
<file path=[Content_Types].xml><?xml version="1.0" encoding="utf-8"?>
<Types xmlns="http://schemas.openxmlformats.org/package/2006/content-types">
  <Default Extension="fntdata" ContentType="application/x-fontdata"/>
  <Default Extension="gif" ContentType="image/gif"/>
  <Default Extension="jpg" ContentType="image/jpeg"/>
  <Default Extension="png" ContentType="image/png"/>
  <Default Extension="rels" ContentType="application/vnd.openxmlformats-package.relationships+xml"/>
  <Default Extension="xml" ContentType="application/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presProps.xml" ContentType="application/vnd.openxmlformats-officedocument.presentationml.presProps+xml"/>
  <Override PartName="/ppt/tableStyles.xml" ContentType="application/vnd.openxmlformats-officedocument.presentationml.tableStyles+xml"/>
  <Override PartName="/ppt/presentation.xml" ContentType="application/vnd.openxmlformats-officedocument.presentationml.presentation.main+xml"/>
  <Override PartName="/docProps/core.xml" ContentType="application/vnd.openxmlformats-package.core-properties+xml"/>
</Types>
</file>

<file path=_rels/.rels><?xml version="1.0" encoding="UTF-8" standalone="yes"?>
<Relationships xmlns="http://schemas.openxmlformats.org/package/2006/relationships"><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3677" r:id="rId4"/>
    <p:sldMasterId id="214748367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embeddedFontLst>
    <p:embeddedFont>
      <p:font typeface="Sue Ellen Francisco"/>
      <p:regular r:id="rId55"/>
    </p:embeddedFont>
    <p:embeddedFont>
      <p:font typeface="Nunito SemiBold"/>
      <p:regular r:id="rId56"/>
      <p:bold r:id="rId57"/>
      <p:italic r:id="rId58"/>
      <p:boldItalic r:id="rId59"/>
    </p:embeddedFont>
    <p:embeddedFont>
      <p:font typeface="Proxima Nova"/>
      <p:regular r:id="rId60"/>
      <p:bold r:id="rId61"/>
      <p:italic r:id="rId62"/>
      <p:boldItalic r:id="rId63"/>
    </p:embeddedFont>
    <p:embeddedFont>
      <p:font typeface="Roboto Medium"/>
      <p:regular r:id="rId64"/>
      <p:bold r:id="rId65"/>
      <p:italic r:id="rId66"/>
      <p:boldItalic r:id="rId67"/>
    </p:embeddedFont>
    <p:embeddedFont>
      <p:font typeface="Nunito"/>
      <p:regular r:id="rId68"/>
      <p:bold r:id="rId69"/>
      <p:italic r:id="rId70"/>
      <p:boldItalic r:id="rId71"/>
    </p:embeddedFont>
    <p:embeddedFont>
      <p:font typeface="Amatic SC"/>
      <p:regular r:id="rId72"/>
      <p:bold r:id="rId73"/>
    </p:embeddedFont>
    <p:embeddedFont>
      <p:font typeface="Proxima Nova Semibold"/>
      <p:regular r:id="rId74"/>
      <p:bold r:id="rId75"/>
      <p:boldItalic r:id="rId76"/>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16B0B363-10F9-48ED-AC2F-6599879CBB15}">
  <a:tblStyle styleId="{16B0B363-10F9-48ED-AC2F-6599879CBB15}"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2.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73" Type="http://schemas.openxmlformats.org/officeDocument/2006/relationships/font" Target="fonts/AmaticSC-bold.fntdata"/><Relationship Id="rId72" Type="http://schemas.openxmlformats.org/officeDocument/2006/relationships/font" Target="fonts/AmaticSC-regular.fntdata"/><Relationship Id="rId31" Type="http://schemas.openxmlformats.org/officeDocument/2006/relationships/slide" Target="slides/slide25.xml"/><Relationship Id="rId75" Type="http://schemas.openxmlformats.org/officeDocument/2006/relationships/font" Target="fonts/ProximaNovaSemibold-bold.fntdata"/><Relationship Id="rId30" Type="http://schemas.openxmlformats.org/officeDocument/2006/relationships/slide" Target="slides/slide24.xml"/><Relationship Id="rId74" Type="http://schemas.openxmlformats.org/officeDocument/2006/relationships/font" Target="fonts/ProximaNovaSemibold-regular.fntdata"/><Relationship Id="rId33" Type="http://schemas.openxmlformats.org/officeDocument/2006/relationships/slide" Target="slides/slide27.xml"/><Relationship Id="rId32" Type="http://schemas.openxmlformats.org/officeDocument/2006/relationships/slide" Target="slides/slide26.xml"/><Relationship Id="rId76" Type="http://schemas.openxmlformats.org/officeDocument/2006/relationships/font" Target="fonts/ProximaNovaSemibold-boldItalic.fntdata"/><Relationship Id="rId35" Type="http://schemas.openxmlformats.org/officeDocument/2006/relationships/slide" Target="slides/slide29.xml"/><Relationship Id="rId34" Type="http://schemas.openxmlformats.org/officeDocument/2006/relationships/slide" Target="slides/slide28.xml"/><Relationship Id="rId71" Type="http://schemas.openxmlformats.org/officeDocument/2006/relationships/font" Target="fonts/Nunito-boldItalic.fntdata"/><Relationship Id="rId70" Type="http://schemas.openxmlformats.org/officeDocument/2006/relationships/font" Target="fonts/Nunito-italic.fntdata"/><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62" Type="http://schemas.openxmlformats.org/officeDocument/2006/relationships/font" Target="fonts/ProximaNova-italic.fntdata"/><Relationship Id="rId61" Type="http://schemas.openxmlformats.org/officeDocument/2006/relationships/font" Target="fonts/ProximaNova-bold.fntdata"/><Relationship Id="rId20" Type="http://schemas.openxmlformats.org/officeDocument/2006/relationships/slide" Target="slides/slide14.xml"/><Relationship Id="rId64" Type="http://schemas.openxmlformats.org/officeDocument/2006/relationships/font" Target="fonts/RobotoMedium-regular.fntdata"/><Relationship Id="rId63" Type="http://schemas.openxmlformats.org/officeDocument/2006/relationships/font" Target="fonts/ProximaNova-boldItalic.fntdata"/><Relationship Id="rId22" Type="http://schemas.openxmlformats.org/officeDocument/2006/relationships/slide" Target="slides/slide16.xml"/><Relationship Id="rId66" Type="http://schemas.openxmlformats.org/officeDocument/2006/relationships/font" Target="fonts/RobotoMedium-italic.fntdata"/><Relationship Id="rId21" Type="http://schemas.openxmlformats.org/officeDocument/2006/relationships/slide" Target="slides/slide15.xml"/><Relationship Id="rId65" Type="http://schemas.openxmlformats.org/officeDocument/2006/relationships/font" Target="fonts/RobotoMedium-bold.fntdata"/><Relationship Id="rId24" Type="http://schemas.openxmlformats.org/officeDocument/2006/relationships/slide" Target="slides/slide18.xml"/><Relationship Id="rId68" Type="http://schemas.openxmlformats.org/officeDocument/2006/relationships/font" Target="fonts/Nunito-regular.fntdata"/><Relationship Id="rId23" Type="http://schemas.openxmlformats.org/officeDocument/2006/relationships/slide" Target="slides/slide17.xml"/><Relationship Id="rId67" Type="http://schemas.openxmlformats.org/officeDocument/2006/relationships/font" Target="fonts/RobotoMedium-boldItalic.fntdata"/><Relationship Id="rId60" Type="http://schemas.openxmlformats.org/officeDocument/2006/relationships/font" Target="fonts/ProximaNova-regular.fntdata"/><Relationship Id="rId26" Type="http://schemas.openxmlformats.org/officeDocument/2006/relationships/slide" Target="slides/slide20.xml"/><Relationship Id="rId25" Type="http://schemas.openxmlformats.org/officeDocument/2006/relationships/slide" Target="slides/slide19.xml"/><Relationship Id="rId69" Type="http://schemas.openxmlformats.org/officeDocument/2006/relationships/font" Target="fonts/Nunito-bold.fntdata"/><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55" Type="http://schemas.openxmlformats.org/officeDocument/2006/relationships/font" Target="fonts/SueEllenFrancisco-regular.fntdata"/><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57" Type="http://schemas.openxmlformats.org/officeDocument/2006/relationships/font" Target="fonts/NunitoSemiBold-bold.fntdata"/><Relationship Id="rId12" Type="http://schemas.openxmlformats.org/officeDocument/2006/relationships/slide" Target="slides/slide6.xml"/><Relationship Id="rId56" Type="http://schemas.openxmlformats.org/officeDocument/2006/relationships/font" Target="fonts/NunitoSemiBold-regular.fntdata"/><Relationship Id="rId15" Type="http://schemas.openxmlformats.org/officeDocument/2006/relationships/slide" Target="slides/slide9.xml"/><Relationship Id="rId59" Type="http://schemas.openxmlformats.org/officeDocument/2006/relationships/font" Target="fonts/NunitoSemiBold-boldItalic.fntdata"/><Relationship Id="rId14" Type="http://schemas.openxmlformats.org/officeDocument/2006/relationships/slide" Target="slides/slide8.xml"/><Relationship Id="rId58" Type="http://schemas.openxmlformats.org/officeDocument/2006/relationships/font" Target="fonts/NunitoSemiBold-italic.fntdata"/><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17" name="Shape 7917"/>
        <p:cNvGrpSpPr/>
        <p:nvPr/>
      </p:nvGrpSpPr>
      <p:grpSpPr>
        <a:xfrm>
          <a:off x="0" y="0"/>
          <a:ext cx="0" cy="0"/>
          <a:chOff x="0" y="0"/>
          <a:chExt cx="0" cy="0"/>
        </a:xfrm>
      </p:grpSpPr>
      <p:sp>
        <p:nvSpPr>
          <p:cNvPr id="7918" name="Google Shape;7918;p:notes"/>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p:spPr>
      </p:sp>
      <p:sp>
        <p:nvSpPr>
          <p:cNvPr id="7919" name="Google Shape;7919;p: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33" name="Shape 8333"/>
        <p:cNvGrpSpPr/>
        <p:nvPr/>
      </p:nvGrpSpPr>
      <p:grpSpPr>
        <a:xfrm>
          <a:off x="0" y="0"/>
          <a:ext cx="0" cy="0"/>
          <a:chOff x="0" y="0"/>
          <a:chExt cx="0" cy="0"/>
        </a:xfrm>
      </p:grpSpPr>
      <p:sp>
        <p:nvSpPr>
          <p:cNvPr id="8334" name="Google Shape;8334;ga95f25d021_0_1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5" name="Google Shape;8335;ga95f25d021_0_1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40" name="Shape 8340"/>
        <p:cNvGrpSpPr/>
        <p:nvPr/>
      </p:nvGrpSpPr>
      <p:grpSpPr>
        <a:xfrm>
          <a:off x="0" y="0"/>
          <a:ext cx="0" cy="0"/>
          <a:chOff x="0" y="0"/>
          <a:chExt cx="0" cy="0"/>
        </a:xfrm>
      </p:grpSpPr>
      <p:sp>
        <p:nvSpPr>
          <p:cNvPr id="8341" name="Google Shape;8341;ga83666dead_1_5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42" name="Google Shape;8342;ga83666dead_1_5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417" name="Shape 8417"/>
        <p:cNvGrpSpPr/>
        <p:nvPr/>
      </p:nvGrpSpPr>
      <p:grpSpPr>
        <a:xfrm>
          <a:off x="0" y="0"/>
          <a:ext cx="0" cy="0"/>
          <a:chOff x="0" y="0"/>
          <a:chExt cx="0" cy="0"/>
        </a:xfrm>
      </p:grpSpPr>
      <p:sp>
        <p:nvSpPr>
          <p:cNvPr id="8418" name="Google Shape;8418;gb07c6cbc2b_0_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419" name="Google Shape;8419;gb07c6cbc2b_0_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33" name="Shape 8533"/>
        <p:cNvGrpSpPr/>
        <p:nvPr/>
      </p:nvGrpSpPr>
      <p:grpSpPr>
        <a:xfrm>
          <a:off x="0" y="0"/>
          <a:ext cx="0" cy="0"/>
          <a:chOff x="0" y="0"/>
          <a:chExt cx="0" cy="0"/>
        </a:xfrm>
      </p:grpSpPr>
      <p:sp>
        <p:nvSpPr>
          <p:cNvPr id="8534" name="Google Shape;8534;ga83666dead_2_1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35" name="Google Shape;8535;ga83666dead_2_1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58" name="Shape 8558"/>
        <p:cNvGrpSpPr/>
        <p:nvPr/>
      </p:nvGrpSpPr>
      <p:grpSpPr>
        <a:xfrm>
          <a:off x="0" y="0"/>
          <a:ext cx="0" cy="0"/>
          <a:chOff x="0" y="0"/>
          <a:chExt cx="0" cy="0"/>
        </a:xfrm>
      </p:grpSpPr>
      <p:sp>
        <p:nvSpPr>
          <p:cNvPr id="8559" name="Google Shape;8559;g7877df4d56_1_2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60" name="Google Shape;8560;g7877df4d56_1_2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87" name="Shape 8587"/>
        <p:cNvGrpSpPr/>
        <p:nvPr/>
      </p:nvGrpSpPr>
      <p:grpSpPr>
        <a:xfrm>
          <a:off x="0" y="0"/>
          <a:ext cx="0" cy="0"/>
          <a:chOff x="0" y="0"/>
          <a:chExt cx="0" cy="0"/>
        </a:xfrm>
      </p:grpSpPr>
      <p:sp>
        <p:nvSpPr>
          <p:cNvPr id="8588" name="Google Shape;8588;ga83666dead_2_4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89" name="Google Shape;8589;ga83666dead_2_4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597" name="Shape 8597"/>
        <p:cNvGrpSpPr/>
        <p:nvPr/>
      </p:nvGrpSpPr>
      <p:grpSpPr>
        <a:xfrm>
          <a:off x="0" y="0"/>
          <a:ext cx="0" cy="0"/>
          <a:chOff x="0" y="0"/>
          <a:chExt cx="0" cy="0"/>
        </a:xfrm>
      </p:grpSpPr>
      <p:sp>
        <p:nvSpPr>
          <p:cNvPr id="8598" name="Google Shape;8598;ga83666dead_2_5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599" name="Google Shape;8599;ga83666dead_2_5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14" name="Shape 8714"/>
        <p:cNvGrpSpPr/>
        <p:nvPr/>
      </p:nvGrpSpPr>
      <p:grpSpPr>
        <a:xfrm>
          <a:off x="0" y="0"/>
          <a:ext cx="0" cy="0"/>
          <a:chOff x="0" y="0"/>
          <a:chExt cx="0" cy="0"/>
        </a:xfrm>
      </p:grpSpPr>
      <p:sp>
        <p:nvSpPr>
          <p:cNvPr id="8715" name="Google Shape;8715;ga83666dead_2_11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16" name="Google Shape;8716;ga83666dead_2_11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21" name="Shape 8721"/>
        <p:cNvGrpSpPr/>
        <p:nvPr/>
      </p:nvGrpSpPr>
      <p:grpSpPr>
        <a:xfrm>
          <a:off x="0" y="0"/>
          <a:ext cx="0" cy="0"/>
          <a:chOff x="0" y="0"/>
          <a:chExt cx="0" cy="0"/>
        </a:xfrm>
      </p:grpSpPr>
      <p:sp>
        <p:nvSpPr>
          <p:cNvPr id="8722" name="Google Shape;8722;gb14e0fc73e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23" name="Google Shape;8723;gb14e0fc73e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46" name="Shape 8746"/>
        <p:cNvGrpSpPr/>
        <p:nvPr/>
      </p:nvGrpSpPr>
      <p:grpSpPr>
        <a:xfrm>
          <a:off x="0" y="0"/>
          <a:ext cx="0" cy="0"/>
          <a:chOff x="0" y="0"/>
          <a:chExt cx="0" cy="0"/>
        </a:xfrm>
      </p:grpSpPr>
      <p:sp>
        <p:nvSpPr>
          <p:cNvPr id="8747" name="Google Shape;8747;ga83666dead_2_11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48" name="Google Shape;8748;ga83666dead_2_11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24" name="Shape 7924"/>
        <p:cNvGrpSpPr/>
        <p:nvPr/>
      </p:nvGrpSpPr>
      <p:grpSpPr>
        <a:xfrm>
          <a:off x="0" y="0"/>
          <a:ext cx="0" cy="0"/>
          <a:chOff x="0" y="0"/>
          <a:chExt cx="0" cy="0"/>
        </a:xfrm>
      </p:grpSpPr>
      <p:sp>
        <p:nvSpPr>
          <p:cNvPr id="7925" name="Google Shape;7925;gb07c6cbc2b_0_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26" name="Google Shape;7926;gb07c6cbc2b_0_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60" name="Shape 8760"/>
        <p:cNvGrpSpPr/>
        <p:nvPr/>
      </p:nvGrpSpPr>
      <p:grpSpPr>
        <a:xfrm>
          <a:off x="0" y="0"/>
          <a:ext cx="0" cy="0"/>
          <a:chOff x="0" y="0"/>
          <a:chExt cx="0" cy="0"/>
        </a:xfrm>
      </p:grpSpPr>
      <p:sp>
        <p:nvSpPr>
          <p:cNvPr id="8761" name="Google Shape;8761;ga83666dead_2_82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62" name="Google Shape;8762;ga83666dead_2_82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3" name="Shape 8783"/>
        <p:cNvGrpSpPr/>
        <p:nvPr/>
      </p:nvGrpSpPr>
      <p:grpSpPr>
        <a:xfrm>
          <a:off x="0" y="0"/>
          <a:ext cx="0" cy="0"/>
          <a:chOff x="0" y="0"/>
          <a:chExt cx="0" cy="0"/>
        </a:xfrm>
      </p:grpSpPr>
      <p:sp>
        <p:nvSpPr>
          <p:cNvPr id="8784" name="Google Shape;8784;ga83666dead_2_1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85" name="Google Shape;8785;ga83666dead_2_1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17" name="Shape 8817"/>
        <p:cNvGrpSpPr/>
        <p:nvPr/>
      </p:nvGrpSpPr>
      <p:grpSpPr>
        <a:xfrm>
          <a:off x="0" y="0"/>
          <a:ext cx="0" cy="0"/>
          <a:chOff x="0" y="0"/>
          <a:chExt cx="0" cy="0"/>
        </a:xfrm>
      </p:grpSpPr>
      <p:sp>
        <p:nvSpPr>
          <p:cNvPr id="8818" name="Google Shape;8818;g7877df4d56_0_320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19" name="Google Shape;8819;g7877df4d56_0_320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830" name="Shape 8830"/>
        <p:cNvGrpSpPr/>
        <p:nvPr/>
      </p:nvGrpSpPr>
      <p:grpSpPr>
        <a:xfrm>
          <a:off x="0" y="0"/>
          <a:ext cx="0" cy="0"/>
          <a:chOff x="0" y="0"/>
          <a:chExt cx="0" cy="0"/>
        </a:xfrm>
      </p:grpSpPr>
      <p:sp>
        <p:nvSpPr>
          <p:cNvPr id="8831" name="Google Shape;8831;g7877df4d56_0_321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832" name="Google Shape;8832;g7877df4d56_0_321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04" name="Shape 8904"/>
        <p:cNvGrpSpPr/>
        <p:nvPr/>
      </p:nvGrpSpPr>
      <p:grpSpPr>
        <a:xfrm>
          <a:off x="0" y="0"/>
          <a:ext cx="0" cy="0"/>
          <a:chOff x="0" y="0"/>
          <a:chExt cx="0" cy="0"/>
        </a:xfrm>
      </p:grpSpPr>
      <p:sp>
        <p:nvSpPr>
          <p:cNvPr id="8905" name="Google Shape;8905;g7877df4d56_0_324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06" name="Google Shape;8906;g7877df4d56_0_324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10" name="Shape 8910"/>
        <p:cNvGrpSpPr/>
        <p:nvPr/>
      </p:nvGrpSpPr>
      <p:grpSpPr>
        <a:xfrm>
          <a:off x="0" y="0"/>
          <a:ext cx="0" cy="0"/>
          <a:chOff x="0" y="0"/>
          <a:chExt cx="0" cy="0"/>
        </a:xfrm>
      </p:grpSpPr>
      <p:sp>
        <p:nvSpPr>
          <p:cNvPr id="8911" name="Google Shape;8911;g7877df4d56_0_32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12" name="Google Shape;8912;g7877df4d56_0_32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48" name="Shape 8948"/>
        <p:cNvGrpSpPr/>
        <p:nvPr/>
      </p:nvGrpSpPr>
      <p:grpSpPr>
        <a:xfrm>
          <a:off x="0" y="0"/>
          <a:ext cx="0" cy="0"/>
          <a:chOff x="0" y="0"/>
          <a:chExt cx="0" cy="0"/>
        </a:xfrm>
      </p:grpSpPr>
      <p:sp>
        <p:nvSpPr>
          <p:cNvPr id="8949" name="Google Shape;8949;g7877df4d56_1_2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0" name="Google Shape;8950;g7877df4d56_1_2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71" name="Shape 8971"/>
        <p:cNvGrpSpPr/>
        <p:nvPr/>
      </p:nvGrpSpPr>
      <p:grpSpPr>
        <a:xfrm>
          <a:off x="0" y="0"/>
          <a:ext cx="0" cy="0"/>
          <a:chOff x="0" y="0"/>
          <a:chExt cx="0" cy="0"/>
        </a:xfrm>
      </p:grpSpPr>
      <p:sp>
        <p:nvSpPr>
          <p:cNvPr id="8972" name="Google Shape;8972;g7877df4d56_1_1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73" name="Google Shape;8973;g7877df4d56_1_1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89" name="Shape 8989"/>
        <p:cNvGrpSpPr/>
        <p:nvPr/>
      </p:nvGrpSpPr>
      <p:grpSpPr>
        <a:xfrm>
          <a:off x="0" y="0"/>
          <a:ext cx="0" cy="0"/>
          <a:chOff x="0" y="0"/>
          <a:chExt cx="0" cy="0"/>
        </a:xfrm>
      </p:grpSpPr>
      <p:sp>
        <p:nvSpPr>
          <p:cNvPr id="8990" name="Google Shape;8990;g7877df4d56_1_25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91" name="Google Shape;8991;g7877df4d56_1_25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115" name="Shape 9115"/>
        <p:cNvGrpSpPr/>
        <p:nvPr/>
      </p:nvGrpSpPr>
      <p:grpSpPr>
        <a:xfrm>
          <a:off x="0" y="0"/>
          <a:ext cx="0" cy="0"/>
          <a:chOff x="0" y="0"/>
          <a:chExt cx="0" cy="0"/>
        </a:xfrm>
      </p:grpSpPr>
      <p:sp>
        <p:nvSpPr>
          <p:cNvPr id="9116" name="Google Shape;9116;ga95f25d021_0_116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117" name="Google Shape;9117;ga95f25d021_0_116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930" name="Shape 7930"/>
        <p:cNvGrpSpPr/>
        <p:nvPr/>
      </p:nvGrpSpPr>
      <p:grpSpPr>
        <a:xfrm>
          <a:off x="0" y="0"/>
          <a:ext cx="0" cy="0"/>
          <a:chOff x="0" y="0"/>
          <a:chExt cx="0" cy="0"/>
        </a:xfrm>
      </p:grpSpPr>
      <p:sp>
        <p:nvSpPr>
          <p:cNvPr id="7931" name="Google Shape;7931;gaf6e536b94_2_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932" name="Google Shape;7932;gaf6e536b94_2_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447" name="Shape 9447"/>
        <p:cNvGrpSpPr/>
        <p:nvPr/>
      </p:nvGrpSpPr>
      <p:grpSpPr>
        <a:xfrm>
          <a:off x="0" y="0"/>
          <a:ext cx="0" cy="0"/>
          <a:chOff x="0" y="0"/>
          <a:chExt cx="0" cy="0"/>
        </a:xfrm>
      </p:grpSpPr>
      <p:sp>
        <p:nvSpPr>
          <p:cNvPr id="9448" name="Google Shape;9448;ga95f25d021_0_1205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449" name="Google Shape;9449;ga95f25d021_0_1205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31" name="Shape 12131"/>
        <p:cNvGrpSpPr/>
        <p:nvPr/>
      </p:nvGrpSpPr>
      <p:grpSpPr>
        <a:xfrm>
          <a:off x="0" y="0"/>
          <a:ext cx="0" cy="0"/>
          <a:chOff x="0" y="0"/>
          <a:chExt cx="0" cy="0"/>
        </a:xfrm>
      </p:grpSpPr>
      <p:sp>
        <p:nvSpPr>
          <p:cNvPr id="12132" name="Google Shape;12132;g7877df4d56_0_324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33" name="Google Shape;12133;g7877df4d56_0_324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0" name="Shape 12140"/>
        <p:cNvGrpSpPr/>
        <p:nvPr/>
      </p:nvGrpSpPr>
      <p:grpSpPr>
        <a:xfrm>
          <a:off x="0" y="0"/>
          <a:ext cx="0" cy="0"/>
          <a:chOff x="0" y="0"/>
          <a:chExt cx="0" cy="0"/>
        </a:xfrm>
      </p:grpSpPr>
      <p:sp>
        <p:nvSpPr>
          <p:cNvPr id="12141" name="Google Shape;12141;g7877df4d56_0_1591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2" name="Google Shape;12142;g7877df4d56_0_1591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47" name="Shape 12147"/>
        <p:cNvGrpSpPr/>
        <p:nvPr/>
      </p:nvGrpSpPr>
      <p:grpSpPr>
        <a:xfrm>
          <a:off x="0" y="0"/>
          <a:ext cx="0" cy="0"/>
          <a:chOff x="0" y="0"/>
          <a:chExt cx="0" cy="0"/>
        </a:xfrm>
      </p:grpSpPr>
      <p:sp>
        <p:nvSpPr>
          <p:cNvPr id="12148" name="Google Shape;12148;g7877df4d56_0_159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49" name="Google Shape;12149;g7877df4d56_0_159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62" name="Shape 12162"/>
        <p:cNvGrpSpPr/>
        <p:nvPr/>
      </p:nvGrpSpPr>
      <p:grpSpPr>
        <a:xfrm>
          <a:off x="0" y="0"/>
          <a:ext cx="0" cy="0"/>
          <a:chOff x="0" y="0"/>
          <a:chExt cx="0" cy="0"/>
        </a:xfrm>
      </p:grpSpPr>
      <p:sp>
        <p:nvSpPr>
          <p:cNvPr id="12163" name="Google Shape;12163;g7877df4d56_0_1593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64" name="Google Shape;12164;g7877df4d56_0_1593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178" name="Shape 12178"/>
        <p:cNvGrpSpPr/>
        <p:nvPr/>
      </p:nvGrpSpPr>
      <p:grpSpPr>
        <a:xfrm>
          <a:off x="0" y="0"/>
          <a:ext cx="0" cy="0"/>
          <a:chOff x="0" y="0"/>
          <a:chExt cx="0" cy="0"/>
        </a:xfrm>
      </p:grpSpPr>
      <p:sp>
        <p:nvSpPr>
          <p:cNvPr id="12179" name="Google Shape;12179;g7877df4d56_0_159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180" name="Google Shape;12180;g7877df4d56_0_159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515" name="Shape 12515"/>
        <p:cNvGrpSpPr/>
        <p:nvPr/>
      </p:nvGrpSpPr>
      <p:grpSpPr>
        <a:xfrm>
          <a:off x="0" y="0"/>
          <a:ext cx="0" cy="0"/>
          <a:chOff x="0" y="0"/>
          <a:chExt cx="0" cy="0"/>
        </a:xfrm>
      </p:grpSpPr>
      <p:sp>
        <p:nvSpPr>
          <p:cNvPr id="12516" name="Google Shape;12516;g7877df4d56_0_1628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517" name="Google Shape;12517;g7877df4d56_0_1628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302" name="Shape 15302"/>
        <p:cNvGrpSpPr/>
        <p:nvPr/>
      </p:nvGrpSpPr>
      <p:grpSpPr>
        <a:xfrm>
          <a:off x="0" y="0"/>
          <a:ext cx="0" cy="0"/>
          <a:chOff x="0" y="0"/>
          <a:chExt cx="0" cy="0"/>
        </a:xfrm>
      </p:grpSpPr>
      <p:sp>
        <p:nvSpPr>
          <p:cNvPr id="15303" name="Google Shape;15303;g7877df4d56_0_1907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04" name="Google Shape;15304;g7877df4d56_0_1907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720" name="Shape 15720"/>
        <p:cNvGrpSpPr/>
        <p:nvPr/>
      </p:nvGrpSpPr>
      <p:grpSpPr>
        <a:xfrm>
          <a:off x="0" y="0"/>
          <a:ext cx="0" cy="0"/>
          <a:chOff x="0" y="0"/>
          <a:chExt cx="0" cy="0"/>
        </a:xfrm>
      </p:grpSpPr>
      <p:sp>
        <p:nvSpPr>
          <p:cNvPr id="15721" name="Google Shape;15721;g7877df4d56_0_1949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722" name="Google Shape;15722;g7877df4d56_0_1949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890" name="Shape 15890"/>
        <p:cNvGrpSpPr/>
        <p:nvPr/>
      </p:nvGrpSpPr>
      <p:grpSpPr>
        <a:xfrm>
          <a:off x="0" y="0"/>
          <a:ext cx="0" cy="0"/>
          <a:chOff x="0" y="0"/>
          <a:chExt cx="0" cy="0"/>
        </a:xfrm>
      </p:grpSpPr>
      <p:sp>
        <p:nvSpPr>
          <p:cNvPr id="15891" name="Google Shape;15891;g7877df4d56_0_196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892" name="Google Shape;15892;g7877df4d56_0_196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76" name="Shape 8276"/>
        <p:cNvGrpSpPr/>
        <p:nvPr/>
      </p:nvGrpSpPr>
      <p:grpSpPr>
        <a:xfrm>
          <a:off x="0" y="0"/>
          <a:ext cx="0" cy="0"/>
          <a:chOff x="0" y="0"/>
          <a:chExt cx="0" cy="0"/>
        </a:xfrm>
      </p:grpSpPr>
      <p:sp>
        <p:nvSpPr>
          <p:cNvPr id="8277" name="Google Shape;8277;g786719bd88_2_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78" name="Google Shape;8278;g786719bd88_2_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95" name="Shape 16295"/>
        <p:cNvGrpSpPr/>
        <p:nvPr/>
      </p:nvGrpSpPr>
      <p:grpSpPr>
        <a:xfrm>
          <a:off x="0" y="0"/>
          <a:ext cx="0" cy="0"/>
          <a:chOff x="0" y="0"/>
          <a:chExt cx="0" cy="0"/>
        </a:xfrm>
      </p:grpSpPr>
      <p:sp>
        <p:nvSpPr>
          <p:cNvPr id="16296" name="Google Shape;16296;g7877df4d56_0_200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297" name="Google Shape;16297;g7877df4d56_0_200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75" name="Shape 16675"/>
        <p:cNvGrpSpPr/>
        <p:nvPr/>
      </p:nvGrpSpPr>
      <p:grpSpPr>
        <a:xfrm>
          <a:off x="0" y="0"/>
          <a:ext cx="0" cy="0"/>
          <a:chOff x="0" y="0"/>
          <a:chExt cx="0" cy="0"/>
        </a:xfrm>
      </p:grpSpPr>
      <p:sp>
        <p:nvSpPr>
          <p:cNvPr id="16676" name="Google Shape;16676;g7877df4d56_0_2044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77" name="Google Shape;16677;g7877df4d56_0_2044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593" name="Shape 17593"/>
        <p:cNvGrpSpPr/>
        <p:nvPr/>
      </p:nvGrpSpPr>
      <p:grpSpPr>
        <a:xfrm>
          <a:off x="0" y="0"/>
          <a:ext cx="0" cy="0"/>
          <a:chOff x="0" y="0"/>
          <a:chExt cx="0" cy="0"/>
        </a:xfrm>
      </p:grpSpPr>
      <p:sp>
        <p:nvSpPr>
          <p:cNvPr id="17594" name="Google Shape;17594;g7877df4d56_0_213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95" name="Google Shape;17595;g7877df4d56_0_213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27" name="Shape 19027"/>
        <p:cNvGrpSpPr/>
        <p:nvPr/>
      </p:nvGrpSpPr>
      <p:grpSpPr>
        <a:xfrm>
          <a:off x="0" y="0"/>
          <a:ext cx="0" cy="0"/>
          <a:chOff x="0" y="0"/>
          <a:chExt cx="0" cy="0"/>
        </a:xfrm>
      </p:grpSpPr>
      <p:sp>
        <p:nvSpPr>
          <p:cNvPr id="19028" name="Google Shape;19028;g7877df4d56_0_2279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029" name="Google Shape;19029;g7877df4d56_0_2279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583" name="Shape 21583"/>
        <p:cNvGrpSpPr/>
        <p:nvPr/>
      </p:nvGrpSpPr>
      <p:grpSpPr>
        <a:xfrm>
          <a:off x="0" y="0"/>
          <a:ext cx="0" cy="0"/>
          <a:chOff x="0" y="0"/>
          <a:chExt cx="0" cy="0"/>
        </a:xfrm>
      </p:grpSpPr>
      <p:sp>
        <p:nvSpPr>
          <p:cNvPr id="21584" name="Google Shape;21584;g7877df4d56_0_2534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585" name="Google Shape;21585;g7877df4d56_0_2534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3533" name="Shape 23533"/>
        <p:cNvGrpSpPr/>
        <p:nvPr/>
      </p:nvGrpSpPr>
      <p:grpSpPr>
        <a:xfrm>
          <a:off x="0" y="0"/>
          <a:ext cx="0" cy="0"/>
          <a:chOff x="0" y="0"/>
          <a:chExt cx="0" cy="0"/>
        </a:xfrm>
      </p:grpSpPr>
      <p:sp>
        <p:nvSpPr>
          <p:cNvPr id="23534" name="Google Shape;23534;g7877df4d56_0_272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3535" name="Google Shape;23535;g7877df4d56_0_272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5308" name="Shape 25308"/>
        <p:cNvGrpSpPr/>
        <p:nvPr/>
      </p:nvGrpSpPr>
      <p:grpSpPr>
        <a:xfrm>
          <a:off x="0" y="0"/>
          <a:ext cx="0" cy="0"/>
          <a:chOff x="0" y="0"/>
          <a:chExt cx="0" cy="0"/>
        </a:xfrm>
      </p:grpSpPr>
      <p:sp>
        <p:nvSpPr>
          <p:cNvPr id="25309" name="Google Shape;25309;g7877df4d56_0_2907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5310" name="Google Shape;25310;g7877df4d56_0_2907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352" name="Shape 26352"/>
        <p:cNvGrpSpPr/>
        <p:nvPr/>
      </p:nvGrpSpPr>
      <p:grpSpPr>
        <a:xfrm>
          <a:off x="0" y="0"/>
          <a:ext cx="0" cy="0"/>
          <a:chOff x="0" y="0"/>
          <a:chExt cx="0" cy="0"/>
        </a:xfrm>
      </p:grpSpPr>
      <p:sp>
        <p:nvSpPr>
          <p:cNvPr id="26353" name="Google Shape;26353;g7877df4d56_0_3011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6354" name="Google Shape;26354;g7877df4d56_0_3011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8062" name="Shape 28062"/>
        <p:cNvGrpSpPr/>
        <p:nvPr/>
      </p:nvGrpSpPr>
      <p:grpSpPr>
        <a:xfrm>
          <a:off x="0" y="0"/>
          <a:ext cx="0" cy="0"/>
          <a:chOff x="0" y="0"/>
          <a:chExt cx="0" cy="0"/>
        </a:xfrm>
      </p:grpSpPr>
      <p:sp>
        <p:nvSpPr>
          <p:cNvPr id="28063" name="Google Shape;28063;g7877df4d56_0_318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8064" name="Google Shape;28064;g7877df4d56_0_318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1" name="Shape 8281"/>
        <p:cNvGrpSpPr/>
        <p:nvPr/>
      </p:nvGrpSpPr>
      <p:grpSpPr>
        <a:xfrm>
          <a:off x="0" y="0"/>
          <a:ext cx="0" cy="0"/>
          <a:chOff x="0" y="0"/>
          <a:chExt cx="0" cy="0"/>
        </a:xfrm>
      </p:grpSpPr>
      <p:sp>
        <p:nvSpPr>
          <p:cNvPr id="8282" name="Google Shape;8282;ga83666dead_1_6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83" name="Google Shape;8283;ga83666dead_1_6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288" name="Shape 8288"/>
        <p:cNvGrpSpPr/>
        <p:nvPr/>
      </p:nvGrpSpPr>
      <p:grpSpPr>
        <a:xfrm>
          <a:off x="0" y="0"/>
          <a:ext cx="0" cy="0"/>
          <a:chOff x="0" y="0"/>
          <a:chExt cx="0" cy="0"/>
        </a:xfrm>
      </p:grpSpPr>
      <p:sp>
        <p:nvSpPr>
          <p:cNvPr id="8289" name="Google Shape;8289;gb07c6cbc2b_0_2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290" name="Google Shape;8290;gb07c6cbc2b_0_2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02" name="Shape 8302"/>
        <p:cNvGrpSpPr/>
        <p:nvPr/>
      </p:nvGrpSpPr>
      <p:grpSpPr>
        <a:xfrm>
          <a:off x="0" y="0"/>
          <a:ext cx="0" cy="0"/>
          <a:chOff x="0" y="0"/>
          <a:chExt cx="0" cy="0"/>
        </a:xfrm>
      </p:grpSpPr>
      <p:sp>
        <p:nvSpPr>
          <p:cNvPr id="8303" name="Google Shape;8303;g786719bd88_2_1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04" name="Google Shape;8304;g786719bd88_2_1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14" name="Shape 8314"/>
        <p:cNvGrpSpPr/>
        <p:nvPr/>
      </p:nvGrpSpPr>
      <p:grpSpPr>
        <a:xfrm>
          <a:off x="0" y="0"/>
          <a:ext cx="0" cy="0"/>
          <a:chOff x="0" y="0"/>
          <a:chExt cx="0" cy="0"/>
        </a:xfrm>
      </p:grpSpPr>
      <p:sp>
        <p:nvSpPr>
          <p:cNvPr id="8315" name="Google Shape;8315;ga83666dead_2_32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16" name="Google Shape;8316;ga83666dead_2_32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28" name="Shape 8328"/>
        <p:cNvGrpSpPr/>
        <p:nvPr/>
      </p:nvGrpSpPr>
      <p:grpSpPr>
        <a:xfrm>
          <a:off x="0" y="0"/>
          <a:ext cx="0" cy="0"/>
          <a:chOff x="0" y="0"/>
          <a:chExt cx="0" cy="0"/>
        </a:xfrm>
      </p:grpSpPr>
      <p:sp>
        <p:nvSpPr>
          <p:cNvPr id="8329" name="Google Shape;8329;ga83666dead_2_51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30" name="Google Shape;8330;ga83666dead_2_51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chemeClr val="dk1"/>
        </a:solidFill>
      </p:bgPr>
    </p:bg>
    <p:spTree>
      <p:nvGrpSpPr>
        <p:cNvPr id="8" name="Shape 8"/>
        <p:cNvGrpSpPr/>
        <p:nvPr/>
      </p:nvGrpSpPr>
      <p:grpSpPr>
        <a:xfrm>
          <a:off x="0" y="0"/>
          <a:ext cx="0" cy="0"/>
          <a:chOff x="0" y="0"/>
          <a:chExt cx="0" cy="0"/>
        </a:xfrm>
      </p:grpSpPr>
      <p:sp>
        <p:nvSpPr>
          <p:cNvPr id="9" name="Google Shape;9;p2"/>
          <p:cNvSpPr/>
          <p:nvPr/>
        </p:nvSpPr>
        <p:spPr>
          <a:xfrm>
            <a:off x="3070750" y="-257325"/>
            <a:ext cx="8452873" cy="3961400"/>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 name="Google Shape;10;p2"/>
          <p:cNvSpPr txBox="1"/>
          <p:nvPr>
            <p:ph type="ctrTitle"/>
          </p:nvPr>
        </p:nvSpPr>
        <p:spPr>
          <a:xfrm>
            <a:off x="1297050" y="2077450"/>
            <a:ext cx="6549900" cy="880800"/>
          </a:xfrm>
          <a:prstGeom prst="rect">
            <a:avLst/>
          </a:prstGeom>
        </p:spPr>
        <p:txBody>
          <a:bodyPr anchorCtr="0" anchor="t" bIns="91425" lIns="91425" spcFirstLastPara="1" rIns="91425" wrap="square" tIns="91425">
            <a:noAutofit/>
          </a:bodyPr>
          <a:lstStyle>
            <a:lvl1pPr lvl="0">
              <a:spcBef>
                <a:spcPts val="0"/>
              </a:spcBef>
              <a:spcAft>
                <a:spcPts val="0"/>
              </a:spcAft>
              <a:buSzPts val="5200"/>
              <a:buFont typeface="Sue Ellen Francisco"/>
              <a:buNone/>
              <a:defRPr b="1" sz="8000">
                <a:solidFill>
                  <a:srgbClr val="FFFFFF"/>
                </a:solidFill>
                <a:latin typeface="Sue Ellen Francisco"/>
                <a:ea typeface="Sue Ellen Francisco"/>
                <a:cs typeface="Sue Ellen Francisco"/>
                <a:sym typeface="Sue Ellen Francisco"/>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2623050" y="3455450"/>
            <a:ext cx="3897900" cy="4599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a:lvl1pPr>
            <a:lvl2pPr lvl="1"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2pPr>
            <a:lvl3pPr lvl="2"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3pPr>
            <a:lvl4pPr lvl="3"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4pPr>
            <a:lvl5pPr lvl="4"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5pPr>
            <a:lvl6pPr lvl="5"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6pPr>
            <a:lvl7pPr lvl="6"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7pPr>
            <a:lvl8pPr lvl="7"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8pPr>
            <a:lvl9pPr lvl="8" algn="ctr">
              <a:lnSpc>
                <a:spcPct val="100000"/>
              </a:lnSpc>
              <a:spcBef>
                <a:spcPts val="0"/>
              </a:spcBef>
              <a:spcAft>
                <a:spcPts val="0"/>
              </a:spcAft>
              <a:buSzPts val="2800"/>
              <a:buFont typeface="Nunito SemiBold"/>
              <a:buNone/>
              <a:defRPr sz="2800">
                <a:latin typeface="Nunito SemiBold"/>
                <a:ea typeface="Nunito SemiBold"/>
                <a:cs typeface="Nunito SemiBold"/>
                <a:sym typeface="Nunito SemiBold"/>
              </a:defRPr>
            </a:lvl9pPr>
          </a:lstStyle>
          <a:p/>
        </p:txBody>
      </p:sp>
      <p:grpSp>
        <p:nvGrpSpPr>
          <p:cNvPr id="12" name="Google Shape;12;p2"/>
          <p:cNvGrpSpPr/>
          <p:nvPr/>
        </p:nvGrpSpPr>
        <p:grpSpPr>
          <a:xfrm>
            <a:off x="-1501733" y="-1506881"/>
            <a:ext cx="4336858" cy="4305922"/>
            <a:chOff x="-1501733" y="-1506881"/>
            <a:chExt cx="4336858" cy="4305922"/>
          </a:xfrm>
        </p:grpSpPr>
        <p:sp>
          <p:nvSpPr>
            <p:cNvPr id="13" name="Google Shape;13;p2"/>
            <p:cNvSpPr/>
            <p:nvPr/>
          </p:nvSpPr>
          <p:spPr>
            <a:xfrm rot="7960222">
              <a:off x="-628361" y="-674386"/>
              <a:ext cx="2680881" cy="2720010"/>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 name="Google Shape;14;p2"/>
            <p:cNvSpPr/>
            <p:nvPr/>
          </p:nvSpPr>
          <p:spPr>
            <a:xfrm rot="7960222">
              <a:off x="-904633" y="-841457"/>
              <a:ext cx="3142657" cy="2975073"/>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 name="Google Shape;15;p2"/>
          <p:cNvGrpSpPr/>
          <p:nvPr/>
        </p:nvGrpSpPr>
        <p:grpSpPr>
          <a:xfrm>
            <a:off x="6887997" y="-882070"/>
            <a:ext cx="2329639" cy="2215826"/>
            <a:chOff x="6887997" y="-882070"/>
            <a:chExt cx="2329639" cy="2215826"/>
          </a:xfrm>
        </p:grpSpPr>
        <p:sp>
          <p:nvSpPr>
            <p:cNvPr id="16" name="Google Shape;16;p2"/>
            <p:cNvSpPr/>
            <p:nvPr/>
          </p:nvSpPr>
          <p:spPr>
            <a:xfrm rot="1644691">
              <a:off x="8802507" y="535492"/>
              <a:ext cx="1746" cy="3143"/>
            </a:xfrm>
            <a:custGeom>
              <a:rect b="b" l="l" r="r" t="t"/>
              <a:pathLst>
                <a:path extrusionOk="0" h="18" w="10">
                  <a:moveTo>
                    <a:pt x="0" y="0"/>
                  </a:moveTo>
                  <a:lnTo>
                    <a:pt x="9" y="18"/>
                  </a:lnTo>
                  <a:cubicBezTo>
                    <a:pt x="9"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 name="Google Shape;17;p2"/>
            <p:cNvSpPr/>
            <p:nvPr/>
          </p:nvSpPr>
          <p:spPr>
            <a:xfrm rot="1644691">
              <a:off x="8811368" y="509509"/>
              <a:ext cx="4889" cy="1222"/>
            </a:xfrm>
            <a:custGeom>
              <a:rect b="b" l="l" r="r" t="t"/>
              <a:pathLst>
                <a:path extrusionOk="0" h="7" w="28">
                  <a:moveTo>
                    <a:pt x="1" y="0"/>
                  </a:moveTo>
                  <a:cubicBezTo>
                    <a:pt x="10" y="5"/>
                    <a:pt x="16" y="7"/>
                    <a:pt x="21" y="7"/>
                  </a:cubicBezTo>
                  <a:cubicBezTo>
                    <a:pt x="25" y="7"/>
                    <a:pt x="27" y="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 name="Google Shape;18;p2"/>
            <p:cNvSpPr/>
            <p:nvPr/>
          </p:nvSpPr>
          <p:spPr>
            <a:xfrm rot="1644691">
              <a:off x="8928924" y="9625"/>
              <a:ext cx="16412" cy="11174"/>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 name="Google Shape;19;p2"/>
            <p:cNvSpPr/>
            <p:nvPr/>
          </p:nvSpPr>
          <p:spPr>
            <a:xfrm rot="1644691">
              <a:off x="8866751" y="284341"/>
              <a:ext cx="9428" cy="4714"/>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 name="Google Shape;20;p2"/>
            <p:cNvSpPr/>
            <p:nvPr/>
          </p:nvSpPr>
          <p:spPr>
            <a:xfrm rot="1644691">
              <a:off x="8895516" y="307341"/>
              <a:ext cx="6460" cy="7857"/>
            </a:xfrm>
            <a:custGeom>
              <a:rect b="b" l="l" r="r" t="t"/>
              <a:pathLst>
                <a:path extrusionOk="0" h="45" w="37">
                  <a:moveTo>
                    <a:pt x="36" y="0"/>
                  </a:moveTo>
                  <a:lnTo>
                    <a:pt x="1" y="44"/>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 name="Google Shape;21;p2"/>
            <p:cNvSpPr/>
            <p:nvPr/>
          </p:nvSpPr>
          <p:spPr>
            <a:xfrm rot="1644691">
              <a:off x="8744561" y="673573"/>
              <a:ext cx="9428" cy="5412"/>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 name="Google Shape;22;p2"/>
            <p:cNvSpPr/>
            <p:nvPr/>
          </p:nvSpPr>
          <p:spPr>
            <a:xfrm rot="1644691">
              <a:off x="9046092" y="-198101"/>
              <a:ext cx="12571" cy="11000"/>
            </a:xfrm>
            <a:custGeom>
              <a:rect b="b" l="l" r="r" t="t"/>
              <a:pathLst>
                <a:path extrusionOk="0" h="63" w="72">
                  <a:moveTo>
                    <a:pt x="27" y="1"/>
                  </a:moveTo>
                  <a:cubicBezTo>
                    <a:pt x="9" y="27"/>
                    <a:pt x="1" y="45"/>
                    <a:pt x="1" y="63"/>
                  </a:cubicBezTo>
                  <a:cubicBezTo>
                    <a:pt x="27" y="27"/>
                    <a:pt x="71"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 name="Google Shape;23;p2"/>
            <p:cNvSpPr/>
            <p:nvPr/>
          </p:nvSpPr>
          <p:spPr>
            <a:xfrm rot="1644691">
              <a:off x="8721567" y="484314"/>
              <a:ext cx="6460" cy="3143"/>
            </a:xfrm>
            <a:custGeom>
              <a:rect b="b" l="l" r="r" t="t"/>
              <a:pathLst>
                <a:path extrusionOk="0" h="18" w="37">
                  <a:moveTo>
                    <a:pt x="1" y="0"/>
                  </a:moveTo>
                  <a:cubicBezTo>
                    <a:pt x="10" y="18"/>
                    <a:pt x="27" y="18"/>
                    <a:pt x="36" y="18"/>
                  </a:cubicBezTo>
                  <a:cubicBezTo>
                    <a:pt x="27" y="9"/>
                    <a:pt x="19"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 name="Google Shape;24;p2"/>
            <p:cNvSpPr/>
            <p:nvPr/>
          </p:nvSpPr>
          <p:spPr>
            <a:xfrm rot="1644691">
              <a:off x="9035177" y="-192195"/>
              <a:ext cx="9428" cy="13968"/>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 name="Google Shape;25;p2"/>
            <p:cNvSpPr/>
            <p:nvPr/>
          </p:nvSpPr>
          <p:spPr>
            <a:xfrm rot="1644691">
              <a:off x="8501452" y="1153376"/>
              <a:ext cx="175" cy="1571"/>
            </a:xfrm>
            <a:custGeom>
              <a:rect b="b" l="l" r="r" t="t"/>
              <a:pathLst>
                <a:path extrusionOk="0" h="9" w="1">
                  <a:moveTo>
                    <a:pt x="0" y="0"/>
                  </a:moveTo>
                  <a:cubicBezTo>
                    <a:pt x="0" y="9"/>
                    <a:pt x="0" y="9"/>
                    <a:pt x="0" y="9"/>
                  </a:cubicBezTo>
                  <a:cubicBezTo>
                    <a:pt x="0" y="9"/>
                    <a:pt x="0"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 name="Google Shape;26;p2"/>
            <p:cNvSpPr/>
            <p:nvPr/>
          </p:nvSpPr>
          <p:spPr>
            <a:xfrm rot="1644691">
              <a:off x="8351713" y="1248377"/>
              <a:ext cx="1571" cy="7857"/>
            </a:xfrm>
            <a:custGeom>
              <a:rect b="b" l="l" r="r" t="t"/>
              <a:pathLst>
                <a:path extrusionOk="0" h="45" w="9">
                  <a:moveTo>
                    <a:pt x="0" y="0"/>
                  </a:moveTo>
                  <a:cubicBezTo>
                    <a:pt x="0" y="9"/>
                    <a:pt x="0" y="18"/>
                    <a:pt x="9" y="44"/>
                  </a:cubicBezTo>
                  <a:cubicBezTo>
                    <a:pt x="9" y="36"/>
                    <a:pt x="9"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 name="Google Shape;27;p2"/>
            <p:cNvSpPr/>
            <p:nvPr/>
          </p:nvSpPr>
          <p:spPr>
            <a:xfrm rot="1644691">
              <a:off x="9072866" y="-121623"/>
              <a:ext cx="1746" cy="175"/>
            </a:xfrm>
            <a:custGeom>
              <a:rect b="b" l="l" r="r" t="t"/>
              <a:pathLst>
                <a:path extrusionOk="0" h="1" w="10">
                  <a:moveTo>
                    <a:pt x="0" y="0"/>
                  </a:moveTo>
                  <a:lnTo>
                    <a:pt x="0" y="0"/>
                  </a:lnTo>
                  <a:cubicBezTo>
                    <a:pt x="9"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 name="Google Shape;28;p2"/>
            <p:cNvSpPr/>
            <p:nvPr/>
          </p:nvSpPr>
          <p:spPr>
            <a:xfrm rot="1644691">
              <a:off x="8606198" y="883676"/>
              <a:ext cx="3143" cy="349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 name="Google Shape;29;p2"/>
            <p:cNvSpPr/>
            <p:nvPr/>
          </p:nvSpPr>
          <p:spPr>
            <a:xfrm rot="1644691">
              <a:off x="8988718" y="136934"/>
              <a:ext cx="1746" cy="1746"/>
            </a:xfrm>
            <a:custGeom>
              <a:rect b="b" l="l" r="r" t="t"/>
              <a:pathLst>
                <a:path extrusionOk="0" h="10" w="10">
                  <a:moveTo>
                    <a:pt x="9" y="1"/>
                  </a:moveTo>
                  <a:cubicBezTo>
                    <a:pt x="9" y="1"/>
                    <a:pt x="9" y="1"/>
                    <a:pt x="9" y="1"/>
                  </a:cubicBezTo>
                  <a:cubicBezTo>
                    <a:pt x="9" y="1"/>
                    <a:pt x="9" y="1"/>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 name="Google Shape;30;p2"/>
            <p:cNvSpPr/>
            <p:nvPr/>
          </p:nvSpPr>
          <p:spPr>
            <a:xfrm rot="1644691">
              <a:off x="8961924" y="133462"/>
              <a:ext cx="32475" cy="12571"/>
            </a:xfrm>
            <a:custGeom>
              <a:rect b="b" l="l" r="r" t="t"/>
              <a:pathLst>
                <a:path extrusionOk="0" h="72" w="186">
                  <a:moveTo>
                    <a:pt x="141" y="0"/>
                  </a:moveTo>
                  <a:lnTo>
                    <a:pt x="0" y="27"/>
                  </a:lnTo>
                  <a:lnTo>
                    <a:pt x="186" y="71"/>
                  </a:lnTo>
                  <a:cubicBezTo>
                    <a:pt x="124" y="36"/>
                    <a:pt x="133" y="18"/>
                    <a:pt x="14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 name="Google Shape;31;p2"/>
            <p:cNvSpPr/>
            <p:nvPr/>
          </p:nvSpPr>
          <p:spPr>
            <a:xfrm rot="1644691">
              <a:off x="8656375" y="-333365"/>
              <a:ext cx="174246" cy="172378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 name="Google Shape;32;p2"/>
            <p:cNvSpPr/>
            <p:nvPr/>
          </p:nvSpPr>
          <p:spPr>
            <a:xfrm rot="1644691">
              <a:off x="9117205" y="-267780"/>
              <a:ext cx="18507" cy="58839"/>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 name="Google Shape;33;p2"/>
            <p:cNvSpPr/>
            <p:nvPr/>
          </p:nvSpPr>
          <p:spPr>
            <a:xfrm rot="1644691">
              <a:off x="8819066" y="471954"/>
              <a:ext cx="17110" cy="9428"/>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 name="Google Shape;34;p2"/>
            <p:cNvSpPr/>
            <p:nvPr/>
          </p:nvSpPr>
          <p:spPr>
            <a:xfrm rot="1644691">
              <a:off x="8892537" y="279604"/>
              <a:ext cx="6285" cy="8031"/>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 name="Google Shape;35;p2"/>
            <p:cNvSpPr/>
            <p:nvPr/>
          </p:nvSpPr>
          <p:spPr>
            <a:xfrm rot="1644691">
              <a:off x="8531781" y="886915"/>
              <a:ext cx="3667" cy="349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 name="Google Shape;36;p2"/>
            <p:cNvSpPr/>
            <p:nvPr/>
          </p:nvSpPr>
          <p:spPr>
            <a:xfrm rot="1644691">
              <a:off x="8894507" y="305945"/>
              <a:ext cx="4714" cy="1222"/>
            </a:xfrm>
            <a:custGeom>
              <a:rect b="b" l="l" r="r" t="t"/>
              <a:pathLst>
                <a:path extrusionOk="0" h="7" w="27">
                  <a:moveTo>
                    <a:pt x="0" y="0"/>
                  </a:moveTo>
                  <a:cubicBezTo>
                    <a:pt x="4" y="5"/>
                    <a:pt x="9" y="7"/>
                    <a:pt x="13" y="7"/>
                  </a:cubicBezTo>
                  <a:cubicBezTo>
                    <a:pt x="18" y="7"/>
                    <a:pt x="22" y="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2"/>
            <p:cNvSpPr/>
            <p:nvPr/>
          </p:nvSpPr>
          <p:spPr>
            <a:xfrm rot="1644691">
              <a:off x="8744727" y="671881"/>
              <a:ext cx="1571" cy="175"/>
            </a:xfrm>
            <a:custGeom>
              <a:rect b="b" l="l" r="r" t="t"/>
              <a:pathLst>
                <a:path extrusionOk="0" h="1" w="9">
                  <a:moveTo>
                    <a:pt x="0" y="1"/>
                  </a:moveTo>
                  <a:cubicBezTo>
                    <a:pt x="0" y="1"/>
                    <a:pt x="0" y="1"/>
                    <a:pt x="0" y="1"/>
                  </a:cubicBezTo>
                  <a:cubicBezTo>
                    <a:pt x="0" y="1"/>
                    <a:pt x="9"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 name="Google Shape;38;p2"/>
            <p:cNvSpPr/>
            <p:nvPr/>
          </p:nvSpPr>
          <p:spPr>
            <a:xfrm rot="1644691">
              <a:off x="9081455" y="-63893"/>
              <a:ext cx="4714" cy="6285"/>
            </a:xfrm>
            <a:custGeom>
              <a:rect b="b" l="l" r="r" t="t"/>
              <a:pathLst>
                <a:path extrusionOk="0" h="36" w="27">
                  <a:moveTo>
                    <a:pt x="27" y="0"/>
                  </a:moveTo>
                  <a:cubicBezTo>
                    <a:pt x="18" y="18"/>
                    <a:pt x="9" y="27"/>
                    <a:pt x="0" y="35"/>
                  </a:cubicBezTo>
                  <a:cubicBezTo>
                    <a:pt x="9" y="35"/>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 name="Google Shape;39;p2"/>
            <p:cNvSpPr/>
            <p:nvPr/>
          </p:nvSpPr>
          <p:spPr>
            <a:xfrm rot="1644691">
              <a:off x="9094887" y="-195349"/>
              <a:ext cx="7682" cy="10301"/>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 name="Google Shape;40;p2"/>
            <p:cNvSpPr/>
            <p:nvPr/>
          </p:nvSpPr>
          <p:spPr>
            <a:xfrm rot="1644691">
              <a:off x="9127025" y="-210405"/>
              <a:ext cx="12571" cy="4889"/>
            </a:xfrm>
            <a:custGeom>
              <a:rect b="b" l="l" r="r" t="t"/>
              <a:pathLst>
                <a:path extrusionOk="0" h="28" w="72">
                  <a:moveTo>
                    <a:pt x="45" y="1"/>
                  </a:moveTo>
                  <a:cubicBezTo>
                    <a:pt x="27" y="19"/>
                    <a:pt x="18" y="19"/>
                    <a:pt x="0" y="27"/>
                  </a:cubicBezTo>
                  <a:lnTo>
                    <a:pt x="71" y="27"/>
                  </a:lnTo>
                  <a:lnTo>
                    <a:pt x="4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 name="Google Shape;41;p2"/>
            <p:cNvSpPr/>
            <p:nvPr/>
          </p:nvSpPr>
          <p:spPr>
            <a:xfrm rot="1644691">
              <a:off x="9124614" y="-185289"/>
              <a:ext cx="9777" cy="10301"/>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 name="Google Shape;42;p2"/>
            <p:cNvSpPr/>
            <p:nvPr/>
          </p:nvSpPr>
          <p:spPr>
            <a:xfrm rot="1644691">
              <a:off x="9030097" y="-70886"/>
              <a:ext cx="21650" cy="1746"/>
            </a:xfrm>
            <a:custGeom>
              <a:rect b="b" l="l" r="r" t="t"/>
              <a:pathLst>
                <a:path extrusionOk="0" h="10" w="124">
                  <a:moveTo>
                    <a:pt x="0" y="1"/>
                  </a:moveTo>
                  <a:lnTo>
                    <a:pt x="124" y="9"/>
                  </a:lnTo>
                  <a:lnTo>
                    <a:pt x="11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 name="Google Shape;43;p2"/>
            <p:cNvSpPr/>
            <p:nvPr/>
          </p:nvSpPr>
          <p:spPr>
            <a:xfrm rot="1644691">
              <a:off x="9026197" y="54003"/>
              <a:ext cx="21824" cy="1431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 name="Google Shape;44;p2"/>
            <p:cNvSpPr/>
            <p:nvPr/>
          </p:nvSpPr>
          <p:spPr>
            <a:xfrm rot="1644691">
              <a:off x="9025455" y="52208"/>
              <a:ext cx="3143" cy="3317"/>
            </a:xfrm>
            <a:custGeom>
              <a:rect b="b" l="l" r="r" t="t"/>
              <a:pathLst>
                <a:path extrusionOk="0" h="19" w="18">
                  <a:moveTo>
                    <a:pt x="0" y="1"/>
                  </a:moveTo>
                  <a:cubicBezTo>
                    <a:pt x="9" y="10"/>
                    <a:pt x="18" y="10"/>
                    <a:pt x="18" y="18"/>
                  </a:cubicBezTo>
                  <a:cubicBezTo>
                    <a:pt x="18"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 name="Google Shape;45;p2"/>
            <p:cNvSpPr/>
            <p:nvPr/>
          </p:nvSpPr>
          <p:spPr>
            <a:xfrm rot="1644691">
              <a:off x="8323728" y="1273550"/>
              <a:ext cx="7857" cy="6285"/>
            </a:xfrm>
            <a:custGeom>
              <a:rect b="b" l="l" r="r" t="t"/>
              <a:pathLst>
                <a:path extrusionOk="0" h="36" w="45">
                  <a:moveTo>
                    <a:pt x="27" y="1"/>
                  </a:moveTo>
                  <a:lnTo>
                    <a:pt x="1" y="36"/>
                  </a:lnTo>
                  <a:lnTo>
                    <a:pt x="45" y="9"/>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 name="Google Shape;46;p2"/>
            <p:cNvSpPr/>
            <p:nvPr/>
          </p:nvSpPr>
          <p:spPr>
            <a:xfrm rot="1644691">
              <a:off x="8324576" y="1289176"/>
              <a:ext cx="12571" cy="6285"/>
            </a:xfrm>
            <a:custGeom>
              <a:rect b="b" l="l" r="r" t="t"/>
              <a:pathLst>
                <a:path extrusionOk="0" h="36" w="72">
                  <a:moveTo>
                    <a:pt x="71" y="0"/>
                  </a:moveTo>
                  <a:lnTo>
                    <a:pt x="1" y="18"/>
                  </a:lnTo>
                  <a:lnTo>
                    <a:pt x="71" y="36"/>
                  </a:lnTo>
                  <a:cubicBezTo>
                    <a:pt x="63" y="27"/>
                    <a:pt x="54" y="9"/>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 name="Google Shape;47;p2"/>
            <p:cNvSpPr/>
            <p:nvPr/>
          </p:nvSpPr>
          <p:spPr>
            <a:xfrm rot="1644691">
              <a:off x="8854880" y="463552"/>
              <a:ext cx="7857" cy="6460"/>
            </a:xfrm>
            <a:custGeom>
              <a:rect b="b" l="l" r="r" t="t"/>
              <a:pathLst>
                <a:path extrusionOk="0" h="37" w="45">
                  <a:moveTo>
                    <a:pt x="27" y="1"/>
                  </a:moveTo>
                  <a:cubicBezTo>
                    <a:pt x="1" y="10"/>
                    <a:pt x="1" y="19"/>
                    <a:pt x="1" y="36"/>
                  </a:cubicBezTo>
                  <a:lnTo>
                    <a:pt x="45" y="10"/>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 name="Google Shape;48;p2"/>
            <p:cNvSpPr/>
            <p:nvPr/>
          </p:nvSpPr>
          <p:spPr>
            <a:xfrm rot="1644691">
              <a:off x="8800129" y="544004"/>
              <a:ext cx="12396" cy="4714"/>
            </a:xfrm>
            <a:custGeom>
              <a:rect b="b" l="l" r="r" t="t"/>
              <a:pathLst>
                <a:path extrusionOk="0" h="27" w="71">
                  <a:moveTo>
                    <a:pt x="71" y="0"/>
                  </a:moveTo>
                  <a:lnTo>
                    <a:pt x="0" y="27"/>
                  </a:lnTo>
                  <a:lnTo>
                    <a:pt x="71" y="9"/>
                  </a:ln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 name="Google Shape;49;p2"/>
            <p:cNvSpPr/>
            <p:nvPr/>
          </p:nvSpPr>
          <p:spPr>
            <a:xfrm rot="1644691">
              <a:off x="8782131" y="616202"/>
              <a:ext cx="10476" cy="11174"/>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 name="Google Shape;50;p2"/>
            <p:cNvSpPr/>
            <p:nvPr/>
          </p:nvSpPr>
          <p:spPr>
            <a:xfrm rot="1644691">
              <a:off x="7694066" y="66566"/>
              <a:ext cx="1746" cy="4889"/>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 name="Google Shape;51;p2"/>
            <p:cNvSpPr/>
            <p:nvPr/>
          </p:nvSpPr>
          <p:spPr>
            <a:xfrm rot="1644691">
              <a:off x="7703454" y="40712"/>
              <a:ext cx="4714" cy="1397"/>
            </a:xfrm>
            <a:custGeom>
              <a:rect b="b" l="l" r="r" t="t"/>
              <a:pathLst>
                <a:path extrusionOk="0" h="8" w="27">
                  <a:moveTo>
                    <a:pt x="0" y="1"/>
                  </a:moveTo>
                  <a:cubicBezTo>
                    <a:pt x="9" y="5"/>
                    <a:pt x="16" y="7"/>
                    <a:pt x="20" y="7"/>
                  </a:cubicBezTo>
                  <a:cubicBezTo>
                    <a:pt x="25" y="7"/>
                    <a:pt x="27" y="5"/>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 name="Google Shape;52;p2"/>
            <p:cNvSpPr/>
            <p:nvPr/>
          </p:nvSpPr>
          <p:spPr>
            <a:xfrm rot="1644691">
              <a:off x="7836121" y="-465069"/>
              <a:ext cx="16412" cy="11174"/>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 name="Google Shape;53;p2"/>
            <p:cNvSpPr/>
            <p:nvPr/>
          </p:nvSpPr>
          <p:spPr>
            <a:xfrm rot="1644691">
              <a:off x="7765710" y="-187742"/>
              <a:ext cx="9428" cy="4714"/>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 name="Google Shape;54;p2"/>
            <p:cNvSpPr/>
            <p:nvPr/>
          </p:nvSpPr>
          <p:spPr>
            <a:xfrm rot="1644691">
              <a:off x="7793761" y="-163386"/>
              <a:ext cx="6285" cy="7857"/>
            </a:xfrm>
            <a:custGeom>
              <a:rect b="b" l="l" r="r" t="t"/>
              <a:pathLst>
                <a:path extrusionOk="0" h="45" w="36">
                  <a:moveTo>
                    <a:pt x="36" y="0"/>
                  </a:moveTo>
                  <a:lnTo>
                    <a:pt x="1" y="45"/>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 name="Google Shape;55;p2"/>
            <p:cNvSpPr/>
            <p:nvPr/>
          </p:nvSpPr>
          <p:spPr>
            <a:xfrm rot="1644691">
              <a:off x="7631717" y="207564"/>
              <a:ext cx="9428" cy="5412"/>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 name="Google Shape;56;p2"/>
            <p:cNvSpPr/>
            <p:nvPr/>
          </p:nvSpPr>
          <p:spPr>
            <a:xfrm rot="1644691">
              <a:off x="7961371" y="-675444"/>
              <a:ext cx="12396" cy="12396"/>
            </a:xfrm>
            <a:custGeom>
              <a:rect b="b" l="l" r="r" t="t"/>
              <a:pathLst>
                <a:path extrusionOk="0" h="71" w="71">
                  <a:moveTo>
                    <a:pt x="27" y="0"/>
                  </a:moveTo>
                  <a:cubicBezTo>
                    <a:pt x="9" y="27"/>
                    <a:pt x="0" y="45"/>
                    <a:pt x="0" y="71"/>
                  </a:cubicBezTo>
                  <a:cubicBezTo>
                    <a:pt x="27" y="36"/>
                    <a:pt x="71"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 name="Google Shape;57;p2"/>
            <p:cNvSpPr/>
            <p:nvPr/>
          </p:nvSpPr>
          <p:spPr>
            <a:xfrm rot="1644691">
              <a:off x="7614464" y="13760"/>
              <a:ext cx="4714" cy="3317"/>
            </a:xfrm>
            <a:custGeom>
              <a:rect b="b" l="l" r="r" t="t"/>
              <a:pathLst>
                <a:path extrusionOk="0" h="19" w="27">
                  <a:moveTo>
                    <a:pt x="0" y="1"/>
                  </a:moveTo>
                  <a:cubicBezTo>
                    <a:pt x="9" y="19"/>
                    <a:pt x="18" y="19"/>
                    <a:pt x="27" y="19"/>
                  </a:cubicBezTo>
                  <a:cubicBezTo>
                    <a:pt x="27"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 name="Google Shape;58;p2"/>
            <p:cNvSpPr/>
            <p:nvPr/>
          </p:nvSpPr>
          <p:spPr>
            <a:xfrm rot="1644691">
              <a:off x="7950017" y="-668632"/>
              <a:ext cx="7857" cy="14142"/>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2"/>
            <p:cNvSpPr/>
            <p:nvPr/>
          </p:nvSpPr>
          <p:spPr>
            <a:xfrm rot="1644691">
              <a:off x="7371136" y="690907"/>
              <a:ext cx="1746" cy="1571"/>
            </a:xfrm>
            <a:custGeom>
              <a:rect b="b" l="l" r="r" t="t"/>
              <a:pathLst>
                <a:path extrusionOk="0" h="9" w="10">
                  <a:moveTo>
                    <a:pt x="10" y="0"/>
                  </a:moveTo>
                  <a:cubicBezTo>
                    <a:pt x="10" y="9"/>
                    <a:pt x="10" y="9"/>
                    <a:pt x="1" y="9"/>
                  </a:cubicBezTo>
                  <a:cubicBezTo>
                    <a:pt x="10" y="9"/>
                    <a:pt x="10" y="9"/>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2"/>
            <p:cNvSpPr/>
            <p:nvPr/>
          </p:nvSpPr>
          <p:spPr>
            <a:xfrm rot="1644691">
              <a:off x="7219807" y="785984"/>
              <a:ext cx="175" cy="6285"/>
            </a:xfrm>
            <a:custGeom>
              <a:rect b="b" l="l" r="r" t="t"/>
              <a:pathLst>
                <a:path extrusionOk="0" h="36" w="1">
                  <a:moveTo>
                    <a:pt x="1" y="35"/>
                  </a:moveTo>
                  <a:cubicBezTo>
                    <a:pt x="1" y="27"/>
                    <a:pt x="1" y="18"/>
                    <a:pt x="1" y="0"/>
                  </a:cubicBezTo>
                  <a:cubicBezTo>
                    <a:pt x="1" y="9"/>
                    <a:pt x="1" y="18"/>
                    <a:pt x="1" y="3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2"/>
            <p:cNvSpPr/>
            <p:nvPr/>
          </p:nvSpPr>
          <p:spPr>
            <a:xfrm rot="1644691">
              <a:off x="8011755" y="-776375"/>
              <a:ext cx="175" cy="3317"/>
            </a:xfrm>
            <a:custGeom>
              <a:rect b="b" l="l" r="r" t="t"/>
              <a:pathLst>
                <a:path extrusionOk="0" h="19" w="1">
                  <a:moveTo>
                    <a:pt x="0" y="18"/>
                  </a:moveTo>
                  <a:cubicBezTo>
                    <a:pt x="0" y="0"/>
                    <a:pt x="0" y="18"/>
                    <a:pt x="0"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2"/>
            <p:cNvSpPr/>
            <p:nvPr/>
          </p:nvSpPr>
          <p:spPr>
            <a:xfrm rot="1644691">
              <a:off x="8049746" y="-771284"/>
              <a:ext cx="4889" cy="1746"/>
            </a:xfrm>
            <a:custGeom>
              <a:rect b="b" l="l" r="r" t="t"/>
              <a:pathLst>
                <a:path extrusionOk="0" h="10" w="28">
                  <a:moveTo>
                    <a:pt x="1" y="1"/>
                  </a:moveTo>
                  <a:cubicBezTo>
                    <a:pt x="9" y="1"/>
                    <a:pt x="18" y="10"/>
                    <a:pt x="27" y="10"/>
                  </a:cubicBezTo>
                  <a:cubicBezTo>
                    <a:pt x="18" y="10"/>
                    <a:pt x="9"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2"/>
            <p:cNvSpPr/>
            <p:nvPr/>
          </p:nvSpPr>
          <p:spPr>
            <a:xfrm rot="1644691">
              <a:off x="7985875" y="-597676"/>
              <a:ext cx="1397" cy="87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2"/>
            <p:cNvSpPr/>
            <p:nvPr/>
          </p:nvSpPr>
          <p:spPr>
            <a:xfrm rot="1644691">
              <a:off x="8013345" y="-776452"/>
              <a:ext cx="3143" cy="4889"/>
            </a:xfrm>
            <a:custGeom>
              <a:rect b="b" l="l" r="r" t="t"/>
              <a:pathLst>
                <a:path extrusionOk="0" h="28" w="18">
                  <a:moveTo>
                    <a:pt x="18" y="1"/>
                  </a:moveTo>
                  <a:cubicBezTo>
                    <a:pt x="9" y="9"/>
                    <a:pt x="9" y="18"/>
                    <a:pt x="0" y="27"/>
                  </a:cubicBezTo>
                  <a:cubicBezTo>
                    <a:pt x="9" y="18"/>
                    <a:pt x="9" y="9"/>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2"/>
            <p:cNvSpPr/>
            <p:nvPr/>
          </p:nvSpPr>
          <p:spPr>
            <a:xfrm rot="1644691">
              <a:off x="8012354" y="-780560"/>
              <a:ext cx="3317" cy="3317"/>
            </a:xfrm>
            <a:custGeom>
              <a:rect b="b" l="l" r="r" t="t"/>
              <a:pathLst>
                <a:path extrusionOk="0" h="19" w="19">
                  <a:moveTo>
                    <a:pt x="18" y="1"/>
                  </a:moveTo>
                  <a:cubicBezTo>
                    <a:pt x="9" y="1"/>
                    <a:pt x="1" y="1"/>
                    <a:pt x="9" y="19"/>
                  </a:cubicBezTo>
                  <a:cubicBezTo>
                    <a:pt x="18" y="19"/>
                    <a:pt x="18"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2"/>
            <p:cNvSpPr/>
            <p:nvPr/>
          </p:nvSpPr>
          <p:spPr>
            <a:xfrm rot="1644691">
              <a:off x="8009537" y="-773390"/>
              <a:ext cx="1746" cy="6285"/>
            </a:xfrm>
            <a:custGeom>
              <a:rect b="b" l="l" r="r" t="t"/>
              <a:pathLst>
                <a:path extrusionOk="0" h="36" w="10">
                  <a:moveTo>
                    <a:pt x="0" y="0"/>
                  </a:moveTo>
                  <a:cubicBezTo>
                    <a:pt x="0" y="9"/>
                    <a:pt x="9" y="18"/>
                    <a:pt x="9" y="35"/>
                  </a:cubicBezTo>
                  <a:cubicBezTo>
                    <a:pt x="9" y="18"/>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 name="Google Shape;67;p2"/>
            <p:cNvSpPr/>
            <p:nvPr/>
          </p:nvSpPr>
          <p:spPr>
            <a:xfrm rot="1644691">
              <a:off x="7485869" y="418937"/>
              <a:ext cx="2619" cy="3143"/>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 name="Google Shape;68;p2"/>
            <p:cNvSpPr/>
            <p:nvPr/>
          </p:nvSpPr>
          <p:spPr>
            <a:xfrm rot="1644691">
              <a:off x="7893073" y="-335693"/>
              <a:ext cx="1746" cy="174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2"/>
            <p:cNvSpPr/>
            <p:nvPr/>
          </p:nvSpPr>
          <p:spPr>
            <a:xfrm rot="1644691">
              <a:off x="7866319" y="-339156"/>
              <a:ext cx="32475" cy="12396"/>
            </a:xfrm>
            <a:custGeom>
              <a:rect b="b" l="l" r="r" t="t"/>
              <a:pathLst>
                <a:path extrusionOk="0" h="71" w="186">
                  <a:moveTo>
                    <a:pt x="142" y="0"/>
                  </a:moveTo>
                  <a:lnTo>
                    <a:pt x="0" y="18"/>
                  </a:lnTo>
                  <a:lnTo>
                    <a:pt x="186" y="71"/>
                  </a:lnTo>
                  <a:cubicBezTo>
                    <a:pt x="124" y="35"/>
                    <a:pt x="133" y="18"/>
                    <a:pt x="1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2"/>
            <p:cNvSpPr/>
            <p:nvPr/>
          </p:nvSpPr>
          <p:spPr>
            <a:xfrm rot="1644691">
              <a:off x="7578108" y="-879952"/>
              <a:ext cx="157485" cy="1827143"/>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2"/>
            <p:cNvSpPr/>
            <p:nvPr/>
          </p:nvSpPr>
          <p:spPr>
            <a:xfrm rot="1644691">
              <a:off x="8027930" y="-816838"/>
              <a:ext cx="18682" cy="19555"/>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2"/>
            <p:cNvSpPr/>
            <p:nvPr/>
          </p:nvSpPr>
          <p:spPr>
            <a:xfrm rot="1644691">
              <a:off x="8050442" y="-791180"/>
              <a:ext cx="21650" cy="23221"/>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 name="Google Shape;73;p2"/>
            <p:cNvSpPr/>
            <p:nvPr/>
          </p:nvSpPr>
          <p:spPr>
            <a:xfrm rot="1644691">
              <a:off x="7711375" y="2240"/>
              <a:ext cx="18682" cy="11000"/>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 name="Google Shape;74;p2"/>
            <p:cNvSpPr/>
            <p:nvPr/>
          </p:nvSpPr>
          <p:spPr>
            <a:xfrm rot="1644691">
              <a:off x="7792489" y="-191679"/>
              <a:ext cx="6285" cy="9428"/>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2"/>
            <p:cNvSpPr/>
            <p:nvPr/>
          </p:nvSpPr>
          <p:spPr>
            <a:xfrm rot="1644691">
              <a:off x="7997114" y="-734564"/>
              <a:ext cx="3143" cy="4190"/>
            </a:xfrm>
            <a:custGeom>
              <a:rect b="b" l="l" r="r" t="t"/>
              <a:pathLst>
                <a:path extrusionOk="0" h="24" w="18">
                  <a:moveTo>
                    <a:pt x="17" y="1"/>
                  </a:moveTo>
                  <a:cubicBezTo>
                    <a:pt x="5" y="17"/>
                    <a:pt x="0" y="24"/>
                    <a:pt x="1" y="24"/>
                  </a:cubicBezTo>
                  <a:cubicBezTo>
                    <a:pt x="1" y="24"/>
                    <a:pt x="8" y="15"/>
                    <a:pt x="1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2"/>
            <p:cNvSpPr/>
            <p:nvPr/>
          </p:nvSpPr>
          <p:spPr>
            <a:xfrm rot="1644691">
              <a:off x="8004998" y="-744595"/>
              <a:ext cx="6285" cy="7508"/>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2"/>
            <p:cNvSpPr/>
            <p:nvPr/>
          </p:nvSpPr>
          <p:spPr>
            <a:xfrm rot="1644691">
              <a:off x="7410156" y="420331"/>
              <a:ext cx="5063" cy="4714"/>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2"/>
            <p:cNvSpPr/>
            <p:nvPr/>
          </p:nvSpPr>
          <p:spPr>
            <a:xfrm rot="1644691">
              <a:off x="7792939" y="-166265"/>
              <a:ext cx="4889" cy="2794"/>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2"/>
            <p:cNvSpPr/>
            <p:nvPr/>
          </p:nvSpPr>
          <p:spPr>
            <a:xfrm rot="1644691">
              <a:off x="7632039" y="204513"/>
              <a:ext cx="1746" cy="1571"/>
            </a:xfrm>
            <a:custGeom>
              <a:rect b="b" l="l" r="r" t="t"/>
              <a:pathLst>
                <a:path extrusionOk="0" h="9" w="10">
                  <a:moveTo>
                    <a:pt x="1" y="0"/>
                  </a:moveTo>
                  <a:cubicBezTo>
                    <a:pt x="1" y="9"/>
                    <a:pt x="1" y="9"/>
                    <a:pt x="10" y="9"/>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2"/>
            <p:cNvSpPr/>
            <p:nvPr/>
          </p:nvSpPr>
          <p:spPr>
            <a:xfrm rot="1644691">
              <a:off x="7991804" y="-537052"/>
              <a:ext cx="4714" cy="4714"/>
            </a:xfrm>
            <a:custGeom>
              <a:rect b="b" l="l" r="r" t="t"/>
              <a:pathLst>
                <a:path extrusionOk="0" h="27" w="27">
                  <a:moveTo>
                    <a:pt x="27" y="0"/>
                  </a:moveTo>
                  <a:cubicBezTo>
                    <a:pt x="18" y="9"/>
                    <a:pt x="9" y="18"/>
                    <a:pt x="0" y="27"/>
                  </a:cubicBezTo>
                  <a:cubicBezTo>
                    <a:pt x="9" y="27"/>
                    <a:pt x="27"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2"/>
            <p:cNvSpPr/>
            <p:nvPr/>
          </p:nvSpPr>
          <p:spPr>
            <a:xfrm rot="1644691">
              <a:off x="7998881" y="-765211"/>
              <a:ext cx="15364" cy="85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2"/>
            <p:cNvSpPr/>
            <p:nvPr/>
          </p:nvSpPr>
          <p:spPr>
            <a:xfrm rot="1644691">
              <a:off x="8056786" y="-766587"/>
              <a:ext cx="6285" cy="1257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2"/>
            <p:cNvSpPr/>
            <p:nvPr/>
          </p:nvSpPr>
          <p:spPr>
            <a:xfrm rot="1644691">
              <a:off x="8061212" y="-772342"/>
              <a:ext cx="3317" cy="6285"/>
            </a:xfrm>
            <a:custGeom>
              <a:rect b="b" l="l" r="r" t="t"/>
              <a:pathLst>
                <a:path extrusionOk="0" h="36" w="19">
                  <a:moveTo>
                    <a:pt x="0" y="1"/>
                  </a:moveTo>
                  <a:cubicBezTo>
                    <a:pt x="0" y="9"/>
                    <a:pt x="9" y="27"/>
                    <a:pt x="9" y="36"/>
                  </a:cubicBezTo>
                  <a:cubicBezTo>
                    <a:pt x="18" y="18"/>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2"/>
            <p:cNvSpPr/>
            <p:nvPr/>
          </p:nvSpPr>
          <p:spPr>
            <a:xfrm rot="1644691">
              <a:off x="8009904" y="-671274"/>
              <a:ext cx="7857" cy="995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2"/>
            <p:cNvSpPr/>
            <p:nvPr/>
          </p:nvSpPr>
          <p:spPr>
            <a:xfrm rot="1644691">
              <a:off x="8041942" y="-686265"/>
              <a:ext cx="12396" cy="4714"/>
            </a:xfrm>
            <a:custGeom>
              <a:rect b="b" l="l" r="r" t="t"/>
              <a:pathLst>
                <a:path extrusionOk="0" h="27" w="71">
                  <a:moveTo>
                    <a:pt x="44" y="0"/>
                  </a:moveTo>
                  <a:cubicBezTo>
                    <a:pt x="35" y="9"/>
                    <a:pt x="18" y="18"/>
                    <a:pt x="0" y="27"/>
                  </a:cubicBezTo>
                  <a:lnTo>
                    <a:pt x="71" y="27"/>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 name="Google Shape;86;p2"/>
            <p:cNvSpPr/>
            <p:nvPr/>
          </p:nvSpPr>
          <p:spPr>
            <a:xfrm rot="1644691">
              <a:off x="8039144" y="-661329"/>
              <a:ext cx="9428" cy="11174"/>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 name="Google Shape;87;p2"/>
            <p:cNvSpPr/>
            <p:nvPr/>
          </p:nvSpPr>
          <p:spPr>
            <a:xfrm rot="1644691">
              <a:off x="7940730" y="-545930"/>
              <a:ext cx="20253" cy="1746"/>
            </a:xfrm>
            <a:custGeom>
              <a:rect b="b" l="l" r="r" t="t"/>
              <a:pathLst>
                <a:path extrusionOk="0" h="10" w="116">
                  <a:moveTo>
                    <a:pt x="1" y="1"/>
                  </a:moveTo>
                  <a:lnTo>
                    <a:pt x="116" y="10"/>
                  </a:lnTo>
                  <a:lnTo>
                    <a:pt x="11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2"/>
            <p:cNvSpPr/>
            <p:nvPr/>
          </p:nvSpPr>
          <p:spPr>
            <a:xfrm rot="1644691">
              <a:off x="7932670" y="-419296"/>
              <a:ext cx="21824" cy="1431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2"/>
            <p:cNvSpPr/>
            <p:nvPr/>
          </p:nvSpPr>
          <p:spPr>
            <a:xfrm rot="1644691">
              <a:off x="7932290" y="-422574"/>
              <a:ext cx="3143" cy="4889"/>
            </a:xfrm>
            <a:custGeom>
              <a:rect b="b" l="l" r="r" t="t"/>
              <a:pathLst>
                <a:path extrusionOk="0" h="28" w="18">
                  <a:moveTo>
                    <a:pt x="0" y="1"/>
                  </a:moveTo>
                  <a:cubicBezTo>
                    <a:pt x="9" y="18"/>
                    <a:pt x="18" y="18"/>
                    <a:pt x="18" y="27"/>
                  </a:cubicBezTo>
                  <a:cubicBezTo>
                    <a:pt x="18" y="18"/>
                    <a:pt x="9"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2"/>
            <p:cNvSpPr/>
            <p:nvPr/>
          </p:nvSpPr>
          <p:spPr>
            <a:xfrm rot="1644691">
              <a:off x="7190143" y="810747"/>
              <a:ext cx="7857" cy="6285"/>
            </a:xfrm>
            <a:custGeom>
              <a:rect b="b" l="l" r="r" t="t"/>
              <a:pathLst>
                <a:path extrusionOk="0" h="36" w="45">
                  <a:moveTo>
                    <a:pt x="27" y="0"/>
                  </a:moveTo>
                  <a:lnTo>
                    <a:pt x="0" y="36"/>
                  </a:lnTo>
                  <a:lnTo>
                    <a:pt x="0" y="36"/>
                  </a:lnTo>
                  <a:lnTo>
                    <a:pt x="44" y="9"/>
                  </a:ln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2"/>
            <p:cNvSpPr/>
            <p:nvPr/>
          </p:nvSpPr>
          <p:spPr>
            <a:xfrm rot="1644691">
              <a:off x="7188824" y="827242"/>
              <a:ext cx="14142" cy="6460"/>
            </a:xfrm>
            <a:custGeom>
              <a:rect b="b" l="l" r="r" t="t"/>
              <a:pathLst>
                <a:path extrusionOk="0" h="37" w="81">
                  <a:moveTo>
                    <a:pt x="80" y="1"/>
                  </a:moveTo>
                  <a:lnTo>
                    <a:pt x="1" y="10"/>
                  </a:lnTo>
                  <a:lnTo>
                    <a:pt x="71" y="36"/>
                  </a:lnTo>
                  <a:cubicBezTo>
                    <a:pt x="71" y="27"/>
                    <a:pt x="62" y="10"/>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2"/>
            <p:cNvSpPr/>
            <p:nvPr/>
          </p:nvSpPr>
          <p:spPr>
            <a:xfrm rot="1644691">
              <a:off x="7748350" y="-4308"/>
              <a:ext cx="7857" cy="6285"/>
            </a:xfrm>
            <a:custGeom>
              <a:rect b="b" l="l" r="r" t="t"/>
              <a:pathLst>
                <a:path extrusionOk="0" h="36" w="45">
                  <a:moveTo>
                    <a:pt x="18" y="1"/>
                  </a:moveTo>
                  <a:cubicBezTo>
                    <a:pt x="0" y="9"/>
                    <a:pt x="0" y="18"/>
                    <a:pt x="0" y="36"/>
                  </a:cubicBezTo>
                  <a:lnTo>
                    <a:pt x="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2"/>
            <p:cNvSpPr/>
            <p:nvPr/>
          </p:nvSpPr>
          <p:spPr>
            <a:xfrm rot="1644691">
              <a:off x="7690283" y="75966"/>
              <a:ext cx="12571" cy="3317"/>
            </a:xfrm>
            <a:custGeom>
              <a:rect b="b" l="l" r="r" t="t"/>
              <a:pathLst>
                <a:path extrusionOk="0" h="19" w="72">
                  <a:moveTo>
                    <a:pt x="71" y="1"/>
                  </a:moveTo>
                  <a:lnTo>
                    <a:pt x="1" y="19"/>
                  </a:lnTo>
                  <a:lnTo>
                    <a:pt x="71" y="10"/>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2"/>
            <p:cNvSpPr/>
            <p:nvPr/>
          </p:nvSpPr>
          <p:spPr>
            <a:xfrm rot="1644691">
              <a:off x="7666260" y="147883"/>
              <a:ext cx="14491" cy="11000"/>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2"/>
            <p:cNvSpPr/>
            <p:nvPr/>
          </p:nvSpPr>
          <p:spPr>
            <a:xfrm rot="1644691">
              <a:off x="8154548" y="1171287"/>
              <a:ext cx="10301" cy="2968"/>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 name="Google Shape;96;p2"/>
            <p:cNvSpPr/>
            <p:nvPr/>
          </p:nvSpPr>
          <p:spPr>
            <a:xfrm rot="1644691">
              <a:off x="8154348" y="1114917"/>
              <a:ext cx="9428" cy="6285"/>
            </a:xfrm>
            <a:custGeom>
              <a:rect b="b" l="l" r="r" t="t"/>
              <a:pathLst>
                <a:path extrusionOk="0" h="36" w="54">
                  <a:moveTo>
                    <a:pt x="0" y="1"/>
                  </a:moveTo>
                  <a:lnTo>
                    <a:pt x="27" y="36"/>
                  </a:lnTo>
                  <a:lnTo>
                    <a:pt x="53" y="36"/>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 name="Google Shape;97;p2"/>
            <p:cNvSpPr/>
            <p:nvPr/>
          </p:nvSpPr>
          <p:spPr>
            <a:xfrm rot="1644691">
              <a:off x="8156188" y="1078352"/>
              <a:ext cx="20253" cy="27935"/>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2"/>
            <p:cNvSpPr/>
            <p:nvPr/>
          </p:nvSpPr>
          <p:spPr>
            <a:xfrm rot="1644691">
              <a:off x="8208990" y="1073488"/>
              <a:ext cx="4539" cy="5412"/>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2"/>
            <p:cNvSpPr/>
            <p:nvPr/>
          </p:nvSpPr>
          <p:spPr>
            <a:xfrm rot="1644691">
              <a:off x="8212270" y="1077937"/>
              <a:ext cx="2968" cy="2444"/>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 name="Google Shape;100;p2"/>
            <p:cNvSpPr/>
            <p:nvPr/>
          </p:nvSpPr>
          <p:spPr>
            <a:xfrm rot="1644691">
              <a:off x="8216311" y="1058116"/>
              <a:ext cx="12396" cy="9079"/>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 name="Google Shape;101;p2"/>
            <p:cNvSpPr/>
            <p:nvPr/>
          </p:nvSpPr>
          <p:spPr>
            <a:xfrm rot="1644691">
              <a:off x="8209344" y="1049982"/>
              <a:ext cx="4714" cy="3317"/>
            </a:xfrm>
            <a:custGeom>
              <a:rect b="b" l="l" r="r" t="t"/>
              <a:pathLst>
                <a:path extrusionOk="0" h="19" w="27">
                  <a:moveTo>
                    <a:pt x="0" y="1"/>
                  </a:moveTo>
                  <a:lnTo>
                    <a:pt x="18" y="18"/>
                  </a:lnTo>
                  <a:cubicBezTo>
                    <a:pt x="27" y="9"/>
                    <a:pt x="27"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2"/>
            <p:cNvSpPr/>
            <p:nvPr/>
          </p:nvSpPr>
          <p:spPr>
            <a:xfrm rot="1644691">
              <a:off x="8202588" y="1052244"/>
              <a:ext cx="12571" cy="6285"/>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2"/>
            <p:cNvSpPr/>
            <p:nvPr/>
          </p:nvSpPr>
          <p:spPr>
            <a:xfrm rot="1644691">
              <a:off x="8197441" y="1059902"/>
              <a:ext cx="11174" cy="10476"/>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 name="Google Shape;104;p2"/>
            <p:cNvSpPr/>
            <p:nvPr/>
          </p:nvSpPr>
          <p:spPr>
            <a:xfrm rot="1644691">
              <a:off x="8156355" y="1072690"/>
              <a:ext cx="9428" cy="9428"/>
            </a:xfrm>
            <a:custGeom>
              <a:rect b="b" l="l" r="r" t="t"/>
              <a:pathLst>
                <a:path extrusionOk="0" h="54" w="54">
                  <a:moveTo>
                    <a:pt x="27" y="1"/>
                  </a:moveTo>
                  <a:lnTo>
                    <a:pt x="0" y="27"/>
                  </a:lnTo>
                  <a:lnTo>
                    <a:pt x="36" y="54"/>
                  </a:lnTo>
                  <a:cubicBezTo>
                    <a:pt x="18" y="36"/>
                    <a:pt x="53"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 name="Google Shape;105;p2"/>
            <p:cNvSpPr/>
            <p:nvPr/>
          </p:nvSpPr>
          <p:spPr>
            <a:xfrm rot="1644691">
              <a:off x="8226758" y="1024952"/>
              <a:ext cx="12571" cy="7857"/>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2"/>
            <p:cNvSpPr/>
            <p:nvPr/>
          </p:nvSpPr>
          <p:spPr>
            <a:xfrm rot="1644691">
              <a:off x="8223494" y="1017991"/>
              <a:ext cx="6285" cy="6285"/>
            </a:xfrm>
            <a:custGeom>
              <a:rect b="b" l="l" r="r" t="t"/>
              <a:pathLst>
                <a:path extrusionOk="0" h="36" w="36">
                  <a:moveTo>
                    <a:pt x="9" y="0"/>
                  </a:moveTo>
                  <a:lnTo>
                    <a:pt x="9" y="0"/>
                  </a:lnTo>
                  <a:cubicBezTo>
                    <a:pt x="1" y="36"/>
                    <a:pt x="18" y="36"/>
                    <a:pt x="36" y="36"/>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2"/>
            <p:cNvSpPr/>
            <p:nvPr/>
          </p:nvSpPr>
          <p:spPr>
            <a:xfrm rot="1644691">
              <a:off x="8193195" y="1040645"/>
              <a:ext cx="12396" cy="12571"/>
            </a:xfrm>
            <a:custGeom>
              <a:rect b="b" l="l" r="r" t="t"/>
              <a:pathLst>
                <a:path extrusionOk="0" h="72" w="71">
                  <a:moveTo>
                    <a:pt x="0" y="1"/>
                  </a:moveTo>
                  <a:lnTo>
                    <a:pt x="9" y="19"/>
                  </a:lnTo>
                  <a:lnTo>
                    <a:pt x="71" y="72"/>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 name="Google Shape;108;p2"/>
            <p:cNvSpPr/>
            <p:nvPr/>
          </p:nvSpPr>
          <p:spPr>
            <a:xfrm rot="1644691">
              <a:off x="8246720" y="1003934"/>
              <a:ext cx="12571" cy="6285"/>
            </a:xfrm>
            <a:custGeom>
              <a:rect b="b" l="l" r="r" t="t"/>
              <a:pathLst>
                <a:path extrusionOk="0" h="36" w="72">
                  <a:moveTo>
                    <a:pt x="1" y="0"/>
                  </a:moveTo>
                  <a:lnTo>
                    <a:pt x="27" y="18"/>
                  </a:lnTo>
                  <a:lnTo>
                    <a:pt x="72" y="36"/>
                  </a:lnTo>
                  <a:lnTo>
                    <a:pt x="72" y="3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 name="Google Shape;109;p2"/>
            <p:cNvSpPr/>
            <p:nvPr/>
          </p:nvSpPr>
          <p:spPr>
            <a:xfrm rot="1644691">
              <a:off x="8258516" y="981388"/>
              <a:ext cx="14142" cy="13095"/>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
            <p:cNvSpPr/>
            <p:nvPr/>
          </p:nvSpPr>
          <p:spPr>
            <a:xfrm rot="1644691">
              <a:off x="8260743" y="973005"/>
              <a:ext cx="6285" cy="6460"/>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
            <p:cNvSpPr/>
            <p:nvPr/>
          </p:nvSpPr>
          <p:spPr>
            <a:xfrm rot="1644691">
              <a:off x="8232510" y="1004403"/>
              <a:ext cx="9428" cy="6285"/>
            </a:xfrm>
            <a:custGeom>
              <a:rect b="b" l="l" r="r" t="t"/>
              <a:pathLst>
                <a:path extrusionOk="0" h="36" w="54">
                  <a:moveTo>
                    <a:pt x="53" y="0"/>
                  </a:moveTo>
                  <a:lnTo>
                    <a:pt x="0" y="18"/>
                  </a:lnTo>
                  <a:lnTo>
                    <a:pt x="0" y="36"/>
                  </a:lnTo>
                  <a:cubicBezTo>
                    <a:pt x="18" y="27"/>
                    <a:pt x="44" y="27"/>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
            <p:cNvSpPr/>
            <p:nvPr/>
          </p:nvSpPr>
          <p:spPr>
            <a:xfrm rot="1644691">
              <a:off x="8234436" y="999474"/>
              <a:ext cx="175" cy="6460"/>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
            <p:cNvSpPr/>
            <p:nvPr/>
          </p:nvSpPr>
          <p:spPr>
            <a:xfrm rot="1644691">
              <a:off x="8231623" y="1008041"/>
              <a:ext cx="175" cy="175"/>
            </a:xfrm>
            <a:custGeom>
              <a:rect b="b" l="l" r="r" t="t"/>
              <a:pathLst>
                <a:path extrusionOk="0" h="1" w="1">
                  <a:moveTo>
                    <a:pt x="0" y="1"/>
                  </a:moveTo>
                  <a:lnTo>
                    <a:pt x="0"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2"/>
            <p:cNvSpPr/>
            <p:nvPr/>
          </p:nvSpPr>
          <p:spPr>
            <a:xfrm rot="1644691">
              <a:off x="8196130" y="1018429"/>
              <a:ext cx="17110" cy="6635"/>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2"/>
            <p:cNvSpPr/>
            <p:nvPr/>
          </p:nvSpPr>
          <p:spPr>
            <a:xfrm rot="1644691">
              <a:off x="8216972" y="1006461"/>
              <a:ext cx="7857" cy="7857"/>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2"/>
            <p:cNvSpPr/>
            <p:nvPr/>
          </p:nvSpPr>
          <p:spPr>
            <a:xfrm rot="1644691">
              <a:off x="8218235" y="1002519"/>
              <a:ext cx="4889" cy="3317"/>
            </a:xfrm>
            <a:custGeom>
              <a:rect b="b" l="l" r="r" t="t"/>
              <a:pathLst>
                <a:path extrusionOk="0" h="19" w="28">
                  <a:moveTo>
                    <a:pt x="1" y="1"/>
                  </a:moveTo>
                  <a:lnTo>
                    <a:pt x="19" y="18"/>
                  </a:lnTo>
                  <a:lnTo>
                    <a:pt x="27" y="9"/>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
            <p:cNvSpPr/>
            <p:nvPr/>
          </p:nvSpPr>
          <p:spPr>
            <a:xfrm rot="1644691">
              <a:off x="8243967" y="968650"/>
              <a:ext cx="7857" cy="12745"/>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 name="Google Shape;118;p2"/>
            <p:cNvSpPr/>
            <p:nvPr/>
          </p:nvSpPr>
          <p:spPr>
            <a:xfrm rot="1644691">
              <a:off x="8238660" y="991250"/>
              <a:ext cx="1746" cy="175"/>
            </a:xfrm>
            <a:custGeom>
              <a:rect b="b" l="l" r="r" t="t"/>
              <a:pathLst>
                <a:path extrusionOk="0" h="1" w="10">
                  <a:moveTo>
                    <a:pt x="9" y="1"/>
                  </a:moveTo>
                  <a:lnTo>
                    <a:pt x="9" y="1"/>
                  </a:lnTo>
                  <a:cubicBezTo>
                    <a:pt x="9" y="1"/>
                    <a:pt x="1"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
            <p:cNvSpPr/>
            <p:nvPr/>
          </p:nvSpPr>
          <p:spPr>
            <a:xfrm rot="1644691">
              <a:off x="8262653" y="934319"/>
              <a:ext cx="1571" cy="1746"/>
            </a:xfrm>
            <a:custGeom>
              <a:rect b="b" l="l" r="r" t="t"/>
              <a:pathLst>
                <a:path extrusionOk="0" h="10" w="9">
                  <a:moveTo>
                    <a:pt x="9" y="1"/>
                  </a:moveTo>
                  <a:cubicBezTo>
                    <a:pt x="9" y="9"/>
                    <a:pt x="0" y="9"/>
                    <a:pt x="0" y="9"/>
                  </a:cubicBezTo>
                  <a:lnTo>
                    <a:pt x="9" y="9"/>
                  </a:ln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
            <p:cNvSpPr/>
            <p:nvPr/>
          </p:nvSpPr>
          <p:spPr>
            <a:xfrm rot="1644691">
              <a:off x="8237289" y="977927"/>
              <a:ext cx="4714" cy="6285"/>
            </a:xfrm>
            <a:custGeom>
              <a:rect b="b" l="l" r="r" t="t"/>
              <a:pathLst>
                <a:path extrusionOk="0" h="36" w="27">
                  <a:moveTo>
                    <a:pt x="9" y="0"/>
                  </a:moveTo>
                  <a:cubicBezTo>
                    <a:pt x="0" y="18"/>
                    <a:pt x="9" y="27"/>
                    <a:pt x="27" y="35"/>
                  </a:cubicBezTo>
                  <a:cubicBezTo>
                    <a:pt x="18" y="27"/>
                    <a:pt x="18" y="18"/>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
            <p:cNvSpPr/>
            <p:nvPr/>
          </p:nvSpPr>
          <p:spPr>
            <a:xfrm rot="1644691">
              <a:off x="8257151" y="960619"/>
              <a:ext cx="6285" cy="4889"/>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
            <p:cNvSpPr/>
            <p:nvPr/>
          </p:nvSpPr>
          <p:spPr>
            <a:xfrm rot="1644691">
              <a:off x="8243735" y="990627"/>
              <a:ext cx="1746" cy="1571"/>
            </a:xfrm>
            <a:custGeom>
              <a:rect b="b" l="l" r="r" t="t"/>
              <a:pathLst>
                <a:path extrusionOk="0" h="9" w="10">
                  <a:moveTo>
                    <a:pt x="1" y="9"/>
                  </a:moveTo>
                  <a:cubicBezTo>
                    <a:pt x="1" y="9"/>
                    <a:pt x="1" y="9"/>
                    <a:pt x="1" y="9"/>
                  </a:cubicBezTo>
                  <a:cubicBezTo>
                    <a:pt x="10" y="0"/>
                    <a:pt x="1" y="9"/>
                    <a:pt x="1"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
            <p:cNvSpPr/>
            <p:nvPr/>
          </p:nvSpPr>
          <p:spPr>
            <a:xfrm rot="1644691">
              <a:off x="8238417" y="985804"/>
              <a:ext cx="6285" cy="6285"/>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
            <p:cNvSpPr/>
            <p:nvPr/>
          </p:nvSpPr>
          <p:spPr>
            <a:xfrm rot="1644691">
              <a:off x="8212095" y="905760"/>
              <a:ext cx="55696" cy="25840"/>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
            <p:cNvSpPr/>
            <p:nvPr/>
          </p:nvSpPr>
          <p:spPr>
            <a:xfrm rot="1644691">
              <a:off x="8258235" y="937070"/>
              <a:ext cx="10825" cy="15539"/>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
            <p:cNvSpPr/>
            <p:nvPr/>
          </p:nvSpPr>
          <p:spPr>
            <a:xfrm rot="1644691">
              <a:off x="8229897" y="944416"/>
              <a:ext cx="27935" cy="2025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
            <p:cNvSpPr/>
            <p:nvPr/>
          </p:nvSpPr>
          <p:spPr>
            <a:xfrm rot="1644691">
              <a:off x="8182182" y="1002542"/>
              <a:ext cx="1746" cy="1222"/>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
            <p:cNvSpPr/>
            <p:nvPr/>
          </p:nvSpPr>
          <p:spPr>
            <a:xfrm rot="1644691">
              <a:off x="8184494" y="996364"/>
              <a:ext cx="24793" cy="17110"/>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
            <p:cNvSpPr/>
            <p:nvPr/>
          </p:nvSpPr>
          <p:spPr>
            <a:xfrm rot="1644691">
              <a:off x="8209402" y="965889"/>
              <a:ext cx="12571" cy="12396"/>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
            <p:cNvSpPr/>
            <p:nvPr/>
          </p:nvSpPr>
          <p:spPr>
            <a:xfrm rot="1644691">
              <a:off x="8264955" y="932177"/>
              <a:ext cx="14142" cy="6285"/>
            </a:xfrm>
            <a:custGeom>
              <a:rect b="b" l="l" r="r" t="t"/>
              <a:pathLst>
                <a:path extrusionOk="0" h="36" w="81">
                  <a:moveTo>
                    <a:pt x="1" y="0"/>
                  </a:moveTo>
                  <a:lnTo>
                    <a:pt x="27" y="27"/>
                  </a:lnTo>
                  <a:lnTo>
                    <a:pt x="80" y="36"/>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
            <p:cNvSpPr/>
            <p:nvPr/>
          </p:nvSpPr>
          <p:spPr>
            <a:xfrm rot="1644691">
              <a:off x="8274488" y="921339"/>
              <a:ext cx="7857" cy="3317"/>
            </a:xfrm>
            <a:custGeom>
              <a:rect b="b" l="l" r="r" t="t"/>
              <a:pathLst>
                <a:path extrusionOk="0" h="19" w="45">
                  <a:moveTo>
                    <a:pt x="18" y="1"/>
                  </a:moveTo>
                  <a:lnTo>
                    <a:pt x="1" y="18"/>
                  </a:lnTo>
                  <a:lnTo>
                    <a:pt x="45" y="18"/>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
            <p:cNvSpPr/>
            <p:nvPr/>
          </p:nvSpPr>
          <p:spPr>
            <a:xfrm rot="1644691">
              <a:off x="8524853" y="136616"/>
              <a:ext cx="3317" cy="3143"/>
            </a:xfrm>
            <a:custGeom>
              <a:rect b="b" l="l" r="r" t="t"/>
              <a:pathLst>
                <a:path extrusionOk="0" h="18" w="19">
                  <a:moveTo>
                    <a:pt x="1" y="0"/>
                  </a:moveTo>
                  <a:cubicBezTo>
                    <a:pt x="1" y="9"/>
                    <a:pt x="10" y="9"/>
                    <a:pt x="18" y="18"/>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
            <p:cNvSpPr/>
            <p:nvPr/>
          </p:nvSpPr>
          <p:spPr>
            <a:xfrm rot="1644691">
              <a:off x="8516430" y="160819"/>
              <a:ext cx="3317" cy="87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
            <p:cNvSpPr/>
            <p:nvPr/>
          </p:nvSpPr>
          <p:spPr>
            <a:xfrm rot="1644691">
              <a:off x="8423780" y="594355"/>
              <a:ext cx="20253" cy="11000"/>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
            <p:cNvSpPr/>
            <p:nvPr/>
          </p:nvSpPr>
          <p:spPr>
            <a:xfrm rot="1644691">
              <a:off x="8473040" y="357780"/>
              <a:ext cx="9428" cy="3317"/>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
            <p:cNvSpPr/>
            <p:nvPr/>
          </p:nvSpPr>
          <p:spPr>
            <a:xfrm rot="1644691">
              <a:off x="8446685" y="333071"/>
              <a:ext cx="6285" cy="6460"/>
            </a:xfrm>
            <a:custGeom>
              <a:rect b="b" l="l" r="r" t="t"/>
              <a:pathLst>
                <a:path extrusionOk="0" h="37" w="36">
                  <a:moveTo>
                    <a:pt x="36" y="1"/>
                  </a:moveTo>
                  <a:cubicBezTo>
                    <a:pt x="18" y="10"/>
                    <a:pt x="9" y="27"/>
                    <a:pt x="0" y="36"/>
                  </a:cubicBez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
            <p:cNvSpPr/>
            <p:nvPr/>
          </p:nvSpPr>
          <p:spPr>
            <a:xfrm rot="1644691">
              <a:off x="8564887" y="13083"/>
              <a:ext cx="9428" cy="4016"/>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
            <p:cNvSpPr/>
            <p:nvPr/>
          </p:nvSpPr>
          <p:spPr>
            <a:xfrm rot="1644691">
              <a:off x="8329121" y="775942"/>
              <a:ext cx="12571" cy="11000"/>
            </a:xfrm>
            <a:custGeom>
              <a:rect b="b" l="l" r="r" t="t"/>
              <a:pathLst>
                <a:path extrusionOk="0" h="63" w="72">
                  <a:moveTo>
                    <a:pt x="71" y="1"/>
                  </a:moveTo>
                  <a:cubicBezTo>
                    <a:pt x="45" y="36"/>
                    <a:pt x="0" y="63"/>
                    <a:pt x="45" y="63"/>
                  </a:cubicBezTo>
                  <a:cubicBezTo>
                    <a:pt x="62" y="36"/>
                    <a:pt x="71" y="18"/>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
            <p:cNvSpPr/>
            <p:nvPr/>
          </p:nvSpPr>
          <p:spPr>
            <a:xfrm rot="1644691">
              <a:off x="8604780" y="183600"/>
              <a:ext cx="4889" cy="3317"/>
            </a:xfrm>
            <a:custGeom>
              <a:rect b="b" l="l" r="r" t="t"/>
              <a:pathLst>
                <a:path extrusionOk="0" h="19" w="28">
                  <a:moveTo>
                    <a:pt x="1" y="1"/>
                  </a:moveTo>
                  <a:cubicBezTo>
                    <a:pt x="9" y="18"/>
                    <a:pt x="18" y="18"/>
                    <a:pt x="27" y="18"/>
                  </a:cubicBezTo>
                  <a:cubicBezTo>
                    <a:pt x="18" y="9"/>
                    <a:pt x="9"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
            <p:cNvSpPr/>
            <p:nvPr/>
          </p:nvSpPr>
          <p:spPr>
            <a:xfrm rot="1644691">
              <a:off x="8342495" y="769870"/>
              <a:ext cx="9428" cy="11000"/>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
            <p:cNvSpPr/>
            <p:nvPr/>
          </p:nvSpPr>
          <p:spPr>
            <a:xfrm rot="1644691">
              <a:off x="8776755" y="-405488"/>
              <a:ext cx="1746" cy="1746"/>
            </a:xfrm>
            <a:custGeom>
              <a:rect b="b" l="l" r="r" t="t"/>
              <a:pathLst>
                <a:path extrusionOk="0" h="10" w="10">
                  <a:moveTo>
                    <a:pt x="10" y="1"/>
                  </a:moveTo>
                  <a:cubicBezTo>
                    <a:pt x="1" y="1"/>
                    <a:pt x="1" y="1"/>
                    <a:pt x="1" y="10"/>
                  </a:cubicBezTo>
                  <a:cubicBezTo>
                    <a:pt x="10" y="1"/>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
            <p:cNvSpPr/>
            <p:nvPr/>
          </p:nvSpPr>
          <p:spPr>
            <a:xfrm rot="1644691">
              <a:off x="8301875" y="871006"/>
              <a:ext cx="175" cy="3317"/>
            </a:xfrm>
            <a:custGeom>
              <a:rect b="b" l="l" r="r" t="t"/>
              <a:pathLst>
                <a:path extrusionOk="0" h="19" w="1">
                  <a:moveTo>
                    <a:pt x="0" y="1"/>
                  </a:moveTo>
                  <a:cubicBezTo>
                    <a:pt x="0" y="18"/>
                    <a:pt x="0"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
            <p:cNvSpPr/>
            <p:nvPr/>
          </p:nvSpPr>
          <p:spPr>
            <a:xfrm rot="1644691">
              <a:off x="8259251" y="867331"/>
              <a:ext cx="4889" cy="1746"/>
            </a:xfrm>
            <a:custGeom>
              <a:rect b="b" l="l" r="r" t="t"/>
              <a:pathLst>
                <a:path extrusionOk="0" h="10" w="28">
                  <a:moveTo>
                    <a:pt x="27" y="10"/>
                  </a:moveTo>
                  <a:cubicBezTo>
                    <a:pt x="27" y="10"/>
                    <a:pt x="18" y="1"/>
                    <a:pt x="1" y="1"/>
                  </a:cubicBezTo>
                  <a:cubicBezTo>
                    <a:pt x="18" y="1"/>
                    <a:pt x="27" y="10"/>
                    <a:pt x="27"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
            <p:cNvSpPr/>
            <p:nvPr/>
          </p:nvSpPr>
          <p:spPr>
            <a:xfrm rot="1644691">
              <a:off x="8308984" y="717125"/>
              <a:ext cx="2095" cy="1222"/>
            </a:xfrm>
            <a:custGeom>
              <a:rect b="b" l="l" r="r" t="t"/>
              <a:pathLst>
                <a:path extrusionOk="0" h="7" w="12">
                  <a:moveTo>
                    <a:pt x="11" y="0"/>
                  </a:moveTo>
                  <a:cubicBezTo>
                    <a:pt x="2" y="5"/>
                    <a:pt x="0" y="7"/>
                    <a:pt x="1" y="7"/>
                  </a:cubicBezTo>
                  <a:cubicBezTo>
                    <a:pt x="2" y="7"/>
                    <a:pt x="7" y="5"/>
                    <a:pt x="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
            <p:cNvSpPr/>
            <p:nvPr/>
          </p:nvSpPr>
          <p:spPr>
            <a:xfrm rot="1644691">
              <a:off x="8296791" y="870954"/>
              <a:ext cx="3317" cy="3317"/>
            </a:xfrm>
            <a:custGeom>
              <a:rect b="b" l="l" r="r" t="t"/>
              <a:pathLst>
                <a:path extrusionOk="0" h="19" w="19">
                  <a:moveTo>
                    <a:pt x="19" y="1"/>
                  </a:moveTo>
                  <a:cubicBezTo>
                    <a:pt x="10" y="1"/>
                    <a:pt x="10" y="9"/>
                    <a:pt x="1" y="18"/>
                  </a:cubicBezTo>
                  <a:cubicBezTo>
                    <a:pt x="10" y="18"/>
                    <a:pt x="19" y="9"/>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
            <p:cNvSpPr/>
            <p:nvPr/>
          </p:nvSpPr>
          <p:spPr>
            <a:xfrm rot="1644691">
              <a:off x="8298334" y="875069"/>
              <a:ext cx="2619" cy="261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2"/>
            <p:cNvSpPr/>
            <p:nvPr/>
          </p:nvSpPr>
          <p:spPr>
            <a:xfrm rot="1644691">
              <a:off x="8301437" y="867931"/>
              <a:ext cx="1746" cy="4714"/>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2"/>
            <p:cNvSpPr/>
            <p:nvPr/>
          </p:nvSpPr>
          <p:spPr>
            <a:xfrm rot="1644691">
              <a:off x="8691015" y="-168466"/>
              <a:ext cx="2619" cy="1921"/>
            </a:xfrm>
            <a:custGeom>
              <a:rect b="b" l="l" r="r" t="t"/>
              <a:pathLst>
                <a:path extrusionOk="0" h="11" w="15">
                  <a:moveTo>
                    <a:pt x="2" y="0"/>
                  </a:moveTo>
                  <a:cubicBezTo>
                    <a:pt x="0" y="0"/>
                    <a:pt x="5" y="5"/>
                    <a:pt x="15" y="10"/>
                  </a:cubicBezTo>
                  <a:cubicBezTo>
                    <a:pt x="7" y="3"/>
                    <a:pt x="3" y="0"/>
                    <a:pt x="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
            <p:cNvSpPr/>
            <p:nvPr/>
          </p:nvSpPr>
          <p:spPr>
            <a:xfrm rot="1644691">
              <a:off x="8372284" y="488790"/>
              <a:ext cx="175" cy="175"/>
            </a:xfrm>
            <a:custGeom>
              <a:rect b="b" l="l" r="r" t="t"/>
              <a:pathLst>
                <a:path extrusionOk="0" h="1" w="1">
                  <a:moveTo>
                    <a:pt x="1" y="1"/>
                  </a:moveTo>
                  <a:cubicBezTo>
                    <a:pt x="1" y="1"/>
                    <a:pt x="1" y="1"/>
                    <a:pt x="1" y="1"/>
                  </a:cubicBezTo>
                  <a:cubicBezTo>
                    <a:pt x="1" y="1"/>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2"/>
            <p:cNvSpPr/>
            <p:nvPr/>
          </p:nvSpPr>
          <p:spPr>
            <a:xfrm rot="1644691">
              <a:off x="8366045" y="482873"/>
              <a:ext cx="34221" cy="11000"/>
            </a:xfrm>
            <a:custGeom>
              <a:rect b="b" l="l" r="r" t="t"/>
              <a:pathLst>
                <a:path extrusionOk="0" h="63" w="196">
                  <a:moveTo>
                    <a:pt x="1" y="1"/>
                  </a:moveTo>
                  <a:cubicBezTo>
                    <a:pt x="71" y="19"/>
                    <a:pt x="63" y="36"/>
                    <a:pt x="45" y="63"/>
                  </a:cubicBezTo>
                  <a:lnTo>
                    <a:pt x="195" y="27"/>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 name="Google Shape;151;p2"/>
            <p:cNvSpPr/>
            <p:nvPr/>
          </p:nvSpPr>
          <p:spPr>
            <a:xfrm rot="1644691">
              <a:off x="8440166" y="-449701"/>
              <a:ext cx="187341" cy="1410732"/>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 name="Google Shape;152;p2"/>
            <p:cNvSpPr/>
            <p:nvPr/>
          </p:nvSpPr>
          <p:spPr>
            <a:xfrm rot="1644691">
              <a:off x="8498517" y="185936"/>
              <a:ext cx="17110" cy="9428"/>
            </a:xfrm>
            <a:custGeom>
              <a:rect b="b" l="l" r="r" t="t"/>
              <a:pathLst>
                <a:path extrusionOk="0" h="54" w="98">
                  <a:moveTo>
                    <a:pt x="36" y="0"/>
                  </a:moveTo>
                  <a:cubicBezTo>
                    <a:pt x="1" y="18"/>
                    <a:pt x="36" y="36"/>
                    <a:pt x="54" y="53"/>
                  </a:cubicBezTo>
                  <a:cubicBezTo>
                    <a:pt x="71" y="27"/>
                    <a:pt x="98"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2"/>
            <p:cNvSpPr/>
            <p:nvPr/>
          </p:nvSpPr>
          <p:spPr>
            <a:xfrm rot="1644691">
              <a:off x="8451432" y="356526"/>
              <a:ext cx="6460" cy="8031"/>
            </a:xfrm>
            <a:custGeom>
              <a:rect b="b" l="l" r="r" t="t"/>
              <a:pathLst>
                <a:path extrusionOk="0" h="46" w="37">
                  <a:moveTo>
                    <a:pt x="27" y="1"/>
                  </a:moveTo>
                  <a:cubicBezTo>
                    <a:pt x="10" y="19"/>
                    <a:pt x="1" y="36"/>
                    <a:pt x="18" y="45"/>
                  </a:cubicBezTo>
                  <a:cubicBezTo>
                    <a:pt x="36" y="27"/>
                    <a:pt x="36" y="19"/>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2"/>
            <p:cNvSpPr/>
            <p:nvPr/>
          </p:nvSpPr>
          <p:spPr>
            <a:xfrm rot="1644691">
              <a:off x="8308648" y="834294"/>
              <a:ext cx="3317" cy="4365"/>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 name="Google Shape;155;p2"/>
            <p:cNvSpPr/>
            <p:nvPr/>
          </p:nvSpPr>
          <p:spPr>
            <a:xfrm rot="1644691">
              <a:off x="8299950" y="840519"/>
              <a:ext cx="6285" cy="6460"/>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 name="Google Shape;156;p2"/>
            <p:cNvSpPr/>
            <p:nvPr/>
          </p:nvSpPr>
          <p:spPr>
            <a:xfrm rot="1644691">
              <a:off x="8763528" y="-169728"/>
              <a:ext cx="3492" cy="261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
            <p:cNvSpPr/>
            <p:nvPr/>
          </p:nvSpPr>
          <p:spPr>
            <a:xfrm rot="1644691">
              <a:off x="8449226" y="339695"/>
              <a:ext cx="4889" cy="2794"/>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
            <p:cNvSpPr/>
            <p:nvPr/>
          </p:nvSpPr>
          <p:spPr>
            <a:xfrm rot="1644691">
              <a:off x="8572649" y="18502"/>
              <a:ext cx="1746" cy="1571"/>
            </a:xfrm>
            <a:custGeom>
              <a:rect b="b" l="l" r="r" t="t"/>
              <a:pathLst>
                <a:path extrusionOk="0" h="9" w="10">
                  <a:moveTo>
                    <a:pt x="0" y="0"/>
                  </a:moveTo>
                  <a:lnTo>
                    <a:pt x="9" y="9"/>
                  </a:lnTo>
                  <a:cubicBezTo>
                    <a:pt x="9" y="0"/>
                    <a:pt x="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
            <p:cNvSpPr/>
            <p:nvPr/>
          </p:nvSpPr>
          <p:spPr>
            <a:xfrm rot="1644691">
              <a:off x="8292579" y="660797"/>
              <a:ext cx="4889" cy="4889"/>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 name="Google Shape;160;p2"/>
            <p:cNvSpPr/>
            <p:nvPr/>
          </p:nvSpPr>
          <p:spPr>
            <a:xfrm rot="1644691">
              <a:off x="8289114" y="894002"/>
              <a:ext cx="6285" cy="8031"/>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2"/>
            <p:cNvSpPr/>
            <p:nvPr/>
          </p:nvSpPr>
          <p:spPr>
            <a:xfrm rot="1644691">
              <a:off x="8211601" y="927414"/>
              <a:ext cx="6285" cy="5762"/>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2"/>
            <p:cNvSpPr/>
            <p:nvPr/>
          </p:nvSpPr>
          <p:spPr>
            <a:xfrm rot="1644691">
              <a:off x="8249636" y="893611"/>
              <a:ext cx="15888" cy="9428"/>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 name="Google Shape;163;p2"/>
            <p:cNvSpPr/>
            <p:nvPr/>
          </p:nvSpPr>
          <p:spPr>
            <a:xfrm rot="1644691">
              <a:off x="8250636" y="903062"/>
              <a:ext cx="4714" cy="3667"/>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 name="Google Shape;164;p2"/>
            <p:cNvSpPr/>
            <p:nvPr/>
          </p:nvSpPr>
          <p:spPr>
            <a:xfrm rot="1644691">
              <a:off x="8298259" y="857651"/>
              <a:ext cx="15015" cy="6635"/>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2"/>
            <p:cNvSpPr/>
            <p:nvPr/>
          </p:nvSpPr>
          <p:spPr>
            <a:xfrm rot="1644691">
              <a:off x="8234654" y="883869"/>
              <a:ext cx="9428" cy="4714"/>
            </a:xfrm>
            <a:custGeom>
              <a:rect b="b" l="l" r="r" t="t"/>
              <a:pathLst>
                <a:path extrusionOk="0" h="27" w="54">
                  <a:moveTo>
                    <a:pt x="9" y="0"/>
                  </a:moveTo>
                  <a:lnTo>
                    <a:pt x="0" y="27"/>
                  </a:lnTo>
                  <a:lnTo>
                    <a:pt x="53" y="9"/>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2"/>
            <p:cNvSpPr/>
            <p:nvPr/>
          </p:nvSpPr>
          <p:spPr>
            <a:xfrm rot="1644691">
              <a:off x="8251410" y="855097"/>
              <a:ext cx="4889" cy="9428"/>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2"/>
            <p:cNvSpPr/>
            <p:nvPr/>
          </p:nvSpPr>
          <p:spPr>
            <a:xfrm rot="1644691">
              <a:off x="8250799" y="864202"/>
              <a:ext cx="1746" cy="6460"/>
            </a:xfrm>
            <a:custGeom>
              <a:rect b="b" l="l" r="r" t="t"/>
              <a:pathLst>
                <a:path extrusionOk="0" h="37" w="10">
                  <a:moveTo>
                    <a:pt x="1" y="1"/>
                  </a:moveTo>
                  <a:cubicBezTo>
                    <a:pt x="1" y="10"/>
                    <a:pt x="1" y="27"/>
                    <a:pt x="9" y="36"/>
                  </a:cubicBezTo>
                  <a:cubicBezTo>
                    <a:pt x="9" y="27"/>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2"/>
            <p:cNvSpPr/>
            <p:nvPr/>
          </p:nvSpPr>
          <p:spPr>
            <a:xfrm rot="1644691">
              <a:off x="8236520" y="867716"/>
              <a:ext cx="3317" cy="7857"/>
            </a:xfrm>
            <a:custGeom>
              <a:rect b="b" l="l" r="r" t="t"/>
              <a:pathLst>
                <a:path extrusionOk="0" h="45" w="19">
                  <a:moveTo>
                    <a:pt x="18" y="1"/>
                  </a:moveTo>
                  <a:lnTo>
                    <a:pt x="1" y="45"/>
                  </a:lnTo>
                  <a:lnTo>
                    <a:pt x="18" y="36"/>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2"/>
            <p:cNvSpPr/>
            <p:nvPr/>
          </p:nvSpPr>
          <p:spPr>
            <a:xfrm rot="1644691">
              <a:off x="8285418" y="774453"/>
              <a:ext cx="9079" cy="8730"/>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2"/>
            <p:cNvSpPr/>
            <p:nvPr/>
          </p:nvSpPr>
          <p:spPr>
            <a:xfrm rot="1644691">
              <a:off x="8251722" y="791020"/>
              <a:ext cx="12396" cy="4714"/>
            </a:xfrm>
            <a:custGeom>
              <a:rect b="b" l="l" r="r" t="t"/>
              <a:pathLst>
                <a:path extrusionOk="0" h="27" w="71">
                  <a:moveTo>
                    <a:pt x="0" y="0"/>
                  </a:moveTo>
                  <a:lnTo>
                    <a:pt x="27" y="27"/>
                  </a:lnTo>
                  <a:cubicBezTo>
                    <a:pt x="36" y="9"/>
                    <a:pt x="53" y="9"/>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2"/>
            <p:cNvSpPr/>
            <p:nvPr/>
          </p:nvSpPr>
          <p:spPr>
            <a:xfrm rot="1644691">
              <a:off x="8253750" y="763742"/>
              <a:ext cx="9952" cy="8381"/>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2"/>
            <p:cNvSpPr/>
            <p:nvPr/>
          </p:nvSpPr>
          <p:spPr>
            <a:xfrm rot="1644691">
              <a:off x="8326845" y="672292"/>
              <a:ext cx="21650" cy="1746"/>
            </a:xfrm>
            <a:custGeom>
              <a:rect b="b" l="l" r="r" t="t"/>
              <a:pathLst>
                <a:path extrusionOk="0" h="10" w="124">
                  <a:moveTo>
                    <a:pt x="0" y="1"/>
                  </a:moveTo>
                  <a:lnTo>
                    <a:pt x="9" y="10"/>
                  </a:lnTo>
                  <a:lnTo>
                    <a:pt x="12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2"/>
            <p:cNvSpPr/>
            <p:nvPr/>
          </p:nvSpPr>
          <p:spPr>
            <a:xfrm rot="1644691">
              <a:off x="8321909" y="548889"/>
              <a:ext cx="20253" cy="12396"/>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2"/>
            <p:cNvSpPr/>
            <p:nvPr/>
          </p:nvSpPr>
          <p:spPr>
            <a:xfrm rot="1644691">
              <a:off x="8339641" y="561828"/>
              <a:ext cx="4714" cy="1571"/>
            </a:xfrm>
            <a:custGeom>
              <a:rect b="b" l="l" r="r" t="t"/>
              <a:pathLst>
                <a:path extrusionOk="0" h="9" w="27">
                  <a:moveTo>
                    <a:pt x="0" y="0"/>
                  </a:moveTo>
                  <a:cubicBezTo>
                    <a:pt x="9" y="0"/>
                    <a:pt x="18" y="9"/>
                    <a:pt x="27" y="9"/>
                  </a:cubicBezTo>
                  <a:cubicBezTo>
                    <a:pt x="18"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 name="Google Shape;175;p2"/>
            <p:cNvSpPr/>
            <p:nvPr/>
          </p:nvSpPr>
          <p:spPr>
            <a:xfrm rot="1644691">
              <a:off x="8474878" y="194918"/>
              <a:ext cx="6460" cy="6460"/>
            </a:xfrm>
            <a:custGeom>
              <a:rect b="b" l="l" r="r" t="t"/>
              <a:pathLst>
                <a:path extrusionOk="0" h="37" w="37">
                  <a:moveTo>
                    <a:pt x="36" y="1"/>
                  </a:moveTo>
                  <a:lnTo>
                    <a:pt x="1" y="36"/>
                  </a:lnTo>
                  <a:lnTo>
                    <a:pt x="18" y="36"/>
                  </a:lnTo>
                  <a:cubicBezTo>
                    <a:pt x="36" y="27"/>
                    <a:pt x="36" y="19"/>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 name="Google Shape;176;p2"/>
            <p:cNvSpPr/>
            <p:nvPr/>
          </p:nvSpPr>
          <p:spPr>
            <a:xfrm rot="1644691">
              <a:off x="8517830" y="127852"/>
              <a:ext cx="10825" cy="3317"/>
            </a:xfrm>
            <a:custGeom>
              <a:rect b="b" l="l" r="r" t="t"/>
              <a:pathLst>
                <a:path extrusionOk="0" h="19" w="62">
                  <a:moveTo>
                    <a:pt x="62" y="1"/>
                  </a:moveTo>
                  <a:lnTo>
                    <a:pt x="0" y="10"/>
                  </a:lnTo>
                  <a:lnTo>
                    <a:pt x="0" y="18"/>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2"/>
            <p:cNvSpPr/>
            <p:nvPr/>
          </p:nvSpPr>
          <p:spPr>
            <a:xfrm rot="1644691">
              <a:off x="8531243" y="58602"/>
              <a:ext cx="11174" cy="9777"/>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2"/>
            <p:cNvSpPr/>
            <p:nvPr/>
          </p:nvSpPr>
          <p:spPr>
            <a:xfrm rot="1644691">
              <a:off x="7643098" y="850073"/>
              <a:ext cx="15888" cy="3143"/>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2"/>
            <p:cNvSpPr/>
            <p:nvPr/>
          </p:nvSpPr>
          <p:spPr>
            <a:xfrm rot="1644691">
              <a:off x="7640178" y="779749"/>
              <a:ext cx="12571" cy="7857"/>
            </a:xfrm>
            <a:custGeom>
              <a:rect b="b" l="l" r="r" t="t"/>
              <a:pathLst>
                <a:path extrusionOk="0" h="45" w="72">
                  <a:moveTo>
                    <a:pt x="1" y="0"/>
                  </a:moveTo>
                  <a:lnTo>
                    <a:pt x="36" y="44"/>
                  </a:lnTo>
                  <a:lnTo>
                    <a:pt x="71" y="44"/>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
            <p:cNvSpPr/>
            <p:nvPr/>
          </p:nvSpPr>
          <p:spPr>
            <a:xfrm rot="1644691">
              <a:off x="7641170" y="737633"/>
              <a:ext cx="29507" cy="32475"/>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
            <p:cNvSpPr/>
            <p:nvPr/>
          </p:nvSpPr>
          <p:spPr>
            <a:xfrm rot="1644691">
              <a:off x="7716843" y="740173"/>
              <a:ext cx="5587" cy="7333"/>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
            <p:cNvSpPr/>
            <p:nvPr/>
          </p:nvSpPr>
          <p:spPr>
            <a:xfrm rot="1644691">
              <a:off x="7720572" y="747078"/>
              <a:ext cx="4714" cy="2444"/>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
            <p:cNvSpPr/>
            <p:nvPr/>
          </p:nvSpPr>
          <p:spPr>
            <a:xfrm rot="1644691">
              <a:off x="7726167" y="724029"/>
              <a:ext cx="18682" cy="10650"/>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2"/>
            <p:cNvSpPr/>
            <p:nvPr/>
          </p:nvSpPr>
          <p:spPr>
            <a:xfrm rot="1644691">
              <a:off x="7716354" y="711374"/>
              <a:ext cx="6460" cy="3317"/>
            </a:xfrm>
            <a:custGeom>
              <a:rect b="b" l="l" r="r" t="t"/>
              <a:pathLst>
                <a:path extrusionOk="0" h="19" w="37">
                  <a:moveTo>
                    <a:pt x="1" y="1"/>
                  </a:moveTo>
                  <a:lnTo>
                    <a:pt x="19" y="18"/>
                  </a:lnTo>
                  <a:cubicBezTo>
                    <a:pt x="27" y="18"/>
                    <a:pt x="36"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 name="Google Shape;185;p2"/>
            <p:cNvSpPr/>
            <p:nvPr/>
          </p:nvSpPr>
          <p:spPr>
            <a:xfrm rot="1644691">
              <a:off x="7706445" y="712824"/>
              <a:ext cx="17110" cy="7857"/>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
            <p:cNvSpPr/>
            <p:nvPr/>
          </p:nvSpPr>
          <p:spPr>
            <a:xfrm rot="1644691">
              <a:off x="7698530" y="722949"/>
              <a:ext cx="17285" cy="11349"/>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
            <p:cNvSpPr/>
            <p:nvPr/>
          </p:nvSpPr>
          <p:spPr>
            <a:xfrm rot="1644691">
              <a:off x="7641613" y="728935"/>
              <a:ext cx="13968" cy="11000"/>
            </a:xfrm>
            <a:custGeom>
              <a:rect b="b" l="l" r="r" t="t"/>
              <a:pathLst>
                <a:path extrusionOk="0" h="63" w="80">
                  <a:moveTo>
                    <a:pt x="35" y="0"/>
                  </a:moveTo>
                  <a:lnTo>
                    <a:pt x="0" y="36"/>
                  </a:lnTo>
                  <a:lnTo>
                    <a:pt x="44" y="62"/>
                  </a:lnTo>
                  <a:cubicBezTo>
                    <a:pt x="27" y="45"/>
                    <a:pt x="80" y="0"/>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
            <p:cNvSpPr/>
            <p:nvPr/>
          </p:nvSpPr>
          <p:spPr>
            <a:xfrm rot="1644691">
              <a:off x="7739879" y="685334"/>
              <a:ext cx="18682" cy="7857"/>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
            <p:cNvSpPr/>
            <p:nvPr/>
          </p:nvSpPr>
          <p:spPr>
            <a:xfrm rot="1644691">
              <a:off x="7734274" y="674914"/>
              <a:ext cx="9428" cy="7857"/>
            </a:xfrm>
            <a:custGeom>
              <a:rect b="b" l="l" r="r" t="t"/>
              <a:pathLst>
                <a:path extrusionOk="0" h="45" w="54">
                  <a:moveTo>
                    <a:pt x="10" y="0"/>
                  </a:moveTo>
                  <a:lnTo>
                    <a:pt x="10" y="0"/>
                  </a:lnTo>
                  <a:cubicBezTo>
                    <a:pt x="1" y="36"/>
                    <a:pt x="27" y="44"/>
                    <a:pt x="54" y="44"/>
                  </a:cubicBez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 name="Google Shape;190;p2"/>
            <p:cNvSpPr/>
            <p:nvPr/>
          </p:nvSpPr>
          <p:spPr>
            <a:xfrm rot="1644691">
              <a:off x="7693179" y="697776"/>
              <a:ext cx="17110" cy="15539"/>
            </a:xfrm>
            <a:custGeom>
              <a:rect b="b" l="l" r="r" t="t"/>
              <a:pathLst>
                <a:path extrusionOk="0" h="89" w="98">
                  <a:moveTo>
                    <a:pt x="1" y="0"/>
                  </a:moveTo>
                  <a:lnTo>
                    <a:pt x="1" y="18"/>
                  </a:lnTo>
                  <a:lnTo>
                    <a:pt x="98" y="8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2"/>
            <p:cNvSpPr/>
            <p:nvPr/>
          </p:nvSpPr>
          <p:spPr>
            <a:xfrm rot="1644691">
              <a:off x="7767237" y="662729"/>
              <a:ext cx="17110" cy="7857"/>
            </a:xfrm>
            <a:custGeom>
              <a:rect b="b" l="l" r="r" t="t"/>
              <a:pathLst>
                <a:path extrusionOk="0" h="45" w="98">
                  <a:moveTo>
                    <a:pt x="0" y="0"/>
                  </a:moveTo>
                  <a:lnTo>
                    <a:pt x="36" y="27"/>
                  </a:lnTo>
                  <a:lnTo>
                    <a:pt x="97" y="45"/>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2"/>
            <p:cNvSpPr/>
            <p:nvPr/>
          </p:nvSpPr>
          <p:spPr>
            <a:xfrm rot="1644691">
              <a:off x="7783348" y="637629"/>
              <a:ext cx="20253" cy="16412"/>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 name="Google Shape;193;p2"/>
            <p:cNvSpPr/>
            <p:nvPr/>
          </p:nvSpPr>
          <p:spPr>
            <a:xfrm rot="1644691">
              <a:off x="7783587" y="627829"/>
              <a:ext cx="11000" cy="6285"/>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 name="Google Shape;194;p2"/>
            <p:cNvSpPr/>
            <p:nvPr/>
          </p:nvSpPr>
          <p:spPr>
            <a:xfrm rot="1644691">
              <a:off x="7747174" y="661427"/>
              <a:ext cx="12396" cy="6285"/>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2"/>
            <p:cNvSpPr/>
            <p:nvPr/>
          </p:nvSpPr>
          <p:spPr>
            <a:xfrm rot="1644691">
              <a:off x="7748145" y="653969"/>
              <a:ext cx="1746" cy="8031"/>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2"/>
            <p:cNvSpPr/>
            <p:nvPr/>
          </p:nvSpPr>
          <p:spPr>
            <a:xfrm rot="1644691">
              <a:off x="7743487" y="663658"/>
              <a:ext cx="3317" cy="175"/>
            </a:xfrm>
            <a:custGeom>
              <a:rect b="b" l="l" r="r" t="t"/>
              <a:pathLst>
                <a:path extrusionOk="0" h="1" w="19">
                  <a:moveTo>
                    <a:pt x="18" y="1"/>
                  </a:moveTo>
                  <a:lnTo>
                    <a:pt x="18" y="1"/>
                  </a:lnTo>
                  <a:cubicBezTo>
                    <a:pt x="10" y="1"/>
                    <a:pt x="1"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
            <p:cNvSpPr/>
            <p:nvPr/>
          </p:nvSpPr>
          <p:spPr>
            <a:xfrm rot="1644691">
              <a:off x="7693879" y="670650"/>
              <a:ext cx="26364" cy="9428"/>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2"/>
            <p:cNvSpPr/>
            <p:nvPr/>
          </p:nvSpPr>
          <p:spPr>
            <a:xfrm rot="1644691">
              <a:off x="7724356" y="660261"/>
              <a:ext cx="12571" cy="9428"/>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2"/>
            <p:cNvSpPr/>
            <p:nvPr/>
          </p:nvSpPr>
          <p:spPr>
            <a:xfrm rot="1644691">
              <a:off x="7726158" y="655684"/>
              <a:ext cx="6460" cy="3317"/>
            </a:xfrm>
            <a:custGeom>
              <a:rect b="b" l="l" r="r" t="t"/>
              <a:pathLst>
                <a:path extrusionOk="0" h="19" w="37">
                  <a:moveTo>
                    <a:pt x="1" y="1"/>
                  </a:moveTo>
                  <a:lnTo>
                    <a:pt x="27" y="18"/>
                  </a:ln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
            <p:cNvSpPr/>
            <p:nvPr/>
          </p:nvSpPr>
          <p:spPr>
            <a:xfrm rot="1644691">
              <a:off x="7760285" y="618054"/>
              <a:ext cx="10825" cy="15539"/>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2"/>
            <p:cNvSpPr/>
            <p:nvPr/>
          </p:nvSpPr>
          <p:spPr>
            <a:xfrm rot="1644691">
              <a:off x="7755130" y="643834"/>
              <a:ext cx="3317" cy="174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2"/>
            <p:cNvSpPr/>
            <p:nvPr/>
          </p:nvSpPr>
          <p:spPr>
            <a:xfrm rot="1644691">
              <a:off x="7786177" y="581150"/>
              <a:ext cx="1746" cy="175"/>
            </a:xfrm>
            <a:custGeom>
              <a:rect b="b" l="l" r="r" t="t"/>
              <a:pathLst>
                <a:path extrusionOk="0" h="1" w="10">
                  <a:moveTo>
                    <a:pt x="10" y="1"/>
                  </a:moveTo>
                  <a:cubicBezTo>
                    <a:pt x="10" y="1"/>
                    <a:pt x="1" y="1"/>
                    <a:pt x="1" y="1"/>
                  </a:cubicBezTo>
                  <a:cubicBezTo>
                    <a:pt x="1" y="1"/>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 name="Google Shape;203;p2"/>
            <p:cNvSpPr/>
            <p:nvPr/>
          </p:nvSpPr>
          <p:spPr>
            <a:xfrm rot="1644691">
              <a:off x="7751411" y="627426"/>
              <a:ext cx="6285" cy="9428"/>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 name="Google Shape;204;p2"/>
            <p:cNvSpPr/>
            <p:nvPr/>
          </p:nvSpPr>
          <p:spPr>
            <a:xfrm rot="1644691">
              <a:off x="7778250" y="611108"/>
              <a:ext cx="11000" cy="6460"/>
            </a:xfrm>
            <a:custGeom>
              <a:rect b="b" l="l" r="r" t="t"/>
              <a:pathLst>
                <a:path extrusionOk="0" h="37" w="63">
                  <a:moveTo>
                    <a:pt x="45" y="1"/>
                  </a:moveTo>
                  <a:cubicBezTo>
                    <a:pt x="27" y="10"/>
                    <a:pt x="10" y="27"/>
                    <a:pt x="1" y="36"/>
                  </a:cubicBezTo>
                  <a:cubicBezTo>
                    <a:pt x="18" y="27"/>
                    <a:pt x="63"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2"/>
            <p:cNvSpPr/>
            <p:nvPr/>
          </p:nvSpPr>
          <p:spPr>
            <a:xfrm rot="1644691">
              <a:off x="7761267" y="645301"/>
              <a:ext cx="2095" cy="1397"/>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2"/>
            <p:cNvSpPr/>
            <p:nvPr/>
          </p:nvSpPr>
          <p:spPr>
            <a:xfrm rot="1644691">
              <a:off x="7753444" y="639432"/>
              <a:ext cx="9428" cy="4889"/>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 name="Google Shape;207;p2"/>
            <p:cNvSpPr/>
            <p:nvPr/>
          </p:nvSpPr>
          <p:spPr>
            <a:xfrm rot="1644691">
              <a:off x="7711396" y="539133"/>
              <a:ext cx="83457" cy="3072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 name="Google Shape;208;p2"/>
            <p:cNvSpPr/>
            <p:nvPr/>
          </p:nvSpPr>
          <p:spPr>
            <a:xfrm rot="1644691">
              <a:off x="7779571" y="583286"/>
              <a:ext cx="18682" cy="1868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 name="Google Shape;209;p2"/>
            <p:cNvSpPr/>
            <p:nvPr/>
          </p:nvSpPr>
          <p:spPr>
            <a:xfrm rot="1644691">
              <a:off x="7739998" y="589885"/>
              <a:ext cx="41728" cy="2339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 name="Google Shape;210;p2"/>
            <p:cNvSpPr/>
            <p:nvPr/>
          </p:nvSpPr>
          <p:spPr>
            <a:xfrm rot="1644691">
              <a:off x="7673796" y="646693"/>
              <a:ext cx="3317" cy="1746"/>
            </a:xfrm>
            <a:custGeom>
              <a:rect b="b" l="l" r="r" t="t"/>
              <a:pathLst>
                <a:path extrusionOk="0" h="10" w="19">
                  <a:moveTo>
                    <a:pt x="18" y="1"/>
                  </a:moveTo>
                  <a:cubicBezTo>
                    <a:pt x="9" y="1"/>
                    <a:pt x="0" y="1"/>
                    <a:pt x="0" y="10"/>
                  </a:cubicBezTo>
                  <a:cubicBezTo>
                    <a:pt x="9" y="1"/>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 name="Google Shape;211;p2"/>
            <p:cNvSpPr/>
            <p:nvPr/>
          </p:nvSpPr>
          <p:spPr>
            <a:xfrm rot="1644691">
              <a:off x="7676576" y="644342"/>
              <a:ext cx="38586" cy="17983"/>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2"/>
            <p:cNvSpPr/>
            <p:nvPr/>
          </p:nvSpPr>
          <p:spPr>
            <a:xfrm rot="1644691">
              <a:off x="7710274" y="609516"/>
              <a:ext cx="18682" cy="12745"/>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2"/>
            <p:cNvSpPr/>
            <p:nvPr/>
          </p:nvSpPr>
          <p:spPr>
            <a:xfrm rot="1644691">
              <a:off x="7789696" y="579606"/>
              <a:ext cx="20253" cy="7857"/>
            </a:xfrm>
            <a:custGeom>
              <a:rect b="b" l="l" r="r" t="t"/>
              <a:pathLst>
                <a:path extrusionOk="0" h="45" w="116">
                  <a:moveTo>
                    <a:pt x="0" y="1"/>
                  </a:moveTo>
                  <a:lnTo>
                    <a:pt x="36" y="36"/>
                  </a:lnTo>
                  <a:lnTo>
                    <a:pt x="115" y="45"/>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2"/>
            <p:cNvSpPr/>
            <p:nvPr/>
          </p:nvSpPr>
          <p:spPr>
            <a:xfrm rot="1644691">
              <a:off x="7801954" y="566465"/>
              <a:ext cx="12571" cy="4714"/>
            </a:xfrm>
            <a:custGeom>
              <a:rect b="b" l="l" r="r" t="t"/>
              <a:pathLst>
                <a:path extrusionOk="0" h="27" w="72">
                  <a:moveTo>
                    <a:pt x="27" y="0"/>
                  </a:moveTo>
                  <a:lnTo>
                    <a:pt x="1" y="27"/>
                  </a:lnTo>
                  <a:lnTo>
                    <a:pt x="71" y="27"/>
                  </a:ln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2"/>
            <p:cNvSpPr/>
            <p:nvPr/>
          </p:nvSpPr>
          <p:spPr>
            <a:xfrm rot="1644691">
              <a:off x="8120148" y="-349351"/>
              <a:ext cx="3143" cy="4714"/>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2"/>
            <p:cNvSpPr/>
            <p:nvPr/>
          </p:nvSpPr>
          <p:spPr>
            <a:xfrm rot="1644691">
              <a:off x="8107657" y="-320170"/>
              <a:ext cx="6460" cy="1397"/>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2"/>
            <p:cNvSpPr/>
            <p:nvPr/>
          </p:nvSpPr>
          <p:spPr>
            <a:xfrm rot="1644691">
              <a:off x="7999627" y="197947"/>
              <a:ext cx="29332" cy="1082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 name="Google Shape;218;p2"/>
            <p:cNvSpPr/>
            <p:nvPr/>
          </p:nvSpPr>
          <p:spPr>
            <a:xfrm rot="1644691">
              <a:off x="8057202" y="-86151"/>
              <a:ext cx="12396" cy="4714"/>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 name="Google Shape;219;p2"/>
            <p:cNvSpPr/>
            <p:nvPr/>
          </p:nvSpPr>
          <p:spPr>
            <a:xfrm rot="1644691">
              <a:off x="8017416" y="-121408"/>
              <a:ext cx="9428" cy="6460"/>
            </a:xfrm>
            <a:custGeom>
              <a:rect b="b" l="l" r="r" t="t"/>
              <a:pathLst>
                <a:path extrusionOk="0" h="37" w="54">
                  <a:moveTo>
                    <a:pt x="54" y="1"/>
                  </a:moveTo>
                  <a:lnTo>
                    <a:pt x="54" y="1"/>
                  </a:lnTo>
                  <a:cubicBezTo>
                    <a:pt x="36" y="10"/>
                    <a:pt x="18" y="18"/>
                    <a:pt x="1" y="36"/>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2"/>
            <p:cNvSpPr/>
            <p:nvPr/>
          </p:nvSpPr>
          <p:spPr>
            <a:xfrm rot="1644691">
              <a:off x="8170403" y="-492289"/>
              <a:ext cx="14142" cy="5412"/>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2"/>
            <p:cNvSpPr/>
            <p:nvPr/>
          </p:nvSpPr>
          <p:spPr>
            <a:xfrm rot="1644691">
              <a:off x="7871227" y="399940"/>
              <a:ext cx="20253" cy="1257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2"/>
            <p:cNvSpPr/>
            <p:nvPr/>
          </p:nvSpPr>
          <p:spPr>
            <a:xfrm rot="1644691">
              <a:off x="8235557" y="-272794"/>
              <a:ext cx="7857" cy="3841"/>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2"/>
            <p:cNvSpPr/>
            <p:nvPr/>
          </p:nvSpPr>
          <p:spPr>
            <a:xfrm rot="1644691">
              <a:off x="7892038" y="394876"/>
              <a:ext cx="12571" cy="14142"/>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
            <p:cNvSpPr/>
            <p:nvPr/>
          </p:nvSpPr>
          <p:spPr>
            <a:xfrm rot="1644691">
              <a:off x="7837982" y="510855"/>
              <a:ext cx="1397" cy="1571"/>
            </a:xfrm>
            <a:custGeom>
              <a:rect b="b" l="l" r="r" t="t"/>
              <a:pathLst>
                <a:path extrusionOk="0" h="9" w="8">
                  <a:moveTo>
                    <a:pt x="0" y="0"/>
                  </a:moveTo>
                  <a:cubicBezTo>
                    <a:pt x="3" y="6"/>
                    <a:pt x="5" y="8"/>
                    <a:pt x="6" y="8"/>
                  </a:cubicBezTo>
                  <a:cubicBezTo>
                    <a:pt x="8" y="8"/>
                    <a:pt x="6"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
            <p:cNvSpPr/>
            <p:nvPr/>
          </p:nvSpPr>
          <p:spPr>
            <a:xfrm rot="1644691">
              <a:off x="7777757" y="496846"/>
              <a:ext cx="7857" cy="1746"/>
            </a:xfrm>
            <a:custGeom>
              <a:rect b="b" l="l" r="r" t="t"/>
              <a:pathLst>
                <a:path extrusionOk="0" h="10" w="45">
                  <a:moveTo>
                    <a:pt x="1" y="1"/>
                  </a:moveTo>
                  <a:cubicBezTo>
                    <a:pt x="18" y="10"/>
                    <a:pt x="36" y="10"/>
                    <a:pt x="45" y="10"/>
                  </a:cubicBezTo>
                  <a:cubicBezTo>
                    <a:pt x="36" y="10"/>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
            <p:cNvSpPr/>
            <p:nvPr/>
          </p:nvSpPr>
          <p:spPr>
            <a:xfrm rot="1644691">
              <a:off x="7840686" y="321373"/>
              <a:ext cx="1746" cy="1571"/>
            </a:xfrm>
            <a:custGeom>
              <a:rect b="b" l="l" r="r" t="t"/>
              <a:pathLst>
                <a:path extrusionOk="0" h="9" w="10">
                  <a:moveTo>
                    <a:pt x="9" y="0"/>
                  </a:moveTo>
                  <a:lnTo>
                    <a:pt x="9" y="0"/>
                  </a:lnTo>
                  <a:cubicBezTo>
                    <a:pt x="1" y="9"/>
                    <a:pt x="1"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 name="Google Shape;227;p2"/>
            <p:cNvSpPr/>
            <p:nvPr/>
          </p:nvSpPr>
          <p:spPr>
            <a:xfrm rot="1644691">
              <a:off x="7831483" y="508589"/>
              <a:ext cx="4889" cy="4714"/>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 name="Google Shape;228;p2"/>
            <p:cNvSpPr/>
            <p:nvPr/>
          </p:nvSpPr>
          <p:spPr>
            <a:xfrm rot="1644691">
              <a:off x="7833909" y="514827"/>
              <a:ext cx="4714" cy="3317"/>
            </a:xfrm>
            <a:custGeom>
              <a:rect b="b" l="l" r="r" t="t"/>
              <a:pathLst>
                <a:path extrusionOk="0" h="19" w="27">
                  <a:moveTo>
                    <a:pt x="9" y="1"/>
                  </a:moveTo>
                  <a:cubicBezTo>
                    <a:pt x="9" y="1"/>
                    <a:pt x="9" y="10"/>
                    <a:pt x="0" y="19"/>
                  </a:cubicBezTo>
                  <a:cubicBezTo>
                    <a:pt x="18" y="19"/>
                    <a:pt x="27" y="1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
            <p:cNvSpPr/>
            <p:nvPr/>
          </p:nvSpPr>
          <p:spPr>
            <a:xfrm rot="1644691">
              <a:off x="7838296" y="504523"/>
              <a:ext cx="1746" cy="6285"/>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
            <p:cNvSpPr/>
            <p:nvPr/>
          </p:nvSpPr>
          <p:spPr>
            <a:xfrm rot="1644691">
              <a:off x="7919474" y="52966"/>
              <a:ext cx="1746" cy="175"/>
            </a:xfrm>
            <a:custGeom>
              <a:rect b="b" l="l" r="r" t="t"/>
              <a:pathLst>
                <a:path extrusionOk="0" h="1" w="10">
                  <a:moveTo>
                    <a:pt x="0" y="0"/>
                  </a:moveTo>
                  <a:cubicBezTo>
                    <a:pt x="0" y="0"/>
                    <a:pt x="9" y="0"/>
                    <a:pt x="9" y="0"/>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
            <p:cNvSpPr/>
            <p:nvPr/>
          </p:nvSpPr>
          <p:spPr>
            <a:xfrm rot="1644691">
              <a:off x="7911749" y="46699"/>
              <a:ext cx="49585" cy="13968"/>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 name="Google Shape;232;p2"/>
            <p:cNvSpPr/>
            <p:nvPr/>
          </p:nvSpPr>
          <p:spPr>
            <a:xfrm rot="1644691">
              <a:off x="7944495" y="-741815"/>
              <a:ext cx="228371" cy="1347529"/>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 name="Google Shape;233;p2"/>
            <p:cNvSpPr/>
            <p:nvPr/>
          </p:nvSpPr>
          <p:spPr>
            <a:xfrm rot="1644691">
              <a:off x="8275779" y="-680415"/>
              <a:ext cx="37189" cy="27935"/>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 name="Google Shape;234;p2"/>
            <p:cNvSpPr/>
            <p:nvPr/>
          </p:nvSpPr>
          <p:spPr>
            <a:xfrm rot="1644691">
              <a:off x="8084476" y="-290334"/>
              <a:ext cx="26364" cy="9428"/>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
            <p:cNvSpPr/>
            <p:nvPr/>
          </p:nvSpPr>
          <p:spPr>
            <a:xfrm rot="1644691">
              <a:off x="8025623" y="-90905"/>
              <a:ext cx="9428" cy="7857"/>
            </a:xfrm>
            <a:custGeom>
              <a:rect b="b" l="l" r="r" t="t"/>
              <a:pathLst>
                <a:path extrusionOk="0" h="45" w="54">
                  <a:moveTo>
                    <a:pt x="44" y="0"/>
                  </a:moveTo>
                  <a:cubicBezTo>
                    <a:pt x="9" y="18"/>
                    <a:pt x="0" y="36"/>
                    <a:pt x="27" y="44"/>
                  </a:cubicBezTo>
                  <a:cubicBezTo>
                    <a:pt x="53" y="27"/>
                    <a:pt x="53" y="9"/>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
            <p:cNvSpPr/>
            <p:nvPr/>
          </p:nvSpPr>
          <p:spPr>
            <a:xfrm rot="1644691">
              <a:off x="7846535" y="466512"/>
              <a:ext cx="4539" cy="4190"/>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
            <p:cNvSpPr/>
            <p:nvPr/>
          </p:nvSpPr>
          <p:spPr>
            <a:xfrm rot="1644691">
              <a:off x="7832661" y="472365"/>
              <a:ext cx="9428" cy="698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2"/>
            <p:cNvSpPr/>
            <p:nvPr/>
          </p:nvSpPr>
          <p:spPr>
            <a:xfrm rot="1644691">
              <a:off x="8021392" y="-114051"/>
              <a:ext cx="8031" cy="261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2"/>
            <p:cNvSpPr/>
            <p:nvPr/>
          </p:nvSpPr>
          <p:spPr>
            <a:xfrm rot="1644691">
              <a:off x="8182262" y="-484517"/>
              <a:ext cx="1571" cy="1746"/>
            </a:xfrm>
            <a:custGeom>
              <a:rect b="b" l="l" r="r" t="t"/>
              <a:pathLst>
                <a:path extrusionOk="0" h="10" w="9">
                  <a:moveTo>
                    <a:pt x="9" y="9"/>
                  </a:moveTo>
                  <a:cubicBezTo>
                    <a:pt x="9" y="9"/>
                    <a:pt x="9" y="9"/>
                    <a:pt x="9" y="9"/>
                  </a:cubicBezTo>
                  <a:cubicBezTo>
                    <a:pt x="9" y="9"/>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
            <p:cNvSpPr/>
            <p:nvPr/>
          </p:nvSpPr>
          <p:spPr>
            <a:xfrm rot="1644691">
              <a:off x="7815170" y="249150"/>
              <a:ext cx="7857" cy="4714"/>
            </a:xfrm>
            <a:custGeom>
              <a:rect b="b" l="l" r="r" t="t"/>
              <a:pathLst>
                <a:path extrusionOk="0" h="27" w="45">
                  <a:moveTo>
                    <a:pt x="45" y="0"/>
                  </a:moveTo>
                  <a:cubicBezTo>
                    <a:pt x="18" y="0"/>
                    <a:pt x="1" y="9"/>
                    <a:pt x="1" y="27"/>
                  </a:cubicBezTo>
                  <a:cubicBezTo>
                    <a:pt x="9" y="18"/>
                    <a:pt x="27" y="9"/>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
            <p:cNvSpPr/>
            <p:nvPr/>
          </p:nvSpPr>
          <p:spPr>
            <a:xfrm rot="1644691">
              <a:off x="7821274" y="537305"/>
              <a:ext cx="7857" cy="7857"/>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
            <p:cNvSpPr/>
            <p:nvPr/>
          </p:nvSpPr>
          <p:spPr>
            <a:xfrm rot="1644691">
              <a:off x="7713755" y="560925"/>
              <a:ext cx="7857" cy="6635"/>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2"/>
            <p:cNvSpPr/>
            <p:nvPr/>
          </p:nvSpPr>
          <p:spPr>
            <a:xfrm rot="1644691">
              <a:off x="7765514" y="527791"/>
              <a:ext cx="21999" cy="11000"/>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2"/>
            <p:cNvSpPr/>
            <p:nvPr/>
          </p:nvSpPr>
          <p:spPr>
            <a:xfrm rot="1644691">
              <a:off x="7767531" y="538465"/>
              <a:ext cx="6809" cy="4714"/>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 name="Google Shape;245;p2"/>
            <p:cNvSpPr/>
            <p:nvPr/>
          </p:nvSpPr>
          <p:spPr>
            <a:xfrm rot="1644691">
              <a:off x="7832152" y="494235"/>
              <a:ext cx="22348" cy="85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
            <p:cNvSpPr/>
            <p:nvPr/>
          </p:nvSpPr>
          <p:spPr>
            <a:xfrm rot="1644691">
              <a:off x="7741968" y="511748"/>
              <a:ext cx="15539" cy="4889"/>
            </a:xfrm>
            <a:custGeom>
              <a:rect b="b" l="l" r="r" t="t"/>
              <a:pathLst>
                <a:path extrusionOk="0" h="28" w="89">
                  <a:moveTo>
                    <a:pt x="18" y="1"/>
                  </a:moveTo>
                  <a:lnTo>
                    <a:pt x="1" y="27"/>
                  </a:lnTo>
                  <a:lnTo>
                    <a:pt x="1" y="27"/>
                  </a:lnTo>
                  <a:lnTo>
                    <a:pt x="89" y="19"/>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
            <p:cNvSpPr/>
            <p:nvPr/>
          </p:nvSpPr>
          <p:spPr>
            <a:xfrm rot="1644691">
              <a:off x="7765086" y="479358"/>
              <a:ext cx="9428" cy="12396"/>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
            <p:cNvSpPr/>
            <p:nvPr/>
          </p:nvSpPr>
          <p:spPr>
            <a:xfrm rot="1644691">
              <a:off x="7765364" y="491264"/>
              <a:ext cx="3143" cy="6460"/>
            </a:xfrm>
            <a:custGeom>
              <a:rect b="b" l="l" r="r" t="t"/>
              <a:pathLst>
                <a:path extrusionOk="0" h="37" w="18">
                  <a:moveTo>
                    <a:pt x="0" y="1"/>
                  </a:moveTo>
                  <a:cubicBezTo>
                    <a:pt x="0" y="10"/>
                    <a:pt x="0" y="27"/>
                    <a:pt x="18" y="36"/>
                  </a:cubicBezTo>
                  <a:cubicBezTo>
                    <a:pt x="18" y="27"/>
                    <a:pt x="18"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 name="Google Shape;249;p2"/>
            <p:cNvSpPr/>
            <p:nvPr/>
          </p:nvSpPr>
          <p:spPr>
            <a:xfrm rot="1644691">
              <a:off x="7744936" y="493360"/>
              <a:ext cx="4714" cy="7857"/>
            </a:xfrm>
            <a:custGeom>
              <a:rect b="b" l="l" r="r" t="t"/>
              <a:pathLst>
                <a:path extrusionOk="0" h="45" w="27">
                  <a:moveTo>
                    <a:pt x="27" y="1"/>
                  </a:moveTo>
                  <a:lnTo>
                    <a:pt x="0" y="45"/>
                  </a:lnTo>
                  <a:lnTo>
                    <a:pt x="18" y="36"/>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 name="Google Shape;250;p2"/>
            <p:cNvSpPr/>
            <p:nvPr/>
          </p:nvSpPr>
          <p:spPr>
            <a:xfrm rot="1644691">
              <a:off x="7810035" y="388007"/>
              <a:ext cx="12222" cy="10301"/>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
            <p:cNvSpPr/>
            <p:nvPr/>
          </p:nvSpPr>
          <p:spPr>
            <a:xfrm rot="1644691">
              <a:off x="7761310" y="401454"/>
              <a:ext cx="20253" cy="4889"/>
            </a:xfrm>
            <a:custGeom>
              <a:rect b="b" l="l" r="r" t="t"/>
              <a:pathLst>
                <a:path extrusionOk="0" h="28" w="116">
                  <a:moveTo>
                    <a:pt x="0" y="1"/>
                  </a:moveTo>
                  <a:lnTo>
                    <a:pt x="44" y="27"/>
                  </a:lnTo>
                  <a:cubicBezTo>
                    <a:pt x="62" y="10"/>
                    <a:pt x="80" y="10"/>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
            <p:cNvSpPr/>
            <p:nvPr/>
          </p:nvSpPr>
          <p:spPr>
            <a:xfrm rot="1644691">
              <a:off x="7764425" y="368393"/>
              <a:ext cx="15539" cy="1082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
            <p:cNvSpPr/>
            <p:nvPr/>
          </p:nvSpPr>
          <p:spPr>
            <a:xfrm rot="1644691">
              <a:off x="7864986" y="270483"/>
              <a:ext cx="31078" cy="3143"/>
            </a:xfrm>
            <a:custGeom>
              <a:rect b="b" l="l" r="r" t="t"/>
              <a:pathLst>
                <a:path extrusionOk="0" h="18" w="178">
                  <a:moveTo>
                    <a:pt x="1" y="0"/>
                  </a:moveTo>
                  <a:lnTo>
                    <a:pt x="1" y="18"/>
                  </a:lnTo>
                  <a:lnTo>
                    <a:pt x="177" y="1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 name="Google Shape;254;p2"/>
            <p:cNvSpPr/>
            <p:nvPr/>
          </p:nvSpPr>
          <p:spPr>
            <a:xfrm rot="1644691">
              <a:off x="7850071" y="119671"/>
              <a:ext cx="31078" cy="14142"/>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2"/>
            <p:cNvSpPr/>
            <p:nvPr/>
          </p:nvSpPr>
          <p:spPr>
            <a:xfrm rot="1644691">
              <a:off x="7877417" y="136352"/>
              <a:ext cx="4714" cy="3143"/>
            </a:xfrm>
            <a:custGeom>
              <a:rect b="b" l="l" r="r" t="t"/>
              <a:pathLst>
                <a:path extrusionOk="0" h="18" w="27">
                  <a:moveTo>
                    <a:pt x="0" y="0"/>
                  </a:moveTo>
                  <a:cubicBezTo>
                    <a:pt x="9" y="0"/>
                    <a:pt x="18" y="9"/>
                    <a:pt x="27" y="18"/>
                  </a:cubicBezTo>
                  <a:cubicBezTo>
                    <a:pt x="18"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2"/>
            <p:cNvSpPr/>
            <p:nvPr/>
          </p:nvSpPr>
          <p:spPr>
            <a:xfrm rot="1644691">
              <a:off x="8050808" y="-286015"/>
              <a:ext cx="11000" cy="6285"/>
            </a:xfrm>
            <a:custGeom>
              <a:rect b="b" l="l" r="r" t="t"/>
              <a:pathLst>
                <a:path extrusionOk="0" h="36" w="63">
                  <a:moveTo>
                    <a:pt x="63" y="1"/>
                  </a:moveTo>
                  <a:lnTo>
                    <a:pt x="1" y="36"/>
                  </a:lnTo>
                  <a:lnTo>
                    <a:pt x="27" y="36"/>
                  </a:lnTo>
                  <a:cubicBezTo>
                    <a:pt x="54" y="36"/>
                    <a:pt x="54" y="27"/>
                    <a:pt x="6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2"/>
            <p:cNvSpPr/>
            <p:nvPr/>
          </p:nvSpPr>
          <p:spPr>
            <a:xfrm rot="1644691">
              <a:off x="8107828" y="-359024"/>
              <a:ext cx="18507" cy="1746"/>
            </a:xfrm>
            <a:custGeom>
              <a:rect b="b" l="l" r="r" t="t"/>
              <a:pathLst>
                <a:path extrusionOk="0" h="10" w="106">
                  <a:moveTo>
                    <a:pt x="9" y="1"/>
                  </a:moveTo>
                  <a:lnTo>
                    <a:pt x="0" y="10"/>
                  </a:lnTo>
                  <a:lnTo>
                    <a:pt x="1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2"/>
            <p:cNvSpPr/>
            <p:nvPr/>
          </p:nvSpPr>
          <p:spPr>
            <a:xfrm rot="1644691">
              <a:off x="8124245" y="-442654"/>
              <a:ext cx="16587" cy="11174"/>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2"/>
            <p:cNvSpPr/>
            <p:nvPr/>
          </p:nvSpPr>
          <p:spPr>
            <a:xfrm rot="1644691">
              <a:off x="7849542" y="-879617"/>
              <a:ext cx="12571" cy="7857"/>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
            <p:cNvSpPr/>
            <p:nvPr/>
          </p:nvSpPr>
          <p:spPr>
            <a:xfrm rot="1644691">
              <a:off x="7858729" y="-871172"/>
              <a:ext cx="6285" cy="7857"/>
            </a:xfrm>
            <a:custGeom>
              <a:rect b="b" l="l" r="r" t="t"/>
              <a:pathLst>
                <a:path extrusionOk="0" h="45" w="36">
                  <a:moveTo>
                    <a:pt x="0" y="0"/>
                  </a:moveTo>
                  <a:lnTo>
                    <a:pt x="27" y="44"/>
                  </a:lnTo>
                  <a:cubicBezTo>
                    <a:pt x="36" y="9"/>
                    <a:pt x="18"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
            <p:cNvSpPr/>
            <p:nvPr/>
          </p:nvSpPr>
          <p:spPr>
            <a:xfrm rot="1644691">
              <a:off x="7827277" y="-857167"/>
              <a:ext cx="9428" cy="7857"/>
            </a:xfrm>
            <a:custGeom>
              <a:rect b="b" l="l" r="r" t="t"/>
              <a:pathLst>
                <a:path extrusionOk="0" h="45" w="54">
                  <a:moveTo>
                    <a:pt x="1" y="0"/>
                  </a:moveTo>
                  <a:lnTo>
                    <a:pt x="54" y="44"/>
                  </a:lnTo>
                  <a:lnTo>
                    <a:pt x="36" y="27"/>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
            <p:cNvSpPr/>
            <p:nvPr/>
          </p:nvSpPr>
          <p:spPr>
            <a:xfrm rot="1644691">
              <a:off x="7807984" y="-840290"/>
              <a:ext cx="13968" cy="16237"/>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 name="Google Shape;263;p2"/>
            <p:cNvSpPr/>
            <p:nvPr/>
          </p:nvSpPr>
          <p:spPr>
            <a:xfrm rot="1644691">
              <a:off x="7812841" y="-822102"/>
              <a:ext cx="6285" cy="6285"/>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 name="Google Shape;264;p2"/>
            <p:cNvSpPr/>
            <p:nvPr/>
          </p:nvSpPr>
          <p:spPr>
            <a:xfrm rot="1644691">
              <a:off x="7842530" y="-854755"/>
              <a:ext cx="9428" cy="4889"/>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
            <p:cNvSpPr/>
            <p:nvPr/>
          </p:nvSpPr>
          <p:spPr>
            <a:xfrm rot="1644691">
              <a:off x="7848012" y="-850275"/>
              <a:ext cx="1746" cy="6285"/>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
            <p:cNvSpPr/>
            <p:nvPr/>
          </p:nvSpPr>
          <p:spPr>
            <a:xfrm rot="1644691">
              <a:off x="7852632" y="-853522"/>
              <a:ext cx="1571" cy="1746"/>
            </a:xfrm>
            <a:custGeom>
              <a:rect b="b" l="l" r="r" t="t"/>
              <a:pathLst>
                <a:path extrusionOk="0" h="10" w="9">
                  <a:moveTo>
                    <a:pt x="0" y="1"/>
                  </a:moveTo>
                  <a:lnTo>
                    <a:pt x="0" y="10"/>
                  </a:lnTo>
                  <a:cubicBezTo>
                    <a:pt x="9"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
            <p:cNvSpPr/>
            <p:nvPr/>
          </p:nvSpPr>
          <p:spPr>
            <a:xfrm rot="1644691">
              <a:off x="7874940" y="-871657"/>
              <a:ext cx="18682" cy="9254"/>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2"/>
            <p:cNvSpPr/>
            <p:nvPr/>
          </p:nvSpPr>
          <p:spPr>
            <a:xfrm rot="1644691">
              <a:off x="7861562" y="-860542"/>
              <a:ext cx="7857" cy="9428"/>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2"/>
            <p:cNvSpPr/>
            <p:nvPr/>
          </p:nvSpPr>
          <p:spPr>
            <a:xfrm rot="1644691">
              <a:off x="7862672" y="-851018"/>
              <a:ext cx="3317" cy="4714"/>
            </a:xfrm>
            <a:custGeom>
              <a:rect b="b" l="l" r="r" t="t"/>
              <a:pathLst>
                <a:path extrusionOk="0" h="27" w="19">
                  <a:moveTo>
                    <a:pt x="10" y="0"/>
                  </a:moveTo>
                  <a:lnTo>
                    <a:pt x="1" y="18"/>
                  </a:lnTo>
                  <a:lnTo>
                    <a:pt x="19" y="27"/>
                  </a:ln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2"/>
            <p:cNvSpPr/>
            <p:nvPr/>
          </p:nvSpPr>
          <p:spPr>
            <a:xfrm rot="1644691">
              <a:off x="7828883" y="-823313"/>
              <a:ext cx="7857" cy="13968"/>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2"/>
            <p:cNvSpPr/>
            <p:nvPr/>
          </p:nvSpPr>
          <p:spPr>
            <a:xfrm rot="1644691">
              <a:off x="7841260" y="-834986"/>
              <a:ext cx="1746" cy="1746"/>
            </a:xfrm>
            <a:custGeom>
              <a:rect b="b" l="l" r="r" t="t"/>
              <a:pathLst>
                <a:path extrusionOk="0" h="10" w="10">
                  <a:moveTo>
                    <a:pt x="0" y="1"/>
                  </a:moveTo>
                  <a:lnTo>
                    <a:pt x="0" y="9"/>
                  </a:lnTo>
                  <a:cubicBezTo>
                    <a:pt x="9"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2"/>
            <p:cNvSpPr/>
            <p:nvPr/>
          </p:nvSpPr>
          <p:spPr>
            <a:xfrm rot="1644691">
              <a:off x="7806921" y="-774813"/>
              <a:ext cx="1746" cy="175"/>
            </a:xfrm>
            <a:custGeom>
              <a:rect b="b" l="l" r="r" t="t"/>
              <a:pathLst>
                <a:path extrusionOk="0" h="1" w="10">
                  <a:moveTo>
                    <a:pt x="1" y="1"/>
                  </a:moveTo>
                  <a:lnTo>
                    <a:pt x="9"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 name="Google Shape;273;p2"/>
            <p:cNvSpPr/>
            <p:nvPr/>
          </p:nvSpPr>
          <p:spPr>
            <a:xfrm rot="1644691">
              <a:off x="7839137" y="-827903"/>
              <a:ext cx="4889" cy="9428"/>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 name="Google Shape;274;p2"/>
            <p:cNvSpPr/>
            <p:nvPr/>
          </p:nvSpPr>
          <p:spPr>
            <a:xfrm rot="1644691">
              <a:off x="7812550" y="-808078"/>
              <a:ext cx="7857" cy="6285"/>
            </a:xfrm>
            <a:custGeom>
              <a:rect b="b" l="l" r="r" t="t"/>
              <a:pathLst>
                <a:path extrusionOk="0" h="36" w="45">
                  <a:moveTo>
                    <a:pt x="45" y="1"/>
                  </a:moveTo>
                  <a:cubicBezTo>
                    <a:pt x="27" y="9"/>
                    <a:pt x="1" y="27"/>
                    <a:pt x="18" y="36"/>
                  </a:cubicBezTo>
                  <a:cubicBezTo>
                    <a:pt x="27" y="27"/>
                    <a:pt x="36" y="18"/>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2"/>
            <p:cNvSpPr/>
            <p:nvPr/>
          </p:nvSpPr>
          <p:spPr>
            <a:xfrm rot="1644691">
              <a:off x="7836625" y="-835311"/>
              <a:ext cx="3317" cy="175"/>
            </a:xfrm>
            <a:custGeom>
              <a:rect b="b" l="l" r="r" t="t"/>
              <a:pathLst>
                <a:path extrusionOk="0" h="1" w="19">
                  <a:moveTo>
                    <a:pt x="18" y="0"/>
                  </a:moveTo>
                  <a:cubicBezTo>
                    <a:pt x="18" y="0"/>
                    <a:pt x="10" y="0"/>
                    <a:pt x="10" y="0"/>
                  </a:cubicBezTo>
                  <a:cubicBezTo>
                    <a:pt x="1" y="0"/>
                    <a:pt x="10"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
            <p:cNvSpPr/>
            <p:nvPr/>
          </p:nvSpPr>
          <p:spPr>
            <a:xfrm rot="1644691">
              <a:off x="7838292" y="-833798"/>
              <a:ext cx="4714" cy="4714"/>
            </a:xfrm>
            <a:custGeom>
              <a:rect b="b" l="l" r="r" t="t"/>
              <a:pathLst>
                <a:path extrusionOk="0" h="27" w="27">
                  <a:moveTo>
                    <a:pt x="0" y="0"/>
                  </a:moveTo>
                  <a:cubicBezTo>
                    <a:pt x="0" y="9"/>
                    <a:pt x="18" y="18"/>
                    <a:pt x="27" y="27"/>
                  </a:cubicBezTo>
                  <a:cubicBezTo>
                    <a:pt x="27" y="18"/>
                    <a:pt x="18"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
            <p:cNvSpPr/>
            <p:nvPr/>
          </p:nvSpPr>
          <p:spPr>
            <a:xfrm rot="1644691">
              <a:off x="7800673" y="-768941"/>
              <a:ext cx="54125" cy="32126"/>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 name="Google Shape;278;p2"/>
            <p:cNvSpPr/>
            <p:nvPr/>
          </p:nvSpPr>
          <p:spPr>
            <a:xfrm rot="1644691">
              <a:off x="7803754" y="-793326"/>
              <a:ext cx="12571" cy="1868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 name="Google Shape;279;p2"/>
            <p:cNvSpPr/>
            <p:nvPr/>
          </p:nvSpPr>
          <p:spPr>
            <a:xfrm rot="1644691">
              <a:off x="7817881" y="-807690"/>
              <a:ext cx="27935" cy="23221"/>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 name="Google Shape;280;p2"/>
            <p:cNvSpPr/>
            <p:nvPr/>
          </p:nvSpPr>
          <p:spPr>
            <a:xfrm rot="1644691">
              <a:off x="7900606" y="-845519"/>
              <a:ext cx="3317" cy="1397"/>
            </a:xfrm>
            <a:custGeom>
              <a:rect b="b" l="l" r="r" t="t"/>
              <a:pathLst>
                <a:path extrusionOk="0" h="8" w="19">
                  <a:moveTo>
                    <a:pt x="1" y="1"/>
                  </a:moveTo>
                  <a:cubicBezTo>
                    <a:pt x="5" y="5"/>
                    <a:pt x="10" y="7"/>
                    <a:pt x="13" y="7"/>
                  </a:cubicBezTo>
                  <a:cubicBezTo>
                    <a:pt x="16" y="7"/>
                    <a:pt x="19" y="5"/>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 name="Google Shape;281;p2"/>
            <p:cNvSpPr/>
            <p:nvPr/>
          </p:nvSpPr>
          <p:spPr>
            <a:xfrm rot="1644691">
              <a:off x="7876019" y="-856821"/>
              <a:ext cx="24793" cy="17110"/>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 name="Google Shape;282;p2"/>
            <p:cNvSpPr/>
            <p:nvPr/>
          </p:nvSpPr>
          <p:spPr>
            <a:xfrm rot="1644691">
              <a:off x="7858246" y="-819057"/>
              <a:ext cx="12571" cy="13968"/>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
            <p:cNvSpPr/>
            <p:nvPr/>
          </p:nvSpPr>
          <p:spPr>
            <a:xfrm rot="1644691">
              <a:off x="7792182" y="-778790"/>
              <a:ext cx="13968" cy="8031"/>
            </a:xfrm>
            <a:custGeom>
              <a:rect b="b" l="l" r="r" t="t"/>
              <a:pathLst>
                <a:path extrusionOk="0" h="46" w="80">
                  <a:moveTo>
                    <a:pt x="0" y="1"/>
                  </a:moveTo>
                  <a:lnTo>
                    <a:pt x="80" y="45"/>
                  </a:lnTo>
                  <a:lnTo>
                    <a:pt x="80" y="45"/>
                  </a:lnTo>
                  <a:lnTo>
                    <a:pt x="53" y="10"/>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 name="Google Shape;284;p2"/>
            <p:cNvSpPr/>
            <p:nvPr/>
          </p:nvSpPr>
          <p:spPr>
            <a:xfrm rot="1644691">
              <a:off x="7786641" y="-764138"/>
              <a:ext cx="8031" cy="4714"/>
            </a:xfrm>
            <a:custGeom>
              <a:rect b="b" l="l" r="r" t="t"/>
              <a:pathLst>
                <a:path extrusionOk="0" h="27" w="46">
                  <a:moveTo>
                    <a:pt x="1" y="0"/>
                  </a:moveTo>
                  <a:lnTo>
                    <a:pt x="27" y="27"/>
                  </a:lnTo>
                  <a:lnTo>
                    <a:pt x="45"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2"/>
            <p:cNvSpPr/>
            <p:nvPr/>
          </p:nvSpPr>
          <p:spPr>
            <a:xfrm rot="1644691">
              <a:off x="7388602" y="83895"/>
              <a:ext cx="3317" cy="3317"/>
            </a:xfrm>
            <a:custGeom>
              <a:rect b="b" l="l" r="r" t="t"/>
              <a:pathLst>
                <a:path extrusionOk="0" h="19" w="19">
                  <a:moveTo>
                    <a:pt x="1" y="1"/>
                  </a:moveTo>
                  <a:lnTo>
                    <a:pt x="19" y="18"/>
                  </a:lnTo>
                  <a:cubicBezTo>
                    <a:pt x="10" y="9"/>
                    <a:pt x="10"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
            <p:cNvSpPr/>
            <p:nvPr/>
          </p:nvSpPr>
          <p:spPr>
            <a:xfrm rot="1644691">
              <a:off x="7396312" y="56907"/>
              <a:ext cx="4889" cy="1397"/>
            </a:xfrm>
            <a:custGeom>
              <a:rect b="b" l="l" r="r" t="t"/>
              <a:pathLst>
                <a:path extrusionOk="0" h="8" w="28">
                  <a:moveTo>
                    <a:pt x="1" y="1"/>
                  </a:moveTo>
                  <a:cubicBezTo>
                    <a:pt x="5" y="5"/>
                    <a:pt x="12" y="7"/>
                    <a:pt x="17" y="7"/>
                  </a:cubicBezTo>
                  <a:cubicBezTo>
                    <a:pt x="23" y="7"/>
                    <a:pt x="27" y="5"/>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
            <p:cNvSpPr/>
            <p:nvPr/>
          </p:nvSpPr>
          <p:spPr>
            <a:xfrm rot="1644691">
              <a:off x="7554556" y="-421047"/>
              <a:ext cx="20078" cy="9428"/>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
            <p:cNvSpPr/>
            <p:nvPr/>
          </p:nvSpPr>
          <p:spPr>
            <a:xfrm rot="1644691">
              <a:off x="7455439" y="-163098"/>
              <a:ext cx="7857" cy="6285"/>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
            <p:cNvSpPr/>
            <p:nvPr/>
          </p:nvSpPr>
          <p:spPr>
            <a:xfrm rot="1644691">
              <a:off x="7478316" y="-132664"/>
              <a:ext cx="6285" cy="4714"/>
            </a:xfrm>
            <a:custGeom>
              <a:rect b="b" l="l" r="r" t="t"/>
              <a:pathLst>
                <a:path extrusionOk="0" h="27" w="36">
                  <a:moveTo>
                    <a:pt x="35" y="0"/>
                  </a:moveTo>
                  <a:lnTo>
                    <a:pt x="0" y="27"/>
                  </a:lnTo>
                  <a:cubicBezTo>
                    <a:pt x="9" y="27"/>
                    <a:pt x="27" y="18"/>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
            <p:cNvSpPr/>
            <p:nvPr/>
          </p:nvSpPr>
          <p:spPr>
            <a:xfrm rot="1644691">
              <a:off x="7352151" y="221439"/>
              <a:ext cx="9428" cy="4539"/>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
            <p:cNvSpPr/>
            <p:nvPr/>
          </p:nvSpPr>
          <p:spPr>
            <a:xfrm rot="1644691">
              <a:off x="7697904" y="-615442"/>
              <a:ext cx="14142" cy="10825"/>
            </a:xfrm>
            <a:custGeom>
              <a:rect b="b" l="l" r="r" t="t"/>
              <a:pathLst>
                <a:path extrusionOk="0" h="62" w="81">
                  <a:moveTo>
                    <a:pt x="45" y="0"/>
                  </a:moveTo>
                  <a:cubicBezTo>
                    <a:pt x="19" y="27"/>
                    <a:pt x="10" y="44"/>
                    <a:pt x="1" y="62"/>
                  </a:cubicBezTo>
                  <a:cubicBezTo>
                    <a:pt x="36" y="35"/>
                    <a:pt x="80" y="18"/>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
            <p:cNvSpPr/>
            <p:nvPr/>
          </p:nvSpPr>
          <p:spPr>
            <a:xfrm rot="1644691">
              <a:off x="7304378" y="39215"/>
              <a:ext cx="6285" cy="3317"/>
            </a:xfrm>
            <a:custGeom>
              <a:rect b="b" l="l" r="r" t="t"/>
              <a:pathLst>
                <a:path extrusionOk="0" h="19" w="36">
                  <a:moveTo>
                    <a:pt x="0" y="1"/>
                  </a:moveTo>
                  <a:cubicBezTo>
                    <a:pt x="9" y="10"/>
                    <a:pt x="27" y="18"/>
                    <a:pt x="36" y="18"/>
                  </a:cubicBezTo>
                  <a:cubicBezTo>
                    <a:pt x="27" y="1"/>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
            <p:cNvSpPr/>
            <p:nvPr/>
          </p:nvSpPr>
          <p:spPr>
            <a:xfrm rot="1644691">
              <a:off x="7687165" y="-610434"/>
              <a:ext cx="7857" cy="14142"/>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2"/>
            <p:cNvSpPr/>
            <p:nvPr/>
          </p:nvSpPr>
          <p:spPr>
            <a:xfrm rot="1644691">
              <a:off x="7177414" y="739731"/>
              <a:ext cx="1746" cy="174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2"/>
            <p:cNvSpPr/>
            <p:nvPr/>
          </p:nvSpPr>
          <p:spPr>
            <a:xfrm rot="1644691">
              <a:off x="7034768" y="841477"/>
              <a:ext cx="1746" cy="6285"/>
            </a:xfrm>
            <a:custGeom>
              <a:rect b="b" l="l" r="r" t="t"/>
              <a:pathLst>
                <a:path extrusionOk="0" h="36" w="10">
                  <a:moveTo>
                    <a:pt x="1" y="1"/>
                  </a:moveTo>
                  <a:cubicBezTo>
                    <a:pt x="1" y="18"/>
                    <a:pt x="1" y="27"/>
                    <a:pt x="10" y="36"/>
                  </a:cubicBezTo>
                  <a:cubicBezTo>
                    <a:pt x="1" y="18"/>
                    <a:pt x="1" y="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
            <p:cNvSpPr/>
            <p:nvPr/>
          </p:nvSpPr>
          <p:spPr>
            <a:xfrm rot="1644691">
              <a:off x="7756107" y="-707155"/>
              <a:ext cx="1397" cy="1571"/>
            </a:xfrm>
            <a:custGeom>
              <a:rect b="b" l="l" r="r" t="t"/>
              <a:pathLst>
                <a:path extrusionOk="0" h="9" w="8">
                  <a:moveTo>
                    <a:pt x="2" y="1"/>
                  </a:moveTo>
                  <a:cubicBezTo>
                    <a:pt x="0" y="1"/>
                    <a:pt x="2" y="9"/>
                    <a:pt x="8" y="9"/>
                  </a:cubicBezTo>
                  <a:cubicBezTo>
                    <a:pt x="5" y="3"/>
                    <a:pt x="3" y="1"/>
                    <a:pt x="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
            <p:cNvSpPr/>
            <p:nvPr/>
          </p:nvSpPr>
          <p:spPr>
            <a:xfrm rot="1644691">
              <a:off x="7794332" y="-700435"/>
              <a:ext cx="4714" cy="1571"/>
            </a:xfrm>
            <a:custGeom>
              <a:rect b="b" l="l" r="r" t="t"/>
              <a:pathLst>
                <a:path extrusionOk="0" h="9" w="27">
                  <a:moveTo>
                    <a:pt x="0" y="0"/>
                  </a:moveTo>
                  <a:cubicBezTo>
                    <a:pt x="9" y="0"/>
                    <a:pt x="18" y="9"/>
                    <a:pt x="27" y="9"/>
                  </a:cubicBezTo>
                  <a:cubicBezTo>
                    <a:pt x="18"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
            <p:cNvSpPr/>
            <p:nvPr/>
          </p:nvSpPr>
          <p:spPr>
            <a:xfrm rot="1644691">
              <a:off x="7717611" y="-536285"/>
              <a:ext cx="1571" cy="1746"/>
            </a:xfrm>
            <a:custGeom>
              <a:rect b="b" l="l" r="r" t="t"/>
              <a:pathLst>
                <a:path extrusionOk="0" h="10" w="9">
                  <a:moveTo>
                    <a:pt x="0" y="1"/>
                  </a:moveTo>
                  <a:lnTo>
                    <a:pt x="0" y="10"/>
                  </a:ln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
            <p:cNvSpPr/>
            <p:nvPr/>
          </p:nvSpPr>
          <p:spPr>
            <a:xfrm rot="1644691">
              <a:off x="7757808" y="-709116"/>
              <a:ext cx="3317" cy="4714"/>
            </a:xfrm>
            <a:custGeom>
              <a:rect b="b" l="l" r="r" t="t"/>
              <a:pathLst>
                <a:path extrusionOk="0" h="27" w="19">
                  <a:moveTo>
                    <a:pt x="19" y="0"/>
                  </a:moveTo>
                  <a:cubicBezTo>
                    <a:pt x="19" y="9"/>
                    <a:pt x="10" y="18"/>
                    <a:pt x="1" y="27"/>
                  </a:cubicBezTo>
                  <a:cubicBezTo>
                    <a:pt x="10" y="18"/>
                    <a:pt x="19" y="9"/>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
            <p:cNvSpPr/>
            <p:nvPr/>
          </p:nvSpPr>
          <p:spPr>
            <a:xfrm rot="1644691">
              <a:off x="7758435" y="-712873"/>
              <a:ext cx="1571" cy="3317"/>
            </a:xfrm>
            <a:custGeom>
              <a:rect b="b" l="l" r="r" t="t"/>
              <a:pathLst>
                <a:path extrusionOk="0" h="19" w="9">
                  <a:moveTo>
                    <a:pt x="9" y="0"/>
                  </a:moveTo>
                  <a:cubicBezTo>
                    <a:pt x="0" y="0"/>
                    <a:pt x="0" y="0"/>
                    <a:pt x="9" y="18"/>
                  </a:cubicBezTo>
                  <a:cubicBezTo>
                    <a:pt x="9" y="9"/>
                    <a:pt x="9" y="9"/>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
            <p:cNvSpPr/>
            <p:nvPr/>
          </p:nvSpPr>
          <p:spPr>
            <a:xfrm rot="1644691">
              <a:off x="7754536" y="-706141"/>
              <a:ext cx="1571" cy="4889"/>
            </a:xfrm>
            <a:custGeom>
              <a:rect b="b" l="l" r="r" t="t"/>
              <a:pathLst>
                <a:path extrusionOk="0" h="28" w="9">
                  <a:moveTo>
                    <a:pt x="0" y="1"/>
                  </a:moveTo>
                  <a:cubicBezTo>
                    <a:pt x="9" y="9"/>
                    <a:pt x="9" y="18"/>
                    <a:pt x="9" y="27"/>
                  </a:cubicBezTo>
                  <a:cubicBezTo>
                    <a:pt x="9" y="18"/>
                    <a:pt x="9" y="9"/>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
            <p:cNvSpPr/>
            <p:nvPr/>
          </p:nvSpPr>
          <p:spPr>
            <a:xfrm rot="1644691">
              <a:off x="7249690" y="456271"/>
              <a:ext cx="3317" cy="2095"/>
            </a:xfrm>
            <a:custGeom>
              <a:rect b="b" l="l" r="r" t="t"/>
              <a:pathLst>
                <a:path extrusionOk="0" h="12" w="19">
                  <a:moveTo>
                    <a:pt x="1" y="1"/>
                  </a:moveTo>
                  <a:cubicBezTo>
                    <a:pt x="12" y="8"/>
                    <a:pt x="17" y="11"/>
                    <a:pt x="17" y="11"/>
                  </a:cubicBezTo>
                  <a:cubicBezTo>
                    <a:pt x="18" y="11"/>
                    <a:pt x="11" y="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
            <p:cNvSpPr/>
            <p:nvPr/>
          </p:nvSpPr>
          <p:spPr>
            <a:xfrm rot="1644691">
              <a:off x="7601059" y="-287605"/>
              <a:ext cx="1746" cy="175"/>
            </a:xfrm>
            <a:custGeom>
              <a:rect b="b" l="l" r="r" t="t"/>
              <a:pathLst>
                <a:path extrusionOk="0" h="1" w="10">
                  <a:moveTo>
                    <a:pt x="10" y="1"/>
                  </a:moveTo>
                  <a:lnTo>
                    <a:pt x="1"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 name="Google Shape;304;p2"/>
            <p:cNvSpPr/>
            <p:nvPr/>
          </p:nvSpPr>
          <p:spPr>
            <a:xfrm rot="1644691">
              <a:off x="7572860" y="-293333"/>
              <a:ext cx="32649" cy="14142"/>
            </a:xfrm>
            <a:custGeom>
              <a:rect b="b" l="l" r="r" t="t"/>
              <a:pathLst>
                <a:path extrusionOk="0" h="81" w="187">
                  <a:moveTo>
                    <a:pt x="151" y="1"/>
                  </a:moveTo>
                  <a:lnTo>
                    <a:pt x="1" y="9"/>
                  </a:lnTo>
                  <a:lnTo>
                    <a:pt x="186" y="80"/>
                  </a:lnTo>
                  <a:cubicBezTo>
                    <a:pt x="124" y="36"/>
                    <a:pt x="133" y="18"/>
                    <a:pt x="15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2"/>
            <p:cNvSpPr/>
            <p:nvPr/>
          </p:nvSpPr>
          <p:spPr>
            <a:xfrm rot="1644691">
              <a:off x="7286977" y="-839992"/>
              <a:ext cx="245307" cy="1793097"/>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
            <p:cNvSpPr/>
            <p:nvPr/>
          </p:nvSpPr>
          <p:spPr>
            <a:xfrm rot="1644691">
              <a:off x="7400888" y="19438"/>
              <a:ext cx="17285" cy="7857"/>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
            <p:cNvSpPr/>
            <p:nvPr/>
          </p:nvSpPr>
          <p:spPr>
            <a:xfrm rot="1644691">
              <a:off x="7479952" y="-160711"/>
              <a:ext cx="7857" cy="7857"/>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
            <p:cNvSpPr/>
            <p:nvPr/>
          </p:nvSpPr>
          <p:spPr>
            <a:xfrm rot="1644691">
              <a:off x="7739389" y="-670100"/>
              <a:ext cx="3317" cy="4539"/>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
            <p:cNvSpPr/>
            <p:nvPr/>
          </p:nvSpPr>
          <p:spPr>
            <a:xfrm rot="1644691">
              <a:off x="7748439" y="-678799"/>
              <a:ext cx="4714" cy="7857"/>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
            <p:cNvSpPr/>
            <p:nvPr/>
          </p:nvSpPr>
          <p:spPr>
            <a:xfrm rot="1644691">
              <a:off x="7176689" y="468984"/>
              <a:ext cx="3667" cy="4190"/>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
            <p:cNvSpPr/>
            <p:nvPr/>
          </p:nvSpPr>
          <p:spPr>
            <a:xfrm rot="1644691">
              <a:off x="7477013" y="-135319"/>
              <a:ext cx="6285" cy="1397"/>
            </a:xfrm>
            <a:custGeom>
              <a:rect b="b" l="l" r="r" t="t"/>
              <a:pathLst>
                <a:path extrusionOk="0" h="8" w="36">
                  <a:moveTo>
                    <a:pt x="0" y="1"/>
                  </a:moveTo>
                  <a:cubicBezTo>
                    <a:pt x="5" y="5"/>
                    <a:pt x="9" y="7"/>
                    <a:pt x="15" y="7"/>
                  </a:cubicBezTo>
                  <a:cubicBezTo>
                    <a:pt x="20" y="7"/>
                    <a:pt x="27" y="5"/>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
            <p:cNvSpPr/>
            <p:nvPr/>
          </p:nvSpPr>
          <p:spPr>
            <a:xfrm rot="1644691">
              <a:off x="7351549" y="220432"/>
              <a:ext cx="1746" cy="175"/>
            </a:xfrm>
            <a:custGeom>
              <a:rect b="b" l="l" r="r" t="t"/>
              <a:pathLst>
                <a:path extrusionOk="0" h="1" w="10">
                  <a:moveTo>
                    <a:pt x="1" y="0"/>
                  </a:moveTo>
                  <a:lnTo>
                    <a:pt x="1" y="0"/>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
            <p:cNvSpPr/>
            <p:nvPr/>
          </p:nvSpPr>
          <p:spPr>
            <a:xfrm rot="1644691">
              <a:off x="7717313" y="-475884"/>
              <a:ext cx="6285" cy="3841"/>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 name="Google Shape;314;p2"/>
            <p:cNvSpPr/>
            <p:nvPr/>
          </p:nvSpPr>
          <p:spPr>
            <a:xfrm rot="1644691">
              <a:off x="7769234" y="-738805"/>
              <a:ext cx="6285" cy="7857"/>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2"/>
            <p:cNvSpPr/>
            <p:nvPr/>
          </p:nvSpPr>
          <p:spPr>
            <a:xfrm rot="1644691">
              <a:off x="7854378" y="-768167"/>
              <a:ext cx="4714" cy="5587"/>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2"/>
            <p:cNvSpPr/>
            <p:nvPr/>
          </p:nvSpPr>
          <p:spPr>
            <a:xfrm rot="1644691">
              <a:off x="7800086" y="-736395"/>
              <a:ext cx="14841" cy="9777"/>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 name="Google Shape;317;p2"/>
            <p:cNvSpPr/>
            <p:nvPr/>
          </p:nvSpPr>
          <p:spPr>
            <a:xfrm rot="1644691">
              <a:off x="7809670" y="-742673"/>
              <a:ext cx="4889" cy="6460"/>
            </a:xfrm>
            <a:custGeom>
              <a:rect b="b" l="l" r="r" t="t"/>
              <a:pathLst>
                <a:path extrusionOk="0" h="37" w="28">
                  <a:moveTo>
                    <a:pt x="27" y="1"/>
                  </a:moveTo>
                  <a:cubicBezTo>
                    <a:pt x="1" y="1"/>
                    <a:pt x="27" y="19"/>
                    <a:pt x="27" y="36"/>
                  </a:cubicBezTo>
                  <a:cubicBezTo>
                    <a:pt x="27" y="27"/>
                    <a:pt x="27"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 name="Google Shape;318;p2"/>
            <p:cNvSpPr/>
            <p:nvPr/>
          </p:nvSpPr>
          <p:spPr>
            <a:xfrm rot="1644691">
              <a:off x="7743999" y="-698240"/>
              <a:ext cx="15015" cy="8730"/>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 name="Google Shape;319;p2"/>
            <p:cNvSpPr/>
            <p:nvPr/>
          </p:nvSpPr>
          <p:spPr>
            <a:xfrm rot="1644691">
              <a:off x="7817609" y="-719577"/>
              <a:ext cx="11000" cy="4714"/>
            </a:xfrm>
            <a:custGeom>
              <a:rect b="b" l="l" r="r" t="t"/>
              <a:pathLst>
                <a:path extrusionOk="0" h="27" w="63">
                  <a:moveTo>
                    <a:pt x="62" y="0"/>
                  </a:moveTo>
                  <a:lnTo>
                    <a:pt x="1" y="9"/>
                  </a:lnTo>
                  <a:lnTo>
                    <a:pt x="54" y="27"/>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 name="Google Shape;320;p2"/>
            <p:cNvSpPr/>
            <p:nvPr/>
          </p:nvSpPr>
          <p:spPr>
            <a:xfrm rot="1644691">
              <a:off x="7799645" y="-695103"/>
              <a:ext cx="6285" cy="11000"/>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 name="Google Shape;321;p2"/>
            <p:cNvSpPr/>
            <p:nvPr/>
          </p:nvSpPr>
          <p:spPr>
            <a:xfrm rot="1644691">
              <a:off x="7806795" y="-701424"/>
              <a:ext cx="1746" cy="7857"/>
            </a:xfrm>
            <a:custGeom>
              <a:rect b="b" l="l" r="r" t="t"/>
              <a:pathLst>
                <a:path extrusionOk="0" h="45" w="10">
                  <a:moveTo>
                    <a:pt x="1" y="1"/>
                  </a:moveTo>
                  <a:cubicBezTo>
                    <a:pt x="1" y="10"/>
                    <a:pt x="1" y="27"/>
                    <a:pt x="1" y="45"/>
                  </a:cubicBezTo>
                  <a:cubicBezTo>
                    <a:pt x="9" y="27"/>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
            <p:cNvSpPr/>
            <p:nvPr/>
          </p:nvSpPr>
          <p:spPr>
            <a:xfrm rot="1644691">
              <a:off x="7819776" y="-706060"/>
              <a:ext cx="4889" cy="8031"/>
            </a:xfrm>
            <a:custGeom>
              <a:rect b="b" l="l" r="r" t="t"/>
              <a:pathLst>
                <a:path extrusionOk="0" h="46" w="28">
                  <a:moveTo>
                    <a:pt x="27" y="1"/>
                  </a:moveTo>
                  <a:lnTo>
                    <a:pt x="9" y="10"/>
                  </a:lnTo>
                  <a:lnTo>
                    <a:pt x="1" y="45"/>
                  </a:lnTo>
                  <a:lnTo>
                    <a:pt x="2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
            <p:cNvSpPr/>
            <p:nvPr/>
          </p:nvSpPr>
          <p:spPr>
            <a:xfrm rot="1644691">
              <a:off x="7747115" y="-607274"/>
              <a:ext cx="7857" cy="11000"/>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
            <p:cNvSpPr/>
            <p:nvPr/>
          </p:nvSpPr>
          <p:spPr>
            <a:xfrm rot="1644691">
              <a:off x="7780254" y="-617040"/>
              <a:ext cx="12396" cy="4714"/>
            </a:xfrm>
            <a:custGeom>
              <a:rect b="b" l="l" r="r" t="t"/>
              <a:pathLst>
                <a:path extrusionOk="0" h="27" w="71">
                  <a:moveTo>
                    <a:pt x="44" y="0"/>
                  </a:moveTo>
                  <a:cubicBezTo>
                    <a:pt x="27" y="9"/>
                    <a:pt x="18" y="9"/>
                    <a:pt x="0" y="18"/>
                  </a:cubicBezTo>
                  <a:lnTo>
                    <a:pt x="71" y="27"/>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
            <p:cNvSpPr/>
            <p:nvPr/>
          </p:nvSpPr>
          <p:spPr>
            <a:xfrm rot="1644691">
              <a:off x="7775023" y="-593945"/>
              <a:ext cx="9428" cy="11349"/>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
            <p:cNvSpPr/>
            <p:nvPr/>
          </p:nvSpPr>
          <p:spPr>
            <a:xfrm rot="1644691">
              <a:off x="7668257" y="-490764"/>
              <a:ext cx="20253" cy="4714"/>
            </a:xfrm>
            <a:custGeom>
              <a:rect b="b" l="l" r="r" t="t"/>
              <a:pathLst>
                <a:path extrusionOk="0" h="27" w="116">
                  <a:moveTo>
                    <a:pt x="1" y="0"/>
                  </a:moveTo>
                  <a:lnTo>
                    <a:pt x="116" y="27"/>
                  </a:lnTo>
                  <a:lnTo>
                    <a:pt x="116"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
            <p:cNvSpPr/>
            <p:nvPr/>
          </p:nvSpPr>
          <p:spPr>
            <a:xfrm rot="1644691">
              <a:off x="7648980" y="-364792"/>
              <a:ext cx="21824" cy="14841"/>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
            <p:cNvSpPr/>
            <p:nvPr/>
          </p:nvSpPr>
          <p:spPr>
            <a:xfrm rot="1644691">
              <a:off x="7649122" y="-367942"/>
              <a:ext cx="3143" cy="3143"/>
            </a:xfrm>
            <a:custGeom>
              <a:rect b="b" l="l" r="r" t="t"/>
              <a:pathLst>
                <a:path extrusionOk="0" h="18" w="18">
                  <a:moveTo>
                    <a:pt x="0" y="0"/>
                  </a:moveTo>
                  <a:cubicBezTo>
                    <a:pt x="9" y="9"/>
                    <a:pt x="9" y="9"/>
                    <a:pt x="18" y="18"/>
                  </a:cubicBezTo>
                  <a:cubicBezTo>
                    <a:pt x="9" y="9"/>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2"/>
            <p:cNvSpPr/>
            <p:nvPr/>
          </p:nvSpPr>
          <p:spPr>
            <a:xfrm rot="1644691">
              <a:off x="7435070" y="10429"/>
              <a:ext cx="7857" cy="6285"/>
            </a:xfrm>
            <a:custGeom>
              <a:rect b="b" l="l" r="r" t="t"/>
              <a:pathLst>
                <a:path extrusionOk="0" h="36" w="45">
                  <a:moveTo>
                    <a:pt x="26" y="0"/>
                  </a:moveTo>
                  <a:cubicBezTo>
                    <a:pt x="0" y="9"/>
                    <a:pt x="0" y="18"/>
                    <a:pt x="0" y="36"/>
                  </a:cubicBez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2"/>
            <p:cNvSpPr/>
            <p:nvPr/>
          </p:nvSpPr>
          <p:spPr>
            <a:xfrm rot="1644691">
              <a:off x="7388509" y="91052"/>
              <a:ext cx="11000" cy="4889"/>
            </a:xfrm>
            <a:custGeom>
              <a:rect b="b" l="l" r="r" t="t"/>
              <a:pathLst>
                <a:path extrusionOk="0" h="28" w="63">
                  <a:moveTo>
                    <a:pt x="62" y="1"/>
                  </a:moveTo>
                  <a:lnTo>
                    <a:pt x="1" y="27"/>
                  </a:lnTo>
                  <a:lnTo>
                    <a:pt x="1" y="27"/>
                  </a:lnTo>
                  <a:lnTo>
                    <a:pt x="62" y="19"/>
                  </a:lnTo>
                  <a:lnTo>
                    <a:pt x="6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
            <p:cNvSpPr/>
            <p:nvPr/>
          </p:nvSpPr>
          <p:spPr>
            <a:xfrm rot="1644691">
              <a:off x="7379826" y="162856"/>
              <a:ext cx="8904" cy="10301"/>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
            <p:cNvSpPr/>
            <p:nvPr/>
          </p:nvSpPr>
          <p:spPr>
            <a:xfrm rot="1644691">
              <a:off x="8314175" y="255090"/>
              <a:ext cx="4714" cy="3317"/>
            </a:xfrm>
            <a:custGeom>
              <a:rect b="b" l="l" r="r" t="t"/>
              <a:pathLst>
                <a:path extrusionOk="0" h="19" w="27">
                  <a:moveTo>
                    <a:pt x="0" y="1"/>
                  </a:moveTo>
                  <a:lnTo>
                    <a:pt x="27" y="18"/>
                  </a:lnTo>
                  <a:cubicBezTo>
                    <a:pt x="18" y="10"/>
                    <a:pt x="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
            <p:cNvSpPr/>
            <p:nvPr/>
          </p:nvSpPr>
          <p:spPr>
            <a:xfrm rot="1644691">
              <a:off x="8322392" y="230181"/>
              <a:ext cx="6460" cy="1397"/>
            </a:xfrm>
            <a:custGeom>
              <a:rect b="b" l="l" r="r" t="t"/>
              <a:pathLst>
                <a:path extrusionOk="0" h="8" w="37">
                  <a:moveTo>
                    <a:pt x="1" y="1"/>
                  </a:moveTo>
                  <a:cubicBezTo>
                    <a:pt x="10" y="5"/>
                    <a:pt x="19" y="7"/>
                    <a:pt x="25" y="7"/>
                  </a:cubicBezTo>
                  <a:cubicBezTo>
                    <a:pt x="32" y="7"/>
                    <a:pt x="36" y="5"/>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
            <p:cNvSpPr/>
            <p:nvPr/>
          </p:nvSpPr>
          <p:spPr>
            <a:xfrm rot="1644691">
              <a:off x="8381507" y="-260509"/>
              <a:ext cx="29332" cy="11000"/>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
            <p:cNvSpPr/>
            <p:nvPr/>
          </p:nvSpPr>
          <p:spPr>
            <a:xfrm rot="1644691">
              <a:off x="8354867" y="9263"/>
              <a:ext cx="12571" cy="4714"/>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
            <p:cNvSpPr/>
            <p:nvPr/>
          </p:nvSpPr>
          <p:spPr>
            <a:xfrm rot="1644691">
              <a:off x="8399709" y="42227"/>
              <a:ext cx="9428" cy="6285"/>
            </a:xfrm>
            <a:custGeom>
              <a:rect b="b" l="l" r="r" t="t"/>
              <a:pathLst>
                <a:path extrusionOk="0" h="36" w="54">
                  <a:moveTo>
                    <a:pt x="54" y="0"/>
                  </a:moveTo>
                  <a:lnTo>
                    <a:pt x="1" y="35"/>
                  </a:lnTo>
                  <a:cubicBezTo>
                    <a:pt x="19" y="27"/>
                    <a:pt x="36" y="18"/>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
            <p:cNvSpPr/>
            <p:nvPr/>
          </p:nvSpPr>
          <p:spPr>
            <a:xfrm rot="1644691">
              <a:off x="8261706" y="386587"/>
              <a:ext cx="14142" cy="4889"/>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 name="Google Shape;338;p2"/>
            <p:cNvSpPr/>
            <p:nvPr/>
          </p:nvSpPr>
          <p:spPr>
            <a:xfrm rot="1644691">
              <a:off x="8504085" y="-448105"/>
              <a:ext cx="18682" cy="11000"/>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 name="Google Shape;339;p2"/>
            <p:cNvSpPr/>
            <p:nvPr/>
          </p:nvSpPr>
          <p:spPr>
            <a:xfrm rot="1644691">
              <a:off x="8193250" y="180441"/>
              <a:ext cx="7857" cy="3841"/>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 name="Google Shape;340;p2"/>
            <p:cNvSpPr/>
            <p:nvPr/>
          </p:nvSpPr>
          <p:spPr>
            <a:xfrm rot="1644691">
              <a:off x="8490868" y="-444251"/>
              <a:ext cx="12571" cy="1257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
            <p:cNvSpPr/>
            <p:nvPr/>
          </p:nvSpPr>
          <p:spPr>
            <a:xfrm rot="1644691">
              <a:off x="8021245" y="817723"/>
              <a:ext cx="1746" cy="175"/>
            </a:xfrm>
            <a:custGeom>
              <a:rect b="b" l="l" r="r" t="t"/>
              <a:pathLst>
                <a:path extrusionOk="0" h="1" w="10">
                  <a:moveTo>
                    <a:pt x="9" y="1"/>
                  </a:moveTo>
                  <a:cubicBezTo>
                    <a:pt x="9" y="1"/>
                    <a:pt x="9" y="1"/>
                    <a:pt x="1" y="1"/>
                  </a:cubicBezTo>
                  <a:cubicBezTo>
                    <a:pt x="9" y="1"/>
                    <a:pt x="9" y="1"/>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
            <p:cNvSpPr/>
            <p:nvPr/>
          </p:nvSpPr>
          <p:spPr>
            <a:xfrm rot="1644691">
              <a:off x="7841622" y="895220"/>
              <a:ext cx="2619" cy="4889"/>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
            <p:cNvSpPr/>
            <p:nvPr/>
          </p:nvSpPr>
          <p:spPr>
            <a:xfrm rot="1644691">
              <a:off x="8556181" y="-364929"/>
              <a:ext cx="3143" cy="1746"/>
            </a:xfrm>
            <a:custGeom>
              <a:rect b="b" l="l" r="r" t="t"/>
              <a:pathLst>
                <a:path extrusionOk="0" h="10" w="18">
                  <a:moveTo>
                    <a:pt x="0" y="10"/>
                  </a:moveTo>
                  <a:lnTo>
                    <a:pt x="0" y="10"/>
                  </a:lnTo>
                  <a:cubicBezTo>
                    <a:pt x="18" y="1"/>
                    <a:pt x="18" y="1"/>
                    <a:pt x="0"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
            <p:cNvSpPr/>
            <p:nvPr/>
          </p:nvSpPr>
          <p:spPr>
            <a:xfrm rot="1644691">
              <a:off x="8106794" y="567832"/>
              <a:ext cx="4714" cy="3143"/>
            </a:xfrm>
            <a:custGeom>
              <a:rect b="b" l="l" r="r" t="t"/>
              <a:pathLst>
                <a:path extrusionOk="0" h="18" w="27">
                  <a:moveTo>
                    <a:pt x="1" y="1"/>
                  </a:moveTo>
                  <a:cubicBezTo>
                    <a:pt x="17" y="13"/>
                    <a:pt x="24" y="17"/>
                    <a:pt x="25" y="17"/>
                  </a:cubicBezTo>
                  <a:cubicBezTo>
                    <a:pt x="26" y="17"/>
                    <a:pt x="19" y="10"/>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
            <p:cNvSpPr/>
            <p:nvPr/>
          </p:nvSpPr>
          <p:spPr>
            <a:xfrm rot="1644691">
              <a:off x="8495351" y="-114039"/>
              <a:ext cx="175" cy="1571"/>
            </a:xfrm>
            <a:custGeom>
              <a:rect b="b" l="l" r="r" t="t"/>
              <a:pathLst>
                <a:path extrusionOk="0" h="9" w="1">
                  <a:moveTo>
                    <a:pt x="0" y="9"/>
                  </a:moveTo>
                  <a:cubicBezTo>
                    <a:pt x="0" y="9"/>
                    <a:pt x="0" y="0"/>
                    <a:pt x="0" y="0"/>
                  </a:cubicBezTo>
                  <a:lnTo>
                    <a:pt x="0"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
            <p:cNvSpPr/>
            <p:nvPr/>
          </p:nvSpPr>
          <p:spPr>
            <a:xfrm rot="1644691">
              <a:off x="8454349" y="-121399"/>
              <a:ext cx="51157" cy="12396"/>
            </a:xfrm>
            <a:custGeom>
              <a:rect b="b" l="l" r="r" t="t"/>
              <a:pathLst>
                <a:path extrusionOk="0" h="71" w="293">
                  <a:moveTo>
                    <a:pt x="230" y="0"/>
                  </a:moveTo>
                  <a:lnTo>
                    <a:pt x="1" y="27"/>
                  </a:lnTo>
                  <a:lnTo>
                    <a:pt x="292" y="71"/>
                  </a:lnTo>
                  <a:cubicBezTo>
                    <a:pt x="195" y="44"/>
                    <a:pt x="204" y="27"/>
                    <a:pt x="23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
            <p:cNvSpPr/>
            <p:nvPr/>
          </p:nvSpPr>
          <p:spPr>
            <a:xfrm rot="1644691">
              <a:off x="8128944" y="-587971"/>
              <a:ext cx="236053" cy="1629675"/>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2"/>
            <p:cNvSpPr/>
            <p:nvPr/>
          </p:nvSpPr>
          <p:spPr>
            <a:xfrm rot="1644691">
              <a:off x="8563972" y="-516003"/>
              <a:ext cx="13968" cy="192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 name="Google Shape;349;p2"/>
            <p:cNvSpPr/>
            <p:nvPr/>
          </p:nvSpPr>
          <p:spPr>
            <a:xfrm rot="1644691">
              <a:off x="8324222" y="195103"/>
              <a:ext cx="26364" cy="9428"/>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
            <p:cNvSpPr/>
            <p:nvPr/>
          </p:nvSpPr>
          <p:spPr>
            <a:xfrm rot="1644691">
              <a:off x="8389491" y="11276"/>
              <a:ext cx="11000" cy="7857"/>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
            <p:cNvSpPr/>
            <p:nvPr/>
          </p:nvSpPr>
          <p:spPr>
            <a:xfrm rot="1644691">
              <a:off x="8539337" y="-501826"/>
              <a:ext cx="3841" cy="3143"/>
            </a:xfrm>
            <a:custGeom>
              <a:rect b="b" l="l" r="r" t="t"/>
              <a:pathLst>
                <a:path extrusionOk="0" h="18" w="22">
                  <a:moveTo>
                    <a:pt x="13" y="0"/>
                  </a:moveTo>
                  <a:cubicBezTo>
                    <a:pt x="8" y="10"/>
                    <a:pt x="0" y="17"/>
                    <a:pt x="0" y="17"/>
                  </a:cubicBezTo>
                  <a:cubicBezTo>
                    <a:pt x="0" y="17"/>
                    <a:pt x="6" y="12"/>
                    <a:pt x="2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
            <p:cNvSpPr/>
            <p:nvPr/>
          </p:nvSpPr>
          <p:spPr>
            <a:xfrm rot="1644691">
              <a:off x="8545739" y="-510404"/>
              <a:ext cx="11000" cy="6460"/>
            </a:xfrm>
            <a:custGeom>
              <a:rect b="b" l="l" r="r" t="t"/>
              <a:pathLst>
                <a:path extrusionOk="0" h="37" w="63">
                  <a:moveTo>
                    <a:pt x="1" y="1"/>
                  </a:moveTo>
                  <a:cubicBezTo>
                    <a:pt x="27" y="10"/>
                    <a:pt x="27" y="18"/>
                    <a:pt x="18" y="36"/>
                  </a:cubicBezTo>
                  <a:cubicBezTo>
                    <a:pt x="45" y="36"/>
                    <a:pt x="62" y="18"/>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
            <p:cNvSpPr/>
            <p:nvPr/>
          </p:nvSpPr>
          <p:spPr>
            <a:xfrm rot="1644691">
              <a:off x="8004789" y="546700"/>
              <a:ext cx="6460" cy="3841"/>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
            <p:cNvSpPr/>
            <p:nvPr/>
          </p:nvSpPr>
          <p:spPr>
            <a:xfrm rot="1644691">
              <a:off x="8395852" y="38224"/>
              <a:ext cx="9428" cy="261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
            <p:cNvSpPr/>
            <p:nvPr/>
          </p:nvSpPr>
          <p:spPr>
            <a:xfrm rot="1644691">
              <a:off x="8261055" y="381625"/>
              <a:ext cx="3143" cy="1746"/>
            </a:xfrm>
            <a:custGeom>
              <a:rect b="b" l="l" r="r" t="t"/>
              <a:pathLst>
                <a:path extrusionOk="0" h="10" w="18">
                  <a:moveTo>
                    <a:pt x="0" y="1"/>
                  </a:moveTo>
                  <a:lnTo>
                    <a:pt x="0" y="9"/>
                  </a:lnTo>
                  <a:lnTo>
                    <a:pt x="18" y="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
            <p:cNvSpPr/>
            <p:nvPr/>
          </p:nvSpPr>
          <p:spPr>
            <a:xfrm rot="1644691">
              <a:off x="8581113" y="-300228"/>
              <a:ext cx="7857" cy="4889"/>
            </a:xfrm>
            <a:custGeom>
              <a:rect b="b" l="l" r="r" t="t"/>
              <a:pathLst>
                <a:path extrusionOk="0" h="28" w="45">
                  <a:moveTo>
                    <a:pt x="45" y="1"/>
                  </a:moveTo>
                  <a:cubicBezTo>
                    <a:pt x="27" y="19"/>
                    <a:pt x="18" y="27"/>
                    <a:pt x="1" y="27"/>
                  </a:cubicBezTo>
                  <a:cubicBezTo>
                    <a:pt x="18" y="27"/>
                    <a:pt x="36" y="19"/>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2"/>
            <p:cNvSpPr/>
            <p:nvPr/>
          </p:nvSpPr>
          <p:spPr>
            <a:xfrm rot="1644691">
              <a:off x="8532941" y="-531666"/>
              <a:ext cx="22523" cy="7857"/>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
            <p:cNvSpPr/>
            <p:nvPr/>
          </p:nvSpPr>
          <p:spPr>
            <a:xfrm rot="1644691">
              <a:off x="8571485" y="-433922"/>
              <a:ext cx="13968" cy="9777"/>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
            <p:cNvSpPr/>
            <p:nvPr/>
          </p:nvSpPr>
          <p:spPr>
            <a:xfrm rot="1644691">
              <a:off x="8612244" y="-442749"/>
              <a:ext cx="18682" cy="4889"/>
            </a:xfrm>
            <a:custGeom>
              <a:rect b="b" l="l" r="r" t="t"/>
              <a:pathLst>
                <a:path extrusionOk="0" h="28" w="107">
                  <a:moveTo>
                    <a:pt x="63" y="1"/>
                  </a:moveTo>
                  <a:cubicBezTo>
                    <a:pt x="45" y="18"/>
                    <a:pt x="27" y="18"/>
                    <a:pt x="1" y="27"/>
                  </a:cubicBezTo>
                  <a:lnTo>
                    <a:pt x="107" y="27"/>
                  </a:ln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
            <p:cNvSpPr/>
            <p:nvPr/>
          </p:nvSpPr>
          <p:spPr>
            <a:xfrm rot="1644691">
              <a:off x="8615889" y="-415837"/>
              <a:ext cx="14666" cy="9603"/>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
            <p:cNvSpPr/>
            <p:nvPr/>
          </p:nvSpPr>
          <p:spPr>
            <a:xfrm rot="1644691">
              <a:off x="8506396" y="-318828"/>
              <a:ext cx="32475" cy="1746"/>
            </a:xfrm>
            <a:custGeom>
              <a:rect b="b" l="l" r="r" t="t"/>
              <a:pathLst>
                <a:path extrusionOk="0" h="10" w="186">
                  <a:moveTo>
                    <a:pt x="0" y="1"/>
                  </a:moveTo>
                  <a:lnTo>
                    <a:pt x="185" y="9"/>
                  </a:lnTo>
                  <a:lnTo>
                    <a:pt x="17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 name="Google Shape;362;p2"/>
            <p:cNvSpPr/>
            <p:nvPr/>
          </p:nvSpPr>
          <p:spPr>
            <a:xfrm rot="1644691">
              <a:off x="8529201" y="-188372"/>
              <a:ext cx="32649" cy="13968"/>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 name="Google Shape;363;p2"/>
            <p:cNvSpPr/>
            <p:nvPr/>
          </p:nvSpPr>
          <p:spPr>
            <a:xfrm rot="1644691">
              <a:off x="8527664" y="-193350"/>
              <a:ext cx="4714" cy="3317"/>
            </a:xfrm>
            <a:custGeom>
              <a:rect b="b" l="l" r="r" t="t"/>
              <a:pathLst>
                <a:path extrusionOk="0" h="19" w="27">
                  <a:moveTo>
                    <a:pt x="0" y="1"/>
                  </a:moveTo>
                  <a:cubicBezTo>
                    <a:pt x="9" y="9"/>
                    <a:pt x="18" y="9"/>
                    <a:pt x="27" y="18"/>
                  </a:cubicBezTo>
                  <a:cubicBezTo>
                    <a:pt x="27" y="9"/>
                    <a:pt x="18"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 name="Google Shape;364;p2"/>
            <p:cNvSpPr/>
            <p:nvPr/>
          </p:nvSpPr>
          <p:spPr>
            <a:xfrm rot="1644691">
              <a:off x="7810830" y="916016"/>
              <a:ext cx="9428" cy="7857"/>
            </a:xfrm>
            <a:custGeom>
              <a:rect b="b" l="l" r="r" t="t"/>
              <a:pathLst>
                <a:path extrusionOk="0" h="45" w="54">
                  <a:moveTo>
                    <a:pt x="35" y="1"/>
                  </a:moveTo>
                  <a:lnTo>
                    <a:pt x="0" y="45"/>
                  </a:lnTo>
                  <a:lnTo>
                    <a:pt x="0" y="45"/>
                  </a:lnTo>
                  <a:lnTo>
                    <a:pt x="53" y="9"/>
                  </a:lnTo>
                  <a:lnTo>
                    <a:pt x="3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
            <p:cNvSpPr/>
            <p:nvPr/>
          </p:nvSpPr>
          <p:spPr>
            <a:xfrm rot="1644691">
              <a:off x="7815055" y="933109"/>
              <a:ext cx="20253" cy="6285"/>
            </a:xfrm>
            <a:custGeom>
              <a:rect b="b" l="l" r="r" t="t"/>
              <a:pathLst>
                <a:path extrusionOk="0" h="36" w="116">
                  <a:moveTo>
                    <a:pt x="116" y="0"/>
                  </a:moveTo>
                  <a:lnTo>
                    <a:pt x="1" y="18"/>
                  </a:lnTo>
                  <a:lnTo>
                    <a:pt x="107" y="36"/>
                  </a:lnTo>
                  <a:cubicBezTo>
                    <a:pt x="98" y="27"/>
                    <a:pt x="89" y="9"/>
                    <a:pt x="1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 name="Google Shape;366;p2"/>
            <p:cNvSpPr/>
            <p:nvPr/>
          </p:nvSpPr>
          <p:spPr>
            <a:xfrm rot="1644691">
              <a:off x="8372933" y="195246"/>
              <a:ext cx="11000" cy="4889"/>
            </a:xfrm>
            <a:custGeom>
              <a:rect b="b" l="l" r="r" t="t"/>
              <a:pathLst>
                <a:path extrusionOk="0" h="28" w="63">
                  <a:moveTo>
                    <a:pt x="36" y="1"/>
                  </a:moveTo>
                  <a:cubicBezTo>
                    <a:pt x="10" y="1"/>
                    <a:pt x="10" y="10"/>
                    <a:pt x="1" y="27"/>
                  </a:cubicBez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 name="Google Shape;367;p2"/>
            <p:cNvSpPr/>
            <p:nvPr/>
          </p:nvSpPr>
          <p:spPr>
            <a:xfrm rot="1644691">
              <a:off x="8313416" y="264980"/>
              <a:ext cx="17110" cy="3143"/>
            </a:xfrm>
            <a:custGeom>
              <a:rect b="b" l="l" r="r" t="t"/>
              <a:pathLst>
                <a:path extrusionOk="0" h="18" w="98">
                  <a:moveTo>
                    <a:pt x="97" y="0"/>
                  </a:moveTo>
                  <a:lnTo>
                    <a:pt x="0" y="18"/>
                  </a:lnTo>
                  <a:lnTo>
                    <a:pt x="97" y="9"/>
                  </a:lnTo>
                  <a:lnTo>
                    <a:pt x="9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 name="Google Shape;368;p2"/>
            <p:cNvSpPr/>
            <p:nvPr/>
          </p:nvSpPr>
          <p:spPr>
            <a:xfrm rot="1644691">
              <a:off x="8298077" y="334603"/>
              <a:ext cx="20078" cy="11000"/>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 name="Google Shape;369;p2"/>
          <p:cNvGrpSpPr/>
          <p:nvPr/>
        </p:nvGrpSpPr>
        <p:grpSpPr>
          <a:xfrm>
            <a:off x="-125283" y="3704041"/>
            <a:ext cx="1938167" cy="4582723"/>
            <a:chOff x="-125283" y="3704041"/>
            <a:chExt cx="1938167" cy="4582723"/>
          </a:xfrm>
        </p:grpSpPr>
        <p:sp>
          <p:nvSpPr>
            <p:cNvPr id="370" name="Google Shape;370;p2"/>
            <p:cNvSpPr/>
            <p:nvPr/>
          </p:nvSpPr>
          <p:spPr>
            <a:xfrm rot="-7511948">
              <a:off x="1015489" y="5947637"/>
              <a:ext cx="330278" cy="230266"/>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
            <p:cNvSpPr/>
            <p:nvPr/>
          </p:nvSpPr>
          <p:spPr>
            <a:xfrm rot="-7511948">
              <a:off x="1500252" y="5489582"/>
              <a:ext cx="296671" cy="192845"/>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
            <p:cNvSpPr/>
            <p:nvPr/>
          </p:nvSpPr>
          <p:spPr>
            <a:xfrm rot="-7511948">
              <a:off x="106493" y="3783959"/>
              <a:ext cx="296004" cy="193696"/>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
            <p:cNvSpPr/>
            <p:nvPr/>
          </p:nvSpPr>
          <p:spPr>
            <a:xfrm rot="-7511948">
              <a:off x="1378956" y="6021716"/>
              <a:ext cx="265513" cy="190507"/>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
            <p:cNvSpPr/>
            <p:nvPr/>
          </p:nvSpPr>
          <p:spPr>
            <a:xfrm rot="-7511948">
              <a:off x="876731" y="6511329"/>
              <a:ext cx="266848" cy="20050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 name="Google Shape;375;p2"/>
            <p:cNvSpPr/>
            <p:nvPr/>
          </p:nvSpPr>
          <p:spPr>
            <a:xfrm rot="-7511948">
              <a:off x="514912" y="6471661"/>
              <a:ext cx="271745" cy="160953"/>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
            <p:cNvSpPr/>
            <p:nvPr/>
          </p:nvSpPr>
          <p:spPr>
            <a:xfrm rot="-7511948">
              <a:off x="148267" y="6033773"/>
              <a:ext cx="327384" cy="198161"/>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
            <p:cNvSpPr/>
            <p:nvPr/>
          </p:nvSpPr>
          <p:spPr>
            <a:xfrm rot="-7511948">
              <a:off x="314664" y="5505235"/>
              <a:ext cx="285321" cy="123319"/>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
            <p:cNvSpPr/>
            <p:nvPr/>
          </p:nvSpPr>
          <p:spPr>
            <a:xfrm rot="-7511948">
              <a:off x="255739" y="4863093"/>
              <a:ext cx="288214" cy="174560"/>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
            <p:cNvSpPr/>
            <p:nvPr/>
          </p:nvSpPr>
          <p:spPr>
            <a:xfrm rot="-7511948">
              <a:off x="510587" y="4590468"/>
              <a:ext cx="241254" cy="169245"/>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
            <p:cNvSpPr/>
            <p:nvPr/>
          </p:nvSpPr>
          <p:spPr>
            <a:xfrm rot="-7511948">
              <a:off x="585418" y="5184747"/>
              <a:ext cx="297116" cy="143305"/>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
            <p:cNvSpPr/>
            <p:nvPr/>
          </p:nvSpPr>
          <p:spPr>
            <a:xfrm rot="-7511948">
              <a:off x="878905" y="4859495"/>
              <a:ext cx="221669" cy="119492"/>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
            <p:cNvSpPr/>
            <p:nvPr/>
          </p:nvSpPr>
          <p:spPr>
            <a:xfrm rot="-7511948">
              <a:off x="691655" y="4076860"/>
              <a:ext cx="221669" cy="121405"/>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
            <p:cNvSpPr/>
            <p:nvPr/>
          </p:nvSpPr>
          <p:spPr>
            <a:xfrm rot="-7511948">
              <a:off x="1187787" y="6673890"/>
              <a:ext cx="272412" cy="196035"/>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
            <p:cNvSpPr/>
            <p:nvPr/>
          </p:nvSpPr>
          <p:spPr>
            <a:xfrm rot="-7511948">
              <a:off x="937443" y="7099473"/>
              <a:ext cx="266626" cy="207091"/>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
            <p:cNvSpPr/>
            <p:nvPr/>
          </p:nvSpPr>
          <p:spPr>
            <a:xfrm rot="-7511948">
              <a:off x="466366" y="7062144"/>
              <a:ext cx="235022" cy="23218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
            <p:cNvSpPr/>
            <p:nvPr/>
          </p:nvSpPr>
          <p:spPr>
            <a:xfrm rot="-7511948">
              <a:off x="-45422" y="7027014"/>
              <a:ext cx="346525" cy="214532"/>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
            <p:cNvSpPr/>
            <p:nvPr/>
          </p:nvSpPr>
          <p:spPr>
            <a:xfrm rot="-7511948">
              <a:off x="-41785" y="5453489"/>
              <a:ext cx="281760" cy="149896"/>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
            <p:cNvSpPr/>
            <p:nvPr/>
          </p:nvSpPr>
          <p:spPr>
            <a:xfrm rot="-7511948">
              <a:off x="-119217" y="5011816"/>
              <a:ext cx="269964" cy="154787"/>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 name="Google Shape;389;p2"/>
            <p:cNvSpPr/>
            <p:nvPr/>
          </p:nvSpPr>
          <p:spPr>
            <a:xfrm rot="-7511948">
              <a:off x="-87237" y="4516178"/>
              <a:ext cx="276196" cy="148195"/>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 name="Google Shape;390;p2"/>
            <p:cNvSpPr/>
            <p:nvPr/>
          </p:nvSpPr>
          <p:spPr>
            <a:xfrm rot="-7511948">
              <a:off x="968413" y="4521024"/>
              <a:ext cx="298674" cy="181151"/>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
            <p:cNvSpPr/>
            <p:nvPr/>
          </p:nvSpPr>
          <p:spPr>
            <a:xfrm rot="-7511948">
              <a:off x="1324898" y="4975904"/>
              <a:ext cx="268629" cy="186042"/>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
            <p:cNvSpPr/>
            <p:nvPr/>
          </p:nvSpPr>
          <p:spPr>
            <a:xfrm rot="-7511948">
              <a:off x="643358" y="5811729"/>
              <a:ext cx="308467" cy="180726"/>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 name="Google Shape;393;p2"/>
            <p:cNvSpPr/>
            <p:nvPr/>
          </p:nvSpPr>
          <p:spPr>
            <a:xfrm rot="-7511948">
              <a:off x="995341" y="5380563"/>
              <a:ext cx="298452" cy="112050"/>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 name="Google Shape;394;p2"/>
            <p:cNvSpPr/>
            <p:nvPr/>
          </p:nvSpPr>
          <p:spPr>
            <a:xfrm rot="-7511948">
              <a:off x="139526" y="6632556"/>
              <a:ext cx="229236" cy="14245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
            <p:cNvSpPr/>
            <p:nvPr/>
          </p:nvSpPr>
          <p:spPr>
            <a:xfrm rot="-7511948">
              <a:off x="106464" y="7567766"/>
              <a:ext cx="247931" cy="202201"/>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
            <p:cNvSpPr/>
            <p:nvPr/>
          </p:nvSpPr>
          <p:spPr>
            <a:xfrm rot="-7511948">
              <a:off x="662244" y="7528933"/>
              <a:ext cx="245928" cy="201775"/>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
            <p:cNvSpPr/>
            <p:nvPr/>
          </p:nvSpPr>
          <p:spPr>
            <a:xfrm rot="-7511948">
              <a:off x="401491" y="8025419"/>
              <a:ext cx="247931" cy="203051"/>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
            <p:cNvSpPr/>
            <p:nvPr/>
          </p:nvSpPr>
          <p:spPr>
            <a:xfrm rot="-7511948">
              <a:off x="328541" y="4276480"/>
              <a:ext cx="249934" cy="142880"/>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 name="Google Shape;399;p2"/>
          <p:cNvGrpSpPr/>
          <p:nvPr/>
        </p:nvGrpSpPr>
        <p:grpSpPr>
          <a:xfrm>
            <a:off x="7946825" y="4172725"/>
            <a:ext cx="1938151" cy="1245510"/>
            <a:chOff x="7946825" y="4172725"/>
            <a:chExt cx="1938151" cy="1245510"/>
          </a:xfrm>
        </p:grpSpPr>
        <p:sp>
          <p:nvSpPr>
            <p:cNvPr id="400" name="Google Shape;400;p2"/>
            <p:cNvSpPr/>
            <p:nvPr/>
          </p:nvSpPr>
          <p:spPr>
            <a:xfrm>
              <a:off x="8196502" y="4217772"/>
              <a:ext cx="359740" cy="313255"/>
            </a:xfrm>
            <a:custGeom>
              <a:rect b="b" l="l" r="r" t="t"/>
              <a:pathLst>
                <a:path extrusionOk="0" h="1961" w="2252">
                  <a:moveTo>
                    <a:pt x="0" y="1"/>
                  </a:moveTo>
                  <a:lnTo>
                    <a:pt x="1130" y="1961"/>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
            <p:cNvSpPr/>
            <p:nvPr/>
          </p:nvSpPr>
          <p:spPr>
            <a:xfrm>
              <a:off x="8399853" y="4512976"/>
              <a:ext cx="6869" cy="3035"/>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
            <p:cNvSpPr/>
            <p:nvPr/>
          </p:nvSpPr>
          <p:spPr>
            <a:xfrm>
              <a:off x="8374135" y="4497001"/>
              <a:ext cx="5910" cy="1597"/>
            </a:xfrm>
            <a:custGeom>
              <a:rect b="b" l="l" r="r" t="t"/>
              <a:pathLst>
                <a:path extrusionOk="0" h="10" w="37">
                  <a:moveTo>
                    <a:pt x="1"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
            <p:cNvSpPr/>
            <p:nvPr/>
          </p:nvSpPr>
          <p:spPr>
            <a:xfrm>
              <a:off x="8360078" y="4475915"/>
              <a:ext cx="17092" cy="14217"/>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
            <p:cNvSpPr/>
            <p:nvPr/>
          </p:nvSpPr>
          <p:spPr>
            <a:xfrm>
              <a:off x="8372857" y="4456107"/>
              <a:ext cx="2875" cy="3035"/>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
            <p:cNvSpPr/>
            <p:nvPr/>
          </p:nvSpPr>
          <p:spPr>
            <a:xfrm>
              <a:off x="8375573" y="4458024"/>
              <a:ext cx="1438" cy="1438"/>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
            <p:cNvSpPr/>
            <p:nvPr/>
          </p:nvSpPr>
          <p:spPr>
            <a:xfrm>
              <a:off x="8368544" y="4444766"/>
              <a:ext cx="5751" cy="5910"/>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
            <p:cNvSpPr/>
            <p:nvPr/>
          </p:nvSpPr>
          <p:spPr>
            <a:xfrm>
              <a:off x="8361515" y="4449079"/>
              <a:ext cx="3035" cy="1597"/>
            </a:xfrm>
            <a:custGeom>
              <a:rect b="b" l="l" r="r" t="t"/>
              <a:pathLst>
                <a:path extrusionOk="0" h="10" w="19">
                  <a:moveTo>
                    <a:pt x="0" y="1"/>
                  </a:moveTo>
                  <a:lnTo>
                    <a:pt x="9" y="9"/>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
            <p:cNvSpPr/>
            <p:nvPr/>
          </p:nvSpPr>
          <p:spPr>
            <a:xfrm>
              <a:off x="8361675" y="4450516"/>
              <a:ext cx="5591" cy="1597"/>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
            <p:cNvSpPr/>
            <p:nvPr/>
          </p:nvSpPr>
          <p:spPr>
            <a:xfrm>
              <a:off x="8362953" y="4454670"/>
              <a:ext cx="7348" cy="6230"/>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
            <p:cNvSpPr/>
            <p:nvPr/>
          </p:nvSpPr>
          <p:spPr>
            <a:xfrm>
              <a:off x="8355924" y="4479909"/>
              <a:ext cx="4313" cy="4633"/>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
            <p:cNvSpPr/>
            <p:nvPr/>
          </p:nvSpPr>
          <p:spPr>
            <a:xfrm>
              <a:off x="8355924" y="4427993"/>
              <a:ext cx="5751" cy="5751"/>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
            <p:cNvSpPr/>
            <p:nvPr/>
          </p:nvSpPr>
          <p:spPr>
            <a:xfrm>
              <a:off x="8351611" y="4430708"/>
              <a:ext cx="4473" cy="3195"/>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
            <p:cNvSpPr/>
            <p:nvPr/>
          </p:nvSpPr>
          <p:spPr>
            <a:xfrm>
              <a:off x="8351611" y="4451954"/>
              <a:ext cx="10064" cy="4313"/>
            </a:xfrm>
            <a:custGeom>
              <a:rect b="b" l="l" r="r" t="t"/>
              <a:pathLst>
                <a:path extrusionOk="0" h="27" w="63">
                  <a:moveTo>
                    <a:pt x="1" y="0"/>
                  </a:moveTo>
                  <a:lnTo>
                    <a:pt x="9" y="9"/>
                  </a:lnTo>
                  <a:lnTo>
                    <a:pt x="62" y="27"/>
                  </a:lnTo>
                  <a:lnTo>
                    <a:pt x="62" y="27"/>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
            <p:cNvSpPr/>
            <p:nvPr/>
          </p:nvSpPr>
          <p:spPr>
            <a:xfrm>
              <a:off x="8351611" y="4415213"/>
              <a:ext cx="7188" cy="160"/>
            </a:xfrm>
            <a:custGeom>
              <a:rect b="b" l="l" r="r" t="t"/>
              <a:pathLst>
                <a:path extrusionOk="0" h="1" w="45">
                  <a:moveTo>
                    <a:pt x="18" y="1"/>
                  </a:moveTo>
                  <a:lnTo>
                    <a:pt x="45"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
            <p:cNvSpPr/>
            <p:nvPr/>
          </p:nvSpPr>
          <p:spPr>
            <a:xfrm>
              <a:off x="8347458" y="4401156"/>
              <a:ext cx="8626" cy="7188"/>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
            <p:cNvSpPr/>
            <p:nvPr/>
          </p:nvSpPr>
          <p:spPr>
            <a:xfrm>
              <a:off x="8341707" y="4399718"/>
              <a:ext cx="5910" cy="160"/>
            </a:xfrm>
            <a:custGeom>
              <a:rect b="b" l="l" r="r" t="t"/>
              <a:pathLst>
                <a:path extrusionOk="0" h="1" w="37">
                  <a:moveTo>
                    <a:pt x="1" y="1"/>
                  </a:moveTo>
                  <a:cubicBezTo>
                    <a:pt x="10" y="1"/>
                    <a:pt x="18" y="1"/>
                    <a:pt x="36" y="1"/>
                  </a:cubicBezTo>
                  <a:cubicBezTo>
                    <a:pt x="27"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 name="Google Shape;417;p2"/>
            <p:cNvSpPr/>
            <p:nvPr/>
          </p:nvSpPr>
          <p:spPr>
            <a:xfrm>
              <a:off x="8348736" y="4419526"/>
              <a:ext cx="3035" cy="5751"/>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 name="Google Shape;418;p2"/>
            <p:cNvSpPr/>
            <p:nvPr/>
          </p:nvSpPr>
          <p:spPr>
            <a:xfrm>
              <a:off x="8347458" y="4420964"/>
              <a:ext cx="1438" cy="2875"/>
            </a:xfrm>
            <a:custGeom>
              <a:rect b="b" l="l" r="r" t="t"/>
              <a:pathLst>
                <a:path extrusionOk="0" h="18" w="9">
                  <a:moveTo>
                    <a:pt x="9" y="18"/>
                  </a:moveTo>
                  <a:lnTo>
                    <a:pt x="9" y="18"/>
                  </a:lnTo>
                  <a:cubicBezTo>
                    <a:pt x="0" y="9"/>
                    <a:pt x="0" y="0"/>
                    <a:pt x="0" y="0"/>
                  </a:cubicBezTo>
                  <a:cubicBezTo>
                    <a:pt x="0" y="0"/>
                    <a:pt x="0"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
            <p:cNvSpPr/>
            <p:nvPr/>
          </p:nvSpPr>
          <p:spPr>
            <a:xfrm>
              <a:off x="8348736" y="4425117"/>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
            <p:cNvSpPr/>
            <p:nvPr/>
          </p:nvSpPr>
          <p:spPr>
            <a:xfrm>
              <a:off x="8341707" y="4441411"/>
              <a:ext cx="10064" cy="3674"/>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 name="Google Shape;421;p2"/>
            <p:cNvSpPr/>
            <p:nvPr/>
          </p:nvSpPr>
          <p:spPr>
            <a:xfrm>
              <a:off x="8344583" y="4430708"/>
              <a:ext cx="5751" cy="4473"/>
            </a:xfrm>
            <a:custGeom>
              <a:rect b="b" l="l" r="r" t="t"/>
              <a:pathLst>
                <a:path extrusionOk="0" h="28" w="36">
                  <a:moveTo>
                    <a:pt x="0" y="1"/>
                  </a:moveTo>
                  <a:lnTo>
                    <a:pt x="9" y="27"/>
                  </a:lnTo>
                  <a:cubicBezTo>
                    <a:pt x="18" y="19"/>
                    <a:pt x="27" y="10"/>
                    <a:pt x="36"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 name="Google Shape;422;p2"/>
            <p:cNvSpPr/>
            <p:nvPr/>
          </p:nvSpPr>
          <p:spPr>
            <a:xfrm>
              <a:off x="8341707" y="4429430"/>
              <a:ext cx="3035" cy="1438"/>
            </a:xfrm>
            <a:custGeom>
              <a:rect b="b" l="l" r="r" t="t"/>
              <a:pathLst>
                <a:path extrusionOk="0" h="9" w="19">
                  <a:moveTo>
                    <a:pt x="1"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2"/>
            <p:cNvSpPr/>
            <p:nvPr/>
          </p:nvSpPr>
          <p:spPr>
            <a:xfrm>
              <a:off x="8336116" y="4404031"/>
              <a:ext cx="7188" cy="7188"/>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
            <p:cNvSpPr/>
            <p:nvPr/>
          </p:nvSpPr>
          <p:spPr>
            <a:xfrm>
              <a:off x="8343145" y="4415213"/>
              <a:ext cx="1597" cy="1278"/>
            </a:xfrm>
            <a:custGeom>
              <a:rect b="b" l="l" r="r" t="t"/>
              <a:pathLst>
                <a:path extrusionOk="0" h="8" w="10">
                  <a:moveTo>
                    <a:pt x="1" y="1"/>
                  </a:moveTo>
                  <a:cubicBezTo>
                    <a:pt x="1" y="5"/>
                    <a:pt x="1" y="7"/>
                    <a:pt x="2" y="7"/>
                  </a:cubicBezTo>
                  <a:cubicBezTo>
                    <a:pt x="3" y="7"/>
                    <a:pt x="5" y="5"/>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
            <p:cNvSpPr/>
            <p:nvPr/>
          </p:nvSpPr>
          <p:spPr>
            <a:xfrm>
              <a:off x="8324775" y="4385661"/>
              <a:ext cx="1597" cy="1597"/>
            </a:xfrm>
            <a:custGeom>
              <a:rect b="b" l="l" r="r" t="t"/>
              <a:pathLst>
                <a:path extrusionOk="0" h="10" w="10">
                  <a:moveTo>
                    <a:pt x="1" y="0"/>
                  </a:moveTo>
                  <a:cubicBezTo>
                    <a:pt x="1" y="0"/>
                    <a:pt x="1" y="9"/>
                    <a:pt x="1" y="9"/>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
            <p:cNvSpPr/>
            <p:nvPr/>
          </p:nvSpPr>
          <p:spPr>
            <a:xfrm>
              <a:off x="8337554" y="4411060"/>
              <a:ext cx="2875" cy="2875"/>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
            <p:cNvSpPr/>
            <p:nvPr/>
          </p:nvSpPr>
          <p:spPr>
            <a:xfrm>
              <a:off x="8336116" y="4395565"/>
              <a:ext cx="1597" cy="4313"/>
            </a:xfrm>
            <a:custGeom>
              <a:rect b="b" l="l" r="r" t="t"/>
              <a:pathLst>
                <a:path extrusionOk="0" h="27" w="10">
                  <a:moveTo>
                    <a:pt x="9" y="0"/>
                  </a:moveTo>
                  <a:cubicBezTo>
                    <a:pt x="0" y="9"/>
                    <a:pt x="0" y="18"/>
                    <a:pt x="0" y="27"/>
                  </a:cubicBezTo>
                  <a:cubicBezTo>
                    <a:pt x="9" y="18"/>
                    <a:pt x="9"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 name="Google Shape;428;p2"/>
            <p:cNvSpPr/>
            <p:nvPr/>
          </p:nvSpPr>
          <p:spPr>
            <a:xfrm>
              <a:off x="8344583" y="4413776"/>
              <a:ext cx="1597" cy="1597"/>
            </a:xfrm>
            <a:custGeom>
              <a:rect b="b" l="l" r="r" t="t"/>
              <a:pathLst>
                <a:path extrusionOk="0" h="10" w="10">
                  <a:moveTo>
                    <a:pt x="0" y="10"/>
                  </a:moveTo>
                  <a:lnTo>
                    <a:pt x="0" y="10"/>
                  </a:lnTo>
                  <a:cubicBezTo>
                    <a:pt x="9" y="1"/>
                    <a:pt x="9"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 name="Google Shape;429;p2"/>
            <p:cNvSpPr/>
            <p:nvPr/>
          </p:nvSpPr>
          <p:spPr>
            <a:xfrm>
              <a:off x="8340270" y="4413776"/>
              <a:ext cx="4473" cy="1597"/>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
            <p:cNvSpPr/>
            <p:nvPr/>
          </p:nvSpPr>
          <p:spPr>
            <a:xfrm>
              <a:off x="8293785" y="4387099"/>
              <a:ext cx="31150" cy="15815"/>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
            <p:cNvSpPr/>
            <p:nvPr/>
          </p:nvSpPr>
          <p:spPr>
            <a:xfrm>
              <a:off x="8326212" y="4385661"/>
              <a:ext cx="5751" cy="8626"/>
            </a:xfrm>
            <a:custGeom>
              <a:rect b="b" l="l" r="r" t="t"/>
              <a:pathLst>
                <a:path extrusionOk="0" h="54" w="36">
                  <a:moveTo>
                    <a:pt x="1" y="0"/>
                  </a:moveTo>
                  <a:lnTo>
                    <a:pt x="18" y="44"/>
                  </a:lnTo>
                  <a:lnTo>
                    <a:pt x="9" y="53"/>
                  </a:lnTo>
                  <a:lnTo>
                    <a:pt x="18" y="53"/>
                  </a:lnTo>
                  <a:cubicBezTo>
                    <a:pt x="18" y="44"/>
                    <a:pt x="27"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
            <p:cNvSpPr/>
            <p:nvPr/>
          </p:nvSpPr>
          <p:spPr>
            <a:xfrm>
              <a:off x="8320621" y="4394127"/>
              <a:ext cx="15655" cy="13418"/>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
            <p:cNvSpPr/>
            <p:nvPr/>
          </p:nvSpPr>
          <p:spPr>
            <a:xfrm>
              <a:off x="8330525" y="4446203"/>
              <a:ext cx="160" cy="1597"/>
            </a:xfrm>
            <a:custGeom>
              <a:rect b="b" l="l" r="r" t="t"/>
              <a:pathLst>
                <a:path extrusionOk="0" h="10" w="1">
                  <a:moveTo>
                    <a:pt x="0" y="10"/>
                  </a:moveTo>
                  <a:lnTo>
                    <a:pt x="0" y="1"/>
                  </a:lnTo>
                  <a:cubicBezTo>
                    <a:pt x="0" y="1"/>
                    <a:pt x="0"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
            <p:cNvSpPr/>
            <p:nvPr/>
          </p:nvSpPr>
          <p:spPr>
            <a:xfrm>
              <a:off x="8331803" y="4433584"/>
              <a:ext cx="8626" cy="13738"/>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
            <p:cNvSpPr/>
            <p:nvPr/>
          </p:nvSpPr>
          <p:spPr>
            <a:xfrm>
              <a:off x="8323337" y="4418089"/>
              <a:ext cx="7348" cy="6070"/>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
            <p:cNvSpPr/>
            <p:nvPr/>
          </p:nvSpPr>
          <p:spPr>
            <a:xfrm>
              <a:off x="8323337" y="4381348"/>
              <a:ext cx="8626" cy="3035"/>
            </a:xfrm>
            <a:custGeom>
              <a:rect b="b" l="l" r="r" t="t"/>
              <a:pathLst>
                <a:path extrusionOk="0" h="19" w="54">
                  <a:moveTo>
                    <a:pt x="54" y="1"/>
                  </a:moveTo>
                  <a:lnTo>
                    <a:pt x="1" y="10"/>
                  </a:lnTo>
                  <a:lnTo>
                    <a:pt x="27"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
            <p:cNvSpPr/>
            <p:nvPr/>
          </p:nvSpPr>
          <p:spPr>
            <a:xfrm>
              <a:off x="8322059" y="4374319"/>
              <a:ext cx="4313" cy="3035"/>
            </a:xfrm>
            <a:custGeom>
              <a:rect b="b" l="l" r="r" t="t"/>
              <a:pathLst>
                <a:path extrusionOk="0" h="19" w="27">
                  <a:moveTo>
                    <a:pt x="9" y="1"/>
                  </a:moveTo>
                  <a:lnTo>
                    <a:pt x="0" y="18"/>
                  </a:lnTo>
                  <a:lnTo>
                    <a:pt x="0"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 name="Google Shape;438;p2"/>
            <p:cNvSpPr/>
            <p:nvPr/>
          </p:nvSpPr>
          <p:spPr>
            <a:xfrm>
              <a:off x="8468702" y="4188220"/>
              <a:ext cx="1597" cy="1438"/>
            </a:xfrm>
            <a:custGeom>
              <a:rect b="b" l="l" r="r" t="t"/>
              <a:pathLst>
                <a:path extrusionOk="0" h="9" w="10">
                  <a:moveTo>
                    <a:pt x="9" y="0"/>
                  </a:moveTo>
                  <a:lnTo>
                    <a:pt x="0" y="9"/>
                  </a:ln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 name="Google Shape;439;p2"/>
            <p:cNvSpPr/>
            <p:nvPr/>
          </p:nvSpPr>
          <p:spPr>
            <a:xfrm>
              <a:off x="8454645" y="4189498"/>
              <a:ext cx="1438" cy="3035"/>
            </a:xfrm>
            <a:custGeom>
              <a:rect b="b" l="l" r="r" t="t"/>
              <a:pathLst>
                <a:path extrusionOk="0" h="19" w="9">
                  <a:moveTo>
                    <a:pt x="0" y="1"/>
                  </a:moveTo>
                  <a:lnTo>
                    <a:pt x="0" y="19"/>
                  </a:lnTo>
                  <a:cubicBezTo>
                    <a:pt x="0"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 name="Google Shape;440;p2"/>
            <p:cNvSpPr/>
            <p:nvPr/>
          </p:nvSpPr>
          <p:spPr>
            <a:xfrm>
              <a:off x="8248578" y="4247325"/>
              <a:ext cx="14537" cy="8786"/>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 name="Google Shape;441;p2"/>
            <p:cNvSpPr/>
            <p:nvPr/>
          </p:nvSpPr>
          <p:spPr>
            <a:xfrm>
              <a:off x="8338992" y="4214897"/>
              <a:ext cx="2875" cy="5910"/>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 name="Google Shape;442;p2"/>
            <p:cNvSpPr/>
            <p:nvPr/>
          </p:nvSpPr>
          <p:spPr>
            <a:xfrm>
              <a:off x="8344583" y="4195249"/>
              <a:ext cx="3035" cy="4313"/>
            </a:xfrm>
            <a:custGeom>
              <a:rect b="b" l="l" r="r" t="t"/>
              <a:pathLst>
                <a:path extrusionOk="0" h="27" w="19">
                  <a:moveTo>
                    <a:pt x="0" y="0"/>
                  </a:moveTo>
                  <a:lnTo>
                    <a:pt x="18"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 name="Google Shape;443;p2"/>
            <p:cNvSpPr/>
            <p:nvPr/>
          </p:nvSpPr>
          <p:spPr>
            <a:xfrm>
              <a:off x="8591384" y="4179754"/>
              <a:ext cx="12939" cy="5751"/>
            </a:xfrm>
            <a:custGeom>
              <a:rect b="b" l="l" r="r" t="t"/>
              <a:pathLst>
                <a:path extrusionOk="0" h="36" w="81">
                  <a:moveTo>
                    <a:pt x="80" y="0"/>
                  </a:moveTo>
                  <a:cubicBezTo>
                    <a:pt x="36" y="0"/>
                    <a:pt x="27" y="18"/>
                    <a:pt x="1" y="35"/>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 name="Google Shape;444;p2"/>
            <p:cNvSpPr/>
            <p:nvPr/>
          </p:nvSpPr>
          <p:spPr>
            <a:xfrm>
              <a:off x="8274775" y="4296845"/>
              <a:ext cx="3674" cy="7348"/>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 name="Google Shape;445;p2"/>
            <p:cNvSpPr/>
            <p:nvPr/>
          </p:nvSpPr>
          <p:spPr>
            <a:xfrm>
              <a:off x="8463111" y="4241734"/>
              <a:ext cx="1438" cy="3035"/>
            </a:xfrm>
            <a:custGeom>
              <a:rect b="b" l="l" r="r" t="t"/>
              <a:pathLst>
                <a:path extrusionOk="0" h="19" w="9">
                  <a:moveTo>
                    <a:pt x="9" y="1"/>
                  </a:moveTo>
                  <a:cubicBezTo>
                    <a:pt x="0" y="9"/>
                    <a:pt x="0" y="9"/>
                    <a:pt x="0" y="18"/>
                  </a:cubicBezTo>
                  <a:cubicBezTo>
                    <a:pt x="9" y="18"/>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 name="Google Shape;446;p2"/>
            <p:cNvSpPr/>
            <p:nvPr/>
          </p:nvSpPr>
          <p:spPr>
            <a:xfrm>
              <a:off x="8273977" y="4291094"/>
              <a:ext cx="4473" cy="5910"/>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
            <p:cNvSpPr/>
            <p:nvPr/>
          </p:nvSpPr>
          <p:spPr>
            <a:xfrm>
              <a:off x="8451770" y="4457545"/>
              <a:ext cx="1597" cy="160"/>
            </a:xfrm>
            <a:custGeom>
              <a:rect b="b" l="l" r="r" t="t"/>
              <a:pathLst>
                <a:path extrusionOk="0" h="1" w="10">
                  <a:moveTo>
                    <a:pt x="9" y="1"/>
                  </a:moveTo>
                  <a:cubicBezTo>
                    <a:pt x="9" y="1"/>
                    <a:pt x="9"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
            <p:cNvSpPr/>
            <p:nvPr/>
          </p:nvSpPr>
          <p:spPr>
            <a:xfrm>
              <a:off x="8368544" y="4497001"/>
              <a:ext cx="1597" cy="3035"/>
            </a:xfrm>
            <a:custGeom>
              <a:rect b="b" l="l" r="r" t="t"/>
              <a:pathLst>
                <a:path extrusionOk="0" h="19" w="10">
                  <a:moveTo>
                    <a:pt x="9" y="1"/>
                  </a:moveTo>
                  <a:cubicBezTo>
                    <a:pt x="1" y="1"/>
                    <a:pt x="1" y="1"/>
                    <a:pt x="1" y="19"/>
                  </a:cubicBezTo>
                  <a:cubicBezTo>
                    <a:pt x="1" y="10"/>
                    <a:pt x="1"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
            <p:cNvSpPr/>
            <p:nvPr/>
          </p:nvSpPr>
          <p:spPr>
            <a:xfrm>
              <a:off x="8307842" y="4346205"/>
              <a:ext cx="1597" cy="1438"/>
            </a:xfrm>
            <a:custGeom>
              <a:rect b="b" l="l" r="r" t="t"/>
              <a:pathLst>
                <a:path extrusionOk="0" h="9" w="10">
                  <a:moveTo>
                    <a:pt x="1" y="0"/>
                  </a:moveTo>
                  <a:cubicBezTo>
                    <a:pt x="10"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
            <p:cNvSpPr/>
            <p:nvPr/>
          </p:nvSpPr>
          <p:spPr>
            <a:xfrm>
              <a:off x="8290909" y="4364415"/>
              <a:ext cx="3035" cy="160"/>
            </a:xfrm>
            <a:custGeom>
              <a:rect b="b" l="l" r="r" t="t"/>
              <a:pathLst>
                <a:path extrusionOk="0" h="1" w="19">
                  <a:moveTo>
                    <a:pt x="19" y="1"/>
                  </a:moveTo>
                  <a:cubicBezTo>
                    <a:pt x="19" y="1"/>
                    <a:pt x="10" y="1"/>
                    <a:pt x="1" y="1"/>
                  </a:cubicBezTo>
                  <a:cubicBezTo>
                    <a:pt x="10" y="1"/>
                    <a:pt x="19"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 name="Google Shape;451;p2"/>
            <p:cNvSpPr/>
            <p:nvPr/>
          </p:nvSpPr>
          <p:spPr>
            <a:xfrm>
              <a:off x="8237396" y="4291094"/>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 name="Google Shape;452;p2"/>
            <p:cNvSpPr/>
            <p:nvPr/>
          </p:nvSpPr>
          <p:spPr>
            <a:xfrm>
              <a:off x="8306404" y="4347483"/>
              <a:ext cx="1597" cy="3035"/>
            </a:xfrm>
            <a:custGeom>
              <a:rect b="b" l="l" r="r" t="t"/>
              <a:pathLst>
                <a:path extrusionOk="0" h="19" w="10">
                  <a:moveTo>
                    <a:pt x="1" y="1"/>
                  </a:moveTo>
                  <a:cubicBezTo>
                    <a:pt x="1" y="1"/>
                    <a:pt x="1" y="10"/>
                    <a:pt x="1" y="19"/>
                  </a:cubicBezTo>
                  <a:cubicBezTo>
                    <a:pt x="1" y="10"/>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 name="Google Shape;453;p2"/>
            <p:cNvSpPr/>
            <p:nvPr/>
          </p:nvSpPr>
          <p:spPr>
            <a:xfrm>
              <a:off x="8309280" y="4348920"/>
              <a:ext cx="1597" cy="1597"/>
            </a:xfrm>
            <a:custGeom>
              <a:rect b="b" l="l" r="r" t="t"/>
              <a:pathLst>
                <a:path extrusionOk="0" h="10" w="10">
                  <a:moveTo>
                    <a:pt x="1" y="1"/>
                  </a:moveTo>
                  <a:cubicBezTo>
                    <a:pt x="1" y="1"/>
                    <a:pt x="1" y="10"/>
                    <a:pt x="1" y="10"/>
                  </a:cubicBezTo>
                  <a:cubicBezTo>
                    <a:pt x="9" y="10"/>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
            <p:cNvSpPr/>
            <p:nvPr/>
          </p:nvSpPr>
          <p:spPr>
            <a:xfrm>
              <a:off x="8306404" y="4344767"/>
              <a:ext cx="1597" cy="2875"/>
            </a:xfrm>
            <a:custGeom>
              <a:rect b="b" l="l" r="r" t="t"/>
              <a:pathLst>
                <a:path extrusionOk="0" h="18" w="10">
                  <a:moveTo>
                    <a:pt x="1" y="0"/>
                  </a:moveTo>
                  <a:cubicBezTo>
                    <a:pt x="1" y="9"/>
                    <a:pt x="1" y="9"/>
                    <a:pt x="1" y="18"/>
                  </a:cubicBezTo>
                  <a:lnTo>
                    <a:pt x="10" y="18"/>
                  </a:ln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
            <p:cNvSpPr/>
            <p:nvPr/>
          </p:nvSpPr>
          <p:spPr>
            <a:xfrm>
              <a:off x="8513749" y="4323521"/>
              <a:ext cx="160" cy="3035"/>
            </a:xfrm>
            <a:custGeom>
              <a:rect b="b" l="l" r="r" t="t"/>
              <a:pathLst>
                <a:path extrusionOk="0" h="19" w="1">
                  <a:moveTo>
                    <a:pt x="1" y="1"/>
                  </a:moveTo>
                  <a:cubicBezTo>
                    <a:pt x="1" y="1"/>
                    <a:pt x="1" y="1"/>
                    <a:pt x="1" y="1"/>
                  </a:cubicBezTo>
                  <a:cubicBezTo>
                    <a:pt x="1" y="18"/>
                    <a:pt x="1" y="18"/>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
            <p:cNvSpPr/>
            <p:nvPr/>
          </p:nvSpPr>
          <p:spPr>
            <a:xfrm>
              <a:off x="8233083" y="4193811"/>
              <a:ext cx="160" cy="1597"/>
            </a:xfrm>
            <a:custGeom>
              <a:rect b="b" l="l" r="r" t="t"/>
              <a:pathLst>
                <a:path extrusionOk="0" h="10" w="1">
                  <a:moveTo>
                    <a:pt x="1" y="0"/>
                  </a:moveTo>
                  <a:cubicBezTo>
                    <a:pt x="1" y="0"/>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
            <p:cNvSpPr/>
            <p:nvPr/>
          </p:nvSpPr>
          <p:spPr>
            <a:xfrm>
              <a:off x="8233083" y="4190936"/>
              <a:ext cx="11501" cy="18530"/>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
            <p:cNvSpPr/>
            <p:nvPr/>
          </p:nvSpPr>
          <p:spPr>
            <a:xfrm>
              <a:off x="8142828" y="4172725"/>
              <a:ext cx="478429" cy="352711"/>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
            <p:cNvSpPr/>
            <p:nvPr/>
          </p:nvSpPr>
          <p:spPr>
            <a:xfrm>
              <a:off x="8344583" y="4197964"/>
              <a:ext cx="160" cy="3035"/>
            </a:xfrm>
            <a:custGeom>
              <a:rect b="b" l="l" r="r" t="t"/>
              <a:pathLst>
                <a:path extrusionOk="0" h="19" w="1">
                  <a:moveTo>
                    <a:pt x="0" y="1"/>
                  </a:moveTo>
                  <a:cubicBezTo>
                    <a:pt x="0" y="10"/>
                    <a:pt x="0" y="19"/>
                    <a:pt x="0" y="19"/>
                  </a:cubicBezTo>
                  <a:cubicBezTo>
                    <a:pt x="0" y="19"/>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
            <p:cNvSpPr/>
            <p:nvPr/>
          </p:nvSpPr>
          <p:spPr>
            <a:xfrm>
              <a:off x="8589946" y="4183907"/>
              <a:ext cx="1597" cy="1597"/>
            </a:xfrm>
            <a:custGeom>
              <a:rect b="b" l="l" r="r" t="t"/>
              <a:pathLst>
                <a:path extrusionOk="0" h="10" w="10">
                  <a:moveTo>
                    <a:pt x="10" y="1"/>
                  </a:moveTo>
                  <a:lnTo>
                    <a:pt x="1" y="9"/>
                  </a:lnTo>
                  <a:cubicBezTo>
                    <a:pt x="10" y="9"/>
                    <a:pt x="10"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
            <p:cNvSpPr/>
            <p:nvPr/>
          </p:nvSpPr>
          <p:spPr>
            <a:xfrm>
              <a:off x="8200655" y="4270008"/>
              <a:ext cx="1597" cy="4313"/>
            </a:xfrm>
            <a:custGeom>
              <a:rect b="b" l="l" r="r" t="t"/>
              <a:pathLst>
                <a:path extrusionOk="0" h="27" w="10">
                  <a:moveTo>
                    <a:pt x="10" y="0"/>
                  </a:moveTo>
                  <a:cubicBezTo>
                    <a:pt x="1" y="0"/>
                    <a:pt x="1" y="9"/>
                    <a:pt x="1" y="27"/>
                  </a:cubicBezTo>
                  <a:cubicBezTo>
                    <a:pt x="1" y="9"/>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2"/>
            <p:cNvSpPr/>
            <p:nvPr/>
          </p:nvSpPr>
          <p:spPr>
            <a:xfrm>
              <a:off x="8316308" y="4358824"/>
              <a:ext cx="3035" cy="4313"/>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2"/>
            <p:cNvSpPr/>
            <p:nvPr/>
          </p:nvSpPr>
          <p:spPr>
            <a:xfrm>
              <a:off x="8305126" y="4406108"/>
              <a:ext cx="4313" cy="3674"/>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
            <p:cNvSpPr/>
            <p:nvPr/>
          </p:nvSpPr>
          <p:spPr>
            <a:xfrm>
              <a:off x="8300813" y="4374319"/>
              <a:ext cx="10064" cy="5751"/>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
            <p:cNvSpPr/>
            <p:nvPr/>
          </p:nvSpPr>
          <p:spPr>
            <a:xfrm>
              <a:off x="8305126" y="4380070"/>
              <a:ext cx="4313" cy="2875"/>
            </a:xfrm>
            <a:custGeom>
              <a:rect b="b" l="l" r="r" t="t"/>
              <a:pathLst>
                <a:path extrusionOk="0" h="18" w="27">
                  <a:moveTo>
                    <a:pt x="0" y="0"/>
                  </a:moveTo>
                  <a:lnTo>
                    <a:pt x="0" y="0"/>
                  </a:lnTo>
                  <a:cubicBezTo>
                    <a:pt x="9" y="9"/>
                    <a:pt x="9" y="9"/>
                    <a:pt x="9" y="18"/>
                  </a:cubicBezTo>
                  <a:cubicBezTo>
                    <a:pt x="27"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2"/>
            <p:cNvSpPr/>
            <p:nvPr/>
          </p:nvSpPr>
          <p:spPr>
            <a:xfrm>
              <a:off x="8298257" y="4340614"/>
              <a:ext cx="10862" cy="3195"/>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2"/>
            <p:cNvSpPr/>
            <p:nvPr/>
          </p:nvSpPr>
          <p:spPr>
            <a:xfrm>
              <a:off x="8290909" y="4379910"/>
              <a:ext cx="5910" cy="4473"/>
            </a:xfrm>
            <a:custGeom>
              <a:rect b="b" l="l" r="r" t="t"/>
              <a:pathLst>
                <a:path extrusionOk="0" h="28" w="37">
                  <a:moveTo>
                    <a:pt x="36" y="1"/>
                  </a:moveTo>
                  <a:lnTo>
                    <a:pt x="1" y="10"/>
                  </a:lnTo>
                  <a:lnTo>
                    <a:pt x="10"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
            <p:cNvSpPr/>
            <p:nvPr/>
          </p:nvSpPr>
          <p:spPr>
            <a:xfrm>
              <a:off x="8285318" y="4362818"/>
              <a:ext cx="3035" cy="4633"/>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
            <p:cNvSpPr/>
            <p:nvPr/>
          </p:nvSpPr>
          <p:spPr>
            <a:xfrm>
              <a:off x="8288194" y="4367291"/>
              <a:ext cx="2875" cy="3035"/>
            </a:xfrm>
            <a:custGeom>
              <a:rect b="b" l="l" r="r" t="t"/>
              <a:pathLst>
                <a:path extrusionOk="0" h="19" w="18">
                  <a:moveTo>
                    <a:pt x="0" y="1"/>
                  </a:moveTo>
                  <a:lnTo>
                    <a:pt x="0" y="1"/>
                  </a:lnTo>
                  <a:cubicBezTo>
                    <a:pt x="0" y="9"/>
                    <a:pt x="9" y="18"/>
                    <a:pt x="18" y="18"/>
                  </a:cubicBezTo>
                  <a:cubicBezTo>
                    <a:pt x="9" y="18"/>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 name="Google Shape;470;p2"/>
            <p:cNvSpPr/>
            <p:nvPr/>
          </p:nvSpPr>
          <p:spPr>
            <a:xfrm>
              <a:off x="8286756" y="4374319"/>
              <a:ext cx="1597" cy="5751"/>
            </a:xfrm>
            <a:custGeom>
              <a:rect b="b" l="l" r="r" t="t"/>
              <a:pathLst>
                <a:path extrusionOk="0" h="36" w="10">
                  <a:moveTo>
                    <a:pt x="0" y="1"/>
                  </a:moveTo>
                  <a:lnTo>
                    <a:pt x="0" y="36"/>
                  </a:lnTo>
                  <a:lnTo>
                    <a:pt x="9"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 name="Google Shape;471;p2"/>
            <p:cNvSpPr/>
            <p:nvPr/>
          </p:nvSpPr>
          <p:spPr>
            <a:xfrm>
              <a:off x="8255766" y="4319368"/>
              <a:ext cx="7188" cy="3994"/>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
            <p:cNvSpPr/>
            <p:nvPr/>
          </p:nvSpPr>
          <p:spPr>
            <a:xfrm>
              <a:off x="8251453" y="4339016"/>
              <a:ext cx="7188" cy="4473"/>
            </a:xfrm>
            <a:custGeom>
              <a:rect b="b" l="l" r="r" t="t"/>
              <a:pathLst>
                <a:path extrusionOk="0" h="28" w="45">
                  <a:moveTo>
                    <a:pt x="45" y="1"/>
                  </a:moveTo>
                  <a:lnTo>
                    <a:pt x="1" y="19"/>
                  </a:lnTo>
                  <a:lnTo>
                    <a:pt x="27" y="27"/>
                  </a:lnTo>
                  <a:cubicBezTo>
                    <a:pt x="27" y="10"/>
                    <a:pt x="36" y="10"/>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
            <p:cNvSpPr/>
            <p:nvPr/>
          </p:nvSpPr>
          <p:spPr>
            <a:xfrm>
              <a:off x="8240431" y="4331189"/>
              <a:ext cx="7508" cy="3355"/>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 name="Google Shape;474;p2"/>
            <p:cNvSpPr/>
            <p:nvPr/>
          </p:nvSpPr>
          <p:spPr>
            <a:xfrm>
              <a:off x="8219025" y="4264257"/>
              <a:ext cx="14217" cy="1597"/>
            </a:xfrm>
            <a:custGeom>
              <a:rect b="b" l="l" r="r" t="t"/>
              <a:pathLst>
                <a:path extrusionOk="0" h="10" w="89">
                  <a:moveTo>
                    <a:pt x="1" y="1"/>
                  </a:moveTo>
                  <a:lnTo>
                    <a:pt x="1" y="10"/>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 name="Google Shape;475;p2"/>
            <p:cNvSpPr/>
            <p:nvPr/>
          </p:nvSpPr>
          <p:spPr>
            <a:xfrm>
              <a:off x="8149378" y="4186303"/>
              <a:ext cx="21885" cy="9105"/>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
            <p:cNvSpPr/>
            <p:nvPr/>
          </p:nvSpPr>
          <p:spPr>
            <a:xfrm>
              <a:off x="8165512" y="4195249"/>
              <a:ext cx="1438" cy="1597"/>
            </a:xfrm>
            <a:custGeom>
              <a:rect b="b" l="l" r="r" t="t"/>
              <a:pathLst>
                <a:path extrusionOk="0" h="10" w="9">
                  <a:moveTo>
                    <a:pt x="0" y="0"/>
                  </a:moveTo>
                  <a:cubicBezTo>
                    <a:pt x="0" y="9"/>
                    <a:pt x="0" y="9"/>
                    <a:pt x="0" y="9"/>
                  </a:cubicBezTo>
                  <a:cubicBezTo>
                    <a:pt x="9" y="9"/>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
            <p:cNvSpPr/>
            <p:nvPr/>
          </p:nvSpPr>
          <p:spPr>
            <a:xfrm>
              <a:off x="8351611" y="4508343"/>
              <a:ext cx="5751" cy="1597"/>
            </a:xfrm>
            <a:custGeom>
              <a:rect b="b" l="l" r="r" t="t"/>
              <a:pathLst>
                <a:path extrusionOk="0" h="10" w="36">
                  <a:moveTo>
                    <a:pt x="27" y="0"/>
                  </a:moveTo>
                  <a:lnTo>
                    <a:pt x="1" y="9"/>
                  </a:lnTo>
                  <a:lnTo>
                    <a:pt x="36" y="9"/>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
            <p:cNvSpPr/>
            <p:nvPr/>
          </p:nvSpPr>
          <p:spPr>
            <a:xfrm>
              <a:off x="8353049" y="4515372"/>
              <a:ext cx="7188" cy="4473"/>
            </a:xfrm>
            <a:custGeom>
              <a:rect b="b" l="l" r="r" t="t"/>
              <a:pathLst>
                <a:path extrusionOk="0" h="28" w="45">
                  <a:moveTo>
                    <a:pt x="0" y="1"/>
                  </a:moveTo>
                  <a:lnTo>
                    <a:pt x="36" y="27"/>
                  </a:lnTo>
                  <a:cubicBezTo>
                    <a:pt x="36" y="27"/>
                    <a:pt x="36" y="18"/>
                    <a:pt x="45"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
            <p:cNvSpPr/>
            <p:nvPr/>
          </p:nvSpPr>
          <p:spPr>
            <a:xfrm>
              <a:off x="8423495" y="4176878"/>
              <a:ext cx="3035" cy="4313"/>
            </a:xfrm>
            <a:custGeom>
              <a:rect b="b" l="l" r="r" t="t"/>
              <a:pathLst>
                <a:path extrusionOk="0" h="27" w="19">
                  <a:moveTo>
                    <a:pt x="10" y="0"/>
                  </a:moveTo>
                  <a:lnTo>
                    <a:pt x="1" y="9"/>
                  </a:lnTo>
                  <a:cubicBezTo>
                    <a:pt x="10" y="27"/>
                    <a:pt x="10" y="27"/>
                    <a:pt x="19" y="27"/>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
            <p:cNvSpPr/>
            <p:nvPr/>
          </p:nvSpPr>
          <p:spPr>
            <a:xfrm>
              <a:off x="8472855" y="4182469"/>
              <a:ext cx="1597" cy="7188"/>
            </a:xfrm>
            <a:custGeom>
              <a:rect b="b" l="l" r="r" t="t"/>
              <a:pathLst>
                <a:path extrusionOk="0" h="45" w="10">
                  <a:moveTo>
                    <a:pt x="1" y="1"/>
                  </a:moveTo>
                  <a:lnTo>
                    <a:pt x="1" y="1"/>
                  </a:lnTo>
                  <a:lnTo>
                    <a:pt x="10"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
            <p:cNvSpPr/>
            <p:nvPr/>
          </p:nvSpPr>
          <p:spPr>
            <a:xfrm>
              <a:off x="8537870" y="4174003"/>
              <a:ext cx="11342" cy="3994"/>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
            <p:cNvSpPr/>
            <p:nvPr/>
          </p:nvSpPr>
          <p:spPr>
            <a:xfrm>
              <a:off x="8828441" y="4217772"/>
              <a:ext cx="361178" cy="313255"/>
            </a:xfrm>
            <a:custGeom>
              <a:rect b="b" l="l" r="r" t="t"/>
              <a:pathLst>
                <a:path extrusionOk="0" h="1961" w="2261">
                  <a:moveTo>
                    <a:pt x="0" y="1"/>
                  </a:moveTo>
                  <a:lnTo>
                    <a:pt x="1130" y="1961"/>
                  </a:lnTo>
                  <a:lnTo>
                    <a:pt x="226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
            <p:cNvSpPr/>
            <p:nvPr/>
          </p:nvSpPr>
          <p:spPr>
            <a:xfrm>
              <a:off x="9031793" y="4512976"/>
              <a:ext cx="6869" cy="3035"/>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 name="Google Shape;484;p2"/>
            <p:cNvSpPr/>
            <p:nvPr/>
          </p:nvSpPr>
          <p:spPr>
            <a:xfrm>
              <a:off x="9006074" y="4497001"/>
              <a:ext cx="5751" cy="1597"/>
            </a:xfrm>
            <a:custGeom>
              <a:rect b="b" l="l" r="r" t="t"/>
              <a:pathLst>
                <a:path extrusionOk="0" h="10" w="36">
                  <a:moveTo>
                    <a:pt x="1"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 name="Google Shape;485;p2"/>
            <p:cNvSpPr/>
            <p:nvPr/>
          </p:nvSpPr>
          <p:spPr>
            <a:xfrm>
              <a:off x="8992017" y="4475915"/>
              <a:ext cx="17092" cy="14217"/>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
            <p:cNvSpPr/>
            <p:nvPr/>
          </p:nvSpPr>
          <p:spPr>
            <a:xfrm>
              <a:off x="9004637" y="4456107"/>
              <a:ext cx="3035" cy="3035"/>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
            <p:cNvSpPr/>
            <p:nvPr/>
          </p:nvSpPr>
          <p:spPr>
            <a:xfrm>
              <a:off x="9007512" y="4458024"/>
              <a:ext cx="1278" cy="1438"/>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2"/>
            <p:cNvSpPr/>
            <p:nvPr/>
          </p:nvSpPr>
          <p:spPr>
            <a:xfrm>
              <a:off x="9000483" y="4444766"/>
              <a:ext cx="5751" cy="5910"/>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2"/>
            <p:cNvSpPr/>
            <p:nvPr/>
          </p:nvSpPr>
          <p:spPr>
            <a:xfrm>
              <a:off x="8993455" y="4449079"/>
              <a:ext cx="2875" cy="1597"/>
            </a:xfrm>
            <a:custGeom>
              <a:rect b="b" l="l" r="r" t="t"/>
              <a:pathLst>
                <a:path extrusionOk="0" h="10" w="18">
                  <a:moveTo>
                    <a:pt x="0" y="1"/>
                  </a:moveTo>
                  <a:lnTo>
                    <a:pt x="9" y="9"/>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2"/>
            <p:cNvSpPr/>
            <p:nvPr/>
          </p:nvSpPr>
          <p:spPr>
            <a:xfrm>
              <a:off x="8993614" y="4450516"/>
              <a:ext cx="5591" cy="1597"/>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
            <p:cNvSpPr/>
            <p:nvPr/>
          </p:nvSpPr>
          <p:spPr>
            <a:xfrm>
              <a:off x="8994733" y="4454670"/>
              <a:ext cx="7508" cy="6230"/>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
            <p:cNvSpPr/>
            <p:nvPr/>
          </p:nvSpPr>
          <p:spPr>
            <a:xfrm>
              <a:off x="8987704" y="4479909"/>
              <a:ext cx="4473" cy="4633"/>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
            <p:cNvSpPr/>
            <p:nvPr/>
          </p:nvSpPr>
          <p:spPr>
            <a:xfrm>
              <a:off x="8987704" y="4427993"/>
              <a:ext cx="5910" cy="5751"/>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
            <p:cNvSpPr/>
            <p:nvPr/>
          </p:nvSpPr>
          <p:spPr>
            <a:xfrm>
              <a:off x="8983551" y="4430708"/>
              <a:ext cx="4313" cy="3195"/>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 name="Google Shape;495;p2"/>
            <p:cNvSpPr/>
            <p:nvPr/>
          </p:nvSpPr>
          <p:spPr>
            <a:xfrm>
              <a:off x="8984988" y="4451954"/>
              <a:ext cx="8626" cy="4313"/>
            </a:xfrm>
            <a:custGeom>
              <a:rect b="b" l="l" r="r" t="t"/>
              <a:pathLst>
                <a:path extrusionOk="0" h="27" w="54">
                  <a:moveTo>
                    <a:pt x="0" y="0"/>
                  </a:moveTo>
                  <a:lnTo>
                    <a:pt x="0" y="9"/>
                  </a:lnTo>
                  <a:lnTo>
                    <a:pt x="53" y="27"/>
                  </a:lnTo>
                  <a:lnTo>
                    <a:pt x="53"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 name="Google Shape;496;p2"/>
            <p:cNvSpPr/>
            <p:nvPr/>
          </p:nvSpPr>
          <p:spPr>
            <a:xfrm>
              <a:off x="8983551" y="4415213"/>
              <a:ext cx="7188" cy="160"/>
            </a:xfrm>
            <a:custGeom>
              <a:rect b="b" l="l" r="r" t="t"/>
              <a:pathLst>
                <a:path extrusionOk="0" h="1" w="45">
                  <a:moveTo>
                    <a:pt x="18" y="1"/>
                  </a:moveTo>
                  <a:lnTo>
                    <a:pt x="44" y="1"/>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 name="Google Shape;497;p2"/>
            <p:cNvSpPr/>
            <p:nvPr/>
          </p:nvSpPr>
          <p:spPr>
            <a:xfrm>
              <a:off x="8979238" y="4401156"/>
              <a:ext cx="8626" cy="7188"/>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 name="Google Shape;498;p2"/>
            <p:cNvSpPr/>
            <p:nvPr/>
          </p:nvSpPr>
          <p:spPr>
            <a:xfrm>
              <a:off x="8973647" y="4399718"/>
              <a:ext cx="5751" cy="160"/>
            </a:xfrm>
            <a:custGeom>
              <a:rect b="b" l="l" r="r" t="t"/>
              <a:pathLst>
                <a:path extrusionOk="0" h="1" w="36">
                  <a:moveTo>
                    <a:pt x="0" y="1"/>
                  </a:moveTo>
                  <a:cubicBezTo>
                    <a:pt x="9" y="1"/>
                    <a:pt x="18" y="1"/>
                    <a:pt x="36" y="1"/>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2"/>
            <p:cNvSpPr/>
            <p:nvPr/>
          </p:nvSpPr>
          <p:spPr>
            <a:xfrm>
              <a:off x="8980675" y="4419526"/>
              <a:ext cx="3035" cy="5751"/>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2"/>
            <p:cNvSpPr/>
            <p:nvPr/>
          </p:nvSpPr>
          <p:spPr>
            <a:xfrm>
              <a:off x="8979238" y="4420964"/>
              <a:ext cx="1597" cy="2875"/>
            </a:xfrm>
            <a:custGeom>
              <a:rect b="b" l="l" r="r" t="t"/>
              <a:pathLst>
                <a:path extrusionOk="0" h="18" w="10">
                  <a:moveTo>
                    <a:pt x="10" y="18"/>
                  </a:moveTo>
                  <a:lnTo>
                    <a:pt x="10" y="18"/>
                  </a:lnTo>
                  <a:cubicBezTo>
                    <a:pt x="1" y="9"/>
                    <a:pt x="1" y="0"/>
                    <a:pt x="1" y="0"/>
                  </a:cubicBezTo>
                  <a:cubicBezTo>
                    <a:pt x="1" y="0"/>
                    <a:pt x="1" y="9"/>
                    <a:pt x="1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 name="Google Shape;501;p2"/>
            <p:cNvSpPr/>
            <p:nvPr/>
          </p:nvSpPr>
          <p:spPr>
            <a:xfrm>
              <a:off x="8980675" y="4425117"/>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 name="Google Shape;502;p2"/>
            <p:cNvSpPr/>
            <p:nvPr/>
          </p:nvSpPr>
          <p:spPr>
            <a:xfrm>
              <a:off x="8973647" y="4441411"/>
              <a:ext cx="10064" cy="3674"/>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
            <p:cNvSpPr/>
            <p:nvPr/>
          </p:nvSpPr>
          <p:spPr>
            <a:xfrm>
              <a:off x="8976522" y="4430708"/>
              <a:ext cx="5751" cy="4473"/>
            </a:xfrm>
            <a:custGeom>
              <a:rect b="b" l="l" r="r" t="t"/>
              <a:pathLst>
                <a:path extrusionOk="0" h="28" w="36">
                  <a:moveTo>
                    <a:pt x="0" y="1"/>
                  </a:moveTo>
                  <a:lnTo>
                    <a:pt x="9" y="27"/>
                  </a:lnTo>
                  <a:cubicBezTo>
                    <a:pt x="18" y="19"/>
                    <a:pt x="18" y="10"/>
                    <a:pt x="35"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
            <p:cNvSpPr/>
            <p:nvPr/>
          </p:nvSpPr>
          <p:spPr>
            <a:xfrm>
              <a:off x="8973647" y="4429430"/>
              <a:ext cx="3035" cy="1438"/>
            </a:xfrm>
            <a:custGeom>
              <a:rect b="b" l="l" r="r" t="t"/>
              <a:pathLst>
                <a:path extrusionOk="0" h="9" w="19">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
            <p:cNvSpPr/>
            <p:nvPr/>
          </p:nvSpPr>
          <p:spPr>
            <a:xfrm>
              <a:off x="8968056" y="4404031"/>
              <a:ext cx="7188" cy="7188"/>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
            <p:cNvSpPr/>
            <p:nvPr/>
          </p:nvSpPr>
          <p:spPr>
            <a:xfrm>
              <a:off x="8975084" y="4415213"/>
              <a:ext cx="1597" cy="1278"/>
            </a:xfrm>
            <a:custGeom>
              <a:rect b="b" l="l" r="r" t="t"/>
              <a:pathLst>
                <a:path extrusionOk="0" h="8" w="10">
                  <a:moveTo>
                    <a:pt x="0" y="1"/>
                  </a:moveTo>
                  <a:cubicBezTo>
                    <a:pt x="0" y="5"/>
                    <a:pt x="0" y="7"/>
                    <a:pt x="1" y="7"/>
                  </a:cubicBezTo>
                  <a:cubicBezTo>
                    <a:pt x="3" y="7"/>
                    <a:pt x="5" y="5"/>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
            <p:cNvSpPr/>
            <p:nvPr/>
          </p:nvSpPr>
          <p:spPr>
            <a:xfrm>
              <a:off x="8956714" y="4385661"/>
              <a:ext cx="1597" cy="1597"/>
            </a:xfrm>
            <a:custGeom>
              <a:rect b="b" l="l" r="r" t="t"/>
              <a:pathLst>
                <a:path extrusionOk="0" h="10" w="10">
                  <a:moveTo>
                    <a:pt x="1" y="0"/>
                  </a:moveTo>
                  <a:cubicBezTo>
                    <a:pt x="1" y="0"/>
                    <a:pt x="1" y="9"/>
                    <a:pt x="1" y="9"/>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
            <p:cNvSpPr/>
            <p:nvPr/>
          </p:nvSpPr>
          <p:spPr>
            <a:xfrm>
              <a:off x="8969493" y="4411060"/>
              <a:ext cx="2875" cy="2875"/>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
            <p:cNvSpPr/>
            <p:nvPr/>
          </p:nvSpPr>
          <p:spPr>
            <a:xfrm>
              <a:off x="8968056" y="4395565"/>
              <a:ext cx="2875" cy="4313"/>
            </a:xfrm>
            <a:custGeom>
              <a:rect b="b" l="l" r="r" t="t"/>
              <a:pathLst>
                <a:path extrusionOk="0" h="27" w="18">
                  <a:moveTo>
                    <a:pt x="9" y="0"/>
                  </a:moveTo>
                  <a:lnTo>
                    <a:pt x="9" y="0"/>
                  </a:lnTo>
                  <a:cubicBezTo>
                    <a:pt x="0" y="9"/>
                    <a:pt x="0" y="18"/>
                    <a:pt x="0" y="27"/>
                  </a:cubicBezTo>
                  <a:cubicBezTo>
                    <a:pt x="9" y="18"/>
                    <a:pt x="18"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
            <p:cNvSpPr/>
            <p:nvPr/>
          </p:nvSpPr>
          <p:spPr>
            <a:xfrm>
              <a:off x="8976522" y="4413776"/>
              <a:ext cx="1438" cy="1597"/>
            </a:xfrm>
            <a:custGeom>
              <a:rect b="b" l="l" r="r" t="t"/>
              <a:pathLst>
                <a:path extrusionOk="0" h="10" w="9">
                  <a:moveTo>
                    <a:pt x="0" y="10"/>
                  </a:moveTo>
                  <a:lnTo>
                    <a:pt x="0" y="10"/>
                  </a:lnTo>
                  <a:cubicBezTo>
                    <a:pt x="9" y="1"/>
                    <a:pt x="9" y="1"/>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 name="Google Shape;511;p2"/>
            <p:cNvSpPr/>
            <p:nvPr/>
          </p:nvSpPr>
          <p:spPr>
            <a:xfrm>
              <a:off x="8972209" y="4413776"/>
              <a:ext cx="4473" cy="1597"/>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 name="Google Shape;512;p2"/>
            <p:cNvSpPr/>
            <p:nvPr/>
          </p:nvSpPr>
          <p:spPr>
            <a:xfrm>
              <a:off x="8925724" y="4387099"/>
              <a:ext cx="31150" cy="15815"/>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
            <p:cNvSpPr/>
            <p:nvPr/>
          </p:nvSpPr>
          <p:spPr>
            <a:xfrm>
              <a:off x="8958152" y="4385661"/>
              <a:ext cx="5751" cy="8626"/>
            </a:xfrm>
            <a:custGeom>
              <a:rect b="b" l="l" r="r" t="t"/>
              <a:pathLst>
                <a:path extrusionOk="0" h="54" w="36">
                  <a:moveTo>
                    <a:pt x="0" y="0"/>
                  </a:moveTo>
                  <a:lnTo>
                    <a:pt x="18" y="44"/>
                  </a:lnTo>
                  <a:lnTo>
                    <a:pt x="9" y="53"/>
                  </a:lnTo>
                  <a:lnTo>
                    <a:pt x="18" y="53"/>
                  </a:lnTo>
                  <a:cubicBezTo>
                    <a:pt x="18" y="44"/>
                    <a:pt x="27"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
            <p:cNvSpPr/>
            <p:nvPr/>
          </p:nvSpPr>
          <p:spPr>
            <a:xfrm>
              <a:off x="8952561" y="4394127"/>
              <a:ext cx="15655" cy="13418"/>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2"/>
            <p:cNvSpPr/>
            <p:nvPr/>
          </p:nvSpPr>
          <p:spPr>
            <a:xfrm>
              <a:off x="8962305" y="4446203"/>
              <a:ext cx="1597" cy="1597"/>
            </a:xfrm>
            <a:custGeom>
              <a:rect b="b" l="l" r="r" t="t"/>
              <a:pathLst>
                <a:path extrusionOk="0" h="10" w="10">
                  <a:moveTo>
                    <a:pt x="10" y="1"/>
                  </a:moveTo>
                  <a:cubicBezTo>
                    <a:pt x="1" y="1"/>
                    <a:pt x="1" y="1"/>
                    <a:pt x="1" y="10"/>
                  </a:cubicBezTo>
                  <a:lnTo>
                    <a:pt x="1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2"/>
            <p:cNvSpPr/>
            <p:nvPr/>
          </p:nvSpPr>
          <p:spPr>
            <a:xfrm>
              <a:off x="8963743" y="4433584"/>
              <a:ext cx="8626" cy="13738"/>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
            <p:cNvSpPr/>
            <p:nvPr/>
          </p:nvSpPr>
          <p:spPr>
            <a:xfrm>
              <a:off x="8955276" y="4418089"/>
              <a:ext cx="7188" cy="6070"/>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
            <p:cNvSpPr/>
            <p:nvPr/>
          </p:nvSpPr>
          <p:spPr>
            <a:xfrm>
              <a:off x="8955276" y="4381348"/>
              <a:ext cx="8626" cy="3035"/>
            </a:xfrm>
            <a:custGeom>
              <a:rect b="b" l="l" r="r" t="t"/>
              <a:pathLst>
                <a:path extrusionOk="0" h="19" w="54">
                  <a:moveTo>
                    <a:pt x="54" y="1"/>
                  </a:moveTo>
                  <a:lnTo>
                    <a:pt x="1" y="10"/>
                  </a:lnTo>
                  <a:lnTo>
                    <a:pt x="27"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
            <p:cNvSpPr/>
            <p:nvPr/>
          </p:nvSpPr>
          <p:spPr>
            <a:xfrm>
              <a:off x="8953839" y="4374319"/>
              <a:ext cx="4473" cy="3035"/>
            </a:xfrm>
            <a:custGeom>
              <a:rect b="b" l="l" r="r" t="t"/>
              <a:pathLst>
                <a:path extrusionOk="0" h="19" w="28">
                  <a:moveTo>
                    <a:pt x="10" y="1"/>
                  </a:moveTo>
                  <a:lnTo>
                    <a:pt x="1" y="18"/>
                  </a:ln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
            <p:cNvSpPr/>
            <p:nvPr/>
          </p:nvSpPr>
          <p:spPr>
            <a:xfrm>
              <a:off x="9100642" y="4188220"/>
              <a:ext cx="1438" cy="1438"/>
            </a:xfrm>
            <a:custGeom>
              <a:rect b="b" l="l" r="r" t="t"/>
              <a:pathLst>
                <a:path extrusionOk="0" h="9" w="9">
                  <a:moveTo>
                    <a:pt x="9" y="0"/>
                  </a:moveTo>
                  <a:lnTo>
                    <a:pt x="0" y="9"/>
                  </a:ln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
            <p:cNvSpPr/>
            <p:nvPr/>
          </p:nvSpPr>
          <p:spPr>
            <a:xfrm>
              <a:off x="9086425" y="4189498"/>
              <a:ext cx="1597" cy="3035"/>
            </a:xfrm>
            <a:custGeom>
              <a:rect b="b" l="l" r="r" t="t"/>
              <a:pathLst>
                <a:path extrusionOk="0" h="19" w="10">
                  <a:moveTo>
                    <a:pt x="1" y="1"/>
                  </a:moveTo>
                  <a:lnTo>
                    <a:pt x="1" y="19"/>
                  </a:lnTo>
                  <a:cubicBezTo>
                    <a:pt x="1" y="10"/>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
            <p:cNvSpPr/>
            <p:nvPr/>
          </p:nvSpPr>
          <p:spPr>
            <a:xfrm>
              <a:off x="8880517" y="4247325"/>
              <a:ext cx="14537" cy="8786"/>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
            <p:cNvSpPr/>
            <p:nvPr/>
          </p:nvSpPr>
          <p:spPr>
            <a:xfrm>
              <a:off x="8970771" y="4214897"/>
              <a:ext cx="3035" cy="5910"/>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
            <p:cNvSpPr/>
            <p:nvPr/>
          </p:nvSpPr>
          <p:spPr>
            <a:xfrm>
              <a:off x="8976522" y="4195249"/>
              <a:ext cx="2875" cy="4313"/>
            </a:xfrm>
            <a:custGeom>
              <a:rect b="b" l="l" r="r" t="t"/>
              <a:pathLst>
                <a:path extrusionOk="0" h="27" w="18">
                  <a:moveTo>
                    <a:pt x="0" y="0"/>
                  </a:moveTo>
                  <a:lnTo>
                    <a:pt x="18"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2"/>
            <p:cNvSpPr/>
            <p:nvPr/>
          </p:nvSpPr>
          <p:spPr>
            <a:xfrm>
              <a:off x="9223324" y="4179754"/>
              <a:ext cx="12779" cy="5751"/>
            </a:xfrm>
            <a:custGeom>
              <a:rect b="b" l="l" r="r" t="t"/>
              <a:pathLst>
                <a:path extrusionOk="0" h="36" w="80">
                  <a:moveTo>
                    <a:pt x="80" y="0"/>
                  </a:moveTo>
                  <a:cubicBezTo>
                    <a:pt x="36" y="0"/>
                    <a:pt x="27" y="18"/>
                    <a:pt x="0" y="35"/>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2"/>
            <p:cNvSpPr/>
            <p:nvPr/>
          </p:nvSpPr>
          <p:spPr>
            <a:xfrm>
              <a:off x="8906715" y="4296845"/>
              <a:ext cx="3674" cy="7348"/>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
            <p:cNvSpPr/>
            <p:nvPr/>
          </p:nvSpPr>
          <p:spPr>
            <a:xfrm>
              <a:off x="9094891" y="4241734"/>
              <a:ext cx="1597" cy="3035"/>
            </a:xfrm>
            <a:custGeom>
              <a:rect b="b" l="l" r="r" t="t"/>
              <a:pathLst>
                <a:path extrusionOk="0" h="19" w="10">
                  <a:moveTo>
                    <a:pt x="10" y="1"/>
                  </a:moveTo>
                  <a:cubicBezTo>
                    <a:pt x="1" y="9"/>
                    <a:pt x="1" y="9"/>
                    <a:pt x="1" y="18"/>
                  </a:cubicBezTo>
                  <a:cubicBezTo>
                    <a:pt x="10" y="18"/>
                    <a:pt x="10"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
            <p:cNvSpPr/>
            <p:nvPr/>
          </p:nvSpPr>
          <p:spPr>
            <a:xfrm>
              <a:off x="8905916" y="4291094"/>
              <a:ext cx="4473" cy="5910"/>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 name="Google Shape;529;p2"/>
            <p:cNvSpPr/>
            <p:nvPr/>
          </p:nvSpPr>
          <p:spPr>
            <a:xfrm>
              <a:off x="9083709" y="4457545"/>
              <a:ext cx="1597" cy="160"/>
            </a:xfrm>
            <a:custGeom>
              <a:rect b="b" l="l" r="r" t="t"/>
              <a:pathLst>
                <a:path extrusionOk="0" h="1" w="10">
                  <a:moveTo>
                    <a:pt x="9" y="1"/>
                  </a:moveTo>
                  <a:cubicBezTo>
                    <a:pt x="9" y="1"/>
                    <a:pt x="9"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 name="Google Shape;530;p2"/>
            <p:cNvSpPr/>
            <p:nvPr/>
          </p:nvSpPr>
          <p:spPr>
            <a:xfrm>
              <a:off x="9000483" y="4497001"/>
              <a:ext cx="1597" cy="3035"/>
            </a:xfrm>
            <a:custGeom>
              <a:rect b="b" l="l" r="r" t="t"/>
              <a:pathLst>
                <a:path extrusionOk="0" h="19" w="10">
                  <a:moveTo>
                    <a:pt x="9" y="1"/>
                  </a:moveTo>
                  <a:cubicBezTo>
                    <a:pt x="0" y="1"/>
                    <a:pt x="0" y="1"/>
                    <a:pt x="0" y="19"/>
                  </a:cubicBezTo>
                  <a:cubicBezTo>
                    <a:pt x="0" y="10"/>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
            <p:cNvSpPr/>
            <p:nvPr/>
          </p:nvSpPr>
          <p:spPr>
            <a:xfrm>
              <a:off x="8939781" y="4346205"/>
              <a:ext cx="1597" cy="1438"/>
            </a:xfrm>
            <a:custGeom>
              <a:rect b="b" l="l" r="r" t="t"/>
              <a:pathLst>
                <a:path extrusionOk="0" h="9" w="10">
                  <a:moveTo>
                    <a:pt x="1" y="0"/>
                  </a:moveTo>
                  <a:cubicBezTo>
                    <a:pt x="9"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
            <p:cNvSpPr/>
            <p:nvPr/>
          </p:nvSpPr>
          <p:spPr>
            <a:xfrm>
              <a:off x="8924286" y="4364415"/>
              <a:ext cx="1597" cy="160"/>
            </a:xfrm>
            <a:custGeom>
              <a:rect b="b" l="l" r="r" t="t"/>
              <a:pathLst>
                <a:path extrusionOk="0" h="1" w="10">
                  <a:moveTo>
                    <a:pt x="9" y="1"/>
                  </a:moveTo>
                  <a:cubicBezTo>
                    <a:pt x="9" y="1"/>
                    <a:pt x="0" y="1"/>
                    <a:pt x="0" y="1"/>
                  </a:cubicBez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
            <p:cNvSpPr/>
            <p:nvPr/>
          </p:nvSpPr>
          <p:spPr>
            <a:xfrm>
              <a:off x="8869335" y="4291094"/>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
            <p:cNvSpPr/>
            <p:nvPr/>
          </p:nvSpPr>
          <p:spPr>
            <a:xfrm>
              <a:off x="8938344" y="4347483"/>
              <a:ext cx="1597" cy="3035"/>
            </a:xfrm>
            <a:custGeom>
              <a:rect b="b" l="l" r="r" t="t"/>
              <a:pathLst>
                <a:path extrusionOk="0" h="19" w="10">
                  <a:moveTo>
                    <a:pt x="1" y="1"/>
                  </a:moveTo>
                  <a:cubicBezTo>
                    <a:pt x="1" y="1"/>
                    <a:pt x="1" y="10"/>
                    <a:pt x="1" y="19"/>
                  </a:cubicBezTo>
                  <a:cubicBezTo>
                    <a:pt x="1" y="10"/>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
            <p:cNvSpPr/>
            <p:nvPr/>
          </p:nvSpPr>
          <p:spPr>
            <a:xfrm>
              <a:off x="8941219" y="4348920"/>
              <a:ext cx="1597" cy="1597"/>
            </a:xfrm>
            <a:custGeom>
              <a:rect b="b" l="l" r="r" t="t"/>
              <a:pathLst>
                <a:path extrusionOk="0" h="10" w="10">
                  <a:moveTo>
                    <a:pt x="0" y="1"/>
                  </a:moveTo>
                  <a:cubicBezTo>
                    <a:pt x="0" y="1"/>
                    <a:pt x="0" y="10"/>
                    <a:pt x="0" y="10"/>
                  </a:cubicBezTo>
                  <a:cubicBezTo>
                    <a:pt x="9"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
            <p:cNvSpPr/>
            <p:nvPr/>
          </p:nvSpPr>
          <p:spPr>
            <a:xfrm>
              <a:off x="8938344" y="4344767"/>
              <a:ext cx="1597" cy="2875"/>
            </a:xfrm>
            <a:custGeom>
              <a:rect b="b" l="l" r="r" t="t"/>
              <a:pathLst>
                <a:path extrusionOk="0" h="18" w="10">
                  <a:moveTo>
                    <a:pt x="1" y="0"/>
                  </a:moveTo>
                  <a:cubicBezTo>
                    <a:pt x="1" y="9"/>
                    <a:pt x="1" y="9"/>
                    <a:pt x="10" y="18"/>
                  </a:cubicBez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
            <p:cNvSpPr/>
            <p:nvPr/>
          </p:nvSpPr>
          <p:spPr>
            <a:xfrm>
              <a:off x="9145689" y="4323521"/>
              <a:ext cx="160" cy="3035"/>
            </a:xfrm>
            <a:custGeom>
              <a:rect b="b" l="l" r="r" t="t"/>
              <a:pathLst>
                <a:path extrusionOk="0" h="19" w="1">
                  <a:moveTo>
                    <a:pt x="1" y="1"/>
                  </a:moveTo>
                  <a:cubicBezTo>
                    <a:pt x="1" y="1"/>
                    <a:pt x="1" y="1"/>
                    <a:pt x="1" y="1"/>
                  </a:cubicBezTo>
                  <a:cubicBezTo>
                    <a:pt x="1" y="18"/>
                    <a:pt x="1" y="18"/>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
            <p:cNvSpPr/>
            <p:nvPr/>
          </p:nvSpPr>
          <p:spPr>
            <a:xfrm>
              <a:off x="8865022" y="4193811"/>
              <a:ext cx="160" cy="1597"/>
            </a:xfrm>
            <a:custGeom>
              <a:rect b="b" l="l" r="r" t="t"/>
              <a:pathLst>
                <a:path extrusionOk="0" h="10" w="1">
                  <a:moveTo>
                    <a:pt x="1" y="0"/>
                  </a:moveTo>
                  <a:cubicBezTo>
                    <a:pt x="1" y="0"/>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2"/>
            <p:cNvSpPr/>
            <p:nvPr/>
          </p:nvSpPr>
          <p:spPr>
            <a:xfrm>
              <a:off x="8865022" y="4190936"/>
              <a:ext cx="11501" cy="18530"/>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 name="Google Shape;540;p2"/>
            <p:cNvSpPr/>
            <p:nvPr/>
          </p:nvSpPr>
          <p:spPr>
            <a:xfrm>
              <a:off x="8776206" y="4172725"/>
              <a:ext cx="476831" cy="352711"/>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 name="Google Shape;541;p2"/>
            <p:cNvSpPr/>
            <p:nvPr/>
          </p:nvSpPr>
          <p:spPr>
            <a:xfrm>
              <a:off x="8976522" y="4197964"/>
              <a:ext cx="160" cy="3035"/>
            </a:xfrm>
            <a:custGeom>
              <a:rect b="b" l="l" r="r" t="t"/>
              <a:pathLst>
                <a:path extrusionOk="0" h="19" w="1">
                  <a:moveTo>
                    <a:pt x="0" y="1"/>
                  </a:moveTo>
                  <a:cubicBezTo>
                    <a:pt x="0" y="10"/>
                    <a:pt x="0" y="19"/>
                    <a:pt x="0" y="19"/>
                  </a:cubicBezTo>
                  <a:cubicBezTo>
                    <a:pt x="0" y="19"/>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 name="Google Shape;542;p2"/>
            <p:cNvSpPr/>
            <p:nvPr/>
          </p:nvSpPr>
          <p:spPr>
            <a:xfrm>
              <a:off x="9221886" y="4183907"/>
              <a:ext cx="1597" cy="1597"/>
            </a:xfrm>
            <a:custGeom>
              <a:rect b="b" l="l" r="r" t="t"/>
              <a:pathLst>
                <a:path extrusionOk="0" h="10" w="10">
                  <a:moveTo>
                    <a:pt x="9" y="1"/>
                  </a:moveTo>
                  <a:lnTo>
                    <a:pt x="1" y="9"/>
                  </a:lnTo>
                  <a:cubicBezTo>
                    <a:pt x="9" y="9"/>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 name="Google Shape;543;p2"/>
            <p:cNvSpPr/>
            <p:nvPr/>
          </p:nvSpPr>
          <p:spPr>
            <a:xfrm>
              <a:off x="8832595" y="4270008"/>
              <a:ext cx="1597" cy="4313"/>
            </a:xfrm>
            <a:custGeom>
              <a:rect b="b" l="l" r="r" t="t"/>
              <a:pathLst>
                <a:path extrusionOk="0" h="27" w="10">
                  <a:moveTo>
                    <a:pt x="9" y="0"/>
                  </a:moveTo>
                  <a:cubicBezTo>
                    <a:pt x="1" y="0"/>
                    <a:pt x="1" y="9"/>
                    <a:pt x="1" y="27"/>
                  </a:cubicBezTo>
                  <a:cubicBezTo>
                    <a:pt x="1"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 name="Google Shape;544;p2"/>
            <p:cNvSpPr/>
            <p:nvPr/>
          </p:nvSpPr>
          <p:spPr>
            <a:xfrm>
              <a:off x="8948248" y="4358824"/>
              <a:ext cx="3035" cy="4473"/>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 name="Google Shape;545;p2"/>
            <p:cNvSpPr/>
            <p:nvPr/>
          </p:nvSpPr>
          <p:spPr>
            <a:xfrm>
              <a:off x="8936906" y="4406108"/>
              <a:ext cx="4473" cy="3674"/>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
            <p:cNvSpPr/>
            <p:nvPr/>
          </p:nvSpPr>
          <p:spPr>
            <a:xfrm>
              <a:off x="8932753" y="4374319"/>
              <a:ext cx="10064" cy="5751"/>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 name="Google Shape;547;p2"/>
            <p:cNvSpPr/>
            <p:nvPr/>
          </p:nvSpPr>
          <p:spPr>
            <a:xfrm>
              <a:off x="8936906" y="4380070"/>
              <a:ext cx="4473" cy="2875"/>
            </a:xfrm>
            <a:custGeom>
              <a:rect b="b" l="l" r="r" t="t"/>
              <a:pathLst>
                <a:path extrusionOk="0" h="18" w="28">
                  <a:moveTo>
                    <a:pt x="1" y="0"/>
                  </a:moveTo>
                  <a:cubicBezTo>
                    <a:pt x="10" y="9"/>
                    <a:pt x="10" y="9"/>
                    <a:pt x="10"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 name="Google Shape;548;p2"/>
            <p:cNvSpPr/>
            <p:nvPr/>
          </p:nvSpPr>
          <p:spPr>
            <a:xfrm>
              <a:off x="8930197" y="4340614"/>
              <a:ext cx="10862" cy="3195"/>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
            <p:cNvSpPr/>
            <p:nvPr/>
          </p:nvSpPr>
          <p:spPr>
            <a:xfrm>
              <a:off x="8922849" y="4379910"/>
              <a:ext cx="5751" cy="4473"/>
            </a:xfrm>
            <a:custGeom>
              <a:rect b="b" l="l" r="r" t="t"/>
              <a:pathLst>
                <a:path extrusionOk="0" h="28" w="36">
                  <a:moveTo>
                    <a:pt x="36" y="1"/>
                  </a:moveTo>
                  <a:lnTo>
                    <a:pt x="1" y="10"/>
                  </a:lnTo>
                  <a:lnTo>
                    <a:pt x="9"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
            <p:cNvSpPr/>
            <p:nvPr/>
          </p:nvSpPr>
          <p:spPr>
            <a:xfrm>
              <a:off x="8917258" y="4362818"/>
              <a:ext cx="2875" cy="4633"/>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
            <p:cNvSpPr/>
            <p:nvPr/>
          </p:nvSpPr>
          <p:spPr>
            <a:xfrm>
              <a:off x="8919973" y="4367291"/>
              <a:ext cx="3035" cy="3035"/>
            </a:xfrm>
            <a:custGeom>
              <a:rect b="b" l="l" r="r" t="t"/>
              <a:pathLst>
                <a:path extrusionOk="0" h="19" w="19">
                  <a:moveTo>
                    <a:pt x="1" y="1"/>
                  </a:moveTo>
                  <a:lnTo>
                    <a:pt x="1" y="1"/>
                  </a:lnTo>
                  <a:cubicBezTo>
                    <a:pt x="1" y="9"/>
                    <a:pt x="10" y="18"/>
                    <a:pt x="19" y="18"/>
                  </a:cubicBezTo>
                  <a:cubicBezTo>
                    <a:pt x="10" y="18"/>
                    <a:pt x="10"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
            <p:cNvSpPr/>
            <p:nvPr/>
          </p:nvSpPr>
          <p:spPr>
            <a:xfrm>
              <a:off x="8918695" y="4374319"/>
              <a:ext cx="1438" cy="5751"/>
            </a:xfrm>
            <a:custGeom>
              <a:rect b="b" l="l" r="r" t="t"/>
              <a:pathLst>
                <a:path extrusionOk="0" h="36" w="9">
                  <a:moveTo>
                    <a:pt x="0" y="1"/>
                  </a:moveTo>
                  <a:lnTo>
                    <a:pt x="0" y="36"/>
                  </a:lnTo>
                  <a:lnTo>
                    <a:pt x="9"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
            <p:cNvSpPr/>
            <p:nvPr/>
          </p:nvSpPr>
          <p:spPr>
            <a:xfrm>
              <a:off x="8887546" y="4319368"/>
              <a:ext cx="7348" cy="3994"/>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
            <p:cNvSpPr/>
            <p:nvPr/>
          </p:nvSpPr>
          <p:spPr>
            <a:xfrm>
              <a:off x="8883392" y="4339016"/>
              <a:ext cx="7188" cy="4473"/>
            </a:xfrm>
            <a:custGeom>
              <a:rect b="b" l="l" r="r" t="t"/>
              <a:pathLst>
                <a:path extrusionOk="0" h="28" w="45">
                  <a:moveTo>
                    <a:pt x="45" y="1"/>
                  </a:moveTo>
                  <a:lnTo>
                    <a:pt x="0" y="19"/>
                  </a:lnTo>
                  <a:lnTo>
                    <a:pt x="27" y="27"/>
                  </a:lnTo>
                  <a:cubicBezTo>
                    <a:pt x="27" y="10"/>
                    <a:pt x="36" y="10"/>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
            <p:cNvSpPr/>
            <p:nvPr/>
          </p:nvSpPr>
          <p:spPr>
            <a:xfrm>
              <a:off x="8872370" y="4331189"/>
              <a:ext cx="7508" cy="3355"/>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
            <p:cNvSpPr/>
            <p:nvPr/>
          </p:nvSpPr>
          <p:spPr>
            <a:xfrm>
              <a:off x="8850965" y="4264257"/>
              <a:ext cx="14217" cy="1597"/>
            </a:xfrm>
            <a:custGeom>
              <a:rect b="b" l="l" r="r" t="t"/>
              <a:pathLst>
                <a:path extrusionOk="0" h="10" w="89">
                  <a:moveTo>
                    <a:pt x="0" y="1"/>
                  </a:moveTo>
                  <a:lnTo>
                    <a:pt x="9" y="10"/>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2"/>
            <p:cNvSpPr/>
            <p:nvPr/>
          </p:nvSpPr>
          <p:spPr>
            <a:xfrm>
              <a:off x="8781317" y="4186303"/>
              <a:ext cx="21885" cy="9105"/>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2"/>
            <p:cNvSpPr/>
            <p:nvPr/>
          </p:nvSpPr>
          <p:spPr>
            <a:xfrm>
              <a:off x="8797292" y="4195249"/>
              <a:ext cx="1597" cy="1597"/>
            </a:xfrm>
            <a:custGeom>
              <a:rect b="b" l="l" r="r" t="t"/>
              <a:pathLst>
                <a:path extrusionOk="0" h="10" w="10">
                  <a:moveTo>
                    <a:pt x="1" y="0"/>
                  </a:moveTo>
                  <a:cubicBezTo>
                    <a:pt x="1" y="9"/>
                    <a:pt x="1" y="9"/>
                    <a:pt x="1" y="9"/>
                  </a:cubicBezTo>
                  <a:cubicBezTo>
                    <a:pt x="10"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
            <p:cNvSpPr/>
            <p:nvPr/>
          </p:nvSpPr>
          <p:spPr>
            <a:xfrm>
              <a:off x="8983551" y="4508343"/>
              <a:ext cx="5751" cy="1597"/>
            </a:xfrm>
            <a:custGeom>
              <a:rect b="b" l="l" r="r" t="t"/>
              <a:pathLst>
                <a:path extrusionOk="0" h="10" w="36">
                  <a:moveTo>
                    <a:pt x="27" y="0"/>
                  </a:moveTo>
                  <a:lnTo>
                    <a:pt x="0" y="9"/>
                  </a:lnTo>
                  <a:lnTo>
                    <a:pt x="36" y="9"/>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
            <p:cNvSpPr/>
            <p:nvPr/>
          </p:nvSpPr>
          <p:spPr>
            <a:xfrm>
              <a:off x="8984988" y="4515372"/>
              <a:ext cx="7188" cy="4473"/>
            </a:xfrm>
            <a:custGeom>
              <a:rect b="b" l="l" r="r" t="t"/>
              <a:pathLst>
                <a:path extrusionOk="0" h="28" w="45">
                  <a:moveTo>
                    <a:pt x="0" y="1"/>
                  </a:moveTo>
                  <a:lnTo>
                    <a:pt x="35" y="27"/>
                  </a:lnTo>
                  <a:cubicBezTo>
                    <a:pt x="35" y="27"/>
                    <a:pt x="35" y="18"/>
                    <a:pt x="44"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2"/>
            <p:cNvSpPr/>
            <p:nvPr/>
          </p:nvSpPr>
          <p:spPr>
            <a:xfrm>
              <a:off x="9055435" y="4176878"/>
              <a:ext cx="4473" cy="4313"/>
            </a:xfrm>
            <a:custGeom>
              <a:rect b="b" l="l" r="r" t="t"/>
              <a:pathLst>
                <a:path extrusionOk="0" h="27" w="28">
                  <a:moveTo>
                    <a:pt x="9" y="0"/>
                  </a:moveTo>
                  <a:lnTo>
                    <a:pt x="1" y="9"/>
                  </a:lnTo>
                  <a:cubicBezTo>
                    <a:pt x="9" y="27"/>
                    <a:pt x="9" y="27"/>
                    <a:pt x="27" y="27"/>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2"/>
            <p:cNvSpPr/>
            <p:nvPr/>
          </p:nvSpPr>
          <p:spPr>
            <a:xfrm>
              <a:off x="9104795" y="4182469"/>
              <a:ext cx="1597" cy="7188"/>
            </a:xfrm>
            <a:custGeom>
              <a:rect b="b" l="l" r="r" t="t"/>
              <a:pathLst>
                <a:path extrusionOk="0" h="45" w="10">
                  <a:moveTo>
                    <a:pt x="1" y="1"/>
                  </a:moveTo>
                  <a:lnTo>
                    <a:pt x="1" y="1"/>
                  </a:lnTo>
                  <a:lnTo>
                    <a:pt x="9"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
            <p:cNvSpPr/>
            <p:nvPr/>
          </p:nvSpPr>
          <p:spPr>
            <a:xfrm>
              <a:off x="9169650" y="4174003"/>
              <a:ext cx="11501" cy="3994"/>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
            <p:cNvSpPr/>
            <p:nvPr/>
          </p:nvSpPr>
          <p:spPr>
            <a:xfrm>
              <a:off x="9460221" y="4217772"/>
              <a:ext cx="361338" cy="313255"/>
            </a:xfrm>
            <a:custGeom>
              <a:rect b="b" l="l" r="r" t="t"/>
              <a:pathLst>
                <a:path extrusionOk="0" h="1961" w="2262">
                  <a:moveTo>
                    <a:pt x="1" y="1"/>
                  </a:moveTo>
                  <a:lnTo>
                    <a:pt x="1131" y="1961"/>
                  </a:lnTo>
                  <a:lnTo>
                    <a:pt x="226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 name="Google Shape;565;p2"/>
            <p:cNvSpPr/>
            <p:nvPr/>
          </p:nvSpPr>
          <p:spPr>
            <a:xfrm>
              <a:off x="9663732" y="4512976"/>
              <a:ext cx="6869" cy="3035"/>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2"/>
            <p:cNvSpPr/>
            <p:nvPr/>
          </p:nvSpPr>
          <p:spPr>
            <a:xfrm>
              <a:off x="9638014" y="4497001"/>
              <a:ext cx="5751" cy="1597"/>
            </a:xfrm>
            <a:custGeom>
              <a:rect b="b" l="l" r="r" t="t"/>
              <a:pathLst>
                <a:path extrusionOk="0" h="10" w="36">
                  <a:moveTo>
                    <a:pt x="0" y="1"/>
                  </a:move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
            <p:cNvSpPr/>
            <p:nvPr/>
          </p:nvSpPr>
          <p:spPr>
            <a:xfrm>
              <a:off x="9623957" y="4475915"/>
              <a:ext cx="16933" cy="14217"/>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
            <p:cNvSpPr/>
            <p:nvPr/>
          </p:nvSpPr>
          <p:spPr>
            <a:xfrm>
              <a:off x="9636576" y="4456107"/>
              <a:ext cx="3035" cy="3035"/>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
            <p:cNvSpPr/>
            <p:nvPr/>
          </p:nvSpPr>
          <p:spPr>
            <a:xfrm>
              <a:off x="9639452" y="4458024"/>
              <a:ext cx="1278" cy="1438"/>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
            <p:cNvSpPr/>
            <p:nvPr/>
          </p:nvSpPr>
          <p:spPr>
            <a:xfrm>
              <a:off x="9632423" y="4444766"/>
              <a:ext cx="5751" cy="5910"/>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
            <p:cNvSpPr/>
            <p:nvPr/>
          </p:nvSpPr>
          <p:spPr>
            <a:xfrm>
              <a:off x="9625234" y="4449079"/>
              <a:ext cx="3035" cy="1597"/>
            </a:xfrm>
            <a:custGeom>
              <a:rect b="b" l="l" r="r" t="t"/>
              <a:pathLst>
                <a:path extrusionOk="0" h="10" w="19">
                  <a:moveTo>
                    <a:pt x="1" y="1"/>
                  </a:moveTo>
                  <a:lnTo>
                    <a:pt x="10" y="9"/>
                  </a:lnTo>
                  <a:cubicBezTo>
                    <a:pt x="19" y="1"/>
                    <a:pt x="1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
            <p:cNvSpPr/>
            <p:nvPr/>
          </p:nvSpPr>
          <p:spPr>
            <a:xfrm>
              <a:off x="9625394" y="4450516"/>
              <a:ext cx="5751" cy="1597"/>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
            <p:cNvSpPr/>
            <p:nvPr/>
          </p:nvSpPr>
          <p:spPr>
            <a:xfrm>
              <a:off x="9626672" y="4454670"/>
              <a:ext cx="7348" cy="6230"/>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
            <p:cNvSpPr/>
            <p:nvPr/>
          </p:nvSpPr>
          <p:spPr>
            <a:xfrm>
              <a:off x="9621081" y="4479909"/>
              <a:ext cx="3035" cy="4633"/>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2"/>
            <p:cNvSpPr/>
            <p:nvPr/>
          </p:nvSpPr>
          <p:spPr>
            <a:xfrm>
              <a:off x="9619643" y="4427993"/>
              <a:ext cx="5751" cy="5751"/>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2"/>
            <p:cNvSpPr/>
            <p:nvPr/>
          </p:nvSpPr>
          <p:spPr>
            <a:xfrm>
              <a:off x="9615490" y="4430708"/>
              <a:ext cx="4313" cy="3195"/>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
            <p:cNvSpPr/>
            <p:nvPr/>
          </p:nvSpPr>
          <p:spPr>
            <a:xfrm>
              <a:off x="9616768" y="4451954"/>
              <a:ext cx="8626" cy="4313"/>
            </a:xfrm>
            <a:custGeom>
              <a:rect b="b" l="l" r="r" t="t"/>
              <a:pathLst>
                <a:path extrusionOk="0" h="27" w="54">
                  <a:moveTo>
                    <a:pt x="1" y="0"/>
                  </a:moveTo>
                  <a:lnTo>
                    <a:pt x="1" y="9"/>
                  </a:lnTo>
                  <a:lnTo>
                    <a:pt x="54" y="27"/>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
            <p:cNvSpPr/>
            <p:nvPr/>
          </p:nvSpPr>
          <p:spPr>
            <a:xfrm>
              <a:off x="9615490" y="4415213"/>
              <a:ext cx="7188" cy="160"/>
            </a:xfrm>
            <a:custGeom>
              <a:rect b="b" l="l" r="r" t="t"/>
              <a:pathLst>
                <a:path extrusionOk="0" h="1" w="45">
                  <a:moveTo>
                    <a:pt x="18" y="1"/>
                  </a:moveTo>
                  <a:lnTo>
                    <a:pt x="44" y="1"/>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
            <p:cNvSpPr/>
            <p:nvPr/>
          </p:nvSpPr>
          <p:spPr>
            <a:xfrm>
              <a:off x="9611177" y="4401156"/>
              <a:ext cx="8626" cy="7188"/>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
            <p:cNvSpPr/>
            <p:nvPr/>
          </p:nvSpPr>
          <p:spPr>
            <a:xfrm>
              <a:off x="9605586" y="4399718"/>
              <a:ext cx="5751" cy="160"/>
            </a:xfrm>
            <a:custGeom>
              <a:rect b="b" l="l" r="r" t="t"/>
              <a:pathLst>
                <a:path extrusionOk="0" h="1" w="36">
                  <a:moveTo>
                    <a:pt x="0" y="1"/>
                  </a:moveTo>
                  <a:cubicBezTo>
                    <a:pt x="9" y="1"/>
                    <a:pt x="18" y="1"/>
                    <a:pt x="36" y="1"/>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
            <p:cNvSpPr/>
            <p:nvPr/>
          </p:nvSpPr>
          <p:spPr>
            <a:xfrm>
              <a:off x="9612615" y="4419526"/>
              <a:ext cx="3035" cy="5751"/>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
            <p:cNvSpPr/>
            <p:nvPr/>
          </p:nvSpPr>
          <p:spPr>
            <a:xfrm>
              <a:off x="9611177" y="4420964"/>
              <a:ext cx="1597" cy="2875"/>
            </a:xfrm>
            <a:custGeom>
              <a:rect b="b" l="l" r="r" t="t"/>
              <a:pathLst>
                <a:path extrusionOk="0" h="18" w="10">
                  <a:moveTo>
                    <a:pt x="9" y="18"/>
                  </a:moveTo>
                  <a:lnTo>
                    <a:pt x="9" y="18"/>
                  </a:lnTo>
                  <a:cubicBezTo>
                    <a:pt x="1" y="9"/>
                    <a:pt x="1" y="0"/>
                    <a:pt x="1" y="0"/>
                  </a:cubicBezTo>
                  <a:cubicBezTo>
                    <a:pt x="1" y="0"/>
                    <a:pt x="1"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
            <p:cNvSpPr/>
            <p:nvPr/>
          </p:nvSpPr>
          <p:spPr>
            <a:xfrm>
              <a:off x="9612615" y="4425117"/>
              <a:ext cx="160" cy="160"/>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
            <p:cNvSpPr/>
            <p:nvPr/>
          </p:nvSpPr>
          <p:spPr>
            <a:xfrm>
              <a:off x="9605586" y="4441411"/>
              <a:ext cx="10064" cy="3674"/>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2"/>
            <p:cNvSpPr/>
            <p:nvPr/>
          </p:nvSpPr>
          <p:spPr>
            <a:xfrm>
              <a:off x="9608302" y="4430708"/>
              <a:ext cx="5910" cy="4473"/>
            </a:xfrm>
            <a:custGeom>
              <a:rect b="b" l="l" r="r" t="t"/>
              <a:pathLst>
                <a:path extrusionOk="0" h="28" w="37">
                  <a:moveTo>
                    <a:pt x="1" y="1"/>
                  </a:moveTo>
                  <a:lnTo>
                    <a:pt x="10" y="27"/>
                  </a:lnTo>
                  <a:cubicBezTo>
                    <a:pt x="19" y="19"/>
                    <a:pt x="27" y="10"/>
                    <a:pt x="36"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 name="Google Shape;586;p2"/>
            <p:cNvSpPr/>
            <p:nvPr/>
          </p:nvSpPr>
          <p:spPr>
            <a:xfrm>
              <a:off x="9605586" y="4429430"/>
              <a:ext cx="2875" cy="1438"/>
            </a:xfrm>
            <a:custGeom>
              <a:rect b="b" l="l" r="r" t="t"/>
              <a:pathLst>
                <a:path extrusionOk="0" h="9" w="18">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
            <p:cNvSpPr/>
            <p:nvPr/>
          </p:nvSpPr>
          <p:spPr>
            <a:xfrm>
              <a:off x="9599835" y="4404031"/>
              <a:ext cx="7348" cy="7188"/>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
            <p:cNvSpPr/>
            <p:nvPr/>
          </p:nvSpPr>
          <p:spPr>
            <a:xfrm>
              <a:off x="9607024" y="4415213"/>
              <a:ext cx="1438" cy="1597"/>
            </a:xfrm>
            <a:custGeom>
              <a:rect b="b" l="l" r="r" t="t"/>
              <a:pathLst>
                <a:path extrusionOk="0" h="10" w="9">
                  <a:moveTo>
                    <a:pt x="9" y="1"/>
                  </a:moveTo>
                  <a:lnTo>
                    <a:pt x="9" y="1"/>
                  </a:lnTo>
                  <a:cubicBezTo>
                    <a:pt x="0" y="10"/>
                    <a:pt x="0"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2"/>
            <p:cNvSpPr/>
            <p:nvPr/>
          </p:nvSpPr>
          <p:spPr>
            <a:xfrm>
              <a:off x="9588654" y="4385661"/>
              <a:ext cx="1597" cy="1597"/>
            </a:xfrm>
            <a:custGeom>
              <a:rect b="b" l="l" r="r" t="t"/>
              <a:pathLst>
                <a:path extrusionOk="0" h="10" w="10">
                  <a:moveTo>
                    <a:pt x="9" y="0"/>
                  </a:moveTo>
                  <a:cubicBezTo>
                    <a:pt x="0" y="0"/>
                    <a:pt x="0" y="9"/>
                    <a:pt x="0" y="9"/>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2"/>
            <p:cNvSpPr/>
            <p:nvPr/>
          </p:nvSpPr>
          <p:spPr>
            <a:xfrm>
              <a:off x="9601273" y="4411060"/>
              <a:ext cx="4473" cy="2875"/>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
            <p:cNvSpPr/>
            <p:nvPr/>
          </p:nvSpPr>
          <p:spPr>
            <a:xfrm>
              <a:off x="9599835" y="4395565"/>
              <a:ext cx="3035" cy="4313"/>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
            <p:cNvSpPr/>
            <p:nvPr/>
          </p:nvSpPr>
          <p:spPr>
            <a:xfrm>
              <a:off x="9608302" y="4413776"/>
              <a:ext cx="1597" cy="1597"/>
            </a:xfrm>
            <a:custGeom>
              <a:rect b="b" l="l" r="r" t="t"/>
              <a:pathLst>
                <a:path extrusionOk="0" h="10" w="10">
                  <a:moveTo>
                    <a:pt x="1" y="10"/>
                  </a:moveTo>
                  <a:lnTo>
                    <a:pt x="1" y="10"/>
                  </a:lnTo>
                  <a:cubicBezTo>
                    <a:pt x="10" y="1"/>
                    <a:pt x="10" y="1"/>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 name="Google Shape;593;p2"/>
            <p:cNvSpPr/>
            <p:nvPr/>
          </p:nvSpPr>
          <p:spPr>
            <a:xfrm>
              <a:off x="9604149" y="4413776"/>
              <a:ext cx="4313" cy="1597"/>
            </a:xfrm>
            <a:custGeom>
              <a:rect b="b" l="l" r="r" t="t"/>
              <a:pathLst>
                <a:path extrusionOk="0" h="10" w="27">
                  <a:moveTo>
                    <a:pt x="0" y="1"/>
                  </a:moveTo>
                  <a:cubicBezTo>
                    <a:pt x="9" y="10"/>
                    <a:pt x="18" y="10"/>
                    <a:pt x="27" y="10"/>
                  </a:cubicBezTo>
                  <a:cubicBezTo>
                    <a:pt x="18"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 name="Google Shape;594;p2"/>
            <p:cNvSpPr/>
            <p:nvPr/>
          </p:nvSpPr>
          <p:spPr>
            <a:xfrm>
              <a:off x="9557664" y="4387099"/>
              <a:ext cx="31150" cy="15815"/>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
            <p:cNvSpPr/>
            <p:nvPr/>
          </p:nvSpPr>
          <p:spPr>
            <a:xfrm>
              <a:off x="9590091" y="4385661"/>
              <a:ext cx="5751" cy="8626"/>
            </a:xfrm>
            <a:custGeom>
              <a:rect b="b" l="l" r="r" t="t"/>
              <a:pathLst>
                <a:path extrusionOk="0" h="54" w="36">
                  <a:moveTo>
                    <a:pt x="0" y="0"/>
                  </a:moveTo>
                  <a:lnTo>
                    <a:pt x="18" y="44"/>
                  </a:lnTo>
                  <a:lnTo>
                    <a:pt x="9" y="53"/>
                  </a:lnTo>
                  <a:lnTo>
                    <a:pt x="18" y="53"/>
                  </a:lnTo>
                  <a:cubicBezTo>
                    <a:pt x="18" y="44"/>
                    <a:pt x="27" y="27"/>
                    <a:pt x="3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
            <p:cNvSpPr/>
            <p:nvPr/>
          </p:nvSpPr>
          <p:spPr>
            <a:xfrm>
              <a:off x="9584341" y="4394127"/>
              <a:ext cx="15655" cy="13418"/>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
            <p:cNvSpPr/>
            <p:nvPr/>
          </p:nvSpPr>
          <p:spPr>
            <a:xfrm>
              <a:off x="9594245" y="4446203"/>
              <a:ext cx="1597" cy="1597"/>
            </a:xfrm>
            <a:custGeom>
              <a:rect b="b" l="l" r="r" t="t"/>
              <a:pathLst>
                <a:path extrusionOk="0" h="10" w="10">
                  <a:moveTo>
                    <a:pt x="9" y="1"/>
                  </a:moveTo>
                  <a:cubicBezTo>
                    <a:pt x="1" y="1"/>
                    <a:pt x="1" y="1"/>
                    <a:pt x="1"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
            <p:cNvSpPr/>
            <p:nvPr/>
          </p:nvSpPr>
          <p:spPr>
            <a:xfrm>
              <a:off x="9595682" y="4433584"/>
              <a:ext cx="8626" cy="13738"/>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
            <p:cNvSpPr/>
            <p:nvPr/>
          </p:nvSpPr>
          <p:spPr>
            <a:xfrm>
              <a:off x="9587216" y="4418089"/>
              <a:ext cx="8626" cy="6070"/>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
            <p:cNvSpPr/>
            <p:nvPr/>
          </p:nvSpPr>
          <p:spPr>
            <a:xfrm>
              <a:off x="9587216" y="4381348"/>
              <a:ext cx="8626" cy="3035"/>
            </a:xfrm>
            <a:custGeom>
              <a:rect b="b" l="l" r="r" t="t"/>
              <a:pathLst>
                <a:path extrusionOk="0" h="19" w="54">
                  <a:moveTo>
                    <a:pt x="53" y="1"/>
                  </a:moveTo>
                  <a:lnTo>
                    <a:pt x="0" y="10"/>
                  </a:lnTo>
                  <a:lnTo>
                    <a:pt x="27" y="18"/>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
            <p:cNvSpPr/>
            <p:nvPr/>
          </p:nvSpPr>
          <p:spPr>
            <a:xfrm>
              <a:off x="9585778" y="4374319"/>
              <a:ext cx="4473" cy="3035"/>
            </a:xfrm>
            <a:custGeom>
              <a:rect b="b" l="l" r="r" t="t"/>
              <a:pathLst>
                <a:path extrusionOk="0" h="19" w="28">
                  <a:moveTo>
                    <a:pt x="9" y="1"/>
                  </a:moveTo>
                  <a:lnTo>
                    <a:pt x="1" y="18"/>
                  </a:ln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
            <p:cNvSpPr/>
            <p:nvPr/>
          </p:nvSpPr>
          <p:spPr>
            <a:xfrm>
              <a:off x="9732421" y="4188220"/>
              <a:ext cx="1597" cy="1438"/>
            </a:xfrm>
            <a:custGeom>
              <a:rect b="b" l="l" r="r" t="t"/>
              <a:pathLst>
                <a:path extrusionOk="0" h="9" w="10">
                  <a:moveTo>
                    <a:pt x="10" y="0"/>
                  </a:moveTo>
                  <a:lnTo>
                    <a:pt x="1" y="9"/>
                  </a:lnTo>
                  <a:cubicBezTo>
                    <a:pt x="1" y="9"/>
                    <a:pt x="10"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
            <p:cNvSpPr/>
            <p:nvPr/>
          </p:nvSpPr>
          <p:spPr>
            <a:xfrm>
              <a:off x="9718364" y="4189498"/>
              <a:ext cx="1597" cy="3035"/>
            </a:xfrm>
            <a:custGeom>
              <a:rect b="b" l="l" r="r" t="t"/>
              <a:pathLst>
                <a:path extrusionOk="0" h="19" w="10">
                  <a:moveTo>
                    <a:pt x="1" y="1"/>
                  </a:moveTo>
                  <a:lnTo>
                    <a:pt x="1" y="19"/>
                  </a:lnTo>
                  <a:cubicBezTo>
                    <a:pt x="1" y="10"/>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
            <p:cNvSpPr/>
            <p:nvPr/>
          </p:nvSpPr>
          <p:spPr>
            <a:xfrm>
              <a:off x="9512457" y="4247325"/>
              <a:ext cx="14537" cy="8786"/>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 name="Google Shape;605;p2"/>
            <p:cNvSpPr/>
            <p:nvPr/>
          </p:nvSpPr>
          <p:spPr>
            <a:xfrm>
              <a:off x="9602711" y="4214897"/>
              <a:ext cx="3035" cy="5910"/>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 name="Google Shape;606;p2"/>
            <p:cNvSpPr/>
            <p:nvPr/>
          </p:nvSpPr>
          <p:spPr>
            <a:xfrm>
              <a:off x="9608302" y="4195249"/>
              <a:ext cx="4473" cy="4313"/>
            </a:xfrm>
            <a:custGeom>
              <a:rect b="b" l="l" r="r" t="t"/>
              <a:pathLst>
                <a:path extrusionOk="0" h="27" w="28">
                  <a:moveTo>
                    <a:pt x="1" y="0"/>
                  </a:moveTo>
                  <a:lnTo>
                    <a:pt x="27" y="27"/>
                  </a:lnTo>
                  <a:cubicBezTo>
                    <a:pt x="19"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
            <p:cNvSpPr/>
            <p:nvPr/>
          </p:nvSpPr>
          <p:spPr>
            <a:xfrm>
              <a:off x="9856541" y="4179754"/>
              <a:ext cx="11501" cy="5751"/>
            </a:xfrm>
            <a:custGeom>
              <a:rect b="b" l="l" r="r" t="t"/>
              <a:pathLst>
                <a:path extrusionOk="0" h="36" w="72">
                  <a:moveTo>
                    <a:pt x="72" y="0"/>
                  </a:moveTo>
                  <a:cubicBezTo>
                    <a:pt x="27" y="0"/>
                    <a:pt x="27" y="18"/>
                    <a:pt x="1" y="35"/>
                  </a:cubicBezTo>
                  <a:lnTo>
                    <a:pt x="7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
            <p:cNvSpPr/>
            <p:nvPr/>
          </p:nvSpPr>
          <p:spPr>
            <a:xfrm>
              <a:off x="9538495" y="4296845"/>
              <a:ext cx="3674" cy="7348"/>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
            <p:cNvSpPr/>
            <p:nvPr/>
          </p:nvSpPr>
          <p:spPr>
            <a:xfrm>
              <a:off x="9726830" y="4241734"/>
              <a:ext cx="1597" cy="3035"/>
            </a:xfrm>
            <a:custGeom>
              <a:rect b="b" l="l" r="r" t="t"/>
              <a:pathLst>
                <a:path extrusionOk="0" h="19" w="10">
                  <a:moveTo>
                    <a:pt x="9" y="1"/>
                  </a:moveTo>
                  <a:lnTo>
                    <a:pt x="9" y="1"/>
                  </a:lnTo>
                  <a:cubicBezTo>
                    <a:pt x="1" y="9"/>
                    <a:pt x="1" y="9"/>
                    <a:pt x="1" y="18"/>
                  </a:cubicBezTo>
                  <a:cubicBezTo>
                    <a:pt x="9" y="18"/>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
            <p:cNvSpPr/>
            <p:nvPr/>
          </p:nvSpPr>
          <p:spPr>
            <a:xfrm>
              <a:off x="9537856" y="4291094"/>
              <a:ext cx="4313" cy="5910"/>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
            <p:cNvSpPr/>
            <p:nvPr/>
          </p:nvSpPr>
          <p:spPr>
            <a:xfrm>
              <a:off x="9715489" y="4457545"/>
              <a:ext cx="1597" cy="160"/>
            </a:xfrm>
            <a:custGeom>
              <a:rect b="b" l="l" r="r" t="t"/>
              <a:pathLst>
                <a:path extrusionOk="0" h="1" w="10">
                  <a:moveTo>
                    <a:pt x="10" y="1"/>
                  </a:moveTo>
                  <a:cubicBezTo>
                    <a:pt x="10" y="1"/>
                    <a:pt x="10" y="1"/>
                    <a:pt x="1" y="1"/>
                  </a:cubicBezTo>
                  <a:cubicBezTo>
                    <a:pt x="10"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
            <p:cNvSpPr/>
            <p:nvPr/>
          </p:nvSpPr>
          <p:spPr>
            <a:xfrm>
              <a:off x="9632423" y="4497001"/>
              <a:ext cx="1438" cy="3035"/>
            </a:xfrm>
            <a:custGeom>
              <a:rect b="b" l="l" r="r" t="t"/>
              <a:pathLst>
                <a:path extrusionOk="0" h="19" w="9">
                  <a:moveTo>
                    <a:pt x="9" y="1"/>
                  </a:moveTo>
                  <a:cubicBezTo>
                    <a:pt x="0" y="1"/>
                    <a:pt x="0" y="1"/>
                    <a:pt x="0" y="19"/>
                  </a:cubicBezTo>
                  <a:cubicBezTo>
                    <a:pt x="0" y="10"/>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
            <p:cNvSpPr/>
            <p:nvPr/>
          </p:nvSpPr>
          <p:spPr>
            <a:xfrm>
              <a:off x="9571721" y="4346205"/>
              <a:ext cx="1597" cy="1438"/>
            </a:xfrm>
            <a:custGeom>
              <a:rect b="b" l="l" r="r" t="t"/>
              <a:pathLst>
                <a:path extrusionOk="0" h="9" w="10">
                  <a:moveTo>
                    <a:pt x="0" y="0"/>
                  </a:moveTo>
                  <a:cubicBezTo>
                    <a:pt x="9"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
            <p:cNvSpPr/>
            <p:nvPr/>
          </p:nvSpPr>
          <p:spPr>
            <a:xfrm>
              <a:off x="9556226" y="4364415"/>
              <a:ext cx="1597" cy="160"/>
            </a:xfrm>
            <a:custGeom>
              <a:rect b="b" l="l" r="r" t="t"/>
              <a:pathLst>
                <a:path extrusionOk="0" h="1" w="10">
                  <a:moveTo>
                    <a:pt x="9" y="1"/>
                  </a:moveTo>
                  <a:cubicBezTo>
                    <a:pt x="9" y="1"/>
                    <a:pt x="0" y="1"/>
                    <a:pt x="0" y="1"/>
                  </a:cubicBez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 name="Google Shape;615;p2"/>
            <p:cNvSpPr/>
            <p:nvPr/>
          </p:nvSpPr>
          <p:spPr>
            <a:xfrm>
              <a:off x="9501115" y="4291094"/>
              <a:ext cx="160" cy="1597"/>
            </a:xfrm>
            <a:custGeom>
              <a:rect b="b" l="l" r="r" t="t"/>
              <a:pathLst>
                <a:path extrusionOk="0" h="10" w="1">
                  <a:moveTo>
                    <a:pt x="1" y="1"/>
                  </a:moveTo>
                  <a:cubicBezTo>
                    <a:pt x="1" y="1"/>
                    <a:pt x="1" y="1"/>
                    <a:pt x="1" y="1"/>
                  </a:cubicBezTo>
                  <a:cubicBezTo>
                    <a:pt x="1" y="10"/>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 name="Google Shape;616;p2"/>
            <p:cNvSpPr/>
            <p:nvPr/>
          </p:nvSpPr>
          <p:spPr>
            <a:xfrm>
              <a:off x="9570283" y="4347483"/>
              <a:ext cx="1597" cy="3035"/>
            </a:xfrm>
            <a:custGeom>
              <a:rect b="b" l="l" r="r" t="t"/>
              <a:pathLst>
                <a:path extrusionOk="0" h="19" w="10">
                  <a:moveTo>
                    <a:pt x="9" y="1"/>
                  </a:moveTo>
                  <a:cubicBezTo>
                    <a:pt x="0" y="1"/>
                    <a:pt x="0" y="10"/>
                    <a:pt x="0" y="19"/>
                  </a:cubicBezTo>
                  <a:cubicBezTo>
                    <a:pt x="9" y="10"/>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
            <p:cNvSpPr/>
            <p:nvPr/>
          </p:nvSpPr>
          <p:spPr>
            <a:xfrm>
              <a:off x="9573159" y="4348920"/>
              <a:ext cx="1438" cy="1597"/>
            </a:xfrm>
            <a:custGeom>
              <a:rect b="b" l="l" r="r" t="t"/>
              <a:pathLst>
                <a:path extrusionOk="0" h="10" w="9">
                  <a:moveTo>
                    <a:pt x="0" y="1"/>
                  </a:moveTo>
                  <a:cubicBezTo>
                    <a:pt x="0" y="1"/>
                    <a:pt x="0" y="10"/>
                    <a:pt x="0" y="10"/>
                  </a:cubicBezTo>
                  <a:cubicBezTo>
                    <a:pt x="9" y="10"/>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
            <p:cNvSpPr/>
            <p:nvPr/>
          </p:nvSpPr>
          <p:spPr>
            <a:xfrm>
              <a:off x="9570283" y="4344767"/>
              <a:ext cx="1597" cy="2875"/>
            </a:xfrm>
            <a:custGeom>
              <a:rect b="b" l="l" r="r" t="t"/>
              <a:pathLst>
                <a:path extrusionOk="0" h="18" w="10">
                  <a:moveTo>
                    <a:pt x="0" y="0"/>
                  </a:moveTo>
                  <a:cubicBezTo>
                    <a:pt x="0" y="9"/>
                    <a:pt x="0" y="9"/>
                    <a:pt x="0" y="18"/>
                  </a:cubicBezTo>
                  <a:lnTo>
                    <a:pt x="9" y="18"/>
                  </a:lnTo>
                  <a:cubicBezTo>
                    <a:pt x="9" y="9"/>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
            <p:cNvSpPr/>
            <p:nvPr/>
          </p:nvSpPr>
          <p:spPr>
            <a:xfrm>
              <a:off x="9777628" y="4323521"/>
              <a:ext cx="160" cy="3035"/>
            </a:xfrm>
            <a:custGeom>
              <a:rect b="b" l="l" r="r" t="t"/>
              <a:pathLst>
                <a:path extrusionOk="0" h="19" w="1">
                  <a:moveTo>
                    <a:pt x="0" y="1"/>
                  </a:moveTo>
                  <a:cubicBezTo>
                    <a:pt x="0" y="1"/>
                    <a:pt x="0" y="1"/>
                    <a:pt x="0" y="1"/>
                  </a:cubicBezTo>
                  <a:cubicBezTo>
                    <a:pt x="0" y="18"/>
                    <a:pt x="0" y="18"/>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
            <p:cNvSpPr/>
            <p:nvPr/>
          </p:nvSpPr>
          <p:spPr>
            <a:xfrm>
              <a:off x="9496962" y="4193811"/>
              <a:ext cx="160" cy="1597"/>
            </a:xfrm>
            <a:custGeom>
              <a:rect b="b" l="l" r="r" t="t"/>
              <a:pathLst>
                <a:path extrusionOk="0" h="10" w="1">
                  <a:moveTo>
                    <a:pt x="0" y="0"/>
                  </a:moveTo>
                  <a:cubicBezTo>
                    <a:pt x="0" y="0"/>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
            <p:cNvSpPr/>
            <p:nvPr/>
          </p:nvSpPr>
          <p:spPr>
            <a:xfrm>
              <a:off x="9496962" y="4190936"/>
              <a:ext cx="11342" cy="18530"/>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
            <p:cNvSpPr/>
            <p:nvPr/>
          </p:nvSpPr>
          <p:spPr>
            <a:xfrm>
              <a:off x="9408145" y="4172725"/>
              <a:ext cx="476831" cy="352711"/>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 name="Google Shape;623;p2"/>
            <p:cNvSpPr/>
            <p:nvPr/>
          </p:nvSpPr>
          <p:spPr>
            <a:xfrm>
              <a:off x="9608302" y="4197964"/>
              <a:ext cx="160" cy="3035"/>
            </a:xfrm>
            <a:custGeom>
              <a:rect b="b" l="l" r="r" t="t"/>
              <a:pathLst>
                <a:path extrusionOk="0" h="19" w="1">
                  <a:moveTo>
                    <a:pt x="1" y="1"/>
                  </a:moveTo>
                  <a:cubicBezTo>
                    <a:pt x="1" y="10"/>
                    <a:pt x="1" y="19"/>
                    <a:pt x="1" y="19"/>
                  </a:cubicBezTo>
                  <a:cubicBezTo>
                    <a:pt x="1" y="19"/>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 name="Google Shape;624;p2"/>
            <p:cNvSpPr/>
            <p:nvPr/>
          </p:nvSpPr>
          <p:spPr>
            <a:xfrm>
              <a:off x="9853825" y="4183907"/>
              <a:ext cx="1597" cy="1597"/>
            </a:xfrm>
            <a:custGeom>
              <a:rect b="b" l="l" r="r" t="t"/>
              <a:pathLst>
                <a:path extrusionOk="0" h="10" w="10">
                  <a:moveTo>
                    <a:pt x="9" y="1"/>
                  </a:moveTo>
                  <a:lnTo>
                    <a:pt x="0" y="9"/>
                  </a:lnTo>
                  <a:cubicBezTo>
                    <a:pt x="9" y="9"/>
                    <a:pt x="9"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2"/>
            <p:cNvSpPr/>
            <p:nvPr/>
          </p:nvSpPr>
          <p:spPr>
            <a:xfrm>
              <a:off x="9464534" y="4270008"/>
              <a:ext cx="1597" cy="4313"/>
            </a:xfrm>
            <a:custGeom>
              <a:rect b="b" l="l" r="r" t="t"/>
              <a:pathLst>
                <a:path extrusionOk="0" h="27" w="10">
                  <a:moveTo>
                    <a:pt x="9" y="0"/>
                  </a:moveTo>
                  <a:cubicBezTo>
                    <a:pt x="0" y="0"/>
                    <a:pt x="0" y="9"/>
                    <a:pt x="0" y="27"/>
                  </a:cubicBezTo>
                  <a:cubicBezTo>
                    <a:pt x="0"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2"/>
            <p:cNvSpPr/>
            <p:nvPr/>
          </p:nvSpPr>
          <p:spPr>
            <a:xfrm>
              <a:off x="9580187" y="4358824"/>
              <a:ext cx="2875" cy="4473"/>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2"/>
            <p:cNvSpPr/>
            <p:nvPr/>
          </p:nvSpPr>
          <p:spPr>
            <a:xfrm>
              <a:off x="9568846" y="4406108"/>
              <a:ext cx="4473" cy="3674"/>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 name="Google Shape;628;p2"/>
            <p:cNvSpPr/>
            <p:nvPr/>
          </p:nvSpPr>
          <p:spPr>
            <a:xfrm>
              <a:off x="9564692" y="4374319"/>
              <a:ext cx="9904" cy="5751"/>
            </a:xfrm>
            <a:custGeom>
              <a:rect b="b" l="l" r="r" t="t"/>
              <a:pathLst>
                <a:path extrusionOk="0" h="36" w="62">
                  <a:moveTo>
                    <a:pt x="27" y="1"/>
                  </a:moveTo>
                  <a:cubicBezTo>
                    <a:pt x="0" y="18"/>
                    <a:pt x="18" y="18"/>
                    <a:pt x="27" y="36"/>
                  </a:cubicBezTo>
                  <a:cubicBezTo>
                    <a:pt x="62" y="18"/>
                    <a:pt x="44" y="9"/>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 name="Google Shape;629;p2"/>
            <p:cNvSpPr/>
            <p:nvPr/>
          </p:nvSpPr>
          <p:spPr>
            <a:xfrm>
              <a:off x="9568846" y="4380070"/>
              <a:ext cx="4473" cy="2875"/>
            </a:xfrm>
            <a:custGeom>
              <a:rect b="b" l="l" r="r" t="t"/>
              <a:pathLst>
                <a:path extrusionOk="0" h="18" w="28">
                  <a:moveTo>
                    <a:pt x="1" y="0"/>
                  </a:moveTo>
                  <a:lnTo>
                    <a:pt x="1" y="0"/>
                  </a:lnTo>
                  <a:cubicBezTo>
                    <a:pt x="9" y="9"/>
                    <a:pt x="9" y="9"/>
                    <a:pt x="9"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
            <p:cNvSpPr/>
            <p:nvPr/>
          </p:nvSpPr>
          <p:spPr>
            <a:xfrm>
              <a:off x="9562136" y="4340614"/>
              <a:ext cx="10703" cy="3195"/>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2"/>
            <p:cNvSpPr/>
            <p:nvPr/>
          </p:nvSpPr>
          <p:spPr>
            <a:xfrm>
              <a:off x="9554788" y="4379910"/>
              <a:ext cx="5751" cy="4473"/>
            </a:xfrm>
            <a:custGeom>
              <a:rect b="b" l="l" r="r" t="t"/>
              <a:pathLst>
                <a:path extrusionOk="0" h="28" w="36">
                  <a:moveTo>
                    <a:pt x="36" y="1"/>
                  </a:moveTo>
                  <a:lnTo>
                    <a:pt x="0" y="10"/>
                  </a:lnTo>
                  <a:lnTo>
                    <a:pt x="9"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2"/>
            <p:cNvSpPr/>
            <p:nvPr/>
          </p:nvSpPr>
          <p:spPr>
            <a:xfrm>
              <a:off x="9549197" y="4362818"/>
              <a:ext cx="2875" cy="4633"/>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 name="Google Shape;633;p2"/>
            <p:cNvSpPr/>
            <p:nvPr/>
          </p:nvSpPr>
          <p:spPr>
            <a:xfrm>
              <a:off x="9551913" y="4367291"/>
              <a:ext cx="3035" cy="3035"/>
            </a:xfrm>
            <a:custGeom>
              <a:rect b="b" l="l" r="r" t="t"/>
              <a:pathLst>
                <a:path extrusionOk="0" h="19" w="19">
                  <a:moveTo>
                    <a:pt x="1" y="1"/>
                  </a:moveTo>
                  <a:lnTo>
                    <a:pt x="1" y="1"/>
                  </a:lnTo>
                  <a:cubicBezTo>
                    <a:pt x="1" y="9"/>
                    <a:pt x="10" y="18"/>
                    <a:pt x="18" y="18"/>
                  </a:cubicBezTo>
                  <a:cubicBezTo>
                    <a:pt x="10" y="18"/>
                    <a:pt x="10"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 name="Google Shape;634;p2"/>
            <p:cNvSpPr/>
            <p:nvPr/>
          </p:nvSpPr>
          <p:spPr>
            <a:xfrm>
              <a:off x="9550475" y="4374319"/>
              <a:ext cx="1597" cy="5751"/>
            </a:xfrm>
            <a:custGeom>
              <a:rect b="b" l="l" r="r" t="t"/>
              <a:pathLst>
                <a:path extrusionOk="0" h="36" w="10">
                  <a:moveTo>
                    <a:pt x="1" y="1"/>
                  </a:moveTo>
                  <a:lnTo>
                    <a:pt x="1" y="36"/>
                  </a:lnTo>
                  <a:lnTo>
                    <a:pt x="10"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
            <p:cNvSpPr/>
            <p:nvPr/>
          </p:nvSpPr>
          <p:spPr>
            <a:xfrm>
              <a:off x="9519485" y="4319368"/>
              <a:ext cx="7188" cy="3994"/>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
            <p:cNvSpPr/>
            <p:nvPr/>
          </p:nvSpPr>
          <p:spPr>
            <a:xfrm>
              <a:off x="9515332" y="4339016"/>
              <a:ext cx="7188" cy="4473"/>
            </a:xfrm>
            <a:custGeom>
              <a:rect b="b" l="l" r="r" t="t"/>
              <a:pathLst>
                <a:path extrusionOk="0" h="28" w="45">
                  <a:moveTo>
                    <a:pt x="44" y="1"/>
                  </a:moveTo>
                  <a:lnTo>
                    <a:pt x="0" y="19"/>
                  </a:lnTo>
                  <a:lnTo>
                    <a:pt x="27" y="27"/>
                  </a:lnTo>
                  <a:cubicBezTo>
                    <a:pt x="27" y="10"/>
                    <a:pt x="35" y="10"/>
                    <a:pt x="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
            <p:cNvSpPr/>
            <p:nvPr/>
          </p:nvSpPr>
          <p:spPr>
            <a:xfrm>
              <a:off x="9504150" y="4331189"/>
              <a:ext cx="7668" cy="3355"/>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
            <p:cNvSpPr/>
            <p:nvPr/>
          </p:nvSpPr>
          <p:spPr>
            <a:xfrm>
              <a:off x="9482904" y="4264257"/>
              <a:ext cx="14217" cy="1597"/>
            </a:xfrm>
            <a:custGeom>
              <a:rect b="b" l="l" r="r" t="t"/>
              <a:pathLst>
                <a:path extrusionOk="0" h="10" w="89">
                  <a:moveTo>
                    <a:pt x="0" y="1"/>
                  </a:moveTo>
                  <a:lnTo>
                    <a:pt x="9" y="10"/>
                  </a:lnTo>
                  <a:lnTo>
                    <a:pt x="8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
            <p:cNvSpPr/>
            <p:nvPr/>
          </p:nvSpPr>
          <p:spPr>
            <a:xfrm>
              <a:off x="9413257" y="4186303"/>
              <a:ext cx="21725" cy="9105"/>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
            <p:cNvSpPr/>
            <p:nvPr/>
          </p:nvSpPr>
          <p:spPr>
            <a:xfrm>
              <a:off x="9429231" y="4195249"/>
              <a:ext cx="160" cy="1597"/>
            </a:xfrm>
            <a:custGeom>
              <a:rect b="b" l="l" r="r" t="t"/>
              <a:pathLst>
                <a:path extrusionOk="0" h="10" w="1">
                  <a:moveTo>
                    <a:pt x="1" y="0"/>
                  </a:moveTo>
                  <a:cubicBezTo>
                    <a:pt x="1" y="9"/>
                    <a:pt x="1" y="9"/>
                    <a:pt x="1" y="9"/>
                  </a:cubicBezTo>
                  <a:cubicBezTo>
                    <a:pt x="1" y="9"/>
                    <a:pt x="1"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
            <p:cNvSpPr/>
            <p:nvPr/>
          </p:nvSpPr>
          <p:spPr>
            <a:xfrm>
              <a:off x="9616768" y="4508343"/>
              <a:ext cx="4473" cy="1597"/>
            </a:xfrm>
            <a:custGeom>
              <a:rect b="b" l="l" r="r" t="t"/>
              <a:pathLst>
                <a:path extrusionOk="0" h="10" w="28">
                  <a:moveTo>
                    <a:pt x="19" y="0"/>
                  </a:moveTo>
                  <a:lnTo>
                    <a:pt x="1" y="9"/>
                  </a:lnTo>
                  <a:lnTo>
                    <a:pt x="27" y="9"/>
                  </a:ln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
            <p:cNvSpPr/>
            <p:nvPr/>
          </p:nvSpPr>
          <p:spPr>
            <a:xfrm>
              <a:off x="9616768" y="4515372"/>
              <a:ext cx="7348" cy="4473"/>
            </a:xfrm>
            <a:custGeom>
              <a:rect b="b" l="l" r="r" t="t"/>
              <a:pathLst>
                <a:path extrusionOk="0" h="28" w="46">
                  <a:moveTo>
                    <a:pt x="1" y="1"/>
                  </a:moveTo>
                  <a:lnTo>
                    <a:pt x="36" y="27"/>
                  </a:lnTo>
                  <a:cubicBezTo>
                    <a:pt x="36" y="27"/>
                    <a:pt x="36" y="18"/>
                    <a:pt x="45" y="18"/>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2"/>
            <p:cNvSpPr/>
            <p:nvPr/>
          </p:nvSpPr>
          <p:spPr>
            <a:xfrm>
              <a:off x="9687374" y="4176878"/>
              <a:ext cx="4313" cy="4313"/>
            </a:xfrm>
            <a:custGeom>
              <a:rect b="b" l="l" r="r" t="t"/>
              <a:pathLst>
                <a:path extrusionOk="0" h="27" w="27">
                  <a:moveTo>
                    <a:pt x="9" y="0"/>
                  </a:moveTo>
                  <a:lnTo>
                    <a:pt x="0" y="9"/>
                  </a:lnTo>
                  <a:cubicBezTo>
                    <a:pt x="9" y="27"/>
                    <a:pt x="9" y="27"/>
                    <a:pt x="27" y="27"/>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2"/>
            <p:cNvSpPr/>
            <p:nvPr/>
          </p:nvSpPr>
          <p:spPr>
            <a:xfrm>
              <a:off x="9736734" y="4182469"/>
              <a:ext cx="1597" cy="7188"/>
            </a:xfrm>
            <a:custGeom>
              <a:rect b="b" l="l" r="r" t="t"/>
              <a:pathLst>
                <a:path extrusionOk="0" h="45" w="10">
                  <a:moveTo>
                    <a:pt x="0" y="1"/>
                  </a:moveTo>
                  <a:lnTo>
                    <a:pt x="0" y="1"/>
                  </a:lnTo>
                  <a:lnTo>
                    <a:pt x="9"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
            <p:cNvSpPr/>
            <p:nvPr/>
          </p:nvSpPr>
          <p:spPr>
            <a:xfrm>
              <a:off x="9801590" y="4174003"/>
              <a:ext cx="11501" cy="2077"/>
            </a:xfrm>
            <a:custGeom>
              <a:rect b="b" l="l" r="r" t="t"/>
              <a:pathLst>
                <a:path extrusionOk="0" h="13" w="72">
                  <a:moveTo>
                    <a:pt x="1" y="1"/>
                  </a:moveTo>
                  <a:cubicBezTo>
                    <a:pt x="36" y="1"/>
                    <a:pt x="40" y="13"/>
                    <a:pt x="49" y="13"/>
                  </a:cubicBezTo>
                  <a:cubicBezTo>
                    <a:pt x="54" y="13"/>
                    <a:pt x="59" y="10"/>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
            <p:cNvSpPr/>
            <p:nvPr/>
          </p:nvSpPr>
          <p:spPr>
            <a:xfrm>
              <a:off x="8000339" y="4688851"/>
              <a:ext cx="359900" cy="311977"/>
            </a:xfrm>
            <a:custGeom>
              <a:rect b="b" l="l" r="r" t="t"/>
              <a:pathLst>
                <a:path extrusionOk="0" h="1953" w="2253">
                  <a:moveTo>
                    <a:pt x="1" y="1"/>
                  </a:moveTo>
                  <a:lnTo>
                    <a:pt x="1122" y="1952"/>
                  </a:lnTo>
                  <a:lnTo>
                    <a:pt x="22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 name="Google Shape;647;p2"/>
            <p:cNvSpPr/>
            <p:nvPr/>
          </p:nvSpPr>
          <p:spPr>
            <a:xfrm>
              <a:off x="8204649" y="4983416"/>
              <a:ext cx="4633" cy="223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2"/>
            <p:cNvSpPr/>
            <p:nvPr/>
          </p:nvSpPr>
          <p:spPr>
            <a:xfrm>
              <a:off x="8176694" y="4966803"/>
              <a:ext cx="7188" cy="1438"/>
            </a:xfrm>
            <a:custGeom>
              <a:rect b="b" l="l" r="r" t="t"/>
              <a:pathLst>
                <a:path extrusionOk="0" h="9" w="45">
                  <a:moveTo>
                    <a:pt x="1" y="0"/>
                  </a:moveTo>
                  <a:lnTo>
                    <a:pt x="27" y="9"/>
                  </a:lnTo>
                  <a:lnTo>
                    <a:pt x="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
            <p:cNvSpPr/>
            <p:nvPr/>
          </p:nvSpPr>
          <p:spPr>
            <a:xfrm>
              <a:off x="8162636" y="4946995"/>
              <a:ext cx="18530" cy="14217"/>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
            <p:cNvSpPr/>
            <p:nvPr/>
          </p:nvSpPr>
          <p:spPr>
            <a:xfrm>
              <a:off x="8176534" y="4925909"/>
              <a:ext cx="3195" cy="2875"/>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 name="Google Shape;651;p2"/>
            <p:cNvSpPr/>
            <p:nvPr/>
          </p:nvSpPr>
          <p:spPr>
            <a:xfrm>
              <a:off x="8179569" y="4927666"/>
              <a:ext cx="1278" cy="1438"/>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 name="Google Shape;652;p2"/>
            <p:cNvSpPr/>
            <p:nvPr/>
          </p:nvSpPr>
          <p:spPr>
            <a:xfrm>
              <a:off x="8172540" y="4915366"/>
              <a:ext cx="5751" cy="4952"/>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
            <p:cNvSpPr/>
            <p:nvPr/>
          </p:nvSpPr>
          <p:spPr>
            <a:xfrm>
              <a:off x="8165512" y="4918720"/>
              <a:ext cx="2875" cy="1597"/>
            </a:xfrm>
            <a:custGeom>
              <a:rect b="b" l="l" r="r" t="t"/>
              <a:pathLst>
                <a:path extrusionOk="0" h="10" w="18">
                  <a:moveTo>
                    <a:pt x="0" y="1"/>
                  </a:moveTo>
                  <a:lnTo>
                    <a:pt x="9" y="10"/>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
            <p:cNvSpPr/>
            <p:nvPr/>
          </p:nvSpPr>
          <p:spPr>
            <a:xfrm>
              <a:off x="8165033" y="4920158"/>
              <a:ext cx="6230" cy="1597"/>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
            <p:cNvSpPr/>
            <p:nvPr/>
          </p:nvSpPr>
          <p:spPr>
            <a:xfrm>
              <a:off x="8166790" y="4924471"/>
              <a:ext cx="7188" cy="639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
            <p:cNvSpPr/>
            <p:nvPr/>
          </p:nvSpPr>
          <p:spPr>
            <a:xfrm>
              <a:off x="8159761" y="4949550"/>
              <a:ext cx="4473" cy="4633"/>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
            <p:cNvSpPr/>
            <p:nvPr/>
          </p:nvSpPr>
          <p:spPr>
            <a:xfrm>
              <a:off x="8159761" y="4897634"/>
              <a:ext cx="5910" cy="7188"/>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
            <p:cNvSpPr/>
            <p:nvPr/>
          </p:nvSpPr>
          <p:spPr>
            <a:xfrm>
              <a:off x="8155608" y="4901788"/>
              <a:ext cx="4313" cy="2556"/>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
            <p:cNvSpPr/>
            <p:nvPr/>
          </p:nvSpPr>
          <p:spPr>
            <a:xfrm>
              <a:off x="8155608" y="4921596"/>
              <a:ext cx="10064" cy="4473"/>
            </a:xfrm>
            <a:custGeom>
              <a:rect b="b" l="l" r="r" t="t"/>
              <a:pathLst>
                <a:path extrusionOk="0" h="28" w="63">
                  <a:moveTo>
                    <a:pt x="0" y="1"/>
                  </a:moveTo>
                  <a:lnTo>
                    <a:pt x="9" y="9"/>
                  </a:lnTo>
                  <a:lnTo>
                    <a:pt x="62" y="27"/>
                  </a:lnTo>
                  <a:lnTo>
                    <a:pt x="62" y="2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
            <p:cNvSpPr/>
            <p:nvPr/>
          </p:nvSpPr>
          <p:spPr>
            <a:xfrm>
              <a:off x="8155608" y="4885015"/>
              <a:ext cx="7188" cy="160"/>
            </a:xfrm>
            <a:custGeom>
              <a:rect b="b" l="l" r="r" t="t"/>
              <a:pathLst>
                <a:path extrusionOk="0" h="1" w="45">
                  <a:moveTo>
                    <a:pt x="18" y="0"/>
                  </a:moveTo>
                  <a:lnTo>
                    <a:pt x="44" y="0"/>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2"/>
            <p:cNvSpPr/>
            <p:nvPr/>
          </p:nvSpPr>
          <p:spPr>
            <a:xfrm>
              <a:off x="8151295" y="4870798"/>
              <a:ext cx="8626" cy="7188"/>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2"/>
            <p:cNvSpPr/>
            <p:nvPr/>
          </p:nvSpPr>
          <p:spPr>
            <a:xfrm>
              <a:off x="8145704" y="4869360"/>
              <a:ext cx="5751" cy="1597"/>
            </a:xfrm>
            <a:custGeom>
              <a:rect b="b" l="l" r="r" t="t"/>
              <a:pathLst>
                <a:path extrusionOk="0" h="10" w="36">
                  <a:moveTo>
                    <a:pt x="0" y="1"/>
                  </a:moveTo>
                  <a:lnTo>
                    <a:pt x="0" y="1"/>
                  </a:lnTo>
                  <a:cubicBezTo>
                    <a:pt x="9" y="1"/>
                    <a:pt x="18" y="1"/>
                    <a:pt x="36" y="10"/>
                  </a:cubicBezTo>
                  <a:cubicBezTo>
                    <a:pt x="27"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
            <p:cNvSpPr/>
            <p:nvPr/>
          </p:nvSpPr>
          <p:spPr>
            <a:xfrm>
              <a:off x="8151295" y="4890606"/>
              <a:ext cx="4473" cy="4313"/>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
            <p:cNvSpPr/>
            <p:nvPr/>
          </p:nvSpPr>
          <p:spPr>
            <a:xfrm>
              <a:off x="8151295" y="4890606"/>
              <a:ext cx="160" cy="3035"/>
            </a:xfrm>
            <a:custGeom>
              <a:rect b="b" l="l" r="r" t="t"/>
              <a:pathLst>
                <a:path extrusionOk="0" h="19" w="1">
                  <a:moveTo>
                    <a:pt x="1" y="18"/>
                  </a:moveTo>
                  <a:lnTo>
                    <a:pt x="1" y="18"/>
                  </a:lnTo>
                  <a:cubicBezTo>
                    <a:pt x="1" y="9"/>
                    <a:pt x="1" y="9"/>
                    <a:pt x="1" y="0"/>
                  </a:cubicBezTo>
                  <a:cubicBezTo>
                    <a:pt x="1" y="9"/>
                    <a:pt x="1"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
            <p:cNvSpPr/>
            <p:nvPr/>
          </p:nvSpPr>
          <p:spPr>
            <a:xfrm>
              <a:off x="8152732" y="4894759"/>
              <a:ext cx="160" cy="1597"/>
            </a:xfrm>
            <a:custGeom>
              <a:rect b="b" l="l" r="r" t="t"/>
              <a:pathLst>
                <a:path extrusionOk="0" h="10" w="1">
                  <a:moveTo>
                    <a:pt x="1" y="1"/>
                  </a:moveTo>
                  <a:lnTo>
                    <a:pt x="1" y="1"/>
                  </a:lnTo>
                  <a:cubicBezTo>
                    <a:pt x="1" y="10"/>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
            <p:cNvSpPr/>
            <p:nvPr/>
          </p:nvSpPr>
          <p:spPr>
            <a:xfrm>
              <a:off x="8145704" y="4911212"/>
              <a:ext cx="10064" cy="4952"/>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
            <p:cNvSpPr/>
            <p:nvPr/>
          </p:nvSpPr>
          <p:spPr>
            <a:xfrm>
              <a:off x="8148579" y="4900510"/>
              <a:ext cx="5751" cy="4313"/>
            </a:xfrm>
            <a:custGeom>
              <a:rect b="b" l="l" r="r" t="t"/>
              <a:pathLst>
                <a:path extrusionOk="0" h="27" w="36">
                  <a:moveTo>
                    <a:pt x="0" y="0"/>
                  </a:moveTo>
                  <a:lnTo>
                    <a:pt x="9" y="27"/>
                  </a:lnTo>
                  <a:cubicBezTo>
                    <a:pt x="9" y="18"/>
                    <a:pt x="18" y="9"/>
                    <a:pt x="35" y="9"/>
                  </a:cubicBez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
            <p:cNvSpPr/>
            <p:nvPr/>
          </p:nvSpPr>
          <p:spPr>
            <a:xfrm>
              <a:off x="8145704" y="4899072"/>
              <a:ext cx="3035" cy="1597"/>
            </a:xfrm>
            <a:custGeom>
              <a:rect b="b" l="l" r="r" t="t"/>
              <a:pathLst>
                <a:path extrusionOk="0" h="10" w="19">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
            <p:cNvSpPr/>
            <p:nvPr/>
          </p:nvSpPr>
          <p:spPr>
            <a:xfrm>
              <a:off x="8140113" y="4873673"/>
              <a:ext cx="5751" cy="7188"/>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
            <p:cNvSpPr/>
            <p:nvPr/>
          </p:nvSpPr>
          <p:spPr>
            <a:xfrm>
              <a:off x="8147142" y="4886293"/>
              <a:ext cx="1597" cy="160"/>
            </a:xfrm>
            <a:custGeom>
              <a:rect b="b" l="l" r="r" t="t"/>
              <a:pathLst>
                <a:path extrusionOk="0" h="1" w="10">
                  <a:moveTo>
                    <a:pt x="9" y="1"/>
                  </a:moveTo>
                  <a:lnTo>
                    <a:pt x="0" y="1"/>
                  </a:lnTo>
                  <a:cubicBezTo>
                    <a:pt x="0" y="1"/>
                    <a:pt x="0"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 name="Google Shape;671;p2"/>
            <p:cNvSpPr/>
            <p:nvPr/>
          </p:nvSpPr>
          <p:spPr>
            <a:xfrm>
              <a:off x="8128771" y="4855303"/>
              <a:ext cx="160" cy="1597"/>
            </a:xfrm>
            <a:custGeom>
              <a:rect b="b" l="l" r="r" t="t"/>
              <a:pathLst>
                <a:path extrusionOk="0" h="10" w="1">
                  <a:moveTo>
                    <a:pt x="0" y="1"/>
                  </a:moveTo>
                  <a:cubicBezTo>
                    <a:pt x="0" y="1"/>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 name="Google Shape;672;p2"/>
            <p:cNvSpPr/>
            <p:nvPr/>
          </p:nvSpPr>
          <p:spPr>
            <a:xfrm>
              <a:off x="8140113" y="4880702"/>
              <a:ext cx="4313" cy="3035"/>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
            <p:cNvSpPr/>
            <p:nvPr/>
          </p:nvSpPr>
          <p:spPr>
            <a:xfrm>
              <a:off x="8140113" y="4865207"/>
              <a:ext cx="1438" cy="4313"/>
            </a:xfrm>
            <a:custGeom>
              <a:rect b="b" l="l" r="r" t="t"/>
              <a:pathLst>
                <a:path extrusionOk="0" h="27" w="9">
                  <a:moveTo>
                    <a:pt x="0" y="0"/>
                  </a:moveTo>
                  <a:cubicBezTo>
                    <a:pt x="0" y="9"/>
                    <a:pt x="0" y="18"/>
                    <a:pt x="0" y="27"/>
                  </a:cubicBezTo>
                  <a:cubicBezTo>
                    <a:pt x="0" y="18"/>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
            <p:cNvSpPr/>
            <p:nvPr/>
          </p:nvSpPr>
          <p:spPr>
            <a:xfrm>
              <a:off x="8148579" y="4883897"/>
              <a:ext cx="799" cy="1278"/>
            </a:xfrm>
            <a:custGeom>
              <a:rect b="b" l="l" r="r" t="t"/>
              <a:pathLst>
                <a:path extrusionOk="0" h="8" w="5">
                  <a:moveTo>
                    <a:pt x="3" y="0"/>
                  </a:moveTo>
                  <a:cubicBezTo>
                    <a:pt x="2" y="0"/>
                    <a:pt x="0" y="3"/>
                    <a:pt x="0" y="7"/>
                  </a:cubicBezTo>
                  <a:cubicBezTo>
                    <a:pt x="4" y="3"/>
                    <a:pt x="4" y="0"/>
                    <a:pt x="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 name="Google Shape;675;p2"/>
            <p:cNvSpPr/>
            <p:nvPr/>
          </p:nvSpPr>
          <p:spPr>
            <a:xfrm>
              <a:off x="8144266" y="4883577"/>
              <a:ext cx="4473" cy="2875"/>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 name="Google Shape;676;p2"/>
            <p:cNvSpPr/>
            <p:nvPr/>
          </p:nvSpPr>
          <p:spPr>
            <a:xfrm>
              <a:off x="8096344" y="4856740"/>
              <a:ext cx="32587" cy="15815"/>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
            <p:cNvSpPr/>
            <p:nvPr/>
          </p:nvSpPr>
          <p:spPr>
            <a:xfrm>
              <a:off x="8128771" y="4855622"/>
              <a:ext cx="7188" cy="8307"/>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
            <p:cNvSpPr/>
            <p:nvPr/>
          </p:nvSpPr>
          <p:spPr>
            <a:xfrm>
              <a:off x="8124458" y="4865207"/>
              <a:ext cx="15815" cy="11981"/>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
            <p:cNvSpPr/>
            <p:nvPr/>
          </p:nvSpPr>
          <p:spPr>
            <a:xfrm>
              <a:off x="8132924" y="4916005"/>
              <a:ext cx="1597" cy="1597"/>
            </a:xfrm>
            <a:custGeom>
              <a:rect b="b" l="l" r="r" t="t"/>
              <a:pathLst>
                <a:path extrusionOk="0" h="10" w="10">
                  <a:moveTo>
                    <a:pt x="10" y="0"/>
                  </a:moveTo>
                  <a:cubicBezTo>
                    <a:pt x="10" y="0"/>
                    <a:pt x="1" y="0"/>
                    <a:pt x="10" y="9"/>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
            <p:cNvSpPr/>
            <p:nvPr/>
          </p:nvSpPr>
          <p:spPr>
            <a:xfrm>
              <a:off x="8134362" y="4903225"/>
              <a:ext cx="10064" cy="14377"/>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
            <p:cNvSpPr/>
            <p:nvPr/>
          </p:nvSpPr>
          <p:spPr>
            <a:xfrm>
              <a:off x="8127333" y="4887730"/>
              <a:ext cx="7188" cy="6070"/>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
            <p:cNvSpPr/>
            <p:nvPr/>
          </p:nvSpPr>
          <p:spPr>
            <a:xfrm>
              <a:off x="8127333" y="4852427"/>
              <a:ext cx="8626" cy="1597"/>
            </a:xfrm>
            <a:custGeom>
              <a:rect b="b" l="l" r="r" t="t"/>
              <a:pathLst>
                <a:path extrusionOk="0" h="10" w="54">
                  <a:moveTo>
                    <a:pt x="1" y="1"/>
                  </a:moveTo>
                  <a:lnTo>
                    <a:pt x="27" y="10"/>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 name="Google Shape;683;p2"/>
            <p:cNvSpPr/>
            <p:nvPr/>
          </p:nvSpPr>
          <p:spPr>
            <a:xfrm>
              <a:off x="8125896" y="4843961"/>
              <a:ext cx="4473" cy="3035"/>
            </a:xfrm>
            <a:custGeom>
              <a:rect b="b" l="l" r="r" t="t"/>
              <a:pathLst>
                <a:path extrusionOk="0" h="19" w="28">
                  <a:moveTo>
                    <a:pt x="10" y="1"/>
                  </a:moveTo>
                  <a:lnTo>
                    <a:pt x="1" y="19"/>
                  </a:lnTo>
                  <a:lnTo>
                    <a:pt x="27" y="10"/>
                  </a:lnTo>
                  <a:lnTo>
                    <a:pt x="1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2"/>
            <p:cNvSpPr/>
            <p:nvPr/>
          </p:nvSpPr>
          <p:spPr>
            <a:xfrm>
              <a:off x="8272699" y="4657862"/>
              <a:ext cx="1438" cy="3035"/>
            </a:xfrm>
            <a:custGeom>
              <a:rect b="b" l="l" r="r" t="t"/>
              <a:pathLst>
                <a:path extrusionOk="0" h="19" w="9">
                  <a:moveTo>
                    <a:pt x="9" y="0"/>
                  </a:moveTo>
                  <a:lnTo>
                    <a:pt x="9" y="0"/>
                  </a:lnTo>
                  <a:cubicBezTo>
                    <a:pt x="0" y="9"/>
                    <a:pt x="0" y="9"/>
                    <a:pt x="0" y="18"/>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
            <p:cNvSpPr/>
            <p:nvPr/>
          </p:nvSpPr>
          <p:spPr>
            <a:xfrm>
              <a:off x="8258482" y="4659299"/>
              <a:ext cx="160" cy="2875"/>
            </a:xfrm>
            <a:custGeom>
              <a:rect b="b" l="l" r="r" t="t"/>
              <a:pathLst>
                <a:path extrusionOk="0" h="18" w="1">
                  <a:moveTo>
                    <a:pt x="1" y="0"/>
                  </a:moveTo>
                  <a:lnTo>
                    <a:pt x="1" y="18"/>
                  </a:ln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
            <p:cNvSpPr/>
            <p:nvPr/>
          </p:nvSpPr>
          <p:spPr>
            <a:xfrm>
              <a:off x="8052574" y="4718564"/>
              <a:ext cx="13898" cy="7188"/>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
            <p:cNvSpPr/>
            <p:nvPr/>
          </p:nvSpPr>
          <p:spPr>
            <a:xfrm>
              <a:off x="8142828" y="4686136"/>
              <a:ext cx="3035" cy="4313"/>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
            <p:cNvSpPr/>
            <p:nvPr/>
          </p:nvSpPr>
          <p:spPr>
            <a:xfrm>
              <a:off x="8148579" y="4666328"/>
              <a:ext cx="2875" cy="3035"/>
            </a:xfrm>
            <a:custGeom>
              <a:rect b="b" l="l" r="r" t="t"/>
              <a:pathLst>
                <a:path extrusionOk="0" h="19" w="18">
                  <a:moveTo>
                    <a:pt x="0" y="0"/>
                  </a:moveTo>
                  <a:lnTo>
                    <a:pt x="18" y="18"/>
                  </a:lnTo>
                  <a:cubicBezTo>
                    <a:pt x="18" y="9"/>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 name="Google Shape;689;p2"/>
            <p:cNvSpPr/>
            <p:nvPr/>
          </p:nvSpPr>
          <p:spPr>
            <a:xfrm>
              <a:off x="8395381" y="4649395"/>
              <a:ext cx="11342" cy="5751"/>
            </a:xfrm>
            <a:custGeom>
              <a:rect b="b" l="l" r="r" t="t"/>
              <a:pathLst>
                <a:path extrusionOk="0" h="36" w="71">
                  <a:moveTo>
                    <a:pt x="71" y="0"/>
                  </a:moveTo>
                  <a:cubicBezTo>
                    <a:pt x="36" y="0"/>
                    <a:pt x="27" y="18"/>
                    <a:pt x="0" y="36"/>
                  </a:cubicBez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2"/>
            <p:cNvSpPr/>
            <p:nvPr/>
          </p:nvSpPr>
          <p:spPr>
            <a:xfrm>
              <a:off x="8078612" y="4766486"/>
              <a:ext cx="3834" cy="7508"/>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2"/>
            <p:cNvSpPr/>
            <p:nvPr/>
          </p:nvSpPr>
          <p:spPr>
            <a:xfrm>
              <a:off x="8266948" y="4711375"/>
              <a:ext cx="1597" cy="3035"/>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 name="Google Shape;692;p2"/>
            <p:cNvSpPr/>
            <p:nvPr/>
          </p:nvSpPr>
          <p:spPr>
            <a:xfrm>
              <a:off x="8077973" y="4760895"/>
              <a:ext cx="4473" cy="5751"/>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 name="Google Shape;693;p2"/>
            <p:cNvSpPr/>
            <p:nvPr/>
          </p:nvSpPr>
          <p:spPr>
            <a:xfrm>
              <a:off x="8255766" y="4927187"/>
              <a:ext cx="1438" cy="160"/>
            </a:xfrm>
            <a:custGeom>
              <a:rect b="b" l="l" r="r" t="t"/>
              <a:pathLst>
                <a:path extrusionOk="0" h="1" w="9">
                  <a:moveTo>
                    <a:pt x="9" y="1"/>
                  </a:moveTo>
                  <a:cubicBezTo>
                    <a:pt x="0" y="1"/>
                    <a:pt x="0" y="1"/>
                    <a:pt x="0"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 name="Google Shape;694;p2"/>
            <p:cNvSpPr/>
            <p:nvPr/>
          </p:nvSpPr>
          <p:spPr>
            <a:xfrm>
              <a:off x="8172540" y="4966803"/>
              <a:ext cx="1438" cy="2875"/>
            </a:xfrm>
            <a:custGeom>
              <a:rect b="b" l="l" r="r" t="t"/>
              <a:pathLst>
                <a:path extrusionOk="0" h="18" w="9">
                  <a:moveTo>
                    <a:pt x="9" y="0"/>
                  </a:moveTo>
                  <a:lnTo>
                    <a:pt x="9" y="0"/>
                  </a:lnTo>
                  <a:cubicBezTo>
                    <a:pt x="0" y="0"/>
                    <a:pt x="0" y="9"/>
                    <a:pt x="0" y="18"/>
                  </a:cubicBezTo>
                  <a:cubicBezTo>
                    <a:pt x="0" y="9"/>
                    <a:pt x="0"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
            <p:cNvSpPr/>
            <p:nvPr/>
          </p:nvSpPr>
          <p:spPr>
            <a:xfrm>
              <a:off x="8111839" y="4817284"/>
              <a:ext cx="160" cy="1597"/>
            </a:xfrm>
            <a:custGeom>
              <a:rect b="b" l="l" r="r" t="t"/>
              <a:pathLst>
                <a:path extrusionOk="0" h="10" w="1">
                  <a:moveTo>
                    <a:pt x="0" y="0"/>
                  </a:move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
            <p:cNvSpPr/>
            <p:nvPr/>
          </p:nvSpPr>
          <p:spPr>
            <a:xfrm>
              <a:off x="8094906" y="4834217"/>
              <a:ext cx="3035" cy="160"/>
            </a:xfrm>
            <a:custGeom>
              <a:rect b="b" l="l" r="r" t="t"/>
              <a:pathLst>
                <a:path extrusionOk="0" h="1" w="19">
                  <a:moveTo>
                    <a:pt x="18" y="0"/>
                  </a:moveTo>
                  <a:cubicBezTo>
                    <a:pt x="18" y="0"/>
                    <a:pt x="9" y="0"/>
                    <a:pt x="1"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2"/>
            <p:cNvSpPr/>
            <p:nvPr/>
          </p:nvSpPr>
          <p:spPr>
            <a:xfrm>
              <a:off x="8039955" y="4762173"/>
              <a:ext cx="1438" cy="160"/>
            </a:xfrm>
            <a:custGeom>
              <a:rect b="b" l="l" r="r" t="t"/>
              <a:pathLst>
                <a:path extrusionOk="0" h="1" w="9">
                  <a:moveTo>
                    <a:pt x="9" y="1"/>
                  </a:moveTo>
                  <a:lnTo>
                    <a:pt x="9"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 name="Google Shape;698;p2"/>
            <p:cNvSpPr/>
            <p:nvPr/>
          </p:nvSpPr>
          <p:spPr>
            <a:xfrm>
              <a:off x="8110401" y="4817284"/>
              <a:ext cx="160" cy="2875"/>
            </a:xfrm>
            <a:custGeom>
              <a:rect b="b" l="l" r="r" t="t"/>
              <a:pathLst>
                <a:path extrusionOk="0" h="18" w="1">
                  <a:moveTo>
                    <a:pt x="1" y="18"/>
                  </a:moveTo>
                  <a:cubicBezTo>
                    <a:pt x="1" y="9"/>
                    <a:pt x="1" y="9"/>
                    <a:pt x="1" y="0"/>
                  </a:cubicBezTo>
                  <a:cubicBezTo>
                    <a:pt x="1" y="0"/>
                    <a:pt x="1"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
            <p:cNvSpPr/>
            <p:nvPr/>
          </p:nvSpPr>
          <p:spPr>
            <a:xfrm>
              <a:off x="8111839" y="4818722"/>
              <a:ext cx="2396" cy="1438"/>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
            <p:cNvSpPr/>
            <p:nvPr/>
          </p:nvSpPr>
          <p:spPr>
            <a:xfrm>
              <a:off x="8110401" y="4814409"/>
              <a:ext cx="1597" cy="3035"/>
            </a:xfrm>
            <a:custGeom>
              <a:rect b="b" l="l" r="r" t="t"/>
              <a:pathLst>
                <a:path extrusionOk="0" h="19" w="10">
                  <a:moveTo>
                    <a:pt x="1" y="1"/>
                  </a:moveTo>
                  <a:cubicBezTo>
                    <a:pt x="1" y="9"/>
                    <a:pt x="1" y="9"/>
                    <a:pt x="1" y="18"/>
                  </a:cubicBezTo>
                  <a:lnTo>
                    <a:pt x="9" y="18"/>
                  </a:lnTo>
                  <a:cubicBezTo>
                    <a:pt x="1" y="9"/>
                    <a:pt x="1"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
            <p:cNvSpPr/>
            <p:nvPr/>
          </p:nvSpPr>
          <p:spPr>
            <a:xfrm>
              <a:off x="8316308" y="4793323"/>
              <a:ext cx="1597" cy="2396"/>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
            <p:cNvSpPr/>
            <p:nvPr/>
          </p:nvSpPr>
          <p:spPr>
            <a:xfrm>
              <a:off x="8037079" y="4664890"/>
              <a:ext cx="160" cy="160"/>
            </a:xfrm>
            <a:custGeom>
              <a:rect b="b" l="l" r="r" t="t"/>
              <a:pathLst>
                <a:path extrusionOk="0" h="1" w="1">
                  <a:moveTo>
                    <a:pt x="1" y="1"/>
                  </a:moveTo>
                  <a:cubicBezTo>
                    <a:pt x="1" y="1"/>
                    <a:pt x="1" y="1"/>
                    <a:pt x="1" y="1"/>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
            <p:cNvSpPr/>
            <p:nvPr/>
          </p:nvSpPr>
          <p:spPr>
            <a:xfrm>
              <a:off x="8037079" y="4660737"/>
              <a:ext cx="11501" cy="18370"/>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
            <p:cNvSpPr/>
            <p:nvPr/>
          </p:nvSpPr>
          <p:spPr>
            <a:xfrm>
              <a:off x="7946825" y="4642367"/>
              <a:ext cx="478269" cy="352711"/>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
            <p:cNvSpPr/>
            <p:nvPr/>
          </p:nvSpPr>
          <p:spPr>
            <a:xfrm>
              <a:off x="8147142" y="4667766"/>
              <a:ext cx="1597" cy="4313"/>
            </a:xfrm>
            <a:custGeom>
              <a:rect b="b" l="l" r="r" t="t"/>
              <a:pathLst>
                <a:path extrusionOk="0" h="27" w="10">
                  <a:moveTo>
                    <a:pt x="0" y="0"/>
                  </a:moveTo>
                  <a:cubicBezTo>
                    <a:pt x="9" y="9"/>
                    <a:pt x="9" y="18"/>
                    <a:pt x="9" y="27"/>
                  </a:cubicBezTo>
                  <a:cubicBezTo>
                    <a:pt x="9"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
            <p:cNvSpPr/>
            <p:nvPr/>
          </p:nvSpPr>
          <p:spPr>
            <a:xfrm>
              <a:off x="8393943" y="4654986"/>
              <a:ext cx="1597" cy="160"/>
            </a:xfrm>
            <a:custGeom>
              <a:rect b="b" l="l" r="r" t="t"/>
              <a:pathLst>
                <a:path extrusionOk="0" h="1" w="10">
                  <a:moveTo>
                    <a:pt x="0" y="1"/>
                  </a:moveTo>
                  <a:lnTo>
                    <a:pt x="0"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 name="Google Shape;707;p2"/>
            <p:cNvSpPr/>
            <p:nvPr/>
          </p:nvSpPr>
          <p:spPr>
            <a:xfrm>
              <a:off x="8003214" y="4739649"/>
              <a:ext cx="3035" cy="4473"/>
            </a:xfrm>
            <a:custGeom>
              <a:rect b="b" l="l" r="r" t="t"/>
              <a:pathLst>
                <a:path extrusionOk="0" h="28" w="19">
                  <a:moveTo>
                    <a:pt x="18" y="1"/>
                  </a:moveTo>
                  <a:cubicBezTo>
                    <a:pt x="9" y="9"/>
                    <a:pt x="1"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 name="Google Shape;708;p2"/>
            <p:cNvSpPr/>
            <p:nvPr/>
          </p:nvSpPr>
          <p:spPr>
            <a:xfrm>
              <a:off x="8118867" y="4828466"/>
              <a:ext cx="4473" cy="4473"/>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
            <p:cNvSpPr/>
            <p:nvPr/>
          </p:nvSpPr>
          <p:spPr>
            <a:xfrm>
              <a:off x="8108963" y="4875750"/>
              <a:ext cx="4473" cy="3674"/>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
            <p:cNvSpPr/>
            <p:nvPr/>
          </p:nvSpPr>
          <p:spPr>
            <a:xfrm>
              <a:off x="8103372" y="4843961"/>
              <a:ext cx="11501" cy="5910"/>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 name="Google Shape;711;p2"/>
            <p:cNvSpPr/>
            <p:nvPr/>
          </p:nvSpPr>
          <p:spPr>
            <a:xfrm>
              <a:off x="8108963" y="4849712"/>
              <a:ext cx="4473" cy="2875"/>
            </a:xfrm>
            <a:custGeom>
              <a:rect b="b" l="l" r="r" t="t"/>
              <a:pathLst>
                <a:path extrusionOk="0" h="18" w="28">
                  <a:moveTo>
                    <a:pt x="1" y="0"/>
                  </a:moveTo>
                  <a:lnTo>
                    <a:pt x="1" y="0"/>
                  </a:lnTo>
                  <a:cubicBezTo>
                    <a:pt x="1" y="9"/>
                    <a:pt x="10" y="9"/>
                    <a:pt x="10" y="18"/>
                  </a:cubicBezTo>
                  <a:cubicBezTo>
                    <a:pt x="27"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 name="Google Shape;712;p2"/>
            <p:cNvSpPr/>
            <p:nvPr/>
          </p:nvSpPr>
          <p:spPr>
            <a:xfrm>
              <a:off x="8102573" y="4810735"/>
              <a:ext cx="10064" cy="3355"/>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
            <p:cNvSpPr/>
            <p:nvPr/>
          </p:nvSpPr>
          <p:spPr>
            <a:xfrm>
              <a:off x="8094906" y="4849712"/>
              <a:ext cx="5751" cy="4313"/>
            </a:xfrm>
            <a:custGeom>
              <a:rect b="b" l="l" r="r" t="t"/>
              <a:pathLst>
                <a:path extrusionOk="0" h="27" w="36">
                  <a:moveTo>
                    <a:pt x="36" y="0"/>
                  </a:moveTo>
                  <a:lnTo>
                    <a:pt x="1" y="9"/>
                  </a:lnTo>
                  <a:lnTo>
                    <a:pt x="1" y="27"/>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
            <p:cNvSpPr/>
            <p:nvPr/>
          </p:nvSpPr>
          <p:spPr>
            <a:xfrm>
              <a:off x="8087877" y="4832779"/>
              <a:ext cx="4313" cy="4313"/>
            </a:xfrm>
            <a:custGeom>
              <a:rect b="b" l="l" r="r" t="t"/>
              <a:pathLst>
                <a:path extrusionOk="0" h="27" w="27">
                  <a:moveTo>
                    <a:pt x="0" y="0"/>
                  </a:moveTo>
                  <a:lnTo>
                    <a:pt x="9" y="27"/>
                  </a:lnTo>
                  <a:lnTo>
                    <a:pt x="27" y="27"/>
                  </a:lnTo>
                  <a:cubicBezTo>
                    <a:pt x="18" y="18"/>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 name="Google Shape;715;p2"/>
            <p:cNvSpPr/>
            <p:nvPr/>
          </p:nvSpPr>
          <p:spPr>
            <a:xfrm>
              <a:off x="8092031" y="4836932"/>
              <a:ext cx="1597" cy="3035"/>
            </a:xfrm>
            <a:custGeom>
              <a:rect b="b" l="l" r="r" t="t"/>
              <a:pathLst>
                <a:path extrusionOk="0" h="19" w="10">
                  <a:moveTo>
                    <a:pt x="1" y="1"/>
                  </a:moveTo>
                  <a:cubicBezTo>
                    <a:pt x="1" y="10"/>
                    <a:pt x="10" y="18"/>
                    <a:pt x="10" y="18"/>
                  </a:cubicBezTo>
                  <a:cubicBezTo>
                    <a:pt x="10" y="18"/>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 name="Google Shape;716;p2"/>
            <p:cNvSpPr/>
            <p:nvPr/>
          </p:nvSpPr>
          <p:spPr>
            <a:xfrm>
              <a:off x="8090753" y="4845399"/>
              <a:ext cx="160" cy="4473"/>
            </a:xfrm>
            <a:custGeom>
              <a:rect b="b" l="l" r="r" t="t"/>
              <a:pathLst>
                <a:path extrusionOk="0" h="28" w="1">
                  <a:moveTo>
                    <a:pt x="0" y="27"/>
                  </a:moveTo>
                  <a:lnTo>
                    <a:pt x="0"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
            <p:cNvSpPr/>
            <p:nvPr/>
          </p:nvSpPr>
          <p:spPr>
            <a:xfrm>
              <a:off x="8059603" y="4789010"/>
              <a:ext cx="7188" cy="4792"/>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
            <p:cNvSpPr/>
            <p:nvPr/>
          </p:nvSpPr>
          <p:spPr>
            <a:xfrm>
              <a:off x="8055450" y="4808818"/>
              <a:ext cx="7188" cy="4313"/>
            </a:xfrm>
            <a:custGeom>
              <a:rect b="b" l="l" r="r" t="t"/>
              <a:pathLst>
                <a:path extrusionOk="0" h="27" w="45">
                  <a:moveTo>
                    <a:pt x="44" y="0"/>
                  </a:moveTo>
                  <a:lnTo>
                    <a:pt x="0" y="27"/>
                  </a:lnTo>
                  <a:lnTo>
                    <a:pt x="27" y="27"/>
                  </a:lnTo>
                  <a:cubicBezTo>
                    <a:pt x="27" y="18"/>
                    <a:pt x="36" y="9"/>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 name="Google Shape;719;p2"/>
            <p:cNvSpPr/>
            <p:nvPr/>
          </p:nvSpPr>
          <p:spPr>
            <a:xfrm>
              <a:off x="8044587" y="4801150"/>
              <a:ext cx="6709" cy="3035"/>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 name="Google Shape;720;p2"/>
            <p:cNvSpPr/>
            <p:nvPr/>
          </p:nvSpPr>
          <p:spPr>
            <a:xfrm>
              <a:off x="8023022" y="4734058"/>
              <a:ext cx="14217" cy="1597"/>
            </a:xfrm>
            <a:custGeom>
              <a:rect b="b" l="l" r="r" t="t"/>
              <a:pathLst>
                <a:path extrusionOk="0" h="10" w="89">
                  <a:moveTo>
                    <a:pt x="0" y="0"/>
                  </a:moveTo>
                  <a:lnTo>
                    <a:pt x="0" y="9"/>
                  </a:lnTo>
                  <a:lnTo>
                    <a:pt x="89" y="9"/>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
            <p:cNvSpPr/>
            <p:nvPr/>
          </p:nvSpPr>
          <p:spPr>
            <a:xfrm>
              <a:off x="7952735" y="4655945"/>
              <a:ext cx="22364" cy="9105"/>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2"/>
            <p:cNvSpPr/>
            <p:nvPr/>
          </p:nvSpPr>
          <p:spPr>
            <a:xfrm>
              <a:off x="7969349" y="4664890"/>
              <a:ext cx="160" cy="3035"/>
            </a:xfrm>
            <a:custGeom>
              <a:rect b="b" l="l" r="r" t="t"/>
              <a:pathLst>
                <a:path extrusionOk="0" h="19" w="1">
                  <a:moveTo>
                    <a:pt x="1" y="1"/>
                  </a:moveTo>
                  <a:cubicBezTo>
                    <a:pt x="1" y="9"/>
                    <a:pt x="1" y="9"/>
                    <a:pt x="1" y="18"/>
                  </a:cubicBezTo>
                  <a:cubicBezTo>
                    <a:pt x="1" y="9"/>
                    <a:pt x="1"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2"/>
            <p:cNvSpPr/>
            <p:nvPr/>
          </p:nvSpPr>
          <p:spPr>
            <a:xfrm>
              <a:off x="8155608" y="4977985"/>
              <a:ext cx="5751" cy="1597"/>
            </a:xfrm>
            <a:custGeom>
              <a:rect b="b" l="l" r="r" t="t"/>
              <a:pathLst>
                <a:path extrusionOk="0" h="10" w="36">
                  <a:moveTo>
                    <a:pt x="27" y="1"/>
                  </a:moveTo>
                  <a:lnTo>
                    <a:pt x="0"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 name="Google Shape;724;p2"/>
            <p:cNvSpPr/>
            <p:nvPr/>
          </p:nvSpPr>
          <p:spPr>
            <a:xfrm>
              <a:off x="8157046" y="4985013"/>
              <a:ext cx="7188" cy="5910"/>
            </a:xfrm>
            <a:custGeom>
              <a:rect b="b" l="l" r="r" t="t"/>
              <a:pathLst>
                <a:path extrusionOk="0" h="37" w="45">
                  <a:moveTo>
                    <a:pt x="0" y="1"/>
                  </a:moveTo>
                  <a:lnTo>
                    <a:pt x="35" y="36"/>
                  </a:lnTo>
                  <a:cubicBezTo>
                    <a:pt x="35" y="27"/>
                    <a:pt x="35" y="19"/>
                    <a:pt x="44" y="19"/>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 name="Google Shape;725;p2"/>
            <p:cNvSpPr/>
            <p:nvPr/>
          </p:nvSpPr>
          <p:spPr>
            <a:xfrm>
              <a:off x="8227492" y="4646520"/>
              <a:ext cx="3035" cy="4473"/>
            </a:xfrm>
            <a:custGeom>
              <a:rect b="b" l="l" r="r" t="t"/>
              <a:pathLst>
                <a:path extrusionOk="0" h="28" w="19">
                  <a:moveTo>
                    <a:pt x="1" y="1"/>
                  </a:moveTo>
                  <a:lnTo>
                    <a:pt x="1" y="18"/>
                  </a:lnTo>
                  <a:cubicBezTo>
                    <a:pt x="9" y="27"/>
                    <a:pt x="9" y="27"/>
                    <a:pt x="18" y="27"/>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2"/>
            <p:cNvSpPr/>
            <p:nvPr/>
          </p:nvSpPr>
          <p:spPr>
            <a:xfrm>
              <a:off x="8275414" y="4652271"/>
              <a:ext cx="1597" cy="7188"/>
            </a:xfrm>
            <a:custGeom>
              <a:rect b="b" l="l" r="r" t="t"/>
              <a:pathLst>
                <a:path extrusionOk="0" h="45" w="10">
                  <a:moveTo>
                    <a:pt x="1" y="0"/>
                  </a:moveTo>
                  <a:lnTo>
                    <a:pt x="10" y="44"/>
                  </a:ln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 name="Google Shape;727;p2"/>
            <p:cNvSpPr/>
            <p:nvPr/>
          </p:nvSpPr>
          <p:spPr>
            <a:xfrm>
              <a:off x="8341707" y="4643804"/>
              <a:ext cx="11501" cy="3994"/>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 name="Google Shape;728;p2"/>
            <p:cNvSpPr/>
            <p:nvPr/>
          </p:nvSpPr>
          <p:spPr>
            <a:xfrm>
              <a:off x="8632278" y="4688851"/>
              <a:ext cx="359900" cy="311977"/>
            </a:xfrm>
            <a:custGeom>
              <a:rect b="b" l="l" r="r" t="t"/>
              <a:pathLst>
                <a:path extrusionOk="0" h="1953" w="2253">
                  <a:moveTo>
                    <a:pt x="1" y="1"/>
                  </a:moveTo>
                  <a:lnTo>
                    <a:pt x="1122" y="1952"/>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 name="Google Shape;729;p2"/>
            <p:cNvSpPr/>
            <p:nvPr/>
          </p:nvSpPr>
          <p:spPr>
            <a:xfrm>
              <a:off x="8836588" y="4983416"/>
              <a:ext cx="6070" cy="223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 name="Google Shape;730;p2"/>
            <p:cNvSpPr/>
            <p:nvPr/>
          </p:nvSpPr>
          <p:spPr>
            <a:xfrm>
              <a:off x="8808633" y="4966803"/>
              <a:ext cx="7188" cy="1438"/>
            </a:xfrm>
            <a:custGeom>
              <a:rect b="b" l="l" r="r" t="t"/>
              <a:pathLst>
                <a:path extrusionOk="0" h="9" w="45">
                  <a:moveTo>
                    <a:pt x="0" y="0"/>
                  </a:moveTo>
                  <a:lnTo>
                    <a:pt x="27" y="9"/>
                  </a:lnTo>
                  <a:lnTo>
                    <a:pt x="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 name="Google Shape;731;p2"/>
            <p:cNvSpPr/>
            <p:nvPr/>
          </p:nvSpPr>
          <p:spPr>
            <a:xfrm>
              <a:off x="8794576" y="4946995"/>
              <a:ext cx="18370" cy="14217"/>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 name="Google Shape;732;p2"/>
            <p:cNvSpPr/>
            <p:nvPr/>
          </p:nvSpPr>
          <p:spPr>
            <a:xfrm>
              <a:off x="8808473" y="4925909"/>
              <a:ext cx="3195" cy="2875"/>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 name="Google Shape;733;p2"/>
            <p:cNvSpPr/>
            <p:nvPr/>
          </p:nvSpPr>
          <p:spPr>
            <a:xfrm>
              <a:off x="8811509" y="4927666"/>
              <a:ext cx="1278" cy="1438"/>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 name="Google Shape;734;p2"/>
            <p:cNvSpPr/>
            <p:nvPr/>
          </p:nvSpPr>
          <p:spPr>
            <a:xfrm>
              <a:off x="8804320" y="4915366"/>
              <a:ext cx="5910" cy="4952"/>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
            <p:cNvSpPr/>
            <p:nvPr/>
          </p:nvSpPr>
          <p:spPr>
            <a:xfrm>
              <a:off x="8797292" y="4918720"/>
              <a:ext cx="3035" cy="1597"/>
            </a:xfrm>
            <a:custGeom>
              <a:rect b="b" l="l" r="r" t="t"/>
              <a:pathLst>
                <a:path extrusionOk="0" h="10" w="19">
                  <a:moveTo>
                    <a:pt x="1" y="1"/>
                  </a:moveTo>
                  <a:lnTo>
                    <a:pt x="10" y="10"/>
                  </a:lnTo>
                  <a:cubicBezTo>
                    <a:pt x="18"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
            <p:cNvSpPr/>
            <p:nvPr/>
          </p:nvSpPr>
          <p:spPr>
            <a:xfrm>
              <a:off x="8797451" y="4920158"/>
              <a:ext cx="5751" cy="1597"/>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
            <p:cNvSpPr/>
            <p:nvPr/>
          </p:nvSpPr>
          <p:spPr>
            <a:xfrm>
              <a:off x="8798729" y="4924471"/>
              <a:ext cx="7188" cy="639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
            <p:cNvSpPr/>
            <p:nvPr/>
          </p:nvSpPr>
          <p:spPr>
            <a:xfrm>
              <a:off x="8791701" y="4949550"/>
              <a:ext cx="4313" cy="4633"/>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
            <p:cNvSpPr/>
            <p:nvPr/>
          </p:nvSpPr>
          <p:spPr>
            <a:xfrm>
              <a:off x="8791701" y="4897634"/>
              <a:ext cx="5751" cy="7188"/>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
            <p:cNvSpPr/>
            <p:nvPr/>
          </p:nvSpPr>
          <p:spPr>
            <a:xfrm>
              <a:off x="8787388" y="4901788"/>
              <a:ext cx="4473" cy="2556"/>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
            <p:cNvSpPr/>
            <p:nvPr/>
          </p:nvSpPr>
          <p:spPr>
            <a:xfrm>
              <a:off x="8787388" y="4921596"/>
              <a:ext cx="10064" cy="4473"/>
            </a:xfrm>
            <a:custGeom>
              <a:rect b="b" l="l" r="r" t="t"/>
              <a:pathLst>
                <a:path extrusionOk="0" h="28" w="63">
                  <a:moveTo>
                    <a:pt x="1" y="1"/>
                  </a:moveTo>
                  <a:lnTo>
                    <a:pt x="10" y="9"/>
                  </a:lnTo>
                  <a:lnTo>
                    <a:pt x="63" y="27"/>
                  </a:lnTo>
                  <a:lnTo>
                    <a:pt x="63"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
            <p:cNvSpPr/>
            <p:nvPr/>
          </p:nvSpPr>
          <p:spPr>
            <a:xfrm>
              <a:off x="8787388" y="4885015"/>
              <a:ext cx="7348" cy="160"/>
            </a:xfrm>
            <a:custGeom>
              <a:rect b="b" l="l" r="r" t="t"/>
              <a:pathLst>
                <a:path extrusionOk="0" h="1" w="46">
                  <a:moveTo>
                    <a:pt x="19" y="0"/>
                  </a:moveTo>
                  <a:lnTo>
                    <a:pt x="45"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
            <p:cNvSpPr/>
            <p:nvPr/>
          </p:nvSpPr>
          <p:spPr>
            <a:xfrm>
              <a:off x="8783234" y="4870798"/>
              <a:ext cx="8626" cy="7188"/>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
            <p:cNvSpPr/>
            <p:nvPr/>
          </p:nvSpPr>
          <p:spPr>
            <a:xfrm>
              <a:off x="8777643" y="4869360"/>
              <a:ext cx="5751" cy="1597"/>
            </a:xfrm>
            <a:custGeom>
              <a:rect b="b" l="l" r="r" t="t"/>
              <a:pathLst>
                <a:path extrusionOk="0" h="10" w="36">
                  <a:moveTo>
                    <a:pt x="0" y="1"/>
                  </a:moveTo>
                  <a:cubicBezTo>
                    <a:pt x="9" y="1"/>
                    <a:pt x="18" y="1"/>
                    <a:pt x="35" y="10"/>
                  </a:cubicBezTo>
                  <a:cubicBezTo>
                    <a:pt x="27"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
            <p:cNvSpPr/>
            <p:nvPr/>
          </p:nvSpPr>
          <p:spPr>
            <a:xfrm>
              <a:off x="8784672" y="4890606"/>
              <a:ext cx="2875" cy="4313"/>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2"/>
            <p:cNvSpPr/>
            <p:nvPr/>
          </p:nvSpPr>
          <p:spPr>
            <a:xfrm>
              <a:off x="8783234" y="4890606"/>
              <a:ext cx="160" cy="3035"/>
            </a:xfrm>
            <a:custGeom>
              <a:rect b="b" l="l" r="r" t="t"/>
              <a:pathLst>
                <a:path extrusionOk="0" h="19" w="1">
                  <a:moveTo>
                    <a:pt x="0" y="18"/>
                  </a:moveTo>
                  <a:lnTo>
                    <a:pt x="0" y="18"/>
                  </a:lnTo>
                  <a:cubicBezTo>
                    <a:pt x="0" y="9"/>
                    <a:pt x="0" y="9"/>
                    <a:pt x="0" y="0"/>
                  </a:cubicBezTo>
                  <a:cubicBezTo>
                    <a:pt x="0" y="9"/>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2"/>
            <p:cNvSpPr/>
            <p:nvPr/>
          </p:nvSpPr>
          <p:spPr>
            <a:xfrm>
              <a:off x="8784672" y="4894759"/>
              <a:ext cx="160" cy="1597"/>
            </a:xfrm>
            <a:custGeom>
              <a:rect b="b" l="l" r="r" t="t"/>
              <a:pathLst>
                <a:path extrusionOk="0" h="10" w="1">
                  <a:moveTo>
                    <a:pt x="0" y="1"/>
                  </a:moveTo>
                  <a:lnTo>
                    <a:pt x="0" y="1"/>
                  </a:ln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2"/>
            <p:cNvSpPr/>
            <p:nvPr/>
          </p:nvSpPr>
          <p:spPr>
            <a:xfrm>
              <a:off x="8777643" y="4911212"/>
              <a:ext cx="9904" cy="4952"/>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 name="Google Shape;749;p2"/>
            <p:cNvSpPr/>
            <p:nvPr/>
          </p:nvSpPr>
          <p:spPr>
            <a:xfrm>
              <a:off x="8780359" y="4900510"/>
              <a:ext cx="5910" cy="4313"/>
            </a:xfrm>
            <a:custGeom>
              <a:rect b="b" l="l" r="r" t="t"/>
              <a:pathLst>
                <a:path extrusionOk="0" h="27" w="37">
                  <a:moveTo>
                    <a:pt x="1" y="0"/>
                  </a:moveTo>
                  <a:lnTo>
                    <a:pt x="10" y="27"/>
                  </a:lnTo>
                  <a:cubicBezTo>
                    <a:pt x="10" y="18"/>
                    <a:pt x="18" y="9"/>
                    <a:pt x="36" y="9"/>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 name="Google Shape;750;p2"/>
            <p:cNvSpPr/>
            <p:nvPr/>
          </p:nvSpPr>
          <p:spPr>
            <a:xfrm>
              <a:off x="8777643" y="4899072"/>
              <a:ext cx="2875" cy="1597"/>
            </a:xfrm>
            <a:custGeom>
              <a:rect b="b" l="l" r="r" t="t"/>
              <a:pathLst>
                <a:path extrusionOk="0" h="10" w="18">
                  <a:moveTo>
                    <a:pt x="0" y="0"/>
                  </a:moveTo>
                  <a:lnTo>
                    <a:pt x="18" y="9"/>
                  </a:ln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 name="Google Shape;751;p2"/>
            <p:cNvSpPr/>
            <p:nvPr/>
          </p:nvSpPr>
          <p:spPr>
            <a:xfrm>
              <a:off x="8771893" y="4873673"/>
              <a:ext cx="5910" cy="7188"/>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2"/>
            <p:cNvSpPr/>
            <p:nvPr/>
          </p:nvSpPr>
          <p:spPr>
            <a:xfrm>
              <a:off x="8778921" y="4886293"/>
              <a:ext cx="1597" cy="160"/>
            </a:xfrm>
            <a:custGeom>
              <a:rect b="b" l="l" r="r" t="t"/>
              <a:pathLst>
                <a:path extrusionOk="0" h="1" w="10">
                  <a:moveTo>
                    <a:pt x="10" y="1"/>
                  </a:moveTo>
                  <a:lnTo>
                    <a:pt x="1" y="1"/>
                  </a:lnTo>
                  <a:cubicBezTo>
                    <a:pt x="1" y="1"/>
                    <a:pt x="1"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
            <p:cNvSpPr/>
            <p:nvPr/>
          </p:nvSpPr>
          <p:spPr>
            <a:xfrm>
              <a:off x="8760711" y="4855303"/>
              <a:ext cx="160" cy="1597"/>
            </a:xfrm>
            <a:custGeom>
              <a:rect b="b" l="l" r="r" t="t"/>
              <a:pathLst>
                <a:path extrusionOk="0" h="10" w="1">
                  <a:moveTo>
                    <a:pt x="0" y="1"/>
                  </a:moveTo>
                  <a:cubicBezTo>
                    <a:pt x="0" y="1"/>
                    <a:pt x="0" y="9"/>
                    <a:pt x="0" y="9"/>
                  </a:cubicBezTo>
                  <a:lnTo>
                    <a:pt x="0"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
            <p:cNvSpPr/>
            <p:nvPr/>
          </p:nvSpPr>
          <p:spPr>
            <a:xfrm>
              <a:off x="8771893" y="4880702"/>
              <a:ext cx="4473" cy="3035"/>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
            <p:cNvSpPr/>
            <p:nvPr/>
          </p:nvSpPr>
          <p:spPr>
            <a:xfrm>
              <a:off x="8771893" y="4865207"/>
              <a:ext cx="1597" cy="4313"/>
            </a:xfrm>
            <a:custGeom>
              <a:rect b="b" l="l" r="r" t="t"/>
              <a:pathLst>
                <a:path extrusionOk="0" h="27" w="10">
                  <a:moveTo>
                    <a:pt x="1" y="0"/>
                  </a:moveTo>
                  <a:cubicBezTo>
                    <a:pt x="1" y="9"/>
                    <a:pt x="1" y="18"/>
                    <a:pt x="1" y="27"/>
                  </a:cubicBezTo>
                  <a:cubicBezTo>
                    <a:pt x="1" y="18"/>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
            <p:cNvSpPr/>
            <p:nvPr/>
          </p:nvSpPr>
          <p:spPr>
            <a:xfrm>
              <a:off x="8780359" y="4883897"/>
              <a:ext cx="958" cy="1278"/>
            </a:xfrm>
            <a:custGeom>
              <a:rect b="b" l="l" r="r" t="t"/>
              <a:pathLst>
                <a:path extrusionOk="0" h="8" w="6">
                  <a:moveTo>
                    <a:pt x="4" y="0"/>
                  </a:moveTo>
                  <a:cubicBezTo>
                    <a:pt x="3" y="0"/>
                    <a:pt x="1" y="3"/>
                    <a:pt x="1" y="7"/>
                  </a:cubicBezTo>
                  <a:cubicBezTo>
                    <a:pt x="5" y="3"/>
                    <a:pt x="5"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
            <p:cNvSpPr/>
            <p:nvPr/>
          </p:nvSpPr>
          <p:spPr>
            <a:xfrm>
              <a:off x="8776206" y="4883577"/>
              <a:ext cx="4313" cy="2875"/>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
            <p:cNvSpPr/>
            <p:nvPr/>
          </p:nvSpPr>
          <p:spPr>
            <a:xfrm>
              <a:off x="8729561" y="4856740"/>
              <a:ext cx="31310" cy="15815"/>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
            <p:cNvSpPr/>
            <p:nvPr/>
          </p:nvSpPr>
          <p:spPr>
            <a:xfrm>
              <a:off x="8760711" y="4855622"/>
              <a:ext cx="7188" cy="8307"/>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
            <p:cNvSpPr/>
            <p:nvPr/>
          </p:nvSpPr>
          <p:spPr>
            <a:xfrm>
              <a:off x="8756398" y="4865207"/>
              <a:ext cx="15655" cy="11981"/>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2"/>
            <p:cNvSpPr/>
            <p:nvPr/>
          </p:nvSpPr>
          <p:spPr>
            <a:xfrm>
              <a:off x="8766302" y="4916005"/>
              <a:ext cx="160" cy="1597"/>
            </a:xfrm>
            <a:custGeom>
              <a:rect b="b" l="l" r="r" t="t"/>
              <a:pathLst>
                <a:path extrusionOk="0" h="10" w="1">
                  <a:moveTo>
                    <a:pt x="1" y="9"/>
                  </a:moveTo>
                  <a:lnTo>
                    <a:pt x="1" y="0"/>
                  </a:lnTo>
                  <a:cubicBezTo>
                    <a:pt x="1" y="0"/>
                    <a:pt x="1" y="0"/>
                    <a:pt x="1"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2"/>
            <p:cNvSpPr/>
            <p:nvPr/>
          </p:nvSpPr>
          <p:spPr>
            <a:xfrm>
              <a:off x="8766302" y="4903225"/>
              <a:ext cx="10064" cy="14377"/>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
            <p:cNvSpPr/>
            <p:nvPr/>
          </p:nvSpPr>
          <p:spPr>
            <a:xfrm>
              <a:off x="8759273" y="4887730"/>
              <a:ext cx="7188" cy="6070"/>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
            <p:cNvSpPr/>
            <p:nvPr/>
          </p:nvSpPr>
          <p:spPr>
            <a:xfrm>
              <a:off x="8759273" y="4852427"/>
              <a:ext cx="8626" cy="1597"/>
            </a:xfrm>
            <a:custGeom>
              <a:rect b="b" l="l" r="r" t="t"/>
              <a:pathLst>
                <a:path extrusionOk="0" h="10" w="54">
                  <a:moveTo>
                    <a:pt x="0" y="1"/>
                  </a:moveTo>
                  <a:lnTo>
                    <a:pt x="27"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2"/>
            <p:cNvSpPr/>
            <p:nvPr/>
          </p:nvSpPr>
          <p:spPr>
            <a:xfrm>
              <a:off x="8757835" y="4843961"/>
              <a:ext cx="4473" cy="3035"/>
            </a:xfrm>
            <a:custGeom>
              <a:rect b="b" l="l" r="r" t="t"/>
              <a:pathLst>
                <a:path extrusionOk="0" h="19" w="28">
                  <a:moveTo>
                    <a:pt x="9" y="1"/>
                  </a:moveTo>
                  <a:lnTo>
                    <a:pt x="1" y="19"/>
                  </a:lnTo>
                  <a:lnTo>
                    <a:pt x="27" y="10"/>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 name="Google Shape;766;p2"/>
            <p:cNvSpPr/>
            <p:nvPr/>
          </p:nvSpPr>
          <p:spPr>
            <a:xfrm>
              <a:off x="8904478" y="4657862"/>
              <a:ext cx="1597" cy="3035"/>
            </a:xfrm>
            <a:custGeom>
              <a:rect b="b" l="l" r="r" t="t"/>
              <a:pathLst>
                <a:path extrusionOk="0" h="19" w="10">
                  <a:moveTo>
                    <a:pt x="10" y="0"/>
                  </a:moveTo>
                  <a:lnTo>
                    <a:pt x="10" y="0"/>
                  </a:lnTo>
                  <a:cubicBezTo>
                    <a:pt x="1" y="9"/>
                    <a:pt x="1" y="9"/>
                    <a:pt x="1" y="18"/>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
            <p:cNvSpPr/>
            <p:nvPr/>
          </p:nvSpPr>
          <p:spPr>
            <a:xfrm>
              <a:off x="8890421" y="4659299"/>
              <a:ext cx="160" cy="2875"/>
            </a:xfrm>
            <a:custGeom>
              <a:rect b="b" l="l" r="r" t="t"/>
              <a:pathLst>
                <a:path extrusionOk="0" h="18" w="1">
                  <a:moveTo>
                    <a:pt x="1" y="0"/>
                  </a:moveTo>
                  <a:lnTo>
                    <a:pt x="1" y="18"/>
                  </a:ln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
            <p:cNvSpPr/>
            <p:nvPr/>
          </p:nvSpPr>
          <p:spPr>
            <a:xfrm>
              <a:off x="8684514" y="4718564"/>
              <a:ext cx="13898" cy="7188"/>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2"/>
            <p:cNvSpPr/>
            <p:nvPr/>
          </p:nvSpPr>
          <p:spPr>
            <a:xfrm>
              <a:off x="8774768" y="4686136"/>
              <a:ext cx="3035" cy="4313"/>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2"/>
            <p:cNvSpPr/>
            <p:nvPr/>
          </p:nvSpPr>
          <p:spPr>
            <a:xfrm>
              <a:off x="8780359" y="4666328"/>
              <a:ext cx="3035" cy="3035"/>
            </a:xfrm>
            <a:custGeom>
              <a:rect b="b" l="l" r="r" t="t"/>
              <a:pathLst>
                <a:path extrusionOk="0" h="19" w="19">
                  <a:moveTo>
                    <a:pt x="1" y="0"/>
                  </a:moveTo>
                  <a:lnTo>
                    <a:pt x="18" y="18"/>
                  </a:lnTo>
                  <a:cubicBezTo>
                    <a:pt x="18" y="9"/>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
            <p:cNvSpPr/>
            <p:nvPr/>
          </p:nvSpPr>
          <p:spPr>
            <a:xfrm>
              <a:off x="9027320" y="4649395"/>
              <a:ext cx="12779" cy="5751"/>
            </a:xfrm>
            <a:custGeom>
              <a:rect b="b" l="l" r="r" t="t"/>
              <a:pathLst>
                <a:path extrusionOk="0" h="36" w="80">
                  <a:moveTo>
                    <a:pt x="79" y="0"/>
                  </a:moveTo>
                  <a:cubicBezTo>
                    <a:pt x="35" y="0"/>
                    <a:pt x="27" y="18"/>
                    <a:pt x="0" y="36"/>
                  </a:cubicBezTo>
                  <a:lnTo>
                    <a:pt x="7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
            <p:cNvSpPr/>
            <p:nvPr/>
          </p:nvSpPr>
          <p:spPr>
            <a:xfrm>
              <a:off x="8710552" y="4766486"/>
              <a:ext cx="3674" cy="7508"/>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2"/>
            <p:cNvSpPr/>
            <p:nvPr/>
          </p:nvSpPr>
          <p:spPr>
            <a:xfrm>
              <a:off x="8898887" y="4711375"/>
              <a:ext cx="1597" cy="3035"/>
            </a:xfrm>
            <a:custGeom>
              <a:rect b="b" l="l" r="r" t="t"/>
              <a:pathLst>
                <a:path extrusionOk="0" h="19" w="10">
                  <a:moveTo>
                    <a:pt x="9" y="1"/>
                  </a:moveTo>
                  <a:cubicBezTo>
                    <a:pt x="1" y="10"/>
                    <a:pt x="1" y="10"/>
                    <a:pt x="1" y="19"/>
                  </a:cubicBezTo>
                  <a:cubicBezTo>
                    <a:pt x="9" y="19"/>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2"/>
            <p:cNvSpPr/>
            <p:nvPr/>
          </p:nvSpPr>
          <p:spPr>
            <a:xfrm>
              <a:off x="8709913" y="4760895"/>
              <a:ext cx="4313" cy="5751"/>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
            <p:cNvSpPr/>
            <p:nvPr/>
          </p:nvSpPr>
          <p:spPr>
            <a:xfrm>
              <a:off x="8887546" y="4927187"/>
              <a:ext cx="1597" cy="160"/>
            </a:xfrm>
            <a:custGeom>
              <a:rect b="b" l="l" r="r" t="t"/>
              <a:pathLst>
                <a:path extrusionOk="0" h="1" w="10">
                  <a:moveTo>
                    <a:pt x="10" y="1"/>
                  </a:moveTo>
                  <a:cubicBezTo>
                    <a:pt x="1" y="1"/>
                    <a:pt x="1" y="1"/>
                    <a:pt x="1" y="1"/>
                  </a:cubicBezTo>
                  <a:cubicBezTo>
                    <a:pt x="10"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
            <p:cNvSpPr/>
            <p:nvPr/>
          </p:nvSpPr>
          <p:spPr>
            <a:xfrm>
              <a:off x="8804320" y="4966803"/>
              <a:ext cx="1597" cy="2875"/>
            </a:xfrm>
            <a:custGeom>
              <a:rect b="b" l="l" r="r" t="t"/>
              <a:pathLst>
                <a:path extrusionOk="0" h="18" w="10">
                  <a:moveTo>
                    <a:pt x="10" y="0"/>
                  </a:moveTo>
                  <a:lnTo>
                    <a:pt x="10" y="0"/>
                  </a:lnTo>
                  <a:cubicBezTo>
                    <a:pt x="1" y="0"/>
                    <a:pt x="1" y="9"/>
                    <a:pt x="1" y="18"/>
                  </a:cubicBezTo>
                  <a:cubicBezTo>
                    <a:pt x="1" y="9"/>
                    <a:pt x="1"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2"/>
            <p:cNvSpPr/>
            <p:nvPr/>
          </p:nvSpPr>
          <p:spPr>
            <a:xfrm>
              <a:off x="8743778" y="4817284"/>
              <a:ext cx="160" cy="1597"/>
            </a:xfrm>
            <a:custGeom>
              <a:rect b="b" l="l" r="r" t="t"/>
              <a:pathLst>
                <a:path extrusionOk="0" h="10" w="1">
                  <a:moveTo>
                    <a:pt x="0" y="0"/>
                  </a:move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2"/>
            <p:cNvSpPr/>
            <p:nvPr/>
          </p:nvSpPr>
          <p:spPr>
            <a:xfrm>
              <a:off x="8726845" y="4834217"/>
              <a:ext cx="2875" cy="160"/>
            </a:xfrm>
            <a:custGeom>
              <a:rect b="b" l="l" r="r" t="t"/>
              <a:pathLst>
                <a:path extrusionOk="0" h="1" w="18">
                  <a:moveTo>
                    <a:pt x="18" y="0"/>
                  </a:moveTo>
                  <a:cubicBezTo>
                    <a:pt x="18" y="0"/>
                    <a:pt x="9" y="0"/>
                    <a:pt x="0"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2"/>
            <p:cNvSpPr/>
            <p:nvPr/>
          </p:nvSpPr>
          <p:spPr>
            <a:xfrm>
              <a:off x="8673172" y="4762173"/>
              <a:ext cx="160" cy="160"/>
            </a:xfrm>
            <a:custGeom>
              <a:rect b="b" l="l" r="r" t="t"/>
              <a:pathLst>
                <a:path extrusionOk="0" h="1" w="1">
                  <a:moveTo>
                    <a:pt x="1" y="1"/>
                  </a:moveTo>
                  <a:lnTo>
                    <a:pt x="1" y="1"/>
                  </a:ln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2"/>
            <p:cNvSpPr/>
            <p:nvPr/>
          </p:nvSpPr>
          <p:spPr>
            <a:xfrm>
              <a:off x="8742340" y="4817284"/>
              <a:ext cx="160" cy="2875"/>
            </a:xfrm>
            <a:custGeom>
              <a:rect b="b" l="l" r="r" t="t"/>
              <a:pathLst>
                <a:path extrusionOk="0" h="18" w="1">
                  <a:moveTo>
                    <a:pt x="0" y="18"/>
                  </a:moveTo>
                  <a:cubicBezTo>
                    <a:pt x="0" y="9"/>
                    <a:pt x="0" y="9"/>
                    <a:pt x="0" y="0"/>
                  </a:cubicBezTo>
                  <a:cubicBezTo>
                    <a:pt x="0" y="0"/>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
            <p:cNvSpPr/>
            <p:nvPr/>
          </p:nvSpPr>
          <p:spPr>
            <a:xfrm>
              <a:off x="8745216" y="4818722"/>
              <a:ext cx="1438" cy="1438"/>
            </a:xfrm>
            <a:custGeom>
              <a:rect b="b" l="l" r="r" t="t"/>
              <a:pathLst>
                <a:path extrusionOk="0" h="9" w="9">
                  <a:moveTo>
                    <a:pt x="0" y="0"/>
                  </a:moveTo>
                  <a:cubicBezTo>
                    <a:pt x="0" y="0"/>
                    <a:pt x="0" y="9"/>
                    <a:pt x="0" y="9"/>
                  </a:cubicBezTo>
                  <a:cubicBezTo>
                    <a:pt x="0"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
            <p:cNvSpPr/>
            <p:nvPr/>
          </p:nvSpPr>
          <p:spPr>
            <a:xfrm>
              <a:off x="8742340" y="4814409"/>
              <a:ext cx="1597" cy="3035"/>
            </a:xfrm>
            <a:custGeom>
              <a:rect b="b" l="l" r="r" t="t"/>
              <a:pathLst>
                <a:path extrusionOk="0" h="19" w="10">
                  <a:moveTo>
                    <a:pt x="0" y="1"/>
                  </a:moveTo>
                  <a:cubicBezTo>
                    <a:pt x="0" y="9"/>
                    <a:pt x="0" y="9"/>
                    <a:pt x="0" y="18"/>
                  </a:cubicBezTo>
                  <a:lnTo>
                    <a:pt x="9" y="18"/>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
            <p:cNvSpPr/>
            <p:nvPr/>
          </p:nvSpPr>
          <p:spPr>
            <a:xfrm>
              <a:off x="8948248" y="4793323"/>
              <a:ext cx="1597" cy="2396"/>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
            <p:cNvSpPr/>
            <p:nvPr/>
          </p:nvSpPr>
          <p:spPr>
            <a:xfrm>
              <a:off x="8669019" y="4664890"/>
              <a:ext cx="160" cy="160"/>
            </a:xfrm>
            <a:custGeom>
              <a:rect b="b" l="l" r="r" t="t"/>
              <a:pathLst>
                <a:path extrusionOk="0" h="1" w="1">
                  <a:moveTo>
                    <a:pt x="0" y="1"/>
                  </a:moveTo>
                  <a:cubicBezTo>
                    <a:pt x="0" y="1"/>
                    <a:pt x="0" y="1"/>
                    <a:pt x="0" y="1"/>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 name="Google Shape;785;p2"/>
            <p:cNvSpPr/>
            <p:nvPr/>
          </p:nvSpPr>
          <p:spPr>
            <a:xfrm>
              <a:off x="8669019" y="4660737"/>
              <a:ext cx="11342" cy="18370"/>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 name="Google Shape;786;p2"/>
            <p:cNvSpPr/>
            <p:nvPr/>
          </p:nvSpPr>
          <p:spPr>
            <a:xfrm>
              <a:off x="8578764" y="4642367"/>
              <a:ext cx="478269" cy="352711"/>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 name="Google Shape;787;p2"/>
            <p:cNvSpPr/>
            <p:nvPr/>
          </p:nvSpPr>
          <p:spPr>
            <a:xfrm>
              <a:off x="8778921" y="4667766"/>
              <a:ext cx="1597" cy="4313"/>
            </a:xfrm>
            <a:custGeom>
              <a:rect b="b" l="l" r="r" t="t"/>
              <a:pathLst>
                <a:path extrusionOk="0" h="27" w="10">
                  <a:moveTo>
                    <a:pt x="1" y="0"/>
                  </a:moveTo>
                  <a:cubicBezTo>
                    <a:pt x="10" y="9"/>
                    <a:pt x="10" y="18"/>
                    <a:pt x="10"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 name="Google Shape;788;p2"/>
            <p:cNvSpPr/>
            <p:nvPr/>
          </p:nvSpPr>
          <p:spPr>
            <a:xfrm>
              <a:off x="9025882" y="4654986"/>
              <a:ext cx="1597" cy="160"/>
            </a:xfrm>
            <a:custGeom>
              <a:rect b="b" l="l" r="r" t="t"/>
              <a:pathLst>
                <a:path extrusionOk="0" h="1" w="10">
                  <a:moveTo>
                    <a:pt x="0" y="1"/>
                  </a:moveTo>
                  <a:lnTo>
                    <a:pt x="0" y="1"/>
                  </a:lnTo>
                  <a:cubicBezTo>
                    <a:pt x="0"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2"/>
            <p:cNvSpPr/>
            <p:nvPr/>
          </p:nvSpPr>
          <p:spPr>
            <a:xfrm>
              <a:off x="8635153" y="4739649"/>
              <a:ext cx="2875" cy="4473"/>
            </a:xfrm>
            <a:custGeom>
              <a:rect b="b" l="l" r="r" t="t"/>
              <a:pathLst>
                <a:path extrusionOk="0" h="28" w="18">
                  <a:moveTo>
                    <a:pt x="18" y="1"/>
                  </a:moveTo>
                  <a:lnTo>
                    <a:pt x="18" y="1"/>
                  </a:lnTo>
                  <a:cubicBezTo>
                    <a:pt x="9" y="9"/>
                    <a:pt x="0"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2"/>
            <p:cNvSpPr/>
            <p:nvPr/>
          </p:nvSpPr>
          <p:spPr>
            <a:xfrm>
              <a:off x="8750807" y="4828466"/>
              <a:ext cx="4313" cy="4473"/>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
            <p:cNvSpPr/>
            <p:nvPr/>
          </p:nvSpPr>
          <p:spPr>
            <a:xfrm>
              <a:off x="8740903" y="4875750"/>
              <a:ext cx="4473" cy="3674"/>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
            <p:cNvSpPr/>
            <p:nvPr/>
          </p:nvSpPr>
          <p:spPr>
            <a:xfrm>
              <a:off x="8735312" y="4843961"/>
              <a:ext cx="11342" cy="5910"/>
            </a:xfrm>
            <a:custGeom>
              <a:rect b="b" l="l" r="r" t="t"/>
              <a:pathLst>
                <a:path extrusionOk="0" h="37" w="71">
                  <a:moveTo>
                    <a:pt x="27" y="1"/>
                  </a:moveTo>
                  <a:cubicBezTo>
                    <a:pt x="0" y="19"/>
                    <a:pt x="18" y="27"/>
                    <a:pt x="36" y="36"/>
                  </a:cubicBezTo>
                  <a:cubicBezTo>
                    <a:pt x="71" y="19"/>
                    <a:pt x="53"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
            <p:cNvSpPr/>
            <p:nvPr/>
          </p:nvSpPr>
          <p:spPr>
            <a:xfrm>
              <a:off x="8740903" y="4849712"/>
              <a:ext cx="4473" cy="2875"/>
            </a:xfrm>
            <a:custGeom>
              <a:rect b="b" l="l" r="r" t="t"/>
              <a:pathLst>
                <a:path extrusionOk="0" h="18" w="28">
                  <a:moveTo>
                    <a:pt x="1" y="0"/>
                  </a:moveTo>
                  <a:cubicBezTo>
                    <a:pt x="9" y="9"/>
                    <a:pt x="9" y="9"/>
                    <a:pt x="9" y="18"/>
                  </a:cubicBezTo>
                  <a:cubicBezTo>
                    <a:pt x="27" y="9"/>
                    <a:pt x="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2"/>
            <p:cNvSpPr/>
            <p:nvPr/>
          </p:nvSpPr>
          <p:spPr>
            <a:xfrm>
              <a:off x="8734513" y="4810735"/>
              <a:ext cx="10862" cy="3355"/>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2"/>
            <p:cNvSpPr/>
            <p:nvPr/>
          </p:nvSpPr>
          <p:spPr>
            <a:xfrm>
              <a:off x="8726845" y="4849712"/>
              <a:ext cx="5751" cy="4313"/>
            </a:xfrm>
            <a:custGeom>
              <a:rect b="b" l="l" r="r" t="t"/>
              <a:pathLst>
                <a:path extrusionOk="0" h="27" w="36">
                  <a:moveTo>
                    <a:pt x="36" y="0"/>
                  </a:moveTo>
                  <a:lnTo>
                    <a:pt x="0" y="9"/>
                  </a:lnTo>
                  <a:lnTo>
                    <a:pt x="0" y="27"/>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2"/>
            <p:cNvSpPr/>
            <p:nvPr/>
          </p:nvSpPr>
          <p:spPr>
            <a:xfrm>
              <a:off x="8719817" y="4832779"/>
              <a:ext cx="4313" cy="4313"/>
            </a:xfrm>
            <a:custGeom>
              <a:rect b="b" l="l" r="r" t="t"/>
              <a:pathLst>
                <a:path extrusionOk="0" h="27" w="27">
                  <a:moveTo>
                    <a:pt x="0" y="0"/>
                  </a:moveTo>
                  <a:lnTo>
                    <a:pt x="9" y="27"/>
                  </a:lnTo>
                  <a:lnTo>
                    <a:pt x="27" y="27"/>
                  </a:lnTo>
                  <a:cubicBezTo>
                    <a:pt x="18" y="18"/>
                    <a:pt x="18"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2"/>
            <p:cNvSpPr/>
            <p:nvPr/>
          </p:nvSpPr>
          <p:spPr>
            <a:xfrm>
              <a:off x="8723970" y="4836932"/>
              <a:ext cx="3035" cy="3035"/>
            </a:xfrm>
            <a:custGeom>
              <a:rect b="b" l="l" r="r" t="t"/>
              <a:pathLst>
                <a:path extrusionOk="0" h="19" w="19">
                  <a:moveTo>
                    <a:pt x="1" y="1"/>
                  </a:moveTo>
                  <a:cubicBezTo>
                    <a:pt x="1" y="10"/>
                    <a:pt x="9" y="18"/>
                    <a:pt x="18" y="18"/>
                  </a:cubicBezTo>
                  <a:cubicBezTo>
                    <a:pt x="9" y="18"/>
                    <a:pt x="1"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2"/>
            <p:cNvSpPr/>
            <p:nvPr/>
          </p:nvSpPr>
          <p:spPr>
            <a:xfrm>
              <a:off x="8722532" y="4845399"/>
              <a:ext cx="160" cy="4473"/>
            </a:xfrm>
            <a:custGeom>
              <a:rect b="b" l="l" r="r" t="t"/>
              <a:pathLst>
                <a:path extrusionOk="0" h="28" w="1">
                  <a:moveTo>
                    <a:pt x="1" y="27"/>
                  </a:moveTo>
                  <a:lnTo>
                    <a:pt x="1"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2"/>
            <p:cNvSpPr/>
            <p:nvPr/>
          </p:nvSpPr>
          <p:spPr>
            <a:xfrm>
              <a:off x="8691542" y="4789010"/>
              <a:ext cx="7188" cy="4792"/>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2"/>
            <p:cNvSpPr/>
            <p:nvPr/>
          </p:nvSpPr>
          <p:spPr>
            <a:xfrm>
              <a:off x="8687389" y="4808818"/>
              <a:ext cx="7188" cy="4313"/>
            </a:xfrm>
            <a:custGeom>
              <a:rect b="b" l="l" r="r" t="t"/>
              <a:pathLst>
                <a:path extrusionOk="0" h="27" w="45">
                  <a:moveTo>
                    <a:pt x="44" y="0"/>
                  </a:moveTo>
                  <a:lnTo>
                    <a:pt x="0" y="27"/>
                  </a:lnTo>
                  <a:lnTo>
                    <a:pt x="27" y="27"/>
                  </a:lnTo>
                  <a:cubicBezTo>
                    <a:pt x="27" y="18"/>
                    <a:pt x="35" y="9"/>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
            <p:cNvSpPr/>
            <p:nvPr/>
          </p:nvSpPr>
          <p:spPr>
            <a:xfrm>
              <a:off x="8676367" y="4801150"/>
              <a:ext cx="6869" cy="3035"/>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
            <p:cNvSpPr/>
            <p:nvPr/>
          </p:nvSpPr>
          <p:spPr>
            <a:xfrm>
              <a:off x="8654802" y="4734058"/>
              <a:ext cx="14377" cy="1597"/>
            </a:xfrm>
            <a:custGeom>
              <a:rect b="b" l="l" r="r" t="t"/>
              <a:pathLst>
                <a:path extrusionOk="0" h="10" w="90">
                  <a:moveTo>
                    <a:pt x="1" y="0"/>
                  </a:moveTo>
                  <a:lnTo>
                    <a:pt x="1" y="9"/>
                  </a:lnTo>
                  <a:lnTo>
                    <a:pt x="89"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
            <p:cNvSpPr/>
            <p:nvPr/>
          </p:nvSpPr>
          <p:spPr>
            <a:xfrm>
              <a:off x="8584675" y="4655945"/>
              <a:ext cx="22364" cy="9105"/>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
            <p:cNvSpPr/>
            <p:nvPr/>
          </p:nvSpPr>
          <p:spPr>
            <a:xfrm>
              <a:off x="8601288" y="4664890"/>
              <a:ext cx="160" cy="3035"/>
            </a:xfrm>
            <a:custGeom>
              <a:rect b="b" l="l" r="r" t="t"/>
              <a:pathLst>
                <a:path extrusionOk="0" h="19" w="1">
                  <a:moveTo>
                    <a:pt x="0" y="1"/>
                  </a:moveTo>
                  <a:cubicBezTo>
                    <a:pt x="0" y="9"/>
                    <a:pt x="0" y="9"/>
                    <a:pt x="0" y="18"/>
                  </a:cubicBez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
            <p:cNvSpPr/>
            <p:nvPr/>
          </p:nvSpPr>
          <p:spPr>
            <a:xfrm>
              <a:off x="8787388" y="4977985"/>
              <a:ext cx="5910" cy="1597"/>
            </a:xfrm>
            <a:custGeom>
              <a:rect b="b" l="l" r="r" t="t"/>
              <a:pathLst>
                <a:path extrusionOk="0" h="10" w="37">
                  <a:moveTo>
                    <a:pt x="27" y="1"/>
                  </a:moveTo>
                  <a:lnTo>
                    <a:pt x="1"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
            <p:cNvSpPr/>
            <p:nvPr/>
          </p:nvSpPr>
          <p:spPr>
            <a:xfrm>
              <a:off x="8788825" y="4985013"/>
              <a:ext cx="7188" cy="5910"/>
            </a:xfrm>
            <a:custGeom>
              <a:rect b="b" l="l" r="r" t="t"/>
              <a:pathLst>
                <a:path extrusionOk="0" h="37" w="45">
                  <a:moveTo>
                    <a:pt x="1" y="1"/>
                  </a:moveTo>
                  <a:lnTo>
                    <a:pt x="36" y="36"/>
                  </a:lnTo>
                  <a:cubicBezTo>
                    <a:pt x="36" y="27"/>
                    <a:pt x="36" y="19"/>
                    <a:pt x="45"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
            <p:cNvSpPr/>
            <p:nvPr/>
          </p:nvSpPr>
          <p:spPr>
            <a:xfrm>
              <a:off x="8859431" y="4646520"/>
              <a:ext cx="2875" cy="4473"/>
            </a:xfrm>
            <a:custGeom>
              <a:rect b="b" l="l" r="r" t="t"/>
              <a:pathLst>
                <a:path extrusionOk="0" h="28" w="18">
                  <a:moveTo>
                    <a:pt x="0" y="1"/>
                  </a:moveTo>
                  <a:lnTo>
                    <a:pt x="0" y="18"/>
                  </a:lnTo>
                  <a:cubicBezTo>
                    <a:pt x="9" y="27"/>
                    <a:pt x="9" y="27"/>
                    <a:pt x="18" y="27"/>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
            <p:cNvSpPr/>
            <p:nvPr/>
          </p:nvSpPr>
          <p:spPr>
            <a:xfrm>
              <a:off x="8907354" y="4652271"/>
              <a:ext cx="1597" cy="7188"/>
            </a:xfrm>
            <a:custGeom>
              <a:rect b="b" l="l" r="r" t="t"/>
              <a:pathLst>
                <a:path extrusionOk="0" h="45" w="10">
                  <a:moveTo>
                    <a:pt x="0" y="0"/>
                  </a:moveTo>
                  <a:lnTo>
                    <a:pt x="9" y="44"/>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2"/>
            <p:cNvSpPr/>
            <p:nvPr/>
          </p:nvSpPr>
          <p:spPr>
            <a:xfrm>
              <a:off x="8973647" y="4643804"/>
              <a:ext cx="11501" cy="3994"/>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 name="Google Shape;810;p2"/>
            <p:cNvSpPr/>
            <p:nvPr/>
          </p:nvSpPr>
          <p:spPr>
            <a:xfrm>
              <a:off x="8925724" y="5104979"/>
              <a:ext cx="361178" cy="313255"/>
            </a:xfrm>
            <a:custGeom>
              <a:rect b="b" l="l" r="r" t="t"/>
              <a:pathLst>
                <a:path extrusionOk="0" h="1961" w="2261">
                  <a:moveTo>
                    <a:pt x="0" y="0"/>
                  </a:moveTo>
                  <a:lnTo>
                    <a:pt x="1130" y="1961"/>
                  </a:lnTo>
                  <a:lnTo>
                    <a:pt x="226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
            <p:cNvSpPr/>
            <p:nvPr/>
          </p:nvSpPr>
          <p:spPr>
            <a:xfrm>
              <a:off x="9129076" y="5400183"/>
              <a:ext cx="6869" cy="3035"/>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
            <p:cNvSpPr/>
            <p:nvPr/>
          </p:nvSpPr>
          <p:spPr>
            <a:xfrm>
              <a:off x="9103357" y="5382771"/>
              <a:ext cx="5910" cy="1597"/>
            </a:xfrm>
            <a:custGeom>
              <a:rect b="b" l="l" r="r" t="t"/>
              <a:pathLst>
                <a:path extrusionOk="0" h="10" w="37">
                  <a:moveTo>
                    <a:pt x="1" y="1"/>
                  </a:moveTo>
                  <a:lnTo>
                    <a:pt x="27" y="10"/>
                  </a:lnTo>
                  <a:lnTo>
                    <a:pt x="36" y="10"/>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2"/>
            <p:cNvSpPr/>
            <p:nvPr/>
          </p:nvSpPr>
          <p:spPr>
            <a:xfrm>
              <a:off x="9089300" y="5363123"/>
              <a:ext cx="17092" cy="14217"/>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2"/>
            <p:cNvSpPr/>
            <p:nvPr/>
          </p:nvSpPr>
          <p:spPr>
            <a:xfrm>
              <a:off x="9102079" y="5343315"/>
              <a:ext cx="4313" cy="3035"/>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
            <p:cNvSpPr/>
            <p:nvPr/>
          </p:nvSpPr>
          <p:spPr>
            <a:xfrm>
              <a:off x="9106233" y="5343954"/>
              <a:ext cx="1278" cy="1757"/>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
            <p:cNvSpPr/>
            <p:nvPr/>
          </p:nvSpPr>
          <p:spPr>
            <a:xfrm>
              <a:off x="9097766" y="5331973"/>
              <a:ext cx="5751" cy="5910"/>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2"/>
            <p:cNvSpPr/>
            <p:nvPr/>
          </p:nvSpPr>
          <p:spPr>
            <a:xfrm>
              <a:off x="9090738" y="5336286"/>
              <a:ext cx="3035" cy="160"/>
            </a:xfrm>
            <a:custGeom>
              <a:rect b="b" l="l" r="r" t="t"/>
              <a:pathLst>
                <a:path extrusionOk="0" h="1" w="19">
                  <a:moveTo>
                    <a:pt x="0" y="1"/>
                  </a:moveTo>
                  <a:lnTo>
                    <a:pt x="18" y="1"/>
                  </a:lnTo>
                  <a:cubicBezTo>
                    <a:pt x="18"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2"/>
            <p:cNvSpPr/>
            <p:nvPr/>
          </p:nvSpPr>
          <p:spPr>
            <a:xfrm>
              <a:off x="9091057" y="5337724"/>
              <a:ext cx="6869" cy="1597"/>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
            <p:cNvSpPr/>
            <p:nvPr/>
          </p:nvSpPr>
          <p:spPr>
            <a:xfrm>
              <a:off x="9092175" y="5341877"/>
              <a:ext cx="8466" cy="5751"/>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
            <p:cNvSpPr/>
            <p:nvPr/>
          </p:nvSpPr>
          <p:spPr>
            <a:xfrm>
              <a:off x="9086425" y="5367116"/>
              <a:ext cx="3035" cy="4633"/>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
            <p:cNvSpPr/>
            <p:nvPr/>
          </p:nvSpPr>
          <p:spPr>
            <a:xfrm>
              <a:off x="9086425" y="5315200"/>
              <a:ext cx="4473" cy="5751"/>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
            <p:cNvSpPr/>
            <p:nvPr/>
          </p:nvSpPr>
          <p:spPr>
            <a:xfrm>
              <a:off x="9080834" y="5317916"/>
              <a:ext cx="4473" cy="2556"/>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
            <p:cNvSpPr/>
            <p:nvPr/>
          </p:nvSpPr>
          <p:spPr>
            <a:xfrm>
              <a:off x="9082271" y="5339161"/>
              <a:ext cx="8626" cy="2875"/>
            </a:xfrm>
            <a:custGeom>
              <a:rect b="b" l="l" r="r" t="t"/>
              <a:pathLst>
                <a:path extrusionOk="0" h="18" w="54">
                  <a:moveTo>
                    <a:pt x="0" y="0"/>
                  </a:moveTo>
                  <a:lnTo>
                    <a:pt x="0" y="9"/>
                  </a:lnTo>
                  <a:lnTo>
                    <a:pt x="53" y="18"/>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
            <p:cNvSpPr/>
            <p:nvPr/>
          </p:nvSpPr>
          <p:spPr>
            <a:xfrm>
              <a:off x="9080834" y="5302421"/>
              <a:ext cx="8626" cy="160"/>
            </a:xfrm>
            <a:custGeom>
              <a:rect b="b" l="l" r="r" t="t"/>
              <a:pathLst>
                <a:path extrusionOk="0" h="1" w="54">
                  <a:moveTo>
                    <a:pt x="18" y="1"/>
                  </a:moveTo>
                  <a:lnTo>
                    <a:pt x="54"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
            <p:cNvSpPr/>
            <p:nvPr/>
          </p:nvSpPr>
          <p:spPr>
            <a:xfrm>
              <a:off x="9076680" y="5286926"/>
              <a:ext cx="8626" cy="7188"/>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
            <p:cNvSpPr/>
            <p:nvPr/>
          </p:nvSpPr>
          <p:spPr>
            <a:xfrm>
              <a:off x="9070930" y="5286926"/>
              <a:ext cx="5910" cy="160"/>
            </a:xfrm>
            <a:custGeom>
              <a:rect b="b" l="l" r="r" t="t"/>
              <a:pathLst>
                <a:path extrusionOk="0" h="1" w="37">
                  <a:moveTo>
                    <a:pt x="1" y="1"/>
                  </a:moveTo>
                  <a:cubicBezTo>
                    <a:pt x="10" y="1"/>
                    <a:pt x="27" y="1"/>
                    <a:pt x="36" y="1"/>
                  </a:cubicBezTo>
                  <a:cubicBezTo>
                    <a:pt x="27"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2"/>
            <p:cNvSpPr/>
            <p:nvPr/>
          </p:nvSpPr>
          <p:spPr>
            <a:xfrm>
              <a:off x="9077958" y="5306734"/>
              <a:ext cx="4473" cy="5751"/>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2"/>
            <p:cNvSpPr/>
            <p:nvPr/>
          </p:nvSpPr>
          <p:spPr>
            <a:xfrm>
              <a:off x="9076680" y="5308012"/>
              <a:ext cx="1438" cy="3035"/>
            </a:xfrm>
            <a:custGeom>
              <a:rect b="b" l="l" r="r" t="t"/>
              <a:pathLst>
                <a:path extrusionOk="0" h="19" w="9">
                  <a:moveTo>
                    <a:pt x="9" y="19"/>
                  </a:moveTo>
                  <a:lnTo>
                    <a:pt x="9" y="19"/>
                  </a:lnTo>
                  <a:cubicBezTo>
                    <a:pt x="0" y="10"/>
                    <a:pt x="0" y="1"/>
                    <a:pt x="0" y="1"/>
                  </a:cubicBezTo>
                  <a:cubicBezTo>
                    <a:pt x="0" y="1"/>
                    <a:pt x="0" y="10"/>
                    <a:pt x="9"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
            <p:cNvSpPr/>
            <p:nvPr/>
          </p:nvSpPr>
          <p:spPr>
            <a:xfrm>
              <a:off x="9077958" y="5312325"/>
              <a:ext cx="1597" cy="160"/>
            </a:xfrm>
            <a:custGeom>
              <a:rect b="b" l="l" r="r" t="t"/>
              <a:pathLst>
                <a:path extrusionOk="0" h="1" w="10">
                  <a:moveTo>
                    <a:pt x="10" y="0"/>
                  </a:moveTo>
                  <a:lnTo>
                    <a:pt x="1" y="0"/>
                  </a:lnTo>
                  <a:cubicBezTo>
                    <a:pt x="1" y="0"/>
                    <a:pt x="1"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
            <p:cNvSpPr/>
            <p:nvPr/>
          </p:nvSpPr>
          <p:spPr>
            <a:xfrm>
              <a:off x="9070930" y="5328459"/>
              <a:ext cx="11501" cy="3834"/>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
            <p:cNvSpPr/>
            <p:nvPr/>
          </p:nvSpPr>
          <p:spPr>
            <a:xfrm>
              <a:off x="9073805" y="5317916"/>
              <a:ext cx="5751" cy="3035"/>
            </a:xfrm>
            <a:custGeom>
              <a:rect b="b" l="l" r="r" t="t"/>
              <a:pathLst>
                <a:path extrusionOk="0" h="19" w="36">
                  <a:moveTo>
                    <a:pt x="0" y="1"/>
                  </a:moveTo>
                  <a:lnTo>
                    <a:pt x="9" y="18"/>
                  </a:lnTo>
                  <a:cubicBezTo>
                    <a:pt x="18" y="18"/>
                    <a:pt x="27" y="10"/>
                    <a:pt x="36" y="10"/>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
            <p:cNvSpPr/>
            <p:nvPr/>
          </p:nvSpPr>
          <p:spPr>
            <a:xfrm>
              <a:off x="9072367" y="5315200"/>
              <a:ext cx="1597" cy="2875"/>
            </a:xfrm>
            <a:custGeom>
              <a:rect b="b" l="l" r="r" t="t"/>
              <a:pathLst>
                <a:path extrusionOk="0" h="18" w="10">
                  <a:moveTo>
                    <a:pt x="9" y="0"/>
                  </a:moveTo>
                  <a:lnTo>
                    <a:pt x="1" y="9"/>
                  </a:lnTo>
                  <a:lnTo>
                    <a:pt x="9" y="18"/>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
            <p:cNvSpPr/>
            <p:nvPr/>
          </p:nvSpPr>
          <p:spPr>
            <a:xfrm>
              <a:off x="9065339" y="5291239"/>
              <a:ext cx="7188" cy="7188"/>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
            <p:cNvSpPr/>
            <p:nvPr/>
          </p:nvSpPr>
          <p:spPr>
            <a:xfrm>
              <a:off x="9073805" y="5302421"/>
              <a:ext cx="160" cy="1597"/>
            </a:xfrm>
            <a:custGeom>
              <a:rect b="b" l="l" r="r" t="t"/>
              <a:pathLst>
                <a:path extrusionOk="0" h="10" w="1">
                  <a:moveTo>
                    <a:pt x="0" y="1"/>
                  </a:moveTo>
                  <a:lnTo>
                    <a:pt x="0" y="1"/>
                  </a:lnTo>
                  <a:cubicBezTo>
                    <a:pt x="0" y="1"/>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
            <p:cNvSpPr/>
            <p:nvPr/>
          </p:nvSpPr>
          <p:spPr>
            <a:xfrm>
              <a:off x="9053997" y="5272868"/>
              <a:ext cx="1597" cy="160"/>
            </a:xfrm>
            <a:custGeom>
              <a:rect b="b" l="l" r="r" t="t"/>
              <a:pathLst>
                <a:path extrusionOk="0" h="1" w="10">
                  <a:moveTo>
                    <a:pt x="10" y="0"/>
                  </a:moveTo>
                  <a:cubicBezTo>
                    <a:pt x="10" y="0"/>
                    <a:pt x="10" y="0"/>
                    <a:pt x="1" y="0"/>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
            <p:cNvSpPr/>
            <p:nvPr/>
          </p:nvSpPr>
          <p:spPr>
            <a:xfrm>
              <a:off x="9066776" y="5298267"/>
              <a:ext cx="4313" cy="2875"/>
            </a:xfrm>
            <a:custGeom>
              <a:rect b="b" l="l" r="r" t="t"/>
              <a:pathLst>
                <a:path extrusionOk="0" h="18" w="27">
                  <a:moveTo>
                    <a:pt x="0" y="0"/>
                  </a:moveTo>
                  <a:cubicBezTo>
                    <a:pt x="0" y="18"/>
                    <a:pt x="9" y="18"/>
                    <a:pt x="27" y="18"/>
                  </a:cubicBezTo>
                  <a:cubicBezTo>
                    <a:pt x="18" y="9"/>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 name="Google Shape;837;p2"/>
            <p:cNvSpPr/>
            <p:nvPr/>
          </p:nvSpPr>
          <p:spPr>
            <a:xfrm>
              <a:off x="9065339" y="5282772"/>
              <a:ext cx="3035" cy="4313"/>
            </a:xfrm>
            <a:custGeom>
              <a:rect b="b" l="l" r="r" t="t"/>
              <a:pathLst>
                <a:path extrusionOk="0" h="27" w="19">
                  <a:moveTo>
                    <a:pt x="9" y="0"/>
                  </a:moveTo>
                  <a:cubicBezTo>
                    <a:pt x="9" y="9"/>
                    <a:pt x="0" y="18"/>
                    <a:pt x="0" y="27"/>
                  </a:cubicBezTo>
                  <a:cubicBezTo>
                    <a:pt x="9" y="18"/>
                    <a:pt x="18"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2"/>
            <p:cNvSpPr/>
            <p:nvPr/>
          </p:nvSpPr>
          <p:spPr>
            <a:xfrm>
              <a:off x="9073805" y="5300983"/>
              <a:ext cx="1597" cy="160"/>
            </a:xfrm>
            <a:custGeom>
              <a:rect b="b" l="l" r="r" t="t"/>
              <a:pathLst>
                <a:path extrusionOk="0" h="1" w="10">
                  <a:moveTo>
                    <a:pt x="0" y="1"/>
                  </a:moveTo>
                  <a:lnTo>
                    <a:pt x="9" y="1"/>
                  </a:lnTo>
                  <a:cubicBezTo>
                    <a:pt x="9"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
            <p:cNvSpPr/>
            <p:nvPr/>
          </p:nvSpPr>
          <p:spPr>
            <a:xfrm>
              <a:off x="9070930" y="5300983"/>
              <a:ext cx="3035" cy="1597"/>
            </a:xfrm>
            <a:custGeom>
              <a:rect b="b" l="l" r="r" t="t"/>
              <a:pathLst>
                <a:path extrusionOk="0" h="10" w="19">
                  <a:moveTo>
                    <a:pt x="1" y="1"/>
                  </a:moveTo>
                  <a:cubicBezTo>
                    <a:pt x="1" y="10"/>
                    <a:pt x="10" y="10"/>
                    <a:pt x="18" y="10"/>
                  </a:cubicBezTo>
                  <a:cubicBezTo>
                    <a:pt x="18" y="10"/>
                    <a:pt x="18" y="10"/>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
            <p:cNvSpPr/>
            <p:nvPr/>
          </p:nvSpPr>
          <p:spPr>
            <a:xfrm>
              <a:off x="9023007" y="5274306"/>
              <a:ext cx="31150" cy="15815"/>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
            <p:cNvSpPr/>
            <p:nvPr/>
          </p:nvSpPr>
          <p:spPr>
            <a:xfrm>
              <a:off x="9055435" y="5272229"/>
              <a:ext cx="5751" cy="9265"/>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
            <p:cNvSpPr/>
            <p:nvPr/>
          </p:nvSpPr>
          <p:spPr>
            <a:xfrm>
              <a:off x="9049844" y="5281335"/>
              <a:ext cx="15655" cy="12779"/>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
            <p:cNvSpPr/>
            <p:nvPr/>
          </p:nvSpPr>
          <p:spPr>
            <a:xfrm>
              <a:off x="9059748" y="5333411"/>
              <a:ext cx="1438" cy="1597"/>
            </a:xfrm>
            <a:custGeom>
              <a:rect b="b" l="l" r="r" t="t"/>
              <a:pathLst>
                <a:path extrusionOk="0" h="10" w="9">
                  <a:moveTo>
                    <a:pt x="9" y="1"/>
                  </a:moveTo>
                  <a:cubicBezTo>
                    <a:pt x="0" y="1"/>
                    <a:pt x="0" y="1"/>
                    <a:pt x="0"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
            <p:cNvSpPr/>
            <p:nvPr/>
          </p:nvSpPr>
          <p:spPr>
            <a:xfrm>
              <a:off x="9061026" y="5320791"/>
              <a:ext cx="8626" cy="13099"/>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
            <p:cNvSpPr/>
            <p:nvPr/>
          </p:nvSpPr>
          <p:spPr>
            <a:xfrm>
              <a:off x="9052559" y="5305296"/>
              <a:ext cx="8626" cy="5272"/>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
            <p:cNvSpPr/>
            <p:nvPr/>
          </p:nvSpPr>
          <p:spPr>
            <a:xfrm>
              <a:off x="9053997" y="5268555"/>
              <a:ext cx="8626" cy="3035"/>
            </a:xfrm>
            <a:custGeom>
              <a:rect b="b" l="l" r="r" t="t"/>
              <a:pathLst>
                <a:path extrusionOk="0" h="19" w="54">
                  <a:moveTo>
                    <a:pt x="54" y="1"/>
                  </a:moveTo>
                  <a:lnTo>
                    <a:pt x="1" y="10"/>
                  </a:lnTo>
                  <a:lnTo>
                    <a:pt x="18" y="18"/>
                  </a:lnTo>
                  <a:lnTo>
                    <a:pt x="5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2"/>
            <p:cNvSpPr/>
            <p:nvPr/>
          </p:nvSpPr>
          <p:spPr>
            <a:xfrm>
              <a:off x="9052559" y="5261527"/>
              <a:ext cx="4473" cy="3035"/>
            </a:xfrm>
            <a:custGeom>
              <a:rect b="b" l="l" r="r" t="t"/>
              <a:pathLst>
                <a:path extrusionOk="0" h="19" w="28">
                  <a:moveTo>
                    <a:pt x="1" y="1"/>
                  </a:moveTo>
                  <a:lnTo>
                    <a:pt x="1" y="18"/>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2"/>
            <p:cNvSpPr/>
            <p:nvPr/>
          </p:nvSpPr>
          <p:spPr>
            <a:xfrm>
              <a:off x="9197925" y="5075427"/>
              <a:ext cx="3035" cy="1438"/>
            </a:xfrm>
            <a:custGeom>
              <a:rect b="b" l="l" r="r" t="t"/>
              <a:pathLst>
                <a:path extrusionOk="0" h="9" w="19">
                  <a:moveTo>
                    <a:pt x="18" y="0"/>
                  </a:moveTo>
                  <a:lnTo>
                    <a:pt x="0" y="9"/>
                  </a:lnTo>
                  <a:cubicBezTo>
                    <a:pt x="9" y="9"/>
                    <a:pt x="9"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2"/>
            <p:cNvSpPr/>
            <p:nvPr/>
          </p:nvSpPr>
          <p:spPr>
            <a:xfrm>
              <a:off x="9183867" y="5076705"/>
              <a:ext cx="1438" cy="3035"/>
            </a:xfrm>
            <a:custGeom>
              <a:rect b="b" l="l" r="r" t="t"/>
              <a:pathLst>
                <a:path extrusionOk="0" h="19" w="9">
                  <a:moveTo>
                    <a:pt x="9" y="1"/>
                  </a:moveTo>
                  <a:lnTo>
                    <a:pt x="0" y="19"/>
                  </a:lnTo>
                  <a:cubicBezTo>
                    <a:pt x="9" y="10"/>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2"/>
            <p:cNvSpPr/>
            <p:nvPr/>
          </p:nvSpPr>
          <p:spPr>
            <a:xfrm>
              <a:off x="8979238" y="5134532"/>
              <a:ext cx="13418" cy="7987"/>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2"/>
            <p:cNvSpPr/>
            <p:nvPr/>
          </p:nvSpPr>
          <p:spPr>
            <a:xfrm>
              <a:off x="9069492" y="5102104"/>
              <a:ext cx="3035" cy="5751"/>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2"/>
            <p:cNvSpPr/>
            <p:nvPr/>
          </p:nvSpPr>
          <p:spPr>
            <a:xfrm>
              <a:off x="9073805" y="5082456"/>
              <a:ext cx="4313" cy="4313"/>
            </a:xfrm>
            <a:custGeom>
              <a:rect b="b" l="l" r="r" t="t"/>
              <a:pathLst>
                <a:path extrusionOk="0" h="27" w="27">
                  <a:moveTo>
                    <a:pt x="0" y="0"/>
                  </a:moveTo>
                  <a:lnTo>
                    <a:pt x="27" y="27"/>
                  </a:lnTo>
                  <a:cubicBezTo>
                    <a:pt x="18" y="18"/>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2"/>
            <p:cNvSpPr/>
            <p:nvPr/>
          </p:nvSpPr>
          <p:spPr>
            <a:xfrm>
              <a:off x="9322044" y="5066961"/>
              <a:ext cx="11501" cy="4313"/>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2"/>
            <p:cNvSpPr/>
            <p:nvPr/>
          </p:nvSpPr>
          <p:spPr>
            <a:xfrm>
              <a:off x="9003998" y="5183892"/>
              <a:ext cx="3674" cy="7508"/>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
            <p:cNvSpPr/>
            <p:nvPr/>
          </p:nvSpPr>
          <p:spPr>
            <a:xfrm>
              <a:off x="9192334" y="5128941"/>
              <a:ext cx="2875" cy="3035"/>
            </a:xfrm>
            <a:custGeom>
              <a:rect b="b" l="l" r="r" t="t"/>
              <a:pathLst>
                <a:path extrusionOk="0" h="19" w="18">
                  <a:moveTo>
                    <a:pt x="18" y="1"/>
                  </a:moveTo>
                  <a:lnTo>
                    <a:pt x="18" y="1"/>
                  </a:lnTo>
                  <a:cubicBezTo>
                    <a:pt x="9" y="1"/>
                    <a:pt x="0" y="9"/>
                    <a:pt x="0" y="18"/>
                  </a:cubicBezTo>
                  <a:cubicBezTo>
                    <a:pt x="9" y="9"/>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
            <p:cNvSpPr/>
            <p:nvPr/>
          </p:nvSpPr>
          <p:spPr>
            <a:xfrm>
              <a:off x="9003199" y="5178301"/>
              <a:ext cx="4473" cy="5751"/>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
            <p:cNvSpPr/>
            <p:nvPr/>
          </p:nvSpPr>
          <p:spPr>
            <a:xfrm>
              <a:off x="9182430" y="5343315"/>
              <a:ext cx="160" cy="1597"/>
            </a:xfrm>
            <a:custGeom>
              <a:rect b="b" l="l" r="r" t="t"/>
              <a:pathLst>
                <a:path extrusionOk="0" h="10" w="1">
                  <a:moveTo>
                    <a:pt x="0" y="1"/>
                  </a:moveTo>
                  <a:cubicBezTo>
                    <a:pt x="0" y="1"/>
                    <a:pt x="0" y="1"/>
                    <a:pt x="0" y="1"/>
                  </a:cubicBez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
            <p:cNvSpPr/>
            <p:nvPr/>
          </p:nvSpPr>
          <p:spPr>
            <a:xfrm>
              <a:off x="9097766" y="5382931"/>
              <a:ext cx="1597" cy="4313"/>
            </a:xfrm>
            <a:custGeom>
              <a:rect b="b" l="l" r="r" t="t"/>
              <a:pathLst>
                <a:path extrusionOk="0" h="27" w="10">
                  <a:moveTo>
                    <a:pt x="9" y="0"/>
                  </a:moveTo>
                  <a:cubicBezTo>
                    <a:pt x="9" y="9"/>
                    <a:pt x="1" y="9"/>
                    <a:pt x="1" y="26"/>
                  </a:cubicBezTo>
                  <a:cubicBezTo>
                    <a:pt x="1" y="18"/>
                    <a:pt x="9"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
            <p:cNvSpPr/>
            <p:nvPr/>
          </p:nvSpPr>
          <p:spPr>
            <a:xfrm>
              <a:off x="9037064" y="5233252"/>
              <a:ext cx="1438" cy="799"/>
            </a:xfrm>
            <a:custGeom>
              <a:rect b="b" l="l" r="r" t="t"/>
              <a:pathLst>
                <a:path extrusionOk="0" h="5" w="9">
                  <a:moveTo>
                    <a:pt x="1" y="1"/>
                  </a:moveTo>
                  <a:lnTo>
                    <a:pt x="1" y="1"/>
                  </a:lnTo>
                  <a:cubicBezTo>
                    <a:pt x="4" y="4"/>
                    <a:pt x="6" y="5"/>
                    <a:pt x="7" y="5"/>
                  </a:cubicBezTo>
                  <a:cubicBezTo>
                    <a:pt x="9" y="5"/>
                    <a:pt x="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
            <p:cNvSpPr/>
            <p:nvPr/>
          </p:nvSpPr>
          <p:spPr>
            <a:xfrm>
              <a:off x="9021569" y="5251623"/>
              <a:ext cx="3035" cy="160"/>
            </a:xfrm>
            <a:custGeom>
              <a:rect b="b" l="l" r="r" t="t"/>
              <a:pathLst>
                <a:path extrusionOk="0" h="1" w="19">
                  <a:moveTo>
                    <a:pt x="18" y="1"/>
                  </a:moveTo>
                  <a:cubicBezTo>
                    <a:pt x="10" y="1"/>
                    <a:pt x="10" y="1"/>
                    <a:pt x="1" y="1"/>
                  </a:cubicBezTo>
                  <a:cubicBezTo>
                    <a:pt x="10" y="1"/>
                    <a:pt x="10"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
            <p:cNvSpPr/>
            <p:nvPr/>
          </p:nvSpPr>
          <p:spPr>
            <a:xfrm>
              <a:off x="8966618" y="5178301"/>
              <a:ext cx="160" cy="1597"/>
            </a:xfrm>
            <a:custGeom>
              <a:rect b="b" l="l" r="r" t="t"/>
              <a:pathLst>
                <a:path extrusionOk="0" h="10" w="1">
                  <a:moveTo>
                    <a:pt x="0" y="1"/>
                  </a:moveTo>
                  <a:lnTo>
                    <a:pt x="0" y="1"/>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
            <p:cNvSpPr/>
            <p:nvPr/>
          </p:nvSpPr>
          <p:spPr>
            <a:xfrm>
              <a:off x="9037064" y="5234690"/>
              <a:ext cx="160" cy="3035"/>
            </a:xfrm>
            <a:custGeom>
              <a:rect b="b" l="l" r="r" t="t"/>
              <a:pathLst>
                <a:path extrusionOk="0" h="19" w="1">
                  <a:moveTo>
                    <a:pt x="1" y="18"/>
                  </a:moveTo>
                  <a:cubicBezTo>
                    <a:pt x="1" y="10"/>
                    <a:pt x="1" y="1"/>
                    <a:pt x="1" y="1"/>
                  </a:cubicBezTo>
                  <a:cubicBezTo>
                    <a:pt x="1" y="1"/>
                    <a:pt x="1" y="10"/>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2"/>
            <p:cNvSpPr/>
            <p:nvPr/>
          </p:nvSpPr>
          <p:spPr>
            <a:xfrm>
              <a:off x="9038502" y="5236128"/>
              <a:ext cx="1597" cy="1597"/>
            </a:xfrm>
            <a:custGeom>
              <a:rect b="b" l="l" r="r" t="t"/>
              <a:pathLst>
                <a:path extrusionOk="0" h="10" w="10">
                  <a:moveTo>
                    <a:pt x="1" y="1"/>
                  </a:moveTo>
                  <a:cubicBezTo>
                    <a:pt x="1" y="1"/>
                    <a:pt x="1" y="1"/>
                    <a:pt x="1" y="9"/>
                  </a:cubicBezTo>
                  <a:cubicBezTo>
                    <a:pt x="9" y="9"/>
                    <a:pt x="9"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2"/>
            <p:cNvSpPr/>
            <p:nvPr/>
          </p:nvSpPr>
          <p:spPr>
            <a:xfrm>
              <a:off x="9035786" y="5231974"/>
              <a:ext cx="1438" cy="2875"/>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
            <p:cNvSpPr/>
            <p:nvPr/>
          </p:nvSpPr>
          <p:spPr>
            <a:xfrm>
              <a:off x="9242972" y="5210729"/>
              <a:ext cx="1438" cy="1757"/>
            </a:xfrm>
            <a:custGeom>
              <a:rect b="b" l="l" r="r" t="t"/>
              <a:pathLst>
                <a:path extrusionOk="0" h="11" w="9">
                  <a:moveTo>
                    <a:pt x="1" y="1"/>
                  </a:moveTo>
                  <a:lnTo>
                    <a:pt x="1" y="1"/>
                  </a:lnTo>
                  <a:cubicBezTo>
                    <a:pt x="5" y="8"/>
                    <a:pt x="7" y="11"/>
                    <a:pt x="7" y="11"/>
                  </a:cubicBezTo>
                  <a:cubicBezTo>
                    <a:pt x="8" y="11"/>
                    <a:pt x="6" y="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
            <p:cNvSpPr/>
            <p:nvPr/>
          </p:nvSpPr>
          <p:spPr>
            <a:xfrm>
              <a:off x="8962305" y="5081018"/>
              <a:ext cx="160" cy="1597"/>
            </a:xfrm>
            <a:custGeom>
              <a:rect b="b" l="l" r="r" t="t"/>
              <a:pathLst>
                <a:path extrusionOk="0" h="10" w="1">
                  <a:moveTo>
                    <a:pt x="1" y="0"/>
                  </a:moveTo>
                  <a:cubicBezTo>
                    <a:pt x="1" y="0"/>
                    <a:pt x="1" y="0"/>
                    <a:pt x="1" y="0"/>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2"/>
            <p:cNvSpPr/>
            <p:nvPr/>
          </p:nvSpPr>
          <p:spPr>
            <a:xfrm>
              <a:off x="8963743" y="5078143"/>
              <a:ext cx="11501" cy="18530"/>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2"/>
            <p:cNvSpPr/>
            <p:nvPr/>
          </p:nvSpPr>
          <p:spPr>
            <a:xfrm>
              <a:off x="8873488" y="5059772"/>
              <a:ext cx="478269" cy="352871"/>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
            <p:cNvSpPr/>
            <p:nvPr/>
          </p:nvSpPr>
          <p:spPr>
            <a:xfrm>
              <a:off x="9073805" y="5085171"/>
              <a:ext cx="1597" cy="3035"/>
            </a:xfrm>
            <a:custGeom>
              <a:rect b="b" l="l" r="r" t="t"/>
              <a:pathLst>
                <a:path extrusionOk="0" h="19" w="10">
                  <a:moveTo>
                    <a:pt x="0" y="1"/>
                  </a:moveTo>
                  <a:cubicBezTo>
                    <a:pt x="0" y="10"/>
                    <a:pt x="0" y="19"/>
                    <a:pt x="0" y="19"/>
                  </a:cubicBezTo>
                  <a:cubicBezTo>
                    <a:pt x="9" y="19"/>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
            <p:cNvSpPr/>
            <p:nvPr/>
          </p:nvSpPr>
          <p:spPr>
            <a:xfrm>
              <a:off x="9319169" y="5071114"/>
              <a:ext cx="3035" cy="1597"/>
            </a:xfrm>
            <a:custGeom>
              <a:rect b="b" l="l" r="r" t="t"/>
              <a:pathLst>
                <a:path extrusionOk="0" h="10" w="19">
                  <a:moveTo>
                    <a:pt x="18" y="1"/>
                  </a:moveTo>
                  <a:lnTo>
                    <a:pt x="1" y="9"/>
                  </a:lnTo>
                  <a:cubicBezTo>
                    <a:pt x="10" y="9"/>
                    <a:pt x="10"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2"/>
            <p:cNvSpPr/>
            <p:nvPr/>
          </p:nvSpPr>
          <p:spPr>
            <a:xfrm>
              <a:off x="8929877" y="5157215"/>
              <a:ext cx="3035" cy="4313"/>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2"/>
            <p:cNvSpPr/>
            <p:nvPr/>
          </p:nvSpPr>
          <p:spPr>
            <a:xfrm>
              <a:off x="9045531" y="5246032"/>
              <a:ext cx="3035" cy="3035"/>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
            <p:cNvSpPr/>
            <p:nvPr/>
          </p:nvSpPr>
          <p:spPr>
            <a:xfrm>
              <a:off x="9034349" y="5292996"/>
              <a:ext cx="4313" cy="2556"/>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
            <p:cNvSpPr/>
            <p:nvPr/>
          </p:nvSpPr>
          <p:spPr>
            <a:xfrm>
              <a:off x="9030036" y="5261527"/>
              <a:ext cx="11501" cy="5751"/>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
            <p:cNvSpPr/>
            <p:nvPr/>
          </p:nvSpPr>
          <p:spPr>
            <a:xfrm>
              <a:off x="9035786" y="5267118"/>
              <a:ext cx="2875" cy="3035"/>
            </a:xfrm>
            <a:custGeom>
              <a:rect b="b" l="l" r="r" t="t"/>
              <a:pathLst>
                <a:path extrusionOk="0" h="19" w="18">
                  <a:moveTo>
                    <a:pt x="0" y="1"/>
                  </a:moveTo>
                  <a:cubicBezTo>
                    <a:pt x="0" y="1"/>
                    <a:pt x="0" y="10"/>
                    <a:pt x="9" y="19"/>
                  </a:cubicBezTo>
                  <a:cubicBezTo>
                    <a:pt x="18" y="10"/>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
            <p:cNvSpPr/>
            <p:nvPr/>
          </p:nvSpPr>
          <p:spPr>
            <a:xfrm>
              <a:off x="9028279" y="5227821"/>
              <a:ext cx="10703" cy="3195"/>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
            <p:cNvSpPr/>
            <p:nvPr/>
          </p:nvSpPr>
          <p:spPr>
            <a:xfrm>
              <a:off x="9021569" y="5267118"/>
              <a:ext cx="4473" cy="4473"/>
            </a:xfrm>
            <a:custGeom>
              <a:rect b="b" l="l" r="r" t="t"/>
              <a:pathLst>
                <a:path extrusionOk="0" h="28" w="28">
                  <a:moveTo>
                    <a:pt x="27" y="1"/>
                  </a:moveTo>
                  <a:lnTo>
                    <a:pt x="1" y="10"/>
                  </a:lnTo>
                  <a:lnTo>
                    <a:pt x="1" y="27"/>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
            <p:cNvSpPr/>
            <p:nvPr/>
          </p:nvSpPr>
          <p:spPr>
            <a:xfrm>
              <a:off x="9014541" y="5249865"/>
              <a:ext cx="3035" cy="4792"/>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
            <p:cNvSpPr/>
            <p:nvPr/>
          </p:nvSpPr>
          <p:spPr>
            <a:xfrm>
              <a:off x="9017416" y="5254498"/>
              <a:ext cx="2875" cy="3035"/>
            </a:xfrm>
            <a:custGeom>
              <a:rect b="b" l="l" r="r" t="t"/>
              <a:pathLst>
                <a:path extrusionOk="0" h="19" w="18">
                  <a:moveTo>
                    <a:pt x="0" y="0"/>
                  </a:moveTo>
                  <a:cubicBezTo>
                    <a:pt x="9" y="9"/>
                    <a:pt x="9" y="18"/>
                    <a:pt x="18" y="18"/>
                  </a:cubicBezTo>
                  <a:cubicBezTo>
                    <a:pt x="18"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
            <p:cNvSpPr/>
            <p:nvPr/>
          </p:nvSpPr>
          <p:spPr>
            <a:xfrm>
              <a:off x="9015978" y="5261527"/>
              <a:ext cx="1597" cy="5751"/>
            </a:xfrm>
            <a:custGeom>
              <a:rect b="b" l="l" r="r" t="t"/>
              <a:pathLst>
                <a:path extrusionOk="0" h="36" w="10">
                  <a:moveTo>
                    <a:pt x="0" y="1"/>
                  </a:moveTo>
                  <a:lnTo>
                    <a:pt x="9" y="36"/>
                  </a:lnTo>
                  <a:lnTo>
                    <a:pt x="9"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2"/>
            <p:cNvSpPr/>
            <p:nvPr/>
          </p:nvSpPr>
          <p:spPr>
            <a:xfrm>
              <a:off x="8986266" y="5206575"/>
              <a:ext cx="5910" cy="3514"/>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 name="Google Shape;882;p2"/>
            <p:cNvSpPr/>
            <p:nvPr/>
          </p:nvSpPr>
          <p:spPr>
            <a:xfrm>
              <a:off x="8982113" y="5226224"/>
              <a:ext cx="5751" cy="4473"/>
            </a:xfrm>
            <a:custGeom>
              <a:rect b="b" l="l" r="r" t="t"/>
              <a:pathLst>
                <a:path extrusionOk="0" h="28" w="36">
                  <a:moveTo>
                    <a:pt x="36" y="1"/>
                  </a:moveTo>
                  <a:lnTo>
                    <a:pt x="0" y="18"/>
                  </a:lnTo>
                  <a:lnTo>
                    <a:pt x="18" y="27"/>
                  </a:lnTo>
                  <a:cubicBezTo>
                    <a:pt x="27" y="10"/>
                    <a:pt x="27" y="1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
            <p:cNvSpPr/>
            <p:nvPr/>
          </p:nvSpPr>
          <p:spPr>
            <a:xfrm>
              <a:off x="8970452" y="5218237"/>
              <a:ext cx="6709" cy="3514"/>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
            <p:cNvSpPr/>
            <p:nvPr/>
          </p:nvSpPr>
          <p:spPr>
            <a:xfrm>
              <a:off x="8948248" y="5151464"/>
              <a:ext cx="15655" cy="1597"/>
            </a:xfrm>
            <a:custGeom>
              <a:rect b="b" l="l" r="r" t="t"/>
              <a:pathLst>
                <a:path extrusionOk="0" h="10" w="98">
                  <a:moveTo>
                    <a:pt x="1" y="1"/>
                  </a:moveTo>
                  <a:lnTo>
                    <a:pt x="9" y="10"/>
                  </a:lnTo>
                  <a:lnTo>
                    <a:pt x="9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 name="Google Shape;885;p2"/>
            <p:cNvSpPr/>
            <p:nvPr/>
          </p:nvSpPr>
          <p:spPr>
            <a:xfrm>
              <a:off x="8878121" y="5072073"/>
              <a:ext cx="22364" cy="10543"/>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2"/>
            <p:cNvSpPr/>
            <p:nvPr/>
          </p:nvSpPr>
          <p:spPr>
            <a:xfrm>
              <a:off x="8894734" y="5082456"/>
              <a:ext cx="1438" cy="1597"/>
            </a:xfrm>
            <a:custGeom>
              <a:rect b="b" l="l" r="r" t="t"/>
              <a:pathLst>
                <a:path extrusionOk="0" h="10" w="9">
                  <a:moveTo>
                    <a:pt x="0" y="0"/>
                  </a:moveTo>
                  <a:cubicBezTo>
                    <a:pt x="0" y="0"/>
                    <a:pt x="0" y="9"/>
                    <a:pt x="9" y="9"/>
                  </a:cubicBezTo>
                  <a:cubicBezTo>
                    <a:pt x="9" y="9"/>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
            <p:cNvSpPr/>
            <p:nvPr/>
          </p:nvSpPr>
          <p:spPr>
            <a:xfrm>
              <a:off x="9082271" y="5394113"/>
              <a:ext cx="4313" cy="3035"/>
            </a:xfrm>
            <a:custGeom>
              <a:rect b="b" l="l" r="r" t="t"/>
              <a:pathLst>
                <a:path extrusionOk="0" h="19" w="27">
                  <a:moveTo>
                    <a:pt x="18" y="1"/>
                  </a:moveTo>
                  <a:lnTo>
                    <a:pt x="0" y="18"/>
                  </a:lnTo>
                  <a:lnTo>
                    <a:pt x="27" y="18"/>
                  </a:ln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
            <p:cNvSpPr/>
            <p:nvPr/>
          </p:nvSpPr>
          <p:spPr>
            <a:xfrm>
              <a:off x="9083709" y="5401141"/>
              <a:ext cx="7188" cy="5910"/>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
            <p:cNvSpPr/>
            <p:nvPr/>
          </p:nvSpPr>
          <p:spPr>
            <a:xfrm>
              <a:off x="9154155" y="5064086"/>
              <a:ext cx="3035" cy="4313"/>
            </a:xfrm>
            <a:custGeom>
              <a:rect b="b" l="l" r="r" t="t"/>
              <a:pathLst>
                <a:path extrusionOk="0" h="27" w="19">
                  <a:moveTo>
                    <a:pt x="1" y="0"/>
                  </a:moveTo>
                  <a:lnTo>
                    <a:pt x="1" y="9"/>
                  </a:lnTo>
                  <a:cubicBezTo>
                    <a:pt x="1" y="27"/>
                    <a:pt x="10" y="27"/>
                    <a:pt x="18" y="27"/>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
            <p:cNvSpPr/>
            <p:nvPr/>
          </p:nvSpPr>
          <p:spPr>
            <a:xfrm>
              <a:off x="9202078" y="5069676"/>
              <a:ext cx="1597" cy="7188"/>
            </a:xfrm>
            <a:custGeom>
              <a:rect b="b" l="l" r="r" t="t"/>
              <a:pathLst>
                <a:path extrusionOk="0" h="45" w="10">
                  <a:moveTo>
                    <a:pt x="1" y="1"/>
                  </a:moveTo>
                  <a:lnTo>
                    <a:pt x="1" y="1"/>
                  </a:lnTo>
                  <a:lnTo>
                    <a:pt x="10" y="45"/>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
            <p:cNvSpPr/>
            <p:nvPr/>
          </p:nvSpPr>
          <p:spPr>
            <a:xfrm>
              <a:off x="9268371" y="5060571"/>
              <a:ext cx="10064" cy="4313"/>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
            <p:cNvSpPr/>
            <p:nvPr/>
          </p:nvSpPr>
          <p:spPr>
            <a:xfrm>
              <a:off x="9264217" y="4688851"/>
              <a:ext cx="359900" cy="311977"/>
            </a:xfrm>
            <a:custGeom>
              <a:rect b="b" l="l" r="r" t="t"/>
              <a:pathLst>
                <a:path extrusionOk="0" h="1953" w="2253">
                  <a:moveTo>
                    <a:pt x="0" y="1"/>
                  </a:moveTo>
                  <a:lnTo>
                    <a:pt x="1131" y="1952"/>
                  </a:lnTo>
                  <a:lnTo>
                    <a:pt x="225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
            <p:cNvSpPr/>
            <p:nvPr/>
          </p:nvSpPr>
          <p:spPr>
            <a:xfrm>
              <a:off x="9468368" y="4983416"/>
              <a:ext cx="6230" cy="223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
            <p:cNvSpPr/>
            <p:nvPr/>
          </p:nvSpPr>
          <p:spPr>
            <a:xfrm>
              <a:off x="9441851" y="4966803"/>
              <a:ext cx="5910" cy="1438"/>
            </a:xfrm>
            <a:custGeom>
              <a:rect b="b" l="l" r="r" t="t"/>
              <a:pathLst>
                <a:path extrusionOk="0" h="9" w="37">
                  <a:moveTo>
                    <a:pt x="1" y="0"/>
                  </a:moveTo>
                  <a:lnTo>
                    <a:pt x="27" y="9"/>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2"/>
            <p:cNvSpPr/>
            <p:nvPr/>
          </p:nvSpPr>
          <p:spPr>
            <a:xfrm>
              <a:off x="9426356" y="4946995"/>
              <a:ext cx="18530" cy="14217"/>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2"/>
            <p:cNvSpPr/>
            <p:nvPr/>
          </p:nvSpPr>
          <p:spPr>
            <a:xfrm>
              <a:off x="9440413" y="4925909"/>
              <a:ext cx="3035" cy="2875"/>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2"/>
            <p:cNvSpPr/>
            <p:nvPr/>
          </p:nvSpPr>
          <p:spPr>
            <a:xfrm>
              <a:off x="9443288" y="4927666"/>
              <a:ext cx="1438" cy="1438"/>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2"/>
            <p:cNvSpPr/>
            <p:nvPr/>
          </p:nvSpPr>
          <p:spPr>
            <a:xfrm>
              <a:off x="9436260" y="4915366"/>
              <a:ext cx="5751" cy="4952"/>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2"/>
            <p:cNvSpPr/>
            <p:nvPr/>
          </p:nvSpPr>
          <p:spPr>
            <a:xfrm>
              <a:off x="9429231" y="4918720"/>
              <a:ext cx="3035" cy="1597"/>
            </a:xfrm>
            <a:custGeom>
              <a:rect b="b" l="l" r="r" t="t"/>
              <a:pathLst>
                <a:path extrusionOk="0" h="10" w="19">
                  <a:moveTo>
                    <a:pt x="1" y="1"/>
                  </a:moveTo>
                  <a:lnTo>
                    <a:pt x="9" y="10"/>
                  </a:lnTo>
                  <a:cubicBezTo>
                    <a:pt x="18" y="1"/>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2"/>
            <p:cNvSpPr/>
            <p:nvPr/>
          </p:nvSpPr>
          <p:spPr>
            <a:xfrm>
              <a:off x="9429391" y="4920158"/>
              <a:ext cx="5591" cy="1597"/>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2"/>
            <p:cNvSpPr/>
            <p:nvPr/>
          </p:nvSpPr>
          <p:spPr>
            <a:xfrm>
              <a:off x="9430669" y="4924471"/>
              <a:ext cx="7188" cy="639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2"/>
            <p:cNvSpPr/>
            <p:nvPr/>
          </p:nvSpPr>
          <p:spPr>
            <a:xfrm>
              <a:off x="9423640" y="4949550"/>
              <a:ext cx="4313" cy="4633"/>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2"/>
            <p:cNvSpPr/>
            <p:nvPr/>
          </p:nvSpPr>
          <p:spPr>
            <a:xfrm>
              <a:off x="9423640" y="4897634"/>
              <a:ext cx="5751" cy="7188"/>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2"/>
            <p:cNvSpPr/>
            <p:nvPr/>
          </p:nvSpPr>
          <p:spPr>
            <a:xfrm>
              <a:off x="9419327" y="4901788"/>
              <a:ext cx="4473" cy="2556"/>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2"/>
            <p:cNvSpPr/>
            <p:nvPr/>
          </p:nvSpPr>
          <p:spPr>
            <a:xfrm>
              <a:off x="9419327" y="4921596"/>
              <a:ext cx="10064" cy="4473"/>
            </a:xfrm>
            <a:custGeom>
              <a:rect b="b" l="l" r="r" t="t"/>
              <a:pathLst>
                <a:path extrusionOk="0" h="28" w="63">
                  <a:moveTo>
                    <a:pt x="1" y="1"/>
                  </a:moveTo>
                  <a:lnTo>
                    <a:pt x="10" y="9"/>
                  </a:lnTo>
                  <a:lnTo>
                    <a:pt x="63" y="27"/>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2"/>
            <p:cNvSpPr/>
            <p:nvPr/>
          </p:nvSpPr>
          <p:spPr>
            <a:xfrm>
              <a:off x="9419327" y="4885015"/>
              <a:ext cx="7188" cy="160"/>
            </a:xfrm>
            <a:custGeom>
              <a:rect b="b" l="l" r="r" t="t"/>
              <a:pathLst>
                <a:path extrusionOk="0" h="1" w="45">
                  <a:moveTo>
                    <a:pt x="18" y="0"/>
                  </a:moveTo>
                  <a:lnTo>
                    <a:pt x="45"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2"/>
            <p:cNvSpPr/>
            <p:nvPr/>
          </p:nvSpPr>
          <p:spPr>
            <a:xfrm>
              <a:off x="9415174" y="4870798"/>
              <a:ext cx="8626" cy="7188"/>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2"/>
            <p:cNvSpPr/>
            <p:nvPr/>
          </p:nvSpPr>
          <p:spPr>
            <a:xfrm>
              <a:off x="9409423" y="4869360"/>
              <a:ext cx="5910" cy="1597"/>
            </a:xfrm>
            <a:custGeom>
              <a:rect b="b" l="l" r="r" t="t"/>
              <a:pathLst>
                <a:path extrusionOk="0" h="10" w="37">
                  <a:moveTo>
                    <a:pt x="1" y="1"/>
                  </a:moveTo>
                  <a:cubicBezTo>
                    <a:pt x="10" y="1"/>
                    <a:pt x="19" y="1"/>
                    <a:pt x="36" y="10"/>
                  </a:cubicBezTo>
                  <a:cubicBezTo>
                    <a:pt x="27" y="1"/>
                    <a:pt x="10"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2"/>
            <p:cNvSpPr/>
            <p:nvPr/>
          </p:nvSpPr>
          <p:spPr>
            <a:xfrm>
              <a:off x="9416611" y="4890606"/>
              <a:ext cx="2875" cy="4313"/>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2"/>
            <p:cNvSpPr/>
            <p:nvPr/>
          </p:nvSpPr>
          <p:spPr>
            <a:xfrm>
              <a:off x="9415174" y="4890606"/>
              <a:ext cx="1597" cy="3035"/>
            </a:xfrm>
            <a:custGeom>
              <a:rect b="b" l="l" r="r" t="t"/>
              <a:pathLst>
                <a:path extrusionOk="0" h="19" w="10">
                  <a:moveTo>
                    <a:pt x="9" y="18"/>
                  </a:moveTo>
                  <a:lnTo>
                    <a:pt x="9" y="18"/>
                  </a:lnTo>
                  <a:cubicBezTo>
                    <a:pt x="0" y="9"/>
                    <a:pt x="0" y="9"/>
                    <a:pt x="0" y="0"/>
                  </a:cubicBezTo>
                  <a:cubicBezTo>
                    <a:pt x="0" y="9"/>
                    <a:pt x="0" y="9"/>
                    <a:pt x="9"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2"/>
            <p:cNvSpPr/>
            <p:nvPr/>
          </p:nvSpPr>
          <p:spPr>
            <a:xfrm>
              <a:off x="9416611" y="4894759"/>
              <a:ext cx="160" cy="1597"/>
            </a:xfrm>
            <a:custGeom>
              <a:rect b="b" l="l" r="r" t="t"/>
              <a:pathLst>
                <a:path extrusionOk="0" h="10" w="1">
                  <a:moveTo>
                    <a:pt x="0" y="1"/>
                  </a:moveTo>
                  <a:lnTo>
                    <a:pt x="0" y="1"/>
                  </a:lnTo>
                  <a:cubicBezTo>
                    <a:pt x="0" y="10"/>
                    <a:pt x="0"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2"/>
            <p:cNvSpPr/>
            <p:nvPr/>
          </p:nvSpPr>
          <p:spPr>
            <a:xfrm>
              <a:off x="9409423" y="4911212"/>
              <a:ext cx="10064" cy="4952"/>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2"/>
            <p:cNvSpPr/>
            <p:nvPr/>
          </p:nvSpPr>
          <p:spPr>
            <a:xfrm>
              <a:off x="9412298" y="4900510"/>
              <a:ext cx="5751" cy="4313"/>
            </a:xfrm>
            <a:custGeom>
              <a:rect b="b" l="l" r="r" t="t"/>
              <a:pathLst>
                <a:path extrusionOk="0" h="27" w="36">
                  <a:moveTo>
                    <a:pt x="1" y="0"/>
                  </a:moveTo>
                  <a:lnTo>
                    <a:pt x="9" y="27"/>
                  </a:lnTo>
                  <a:cubicBezTo>
                    <a:pt x="9" y="18"/>
                    <a:pt x="18" y="9"/>
                    <a:pt x="36" y="9"/>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2"/>
            <p:cNvSpPr/>
            <p:nvPr/>
          </p:nvSpPr>
          <p:spPr>
            <a:xfrm>
              <a:off x="9409423" y="4899072"/>
              <a:ext cx="3035" cy="1597"/>
            </a:xfrm>
            <a:custGeom>
              <a:rect b="b" l="l" r="r" t="t"/>
              <a:pathLst>
                <a:path extrusionOk="0" h="10" w="19">
                  <a:moveTo>
                    <a:pt x="1" y="0"/>
                  </a:moveTo>
                  <a:lnTo>
                    <a:pt x="19" y="9"/>
                  </a:ln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2"/>
            <p:cNvSpPr/>
            <p:nvPr/>
          </p:nvSpPr>
          <p:spPr>
            <a:xfrm>
              <a:off x="9403832" y="4873673"/>
              <a:ext cx="5751" cy="7188"/>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2"/>
            <p:cNvSpPr/>
            <p:nvPr/>
          </p:nvSpPr>
          <p:spPr>
            <a:xfrm>
              <a:off x="9410861" y="4886293"/>
              <a:ext cx="1597" cy="160"/>
            </a:xfrm>
            <a:custGeom>
              <a:rect b="b" l="l" r="r" t="t"/>
              <a:pathLst>
                <a:path extrusionOk="0" h="1" w="10">
                  <a:moveTo>
                    <a:pt x="10" y="1"/>
                  </a:moveTo>
                  <a:lnTo>
                    <a:pt x="1" y="1"/>
                  </a:lnTo>
                  <a:cubicBezTo>
                    <a:pt x="1" y="1"/>
                    <a:pt x="1"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2"/>
            <p:cNvSpPr/>
            <p:nvPr/>
          </p:nvSpPr>
          <p:spPr>
            <a:xfrm>
              <a:off x="9392490" y="4855303"/>
              <a:ext cx="160" cy="1597"/>
            </a:xfrm>
            <a:custGeom>
              <a:rect b="b" l="l" r="r" t="t"/>
              <a:pathLst>
                <a:path extrusionOk="0" h="10" w="1">
                  <a:moveTo>
                    <a:pt x="1" y="1"/>
                  </a:moveTo>
                  <a:cubicBezTo>
                    <a:pt x="1" y="1"/>
                    <a:pt x="1" y="9"/>
                    <a:pt x="1" y="9"/>
                  </a:cubicBez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2"/>
            <p:cNvSpPr/>
            <p:nvPr/>
          </p:nvSpPr>
          <p:spPr>
            <a:xfrm>
              <a:off x="9405270" y="4880702"/>
              <a:ext cx="3035" cy="3035"/>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2"/>
            <p:cNvSpPr/>
            <p:nvPr/>
          </p:nvSpPr>
          <p:spPr>
            <a:xfrm>
              <a:off x="9403832" y="4865207"/>
              <a:ext cx="1597" cy="4313"/>
            </a:xfrm>
            <a:custGeom>
              <a:rect b="b" l="l" r="r" t="t"/>
              <a:pathLst>
                <a:path extrusionOk="0" h="27" w="10">
                  <a:moveTo>
                    <a:pt x="1" y="0"/>
                  </a:moveTo>
                  <a:cubicBezTo>
                    <a:pt x="1" y="9"/>
                    <a:pt x="1" y="18"/>
                    <a:pt x="1" y="27"/>
                  </a:cubicBezTo>
                  <a:cubicBezTo>
                    <a:pt x="1" y="18"/>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2"/>
            <p:cNvSpPr/>
            <p:nvPr/>
          </p:nvSpPr>
          <p:spPr>
            <a:xfrm>
              <a:off x="9412298" y="4883897"/>
              <a:ext cx="799" cy="1278"/>
            </a:xfrm>
            <a:custGeom>
              <a:rect b="b" l="l" r="r" t="t"/>
              <a:pathLst>
                <a:path extrusionOk="0" h="8" w="5">
                  <a:moveTo>
                    <a:pt x="4" y="0"/>
                  </a:moveTo>
                  <a:cubicBezTo>
                    <a:pt x="3" y="0"/>
                    <a:pt x="1" y="3"/>
                    <a:pt x="1" y="7"/>
                  </a:cubicBezTo>
                  <a:cubicBezTo>
                    <a:pt x="5" y="3"/>
                    <a:pt x="5" y="0"/>
                    <a:pt x="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2"/>
            <p:cNvSpPr/>
            <p:nvPr/>
          </p:nvSpPr>
          <p:spPr>
            <a:xfrm>
              <a:off x="9408145" y="4883577"/>
              <a:ext cx="4313" cy="2875"/>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2"/>
            <p:cNvSpPr/>
            <p:nvPr/>
          </p:nvSpPr>
          <p:spPr>
            <a:xfrm>
              <a:off x="9361500" y="4856740"/>
              <a:ext cx="31150" cy="15815"/>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2"/>
            <p:cNvSpPr/>
            <p:nvPr/>
          </p:nvSpPr>
          <p:spPr>
            <a:xfrm>
              <a:off x="9392490" y="4855622"/>
              <a:ext cx="7348" cy="8307"/>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2"/>
            <p:cNvSpPr/>
            <p:nvPr/>
          </p:nvSpPr>
          <p:spPr>
            <a:xfrm>
              <a:off x="9388337" y="4865207"/>
              <a:ext cx="15655" cy="11981"/>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2"/>
            <p:cNvSpPr/>
            <p:nvPr/>
          </p:nvSpPr>
          <p:spPr>
            <a:xfrm>
              <a:off x="9398241" y="4916005"/>
              <a:ext cx="160" cy="1597"/>
            </a:xfrm>
            <a:custGeom>
              <a:rect b="b" l="l" r="r" t="t"/>
              <a:pathLst>
                <a:path extrusionOk="0" h="10" w="1">
                  <a:moveTo>
                    <a:pt x="0" y="9"/>
                  </a:moveTo>
                  <a:lnTo>
                    <a:pt x="0" y="0"/>
                  </a:lnTo>
                  <a:cubicBezTo>
                    <a:pt x="0" y="0"/>
                    <a:pt x="0" y="0"/>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2"/>
            <p:cNvSpPr/>
            <p:nvPr/>
          </p:nvSpPr>
          <p:spPr>
            <a:xfrm>
              <a:off x="9398241" y="4903225"/>
              <a:ext cx="10064" cy="14377"/>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2"/>
            <p:cNvSpPr/>
            <p:nvPr/>
          </p:nvSpPr>
          <p:spPr>
            <a:xfrm>
              <a:off x="9391212" y="4887730"/>
              <a:ext cx="7188" cy="6070"/>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2"/>
            <p:cNvSpPr/>
            <p:nvPr/>
          </p:nvSpPr>
          <p:spPr>
            <a:xfrm>
              <a:off x="9391212" y="4852427"/>
              <a:ext cx="8626" cy="1597"/>
            </a:xfrm>
            <a:custGeom>
              <a:rect b="b" l="l" r="r" t="t"/>
              <a:pathLst>
                <a:path extrusionOk="0" h="10" w="54">
                  <a:moveTo>
                    <a:pt x="0" y="1"/>
                  </a:moveTo>
                  <a:lnTo>
                    <a:pt x="18"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2"/>
            <p:cNvSpPr/>
            <p:nvPr/>
          </p:nvSpPr>
          <p:spPr>
            <a:xfrm>
              <a:off x="9389775" y="4843961"/>
              <a:ext cx="4313" cy="3035"/>
            </a:xfrm>
            <a:custGeom>
              <a:rect b="b" l="l" r="r" t="t"/>
              <a:pathLst>
                <a:path extrusionOk="0" h="19" w="27">
                  <a:moveTo>
                    <a:pt x="9" y="1"/>
                  </a:moveTo>
                  <a:lnTo>
                    <a:pt x="0" y="19"/>
                  </a:lnTo>
                  <a:lnTo>
                    <a:pt x="27" y="10"/>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 name="Google Shape;930;p2"/>
            <p:cNvSpPr/>
            <p:nvPr/>
          </p:nvSpPr>
          <p:spPr>
            <a:xfrm>
              <a:off x="9536418" y="4657862"/>
              <a:ext cx="1597" cy="3035"/>
            </a:xfrm>
            <a:custGeom>
              <a:rect b="b" l="l" r="r" t="t"/>
              <a:pathLst>
                <a:path extrusionOk="0" h="19" w="10">
                  <a:moveTo>
                    <a:pt x="9" y="0"/>
                  </a:moveTo>
                  <a:lnTo>
                    <a:pt x="9" y="0"/>
                  </a:lnTo>
                  <a:cubicBezTo>
                    <a:pt x="1" y="9"/>
                    <a:pt x="1" y="9"/>
                    <a:pt x="1" y="18"/>
                  </a:cubicBez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 name="Google Shape;931;p2"/>
            <p:cNvSpPr/>
            <p:nvPr/>
          </p:nvSpPr>
          <p:spPr>
            <a:xfrm>
              <a:off x="9522361" y="4659299"/>
              <a:ext cx="160" cy="2875"/>
            </a:xfrm>
            <a:custGeom>
              <a:rect b="b" l="l" r="r" t="t"/>
              <a:pathLst>
                <a:path extrusionOk="0" h="18" w="1">
                  <a:moveTo>
                    <a:pt x="0" y="0"/>
                  </a:moveTo>
                  <a:lnTo>
                    <a:pt x="0" y="18"/>
                  </a:lnTo>
                  <a:cubicBezTo>
                    <a:pt x="0" y="9"/>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 name="Google Shape;932;p2"/>
            <p:cNvSpPr/>
            <p:nvPr/>
          </p:nvSpPr>
          <p:spPr>
            <a:xfrm>
              <a:off x="9316453" y="4718564"/>
              <a:ext cx="11342" cy="5751"/>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 name="Google Shape;933;p2"/>
            <p:cNvSpPr/>
            <p:nvPr/>
          </p:nvSpPr>
          <p:spPr>
            <a:xfrm>
              <a:off x="9406707" y="4686136"/>
              <a:ext cx="2875" cy="4313"/>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 name="Google Shape;934;p2"/>
            <p:cNvSpPr/>
            <p:nvPr/>
          </p:nvSpPr>
          <p:spPr>
            <a:xfrm>
              <a:off x="9412298" y="4666328"/>
              <a:ext cx="3035" cy="3035"/>
            </a:xfrm>
            <a:custGeom>
              <a:rect b="b" l="l" r="r" t="t"/>
              <a:pathLst>
                <a:path extrusionOk="0" h="19" w="19">
                  <a:moveTo>
                    <a:pt x="1" y="0"/>
                  </a:moveTo>
                  <a:lnTo>
                    <a:pt x="18" y="18"/>
                  </a:lnTo>
                  <a:cubicBezTo>
                    <a:pt x="18" y="9"/>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2"/>
            <p:cNvSpPr/>
            <p:nvPr/>
          </p:nvSpPr>
          <p:spPr>
            <a:xfrm>
              <a:off x="9659100" y="4649395"/>
              <a:ext cx="12939" cy="5751"/>
            </a:xfrm>
            <a:custGeom>
              <a:rect b="b" l="l" r="r" t="t"/>
              <a:pathLst>
                <a:path extrusionOk="0" h="36" w="81">
                  <a:moveTo>
                    <a:pt x="80" y="0"/>
                  </a:moveTo>
                  <a:cubicBezTo>
                    <a:pt x="36" y="0"/>
                    <a:pt x="27" y="18"/>
                    <a:pt x="1" y="36"/>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2"/>
            <p:cNvSpPr/>
            <p:nvPr/>
          </p:nvSpPr>
          <p:spPr>
            <a:xfrm>
              <a:off x="9342491" y="4766486"/>
              <a:ext cx="3674" cy="7508"/>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2"/>
            <p:cNvSpPr/>
            <p:nvPr/>
          </p:nvSpPr>
          <p:spPr>
            <a:xfrm>
              <a:off x="9530827" y="4711375"/>
              <a:ext cx="1597" cy="3035"/>
            </a:xfrm>
            <a:custGeom>
              <a:rect b="b" l="l" r="r" t="t"/>
              <a:pathLst>
                <a:path extrusionOk="0" h="19" w="10">
                  <a:moveTo>
                    <a:pt x="9" y="1"/>
                  </a:moveTo>
                  <a:cubicBezTo>
                    <a:pt x="0" y="10"/>
                    <a:pt x="0" y="10"/>
                    <a:pt x="0" y="19"/>
                  </a:cubicBezTo>
                  <a:cubicBezTo>
                    <a:pt x="9" y="19"/>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2"/>
            <p:cNvSpPr/>
            <p:nvPr/>
          </p:nvSpPr>
          <p:spPr>
            <a:xfrm>
              <a:off x="9341852" y="4760895"/>
              <a:ext cx="4313" cy="5751"/>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 name="Google Shape;939;p2"/>
            <p:cNvSpPr/>
            <p:nvPr/>
          </p:nvSpPr>
          <p:spPr>
            <a:xfrm>
              <a:off x="9519485" y="4927187"/>
              <a:ext cx="1597" cy="160"/>
            </a:xfrm>
            <a:custGeom>
              <a:rect b="b" l="l" r="r" t="t"/>
              <a:pathLst>
                <a:path extrusionOk="0" h="1" w="10">
                  <a:moveTo>
                    <a:pt x="9" y="1"/>
                  </a:moveTo>
                  <a:cubicBezTo>
                    <a:pt x="9" y="1"/>
                    <a:pt x="1" y="1"/>
                    <a:pt x="1" y="1"/>
                  </a:cubicBezTo>
                  <a:cubicBezTo>
                    <a:pt x="9" y="1"/>
                    <a:pt x="9" y="1"/>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 name="Google Shape;940;p2"/>
            <p:cNvSpPr/>
            <p:nvPr/>
          </p:nvSpPr>
          <p:spPr>
            <a:xfrm>
              <a:off x="9436260" y="4966803"/>
              <a:ext cx="1597" cy="2875"/>
            </a:xfrm>
            <a:custGeom>
              <a:rect b="b" l="l" r="r" t="t"/>
              <a:pathLst>
                <a:path extrusionOk="0" h="18" w="10">
                  <a:moveTo>
                    <a:pt x="9" y="0"/>
                  </a:moveTo>
                  <a:lnTo>
                    <a:pt x="9" y="0"/>
                  </a:lnTo>
                  <a:cubicBezTo>
                    <a:pt x="1" y="0"/>
                    <a:pt x="1" y="9"/>
                    <a:pt x="1" y="18"/>
                  </a:cubicBezTo>
                  <a:cubicBezTo>
                    <a:pt x="1" y="9"/>
                    <a:pt x="1" y="9"/>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 name="Google Shape;941;p2"/>
            <p:cNvSpPr/>
            <p:nvPr/>
          </p:nvSpPr>
          <p:spPr>
            <a:xfrm>
              <a:off x="9375558" y="4817284"/>
              <a:ext cx="160" cy="1597"/>
            </a:xfrm>
            <a:custGeom>
              <a:rect b="b" l="l" r="r" t="t"/>
              <a:pathLst>
                <a:path extrusionOk="0" h="10" w="1">
                  <a:moveTo>
                    <a:pt x="1" y="0"/>
                  </a:moveTo>
                  <a:cubicBezTo>
                    <a:pt x="1" y="9"/>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 name="Google Shape;942;p2"/>
            <p:cNvSpPr/>
            <p:nvPr/>
          </p:nvSpPr>
          <p:spPr>
            <a:xfrm>
              <a:off x="9358785" y="4834217"/>
              <a:ext cx="2875" cy="160"/>
            </a:xfrm>
            <a:custGeom>
              <a:rect b="b" l="l" r="r" t="t"/>
              <a:pathLst>
                <a:path extrusionOk="0" h="1" w="18">
                  <a:moveTo>
                    <a:pt x="18" y="0"/>
                  </a:moveTo>
                  <a:cubicBezTo>
                    <a:pt x="18" y="0"/>
                    <a:pt x="9" y="0"/>
                    <a:pt x="0" y="0"/>
                  </a:cubicBezTo>
                  <a:cubicBezTo>
                    <a:pt x="9" y="0"/>
                    <a:pt x="18" y="0"/>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 name="Google Shape;943;p2"/>
            <p:cNvSpPr/>
            <p:nvPr/>
          </p:nvSpPr>
          <p:spPr>
            <a:xfrm>
              <a:off x="9305111" y="4762173"/>
              <a:ext cx="160" cy="160"/>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 name="Google Shape;944;p2"/>
            <p:cNvSpPr/>
            <p:nvPr/>
          </p:nvSpPr>
          <p:spPr>
            <a:xfrm>
              <a:off x="9374280" y="4817284"/>
              <a:ext cx="160" cy="2875"/>
            </a:xfrm>
            <a:custGeom>
              <a:rect b="b" l="l" r="r" t="t"/>
              <a:pathLst>
                <a:path extrusionOk="0" h="18" w="1">
                  <a:moveTo>
                    <a:pt x="0" y="18"/>
                  </a:moveTo>
                  <a:cubicBezTo>
                    <a:pt x="0" y="9"/>
                    <a:pt x="0" y="9"/>
                    <a:pt x="0" y="0"/>
                  </a:cubicBezTo>
                  <a:cubicBezTo>
                    <a:pt x="0" y="0"/>
                    <a:pt x="0" y="9"/>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 name="Google Shape;945;p2"/>
            <p:cNvSpPr/>
            <p:nvPr/>
          </p:nvSpPr>
          <p:spPr>
            <a:xfrm>
              <a:off x="9375558" y="4818722"/>
              <a:ext cx="2556" cy="1438"/>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 name="Google Shape;946;p2"/>
            <p:cNvSpPr/>
            <p:nvPr/>
          </p:nvSpPr>
          <p:spPr>
            <a:xfrm>
              <a:off x="9374280" y="4814409"/>
              <a:ext cx="1438" cy="3035"/>
            </a:xfrm>
            <a:custGeom>
              <a:rect b="b" l="l" r="r" t="t"/>
              <a:pathLst>
                <a:path extrusionOk="0" h="19" w="9">
                  <a:moveTo>
                    <a:pt x="0" y="1"/>
                  </a:moveTo>
                  <a:cubicBezTo>
                    <a:pt x="0" y="9"/>
                    <a:pt x="0" y="9"/>
                    <a:pt x="0" y="18"/>
                  </a:cubicBezTo>
                  <a:lnTo>
                    <a:pt x="9" y="18"/>
                  </a:ln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 name="Google Shape;947;p2"/>
            <p:cNvSpPr/>
            <p:nvPr/>
          </p:nvSpPr>
          <p:spPr>
            <a:xfrm>
              <a:off x="9580187" y="4793323"/>
              <a:ext cx="1597" cy="2396"/>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2"/>
            <p:cNvSpPr/>
            <p:nvPr/>
          </p:nvSpPr>
          <p:spPr>
            <a:xfrm>
              <a:off x="9300958" y="4664890"/>
              <a:ext cx="0" cy="160"/>
            </a:xfrm>
            <a:custGeom>
              <a:rect b="b" l="l" r="r" t="t"/>
              <a:pathLst>
                <a:path extrusionOk="0" h="1" w="0">
                  <a:moveTo>
                    <a:pt x="0" y="1"/>
                  </a:moveTo>
                  <a:cubicBezTo>
                    <a:pt x="0" y="1"/>
                    <a:pt x="0" y="1"/>
                    <a:pt x="0" y="1"/>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2"/>
            <p:cNvSpPr/>
            <p:nvPr/>
          </p:nvSpPr>
          <p:spPr>
            <a:xfrm>
              <a:off x="9300958" y="4660737"/>
              <a:ext cx="11342" cy="18370"/>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2"/>
            <p:cNvSpPr/>
            <p:nvPr/>
          </p:nvSpPr>
          <p:spPr>
            <a:xfrm>
              <a:off x="9210544" y="4642367"/>
              <a:ext cx="478429" cy="352711"/>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2"/>
            <p:cNvSpPr/>
            <p:nvPr/>
          </p:nvSpPr>
          <p:spPr>
            <a:xfrm>
              <a:off x="9410861" y="4667766"/>
              <a:ext cx="1597" cy="4313"/>
            </a:xfrm>
            <a:custGeom>
              <a:rect b="b" l="l" r="r" t="t"/>
              <a:pathLst>
                <a:path extrusionOk="0" h="27" w="10">
                  <a:moveTo>
                    <a:pt x="1" y="0"/>
                  </a:moveTo>
                  <a:cubicBezTo>
                    <a:pt x="10" y="9"/>
                    <a:pt x="10" y="18"/>
                    <a:pt x="10"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2"/>
            <p:cNvSpPr/>
            <p:nvPr/>
          </p:nvSpPr>
          <p:spPr>
            <a:xfrm>
              <a:off x="9657662" y="4654986"/>
              <a:ext cx="1597" cy="160"/>
            </a:xfrm>
            <a:custGeom>
              <a:rect b="b" l="l" r="r" t="t"/>
              <a:pathLst>
                <a:path extrusionOk="0" h="1" w="10">
                  <a:moveTo>
                    <a:pt x="1" y="1"/>
                  </a:moveTo>
                  <a:lnTo>
                    <a:pt x="1" y="1"/>
                  </a:lnTo>
                  <a:cubicBezTo>
                    <a:pt x="1" y="1"/>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2"/>
            <p:cNvSpPr/>
            <p:nvPr/>
          </p:nvSpPr>
          <p:spPr>
            <a:xfrm>
              <a:off x="9267093" y="4739649"/>
              <a:ext cx="2875" cy="4473"/>
            </a:xfrm>
            <a:custGeom>
              <a:rect b="b" l="l" r="r" t="t"/>
              <a:pathLst>
                <a:path extrusionOk="0" h="28" w="18">
                  <a:moveTo>
                    <a:pt x="18" y="1"/>
                  </a:moveTo>
                  <a:cubicBezTo>
                    <a:pt x="9" y="9"/>
                    <a:pt x="0" y="9"/>
                    <a:pt x="9" y="27"/>
                  </a:cubicBezTo>
                  <a:cubicBezTo>
                    <a:pt x="9" y="18"/>
                    <a:pt x="18" y="9"/>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2"/>
            <p:cNvSpPr/>
            <p:nvPr/>
          </p:nvSpPr>
          <p:spPr>
            <a:xfrm>
              <a:off x="9384024" y="4828466"/>
              <a:ext cx="3035" cy="4473"/>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2"/>
            <p:cNvSpPr/>
            <p:nvPr/>
          </p:nvSpPr>
          <p:spPr>
            <a:xfrm>
              <a:off x="9372842" y="4875750"/>
              <a:ext cx="4313" cy="3674"/>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2"/>
            <p:cNvSpPr/>
            <p:nvPr/>
          </p:nvSpPr>
          <p:spPr>
            <a:xfrm>
              <a:off x="9367251" y="4843961"/>
              <a:ext cx="11342" cy="5910"/>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2"/>
            <p:cNvSpPr/>
            <p:nvPr/>
          </p:nvSpPr>
          <p:spPr>
            <a:xfrm>
              <a:off x="9372842" y="4849712"/>
              <a:ext cx="4313" cy="2875"/>
            </a:xfrm>
            <a:custGeom>
              <a:rect b="b" l="l" r="r" t="t"/>
              <a:pathLst>
                <a:path extrusionOk="0" h="18" w="27">
                  <a:moveTo>
                    <a:pt x="0" y="0"/>
                  </a:moveTo>
                  <a:cubicBezTo>
                    <a:pt x="9" y="9"/>
                    <a:pt x="9" y="9"/>
                    <a:pt x="9" y="18"/>
                  </a:cubicBezTo>
                  <a:cubicBezTo>
                    <a:pt x="27"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2"/>
            <p:cNvSpPr/>
            <p:nvPr/>
          </p:nvSpPr>
          <p:spPr>
            <a:xfrm>
              <a:off x="9366293" y="4810735"/>
              <a:ext cx="11022" cy="3355"/>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2"/>
            <p:cNvSpPr/>
            <p:nvPr/>
          </p:nvSpPr>
          <p:spPr>
            <a:xfrm>
              <a:off x="9358785" y="4849712"/>
              <a:ext cx="5751" cy="4313"/>
            </a:xfrm>
            <a:custGeom>
              <a:rect b="b" l="l" r="r" t="t"/>
              <a:pathLst>
                <a:path extrusionOk="0" h="27" w="36">
                  <a:moveTo>
                    <a:pt x="35" y="0"/>
                  </a:moveTo>
                  <a:lnTo>
                    <a:pt x="0" y="9"/>
                  </a:lnTo>
                  <a:lnTo>
                    <a:pt x="0" y="27"/>
                  </a:lnTo>
                  <a:lnTo>
                    <a:pt x="3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2"/>
            <p:cNvSpPr/>
            <p:nvPr/>
          </p:nvSpPr>
          <p:spPr>
            <a:xfrm>
              <a:off x="9353034" y="4832779"/>
              <a:ext cx="3035" cy="4313"/>
            </a:xfrm>
            <a:custGeom>
              <a:rect b="b" l="l" r="r" t="t"/>
              <a:pathLst>
                <a:path extrusionOk="0" h="27" w="19">
                  <a:moveTo>
                    <a:pt x="1" y="0"/>
                  </a:moveTo>
                  <a:lnTo>
                    <a:pt x="1" y="27"/>
                  </a:lnTo>
                  <a:lnTo>
                    <a:pt x="18" y="27"/>
                  </a:lnTo>
                  <a:cubicBezTo>
                    <a:pt x="10" y="18"/>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2"/>
            <p:cNvSpPr/>
            <p:nvPr/>
          </p:nvSpPr>
          <p:spPr>
            <a:xfrm>
              <a:off x="9355909" y="4836932"/>
              <a:ext cx="3035" cy="3035"/>
            </a:xfrm>
            <a:custGeom>
              <a:rect b="b" l="l" r="r" t="t"/>
              <a:pathLst>
                <a:path extrusionOk="0" h="19" w="19">
                  <a:moveTo>
                    <a:pt x="0" y="1"/>
                  </a:moveTo>
                  <a:lnTo>
                    <a:pt x="0" y="1"/>
                  </a:lnTo>
                  <a:cubicBezTo>
                    <a:pt x="0" y="10"/>
                    <a:pt x="9" y="18"/>
                    <a:pt x="18" y="18"/>
                  </a:cubicBezTo>
                  <a:cubicBezTo>
                    <a:pt x="9" y="18"/>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2"/>
            <p:cNvSpPr/>
            <p:nvPr/>
          </p:nvSpPr>
          <p:spPr>
            <a:xfrm>
              <a:off x="9354472" y="4845399"/>
              <a:ext cx="1597" cy="4473"/>
            </a:xfrm>
            <a:custGeom>
              <a:rect b="b" l="l" r="r" t="t"/>
              <a:pathLst>
                <a:path extrusionOk="0" h="28" w="10">
                  <a:moveTo>
                    <a:pt x="1" y="1"/>
                  </a:moveTo>
                  <a:lnTo>
                    <a:pt x="1" y="27"/>
                  </a:lnTo>
                  <a:lnTo>
                    <a:pt x="9"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2"/>
            <p:cNvSpPr/>
            <p:nvPr/>
          </p:nvSpPr>
          <p:spPr>
            <a:xfrm>
              <a:off x="9323482" y="4789010"/>
              <a:ext cx="7188" cy="4792"/>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2"/>
            <p:cNvSpPr/>
            <p:nvPr/>
          </p:nvSpPr>
          <p:spPr>
            <a:xfrm>
              <a:off x="9319169" y="4808818"/>
              <a:ext cx="7188" cy="4313"/>
            </a:xfrm>
            <a:custGeom>
              <a:rect b="b" l="l" r="r" t="t"/>
              <a:pathLst>
                <a:path extrusionOk="0" h="27" w="45">
                  <a:moveTo>
                    <a:pt x="45" y="0"/>
                  </a:moveTo>
                  <a:lnTo>
                    <a:pt x="1" y="27"/>
                  </a:lnTo>
                  <a:lnTo>
                    <a:pt x="27" y="27"/>
                  </a:lnTo>
                  <a:cubicBezTo>
                    <a:pt x="27" y="18"/>
                    <a:pt x="36" y="9"/>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2"/>
            <p:cNvSpPr/>
            <p:nvPr/>
          </p:nvSpPr>
          <p:spPr>
            <a:xfrm>
              <a:off x="9308306" y="4801150"/>
              <a:ext cx="6869" cy="3035"/>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2"/>
            <p:cNvSpPr/>
            <p:nvPr/>
          </p:nvSpPr>
          <p:spPr>
            <a:xfrm>
              <a:off x="9286741" y="4734058"/>
              <a:ext cx="14217" cy="1597"/>
            </a:xfrm>
            <a:custGeom>
              <a:rect b="b" l="l" r="r" t="t"/>
              <a:pathLst>
                <a:path extrusionOk="0" h="10" w="89">
                  <a:moveTo>
                    <a:pt x="1" y="0"/>
                  </a:moveTo>
                  <a:lnTo>
                    <a:pt x="1" y="9"/>
                  </a:lnTo>
                  <a:lnTo>
                    <a:pt x="89"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2"/>
            <p:cNvSpPr/>
            <p:nvPr/>
          </p:nvSpPr>
          <p:spPr>
            <a:xfrm>
              <a:off x="9216614" y="4655945"/>
              <a:ext cx="22364" cy="9105"/>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2"/>
            <p:cNvSpPr/>
            <p:nvPr/>
          </p:nvSpPr>
          <p:spPr>
            <a:xfrm>
              <a:off x="9233228" y="4664890"/>
              <a:ext cx="160" cy="3035"/>
            </a:xfrm>
            <a:custGeom>
              <a:rect b="b" l="l" r="r" t="t"/>
              <a:pathLst>
                <a:path extrusionOk="0" h="19" w="1">
                  <a:moveTo>
                    <a:pt x="0" y="1"/>
                  </a:moveTo>
                  <a:cubicBezTo>
                    <a:pt x="0" y="9"/>
                    <a:pt x="0" y="9"/>
                    <a:pt x="0" y="18"/>
                  </a:cubicBezTo>
                  <a:cubicBezTo>
                    <a:pt x="0" y="9"/>
                    <a:pt x="0"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2"/>
            <p:cNvSpPr/>
            <p:nvPr/>
          </p:nvSpPr>
          <p:spPr>
            <a:xfrm>
              <a:off x="9419327" y="4977985"/>
              <a:ext cx="5910" cy="1597"/>
            </a:xfrm>
            <a:custGeom>
              <a:rect b="b" l="l" r="r" t="t"/>
              <a:pathLst>
                <a:path extrusionOk="0" h="10" w="37">
                  <a:moveTo>
                    <a:pt x="27" y="1"/>
                  </a:moveTo>
                  <a:lnTo>
                    <a:pt x="1" y="10"/>
                  </a:lnTo>
                  <a:lnTo>
                    <a:pt x="36" y="10"/>
                  </a:lnTo>
                  <a:lnTo>
                    <a:pt x="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2"/>
            <p:cNvSpPr/>
            <p:nvPr/>
          </p:nvSpPr>
          <p:spPr>
            <a:xfrm>
              <a:off x="9420765" y="4985013"/>
              <a:ext cx="7188" cy="5910"/>
            </a:xfrm>
            <a:custGeom>
              <a:rect b="b" l="l" r="r" t="t"/>
              <a:pathLst>
                <a:path extrusionOk="0" h="37" w="45">
                  <a:moveTo>
                    <a:pt x="1" y="1"/>
                  </a:moveTo>
                  <a:lnTo>
                    <a:pt x="36" y="36"/>
                  </a:lnTo>
                  <a:cubicBezTo>
                    <a:pt x="36" y="27"/>
                    <a:pt x="36" y="19"/>
                    <a:pt x="45" y="19"/>
                  </a:cubicBez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2"/>
            <p:cNvSpPr/>
            <p:nvPr/>
          </p:nvSpPr>
          <p:spPr>
            <a:xfrm>
              <a:off x="9491371" y="4646520"/>
              <a:ext cx="2875" cy="4473"/>
            </a:xfrm>
            <a:custGeom>
              <a:rect b="b" l="l" r="r" t="t"/>
              <a:pathLst>
                <a:path extrusionOk="0" h="28" w="18">
                  <a:moveTo>
                    <a:pt x="9" y="1"/>
                  </a:moveTo>
                  <a:lnTo>
                    <a:pt x="0" y="18"/>
                  </a:lnTo>
                  <a:cubicBezTo>
                    <a:pt x="9" y="27"/>
                    <a:pt x="9" y="27"/>
                    <a:pt x="18" y="27"/>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2"/>
            <p:cNvSpPr/>
            <p:nvPr/>
          </p:nvSpPr>
          <p:spPr>
            <a:xfrm>
              <a:off x="9539293" y="4652271"/>
              <a:ext cx="2875" cy="7188"/>
            </a:xfrm>
            <a:custGeom>
              <a:rect b="b" l="l" r="r" t="t"/>
              <a:pathLst>
                <a:path extrusionOk="0" h="45" w="18">
                  <a:moveTo>
                    <a:pt x="0" y="0"/>
                  </a:moveTo>
                  <a:lnTo>
                    <a:pt x="18" y="44"/>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2"/>
            <p:cNvSpPr/>
            <p:nvPr/>
          </p:nvSpPr>
          <p:spPr>
            <a:xfrm>
              <a:off x="9605586" y="4643804"/>
              <a:ext cx="11342" cy="3994"/>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3034" name="Shape 3034"/>
        <p:cNvGrpSpPr/>
        <p:nvPr/>
      </p:nvGrpSpPr>
      <p:grpSpPr>
        <a:xfrm>
          <a:off x="0" y="0"/>
          <a:ext cx="0" cy="0"/>
          <a:chOff x="0" y="0"/>
          <a:chExt cx="0" cy="0"/>
        </a:xfrm>
      </p:grpSpPr>
      <p:grpSp>
        <p:nvGrpSpPr>
          <p:cNvPr id="3035" name="Google Shape;3035;p11"/>
          <p:cNvGrpSpPr/>
          <p:nvPr/>
        </p:nvGrpSpPr>
        <p:grpSpPr>
          <a:xfrm>
            <a:off x="6523663" y="3642532"/>
            <a:ext cx="3509801" cy="3131869"/>
            <a:chOff x="6523663" y="3642532"/>
            <a:chExt cx="3509801" cy="3131869"/>
          </a:xfrm>
        </p:grpSpPr>
        <p:sp>
          <p:nvSpPr>
            <p:cNvPr id="3036" name="Google Shape;3036;p11"/>
            <p:cNvSpPr/>
            <p:nvPr/>
          </p:nvSpPr>
          <p:spPr>
            <a:xfrm rot="2288068">
              <a:off x="6650323" y="4686554"/>
              <a:ext cx="3283335" cy="1114639"/>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11"/>
            <p:cNvSpPr/>
            <p:nvPr/>
          </p:nvSpPr>
          <p:spPr>
            <a:xfrm rot="2288068">
              <a:off x="6537075" y="4584809"/>
              <a:ext cx="3482976" cy="1247315"/>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38" name="Google Shape;3038;p11"/>
          <p:cNvSpPr/>
          <p:nvPr/>
        </p:nvSpPr>
        <p:spPr>
          <a:xfrm rot="982933">
            <a:off x="7564259" y="4596372"/>
            <a:ext cx="52028" cy="39126"/>
          </a:xfrm>
          <a:custGeom>
            <a:rect b="b" l="l" r="r" t="t"/>
            <a:pathLst>
              <a:path extrusionOk="0" h="625" w="481">
                <a:moveTo>
                  <a:pt x="217" y="0"/>
                </a:moveTo>
                <a:cubicBezTo>
                  <a:pt x="185" y="0"/>
                  <a:pt x="152" y="18"/>
                  <a:pt x="119" y="59"/>
                </a:cubicBezTo>
                <a:cubicBezTo>
                  <a:pt x="0" y="209"/>
                  <a:pt x="114" y="624"/>
                  <a:pt x="265" y="624"/>
                </a:cubicBezTo>
                <a:cubicBezTo>
                  <a:pt x="296" y="624"/>
                  <a:pt x="329" y="606"/>
                  <a:pt x="362" y="565"/>
                </a:cubicBezTo>
                <a:cubicBezTo>
                  <a:pt x="480" y="418"/>
                  <a:pt x="370" y="0"/>
                  <a:pt x="21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11"/>
          <p:cNvSpPr/>
          <p:nvPr/>
        </p:nvSpPr>
        <p:spPr>
          <a:xfrm rot="982933">
            <a:off x="7622607" y="4514543"/>
            <a:ext cx="45971" cy="38124"/>
          </a:xfrm>
          <a:custGeom>
            <a:rect b="b" l="l" r="r" t="t"/>
            <a:pathLst>
              <a:path extrusionOk="0" h="609" w="425">
                <a:moveTo>
                  <a:pt x="184" y="0"/>
                </a:moveTo>
                <a:cubicBezTo>
                  <a:pt x="152" y="0"/>
                  <a:pt x="120" y="15"/>
                  <a:pt x="91" y="51"/>
                </a:cubicBezTo>
                <a:cubicBezTo>
                  <a:pt x="1" y="166"/>
                  <a:pt x="15" y="352"/>
                  <a:pt x="72" y="476"/>
                </a:cubicBezTo>
                <a:cubicBezTo>
                  <a:pt x="104" y="543"/>
                  <a:pt x="171" y="609"/>
                  <a:pt x="240" y="609"/>
                </a:cubicBezTo>
                <a:cubicBezTo>
                  <a:pt x="272" y="609"/>
                  <a:pt x="305" y="594"/>
                  <a:pt x="334" y="557"/>
                </a:cubicBezTo>
                <a:cubicBezTo>
                  <a:pt x="425" y="442"/>
                  <a:pt x="415" y="256"/>
                  <a:pt x="353" y="132"/>
                </a:cubicBezTo>
                <a:cubicBezTo>
                  <a:pt x="321" y="68"/>
                  <a:pt x="253" y="0"/>
                  <a:pt x="18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11"/>
          <p:cNvSpPr/>
          <p:nvPr/>
        </p:nvSpPr>
        <p:spPr>
          <a:xfrm rot="982933">
            <a:off x="7441332" y="4443141"/>
            <a:ext cx="52785" cy="44509"/>
          </a:xfrm>
          <a:custGeom>
            <a:rect b="b" l="l" r="r" t="t"/>
            <a:pathLst>
              <a:path extrusionOk="0" h="711" w="488">
                <a:moveTo>
                  <a:pt x="237" y="0"/>
                </a:moveTo>
                <a:cubicBezTo>
                  <a:pt x="204" y="0"/>
                  <a:pt x="171" y="16"/>
                  <a:pt x="143" y="56"/>
                </a:cubicBezTo>
                <a:cubicBezTo>
                  <a:pt x="0" y="261"/>
                  <a:pt x="38" y="604"/>
                  <a:pt x="291" y="699"/>
                </a:cubicBezTo>
                <a:cubicBezTo>
                  <a:pt x="312" y="707"/>
                  <a:pt x="331" y="710"/>
                  <a:pt x="348" y="710"/>
                </a:cubicBezTo>
                <a:cubicBezTo>
                  <a:pt x="476" y="710"/>
                  <a:pt x="487" y="502"/>
                  <a:pt x="458" y="342"/>
                </a:cubicBezTo>
                <a:cubicBezTo>
                  <a:pt x="458" y="270"/>
                  <a:pt x="439" y="194"/>
                  <a:pt x="410" y="137"/>
                </a:cubicBezTo>
                <a:cubicBezTo>
                  <a:pt x="381" y="72"/>
                  <a:pt x="308" y="0"/>
                  <a:pt x="23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11"/>
          <p:cNvSpPr/>
          <p:nvPr/>
        </p:nvSpPr>
        <p:spPr>
          <a:xfrm rot="982933">
            <a:off x="7252481" y="4304363"/>
            <a:ext cx="54299" cy="49267"/>
          </a:xfrm>
          <a:custGeom>
            <a:rect b="b" l="l" r="r" t="t"/>
            <a:pathLst>
              <a:path extrusionOk="0" h="787" w="502">
                <a:moveTo>
                  <a:pt x="195" y="0"/>
                </a:moveTo>
                <a:cubicBezTo>
                  <a:pt x="191" y="0"/>
                  <a:pt x="187" y="1"/>
                  <a:pt x="182" y="2"/>
                </a:cubicBezTo>
                <a:cubicBezTo>
                  <a:pt x="153" y="12"/>
                  <a:pt x="125" y="31"/>
                  <a:pt x="101" y="59"/>
                </a:cubicBezTo>
                <a:cubicBezTo>
                  <a:pt x="1" y="183"/>
                  <a:pt x="1" y="374"/>
                  <a:pt x="44" y="517"/>
                </a:cubicBezTo>
                <a:cubicBezTo>
                  <a:pt x="68" y="603"/>
                  <a:pt x="106" y="689"/>
                  <a:pt x="177" y="741"/>
                </a:cubicBezTo>
                <a:cubicBezTo>
                  <a:pt x="199" y="760"/>
                  <a:pt x="258" y="787"/>
                  <a:pt x="306" y="787"/>
                </a:cubicBezTo>
                <a:cubicBezTo>
                  <a:pt x="330" y="787"/>
                  <a:pt x="352" y="780"/>
                  <a:pt x="363" y="760"/>
                </a:cubicBezTo>
                <a:cubicBezTo>
                  <a:pt x="439" y="641"/>
                  <a:pt x="492" y="612"/>
                  <a:pt x="497" y="465"/>
                </a:cubicBezTo>
                <a:cubicBezTo>
                  <a:pt x="497" y="465"/>
                  <a:pt x="497" y="460"/>
                  <a:pt x="497" y="455"/>
                </a:cubicBezTo>
                <a:cubicBezTo>
                  <a:pt x="501" y="431"/>
                  <a:pt x="501" y="403"/>
                  <a:pt x="497" y="360"/>
                </a:cubicBezTo>
                <a:cubicBezTo>
                  <a:pt x="492" y="350"/>
                  <a:pt x="492" y="345"/>
                  <a:pt x="487" y="336"/>
                </a:cubicBezTo>
                <a:cubicBezTo>
                  <a:pt x="487" y="312"/>
                  <a:pt x="482" y="293"/>
                  <a:pt x="473" y="269"/>
                </a:cubicBezTo>
                <a:cubicBezTo>
                  <a:pt x="468" y="240"/>
                  <a:pt x="459" y="217"/>
                  <a:pt x="449" y="193"/>
                </a:cubicBezTo>
                <a:cubicBezTo>
                  <a:pt x="444" y="183"/>
                  <a:pt x="444" y="174"/>
                  <a:pt x="439" y="164"/>
                </a:cubicBezTo>
                <a:cubicBezTo>
                  <a:pt x="430" y="150"/>
                  <a:pt x="420" y="140"/>
                  <a:pt x="416" y="126"/>
                </a:cubicBezTo>
                <a:cubicBezTo>
                  <a:pt x="406" y="117"/>
                  <a:pt x="401" y="102"/>
                  <a:pt x="392" y="88"/>
                </a:cubicBezTo>
                <a:cubicBezTo>
                  <a:pt x="368" y="55"/>
                  <a:pt x="335" y="31"/>
                  <a:pt x="301" y="16"/>
                </a:cubicBezTo>
                <a:cubicBezTo>
                  <a:pt x="292" y="12"/>
                  <a:pt x="287" y="12"/>
                  <a:pt x="277" y="7"/>
                </a:cubicBezTo>
                <a:cubicBezTo>
                  <a:pt x="264" y="4"/>
                  <a:pt x="250" y="0"/>
                  <a:pt x="237" y="0"/>
                </a:cubicBezTo>
                <a:cubicBezTo>
                  <a:pt x="231" y="0"/>
                  <a:pt x="226" y="1"/>
                  <a:pt x="220" y="2"/>
                </a:cubicBezTo>
                <a:cubicBezTo>
                  <a:pt x="211" y="2"/>
                  <a:pt x="203" y="0"/>
                  <a:pt x="19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11"/>
          <p:cNvSpPr/>
          <p:nvPr/>
        </p:nvSpPr>
        <p:spPr>
          <a:xfrm rot="982933">
            <a:off x="7425361" y="4326739"/>
            <a:ext cx="36993" cy="27795"/>
          </a:xfrm>
          <a:custGeom>
            <a:rect b="b" l="l" r="r" t="t"/>
            <a:pathLst>
              <a:path extrusionOk="0" h="444" w="342">
                <a:moveTo>
                  <a:pt x="154" y="0"/>
                </a:moveTo>
                <a:cubicBezTo>
                  <a:pt x="131" y="0"/>
                  <a:pt x="107" y="14"/>
                  <a:pt x="83" y="44"/>
                </a:cubicBezTo>
                <a:cubicBezTo>
                  <a:pt x="0" y="147"/>
                  <a:pt x="81" y="443"/>
                  <a:pt x="187" y="443"/>
                </a:cubicBezTo>
                <a:cubicBezTo>
                  <a:pt x="209" y="443"/>
                  <a:pt x="232" y="431"/>
                  <a:pt x="255" y="402"/>
                </a:cubicBezTo>
                <a:cubicBezTo>
                  <a:pt x="341" y="295"/>
                  <a:pt x="262" y="0"/>
                  <a:pt x="15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11"/>
          <p:cNvSpPr/>
          <p:nvPr/>
        </p:nvSpPr>
        <p:spPr>
          <a:xfrm rot="982933">
            <a:off x="7547546" y="4372628"/>
            <a:ext cx="44132" cy="33116"/>
          </a:xfrm>
          <a:custGeom>
            <a:rect b="b" l="l" r="r" t="t"/>
            <a:pathLst>
              <a:path extrusionOk="0" h="529" w="408">
                <a:moveTo>
                  <a:pt x="184" y="1"/>
                </a:moveTo>
                <a:cubicBezTo>
                  <a:pt x="157" y="1"/>
                  <a:pt x="128" y="16"/>
                  <a:pt x="99" y="52"/>
                </a:cubicBezTo>
                <a:cubicBezTo>
                  <a:pt x="1" y="178"/>
                  <a:pt x="94" y="529"/>
                  <a:pt x="223" y="529"/>
                </a:cubicBezTo>
                <a:cubicBezTo>
                  <a:pt x="251" y="529"/>
                  <a:pt x="280" y="513"/>
                  <a:pt x="309" y="476"/>
                </a:cubicBezTo>
                <a:cubicBezTo>
                  <a:pt x="407" y="354"/>
                  <a:pt x="313" y="1"/>
                  <a:pt x="18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11"/>
          <p:cNvSpPr/>
          <p:nvPr/>
        </p:nvSpPr>
        <p:spPr>
          <a:xfrm rot="982933">
            <a:off x="7375173" y="4553633"/>
            <a:ext cx="53975" cy="40628"/>
          </a:xfrm>
          <a:custGeom>
            <a:rect b="b" l="l" r="r" t="t"/>
            <a:pathLst>
              <a:path extrusionOk="0" h="649" w="499">
                <a:moveTo>
                  <a:pt x="224" y="1"/>
                </a:moveTo>
                <a:cubicBezTo>
                  <a:pt x="192" y="1"/>
                  <a:pt x="158" y="19"/>
                  <a:pt x="123" y="63"/>
                </a:cubicBezTo>
                <a:cubicBezTo>
                  <a:pt x="1" y="217"/>
                  <a:pt x="117" y="649"/>
                  <a:pt x="275" y="649"/>
                </a:cubicBezTo>
                <a:cubicBezTo>
                  <a:pt x="307" y="649"/>
                  <a:pt x="342" y="630"/>
                  <a:pt x="376" y="587"/>
                </a:cubicBezTo>
                <a:cubicBezTo>
                  <a:pt x="498" y="433"/>
                  <a:pt x="382"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11"/>
          <p:cNvSpPr/>
          <p:nvPr/>
        </p:nvSpPr>
        <p:spPr>
          <a:xfrm rot="982933">
            <a:off x="7250981" y="4453976"/>
            <a:ext cx="43915" cy="37185"/>
          </a:xfrm>
          <a:custGeom>
            <a:rect b="b" l="l" r="r" t="t"/>
            <a:pathLst>
              <a:path extrusionOk="0" h="594" w="406">
                <a:moveTo>
                  <a:pt x="180" y="0"/>
                </a:moveTo>
                <a:cubicBezTo>
                  <a:pt x="176" y="0"/>
                  <a:pt x="172" y="1"/>
                  <a:pt x="167" y="1"/>
                </a:cubicBezTo>
                <a:cubicBezTo>
                  <a:pt x="0" y="20"/>
                  <a:pt x="5" y="282"/>
                  <a:pt x="38" y="397"/>
                </a:cubicBezTo>
                <a:cubicBezTo>
                  <a:pt x="63" y="477"/>
                  <a:pt x="141" y="593"/>
                  <a:pt x="226" y="593"/>
                </a:cubicBezTo>
                <a:cubicBezTo>
                  <a:pt x="257" y="593"/>
                  <a:pt x="289" y="578"/>
                  <a:pt x="320" y="540"/>
                </a:cubicBezTo>
                <a:cubicBezTo>
                  <a:pt x="335" y="519"/>
                  <a:pt x="348" y="495"/>
                  <a:pt x="358" y="472"/>
                </a:cubicBezTo>
                <a:lnTo>
                  <a:pt x="358" y="472"/>
                </a:lnTo>
                <a:cubicBezTo>
                  <a:pt x="356" y="479"/>
                  <a:pt x="356" y="483"/>
                  <a:pt x="357" y="483"/>
                </a:cubicBezTo>
                <a:cubicBezTo>
                  <a:pt x="360" y="483"/>
                  <a:pt x="366" y="472"/>
                  <a:pt x="377" y="449"/>
                </a:cubicBezTo>
                <a:cubicBezTo>
                  <a:pt x="401" y="397"/>
                  <a:pt x="405" y="325"/>
                  <a:pt x="386" y="268"/>
                </a:cubicBezTo>
                <a:cubicBezTo>
                  <a:pt x="363" y="203"/>
                  <a:pt x="313" y="0"/>
                  <a:pt x="18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11"/>
          <p:cNvSpPr/>
          <p:nvPr/>
        </p:nvSpPr>
        <p:spPr>
          <a:xfrm rot="982933">
            <a:off x="7111266" y="4512564"/>
            <a:ext cx="45322" cy="37748"/>
          </a:xfrm>
          <a:custGeom>
            <a:rect b="b" l="l" r="r" t="t"/>
            <a:pathLst>
              <a:path extrusionOk="0" h="603" w="419">
                <a:moveTo>
                  <a:pt x="195" y="0"/>
                </a:moveTo>
                <a:cubicBezTo>
                  <a:pt x="0" y="0"/>
                  <a:pt x="7" y="332"/>
                  <a:pt x="76" y="455"/>
                </a:cubicBezTo>
                <a:cubicBezTo>
                  <a:pt x="100" y="503"/>
                  <a:pt x="128" y="550"/>
                  <a:pt x="176" y="579"/>
                </a:cubicBezTo>
                <a:cubicBezTo>
                  <a:pt x="204" y="595"/>
                  <a:pt x="231" y="603"/>
                  <a:pt x="256" y="603"/>
                </a:cubicBezTo>
                <a:cubicBezTo>
                  <a:pt x="306" y="603"/>
                  <a:pt x="347" y="571"/>
                  <a:pt x="376" y="508"/>
                </a:cubicBezTo>
                <a:cubicBezTo>
                  <a:pt x="419" y="407"/>
                  <a:pt x="414" y="293"/>
                  <a:pt x="371" y="193"/>
                </a:cubicBezTo>
                <a:cubicBezTo>
                  <a:pt x="371" y="188"/>
                  <a:pt x="371" y="183"/>
                  <a:pt x="371" y="179"/>
                </a:cubicBezTo>
                <a:cubicBezTo>
                  <a:pt x="366" y="169"/>
                  <a:pt x="357" y="160"/>
                  <a:pt x="352" y="145"/>
                </a:cubicBezTo>
                <a:lnTo>
                  <a:pt x="352" y="145"/>
                </a:lnTo>
                <a:cubicBezTo>
                  <a:pt x="362" y="160"/>
                  <a:pt x="366" y="169"/>
                  <a:pt x="371" y="174"/>
                </a:cubicBezTo>
                <a:cubicBezTo>
                  <a:pt x="358" y="88"/>
                  <a:pt x="318" y="6"/>
                  <a:pt x="237" y="6"/>
                </a:cubicBezTo>
                <a:cubicBezTo>
                  <a:pt x="233" y="6"/>
                  <a:pt x="228" y="7"/>
                  <a:pt x="223" y="7"/>
                </a:cubicBezTo>
                <a:cubicBezTo>
                  <a:pt x="223" y="7"/>
                  <a:pt x="223" y="2"/>
                  <a:pt x="223" y="2"/>
                </a:cubicBezTo>
                <a:cubicBezTo>
                  <a:pt x="214" y="1"/>
                  <a:pt x="204" y="0"/>
                  <a:pt x="19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11"/>
          <p:cNvSpPr/>
          <p:nvPr/>
        </p:nvSpPr>
        <p:spPr>
          <a:xfrm rot="982933">
            <a:off x="7152796" y="4528749"/>
            <a:ext cx="865" cy="1002"/>
          </a:xfrm>
          <a:custGeom>
            <a:rect b="b" l="l" r="r" t="t"/>
            <a:pathLst>
              <a:path extrusionOk="0" h="16" w="8">
                <a:moveTo>
                  <a:pt x="0" y="1"/>
                </a:moveTo>
                <a:lnTo>
                  <a:pt x="0" y="6"/>
                </a:lnTo>
                <a:cubicBezTo>
                  <a:pt x="5" y="12"/>
                  <a:pt x="7" y="16"/>
                  <a:pt x="7" y="16"/>
                </a:cubicBezTo>
                <a:cubicBezTo>
                  <a:pt x="8" y="16"/>
                  <a:pt x="5" y="11"/>
                  <a:pt x="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11"/>
          <p:cNvSpPr/>
          <p:nvPr/>
        </p:nvSpPr>
        <p:spPr>
          <a:xfrm rot="982933">
            <a:off x="7248776" y="4661315"/>
            <a:ext cx="97025" cy="80067"/>
          </a:xfrm>
          <a:custGeom>
            <a:rect b="b" l="l" r="r" t="t"/>
            <a:pathLst>
              <a:path extrusionOk="0" h="1279" w="897">
                <a:moveTo>
                  <a:pt x="392" y="0"/>
                </a:moveTo>
                <a:cubicBezTo>
                  <a:pt x="323" y="0"/>
                  <a:pt x="253" y="33"/>
                  <a:pt x="191" y="112"/>
                </a:cubicBezTo>
                <a:cubicBezTo>
                  <a:pt x="0" y="350"/>
                  <a:pt x="29" y="741"/>
                  <a:pt x="158" y="1003"/>
                </a:cubicBezTo>
                <a:cubicBezTo>
                  <a:pt x="225" y="1142"/>
                  <a:pt x="367" y="1278"/>
                  <a:pt x="509" y="1278"/>
                </a:cubicBezTo>
                <a:cubicBezTo>
                  <a:pt x="578" y="1278"/>
                  <a:pt x="646" y="1247"/>
                  <a:pt x="706" y="1170"/>
                </a:cubicBezTo>
                <a:cubicBezTo>
                  <a:pt x="896" y="932"/>
                  <a:pt x="873" y="541"/>
                  <a:pt x="744" y="279"/>
                </a:cubicBezTo>
                <a:cubicBezTo>
                  <a:pt x="676" y="137"/>
                  <a:pt x="535" y="0"/>
                  <a:pt x="3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11"/>
          <p:cNvSpPr/>
          <p:nvPr/>
        </p:nvSpPr>
        <p:spPr>
          <a:xfrm rot="982933">
            <a:off x="7480724" y="4817544"/>
            <a:ext cx="59924" cy="48891"/>
          </a:xfrm>
          <a:custGeom>
            <a:rect b="b" l="l" r="r" t="t"/>
            <a:pathLst>
              <a:path extrusionOk="0" h="781" w="554">
                <a:moveTo>
                  <a:pt x="236" y="0"/>
                </a:moveTo>
                <a:cubicBezTo>
                  <a:pt x="145" y="0"/>
                  <a:pt x="57" y="75"/>
                  <a:pt x="29" y="208"/>
                </a:cubicBezTo>
                <a:cubicBezTo>
                  <a:pt x="0" y="337"/>
                  <a:pt x="14" y="485"/>
                  <a:pt x="72" y="604"/>
                </a:cubicBezTo>
                <a:cubicBezTo>
                  <a:pt x="101" y="664"/>
                  <a:pt x="181" y="781"/>
                  <a:pt x="269" y="781"/>
                </a:cubicBezTo>
                <a:cubicBezTo>
                  <a:pt x="279" y="781"/>
                  <a:pt x="290" y="779"/>
                  <a:pt x="300" y="776"/>
                </a:cubicBezTo>
                <a:cubicBezTo>
                  <a:pt x="310" y="771"/>
                  <a:pt x="319" y="771"/>
                  <a:pt x="329" y="766"/>
                </a:cubicBezTo>
                <a:cubicBezTo>
                  <a:pt x="553" y="690"/>
                  <a:pt x="534" y="385"/>
                  <a:pt x="453" y="204"/>
                </a:cubicBezTo>
                <a:cubicBezTo>
                  <a:pt x="448" y="189"/>
                  <a:pt x="443" y="175"/>
                  <a:pt x="434" y="161"/>
                </a:cubicBezTo>
                <a:cubicBezTo>
                  <a:pt x="387" y="51"/>
                  <a:pt x="310" y="0"/>
                  <a:pt x="2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11"/>
          <p:cNvSpPr/>
          <p:nvPr/>
        </p:nvSpPr>
        <p:spPr>
          <a:xfrm rot="982933">
            <a:off x="7605170" y="4881848"/>
            <a:ext cx="43915" cy="36246"/>
          </a:xfrm>
          <a:custGeom>
            <a:rect b="b" l="l" r="r" t="t"/>
            <a:pathLst>
              <a:path extrusionOk="0" h="579" w="406">
                <a:moveTo>
                  <a:pt x="174" y="0"/>
                </a:moveTo>
                <a:cubicBezTo>
                  <a:pt x="78" y="0"/>
                  <a:pt x="20" y="184"/>
                  <a:pt x="19" y="291"/>
                </a:cubicBezTo>
                <a:lnTo>
                  <a:pt x="19" y="291"/>
                </a:lnTo>
                <a:cubicBezTo>
                  <a:pt x="19" y="282"/>
                  <a:pt x="18" y="273"/>
                  <a:pt x="15" y="263"/>
                </a:cubicBezTo>
                <a:lnTo>
                  <a:pt x="15" y="263"/>
                </a:lnTo>
                <a:cubicBezTo>
                  <a:pt x="1" y="350"/>
                  <a:pt x="23" y="578"/>
                  <a:pt x="152" y="578"/>
                </a:cubicBezTo>
                <a:cubicBezTo>
                  <a:pt x="157" y="578"/>
                  <a:pt x="162" y="578"/>
                  <a:pt x="167" y="577"/>
                </a:cubicBezTo>
                <a:cubicBezTo>
                  <a:pt x="201" y="573"/>
                  <a:pt x="234" y="563"/>
                  <a:pt x="263" y="544"/>
                </a:cubicBezTo>
                <a:cubicBezTo>
                  <a:pt x="406" y="449"/>
                  <a:pt x="372" y="191"/>
                  <a:pt x="282" y="72"/>
                </a:cubicBezTo>
                <a:cubicBezTo>
                  <a:pt x="242" y="21"/>
                  <a:pt x="206" y="0"/>
                  <a:pt x="17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11"/>
          <p:cNvSpPr/>
          <p:nvPr/>
        </p:nvSpPr>
        <p:spPr>
          <a:xfrm rot="982933">
            <a:off x="7659278" y="4751936"/>
            <a:ext cx="40887" cy="33366"/>
          </a:xfrm>
          <a:custGeom>
            <a:rect b="b" l="l" r="r" t="t"/>
            <a:pathLst>
              <a:path extrusionOk="0" h="533" w="378">
                <a:moveTo>
                  <a:pt x="170" y="1"/>
                </a:moveTo>
                <a:cubicBezTo>
                  <a:pt x="164" y="1"/>
                  <a:pt x="159" y="1"/>
                  <a:pt x="153" y="2"/>
                </a:cubicBezTo>
                <a:cubicBezTo>
                  <a:pt x="1" y="21"/>
                  <a:pt x="20" y="288"/>
                  <a:pt x="72" y="378"/>
                </a:cubicBezTo>
                <a:cubicBezTo>
                  <a:pt x="120" y="459"/>
                  <a:pt x="158" y="517"/>
                  <a:pt x="253" y="531"/>
                </a:cubicBezTo>
                <a:cubicBezTo>
                  <a:pt x="260" y="532"/>
                  <a:pt x="266" y="533"/>
                  <a:pt x="272" y="533"/>
                </a:cubicBezTo>
                <a:cubicBezTo>
                  <a:pt x="377" y="533"/>
                  <a:pt x="375" y="346"/>
                  <a:pt x="339" y="278"/>
                </a:cubicBezTo>
                <a:cubicBezTo>
                  <a:pt x="334" y="269"/>
                  <a:pt x="330" y="264"/>
                  <a:pt x="325" y="259"/>
                </a:cubicBezTo>
                <a:cubicBezTo>
                  <a:pt x="320" y="145"/>
                  <a:pt x="285" y="1"/>
                  <a:pt x="17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11"/>
          <p:cNvSpPr/>
          <p:nvPr/>
        </p:nvSpPr>
        <p:spPr>
          <a:xfrm rot="982933">
            <a:off x="7281157" y="4836741"/>
            <a:ext cx="73877" cy="60911"/>
          </a:xfrm>
          <a:custGeom>
            <a:rect b="b" l="l" r="r" t="t"/>
            <a:pathLst>
              <a:path extrusionOk="0" h="973" w="683">
                <a:moveTo>
                  <a:pt x="292" y="0"/>
                </a:moveTo>
                <a:cubicBezTo>
                  <a:pt x="184" y="0"/>
                  <a:pt x="90" y="97"/>
                  <a:pt x="53" y="251"/>
                </a:cubicBezTo>
                <a:cubicBezTo>
                  <a:pt x="1" y="495"/>
                  <a:pt x="68" y="804"/>
                  <a:pt x="306" y="928"/>
                </a:cubicBezTo>
                <a:cubicBezTo>
                  <a:pt x="320" y="938"/>
                  <a:pt x="339" y="943"/>
                  <a:pt x="358" y="957"/>
                </a:cubicBezTo>
                <a:cubicBezTo>
                  <a:pt x="379" y="968"/>
                  <a:pt x="400" y="973"/>
                  <a:pt x="420" y="973"/>
                </a:cubicBezTo>
                <a:cubicBezTo>
                  <a:pt x="537" y="973"/>
                  <a:pt x="624" y="799"/>
                  <a:pt x="644" y="709"/>
                </a:cubicBezTo>
                <a:cubicBezTo>
                  <a:pt x="682" y="537"/>
                  <a:pt x="659" y="294"/>
                  <a:pt x="539" y="156"/>
                </a:cubicBezTo>
                <a:cubicBezTo>
                  <a:pt x="520" y="142"/>
                  <a:pt x="506" y="123"/>
                  <a:pt x="487" y="104"/>
                </a:cubicBezTo>
                <a:cubicBezTo>
                  <a:pt x="423" y="32"/>
                  <a:pt x="355" y="0"/>
                  <a:pt x="2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11"/>
          <p:cNvSpPr/>
          <p:nvPr/>
        </p:nvSpPr>
        <p:spPr>
          <a:xfrm rot="982933">
            <a:off x="7400948" y="4970544"/>
            <a:ext cx="53218" cy="46888"/>
          </a:xfrm>
          <a:custGeom>
            <a:rect b="b" l="l" r="r" t="t"/>
            <a:pathLst>
              <a:path extrusionOk="0" h="749" w="492">
                <a:moveTo>
                  <a:pt x="258" y="1"/>
                </a:moveTo>
                <a:cubicBezTo>
                  <a:pt x="249" y="1"/>
                  <a:pt x="239" y="2"/>
                  <a:pt x="229" y="5"/>
                </a:cubicBezTo>
                <a:cubicBezTo>
                  <a:pt x="196" y="10"/>
                  <a:pt x="162" y="19"/>
                  <a:pt x="134" y="38"/>
                </a:cubicBezTo>
                <a:cubicBezTo>
                  <a:pt x="19" y="115"/>
                  <a:pt x="0" y="281"/>
                  <a:pt x="15" y="405"/>
                </a:cubicBezTo>
                <a:cubicBezTo>
                  <a:pt x="28" y="503"/>
                  <a:pt x="103" y="748"/>
                  <a:pt x="243" y="748"/>
                </a:cubicBezTo>
                <a:cubicBezTo>
                  <a:pt x="254" y="748"/>
                  <a:pt x="265" y="747"/>
                  <a:pt x="277" y="744"/>
                </a:cubicBezTo>
                <a:cubicBezTo>
                  <a:pt x="367" y="720"/>
                  <a:pt x="405" y="677"/>
                  <a:pt x="444" y="586"/>
                </a:cubicBezTo>
                <a:cubicBezTo>
                  <a:pt x="491" y="482"/>
                  <a:pt x="491" y="353"/>
                  <a:pt x="463" y="238"/>
                </a:cubicBezTo>
                <a:cubicBezTo>
                  <a:pt x="441" y="160"/>
                  <a:pt x="363" y="1"/>
                  <a:pt x="25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11"/>
          <p:cNvSpPr/>
          <p:nvPr/>
        </p:nvSpPr>
        <p:spPr>
          <a:xfrm rot="982933">
            <a:off x="7689391" y="5065783"/>
            <a:ext cx="52136" cy="36183"/>
          </a:xfrm>
          <a:custGeom>
            <a:rect b="b" l="l" r="r" t="t"/>
            <a:pathLst>
              <a:path extrusionOk="0" h="578" w="482">
                <a:moveTo>
                  <a:pt x="277" y="1"/>
                </a:moveTo>
                <a:cubicBezTo>
                  <a:pt x="267" y="1"/>
                  <a:pt x="253" y="1"/>
                  <a:pt x="243" y="6"/>
                </a:cubicBezTo>
                <a:cubicBezTo>
                  <a:pt x="191" y="6"/>
                  <a:pt x="148" y="58"/>
                  <a:pt x="129" y="101"/>
                </a:cubicBezTo>
                <a:cubicBezTo>
                  <a:pt x="105" y="173"/>
                  <a:pt x="100" y="239"/>
                  <a:pt x="53" y="287"/>
                </a:cubicBezTo>
                <a:cubicBezTo>
                  <a:pt x="0" y="330"/>
                  <a:pt x="29" y="459"/>
                  <a:pt x="91" y="487"/>
                </a:cubicBezTo>
                <a:cubicBezTo>
                  <a:pt x="181" y="520"/>
                  <a:pt x="210" y="573"/>
                  <a:pt x="310" y="578"/>
                </a:cubicBezTo>
                <a:cubicBezTo>
                  <a:pt x="386" y="578"/>
                  <a:pt x="429" y="478"/>
                  <a:pt x="439" y="416"/>
                </a:cubicBezTo>
                <a:lnTo>
                  <a:pt x="453" y="368"/>
                </a:lnTo>
                <a:cubicBezTo>
                  <a:pt x="482" y="249"/>
                  <a:pt x="439" y="1"/>
                  <a:pt x="27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11"/>
          <p:cNvSpPr/>
          <p:nvPr/>
        </p:nvSpPr>
        <p:spPr>
          <a:xfrm rot="982933">
            <a:off x="7881855" y="4897383"/>
            <a:ext cx="47701" cy="42443"/>
          </a:xfrm>
          <a:custGeom>
            <a:rect b="b" l="l" r="r" t="t"/>
            <a:pathLst>
              <a:path extrusionOk="0" h="678" w="441">
                <a:moveTo>
                  <a:pt x="231" y="1"/>
                </a:moveTo>
                <a:cubicBezTo>
                  <a:pt x="202" y="1"/>
                  <a:pt x="169" y="16"/>
                  <a:pt x="134" y="52"/>
                </a:cubicBezTo>
                <a:cubicBezTo>
                  <a:pt x="1" y="190"/>
                  <a:pt x="5" y="486"/>
                  <a:pt x="115" y="638"/>
                </a:cubicBezTo>
                <a:cubicBezTo>
                  <a:pt x="134" y="663"/>
                  <a:pt x="160" y="678"/>
                  <a:pt x="187" y="678"/>
                </a:cubicBezTo>
                <a:cubicBezTo>
                  <a:pt x="207" y="678"/>
                  <a:pt x="227" y="669"/>
                  <a:pt x="244" y="648"/>
                </a:cubicBezTo>
                <a:cubicBezTo>
                  <a:pt x="291" y="586"/>
                  <a:pt x="344" y="529"/>
                  <a:pt x="382" y="457"/>
                </a:cubicBezTo>
                <a:cubicBezTo>
                  <a:pt x="441" y="339"/>
                  <a:pt x="370" y="1"/>
                  <a:pt x="2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11"/>
          <p:cNvSpPr/>
          <p:nvPr/>
        </p:nvSpPr>
        <p:spPr>
          <a:xfrm rot="982933">
            <a:off x="7897139" y="4605545"/>
            <a:ext cx="34613" cy="27044"/>
          </a:xfrm>
          <a:custGeom>
            <a:rect b="b" l="l" r="r" t="t"/>
            <a:pathLst>
              <a:path extrusionOk="0" h="432" w="320">
                <a:moveTo>
                  <a:pt x="135" y="0"/>
                </a:moveTo>
                <a:cubicBezTo>
                  <a:pt x="81" y="0"/>
                  <a:pt x="39" y="64"/>
                  <a:pt x="24" y="122"/>
                </a:cubicBezTo>
                <a:cubicBezTo>
                  <a:pt x="0" y="217"/>
                  <a:pt x="24" y="346"/>
                  <a:pt x="105" y="408"/>
                </a:cubicBezTo>
                <a:cubicBezTo>
                  <a:pt x="122" y="422"/>
                  <a:pt x="143" y="431"/>
                  <a:pt x="163" y="431"/>
                </a:cubicBezTo>
                <a:cubicBezTo>
                  <a:pt x="177" y="431"/>
                  <a:pt x="192" y="427"/>
                  <a:pt x="205" y="417"/>
                </a:cubicBezTo>
                <a:cubicBezTo>
                  <a:pt x="210" y="417"/>
                  <a:pt x="215" y="413"/>
                  <a:pt x="220" y="413"/>
                </a:cubicBezTo>
                <a:lnTo>
                  <a:pt x="224" y="413"/>
                </a:lnTo>
                <a:cubicBezTo>
                  <a:pt x="320" y="403"/>
                  <a:pt x="301" y="236"/>
                  <a:pt x="272" y="179"/>
                </a:cubicBezTo>
                <a:cubicBezTo>
                  <a:pt x="272" y="170"/>
                  <a:pt x="267" y="160"/>
                  <a:pt x="262" y="146"/>
                </a:cubicBezTo>
                <a:cubicBezTo>
                  <a:pt x="253" y="98"/>
                  <a:pt x="229" y="55"/>
                  <a:pt x="191" y="22"/>
                </a:cubicBezTo>
                <a:cubicBezTo>
                  <a:pt x="171" y="7"/>
                  <a:pt x="153" y="0"/>
                  <a:pt x="13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11"/>
          <p:cNvSpPr/>
          <p:nvPr/>
        </p:nvSpPr>
        <p:spPr>
          <a:xfrm rot="982933">
            <a:off x="7781316" y="4692793"/>
            <a:ext cx="73985" cy="52522"/>
          </a:xfrm>
          <a:custGeom>
            <a:rect b="b" l="l" r="r" t="t"/>
            <a:pathLst>
              <a:path extrusionOk="0" h="839" w="684">
                <a:moveTo>
                  <a:pt x="318" y="1"/>
                </a:moveTo>
                <a:cubicBezTo>
                  <a:pt x="302" y="1"/>
                  <a:pt x="286" y="3"/>
                  <a:pt x="269" y="9"/>
                </a:cubicBezTo>
                <a:cubicBezTo>
                  <a:pt x="169" y="42"/>
                  <a:pt x="112" y="114"/>
                  <a:pt x="83" y="214"/>
                </a:cubicBezTo>
                <a:cubicBezTo>
                  <a:pt x="1" y="348"/>
                  <a:pt x="56" y="561"/>
                  <a:pt x="145" y="681"/>
                </a:cubicBezTo>
                <a:lnTo>
                  <a:pt x="145" y="681"/>
                </a:lnTo>
                <a:cubicBezTo>
                  <a:pt x="139" y="673"/>
                  <a:pt x="132" y="665"/>
                  <a:pt x="126" y="657"/>
                </a:cubicBezTo>
                <a:lnTo>
                  <a:pt x="126" y="657"/>
                </a:lnTo>
                <a:cubicBezTo>
                  <a:pt x="156" y="721"/>
                  <a:pt x="239" y="839"/>
                  <a:pt x="328" y="839"/>
                </a:cubicBezTo>
                <a:cubicBezTo>
                  <a:pt x="339" y="839"/>
                  <a:pt x="349" y="837"/>
                  <a:pt x="360" y="834"/>
                </a:cubicBezTo>
                <a:cubicBezTo>
                  <a:pt x="474" y="805"/>
                  <a:pt x="512" y="757"/>
                  <a:pt x="574" y="657"/>
                </a:cubicBezTo>
                <a:cubicBezTo>
                  <a:pt x="684" y="471"/>
                  <a:pt x="603" y="104"/>
                  <a:pt x="398" y="18"/>
                </a:cubicBezTo>
                <a:cubicBezTo>
                  <a:pt x="369" y="7"/>
                  <a:pt x="343" y="1"/>
                  <a:pt x="31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11"/>
          <p:cNvSpPr/>
          <p:nvPr/>
        </p:nvSpPr>
        <p:spPr>
          <a:xfrm rot="982933">
            <a:off x="8031877" y="4808200"/>
            <a:ext cx="78528" cy="63665"/>
          </a:xfrm>
          <a:custGeom>
            <a:rect b="b" l="l" r="r" t="t"/>
            <a:pathLst>
              <a:path extrusionOk="0" h="1017" w="726">
                <a:moveTo>
                  <a:pt x="300" y="1"/>
                </a:moveTo>
                <a:cubicBezTo>
                  <a:pt x="172" y="1"/>
                  <a:pt x="79" y="125"/>
                  <a:pt x="44" y="279"/>
                </a:cubicBezTo>
                <a:cubicBezTo>
                  <a:pt x="1" y="470"/>
                  <a:pt x="44" y="961"/>
                  <a:pt x="311" y="1003"/>
                </a:cubicBezTo>
                <a:cubicBezTo>
                  <a:pt x="348" y="1010"/>
                  <a:pt x="385" y="1017"/>
                  <a:pt x="422" y="1017"/>
                </a:cubicBezTo>
                <a:cubicBezTo>
                  <a:pt x="437" y="1017"/>
                  <a:pt x="452" y="1016"/>
                  <a:pt x="468" y="1013"/>
                </a:cubicBezTo>
                <a:cubicBezTo>
                  <a:pt x="725" y="951"/>
                  <a:pt x="711" y="598"/>
                  <a:pt x="663" y="398"/>
                </a:cubicBezTo>
                <a:cubicBezTo>
                  <a:pt x="635" y="255"/>
                  <a:pt x="568" y="126"/>
                  <a:pt x="439" y="45"/>
                </a:cubicBezTo>
                <a:cubicBezTo>
                  <a:pt x="389" y="15"/>
                  <a:pt x="343" y="1"/>
                  <a:pt x="30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11"/>
          <p:cNvSpPr/>
          <p:nvPr/>
        </p:nvSpPr>
        <p:spPr>
          <a:xfrm rot="982933">
            <a:off x="7850978" y="4434863"/>
            <a:ext cx="51703" cy="44447"/>
          </a:xfrm>
          <a:custGeom>
            <a:rect b="b" l="l" r="r" t="t"/>
            <a:pathLst>
              <a:path extrusionOk="0" h="710" w="478">
                <a:moveTo>
                  <a:pt x="216" y="1"/>
                </a:moveTo>
                <a:cubicBezTo>
                  <a:pt x="1" y="1"/>
                  <a:pt x="30" y="439"/>
                  <a:pt x="92" y="562"/>
                </a:cubicBezTo>
                <a:cubicBezTo>
                  <a:pt x="142" y="667"/>
                  <a:pt x="208" y="710"/>
                  <a:pt x="271" y="710"/>
                </a:cubicBezTo>
                <a:cubicBezTo>
                  <a:pt x="374" y="710"/>
                  <a:pt x="470" y="591"/>
                  <a:pt x="473" y="434"/>
                </a:cubicBezTo>
                <a:cubicBezTo>
                  <a:pt x="478" y="420"/>
                  <a:pt x="478" y="405"/>
                  <a:pt x="473" y="391"/>
                </a:cubicBezTo>
                <a:cubicBezTo>
                  <a:pt x="468" y="248"/>
                  <a:pt x="440" y="86"/>
                  <a:pt x="301" y="24"/>
                </a:cubicBezTo>
                <a:cubicBezTo>
                  <a:pt x="292" y="14"/>
                  <a:pt x="282" y="14"/>
                  <a:pt x="273" y="10"/>
                </a:cubicBezTo>
                <a:cubicBezTo>
                  <a:pt x="252" y="4"/>
                  <a:pt x="234" y="1"/>
                  <a:pt x="21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11"/>
          <p:cNvSpPr/>
          <p:nvPr/>
        </p:nvSpPr>
        <p:spPr>
          <a:xfrm rot="982933">
            <a:off x="8043411" y="4561834"/>
            <a:ext cx="38507" cy="28045"/>
          </a:xfrm>
          <a:custGeom>
            <a:rect b="b" l="l" r="r" t="t"/>
            <a:pathLst>
              <a:path extrusionOk="0" h="448" w="356">
                <a:moveTo>
                  <a:pt x="121" y="0"/>
                </a:moveTo>
                <a:cubicBezTo>
                  <a:pt x="0" y="0"/>
                  <a:pt x="40" y="264"/>
                  <a:pt x="84" y="325"/>
                </a:cubicBezTo>
                <a:cubicBezTo>
                  <a:pt x="89" y="335"/>
                  <a:pt x="98" y="345"/>
                  <a:pt x="103" y="359"/>
                </a:cubicBezTo>
                <a:cubicBezTo>
                  <a:pt x="134" y="418"/>
                  <a:pt x="178" y="447"/>
                  <a:pt x="219" y="447"/>
                </a:cubicBezTo>
                <a:cubicBezTo>
                  <a:pt x="268" y="447"/>
                  <a:pt x="314" y="407"/>
                  <a:pt x="332" y="330"/>
                </a:cubicBezTo>
                <a:cubicBezTo>
                  <a:pt x="355" y="231"/>
                  <a:pt x="323" y="16"/>
                  <a:pt x="184" y="16"/>
                </a:cubicBezTo>
                <a:cubicBezTo>
                  <a:pt x="182" y="16"/>
                  <a:pt x="181" y="16"/>
                  <a:pt x="179" y="16"/>
                </a:cubicBezTo>
                <a:cubicBezTo>
                  <a:pt x="170" y="11"/>
                  <a:pt x="165" y="11"/>
                  <a:pt x="156" y="6"/>
                </a:cubicBezTo>
                <a:cubicBezTo>
                  <a:pt x="143" y="2"/>
                  <a:pt x="131" y="0"/>
                  <a:pt x="12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11"/>
          <p:cNvSpPr/>
          <p:nvPr/>
        </p:nvSpPr>
        <p:spPr>
          <a:xfrm rot="982933">
            <a:off x="8695773" y="5358561"/>
            <a:ext cx="97133" cy="75059"/>
          </a:xfrm>
          <a:custGeom>
            <a:rect b="b" l="l" r="r" t="t"/>
            <a:pathLst>
              <a:path extrusionOk="0" h="1199" w="898">
                <a:moveTo>
                  <a:pt x="336" y="0"/>
                </a:moveTo>
                <a:cubicBezTo>
                  <a:pt x="269" y="0"/>
                  <a:pt x="208" y="27"/>
                  <a:pt x="173" y="86"/>
                </a:cubicBezTo>
                <a:cubicBezTo>
                  <a:pt x="1" y="362"/>
                  <a:pt x="58" y="867"/>
                  <a:pt x="392" y="1125"/>
                </a:cubicBezTo>
                <a:cubicBezTo>
                  <a:pt x="455" y="1174"/>
                  <a:pt x="523" y="1199"/>
                  <a:pt x="587" y="1199"/>
                </a:cubicBezTo>
                <a:cubicBezTo>
                  <a:pt x="654" y="1199"/>
                  <a:pt x="715" y="1171"/>
                  <a:pt x="759" y="1115"/>
                </a:cubicBezTo>
                <a:cubicBezTo>
                  <a:pt x="897" y="948"/>
                  <a:pt x="873" y="653"/>
                  <a:pt x="787" y="434"/>
                </a:cubicBezTo>
                <a:cubicBezTo>
                  <a:pt x="787" y="434"/>
                  <a:pt x="783" y="429"/>
                  <a:pt x="783" y="429"/>
                </a:cubicBezTo>
                <a:cubicBezTo>
                  <a:pt x="730" y="300"/>
                  <a:pt x="659" y="167"/>
                  <a:pt x="540" y="76"/>
                </a:cubicBezTo>
                <a:cubicBezTo>
                  <a:pt x="479" y="28"/>
                  <a:pt x="404" y="0"/>
                  <a:pt x="3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11"/>
          <p:cNvSpPr/>
          <p:nvPr/>
        </p:nvSpPr>
        <p:spPr>
          <a:xfrm rot="982933">
            <a:off x="8709401" y="5252377"/>
            <a:ext cx="58301" cy="43382"/>
          </a:xfrm>
          <a:custGeom>
            <a:rect b="b" l="l" r="r" t="t"/>
            <a:pathLst>
              <a:path extrusionOk="0" h="693" w="539">
                <a:moveTo>
                  <a:pt x="175" y="1"/>
                </a:moveTo>
                <a:cubicBezTo>
                  <a:pt x="58" y="1"/>
                  <a:pt x="1" y="208"/>
                  <a:pt x="29" y="337"/>
                </a:cubicBezTo>
                <a:cubicBezTo>
                  <a:pt x="29" y="342"/>
                  <a:pt x="34" y="352"/>
                  <a:pt x="34" y="356"/>
                </a:cubicBezTo>
                <a:cubicBezTo>
                  <a:pt x="59" y="460"/>
                  <a:pt x="163" y="693"/>
                  <a:pt x="302" y="693"/>
                </a:cubicBezTo>
                <a:cubicBezTo>
                  <a:pt x="323" y="693"/>
                  <a:pt x="345" y="688"/>
                  <a:pt x="367" y="676"/>
                </a:cubicBezTo>
                <a:cubicBezTo>
                  <a:pt x="539" y="590"/>
                  <a:pt x="463" y="256"/>
                  <a:pt x="339" y="113"/>
                </a:cubicBezTo>
                <a:lnTo>
                  <a:pt x="324" y="94"/>
                </a:lnTo>
                <a:cubicBezTo>
                  <a:pt x="268" y="27"/>
                  <a:pt x="218" y="1"/>
                  <a:pt x="1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11"/>
          <p:cNvSpPr/>
          <p:nvPr/>
        </p:nvSpPr>
        <p:spPr>
          <a:xfrm rot="982933">
            <a:off x="8579981" y="5231081"/>
            <a:ext cx="32233" cy="23100"/>
          </a:xfrm>
          <a:custGeom>
            <a:rect b="b" l="l" r="r" t="t"/>
            <a:pathLst>
              <a:path extrusionOk="0" h="369" w="298">
                <a:moveTo>
                  <a:pt x="103" y="1"/>
                </a:moveTo>
                <a:cubicBezTo>
                  <a:pt x="101" y="1"/>
                  <a:pt x="98" y="1"/>
                  <a:pt x="96" y="1"/>
                </a:cubicBezTo>
                <a:lnTo>
                  <a:pt x="81" y="1"/>
                </a:lnTo>
                <a:cubicBezTo>
                  <a:pt x="53" y="1"/>
                  <a:pt x="34" y="20"/>
                  <a:pt x="29" y="44"/>
                </a:cubicBezTo>
                <a:cubicBezTo>
                  <a:pt x="0" y="144"/>
                  <a:pt x="29" y="239"/>
                  <a:pt x="115" y="325"/>
                </a:cubicBezTo>
                <a:cubicBezTo>
                  <a:pt x="144" y="356"/>
                  <a:pt x="170" y="369"/>
                  <a:pt x="191" y="369"/>
                </a:cubicBezTo>
                <a:cubicBezTo>
                  <a:pt x="282" y="369"/>
                  <a:pt x="297" y="137"/>
                  <a:pt x="182" y="68"/>
                </a:cubicBezTo>
                <a:cubicBezTo>
                  <a:pt x="164" y="32"/>
                  <a:pt x="138" y="1"/>
                  <a:pt x="10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11"/>
          <p:cNvSpPr/>
          <p:nvPr/>
        </p:nvSpPr>
        <p:spPr>
          <a:xfrm rot="982933">
            <a:off x="8834970" y="5253005"/>
            <a:ext cx="58842" cy="36246"/>
          </a:xfrm>
          <a:custGeom>
            <a:rect b="b" l="l" r="r" t="t"/>
            <a:pathLst>
              <a:path extrusionOk="0" h="579" w="544">
                <a:moveTo>
                  <a:pt x="262" y="0"/>
                </a:moveTo>
                <a:cubicBezTo>
                  <a:pt x="245" y="0"/>
                  <a:pt x="229" y="5"/>
                  <a:pt x="215" y="15"/>
                </a:cubicBezTo>
                <a:cubicBezTo>
                  <a:pt x="186" y="34"/>
                  <a:pt x="148" y="58"/>
                  <a:pt x="124" y="82"/>
                </a:cubicBezTo>
                <a:cubicBezTo>
                  <a:pt x="95" y="120"/>
                  <a:pt x="91" y="192"/>
                  <a:pt x="53" y="216"/>
                </a:cubicBezTo>
                <a:cubicBezTo>
                  <a:pt x="0" y="254"/>
                  <a:pt x="19" y="392"/>
                  <a:pt x="95" y="421"/>
                </a:cubicBezTo>
                <a:cubicBezTo>
                  <a:pt x="129" y="435"/>
                  <a:pt x="153" y="463"/>
                  <a:pt x="181" y="487"/>
                </a:cubicBezTo>
                <a:cubicBezTo>
                  <a:pt x="229" y="525"/>
                  <a:pt x="277" y="544"/>
                  <a:pt x="334" y="568"/>
                </a:cubicBezTo>
                <a:cubicBezTo>
                  <a:pt x="350" y="576"/>
                  <a:pt x="366" y="579"/>
                  <a:pt x="380" y="579"/>
                </a:cubicBezTo>
                <a:cubicBezTo>
                  <a:pt x="433" y="579"/>
                  <a:pt x="472" y="537"/>
                  <a:pt x="491" y="492"/>
                </a:cubicBezTo>
                <a:cubicBezTo>
                  <a:pt x="543" y="354"/>
                  <a:pt x="505" y="220"/>
                  <a:pt x="405" y="82"/>
                </a:cubicBezTo>
                <a:cubicBezTo>
                  <a:pt x="373" y="43"/>
                  <a:pt x="313" y="0"/>
                  <a:pt x="26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11"/>
          <p:cNvSpPr/>
          <p:nvPr/>
        </p:nvSpPr>
        <p:spPr>
          <a:xfrm rot="982933">
            <a:off x="9058636" y="5486537"/>
            <a:ext cx="53218" cy="42506"/>
          </a:xfrm>
          <a:custGeom>
            <a:rect b="b" l="l" r="r" t="t"/>
            <a:pathLst>
              <a:path extrusionOk="0" h="679" w="492">
                <a:moveTo>
                  <a:pt x="148" y="0"/>
                </a:moveTo>
                <a:cubicBezTo>
                  <a:pt x="102" y="0"/>
                  <a:pt x="61" y="29"/>
                  <a:pt x="34" y="102"/>
                </a:cubicBezTo>
                <a:cubicBezTo>
                  <a:pt x="0" y="174"/>
                  <a:pt x="5" y="269"/>
                  <a:pt x="24" y="355"/>
                </a:cubicBezTo>
                <a:cubicBezTo>
                  <a:pt x="29" y="374"/>
                  <a:pt x="34" y="398"/>
                  <a:pt x="48" y="427"/>
                </a:cubicBezTo>
                <a:cubicBezTo>
                  <a:pt x="48" y="427"/>
                  <a:pt x="48" y="431"/>
                  <a:pt x="48" y="431"/>
                </a:cubicBezTo>
                <a:cubicBezTo>
                  <a:pt x="48" y="431"/>
                  <a:pt x="48" y="436"/>
                  <a:pt x="48" y="436"/>
                </a:cubicBezTo>
                <a:cubicBezTo>
                  <a:pt x="53" y="436"/>
                  <a:pt x="53" y="441"/>
                  <a:pt x="53" y="441"/>
                </a:cubicBezTo>
                <a:cubicBezTo>
                  <a:pt x="58" y="450"/>
                  <a:pt x="62" y="465"/>
                  <a:pt x="67" y="474"/>
                </a:cubicBezTo>
                <a:cubicBezTo>
                  <a:pt x="105" y="551"/>
                  <a:pt x="158" y="627"/>
                  <a:pt x="220" y="660"/>
                </a:cubicBezTo>
                <a:cubicBezTo>
                  <a:pt x="229" y="665"/>
                  <a:pt x="244" y="674"/>
                  <a:pt x="258" y="674"/>
                </a:cubicBezTo>
                <a:cubicBezTo>
                  <a:pt x="265" y="677"/>
                  <a:pt x="272" y="678"/>
                  <a:pt x="279" y="678"/>
                </a:cubicBezTo>
                <a:cubicBezTo>
                  <a:pt x="286" y="678"/>
                  <a:pt x="294" y="677"/>
                  <a:pt x="301" y="674"/>
                </a:cubicBezTo>
                <a:lnTo>
                  <a:pt x="339" y="665"/>
                </a:lnTo>
                <a:cubicBezTo>
                  <a:pt x="487" y="632"/>
                  <a:pt x="491" y="431"/>
                  <a:pt x="434" y="293"/>
                </a:cubicBezTo>
                <a:cubicBezTo>
                  <a:pt x="425" y="279"/>
                  <a:pt x="420" y="260"/>
                  <a:pt x="410" y="241"/>
                </a:cubicBezTo>
                <a:cubicBezTo>
                  <a:pt x="362" y="131"/>
                  <a:pt x="245"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11"/>
          <p:cNvSpPr/>
          <p:nvPr/>
        </p:nvSpPr>
        <p:spPr>
          <a:xfrm rot="982933">
            <a:off x="9109478" y="5635461"/>
            <a:ext cx="44456" cy="33366"/>
          </a:xfrm>
          <a:custGeom>
            <a:rect b="b" l="l" r="r" t="t"/>
            <a:pathLst>
              <a:path extrusionOk="0" h="533" w="411">
                <a:moveTo>
                  <a:pt x="149" y="0"/>
                </a:moveTo>
                <a:cubicBezTo>
                  <a:pt x="123" y="0"/>
                  <a:pt x="98" y="11"/>
                  <a:pt x="77" y="38"/>
                </a:cubicBezTo>
                <a:cubicBezTo>
                  <a:pt x="1" y="128"/>
                  <a:pt x="29" y="290"/>
                  <a:pt x="91" y="405"/>
                </a:cubicBezTo>
                <a:cubicBezTo>
                  <a:pt x="128" y="469"/>
                  <a:pt x="201" y="533"/>
                  <a:pt x="266" y="533"/>
                </a:cubicBezTo>
                <a:cubicBezTo>
                  <a:pt x="293" y="533"/>
                  <a:pt x="318" y="522"/>
                  <a:pt x="339" y="495"/>
                </a:cubicBezTo>
                <a:cubicBezTo>
                  <a:pt x="411" y="405"/>
                  <a:pt x="382" y="243"/>
                  <a:pt x="320" y="128"/>
                </a:cubicBezTo>
                <a:cubicBezTo>
                  <a:pt x="283" y="64"/>
                  <a:pt x="213" y="0"/>
                  <a:pt x="14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11"/>
          <p:cNvSpPr/>
          <p:nvPr/>
        </p:nvSpPr>
        <p:spPr>
          <a:xfrm rot="982933">
            <a:off x="8948287" y="5588597"/>
            <a:ext cx="43158" cy="30048"/>
          </a:xfrm>
          <a:custGeom>
            <a:rect b="b" l="l" r="r" t="t"/>
            <a:pathLst>
              <a:path extrusionOk="0" h="480" w="399">
                <a:moveTo>
                  <a:pt x="115" y="0"/>
                </a:moveTo>
                <a:cubicBezTo>
                  <a:pt x="10" y="0"/>
                  <a:pt x="0" y="155"/>
                  <a:pt x="17" y="240"/>
                </a:cubicBezTo>
                <a:cubicBezTo>
                  <a:pt x="30" y="298"/>
                  <a:pt x="116" y="479"/>
                  <a:pt x="207" y="479"/>
                </a:cubicBezTo>
                <a:cubicBezTo>
                  <a:pt x="222" y="479"/>
                  <a:pt x="236" y="475"/>
                  <a:pt x="251" y="464"/>
                </a:cubicBezTo>
                <a:cubicBezTo>
                  <a:pt x="279" y="440"/>
                  <a:pt x="332" y="455"/>
                  <a:pt x="360" y="421"/>
                </a:cubicBezTo>
                <a:cubicBezTo>
                  <a:pt x="389" y="388"/>
                  <a:pt x="399" y="350"/>
                  <a:pt x="384" y="302"/>
                </a:cubicBezTo>
                <a:cubicBezTo>
                  <a:pt x="365" y="183"/>
                  <a:pt x="284" y="45"/>
                  <a:pt x="156" y="7"/>
                </a:cubicBezTo>
                <a:cubicBezTo>
                  <a:pt x="141" y="2"/>
                  <a:pt x="127" y="0"/>
                  <a:pt x="11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11"/>
          <p:cNvSpPr/>
          <p:nvPr/>
        </p:nvSpPr>
        <p:spPr>
          <a:xfrm rot="982933">
            <a:off x="8796520" y="5628218"/>
            <a:ext cx="62736" cy="35808"/>
          </a:xfrm>
          <a:custGeom>
            <a:rect b="b" l="l" r="r" t="t"/>
            <a:pathLst>
              <a:path extrusionOk="0" h="572" w="580">
                <a:moveTo>
                  <a:pt x="203" y="0"/>
                </a:moveTo>
                <a:cubicBezTo>
                  <a:pt x="1" y="0"/>
                  <a:pt x="57" y="520"/>
                  <a:pt x="327" y="568"/>
                </a:cubicBezTo>
                <a:cubicBezTo>
                  <a:pt x="338" y="570"/>
                  <a:pt x="348" y="571"/>
                  <a:pt x="358" y="571"/>
                </a:cubicBezTo>
                <a:cubicBezTo>
                  <a:pt x="430" y="571"/>
                  <a:pt x="444" y="511"/>
                  <a:pt x="503" y="473"/>
                </a:cubicBezTo>
                <a:cubicBezTo>
                  <a:pt x="580" y="420"/>
                  <a:pt x="560" y="239"/>
                  <a:pt x="465" y="177"/>
                </a:cubicBezTo>
                <a:cubicBezTo>
                  <a:pt x="379" y="125"/>
                  <a:pt x="355" y="49"/>
                  <a:pt x="255" y="11"/>
                </a:cubicBezTo>
                <a:cubicBezTo>
                  <a:pt x="236" y="4"/>
                  <a:pt x="219" y="0"/>
                  <a:pt x="2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11"/>
          <p:cNvSpPr/>
          <p:nvPr/>
        </p:nvSpPr>
        <p:spPr>
          <a:xfrm rot="982933">
            <a:off x="8637319" y="5541464"/>
            <a:ext cx="34072" cy="21159"/>
          </a:xfrm>
          <a:custGeom>
            <a:rect b="b" l="l" r="r" t="t"/>
            <a:pathLst>
              <a:path extrusionOk="0" h="338" w="315">
                <a:moveTo>
                  <a:pt x="120" y="1"/>
                </a:moveTo>
                <a:cubicBezTo>
                  <a:pt x="115" y="1"/>
                  <a:pt x="111" y="5"/>
                  <a:pt x="106" y="5"/>
                </a:cubicBezTo>
                <a:lnTo>
                  <a:pt x="101" y="5"/>
                </a:lnTo>
                <a:cubicBezTo>
                  <a:pt x="1" y="15"/>
                  <a:pt x="58" y="196"/>
                  <a:pt x="96" y="258"/>
                </a:cubicBezTo>
                <a:cubicBezTo>
                  <a:pt x="121" y="303"/>
                  <a:pt x="156" y="337"/>
                  <a:pt x="198" y="337"/>
                </a:cubicBezTo>
                <a:cubicBezTo>
                  <a:pt x="205" y="337"/>
                  <a:pt x="213" y="336"/>
                  <a:pt x="220" y="334"/>
                </a:cubicBezTo>
                <a:lnTo>
                  <a:pt x="244" y="334"/>
                </a:lnTo>
                <a:cubicBezTo>
                  <a:pt x="245" y="334"/>
                  <a:pt x="247" y="334"/>
                  <a:pt x="248" y="334"/>
                </a:cubicBezTo>
                <a:cubicBezTo>
                  <a:pt x="314" y="334"/>
                  <a:pt x="287" y="210"/>
                  <a:pt x="268" y="172"/>
                </a:cubicBezTo>
                <a:cubicBezTo>
                  <a:pt x="239" y="129"/>
                  <a:pt x="201" y="29"/>
                  <a:pt x="134" y="10"/>
                </a:cubicBezTo>
                <a:cubicBezTo>
                  <a:pt x="130" y="10"/>
                  <a:pt x="125" y="5"/>
                  <a:pt x="12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11"/>
          <p:cNvSpPr/>
          <p:nvPr/>
        </p:nvSpPr>
        <p:spPr>
          <a:xfrm rot="982933">
            <a:off x="8844040" y="5494542"/>
            <a:ext cx="44889" cy="34055"/>
          </a:xfrm>
          <a:custGeom>
            <a:rect b="b" l="l" r="r" t="t"/>
            <a:pathLst>
              <a:path extrusionOk="0" h="544" w="415">
                <a:moveTo>
                  <a:pt x="148" y="0"/>
                </a:moveTo>
                <a:cubicBezTo>
                  <a:pt x="121" y="0"/>
                  <a:pt x="94" y="12"/>
                  <a:pt x="72" y="40"/>
                </a:cubicBezTo>
                <a:cubicBezTo>
                  <a:pt x="0" y="131"/>
                  <a:pt x="24" y="297"/>
                  <a:pt x="91" y="412"/>
                </a:cubicBezTo>
                <a:cubicBezTo>
                  <a:pt x="128" y="477"/>
                  <a:pt x="202" y="544"/>
                  <a:pt x="268" y="544"/>
                </a:cubicBezTo>
                <a:cubicBezTo>
                  <a:pt x="294" y="544"/>
                  <a:pt x="318" y="533"/>
                  <a:pt x="339" y="507"/>
                </a:cubicBezTo>
                <a:cubicBezTo>
                  <a:pt x="415" y="412"/>
                  <a:pt x="386" y="245"/>
                  <a:pt x="320" y="131"/>
                </a:cubicBezTo>
                <a:cubicBezTo>
                  <a:pt x="286" y="67"/>
                  <a:pt x="214"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11"/>
          <p:cNvSpPr/>
          <p:nvPr/>
        </p:nvSpPr>
        <p:spPr>
          <a:xfrm rot="982933">
            <a:off x="8889136" y="5371578"/>
            <a:ext cx="90968" cy="63415"/>
          </a:xfrm>
          <a:custGeom>
            <a:rect b="b" l="l" r="r" t="t"/>
            <a:pathLst>
              <a:path extrusionOk="0" h="1013" w="841">
                <a:moveTo>
                  <a:pt x="319" y="0"/>
                </a:moveTo>
                <a:cubicBezTo>
                  <a:pt x="270" y="0"/>
                  <a:pt x="222" y="25"/>
                  <a:pt x="177" y="82"/>
                </a:cubicBezTo>
                <a:cubicBezTo>
                  <a:pt x="1" y="307"/>
                  <a:pt x="264" y="1012"/>
                  <a:pt x="522" y="1012"/>
                </a:cubicBezTo>
                <a:cubicBezTo>
                  <a:pt x="570" y="1012"/>
                  <a:pt x="618" y="987"/>
                  <a:pt x="663" y="930"/>
                </a:cubicBezTo>
                <a:cubicBezTo>
                  <a:pt x="840" y="705"/>
                  <a:pt x="577" y="0"/>
                  <a:pt x="31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11"/>
          <p:cNvSpPr/>
          <p:nvPr/>
        </p:nvSpPr>
        <p:spPr>
          <a:xfrm rot="982933">
            <a:off x="8535735" y="5359990"/>
            <a:ext cx="40346" cy="34493"/>
          </a:xfrm>
          <a:custGeom>
            <a:rect b="b" l="l" r="r" t="t"/>
            <a:pathLst>
              <a:path extrusionOk="0" h="551" w="373">
                <a:moveTo>
                  <a:pt x="86" y="1"/>
                </a:moveTo>
                <a:cubicBezTo>
                  <a:pt x="55" y="1"/>
                  <a:pt x="25" y="14"/>
                  <a:pt x="1" y="45"/>
                </a:cubicBezTo>
                <a:cubicBezTo>
                  <a:pt x="101" y="107"/>
                  <a:pt x="177" y="150"/>
                  <a:pt x="229" y="169"/>
                </a:cubicBezTo>
                <a:lnTo>
                  <a:pt x="348" y="551"/>
                </a:lnTo>
                <a:cubicBezTo>
                  <a:pt x="368" y="508"/>
                  <a:pt x="372" y="460"/>
                  <a:pt x="372" y="408"/>
                </a:cubicBezTo>
                <a:cubicBezTo>
                  <a:pt x="368" y="322"/>
                  <a:pt x="344" y="236"/>
                  <a:pt x="296" y="155"/>
                </a:cubicBezTo>
                <a:cubicBezTo>
                  <a:pt x="287" y="141"/>
                  <a:pt x="277" y="126"/>
                  <a:pt x="263" y="107"/>
                </a:cubicBezTo>
                <a:cubicBezTo>
                  <a:pt x="263" y="107"/>
                  <a:pt x="258" y="107"/>
                  <a:pt x="258" y="103"/>
                </a:cubicBezTo>
                <a:cubicBezTo>
                  <a:pt x="208" y="47"/>
                  <a:pt x="144" y="1"/>
                  <a:pt x="8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11"/>
          <p:cNvSpPr/>
          <p:nvPr/>
        </p:nvSpPr>
        <p:spPr>
          <a:xfrm rot="982933">
            <a:off x="8718659" y="5688987"/>
            <a:ext cx="54624" cy="43195"/>
          </a:xfrm>
          <a:custGeom>
            <a:rect b="b" l="l" r="r" t="t"/>
            <a:pathLst>
              <a:path extrusionOk="0" h="690" w="505">
                <a:moveTo>
                  <a:pt x="153" y="0"/>
                </a:moveTo>
                <a:cubicBezTo>
                  <a:pt x="39" y="0"/>
                  <a:pt x="0" y="162"/>
                  <a:pt x="4" y="257"/>
                </a:cubicBezTo>
                <a:cubicBezTo>
                  <a:pt x="4" y="262"/>
                  <a:pt x="4" y="266"/>
                  <a:pt x="4" y="266"/>
                </a:cubicBezTo>
                <a:cubicBezTo>
                  <a:pt x="14" y="385"/>
                  <a:pt x="81" y="638"/>
                  <a:pt x="238" y="681"/>
                </a:cubicBezTo>
                <a:cubicBezTo>
                  <a:pt x="260" y="687"/>
                  <a:pt x="278" y="689"/>
                  <a:pt x="295" y="689"/>
                </a:cubicBezTo>
                <a:cubicBezTo>
                  <a:pt x="348" y="689"/>
                  <a:pt x="380" y="662"/>
                  <a:pt x="424" y="619"/>
                </a:cubicBezTo>
                <a:cubicBezTo>
                  <a:pt x="505" y="538"/>
                  <a:pt x="481" y="252"/>
                  <a:pt x="362" y="119"/>
                </a:cubicBezTo>
                <a:cubicBezTo>
                  <a:pt x="333" y="71"/>
                  <a:pt x="295" y="33"/>
                  <a:pt x="243" y="23"/>
                </a:cubicBezTo>
                <a:cubicBezTo>
                  <a:pt x="233" y="18"/>
                  <a:pt x="224" y="18"/>
                  <a:pt x="214" y="14"/>
                </a:cubicBezTo>
                <a:cubicBezTo>
                  <a:pt x="192" y="5"/>
                  <a:pt x="171" y="0"/>
                  <a:pt x="15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11"/>
          <p:cNvSpPr/>
          <p:nvPr/>
        </p:nvSpPr>
        <p:spPr>
          <a:xfrm rot="982933">
            <a:off x="8920818" y="5819091"/>
            <a:ext cx="56787" cy="37874"/>
          </a:xfrm>
          <a:custGeom>
            <a:rect b="b" l="l" r="r" t="t"/>
            <a:pathLst>
              <a:path extrusionOk="0" h="605" w="525">
                <a:moveTo>
                  <a:pt x="228" y="0"/>
                </a:moveTo>
                <a:cubicBezTo>
                  <a:pt x="195" y="0"/>
                  <a:pt x="161" y="16"/>
                  <a:pt x="148" y="39"/>
                </a:cubicBezTo>
                <a:cubicBezTo>
                  <a:pt x="105" y="49"/>
                  <a:pt x="72" y="63"/>
                  <a:pt x="43" y="106"/>
                </a:cubicBezTo>
                <a:cubicBezTo>
                  <a:pt x="0" y="163"/>
                  <a:pt x="10" y="283"/>
                  <a:pt x="72" y="344"/>
                </a:cubicBezTo>
                <a:cubicBezTo>
                  <a:pt x="105" y="378"/>
                  <a:pt x="138" y="406"/>
                  <a:pt x="167" y="430"/>
                </a:cubicBezTo>
                <a:cubicBezTo>
                  <a:pt x="196" y="478"/>
                  <a:pt x="234" y="521"/>
                  <a:pt x="281" y="564"/>
                </a:cubicBezTo>
                <a:cubicBezTo>
                  <a:pt x="313" y="593"/>
                  <a:pt x="343" y="605"/>
                  <a:pt x="371" y="605"/>
                </a:cubicBezTo>
                <a:cubicBezTo>
                  <a:pt x="442" y="605"/>
                  <a:pt x="495" y="523"/>
                  <a:pt x="505" y="454"/>
                </a:cubicBezTo>
                <a:cubicBezTo>
                  <a:pt x="525" y="311"/>
                  <a:pt x="463" y="111"/>
                  <a:pt x="305" y="25"/>
                </a:cubicBezTo>
                <a:cubicBezTo>
                  <a:pt x="296" y="20"/>
                  <a:pt x="281" y="16"/>
                  <a:pt x="272" y="11"/>
                </a:cubicBezTo>
                <a:cubicBezTo>
                  <a:pt x="259" y="3"/>
                  <a:pt x="244" y="0"/>
                  <a:pt x="22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11"/>
          <p:cNvSpPr/>
          <p:nvPr/>
        </p:nvSpPr>
        <p:spPr>
          <a:xfrm rot="982933">
            <a:off x="8555066" y="5742261"/>
            <a:ext cx="57544" cy="46012"/>
          </a:xfrm>
          <a:custGeom>
            <a:rect b="b" l="l" r="r" t="t"/>
            <a:pathLst>
              <a:path extrusionOk="0" h="735" w="532">
                <a:moveTo>
                  <a:pt x="206" y="1"/>
                </a:moveTo>
                <a:cubicBezTo>
                  <a:pt x="0" y="1"/>
                  <a:pt x="17" y="311"/>
                  <a:pt x="79" y="470"/>
                </a:cubicBezTo>
                <a:cubicBezTo>
                  <a:pt x="112" y="565"/>
                  <a:pt x="184" y="684"/>
                  <a:pt x="289" y="722"/>
                </a:cubicBezTo>
                <a:cubicBezTo>
                  <a:pt x="309" y="730"/>
                  <a:pt x="330" y="734"/>
                  <a:pt x="349" y="734"/>
                </a:cubicBezTo>
                <a:cubicBezTo>
                  <a:pt x="418" y="734"/>
                  <a:pt x="474" y="686"/>
                  <a:pt x="489" y="627"/>
                </a:cubicBezTo>
                <a:cubicBezTo>
                  <a:pt x="493" y="612"/>
                  <a:pt x="498" y="603"/>
                  <a:pt x="498" y="593"/>
                </a:cubicBezTo>
                <a:cubicBezTo>
                  <a:pt x="532" y="484"/>
                  <a:pt x="527" y="374"/>
                  <a:pt x="484" y="255"/>
                </a:cubicBezTo>
                <a:cubicBezTo>
                  <a:pt x="455" y="179"/>
                  <a:pt x="379" y="36"/>
                  <a:pt x="284" y="12"/>
                </a:cubicBezTo>
                <a:cubicBezTo>
                  <a:pt x="274" y="12"/>
                  <a:pt x="269" y="12"/>
                  <a:pt x="260" y="7"/>
                </a:cubicBezTo>
                <a:cubicBezTo>
                  <a:pt x="240" y="3"/>
                  <a:pt x="222" y="1"/>
                  <a:pt x="20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Autofit/>
          </a:bodyPr>
          <a:lstStyle>
            <a:lvl1pPr lvl="0" algn="ctr">
              <a:spcBef>
                <a:spcPts val="0"/>
              </a:spcBef>
              <a:spcAft>
                <a:spcPts val="0"/>
              </a:spcAft>
              <a:buSzPts val="12000"/>
              <a:buFont typeface="Sue Ellen Francisco"/>
              <a:buNone/>
              <a:defRPr sz="12000">
                <a:latin typeface="Sue Ellen Francisco"/>
                <a:ea typeface="Sue Ellen Francisco"/>
                <a:cs typeface="Sue Ellen Francisco"/>
                <a:sym typeface="Sue Ellen Francisco"/>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077" name="Google Shape;3077;p11"/>
          <p:cNvSpPr txBox="1"/>
          <p:nvPr>
            <p:ph idx="1" type="body"/>
          </p:nvPr>
        </p:nvSpPr>
        <p:spPr>
          <a:xfrm>
            <a:off x="2166150" y="3152225"/>
            <a:ext cx="4811700" cy="483900"/>
          </a:xfrm>
          <a:prstGeom prst="rect">
            <a:avLst/>
          </a:prstGeom>
        </p:spPr>
        <p:txBody>
          <a:bodyPr anchorCtr="0" anchor="t" bIns="91425" lIns="91425" spcFirstLastPara="1" rIns="91425" wrap="square" tIns="91425">
            <a:noAutofit/>
          </a:bodyPr>
          <a:lstStyle>
            <a:lvl1pPr indent="-323850" lvl="0" marL="457200" rtl="0" algn="ctr">
              <a:spcBef>
                <a:spcPts val="0"/>
              </a:spcBef>
              <a:spcAft>
                <a:spcPts val="0"/>
              </a:spcAft>
              <a:buSzPts val="1500"/>
              <a:buChar char="●"/>
              <a:defRPr/>
            </a:lvl1pPr>
            <a:lvl2pPr indent="-323850" lvl="1" marL="914400" rtl="0" algn="ctr">
              <a:spcBef>
                <a:spcPts val="1600"/>
              </a:spcBef>
              <a:spcAft>
                <a:spcPts val="0"/>
              </a:spcAft>
              <a:buSzPts val="1500"/>
              <a:buChar char="○"/>
              <a:defRPr/>
            </a:lvl2pPr>
            <a:lvl3pPr indent="-323850" lvl="2" marL="1371600" rtl="0" algn="ctr">
              <a:spcBef>
                <a:spcPts val="1600"/>
              </a:spcBef>
              <a:spcAft>
                <a:spcPts val="0"/>
              </a:spcAft>
              <a:buSzPts val="1500"/>
              <a:buChar char="■"/>
              <a:defRPr/>
            </a:lvl3pPr>
            <a:lvl4pPr indent="-323850" lvl="3" marL="1828800" rtl="0" algn="ctr">
              <a:spcBef>
                <a:spcPts val="1600"/>
              </a:spcBef>
              <a:spcAft>
                <a:spcPts val="0"/>
              </a:spcAft>
              <a:buSzPts val="1500"/>
              <a:buChar char="●"/>
              <a:defRPr/>
            </a:lvl4pPr>
            <a:lvl5pPr indent="-323850" lvl="4" marL="2286000" rtl="0" algn="ctr">
              <a:spcBef>
                <a:spcPts val="1600"/>
              </a:spcBef>
              <a:spcAft>
                <a:spcPts val="0"/>
              </a:spcAft>
              <a:buSzPts val="1500"/>
              <a:buChar char="○"/>
              <a:defRPr/>
            </a:lvl5pPr>
            <a:lvl6pPr indent="-323850" lvl="5" marL="2743200" rtl="0" algn="ctr">
              <a:spcBef>
                <a:spcPts val="1600"/>
              </a:spcBef>
              <a:spcAft>
                <a:spcPts val="0"/>
              </a:spcAft>
              <a:buSzPts val="1500"/>
              <a:buChar char="■"/>
              <a:defRPr/>
            </a:lvl6pPr>
            <a:lvl7pPr indent="-323850" lvl="6" marL="3200400" rtl="0" algn="ctr">
              <a:spcBef>
                <a:spcPts val="1600"/>
              </a:spcBef>
              <a:spcAft>
                <a:spcPts val="0"/>
              </a:spcAft>
              <a:buSzPts val="1500"/>
              <a:buChar char="●"/>
              <a:defRPr/>
            </a:lvl7pPr>
            <a:lvl8pPr indent="-323850" lvl="7" marL="3657600" rtl="0" algn="ctr">
              <a:spcBef>
                <a:spcPts val="1600"/>
              </a:spcBef>
              <a:spcAft>
                <a:spcPts val="0"/>
              </a:spcAft>
              <a:buSzPts val="1500"/>
              <a:buChar char="○"/>
              <a:defRPr/>
            </a:lvl8pPr>
            <a:lvl9pPr indent="-323850" lvl="8" marL="4114800" rtl="0" algn="ctr">
              <a:spcBef>
                <a:spcPts val="1600"/>
              </a:spcBef>
              <a:spcAft>
                <a:spcPts val="1600"/>
              </a:spcAft>
              <a:buSzPts val="1500"/>
              <a:buChar char="■"/>
              <a:defRPr/>
            </a:lvl9pPr>
          </a:lstStyle>
          <a:p/>
        </p:txBody>
      </p:sp>
      <p:sp>
        <p:nvSpPr>
          <p:cNvPr id="3078" name="Google Shape;3078;p11"/>
          <p:cNvSpPr/>
          <p:nvPr/>
        </p:nvSpPr>
        <p:spPr>
          <a:xfrm>
            <a:off x="7718805" y="-535487"/>
            <a:ext cx="1903890" cy="1247678"/>
          </a:xfrm>
          <a:custGeom>
            <a:rect b="b" l="l" r="r" t="t"/>
            <a:pathLst>
              <a:path extrusionOk="0" h="26165" w="32566">
                <a:moveTo>
                  <a:pt x="19581" y="0"/>
                </a:moveTo>
                <a:cubicBezTo>
                  <a:pt x="19340" y="0"/>
                  <a:pt x="19099" y="5"/>
                  <a:pt x="18859" y="14"/>
                </a:cubicBezTo>
                <a:cubicBezTo>
                  <a:pt x="16741" y="95"/>
                  <a:pt x="14542" y="340"/>
                  <a:pt x="12485" y="849"/>
                </a:cubicBezTo>
                <a:cubicBezTo>
                  <a:pt x="10794" y="1277"/>
                  <a:pt x="9389" y="2193"/>
                  <a:pt x="8208" y="3395"/>
                </a:cubicBezTo>
                <a:cubicBezTo>
                  <a:pt x="6558" y="5024"/>
                  <a:pt x="5336" y="7203"/>
                  <a:pt x="4420" y="9280"/>
                </a:cubicBezTo>
                <a:cubicBezTo>
                  <a:pt x="2363" y="13985"/>
                  <a:pt x="0" y="21011"/>
                  <a:pt x="4888" y="24758"/>
                </a:cubicBezTo>
                <a:cubicBezTo>
                  <a:pt x="6277" y="25816"/>
                  <a:pt x="8250" y="26164"/>
                  <a:pt x="10240" y="26164"/>
                </a:cubicBezTo>
                <a:cubicBezTo>
                  <a:pt x="11927" y="26164"/>
                  <a:pt x="13625" y="25914"/>
                  <a:pt x="14990" y="25634"/>
                </a:cubicBezTo>
                <a:cubicBezTo>
                  <a:pt x="18961" y="24799"/>
                  <a:pt x="22667" y="24086"/>
                  <a:pt x="26191" y="21988"/>
                </a:cubicBezTo>
                <a:cubicBezTo>
                  <a:pt x="29673" y="19911"/>
                  <a:pt x="31730" y="15614"/>
                  <a:pt x="32219" y="11744"/>
                </a:cubicBezTo>
                <a:cubicBezTo>
                  <a:pt x="32565" y="8873"/>
                  <a:pt x="31017" y="6022"/>
                  <a:pt x="29184" y="3843"/>
                </a:cubicBezTo>
                <a:cubicBezTo>
                  <a:pt x="26799" y="1019"/>
                  <a:pt x="23163" y="0"/>
                  <a:pt x="19581" y="0"/>
                </a:cubicBezTo>
                <a:close/>
              </a:path>
            </a:pathLst>
          </a:custGeom>
          <a:solidFill>
            <a:srgbClr val="99D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79" name="Google Shape;3079;p11"/>
          <p:cNvGrpSpPr/>
          <p:nvPr/>
        </p:nvGrpSpPr>
        <p:grpSpPr>
          <a:xfrm>
            <a:off x="6278153" y="-456822"/>
            <a:ext cx="2865837" cy="1993643"/>
            <a:chOff x="6278153" y="-456822"/>
            <a:chExt cx="2865837" cy="1993643"/>
          </a:xfrm>
        </p:grpSpPr>
        <p:sp>
          <p:nvSpPr>
            <p:cNvPr id="3080" name="Google Shape;3080;p11"/>
            <p:cNvSpPr/>
            <p:nvPr/>
          </p:nvSpPr>
          <p:spPr>
            <a:xfrm rot="-8208816">
              <a:off x="7427906" y="812840"/>
              <a:ext cx="309954" cy="150481"/>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11"/>
            <p:cNvSpPr/>
            <p:nvPr/>
          </p:nvSpPr>
          <p:spPr>
            <a:xfrm rot="-8208816">
              <a:off x="7777373" y="1325202"/>
              <a:ext cx="262764" cy="140766"/>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11"/>
            <p:cNvSpPr/>
            <p:nvPr/>
          </p:nvSpPr>
          <p:spPr>
            <a:xfrm rot="-8208816">
              <a:off x="7375010" y="1062132"/>
              <a:ext cx="254375" cy="127875"/>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11"/>
            <p:cNvSpPr/>
            <p:nvPr/>
          </p:nvSpPr>
          <p:spPr>
            <a:xfrm rot="-8208816">
              <a:off x="7033214" y="529018"/>
              <a:ext cx="261491" cy="121276"/>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11"/>
            <p:cNvSpPr/>
            <p:nvPr/>
          </p:nvSpPr>
          <p:spPr>
            <a:xfrm rot="-8208816">
              <a:off x="7141422" y="268533"/>
              <a:ext cx="217522" cy="137284"/>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11"/>
            <p:cNvSpPr/>
            <p:nvPr/>
          </p:nvSpPr>
          <p:spPr>
            <a:xfrm rot="-8208816">
              <a:off x="7513658" y="93975"/>
              <a:ext cx="228233" cy="198747"/>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11"/>
            <p:cNvSpPr/>
            <p:nvPr/>
          </p:nvSpPr>
          <p:spPr>
            <a:xfrm rot="-8208816">
              <a:off x="7967799" y="399546"/>
              <a:ext cx="189882" cy="16111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11"/>
            <p:cNvSpPr/>
            <p:nvPr/>
          </p:nvSpPr>
          <p:spPr>
            <a:xfrm rot="-8208816">
              <a:off x="8481684" y="528336"/>
              <a:ext cx="171606" cy="187811"/>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11"/>
            <p:cNvSpPr/>
            <p:nvPr/>
          </p:nvSpPr>
          <p:spPr>
            <a:xfrm rot="-8208816">
              <a:off x="8680230" y="796566"/>
              <a:ext cx="157823" cy="180296"/>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11"/>
            <p:cNvSpPr/>
            <p:nvPr/>
          </p:nvSpPr>
          <p:spPr>
            <a:xfrm rot="-8208816">
              <a:off x="8167950" y="715429"/>
              <a:ext cx="228008" cy="152252"/>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11"/>
            <p:cNvSpPr/>
            <p:nvPr/>
          </p:nvSpPr>
          <p:spPr>
            <a:xfrm rot="-8208816">
              <a:off x="8472489" y="1009230"/>
              <a:ext cx="100447" cy="156529"/>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11"/>
            <p:cNvSpPr/>
            <p:nvPr/>
          </p:nvSpPr>
          <p:spPr>
            <a:xfrm rot="-8208816">
              <a:off x="6856678" y="757108"/>
              <a:ext cx="280741" cy="6836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11"/>
            <p:cNvSpPr/>
            <p:nvPr/>
          </p:nvSpPr>
          <p:spPr>
            <a:xfrm rot="-8208816">
              <a:off x="6518230" y="253349"/>
              <a:ext cx="274000" cy="70994"/>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11"/>
            <p:cNvSpPr/>
            <p:nvPr/>
          </p:nvSpPr>
          <p:spPr>
            <a:xfrm rot="-8208816">
              <a:off x="6615949" y="45962"/>
              <a:ext cx="282239" cy="78326"/>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11"/>
            <p:cNvSpPr/>
            <p:nvPr/>
          </p:nvSpPr>
          <p:spPr>
            <a:xfrm rot="-8208816">
              <a:off x="6610908" y="-254990"/>
              <a:ext cx="322687" cy="80708"/>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11"/>
            <p:cNvSpPr/>
            <p:nvPr/>
          </p:nvSpPr>
          <p:spPr>
            <a:xfrm rot="-8208816">
              <a:off x="8038193" y="137429"/>
              <a:ext cx="196923" cy="165571"/>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11"/>
            <p:cNvSpPr/>
            <p:nvPr/>
          </p:nvSpPr>
          <p:spPr>
            <a:xfrm rot="-8208816">
              <a:off x="8437900" y="195876"/>
              <a:ext cx="93106" cy="187994"/>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11"/>
            <p:cNvSpPr/>
            <p:nvPr/>
          </p:nvSpPr>
          <p:spPr>
            <a:xfrm rot="-8208816">
              <a:off x="8794840" y="359752"/>
              <a:ext cx="173179" cy="179013"/>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11"/>
            <p:cNvSpPr/>
            <p:nvPr/>
          </p:nvSpPr>
          <p:spPr>
            <a:xfrm rot="-8208816">
              <a:off x="8671643" y="1181584"/>
              <a:ext cx="167561" cy="18958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11"/>
            <p:cNvSpPr/>
            <p:nvPr/>
          </p:nvSpPr>
          <p:spPr>
            <a:xfrm rot="-8208816">
              <a:off x="8245753" y="1312457"/>
              <a:ext cx="196698" cy="168932"/>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11"/>
            <p:cNvSpPr/>
            <p:nvPr/>
          </p:nvSpPr>
          <p:spPr>
            <a:xfrm rot="-8208816">
              <a:off x="7625049" y="567917"/>
              <a:ext cx="255423" cy="149198"/>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11"/>
            <p:cNvSpPr/>
            <p:nvPr/>
          </p:nvSpPr>
          <p:spPr>
            <a:xfrm rot="-8208816">
              <a:off x="7989470" y="967657"/>
              <a:ext cx="196848" cy="164838"/>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11"/>
            <p:cNvSpPr/>
            <p:nvPr/>
          </p:nvSpPr>
          <p:spPr>
            <a:xfrm rot="-8208816">
              <a:off x="7049707" y="29108"/>
              <a:ext cx="217222" cy="74415"/>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11"/>
            <p:cNvSpPr/>
            <p:nvPr/>
          </p:nvSpPr>
          <p:spPr>
            <a:xfrm rot="-8208816">
              <a:off x="6288958" y="-393784"/>
              <a:ext cx="233252" cy="123904"/>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11"/>
            <p:cNvSpPr/>
            <p:nvPr/>
          </p:nvSpPr>
          <p:spPr>
            <a:xfrm rot="-8208816">
              <a:off x="8969489" y="759777"/>
              <a:ext cx="137374" cy="162883"/>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05" name="Google Shape;3105;p11"/>
          <p:cNvSpPr/>
          <p:nvPr/>
        </p:nvSpPr>
        <p:spPr>
          <a:xfrm>
            <a:off x="1134725" y="909725"/>
            <a:ext cx="12300" cy="18725"/>
          </a:xfrm>
          <a:custGeom>
            <a:rect b="b" l="l" r="r" t="t"/>
            <a:pathLst>
              <a:path extrusionOk="0" h="749" w="492">
                <a:moveTo>
                  <a:pt x="253" y="1"/>
                </a:moveTo>
                <a:cubicBezTo>
                  <a:pt x="244" y="1"/>
                  <a:pt x="234" y="2"/>
                  <a:pt x="224" y="5"/>
                </a:cubicBezTo>
                <a:cubicBezTo>
                  <a:pt x="191" y="10"/>
                  <a:pt x="162" y="19"/>
                  <a:pt x="134" y="38"/>
                </a:cubicBezTo>
                <a:cubicBezTo>
                  <a:pt x="19" y="115"/>
                  <a:pt x="0" y="281"/>
                  <a:pt x="15" y="405"/>
                </a:cubicBezTo>
                <a:cubicBezTo>
                  <a:pt x="23" y="503"/>
                  <a:pt x="98" y="748"/>
                  <a:pt x="239" y="748"/>
                </a:cubicBezTo>
                <a:cubicBezTo>
                  <a:pt x="249" y="748"/>
                  <a:pt x="260" y="747"/>
                  <a:pt x="272" y="744"/>
                </a:cubicBezTo>
                <a:cubicBezTo>
                  <a:pt x="362" y="720"/>
                  <a:pt x="405" y="672"/>
                  <a:pt x="444" y="586"/>
                </a:cubicBezTo>
                <a:cubicBezTo>
                  <a:pt x="491" y="477"/>
                  <a:pt x="491" y="348"/>
                  <a:pt x="458" y="239"/>
                </a:cubicBezTo>
                <a:cubicBezTo>
                  <a:pt x="436" y="160"/>
                  <a:pt x="358" y="1"/>
                  <a:pt x="25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11"/>
          <p:cNvSpPr/>
          <p:nvPr/>
        </p:nvSpPr>
        <p:spPr>
          <a:xfrm>
            <a:off x="1204550" y="913900"/>
            <a:ext cx="11925" cy="14300"/>
          </a:xfrm>
          <a:custGeom>
            <a:rect b="b" l="l" r="r" t="t"/>
            <a:pathLst>
              <a:path extrusionOk="0" h="572" w="477">
                <a:moveTo>
                  <a:pt x="239" y="0"/>
                </a:moveTo>
                <a:cubicBezTo>
                  <a:pt x="191" y="0"/>
                  <a:pt x="143" y="57"/>
                  <a:pt x="129" y="100"/>
                </a:cubicBezTo>
                <a:cubicBezTo>
                  <a:pt x="100" y="172"/>
                  <a:pt x="96" y="238"/>
                  <a:pt x="48" y="281"/>
                </a:cubicBezTo>
                <a:cubicBezTo>
                  <a:pt x="0" y="329"/>
                  <a:pt x="24" y="458"/>
                  <a:pt x="86" y="481"/>
                </a:cubicBezTo>
                <a:cubicBezTo>
                  <a:pt x="177" y="520"/>
                  <a:pt x="205" y="572"/>
                  <a:pt x="305" y="572"/>
                </a:cubicBezTo>
                <a:cubicBezTo>
                  <a:pt x="382" y="572"/>
                  <a:pt x="424" y="472"/>
                  <a:pt x="439" y="415"/>
                </a:cubicBezTo>
                <a:lnTo>
                  <a:pt x="448" y="367"/>
                </a:lnTo>
                <a:cubicBezTo>
                  <a:pt x="477" y="248"/>
                  <a:pt x="439" y="0"/>
                  <a:pt x="27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107" name="Google Shape;3107;p11"/>
          <p:cNvGrpSpPr/>
          <p:nvPr/>
        </p:nvGrpSpPr>
        <p:grpSpPr>
          <a:xfrm>
            <a:off x="-265273" y="3751375"/>
            <a:ext cx="1589925" cy="1849975"/>
            <a:chOff x="-265273" y="3751375"/>
            <a:chExt cx="1589925" cy="1849975"/>
          </a:xfrm>
        </p:grpSpPr>
        <p:sp>
          <p:nvSpPr>
            <p:cNvPr id="3108" name="Google Shape;3108;p11"/>
            <p:cNvSpPr/>
            <p:nvPr/>
          </p:nvSpPr>
          <p:spPr>
            <a:xfrm>
              <a:off x="457044" y="4044994"/>
              <a:ext cx="107217" cy="29994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11"/>
            <p:cNvSpPr/>
            <p:nvPr/>
          </p:nvSpPr>
          <p:spPr>
            <a:xfrm>
              <a:off x="-94841" y="4328239"/>
              <a:ext cx="96980" cy="270235"/>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11"/>
            <p:cNvSpPr/>
            <p:nvPr/>
          </p:nvSpPr>
          <p:spPr>
            <a:xfrm>
              <a:off x="41649" y="3908382"/>
              <a:ext cx="104702" cy="239643"/>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11"/>
            <p:cNvSpPr/>
            <p:nvPr/>
          </p:nvSpPr>
          <p:spPr>
            <a:xfrm>
              <a:off x="728766" y="3813967"/>
              <a:ext cx="99494" cy="251950"/>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11"/>
            <p:cNvSpPr/>
            <p:nvPr/>
          </p:nvSpPr>
          <p:spPr>
            <a:xfrm>
              <a:off x="-265273" y="3751375"/>
              <a:ext cx="97698" cy="25089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11"/>
            <p:cNvSpPr/>
            <p:nvPr/>
          </p:nvSpPr>
          <p:spPr>
            <a:xfrm>
              <a:off x="1054905" y="3900998"/>
              <a:ext cx="85845" cy="233489"/>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11"/>
            <p:cNvSpPr/>
            <p:nvPr/>
          </p:nvSpPr>
          <p:spPr>
            <a:xfrm>
              <a:off x="1220129" y="4239275"/>
              <a:ext cx="104523" cy="282191"/>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11"/>
            <p:cNvSpPr/>
            <p:nvPr/>
          </p:nvSpPr>
          <p:spPr>
            <a:xfrm>
              <a:off x="920211" y="4684978"/>
              <a:ext cx="109551" cy="23137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11"/>
            <p:cNvSpPr/>
            <p:nvPr/>
          </p:nvSpPr>
          <p:spPr>
            <a:xfrm>
              <a:off x="769533" y="5206107"/>
              <a:ext cx="127870" cy="238588"/>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11"/>
            <p:cNvSpPr/>
            <p:nvPr/>
          </p:nvSpPr>
          <p:spPr>
            <a:xfrm>
              <a:off x="483983" y="5366455"/>
              <a:ext cx="117274" cy="234896"/>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11"/>
            <p:cNvSpPr/>
            <p:nvPr/>
          </p:nvSpPr>
          <p:spPr>
            <a:xfrm>
              <a:off x="601436" y="4856578"/>
              <a:ext cx="92131" cy="250016"/>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11"/>
            <p:cNvSpPr/>
            <p:nvPr/>
          </p:nvSpPr>
          <p:spPr>
            <a:xfrm>
              <a:off x="265240" y="5091824"/>
              <a:ext cx="89976" cy="19199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11"/>
            <p:cNvSpPr/>
            <p:nvPr/>
          </p:nvSpPr>
          <p:spPr>
            <a:xfrm>
              <a:off x="1171459" y="5177976"/>
              <a:ext cx="94645" cy="228214"/>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11"/>
            <p:cNvSpPr/>
            <p:nvPr/>
          </p:nvSpPr>
          <p:spPr>
            <a:xfrm>
              <a:off x="60685" y="5289446"/>
              <a:ext cx="111886" cy="238939"/>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11"/>
            <p:cNvSpPr/>
            <p:nvPr/>
          </p:nvSpPr>
          <p:spPr>
            <a:xfrm>
              <a:off x="-97894" y="4828974"/>
              <a:ext cx="109551" cy="227335"/>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11"/>
            <p:cNvSpPr/>
            <p:nvPr/>
          </p:nvSpPr>
          <p:spPr>
            <a:xfrm>
              <a:off x="740080" y="4294482"/>
              <a:ext cx="97698" cy="267950"/>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11"/>
            <p:cNvSpPr/>
            <p:nvPr/>
          </p:nvSpPr>
          <p:spPr>
            <a:xfrm>
              <a:off x="295232" y="4602694"/>
              <a:ext cx="85845" cy="237181"/>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5" name="Google Shape;3125;p11"/>
          <p:cNvGrpSpPr/>
          <p:nvPr/>
        </p:nvGrpSpPr>
        <p:grpSpPr>
          <a:xfrm>
            <a:off x="-751550" y="-826425"/>
            <a:ext cx="3482945" cy="1849954"/>
            <a:chOff x="-751550" y="-826425"/>
            <a:chExt cx="3482945" cy="1849954"/>
          </a:xfrm>
        </p:grpSpPr>
        <p:sp>
          <p:nvSpPr>
            <p:cNvPr id="3126" name="Google Shape;3126;p11"/>
            <p:cNvSpPr/>
            <p:nvPr/>
          </p:nvSpPr>
          <p:spPr>
            <a:xfrm rot="-163266">
              <a:off x="-465267" y="-699052"/>
              <a:ext cx="2926123" cy="1583334"/>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11"/>
            <p:cNvSpPr/>
            <p:nvPr/>
          </p:nvSpPr>
          <p:spPr>
            <a:xfrm rot="-163266">
              <a:off x="-483764" y="257445"/>
              <a:ext cx="41638" cy="41964"/>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11"/>
            <p:cNvSpPr/>
            <p:nvPr/>
          </p:nvSpPr>
          <p:spPr>
            <a:xfrm rot="-163266">
              <a:off x="-471130" y="299274"/>
              <a:ext cx="5511" cy="22274"/>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11"/>
            <p:cNvSpPr/>
            <p:nvPr/>
          </p:nvSpPr>
          <p:spPr>
            <a:xfrm rot="-163266">
              <a:off x="-432003" y="286647"/>
              <a:ext cx="30719" cy="37426"/>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11"/>
            <p:cNvSpPr/>
            <p:nvPr/>
          </p:nvSpPr>
          <p:spPr>
            <a:xfrm rot="-163266">
              <a:off x="-477448" y="436392"/>
              <a:ext cx="5511" cy="2514"/>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11"/>
            <p:cNvSpPr/>
            <p:nvPr/>
          </p:nvSpPr>
          <p:spPr>
            <a:xfrm rot="-163266">
              <a:off x="-405634" y="272149"/>
              <a:ext cx="15410" cy="22064"/>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11"/>
            <p:cNvSpPr/>
            <p:nvPr/>
          </p:nvSpPr>
          <p:spPr>
            <a:xfrm rot="-163266">
              <a:off x="-474440" y="342333"/>
              <a:ext cx="26228" cy="11172"/>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11"/>
            <p:cNvSpPr/>
            <p:nvPr/>
          </p:nvSpPr>
          <p:spPr>
            <a:xfrm rot="-163266">
              <a:off x="-464751" y="427233"/>
              <a:ext cx="126242" cy="88118"/>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11"/>
            <p:cNvSpPr/>
            <p:nvPr/>
          </p:nvSpPr>
          <p:spPr>
            <a:xfrm rot="-163266">
              <a:off x="-494522" y="384702"/>
              <a:ext cx="46129" cy="51879"/>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11"/>
            <p:cNvSpPr/>
            <p:nvPr/>
          </p:nvSpPr>
          <p:spPr>
            <a:xfrm rot="-163266">
              <a:off x="-459461" y="323579"/>
              <a:ext cx="82971" cy="59211"/>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11"/>
            <p:cNvSpPr/>
            <p:nvPr/>
          </p:nvSpPr>
          <p:spPr>
            <a:xfrm rot="-163266">
              <a:off x="-344395" y="277215"/>
              <a:ext cx="35209" cy="32748"/>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11"/>
            <p:cNvSpPr/>
            <p:nvPr/>
          </p:nvSpPr>
          <p:spPr>
            <a:xfrm rot="-163266">
              <a:off x="-510033" y="431895"/>
              <a:ext cx="24391" cy="29605"/>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11"/>
            <p:cNvSpPr/>
            <p:nvPr/>
          </p:nvSpPr>
          <p:spPr>
            <a:xfrm rot="-163266">
              <a:off x="-514155" y="490782"/>
              <a:ext cx="20921" cy="16758"/>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11"/>
            <p:cNvSpPr/>
            <p:nvPr/>
          </p:nvSpPr>
          <p:spPr>
            <a:xfrm rot="-163266">
              <a:off x="930926" y="944628"/>
              <a:ext cx="38883" cy="26882"/>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11"/>
            <p:cNvSpPr/>
            <p:nvPr/>
          </p:nvSpPr>
          <p:spPr>
            <a:xfrm rot="-163266">
              <a:off x="-9995" y="906760"/>
              <a:ext cx="45108" cy="25416"/>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11"/>
            <p:cNvSpPr/>
            <p:nvPr/>
          </p:nvSpPr>
          <p:spPr>
            <a:xfrm rot="-163266">
              <a:off x="38903" y="929256"/>
              <a:ext cx="58682" cy="14942"/>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11"/>
            <p:cNvSpPr/>
            <p:nvPr/>
          </p:nvSpPr>
          <p:spPr>
            <a:xfrm rot="-163266">
              <a:off x="-421947" y="710227"/>
              <a:ext cx="5103" cy="5027"/>
            </a:xfrm>
            <a:custGeom>
              <a:rect b="b" l="l" r="r" t="t"/>
              <a:pathLst>
                <a:path extrusionOk="0" h="72" w="50">
                  <a:moveTo>
                    <a:pt x="6" y="0"/>
                  </a:moveTo>
                  <a:cubicBezTo>
                    <a:pt x="0" y="0"/>
                    <a:pt x="27" y="60"/>
                    <a:pt x="50" y="71"/>
                  </a:cubicBezTo>
                  <a:cubicBezTo>
                    <a:pt x="22" y="18"/>
                    <a:pt x="9"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11"/>
            <p:cNvSpPr/>
            <p:nvPr/>
          </p:nvSpPr>
          <p:spPr>
            <a:xfrm rot="-163266">
              <a:off x="-370325" y="639871"/>
              <a:ext cx="12655" cy="2165"/>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11"/>
            <p:cNvSpPr/>
            <p:nvPr/>
          </p:nvSpPr>
          <p:spPr>
            <a:xfrm rot="-163266">
              <a:off x="249351" y="851876"/>
              <a:ext cx="2551" cy="2374"/>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11"/>
            <p:cNvSpPr/>
            <p:nvPr/>
          </p:nvSpPr>
          <p:spPr>
            <a:xfrm rot="-163266">
              <a:off x="-419686" y="695441"/>
              <a:ext cx="3776" cy="16129"/>
            </a:xfrm>
            <a:custGeom>
              <a:rect b="b" l="l" r="r" t="t"/>
              <a:pathLst>
                <a:path extrusionOk="0" h="231" w="37">
                  <a:moveTo>
                    <a:pt x="10" y="1"/>
                  </a:moveTo>
                  <a:cubicBezTo>
                    <a:pt x="1" y="71"/>
                    <a:pt x="10" y="151"/>
                    <a:pt x="27" y="230"/>
                  </a:cubicBezTo>
                  <a:cubicBezTo>
                    <a:pt x="36" y="195"/>
                    <a:pt x="19" y="124"/>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11"/>
            <p:cNvSpPr/>
            <p:nvPr/>
          </p:nvSpPr>
          <p:spPr>
            <a:xfrm rot="-163266">
              <a:off x="-438405" y="690650"/>
              <a:ext cx="8266" cy="11242"/>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11"/>
            <p:cNvSpPr/>
            <p:nvPr/>
          </p:nvSpPr>
          <p:spPr>
            <a:xfrm rot="-163266">
              <a:off x="-415386" y="710931"/>
              <a:ext cx="11838" cy="18503"/>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11"/>
            <p:cNvSpPr/>
            <p:nvPr/>
          </p:nvSpPr>
          <p:spPr>
            <a:xfrm rot="-163266">
              <a:off x="1262342" y="784661"/>
              <a:ext cx="1939" cy="1327"/>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11"/>
            <p:cNvSpPr/>
            <p:nvPr/>
          </p:nvSpPr>
          <p:spPr>
            <a:xfrm rot="-163266">
              <a:off x="1267723" y="772677"/>
              <a:ext cx="46945" cy="58652"/>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11"/>
            <p:cNvSpPr/>
            <p:nvPr/>
          </p:nvSpPr>
          <p:spPr>
            <a:xfrm rot="-163266">
              <a:off x="-583052" y="-768630"/>
              <a:ext cx="3145950" cy="1734364"/>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11"/>
            <p:cNvSpPr/>
            <p:nvPr/>
          </p:nvSpPr>
          <p:spPr>
            <a:xfrm rot="-163266">
              <a:off x="421884" y="785138"/>
              <a:ext cx="18166" cy="9287"/>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11"/>
            <p:cNvSpPr/>
            <p:nvPr/>
          </p:nvSpPr>
          <p:spPr>
            <a:xfrm rot="-163266">
              <a:off x="-498035" y="598111"/>
              <a:ext cx="16329" cy="25975"/>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11"/>
            <p:cNvSpPr/>
            <p:nvPr/>
          </p:nvSpPr>
          <p:spPr>
            <a:xfrm rot="-163266">
              <a:off x="-346337" y="403523"/>
              <a:ext cx="18166" cy="16339"/>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11"/>
            <p:cNvSpPr/>
            <p:nvPr/>
          </p:nvSpPr>
          <p:spPr>
            <a:xfrm rot="-163266">
              <a:off x="-441287" y="535690"/>
              <a:ext cx="38475" cy="32119"/>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11"/>
            <p:cNvSpPr/>
            <p:nvPr/>
          </p:nvSpPr>
          <p:spPr>
            <a:xfrm rot="-163266">
              <a:off x="-427542" y="517407"/>
              <a:ext cx="10308" cy="14942"/>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11"/>
            <p:cNvSpPr/>
            <p:nvPr/>
          </p:nvSpPr>
          <p:spPr>
            <a:xfrm rot="-163266">
              <a:off x="-406872" y="738591"/>
              <a:ext cx="55314" cy="18643"/>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11"/>
            <p:cNvSpPr/>
            <p:nvPr/>
          </p:nvSpPr>
          <p:spPr>
            <a:xfrm rot="-163266">
              <a:off x="-377734" y="551882"/>
              <a:ext cx="28065" cy="13057"/>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11"/>
            <p:cNvSpPr/>
            <p:nvPr/>
          </p:nvSpPr>
          <p:spPr>
            <a:xfrm rot="-163266">
              <a:off x="-336277" y="633773"/>
              <a:ext cx="15410" cy="27441"/>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11"/>
            <p:cNvSpPr/>
            <p:nvPr/>
          </p:nvSpPr>
          <p:spPr>
            <a:xfrm rot="-163266">
              <a:off x="-352379" y="617603"/>
              <a:ext cx="11838" cy="17316"/>
            </a:xfrm>
            <a:custGeom>
              <a:rect b="b" l="l" r="r" t="t"/>
              <a:pathLst>
                <a:path extrusionOk="0" h="248" w="116">
                  <a:moveTo>
                    <a:pt x="0" y="0"/>
                  </a:moveTo>
                  <a:cubicBezTo>
                    <a:pt x="9" y="53"/>
                    <a:pt x="53" y="168"/>
                    <a:pt x="115" y="248"/>
                  </a:cubicBezTo>
                  <a:cubicBezTo>
                    <a:pt x="89" y="142"/>
                    <a:pt x="53" y="44"/>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11"/>
            <p:cNvSpPr/>
            <p:nvPr/>
          </p:nvSpPr>
          <p:spPr>
            <a:xfrm rot="-163266">
              <a:off x="-337606" y="579789"/>
              <a:ext cx="4592" cy="22902"/>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11"/>
            <p:cNvSpPr/>
            <p:nvPr/>
          </p:nvSpPr>
          <p:spPr>
            <a:xfrm rot="-163266">
              <a:off x="-48529" y="819645"/>
              <a:ext cx="44190" cy="14244"/>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11"/>
            <p:cNvSpPr/>
            <p:nvPr/>
          </p:nvSpPr>
          <p:spPr>
            <a:xfrm rot="-163266">
              <a:off x="-107123" y="748508"/>
              <a:ext cx="21738" cy="17316"/>
            </a:xfrm>
            <a:custGeom>
              <a:rect b="b" l="l" r="r" t="t"/>
              <a:pathLst>
                <a:path extrusionOk="0" h="248" w="213">
                  <a:moveTo>
                    <a:pt x="212" y="0"/>
                  </a:moveTo>
                  <a:lnTo>
                    <a:pt x="18" y="9"/>
                  </a:lnTo>
                  <a:cubicBezTo>
                    <a:pt x="45" y="98"/>
                    <a:pt x="9" y="151"/>
                    <a:pt x="0" y="248"/>
                  </a:cubicBezTo>
                  <a:lnTo>
                    <a:pt x="2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11"/>
            <p:cNvSpPr/>
            <p:nvPr/>
          </p:nvSpPr>
          <p:spPr>
            <a:xfrm rot="-163266">
              <a:off x="-42839" y="761314"/>
              <a:ext cx="73173" cy="14873"/>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11"/>
            <p:cNvSpPr/>
            <p:nvPr/>
          </p:nvSpPr>
          <p:spPr>
            <a:xfrm rot="-163266">
              <a:off x="478717" y="845956"/>
              <a:ext cx="9083" cy="38333"/>
            </a:xfrm>
            <a:custGeom>
              <a:rect b="b" l="l" r="r" t="t"/>
              <a:pathLst>
                <a:path extrusionOk="0" h="549" w="89">
                  <a:moveTo>
                    <a:pt x="89" y="1"/>
                  </a:moveTo>
                  <a:lnTo>
                    <a:pt x="1" y="9"/>
                  </a:lnTo>
                  <a:lnTo>
                    <a:pt x="1" y="548"/>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11"/>
            <p:cNvSpPr/>
            <p:nvPr/>
          </p:nvSpPr>
          <p:spPr>
            <a:xfrm rot="-163266">
              <a:off x="892374" y="754765"/>
              <a:ext cx="68581" cy="29605"/>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11"/>
            <p:cNvSpPr/>
            <p:nvPr/>
          </p:nvSpPr>
          <p:spPr>
            <a:xfrm rot="-163266">
              <a:off x="912001" y="784499"/>
              <a:ext cx="13675" cy="5027"/>
            </a:xfrm>
            <a:custGeom>
              <a:rect b="b" l="l" r="r" t="t"/>
              <a:pathLst>
                <a:path extrusionOk="0" h="72" w="134">
                  <a:moveTo>
                    <a:pt x="133" y="1"/>
                  </a:moveTo>
                  <a:cubicBezTo>
                    <a:pt x="89" y="19"/>
                    <a:pt x="45" y="45"/>
                    <a:pt x="1" y="72"/>
                  </a:cubicBezTo>
                  <a:cubicBezTo>
                    <a:pt x="71" y="45"/>
                    <a:pt x="107" y="27"/>
                    <a:pt x="1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bg>
      <p:bgPr>
        <a:solidFill>
          <a:srgbClr val="FFFFFF"/>
        </a:solidFill>
      </p:bgPr>
    </p:bg>
    <p:spTree>
      <p:nvGrpSpPr>
        <p:cNvPr id="3167" name="Shape 316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able of contents">
  <p:cSld name="CUSTOM">
    <p:spTree>
      <p:nvGrpSpPr>
        <p:cNvPr id="3168" name="Shape 3168"/>
        <p:cNvGrpSpPr/>
        <p:nvPr/>
      </p:nvGrpSpPr>
      <p:grpSpPr>
        <a:xfrm>
          <a:off x="0" y="0"/>
          <a:ext cx="0" cy="0"/>
          <a:chOff x="0" y="0"/>
          <a:chExt cx="0" cy="0"/>
        </a:xfrm>
      </p:grpSpPr>
      <p:sp>
        <p:nvSpPr>
          <p:cNvPr id="3169" name="Google Shape;3169;p13"/>
          <p:cNvSpPr/>
          <p:nvPr/>
        </p:nvSpPr>
        <p:spPr>
          <a:xfrm rot="10800000">
            <a:off x="-1103154" y="1775243"/>
            <a:ext cx="6701879" cy="371478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13"/>
          <p:cNvSpPr txBox="1"/>
          <p:nvPr>
            <p:ph idx="1" type="subTitle"/>
          </p:nvPr>
        </p:nvSpPr>
        <p:spPr>
          <a:xfrm>
            <a:off x="5670225" y="3283925"/>
            <a:ext cx="2632800" cy="417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1" name="Google Shape;3171;p13"/>
          <p:cNvSpPr txBox="1"/>
          <p:nvPr>
            <p:ph hasCustomPrompt="1" type="title"/>
          </p:nvPr>
        </p:nvSpPr>
        <p:spPr>
          <a:xfrm>
            <a:off x="1271450" y="2043219"/>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2" name="Google Shape;3172;p13"/>
          <p:cNvSpPr txBox="1"/>
          <p:nvPr>
            <p:ph idx="2" type="title"/>
          </p:nvPr>
        </p:nvSpPr>
        <p:spPr>
          <a:xfrm>
            <a:off x="720000" y="540050"/>
            <a:ext cx="5204400" cy="10419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3173" name="Google Shape;3173;p13"/>
          <p:cNvSpPr txBox="1"/>
          <p:nvPr>
            <p:ph idx="3" type="subTitle"/>
          </p:nvPr>
        </p:nvSpPr>
        <p:spPr>
          <a:xfrm>
            <a:off x="2065175" y="1993850"/>
            <a:ext cx="2632800" cy="4179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3000">
                <a:latin typeface="Sue Ellen Francisco"/>
                <a:ea typeface="Sue Ellen Francisco"/>
                <a:cs typeface="Sue Ellen Francisco"/>
                <a:sym typeface="Sue Ellen Francisco"/>
              </a:defRPr>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3174" name="Google Shape;3174;p13"/>
          <p:cNvSpPr txBox="1"/>
          <p:nvPr>
            <p:ph hasCustomPrompt="1" idx="4" type="title"/>
          </p:nvPr>
        </p:nvSpPr>
        <p:spPr>
          <a:xfrm>
            <a:off x="4763324" y="2043219"/>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5" name="Google Shape;3175;p13"/>
          <p:cNvSpPr txBox="1"/>
          <p:nvPr>
            <p:ph idx="5" type="subTitle"/>
          </p:nvPr>
        </p:nvSpPr>
        <p:spPr>
          <a:xfrm>
            <a:off x="2025950" y="3892771"/>
            <a:ext cx="2423400" cy="7107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6" name="Google Shape;3176;p13"/>
          <p:cNvSpPr txBox="1"/>
          <p:nvPr>
            <p:ph hasCustomPrompt="1" idx="6" type="title"/>
          </p:nvPr>
        </p:nvSpPr>
        <p:spPr>
          <a:xfrm>
            <a:off x="1119050" y="3265094"/>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Clr>
                <a:srgbClr val="FFFFFF"/>
              </a:buClr>
              <a:buSzPts val="6000"/>
              <a:buNone/>
              <a:defRPr sz="6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7" name="Google Shape;3177;p13"/>
          <p:cNvSpPr txBox="1"/>
          <p:nvPr>
            <p:ph hasCustomPrompt="1" idx="7" type="title"/>
          </p:nvPr>
        </p:nvSpPr>
        <p:spPr>
          <a:xfrm>
            <a:off x="4763324" y="3265094"/>
            <a:ext cx="754500" cy="669300"/>
          </a:xfrm>
          <a:prstGeom prst="rect">
            <a:avLst/>
          </a:prstGeom>
        </p:spPr>
        <p:txBody>
          <a:bodyPr anchorCtr="0" anchor="ctr" bIns="91425" lIns="91425" spcFirstLastPara="1" rIns="91425" wrap="square" tIns="91425">
            <a:noAutofit/>
          </a:bodyPr>
          <a:lstStyle>
            <a:lvl1pPr lvl="0" rtl="0">
              <a:spcBef>
                <a:spcPts val="0"/>
              </a:spcBef>
              <a:spcAft>
                <a:spcPts val="0"/>
              </a:spcAft>
              <a:buSzPts val="6000"/>
              <a:buNone/>
              <a:defRPr sz="6000">
                <a:latin typeface="Sue Ellen Francisco"/>
                <a:ea typeface="Sue Ellen Francisco"/>
                <a:cs typeface="Sue Ellen Francisco"/>
                <a:sym typeface="Sue Ellen Francisco"/>
              </a:defRPr>
            </a:lvl1pPr>
            <a:lvl2pPr lvl="1" rtl="0" algn="ctr">
              <a:spcBef>
                <a:spcPts val="0"/>
              </a:spcBef>
              <a:spcAft>
                <a:spcPts val="0"/>
              </a:spcAft>
              <a:buSzPts val="7000"/>
              <a:buNone/>
              <a:defRPr sz="7000"/>
            </a:lvl2pPr>
            <a:lvl3pPr lvl="2" rtl="0" algn="ctr">
              <a:spcBef>
                <a:spcPts val="0"/>
              </a:spcBef>
              <a:spcAft>
                <a:spcPts val="0"/>
              </a:spcAft>
              <a:buSzPts val="7000"/>
              <a:buNone/>
              <a:defRPr sz="7000"/>
            </a:lvl3pPr>
            <a:lvl4pPr lvl="3" rtl="0" algn="ctr">
              <a:spcBef>
                <a:spcPts val="0"/>
              </a:spcBef>
              <a:spcAft>
                <a:spcPts val="0"/>
              </a:spcAft>
              <a:buSzPts val="7000"/>
              <a:buNone/>
              <a:defRPr sz="7000"/>
            </a:lvl4pPr>
            <a:lvl5pPr lvl="4" rtl="0" algn="ctr">
              <a:spcBef>
                <a:spcPts val="0"/>
              </a:spcBef>
              <a:spcAft>
                <a:spcPts val="0"/>
              </a:spcAft>
              <a:buSzPts val="7000"/>
              <a:buNone/>
              <a:defRPr sz="7000"/>
            </a:lvl5pPr>
            <a:lvl6pPr lvl="5" rtl="0" algn="ctr">
              <a:spcBef>
                <a:spcPts val="0"/>
              </a:spcBef>
              <a:spcAft>
                <a:spcPts val="0"/>
              </a:spcAft>
              <a:buSzPts val="7000"/>
              <a:buNone/>
              <a:defRPr sz="7000"/>
            </a:lvl6pPr>
            <a:lvl7pPr lvl="6" rtl="0" algn="ctr">
              <a:spcBef>
                <a:spcPts val="0"/>
              </a:spcBef>
              <a:spcAft>
                <a:spcPts val="0"/>
              </a:spcAft>
              <a:buSzPts val="7000"/>
              <a:buNone/>
              <a:defRPr sz="7000"/>
            </a:lvl7pPr>
            <a:lvl8pPr lvl="7" rtl="0" algn="ctr">
              <a:spcBef>
                <a:spcPts val="0"/>
              </a:spcBef>
              <a:spcAft>
                <a:spcPts val="0"/>
              </a:spcAft>
              <a:buSzPts val="7000"/>
              <a:buNone/>
              <a:defRPr sz="7000"/>
            </a:lvl8pPr>
            <a:lvl9pPr lvl="8" rtl="0" algn="ctr">
              <a:spcBef>
                <a:spcPts val="0"/>
              </a:spcBef>
              <a:spcAft>
                <a:spcPts val="0"/>
              </a:spcAft>
              <a:buSzPts val="7000"/>
              <a:buNone/>
              <a:defRPr sz="7000"/>
            </a:lvl9pPr>
          </a:lstStyle>
          <a:p>
            <a:r>
              <a:t>xx%</a:t>
            </a:r>
          </a:p>
        </p:txBody>
      </p:sp>
      <p:sp>
        <p:nvSpPr>
          <p:cNvPr id="3178" name="Google Shape;3178;p13"/>
          <p:cNvSpPr txBox="1"/>
          <p:nvPr>
            <p:ph idx="8" type="subTitle"/>
          </p:nvPr>
        </p:nvSpPr>
        <p:spPr>
          <a:xfrm>
            <a:off x="5670225" y="1980775"/>
            <a:ext cx="2632800" cy="4179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79" name="Google Shape;3179;p13"/>
          <p:cNvSpPr txBox="1"/>
          <p:nvPr>
            <p:ph idx="9" type="subTitle"/>
          </p:nvPr>
        </p:nvSpPr>
        <p:spPr>
          <a:xfrm>
            <a:off x="2065175" y="3283925"/>
            <a:ext cx="2632800" cy="417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0" name="Google Shape;3180;p13"/>
          <p:cNvSpPr txBox="1"/>
          <p:nvPr>
            <p:ph idx="13" type="subTitle"/>
          </p:nvPr>
        </p:nvSpPr>
        <p:spPr>
          <a:xfrm>
            <a:off x="2025950" y="2601970"/>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1" name="Google Shape;3181;p13"/>
          <p:cNvSpPr txBox="1"/>
          <p:nvPr>
            <p:ph idx="14" type="subTitle"/>
          </p:nvPr>
        </p:nvSpPr>
        <p:spPr>
          <a:xfrm>
            <a:off x="5702850" y="3892770"/>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182" name="Google Shape;3182;p13"/>
          <p:cNvSpPr txBox="1"/>
          <p:nvPr>
            <p:ph idx="15" type="subTitle"/>
          </p:nvPr>
        </p:nvSpPr>
        <p:spPr>
          <a:xfrm>
            <a:off x="5702850" y="2601971"/>
            <a:ext cx="2423400" cy="6819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3183" name="Google Shape;3183;p13"/>
          <p:cNvGrpSpPr/>
          <p:nvPr/>
        </p:nvGrpSpPr>
        <p:grpSpPr>
          <a:xfrm>
            <a:off x="316450" y="4063130"/>
            <a:ext cx="373702" cy="369983"/>
            <a:chOff x="316450" y="4063130"/>
            <a:chExt cx="373702" cy="369983"/>
          </a:xfrm>
        </p:grpSpPr>
        <p:sp>
          <p:nvSpPr>
            <p:cNvPr id="3184" name="Google Shape;3184;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8" name="Google Shape;3348;p13"/>
          <p:cNvGrpSpPr/>
          <p:nvPr/>
        </p:nvGrpSpPr>
        <p:grpSpPr>
          <a:xfrm>
            <a:off x="498900" y="4526305"/>
            <a:ext cx="373702" cy="369983"/>
            <a:chOff x="316450" y="4063130"/>
            <a:chExt cx="373702" cy="369983"/>
          </a:xfrm>
        </p:grpSpPr>
        <p:sp>
          <p:nvSpPr>
            <p:cNvPr id="3349" name="Google Shape;3349;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3" name="Google Shape;3513;p13"/>
          <p:cNvGrpSpPr/>
          <p:nvPr/>
        </p:nvGrpSpPr>
        <p:grpSpPr>
          <a:xfrm>
            <a:off x="-57250" y="4233480"/>
            <a:ext cx="373702" cy="369983"/>
            <a:chOff x="316450" y="4063130"/>
            <a:chExt cx="373702" cy="369983"/>
          </a:xfrm>
        </p:grpSpPr>
        <p:sp>
          <p:nvSpPr>
            <p:cNvPr id="3514" name="Google Shape;3514;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13"/>
            <p:cNvSpPr/>
            <p:nvPr/>
          </p:nvSpPr>
          <p:spPr>
            <a:xfrm>
              <a:off x="326362" y="4069879"/>
              <a:ext cx="350152" cy="349589"/>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13"/>
            <p:cNvSpPr/>
            <p:nvPr/>
          </p:nvSpPr>
          <p:spPr>
            <a:xfrm>
              <a:off x="500911" y="4136241"/>
              <a:ext cx="2250" cy="2039"/>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13"/>
            <p:cNvSpPr/>
            <p:nvPr/>
          </p:nvSpPr>
          <p:spPr>
            <a:xfrm>
              <a:off x="518767" y="4132585"/>
              <a:ext cx="3163" cy="133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13"/>
            <p:cNvSpPr/>
            <p:nvPr/>
          </p:nvSpPr>
          <p:spPr>
            <a:xfrm>
              <a:off x="524390" y="4133218"/>
              <a:ext cx="10615" cy="3796"/>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13"/>
            <p:cNvSpPr/>
            <p:nvPr/>
          </p:nvSpPr>
          <p:spPr>
            <a:xfrm>
              <a:off x="538661" y="4145661"/>
              <a:ext cx="2460" cy="633"/>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13"/>
            <p:cNvSpPr/>
            <p:nvPr/>
          </p:nvSpPr>
          <p:spPr>
            <a:xfrm>
              <a:off x="538028" y="4145661"/>
              <a:ext cx="1547" cy="844"/>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13"/>
            <p:cNvSpPr/>
            <p:nvPr/>
          </p:nvSpPr>
          <p:spPr>
            <a:xfrm>
              <a:off x="543652" y="4148121"/>
              <a:ext cx="3093" cy="2179"/>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13"/>
            <p:cNvSpPr/>
            <p:nvPr/>
          </p:nvSpPr>
          <p:spPr>
            <a:xfrm>
              <a:off x="547940" y="4146856"/>
              <a:ext cx="1336" cy="351"/>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13"/>
            <p:cNvSpPr/>
            <p:nvPr/>
          </p:nvSpPr>
          <p:spPr>
            <a:xfrm>
              <a:off x="544847" y="4145872"/>
              <a:ext cx="3163" cy="1054"/>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13"/>
            <p:cNvSpPr/>
            <p:nvPr/>
          </p:nvSpPr>
          <p:spPr>
            <a:xfrm>
              <a:off x="540559" y="4143060"/>
              <a:ext cx="4358" cy="2671"/>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13"/>
            <p:cNvSpPr/>
            <p:nvPr/>
          </p:nvSpPr>
          <p:spPr>
            <a:xfrm>
              <a:off x="533670" y="4132585"/>
              <a:ext cx="3163" cy="1757"/>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13"/>
            <p:cNvSpPr/>
            <p:nvPr/>
          </p:nvSpPr>
          <p:spPr>
            <a:xfrm>
              <a:off x="555392" y="4153112"/>
              <a:ext cx="1968" cy="2531"/>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13"/>
            <p:cNvSpPr/>
            <p:nvPr/>
          </p:nvSpPr>
          <p:spPr>
            <a:xfrm>
              <a:off x="557290" y="4152339"/>
              <a:ext cx="3163" cy="844"/>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13"/>
            <p:cNvSpPr/>
            <p:nvPr/>
          </p:nvSpPr>
          <p:spPr>
            <a:xfrm>
              <a:off x="546112" y="4143763"/>
              <a:ext cx="5624" cy="703"/>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13"/>
            <p:cNvSpPr/>
            <p:nvPr/>
          </p:nvSpPr>
          <p:spPr>
            <a:xfrm>
              <a:off x="562211" y="4161127"/>
              <a:ext cx="3234" cy="70"/>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13"/>
            <p:cNvSpPr/>
            <p:nvPr/>
          </p:nvSpPr>
          <p:spPr>
            <a:xfrm>
              <a:off x="567202" y="4164290"/>
              <a:ext cx="4429" cy="316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13"/>
            <p:cNvSpPr/>
            <p:nvPr/>
          </p:nvSpPr>
          <p:spPr>
            <a:xfrm>
              <a:off x="571560" y="4168016"/>
              <a:ext cx="2531"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13"/>
            <p:cNvSpPr/>
            <p:nvPr/>
          </p:nvSpPr>
          <p:spPr>
            <a:xfrm>
              <a:off x="562843" y="4155573"/>
              <a:ext cx="1336" cy="316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13"/>
            <p:cNvSpPr/>
            <p:nvPr/>
          </p:nvSpPr>
          <p:spPr>
            <a:xfrm>
              <a:off x="564109" y="4156206"/>
              <a:ext cx="1336" cy="1898"/>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13"/>
            <p:cNvSpPr/>
            <p:nvPr/>
          </p:nvSpPr>
          <p:spPr>
            <a:xfrm>
              <a:off x="562843" y="4155573"/>
              <a:ext cx="703" cy="70"/>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13"/>
            <p:cNvSpPr/>
            <p:nvPr/>
          </p:nvSpPr>
          <p:spPr>
            <a:xfrm>
              <a:off x="556024" y="4145661"/>
              <a:ext cx="4499" cy="2601"/>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13"/>
            <p:cNvSpPr/>
            <p:nvPr/>
          </p:nvSpPr>
          <p:spPr>
            <a:xfrm>
              <a:off x="560383" y="4151214"/>
              <a:ext cx="3163" cy="1968"/>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13"/>
            <p:cNvSpPr/>
            <p:nvPr/>
          </p:nvSpPr>
          <p:spPr>
            <a:xfrm>
              <a:off x="563476" y="4153112"/>
              <a:ext cx="1336" cy="633"/>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13"/>
            <p:cNvSpPr/>
            <p:nvPr/>
          </p:nvSpPr>
          <p:spPr>
            <a:xfrm>
              <a:off x="570928" y="4161759"/>
              <a:ext cx="5061" cy="3796"/>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13"/>
            <p:cNvSpPr/>
            <p:nvPr/>
          </p:nvSpPr>
          <p:spPr>
            <a:xfrm>
              <a:off x="568467" y="4159931"/>
              <a:ext cx="703" cy="70"/>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13"/>
            <p:cNvSpPr/>
            <p:nvPr/>
          </p:nvSpPr>
          <p:spPr>
            <a:xfrm>
              <a:off x="584565" y="4174835"/>
              <a:ext cx="703" cy="70"/>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13"/>
            <p:cNvSpPr/>
            <p:nvPr/>
          </p:nvSpPr>
          <p:spPr>
            <a:xfrm>
              <a:off x="570928" y="4160564"/>
              <a:ext cx="1968" cy="1265"/>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13"/>
            <p:cNvSpPr/>
            <p:nvPr/>
          </p:nvSpPr>
          <p:spPr>
            <a:xfrm>
              <a:off x="577114" y="4168016"/>
              <a:ext cx="703" cy="1898"/>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13"/>
            <p:cNvSpPr/>
            <p:nvPr/>
          </p:nvSpPr>
          <p:spPr>
            <a:xfrm>
              <a:off x="568467" y="4160564"/>
              <a:ext cx="70" cy="633"/>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13"/>
            <p:cNvSpPr/>
            <p:nvPr/>
          </p:nvSpPr>
          <p:spPr>
            <a:xfrm>
              <a:off x="568467" y="4159931"/>
              <a:ext cx="2531" cy="703"/>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13"/>
            <p:cNvSpPr/>
            <p:nvPr/>
          </p:nvSpPr>
          <p:spPr>
            <a:xfrm>
              <a:off x="585198" y="4166540"/>
              <a:ext cx="13146" cy="8365"/>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13"/>
            <p:cNvSpPr/>
            <p:nvPr/>
          </p:nvSpPr>
          <p:spPr>
            <a:xfrm>
              <a:off x="580840" y="4170476"/>
              <a:ext cx="3796" cy="4851"/>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13"/>
            <p:cNvSpPr/>
            <p:nvPr/>
          </p:nvSpPr>
          <p:spPr>
            <a:xfrm>
              <a:off x="575919" y="4163657"/>
              <a:ext cx="6889" cy="6889"/>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13"/>
            <p:cNvSpPr/>
            <p:nvPr/>
          </p:nvSpPr>
          <p:spPr>
            <a:xfrm>
              <a:off x="563476" y="4143763"/>
              <a:ext cx="703" cy="70"/>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13"/>
            <p:cNvSpPr/>
            <p:nvPr/>
          </p:nvSpPr>
          <p:spPr>
            <a:xfrm>
              <a:off x="560383" y="4143763"/>
              <a:ext cx="5061" cy="7522"/>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13"/>
            <p:cNvSpPr/>
            <p:nvPr/>
          </p:nvSpPr>
          <p:spPr>
            <a:xfrm>
              <a:off x="572826" y="4154940"/>
              <a:ext cx="3796" cy="316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13"/>
            <p:cNvSpPr/>
            <p:nvPr/>
          </p:nvSpPr>
          <p:spPr>
            <a:xfrm>
              <a:off x="582738" y="4176030"/>
              <a:ext cx="3796" cy="703"/>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13"/>
            <p:cNvSpPr/>
            <p:nvPr/>
          </p:nvSpPr>
          <p:spPr>
            <a:xfrm>
              <a:off x="586463" y="4180388"/>
              <a:ext cx="1265" cy="133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13"/>
            <p:cNvSpPr/>
            <p:nvPr/>
          </p:nvSpPr>
          <p:spPr>
            <a:xfrm>
              <a:off x="433777" y="4356698"/>
              <a:ext cx="1265" cy="70"/>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13"/>
            <p:cNvSpPr/>
            <p:nvPr/>
          </p:nvSpPr>
          <p:spPr>
            <a:xfrm>
              <a:off x="443689" y="4361056"/>
              <a:ext cx="1336" cy="633"/>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13"/>
            <p:cNvSpPr/>
            <p:nvPr/>
          </p:nvSpPr>
          <p:spPr>
            <a:xfrm>
              <a:off x="587658" y="4301443"/>
              <a:ext cx="5694" cy="2531"/>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13"/>
            <p:cNvSpPr/>
            <p:nvPr/>
          </p:nvSpPr>
          <p:spPr>
            <a:xfrm>
              <a:off x="525023" y="4360424"/>
              <a:ext cx="1265" cy="2531"/>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13"/>
            <p:cNvSpPr/>
            <p:nvPr/>
          </p:nvSpPr>
          <p:spPr>
            <a:xfrm>
              <a:off x="522492" y="4369703"/>
              <a:ext cx="2601" cy="703"/>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13"/>
            <p:cNvSpPr/>
            <p:nvPr/>
          </p:nvSpPr>
          <p:spPr>
            <a:xfrm>
              <a:off x="389700" y="4319440"/>
              <a:ext cx="2531" cy="1054"/>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13"/>
            <p:cNvSpPr/>
            <p:nvPr/>
          </p:nvSpPr>
          <p:spPr>
            <a:xfrm>
              <a:off x="608185" y="4229457"/>
              <a:ext cx="2531" cy="3796"/>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13"/>
            <p:cNvSpPr/>
            <p:nvPr/>
          </p:nvSpPr>
          <p:spPr>
            <a:xfrm>
              <a:off x="446782" y="4340529"/>
              <a:ext cx="1968" cy="703"/>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13"/>
            <p:cNvSpPr/>
            <p:nvPr/>
          </p:nvSpPr>
          <p:spPr>
            <a:xfrm>
              <a:off x="606920" y="4233183"/>
              <a:ext cx="1968" cy="4358"/>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13"/>
            <p:cNvSpPr/>
            <p:nvPr/>
          </p:nvSpPr>
          <p:spPr>
            <a:xfrm>
              <a:off x="428153" y="4135889"/>
              <a:ext cx="703" cy="492"/>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13"/>
            <p:cNvSpPr/>
            <p:nvPr/>
          </p:nvSpPr>
          <p:spPr>
            <a:xfrm>
              <a:off x="484672" y="4135116"/>
              <a:ext cx="1898" cy="70"/>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13"/>
            <p:cNvSpPr/>
            <p:nvPr/>
          </p:nvSpPr>
          <p:spPr>
            <a:xfrm>
              <a:off x="597641" y="4197752"/>
              <a:ext cx="70" cy="703"/>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13"/>
            <p:cNvSpPr/>
            <p:nvPr/>
          </p:nvSpPr>
          <p:spPr>
            <a:xfrm>
              <a:off x="602561" y="4189738"/>
              <a:ext cx="703" cy="633"/>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13"/>
            <p:cNvSpPr/>
            <p:nvPr/>
          </p:nvSpPr>
          <p:spPr>
            <a:xfrm>
              <a:off x="621190" y="4248649"/>
              <a:ext cx="70" cy="70"/>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13"/>
            <p:cNvSpPr/>
            <p:nvPr/>
          </p:nvSpPr>
          <p:spPr>
            <a:xfrm>
              <a:off x="598273" y="4196557"/>
              <a:ext cx="70" cy="1898"/>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13"/>
            <p:cNvSpPr/>
            <p:nvPr/>
          </p:nvSpPr>
          <p:spPr>
            <a:xfrm>
              <a:off x="596375" y="4196557"/>
              <a:ext cx="703" cy="633"/>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13"/>
            <p:cNvSpPr/>
            <p:nvPr/>
          </p:nvSpPr>
          <p:spPr>
            <a:xfrm>
              <a:off x="597641" y="4198385"/>
              <a:ext cx="1265" cy="133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13"/>
            <p:cNvSpPr/>
            <p:nvPr/>
          </p:nvSpPr>
          <p:spPr>
            <a:xfrm>
              <a:off x="376625" y="4226997"/>
              <a:ext cx="703" cy="1265"/>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13"/>
            <p:cNvSpPr/>
            <p:nvPr/>
          </p:nvSpPr>
          <p:spPr>
            <a:xfrm>
              <a:off x="588924" y="4338701"/>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13"/>
            <p:cNvSpPr/>
            <p:nvPr/>
          </p:nvSpPr>
          <p:spPr>
            <a:xfrm>
              <a:off x="583933" y="4335608"/>
              <a:ext cx="5061" cy="7452"/>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13"/>
            <p:cNvSpPr/>
            <p:nvPr/>
          </p:nvSpPr>
          <p:spPr>
            <a:xfrm>
              <a:off x="367978" y="4118947"/>
              <a:ext cx="261999" cy="257851"/>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13"/>
            <p:cNvSpPr/>
            <p:nvPr/>
          </p:nvSpPr>
          <p:spPr>
            <a:xfrm>
              <a:off x="524390" y="4368508"/>
              <a:ext cx="703" cy="1265"/>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13"/>
            <p:cNvSpPr/>
            <p:nvPr/>
          </p:nvSpPr>
          <p:spPr>
            <a:xfrm>
              <a:off x="392161" y="4319440"/>
              <a:ext cx="703" cy="70"/>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13"/>
            <p:cNvSpPr/>
            <p:nvPr/>
          </p:nvSpPr>
          <p:spPr>
            <a:xfrm>
              <a:off x="626181" y="4266645"/>
              <a:ext cx="1898" cy="1968"/>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13"/>
            <p:cNvSpPr/>
            <p:nvPr/>
          </p:nvSpPr>
          <p:spPr>
            <a:xfrm>
              <a:off x="591384" y="4188473"/>
              <a:ext cx="1968" cy="2531"/>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13"/>
            <p:cNvSpPr/>
            <p:nvPr/>
          </p:nvSpPr>
          <p:spPr>
            <a:xfrm>
              <a:off x="587658" y="4163025"/>
              <a:ext cx="1968" cy="161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13"/>
            <p:cNvSpPr/>
            <p:nvPr/>
          </p:nvSpPr>
          <p:spPr>
            <a:xfrm>
              <a:off x="593282" y="4179756"/>
              <a:ext cx="5061" cy="3796"/>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13"/>
            <p:cNvSpPr/>
            <p:nvPr/>
          </p:nvSpPr>
          <p:spPr>
            <a:xfrm>
              <a:off x="593423" y="4177928"/>
              <a:ext cx="1757" cy="1265"/>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13"/>
            <p:cNvSpPr/>
            <p:nvPr/>
          </p:nvSpPr>
          <p:spPr>
            <a:xfrm>
              <a:off x="597219" y="4200705"/>
              <a:ext cx="4640" cy="1898"/>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13"/>
            <p:cNvSpPr/>
            <p:nvPr/>
          </p:nvSpPr>
          <p:spPr>
            <a:xfrm>
              <a:off x="599468" y="4178561"/>
              <a:ext cx="1968" cy="1898"/>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13"/>
            <p:cNvSpPr/>
            <p:nvPr/>
          </p:nvSpPr>
          <p:spPr>
            <a:xfrm>
              <a:off x="605092" y="4189105"/>
              <a:ext cx="1898" cy="3234"/>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13"/>
            <p:cNvSpPr/>
            <p:nvPr/>
          </p:nvSpPr>
          <p:spPr>
            <a:xfrm>
              <a:off x="603194" y="4187207"/>
              <a:ext cx="1968" cy="1968"/>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13"/>
            <p:cNvSpPr/>
            <p:nvPr/>
          </p:nvSpPr>
          <p:spPr>
            <a:xfrm>
              <a:off x="603827" y="4181654"/>
              <a:ext cx="703" cy="3163"/>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13"/>
            <p:cNvSpPr/>
            <p:nvPr/>
          </p:nvSpPr>
          <p:spPr>
            <a:xfrm>
              <a:off x="616832" y="4221794"/>
              <a:ext cx="1968" cy="3515"/>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13"/>
            <p:cNvSpPr/>
            <p:nvPr/>
          </p:nvSpPr>
          <p:spPr>
            <a:xfrm>
              <a:off x="618730" y="4210828"/>
              <a:ext cx="3163" cy="1898"/>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13"/>
            <p:cNvSpPr/>
            <p:nvPr/>
          </p:nvSpPr>
          <p:spPr>
            <a:xfrm>
              <a:off x="623088" y="4218772"/>
              <a:ext cx="2742" cy="3937"/>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13"/>
            <p:cNvSpPr/>
            <p:nvPr/>
          </p:nvSpPr>
          <p:spPr>
            <a:xfrm>
              <a:off x="615004" y="4269176"/>
              <a:ext cx="4429" cy="1265"/>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13"/>
            <p:cNvSpPr/>
            <p:nvPr/>
          </p:nvSpPr>
          <p:spPr>
            <a:xfrm>
              <a:off x="608185" y="4311425"/>
              <a:ext cx="6889" cy="5624"/>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13"/>
            <p:cNvSpPr/>
            <p:nvPr/>
          </p:nvSpPr>
          <p:spPr>
            <a:xfrm>
              <a:off x="610013" y="4311355"/>
              <a:ext cx="70" cy="133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13"/>
            <p:cNvSpPr/>
            <p:nvPr/>
          </p:nvSpPr>
          <p:spPr>
            <a:xfrm>
              <a:off x="495217" y="4135678"/>
              <a:ext cx="2531" cy="1968"/>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13"/>
            <p:cNvSpPr/>
            <p:nvPr/>
          </p:nvSpPr>
          <p:spPr>
            <a:xfrm>
              <a:off x="499575" y="4132585"/>
              <a:ext cx="1898" cy="316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13"/>
            <p:cNvSpPr/>
            <p:nvPr/>
          </p:nvSpPr>
          <p:spPr>
            <a:xfrm>
              <a:off x="462318" y="4372796"/>
              <a:ext cx="1898" cy="1968"/>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13"/>
            <p:cNvSpPr/>
            <p:nvPr/>
          </p:nvSpPr>
          <p:spPr>
            <a:xfrm>
              <a:off x="430684" y="4354800"/>
              <a:ext cx="633" cy="3163"/>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13"/>
            <p:cNvSpPr/>
            <p:nvPr/>
          </p:nvSpPr>
          <p:spPr>
            <a:xfrm>
              <a:off x="403338" y="4339053"/>
              <a:ext cx="3796" cy="344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13"/>
            <p:cNvSpPr/>
            <p:nvPr/>
          </p:nvSpPr>
          <p:spPr>
            <a:xfrm>
              <a:off x="500770" y="4430441"/>
              <a:ext cx="3374" cy="2671"/>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13"/>
            <p:cNvSpPr/>
            <p:nvPr/>
          </p:nvSpPr>
          <p:spPr>
            <a:xfrm>
              <a:off x="529944" y="4421865"/>
              <a:ext cx="3796" cy="2531"/>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13"/>
            <p:cNvSpPr/>
            <p:nvPr/>
          </p:nvSpPr>
          <p:spPr>
            <a:xfrm>
              <a:off x="539294" y="4417436"/>
              <a:ext cx="16168" cy="632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13"/>
            <p:cNvSpPr/>
            <p:nvPr/>
          </p:nvSpPr>
          <p:spPr>
            <a:xfrm>
              <a:off x="567834" y="4418701"/>
              <a:ext cx="3796" cy="1968"/>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13"/>
            <p:cNvSpPr/>
            <p:nvPr/>
          </p:nvSpPr>
          <p:spPr>
            <a:xfrm>
              <a:off x="567413" y="4420600"/>
              <a:ext cx="2531" cy="7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13"/>
            <p:cNvSpPr/>
            <p:nvPr/>
          </p:nvSpPr>
          <p:spPr>
            <a:xfrm>
              <a:off x="577746" y="4415046"/>
              <a:ext cx="6256" cy="2742"/>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13"/>
            <p:cNvSpPr/>
            <p:nvPr/>
          </p:nvSpPr>
          <p:spPr>
            <a:xfrm>
              <a:off x="580840" y="4411320"/>
              <a:ext cx="1968" cy="1265"/>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13"/>
            <p:cNvSpPr/>
            <p:nvPr/>
          </p:nvSpPr>
          <p:spPr>
            <a:xfrm>
              <a:off x="577746" y="4412023"/>
              <a:ext cx="3163" cy="3093"/>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13"/>
            <p:cNvSpPr/>
            <p:nvPr/>
          </p:nvSpPr>
          <p:spPr>
            <a:xfrm>
              <a:off x="568748" y="4413781"/>
              <a:ext cx="6608" cy="3515"/>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13"/>
            <p:cNvSpPr/>
            <p:nvPr/>
          </p:nvSpPr>
          <p:spPr>
            <a:xfrm>
              <a:off x="551033" y="4414413"/>
              <a:ext cx="5061" cy="133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13"/>
            <p:cNvSpPr/>
            <p:nvPr/>
          </p:nvSpPr>
          <p:spPr>
            <a:xfrm>
              <a:off x="597008" y="4403868"/>
              <a:ext cx="5061" cy="1898"/>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13"/>
            <p:cNvSpPr/>
            <p:nvPr/>
          </p:nvSpPr>
          <p:spPr>
            <a:xfrm>
              <a:off x="598273" y="4400775"/>
              <a:ext cx="3796" cy="3163"/>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13"/>
            <p:cNvSpPr/>
            <p:nvPr/>
          </p:nvSpPr>
          <p:spPr>
            <a:xfrm>
              <a:off x="576551" y="4406962"/>
              <a:ext cx="6256" cy="5624"/>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13"/>
            <p:cNvSpPr/>
            <p:nvPr/>
          </p:nvSpPr>
          <p:spPr>
            <a:xfrm>
              <a:off x="613739" y="4394519"/>
              <a:ext cx="1968" cy="4429"/>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13"/>
            <p:cNvSpPr/>
            <p:nvPr/>
          </p:nvSpPr>
          <p:spPr>
            <a:xfrm>
              <a:off x="622807" y="4384607"/>
              <a:ext cx="6538" cy="6889"/>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13"/>
            <p:cNvSpPr/>
            <p:nvPr/>
          </p:nvSpPr>
          <p:spPr>
            <a:xfrm>
              <a:off x="629275" y="4380881"/>
              <a:ext cx="1968" cy="3796"/>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13"/>
            <p:cNvSpPr/>
            <p:nvPr/>
          </p:nvSpPr>
          <p:spPr>
            <a:xfrm>
              <a:off x="607553" y="4395784"/>
              <a:ext cx="3796" cy="1476"/>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13"/>
            <p:cNvSpPr/>
            <p:nvPr/>
          </p:nvSpPr>
          <p:spPr>
            <a:xfrm>
              <a:off x="608818" y="4393956"/>
              <a:ext cx="3163" cy="1898"/>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13"/>
            <p:cNvSpPr/>
            <p:nvPr/>
          </p:nvSpPr>
          <p:spPr>
            <a:xfrm>
              <a:off x="607553" y="4397049"/>
              <a:ext cx="70" cy="70"/>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13"/>
            <p:cNvSpPr/>
            <p:nvPr/>
          </p:nvSpPr>
          <p:spPr>
            <a:xfrm>
              <a:off x="591384" y="4399440"/>
              <a:ext cx="4499" cy="5132"/>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13"/>
            <p:cNvSpPr/>
            <p:nvPr/>
          </p:nvSpPr>
          <p:spPr>
            <a:xfrm>
              <a:off x="600734" y="4396417"/>
              <a:ext cx="3796" cy="3796"/>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13"/>
            <p:cNvSpPr/>
            <p:nvPr/>
          </p:nvSpPr>
          <p:spPr>
            <a:xfrm>
              <a:off x="604460" y="4394519"/>
              <a:ext cx="1336" cy="1968"/>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13"/>
            <p:cNvSpPr/>
            <p:nvPr/>
          </p:nvSpPr>
          <p:spPr>
            <a:xfrm>
              <a:off x="622456" y="4379615"/>
              <a:ext cx="5624" cy="6046"/>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13"/>
            <p:cNvSpPr/>
            <p:nvPr/>
          </p:nvSpPr>
          <p:spPr>
            <a:xfrm>
              <a:off x="616832" y="4390230"/>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13"/>
            <p:cNvSpPr/>
            <p:nvPr/>
          </p:nvSpPr>
          <p:spPr>
            <a:xfrm>
              <a:off x="643545" y="4363517"/>
              <a:ext cx="703" cy="70"/>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13"/>
            <p:cNvSpPr/>
            <p:nvPr/>
          </p:nvSpPr>
          <p:spPr>
            <a:xfrm>
              <a:off x="619363" y="4384114"/>
              <a:ext cx="3163" cy="3655"/>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13"/>
            <p:cNvSpPr/>
            <p:nvPr/>
          </p:nvSpPr>
          <p:spPr>
            <a:xfrm>
              <a:off x="632368" y="4375889"/>
              <a:ext cx="3163" cy="1968"/>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13"/>
            <p:cNvSpPr/>
            <p:nvPr/>
          </p:nvSpPr>
          <p:spPr>
            <a:xfrm>
              <a:off x="618097" y="4390230"/>
              <a:ext cx="703" cy="70"/>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13"/>
            <p:cNvSpPr/>
            <p:nvPr/>
          </p:nvSpPr>
          <p:spPr>
            <a:xfrm>
              <a:off x="617465" y="4387700"/>
              <a:ext cx="1968" cy="2601"/>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13"/>
            <p:cNvSpPr/>
            <p:nvPr/>
          </p:nvSpPr>
          <p:spPr>
            <a:xfrm>
              <a:off x="632508" y="4347348"/>
              <a:ext cx="12372" cy="16379"/>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13"/>
            <p:cNvSpPr/>
            <p:nvPr/>
          </p:nvSpPr>
          <p:spPr>
            <a:xfrm>
              <a:off x="636726" y="4363517"/>
              <a:ext cx="7522" cy="7522"/>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13"/>
            <p:cNvSpPr/>
            <p:nvPr/>
          </p:nvSpPr>
          <p:spPr>
            <a:xfrm>
              <a:off x="626814" y="4370898"/>
              <a:ext cx="9982" cy="8787"/>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13"/>
            <p:cNvSpPr/>
            <p:nvPr/>
          </p:nvSpPr>
          <p:spPr>
            <a:xfrm>
              <a:off x="593282" y="4393675"/>
              <a:ext cx="703" cy="351"/>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13"/>
            <p:cNvSpPr/>
            <p:nvPr/>
          </p:nvSpPr>
          <p:spPr>
            <a:xfrm>
              <a:off x="591876" y="4393324"/>
              <a:ext cx="10966" cy="33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13"/>
            <p:cNvSpPr/>
            <p:nvPr/>
          </p:nvSpPr>
          <p:spPr>
            <a:xfrm>
              <a:off x="612544" y="4380248"/>
              <a:ext cx="6256" cy="5061"/>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13"/>
            <p:cNvSpPr/>
            <p:nvPr/>
          </p:nvSpPr>
          <p:spPr>
            <a:xfrm>
              <a:off x="645443" y="4360424"/>
              <a:ext cx="1265" cy="499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13"/>
            <p:cNvSpPr/>
            <p:nvPr/>
          </p:nvSpPr>
          <p:spPr>
            <a:xfrm>
              <a:off x="650364" y="4354800"/>
              <a:ext cx="1968" cy="2601"/>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13"/>
            <p:cNvSpPr/>
            <p:nvPr/>
          </p:nvSpPr>
          <p:spPr>
            <a:xfrm>
              <a:off x="416343" y="4103411"/>
              <a:ext cx="1336" cy="1968"/>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13"/>
            <p:cNvSpPr/>
            <p:nvPr/>
          </p:nvSpPr>
          <p:spPr>
            <a:xfrm>
              <a:off x="428786" y="4096592"/>
              <a:ext cx="703" cy="133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13"/>
            <p:cNvSpPr/>
            <p:nvPr/>
          </p:nvSpPr>
          <p:spPr>
            <a:xfrm>
              <a:off x="657183" y="4140248"/>
              <a:ext cx="2601" cy="6678"/>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13"/>
            <p:cNvSpPr/>
            <p:nvPr/>
          </p:nvSpPr>
          <p:spPr>
            <a:xfrm>
              <a:off x="535568" y="4073042"/>
              <a:ext cx="3163" cy="1265"/>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13"/>
            <p:cNvSpPr/>
            <p:nvPr/>
          </p:nvSpPr>
          <p:spPr>
            <a:xfrm>
              <a:off x="528749" y="4079861"/>
              <a:ext cx="3163" cy="1265"/>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13"/>
            <p:cNvSpPr/>
            <p:nvPr/>
          </p:nvSpPr>
          <p:spPr>
            <a:xfrm>
              <a:off x="367978" y="4153112"/>
              <a:ext cx="1898" cy="3163"/>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13"/>
            <p:cNvSpPr/>
            <p:nvPr/>
          </p:nvSpPr>
          <p:spPr>
            <a:xfrm>
              <a:off x="683263" y="4264817"/>
              <a:ext cx="3796" cy="6256"/>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13"/>
            <p:cNvSpPr/>
            <p:nvPr/>
          </p:nvSpPr>
          <p:spPr>
            <a:xfrm>
              <a:off x="410789" y="4082322"/>
              <a:ext cx="1898" cy="2531"/>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13"/>
            <p:cNvSpPr/>
            <p:nvPr/>
          </p:nvSpPr>
          <p:spPr>
            <a:xfrm>
              <a:off x="686989" y="4257366"/>
              <a:ext cx="1968" cy="7522"/>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13"/>
            <p:cNvSpPr/>
            <p:nvPr/>
          </p:nvSpPr>
          <p:spPr>
            <a:xfrm>
              <a:off x="410157" y="4380248"/>
              <a:ext cx="70" cy="703"/>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13"/>
            <p:cNvSpPr/>
            <p:nvPr/>
          </p:nvSpPr>
          <p:spPr>
            <a:xfrm>
              <a:off x="473495" y="4426223"/>
              <a:ext cx="3163" cy="70"/>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13"/>
            <p:cNvSpPr/>
            <p:nvPr/>
          </p:nvSpPr>
          <p:spPr>
            <a:xfrm>
              <a:off x="669977" y="4324993"/>
              <a:ext cx="351" cy="1054"/>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13"/>
            <p:cNvSpPr/>
            <p:nvPr/>
          </p:nvSpPr>
          <p:spPr>
            <a:xfrm>
              <a:off x="658448" y="4328719"/>
              <a:ext cx="703" cy="133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13"/>
            <p:cNvSpPr/>
            <p:nvPr/>
          </p:nvSpPr>
          <p:spPr>
            <a:xfrm>
              <a:off x="675179" y="4238736"/>
              <a:ext cx="703" cy="70"/>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13"/>
            <p:cNvSpPr/>
            <p:nvPr/>
          </p:nvSpPr>
          <p:spPr>
            <a:xfrm>
              <a:off x="667727" y="4325626"/>
              <a:ext cx="1968" cy="1968"/>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13"/>
            <p:cNvSpPr/>
            <p:nvPr/>
          </p:nvSpPr>
          <p:spPr>
            <a:xfrm>
              <a:off x="668360" y="4327524"/>
              <a:ext cx="703" cy="168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13"/>
            <p:cNvSpPr/>
            <p:nvPr/>
          </p:nvSpPr>
          <p:spPr>
            <a:xfrm>
              <a:off x="669625" y="4322533"/>
              <a:ext cx="1898" cy="316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13"/>
            <p:cNvSpPr/>
            <p:nvPr/>
          </p:nvSpPr>
          <p:spPr>
            <a:xfrm>
              <a:off x="333814" y="4266645"/>
              <a:ext cx="844" cy="1406"/>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13"/>
            <p:cNvSpPr/>
            <p:nvPr/>
          </p:nvSpPr>
          <p:spPr>
            <a:xfrm>
              <a:off x="613739" y="4123306"/>
              <a:ext cx="70" cy="70"/>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13"/>
            <p:cNvSpPr/>
            <p:nvPr/>
          </p:nvSpPr>
          <p:spPr>
            <a:xfrm>
              <a:off x="608185" y="4117682"/>
              <a:ext cx="8155" cy="5694"/>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13"/>
            <p:cNvSpPr/>
            <p:nvPr/>
          </p:nvSpPr>
          <p:spPr>
            <a:xfrm>
              <a:off x="316450" y="4063130"/>
              <a:ext cx="373702" cy="364352"/>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13"/>
            <p:cNvSpPr/>
            <p:nvPr/>
          </p:nvSpPr>
          <p:spPr>
            <a:xfrm>
              <a:off x="531842" y="4079228"/>
              <a:ext cx="703" cy="1265"/>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13"/>
            <p:cNvSpPr/>
            <p:nvPr/>
          </p:nvSpPr>
          <p:spPr>
            <a:xfrm>
              <a:off x="367346" y="4152480"/>
              <a:ext cx="703" cy="703"/>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13"/>
            <p:cNvSpPr/>
            <p:nvPr/>
          </p:nvSpPr>
          <p:spPr>
            <a:xfrm>
              <a:off x="664634" y="4213288"/>
              <a:ext cx="703" cy="2531"/>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13"/>
            <p:cNvSpPr/>
            <p:nvPr/>
          </p:nvSpPr>
          <p:spPr>
            <a:xfrm>
              <a:off x="660346" y="4339334"/>
              <a:ext cx="2531" cy="4358"/>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13"/>
            <p:cNvSpPr/>
            <p:nvPr/>
          </p:nvSpPr>
          <p:spPr>
            <a:xfrm>
              <a:off x="628009" y="4362462"/>
              <a:ext cx="2882" cy="2952"/>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13"/>
            <p:cNvSpPr/>
            <p:nvPr/>
          </p:nvSpPr>
          <p:spPr>
            <a:xfrm>
              <a:off x="649169" y="4342287"/>
              <a:ext cx="4358" cy="5061"/>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13"/>
            <p:cNvSpPr/>
            <p:nvPr/>
          </p:nvSpPr>
          <p:spPr>
            <a:xfrm>
              <a:off x="647271" y="4347348"/>
              <a:ext cx="1968" cy="2671"/>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13"/>
            <p:cNvSpPr/>
            <p:nvPr/>
          </p:nvSpPr>
          <p:spPr>
            <a:xfrm>
              <a:off x="670258" y="4316346"/>
              <a:ext cx="3304" cy="5202"/>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13"/>
            <p:cNvSpPr/>
            <p:nvPr/>
          </p:nvSpPr>
          <p:spPr>
            <a:xfrm>
              <a:off x="646638" y="4339334"/>
              <a:ext cx="2601" cy="2531"/>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13"/>
            <p:cNvSpPr/>
            <p:nvPr/>
          </p:nvSpPr>
          <p:spPr>
            <a:xfrm>
              <a:off x="656620" y="4323165"/>
              <a:ext cx="3093" cy="5061"/>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13"/>
            <p:cNvSpPr/>
            <p:nvPr/>
          </p:nvSpPr>
          <p:spPr>
            <a:xfrm>
              <a:off x="655355" y="4328157"/>
              <a:ext cx="1336" cy="3796"/>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13"/>
            <p:cNvSpPr/>
            <p:nvPr/>
          </p:nvSpPr>
          <p:spPr>
            <a:xfrm>
              <a:off x="649169" y="4332445"/>
              <a:ext cx="3163" cy="3234"/>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13"/>
            <p:cNvSpPr/>
            <p:nvPr/>
          </p:nvSpPr>
          <p:spPr>
            <a:xfrm>
              <a:off x="673984" y="4273323"/>
              <a:ext cx="1265" cy="5343"/>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13"/>
            <p:cNvSpPr/>
            <p:nvPr/>
          </p:nvSpPr>
          <p:spPr>
            <a:xfrm>
              <a:off x="664634" y="4288367"/>
              <a:ext cx="3163" cy="2601"/>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9" name="Google Shape;3669;p13"/>
            <p:cNvSpPr/>
            <p:nvPr/>
          </p:nvSpPr>
          <p:spPr>
            <a:xfrm>
              <a:off x="665900" y="4274026"/>
              <a:ext cx="2531" cy="5413"/>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0" name="Google Shape;3670;p13"/>
            <p:cNvSpPr/>
            <p:nvPr/>
          </p:nvSpPr>
          <p:spPr>
            <a:xfrm>
              <a:off x="670891" y="4207735"/>
              <a:ext cx="4991" cy="633"/>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13"/>
            <p:cNvSpPr/>
            <p:nvPr/>
          </p:nvSpPr>
          <p:spPr>
            <a:xfrm>
              <a:off x="637359" y="4154237"/>
              <a:ext cx="5272" cy="5835"/>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13"/>
            <p:cNvSpPr/>
            <p:nvPr/>
          </p:nvSpPr>
          <p:spPr>
            <a:xfrm>
              <a:off x="642280" y="4156838"/>
              <a:ext cx="1336" cy="1265"/>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13"/>
            <p:cNvSpPr/>
            <p:nvPr/>
          </p:nvSpPr>
          <p:spPr>
            <a:xfrm>
              <a:off x="490858" y="4429949"/>
              <a:ext cx="3796" cy="1265"/>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13"/>
            <p:cNvSpPr/>
            <p:nvPr/>
          </p:nvSpPr>
          <p:spPr>
            <a:xfrm>
              <a:off x="498310" y="4426856"/>
              <a:ext cx="3163" cy="316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13"/>
            <p:cNvSpPr/>
            <p:nvPr/>
          </p:nvSpPr>
          <p:spPr>
            <a:xfrm>
              <a:off x="454866" y="4090546"/>
              <a:ext cx="3163" cy="1125"/>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13"/>
            <p:cNvSpPr/>
            <p:nvPr/>
          </p:nvSpPr>
          <p:spPr>
            <a:xfrm>
              <a:off x="413883" y="4106504"/>
              <a:ext cx="2531" cy="1968"/>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13"/>
            <p:cNvSpPr/>
            <p:nvPr/>
          </p:nvSpPr>
          <p:spPr>
            <a:xfrm>
              <a:off x="386185" y="4130757"/>
              <a:ext cx="5413" cy="3796"/>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8" name="Google Shape;3678;p13"/>
          <p:cNvGrpSpPr/>
          <p:nvPr/>
        </p:nvGrpSpPr>
        <p:grpSpPr>
          <a:xfrm>
            <a:off x="125200" y="3845670"/>
            <a:ext cx="253746" cy="226150"/>
            <a:chOff x="316450" y="4206970"/>
            <a:chExt cx="253746" cy="226150"/>
          </a:xfrm>
        </p:grpSpPr>
        <p:sp>
          <p:nvSpPr>
            <p:cNvPr id="3679" name="Google Shape;3679;p13"/>
            <p:cNvSpPr/>
            <p:nvPr/>
          </p:nvSpPr>
          <p:spPr>
            <a:xfrm>
              <a:off x="323180" y="4211095"/>
              <a:ext cx="237756" cy="213690"/>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13"/>
            <p:cNvSpPr/>
            <p:nvPr/>
          </p:nvSpPr>
          <p:spPr>
            <a:xfrm>
              <a:off x="323180" y="4211095"/>
              <a:ext cx="237756" cy="213690"/>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13"/>
            <p:cNvSpPr/>
            <p:nvPr/>
          </p:nvSpPr>
          <p:spPr>
            <a:xfrm>
              <a:off x="441702" y="4251659"/>
              <a:ext cx="1527" cy="1246"/>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13"/>
            <p:cNvSpPr/>
            <p:nvPr/>
          </p:nvSpPr>
          <p:spPr>
            <a:xfrm>
              <a:off x="453827" y="4249424"/>
              <a:ext cx="2148" cy="816"/>
            </a:xfrm>
            <a:custGeom>
              <a:rect b="b" l="l" r="r" t="t"/>
              <a:pathLst>
                <a:path extrusionOk="0" h="19" w="45">
                  <a:moveTo>
                    <a:pt x="45" y="1"/>
                  </a:moveTo>
                  <a:lnTo>
                    <a:pt x="10" y="10"/>
                  </a:lnTo>
                  <a:lnTo>
                    <a:pt x="1" y="18"/>
                  </a:lnTo>
                  <a:lnTo>
                    <a:pt x="1" y="18"/>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13"/>
            <p:cNvSpPr/>
            <p:nvPr/>
          </p:nvSpPr>
          <p:spPr>
            <a:xfrm>
              <a:off x="457645" y="4249811"/>
              <a:ext cx="7208" cy="2320"/>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13"/>
            <p:cNvSpPr/>
            <p:nvPr/>
          </p:nvSpPr>
          <p:spPr>
            <a:xfrm>
              <a:off x="467335" y="4257417"/>
              <a:ext cx="1671" cy="38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13"/>
            <p:cNvSpPr/>
            <p:nvPr/>
          </p:nvSpPr>
          <p:spPr>
            <a:xfrm>
              <a:off x="466906" y="4257417"/>
              <a:ext cx="1050" cy="516"/>
            </a:xfrm>
            <a:custGeom>
              <a:rect b="b" l="l" r="r" t="t"/>
              <a:pathLst>
                <a:path extrusionOk="0" h="12" w="22">
                  <a:moveTo>
                    <a:pt x="18" y="0"/>
                  </a:moveTo>
                  <a:cubicBezTo>
                    <a:pt x="1" y="0"/>
                    <a:pt x="10" y="12"/>
                    <a:pt x="16" y="12"/>
                  </a:cubicBezTo>
                  <a:cubicBezTo>
                    <a:pt x="19" y="12"/>
                    <a:pt x="21"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13"/>
            <p:cNvSpPr/>
            <p:nvPr/>
          </p:nvSpPr>
          <p:spPr>
            <a:xfrm>
              <a:off x="470724" y="4258921"/>
              <a:ext cx="2100" cy="1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13"/>
            <p:cNvSpPr/>
            <p:nvPr/>
          </p:nvSpPr>
          <p:spPr>
            <a:xfrm>
              <a:off x="473636" y="4258147"/>
              <a:ext cx="907" cy="215"/>
            </a:xfrm>
            <a:custGeom>
              <a:rect b="b" l="l" r="r" t="t"/>
              <a:pathLst>
                <a:path extrusionOk="0" h="5" w="19">
                  <a:moveTo>
                    <a:pt x="1" y="1"/>
                  </a:moveTo>
                  <a:cubicBezTo>
                    <a:pt x="1" y="1"/>
                    <a:pt x="1" y="5"/>
                    <a:pt x="6" y="5"/>
                  </a:cubicBezTo>
                  <a:cubicBezTo>
                    <a:pt x="9" y="5"/>
                    <a:pt x="13" y="4"/>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13"/>
            <p:cNvSpPr/>
            <p:nvPr/>
          </p:nvSpPr>
          <p:spPr>
            <a:xfrm>
              <a:off x="471536" y="4257546"/>
              <a:ext cx="2148" cy="645"/>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13"/>
            <p:cNvSpPr/>
            <p:nvPr/>
          </p:nvSpPr>
          <p:spPr>
            <a:xfrm>
              <a:off x="468624" y="4255827"/>
              <a:ext cx="2959" cy="1633"/>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13"/>
            <p:cNvSpPr/>
            <p:nvPr/>
          </p:nvSpPr>
          <p:spPr>
            <a:xfrm>
              <a:off x="463946" y="4249424"/>
              <a:ext cx="2148" cy="1074"/>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13"/>
            <p:cNvSpPr/>
            <p:nvPr/>
          </p:nvSpPr>
          <p:spPr>
            <a:xfrm>
              <a:off x="478696" y="4261972"/>
              <a:ext cx="1337" cy="1547"/>
            </a:xfrm>
            <a:custGeom>
              <a:rect b="b" l="l" r="r" t="t"/>
              <a:pathLst>
                <a:path extrusionOk="0" h="36" w="28">
                  <a:moveTo>
                    <a:pt x="1" y="0"/>
                  </a:moveTo>
                  <a:cubicBezTo>
                    <a:pt x="10" y="9"/>
                    <a:pt x="27" y="27"/>
                    <a:pt x="18" y="35"/>
                  </a:cubicBezTo>
                  <a:cubicBezTo>
                    <a:pt x="27" y="35"/>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13"/>
            <p:cNvSpPr/>
            <p:nvPr/>
          </p:nvSpPr>
          <p:spPr>
            <a:xfrm>
              <a:off x="479985" y="4261499"/>
              <a:ext cx="2148" cy="516"/>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13"/>
            <p:cNvSpPr/>
            <p:nvPr/>
          </p:nvSpPr>
          <p:spPr>
            <a:xfrm>
              <a:off x="472395" y="4256257"/>
              <a:ext cx="3819" cy="430"/>
            </a:xfrm>
            <a:custGeom>
              <a:rect b="b" l="l" r="r" t="t"/>
              <a:pathLst>
                <a:path extrusionOk="0" h="10" w="80">
                  <a:moveTo>
                    <a:pt x="71" y="1"/>
                  </a:moveTo>
                  <a:lnTo>
                    <a:pt x="0" y="9"/>
                  </a:lnTo>
                  <a:lnTo>
                    <a:pt x="80" y="9"/>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13"/>
            <p:cNvSpPr/>
            <p:nvPr/>
          </p:nvSpPr>
          <p:spPr>
            <a:xfrm>
              <a:off x="483326" y="4266870"/>
              <a:ext cx="2196" cy="43"/>
            </a:xfrm>
            <a:custGeom>
              <a:rect b="b" l="l" r="r" t="t"/>
              <a:pathLst>
                <a:path extrusionOk="0" h="1" w="46">
                  <a:moveTo>
                    <a:pt x="27" y="1"/>
                  </a:moveTo>
                  <a:lnTo>
                    <a:pt x="1" y="1"/>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13"/>
            <p:cNvSpPr/>
            <p:nvPr/>
          </p:nvSpPr>
          <p:spPr>
            <a:xfrm>
              <a:off x="486715" y="4268804"/>
              <a:ext cx="3007" cy="1934"/>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13"/>
            <p:cNvSpPr/>
            <p:nvPr/>
          </p:nvSpPr>
          <p:spPr>
            <a:xfrm>
              <a:off x="489674" y="4271081"/>
              <a:ext cx="1718" cy="0"/>
            </a:xfrm>
            <a:custGeom>
              <a:rect b="b" l="l" r="r" t="t"/>
              <a:pathLst>
                <a:path extrusionOk="0" h="0" w="36">
                  <a:moveTo>
                    <a:pt x="36" y="0"/>
                  </a:moveTo>
                  <a:cubicBezTo>
                    <a:pt x="27" y="0"/>
                    <a:pt x="18" y="0"/>
                    <a:pt x="0" y="0"/>
                  </a:cubicBezTo>
                  <a:cubicBezTo>
                    <a:pt x="9" y="0"/>
                    <a:pt x="27"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13"/>
            <p:cNvSpPr/>
            <p:nvPr/>
          </p:nvSpPr>
          <p:spPr>
            <a:xfrm>
              <a:off x="483755" y="4263475"/>
              <a:ext cx="907" cy="1934"/>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13"/>
            <p:cNvSpPr/>
            <p:nvPr/>
          </p:nvSpPr>
          <p:spPr>
            <a:xfrm>
              <a:off x="484615" y="4263862"/>
              <a:ext cx="907" cy="116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13"/>
            <p:cNvSpPr/>
            <p:nvPr/>
          </p:nvSpPr>
          <p:spPr>
            <a:xfrm>
              <a:off x="483755" y="4263475"/>
              <a:ext cx="477" cy="43"/>
            </a:xfrm>
            <a:custGeom>
              <a:rect b="b" l="l" r="r" t="t"/>
              <a:pathLst>
                <a:path extrusionOk="0" h="1" w="10">
                  <a:moveTo>
                    <a:pt x="1" y="0"/>
                  </a:moveTo>
                  <a:lnTo>
                    <a:pt x="10" y="0"/>
                  </a:lnTo>
                  <a:cubicBezTo>
                    <a:pt x="10" y="0"/>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13"/>
            <p:cNvSpPr/>
            <p:nvPr/>
          </p:nvSpPr>
          <p:spPr>
            <a:xfrm>
              <a:off x="479125" y="4257417"/>
              <a:ext cx="3055" cy="1590"/>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13"/>
            <p:cNvSpPr/>
            <p:nvPr/>
          </p:nvSpPr>
          <p:spPr>
            <a:xfrm>
              <a:off x="482085" y="4260811"/>
              <a:ext cx="2148" cy="1203"/>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13"/>
            <p:cNvSpPr/>
            <p:nvPr/>
          </p:nvSpPr>
          <p:spPr>
            <a:xfrm>
              <a:off x="484185" y="4261972"/>
              <a:ext cx="907" cy="387"/>
            </a:xfrm>
            <a:custGeom>
              <a:rect b="b" l="l" r="r" t="t"/>
              <a:pathLst>
                <a:path extrusionOk="0" h="9" w="19">
                  <a:moveTo>
                    <a:pt x="1" y="0"/>
                  </a:moveTo>
                  <a:lnTo>
                    <a:pt x="9"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13"/>
            <p:cNvSpPr/>
            <p:nvPr/>
          </p:nvSpPr>
          <p:spPr>
            <a:xfrm>
              <a:off x="489245" y="4267257"/>
              <a:ext cx="3437" cy="2320"/>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13"/>
            <p:cNvSpPr/>
            <p:nvPr/>
          </p:nvSpPr>
          <p:spPr>
            <a:xfrm>
              <a:off x="487574" y="4266140"/>
              <a:ext cx="477" cy="43"/>
            </a:xfrm>
            <a:custGeom>
              <a:rect b="b" l="l" r="r" t="t"/>
              <a:pathLst>
                <a:path extrusionOk="0" h="1" w="10">
                  <a:moveTo>
                    <a:pt x="0" y="0"/>
                  </a:moveTo>
                  <a:lnTo>
                    <a:pt x="9" y="0"/>
                  </a:lnTo>
                  <a:cubicBezTo>
                    <a:pt x="9"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13"/>
            <p:cNvSpPr/>
            <p:nvPr/>
          </p:nvSpPr>
          <p:spPr>
            <a:xfrm>
              <a:off x="498505" y="4275249"/>
              <a:ext cx="477" cy="43"/>
            </a:xfrm>
            <a:custGeom>
              <a:rect b="b" l="l" r="r" t="t"/>
              <a:pathLst>
                <a:path extrusionOk="0" h="1" w="10">
                  <a:moveTo>
                    <a:pt x="1" y="0"/>
                  </a:moveTo>
                  <a:lnTo>
                    <a:pt x="10"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13"/>
            <p:cNvSpPr/>
            <p:nvPr/>
          </p:nvSpPr>
          <p:spPr>
            <a:xfrm>
              <a:off x="489245" y="4266526"/>
              <a:ext cx="1337" cy="773"/>
            </a:xfrm>
            <a:custGeom>
              <a:rect b="b" l="l" r="r" t="t"/>
              <a:pathLst>
                <a:path extrusionOk="0" h="18" w="28">
                  <a:moveTo>
                    <a:pt x="1" y="0"/>
                  </a:moveTo>
                  <a:cubicBezTo>
                    <a:pt x="9" y="9"/>
                    <a:pt x="18" y="9"/>
                    <a:pt x="27" y="18"/>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13"/>
            <p:cNvSpPr/>
            <p:nvPr/>
          </p:nvSpPr>
          <p:spPr>
            <a:xfrm>
              <a:off x="493445" y="4271081"/>
              <a:ext cx="477" cy="1160"/>
            </a:xfrm>
            <a:custGeom>
              <a:rect b="b" l="l" r="r" t="t"/>
              <a:pathLst>
                <a:path extrusionOk="0" h="27" w="10">
                  <a:moveTo>
                    <a:pt x="1" y="1"/>
                  </a:moveTo>
                  <a:cubicBezTo>
                    <a:pt x="1" y="10"/>
                    <a:pt x="1" y="26"/>
                    <a:pt x="10" y="26"/>
                  </a:cubicBezTo>
                  <a:cubicBezTo>
                    <a:pt x="1" y="18"/>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13"/>
            <p:cNvSpPr/>
            <p:nvPr/>
          </p:nvSpPr>
          <p:spPr>
            <a:xfrm>
              <a:off x="487574" y="4266526"/>
              <a:ext cx="48" cy="387"/>
            </a:xfrm>
            <a:custGeom>
              <a:rect b="b" l="l" r="r" t="t"/>
              <a:pathLst>
                <a:path extrusionOk="0" h="9" w="1">
                  <a:moveTo>
                    <a:pt x="0" y="0"/>
                  </a:moveTo>
                  <a:lnTo>
                    <a:pt x="0" y="0"/>
                  </a:ln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13"/>
            <p:cNvSpPr/>
            <p:nvPr/>
          </p:nvSpPr>
          <p:spPr>
            <a:xfrm>
              <a:off x="487574" y="4266140"/>
              <a:ext cx="1718" cy="430"/>
            </a:xfrm>
            <a:custGeom>
              <a:rect b="b" l="l" r="r" t="t"/>
              <a:pathLst>
                <a:path extrusionOk="0" h="10" w="36">
                  <a:moveTo>
                    <a:pt x="9" y="0"/>
                  </a:moveTo>
                  <a:cubicBezTo>
                    <a:pt x="9" y="0"/>
                    <a:pt x="9" y="9"/>
                    <a:pt x="0" y="9"/>
                  </a:cubicBezTo>
                  <a:lnTo>
                    <a:pt x="36" y="9"/>
                  </a:lnTo>
                  <a:cubicBezTo>
                    <a:pt x="27" y="9"/>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13"/>
            <p:cNvSpPr/>
            <p:nvPr/>
          </p:nvSpPr>
          <p:spPr>
            <a:xfrm>
              <a:off x="498935" y="4270179"/>
              <a:ext cx="8926" cy="5113"/>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13"/>
            <p:cNvSpPr/>
            <p:nvPr/>
          </p:nvSpPr>
          <p:spPr>
            <a:xfrm>
              <a:off x="495975" y="4272585"/>
              <a:ext cx="2578" cy="2965"/>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13"/>
            <p:cNvSpPr/>
            <p:nvPr/>
          </p:nvSpPr>
          <p:spPr>
            <a:xfrm>
              <a:off x="492634" y="4268417"/>
              <a:ext cx="4678" cy="421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13"/>
            <p:cNvSpPr/>
            <p:nvPr/>
          </p:nvSpPr>
          <p:spPr>
            <a:xfrm>
              <a:off x="484185" y="4256257"/>
              <a:ext cx="477" cy="43"/>
            </a:xfrm>
            <a:custGeom>
              <a:rect b="b" l="l" r="r" t="t"/>
              <a:pathLst>
                <a:path extrusionOk="0" h="1" w="10">
                  <a:moveTo>
                    <a:pt x="1" y="1"/>
                  </a:moveTo>
                  <a:cubicBezTo>
                    <a:pt x="1" y="1"/>
                    <a:pt x="1" y="1"/>
                    <a:pt x="1" y="1"/>
                  </a:cubicBezTo>
                  <a:cubicBezTo>
                    <a:pt x="9"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13"/>
            <p:cNvSpPr/>
            <p:nvPr/>
          </p:nvSpPr>
          <p:spPr>
            <a:xfrm>
              <a:off x="482085" y="4256257"/>
              <a:ext cx="3437" cy="4598"/>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13"/>
            <p:cNvSpPr/>
            <p:nvPr/>
          </p:nvSpPr>
          <p:spPr>
            <a:xfrm>
              <a:off x="490534" y="4263089"/>
              <a:ext cx="2578" cy="1934"/>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13"/>
            <p:cNvSpPr/>
            <p:nvPr/>
          </p:nvSpPr>
          <p:spPr>
            <a:xfrm>
              <a:off x="497264" y="4275980"/>
              <a:ext cx="2578" cy="430"/>
            </a:xfrm>
            <a:custGeom>
              <a:rect b="b" l="l" r="r" t="t"/>
              <a:pathLst>
                <a:path extrusionOk="0" h="10" w="54">
                  <a:moveTo>
                    <a:pt x="27" y="1"/>
                  </a:moveTo>
                  <a:lnTo>
                    <a:pt x="0" y="10"/>
                  </a:lnTo>
                  <a:lnTo>
                    <a:pt x="53"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13"/>
            <p:cNvSpPr/>
            <p:nvPr/>
          </p:nvSpPr>
          <p:spPr>
            <a:xfrm>
              <a:off x="499794" y="4278644"/>
              <a:ext cx="859" cy="816"/>
            </a:xfrm>
            <a:custGeom>
              <a:rect b="b" l="l" r="r" t="t"/>
              <a:pathLst>
                <a:path extrusionOk="0" h="19" w="18">
                  <a:moveTo>
                    <a:pt x="18" y="1"/>
                  </a:moveTo>
                  <a:lnTo>
                    <a:pt x="0" y="9"/>
                  </a:lnTo>
                  <a:lnTo>
                    <a:pt x="18"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13"/>
            <p:cNvSpPr/>
            <p:nvPr/>
          </p:nvSpPr>
          <p:spPr>
            <a:xfrm>
              <a:off x="396117" y="4386412"/>
              <a:ext cx="859" cy="43"/>
            </a:xfrm>
            <a:custGeom>
              <a:rect b="b" l="l" r="r" t="t"/>
              <a:pathLst>
                <a:path extrusionOk="0" h="1" w="18">
                  <a:moveTo>
                    <a:pt x="18" y="0"/>
                  </a:moveTo>
                  <a:lnTo>
                    <a:pt x="0" y="0"/>
                  </a:lnTo>
                  <a:cubicBezTo>
                    <a:pt x="9" y="0"/>
                    <a:pt x="9"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13"/>
            <p:cNvSpPr/>
            <p:nvPr/>
          </p:nvSpPr>
          <p:spPr>
            <a:xfrm>
              <a:off x="402847" y="4389076"/>
              <a:ext cx="907" cy="387"/>
            </a:xfrm>
            <a:custGeom>
              <a:rect b="b" l="l" r="r" t="t"/>
              <a:pathLst>
                <a:path extrusionOk="0" h="9" w="19">
                  <a:moveTo>
                    <a:pt x="18" y="0"/>
                  </a:moveTo>
                  <a:cubicBezTo>
                    <a:pt x="0" y="9"/>
                    <a:pt x="0" y="9"/>
                    <a:pt x="9" y="9"/>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13"/>
            <p:cNvSpPr/>
            <p:nvPr/>
          </p:nvSpPr>
          <p:spPr>
            <a:xfrm>
              <a:off x="500605" y="4352638"/>
              <a:ext cx="3866" cy="1547"/>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13"/>
            <p:cNvSpPr/>
            <p:nvPr/>
          </p:nvSpPr>
          <p:spPr>
            <a:xfrm>
              <a:off x="458075" y="4388689"/>
              <a:ext cx="859" cy="1547"/>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13"/>
            <p:cNvSpPr/>
            <p:nvPr/>
          </p:nvSpPr>
          <p:spPr>
            <a:xfrm>
              <a:off x="456356" y="4394361"/>
              <a:ext cx="1766" cy="430"/>
            </a:xfrm>
            <a:custGeom>
              <a:rect b="b" l="l" r="r" t="t"/>
              <a:pathLst>
                <a:path extrusionOk="0" h="10" w="37">
                  <a:moveTo>
                    <a:pt x="1" y="1"/>
                  </a:moveTo>
                  <a:lnTo>
                    <a:pt x="1" y="1"/>
                  </a:lnTo>
                  <a:cubicBezTo>
                    <a:pt x="10" y="10"/>
                    <a:pt x="18"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13"/>
            <p:cNvSpPr/>
            <p:nvPr/>
          </p:nvSpPr>
          <p:spPr>
            <a:xfrm>
              <a:off x="366188" y="4363638"/>
              <a:ext cx="1718" cy="645"/>
            </a:xfrm>
            <a:custGeom>
              <a:rect b="b" l="l" r="r" t="t"/>
              <a:pathLst>
                <a:path extrusionOk="0" h="15" w="36">
                  <a:moveTo>
                    <a:pt x="0" y="0"/>
                  </a:moveTo>
                  <a:cubicBezTo>
                    <a:pt x="7" y="11"/>
                    <a:pt x="11" y="14"/>
                    <a:pt x="15" y="14"/>
                  </a:cubicBezTo>
                  <a:cubicBezTo>
                    <a:pt x="21" y="14"/>
                    <a:pt x="25" y="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13"/>
            <p:cNvSpPr/>
            <p:nvPr/>
          </p:nvSpPr>
          <p:spPr>
            <a:xfrm>
              <a:off x="514543" y="4308637"/>
              <a:ext cx="1718" cy="2320"/>
            </a:xfrm>
            <a:custGeom>
              <a:rect b="b" l="l" r="r" t="t"/>
              <a:pathLst>
                <a:path extrusionOk="0" h="54" w="36">
                  <a:moveTo>
                    <a:pt x="9" y="0"/>
                  </a:moveTo>
                  <a:cubicBezTo>
                    <a:pt x="0" y="18"/>
                    <a:pt x="0" y="35"/>
                    <a:pt x="0" y="53"/>
                  </a:cubicBezTo>
                  <a:cubicBezTo>
                    <a:pt x="9" y="27"/>
                    <a:pt x="36"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13"/>
            <p:cNvSpPr/>
            <p:nvPr/>
          </p:nvSpPr>
          <p:spPr>
            <a:xfrm>
              <a:off x="404948" y="4376529"/>
              <a:ext cx="1337" cy="430"/>
            </a:xfrm>
            <a:custGeom>
              <a:rect b="b" l="l" r="r" t="t"/>
              <a:pathLst>
                <a:path extrusionOk="0" h="10" w="28">
                  <a:moveTo>
                    <a:pt x="27" y="1"/>
                  </a:moveTo>
                  <a:cubicBezTo>
                    <a:pt x="9" y="1"/>
                    <a:pt x="9" y="1"/>
                    <a:pt x="1" y="10"/>
                  </a:cubicBezTo>
                  <a:cubicBezTo>
                    <a:pt x="18" y="10"/>
                    <a:pt x="27"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13"/>
            <p:cNvSpPr/>
            <p:nvPr/>
          </p:nvSpPr>
          <p:spPr>
            <a:xfrm>
              <a:off x="513684" y="4310914"/>
              <a:ext cx="1337" cy="2664"/>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7" name="Google Shape;3727;p13"/>
            <p:cNvSpPr/>
            <p:nvPr/>
          </p:nvSpPr>
          <p:spPr>
            <a:xfrm>
              <a:off x="392298" y="4251444"/>
              <a:ext cx="477" cy="301"/>
            </a:xfrm>
            <a:custGeom>
              <a:rect b="b" l="l" r="r" t="t"/>
              <a:pathLst>
                <a:path extrusionOk="0" h="7" w="10">
                  <a:moveTo>
                    <a:pt x="5" y="0"/>
                  </a:moveTo>
                  <a:cubicBezTo>
                    <a:pt x="3" y="0"/>
                    <a:pt x="1" y="2"/>
                    <a:pt x="1" y="7"/>
                  </a:cubicBezTo>
                  <a:lnTo>
                    <a:pt x="10" y="7"/>
                  </a:lnTo>
                  <a:cubicBezTo>
                    <a:pt x="10"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8" name="Google Shape;3728;p13"/>
            <p:cNvSpPr/>
            <p:nvPr/>
          </p:nvSpPr>
          <p:spPr>
            <a:xfrm>
              <a:off x="430676" y="4250971"/>
              <a:ext cx="1289" cy="43"/>
            </a:xfrm>
            <a:custGeom>
              <a:rect b="b" l="l" r="r" t="t"/>
              <a:pathLst>
                <a:path extrusionOk="0" h="1" w="27">
                  <a:moveTo>
                    <a:pt x="27" y="0"/>
                  </a:moveTo>
                  <a:cubicBezTo>
                    <a:pt x="18" y="0"/>
                    <a:pt x="9" y="0"/>
                    <a:pt x="0" y="0"/>
                  </a:cubicBezTo>
                  <a:cubicBezTo>
                    <a:pt x="0" y="0"/>
                    <a:pt x="9"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13"/>
            <p:cNvSpPr/>
            <p:nvPr/>
          </p:nvSpPr>
          <p:spPr>
            <a:xfrm>
              <a:off x="507383" y="4289257"/>
              <a:ext cx="48" cy="430"/>
            </a:xfrm>
            <a:custGeom>
              <a:rect b="b" l="l" r="r" t="t"/>
              <a:pathLst>
                <a:path extrusionOk="0" h="10" w="1">
                  <a:moveTo>
                    <a:pt x="0" y="10"/>
                  </a:moveTo>
                  <a:cubicBezTo>
                    <a:pt x="0" y="1"/>
                    <a:pt x="0" y="10"/>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13"/>
            <p:cNvSpPr/>
            <p:nvPr/>
          </p:nvSpPr>
          <p:spPr>
            <a:xfrm>
              <a:off x="510725" y="4284359"/>
              <a:ext cx="477" cy="387"/>
            </a:xfrm>
            <a:custGeom>
              <a:rect b="b" l="l" r="r" t="t"/>
              <a:pathLst>
                <a:path extrusionOk="0" h="9" w="10">
                  <a:moveTo>
                    <a:pt x="1" y="0"/>
                  </a:moveTo>
                  <a:cubicBezTo>
                    <a:pt x="1" y="9"/>
                    <a:pt x="10" y="9"/>
                    <a:pt x="10" y="0"/>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1" name="Google Shape;3731;p13"/>
            <p:cNvSpPr/>
            <p:nvPr/>
          </p:nvSpPr>
          <p:spPr>
            <a:xfrm>
              <a:off x="523374" y="4320368"/>
              <a:ext cx="48" cy="43"/>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13"/>
            <p:cNvSpPr/>
            <p:nvPr/>
          </p:nvSpPr>
          <p:spPr>
            <a:xfrm>
              <a:off x="507813" y="4288527"/>
              <a:ext cx="48" cy="1160"/>
            </a:xfrm>
            <a:custGeom>
              <a:rect b="b" l="l" r="r" t="t"/>
              <a:pathLst>
                <a:path extrusionOk="0" h="27" w="1">
                  <a:moveTo>
                    <a:pt x="0" y="0"/>
                  </a:moveTo>
                  <a:cubicBezTo>
                    <a:pt x="0" y="9"/>
                    <a:pt x="0" y="18"/>
                    <a:pt x="0" y="27"/>
                  </a:cubicBezTo>
                  <a:cubicBezTo>
                    <a:pt x="0" y="18"/>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13"/>
            <p:cNvSpPr/>
            <p:nvPr/>
          </p:nvSpPr>
          <p:spPr>
            <a:xfrm>
              <a:off x="506524" y="4288527"/>
              <a:ext cx="477" cy="387"/>
            </a:xfrm>
            <a:custGeom>
              <a:rect b="b" l="l" r="r" t="t"/>
              <a:pathLst>
                <a:path extrusionOk="0" h="9" w="10">
                  <a:moveTo>
                    <a:pt x="9" y="0"/>
                  </a:moveTo>
                  <a:cubicBezTo>
                    <a:pt x="1" y="0"/>
                    <a:pt x="1" y="0"/>
                    <a:pt x="9"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13"/>
            <p:cNvSpPr/>
            <p:nvPr/>
          </p:nvSpPr>
          <p:spPr>
            <a:xfrm>
              <a:off x="507383" y="4289644"/>
              <a:ext cx="859" cy="816"/>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13"/>
            <p:cNvSpPr/>
            <p:nvPr/>
          </p:nvSpPr>
          <p:spPr>
            <a:xfrm>
              <a:off x="357310" y="4307133"/>
              <a:ext cx="477" cy="773"/>
            </a:xfrm>
            <a:custGeom>
              <a:rect b="b" l="l" r="r" t="t"/>
              <a:pathLst>
                <a:path extrusionOk="0" h="18" w="10">
                  <a:moveTo>
                    <a:pt x="2" y="1"/>
                  </a:moveTo>
                  <a:cubicBezTo>
                    <a:pt x="1" y="1"/>
                    <a:pt x="1" y="8"/>
                    <a:pt x="1" y="17"/>
                  </a:cubicBezTo>
                  <a:lnTo>
                    <a:pt x="10" y="17"/>
                  </a:lnTo>
                  <a:cubicBezTo>
                    <a:pt x="6" y="6"/>
                    <a:pt x="3" y="1"/>
                    <a:pt x="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6" name="Google Shape;3736;p13"/>
            <p:cNvSpPr/>
            <p:nvPr/>
          </p:nvSpPr>
          <p:spPr>
            <a:xfrm>
              <a:off x="501465" y="4375412"/>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13"/>
            <p:cNvSpPr/>
            <p:nvPr/>
          </p:nvSpPr>
          <p:spPr>
            <a:xfrm>
              <a:off x="498075" y="4373521"/>
              <a:ext cx="3437" cy="4555"/>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13"/>
            <p:cNvSpPr/>
            <p:nvPr/>
          </p:nvSpPr>
          <p:spPr>
            <a:xfrm>
              <a:off x="351439" y="4241088"/>
              <a:ext cx="177899" cy="157614"/>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13"/>
            <p:cNvSpPr/>
            <p:nvPr/>
          </p:nvSpPr>
          <p:spPr>
            <a:xfrm>
              <a:off x="457645" y="4393631"/>
              <a:ext cx="477" cy="773"/>
            </a:xfrm>
            <a:custGeom>
              <a:rect b="b" l="l" r="r" t="t"/>
              <a:pathLst>
                <a:path extrusionOk="0" h="18" w="10">
                  <a:moveTo>
                    <a:pt x="0" y="0"/>
                  </a:moveTo>
                  <a:cubicBezTo>
                    <a:pt x="0" y="9"/>
                    <a:pt x="0" y="9"/>
                    <a:pt x="9" y="18"/>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13"/>
            <p:cNvSpPr/>
            <p:nvPr/>
          </p:nvSpPr>
          <p:spPr>
            <a:xfrm>
              <a:off x="367859" y="4363638"/>
              <a:ext cx="477" cy="43"/>
            </a:xfrm>
            <a:custGeom>
              <a:rect b="b" l="l" r="r" t="t"/>
              <a:pathLst>
                <a:path extrusionOk="0" h="1" w="10">
                  <a:moveTo>
                    <a:pt x="9" y="0"/>
                  </a:moveTo>
                  <a:lnTo>
                    <a:pt x="9" y="0"/>
                  </a:ln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13"/>
            <p:cNvSpPr/>
            <p:nvPr/>
          </p:nvSpPr>
          <p:spPr>
            <a:xfrm>
              <a:off x="526763" y="4331368"/>
              <a:ext cx="1289" cy="1203"/>
            </a:xfrm>
            <a:custGeom>
              <a:rect b="b" l="l" r="r" t="t"/>
              <a:pathLst>
                <a:path extrusionOk="0" h="28" w="27">
                  <a:moveTo>
                    <a:pt x="27" y="1"/>
                  </a:moveTo>
                  <a:cubicBezTo>
                    <a:pt x="18" y="19"/>
                    <a:pt x="9" y="19"/>
                    <a:pt x="0" y="27"/>
                  </a:cubicBezTo>
                  <a:cubicBezTo>
                    <a:pt x="9" y="27"/>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13"/>
            <p:cNvSpPr/>
            <p:nvPr/>
          </p:nvSpPr>
          <p:spPr>
            <a:xfrm>
              <a:off x="503135" y="4283585"/>
              <a:ext cx="1337" cy="1547"/>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13"/>
            <p:cNvSpPr/>
            <p:nvPr/>
          </p:nvSpPr>
          <p:spPr>
            <a:xfrm>
              <a:off x="500605" y="4268030"/>
              <a:ext cx="1337" cy="988"/>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13"/>
            <p:cNvSpPr/>
            <p:nvPr/>
          </p:nvSpPr>
          <p:spPr>
            <a:xfrm>
              <a:off x="504424" y="4278257"/>
              <a:ext cx="3437" cy="2320"/>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5" name="Google Shape;3745;p13"/>
            <p:cNvSpPr/>
            <p:nvPr/>
          </p:nvSpPr>
          <p:spPr>
            <a:xfrm>
              <a:off x="504519" y="4277140"/>
              <a:ext cx="1193" cy="77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6" name="Google Shape;3746;p13"/>
            <p:cNvSpPr/>
            <p:nvPr/>
          </p:nvSpPr>
          <p:spPr>
            <a:xfrm>
              <a:off x="507097" y="4291062"/>
              <a:ext cx="3150" cy="116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13"/>
            <p:cNvSpPr/>
            <p:nvPr/>
          </p:nvSpPr>
          <p:spPr>
            <a:xfrm>
              <a:off x="508625" y="4277527"/>
              <a:ext cx="1337" cy="1160"/>
            </a:xfrm>
            <a:custGeom>
              <a:rect b="b" l="l" r="r" t="t"/>
              <a:pathLst>
                <a:path extrusionOk="0" h="27" w="28">
                  <a:moveTo>
                    <a:pt x="18" y="0"/>
                  </a:moveTo>
                  <a:lnTo>
                    <a:pt x="1" y="27"/>
                  </a:lnTo>
                  <a:lnTo>
                    <a:pt x="27" y="27"/>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13"/>
            <p:cNvSpPr/>
            <p:nvPr/>
          </p:nvSpPr>
          <p:spPr>
            <a:xfrm>
              <a:off x="512443" y="4283972"/>
              <a:ext cx="1289" cy="1977"/>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13"/>
            <p:cNvSpPr/>
            <p:nvPr/>
          </p:nvSpPr>
          <p:spPr>
            <a:xfrm>
              <a:off x="511154" y="4282812"/>
              <a:ext cx="1337" cy="1203"/>
            </a:xfrm>
            <a:custGeom>
              <a:rect b="b" l="l" r="r" t="t"/>
              <a:pathLst>
                <a:path extrusionOk="0" h="28" w="28">
                  <a:moveTo>
                    <a:pt x="1" y="1"/>
                  </a:moveTo>
                  <a:cubicBezTo>
                    <a:pt x="10" y="1"/>
                    <a:pt x="18" y="18"/>
                    <a:pt x="27" y="27"/>
                  </a:cubicBezTo>
                  <a:cubicBezTo>
                    <a:pt x="18"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13"/>
            <p:cNvSpPr/>
            <p:nvPr/>
          </p:nvSpPr>
          <p:spPr>
            <a:xfrm>
              <a:off x="511584" y="4279417"/>
              <a:ext cx="477" cy="1934"/>
            </a:xfrm>
            <a:custGeom>
              <a:rect b="b" l="l" r="r" t="t"/>
              <a:pathLst>
                <a:path extrusionOk="0" h="45" w="10">
                  <a:moveTo>
                    <a:pt x="1" y="0"/>
                  </a:moveTo>
                  <a:lnTo>
                    <a:pt x="1" y="18"/>
                  </a:lnTo>
                  <a:lnTo>
                    <a:pt x="9"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13"/>
            <p:cNvSpPr/>
            <p:nvPr/>
          </p:nvSpPr>
          <p:spPr>
            <a:xfrm>
              <a:off x="520415" y="4303953"/>
              <a:ext cx="1337" cy="2149"/>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13"/>
            <p:cNvSpPr/>
            <p:nvPr/>
          </p:nvSpPr>
          <p:spPr>
            <a:xfrm>
              <a:off x="521703" y="4297250"/>
              <a:ext cx="2148" cy="1160"/>
            </a:xfrm>
            <a:custGeom>
              <a:rect b="b" l="l" r="r" t="t"/>
              <a:pathLst>
                <a:path extrusionOk="0" h="27" w="45">
                  <a:moveTo>
                    <a:pt x="18" y="0"/>
                  </a:moveTo>
                  <a:cubicBezTo>
                    <a:pt x="18" y="18"/>
                    <a:pt x="9" y="18"/>
                    <a:pt x="0" y="27"/>
                  </a:cubicBezTo>
                  <a:lnTo>
                    <a:pt x="45"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13"/>
            <p:cNvSpPr/>
            <p:nvPr/>
          </p:nvSpPr>
          <p:spPr>
            <a:xfrm>
              <a:off x="524663" y="4302105"/>
              <a:ext cx="1862" cy="2406"/>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13"/>
            <p:cNvSpPr/>
            <p:nvPr/>
          </p:nvSpPr>
          <p:spPr>
            <a:xfrm>
              <a:off x="519174" y="4332915"/>
              <a:ext cx="3007" cy="773"/>
            </a:xfrm>
            <a:custGeom>
              <a:rect b="b" l="l" r="r" t="t"/>
              <a:pathLst>
                <a:path extrusionOk="0" h="18" w="63">
                  <a:moveTo>
                    <a:pt x="0" y="0"/>
                  </a:moveTo>
                  <a:lnTo>
                    <a:pt x="62" y="18"/>
                  </a:lnTo>
                  <a:lnTo>
                    <a:pt x="62"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13"/>
            <p:cNvSpPr/>
            <p:nvPr/>
          </p:nvSpPr>
          <p:spPr>
            <a:xfrm>
              <a:off x="514543" y="4358740"/>
              <a:ext cx="4678" cy="343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13"/>
            <p:cNvSpPr/>
            <p:nvPr/>
          </p:nvSpPr>
          <p:spPr>
            <a:xfrm>
              <a:off x="515785" y="4358697"/>
              <a:ext cx="48" cy="816"/>
            </a:xfrm>
            <a:custGeom>
              <a:rect b="b" l="l" r="r" t="t"/>
              <a:pathLst>
                <a:path extrusionOk="0" h="19" w="1">
                  <a:moveTo>
                    <a:pt x="1" y="18"/>
                  </a:moveTo>
                  <a:cubicBezTo>
                    <a:pt x="1" y="10"/>
                    <a:pt x="1" y="1"/>
                    <a:pt x="1" y="1"/>
                  </a:cubicBezTo>
                  <a:cubicBezTo>
                    <a:pt x="1" y="10"/>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13"/>
            <p:cNvSpPr/>
            <p:nvPr/>
          </p:nvSpPr>
          <p:spPr>
            <a:xfrm>
              <a:off x="437836" y="4251315"/>
              <a:ext cx="1718" cy="1203"/>
            </a:xfrm>
            <a:custGeom>
              <a:rect b="b" l="l" r="r" t="t"/>
              <a:pathLst>
                <a:path extrusionOk="0" h="28" w="36">
                  <a:moveTo>
                    <a:pt x="9" y="1"/>
                  </a:moveTo>
                  <a:lnTo>
                    <a:pt x="0" y="10"/>
                  </a:lnTo>
                  <a:lnTo>
                    <a:pt x="36" y="27"/>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13"/>
            <p:cNvSpPr/>
            <p:nvPr/>
          </p:nvSpPr>
          <p:spPr>
            <a:xfrm>
              <a:off x="440795" y="4249424"/>
              <a:ext cx="1289" cy="1934"/>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13"/>
            <p:cNvSpPr/>
            <p:nvPr/>
          </p:nvSpPr>
          <p:spPr>
            <a:xfrm>
              <a:off x="415497" y="4396252"/>
              <a:ext cx="1289" cy="1203"/>
            </a:xfrm>
            <a:custGeom>
              <a:rect b="b" l="l" r="r" t="t"/>
              <a:pathLst>
                <a:path extrusionOk="0" h="28" w="27">
                  <a:moveTo>
                    <a:pt x="0" y="1"/>
                  </a:moveTo>
                  <a:lnTo>
                    <a:pt x="27" y="27"/>
                  </a:lnTo>
                  <a:lnTo>
                    <a:pt x="27" y="18"/>
                  </a:lnTo>
                  <a:cubicBezTo>
                    <a:pt x="27" y="10"/>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13"/>
            <p:cNvSpPr/>
            <p:nvPr/>
          </p:nvSpPr>
          <p:spPr>
            <a:xfrm>
              <a:off x="394017" y="4385252"/>
              <a:ext cx="430" cy="1934"/>
            </a:xfrm>
            <a:custGeom>
              <a:rect b="b" l="l" r="r" t="t"/>
              <a:pathLst>
                <a:path extrusionOk="0" h="45" w="9">
                  <a:moveTo>
                    <a:pt x="9" y="1"/>
                  </a:moveTo>
                  <a:lnTo>
                    <a:pt x="0" y="36"/>
                  </a:lnTo>
                  <a:lnTo>
                    <a:pt x="9" y="45"/>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13"/>
            <p:cNvSpPr/>
            <p:nvPr/>
          </p:nvSpPr>
          <p:spPr>
            <a:xfrm>
              <a:off x="375448" y="4375627"/>
              <a:ext cx="2578" cy="2106"/>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13"/>
            <p:cNvSpPr/>
            <p:nvPr/>
          </p:nvSpPr>
          <p:spPr>
            <a:xfrm>
              <a:off x="441607" y="4431487"/>
              <a:ext cx="2291" cy="1633"/>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13"/>
            <p:cNvSpPr/>
            <p:nvPr/>
          </p:nvSpPr>
          <p:spPr>
            <a:xfrm>
              <a:off x="461416" y="4426245"/>
              <a:ext cx="2578" cy="1547"/>
            </a:xfrm>
            <a:custGeom>
              <a:rect b="b" l="l" r="r" t="t"/>
              <a:pathLst>
                <a:path extrusionOk="0" h="36" w="54">
                  <a:moveTo>
                    <a:pt x="54" y="0"/>
                  </a:moveTo>
                  <a:lnTo>
                    <a:pt x="10" y="27"/>
                  </a:lnTo>
                  <a:lnTo>
                    <a:pt x="1" y="36"/>
                  </a:lnTo>
                  <a:lnTo>
                    <a:pt x="5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13"/>
            <p:cNvSpPr/>
            <p:nvPr/>
          </p:nvSpPr>
          <p:spPr>
            <a:xfrm>
              <a:off x="467765" y="4423538"/>
              <a:ext cx="10978" cy="3867"/>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13"/>
            <p:cNvSpPr/>
            <p:nvPr/>
          </p:nvSpPr>
          <p:spPr>
            <a:xfrm>
              <a:off x="487145" y="4424311"/>
              <a:ext cx="2578" cy="1203"/>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13"/>
            <p:cNvSpPr/>
            <p:nvPr/>
          </p:nvSpPr>
          <p:spPr>
            <a:xfrm>
              <a:off x="486858" y="4425472"/>
              <a:ext cx="1718" cy="473"/>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13"/>
            <p:cNvSpPr/>
            <p:nvPr/>
          </p:nvSpPr>
          <p:spPr>
            <a:xfrm>
              <a:off x="493875" y="4422077"/>
              <a:ext cx="4248" cy="1676"/>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13"/>
            <p:cNvSpPr/>
            <p:nvPr/>
          </p:nvSpPr>
          <p:spPr>
            <a:xfrm>
              <a:off x="495975" y="4419800"/>
              <a:ext cx="1337" cy="773"/>
            </a:xfrm>
            <a:custGeom>
              <a:rect b="b" l="l" r="r" t="t"/>
              <a:pathLst>
                <a:path extrusionOk="0" h="18" w="28">
                  <a:moveTo>
                    <a:pt x="27" y="0"/>
                  </a:moveTo>
                  <a:lnTo>
                    <a:pt x="1" y="18"/>
                  </a:lnTo>
                  <a:cubicBezTo>
                    <a:pt x="10" y="18"/>
                    <a:pt x="18"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13"/>
            <p:cNvSpPr/>
            <p:nvPr/>
          </p:nvSpPr>
          <p:spPr>
            <a:xfrm>
              <a:off x="493875" y="4420229"/>
              <a:ext cx="2148" cy="1891"/>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13"/>
            <p:cNvSpPr/>
            <p:nvPr/>
          </p:nvSpPr>
          <p:spPr>
            <a:xfrm>
              <a:off x="487765" y="4421304"/>
              <a:ext cx="4487" cy="2149"/>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13"/>
            <p:cNvSpPr/>
            <p:nvPr/>
          </p:nvSpPr>
          <p:spPr>
            <a:xfrm>
              <a:off x="475736" y="4421690"/>
              <a:ext cx="3437" cy="816"/>
            </a:xfrm>
            <a:custGeom>
              <a:rect b="b" l="l" r="r" t="t"/>
              <a:pathLst>
                <a:path extrusionOk="0" h="19" w="72">
                  <a:moveTo>
                    <a:pt x="27" y="0"/>
                  </a:moveTo>
                  <a:lnTo>
                    <a:pt x="1" y="18"/>
                  </a:lnTo>
                  <a:cubicBezTo>
                    <a:pt x="19" y="9"/>
                    <a:pt x="72" y="18"/>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13"/>
            <p:cNvSpPr/>
            <p:nvPr/>
          </p:nvSpPr>
          <p:spPr>
            <a:xfrm>
              <a:off x="506954" y="4415245"/>
              <a:ext cx="3437" cy="116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13"/>
            <p:cNvSpPr/>
            <p:nvPr/>
          </p:nvSpPr>
          <p:spPr>
            <a:xfrm>
              <a:off x="507813" y="4413354"/>
              <a:ext cx="2578" cy="1934"/>
            </a:xfrm>
            <a:custGeom>
              <a:rect b="b" l="l" r="r" t="t"/>
              <a:pathLst>
                <a:path extrusionOk="0" h="45" w="54">
                  <a:moveTo>
                    <a:pt x="53" y="0"/>
                  </a:moveTo>
                  <a:lnTo>
                    <a:pt x="53" y="0"/>
                  </a:lnTo>
                  <a:cubicBezTo>
                    <a:pt x="9" y="27"/>
                    <a:pt x="0" y="35"/>
                    <a:pt x="9" y="44"/>
                  </a:cubicBez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13"/>
            <p:cNvSpPr/>
            <p:nvPr/>
          </p:nvSpPr>
          <p:spPr>
            <a:xfrm>
              <a:off x="493063" y="4417135"/>
              <a:ext cx="4248" cy="3438"/>
            </a:xfrm>
            <a:custGeom>
              <a:rect b="b" l="l" r="r" t="t"/>
              <a:pathLst>
                <a:path extrusionOk="0" h="80" w="89">
                  <a:moveTo>
                    <a:pt x="88" y="0"/>
                  </a:moveTo>
                  <a:lnTo>
                    <a:pt x="71" y="9"/>
                  </a:lnTo>
                  <a:lnTo>
                    <a:pt x="0" y="80"/>
                  </a:lnTo>
                  <a:lnTo>
                    <a:pt x="8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13"/>
            <p:cNvSpPr/>
            <p:nvPr/>
          </p:nvSpPr>
          <p:spPr>
            <a:xfrm>
              <a:off x="518314" y="4409530"/>
              <a:ext cx="1337" cy="2707"/>
            </a:xfrm>
            <a:custGeom>
              <a:rect b="b" l="l" r="r" t="t"/>
              <a:pathLst>
                <a:path extrusionOk="0" h="63" w="28">
                  <a:moveTo>
                    <a:pt x="27" y="1"/>
                  </a:moveTo>
                  <a:lnTo>
                    <a:pt x="1" y="63"/>
                  </a:lnTo>
                  <a:lnTo>
                    <a:pt x="1" y="63"/>
                  </a:lnTo>
                  <a:lnTo>
                    <a:pt x="18"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13"/>
            <p:cNvSpPr/>
            <p:nvPr/>
          </p:nvSpPr>
          <p:spPr>
            <a:xfrm>
              <a:off x="524472" y="4403471"/>
              <a:ext cx="4439" cy="421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13"/>
            <p:cNvSpPr/>
            <p:nvPr/>
          </p:nvSpPr>
          <p:spPr>
            <a:xfrm>
              <a:off x="528863" y="4401194"/>
              <a:ext cx="1337" cy="2320"/>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13"/>
            <p:cNvSpPr/>
            <p:nvPr/>
          </p:nvSpPr>
          <p:spPr>
            <a:xfrm>
              <a:off x="514114" y="4410303"/>
              <a:ext cx="2578" cy="902"/>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13"/>
            <p:cNvSpPr/>
            <p:nvPr/>
          </p:nvSpPr>
          <p:spPr>
            <a:xfrm>
              <a:off x="514973" y="4409186"/>
              <a:ext cx="2148" cy="116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13"/>
            <p:cNvSpPr/>
            <p:nvPr/>
          </p:nvSpPr>
          <p:spPr>
            <a:xfrm>
              <a:off x="514114" y="4411077"/>
              <a:ext cx="48" cy="43"/>
            </a:xfrm>
            <a:custGeom>
              <a:rect b="b" l="l" r="r" t="t"/>
              <a:pathLst>
                <a:path extrusionOk="0" h="1" w="1">
                  <a:moveTo>
                    <a:pt x="0" y="0"/>
                  </a:moveTo>
                  <a:cubicBezTo>
                    <a:pt x="0" y="0"/>
                    <a:pt x="0" y="0"/>
                    <a:pt x="0" y="0"/>
                  </a:cubicBezTo>
                  <a:cubicBezTo>
                    <a:pt x="0" y="0"/>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13"/>
            <p:cNvSpPr/>
            <p:nvPr/>
          </p:nvSpPr>
          <p:spPr>
            <a:xfrm>
              <a:off x="503135" y="4412538"/>
              <a:ext cx="3055" cy="3137"/>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13"/>
            <p:cNvSpPr/>
            <p:nvPr/>
          </p:nvSpPr>
          <p:spPr>
            <a:xfrm>
              <a:off x="509484" y="4410690"/>
              <a:ext cx="2578" cy="2320"/>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13"/>
            <p:cNvSpPr/>
            <p:nvPr/>
          </p:nvSpPr>
          <p:spPr>
            <a:xfrm>
              <a:off x="512014" y="4409530"/>
              <a:ext cx="907" cy="1203"/>
            </a:xfrm>
            <a:custGeom>
              <a:rect b="b" l="l" r="r" t="t"/>
              <a:pathLst>
                <a:path extrusionOk="0" h="28" w="19">
                  <a:moveTo>
                    <a:pt x="18" y="1"/>
                  </a:moveTo>
                  <a:lnTo>
                    <a:pt x="0" y="27"/>
                  </a:lnTo>
                  <a:lnTo>
                    <a:pt x="0" y="27"/>
                  </a:lnTo>
                  <a:lnTo>
                    <a:pt x="18"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13"/>
            <p:cNvSpPr/>
            <p:nvPr/>
          </p:nvSpPr>
          <p:spPr>
            <a:xfrm>
              <a:off x="524233" y="4400420"/>
              <a:ext cx="3819" cy="3695"/>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13"/>
            <p:cNvSpPr/>
            <p:nvPr/>
          </p:nvSpPr>
          <p:spPr>
            <a:xfrm>
              <a:off x="520415" y="4406909"/>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13"/>
            <p:cNvSpPr/>
            <p:nvPr/>
          </p:nvSpPr>
          <p:spPr>
            <a:xfrm>
              <a:off x="538553" y="4390580"/>
              <a:ext cx="477" cy="43"/>
            </a:xfrm>
            <a:custGeom>
              <a:rect b="b" l="l" r="r" t="t"/>
              <a:pathLst>
                <a:path extrusionOk="0" h="1" w="10">
                  <a:moveTo>
                    <a:pt x="9" y="0"/>
                  </a:moveTo>
                  <a:lnTo>
                    <a:pt x="1"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13"/>
            <p:cNvSpPr/>
            <p:nvPr/>
          </p:nvSpPr>
          <p:spPr>
            <a:xfrm>
              <a:off x="522133" y="4403170"/>
              <a:ext cx="2148" cy="2234"/>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13"/>
            <p:cNvSpPr/>
            <p:nvPr/>
          </p:nvSpPr>
          <p:spPr>
            <a:xfrm>
              <a:off x="530964" y="4398143"/>
              <a:ext cx="2148" cy="1203"/>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13"/>
            <p:cNvSpPr/>
            <p:nvPr/>
          </p:nvSpPr>
          <p:spPr>
            <a:xfrm>
              <a:off x="521274" y="4406909"/>
              <a:ext cx="477" cy="43"/>
            </a:xfrm>
            <a:custGeom>
              <a:rect b="b" l="l" r="r" t="t"/>
              <a:pathLst>
                <a:path extrusionOk="0" h="1" w="10">
                  <a:moveTo>
                    <a:pt x="1" y="0"/>
                  </a:moveTo>
                  <a:lnTo>
                    <a:pt x="1" y="0"/>
                  </a:lnTo>
                  <a:cubicBezTo>
                    <a:pt x="9"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13"/>
            <p:cNvSpPr/>
            <p:nvPr/>
          </p:nvSpPr>
          <p:spPr>
            <a:xfrm>
              <a:off x="520844" y="4405362"/>
              <a:ext cx="1337" cy="1590"/>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13"/>
            <p:cNvSpPr/>
            <p:nvPr/>
          </p:nvSpPr>
          <p:spPr>
            <a:xfrm>
              <a:off x="531059" y="4380697"/>
              <a:ext cx="8401" cy="10012"/>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13"/>
            <p:cNvSpPr/>
            <p:nvPr/>
          </p:nvSpPr>
          <p:spPr>
            <a:xfrm>
              <a:off x="533923" y="4390580"/>
              <a:ext cx="5107" cy="4598"/>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13"/>
            <p:cNvSpPr/>
            <p:nvPr/>
          </p:nvSpPr>
          <p:spPr>
            <a:xfrm>
              <a:off x="527193" y="4395092"/>
              <a:ext cx="6778" cy="5371"/>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13"/>
            <p:cNvSpPr/>
            <p:nvPr/>
          </p:nvSpPr>
          <p:spPr>
            <a:xfrm>
              <a:off x="504424" y="4409014"/>
              <a:ext cx="477" cy="215"/>
            </a:xfrm>
            <a:custGeom>
              <a:rect b="b" l="l" r="r" t="t"/>
              <a:pathLst>
                <a:path extrusionOk="0" h="5" w="10">
                  <a:moveTo>
                    <a:pt x="7" y="0"/>
                  </a:moveTo>
                  <a:cubicBezTo>
                    <a:pt x="5" y="0"/>
                    <a:pt x="3" y="1"/>
                    <a:pt x="0" y="4"/>
                  </a:cubicBezTo>
                  <a:lnTo>
                    <a:pt x="9" y="4"/>
                  </a:lnTo>
                  <a:cubicBezTo>
                    <a:pt x="9" y="4"/>
                    <a:pt x="9"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13"/>
            <p:cNvSpPr/>
            <p:nvPr/>
          </p:nvSpPr>
          <p:spPr>
            <a:xfrm>
              <a:off x="503469" y="4408799"/>
              <a:ext cx="7446" cy="2020"/>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13"/>
            <p:cNvSpPr/>
            <p:nvPr/>
          </p:nvSpPr>
          <p:spPr>
            <a:xfrm>
              <a:off x="517503" y="4400807"/>
              <a:ext cx="4248" cy="3094"/>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13"/>
            <p:cNvSpPr/>
            <p:nvPr/>
          </p:nvSpPr>
          <p:spPr>
            <a:xfrm>
              <a:off x="539842" y="4388689"/>
              <a:ext cx="859" cy="3051"/>
            </a:xfrm>
            <a:custGeom>
              <a:rect b="b" l="l" r="r" t="t"/>
              <a:pathLst>
                <a:path extrusionOk="0" h="71" w="18">
                  <a:moveTo>
                    <a:pt x="18" y="0"/>
                  </a:moveTo>
                  <a:lnTo>
                    <a:pt x="0" y="44"/>
                  </a:lnTo>
                  <a:lnTo>
                    <a:pt x="9" y="71"/>
                  </a:lnTo>
                  <a:cubicBezTo>
                    <a:pt x="18" y="53"/>
                    <a:pt x="18" y="27"/>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13"/>
            <p:cNvSpPr/>
            <p:nvPr/>
          </p:nvSpPr>
          <p:spPr>
            <a:xfrm>
              <a:off x="543183" y="4385252"/>
              <a:ext cx="1337" cy="1590"/>
            </a:xfrm>
            <a:custGeom>
              <a:rect b="b" l="l" r="r" t="t"/>
              <a:pathLst>
                <a:path extrusionOk="0" h="37" w="28">
                  <a:moveTo>
                    <a:pt x="27" y="1"/>
                  </a:moveTo>
                  <a:lnTo>
                    <a:pt x="1" y="18"/>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13"/>
            <p:cNvSpPr/>
            <p:nvPr/>
          </p:nvSpPr>
          <p:spPr>
            <a:xfrm>
              <a:off x="384279" y="4231592"/>
              <a:ext cx="907" cy="1203"/>
            </a:xfrm>
            <a:custGeom>
              <a:rect b="b" l="l" r="r" t="t"/>
              <a:pathLst>
                <a:path extrusionOk="0" h="28" w="19">
                  <a:moveTo>
                    <a:pt x="19" y="1"/>
                  </a:moveTo>
                  <a:lnTo>
                    <a:pt x="1" y="27"/>
                  </a:lnTo>
                  <a:cubicBezTo>
                    <a:pt x="10" y="18"/>
                    <a:pt x="19" y="10"/>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13"/>
            <p:cNvSpPr/>
            <p:nvPr/>
          </p:nvSpPr>
          <p:spPr>
            <a:xfrm>
              <a:off x="392728" y="4227424"/>
              <a:ext cx="477" cy="816"/>
            </a:xfrm>
            <a:custGeom>
              <a:rect b="b" l="l" r="r" t="t"/>
              <a:pathLst>
                <a:path extrusionOk="0" h="19" w="10">
                  <a:moveTo>
                    <a:pt x="9" y="1"/>
                  </a:moveTo>
                  <a:cubicBezTo>
                    <a:pt x="1" y="9"/>
                    <a:pt x="1" y="18"/>
                    <a:pt x="9" y="18"/>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13"/>
            <p:cNvSpPr/>
            <p:nvPr/>
          </p:nvSpPr>
          <p:spPr>
            <a:xfrm>
              <a:off x="547814" y="4254108"/>
              <a:ext cx="1766" cy="4082"/>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13"/>
            <p:cNvSpPr/>
            <p:nvPr/>
          </p:nvSpPr>
          <p:spPr>
            <a:xfrm>
              <a:off x="465235" y="4213029"/>
              <a:ext cx="2148" cy="77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13"/>
            <p:cNvSpPr/>
            <p:nvPr/>
          </p:nvSpPr>
          <p:spPr>
            <a:xfrm>
              <a:off x="460605" y="4217197"/>
              <a:ext cx="2148" cy="77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13"/>
            <p:cNvSpPr/>
            <p:nvPr/>
          </p:nvSpPr>
          <p:spPr>
            <a:xfrm>
              <a:off x="351439" y="4261972"/>
              <a:ext cx="1289" cy="1934"/>
            </a:xfrm>
            <a:custGeom>
              <a:rect b="b" l="l" r="r" t="t"/>
              <a:pathLst>
                <a:path extrusionOk="0" h="45" w="27">
                  <a:moveTo>
                    <a:pt x="0" y="0"/>
                  </a:moveTo>
                  <a:cubicBezTo>
                    <a:pt x="0" y="18"/>
                    <a:pt x="0" y="27"/>
                    <a:pt x="0" y="44"/>
                  </a:cubicBezTo>
                  <a:cubicBezTo>
                    <a:pt x="27" y="0"/>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13"/>
            <p:cNvSpPr/>
            <p:nvPr/>
          </p:nvSpPr>
          <p:spPr>
            <a:xfrm>
              <a:off x="565523" y="4330251"/>
              <a:ext cx="2578" cy="382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13"/>
            <p:cNvSpPr/>
            <p:nvPr/>
          </p:nvSpPr>
          <p:spPr>
            <a:xfrm>
              <a:off x="380508" y="4218701"/>
              <a:ext cx="1289" cy="1547"/>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13"/>
            <p:cNvSpPr/>
            <p:nvPr/>
          </p:nvSpPr>
          <p:spPr>
            <a:xfrm>
              <a:off x="568053" y="4325696"/>
              <a:ext cx="1337" cy="4598"/>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13"/>
            <p:cNvSpPr/>
            <p:nvPr/>
          </p:nvSpPr>
          <p:spPr>
            <a:xfrm>
              <a:off x="380079" y="4400807"/>
              <a:ext cx="48" cy="430"/>
            </a:xfrm>
            <a:custGeom>
              <a:rect b="b" l="l" r="r" t="t"/>
              <a:pathLst>
                <a:path extrusionOk="0" h="10" w="1">
                  <a:moveTo>
                    <a:pt x="1" y="1"/>
                  </a:moveTo>
                  <a:cubicBezTo>
                    <a:pt x="1" y="1"/>
                    <a:pt x="1" y="10"/>
                    <a:pt x="1" y="10"/>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13"/>
            <p:cNvSpPr/>
            <p:nvPr/>
          </p:nvSpPr>
          <p:spPr>
            <a:xfrm>
              <a:off x="423086" y="4428909"/>
              <a:ext cx="2148" cy="43"/>
            </a:xfrm>
            <a:custGeom>
              <a:rect b="b" l="l" r="r" t="t"/>
              <a:pathLst>
                <a:path extrusionOk="0" h="1" w="45">
                  <a:moveTo>
                    <a:pt x="44" y="0"/>
                  </a:moveTo>
                  <a:cubicBezTo>
                    <a:pt x="36" y="0"/>
                    <a:pt x="18" y="0"/>
                    <a:pt x="0" y="0"/>
                  </a:cubicBezTo>
                  <a:cubicBezTo>
                    <a:pt x="9" y="0"/>
                    <a:pt x="27" y="0"/>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13"/>
            <p:cNvSpPr/>
            <p:nvPr/>
          </p:nvSpPr>
          <p:spPr>
            <a:xfrm>
              <a:off x="556501" y="4367033"/>
              <a:ext cx="239" cy="645"/>
            </a:xfrm>
            <a:custGeom>
              <a:rect b="b" l="l" r="r" t="t"/>
              <a:pathLst>
                <a:path extrusionOk="0" h="15" w="5">
                  <a:moveTo>
                    <a:pt x="4" y="1"/>
                  </a:moveTo>
                  <a:cubicBezTo>
                    <a:pt x="1" y="11"/>
                    <a:pt x="0" y="15"/>
                    <a:pt x="0" y="15"/>
                  </a:cubicBezTo>
                  <a:cubicBezTo>
                    <a:pt x="1" y="15"/>
                    <a:pt x="4" y="6"/>
                    <a:pt x="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13"/>
            <p:cNvSpPr/>
            <p:nvPr/>
          </p:nvSpPr>
          <p:spPr>
            <a:xfrm>
              <a:off x="548673" y="4369310"/>
              <a:ext cx="477" cy="816"/>
            </a:xfrm>
            <a:custGeom>
              <a:rect b="b" l="l" r="r" t="t"/>
              <a:pathLst>
                <a:path extrusionOk="0" h="19" w="10">
                  <a:moveTo>
                    <a:pt x="9" y="19"/>
                  </a:moveTo>
                  <a:cubicBezTo>
                    <a:pt x="9" y="10"/>
                    <a:pt x="9" y="10"/>
                    <a:pt x="1" y="1"/>
                  </a:cubicBezTo>
                  <a:cubicBezTo>
                    <a:pt x="9" y="10"/>
                    <a:pt x="9"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13"/>
            <p:cNvSpPr/>
            <p:nvPr/>
          </p:nvSpPr>
          <p:spPr>
            <a:xfrm>
              <a:off x="560033" y="4314309"/>
              <a:ext cx="477" cy="43"/>
            </a:xfrm>
            <a:custGeom>
              <a:rect b="b" l="l" r="r" t="t"/>
              <a:pathLst>
                <a:path extrusionOk="0" h="1" w="10">
                  <a:moveTo>
                    <a:pt x="10" y="1"/>
                  </a:moveTo>
                  <a:lnTo>
                    <a:pt x="10"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13"/>
            <p:cNvSpPr/>
            <p:nvPr/>
          </p:nvSpPr>
          <p:spPr>
            <a:xfrm>
              <a:off x="554974" y="4367419"/>
              <a:ext cx="1337" cy="1203"/>
            </a:xfrm>
            <a:custGeom>
              <a:rect b="b" l="l" r="r" t="t"/>
              <a:pathLst>
                <a:path extrusionOk="0" h="28" w="28">
                  <a:moveTo>
                    <a:pt x="27" y="1"/>
                  </a:moveTo>
                  <a:cubicBezTo>
                    <a:pt x="19" y="1"/>
                    <a:pt x="19" y="10"/>
                    <a:pt x="1" y="27"/>
                  </a:cubicBezTo>
                  <a:cubicBezTo>
                    <a:pt x="10" y="18"/>
                    <a:pt x="19"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13"/>
            <p:cNvSpPr/>
            <p:nvPr/>
          </p:nvSpPr>
          <p:spPr>
            <a:xfrm>
              <a:off x="555403" y="4368580"/>
              <a:ext cx="477" cy="1031"/>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13"/>
            <p:cNvSpPr/>
            <p:nvPr/>
          </p:nvSpPr>
          <p:spPr>
            <a:xfrm>
              <a:off x="556262" y="4365529"/>
              <a:ext cx="1289" cy="1934"/>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13"/>
            <p:cNvSpPr/>
            <p:nvPr/>
          </p:nvSpPr>
          <p:spPr>
            <a:xfrm>
              <a:off x="328240" y="4331368"/>
              <a:ext cx="573" cy="859"/>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13"/>
            <p:cNvSpPr/>
            <p:nvPr/>
          </p:nvSpPr>
          <p:spPr>
            <a:xfrm>
              <a:off x="518314" y="4243752"/>
              <a:ext cx="48" cy="43"/>
            </a:xfrm>
            <a:custGeom>
              <a:rect b="b" l="l" r="r" t="t"/>
              <a:pathLst>
                <a:path extrusionOk="0" h="1" w="1">
                  <a:moveTo>
                    <a:pt x="1" y="0"/>
                  </a:moveTo>
                  <a:cubicBezTo>
                    <a:pt x="1" y="0"/>
                    <a:pt x="1" y="0"/>
                    <a:pt x="1" y="0"/>
                  </a:cubicBezTo>
                  <a:cubicBezTo>
                    <a:pt x="1" y="0"/>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13"/>
            <p:cNvSpPr/>
            <p:nvPr/>
          </p:nvSpPr>
          <p:spPr>
            <a:xfrm>
              <a:off x="514543" y="4240315"/>
              <a:ext cx="5537" cy="3481"/>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13"/>
            <p:cNvSpPr/>
            <p:nvPr/>
          </p:nvSpPr>
          <p:spPr>
            <a:xfrm>
              <a:off x="316450" y="4206970"/>
              <a:ext cx="253746" cy="222714"/>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13"/>
            <p:cNvSpPr/>
            <p:nvPr/>
          </p:nvSpPr>
          <p:spPr>
            <a:xfrm>
              <a:off x="462705" y="4216810"/>
              <a:ext cx="477" cy="773"/>
            </a:xfrm>
            <a:custGeom>
              <a:rect b="b" l="l" r="r" t="t"/>
              <a:pathLst>
                <a:path extrusionOk="0" h="18" w="10">
                  <a:moveTo>
                    <a:pt x="9" y="0"/>
                  </a:moveTo>
                  <a:cubicBezTo>
                    <a:pt x="0" y="0"/>
                    <a:pt x="0" y="9"/>
                    <a:pt x="9" y="18"/>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13"/>
            <p:cNvSpPr/>
            <p:nvPr/>
          </p:nvSpPr>
          <p:spPr>
            <a:xfrm>
              <a:off x="351009" y="4261585"/>
              <a:ext cx="477" cy="430"/>
            </a:xfrm>
            <a:custGeom>
              <a:rect b="b" l="l" r="r" t="t"/>
              <a:pathLst>
                <a:path extrusionOk="0" h="10" w="10">
                  <a:moveTo>
                    <a:pt x="0" y="0"/>
                  </a:moveTo>
                  <a:cubicBezTo>
                    <a:pt x="0" y="9"/>
                    <a:pt x="9" y="9"/>
                    <a:pt x="9"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13"/>
            <p:cNvSpPr/>
            <p:nvPr/>
          </p:nvSpPr>
          <p:spPr>
            <a:xfrm>
              <a:off x="552873" y="4298754"/>
              <a:ext cx="477" cy="1547"/>
            </a:xfrm>
            <a:custGeom>
              <a:rect b="b" l="l" r="r" t="t"/>
              <a:pathLst>
                <a:path extrusionOk="0" h="36" w="10">
                  <a:moveTo>
                    <a:pt x="10" y="1"/>
                  </a:moveTo>
                  <a:cubicBezTo>
                    <a:pt x="1" y="1"/>
                    <a:pt x="1" y="9"/>
                    <a:pt x="1" y="36"/>
                  </a:cubicBezTo>
                  <a:cubicBezTo>
                    <a:pt x="1"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13"/>
            <p:cNvSpPr/>
            <p:nvPr/>
          </p:nvSpPr>
          <p:spPr>
            <a:xfrm>
              <a:off x="549962" y="4375799"/>
              <a:ext cx="1718" cy="2664"/>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13"/>
            <p:cNvSpPr/>
            <p:nvPr/>
          </p:nvSpPr>
          <p:spPr>
            <a:xfrm>
              <a:off x="528004" y="4389936"/>
              <a:ext cx="1957" cy="1805"/>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13"/>
            <p:cNvSpPr/>
            <p:nvPr/>
          </p:nvSpPr>
          <p:spPr>
            <a:xfrm>
              <a:off x="542372" y="4377603"/>
              <a:ext cx="2959" cy="3094"/>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13"/>
            <p:cNvSpPr/>
            <p:nvPr/>
          </p:nvSpPr>
          <p:spPr>
            <a:xfrm>
              <a:off x="541083" y="4380697"/>
              <a:ext cx="1337" cy="1633"/>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13"/>
            <p:cNvSpPr/>
            <p:nvPr/>
          </p:nvSpPr>
          <p:spPr>
            <a:xfrm>
              <a:off x="556692" y="4361747"/>
              <a:ext cx="2243" cy="3180"/>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13"/>
            <p:cNvSpPr/>
            <p:nvPr/>
          </p:nvSpPr>
          <p:spPr>
            <a:xfrm>
              <a:off x="540654" y="4375799"/>
              <a:ext cx="1766" cy="1547"/>
            </a:xfrm>
            <a:custGeom>
              <a:rect b="b" l="l" r="r" t="t"/>
              <a:pathLst>
                <a:path extrusionOk="0" h="36" w="37">
                  <a:moveTo>
                    <a:pt x="27" y="0"/>
                  </a:moveTo>
                  <a:lnTo>
                    <a:pt x="1" y="27"/>
                  </a:lnTo>
                  <a:lnTo>
                    <a:pt x="36" y="35"/>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13"/>
            <p:cNvSpPr/>
            <p:nvPr/>
          </p:nvSpPr>
          <p:spPr>
            <a:xfrm>
              <a:off x="547432" y="4365915"/>
              <a:ext cx="2100" cy="3094"/>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13"/>
            <p:cNvSpPr/>
            <p:nvPr/>
          </p:nvSpPr>
          <p:spPr>
            <a:xfrm>
              <a:off x="546573" y="4368966"/>
              <a:ext cx="907" cy="2320"/>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13"/>
            <p:cNvSpPr/>
            <p:nvPr/>
          </p:nvSpPr>
          <p:spPr>
            <a:xfrm>
              <a:off x="542372" y="4371587"/>
              <a:ext cx="2148" cy="1977"/>
            </a:xfrm>
            <a:custGeom>
              <a:rect b="b" l="l" r="r" t="t"/>
              <a:pathLst>
                <a:path extrusionOk="0" h="46" w="45">
                  <a:moveTo>
                    <a:pt x="44" y="1"/>
                  </a:moveTo>
                  <a:lnTo>
                    <a:pt x="0" y="45"/>
                  </a:lnTo>
                  <a:lnTo>
                    <a:pt x="18" y="36"/>
                  </a:ln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13"/>
            <p:cNvSpPr/>
            <p:nvPr/>
          </p:nvSpPr>
          <p:spPr>
            <a:xfrm>
              <a:off x="559222" y="4335450"/>
              <a:ext cx="859" cy="3266"/>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13"/>
            <p:cNvSpPr/>
            <p:nvPr/>
          </p:nvSpPr>
          <p:spPr>
            <a:xfrm>
              <a:off x="552873" y="4344645"/>
              <a:ext cx="2148" cy="1590"/>
            </a:xfrm>
            <a:custGeom>
              <a:rect b="b" l="l" r="r" t="t"/>
              <a:pathLst>
                <a:path extrusionOk="0" h="37" w="45">
                  <a:moveTo>
                    <a:pt x="1" y="1"/>
                  </a:moveTo>
                  <a:lnTo>
                    <a:pt x="10" y="36"/>
                  </a:lnTo>
                  <a:cubicBezTo>
                    <a:pt x="27" y="27"/>
                    <a:pt x="27" y="27"/>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13"/>
            <p:cNvSpPr/>
            <p:nvPr/>
          </p:nvSpPr>
          <p:spPr>
            <a:xfrm>
              <a:off x="553733" y="4335880"/>
              <a:ext cx="1718" cy="3309"/>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13"/>
            <p:cNvSpPr/>
            <p:nvPr/>
          </p:nvSpPr>
          <p:spPr>
            <a:xfrm>
              <a:off x="557122" y="4295359"/>
              <a:ext cx="3389" cy="387"/>
            </a:xfrm>
            <a:custGeom>
              <a:rect b="b" l="l" r="r" t="t"/>
              <a:pathLst>
                <a:path extrusionOk="0" h="9" w="71">
                  <a:moveTo>
                    <a:pt x="0" y="0"/>
                  </a:moveTo>
                  <a:lnTo>
                    <a:pt x="9"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13"/>
            <p:cNvSpPr/>
            <p:nvPr/>
          </p:nvSpPr>
          <p:spPr>
            <a:xfrm>
              <a:off x="534353" y="4262659"/>
              <a:ext cx="3580" cy="3567"/>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13"/>
            <p:cNvSpPr/>
            <p:nvPr/>
          </p:nvSpPr>
          <p:spPr>
            <a:xfrm>
              <a:off x="537694" y="4264249"/>
              <a:ext cx="907" cy="773"/>
            </a:xfrm>
            <a:custGeom>
              <a:rect b="b" l="l" r="r" t="t"/>
              <a:pathLst>
                <a:path extrusionOk="0" h="18" w="19">
                  <a:moveTo>
                    <a:pt x="1" y="0"/>
                  </a:moveTo>
                  <a:cubicBezTo>
                    <a:pt x="1" y="9"/>
                    <a:pt x="10" y="9"/>
                    <a:pt x="19" y="18"/>
                  </a:cubicBez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13"/>
            <p:cNvSpPr/>
            <p:nvPr/>
          </p:nvSpPr>
          <p:spPr>
            <a:xfrm>
              <a:off x="434876" y="4431187"/>
              <a:ext cx="2578" cy="773"/>
            </a:xfrm>
            <a:custGeom>
              <a:rect b="b" l="l" r="r" t="t"/>
              <a:pathLst>
                <a:path extrusionOk="0" h="18" w="54">
                  <a:moveTo>
                    <a:pt x="0" y="0"/>
                  </a:moveTo>
                  <a:lnTo>
                    <a:pt x="53" y="18"/>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13"/>
            <p:cNvSpPr/>
            <p:nvPr/>
          </p:nvSpPr>
          <p:spPr>
            <a:xfrm>
              <a:off x="439936" y="4429296"/>
              <a:ext cx="2148" cy="1934"/>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13"/>
            <p:cNvSpPr/>
            <p:nvPr/>
          </p:nvSpPr>
          <p:spPr>
            <a:xfrm>
              <a:off x="410437" y="4223728"/>
              <a:ext cx="2148" cy="688"/>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13"/>
            <p:cNvSpPr/>
            <p:nvPr/>
          </p:nvSpPr>
          <p:spPr>
            <a:xfrm>
              <a:off x="382608" y="4233483"/>
              <a:ext cx="1718" cy="1203"/>
            </a:xfrm>
            <a:custGeom>
              <a:rect b="b" l="l" r="r" t="t"/>
              <a:pathLst>
                <a:path extrusionOk="0" h="28" w="36">
                  <a:moveTo>
                    <a:pt x="1" y="1"/>
                  </a:moveTo>
                  <a:lnTo>
                    <a:pt x="27" y="27"/>
                  </a:lnTo>
                  <a:lnTo>
                    <a:pt x="36" y="1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13"/>
            <p:cNvSpPr/>
            <p:nvPr/>
          </p:nvSpPr>
          <p:spPr>
            <a:xfrm>
              <a:off x="363802" y="4248307"/>
              <a:ext cx="3675" cy="2320"/>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2">
    <p:spTree>
      <p:nvGrpSpPr>
        <p:cNvPr id="3843" name="Shape 3843"/>
        <p:cNvGrpSpPr/>
        <p:nvPr/>
      </p:nvGrpSpPr>
      <p:grpSpPr>
        <a:xfrm>
          <a:off x="0" y="0"/>
          <a:ext cx="0" cy="0"/>
          <a:chOff x="0" y="0"/>
          <a:chExt cx="0" cy="0"/>
        </a:xfrm>
      </p:grpSpPr>
      <p:sp>
        <p:nvSpPr>
          <p:cNvPr id="3844" name="Google Shape;3844;p14"/>
          <p:cNvSpPr txBox="1"/>
          <p:nvPr>
            <p:ph type="title"/>
          </p:nvPr>
        </p:nvSpPr>
        <p:spPr>
          <a:xfrm>
            <a:off x="720000" y="540000"/>
            <a:ext cx="38520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2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3845" name="Google Shape;3845;p14"/>
          <p:cNvSpPr txBox="1"/>
          <p:nvPr>
            <p:ph idx="1" type="subTitle"/>
          </p:nvPr>
        </p:nvSpPr>
        <p:spPr>
          <a:xfrm>
            <a:off x="2120233" y="1346013"/>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6" name="Google Shape;3846;p14"/>
          <p:cNvSpPr txBox="1"/>
          <p:nvPr>
            <p:ph idx="2" type="subTitle"/>
          </p:nvPr>
        </p:nvSpPr>
        <p:spPr>
          <a:xfrm>
            <a:off x="2120225" y="1957100"/>
            <a:ext cx="17169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7" name="Google Shape;3847;p14"/>
          <p:cNvSpPr txBox="1"/>
          <p:nvPr>
            <p:ph idx="3" type="subTitle"/>
          </p:nvPr>
        </p:nvSpPr>
        <p:spPr>
          <a:xfrm>
            <a:off x="5538901" y="1348100"/>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8" name="Google Shape;3848;p14"/>
          <p:cNvSpPr txBox="1"/>
          <p:nvPr>
            <p:ph idx="4" type="subTitle"/>
          </p:nvPr>
        </p:nvSpPr>
        <p:spPr>
          <a:xfrm>
            <a:off x="5508664" y="1957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49" name="Google Shape;3849;p14"/>
          <p:cNvSpPr txBox="1"/>
          <p:nvPr>
            <p:ph idx="5" type="subTitle"/>
          </p:nvPr>
        </p:nvSpPr>
        <p:spPr>
          <a:xfrm>
            <a:off x="5538901" y="3056725"/>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0" name="Google Shape;3850;p14"/>
          <p:cNvSpPr txBox="1"/>
          <p:nvPr>
            <p:ph idx="6" type="subTitle"/>
          </p:nvPr>
        </p:nvSpPr>
        <p:spPr>
          <a:xfrm>
            <a:off x="5508664" y="3700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1" name="Google Shape;3851;p14"/>
          <p:cNvSpPr txBox="1"/>
          <p:nvPr>
            <p:ph idx="7" type="subTitle"/>
          </p:nvPr>
        </p:nvSpPr>
        <p:spPr>
          <a:xfrm>
            <a:off x="2120233" y="3069175"/>
            <a:ext cx="15762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3852" name="Google Shape;3852;p14"/>
          <p:cNvSpPr txBox="1"/>
          <p:nvPr>
            <p:ph idx="8" type="subTitle"/>
          </p:nvPr>
        </p:nvSpPr>
        <p:spPr>
          <a:xfrm>
            <a:off x="2120232" y="3700100"/>
            <a:ext cx="19110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3853" name="Google Shape;3853;p14"/>
          <p:cNvGrpSpPr/>
          <p:nvPr/>
        </p:nvGrpSpPr>
        <p:grpSpPr>
          <a:xfrm>
            <a:off x="7419679" y="-1582850"/>
            <a:ext cx="3231079" cy="3430909"/>
            <a:chOff x="7419679" y="-1582850"/>
            <a:chExt cx="3231079" cy="3430909"/>
          </a:xfrm>
        </p:grpSpPr>
        <p:sp>
          <p:nvSpPr>
            <p:cNvPr id="3854" name="Google Shape;3854;p14"/>
            <p:cNvSpPr/>
            <p:nvPr/>
          </p:nvSpPr>
          <p:spPr>
            <a:xfrm rot="1401057">
              <a:off x="7956641" y="-1089615"/>
              <a:ext cx="2190819" cy="2346127"/>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14"/>
            <p:cNvSpPr/>
            <p:nvPr/>
          </p:nvSpPr>
          <p:spPr>
            <a:xfrm rot="1401057">
              <a:off x="7751126" y="-1150460"/>
              <a:ext cx="2568183" cy="2566130"/>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6" name="Google Shape;3856;p14"/>
          <p:cNvGrpSpPr/>
          <p:nvPr/>
        </p:nvGrpSpPr>
        <p:grpSpPr>
          <a:xfrm>
            <a:off x="7661597" y="3515626"/>
            <a:ext cx="1988714" cy="2359302"/>
            <a:chOff x="7661597" y="3515626"/>
            <a:chExt cx="1988714" cy="2359302"/>
          </a:xfrm>
        </p:grpSpPr>
        <p:sp>
          <p:nvSpPr>
            <p:cNvPr id="3857" name="Google Shape;3857;p14"/>
            <p:cNvSpPr/>
            <p:nvPr/>
          </p:nvSpPr>
          <p:spPr>
            <a:xfrm rot="-818696">
              <a:off x="7749244" y="3795456"/>
              <a:ext cx="1802181" cy="1820708"/>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14"/>
            <p:cNvSpPr/>
            <p:nvPr/>
          </p:nvSpPr>
          <p:spPr>
            <a:xfrm rot="-818696">
              <a:off x="7749244" y="3795456"/>
              <a:ext cx="1802181" cy="1820708"/>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14"/>
            <p:cNvSpPr/>
            <p:nvPr/>
          </p:nvSpPr>
          <p:spPr>
            <a:xfrm rot="-818696">
              <a:off x="8300046" y="4888874"/>
              <a:ext cx="8471" cy="3174"/>
            </a:xfrm>
            <a:custGeom>
              <a:rect b="b" l="l" r="r" t="t"/>
              <a:pathLst>
                <a:path extrusionOk="0" h="19" w="54">
                  <a:moveTo>
                    <a:pt x="54" y="0"/>
                  </a:moveTo>
                  <a:cubicBezTo>
                    <a:pt x="45" y="0"/>
                    <a:pt x="10" y="18"/>
                    <a:pt x="1" y="18"/>
                  </a:cubicBezTo>
                  <a:cubicBezTo>
                    <a:pt x="10" y="18"/>
                    <a:pt x="54" y="0"/>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14"/>
            <p:cNvSpPr/>
            <p:nvPr/>
          </p:nvSpPr>
          <p:spPr>
            <a:xfrm rot="-818696">
              <a:off x="8322432" y="4874624"/>
              <a:ext cx="7059" cy="3174"/>
            </a:xfrm>
            <a:custGeom>
              <a:rect b="b" l="l" r="r" t="t"/>
              <a:pathLst>
                <a:path extrusionOk="0" h="19" w="45">
                  <a:moveTo>
                    <a:pt x="44" y="0"/>
                  </a:moveTo>
                  <a:lnTo>
                    <a:pt x="0" y="18"/>
                  </a:lnTo>
                  <a:lnTo>
                    <a:pt x="18" y="18"/>
                  </a:lnTo>
                  <a:lnTo>
                    <a:pt x="4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14"/>
            <p:cNvSpPr/>
            <p:nvPr/>
          </p:nvSpPr>
          <p:spPr>
            <a:xfrm rot="-818696">
              <a:off x="8319679" y="4874807"/>
              <a:ext cx="11138" cy="4510"/>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14"/>
            <p:cNvSpPr/>
            <p:nvPr/>
          </p:nvSpPr>
          <p:spPr>
            <a:xfrm rot="-818696">
              <a:off x="8297712" y="4893318"/>
              <a:ext cx="1569" cy="1503"/>
            </a:xfrm>
            <a:custGeom>
              <a:rect b="b" l="l" r="r" t="t"/>
              <a:pathLst>
                <a:path extrusionOk="0" h="9" w="10">
                  <a:moveTo>
                    <a:pt x="0" y="9"/>
                  </a:moveTo>
                  <a:cubicBezTo>
                    <a:pt x="9" y="0"/>
                    <a:pt x="9" y="0"/>
                    <a:pt x="9" y="0"/>
                  </a:cubicBezTo>
                  <a:cubicBezTo>
                    <a:pt x="9" y="0"/>
                    <a:pt x="9" y="0"/>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14"/>
            <p:cNvSpPr/>
            <p:nvPr/>
          </p:nvSpPr>
          <p:spPr>
            <a:xfrm rot="-818696">
              <a:off x="8297781" y="4894819"/>
              <a:ext cx="157" cy="167"/>
            </a:xfrm>
            <a:custGeom>
              <a:rect b="b" l="l" r="r" t="t"/>
              <a:pathLst>
                <a:path extrusionOk="0" h="1" w="1">
                  <a:moveTo>
                    <a:pt x="0" y="1"/>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14"/>
            <p:cNvSpPr/>
            <p:nvPr/>
          </p:nvSpPr>
          <p:spPr>
            <a:xfrm rot="-818696">
              <a:off x="8290944" y="4893982"/>
              <a:ext cx="9726" cy="3007"/>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14"/>
            <p:cNvSpPr/>
            <p:nvPr/>
          </p:nvSpPr>
          <p:spPr>
            <a:xfrm rot="-818696">
              <a:off x="8308056" y="4886230"/>
              <a:ext cx="1569" cy="1670"/>
            </a:xfrm>
            <a:custGeom>
              <a:rect b="b" l="l" r="r" t="t"/>
              <a:pathLst>
                <a:path extrusionOk="0" h="10" w="10">
                  <a:moveTo>
                    <a:pt x="10" y="1"/>
                  </a:moveTo>
                  <a:lnTo>
                    <a:pt x="1" y="9"/>
                  </a:lnTo>
                  <a:cubicBezTo>
                    <a:pt x="10" y="9"/>
                    <a:pt x="1" y="9"/>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14"/>
            <p:cNvSpPr/>
            <p:nvPr/>
          </p:nvSpPr>
          <p:spPr>
            <a:xfrm rot="-818696">
              <a:off x="8304166" y="4888377"/>
              <a:ext cx="4236" cy="1670"/>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14"/>
            <p:cNvSpPr/>
            <p:nvPr/>
          </p:nvSpPr>
          <p:spPr>
            <a:xfrm rot="-818696">
              <a:off x="8306684" y="4884210"/>
              <a:ext cx="8471" cy="3174"/>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14"/>
            <p:cNvSpPr/>
            <p:nvPr/>
          </p:nvSpPr>
          <p:spPr>
            <a:xfrm rot="-818696">
              <a:off x="8338094" y="4866724"/>
              <a:ext cx="4393" cy="1503"/>
            </a:xfrm>
            <a:custGeom>
              <a:rect b="b" l="l" r="r" t="t"/>
              <a:pathLst>
                <a:path extrusionOk="0" h="9" w="28">
                  <a:moveTo>
                    <a:pt x="1" y="9"/>
                  </a:moveTo>
                  <a:lnTo>
                    <a:pt x="27" y="0"/>
                  </a:lnTo>
                  <a:lnTo>
                    <a:pt x="1" y="9"/>
                  </a:lnTo>
                  <a:cubicBezTo>
                    <a:pt x="1" y="9"/>
                    <a:pt x="1" y="9"/>
                    <a:pt x="1"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14"/>
            <p:cNvSpPr/>
            <p:nvPr/>
          </p:nvSpPr>
          <p:spPr>
            <a:xfrm rot="-818696">
              <a:off x="8293383" y="4891502"/>
              <a:ext cx="12707" cy="3007"/>
            </a:xfrm>
            <a:custGeom>
              <a:rect b="b" l="l" r="r" t="t"/>
              <a:pathLst>
                <a:path extrusionOk="0" h="18" w="81">
                  <a:moveTo>
                    <a:pt x="54" y="0"/>
                  </a:moveTo>
                  <a:cubicBezTo>
                    <a:pt x="45" y="9"/>
                    <a:pt x="27" y="9"/>
                    <a:pt x="1" y="18"/>
                  </a:cubicBezTo>
                  <a:cubicBezTo>
                    <a:pt x="27" y="18"/>
                    <a:pt x="54" y="9"/>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14"/>
            <p:cNvSpPr/>
            <p:nvPr/>
          </p:nvSpPr>
          <p:spPr>
            <a:xfrm rot="-818696">
              <a:off x="8305538" y="4888044"/>
              <a:ext cx="4236" cy="1670"/>
            </a:xfrm>
            <a:custGeom>
              <a:rect b="b" l="l" r="r" t="t"/>
              <a:pathLst>
                <a:path extrusionOk="0" h="10" w="27">
                  <a:moveTo>
                    <a:pt x="27" y="0"/>
                  </a:moveTo>
                  <a:cubicBezTo>
                    <a:pt x="27" y="0"/>
                    <a:pt x="18" y="0"/>
                    <a:pt x="0" y="9"/>
                  </a:cubicBezTo>
                  <a:lnTo>
                    <a:pt x="2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14"/>
            <p:cNvSpPr/>
            <p:nvPr/>
          </p:nvSpPr>
          <p:spPr>
            <a:xfrm rot="-818696">
              <a:off x="8314530" y="4879269"/>
              <a:ext cx="9726" cy="3007"/>
            </a:xfrm>
            <a:custGeom>
              <a:rect b="b" l="l" r="r" t="t"/>
              <a:pathLst>
                <a:path extrusionOk="0" h="18" w="62">
                  <a:moveTo>
                    <a:pt x="62" y="0"/>
                  </a:moveTo>
                  <a:lnTo>
                    <a:pt x="0" y="18"/>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14"/>
            <p:cNvSpPr/>
            <p:nvPr/>
          </p:nvSpPr>
          <p:spPr>
            <a:xfrm rot="-818696">
              <a:off x="8286911" y="4896129"/>
              <a:ext cx="11295" cy="3174"/>
            </a:xfrm>
            <a:custGeom>
              <a:rect b="b" l="l" r="r" t="t"/>
              <a:pathLst>
                <a:path extrusionOk="0" h="19" w="72">
                  <a:moveTo>
                    <a:pt x="71" y="1"/>
                  </a:moveTo>
                  <a:lnTo>
                    <a:pt x="1" y="19"/>
                  </a:lnTo>
                  <a:lnTo>
                    <a:pt x="45" y="10"/>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14"/>
            <p:cNvSpPr/>
            <p:nvPr/>
          </p:nvSpPr>
          <p:spPr>
            <a:xfrm rot="-818696">
              <a:off x="8282985" y="4896941"/>
              <a:ext cx="12550" cy="4677"/>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14"/>
            <p:cNvSpPr/>
            <p:nvPr/>
          </p:nvSpPr>
          <p:spPr>
            <a:xfrm rot="-818696">
              <a:off x="8292219" y="4894149"/>
              <a:ext cx="5804" cy="3007"/>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14"/>
            <p:cNvSpPr/>
            <p:nvPr/>
          </p:nvSpPr>
          <p:spPr>
            <a:xfrm rot="-818696">
              <a:off x="8300046" y="4888874"/>
              <a:ext cx="8471" cy="3174"/>
            </a:xfrm>
            <a:custGeom>
              <a:rect b="b" l="l" r="r" t="t"/>
              <a:pathLst>
                <a:path extrusionOk="0" h="19" w="54">
                  <a:moveTo>
                    <a:pt x="54" y="0"/>
                  </a:moveTo>
                  <a:cubicBezTo>
                    <a:pt x="45" y="0"/>
                    <a:pt x="10" y="9"/>
                    <a:pt x="1" y="18"/>
                  </a:cubicBezTo>
                  <a:lnTo>
                    <a:pt x="5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14"/>
            <p:cNvSpPr/>
            <p:nvPr/>
          </p:nvSpPr>
          <p:spPr>
            <a:xfrm rot="-818696">
              <a:off x="8308132" y="4887898"/>
              <a:ext cx="157" cy="167"/>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14"/>
            <p:cNvSpPr/>
            <p:nvPr/>
          </p:nvSpPr>
          <p:spPr>
            <a:xfrm rot="-818696">
              <a:off x="8308132" y="4887898"/>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14"/>
            <p:cNvSpPr/>
            <p:nvPr/>
          </p:nvSpPr>
          <p:spPr>
            <a:xfrm rot="-818696">
              <a:off x="8316911" y="4874805"/>
              <a:ext cx="16786" cy="6013"/>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14"/>
            <p:cNvSpPr/>
            <p:nvPr/>
          </p:nvSpPr>
          <p:spPr>
            <a:xfrm rot="-818696">
              <a:off x="8311909" y="4881416"/>
              <a:ext cx="8471" cy="3174"/>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14"/>
            <p:cNvSpPr/>
            <p:nvPr/>
          </p:nvSpPr>
          <p:spPr>
            <a:xfrm rot="-818696">
              <a:off x="8317266" y="4880770"/>
              <a:ext cx="2981" cy="1670"/>
            </a:xfrm>
            <a:custGeom>
              <a:rect b="b" l="l" r="r" t="t"/>
              <a:pathLst>
                <a:path extrusionOk="0" h="10" w="19">
                  <a:moveTo>
                    <a:pt x="18" y="1"/>
                  </a:moveTo>
                  <a:lnTo>
                    <a:pt x="1" y="10"/>
                  </a:lnTo>
                  <a:lnTo>
                    <a:pt x="1" y="1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14"/>
            <p:cNvSpPr/>
            <p:nvPr/>
          </p:nvSpPr>
          <p:spPr>
            <a:xfrm rot="-818696">
              <a:off x="8305443" y="4886209"/>
              <a:ext cx="7059" cy="3174"/>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14"/>
            <p:cNvSpPr/>
            <p:nvPr/>
          </p:nvSpPr>
          <p:spPr>
            <a:xfrm rot="-818696">
              <a:off x="8306894" y="4888046"/>
              <a:ext cx="1412" cy="167"/>
            </a:xfrm>
            <a:custGeom>
              <a:rect b="b" l="l" r="r" t="t"/>
              <a:pathLst>
                <a:path extrusionOk="0" h="1" w="9">
                  <a:moveTo>
                    <a:pt x="0" y="0"/>
                  </a:moveTo>
                  <a:cubicBezTo>
                    <a:pt x="9" y="0"/>
                    <a:pt x="9" y="0"/>
                    <a:pt x="9" y="0"/>
                  </a:cubicBezTo>
                  <a:cubicBezTo>
                    <a:pt x="9"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14"/>
            <p:cNvSpPr/>
            <p:nvPr/>
          </p:nvSpPr>
          <p:spPr>
            <a:xfrm rot="-818696">
              <a:off x="8309428" y="4885897"/>
              <a:ext cx="1569" cy="1670"/>
            </a:xfrm>
            <a:custGeom>
              <a:rect b="b" l="l" r="r" t="t"/>
              <a:pathLst>
                <a:path extrusionOk="0" h="10" w="10">
                  <a:moveTo>
                    <a:pt x="1" y="9"/>
                  </a:moveTo>
                  <a:cubicBezTo>
                    <a:pt x="1" y="9"/>
                    <a:pt x="10" y="1"/>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14"/>
            <p:cNvSpPr/>
            <p:nvPr/>
          </p:nvSpPr>
          <p:spPr>
            <a:xfrm rot="-818696">
              <a:off x="8310725" y="4885399"/>
              <a:ext cx="2981" cy="167"/>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14"/>
            <p:cNvSpPr/>
            <p:nvPr/>
          </p:nvSpPr>
          <p:spPr>
            <a:xfrm rot="-818696">
              <a:off x="8301475" y="4889022"/>
              <a:ext cx="4393" cy="3174"/>
            </a:xfrm>
            <a:custGeom>
              <a:rect b="b" l="l" r="r" t="t"/>
              <a:pathLst>
                <a:path extrusionOk="0" h="19" w="28">
                  <a:moveTo>
                    <a:pt x="1" y="18"/>
                  </a:moveTo>
                  <a:cubicBezTo>
                    <a:pt x="10" y="9"/>
                    <a:pt x="18" y="9"/>
                    <a:pt x="27" y="0"/>
                  </a:cubicBezTo>
                  <a:cubicBezTo>
                    <a:pt x="18" y="9"/>
                    <a:pt x="10" y="9"/>
                    <a:pt x="1"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14"/>
            <p:cNvSpPr/>
            <p:nvPr/>
          </p:nvSpPr>
          <p:spPr>
            <a:xfrm rot="-818696">
              <a:off x="8305651" y="4890026"/>
              <a:ext cx="157" cy="167"/>
            </a:xfrm>
            <a:custGeom>
              <a:rect b="b" l="l" r="r" t="t"/>
              <a:pathLst>
                <a:path extrusionOk="0" h="1" w="1">
                  <a:moveTo>
                    <a:pt x="0" y="0"/>
                  </a:moveTo>
                  <a:cubicBezTo>
                    <a:pt x="0" y="0"/>
                    <a:pt x="0" y="0"/>
                    <a:pt x="0" y="0"/>
                  </a:cubicBezTo>
                  <a:cubicBezTo>
                    <a:pt x="0" y="0"/>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14"/>
            <p:cNvSpPr/>
            <p:nvPr/>
          </p:nvSpPr>
          <p:spPr>
            <a:xfrm rot="-818696">
              <a:off x="8305463" y="4886376"/>
              <a:ext cx="5648" cy="3174"/>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14"/>
            <p:cNvSpPr/>
            <p:nvPr/>
          </p:nvSpPr>
          <p:spPr>
            <a:xfrm rot="-818696">
              <a:off x="8309408" y="4862166"/>
              <a:ext cx="50043" cy="1787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14"/>
            <p:cNvSpPr/>
            <p:nvPr/>
          </p:nvSpPr>
          <p:spPr>
            <a:xfrm rot="-818696">
              <a:off x="8301342" y="4886873"/>
              <a:ext cx="9883" cy="4677"/>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14"/>
            <p:cNvSpPr/>
            <p:nvPr/>
          </p:nvSpPr>
          <p:spPr>
            <a:xfrm rot="-818696">
              <a:off x="8304899" y="4876594"/>
              <a:ext cx="26355" cy="1052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14"/>
            <p:cNvSpPr/>
            <p:nvPr/>
          </p:nvSpPr>
          <p:spPr>
            <a:xfrm rot="-818696">
              <a:off x="8347426" y="4863265"/>
              <a:ext cx="1569" cy="167"/>
            </a:xfrm>
            <a:custGeom>
              <a:rect b="b" l="l" r="r" t="t"/>
              <a:pathLst>
                <a:path extrusionOk="0" h="1" w="10">
                  <a:moveTo>
                    <a:pt x="10" y="0"/>
                  </a:moveTo>
                  <a:cubicBezTo>
                    <a:pt x="10" y="0"/>
                    <a:pt x="1" y="0"/>
                    <a:pt x="1" y="0"/>
                  </a:cubicBezTo>
                  <a:cubicBezTo>
                    <a:pt x="10" y="0"/>
                    <a:pt x="10"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14"/>
            <p:cNvSpPr/>
            <p:nvPr/>
          </p:nvSpPr>
          <p:spPr>
            <a:xfrm rot="-818696">
              <a:off x="8325910" y="4866031"/>
              <a:ext cx="22276" cy="751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14"/>
            <p:cNvSpPr/>
            <p:nvPr/>
          </p:nvSpPr>
          <p:spPr>
            <a:xfrm rot="-818696">
              <a:off x="8328916" y="4869514"/>
              <a:ext cx="11138" cy="4677"/>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14"/>
            <p:cNvSpPr/>
            <p:nvPr/>
          </p:nvSpPr>
          <p:spPr>
            <a:xfrm rot="-818696">
              <a:off x="8298326" y="4890910"/>
              <a:ext cx="7687" cy="2840"/>
            </a:xfrm>
            <a:custGeom>
              <a:rect b="b" l="l" r="r" t="t"/>
              <a:pathLst>
                <a:path extrusionOk="0" h="17" w="49">
                  <a:moveTo>
                    <a:pt x="48" y="0"/>
                  </a:moveTo>
                  <a:lnTo>
                    <a:pt x="0" y="16"/>
                  </a:lnTo>
                  <a:lnTo>
                    <a:pt x="4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14"/>
            <p:cNvSpPr/>
            <p:nvPr/>
          </p:nvSpPr>
          <p:spPr>
            <a:xfrm rot="-818696">
              <a:off x="8298826" y="4889170"/>
              <a:ext cx="8471" cy="3174"/>
            </a:xfrm>
            <a:custGeom>
              <a:rect b="b" l="l" r="r" t="t"/>
              <a:pathLst>
                <a:path extrusionOk="0" h="19" w="54">
                  <a:moveTo>
                    <a:pt x="53" y="0"/>
                  </a:moveTo>
                  <a:lnTo>
                    <a:pt x="0" y="18"/>
                  </a:lnTo>
                  <a:lnTo>
                    <a:pt x="35" y="9"/>
                  </a:lnTo>
                  <a:lnTo>
                    <a:pt x="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14"/>
            <p:cNvSpPr/>
            <p:nvPr/>
          </p:nvSpPr>
          <p:spPr>
            <a:xfrm rot="-818696">
              <a:off x="8308112" y="4887731"/>
              <a:ext cx="1569" cy="167"/>
            </a:xfrm>
            <a:custGeom>
              <a:rect b="b" l="l" r="r" t="t"/>
              <a:pathLst>
                <a:path extrusionOk="0" h="1" w="10">
                  <a:moveTo>
                    <a:pt x="10" y="0"/>
                  </a:moveTo>
                  <a:lnTo>
                    <a:pt x="1" y="0"/>
                  </a:lnTo>
                  <a:cubicBezTo>
                    <a:pt x="1" y="0"/>
                    <a:pt x="1" y="0"/>
                    <a:pt x="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14"/>
            <p:cNvSpPr/>
            <p:nvPr/>
          </p:nvSpPr>
          <p:spPr>
            <a:xfrm rot="-818696">
              <a:off x="8309408" y="4885730"/>
              <a:ext cx="2981" cy="1670"/>
            </a:xfrm>
            <a:custGeom>
              <a:rect b="b" l="l" r="r" t="t"/>
              <a:pathLst>
                <a:path extrusionOk="0" h="10" w="19">
                  <a:moveTo>
                    <a:pt x="18" y="1"/>
                  </a:moveTo>
                  <a:cubicBezTo>
                    <a:pt x="10" y="1"/>
                    <a:pt x="1" y="9"/>
                    <a:pt x="1" y="9"/>
                  </a:cubicBez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14"/>
            <p:cNvSpPr/>
            <p:nvPr/>
          </p:nvSpPr>
          <p:spPr>
            <a:xfrm rot="-818696">
              <a:off x="8298826" y="4889170"/>
              <a:ext cx="8471" cy="3174"/>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14"/>
            <p:cNvSpPr/>
            <p:nvPr/>
          </p:nvSpPr>
          <p:spPr>
            <a:xfrm rot="-818696">
              <a:off x="8348609" y="4859282"/>
              <a:ext cx="7059" cy="3174"/>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14"/>
            <p:cNvSpPr/>
            <p:nvPr/>
          </p:nvSpPr>
          <p:spPr>
            <a:xfrm rot="-818696">
              <a:off x="8380073" y="4839776"/>
              <a:ext cx="5648" cy="3174"/>
            </a:xfrm>
            <a:custGeom>
              <a:rect b="b" l="l" r="r" t="t"/>
              <a:pathLst>
                <a:path extrusionOk="0" h="19" w="36">
                  <a:moveTo>
                    <a:pt x="36" y="1"/>
                  </a:moveTo>
                  <a:lnTo>
                    <a:pt x="1" y="19"/>
                  </a:lnTo>
                  <a:cubicBezTo>
                    <a:pt x="18" y="10"/>
                    <a:pt x="27" y="10"/>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14"/>
            <p:cNvSpPr/>
            <p:nvPr/>
          </p:nvSpPr>
          <p:spPr>
            <a:xfrm rot="-818696">
              <a:off x="8293554" y="4893501"/>
              <a:ext cx="8471" cy="3007"/>
            </a:xfrm>
            <a:custGeom>
              <a:rect b="b" l="l" r="r" t="t"/>
              <a:pathLst>
                <a:path extrusionOk="0" h="18" w="54">
                  <a:moveTo>
                    <a:pt x="54" y="0"/>
                  </a:moveTo>
                  <a:lnTo>
                    <a:pt x="1" y="18"/>
                  </a:lnTo>
                  <a:cubicBezTo>
                    <a:pt x="1" y="18"/>
                    <a:pt x="27" y="9"/>
                    <a:pt x="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14"/>
            <p:cNvSpPr/>
            <p:nvPr/>
          </p:nvSpPr>
          <p:spPr>
            <a:xfrm rot="-818696">
              <a:off x="8304146" y="4888210"/>
              <a:ext cx="5648" cy="1670"/>
            </a:xfrm>
            <a:custGeom>
              <a:rect b="b" l="l" r="r" t="t"/>
              <a:pathLst>
                <a:path extrusionOk="0" h="10" w="36">
                  <a:moveTo>
                    <a:pt x="36" y="0"/>
                  </a:moveTo>
                  <a:cubicBezTo>
                    <a:pt x="18" y="0"/>
                    <a:pt x="18" y="0"/>
                    <a:pt x="0" y="9"/>
                  </a:cubicBezTo>
                  <a:cubicBezTo>
                    <a:pt x="9" y="9"/>
                    <a:pt x="18"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14"/>
            <p:cNvSpPr/>
            <p:nvPr/>
          </p:nvSpPr>
          <p:spPr>
            <a:xfrm rot="-818696">
              <a:off x="8386620" y="4836817"/>
              <a:ext cx="5648" cy="1503"/>
            </a:xfrm>
            <a:custGeom>
              <a:rect b="b" l="l" r="r" t="t"/>
              <a:pathLst>
                <a:path extrusionOk="0" h="9" w="36">
                  <a:moveTo>
                    <a:pt x="36" y="0"/>
                  </a:moveTo>
                  <a:cubicBezTo>
                    <a:pt x="18" y="0"/>
                    <a:pt x="9" y="9"/>
                    <a:pt x="1" y="9"/>
                  </a:cubicBezTo>
                  <a:cubicBezTo>
                    <a:pt x="9" y="9"/>
                    <a:pt x="18"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14"/>
            <p:cNvSpPr/>
            <p:nvPr/>
          </p:nvSpPr>
          <p:spPr>
            <a:xfrm rot="-818696">
              <a:off x="8304184" y="4888525"/>
              <a:ext cx="2981" cy="1670"/>
            </a:xfrm>
            <a:custGeom>
              <a:rect b="b" l="l" r="r" t="t"/>
              <a:pathLst>
                <a:path extrusionOk="0" h="10" w="19">
                  <a:moveTo>
                    <a:pt x="0" y="9"/>
                  </a:moveTo>
                  <a:cubicBezTo>
                    <a:pt x="9" y="9"/>
                    <a:pt x="9" y="9"/>
                    <a:pt x="18" y="0"/>
                  </a:cubicBezTo>
                  <a:cubicBezTo>
                    <a:pt x="9" y="9"/>
                    <a:pt x="9" y="9"/>
                    <a:pt x="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14"/>
            <p:cNvSpPr/>
            <p:nvPr/>
          </p:nvSpPr>
          <p:spPr>
            <a:xfrm rot="-818696">
              <a:off x="8308132" y="4887898"/>
              <a:ext cx="157" cy="167"/>
            </a:xfrm>
            <a:custGeom>
              <a:rect b="b" l="l" r="r" t="t"/>
              <a:pathLst>
                <a:path extrusionOk="0" h="1" w="1">
                  <a:moveTo>
                    <a:pt x="1" y="0"/>
                  </a:move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14"/>
            <p:cNvSpPr/>
            <p:nvPr/>
          </p:nvSpPr>
          <p:spPr>
            <a:xfrm rot="-818696">
              <a:off x="8385355" y="4838966"/>
              <a:ext cx="1569" cy="167"/>
            </a:xfrm>
            <a:custGeom>
              <a:rect b="b" l="l" r="r" t="t"/>
              <a:pathLst>
                <a:path extrusionOk="0" h="1" w="10">
                  <a:moveTo>
                    <a:pt x="1" y="1"/>
                  </a:moveTo>
                  <a:cubicBezTo>
                    <a:pt x="1" y="1"/>
                    <a:pt x="1" y="1"/>
                    <a:pt x="10" y="1"/>
                  </a:cubicBezTo>
                  <a:cubicBezTo>
                    <a:pt x="1" y="1"/>
                    <a:pt x="1"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14"/>
            <p:cNvSpPr/>
            <p:nvPr/>
          </p:nvSpPr>
          <p:spPr>
            <a:xfrm rot="-818696">
              <a:off x="8302907" y="4890692"/>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14"/>
            <p:cNvSpPr/>
            <p:nvPr/>
          </p:nvSpPr>
          <p:spPr>
            <a:xfrm rot="-818696">
              <a:off x="8334255" y="4869185"/>
              <a:ext cx="2981" cy="1670"/>
            </a:xfrm>
            <a:custGeom>
              <a:rect b="b" l="l" r="r" t="t"/>
              <a:pathLst>
                <a:path extrusionOk="0" h="10" w="19">
                  <a:moveTo>
                    <a:pt x="0" y="10"/>
                  </a:moveTo>
                  <a:cubicBezTo>
                    <a:pt x="0" y="10"/>
                    <a:pt x="9" y="10"/>
                    <a:pt x="18" y="1"/>
                  </a:cubicBezTo>
                  <a:cubicBezTo>
                    <a:pt x="9" y="10"/>
                    <a:pt x="0" y="10"/>
                    <a:pt x="0"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14"/>
            <p:cNvSpPr/>
            <p:nvPr/>
          </p:nvSpPr>
          <p:spPr>
            <a:xfrm rot="-818696">
              <a:off x="8352823" y="4860600"/>
              <a:ext cx="157" cy="167"/>
            </a:xfrm>
            <a:custGeom>
              <a:rect b="b" l="l" r="r" t="t"/>
              <a:pathLst>
                <a:path extrusionOk="0" h="1" w="1">
                  <a:moveTo>
                    <a:pt x="0"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14"/>
            <p:cNvSpPr/>
            <p:nvPr/>
          </p:nvSpPr>
          <p:spPr>
            <a:xfrm rot="-818696">
              <a:off x="8304184" y="4888525"/>
              <a:ext cx="2981" cy="1670"/>
            </a:xfrm>
            <a:custGeom>
              <a:rect b="b" l="l" r="r" t="t"/>
              <a:pathLst>
                <a:path extrusionOk="0" h="10" w="19">
                  <a:moveTo>
                    <a:pt x="18" y="0"/>
                  </a:moveTo>
                  <a:cubicBezTo>
                    <a:pt x="9" y="9"/>
                    <a:pt x="0" y="9"/>
                    <a:pt x="0" y="9"/>
                  </a:cubicBezTo>
                  <a:cubicBezTo>
                    <a:pt x="9" y="9"/>
                    <a:pt x="9" y="9"/>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14"/>
            <p:cNvSpPr/>
            <p:nvPr/>
          </p:nvSpPr>
          <p:spPr>
            <a:xfrm rot="-818696">
              <a:off x="8302887" y="4890526"/>
              <a:ext cx="1569" cy="167"/>
            </a:xfrm>
            <a:custGeom>
              <a:rect b="b" l="l" r="r" t="t"/>
              <a:pathLst>
                <a:path extrusionOk="0" h="1" w="10">
                  <a:moveTo>
                    <a:pt x="1" y="0"/>
                  </a:moveTo>
                  <a:cubicBezTo>
                    <a:pt x="1" y="0"/>
                    <a:pt x="9" y="0"/>
                    <a:pt x="9" y="0"/>
                  </a:cubicBezTo>
                  <a:cubicBezTo>
                    <a:pt x="1" y="0"/>
                    <a:pt x="9"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14"/>
            <p:cNvSpPr/>
            <p:nvPr/>
          </p:nvSpPr>
          <p:spPr>
            <a:xfrm rot="-818696">
              <a:off x="8302887" y="4890526"/>
              <a:ext cx="1569" cy="167"/>
            </a:xfrm>
            <a:custGeom>
              <a:rect b="b" l="l" r="r" t="t"/>
              <a:pathLst>
                <a:path extrusionOk="0" h="1" w="10">
                  <a:moveTo>
                    <a:pt x="9" y="0"/>
                  </a:moveTo>
                  <a:cubicBezTo>
                    <a:pt x="9" y="0"/>
                    <a:pt x="9" y="0"/>
                    <a:pt x="9" y="0"/>
                  </a:cubicBezTo>
                  <a:cubicBezTo>
                    <a:pt x="9"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14"/>
            <p:cNvSpPr/>
            <p:nvPr/>
          </p:nvSpPr>
          <p:spPr>
            <a:xfrm rot="-818696">
              <a:off x="8327845" y="4875480"/>
              <a:ext cx="1569" cy="167"/>
            </a:xfrm>
            <a:custGeom>
              <a:rect b="b" l="l" r="r" t="t"/>
              <a:pathLst>
                <a:path extrusionOk="0" h="1" w="10">
                  <a:moveTo>
                    <a:pt x="0" y="0"/>
                  </a:moveTo>
                  <a:cubicBezTo>
                    <a:pt x="9" y="0"/>
                    <a:pt x="9" y="0"/>
                    <a:pt x="9" y="0"/>
                  </a:cubicBezTo>
                  <a:cubicBezTo>
                    <a:pt x="0" y="0"/>
                    <a:pt x="9"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14"/>
            <p:cNvSpPr/>
            <p:nvPr/>
          </p:nvSpPr>
          <p:spPr>
            <a:xfrm rot="-818696">
              <a:off x="8386727" y="4838633"/>
              <a:ext cx="1569" cy="167"/>
            </a:xfrm>
            <a:custGeom>
              <a:rect b="b" l="l" r="r" t="t"/>
              <a:pathLst>
                <a:path extrusionOk="0" h="1" w="10">
                  <a:moveTo>
                    <a:pt x="9" y="1"/>
                  </a:moveTo>
                  <a:lnTo>
                    <a:pt x="1" y="1"/>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14"/>
            <p:cNvSpPr/>
            <p:nvPr/>
          </p:nvSpPr>
          <p:spPr>
            <a:xfrm rot="-818696">
              <a:off x="8363672" y="4837913"/>
              <a:ext cx="30591" cy="11860"/>
            </a:xfrm>
            <a:custGeom>
              <a:rect b="b" l="l" r="r" t="t"/>
              <a:pathLst>
                <a:path extrusionOk="0" h="71" w="195">
                  <a:moveTo>
                    <a:pt x="195" y="0"/>
                  </a:moveTo>
                  <a:lnTo>
                    <a:pt x="1" y="71"/>
                  </a:lnTo>
                  <a:lnTo>
                    <a:pt x="151" y="18"/>
                  </a:lnTo>
                  <a:cubicBezTo>
                    <a:pt x="159" y="18"/>
                    <a:pt x="151" y="18"/>
                    <a:pt x="19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14"/>
            <p:cNvSpPr/>
            <p:nvPr/>
          </p:nvSpPr>
          <p:spPr>
            <a:xfrm rot="-818696">
              <a:off x="8279840" y="4842176"/>
              <a:ext cx="127539" cy="4593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14"/>
            <p:cNvSpPr/>
            <p:nvPr/>
          </p:nvSpPr>
          <p:spPr>
            <a:xfrm rot="-818696">
              <a:off x="8377402" y="4842092"/>
              <a:ext cx="4393" cy="1670"/>
            </a:xfrm>
            <a:custGeom>
              <a:rect b="b" l="l" r="r" t="t"/>
              <a:pathLst>
                <a:path extrusionOk="0" h="10" w="28">
                  <a:moveTo>
                    <a:pt x="27" y="1"/>
                  </a:moveTo>
                  <a:cubicBezTo>
                    <a:pt x="19" y="10"/>
                    <a:pt x="10" y="10"/>
                    <a:pt x="1" y="10"/>
                  </a:cubicBezTo>
                  <a:cubicBezTo>
                    <a:pt x="10" y="10"/>
                    <a:pt x="19" y="10"/>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14"/>
            <p:cNvSpPr/>
            <p:nvPr/>
          </p:nvSpPr>
          <p:spPr>
            <a:xfrm rot="-818696">
              <a:off x="8301570" y="4890857"/>
              <a:ext cx="1569" cy="1670"/>
            </a:xfrm>
            <a:custGeom>
              <a:rect b="b" l="l" r="r" t="t"/>
              <a:pathLst>
                <a:path extrusionOk="0" h="10" w="10">
                  <a:moveTo>
                    <a:pt x="10" y="0"/>
                  </a:moveTo>
                  <a:lnTo>
                    <a:pt x="10" y="0"/>
                  </a:lnTo>
                  <a:lnTo>
                    <a:pt x="1"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14"/>
            <p:cNvSpPr/>
            <p:nvPr/>
          </p:nvSpPr>
          <p:spPr>
            <a:xfrm rot="-818696">
              <a:off x="8382781" y="4839279"/>
              <a:ext cx="4236" cy="1670"/>
            </a:xfrm>
            <a:custGeom>
              <a:rect b="b" l="l" r="r" t="t"/>
              <a:pathLst>
                <a:path extrusionOk="0" h="10" w="27">
                  <a:moveTo>
                    <a:pt x="27" y="1"/>
                  </a:moveTo>
                  <a:cubicBezTo>
                    <a:pt x="18" y="1"/>
                    <a:pt x="9" y="10"/>
                    <a:pt x="0" y="10"/>
                  </a:cubicBezTo>
                  <a:cubicBezTo>
                    <a:pt x="9" y="10"/>
                    <a:pt x="27"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14"/>
            <p:cNvSpPr/>
            <p:nvPr/>
          </p:nvSpPr>
          <p:spPr>
            <a:xfrm rot="-818696">
              <a:off x="8298921" y="4891005"/>
              <a:ext cx="5648" cy="1670"/>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14"/>
            <p:cNvSpPr/>
            <p:nvPr/>
          </p:nvSpPr>
          <p:spPr>
            <a:xfrm rot="-818696">
              <a:off x="8347310" y="4861264"/>
              <a:ext cx="5804" cy="1670"/>
            </a:xfrm>
            <a:custGeom>
              <a:rect b="b" l="l" r="r" t="t"/>
              <a:pathLst>
                <a:path extrusionOk="0" h="10" w="37">
                  <a:moveTo>
                    <a:pt x="27" y="0"/>
                  </a:moveTo>
                  <a:lnTo>
                    <a:pt x="1" y="9"/>
                  </a:lnTo>
                  <a:cubicBezTo>
                    <a:pt x="1" y="9"/>
                    <a:pt x="27"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14"/>
            <p:cNvSpPr/>
            <p:nvPr/>
          </p:nvSpPr>
          <p:spPr>
            <a:xfrm rot="-818696">
              <a:off x="8327752" y="4873664"/>
              <a:ext cx="4236" cy="1670"/>
            </a:xfrm>
            <a:custGeom>
              <a:rect b="b" l="l" r="r" t="t"/>
              <a:pathLst>
                <a:path extrusionOk="0" h="10" w="27">
                  <a:moveTo>
                    <a:pt x="27" y="0"/>
                  </a:moveTo>
                  <a:cubicBezTo>
                    <a:pt x="18" y="0"/>
                    <a:pt x="27" y="0"/>
                    <a:pt x="0" y="9"/>
                  </a:cubicBezTo>
                  <a:cubicBezTo>
                    <a:pt x="9" y="9"/>
                    <a:pt x="0" y="9"/>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14"/>
            <p:cNvSpPr/>
            <p:nvPr/>
          </p:nvSpPr>
          <p:spPr>
            <a:xfrm rot="-818696">
              <a:off x="8330326" y="4873351"/>
              <a:ext cx="1569" cy="167"/>
            </a:xfrm>
            <a:custGeom>
              <a:rect b="b" l="l" r="r" t="t"/>
              <a:pathLst>
                <a:path extrusionOk="0" h="1" w="10">
                  <a:moveTo>
                    <a:pt x="1" y="0"/>
                  </a:moveTo>
                  <a:cubicBezTo>
                    <a:pt x="1" y="0"/>
                    <a:pt x="10"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14"/>
            <p:cNvSpPr/>
            <p:nvPr/>
          </p:nvSpPr>
          <p:spPr>
            <a:xfrm rot="-818696">
              <a:off x="8302754" y="4888377"/>
              <a:ext cx="7059" cy="1670"/>
            </a:xfrm>
            <a:custGeom>
              <a:rect b="b" l="l" r="r" t="t"/>
              <a:pathLst>
                <a:path extrusionOk="0" h="10" w="45">
                  <a:moveTo>
                    <a:pt x="45" y="0"/>
                  </a:moveTo>
                  <a:cubicBezTo>
                    <a:pt x="27" y="0"/>
                    <a:pt x="27" y="0"/>
                    <a:pt x="1" y="9"/>
                  </a:cubicBezTo>
                  <a:cubicBezTo>
                    <a:pt x="18" y="9"/>
                    <a:pt x="36" y="0"/>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14"/>
            <p:cNvSpPr/>
            <p:nvPr/>
          </p:nvSpPr>
          <p:spPr>
            <a:xfrm rot="-818696">
              <a:off x="8341967" y="4862077"/>
              <a:ext cx="9883" cy="3007"/>
            </a:xfrm>
            <a:custGeom>
              <a:rect b="b" l="l" r="r" t="t"/>
              <a:pathLst>
                <a:path extrusionOk="0" h="18" w="63">
                  <a:moveTo>
                    <a:pt x="53" y="0"/>
                  </a:moveTo>
                  <a:lnTo>
                    <a:pt x="0" y="18"/>
                  </a:lnTo>
                  <a:lnTo>
                    <a:pt x="0" y="18"/>
                  </a:lnTo>
                  <a:lnTo>
                    <a:pt x="6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14"/>
            <p:cNvSpPr/>
            <p:nvPr/>
          </p:nvSpPr>
          <p:spPr>
            <a:xfrm rot="-818696">
              <a:off x="8344866" y="4863745"/>
              <a:ext cx="2824" cy="1503"/>
            </a:xfrm>
            <a:custGeom>
              <a:rect b="b" l="l" r="r" t="t"/>
              <a:pathLst>
                <a:path extrusionOk="0" h="9" w="18">
                  <a:moveTo>
                    <a:pt x="18" y="0"/>
                  </a:moveTo>
                  <a:cubicBezTo>
                    <a:pt x="9" y="0"/>
                    <a:pt x="0" y="9"/>
                    <a:pt x="0" y="9"/>
                  </a:cubicBezTo>
                  <a:lnTo>
                    <a:pt x="1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14"/>
            <p:cNvSpPr/>
            <p:nvPr/>
          </p:nvSpPr>
          <p:spPr>
            <a:xfrm rot="-818696">
              <a:off x="8343567" y="4865727"/>
              <a:ext cx="1569" cy="0"/>
            </a:xfrm>
            <a:custGeom>
              <a:rect b="b" l="l" r="r" t="t"/>
              <a:pathLst>
                <a:path extrusionOk="0" h="0" w="10">
                  <a:moveTo>
                    <a:pt x="9" y="0"/>
                  </a:moveTo>
                  <a:cubicBezTo>
                    <a:pt x="9" y="0"/>
                    <a:pt x="9" y="0"/>
                    <a:pt x="0" y="0"/>
                  </a:cubicBezTo>
                  <a:cubicBezTo>
                    <a:pt x="0" y="0"/>
                    <a:pt x="0"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14"/>
            <p:cNvSpPr/>
            <p:nvPr/>
          </p:nvSpPr>
          <p:spPr>
            <a:xfrm rot="-818696">
              <a:off x="8351358" y="4859118"/>
              <a:ext cx="2824" cy="1670"/>
            </a:xfrm>
            <a:custGeom>
              <a:rect b="b" l="l" r="r" t="t"/>
              <a:pathLst>
                <a:path extrusionOk="0" h="10" w="18">
                  <a:moveTo>
                    <a:pt x="18" y="1"/>
                  </a:moveTo>
                  <a:lnTo>
                    <a:pt x="0" y="9"/>
                  </a:lnTo>
                  <a:lnTo>
                    <a:pt x="9" y="9"/>
                  </a:lnTo>
                  <a:lnTo>
                    <a:pt x="18"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14"/>
            <p:cNvSpPr/>
            <p:nvPr/>
          </p:nvSpPr>
          <p:spPr>
            <a:xfrm rot="-818696">
              <a:off x="8343378" y="4862077"/>
              <a:ext cx="7059" cy="3007"/>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14"/>
            <p:cNvSpPr/>
            <p:nvPr/>
          </p:nvSpPr>
          <p:spPr>
            <a:xfrm rot="-818696">
              <a:off x="8360345" y="4849842"/>
              <a:ext cx="12550" cy="4510"/>
            </a:xfrm>
            <a:custGeom>
              <a:rect b="b" l="l" r="r" t="t"/>
              <a:pathLst>
                <a:path extrusionOk="0" h="27" w="80">
                  <a:moveTo>
                    <a:pt x="80" y="0"/>
                  </a:moveTo>
                  <a:lnTo>
                    <a:pt x="44" y="9"/>
                  </a:lnTo>
                  <a:cubicBezTo>
                    <a:pt x="35" y="9"/>
                    <a:pt x="27" y="18"/>
                    <a:pt x="0" y="27"/>
                  </a:cubicBezTo>
                  <a:lnTo>
                    <a:pt x="8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14"/>
            <p:cNvSpPr/>
            <p:nvPr/>
          </p:nvSpPr>
          <p:spPr>
            <a:xfrm rot="-818696">
              <a:off x="8369431" y="4845069"/>
              <a:ext cx="8471" cy="3174"/>
            </a:xfrm>
            <a:custGeom>
              <a:rect b="b" l="l" r="r" t="t"/>
              <a:pathLst>
                <a:path extrusionOk="0" h="19" w="54">
                  <a:moveTo>
                    <a:pt x="54" y="1"/>
                  </a:moveTo>
                  <a:cubicBezTo>
                    <a:pt x="54" y="1"/>
                    <a:pt x="27" y="9"/>
                    <a:pt x="1" y="18"/>
                  </a:cubicBezTo>
                  <a:cubicBezTo>
                    <a:pt x="19" y="18"/>
                    <a:pt x="36" y="9"/>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14"/>
            <p:cNvSpPr/>
            <p:nvPr/>
          </p:nvSpPr>
          <p:spPr>
            <a:xfrm rot="-818696">
              <a:off x="8337713" y="4860425"/>
              <a:ext cx="19609" cy="6013"/>
            </a:xfrm>
            <a:custGeom>
              <a:rect b="b" l="l" r="r" t="t"/>
              <a:pathLst>
                <a:path extrusionOk="0" h="36" w="125">
                  <a:moveTo>
                    <a:pt x="125" y="1"/>
                  </a:moveTo>
                  <a:lnTo>
                    <a:pt x="125" y="1"/>
                  </a:lnTo>
                  <a:lnTo>
                    <a:pt x="1" y="3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14"/>
            <p:cNvSpPr/>
            <p:nvPr/>
          </p:nvSpPr>
          <p:spPr>
            <a:xfrm rot="-818696">
              <a:off x="8385000" y="4833001"/>
              <a:ext cx="15374" cy="4510"/>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14"/>
            <p:cNvSpPr/>
            <p:nvPr/>
          </p:nvSpPr>
          <p:spPr>
            <a:xfrm rot="-818696">
              <a:off x="8382801" y="4839445"/>
              <a:ext cx="2824" cy="1670"/>
            </a:xfrm>
            <a:custGeom>
              <a:rect b="b" l="l" r="r" t="t"/>
              <a:pathLst>
                <a:path extrusionOk="0" h="10" w="18">
                  <a:moveTo>
                    <a:pt x="18" y="1"/>
                  </a:moveTo>
                  <a:cubicBezTo>
                    <a:pt x="18" y="1"/>
                    <a:pt x="9" y="10"/>
                    <a:pt x="0" y="10"/>
                  </a:cubicBezTo>
                  <a:cubicBezTo>
                    <a:pt x="9" y="10"/>
                    <a:pt x="18"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14"/>
            <p:cNvSpPr/>
            <p:nvPr/>
          </p:nvSpPr>
          <p:spPr>
            <a:xfrm rot="-818696">
              <a:off x="8393110" y="4832172"/>
              <a:ext cx="5804" cy="1670"/>
            </a:xfrm>
            <a:custGeom>
              <a:rect b="b" l="l" r="r" t="t"/>
              <a:pathLst>
                <a:path extrusionOk="0" h="10" w="37">
                  <a:moveTo>
                    <a:pt x="36" y="0"/>
                  </a:moveTo>
                  <a:lnTo>
                    <a:pt x="1" y="9"/>
                  </a:lnTo>
                  <a:lnTo>
                    <a:pt x="10" y="9"/>
                  </a:lnTo>
                  <a:lnTo>
                    <a:pt x="3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14"/>
            <p:cNvSpPr/>
            <p:nvPr/>
          </p:nvSpPr>
          <p:spPr>
            <a:xfrm rot="-818696">
              <a:off x="8347445" y="4839868"/>
              <a:ext cx="47219" cy="16370"/>
            </a:xfrm>
            <a:custGeom>
              <a:rect b="b" l="l" r="r" t="t"/>
              <a:pathLst>
                <a:path extrusionOk="0" h="98" w="301">
                  <a:moveTo>
                    <a:pt x="301" y="0"/>
                  </a:moveTo>
                  <a:lnTo>
                    <a:pt x="221" y="27"/>
                  </a:lnTo>
                  <a:cubicBezTo>
                    <a:pt x="1" y="97"/>
                    <a:pt x="71" y="80"/>
                    <a:pt x="27" y="97"/>
                  </a:cubicBezTo>
                  <a:lnTo>
                    <a:pt x="30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14"/>
            <p:cNvSpPr/>
            <p:nvPr/>
          </p:nvSpPr>
          <p:spPr>
            <a:xfrm rot="-818696">
              <a:off x="8289715" y="4895962"/>
              <a:ext cx="7059" cy="3174"/>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14"/>
            <p:cNvSpPr/>
            <p:nvPr/>
          </p:nvSpPr>
          <p:spPr>
            <a:xfrm rot="-818696">
              <a:off x="8297466" y="4889187"/>
              <a:ext cx="11138" cy="4510"/>
            </a:xfrm>
            <a:custGeom>
              <a:rect b="b" l="l" r="r" t="t"/>
              <a:pathLst>
                <a:path extrusionOk="0" h="27" w="71">
                  <a:moveTo>
                    <a:pt x="0" y="27"/>
                  </a:moveTo>
                  <a:lnTo>
                    <a:pt x="0" y="27"/>
                  </a:lnTo>
                  <a:lnTo>
                    <a:pt x="7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14"/>
            <p:cNvSpPr/>
            <p:nvPr/>
          </p:nvSpPr>
          <p:spPr>
            <a:xfrm rot="-818696">
              <a:off x="8284501" y="4901777"/>
              <a:ext cx="1569" cy="835"/>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14"/>
            <p:cNvSpPr/>
            <p:nvPr/>
          </p:nvSpPr>
          <p:spPr>
            <a:xfrm rot="-818696">
              <a:off x="8461906" y="5276774"/>
              <a:ext cx="5648" cy="7517"/>
            </a:xfrm>
            <a:custGeom>
              <a:rect b="b" l="l" r="r" t="t"/>
              <a:pathLst>
                <a:path extrusionOk="0" h="45" w="36">
                  <a:moveTo>
                    <a:pt x="1" y="0"/>
                  </a:moveTo>
                  <a:cubicBezTo>
                    <a:pt x="9" y="9"/>
                    <a:pt x="27" y="35"/>
                    <a:pt x="36" y="44"/>
                  </a:cubicBezTo>
                  <a:cubicBezTo>
                    <a:pt x="36" y="44"/>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14"/>
            <p:cNvSpPr/>
            <p:nvPr/>
          </p:nvSpPr>
          <p:spPr>
            <a:xfrm rot="-818696">
              <a:off x="8478209" y="5293674"/>
              <a:ext cx="5648" cy="7517"/>
            </a:xfrm>
            <a:custGeom>
              <a:rect b="b" l="l" r="r" t="t"/>
              <a:pathLst>
                <a:path extrusionOk="0" h="45" w="36">
                  <a:moveTo>
                    <a:pt x="1" y="1"/>
                  </a:moveTo>
                  <a:lnTo>
                    <a:pt x="9" y="18"/>
                  </a:lnTo>
                  <a:lnTo>
                    <a:pt x="36" y="45"/>
                  </a:lnTo>
                  <a:lnTo>
                    <a:pt x="36" y="45"/>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14"/>
            <p:cNvSpPr/>
            <p:nvPr/>
          </p:nvSpPr>
          <p:spPr>
            <a:xfrm rot="-818696">
              <a:off x="8476762" y="5292339"/>
              <a:ext cx="7059" cy="9020"/>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14"/>
            <p:cNvSpPr/>
            <p:nvPr/>
          </p:nvSpPr>
          <p:spPr>
            <a:xfrm rot="-818696">
              <a:off x="8460155" y="5274597"/>
              <a:ext cx="1569" cy="1670"/>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14"/>
            <p:cNvSpPr/>
            <p:nvPr/>
          </p:nvSpPr>
          <p:spPr>
            <a:xfrm rot="-818696">
              <a:off x="8460119" y="5274766"/>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14"/>
            <p:cNvSpPr/>
            <p:nvPr/>
          </p:nvSpPr>
          <p:spPr>
            <a:xfrm rot="-818696">
              <a:off x="8455941" y="5268905"/>
              <a:ext cx="7059" cy="9020"/>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14"/>
            <p:cNvSpPr/>
            <p:nvPr/>
          </p:nvSpPr>
          <p:spPr>
            <a:xfrm rot="-818696">
              <a:off x="8467620" y="5283297"/>
              <a:ext cx="1569" cy="1503"/>
            </a:xfrm>
            <a:custGeom>
              <a:rect b="b" l="l" r="r" t="t"/>
              <a:pathLst>
                <a:path extrusionOk="0" h="9" w="10">
                  <a:moveTo>
                    <a:pt x="10" y="9"/>
                  </a:moveTo>
                  <a:lnTo>
                    <a:pt x="1" y="0"/>
                  </a:lnTo>
                  <a:cubicBezTo>
                    <a:pt x="1" y="0"/>
                    <a:pt x="1" y="0"/>
                    <a:pt x="10"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14"/>
            <p:cNvSpPr/>
            <p:nvPr/>
          </p:nvSpPr>
          <p:spPr>
            <a:xfrm rot="-818696">
              <a:off x="8464795" y="5279276"/>
              <a:ext cx="2824" cy="4677"/>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14"/>
            <p:cNvSpPr/>
            <p:nvPr/>
          </p:nvSpPr>
          <p:spPr>
            <a:xfrm rot="-818696">
              <a:off x="8466279" y="5281457"/>
              <a:ext cx="7216" cy="751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14"/>
            <p:cNvSpPr/>
            <p:nvPr/>
          </p:nvSpPr>
          <p:spPr>
            <a:xfrm rot="-818696">
              <a:off x="8488680" y="5306375"/>
              <a:ext cx="2824" cy="4677"/>
            </a:xfrm>
            <a:custGeom>
              <a:rect b="b" l="l" r="r" t="t"/>
              <a:pathLst>
                <a:path extrusionOk="0" h="28" w="18">
                  <a:moveTo>
                    <a:pt x="0" y="1"/>
                  </a:moveTo>
                  <a:lnTo>
                    <a:pt x="18" y="27"/>
                  </a:ln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14"/>
            <p:cNvSpPr/>
            <p:nvPr/>
          </p:nvSpPr>
          <p:spPr>
            <a:xfrm rot="-818696">
              <a:off x="8457579" y="5271587"/>
              <a:ext cx="8314" cy="103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14"/>
            <p:cNvSpPr/>
            <p:nvPr/>
          </p:nvSpPr>
          <p:spPr>
            <a:xfrm rot="-818696">
              <a:off x="8466117" y="5280461"/>
              <a:ext cx="2981" cy="4510"/>
            </a:xfrm>
            <a:custGeom>
              <a:rect b="b" l="l" r="r" t="t"/>
              <a:pathLst>
                <a:path extrusionOk="0" h="27" w="19">
                  <a:moveTo>
                    <a:pt x="1" y="0"/>
                  </a:moveTo>
                  <a:cubicBezTo>
                    <a:pt x="10" y="18"/>
                    <a:pt x="10" y="18"/>
                    <a:pt x="19" y="27"/>
                  </a:cubicBez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14"/>
            <p:cNvSpPr/>
            <p:nvPr/>
          </p:nvSpPr>
          <p:spPr>
            <a:xfrm rot="-818696">
              <a:off x="8472367" y="5287471"/>
              <a:ext cx="7059" cy="9020"/>
            </a:xfrm>
            <a:custGeom>
              <a:rect b="b" l="l" r="r" t="t"/>
              <a:pathLst>
                <a:path extrusionOk="0" h="54" w="45">
                  <a:moveTo>
                    <a:pt x="44" y="53"/>
                  </a:moveTo>
                  <a:lnTo>
                    <a:pt x="0" y="0"/>
                  </a:lnTo>
                  <a:lnTo>
                    <a:pt x="44" y="5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14"/>
            <p:cNvSpPr/>
            <p:nvPr/>
          </p:nvSpPr>
          <p:spPr>
            <a:xfrm rot="-818696">
              <a:off x="8452987" y="5266739"/>
              <a:ext cx="7059" cy="9020"/>
            </a:xfrm>
            <a:custGeom>
              <a:rect b="b" l="l" r="r" t="t"/>
              <a:pathLst>
                <a:path extrusionOk="0" h="54" w="45">
                  <a:moveTo>
                    <a:pt x="0" y="0"/>
                  </a:moveTo>
                  <a:lnTo>
                    <a:pt x="27" y="36"/>
                  </a:lnTo>
                  <a:lnTo>
                    <a:pt x="45" y="53"/>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14"/>
            <p:cNvSpPr/>
            <p:nvPr/>
          </p:nvSpPr>
          <p:spPr>
            <a:xfrm rot="-818696">
              <a:off x="8449946" y="5262739"/>
              <a:ext cx="8471" cy="1052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14"/>
            <p:cNvSpPr/>
            <p:nvPr/>
          </p:nvSpPr>
          <p:spPr>
            <a:xfrm rot="-818696">
              <a:off x="8457169" y="5270595"/>
              <a:ext cx="2981" cy="4677"/>
            </a:xfrm>
            <a:custGeom>
              <a:rect b="b" l="l" r="r" t="t"/>
              <a:pathLst>
                <a:path extrusionOk="0" h="28" w="19">
                  <a:moveTo>
                    <a:pt x="1" y="1"/>
                  </a:moveTo>
                  <a:cubicBezTo>
                    <a:pt x="1" y="1"/>
                    <a:pt x="10" y="18"/>
                    <a:pt x="19" y="27"/>
                  </a:cubicBezTo>
                  <a:cubicBezTo>
                    <a:pt x="19" y="27"/>
                    <a:pt x="10"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14"/>
            <p:cNvSpPr/>
            <p:nvPr/>
          </p:nvSpPr>
          <p:spPr>
            <a:xfrm rot="-818696">
              <a:off x="8461900" y="5276607"/>
              <a:ext cx="5648" cy="768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14"/>
            <p:cNvSpPr/>
            <p:nvPr/>
          </p:nvSpPr>
          <p:spPr>
            <a:xfrm rot="-818696">
              <a:off x="8467591" y="5283466"/>
              <a:ext cx="157" cy="167"/>
            </a:xfrm>
            <a:custGeom>
              <a:rect b="b" l="l" r="r" t="t"/>
              <a:pathLst>
                <a:path extrusionOk="0" h="1" w="1">
                  <a:moveTo>
                    <a:pt x="1" y="0"/>
                  </a:moveTo>
                  <a:lnTo>
                    <a:pt x="1" y="0"/>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14"/>
            <p:cNvSpPr/>
            <p:nvPr/>
          </p:nvSpPr>
          <p:spPr>
            <a:xfrm rot="-818696">
              <a:off x="8467591" y="5283466"/>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14"/>
            <p:cNvSpPr/>
            <p:nvPr/>
          </p:nvSpPr>
          <p:spPr>
            <a:xfrm rot="-818696">
              <a:off x="8475356" y="5289499"/>
              <a:ext cx="9883" cy="14866"/>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14"/>
            <p:cNvSpPr/>
            <p:nvPr/>
          </p:nvSpPr>
          <p:spPr>
            <a:xfrm rot="-818696">
              <a:off x="8470793" y="5286475"/>
              <a:ext cx="5648" cy="6013"/>
            </a:xfrm>
            <a:custGeom>
              <a:rect b="b" l="l" r="r" t="t"/>
              <a:pathLst>
                <a:path extrusionOk="0" h="36" w="36">
                  <a:moveTo>
                    <a:pt x="27" y="27"/>
                  </a:moveTo>
                  <a:lnTo>
                    <a:pt x="36" y="36"/>
                  </a:lnTo>
                  <a:cubicBezTo>
                    <a:pt x="27" y="27"/>
                    <a:pt x="9"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14"/>
            <p:cNvSpPr/>
            <p:nvPr/>
          </p:nvSpPr>
          <p:spPr>
            <a:xfrm rot="-818696">
              <a:off x="8475036" y="5290496"/>
              <a:ext cx="1569" cy="3007"/>
            </a:xfrm>
            <a:custGeom>
              <a:rect b="b" l="l" r="r" t="t"/>
              <a:pathLst>
                <a:path extrusionOk="0" h="18" w="10">
                  <a:moveTo>
                    <a:pt x="10" y="18"/>
                  </a:moveTo>
                  <a:lnTo>
                    <a:pt x="1" y="0"/>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14"/>
            <p:cNvSpPr/>
            <p:nvPr/>
          </p:nvSpPr>
          <p:spPr>
            <a:xfrm rot="-818696">
              <a:off x="8466153" y="5280293"/>
              <a:ext cx="4393" cy="6013"/>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14"/>
            <p:cNvSpPr/>
            <p:nvPr/>
          </p:nvSpPr>
          <p:spPr>
            <a:xfrm rot="-818696">
              <a:off x="8467535" y="5281964"/>
              <a:ext cx="157" cy="1670"/>
            </a:xfrm>
            <a:custGeom>
              <a:rect b="b" l="l" r="r" t="t"/>
              <a:pathLst>
                <a:path extrusionOk="0" h="10" w="1">
                  <a:moveTo>
                    <a:pt x="1" y="0"/>
                  </a:moveTo>
                  <a:lnTo>
                    <a:pt x="1"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14"/>
            <p:cNvSpPr/>
            <p:nvPr/>
          </p:nvSpPr>
          <p:spPr>
            <a:xfrm rot="-818696">
              <a:off x="8469117" y="5284463"/>
              <a:ext cx="157" cy="1670"/>
            </a:xfrm>
            <a:custGeom>
              <a:rect b="b" l="l" r="r" t="t"/>
              <a:pathLst>
                <a:path extrusionOk="0" h="10" w="1">
                  <a:moveTo>
                    <a:pt x="1" y="1"/>
                  </a:moveTo>
                  <a:cubicBezTo>
                    <a:pt x="1" y="1"/>
                    <a:pt x="1" y="1"/>
                    <a:pt x="1"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14"/>
            <p:cNvSpPr/>
            <p:nvPr/>
          </p:nvSpPr>
          <p:spPr>
            <a:xfrm rot="-818696">
              <a:off x="8470580" y="5285463"/>
              <a:ext cx="1569" cy="1670"/>
            </a:xfrm>
            <a:custGeom>
              <a:rect b="b" l="l" r="r" t="t"/>
              <a:pathLst>
                <a:path extrusionOk="0" h="10" w="10">
                  <a:moveTo>
                    <a:pt x="0" y="1"/>
                  </a:moveTo>
                  <a:cubicBezTo>
                    <a:pt x="0" y="10"/>
                    <a:pt x="0" y="10"/>
                    <a:pt x="9" y="10"/>
                  </a:cubicBezTo>
                  <a:cubicBezTo>
                    <a:pt x="5" y="5"/>
                    <a:pt x="3" y="3"/>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14"/>
            <p:cNvSpPr/>
            <p:nvPr/>
          </p:nvSpPr>
          <p:spPr>
            <a:xfrm rot="-818696">
              <a:off x="8463257" y="5278112"/>
              <a:ext cx="2824" cy="3174"/>
            </a:xfrm>
            <a:custGeom>
              <a:rect b="b" l="l" r="r" t="t"/>
              <a:pathLst>
                <a:path extrusionOk="0" h="19" w="18">
                  <a:moveTo>
                    <a:pt x="0" y="1"/>
                  </a:moveTo>
                  <a:cubicBezTo>
                    <a:pt x="9" y="10"/>
                    <a:pt x="18" y="18"/>
                    <a:pt x="18" y="18"/>
                  </a:cubicBezTo>
                  <a:cubicBezTo>
                    <a:pt x="9" y="10"/>
                    <a:pt x="9"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14"/>
            <p:cNvSpPr/>
            <p:nvPr/>
          </p:nvSpPr>
          <p:spPr>
            <a:xfrm rot="-818696">
              <a:off x="8465997" y="5280800"/>
              <a:ext cx="157" cy="167"/>
            </a:xfrm>
            <a:custGeom>
              <a:rect b="b" l="l" r="r" t="t"/>
              <a:pathLst>
                <a:path extrusionOk="0" h="1" w="1">
                  <a:moveTo>
                    <a:pt x="1" y="0"/>
                  </a:moveTo>
                  <a:cubicBezTo>
                    <a:pt x="1" y="0"/>
                    <a:pt x="1" y="0"/>
                    <a:pt x="1" y="0"/>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14"/>
            <p:cNvSpPr/>
            <p:nvPr/>
          </p:nvSpPr>
          <p:spPr>
            <a:xfrm rot="-818696">
              <a:off x="8466117" y="5280461"/>
              <a:ext cx="2981" cy="4510"/>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14"/>
            <p:cNvSpPr/>
            <p:nvPr/>
          </p:nvSpPr>
          <p:spPr>
            <a:xfrm rot="-818696">
              <a:off x="8470355" y="5282148"/>
              <a:ext cx="32003" cy="4443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14"/>
            <p:cNvSpPr/>
            <p:nvPr/>
          </p:nvSpPr>
          <p:spPr>
            <a:xfrm rot="-818696">
              <a:off x="8463357" y="5276103"/>
              <a:ext cx="7059" cy="1052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14"/>
            <p:cNvSpPr/>
            <p:nvPr/>
          </p:nvSpPr>
          <p:spPr>
            <a:xfrm rot="-818696">
              <a:off x="8466686" y="5280308"/>
              <a:ext cx="16786" cy="2221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14"/>
            <p:cNvSpPr/>
            <p:nvPr/>
          </p:nvSpPr>
          <p:spPr>
            <a:xfrm rot="-818696">
              <a:off x="8495948" y="5313728"/>
              <a:ext cx="1569" cy="1670"/>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14"/>
            <p:cNvSpPr/>
            <p:nvPr/>
          </p:nvSpPr>
          <p:spPr>
            <a:xfrm rot="-818696">
              <a:off x="8481544" y="5295007"/>
              <a:ext cx="13962" cy="2071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14"/>
            <p:cNvSpPr/>
            <p:nvPr/>
          </p:nvSpPr>
          <p:spPr>
            <a:xfrm rot="-818696">
              <a:off x="8482885" y="5299687"/>
              <a:ext cx="8314" cy="9020"/>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14"/>
            <p:cNvSpPr/>
            <p:nvPr/>
          </p:nvSpPr>
          <p:spPr>
            <a:xfrm rot="-818696">
              <a:off x="8460404" y="5273938"/>
              <a:ext cx="7059" cy="10523"/>
            </a:xfrm>
            <a:custGeom>
              <a:rect b="b" l="l" r="r" t="t"/>
              <a:pathLst>
                <a:path extrusionOk="0" h="63" w="45">
                  <a:moveTo>
                    <a:pt x="1" y="0"/>
                  </a:moveTo>
                  <a:lnTo>
                    <a:pt x="45" y="62"/>
                  </a:lnTo>
                  <a:lnTo>
                    <a:pt x="36" y="44"/>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14"/>
            <p:cNvSpPr/>
            <p:nvPr/>
          </p:nvSpPr>
          <p:spPr>
            <a:xfrm rot="-818696">
              <a:off x="8461815" y="5275441"/>
              <a:ext cx="4236" cy="7517"/>
            </a:xfrm>
            <a:custGeom>
              <a:rect b="b" l="l" r="r" t="t"/>
              <a:pathLst>
                <a:path extrusionOk="0" h="45" w="27">
                  <a:moveTo>
                    <a:pt x="0" y="0"/>
                  </a:moveTo>
                  <a:lnTo>
                    <a:pt x="27" y="44"/>
                  </a:lnTo>
                  <a:lnTo>
                    <a:pt x="18" y="27"/>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14"/>
            <p:cNvSpPr/>
            <p:nvPr/>
          </p:nvSpPr>
          <p:spPr>
            <a:xfrm rot="-818696">
              <a:off x="8462611" y="5288923"/>
              <a:ext cx="1569" cy="1670"/>
            </a:xfrm>
            <a:custGeom>
              <a:rect b="b" l="l" r="r" t="t"/>
              <a:pathLst>
                <a:path extrusionOk="0" h="10" w="10">
                  <a:moveTo>
                    <a:pt x="0" y="1"/>
                  </a:moveTo>
                  <a:lnTo>
                    <a:pt x="9" y="9"/>
                  </a:lnTo>
                  <a:cubicBezTo>
                    <a:pt x="9"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14"/>
            <p:cNvSpPr/>
            <p:nvPr/>
          </p:nvSpPr>
          <p:spPr>
            <a:xfrm rot="-818696">
              <a:off x="8464132" y="5289939"/>
              <a:ext cx="2824" cy="3174"/>
            </a:xfrm>
            <a:custGeom>
              <a:rect b="b" l="l" r="r" t="t"/>
              <a:pathLst>
                <a:path extrusionOk="0" h="19" w="18">
                  <a:moveTo>
                    <a:pt x="0" y="0"/>
                  </a:moveTo>
                  <a:lnTo>
                    <a:pt x="18" y="18"/>
                  </a:lnTo>
                  <a:cubicBezTo>
                    <a:pt x="9" y="0"/>
                    <a:pt x="0"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14"/>
            <p:cNvSpPr/>
            <p:nvPr/>
          </p:nvSpPr>
          <p:spPr>
            <a:xfrm rot="-818696">
              <a:off x="8460404" y="5275441"/>
              <a:ext cx="7059" cy="7517"/>
            </a:xfrm>
            <a:custGeom>
              <a:rect b="b" l="l" r="r" t="t"/>
              <a:pathLst>
                <a:path extrusionOk="0" h="45" w="45">
                  <a:moveTo>
                    <a:pt x="1" y="0"/>
                  </a:moveTo>
                  <a:lnTo>
                    <a:pt x="36" y="44"/>
                  </a:lnTo>
                  <a:lnTo>
                    <a:pt x="45" y="44"/>
                  </a:lnTo>
                  <a:cubicBezTo>
                    <a:pt x="27" y="27"/>
                    <a:pt x="27" y="27"/>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14"/>
            <p:cNvSpPr/>
            <p:nvPr/>
          </p:nvSpPr>
          <p:spPr>
            <a:xfrm rot="-818696">
              <a:off x="8497609" y="5314572"/>
              <a:ext cx="4236" cy="751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14"/>
            <p:cNvSpPr/>
            <p:nvPr/>
          </p:nvSpPr>
          <p:spPr>
            <a:xfrm rot="-818696">
              <a:off x="8519875" y="5339322"/>
              <a:ext cx="2981" cy="6013"/>
            </a:xfrm>
            <a:custGeom>
              <a:rect b="b" l="l" r="r" t="t"/>
              <a:pathLst>
                <a:path extrusionOk="0" h="36" w="19">
                  <a:moveTo>
                    <a:pt x="1" y="0"/>
                  </a:moveTo>
                  <a:lnTo>
                    <a:pt x="18" y="36"/>
                  </a:lnTo>
                  <a:cubicBezTo>
                    <a:pt x="18" y="27"/>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14"/>
            <p:cNvSpPr/>
            <p:nvPr/>
          </p:nvSpPr>
          <p:spPr>
            <a:xfrm rot="-818696">
              <a:off x="8451019" y="5279218"/>
              <a:ext cx="5804" cy="6180"/>
            </a:xfrm>
            <a:custGeom>
              <a:rect b="b" l="l" r="r" t="t"/>
              <a:pathLst>
                <a:path extrusionOk="0" h="37" w="37">
                  <a:moveTo>
                    <a:pt x="36" y="36"/>
                  </a:moveTo>
                  <a:lnTo>
                    <a:pt x="1" y="1"/>
                  </a:lnTo>
                  <a:cubicBezTo>
                    <a:pt x="1" y="1"/>
                    <a:pt x="18" y="19"/>
                    <a:pt x="36" y="3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14"/>
            <p:cNvSpPr/>
            <p:nvPr/>
          </p:nvSpPr>
          <p:spPr>
            <a:xfrm rot="-818696">
              <a:off x="8466117" y="5280461"/>
              <a:ext cx="2981" cy="4510"/>
            </a:xfrm>
            <a:custGeom>
              <a:rect b="b" l="l" r="r" t="t"/>
              <a:pathLst>
                <a:path extrusionOk="0" h="27" w="19">
                  <a:moveTo>
                    <a:pt x="1" y="0"/>
                  </a:moveTo>
                  <a:cubicBezTo>
                    <a:pt x="1" y="0"/>
                    <a:pt x="1" y="9"/>
                    <a:pt x="19" y="27"/>
                  </a:cubicBezTo>
                  <a:cubicBezTo>
                    <a:pt x="1" y="9"/>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14"/>
            <p:cNvSpPr/>
            <p:nvPr/>
          </p:nvSpPr>
          <p:spPr>
            <a:xfrm rot="-818696">
              <a:off x="8528040" y="5340030"/>
              <a:ext cx="4393" cy="3174"/>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14"/>
            <p:cNvSpPr/>
            <p:nvPr/>
          </p:nvSpPr>
          <p:spPr>
            <a:xfrm rot="-818696">
              <a:off x="8466052" y="5280798"/>
              <a:ext cx="157" cy="1670"/>
            </a:xfrm>
            <a:custGeom>
              <a:rect b="b" l="l" r="r" t="t"/>
              <a:pathLst>
                <a:path extrusionOk="0" h="10" w="1">
                  <a:moveTo>
                    <a:pt x="1" y="0"/>
                  </a:moveTo>
                  <a:cubicBezTo>
                    <a:pt x="1" y="0"/>
                    <a:pt x="1" y="0"/>
                    <a:pt x="1" y="9"/>
                  </a:cubicBezTo>
                  <a:cubicBezTo>
                    <a:pt x="1" y="0"/>
                    <a:pt x="1" y="0"/>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14"/>
            <p:cNvSpPr/>
            <p:nvPr/>
          </p:nvSpPr>
          <p:spPr>
            <a:xfrm rot="-818696">
              <a:off x="8462556" y="5288925"/>
              <a:ext cx="1569" cy="167"/>
            </a:xfrm>
            <a:custGeom>
              <a:rect b="b" l="l" r="r" t="t"/>
              <a:pathLst>
                <a:path extrusionOk="0" h="1" w="10">
                  <a:moveTo>
                    <a:pt x="0" y="1"/>
                  </a:moveTo>
                  <a:lnTo>
                    <a:pt x="9"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14"/>
            <p:cNvSpPr/>
            <p:nvPr/>
          </p:nvSpPr>
          <p:spPr>
            <a:xfrm rot="-818696">
              <a:off x="8526498" y="5339367"/>
              <a:ext cx="1569" cy="167"/>
            </a:xfrm>
            <a:custGeom>
              <a:rect b="b" l="l" r="r" t="t"/>
              <a:pathLst>
                <a:path extrusionOk="0" h="1" w="10">
                  <a:moveTo>
                    <a:pt x="1" y="0"/>
                  </a:moveTo>
                  <a:lnTo>
                    <a:pt x="1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14"/>
            <p:cNvSpPr/>
            <p:nvPr/>
          </p:nvSpPr>
          <p:spPr>
            <a:xfrm rot="-818696">
              <a:off x="8464666" y="5279597"/>
              <a:ext cx="157" cy="167"/>
            </a:xfrm>
            <a:custGeom>
              <a:rect b="b" l="l" r="r" t="t"/>
              <a:pathLst>
                <a:path extrusionOk="0" h="1" w="1">
                  <a:moveTo>
                    <a:pt x="0" y="1"/>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14"/>
            <p:cNvSpPr/>
            <p:nvPr/>
          </p:nvSpPr>
          <p:spPr>
            <a:xfrm rot="-818696">
              <a:off x="8487000" y="5302525"/>
              <a:ext cx="1569" cy="4510"/>
            </a:xfrm>
            <a:custGeom>
              <a:rect b="b" l="l" r="r" t="t"/>
              <a:pathLst>
                <a:path extrusionOk="0" h="27" w="10">
                  <a:moveTo>
                    <a:pt x="0" y="0"/>
                  </a:moveTo>
                  <a:cubicBezTo>
                    <a:pt x="0" y="9"/>
                    <a:pt x="0" y="18"/>
                    <a:pt x="9" y="27"/>
                  </a:cubicBezTo>
                  <a:cubicBezTo>
                    <a:pt x="0" y="18"/>
                    <a:pt x="0"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14"/>
            <p:cNvSpPr/>
            <p:nvPr/>
          </p:nvSpPr>
          <p:spPr>
            <a:xfrm rot="-818696">
              <a:off x="8500320" y="5318931"/>
              <a:ext cx="157" cy="167"/>
            </a:xfrm>
            <a:custGeom>
              <a:rect b="b" l="l" r="r" t="t"/>
              <a:pathLst>
                <a:path extrusionOk="0" h="1" w="1">
                  <a:moveTo>
                    <a:pt x="1" y="0"/>
                  </a:move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14"/>
            <p:cNvSpPr/>
            <p:nvPr/>
          </p:nvSpPr>
          <p:spPr>
            <a:xfrm rot="-818696">
              <a:off x="8464740" y="5279278"/>
              <a:ext cx="2824" cy="3174"/>
            </a:xfrm>
            <a:custGeom>
              <a:rect b="b" l="l" r="r" t="t"/>
              <a:pathLst>
                <a:path extrusionOk="0" h="19" w="18">
                  <a:moveTo>
                    <a:pt x="18" y="18"/>
                  </a:moveTo>
                  <a:cubicBezTo>
                    <a:pt x="9" y="9"/>
                    <a:pt x="9" y="9"/>
                    <a:pt x="0" y="1"/>
                  </a:cubicBezTo>
                  <a:cubicBezTo>
                    <a:pt x="9" y="9"/>
                    <a:pt x="9" y="9"/>
                    <a:pt x="18"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14"/>
            <p:cNvSpPr/>
            <p:nvPr/>
          </p:nvSpPr>
          <p:spPr>
            <a:xfrm rot="-818696">
              <a:off x="8464666" y="5279597"/>
              <a:ext cx="157" cy="167"/>
            </a:xfrm>
            <a:custGeom>
              <a:rect b="b" l="l" r="r" t="t"/>
              <a:pathLst>
                <a:path extrusionOk="0" h="1" w="1">
                  <a:moveTo>
                    <a:pt x="0" y="1"/>
                  </a:moveTo>
                  <a:cubicBezTo>
                    <a:pt x="0" y="1"/>
                    <a:pt x="0" y="1"/>
                    <a:pt x="0" y="1"/>
                  </a:cubicBez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14"/>
            <p:cNvSpPr/>
            <p:nvPr/>
          </p:nvSpPr>
          <p:spPr>
            <a:xfrm rot="-818696">
              <a:off x="8464666" y="5279597"/>
              <a:ext cx="157" cy="167"/>
            </a:xfrm>
            <a:custGeom>
              <a:rect b="b" l="l" r="r" t="t"/>
              <a:pathLst>
                <a:path extrusionOk="0" h="1" w="1">
                  <a:moveTo>
                    <a:pt x="0" y="1"/>
                  </a:moveTo>
                  <a:cubicBezTo>
                    <a:pt x="0" y="1"/>
                    <a:pt x="0" y="1"/>
                    <a:pt x="0" y="1"/>
                  </a:cubicBez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14"/>
            <p:cNvSpPr/>
            <p:nvPr/>
          </p:nvSpPr>
          <p:spPr>
            <a:xfrm rot="-818696">
              <a:off x="8480041" y="5302827"/>
              <a:ext cx="157" cy="167"/>
            </a:xfrm>
            <a:custGeom>
              <a:rect b="b" l="l" r="r" t="t"/>
              <a:pathLst>
                <a:path extrusionOk="0" h="1" w="1">
                  <a:moveTo>
                    <a:pt x="0" y="1"/>
                  </a:moveTo>
                  <a:lnTo>
                    <a:pt x="0" y="1"/>
                  </a:lnTo>
                  <a:cubicBezTo>
                    <a:pt x="0" y="1"/>
                    <a:pt x="0"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14"/>
            <p:cNvSpPr/>
            <p:nvPr/>
          </p:nvSpPr>
          <p:spPr>
            <a:xfrm rot="-818696">
              <a:off x="8524358" y="5345993"/>
              <a:ext cx="157" cy="167"/>
            </a:xfrm>
            <a:custGeom>
              <a:rect b="b" l="l" r="r" t="t"/>
              <a:pathLst>
                <a:path extrusionOk="0" h="1" w="1">
                  <a:moveTo>
                    <a:pt x="0" y="0"/>
                  </a:moveTo>
                  <a:lnTo>
                    <a:pt x="0" y="0"/>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14"/>
            <p:cNvSpPr/>
            <p:nvPr/>
          </p:nvSpPr>
          <p:spPr>
            <a:xfrm rot="-818696">
              <a:off x="8508694" y="5325113"/>
              <a:ext cx="19453" cy="2822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14"/>
            <p:cNvSpPr/>
            <p:nvPr/>
          </p:nvSpPr>
          <p:spPr>
            <a:xfrm rot="-818696">
              <a:off x="8444847" y="5262257"/>
              <a:ext cx="90203" cy="107906"/>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14"/>
            <p:cNvSpPr/>
            <p:nvPr/>
          </p:nvSpPr>
          <p:spPr>
            <a:xfrm rot="-818696">
              <a:off x="8516995" y="5336806"/>
              <a:ext cx="4236" cy="4677"/>
            </a:xfrm>
            <a:custGeom>
              <a:rect b="b" l="l" r="r" t="t"/>
              <a:pathLst>
                <a:path extrusionOk="0" h="28" w="27">
                  <a:moveTo>
                    <a:pt x="27" y="27"/>
                  </a:moveTo>
                  <a:cubicBezTo>
                    <a:pt x="18" y="18"/>
                    <a:pt x="9" y="9"/>
                    <a:pt x="0" y="1"/>
                  </a:cubicBezTo>
                  <a:cubicBezTo>
                    <a:pt x="9" y="9"/>
                    <a:pt x="18" y="18"/>
                    <a:pt x="27" y="2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14"/>
            <p:cNvSpPr/>
            <p:nvPr/>
          </p:nvSpPr>
          <p:spPr>
            <a:xfrm rot="-818696">
              <a:off x="8456846" y="5284407"/>
              <a:ext cx="1412" cy="1670"/>
            </a:xfrm>
            <a:custGeom>
              <a:rect b="b" l="l" r="r" t="t"/>
              <a:pathLst>
                <a:path extrusionOk="0" h="10" w="9">
                  <a:moveTo>
                    <a:pt x="9" y="9"/>
                  </a:moveTo>
                  <a:lnTo>
                    <a:pt x="9" y="9"/>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14"/>
            <p:cNvSpPr/>
            <p:nvPr/>
          </p:nvSpPr>
          <p:spPr>
            <a:xfrm rot="-818696">
              <a:off x="8521352" y="5341825"/>
              <a:ext cx="2981" cy="3174"/>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14"/>
            <p:cNvSpPr/>
            <p:nvPr/>
          </p:nvSpPr>
          <p:spPr>
            <a:xfrm rot="-818696">
              <a:off x="8461722" y="5275593"/>
              <a:ext cx="2981" cy="4510"/>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14"/>
            <p:cNvSpPr/>
            <p:nvPr/>
          </p:nvSpPr>
          <p:spPr>
            <a:xfrm rot="-818696">
              <a:off x="8496021" y="5313409"/>
              <a:ext cx="4236" cy="4677"/>
            </a:xfrm>
            <a:custGeom>
              <a:rect b="b" l="l" r="r" t="t"/>
              <a:pathLst>
                <a:path extrusionOk="0" h="28" w="27">
                  <a:moveTo>
                    <a:pt x="0" y="1"/>
                  </a:moveTo>
                  <a:lnTo>
                    <a:pt x="18" y="27"/>
                  </a:lnTo>
                  <a:lnTo>
                    <a:pt x="27" y="27"/>
                  </a:lnTo>
                  <a:cubicBezTo>
                    <a:pt x="18" y="19"/>
                    <a:pt x="1"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14"/>
            <p:cNvSpPr/>
            <p:nvPr/>
          </p:nvSpPr>
          <p:spPr>
            <a:xfrm rot="-818696">
              <a:off x="8482636" y="5298844"/>
              <a:ext cx="2824" cy="3174"/>
            </a:xfrm>
            <a:custGeom>
              <a:rect b="b" l="l" r="r" t="t"/>
              <a:pathLst>
                <a:path extrusionOk="0" h="19" w="18">
                  <a:moveTo>
                    <a:pt x="0" y="1"/>
                  </a:moveTo>
                  <a:cubicBezTo>
                    <a:pt x="0" y="1"/>
                    <a:pt x="0" y="1"/>
                    <a:pt x="9" y="19"/>
                  </a:cubicBezTo>
                  <a:cubicBezTo>
                    <a:pt x="9" y="10"/>
                    <a:pt x="18" y="1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14"/>
            <p:cNvSpPr/>
            <p:nvPr/>
          </p:nvSpPr>
          <p:spPr>
            <a:xfrm rot="-818696">
              <a:off x="8483949" y="5300364"/>
              <a:ext cx="157" cy="1670"/>
            </a:xfrm>
            <a:custGeom>
              <a:rect b="b" l="l" r="r" t="t"/>
              <a:pathLst>
                <a:path extrusionOk="0" h="10" w="1">
                  <a:moveTo>
                    <a:pt x="1" y="10"/>
                  </a:moveTo>
                  <a:cubicBezTo>
                    <a:pt x="1" y="1"/>
                    <a:pt x="1" y="10"/>
                    <a:pt x="1" y="1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14"/>
            <p:cNvSpPr/>
            <p:nvPr/>
          </p:nvSpPr>
          <p:spPr>
            <a:xfrm rot="-818696">
              <a:off x="8464720" y="5277608"/>
              <a:ext cx="4236" cy="6180"/>
            </a:xfrm>
            <a:custGeom>
              <a:rect b="b" l="l" r="r" t="t"/>
              <a:pathLst>
                <a:path extrusionOk="0" h="37" w="27">
                  <a:moveTo>
                    <a:pt x="0" y="1"/>
                  </a:moveTo>
                  <a:cubicBezTo>
                    <a:pt x="18" y="27"/>
                    <a:pt x="18" y="27"/>
                    <a:pt x="27" y="36"/>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14"/>
            <p:cNvSpPr/>
            <p:nvPr/>
          </p:nvSpPr>
          <p:spPr>
            <a:xfrm rot="-818696">
              <a:off x="8493095" y="5309553"/>
              <a:ext cx="5804" cy="9020"/>
            </a:xfrm>
            <a:custGeom>
              <a:rect b="b" l="l" r="r" t="t"/>
              <a:pathLst>
                <a:path extrusionOk="0" h="54" w="37">
                  <a:moveTo>
                    <a:pt x="1" y="0"/>
                  </a:moveTo>
                  <a:lnTo>
                    <a:pt x="27" y="45"/>
                  </a:lnTo>
                  <a:lnTo>
                    <a:pt x="36" y="53"/>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14"/>
            <p:cNvSpPr/>
            <p:nvPr/>
          </p:nvSpPr>
          <p:spPr>
            <a:xfrm rot="-818696">
              <a:off x="8494416" y="5311227"/>
              <a:ext cx="1569" cy="3007"/>
            </a:xfrm>
            <a:custGeom>
              <a:rect b="b" l="l" r="r" t="t"/>
              <a:pathLst>
                <a:path extrusionOk="0" h="18" w="10">
                  <a:moveTo>
                    <a:pt x="1" y="0"/>
                  </a:moveTo>
                  <a:cubicBezTo>
                    <a:pt x="1" y="0"/>
                    <a:pt x="1" y="0"/>
                    <a:pt x="1" y="9"/>
                  </a:cubicBezTo>
                  <a:lnTo>
                    <a:pt x="9" y="18"/>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14"/>
            <p:cNvSpPr/>
            <p:nvPr/>
          </p:nvSpPr>
          <p:spPr>
            <a:xfrm rot="-818696">
              <a:off x="8492884" y="5310063"/>
              <a:ext cx="1569" cy="1670"/>
            </a:xfrm>
            <a:custGeom>
              <a:rect b="b" l="l" r="r" t="t"/>
              <a:pathLst>
                <a:path extrusionOk="0" h="10" w="10">
                  <a:moveTo>
                    <a:pt x="1" y="0"/>
                  </a:moveTo>
                  <a:cubicBezTo>
                    <a:pt x="1" y="0"/>
                    <a:pt x="1" y="9"/>
                    <a:pt x="10" y="9"/>
                  </a:cubicBezTo>
                  <a:cubicBezTo>
                    <a:pt x="10" y="9"/>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14"/>
            <p:cNvSpPr/>
            <p:nvPr/>
          </p:nvSpPr>
          <p:spPr>
            <a:xfrm rot="-818696">
              <a:off x="8499076" y="5317576"/>
              <a:ext cx="1412" cy="3007"/>
            </a:xfrm>
            <a:custGeom>
              <a:rect b="b" l="l" r="r" t="t"/>
              <a:pathLst>
                <a:path extrusionOk="0" h="18" w="9">
                  <a:moveTo>
                    <a:pt x="0" y="0"/>
                  </a:moveTo>
                  <a:lnTo>
                    <a:pt x="9" y="18"/>
                  </a:ln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14"/>
            <p:cNvSpPr/>
            <p:nvPr/>
          </p:nvSpPr>
          <p:spPr>
            <a:xfrm rot="-818696">
              <a:off x="8493115" y="5311223"/>
              <a:ext cx="4393" cy="6013"/>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14"/>
            <p:cNvSpPr/>
            <p:nvPr/>
          </p:nvSpPr>
          <p:spPr>
            <a:xfrm rot="-818696">
              <a:off x="8506634" y="5324100"/>
              <a:ext cx="7059" cy="1052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14"/>
            <p:cNvSpPr/>
            <p:nvPr/>
          </p:nvSpPr>
          <p:spPr>
            <a:xfrm rot="-818696">
              <a:off x="8512532" y="5331805"/>
              <a:ext cx="5648" cy="751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14"/>
            <p:cNvSpPr/>
            <p:nvPr/>
          </p:nvSpPr>
          <p:spPr>
            <a:xfrm rot="-818696">
              <a:off x="8490422" y="5305044"/>
              <a:ext cx="11138" cy="17873"/>
            </a:xfrm>
            <a:custGeom>
              <a:rect b="b" l="l" r="r" t="t"/>
              <a:pathLst>
                <a:path extrusionOk="0" h="107" w="71">
                  <a:moveTo>
                    <a:pt x="71" y="107"/>
                  </a:moveTo>
                  <a:lnTo>
                    <a:pt x="71" y="107"/>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14"/>
            <p:cNvSpPr/>
            <p:nvPr/>
          </p:nvSpPr>
          <p:spPr>
            <a:xfrm rot="-818696">
              <a:off x="8524622" y="5343495"/>
              <a:ext cx="8471" cy="13530"/>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14"/>
            <p:cNvSpPr/>
            <p:nvPr/>
          </p:nvSpPr>
          <p:spPr>
            <a:xfrm rot="-818696">
              <a:off x="8521352" y="5341825"/>
              <a:ext cx="2981" cy="3174"/>
            </a:xfrm>
            <a:custGeom>
              <a:rect b="b" l="l" r="r" t="t"/>
              <a:pathLst>
                <a:path extrusionOk="0" h="19" w="19">
                  <a:moveTo>
                    <a:pt x="18" y="19"/>
                  </a:moveTo>
                  <a:cubicBezTo>
                    <a:pt x="9" y="10"/>
                    <a:pt x="9" y="10"/>
                    <a:pt x="1" y="1"/>
                  </a:cubicBezTo>
                  <a:cubicBezTo>
                    <a:pt x="9" y="10"/>
                    <a:pt x="9" y="10"/>
                    <a:pt x="18" y="1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14"/>
            <p:cNvSpPr/>
            <p:nvPr/>
          </p:nvSpPr>
          <p:spPr>
            <a:xfrm rot="-818696">
              <a:off x="8533967" y="5343210"/>
              <a:ext cx="4236" cy="6013"/>
            </a:xfrm>
            <a:custGeom>
              <a:rect b="b" l="l" r="r" t="t"/>
              <a:pathLst>
                <a:path extrusionOk="0" h="36" w="27">
                  <a:moveTo>
                    <a:pt x="0" y="0"/>
                  </a:moveTo>
                  <a:lnTo>
                    <a:pt x="9" y="18"/>
                  </a:lnTo>
                  <a:lnTo>
                    <a:pt x="27" y="36"/>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14"/>
            <p:cNvSpPr/>
            <p:nvPr/>
          </p:nvSpPr>
          <p:spPr>
            <a:xfrm rot="-818696">
              <a:off x="8523949" y="5336003"/>
              <a:ext cx="9883" cy="10523"/>
            </a:xfrm>
            <a:custGeom>
              <a:rect b="b" l="l" r="r" t="t"/>
              <a:pathLst>
                <a:path extrusionOk="0" h="63" w="63">
                  <a:moveTo>
                    <a:pt x="0" y="0"/>
                  </a:moveTo>
                  <a:lnTo>
                    <a:pt x="9" y="9"/>
                  </a:lnTo>
                  <a:lnTo>
                    <a:pt x="62" y="62"/>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14"/>
            <p:cNvSpPr/>
            <p:nvPr/>
          </p:nvSpPr>
          <p:spPr>
            <a:xfrm rot="-818696">
              <a:off x="8448159" y="5277036"/>
              <a:ext cx="5648" cy="4510"/>
            </a:xfrm>
            <a:custGeom>
              <a:rect b="b" l="l" r="r" t="t"/>
              <a:pathLst>
                <a:path extrusionOk="0" h="27" w="36">
                  <a:moveTo>
                    <a:pt x="0" y="0"/>
                  </a:moveTo>
                  <a:lnTo>
                    <a:pt x="9" y="9"/>
                  </a:lnTo>
                  <a:lnTo>
                    <a:pt x="35" y="27"/>
                  </a:lnTo>
                  <a:lnTo>
                    <a:pt x="35" y="27"/>
                  </a:lnTo>
                  <a:lnTo>
                    <a:pt x="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14"/>
            <p:cNvSpPr/>
            <p:nvPr/>
          </p:nvSpPr>
          <p:spPr>
            <a:xfrm rot="-818696">
              <a:off x="8455424" y="5280899"/>
              <a:ext cx="8471" cy="9020"/>
            </a:xfrm>
            <a:custGeom>
              <a:rect b="b" l="l" r="r" t="t"/>
              <a:pathLst>
                <a:path extrusionOk="0" h="54" w="54">
                  <a:moveTo>
                    <a:pt x="0" y="1"/>
                  </a:moveTo>
                  <a:lnTo>
                    <a:pt x="0" y="1"/>
                  </a:lnTo>
                  <a:lnTo>
                    <a:pt x="53" y="5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14"/>
            <p:cNvSpPr/>
            <p:nvPr/>
          </p:nvSpPr>
          <p:spPr>
            <a:xfrm rot="-818696">
              <a:off x="8443663" y="5274022"/>
              <a:ext cx="1569" cy="1670"/>
            </a:xfrm>
            <a:custGeom>
              <a:rect b="b" l="l" r="r" t="t"/>
              <a:pathLst>
                <a:path extrusionOk="0" h="10" w="10">
                  <a:moveTo>
                    <a:pt x="1" y="1"/>
                  </a:moveTo>
                  <a:lnTo>
                    <a:pt x="9" y="10"/>
                  </a:lnTo>
                  <a:cubicBezTo>
                    <a:pt x="9" y="10"/>
                    <a:pt x="9"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14"/>
            <p:cNvSpPr/>
            <p:nvPr/>
          </p:nvSpPr>
          <p:spPr>
            <a:xfrm rot="-818696">
              <a:off x="7954580" y="5846788"/>
              <a:ext cx="23688" cy="1052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14"/>
            <p:cNvSpPr/>
            <p:nvPr/>
          </p:nvSpPr>
          <p:spPr>
            <a:xfrm rot="-818696">
              <a:off x="8150872" y="5759629"/>
              <a:ext cx="29179" cy="9020"/>
            </a:xfrm>
            <a:custGeom>
              <a:rect b="b" l="l" r="r" t="t"/>
              <a:pathLst>
                <a:path extrusionOk="0" h="54" w="186">
                  <a:moveTo>
                    <a:pt x="186" y="0"/>
                  </a:moveTo>
                  <a:lnTo>
                    <a:pt x="27" y="27"/>
                  </a:lnTo>
                  <a:lnTo>
                    <a:pt x="0" y="53"/>
                  </a:lnTo>
                  <a:lnTo>
                    <a:pt x="186"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14"/>
            <p:cNvSpPr/>
            <p:nvPr/>
          </p:nvSpPr>
          <p:spPr>
            <a:xfrm rot="-818696">
              <a:off x="8215625" y="5731999"/>
              <a:ext cx="124716" cy="1219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14"/>
            <p:cNvSpPr/>
            <p:nvPr/>
          </p:nvSpPr>
          <p:spPr>
            <a:xfrm rot="-818696">
              <a:off x="8419727" y="5708047"/>
              <a:ext cx="26826" cy="9020"/>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14"/>
            <p:cNvSpPr/>
            <p:nvPr/>
          </p:nvSpPr>
          <p:spPr>
            <a:xfrm rot="-818696">
              <a:off x="8416923" y="5718846"/>
              <a:ext cx="17099" cy="2506"/>
            </a:xfrm>
            <a:custGeom>
              <a:rect b="b" l="l" r="r" t="t"/>
              <a:pathLst>
                <a:path extrusionOk="0" h="15" w="109">
                  <a:moveTo>
                    <a:pt x="49" y="1"/>
                  </a:moveTo>
                  <a:cubicBezTo>
                    <a:pt x="1" y="11"/>
                    <a:pt x="5" y="15"/>
                    <a:pt x="23" y="15"/>
                  </a:cubicBezTo>
                  <a:cubicBezTo>
                    <a:pt x="50" y="15"/>
                    <a:pt x="108" y="6"/>
                    <a:pt x="4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14"/>
            <p:cNvSpPr/>
            <p:nvPr/>
          </p:nvSpPr>
          <p:spPr>
            <a:xfrm rot="-818696">
              <a:off x="8488049" y="5667993"/>
              <a:ext cx="48631" cy="13697"/>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14"/>
            <p:cNvSpPr/>
            <p:nvPr/>
          </p:nvSpPr>
          <p:spPr>
            <a:xfrm rot="-818696">
              <a:off x="8519229" y="5645237"/>
              <a:ext cx="12707" cy="7517"/>
            </a:xfrm>
            <a:custGeom>
              <a:rect b="b" l="l" r="r" t="t"/>
              <a:pathLst>
                <a:path extrusionOk="0" h="45" w="81">
                  <a:moveTo>
                    <a:pt x="80" y="0"/>
                  </a:moveTo>
                  <a:lnTo>
                    <a:pt x="1" y="45"/>
                  </a:lnTo>
                  <a:cubicBezTo>
                    <a:pt x="18" y="45"/>
                    <a:pt x="45" y="45"/>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14"/>
            <p:cNvSpPr/>
            <p:nvPr/>
          </p:nvSpPr>
          <p:spPr>
            <a:xfrm rot="-818696">
              <a:off x="8494107" y="5655145"/>
              <a:ext cx="26512" cy="1536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14"/>
            <p:cNvSpPr/>
            <p:nvPr/>
          </p:nvSpPr>
          <p:spPr>
            <a:xfrm rot="-818696">
              <a:off x="8429833" y="5679053"/>
              <a:ext cx="48945" cy="16203"/>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14"/>
            <p:cNvSpPr/>
            <p:nvPr/>
          </p:nvSpPr>
          <p:spPr>
            <a:xfrm rot="-818696">
              <a:off x="8308397" y="5705340"/>
              <a:ext cx="38278" cy="6013"/>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14"/>
            <p:cNvSpPr/>
            <p:nvPr/>
          </p:nvSpPr>
          <p:spPr>
            <a:xfrm rot="-818696">
              <a:off x="8632277" y="5560058"/>
              <a:ext cx="32003" cy="14866"/>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14"/>
            <p:cNvSpPr/>
            <p:nvPr/>
          </p:nvSpPr>
          <p:spPr>
            <a:xfrm rot="-818696">
              <a:off x="8644680" y="5536931"/>
              <a:ext cx="26355" cy="2221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14"/>
            <p:cNvSpPr/>
            <p:nvPr/>
          </p:nvSpPr>
          <p:spPr>
            <a:xfrm rot="-818696">
              <a:off x="8488455" y="5627157"/>
              <a:ext cx="51455" cy="3123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14"/>
            <p:cNvSpPr/>
            <p:nvPr/>
          </p:nvSpPr>
          <p:spPr>
            <a:xfrm rot="-818696">
              <a:off x="8746458" y="5422623"/>
              <a:ext cx="12550" cy="38419"/>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14"/>
            <p:cNvSpPr/>
            <p:nvPr/>
          </p:nvSpPr>
          <p:spPr>
            <a:xfrm rot="-818696">
              <a:off x="8777305" y="5263336"/>
              <a:ext cx="19609" cy="8017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14"/>
            <p:cNvSpPr/>
            <p:nvPr/>
          </p:nvSpPr>
          <p:spPr>
            <a:xfrm rot="-818696">
              <a:off x="8777224" y="5229934"/>
              <a:ext cx="8471" cy="34076"/>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14"/>
            <p:cNvSpPr/>
            <p:nvPr/>
          </p:nvSpPr>
          <p:spPr>
            <a:xfrm rot="-818696">
              <a:off x="8710315" y="5464130"/>
              <a:ext cx="25100" cy="16370"/>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14"/>
            <p:cNvSpPr/>
            <p:nvPr/>
          </p:nvSpPr>
          <p:spPr>
            <a:xfrm rot="-818696">
              <a:off x="8718776" y="5443499"/>
              <a:ext cx="18041" cy="25223"/>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14"/>
            <p:cNvSpPr/>
            <p:nvPr/>
          </p:nvSpPr>
          <p:spPr>
            <a:xfrm rot="-818696">
              <a:off x="8709983" y="5483415"/>
              <a:ext cx="1569" cy="3174"/>
            </a:xfrm>
            <a:custGeom>
              <a:rect b="b" l="l" r="r" t="t"/>
              <a:pathLst>
                <a:path extrusionOk="0" h="19" w="10">
                  <a:moveTo>
                    <a:pt x="9" y="1"/>
                  </a:moveTo>
                  <a:cubicBezTo>
                    <a:pt x="0" y="1"/>
                    <a:pt x="0" y="9"/>
                    <a:pt x="0" y="18"/>
                  </a:cubicBez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14"/>
            <p:cNvSpPr/>
            <p:nvPr/>
          </p:nvSpPr>
          <p:spPr>
            <a:xfrm rot="-818696">
              <a:off x="8599246" y="5551875"/>
              <a:ext cx="33571" cy="2789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14"/>
            <p:cNvSpPr/>
            <p:nvPr/>
          </p:nvSpPr>
          <p:spPr>
            <a:xfrm rot="-818696">
              <a:off x="8664010" y="5498886"/>
              <a:ext cx="29179" cy="29733"/>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14"/>
            <p:cNvSpPr/>
            <p:nvPr/>
          </p:nvSpPr>
          <p:spPr>
            <a:xfrm rot="-818696">
              <a:off x="8690852" y="5479677"/>
              <a:ext cx="9883" cy="14866"/>
            </a:xfrm>
            <a:custGeom>
              <a:rect b="b" l="l" r="r" t="t"/>
              <a:pathLst>
                <a:path extrusionOk="0" h="89" w="63">
                  <a:moveTo>
                    <a:pt x="63" y="1"/>
                  </a:moveTo>
                  <a:cubicBezTo>
                    <a:pt x="45" y="27"/>
                    <a:pt x="19" y="53"/>
                    <a:pt x="1" y="89"/>
                  </a:cubicBezTo>
                  <a:lnTo>
                    <a:pt x="63" y="27"/>
                  </a:lnTo>
                  <a:lnTo>
                    <a:pt x="6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14"/>
            <p:cNvSpPr/>
            <p:nvPr/>
          </p:nvSpPr>
          <p:spPr>
            <a:xfrm rot="-818696">
              <a:off x="8763412" y="5247133"/>
              <a:ext cx="8471" cy="70991"/>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14"/>
            <p:cNvSpPr/>
            <p:nvPr/>
          </p:nvSpPr>
          <p:spPr>
            <a:xfrm rot="-818696">
              <a:off x="8755950" y="5382394"/>
              <a:ext cx="1569" cy="4677"/>
            </a:xfrm>
            <a:custGeom>
              <a:rect b="b" l="l" r="r" t="t"/>
              <a:pathLst>
                <a:path extrusionOk="0" h="28" w="10">
                  <a:moveTo>
                    <a:pt x="10" y="1"/>
                  </a:moveTo>
                  <a:cubicBezTo>
                    <a:pt x="1" y="19"/>
                    <a:pt x="1" y="27"/>
                    <a:pt x="10" y="27"/>
                  </a:cubicBezTo>
                  <a:cubicBezTo>
                    <a:pt x="10" y="19"/>
                    <a:pt x="10" y="10"/>
                    <a:pt x="1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14"/>
            <p:cNvSpPr/>
            <p:nvPr/>
          </p:nvSpPr>
          <p:spPr>
            <a:xfrm rot="-818696">
              <a:off x="8675033" y="5084432"/>
              <a:ext cx="2824" cy="3174"/>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14"/>
            <p:cNvSpPr/>
            <p:nvPr/>
          </p:nvSpPr>
          <p:spPr>
            <a:xfrm rot="-818696">
              <a:off x="8760329" y="5312770"/>
              <a:ext cx="7059" cy="4075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14"/>
            <p:cNvSpPr/>
            <p:nvPr/>
          </p:nvSpPr>
          <p:spPr>
            <a:xfrm rot="-818696">
              <a:off x="8756829" y="5178539"/>
              <a:ext cx="4393" cy="29566"/>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14"/>
            <p:cNvSpPr/>
            <p:nvPr/>
          </p:nvSpPr>
          <p:spPr>
            <a:xfrm rot="-818696">
              <a:off x="8761009" y="5375714"/>
              <a:ext cx="3138" cy="4009"/>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14"/>
            <p:cNvSpPr/>
            <p:nvPr/>
          </p:nvSpPr>
          <p:spPr>
            <a:xfrm rot="-818696">
              <a:off x="8756098" y="5354897"/>
              <a:ext cx="7059" cy="26726"/>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14"/>
            <p:cNvSpPr/>
            <p:nvPr/>
          </p:nvSpPr>
          <p:spPr>
            <a:xfrm rot="-818696">
              <a:off x="8579221" y="5076279"/>
              <a:ext cx="105420" cy="74666"/>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14"/>
            <p:cNvSpPr/>
            <p:nvPr/>
          </p:nvSpPr>
          <p:spPr>
            <a:xfrm rot="-818696">
              <a:off x="8679665" y="5079972"/>
              <a:ext cx="47219" cy="72494"/>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14"/>
            <p:cNvSpPr/>
            <p:nvPr/>
          </p:nvSpPr>
          <p:spPr>
            <a:xfrm rot="-818696">
              <a:off x="8728216" y="5143544"/>
              <a:ext cx="33414" cy="106403"/>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14"/>
            <p:cNvSpPr/>
            <p:nvPr/>
          </p:nvSpPr>
          <p:spPr>
            <a:xfrm rot="-818696">
              <a:off x="8623303" y="5516225"/>
              <a:ext cx="5177" cy="2840"/>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14"/>
            <p:cNvSpPr/>
            <p:nvPr/>
          </p:nvSpPr>
          <p:spPr>
            <a:xfrm rot="-818696">
              <a:off x="8609291" y="5502015"/>
              <a:ext cx="73574" cy="27394"/>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14"/>
            <p:cNvSpPr/>
            <p:nvPr/>
          </p:nvSpPr>
          <p:spPr>
            <a:xfrm rot="-818696">
              <a:off x="8727049" y="5317430"/>
              <a:ext cx="18041" cy="56292"/>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14"/>
            <p:cNvSpPr/>
            <p:nvPr/>
          </p:nvSpPr>
          <p:spPr>
            <a:xfrm rot="-818696">
              <a:off x="8649038" y="5063056"/>
              <a:ext cx="34669" cy="14866"/>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14"/>
            <p:cNvSpPr/>
            <p:nvPr/>
          </p:nvSpPr>
          <p:spPr>
            <a:xfrm rot="-818696">
              <a:off x="8608458" y="5034849"/>
              <a:ext cx="15531" cy="11860"/>
            </a:xfrm>
            <a:custGeom>
              <a:rect b="b" l="l" r="r" t="t"/>
              <a:pathLst>
                <a:path extrusionOk="0" h="71" w="99">
                  <a:moveTo>
                    <a:pt x="1" y="0"/>
                  </a:moveTo>
                  <a:lnTo>
                    <a:pt x="54" y="71"/>
                  </a:lnTo>
                  <a:lnTo>
                    <a:pt x="98" y="36"/>
                  </a:lnTo>
                  <a:cubicBezTo>
                    <a:pt x="63" y="27"/>
                    <a:pt x="27"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14"/>
            <p:cNvSpPr/>
            <p:nvPr/>
          </p:nvSpPr>
          <p:spPr>
            <a:xfrm rot="-818696">
              <a:off x="8770841" y="3893394"/>
              <a:ext cx="2824" cy="12027"/>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14"/>
            <p:cNvSpPr/>
            <p:nvPr/>
          </p:nvSpPr>
          <p:spPr>
            <a:xfrm rot="-818696">
              <a:off x="8818810" y="3817465"/>
              <a:ext cx="2510" cy="4844"/>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14"/>
            <p:cNvSpPr/>
            <p:nvPr/>
          </p:nvSpPr>
          <p:spPr>
            <a:xfrm rot="-818696">
              <a:off x="9289249" y="4233486"/>
              <a:ext cx="18198" cy="49944"/>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14"/>
            <p:cNvSpPr/>
            <p:nvPr/>
          </p:nvSpPr>
          <p:spPr>
            <a:xfrm rot="-818696">
              <a:off x="9469148" y="3808738"/>
              <a:ext cx="8471" cy="2221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14"/>
            <p:cNvSpPr/>
            <p:nvPr/>
          </p:nvSpPr>
          <p:spPr>
            <a:xfrm rot="-818696">
              <a:off x="9433922" y="3774078"/>
              <a:ext cx="5804" cy="28229"/>
            </a:xfrm>
            <a:custGeom>
              <a:rect b="b" l="l" r="r" t="t"/>
              <a:pathLst>
                <a:path extrusionOk="0" h="169" w="37">
                  <a:moveTo>
                    <a:pt x="36" y="1"/>
                  </a:moveTo>
                  <a:cubicBezTo>
                    <a:pt x="19" y="36"/>
                    <a:pt x="10" y="89"/>
                    <a:pt x="1" y="169"/>
                  </a:cubicBez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14"/>
            <p:cNvSpPr/>
            <p:nvPr/>
          </p:nvSpPr>
          <p:spPr>
            <a:xfrm rot="-818696">
              <a:off x="9010780" y="4300360"/>
              <a:ext cx="19453" cy="19376"/>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14"/>
            <p:cNvSpPr/>
            <p:nvPr/>
          </p:nvSpPr>
          <p:spPr>
            <a:xfrm rot="-818696">
              <a:off x="8683790" y="4852768"/>
              <a:ext cx="45964" cy="8853"/>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14"/>
            <p:cNvSpPr/>
            <p:nvPr/>
          </p:nvSpPr>
          <p:spPr>
            <a:xfrm rot="-818696">
              <a:off x="8710461" y="3816016"/>
              <a:ext cx="9726" cy="16370"/>
            </a:xfrm>
            <a:custGeom>
              <a:rect b="b" l="l" r="r" t="t"/>
              <a:pathLst>
                <a:path extrusionOk="0" h="98" w="62">
                  <a:moveTo>
                    <a:pt x="44" y="0"/>
                  </a:moveTo>
                  <a:cubicBezTo>
                    <a:pt x="9" y="62"/>
                    <a:pt x="0" y="88"/>
                    <a:pt x="9" y="97"/>
                  </a:cubicBezTo>
                  <a:cubicBezTo>
                    <a:pt x="44" y="35"/>
                    <a:pt x="62" y="0"/>
                    <a:pt x="4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14"/>
            <p:cNvSpPr/>
            <p:nvPr/>
          </p:nvSpPr>
          <p:spPr>
            <a:xfrm rot="-818696">
              <a:off x="8728728" y="4850001"/>
              <a:ext cx="51298" cy="501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14"/>
            <p:cNvSpPr/>
            <p:nvPr/>
          </p:nvSpPr>
          <p:spPr>
            <a:xfrm rot="-818696">
              <a:off x="8304899" y="5492864"/>
              <a:ext cx="5804" cy="167"/>
            </a:xfrm>
            <a:custGeom>
              <a:rect b="b" l="l" r="r" t="t"/>
              <a:pathLst>
                <a:path extrusionOk="0" h="1" w="37">
                  <a:moveTo>
                    <a:pt x="36" y="1"/>
                  </a:moveTo>
                  <a:cubicBezTo>
                    <a:pt x="27" y="1"/>
                    <a:pt x="10" y="1"/>
                    <a:pt x="1" y="1"/>
                  </a:cubicBezTo>
                  <a:cubicBezTo>
                    <a:pt x="1" y="1"/>
                    <a:pt x="18" y="1"/>
                    <a:pt x="3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14"/>
            <p:cNvSpPr/>
            <p:nvPr/>
          </p:nvSpPr>
          <p:spPr>
            <a:xfrm rot="-818696">
              <a:off x="7813368" y="5719491"/>
              <a:ext cx="12550" cy="37082"/>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14"/>
            <p:cNvSpPr/>
            <p:nvPr/>
          </p:nvSpPr>
          <p:spPr>
            <a:xfrm rot="-818696">
              <a:off x="8481422" y="4932385"/>
              <a:ext cx="2510" cy="250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14"/>
            <p:cNvSpPr/>
            <p:nvPr/>
          </p:nvSpPr>
          <p:spPr>
            <a:xfrm rot="-818696">
              <a:off x="8459571" y="4971049"/>
              <a:ext cx="7059" cy="217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14"/>
            <p:cNvSpPr/>
            <p:nvPr/>
          </p:nvSpPr>
          <p:spPr>
            <a:xfrm rot="-818696">
              <a:off x="8903734" y="4759694"/>
              <a:ext cx="3608" cy="1336"/>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14"/>
            <p:cNvSpPr/>
            <p:nvPr/>
          </p:nvSpPr>
          <p:spPr>
            <a:xfrm rot="-818696">
              <a:off x="8480248" y="4934326"/>
              <a:ext cx="1569" cy="4510"/>
            </a:xfrm>
            <a:custGeom>
              <a:rect b="b" l="l" r="r" t="t"/>
              <a:pathLst>
                <a:path extrusionOk="0" h="27" w="10">
                  <a:moveTo>
                    <a:pt x="1" y="0"/>
                  </a:moveTo>
                  <a:cubicBezTo>
                    <a:pt x="1" y="0"/>
                    <a:pt x="1" y="9"/>
                    <a:pt x="1" y="27"/>
                  </a:cubicBezTo>
                  <a:cubicBezTo>
                    <a:pt x="10" y="18"/>
                    <a:pt x="10" y="9"/>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14"/>
            <p:cNvSpPr/>
            <p:nvPr/>
          </p:nvSpPr>
          <p:spPr>
            <a:xfrm rot="-818696">
              <a:off x="8485912" y="4935864"/>
              <a:ext cx="2667" cy="3675"/>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14"/>
            <p:cNvSpPr/>
            <p:nvPr/>
          </p:nvSpPr>
          <p:spPr>
            <a:xfrm rot="-818696">
              <a:off x="8478635" y="4928641"/>
              <a:ext cx="2824" cy="6013"/>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14"/>
            <p:cNvSpPr/>
            <p:nvPr/>
          </p:nvSpPr>
          <p:spPr>
            <a:xfrm rot="-818696">
              <a:off x="8296249" y="4679944"/>
              <a:ext cx="10668" cy="4009"/>
            </a:xfrm>
            <a:custGeom>
              <a:rect b="b" l="l" r="r" t="t"/>
              <a:pathLst>
                <a:path extrusionOk="0" h="24" w="68">
                  <a:moveTo>
                    <a:pt x="50" y="0"/>
                  </a:moveTo>
                  <a:cubicBezTo>
                    <a:pt x="13" y="17"/>
                    <a:pt x="0" y="24"/>
                    <a:pt x="4" y="24"/>
                  </a:cubicBezTo>
                  <a:cubicBezTo>
                    <a:pt x="9" y="24"/>
                    <a:pt x="34" y="14"/>
                    <a:pt x="6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14"/>
            <p:cNvSpPr/>
            <p:nvPr/>
          </p:nvSpPr>
          <p:spPr>
            <a:xfrm rot="-818696">
              <a:off x="8997144" y="4049491"/>
              <a:ext cx="2981" cy="3174"/>
            </a:xfrm>
            <a:custGeom>
              <a:rect b="b" l="l" r="r" t="t"/>
              <a:pathLst>
                <a:path extrusionOk="0" h="19" w="19">
                  <a:moveTo>
                    <a:pt x="1" y="1"/>
                  </a:moveTo>
                  <a:cubicBezTo>
                    <a:pt x="9" y="10"/>
                    <a:pt x="9" y="10"/>
                    <a:pt x="18" y="18"/>
                  </a:cubicBezTo>
                  <a:cubicBezTo>
                    <a:pt x="18" y="10"/>
                    <a:pt x="9" y="10"/>
                    <a:pt x="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14"/>
            <p:cNvSpPr/>
            <p:nvPr/>
          </p:nvSpPr>
          <p:spPr>
            <a:xfrm rot="-818696">
              <a:off x="8942313" y="3983526"/>
              <a:ext cx="80477" cy="69488"/>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14"/>
            <p:cNvSpPr/>
            <p:nvPr/>
          </p:nvSpPr>
          <p:spPr>
            <a:xfrm rot="-818696">
              <a:off x="7704899" y="3737393"/>
              <a:ext cx="1902111" cy="1902056"/>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14"/>
            <p:cNvSpPr/>
            <p:nvPr/>
          </p:nvSpPr>
          <p:spPr>
            <a:xfrm rot="-818696">
              <a:off x="9439027" y="3796780"/>
              <a:ext cx="5648" cy="751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14"/>
            <p:cNvSpPr/>
            <p:nvPr/>
          </p:nvSpPr>
          <p:spPr>
            <a:xfrm rot="-818696">
              <a:off x="9007837" y="4305991"/>
              <a:ext cx="2981" cy="1670"/>
            </a:xfrm>
            <a:custGeom>
              <a:rect b="b" l="l" r="r" t="t"/>
              <a:pathLst>
                <a:path extrusionOk="0" h="10" w="19">
                  <a:moveTo>
                    <a:pt x="1" y="0"/>
                  </a:moveTo>
                  <a:lnTo>
                    <a:pt x="1" y="9"/>
                  </a:lnTo>
                  <a:lnTo>
                    <a:pt x="18" y="9"/>
                  </a:lnTo>
                  <a:lnTo>
                    <a:pt x="1"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14"/>
            <p:cNvSpPr/>
            <p:nvPr/>
          </p:nvSpPr>
          <p:spPr>
            <a:xfrm rot="-818696">
              <a:off x="9078109" y="4680856"/>
              <a:ext cx="18198" cy="4510"/>
            </a:xfrm>
            <a:custGeom>
              <a:rect b="b" l="l" r="r" t="t"/>
              <a:pathLst>
                <a:path extrusionOk="0" h="27" w="116">
                  <a:moveTo>
                    <a:pt x="0" y="1"/>
                  </a:moveTo>
                  <a:cubicBezTo>
                    <a:pt x="62" y="9"/>
                    <a:pt x="97" y="18"/>
                    <a:pt x="106" y="27"/>
                  </a:cubicBezTo>
                  <a:cubicBezTo>
                    <a:pt x="115" y="18"/>
                    <a:pt x="89" y="1"/>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14"/>
            <p:cNvSpPr/>
            <p:nvPr/>
          </p:nvSpPr>
          <p:spPr>
            <a:xfrm rot="-818696">
              <a:off x="8518648" y="4963309"/>
              <a:ext cx="19609" cy="22383"/>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14"/>
            <p:cNvSpPr/>
            <p:nvPr/>
          </p:nvSpPr>
          <p:spPr>
            <a:xfrm rot="-818696">
              <a:off x="8684755" y="5165515"/>
              <a:ext cx="13648" cy="21548"/>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14"/>
            <p:cNvSpPr/>
            <p:nvPr/>
          </p:nvSpPr>
          <p:spPr>
            <a:xfrm rot="-818696">
              <a:off x="8534182" y="5021528"/>
              <a:ext cx="40317" cy="31069"/>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14"/>
            <p:cNvSpPr/>
            <p:nvPr/>
          </p:nvSpPr>
          <p:spPr>
            <a:xfrm rot="-818696">
              <a:off x="8569832" y="5049838"/>
              <a:ext cx="18198" cy="12027"/>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14"/>
            <p:cNvSpPr/>
            <p:nvPr/>
          </p:nvSpPr>
          <p:spPr>
            <a:xfrm rot="-818696">
              <a:off x="8457997" y="4912524"/>
              <a:ext cx="25257" cy="16370"/>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14"/>
            <p:cNvSpPr/>
            <p:nvPr/>
          </p:nvSpPr>
          <p:spPr>
            <a:xfrm rot="-818696">
              <a:off x="8521582" y="5044092"/>
              <a:ext cx="14119" cy="14866"/>
            </a:xfrm>
            <a:custGeom>
              <a:rect b="b" l="l" r="r" t="t"/>
              <a:pathLst>
                <a:path extrusionOk="0" h="89" w="90">
                  <a:moveTo>
                    <a:pt x="1" y="1"/>
                  </a:moveTo>
                  <a:cubicBezTo>
                    <a:pt x="27" y="36"/>
                    <a:pt x="45" y="62"/>
                    <a:pt x="72" y="89"/>
                  </a:cubicBezTo>
                  <a:lnTo>
                    <a:pt x="89" y="18"/>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14"/>
            <p:cNvSpPr/>
            <p:nvPr/>
          </p:nvSpPr>
          <p:spPr>
            <a:xfrm rot="-818696">
              <a:off x="8431780" y="4951241"/>
              <a:ext cx="22276" cy="31069"/>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14"/>
            <p:cNvSpPr/>
            <p:nvPr/>
          </p:nvSpPr>
          <p:spPr>
            <a:xfrm rot="-818696">
              <a:off x="8455207" y="4977671"/>
              <a:ext cx="16786" cy="19209"/>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14"/>
            <p:cNvSpPr/>
            <p:nvPr/>
          </p:nvSpPr>
          <p:spPr>
            <a:xfrm rot="-818696">
              <a:off x="8477152" y="5010738"/>
              <a:ext cx="20864" cy="26726"/>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14"/>
            <p:cNvSpPr/>
            <p:nvPr/>
          </p:nvSpPr>
          <p:spPr>
            <a:xfrm rot="-818696">
              <a:off x="8614516" y="4822891"/>
              <a:ext cx="43611" cy="785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14"/>
            <p:cNvSpPr/>
            <p:nvPr/>
          </p:nvSpPr>
          <p:spPr>
            <a:xfrm rot="-818696">
              <a:off x="8514626" y="4820931"/>
              <a:ext cx="16786" cy="13363"/>
            </a:xfrm>
            <a:custGeom>
              <a:rect b="b" l="l" r="r" t="t"/>
              <a:pathLst>
                <a:path extrusionOk="0" h="80" w="107">
                  <a:moveTo>
                    <a:pt x="107" y="0"/>
                  </a:moveTo>
                  <a:lnTo>
                    <a:pt x="1" y="27"/>
                  </a:lnTo>
                  <a:cubicBezTo>
                    <a:pt x="62" y="44"/>
                    <a:pt x="62" y="53"/>
                    <a:pt x="98" y="80"/>
                  </a:cubicBezTo>
                  <a:lnTo>
                    <a:pt x="10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14"/>
            <p:cNvSpPr/>
            <p:nvPr/>
          </p:nvSpPr>
          <p:spPr>
            <a:xfrm rot="-818696">
              <a:off x="8581740" y="4790440"/>
              <a:ext cx="83301" cy="1052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14"/>
            <p:cNvSpPr/>
            <p:nvPr/>
          </p:nvSpPr>
          <p:spPr>
            <a:xfrm rot="-818696">
              <a:off x="9124341" y="4703858"/>
              <a:ext cx="8471" cy="23886"/>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14"/>
            <p:cNvSpPr/>
            <p:nvPr/>
          </p:nvSpPr>
          <p:spPr>
            <a:xfrm rot="-818696">
              <a:off x="9207424" y="4315703"/>
              <a:ext cx="29493" cy="45434"/>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14"/>
            <p:cNvSpPr/>
            <p:nvPr/>
          </p:nvSpPr>
          <p:spPr>
            <a:xfrm rot="-818696">
              <a:off x="9232329" y="4334834"/>
              <a:ext cx="8471" cy="10356"/>
            </a:xfrm>
            <a:custGeom>
              <a:rect b="b" l="l" r="r" t="t"/>
              <a:pathLst>
                <a:path extrusionOk="0" h="62" w="54">
                  <a:moveTo>
                    <a:pt x="0" y="0"/>
                  </a:moveTo>
                  <a:cubicBezTo>
                    <a:pt x="9" y="9"/>
                    <a:pt x="27" y="27"/>
                    <a:pt x="53" y="62"/>
                  </a:cubicBezTo>
                  <a:cubicBezTo>
                    <a:pt x="36" y="35"/>
                    <a:pt x="18" y="18"/>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14"/>
            <p:cNvSpPr/>
            <p:nvPr/>
          </p:nvSpPr>
          <p:spPr>
            <a:xfrm rot="-818696">
              <a:off x="7849777" y="5855492"/>
              <a:ext cx="38905" cy="14866"/>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14"/>
            <p:cNvSpPr/>
            <p:nvPr/>
          </p:nvSpPr>
          <p:spPr>
            <a:xfrm rot="-818696">
              <a:off x="7930644" y="5835841"/>
              <a:ext cx="26512" cy="15033"/>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14"/>
            <p:cNvSpPr/>
            <p:nvPr/>
          </p:nvSpPr>
          <p:spPr>
            <a:xfrm rot="-818696">
              <a:off x="8977128" y="3775656"/>
              <a:ext cx="18198" cy="11860"/>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14"/>
            <p:cNvSpPr/>
            <p:nvPr/>
          </p:nvSpPr>
          <p:spPr>
            <a:xfrm rot="-818696">
              <a:off x="8764293" y="3920538"/>
              <a:ext cx="13962" cy="4677"/>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14"/>
            <p:cNvSpPr/>
            <p:nvPr/>
          </p:nvSpPr>
          <p:spPr>
            <a:xfrm rot="-818696">
              <a:off x="8863432" y="4097669"/>
              <a:ext cx="23688" cy="37249"/>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2" name="Google Shape;4102;p14"/>
          <p:cNvSpPr/>
          <p:nvPr/>
        </p:nvSpPr>
        <p:spPr>
          <a:xfrm flipH="1" rot="1613552">
            <a:off x="-308631" y="-1822420"/>
            <a:ext cx="6738707" cy="360524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solidFill>
          <a:schemeClr val="dk1"/>
        </a:solidFill>
      </p:bgPr>
    </p:bg>
    <p:spTree>
      <p:nvGrpSpPr>
        <p:cNvPr id="4103" name="Shape 4103"/>
        <p:cNvGrpSpPr/>
        <p:nvPr/>
      </p:nvGrpSpPr>
      <p:grpSpPr>
        <a:xfrm>
          <a:off x="0" y="0"/>
          <a:ext cx="0" cy="0"/>
          <a:chOff x="0" y="0"/>
          <a:chExt cx="0" cy="0"/>
        </a:xfrm>
      </p:grpSpPr>
      <p:grpSp>
        <p:nvGrpSpPr>
          <p:cNvPr id="4104" name="Google Shape;4104;p15"/>
          <p:cNvGrpSpPr/>
          <p:nvPr/>
        </p:nvGrpSpPr>
        <p:grpSpPr>
          <a:xfrm>
            <a:off x="-1236625" y="-964825"/>
            <a:ext cx="5517227" cy="3315773"/>
            <a:chOff x="-1236625" y="-964825"/>
            <a:chExt cx="5517227" cy="3315773"/>
          </a:xfrm>
        </p:grpSpPr>
        <p:sp>
          <p:nvSpPr>
            <p:cNvPr id="4105" name="Google Shape;4105;p15"/>
            <p:cNvSpPr/>
            <p:nvPr/>
          </p:nvSpPr>
          <p:spPr>
            <a:xfrm>
              <a:off x="-1236625" y="-885836"/>
              <a:ext cx="5461123" cy="3236785"/>
            </a:xfrm>
            <a:custGeom>
              <a:rect b="b" l="l" r="r" t="t"/>
              <a:pathLst>
                <a:path extrusionOk="0" h="22169" w="24919">
                  <a:moveTo>
                    <a:pt x="3568" y="0"/>
                  </a:moveTo>
                  <a:cubicBezTo>
                    <a:pt x="2446" y="451"/>
                    <a:pt x="1281" y="3841"/>
                    <a:pt x="1281" y="3841"/>
                  </a:cubicBezTo>
                  <a:cubicBezTo>
                    <a:pt x="1" y="5819"/>
                    <a:pt x="725" y="8654"/>
                    <a:pt x="1042" y="10817"/>
                  </a:cubicBezTo>
                  <a:cubicBezTo>
                    <a:pt x="1299" y="12556"/>
                    <a:pt x="1157" y="13845"/>
                    <a:pt x="742" y="15444"/>
                  </a:cubicBezTo>
                  <a:cubicBezTo>
                    <a:pt x="716" y="15541"/>
                    <a:pt x="689" y="15647"/>
                    <a:pt x="654" y="15753"/>
                  </a:cubicBezTo>
                  <a:cubicBezTo>
                    <a:pt x="504" y="16291"/>
                    <a:pt x="663" y="16865"/>
                    <a:pt x="760" y="17413"/>
                  </a:cubicBezTo>
                  <a:cubicBezTo>
                    <a:pt x="866" y="18040"/>
                    <a:pt x="1095" y="18658"/>
                    <a:pt x="1387" y="19214"/>
                  </a:cubicBezTo>
                  <a:cubicBezTo>
                    <a:pt x="1978" y="20371"/>
                    <a:pt x="2923" y="21421"/>
                    <a:pt x="4142" y="21836"/>
                  </a:cubicBezTo>
                  <a:cubicBezTo>
                    <a:pt x="4596" y="21994"/>
                    <a:pt x="5219" y="22169"/>
                    <a:pt x="5791" y="22169"/>
                  </a:cubicBezTo>
                  <a:cubicBezTo>
                    <a:pt x="6119" y="22169"/>
                    <a:pt x="6431" y="22111"/>
                    <a:pt x="6685" y="21960"/>
                  </a:cubicBezTo>
                  <a:cubicBezTo>
                    <a:pt x="7294" y="21598"/>
                    <a:pt x="7550" y="20874"/>
                    <a:pt x="8089" y="20441"/>
                  </a:cubicBezTo>
                  <a:cubicBezTo>
                    <a:pt x="8618" y="20017"/>
                    <a:pt x="9334" y="20000"/>
                    <a:pt x="9925" y="19735"/>
                  </a:cubicBezTo>
                  <a:cubicBezTo>
                    <a:pt x="10985" y="19285"/>
                    <a:pt x="11753" y="18093"/>
                    <a:pt x="12177" y="17024"/>
                  </a:cubicBezTo>
                  <a:cubicBezTo>
                    <a:pt x="12565" y="16044"/>
                    <a:pt x="12583" y="14817"/>
                    <a:pt x="13404" y="14084"/>
                  </a:cubicBezTo>
                  <a:cubicBezTo>
                    <a:pt x="14570" y="13033"/>
                    <a:pt x="16848" y="13104"/>
                    <a:pt x="18296" y="12786"/>
                  </a:cubicBezTo>
                  <a:cubicBezTo>
                    <a:pt x="20000" y="12406"/>
                    <a:pt x="21713" y="11762"/>
                    <a:pt x="22932" y="10420"/>
                  </a:cubicBezTo>
                  <a:cubicBezTo>
                    <a:pt x="24715" y="8442"/>
                    <a:pt x="24918" y="5501"/>
                    <a:pt x="24291" y="2976"/>
                  </a:cubicBezTo>
                  <a:cubicBezTo>
                    <a:pt x="24088" y="2146"/>
                    <a:pt x="23514" y="18"/>
                    <a:pt x="22411" y="9"/>
                  </a:cubicBezTo>
                  <a:cubicBezTo>
                    <a:pt x="22375" y="9"/>
                    <a:pt x="3568" y="0"/>
                    <a:pt x="35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5"/>
            <p:cNvSpPr/>
            <p:nvPr/>
          </p:nvSpPr>
          <p:spPr>
            <a:xfrm>
              <a:off x="-988979" y="288624"/>
              <a:ext cx="3506" cy="6862"/>
            </a:xfrm>
            <a:custGeom>
              <a:rect b="b" l="l" r="r" t="t"/>
              <a:pathLst>
                <a:path extrusionOk="0" h="47" w="16">
                  <a:moveTo>
                    <a:pt x="10" y="0"/>
                  </a:moveTo>
                  <a:lnTo>
                    <a:pt x="10" y="0"/>
                  </a:lnTo>
                  <a:cubicBezTo>
                    <a:pt x="10" y="18"/>
                    <a:pt x="1" y="36"/>
                    <a:pt x="1" y="44"/>
                  </a:cubicBezTo>
                  <a:cubicBezTo>
                    <a:pt x="4" y="46"/>
                    <a:pt x="6" y="47"/>
                    <a:pt x="8" y="47"/>
                  </a:cubicBezTo>
                  <a:cubicBezTo>
                    <a:pt x="16" y="47"/>
                    <a:pt x="10" y="3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5"/>
            <p:cNvSpPr/>
            <p:nvPr/>
          </p:nvSpPr>
          <p:spPr>
            <a:xfrm>
              <a:off x="-123532" y="-847145"/>
              <a:ext cx="24984" cy="3650"/>
            </a:xfrm>
            <a:custGeom>
              <a:rect b="b" l="l" r="r" t="t"/>
              <a:pathLst>
                <a:path extrusionOk="0" h="25" w="114">
                  <a:moveTo>
                    <a:pt x="87" y="0"/>
                  </a:moveTo>
                  <a:cubicBezTo>
                    <a:pt x="21" y="18"/>
                    <a:pt x="1" y="25"/>
                    <a:pt x="11" y="25"/>
                  </a:cubicBezTo>
                  <a:cubicBezTo>
                    <a:pt x="21" y="25"/>
                    <a:pt x="60" y="18"/>
                    <a:pt x="113" y="9"/>
                  </a:cubicBezTo>
                  <a:cubicBezTo>
                    <a:pt x="105" y="0"/>
                    <a:pt x="96" y="0"/>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5"/>
            <p:cNvSpPr/>
            <p:nvPr/>
          </p:nvSpPr>
          <p:spPr>
            <a:xfrm>
              <a:off x="-1215367" y="-964825"/>
              <a:ext cx="5495969" cy="3168016"/>
            </a:xfrm>
            <a:custGeom>
              <a:rect b="b" l="l" r="r" t="t"/>
              <a:pathLst>
                <a:path extrusionOk="0" h="21698" w="25078">
                  <a:moveTo>
                    <a:pt x="3718" y="144"/>
                  </a:moveTo>
                  <a:lnTo>
                    <a:pt x="3797" y="171"/>
                  </a:lnTo>
                  <a:cubicBezTo>
                    <a:pt x="3746" y="181"/>
                    <a:pt x="3712" y="185"/>
                    <a:pt x="3692" y="185"/>
                  </a:cubicBezTo>
                  <a:cubicBezTo>
                    <a:pt x="3677" y="185"/>
                    <a:pt x="3669" y="183"/>
                    <a:pt x="3665" y="179"/>
                  </a:cubicBezTo>
                  <a:cubicBezTo>
                    <a:pt x="3656" y="179"/>
                    <a:pt x="3665" y="171"/>
                    <a:pt x="3683" y="162"/>
                  </a:cubicBezTo>
                  <a:cubicBezTo>
                    <a:pt x="3692" y="162"/>
                    <a:pt x="3700" y="153"/>
                    <a:pt x="3718" y="144"/>
                  </a:cubicBezTo>
                  <a:close/>
                  <a:moveTo>
                    <a:pt x="22142" y="1009"/>
                  </a:moveTo>
                  <a:lnTo>
                    <a:pt x="22142" y="1009"/>
                  </a:lnTo>
                  <a:cubicBezTo>
                    <a:pt x="22136" y="1010"/>
                    <a:pt x="22131" y="1012"/>
                    <a:pt x="22125" y="1014"/>
                  </a:cubicBezTo>
                  <a:lnTo>
                    <a:pt x="22125" y="1014"/>
                  </a:lnTo>
                  <a:cubicBezTo>
                    <a:pt x="22131" y="1012"/>
                    <a:pt x="22137" y="1010"/>
                    <a:pt x="22142" y="1009"/>
                  </a:cubicBezTo>
                  <a:close/>
                  <a:moveTo>
                    <a:pt x="20142" y="1016"/>
                  </a:moveTo>
                  <a:lnTo>
                    <a:pt x="20080" y="1018"/>
                  </a:lnTo>
                  <a:cubicBezTo>
                    <a:pt x="20088" y="1019"/>
                    <a:pt x="20097" y="1019"/>
                    <a:pt x="20105" y="1019"/>
                  </a:cubicBezTo>
                  <a:cubicBezTo>
                    <a:pt x="20119" y="1019"/>
                    <a:pt x="20131" y="1018"/>
                    <a:pt x="20142" y="1016"/>
                  </a:cubicBezTo>
                  <a:close/>
                  <a:moveTo>
                    <a:pt x="8053" y="1133"/>
                  </a:moveTo>
                  <a:lnTo>
                    <a:pt x="8053" y="1133"/>
                  </a:lnTo>
                  <a:cubicBezTo>
                    <a:pt x="8033" y="1134"/>
                    <a:pt x="8014" y="1135"/>
                    <a:pt x="7995" y="1135"/>
                  </a:cubicBezTo>
                  <a:lnTo>
                    <a:pt x="7995" y="1135"/>
                  </a:lnTo>
                  <a:cubicBezTo>
                    <a:pt x="8001" y="1135"/>
                    <a:pt x="8006" y="1136"/>
                    <a:pt x="8012" y="1136"/>
                  </a:cubicBezTo>
                  <a:cubicBezTo>
                    <a:pt x="8027" y="1136"/>
                    <a:pt x="8041" y="1135"/>
                    <a:pt x="8053" y="1133"/>
                  </a:cubicBezTo>
                  <a:close/>
                  <a:moveTo>
                    <a:pt x="657" y="4452"/>
                  </a:moveTo>
                  <a:cubicBezTo>
                    <a:pt x="649" y="4455"/>
                    <a:pt x="640" y="4461"/>
                    <a:pt x="628" y="4471"/>
                  </a:cubicBezTo>
                  <a:cubicBezTo>
                    <a:pt x="637" y="4465"/>
                    <a:pt x="647" y="4458"/>
                    <a:pt x="657" y="4452"/>
                  </a:cubicBezTo>
                  <a:close/>
                  <a:moveTo>
                    <a:pt x="24300" y="6713"/>
                  </a:moveTo>
                  <a:cubicBezTo>
                    <a:pt x="24300" y="6802"/>
                    <a:pt x="24300" y="6899"/>
                    <a:pt x="24256" y="7005"/>
                  </a:cubicBezTo>
                  <a:cubicBezTo>
                    <a:pt x="24238" y="6934"/>
                    <a:pt x="24256" y="6828"/>
                    <a:pt x="24300" y="6713"/>
                  </a:cubicBezTo>
                  <a:close/>
                  <a:moveTo>
                    <a:pt x="963" y="7738"/>
                  </a:moveTo>
                  <a:lnTo>
                    <a:pt x="963" y="7738"/>
                  </a:lnTo>
                  <a:cubicBezTo>
                    <a:pt x="962" y="7743"/>
                    <a:pt x="962" y="7750"/>
                    <a:pt x="961" y="7758"/>
                  </a:cubicBezTo>
                  <a:lnTo>
                    <a:pt x="961" y="7758"/>
                  </a:lnTo>
                  <a:cubicBezTo>
                    <a:pt x="962" y="7751"/>
                    <a:pt x="963" y="7745"/>
                    <a:pt x="963" y="7738"/>
                  </a:cubicBezTo>
                  <a:close/>
                  <a:moveTo>
                    <a:pt x="23991" y="7808"/>
                  </a:moveTo>
                  <a:cubicBezTo>
                    <a:pt x="23990" y="7812"/>
                    <a:pt x="23989" y="7816"/>
                    <a:pt x="23988" y="7820"/>
                  </a:cubicBezTo>
                  <a:lnTo>
                    <a:pt x="23988" y="7820"/>
                  </a:lnTo>
                  <a:cubicBezTo>
                    <a:pt x="23989" y="7816"/>
                    <a:pt x="23990" y="7812"/>
                    <a:pt x="23991" y="7808"/>
                  </a:cubicBezTo>
                  <a:close/>
                  <a:moveTo>
                    <a:pt x="22985" y="10228"/>
                  </a:moveTo>
                  <a:lnTo>
                    <a:pt x="22932" y="10298"/>
                  </a:lnTo>
                  <a:cubicBezTo>
                    <a:pt x="22932" y="10299"/>
                    <a:pt x="22932" y="10299"/>
                    <a:pt x="22932" y="10299"/>
                  </a:cubicBezTo>
                  <a:lnTo>
                    <a:pt x="22932" y="10299"/>
                  </a:lnTo>
                  <a:cubicBezTo>
                    <a:pt x="22951" y="10275"/>
                    <a:pt x="22968" y="10251"/>
                    <a:pt x="22985" y="10228"/>
                  </a:cubicBezTo>
                  <a:close/>
                  <a:moveTo>
                    <a:pt x="20238" y="12274"/>
                  </a:moveTo>
                  <a:cubicBezTo>
                    <a:pt x="20232" y="12274"/>
                    <a:pt x="20227" y="12275"/>
                    <a:pt x="20221" y="12276"/>
                  </a:cubicBezTo>
                  <a:cubicBezTo>
                    <a:pt x="20228" y="12276"/>
                    <a:pt x="20234" y="12275"/>
                    <a:pt x="20241" y="12274"/>
                  </a:cubicBezTo>
                  <a:lnTo>
                    <a:pt x="20241" y="12274"/>
                  </a:lnTo>
                  <a:cubicBezTo>
                    <a:pt x="20240" y="12274"/>
                    <a:pt x="20239" y="12274"/>
                    <a:pt x="20238" y="12274"/>
                  </a:cubicBezTo>
                  <a:close/>
                  <a:moveTo>
                    <a:pt x="20062" y="12347"/>
                  </a:moveTo>
                  <a:cubicBezTo>
                    <a:pt x="20058" y="12349"/>
                    <a:pt x="20055" y="12352"/>
                    <a:pt x="20053" y="12356"/>
                  </a:cubicBezTo>
                  <a:lnTo>
                    <a:pt x="20053" y="12356"/>
                  </a:lnTo>
                  <a:cubicBezTo>
                    <a:pt x="20056" y="12353"/>
                    <a:pt x="20059" y="12350"/>
                    <a:pt x="20062" y="12347"/>
                  </a:cubicBezTo>
                  <a:close/>
                  <a:moveTo>
                    <a:pt x="20406" y="12877"/>
                  </a:moveTo>
                  <a:lnTo>
                    <a:pt x="20406" y="12877"/>
                  </a:lnTo>
                  <a:cubicBezTo>
                    <a:pt x="20423" y="12894"/>
                    <a:pt x="20474" y="12886"/>
                    <a:pt x="20396" y="12918"/>
                  </a:cubicBezTo>
                  <a:lnTo>
                    <a:pt x="20396" y="12918"/>
                  </a:lnTo>
                  <a:cubicBezTo>
                    <a:pt x="20402" y="12904"/>
                    <a:pt x="20406" y="12890"/>
                    <a:pt x="20406" y="12877"/>
                  </a:cubicBezTo>
                  <a:close/>
                  <a:moveTo>
                    <a:pt x="11103" y="19999"/>
                  </a:moveTo>
                  <a:cubicBezTo>
                    <a:pt x="11104" y="19999"/>
                    <a:pt x="11050" y="20036"/>
                    <a:pt x="10976" y="20090"/>
                  </a:cubicBezTo>
                  <a:cubicBezTo>
                    <a:pt x="10976" y="20082"/>
                    <a:pt x="10976" y="20082"/>
                    <a:pt x="10976" y="20082"/>
                  </a:cubicBezTo>
                  <a:cubicBezTo>
                    <a:pt x="11066" y="20023"/>
                    <a:pt x="11102" y="19999"/>
                    <a:pt x="11103" y="19999"/>
                  </a:cubicBezTo>
                  <a:close/>
                  <a:moveTo>
                    <a:pt x="22383" y="0"/>
                  </a:moveTo>
                  <a:cubicBezTo>
                    <a:pt x="22358" y="0"/>
                    <a:pt x="22331" y="1"/>
                    <a:pt x="22305" y="3"/>
                  </a:cubicBezTo>
                  <a:cubicBezTo>
                    <a:pt x="22208" y="20"/>
                    <a:pt x="22093" y="47"/>
                    <a:pt x="21960" y="65"/>
                  </a:cubicBezTo>
                  <a:cubicBezTo>
                    <a:pt x="21807" y="96"/>
                    <a:pt x="21644" y="122"/>
                    <a:pt x="21492" y="122"/>
                  </a:cubicBezTo>
                  <a:cubicBezTo>
                    <a:pt x="21391" y="122"/>
                    <a:pt x="21295" y="111"/>
                    <a:pt x="21210" y="82"/>
                  </a:cubicBezTo>
                  <a:lnTo>
                    <a:pt x="21210" y="82"/>
                  </a:lnTo>
                  <a:cubicBezTo>
                    <a:pt x="21307" y="135"/>
                    <a:pt x="21395" y="188"/>
                    <a:pt x="21183" y="232"/>
                  </a:cubicBezTo>
                  <a:cubicBezTo>
                    <a:pt x="21171" y="233"/>
                    <a:pt x="21158" y="233"/>
                    <a:pt x="21145" y="233"/>
                  </a:cubicBezTo>
                  <a:cubicBezTo>
                    <a:pt x="20916" y="233"/>
                    <a:pt x="20585" y="134"/>
                    <a:pt x="20312" y="134"/>
                  </a:cubicBezTo>
                  <a:cubicBezTo>
                    <a:pt x="20201" y="134"/>
                    <a:pt x="20099" y="150"/>
                    <a:pt x="20018" y="197"/>
                  </a:cubicBezTo>
                  <a:cubicBezTo>
                    <a:pt x="19982" y="188"/>
                    <a:pt x="19965" y="171"/>
                    <a:pt x="19965" y="153"/>
                  </a:cubicBezTo>
                  <a:cubicBezTo>
                    <a:pt x="19718" y="197"/>
                    <a:pt x="19161" y="232"/>
                    <a:pt x="19011" y="321"/>
                  </a:cubicBezTo>
                  <a:cubicBezTo>
                    <a:pt x="18948" y="226"/>
                    <a:pt x="18802" y="196"/>
                    <a:pt x="18625" y="196"/>
                  </a:cubicBezTo>
                  <a:cubicBezTo>
                    <a:pt x="18328" y="196"/>
                    <a:pt x="17940" y="280"/>
                    <a:pt x="17702" y="280"/>
                  </a:cubicBezTo>
                  <a:cubicBezTo>
                    <a:pt x="17568" y="280"/>
                    <a:pt x="17481" y="253"/>
                    <a:pt x="17484" y="171"/>
                  </a:cubicBezTo>
                  <a:lnTo>
                    <a:pt x="17484" y="171"/>
                  </a:lnTo>
                  <a:lnTo>
                    <a:pt x="16724" y="188"/>
                  </a:lnTo>
                  <a:lnTo>
                    <a:pt x="16742" y="153"/>
                  </a:lnTo>
                  <a:cubicBezTo>
                    <a:pt x="16691" y="151"/>
                    <a:pt x="16643" y="150"/>
                    <a:pt x="16599" y="150"/>
                  </a:cubicBezTo>
                  <a:cubicBezTo>
                    <a:pt x="16219" y="150"/>
                    <a:pt x="16062" y="214"/>
                    <a:pt x="15912" y="285"/>
                  </a:cubicBezTo>
                  <a:cubicBezTo>
                    <a:pt x="15797" y="268"/>
                    <a:pt x="15885" y="232"/>
                    <a:pt x="15894" y="215"/>
                  </a:cubicBezTo>
                  <a:cubicBezTo>
                    <a:pt x="15645" y="193"/>
                    <a:pt x="15474" y="181"/>
                    <a:pt x="15332" y="181"/>
                  </a:cubicBezTo>
                  <a:cubicBezTo>
                    <a:pt x="15067" y="181"/>
                    <a:pt x="14902" y="223"/>
                    <a:pt x="14517" y="321"/>
                  </a:cubicBezTo>
                  <a:lnTo>
                    <a:pt x="14455" y="224"/>
                  </a:lnTo>
                  <a:cubicBezTo>
                    <a:pt x="14435" y="231"/>
                    <a:pt x="14403" y="235"/>
                    <a:pt x="14362" y="235"/>
                  </a:cubicBezTo>
                  <a:cubicBezTo>
                    <a:pt x="14148" y="235"/>
                    <a:pt x="13674" y="146"/>
                    <a:pt x="13193" y="146"/>
                  </a:cubicBezTo>
                  <a:cubicBezTo>
                    <a:pt x="13038" y="146"/>
                    <a:pt x="12882" y="155"/>
                    <a:pt x="12733" y="179"/>
                  </a:cubicBezTo>
                  <a:cubicBezTo>
                    <a:pt x="12742" y="171"/>
                    <a:pt x="12751" y="153"/>
                    <a:pt x="12813" y="135"/>
                  </a:cubicBezTo>
                  <a:lnTo>
                    <a:pt x="12813" y="135"/>
                  </a:lnTo>
                  <a:cubicBezTo>
                    <a:pt x="12707" y="151"/>
                    <a:pt x="12595" y="157"/>
                    <a:pt x="12481" y="157"/>
                  </a:cubicBezTo>
                  <a:cubicBezTo>
                    <a:pt x="12031" y="157"/>
                    <a:pt x="11536" y="61"/>
                    <a:pt x="11164" y="61"/>
                  </a:cubicBezTo>
                  <a:cubicBezTo>
                    <a:pt x="10930" y="61"/>
                    <a:pt x="10744" y="99"/>
                    <a:pt x="10649" y="224"/>
                  </a:cubicBezTo>
                  <a:lnTo>
                    <a:pt x="10128" y="312"/>
                  </a:lnTo>
                  <a:cubicBezTo>
                    <a:pt x="10799" y="338"/>
                    <a:pt x="10031" y="471"/>
                    <a:pt x="10305" y="533"/>
                  </a:cubicBezTo>
                  <a:cubicBezTo>
                    <a:pt x="10281" y="535"/>
                    <a:pt x="10256" y="536"/>
                    <a:pt x="10230" y="536"/>
                  </a:cubicBezTo>
                  <a:cubicBezTo>
                    <a:pt x="9971" y="536"/>
                    <a:pt x="9655" y="424"/>
                    <a:pt x="9952" y="400"/>
                  </a:cubicBezTo>
                  <a:lnTo>
                    <a:pt x="9952" y="400"/>
                  </a:lnTo>
                  <a:lnTo>
                    <a:pt x="10005" y="427"/>
                  </a:lnTo>
                  <a:cubicBezTo>
                    <a:pt x="10120" y="232"/>
                    <a:pt x="9175" y="356"/>
                    <a:pt x="9192" y="224"/>
                  </a:cubicBezTo>
                  <a:lnTo>
                    <a:pt x="9192" y="224"/>
                  </a:lnTo>
                  <a:cubicBezTo>
                    <a:pt x="9140" y="224"/>
                    <a:pt x="9087" y="224"/>
                    <a:pt x="9035" y="224"/>
                  </a:cubicBezTo>
                  <a:cubicBezTo>
                    <a:pt x="7774" y="224"/>
                    <a:pt x="6539" y="126"/>
                    <a:pt x="5360" y="118"/>
                  </a:cubicBezTo>
                  <a:lnTo>
                    <a:pt x="5360" y="118"/>
                  </a:lnTo>
                  <a:lnTo>
                    <a:pt x="5502" y="268"/>
                  </a:lnTo>
                  <a:lnTo>
                    <a:pt x="5069" y="259"/>
                  </a:lnTo>
                  <a:cubicBezTo>
                    <a:pt x="4968" y="225"/>
                    <a:pt x="4923" y="143"/>
                    <a:pt x="5186" y="143"/>
                  </a:cubicBezTo>
                  <a:cubicBezTo>
                    <a:pt x="5200" y="143"/>
                    <a:pt x="5213" y="144"/>
                    <a:pt x="5228" y="144"/>
                  </a:cubicBezTo>
                  <a:cubicBezTo>
                    <a:pt x="5194" y="125"/>
                    <a:pt x="5152" y="118"/>
                    <a:pt x="5105" y="118"/>
                  </a:cubicBezTo>
                  <a:cubicBezTo>
                    <a:pt x="4934" y="118"/>
                    <a:pt x="4714" y="222"/>
                    <a:pt x="4707" y="250"/>
                  </a:cubicBezTo>
                  <a:cubicBezTo>
                    <a:pt x="4107" y="188"/>
                    <a:pt x="4937" y="73"/>
                    <a:pt x="4760" y="65"/>
                  </a:cubicBezTo>
                  <a:lnTo>
                    <a:pt x="4760" y="65"/>
                  </a:lnTo>
                  <a:lnTo>
                    <a:pt x="4504" y="82"/>
                  </a:lnTo>
                  <a:lnTo>
                    <a:pt x="4566" y="100"/>
                  </a:lnTo>
                  <a:cubicBezTo>
                    <a:pt x="4376" y="158"/>
                    <a:pt x="4348" y="216"/>
                    <a:pt x="4042" y="216"/>
                  </a:cubicBezTo>
                  <a:cubicBezTo>
                    <a:pt x="4020" y="216"/>
                    <a:pt x="3998" y="215"/>
                    <a:pt x="3974" y="215"/>
                  </a:cubicBezTo>
                  <a:cubicBezTo>
                    <a:pt x="3744" y="188"/>
                    <a:pt x="3850" y="126"/>
                    <a:pt x="3762" y="118"/>
                  </a:cubicBezTo>
                  <a:cubicBezTo>
                    <a:pt x="3762" y="109"/>
                    <a:pt x="3753" y="109"/>
                    <a:pt x="3736" y="109"/>
                  </a:cubicBezTo>
                  <a:lnTo>
                    <a:pt x="3594" y="109"/>
                  </a:lnTo>
                  <a:cubicBezTo>
                    <a:pt x="3524" y="109"/>
                    <a:pt x="3453" y="118"/>
                    <a:pt x="3382" y="118"/>
                  </a:cubicBezTo>
                  <a:cubicBezTo>
                    <a:pt x="3312" y="118"/>
                    <a:pt x="3250" y="171"/>
                    <a:pt x="3188" y="188"/>
                  </a:cubicBezTo>
                  <a:cubicBezTo>
                    <a:pt x="3126" y="224"/>
                    <a:pt x="3065" y="259"/>
                    <a:pt x="3003" y="294"/>
                  </a:cubicBezTo>
                  <a:cubicBezTo>
                    <a:pt x="2976" y="312"/>
                    <a:pt x="2950" y="338"/>
                    <a:pt x="2914" y="365"/>
                  </a:cubicBezTo>
                  <a:cubicBezTo>
                    <a:pt x="2897" y="382"/>
                    <a:pt x="2870" y="400"/>
                    <a:pt x="2853" y="418"/>
                  </a:cubicBezTo>
                  <a:cubicBezTo>
                    <a:pt x="2897" y="400"/>
                    <a:pt x="2941" y="391"/>
                    <a:pt x="3003" y="365"/>
                  </a:cubicBezTo>
                  <a:cubicBezTo>
                    <a:pt x="3056" y="347"/>
                    <a:pt x="3109" y="347"/>
                    <a:pt x="3162" y="329"/>
                  </a:cubicBezTo>
                  <a:lnTo>
                    <a:pt x="3162" y="329"/>
                  </a:lnTo>
                  <a:cubicBezTo>
                    <a:pt x="3100" y="382"/>
                    <a:pt x="3029" y="444"/>
                    <a:pt x="2976" y="497"/>
                  </a:cubicBezTo>
                  <a:cubicBezTo>
                    <a:pt x="2932" y="541"/>
                    <a:pt x="2897" y="577"/>
                    <a:pt x="2870" y="603"/>
                  </a:cubicBezTo>
                  <a:cubicBezTo>
                    <a:pt x="2838" y="641"/>
                    <a:pt x="2829" y="659"/>
                    <a:pt x="2861" y="659"/>
                  </a:cubicBezTo>
                  <a:cubicBezTo>
                    <a:pt x="2881" y="659"/>
                    <a:pt x="2918" y="652"/>
                    <a:pt x="2974" y="639"/>
                  </a:cubicBezTo>
                  <a:lnTo>
                    <a:pt x="2974" y="639"/>
                  </a:lnTo>
                  <a:cubicBezTo>
                    <a:pt x="2860" y="666"/>
                    <a:pt x="2702" y="781"/>
                    <a:pt x="2552" y="948"/>
                  </a:cubicBezTo>
                  <a:cubicBezTo>
                    <a:pt x="2394" y="1115"/>
                    <a:pt x="2243" y="1327"/>
                    <a:pt x="2111" y="1548"/>
                  </a:cubicBezTo>
                  <a:cubicBezTo>
                    <a:pt x="1855" y="1981"/>
                    <a:pt x="1661" y="2422"/>
                    <a:pt x="1581" y="2510"/>
                  </a:cubicBezTo>
                  <a:cubicBezTo>
                    <a:pt x="1519" y="2864"/>
                    <a:pt x="1378" y="3164"/>
                    <a:pt x="1219" y="3544"/>
                  </a:cubicBezTo>
                  <a:cubicBezTo>
                    <a:pt x="1240" y="3516"/>
                    <a:pt x="1271" y="3497"/>
                    <a:pt x="1296" y="3497"/>
                  </a:cubicBezTo>
                  <a:cubicBezTo>
                    <a:pt x="1344" y="3497"/>
                    <a:pt x="1371" y="3567"/>
                    <a:pt x="1272" y="3782"/>
                  </a:cubicBezTo>
                  <a:cubicBezTo>
                    <a:pt x="1248" y="3754"/>
                    <a:pt x="1223" y="3742"/>
                    <a:pt x="1199" y="3742"/>
                  </a:cubicBezTo>
                  <a:cubicBezTo>
                    <a:pt x="1154" y="3742"/>
                    <a:pt x="1109" y="3786"/>
                    <a:pt x="1069" y="3861"/>
                  </a:cubicBezTo>
                  <a:cubicBezTo>
                    <a:pt x="1034" y="3914"/>
                    <a:pt x="998" y="3976"/>
                    <a:pt x="963" y="4056"/>
                  </a:cubicBezTo>
                  <a:cubicBezTo>
                    <a:pt x="945" y="4091"/>
                    <a:pt x="928" y="4126"/>
                    <a:pt x="910" y="4162"/>
                  </a:cubicBezTo>
                  <a:lnTo>
                    <a:pt x="884" y="4223"/>
                  </a:lnTo>
                  <a:lnTo>
                    <a:pt x="866" y="4250"/>
                  </a:lnTo>
                  <a:lnTo>
                    <a:pt x="848" y="4276"/>
                  </a:lnTo>
                  <a:cubicBezTo>
                    <a:pt x="846" y="4278"/>
                    <a:pt x="845" y="4279"/>
                    <a:pt x="845" y="4279"/>
                  </a:cubicBezTo>
                  <a:cubicBezTo>
                    <a:pt x="843" y="4279"/>
                    <a:pt x="843" y="4277"/>
                    <a:pt x="842" y="4277"/>
                  </a:cubicBezTo>
                  <a:cubicBezTo>
                    <a:pt x="840" y="4277"/>
                    <a:pt x="837" y="4279"/>
                    <a:pt x="831" y="4285"/>
                  </a:cubicBezTo>
                  <a:cubicBezTo>
                    <a:pt x="804" y="4312"/>
                    <a:pt x="787" y="4338"/>
                    <a:pt x="760" y="4356"/>
                  </a:cubicBezTo>
                  <a:cubicBezTo>
                    <a:pt x="726" y="4397"/>
                    <a:pt x="691" y="4428"/>
                    <a:pt x="657" y="4452"/>
                  </a:cubicBezTo>
                  <a:lnTo>
                    <a:pt x="657" y="4452"/>
                  </a:lnTo>
                  <a:cubicBezTo>
                    <a:pt x="661" y="4450"/>
                    <a:pt x="665" y="4449"/>
                    <a:pt x="667" y="4449"/>
                  </a:cubicBezTo>
                  <a:cubicBezTo>
                    <a:pt x="712" y="4449"/>
                    <a:pt x="607" y="4657"/>
                    <a:pt x="539" y="4859"/>
                  </a:cubicBezTo>
                  <a:cubicBezTo>
                    <a:pt x="466" y="5039"/>
                    <a:pt x="428" y="5213"/>
                    <a:pt x="478" y="5213"/>
                  </a:cubicBezTo>
                  <a:cubicBezTo>
                    <a:pt x="494" y="5213"/>
                    <a:pt x="520" y="5194"/>
                    <a:pt x="557" y="5151"/>
                  </a:cubicBezTo>
                  <a:lnTo>
                    <a:pt x="557" y="5151"/>
                  </a:lnTo>
                  <a:cubicBezTo>
                    <a:pt x="513" y="5261"/>
                    <a:pt x="489" y="5287"/>
                    <a:pt x="468" y="5287"/>
                  </a:cubicBezTo>
                  <a:cubicBezTo>
                    <a:pt x="449" y="5287"/>
                    <a:pt x="434" y="5268"/>
                    <a:pt x="410" y="5268"/>
                  </a:cubicBezTo>
                  <a:cubicBezTo>
                    <a:pt x="389" y="5268"/>
                    <a:pt x="361" y="5284"/>
                    <a:pt x="319" y="5345"/>
                  </a:cubicBezTo>
                  <a:cubicBezTo>
                    <a:pt x="283" y="5539"/>
                    <a:pt x="266" y="5733"/>
                    <a:pt x="213" y="5928"/>
                  </a:cubicBezTo>
                  <a:cubicBezTo>
                    <a:pt x="177" y="6131"/>
                    <a:pt x="124" y="6343"/>
                    <a:pt x="98" y="6554"/>
                  </a:cubicBezTo>
                  <a:cubicBezTo>
                    <a:pt x="27" y="6978"/>
                    <a:pt x="1" y="7429"/>
                    <a:pt x="36" y="7879"/>
                  </a:cubicBezTo>
                  <a:cubicBezTo>
                    <a:pt x="39" y="7880"/>
                    <a:pt x="41" y="7880"/>
                    <a:pt x="44" y="7880"/>
                  </a:cubicBezTo>
                  <a:cubicBezTo>
                    <a:pt x="68" y="7880"/>
                    <a:pt x="93" y="7838"/>
                    <a:pt x="121" y="7838"/>
                  </a:cubicBezTo>
                  <a:cubicBezTo>
                    <a:pt x="140" y="7838"/>
                    <a:pt x="162" y="7859"/>
                    <a:pt x="186" y="7932"/>
                  </a:cubicBezTo>
                  <a:cubicBezTo>
                    <a:pt x="142" y="8091"/>
                    <a:pt x="89" y="8250"/>
                    <a:pt x="45" y="8418"/>
                  </a:cubicBezTo>
                  <a:cubicBezTo>
                    <a:pt x="80" y="8585"/>
                    <a:pt x="266" y="8559"/>
                    <a:pt x="177" y="8886"/>
                  </a:cubicBezTo>
                  <a:cubicBezTo>
                    <a:pt x="193" y="8859"/>
                    <a:pt x="212" y="8823"/>
                    <a:pt x="230" y="8823"/>
                  </a:cubicBezTo>
                  <a:cubicBezTo>
                    <a:pt x="243" y="8823"/>
                    <a:pt x="255" y="8839"/>
                    <a:pt x="266" y="8886"/>
                  </a:cubicBezTo>
                  <a:cubicBezTo>
                    <a:pt x="283" y="9751"/>
                    <a:pt x="486" y="10607"/>
                    <a:pt x="628" y="11464"/>
                  </a:cubicBezTo>
                  <a:cubicBezTo>
                    <a:pt x="760" y="12303"/>
                    <a:pt x="795" y="13168"/>
                    <a:pt x="539" y="13971"/>
                  </a:cubicBezTo>
                  <a:cubicBezTo>
                    <a:pt x="570" y="13897"/>
                    <a:pt x="590" y="13867"/>
                    <a:pt x="603" y="13867"/>
                  </a:cubicBezTo>
                  <a:cubicBezTo>
                    <a:pt x="625" y="13867"/>
                    <a:pt x="621" y="13969"/>
                    <a:pt x="610" y="14077"/>
                  </a:cubicBezTo>
                  <a:cubicBezTo>
                    <a:pt x="618" y="14045"/>
                    <a:pt x="629" y="14034"/>
                    <a:pt x="643" y="14034"/>
                  </a:cubicBezTo>
                  <a:cubicBezTo>
                    <a:pt x="670" y="14034"/>
                    <a:pt x="706" y="14079"/>
                    <a:pt x="740" y="14079"/>
                  </a:cubicBezTo>
                  <a:cubicBezTo>
                    <a:pt x="744" y="14079"/>
                    <a:pt x="748" y="14079"/>
                    <a:pt x="751" y="14077"/>
                  </a:cubicBezTo>
                  <a:lnTo>
                    <a:pt x="751" y="14077"/>
                  </a:lnTo>
                  <a:cubicBezTo>
                    <a:pt x="681" y="14307"/>
                    <a:pt x="592" y="14528"/>
                    <a:pt x="513" y="14748"/>
                  </a:cubicBezTo>
                  <a:cubicBezTo>
                    <a:pt x="628" y="14899"/>
                    <a:pt x="372" y="15490"/>
                    <a:pt x="477" y="15596"/>
                  </a:cubicBezTo>
                  <a:lnTo>
                    <a:pt x="504" y="15367"/>
                  </a:lnTo>
                  <a:cubicBezTo>
                    <a:pt x="520" y="15434"/>
                    <a:pt x="547" y="15461"/>
                    <a:pt x="581" y="15461"/>
                  </a:cubicBezTo>
                  <a:cubicBezTo>
                    <a:pt x="706" y="15461"/>
                    <a:pt x="929" y="15104"/>
                    <a:pt x="1073" y="15104"/>
                  </a:cubicBezTo>
                  <a:cubicBezTo>
                    <a:pt x="1084" y="15104"/>
                    <a:pt x="1094" y="15106"/>
                    <a:pt x="1104" y="15111"/>
                  </a:cubicBezTo>
                  <a:cubicBezTo>
                    <a:pt x="1051" y="14916"/>
                    <a:pt x="1157" y="14704"/>
                    <a:pt x="1254" y="14457"/>
                  </a:cubicBezTo>
                  <a:cubicBezTo>
                    <a:pt x="1343" y="14210"/>
                    <a:pt x="1422" y="13918"/>
                    <a:pt x="1316" y="13627"/>
                  </a:cubicBezTo>
                  <a:cubicBezTo>
                    <a:pt x="1326" y="13600"/>
                    <a:pt x="1334" y="13590"/>
                    <a:pt x="1341" y="13590"/>
                  </a:cubicBezTo>
                  <a:cubicBezTo>
                    <a:pt x="1362" y="13590"/>
                    <a:pt x="1376" y="13682"/>
                    <a:pt x="1405" y="13682"/>
                  </a:cubicBezTo>
                  <a:cubicBezTo>
                    <a:pt x="1410" y="13682"/>
                    <a:pt x="1416" y="13679"/>
                    <a:pt x="1422" y="13671"/>
                  </a:cubicBezTo>
                  <a:cubicBezTo>
                    <a:pt x="1343" y="13521"/>
                    <a:pt x="1343" y="13345"/>
                    <a:pt x="1378" y="13018"/>
                  </a:cubicBezTo>
                  <a:lnTo>
                    <a:pt x="1378" y="13018"/>
                  </a:lnTo>
                  <a:lnTo>
                    <a:pt x="1396" y="13053"/>
                  </a:lnTo>
                  <a:cubicBezTo>
                    <a:pt x="1387" y="12594"/>
                    <a:pt x="1378" y="12267"/>
                    <a:pt x="1369" y="11923"/>
                  </a:cubicBezTo>
                  <a:cubicBezTo>
                    <a:pt x="1360" y="11579"/>
                    <a:pt x="1343" y="11217"/>
                    <a:pt x="1290" y="10713"/>
                  </a:cubicBezTo>
                  <a:lnTo>
                    <a:pt x="1210" y="10802"/>
                  </a:lnTo>
                  <a:cubicBezTo>
                    <a:pt x="1184" y="10590"/>
                    <a:pt x="1210" y="10537"/>
                    <a:pt x="1219" y="10431"/>
                  </a:cubicBezTo>
                  <a:cubicBezTo>
                    <a:pt x="1197" y="10404"/>
                    <a:pt x="1181" y="10393"/>
                    <a:pt x="1171" y="10393"/>
                  </a:cubicBezTo>
                  <a:cubicBezTo>
                    <a:pt x="1102" y="10393"/>
                    <a:pt x="1241" y="10867"/>
                    <a:pt x="1161" y="10867"/>
                  </a:cubicBezTo>
                  <a:cubicBezTo>
                    <a:pt x="1150" y="10867"/>
                    <a:pt x="1134" y="10858"/>
                    <a:pt x="1113" y="10837"/>
                  </a:cubicBezTo>
                  <a:cubicBezTo>
                    <a:pt x="1254" y="10519"/>
                    <a:pt x="866" y="9336"/>
                    <a:pt x="1069" y="9115"/>
                  </a:cubicBezTo>
                  <a:cubicBezTo>
                    <a:pt x="1058" y="9018"/>
                    <a:pt x="1045" y="8991"/>
                    <a:pt x="1030" y="8991"/>
                  </a:cubicBezTo>
                  <a:cubicBezTo>
                    <a:pt x="1012" y="8991"/>
                    <a:pt x="992" y="9033"/>
                    <a:pt x="973" y="9033"/>
                  </a:cubicBezTo>
                  <a:cubicBezTo>
                    <a:pt x="957" y="9033"/>
                    <a:pt x="942" y="9005"/>
                    <a:pt x="928" y="8903"/>
                  </a:cubicBezTo>
                  <a:lnTo>
                    <a:pt x="981" y="8815"/>
                  </a:lnTo>
                  <a:lnTo>
                    <a:pt x="892" y="8735"/>
                  </a:lnTo>
                  <a:cubicBezTo>
                    <a:pt x="884" y="8524"/>
                    <a:pt x="945" y="8409"/>
                    <a:pt x="998" y="8400"/>
                  </a:cubicBezTo>
                  <a:cubicBezTo>
                    <a:pt x="998" y="8453"/>
                    <a:pt x="1025" y="8541"/>
                    <a:pt x="1034" y="8594"/>
                  </a:cubicBezTo>
                  <a:cubicBezTo>
                    <a:pt x="1075" y="8336"/>
                    <a:pt x="960" y="7890"/>
                    <a:pt x="961" y="7758"/>
                  </a:cubicBezTo>
                  <a:lnTo>
                    <a:pt x="961" y="7758"/>
                  </a:lnTo>
                  <a:cubicBezTo>
                    <a:pt x="954" y="7856"/>
                    <a:pt x="954" y="7948"/>
                    <a:pt x="945" y="8047"/>
                  </a:cubicBezTo>
                  <a:cubicBezTo>
                    <a:pt x="884" y="7614"/>
                    <a:pt x="884" y="7128"/>
                    <a:pt x="919" y="6669"/>
                  </a:cubicBezTo>
                  <a:cubicBezTo>
                    <a:pt x="963" y="6201"/>
                    <a:pt x="1034" y="5751"/>
                    <a:pt x="1122" y="5354"/>
                  </a:cubicBezTo>
                  <a:lnTo>
                    <a:pt x="1122" y="5354"/>
                  </a:lnTo>
                  <a:lnTo>
                    <a:pt x="1060" y="5398"/>
                  </a:lnTo>
                  <a:cubicBezTo>
                    <a:pt x="1104" y="5133"/>
                    <a:pt x="1175" y="5018"/>
                    <a:pt x="1228" y="4921"/>
                  </a:cubicBezTo>
                  <a:cubicBezTo>
                    <a:pt x="1263" y="4877"/>
                    <a:pt x="1299" y="4833"/>
                    <a:pt x="1334" y="4780"/>
                  </a:cubicBezTo>
                  <a:cubicBezTo>
                    <a:pt x="1352" y="4753"/>
                    <a:pt x="1378" y="4727"/>
                    <a:pt x="1396" y="4691"/>
                  </a:cubicBezTo>
                  <a:cubicBezTo>
                    <a:pt x="1413" y="4674"/>
                    <a:pt x="1422" y="4656"/>
                    <a:pt x="1431" y="4638"/>
                  </a:cubicBezTo>
                  <a:cubicBezTo>
                    <a:pt x="1449" y="4603"/>
                    <a:pt x="1475" y="4568"/>
                    <a:pt x="1493" y="4532"/>
                  </a:cubicBezTo>
                  <a:cubicBezTo>
                    <a:pt x="1511" y="4488"/>
                    <a:pt x="1528" y="4444"/>
                    <a:pt x="1546" y="4391"/>
                  </a:cubicBezTo>
                  <a:cubicBezTo>
                    <a:pt x="1555" y="4347"/>
                    <a:pt x="1572" y="4303"/>
                    <a:pt x="1590" y="4259"/>
                  </a:cubicBezTo>
                  <a:lnTo>
                    <a:pt x="1590" y="4285"/>
                  </a:lnTo>
                  <a:cubicBezTo>
                    <a:pt x="1590" y="4135"/>
                    <a:pt x="1643" y="3941"/>
                    <a:pt x="1722" y="3764"/>
                  </a:cubicBezTo>
                  <a:lnTo>
                    <a:pt x="1722" y="3764"/>
                  </a:lnTo>
                  <a:cubicBezTo>
                    <a:pt x="1719" y="3796"/>
                    <a:pt x="1724" y="3809"/>
                    <a:pt x="1734" y="3809"/>
                  </a:cubicBezTo>
                  <a:cubicBezTo>
                    <a:pt x="1767" y="3809"/>
                    <a:pt x="1861" y="3655"/>
                    <a:pt x="1897" y="3655"/>
                  </a:cubicBezTo>
                  <a:cubicBezTo>
                    <a:pt x="1910" y="3655"/>
                    <a:pt x="1916" y="3675"/>
                    <a:pt x="1908" y="3729"/>
                  </a:cubicBezTo>
                  <a:cubicBezTo>
                    <a:pt x="2102" y="3040"/>
                    <a:pt x="1979" y="3376"/>
                    <a:pt x="2014" y="2881"/>
                  </a:cubicBezTo>
                  <a:lnTo>
                    <a:pt x="2129" y="2811"/>
                  </a:lnTo>
                  <a:cubicBezTo>
                    <a:pt x="2137" y="2634"/>
                    <a:pt x="2111" y="2608"/>
                    <a:pt x="2261" y="2281"/>
                  </a:cubicBezTo>
                  <a:lnTo>
                    <a:pt x="2261" y="2281"/>
                  </a:lnTo>
                  <a:cubicBezTo>
                    <a:pt x="2239" y="2362"/>
                    <a:pt x="2245" y="2386"/>
                    <a:pt x="2263" y="2386"/>
                  </a:cubicBezTo>
                  <a:cubicBezTo>
                    <a:pt x="2291" y="2386"/>
                    <a:pt x="2348" y="2330"/>
                    <a:pt x="2381" y="2330"/>
                  </a:cubicBezTo>
                  <a:cubicBezTo>
                    <a:pt x="2404" y="2330"/>
                    <a:pt x="2415" y="2359"/>
                    <a:pt x="2394" y="2457"/>
                  </a:cubicBezTo>
                  <a:cubicBezTo>
                    <a:pt x="2632" y="2166"/>
                    <a:pt x="2738" y="1910"/>
                    <a:pt x="2826" y="1707"/>
                  </a:cubicBezTo>
                  <a:cubicBezTo>
                    <a:pt x="2923" y="1513"/>
                    <a:pt x="3003" y="1354"/>
                    <a:pt x="3197" y="1318"/>
                  </a:cubicBezTo>
                  <a:cubicBezTo>
                    <a:pt x="3208" y="1240"/>
                    <a:pt x="3193" y="1209"/>
                    <a:pt x="3163" y="1209"/>
                  </a:cubicBezTo>
                  <a:cubicBezTo>
                    <a:pt x="3121" y="1209"/>
                    <a:pt x="3052" y="1268"/>
                    <a:pt x="2985" y="1345"/>
                  </a:cubicBezTo>
                  <a:cubicBezTo>
                    <a:pt x="2900" y="1451"/>
                    <a:pt x="2821" y="1585"/>
                    <a:pt x="2811" y="1585"/>
                  </a:cubicBezTo>
                  <a:cubicBezTo>
                    <a:pt x="2809" y="1585"/>
                    <a:pt x="2810" y="1576"/>
                    <a:pt x="2817" y="1557"/>
                  </a:cubicBezTo>
                  <a:lnTo>
                    <a:pt x="2817" y="1557"/>
                  </a:lnTo>
                  <a:cubicBezTo>
                    <a:pt x="2802" y="1567"/>
                    <a:pt x="2790" y="1571"/>
                    <a:pt x="2781" y="1571"/>
                  </a:cubicBezTo>
                  <a:cubicBezTo>
                    <a:pt x="2701" y="1571"/>
                    <a:pt x="2853" y="1214"/>
                    <a:pt x="3012" y="1071"/>
                  </a:cubicBezTo>
                  <a:cubicBezTo>
                    <a:pt x="3091" y="992"/>
                    <a:pt x="3215" y="965"/>
                    <a:pt x="3356" y="930"/>
                  </a:cubicBezTo>
                  <a:cubicBezTo>
                    <a:pt x="3409" y="930"/>
                    <a:pt x="3471" y="921"/>
                    <a:pt x="3533" y="921"/>
                  </a:cubicBezTo>
                  <a:cubicBezTo>
                    <a:pt x="3559" y="921"/>
                    <a:pt x="3594" y="930"/>
                    <a:pt x="3630" y="939"/>
                  </a:cubicBezTo>
                  <a:cubicBezTo>
                    <a:pt x="3647" y="939"/>
                    <a:pt x="3656" y="948"/>
                    <a:pt x="3683" y="948"/>
                  </a:cubicBezTo>
                  <a:lnTo>
                    <a:pt x="3789" y="948"/>
                  </a:lnTo>
                  <a:cubicBezTo>
                    <a:pt x="3727" y="948"/>
                    <a:pt x="3718" y="965"/>
                    <a:pt x="3674" y="965"/>
                  </a:cubicBezTo>
                  <a:cubicBezTo>
                    <a:pt x="3711" y="975"/>
                    <a:pt x="3750" y="978"/>
                    <a:pt x="3788" y="978"/>
                  </a:cubicBezTo>
                  <a:cubicBezTo>
                    <a:pt x="3911" y="978"/>
                    <a:pt x="4041" y="943"/>
                    <a:pt x="4184" y="943"/>
                  </a:cubicBezTo>
                  <a:cubicBezTo>
                    <a:pt x="4252" y="943"/>
                    <a:pt x="4323" y="951"/>
                    <a:pt x="4398" y="974"/>
                  </a:cubicBezTo>
                  <a:cubicBezTo>
                    <a:pt x="4557" y="850"/>
                    <a:pt x="4769" y="983"/>
                    <a:pt x="4813" y="824"/>
                  </a:cubicBezTo>
                  <a:lnTo>
                    <a:pt x="4813" y="824"/>
                  </a:lnTo>
                  <a:lnTo>
                    <a:pt x="4248" y="859"/>
                  </a:lnTo>
                  <a:cubicBezTo>
                    <a:pt x="4506" y="823"/>
                    <a:pt x="4752" y="694"/>
                    <a:pt x="5119" y="694"/>
                  </a:cubicBezTo>
                  <a:cubicBezTo>
                    <a:pt x="5204" y="694"/>
                    <a:pt x="5296" y="701"/>
                    <a:pt x="5396" y="718"/>
                  </a:cubicBezTo>
                  <a:cubicBezTo>
                    <a:pt x="5360" y="753"/>
                    <a:pt x="5201" y="797"/>
                    <a:pt x="5087" y="824"/>
                  </a:cubicBezTo>
                  <a:cubicBezTo>
                    <a:pt x="5124" y="834"/>
                    <a:pt x="5161" y="838"/>
                    <a:pt x="5197" y="838"/>
                  </a:cubicBezTo>
                  <a:cubicBezTo>
                    <a:pt x="5272" y="838"/>
                    <a:pt x="5345" y="823"/>
                    <a:pt x="5420" y="823"/>
                  </a:cubicBezTo>
                  <a:cubicBezTo>
                    <a:pt x="5461" y="823"/>
                    <a:pt x="5503" y="827"/>
                    <a:pt x="5546" y="842"/>
                  </a:cubicBezTo>
                  <a:cubicBezTo>
                    <a:pt x="5502" y="1001"/>
                    <a:pt x="4857" y="877"/>
                    <a:pt x="4513" y="1001"/>
                  </a:cubicBezTo>
                  <a:cubicBezTo>
                    <a:pt x="4539" y="1010"/>
                    <a:pt x="4572" y="1014"/>
                    <a:pt x="4609" y="1014"/>
                  </a:cubicBezTo>
                  <a:cubicBezTo>
                    <a:pt x="4731" y="1014"/>
                    <a:pt x="4896" y="975"/>
                    <a:pt x="4977" y="975"/>
                  </a:cubicBezTo>
                  <a:cubicBezTo>
                    <a:pt x="5033" y="975"/>
                    <a:pt x="5050" y="993"/>
                    <a:pt x="4989" y="1054"/>
                  </a:cubicBezTo>
                  <a:cubicBezTo>
                    <a:pt x="5080" y="975"/>
                    <a:pt x="5183" y="956"/>
                    <a:pt x="5297" y="956"/>
                  </a:cubicBezTo>
                  <a:cubicBezTo>
                    <a:pt x="5410" y="956"/>
                    <a:pt x="5534" y="975"/>
                    <a:pt x="5667" y="975"/>
                  </a:cubicBezTo>
                  <a:cubicBezTo>
                    <a:pt x="5779" y="975"/>
                    <a:pt x="5898" y="962"/>
                    <a:pt x="6023" y="912"/>
                  </a:cubicBezTo>
                  <a:lnTo>
                    <a:pt x="6023" y="912"/>
                  </a:lnTo>
                  <a:lnTo>
                    <a:pt x="5996" y="1009"/>
                  </a:lnTo>
                  <a:cubicBezTo>
                    <a:pt x="6058" y="992"/>
                    <a:pt x="6199" y="948"/>
                    <a:pt x="6323" y="948"/>
                  </a:cubicBezTo>
                  <a:lnTo>
                    <a:pt x="6102" y="1080"/>
                  </a:lnTo>
                  <a:cubicBezTo>
                    <a:pt x="6176" y="1057"/>
                    <a:pt x="6249" y="1048"/>
                    <a:pt x="6322" y="1048"/>
                  </a:cubicBezTo>
                  <a:cubicBezTo>
                    <a:pt x="6537" y="1048"/>
                    <a:pt x="6747" y="1125"/>
                    <a:pt x="6955" y="1125"/>
                  </a:cubicBezTo>
                  <a:cubicBezTo>
                    <a:pt x="6994" y="1125"/>
                    <a:pt x="7034" y="1122"/>
                    <a:pt x="7073" y="1115"/>
                  </a:cubicBezTo>
                  <a:cubicBezTo>
                    <a:pt x="6393" y="1115"/>
                    <a:pt x="6923" y="992"/>
                    <a:pt x="6632" y="921"/>
                  </a:cubicBezTo>
                  <a:cubicBezTo>
                    <a:pt x="6750" y="904"/>
                    <a:pt x="6845" y="896"/>
                    <a:pt x="6923" y="896"/>
                  </a:cubicBezTo>
                  <a:cubicBezTo>
                    <a:pt x="7366" y="896"/>
                    <a:pt x="7266" y="1137"/>
                    <a:pt x="7909" y="1137"/>
                  </a:cubicBezTo>
                  <a:cubicBezTo>
                    <a:pt x="7937" y="1137"/>
                    <a:pt x="7965" y="1136"/>
                    <a:pt x="7995" y="1135"/>
                  </a:cubicBezTo>
                  <a:lnTo>
                    <a:pt x="7995" y="1135"/>
                  </a:lnTo>
                  <a:cubicBezTo>
                    <a:pt x="7847" y="1131"/>
                    <a:pt x="7603" y="1065"/>
                    <a:pt x="7780" y="1027"/>
                  </a:cubicBezTo>
                  <a:lnTo>
                    <a:pt x="7780" y="1027"/>
                  </a:lnTo>
                  <a:cubicBezTo>
                    <a:pt x="7956" y="1054"/>
                    <a:pt x="8195" y="1089"/>
                    <a:pt x="8301" y="1142"/>
                  </a:cubicBezTo>
                  <a:cubicBezTo>
                    <a:pt x="8928" y="1115"/>
                    <a:pt x="8204" y="1036"/>
                    <a:pt x="8477" y="983"/>
                  </a:cubicBezTo>
                  <a:lnTo>
                    <a:pt x="8477" y="983"/>
                  </a:lnTo>
                  <a:cubicBezTo>
                    <a:pt x="8530" y="1011"/>
                    <a:pt x="8575" y="1022"/>
                    <a:pt x="8617" y="1022"/>
                  </a:cubicBezTo>
                  <a:cubicBezTo>
                    <a:pt x="8744" y="1022"/>
                    <a:pt x="8845" y="921"/>
                    <a:pt x="9051" y="895"/>
                  </a:cubicBezTo>
                  <a:lnTo>
                    <a:pt x="9051" y="992"/>
                  </a:lnTo>
                  <a:cubicBezTo>
                    <a:pt x="9127" y="998"/>
                    <a:pt x="9189" y="1001"/>
                    <a:pt x="9240" y="1001"/>
                  </a:cubicBezTo>
                  <a:cubicBezTo>
                    <a:pt x="9612" y="1001"/>
                    <a:pt x="9394" y="847"/>
                    <a:pt x="9699" y="847"/>
                  </a:cubicBezTo>
                  <a:cubicBezTo>
                    <a:pt x="9746" y="847"/>
                    <a:pt x="9805" y="851"/>
                    <a:pt x="9881" y="859"/>
                  </a:cubicBezTo>
                  <a:lnTo>
                    <a:pt x="9607" y="1001"/>
                  </a:lnTo>
                  <a:lnTo>
                    <a:pt x="9607" y="1001"/>
                  </a:lnTo>
                  <a:lnTo>
                    <a:pt x="9943" y="965"/>
                  </a:lnTo>
                  <a:lnTo>
                    <a:pt x="9943" y="965"/>
                  </a:lnTo>
                  <a:lnTo>
                    <a:pt x="9872" y="1080"/>
                  </a:lnTo>
                  <a:cubicBezTo>
                    <a:pt x="10060" y="1034"/>
                    <a:pt x="10182" y="1019"/>
                    <a:pt x="10305" y="1019"/>
                  </a:cubicBezTo>
                  <a:cubicBezTo>
                    <a:pt x="10418" y="1019"/>
                    <a:pt x="10533" y="1032"/>
                    <a:pt x="10702" y="1045"/>
                  </a:cubicBezTo>
                  <a:cubicBezTo>
                    <a:pt x="10623" y="974"/>
                    <a:pt x="10755" y="868"/>
                    <a:pt x="11064" y="868"/>
                  </a:cubicBezTo>
                  <a:cubicBezTo>
                    <a:pt x="11254" y="916"/>
                    <a:pt x="11011" y="949"/>
                    <a:pt x="11278" y="949"/>
                  </a:cubicBezTo>
                  <a:cubicBezTo>
                    <a:pt x="11308" y="949"/>
                    <a:pt x="11346" y="948"/>
                    <a:pt x="11391" y="948"/>
                  </a:cubicBezTo>
                  <a:lnTo>
                    <a:pt x="11391" y="948"/>
                  </a:lnTo>
                  <a:cubicBezTo>
                    <a:pt x="11327" y="989"/>
                    <a:pt x="11255" y="1037"/>
                    <a:pt x="11157" y="1037"/>
                  </a:cubicBezTo>
                  <a:cubicBezTo>
                    <a:pt x="11107" y="1037"/>
                    <a:pt x="11051" y="1025"/>
                    <a:pt x="10985" y="992"/>
                  </a:cubicBezTo>
                  <a:cubicBezTo>
                    <a:pt x="10967" y="1027"/>
                    <a:pt x="10888" y="1054"/>
                    <a:pt x="10870" y="1089"/>
                  </a:cubicBezTo>
                  <a:cubicBezTo>
                    <a:pt x="10962" y="1117"/>
                    <a:pt x="11072" y="1126"/>
                    <a:pt x="11182" y="1126"/>
                  </a:cubicBezTo>
                  <a:cubicBezTo>
                    <a:pt x="11347" y="1126"/>
                    <a:pt x="11511" y="1107"/>
                    <a:pt x="11612" y="1107"/>
                  </a:cubicBezTo>
                  <a:cubicBezTo>
                    <a:pt x="11550" y="1098"/>
                    <a:pt x="11471" y="1098"/>
                    <a:pt x="11435" y="1080"/>
                  </a:cubicBezTo>
                  <a:lnTo>
                    <a:pt x="12080" y="939"/>
                  </a:lnTo>
                  <a:lnTo>
                    <a:pt x="12080" y="939"/>
                  </a:lnTo>
                  <a:cubicBezTo>
                    <a:pt x="12186" y="983"/>
                    <a:pt x="12097" y="1009"/>
                    <a:pt x="12018" y="1036"/>
                  </a:cubicBezTo>
                  <a:cubicBezTo>
                    <a:pt x="12150" y="1027"/>
                    <a:pt x="12239" y="983"/>
                    <a:pt x="12433" y="974"/>
                  </a:cubicBezTo>
                  <a:lnTo>
                    <a:pt x="12433" y="974"/>
                  </a:lnTo>
                  <a:cubicBezTo>
                    <a:pt x="12389" y="1054"/>
                    <a:pt x="12398" y="1133"/>
                    <a:pt x="12124" y="1177"/>
                  </a:cubicBezTo>
                  <a:lnTo>
                    <a:pt x="12742" y="1089"/>
                  </a:lnTo>
                  <a:cubicBezTo>
                    <a:pt x="12777" y="1124"/>
                    <a:pt x="13060" y="1177"/>
                    <a:pt x="12980" y="1212"/>
                  </a:cubicBezTo>
                  <a:cubicBezTo>
                    <a:pt x="13014" y="1217"/>
                    <a:pt x="13049" y="1219"/>
                    <a:pt x="13085" y="1219"/>
                  </a:cubicBezTo>
                  <a:cubicBezTo>
                    <a:pt x="13365" y="1219"/>
                    <a:pt x="13727" y="1104"/>
                    <a:pt x="14084" y="1104"/>
                  </a:cubicBezTo>
                  <a:cubicBezTo>
                    <a:pt x="14146" y="1104"/>
                    <a:pt x="14208" y="1107"/>
                    <a:pt x="14270" y="1115"/>
                  </a:cubicBezTo>
                  <a:cubicBezTo>
                    <a:pt x="14287" y="1107"/>
                    <a:pt x="14340" y="1089"/>
                    <a:pt x="14429" y="1080"/>
                  </a:cubicBezTo>
                  <a:cubicBezTo>
                    <a:pt x="14706" y="1091"/>
                    <a:pt x="14957" y="1135"/>
                    <a:pt x="15234" y="1135"/>
                  </a:cubicBezTo>
                  <a:cubicBezTo>
                    <a:pt x="15390" y="1135"/>
                    <a:pt x="15554" y="1121"/>
                    <a:pt x="15735" y="1080"/>
                  </a:cubicBezTo>
                  <a:lnTo>
                    <a:pt x="16027" y="1230"/>
                  </a:lnTo>
                  <a:cubicBezTo>
                    <a:pt x="16415" y="1195"/>
                    <a:pt x="15638" y="1045"/>
                    <a:pt x="16292" y="992"/>
                  </a:cubicBezTo>
                  <a:cubicBezTo>
                    <a:pt x="16345" y="987"/>
                    <a:pt x="16389" y="984"/>
                    <a:pt x="16424" y="984"/>
                  </a:cubicBezTo>
                  <a:cubicBezTo>
                    <a:pt x="16699" y="984"/>
                    <a:pt x="16486" y="1120"/>
                    <a:pt x="16627" y="1159"/>
                  </a:cubicBezTo>
                  <a:cubicBezTo>
                    <a:pt x="16801" y="1101"/>
                    <a:pt x="17061" y="1010"/>
                    <a:pt x="17353" y="1010"/>
                  </a:cubicBezTo>
                  <a:cubicBezTo>
                    <a:pt x="17461" y="1010"/>
                    <a:pt x="17573" y="1023"/>
                    <a:pt x="17687" y="1054"/>
                  </a:cubicBezTo>
                  <a:cubicBezTo>
                    <a:pt x="17638" y="1060"/>
                    <a:pt x="17591" y="1062"/>
                    <a:pt x="17545" y="1062"/>
                  </a:cubicBezTo>
                  <a:cubicBezTo>
                    <a:pt x="17495" y="1062"/>
                    <a:pt x="17446" y="1060"/>
                    <a:pt x="17395" y="1060"/>
                  </a:cubicBezTo>
                  <a:cubicBezTo>
                    <a:pt x="17366" y="1060"/>
                    <a:pt x="17337" y="1060"/>
                    <a:pt x="17307" y="1062"/>
                  </a:cubicBezTo>
                  <a:lnTo>
                    <a:pt x="17634" y="1142"/>
                  </a:lnTo>
                  <a:cubicBezTo>
                    <a:pt x="17236" y="1274"/>
                    <a:pt x="16954" y="1230"/>
                    <a:pt x="17263" y="1345"/>
                  </a:cubicBezTo>
                  <a:cubicBezTo>
                    <a:pt x="17307" y="1062"/>
                    <a:pt x="18526" y="1318"/>
                    <a:pt x="18570" y="1036"/>
                  </a:cubicBezTo>
                  <a:lnTo>
                    <a:pt x="18782" y="1098"/>
                  </a:lnTo>
                  <a:cubicBezTo>
                    <a:pt x="18769" y="1096"/>
                    <a:pt x="18759" y="1095"/>
                    <a:pt x="18750" y="1095"/>
                  </a:cubicBezTo>
                  <a:cubicBezTo>
                    <a:pt x="18714" y="1095"/>
                    <a:pt x="18699" y="1107"/>
                    <a:pt x="18649" y="1107"/>
                  </a:cubicBezTo>
                  <a:cubicBezTo>
                    <a:pt x="18720" y="1129"/>
                    <a:pt x="18776" y="1138"/>
                    <a:pt x="18822" y="1138"/>
                  </a:cubicBezTo>
                  <a:cubicBezTo>
                    <a:pt x="19036" y="1138"/>
                    <a:pt x="19047" y="944"/>
                    <a:pt x="19403" y="944"/>
                  </a:cubicBezTo>
                  <a:cubicBezTo>
                    <a:pt x="19432" y="944"/>
                    <a:pt x="19463" y="945"/>
                    <a:pt x="19497" y="948"/>
                  </a:cubicBezTo>
                  <a:cubicBezTo>
                    <a:pt x="19691" y="965"/>
                    <a:pt x="19815" y="1009"/>
                    <a:pt x="19691" y="1036"/>
                  </a:cubicBezTo>
                  <a:lnTo>
                    <a:pt x="20106" y="974"/>
                  </a:lnTo>
                  <a:cubicBezTo>
                    <a:pt x="20203" y="974"/>
                    <a:pt x="20202" y="1007"/>
                    <a:pt x="20142" y="1016"/>
                  </a:cubicBezTo>
                  <a:lnTo>
                    <a:pt x="20142" y="1016"/>
                  </a:lnTo>
                  <a:lnTo>
                    <a:pt x="20715" y="1001"/>
                  </a:lnTo>
                  <a:lnTo>
                    <a:pt x="20715" y="1001"/>
                  </a:lnTo>
                  <a:lnTo>
                    <a:pt x="20707" y="1009"/>
                  </a:lnTo>
                  <a:cubicBezTo>
                    <a:pt x="20804" y="965"/>
                    <a:pt x="21007" y="895"/>
                    <a:pt x="21104" y="868"/>
                  </a:cubicBezTo>
                  <a:lnTo>
                    <a:pt x="21104" y="868"/>
                  </a:lnTo>
                  <a:cubicBezTo>
                    <a:pt x="21272" y="903"/>
                    <a:pt x="21024" y="895"/>
                    <a:pt x="21069" y="930"/>
                  </a:cubicBezTo>
                  <a:lnTo>
                    <a:pt x="21422" y="859"/>
                  </a:lnTo>
                  <a:lnTo>
                    <a:pt x="21422" y="859"/>
                  </a:lnTo>
                  <a:cubicBezTo>
                    <a:pt x="21554" y="934"/>
                    <a:pt x="21307" y="993"/>
                    <a:pt x="21080" y="993"/>
                  </a:cubicBezTo>
                  <a:cubicBezTo>
                    <a:pt x="21064" y="993"/>
                    <a:pt x="21049" y="992"/>
                    <a:pt x="21033" y="992"/>
                  </a:cubicBezTo>
                  <a:lnTo>
                    <a:pt x="21033" y="992"/>
                  </a:lnTo>
                  <a:cubicBezTo>
                    <a:pt x="21134" y="1079"/>
                    <a:pt x="21201" y="1106"/>
                    <a:pt x="21265" y="1106"/>
                  </a:cubicBezTo>
                  <a:cubicBezTo>
                    <a:pt x="21365" y="1106"/>
                    <a:pt x="21461" y="1041"/>
                    <a:pt x="21674" y="1041"/>
                  </a:cubicBezTo>
                  <a:cubicBezTo>
                    <a:pt x="21767" y="1041"/>
                    <a:pt x="21883" y="1054"/>
                    <a:pt x="22031" y="1089"/>
                  </a:cubicBezTo>
                  <a:lnTo>
                    <a:pt x="21695" y="1124"/>
                  </a:lnTo>
                  <a:cubicBezTo>
                    <a:pt x="21810" y="1204"/>
                    <a:pt x="21925" y="1230"/>
                    <a:pt x="22066" y="1248"/>
                  </a:cubicBezTo>
                  <a:cubicBezTo>
                    <a:pt x="22137" y="1257"/>
                    <a:pt x="22208" y="1265"/>
                    <a:pt x="22287" y="1274"/>
                  </a:cubicBezTo>
                  <a:lnTo>
                    <a:pt x="22314" y="1274"/>
                  </a:lnTo>
                  <a:lnTo>
                    <a:pt x="22322" y="1283"/>
                  </a:lnTo>
                  <a:lnTo>
                    <a:pt x="22322" y="1301"/>
                  </a:lnTo>
                  <a:cubicBezTo>
                    <a:pt x="22331" y="1310"/>
                    <a:pt x="22331" y="1310"/>
                    <a:pt x="22340" y="1327"/>
                  </a:cubicBezTo>
                  <a:cubicBezTo>
                    <a:pt x="22340" y="1310"/>
                    <a:pt x="22340" y="1292"/>
                    <a:pt x="22331" y="1265"/>
                  </a:cubicBezTo>
                  <a:lnTo>
                    <a:pt x="22322" y="1239"/>
                  </a:lnTo>
                  <a:cubicBezTo>
                    <a:pt x="22322" y="1230"/>
                    <a:pt x="22314" y="1221"/>
                    <a:pt x="22296" y="1212"/>
                  </a:cubicBezTo>
                  <a:cubicBezTo>
                    <a:pt x="22252" y="1204"/>
                    <a:pt x="22216" y="1186"/>
                    <a:pt x="22190" y="1168"/>
                  </a:cubicBezTo>
                  <a:cubicBezTo>
                    <a:pt x="22072" y="1113"/>
                    <a:pt x="22004" y="1052"/>
                    <a:pt x="22125" y="1014"/>
                  </a:cubicBezTo>
                  <a:lnTo>
                    <a:pt x="22125" y="1014"/>
                  </a:lnTo>
                  <a:cubicBezTo>
                    <a:pt x="22061" y="1032"/>
                    <a:pt x="21979" y="1054"/>
                    <a:pt x="21913" y="1054"/>
                  </a:cubicBezTo>
                  <a:cubicBezTo>
                    <a:pt x="21875" y="1054"/>
                    <a:pt x="21841" y="1046"/>
                    <a:pt x="21819" y="1027"/>
                  </a:cubicBezTo>
                  <a:cubicBezTo>
                    <a:pt x="21866" y="976"/>
                    <a:pt x="21909" y="960"/>
                    <a:pt x="21957" y="960"/>
                  </a:cubicBezTo>
                  <a:cubicBezTo>
                    <a:pt x="22017" y="960"/>
                    <a:pt x="22084" y="986"/>
                    <a:pt x="22172" y="1001"/>
                  </a:cubicBezTo>
                  <a:cubicBezTo>
                    <a:pt x="22163" y="1003"/>
                    <a:pt x="22153" y="1006"/>
                    <a:pt x="22142" y="1009"/>
                  </a:cubicBezTo>
                  <a:lnTo>
                    <a:pt x="22142" y="1009"/>
                  </a:lnTo>
                  <a:cubicBezTo>
                    <a:pt x="22154" y="1006"/>
                    <a:pt x="22167" y="1003"/>
                    <a:pt x="22181" y="1001"/>
                  </a:cubicBezTo>
                  <a:lnTo>
                    <a:pt x="22181" y="1001"/>
                  </a:lnTo>
                  <a:cubicBezTo>
                    <a:pt x="22208" y="1009"/>
                    <a:pt x="22234" y="1009"/>
                    <a:pt x="22269" y="1018"/>
                  </a:cubicBezTo>
                  <a:lnTo>
                    <a:pt x="22314" y="1018"/>
                  </a:lnTo>
                  <a:cubicBezTo>
                    <a:pt x="22322" y="1018"/>
                    <a:pt x="22331" y="1027"/>
                    <a:pt x="22340" y="1027"/>
                  </a:cubicBezTo>
                  <a:cubicBezTo>
                    <a:pt x="22358" y="1027"/>
                    <a:pt x="22375" y="1027"/>
                    <a:pt x="22393" y="1018"/>
                  </a:cubicBezTo>
                  <a:cubicBezTo>
                    <a:pt x="22406" y="1014"/>
                    <a:pt x="22420" y="1014"/>
                    <a:pt x="22433" y="1014"/>
                  </a:cubicBezTo>
                  <a:cubicBezTo>
                    <a:pt x="22446" y="1014"/>
                    <a:pt x="22459" y="1014"/>
                    <a:pt x="22472" y="1009"/>
                  </a:cubicBezTo>
                  <a:lnTo>
                    <a:pt x="22472" y="1009"/>
                  </a:lnTo>
                  <a:cubicBezTo>
                    <a:pt x="22455" y="1062"/>
                    <a:pt x="22472" y="1071"/>
                    <a:pt x="22508" y="1107"/>
                  </a:cubicBezTo>
                  <a:cubicBezTo>
                    <a:pt x="22525" y="1124"/>
                    <a:pt x="22543" y="1142"/>
                    <a:pt x="22578" y="1151"/>
                  </a:cubicBezTo>
                  <a:cubicBezTo>
                    <a:pt x="22605" y="1168"/>
                    <a:pt x="22631" y="1195"/>
                    <a:pt x="22667" y="1221"/>
                  </a:cubicBezTo>
                  <a:lnTo>
                    <a:pt x="22570" y="1310"/>
                  </a:lnTo>
                  <a:cubicBezTo>
                    <a:pt x="22640" y="1345"/>
                    <a:pt x="22693" y="1380"/>
                    <a:pt x="22737" y="1380"/>
                  </a:cubicBezTo>
                  <a:cubicBezTo>
                    <a:pt x="22782" y="1389"/>
                    <a:pt x="22826" y="1398"/>
                    <a:pt x="22887" y="1433"/>
                  </a:cubicBezTo>
                  <a:cubicBezTo>
                    <a:pt x="22958" y="1530"/>
                    <a:pt x="22967" y="1627"/>
                    <a:pt x="22967" y="1689"/>
                  </a:cubicBezTo>
                  <a:cubicBezTo>
                    <a:pt x="22958" y="1751"/>
                    <a:pt x="22932" y="1795"/>
                    <a:pt x="22905" y="1848"/>
                  </a:cubicBezTo>
                  <a:cubicBezTo>
                    <a:pt x="22945" y="1932"/>
                    <a:pt x="22969" y="1962"/>
                    <a:pt x="22984" y="1962"/>
                  </a:cubicBezTo>
                  <a:cubicBezTo>
                    <a:pt x="23001" y="1962"/>
                    <a:pt x="23006" y="1918"/>
                    <a:pt x="23011" y="1875"/>
                  </a:cubicBezTo>
                  <a:cubicBezTo>
                    <a:pt x="23016" y="1839"/>
                    <a:pt x="23024" y="1802"/>
                    <a:pt x="23048" y="1802"/>
                  </a:cubicBezTo>
                  <a:cubicBezTo>
                    <a:pt x="23071" y="1802"/>
                    <a:pt x="23108" y="1839"/>
                    <a:pt x="23170" y="1954"/>
                  </a:cubicBezTo>
                  <a:cubicBezTo>
                    <a:pt x="23276" y="2307"/>
                    <a:pt x="23417" y="2537"/>
                    <a:pt x="23629" y="2961"/>
                  </a:cubicBezTo>
                  <a:cubicBezTo>
                    <a:pt x="23641" y="3052"/>
                    <a:pt x="23635" y="3079"/>
                    <a:pt x="23622" y="3079"/>
                  </a:cubicBezTo>
                  <a:cubicBezTo>
                    <a:pt x="23601" y="3079"/>
                    <a:pt x="23564" y="3017"/>
                    <a:pt x="23544" y="3017"/>
                  </a:cubicBezTo>
                  <a:cubicBezTo>
                    <a:pt x="23538" y="3017"/>
                    <a:pt x="23533" y="3023"/>
                    <a:pt x="23532" y="3040"/>
                  </a:cubicBezTo>
                  <a:lnTo>
                    <a:pt x="23700" y="3243"/>
                  </a:lnTo>
                  <a:cubicBezTo>
                    <a:pt x="23711" y="3283"/>
                    <a:pt x="23701" y="3294"/>
                    <a:pt x="23687" y="3294"/>
                  </a:cubicBezTo>
                  <a:cubicBezTo>
                    <a:pt x="23679" y="3294"/>
                    <a:pt x="23671" y="3291"/>
                    <a:pt x="23665" y="3287"/>
                  </a:cubicBezTo>
                  <a:lnTo>
                    <a:pt x="23665" y="3287"/>
                  </a:lnTo>
                  <a:cubicBezTo>
                    <a:pt x="23753" y="3473"/>
                    <a:pt x="23797" y="3270"/>
                    <a:pt x="23912" y="3579"/>
                  </a:cubicBezTo>
                  <a:cubicBezTo>
                    <a:pt x="23991" y="3605"/>
                    <a:pt x="23974" y="3782"/>
                    <a:pt x="23974" y="3985"/>
                  </a:cubicBezTo>
                  <a:cubicBezTo>
                    <a:pt x="23965" y="4197"/>
                    <a:pt x="23956" y="4444"/>
                    <a:pt x="24071" y="4630"/>
                  </a:cubicBezTo>
                  <a:cubicBezTo>
                    <a:pt x="24063" y="4660"/>
                    <a:pt x="24053" y="4670"/>
                    <a:pt x="24041" y="4670"/>
                  </a:cubicBezTo>
                  <a:cubicBezTo>
                    <a:pt x="24016" y="4670"/>
                    <a:pt x="23983" y="4624"/>
                    <a:pt x="23954" y="4624"/>
                  </a:cubicBezTo>
                  <a:cubicBezTo>
                    <a:pt x="23949" y="4624"/>
                    <a:pt x="23943" y="4625"/>
                    <a:pt x="23938" y="4630"/>
                  </a:cubicBezTo>
                  <a:cubicBezTo>
                    <a:pt x="24115" y="5159"/>
                    <a:pt x="24071" y="5080"/>
                    <a:pt x="24247" y="5521"/>
                  </a:cubicBezTo>
                  <a:lnTo>
                    <a:pt x="24177" y="5910"/>
                  </a:lnTo>
                  <a:cubicBezTo>
                    <a:pt x="24199" y="5837"/>
                    <a:pt x="24225" y="5807"/>
                    <a:pt x="24253" y="5807"/>
                  </a:cubicBezTo>
                  <a:cubicBezTo>
                    <a:pt x="24333" y="5807"/>
                    <a:pt x="24427" y="6064"/>
                    <a:pt x="24486" y="6307"/>
                  </a:cubicBezTo>
                  <a:cubicBezTo>
                    <a:pt x="24539" y="6201"/>
                    <a:pt x="24583" y="6113"/>
                    <a:pt x="24600" y="6060"/>
                  </a:cubicBezTo>
                  <a:cubicBezTo>
                    <a:pt x="24618" y="6228"/>
                    <a:pt x="24653" y="6404"/>
                    <a:pt x="24662" y="6581"/>
                  </a:cubicBezTo>
                  <a:cubicBezTo>
                    <a:pt x="24654" y="6600"/>
                    <a:pt x="24645" y="6608"/>
                    <a:pt x="24634" y="6608"/>
                  </a:cubicBezTo>
                  <a:cubicBezTo>
                    <a:pt x="24608" y="6608"/>
                    <a:pt x="24576" y="6563"/>
                    <a:pt x="24539" y="6501"/>
                  </a:cubicBezTo>
                  <a:lnTo>
                    <a:pt x="24539" y="6501"/>
                  </a:lnTo>
                  <a:cubicBezTo>
                    <a:pt x="24547" y="6537"/>
                    <a:pt x="24556" y="6572"/>
                    <a:pt x="24565" y="6599"/>
                  </a:cubicBezTo>
                  <a:cubicBezTo>
                    <a:pt x="24541" y="6670"/>
                    <a:pt x="24516" y="6698"/>
                    <a:pt x="24491" y="6698"/>
                  </a:cubicBezTo>
                  <a:cubicBezTo>
                    <a:pt x="24450" y="6698"/>
                    <a:pt x="24409" y="6627"/>
                    <a:pt x="24371" y="6546"/>
                  </a:cubicBezTo>
                  <a:cubicBezTo>
                    <a:pt x="24406" y="6484"/>
                    <a:pt x="24433" y="6422"/>
                    <a:pt x="24459" y="6369"/>
                  </a:cubicBezTo>
                  <a:cubicBezTo>
                    <a:pt x="24385" y="6246"/>
                    <a:pt x="24304" y="6138"/>
                    <a:pt x="24236" y="6138"/>
                  </a:cubicBezTo>
                  <a:cubicBezTo>
                    <a:pt x="24231" y="6138"/>
                    <a:pt x="24226" y="6138"/>
                    <a:pt x="24221" y="6139"/>
                  </a:cubicBezTo>
                  <a:cubicBezTo>
                    <a:pt x="24230" y="6175"/>
                    <a:pt x="24247" y="6237"/>
                    <a:pt x="24247" y="6307"/>
                  </a:cubicBezTo>
                  <a:cubicBezTo>
                    <a:pt x="24234" y="6281"/>
                    <a:pt x="24221" y="6265"/>
                    <a:pt x="24208" y="6265"/>
                  </a:cubicBezTo>
                  <a:cubicBezTo>
                    <a:pt x="24204" y="6265"/>
                    <a:pt x="24199" y="6267"/>
                    <a:pt x="24194" y="6272"/>
                  </a:cubicBezTo>
                  <a:cubicBezTo>
                    <a:pt x="24185" y="6290"/>
                    <a:pt x="24212" y="6343"/>
                    <a:pt x="24247" y="6422"/>
                  </a:cubicBezTo>
                  <a:cubicBezTo>
                    <a:pt x="24194" y="6457"/>
                    <a:pt x="24141" y="6493"/>
                    <a:pt x="24088" y="6528"/>
                  </a:cubicBezTo>
                  <a:lnTo>
                    <a:pt x="24150" y="6563"/>
                  </a:lnTo>
                  <a:lnTo>
                    <a:pt x="24080" y="6881"/>
                  </a:lnTo>
                  <a:cubicBezTo>
                    <a:pt x="24053" y="6987"/>
                    <a:pt x="24027" y="7093"/>
                    <a:pt x="24000" y="7199"/>
                  </a:cubicBezTo>
                  <a:cubicBezTo>
                    <a:pt x="24080" y="7667"/>
                    <a:pt x="24238" y="8126"/>
                    <a:pt x="24035" y="8877"/>
                  </a:cubicBezTo>
                  <a:cubicBezTo>
                    <a:pt x="24015" y="8756"/>
                    <a:pt x="23969" y="8741"/>
                    <a:pt x="23912" y="8741"/>
                  </a:cubicBezTo>
                  <a:cubicBezTo>
                    <a:pt x="23894" y="8741"/>
                    <a:pt x="23875" y="8743"/>
                    <a:pt x="23855" y="8743"/>
                  </a:cubicBezTo>
                  <a:cubicBezTo>
                    <a:pt x="23828" y="8743"/>
                    <a:pt x="23799" y="8740"/>
                    <a:pt x="23770" y="8727"/>
                  </a:cubicBezTo>
                  <a:cubicBezTo>
                    <a:pt x="23859" y="8656"/>
                    <a:pt x="23894" y="8515"/>
                    <a:pt x="23921" y="8347"/>
                  </a:cubicBezTo>
                  <a:cubicBezTo>
                    <a:pt x="23929" y="8183"/>
                    <a:pt x="23938" y="7994"/>
                    <a:pt x="23988" y="7820"/>
                  </a:cubicBezTo>
                  <a:lnTo>
                    <a:pt x="23988" y="7820"/>
                  </a:lnTo>
                  <a:cubicBezTo>
                    <a:pt x="23961" y="7909"/>
                    <a:pt x="23934" y="7938"/>
                    <a:pt x="23914" y="7938"/>
                  </a:cubicBezTo>
                  <a:cubicBezTo>
                    <a:pt x="23895" y="7938"/>
                    <a:pt x="23881" y="7913"/>
                    <a:pt x="23876" y="7888"/>
                  </a:cubicBezTo>
                  <a:cubicBezTo>
                    <a:pt x="23868" y="8109"/>
                    <a:pt x="23850" y="8338"/>
                    <a:pt x="23815" y="8568"/>
                  </a:cubicBezTo>
                  <a:cubicBezTo>
                    <a:pt x="23803" y="8563"/>
                    <a:pt x="23793" y="8560"/>
                    <a:pt x="23784" y="8560"/>
                  </a:cubicBezTo>
                  <a:cubicBezTo>
                    <a:pt x="23714" y="8560"/>
                    <a:pt x="23695" y="8700"/>
                    <a:pt x="23594" y="8833"/>
                  </a:cubicBezTo>
                  <a:cubicBezTo>
                    <a:pt x="23605" y="8830"/>
                    <a:pt x="23615" y="8829"/>
                    <a:pt x="23624" y="8829"/>
                  </a:cubicBezTo>
                  <a:cubicBezTo>
                    <a:pt x="23714" y="8829"/>
                    <a:pt x="23696" y="8946"/>
                    <a:pt x="23656" y="9106"/>
                  </a:cubicBezTo>
                  <a:cubicBezTo>
                    <a:pt x="23603" y="9283"/>
                    <a:pt x="23488" y="9477"/>
                    <a:pt x="23461" y="9618"/>
                  </a:cubicBezTo>
                  <a:cubicBezTo>
                    <a:pt x="23391" y="9601"/>
                    <a:pt x="23364" y="9512"/>
                    <a:pt x="23523" y="9221"/>
                  </a:cubicBezTo>
                  <a:lnTo>
                    <a:pt x="23523" y="9221"/>
                  </a:lnTo>
                  <a:cubicBezTo>
                    <a:pt x="23373" y="9354"/>
                    <a:pt x="23373" y="9486"/>
                    <a:pt x="23373" y="9618"/>
                  </a:cubicBezTo>
                  <a:cubicBezTo>
                    <a:pt x="23373" y="9751"/>
                    <a:pt x="23364" y="9892"/>
                    <a:pt x="23223" y="10016"/>
                  </a:cubicBezTo>
                  <a:cubicBezTo>
                    <a:pt x="23258" y="9945"/>
                    <a:pt x="23294" y="9910"/>
                    <a:pt x="23276" y="9866"/>
                  </a:cubicBezTo>
                  <a:lnTo>
                    <a:pt x="23276" y="9866"/>
                  </a:lnTo>
                  <a:cubicBezTo>
                    <a:pt x="23267" y="9919"/>
                    <a:pt x="23241" y="9972"/>
                    <a:pt x="23205" y="10033"/>
                  </a:cubicBezTo>
                  <a:cubicBezTo>
                    <a:pt x="23170" y="10095"/>
                    <a:pt x="23126" y="10157"/>
                    <a:pt x="23082" y="10201"/>
                  </a:cubicBezTo>
                  <a:cubicBezTo>
                    <a:pt x="23024" y="10271"/>
                    <a:pt x="22972" y="10323"/>
                    <a:pt x="22947" y="10323"/>
                  </a:cubicBezTo>
                  <a:cubicBezTo>
                    <a:pt x="22937" y="10323"/>
                    <a:pt x="22932" y="10316"/>
                    <a:pt x="22932" y="10299"/>
                  </a:cubicBezTo>
                  <a:lnTo>
                    <a:pt x="22932" y="10299"/>
                  </a:lnTo>
                  <a:cubicBezTo>
                    <a:pt x="22858" y="10394"/>
                    <a:pt x="22767" y="10495"/>
                    <a:pt x="22676" y="10607"/>
                  </a:cubicBezTo>
                  <a:cubicBezTo>
                    <a:pt x="22570" y="10749"/>
                    <a:pt x="22437" y="10890"/>
                    <a:pt x="22314" y="11022"/>
                  </a:cubicBezTo>
                  <a:cubicBezTo>
                    <a:pt x="22084" y="11287"/>
                    <a:pt x="21863" y="11508"/>
                    <a:pt x="21890" y="11605"/>
                  </a:cubicBezTo>
                  <a:cubicBezTo>
                    <a:pt x="21872" y="11587"/>
                    <a:pt x="21819" y="11393"/>
                    <a:pt x="21819" y="11340"/>
                  </a:cubicBezTo>
                  <a:cubicBezTo>
                    <a:pt x="21687" y="11693"/>
                    <a:pt x="21519" y="12047"/>
                    <a:pt x="21307" y="12391"/>
                  </a:cubicBezTo>
                  <a:cubicBezTo>
                    <a:pt x="21307" y="12214"/>
                    <a:pt x="20848" y="12073"/>
                    <a:pt x="21192" y="11773"/>
                  </a:cubicBezTo>
                  <a:lnTo>
                    <a:pt x="21192" y="11773"/>
                  </a:lnTo>
                  <a:cubicBezTo>
                    <a:pt x="21077" y="11817"/>
                    <a:pt x="20927" y="11879"/>
                    <a:pt x="20707" y="12047"/>
                  </a:cubicBezTo>
                  <a:cubicBezTo>
                    <a:pt x="20713" y="12045"/>
                    <a:pt x="20720" y="12045"/>
                    <a:pt x="20728" y="12045"/>
                  </a:cubicBezTo>
                  <a:cubicBezTo>
                    <a:pt x="20825" y="12045"/>
                    <a:pt x="20999" y="12140"/>
                    <a:pt x="20901" y="12206"/>
                  </a:cubicBezTo>
                  <a:cubicBezTo>
                    <a:pt x="20527" y="12214"/>
                    <a:pt x="20650" y="12240"/>
                    <a:pt x="20241" y="12274"/>
                  </a:cubicBezTo>
                  <a:lnTo>
                    <a:pt x="20241" y="12274"/>
                  </a:lnTo>
                  <a:cubicBezTo>
                    <a:pt x="20348" y="12280"/>
                    <a:pt x="20298" y="12536"/>
                    <a:pt x="20106" y="12603"/>
                  </a:cubicBezTo>
                  <a:cubicBezTo>
                    <a:pt x="20123" y="12561"/>
                    <a:pt x="20014" y="12410"/>
                    <a:pt x="20053" y="12356"/>
                  </a:cubicBezTo>
                  <a:lnTo>
                    <a:pt x="20053" y="12356"/>
                  </a:lnTo>
                  <a:cubicBezTo>
                    <a:pt x="19932" y="12477"/>
                    <a:pt x="19803" y="12598"/>
                    <a:pt x="19674" y="12718"/>
                  </a:cubicBezTo>
                  <a:lnTo>
                    <a:pt x="19674" y="12718"/>
                  </a:lnTo>
                  <a:cubicBezTo>
                    <a:pt x="19729" y="12643"/>
                    <a:pt x="19589" y="12556"/>
                    <a:pt x="19470" y="12532"/>
                  </a:cubicBezTo>
                  <a:lnTo>
                    <a:pt x="19470" y="12532"/>
                  </a:lnTo>
                  <a:cubicBezTo>
                    <a:pt x="19541" y="12559"/>
                    <a:pt x="19038" y="12665"/>
                    <a:pt x="18905" y="12726"/>
                  </a:cubicBezTo>
                  <a:cubicBezTo>
                    <a:pt x="18985" y="12718"/>
                    <a:pt x="19055" y="12718"/>
                    <a:pt x="19135" y="12709"/>
                  </a:cubicBezTo>
                  <a:lnTo>
                    <a:pt x="19135" y="12709"/>
                  </a:lnTo>
                  <a:cubicBezTo>
                    <a:pt x="18552" y="12841"/>
                    <a:pt x="18640" y="13194"/>
                    <a:pt x="18040" y="13309"/>
                  </a:cubicBezTo>
                  <a:cubicBezTo>
                    <a:pt x="18107" y="13250"/>
                    <a:pt x="18150" y="13016"/>
                    <a:pt x="17896" y="13016"/>
                  </a:cubicBezTo>
                  <a:cubicBezTo>
                    <a:pt x="17883" y="13016"/>
                    <a:pt x="17869" y="13017"/>
                    <a:pt x="17855" y="13018"/>
                  </a:cubicBezTo>
                  <a:cubicBezTo>
                    <a:pt x="17749" y="13159"/>
                    <a:pt x="17325" y="13680"/>
                    <a:pt x="16795" y="13830"/>
                  </a:cubicBezTo>
                  <a:lnTo>
                    <a:pt x="16680" y="13777"/>
                  </a:lnTo>
                  <a:lnTo>
                    <a:pt x="16283" y="13910"/>
                  </a:lnTo>
                  <a:cubicBezTo>
                    <a:pt x="16512" y="13698"/>
                    <a:pt x="17201" y="13239"/>
                    <a:pt x="17554" y="13036"/>
                  </a:cubicBezTo>
                  <a:cubicBezTo>
                    <a:pt x="17397" y="13023"/>
                    <a:pt x="17422" y="12995"/>
                    <a:pt x="17346" y="12995"/>
                  </a:cubicBezTo>
                  <a:cubicBezTo>
                    <a:pt x="17311" y="12995"/>
                    <a:pt x="17254" y="13001"/>
                    <a:pt x="17148" y="13018"/>
                  </a:cubicBezTo>
                  <a:cubicBezTo>
                    <a:pt x="17016" y="12974"/>
                    <a:pt x="17325" y="12903"/>
                    <a:pt x="17413" y="12885"/>
                  </a:cubicBezTo>
                  <a:lnTo>
                    <a:pt x="17413" y="12885"/>
                  </a:lnTo>
                  <a:cubicBezTo>
                    <a:pt x="17157" y="12903"/>
                    <a:pt x="16892" y="12921"/>
                    <a:pt x="16618" y="12947"/>
                  </a:cubicBezTo>
                  <a:cubicBezTo>
                    <a:pt x="16680" y="13080"/>
                    <a:pt x="16018" y="13168"/>
                    <a:pt x="16062" y="13274"/>
                  </a:cubicBezTo>
                  <a:lnTo>
                    <a:pt x="16919" y="13018"/>
                  </a:lnTo>
                  <a:lnTo>
                    <a:pt x="16919" y="13018"/>
                  </a:lnTo>
                  <a:cubicBezTo>
                    <a:pt x="16972" y="13150"/>
                    <a:pt x="16468" y="13468"/>
                    <a:pt x="15894" y="13530"/>
                  </a:cubicBezTo>
                  <a:cubicBezTo>
                    <a:pt x="15744" y="13495"/>
                    <a:pt x="15965" y="13265"/>
                    <a:pt x="15947" y="13221"/>
                  </a:cubicBezTo>
                  <a:lnTo>
                    <a:pt x="15947" y="13221"/>
                  </a:lnTo>
                  <a:cubicBezTo>
                    <a:pt x="15883" y="13277"/>
                    <a:pt x="15494" y="13384"/>
                    <a:pt x="15381" y="13384"/>
                  </a:cubicBezTo>
                  <a:cubicBezTo>
                    <a:pt x="15369" y="13384"/>
                    <a:pt x="15361" y="13382"/>
                    <a:pt x="15356" y="13380"/>
                  </a:cubicBezTo>
                  <a:lnTo>
                    <a:pt x="15585" y="13265"/>
                  </a:lnTo>
                  <a:lnTo>
                    <a:pt x="15585" y="13265"/>
                  </a:lnTo>
                  <a:cubicBezTo>
                    <a:pt x="15266" y="13273"/>
                    <a:pt x="15106" y="13514"/>
                    <a:pt x="14733" y="13514"/>
                  </a:cubicBezTo>
                  <a:cubicBezTo>
                    <a:pt x="14715" y="13514"/>
                    <a:pt x="14696" y="13514"/>
                    <a:pt x="14676" y="13512"/>
                  </a:cubicBezTo>
                  <a:cubicBezTo>
                    <a:pt x="14647" y="13518"/>
                    <a:pt x="14611" y="13519"/>
                    <a:pt x="14571" y="13519"/>
                  </a:cubicBezTo>
                  <a:cubicBezTo>
                    <a:pt x="14502" y="13519"/>
                    <a:pt x="14422" y="13514"/>
                    <a:pt x="14356" y="13514"/>
                  </a:cubicBezTo>
                  <a:cubicBezTo>
                    <a:pt x="14277" y="13514"/>
                    <a:pt x="14217" y="13522"/>
                    <a:pt x="14217" y="13556"/>
                  </a:cubicBezTo>
                  <a:cubicBezTo>
                    <a:pt x="14490" y="13636"/>
                    <a:pt x="14667" y="14086"/>
                    <a:pt x="14579" y="14245"/>
                  </a:cubicBezTo>
                  <a:cubicBezTo>
                    <a:pt x="14561" y="14245"/>
                    <a:pt x="14517" y="14245"/>
                    <a:pt x="14446" y="14254"/>
                  </a:cubicBezTo>
                  <a:cubicBezTo>
                    <a:pt x="14376" y="14263"/>
                    <a:pt x="14296" y="14281"/>
                    <a:pt x="14199" y="14289"/>
                  </a:cubicBezTo>
                  <a:cubicBezTo>
                    <a:pt x="14022" y="14316"/>
                    <a:pt x="13819" y="14351"/>
                    <a:pt x="13740" y="14369"/>
                  </a:cubicBezTo>
                  <a:cubicBezTo>
                    <a:pt x="13616" y="14369"/>
                    <a:pt x="13643" y="14272"/>
                    <a:pt x="13687" y="14157"/>
                  </a:cubicBezTo>
                  <a:cubicBezTo>
                    <a:pt x="13731" y="14051"/>
                    <a:pt x="13784" y="13945"/>
                    <a:pt x="13669" y="13945"/>
                  </a:cubicBezTo>
                  <a:cubicBezTo>
                    <a:pt x="13678" y="13980"/>
                    <a:pt x="13590" y="14086"/>
                    <a:pt x="13554" y="14130"/>
                  </a:cubicBezTo>
                  <a:cubicBezTo>
                    <a:pt x="13535" y="14137"/>
                    <a:pt x="13520" y="14140"/>
                    <a:pt x="13509" y="14140"/>
                  </a:cubicBezTo>
                  <a:cubicBezTo>
                    <a:pt x="13466" y="14140"/>
                    <a:pt x="13473" y="14100"/>
                    <a:pt x="13441" y="14100"/>
                  </a:cubicBezTo>
                  <a:cubicBezTo>
                    <a:pt x="13418" y="14100"/>
                    <a:pt x="13374" y="14122"/>
                    <a:pt x="13272" y="14201"/>
                  </a:cubicBezTo>
                  <a:cubicBezTo>
                    <a:pt x="13289" y="14272"/>
                    <a:pt x="13157" y="14369"/>
                    <a:pt x="13078" y="14439"/>
                  </a:cubicBezTo>
                  <a:cubicBezTo>
                    <a:pt x="13047" y="14470"/>
                    <a:pt x="13025" y="14487"/>
                    <a:pt x="13029" y="14487"/>
                  </a:cubicBezTo>
                  <a:cubicBezTo>
                    <a:pt x="13033" y="14487"/>
                    <a:pt x="13083" y="14457"/>
                    <a:pt x="13219" y="14386"/>
                  </a:cubicBezTo>
                  <a:lnTo>
                    <a:pt x="13219" y="14386"/>
                  </a:lnTo>
                  <a:cubicBezTo>
                    <a:pt x="13007" y="14634"/>
                    <a:pt x="12936" y="14598"/>
                    <a:pt x="12716" y="14925"/>
                  </a:cubicBezTo>
                  <a:cubicBezTo>
                    <a:pt x="12723" y="14923"/>
                    <a:pt x="12730" y="14921"/>
                    <a:pt x="12737" y="14921"/>
                  </a:cubicBezTo>
                  <a:cubicBezTo>
                    <a:pt x="12797" y="14921"/>
                    <a:pt x="12804" y="15028"/>
                    <a:pt x="12804" y="15163"/>
                  </a:cubicBezTo>
                  <a:cubicBezTo>
                    <a:pt x="12795" y="15314"/>
                    <a:pt x="12786" y="15499"/>
                    <a:pt x="12751" y="15640"/>
                  </a:cubicBezTo>
                  <a:cubicBezTo>
                    <a:pt x="12744" y="15631"/>
                    <a:pt x="12734" y="15627"/>
                    <a:pt x="12722" y="15627"/>
                  </a:cubicBezTo>
                  <a:cubicBezTo>
                    <a:pt x="12690" y="15627"/>
                    <a:pt x="12647" y="15656"/>
                    <a:pt x="12627" y="15676"/>
                  </a:cubicBezTo>
                  <a:cubicBezTo>
                    <a:pt x="12407" y="16241"/>
                    <a:pt x="12301" y="16559"/>
                    <a:pt x="12142" y="17097"/>
                  </a:cubicBezTo>
                  <a:cubicBezTo>
                    <a:pt x="12106" y="17125"/>
                    <a:pt x="12021" y="17283"/>
                    <a:pt x="11974" y="17283"/>
                  </a:cubicBezTo>
                  <a:cubicBezTo>
                    <a:pt x="11962" y="17283"/>
                    <a:pt x="11953" y="17272"/>
                    <a:pt x="11947" y="17247"/>
                  </a:cubicBezTo>
                  <a:lnTo>
                    <a:pt x="11947" y="17247"/>
                  </a:lnTo>
                  <a:cubicBezTo>
                    <a:pt x="11947" y="17327"/>
                    <a:pt x="11974" y="17415"/>
                    <a:pt x="11912" y="17574"/>
                  </a:cubicBezTo>
                  <a:cubicBezTo>
                    <a:pt x="11872" y="17617"/>
                    <a:pt x="11849" y="17635"/>
                    <a:pt x="11838" y="17635"/>
                  </a:cubicBezTo>
                  <a:cubicBezTo>
                    <a:pt x="11817" y="17635"/>
                    <a:pt x="11836" y="17575"/>
                    <a:pt x="11859" y="17512"/>
                  </a:cubicBezTo>
                  <a:cubicBezTo>
                    <a:pt x="11879" y="17439"/>
                    <a:pt x="11899" y="17361"/>
                    <a:pt x="11862" y="17361"/>
                  </a:cubicBezTo>
                  <a:cubicBezTo>
                    <a:pt x="11850" y="17361"/>
                    <a:pt x="11832" y="17369"/>
                    <a:pt x="11806" y="17389"/>
                  </a:cubicBezTo>
                  <a:cubicBezTo>
                    <a:pt x="11877" y="17442"/>
                    <a:pt x="11753" y="17839"/>
                    <a:pt x="11682" y="18077"/>
                  </a:cubicBezTo>
                  <a:cubicBezTo>
                    <a:pt x="11833" y="18068"/>
                    <a:pt x="11947" y="17574"/>
                    <a:pt x="11974" y="17327"/>
                  </a:cubicBezTo>
                  <a:lnTo>
                    <a:pt x="11974" y="17327"/>
                  </a:lnTo>
                  <a:cubicBezTo>
                    <a:pt x="12142" y="17380"/>
                    <a:pt x="12177" y="17865"/>
                    <a:pt x="11947" y="18439"/>
                  </a:cubicBezTo>
                  <a:cubicBezTo>
                    <a:pt x="11862" y="18637"/>
                    <a:pt x="11814" y="18687"/>
                    <a:pt x="11785" y="18687"/>
                  </a:cubicBezTo>
                  <a:cubicBezTo>
                    <a:pt x="11756" y="18687"/>
                    <a:pt x="11746" y="18638"/>
                    <a:pt x="11736" y="18638"/>
                  </a:cubicBezTo>
                  <a:cubicBezTo>
                    <a:pt x="11733" y="18638"/>
                    <a:pt x="11730" y="18642"/>
                    <a:pt x="11727" y="18651"/>
                  </a:cubicBezTo>
                  <a:cubicBezTo>
                    <a:pt x="11479" y="19031"/>
                    <a:pt x="11426" y="19225"/>
                    <a:pt x="11365" y="19411"/>
                  </a:cubicBezTo>
                  <a:cubicBezTo>
                    <a:pt x="11303" y="19587"/>
                    <a:pt x="11232" y="19755"/>
                    <a:pt x="10897" y="19976"/>
                  </a:cubicBezTo>
                  <a:cubicBezTo>
                    <a:pt x="10840" y="20001"/>
                    <a:pt x="10799" y="20011"/>
                    <a:pt x="10770" y="20011"/>
                  </a:cubicBezTo>
                  <a:cubicBezTo>
                    <a:pt x="10644" y="20011"/>
                    <a:pt x="10727" y="19822"/>
                    <a:pt x="10641" y="19808"/>
                  </a:cubicBezTo>
                  <a:cubicBezTo>
                    <a:pt x="10897" y="19525"/>
                    <a:pt x="11109" y="19437"/>
                    <a:pt x="11276" y="19225"/>
                  </a:cubicBezTo>
                  <a:lnTo>
                    <a:pt x="11276" y="19225"/>
                  </a:lnTo>
                  <a:cubicBezTo>
                    <a:pt x="11188" y="19305"/>
                    <a:pt x="11109" y="19375"/>
                    <a:pt x="11020" y="19446"/>
                  </a:cubicBezTo>
                  <a:cubicBezTo>
                    <a:pt x="11082" y="19331"/>
                    <a:pt x="11214" y="19110"/>
                    <a:pt x="11320" y="19013"/>
                  </a:cubicBezTo>
                  <a:lnTo>
                    <a:pt x="11320" y="19013"/>
                  </a:lnTo>
                  <a:cubicBezTo>
                    <a:pt x="11214" y="19084"/>
                    <a:pt x="10994" y="19384"/>
                    <a:pt x="10676" y="19675"/>
                  </a:cubicBezTo>
                  <a:cubicBezTo>
                    <a:pt x="10526" y="19817"/>
                    <a:pt x="10340" y="19949"/>
                    <a:pt x="10155" y="20064"/>
                  </a:cubicBezTo>
                  <a:cubicBezTo>
                    <a:pt x="9978" y="20170"/>
                    <a:pt x="9784" y="20241"/>
                    <a:pt x="9625" y="20276"/>
                  </a:cubicBezTo>
                  <a:cubicBezTo>
                    <a:pt x="9528" y="20347"/>
                    <a:pt x="9334" y="20444"/>
                    <a:pt x="9440" y="20461"/>
                  </a:cubicBezTo>
                  <a:cubicBezTo>
                    <a:pt x="9510" y="20435"/>
                    <a:pt x="9572" y="20408"/>
                    <a:pt x="9643" y="20382"/>
                  </a:cubicBezTo>
                  <a:lnTo>
                    <a:pt x="9643" y="20382"/>
                  </a:lnTo>
                  <a:cubicBezTo>
                    <a:pt x="9844" y="20398"/>
                    <a:pt x="9380" y="20582"/>
                    <a:pt x="9507" y="20582"/>
                  </a:cubicBezTo>
                  <a:cubicBezTo>
                    <a:pt x="9519" y="20582"/>
                    <a:pt x="9538" y="20580"/>
                    <a:pt x="9563" y="20576"/>
                  </a:cubicBezTo>
                  <a:lnTo>
                    <a:pt x="9563" y="20576"/>
                  </a:lnTo>
                  <a:cubicBezTo>
                    <a:pt x="9298" y="20726"/>
                    <a:pt x="8998" y="20885"/>
                    <a:pt x="8636" y="20965"/>
                  </a:cubicBezTo>
                  <a:lnTo>
                    <a:pt x="8534" y="20880"/>
                  </a:lnTo>
                  <a:lnTo>
                    <a:pt x="8534" y="20880"/>
                  </a:lnTo>
                  <a:cubicBezTo>
                    <a:pt x="8540" y="20883"/>
                    <a:pt x="8550" y="20884"/>
                    <a:pt x="8564" y="20884"/>
                  </a:cubicBezTo>
                  <a:cubicBezTo>
                    <a:pt x="8637" y="20884"/>
                    <a:pt x="8804" y="20845"/>
                    <a:pt x="8875" y="20788"/>
                  </a:cubicBezTo>
                  <a:lnTo>
                    <a:pt x="8875" y="20788"/>
                  </a:lnTo>
                  <a:cubicBezTo>
                    <a:pt x="8804" y="20841"/>
                    <a:pt x="8654" y="20841"/>
                    <a:pt x="8504" y="20876"/>
                  </a:cubicBezTo>
                  <a:cubicBezTo>
                    <a:pt x="8362" y="20903"/>
                    <a:pt x="8221" y="20965"/>
                    <a:pt x="8195" y="21079"/>
                  </a:cubicBezTo>
                  <a:cubicBezTo>
                    <a:pt x="8283" y="21062"/>
                    <a:pt x="8371" y="21044"/>
                    <a:pt x="8460" y="21035"/>
                  </a:cubicBezTo>
                  <a:lnTo>
                    <a:pt x="8460" y="21035"/>
                  </a:lnTo>
                  <a:cubicBezTo>
                    <a:pt x="8248" y="21203"/>
                    <a:pt x="8159" y="21459"/>
                    <a:pt x="7921" y="21698"/>
                  </a:cubicBezTo>
                  <a:cubicBezTo>
                    <a:pt x="8018" y="21680"/>
                    <a:pt x="8027" y="21662"/>
                    <a:pt x="8045" y="21636"/>
                  </a:cubicBezTo>
                  <a:cubicBezTo>
                    <a:pt x="8062" y="21618"/>
                    <a:pt x="8089" y="21592"/>
                    <a:pt x="8212" y="21565"/>
                  </a:cubicBezTo>
                  <a:cubicBezTo>
                    <a:pt x="8080" y="21565"/>
                    <a:pt x="8212" y="21424"/>
                    <a:pt x="8336" y="21335"/>
                  </a:cubicBezTo>
                  <a:cubicBezTo>
                    <a:pt x="8438" y="21265"/>
                    <a:pt x="8567" y="21202"/>
                    <a:pt x="8473" y="21176"/>
                  </a:cubicBezTo>
                  <a:lnTo>
                    <a:pt x="8473" y="21176"/>
                  </a:lnTo>
                  <a:cubicBezTo>
                    <a:pt x="8498" y="21179"/>
                    <a:pt x="8522" y="21180"/>
                    <a:pt x="8545" y="21180"/>
                  </a:cubicBezTo>
                  <a:cubicBezTo>
                    <a:pt x="8692" y="21180"/>
                    <a:pt x="8801" y="21123"/>
                    <a:pt x="8998" y="21123"/>
                  </a:cubicBezTo>
                  <a:cubicBezTo>
                    <a:pt x="9041" y="21123"/>
                    <a:pt x="9087" y="21126"/>
                    <a:pt x="9139" y="21132"/>
                  </a:cubicBezTo>
                  <a:cubicBezTo>
                    <a:pt x="9122" y="21097"/>
                    <a:pt x="9007" y="21088"/>
                    <a:pt x="9298" y="21035"/>
                  </a:cubicBezTo>
                  <a:cubicBezTo>
                    <a:pt x="9307" y="21018"/>
                    <a:pt x="9334" y="20991"/>
                    <a:pt x="9351" y="20982"/>
                  </a:cubicBezTo>
                  <a:cubicBezTo>
                    <a:pt x="9369" y="20982"/>
                    <a:pt x="9369" y="20982"/>
                    <a:pt x="9378" y="20973"/>
                  </a:cubicBezTo>
                  <a:lnTo>
                    <a:pt x="9360" y="20973"/>
                  </a:lnTo>
                  <a:cubicBezTo>
                    <a:pt x="9365" y="20969"/>
                    <a:pt x="9367" y="20967"/>
                    <a:pt x="9366" y="20967"/>
                  </a:cubicBezTo>
                  <a:cubicBezTo>
                    <a:pt x="9365" y="20967"/>
                    <a:pt x="9360" y="20969"/>
                    <a:pt x="9351" y="20973"/>
                  </a:cubicBezTo>
                  <a:cubicBezTo>
                    <a:pt x="9330" y="20976"/>
                    <a:pt x="9310" y="20977"/>
                    <a:pt x="9292" y="20977"/>
                  </a:cubicBezTo>
                  <a:cubicBezTo>
                    <a:pt x="9241" y="20977"/>
                    <a:pt x="9203" y="20969"/>
                    <a:pt x="9184" y="20956"/>
                  </a:cubicBezTo>
                  <a:cubicBezTo>
                    <a:pt x="9245" y="20894"/>
                    <a:pt x="9396" y="20832"/>
                    <a:pt x="9554" y="20762"/>
                  </a:cubicBezTo>
                  <a:cubicBezTo>
                    <a:pt x="9713" y="20700"/>
                    <a:pt x="9872" y="20620"/>
                    <a:pt x="9952" y="20567"/>
                  </a:cubicBezTo>
                  <a:cubicBezTo>
                    <a:pt x="9987" y="20554"/>
                    <a:pt x="10007" y="20548"/>
                    <a:pt x="10016" y="20548"/>
                  </a:cubicBezTo>
                  <a:cubicBezTo>
                    <a:pt x="10054" y="20548"/>
                    <a:pt x="9922" y="20638"/>
                    <a:pt x="9996" y="20638"/>
                  </a:cubicBezTo>
                  <a:cubicBezTo>
                    <a:pt x="9999" y="20638"/>
                    <a:pt x="10002" y="20638"/>
                    <a:pt x="10005" y="20638"/>
                  </a:cubicBezTo>
                  <a:cubicBezTo>
                    <a:pt x="10084" y="20576"/>
                    <a:pt x="10155" y="20514"/>
                    <a:pt x="10226" y="20453"/>
                  </a:cubicBezTo>
                  <a:cubicBezTo>
                    <a:pt x="10235" y="20463"/>
                    <a:pt x="10253" y="20467"/>
                    <a:pt x="10277" y="20467"/>
                  </a:cubicBezTo>
                  <a:cubicBezTo>
                    <a:pt x="10344" y="20467"/>
                    <a:pt x="10454" y="20434"/>
                    <a:pt x="10504" y="20434"/>
                  </a:cubicBezTo>
                  <a:cubicBezTo>
                    <a:pt x="10554" y="20434"/>
                    <a:pt x="10544" y="20466"/>
                    <a:pt x="10376" y="20594"/>
                  </a:cubicBezTo>
                  <a:cubicBezTo>
                    <a:pt x="10508" y="20523"/>
                    <a:pt x="10632" y="20444"/>
                    <a:pt x="10747" y="20355"/>
                  </a:cubicBezTo>
                  <a:cubicBezTo>
                    <a:pt x="10994" y="20241"/>
                    <a:pt x="11259" y="20002"/>
                    <a:pt x="11373" y="19817"/>
                  </a:cubicBezTo>
                  <a:cubicBezTo>
                    <a:pt x="11499" y="19712"/>
                    <a:pt x="11575" y="19491"/>
                    <a:pt x="11580" y="19491"/>
                  </a:cubicBezTo>
                  <a:cubicBezTo>
                    <a:pt x="11581" y="19491"/>
                    <a:pt x="11577" y="19506"/>
                    <a:pt x="11568" y="19543"/>
                  </a:cubicBezTo>
                  <a:cubicBezTo>
                    <a:pt x="11691" y="19366"/>
                    <a:pt x="11797" y="19172"/>
                    <a:pt x="11894" y="18987"/>
                  </a:cubicBezTo>
                  <a:lnTo>
                    <a:pt x="11921" y="18987"/>
                  </a:lnTo>
                  <a:cubicBezTo>
                    <a:pt x="12265" y="18448"/>
                    <a:pt x="12407" y="17804"/>
                    <a:pt x="12760" y="17150"/>
                  </a:cubicBezTo>
                  <a:cubicBezTo>
                    <a:pt x="12795" y="16938"/>
                    <a:pt x="12813" y="16726"/>
                    <a:pt x="12919" y="16426"/>
                  </a:cubicBezTo>
                  <a:lnTo>
                    <a:pt x="13016" y="16382"/>
                  </a:lnTo>
                  <a:cubicBezTo>
                    <a:pt x="13033" y="16267"/>
                    <a:pt x="13104" y="16099"/>
                    <a:pt x="13166" y="15958"/>
                  </a:cubicBezTo>
                  <a:cubicBezTo>
                    <a:pt x="13228" y="15817"/>
                    <a:pt x="13281" y="15711"/>
                    <a:pt x="13263" y="15649"/>
                  </a:cubicBezTo>
                  <a:cubicBezTo>
                    <a:pt x="13413" y="15587"/>
                    <a:pt x="13519" y="15393"/>
                    <a:pt x="13660" y="15225"/>
                  </a:cubicBezTo>
                  <a:cubicBezTo>
                    <a:pt x="13731" y="15146"/>
                    <a:pt x="13828" y="15058"/>
                    <a:pt x="13916" y="14978"/>
                  </a:cubicBezTo>
                  <a:cubicBezTo>
                    <a:pt x="14014" y="14916"/>
                    <a:pt x="14102" y="14846"/>
                    <a:pt x="14190" y="14819"/>
                  </a:cubicBezTo>
                  <a:lnTo>
                    <a:pt x="14155" y="14713"/>
                  </a:lnTo>
                  <a:cubicBezTo>
                    <a:pt x="14384" y="14598"/>
                    <a:pt x="14623" y="14484"/>
                    <a:pt x="14950" y="14351"/>
                  </a:cubicBezTo>
                  <a:lnTo>
                    <a:pt x="14905" y="14272"/>
                  </a:lnTo>
                  <a:cubicBezTo>
                    <a:pt x="15188" y="14113"/>
                    <a:pt x="15709" y="14157"/>
                    <a:pt x="16212" y="14077"/>
                  </a:cubicBezTo>
                  <a:lnTo>
                    <a:pt x="16212" y="14077"/>
                  </a:lnTo>
                  <a:cubicBezTo>
                    <a:pt x="16177" y="14113"/>
                    <a:pt x="16053" y="14122"/>
                    <a:pt x="15956" y="14122"/>
                  </a:cubicBezTo>
                  <a:cubicBezTo>
                    <a:pt x="16028" y="14134"/>
                    <a:pt x="16099" y="14139"/>
                    <a:pt x="16171" y="14139"/>
                  </a:cubicBezTo>
                  <a:cubicBezTo>
                    <a:pt x="16690" y="14139"/>
                    <a:pt x="17211" y="13861"/>
                    <a:pt x="17710" y="13861"/>
                  </a:cubicBezTo>
                  <a:cubicBezTo>
                    <a:pt x="17746" y="13861"/>
                    <a:pt x="17783" y="13862"/>
                    <a:pt x="17819" y="13866"/>
                  </a:cubicBezTo>
                  <a:cubicBezTo>
                    <a:pt x="17931" y="13817"/>
                    <a:pt x="18021" y="13801"/>
                    <a:pt x="18106" y="13801"/>
                  </a:cubicBezTo>
                  <a:cubicBezTo>
                    <a:pt x="18128" y="13801"/>
                    <a:pt x="18150" y="13802"/>
                    <a:pt x="18172" y="13804"/>
                  </a:cubicBezTo>
                  <a:cubicBezTo>
                    <a:pt x="18164" y="13804"/>
                    <a:pt x="18146" y="13804"/>
                    <a:pt x="18137" y="13813"/>
                  </a:cubicBezTo>
                  <a:cubicBezTo>
                    <a:pt x="18155" y="13813"/>
                    <a:pt x="18172" y="13804"/>
                    <a:pt x="18199" y="13804"/>
                  </a:cubicBezTo>
                  <a:lnTo>
                    <a:pt x="18411" y="13804"/>
                  </a:lnTo>
                  <a:cubicBezTo>
                    <a:pt x="18349" y="13795"/>
                    <a:pt x="18287" y="13795"/>
                    <a:pt x="18234" y="13795"/>
                  </a:cubicBezTo>
                  <a:cubicBezTo>
                    <a:pt x="18349" y="13768"/>
                    <a:pt x="18508" y="13715"/>
                    <a:pt x="18658" y="13662"/>
                  </a:cubicBezTo>
                  <a:lnTo>
                    <a:pt x="18755" y="13733"/>
                  </a:lnTo>
                  <a:lnTo>
                    <a:pt x="18790" y="13724"/>
                  </a:lnTo>
                  <a:cubicBezTo>
                    <a:pt x="18958" y="13715"/>
                    <a:pt x="18905" y="13645"/>
                    <a:pt x="18799" y="13601"/>
                  </a:cubicBezTo>
                  <a:cubicBezTo>
                    <a:pt x="18879" y="13556"/>
                    <a:pt x="18949" y="13521"/>
                    <a:pt x="19002" y="13486"/>
                  </a:cubicBezTo>
                  <a:cubicBezTo>
                    <a:pt x="19031" y="13505"/>
                    <a:pt x="19061" y="13513"/>
                    <a:pt x="19093" y="13513"/>
                  </a:cubicBezTo>
                  <a:cubicBezTo>
                    <a:pt x="19216" y="13513"/>
                    <a:pt x="19361" y="13397"/>
                    <a:pt x="19507" y="13397"/>
                  </a:cubicBezTo>
                  <a:cubicBezTo>
                    <a:pt x="19545" y="13397"/>
                    <a:pt x="19583" y="13404"/>
                    <a:pt x="19620" y="13424"/>
                  </a:cubicBezTo>
                  <a:cubicBezTo>
                    <a:pt x="19703" y="13317"/>
                    <a:pt x="20306" y="13111"/>
                    <a:pt x="20395" y="12919"/>
                  </a:cubicBezTo>
                  <a:lnTo>
                    <a:pt x="20395" y="12919"/>
                  </a:lnTo>
                  <a:cubicBezTo>
                    <a:pt x="20570" y="12866"/>
                    <a:pt x="20752" y="12813"/>
                    <a:pt x="20874" y="12691"/>
                  </a:cubicBezTo>
                  <a:lnTo>
                    <a:pt x="21007" y="12771"/>
                  </a:lnTo>
                  <a:cubicBezTo>
                    <a:pt x="21104" y="12665"/>
                    <a:pt x="21192" y="12550"/>
                    <a:pt x="21280" y="12435"/>
                  </a:cubicBezTo>
                  <a:cubicBezTo>
                    <a:pt x="21380" y="12414"/>
                    <a:pt x="21458" y="12398"/>
                    <a:pt x="21505" y="12398"/>
                  </a:cubicBezTo>
                  <a:cubicBezTo>
                    <a:pt x="21579" y="12398"/>
                    <a:pt x="21580" y="12438"/>
                    <a:pt x="21484" y="12568"/>
                  </a:cubicBezTo>
                  <a:cubicBezTo>
                    <a:pt x="21704" y="12356"/>
                    <a:pt x="21793" y="12276"/>
                    <a:pt x="21881" y="12197"/>
                  </a:cubicBezTo>
                  <a:cubicBezTo>
                    <a:pt x="21960" y="12126"/>
                    <a:pt x="22040" y="12055"/>
                    <a:pt x="22190" y="11843"/>
                  </a:cubicBezTo>
                  <a:lnTo>
                    <a:pt x="22225" y="11923"/>
                  </a:lnTo>
                  <a:cubicBezTo>
                    <a:pt x="22367" y="11808"/>
                    <a:pt x="22517" y="11543"/>
                    <a:pt x="22631" y="11517"/>
                  </a:cubicBezTo>
                  <a:cubicBezTo>
                    <a:pt x="22843" y="11437"/>
                    <a:pt x="23205" y="11075"/>
                    <a:pt x="23550" y="10598"/>
                  </a:cubicBezTo>
                  <a:cubicBezTo>
                    <a:pt x="23894" y="10122"/>
                    <a:pt x="24194" y="9530"/>
                    <a:pt x="24442" y="9053"/>
                  </a:cubicBezTo>
                  <a:lnTo>
                    <a:pt x="24442" y="9053"/>
                  </a:lnTo>
                  <a:cubicBezTo>
                    <a:pt x="24414" y="9063"/>
                    <a:pt x="24395" y="9067"/>
                    <a:pt x="24381" y="9067"/>
                  </a:cubicBezTo>
                  <a:cubicBezTo>
                    <a:pt x="24317" y="9067"/>
                    <a:pt x="24376" y="8976"/>
                    <a:pt x="24442" y="8868"/>
                  </a:cubicBezTo>
                  <a:cubicBezTo>
                    <a:pt x="24521" y="8735"/>
                    <a:pt x="24609" y="8568"/>
                    <a:pt x="24530" y="8524"/>
                  </a:cubicBezTo>
                  <a:cubicBezTo>
                    <a:pt x="24574" y="8496"/>
                    <a:pt x="24614" y="8434"/>
                    <a:pt x="24641" y="8434"/>
                  </a:cubicBezTo>
                  <a:cubicBezTo>
                    <a:pt x="24657" y="8434"/>
                    <a:pt x="24668" y="8457"/>
                    <a:pt x="24671" y="8524"/>
                  </a:cubicBezTo>
                  <a:cubicBezTo>
                    <a:pt x="24751" y="7994"/>
                    <a:pt x="24945" y="7746"/>
                    <a:pt x="24839" y="7358"/>
                  </a:cubicBezTo>
                  <a:cubicBezTo>
                    <a:pt x="24847" y="7351"/>
                    <a:pt x="24854" y="7348"/>
                    <a:pt x="24861" y="7348"/>
                  </a:cubicBezTo>
                  <a:cubicBezTo>
                    <a:pt x="24898" y="7348"/>
                    <a:pt x="24911" y="7445"/>
                    <a:pt x="24934" y="7445"/>
                  </a:cubicBezTo>
                  <a:cubicBezTo>
                    <a:pt x="24937" y="7445"/>
                    <a:pt x="24941" y="7442"/>
                    <a:pt x="24945" y="7437"/>
                  </a:cubicBezTo>
                  <a:cubicBezTo>
                    <a:pt x="24945" y="7393"/>
                    <a:pt x="24918" y="7261"/>
                    <a:pt x="24962" y="7208"/>
                  </a:cubicBezTo>
                  <a:cubicBezTo>
                    <a:pt x="24968" y="7199"/>
                    <a:pt x="24973" y="7196"/>
                    <a:pt x="24977" y="7196"/>
                  </a:cubicBezTo>
                  <a:cubicBezTo>
                    <a:pt x="24998" y="7196"/>
                    <a:pt x="25001" y="7301"/>
                    <a:pt x="25015" y="7376"/>
                  </a:cubicBezTo>
                  <a:cubicBezTo>
                    <a:pt x="25077" y="6828"/>
                    <a:pt x="24883" y="6758"/>
                    <a:pt x="24724" y="6705"/>
                  </a:cubicBezTo>
                  <a:cubicBezTo>
                    <a:pt x="24830" y="6440"/>
                    <a:pt x="24812" y="6307"/>
                    <a:pt x="24706" y="6113"/>
                  </a:cubicBezTo>
                  <a:cubicBezTo>
                    <a:pt x="24735" y="6060"/>
                    <a:pt x="24767" y="5989"/>
                    <a:pt x="24791" y="5989"/>
                  </a:cubicBezTo>
                  <a:cubicBezTo>
                    <a:pt x="24811" y="5989"/>
                    <a:pt x="24826" y="6039"/>
                    <a:pt x="24830" y="6192"/>
                  </a:cubicBezTo>
                  <a:cubicBezTo>
                    <a:pt x="24839" y="6095"/>
                    <a:pt x="24857" y="5813"/>
                    <a:pt x="24848" y="5539"/>
                  </a:cubicBezTo>
                  <a:cubicBezTo>
                    <a:pt x="24830" y="5274"/>
                    <a:pt x="24795" y="5036"/>
                    <a:pt x="24724" y="5036"/>
                  </a:cubicBezTo>
                  <a:cubicBezTo>
                    <a:pt x="24759" y="4974"/>
                    <a:pt x="24706" y="4771"/>
                    <a:pt x="24689" y="4727"/>
                  </a:cubicBezTo>
                  <a:cubicBezTo>
                    <a:pt x="24645" y="4312"/>
                    <a:pt x="24636" y="4268"/>
                    <a:pt x="24547" y="3870"/>
                  </a:cubicBezTo>
                  <a:lnTo>
                    <a:pt x="24547" y="3870"/>
                  </a:lnTo>
                  <a:cubicBezTo>
                    <a:pt x="24547" y="3906"/>
                    <a:pt x="24556" y="3950"/>
                    <a:pt x="24547" y="3985"/>
                  </a:cubicBezTo>
                  <a:cubicBezTo>
                    <a:pt x="24362" y="3861"/>
                    <a:pt x="24450" y="3658"/>
                    <a:pt x="24353" y="3349"/>
                  </a:cubicBezTo>
                  <a:lnTo>
                    <a:pt x="24371" y="3349"/>
                  </a:lnTo>
                  <a:cubicBezTo>
                    <a:pt x="24327" y="2978"/>
                    <a:pt x="24291" y="2899"/>
                    <a:pt x="24256" y="2828"/>
                  </a:cubicBezTo>
                  <a:cubicBezTo>
                    <a:pt x="24221" y="2749"/>
                    <a:pt x="24194" y="2678"/>
                    <a:pt x="24132" y="2307"/>
                  </a:cubicBezTo>
                  <a:lnTo>
                    <a:pt x="24053" y="2378"/>
                  </a:lnTo>
                  <a:cubicBezTo>
                    <a:pt x="23938" y="2378"/>
                    <a:pt x="23921" y="2210"/>
                    <a:pt x="23885" y="1998"/>
                  </a:cubicBezTo>
                  <a:cubicBezTo>
                    <a:pt x="23850" y="1786"/>
                    <a:pt x="23797" y="1522"/>
                    <a:pt x="23647" y="1345"/>
                  </a:cubicBezTo>
                  <a:lnTo>
                    <a:pt x="23647" y="1345"/>
                  </a:lnTo>
                  <a:cubicBezTo>
                    <a:pt x="23656" y="1398"/>
                    <a:pt x="23665" y="1451"/>
                    <a:pt x="23673" y="1513"/>
                  </a:cubicBezTo>
                  <a:cubicBezTo>
                    <a:pt x="23585" y="1416"/>
                    <a:pt x="23567" y="1239"/>
                    <a:pt x="23532" y="1045"/>
                  </a:cubicBezTo>
                  <a:cubicBezTo>
                    <a:pt x="23506" y="850"/>
                    <a:pt x="23453" y="639"/>
                    <a:pt x="23347" y="524"/>
                  </a:cubicBezTo>
                  <a:cubicBezTo>
                    <a:pt x="23339" y="511"/>
                    <a:pt x="23340" y="505"/>
                    <a:pt x="23346" y="505"/>
                  </a:cubicBezTo>
                  <a:cubicBezTo>
                    <a:pt x="23368" y="505"/>
                    <a:pt x="23466" y="581"/>
                    <a:pt x="23514" y="630"/>
                  </a:cubicBezTo>
                  <a:cubicBezTo>
                    <a:pt x="23488" y="586"/>
                    <a:pt x="23461" y="550"/>
                    <a:pt x="23444" y="524"/>
                  </a:cubicBezTo>
                  <a:cubicBezTo>
                    <a:pt x="23417" y="488"/>
                    <a:pt x="23391" y="462"/>
                    <a:pt x="23364" y="444"/>
                  </a:cubicBezTo>
                  <a:cubicBezTo>
                    <a:pt x="23329" y="400"/>
                    <a:pt x="23294" y="365"/>
                    <a:pt x="23267" y="347"/>
                  </a:cubicBezTo>
                  <a:cubicBezTo>
                    <a:pt x="23243" y="335"/>
                    <a:pt x="23227" y="330"/>
                    <a:pt x="23215" y="330"/>
                  </a:cubicBezTo>
                  <a:cubicBezTo>
                    <a:pt x="23200" y="330"/>
                    <a:pt x="23193" y="337"/>
                    <a:pt x="23188" y="347"/>
                  </a:cubicBezTo>
                  <a:cubicBezTo>
                    <a:pt x="23169" y="371"/>
                    <a:pt x="23155" y="399"/>
                    <a:pt x="23106" y="399"/>
                  </a:cubicBezTo>
                  <a:cubicBezTo>
                    <a:pt x="23063" y="399"/>
                    <a:pt x="22993" y="378"/>
                    <a:pt x="22870" y="312"/>
                  </a:cubicBezTo>
                  <a:cubicBezTo>
                    <a:pt x="22826" y="259"/>
                    <a:pt x="22879" y="232"/>
                    <a:pt x="22896" y="206"/>
                  </a:cubicBezTo>
                  <a:cubicBezTo>
                    <a:pt x="22905" y="171"/>
                    <a:pt x="22879" y="118"/>
                    <a:pt x="22649" y="38"/>
                  </a:cubicBezTo>
                  <a:cubicBezTo>
                    <a:pt x="22605" y="16"/>
                    <a:pt x="22502" y="0"/>
                    <a:pt x="2238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09" name="Google Shape;4109;p15"/>
          <p:cNvSpPr txBox="1"/>
          <p:nvPr>
            <p:ph type="title"/>
          </p:nvPr>
        </p:nvSpPr>
        <p:spPr>
          <a:xfrm>
            <a:off x="720000" y="540000"/>
            <a:ext cx="5382000" cy="8868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200"/>
              <a:buNone/>
              <a:defRPr sz="4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4200"/>
              <a:buNone/>
              <a:defRPr sz="4200">
                <a:solidFill>
                  <a:srgbClr val="FFFFFF"/>
                </a:solidFill>
              </a:defRPr>
            </a:lvl2pPr>
            <a:lvl3pPr lvl="2" rtl="0" algn="ctr">
              <a:spcBef>
                <a:spcPts val="0"/>
              </a:spcBef>
              <a:spcAft>
                <a:spcPts val="0"/>
              </a:spcAft>
              <a:buClr>
                <a:srgbClr val="FFFFFF"/>
              </a:buClr>
              <a:buSzPts val="4200"/>
              <a:buNone/>
              <a:defRPr sz="4200">
                <a:solidFill>
                  <a:srgbClr val="FFFFFF"/>
                </a:solidFill>
              </a:defRPr>
            </a:lvl3pPr>
            <a:lvl4pPr lvl="3" rtl="0" algn="ctr">
              <a:spcBef>
                <a:spcPts val="0"/>
              </a:spcBef>
              <a:spcAft>
                <a:spcPts val="0"/>
              </a:spcAft>
              <a:buClr>
                <a:srgbClr val="FFFFFF"/>
              </a:buClr>
              <a:buSzPts val="4200"/>
              <a:buNone/>
              <a:defRPr sz="4200">
                <a:solidFill>
                  <a:srgbClr val="FFFFFF"/>
                </a:solidFill>
              </a:defRPr>
            </a:lvl4pPr>
            <a:lvl5pPr lvl="4" rtl="0" algn="ctr">
              <a:spcBef>
                <a:spcPts val="0"/>
              </a:spcBef>
              <a:spcAft>
                <a:spcPts val="0"/>
              </a:spcAft>
              <a:buClr>
                <a:srgbClr val="FFFFFF"/>
              </a:buClr>
              <a:buSzPts val="4200"/>
              <a:buNone/>
              <a:defRPr sz="4200">
                <a:solidFill>
                  <a:srgbClr val="FFFFFF"/>
                </a:solidFill>
              </a:defRPr>
            </a:lvl5pPr>
            <a:lvl6pPr lvl="5" rtl="0" algn="ctr">
              <a:spcBef>
                <a:spcPts val="0"/>
              </a:spcBef>
              <a:spcAft>
                <a:spcPts val="0"/>
              </a:spcAft>
              <a:buClr>
                <a:srgbClr val="FFFFFF"/>
              </a:buClr>
              <a:buSzPts val="4200"/>
              <a:buNone/>
              <a:defRPr sz="4200">
                <a:solidFill>
                  <a:srgbClr val="FFFFFF"/>
                </a:solidFill>
              </a:defRPr>
            </a:lvl6pPr>
            <a:lvl7pPr lvl="6" rtl="0" algn="ctr">
              <a:spcBef>
                <a:spcPts val="0"/>
              </a:spcBef>
              <a:spcAft>
                <a:spcPts val="0"/>
              </a:spcAft>
              <a:buClr>
                <a:srgbClr val="FFFFFF"/>
              </a:buClr>
              <a:buSzPts val="4200"/>
              <a:buNone/>
              <a:defRPr sz="4200">
                <a:solidFill>
                  <a:srgbClr val="FFFFFF"/>
                </a:solidFill>
              </a:defRPr>
            </a:lvl7pPr>
            <a:lvl8pPr lvl="7" rtl="0" algn="ctr">
              <a:spcBef>
                <a:spcPts val="0"/>
              </a:spcBef>
              <a:spcAft>
                <a:spcPts val="0"/>
              </a:spcAft>
              <a:buClr>
                <a:srgbClr val="FFFFFF"/>
              </a:buClr>
              <a:buSzPts val="4200"/>
              <a:buNone/>
              <a:defRPr sz="4200">
                <a:solidFill>
                  <a:srgbClr val="FFFFFF"/>
                </a:solidFill>
              </a:defRPr>
            </a:lvl8pPr>
            <a:lvl9pPr lvl="8" rtl="0" algn="ctr">
              <a:spcBef>
                <a:spcPts val="0"/>
              </a:spcBef>
              <a:spcAft>
                <a:spcPts val="0"/>
              </a:spcAft>
              <a:buClr>
                <a:srgbClr val="FFFFFF"/>
              </a:buClr>
              <a:buSzPts val="4200"/>
              <a:buNone/>
              <a:defRPr sz="4200">
                <a:solidFill>
                  <a:srgbClr val="FFFFFF"/>
                </a:solidFill>
              </a:defRPr>
            </a:lvl9pPr>
          </a:lstStyle>
          <a:p/>
        </p:txBody>
      </p:sp>
      <p:sp>
        <p:nvSpPr>
          <p:cNvPr id="4110" name="Google Shape;4110;p15"/>
          <p:cNvSpPr txBox="1"/>
          <p:nvPr>
            <p:ph idx="1" type="subTitle"/>
          </p:nvPr>
        </p:nvSpPr>
        <p:spPr>
          <a:xfrm>
            <a:off x="1305377"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1" name="Google Shape;4111;p15"/>
          <p:cNvSpPr txBox="1"/>
          <p:nvPr>
            <p:ph idx="2" type="subTitle"/>
          </p:nvPr>
        </p:nvSpPr>
        <p:spPr>
          <a:xfrm>
            <a:off x="1305377"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112" name="Google Shape;4112;p15"/>
          <p:cNvSpPr txBox="1"/>
          <p:nvPr>
            <p:ph idx="3" type="subTitle"/>
          </p:nvPr>
        </p:nvSpPr>
        <p:spPr>
          <a:xfrm>
            <a:off x="3494327"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3" name="Google Shape;4113;p15"/>
          <p:cNvSpPr txBox="1"/>
          <p:nvPr>
            <p:ph idx="4" type="subTitle"/>
          </p:nvPr>
        </p:nvSpPr>
        <p:spPr>
          <a:xfrm>
            <a:off x="3494327"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114" name="Google Shape;4114;p15"/>
          <p:cNvSpPr txBox="1"/>
          <p:nvPr>
            <p:ph idx="5" type="subTitle"/>
          </p:nvPr>
        </p:nvSpPr>
        <p:spPr>
          <a:xfrm>
            <a:off x="5717248" y="21018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sz="3000">
                <a:solidFill>
                  <a:srgbClr val="FFFFFF"/>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115" name="Google Shape;4115;p15"/>
          <p:cNvSpPr txBox="1"/>
          <p:nvPr>
            <p:ph idx="6" type="subTitle"/>
          </p:nvPr>
        </p:nvSpPr>
        <p:spPr>
          <a:xfrm>
            <a:off x="5763823" y="2711000"/>
            <a:ext cx="2058300" cy="10773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4116" name="Google Shape;4116;p15"/>
          <p:cNvGrpSpPr/>
          <p:nvPr/>
        </p:nvGrpSpPr>
        <p:grpSpPr>
          <a:xfrm>
            <a:off x="7781350" y="-195362"/>
            <a:ext cx="1814399" cy="1470726"/>
            <a:chOff x="7781350" y="-195362"/>
            <a:chExt cx="1814399" cy="1470726"/>
          </a:xfrm>
        </p:grpSpPr>
        <p:sp>
          <p:nvSpPr>
            <p:cNvPr id="4117" name="Google Shape;4117;p15"/>
            <p:cNvSpPr/>
            <p:nvPr/>
          </p:nvSpPr>
          <p:spPr>
            <a:xfrm>
              <a:off x="7883606" y="698404"/>
              <a:ext cx="68321" cy="49154"/>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5"/>
            <p:cNvSpPr/>
            <p:nvPr/>
          </p:nvSpPr>
          <p:spPr>
            <a:xfrm>
              <a:off x="7781350" y="614555"/>
              <a:ext cx="68062" cy="5493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5"/>
            <p:cNvSpPr/>
            <p:nvPr/>
          </p:nvSpPr>
          <p:spPr>
            <a:xfrm>
              <a:off x="7897621" y="520587"/>
              <a:ext cx="90641" cy="5590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5"/>
            <p:cNvSpPr/>
            <p:nvPr/>
          </p:nvSpPr>
          <p:spPr>
            <a:xfrm>
              <a:off x="8077608" y="531257"/>
              <a:ext cx="71825" cy="52114"/>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5"/>
            <p:cNvSpPr/>
            <p:nvPr/>
          </p:nvSpPr>
          <p:spPr>
            <a:xfrm>
              <a:off x="8002732" y="660472"/>
              <a:ext cx="55410" cy="46744"/>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5"/>
            <p:cNvSpPr/>
            <p:nvPr/>
          </p:nvSpPr>
          <p:spPr>
            <a:xfrm>
              <a:off x="8189013" y="877460"/>
              <a:ext cx="75718" cy="56795"/>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5"/>
            <p:cNvSpPr/>
            <p:nvPr/>
          </p:nvSpPr>
          <p:spPr>
            <a:xfrm>
              <a:off x="8457695" y="835949"/>
              <a:ext cx="75913" cy="54592"/>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5"/>
            <p:cNvSpPr/>
            <p:nvPr/>
          </p:nvSpPr>
          <p:spPr>
            <a:xfrm>
              <a:off x="9084209" y="-176913"/>
              <a:ext cx="82985" cy="53284"/>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5"/>
            <p:cNvSpPr/>
            <p:nvPr/>
          </p:nvSpPr>
          <p:spPr>
            <a:xfrm>
              <a:off x="9292615" y="-195362"/>
              <a:ext cx="57161" cy="44197"/>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15"/>
            <p:cNvSpPr/>
            <p:nvPr/>
          </p:nvSpPr>
          <p:spPr>
            <a:xfrm>
              <a:off x="9325511" y="55702"/>
              <a:ext cx="67997" cy="43371"/>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15"/>
            <p:cNvSpPr/>
            <p:nvPr/>
          </p:nvSpPr>
          <p:spPr>
            <a:xfrm>
              <a:off x="8960476" y="101137"/>
              <a:ext cx="91355" cy="54041"/>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5"/>
            <p:cNvSpPr/>
            <p:nvPr/>
          </p:nvSpPr>
          <p:spPr>
            <a:xfrm>
              <a:off x="9160058" y="-59057"/>
              <a:ext cx="81752" cy="61270"/>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5"/>
            <p:cNvSpPr/>
            <p:nvPr/>
          </p:nvSpPr>
          <p:spPr>
            <a:xfrm>
              <a:off x="9179458" y="123717"/>
              <a:ext cx="67478" cy="50668"/>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5"/>
            <p:cNvSpPr/>
            <p:nvPr/>
          </p:nvSpPr>
          <p:spPr>
            <a:xfrm>
              <a:off x="9084728" y="167913"/>
              <a:ext cx="83634" cy="53904"/>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5"/>
            <p:cNvSpPr/>
            <p:nvPr/>
          </p:nvSpPr>
          <p:spPr>
            <a:xfrm>
              <a:off x="8983315" y="-68213"/>
              <a:ext cx="62093" cy="4454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5"/>
            <p:cNvSpPr/>
            <p:nvPr/>
          </p:nvSpPr>
          <p:spPr>
            <a:xfrm>
              <a:off x="9318957" y="1185180"/>
              <a:ext cx="86618" cy="70288"/>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5"/>
            <p:cNvSpPr/>
            <p:nvPr/>
          </p:nvSpPr>
          <p:spPr>
            <a:xfrm>
              <a:off x="9193667" y="1233576"/>
              <a:ext cx="44834" cy="41787"/>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5"/>
            <p:cNvSpPr/>
            <p:nvPr/>
          </p:nvSpPr>
          <p:spPr>
            <a:xfrm>
              <a:off x="9122555" y="956077"/>
              <a:ext cx="70592" cy="6230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5"/>
            <p:cNvSpPr/>
            <p:nvPr/>
          </p:nvSpPr>
          <p:spPr>
            <a:xfrm>
              <a:off x="9353929" y="946990"/>
              <a:ext cx="74874" cy="56038"/>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15"/>
            <p:cNvSpPr/>
            <p:nvPr/>
          </p:nvSpPr>
          <p:spPr>
            <a:xfrm>
              <a:off x="9249986" y="1053831"/>
              <a:ext cx="84477" cy="5163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15"/>
            <p:cNvSpPr/>
            <p:nvPr/>
          </p:nvSpPr>
          <p:spPr>
            <a:xfrm>
              <a:off x="9066561" y="1098372"/>
              <a:ext cx="92263" cy="47708"/>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5"/>
            <p:cNvSpPr/>
            <p:nvPr/>
          </p:nvSpPr>
          <p:spPr>
            <a:xfrm>
              <a:off x="9143902" y="822525"/>
              <a:ext cx="70592" cy="64437"/>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5"/>
            <p:cNvSpPr/>
            <p:nvPr/>
          </p:nvSpPr>
          <p:spPr>
            <a:xfrm>
              <a:off x="9501669" y="1032353"/>
              <a:ext cx="94080" cy="55694"/>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15"/>
            <p:cNvSpPr/>
            <p:nvPr/>
          </p:nvSpPr>
          <p:spPr>
            <a:xfrm>
              <a:off x="9263871" y="511293"/>
              <a:ext cx="69035" cy="5514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15"/>
            <p:cNvSpPr/>
            <p:nvPr/>
          </p:nvSpPr>
          <p:spPr>
            <a:xfrm>
              <a:off x="8914474" y="533529"/>
              <a:ext cx="58005" cy="4165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15"/>
            <p:cNvSpPr/>
            <p:nvPr/>
          </p:nvSpPr>
          <p:spPr>
            <a:xfrm>
              <a:off x="8947370" y="709694"/>
              <a:ext cx="59367" cy="4316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5"/>
            <p:cNvSpPr/>
            <p:nvPr/>
          </p:nvSpPr>
          <p:spPr>
            <a:xfrm>
              <a:off x="8750319" y="413470"/>
              <a:ext cx="77794" cy="5858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44" name="Google Shape;4144;p15"/>
          <p:cNvGrpSpPr/>
          <p:nvPr/>
        </p:nvGrpSpPr>
        <p:grpSpPr>
          <a:xfrm>
            <a:off x="7696280" y="3120492"/>
            <a:ext cx="3257732" cy="3203078"/>
            <a:chOff x="7696280" y="3120492"/>
            <a:chExt cx="3257732" cy="3203078"/>
          </a:xfrm>
        </p:grpSpPr>
        <p:sp>
          <p:nvSpPr>
            <p:cNvPr id="4145" name="Google Shape;4145;p15"/>
            <p:cNvSpPr/>
            <p:nvPr/>
          </p:nvSpPr>
          <p:spPr>
            <a:xfrm rot="7501853">
              <a:off x="8075236" y="3825859"/>
              <a:ext cx="2502104" cy="181140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15"/>
            <p:cNvSpPr/>
            <p:nvPr/>
          </p:nvSpPr>
          <p:spPr>
            <a:xfrm rot="7501853">
              <a:off x="9921470" y="3599622"/>
              <a:ext cx="35605" cy="48009"/>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15"/>
            <p:cNvSpPr/>
            <p:nvPr/>
          </p:nvSpPr>
          <p:spPr>
            <a:xfrm rot="7501853">
              <a:off x="9911011" y="3584182"/>
              <a:ext cx="4712" cy="25482"/>
            </a:xfrm>
            <a:custGeom>
              <a:rect b="b" l="l" r="r" t="t"/>
              <a:pathLst>
                <a:path extrusionOk="0" h="319" w="54">
                  <a:moveTo>
                    <a:pt x="10" y="1"/>
                  </a:moveTo>
                  <a:cubicBezTo>
                    <a:pt x="1" y="98"/>
                    <a:pt x="10" y="195"/>
                    <a:pt x="45" y="319"/>
                  </a:cubicBezTo>
                  <a:cubicBezTo>
                    <a:pt x="54" y="221"/>
                    <a:pt x="27" y="115"/>
                    <a:pt x="1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15"/>
            <p:cNvSpPr/>
            <p:nvPr/>
          </p:nvSpPr>
          <p:spPr>
            <a:xfrm rot="7501853">
              <a:off x="9877147" y="3613648"/>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15"/>
            <p:cNvSpPr/>
            <p:nvPr/>
          </p:nvSpPr>
          <p:spPr>
            <a:xfrm rot="7501853">
              <a:off x="9799791" y="3499444"/>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15"/>
            <p:cNvSpPr/>
            <p:nvPr/>
          </p:nvSpPr>
          <p:spPr>
            <a:xfrm rot="7501853">
              <a:off x="9893669" y="3650917"/>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15"/>
            <p:cNvSpPr/>
            <p:nvPr/>
          </p:nvSpPr>
          <p:spPr>
            <a:xfrm rot="7501853">
              <a:off x="9864607" y="3568162"/>
              <a:ext cx="22427"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15"/>
            <p:cNvSpPr/>
            <p:nvPr/>
          </p:nvSpPr>
          <p:spPr>
            <a:xfrm rot="7501853">
              <a:off x="9678842" y="3474904"/>
              <a:ext cx="107949" cy="100811"/>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15"/>
            <p:cNvSpPr/>
            <p:nvPr/>
          </p:nvSpPr>
          <p:spPr>
            <a:xfrm rot="7501853">
              <a:off x="9805021" y="3492854"/>
              <a:ext cx="39444" cy="59352"/>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5"/>
            <p:cNvSpPr/>
            <p:nvPr/>
          </p:nvSpPr>
          <p:spPr>
            <a:xfrm rot="7501853">
              <a:off x="9812447" y="3565783"/>
              <a:ext cx="70948" cy="67740"/>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5"/>
            <p:cNvSpPr/>
            <p:nvPr/>
          </p:nvSpPr>
          <p:spPr>
            <a:xfrm rot="7501853">
              <a:off x="9837828" y="3684720"/>
              <a:ext cx="30107"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5"/>
            <p:cNvSpPr/>
            <p:nvPr/>
          </p:nvSpPr>
          <p:spPr>
            <a:xfrm rot="7501853">
              <a:off x="9795934" y="3461987"/>
              <a:ext cx="20857"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5"/>
            <p:cNvSpPr/>
            <p:nvPr/>
          </p:nvSpPr>
          <p:spPr>
            <a:xfrm rot="7501853">
              <a:off x="9753295" y="3427568"/>
              <a:ext cx="17890"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5"/>
            <p:cNvSpPr/>
            <p:nvPr/>
          </p:nvSpPr>
          <p:spPr>
            <a:xfrm rot="7501853">
              <a:off x="8555521" y="4059943"/>
              <a:ext cx="33249"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5"/>
            <p:cNvSpPr/>
            <p:nvPr/>
          </p:nvSpPr>
          <p:spPr>
            <a:xfrm rot="7501853">
              <a:off x="9088618" y="3463441"/>
              <a:ext cx="38572"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5"/>
            <p:cNvSpPr/>
            <p:nvPr/>
          </p:nvSpPr>
          <p:spPr>
            <a:xfrm rot="7501853">
              <a:off x="9037523" y="3494098"/>
              <a:ext cx="50178"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5"/>
            <p:cNvSpPr/>
            <p:nvPr/>
          </p:nvSpPr>
          <p:spPr>
            <a:xfrm rot="7501853">
              <a:off x="9522667" y="3336334"/>
              <a:ext cx="4363" cy="5752"/>
            </a:xfrm>
            <a:custGeom>
              <a:rect b="b" l="l" r="r" t="t"/>
              <a:pathLst>
                <a:path extrusionOk="0" h="72" w="50">
                  <a:moveTo>
                    <a:pt x="6" y="0"/>
                  </a:moveTo>
                  <a:cubicBezTo>
                    <a:pt x="0" y="0"/>
                    <a:pt x="27" y="60"/>
                    <a:pt x="50" y="71"/>
                  </a:cubicBezTo>
                  <a:cubicBezTo>
                    <a:pt x="22" y="18"/>
                    <a:pt x="9" y="0"/>
                    <a:pt x="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15"/>
            <p:cNvSpPr/>
            <p:nvPr/>
          </p:nvSpPr>
          <p:spPr>
            <a:xfrm rot="7501853">
              <a:off x="9554498" y="3426713"/>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15"/>
            <p:cNvSpPr/>
            <p:nvPr/>
          </p:nvSpPr>
          <p:spPr>
            <a:xfrm rot="7501853">
              <a:off x="9039440" y="3683257"/>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5"/>
            <p:cNvSpPr/>
            <p:nvPr/>
          </p:nvSpPr>
          <p:spPr>
            <a:xfrm rot="7501853">
              <a:off x="9530697" y="3337713"/>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5"/>
            <p:cNvSpPr/>
            <p:nvPr/>
          </p:nvSpPr>
          <p:spPr>
            <a:xfrm rot="7501853">
              <a:off x="9544094" y="3334747"/>
              <a:ext cx="7069"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15"/>
            <p:cNvSpPr/>
            <p:nvPr/>
          </p:nvSpPr>
          <p:spPr>
            <a:xfrm rot="7501853">
              <a:off x="9507780" y="3329873"/>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15"/>
            <p:cNvSpPr/>
            <p:nvPr/>
          </p:nvSpPr>
          <p:spPr>
            <a:xfrm rot="7501853">
              <a:off x="8559717" y="4407861"/>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5"/>
            <p:cNvSpPr/>
            <p:nvPr/>
          </p:nvSpPr>
          <p:spPr>
            <a:xfrm rot="7501853">
              <a:off x="8510556" y="4381621"/>
              <a:ext cx="40143" cy="6710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5"/>
            <p:cNvSpPr/>
            <p:nvPr/>
          </p:nvSpPr>
          <p:spPr>
            <a:xfrm rot="7501853">
              <a:off x="7980108" y="3729935"/>
              <a:ext cx="2690076" cy="1984191"/>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15"/>
            <p:cNvSpPr/>
            <p:nvPr/>
          </p:nvSpPr>
          <p:spPr>
            <a:xfrm rot="7501853">
              <a:off x="8993417" y="3845200"/>
              <a:ext cx="15533"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15"/>
            <p:cNvSpPr/>
            <p:nvPr/>
          </p:nvSpPr>
          <p:spPr>
            <a:xfrm rot="7501853">
              <a:off x="9647058" y="3350725"/>
              <a:ext cx="13963"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5"/>
            <p:cNvSpPr/>
            <p:nvPr/>
          </p:nvSpPr>
          <p:spPr>
            <a:xfrm rot="7501853">
              <a:off x="9744336" y="3601894"/>
              <a:ext cx="15533" cy="18692"/>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5"/>
            <p:cNvSpPr/>
            <p:nvPr/>
          </p:nvSpPr>
          <p:spPr>
            <a:xfrm rot="7501853">
              <a:off x="9654811" y="3435256"/>
              <a:ext cx="32899"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5"/>
            <p:cNvSpPr/>
            <p:nvPr/>
          </p:nvSpPr>
          <p:spPr>
            <a:xfrm rot="7501853">
              <a:off x="9691236" y="3464249"/>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5"/>
            <p:cNvSpPr/>
            <p:nvPr/>
          </p:nvSpPr>
          <p:spPr>
            <a:xfrm rot="7501853">
              <a:off x="9448057" y="3329948"/>
              <a:ext cx="47298"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5"/>
            <p:cNvSpPr/>
            <p:nvPr/>
          </p:nvSpPr>
          <p:spPr>
            <a:xfrm rot="7501853">
              <a:off x="9622092" y="3480251"/>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5"/>
            <p:cNvSpPr/>
            <p:nvPr/>
          </p:nvSpPr>
          <p:spPr>
            <a:xfrm rot="7501853">
              <a:off x="9528504" y="3431151"/>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5"/>
            <p:cNvSpPr/>
            <p:nvPr/>
          </p:nvSpPr>
          <p:spPr>
            <a:xfrm rot="7501853">
              <a:off x="9558710" y="3440341"/>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5"/>
            <p:cNvSpPr/>
            <p:nvPr/>
          </p:nvSpPr>
          <p:spPr>
            <a:xfrm rot="7501853">
              <a:off x="9587392" y="3469854"/>
              <a:ext cx="3927" cy="26201"/>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15"/>
            <p:cNvSpPr/>
            <p:nvPr/>
          </p:nvSpPr>
          <p:spPr>
            <a:xfrm rot="7501853">
              <a:off x="9193331" y="3510739"/>
              <a:ext cx="37786"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15"/>
            <p:cNvSpPr/>
            <p:nvPr/>
          </p:nvSpPr>
          <p:spPr>
            <a:xfrm rot="7501853">
              <a:off x="9302916" y="3512668"/>
              <a:ext cx="18588" cy="19811"/>
            </a:xfrm>
            <a:custGeom>
              <a:rect b="b" l="l" r="r" t="t"/>
              <a:pathLst>
                <a:path extrusionOk="0" h="248" w="213">
                  <a:moveTo>
                    <a:pt x="212" y="0"/>
                  </a:moveTo>
                  <a:lnTo>
                    <a:pt x="18" y="9"/>
                  </a:lnTo>
                  <a:cubicBezTo>
                    <a:pt x="45" y="98"/>
                    <a:pt x="9" y="151"/>
                    <a:pt x="0" y="248"/>
                  </a:cubicBezTo>
                  <a:lnTo>
                    <a:pt x="212" y="0"/>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5"/>
            <p:cNvSpPr/>
            <p:nvPr/>
          </p:nvSpPr>
          <p:spPr>
            <a:xfrm rot="7501853">
              <a:off x="9222411" y="3565706"/>
              <a:ext cx="62570"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5"/>
            <p:cNvSpPr/>
            <p:nvPr/>
          </p:nvSpPr>
          <p:spPr>
            <a:xfrm rot="7501853">
              <a:off x="8901510" y="3809070"/>
              <a:ext cx="7767" cy="43855"/>
            </a:xfrm>
            <a:custGeom>
              <a:rect b="b" l="l" r="r" t="t"/>
              <a:pathLst>
                <a:path extrusionOk="0" h="549" w="89">
                  <a:moveTo>
                    <a:pt x="89" y="1"/>
                  </a:moveTo>
                  <a:lnTo>
                    <a:pt x="1" y="9"/>
                  </a:lnTo>
                  <a:lnTo>
                    <a:pt x="1" y="548"/>
                  </a:lnTo>
                  <a:lnTo>
                    <a:pt x="89" y="1"/>
                  </a:ln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15"/>
            <p:cNvSpPr/>
            <p:nvPr/>
          </p:nvSpPr>
          <p:spPr>
            <a:xfrm rot="7501853">
              <a:off x="8725257" y="4178627"/>
              <a:ext cx="58643"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15"/>
            <p:cNvSpPr/>
            <p:nvPr/>
          </p:nvSpPr>
          <p:spPr>
            <a:xfrm rot="7501853">
              <a:off x="8737201" y="4174879"/>
              <a:ext cx="11694" cy="5752"/>
            </a:xfrm>
            <a:custGeom>
              <a:rect b="b" l="l" r="r" t="t"/>
              <a:pathLst>
                <a:path extrusionOk="0" h="72" w="134">
                  <a:moveTo>
                    <a:pt x="133" y="1"/>
                  </a:moveTo>
                  <a:cubicBezTo>
                    <a:pt x="89" y="19"/>
                    <a:pt x="45" y="45"/>
                    <a:pt x="1" y="72"/>
                  </a:cubicBezTo>
                  <a:cubicBezTo>
                    <a:pt x="71" y="45"/>
                    <a:pt x="107" y="27"/>
                    <a:pt x="13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6" name="Google Shape;4186;p15"/>
          <p:cNvGrpSpPr/>
          <p:nvPr/>
        </p:nvGrpSpPr>
        <p:grpSpPr>
          <a:xfrm>
            <a:off x="8638369" y="3969212"/>
            <a:ext cx="844847" cy="1136827"/>
            <a:chOff x="8485969" y="3816812"/>
            <a:chExt cx="844847" cy="1136827"/>
          </a:xfrm>
        </p:grpSpPr>
        <p:sp>
          <p:nvSpPr>
            <p:cNvPr id="4187" name="Google Shape;4187;p15"/>
            <p:cNvSpPr/>
            <p:nvPr/>
          </p:nvSpPr>
          <p:spPr>
            <a:xfrm rot="-2391711">
              <a:off x="8891296" y="4570247"/>
              <a:ext cx="137127" cy="13062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5"/>
            <p:cNvSpPr/>
            <p:nvPr/>
          </p:nvSpPr>
          <p:spPr>
            <a:xfrm rot="-2391711">
              <a:off x="8982062" y="4330146"/>
              <a:ext cx="139643" cy="104856"/>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5"/>
            <p:cNvSpPr/>
            <p:nvPr/>
          </p:nvSpPr>
          <p:spPr>
            <a:xfrm rot="-2391711">
              <a:off x="9178753" y="4117957"/>
              <a:ext cx="168234" cy="129096"/>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5"/>
            <p:cNvSpPr/>
            <p:nvPr/>
          </p:nvSpPr>
          <p:spPr>
            <a:xfrm rot="-2391711">
              <a:off x="8772423" y="4781155"/>
              <a:ext cx="139986" cy="127711"/>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5"/>
            <p:cNvSpPr/>
            <p:nvPr/>
          </p:nvSpPr>
          <p:spPr>
            <a:xfrm rot="-2391711">
              <a:off x="8676999" y="4549216"/>
              <a:ext cx="137012" cy="134913"/>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5"/>
            <p:cNvSpPr/>
            <p:nvPr/>
          </p:nvSpPr>
          <p:spPr>
            <a:xfrm rot="-2391711">
              <a:off x="8790732" y="4192398"/>
              <a:ext cx="120772" cy="151258"/>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5"/>
            <p:cNvSpPr/>
            <p:nvPr/>
          </p:nvSpPr>
          <p:spPr>
            <a:xfrm rot="-2391711">
              <a:off x="8868096" y="3873782"/>
              <a:ext cx="178070" cy="139761"/>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15"/>
            <p:cNvSpPr/>
            <p:nvPr/>
          </p:nvSpPr>
          <p:spPr>
            <a:xfrm rot="-2391711">
              <a:off x="9165643" y="4498432"/>
              <a:ext cx="158513" cy="117738"/>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15"/>
            <p:cNvSpPr/>
            <p:nvPr/>
          </p:nvSpPr>
          <p:spPr>
            <a:xfrm rot="-2391711">
              <a:off x="9020257" y="4033954"/>
              <a:ext cx="117798" cy="9280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5"/>
            <p:cNvSpPr/>
            <p:nvPr/>
          </p:nvSpPr>
          <p:spPr>
            <a:xfrm rot="-2391711">
              <a:off x="8690142" y="3895225"/>
              <a:ext cx="127405" cy="13172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5"/>
            <p:cNvSpPr/>
            <p:nvPr/>
          </p:nvSpPr>
          <p:spPr>
            <a:xfrm rot="-2391711">
              <a:off x="8593327" y="4299754"/>
              <a:ext cx="126376" cy="131451"/>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5"/>
            <p:cNvSpPr/>
            <p:nvPr/>
          </p:nvSpPr>
          <p:spPr>
            <a:xfrm rot="-2391711">
              <a:off x="8474626" y="4059312"/>
              <a:ext cx="127405" cy="13228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3_1">
    <p:bg>
      <p:bgPr>
        <a:solidFill>
          <a:srgbClr val="FFFFFF"/>
        </a:solidFill>
      </p:bgPr>
    </p:bg>
    <p:spTree>
      <p:nvGrpSpPr>
        <p:cNvPr id="4199" name="Shape 4199"/>
        <p:cNvGrpSpPr/>
        <p:nvPr/>
      </p:nvGrpSpPr>
      <p:grpSpPr>
        <a:xfrm>
          <a:off x="0" y="0"/>
          <a:ext cx="0" cy="0"/>
          <a:chOff x="0" y="0"/>
          <a:chExt cx="0" cy="0"/>
        </a:xfrm>
      </p:grpSpPr>
      <p:sp>
        <p:nvSpPr>
          <p:cNvPr id="4200" name="Google Shape;4200;p16"/>
          <p:cNvSpPr/>
          <p:nvPr/>
        </p:nvSpPr>
        <p:spPr>
          <a:xfrm>
            <a:off x="4043650" y="-195350"/>
            <a:ext cx="5288256" cy="5531734"/>
          </a:xfrm>
          <a:custGeom>
            <a:rect b="b" l="l" r="r" t="t"/>
            <a:pathLst>
              <a:path extrusionOk="0" h="93072" w="111767">
                <a:moveTo>
                  <a:pt x="0" y="0"/>
                </a:moveTo>
                <a:cubicBezTo>
                  <a:pt x="81" y="1487"/>
                  <a:pt x="305" y="2974"/>
                  <a:pt x="652" y="4399"/>
                </a:cubicBezTo>
                <a:cubicBezTo>
                  <a:pt x="2220" y="10753"/>
                  <a:pt x="6069" y="16313"/>
                  <a:pt x="10590" y="21058"/>
                </a:cubicBezTo>
                <a:cubicBezTo>
                  <a:pt x="20345" y="31323"/>
                  <a:pt x="33522" y="38308"/>
                  <a:pt x="47513" y="40589"/>
                </a:cubicBezTo>
                <a:cubicBezTo>
                  <a:pt x="55720" y="41933"/>
                  <a:pt x="64131" y="41709"/>
                  <a:pt x="72278" y="43440"/>
                </a:cubicBezTo>
                <a:cubicBezTo>
                  <a:pt x="80403" y="45171"/>
                  <a:pt x="88631" y="49346"/>
                  <a:pt x="92317" y="56800"/>
                </a:cubicBezTo>
                <a:cubicBezTo>
                  <a:pt x="95820" y="63887"/>
                  <a:pt x="94578" y="72502"/>
                  <a:pt x="97449" y="79874"/>
                </a:cubicBezTo>
                <a:cubicBezTo>
                  <a:pt x="99792" y="85923"/>
                  <a:pt x="104944" y="90790"/>
                  <a:pt x="111094" y="92847"/>
                </a:cubicBezTo>
                <a:cubicBezTo>
                  <a:pt x="111318" y="92929"/>
                  <a:pt x="111543" y="93010"/>
                  <a:pt x="111767" y="93071"/>
                </a:cubicBezTo>
                <a:lnTo>
                  <a:pt x="111767" y="0"/>
                </a:ln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6"/>
          <p:cNvSpPr txBox="1"/>
          <p:nvPr>
            <p:ph type="title"/>
          </p:nvPr>
        </p:nvSpPr>
        <p:spPr>
          <a:xfrm>
            <a:off x="720000" y="540000"/>
            <a:ext cx="34899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7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202" name="Google Shape;4202;p16"/>
          <p:cNvSpPr txBox="1"/>
          <p:nvPr>
            <p:ph idx="1" type="subTitle"/>
          </p:nvPr>
        </p:nvSpPr>
        <p:spPr>
          <a:xfrm>
            <a:off x="720000" y="1768275"/>
            <a:ext cx="18144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chemeClr val="dk1"/>
              </a:buClr>
              <a:buSzPts val="1500"/>
              <a:buNone/>
              <a:defRPr>
                <a:solidFill>
                  <a:schemeClr val="dk1"/>
                </a:solidFill>
              </a:defRPr>
            </a:lvl2pPr>
            <a:lvl3pPr lvl="2" rtl="0">
              <a:spcBef>
                <a:spcPts val="1600"/>
              </a:spcBef>
              <a:spcAft>
                <a:spcPts val="0"/>
              </a:spcAft>
              <a:buClr>
                <a:schemeClr val="dk1"/>
              </a:buClr>
              <a:buSzPts val="1500"/>
              <a:buNone/>
              <a:defRPr>
                <a:solidFill>
                  <a:schemeClr val="dk1"/>
                </a:solidFill>
              </a:defRPr>
            </a:lvl3pPr>
            <a:lvl4pPr lvl="3" rtl="0">
              <a:spcBef>
                <a:spcPts val="1600"/>
              </a:spcBef>
              <a:spcAft>
                <a:spcPts val="0"/>
              </a:spcAft>
              <a:buClr>
                <a:schemeClr val="dk1"/>
              </a:buClr>
              <a:buSzPts val="1500"/>
              <a:buNone/>
              <a:defRPr>
                <a:solidFill>
                  <a:schemeClr val="dk1"/>
                </a:solidFill>
              </a:defRPr>
            </a:lvl4pPr>
            <a:lvl5pPr lvl="4" rtl="0">
              <a:spcBef>
                <a:spcPts val="1600"/>
              </a:spcBef>
              <a:spcAft>
                <a:spcPts val="0"/>
              </a:spcAft>
              <a:buClr>
                <a:schemeClr val="dk1"/>
              </a:buClr>
              <a:buSzPts val="1500"/>
              <a:buNone/>
              <a:defRPr>
                <a:solidFill>
                  <a:schemeClr val="dk1"/>
                </a:solidFill>
              </a:defRPr>
            </a:lvl5pPr>
            <a:lvl6pPr lvl="5" rtl="0">
              <a:spcBef>
                <a:spcPts val="1600"/>
              </a:spcBef>
              <a:spcAft>
                <a:spcPts val="0"/>
              </a:spcAft>
              <a:buClr>
                <a:schemeClr val="dk1"/>
              </a:buClr>
              <a:buSzPts val="1500"/>
              <a:buNone/>
              <a:defRPr>
                <a:solidFill>
                  <a:schemeClr val="dk1"/>
                </a:solidFill>
              </a:defRPr>
            </a:lvl6pPr>
            <a:lvl7pPr lvl="6" rtl="0">
              <a:spcBef>
                <a:spcPts val="1600"/>
              </a:spcBef>
              <a:spcAft>
                <a:spcPts val="0"/>
              </a:spcAft>
              <a:buClr>
                <a:schemeClr val="dk1"/>
              </a:buClr>
              <a:buSzPts val="1500"/>
              <a:buNone/>
              <a:defRPr>
                <a:solidFill>
                  <a:schemeClr val="dk1"/>
                </a:solidFill>
              </a:defRPr>
            </a:lvl7pPr>
            <a:lvl8pPr lvl="7" rtl="0">
              <a:spcBef>
                <a:spcPts val="1600"/>
              </a:spcBef>
              <a:spcAft>
                <a:spcPts val="0"/>
              </a:spcAft>
              <a:buClr>
                <a:schemeClr val="dk1"/>
              </a:buClr>
              <a:buSzPts val="1500"/>
              <a:buNone/>
              <a:defRPr>
                <a:solidFill>
                  <a:schemeClr val="dk1"/>
                </a:solidFill>
              </a:defRPr>
            </a:lvl8pPr>
            <a:lvl9pPr lvl="8" rtl="0">
              <a:spcBef>
                <a:spcPts val="1600"/>
              </a:spcBef>
              <a:spcAft>
                <a:spcPts val="1600"/>
              </a:spcAft>
              <a:buClr>
                <a:schemeClr val="dk1"/>
              </a:buClr>
              <a:buSzPts val="1500"/>
              <a:buNone/>
              <a:defRPr>
                <a:solidFill>
                  <a:schemeClr val="dk1"/>
                </a:solidFill>
              </a:defRPr>
            </a:lvl9pPr>
          </a:lstStyle>
          <a:p/>
        </p:txBody>
      </p:sp>
      <p:sp>
        <p:nvSpPr>
          <p:cNvPr id="4203" name="Google Shape;4203;p16"/>
          <p:cNvSpPr txBox="1"/>
          <p:nvPr>
            <p:ph idx="2" type="subTitle"/>
          </p:nvPr>
        </p:nvSpPr>
        <p:spPr>
          <a:xfrm>
            <a:off x="720000" y="2393400"/>
            <a:ext cx="3263100" cy="25356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grpSp>
        <p:nvGrpSpPr>
          <p:cNvPr id="4204" name="Google Shape;4204;p16"/>
          <p:cNvGrpSpPr/>
          <p:nvPr/>
        </p:nvGrpSpPr>
        <p:grpSpPr>
          <a:xfrm>
            <a:off x="7781350" y="-195362"/>
            <a:ext cx="1814399" cy="1470726"/>
            <a:chOff x="7781350" y="-195362"/>
            <a:chExt cx="1814399" cy="1470726"/>
          </a:xfrm>
        </p:grpSpPr>
        <p:sp>
          <p:nvSpPr>
            <p:cNvPr id="4205" name="Google Shape;4205;p16"/>
            <p:cNvSpPr/>
            <p:nvPr/>
          </p:nvSpPr>
          <p:spPr>
            <a:xfrm>
              <a:off x="7883606" y="698404"/>
              <a:ext cx="68321" cy="49154"/>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6"/>
            <p:cNvSpPr/>
            <p:nvPr/>
          </p:nvSpPr>
          <p:spPr>
            <a:xfrm>
              <a:off x="7781350" y="614555"/>
              <a:ext cx="68062" cy="5493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6"/>
            <p:cNvSpPr/>
            <p:nvPr/>
          </p:nvSpPr>
          <p:spPr>
            <a:xfrm>
              <a:off x="7897621" y="520587"/>
              <a:ext cx="90641" cy="5590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6"/>
            <p:cNvSpPr/>
            <p:nvPr/>
          </p:nvSpPr>
          <p:spPr>
            <a:xfrm>
              <a:off x="8077608" y="531257"/>
              <a:ext cx="71825" cy="52114"/>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6"/>
            <p:cNvSpPr/>
            <p:nvPr/>
          </p:nvSpPr>
          <p:spPr>
            <a:xfrm>
              <a:off x="8002732" y="660472"/>
              <a:ext cx="55410" cy="46744"/>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6"/>
            <p:cNvSpPr/>
            <p:nvPr/>
          </p:nvSpPr>
          <p:spPr>
            <a:xfrm>
              <a:off x="8189013" y="877460"/>
              <a:ext cx="75718" cy="56795"/>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6"/>
            <p:cNvSpPr/>
            <p:nvPr/>
          </p:nvSpPr>
          <p:spPr>
            <a:xfrm>
              <a:off x="8457695" y="835949"/>
              <a:ext cx="75913" cy="54592"/>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16"/>
            <p:cNvSpPr/>
            <p:nvPr/>
          </p:nvSpPr>
          <p:spPr>
            <a:xfrm>
              <a:off x="9084209" y="-176913"/>
              <a:ext cx="82985" cy="53284"/>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16"/>
            <p:cNvSpPr/>
            <p:nvPr/>
          </p:nvSpPr>
          <p:spPr>
            <a:xfrm>
              <a:off x="9292615" y="-195362"/>
              <a:ext cx="57161" cy="44197"/>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16"/>
            <p:cNvSpPr/>
            <p:nvPr/>
          </p:nvSpPr>
          <p:spPr>
            <a:xfrm>
              <a:off x="9325511" y="55702"/>
              <a:ext cx="67997" cy="43371"/>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16"/>
            <p:cNvSpPr/>
            <p:nvPr/>
          </p:nvSpPr>
          <p:spPr>
            <a:xfrm>
              <a:off x="8960476" y="101137"/>
              <a:ext cx="91355" cy="54041"/>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16"/>
            <p:cNvSpPr/>
            <p:nvPr/>
          </p:nvSpPr>
          <p:spPr>
            <a:xfrm>
              <a:off x="9160058" y="-59057"/>
              <a:ext cx="81752" cy="61270"/>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16"/>
            <p:cNvSpPr/>
            <p:nvPr/>
          </p:nvSpPr>
          <p:spPr>
            <a:xfrm>
              <a:off x="9179458" y="123717"/>
              <a:ext cx="67478" cy="50668"/>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16"/>
            <p:cNvSpPr/>
            <p:nvPr/>
          </p:nvSpPr>
          <p:spPr>
            <a:xfrm>
              <a:off x="9084728" y="167913"/>
              <a:ext cx="83634" cy="53904"/>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16"/>
            <p:cNvSpPr/>
            <p:nvPr/>
          </p:nvSpPr>
          <p:spPr>
            <a:xfrm>
              <a:off x="8983315" y="-68213"/>
              <a:ext cx="62093" cy="4454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6"/>
            <p:cNvSpPr/>
            <p:nvPr/>
          </p:nvSpPr>
          <p:spPr>
            <a:xfrm>
              <a:off x="9318957" y="1185180"/>
              <a:ext cx="86618" cy="70288"/>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6"/>
            <p:cNvSpPr/>
            <p:nvPr/>
          </p:nvSpPr>
          <p:spPr>
            <a:xfrm>
              <a:off x="9193667" y="1233576"/>
              <a:ext cx="44834" cy="41787"/>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6"/>
            <p:cNvSpPr/>
            <p:nvPr/>
          </p:nvSpPr>
          <p:spPr>
            <a:xfrm>
              <a:off x="9122555" y="956077"/>
              <a:ext cx="70592" cy="6230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6"/>
            <p:cNvSpPr/>
            <p:nvPr/>
          </p:nvSpPr>
          <p:spPr>
            <a:xfrm>
              <a:off x="9353929" y="946990"/>
              <a:ext cx="74874" cy="56038"/>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6"/>
            <p:cNvSpPr/>
            <p:nvPr/>
          </p:nvSpPr>
          <p:spPr>
            <a:xfrm>
              <a:off x="9249986" y="1053831"/>
              <a:ext cx="84477" cy="5163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6"/>
            <p:cNvSpPr/>
            <p:nvPr/>
          </p:nvSpPr>
          <p:spPr>
            <a:xfrm>
              <a:off x="9066561" y="1098372"/>
              <a:ext cx="92263" cy="47708"/>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6"/>
            <p:cNvSpPr/>
            <p:nvPr/>
          </p:nvSpPr>
          <p:spPr>
            <a:xfrm>
              <a:off x="9143902" y="822525"/>
              <a:ext cx="70592" cy="64437"/>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6"/>
            <p:cNvSpPr/>
            <p:nvPr/>
          </p:nvSpPr>
          <p:spPr>
            <a:xfrm>
              <a:off x="9501669" y="1032353"/>
              <a:ext cx="94080" cy="55694"/>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16"/>
            <p:cNvSpPr/>
            <p:nvPr/>
          </p:nvSpPr>
          <p:spPr>
            <a:xfrm>
              <a:off x="9263871" y="511293"/>
              <a:ext cx="69035" cy="5514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16"/>
            <p:cNvSpPr/>
            <p:nvPr/>
          </p:nvSpPr>
          <p:spPr>
            <a:xfrm>
              <a:off x="8914474" y="533529"/>
              <a:ext cx="58005" cy="4165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6"/>
            <p:cNvSpPr/>
            <p:nvPr/>
          </p:nvSpPr>
          <p:spPr>
            <a:xfrm>
              <a:off x="8947370" y="709694"/>
              <a:ext cx="59367" cy="4316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6"/>
            <p:cNvSpPr/>
            <p:nvPr/>
          </p:nvSpPr>
          <p:spPr>
            <a:xfrm>
              <a:off x="8750319" y="413470"/>
              <a:ext cx="77794" cy="5858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32" name="Google Shape;4232;p16"/>
          <p:cNvSpPr/>
          <p:nvPr/>
        </p:nvSpPr>
        <p:spPr>
          <a:xfrm rot="10582594">
            <a:off x="728124" y="4612688"/>
            <a:ext cx="33248"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16"/>
          <p:cNvSpPr/>
          <p:nvPr/>
        </p:nvSpPr>
        <p:spPr>
          <a:xfrm rot="10582594">
            <a:off x="1526590" y="4658794"/>
            <a:ext cx="38571"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6"/>
          <p:cNvSpPr/>
          <p:nvPr/>
        </p:nvSpPr>
        <p:spPr>
          <a:xfrm rot="10582594">
            <a:off x="1473233" y="4644824"/>
            <a:ext cx="50177"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6"/>
          <p:cNvSpPr/>
          <p:nvPr/>
        </p:nvSpPr>
        <p:spPr>
          <a:xfrm rot="10582594">
            <a:off x="1912498" y="4909378"/>
            <a:ext cx="4363" cy="5752"/>
          </a:xfrm>
          <a:custGeom>
            <a:rect b="b" l="l" r="r" t="t"/>
            <a:pathLst>
              <a:path extrusionOk="0" h="72" w="50">
                <a:moveTo>
                  <a:pt x="6" y="0"/>
                </a:moveTo>
                <a:cubicBezTo>
                  <a:pt x="0" y="0"/>
                  <a:pt x="27" y="60"/>
                  <a:pt x="50" y="71"/>
                </a:cubicBezTo>
                <a:cubicBezTo>
                  <a:pt x="22" y="18"/>
                  <a:pt x="9" y="0"/>
                  <a:pt x="6"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6"/>
          <p:cNvSpPr/>
          <p:nvPr/>
        </p:nvSpPr>
        <p:spPr>
          <a:xfrm rot="10582594">
            <a:off x="1861868" y="4993826"/>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6"/>
          <p:cNvSpPr/>
          <p:nvPr/>
        </p:nvSpPr>
        <p:spPr>
          <a:xfrm rot="10582594">
            <a:off x="1341335" y="4748434"/>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6"/>
          <p:cNvSpPr/>
          <p:nvPr/>
        </p:nvSpPr>
        <p:spPr>
          <a:xfrm rot="10582594">
            <a:off x="1911690" y="4913684"/>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6"/>
          <p:cNvSpPr/>
          <p:nvPr/>
        </p:nvSpPr>
        <p:spPr>
          <a:xfrm rot="10582594">
            <a:off x="1923837" y="4924842"/>
            <a:ext cx="7068"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6"/>
          <p:cNvSpPr/>
          <p:nvPr/>
        </p:nvSpPr>
        <p:spPr>
          <a:xfrm rot="10582594">
            <a:off x="1901144" y="4893073"/>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6"/>
          <p:cNvSpPr/>
          <p:nvPr/>
        </p:nvSpPr>
        <p:spPr>
          <a:xfrm rot="10582594">
            <a:off x="476393" y="4826439"/>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16"/>
          <p:cNvSpPr/>
          <p:nvPr/>
        </p:nvSpPr>
        <p:spPr>
          <a:xfrm rot="10582594">
            <a:off x="433347" y="4774375"/>
            <a:ext cx="40142" cy="67102"/>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16"/>
          <p:cNvSpPr/>
          <p:nvPr/>
        </p:nvSpPr>
        <p:spPr>
          <a:xfrm rot="10582594">
            <a:off x="1180530" y="4817377"/>
            <a:ext cx="15533"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6"/>
          <p:cNvSpPr/>
          <p:nvPr/>
        </p:nvSpPr>
        <p:spPr>
          <a:xfrm rot="10582594">
            <a:off x="1967800" y="5014757"/>
            <a:ext cx="13962"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6"/>
          <p:cNvSpPr/>
          <p:nvPr/>
        </p:nvSpPr>
        <p:spPr>
          <a:xfrm rot="10582594">
            <a:off x="1900331" y="5079687"/>
            <a:ext cx="32899"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6" name="Google Shape;4246;p16"/>
          <p:cNvGrpSpPr/>
          <p:nvPr/>
        </p:nvGrpSpPr>
        <p:grpSpPr>
          <a:xfrm>
            <a:off x="-776821" y="4553509"/>
            <a:ext cx="2973824" cy="2133032"/>
            <a:chOff x="-776821" y="4553509"/>
            <a:chExt cx="2973824" cy="2133032"/>
          </a:xfrm>
        </p:grpSpPr>
        <p:sp>
          <p:nvSpPr>
            <p:cNvPr id="4247" name="Google Shape;4247;p16"/>
            <p:cNvSpPr/>
            <p:nvPr/>
          </p:nvSpPr>
          <p:spPr>
            <a:xfrm rot="10582594">
              <a:off x="-547664" y="4721159"/>
              <a:ext cx="2502046" cy="181142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6"/>
            <p:cNvSpPr/>
            <p:nvPr/>
          </p:nvSpPr>
          <p:spPr>
            <a:xfrm rot="10582594">
              <a:off x="-634916" y="4627918"/>
              <a:ext cx="2690014" cy="1984213"/>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49" name="Google Shape;4249;p16"/>
            <p:cNvGrpSpPr/>
            <p:nvPr/>
          </p:nvGrpSpPr>
          <p:grpSpPr>
            <a:xfrm>
              <a:off x="-317954" y="5021894"/>
              <a:ext cx="1920162" cy="1053384"/>
              <a:chOff x="-317954" y="5021894"/>
              <a:chExt cx="1920162" cy="1053384"/>
            </a:xfrm>
          </p:grpSpPr>
          <p:sp>
            <p:nvSpPr>
              <p:cNvPr id="4250" name="Google Shape;4250;p16"/>
              <p:cNvSpPr/>
              <p:nvPr/>
            </p:nvSpPr>
            <p:spPr>
              <a:xfrm rot="9758818">
                <a:off x="-90350" y="5634508"/>
                <a:ext cx="153964" cy="77549"/>
              </a:xfrm>
              <a:custGeom>
                <a:rect b="b" l="l" r="r" t="t"/>
                <a:pathLst>
                  <a:path extrusionOk="0" h="821" w="1630">
                    <a:moveTo>
                      <a:pt x="851" y="0"/>
                    </a:moveTo>
                    <a:cubicBezTo>
                      <a:pt x="709" y="0"/>
                      <a:pt x="567" y="25"/>
                      <a:pt x="448" y="67"/>
                    </a:cubicBezTo>
                    <a:cubicBezTo>
                      <a:pt x="224" y="149"/>
                      <a:pt x="0" y="413"/>
                      <a:pt x="224" y="637"/>
                    </a:cubicBezTo>
                    <a:cubicBezTo>
                      <a:pt x="365" y="766"/>
                      <a:pt x="559" y="821"/>
                      <a:pt x="754" y="821"/>
                    </a:cubicBezTo>
                    <a:cubicBezTo>
                      <a:pt x="897" y="821"/>
                      <a:pt x="1040" y="791"/>
                      <a:pt x="1161" y="739"/>
                    </a:cubicBezTo>
                    <a:cubicBezTo>
                      <a:pt x="1385" y="658"/>
                      <a:pt x="1630" y="393"/>
                      <a:pt x="1385" y="169"/>
                    </a:cubicBezTo>
                    <a:cubicBezTo>
                      <a:pt x="1254" y="50"/>
                      <a:pt x="1053" y="0"/>
                      <a:pt x="85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16"/>
              <p:cNvSpPr/>
              <p:nvPr/>
            </p:nvSpPr>
            <p:spPr>
              <a:xfrm rot="9758818">
                <a:off x="44473" y="5468938"/>
                <a:ext cx="136490" cy="73393"/>
              </a:xfrm>
              <a:custGeom>
                <a:rect b="b" l="l" r="r" t="t"/>
                <a:pathLst>
                  <a:path extrusionOk="0" h="777" w="1445">
                    <a:moveTo>
                      <a:pt x="909" y="0"/>
                    </a:moveTo>
                    <a:cubicBezTo>
                      <a:pt x="739" y="0"/>
                      <a:pt x="568" y="33"/>
                      <a:pt x="489" y="73"/>
                    </a:cubicBezTo>
                    <a:cubicBezTo>
                      <a:pt x="428" y="114"/>
                      <a:pt x="367" y="154"/>
                      <a:pt x="306" y="175"/>
                    </a:cubicBezTo>
                    <a:cubicBezTo>
                      <a:pt x="1" y="358"/>
                      <a:pt x="204" y="664"/>
                      <a:pt x="449" y="745"/>
                    </a:cubicBezTo>
                    <a:cubicBezTo>
                      <a:pt x="518" y="764"/>
                      <a:pt x="618" y="777"/>
                      <a:pt x="726" y="777"/>
                    </a:cubicBezTo>
                    <a:cubicBezTo>
                      <a:pt x="968" y="777"/>
                      <a:pt x="1248" y="712"/>
                      <a:pt x="1304" y="501"/>
                    </a:cubicBezTo>
                    <a:lnTo>
                      <a:pt x="1345" y="358"/>
                    </a:lnTo>
                    <a:cubicBezTo>
                      <a:pt x="1445" y="84"/>
                      <a:pt x="1178" y="0"/>
                      <a:pt x="90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16"/>
              <p:cNvSpPr/>
              <p:nvPr/>
            </p:nvSpPr>
            <p:spPr>
              <a:xfrm rot="9758818">
                <a:off x="146520" y="5591284"/>
                <a:ext cx="107775" cy="61869"/>
              </a:xfrm>
              <a:custGeom>
                <a:rect b="b" l="l" r="r" t="t"/>
                <a:pathLst>
                  <a:path extrusionOk="0" h="655" w="1141">
                    <a:moveTo>
                      <a:pt x="509" y="1"/>
                    </a:moveTo>
                    <a:cubicBezTo>
                      <a:pt x="407" y="1"/>
                      <a:pt x="306" y="21"/>
                      <a:pt x="224" y="62"/>
                    </a:cubicBezTo>
                    <a:cubicBezTo>
                      <a:pt x="102" y="123"/>
                      <a:pt x="0" y="204"/>
                      <a:pt x="20" y="326"/>
                    </a:cubicBezTo>
                    <a:cubicBezTo>
                      <a:pt x="41" y="347"/>
                      <a:pt x="41" y="367"/>
                      <a:pt x="61" y="388"/>
                    </a:cubicBezTo>
                    <a:cubicBezTo>
                      <a:pt x="61" y="408"/>
                      <a:pt x="61" y="408"/>
                      <a:pt x="61" y="408"/>
                    </a:cubicBezTo>
                    <a:cubicBezTo>
                      <a:pt x="154" y="578"/>
                      <a:pt x="353" y="654"/>
                      <a:pt x="550" y="654"/>
                    </a:cubicBezTo>
                    <a:cubicBezTo>
                      <a:pt x="612" y="654"/>
                      <a:pt x="675" y="647"/>
                      <a:pt x="733" y="632"/>
                    </a:cubicBezTo>
                    <a:lnTo>
                      <a:pt x="774" y="632"/>
                    </a:lnTo>
                    <a:cubicBezTo>
                      <a:pt x="815" y="632"/>
                      <a:pt x="876" y="612"/>
                      <a:pt x="917" y="571"/>
                    </a:cubicBezTo>
                    <a:cubicBezTo>
                      <a:pt x="998" y="550"/>
                      <a:pt x="1039" y="489"/>
                      <a:pt x="1059" y="428"/>
                    </a:cubicBezTo>
                    <a:cubicBezTo>
                      <a:pt x="1141" y="265"/>
                      <a:pt x="998" y="143"/>
                      <a:pt x="855" y="62"/>
                    </a:cubicBezTo>
                    <a:cubicBezTo>
                      <a:pt x="835" y="62"/>
                      <a:pt x="835" y="62"/>
                      <a:pt x="815" y="41"/>
                    </a:cubicBezTo>
                    <a:cubicBezTo>
                      <a:pt x="794" y="41"/>
                      <a:pt x="794" y="41"/>
                      <a:pt x="774" y="21"/>
                    </a:cubicBezTo>
                    <a:lnTo>
                      <a:pt x="713" y="21"/>
                    </a:lnTo>
                    <a:cubicBezTo>
                      <a:pt x="693" y="21"/>
                      <a:pt x="693" y="1"/>
                      <a:pt x="6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6"/>
              <p:cNvSpPr/>
              <p:nvPr/>
            </p:nvSpPr>
            <p:spPr>
              <a:xfrm rot="9758818">
                <a:off x="-309222" y="5443407"/>
                <a:ext cx="140552" cy="80005"/>
              </a:xfrm>
              <a:custGeom>
                <a:rect b="b" l="l" r="r" t="t"/>
                <a:pathLst>
                  <a:path extrusionOk="0" h="847" w="1488">
                    <a:moveTo>
                      <a:pt x="868" y="0"/>
                    </a:moveTo>
                    <a:cubicBezTo>
                      <a:pt x="792" y="0"/>
                      <a:pt x="723" y="6"/>
                      <a:pt x="673" y="15"/>
                    </a:cubicBezTo>
                    <a:cubicBezTo>
                      <a:pt x="367" y="76"/>
                      <a:pt x="1" y="443"/>
                      <a:pt x="429" y="647"/>
                    </a:cubicBezTo>
                    <a:cubicBezTo>
                      <a:pt x="595" y="746"/>
                      <a:pt x="720" y="846"/>
                      <a:pt x="905" y="846"/>
                    </a:cubicBezTo>
                    <a:cubicBezTo>
                      <a:pt x="946" y="846"/>
                      <a:pt x="991" y="841"/>
                      <a:pt x="1039" y="830"/>
                    </a:cubicBezTo>
                    <a:cubicBezTo>
                      <a:pt x="1263" y="789"/>
                      <a:pt x="1488" y="585"/>
                      <a:pt x="1488" y="341"/>
                    </a:cubicBezTo>
                    <a:cubicBezTo>
                      <a:pt x="1488" y="73"/>
                      <a:pt x="1132" y="0"/>
                      <a:pt x="86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6"/>
              <p:cNvSpPr/>
              <p:nvPr/>
            </p:nvSpPr>
            <p:spPr>
              <a:xfrm rot="9758818">
                <a:off x="-38738" y="5129364"/>
                <a:ext cx="184757" cy="110609"/>
              </a:xfrm>
              <a:custGeom>
                <a:rect b="b" l="l" r="r" t="t"/>
                <a:pathLst>
                  <a:path extrusionOk="0" h="1171" w="1956">
                    <a:moveTo>
                      <a:pt x="1038" y="0"/>
                    </a:moveTo>
                    <a:cubicBezTo>
                      <a:pt x="597" y="0"/>
                      <a:pt x="122" y="170"/>
                      <a:pt x="62" y="608"/>
                    </a:cubicBezTo>
                    <a:cubicBezTo>
                      <a:pt x="41" y="608"/>
                      <a:pt x="41" y="628"/>
                      <a:pt x="41" y="648"/>
                    </a:cubicBezTo>
                    <a:cubicBezTo>
                      <a:pt x="1" y="872"/>
                      <a:pt x="347" y="1056"/>
                      <a:pt x="510" y="1096"/>
                    </a:cubicBezTo>
                    <a:cubicBezTo>
                      <a:pt x="646" y="1145"/>
                      <a:pt x="800" y="1170"/>
                      <a:pt x="956" y="1170"/>
                    </a:cubicBezTo>
                    <a:cubicBezTo>
                      <a:pt x="1126" y="1170"/>
                      <a:pt x="1298" y="1140"/>
                      <a:pt x="1447" y="1076"/>
                    </a:cubicBezTo>
                    <a:cubicBezTo>
                      <a:pt x="1467" y="1056"/>
                      <a:pt x="1487" y="1056"/>
                      <a:pt x="1508" y="1056"/>
                    </a:cubicBezTo>
                    <a:cubicBezTo>
                      <a:pt x="1691" y="954"/>
                      <a:pt x="1956" y="791"/>
                      <a:pt x="1956" y="546"/>
                    </a:cubicBezTo>
                    <a:cubicBezTo>
                      <a:pt x="1935" y="282"/>
                      <a:pt x="1671" y="139"/>
                      <a:pt x="1467" y="58"/>
                    </a:cubicBezTo>
                    <a:cubicBezTo>
                      <a:pt x="1341" y="21"/>
                      <a:pt x="1191" y="0"/>
                      <a:pt x="103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6"/>
              <p:cNvSpPr/>
              <p:nvPr/>
            </p:nvSpPr>
            <p:spPr>
              <a:xfrm rot="9758818">
                <a:off x="112020" y="5252022"/>
                <a:ext cx="102580" cy="59886"/>
              </a:xfrm>
              <a:custGeom>
                <a:rect b="b" l="l" r="r" t="t"/>
                <a:pathLst>
                  <a:path extrusionOk="0" h="634" w="1086">
                    <a:moveTo>
                      <a:pt x="688" y="1"/>
                    </a:moveTo>
                    <a:cubicBezTo>
                      <a:pt x="581" y="1"/>
                      <a:pt x="479" y="17"/>
                      <a:pt x="428" y="39"/>
                    </a:cubicBezTo>
                    <a:cubicBezTo>
                      <a:pt x="387" y="60"/>
                      <a:pt x="346" y="80"/>
                      <a:pt x="306" y="100"/>
                    </a:cubicBezTo>
                    <a:cubicBezTo>
                      <a:pt x="20" y="223"/>
                      <a:pt x="0" y="508"/>
                      <a:pt x="326" y="610"/>
                    </a:cubicBezTo>
                    <a:cubicBezTo>
                      <a:pt x="387" y="625"/>
                      <a:pt x="461" y="634"/>
                      <a:pt x="538" y="634"/>
                    </a:cubicBezTo>
                    <a:cubicBezTo>
                      <a:pt x="769" y="634"/>
                      <a:pt x="1028" y="554"/>
                      <a:pt x="1059" y="324"/>
                    </a:cubicBezTo>
                    <a:cubicBezTo>
                      <a:pt x="1059" y="284"/>
                      <a:pt x="1059" y="263"/>
                      <a:pt x="1059" y="223"/>
                    </a:cubicBezTo>
                    <a:cubicBezTo>
                      <a:pt x="1085" y="53"/>
                      <a:pt x="878" y="1"/>
                      <a:pt x="68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6"/>
              <p:cNvSpPr/>
              <p:nvPr/>
            </p:nvSpPr>
            <p:spPr>
              <a:xfrm rot="9758818">
                <a:off x="1425684" y="5701954"/>
                <a:ext cx="109759" cy="55824"/>
              </a:xfrm>
              <a:custGeom>
                <a:rect b="b" l="l" r="r" t="t"/>
                <a:pathLst>
                  <a:path extrusionOk="0" h="591" w="1162">
                    <a:moveTo>
                      <a:pt x="588" y="0"/>
                    </a:moveTo>
                    <a:cubicBezTo>
                      <a:pt x="496" y="0"/>
                      <a:pt x="405" y="17"/>
                      <a:pt x="327" y="48"/>
                    </a:cubicBezTo>
                    <a:cubicBezTo>
                      <a:pt x="164" y="129"/>
                      <a:pt x="1" y="313"/>
                      <a:pt x="164" y="455"/>
                    </a:cubicBezTo>
                    <a:cubicBezTo>
                      <a:pt x="259" y="551"/>
                      <a:pt x="403" y="590"/>
                      <a:pt x="548" y="590"/>
                    </a:cubicBezTo>
                    <a:cubicBezTo>
                      <a:pt x="650" y="590"/>
                      <a:pt x="751" y="570"/>
                      <a:pt x="836" y="537"/>
                    </a:cubicBezTo>
                    <a:cubicBezTo>
                      <a:pt x="999" y="476"/>
                      <a:pt x="1162" y="292"/>
                      <a:pt x="999" y="129"/>
                    </a:cubicBezTo>
                    <a:cubicBezTo>
                      <a:pt x="886" y="42"/>
                      <a:pt x="735" y="0"/>
                      <a:pt x="58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6"/>
              <p:cNvSpPr/>
              <p:nvPr/>
            </p:nvSpPr>
            <p:spPr>
              <a:xfrm rot="9758818">
                <a:off x="1472493" y="5494410"/>
                <a:ext cx="119677" cy="85578"/>
              </a:xfrm>
              <a:custGeom>
                <a:rect b="b" l="l" r="r" t="t"/>
                <a:pathLst>
                  <a:path extrusionOk="0" h="906" w="1267">
                    <a:moveTo>
                      <a:pt x="675" y="1"/>
                    </a:moveTo>
                    <a:cubicBezTo>
                      <a:pt x="342" y="1"/>
                      <a:pt x="1" y="147"/>
                      <a:pt x="44" y="397"/>
                    </a:cubicBezTo>
                    <a:cubicBezTo>
                      <a:pt x="65" y="560"/>
                      <a:pt x="105" y="703"/>
                      <a:pt x="268" y="805"/>
                    </a:cubicBezTo>
                    <a:cubicBezTo>
                      <a:pt x="394" y="874"/>
                      <a:pt x="547" y="906"/>
                      <a:pt x="691" y="906"/>
                    </a:cubicBezTo>
                    <a:cubicBezTo>
                      <a:pt x="757" y="906"/>
                      <a:pt x="821" y="899"/>
                      <a:pt x="879" y="886"/>
                    </a:cubicBezTo>
                    <a:cubicBezTo>
                      <a:pt x="1001" y="866"/>
                      <a:pt x="1164" y="805"/>
                      <a:pt x="1226" y="683"/>
                    </a:cubicBezTo>
                    <a:cubicBezTo>
                      <a:pt x="1266" y="560"/>
                      <a:pt x="1266" y="520"/>
                      <a:pt x="1266" y="357"/>
                    </a:cubicBezTo>
                    <a:cubicBezTo>
                      <a:pt x="1247" y="111"/>
                      <a:pt x="965" y="1"/>
                      <a:pt x="6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6"/>
              <p:cNvSpPr/>
              <p:nvPr/>
            </p:nvSpPr>
            <p:spPr>
              <a:xfrm rot="9758818">
                <a:off x="1061360" y="5608385"/>
                <a:ext cx="132901" cy="74999"/>
              </a:xfrm>
              <a:custGeom>
                <a:rect b="b" l="l" r="r" t="t"/>
                <a:pathLst>
                  <a:path extrusionOk="0" h="794" w="1407">
                    <a:moveTo>
                      <a:pt x="856" y="1"/>
                    </a:moveTo>
                    <a:cubicBezTo>
                      <a:pt x="634" y="1"/>
                      <a:pt x="403" y="66"/>
                      <a:pt x="286" y="183"/>
                    </a:cubicBezTo>
                    <a:cubicBezTo>
                      <a:pt x="143" y="224"/>
                      <a:pt x="1" y="305"/>
                      <a:pt x="1" y="468"/>
                    </a:cubicBezTo>
                    <a:cubicBezTo>
                      <a:pt x="21" y="733"/>
                      <a:pt x="388" y="794"/>
                      <a:pt x="571" y="794"/>
                    </a:cubicBezTo>
                    <a:cubicBezTo>
                      <a:pt x="877" y="794"/>
                      <a:pt x="1406" y="733"/>
                      <a:pt x="1406" y="346"/>
                    </a:cubicBezTo>
                    <a:cubicBezTo>
                      <a:pt x="1406" y="106"/>
                      <a:pt x="1138" y="1"/>
                      <a:pt x="8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6"/>
              <p:cNvSpPr/>
              <p:nvPr/>
            </p:nvSpPr>
            <p:spPr>
              <a:xfrm rot="9758818">
                <a:off x="1203834" y="6011439"/>
                <a:ext cx="77360" cy="34099"/>
              </a:xfrm>
              <a:custGeom>
                <a:rect b="b" l="l" r="r" t="t"/>
                <a:pathLst>
                  <a:path extrusionOk="0" h="361" w="819">
                    <a:moveTo>
                      <a:pt x="492" y="0"/>
                    </a:moveTo>
                    <a:cubicBezTo>
                      <a:pt x="380" y="0"/>
                      <a:pt x="278" y="32"/>
                      <a:pt x="167" y="101"/>
                    </a:cubicBezTo>
                    <a:cubicBezTo>
                      <a:pt x="1" y="212"/>
                      <a:pt x="193" y="361"/>
                      <a:pt x="378" y="361"/>
                    </a:cubicBezTo>
                    <a:cubicBezTo>
                      <a:pt x="464" y="361"/>
                      <a:pt x="549" y="328"/>
                      <a:pt x="595" y="244"/>
                    </a:cubicBezTo>
                    <a:cubicBezTo>
                      <a:pt x="605" y="213"/>
                      <a:pt x="600" y="208"/>
                      <a:pt x="605" y="208"/>
                    </a:cubicBezTo>
                    <a:cubicBezTo>
                      <a:pt x="607" y="208"/>
                      <a:pt x="612" y="209"/>
                      <a:pt x="623" y="209"/>
                    </a:cubicBezTo>
                    <a:cubicBezTo>
                      <a:pt x="634" y="209"/>
                      <a:pt x="651" y="208"/>
                      <a:pt x="676" y="203"/>
                    </a:cubicBezTo>
                    <a:cubicBezTo>
                      <a:pt x="819" y="162"/>
                      <a:pt x="798" y="40"/>
                      <a:pt x="656" y="20"/>
                    </a:cubicBezTo>
                    <a:cubicBezTo>
                      <a:pt x="598" y="7"/>
                      <a:pt x="544" y="0"/>
                      <a:pt x="4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6"/>
              <p:cNvSpPr/>
              <p:nvPr/>
            </p:nvSpPr>
            <p:spPr>
              <a:xfrm rot="9758818">
                <a:off x="845388" y="5220292"/>
                <a:ext cx="129028" cy="75565"/>
              </a:xfrm>
              <a:custGeom>
                <a:rect b="b" l="l" r="r" t="t"/>
                <a:pathLst>
                  <a:path extrusionOk="0" h="800" w="1366">
                    <a:moveTo>
                      <a:pt x="703" y="0"/>
                    </a:moveTo>
                    <a:cubicBezTo>
                      <a:pt x="588" y="0"/>
                      <a:pt x="473" y="21"/>
                      <a:pt x="367" y="59"/>
                    </a:cubicBezTo>
                    <a:cubicBezTo>
                      <a:pt x="204" y="120"/>
                      <a:pt x="1" y="283"/>
                      <a:pt x="103" y="467"/>
                    </a:cubicBezTo>
                    <a:cubicBezTo>
                      <a:pt x="143" y="568"/>
                      <a:pt x="204" y="609"/>
                      <a:pt x="286" y="670"/>
                    </a:cubicBezTo>
                    <a:cubicBezTo>
                      <a:pt x="327" y="711"/>
                      <a:pt x="388" y="731"/>
                      <a:pt x="449" y="752"/>
                    </a:cubicBezTo>
                    <a:cubicBezTo>
                      <a:pt x="421" y="738"/>
                      <a:pt x="400" y="728"/>
                      <a:pt x="386" y="722"/>
                    </a:cubicBezTo>
                    <a:lnTo>
                      <a:pt x="386" y="722"/>
                    </a:lnTo>
                    <a:cubicBezTo>
                      <a:pt x="404" y="728"/>
                      <a:pt x="432" y="739"/>
                      <a:pt x="469" y="752"/>
                    </a:cubicBezTo>
                    <a:cubicBezTo>
                      <a:pt x="555" y="783"/>
                      <a:pt x="651" y="799"/>
                      <a:pt x="747" y="799"/>
                    </a:cubicBezTo>
                    <a:cubicBezTo>
                      <a:pt x="901" y="799"/>
                      <a:pt x="1057" y="758"/>
                      <a:pt x="1182" y="670"/>
                    </a:cubicBezTo>
                    <a:cubicBezTo>
                      <a:pt x="1304" y="568"/>
                      <a:pt x="1365" y="467"/>
                      <a:pt x="1324" y="304"/>
                    </a:cubicBezTo>
                    <a:cubicBezTo>
                      <a:pt x="1284" y="202"/>
                      <a:pt x="1182" y="141"/>
                      <a:pt x="1080" y="80"/>
                    </a:cubicBezTo>
                    <a:cubicBezTo>
                      <a:pt x="962" y="26"/>
                      <a:pt x="832" y="0"/>
                      <a:pt x="7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16"/>
              <p:cNvSpPr/>
              <p:nvPr/>
            </p:nvSpPr>
            <p:spPr>
              <a:xfrm rot="9758818">
                <a:off x="961080" y="5038039"/>
                <a:ext cx="119299" cy="72354"/>
              </a:xfrm>
              <a:custGeom>
                <a:rect b="b" l="l" r="r" t="t"/>
                <a:pathLst>
                  <a:path extrusionOk="0" h="766" w="1263">
                    <a:moveTo>
                      <a:pt x="563" y="1"/>
                    </a:moveTo>
                    <a:cubicBezTo>
                      <a:pt x="392" y="1"/>
                      <a:pt x="224" y="51"/>
                      <a:pt x="143" y="163"/>
                    </a:cubicBezTo>
                    <a:cubicBezTo>
                      <a:pt x="122" y="184"/>
                      <a:pt x="122" y="204"/>
                      <a:pt x="102" y="225"/>
                    </a:cubicBezTo>
                    <a:cubicBezTo>
                      <a:pt x="61" y="306"/>
                      <a:pt x="0" y="408"/>
                      <a:pt x="61" y="489"/>
                    </a:cubicBezTo>
                    <a:cubicBezTo>
                      <a:pt x="183" y="673"/>
                      <a:pt x="306" y="713"/>
                      <a:pt x="509" y="754"/>
                    </a:cubicBezTo>
                    <a:cubicBezTo>
                      <a:pt x="551" y="762"/>
                      <a:pt x="598" y="766"/>
                      <a:pt x="647" y="766"/>
                    </a:cubicBezTo>
                    <a:cubicBezTo>
                      <a:pt x="861" y="766"/>
                      <a:pt x="1119" y="688"/>
                      <a:pt x="1202" y="489"/>
                    </a:cubicBezTo>
                    <a:cubicBezTo>
                      <a:pt x="1263" y="347"/>
                      <a:pt x="1161" y="265"/>
                      <a:pt x="1059" y="184"/>
                    </a:cubicBezTo>
                    <a:lnTo>
                      <a:pt x="1039" y="184"/>
                    </a:lnTo>
                    <a:cubicBezTo>
                      <a:pt x="1018" y="163"/>
                      <a:pt x="1018" y="163"/>
                      <a:pt x="998" y="143"/>
                    </a:cubicBezTo>
                    <a:cubicBezTo>
                      <a:pt x="906" y="51"/>
                      <a:pt x="733" y="1"/>
                      <a:pt x="56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16"/>
              <p:cNvSpPr/>
              <p:nvPr/>
            </p:nvSpPr>
            <p:spPr>
              <a:xfrm rot="9758818">
                <a:off x="518480" y="5990437"/>
                <a:ext cx="107775" cy="70370"/>
              </a:xfrm>
              <a:custGeom>
                <a:rect b="b" l="l" r="r" t="t"/>
                <a:pathLst>
                  <a:path extrusionOk="0" h="745" w="1141">
                    <a:moveTo>
                      <a:pt x="620" y="0"/>
                    </a:moveTo>
                    <a:cubicBezTo>
                      <a:pt x="436" y="0"/>
                      <a:pt x="244" y="64"/>
                      <a:pt x="143" y="164"/>
                    </a:cubicBezTo>
                    <a:cubicBezTo>
                      <a:pt x="143" y="185"/>
                      <a:pt x="123" y="205"/>
                      <a:pt x="102" y="205"/>
                    </a:cubicBezTo>
                    <a:cubicBezTo>
                      <a:pt x="0" y="307"/>
                      <a:pt x="41" y="429"/>
                      <a:pt x="123" y="531"/>
                    </a:cubicBezTo>
                    <a:cubicBezTo>
                      <a:pt x="112" y="526"/>
                      <a:pt x="106" y="523"/>
                      <a:pt x="103" y="523"/>
                    </a:cubicBezTo>
                    <a:cubicBezTo>
                      <a:pt x="95" y="523"/>
                      <a:pt x="118" y="546"/>
                      <a:pt x="163" y="592"/>
                    </a:cubicBezTo>
                    <a:cubicBezTo>
                      <a:pt x="184" y="613"/>
                      <a:pt x="204" y="633"/>
                      <a:pt x="225" y="653"/>
                    </a:cubicBezTo>
                    <a:cubicBezTo>
                      <a:pt x="265" y="674"/>
                      <a:pt x="306" y="674"/>
                      <a:pt x="306" y="694"/>
                    </a:cubicBezTo>
                    <a:cubicBezTo>
                      <a:pt x="374" y="728"/>
                      <a:pt x="453" y="744"/>
                      <a:pt x="532" y="744"/>
                    </a:cubicBezTo>
                    <a:cubicBezTo>
                      <a:pt x="612" y="744"/>
                      <a:pt x="693" y="727"/>
                      <a:pt x="763" y="695"/>
                    </a:cubicBezTo>
                    <a:lnTo>
                      <a:pt x="763" y="695"/>
                    </a:lnTo>
                    <a:cubicBezTo>
                      <a:pt x="813" y="680"/>
                      <a:pt x="860" y="661"/>
                      <a:pt x="917" y="633"/>
                    </a:cubicBezTo>
                    <a:cubicBezTo>
                      <a:pt x="958" y="592"/>
                      <a:pt x="998" y="551"/>
                      <a:pt x="1039" y="511"/>
                    </a:cubicBezTo>
                    <a:cubicBezTo>
                      <a:pt x="1141" y="409"/>
                      <a:pt x="1100" y="287"/>
                      <a:pt x="1019" y="185"/>
                    </a:cubicBezTo>
                    <a:cubicBezTo>
                      <a:pt x="1019" y="164"/>
                      <a:pt x="998" y="144"/>
                      <a:pt x="998" y="144"/>
                    </a:cubicBezTo>
                    <a:cubicBezTo>
                      <a:pt x="916" y="43"/>
                      <a:pt x="771" y="0"/>
                      <a:pt x="6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6"/>
              <p:cNvSpPr/>
              <p:nvPr/>
            </p:nvSpPr>
            <p:spPr>
              <a:xfrm rot="9758818">
                <a:off x="569768" y="5743679"/>
                <a:ext cx="119393" cy="65081"/>
              </a:xfrm>
              <a:custGeom>
                <a:rect b="b" l="l" r="r" t="t"/>
                <a:pathLst>
                  <a:path extrusionOk="0" h="689" w="1264">
                    <a:moveTo>
                      <a:pt x="742" y="1"/>
                    </a:moveTo>
                    <a:cubicBezTo>
                      <a:pt x="674" y="1"/>
                      <a:pt x="614" y="7"/>
                      <a:pt x="571" y="16"/>
                    </a:cubicBezTo>
                    <a:cubicBezTo>
                      <a:pt x="327" y="77"/>
                      <a:pt x="1" y="383"/>
                      <a:pt x="347" y="566"/>
                    </a:cubicBezTo>
                    <a:cubicBezTo>
                      <a:pt x="429" y="607"/>
                      <a:pt x="490" y="648"/>
                      <a:pt x="571" y="668"/>
                    </a:cubicBezTo>
                    <a:cubicBezTo>
                      <a:pt x="632" y="688"/>
                      <a:pt x="693" y="688"/>
                      <a:pt x="775" y="688"/>
                    </a:cubicBezTo>
                    <a:lnTo>
                      <a:pt x="877" y="688"/>
                    </a:lnTo>
                    <a:cubicBezTo>
                      <a:pt x="897" y="668"/>
                      <a:pt x="897" y="668"/>
                      <a:pt x="897" y="668"/>
                    </a:cubicBezTo>
                    <a:cubicBezTo>
                      <a:pt x="1080" y="627"/>
                      <a:pt x="1243" y="505"/>
                      <a:pt x="1264" y="301"/>
                    </a:cubicBezTo>
                    <a:cubicBezTo>
                      <a:pt x="1264" y="67"/>
                      <a:pt x="964" y="1"/>
                      <a:pt x="74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64" name="Google Shape;4264;p16"/>
            <p:cNvSpPr/>
            <p:nvPr/>
          </p:nvSpPr>
          <p:spPr>
            <a:xfrm rot="10582594">
              <a:off x="1933633" y="5389537"/>
              <a:ext cx="35604" cy="48010"/>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16"/>
            <p:cNvSpPr/>
            <p:nvPr/>
          </p:nvSpPr>
          <p:spPr>
            <a:xfrm rot="10582594">
              <a:off x="1953750" y="5363891"/>
              <a:ext cx="4712" cy="25483"/>
            </a:xfrm>
            <a:custGeom>
              <a:rect b="b" l="l" r="r" t="t"/>
              <a:pathLst>
                <a:path extrusionOk="0" h="319" w="54">
                  <a:moveTo>
                    <a:pt x="10" y="1"/>
                  </a:moveTo>
                  <a:cubicBezTo>
                    <a:pt x="1" y="98"/>
                    <a:pt x="10" y="195"/>
                    <a:pt x="45" y="319"/>
                  </a:cubicBezTo>
                  <a:cubicBezTo>
                    <a:pt x="54" y="221"/>
                    <a:pt x="27" y="115"/>
                    <a:pt x="1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16"/>
            <p:cNvSpPr/>
            <p:nvPr/>
          </p:nvSpPr>
          <p:spPr>
            <a:xfrm rot="10582594">
              <a:off x="1898774" y="5361014"/>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6"/>
            <p:cNvSpPr/>
            <p:nvPr/>
          </p:nvSpPr>
          <p:spPr>
            <a:xfrm rot="10582594">
              <a:off x="1959280" y="5228350"/>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6"/>
            <p:cNvSpPr/>
            <p:nvPr/>
          </p:nvSpPr>
          <p:spPr>
            <a:xfrm rot="10582594">
              <a:off x="1889308" y="5395383"/>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6"/>
            <p:cNvSpPr/>
            <p:nvPr/>
          </p:nvSpPr>
          <p:spPr>
            <a:xfrm rot="10582594">
              <a:off x="1938910" y="5326947"/>
              <a:ext cx="22427"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6"/>
            <p:cNvSpPr/>
            <p:nvPr/>
          </p:nvSpPr>
          <p:spPr>
            <a:xfrm rot="10582594">
              <a:off x="1845281" y="5140497"/>
              <a:ext cx="107946" cy="100812"/>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6"/>
            <p:cNvSpPr/>
            <p:nvPr/>
          </p:nvSpPr>
          <p:spPr>
            <a:xfrm rot="10582594">
              <a:off x="1939122" y="5231278"/>
              <a:ext cx="39444" cy="5935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6"/>
            <p:cNvSpPr/>
            <p:nvPr/>
          </p:nvSpPr>
          <p:spPr>
            <a:xfrm rot="10582594">
              <a:off x="1877622" y="5293357"/>
              <a:ext cx="70946" cy="67741"/>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6"/>
            <p:cNvSpPr/>
            <p:nvPr/>
          </p:nvSpPr>
          <p:spPr>
            <a:xfrm rot="10582594">
              <a:off x="1820081" y="5377207"/>
              <a:ext cx="30106"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6"/>
            <p:cNvSpPr/>
            <p:nvPr/>
          </p:nvSpPr>
          <p:spPr>
            <a:xfrm rot="10582594">
              <a:off x="1970990" y="5202427"/>
              <a:ext cx="20856"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16"/>
            <p:cNvSpPr/>
            <p:nvPr/>
          </p:nvSpPr>
          <p:spPr>
            <a:xfrm rot="10582594">
              <a:off x="1977530" y="5149231"/>
              <a:ext cx="17889"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16"/>
            <p:cNvSpPr/>
            <p:nvPr/>
          </p:nvSpPr>
          <p:spPr>
            <a:xfrm rot="10582594">
              <a:off x="1836428" y="5250294"/>
              <a:ext cx="15533" cy="18693"/>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6"/>
            <p:cNvSpPr/>
            <p:nvPr/>
          </p:nvSpPr>
          <p:spPr>
            <a:xfrm rot="10582594">
              <a:off x="1912635" y="5120526"/>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78" name="Google Shape;4278;p16"/>
          <p:cNvSpPr/>
          <p:nvPr/>
        </p:nvSpPr>
        <p:spPr>
          <a:xfrm rot="10582594">
            <a:off x="1856741" y="4860966"/>
            <a:ext cx="47297"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6"/>
          <p:cNvSpPr/>
          <p:nvPr/>
        </p:nvSpPr>
        <p:spPr>
          <a:xfrm rot="10582594">
            <a:off x="1854942" y="5082859"/>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6"/>
          <p:cNvSpPr/>
          <p:nvPr/>
        </p:nvSpPr>
        <p:spPr>
          <a:xfrm rot="10582594">
            <a:off x="1830433" y="4971791"/>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6"/>
          <p:cNvSpPr/>
          <p:nvPr/>
        </p:nvSpPr>
        <p:spPr>
          <a:xfrm rot="10582594">
            <a:off x="1847220" y="5002102"/>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6"/>
          <p:cNvSpPr/>
          <p:nvPr/>
        </p:nvSpPr>
        <p:spPr>
          <a:xfrm rot="10582594">
            <a:off x="1840756" y="5039316"/>
            <a:ext cx="3927" cy="26202"/>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16"/>
          <p:cNvSpPr/>
          <p:nvPr/>
        </p:nvSpPr>
        <p:spPr>
          <a:xfrm rot="10582594">
            <a:off x="1560198" y="4772204"/>
            <a:ext cx="37786"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16"/>
          <p:cNvSpPr/>
          <p:nvPr/>
        </p:nvSpPr>
        <p:spPr>
          <a:xfrm rot="10582594">
            <a:off x="1629373" y="4850829"/>
            <a:ext cx="18587" cy="19811"/>
          </a:xfrm>
          <a:custGeom>
            <a:rect b="b" l="l" r="r" t="t"/>
            <a:pathLst>
              <a:path extrusionOk="0" h="248" w="213">
                <a:moveTo>
                  <a:pt x="212" y="0"/>
                </a:moveTo>
                <a:lnTo>
                  <a:pt x="18" y="9"/>
                </a:lnTo>
                <a:cubicBezTo>
                  <a:pt x="45" y="98"/>
                  <a:pt x="9" y="151"/>
                  <a:pt x="0" y="248"/>
                </a:cubicBezTo>
                <a:lnTo>
                  <a:pt x="212" y="0"/>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16"/>
          <p:cNvSpPr/>
          <p:nvPr/>
        </p:nvSpPr>
        <p:spPr>
          <a:xfrm rot="10582594">
            <a:off x="1530507" y="4838788"/>
            <a:ext cx="62569"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16"/>
          <p:cNvSpPr/>
          <p:nvPr/>
        </p:nvSpPr>
        <p:spPr>
          <a:xfrm rot="10582594">
            <a:off x="1139818" y="4713767"/>
            <a:ext cx="7767" cy="43856"/>
          </a:xfrm>
          <a:custGeom>
            <a:rect b="b" l="l" r="r" t="t"/>
            <a:pathLst>
              <a:path extrusionOk="0" h="549" w="89">
                <a:moveTo>
                  <a:pt x="89" y="1"/>
                </a:moveTo>
                <a:lnTo>
                  <a:pt x="1" y="9"/>
                </a:lnTo>
                <a:lnTo>
                  <a:pt x="1" y="548"/>
                </a:lnTo>
                <a:lnTo>
                  <a:pt x="89" y="1"/>
                </a:ln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16"/>
          <p:cNvSpPr/>
          <p:nvPr/>
        </p:nvSpPr>
        <p:spPr>
          <a:xfrm rot="10582594">
            <a:off x="735482" y="4828704"/>
            <a:ext cx="58642"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16"/>
          <p:cNvSpPr/>
          <p:nvPr/>
        </p:nvSpPr>
        <p:spPr>
          <a:xfrm rot="10582594">
            <a:off x="765659" y="4822636"/>
            <a:ext cx="11693" cy="5752"/>
          </a:xfrm>
          <a:custGeom>
            <a:rect b="b" l="l" r="r" t="t"/>
            <a:pathLst>
              <a:path extrusionOk="0" h="72" w="134">
                <a:moveTo>
                  <a:pt x="133" y="1"/>
                </a:moveTo>
                <a:cubicBezTo>
                  <a:pt x="89" y="19"/>
                  <a:pt x="45" y="45"/>
                  <a:pt x="1" y="72"/>
                </a:cubicBezTo>
                <a:cubicBezTo>
                  <a:pt x="71" y="45"/>
                  <a:pt x="107" y="27"/>
                  <a:pt x="133" y="1"/>
                </a:cubicBezTo>
                <a:close/>
              </a:path>
            </a:pathLst>
          </a:custGeom>
          <a:solidFill>
            <a:srgbClr val="E883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89" name="Google Shape;4289;p16"/>
          <p:cNvGrpSpPr/>
          <p:nvPr/>
        </p:nvGrpSpPr>
        <p:grpSpPr>
          <a:xfrm>
            <a:off x="-652315" y="-748906"/>
            <a:ext cx="2421827" cy="1727842"/>
            <a:chOff x="-652315" y="-748906"/>
            <a:chExt cx="2421827" cy="1727842"/>
          </a:xfrm>
        </p:grpSpPr>
        <p:sp>
          <p:nvSpPr>
            <p:cNvPr id="4290" name="Google Shape;4290;p16"/>
            <p:cNvSpPr/>
            <p:nvPr/>
          </p:nvSpPr>
          <p:spPr>
            <a:xfrm rot="-954605">
              <a:off x="-371881" y="-472276"/>
              <a:ext cx="1868821" cy="1163802"/>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6"/>
            <p:cNvSpPr/>
            <p:nvPr/>
          </p:nvSpPr>
          <p:spPr>
            <a:xfrm rot="-954605">
              <a:off x="-329986" y="434066"/>
              <a:ext cx="26593" cy="30845"/>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6"/>
            <p:cNvSpPr/>
            <p:nvPr/>
          </p:nvSpPr>
          <p:spPr>
            <a:xfrm rot="-954605">
              <a:off x="-316611" y="465108"/>
              <a:ext cx="3520" cy="16372"/>
            </a:xfrm>
            <a:custGeom>
              <a:rect b="b" l="l" r="r" t="t"/>
              <a:pathLst>
                <a:path extrusionOk="0" h="319" w="54">
                  <a:moveTo>
                    <a:pt x="10" y="1"/>
                  </a:moveTo>
                  <a:cubicBezTo>
                    <a:pt x="1" y="98"/>
                    <a:pt x="10" y="195"/>
                    <a:pt x="45" y="319"/>
                  </a:cubicBezTo>
                  <a:cubicBezTo>
                    <a:pt x="54" y="221"/>
                    <a:pt x="27" y="115"/>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6"/>
            <p:cNvSpPr/>
            <p:nvPr/>
          </p:nvSpPr>
          <p:spPr>
            <a:xfrm rot="-954605">
              <a:off x="-293274" y="448604"/>
              <a:ext cx="19619" cy="27509"/>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6"/>
            <p:cNvSpPr/>
            <p:nvPr/>
          </p:nvSpPr>
          <p:spPr>
            <a:xfrm rot="-954605">
              <a:off x="-299781" y="564920"/>
              <a:ext cx="3520" cy="1848"/>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6"/>
            <p:cNvSpPr/>
            <p:nvPr/>
          </p:nvSpPr>
          <p:spPr>
            <a:xfrm rot="-954605">
              <a:off x="-280353" y="435633"/>
              <a:ext cx="9842" cy="16218"/>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6"/>
            <p:cNvSpPr/>
            <p:nvPr/>
          </p:nvSpPr>
          <p:spPr>
            <a:xfrm rot="-954605">
              <a:off x="-312717" y="495214"/>
              <a:ext cx="16751" cy="8212"/>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6"/>
            <p:cNvSpPr/>
            <p:nvPr/>
          </p:nvSpPr>
          <p:spPr>
            <a:xfrm rot="-954605">
              <a:off x="-287352" y="547390"/>
              <a:ext cx="80627" cy="64770"/>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6"/>
            <p:cNvSpPr/>
            <p:nvPr/>
          </p:nvSpPr>
          <p:spPr>
            <a:xfrm rot="-954605">
              <a:off x="-315145" y="526866"/>
              <a:ext cx="29461" cy="3813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16"/>
            <p:cNvSpPr/>
            <p:nvPr/>
          </p:nvSpPr>
          <p:spPr>
            <a:xfrm rot="-954605">
              <a:off x="-302985" y="475238"/>
              <a:ext cx="52991" cy="43522"/>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16"/>
            <p:cNvSpPr/>
            <p:nvPr/>
          </p:nvSpPr>
          <p:spPr>
            <a:xfrm rot="-954605">
              <a:off x="-240682" y="429170"/>
              <a:ext cx="22487" cy="24071"/>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6"/>
            <p:cNvSpPr/>
            <p:nvPr/>
          </p:nvSpPr>
          <p:spPr>
            <a:xfrm rot="-954605">
              <a:off x="-318745" y="564747"/>
              <a:ext cx="15578" cy="21761"/>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6"/>
            <p:cNvSpPr/>
            <p:nvPr/>
          </p:nvSpPr>
          <p:spPr>
            <a:xfrm rot="-954605">
              <a:off x="-312722" y="608088"/>
              <a:ext cx="13362" cy="12318"/>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16"/>
            <p:cNvSpPr/>
            <p:nvPr/>
          </p:nvSpPr>
          <p:spPr>
            <a:xfrm rot="-954605">
              <a:off x="661801" y="729857"/>
              <a:ext cx="24833" cy="19759"/>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16"/>
            <p:cNvSpPr/>
            <p:nvPr/>
          </p:nvSpPr>
          <p:spPr>
            <a:xfrm rot="-954605">
              <a:off x="69588" y="834867"/>
              <a:ext cx="28809" cy="18682"/>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6"/>
            <p:cNvSpPr/>
            <p:nvPr/>
          </p:nvSpPr>
          <p:spPr>
            <a:xfrm rot="-954605">
              <a:off x="102742" y="843295"/>
              <a:ext cx="37478" cy="10983"/>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6"/>
            <p:cNvSpPr/>
            <p:nvPr/>
          </p:nvSpPr>
          <p:spPr>
            <a:xfrm rot="-954605">
              <a:off x="-220329" y="754365"/>
              <a:ext cx="3259" cy="3695"/>
            </a:xfrm>
            <a:custGeom>
              <a:rect b="b" l="l" r="r" t="t"/>
              <a:pathLst>
                <a:path extrusionOk="0" h="72" w="50">
                  <a:moveTo>
                    <a:pt x="6" y="0"/>
                  </a:moveTo>
                  <a:cubicBezTo>
                    <a:pt x="0" y="0"/>
                    <a:pt x="27" y="60"/>
                    <a:pt x="50" y="71"/>
                  </a:cubicBezTo>
                  <a:cubicBezTo>
                    <a:pt x="22" y="18"/>
                    <a:pt x="9"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16"/>
            <p:cNvSpPr/>
            <p:nvPr/>
          </p:nvSpPr>
          <p:spPr>
            <a:xfrm rot="-954605">
              <a:off x="-199962" y="695890"/>
              <a:ext cx="8082" cy="1591"/>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16"/>
            <p:cNvSpPr/>
            <p:nvPr/>
          </p:nvSpPr>
          <p:spPr>
            <a:xfrm rot="-954605">
              <a:off x="220574" y="761918"/>
              <a:ext cx="1629" cy="1745"/>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6"/>
            <p:cNvSpPr/>
            <p:nvPr/>
          </p:nvSpPr>
          <p:spPr>
            <a:xfrm rot="-954605">
              <a:off x="-220417" y="743408"/>
              <a:ext cx="2412" cy="11856"/>
            </a:xfrm>
            <a:custGeom>
              <a:rect b="b" l="l" r="r" t="t"/>
              <a:pathLst>
                <a:path extrusionOk="0" h="231" w="37">
                  <a:moveTo>
                    <a:pt x="10" y="1"/>
                  </a:moveTo>
                  <a:cubicBezTo>
                    <a:pt x="1" y="71"/>
                    <a:pt x="10" y="151"/>
                    <a:pt x="27" y="230"/>
                  </a:cubicBezTo>
                  <a:cubicBezTo>
                    <a:pt x="36" y="195"/>
                    <a:pt x="19" y="124"/>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6"/>
            <p:cNvSpPr/>
            <p:nvPr/>
          </p:nvSpPr>
          <p:spPr>
            <a:xfrm rot="-954605">
              <a:off x="-233289" y="742316"/>
              <a:ext cx="5280" cy="8263"/>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16"/>
            <p:cNvSpPr/>
            <p:nvPr/>
          </p:nvSpPr>
          <p:spPr>
            <a:xfrm rot="-954605">
              <a:off x="-215083" y="753373"/>
              <a:ext cx="7561" cy="13601"/>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16"/>
            <p:cNvSpPr/>
            <p:nvPr/>
          </p:nvSpPr>
          <p:spPr>
            <a:xfrm rot="-954605">
              <a:off x="840262" y="570667"/>
              <a:ext cx="1238" cy="975"/>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6"/>
            <p:cNvSpPr/>
            <p:nvPr/>
          </p:nvSpPr>
          <p:spPr>
            <a:xfrm rot="-954605">
              <a:off x="845974" y="557682"/>
              <a:ext cx="29982" cy="4311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6"/>
            <p:cNvSpPr/>
            <p:nvPr/>
          </p:nvSpPr>
          <p:spPr>
            <a:xfrm rot="-954605">
              <a:off x="-446010" y="-522392"/>
              <a:ext cx="2009218" cy="1274814"/>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16"/>
            <p:cNvSpPr/>
            <p:nvPr/>
          </p:nvSpPr>
          <p:spPr>
            <a:xfrm rot="-954605">
              <a:off x="317550" y="688355"/>
              <a:ext cx="11602" cy="6826"/>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16"/>
            <p:cNvSpPr/>
            <p:nvPr/>
          </p:nvSpPr>
          <p:spPr>
            <a:xfrm rot="-954605">
              <a:off x="-284381" y="683387"/>
              <a:ext cx="10429" cy="19092"/>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6"/>
            <p:cNvSpPr/>
            <p:nvPr/>
          </p:nvSpPr>
          <p:spPr>
            <a:xfrm rot="-954605">
              <a:off x="-222482" y="521755"/>
              <a:ext cx="11602" cy="12010"/>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6"/>
            <p:cNvSpPr/>
            <p:nvPr/>
          </p:nvSpPr>
          <p:spPr>
            <a:xfrm rot="-954605">
              <a:off x="-258910" y="628810"/>
              <a:ext cx="24573" cy="23609"/>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6"/>
            <p:cNvSpPr/>
            <p:nvPr/>
          </p:nvSpPr>
          <p:spPr>
            <a:xfrm rot="-954605">
              <a:off x="-254511" y="615813"/>
              <a:ext cx="6583" cy="10983"/>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6"/>
            <p:cNvSpPr/>
            <p:nvPr/>
          </p:nvSpPr>
          <p:spPr>
            <a:xfrm rot="-954605">
              <a:off x="-205605" y="769031"/>
              <a:ext cx="35327" cy="13703"/>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6"/>
            <p:cNvSpPr/>
            <p:nvPr/>
          </p:nvSpPr>
          <p:spPr>
            <a:xfrm rot="-954605">
              <a:off x="-218168" y="632384"/>
              <a:ext cx="17924" cy="9597"/>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6"/>
            <p:cNvSpPr/>
            <p:nvPr/>
          </p:nvSpPr>
          <p:spPr>
            <a:xfrm rot="-954605">
              <a:off x="-177716" y="686316"/>
              <a:ext cx="9842" cy="20170"/>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6"/>
            <p:cNvSpPr/>
            <p:nvPr/>
          </p:nvSpPr>
          <p:spPr>
            <a:xfrm rot="-954605">
              <a:off x="-191179" y="677264"/>
              <a:ext cx="7561" cy="12728"/>
            </a:xfrm>
            <a:custGeom>
              <a:rect b="b" l="l" r="r" t="t"/>
              <a:pathLst>
                <a:path extrusionOk="0" h="248" w="116">
                  <a:moveTo>
                    <a:pt x="0" y="0"/>
                  </a:moveTo>
                  <a:cubicBezTo>
                    <a:pt x="9" y="53"/>
                    <a:pt x="53" y="168"/>
                    <a:pt x="115" y="248"/>
                  </a:cubicBezTo>
                  <a:cubicBezTo>
                    <a:pt x="89" y="142"/>
                    <a:pt x="53" y="44"/>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6"/>
            <p:cNvSpPr/>
            <p:nvPr/>
          </p:nvSpPr>
          <p:spPr>
            <a:xfrm rot="-954605">
              <a:off x="-187637" y="648410"/>
              <a:ext cx="2933" cy="16834"/>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16"/>
            <p:cNvSpPr/>
            <p:nvPr/>
          </p:nvSpPr>
          <p:spPr>
            <a:xfrm rot="-954605">
              <a:off x="30475" y="777693"/>
              <a:ext cx="28223" cy="10470"/>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16"/>
            <p:cNvSpPr/>
            <p:nvPr/>
          </p:nvSpPr>
          <p:spPr>
            <a:xfrm rot="-954605">
              <a:off x="-17187" y="736273"/>
              <a:ext cx="13883" cy="12728"/>
            </a:xfrm>
            <a:custGeom>
              <a:rect b="b" l="l" r="r" t="t"/>
              <a:pathLst>
                <a:path extrusionOk="0" h="248" w="213">
                  <a:moveTo>
                    <a:pt x="212" y="0"/>
                  </a:moveTo>
                  <a:lnTo>
                    <a:pt x="18" y="9"/>
                  </a:lnTo>
                  <a:cubicBezTo>
                    <a:pt x="45" y="98"/>
                    <a:pt x="9" y="151"/>
                    <a:pt x="0" y="248"/>
                  </a:cubicBezTo>
                  <a:lnTo>
                    <a:pt x="21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6"/>
            <p:cNvSpPr/>
            <p:nvPr/>
          </p:nvSpPr>
          <p:spPr>
            <a:xfrm rot="-954605">
              <a:off x="24317" y="732822"/>
              <a:ext cx="46734" cy="10932"/>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6"/>
            <p:cNvSpPr/>
            <p:nvPr/>
          </p:nvSpPr>
          <p:spPr>
            <a:xfrm rot="-954605">
              <a:off x="365304" y="724578"/>
              <a:ext cx="5801" cy="28176"/>
            </a:xfrm>
            <a:custGeom>
              <a:rect b="b" l="l" r="r" t="t"/>
              <a:pathLst>
                <a:path extrusionOk="0" h="549" w="89">
                  <a:moveTo>
                    <a:pt x="89" y="1"/>
                  </a:moveTo>
                  <a:lnTo>
                    <a:pt x="1" y="9"/>
                  </a:lnTo>
                  <a:lnTo>
                    <a:pt x="1" y="548"/>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6"/>
            <p:cNvSpPr/>
            <p:nvPr/>
          </p:nvSpPr>
          <p:spPr>
            <a:xfrm rot="-954605">
              <a:off x="606798" y="596409"/>
              <a:ext cx="43801" cy="21761"/>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6"/>
            <p:cNvSpPr/>
            <p:nvPr/>
          </p:nvSpPr>
          <p:spPr>
            <a:xfrm rot="-954605">
              <a:off x="622304" y="619111"/>
              <a:ext cx="8734" cy="3695"/>
            </a:xfrm>
            <a:custGeom>
              <a:rect b="b" l="l" r="r" t="t"/>
              <a:pathLst>
                <a:path extrusionOk="0" h="72" w="134">
                  <a:moveTo>
                    <a:pt x="133" y="1"/>
                  </a:moveTo>
                  <a:cubicBezTo>
                    <a:pt x="89" y="19"/>
                    <a:pt x="45" y="45"/>
                    <a:pt x="1" y="72"/>
                  </a:cubicBezTo>
                  <a:cubicBezTo>
                    <a:pt x="71" y="45"/>
                    <a:pt x="107" y="27"/>
                    <a:pt x="1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3">
  <p:cSld name="CUSTOM_6">
    <p:bg>
      <p:bgPr>
        <a:solidFill>
          <a:schemeClr val="dk1"/>
        </a:solidFill>
      </p:bgPr>
    </p:bg>
    <p:spTree>
      <p:nvGrpSpPr>
        <p:cNvPr id="4331" name="Shape 4331"/>
        <p:cNvGrpSpPr/>
        <p:nvPr/>
      </p:nvGrpSpPr>
      <p:grpSpPr>
        <a:xfrm>
          <a:off x="0" y="0"/>
          <a:ext cx="0" cy="0"/>
          <a:chOff x="0" y="0"/>
          <a:chExt cx="0" cy="0"/>
        </a:xfrm>
      </p:grpSpPr>
      <p:sp>
        <p:nvSpPr>
          <p:cNvPr id="4332" name="Google Shape;4332;p17"/>
          <p:cNvSpPr txBox="1"/>
          <p:nvPr>
            <p:ph type="title"/>
          </p:nvPr>
        </p:nvSpPr>
        <p:spPr>
          <a:xfrm flipH="1">
            <a:off x="720000" y="540000"/>
            <a:ext cx="4248300" cy="669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4700"/>
              <a:buNone/>
              <a:defRPr sz="4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4200"/>
              <a:buNone/>
              <a:defRPr sz="4200">
                <a:solidFill>
                  <a:srgbClr val="FFFFFF"/>
                </a:solidFill>
              </a:defRPr>
            </a:lvl2pPr>
            <a:lvl3pPr lvl="2" rtl="0" algn="ctr">
              <a:spcBef>
                <a:spcPts val="0"/>
              </a:spcBef>
              <a:spcAft>
                <a:spcPts val="0"/>
              </a:spcAft>
              <a:buClr>
                <a:srgbClr val="FFFFFF"/>
              </a:buClr>
              <a:buSzPts val="4200"/>
              <a:buNone/>
              <a:defRPr sz="4200">
                <a:solidFill>
                  <a:srgbClr val="FFFFFF"/>
                </a:solidFill>
              </a:defRPr>
            </a:lvl3pPr>
            <a:lvl4pPr lvl="3" rtl="0" algn="ctr">
              <a:spcBef>
                <a:spcPts val="0"/>
              </a:spcBef>
              <a:spcAft>
                <a:spcPts val="0"/>
              </a:spcAft>
              <a:buClr>
                <a:srgbClr val="FFFFFF"/>
              </a:buClr>
              <a:buSzPts val="4200"/>
              <a:buNone/>
              <a:defRPr sz="4200">
                <a:solidFill>
                  <a:srgbClr val="FFFFFF"/>
                </a:solidFill>
              </a:defRPr>
            </a:lvl4pPr>
            <a:lvl5pPr lvl="4" rtl="0" algn="ctr">
              <a:spcBef>
                <a:spcPts val="0"/>
              </a:spcBef>
              <a:spcAft>
                <a:spcPts val="0"/>
              </a:spcAft>
              <a:buClr>
                <a:srgbClr val="FFFFFF"/>
              </a:buClr>
              <a:buSzPts val="4200"/>
              <a:buNone/>
              <a:defRPr sz="4200">
                <a:solidFill>
                  <a:srgbClr val="FFFFFF"/>
                </a:solidFill>
              </a:defRPr>
            </a:lvl5pPr>
            <a:lvl6pPr lvl="5" rtl="0" algn="ctr">
              <a:spcBef>
                <a:spcPts val="0"/>
              </a:spcBef>
              <a:spcAft>
                <a:spcPts val="0"/>
              </a:spcAft>
              <a:buClr>
                <a:srgbClr val="FFFFFF"/>
              </a:buClr>
              <a:buSzPts val="4200"/>
              <a:buNone/>
              <a:defRPr sz="4200">
                <a:solidFill>
                  <a:srgbClr val="FFFFFF"/>
                </a:solidFill>
              </a:defRPr>
            </a:lvl6pPr>
            <a:lvl7pPr lvl="6" rtl="0" algn="ctr">
              <a:spcBef>
                <a:spcPts val="0"/>
              </a:spcBef>
              <a:spcAft>
                <a:spcPts val="0"/>
              </a:spcAft>
              <a:buClr>
                <a:srgbClr val="FFFFFF"/>
              </a:buClr>
              <a:buSzPts val="4200"/>
              <a:buNone/>
              <a:defRPr sz="4200">
                <a:solidFill>
                  <a:srgbClr val="FFFFFF"/>
                </a:solidFill>
              </a:defRPr>
            </a:lvl7pPr>
            <a:lvl8pPr lvl="7" rtl="0" algn="ctr">
              <a:spcBef>
                <a:spcPts val="0"/>
              </a:spcBef>
              <a:spcAft>
                <a:spcPts val="0"/>
              </a:spcAft>
              <a:buClr>
                <a:srgbClr val="FFFFFF"/>
              </a:buClr>
              <a:buSzPts val="4200"/>
              <a:buNone/>
              <a:defRPr sz="4200">
                <a:solidFill>
                  <a:srgbClr val="FFFFFF"/>
                </a:solidFill>
              </a:defRPr>
            </a:lvl8pPr>
            <a:lvl9pPr lvl="8" rtl="0" algn="ctr">
              <a:spcBef>
                <a:spcPts val="0"/>
              </a:spcBef>
              <a:spcAft>
                <a:spcPts val="0"/>
              </a:spcAft>
              <a:buClr>
                <a:srgbClr val="FFFFFF"/>
              </a:buClr>
              <a:buSzPts val="4200"/>
              <a:buNone/>
              <a:defRPr sz="4200">
                <a:solidFill>
                  <a:srgbClr val="FFFFFF"/>
                </a:solidFill>
              </a:defRPr>
            </a:lvl9pPr>
          </a:lstStyle>
          <a:p/>
        </p:txBody>
      </p:sp>
      <p:sp>
        <p:nvSpPr>
          <p:cNvPr id="4333" name="Google Shape;4333;p17"/>
          <p:cNvSpPr txBox="1"/>
          <p:nvPr>
            <p:ph idx="1" type="subTitle"/>
          </p:nvPr>
        </p:nvSpPr>
        <p:spPr>
          <a:xfrm>
            <a:off x="1222250" y="1880700"/>
            <a:ext cx="22149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a:solidFill>
                  <a:srgbClr val="FFFFFF"/>
                </a:solidFill>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34" name="Google Shape;4334;p17"/>
          <p:cNvSpPr txBox="1"/>
          <p:nvPr>
            <p:ph idx="2" type="subTitle"/>
          </p:nvPr>
        </p:nvSpPr>
        <p:spPr>
          <a:xfrm>
            <a:off x="1222250" y="3296250"/>
            <a:ext cx="2214900" cy="1077300"/>
          </a:xfrm>
          <a:prstGeom prst="rect">
            <a:avLst/>
          </a:prstGeom>
        </p:spPr>
        <p:txBody>
          <a:bodyPr anchorCtr="0" anchor="t" bIns="91425" lIns="91425" spcFirstLastPara="1" rIns="91425" wrap="square" tIns="91425">
            <a:noAutofit/>
          </a:bodyPr>
          <a:lstStyle>
            <a:lvl1pPr lvl="0" rtl="0">
              <a:spcBef>
                <a:spcPts val="0"/>
              </a:spcBef>
              <a:spcAft>
                <a:spcPts val="0"/>
              </a:spcAft>
              <a:buClr>
                <a:srgbClr val="FFFFFF"/>
              </a:buClr>
              <a:buSzPts val="1500"/>
              <a:buNone/>
              <a:defRPr>
                <a:solidFill>
                  <a:srgbClr val="FFFFFF"/>
                </a:solidFill>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5">
    <p:spTree>
      <p:nvGrpSpPr>
        <p:cNvPr id="4335" name="Shape 4335"/>
        <p:cNvGrpSpPr/>
        <p:nvPr/>
      </p:nvGrpSpPr>
      <p:grpSpPr>
        <a:xfrm>
          <a:off x="0" y="0"/>
          <a:ext cx="0" cy="0"/>
          <a:chOff x="0" y="0"/>
          <a:chExt cx="0" cy="0"/>
        </a:xfrm>
      </p:grpSpPr>
      <p:grpSp>
        <p:nvGrpSpPr>
          <p:cNvPr id="4336" name="Google Shape;4336;p18"/>
          <p:cNvGrpSpPr/>
          <p:nvPr/>
        </p:nvGrpSpPr>
        <p:grpSpPr>
          <a:xfrm>
            <a:off x="6707892" y="-910776"/>
            <a:ext cx="3553873" cy="2712574"/>
            <a:chOff x="6707892" y="-910776"/>
            <a:chExt cx="3553873" cy="2712574"/>
          </a:xfrm>
        </p:grpSpPr>
        <p:sp>
          <p:nvSpPr>
            <p:cNvPr id="4337" name="Google Shape;4337;p18"/>
            <p:cNvSpPr/>
            <p:nvPr/>
          </p:nvSpPr>
          <p:spPr>
            <a:xfrm rot="-9178609">
              <a:off x="7000704" y="-122833"/>
              <a:ext cx="2845411" cy="1084923"/>
            </a:xfrm>
            <a:custGeom>
              <a:rect b="b" l="l" r="r" t="t"/>
              <a:pathLst>
                <a:path extrusionOk="0" h="10959" w="28742">
                  <a:moveTo>
                    <a:pt x="14336" y="1"/>
                  </a:moveTo>
                  <a:cubicBezTo>
                    <a:pt x="9643" y="1"/>
                    <a:pt x="4949" y="2299"/>
                    <a:pt x="2225" y="6915"/>
                  </a:cubicBezTo>
                  <a:lnTo>
                    <a:pt x="0" y="10685"/>
                  </a:lnTo>
                  <a:lnTo>
                    <a:pt x="28741" y="10959"/>
                  </a:lnTo>
                  <a:lnTo>
                    <a:pt x="26596" y="7153"/>
                  </a:lnTo>
                  <a:cubicBezTo>
                    <a:pt x="23907" y="2392"/>
                    <a:pt x="19123" y="1"/>
                    <a:pt x="143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8"/>
            <p:cNvSpPr/>
            <p:nvPr/>
          </p:nvSpPr>
          <p:spPr>
            <a:xfrm rot="-9178609">
              <a:off x="6838337" y="-237231"/>
              <a:ext cx="3292983" cy="1365484"/>
            </a:xfrm>
            <a:custGeom>
              <a:rect b="b" l="l" r="r" t="t"/>
              <a:pathLst>
                <a:path extrusionOk="0" h="13793" w="33263">
                  <a:moveTo>
                    <a:pt x="6288" y="13422"/>
                  </a:moveTo>
                  <a:cubicBezTo>
                    <a:pt x="6270" y="13475"/>
                    <a:pt x="6155" y="13457"/>
                    <a:pt x="6155" y="13537"/>
                  </a:cubicBezTo>
                  <a:lnTo>
                    <a:pt x="6014" y="13537"/>
                  </a:lnTo>
                  <a:cubicBezTo>
                    <a:pt x="6014" y="13492"/>
                    <a:pt x="6226" y="13466"/>
                    <a:pt x="6102" y="13439"/>
                  </a:cubicBezTo>
                  <a:cubicBezTo>
                    <a:pt x="6129" y="13404"/>
                    <a:pt x="6217" y="13422"/>
                    <a:pt x="6288" y="13422"/>
                  </a:cubicBezTo>
                  <a:close/>
                  <a:moveTo>
                    <a:pt x="6915" y="13219"/>
                  </a:moveTo>
                  <a:cubicBezTo>
                    <a:pt x="6897" y="13254"/>
                    <a:pt x="6826" y="13236"/>
                    <a:pt x="6817" y="13281"/>
                  </a:cubicBezTo>
                  <a:cubicBezTo>
                    <a:pt x="6720" y="13307"/>
                    <a:pt x="6765" y="13228"/>
                    <a:pt x="6747" y="13219"/>
                  </a:cubicBezTo>
                  <a:cubicBezTo>
                    <a:pt x="6685" y="13192"/>
                    <a:pt x="6482" y="13263"/>
                    <a:pt x="6544" y="13148"/>
                  </a:cubicBezTo>
                  <a:cubicBezTo>
                    <a:pt x="6729" y="13139"/>
                    <a:pt x="6826" y="13175"/>
                    <a:pt x="6915" y="13219"/>
                  </a:cubicBezTo>
                  <a:close/>
                  <a:moveTo>
                    <a:pt x="6270" y="13475"/>
                  </a:moveTo>
                  <a:lnTo>
                    <a:pt x="6500" y="13484"/>
                  </a:lnTo>
                  <a:cubicBezTo>
                    <a:pt x="6473" y="13581"/>
                    <a:pt x="6191" y="13607"/>
                    <a:pt x="6270" y="13475"/>
                  </a:cubicBezTo>
                  <a:close/>
                  <a:moveTo>
                    <a:pt x="8363" y="13077"/>
                  </a:moveTo>
                  <a:cubicBezTo>
                    <a:pt x="8283" y="13122"/>
                    <a:pt x="8301" y="13139"/>
                    <a:pt x="8213" y="13104"/>
                  </a:cubicBezTo>
                  <a:cubicBezTo>
                    <a:pt x="8151" y="13104"/>
                    <a:pt x="8186" y="13201"/>
                    <a:pt x="8142" y="13219"/>
                  </a:cubicBezTo>
                  <a:lnTo>
                    <a:pt x="7851" y="13210"/>
                  </a:lnTo>
                  <a:cubicBezTo>
                    <a:pt x="7753" y="13183"/>
                    <a:pt x="7904" y="13175"/>
                    <a:pt x="7939" y="13183"/>
                  </a:cubicBezTo>
                  <a:cubicBezTo>
                    <a:pt x="7930" y="13113"/>
                    <a:pt x="7833" y="13130"/>
                    <a:pt x="7851" y="13033"/>
                  </a:cubicBezTo>
                  <a:cubicBezTo>
                    <a:pt x="7798" y="13033"/>
                    <a:pt x="7833" y="13130"/>
                    <a:pt x="7789" y="13148"/>
                  </a:cubicBezTo>
                  <a:cubicBezTo>
                    <a:pt x="7612" y="13166"/>
                    <a:pt x="7595" y="13042"/>
                    <a:pt x="7524" y="12963"/>
                  </a:cubicBezTo>
                  <a:cubicBezTo>
                    <a:pt x="7506" y="12971"/>
                    <a:pt x="7480" y="12971"/>
                    <a:pt x="7462" y="12980"/>
                  </a:cubicBezTo>
                  <a:cubicBezTo>
                    <a:pt x="7436" y="12980"/>
                    <a:pt x="7418" y="12980"/>
                    <a:pt x="7383" y="12980"/>
                  </a:cubicBezTo>
                  <a:cubicBezTo>
                    <a:pt x="7330" y="12971"/>
                    <a:pt x="7277" y="12954"/>
                    <a:pt x="7250" y="12919"/>
                  </a:cubicBezTo>
                  <a:cubicBezTo>
                    <a:pt x="7294" y="12901"/>
                    <a:pt x="7338" y="12901"/>
                    <a:pt x="7400" y="12901"/>
                  </a:cubicBezTo>
                  <a:cubicBezTo>
                    <a:pt x="7453" y="12910"/>
                    <a:pt x="7480" y="12919"/>
                    <a:pt x="7524" y="12936"/>
                  </a:cubicBezTo>
                  <a:cubicBezTo>
                    <a:pt x="7612" y="12963"/>
                    <a:pt x="7700" y="13007"/>
                    <a:pt x="7762" y="13024"/>
                  </a:cubicBezTo>
                  <a:cubicBezTo>
                    <a:pt x="7745" y="12998"/>
                    <a:pt x="7700" y="12989"/>
                    <a:pt x="7709" y="12936"/>
                  </a:cubicBezTo>
                  <a:cubicBezTo>
                    <a:pt x="7815" y="12945"/>
                    <a:pt x="7939" y="12945"/>
                    <a:pt x="7939" y="13060"/>
                  </a:cubicBezTo>
                  <a:cubicBezTo>
                    <a:pt x="8107" y="13139"/>
                    <a:pt x="8221" y="12971"/>
                    <a:pt x="8363" y="12980"/>
                  </a:cubicBezTo>
                  <a:cubicBezTo>
                    <a:pt x="8354" y="12980"/>
                    <a:pt x="8380" y="13077"/>
                    <a:pt x="8416" y="13042"/>
                  </a:cubicBezTo>
                  <a:cubicBezTo>
                    <a:pt x="8425" y="12963"/>
                    <a:pt x="8319" y="12980"/>
                    <a:pt x="8363" y="12857"/>
                  </a:cubicBezTo>
                  <a:cubicBezTo>
                    <a:pt x="8460" y="12927"/>
                    <a:pt x="8495" y="12839"/>
                    <a:pt x="8575" y="12839"/>
                  </a:cubicBezTo>
                  <a:cubicBezTo>
                    <a:pt x="8628" y="12839"/>
                    <a:pt x="8663" y="12901"/>
                    <a:pt x="8751" y="12874"/>
                  </a:cubicBezTo>
                  <a:cubicBezTo>
                    <a:pt x="8751" y="12901"/>
                    <a:pt x="8716" y="12892"/>
                    <a:pt x="8689" y="12901"/>
                  </a:cubicBezTo>
                  <a:cubicBezTo>
                    <a:pt x="8592" y="12980"/>
                    <a:pt x="8610" y="13192"/>
                    <a:pt x="8442" y="13201"/>
                  </a:cubicBezTo>
                  <a:cubicBezTo>
                    <a:pt x="8522" y="13166"/>
                    <a:pt x="8504" y="13033"/>
                    <a:pt x="8575" y="12989"/>
                  </a:cubicBezTo>
                  <a:cubicBezTo>
                    <a:pt x="8566" y="12954"/>
                    <a:pt x="8513" y="12963"/>
                    <a:pt x="8486" y="12954"/>
                  </a:cubicBezTo>
                  <a:cubicBezTo>
                    <a:pt x="8460" y="13024"/>
                    <a:pt x="8442" y="13042"/>
                    <a:pt x="8416" y="13166"/>
                  </a:cubicBezTo>
                  <a:cubicBezTo>
                    <a:pt x="8354" y="13183"/>
                    <a:pt x="8363" y="13122"/>
                    <a:pt x="8363" y="13077"/>
                  </a:cubicBezTo>
                  <a:close/>
                  <a:moveTo>
                    <a:pt x="7197" y="13475"/>
                  </a:moveTo>
                  <a:cubicBezTo>
                    <a:pt x="7215" y="13581"/>
                    <a:pt x="7021" y="13581"/>
                    <a:pt x="6959" y="13528"/>
                  </a:cubicBezTo>
                  <a:cubicBezTo>
                    <a:pt x="6976" y="13457"/>
                    <a:pt x="7082" y="13466"/>
                    <a:pt x="7197" y="13475"/>
                  </a:cubicBezTo>
                  <a:close/>
                  <a:moveTo>
                    <a:pt x="7930" y="13492"/>
                  </a:moveTo>
                  <a:lnTo>
                    <a:pt x="7868" y="13492"/>
                  </a:lnTo>
                  <a:cubicBezTo>
                    <a:pt x="7771" y="13510"/>
                    <a:pt x="7780" y="13439"/>
                    <a:pt x="7718" y="13422"/>
                  </a:cubicBezTo>
                  <a:cubicBezTo>
                    <a:pt x="7462" y="13395"/>
                    <a:pt x="7762" y="13413"/>
                    <a:pt x="7815" y="13369"/>
                  </a:cubicBezTo>
                  <a:cubicBezTo>
                    <a:pt x="7842" y="13413"/>
                    <a:pt x="7939" y="13404"/>
                    <a:pt x="7930" y="13492"/>
                  </a:cubicBezTo>
                  <a:close/>
                  <a:moveTo>
                    <a:pt x="7480" y="13537"/>
                  </a:moveTo>
                  <a:cubicBezTo>
                    <a:pt x="7444" y="13545"/>
                    <a:pt x="7427" y="13537"/>
                    <a:pt x="7409" y="13528"/>
                  </a:cubicBezTo>
                  <a:cubicBezTo>
                    <a:pt x="7383" y="13519"/>
                    <a:pt x="7365" y="13510"/>
                    <a:pt x="7330" y="13501"/>
                  </a:cubicBezTo>
                  <a:cubicBezTo>
                    <a:pt x="7409" y="13448"/>
                    <a:pt x="7515" y="13492"/>
                    <a:pt x="7480" y="13360"/>
                  </a:cubicBezTo>
                  <a:cubicBezTo>
                    <a:pt x="7550" y="13369"/>
                    <a:pt x="7506" y="13519"/>
                    <a:pt x="7480" y="13537"/>
                  </a:cubicBezTo>
                  <a:close/>
                  <a:moveTo>
                    <a:pt x="7003" y="13219"/>
                  </a:moveTo>
                  <a:cubicBezTo>
                    <a:pt x="6888" y="13201"/>
                    <a:pt x="7012" y="13122"/>
                    <a:pt x="7100" y="13166"/>
                  </a:cubicBezTo>
                  <a:cubicBezTo>
                    <a:pt x="7074" y="13086"/>
                    <a:pt x="6800" y="13166"/>
                    <a:pt x="6773" y="13095"/>
                  </a:cubicBezTo>
                  <a:cubicBezTo>
                    <a:pt x="6879" y="13033"/>
                    <a:pt x="6915" y="13113"/>
                    <a:pt x="7065" y="13069"/>
                  </a:cubicBezTo>
                  <a:cubicBezTo>
                    <a:pt x="7065" y="13139"/>
                    <a:pt x="7206" y="13130"/>
                    <a:pt x="7171" y="13228"/>
                  </a:cubicBezTo>
                  <a:cubicBezTo>
                    <a:pt x="7091" y="13254"/>
                    <a:pt x="7047" y="13130"/>
                    <a:pt x="7003" y="13219"/>
                  </a:cubicBezTo>
                  <a:close/>
                  <a:moveTo>
                    <a:pt x="6076" y="13263"/>
                  </a:moveTo>
                  <a:cubicBezTo>
                    <a:pt x="6085" y="13130"/>
                    <a:pt x="6473" y="13139"/>
                    <a:pt x="6385" y="13263"/>
                  </a:cubicBezTo>
                  <a:cubicBezTo>
                    <a:pt x="6270" y="13228"/>
                    <a:pt x="6217" y="13228"/>
                    <a:pt x="6076" y="13263"/>
                  </a:cubicBezTo>
                  <a:close/>
                  <a:moveTo>
                    <a:pt x="13537" y="1519"/>
                  </a:moveTo>
                  <a:cubicBezTo>
                    <a:pt x="13528" y="1625"/>
                    <a:pt x="13634" y="1537"/>
                    <a:pt x="13696" y="1537"/>
                  </a:cubicBezTo>
                  <a:cubicBezTo>
                    <a:pt x="13687" y="1599"/>
                    <a:pt x="13581" y="1661"/>
                    <a:pt x="13555" y="1572"/>
                  </a:cubicBezTo>
                  <a:cubicBezTo>
                    <a:pt x="13502" y="1590"/>
                    <a:pt x="13555" y="1678"/>
                    <a:pt x="13519" y="1705"/>
                  </a:cubicBezTo>
                  <a:cubicBezTo>
                    <a:pt x="13440" y="1669"/>
                    <a:pt x="13360" y="1758"/>
                    <a:pt x="13281" y="1740"/>
                  </a:cubicBezTo>
                  <a:cubicBezTo>
                    <a:pt x="13263" y="1740"/>
                    <a:pt x="13272" y="1661"/>
                    <a:pt x="13254" y="1652"/>
                  </a:cubicBezTo>
                  <a:cubicBezTo>
                    <a:pt x="13228" y="1634"/>
                    <a:pt x="13051" y="1722"/>
                    <a:pt x="13122" y="1625"/>
                  </a:cubicBezTo>
                  <a:cubicBezTo>
                    <a:pt x="13237" y="1563"/>
                    <a:pt x="13263" y="1634"/>
                    <a:pt x="13325" y="1661"/>
                  </a:cubicBezTo>
                  <a:cubicBezTo>
                    <a:pt x="13396" y="1643"/>
                    <a:pt x="13458" y="1608"/>
                    <a:pt x="13484" y="1563"/>
                  </a:cubicBezTo>
                  <a:cubicBezTo>
                    <a:pt x="13413" y="1449"/>
                    <a:pt x="13387" y="1581"/>
                    <a:pt x="13307" y="1608"/>
                  </a:cubicBezTo>
                  <a:cubicBezTo>
                    <a:pt x="13237" y="1546"/>
                    <a:pt x="13104" y="1581"/>
                    <a:pt x="12954" y="1625"/>
                  </a:cubicBezTo>
                  <a:cubicBezTo>
                    <a:pt x="12813" y="1669"/>
                    <a:pt x="12663" y="1740"/>
                    <a:pt x="12548" y="1731"/>
                  </a:cubicBezTo>
                  <a:cubicBezTo>
                    <a:pt x="12645" y="1687"/>
                    <a:pt x="12760" y="1643"/>
                    <a:pt x="12875" y="1599"/>
                  </a:cubicBezTo>
                  <a:cubicBezTo>
                    <a:pt x="12990" y="1563"/>
                    <a:pt x="13113" y="1528"/>
                    <a:pt x="13237" y="1502"/>
                  </a:cubicBezTo>
                  <a:cubicBezTo>
                    <a:pt x="13360" y="1466"/>
                    <a:pt x="13484" y="1440"/>
                    <a:pt x="13599" y="1413"/>
                  </a:cubicBezTo>
                  <a:cubicBezTo>
                    <a:pt x="13722" y="1387"/>
                    <a:pt x="13828" y="1369"/>
                    <a:pt x="13943" y="1360"/>
                  </a:cubicBezTo>
                  <a:cubicBezTo>
                    <a:pt x="13890" y="1457"/>
                    <a:pt x="13590" y="1413"/>
                    <a:pt x="13537" y="1519"/>
                  </a:cubicBezTo>
                  <a:close/>
                  <a:moveTo>
                    <a:pt x="14429" y="928"/>
                  </a:moveTo>
                  <a:cubicBezTo>
                    <a:pt x="14438" y="786"/>
                    <a:pt x="14588" y="848"/>
                    <a:pt x="14658" y="786"/>
                  </a:cubicBezTo>
                  <a:cubicBezTo>
                    <a:pt x="14703" y="751"/>
                    <a:pt x="14685" y="760"/>
                    <a:pt x="14782" y="778"/>
                  </a:cubicBezTo>
                  <a:cubicBezTo>
                    <a:pt x="14826" y="884"/>
                    <a:pt x="14747" y="910"/>
                    <a:pt x="14650" y="919"/>
                  </a:cubicBezTo>
                  <a:cubicBezTo>
                    <a:pt x="14552" y="937"/>
                    <a:pt x="14438" y="919"/>
                    <a:pt x="14429" y="928"/>
                  </a:cubicBezTo>
                  <a:close/>
                  <a:moveTo>
                    <a:pt x="14129" y="884"/>
                  </a:moveTo>
                  <a:cubicBezTo>
                    <a:pt x="14111" y="919"/>
                    <a:pt x="14102" y="981"/>
                    <a:pt x="14146" y="981"/>
                  </a:cubicBezTo>
                  <a:cubicBezTo>
                    <a:pt x="14217" y="981"/>
                    <a:pt x="14208" y="910"/>
                    <a:pt x="14164" y="910"/>
                  </a:cubicBezTo>
                  <a:cubicBezTo>
                    <a:pt x="14208" y="813"/>
                    <a:pt x="14323" y="919"/>
                    <a:pt x="14411" y="866"/>
                  </a:cubicBezTo>
                  <a:lnTo>
                    <a:pt x="14420" y="928"/>
                  </a:lnTo>
                  <a:cubicBezTo>
                    <a:pt x="14190" y="990"/>
                    <a:pt x="13996" y="1140"/>
                    <a:pt x="13802" y="1166"/>
                  </a:cubicBezTo>
                  <a:cubicBezTo>
                    <a:pt x="13705" y="1184"/>
                    <a:pt x="13669" y="1104"/>
                    <a:pt x="13555" y="1193"/>
                  </a:cubicBezTo>
                  <a:cubicBezTo>
                    <a:pt x="13510" y="1166"/>
                    <a:pt x="13528" y="1148"/>
                    <a:pt x="13528" y="1104"/>
                  </a:cubicBezTo>
                  <a:cubicBezTo>
                    <a:pt x="13484" y="1034"/>
                    <a:pt x="13360" y="1078"/>
                    <a:pt x="13263" y="1078"/>
                  </a:cubicBezTo>
                  <a:cubicBezTo>
                    <a:pt x="13210" y="972"/>
                    <a:pt x="13528" y="1051"/>
                    <a:pt x="13431" y="972"/>
                  </a:cubicBezTo>
                  <a:cubicBezTo>
                    <a:pt x="13475" y="866"/>
                    <a:pt x="13546" y="1042"/>
                    <a:pt x="13581" y="1060"/>
                  </a:cubicBezTo>
                  <a:cubicBezTo>
                    <a:pt x="13652" y="998"/>
                    <a:pt x="13669" y="1095"/>
                    <a:pt x="13687" y="1095"/>
                  </a:cubicBezTo>
                  <a:cubicBezTo>
                    <a:pt x="13722" y="1104"/>
                    <a:pt x="13775" y="1060"/>
                    <a:pt x="13811" y="1069"/>
                  </a:cubicBezTo>
                  <a:cubicBezTo>
                    <a:pt x="13828" y="1078"/>
                    <a:pt x="13837" y="1157"/>
                    <a:pt x="13890" y="1122"/>
                  </a:cubicBezTo>
                  <a:cubicBezTo>
                    <a:pt x="13917" y="1104"/>
                    <a:pt x="13890" y="1087"/>
                    <a:pt x="13873" y="1060"/>
                  </a:cubicBezTo>
                  <a:cubicBezTo>
                    <a:pt x="13820" y="998"/>
                    <a:pt x="13811" y="1069"/>
                    <a:pt x="13705" y="1034"/>
                  </a:cubicBezTo>
                  <a:cubicBezTo>
                    <a:pt x="13705" y="1025"/>
                    <a:pt x="13740" y="972"/>
                    <a:pt x="13722" y="963"/>
                  </a:cubicBezTo>
                  <a:cubicBezTo>
                    <a:pt x="13669" y="954"/>
                    <a:pt x="13563" y="1060"/>
                    <a:pt x="13555" y="945"/>
                  </a:cubicBezTo>
                  <a:cubicBezTo>
                    <a:pt x="13687" y="910"/>
                    <a:pt x="13784" y="910"/>
                    <a:pt x="13873" y="901"/>
                  </a:cubicBezTo>
                  <a:cubicBezTo>
                    <a:pt x="13961" y="901"/>
                    <a:pt x="14040" y="892"/>
                    <a:pt x="14129" y="884"/>
                  </a:cubicBezTo>
                  <a:close/>
                  <a:moveTo>
                    <a:pt x="14084" y="990"/>
                  </a:moveTo>
                  <a:cubicBezTo>
                    <a:pt x="14023" y="990"/>
                    <a:pt x="14014" y="910"/>
                    <a:pt x="13917" y="954"/>
                  </a:cubicBezTo>
                  <a:cubicBezTo>
                    <a:pt x="13899" y="1051"/>
                    <a:pt x="14076" y="1060"/>
                    <a:pt x="14084" y="990"/>
                  </a:cubicBezTo>
                  <a:close/>
                  <a:moveTo>
                    <a:pt x="6685" y="13086"/>
                  </a:moveTo>
                  <a:cubicBezTo>
                    <a:pt x="6517" y="13086"/>
                    <a:pt x="6553" y="12963"/>
                    <a:pt x="6350" y="12989"/>
                  </a:cubicBezTo>
                  <a:cubicBezTo>
                    <a:pt x="6491" y="12892"/>
                    <a:pt x="6588" y="12901"/>
                    <a:pt x="6667" y="12998"/>
                  </a:cubicBezTo>
                  <a:cubicBezTo>
                    <a:pt x="6773" y="12927"/>
                    <a:pt x="6950" y="12866"/>
                    <a:pt x="7038" y="12980"/>
                  </a:cubicBezTo>
                  <a:cubicBezTo>
                    <a:pt x="7127" y="13051"/>
                    <a:pt x="6932" y="12945"/>
                    <a:pt x="6835" y="12971"/>
                  </a:cubicBezTo>
                  <a:cubicBezTo>
                    <a:pt x="6756" y="12980"/>
                    <a:pt x="6738" y="13051"/>
                    <a:pt x="6685" y="13086"/>
                  </a:cubicBezTo>
                  <a:close/>
                  <a:moveTo>
                    <a:pt x="15020" y="654"/>
                  </a:moveTo>
                  <a:cubicBezTo>
                    <a:pt x="15144" y="619"/>
                    <a:pt x="15321" y="751"/>
                    <a:pt x="15135" y="795"/>
                  </a:cubicBezTo>
                  <a:cubicBezTo>
                    <a:pt x="15223" y="672"/>
                    <a:pt x="15020" y="760"/>
                    <a:pt x="15020" y="654"/>
                  </a:cubicBezTo>
                  <a:close/>
                  <a:moveTo>
                    <a:pt x="14800" y="892"/>
                  </a:moveTo>
                  <a:lnTo>
                    <a:pt x="14959" y="875"/>
                  </a:lnTo>
                  <a:cubicBezTo>
                    <a:pt x="15012" y="963"/>
                    <a:pt x="14764" y="990"/>
                    <a:pt x="14800" y="892"/>
                  </a:cubicBezTo>
                  <a:close/>
                  <a:moveTo>
                    <a:pt x="5873" y="13439"/>
                  </a:moveTo>
                  <a:lnTo>
                    <a:pt x="6005" y="13439"/>
                  </a:lnTo>
                  <a:lnTo>
                    <a:pt x="5961" y="13563"/>
                  </a:lnTo>
                  <a:lnTo>
                    <a:pt x="5820" y="13563"/>
                  </a:lnTo>
                  <a:cubicBezTo>
                    <a:pt x="5926" y="13501"/>
                    <a:pt x="5829" y="13519"/>
                    <a:pt x="5873" y="13439"/>
                  </a:cubicBezTo>
                  <a:close/>
                  <a:moveTo>
                    <a:pt x="13157" y="1016"/>
                  </a:moveTo>
                  <a:cubicBezTo>
                    <a:pt x="13157" y="928"/>
                    <a:pt x="13281" y="919"/>
                    <a:pt x="13272" y="831"/>
                  </a:cubicBezTo>
                  <a:cubicBezTo>
                    <a:pt x="13378" y="804"/>
                    <a:pt x="13502" y="769"/>
                    <a:pt x="13616" y="733"/>
                  </a:cubicBezTo>
                  <a:cubicBezTo>
                    <a:pt x="13731" y="707"/>
                    <a:pt x="13846" y="698"/>
                    <a:pt x="13934" y="707"/>
                  </a:cubicBezTo>
                  <a:cubicBezTo>
                    <a:pt x="13846" y="760"/>
                    <a:pt x="13740" y="778"/>
                    <a:pt x="13643" y="795"/>
                  </a:cubicBezTo>
                  <a:cubicBezTo>
                    <a:pt x="13537" y="813"/>
                    <a:pt x="13431" y="831"/>
                    <a:pt x="13352" y="866"/>
                  </a:cubicBezTo>
                  <a:cubicBezTo>
                    <a:pt x="13254" y="919"/>
                    <a:pt x="13246" y="990"/>
                    <a:pt x="13157" y="1016"/>
                  </a:cubicBezTo>
                  <a:close/>
                  <a:moveTo>
                    <a:pt x="4336" y="6367"/>
                  </a:moveTo>
                  <a:cubicBezTo>
                    <a:pt x="4266" y="6190"/>
                    <a:pt x="4433" y="6075"/>
                    <a:pt x="4584" y="5890"/>
                  </a:cubicBezTo>
                  <a:cubicBezTo>
                    <a:pt x="4645" y="5978"/>
                    <a:pt x="4504" y="6031"/>
                    <a:pt x="4442" y="6120"/>
                  </a:cubicBezTo>
                  <a:cubicBezTo>
                    <a:pt x="4389" y="6217"/>
                    <a:pt x="4398" y="6296"/>
                    <a:pt x="4336" y="6367"/>
                  </a:cubicBezTo>
                  <a:close/>
                  <a:moveTo>
                    <a:pt x="8681" y="13236"/>
                  </a:moveTo>
                  <a:cubicBezTo>
                    <a:pt x="8557" y="13236"/>
                    <a:pt x="8725" y="13369"/>
                    <a:pt x="8592" y="13360"/>
                  </a:cubicBezTo>
                  <a:cubicBezTo>
                    <a:pt x="8610" y="13386"/>
                    <a:pt x="8654" y="13395"/>
                    <a:pt x="8645" y="13448"/>
                  </a:cubicBezTo>
                  <a:cubicBezTo>
                    <a:pt x="8592" y="13475"/>
                    <a:pt x="8548" y="13431"/>
                    <a:pt x="8495" y="13413"/>
                  </a:cubicBezTo>
                  <a:cubicBezTo>
                    <a:pt x="8451" y="13404"/>
                    <a:pt x="8327" y="13448"/>
                    <a:pt x="8354" y="13351"/>
                  </a:cubicBezTo>
                  <a:cubicBezTo>
                    <a:pt x="8425" y="13342"/>
                    <a:pt x="8469" y="13360"/>
                    <a:pt x="8495" y="13386"/>
                  </a:cubicBezTo>
                  <a:cubicBezTo>
                    <a:pt x="8566" y="13386"/>
                    <a:pt x="8504" y="13281"/>
                    <a:pt x="8504" y="13298"/>
                  </a:cubicBezTo>
                  <a:cubicBezTo>
                    <a:pt x="8522" y="13236"/>
                    <a:pt x="8636" y="13298"/>
                    <a:pt x="8592" y="13175"/>
                  </a:cubicBezTo>
                  <a:cubicBezTo>
                    <a:pt x="8734" y="13254"/>
                    <a:pt x="8760" y="13113"/>
                    <a:pt x="8866" y="13183"/>
                  </a:cubicBezTo>
                  <a:cubicBezTo>
                    <a:pt x="8848" y="13210"/>
                    <a:pt x="8831" y="13236"/>
                    <a:pt x="8831" y="13272"/>
                  </a:cubicBezTo>
                  <a:cubicBezTo>
                    <a:pt x="8787" y="13254"/>
                    <a:pt x="8672" y="13307"/>
                    <a:pt x="8681" y="13236"/>
                  </a:cubicBezTo>
                  <a:close/>
                  <a:moveTo>
                    <a:pt x="12539" y="1060"/>
                  </a:moveTo>
                  <a:cubicBezTo>
                    <a:pt x="12557" y="963"/>
                    <a:pt x="12654" y="963"/>
                    <a:pt x="12716" y="998"/>
                  </a:cubicBezTo>
                  <a:cubicBezTo>
                    <a:pt x="12751" y="990"/>
                    <a:pt x="12733" y="954"/>
                    <a:pt x="12733" y="937"/>
                  </a:cubicBezTo>
                  <a:cubicBezTo>
                    <a:pt x="12822" y="972"/>
                    <a:pt x="12875" y="866"/>
                    <a:pt x="12945" y="848"/>
                  </a:cubicBezTo>
                  <a:cubicBezTo>
                    <a:pt x="12981" y="839"/>
                    <a:pt x="13078" y="778"/>
                    <a:pt x="13087" y="875"/>
                  </a:cubicBezTo>
                  <a:cubicBezTo>
                    <a:pt x="12937" y="866"/>
                    <a:pt x="12901" y="1007"/>
                    <a:pt x="12831" y="1034"/>
                  </a:cubicBezTo>
                  <a:cubicBezTo>
                    <a:pt x="12733" y="1069"/>
                    <a:pt x="12663" y="1007"/>
                    <a:pt x="12539" y="1060"/>
                  </a:cubicBezTo>
                  <a:close/>
                  <a:moveTo>
                    <a:pt x="26005" y="4283"/>
                  </a:moveTo>
                  <a:cubicBezTo>
                    <a:pt x="25961" y="4407"/>
                    <a:pt x="25669" y="4274"/>
                    <a:pt x="25802" y="4151"/>
                  </a:cubicBezTo>
                  <a:cubicBezTo>
                    <a:pt x="25846" y="4195"/>
                    <a:pt x="25775" y="4248"/>
                    <a:pt x="25855" y="4274"/>
                  </a:cubicBezTo>
                  <a:cubicBezTo>
                    <a:pt x="25916" y="4318"/>
                    <a:pt x="25881" y="4195"/>
                    <a:pt x="25863" y="4168"/>
                  </a:cubicBezTo>
                  <a:cubicBezTo>
                    <a:pt x="25775" y="4080"/>
                    <a:pt x="25704" y="4257"/>
                    <a:pt x="25607" y="4159"/>
                  </a:cubicBezTo>
                  <a:cubicBezTo>
                    <a:pt x="25687" y="4089"/>
                    <a:pt x="25846" y="4062"/>
                    <a:pt x="25925" y="4142"/>
                  </a:cubicBezTo>
                  <a:cubicBezTo>
                    <a:pt x="25987" y="4186"/>
                    <a:pt x="25943" y="4239"/>
                    <a:pt x="26005" y="4283"/>
                  </a:cubicBezTo>
                  <a:close/>
                  <a:moveTo>
                    <a:pt x="23983" y="2808"/>
                  </a:moveTo>
                  <a:cubicBezTo>
                    <a:pt x="23912" y="2782"/>
                    <a:pt x="23780" y="2782"/>
                    <a:pt x="23850" y="2667"/>
                  </a:cubicBezTo>
                  <a:cubicBezTo>
                    <a:pt x="23894" y="2702"/>
                    <a:pt x="23859" y="2773"/>
                    <a:pt x="23956" y="2791"/>
                  </a:cubicBezTo>
                  <a:cubicBezTo>
                    <a:pt x="24027" y="2711"/>
                    <a:pt x="23868" y="2702"/>
                    <a:pt x="23947" y="2614"/>
                  </a:cubicBezTo>
                  <a:cubicBezTo>
                    <a:pt x="24018" y="2667"/>
                    <a:pt x="24150" y="2861"/>
                    <a:pt x="24168" y="2729"/>
                  </a:cubicBezTo>
                  <a:cubicBezTo>
                    <a:pt x="24248" y="2685"/>
                    <a:pt x="24309" y="2826"/>
                    <a:pt x="24256" y="2888"/>
                  </a:cubicBezTo>
                  <a:cubicBezTo>
                    <a:pt x="24221" y="2879"/>
                    <a:pt x="24186" y="2826"/>
                    <a:pt x="24150" y="2826"/>
                  </a:cubicBezTo>
                  <a:cubicBezTo>
                    <a:pt x="24124" y="2826"/>
                    <a:pt x="24097" y="2870"/>
                    <a:pt x="24089" y="2861"/>
                  </a:cubicBezTo>
                  <a:cubicBezTo>
                    <a:pt x="24053" y="2861"/>
                    <a:pt x="24018" y="2817"/>
                    <a:pt x="23983" y="2808"/>
                  </a:cubicBezTo>
                  <a:close/>
                  <a:moveTo>
                    <a:pt x="24177" y="3365"/>
                  </a:moveTo>
                  <a:cubicBezTo>
                    <a:pt x="24062" y="3382"/>
                    <a:pt x="23903" y="3232"/>
                    <a:pt x="23780" y="3179"/>
                  </a:cubicBezTo>
                  <a:cubicBezTo>
                    <a:pt x="23833" y="3153"/>
                    <a:pt x="23894" y="3126"/>
                    <a:pt x="23930" y="3020"/>
                  </a:cubicBezTo>
                  <a:cubicBezTo>
                    <a:pt x="24036" y="3047"/>
                    <a:pt x="23930" y="3126"/>
                    <a:pt x="23912" y="3188"/>
                  </a:cubicBezTo>
                  <a:cubicBezTo>
                    <a:pt x="23965" y="3250"/>
                    <a:pt x="23974" y="3144"/>
                    <a:pt x="24009" y="3135"/>
                  </a:cubicBezTo>
                  <a:cubicBezTo>
                    <a:pt x="24027" y="3126"/>
                    <a:pt x="24080" y="3135"/>
                    <a:pt x="24062" y="3162"/>
                  </a:cubicBezTo>
                  <a:cubicBezTo>
                    <a:pt x="24097" y="3126"/>
                    <a:pt x="24106" y="3091"/>
                    <a:pt x="24089" y="3047"/>
                  </a:cubicBezTo>
                  <a:cubicBezTo>
                    <a:pt x="24089" y="3020"/>
                    <a:pt x="24044" y="3047"/>
                    <a:pt x="24053" y="3056"/>
                  </a:cubicBezTo>
                  <a:cubicBezTo>
                    <a:pt x="24036" y="3029"/>
                    <a:pt x="24009" y="2879"/>
                    <a:pt x="23938" y="2888"/>
                  </a:cubicBezTo>
                  <a:cubicBezTo>
                    <a:pt x="24000" y="2844"/>
                    <a:pt x="24115" y="2897"/>
                    <a:pt x="24097" y="2976"/>
                  </a:cubicBezTo>
                  <a:cubicBezTo>
                    <a:pt x="24230" y="3065"/>
                    <a:pt x="24274" y="2967"/>
                    <a:pt x="24371" y="3100"/>
                  </a:cubicBezTo>
                  <a:cubicBezTo>
                    <a:pt x="24336" y="3162"/>
                    <a:pt x="24256" y="3100"/>
                    <a:pt x="24186" y="3056"/>
                  </a:cubicBezTo>
                  <a:lnTo>
                    <a:pt x="24142" y="3135"/>
                  </a:lnTo>
                  <a:cubicBezTo>
                    <a:pt x="24248" y="3188"/>
                    <a:pt x="24300" y="3109"/>
                    <a:pt x="24362" y="3232"/>
                  </a:cubicBezTo>
                  <a:cubicBezTo>
                    <a:pt x="24398" y="3250"/>
                    <a:pt x="24415" y="3197"/>
                    <a:pt x="24433" y="3170"/>
                  </a:cubicBezTo>
                  <a:cubicBezTo>
                    <a:pt x="24512" y="3197"/>
                    <a:pt x="24451" y="3259"/>
                    <a:pt x="24504" y="3285"/>
                  </a:cubicBezTo>
                  <a:cubicBezTo>
                    <a:pt x="24574" y="3338"/>
                    <a:pt x="24610" y="3232"/>
                    <a:pt x="24689" y="3338"/>
                  </a:cubicBezTo>
                  <a:cubicBezTo>
                    <a:pt x="24636" y="3418"/>
                    <a:pt x="24557" y="3391"/>
                    <a:pt x="24468" y="3338"/>
                  </a:cubicBezTo>
                  <a:cubicBezTo>
                    <a:pt x="24345" y="3338"/>
                    <a:pt x="24336" y="3391"/>
                    <a:pt x="24256" y="3462"/>
                  </a:cubicBezTo>
                  <a:cubicBezTo>
                    <a:pt x="24142" y="3435"/>
                    <a:pt x="24327" y="3338"/>
                    <a:pt x="24212" y="3312"/>
                  </a:cubicBezTo>
                  <a:cubicBezTo>
                    <a:pt x="24177" y="3303"/>
                    <a:pt x="24150" y="3356"/>
                    <a:pt x="24177" y="3365"/>
                  </a:cubicBezTo>
                  <a:close/>
                  <a:moveTo>
                    <a:pt x="25908" y="3771"/>
                  </a:moveTo>
                  <a:cubicBezTo>
                    <a:pt x="25969" y="3762"/>
                    <a:pt x="25934" y="3833"/>
                    <a:pt x="25987" y="3868"/>
                  </a:cubicBezTo>
                  <a:cubicBezTo>
                    <a:pt x="26031" y="3912"/>
                    <a:pt x="26075" y="3903"/>
                    <a:pt x="26102" y="3921"/>
                  </a:cubicBezTo>
                  <a:cubicBezTo>
                    <a:pt x="26155" y="3992"/>
                    <a:pt x="26146" y="4080"/>
                    <a:pt x="26208" y="4133"/>
                  </a:cubicBezTo>
                  <a:cubicBezTo>
                    <a:pt x="26040" y="4212"/>
                    <a:pt x="26093" y="3930"/>
                    <a:pt x="25925" y="3947"/>
                  </a:cubicBezTo>
                  <a:cubicBezTo>
                    <a:pt x="25943" y="3886"/>
                    <a:pt x="25934" y="3833"/>
                    <a:pt x="25908" y="3771"/>
                  </a:cubicBezTo>
                  <a:close/>
                  <a:moveTo>
                    <a:pt x="25501" y="3594"/>
                  </a:moveTo>
                  <a:cubicBezTo>
                    <a:pt x="25528" y="3532"/>
                    <a:pt x="25678" y="3594"/>
                    <a:pt x="25643" y="3656"/>
                  </a:cubicBezTo>
                  <a:cubicBezTo>
                    <a:pt x="25731" y="3674"/>
                    <a:pt x="25802" y="3638"/>
                    <a:pt x="25899" y="3736"/>
                  </a:cubicBezTo>
                  <a:cubicBezTo>
                    <a:pt x="25740" y="3674"/>
                    <a:pt x="25775" y="3806"/>
                    <a:pt x="25855" y="3886"/>
                  </a:cubicBezTo>
                  <a:cubicBezTo>
                    <a:pt x="25651" y="3939"/>
                    <a:pt x="25678" y="3691"/>
                    <a:pt x="25493" y="3656"/>
                  </a:cubicBezTo>
                  <a:cubicBezTo>
                    <a:pt x="25519" y="3638"/>
                    <a:pt x="25519" y="3612"/>
                    <a:pt x="25501" y="3594"/>
                  </a:cubicBezTo>
                  <a:close/>
                  <a:moveTo>
                    <a:pt x="23091" y="2349"/>
                  </a:moveTo>
                  <a:lnTo>
                    <a:pt x="23170" y="2393"/>
                  </a:lnTo>
                  <a:cubicBezTo>
                    <a:pt x="23126" y="2455"/>
                    <a:pt x="23082" y="2526"/>
                    <a:pt x="23003" y="2482"/>
                  </a:cubicBezTo>
                  <a:cubicBezTo>
                    <a:pt x="23011" y="2393"/>
                    <a:pt x="23073" y="2429"/>
                    <a:pt x="23091" y="2349"/>
                  </a:cubicBezTo>
                  <a:close/>
                  <a:moveTo>
                    <a:pt x="22950" y="2729"/>
                  </a:moveTo>
                  <a:cubicBezTo>
                    <a:pt x="22994" y="2764"/>
                    <a:pt x="22958" y="2826"/>
                    <a:pt x="23055" y="2844"/>
                  </a:cubicBezTo>
                  <a:cubicBezTo>
                    <a:pt x="23091" y="2835"/>
                    <a:pt x="23117" y="2791"/>
                    <a:pt x="23161" y="2826"/>
                  </a:cubicBezTo>
                  <a:cubicBezTo>
                    <a:pt x="23144" y="2861"/>
                    <a:pt x="23126" y="2906"/>
                    <a:pt x="23153" y="2923"/>
                  </a:cubicBezTo>
                  <a:cubicBezTo>
                    <a:pt x="23073" y="2923"/>
                    <a:pt x="22897" y="2879"/>
                    <a:pt x="22950" y="2729"/>
                  </a:cubicBezTo>
                  <a:close/>
                  <a:moveTo>
                    <a:pt x="23188" y="2906"/>
                  </a:moveTo>
                  <a:cubicBezTo>
                    <a:pt x="23276" y="2808"/>
                    <a:pt x="23312" y="2967"/>
                    <a:pt x="23444" y="2994"/>
                  </a:cubicBezTo>
                  <a:cubicBezTo>
                    <a:pt x="23453" y="2853"/>
                    <a:pt x="23603" y="3109"/>
                    <a:pt x="23727" y="3082"/>
                  </a:cubicBezTo>
                  <a:cubicBezTo>
                    <a:pt x="23682" y="3215"/>
                    <a:pt x="23559" y="3082"/>
                    <a:pt x="23479" y="3056"/>
                  </a:cubicBezTo>
                  <a:cubicBezTo>
                    <a:pt x="23365" y="3003"/>
                    <a:pt x="23223" y="2994"/>
                    <a:pt x="23188" y="2906"/>
                  </a:cubicBezTo>
                  <a:close/>
                  <a:moveTo>
                    <a:pt x="23206" y="2747"/>
                  </a:moveTo>
                  <a:cubicBezTo>
                    <a:pt x="23214" y="2720"/>
                    <a:pt x="23250" y="2738"/>
                    <a:pt x="23267" y="2747"/>
                  </a:cubicBezTo>
                  <a:cubicBezTo>
                    <a:pt x="23294" y="2694"/>
                    <a:pt x="23285" y="2658"/>
                    <a:pt x="23259" y="2632"/>
                  </a:cubicBezTo>
                  <a:cubicBezTo>
                    <a:pt x="23267" y="2597"/>
                    <a:pt x="23435" y="2676"/>
                    <a:pt x="23356" y="2579"/>
                  </a:cubicBezTo>
                  <a:cubicBezTo>
                    <a:pt x="23418" y="2482"/>
                    <a:pt x="23435" y="2650"/>
                    <a:pt x="23453" y="2658"/>
                  </a:cubicBezTo>
                  <a:cubicBezTo>
                    <a:pt x="23479" y="2685"/>
                    <a:pt x="23532" y="2685"/>
                    <a:pt x="23559" y="2711"/>
                  </a:cubicBezTo>
                  <a:cubicBezTo>
                    <a:pt x="23568" y="2720"/>
                    <a:pt x="23550" y="2773"/>
                    <a:pt x="23559" y="2782"/>
                  </a:cubicBezTo>
                  <a:cubicBezTo>
                    <a:pt x="23585" y="2817"/>
                    <a:pt x="23656" y="2817"/>
                    <a:pt x="23603" y="2879"/>
                  </a:cubicBezTo>
                  <a:cubicBezTo>
                    <a:pt x="23647" y="2906"/>
                    <a:pt x="23753" y="2923"/>
                    <a:pt x="23682" y="2985"/>
                  </a:cubicBezTo>
                  <a:cubicBezTo>
                    <a:pt x="23638" y="2914"/>
                    <a:pt x="23532" y="2879"/>
                    <a:pt x="23479" y="2808"/>
                  </a:cubicBezTo>
                  <a:cubicBezTo>
                    <a:pt x="23435" y="2764"/>
                    <a:pt x="23462" y="2597"/>
                    <a:pt x="23338" y="2676"/>
                  </a:cubicBezTo>
                  <a:cubicBezTo>
                    <a:pt x="23365" y="2747"/>
                    <a:pt x="23515" y="2773"/>
                    <a:pt x="23435" y="2888"/>
                  </a:cubicBezTo>
                  <a:cubicBezTo>
                    <a:pt x="23285" y="2844"/>
                    <a:pt x="23347" y="2729"/>
                    <a:pt x="23206" y="2747"/>
                  </a:cubicBezTo>
                  <a:close/>
                  <a:moveTo>
                    <a:pt x="26181" y="4071"/>
                  </a:moveTo>
                  <a:cubicBezTo>
                    <a:pt x="26181" y="4036"/>
                    <a:pt x="26181" y="4009"/>
                    <a:pt x="26217" y="4027"/>
                  </a:cubicBezTo>
                  <a:cubicBezTo>
                    <a:pt x="26331" y="4089"/>
                    <a:pt x="26534" y="4310"/>
                    <a:pt x="26711" y="4442"/>
                  </a:cubicBezTo>
                  <a:cubicBezTo>
                    <a:pt x="26808" y="4495"/>
                    <a:pt x="26755" y="4557"/>
                    <a:pt x="26685" y="4468"/>
                  </a:cubicBezTo>
                  <a:cubicBezTo>
                    <a:pt x="26508" y="4345"/>
                    <a:pt x="26305" y="4239"/>
                    <a:pt x="26181" y="4071"/>
                  </a:cubicBezTo>
                  <a:close/>
                  <a:moveTo>
                    <a:pt x="23541" y="2464"/>
                  </a:moveTo>
                  <a:cubicBezTo>
                    <a:pt x="23612" y="2446"/>
                    <a:pt x="23656" y="2332"/>
                    <a:pt x="23753" y="2402"/>
                  </a:cubicBezTo>
                  <a:cubicBezTo>
                    <a:pt x="23647" y="2393"/>
                    <a:pt x="23744" y="2579"/>
                    <a:pt x="23629" y="2508"/>
                  </a:cubicBezTo>
                  <a:cubicBezTo>
                    <a:pt x="23612" y="2570"/>
                    <a:pt x="23762" y="2588"/>
                    <a:pt x="23674" y="2676"/>
                  </a:cubicBezTo>
                  <a:cubicBezTo>
                    <a:pt x="23621" y="2535"/>
                    <a:pt x="23453" y="2561"/>
                    <a:pt x="23320" y="2429"/>
                  </a:cubicBezTo>
                  <a:cubicBezTo>
                    <a:pt x="23435" y="2393"/>
                    <a:pt x="23294" y="2385"/>
                    <a:pt x="23347" y="2305"/>
                  </a:cubicBezTo>
                  <a:cubicBezTo>
                    <a:pt x="23488" y="2332"/>
                    <a:pt x="23418" y="2429"/>
                    <a:pt x="23541" y="2464"/>
                  </a:cubicBezTo>
                  <a:close/>
                  <a:moveTo>
                    <a:pt x="23735" y="2217"/>
                  </a:moveTo>
                  <a:cubicBezTo>
                    <a:pt x="23682" y="2102"/>
                    <a:pt x="23930" y="2340"/>
                    <a:pt x="23956" y="2270"/>
                  </a:cubicBezTo>
                  <a:cubicBezTo>
                    <a:pt x="24009" y="2358"/>
                    <a:pt x="24089" y="2305"/>
                    <a:pt x="24133" y="2402"/>
                  </a:cubicBezTo>
                  <a:cubicBezTo>
                    <a:pt x="24027" y="2367"/>
                    <a:pt x="23841" y="2376"/>
                    <a:pt x="23788" y="2323"/>
                  </a:cubicBezTo>
                  <a:cubicBezTo>
                    <a:pt x="23912" y="2314"/>
                    <a:pt x="23841" y="2270"/>
                    <a:pt x="23735" y="2217"/>
                  </a:cubicBezTo>
                  <a:close/>
                  <a:moveTo>
                    <a:pt x="25316" y="3753"/>
                  </a:moveTo>
                  <a:cubicBezTo>
                    <a:pt x="25351" y="3806"/>
                    <a:pt x="25404" y="3744"/>
                    <a:pt x="25422" y="3762"/>
                  </a:cubicBezTo>
                  <a:cubicBezTo>
                    <a:pt x="25484" y="3797"/>
                    <a:pt x="25404" y="3850"/>
                    <a:pt x="25466" y="3903"/>
                  </a:cubicBezTo>
                  <a:cubicBezTo>
                    <a:pt x="25351" y="3947"/>
                    <a:pt x="25378" y="4036"/>
                    <a:pt x="25263" y="3983"/>
                  </a:cubicBezTo>
                  <a:cubicBezTo>
                    <a:pt x="25298" y="3895"/>
                    <a:pt x="25351" y="3939"/>
                    <a:pt x="25387" y="3850"/>
                  </a:cubicBezTo>
                  <a:cubicBezTo>
                    <a:pt x="25334" y="3797"/>
                    <a:pt x="25192" y="3842"/>
                    <a:pt x="25228" y="3921"/>
                  </a:cubicBezTo>
                  <a:cubicBezTo>
                    <a:pt x="25201" y="3947"/>
                    <a:pt x="25192" y="3921"/>
                    <a:pt x="25201" y="3903"/>
                  </a:cubicBezTo>
                  <a:lnTo>
                    <a:pt x="25157" y="3868"/>
                  </a:lnTo>
                  <a:cubicBezTo>
                    <a:pt x="25192" y="3780"/>
                    <a:pt x="25254" y="3868"/>
                    <a:pt x="25298" y="3780"/>
                  </a:cubicBezTo>
                  <a:cubicBezTo>
                    <a:pt x="25175" y="3727"/>
                    <a:pt x="25122" y="3753"/>
                    <a:pt x="25060" y="3647"/>
                  </a:cubicBezTo>
                  <a:cubicBezTo>
                    <a:pt x="25113" y="3568"/>
                    <a:pt x="25183" y="3594"/>
                    <a:pt x="25245" y="3594"/>
                  </a:cubicBezTo>
                  <a:cubicBezTo>
                    <a:pt x="25325" y="3647"/>
                    <a:pt x="25263" y="3700"/>
                    <a:pt x="25316" y="3753"/>
                  </a:cubicBezTo>
                  <a:close/>
                  <a:moveTo>
                    <a:pt x="28150" y="5987"/>
                  </a:moveTo>
                  <a:cubicBezTo>
                    <a:pt x="28159" y="5908"/>
                    <a:pt x="28318" y="6173"/>
                    <a:pt x="28380" y="6234"/>
                  </a:cubicBezTo>
                  <a:cubicBezTo>
                    <a:pt x="28247" y="6279"/>
                    <a:pt x="28256" y="6075"/>
                    <a:pt x="28150" y="5987"/>
                  </a:cubicBezTo>
                  <a:close/>
                  <a:moveTo>
                    <a:pt x="26914" y="5528"/>
                  </a:moveTo>
                  <a:cubicBezTo>
                    <a:pt x="26914" y="5599"/>
                    <a:pt x="26949" y="5669"/>
                    <a:pt x="27038" y="5740"/>
                  </a:cubicBezTo>
                  <a:cubicBezTo>
                    <a:pt x="26994" y="5766"/>
                    <a:pt x="26941" y="5749"/>
                    <a:pt x="26905" y="5713"/>
                  </a:cubicBezTo>
                  <a:cubicBezTo>
                    <a:pt x="26870" y="5687"/>
                    <a:pt x="26843" y="5643"/>
                    <a:pt x="26870" y="5616"/>
                  </a:cubicBezTo>
                  <a:cubicBezTo>
                    <a:pt x="26817" y="5660"/>
                    <a:pt x="26755" y="5563"/>
                    <a:pt x="26702" y="5581"/>
                  </a:cubicBezTo>
                  <a:cubicBezTo>
                    <a:pt x="26702" y="5713"/>
                    <a:pt x="26914" y="5758"/>
                    <a:pt x="26949" y="5784"/>
                  </a:cubicBezTo>
                  <a:cubicBezTo>
                    <a:pt x="26941" y="5775"/>
                    <a:pt x="26905" y="5828"/>
                    <a:pt x="26905" y="5828"/>
                  </a:cubicBezTo>
                  <a:cubicBezTo>
                    <a:pt x="26958" y="5855"/>
                    <a:pt x="27020" y="5837"/>
                    <a:pt x="27073" y="5828"/>
                  </a:cubicBezTo>
                  <a:cubicBezTo>
                    <a:pt x="27108" y="5864"/>
                    <a:pt x="27100" y="5899"/>
                    <a:pt x="27082" y="5934"/>
                  </a:cubicBezTo>
                  <a:cubicBezTo>
                    <a:pt x="27144" y="5978"/>
                    <a:pt x="27223" y="6022"/>
                    <a:pt x="27241" y="6067"/>
                  </a:cubicBezTo>
                  <a:cubicBezTo>
                    <a:pt x="27347" y="6120"/>
                    <a:pt x="27144" y="6155"/>
                    <a:pt x="27250" y="6208"/>
                  </a:cubicBezTo>
                  <a:cubicBezTo>
                    <a:pt x="27285" y="6234"/>
                    <a:pt x="27294" y="6173"/>
                    <a:pt x="27276" y="6146"/>
                  </a:cubicBezTo>
                  <a:cubicBezTo>
                    <a:pt x="27347" y="6120"/>
                    <a:pt x="27391" y="6261"/>
                    <a:pt x="27453" y="6305"/>
                  </a:cubicBezTo>
                  <a:cubicBezTo>
                    <a:pt x="27400" y="6305"/>
                    <a:pt x="27347" y="6252"/>
                    <a:pt x="27285" y="6252"/>
                  </a:cubicBezTo>
                  <a:cubicBezTo>
                    <a:pt x="27276" y="6279"/>
                    <a:pt x="27285" y="6296"/>
                    <a:pt x="27258" y="6314"/>
                  </a:cubicBezTo>
                  <a:cubicBezTo>
                    <a:pt x="27311" y="6358"/>
                    <a:pt x="27373" y="6340"/>
                    <a:pt x="27426" y="6367"/>
                  </a:cubicBezTo>
                  <a:cubicBezTo>
                    <a:pt x="27382" y="6384"/>
                    <a:pt x="27400" y="6437"/>
                    <a:pt x="27444" y="6499"/>
                  </a:cubicBezTo>
                  <a:cubicBezTo>
                    <a:pt x="27470" y="6552"/>
                    <a:pt x="27523" y="6614"/>
                    <a:pt x="27541" y="6641"/>
                  </a:cubicBezTo>
                  <a:cubicBezTo>
                    <a:pt x="27479" y="6623"/>
                    <a:pt x="27417" y="6614"/>
                    <a:pt x="27364" y="6570"/>
                  </a:cubicBezTo>
                  <a:cubicBezTo>
                    <a:pt x="27338" y="6596"/>
                    <a:pt x="27391" y="6641"/>
                    <a:pt x="27409" y="6676"/>
                  </a:cubicBezTo>
                  <a:cubicBezTo>
                    <a:pt x="27294" y="6658"/>
                    <a:pt x="27038" y="6446"/>
                    <a:pt x="26932" y="6305"/>
                  </a:cubicBezTo>
                  <a:cubicBezTo>
                    <a:pt x="26896" y="6270"/>
                    <a:pt x="26905" y="6261"/>
                    <a:pt x="26932" y="6226"/>
                  </a:cubicBezTo>
                  <a:cubicBezTo>
                    <a:pt x="26905" y="6208"/>
                    <a:pt x="26879" y="6243"/>
                    <a:pt x="26852" y="6226"/>
                  </a:cubicBezTo>
                  <a:cubicBezTo>
                    <a:pt x="26799" y="6190"/>
                    <a:pt x="26870" y="6146"/>
                    <a:pt x="26861" y="6137"/>
                  </a:cubicBezTo>
                  <a:cubicBezTo>
                    <a:pt x="26835" y="6111"/>
                    <a:pt x="26791" y="6137"/>
                    <a:pt x="26755" y="6120"/>
                  </a:cubicBezTo>
                  <a:cubicBezTo>
                    <a:pt x="26711" y="6084"/>
                    <a:pt x="26711" y="5961"/>
                    <a:pt x="26649" y="5908"/>
                  </a:cubicBezTo>
                  <a:cubicBezTo>
                    <a:pt x="26561" y="5819"/>
                    <a:pt x="26446" y="5775"/>
                    <a:pt x="26367" y="5678"/>
                  </a:cubicBezTo>
                  <a:cubicBezTo>
                    <a:pt x="26287" y="5590"/>
                    <a:pt x="26261" y="5466"/>
                    <a:pt x="26181" y="5369"/>
                  </a:cubicBezTo>
                  <a:cubicBezTo>
                    <a:pt x="26155" y="5334"/>
                    <a:pt x="26111" y="5343"/>
                    <a:pt x="26102" y="5334"/>
                  </a:cubicBezTo>
                  <a:cubicBezTo>
                    <a:pt x="25961" y="5210"/>
                    <a:pt x="25890" y="5007"/>
                    <a:pt x="25696" y="4981"/>
                  </a:cubicBezTo>
                  <a:cubicBezTo>
                    <a:pt x="25696" y="4945"/>
                    <a:pt x="25687" y="4910"/>
                    <a:pt x="25669" y="4875"/>
                  </a:cubicBezTo>
                  <a:cubicBezTo>
                    <a:pt x="25731" y="4839"/>
                    <a:pt x="25802" y="4998"/>
                    <a:pt x="25855" y="4875"/>
                  </a:cubicBezTo>
                  <a:cubicBezTo>
                    <a:pt x="25766" y="4857"/>
                    <a:pt x="25669" y="4830"/>
                    <a:pt x="25581" y="4848"/>
                  </a:cubicBezTo>
                  <a:cubicBezTo>
                    <a:pt x="25563" y="4760"/>
                    <a:pt x="25493" y="4689"/>
                    <a:pt x="25413" y="4636"/>
                  </a:cubicBezTo>
                  <a:cubicBezTo>
                    <a:pt x="25325" y="4574"/>
                    <a:pt x="25228" y="4521"/>
                    <a:pt x="25166" y="4442"/>
                  </a:cubicBezTo>
                  <a:cubicBezTo>
                    <a:pt x="25122" y="4389"/>
                    <a:pt x="25157" y="4362"/>
                    <a:pt x="25130" y="4301"/>
                  </a:cubicBezTo>
                  <a:cubicBezTo>
                    <a:pt x="25095" y="4221"/>
                    <a:pt x="24998" y="4195"/>
                    <a:pt x="25025" y="4106"/>
                  </a:cubicBezTo>
                  <a:cubicBezTo>
                    <a:pt x="25122" y="4009"/>
                    <a:pt x="25175" y="4186"/>
                    <a:pt x="25228" y="4221"/>
                  </a:cubicBezTo>
                  <a:cubicBezTo>
                    <a:pt x="25298" y="4274"/>
                    <a:pt x="25387" y="4327"/>
                    <a:pt x="25440" y="4380"/>
                  </a:cubicBezTo>
                  <a:cubicBezTo>
                    <a:pt x="25457" y="4398"/>
                    <a:pt x="25501" y="4389"/>
                    <a:pt x="25501" y="4389"/>
                  </a:cubicBezTo>
                  <a:cubicBezTo>
                    <a:pt x="25519" y="4407"/>
                    <a:pt x="25528" y="4486"/>
                    <a:pt x="25537" y="4486"/>
                  </a:cubicBezTo>
                  <a:cubicBezTo>
                    <a:pt x="25563" y="4513"/>
                    <a:pt x="25634" y="4530"/>
                    <a:pt x="25669" y="4557"/>
                  </a:cubicBezTo>
                  <a:cubicBezTo>
                    <a:pt x="25740" y="4627"/>
                    <a:pt x="25749" y="4672"/>
                    <a:pt x="25863" y="4689"/>
                  </a:cubicBezTo>
                  <a:cubicBezTo>
                    <a:pt x="25810" y="4760"/>
                    <a:pt x="25704" y="4698"/>
                    <a:pt x="25766" y="4804"/>
                  </a:cubicBezTo>
                  <a:cubicBezTo>
                    <a:pt x="25810" y="4822"/>
                    <a:pt x="25784" y="4769"/>
                    <a:pt x="25828" y="4733"/>
                  </a:cubicBezTo>
                  <a:cubicBezTo>
                    <a:pt x="25899" y="4742"/>
                    <a:pt x="25969" y="4804"/>
                    <a:pt x="26040" y="4751"/>
                  </a:cubicBezTo>
                  <a:cubicBezTo>
                    <a:pt x="26181" y="4936"/>
                    <a:pt x="26314" y="5007"/>
                    <a:pt x="26393" y="5184"/>
                  </a:cubicBezTo>
                  <a:cubicBezTo>
                    <a:pt x="26490" y="5245"/>
                    <a:pt x="26587" y="5263"/>
                    <a:pt x="26685" y="5219"/>
                  </a:cubicBezTo>
                  <a:cubicBezTo>
                    <a:pt x="26720" y="5290"/>
                    <a:pt x="26773" y="5351"/>
                    <a:pt x="26852" y="5422"/>
                  </a:cubicBezTo>
                  <a:lnTo>
                    <a:pt x="26764" y="5510"/>
                  </a:lnTo>
                  <a:cubicBezTo>
                    <a:pt x="26817" y="5572"/>
                    <a:pt x="26861" y="5590"/>
                    <a:pt x="26914" y="5528"/>
                  </a:cubicBezTo>
                  <a:close/>
                  <a:moveTo>
                    <a:pt x="26084" y="4875"/>
                  </a:moveTo>
                  <a:cubicBezTo>
                    <a:pt x="26066" y="4901"/>
                    <a:pt x="26084" y="4928"/>
                    <a:pt x="26093" y="4963"/>
                  </a:cubicBezTo>
                  <a:cubicBezTo>
                    <a:pt x="26181" y="4848"/>
                    <a:pt x="26066" y="4857"/>
                    <a:pt x="25996" y="4804"/>
                  </a:cubicBezTo>
                  <a:cubicBezTo>
                    <a:pt x="25987" y="4857"/>
                    <a:pt x="25908" y="4919"/>
                    <a:pt x="25925" y="4972"/>
                  </a:cubicBezTo>
                  <a:cubicBezTo>
                    <a:pt x="26013" y="4963"/>
                    <a:pt x="25978" y="4848"/>
                    <a:pt x="26084" y="4875"/>
                  </a:cubicBezTo>
                  <a:close/>
                  <a:moveTo>
                    <a:pt x="26199" y="5051"/>
                  </a:moveTo>
                  <a:cubicBezTo>
                    <a:pt x="26146" y="4981"/>
                    <a:pt x="26084" y="5069"/>
                    <a:pt x="26031" y="5025"/>
                  </a:cubicBezTo>
                  <a:cubicBezTo>
                    <a:pt x="26049" y="5007"/>
                    <a:pt x="26013" y="4963"/>
                    <a:pt x="25987" y="4989"/>
                  </a:cubicBezTo>
                  <a:cubicBezTo>
                    <a:pt x="26093" y="5034"/>
                    <a:pt x="25943" y="5104"/>
                    <a:pt x="26031" y="5148"/>
                  </a:cubicBezTo>
                  <a:cubicBezTo>
                    <a:pt x="26084" y="5051"/>
                    <a:pt x="26146" y="5131"/>
                    <a:pt x="26199" y="5051"/>
                  </a:cubicBezTo>
                  <a:close/>
                  <a:moveTo>
                    <a:pt x="26305" y="5237"/>
                  </a:moveTo>
                  <a:cubicBezTo>
                    <a:pt x="26358" y="5166"/>
                    <a:pt x="26287" y="5095"/>
                    <a:pt x="26261" y="5025"/>
                  </a:cubicBezTo>
                  <a:cubicBezTo>
                    <a:pt x="26190" y="5078"/>
                    <a:pt x="26243" y="5113"/>
                    <a:pt x="26181" y="5157"/>
                  </a:cubicBezTo>
                  <a:cubicBezTo>
                    <a:pt x="26225" y="5219"/>
                    <a:pt x="26270" y="5157"/>
                    <a:pt x="26305" y="5237"/>
                  </a:cubicBezTo>
                  <a:close/>
                  <a:moveTo>
                    <a:pt x="27038" y="6243"/>
                  </a:moveTo>
                  <a:cubicBezTo>
                    <a:pt x="27047" y="6270"/>
                    <a:pt x="27038" y="6287"/>
                    <a:pt x="27011" y="6305"/>
                  </a:cubicBezTo>
                  <a:cubicBezTo>
                    <a:pt x="27073" y="6349"/>
                    <a:pt x="27126" y="6402"/>
                    <a:pt x="27197" y="6332"/>
                  </a:cubicBezTo>
                  <a:cubicBezTo>
                    <a:pt x="27144" y="6270"/>
                    <a:pt x="27100" y="6234"/>
                    <a:pt x="27038" y="6243"/>
                  </a:cubicBezTo>
                  <a:close/>
                  <a:moveTo>
                    <a:pt x="26517" y="5563"/>
                  </a:moveTo>
                  <a:cubicBezTo>
                    <a:pt x="26428" y="5528"/>
                    <a:pt x="26358" y="5316"/>
                    <a:pt x="26349" y="5404"/>
                  </a:cubicBezTo>
                  <a:cubicBezTo>
                    <a:pt x="26358" y="5449"/>
                    <a:pt x="26517" y="5652"/>
                    <a:pt x="26517" y="5563"/>
                  </a:cubicBezTo>
                  <a:close/>
                  <a:moveTo>
                    <a:pt x="26729" y="5475"/>
                  </a:moveTo>
                  <a:cubicBezTo>
                    <a:pt x="26835" y="5334"/>
                    <a:pt x="26517" y="5254"/>
                    <a:pt x="26437" y="5316"/>
                  </a:cubicBezTo>
                  <a:cubicBezTo>
                    <a:pt x="26526" y="5457"/>
                    <a:pt x="26632" y="5307"/>
                    <a:pt x="26729" y="5475"/>
                  </a:cubicBezTo>
                  <a:close/>
                  <a:moveTo>
                    <a:pt x="15250" y="680"/>
                  </a:moveTo>
                  <a:cubicBezTo>
                    <a:pt x="15356" y="689"/>
                    <a:pt x="15276" y="557"/>
                    <a:pt x="15391" y="575"/>
                  </a:cubicBezTo>
                  <a:cubicBezTo>
                    <a:pt x="15391" y="663"/>
                    <a:pt x="15276" y="663"/>
                    <a:pt x="15321" y="795"/>
                  </a:cubicBezTo>
                  <a:cubicBezTo>
                    <a:pt x="15268" y="795"/>
                    <a:pt x="15250" y="751"/>
                    <a:pt x="15250" y="680"/>
                  </a:cubicBezTo>
                  <a:close/>
                  <a:moveTo>
                    <a:pt x="29510" y="8557"/>
                  </a:moveTo>
                  <a:cubicBezTo>
                    <a:pt x="29378" y="8592"/>
                    <a:pt x="29439" y="8433"/>
                    <a:pt x="29351" y="8345"/>
                  </a:cubicBezTo>
                  <a:cubicBezTo>
                    <a:pt x="29369" y="8256"/>
                    <a:pt x="29466" y="8504"/>
                    <a:pt x="29510" y="8557"/>
                  </a:cubicBezTo>
                  <a:close/>
                  <a:moveTo>
                    <a:pt x="26031" y="4345"/>
                  </a:moveTo>
                  <a:cubicBezTo>
                    <a:pt x="26146" y="4389"/>
                    <a:pt x="26022" y="4451"/>
                    <a:pt x="26102" y="4486"/>
                  </a:cubicBezTo>
                  <a:cubicBezTo>
                    <a:pt x="26013" y="4539"/>
                    <a:pt x="26022" y="4362"/>
                    <a:pt x="25952" y="4398"/>
                  </a:cubicBezTo>
                  <a:cubicBezTo>
                    <a:pt x="25890" y="4310"/>
                    <a:pt x="26022" y="4442"/>
                    <a:pt x="26031" y="4345"/>
                  </a:cubicBezTo>
                  <a:close/>
                  <a:moveTo>
                    <a:pt x="26013" y="4689"/>
                  </a:moveTo>
                  <a:cubicBezTo>
                    <a:pt x="25978" y="4751"/>
                    <a:pt x="25943" y="4689"/>
                    <a:pt x="25908" y="4724"/>
                  </a:cubicBezTo>
                  <a:cubicBezTo>
                    <a:pt x="25863" y="4645"/>
                    <a:pt x="25837" y="4619"/>
                    <a:pt x="25757" y="4592"/>
                  </a:cubicBezTo>
                  <a:cubicBezTo>
                    <a:pt x="25881" y="4513"/>
                    <a:pt x="25890" y="4636"/>
                    <a:pt x="26013" y="4689"/>
                  </a:cubicBezTo>
                  <a:close/>
                  <a:moveTo>
                    <a:pt x="26932" y="4654"/>
                  </a:moveTo>
                  <a:lnTo>
                    <a:pt x="27020" y="4742"/>
                  </a:lnTo>
                  <a:cubicBezTo>
                    <a:pt x="26994" y="4742"/>
                    <a:pt x="26967" y="4751"/>
                    <a:pt x="26941" y="4786"/>
                  </a:cubicBezTo>
                  <a:lnTo>
                    <a:pt x="26985" y="4822"/>
                  </a:lnTo>
                  <a:cubicBezTo>
                    <a:pt x="27011" y="4848"/>
                    <a:pt x="27047" y="4804"/>
                    <a:pt x="27020" y="4777"/>
                  </a:cubicBezTo>
                  <a:cubicBezTo>
                    <a:pt x="27117" y="4742"/>
                    <a:pt x="27091" y="4875"/>
                    <a:pt x="27108" y="4910"/>
                  </a:cubicBezTo>
                  <a:cubicBezTo>
                    <a:pt x="27153" y="4875"/>
                    <a:pt x="27126" y="4839"/>
                    <a:pt x="27170" y="4804"/>
                  </a:cubicBezTo>
                  <a:cubicBezTo>
                    <a:pt x="27153" y="4928"/>
                    <a:pt x="27232" y="4972"/>
                    <a:pt x="27356" y="5060"/>
                  </a:cubicBezTo>
                  <a:cubicBezTo>
                    <a:pt x="27294" y="5104"/>
                    <a:pt x="27232" y="4972"/>
                    <a:pt x="27179" y="5060"/>
                  </a:cubicBezTo>
                  <a:cubicBezTo>
                    <a:pt x="27161" y="5051"/>
                    <a:pt x="27153" y="4954"/>
                    <a:pt x="27153" y="4954"/>
                  </a:cubicBezTo>
                  <a:cubicBezTo>
                    <a:pt x="27135" y="4945"/>
                    <a:pt x="27091" y="4972"/>
                    <a:pt x="27091" y="4972"/>
                  </a:cubicBezTo>
                  <a:cubicBezTo>
                    <a:pt x="27038" y="4928"/>
                    <a:pt x="27011" y="4866"/>
                    <a:pt x="26896" y="4786"/>
                  </a:cubicBezTo>
                  <a:cubicBezTo>
                    <a:pt x="26932" y="4742"/>
                    <a:pt x="26861" y="4698"/>
                    <a:pt x="26932" y="4654"/>
                  </a:cubicBezTo>
                  <a:close/>
                  <a:moveTo>
                    <a:pt x="9219" y="13351"/>
                  </a:moveTo>
                  <a:cubicBezTo>
                    <a:pt x="9219" y="13439"/>
                    <a:pt x="9104" y="13457"/>
                    <a:pt x="9069" y="13404"/>
                  </a:cubicBezTo>
                  <a:cubicBezTo>
                    <a:pt x="9069" y="13342"/>
                    <a:pt x="9140" y="13342"/>
                    <a:pt x="9219" y="13351"/>
                  </a:cubicBezTo>
                  <a:close/>
                  <a:moveTo>
                    <a:pt x="26596" y="4707"/>
                  </a:moveTo>
                  <a:cubicBezTo>
                    <a:pt x="26685" y="4795"/>
                    <a:pt x="26667" y="4954"/>
                    <a:pt x="26808" y="4875"/>
                  </a:cubicBezTo>
                  <a:cubicBezTo>
                    <a:pt x="26914" y="4928"/>
                    <a:pt x="26817" y="4989"/>
                    <a:pt x="26896" y="5042"/>
                  </a:cubicBezTo>
                  <a:cubicBezTo>
                    <a:pt x="26967" y="5139"/>
                    <a:pt x="27091" y="5069"/>
                    <a:pt x="27091" y="5192"/>
                  </a:cubicBezTo>
                  <a:cubicBezTo>
                    <a:pt x="27029" y="5210"/>
                    <a:pt x="26949" y="5157"/>
                    <a:pt x="26852" y="5087"/>
                  </a:cubicBezTo>
                  <a:cubicBezTo>
                    <a:pt x="26738" y="4989"/>
                    <a:pt x="26517" y="4830"/>
                    <a:pt x="26596" y="4707"/>
                  </a:cubicBezTo>
                  <a:close/>
                  <a:moveTo>
                    <a:pt x="26526" y="4689"/>
                  </a:moveTo>
                  <a:cubicBezTo>
                    <a:pt x="26349" y="4857"/>
                    <a:pt x="26323" y="4539"/>
                    <a:pt x="26155" y="4530"/>
                  </a:cubicBezTo>
                  <a:cubicBezTo>
                    <a:pt x="26270" y="4451"/>
                    <a:pt x="26190" y="4513"/>
                    <a:pt x="26164" y="4424"/>
                  </a:cubicBezTo>
                  <a:cubicBezTo>
                    <a:pt x="26340" y="4371"/>
                    <a:pt x="26331" y="4672"/>
                    <a:pt x="26526" y="4689"/>
                  </a:cubicBezTo>
                  <a:close/>
                  <a:moveTo>
                    <a:pt x="26517" y="5051"/>
                  </a:moveTo>
                  <a:cubicBezTo>
                    <a:pt x="26552" y="5095"/>
                    <a:pt x="26587" y="5069"/>
                    <a:pt x="26623" y="5113"/>
                  </a:cubicBezTo>
                  <a:cubicBezTo>
                    <a:pt x="26570" y="5237"/>
                    <a:pt x="26526" y="5034"/>
                    <a:pt x="26473" y="5095"/>
                  </a:cubicBezTo>
                  <a:cubicBezTo>
                    <a:pt x="26437" y="5042"/>
                    <a:pt x="26402" y="4981"/>
                    <a:pt x="26358" y="4928"/>
                  </a:cubicBezTo>
                  <a:cubicBezTo>
                    <a:pt x="26314" y="4866"/>
                    <a:pt x="26261" y="4813"/>
                    <a:pt x="26190" y="4760"/>
                  </a:cubicBezTo>
                  <a:cubicBezTo>
                    <a:pt x="26208" y="4663"/>
                    <a:pt x="26464" y="4989"/>
                    <a:pt x="26517" y="5051"/>
                  </a:cubicBezTo>
                  <a:close/>
                  <a:moveTo>
                    <a:pt x="31408" y="7312"/>
                  </a:moveTo>
                  <a:cubicBezTo>
                    <a:pt x="31250" y="7303"/>
                    <a:pt x="31073" y="7365"/>
                    <a:pt x="30923" y="7276"/>
                  </a:cubicBezTo>
                  <a:cubicBezTo>
                    <a:pt x="30896" y="7259"/>
                    <a:pt x="30861" y="7179"/>
                    <a:pt x="30808" y="7144"/>
                  </a:cubicBezTo>
                  <a:cubicBezTo>
                    <a:pt x="30764" y="7109"/>
                    <a:pt x="30623" y="7047"/>
                    <a:pt x="30605" y="6914"/>
                  </a:cubicBezTo>
                  <a:cubicBezTo>
                    <a:pt x="30552" y="6861"/>
                    <a:pt x="30499" y="6852"/>
                    <a:pt x="30446" y="6817"/>
                  </a:cubicBezTo>
                  <a:cubicBezTo>
                    <a:pt x="30199" y="6402"/>
                    <a:pt x="29952" y="6208"/>
                    <a:pt x="29828" y="5908"/>
                  </a:cubicBezTo>
                  <a:cubicBezTo>
                    <a:pt x="29863" y="5908"/>
                    <a:pt x="29899" y="5934"/>
                    <a:pt x="29934" y="5952"/>
                  </a:cubicBezTo>
                  <a:cubicBezTo>
                    <a:pt x="29996" y="5881"/>
                    <a:pt x="29916" y="5855"/>
                    <a:pt x="29863" y="5802"/>
                  </a:cubicBezTo>
                  <a:cubicBezTo>
                    <a:pt x="29925" y="5722"/>
                    <a:pt x="29872" y="5546"/>
                    <a:pt x="29793" y="5510"/>
                  </a:cubicBezTo>
                  <a:cubicBezTo>
                    <a:pt x="29784" y="5643"/>
                    <a:pt x="29775" y="5775"/>
                    <a:pt x="29837" y="5864"/>
                  </a:cubicBezTo>
                  <a:cubicBezTo>
                    <a:pt x="29696" y="5802"/>
                    <a:pt x="29704" y="5652"/>
                    <a:pt x="29563" y="5563"/>
                  </a:cubicBezTo>
                  <a:cubicBezTo>
                    <a:pt x="29678" y="5546"/>
                    <a:pt x="29590" y="5422"/>
                    <a:pt x="29704" y="5546"/>
                  </a:cubicBezTo>
                  <a:cubicBezTo>
                    <a:pt x="29704" y="5484"/>
                    <a:pt x="29651" y="5369"/>
                    <a:pt x="29598" y="5360"/>
                  </a:cubicBezTo>
                  <a:cubicBezTo>
                    <a:pt x="29528" y="5431"/>
                    <a:pt x="29616" y="5519"/>
                    <a:pt x="29492" y="5572"/>
                  </a:cubicBezTo>
                  <a:lnTo>
                    <a:pt x="29395" y="5440"/>
                  </a:lnTo>
                  <a:cubicBezTo>
                    <a:pt x="29554" y="5590"/>
                    <a:pt x="29528" y="5290"/>
                    <a:pt x="29404" y="5263"/>
                  </a:cubicBezTo>
                  <a:cubicBezTo>
                    <a:pt x="29369" y="5290"/>
                    <a:pt x="29439" y="5325"/>
                    <a:pt x="29448" y="5360"/>
                  </a:cubicBezTo>
                  <a:cubicBezTo>
                    <a:pt x="29448" y="5457"/>
                    <a:pt x="29325" y="5219"/>
                    <a:pt x="29228" y="5184"/>
                  </a:cubicBezTo>
                  <a:cubicBezTo>
                    <a:pt x="29245" y="5148"/>
                    <a:pt x="29210" y="5104"/>
                    <a:pt x="29263" y="5078"/>
                  </a:cubicBezTo>
                  <a:cubicBezTo>
                    <a:pt x="29139" y="5042"/>
                    <a:pt x="29139" y="4848"/>
                    <a:pt x="29086" y="4733"/>
                  </a:cubicBezTo>
                  <a:cubicBezTo>
                    <a:pt x="29166" y="4786"/>
                    <a:pt x="29245" y="4848"/>
                    <a:pt x="29316" y="4883"/>
                  </a:cubicBezTo>
                  <a:cubicBezTo>
                    <a:pt x="29386" y="4928"/>
                    <a:pt x="29466" y="4936"/>
                    <a:pt x="29545" y="4892"/>
                  </a:cubicBezTo>
                  <a:cubicBezTo>
                    <a:pt x="29563" y="4928"/>
                    <a:pt x="29510" y="4945"/>
                    <a:pt x="29537" y="4981"/>
                  </a:cubicBezTo>
                  <a:cubicBezTo>
                    <a:pt x="29616" y="5051"/>
                    <a:pt x="29572" y="4919"/>
                    <a:pt x="29634" y="4910"/>
                  </a:cubicBezTo>
                  <a:cubicBezTo>
                    <a:pt x="29696" y="5025"/>
                    <a:pt x="29766" y="5016"/>
                    <a:pt x="29828" y="5104"/>
                  </a:cubicBezTo>
                  <a:cubicBezTo>
                    <a:pt x="29775" y="5184"/>
                    <a:pt x="29740" y="5078"/>
                    <a:pt x="29696" y="5034"/>
                  </a:cubicBezTo>
                  <a:cubicBezTo>
                    <a:pt x="29563" y="5095"/>
                    <a:pt x="29793" y="5263"/>
                    <a:pt x="29863" y="5245"/>
                  </a:cubicBezTo>
                  <a:cubicBezTo>
                    <a:pt x="29943" y="5325"/>
                    <a:pt x="29837" y="5369"/>
                    <a:pt x="29943" y="5449"/>
                  </a:cubicBezTo>
                  <a:cubicBezTo>
                    <a:pt x="29987" y="5457"/>
                    <a:pt x="30031" y="5466"/>
                    <a:pt x="30075" y="5475"/>
                  </a:cubicBezTo>
                  <a:cubicBezTo>
                    <a:pt x="30128" y="5431"/>
                    <a:pt x="30013" y="5387"/>
                    <a:pt x="30013" y="5396"/>
                  </a:cubicBezTo>
                  <a:cubicBezTo>
                    <a:pt x="29996" y="5351"/>
                    <a:pt x="30031" y="5316"/>
                    <a:pt x="29996" y="5272"/>
                  </a:cubicBezTo>
                  <a:cubicBezTo>
                    <a:pt x="29969" y="5228"/>
                    <a:pt x="29863" y="5184"/>
                    <a:pt x="29828" y="5060"/>
                  </a:cubicBezTo>
                  <a:cubicBezTo>
                    <a:pt x="30040" y="5272"/>
                    <a:pt x="30269" y="5502"/>
                    <a:pt x="30464" y="5749"/>
                  </a:cubicBezTo>
                  <a:cubicBezTo>
                    <a:pt x="30331" y="5793"/>
                    <a:pt x="30269" y="5846"/>
                    <a:pt x="30208" y="5925"/>
                  </a:cubicBezTo>
                  <a:cubicBezTo>
                    <a:pt x="30252" y="6022"/>
                    <a:pt x="30314" y="5978"/>
                    <a:pt x="30349" y="6075"/>
                  </a:cubicBezTo>
                  <a:cubicBezTo>
                    <a:pt x="30428" y="6137"/>
                    <a:pt x="30349" y="5969"/>
                    <a:pt x="30455" y="5961"/>
                  </a:cubicBezTo>
                  <a:lnTo>
                    <a:pt x="30552" y="6102"/>
                  </a:lnTo>
                  <a:cubicBezTo>
                    <a:pt x="30667" y="6014"/>
                    <a:pt x="30587" y="5952"/>
                    <a:pt x="30499" y="5855"/>
                  </a:cubicBezTo>
                  <a:cubicBezTo>
                    <a:pt x="30640" y="5855"/>
                    <a:pt x="30755" y="6102"/>
                    <a:pt x="30888" y="6217"/>
                  </a:cubicBezTo>
                  <a:cubicBezTo>
                    <a:pt x="30861" y="6217"/>
                    <a:pt x="30826" y="6217"/>
                    <a:pt x="30790" y="6234"/>
                  </a:cubicBezTo>
                  <a:cubicBezTo>
                    <a:pt x="30835" y="6314"/>
                    <a:pt x="30896" y="6296"/>
                    <a:pt x="30941" y="6349"/>
                  </a:cubicBezTo>
                  <a:cubicBezTo>
                    <a:pt x="30958" y="6323"/>
                    <a:pt x="30976" y="6296"/>
                    <a:pt x="30958" y="6261"/>
                  </a:cubicBezTo>
                  <a:cubicBezTo>
                    <a:pt x="31126" y="6323"/>
                    <a:pt x="31241" y="6561"/>
                    <a:pt x="31382" y="6729"/>
                  </a:cubicBezTo>
                  <a:cubicBezTo>
                    <a:pt x="31329" y="6720"/>
                    <a:pt x="31303" y="6738"/>
                    <a:pt x="31320" y="6808"/>
                  </a:cubicBezTo>
                  <a:cubicBezTo>
                    <a:pt x="31338" y="6879"/>
                    <a:pt x="31497" y="6870"/>
                    <a:pt x="31461" y="6808"/>
                  </a:cubicBezTo>
                  <a:cubicBezTo>
                    <a:pt x="31523" y="6773"/>
                    <a:pt x="31550" y="6923"/>
                    <a:pt x="31594" y="6967"/>
                  </a:cubicBezTo>
                  <a:cubicBezTo>
                    <a:pt x="31559" y="7100"/>
                    <a:pt x="31426" y="7188"/>
                    <a:pt x="31408" y="7312"/>
                  </a:cubicBezTo>
                  <a:close/>
                  <a:moveTo>
                    <a:pt x="29801" y="5466"/>
                  </a:moveTo>
                  <a:cubicBezTo>
                    <a:pt x="29881" y="5413"/>
                    <a:pt x="29748" y="5184"/>
                    <a:pt x="29660" y="5237"/>
                  </a:cubicBezTo>
                  <a:cubicBezTo>
                    <a:pt x="29678" y="5343"/>
                    <a:pt x="29748" y="5343"/>
                    <a:pt x="29801" y="5466"/>
                  </a:cubicBezTo>
                  <a:close/>
                  <a:moveTo>
                    <a:pt x="30190" y="5943"/>
                  </a:moveTo>
                  <a:cubicBezTo>
                    <a:pt x="30199" y="5811"/>
                    <a:pt x="30172" y="5775"/>
                    <a:pt x="30331" y="5713"/>
                  </a:cubicBezTo>
                  <a:cubicBezTo>
                    <a:pt x="30252" y="5554"/>
                    <a:pt x="30155" y="5784"/>
                    <a:pt x="30119" y="5740"/>
                  </a:cubicBezTo>
                  <a:cubicBezTo>
                    <a:pt x="30155" y="5652"/>
                    <a:pt x="29996" y="5431"/>
                    <a:pt x="29890" y="5528"/>
                  </a:cubicBezTo>
                  <a:cubicBezTo>
                    <a:pt x="29925" y="5634"/>
                    <a:pt x="29978" y="5563"/>
                    <a:pt x="30022" y="5599"/>
                  </a:cubicBezTo>
                  <a:cubicBezTo>
                    <a:pt x="30075" y="5731"/>
                    <a:pt x="30022" y="5917"/>
                    <a:pt x="30190" y="5943"/>
                  </a:cubicBezTo>
                  <a:close/>
                  <a:moveTo>
                    <a:pt x="30737" y="6437"/>
                  </a:moveTo>
                  <a:cubicBezTo>
                    <a:pt x="30711" y="6296"/>
                    <a:pt x="30631" y="6296"/>
                    <a:pt x="30578" y="6252"/>
                  </a:cubicBezTo>
                  <a:cubicBezTo>
                    <a:pt x="30543" y="6217"/>
                    <a:pt x="30481" y="6049"/>
                    <a:pt x="30428" y="6146"/>
                  </a:cubicBezTo>
                  <a:cubicBezTo>
                    <a:pt x="30384" y="6181"/>
                    <a:pt x="30508" y="6270"/>
                    <a:pt x="30473" y="6314"/>
                  </a:cubicBezTo>
                  <a:cubicBezTo>
                    <a:pt x="30631" y="6279"/>
                    <a:pt x="30623" y="6411"/>
                    <a:pt x="30737" y="6437"/>
                  </a:cubicBezTo>
                  <a:close/>
                  <a:moveTo>
                    <a:pt x="30552" y="6473"/>
                  </a:moveTo>
                  <a:cubicBezTo>
                    <a:pt x="30473" y="6508"/>
                    <a:pt x="30526" y="6579"/>
                    <a:pt x="30543" y="6641"/>
                  </a:cubicBezTo>
                  <a:cubicBezTo>
                    <a:pt x="30649" y="6614"/>
                    <a:pt x="30605" y="6543"/>
                    <a:pt x="30552" y="6473"/>
                  </a:cubicBezTo>
                  <a:close/>
                  <a:moveTo>
                    <a:pt x="30888" y="6543"/>
                  </a:moveTo>
                  <a:cubicBezTo>
                    <a:pt x="30843" y="6464"/>
                    <a:pt x="30790" y="6482"/>
                    <a:pt x="30737" y="6482"/>
                  </a:cubicBezTo>
                  <a:cubicBezTo>
                    <a:pt x="30755" y="6526"/>
                    <a:pt x="30737" y="6552"/>
                    <a:pt x="30782" y="6605"/>
                  </a:cubicBezTo>
                  <a:close/>
                  <a:moveTo>
                    <a:pt x="31011" y="6588"/>
                  </a:moveTo>
                  <a:cubicBezTo>
                    <a:pt x="30985" y="6570"/>
                    <a:pt x="30790" y="6614"/>
                    <a:pt x="30879" y="6711"/>
                  </a:cubicBezTo>
                  <a:cubicBezTo>
                    <a:pt x="30905" y="6755"/>
                    <a:pt x="31108" y="6658"/>
                    <a:pt x="31011" y="6588"/>
                  </a:cubicBezTo>
                  <a:close/>
                  <a:moveTo>
                    <a:pt x="31364" y="6941"/>
                  </a:moveTo>
                  <a:cubicBezTo>
                    <a:pt x="31382" y="6976"/>
                    <a:pt x="31417" y="6950"/>
                    <a:pt x="31373" y="6897"/>
                  </a:cubicBezTo>
                  <a:cubicBezTo>
                    <a:pt x="31285" y="6941"/>
                    <a:pt x="31267" y="7003"/>
                    <a:pt x="31311" y="7091"/>
                  </a:cubicBezTo>
                  <a:cubicBezTo>
                    <a:pt x="31408" y="7073"/>
                    <a:pt x="31294" y="6976"/>
                    <a:pt x="31364" y="6941"/>
                  </a:cubicBezTo>
                  <a:close/>
                  <a:moveTo>
                    <a:pt x="17608" y="592"/>
                  </a:moveTo>
                  <a:cubicBezTo>
                    <a:pt x="17528" y="557"/>
                    <a:pt x="17360" y="601"/>
                    <a:pt x="17360" y="495"/>
                  </a:cubicBezTo>
                  <a:cubicBezTo>
                    <a:pt x="17493" y="469"/>
                    <a:pt x="17537" y="557"/>
                    <a:pt x="17669" y="539"/>
                  </a:cubicBezTo>
                  <a:cubicBezTo>
                    <a:pt x="17660" y="575"/>
                    <a:pt x="17608" y="557"/>
                    <a:pt x="17608" y="592"/>
                  </a:cubicBezTo>
                  <a:close/>
                  <a:moveTo>
                    <a:pt x="17519" y="469"/>
                  </a:moveTo>
                  <a:cubicBezTo>
                    <a:pt x="17413" y="398"/>
                    <a:pt x="17669" y="345"/>
                    <a:pt x="17713" y="416"/>
                  </a:cubicBezTo>
                  <a:cubicBezTo>
                    <a:pt x="17669" y="486"/>
                    <a:pt x="17555" y="363"/>
                    <a:pt x="17519" y="469"/>
                  </a:cubicBezTo>
                  <a:close/>
                  <a:moveTo>
                    <a:pt x="18570" y="486"/>
                  </a:moveTo>
                  <a:cubicBezTo>
                    <a:pt x="18552" y="513"/>
                    <a:pt x="18482" y="557"/>
                    <a:pt x="18402" y="575"/>
                  </a:cubicBezTo>
                  <a:cubicBezTo>
                    <a:pt x="18323" y="592"/>
                    <a:pt x="18226" y="592"/>
                    <a:pt x="18181" y="513"/>
                  </a:cubicBezTo>
                  <a:cubicBezTo>
                    <a:pt x="18120" y="530"/>
                    <a:pt x="18067" y="557"/>
                    <a:pt x="17987" y="557"/>
                  </a:cubicBezTo>
                  <a:cubicBezTo>
                    <a:pt x="17987" y="530"/>
                    <a:pt x="18005" y="530"/>
                    <a:pt x="18023" y="530"/>
                  </a:cubicBezTo>
                  <a:cubicBezTo>
                    <a:pt x="18031" y="504"/>
                    <a:pt x="18014" y="504"/>
                    <a:pt x="17987" y="495"/>
                  </a:cubicBezTo>
                  <a:cubicBezTo>
                    <a:pt x="18102" y="371"/>
                    <a:pt x="18393" y="654"/>
                    <a:pt x="18411" y="433"/>
                  </a:cubicBezTo>
                  <a:cubicBezTo>
                    <a:pt x="18499" y="416"/>
                    <a:pt x="18490" y="486"/>
                    <a:pt x="18570" y="486"/>
                  </a:cubicBezTo>
                  <a:close/>
                  <a:moveTo>
                    <a:pt x="17263" y="522"/>
                  </a:moveTo>
                  <a:cubicBezTo>
                    <a:pt x="17104" y="495"/>
                    <a:pt x="17095" y="610"/>
                    <a:pt x="16945" y="583"/>
                  </a:cubicBezTo>
                  <a:cubicBezTo>
                    <a:pt x="16945" y="451"/>
                    <a:pt x="17140" y="513"/>
                    <a:pt x="17201" y="433"/>
                  </a:cubicBezTo>
                  <a:cubicBezTo>
                    <a:pt x="17245" y="460"/>
                    <a:pt x="17387" y="548"/>
                    <a:pt x="17290" y="619"/>
                  </a:cubicBezTo>
                  <a:cubicBezTo>
                    <a:pt x="17290" y="707"/>
                    <a:pt x="17413" y="522"/>
                    <a:pt x="17413" y="619"/>
                  </a:cubicBezTo>
                  <a:cubicBezTo>
                    <a:pt x="17404" y="733"/>
                    <a:pt x="17272" y="707"/>
                    <a:pt x="17193" y="672"/>
                  </a:cubicBezTo>
                  <a:cubicBezTo>
                    <a:pt x="17175" y="583"/>
                    <a:pt x="17245" y="583"/>
                    <a:pt x="17263" y="522"/>
                  </a:cubicBezTo>
                  <a:close/>
                  <a:moveTo>
                    <a:pt x="18102" y="751"/>
                  </a:moveTo>
                  <a:cubicBezTo>
                    <a:pt x="17899" y="707"/>
                    <a:pt x="17811" y="733"/>
                    <a:pt x="17599" y="689"/>
                  </a:cubicBezTo>
                  <a:cubicBezTo>
                    <a:pt x="17634" y="548"/>
                    <a:pt x="17758" y="513"/>
                    <a:pt x="17925" y="522"/>
                  </a:cubicBezTo>
                  <a:cubicBezTo>
                    <a:pt x="17970" y="645"/>
                    <a:pt x="17793" y="522"/>
                    <a:pt x="17793" y="610"/>
                  </a:cubicBezTo>
                  <a:cubicBezTo>
                    <a:pt x="17881" y="716"/>
                    <a:pt x="18058" y="583"/>
                    <a:pt x="18102" y="751"/>
                  </a:cubicBezTo>
                  <a:close/>
                  <a:moveTo>
                    <a:pt x="24433" y="2641"/>
                  </a:moveTo>
                  <a:cubicBezTo>
                    <a:pt x="24451" y="2588"/>
                    <a:pt x="24521" y="2597"/>
                    <a:pt x="24477" y="2561"/>
                  </a:cubicBezTo>
                  <a:cubicBezTo>
                    <a:pt x="24565" y="2499"/>
                    <a:pt x="24592" y="2641"/>
                    <a:pt x="24539" y="2694"/>
                  </a:cubicBezTo>
                  <a:close/>
                  <a:moveTo>
                    <a:pt x="16725" y="645"/>
                  </a:moveTo>
                  <a:cubicBezTo>
                    <a:pt x="16813" y="627"/>
                    <a:pt x="16883" y="698"/>
                    <a:pt x="17042" y="645"/>
                  </a:cubicBezTo>
                  <a:cubicBezTo>
                    <a:pt x="17034" y="716"/>
                    <a:pt x="16892" y="663"/>
                    <a:pt x="16919" y="769"/>
                  </a:cubicBezTo>
                  <a:cubicBezTo>
                    <a:pt x="16839" y="742"/>
                    <a:pt x="16716" y="760"/>
                    <a:pt x="16725" y="645"/>
                  </a:cubicBezTo>
                  <a:close/>
                  <a:moveTo>
                    <a:pt x="15471" y="380"/>
                  </a:moveTo>
                  <a:cubicBezTo>
                    <a:pt x="15488" y="301"/>
                    <a:pt x="15797" y="257"/>
                    <a:pt x="15886" y="345"/>
                  </a:cubicBezTo>
                  <a:cubicBezTo>
                    <a:pt x="15921" y="460"/>
                    <a:pt x="15833" y="354"/>
                    <a:pt x="15789" y="354"/>
                  </a:cubicBezTo>
                  <a:cubicBezTo>
                    <a:pt x="15700" y="354"/>
                    <a:pt x="15559" y="407"/>
                    <a:pt x="15471" y="380"/>
                  </a:cubicBezTo>
                  <a:close/>
                  <a:moveTo>
                    <a:pt x="18446" y="742"/>
                  </a:moveTo>
                  <a:cubicBezTo>
                    <a:pt x="18641" y="760"/>
                    <a:pt x="18482" y="548"/>
                    <a:pt x="18685" y="592"/>
                  </a:cubicBezTo>
                  <a:cubicBezTo>
                    <a:pt x="18658" y="672"/>
                    <a:pt x="18570" y="680"/>
                    <a:pt x="18561" y="786"/>
                  </a:cubicBezTo>
                  <a:cubicBezTo>
                    <a:pt x="18438" y="769"/>
                    <a:pt x="18287" y="839"/>
                    <a:pt x="18261" y="698"/>
                  </a:cubicBezTo>
                  <a:cubicBezTo>
                    <a:pt x="18349" y="725"/>
                    <a:pt x="18535" y="627"/>
                    <a:pt x="18446" y="742"/>
                  </a:cubicBezTo>
                  <a:close/>
                  <a:moveTo>
                    <a:pt x="16045" y="274"/>
                  </a:moveTo>
                  <a:cubicBezTo>
                    <a:pt x="16115" y="204"/>
                    <a:pt x="16336" y="248"/>
                    <a:pt x="16460" y="221"/>
                  </a:cubicBezTo>
                  <a:cubicBezTo>
                    <a:pt x="16318" y="292"/>
                    <a:pt x="16177" y="310"/>
                    <a:pt x="16045" y="274"/>
                  </a:cubicBezTo>
                  <a:close/>
                  <a:moveTo>
                    <a:pt x="16407" y="530"/>
                  </a:moveTo>
                  <a:cubicBezTo>
                    <a:pt x="16495" y="583"/>
                    <a:pt x="16504" y="513"/>
                    <a:pt x="16601" y="557"/>
                  </a:cubicBezTo>
                  <a:cubicBezTo>
                    <a:pt x="16592" y="619"/>
                    <a:pt x="16477" y="583"/>
                    <a:pt x="16477" y="645"/>
                  </a:cubicBezTo>
                  <a:cubicBezTo>
                    <a:pt x="16433" y="627"/>
                    <a:pt x="16415" y="583"/>
                    <a:pt x="16407" y="530"/>
                  </a:cubicBezTo>
                  <a:close/>
                  <a:moveTo>
                    <a:pt x="15594" y="672"/>
                  </a:moveTo>
                  <a:cubicBezTo>
                    <a:pt x="15594" y="592"/>
                    <a:pt x="15541" y="575"/>
                    <a:pt x="15462" y="592"/>
                  </a:cubicBezTo>
                  <a:cubicBezTo>
                    <a:pt x="15524" y="442"/>
                    <a:pt x="15718" y="592"/>
                    <a:pt x="15833" y="504"/>
                  </a:cubicBezTo>
                  <a:cubicBezTo>
                    <a:pt x="15868" y="548"/>
                    <a:pt x="15877" y="619"/>
                    <a:pt x="15939" y="619"/>
                  </a:cubicBezTo>
                  <a:cubicBezTo>
                    <a:pt x="16036" y="592"/>
                    <a:pt x="15903" y="557"/>
                    <a:pt x="15930" y="504"/>
                  </a:cubicBezTo>
                  <a:cubicBezTo>
                    <a:pt x="15965" y="522"/>
                    <a:pt x="16009" y="530"/>
                    <a:pt x="16062" y="522"/>
                  </a:cubicBezTo>
                  <a:cubicBezTo>
                    <a:pt x="16089" y="575"/>
                    <a:pt x="15974" y="627"/>
                    <a:pt x="16071" y="645"/>
                  </a:cubicBezTo>
                  <a:cubicBezTo>
                    <a:pt x="16062" y="689"/>
                    <a:pt x="15912" y="760"/>
                    <a:pt x="15877" y="689"/>
                  </a:cubicBezTo>
                  <a:cubicBezTo>
                    <a:pt x="15815" y="689"/>
                    <a:pt x="15850" y="769"/>
                    <a:pt x="15762" y="751"/>
                  </a:cubicBezTo>
                  <a:cubicBezTo>
                    <a:pt x="15744" y="689"/>
                    <a:pt x="15797" y="689"/>
                    <a:pt x="15850" y="689"/>
                  </a:cubicBezTo>
                  <a:cubicBezTo>
                    <a:pt x="15850" y="636"/>
                    <a:pt x="15815" y="636"/>
                    <a:pt x="15806" y="601"/>
                  </a:cubicBezTo>
                  <a:cubicBezTo>
                    <a:pt x="15700" y="654"/>
                    <a:pt x="15674" y="786"/>
                    <a:pt x="15515" y="804"/>
                  </a:cubicBezTo>
                  <a:cubicBezTo>
                    <a:pt x="15577" y="654"/>
                    <a:pt x="15462" y="751"/>
                    <a:pt x="15382" y="786"/>
                  </a:cubicBezTo>
                  <a:cubicBezTo>
                    <a:pt x="15374" y="733"/>
                    <a:pt x="15418" y="716"/>
                    <a:pt x="15409" y="663"/>
                  </a:cubicBezTo>
                  <a:cubicBezTo>
                    <a:pt x="15497" y="627"/>
                    <a:pt x="15497" y="707"/>
                    <a:pt x="15594" y="672"/>
                  </a:cubicBezTo>
                  <a:close/>
                  <a:moveTo>
                    <a:pt x="16786" y="160"/>
                  </a:moveTo>
                  <a:cubicBezTo>
                    <a:pt x="16857" y="221"/>
                    <a:pt x="16981" y="160"/>
                    <a:pt x="17104" y="160"/>
                  </a:cubicBezTo>
                  <a:cubicBezTo>
                    <a:pt x="17166" y="151"/>
                    <a:pt x="17175" y="186"/>
                    <a:pt x="17237" y="186"/>
                  </a:cubicBezTo>
                  <a:cubicBezTo>
                    <a:pt x="17290" y="186"/>
                    <a:pt x="17307" y="151"/>
                    <a:pt x="17369" y="160"/>
                  </a:cubicBezTo>
                  <a:cubicBezTo>
                    <a:pt x="17616" y="177"/>
                    <a:pt x="17952" y="204"/>
                    <a:pt x="18270" y="204"/>
                  </a:cubicBezTo>
                  <a:cubicBezTo>
                    <a:pt x="18243" y="371"/>
                    <a:pt x="18049" y="248"/>
                    <a:pt x="17978" y="248"/>
                  </a:cubicBezTo>
                  <a:cubicBezTo>
                    <a:pt x="17881" y="248"/>
                    <a:pt x="17819" y="327"/>
                    <a:pt x="17749" y="265"/>
                  </a:cubicBezTo>
                  <a:cubicBezTo>
                    <a:pt x="17705" y="274"/>
                    <a:pt x="17713" y="327"/>
                    <a:pt x="17749" y="327"/>
                  </a:cubicBezTo>
                  <a:cubicBezTo>
                    <a:pt x="17713" y="398"/>
                    <a:pt x="17608" y="292"/>
                    <a:pt x="17625" y="230"/>
                  </a:cubicBezTo>
                  <a:cubicBezTo>
                    <a:pt x="17555" y="230"/>
                    <a:pt x="17493" y="230"/>
                    <a:pt x="17431" y="230"/>
                  </a:cubicBezTo>
                  <a:cubicBezTo>
                    <a:pt x="17369" y="230"/>
                    <a:pt x="17307" y="230"/>
                    <a:pt x="17254" y="230"/>
                  </a:cubicBezTo>
                  <a:cubicBezTo>
                    <a:pt x="17148" y="239"/>
                    <a:pt x="17042" y="239"/>
                    <a:pt x="16945" y="274"/>
                  </a:cubicBezTo>
                  <a:cubicBezTo>
                    <a:pt x="16883" y="248"/>
                    <a:pt x="16795" y="239"/>
                    <a:pt x="16786" y="160"/>
                  </a:cubicBezTo>
                  <a:close/>
                  <a:moveTo>
                    <a:pt x="24707" y="2729"/>
                  </a:moveTo>
                  <a:cubicBezTo>
                    <a:pt x="24680" y="2614"/>
                    <a:pt x="24919" y="2738"/>
                    <a:pt x="24945" y="2808"/>
                  </a:cubicBezTo>
                  <a:cubicBezTo>
                    <a:pt x="24892" y="2879"/>
                    <a:pt x="24760" y="2658"/>
                    <a:pt x="24707" y="2729"/>
                  </a:cubicBezTo>
                  <a:close/>
                  <a:moveTo>
                    <a:pt x="24610" y="3577"/>
                  </a:moveTo>
                  <a:cubicBezTo>
                    <a:pt x="24565" y="3532"/>
                    <a:pt x="24548" y="3444"/>
                    <a:pt x="24495" y="3427"/>
                  </a:cubicBezTo>
                  <a:cubicBezTo>
                    <a:pt x="24539" y="3312"/>
                    <a:pt x="24645" y="3559"/>
                    <a:pt x="24627" y="3550"/>
                  </a:cubicBezTo>
                  <a:cubicBezTo>
                    <a:pt x="24645" y="3559"/>
                    <a:pt x="24760" y="3603"/>
                    <a:pt x="24839" y="3647"/>
                  </a:cubicBezTo>
                  <a:cubicBezTo>
                    <a:pt x="24919" y="3700"/>
                    <a:pt x="24963" y="3762"/>
                    <a:pt x="25042" y="3780"/>
                  </a:cubicBezTo>
                  <a:cubicBezTo>
                    <a:pt x="25016" y="3833"/>
                    <a:pt x="25042" y="3868"/>
                    <a:pt x="25095" y="3903"/>
                  </a:cubicBezTo>
                  <a:cubicBezTo>
                    <a:pt x="25033" y="3912"/>
                    <a:pt x="24998" y="3868"/>
                    <a:pt x="24963" y="3824"/>
                  </a:cubicBezTo>
                  <a:cubicBezTo>
                    <a:pt x="24919" y="3771"/>
                    <a:pt x="24883" y="3718"/>
                    <a:pt x="24821" y="3674"/>
                  </a:cubicBezTo>
                  <a:cubicBezTo>
                    <a:pt x="24751" y="3621"/>
                    <a:pt x="24663" y="3630"/>
                    <a:pt x="24610" y="3577"/>
                  </a:cubicBezTo>
                  <a:close/>
                  <a:moveTo>
                    <a:pt x="24689" y="2932"/>
                  </a:moveTo>
                  <a:cubicBezTo>
                    <a:pt x="24663" y="3029"/>
                    <a:pt x="24583" y="2906"/>
                    <a:pt x="24557" y="3029"/>
                  </a:cubicBezTo>
                  <a:cubicBezTo>
                    <a:pt x="24512" y="3003"/>
                    <a:pt x="24504" y="2967"/>
                    <a:pt x="24512" y="2932"/>
                  </a:cubicBezTo>
                  <a:cubicBezTo>
                    <a:pt x="24574" y="2932"/>
                    <a:pt x="24610" y="2844"/>
                    <a:pt x="24689" y="2932"/>
                  </a:cubicBezTo>
                  <a:close/>
                  <a:moveTo>
                    <a:pt x="24512" y="2932"/>
                  </a:moveTo>
                  <a:cubicBezTo>
                    <a:pt x="24442" y="2879"/>
                    <a:pt x="24442" y="3117"/>
                    <a:pt x="24353" y="3012"/>
                  </a:cubicBezTo>
                  <a:cubicBezTo>
                    <a:pt x="24362" y="2923"/>
                    <a:pt x="24495" y="2950"/>
                    <a:pt x="24433" y="2879"/>
                  </a:cubicBezTo>
                  <a:cubicBezTo>
                    <a:pt x="24477" y="2826"/>
                    <a:pt x="24539" y="2861"/>
                    <a:pt x="24512" y="2932"/>
                  </a:cubicBezTo>
                  <a:close/>
                  <a:moveTo>
                    <a:pt x="24362" y="3409"/>
                  </a:moveTo>
                  <a:cubicBezTo>
                    <a:pt x="24442" y="3453"/>
                    <a:pt x="24406" y="3559"/>
                    <a:pt x="24495" y="3532"/>
                  </a:cubicBezTo>
                  <a:cubicBezTo>
                    <a:pt x="24557" y="3612"/>
                    <a:pt x="24212" y="3532"/>
                    <a:pt x="24362" y="3409"/>
                  </a:cubicBezTo>
                  <a:close/>
                  <a:moveTo>
                    <a:pt x="20177" y="239"/>
                  </a:moveTo>
                  <a:cubicBezTo>
                    <a:pt x="20309" y="257"/>
                    <a:pt x="20292" y="301"/>
                    <a:pt x="20398" y="283"/>
                  </a:cubicBezTo>
                  <a:cubicBezTo>
                    <a:pt x="20362" y="451"/>
                    <a:pt x="20212" y="212"/>
                    <a:pt x="20203" y="398"/>
                  </a:cubicBezTo>
                  <a:cubicBezTo>
                    <a:pt x="20089" y="407"/>
                    <a:pt x="20177" y="292"/>
                    <a:pt x="20177" y="239"/>
                  </a:cubicBezTo>
                  <a:close/>
                  <a:moveTo>
                    <a:pt x="23612" y="1316"/>
                  </a:moveTo>
                  <a:cubicBezTo>
                    <a:pt x="23806" y="1307"/>
                    <a:pt x="23983" y="1493"/>
                    <a:pt x="24142" y="1572"/>
                  </a:cubicBezTo>
                  <a:cubicBezTo>
                    <a:pt x="24274" y="1634"/>
                    <a:pt x="24398" y="1581"/>
                    <a:pt x="24459" y="1678"/>
                  </a:cubicBezTo>
                  <a:cubicBezTo>
                    <a:pt x="24424" y="1758"/>
                    <a:pt x="24327" y="1652"/>
                    <a:pt x="24256" y="1634"/>
                  </a:cubicBezTo>
                  <a:cubicBezTo>
                    <a:pt x="24203" y="1616"/>
                    <a:pt x="24133" y="1625"/>
                    <a:pt x="24089" y="1608"/>
                  </a:cubicBezTo>
                  <a:cubicBezTo>
                    <a:pt x="24044" y="1590"/>
                    <a:pt x="24062" y="1563"/>
                    <a:pt x="24044" y="1555"/>
                  </a:cubicBezTo>
                  <a:cubicBezTo>
                    <a:pt x="24009" y="1537"/>
                    <a:pt x="23894" y="1563"/>
                    <a:pt x="23912" y="1457"/>
                  </a:cubicBezTo>
                  <a:cubicBezTo>
                    <a:pt x="23735" y="1431"/>
                    <a:pt x="23744" y="1431"/>
                    <a:pt x="23612" y="1316"/>
                  </a:cubicBezTo>
                  <a:close/>
                  <a:moveTo>
                    <a:pt x="24830" y="3497"/>
                  </a:moveTo>
                  <a:cubicBezTo>
                    <a:pt x="24786" y="3524"/>
                    <a:pt x="24724" y="3480"/>
                    <a:pt x="24671" y="3471"/>
                  </a:cubicBezTo>
                  <a:cubicBezTo>
                    <a:pt x="24715" y="3365"/>
                    <a:pt x="24821" y="3435"/>
                    <a:pt x="24830" y="3497"/>
                  </a:cubicBezTo>
                  <a:close/>
                  <a:moveTo>
                    <a:pt x="25325" y="3312"/>
                  </a:moveTo>
                  <a:cubicBezTo>
                    <a:pt x="25342" y="3374"/>
                    <a:pt x="25387" y="3435"/>
                    <a:pt x="25422" y="3497"/>
                  </a:cubicBezTo>
                  <a:cubicBezTo>
                    <a:pt x="25316" y="3559"/>
                    <a:pt x="25228" y="3524"/>
                    <a:pt x="25139" y="3471"/>
                  </a:cubicBezTo>
                  <a:cubicBezTo>
                    <a:pt x="25051" y="3409"/>
                    <a:pt x="24963" y="3321"/>
                    <a:pt x="24874" y="3268"/>
                  </a:cubicBezTo>
                  <a:cubicBezTo>
                    <a:pt x="24839" y="3259"/>
                    <a:pt x="24821" y="3303"/>
                    <a:pt x="24795" y="3329"/>
                  </a:cubicBezTo>
                  <a:cubicBezTo>
                    <a:pt x="24786" y="3188"/>
                    <a:pt x="24663" y="3250"/>
                    <a:pt x="24557" y="3206"/>
                  </a:cubicBezTo>
                  <a:cubicBezTo>
                    <a:pt x="24468" y="3170"/>
                    <a:pt x="24530" y="3100"/>
                    <a:pt x="24477" y="3047"/>
                  </a:cubicBezTo>
                  <a:cubicBezTo>
                    <a:pt x="24601" y="3038"/>
                    <a:pt x="24636" y="3197"/>
                    <a:pt x="24768" y="3206"/>
                  </a:cubicBezTo>
                  <a:cubicBezTo>
                    <a:pt x="24839" y="3197"/>
                    <a:pt x="24901" y="3109"/>
                    <a:pt x="24980" y="3162"/>
                  </a:cubicBezTo>
                  <a:cubicBezTo>
                    <a:pt x="24963" y="3206"/>
                    <a:pt x="24927" y="3188"/>
                    <a:pt x="24910" y="3215"/>
                  </a:cubicBezTo>
                  <a:cubicBezTo>
                    <a:pt x="25086" y="3276"/>
                    <a:pt x="25183" y="3515"/>
                    <a:pt x="25325" y="3312"/>
                  </a:cubicBezTo>
                  <a:close/>
                  <a:moveTo>
                    <a:pt x="25219" y="2438"/>
                  </a:moveTo>
                  <a:cubicBezTo>
                    <a:pt x="25316" y="2349"/>
                    <a:pt x="25422" y="2420"/>
                    <a:pt x="25519" y="2526"/>
                  </a:cubicBezTo>
                  <a:cubicBezTo>
                    <a:pt x="25581" y="2491"/>
                    <a:pt x="25819" y="2570"/>
                    <a:pt x="25722" y="2685"/>
                  </a:cubicBezTo>
                  <a:cubicBezTo>
                    <a:pt x="25563" y="2588"/>
                    <a:pt x="25307" y="2526"/>
                    <a:pt x="25219" y="2438"/>
                  </a:cubicBezTo>
                  <a:close/>
                  <a:moveTo>
                    <a:pt x="23665" y="13272"/>
                  </a:moveTo>
                  <a:cubicBezTo>
                    <a:pt x="23523" y="13334"/>
                    <a:pt x="23285" y="13289"/>
                    <a:pt x="23126" y="13316"/>
                  </a:cubicBezTo>
                  <a:cubicBezTo>
                    <a:pt x="23276" y="13245"/>
                    <a:pt x="23497" y="13245"/>
                    <a:pt x="23665" y="13272"/>
                  </a:cubicBezTo>
                  <a:close/>
                  <a:moveTo>
                    <a:pt x="13828" y="2959"/>
                  </a:moveTo>
                  <a:cubicBezTo>
                    <a:pt x="13820" y="2853"/>
                    <a:pt x="13925" y="2888"/>
                    <a:pt x="13987" y="2888"/>
                  </a:cubicBezTo>
                  <a:cubicBezTo>
                    <a:pt x="13996" y="2985"/>
                    <a:pt x="13899" y="2950"/>
                    <a:pt x="13828" y="2959"/>
                  </a:cubicBezTo>
                  <a:close/>
                  <a:moveTo>
                    <a:pt x="13987" y="2755"/>
                  </a:moveTo>
                  <a:lnTo>
                    <a:pt x="13740" y="2817"/>
                  </a:lnTo>
                  <a:cubicBezTo>
                    <a:pt x="13714" y="2747"/>
                    <a:pt x="13970" y="2650"/>
                    <a:pt x="13987" y="2755"/>
                  </a:cubicBezTo>
                  <a:close/>
                  <a:moveTo>
                    <a:pt x="14031" y="3065"/>
                  </a:moveTo>
                  <a:cubicBezTo>
                    <a:pt x="14031" y="3162"/>
                    <a:pt x="13970" y="3117"/>
                    <a:pt x="13908" y="3126"/>
                  </a:cubicBezTo>
                  <a:cubicBezTo>
                    <a:pt x="13890" y="3047"/>
                    <a:pt x="13987" y="3029"/>
                    <a:pt x="14031" y="3065"/>
                  </a:cubicBezTo>
                  <a:close/>
                  <a:moveTo>
                    <a:pt x="12327" y="3232"/>
                  </a:moveTo>
                  <a:cubicBezTo>
                    <a:pt x="12336" y="3294"/>
                    <a:pt x="12204" y="3294"/>
                    <a:pt x="12151" y="3329"/>
                  </a:cubicBezTo>
                  <a:cubicBezTo>
                    <a:pt x="12133" y="3215"/>
                    <a:pt x="12248" y="3268"/>
                    <a:pt x="12327" y="3232"/>
                  </a:cubicBezTo>
                  <a:close/>
                  <a:moveTo>
                    <a:pt x="14146" y="3321"/>
                  </a:moveTo>
                  <a:cubicBezTo>
                    <a:pt x="14226" y="3268"/>
                    <a:pt x="14296" y="3259"/>
                    <a:pt x="14367" y="3259"/>
                  </a:cubicBezTo>
                  <a:cubicBezTo>
                    <a:pt x="14429" y="3250"/>
                    <a:pt x="14491" y="3250"/>
                    <a:pt x="14561" y="3232"/>
                  </a:cubicBezTo>
                  <a:cubicBezTo>
                    <a:pt x="14544" y="3356"/>
                    <a:pt x="14676" y="3215"/>
                    <a:pt x="14658" y="3338"/>
                  </a:cubicBezTo>
                  <a:cubicBezTo>
                    <a:pt x="14570" y="3321"/>
                    <a:pt x="14491" y="3365"/>
                    <a:pt x="14420" y="3347"/>
                  </a:cubicBezTo>
                  <a:cubicBezTo>
                    <a:pt x="14411" y="3347"/>
                    <a:pt x="14411" y="3294"/>
                    <a:pt x="14411" y="3294"/>
                  </a:cubicBezTo>
                  <a:cubicBezTo>
                    <a:pt x="14376" y="3268"/>
                    <a:pt x="14305" y="3329"/>
                    <a:pt x="14279" y="3312"/>
                  </a:cubicBezTo>
                  <a:cubicBezTo>
                    <a:pt x="14243" y="3347"/>
                    <a:pt x="14296" y="3356"/>
                    <a:pt x="14279" y="3444"/>
                  </a:cubicBezTo>
                  <a:cubicBezTo>
                    <a:pt x="14190" y="3356"/>
                    <a:pt x="14146" y="3471"/>
                    <a:pt x="14031" y="3435"/>
                  </a:cubicBezTo>
                  <a:cubicBezTo>
                    <a:pt x="14005" y="3453"/>
                    <a:pt x="14031" y="3471"/>
                    <a:pt x="14040" y="3471"/>
                  </a:cubicBezTo>
                  <a:cubicBezTo>
                    <a:pt x="14040" y="3568"/>
                    <a:pt x="13970" y="3453"/>
                    <a:pt x="13934" y="3462"/>
                  </a:cubicBezTo>
                  <a:cubicBezTo>
                    <a:pt x="13908" y="3400"/>
                    <a:pt x="14067" y="3356"/>
                    <a:pt x="13978" y="3329"/>
                  </a:cubicBezTo>
                  <a:cubicBezTo>
                    <a:pt x="14014" y="3241"/>
                    <a:pt x="14120" y="3338"/>
                    <a:pt x="14084" y="3427"/>
                  </a:cubicBezTo>
                  <a:cubicBezTo>
                    <a:pt x="14102" y="3391"/>
                    <a:pt x="14182" y="3391"/>
                    <a:pt x="14146" y="3321"/>
                  </a:cubicBezTo>
                  <a:close/>
                  <a:moveTo>
                    <a:pt x="14544" y="2579"/>
                  </a:moveTo>
                  <a:cubicBezTo>
                    <a:pt x="14544" y="2694"/>
                    <a:pt x="14349" y="2658"/>
                    <a:pt x="14252" y="2694"/>
                  </a:cubicBezTo>
                  <a:cubicBezTo>
                    <a:pt x="14288" y="2561"/>
                    <a:pt x="14446" y="2676"/>
                    <a:pt x="14544" y="2579"/>
                  </a:cubicBezTo>
                  <a:close/>
                  <a:moveTo>
                    <a:pt x="12071" y="3789"/>
                  </a:moveTo>
                  <a:cubicBezTo>
                    <a:pt x="12054" y="3718"/>
                    <a:pt x="12001" y="3718"/>
                    <a:pt x="11948" y="3700"/>
                  </a:cubicBezTo>
                  <a:cubicBezTo>
                    <a:pt x="11939" y="3736"/>
                    <a:pt x="11939" y="3771"/>
                    <a:pt x="11939" y="3806"/>
                  </a:cubicBezTo>
                  <a:cubicBezTo>
                    <a:pt x="11868" y="3824"/>
                    <a:pt x="11824" y="3806"/>
                    <a:pt x="11753" y="3859"/>
                  </a:cubicBezTo>
                  <a:cubicBezTo>
                    <a:pt x="11780" y="3762"/>
                    <a:pt x="11727" y="3762"/>
                    <a:pt x="11762" y="3683"/>
                  </a:cubicBezTo>
                  <a:cubicBezTo>
                    <a:pt x="11877" y="3683"/>
                    <a:pt x="11771" y="3718"/>
                    <a:pt x="11815" y="3797"/>
                  </a:cubicBezTo>
                  <a:cubicBezTo>
                    <a:pt x="11895" y="3736"/>
                    <a:pt x="11842" y="3630"/>
                    <a:pt x="12001" y="3621"/>
                  </a:cubicBezTo>
                  <a:cubicBezTo>
                    <a:pt x="12062" y="3780"/>
                    <a:pt x="12089" y="3674"/>
                    <a:pt x="12195" y="3638"/>
                  </a:cubicBezTo>
                  <a:cubicBezTo>
                    <a:pt x="12239" y="3762"/>
                    <a:pt x="12160" y="3824"/>
                    <a:pt x="12054" y="3859"/>
                  </a:cubicBezTo>
                  <a:cubicBezTo>
                    <a:pt x="12018" y="3815"/>
                    <a:pt x="12045" y="3806"/>
                    <a:pt x="12071" y="3789"/>
                  </a:cubicBezTo>
                  <a:close/>
                  <a:moveTo>
                    <a:pt x="14552" y="3047"/>
                  </a:moveTo>
                  <a:cubicBezTo>
                    <a:pt x="14570" y="2985"/>
                    <a:pt x="14703" y="3056"/>
                    <a:pt x="14791" y="3003"/>
                  </a:cubicBezTo>
                  <a:cubicBezTo>
                    <a:pt x="14800" y="3100"/>
                    <a:pt x="14623" y="3056"/>
                    <a:pt x="14552" y="3047"/>
                  </a:cubicBezTo>
                  <a:close/>
                  <a:moveTo>
                    <a:pt x="14376" y="3515"/>
                  </a:moveTo>
                  <a:cubicBezTo>
                    <a:pt x="14393" y="3577"/>
                    <a:pt x="14288" y="3541"/>
                    <a:pt x="14252" y="3568"/>
                  </a:cubicBezTo>
                  <a:cubicBezTo>
                    <a:pt x="14243" y="3453"/>
                    <a:pt x="14323" y="3471"/>
                    <a:pt x="14376" y="3515"/>
                  </a:cubicBezTo>
                  <a:close/>
                  <a:moveTo>
                    <a:pt x="11630" y="4053"/>
                  </a:moveTo>
                  <a:cubicBezTo>
                    <a:pt x="11612" y="4106"/>
                    <a:pt x="11612" y="4177"/>
                    <a:pt x="11524" y="4204"/>
                  </a:cubicBezTo>
                  <a:cubicBezTo>
                    <a:pt x="11488" y="4115"/>
                    <a:pt x="11577" y="4089"/>
                    <a:pt x="11630" y="4053"/>
                  </a:cubicBezTo>
                  <a:close/>
                  <a:moveTo>
                    <a:pt x="10950" y="4362"/>
                  </a:moveTo>
                  <a:cubicBezTo>
                    <a:pt x="10976" y="4362"/>
                    <a:pt x="11003" y="4362"/>
                    <a:pt x="11029" y="4345"/>
                  </a:cubicBezTo>
                  <a:cubicBezTo>
                    <a:pt x="11012" y="4407"/>
                    <a:pt x="11020" y="4468"/>
                    <a:pt x="10932" y="4504"/>
                  </a:cubicBezTo>
                  <a:cubicBezTo>
                    <a:pt x="10915" y="4451"/>
                    <a:pt x="10967" y="4415"/>
                    <a:pt x="10950" y="4362"/>
                  </a:cubicBezTo>
                  <a:close/>
                  <a:moveTo>
                    <a:pt x="14650" y="2561"/>
                  </a:moveTo>
                  <a:cubicBezTo>
                    <a:pt x="14844" y="2535"/>
                    <a:pt x="14959" y="2508"/>
                    <a:pt x="15082" y="2499"/>
                  </a:cubicBezTo>
                  <a:cubicBezTo>
                    <a:pt x="15197" y="2491"/>
                    <a:pt x="15321" y="2473"/>
                    <a:pt x="15506" y="2464"/>
                  </a:cubicBezTo>
                  <a:cubicBezTo>
                    <a:pt x="15603" y="2499"/>
                    <a:pt x="15418" y="2508"/>
                    <a:pt x="15347" y="2517"/>
                  </a:cubicBezTo>
                  <a:cubicBezTo>
                    <a:pt x="15250" y="2535"/>
                    <a:pt x="15118" y="2552"/>
                    <a:pt x="14985" y="2561"/>
                  </a:cubicBezTo>
                  <a:cubicBezTo>
                    <a:pt x="14853" y="2579"/>
                    <a:pt x="14720" y="2605"/>
                    <a:pt x="14605" y="2632"/>
                  </a:cubicBezTo>
                  <a:cubicBezTo>
                    <a:pt x="14588" y="2579"/>
                    <a:pt x="14623" y="2570"/>
                    <a:pt x="14650" y="2561"/>
                  </a:cubicBezTo>
                  <a:close/>
                  <a:moveTo>
                    <a:pt x="10049" y="5007"/>
                  </a:moveTo>
                  <a:cubicBezTo>
                    <a:pt x="9961" y="5078"/>
                    <a:pt x="9917" y="4998"/>
                    <a:pt x="9899" y="4919"/>
                  </a:cubicBezTo>
                  <a:cubicBezTo>
                    <a:pt x="9961" y="4866"/>
                    <a:pt x="9996" y="4972"/>
                    <a:pt x="10049" y="5007"/>
                  </a:cubicBezTo>
                  <a:close/>
                  <a:moveTo>
                    <a:pt x="9307" y="5996"/>
                  </a:moveTo>
                  <a:cubicBezTo>
                    <a:pt x="9263" y="6049"/>
                    <a:pt x="9219" y="6058"/>
                    <a:pt x="9166" y="5996"/>
                  </a:cubicBezTo>
                  <a:cubicBezTo>
                    <a:pt x="9219" y="5943"/>
                    <a:pt x="9263" y="5934"/>
                    <a:pt x="9307" y="5996"/>
                  </a:cubicBezTo>
                  <a:close/>
                  <a:moveTo>
                    <a:pt x="10102" y="5369"/>
                  </a:moveTo>
                  <a:cubicBezTo>
                    <a:pt x="10058" y="5431"/>
                    <a:pt x="9987" y="5484"/>
                    <a:pt x="9917" y="5537"/>
                  </a:cubicBezTo>
                  <a:cubicBezTo>
                    <a:pt x="9837" y="5581"/>
                    <a:pt x="9749" y="5616"/>
                    <a:pt x="9661" y="5652"/>
                  </a:cubicBezTo>
                  <a:cubicBezTo>
                    <a:pt x="9590" y="5687"/>
                    <a:pt x="9678" y="5758"/>
                    <a:pt x="9572" y="5793"/>
                  </a:cubicBezTo>
                  <a:cubicBezTo>
                    <a:pt x="9564" y="5766"/>
                    <a:pt x="9581" y="5749"/>
                    <a:pt x="9564" y="5722"/>
                  </a:cubicBezTo>
                  <a:cubicBezTo>
                    <a:pt x="9422" y="5784"/>
                    <a:pt x="9422" y="5872"/>
                    <a:pt x="9369" y="5943"/>
                  </a:cubicBezTo>
                  <a:cubicBezTo>
                    <a:pt x="9299" y="5811"/>
                    <a:pt x="9228" y="5872"/>
                    <a:pt x="9149" y="5890"/>
                  </a:cubicBezTo>
                  <a:cubicBezTo>
                    <a:pt x="9131" y="5811"/>
                    <a:pt x="9175" y="5775"/>
                    <a:pt x="9237" y="5758"/>
                  </a:cubicBezTo>
                  <a:cubicBezTo>
                    <a:pt x="9299" y="5740"/>
                    <a:pt x="9378" y="5749"/>
                    <a:pt x="9413" y="5758"/>
                  </a:cubicBezTo>
                  <a:cubicBezTo>
                    <a:pt x="9360" y="5652"/>
                    <a:pt x="9387" y="5493"/>
                    <a:pt x="9475" y="5484"/>
                  </a:cubicBezTo>
                  <a:cubicBezTo>
                    <a:pt x="9537" y="5546"/>
                    <a:pt x="9413" y="5563"/>
                    <a:pt x="9449" y="5616"/>
                  </a:cubicBezTo>
                  <a:cubicBezTo>
                    <a:pt x="9528" y="5678"/>
                    <a:pt x="9511" y="5554"/>
                    <a:pt x="9511" y="5537"/>
                  </a:cubicBezTo>
                  <a:cubicBezTo>
                    <a:pt x="9555" y="5546"/>
                    <a:pt x="9590" y="5431"/>
                    <a:pt x="9643" y="5440"/>
                  </a:cubicBezTo>
                  <a:cubicBezTo>
                    <a:pt x="9643" y="5440"/>
                    <a:pt x="9678" y="5493"/>
                    <a:pt x="9678" y="5484"/>
                  </a:cubicBezTo>
                  <a:cubicBezTo>
                    <a:pt x="9705" y="5466"/>
                    <a:pt x="9696" y="5413"/>
                    <a:pt x="9722" y="5378"/>
                  </a:cubicBezTo>
                  <a:cubicBezTo>
                    <a:pt x="9749" y="5343"/>
                    <a:pt x="9775" y="5378"/>
                    <a:pt x="9784" y="5369"/>
                  </a:cubicBezTo>
                  <a:cubicBezTo>
                    <a:pt x="9820" y="5351"/>
                    <a:pt x="9802" y="5272"/>
                    <a:pt x="9890" y="5290"/>
                  </a:cubicBezTo>
                  <a:cubicBezTo>
                    <a:pt x="9908" y="5290"/>
                    <a:pt x="9934" y="5281"/>
                    <a:pt x="9952" y="5281"/>
                  </a:cubicBezTo>
                  <a:cubicBezTo>
                    <a:pt x="10005" y="5298"/>
                    <a:pt x="9996" y="5440"/>
                    <a:pt x="10102" y="5369"/>
                  </a:cubicBezTo>
                  <a:close/>
                  <a:moveTo>
                    <a:pt x="9961" y="5351"/>
                  </a:moveTo>
                  <a:cubicBezTo>
                    <a:pt x="9881" y="5440"/>
                    <a:pt x="9705" y="5343"/>
                    <a:pt x="9828" y="5519"/>
                  </a:cubicBezTo>
                  <a:cubicBezTo>
                    <a:pt x="9890" y="5466"/>
                    <a:pt x="10014" y="5431"/>
                    <a:pt x="9961" y="5351"/>
                  </a:cubicBezTo>
                  <a:close/>
                  <a:moveTo>
                    <a:pt x="11541" y="3585"/>
                  </a:moveTo>
                  <a:cubicBezTo>
                    <a:pt x="11506" y="3488"/>
                    <a:pt x="11639" y="3488"/>
                    <a:pt x="11700" y="3480"/>
                  </a:cubicBezTo>
                  <a:cubicBezTo>
                    <a:pt x="11718" y="3541"/>
                    <a:pt x="11586" y="3550"/>
                    <a:pt x="11541" y="3585"/>
                  </a:cubicBezTo>
                  <a:close/>
                  <a:moveTo>
                    <a:pt x="11550" y="3753"/>
                  </a:moveTo>
                  <a:cubicBezTo>
                    <a:pt x="11577" y="3665"/>
                    <a:pt x="11753" y="3638"/>
                    <a:pt x="11842" y="3585"/>
                  </a:cubicBezTo>
                  <a:cubicBezTo>
                    <a:pt x="11815" y="3665"/>
                    <a:pt x="11639" y="3691"/>
                    <a:pt x="11550" y="3753"/>
                  </a:cubicBezTo>
                  <a:close/>
                  <a:moveTo>
                    <a:pt x="8319" y="5678"/>
                  </a:moveTo>
                  <a:cubicBezTo>
                    <a:pt x="8345" y="5784"/>
                    <a:pt x="8248" y="5766"/>
                    <a:pt x="8168" y="5846"/>
                  </a:cubicBezTo>
                  <a:cubicBezTo>
                    <a:pt x="8080" y="5855"/>
                    <a:pt x="8283" y="5722"/>
                    <a:pt x="8319" y="5678"/>
                  </a:cubicBezTo>
                  <a:close/>
                  <a:moveTo>
                    <a:pt x="9060" y="5069"/>
                  </a:moveTo>
                  <a:cubicBezTo>
                    <a:pt x="9016" y="5175"/>
                    <a:pt x="8875" y="5237"/>
                    <a:pt x="8769" y="5334"/>
                  </a:cubicBezTo>
                  <a:cubicBezTo>
                    <a:pt x="8672" y="5422"/>
                    <a:pt x="8319" y="5705"/>
                    <a:pt x="8495" y="5528"/>
                  </a:cubicBezTo>
                  <a:cubicBezTo>
                    <a:pt x="8557" y="5466"/>
                    <a:pt x="8663" y="5378"/>
                    <a:pt x="8760" y="5298"/>
                  </a:cubicBezTo>
                  <a:cubicBezTo>
                    <a:pt x="8866" y="5210"/>
                    <a:pt x="8981" y="5139"/>
                    <a:pt x="9060" y="5069"/>
                  </a:cubicBezTo>
                  <a:close/>
                  <a:moveTo>
                    <a:pt x="2615" y="12362"/>
                  </a:moveTo>
                  <a:cubicBezTo>
                    <a:pt x="2553" y="12424"/>
                    <a:pt x="2482" y="12424"/>
                    <a:pt x="2411" y="12415"/>
                  </a:cubicBezTo>
                  <a:cubicBezTo>
                    <a:pt x="2376" y="12406"/>
                    <a:pt x="2332" y="12398"/>
                    <a:pt x="2288" y="12398"/>
                  </a:cubicBezTo>
                  <a:cubicBezTo>
                    <a:pt x="2279" y="12398"/>
                    <a:pt x="2270" y="12398"/>
                    <a:pt x="2261" y="12398"/>
                  </a:cubicBezTo>
                  <a:lnTo>
                    <a:pt x="2244" y="12398"/>
                  </a:lnTo>
                  <a:cubicBezTo>
                    <a:pt x="2235" y="12398"/>
                    <a:pt x="2244" y="12389"/>
                    <a:pt x="2244" y="12389"/>
                  </a:cubicBezTo>
                  <a:cubicBezTo>
                    <a:pt x="2252" y="12371"/>
                    <a:pt x="2252" y="12362"/>
                    <a:pt x="2244" y="12353"/>
                  </a:cubicBezTo>
                  <a:cubicBezTo>
                    <a:pt x="2270" y="12353"/>
                    <a:pt x="2279" y="12353"/>
                    <a:pt x="2297" y="12362"/>
                  </a:cubicBezTo>
                  <a:cubicBezTo>
                    <a:pt x="2332" y="12353"/>
                    <a:pt x="2376" y="12345"/>
                    <a:pt x="2411" y="12336"/>
                  </a:cubicBezTo>
                  <a:cubicBezTo>
                    <a:pt x="2482" y="12327"/>
                    <a:pt x="2509" y="12345"/>
                    <a:pt x="2464" y="12389"/>
                  </a:cubicBezTo>
                  <a:cubicBezTo>
                    <a:pt x="2509" y="12389"/>
                    <a:pt x="2553" y="12398"/>
                    <a:pt x="2615" y="12362"/>
                  </a:cubicBezTo>
                  <a:close/>
                  <a:moveTo>
                    <a:pt x="2977" y="12459"/>
                  </a:moveTo>
                  <a:cubicBezTo>
                    <a:pt x="2879" y="12442"/>
                    <a:pt x="2791" y="12415"/>
                    <a:pt x="2615" y="12424"/>
                  </a:cubicBezTo>
                  <a:cubicBezTo>
                    <a:pt x="2826" y="12353"/>
                    <a:pt x="3153" y="12336"/>
                    <a:pt x="2977" y="12459"/>
                  </a:cubicBezTo>
                  <a:close/>
                  <a:moveTo>
                    <a:pt x="2871" y="12707"/>
                  </a:moveTo>
                  <a:cubicBezTo>
                    <a:pt x="2959" y="12715"/>
                    <a:pt x="2738" y="12813"/>
                    <a:pt x="2694" y="12830"/>
                  </a:cubicBezTo>
                  <a:cubicBezTo>
                    <a:pt x="2597" y="12830"/>
                    <a:pt x="2650" y="12777"/>
                    <a:pt x="2597" y="12768"/>
                  </a:cubicBezTo>
                  <a:cubicBezTo>
                    <a:pt x="2747" y="12689"/>
                    <a:pt x="2676" y="12839"/>
                    <a:pt x="2871" y="12707"/>
                  </a:cubicBezTo>
                  <a:close/>
                  <a:moveTo>
                    <a:pt x="15736" y="2473"/>
                  </a:moveTo>
                  <a:cubicBezTo>
                    <a:pt x="15806" y="2411"/>
                    <a:pt x="16062" y="2411"/>
                    <a:pt x="16151" y="2446"/>
                  </a:cubicBezTo>
                  <a:cubicBezTo>
                    <a:pt x="16027" y="2535"/>
                    <a:pt x="15824" y="2464"/>
                    <a:pt x="15736" y="2473"/>
                  </a:cubicBezTo>
                  <a:close/>
                  <a:moveTo>
                    <a:pt x="9069" y="5837"/>
                  </a:moveTo>
                  <a:cubicBezTo>
                    <a:pt x="9237" y="6049"/>
                    <a:pt x="9069" y="6190"/>
                    <a:pt x="8866" y="6208"/>
                  </a:cubicBezTo>
                  <a:cubicBezTo>
                    <a:pt x="8848" y="6243"/>
                    <a:pt x="8901" y="6252"/>
                    <a:pt x="8928" y="6243"/>
                  </a:cubicBezTo>
                  <a:cubicBezTo>
                    <a:pt x="8937" y="6358"/>
                    <a:pt x="8769" y="6323"/>
                    <a:pt x="8707" y="6349"/>
                  </a:cubicBezTo>
                  <a:cubicBezTo>
                    <a:pt x="8681" y="6367"/>
                    <a:pt x="8725" y="6384"/>
                    <a:pt x="8734" y="6367"/>
                  </a:cubicBezTo>
                  <a:cubicBezTo>
                    <a:pt x="8707" y="6437"/>
                    <a:pt x="8583" y="6561"/>
                    <a:pt x="8504" y="6552"/>
                  </a:cubicBezTo>
                  <a:cubicBezTo>
                    <a:pt x="8504" y="6614"/>
                    <a:pt x="8398" y="6658"/>
                    <a:pt x="8495" y="6729"/>
                  </a:cubicBezTo>
                  <a:cubicBezTo>
                    <a:pt x="8354" y="6738"/>
                    <a:pt x="8301" y="6852"/>
                    <a:pt x="8204" y="6967"/>
                  </a:cubicBezTo>
                  <a:cubicBezTo>
                    <a:pt x="8133" y="6985"/>
                    <a:pt x="8054" y="6897"/>
                    <a:pt x="7983" y="6976"/>
                  </a:cubicBezTo>
                  <a:cubicBezTo>
                    <a:pt x="7992" y="7064"/>
                    <a:pt x="8133" y="6905"/>
                    <a:pt x="8160" y="7056"/>
                  </a:cubicBezTo>
                  <a:cubicBezTo>
                    <a:pt x="8124" y="7109"/>
                    <a:pt x="8098" y="7117"/>
                    <a:pt x="8062" y="7073"/>
                  </a:cubicBezTo>
                  <a:cubicBezTo>
                    <a:pt x="7957" y="7223"/>
                    <a:pt x="7753" y="7365"/>
                    <a:pt x="7718" y="7515"/>
                  </a:cubicBezTo>
                  <a:cubicBezTo>
                    <a:pt x="7683" y="7559"/>
                    <a:pt x="7639" y="7559"/>
                    <a:pt x="7595" y="7515"/>
                  </a:cubicBezTo>
                  <a:cubicBezTo>
                    <a:pt x="7621" y="7559"/>
                    <a:pt x="7612" y="7612"/>
                    <a:pt x="7577" y="7665"/>
                  </a:cubicBezTo>
                  <a:cubicBezTo>
                    <a:pt x="7550" y="7709"/>
                    <a:pt x="7497" y="7762"/>
                    <a:pt x="7436" y="7797"/>
                  </a:cubicBezTo>
                  <a:cubicBezTo>
                    <a:pt x="7480" y="7868"/>
                    <a:pt x="7400" y="7947"/>
                    <a:pt x="7383" y="8018"/>
                  </a:cubicBezTo>
                  <a:cubicBezTo>
                    <a:pt x="7321" y="7992"/>
                    <a:pt x="7356" y="7956"/>
                    <a:pt x="7383" y="7921"/>
                  </a:cubicBezTo>
                  <a:cubicBezTo>
                    <a:pt x="7268" y="7921"/>
                    <a:pt x="7312" y="8071"/>
                    <a:pt x="7215" y="8089"/>
                  </a:cubicBezTo>
                  <a:cubicBezTo>
                    <a:pt x="7197" y="8115"/>
                    <a:pt x="7224" y="8115"/>
                    <a:pt x="7232" y="8106"/>
                  </a:cubicBezTo>
                  <a:cubicBezTo>
                    <a:pt x="7312" y="8195"/>
                    <a:pt x="7197" y="8124"/>
                    <a:pt x="7162" y="8150"/>
                  </a:cubicBezTo>
                  <a:cubicBezTo>
                    <a:pt x="7162" y="8150"/>
                    <a:pt x="7091" y="8248"/>
                    <a:pt x="7082" y="8256"/>
                  </a:cubicBezTo>
                  <a:cubicBezTo>
                    <a:pt x="7056" y="8292"/>
                    <a:pt x="7029" y="8327"/>
                    <a:pt x="7003" y="8362"/>
                  </a:cubicBezTo>
                  <a:cubicBezTo>
                    <a:pt x="6976" y="8389"/>
                    <a:pt x="6906" y="8389"/>
                    <a:pt x="6906" y="8389"/>
                  </a:cubicBezTo>
                  <a:cubicBezTo>
                    <a:pt x="6888" y="8415"/>
                    <a:pt x="6932" y="8495"/>
                    <a:pt x="6923" y="8530"/>
                  </a:cubicBezTo>
                  <a:cubicBezTo>
                    <a:pt x="6915" y="8574"/>
                    <a:pt x="6870" y="8557"/>
                    <a:pt x="6853" y="8583"/>
                  </a:cubicBezTo>
                  <a:cubicBezTo>
                    <a:pt x="6844" y="8601"/>
                    <a:pt x="6870" y="8627"/>
                    <a:pt x="6853" y="8645"/>
                  </a:cubicBezTo>
                  <a:cubicBezTo>
                    <a:pt x="6782" y="8724"/>
                    <a:pt x="6694" y="8742"/>
                    <a:pt x="6694" y="8822"/>
                  </a:cubicBezTo>
                  <a:cubicBezTo>
                    <a:pt x="6694" y="8839"/>
                    <a:pt x="6747" y="8813"/>
                    <a:pt x="6756" y="8786"/>
                  </a:cubicBezTo>
                  <a:cubicBezTo>
                    <a:pt x="6747" y="8848"/>
                    <a:pt x="6703" y="8901"/>
                    <a:pt x="6667" y="8936"/>
                  </a:cubicBezTo>
                  <a:cubicBezTo>
                    <a:pt x="6632" y="8963"/>
                    <a:pt x="6588" y="8989"/>
                    <a:pt x="6570" y="8998"/>
                  </a:cubicBezTo>
                  <a:cubicBezTo>
                    <a:pt x="6561" y="9016"/>
                    <a:pt x="6579" y="9042"/>
                    <a:pt x="6570" y="9060"/>
                  </a:cubicBezTo>
                  <a:cubicBezTo>
                    <a:pt x="6561" y="9060"/>
                    <a:pt x="6517" y="9069"/>
                    <a:pt x="6517" y="9086"/>
                  </a:cubicBezTo>
                  <a:cubicBezTo>
                    <a:pt x="6508" y="9104"/>
                    <a:pt x="6561" y="9104"/>
                    <a:pt x="6570" y="9113"/>
                  </a:cubicBezTo>
                  <a:cubicBezTo>
                    <a:pt x="6588" y="9148"/>
                    <a:pt x="6508" y="9157"/>
                    <a:pt x="6526" y="9184"/>
                  </a:cubicBezTo>
                  <a:cubicBezTo>
                    <a:pt x="6473" y="9166"/>
                    <a:pt x="6464" y="9139"/>
                    <a:pt x="6491" y="9122"/>
                  </a:cubicBezTo>
                  <a:cubicBezTo>
                    <a:pt x="6420" y="9148"/>
                    <a:pt x="6394" y="9069"/>
                    <a:pt x="6305" y="9069"/>
                  </a:cubicBezTo>
                  <a:cubicBezTo>
                    <a:pt x="6305" y="9086"/>
                    <a:pt x="6332" y="9095"/>
                    <a:pt x="6323" y="9104"/>
                  </a:cubicBezTo>
                  <a:cubicBezTo>
                    <a:pt x="6323" y="9148"/>
                    <a:pt x="6394" y="9113"/>
                    <a:pt x="6438" y="9139"/>
                  </a:cubicBezTo>
                  <a:cubicBezTo>
                    <a:pt x="6482" y="9166"/>
                    <a:pt x="6420" y="9166"/>
                    <a:pt x="6411" y="9184"/>
                  </a:cubicBezTo>
                  <a:cubicBezTo>
                    <a:pt x="6411" y="9192"/>
                    <a:pt x="6455" y="9228"/>
                    <a:pt x="6455" y="9228"/>
                  </a:cubicBezTo>
                  <a:cubicBezTo>
                    <a:pt x="6455" y="9237"/>
                    <a:pt x="6332" y="9254"/>
                    <a:pt x="6464" y="9272"/>
                  </a:cubicBezTo>
                  <a:cubicBezTo>
                    <a:pt x="6464" y="9298"/>
                    <a:pt x="6394" y="9272"/>
                    <a:pt x="6376" y="9289"/>
                  </a:cubicBezTo>
                  <a:cubicBezTo>
                    <a:pt x="6358" y="9307"/>
                    <a:pt x="6394" y="9316"/>
                    <a:pt x="6429" y="9325"/>
                  </a:cubicBezTo>
                  <a:cubicBezTo>
                    <a:pt x="6341" y="9351"/>
                    <a:pt x="6288" y="9387"/>
                    <a:pt x="6358" y="9431"/>
                  </a:cubicBezTo>
                  <a:cubicBezTo>
                    <a:pt x="6305" y="9457"/>
                    <a:pt x="6235" y="9475"/>
                    <a:pt x="6199" y="9510"/>
                  </a:cubicBezTo>
                  <a:cubicBezTo>
                    <a:pt x="6261" y="9519"/>
                    <a:pt x="6270" y="9501"/>
                    <a:pt x="6288" y="9493"/>
                  </a:cubicBezTo>
                  <a:cubicBezTo>
                    <a:pt x="6332" y="9510"/>
                    <a:pt x="6244" y="9528"/>
                    <a:pt x="6279" y="9554"/>
                  </a:cubicBezTo>
                  <a:cubicBezTo>
                    <a:pt x="6270" y="9572"/>
                    <a:pt x="6394" y="9554"/>
                    <a:pt x="6411" y="9563"/>
                  </a:cubicBezTo>
                  <a:cubicBezTo>
                    <a:pt x="6341" y="9599"/>
                    <a:pt x="6482" y="9590"/>
                    <a:pt x="6491" y="9599"/>
                  </a:cubicBezTo>
                  <a:cubicBezTo>
                    <a:pt x="6500" y="9607"/>
                    <a:pt x="6464" y="9625"/>
                    <a:pt x="6464" y="9634"/>
                  </a:cubicBezTo>
                  <a:cubicBezTo>
                    <a:pt x="6508" y="9678"/>
                    <a:pt x="6376" y="9793"/>
                    <a:pt x="6297" y="9890"/>
                  </a:cubicBezTo>
                  <a:cubicBezTo>
                    <a:pt x="6288" y="9908"/>
                    <a:pt x="6394" y="9881"/>
                    <a:pt x="6217" y="9961"/>
                  </a:cubicBezTo>
                  <a:cubicBezTo>
                    <a:pt x="6173" y="9996"/>
                    <a:pt x="6297" y="9943"/>
                    <a:pt x="6288" y="9952"/>
                  </a:cubicBezTo>
                  <a:cubicBezTo>
                    <a:pt x="6199" y="10058"/>
                    <a:pt x="6235" y="10084"/>
                    <a:pt x="6040" y="10234"/>
                  </a:cubicBezTo>
                  <a:cubicBezTo>
                    <a:pt x="5917" y="10270"/>
                    <a:pt x="6146" y="10128"/>
                    <a:pt x="6058" y="10155"/>
                  </a:cubicBezTo>
                  <a:cubicBezTo>
                    <a:pt x="5890" y="10225"/>
                    <a:pt x="5935" y="10234"/>
                    <a:pt x="5917" y="10261"/>
                  </a:cubicBezTo>
                  <a:cubicBezTo>
                    <a:pt x="5917" y="10270"/>
                    <a:pt x="5846" y="10314"/>
                    <a:pt x="5846" y="10314"/>
                  </a:cubicBezTo>
                  <a:cubicBezTo>
                    <a:pt x="5846" y="10331"/>
                    <a:pt x="5952" y="10278"/>
                    <a:pt x="5917" y="10305"/>
                  </a:cubicBezTo>
                  <a:cubicBezTo>
                    <a:pt x="5882" y="10331"/>
                    <a:pt x="5846" y="10358"/>
                    <a:pt x="5820" y="10384"/>
                  </a:cubicBezTo>
                  <a:lnTo>
                    <a:pt x="5811" y="10393"/>
                  </a:lnTo>
                  <a:lnTo>
                    <a:pt x="5811" y="10393"/>
                  </a:lnTo>
                  <a:cubicBezTo>
                    <a:pt x="5811" y="10402"/>
                    <a:pt x="5811" y="10402"/>
                    <a:pt x="5820" y="10402"/>
                  </a:cubicBezTo>
                  <a:cubicBezTo>
                    <a:pt x="5820" y="10402"/>
                    <a:pt x="5829" y="10402"/>
                    <a:pt x="5837" y="10402"/>
                  </a:cubicBezTo>
                  <a:cubicBezTo>
                    <a:pt x="5864" y="10402"/>
                    <a:pt x="5935" y="10384"/>
                    <a:pt x="6040" y="10323"/>
                  </a:cubicBezTo>
                  <a:cubicBezTo>
                    <a:pt x="6058" y="10376"/>
                    <a:pt x="6261" y="10287"/>
                    <a:pt x="6155" y="10402"/>
                  </a:cubicBezTo>
                  <a:cubicBezTo>
                    <a:pt x="6367" y="10296"/>
                    <a:pt x="6350" y="10384"/>
                    <a:pt x="6402" y="10420"/>
                  </a:cubicBezTo>
                  <a:cubicBezTo>
                    <a:pt x="6570" y="10296"/>
                    <a:pt x="6535" y="10393"/>
                    <a:pt x="6614" y="10402"/>
                  </a:cubicBezTo>
                  <a:cubicBezTo>
                    <a:pt x="6667" y="10402"/>
                    <a:pt x="6773" y="10349"/>
                    <a:pt x="6809" y="10349"/>
                  </a:cubicBezTo>
                  <a:cubicBezTo>
                    <a:pt x="6870" y="10358"/>
                    <a:pt x="6932" y="10358"/>
                    <a:pt x="6994" y="10358"/>
                  </a:cubicBezTo>
                  <a:cubicBezTo>
                    <a:pt x="7047" y="10358"/>
                    <a:pt x="7074" y="10446"/>
                    <a:pt x="7153" y="10340"/>
                  </a:cubicBezTo>
                  <a:cubicBezTo>
                    <a:pt x="7144" y="10437"/>
                    <a:pt x="7197" y="10349"/>
                    <a:pt x="7232" y="10349"/>
                  </a:cubicBezTo>
                  <a:cubicBezTo>
                    <a:pt x="7250" y="10349"/>
                    <a:pt x="7241" y="10376"/>
                    <a:pt x="7259" y="10376"/>
                  </a:cubicBezTo>
                  <a:cubicBezTo>
                    <a:pt x="7312" y="10384"/>
                    <a:pt x="7391" y="10331"/>
                    <a:pt x="7453" y="10331"/>
                  </a:cubicBezTo>
                  <a:cubicBezTo>
                    <a:pt x="7559" y="10331"/>
                    <a:pt x="7656" y="10376"/>
                    <a:pt x="7753" y="10367"/>
                  </a:cubicBezTo>
                  <a:cubicBezTo>
                    <a:pt x="7815" y="10367"/>
                    <a:pt x="7868" y="10323"/>
                    <a:pt x="7930" y="10314"/>
                  </a:cubicBezTo>
                  <a:cubicBezTo>
                    <a:pt x="8001" y="10305"/>
                    <a:pt x="8071" y="10358"/>
                    <a:pt x="8142" y="10349"/>
                  </a:cubicBezTo>
                  <a:cubicBezTo>
                    <a:pt x="8239" y="10349"/>
                    <a:pt x="8345" y="10278"/>
                    <a:pt x="8442" y="10331"/>
                  </a:cubicBezTo>
                  <a:cubicBezTo>
                    <a:pt x="8469" y="10331"/>
                    <a:pt x="8469" y="10296"/>
                    <a:pt x="8469" y="10270"/>
                  </a:cubicBezTo>
                  <a:cubicBezTo>
                    <a:pt x="8539" y="10287"/>
                    <a:pt x="8610" y="10323"/>
                    <a:pt x="8707" y="10305"/>
                  </a:cubicBezTo>
                  <a:cubicBezTo>
                    <a:pt x="8804" y="10376"/>
                    <a:pt x="8848" y="10490"/>
                    <a:pt x="9034" y="10473"/>
                  </a:cubicBezTo>
                  <a:cubicBezTo>
                    <a:pt x="9087" y="10561"/>
                    <a:pt x="8910" y="10614"/>
                    <a:pt x="8937" y="10773"/>
                  </a:cubicBezTo>
                  <a:cubicBezTo>
                    <a:pt x="8972" y="10852"/>
                    <a:pt x="9087" y="10782"/>
                    <a:pt x="9140" y="10782"/>
                  </a:cubicBezTo>
                  <a:cubicBezTo>
                    <a:pt x="9193" y="10755"/>
                    <a:pt x="9140" y="10738"/>
                    <a:pt x="9175" y="10658"/>
                  </a:cubicBezTo>
                  <a:cubicBezTo>
                    <a:pt x="9290" y="10640"/>
                    <a:pt x="9237" y="10773"/>
                    <a:pt x="9325" y="10782"/>
                  </a:cubicBezTo>
                  <a:cubicBezTo>
                    <a:pt x="9431" y="10826"/>
                    <a:pt x="9413" y="10711"/>
                    <a:pt x="9502" y="10729"/>
                  </a:cubicBezTo>
                  <a:cubicBezTo>
                    <a:pt x="9502" y="10782"/>
                    <a:pt x="9537" y="10799"/>
                    <a:pt x="9528" y="10852"/>
                  </a:cubicBezTo>
                  <a:cubicBezTo>
                    <a:pt x="9634" y="10879"/>
                    <a:pt x="9643" y="10808"/>
                    <a:pt x="9740" y="10826"/>
                  </a:cubicBezTo>
                  <a:cubicBezTo>
                    <a:pt x="9749" y="10879"/>
                    <a:pt x="9714" y="10879"/>
                    <a:pt x="9705" y="10923"/>
                  </a:cubicBezTo>
                  <a:cubicBezTo>
                    <a:pt x="9820" y="10905"/>
                    <a:pt x="9917" y="10870"/>
                    <a:pt x="9970" y="10958"/>
                  </a:cubicBezTo>
                  <a:cubicBezTo>
                    <a:pt x="10005" y="10958"/>
                    <a:pt x="9987" y="10923"/>
                    <a:pt x="9979" y="10932"/>
                  </a:cubicBezTo>
                  <a:cubicBezTo>
                    <a:pt x="10058" y="10897"/>
                    <a:pt x="10261" y="10905"/>
                    <a:pt x="10332" y="10967"/>
                  </a:cubicBezTo>
                  <a:cubicBezTo>
                    <a:pt x="10385" y="10949"/>
                    <a:pt x="10358" y="10879"/>
                    <a:pt x="10420" y="10941"/>
                  </a:cubicBezTo>
                  <a:cubicBezTo>
                    <a:pt x="10500" y="10923"/>
                    <a:pt x="10561" y="10888"/>
                    <a:pt x="10605" y="10826"/>
                  </a:cubicBezTo>
                  <a:cubicBezTo>
                    <a:pt x="10641" y="10852"/>
                    <a:pt x="10641" y="10932"/>
                    <a:pt x="10694" y="10949"/>
                  </a:cubicBezTo>
                  <a:cubicBezTo>
                    <a:pt x="10711" y="10932"/>
                    <a:pt x="10738" y="10923"/>
                    <a:pt x="10782" y="10923"/>
                  </a:cubicBezTo>
                  <a:cubicBezTo>
                    <a:pt x="10782" y="10852"/>
                    <a:pt x="10729" y="10835"/>
                    <a:pt x="10756" y="10738"/>
                  </a:cubicBezTo>
                  <a:cubicBezTo>
                    <a:pt x="10835" y="10738"/>
                    <a:pt x="10791" y="10764"/>
                    <a:pt x="10782" y="10799"/>
                  </a:cubicBezTo>
                  <a:cubicBezTo>
                    <a:pt x="10870" y="10835"/>
                    <a:pt x="10862" y="10755"/>
                    <a:pt x="10932" y="10773"/>
                  </a:cubicBezTo>
                  <a:cubicBezTo>
                    <a:pt x="11012" y="10799"/>
                    <a:pt x="11073" y="11029"/>
                    <a:pt x="11144" y="10844"/>
                  </a:cubicBezTo>
                  <a:cubicBezTo>
                    <a:pt x="11135" y="10799"/>
                    <a:pt x="11056" y="10799"/>
                    <a:pt x="11047" y="10844"/>
                  </a:cubicBezTo>
                  <a:cubicBezTo>
                    <a:pt x="11003" y="10808"/>
                    <a:pt x="11020" y="10711"/>
                    <a:pt x="10994" y="10658"/>
                  </a:cubicBezTo>
                  <a:cubicBezTo>
                    <a:pt x="11065" y="10640"/>
                    <a:pt x="11135" y="10614"/>
                    <a:pt x="11232" y="10632"/>
                  </a:cubicBezTo>
                  <a:cubicBezTo>
                    <a:pt x="11224" y="10702"/>
                    <a:pt x="11073" y="10623"/>
                    <a:pt x="11082" y="10720"/>
                  </a:cubicBezTo>
                  <a:cubicBezTo>
                    <a:pt x="11197" y="10791"/>
                    <a:pt x="11418" y="10729"/>
                    <a:pt x="11471" y="10640"/>
                  </a:cubicBezTo>
                  <a:cubicBezTo>
                    <a:pt x="11568" y="10676"/>
                    <a:pt x="11762" y="10623"/>
                    <a:pt x="11736" y="10773"/>
                  </a:cubicBezTo>
                  <a:cubicBezTo>
                    <a:pt x="11850" y="10808"/>
                    <a:pt x="11824" y="10693"/>
                    <a:pt x="11921" y="10711"/>
                  </a:cubicBezTo>
                  <a:cubicBezTo>
                    <a:pt x="11974" y="10738"/>
                    <a:pt x="11903" y="10746"/>
                    <a:pt x="11859" y="10746"/>
                  </a:cubicBezTo>
                  <a:cubicBezTo>
                    <a:pt x="11868" y="10844"/>
                    <a:pt x="12045" y="10870"/>
                    <a:pt x="11939" y="10994"/>
                  </a:cubicBezTo>
                  <a:cubicBezTo>
                    <a:pt x="11983" y="11038"/>
                    <a:pt x="12107" y="11038"/>
                    <a:pt x="12151" y="10994"/>
                  </a:cubicBezTo>
                  <a:cubicBezTo>
                    <a:pt x="12124" y="10949"/>
                    <a:pt x="12054" y="10949"/>
                    <a:pt x="12001" y="10932"/>
                  </a:cubicBezTo>
                  <a:cubicBezTo>
                    <a:pt x="12054" y="10888"/>
                    <a:pt x="11965" y="10755"/>
                    <a:pt x="12098" y="10746"/>
                  </a:cubicBezTo>
                  <a:cubicBezTo>
                    <a:pt x="12239" y="10755"/>
                    <a:pt x="12062" y="10791"/>
                    <a:pt x="12098" y="10870"/>
                  </a:cubicBezTo>
                  <a:cubicBezTo>
                    <a:pt x="12195" y="10870"/>
                    <a:pt x="12230" y="10773"/>
                    <a:pt x="12274" y="10879"/>
                  </a:cubicBezTo>
                  <a:cubicBezTo>
                    <a:pt x="12363" y="10861"/>
                    <a:pt x="12248" y="10808"/>
                    <a:pt x="12274" y="10755"/>
                  </a:cubicBezTo>
                  <a:cubicBezTo>
                    <a:pt x="12336" y="10808"/>
                    <a:pt x="12477" y="10782"/>
                    <a:pt x="12575" y="10799"/>
                  </a:cubicBezTo>
                  <a:cubicBezTo>
                    <a:pt x="12628" y="10844"/>
                    <a:pt x="12522" y="10923"/>
                    <a:pt x="12628" y="10949"/>
                  </a:cubicBezTo>
                  <a:cubicBezTo>
                    <a:pt x="12680" y="10949"/>
                    <a:pt x="12707" y="10932"/>
                    <a:pt x="12725" y="10888"/>
                  </a:cubicBezTo>
                  <a:cubicBezTo>
                    <a:pt x="12716" y="10844"/>
                    <a:pt x="12636" y="10879"/>
                    <a:pt x="12636" y="10826"/>
                  </a:cubicBezTo>
                  <a:cubicBezTo>
                    <a:pt x="12610" y="10720"/>
                    <a:pt x="12725" y="10782"/>
                    <a:pt x="12786" y="10773"/>
                  </a:cubicBezTo>
                  <a:cubicBezTo>
                    <a:pt x="12760" y="10658"/>
                    <a:pt x="12663" y="10746"/>
                    <a:pt x="12575" y="10738"/>
                  </a:cubicBezTo>
                  <a:cubicBezTo>
                    <a:pt x="12628" y="10579"/>
                    <a:pt x="12778" y="10702"/>
                    <a:pt x="12937" y="10685"/>
                  </a:cubicBezTo>
                  <a:cubicBezTo>
                    <a:pt x="12928" y="10729"/>
                    <a:pt x="12884" y="10729"/>
                    <a:pt x="12875" y="10773"/>
                  </a:cubicBezTo>
                  <a:cubicBezTo>
                    <a:pt x="13069" y="10720"/>
                    <a:pt x="13060" y="10870"/>
                    <a:pt x="13140" y="10932"/>
                  </a:cubicBezTo>
                  <a:cubicBezTo>
                    <a:pt x="13166" y="10932"/>
                    <a:pt x="13166" y="10905"/>
                    <a:pt x="13201" y="10905"/>
                  </a:cubicBezTo>
                  <a:cubicBezTo>
                    <a:pt x="13157" y="10808"/>
                    <a:pt x="13078" y="10746"/>
                    <a:pt x="13060" y="10632"/>
                  </a:cubicBezTo>
                  <a:cubicBezTo>
                    <a:pt x="13122" y="10658"/>
                    <a:pt x="13175" y="10693"/>
                    <a:pt x="13175" y="10782"/>
                  </a:cubicBezTo>
                  <a:cubicBezTo>
                    <a:pt x="13263" y="10799"/>
                    <a:pt x="13299" y="10746"/>
                    <a:pt x="13325" y="10693"/>
                  </a:cubicBezTo>
                  <a:cubicBezTo>
                    <a:pt x="13360" y="10720"/>
                    <a:pt x="13378" y="10764"/>
                    <a:pt x="13378" y="10817"/>
                  </a:cubicBezTo>
                  <a:cubicBezTo>
                    <a:pt x="13475" y="10808"/>
                    <a:pt x="13422" y="10755"/>
                    <a:pt x="13563" y="10799"/>
                  </a:cubicBezTo>
                  <a:cubicBezTo>
                    <a:pt x="13608" y="10808"/>
                    <a:pt x="13678" y="10817"/>
                    <a:pt x="13678" y="10861"/>
                  </a:cubicBezTo>
                  <a:cubicBezTo>
                    <a:pt x="13784" y="10844"/>
                    <a:pt x="13669" y="10764"/>
                    <a:pt x="13740" y="10711"/>
                  </a:cubicBezTo>
                  <a:lnTo>
                    <a:pt x="13652" y="10711"/>
                  </a:lnTo>
                  <a:cubicBezTo>
                    <a:pt x="13687" y="10649"/>
                    <a:pt x="13873" y="10693"/>
                    <a:pt x="13828" y="10808"/>
                  </a:cubicBezTo>
                  <a:cubicBezTo>
                    <a:pt x="13961" y="10782"/>
                    <a:pt x="14005" y="10852"/>
                    <a:pt x="14129" y="10844"/>
                  </a:cubicBezTo>
                  <a:cubicBezTo>
                    <a:pt x="14058" y="10782"/>
                    <a:pt x="13811" y="10773"/>
                    <a:pt x="13890" y="10649"/>
                  </a:cubicBezTo>
                  <a:cubicBezTo>
                    <a:pt x="13978" y="10649"/>
                    <a:pt x="13961" y="10746"/>
                    <a:pt x="14040" y="10746"/>
                  </a:cubicBezTo>
                  <a:cubicBezTo>
                    <a:pt x="14067" y="10746"/>
                    <a:pt x="14067" y="10720"/>
                    <a:pt x="14102" y="10720"/>
                  </a:cubicBezTo>
                  <a:cubicBezTo>
                    <a:pt x="14102" y="10667"/>
                    <a:pt x="14067" y="10658"/>
                    <a:pt x="14076" y="10596"/>
                  </a:cubicBezTo>
                  <a:cubicBezTo>
                    <a:pt x="14014" y="10579"/>
                    <a:pt x="13996" y="10614"/>
                    <a:pt x="13952" y="10623"/>
                  </a:cubicBezTo>
                  <a:cubicBezTo>
                    <a:pt x="13899" y="10543"/>
                    <a:pt x="14137" y="10570"/>
                    <a:pt x="14190" y="10632"/>
                  </a:cubicBezTo>
                  <a:cubicBezTo>
                    <a:pt x="14190" y="10685"/>
                    <a:pt x="14155" y="10693"/>
                    <a:pt x="14155" y="10755"/>
                  </a:cubicBezTo>
                  <a:cubicBezTo>
                    <a:pt x="14279" y="10702"/>
                    <a:pt x="14473" y="10720"/>
                    <a:pt x="14517" y="10826"/>
                  </a:cubicBezTo>
                  <a:cubicBezTo>
                    <a:pt x="14579" y="10773"/>
                    <a:pt x="14491" y="10720"/>
                    <a:pt x="14464" y="10667"/>
                  </a:cubicBezTo>
                  <a:cubicBezTo>
                    <a:pt x="14623" y="10587"/>
                    <a:pt x="14764" y="10852"/>
                    <a:pt x="14967" y="10746"/>
                  </a:cubicBezTo>
                  <a:cubicBezTo>
                    <a:pt x="15056" y="10729"/>
                    <a:pt x="15003" y="10852"/>
                    <a:pt x="15109" y="10808"/>
                  </a:cubicBezTo>
                  <a:cubicBezTo>
                    <a:pt x="15206" y="10844"/>
                    <a:pt x="15179" y="10738"/>
                    <a:pt x="15232" y="10720"/>
                  </a:cubicBezTo>
                  <a:cubicBezTo>
                    <a:pt x="15374" y="10791"/>
                    <a:pt x="15471" y="10738"/>
                    <a:pt x="15559" y="10826"/>
                  </a:cubicBezTo>
                  <a:cubicBezTo>
                    <a:pt x="15594" y="10808"/>
                    <a:pt x="15594" y="10755"/>
                    <a:pt x="15656" y="10764"/>
                  </a:cubicBezTo>
                  <a:cubicBezTo>
                    <a:pt x="15691" y="10738"/>
                    <a:pt x="15691" y="10667"/>
                    <a:pt x="15744" y="10649"/>
                  </a:cubicBezTo>
                  <a:cubicBezTo>
                    <a:pt x="15709" y="10605"/>
                    <a:pt x="15718" y="10587"/>
                    <a:pt x="15780" y="10587"/>
                  </a:cubicBezTo>
                  <a:cubicBezTo>
                    <a:pt x="15780" y="10676"/>
                    <a:pt x="15691" y="10773"/>
                    <a:pt x="15797" y="10799"/>
                  </a:cubicBezTo>
                  <a:cubicBezTo>
                    <a:pt x="15877" y="10799"/>
                    <a:pt x="15762" y="10746"/>
                    <a:pt x="15806" y="10676"/>
                  </a:cubicBezTo>
                  <a:cubicBezTo>
                    <a:pt x="15921" y="10702"/>
                    <a:pt x="15992" y="10623"/>
                    <a:pt x="16071" y="10623"/>
                  </a:cubicBezTo>
                  <a:cubicBezTo>
                    <a:pt x="16186" y="10632"/>
                    <a:pt x="16257" y="10738"/>
                    <a:pt x="16398" y="10729"/>
                  </a:cubicBezTo>
                  <a:cubicBezTo>
                    <a:pt x="16468" y="10746"/>
                    <a:pt x="16389" y="10587"/>
                    <a:pt x="16495" y="10640"/>
                  </a:cubicBezTo>
                  <a:cubicBezTo>
                    <a:pt x="16583" y="10632"/>
                    <a:pt x="16504" y="10676"/>
                    <a:pt x="16521" y="10702"/>
                  </a:cubicBezTo>
                  <a:cubicBezTo>
                    <a:pt x="16539" y="10729"/>
                    <a:pt x="16619" y="10720"/>
                    <a:pt x="16610" y="10791"/>
                  </a:cubicBezTo>
                  <a:cubicBezTo>
                    <a:pt x="16725" y="10764"/>
                    <a:pt x="16645" y="10693"/>
                    <a:pt x="16698" y="10614"/>
                  </a:cubicBezTo>
                  <a:cubicBezTo>
                    <a:pt x="16795" y="10658"/>
                    <a:pt x="16936" y="10667"/>
                    <a:pt x="17034" y="10623"/>
                  </a:cubicBezTo>
                  <a:cubicBezTo>
                    <a:pt x="17095" y="10693"/>
                    <a:pt x="17025" y="10720"/>
                    <a:pt x="16998" y="10773"/>
                  </a:cubicBezTo>
                  <a:cubicBezTo>
                    <a:pt x="17042" y="10844"/>
                    <a:pt x="17175" y="10782"/>
                    <a:pt x="17298" y="10755"/>
                  </a:cubicBezTo>
                  <a:cubicBezTo>
                    <a:pt x="17263" y="10861"/>
                    <a:pt x="17307" y="10888"/>
                    <a:pt x="17201" y="10932"/>
                  </a:cubicBezTo>
                  <a:cubicBezTo>
                    <a:pt x="17210" y="10976"/>
                    <a:pt x="17272" y="10958"/>
                    <a:pt x="17316" y="10967"/>
                  </a:cubicBezTo>
                  <a:cubicBezTo>
                    <a:pt x="17387" y="10967"/>
                    <a:pt x="17334" y="10844"/>
                    <a:pt x="17351" y="10791"/>
                  </a:cubicBezTo>
                  <a:cubicBezTo>
                    <a:pt x="17440" y="10791"/>
                    <a:pt x="17431" y="10676"/>
                    <a:pt x="17537" y="10702"/>
                  </a:cubicBezTo>
                  <a:cubicBezTo>
                    <a:pt x="17572" y="10693"/>
                    <a:pt x="17563" y="10649"/>
                    <a:pt x="17563" y="10614"/>
                  </a:cubicBezTo>
                  <a:cubicBezTo>
                    <a:pt x="17758" y="10658"/>
                    <a:pt x="17943" y="10623"/>
                    <a:pt x="18102" y="10658"/>
                  </a:cubicBezTo>
                  <a:cubicBezTo>
                    <a:pt x="18128" y="10658"/>
                    <a:pt x="18128" y="10623"/>
                    <a:pt x="18137" y="10596"/>
                  </a:cubicBezTo>
                  <a:cubicBezTo>
                    <a:pt x="18261" y="10614"/>
                    <a:pt x="18349" y="10587"/>
                    <a:pt x="18438" y="10605"/>
                  </a:cubicBezTo>
                  <a:cubicBezTo>
                    <a:pt x="18438" y="10605"/>
                    <a:pt x="18429" y="10658"/>
                    <a:pt x="18429" y="10667"/>
                  </a:cubicBezTo>
                  <a:cubicBezTo>
                    <a:pt x="18455" y="10693"/>
                    <a:pt x="18552" y="10649"/>
                    <a:pt x="18579" y="10667"/>
                  </a:cubicBezTo>
                  <a:cubicBezTo>
                    <a:pt x="18614" y="10667"/>
                    <a:pt x="18605" y="10614"/>
                    <a:pt x="18641" y="10614"/>
                  </a:cubicBezTo>
                  <a:cubicBezTo>
                    <a:pt x="18685" y="10517"/>
                    <a:pt x="18543" y="10587"/>
                    <a:pt x="18588" y="10490"/>
                  </a:cubicBezTo>
                  <a:cubicBezTo>
                    <a:pt x="18720" y="10402"/>
                    <a:pt x="18658" y="10667"/>
                    <a:pt x="18826" y="10552"/>
                  </a:cubicBezTo>
                  <a:cubicBezTo>
                    <a:pt x="18826" y="10605"/>
                    <a:pt x="18791" y="10605"/>
                    <a:pt x="18791" y="10649"/>
                  </a:cubicBezTo>
                  <a:cubicBezTo>
                    <a:pt x="18879" y="10693"/>
                    <a:pt x="18958" y="10561"/>
                    <a:pt x="19003" y="10649"/>
                  </a:cubicBezTo>
                  <a:cubicBezTo>
                    <a:pt x="19038" y="10649"/>
                    <a:pt x="19029" y="10596"/>
                    <a:pt x="19029" y="10561"/>
                  </a:cubicBezTo>
                  <a:cubicBezTo>
                    <a:pt x="19206" y="10623"/>
                    <a:pt x="19320" y="10579"/>
                    <a:pt x="19479" y="10543"/>
                  </a:cubicBezTo>
                  <a:cubicBezTo>
                    <a:pt x="19471" y="10587"/>
                    <a:pt x="19391" y="10552"/>
                    <a:pt x="19391" y="10605"/>
                  </a:cubicBezTo>
                  <a:cubicBezTo>
                    <a:pt x="19426" y="10702"/>
                    <a:pt x="19718" y="10490"/>
                    <a:pt x="19515" y="10517"/>
                  </a:cubicBezTo>
                  <a:cubicBezTo>
                    <a:pt x="19524" y="10446"/>
                    <a:pt x="19656" y="10508"/>
                    <a:pt x="19718" y="10490"/>
                  </a:cubicBezTo>
                  <a:cubicBezTo>
                    <a:pt x="19709" y="10552"/>
                    <a:pt x="19735" y="10570"/>
                    <a:pt x="19744" y="10614"/>
                  </a:cubicBezTo>
                  <a:cubicBezTo>
                    <a:pt x="19780" y="10614"/>
                    <a:pt x="19762" y="10587"/>
                    <a:pt x="19744" y="10587"/>
                  </a:cubicBezTo>
                  <a:cubicBezTo>
                    <a:pt x="19824" y="10482"/>
                    <a:pt x="20036" y="10693"/>
                    <a:pt x="20080" y="10534"/>
                  </a:cubicBezTo>
                  <a:cubicBezTo>
                    <a:pt x="20168" y="10517"/>
                    <a:pt x="20142" y="10632"/>
                    <a:pt x="20256" y="10596"/>
                  </a:cubicBezTo>
                  <a:cubicBezTo>
                    <a:pt x="20274" y="10534"/>
                    <a:pt x="20212" y="10543"/>
                    <a:pt x="20168" y="10534"/>
                  </a:cubicBezTo>
                  <a:cubicBezTo>
                    <a:pt x="20195" y="10473"/>
                    <a:pt x="20336" y="10543"/>
                    <a:pt x="20371" y="10570"/>
                  </a:cubicBezTo>
                  <a:cubicBezTo>
                    <a:pt x="20424" y="10561"/>
                    <a:pt x="20336" y="10464"/>
                    <a:pt x="20468" y="10482"/>
                  </a:cubicBezTo>
                  <a:cubicBezTo>
                    <a:pt x="20530" y="10473"/>
                    <a:pt x="20521" y="10526"/>
                    <a:pt x="20521" y="10579"/>
                  </a:cubicBezTo>
                  <a:cubicBezTo>
                    <a:pt x="20627" y="10605"/>
                    <a:pt x="20716" y="10508"/>
                    <a:pt x="20830" y="10499"/>
                  </a:cubicBezTo>
                  <a:cubicBezTo>
                    <a:pt x="20848" y="10490"/>
                    <a:pt x="20866" y="10526"/>
                    <a:pt x="20883" y="10526"/>
                  </a:cubicBezTo>
                  <a:cubicBezTo>
                    <a:pt x="20928" y="10534"/>
                    <a:pt x="20936" y="10499"/>
                    <a:pt x="20945" y="10499"/>
                  </a:cubicBezTo>
                  <a:cubicBezTo>
                    <a:pt x="21016" y="10508"/>
                    <a:pt x="21148" y="10517"/>
                    <a:pt x="21272" y="10508"/>
                  </a:cubicBezTo>
                  <a:cubicBezTo>
                    <a:pt x="21325" y="10508"/>
                    <a:pt x="21422" y="10517"/>
                    <a:pt x="21484" y="10517"/>
                  </a:cubicBezTo>
                  <a:cubicBezTo>
                    <a:pt x="21563" y="10517"/>
                    <a:pt x="21634" y="10437"/>
                    <a:pt x="21687" y="10526"/>
                  </a:cubicBezTo>
                  <a:cubicBezTo>
                    <a:pt x="21705" y="10543"/>
                    <a:pt x="21766" y="10579"/>
                    <a:pt x="21810" y="10561"/>
                  </a:cubicBezTo>
                  <a:cubicBezTo>
                    <a:pt x="21810" y="10552"/>
                    <a:pt x="21837" y="10499"/>
                    <a:pt x="21837" y="10499"/>
                  </a:cubicBezTo>
                  <a:cubicBezTo>
                    <a:pt x="21855" y="10499"/>
                    <a:pt x="22049" y="10640"/>
                    <a:pt x="22084" y="10473"/>
                  </a:cubicBezTo>
                  <a:cubicBezTo>
                    <a:pt x="22199" y="10473"/>
                    <a:pt x="22261" y="10455"/>
                    <a:pt x="22437" y="10455"/>
                  </a:cubicBezTo>
                  <a:cubicBezTo>
                    <a:pt x="22473" y="10455"/>
                    <a:pt x="22570" y="10429"/>
                    <a:pt x="22561" y="10429"/>
                  </a:cubicBezTo>
                  <a:cubicBezTo>
                    <a:pt x="22596" y="10429"/>
                    <a:pt x="22605" y="10490"/>
                    <a:pt x="22649" y="10490"/>
                  </a:cubicBezTo>
                  <a:cubicBezTo>
                    <a:pt x="22738" y="10499"/>
                    <a:pt x="22729" y="10393"/>
                    <a:pt x="22799" y="10499"/>
                  </a:cubicBezTo>
                  <a:cubicBezTo>
                    <a:pt x="22826" y="10464"/>
                    <a:pt x="22861" y="10437"/>
                    <a:pt x="22888" y="10411"/>
                  </a:cubicBezTo>
                  <a:cubicBezTo>
                    <a:pt x="23329" y="10402"/>
                    <a:pt x="23762" y="10384"/>
                    <a:pt x="24142" y="10323"/>
                  </a:cubicBezTo>
                  <a:cubicBezTo>
                    <a:pt x="24168" y="10349"/>
                    <a:pt x="24186" y="10384"/>
                    <a:pt x="24203" y="10420"/>
                  </a:cubicBezTo>
                  <a:cubicBezTo>
                    <a:pt x="24486" y="10270"/>
                    <a:pt x="24786" y="10296"/>
                    <a:pt x="25069" y="10261"/>
                  </a:cubicBezTo>
                  <a:cubicBezTo>
                    <a:pt x="25148" y="10270"/>
                    <a:pt x="25095" y="10146"/>
                    <a:pt x="25192" y="10172"/>
                  </a:cubicBezTo>
                  <a:cubicBezTo>
                    <a:pt x="25175" y="10270"/>
                    <a:pt x="25228" y="10296"/>
                    <a:pt x="25281" y="10331"/>
                  </a:cubicBezTo>
                  <a:cubicBezTo>
                    <a:pt x="25307" y="10234"/>
                    <a:pt x="25201" y="10270"/>
                    <a:pt x="25228" y="10172"/>
                  </a:cubicBezTo>
                  <a:cubicBezTo>
                    <a:pt x="25298" y="10172"/>
                    <a:pt x="25369" y="10172"/>
                    <a:pt x="25369" y="10243"/>
                  </a:cubicBezTo>
                  <a:cubicBezTo>
                    <a:pt x="25413" y="10217"/>
                    <a:pt x="25431" y="10172"/>
                    <a:pt x="25431" y="10119"/>
                  </a:cubicBezTo>
                  <a:cubicBezTo>
                    <a:pt x="25643" y="10102"/>
                    <a:pt x="25713" y="10128"/>
                    <a:pt x="25943" y="10137"/>
                  </a:cubicBezTo>
                  <a:cubicBezTo>
                    <a:pt x="25855" y="10270"/>
                    <a:pt x="25863" y="10296"/>
                    <a:pt x="25837" y="10464"/>
                  </a:cubicBezTo>
                  <a:cubicBezTo>
                    <a:pt x="25908" y="10482"/>
                    <a:pt x="25899" y="10429"/>
                    <a:pt x="25908" y="10376"/>
                  </a:cubicBezTo>
                  <a:cubicBezTo>
                    <a:pt x="25987" y="10402"/>
                    <a:pt x="25987" y="10499"/>
                    <a:pt x="26013" y="10561"/>
                  </a:cubicBezTo>
                  <a:cubicBezTo>
                    <a:pt x="26164" y="10508"/>
                    <a:pt x="26296" y="10632"/>
                    <a:pt x="26376" y="10517"/>
                  </a:cubicBezTo>
                  <a:cubicBezTo>
                    <a:pt x="26446" y="10499"/>
                    <a:pt x="26420" y="10579"/>
                    <a:pt x="26464" y="10579"/>
                  </a:cubicBezTo>
                  <a:cubicBezTo>
                    <a:pt x="26499" y="10570"/>
                    <a:pt x="26490" y="10517"/>
                    <a:pt x="26526" y="10517"/>
                  </a:cubicBezTo>
                  <a:cubicBezTo>
                    <a:pt x="26632" y="10499"/>
                    <a:pt x="26640" y="10570"/>
                    <a:pt x="26738" y="10561"/>
                  </a:cubicBezTo>
                  <a:cubicBezTo>
                    <a:pt x="26746" y="10623"/>
                    <a:pt x="26773" y="10676"/>
                    <a:pt x="26879" y="10649"/>
                  </a:cubicBezTo>
                  <a:cubicBezTo>
                    <a:pt x="26949" y="10552"/>
                    <a:pt x="26640" y="10614"/>
                    <a:pt x="26826" y="10561"/>
                  </a:cubicBezTo>
                  <a:cubicBezTo>
                    <a:pt x="26870" y="10543"/>
                    <a:pt x="26932" y="10561"/>
                    <a:pt x="26941" y="10561"/>
                  </a:cubicBezTo>
                  <a:cubicBezTo>
                    <a:pt x="27020" y="10552"/>
                    <a:pt x="27038" y="10508"/>
                    <a:pt x="27064" y="10508"/>
                  </a:cubicBezTo>
                  <a:cubicBezTo>
                    <a:pt x="27117" y="10499"/>
                    <a:pt x="27126" y="10543"/>
                    <a:pt x="27179" y="10543"/>
                  </a:cubicBezTo>
                  <a:cubicBezTo>
                    <a:pt x="27417" y="10543"/>
                    <a:pt x="27700" y="10490"/>
                    <a:pt x="27841" y="10526"/>
                  </a:cubicBezTo>
                  <a:cubicBezTo>
                    <a:pt x="27877" y="10526"/>
                    <a:pt x="27868" y="10473"/>
                    <a:pt x="27868" y="10437"/>
                  </a:cubicBezTo>
                  <a:cubicBezTo>
                    <a:pt x="28018" y="10499"/>
                    <a:pt x="28265" y="10464"/>
                    <a:pt x="28415" y="10367"/>
                  </a:cubicBezTo>
                  <a:cubicBezTo>
                    <a:pt x="28477" y="10349"/>
                    <a:pt x="28512" y="10402"/>
                    <a:pt x="28556" y="10402"/>
                  </a:cubicBezTo>
                  <a:cubicBezTo>
                    <a:pt x="28618" y="10402"/>
                    <a:pt x="28636" y="10340"/>
                    <a:pt x="28654" y="10340"/>
                  </a:cubicBezTo>
                  <a:cubicBezTo>
                    <a:pt x="28689" y="10340"/>
                    <a:pt x="28689" y="10402"/>
                    <a:pt x="28707" y="10402"/>
                  </a:cubicBezTo>
                  <a:cubicBezTo>
                    <a:pt x="28724" y="10411"/>
                    <a:pt x="28848" y="10376"/>
                    <a:pt x="28857" y="10376"/>
                  </a:cubicBezTo>
                  <a:cubicBezTo>
                    <a:pt x="28910" y="10376"/>
                    <a:pt x="28954" y="10340"/>
                    <a:pt x="29042" y="10349"/>
                  </a:cubicBezTo>
                  <a:cubicBezTo>
                    <a:pt x="29033" y="10314"/>
                    <a:pt x="28963" y="10323"/>
                    <a:pt x="28918" y="10323"/>
                  </a:cubicBezTo>
                  <a:cubicBezTo>
                    <a:pt x="28848" y="10261"/>
                    <a:pt x="29122" y="10305"/>
                    <a:pt x="29192" y="10296"/>
                  </a:cubicBezTo>
                  <a:cubicBezTo>
                    <a:pt x="29122" y="10367"/>
                    <a:pt x="29272" y="10393"/>
                    <a:pt x="29157" y="10446"/>
                  </a:cubicBezTo>
                  <a:cubicBezTo>
                    <a:pt x="29183" y="10534"/>
                    <a:pt x="29210" y="10367"/>
                    <a:pt x="29307" y="10420"/>
                  </a:cubicBezTo>
                  <a:cubicBezTo>
                    <a:pt x="29351" y="10358"/>
                    <a:pt x="29228" y="10305"/>
                    <a:pt x="29307" y="10296"/>
                  </a:cubicBezTo>
                  <a:cubicBezTo>
                    <a:pt x="29431" y="10296"/>
                    <a:pt x="29298" y="10349"/>
                    <a:pt x="29369" y="10393"/>
                  </a:cubicBezTo>
                  <a:cubicBezTo>
                    <a:pt x="29422" y="10411"/>
                    <a:pt x="29404" y="10323"/>
                    <a:pt x="29431" y="10305"/>
                  </a:cubicBezTo>
                  <a:cubicBezTo>
                    <a:pt x="29448" y="10287"/>
                    <a:pt x="29590" y="10349"/>
                    <a:pt x="29545" y="10243"/>
                  </a:cubicBezTo>
                  <a:cubicBezTo>
                    <a:pt x="29713" y="10234"/>
                    <a:pt x="29828" y="10270"/>
                    <a:pt x="29969" y="10287"/>
                  </a:cubicBezTo>
                  <a:cubicBezTo>
                    <a:pt x="29952" y="10384"/>
                    <a:pt x="30031" y="10411"/>
                    <a:pt x="29960" y="10473"/>
                  </a:cubicBezTo>
                  <a:cubicBezTo>
                    <a:pt x="30075" y="10526"/>
                    <a:pt x="30375" y="10534"/>
                    <a:pt x="30499" y="10490"/>
                  </a:cubicBezTo>
                  <a:cubicBezTo>
                    <a:pt x="30526" y="10482"/>
                    <a:pt x="30526" y="10464"/>
                    <a:pt x="30526" y="10429"/>
                  </a:cubicBezTo>
                  <a:cubicBezTo>
                    <a:pt x="30773" y="10393"/>
                    <a:pt x="31046" y="10526"/>
                    <a:pt x="31188" y="10420"/>
                  </a:cubicBezTo>
                  <a:cubicBezTo>
                    <a:pt x="31311" y="10446"/>
                    <a:pt x="31506" y="10508"/>
                    <a:pt x="31514" y="10367"/>
                  </a:cubicBezTo>
                  <a:cubicBezTo>
                    <a:pt x="31576" y="10393"/>
                    <a:pt x="31629" y="10376"/>
                    <a:pt x="31682" y="10358"/>
                  </a:cubicBezTo>
                  <a:lnTo>
                    <a:pt x="29899" y="13360"/>
                  </a:lnTo>
                  <a:cubicBezTo>
                    <a:pt x="29890" y="13342"/>
                    <a:pt x="29872" y="13325"/>
                    <a:pt x="29854" y="13298"/>
                  </a:cubicBezTo>
                  <a:cubicBezTo>
                    <a:pt x="29828" y="13254"/>
                    <a:pt x="29828" y="13166"/>
                    <a:pt x="29801" y="13130"/>
                  </a:cubicBezTo>
                  <a:cubicBezTo>
                    <a:pt x="29784" y="13104"/>
                    <a:pt x="29722" y="13095"/>
                    <a:pt x="29704" y="13077"/>
                  </a:cubicBezTo>
                  <a:cubicBezTo>
                    <a:pt x="29616" y="12989"/>
                    <a:pt x="29563" y="12857"/>
                    <a:pt x="29492" y="12751"/>
                  </a:cubicBezTo>
                  <a:cubicBezTo>
                    <a:pt x="29439" y="12671"/>
                    <a:pt x="29369" y="12495"/>
                    <a:pt x="29254" y="12371"/>
                  </a:cubicBezTo>
                  <a:cubicBezTo>
                    <a:pt x="29183" y="12292"/>
                    <a:pt x="29104" y="12256"/>
                    <a:pt x="29051" y="12177"/>
                  </a:cubicBezTo>
                  <a:cubicBezTo>
                    <a:pt x="28989" y="12089"/>
                    <a:pt x="28963" y="11983"/>
                    <a:pt x="28866" y="11903"/>
                  </a:cubicBezTo>
                  <a:cubicBezTo>
                    <a:pt x="28963" y="11877"/>
                    <a:pt x="28954" y="11824"/>
                    <a:pt x="29016" y="11788"/>
                  </a:cubicBezTo>
                  <a:cubicBezTo>
                    <a:pt x="29051" y="11903"/>
                    <a:pt x="29148" y="11797"/>
                    <a:pt x="29192" y="11868"/>
                  </a:cubicBezTo>
                  <a:cubicBezTo>
                    <a:pt x="29254" y="11806"/>
                    <a:pt x="29113" y="11806"/>
                    <a:pt x="29104" y="11709"/>
                  </a:cubicBezTo>
                  <a:cubicBezTo>
                    <a:pt x="29228" y="11726"/>
                    <a:pt x="29395" y="11665"/>
                    <a:pt x="29386" y="11523"/>
                  </a:cubicBezTo>
                  <a:cubicBezTo>
                    <a:pt x="29386" y="11506"/>
                    <a:pt x="29307" y="11488"/>
                    <a:pt x="29289" y="11470"/>
                  </a:cubicBezTo>
                  <a:cubicBezTo>
                    <a:pt x="29254" y="11426"/>
                    <a:pt x="29210" y="11285"/>
                    <a:pt x="29139" y="11188"/>
                  </a:cubicBezTo>
                  <a:cubicBezTo>
                    <a:pt x="29069" y="11100"/>
                    <a:pt x="28980" y="11091"/>
                    <a:pt x="28980" y="10958"/>
                  </a:cubicBezTo>
                  <a:cubicBezTo>
                    <a:pt x="28857" y="10958"/>
                    <a:pt x="28742" y="10667"/>
                    <a:pt x="28609" y="10517"/>
                  </a:cubicBezTo>
                  <a:cubicBezTo>
                    <a:pt x="28565" y="10473"/>
                    <a:pt x="28503" y="10473"/>
                    <a:pt x="28459" y="10429"/>
                  </a:cubicBezTo>
                  <a:cubicBezTo>
                    <a:pt x="28327" y="10305"/>
                    <a:pt x="28309" y="10119"/>
                    <a:pt x="28239" y="9969"/>
                  </a:cubicBezTo>
                  <a:cubicBezTo>
                    <a:pt x="28353" y="9925"/>
                    <a:pt x="28318" y="9846"/>
                    <a:pt x="28389" y="9793"/>
                  </a:cubicBezTo>
                  <a:cubicBezTo>
                    <a:pt x="28353" y="9625"/>
                    <a:pt x="28521" y="9519"/>
                    <a:pt x="28503" y="9360"/>
                  </a:cubicBezTo>
                  <a:cubicBezTo>
                    <a:pt x="28627" y="9360"/>
                    <a:pt x="28609" y="9298"/>
                    <a:pt x="28592" y="9210"/>
                  </a:cubicBezTo>
                  <a:cubicBezTo>
                    <a:pt x="28777" y="9228"/>
                    <a:pt x="28742" y="9033"/>
                    <a:pt x="28848" y="8972"/>
                  </a:cubicBezTo>
                  <a:cubicBezTo>
                    <a:pt x="28866" y="9016"/>
                    <a:pt x="28901" y="8998"/>
                    <a:pt x="28918" y="9033"/>
                  </a:cubicBezTo>
                  <a:cubicBezTo>
                    <a:pt x="28954" y="9007"/>
                    <a:pt x="28901" y="8954"/>
                    <a:pt x="28892" y="8910"/>
                  </a:cubicBezTo>
                  <a:cubicBezTo>
                    <a:pt x="28989" y="8936"/>
                    <a:pt x="28980" y="8874"/>
                    <a:pt x="29069" y="8919"/>
                  </a:cubicBezTo>
                  <a:cubicBezTo>
                    <a:pt x="29113" y="8901"/>
                    <a:pt x="29104" y="8874"/>
                    <a:pt x="29086" y="8839"/>
                  </a:cubicBezTo>
                  <a:cubicBezTo>
                    <a:pt x="29122" y="8866"/>
                    <a:pt x="29175" y="8822"/>
                    <a:pt x="29228" y="8830"/>
                  </a:cubicBezTo>
                  <a:cubicBezTo>
                    <a:pt x="29236" y="8839"/>
                    <a:pt x="29245" y="8883"/>
                    <a:pt x="29254" y="8883"/>
                  </a:cubicBezTo>
                  <a:cubicBezTo>
                    <a:pt x="29307" y="8892"/>
                    <a:pt x="29369" y="8804"/>
                    <a:pt x="29404" y="8839"/>
                  </a:cubicBezTo>
                  <a:cubicBezTo>
                    <a:pt x="29422" y="8857"/>
                    <a:pt x="29386" y="8892"/>
                    <a:pt x="29404" y="8910"/>
                  </a:cubicBezTo>
                  <a:cubicBezTo>
                    <a:pt x="29457" y="8945"/>
                    <a:pt x="29501" y="8954"/>
                    <a:pt x="29598" y="8936"/>
                  </a:cubicBezTo>
                  <a:cubicBezTo>
                    <a:pt x="29625" y="9042"/>
                    <a:pt x="29687" y="9016"/>
                    <a:pt x="29722" y="9113"/>
                  </a:cubicBezTo>
                  <a:cubicBezTo>
                    <a:pt x="29740" y="9139"/>
                    <a:pt x="29784" y="9104"/>
                    <a:pt x="29819" y="9095"/>
                  </a:cubicBezTo>
                  <a:cubicBezTo>
                    <a:pt x="29784" y="9272"/>
                    <a:pt x="29943" y="9510"/>
                    <a:pt x="29854" y="9678"/>
                  </a:cubicBezTo>
                  <a:lnTo>
                    <a:pt x="29969" y="9890"/>
                  </a:lnTo>
                  <a:cubicBezTo>
                    <a:pt x="30137" y="9810"/>
                    <a:pt x="30146" y="9687"/>
                    <a:pt x="30261" y="9599"/>
                  </a:cubicBezTo>
                  <a:cubicBezTo>
                    <a:pt x="30375" y="9757"/>
                    <a:pt x="30420" y="9493"/>
                    <a:pt x="30534" y="9519"/>
                  </a:cubicBezTo>
                  <a:lnTo>
                    <a:pt x="30587" y="9625"/>
                  </a:lnTo>
                  <a:cubicBezTo>
                    <a:pt x="30649" y="9590"/>
                    <a:pt x="30640" y="9537"/>
                    <a:pt x="30737" y="9510"/>
                  </a:cubicBezTo>
                  <a:cubicBezTo>
                    <a:pt x="30790" y="9669"/>
                    <a:pt x="30808" y="9687"/>
                    <a:pt x="30861" y="9819"/>
                  </a:cubicBezTo>
                  <a:cubicBezTo>
                    <a:pt x="30817" y="9863"/>
                    <a:pt x="30799" y="9916"/>
                    <a:pt x="30808" y="9978"/>
                  </a:cubicBezTo>
                  <a:cubicBezTo>
                    <a:pt x="30870" y="10067"/>
                    <a:pt x="30888" y="9934"/>
                    <a:pt x="30923" y="9987"/>
                  </a:cubicBezTo>
                  <a:lnTo>
                    <a:pt x="30976" y="10093"/>
                  </a:lnTo>
                  <a:lnTo>
                    <a:pt x="30870" y="10146"/>
                  </a:lnTo>
                  <a:cubicBezTo>
                    <a:pt x="30958" y="10234"/>
                    <a:pt x="30888" y="10376"/>
                    <a:pt x="31011" y="10349"/>
                  </a:cubicBezTo>
                  <a:cubicBezTo>
                    <a:pt x="31046" y="10323"/>
                    <a:pt x="30870" y="10217"/>
                    <a:pt x="31020" y="10172"/>
                  </a:cubicBezTo>
                  <a:lnTo>
                    <a:pt x="31453" y="10985"/>
                  </a:lnTo>
                  <a:cubicBezTo>
                    <a:pt x="31488" y="11011"/>
                    <a:pt x="31523" y="11002"/>
                    <a:pt x="31550" y="11038"/>
                  </a:cubicBezTo>
                  <a:cubicBezTo>
                    <a:pt x="31620" y="11002"/>
                    <a:pt x="31612" y="10949"/>
                    <a:pt x="31700" y="10923"/>
                  </a:cubicBezTo>
                  <a:cubicBezTo>
                    <a:pt x="31797" y="11038"/>
                    <a:pt x="31859" y="10985"/>
                    <a:pt x="31894" y="11153"/>
                  </a:cubicBezTo>
                  <a:cubicBezTo>
                    <a:pt x="31991" y="11144"/>
                    <a:pt x="31912" y="11073"/>
                    <a:pt x="31894" y="11020"/>
                  </a:cubicBezTo>
                  <a:cubicBezTo>
                    <a:pt x="31868" y="10923"/>
                    <a:pt x="31956" y="11047"/>
                    <a:pt x="31965" y="11091"/>
                  </a:cubicBezTo>
                  <a:cubicBezTo>
                    <a:pt x="32027" y="11285"/>
                    <a:pt x="32300" y="11541"/>
                    <a:pt x="32177" y="11682"/>
                  </a:cubicBezTo>
                  <a:cubicBezTo>
                    <a:pt x="32247" y="11709"/>
                    <a:pt x="32336" y="11709"/>
                    <a:pt x="32371" y="11850"/>
                  </a:cubicBezTo>
                  <a:cubicBezTo>
                    <a:pt x="32327" y="11868"/>
                    <a:pt x="32318" y="11779"/>
                    <a:pt x="32274" y="11797"/>
                  </a:cubicBezTo>
                  <a:cubicBezTo>
                    <a:pt x="32256" y="11815"/>
                    <a:pt x="32265" y="11841"/>
                    <a:pt x="32230" y="11859"/>
                  </a:cubicBezTo>
                  <a:cubicBezTo>
                    <a:pt x="32283" y="11912"/>
                    <a:pt x="32336" y="11956"/>
                    <a:pt x="32415" y="11930"/>
                  </a:cubicBezTo>
                  <a:cubicBezTo>
                    <a:pt x="32415" y="11938"/>
                    <a:pt x="32415" y="11938"/>
                    <a:pt x="32424" y="11947"/>
                  </a:cubicBezTo>
                  <a:lnTo>
                    <a:pt x="33263" y="13139"/>
                  </a:lnTo>
                  <a:lnTo>
                    <a:pt x="31647" y="13254"/>
                  </a:lnTo>
                  <a:cubicBezTo>
                    <a:pt x="31444" y="13263"/>
                    <a:pt x="31294" y="13166"/>
                    <a:pt x="31126" y="13236"/>
                  </a:cubicBezTo>
                  <a:cubicBezTo>
                    <a:pt x="31285" y="13148"/>
                    <a:pt x="31002" y="13157"/>
                    <a:pt x="30976" y="13228"/>
                  </a:cubicBezTo>
                  <a:cubicBezTo>
                    <a:pt x="30790" y="13228"/>
                    <a:pt x="30570" y="13201"/>
                    <a:pt x="30411" y="13210"/>
                  </a:cubicBezTo>
                  <a:cubicBezTo>
                    <a:pt x="29978" y="13245"/>
                    <a:pt x="29413" y="13095"/>
                    <a:pt x="29095" y="13228"/>
                  </a:cubicBezTo>
                  <a:cubicBezTo>
                    <a:pt x="29042" y="13210"/>
                    <a:pt x="29095" y="13175"/>
                    <a:pt x="29095" y="13139"/>
                  </a:cubicBezTo>
                  <a:cubicBezTo>
                    <a:pt x="29060" y="13139"/>
                    <a:pt x="29042" y="13130"/>
                    <a:pt x="29042" y="13104"/>
                  </a:cubicBezTo>
                  <a:cubicBezTo>
                    <a:pt x="28954" y="13104"/>
                    <a:pt x="28971" y="13166"/>
                    <a:pt x="28892" y="13166"/>
                  </a:cubicBezTo>
                  <a:cubicBezTo>
                    <a:pt x="28839" y="13166"/>
                    <a:pt x="28768" y="13095"/>
                    <a:pt x="28715" y="13095"/>
                  </a:cubicBezTo>
                  <a:cubicBezTo>
                    <a:pt x="28654" y="13095"/>
                    <a:pt x="28636" y="13166"/>
                    <a:pt x="28565" y="13157"/>
                  </a:cubicBezTo>
                  <a:cubicBezTo>
                    <a:pt x="28495" y="13157"/>
                    <a:pt x="28468" y="13122"/>
                    <a:pt x="28477" y="13060"/>
                  </a:cubicBezTo>
                  <a:cubicBezTo>
                    <a:pt x="28406" y="13095"/>
                    <a:pt x="28398" y="13183"/>
                    <a:pt x="28265" y="13148"/>
                  </a:cubicBezTo>
                  <a:cubicBezTo>
                    <a:pt x="28274" y="13113"/>
                    <a:pt x="28318" y="13122"/>
                    <a:pt x="28327" y="13086"/>
                  </a:cubicBezTo>
                  <a:cubicBezTo>
                    <a:pt x="28292" y="13033"/>
                    <a:pt x="28203" y="13086"/>
                    <a:pt x="28115" y="13051"/>
                  </a:cubicBezTo>
                  <a:cubicBezTo>
                    <a:pt x="28106" y="13042"/>
                    <a:pt x="28062" y="12989"/>
                    <a:pt x="28062" y="12989"/>
                  </a:cubicBezTo>
                  <a:cubicBezTo>
                    <a:pt x="27841" y="12954"/>
                    <a:pt x="27603" y="13024"/>
                    <a:pt x="27462" y="12998"/>
                  </a:cubicBezTo>
                  <a:cubicBezTo>
                    <a:pt x="27435" y="13016"/>
                    <a:pt x="27417" y="13051"/>
                    <a:pt x="27400" y="13086"/>
                  </a:cubicBezTo>
                  <a:cubicBezTo>
                    <a:pt x="27285" y="12971"/>
                    <a:pt x="27073" y="13051"/>
                    <a:pt x="26923" y="13069"/>
                  </a:cubicBezTo>
                  <a:lnTo>
                    <a:pt x="26923" y="12980"/>
                  </a:lnTo>
                  <a:cubicBezTo>
                    <a:pt x="26861" y="13007"/>
                    <a:pt x="26764" y="12989"/>
                    <a:pt x="26746" y="13069"/>
                  </a:cubicBezTo>
                  <a:cubicBezTo>
                    <a:pt x="26649" y="13033"/>
                    <a:pt x="26782" y="12989"/>
                    <a:pt x="26773" y="12945"/>
                  </a:cubicBezTo>
                  <a:cubicBezTo>
                    <a:pt x="26676" y="12936"/>
                    <a:pt x="26632" y="12998"/>
                    <a:pt x="26561" y="13033"/>
                  </a:cubicBezTo>
                  <a:cubicBezTo>
                    <a:pt x="26437" y="12998"/>
                    <a:pt x="26252" y="13007"/>
                    <a:pt x="26146" y="13077"/>
                  </a:cubicBezTo>
                  <a:cubicBezTo>
                    <a:pt x="26102" y="13060"/>
                    <a:pt x="26075" y="13033"/>
                    <a:pt x="26031" y="13016"/>
                  </a:cubicBezTo>
                  <a:cubicBezTo>
                    <a:pt x="25598" y="13139"/>
                    <a:pt x="25113" y="13175"/>
                    <a:pt x="24627" y="13095"/>
                  </a:cubicBezTo>
                  <a:cubicBezTo>
                    <a:pt x="24548" y="13122"/>
                    <a:pt x="24477" y="13148"/>
                    <a:pt x="24415" y="13175"/>
                  </a:cubicBezTo>
                  <a:cubicBezTo>
                    <a:pt x="24292" y="13157"/>
                    <a:pt x="24203" y="13104"/>
                    <a:pt x="24053" y="13104"/>
                  </a:cubicBezTo>
                  <a:lnTo>
                    <a:pt x="24062" y="12980"/>
                  </a:lnTo>
                  <a:cubicBezTo>
                    <a:pt x="23947" y="13033"/>
                    <a:pt x="23762" y="13157"/>
                    <a:pt x="23665" y="13033"/>
                  </a:cubicBezTo>
                  <a:cubicBezTo>
                    <a:pt x="23709" y="12954"/>
                    <a:pt x="23824" y="13033"/>
                    <a:pt x="23877" y="13042"/>
                  </a:cubicBezTo>
                  <a:cubicBezTo>
                    <a:pt x="23947" y="13016"/>
                    <a:pt x="23947" y="12901"/>
                    <a:pt x="24062" y="12919"/>
                  </a:cubicBezTo>
                  <a:cubicBezTo>
                    <a:pt x="24044" y="12883"/>
                    <a:pt x="24000" y="12866"/>
                    <a:pt x="23938" y="12857"/>
                  </a:cubicBezTo>
                  <a:cubicBezTo>
                    <a:pt x="24036" y="12813"/>
                    <a:pt x="23991" y="12671"/>
                    <a:pt x="24036" y="12618"/>
                  </a:cubicBezTo>
                  <a:cubicBezTo>
                    <a:pt x="24150" y="12486"/>
                    <a:pt x="24309" y="12574"/>
                    <a:pt x="24459" y="12504"/>
                  </a:cubicBezTo>
                  <a:cubicBezTo>
                    <a:pt x="24521" y="12521"/>
                    <a:pt x="24592" y="12521"/>
                    <a:pt x="24574" y="12601"/>
                  </a:cubicBezTo>
                  <a:cubicBezTo>
                    <a:pt x="24618" y="12583"/>
                    <a:pt x="24654" y="12556"/>
                    <a:pt x="24698" y="12539"/>
                  </a:cubicBezTo>
                  <a:cubicBezTo>
                    <a:pt x="24698" y="12486"/>
                    <a:pt x="24654" y="12468"/>
                    <a:pt x="24583" y="12477"/>
                  </a:cubicBezTo>
                  <a:cubicBezTo>
                    <a:pt x="24654" y="12415"/>
                    <a:pt x="24866" y="12459"/>
                    <a:pt x="24936" y="12486"/>
                  </a:cubicBezTo>
                  <a:cubicBezTo>
                    <a:pt x="24901" y="12583"/>
                    <a:pt x="24927" y="12565"/>
                    <a:pt x="24963" y="12645"/>
                  </a:cubicBezTo>
                  <a:cubicBezTo>
                    <a:pt x="25042" y="12636"/>
                    <a:pt x="25069" y="12530"/>
                    <a:pt x="25148" y="12618"/>
                  </a:cubicBezTo>
                  <a:cubicBezTo>
                    <a:pt x="25139" y="12583"/>
                    <a:pt x="25157" y="12565"/>
                    <a:pt x="25175" y="12556"/>
                  </a:cubicBezTo>
                  <a:cubicBezTo>
                    <a:pt x="25175" y="12459"/>
                    <a:pt x="24927" y="12601"/>
                    <a:pt x="24972" y="12459"/>
                  </a:cubicBezTo>
                  <a:cubicBezTo>
                    <a:pt x="25104" y="12459"/>
                    <a:pt x="25236" y="12459"/>
                    <a:pt x="25325" y="12504"/>
                  </a:cubicBezTo>
                  <a:cubicBezTo>
                    <a:pt x="25440" y="12477"/>
                    <a:pt x="25334" y="12398"/>
                    <a:pt x="25395" y="12353"/>
                  </a:cubicBezTo>
                  <a:cubicBezTo>
                    <a:pt x="25298" y="12345"/>
                    <a:pt x="25219" y="12415"/>
                    <a:pt x="25157" y="12345"/>
                  </a:cubicBezTo>
                  <a:cubicBezTo>
                    <a:pt x="25157" y="12283"/>
                    <a:pt x="25175" y="12239"/>
                    <a:pt x="25219" y="12221"/>
                  </a:cubicBezTo>
                  <a:cubicBezTo>
                    <a:pt x="25201" y="12177"/>
                    <a:pt x="25175" y="12141"/>
                    <a:pt x="25130" y="12124"/>
                  </a:cubicBezTo>
                  <a:cubicBezTo>
                    <a:pt x="25016" y="12177"/>
                    <a:pt x="25175" y="12212"/>
                    <a:pt x="25157" y="12283"/>
                  </a:cubicBezTo>
                  <a:cubicBezTo>
                    <a:pt x="25095" y="12265"/>
                    <a:pt x="25095" y="12327"/>
                    <a:pt x="25095" y="12371"/>
                  </a:cubicBezTo>
                  <a:cubicBezTo>
                    <a:pt x="24998" y="12389"/>
                    <a:pt x="24980" y="12336"/>
                    <a:pt x="24910" y="12336"/>
                  </a:cubicBezTo>
                  <a:cubicBezTo>
                    <a:pt x="24927" y="12292"/>
                    <a:pt x="24989" y="12309"/>
                    <a:pt x="25033" y="12309"/>
                  </a:cubicBezTo>
                  <a:cubicBezTo>
                    <a:pt x="24989" y="12168"/>
                    <a:pt x="24874" y="12318"/>
                    <a:pt x="24821" y="12362"/>
                  </a:cubicBezTo>
                  <a:cubicBezTo>
                    <a:pt x="24715" y="12362"/>
                    <a:pt x="24680" y="12283"/>
                    <a:pt x="24618" y="12230"/>
                  </a:cubicBezTo>
                  <a:cubicBezTo>
                    <a:pt x="24557" y="12247"/>
                    <a:pt x="24601" y="12389"/>
                    <a:pt x="24495" y="12353"/>
                  </a:cubicBezTo>
                  <a:cubicBezTo>
                    <a:pt x="24442" y="12318"/>
                    <a:pt x="24433" y="12256"/>
                    <a:pt x="24406" y="12194"/>
                  </a:cubicBezTo>
                  <a:cubicBezTo>
                    <a:pt x="24371" y="12221"/>
                    <a:pt x="24371" y="12300"/>
                    <a:pt x="24318" y="12318"/>
                  </a:cubicBezTo>
                  <a:cubicBezTo>
                    <a:pt x="24036" y="12327"/>
                    <a:pt x="23665" y="12283"/>
                    <a:pt x="23303" y="12283"/>
                  </a:cubicBezTo>
                  <a:cubicBezTo>
                    <a:pt x="23232" y="12274"/>
                    <a:pt x="23267" y="12371"/>
                    <a:pt x="23214" y="12371"/>
                  </a:cubicBezTo>
                  <a:cubicBezTo>
                    <a:pt x="23232" y="12415"/>
                    <a:pt x="23276" y="12433"/>
                    <a:pt x="23329" y="12442"/>
                  </a:cubicBezTo>
                  <a:cubicBezTo>
                    <a:pt x="23241" y="12530"/>
                    <a:pt x="23356" y="12627"/>
                    <a:pt x="23382" y="12715"/>
                  </a:cubicBezTo>
                  <a:lnTo>
                    <a:pt x="23320" y="12715"/>
                  </a:lnTo>
                  <a:lnTo>
                    <a:pt x="23259" y="12707"/>
                  </a:lnTo>
                  <a:cubicBezTo>
                    <a:pt x="23303" y="12618"/>
                    <a:pt x="23294" y="12539"/>
                    <a:pt x="23179" y="12521"/>
                  </a:cubicBezTo>
                  <a:cubicBezTo>
                    <a:pt x="23153" y="12618"/>
                    <a:pt x="23276" y="12565"/>
                    <a:pt x="23232" y="12680"/>
                  </a:cubicBezTo>
                  <a:cubicBezTo>
                    <a:pt x="23117" y="12592"/>
                    <a:pt x="23029" y="12636"/>
                    <a:pt x="22932" y="12698"/>
                  </a:cubicBezTo>
                  <a:cubicBezTo>
                    <a:pt x="22985" y="12768"/>
                    <a:pt x="23047" y="12698"/>
                    <a:pt x="23108" y="12707"/>
                  </a:cubicBezTo>
                  <a:cubicBezTo>
                    <a:pt x="23223" y="12724"/>
                    <a:pt x="23285" y="12804"/>
                    <a:pt x="23373" y="12839"/>
                  </a:cubicBezTo>
                  <a:cubicBezTo>
                    <a:pt x="23329" y="12874"/>
                    <a:pt x="23267" y="12998"/>
                    <a:pt x="23373" y="13016"/>
                  </a:cubicBezTo>
                  <a:cubicBezTo>
                    <a:pt x="23276" y="13060"/>
                    <a:pt x="23179" y="13104"/>
                    <a:pt x="23100" y="13166"/>
                  </a:cubicBezTo>
                  <a:cubicBezTo>
                    <a:pt x="23020" y="13183"/>
                    <a:pt x="23038" y="13104"/>
                    <a:pt x="22985" y="13095"/>
                  </a:cubicBezTo>
                  <a:cubicBezTo>
                    <a:pt x="22897" y="13069"/>
                    <a:pt x="22826" y="13122"/>
                    <a:pt x="22738" y="13122"/>
                  </a:cubicBezTo>
                  <a:cubicBezTo>
                    <a:pt x="22693" y="13122"/>
                    <a:pt x="22693" y="13086"/>
                    <a:pt x="22649" y="13086"/>
                  </a:cubicBezTo>
                  <a:cubicBezTo>
                    <a:pt x="22552" y="13086"/>
                    <a:pt x="22473" y="13130"/>
                    <a:pt x="22384" y="13113"/>
                  </a:cubicBezTo>
                  <a:cubicBezTo>
                    <a:pt x="22208" y="13077"/>
                    <a:pt x="21837" y="13095"/>
                    <a:pt x="21634" y="13086"/>
                  </a:cubicBezTo>
                  <a:cubicBezTo>
                    <a:pt x="21581" y="13086"/>
                    <a:pt x="21493" y="12998"/>
                    <a:pt x="21457" y="13113"/>
                  </a:cubicBezTo>
                  <a:cubicBezTo>
                    <a:pt x="21378" y="13130"/>
                    <a:pt x="21395" y="13051"/>
                    <a:pt x="21343" y="13051"/>
                  </a:cubicBezTo>
                  <a:cubicBezTo>
                    <a:pt x="21290" y="13033"/>
                    <a:pt x="21281" y="13069"/>
                    <a:pt x="21281" y="13104"/>
                  </a:cubicBezTo>
                  <a:cubicBezTo>
                    <a:pt x="21184" y="13130"/>
                    <a:pt x="21245" y="13007"/>
                    <a:pt x="21166" y="13016"/>
                  </a:cubicBezTo>
                  <a:cubicBezTo>
                    <a:pt x="21051" y="12989"/>
                    <a:pt x="20998" y="13086"/>
                    <a:pt x="20928" y="13007"/>
                  </a:cubicBezTo>
                  <a:cubicBezTo>
                    <a:pt x="20892" y="13007"/>
                    <a:pt x="20901" y="13060"/>
                    <a:pt x="20892" y="13095"/>
                  </a:cubicBezTo>
                  <a:cubicBezTo>
                    <a:pt x="20804" y="13033"/>
                    <a:pt x="20663" y="13016"/>
                    <a:pt x="20504" y="13024"/>
                  </a:cubicBezTo>
                  <a:cubicBezTo>
                    <a:pt x="20477" y="13042"/>
                    <a:pt x="20460" y="13077"/>
                    <a:pt x="20442" y="13113"/>
                  </a:cubicBezTo>
                  <a:cubicBezTo>
                    <a:pt x="20115" y="13095"/>
                    <a:pt x="19294" y="13060"/>
                    <a:pt x="18738" y="13086"/>
                  </a:cubicBezTo>
                  <a:cubicBezTo>
                    <a:pt x="18658" y="13095"/>
                    <a:pt x="18588" y="13139"/>
                    <a:pt x="18499" y="13148"/>
                  </a:cubicBezTo>
                  <a:cubicBezTo>
                    <a:pt x="18305" y="13166"/>
                    <a:pt x="18120" y="13104"/>
                    <a:pt x="17961" y="13157"/>
                  </a:cubicBezTo>
                  <a:cubicBezTo>
                    <a:pt x="18111" y="13192"/>
                    <a:pt x="18067" y="13245"/>
                    <a:pt x="17899" y="13245"/>
                  </a:cubicBezTo>
                  <a:cubicBezTo>
                    <a:pt x="17996" y="13245"/>
                    <a:pt x="17290" y="13210"/>
                    <a:pt x="17034" y="13219"/>
                  </a:cubicBezTo>
                  <a:cubicBezTo>
                    <a:pt x="16981" y="13228"/>
                    <a:pt x="16981" y="13192"/>
                    <a:pt x="16945" y="13192"/>
                  </a:cubicBezTo>
                  <a:cubicBezTo>
                    <a:pt x="16892" y="13192"/>
                    <a:pt x="16813" y="13219"/>
                    <a:pt x="16733" y="13210"/>
                  </a:cubicBezTo>
                  <a:cubicBezTo>
                    <a:pt x="16672" y="13210"/>
                    <a:pt x="16619" y="13175"/>
                    <a:pt x="16592" y="13175"/>
                  </a:cubicBezTo>
                  <a:cubicBezTo>
                    <a:pt x="16521" y="13183"/>
                    <a:pt x="16468" y="13263"/>
                    <a:pt x="16318" y="13228"/>
                  </a:cubicBezTo>
                  <a:cubicBezTo>
                    <a:pt x="16292" y="13228"/>
                    <a:pt x="16221" y="13166"/>
                    <a:pt x="16230" y="13166"/>
                  </a:cubicBezTo>
                  <a:cubicBezTo>
                    <a:pt x="16186" y="13166"/>
                    <a:pt x="16133" y="13245"/>
                    <a:pt x="16080" y="13254"/>
                  </a:cubicBezTo>
                  <a:cubicBezTo>
                    <a:pt x="16062" y="13254"/>
                    <a:pt x="16027" y="13219"/>
                    <a:pt x="15992" y="13219"/>
                  </a:cubicBezTo>
                  <a:cubicBezTo>
                    <a:pt x="15912" y="13228"/>
                    <a:pt x="15833" y="13272"/>
                    <a:pt x="15753" y="13272"/>
                  </a:cubicBezTo>
                  <a:cubicBezTo>
                    <a:pt x="15674" y="13272"/>
                    <a:pt x="15347" y="13236"/>
                    <a:pt x="15241" y="13263"/>
                  </a:cubicBezTo>
                  <a:cubicBezTo>
                    <a:pt x="15206" y="13263"/>
                    <a:pt x="15215" y="13342"/>
                    <a:pt x="15153" y="13316"/>
                  </a:cubicBezTo>
                  <a:cubicBezTo>
                    <a:pt x="15144" y="13272"/>
                    <a:pt x="15179" y="13263"/>
                    <a:pt x="15179" y="13228"/>
                  </a:cubicBezTo>
                  <a:cubicBezTo>
                    <a:pt x="15126" y="13219"/>
                    <a:pt x="15118" y="13263"/>
                    <a:pt x="15065" y="13254"/>
                  </a:cubicBezTo>
                  <a:cubicBezTo>
                    <a:pt x="15056" y="13289"/>
                    <a:pt x="15065" y="13307"/>
                    <a:pt x="15091" y="13316"/>
                  </a:cubicBezTo>
                  <a:cubicBezTo>
                    <a:pt x="15073" y="13404"/>
                    <a:pt x="14994" y="13316"/>
                    <a:pt x="15029" y="13254"/>
                  </a:cubicBezTo>
                  <a:cubicBezTo>
                    <a:pt x="14959" y="13289"/>
                    <a:pt x="14923" y="13289"/>
                    <a:pt x="14853" y="13281"/>
                  </a:cubicBezTo>
                  <a:cubicBezTo>
                    <a:pt x="14826" y="13272"/>
                    <a:pt x="14685" y="13334"/>
                    <a:pt x="14641" y="13334"/>
                  </a:cubicBezTo>
                  <a:cubicBezTo>
                    <a:pt x="14588" y="13334"/>
                    <a:pt x="14526" y="13298"/>
                    <a:pt x="14464" y="13298"/>
                  </a:cubicBezTo>
                  <a:cubicBezTo>
                    <a:pt x="14288" y="13298"/>
                    <a:pt x="14058" y="13325"/>
                    <a:pt x="13899" y="13307"/>
                  </a:cubicBezTo>
                  <a:cubicBezTo>
                    <a:pt x="13820" y="13298"/>
                    <a:pt x="13731" y="13360"/>
                    <a:pt x="13661" y="13360"/>
                  </a:cubicBezTo>
                  <a:cubicBezTo>
                    <a:pt x="13608" y="13360"/>
                    <a:pt x="13608" y="13342"/>
                    <a:pt x="13572" y="13334"/>
                  </a:cubicBezTo>
                  <a:cubicBezTo>
                    <a:pt x="13484" y="13307"/>
                    <a:pt x="13396" y="13360"/>
                    <a:pt x="13325" y="13351"/>
                  </a:cubicBezTo>
                  <a:cubicBezTo>
                    <a:pt x="13272" y="13351"/>
                    <a:pt x="13219" y="13298"/>
                    <a:pt x="13184" y="13289"/>
                  </a:cubicBezTo>
                  <a:cubicBezTo>
                    <a:pt x="13131" y="13272"/>
                    <a:pt x="13043" y="13254"/>
                    <a:pt x="13007" y="13254"/>
                  </a:cubicBezTo>
                  <a:cubicBezTo>
                    <a:pt x="12981" y="13254"/>
                    <a:pt x="12928" y="13307"/>
                    <a:pt x="12910" y="13307"/>
                  </a:cubicBezTo>
                  <a:cubicBezTo>
                    <a:pt x="12866" y="13316"/>
                    <a:pt x="12866" y="13281"/>
                    <a:pt x="12822" y="13281"/>
                  </a:cubicBezTo>
                  <a:cubicBezTo>
                    <a:pt x="12769" y="13272"/>
                    <a:pt x="12760" y="13307"/>
                    <a:pt x="12707" y="13307"/>
                  </a:cubicBezTo>
                  <a:cubicBezTo>
                    <a:pt x="12645" y="13298"/>
                    <a:pt x="12583" y="13263"/>
                    <a:pt x="12530" y="13272"/>
                  </a:cubicBezTo>
                  <a:cubicBezTo>
                    <a:pt x="12442" y="13272"/>
                    <a:pt x="12204" y="13386"/>
                    <a:pt x="12045" y="13281"/>
                  </a:cubicBezTo>
                  <a:cubicBezTo>
                    <a:pt x="12018" y="13342"/>
                    <a:pt x="11798" y="13360"/>
                    <a:pt x="11630" y="13360"/>
                  </a:cubicBezTo>
                  <a:cubicBezTo>
                    <a:pt x="11586" y="13360"/>
                    <a:pt x="11524" y="13325"/>
                    <a:pt x="11480" y="13325"/>
                  </a:cubicBezTo>
                  <a:cubicBezTo>
                    <a:pt x="11162" y="13334"/>
                    <a:pt x="10826" y="13413"/>
                    <a:pt x="10552" y="13360"/>
                  </a:cubicBezTo>
                  <a:cubicBezTo>
                    <a:pt x="10500" y="13351"/>
                    <a:pt x="10447" y="13263"/>
                    <a:pt x="10376" y="13325"/>
                  </a:cubicBezTo>
                  <a:cubicBezTo>
                    <a:pt x="10376" y="13360"/>
                    <a:pt x="10429" y="13351"/>
                    <a:pt x="10464" y="13351"/>
                  </a:cubicBezTo>
                  <a:cubicBezTo>
                    <a:pt x="10402" y="13404"/>
                    <a:pt x="10120" y="13413"/>
                    <a:pt x="10137" y="13281"/>
                  </a:cubicBezTo>
                  <a:cubicBezTo>
                    <a:pt x="10120" y="13360"/>
                    <a:pt x="10067" y="13316"/>
                    <a:pt x="9961" y="13342"/>
                  </a:cubicBezTo>
                  <a:cubicBezTo>
                    <a:pt x="9908" y="13351"/>
                    <a:pt x="9828" y="13439"/>
                    <a:pt x="9687" y="13395"/>
                  </a:cubicBezTo>
                  <a:cubicBezTo>
                    <a:pt x="9678" y="13325"/>
                    <a:pt x="9731" y="13334"/>
                    <a:pt x="9775" y="13334"/>
                  </a:cubicBezTo>
                  <a:cubicBezTo>
                    <a:pt x="9758" y="13307"/>
                    <a:pt x="9714" y="13219"/>
                    <a:pt x="9811" y="13245"/>
                  </a:cubicBezTo>
                  <a:cubicBezTo>
                    <a:pt x="9793" y="13148"/>
                    <a:pt x="9749" y="13272"/>
                    <a:pt x="9696" y="13236"/>
                  </a:cubicBezTo>
                  <a:cubicBezTo>
                    <a:pt x="9714" y="13210"/>
                    <a:pt x="9722" y="13175"/>
                    <a:pt x="9722" y="13122"/>
                  </a:cubicBezTo>
                  <a:cubicBezTo>
                    <a:pt x="9643" y="13086"/>
                    <a:pt x="9643" y="13157"/>
                    <a:pt x="9572" y="13139"/>
                  </a:cubicBezTo>
                  <a:cubicBezTo>
                    <a:pt x="9617" y="13024"/>
                    <a:pt x="9484" y="12989"/>
                    <a:pt x="9431" y="13051"/>
                  </a:cubicBezTo>
                  <a:cubicBezTo>
                    <a:pt x="9466" y="13157"/>
                    <a:pt x="9590" y="13166"/>
                    <a:pt x="9599" y="13298"/>
                  </a:cubicBezTo>
                  <a:cubicBezTo>
                    <a:pt x="9555" y="13342"/>
                    <a:pt x="9475" y="13351"/>
                    <a:pt x="9449" y="13413"/>
                  </a:cubicBezTo>
                  <a:cubicBezTo>
                    <a:pt x="9405" y="13378"/>
                    <a:pt x="9405" y="13298"/>
                    <a:pt x="9360" y="13263"/>
                  </a:cubicBezTo>
                  <a:cubicBezTo>
                    <a:pt x="9281" y="13263"/>
                    <a:pt x="9290" y="13404"/>
                    <a:pt x="9387" y="13386"/>
                  </a:cubicBezTo>
                  <a:cubicBezTo>
                    <a:pt x="9281" y="13484"/>
                    <a:pt x="9202" y="13307"/>
                    <a:pt x="9184" y="13228"/>
                  </a:cubicBezTo>
                  <a:cubicBezTo>
                    <a:pt x="9131" y="13289"/>
                    <a:pt x="9007" y="13281"/>
                    <a:pt x="9034" y="13431"/>
                  </a:cubicBezTo>
                  <a:cubicBezTo>
                    <a:pt x="8990" y="13431"/>
                    <a:pt x="8945" y="13422"/>
                    <a:pt x="8937" y="13457"/>
                  </a:cubicBezTo>
                  <a:cubicBezTo>
                    <a:pt x="8884" y="13395"/>
                    <a:pt x="8742" y="13413"/>
                    <a:pt x="8734" y="13298"/>
                  </a:cubicBezTo>
                  <a:cubicBezTo>
                    <a:pt x="8813" y="13298"/>
                    <a:pt x="8884" y="13298"/>
                    <a:pt x="8848" y="13395"/>
                  </a:cubicBezTo>
                  <a:lnTo>
                    <a:pt x="8998" y="13404"/>
                  </a:lnTo>
                  <a:cubicBezTo>
                    <a:pt x="9025" y="13289"/>
                    <a:pt x="8857" y="13360"/>
                    <a:pt x="8884" y="13245"/>
                  </a:cubicBezTo>
                  <a:cubicBezTo>
                    <a:pt x="8981" y="13210"/>
                    <a:pt x="8963" y="13236"/>
                    <a:pt x="9034" y="13281"/>
                  </a:cubicBezTo>
                  <a:cubicBezTo>
                    <a:pt x="9025" y="13175"/>
                    <a:pt x="8901" y="13183"/>
                    <a:pt x="8892" y="13095"/>
                  </a:cubicBezTo>
                  <a:cubicBezTo>
                    <a:pt x="8795" y="13086"/>
                    <a:pt x="8751" y="13192"/>
                    <a:pt x="8681" y="13113"/>
                  </a:cubicBezTo>
                  <a:cubicBezTo>
                    <a:pt x="8689" y="12971"/>
                    <a:pt x="8901" y="12892"/>
                    <a:pt x="8866" y="12813"/>
                  </a:cubicBezTo>
                  <a:cubicBezTo>
                    <a:pt x="8937" y="12760"/>
                    <a:pt x="9025" y="12848"/>
                    <a:pt x="9140" y="12795"/>
                  </a:cubicBezTo>
                  <a:cubicBezTo>
                    <a:pt x="9087" y="12857"/>
                    <a:pt x="9140" y="12830"/>
                    <a:pt x="9131" y="12919"/>
                  </a:cubicBezTo>
                  <a:cubicBezTo>
                    <a:pt x="9272" y="12936"/>
                    <a:pt x="9202" y="12715"/>
                    <a:pt x="9352" y="12742"/>
                  </a:cubicBezTo>
                  <a:cubicBezTo>
                    <a:pt x="9422" y="12742"/>
                    <a:pt x="9387" y="12768"/>
                    <a:pt x="9378" y="12804"/>
                  </a:cubicBezTo>
                  <a:cubicBezTo>
                    <a:pt x="9440" y="12821"/>
                    <a:pt x="9422" y="12742"/>
                    <a:pt x="9466" y="12742"/>
                  </a:cubicBezTo>
                  <a:cubicBezTo>
                    <a:pt x="9608" y="12707"/>
                    <a:pt x="9581" y="12830"/>
                    <a:pt x="9705" y="12813"/>
                  </a:cubicBezTo>
                  <a:cubicBezTo>
                    <a:pt x="9802" y="12768"/>
                    <a:pt x="9643" y="12733"/>
                    <a:pt x="9678" y="12662"/>
                  </a:cubicBezTo>
                  <a:cubicBezTo>
                    <a:pt x="9696" y="12715"/>
                    <a:pt x="9820" y="12662"/>
                    <a:pt x="9828" y="12724"/>
                  </a:cubicBezTo>
                  <a:cubicBezTo>
                    <a:pt x="9899" y="12715"/>
                    <a:pt x="9793" y="12645"/>
                    <a:pt x="9767" y="12627"/>
                  </a:cubicBezTo>
                  <a:cubicBezTo>
                    <a:pt x="9846" y="12583"/>
                    <a:pt x="9979" y="12671"/>
                    <a:pt x="10067" y="12583"/>
                  </a:cubicBezTo>
                  <a:cubicBezTo>
                    <a:pt x="10014" y="12477"/>
                    <a:pt x="9961" y="12627"/>
                    <a:pt x="9890" y="12601"/>
                  </a:cubicBezTo>
                  <a:cubicBezTo>
                    <a:pt x="9881" y="12530"/>
                    <a:pt x="9758" y="12521"/>
                    <a:pt x="9837" y="12451"/>
                  </a:cubicBezTo>
                  <a:cubicBezTo>
                    <a:pt x="9696" y="12406"/>
                    <a:pt x="9714" y="12530"/>
                    <a:pt x="9590" y="12504"/>
                  </a:cubicBezTo>
                  <a:cubicBezTo>
                    <a:pt x="9493" y="12495"/>
                    <a:pt x="9572" y="12424"/>
                    <a:pt x="9449" y="12468"/>
                  </a:cubicBezTo>
                  <a:cubicBezTo>
                    <a:pt x="9387" y="12486"/>
                    <a:pt x="9352" y="12521"/>
                    <a:pt x="9299" y="12521"/>
                  </a:cubicBezTo>
                  <a:cubicBezTo>
                    <a:pt x="9237" y="12477"/>
                    <a:pt x="9166" y="12451"/>
                    <a:pt x="9087" y="12424"/>
                  </a:cubicBezTo>
                  <a:cubicBezTo>
                    <a:pt x="8990" y="12459"/>
                    <a:pt x="9175" y="12442"/>
                    <a:pt x="9113" y="12521"/>
                  </a:cubicBezTo>
                  <a:cubicBezTo>
                    <a:pt x="8998" y="12618"/>
                    <a:pt x="8742" y="12451"/>
                    <a:pt x="8698" y="12565"/>
                  </a:cubicBezTo>
                  <a:cubicBezTo>
                    <a:pt x="8645" y="12521"/>
                    <a:pt x="8601" y="12486"/>
                    <a:pt x="8486" y="12504"/>
                  </a:cubicBezTo>
                  <a:cubicBezTo>
                    <a:pt x="8548" y="12336"/>
                    <a:pt x="8654" y="12574"/>
                    <a:pt x="8725" y="12477"/>
                  </a:cubicBezTo>
                  <a:cubicBezTo>
                    <a:pt x="8628" y="12353"/>
                    <a:pt x="8486" y="12274"/>
                    <a:pt x="8380" y="12159"/>
                  </a:cubicBezTo>
                  <a:cubicBezTo>
                    <a:pt x="8274" y="12256"/>
                    <a:pt x="8451" y="12327"/>
                    <a:pt x="8522" y="12345"/>
                  </a:cubicBezTo>
                  <a:cubicBezTo>
                    <a:pt x="8504" y="12459"/>
                    <a:pt x="8292" y="12345"/>
                    <a:pt x="8336" y="12521"/>
                  </a:cubicBezTo>
                  <a:cubicBezTo>
                    <a:pt x="8292" y="12521"/>
                    <a:pt x="8266" y="12504"/>
                    <a:pt x="8248" y="12459"/>
                  </a:cubicBezTo>
                  <a:cubicBezTo>
                    <a:pt x="8195" y="12539"/>
                    <a:pt x="8054" y="12521"/>
                    <a:pt x="7921" y="12512"/>
                  </a:cubicBezTo>
                  <a:cubicBezTo>
                    <a:pt x="7930" y="12451"/>
                    <a:pt x="8054" y="12512"/>
                    <a:pt x="8045" y="12424"/>
                  </a:cubicBezTo>
                  <a:cubicBezTo>
                    <a:pt x="7983" y="12389"/>
                    <a:pt x="7912" y="12353"/>
                    <a:pt x="7842" y="12327"/>
                  </a:cubicBezTo>
                  <a:cubicBezTo>
                    <a:pt x="7762" y="12327"/>
                    <a:pt x="7780" y="12424"/>
                    <a:pt x="7771" y="12504"/>
                  </a:cubicBezTo>
                  <a:cubicBezTo>
                    <a:pt x="7700" y="12486"/>
                    <a:pt x="7559" y="12539"/>
                    <a:pt x="7533" y="12468"/>
                  </a:cubicBezTo>
                  <a:cubicBezTo>
                    <a:pt x="7533" y="12327"/>
                    <a:pt x="7665" y="12512"/>
                    <a:pt x="7718" y="12415"/>
                  </a:cubicBezTo>
                  <a:cubicBezTo>
                    <a:pt x="7639" y="12274"/>
                    <a:pt x="7542" y="12442"/>
                    <a:pt x="7453" y="12371"/>
                  </a:cubicBezTo>
                  <a:cubicBezTo>
                    <a:pt x="7444" y="12433"/>
                    <a:pt x="7480" y="12442"/>
                    <a:pt x="7480" y="12495"/>
                  </a:cubicBezTo>
                  <a:lnTo>
                    <a:pt x="7171" y="12486"/>
                  </a:lnTo>
                  <a:cubicBezTo>
                    <a:pt x="7074" y="12415"/>
                    <a:pt x="7418" y="12512"/>
                    <a:pt x="7383" y="12406"/>
                  </a:cubicBezTo>
                  <a:cubicBezTo>
                    <a:pt x="7312" y="12327"/>
                    <a:pt x="7135" y="12442"/>
                    <a:pt x="7012" y="12424"/>
                  </a:cubicBezTo>
                  <a:cubicBezTo>
                    <a:pt x="7180" y="12530"/>
                    <a:pt x="6809" y="12468"/>
                    <a:pt x="6685" y="12477"/>
                  </a:cubicBezTo>
                  <a:cubicBezTo>
                    <a:pt x="6606" y="12424"/>
                    <a:pt x="6870" y="12459"/>
                    <a:pt x="6932" y="12451"/>
                  </a:cubicBezTo>
                  <a:cubicBezTo>
                    <a:pt x="6915" y="12318"/>
                    <a:pt x="6685" y="12415"/>
                    <a:pt x="6597" y="12442"/>
                  </a:cubicBezTo>
                  <a:cubicBezTo>
                    <a:pt x="6526" y="12362"/>
                    <a:pt x="6314" y="12300"/>
                    <a:pt x="6164" y="12398"/>
                  </a:cubicBezTo>
                  <a:cubicBezTo>
                    <a:pt x="6182" y="12468"/>
                    <a:pt x="6394" y="12415"/>
                    <a:pt x="6491" y="12442"/>
                  </a:cubicBezTo>
                  <a:cubicBezTo>
                    <a:pt x="6473" y="12504"/>
                    <a:pt x="6367" y="12451"/>
                    <a:pt x="6314" y="12468"/>
                  </a:cubicBezTo>
                  <a:cubicBezTo>
                    <a:pt x="6182" y="12459"/>
                    <a:pt x="6049" y="12442"/>
                    <a:pt x="5970" y="12521"/>
                  </a:cubicBezTo>
                  <a:cubicBezTo>
                    <a:pt x="5820" y="12424"/>
                    <a:pt x="5652" y="12477"/>
                    <a:pt x="5422" y="12442"/>
                  </a:cubicBezTo>
                  <a:cubicBezTo>
                    <a:pt x="5378" y="12451"/>
                    <a:pt x="5361" y="12504"/>
                    <a:pt x="5308" y="12495"/>
                  </a:cubicBezTo>
                  <a:cubicBezTo>
                    <a:pt x="5210" y="12504"/>
                    <a:pt x="5228" y="12451"/>
                    <a:pt x="5299" y="12371"/>
                  </a:cubicBezTo>
                  <a:cubicBezTo>
                    <a:pt x="5149" y="12424"/>
                    <a:pt x="5069" y="12406"/>
                    <a:pt x="4999" y="12380"/>
                  </a:cubicBezTo>
                  <a:cubicBezTo>
                    <a:pt x="4928" y="12362"/>
                    <a:pt x="4866" y="12327"/>
                    <a:pt x="4734" y="12362"/>
                  </a:cubicBezTo>
                  <a:cubicBezTo>
                    <a:pt x="4734" y="12292"/>
                    <a:pt x="4804" y="12300"/>
                    <a:pt x="4884" y="12239"/>
                  </a:cubicBezTo>
                  <a:cubicBezTo>
                    <a:pt x="4822" y="12247"/>
                    <a:pt x="4857" y="12212"/>
                    <a:pt x="4822" y="12203"/>
                  </a:cubicBezTo>
                  <a:cubicBezTo>
                    <a:pt x="4769" y="12212"/>
                    <a:pt x="4690" y="12292"/>
                    <a:pt x="4734" y="12300"/>
                  </a:cubicBezTo>
                  <a:cubicBezTo>
                    <a:pt x="4522" y="12415"/>
                    <a:pt x="4442" y="12345"/>
                    <a:pt x="4275" y="12380"/>
                  </a:cubicBezTo>
                  <a:cubicBezTo>
                    <a:pt x="4222" y="12415"/>
                    <a:pt x="4177" y="12459"/>
                    <a:pt x="4213" y="12468"/>
                  </a:cubicBezTo>
                  <a:cubicBezTo>
                    <a:pt x="4063" y="12521"/>
                    <a:pt x="4054" y="12433"/>
                    <a:pt x="3868" y="12486"/>
                  </a:cubicBezTo>
                  <a:cubicBezTo>
                    <a:pt x="4018" y="12424"/>
                    <a:pt x="4071" y="12327"/>
                    <a:pt x="4018" y="12309"/>
                  </a:cubicBezTo>
                  <a:cubicBezTo>
                    <a:pt x="4151" y="12221"/>
                    <a:pt x="4054" y="12336"/>
                    <a:pt x="4151" y="12309"/>
                  </a:cubicBezTo>
                  <a:cubicBezTo>
                    <a:pt x="4230" y="12247"/>
                    <a:pt x="4230" y="12212"/>
                    <a:pt x="4160" y="12221"/>
                  </a:cubicBezTo>
                  <a:cubicBezTo>
                    <a:pt x="3992" y="12239"/>
                    <a:pt x="3983" y="12371"/>
                    <a:pt x="3833" y="12424"/>
                  </a:cubicBezTo>
                  <a:cubicBezTo>
                    <a:pt x="3762" y="12362"/>
                    <a:pt x="3745" y="12371"/>
                    <a:pt x="3550" y="12353"/>
                  </a:cubicBezTo>
                  <a:lnTo>
                    <a:pt x="3674" y="12265"/>
                  </a:lnTo>
                  <a:cubicBezTo>
                    <a:pt x="3515" y="12265"/>
                    <a:pt x="3312" y="12371"/>
                    <a:pt x="3153" y="12345"/>
                  </a:cubicBezTo>
                  <a:cubicBezTo>
                    <a:pt x="3321" y="12265"/>
                    <a:pt x="3206" y="12274"/>
                    <a:pt x="3224" y="12256"/>
                  </a:cubicBezTo>
                  <a:cubicBezTo>
                    <a:pt x="3259" y="12212"/>
                    <a:pt x="3436" y="12124"/>
                    <a:pt x="3347" y="12133"/>
                  </a:cubicBezTo>
                  <a:cubicBezTo>
                    <a:pt x="3135" y="12203"/>
                    <a:pt x="3321" y="12221"/>
                    <a:pt x="3091" y="12345"/>
                  </a:cubicBezTo>
                  <a:cubicBezTo>
                    <a:pt x="2932" y="12362"/>
                    <a:pt x="3171" y="12230"/>
                    <a:pt x="3003" y="12247"/>
                  </a:cubicBezTo>
                  <a:cubicBezTo>
                    <a:pt x="2941" y="12256"/>
                    <a:pt x="2915" y="12300"/>
                    <a:pt x="2941" y="12309"/>
                  </a:cubicBezTo>
                  <a:cubicBezTo>
                    <a:pt x="2738" y="12389"/>
                    <a:pt x="2844" y="12274"/>
                    <a:pt x="2765" y="12274"/>
                  </a:cubicBezTo>
                  <a:cubicBezTo>
                    <a:pt x="2694" y="12265"/>
                    <a:pt x="2500" y="12318"/>
                    <a:pt x="2403" y="12327"/>
                  </a:cubicBezTo>
                  <a:cubicBezTo>
                    <a:pt x="2394" y="12327"/>
                    <a:pt x="2385" y="12327"/>
                    <a:pt x="2376" y="12318"/>
                  </a:cubicBezTo>
                  <a:cubicBezTo>
                    <a:pt x="2367" y="12318"/>
                    <a:pt x="2367" y="12318"/>
                    <a:pt x="2367" y="12318"/>
                  </a:cubicBezTo>
                  <a:lnTo>
                    <a:pt x="2376" y="12309"/>
                  </a:lnTo>
                  <a:lnTo>
                    <a:pt x="2385" y="12300"/>
                  </a:lnTo>
                  <a:cubicBezTo>
                    <a:pt x="2403" y="12274"/>
                    <a:pt x="2420" y="12256"/>
                    <a:pt x="2438" y="12239"/>
                  </a:cubicBezTo>
                  <a:cubicBezTo>
                    <a:pt x="2473" y="12194"/>
                    <a:pt x="2491" y="12159"/>
                    <a:pt x="2473" y="12150"/>
                  </a:cubicBezTo>
                  <a:cubicBezTo>
                    <a:pt x="2562" y="12097"/>
                    <a:pt x="2544" y="12133"/>
                    <a:pt x="2606" y="12097"/>
                  </a:cubicBezTo>
                  <a:cubicBezTo>
                    <a:pt x="2676" y="12009"/>
                    <a:pt x="2517" y="12071"/>
                    <a:pt x="2667" y="11956"/>
                  </a:cubicBezTo>
                  <a:cubicBezTo>
                    <a:pt x="2782" y="11885"/>
                    <a:pt x="2667" y="12009"/>
                    <a:pt x="2765" y="11956"/>
                  </a:cubicBezTo>
                  <a:cubicBezTo>
                    <a:pt x="2879" y="11824"/>
                    <a:pt x="2685" y="11947"/>
                    <a:pt x="2765" y="11841"/>
                  </a:cubicBezTo>
                  <a:cubicBezTo>
                    <a:pt x="2623" y="11930"/>
                    <a:pt x="2570" y="12027"/>
                    <a:pt x="2394" y="12115"/>
                  </a:cubicBezTo>
                  <a:cubicBezTo>
                    <a:pt x="2429" y="12080"/>
                    <a:pt x="2420" y="12027"/>
                    <a:pt x="2464" y="11991"/>
                  </a:cubicBezTo>
                  <a:cubicBezTo>
                    <a:pt x="2491" y="11974"/>
                    <a:pt x="2509" y="12000"/>
                    <a:pt x="2544" y="11974"/>
                  </a:cubicBezTo>
                  <a:cubicBezTo>
                    <a:pt x="2712" y="11841"/>
                    <a:pt x="2835" y="11735"/>
                    <a:pt x="2968" y="11568"/>
                  </a:cubicBezTo>
                  <a:cubicBezTo>
                    <a:pt x="2977" y="11506"/>
                    <a:pt x="2809" y="11700"/>
                    <a:pt x="2773" y="11656"/>
                  </a:cubicBezTo>
                  <a:cubicBezTo>
                    <a:pt x="2853" y="11559"/>
                    <a:pt x="2941" y="11470"/>
                    <a:pt x="3012" y="11382"/>
                  </a:cubicBezTo>
                  <a:lnTo>
                    <a:pt x="3153" y="11320"/>
                  </a:lnTo>
                  <a:cubicBezTo>
                    <a:pt x="3259" y="11241"/>
                    <a:pt x="3180" y="11267"/>
                    <a:pt x="3224" y="11214"/>
                  </a:cubicBezTo>
                  <a:cubicBezTo>
                    <a:pt x="3321" y="11100"/>
                    <a:pt x="3453" y="11047"/>
                    <a:pt x="3277" y="11064"/>
                  </a:cubicBezTo>
                  <a:cubicBezTo>
                    <a:pt x="3197" y="11144"/>
                    <a:pt x="3003" y="11311"/>
                    <a:pt x="3082" y="11161"/>
                  </a:cubicBezTo>
                  <a:cubicBezTo>
                    <a:pt x="2941" y="11259"/>
                    <a:pt x="2924" y="11391"/>
                    <a:pt x="2835" y="11506"/>
                  </a:cubicBezTo>
                  <a:cubicBezTo>
                    <a:pt x="2667" y="11585"/>
                    <a:pt x="2826" y="11409"/>
                    <a:pt x="2871" y="11338"/>
                  </a:cubicBezTo>
                  <a:cubicBezTo>
                    <a:pt x="2924" y="11241"/>
                    <a:pt x="2994" y="11135"/>
                    <a:pt x="3030" y="11064"/>
                  </a:cubicBezTo>
                  <a:lnTo>
                    <a:pt x="3259" y="10985"/>
                  </a:lnTo>
                  <a:cubicBezTo>
                    <a:pt x="3339" y="10870"/>
                    <a:pt x="3268" y="10861"/>
                    <a:pt x="3109" y="10949"/>
                  </a:cubicBezTo>
                  <a:cubicBezTo>
                    <a:pt x="3144" y="10888"/>
                    <a:pt x="3180" y="10835"/>
                    <a:pt x="3215" y="10773"/>
                  </a:cubicBezTo>
                  <a:cubicBezTo>
                    <a:pt x="3268" y="10764"/>
                    <a:pt x="3250" y="10799"/>
                    <a:pt x="3312" y="10791"/>
                  </a:cubicBezTo>
                  <a:cubicBezTo>
                    <a:pt x="3365" y="10667"/>
                    <a:pt x="3497" y="10587"/>
                    <a:pt x="3542" y="10464"/>
                  </a:cubicBezTo>
                  <a:cubicBezTo>
                    <a:pt x="3577" y="10464"/>
                    <a:pt x="3568" y="10482"/>
                    <a:pt x="3612" y="10473"/>
                  </a:cubicBezTo>
                  <a:cubicBezTo>
                    <a:pt x="3789" y="10252"/>
                    <a:pt x="3807" y="10146"/>
                    <a:pt x="3974" y="9943"/>
                  </a:cubicBezTo>
                  <a:cubicBezTo>
                    <a:pt x="3851" y="9943"/>
                    <a:pt x="3860" y="9855"/>
                    <a:pt x="3974" y="9704"/>
                  </a:cubicBezTo>
                  <a:cubicBezTo>
                    <a:pt x="3824" y="9731"/>
                    <a:pt x="3921" y="9863"/>
                    <a:pt x="3762" y="9943"/>
                  </a:cubicBezTo>
                  <a:cubicBezTo>
                    <a:pt x="3709" y="9899"/>
                    <a:pt x="3886" y="9722"/>
                    <a:pt x="3921" y="9625"/>
                  </a:cubicBezTo>
                  <a:cubicBezTo>
                    <a:pt x="3992" y="9616"/>
                    <a:pt x="3974" y="9643"/>
                    <a:pt x="3957" y="9678"/>
                  </a:cubicBezTo>
                  <a:cubicBezTo>
                    <a:pt x="4054" y="9581"/>
                    <a:pt x="4089" y="9678"/>
                    <a:pt x="4177" y="9616"/>
                  </a:cubicBezTo>
                  <a:cubicBezTo>
                    <a:pt x="4283" y="9493"/>
                    <a:pt x="4063" y="9660"/>
                    <a:pt x="4098" y="9563"/>
                  </a:cubicBezTo>
                  <a:cubicBezTo>
                    <a:pt x="4142" y="9440"/>
                    <a:pt x="4301" y="9501"/>
                    <a:pt x="4327" y="9378"/>
                  </a:cubicBezTo>
                  <a:cubicBezTo>
                    <a:pt x="4354" y="9325"/>
                    <a:pt x="4169" y="9413"/>
                    <a:pt x="4169" y="9342"/>
                  </a:cubicBezTo>
                  <a:cubicBezTo>
                    <a:pt x="4301" y="9281"/>
                    <a:pt x="4257" y="9086"/>
                    <a:pt x="4345" y="9175"/>
                  </a:cubicBezTo>
                  <a:cubicBezTo>
                    <a:pt x="4363" y="9033"/>
                    <a:pt x="4442" y="8892"/>
                    <a:pt x="4548" y="8777"/>
                  </a:cubicBezTo>
                  <a:cubicBezTo>
                    <a:pt x="4433" y="8698"/>
                    <a:pt x="4398" y="8883"/>
                    <a:pt x="4336" y="8954"/>
                  </a:cubicBezTo>
                  <a:cubicBezTo>
                    <a:pt x="4222" y="8910"/>
                    <a:pt x="4398" y="8830"/>
                    <a:pt x="4425" y="8751"/>
                  </a:cubicBezTo>
                  <a:cubicBezTo>
                    <a:pt x="4460" y="8680"/>
                    <a:pt x="4416" y="8627"/>
                    <a:pt x="4478" y="8557"/>
                  </a:cubicBezTo>
                  <a:cubicBezTo>
                    <a:pt x="4592" y="8557"/>
                    <a:pt x="4548" y="8627"/>
                    <a:pt x="4495" y="8698"/>
                  </a:cubicBezTo>
                  <a:cubicBezTo>
                    <a:pt x="4566" y="8716"/>
                    <a:pt x="4601" y="8645"/>
                    <a:pt x="4645" y="8574"/>
                  </a:cubicBezTo>
                  <a:cubicBezTo>
                    <a:pt x="4707" y="8618"/>
                    <a:pt x="4725" y="8645"/>
                    <a:pt x="4804" y="8601"/>
                  </a:cubicBezTo>
                  <a:cubicBezTo>
                    <a:pt x="4813" y="8557"/>
                    <a:pt x="4654" y="8583"/>
                    <a:pt x="4690" y="8495"/>
                  </a:cubicBezTo>
                  <a:cubicBezTo>
                    <a:pt x="4637" y="8433"/>
                    <a:pt x="4513" y="8574"/>
                    <a:pt x="4531" y="8468"/>
                  </a:cubicBezTo>
                  <a:cubicBezTo>
                    <a:pt x="4575" y="8389"/>
                    <a:pt x="4575" y="8442"/>
                    <a:pt x="4610" y="8459"/>
                  </a:cubicBezTo>
                  <a:cubicBezTo>
                    <a:pt x="4672" y="8292"/>
                    <a:pt x="4716" y="8265"/>
                    <a:pt x="4822" y="8106"/>
                  </a:cubicBezTo>
                  <a:cubicBezTo>
                    <a:pt x="4963" y="8177"/>
                    <a:pt x="4690" y="8239"/>
                    <a:pt x="4813" y="8292"/>
                  </a:cubicBezTo>
                  <a:cubicBezTo>
                    <a:pt x="4928" y="8274"/>
                    <a:pt x="4884" y="8221"/>
                    <a:pt x="4972" y="8159"/>
                  </a:cubicBezTo>
                  <a:cubicBezTo>
                    <a:pt x="5016" y="8097"/>
                    <a:pt x="4884" y="8106"/>
                    <a:pt x="4893" y="8115"/>
                  </a:cubicBezTo>
                  <a:cubicBezTo>
                    <a:pt x="4813" y="8036"/>
                    <a:pt x="4981" y="8027"/>
                    <a:pt x="4840" y="7965"/>
                  </a:cubicBezTo>
                  <a:cubicBezTo>
                    <a:pt x="4928" y="7868"/>
                    <a:pt x="4893" y="7753"/>
                    <a:pt x="4999" y="7727"/>
                  </a:cubicBezTo>
                  <a:cubicBezTo>
                    <a:pt x="4954" y="7612"/>
                    <a:pt x="5157" y="7418"/>
                    <a:pt x="5272" y="7206"/>
                  </a:cubicBezTo>
                  <a:cubicBezTo>
                    <a:pt x="5334" y="7091"/>
                    <a:pt x="5325" y="7064"/>
                    <a:pt x="5449" y="7029"/>
                  </a:cubicBezTo>
                  <a:cubicBezTo>
                    <a:pt x="5458" y="6994"/>
                    <a:pt x="5405" y="6976"/>
                    <a:pt x="5431" y="6941"/>
                  </a:cubicBezTo>
                  <a:cubicBezTo>
                    <a:pt x="5564" y="6791"/>
                    <a:pt x="5643" y="6658"/>
                    <a:pt x="5723" y="6535"/>
                  </a:cubicBezTo>
                  <a:cubicBezTo>
                    <a:pt x="5811" y="6402"/>
                    <a:pt x="5882" y="6287"/>
                    <a:pt x="6023" y="6190"/>
                  </a:cubicBezTo>
                  <a:cubicBezTo>
                    <a:pt x="6040" y="6164"/>
                    <a:pt x="5996" y="6137"/>
                    <a:pt x="6023" y="6111"/>
                  </a:cubicBezTo>
                  <a:cubicBezTo>
                    <a:pt x="6058" y="6040"/>
                    <a:pt x="6111" y="6093"/>
                    <a:pt x="6146" y="6014"/>
                  </a:cubicBezTo>
                  <a:cubicBezTo>
                    <a:pt x="6252" y="6067"/>
                    <a:pt x="6182" y="6128"/>
                    <a:pt x="6199" y="6181"/>
                  </a:cubicBezTo>
                  <a:cubicBezTo>
                    <a:pt x="6120" y="6181"/>
                    <a:pt x="5970" y="6217"/>
                    <a:pt x="5970" y="6349"/>
                  </a:cubicBezTo>
                  <a:cubicBezTo>
                    <a:pt x="6049" y="6393"/>
                    <a:pt x="6058" y="6270"/>
                    <a:pt x="6138" y="6252"/>
                  </a:cubicBezTo>
                  <a:cubicBezTo>
                    <a:pt x="6164" y="6243"/>
                    <a:pt x="6217" y="6296"/>
                    <a:pt x="6226" y="6287"/>
                  </a:cubicBezTo>
                  <a:cubicBezTo>
                    <a:pt x="6288" y="6270"/>
                    <a:pt x="6314" y="6208"/>
                    <a:pt x="6376" y="6173"/>
                  </a:cubicBezTo>
                  <a:cubicBezTo>
                    <a:pt x="6323" y="6075"/>
                    <a:pt x="6288" y="6226"/>
                    <a:pt x="6244" y="6137"/>
                  </a:cubicBezTo>
                  <a:cubicBezTo>
                    <a:pt x="6235" y="6075"/>
                    <a:pt x="6314" y="5890"/>
                    <a:pt x="6191" y="5969"/>
                  </a:cubicBezTo>
                  <a:cubicBezTo>
                    <a:pt x="6164" y="5925"/>
                    <a:pt x="6314" y="5705"/>
                    <a:pt x="6376" y="5802"/>
                  </a:cubicBezTo>
                  <a:cubicBezTo>
                    <a:pt x="6385" y="5705"/>
                    <a:pt x="6447" y="5625"/>
                    <a:pt x="6517" y="5554"/>
                  </a:cubicBezTo>
                  <a:cubicBezTo>
                    <a:pt x="6606" y="5475"/>
                    <a:pt x="6703" y="5404"/>
                    <a:pt x="6800" y="5316"/>
                  </a:cubicBezTo>
                  <a:cubicBezTo>
                    <a:pt x="7003" y="5113"/>
                    <a:pt x="7215" y="4830"/>
                    <a:pt x="7383" y="4672"/>
                  </a:cubicBezTo>
                  <a:cubicBezTo>
                    <a:pt x="7436" y="4601"/>
                    <a:pt x="7471" y="4680"/>
                    <a:pt x="7515" y="4636"/>
                  </a:cubicBezTo>
                  <a:cubicBezTo>
                    <a:pt x="7550" y="4574"/>
                    <a:pt x="7630" y="4548"/>
                    <a:pt x="7630" y="4539"/>
                  </a:cubicBezTo>
                  <a:cubicBezTo>
                    <a:pt x="7665" y="4495"/>
                    <a:pt x="7603" y="4424"/>
                    <a:pt x="7709" y="4389"/>
                  </a:cubicBezTo>
                  <a:cubicBezTo>
                    <a:pt x="7815" y="4433"/>
                    <a:pt x="7709" y="4468"/>
                    <a:pt x="7700" y="4521"/>
                  </a:cubicBezTo>
                  <a:cubicBezTo>
                    <a:pt x="7692" y="4548"/>
                    <a:pt x="7718" y="4610"/>
                    <a:pt x="7709" y="4627"/>
                  </a:cubicBezTo>
                  <a:cubicBezTo>
                    <a:pt x="7692" y="4663"/>
                    <a:pt x="7524" y="4672"/>
                    <a:pt x="7612" y="4751"/>
                  </a:cubicBezTo>
                  <a:cubicBezTo>
                    <a:pt x="7656" y="4786"/>
                    <a:pt x="7639" y="4707"/>
                    <a:pt x="7683" y="4689"/>
                  </a:cubicBezTo>
                  <a:cubicBezTo>
                    <a:pt x="7700" y="4689"/>
                    <a:pt x="7798" y="4795"/>
                    <a:pt x="7833" y="4680"/>
                  </a:cubicBezTo>
                  <a:cubicBezTo>
                    <a:pt x="7798" y="4619"/>
                    <a:pt x="7745" y="4786"/>
                    <a:pt x="7709" y="4672"/>
                  </a:cubicBezTo>
                  <a:cubicBezTo>
                    <a:pt x="7789" y="4548"/>
                    <a:pt x="8001" y="4513"/>
                    <a:pt x="8089" y="4424"/>
                  </a:cubicBezTo>
                  <a:cubicBezTo>
                    <a:pt x="8018" y="4336"/>
                    <a:pt x="7930" y="4530"/>
                    <a:pt x="7851" y="4513"/>
                  </a:cubicBezTo>
                  <a:cubicBezTo>
                    <a:pt x="7736" y="4442"/>
                    <a:pt x="7842" y="4389"/>
                    <a:pt x="7780" y="4327"/>
                  </a:cubicBezTo>
                  <a:cubicBezTo>
                    <a:pt x="7833" y="4265"/>
                    <a:pt x="7877" y="4212"/>
                    <a:pt x="7939" y="4168"/>
                  </a:cubicBezTo>
                  <a:cubicBezTo>
                    <a:pt x="7992" y="4124"/>
                    <a:pt x="8054" y="4089"/>
                    <a:pt x="8107" y="4053"/>
                  </a:cubicBezTo>
                  <a:cubicBezTo>
                    <a:pt x="8221" y="3983"/>
                    <a:pt x="8345" y="3939"/>
                    <a:pt x="8451" y="3886"/>
                  </a:cubicBezTo>
                  <a:cubicBezTo>
                    <a:pt x="8539" y="3700"/>
                    <a:pt x="8698" y="3550"/>
                    <a:pt x="8892" y="3497"/>
                  </a:cubicBezTo>
                  <a:cubicBezTo>
                    <a:pt x="8848" y="3391"/>
                    <a:pt x="8778" y="3391"/>
                    <a:pt x="8707" y="3435"/>
                  </a:cubicBezTo>
                  <a:cubicBezTo>
                    <a:pt x="8672" y="3374"/>
                    <a:pt x="8804" y="3338"/>
                    <a:pt x="8787" y="3276"/>
                  </a:cubicBezTo>
                  <a:cubicBezTo>
                    <a:pt x="8716" y="3179"/>
                    <a:pt x="8707" y="3321"/>
                    <a:pt x="8681" y="3347"/>
                  </a:cubicBezTo>
                  <a:cubicBezTo>
                    <a:pt x="8592" y="3400"/>
                    <a:pt x="8477" y="3435"/>
                    <a:pt x="8380" y="3515"/>
                  </a:cubicBezTo>
                  <a:cubicBezTo>
                    <a:pt x="8354" y="3541"/>
                    <a:pt x="8398" y="3577"/>
                    <a:pt x="8363" y="3603"/>
                  </a:cubicBezTo>
                  <a:cubicBezTo>
                    <a:pt x="8283" y="3691"/>
                    <a:pt x="8221" y="3665"/>
                    <a:pt x="8151" y="3691"/>
                  </a:cubicBezTo>
                  <a:cubicBezTo>
                    <a:pt x="8107" y="3744"/>
                    <a:pt x="8213" y="3700"/>
                    <a:pt x="8177" y="3780"/>
                  </a:cubicBezTo>
                  <a:cubicBezTo>
                    <a:pt x="7974" y="3859"/>
                    <a:pt x="7842" y="4080"/>
                    <a:pt x="7647" y="4159"/>
                  </a:cubicBezTo>
                  <a:cubicBezTo>
                    <a:pt x="7639" y="4027"/>
                    <a:pt x="7462" y="4212"/>
                    <a:pt x="7383" y="4142"/>
                  </a:cubicBezTo>
                  <a:cubicBezTo>
                    <a:pt x="7312" y="4195"/>
                    <a:pt x="7515" y="4257"/>
                    <a:pt x="7391" y="4301"/>
                  </a:cubicBezTo>
                  <a:cubicBezTo>
                    <a:pt x="7418" y="4327"/>
                    <a:pt x="7453" y="4283"/>
                    <a:pt x="7480" y="4265"/>
                  </a:cubicBezTo>
                  <a:cubicBezTo>
                    <a:pt x="7577" y="4212"/>
                    <a:pt x="7462" y="4327"/>
                    <a:pt x="7427" y="4345"/>
                  </a:cubicBezTo>
                  <a:cubicBezTo>
                    <a:pt x="7356" y="4371"/>
                    <a:pt x="7285" y="4345"/>
                    <a:pt x="7206" y="4424"/>
                  </a:cubicBezTo>
                  <a:cubicBezTo>
                    <a:pt x="7241" y="4513"/>
                    <a:pt x="7294" y="4415"/>
                    <a:pt x="7338" y="4389"/>
                  </a:cubicBezTo>
                  <a:cubicBezTo>
                    <a:pt x="7400" y="4468"/>
                    <a:pt x="7285" y="4460"/>
                    <a:pt x="7241" y="4513"/>
                  </a:cubicBezTo>
                  <a:cubicBezTo>
                    <a:pt x="7197" y="4557"/>
                    <a:pt x="7135" y="4619"/>
                    <a:pt x="7082" y="4689"/>
                  </a:cubicBezTo>
                  <a:cubicBezTo>
                    <a:pt x="7021" y="4751"/>
                    <a:pt x="6959" y="4822"/>
                    <a:pt x="6888" y="4875"/>
                  </a:cubicBezTo>
                  <a:cubicBezTo>
                    <a:pt x="6835" y="4839"/>
                    <a:pt x="6879" y="4804"/>
                    <a:pt x="6915" y="4760"/>
                  </a:cubicBezTo>
                  <a:cubicBezTo>
                    <a:pt x="6773" y="4698"/>
                    <a:pt x="6791" y="4892"/>
                    <a:pt x="6800" y="4963"/>
                  </a:cubicBezTo>
                  <a:cubicBezTo>
                    <a:pt x="6614" y="5131"/>
                    <a:pt x="6500" y="5051"/>
                    <a:pt x="6358" y="5228"/>
                  </a:cubicBezTo>
                  <a:cubicBezTo>
                    <a:pt x="6420" y="5325"/>
                    <a:pt x="6491" y="5148"/>
                    <a:pt x="6561" y="5122"/>
                  </a:cubicBezTo>
                  <a:cubicBezTo>
                    <a:pt x="6526" y="5254"/>
                    <a:pt x="6420" y="5351"/>
                    <a:pt x="6323" y="5440"/>
                  </a:cubicBezTo>
                  <a:cubicBezTo>
                    <a:pt x="6226" y="5528"/>
                    <a:pt x="6111" y="5599"/>
                    <a:pt x="6067" y="5687"/>
                  </a:cubicBezTo>
                  <a:cubicBezTo>
                    <a:pt x="6049" y="5705"/>
                    <a:pt x="6067" y="5775"/>
                    <a:pt x="6067" y="5775"/>
                  </a:cubicBezTo>
                  <a:cubicBezTo>
                    <a:pt x="6040" y="5811"/>
                    <a:pt x="6023" y="5731"/>
                    <a:pt x="6023" y="5740"/>
                  </a:cubicBezTo>
                  <a:cubicBezTo>
                    <a:pt x="5979" y="5784"/>
                    <a:pt x="5979" y="5872"/>
                    <a:pt x="5943" y="5917"/>
                  </a:cubicBezTo>
                  <a:cubicBezTo>
                    <a:pt x="5864" y="6014"/>
                    <a:pt x="5767" y="5969"/>
                    <a:pt x="5705" y="6049"/>
                  </a:cubicBezTo>
                  <a:cubicBezTo>
                    <a:pt x="5687" y="6075"/>
                    <a:pt x="5731" y="6102"/>
                    <a:pt x="5758" y="6128"/>
                  </a:cubicBezTo>
                  <a:cubicBezTo>
                    <a:pt x="5546" y="6332"/>
                    <a:pt x="5484" y="6623"/>
                    <a:pt x="5272" y="6702"/>
                  </a:cubicBezTo>
                  <a:cubicBezTo>
                    <a:pt x="5246" y="6738"/>
                    <a:pt x="5290" y="6738"/>
                    <a:pt x="5299" y="6720"/>
                  </a:cubicBezTo>
                  <a:cubicBezTo>
                    <a:pt x="5272" y="6835"/>
                    <a:pt x="5087" y="7064"/>
                    <a:pt x="4990" y="7082"/>
                  </a:cubicBezTo>
                  <a:cubicBezTo>
                    <a:pt x="4972" y="7153"/>
                    <a:pt x="4954" y="7223"/>
                    <a:pt x="4963" y="7294"/>
                  </a:cubicBezTo>
                  <a:cubicBezTo>
                    <a:pt x="4884" y="7391"/>
                    <a:pt x="4787" y="7506"/>
                    <a:pt x="4681" y="7621"/>
                  </a:cubicBezTo>
                  <a:cubicBezTo>
                    <a:pt x="4619" y="7682"/>
                    <a:pt x="4557" y="7744"/>
                    <a:pt x="4504" y="7806"/>
                  </a:cubicBezTo>
                  <a:cubicBezTo>
                    <a:pt x="4433" y="7877"/>
                    <a:pt x="4372" y="7947"/>
                    <a:pt x="4310" y="8009"/>
                  </a:cubicBezTo>
                  <a:cubicBezTo>
                    <a:pt x="4151" y="7992"/>
                    <a:pt x="4054" y="8080"/>
                    <a:pt x="3948" y="8018"/>
                  </a:cubicBezTo>
                  <a:cubicBezTo>
                    <a:pt x="3789" y="8354"/>
                    <a:pt x="3665" y="8486"/>
                    <a:pt x="3471" y="8795"/>
                  </a:cubicBezTo>
                  <a:cubicBezTo>
                    <a:pt x="3471" y="8839"/>
                    <a:pt x="3497" y="8866"/>
                    <a:pt x="3524" y="8883"/>
                  </a:cubicBezTo>
                  <a:cubicBezTo>
                    <a:pt x="3480" y="8972"/>
                    <a:pt x="3436" y="9025"/>
                    <a:pt x="3383" y="9060"/>
                  </a:cubicBezTo>
                  <a:cubicBezTo>
                    <a:pt x="3339" y="9148"/>
                    <a:pt x="3497" y="9033"/>
                    <a:pt x="3524" y="9007"/>
                  </a:cubicBezTo>
                  <a:cubicBezTo>
                    <a:pt x="3665" y="8848"/>
                    <a:pt x="3515" y="8777"/>
                    <a:pt x="3692" y="8680"/>
                  </a:cubicBezTo>
                  <a:cubicBezTo>
                    <a:pt x="3709" y="8760"/>
                    <a:pt x="3674" y="8874"/>
                    <a:pt x="3586" y="9016"/>
                  </a:cubicBezTo>
                  <a:cubicBezTo>
                    <a:pt x="3630" y="8998"/>
                    <a:pt x="3665" y="8989"/>
                    <a:pt x="3701" y="8954"/>
                  </a:cubicBezTo>
                  <a:cubicBezTo>
                    <a:pt x="3745" y="8980"/>
                    <a:pt x="3674" y="9007"/>
                    <a:pt x="3656" y="9025"/>
                  </a:cubicBezTo>
                  <a:cubicBezTo>
                    <a:pt x="3621" y="9042"/>
                    <a:pt x="3559" y="9104"/>
                    <a:pt x="3480" y="9078"/>
                  </a:cubicBezTo>
                  <a:cubicBezTo>
                    <a:pt x="3445" y="9122"/>
                    <a:pt x="3427" y="9175"/>
                    <a:pt x="3392" y="9219"/>
                  </a:cubicBezTo>
                  <a:cubicBezTo>
                    <a:pt x="3374" y="9237"/>
                    <a:pt x="3347" y="9263"/>
                    <a:pt x="3312" y="9281"/>
                  </a:cubicBezTo>
                  <a:cubicBezTo>
                    <a:pt x="3286" y="9307"/>
                    <a:pt x="3259" y="9316"/>
                    <a:pt x="3259" y="9316"/>
                  </a:cubicBezTo>
                  <a:cubicBezTo>
                    <a:pt x="3224" y="9387"/>
                    <a:pt x="3330" y="9395"/>
                    <a:pt x="3224" y="9501"/>
                  </a:cubicBezTo>
                  <a:cubicBezTo>
                    <a:pt x="3082" y="9510"/>
                    <a:pt x="3012" y="9704"/>
                    <a:pt x="2871" y="9722"/>
                  </a:cubicBezTo>
                  <a:cubicBezTo>
                    <a:pt x="2844" y="9837"/>
                    <a:pt x="3038" y="9669"/>
                    <a:pt x="3030" y="9757"/>
                  </a:cubicBezTo>
                  <a:cubicBezTo>
                    <a:pt x="2977" y="9863"/>
                    <a:pt x="2879" y="9934"/>
                    <a:pt x="2853" y="9872"/>
                  </a:cubicBezTo>
                  <a:cubicBezTo>
                    <a:pt x="2915" y="9952"/>
                    <a:pt x="2588" y="10155"/>
                    <a:pt x="2809" y="10111"/>
                  </a:cubicBezTo>
                  <a:cubicBezTo>
                    <a:pt x="2959" y="10075"/>
                    <a:pt x="2800" y="9961"/>
                    <a:pt x="2924" y="9934"/>
                  </a:cubicBezTo>
                  <a:cubicBezTo>
                    <a:pt x="3074" y="9881"/>
                    <a:pt x="2888" y="10084"/>
                    <a:pt x="2862" y="10137"/>
                  </a:cubicBezTo>
                  <a:cubicBezTo>
                    <a:pt x="2853" y="10172"/>
                    <a:pt x="2879" y="10217"/>
                    <a:pt x="2879" y="10234"/>
                  </a:cubicBezTo>
                  <a:cubicBezTo>
                    <a:pt x="2800" y="10411"/>
                    <a:pt x="2632" y="10693"/>
                    <a:pt x="2447" y="10817"/>
                  </a:cubicBezTo>
                  <a:cubicBezTo>
                    <a:pt x="2456" y="10897"/>
                    <a:pt x="2261" y="11082"/>
                    <a:pt x="2208" y="11214"/>
                  </a:cubicBezTo>
                  <a:cubicBezTo>
                    <a:pt x="2173" y="11294"/>
                    <a:pt x="2200" y="11347"/>
                    <a:pt x="2208" y="11382"/>
                  </a:cubicBezTo>
                  <a:cubicBezTo>
                    <a:pt x="2429" y="11188"/>
                    <a:pt x="2323" y="11126"/>
                    <a:pt x="2464" y="10958"/>
                  </a:cubicBezTo>
                  <a:cubicBezTo>
                    <a:pt x="2579" y="10985"/>
                    <a:pt x="2464" y="11126"/>
                    <a:pt x="2411" y="11232"/>
                  </a:cubicBezTo>
                  <a:cubicBezTo>
                    <a:pt x="2350" y="11338"/>
                    <a:pt x="2164" y="11515"/>
                    <a:pt x="2111" y="11665"/>
                  </a:cubicBezTo>
                  <a:cubicBezTo>
                    <a:pt x="1943" y="11753"/>
                    <a:pt x="2067" y="11612"/>
                    <a:pt x="1988" y="11629"/>
                  </a:cubicBezTo>
                  <a:cubicBezTo>
                    <a:pt x="1961" y="11726"/>
                    <a:pt x="2032" y="11744"/>
                    <a:pt x="2005" y="11832"/>
                  </a:cubicBezTo>
                  <a:cubicBezTo>
                    <a:pt x="1820" y="11974"/>
                    <a:pt x="1873" y="12000"/>
                    <a:pt x="1714" y="12194"/>
                  </a:cubicBezTo>
                  <a:cubicBezTo>
                    <a:pt x="1837" y="12141"/>
                    <a:pt x="1793" y="12018"/>
                    <a:pt x="1943" y="11983"/>
                  </a:cubicBezTo>
                  <a:cubicBezTo>
                    <a:pt x="1899" y="12080"/>
                    <a:pt x="1723" y="12283"/>
                    <a:pt x="1873" y="12212"/>
                  </a:cubicBezTo>
                  <a:cubicBezTo>
                    <a:pt x="1749" y="12336"/>
                    <a:pt x="1652" y="12468"/>
                    <a:pt x="1475" y="12583"/>
                  </a:cubicBezTo>
                  <a:cubicBezTo>
                    <a:pt x="1484" y="12609"/>
                    <a:pt x="1431" y="12698"/>
                    <a:pt x="1617" y="12583"/>
                  </a:cubicBezTo>
                  <a:cubicBezTo>
                    <a:pt x="1626" y="12636"/>
                    <a:pt x="1370" y="12813"/>
                    <a:pt x="1581" y="12689"/>
                  </a:cubicBezTo>
                  <a:cubicBezTo>
                    <a:pt x="1564" y="12724"/>
                    <a:pt x="1537" y="12751"/>
                    <a:pt x="1511" y="12777"/>
                  </a:cubicBezTo>
                  <a:cubicBezTo>
                    <a:pt x="1484" y="12804"/>
                    <a:pt x="1431" y="12848"/>
                    <a:pt x="1431" y="12857"/>
                  </a:cubicBezTo>
                  <a:cubicBezTo>
                    <a:pt x="1405" y="12883"/>
                    <a:pt x="1361" y="12927"/>
                    <a:pt x="1361" y="12945"/>
                  </a:cubicBezTo>
                  <a:cubicBezTo>
                    <a:pt x="1520" y="12927"/>
                    <a:pt x="1361" y="12892"/>
                    <a:pt x="1590" y="12795"/>
                  </a:cubicBezTo>
                  <a:cubicBezTo>
                    <a:pt x="1634" y="12848"/>
                    <a:pt x="1767" y="12848"/>
                    <a:pt x="1908" y="12839"/>
                  </a:cubicBezTo>
                  <a:cubicBezTo>
                    <a:pt x="2041" y="12830"/>
                    <a:pt x="2182" y="12821"/>
                    <a:pt x="2270" y="12848"/>
                  </a:cubicBezTo>
                  <a:cubicBezTo>
                    <a:pt x="2341" y="12830"/>
                    <a:pt x="2411" y="12777"/>
                    <a:pt x="2473" y="12795"/>
                  </a:cubicBezTo>
                  <a:cubicBezTo>
                    <a:pt x="2182" y="12919"/>
                    <a:pt x="2482" y="12848"/>
                    <a:pt x="2367" y="12945"/>
                  </a:cubicBezTo>
                  <a:cubicBezTo>
                    <a:pt x="2500" y="12892"/>
                    <a:pt x="2818" y="12857"/>
                    <a:pt x="2818" y="12804"/>
                  </a:cubicBezTo>
                  <a:cubicBezTo>
                    <a:pt x="2994" y="12698"/>
                    <a:pt x="2844" y="12839"/>
                    <a:pt x="2888" y="12830"/>
                  </a:cubicBezTo>
                  <a:cubicBezTo>
                    <a:pt x="3038" y="12804"/>
                    <a:pt x="2950" y="12751"/>
                    <a:pt x="3091" y="12715"/>
                  </a:cubicBezTo>
                  <a:cubicBezTo>
                    <a:pt x="3427" y="12742"/>
                    <a:pt x="3798" y="12715"/>
                    <a:pt x="4098" y="12707"/>
                  </a:cubicBezTo>
                  <a:cubicBezTo>
                    <a:pt x="4160" y="12707"/>
                    <a:pt x="4124" y="12742"/>
                    <a:pt x="4177" y="12742"/>
                  </a:cubicBezTo>
                  <a:cubicBezTo>
                    <a:pt x="4283" y="12742"/>
                    <a:pt x="4425" y="12671"/>
                    <a:pt x="4531" y="12689"/>
                  </a:cubicBezTo>
                  <a:cubicBezTo>
                    <a:pt x="4566" y="12698"/>
                    <a:pt x="4637" y="12698"/>
                    <a:pt x="4628" y="12760"/>
                  </a:cubicBezTo>
                  <a:cubicBezTo>
                    <a:pt x="4778" y="12742"/>
                    <a:pt x="4946" y="12751"/>
                    <a:pt x="5105" y="12742"/>
                  </a:cubicBezTo>
                  <a:cubicBezTo>
                    <a:pt x="5537" y="12715"/>
                    <a:pt x="5829" y="12742"/>
                    <a:pt x="5943" y="12980"/>
                  </a:cubicBezTo>
                  <a:cubicBezTo>
                    <a:pt x="5873" y="13095"/>
                    <a:pt x="5837" y="13201"/>
                    <a:pt x="5961" y="13219"/>
                  </a:cubicBezTo>
                  <a:cubicBezTo>
                    <a:pt x="5926" y="13272"/>
                    <a:pt x="5855" y="13289"/>
                    <a:pt x="5758" y="13281"/>
                  </a:cubicBezTo>
                  <a:cubicBezTo>
                    <a:pt x="5829" y="13342"/>
                    <a:pt x="5546" y="13510"/>
                    <a:pt x="5784" y="13528"/>
                  </a:cubicBezTo>
                  <a:cubicBezTo>
                    <a:pt x="5617" y="13545"/>
                    <a:pt x="5564" y="13678"/>
                    <a:pt x="5449" y="13731"/>
                  </a:cubicBezTo>
                  <a:cubicBezTo>
                    <a:pt x="5396" y="13757"/>
                    <a:pt x="5263" y="13704"/>
                    <a:pt x="5263" y="13793"/>
                  </a:cubicBezTo>
                  <a:cubicBezTo>
                    <a:pt x="4804" y="13704"/>
                    <a:pt x="4230" y="13713"/>
                    <a:pt x="3771" y="13660"/>
                  </a:cubicBezTo>
                  <a:cubicBezTo>
                    <a:pt x="3692" y="13651"/>
                    <a:pt x="3674" y="13598"/>
                    <a:pt x="3586" y="13598"/>
                  </a:cubicBezTo>
                  <a:cubicBezTo>
                    <a:pt x="3471" y="13590"/>
                    <a:pt x="3303" y="13634"/>
                    <a:pt x="3180" y="13616"/>
                  </a:cubicBezTo>
                  <a:cubicBezTo>
                    <a:pt x="3100" y="13607"/>
                    <a:pt x="3109" y="13581"/>
                    <a:pt x="3021" y="13581"/>
                  </a:cubicBezTo>
                  <a:cubicBezTo>
                    <a:pt x="2853" y="13581"/>
                    <a:pt x="2650" y="13678"/>
                    <a:pt x="2641" y="13572"/>
                  </a:cubicBezTo>
                  <a:cubicBezTo>
                    <a:pt x="2588" y="13581"/>
                    <a:pt x="2544" y="13634"/>
                    <a:pt x="2473" y="13634"/>
                  </a:cubicBezTo>
                  <a:cubicBezTo>
                    <a:pt x="2367" y="13616"/>
                    <a:pt x="2200" y="13643"/>
                    <a:pt x="2094" y="13625"/>
                  </a:cubicBezTo>
                  <a:cubicBezTo>
                    <a:pt x="2076" y="13616"/>
                    <a:pt x="2058" y="13598"/>
                    <a:pt x="2049" y="13590"/>
                  </a:cubicBezTo>
                  <a:cubicBezTo>
                    <a:pt x="2041" y="13572"/>
                    <a:pt x="2032" y="13554"/>
                    <a:pt x="2032" y="13554"/>
                  </a:cubicBezTo>
                  <a:cubicBezTo>
                    <a:pt x="1988" y="13554"/>
                    <a:pt x="1882" y="13607"/>
                    <a:pt x="1811" y="13616"/>
                  </a:cubicBezTo>
                  <a:cubicBezTo>
                    <a:pt x="1670" y="13634"/>
                    <a:pt x="1626" y="13572"/>
                    <a:pt x="1520" y="13572"/>
                  </a:cubicBezTo>
                  <a:cubicBezTo>
                    <a:pt x="1422" y="13581"/>
                    <a:pt x="1343" y="13616"/>
                    <a:pt x="1246" y="13634"/>
                  </a:cubicBezTo>
                  <a:cubicBezTo>
                    <a:pt x="1052" y="13651"/>
                    <a:pt x="919" y="13625"/>
                    <a:pt x="813" y="13590"/>
                  </a:cubicBezTo>
                  <a:cubicBezTo>
                    <a:pt x="751" y="13572"/>
                    <a:pt x="690" y="13607"/>
                    <a:pt x="619" y="13643"/>
                  </a:cubicBezTo>
                  <a:cubicBezTo>
                    <a:pt x="522" y="13616"/>
                    <a:pt x="354" y="13607"/>
                    <a:pt x="160" y="13607"/>
                  </a:cubicBezTo>
                  <a:cubicBezTo>
                    <a:pt x="1" y="13651"/>
                    <a:pt x="125" y="13519"/>
                    <a:pt x="160" y="13439"/>
                  </a:cubicBezTo>
                  <a:cubicBezTo>
                    <a:pt x="204" y="13360"/>
                    <a:pt x="257" y="13272"/>
                    <a:pt x="301" y="13175"/>
                  </a:cubicBezTo>
                  <a:cubicBezTo>
                    <a:pt x="434" y="13060"/>
                    <a:pt x="478" y="13139"/>
                    <a:pt x="610" y="12971"/>
                  </a:cubicBezTo>
                  <a:cubicBezTo>
                    <a:pt x="628" y="12874"/>
                    <a:pt x="381" y="13122"/>
                    <a:pt x="381" y="13051"/>
                  </a:cubicBezTo>
                  <a:cubicBezTo>
                    <a:pt x="601" y="12715"/>
                    <a:pt x="681" y="12601"/>
                    <a:pt x="849" y="12292"/>
                  </a:cubicBezTo>
                  <a:cubicBezTo>
                    <a:pt x="893" y="12283"/>
                    <a:pt x="910" y="12300"/>
                    <a:pt x="866" y="12380"/>
                  </a:cubicBezTo>
                  <a:cubicBezTo>
                    <a:pt x="1131" y="12159"/>
                    <a:pt x="866" y="12221"/>
                    <a:pt x="849" y="12221"/>
                  </a:cubicBezTo>
                  <a:cubicBezTo>
                    <a:pt x="928" y="12044"/>
                    <a:pt x="937" y="12230"/>
                    <a:pt x="1043" y="12089"/>
                  </a:cubicBezTo>
                  <a:cubicBezTo>
                    <a:pt x="1113" y="11991"/>
                    <a:pt x="1025" y="12036"/>
                    <a:pt x="955" y="12053"/>
                  </a:cubicBezTo>
                  <a:lnTo>
                    <a:pt x="1131" y="11762"/>
                  </a:lnTo>
                  <a:cubicBezTo>
                    <a:pt x="1264" y="11656"/>
                    <a:pt x="1184" y="11744"/>
                    <a:pt x="1317" y="11691"/>
                  </a:cubicBezTo>
                  <a:lnTo>
                    <a:pt x="1387" y="11568"/>
                  </a:lnTo>
                  <a:cubicBezTo>
                    <a:pt x="1414" y="11497"/>
                    <a:pt x="1105" y="11788"/>
                    <a:pt x="1264" y="11550"/>
                  </a:cubicBezTo>
                  <a:cubicBezTo>
                    <a:pt x="1352" y="11373"/>
                    <a:pt x="1317" y="11532"/>
                    <a:pt x="1467" y="11444"/>
                  </a:cubicBezTo>
                  <a:cubicBezTo>
                    <a:pt x="1528" y="11338"/>
                    <a:pt x="1590" y="11347"/>
                    <a:pt x="1564" y="11285"/>
                  </a:cubicBezTo>
                  <a:cubicBezTo>
                    <a:pt x="1617" y="11197"/>
                    <a:pt x="1396" y="11320"/>
                    <a:pt x="1334" y="11320"/>
                  </a:cubicBezTo>
                  <a:lnTo>
                    <a:pt x="1511" y="11020"/>
                  </a:lnTo>
                  <a:cubicBezTo>
                    <a:pt x="1528" y="11038"/>
                    <a:pt x="1581" y="11038"/>
                    <a:pt x="1652" y="11020"/>
                  </a:cubicBezTo>
                  <a:cubicBezTo>
                    <a:pt x="1626" y="10976"/>
                    <a:pt x="1785" y="10799"/>
                    <a:pt x="1590" y="10888"/>
                  </a:cubicBezTo>
                  <a:cubicBezTo>
                    <a:pt x="1705" y="10658"/>
                    <a:pt x="1846" y="10526"/>
                    <a:pt x="2014" y="10437"/>
                  </a:cubicBezTo>
                  <a:cubicBezTo>
                    <a:pt x="2067" y="10358"/>
                    <a:pt x="1935" y="10270"/>
                    <a:pt x="2138" y="10234"/>
                  </a:cubicBezTo>
                  <a:cubicBezTo>
                    <a:pt x="2173" y="10119"/>
                    <a:pt x="1917" y="10349"/>
                    <a:pt x="2094" y="10119"/>
                  </a:cubicBezTo>
                  <a:cubicBezTo>
                    <a:pt x="2049" y="10137"/>
                    <a:pt x="2005" y="10164"/>
                    <a:pt x="1970" y="10217"/>
                  </a:cubicBezTo>
                  <a:cubicBezTo>
                    <a:pt x="1970" y="10190"/>
                    <a:pt x="2085" y="9828"/>
                    <a:pt x="2226" y="9908"/>
                  </a:cubicBezTo>
                  <a:cubicBezTo>
                    <a:pt x="2305" y="9784"/>
                    <a:pt x="2155" y="9810"/>
                    <a:pt x="2270" y="9660"/>
                  </a:cubicBezTo>
                  <a:cubicBezTo>
                    <a:pt x="2305" y="9660"/>
                    <a:pt x="2341" y="9660"/>
                    <a:pt x="2376" y="9652"/>
                  </a:cubicBezTo>
                  <a:cubicBezTo>
                    <a:pt x="2332" y="9634"/>
                    <a:pt x="2403" y="9528"/>
                    <a:pt x="2376" y="9484"/>
                  </a:cubicBezTo>
                  <a:cubicBezTo>
                    <a:pt x="2456" y="9360"/>
                    <a:pt x="2553" y="9325"/>
                    <a:pt x="2641" y="9281"/>
                  </a:cubicBezTo>
                  <a:cubicBezTo>
                    <a:pt x="2491" y="9263"/>
                    <a:pt x="2756" y="8954"/>
                    <a:pt x="2773" y="8892"/>
                  </a:cubicBezTo>
                  <a:cubicBezTo>
                    <a:pt x="2782" y="8883"/>
                    <a:pt x="2667" y="8972"/>
                    <a:pt x="2667" y="9016"/>
                  </a:cubicBezTo>
                  <a:cubicBezTo>
                    <a:pt x="2703" y="8760"/>
                    <a:pt x="3021" y="8486"/>
                    <a:pt x="3162" y="8203"/>
                  </a:cubicBezTo>
                  <a:cubicBezTo>
                    <a:pt x="3312" y="8159"/>
                    <a:pt x="3409" y="8142"/>
                    <a:pt x="3595" y="8009"/>
                  </a:cubicBezTo>
                  <a:cubicBezTo>
                    <a:pt x="3692" y="7894"/>
                    <a:pt x="3568" y="7903"/>
                    <a:pt x="3665" y="7788"/>
                  </a:cubicBezTo>
                  <a:cubicBezTo>
                    <a:pt x="3489" y="7859"/>
                    <a:pt x="3621" y="7594"/>
                    <a:pt x="3471" y="7744"/>
                  </a:cubicBezTo>
                  <a:cubicBezTo>
                    <a:pt x="3445" y="7665"/>
                    <a:pt x="3665" y="7453"/>
                    <a:pt x="3462" y="7462"/>
                  </a:cubicBezTo>
                  <a:cubicBezTo>
                    <a:pt x="3497" y="7400"/>
                    <a:pt x="3533" y="7320"/>
                    <a:pt x="3568" y="7259"/>
                  </a:cubicBezTo>
                  <a:cubicBezTo>
                    <a:pt x="3603" y="7197"/>
                    <a:pt x="3639" y="7135"/>
                    <a:pt x="3674" y="7073"/>
                  </a:cubicBezTo>
                  <a:cubicBezTo>
                    <a:pt x="3736" y="6976"/>
                    <a:pt x="3798" y="6888"/>
                    <a:pt x="3868" y="6791"/>
                  </a:cubicBezTo>
                  <a:cubicBezTo>
                    <a:pt x="4001" y="6614"/>
                    <a:pt x="4124" y="6429"/>
                    <a:pt x="4213" y="6279"/>
                  </a:cubicBezTo>
                  <a:cubicBezTo>
                    <a:pt x="4292" y="6358"/>
                    <a:pt x="4142" y="6473"/>
                    <a:pt x="4071" y="6588"/>
                  </a:cubicBezTo>
                  <a:cubicBezTo>
                    <a:pt x="4010" y="6694"/>
                    <a:pt x="3930" y="6791"/>
                    <a:pt x="3912" y="6879"/>
                  </a:cubicBezTo>
                  <a:cubicBezTo>
                    <a:pt x="3983" y="6852"/>
                    <a:pt x="4054" y="6773"/>
                    <a:pt x="4124" y="6782"/>
                  </a:cubicBezTo>
                  <a:cubicBezTo>
                    <a:pt x="4222" y="6685"/>
                    <a:pt x="4063" y="6641"/>
                    <a:pt x="4133" y="6552"/>
                  </a:cubicBezTo>
                  <a:lnTo>
                    <a:pt x="4186" y="6588"/>
                  </a:lnTo>
                  <a:cubicBezTo>
                    <a:pt x="4266" y="6446"/>
                    <a:pt x="4354" y="6402"/>
                    <a:pt x="4451" y="6367"/>
                  </a:cubicBezTo>
                  <a:cubicBezTo>
                    <a:pt x="4469" y="6332"/>
                    <a:pt x="4416" y="6314"/>
                    <a:pt x="4442" y="6279"/>
                  </a:cubicBezTo>
                  <a:lnTo>
                    <a:pt x="4584" y="6093"/>
                  </a:lnTo>
                  <a:cubicBezTo>
                    <a:pt x="4672" y="6049"/>
                    <a:pt x="4645" y="6111"/>
                    <a:pt x="4698" y="6093"/>
                  </a:cubicBezTo>
                  <a:cubicBezTo>
                    <a:pt x="4787" y="5996"/>
                    <a:pt x="4654" y="6075"/>
                    <a:pt x="4672" y="5987"/>
                  </a:cubicBezTo>
                  <a:cubicBezTo>
                    <a:pt x="4725" y="5917"/>
                    <a:pt x="4813" y="5837"/>
                    <a:pt x="4698" y="5793"/>
                  </a:cubicBezTo>
                  <a:cubicBezTo>
                    <a:pt x="4787" y="5740"/>
                    <a:pt x="4866" y="5634"/>
                    <a:pt x="4937" y="5537"/>
                  </a:cubicBezTo>
                  <a:cubicBezTo>
                    <a:pt x="5007" y="5449"/>
                    <a:pt x="5078" y="5351"/>
                    <a:pt x="5149" y="5298"/>
                  </a:cubicBezTo>
                  <a:cubicBezTo>
                    <a:pt x="5122" y="5431"/>
                    <a:pt x="4910" y="5581"/>
                    <a:pt x="4831" y="5731"/>
                  </a:cubicBezTo>
                  <a:cubicBezTo>
                    <a:pt x="4840" y="5793"/>
                    <a:pt x="4831" y="5855"/>
                    <a:pt x="4884" y="5908"/>
                  </a:cubicBezTo>
                  <a:cubicBezTo>
                    <a:pt x="4946" y="5837"/>
                    <a:pt x="4963" y="5784"/>
                    <a:pt x="4893" y="5740"/>
                  </a:cubicBezTo>
                  <a:cubicBezTo>
                    <a:pt x="4954" y="5713"/>
                    <a:pt x="4990" y="5660"/>
                    <a:pt x="5016" y="5607"/>
                  </a:cubicBezTo>
                  <a:cubicBezTo>
                    <a:pt x="5043" y="5554"/>
                    <a:pt x="5078" y="5493"/>
                    <a:pt x="5149" y="5431"/>
                  </a:cubicBezTo>
                  <a:cubicBezTo>
                    <a:pt x="5149" y="5493"/>
                    <a:pt x="5175" y="5475"/>
                    <a:pt x="5219" y="5493"/>
                  </a:cubicBezTo>
                  <a:cubicBezTo>
                    <a:pt x="5378" y="5263"/>
                    <a:pt x="5546" y="5042"/>
                    <a:pt x="5793" y="4760"/>
                  </a:cubicBezTo>
                  <a:cubicBezTo>
                    <a:pt x="5882" y="4733"/>
                    <a:pt x="5811" y="4866"/>
                    <a:pt x="5899" y="4822"/>
                  </a:cubicBezTo>
                  <a:cubicBezTo>
                    <a:pt x="6005" y="4724"/>
                    <a:pt x="5758" y="4742"/>
                    <a:pt x="5935" y="4619"/>
                  </a:cubicBezTo>
                  <a:cubicBezTo>
                    <a:pt x="6032" y="4627"/>
                    <a:pt x="6014" y="4769"/>
                    <a:pt x="5970" y="4839"/>
                  </a:cubicBezTo>
                  <a:cubicBezTo>
                    <a:pt x="6067" y="4901"/>
                    <a:pt x="6155" y="4724"/>
                    <a:pt x="6023" y="4663"/>
                  </a:cubicBezTo>
                  <a:cubicBezTo>
                    <a:pt x="6076" y="4627"/>
                    <a:pt x="6093" y="4566"/>
                    <a:pt x="6049" y="4592"/>
                  </a:cubicBezTo>
                  <a:cubicBezTo>
                    <a:pt x="6270" y="4362"/>
                    <a:pt x="6553" y="4080"/>
                    <a:pt x="6862" y="3833"/>
                  </a:cubicBezTo>
                  <a:cubicBezTo>
                    <a:pt x="7012" y="3709"/>
                    <a:pt x="7162" y="3577"/>
                    <a:pt x="7303" y="3453"/>
                  </a:cubicBezTo>
                  <a:cubicBezTo>
                    <a:pt x="7444" y="3338"/>
                    <a:pt x="7586" y="3223"/>
                    <a:pt x="7700" y="3117"/>
                  </a:cubicBezTo>
                  <a:cubicBezTo>
                    <a:pt x="7727" y="3082"/>
                    <a:pt x="7692" y="3082"/>
                    <a:pt x="7674" y="3091"/>
                  </a:cubicBezTo>
                  <a:cubicBezTo>
                    <a:pt x="7727" y="3029"/>
                    <a:pt x="7842" y="2959"/>
                    <a:pt x="7957" y="2844"/>
                  </a:cubicBezTo>
                  <a:cubicBezTo>
                    <a:pt x="8027" y="2914"/>
                    <a:pt x="7886" y="2950"/>
                    <a:pt x="8001" y="2967"/>
                  </a:cubicBezTo>
                  <a:cubicBezTo>
                    <a:pt x="8107" y="2967"/>
                    <a:pt x="8115" y="2897"/>
                    <a:pt x="8151" y="2888"/>
                  </a:cubicBezTo>
                  <a:cubicBezTo>
                    <a:pt x="8239" y="2870"/>
                    <a:pt x="8054" y="2967"/>
                    <a:pt x="8054" y="3038"/>
                  </a:cubicBezTo>
                  <a:cubicBezTo>
                    <a:pt x="8168" y="2994"/>
                    <a:pt x="8283" y="2976"/>
                    <a:pt x="8416" y="2932"/>
                  </a:cubicBezTo>
                  <a:cubicBezTo>
                    <a:pt x="8363" y="2800"/>
                    <a:pt x="8425" y="2685"/>
                    <a:pt x="8477" y="2561"/>
                  </a:cubicBezTo>
                  <a:cubicBezTo>
                    <a:pt x="8557" y="2535"/>
                    <a:pt x="8636" y="2491"/>
                    <a:pt x="8689" y="2570"/>
                  </a:cubicBezTo>
                  <a:cubicBezTo>
                    <a:pt x="8725" y="2491"/>
                    <a:pt x="8795" y="2446"/>
                    <a:pt x="8884" y="2393"/>
                  </a:cubicBezTo>
                  <a:cubicBezTo>
                    <a:pt x="8937" y="2367"/>
                    <a:pt x="8981" y="2340"/>
                    <a:pt x="9043" y="2314"/>
                  </a:cubicBezTo>
                  <a:cubicBezTo>
                    <a:pt x="9104" y="2279"/>
                    <a:pt x="9166" y="2252"/>
                    <a:pt x="9228" y="2208"/>
                  </a:cubicBezTo>
                  <a:cubicBezTo>
                    <a:pt x="9263" y="2217"/>
                    <a:pt x="9290" y="2243"/>
                    <a:pt x="9316" y="2296"/>
                  </a:cubicBezTo>
                  <a:cubicBezTo>
                    <a:pt x="9387" y="2270"/>
                    <a:pt x="9352" y="2226"/>
                    <a:pt x="9325" y="2182"/>
                  </a:cubicBezTo>
                  <a:cubicBezTo>
                    <a:pt x="9475" y="2137"/>
                    <a:pt x="9617" y="2023"/>
                    <a:pt x="9784" y="1925"/>
                  </a:cubicBezTo>
                  <a:cubicBezTo>
                    <a:pt x="9908" y="1855"/>
                    <a:pt x="10049" y="1811"/>
                    <a:pt x="10182" y="1767"/>
                  </a:cubicBezTo>
                  <a:cubicBezTo>
                    <a:pt x="10323" y="1731"/>
                    <a:pt x="10447" y="1696"/>
                    <a:pt x="10561" y="1652"/>
                  </a:cubicBezTo>
                  <a:cubicBezTo>
                    <a:pt x="10667" y="1608"/>
                    <a:pt x="10747" y="1493"/>
                    <a:pt x="10835" y="1555"/>
                  </a:cubicBezTo>
                  <a:cubicBezTo>
                    <a:pt x="10870" y="1519"/>
                    <a:pt x="10862" y="1484"/>
                    <a:pt x="10897" y="1457"/>
                  </a:cubicBezTo>
                  <a:cubicBezTo>
                    <a:pt x="10976" y="1431"/>
                    <a:pt x="11029" y="1466"/>
                    <a:pt x="11091" y="1484"/>
                  </a:cubicBezTo>
                  <a:cubicBezTo>
                    <a:pt x="11179" y="1378"/>
                    <a:pt x="11321" y="1325"/>
                    <a:pt x="11480" y="1272"/>
                  </a:cubicBezTo>
                  <a:cubicBezTo>
                    <a:pt x="11559" y="1246"/>
                    <a:pt x="11647" y="1219"/>
                    <a:pt x="11736" y="1193"/>
                  </a:cubicBezTo>
                  <a:cubicBezTo>
                    <a:pt x="11824" y="1166"/>
                    <a:pt x="11921" y="1140"/>
                    <a:pt x="12018" y="1095"/>
                  </a:cubicBezTo>
                  <a:cubicBezTo>
                    <a:pt x="12115" y="1140"/>
                    <a:pt x="11983" y="1166"/>
                    <a:pt x="12036" y="1254"/>
                  </a:cubicBezTo>
                  <a:cubicBezTo>
                    <a:pt x="12177" y="1201"/>
                    <a:pt x="12089" y="1034"/>
                    <a:pt x="12292" y="1007"/>
                  </a:cubicBezTo>
                  <a:cubicBezTo>
                    <a:pt x="12283" y="1069"/>
                    <a:pt x="12230" y="1104"/>
                    <a:pt x="12283" y="1201"/>
                  </a:cubicBezTo>
                  <a:cubicBezTo>
                    <a:pt x="12398" y="1184"/>
                    <a:pt x="12363" y="1042"/>
                    <a:pt x="12486" y="1104"/>
                  </a:cubicBezTo>
                  <a:cubicBezTo>
                    <a:pt x="12486" y="1166"/>
                    <a:pt x="12354" y="1166"/>
                    <a:pt x="12363" y="1237"/>
                  </a:cubicBezTo>
                  <a:cubicBezTo>
                    <a:pt x="12460" y="1281"/>
                    <a:pt x="12486" y="1087"/>
                    <a:pt x="12654" y="1087"/>
                  </a:cubicBezTo>
                  <a:cubicBezTo>
                    <a:pt x="12680" y="1157"/>
                    <a:pt x="12636" y="1193"/>
                    <a:pt x="12557" y="1210"/>
                  </a:cubicBezTo>
                  <a:cubicBezTo>
                    <a:pt x="12645" y="1290"/>
                    <a:pt x="12645" y="1122"/>
                    <a:pt x="12725" y="1122"/>
                  </a:cubicBezTo>
                  <a:cubicBezTo>
                    <a:pt x="12751" y="1175"/>
                    <a:pt x="12866" y="1095"/>
                    <a:pt x="12901" y="1140"/>
                  </a:cubicBezTo>
                  <a:cubicBezTo>
                    <a:pt x="12963" y="1069"/>
                    <a:pt x="13043" y="901"/>
                    <a:pt x="13131" y="919"/>
                  </a:cubicBezTo>
                  <a:cubicBezTo>
                    <a:pt x="13113" y="963"/>
                    <a:pt x="13131" y="1034"/>
                    <a:pt x="13113" y="1087"/>
                  </a:cubicBezTo>
                  <a:cubicBezTo>
                    <a:pt x="13060" y="1104"/>
                    <a:pt x="13034" y="1060"/>
                    <a:pt x="12981" y="1087"/>
                  </a:cubicBezTo>
                  <a:cubicBezTo>
                    <a:pt x="12998" y="1228"/>
                    <a:pt x="13175" y="1122"/>
                    <a:pt x="13237" y="1078"/>
                  </a:cubicBezTo>
                  <a:cubicBezTo>
                    <a:pt x="13272" y="1166"/>
                    <a:pt x="13193" y="1193"/>
                    <a:pt x="13228" y="1272"/>
                  </a:cubicBezTo>
                  <a:cubicBezTo>
                    <a:pt x="13263" y="1228"/>
                    <a:pt x="13281" y="1166"/>
                    <a:pt x="13316" y="1122"/>
                  </a:cubicBezTo>
                  <a:cubicBezTo>
                    <a:pt x="13422" y="1087"/>
                    <a:pt x="13440" y="1175"/>
                    <a:pt x="13502" y="1201"/>
                  </a:cubicBezTo>
                  <a:cubicBezTo>
                    <a:pt x="13352" y="1254"/>
                    <a:pt x="13051" y="1449"/>
                    <a:pt x="12884" y="1334"/>
                  </a:cubicBezTo>
                  <a:cubicBezTo>
                    <a:pt x="12822" y="1360"/>
                    <a:pt x="12937" y="1369"/>
                    <a:pt x="12884" y="1422"/>
                  </a:cubicBezTo>
                  <a:cubicBezTo>
                    <a:pt x="12751" y="1449"/>
                    <a:pt x="12583" y="1555"/>
                    <a:pt x="12486" y="1519"/>
                  </a:cubicBezTo>
                  <a:cubicBezTo>
                    <a:pt x="12460" y="1528"/>
                    <a:pt x="12477" y="1563"/>
                    <a:pt x="12477" y="1590"/>
                  </a:cubicBezTo>
                  <a:cubicBezTo>
                    <a:pt x="12301" y="1652"/>
                    <a:pt x="12151" y="1590"/>
                    <a:pt x="12071" y="1749"/>
                  </a:cubicBezTo>
                  <a:cubicBezTo>
                    <a:pt x="11956" y="1687"/>
                    <a:pt x="11683" y="1872"/>
                    <a:pt x="11594" y="1970"/>
                  </a:cubicBezTo>
                  <a:cubicBezTo>
                    <a:pt x="11524" y="1917"/>
                    <a:pt x="11400" y="1970"/>
                    <a:pt x="11294" y="1987"/>
                  </a:cubicBezTo>
                  <a:cubicBezTo>
                    <a:pt x="11338" y="2093"/>
                    <a:pt x="11453" y="2031"/>
                    <a:pt x="11524" y="2058"/>
                  </a:cubicBezTo>
                  <a:cubicBezTo>
                    <a:pt x="11533" y="2190"/>
                    <a:pt x="11462" y="2076"/>
                    <a:pt x="11382" y="2120"/>
                  </a:cubicBezTo>
                  <a:cubicBezTo>
                    <a:pt x="11321" y="2137"/>
                    <a:pt x="11409" y="2226"/>
                    <a:pt x="11409" y="2270"/>
                  </a:cubicBezTo>
                  <a:cubicBezTo>
                    <a:pt x="11594" y="2226"/>
                    <a:pt x="11621" y="2111"/>
                    <a:pt x="11665" y="2005"/>
                  </a:cubicBezTo>
                  <a:cubicBezTo>
                    <a:pt x="12036" y="1881"/>
                    <a:pt x="12239" y="1775"/>
                    <a:pt x="12522" y="1731"/>
                  </a:cubicBezTo>
                  <a:cubicBezTo>
                    <a:pt x="12460" y="1793"/>
                    <a:pt x="12513" y="1908"/>
                    <a:pt x="12433" y="1952"/>
                  </a:cubicBezTo>
                  <a:cubicBezTo>
                    <a:pt x="12469" y="2014"/>
                    <a:pt x="12583" y="1908"/>
                    <a:pt x="12628" y="1961"/>
                  </a:cubicBezTo>
                  <a:cubicBezTo>
                    <a:pt x="12619" y="1899"/>
                    <a:pt x="12592" y="1872"/>
                    <a:pt x="12539" y="1890"/>
                  </a:cubicBezTo>
                  <a:cubicBezTo>
                    <a:pt x="12513" y="1793"/>
                    <a:pt x="12663" y="1793"/>
                    <a:pt x="12751" y="1758"/>
                  </a:cubicBezTo>
                  <a:cubicBezTo>
                    <a:pt x="12769" y="1802"/>
                    <a:pt x="12769" y="1872"/>
                    <a:pt x="12813" y="1864"/>
                  </a:cubicBezTo>
                  <a:cubicBezTo>
                    <a:pt x="12928" y="1855"/>
                    <a:pt x="12786" y="1714"/>
                    <a:pt x="12937" y="1731"/>
                  </a:cubicBezTo>
                  <a:cubicBezTo>
                    <a:pt x="12910" y="1846"/>
                    <a:pt x="12901" y="1820"/>
                    <a:pt x="13007" y="1864"/>
                  </a:cubicBezTo>
                  <a:cubicBezTo>
                    <a:pt x="13051" y="1837"/>
                    <a:pt x="13007" y="1793"/>
                    <a:pt x="12954" y="1820"/>
                  </a:cubicBezTo>
                  <a:cubicBezTo>
                    <a:pt x="12954" y="1775"/>
                    <a:pt x="13043" y="1784"/>
                    <a:pt x="13025" y="1731"/>
                  </a:cubicBezTo>
                  <a:cubicBezTo>
                    <a:pt x="13113" y="1767"/>
                    <a:pt x="13193" y="1775"/>
                    <a:pt x="13166" y="1890"/>
                  </a:cubicBezTo>
                  <a:cubicBezTo>
                    <a:pt x="13290" y="1872"/>
                    <a:pt x="13254" y="1767"/>
                    <a:pt x="13413" y="1767"/>
                  </a:cubicBezTo>
                  <a:cubicBezTo>
                    <a:pt x="13528" y="1722"/>
                    <a:pt x="13537" y="1864"/>
                    <a:pt x="13643" y="1828"/>
                  </a:cubicBezTo>
                  <a:cubicBezTo>
                    <a:pt x="13714" y="1767"/>
                    <a:pt x="13793" y="1714"/>
                    <a:pt x="13722" y="1625"/>
                  </a:cubicBezTo>
                  <a:cubicBezTo>
                    <a:pt x="13881" y="1581"/>
                    <a:pt x="13952" y="1519"/>
                    <a:pt x="13925" y="1422"/>
                  </a:cubicBezTo>
                  <a:cubicBezTo>
                    <a:pt x="14005" y="1378"/>
                    <a:pt x="14005" y="1449"/>
                    <a:pt x="14076" y="1422"/>
                  </a:cubicBezTo>
                  <a:cubicBezTo>
                    <a:pt x="14102" y="1484"/>
                    <a:pt x="14049" y="1484"/>
                    <a:pt x="13996" y="1502"/>
                  </a:cubicBezTo>
                  <a:cubicBezTo>
                    <a:pt x="14023" y="1581"/>
                    <a:pt x="14093" y="1599"/>
                    <a:pt x="14146" y="1625"/>
                  </a:cubicBezTo>
                  <a:cubicBezTo>
                    <a:pt x="14252" y="1555"/>
                    <a:pt x="14226" y="1555"/>
                    <a:pt x="14358" y="1590"/>
                  </a:cubicBezTo>
                  <a:cubicBezTo>
                    <a:pt x="14411" y="1678"/>
                    <a:pt x="14261" y="1625"/>
                    <a:pt x="14323" y="1714"/>
                  </a:cubicBezTo>
                  <a:cubicBezTo>
                    <a:pt x="14332" y="1784"/>
                    <a:pt x="14393" y="1696"/>
                    <a:pt x="14367" y="1643"/>
                  </a:cubicBezTo>
                  <a:cubicBezTo>
                    <a:pt x="14464" y="1625"/>
                    <a:pt x="14499" y="1572"/>
                    <a:pt x="14623" y="1563"/>
                  </a:cubicBezTo>
                  <a:cubicBezTo>
                    <a:pt x="14623" y="1493"/>
                    <a:pt x="14605" y="1449"/>
                    <a:pt x="14570" y="1422"/>
                  </a:cubicBezTo>
                  <a:cubicBezTo>
                    <a:pt x="14544" y="1466"/>
                    <a:pt x="14446" y="1475"/>
                    <a:pt x="14367" y="1493"/>
                  </a:cubicBezTo>
                  <a:cubicBezTo>
                    <a:pt x="14358" y="1334"/>
                    <a:pt x="14190" y="1422"/>
                    <a:pt x="14173" y="1281"/>
                  </a:cubicBezTo>
                  <a:cubicBezTo>
                    <a:pt x="14349" y="1263"/>
                    <a:pt x="14588" y="1201"/>
                    <a:pt x="14817" y="1166"/>
                  </a:cubicBezTo>
                  <a:cubicBezTo>
                    <a:pt x="15056" y="1131"/>
                    <a:pt x="15285" y="1104"/>
                    <a:pt x="15453" y="1113"/>
                  </a:cubicBezTo>
                  <a:cubicBezTo>
                    <a:pt x="15462" y="1254"/>
                    <a:pt x="15382" y="1157"/>
                    <a:pt x="15329" y="1166"/>
                  </a:cubicBezTo>
                  <a:cubicBezTo>
                    <a:pt x="15073" y="1193"/>
                    <a:pt x="14685" y="1246"/>
                    <a:pt x="14429" y="1290"/>
                  </a:cubicBezTo>
                  <a:cubicBezTo>
                    <a:pt x="14517" y="1334"/>
                    <a:pt x="14667" y="1290"/>
                    <a:pt x="14720" y="1396"/>
                  </a:cubicBezTo>
                  <a:cubicBezTo>
                    <a:pt x="14826" y="1405"/>
                    <a:pt x="14738" y="1263"/>
                    <a:pt x="14853" y="1281"/>
                  </a:cubicBezTo>
                  <a:cubicBezTo>
                    <a:pt x="14923" y="1254"/>
                    <a:pt x="14906" y="1334"/>
                    <a:pt x="14959" y="1334"/>
                  </a:cubicBezTo>
                  <a:cubicBezTo>
                    <a:pt x="15029" y="1369"/>
                    <a:pt x="15029" y="1263"/>
                    <a:pt x="15038" y="1263"/>
                  </a:cubicBezTo>
                  <a:cubicBezTo>
                    <a:pt x="15056" y="1254"/>
                    <a:pt x="15082" y="1281"/>
                    <a:pt x="15100" y="1281"/>
                  </a:cubicBezTo>
                  <a:cubicBezTo>
                    <a:pt x="15144" y="1281"/>
                    <a:pt x="15153" y="1246"/>
                    <a:pt x="15162" y="1246"/>
                  </a:cubicBezTo>
                  <a:cubicBezTo>
                    <a:pt x="15294" y="1237"/>
                    <a:pt x="15409" y="1281"/>
                    <a:pt x="15550" y="1201"/>
                  </a:cubicBezTo>
                  <a:cubicBezTo>
                    <a:pt x="15603" y="1184"/>
                    <a:pt x="15612" y="1210"/>
                    <a:pt x="15621" y="1254"/>
                  </a:cubicBezTo>
                  <a:cubicBezTo>
                    <a:pt x="15709" y="1228"/>
                    <a:pt x="15585" y="1184"/>
                    <a:pt x="15603" y="1131"/>
                  </a:cubicBezTo>
                  <a:cubicBezTo>
                    <a:pt x="15683" y="1122"/>
                    <a:pt x="15683" y="1193"/>
                    <a:pt x="15736" y="1210"/>
                  </a:cubicBezTo>
                  <a:cubicBezTo>
                    <a:pt x="15806" y="1210"/>
                    <a:pt x="15744" y="1104"/>
                    <a:pt x="15753" y="1060"/>
                  </a:cubicBezTo>
                  <a:cubicBezTo>
                    <a:pt x="15992" y="1025"/>
                    <a:pt x="16212" y="963"/>
                    <a:pt x="16424" y="954"/>
                  </a:cubicBezTo>
                  <a:cubicBezTo>
                    <a:pt x="16460" y="954"/>
                    <a:pt x="16468" y="1007"/>
                    <a:pt x="16486" y="1016"/>
                  </a:cubicBezTo>
                  <a:cubicBezTo>
                    <a:pt x="16521" y="1016"/>
                    <a:pt x="16619" y="981"/>
                    <a:pt x="16672" y="981"/>
                  </a:cubicBezTo>
                  <a:cubicBezTo>
                    <a:pt x="16733" y="972"/>
                    <a:pt x="16822" y="1007"/>
                    <a:pt x="16857" y="945"/>
                  </a:cubicBezTo>
                  <a:cubicBezTo>
                    <a:pt x="16883" y="972"/>
                    <a:pt x="16936" y="963"/>
                    <a:pt x="16945" y="1007"/>
                  </a:cubicBezTo>
                  <a:cubicBezTo>
                    <a:pt x="17104" y="919"/>
                    <a:pt x="17449" y="1016"/>
                    <a:pt x="17687" y="963"/>
                  </a:cubicBezTo>
                  <a:cubicBezTo>
                    <a:pt x="17705" y="1060"/>
                    <a:pt x="17599" y="1025"/>
                    <a:pt x="17590" y="1078"/>
                  </a:cubicBezTo>
                  <a:cubicBezTo>
                    <a:pt x="17466" y="1042"/>
                    <a:pt x="17404" y="1042"/>
                    <a:pt x="17281" y="1069"/>
                  </a:cubicBezTo>
                  <a:cubicBezTo>
                    <a:pt x="17219" y="1078"/>
                    <a:pt x="17254" y="1184"/>
                    <a:pt x="17157" y="1157"/>
                  </a:cubicBezTo>
                  <a:cubicBezTo>
                    <a:pt x="17254" y="1263"/>
                    <a:pt x="17343" y="1095"/>
                    <a:pt x="17431" y="1104"/>
                  </a:cubicBezTo>
                  <a:cubicBezTo>
                    <a:pt x="17466" y="1175"/>
                    <a:pt x="17634" y="1113"/>
                    <a:pt x="17608" y="1237"/>
                  </a:cubicBezTo>
                  <a:cubicBezTo>
                    <a:pt x="17669" y="1193"/>
                    <a:pt x="17581" y="1104"/>
                    <a:pt x="17678" y="1051"/>
                  </a:cubicBezTo>
                  <a:cubicBezTo>
                    <a:pt x="17766" y="1034"/>
                    <a:pt x="17758" y="1104"/>
                    <a:pt x="17828" y="1095"/>
                  </a:cubicBezTo>
                  <a:cubicBezTo>
                    <a:pt x="17864" y="1007"/>
                    <a:pt x="17766" y="1034"/>
                    <a:pt x="17713" y="1025"/>
                  </a:cubicBezTo>
                  <a:cubicBezTo>
                    <a:pt x="17758" y="954"/>
                    <a:pt x="17925" y="954"/>
                    <a:pt x="18023" y="954"/>
                  </a:cubicBezTo>
                  <a:cubicBezTo>
                    <a:pt x="18111" y="954"/>
                    <a:pt x="18199" y="954"/>
                    <a:pt x="18270" y="972"/>
                  </a:cubicBezTo>
                  <a:cubicBezTo>
                    <a:pt x="18305" y="972"/>
                    <a:pt x="18349" y="1034"/>
                    <a:pt x="18349" y="1034"/>
                  </a:cubicBezTo>
                  <a:cubicBezTo>
                    <a:pt x="18393" y="1042"/>
                    <a:pt x="18402" y="981"/>
                    <a:pt x="18420" y="981"/>
                  </a:cubicBezTo>
                  <a:cubicBezTo>
                    <a:pt x="18490" y="972"/>
                    <a:pt x="18535" y="1069"/>
                    <a:pt x="18605" y="972"/>
                  </a:cubicBezTo>
                  <a:cubicBezTo>
                    <a:pt x="18658" y="972"/>
                    <a:pt x="18658" y="1007"/>
                    <a:pt x="18658" y="1042"/>
                  </a:cubicBezTo>
                  <a:cubicBezTo>
                    <a:pt x="18747" y="1060"/>
                    <a:pt x="18764" y="990"/>
                    <a:pt x="18853" y="1007"/>
                  </a:cubicBezTo>
                  <a:cubicBezTo>
                    <a:pt x="18835" y="1060"/>
                    <a:pt x="18791" y="1069"/>
                    <a:pt x="18720" y="1051"/>
                  </a:cubicBezTo>
                  <a:cubicBezTo>
                    <a:pt x="18738" y="1113"/>
                    <a:pt x="18808" y="1131"/>
                    <a:pt x="18826" y="1184"/>
                  </a:cubicBezTo>
                  <a:cubicBezTo>
                    <a:pt x="18897" y="1184"/>
                    <a:pt x="18967" y="1184"/>
                    <a:pt x="18967" y="1078"/>
                  </a:cubicBezTo>
                  <a:cubicBezTo>
                    <a:pt x="18985" y="1104"/>
                    <a:pt x="19135" y="1184"/>
                    <a:pt x="19117" y="1069"/>
                  </a:cubicBezTo>
                  <a:cubicBezTo>
                    <a:pt x="19100" y="990"/>
                    <a:pt x="19003" y="1095"/>
                    <a:pt x="18905" y="1042"/>
                  </a:cubicBezTo>
                  <a:cubicBezTo>
                    <a:pt x="18941" y="998"/>
                    <a:pt x="19011" y="1007"/>
                    <a:pt x="19073" y="998"/>
                  </a:cubicBezTo>
                  <a:cubicBezTo>
                    <a:pt x="19064" y="910"/>
                    <a:pt x="18914" y="919"/>
                    <a:pt x="18905" y="831"/>
                  </a:cubicBezTo>
                  <a:cubicBezTo>
                    <a:pt x="18764" y="857"/>
                    <a:pt x="18738" y="813"/>
                    <a:pt x="18667" y="733"/>
                  </a:cubicBezTo>
                  <a:cubicBezTo>
                    <a:pt x="18685" y="672"/>
                    <a:pt x="18782" y="866"/>
                    <a:pt x="18826" y="725"/>
                  </a:cubicBezTo>
                  <a:cubicBezTo>
                    <a:pt x="18817" y="689"/>
                    <a:pt x="18764" y="689"/>
                    <a:pt x="18764" y="716"/>
                  </a:cubicBezTo>
                  <a:cubicBezTo>
                    <a:pt x="18667" y="636"/>
                    <a:pt x="18932" y="539"/>
                    <a:pt x="18685" y="522"/>
                  </a:cubicBezTo>
                  <a:cubicBezTo>
                    <a:pt x="18720" y="380"/>
                    <a:pt x="18932" y="619"/>
                    <a:pt x="18985" y="469"/>
                  </a:cubicBezTo>
                  <a:cubicBezTo>
                    <a:pt x="18870" y="424"/>
                    <a:pt x="18808" y="345"/>
                    <a:pt x="18649" y="336"/>
                  </a:cubicBezTo>
                  <a:cubicBezTo>
                    <a:pt x="18552" y="345"/>
                    <a:pt x="18676" y="416"/>
                    <a:pt x="18632" y="486"/>
                  </a:cubicBezTo>
                  <a:cubicBezTo>
                    <a:pt x="18552" y="451"/>
                    <a:pt x="18561" y="354"/>
                    <a:pt x="18517" y="292"/>
                  </a:cubicBezTo>
                  <a:cubicBezTo>
                    <a:pt x="18446" y="292"/>
                    <a:pt x="18385" y="327"/>
                    <a:pt x="18332" y="265"/>
                  </a:cubicBezTo>
                  <a:cubicBezTo>
                    <a:pt x="18464" y="115"/>
                    <a:pt x="18667" y="274"/>
                    <a:pt x="18888" y="239"/>
                  </a:cubicBezTo>
                  <a:cubicBezTo>
                    <a:pt x="18861" y="283"/>
                    <a:pt x="18782" y="257"/>
                    <a:pt x="18808" y="354"/>
                  </a:cubicBezTo>
                  <a:cubicBezTo>
                    <a:pt x="18923" y="398"/>
                    <a:pt x="18870" y="230"/>
                    <a:pt x="19011" y="283"/>
                  </a:cubicBezTo>
                  <a:cubicBezTo>
                    <a:pt x="19020" y="248"/>
                    <a:pt x="19011" y="230"/>
                    <a:pt x="18985" y="221"/>
                  </a:cubicBezTo>
                  <a:cubicBezTo>
                    <a:pt x="19100" y="177"/>
                    <a:pt x="19241" y="151"/>
                    <a:pt x="19276" y="9"/>
                  </a:cubicBezTo>
                  <a:cubicBezTo>
                    <a:pt x="19382" y="1"/>
                    <a:pt x="19373" y="71"/>
                    <a:pt x="19435" y="98"/>
                  </a:cubicBezTo>
                  <a:cubicBezTo>
                    <a:pt x="19568" y="142"/>
                    <a:pt x="19630" y="89"/>
                    <a:pt x="19762" y="124"/>
                  </a:cubicBezTo>
                  <a:cubicBezTo>
                    <a:pt x="19753" y="195"/>
                    <a:pt x="19718" y="212"/>
                    <a:pt x="19647" y="195"/>
                  </a:cubicBezTo>
                  <a:cubicBezTo>
                    <a:pt x="19718" y="363"/>
                    <a:pt x="19992" y="248"/>
                    <a:pt x="19965" y="442"/>
                  </a:cubicBezTo>
                  <a:cubicBezTo>
                    <a:pt x="20106" y="433"/>
                    <a:pt x="19992" y="274"/>
                    <a:pt x="19939" y="221"/>
                  </a:cubicBezTo>
                  <a:cubicBezTo>
                    <a:pt x="19947" y="151"/>
                    <a:pt x="20062" y="230"/>
                    <a:pt x="20106" y="221"/>
                  </a:cubicBezTo>
                  <a:cubicBezTo>
                    <a:pt x="19992" y="292"/>
                    <a:pt x="20133" y="363"/>
                    <a:pt x="20133" y="442"/>
                  </a:cubicBezTo>
                  <a:cubicBezTo>
                    <a:pt x="20301" y="416"/>
                    <a:pt x="20389" y="292"/>
                    <a:pt x="20610" y="363"/>
                  </a:cubicBezTo>
                  <a:cubicBezTo>
                    <a:pt x="20707" y="363"/>
                    <a:pt x="20663" y="442"/>
                    <a:pt x="20689" y="477"/>
                  </a:cubicBezTo>
                  <a:cubicBezTo>
                    <a:pt x="20716" y="477"/>
                    <a:pt x="20724" y="451"/>
                    <a:pt x="20760" y="460"/>
                  </a:cubicBezTo>
                  <a:cubicBezTo>
                    <a:pt x="20830" y="442"/>
                    <a:pt x="20680" y="363"/>
                    <a:pt x="20822" y="354"/>
                  </a:cubicBezTo>
                  <a:cubicBezTo>
                    <a:pt x="20892" y="354"/>
                    <a:pt x="20866" y="407"/>
                    <a:pt x="20857" y="460"/>
                  </a:cubicBezTo>
                  <a:cubicBezTo>
                    <a:pt x="20963" y="442"/>
                    <a:pt x="21060" y="407"/>
                    <a:pt x="21201" y="451"/>
                  </a:cubicBezTo>
                  <a:cubicBezTo>
                    <a:pt x="21281" y="486"/>
                    <a:pt x="21263" y="566"/>
                    <a:pt x="21404" y="575"/>
                  </a:cubicBezTo>
                  <a:cubicBezTo>
                    <a:pt x="21413" y="530"/>
                    <a:pt x="21351" y="530"/>
                    <a:pt x="21316" y="513"/>
                  </a:cubicBezTo>
                  <a:cubicBezTo>
                    <a:pt x="21440" y="451"/>
                    <a:pt x="21758" y="663"/>
                    <a:pt x="21961" y="654"/>
                  </a:cubicBezTo>
                  <a:cubicBezTo>
                    <a:pt x="22014" y="698"/>
                    <a:pt x="21934" y="813"/>
                    <a:pt x="22040" y="839"/>
                  </a:cubicBezTo>
                  <a:cubicBezTo>
                    <a:pt x="22084" y="839"/>
                    <a:pt x="22040" y="795"/>
                    <a:pt x="22067" y="751"/>
                  </a:cubicBezTo>
                  <a:cubicBezTo>
                    <a:pt x="22243" y="804"/>
                    <a:pt x="22420" y="884"/>
                    <a:pt x="22570" y="901"/>
                  </a:cubicBezTo>
                  <a:cubicBezTo>
                    <a:pt x="22543" y="990"/>
                    <a:pt x="22552" y="1051"/>
                    <a:pt x="22676" y="1078"/>
                  </a:cubicBezTo>
                  <a:cubicBezTo>
                    <a:pt x="22667" y="1042"/>
                    <a:pt x="22623" y="1016"/>
                    <a:pt x="22649" y="963"/>
                  </a:cubicBezTo>
                  <a:cubicBezTo>
                    <a:pt x="22729" y="954"/>
                    <a:pt x="22676" y="1042"/>
                    <a:pt x="22693" y="1051"/>
                  </a:cubicBezTo>
                  <a:cubicBezTo>
                    <a:pt x="22746" y="1087"/>
                    <a:pt x="22861" y="1025"/>
                    <a:pt x="22905" y="1131"/>
                  </a:cubicBezTo>
                  <a:cubicBezTo>
                    <a:pt x="22764" y="1193"/>
                    <a:pt x="22693" y="1078"/>
                    <a:pt x="22517" y="1042"/>
                  </a:cubicBezTo>
                  <a:cubicBezTo>
                    <a:pt x="22437" y="1025"/>
                    <a:pt x="22420" y="1122"/>
                    <a:pt x="22331" y="1069"/>
                  </a:cubicBezTo>
                  <a:cubicBezTo>
                    <a:pt x="22464" y="998"/>
                    <a:pt x="22120" y="954"/>
                    <a:pt x="22093" y="884"/>
                  </a:cubicBezTo>
                  <a:cubicBezTo>
                    <a:pt x="22049" y="901"/>
                    <a:pt x="22005" y="919"/>
                    <a:pt x="21969" y="945"/>
                  </a:cubicBezTo>
                  <a:cubicBezTo>
                    <a:pt x="21899" y="892"/>
                    <a:pt x="21925" y="795"/>
                    <a:pt x="21899" y="733"/>
                  </a:cubicBezTo>
                  <a:cubicBezTo>
                    <a:pt x="21784" y="786"/>
                    <a:pt x="21819" y="627"/>
                    <a:pt x="21660" y="619"/>
                  </a:cubicBezTo>
                  <a:cubicBezTo>
                    <a:pt x="21563" y="778"/>
                    <a:pt x="21819" y="804"/>
                    <a:pt x="21669" y="910"/>
                  </a:cubicBezTo>
                  <a:cubicBezTo>
                    <a:pt x="21607" y="839"/>
                    <a:pt x="21546" y="760"/>
                    <a:pt x="21590" y="627"/>
                  </a:cubicBezTo>
                  <a:cubicBezTo>
                    <a:pt x="21466" y="566"/>
                    <a:pt x="21422" y="663"/>
                    <a:pt x="21493" y="725"/>
                  </a:cubicBezTo>
                  <a:cubicBezTo>
                    <a:pt x="21457" y="769"/>
                    <a:pt x="21413" y="725"/>
                    <a:pt x="21440" y="680"/>
                  </a:cubicBezTo>
                  <a:cubicBezTo>
                    <a:pt x="21325" y="663"/>
                    <a:pt x="21298" y="592"/>
                    <a:pt x="21237" y="557"/>
                  </a:cubicBezTo>
                  <a:cubicBezTo>
                    <a:pt x="21184" y="522"/>
                    <a:pt x="21157" y="672"/>
                    <a:pt x="21245" y="645"/>
                  </a:cubicBezTo>
                  <a:cubicBezTo>
                    <a:pt x="21175" y="733"/>
                    <a:pt x="21122" y="557"/>
                    <a:pt x="21051" y="627"/>
                  </a:cubicBezTo>
                  <a:cubicBezTo>
                    <a:pt x="21025" y="672"/>
                    <a:pt x="21069" y="689"/>
                    <a:pt x="21060" y="725"/>
                  </a:cubicBezTo>
                  <a:cubicBezTo>
                    <a:pt x="21122" y="698"/>
                    <a:pt x="21254" y="786"/>
                    <a:pt x="21272" y="689"/>
                  </a:cubicBezTo>
                  <a:cubicBezTo>
                    <a:pt x="21395" y="698"/>
                    <a:pt x="21334" y="804"/>
                    <a:pt x="21466" y="813"/>
                  </a:cubicBezTo>
                  <a:cubicBezTo>
                    <a:pt x="21466" y="884"/>
                    <a:pt x="21395" y="839"/>
                    <a:pt x="21378" y="884"/>
                  </a:cubicBezTo>
                  <a:cubicBezTo>
                    <a:pt x="21369" y="954"/>
                    <a:pt x="21440" y="866"/>
                    <a:pt x="21448" y="875"/>
                  </a:cubicBezTo>
                  <a:cubicBezTo>
                    <a:pt x="21484" y="884"/>
                    <a:pt x="21475" y="954"/>
                    <a:pt x="21519" y="963"/>
                  </a:cubicBezTo>
                  <a:cubicBezTo>
                    <a:pt x="21572" y="972"/>
                    <a:pt x="21625" y="919"/>
                    <a:pt x="21696" y="954"/>
                  </a:cubicBezTo>
                  <a:cubicBezTo>
                    <a:pt x="21740" y="954"/>
                    <a:pt x="21740" y="884"/>
                    <a:pt x="21766" y="848"/>
                  </a:cubicBezTo>
                  <a:cubicBezTo>
                    <a:pt x="21890" y="875"/>
                    <a:pt x="21881" y="972"/>
                    <a:pt x="21943" y="1034"/>
                  </a:cubicBezTo>
                  <a:cubicBezTo>
                    <a:pt x="22031" y="1078"/>
                    <a:pt x="22049" y="981"/>
                    <a:pt x="22102" y="954"/>
                  </a:cubicBezTo>
                  <a:cubicBezTo>
                    <a:pt x="22164" y="1016"/>
                    <a:pt x="22155" y="1104"/>
                    <a:pt x="22190" y="1184"/>
                  </a:cubicBezTo>
                  <a:cubicBezTo>
                    <a:pt x="22296" y="1087"/>
                    <a:pt x="22473" y="1157"/>
                    <a:pt x="22632" y="1193"/>
                  </a:cubicBezTo>
                  <a:cubicBezTo>
                    <a:pt x="22570" y="1281"/>
                    <a:pt x="22738" y="1272"/>
                    <a:pt x="22791" y="1316"/>
                  </a:cubicBezTo>
                  <a:cubicBezTo>
                    <a:pt x="22888" y="1334"/>
                    <a:pt x="22914" y="1193"/>
                    <a:pt x="23047" y="1290"/>
                  </a:cubicBezTo>
                  <a:cubicBezTo>
                    <a:pt x="23020" y="1307"/>
                    <a:pt x="22976" y="1307"/>
                    <a:pt x="22932" y="1307"/>
                  </a:cubicBezTo>
                  <a:cubicBezTo>
                    <a:pt x="22914" y="1378"/>
                    <a:pt x="23064" y="1378"/>
                    <a:pt x="23082" y="1369"/>
                  </a:cubicBezTo>
                  <a:cubicBezTo>
                    <a:pt x="23073" y="1334"/>
                    <a:pt x="23073" y="1290"/>
                    <a:pt x="23064" y="1254"/>
                  </a:cubicBezTo>
                  <a:cubicBezTo>
                    <a:pt x="23011" y="1140"/>
                    <a:pt x="22932" y="1175"/>
                    <a:pt x="23020" y="1113"/>
                  </a:cubicBezTo>
                  <a:lnTo>
                    <a:pt x="22746" y="998"/>
                  </a:lnTo>
                  <a:cubicBezTo>
                    <a:pt x="22835" y="928"/>
                    <a:pt x="22941" y="1069"/>
                    <a:pt x="23091" y="1104"/>
                  </a:cubicBezTo>
                  <a:cubicBezTo>
                    <a:pt x="23206" y="1131"/>
                    <a:pt x="23391" y="1219"/>
                    <a:pt x="23568" y="1325"/>
                  </a:cubicBezTo>
                  <a:cubicBezTo>
                    <a:pt x="23515" y="1396"/>
                    <a:pt x="23559" y="1440"/>
                    <a:pt x="23523" y="1502"/>
                  </a:cubicBezTo>
                  <a:cubicBezTo>
                    <a:pt x="23656" y="1608"/>
                    <a:pt x="23753" y="1599"/>
                    <a:pt x="23859" y="1696"/>
                  </a:cubicBezTo>
                  <a:cubicBezTo>
                    <a:pt x="23815" y="1749"/>
                    <a:pt x="23762" y="1767"/>
                    <a:pt x="23691" y="1749"/>
                  </a:cubicBezTo>
                  <a:cubicBezTo>
                    <a:pt x="23727" y="1872"/>
                    <a:pt x="23868" y="1714"/>
                    <a:pt x="23947" y="1740"/>
                  </a:cubicBezTo>
                  <a:cubicBezTo>
                    <a:pt x="24053" y="1775"/>
                    <a:pt x="23965" y="1872"/>
                    <a:pt x="24080" y="1908"/>
                  </a:cubicBezTo>
                  <a:cubicBezTo>
                    <a:pt x="24133" y="1934"/>
                    <a:pt x="24133" y="1793"/>
                    <a:pt x="24036" y="1784"/>
                  </a:cubicBezTo>
                  <a:cubicBezTo>
                    <a:pt x="24159" y="1678"/>
                    <a:pt x="24115" y="1881"/>
                    <a:pt x="24177" y="1934"/>
                  </a:cubicBezTo>
                  <a:cubicBezTo>
                    <a:pt x="24309" y="1961"/>
                    <a:pt x="24256" y="1855"/>
                    <a:pt x="24345" y="1820"/>
                  </a:cubicBezTo>
                  <a:cubicBezTo>
                    <a:pt x="24451" y="1890"/>
                    <a:pt x="24248" y="1917"/>
                    <a:pt x="24362" y="1996"/>
                  </a:cubicBezTo>
                  <a:cubicBezTo>
                    <a:pt x="24406" y="1943"/>
                    <a:pt x="24512" y="2049"/>
                    <a:pt x="24548" y="1925"/>
                  </a:cubicBezTo>
                  <a:cubicBezTo>
                    <a:pt x="24610" y="2023"/>
                    <a:pt x="24804" y="2031"/>
                    <a:pt x="24689" y="2076"/>
                  </a:cubicBezTo>
                  <a:cubicBezTo>
                    <a:pt x="24777" y="2102"/>
                    <a:pt x="24892" y="2235"/>
                    <a:pt x="24954" y="2190"/>
                  </a:cubicBezTo>
                  <a:cubicBezTo>
                    <a:pt x="24989" y="2243"/>
                    <a:pt x="24927" y="2243"/>
                    <a:pt x="24910" y="2270"/>
                  </a:cubicBezTo>
                  <a:cubicBezTo>
                    <a:pt x="24980" y="2349"/>
                    <a:pt x="24998" y="2208"/>
                    <a:pt x="25051" y="2217"/>
                  </a:cubicBezTo>
                  <a:cubicBezTo>
                    <a:pt x="25033" y="2349"/>
                    <a:pt x="25157" y="2226"/>
                    <a:pt x="25272" y="2358"/>
                  </a:cubicBezTo>
                  <a:cubicBezTo>
                    <a:pt x="25219" y="2402"/>
                    <a:pt x="25166" y="2411"/>
                    <a:pt x="25113" y="2438"/>
                  </a:cubicBezTo>
                  <a:cubicBezTo>
                    <a:pt x="24989" y="2349"/>
                    <a:pt x="24874" y="2279"/>
                    <a:pt x="24768" y="2226"/>
                  </a:cubicBezTo>
                  <a:cubicBezTo>
                    <a:pt x="24663" y="2173"/>
                    <a:pt x="24565" y="2137"/>
                    <a:pt x="24468" y="2102"/>
                  </a:cubicBezTo>
                  <a:cubicBezTo>
                    <a:pt x="24274" y="2040"/>
                    <a:pt x="24089" y="1978"/>
                    <a:pt x="23850" y="1864"/>
                  </a:cubicBezTo>
                  <a:cubicBezTo>
                    <a:pt x="23806" y="1855"/>
                    <a:pt x="23824" y="1908"/>
                    <a:pt x="23850" y="1925"/>
                  </a:cubicBezTo>
                  <a:cubicBezTo>
                    <a:pt x="23735" y="1899"/>
                    <a:pt x="23612" y="1890"/>
                    <a:pt x="23532" y="1846"/>
                  </a:cubicBezTo>
                  <a:cubicBezTo>
                    <a:pt x="23515" y="1837"/>
                    <a:pt x="23515" y="1775"/>
                    <a:pt x="23479" y="1749"/>
                  </a:cubicBezTo>
                  <a:cubicBezTo>
                    <a:pt x="23453" y="1740"/>
                    <a:pt x="23400" y="1749"/>
                    <a:pt x="23409" y="1758"/>
                  </a:cubicBezTo>
                  <a:cubicBezTo>
                    <a:pt x="23365" y="1722"/>
                    <a:pt x="23479" y="1696"/>
                    <a:pt x="23320" y="1643"/>
                  </a:cubicBezTo>
                  <a:cubicBezTo>
                    <a:pt x="23444" y="1493"/>
                    <a:pt x="23541" y="1696"/>
                    <a:pt x="23647" y="1696"/>
                  </a:cubicBezTo>
                  <a:cubicBezTo>
                    <a:pt x="23568" y="1537"/>
                    <a:pt x="23409" y="1405"/>
                    <a:pt x="23197" y="1281"/>
                  </a:cubicBezTo>
                  <a:cubicBezTo>
                    <a:pt x="23223" y="1272"/>
                    <a:pt x="23250" y="1254"/>
                    <a:pt x="23259" y="1210"/>
                  </a:cubicBezTo>
                  <a:cubicBezTo>
                    <a:pt x="23135" y="1184"/>
                    <a:pt x="23135" y="1316"/>
                    <a:pt x="23135" y="1422"/>
                  </a:cubicBezTo>
                  <a:cubicBezTo>
                    <a:pt x="23250" y="1510"/>
                    <a:pt x="23276" y="1378"/>
                    <a:pt x="23373" y="1440"/>
                  </a:cubicBezTo>
                  <a:cubicBezTo>
                    <a:pt x="23303" y="1555"/>
                    <a:pt x="23135" y="1634"/>
                    <a:pt x="23312" y="1740"/>
                  </a:cubicBezTo>
                  <a:cubicBezTo>
                    <a:pt x="23188" y="1696"/>
                    <a:pt x="23038" y="1652"/>
                    <a:pt x="22879" y="1616"/>
                  </a:cubicBezTo>
                  <a:cubicBezTo>
                    <a:pt x="22729" y="1572"/>
                    <a:pt x="22570" y="1519"/>
                    <a:pt x="22446" y="1413"/>
                  </a:cubicBezTo>
                  <a:cubicBezTo>
                    <a:pt x="22323" y="1466"/>
                    <a:pt x="22128" y="1343"/>
                    <a:pt x="21952" y="1290"/>
                  </a:cubicBezTo>
                  <a:cubicBezTo>
                    <a:pt x="21890" y="1281"/>
                    <a:pt x="21890" y="1396"/>
                    <a:pt x="21802" y="1343"/>
                  </a:cubicBezTo>
                  <a:cubicBezTo>
                    <a:pt x="21758" y="1246"/>
                    <a:pt x="21775" y="1184"/>
                    <a:pt x="21784" y="1104"/>
                  </a:cubicBezTo>
                  <a:cubicBezTo>
                    <a:pt x="21625" y="1087"/>
                    <a:pt x="21660" y="1078"/>
                    <a:pt x="21466" y="1042"/>
                  </a:cubicBezTo>
                  <a:cubicBezTo>
                    <a:pt x="21440" y="1095"/>
                    <a:pt x="21466" y="1122"/>
                    <a:pt x="21466" y="1166"/>
                  </a:cubicBezTo>
                  <a:cubicBezTo>
                    <a:pt x="21528" y="1122"/>
                    <a:pt x="21652" y="1166"/>
                    <a:pt x="21713" y="1113"/>
                  </a:cubicBezTo>
                  <a:cubicBezTo>
                    <a:pt x="21837" y="1360"/>
                    <a:pt x="21510" y="1334"/>
                    <a:pt x="21378" y="1237"/>
                  </a:cubicBezTo>
                  <a:cubicBezTo>
                    <a:pt x="21378" y="1237"/>
                    <a:pt x="21431" y="1184"/>
                    <a:pt x="21422" y="1184"/>
                  </a:cubicBezTo>
                  <a:cubicBezTo>
                    <a:pt x="21413" y="1175"/>
                    <a:pt x="21245" y="1131"/>
                    <a:pt x="21254" y="1193"/>
                  </a:cubicBezTo>
                  <a:cubicBezTo>
                    <a:pt x="21175" y="1157"/>
                    <a:pt x="21033" y="1131"/>
                    <a:pt x="20883" y="1104"/>
                  </a:cubicBezTo>
                  <a:cubicBezTo>
                    <a:pt x="20733" y="1078"/>
                    <a:pt x="20565" y="1051"/>
                    <a:pt x="20424" y="1042"/>
                  </a:cubicBezTo>
                  <a:cubicBezTo>
                    <a:pt x="20230" y="1016"/>
                    <a:pt x="20045" y="928"/>
                    <a:pt x="19877" y="919"/>
                  </a:cubicBezTo>
                  <a:cubicBezTo>
                    <a:pt x="19797" y="919"/>
                    <a:pt x="19683" y="963"/>
                    <a:pt x="19585" y="963"/>
                  </a:cubicBezTo>
                  <a:cubicBezTo>
                    <a:pt x="19462" y="954"/>
                    <a:pt x="19347" y="919"/>
                    <a:pt x="19259" y="998"/>
                  </a:cubicBezTo>
                  <a:cubicBezTo>
                    <a:pt x="19268" y="1104"/>
                    <a:pt x="19426" y="1095"/>
                    <a:pt x="19418" y="1210"/>
                  </a:cubicBezTo>
                  <a:cubicBezTo>
                    <a:pt x="19559" y="1175"/>
                    <a:pt x="19780" y="1237"/>
                    <a:pt x="19788" y="1369"/>
                  </a:cubicBezTo>
                  <a:cubicBezTo>
                    <a:pt x="19841" y="1272"/>
                    <a:pt x="19939" y="1237"/>
                    <a:pt x="20062" y="1237"/>
                  </a:cubicBezTo>
                  <a:cubicBezTo>
                    <a:pt x="20106" y="1157"/>
                    <a:pt x="20036" y="1148"/>
                    <a:pt x="20062" y="1078"/>
                  </a:cubicBezTo>
                  <a:cubicBezTo>
                    <a:pt x="20256" y="1078"/>
                    <a:pt x="20124" y="1263"/>
                    <a:pt x="20071" y="1334"/>
                  </a:cubicBezTo>
                  <a:cubicBezTo>
                    <a:pt x="20098" y="1352"/>
                    <a:pt x="20221" y="1360"/>
                    <a:pt x="20301" y="1422"/>
                  </a:cubicBezTo>
                  <a:cubicBezTo>
                    <a:pt x="20362" y="1431"/>
                    <a:pt x="20283" y="1299"/>
                    <a:pt x="20371" y="1281"/>
                  </a:cubicBezTo>
                  <a:cubicBezTo>
                    <a:pt x="20371" y="1219"/>
                    <a:pt x="20203" y="1343"/>
                    <a:pt x="20159" y="1228"/>
                  </a:cubicBezTo>
                  <a:cubicBezTo>
                    <a:pt x="20195" y="1193"/>
                    <a:pt x="20256" y="1184"/>
                    <a:pt x="20274" y="1131"/>
                  </a:cubicBezTo>
                  <a:cubicBezTo>
                    <a:pt x="20486" y="1219"/>
                    <a:pt x="20760" y="1228"/>
                    <a:pt x="21086" y="1334"/>
                  </a:cubicBezTo>
                  <a:cubicBezTo>
                    <a:pt x="21166" y="1413"/>
                    <a:pt x="20901" y="1272"/>
                    <a:pt x="20910" y="1378"/>
                  </a:cubicBezTo>
                  <a:cubicBezTo>
                    <a:pt x="20892" y="1457"/>
                    <a:pt x="20998" y="1466"/>
                    <a:pt x="21078" y="1484"/>
                  </a:cubicBezTo>
                  <a:cubicBezTo>
                    <a:pt x="21148" y="1519"/>
                    <a:pt x="21131" y="1378"/>
                    <a:pt x="21219" y="1440"/>
                  </a:cubicBezTo>
                  <a:cubicBezTo>
                    <a:pt x="21122" y="1502"/>
                    <a:pt x="21219" y="1563"/>
                    <a:pt x="21281" y="1555"/>
                  </a:cubicBezTo>
                  <a:cubicBezTo>
                    <a:pt x="21351" y="1546"/>
                    <a:pt x="21316" y="1422"/>
                    <a:pt x="21343" y="1546"/>
                  </a:cubicBezTo>
                  <a:cubicBezTo>
                    <a:pt x="21369" y="1643"/>
                    <a:pt x="21440" y="1705"/>
                    <a:pt x="21528" y="1669"/>
                  </a:cubicBezTo>
                  <a:cubicBezTo>
                    <a:pt x="21519" y="1599"/>
                    <a:pt x="21422" y="1581"/>
                    <a:pt x="21457" y="1484"/>
                  </a:cubicBezTo>
                  <a:cubicBezTo>
                    <a:pt x="21554" y="1502"/>
                    <a:pt x="21510" y="1590"/>
                    <a:pt x="21581" y="1616"/>
                  </a:cubicBezTo>
                  <a:cubicBezTo>
                    <a:pt x="21607" y="1616"/>
                    <a:pt x="21616" y="1599"/>
                    <a:pt x="21652" y="1608"/>
                  </a:cubicBezTo>
                  <a:cubicBezTo>
                    <a:pt x="21696" y="1537"/>
                    <a:pt x="21607" y="1528"/>
                    <a:pt x="21590" y="1493"/>
                  </a:cubicBezTo>
                  <a:cubicBezTo>
                    <a:pt x="21581" y="1422"/>
                    <a:pt x="21687" y="1493"/>
                    <a:pt x="21687" y="1493"/>
                  </a:cubicBezTo>
                  <a:cubicBezTo>
                    <a:pt x="21758" y="1493"/>
                    <a:pt x="21775" y="1466"/>
                    <a:pt x="21828" y="1475"/>
                  </a:cubicBezTo>
                  <a:cubicBezTo>
                    <a:pt x="21961" y="1493"/>
                    <a:pt x="22128" y="1590"/>
                    <a:pt x="22296" y="1643"/>
                  </a:cubicBezTo>
                  <a:cubicBezTo>
                    <a:pt x="22190" y="1696"/>
                    <a:pt x="22173" y="1625"/>
                    <a:pt x="22049" y="1581"/>
                  </a:cubicBezTo>
                  <a:cubicBezTo>
                    <a:pt x="22022" y="1652"/>
                    <a:pt x="22128" y="1678"/>
                    <a:pt x="22199" y="1705"/>
                  </a:cubicBezTo>
                  <a:cubicBezTo>
                    <a:pt x="22173" y="1793"/>
                    <a:pt x="22225" y="1837"/>
                    <a:pt x="22261" y="1890"/>
                  </a:cubicBezTo>
                  <a:cubicBezTo>
                    <a:pt x="22376" y="1881"/>
                    <a:pt x="22217" y="1793"/>
                    <a:pt x="22296" y="1714"/>
                  </a:cubicBezTo>
                  <a:cubicBezTo>
                    <a:pt x="22473" y="1758"/>
                    <a:pt x="22349" y="1925"/>
                    <a:pt x="22411" y="2014"/>
                  </a:cubicBezTo>
                  <a:cubicBezTo>
                    <a:pt x="22517" y="2058"/>
                    <a:pt x="22579" y="2120"/>
                    <a:pt x="22640" y="2173"/>
                  </a:cubicBezTo>
                  <a:cubicBezTo>
                    <a:pt x="22693" y="2190"/>
                    <a:pt x="22702" y="2084"/>
                    <a:pt x="22746" y="2084"/>
                  </a:cubicBezTo>
                  <a:cubicBezTo>
                    <a:pt x="22897" y="2120"/>
                    <a:pt x="22808" y="2261"/>
                    <a:pt x="22985" y="2296"/>
                  </a:cubicBezTo>
                  <a:cubicBezTo>
                    <a:pt x="22914" y="2411"/>
                    <a:pt x="23038" y="2464"/>
                    <a:pt x="22950" y="2579"/>
                  </a:cubicBezTo>
                  <a:cubicBezTo>
                    <a:pt x="22897" y="2464"/>
                    <a:pt x="22746" y="2526"/>
                    <a:pt x="22676" y="2552"/>
                  </a:cubicBezTo>
                  <a:cubicBezTo>
                    <a:pt x="22667" y="2597"/>
                    <a:pt x="22729" y="2605"/>
                    <a:pt x="22764" y="2632"/>
                  </a:cubicBezTo>
                  <a:cubicBezTo>
                    <a:pt x="22738" y="2650"/>
                    <a:pt x="22711" y="2685"/>
                    <a:pt x="22693" y="2729"/>
                  </a:cubicBezTo>
                  <a:cubicBezTo>
                    <a:pt x="22632" y="2711"/>
                    <a:pt x="22614" y="2667"/>
                    <a:pt x="22649" y="2605"/>
                  </a:cubicBezTo>
                  <a:cubicBezTo>
                    <a:pt x="22614" y="2579"/>
                    <a:pt x="22535" y="2685"/>
                    <a:pt x="22552" y="2597"/>
                  </a:cubicBezTo>
                  <a:cubicBezTo>
                    <a:pt x="22535" y="2535"/>
                    <a:pt x="22561" y="2526"/>
                    <a:pt x="22632" y="2570"/>
                  </a:cubicBezTo>
                  <a:cubicBezTo>
                    <a:pt x="22605" y="2499"/>
                    <a:pt x="22667" y="2411"/>
                    <a:pt x="22738" y="2411"/>
                  </a:cubicBezTo>
                  <a:cubicBezTo>
                    <a:pt x="22729" y="2314"/>
                    <a:pt x="22623" y="2420"/>
                    <a:pt x="22561" y="2367"/>
                  </a:cubicBezTo>
                  <a:cubicBezTo>
                    <a:pt x="22579" y="2296"/>
                    <a:pt x="22561" y="2243"/>
                    <a:pt x="22614" y="2164"/>
                  </a:cubicBezTo>
                  <a:cubicBezTo>
                    <a:pt x="22526" y="2129"/>
                    <a:pt x="22526" y="2296"/>
                    <a:pt x="22437" y="2261"/>
                  </a:cubicBezTo>
                  <a:cubicBezTo>
                    <a:pt x="22402" y="2332"/>
                    <a:pt x="22543" y="2323"/>
                    <a:pt x="22482" y="2402"/>
                  </a:cubicBezTo>
                  <a:cubicBezTo>
                    <a:pt x="22446" y="2376"/>
                    <a:pt x="22323" y="2385"/>
                    <a:pt x="22349" y="2323"/>
                  </a:cubicBezTo>
                  <a:cubicBezTo>
                    <a:pt x="22287" y="2340"/>
                    <a:pt x="22243" y="2393"/>
                    <a:pt x="22155" y="2340"/>
                  </a:cubicBezTo>
                  <a:cubicBezTo>
                    <a:pt x="22234" y="2270"/>
                    <a:pt x="22252" y="2182"/>
                    <a:pt x="22093" y="2155"/>
                  </a:cubicBezTo>
                  <a:cubicBezTo>
                    <a:pt x="22049" y="2058"/>
                    <a:pt x="22199" y="2111"/>
                    <a:pt x="22146" y="2014"/>
                  </a:cubicBezTo>
                  <a:cubicBezTo>
                    <a:pt x="22102" y="2031"/>
                    <a:pt x="22067" y="2076"/>
                    <a:pt x="21987" y="2014"/>
                  </a:cubicBezTo>
                  <a:cubicBezTo>
                    <a:pt x="22014" y="1970"/>
                    <a:pt x="21987" y="1952"/>
                    <a:pt x="21952" y="1934"/>
                  </a:cubicBezTo>
                  <a:cubicBezTo>
                    <a:pt x="21996" y="1872"/>
                    <a:pt x="22075" y="1784"/>
                    <a:pt x="22031" y="1705"/>
                  </a:cubicBezTo>
                  <a:cubicBezTo>
                    <a:pt x="21978" y="1714"/>
                    <a:pt x="21961" y="1802"/>
                    <a:pt x="21863" y="1740"/>
                  </a:cubicBezTo>
                  <a:cubicBezTo>
                    <a:pt x="21863" y="1608"/>
                    <a:pt x="21978" y="1714"/>
                    <a:pt x="21978" y="1581"/>
                  </a:cubicBezTo>
                  <a:cubicBezTo>
                    <a:pt x="21881" y="1510"/>
                    <a:pt x="21872" y="1643"/>
                    <a:pt x="21819" y="1661"/>
                  </a:cubicBezTo>
                  <a:cubicBezTo>
                    <a:pt x="21766" y="1634"/>
                    <a:pt x="21863" y="1528"/>
                    <a:pt x="21731" y="1537"/>
                  </a:cubicBezTo>
                  <a:cubicBezTo>
                    <a:pt x="21705" y="1563"/>
                    <a:pt x="21687" y="1643"/>
                    <a:pt x="21599" y="1652"/>
                  </a:cubicBezTo>
                  <a:cubicBezTo>
                    <a:pt x="21599" y="1731"/>
                    <a:pt x="21696" y="1599"/>
                    <a:pt x="21784" y="1678"/>
                  </a:cubicBezTo>
                  <a:cubicBezTo>
                    <a:pt x="21713" y="1749"/>
                    <a:pt x="21828" y="1758"/>
                    <a:pt x="21837" y="1793"/>
                  </a:cubicBezTo>
                  <a:cubicBezTo>
                    <a:pt x="21846" y="1820"/>
                    <a:pt x="21810" y="1864"/>
                    <a:pt x="21810" y="1881"/>
                  </a:cubicBezTo>
                  <a:cubicBezTo>
                    <a:pt x="21810" y="1917"/>
                    <a:pt x="21872" y="1934"/>
                    <a:pt x="21837" y="1987"/>
                  </a:cubicBezTo>
                  <a:cubicBezTo>
                    <a:pt x="21793" y="2005"/>
                    <a:pt x="21749" y="2005"/>
                    <a:pt x="21687" y="1970"/>
                  </a:cubicBezTo>
                  <a:cubicBezTo>
                    <a:pt x="21705" y="1934"/>
                    <a:pt x="21749" y="1943"/>
                    <a:pt x="21766" y="1899"/>
                  </a:cubicBezTo>
                  <a:cubicBezTo>
                    <a:pt x="21705" y="1872"/>
                    <a:pt x="21643" y="1881"/>
                    <a:pt x="21607" y="1917"/>
                  </a:cubicBezTo>
                  <a:cubicBezTo>
                    <a:pt x="21572" y="2058"/>
                    <a:pt x="21713" y="2067"/>
                    <a:pt x="21837" y="2084"/>
                  </a:cubicBezTo>
                  <a:cubicBezTo>
                    <a:pt x="21828" y="2182"/>
                    <a:pt x="21749" y="2111"/>
                    <a:pt x="21696" y="2102"/>
                  </a:cubicBezTo>
                  <a:cubicBezTo>
                    <a:pt x="21722" y="2199"/>
                    <a:pt x="21731" y="2270"/>
                    <a:pt x="21625" y="2305"/>
                  </a:cubicBezTo>
                  <a:cubicBezTo>
                    <a:pt x="21625" y="2340"/>
                    <a:pt x="21678" y="2340"/>
                    <a:pt x="21660" y="2385"/>
                  </a:cubicBezTo>
                  <a:cubicBezTo>
                    <a:pt x="21740" y="2393"/>
                    <a:pt x="21793" y="2305"/>
                    <a:pt x="21837" y="2411"/>
                  </a:cubicBezTo>
                  <a:cubicBezTo>
                    <a:pt x="21802" y="2473"/>
                    <a:pt x="21740" y="2464"/>
                    <a:pt x="21660" y="2446"/>
                  </a:cubicBezTo>
                  <a:cubicBezTo>
                    <a:pt x="21572" y="2420"/>
                    <a:pt x="21484" y="2376"/>
                    <a:pt x="21395" y="2358"/>
                  </a:cubicBezTo>
                  <a:cubicBezTo>
                    <a:pt x="21298" y="2340"/>
                    <a:pt x="21210" y="2358"/>
                    <a:pt x="21139" y="2305"/>
                  </a:cubicBezTo>
                  <a:cubicBezTo>
                    <a:pt x="21139" y="2287"/>
                    <a:pt x="21237" y="2287"/>
                    <a:pt x="21254" y="2314"/>
                  </a:cubicBezTo>
                  <a:cubicBezTo>
                    <a:pt x="21184" y="2226"/>
                    <a:pt x="21157" y="2314"/>
                    <a:pt x="21078" y="2287"/>
                  </a:cubicBezTo>
                  <a:cubicBezTo>
                    <a:pt x="21033" y="2279"/>
                    <a:pt x="21016" y="2208"/>
                    <a:pt x="21016" y="2208"/>
                  </a:cubicBezTo>
                  <a:cubicBezTo>
                    <a:pt x="20963" y="2199"/>
                    <a:pt x="20910" y="2252"/>
                    <a:pt x="20848" y="2252"/>
                  </a:cubicBezTo>
                  <a:cubicBezTo>
                    <a:pt x="20804" y="2243"/>
                    <a:pt x="20795" y="2199"/>
                    <a:pt x="20751" y="2190"/>
                  </a:cubicBezTo>
                  <a:cubicBezTo>
                    <a:pt x="20654" y="2164"/>
                    <a:pt x="20513" y="2208"/>
                    <a:pt x="20468" y="2120"/>
                  </a:cubicBezTo>
                  <a:cubicBezTo>
                    <a:pt x="20521" y="1970"/>
                    <a:pt x="20654" y="1943"/>
                    <a:pt x="20786" y="2040"/>
                  </a:cubicBezTo>
                  <a:cubicBezTo>
                    <a:pt x="20804" y="1943"/>
                    <a:pt x="20680" y="1925"/>
                    <a:pt x="20583" y="1899"/>
                  </a:cubicBezTo>
                  <a:cubicBezTo>
                    <a:pt x="20495" y="1899"/>
                    <a:pt x="20539" y="1934"/>
                    <a:pt x="20521" y="2005"/>
                  </a:cubicBezTo>
                  <a:cubicBezTo>
                    <a:pt x="20468" y="1978"/>
                    <a:pt x="20433" y="1987"/>
                    <a:pt x="20424" y="2040"/>
                  </a:cubicBezTo>
                  <a:cubicBezTo>
                    <a:pt x="20371" y="2040"/>
                    <a:pt x="20292" y="1978"/>
                    <a:pt x="20292" y="2076"/>
                  </a:cubicBezTo>
                  <a:cubicBezTo>
                    <a:pt x="20283" y="2129"/>
                    <a:pt x="20415" y="2058"/>
                    <a:pt x="20433" y="2137"/>
                  </a:cubicBezTo>
                  <a:cubicBezTo>
                    <a:pt x="20274" y="2182"/>
                    <a:pt x="20142" y="2067"/>
                    <a:pt x="19974" y="2058"/>
                  </a:cubicBezTo>
                  <a:cubicBezTo>
                    <a:pt x="19939" y="2058"/>
                    <a:pt x="19886" y="2102"/>
                    <a:pt x="19850" y="2093"/>
                  </a:cubicBezTo>
                  <a:cubicBezTo>
                    <a:pt x="19718" y="2084"/>
                    <a:pt x="19541" y="2058"/>
                    <a:pt x="19418" y="2049"/>
                  </a:cubicBezTo>
                  <a:cubicBezTo>
                    <a:pt x="19312" y="2031"/>
                    <a:pt x="19197" y="2014"/>
                    <a:pt x="19091" y="2005"/>
                  </a:cubicBezTo>
                  <a:cubicBezTo>
                    <a:pt x="18985" y="1987"/>
                    <a:pt x="18888" y="1978"/>
                    <a:pt x="18817" y="1952"/>
                  </a:cubicBezTo>
                  <a:cubicBezTo>
                    <a:pt x="18817" y="1952"/>
                    <a:pt x="18835" y="1899"/>
                    <a:pt x="18826" y="1890"/>
                  </a:cubicBezTo>
                  <a:cubicBezTo>
                    <a:pt x="18800" y="1855"/>
                    <a:pt x="18738" y="1934"/>
                    <a:pt x="18711" y="1908"/>
                  </a:cubicBezTo>
                  <a:cubicBezTo>
                    <a:pt x="18791" y="1714"/>
                    <a:pt x="18641" y="1952"/>
                    <a:pt x="18508" y="1881"/>
                  </a:cubicBezTo>
                  <a:cubicBezTo>
                    <a:pt x="18473" y="1881"/>
                    <a:pt x="18482" y="1934"/>
                    <a:pt x="18473" y="1970"/>
                  </a:cubicBezTo>
                  <a:cubicBezTo>
                    <a:pt x="18411" y="1961"/>
                    <a:pt x="18340" y="1961"/>
                    <a:pt x="18287" y="1943"/>
                  </a:cubicBezTo>
                  <a:cubicBezTo>
                    <a:pt x="18226" y="1934"/>
                    <a:pt x="18173" y="1925"/>
                    <a:pt x="18164" y="1872"/>
                  </a:cubicBezTo>
                  <a:cubicBezTo>
                    <a:pt x="18075" y="1855"/>
                    <a:pt x="18084" y="1961"/>
                    <a:pt x="17987" y="1925"/>
                  </a:cubicBezTo>
                  <a:cubicBezTo>
                    <a:pt x="17970" y="1820"/>
                    <a:pt x="18014" y="1784"/>
                    <a:pt x="18111" y="1811"/>
                  </a:cubicBezTo>
                  <a:cubicBezTo>
                    <a:pt x="18120" y="1714"/>
                    <a:pt x="18031" y="1714"/>
                    <a:pt x="17943" y="1705"/>
                  </a:cubicBezTo>
                  <a:cubicBezTo>
                    <a:pt x="17917" y="1802"/>
                    <a:pt x="17961" y="1820"/>
                    <a:pt x="17961" y="1890"/>
                  </a:cubicBezTo>
                  <a:cubicBezTo>
                    <a:pt x="17784" y="1899"/>
                    <a:pt x="17616" y="1899"/>
                    <a:pt x="17440" y="1899"/>
                  </a:cubicBezTo>
                  <a:lnTo>
                    <a:pt x="16928" y="1925"/>
                  </a:lnTo>
                  <a:cubicBezTo>
                    <a:pt x="16583" y="1925"/>
                    <a:pt x="16248" y="1961"/>
                    <a:pt x="15903" y="1978"/>
                  </a:cubicBezTo>
                  <a:cubicBezTo>
                    <a:pt x="15736" y="1987"/>
                    <a:pt x="15568" y="2005"/>
                    <a:pt x="15400" y="2023"/>
                  </a:cubicBezTo>
                  <a:cubicBezTo>
                    <a:pt x="15232" y="2040"/>
                    <a:pt x="15056" y="2067"/>
                    <a:pt x="14888" y="2084"/>
                  </a:cubicBezTo>
                  <a:cubicBezTo>
                    <a:pt x="14729" y="2111"/>
                    <a:pt x="14561" y="2137"/>
                    <a:pt x="14393" y="2164"/>
                  </a:cubicBezTo>
                  <a:cubicBezTo>
                    <a:pt x="14226" y="2199"/>
                    <a:pt x="14058" y="2217"/>
                    <a:pt x="13899" y="2261"/>
                  </a:cubicBezTo>
                  <a:cubicBezTo>
                    <a:pt x="13687" y="2323"/>
                    <a:pt x="13510" y="2376"/>
                    <a:pt x="13290" y="2420"/>
                  </a:cubicBezTo>
                  <a:cubicBezTo>
                    <a:pt x="13237" y="2429"/>
                    <a:pt x="13246" y="2464"/>
                    <a:pt x="13210" y="2473"/>
                  </a:cubicBezTo>
                  <a:cubicBezTo>
                    <a:pt x="13113" y="2491"/>
                    <a:pt x="12928" y="2535"/>
                    <a:pt x="12760" y="2579"/>
                  </a:cubicBezTo>
                  <a:cubicBezTo>
                    <a:pt x="12672" y="2614"/>
                    <a:pt x="12601" y="2685"/>
                    <a:pt x="12495" y="2702"/>
                  </a:cubicBezTo>
                  <a:cubicBezTo>
                    <a:pt x="12469" y="2702"/>
                    <a:pt x="12416" y="2720"/>
                    <a:pt x="12354" y="2729"/>
                  </a:cubicBezTo>
                  <a:cubicBezTo>
                    <a:pt x="12292" y="2755"/>
                    <a:pt x="12230" y="2773"/>
                    <a:pt x="12160" y="2800"/>
                  </a:cubicBezTo>
                  <a:cubicBezTo>
                    <a:pt x="12018" y="2853"/>
                    <a:pt x="11877" y="2923"/>
                    <a:pt x="11771" y="2976"/>
                  </a:cubicBezTo>
                  <a:cubicBezTo>
                    <a:pt x="11718" y="3012"/>
                    <a:pt x="11656" y="3065"/>
                    <a:pt x="11586" y="3109"/>
                  </a:cubicBezTo>
                  <a:cubicBezTo>
                    <a:pt x="11515" y="3153"/>
                    <a:pt x="11435" y="3188"/>
                    <a:pt x="11321" y="3170"/>
                  </a:cubicBezTo>
                  <a:cubicBezTo>
                    <a:pt x="11206" y="3276"/>
                    <a:pt x="11118" y="3347"/>
                    <a:pt x="10985" y="3329"/>
                  </a:cubicBezTo>
                  <a:cubicBezTo>
                    <a:pt x="11012" y="3356"/>
                    <a:pt x="11056" y="3329"/>
                    <a:pt x="11073" y="3391"/>
                  </a:cubicBezTo>
                  <a:cubicBezTo>
                    <a:pt x="10967" y="3418"/>
                    <a:pt x="10888" y="3462"/>
                    <a:pt x="10800" y="3506"/>
                  </a:cubicBezTo>
                  <a:cubicBezTo>
                    <a:pt x="10720" y="3568"/>
                    <a:pt x="10632" y="3621"/>
                    <a:pt x="10517" y="3683"/>
                  </a:cubicBezTo>
                  <a:cubicBezTo>
                    <a:pt x="10508" y="3638"/>
                    <a:pt x="10535" y="3612"/>
                    <a:pt x="10526" y="3568"/>
                  </a:cubicBezTo>
                  <a:cubicBezTo>
                    <a:pt x="10402" y="3603"/>
                    <a:pt x="10508" y="3700"/>
                    <a:pt x="10455" y="3744"/>
                  </a:cubicBezTo>
                  <a:cubicBezTo>
                    <a:pt x="10394" y="3771"/>
                    <a:pt x="10376" y="3638"/>
                    <a:pt x="10385" y="3612"/>
                  </a:cubicBezTo>
                  <a:cubicBezTo>
                    <a:pt x="10323" y="3665"/>
                    <a:pt x="10314" y="3736"/>
                    <a:pt x="10252" y="3789"/>
                  </a:cubicBezTo>
                  <a:cubicBezTo>
                    <a:pt x="10146" y="3797"/>
                    <a:pt x="10120" y="3859"/>
                    <a:pt x="10023" y="3921"/>
                  </a:cubicBezTo>
                  <a:cubicBezTo>
                    <a:pt x="9987" y="3947"/>
                    <a:pt x="9926" y="3939"/>
                    <a:pt x="9890" y="3974"/>
                  </a:cubicBezTo>
                  <a:cubicBezTo>
                    <a:pt x="9828" y="4018"/>
                    <a:pt x="9784" y="4151"/>
                    <a:pt x="9634" y="4212"/>
                  </a:cubicBezTo>
                  <a:cubicBezTo>
                    <a:pt x="9590" y="4221"/>
                    <a:pt x="9537" y="4204"/>
                    <a:pt x="9528" y="4204"/>
                  </a:cubicBezTo>
                  <a:cubicBezTo>
                    <a:pt x="9484" y="4230"/>
                    <a:pt x="9519" y="4336"/>
                    <a:pt x="9405" y="4283"/>
                  </a:cubicBezTo>
                  <a:cubicBezTo>
                    <a:pt x="9334" y="4345"/>
                    <a:pt x="9193" y="4557"/>
                    <a:pt x="9104" y="4645"/>
                  </a:cubicBezTo>
                  <a:cubicBezTo>
                    <a:pt x="9060" y="4689"/>
                    <a:pt x="8998" y="4689"/>
                    <a:pt x="8990" y="4689"/>
                  </a:cubicBezTo>
                  <a:cubicBezTo>
                    <a:pt x="8945" y="4724"/>
                    <a:pt x="8963" y="4760"/>
                    <a:pt x="8919" y="4786"/>
                  </a:cubicBezTo>
                  <a:cubicBezTo>
                    <a:pt x="8866" y="4822"/>
                    <a:pt x="8840" y="4777"/>
                    <a:pt x="8813" y="4786"/>
                  </a:cubicBezTo>
                  <a:cubicBezTo>
                    <a:pt x="8795" y="4795"/>
                    <a:pt x="8787" y="4848"/>
                    <a:pt x="8760" y="4866"/>
                  </a:cubicBezTo>
                  <a:cubicBezTo>
                    <a:pt x="8707" y="4901"/>
                    <a:pt x="8636" y="4936"/>
                    <a:pt x="8566" y="4972"/>
                  </a:cubicBezTo>
                  <a:cubicBezTo>
                    <a:pt x="8504" y="5016"/>
                    <a:pt x="8442" y="5069"/>
                    <a:pt x="8407" y="5113"/>
                  </a:cubicBezTo>
                  <a:cubicBezTo>
                    <a:pt x="8372" y="5148"/>
                    <a:pt x="8380" y="5201"/>
                    <a:pt x="8336" y="5254"/>
                  </a:cubicBezTo>
                  <a:cubicBezTo>
                    <a:pt x="8301" y="5245"/>
                    <a:pt x="8266" y="5245"/>
                    <a:pt x="8230" y="5263"/>
                  </a:cubicBezTo>
                  <a:cubicBezTo>
                    <a:pt x="8230" y="5343"/>
                    <a:pt x="8124" y="5396"/>
                    <a:pt x="8054" y="5449"/>
                  </a:cubicBezTo>
                  <a:cubicBezTo>
                    <a:pt x="8010" y="5493"/>
                    <a:pt x="7992" y="5581"/>
                    <a:pt x="7948" y="5625"/>
                  </a:cubicBezTo>
                  <a:cubicBezTo>
                    <a:pt x="7912" y="5669"/>
                    <a:pt x="7877" y="5643"/>
                    <a:pt x="7842" y="5687"/>
                  </a:cubicBezTo>
                  <a:cubicBezTo>
                    <a:pt x="7709" y="5828"/>
                    <a:pt x="7559" y="6040"/>
                    <a:pt x="7418" y="6190"/>
                  </a:cubicBezTo>
                  <a:cubicBezTo>
                    <a:pt x="7383" y="6226"/>
                    <a:pt x="7356" y="6208"/>
                    <a:pt x="7330" y="6234"/>
                  </a:cubicBezTo>
                  <a:cubicBezTo>
                    <a:pt x="7206" y="6384"/>
                    <a:pt x="7144" y="6552"/>
                    <a:pt x="7056" y="6632"/>
                  </a:cubicBezTo>
                  <a:cubicBezTo>
                    <a:pt x="7012" y="6676"/>
                    <a:pt x="6994" y="6641"/>
                    <a:pt x="6950" y="6658"/>
                  </a:cubicBezTo>
                  <a:cubicBezTo>
                    <a:pt x="6862" y="6791"/>
                    <a:pt x="6809" y="6914"/>
                    <a:pt x="6694" y="7047"/>
                  </a:cubicBezTo>
                  <a:cubicBezTo>
                    <a:pt x="6659" y="7038"/>
                    <a:pt x="6632" y="7073"/>
                    <a:pt x="6588" y="7029"/>
                  </a:cubicBezTo>
                  <a:cubicBezTo>
                    <a:pt x="6579" y="7064"/>
                    <a:pt x="6623" y="7091"/>
                    <a:pt x="6650" y="7117"/>
                  </a:cubicBezTo>
                  <a:cubicBezTo>
                    <a:pt x="6517" y="7250"/>
                    <a:pt x="6561" y="7453"/>
                    <a:pt x="6367" y="7479"/>
                  </a:cubicBezTo>
                  <a:cubicBezTo>
                    <a:pt x="6323" y="7568"/>
                    <a:pt x="6305" y="7559"/>
                    <a:pt x="6252" y="7674"/>
                  </a:cubicBezTo>
                  <a:cubicBezTo>
                    <a:pt x="6199" y="7674"/>
                    <a:pt x="6155" y="7709"/>
                    <a:pt x="6093" y="7629"/>
                  </a:cubicBezTo>
                  <a:cubicBezTo>
                    <a:pt x="6014" y="7735"/>
                    <a:pt x="6129" y="7700"/>
                    <a:pt x="6138" y="7771"/>
                  </a:cubicBezTo>
                  <a:cubicBezTo>
                    <a:pt x="6093" y="7894"/>
                    <a:pt x="6005" y="7841"/>
                    <a:pt x="5952" y="7947"/>
                  </a:cubicBezTo>
                  <a:cubicBezTo>
                    <a:pt x="5926" y="8000"/>
                    <a:pt x="6023" y="8027"/>
                    <a:pt x="6014" y="8071"/>
                  </a:cubicBezTo>
                  <a:cubicBezTo>
                    <a:pt x="5952" y="8115"/>
                    <a:pt x="5917" y="8186"/>
                    <a:pt x="5873" y="8265"/>
                  </a:cubicBezTo>
                  <a:cubicBezTo>
                    <a:pt x="5846" y="8309"/>
                    <a:pt x="5829" y="8354"/>
                    <a:pt x="5802" y="8389"/>
                  </a:cubicBezTo>
                  <a:cubicBezTo>
                    <a:pt x="5784" y="8433"/>
                    <a:pt x="5758" y="8468"/>
                    <a:pt x="5731" y="8495"/>
                  </a:cubicBezTo>
                  <a:cubicBezTo>
                    <a:pt x="5696" y="8530"/>
                    <a:pt x="5617" y="8557"/>
                    <a:pt x="5590" y="8610"/>
                  </a:cubicBezTo>
                  <a:cubicBezTo>
                    <a:pt x="5546" y="8663"/>
                    <a:pt x="5520" y="8760"/>
                    <a:pt x="5484" y="8848"/>
                  </a:cubicBezTo>
                  <a:cubicBezTo>
                    <a:pt x="5440" y="8927"/>
                    <a:pt x="5396" y="8998"/>
                    <a:pt x="5290" y="9025"/>
                  </a:cubicBezTo>
                  <a:cubicBezTo>
                    <a:pt x="5299" y="9042"/>
                    <a:pt x="5334" y="9060"/>
                    <a:pt x="5361" y="9078"/>
                  </a:cubicBezTo>
                  <a:cubicBezTo>
                    <a:pt x="5281" y="9139"/>
                    <a:pt x="5272" y="9192"/>
                    <a:pt x="5255" y="9254"/>
                  </a:cubicBezTo>
                  <a:cubicBezTo>
                    <a:pt x="5246" y="9307"/>
                    <a:pt x="5228" y="9360"/>
                    <a:pt x="5140" y="9431"/>
                  </a:cubicBezTo>
                  <a:cubicBezTo>
                    <a:pt x="5272" y="9466"/>
                    <a:pt x="5166" y="9510"/>
                    <a:pt x="5149" y="9590"/>
                  </a:cubicBezTo>
                  <a:cubicBezTo>
                    <a:pt x="5184" y="9590"/>
                    <a:pt x="5281" y="9554"/>
                    <a:pt x="5281" y="9546"/>
                  </a:cubicBezTo>
                  <a:cubicBezTo>
                    <a:pt x="5299" y="9528"/>
                    <a:pt x="5237" y="9510"/>
                    <a:pt x="5246" y="9493"/>
                  </a:cubicBezTo>
                  <a:cubicBezTo>
                    <a:pt x="5255" y="9466"/>
                    <a:pt x="5316" y="9457"/>
                    <a:pt x="5316" y="9440"/>
                  </a:cubicBezTo>
                  <a:cubicBezTo>
                    <a:pt x="5325" y="9413"/>
                    <a:pt x="5281" y="9387"/>
                    <a:pt x="5290" y="9360"/>
                  </a:cubicBezTo>
                  <a:cubicBezTo>
                    <a:pt x="5316" y="9316"/>
                    <a:pt x="5369" y="9298"/>
                    <a:pt x="5396" y="9254"/>
                  </a:cubicBezTo>
                  <a:cubicBezTo>
                    <a:pt x="5431" y="9210"/>
                    <a:pt x="5431" y="9139"/>
                    <a:pt x="5511" y="9069"/>
                  </a:cubicBezTo>
                  <a:cubicBezTo>
                    <a:pt x="5537" y="9042"/>
                    <a:pt x="5608" y="9033"/>
                    <a:pt x="5608" y="9025"/>
                  </a:cubicBezTo>
                  <a:cubicBezTo>
                    <a:pt x="5625" y="9007"/>
                    <a:pt x="5625" y="8936"/>
                    <a:pt x="5661" y="8892"/>
                  </a:cubicBezTo>
                  <a:cubicBezTo>
                    <a:pt x="5705" y="8839"/>
                    <a:pt x="5696" y="8822"/>
                    <a:pt x="5749" y="8751"/>
                  </a:cubicBezTo>
                  <a:cubicBezTo>
                    <a:pt x="5776" y="8716"/>
                    <a:pt x="5802" y="8680"/>
                    <a:pt x="5829" y="8645"/>
                  </a:cubicBezTo>
                  <a:cubicBezTo>
                    <a:pt x="5855" y="8601"/>
                    <a:pt x="5882" y="8557"/>
                    <a:pt x="5917" y="8495"/>
                  </a:cubicBezTo>
                  <a:cubicBezTo>
                    <a:pt x="5961" y="8521"/>
                    <a:pt x="5952" y="8539"/>
                    <a:pt x="5979" y="8565"/>
                  </a:cubicBezTo>
                  <a:cubicBezTo>
                    <a:pt x="6014" y="8512"/>
                    <a:pt x="6058" y="8415"/>
                    <a:pt x="6146" y="8486"/>
                  </a:cubicBezTo>
                  <a:cubicBezTo>
                    <a:pt x="6155" y="8459"/>
                    <a:pt x="6111" y="8433"/>
                    <a:pt x="6085" y="8415"/>
                  </a:cubicBezTo>
                  <a:cubicBezTo>
                    <a:pt x="6032" y="8371"/>
                    <a:pt x="6014" y="8495"/>
                    <a:pt x="5979" y="8512"/>
                  </a:cubicBezTo>
                  <a:cubicBezTo>
                    <a:pt x="5926" y="8389"/>
                    <a:pt x="6067" y="8239"/>
                    <a:pt x="6191" y="8142"/>
                  </a:cubicBezTo>
                  <a:cubicBezTo>
                    <a:pt x="6261" y="8106"/>
                    <a:pt x="6138" y="8000"/>
                    <a:pt x="6226" y="8036"/>
                  </a:cubicBezTo>
                  <a:cubicBezTo>
                    <a:pt x="6305" y="8018"/>
                    <a:pt x="6270" y="8080"/>
                    <a:pt x="6270" y="8133"/>
                  </a:cubicBezTo>
                  <a:cubicBezTo>
                    <a:pt x="6270" y="8168"/>
                    <a:pt x="6332" y="8159"/>
                    <a:pt x="6288" y="8212"/>
                  </a:cubicBezTo>
                  <a:cubicBezTo>
                    <a:pt x="6270" y="8230"/>
                    <a:pt x="6244" y="8221"/>
                    <a:pt x="6235" y="8248"/>
                  </a:cubicBezTo>
                  <a:cubicBezTo>
                    <a:pt x="6208" y="8221"/>
                    <a:pt x="6235" y="8186"/>
                    <a:pt x="6252" y="8159"/>
                  </a:cubicBezTo>
                  <a:cubicBezTo>
                    <a:pt x="6138" y="8186"/>
                    <a:pt x="6173" y="8318"/>
                    <a:pt x="6067" y="8371"/>
                  </a:cubicBezTo>
                  <a:cubicBezTo>
                    <a:pt x="6191" y="8504"/>
                    <a:pt x="6199" y="8195"/>
                    <a:pt x="6314" y="8336"/>
                  </a:cubicBezTo>
                  <a:cubicBezTo>
                    <a:pt x="6367" y="8186"/>
                    <a:pt x="6270" y="8062"/>
                    <a:pt x="6429" y="7939"/>
                  </a:cubicBezTo>
                  <a:cubicBezTo>
                    <a:pt x="6350" y="7833"/>
                    <a:pt x="6332" y="8027"/>
                    <a:pt x="6244" y="7947"/>
                  </a:cubicBezTo>
                  <a:cubicBezTo>
                    <a:pt x="6305" y="7833"/>
                    <a:pt x="6385" y="7744"/>
                    <a:pt x="6473" y="7727"/>
                  </a:cubicBezTo>
                  <a:cubicBezTo>
                    <a:pt x="6482" y="7797"/>
                    <a:pt x="6385" y="7921"/>
                    <a:pt x="6535" y="7912"/>
                  </a:cubicBezTo>
                  <a:cubicBezTo>
                    <a:pt x="6553" y="7859"/>
                    <a:pt x="6447" y="7824"/>
                    <a:pt x="6526" y="7771"/>
                  </a:cubicBezTo>
                  <a:cubicBezTo>
                    <a:pt x="6650" y="7886"/>
                    <a:pt x="6729" y="7691"/>
                    <a:pt x="6685" y="7612"/>
                  </a:cubicBezTo>
                  <a:cubicBezTo>
                    <a:pt x="6632" y="7594"/>
                    <a:pt x="6579" y="7638"/>
                    <a:pt x="6535" y="7700"/>
                  </a:cubicBezTo>
                  <a:cubicBezTo>
                    <a:pt x="6455" y="7612"/>
                    <a:pt x="6606" y="7577"/>
                    <a:pt x="6650" y="7506"/>
                  </a:cubicBezTo>
                  <a:cubicBezTo>
                    <a:pt x="6703" y="7629"/>
                    <a:pt x="6773" y="7541"/>
                    <a:pt x="6862" y="7532"/>
                  </a:cubicBezTo>
                  <a:cubicBezTo>
                    <a:pt x="6791" y="7435"/>
                    <a:pt x="6712" y="7541"/>
                    <a:pt x="6703" y="7444"/>
                  </a:cubicBezTo>
                  <a:cubicBezTo>
                    <a:pt x="6765" y="7391"/>
                    <a:pt x="6844" y="7462"/>
                    <a:pt x="6897" y="7382"/>
                  </a:cubicBezTo>
                  <a:cubicBezTo>
                    <a:pt x="6932" y="7312"/>
                    <a:pt x="6835" y="7391"/>
                    <a:pt x="6817" y="7391"/>
                  </a:cubicBezTo>
                  <a:cubicBezTo>
                    <a:pt x="6923" y="7126"/>
                    <a:pt x="7206" y="6844"/>
                    <a:pt x="7444" y="6561"/>
                  </a:cubicBezTo>
                  <a:cubicBezTo>
                    <a:pt x="7462" y="6543"/>
                    <a:pt x="7603" y="6499"/>
                    <a:pt x="7550" y="6402"/>
                  </a:cubicBezTo>
                  <a:cubicBezTo>
                    <a:pt x="7700" y="6323"/>
                    <a:pt x="7912" y="6102"/>
                    <a:pt x="7992" y="6005"/>
                  </a:cubicBezTo>
                  <a:cubicBezTo>
                    <a:pt x="8036" y="6111"/>
                    <a:pt x="7895" y="6181"/>
                    <a:pt x="7815" y="6270"/>
                  </a:cubicBezTo>
                  <a:cubicBezTo>
                    <a:pt x="7700" y="6384"/>
                    <a:pt x="7568" y="6482"/>
                    <a:pt x="7524" y="6605"/>
                  </a:cubicBezTo>
                  <a:cubicBezTo>
                    <a:pt x="7612" y="6667"/>
                    <a:pt x="7630" y="6596"/>
                    <a:pt x="7683" y="6711"/>
                  </a:cubicBezTo>
                  <a:cubicBezTo>
                    <a:pt x="7727" y="6614"/>
                    <a:pt x="7815" y="6641"/>
                    <a:pt x="7815" y="6570"/>
                  </a:cubicBezTo>
                  <a:cubicBezTo>
                    <a:pt x="7780" y="6588"/>
                    <a:pt x="7745" y="6588"/>
                    <a:pt x="7674" y="6623"/>
                  </a:cubicBezTo>
                  <a:cubicBezTo>
                    <a:pt x="7595" y="6473"/>
                    <a:pt x="7806" y="6517"/>
                    <a:pt x="7868" y="6429"/>
                  </a:cubicBezTo>
                  <a:cubicBezTo>
                    <a:pt x="7824" y="6376"/>
                    <a:pt x="7789" y="6535"/>
                    <a:pt x="7745" y="6429"/>
                  </a:cubicBezTo>
                  <a:cubicBezTo>
                    <a:pt x="7974" y="6208"/>
                    <a:pt x="8239" y="5925"/>
                    <a:pt x="8548" y="5687"/>
                  </a:cubicBezTo>
                  <a:cubicBezTo>
                    <a:pt x="8689" y="5563"/>
                    <a:pt x="8840" y="5431"/>
                    <a:pt x="8990" y="5316"/>
                  </a:cubicBezTo>
                  <a:cubicBezTo>
                    <a:pt x="9140" y="5201"/>
                    <a:pt x="9281" y="5087"/>
                    <a:pt x="9413" y="4981"/>
                  </a:cubicBezTo>
                  <a:cubicBezTo>
                    <a:pt x="9449" y="4954"/>
                    <a:pt x="9511" y="4954"/>
                    <a:pt x="9546" y="4928"/>
                  </a:cubicBezTo>
                  <a:cubicBezTo>
                    <a:pt x="9590" y="4883"/>
                    <a:pt x="9608" y="4830"/>
                    <a:pt x="9661" y="4804"/>
                  </a:cubicBezTo>
                  <a:cubicBezTo>
                    <a:pt x="9740" y="4760"/>
                    <a:pt x="9917" y="4813"/>
                    <a:pt x="9908" y="4680"/>
                  </a:cubicBezTo>
                  <a:cubicBezTo>
                    <a:pt x="9952" y="4733"/>
                    <a:pt x="10023" y="4654"/>
                    <a:pt x="10076" y="4680"/>
                  </a:cubicBezTo>
                  <a:cubicBezTo>
                    <a:pt x="10102" y="4663"/>
                    <a:pt x="10067" y="4619"/>
                    <a:pt x="10040" y="4636"/>
                  </a:cubicBezTo>
                  <a:cubicBezTo>
                    <a:pt x="10120" y="4530"/>
                    <a:pt x="10217" y="4451"/>
                    <a:pt x="10314" y="4380"/>
                  </a:cubicBezTo>
                  <a:cubicBezTo>
                    <a:pt x="10420" y="4310"/>
                    <a:pt x="10535" y="4257"/>
                    <a:pt x="10641" y="4204"/>
                  </a:cubicBezTo>
                  <a:cubicBezTo>
                    <a:pt x="10862" y="4098"/>
                    <a:pt x="11065" y="3992"/>
                    <a:pt x="11215" y="3859"/>
                  </a:cubicBezTo>
                  <a:cubicBezTo>
                    <a:pt x="11259" y="3859"/>
                    <a:pt x="11224" y="3886"/>
                    <a:pt x="11241" y="3921"/>
                  </a:cubicBezTo>
                  <a:cubicBezTo>
                    <a:pt x="11312" y="3842"/>
                    <a:pt x="11391" y="3771"/>
                    <a:pt x="11515" y="3718"/>
                  </a:cubicBezTo>
                  <a:cubicBezTo>
                    <a:pt x="11550" y="3797"/>
                    <a:pt x="11435" y="3806"/>
                    <a:pt x="11471" y="3877"/>
                  </a:cubicBezTo>
                  <a:cubicBezTo>
                    <a:pt x="11550" y="3842"/>
                    <a:pt x="11603" y="3691"/>
                    <a:pt x="11700" y="3736"/>
                  </a:cubicBezTo>
                  <a:cubicBezTo>
                    <a:pt x="11753" y="3859"/>
                    <a:pt x="11586" y="3753"/>
                    <a:pt x="11621" y="3877"/>
                  </a:cubicBezTo>
                  <a:cubicBezTo>
                    <a:pt x="11550" y="3930"/>
                    <a:pt x="11506" y="3868"/>
                    <a:pt x="11435" y="3930"/>
                  </a:cubicBezTo>
                  <a:cubicBezTo>
                    <a:pt x="11418" y="3947"/>
                    <a:pt x="11418" y="3965"/>
                    <a:pt x="11391" y="3983"/>
                  </a:cubicBezTo>
                  <a:cubicBezTo>
                    <a:pt x="11418" y="4045"/>
                    <a:pt x="11453" y="4080"/>
                    <a:pt x="11497" y="4071"/>
                  </a:cubicBezTo>
                  <a:cubicBezTo>
                    <a:pt x="11435" y="4133"/>
                    <a:pt x="11480" y="4265"/>
                    <a:pt x="11497" y="4310"/>
                  </a:cubicBezTo>
                  <a:cubicBezTo>
                    <a:pt x="11586" y="4389"/>
                    <a:pt x="11630" y="4239"/>
                    <a:pt x="11709" y="4274"/>
                  </a:cubicBezTo>
                  <a:cubicBezTo>
                    <a:pt x="11762" y="4354"/>
                    <a:pt x="11647" y="4327"/>
                    <a:pt x="11630" y="4345"/>
                  </a:cubicBezTo>
                  <a:cubicBezTo>
                    <a:pt x="11612" y="4362"/>
                    <a:pt x="11639" y="4398"/>
                    <a:pt x="11630" y="4407"/>
                  </a:cubicBezTo>
                  <a:cubicBezTo>
                    <a:pt x="11577" y="4460"/>
                    <a:pt x="11480" y="4486"/>
                    <a:pt x="11391" y="4557"/>
                  </a:cubicBezTo>
                  <a:cubicBezTo>
                    <a:pt x="11321" y="4530"/>
                    <a:pt x="11250" y="4371"/>
                    <a:pt x="11303" y="4327"/>
                  </a:cubicBezTo>
                  <a:cubicBezTo>
                    <a:pt x="11285" y="4257"/>
                    <a:pt x="11153" y="4265"/>
                    <a:pt x="11179" y="4327"/>
                  </a:cubicBezTo>
                  <a:cubicBezTo>
                    <a:pt x="11082" y="4318"/>
                    <a:pt x="11179" y="4212"/>
                    <a:pt x="11153" y="4159"/>
                  </a:cubicBezTo>
                  <a:cubicBezTo>
                    <a:pt x="11100" y="4186"/>
                    <a:pt x="11091" y="4230"/>
                    <a:pt x="11126" y="4283"/>
                  </a:cubicBezTo>
                  <a:cubicBezTo>
                    <a:pt x="11056" y="4336"/>
                    <a:pt x="11029" y="4230"/>
                    <a:pt x="10959" y="4310"/>
                  </a:cubicBezTo>
                  <a:cubicBezTo>
                    <a:pt x="10941" y="4177"/>
                    <a:pt x="11126" y="4257"/>
                    <a:pt x="11100" y="4124"/>
                  </a:cubicBezTo>
                  <a:cubicBezTo>
                    <a:pt x="11188" y="4080"/>
                    <a:pt x="11347" y="4151"/>
                    <a:pt x="11382" y="4018"/>
                  </a:cubicBezTo>
                  <a:cubicBezTo>
                    <a:pt x="11365" y="3886"/>
                    <a:pt x="11188" y="4106"/>
                    <a:pt x="11232" y="3956"/>
                  </a:cubicBezTo>
                  <a:cubicBezTo>
                    <a:pt x="11162" y="4071"/>
                    <a:pt x="11065" y="4045"/>
                    <a:pt x="11029" y="4159"/>
                  </a:cubicBezTo>
                  <a:cubicBezTo>
                    <a:pt x="10976" y="4177"/>
                    <a:pt x="10923" y="4204"/>
                    <a:pt x="10888" y="4133"/>
                  </a:cubicBezTo>
                  <a:cubicBezTo>
                    <a:pt x="10835" y="4265"/>
                    <a:pt x="10605" y="4327"/>
                    <a:pt x="10411" y="4398"/>
                  </a:cubicBezTo>
                  <a:cubicBezTo>
                    <a:pt x="10358" y="4504"/>
                    <a:pt x="10261" y="4619"/>
                    <a:pt x="10164" y="4627"/>
                  </a:cubicBezTo>
                  <a:cubicBezTo>
                    <a:pt x="10120" y="4698"/>
                    <a:pt x="10093" y="4777"/>
                    <a:pt x="10005" y="4830"/>
                  </a:cubicBezTo>
                  <a:cubicBezTo>
                    <a:pt x="9979" y="4786"/>
                    <a:pt x="10005" y="4760"/>
                    <a:pt x="9961" y="4716"/>
                  </a:cubicBezTo>
                  <a:cubicBezTo>
                    <a:pt x="9908" y="4751"/>
                    <a:pt x="9943" y="4813"/>
                    <a:pt x="9926" y="4857"/>
                  </a:cubicBezTo>
                  <a:cubicBezTo>
                    <a:pt x="9855" y="4910"/>
                    <a:pt x="9722" y="4954"/>
                    <a:pt x="9714" y="5025"/>
                  </a:cubicBezTo>
                  <a:cubicBezTo>
                    <a:pt x="9749" y="5051"/>
                    <a:pt x="9793" y="5042"/>
                    <a:pt x="9837" y="5016"/>
                  </a:cubicBezTo>
                  <a:cubicBezTo>
                    <a:pt x="9828" y="5087"/>
                    <a:pt x="9714" y="5139"/>
                    <a:pt x="9714" y="5219"/>
                  </a:cubicBezTo>
                  <a:cubicBezTo>
                    <a:pt x="9617" y="5281"/>
                    <a:pt x="9528" y="5219"/>
                    <a:pt x="9431" y="5281"/>
                  </a:cubicBezTo>
                  <a:cubicBezTo>
                    <a:pt x="9405" y="5316"/>
                    <a:pt x="9458" y="5307"/>
                    <a:pt x="9484" y="5351"/>
                  </a:cubicBezTo>
                  <a:cubicBezTo>
                    <a:pt x="9396" y="5422"/>
                    <a:pt x="9316" y="5378"/>
                    <a:pt x="9228" y="5466"/>
                  </a:cubicBezTo>
                  <a:cubicBezTo>
                    <a:pt x="9219" y="5493"/>
                    <a:pt x="9255" y="5537"/>
                    <a:pt x="9202" y="5563"/>
                  </a:cubicBezTo>
                  <a:cubicBezTo>
                    <a:pt x="9228" y="5607"/>
                    <a:pt x="9255" y="5590"/>
                    <a:pt x="9281" y="5581"/>
                  </a:cubicBezTo>
                  <a:cubicBezTo>
                    <a:pt x="9246" y="5678"/>
                    <a:pt x="9166" y="5678"/>
                    <a:pt x="9096" y="5687"/>
                  </a:cubicBezTo>
                  <a:cubicBezTo>
                    <a:pt x="9060" y="5740"/>
                    <a:pt x="9149" y="5705"/>
                    <a:pt x="9131" y="5775"/>
                  </a:cubicBezTo>
                  <a:cubicBezTo>
                    <a:pt x="9051" y="5811"/>
                    <a:pt x="8972" y="5643"/>
                    <a:pt x="8892" y="5775"/>
                  </a:cubicBezTo>
                  <a:cubicBezTo>
                    <a:pt x="8928" y="5793"/>
                    <a:pt x="8963" y="5758"/>
                    <a:pt x="8990" y="5811"/>
                  </a:cubicBezTo>
                  <a:cubicBezTo>
                    <a:pt x="8884" y="5828"/>
                    <a:pt x="8963" y="5934"/>
                    <a:pt x="8892" y="5943"/>
                  </a:cubicBezTo>
                  <a:cubicBezTo>
                    <a:pt x="8901" y="5943"/>
                    <a:pt x="8857" y="5864"/>
                    <a:pt x="8831" y="5872"/>
                  </a:cubicBezTo>
                  <a:cubicBezTo>
                    <a:pt x="8804" y="5881"/>
                    <a:pt x="8822" y="5969"/>
                    <a:pt x="8848" y="5934"/>
                  </a:cubicBezTo>
                  <a:cubicBezTo>
                    <a:pt x="8910" y="5996"/>
                    <a:pt x="8725" y="6014"/>
                    <a:pt x="8787" y="6067"/>
                  </a:cubicBezTo>
                  <a:cubicBezTo>
                    <a:pt x="8866" y="6111"/>
                    <a:pt x="8945" y="5881"/>
                    <a:pt x="9025" y="6022"/>
                  </a:cubicBezTo>
                  <a:cubicBezTo>
                    <a:pt x="9051" y="5996"/>
                    <a:pt x="8998" y="5952"/>
                    <a:pt x="8972" y="5917"/>
                  </a:cubicBezTo>
                  <a:close/>
                  <a:moveTo>
                    <a:pt x="11488" y="4486"/>
                  </a:moveTo>
                  <a:cubicBezTo>
                    <a:pt x="11444" y="4407"/>
                    <a:pt x="11391" y="4336"/>
                    <a:pt x="11312" y="4371"/>
                  </a:cubicBezTo>
                  <a:lnTo>
                    <a:pt x="11400" y="4530"/>
                  </a:lnTo>
                  <a:close/>
                  <a:moveTo>
                    <a:pt x="11285" y="4142"/>
                  </a:moveTo>
                  <a:lnTo>
                    <a:pt x="11215" y="4177"/>
                  </a:lnTo>
                  <a:cubicBezTo>
                    <a:pt x="11285" y="4248"/>
                    <a:pt x="11338" y="4354"/>
                    <a:pt x="11444" y="4274"/>
                  </a:cubicBezTo>
                  <a:cubicBezTo>
                    <a:pt x="11418" y="4124"/>
                    <a:pt x="11312" y="4292"/>
                    <a:pt x="11285" y="4142"/>
                  </a:cubicBezTo>
                  <a:close/>
                  <a:moveTo>
                    <a:pt x="9502" y="5157"/>
                  </a:moveTo>
                  <a:cubicBezTo>
                    <a:pt x="9572" y="5122"/>
                    <a:pt x="9625" y="5290"/>
                    <a:pt x="9705" y="5166"/>
                  </a:cubicBezTo>
                  <a:cubicBezTo>
                    <a:pt x="9670" y="5069"/>
                    <a:pt x="9625" y="5131"/>
                    <a:pt x="9590" y="5095"/>
                  </a:cubicBezTo>
                  <a:cubicBezTo>
                    <a:pt x="9572" y="5042"/>
                    <a:pt x="9458" y="5131"/>
                    <a:pt x="9502" y="5157"/>
                  </a:cubicBezTo>
                  <a:close/>
                  <a:moveTo>
                    <a:pt x="22261" y="2226"/>
                  </a:moveTo>
                  <a:cubicBezTo>
                    <a:pt x="22340" y="2208"/>
                    <a:pt x="22446" y="2270"/>
                    <a:pt x="22482" y="2155"/>
                  </a:cubicBezTo>
                  <a:cubicBezTo>
                    <a:pt x="22402" y="2093"/>
                    <a:pt x="22393" y="2199"/>
                    <a:pt x="22331" y="2190"/>
                  </a:cubicBezTo>
                  <a:cubicBezTo>
                    <a:pt x="22367" y="2129"/>
                    <a:pt x="22393" y="2058"/>
                    <a:pt x="22331" y="2031"/>
                  </a:cubicBezTo>
                  <a:cubicBezTo>
                    <a:pt x="22314" y="2093"/>
                    <a:pt x="22287" y="2164"/>
                    <a:pt x="22261" y="2226"/>
                  </a:cubicBezTo>
                  <a:close/>
                  <a:moveTo>
                    <a:pt x="20945" y="1714"/>
                  </a:moveTo>
                  <a:lnTo>
                    <a:pt x="20857" y="1687"/>
                  </a:lnTo>
                  <a:cubicBezTo>
                    <a:pt x="20848" y="1784"/>
                    <a:pt x="20795" y="1793"/>
                    <a:pt x="20777" y="1855"/>
                  </a:cubicBezTo>
                  <a:cubicBezTo>
                    <a:pt x="20883" y="1899"/>
                    <a:pt x="20892" y="1775"/>
                    <a:pt x="20945" y="1714"/>
                  </a:cubicBezTo>
                  <a:close/>
                  <a:moveTo>
                    <a:pt x="20928" y="1996"/>
                  </a:moveTo>
                  <a:cubicBezTo>
                    <a:pt x="20839" y="2058"/>
                    <a:pt x="20857" y="2120"/>
                    <a:pt x="20724" y="2164"/>
                  </a:cubicBezTo>
                  <a:cubicBezTo>
                    <a:pt x="20830" y="2182"/>
                    <a:pt x="21033" y="2093"/>
                    <a:pt x="20928" y="1996"/>
                  </a:cubicBezTo>
                  <a:close/>
                  <a:moveTo>
                    <a:pt x="21475" y="2014"/>
                  </a:moveTo>
                  <a:cubicBezTo>
                    <a:pt x="21448" y="2102"/>
                    <a:pt x="21307" y="2137"/>
                    <a:pt x="21448" y="2190"/>
                  </a:cubicBezTo>
                  <a:cubicBezTo>
                    <a:pt x="21457" y="2076"/>
                    <a:pt x="21537" y="2120"/>
                    <a:pt x="21581" y="2076"/>
                  </a:cubicBezTo>
                  <a:cubicBezTo>
                    <a:pt x="21528" y="2067"/>
                    <a:pt x="21528" y="2023"/>
                    <a:pt x="21475" y="2014"/>
                  </a:cubicBezTo>
                  <a:close/>
                  <a:moveTo>
                    <a:pt x="21510" y="1828"/>
                  </a:moveTo>
                  <a:cubicBezTo>
                    <a:pt x="21528" y="1784"/>
                    <a:pt x="21572" y="1793"/>
                    <a:pt x="21590" y="1758"/>
                  </a:cubicBezTo>
                  <a:cubicBezTo>
                    <a:pt x="21554" y="1740"/>
                    <a:pt x="21554" y="1696"/>
                    <a:pt x="21484" y="1696"/>
                  </a:cubicBezTo>
                  <a:cubicBezTo>
                    <a:pt x="21457" y="1758"/>
                    <a:pt x="21457" y="1802"/>
                    <a:pt x="21510" y="1828"/>
                  </a:cubicBezTo>
                  <a:close/>
                  <a:moveTo>
                    <a:pt x="21263" y="2102"/>
                  </a:moveTo>
                  <a:cubicBezTo>
                    <a:pt x="21237" y="2137"/>
                    <a:pt x="21201" y="2146"/>
                    <a:pt x="21201" y="2208"/>
                  </a:cubicBezTo>
                  <a:cubicBezTo>
                    <a:pt x="21245" y="2226"/>
                    <a:pt x="21281" y="2243"/>
                    <a:pt x="21298" y="2270"/>
                  </a:cubicBezTo>
                  <a:cubicBezTo>
                    <a:pt x="21334" y="2190"/>
                    <a:pt x="21351" y="2120"/>
                    <a:pt x="21263" y="2102"/>
                  </a:cubicBezTo>
                  <a:close/>
                  <a:moveTo>
                    <a:pt x="20830" y="1555"/>
                  </a:moveTo>
                  <a:cubicBezTo>
                    <a:pt x="20901" y="1661"/>
                    <a:pt x="21025" y="1572"/>
                    <a:pt x="21148" y="1652"/>
                  </a:cubicBezTo>
                  <a:cubicBezTo>
                    <a:pt x="21148" y="1696"/>
                    <a:pt x="21184" y="1714"/>
                    <a:pt x="21184" y="1758"/>
                  </a:cubicBezTo>
                  <a:cubicBezTo>
                    <a:pt x="21166" y="1793"/>
                    <a:pt x="21122" y="1767"/>
                    <a:pt x="21104" y="1793"/>
                  </a:cubicBezTo>
                  <a:cubicBezTo>
                    <a:pt x="21166" y="1846"/>
                    <a:pt x="21131" y="1943"/>
                    <a:pt x="21245" y="1970"/>
                  </a:cubicBezTo>
                  <a:cubicBezTo>
                    <a:pt x="21307" y="1978"/>
                    <a:pt x="21334" y="1934"/>
                    <a:pt x="21387" y="1917"/>
                  </a:cubicBezTo>
                  <a:cubicBezTo>
                    <a:pt x="21422" y="1767"/>
                    <a:pt x="21395" y="1652"/>
                    <a:pt x="21263" y="1590"/>
                  </a:cubicBezTo>
                  <a:cubicBezTo>
                    <a:pt x="21228" y="1643"/>
                    <a:pt x="21290" y="1643"/>
                    <a:pt x="21307" y="1661"/>
                  </a:cubicBezTo>
                  <a:cubicBezTo>
                    <a:pt x="21325" y="1705"/>
                    <a:pt x="21351" y="1820"/>
                    <a:pt x="21290" y="1820"/>
                  </a:cubicBezTo>
                  <a:cubicBezTo>
                    <a:pt x="21228" y="1775"/>
                    <a:pt x="21184" y="1714"/>
                    <a:pt x="21228" y="1608"/>
                  </a:cubicBezTo>
                  <a:cubicBezTo>
                    <a:pt x="21157" y="1581"/>
                    <a:pt x="21086" y="1563"/>
                    <a:pt x="21016" y="1555"/>
                  </a:cubicBezTo>
                  <a:cubicBezTo>
                    <a:pt x="20945" y="1546"/>
                    <a:pt x="20883" y="1546"/>
                    <a:pt x="20830" y="1555"/>
                  </a:cubicBezTo>
                  <a:close/>
                  <a:moveTo>
                    <a:pt x="20919" y="981"/>
                  </a:moveTo>
                  <a:cubicBezTo>
                    <a:pt x="21007" y="1007"/>
                    <a:pt x="21078" y="1016"/>
                    <a:pt x="21122" y="972"/>
                  </a:cubicBezTo>
                  <a:cubicBezTo>
                    <a:pt x="20998" y="998"/>
                    <a:pt x="21033" y="937"/>
                    <a:pt x="20945" y="892"/>
                  </a:cubicBezTo>
                  <a:close/>
                  <a:moveTo>
                    <a:pt x="20354" y="460"/>
                  </a:moveTo>
                  <a:cubicBezTo>
                    <a:pt x="20380" y="495"/>
                    <a:pt x="20583" y="601"/>
                    <a:pt x="20583" y="486"/>
                  </a:cubicBezTo>
                  <a:cubicBezTo>
                    <a:pt x="20574" y="424"/>
                    <a:pt x="20362" y="380"/>
                    <a:pt x="20354" y="460"/>
                  </a:cubicBezTo>
                  <a:close/>
                  <a:moveTo>
                    <a:pt x="19974" y="725"/>
                  </a:moveTo>
                  <a:cubicBezTo>
                    <a:pt x="20133" y="742"/>
                    <a:pt x="20221" y="901"/>
                    <a:pt x="20371" y="839"/>
                  </a:cubicBezTo>
                  <a:cubicBezTo>
                    <a:pt x="20442" y="689"/>
                    <a:pt x="20256" y="680"/>
                    <a:pt x="20195" y="742"/>
                  </a:cubicBezTo>
                  <a:cubicBezTo>
                    <a:pt x="20071" y="733"/>
                    <a:pt x="20045" y="645"/>
                    <a:pt x="19974" y="725"/>
                  </a:cubicBezTo>
                  <a:close/>
                  <a:moveTo>
                    <a:pt x="19541" y="645"/>
                  </a:moveTo>
                  <a:cubicBezTo>
                    <a:pt x="19621" y="760"/>
                    <a:pt x="19797" y="592"/>
                    <a:pt x="19877" y="707"/>
                  </a:cubicBezTo>
                  <a:cubicBezTo>
                    <a:pt x="19859" y="539"/>
                    <a:pt x="19638" y="619"/>
                    <a:pt x="19541" y="645"/>
                  </a:cubicBezTo>
                  <a:close/>
                  <a:moveTo>
                    <a:pt x="19471" y="292"/>
                  </a:moveTo>
                  <a:cubicBezTo>
                    <a:pt x="19612" y="318"/>
                    <a:pt x="19753" y="486"/>
                    <a:pt x="19886" y="371"/>
                  </a:cubicBezTo>
                  <a:cubicBezTo>
                    <a:pt x="19709" y="380"/>
                    <a:pt x="19577" y="230"/>
                    <a:pt x="19471" y="292"/>
                  </a:cubicBezTo>
                  <a:close/>
                  <a:moveTo>
                    <a:pt x="20354" y="1846"/>
                  </a:moveTo>
                  <a:cubicBezTo>
                    <a:pt x="20345" y="1864"/>
                    <a:pt x="20336" y="1881"/>
                    <a:pt x="20318" y="1864"/>
                  </a:cubicBezTo>
                  <a:cubicBezTo>
                    <a:pt x="20292" y="1943"/>
                    <a:pt x="20327" y="1978"/>
                    <a:pt x="20407" y="1987"/>
                  </a:cubicBezTo>
                  <a:cubicBezTo>
                    <a:pt x="20433" y="1908"/>
                    <a:pt x="20433" y="1855"/>
                    <a:pt x="20354" y="1846"/>
                  </a:cubicBezTo>
                  <a:close/>
                  <a:moveTo>
                    <a:pt x="20451" y="1307"/>
                  </a:moveTo>
                  <a:cubicBezTo>
                    <a:pt x="20407" y="1413"/>
                    <a:pt x="20610" y="1378"/>
                    <a:pt x="20680" y="1422"/>
                  </a:cubicBezTo>
                  <a:cubicBezTo>
                    <a:pt x="20601" y="1510"/>
                    <a:pt x="20654" y="1537"/>
                    <a:pt x="20760" y="1572"/>
                  </a:cubicBezTo>
                  <a:cubicBezTo>
                    <a:pt x="20839" y="1387"/>
                    <a:pt x="20548" y="1307"/>
                    <a:pt x="20451" y="1307"/>
                  </a:cubicBezTo>
                  <a:close/>
                  <a:moveTo>
                    <a:pt x="20407" y="1510"/>
                  </a:moveTo>
                  <a:cubicBezTo>
                    <a:pt x="20504" y="1510"/>
                    <a:pt x="20486" y="1581"/>
                    <a:pt x="20495" y="1634"/>
                  </a:cubicBezTo>
                  <a:cubicBezTo>
                    <a:pt x="20557" y="1643"/>
                    <a:pt x="20601" y="1634"/>
                    <a:pt x="20627" y="1599"/>
                  </a:cubicBezTo>
                  <a:cubicBezTo>
                    <a:pt x="20521" y="1563"/>
                    <a:pt x="20513" y="1519"/>
                    <a:pt x="20601" y="1466"/>
                  </a:cubicBezTo>
                  <a:cubicBezTo>
                    <a:pt x="20530" y="1440"/>
                    <a:pt x="20362" y="1484"/>
                    <a:pt x="20407" y="1510"/>
                  </a:cubicBezTo>
                  <a:close/>
                  <a:moveTo>
                    <a:pt x="20265" y="1952"/>
                  </a:moveTo>
                  <a:cubicBezTo>
                    <a:pt x="20195" y="1899"/>
                    <a:pt x="20256" y="1749"/>
                    <a:pt x="20098" y="1749"/>
                  </a:cubicBezTo>
                  <a:cubicBezTo>
                    <a:pt x="20053" y="1811"/>
                    <a:pt x="20142" y="1828"/>
                    <a:pt x="20133" y="1881"/>
                  </a:cubicBezTo>
                  <a:cubicBezTo>
                    <a:pt x="20133" y="1899"/>
                    <a:pt x="20053" y="1899"/>
                    <a:pt x="20053" y="1961"/>
                  </a:cubicBezTo>
                  <a:cubicBezTo>
                    <a:pt x="20053" y="1987"/>
                    <a:pt x="20053" y="2031"/>
                    <a:pt x="20150" y="2049"/>
                  </a:cubicBezTo>
                  <a:cubicBezTo>
                    <a:pt x="20159" y="1872"/>
                    <a:pt x="20212" y="1996"/>
                    <a:pt x="20265" y="1952"/>
                  </a:cubicBezTo>
                  <a:close/>
                  <a:moveTo>
                    <a:pt x="19638" y="1625"/>
                  </a:moveTo>
                  <a:cubicBezTo>
                    <a:pt x="19647" y="1440"/>
                    <a:pt x="19877" y="1722"/>
                    <a:pt x="19815" y="1510"/>
                  </a:cubicBezTo>
                  <a:cubicBezTo>
                    <a:pt x="19912" y="1546"/>
                    <a:pt x="19947" y="1493"/>
                    <a:pt x="20009" y="1484"/>
                  </a:cubicBezTo>
                  <a:cubicBezTo>
                    <a:pt x="20098" y="1555"/>
                    <a:pt x="20177" y="1643"/>
                    <a:pt x="20292" y="1705"/>
                  </a:cubicBezTo>
                  <a:lnTo>
                    <a:pt x="20327" y="1581"/>
                  </a:lnTo>
                  <a:cubicBezTo>
                    <a:pt x="20195" y="1563"/>
                    <a:pt x="20124" y="1519"/>
                    <a:pt x="20203" y="1431"/>
                  </a:cubicBezTo>
                  <a:cubicBezTo>
                    <a:pt x="20045" y="1396"/>
                    <a:pt x="19921" y="1449"/>
                    <a:pt x="19771" y="1431"/>
                  </a:cubicBezTo>
                  <a:cubicBezTo>
                    <a:pt x="19780" y="1572"/>
                    <a:pt x="19471" y="1484"/>
                    <a:pt x="19638" y="1625"/>
                  </a:cubicBezTo>
                  <a:close/>
                  <a:moveTo>
                    <a:pt x="19250" y="1987"/>
                  </a:moveTo>
                  <a:cubicBezTo>
                    <a:pt x="19365" y="1996"/>
                    <a:pt x="19462" y="1952"/>
                    <a:pt x="19559" y="1925"/>
                  </a:cubicBezTo>
                  <a:cubicBezTo>
                    <a:pt x="19647" y="1996"/>
                    <a:pt x="19788" y="2031"/>
                    <a:pt x="19939" y="2058"/>
                  </a:cubicBezTo>
                  <a:cubicBezTo>
                    <a:pt x="19965" y="1996"/>
                    <a:pt x="19965" y="1943"/>
                    <a:pt x="19947" y="1908"/>
                  </a:cubicBezTo>
                  <a:cubicBezTo>
                    <a:pt x="19886" y="1934"/>
                    <a:pt x="19780" y="1881"/>
                    <a:pt x="19735" y="1925"/>
                  </a:cubicBezTo>
                  <a:cubicBezTo>
                    <a:pt x="19797" y="1996"/>
                    <a:pt x="19841" y="1908"/>
                    <a:pt x="19868" y="1987"/>
                  </a:cubicBezTo>
                  <a:cubicBezTo>
                    <a:pt x="19780" y="2040"/>
                    <a:pt x="19683" y="1943"/>
                    <a:pt x="19656" y="1881"/>
                  </a:cubicBezTo>
                  <a:cubicBezTo>
                    <a:pt x="19815" y="1864"/>
                    <a:pt x="19718" y="1767"/>
                    <a:pt x="19833" y="1731"/>
                  </a:cubicBezTo>
                  <a:cubicBezTo>
                    <a:pt x="19886" y="1731"/>
                    <a:pt x="19886" y="1775"/>
                    <a:pt x="19939" y="1784"/>
                  </a:cubicBezTo>
                  <a:cubicBezTo>
                    <a:pt x="19965" y="1696"/>
                    <a:pt x="19868" y="1696"/>
                    <a:pt x="19886" y="1616"/>
                  </a:cubicBezTo>
                  <a:cubicBezTo>
                    <a:pt x="19903" y="1599"/>
                    <a:pt x="20036" y="1599"/>
                    <a:pt x="19956" y="1563"/>
                  </a:cubicBezTo>
                  <a:cubicBezTo>
                    <a:pt x="19850" y="1581"/>
                    <a:pt x="19833" y="1714"/>
                    <a:pt x="19691" y="1669"/>
                  </a:cubicBezTo>
                  <a:cubicBezTo>
                    <a:pt x="19744" y="1820"/>
                    <a:pt x="19621" y="1811"/>
                    <a:pt x="19577" y="1811"/>
                  </a:cubicBezTo>
                  <a:cubicBezTo>
                    <a:pt x="19630" y="1820"/>
                    <a:pt x="19541" y="1917"/>
                    <a:pt x="19497" y="1917"/>
                  </a:cubicBezTo>
                  <a:cubicBezTo>
                    <a:pt x="19541" y="1767"/>
                    <a:pt x="19312" y="1811"/>
                    <a:pt x="19303" y="1696"/>
                  </a:cubicBezTo>
                  <a:lnTo>
                    <a:pt x="19276" y="1846"/>
                  </a:lnTo>
                  <a:cubicBezTo>
                    <a:pt x="19356" y="1855"/>
                    <a:pt x="19444" y="1855"/>
                    <a:pt x="19435" y="1934"/>
                  </a:cubicBezTo>
                  <a:cubicBezTo>
                    <a:pt x="19356" y="1925"/>
                    <a:pt x="19232" y="1855"/>
                    <a:pt x="19250" y="1987"/>
                  </a:cubicBezTo>
                  <a:close/>
                  <a:moveTo>
                    <a:pt x="19188" y="1422"/>
                  </a:moveTo>
                  <a:cubicBezTo>
                    <a:pt x="19100" y="1440"/>
                    <a:pt x="19117" y="1369"/>
                    <a:pt x="19047" y="1369"/>
                  </a:cubicBezTo>
                  <a:cubicBezTo>
                    <a:pt x="18976" y="1502"/>
                    <a:pt x="19188" y="1502"/>
                    <a:pt x="19188" y="1422"/>
                  </a:cubicBezTo>
                  <a:close/>
                  <a:moveTo>
                    <a:pt x="18967" y="1705"/>
                  </a:moveTo>
                  <a:cubicBezTo>
                    <a:pt x="19091" y="1731"/>
                    <a:pt x="19020" y="1625"/>
                    <a:pt x="19073" y="1625"/>
                  </a:cubicBezTo>
                  <a:cubicBezTo>
                    <a:pt x="19153" y="1634"/>
                    <a:pt x="19241" y="1661"/>
                    <a:pt x="19259" y="1590"/>
                  </a:cubicBezTo>
                  <a:cubicBezTo>
                    <a:pt x="19144" y="1537"/>
                    <a:pt x="19056" y="1608"/>
                    <a:pt x="19020" y="1555"/>
                  </a:cubicBezTo>
                  <a:cubicBezTo>
                    <a:pt x="19029" y="1643"/>
                    <a:pt x="18967" y="1625"/>
                    <a:pt x="18967" y="1705"/>
                  </a:cubicBezTo>
                  <a:close/>
                  <a:moveTo>
                    <a:pt x="18773" y="1828"/>
                  </a:moveTo>
                  <a:cubicBezTo>
                    <a:pt x="18826" y="1828"/>
                    <a:pt x="18905" y="1934"/>
                    <a:pt x="18950" y="1855"/>
                  </a:cubicBezTo>
                  <a:cubicBezTo>
                    <a:pt x="18923" y="1846"/>
                    <a:pt x="18923" y="1820"/>
                    <a:pt x="18932" y="1793"/>
                  </a:cubicBezTo>
                  <a:cubicBezTo>
                    <a:pt x="18861" y="1775"/>
                    <a:pt x="18791" y="1767"/>
                    <a:pt x="18773" y="1828"/>
                  </a:cubicBezTo>
                  <a:close/>
                  <a:moveTo>
                    <a:pt x="18579" y="1749"/>
                  </a:moveTo>
                  <a:cubicBezTo>
                    <a:pt x="18482" y="1775"/>
                    <a:pt x="18570" y="1643"/>
                    <a:pt x="18473" y="1669"/>
                  </a:cubicBezTo>
                  <a:cubicBezTo>
                    <a:pt x="18429" y="1678"/>
                    <a:pt x="18438" y="1767"/>
                    <a:pt x="18349" y="1714"/>
                  </a:cubicBezTo>
                  <a:cubicBezTo>
                    <a:pt x="18305" y="1811"/>
                    <a:pt x="18438" y="1749"/>
                    <a:pt x="18393" y="1846"/>
                  </a:cubicBezTo>
                  <a:cubicBezTo>
                    <a:pt x="18314" y="1846"/>
                    <a:pt x="18261" y="1705"/>
                    <a:pt x="18226" y="1828"/>
                  </a:cubicBezTo>
                  <a:cubicBezTo>
                    <a:pt x="18305" y="1828"/>
                    <a:pt x="18305" y="1908"/>
                    <a:pt x="18385" y="1908"/>
                  </a:cubicBezTo>
                  <a:cubicBezTo>
                    <a:pt x="18499" y="1872"/>
                    <a:pt x="18579" y="1793"/>
                    <a:pt x="18720" y="1793"/>
                  </a:cubicBezTo>
                  <a:cubicBezTo>
                    <a:pt x="18729" y="1758"/>
                    <a:pt x="18729" y="1705"/>
                    <a:pt x="18764" y="1705"/>
                  </a:cubicBezTo>
                  <a:cubicBezTo>
                    <a:pt x="18914" y="1687"/>
                    <a:pt x="18685" y="1669"/>
                    <a:pt x="18667" y="1731"/>
                  </a:cubicBezTo>
                  <a:cubicBezTo>
                    <a:pt x="18632" y="1731"/>
                    <a:pt x="18596" y="1590"/>
                    <a:pt x="18561" y="1687"/>
                  </a:cubicBezTo>
                  <a:cubicBezTo>
                    <a:pt x="18588" y="1696"/>
                    <a:pt x="18623" y="1740"/>
                    <a:pt x="18579" y="1749"/>
                  </a:cubicBezTo>
                  <a:close/>
                  <a:moveTo>
                    <a:pt x="18252" y="1493"/>
                  </a:moveTo>
                  <a:cubicBezTo>
                    <a:pt x="18287" y="1528"/>
                    <a:pt x="18349" y="1537"/>
                    <a:pt x="18429" y="1546"/>
                  </a:cubicBezTo>
                  <a:cubicBezTo>
                    <a:pt x="18473" y="1449"/>
                    <a:pt x="18332" y="1510"/>
                    <a:pt x="18376" y="1413"/>
                  </a:cubicBezTo>
                  <a:cubicBezTo>
                    <a:pt x="18473" y="1405"/>
                    <a:pt x="18482" y="1457"/>
                    <a:pt x="18552" y="1466"/>
                  </a:cubicBezTo>
                  <a:cubicBezTo>
                    <a:pt x="18605" y="1413"/>
                    <a:pt x="18552" y="1431"/>
                    <a:pt x="18570" y="1343"/>
                  </a:cubicBezTo>
                  <a:cubicBezTo>
                    <a:pt x="18473" y="1369"/>
                    <a:pt x="18332" y="1316"/>
                    <a:pt x="18287" y="1405"/>
                  </a:cubicBezTo>
                  <a:cubicBezTo>
                    <a:pt x="18429" y="1422"/>
                    <a:pt x="18261" y="1457"/>
                    <a:pt x="18252" y="1493"/>
                  </a:cubicBezTo>
                  <a:close/>
                  <a:moveTo>
                    <a:pt x="18120" y="1669"/>
                  </a:moveTo>
                  <a:cubicBezTo>
                    <a:pt x="18093" y="1599"/>
                    <a:pt x="18084" y="1378"/>
                    <a:pt x="17987" y="1475"/>
                  </a:cubicBezTo>
                  <a:cubicBezTo>
                    <a:pt x="18040" y="1484"/>
                    <a:pt x="18049" y="1528"/>
                    <a:pt x="18040" y="1599"/>
                  </a:cubicBezTo>
                  <a:cubicBezTo>
                    <a:pt x="17987" y="1608"/>
                    <a:pt x="17890" y="1563"/>
                    <a:pt x="17917" y="1652"/>
                  </a:cubicBezTo>
                  <a:cubicBezTo>
                    <a:pt x="18014" y="1652"/>
                    <a:pt x="18075" y="1678"/>
                    <a:pt x="18146" y="1705"/>
                  </a:cubicBezTo>
                  <a:cubicBezTo>
                    <a:pt x="18181" y="1705"/>
                    <a:pt x="18358" y="1722"/>
                    <a:pt x="18270" y="1678"/>
                  </a:cubicBezTo>
                  <a:close/>
                  <a:moveTo>
                    <a:pt x="18243" y="1281"/>
                  </a:moveTo>
                  <a:cubicBezTo>
                    <a:pt x="18208" y="1254"/>
                    <a:pt x="17952" y="1175"/>
                    <a:pt x="18031" y="1237"/>
                  </a:cubicBezTo>
                  <a:cubicBezTo>
                    <a:pt x="18031" y="1290"/>
                    <a:pt x="18199" y="1352"/>
                    <a:pt x="18243" y="1281"/>
                  </a:cubicBezTo>
                  <a:close/>
                  <a:moveTo>
                    <a:pt x="18005" y="1140"/>
                  </a:moveTo>
                  <a:cubicBezTo>
                    <a:pt x="18102" y="1184"/>
                    <a:pt x="18040" y="1042"/>
                    <a:pt x="18137" y="1087"/>
                  </a:cubicBezTo>
                  <a:cubicBezTo>
                    <a:pt x="18181" y="1095"/>
                    <a:pt x="18155" y="1166"/>
                    <a:pt x="18217" y="1157"/>
                  </a:cubicBezTo>
                  <a:cubicBezTo>
                    <a:pt x="18226" y="1113"/>
                    <a:pt x="18226" y="1069"/>
                    <a:pt x="18234" y="1034"/>
                  </a:cubicBezTo>
                  <a:cubicBezTo>
                    <a:pt x="18111" y="1051"/>
                    <a:pt x="18084" y="990"/>
                    <a:pt x="17987" y="990"/>
                  </a:cubicBezTo>
                  <a:cubicBezTo>
                    <a:pt x="17970" y="1078"/>
                    <a:pt x="18084" y="1078"/>
                    <a:pt x="18005" y="1140"/>
                  </a:cubicBezTo>
                  <a:close/>
                  <a:moveTo>
                    <a:pt x="17749" y="1431"/>
                  </a:moveTo>
                  <a:cubicBezTo>
                    <a:pt x="17713" y="1528"/>
                    <a:pt x="17996" y="1555"/>
                    <a:pt x="17925" y="1502"/>
                  </a:cubicBezTo>
                  <a:cubicBezTo>
                    <a:pt x="17802" y="1537"/>
                    <a:pt x="17872" y="1396"/>
                    <a:pt x="17749" y="1431"/>
                  </a:cubicBezTo>
                  <a:close/>
                  <a:moveTo>
                    <a:pt x="17643" y="1148"/>
                  </a:moveTo>
                  <a:cubicBezTo>
                    <a:pt x="17731" y="1184"/>
                    <a:pt x="17766" y="1254"/>
                    <a:pt x="17881" y="1254"/>
                  </a:cubicBezTo>
                  <a:cubicBezTo>
                    <a:pt x="17899" y="1148"/>
                    <a:pt x="17713" y="1078"/>
                    <a:pt x="17643" y="1148"/>
                  </a:cubicBezTo>
                  <a:close/>
                  <a:moveTo>
                    <a:pt x="17307" y="1228"/>
                  </a:moveTo>
                  <a:cubicBezTo>
                    <a:pt x="17387" y="1246"/>
                    <a:pt x="17546" y="1352"/>
                    <a:pt x="17581" y="1237"/>
                  </a:cubicBezTo>
                  <a:cubicBezTo>
                    <a:pt x="17546" y="1228"/>
                    <a:pt x="17475" y="1193"/>
                    <a:pt x="17422" y="1184"/>
                  </a:cubicBezTo>
                  <a:cubicBezTo>
                    <a:pt x="17360" y="1175"/>
                    <a:pt x="17316" y="1175"/>
                    <a:pt x="17307" y="1228"/>
                  </a:cubicBezTo>
                  <a:close/>
                  <a:moveTo>
                    <a:pt x="17184" y="1537"/>
                  </a:moveTo>
                  <a:cubicBezTo>
                    <a:pt x="17263" y="1519"/>
                    <a:pt x="17316" y="1669"/>
                    <a:pt x="17360" y="1590"/>
                  </a:cubicBezTo>
                  <a:cubicBezTo>
                    <a:pt x="17325" y="1546"/>
                    <a:pt x="17219" y="1405"/>
                    <a:pt x="17184" y="1537"/>
                  </a:cubicBezTo>
                  <a:close/>
                  <a:moveTo>
                    <a:pt x="17184" y="1811"/>
                  </a:moveTo>
                  <a:cubicBezTo>
                    <a:pt x="17245" y="1872"/>
                    <a:pt x="17413" y="1820"/>
                    <a:pt x="17528" y="1846"/>
                  </a:cubicBezTo>
                  <a:cubicBezTo>
                    <a:pt x="17555" y="1722"/>
                    <a:pt x="17360" y="1820"/>
                    <a:pt x="17387" y="1714"/>
                  </a:cubicBezTo>
                  <a:cubicBezTo>
                    <a:pt x="17422" y="1714"/>
                    <a:pt x="17413" y="1634"/>
                    <a:pt x="17360" y="1652"/>
                  </a:cubicBezTo>
                  <a:cubicBezTo>
                    <a:pt x="17343" y="1696"/>
                    <a:pt x="17387" y="1811"/>
                    <a:pt x="17325" y="1811"/>
                  </a:cubicBezTo>
                  <a:cubicBezTo>
                    <a:pt x="17298" y="1740"/>
                    <a:pt x="17219" y="1740"/>
                    <a:pt x="17184" y="1811"/>
                  </a:cubicBezTo>
                  <a:close/>
                  <a:moveTo>
                    <a:pt x="16106" y="1802"/>
                  </a:moveTo>
                  <a:cubicBezTo>
                    <a:pt x="16036" y="1811"/>
                    <a:pt x="16018" y="1758"/>
                    <a:pt x="15930" y="1784"/>
                  </a:cubicBezTo>
                  <a:cubicBezTo>
                    <a:pt x="15895" y="1881"/>
                    <a:pt x="16106" y="1855"/>
                    <a:pt x="16106" y="1802"/>
                  </a:cubicBezTo>
                  <a:close/>
                  <a:moveTo>
                    <a:pt x="17095" y="1166"/>
                  </a:moveTo>
                  <a:cubicBezTo>
                    <a:pt x="17078" y="1175"/>
                    <a:pt x="17042" y="1166"/>
                    <a:pt x="17034" y="1193"/>
                  </a:cubicBezTo>
                  <a:cubicBezTo>
                    <a:pt x="17157" y="1228"/>
                    <a:pt x="17131" y="1104"/>
                    <a:pt x="17157" y="1042"/>
                  </a:cubicBezTo>
                  <a:lnTo>
                    <a:pt x="17034" y="1042"/>
                  </a:lnTo>
                  <a:cubicBezTo>
                    <a:pt x="17016" y="1131"/>
                    <a:pt x="17095" y="1104"/>
                    <a:pt x="17095" y="1166"/>
                  </a:cubicBezTo>
                  <a:close/>
                  <a:moveTo>
                    <a:pt x="17007" y="1749"/>
                  </a:moveTo>
                  <a:cubicBezTo>
                    <a:pt x="16998" y="1820"/>
                    <a:pt x="17051" y="1846"/>
                    <a:pt x="17095" y="1872"/>
                  </a:cubicBezTo>
                  <a:cubicBezTo>
                    <a:pt x="17104" y="1828"/>
                    <a:pt x="17131" y="1811"/>
                    <a:pt x="17122" y="1749"/>
                  </a:cubicBezTo>
                  <a:close/>
                  <a:moveTo>
                    <a:pt x="16583" y="1166"/>
                  </a:moveTo>
                  <a:cubicBezTo>
                    <a:pt x="16742" y="1201"/>
                    <a:pt x="16778" y="1113"/>
                    <a:pt x="16883" y="1104"/>
                  </a:cubicBezTo>
                  <a:cubicBezTo>
                    <a:pt x="16883" y="1184"/>
                    <a:pt x="16804" y="1184"/>
                    <a:pt x="16769" y="1228"/>
                  </a:cubicBezTo>
                  <a:cubicBezTo>
                    <a:pt x="16857" y="1307"/>
                    <a:pt x="16928" y="1166"/>
                    <a:pt x="16972" y="1104"/>
                  </a:cubicBezTo>
                  <a:cubicBezTo>
                    <a:pt x="16813" y="1060"/>
                    <a:pt x="16716" y="1131"/>
                    <a:pt x="16610" y="1016"/>
                  </a:cubicBezTo>
                  <a:cubicBezTo>
                    <a:pt x="16636" y="1104"/>
                    <a:pt x="16566" y="1095"/>
                    <a:pt x="16583" y="1166"/>
                  </a:cubicBezTo>
                  <a:close/>
                  <a:moveTo>
                    <a:pt x="16680" y="1625"/>
                  </a:moveTo>
                  <a:cubicBezTo>
                    <a:pt x="16389" y="1652"/>
                    <a:pt x="16804" y="1714"/>
                    <a:pt x="16804" y="1590"/>
                  </a:cubicBezTo>
                  <a:cubicBezTo>
                    <a:pt x="16742" y="1590"/>
                    <a:pt x="16733" y="1616"/>
                    <a:pt x="16680" y="1625"/>
                  </a:cubicBezTo>
                  <a:close/>
                  <a:moveTo>
                    <a:pt x="16301" y="1608"/>
                  </a:moveTo>
                  <a:lnTo>
                    <a:pt x="16310" y="1758"/>
                  </a:lnTo>
                  <a:cubicBezTo>
                    <a:pt x="16310" y="1802"/>
                    <a:pt x="16098" y="1793"/>
                    <a:pt x="16195" y="1828"/>
                  </a:cubicBezTo>
                  <a:cubicBezTo>
                    <a:pt x="16310" y="1820"/>
                    <a:pt x="16407" y="1811"/>
                    <a:pt x="16486" y="1846"/>
                  </a:cubicBezTo>
                  <a:cubicBezTo>
                    <a:pt x="16530" y="1687"/>
                    <a:pt x="16336" y="1802"/>
                    <a:pt x="16363" y="1669"/>
                  </a:cubicBezTo>
                  <a:cubicBezTo>
                    <a:pt x="16415" y="1669"/>
                    <a:pt x="16424" y="1625"/>
                    <a:pt x="16477" y="1625"/>
                  </a:cubicBezTo>
                  <a:cubicBezTo>
                    <a:pt x="16468" y="1784"/>
                    <a:pt x="16760" y="1899"/>
                    <a:pt x="16804" y="1714"/>
                  </a:cubicBezTo>
                  <a:cubicBezTo>
                    <a:pt x="16689" y="1714"/>
                    <a:pt x="16574" y="1696"/>
                    <a:pt x="16539" y="1687"/>
                  </a:cubicBezTo>
                  <a:cubicBezTo>
                    <a:pt x="16477" y="1537"/>
                    <a:pt x="16636" y="1599"/>
                    <a:pt x="16619" y="1502"/>
                  </a:cubicBezTo>
                  <a:cubicBezTo>
                    <a:pt x="16486" y="1502"/>
                    <a:pt x="16460" y="1625"/>
                    <a:pt x="16301" y="1608"/>
                  </a:cubicBezTo>
                  <a:close/>
                  <a:moveTo>
                    <a:pt x="15824" y="1210"/>
                  </a:moveTo>
                  <a:cubicBezTo>
                    <a:pt x="15903" y="1184"/>
                    <a:pt x="15895" y="1263"/>
                    <a:pt x="15956" y="1263"/>
                  </a:cubicBezTo>
                  <a:cubicBezTo>
                    <a:pt x="16018" y="1210"/>
                    <a:pt x="15912" y="1193"/>
                    <a:pt x="15974" y="1166"/>
                  </a:cubicBezTo>
                  <a:cubicBezTo>
                    <a:pt x="15992" y="1219"/>
                    <a:pt x="16018" y="1157"/>
                    <a:pt x="16071" y="1166"/>
                  </a:cubicBezTo>
                  <a:cubicBezTo>
                    <a:pt x="16089" y="1263"/>
                    <a:pt x="16018" y="1263"/>
                    <a:pt x="16080" y="1316"/>
                  </a:cubicBezTo>
                  <a:cubicBezTo>
                    <a:pt x="16124" y="1307"/>
                    <a:pt x="16186" y="1316"/>
                    <a:pt x="16195" y="1281"/>
                  </a:cubicBezTo>
                  <a:cubicBezTo>
                    <a:pt x="16177" y="1281"/>
                    <a:pt x="16159" y="1254"/>
                    <a:pt x="16195" y="1246"/>
                  </a:cubicBezTo>
                  <a:cubicBezTo>
                    <a:pt x="16345" y="1193"/>
                    <a:pt x="16327" y="1334"/>
                    <a:pt x="16407" y="1360"/>
                  </a:cubicBezTo>
                  <a:cubicBezTo>
                    <a:pt x="16389" y="1237"/>
                    <a:pt x="16460" y="1184"/>
                    <a:pt x="16424" y="1051"/>
                  </a:cubicBezTo>
                  <a:cubicBezTo>
                    <a:pt x="16301" y="1095"/>
                    <a:pt x="16274" y="1060"/>
                    <a:pt x="16151" y="1034"/>
                  </a:cubicBezTo>
                  <a:cubicBezTo>
                    <a:pt x="16151" y="1078"/>
                    <a:pt x="16142" y="1113"/>
                    <a:pt x="16098" y="1104"/>
                  </a:cubicBezTo>
                  <a:cubicBezTo>
                    <a:pt x="16000" y="1113"/>
                    <a:pt x="16000" y="1007"/>
                    <a:pt x="15877" y="1051"/>
                  </a:cubicBezTo>
                  <a:cubicBezTo>
                    <a:pt x="15868" y="1113"/>
                    <a:pt x="15789" y="1113"/>
                    <a:pt x="15824" y="1210"/>
                  </a:cubicBezTo>
                  <a:close/>
                  <a:moveTo>
                    <a:pt x="15868" y="1387"/>
                  </a:moveTo>
                  <a:cubicBezTo>
                    <a:pt x="15992" y="1457"/>
                    <a:pt x="15930" y="1493"/>
                    <a:pt x="16018" y="1413"/>
                  </a:cubicBezTo>
                  <a:cubicBezTo>
                    <a:pt x="16000" y="1528"/>
                    <a:pt x="16098" y="1493"/>
                    <a:pt x="16098" y="1590"/>
                  </a:cubicBezTo>
                  <a:cubicBezTo>
                    <a:pt x="16159" y="1616"/>
                    <a:pt x="16204" y="1484"/>
                    <a:pt x="16151" y="1493"/>
                  </a:cubicBezTo>
                  <a:cubicBezTo>
                    <a:pt x="16151" y="1528"/>
                    <a:pt x="16098" y="1537"/>
                    <a:pt x="16089" y="1502"/>
                  </a:cubicBezTo>
                  <a:lnTo>
                    <a:pt x="16080" y="1440"/>
                  </a:lnTo>
                  <a:cubicBezTo>
                    <a:pt x="16142" y="1413"/>
                    <a:pt x="16283" y="1466"/>
                    <a:pt x="16292" y="1396"/>
                  </a:cubicBezTo>
                  <a:cubicBezTo>
                    <a:pt x="16230" y="1334"/>
                    <a:pt x="16151" y="1387"/>
                    <a:pt x="16080" y="1405"/>
                  </a:cubicBezTo>
                  <a:cubicBezTo>
                    <a:pt x="15992" y="1299"/>
                    <a:pt x="15895" y="1360"/>
                    <a:pt x="15771" y="1334"/>
                  </a:cubicBezTo>
                  <a:cubicBezTo>
                    <a:pt x="15762" y="1422"/>
                    <a:pt x="15833" y="1369"/>
                    <a:pt x="15868" y="1387"/>
                  </a:cubicBezTo>
                  <a:close/>
                  <a:moveTo>
                    <a:pt x="15568" y="1661"/>
                  </a:moveTo>
                  <a:cubicBezTo>
                    <a:pt x="15621" y="1669"/>
                    <a:pt x="15691" y="1661"/>
                    <a:pt x="15718" y="1705"/>
                  </a:cubicBezTo>
                  <a:cubicBezTo>
                    <a:pt x="15647" y="1714"/>
                    <a:pt x="15585" y="1722"/>
                    <a:pt x="15515" y="1731"/>
                  </a:cubicBezTo>
                  <a:cubicBezTo>
                    <a:pt x="15497" y="1767"/>
                    <a:pt x="15488" y="1820"/>
                    <a:pt x="15506" y="1881"/>
                  </a:cubicBezTo>
                  <a:cubicBezTo>
                    <a:pt x="15683" y="1899"/>
                    <a:pt x="15674" y="1767"/>
                    <a:pt x="15815" y="1767"/>
                  </a:cubicBezTo>
                  <a:cubicBezTo>
                    <a:pt x="15824" y="1696"/>
                    <a:pt x="15753" y="1705"/>
                    <a:pt x="15744" y="1678"/>
                  </a:cubicBezTo>
                  <a:cubicBezTo>
                    <a:pt x="15744" y="1678"/>
                    <a:pt x="15797" y="1634"/>
                    <a:pt x="15797" y="1608"/>
                  </a:cubicBezTo>
                  <a:cubicBezTo>
                    <a:pt x="15797" y="1625"/>
                    <a:pt x="15736" y="1590"/>
                    <a:pt x="15736" y="1581"/>
                  </a:cubicBezTo>
                  <a:cubicBezTo>
                    <a:pt x="15718" y="1555"/>
                    <a:pt x="15789" y="1510"/>
                    <a:pt x="15700" y="1528"/>
                  </a:cubicBezTo>
                  <a:cubicBezTo>
                    <a:pt x="15736" y="1599"/>
                    <a:pt x="15709" y="1616"/>
                    <a:pt x="15665" y="1616"/>
                  </a:cubicBezTo>
                  <a:cubicBezTo>
                    <a:pt x="15621" y="1625"/>
                    <a:pt x="15568" y="1625"/>
                    <a:pt x="15568" y="1661"/>
                  </a:cubicBezTo>
                  <a:close/>
                  <a:moveTo>
                    <a:pt x="15276" y="1449"/>
                  </a:moveTo>
                  <a:cubicBezTo>
                    <a:pt x="15338" y="1493"/>
                    <a:pt x="15471" y="1449"/>
                    <a:pt x="15577" y="1440"/>
                  </a:cubicBezTo>
                  <a:cubicBezTo>
                    <a:pt x="15533" y="1263"/>
                    <a:pt x="15347" y="1369"/>
                    <a:pt x="15276" y="1449"/>
                  </a:cubicBezTo>
                  <a:close/>
                  <a:moveTo>
                    <a:pt x="15197" y="1599"/>
                  </a:moveTo>
                  <a:cubicBezTo>
                    <a:pt x="15188" y="1599"/>
                    <a:pt x="15170" y="1599"/>
                    <a:pt x="15144" y="1590"/>
                  </a:cubicBezTo>
                  <a:cubicBezTo>
                    <a:pt x="15109" y="1581"/>
                    <a:pt x="15118" y="1537"/>
                    <a:pt x="15047" y="1537"/>
                  </a:cubicBezTo>
                  <a:cubicBezTo>
                    <a:pt x="15020" y="1546"/>
                    <a:pt x="14932" y="1537"/>
                    <a:pt x="14932" y="1616"/>
                  </a:cubicBezTo>
                  <a:cubicBezTo>
                    <a:pt x="14994" y="1625"/>
                    <a:pt x="15109" y="1555"/>
                    <a:pt x="15118" y="1625"/>
                  </a:cubicBezTo>
                  <a:cubicBezTo>
                    <a:pt x="14976" y="1616"/>
                    <a:pt x="15047" y="1705"/>
                    <a:pt x="15012" y="1731"/>
                  </a:cubicBezTo>
                  <a:cubicBezTo>
                    <a:pt x="14976" y="1696"/>
                    <a:pt x="14906" y="1705"/>
                    <a:pt x="14835" y="1722"/>
                  </a:cubicBezTo>
                  <a:cubicBezTo>
                    <a:pt x="14870" y="1846"/>
                    <a:pt x="15073" y="1758"/>
                    <a:pt x="15170" y="1802"/>
                  </a:cubicBezTo>
                  <a:cubicBezTo>
                    <a:pt x="15179" y="1828"/>
                    <a:pt x="15153" y="1837"/>
                    <a:pt x="15153" y="1864"/>
                  </a:cubicBezTo>
                  <a:cubicBezTo>
                    <a:pt x="15241" y="1872"/>
                    <a:pt x="15206" y="1881"/>
                    <a:pt x="15294" y="1846"/>
                  </a:cubicBezTo>
                  <a:cubicBezTo>
                    <a:pt x="15321" y="1731"/>
                    <a:pt x="15162" y="1855"/>
                    <a:pt x="15188" y="1740"/>
                  </a:cubicBezTo>
                  <a:lnTo>
                    <a:pt x="15338" y="1722"/>
                  </a:lnTo>
                  <a:cubicBezTo>
                    <a:pt x="15356" y="1590"/>
                    <a:pt x="15206" y="1722"/>
                    <a:pt x="15179" y="1643"/>
                  </a:cubicBezTo>
                  <a:cubicBezTo>
                    <a:pt x="15170" y="1616"/>
                    <a:pt x="15179" y="1608"/>
                    <a:pt x="15197" y="1599"/>
                  </a:cubicBezTo>
                  <a:cubicBezTo>
                    <a:pt x="15232" y="1608"/>
                    <a:pt x="15215" y="1599"/>
                    <a:pt x="15197" y="1599"/>
                  </a:cubicBezTo>
                  <a:close/>
                  <a:moveTo>
                    <a:pt x="14711" y="1555"/>
                  </a:moveTo>
                  <a:cubicBezTo>
                    <a:pt x="14879" y="1555"/>
                    <a:pt x="14782" y="1493"/>
                    <a:pt x="14826" y="1475"/>
                  </a:cubicBezTo>
                  <a:cubicBezTo>
                    <a:pt x="14950" y="1440"/>
                    <a:pt x="15091" y="1510"/>
                    <a:pt x="15188" y="1457"/>
                  </a:cubicBezTo>
                  <a:cubicBezTo>
                    <a:pt x="15144" y="1457"/>
                    <a:pt x="15153" y="1387"/>
                    <a:pt x="15144" y="1343"/>
                  </a:cubicBezTo>
                  <a:cubicBezTo>
                    <a:pt x="15012" y="1449"/>
                    <a:pt x="14897" y="1396"/>
                    <a:pt x="14694" y="1431"/>
                  </a:cubicBezTo>
                  <a:close/>
                  <a:moveTo>
                    <a:pt x="13908" y="1643"/>
                  </a:moveTo>
                  <a:cubicBezTo>
                    <a:pt x="13917" y="1687"/>
                    <a:pt x="13934" y="1705"/>
                    <a:pt x="13961" y="1731"/>
                  </a:cubicBezTo>
                  <a:cubicBezTo>
                    <a:pt x="14031" y="1722"/>
                    <a:pt x="14040" y="1669"/>
                    <a:pt x="14058" y="1616"/>
                  </a:cubicBezTo>
                  <a:cubicBezTo>
                    <a:pt x="14005" y="1590"/>
                    <a:pt x="13934" y="1599"/>
                    <a:pt x="13908" y="1643"/>
                  </a:cubicBezTo>
                  <a:close/>
                  <a:moveTo>
                    <a:pt x="13652" y="1987"/>
                  </a:moveTo>
                  <a:cubicBezTo>
                    <a:pt x="13696" y="1961"/>
                    <a:pt x="13828" y="1987"/>
                    <a:pt x="13820" y="1917"/>
                  </a:cubicBezTo>
                  <a:cubicBezTo>
                    <a:pt x="13767" y="1890"/>
                    <a:pt x="13634" y="1908"/>
                    <a:pt x="13652" y="1987"/>
                  </a:cubicBezTo>
                  <a:close/>
                  <a:moveTo>
                    <a:pt x="13087" y="2358"/>
                  </a:moveTo>
                  <a:cubicBezTo>
                    <a:pt x="13157" y="2393"/>
                    <a:pt x="13122" y="2340"/>
                    <a:pt x="13193" y="2332"/>
                  </a:cubicBezTo>
                  <a:cubicBezTo>
                    <a:pt x="13193" y="2270"/>
                    <a:pt x="13148" y="2252"/>
                    <a:pt x="13113" y="2261"/>
                  </a:cubicBezTo>
                  <a:cubicBezTo>
                    <a:pt x="13078" y="2270"/>
                    <a:pt x="13060" y="2305"/>
                    <a:pt x="13087" y="2358"/>
                  </a:cubicBezTo>
                  <a:close/>
                  <a:moveTo>
                    <a:pt x="12972" y="2076"/>
                  </a:moveTo>
                  <a:cubicBezTo>
                    <a:pt x="13043" y="2076"/>
                    <a:pt x="13210" y="2137"/>
                    <a:pt x="13263" y="2031"/>
                  </a:cubicBezTo>
                  <a:cubicBezTo>
                    <a:pt x="13193" y="2031"/>
                    <a:pt x="12998" y="2005"/>
                    <a:pt x="12972" y="2076"/>
                  </a:cubicBezTo>
                  <a:close/>
                  <a:moveTo>
                    <a:pt x="12301" y="1872"/>
                  </a:moveTo>
                  <a:cubicBezTo>
                    <a:pt x="12354" y="1872"/>
                    <a:pt x="12363" y="1961"/>
                    <a:pt x="12442" y="1890"/>
                  </a:cubicBezTo>
                  <a:lnTo>
                    <a:pt x="12407" y="1811"/>
                  </a:lnTo>
                  <a:cubicBezTo>
                    <a:pt x="12371" y="1828"/>
                    <a:pt x="12301" y="1828"/>
                    <a:pt x="12301" y="1872"/>
                  </a:cubicBezTo>
                  <a:close/>
                  <a:moveTo>
                    <a:pt x="12115" y="2067"/>
                  </a:moveTo>
                  <a:cubicBezTo>
                    <a:pt x="12230" y="2084"/>
                    <a:pt x="12336" y="2023"/>
                    <a:pt x="12274" y="1881"/>
                  </a:cubicBezTo>
                  <a:cubicBezTo>
                    <a:pt x="12257" y="1881"/>
                    <a:pt x="12133" y="1846"/>
                    <a:pt x="12160" y="1917"/>
                  </a:cubicBezTo>
                  <a:cubicBezTo>
                    <a:pt x="12177" y="1917"/>
                    <a:pt x="12195" y="1917"/>
                    <a:pt x="12195" y="1943"/>
                  </a:cubicBezTo>
                  <a:cubicBezTo>
                    <a:pt x="12098" y="1943"/>
                    <a:pt x="12124" y="2014"/>
                    <a:pt x="12115" y="2067"/>
                  </a:cubicBezTo>
                  <a:close/>
                  <a:moveTo>
                    <a:pt x="11674" y="2111"/>
                  </a:moveTo>
                  <a:cubicBezTo>
                    <a:pt x="11718" y="2243"/>
                    <a:pt x="11789" y="2067"/>
                    <a:pt x="11842" y="2040"/>
                  </a:cubicBezTo>
                  <a:cubicBezTo>
                    <a:pt x="11912" y="2005"/>
                    <a:pt x="12071" y="2040"/>
                    <a:pt x="12062" y="1925"/>
                  </a:cubicBezTo>
                  <a:cubicBezTo>
                    <a:pt x="11930" y="1987"/>
                    <a:pt x="11736" y="2014"/>
                    <a:pt x="11674" y="2111"/>
                  </a:cubicBezTo>
                  <a:close/>
                  <a:moveTo>
                    <a:pt x="11577" y="2508"/>
                  </a:moveTo>
                  <a:cubicBezTo>
                    <a:pt x="11621" y="2535"/>
                    <a:pt x="11762" y="2491"/>
                    <a:pt x="11727" y="2411"/>
                  </a:cubicBezTo>
                  <a:cubicBezTo>
                    <a:pt x="11683" y="2446"/>
                    <a:pt x="11550" y="2446"/>
                    <a:pt x="11577" y="2508"/>
                  </a:cubicBezTo>
                  <a:close/>
                  <a:moveTo>
                    <a:pt x="12937" y="1290"/>
                  </a:moveTo>
                  <a:cubicBezTo>
                    <a:pt x="13034" y="1263"/>
                    <a:pt x="13069" y="1343"/>
                    <a:pt x="13193" y="1290"/>
                  </a:cubicBezTo>
                  <a:cubicBezTo>
                    <a:pt x="13157" y="1140"/>
                    <a:pt x="13007" y="1219"/>
                    <a:pt x="12937" y="1290"/>
                  </a:cubicBezTo>
                  <a:close/>
                  <a:moveTo>
                    <a:pt x="12592" y="1360"/>
                  </a:moveTo>
                  <a:cubicBezTo>
                    <a:pt x="12680" y="1290"/>
                    <a:pt x="12786" y="1422"/>
                    <a:pt x="12813" y="1325"/>
                  </a:cubicBezTo>
                  <a:cubicBezTo>
                    <a:pt x="12680" y="1334"/>
                    <a:pt x="12725" y="1281"/>
                    <a:pt x="12778" y="1210"/>
                  </a:cubicBezTo>
                  <a:cubicBezTo>
                    <a:pt x="12689" y="1246"/>
                    <a:pt x="12601" y="1281"/>
                    <a:pt x="12592" y="1360"/>
                  </a:cubicBezTo>
                  <a:close/>
                  <a:moveTo>
                    <a:pt x="12151" y="1219"/>
                  </a:moveTo>
                  <a:cubicBezTo>
                    <a:pt x="12204" y="1272"/>
                    <a:pt x="12221" y="1396"/>
                    <a:pt x="12327" y="1352"/>
                  </a:cubicBezTo>
                  <a:cubicBezTo>
                    <a:pt x="12301" y="1237"/>
                    <a:pt x="12221" y="1237"/>
                    <a:pt x="12151" y="1219"/>
                  </a:cubicBezTo>
                  <a:close/>
                  <a:moveTo>
                    <a:pt x="12107" y="1396"/>
                  </a:moveTo>
                  <a:cubicBezTo>
                    <a:pt x="12283" y="1378"/>
                    <a:pt x="12054" y="1599"/>
                    <a:pt x="12257" y="1537"/>
                  </a:cubicBezTo>
                  <a:cubicBezTo>
                    <a:pt x="12265" y="1431"/>
                    <a:pt x="12160" y="1316"/>
                    <a:pt x="12107" y="1396"/>
                  </a:cubicBezTo>
                  <a:close/>
                  <a:moveTo>
                    <a:pt x="11347" y="1811"/>
                  </a:moveTo>
                  <a:cubicBezTo>
                    <a:pt x="11312" y="1820"/>
                    <a:pt x="11303" y="1775"/>
                    <a:pt x="11285" y="1731"/>
                  </a:cubicBezTo>
                  <a:cubicBezTo>
                    <a:pt x="11232" y="1749"/>
                    <a:pt x="11197" y="1775"/>
                    <a:pt x="11179" y="1811"/>
                  </a:cubicBezTo>
                  <a:cubicBezTo>
                    <a:pt x="11188" y="1890"/>
                    <a:pt x="11356" y="1881"/>
                    <a:pt x="11347" y="1811"/>
                  </a:cubicBezTo>
                  <a:close/>
                  <a:moveTo>
                    <a:pt x="10959" y="1537"/>
                  </a:moveTo>
                  <a:cubicBezTo>
                    <a:pt x="10985" y="1572"/>
                    <a:pt x="10994" y="1643"/>
                    <a:pt x="11038" y="1634"/>
                  </a:cubicBezTo>
                  <a:cubicBezTo>
                    <a:pt x="11003" y="1581"/>
                    <a:pt x="11126" y="1608"/>
                    <a:pt x="11144" y="1625"/>
                  </a:cubicBezTo>
                  <a:cubicBezTo>
                    <a:pt x="11153" y="1669"/>
                    <a:pt x="11073" y="1678"/>
                    <a:pt x="11118" y="1740"/>
                  </a:cubicBezTo>
                  <a:cubicBezTo>
                    <a:pt x="11250" y="1696"/>
                    <a:pt x="11400" y="1555"/>
                    <a:pt x="11550" y="1528"/>
                  </a:cubicBezTo>
                  <a:cubicBezTo>
                    <a:pt x="11630" y="1519"/>
                    <a:pt x="11692" y="1599"/>
                    <a:pt x="11771" y="1572"/>
                  </a:cubicBezTo>
                  <a:cubicBezTo>
                    <a:pt x="11674" y="1616"/>
                    <a:pt x="11541" y="1767"/>
                    <a:pt x="11621" y="1802"/>
                  </a:cubicBezTo>
                  <a:cubicBezTo>
                    <a:pt x="11639" y="1678"/>
                    <a:pt x="11842" y="1608"/>
                    <a:pt x="11850" y="1510"/>
                  </a:cubicBezTo>
                  <a:cubicBezTo>
                    <a:pt x="11850" y="1519"/>
                    <a:pt x="11745" y="1528"/>
                    <a:pt x="11771" y="1475"/>
                  </a:cubicBezTo>
                  <a:cubicBezTo>
                    <a:pt x="11824" y="1475"/>
                    <a:pt x="11859" y="1343"/>
                    <a:pt x="11912" y="1422"/>
                  </a:cubicBezTo>
                  <a:cubicBezTo>
                    <a:pt x="11886" y="1440"/>
                    <a:pt x="11833" y="1449"/>
                    <a:pt x="11833" y="1484"/>
                  </a:cubicBezTo>
                  <a:cubicBezTo>
                    <a:pt x="11895" y="1493"/>
                    <a:pt x="11974" y="1475"/>
                    <a:pt x="12018" y="1519"/>
                  </a:cubicBezTo>
                  <a:cubicBezTo>
                    <a:pt x="12001" y="1572"/>
                    <a:pt x="12009" y="1599"/>
                    <a:pt x="12080" y="1590"/>
                  </a:cubicBezTo>
                  <a:cubicBezTo>
                    <a:pt x="12027" y="1510"/>
                    <a:pt x="12168" y="1528"/>
                    <a:pt x="12089" y="1431"/>
                  </a:cubicBezTo>
                  <a:cubicBezTo>
                    <a:pt x="12009" y="1457"/>
                    <a:pt x="12009" y="1519"/>
                    <a:pt x="11956" y="1440"/>
                  </a:cubicBezTo>
                  <a:cubicBezTo>
                    <a:pt x="11956" y="1343"/>
                    <a:pt x="11956" y="1246"/>
                    <a:pt x="11956" y="1148"/>
                  </a:cubicBezTo>
                  <a:lnTo>
                    <a:pt x="11833" y="1193"/>
                  </a:lnTo>
                  <a:cubicBezTo>
                    <a:pt x="11824" y="1272"/>
                    <a:pt x="11983" y="1246"/>
                    <a:pt x="11903" y="1299"/>
                  </a:cubicBezTo>
                  <a:cubicBezTo>
                    <a:pt x="11877" y="1307"/>
                    <a:pt x="11771" y="1343"/>
                    <a:pt x="11771" y="1307"/>
                  </a:cubicBezTo>
                  <a:cubicBezTo>
                    <a:pt x="11771" y="1316"/>
                    <a:pt x="11850" y="1263"/>
                    <a:pt x="11824" y="1254"/>
                  </a:cubicBezTo>
                  <a:cubicBezTo>
                    <a:pt x="11727" y="1254"/>
                    <a:pt x="11647" y="1325"/>
                    <a:pt x="11550" y="1360"/>
                  </a:cubicBezTo>
                  <a:cubicBezTo>
                    <a:pt x="11497" y="1387"/>
                    <a:pt x="11356" y="1352"/>
                    <a:pt x="11382" y="1466"/>
                  </a:cubicBezTo>
                  <a:cubicBezTo>
                    <a:pt x="11524" y="1405"/>
                    <a:pt x="11603" y="1484"/>
                    <a:pt x="11727" y="1457"/>
                  </a:cubicBezTo>
                  <a:cubicBezTo>
                    <a:pt x="11674" y="1581"/>
                    <a:pt x="11533" y="1466"/>
                    <a:pt x="11453" y="1466"/>
                  </a:cubicBezTo>
                  <a:cubicBezTo>
                    <a:pt x="11400" y="1502"/>
                    <a:pt x="11268" y="1625"/>
                    <a:pt x="11188" y="1572"/>
                  </a:cubicBezTo>
                  <a:cubicBezTo>
                    <a:pt x="11153" y="1493"/>
                    <a:pt x="11400" y="1528"/>
                    <a:pt x="11303" y="1431"/>
                  </a:cubicBezTo>
                  <a:cubicBezTo>
                    <a:pt x="11179" y="1537"/>
                    <a:pt x="11109" y="1484"/>
                    <a:pt x="10959" y="1537"/>
                  </a:cubicBezTo>
                  <a:close/>
                  <a:moveTo>
                    <a:pt x="10703" y="2429"/>
                  </a:moveTo>
                  <a:cubicBezTo>
                    <a:pt x="10756" y="2499"/>
                    <a:pt x="10915" y="2614"/>
                    <a:pt x="10967" y="2473"/>
                  </a:cubicBezTo>
                  <a:cubicBezTo>
                    <a:pt x="10932" y="2482"/>
                    <a:pt x="10906" y="2464"/>
                    <a:pt x="10888" y="2446"/>
                  </a:cubicBezTo>
                  <a:cubicBezTo>
                    <a:pt x="10906" y="2393"/>
                    <a:pt x="10994" y="2358"/>
                    <a:pt x="11065" y="2323"/>
                  </a:cubicBezTo>
                  <a:cubicBezTo>
                    <a:pt x="11073" y="2429"/>
                    <a:pt x="11144" y="2376"/>
                    <a:pt x="11171" y="2411"/>
                  </a:cubicBezTo>
                  <a:cubicBezTo>
                    <a:pt x="11277" y="2385"/>
                    <a:pt x="11259" y="2323"/>
                    <a:pt x="11356" y="2296"/>
                  </a:cubicBezTo>
                  <a:cubicBezTo>
                    <a:pt x="11303" y="2217"/>
                    <a:pt x="11312" y="2252"/>
                    <a:pt x="11294" y="2155"/>
                  </a:cubicBezTo>
                  <a:cubicBezTo>
                    <a:pt x="11197" y="2199"/>
                    <a:pt x="11100" y="2243"/>
                    <a:pt x="11003" y="2287"/>
                  </a:cubicBezTo>
                  <a:close/>
                  <a:moveTo>
                    <a:pt x="9996" y="2932"/>
                  </a:moveTo>
                  <a:cubicBezTo>
                    <a:pt x="10102" y="2888"/>
                    <a:pt x="10164" y="2826"/>
                    <a:pt x="10226" y="2773"/>
                  </a:cubicBezTo>
                  <a:cubicBezTo>
                    <a:pt x="10261" y="2826"/>
                    <a:pt x="10164" y="2844"/>
                    <a:pt x="10182" y="2897"/>
                  </a:cubicBezTo>
                  <a:cubicBezTo>
                    <a:pt x="10208" y="2888"/>
                    <a:pt x="10235" y="2870"/>
                    <a:pt x="10252" y="2888"/>
                  </a:cubicBezTo>
                  <a:lnTo>
                    <a:pt x="10305" y="2861"/>
                  </a:lnTo>
                  <a:cubicBezTo>
                    <a:pt x="10288" y="2817"/>
                    <a:pt x="10243" y="2764"/>
                    <a:pt x="10279" y="2738"/>
                  </a:cubicBezTo>
                  <a:cubicBezTo>
                    <a:pt x="10376" y="2835"/>
                    <a:pt x="10411" y="2667"/>
                    <a:pt x="10491" y="2632"/>
                  </a:cubicBezTo>
                  <a:lnTo>
                    <a:pt x="10535" y="2711"/>
                  </a:lnTo>
                  <a:cubicBezTo>
                    <a:pt x="10605" y="2570"/>
                    <a:pt x="10870" y="2667"/>
                    <a:pt x="10826" y="2535"/>
                  </a:cubicBezTo>
                  <a:cubicBezTo>
                    <a:pt x="10720" y="2614"/>
                    <a:pt x="10588" y="2570"/>
                    <a:pt x="10623" y="2464"/>
                  </a:cubicBezTo>
                  <a:cubicBezTo>
                    <a:pt x="10508" y="2517"/>
                    <a:pt x="10429" y="2579"/>
                    <a:pt x="10411" y="2667"/>
                  </a:cubicBezTo>
                  <a:cubicBezTo>
                    <a:pt x="10279" y="2764"/>
                    <a:pt x="9943" y="2720"/>
                    <a:pt x="9996" y="2932"/>
                  </a:cubicBezTo>
                  <a:close/>
                  <a:moveTo>
                    <a:pt x="8972" y="2499"/>
                  </a:moveTo>
                  <a:cubicBezTo>
                    <a:pt x="9034" y="2402"/>
                    <a:pt x="9096" y="2455"/>
                    <a:pt x="9078" y="2358"/>
                  </a:cubicBezTo>
                  <a:cubicBezTo>
                    <a:pt x="8990" y="2358"/>
                    <a:pt x="9034" y="2393"/>
                    <a:pt x="8928" y="2420"/>
                  </a:cubicBezTo>
                  <a:close/>
                  <a:moveTo>
                    <a:pt x="9122" y="3091"/>
                  </a:moveTo>
                  <a:cubicBezTo>
                    <a:pt x="9166" y="3100"/>
                    <a:pt x="9228" y="3065"/>
                    <a:pt x="9290" y="3020"/>
                  </a:cubicBezTo>
                  <a:cubicBezTo>
                    <a:pt x="9281" y="2914"/>
                    <a:pt x="9096" y="3056"/>
                    <a:pt x="9122" y="3091"/>
                  </a:cubicBezTo>
                  <a:close/>
                  <a:moveTo>
                    <a:pt x="9246" y="3347"/>
                  </a:moveTo>
                  <a:cubicBezTo>
                    <a:pt x="9405" y="3223"/>
                    <a:pt x="9272" y="3444"/>
                    <a:pt x="9378" y="3435"/>
                  </a:cubicBezTo>
                  <a:cubicBezTo>
                    <a:pt x="9502" y="3382"/>
                    <a:pt x="9555" y="3303"/>
                    <a:pt x="9643" y="3232"/>
                  </a:cubicBezTo>
                  <a:cubicBezTo>
                    <a:pt x="9687" y="3162"/>
                    <a:pt x="9546" y="3179"/>
                    <a:pt x="9608" y="3117"/>
                  </a:cubicBezTo>
                  <a:cubicBezTo>
                    <a:pt x="9696" y="3126"/>
                    <a:pt x="9784" y="3162"/>
                    <a:pt x="9899" y="3126"/>
                  </a:cubicBezTo>
                  <a:cubicBezTo>
                    <a:pt x="9926" y="3065"/>
                    <a:pt x="9917" y="2994"/>
                    <a:pt x="9881" y="2923"/>
                  </a:cubicBezTo>
                  <a:cubicBezTo>
                    <a:pt x="9784" y="2976"/>
                    <a:pt x="9661" y="3029"/>
                    <a:pt x="9811" y="3038"/>
                  </a:cubicBezTo>
                  <a:cubicBezTo>
                    <a:pt x="9705" y="3073"/>
                    <a:pt x="9625" y="3047"/>
                    <a:pt x="9519" y="3091"/>
                  </a:cubicBezTo>
                  <a:cubicBezTo>
                    <a:pt x="9528" y="3250"/>
                    <a:pt x="9272" y="3215"/>
                    <a:pt x="9246" y="3347"/>
                  </a:cubicBezTo>
                  <a:close/>
                  <a:moveTo>
                    <a:pt x="9299" y="3488"/>
                  </a:moveTo>
                  <a:cubicBezTo>
                    <a:pt x="9263" y="3506"/>
                    <a:pt x="9263" y="3471"/>
                    <a:pt x="9263" y="3435"/>
                  </a:cubicBezTo>
                  <a:cubicBezTo>
                    <a:pt x="9193" y="3480"/>
                    <a:pt x="9157" y="3391"/>
                    <a:pt x="9087" y="3444"/>
                  </a:cubicBezTo>
                  <a:cubicBezTo>
                    <a:pt x="9060" y="3515"/>
                    <a:pt x="9290" y="3603"/>
                    <a:pt x="9299" y="3488"/>
                  </a:cubicBezTo>
                  <a:close/>
                  <a:moveTo>
                    <a:pt x="4389" y="13616"/>
                  </a:moveTo>
                  <a:cubicBezTo>
                    <a:pt x="4451" y="13616"/>
                    <a:pt x="4522" y="13625"/>
                    <a:pt x="4557" y="13590"/>
                  </a:cubicBezTo>
                  <a:cubicBezTo>
                    <a:pt x="4407" y="13572"/>
                    <a:pt x="4795" y="13439"/>
                    <a:pt x="4557" y="13466"/>
                  </a:cubicBezTo>
                  <a:cubicBezTo>
                    <a:pt x="4486" y="13492"/>
                    <a:pt x="4495" y="13519"/>
                    <a:pt x="4389" y="13616"/>
                  </a:cubicBezTo>
                  <a:close/>
                  <a:moveTo>
                    <a:pt x="3047" y="12813"/>
                  </a:moveTo>
                  <a:cubicBezTo>
                    <a:pt x="3206" y="12821"/>
                    <a:pt x="3250" y="12866"/>
                    <a:pt x="3462" y="12786"/>
                  </a:cubicBezTo>
                  <a:cubicBezTo>
                    <a:pt x="3445" y="12768"/>
                    <a:pt x="3188" y="12768"/>
                    <a:pt x="3047" y="12813"/>
                  </a:cubicBezTo>
                  <a:close/>
                  <a:moveTo>
                    <a:pt x="407" y="13183"/>
                  </a:moveTo>
                  <a:cubicBezTo>
                    <a:pt x="363" y="13298"/>
                    <a:pt x="257" y="13369"/>
                    <a:pt x="195" y="13466"/>
                  </a:cubicBezTo>
                  <a:cubicBezTo>
                    <a:pt x="354" y="13386"/>
                    <a:pt x="557" y="13113"/>
                    <a:pt x="407" y="13183"/>
                  </a:cubicBezTo>
                  <a:close/>
                  <a:moveTo>
                    <a:pt x="734" y="12592"/>
                  </a:moveTo>
                  <a:cubicBezTo>
                    <a:pt x="778" y="12645"/>
                    <a:pt x="495" y="12866"/>
                    <a:pt x="584" y="12901"/>
                  </a:cubicBezTo>
                  <a:cubicBezTo>
                    <a:pt x="654" y="12830"/>
                    <a:pt x="937" y="12477"/>
                    <a:pt x="734" y="12592"/>
                  </a:cubicBezTo>
                  <a:close/>
                  <a:moveTo>
                    <a:pt x="3144" y="8645"/>
                  </a:moveTo>
                  <a:cubicBezTo>
                    <a:pt x="3153" y="8689"/>
                    <a:pt x="3233" y="8707"/>
                    <a:pt x="3250" y="8751"/>
                  </a:cubicBezTo>
                  <a:lnTo>
                    <a:pt x="3347" y="8601"/>
                  </a:lnTo>
                  <a:cubicBezTo>
                    <a:pt x="3268" y="8574"/>
                    <a:pt x="3197" y="8557"/>
                    <a:pt x="3144" y="8645"/>
                  </a:cubicBezTo>
                  <a:close/>
                  <a:moveTo>
                    <a:pt x="4725" y="7320"/>
                  </a:moveTo>
                  <a:cubicBezTo>
                    <a:pt x="4672" y="7426"/>
                    <a:pt x="4575" y="7294"/>
                    <a:pt x="4531" y="7453"/>
                  </a:cubicBezTo>
                  <a:cubicBezTo>
                    <a:pt x="4601" y="7515"/>
                    <a:pt x="4654" y="7409"/>
                    <a:pt x="4672" y="7506"/>
                  </a:cubicBezTo>
                  <a:cubicBezTo>
                    <a:pt x="4725" y="7435"/>
                    <a:pt x="4751" y="7373"/>
                    <a:pt x="4725" y="7320"/>
                  </a:cubicBezTo>
                  <a:close/>
                  <a:moveTo>
                    <a:pt x="4389" y="6455"/>
                  </a:moveTo>
                  <a:cubicBezTo>
                    <a:pt x="4354" y="6552"/>
                    <a:pt x="4301" y="6490"/>
                    <a:pt x="4266" y="6526"/>
                  </a:cubicBezTo>
                  <a:cubicBezTo>
                    <a:pt x="4327" y="6579"/>
                    <a:pt x="4380" y="6535"/>
                    <a:pt x="4442" y="6535"/>
                  </a:cubicBezTo>
                  <a:cubicBezTo>
                    <a:pt x="4486" y="6570"/>
                    <a:pt x="4425" y="6632"/>
                    <a:pt x="4504" y="6658"/>
                  </a:cubicBezTo>
                  <a:cubicBezTo>
                    <a:pt x="4628" y="6508"/>
                    <a:pt x="4486" y="6552"/>
                    <a:pt x="4389" y="6455"/>
                  </a:cubicBezTo>
                  <a:close/>
                  <a:moveTo>
                    <a:pt x="5652" y="5051"/>
                  </a:moveTo>
                  <a:cubicBezTo>
                    <a:pt x="5581" y="5113"/>
                    <a:pt x="5546" y="5184"/>
                    <a:pt x="5564" y="5237"/>
                  </a:cubicBezTo>
                  <a:cubicBezTo>
                    <a:pt x="5634" y="5131"/>
                    <a:pt x="5758" y="5148"/>
                    <a:pt x="5652" y="5051"/>
                  </a:cubicBezTo>
                  <a:close/>
                  <a:moveTo>
                    <a:pt x="6676" y="4875"/>
                  </a:moveTo>
                  <a:lnTo>
                    <a:pt x="6561" y="4981"/>
                  </a:lnTo>
                  <a:cubicBezTo>
                    <a:pt x="6632" y="5095"/>
                    <a:pt x="6782" y="4936"/>
                    <a:pt x="6676" y="4875"/>
                  </a:cubicBezTo>
                  <a:close/>
                  <a:moveTo>
                    <a:pt x="6544" y="4362"/>
                  </a:moveTo>
                  <a:cubicBezTo>
                    <a:pt x="6482" y="4424"/>
                    <a:pt x="6394" y="4486"/>
                    <a:pt x="6447" y="4539"/>
                  </a:cubicBezTo>
                  <a:cubicBezTo>
                    <a:pt x="6482" y="4486"/>
                    <a:pt x="6641" y="4424"/>
                    <a:pt x="6544" y="4362"/>
                  </a:cubicBezTo>
                  <a:close/>
                  <a:moveTo>
                    <a:pt x="6994" y="4080"/>
                  </a:moveTo>
                  <a:cubicBezTo>
                    <a:pt x="6897" y="4142"/>
                    <a:pt x="6835" y="4310"/>
                    <a:pt x="6923" y="4301"/>
                  </a:cubicBezTo>
                  <a:cubicBezTo>
                    <a:pt x="6915" y="4265"/>
                    <a:pt x="7153" y="4177"/>
                    <a:pt x="6994" y="4080"/>
                  </a:cubicBezTo>
                  <a:close/>
                  <a:moveTo>
                    <a:pt x="7851" y="3956"/>
                  </a:moveTo>
                  <a:cubicBezTo>
                    <a:pt x="7771" y="3903"/>
                    <a:pt x="7692" y="3912"/>
                    <a:pt x="7603" y="4000"/>
                  </a:cubicBezTo>
                  <a:cubicBezTo>
                    <a:pt x="7665" y="4168"/>
                    <a:pt x="7753" y="4018"/>
                    <a:pt x="7851" y="3956"/>
                  </a:cubicBezTo>
                  <a:close/>
                  <a:moveTo>
                    <a:pt x="7965" y="3100"/>
                  </a:moveTo>
                  <a:cubicBezTo>
                    <a:pt x="7833" y="3100"/>
                    <a:pt x="7798" y="3232"/>
                    <a:pt x="7647" y="3223"/>
                  </a:cubicBezTo>
                  <a:cubicBezTo>
                    <a:pt x="7683" y="3303"/>
                    <a:pt x="7718" y="3223"/>
                    <a:pt x="7762" y="3215"/>
                  </a:cubicBezTo>
                  <a:cubicBezTo>
                    <a:pt x="7851" y="3206"/>
                    <a:pt x="8010" y="3223"/>
                    <a:pt x="7965" y="3100"/>
                  </a:cubicBezTo>
                  <a:close/>
                  <a:moveTo>
                    <a:pt x="8892" y="3532"/>
                  </a:moveTo>
                  <a:cubicBezTo>
                    <a:pt x="8787" y="3630"/>
                    <a:pt x="8760" y="3727"/>
                    <a:pt x="8769" y="3842"/>
                  </a:cubicBezTo>
                  <a:cubicBezTo>
                    <a:pt x="8822" y="3780"/>
                    <a:pt x="8990" y="3797"/>
                    <a:pt x="8990" y="3691"/>
                  </a:cubicBezTo>
                  <a:cubicBezTo>
                    <a:pt x="8928" y="3718"/>
                    <a:pt x="8884" y="3568"/>
                    <a:pt x="8892" y="3532"/>
                  </a:cubicBezTo>
                  <a:close/>
                  <a:moveTo>
                    <a:pt x="8336" y="4089"/>
                  </a:moveTo>
                  <a:cubicBezTo>
                    <a:pt x="8398" y="4195"/>
                    <a:pt x="8495" y="4009"/>
                    <a:pt x="8566" y="3992"/>
                  </a:cubicBezTo>
                  <a:cubicBezTo>
                    <a:pt x="8601" y="3956"/>
                    <a:pt x="8592" y="3921"/>
                    <a:pt x="8645" y="3886"/>
                  </a:cubicBezTo>
                  <a:cubicBezTo>
                    <a:pt x="8681" y="3965"/>
                    <a:pt x="8725" y="3974"/>
                    <a:pt x="8778" y="3912"/>
                  </a:cubicBezTo>
                  <a:cubicBezTo>
                    <a:pt x="8742" y="3815"/>
                    <a:pt x="8672" y="3912"/>
                    <a:pt x="8636" y="3824"/>
                  </a:cubicBezTo>
                  <a:cubicBezTo>
                    <a:pt x="8751" y="3771"/>
                    <a:pt x="8716" y="3700"/>
                    <a:pt x="8734" y="3638"/>
                  </a:cubicBezTo>
                  <a:cubicBezTo>
                    <a:pt x="8601" y="3780"/>
                    <a:pt x="8495" y="4018"/>
                    <a:pt x="8336" y="4089"/>
                  </a:cubicBezTo>
                  <a:close/>
                  <a:moveTo>
                    <a:pt x="7082" y="5113"/>
                  </a:moveTo>
                  <a:cubicBezTo>
                    <a:pt x="7109" y="5104"/>
                    <a:pt x="7127" y="5113"/>
                    <a:pt x="7144" y="5139"/>
                  </a:cubicBezTo>
                  <a:cubicBezTo>
                    <a:pt x="7197" y="5060"/>
                    <a:pt x="7171" y="5078"/>
                    <a:pt x="7259" y="5034"/>
                  </a:cubicBezTo>
                  <a:cubicBezTo>
                    <a:pt x="7215" y="4945"/>
                    <a:pt x="7056" y="5113"/>
                    <a:pt x="7082" y="5113"/>
                  </a:cubicBezTo>
                  <a:close/>
                  <a:moveTo>
                    <a:pt x="6712" y="5563"/>
                  </a:moveTo>
                  <a:cubicBezTo>
                    <a:pt x="6765" y="5519"/>
                    <a:pt x="6791" y="5484"/>
                    <a:pt x="6756" y="5440"/>
                  </a:cubicBezTo>
                  <a:cubicBezTo>
                    <a:pt x="6720" y="5457"/>
                    <a:pt x="6685" y="5449"/>
                    <a:pt x="6650" y="5502"/>
                  </a:cubicBezTo>
                  <a:close/>
                  <a:moveTo>
                    <a:pt x="6544" y="5705"/>
                  </a:moveTo>
                  <a:cubicBezTo>
                    <a:pt x="6632" y="5731"/>
                    <a:pt x="6712" y="5793"/>
                    <a:pt x="6800" y="5696"/>
                  </a:cubicBezTo>
                  <a:cubicBezTo>
                    <a:pt x="6747" y="5599"/>
                    <a:pt x="6729" y="5678"/>
                    <a:pt x="6667" y="5652"/>
                  </a:cubicBezTo>
                  <a:cubicBezTo>
                    <a:pt x="6676" y="5660"/>
                    <a:pt x="6667" y="5590"/>
                    <a:pt x="6623" y="5607"/>
                  </a:cubicBezTo>
                  <a:cubicBezTo>
                    <a:pt x="6597" y="5643"/>
                    <a:pt x="6570" y="5669"/>
                    <a:pt x="6544" y="5705"/>
                  </a:cubicBezTo>
                  <a:close/>
                  <a:moveTo>
                    <a:pt x="5405" y="7409"/>
                  </a:moveTo>
                  <a:cubicBezTo>
                    <a:pt x="5458" y="7338"/>
                    <a:pt x="5475" y="7276"/>
                    <a:pt x="5458" y="7223"/>
                  </a:cubicBezTo>
                  <a:cubicBezTo>
                    <a:pt x="5405" y="7294"/>
                    <a:pt x="5343" y="7259"/>
                    <a:pt x="5299" y="7338"/>
                  </a:cubicBezTo>
                  <a:close/>
                  <a:moveTo>
                    <a:pt x="8963" y="12883"/>
                  </a:moveTo>
                  <a:cubicBezTo>
                    <a:pt x="8972" y="12945"/>
                    <a:pt x="8892" y="12963"/>
                    <a:pt x="8813" y="12998"/>
                  </a:cubicBezTo>
                  <a:cubicBezTo>
                    <a:pt x="8866" y="12998"/>
                    <a:pt x="8848" y="13086"/>
                    <a:pt x="8928" y="13060"/>
                  </a:cubicBezTo>
                  <a:cubicBezTo>
                    <a:pt x="8945" y="13024"/>
                    <a:pt x="9087" y="12874"/>
                    <a:pt x="8963" y="12883"/>
                  </a:cubicBezTo>
                  <a:close/>
                  <a:moveTo>
                    <a:pt x="9617" y="12839"/>
                  </a:moveTo>
                  <a:cubicBezTo>
                    <a:pt x="9599" y="12830"/>
                    <a:pt x="9581" y="12813"/>
                    <a:pt x="9590" y="12777"/>
                  </a:cubicBezTo>
                  <a:cubicBezTo>
                    <a:pt x="9493" y="12751"/>
                    <a:pt x="9493" y="12839"/>
                    <a:pt x="9440" y="12866"/>
                  </a:cubicBezTo>
                  <a:cubicBezTo>
                    <a:pt x="9493" y="12848"/>
                    <a:pt x="9617" y="12910"/>
                    <a:pt x="9617" y="12839"/>
                  </a:cubicBezTo>
                  <a:close/>
                  <a:moveTo>
                    <a:pt x="24398" y="12654"/>
                  </a:moveTo>
                  <a:cubicBezTo>
                    <a:pt x="24327" y="12680"/>
                    <a:pt x="24283" y="12521"/>
                    <a:pt x="24221" y="12618"/>
                  </a:cubicBezTo>
                  <a:cubicBezTo>
                    <a:pt x="24256" y="12645"/>
                    <a:pt x="24353" y="12742"/>
                    <a:pt x="24398" y="12654"/>
                  </a:cubicBezTo>
                  <a:close/>
                  <a:moveTo>
                    <a:pt x="24839" y="12883"/>
                  </a:moveTo>
                  <a:cubicBezTo>
                    <a:pt x="24786" y="12883"/>
                    <a:pt x="24777" y="12848"/>
                    <a:pt x="24786" y="12786"/>
                  </a:cubicBezTo>
                  <a:cubicBezTo>
                    <a:pt x="24689" y="12768"/>
                    <a:pt x="24680" y="12839"/>
                    <a:pt x="24574" y="12813"/>
                  </a:cubicBezTo>
                  <a:cubicBezTo>
                    <a:pt x="24565" y="12866"/>
                    <a:pt x="24715" y="12954"/>
                    <a:pt x="24751" y="12945"/>
                  </a:cubicBezTo>
                  <a:cubicBezTo>
                    <a:pt x="24760" y="12936"/>
                    <a:pt x="24751" y="12866"/>
                    <a:pt x="24786" y="12883"/>
                  </a:cubicBezTo>
                  <a:cubicBezTo>
                    <a:pt x="24777" y="12927"/>
                    <a:pt x="24857" y="12989"/>
                    <a:pt x="24839" y="12883"/>
                  </a:cubicBezTo>
                  <a:close/>
                  <a:moveTo>
                    <a:pt x="25351" y="12715"/>
                  </a:moveTo>
                  <a:cubicBezTo>
                    <a:pt x="25369" y="12636"/>
                    <a:pt x="25201" y="12592"/>
                    <a:pt x="25175" y="12654"/>
                  </a:cubicBezTo>
                  <a:cubicBezTo>
                    <a:pt x="25236" y="12680"/>
                    <a:pt x="25281" y="12707"/>
                    <a:pt x="25351" y="12715"/>
                  </a:cubicBezTo>
                  <a:close/>
                  <a:moveTo>
                    <a:pt x="30702" y="10031"/>
                  </a:moveTo>
                  <a:cubicBezTo>
                    <a:pt x="30676" y="9925"/>
                    <a:pt x="30526" y="10005"/>
                    <a:pt x="30596" y="10093"/>
                  </a:cubicBezTo>
                  <a:close/>
                  <a:moveTo>
                    <a:pt x="31144" y="10720"/>
                  </a:moveTo>
                  <a:cubicBezTo>
                    <a:pt x="31223" y="10676"/>
                    <a:pt x="31179" y="10596"/>
                    <a:pt x="31135" y="10517"/>
                  </a:cubicBezTo>
                  <a:cubicBezTo>
                    <a:pt x="31029" y="10552"/>
                    <a:pt x="31099" y="10640"/>
                    <a:pt x="31144" y="10720"/>
                  </a:cubicBezTo>
                  <a:close/>
                  <a:moveTo>
                    <a:pt x="29263" y="12133"/>
                  </a:moveTo>
                  <a:cubicBezTo>
                    <a:pt x="29289" y="12071"/>
                    <a:pt x="29439" y="12044"/>
                    <a:pt x="29386" y="11965"/>
                  </a:cubicBezTo>
                  <a:cubicBezTo>
                    <a:pt x="29342" y="11956"/>
                    <a:pt x="29289" y="11974"/>
                    <a:pt x="29236" y="12009"/>
                  </a:cubicBezTo>
                  <a:cubicBezTo>
                    <a:pt x="29263" y="12062"/>
                    <a:pt x="29236" y="12089"/>
                    <a:pt x="29263" y="12133"/>
                  </a:cubicBezTo>
                  <a:close/>
                  <a:moveTo>
                    <a:pt x="29581" y="12848"/>
                  </a:moveTo>
                  <a:cubicBezTo>
                    <a:pt x="29634" y="12821"/>
                    <a:pt x="29607" y="12777"/>
                    <a:pt x="29634" y="12751"/>
                  </a:cubicBezTo>
                  <a:cubicBezTo>
                    <a:pt x="29704" y="12733"/>
                    <a:pt x="29793" y="12724"/>
                    <a:pt x="29740" y="12627"/>
                  </a:cubicBezTo>
                  <a:cubicBezTo>
                    <a:pt x="29696" y="12645"/>
                    <a:pt x="29687" y="12671"/>
                    <a:pt x="29669" y="12689"/>
                  </a:cubicBezTo>
                  <a:cubicBezTo>
                    <a:pt x="29643" y="12636"/>
                    <a:pt x="29607" y="12618"/>
                    <a:pt x="29545" y="12654"/>
                  </a:cubicBezTo>
                  <a:cubicBezTo>
                    <a:pt x="29616" y="12733"/>
                    <a:pt x="29572" y="12786"/>
                    <a:pt x="29581" y="12848"/>
                  </a:cubicBezTo>
                  <a:close/>
                  <a:moveTo>
                    <a:pt x="32124" y="11576"/>
                  </a:moveTo>
                  <a:cubicBezTo>
                    <a:pt x="32062" y="11515"/>
                    <a:pt x="32044" y="11303"/>
                    <a:pt x="31938" y="11364"/>
                  </a:cubicBezTo>
                  <a:cubicBezTo>
                    <a:pt x="31876" y="11435"/>
                    <a:pt x="32027" y="11373"/>
                    <a:pt x="32027" y="11462"/>
                  </a:cubicBezTo>
                  <a:cubicBezTo>
                    <a:pt x="31991" y="11479"/>
                    <a:pt x="31965" y="11497"/>
                    <a:pt x="32000" y="11541"/>
                  </a:cubicBezTo>
                  <a:cubicBezTo>
                    <a:pt x="32071" y="11453"/>
                    <a:pt x="32062" y="11621"/>
                    <a:pt x="32124" y="11576"/>
                  </a:cubicBezTo>
                  <a:close/>
                  <a:moveTo>
                    <a:pt x="29916" y="12963"/>
                  </a:moveTo>
                  <a:cubicBezTo>
                    <a:pt x="29881" y="12901"/>
                    <a:pt x="29775" y="12830"/>
                    <a:pt x="29713" y="12910"/>
                  </a:cubicBezTo>
                  <a:cubicBezTo>
                    <a:pt x="29775" y="12998"/>
                    <a:pt x="29960" y="12963"/>
                    <a:pt x="29934" y="13122"/>
                  </a:cubicBezTo>
                  <a:cubicBezTo>
                    <a:pt x="30022" y="13104"/>
                    <a:pt x="29952" y="13007"/>
                    <a:pt x="29916" y="12963"/>
                  </a:cubicBezTo>
                  <a:close/>
                  <a:moveTo>
                    <a:pt x="31656" y="10711"/>
                  </a:moveTo>
                  <a:cubicBezTo>
                    <a:pt x="31665" y="10702"/>
                    <a:pt x="31673" y="10693"/>
                    <a:pt x="31682" y="10685"/>
                  </a:cubicBezTo>
                  <a:lnTo>
                    <a:pt x="30190" y="13201"/>
                  </a:lnTo>
                  <a:cubicBezTo>
                    <a:pt x="30128" y="13175"/>
                    <a:pt x="30075" y="13122"/>
                    <a:pt x="29987" y="13166"/>
                  </a:cubicBezTo>
                  <a:cubicBezTo>
                    <a:pt x="30005" y="13210"/>
                    <a:pt x="30031" y="13245"/>
                    <a:pt x="30066" y="13263"/>
                  </a:cubicBezTo>
                  <a:lnTo>
                    <a:pt x="31682" y="10543"/>
                  </a:lnTo>
                  <a:cubicBezTo>
                    <a:pt x="31603" y="10587"/>
                    <a:pt x="31567" y="10676"/>
                    <a:pt x="31656" y="10711"/>
                  </a:cubicBezTo>
                  <a:close/>
                  <a:moveTo>
                    <a:pt x="29793" y="13095"/>
                  </a:moveTo>
                  <a:cubicBezTo>
                    <a:pt x="29722" y="13086"/>
                    <a:pt x="29740" y="12989"/>
                    <a:pt x="29643" y="12998"/>
                  </a:cubicBezTo>
                  <a:cubicBezTo>
                    <a:pt x="29625" y="13086"/>
                    <a:pt x="29766" y="13157"/>
                    <a:pt x="29793" y="13095"/>
                  </a:cubicBezTo>
                  <a:close/>
                  <a:moveTo>
                    <a:pt x="27576" y="12203"/>
                  </a:moveTo>
                  <a:lnTo>
                    <a:pt x="27585" y="12080"/>
                  </a:lnTo>
                  <a:lnTo>
                    <a:pt x="27488" y="12080"/>
                  </a:lnTo>
                  <a:cubicBezTo>
                    <a:pt x="27479" y="12159"/>
                    <a:pt x="27497" y="12212"/>
                    <a:pt x="27576" y="12203"/>
                  </a:cubicBezTo>
                  <a:close/>
                  <a:moveTo>
                    <a:pt x="23815" y="12239"/>
                  </a:moveTo>
                  <a:cubicBezTo>
                    <a:pt x="23903" y="12247"/>
                    <a:pt x="24106" y="12221"/>
                    <a:pt x="24053" y="12186"/>
                  </a:cubicBezTo>
                  <a:cubicBezTo>
                    <a:pt x="24000" y="12212"/>
                    <a:pt x="23762" y="12194"/>
                    <a:pt x="23815" y="12239"/>
                  </a:cubicBezTo>
                  <a:close/>
                  <a:moveTo>
                    <a:pt x="23435" y="12018"/>
                  </a:moveTo>
                  <a:cubicBezTo>
                    <a:pt x="23506" y="12036"/>
                    <a:pt x="23497" y="12133"/>
                    <a:pt x="23612" y="12115"/>
                  </a:cubicBezTo>
                  <a:cubicBezTo>
                    <a:pt x="23612" y="12044"/>
                    <a:pt x="23488" y="11938"/>
                    <a:pt x="23435" y="12018"/>
                  </a:cubicBezTo>
                  <a:close/>
                  <a:moveTo>
                    <a:pt x="23153" y="12433"/>
                  </a:moveTo>
                  <a:cubicBezTo>
                    <a:pt x="23170" y="12309"/>
                    <a:pt x="22976" y="12406"/>
                    <a:pt x="22950" y="12424"/>
                  </a:cubicBezTo>
                  <a:cubicBezTo>
                    <a:pt x="23011" y="12442"/>
                    <a:pt x="23100" y="12495"/>
                    <a:pt x="23153" y="12433"/>
                  </a:cubicBezTo>
                  <a:close/>
                  <a:moveTo>
                    <a:pt x="22058" y="12097"/>
                  </a:moveTo>
                  <a:cubicBezTo>
                    <a:pt x="22137" y="12080"/>
                    <a:pt x="22120" y="12159"/>
                    <a:pt x="22146" y="12186"/>
                  </a:cubicBezTo>
                  <a:cubicBezTo>
                    <a:pt x="22261" y="12203"/>
                    <a:pt x="22367" y="12194"/>
                    <a:pt x="22420" y="12133"/>
                  </a:cubicBezTo>
                  <a:cubicBezTo>
                    <a:pt x="22420" y="12177"/>
                    <a:pt x="22482" y="12177"/>
                    <a:pt x="22508" y="12203"/>
                  </a:cubicBezTo>
                  <a:cubicBezTo>
                    <a:pt x="22667" y="12097"/>
                    <a:pt x="22897" y="12159"/>
                    <a:pt x="23073" y="12186"/>
                  </a:cubicBezTo>
                  <a:cubicBezTo>
                    <a:pt x="23047" y="12133"/>
                    <a:pt x="23241" y="12177"/>
                    <a:pt x="23135" y="12124"/>
                  </a:cubicBezTo>
                  <a:cubicBezTo>
                    <a:pt x="23073" y="12115"/>
                    <a:pt x="23064" y="12159"/>
                    <a:pt x="23011" y="12150"/>
                  </a:cubicBezTo>
                  <a:cubicBezTo>
                    <a:pt x="23003" y="12080"/>
                    <a:pt x="22897" y="12044"/>
                    <a:pt x="22835" y="12027"/>
                  </a:cubicBezTo>
                  <a:cubicBezTo>
                    <a:pt x="22782" y="12009"/>
                    <a:pt x="22764" y="12053"/>
                    <a:pt x="22685" y="12053"/>
                  </a:cubicBezTo>
                  <a:cubicBezTo>
                    <a:pt x="22614" y="12053"/>
                    <a:pt x="22517" y="11991"/>
                    <a:pt x="22446" y="11983"/>
                  </a:cubicBezTo>
                  <a:cubicBezTo>
                    <a:pt x="22411" y="11983"/>
                    <a:pt x="22411" y="12018"/>
                    <a:pt x="22358" y="12009"/>
                  </a:cubicBezTo>
                  <a:cubicBezTo>
                    <a:pt x="22278" y="12000"/>
                    <a:pt x="22067" y="11965"/>
                    <a:pt x="22058" y="12097"/>
                  </a:cubicBezTo>
                  <a:close/>
                  <a:moveTo>
                    <a:pt x="18446" y="12106"/>
                  </a:moveTo>
                  <a:cubicBezTo>
                    <a:pt x="18517" y="12124"/>
                    <a:pt x="18588" y="12194"/>
                    <a:pt x="18649" y="12203"/>
                  </a:cubicBezTo>
                  <a:cubicBezTo>
                    <a:pt x="18729" y="12212"/>
                    <a:pt x="18747" y="12150"/>
                    <a:pt x="18808" y="12150"/>
                  </a:cubicBezTo>
                  <a:cubicBezTo>
                    <a:pt x="18835" y="12141"/>
                    <a:pt x="18826" y="12177"/>
                    <a:pt x="18835" y="12177"/>
                  </a:cubicBezTo>
                  <a:cubicBezTo>
                    <a:pt x="18861" y="12186"/>
                    <a:pt x="18861" y="12150"/>
                    <a:pt x="18861" y="12150"/>
                  </a:cubicBezTo>
                  <a:cubicBezTo>
                    <a:pt x="19020" y="12141"/>
                    <a:pt x="19100" y="12124"/>
                    <a:pt x="19135" y="12036"/>
                  </a:cubicBezTo>
                  <a:cubicBezTo>
                    <a:pt x="19029" y="12000"/>
                    <a:pt x="18853" y="12080"/>
                    <a:pt x="18685" y="12080"/>
                  </a:cubicBezTo>
                  <a:cubicBezTo>
                    <a:pt x="18605" y="12089"/>
                    <a:pt x="18482" y="11974"/>
                    <a:pt x="18446" y="12106"/>
                  </a:cubicBezTo>
                  <a:close/>
                  <a:moveTo>
                    <a:pt x="14261" y="13228"/>
                  </a:moveTo>
                  <a:cubicBezTo>
                    <a:pt x="14332" y="13245"/>
                    <a:pt x="14385" y="13289"/>
                    <a:pt x="14446" y="13236"/>
                  </a:cubicBezTo>
                  <a:cubicBezTo>
                    <a:pt x="14473" y="13122"/>
                    <a:pt x="14252" y="13157"/>
                    <a:pt x="14261" y="13228"/>
                  </a:cubicBezTo>
                  <a:close/>
                  <a:moveTo>
                    <a:pt x="14808" y="13033"/>
                  </a:moveTo>
                  <a:cubicBezTo>
                    <a:pt x="14694" y="12963"/>
                    <a:pt x="14685" y="13166"/>
                    <a:pt x="14747" y="13183"/>
                  </a:cubicBezTo>
                  <a:cubicBezTo>
                    <a:pt x="14720" y="13086"/>
                    <a:pt x="14844" y="13148"/>
                    <a:pt x="14808" y="13033"/>
                  </a:cubicBezTo>
                  <a:close/>
                  <a:moveTo>
                    <a:pt x="14667" y="12874"/>
                  </a:moveTo>
                  <a:cubicBezTo>
                    <a:pt x="14738" y="12883"/>
                    <a:pt x="14711" y="12980"/>
                    <a:pt x="14808" y="12971"/>
                  </a:cubicBezTo>
                  <a:cubicBezTo>
                    <a:pt x="14967" y="12892"/>
                    <a:pt x="14720" y="12724"/>
                    <a:pt x="14667" y="12874"/>
                  </a:cubicBezTo>
                  <a:close/>
                  <a:moveTo>
                    <a:pt x="18385" y="12230"/>
                  </a:moveTo>
                  <a:cubicBezTo>
                    <a:pt x="18393" y="12133"/>
                    <a:pt x="18323" y="12133"/>
                    <a:pt x="18332" y="12044"/>
                  </a:cubicBezTo>
                  <a:cubicBezTo>
                    <a:pt x="18349" y="12036"/>
                    <a:pt x="18385" y="12044"/>
                    <a:pt x="18393" y="12009"/>
                  </a:cubicBezTo>
                  <a:cubicBezTo>
                    <a:pt x="18226" y="12018"/>
                    <a:pt x="18199" y="12212"/>
                    <a:pt x="18385" y="12230"/>
                  </a:cubicBezTo>
                  <a:close/>
                  <a:moveTo>
                    <a:pt x="16725" y="10738"/>
                  </a:moveTo>
                  <a:cubicBezTo>
                    <a:pt x="16786" y="10799"/>
                    <a:pt x="16910" y="10755"/>
                    <a:pt x="16963" y="10711"/>
                  </a:cubicBezTo>
                  <a:cubicBezTo>
                    <a:pt x="16848" y="10720"/>
                    <a:pt x="16786" y="10640"/>
                    <a:pt x="16725" y="10738"/>
                  </a:cubicBezTo>
                  <a:close/>
                  <a:moveTo>
                    <a:pt x="15921" y="10773"/>
                  </a:moveTo>
                  <a:cubicBezTo>
                    <a:pt x="16036" y="10711"/>
                    <a:pt x="16027" y="10817"/>
                    <a:pt x="16124" y="10844"/>
                  </a:cubicBezTo>
                  <a:cubicBezTo>
                    <a:pt x="16133" y="10764"/>
                    <a:pt x="16186" y="10746"/>
                    <a:pt x="16133" y="10685"/>
                  </a:cubicBezTo>
                  <a:cubicBezTo>
                    <a:pt x="16080" y="10738"/>
                    <a:pt x="15912" y="10667"/>
                    <a:pt x="15921" y="10773"/>
                  </a:cubicBezTo>
                  <a:close/>
                  <a:moveTo>
                    <a:pt x="14217" y="10817"/>
                  </a:moveTo>
                  <a:cubicBezTo>
                    <a:pt x="14252" y="10852"/>
                    <a:pt x="14358" y="10861"/>
                    <a:pt x="14367" y="10791"/>
                  </a:cubicBezTo>
                  <a:cubicBezTo>
                    <a:pt x="14332" y="10746"/>
                    <a:pt x="14226" y="10738"/>
                    <a:pt x="14217" y="10817"/>
                  </a:cubicBezTo>
                  <a:close/>
                  <a:moveTo>
                    <a:pt x="14314" y="12433"/>
                  </a:moveTo>
                  <a:cubicBezTo>
                    <a:pt x="14420" y="12495"/>
                    <a:pt x="14455" y="12424"/>
                    <a:pt x="14561" y="12415"/>
                  </a:cubicBezTo>
                  <a:cubicBezTo>
                    <a:pt x="14526" y="12530"/>
                    <a:pt x="14667" y="12451"/>
                    <a:pt x="14676" y="12451"/>
                  </a:cubicBezTo>
                  <a:cubicBezTo>
                    <a:pt x="14738" y="12459"/>
                    <a:pt x="14747" y="12539"/>
                    <a:pt x="14826" y="12539"/>
                  </a:cubicBezTo>
                  <a:cubicBezTo>
                    <a:pt x="14808" y="12406"/>
                    <a:pt x="14985" y="12495"/>
                    <a:pt x="15003" y="12398"/>
                  </a:cubicBezTo>
                  <a:cubicBezTo>
                    <a:pt x="15056" y="12406"/>
                    <a:pt x="15153" y="12371"/>
                    <a:pt x="15126" y="12459"/>
                  </a:cubicBezTo>
                  <a:cubicBezTo>
                    <a:pt x="15029" y="12477"/>
                    <a:pt x="15003" y="12389"/>
                    <a:pt x="14976" y="12486"/>
                  </a:cubicBezTo>
                  <a:cubicBezTo>
                    <a:pt x="15020" y="12521"/>
                    <a:pt x="15065" y="12539"/>
                    <a:pt x="15118" y="12521"/>
                  </a:cubicBezTo>
                  <a:cubicBezTo>
                    <a:pt x="15179" y="12512"/>
                    <a:pt x="15374" y="12309"/>
                    <a:pt x="15391" y="12468"/>
                  </a:cubicBezTo>
                  <a:cubicBezTo>
                    <a:pt x="15374" y="12468"/>
                    <a:pt x="15356" y="12495"/>
                    <a:pt x="15391" y="12504"/>
                  </a:cubicBezTo>
                  <a:cubicBezTo>
                    <a:pt x="15427" y="12415"/>
                    <a:pt x="15559" y="12636"/>
                    <a:pt x="15603" y="12477"/>
                  </a:cubicBezTo>
                  <a:cubicBezTo>
                    <a:pt x="15585" y="12433"/>
                    <a:pt x="15488" y="12468"/>
                    <a:pt x="15480" y="12415"/>
                  </a:cubicBezTo>
                  <a:cubicBezTo>
                    <a:pt x="15630" y="12406"/>
                    <a:pt x="15727" y="12495"/>
                    <a:pt x="15815" y="12389"/>
                  </a:cubicBezTo>
                  <a:cubicBezTo>
                    <a:pt x="15833" y="12389"/>
                    <a:pt x="15859" y="12477"/>
                    <a:pt x="15868" y="12486"/>
                  </a:cubicBezTo>
                  <a:cubicBezTo>
                    <a:pt x="15895" y="12495"/>
                    <a:pt x="16062" y="12477"/>
                    <a:pt x="16080" y="12495"/>
                  </a:cubicBezTo>
                  <a:cubicBezTo>
                    <a:pt x="16080" y="12495"/>
                    <a:pt x="16071" y="12548"/>
                    <a:pt x="16071" y="12548"/>
                  </a:cubicBezTo>
                  <a:cubicBezTo>
                    <a:pt x="16133" y="12556"/>
                    <a:pt x="16195" y="12495"/>
                    <a:pt x="16257" y="12530"/>
                  </a:cubicBezTo>
                  <a:cubicBezTo>
                    <a:pt x="16257" y="12565"/>
                    <a:pt x="16248" y="12609"/>
                    <a:pt x="16283" y="12618"/>
                  </a:cubicBezTo>
                  <a:cubicBezTo>
                    <a:pt x="16345" y="12556"/>
                    <a:pt x="16283" y="12521"/>
                    <a:pt x="16257" y="12468"/>
                  </a:cubicBezTo>
                  <a:cubicBezTo>
                    <a:pt x="16380" y="12442"/>
                    <a:pt x="16292" y="12345"/>
                    <a:pt x="16442" y="12318"/>
                  </a:cubicBezTo>
                  <a:cubicBezTo>
                    <a:pt x="16504" y="12318"/>
                    <a:pt x="16477" y="12406"/>
                    <a:pt x="16557" y="12380"/>
                  </a:cubicBezTo>
                  <a:cubicBezTo>
                    <a:pt x="16583" y="12336"/>
                    <a:pt x="16636" y="12336"/>
                    <a:pt x="16680" y="12327"/>
                  </a:cubicBezTo>
                  <a:cubicBezTo>
                    <a:pt x="16857" y="12300"/>
                    <a:pt x="17069" y="12300"/>
                    <a:pt x="17272" y="12345"/>
                  </a:cubicBezTo>
                  <a:cubicBezTo>
                    <a:pt x="17298" y="12300"/>
                    <a:pt x="17325" y="12247"/>
                    <a:pt x="17396" y="12256"/>
                  </a:cubicBezTo>
                  <a:cubicBezTo>
                    <a:pt x="17713" y="12239"/>
                    <a:pt x="17864" y="12221"/>
                    <a:pt x="18208" y="12221"/>
                  </a:cubicBezTo>
                  <a:cubicBezTo>
                    <a:pt x="18234" y="12000"/>
                    <a:pt x="17987" y="12150"/>
                    <a:pt x="17872" y="12150"/>
                  </a:cubicBezTo>
                  <a:cubicBezTo>
                    <a:pt x="17696" y="12141"/>
                    <a:pt x="17528" y="12089"/>
                    <a:pt x="17369" y="12071"/>
                  </a:cubicBezTo>
                  <a:cubicBezTo>
                    <a:pt x="17369" y="12124"/>
                    <a:pt x="17343" y="12150"/>
                    <a:pt x="17307" y="12159"/>
                  </a:cubicBezTo>
                  <a:cubicBezTo>
                    <a:pt x="17051" y="12097"/>
                    <a:pt x="16919" y="12177"/>
                    <a:pt x="16680" y="12203"/>
                  </a:cubicBezTo>
                  <a:cubicBezTo>
                    <a:pt x="16663" y="12133"/>
                    <a:pt x="16769" y="12106"/>
                    <a:pt x="16654" y="12106"/>
                  </a:cubicBezTo>
                  <a:cubicBezTo>
                    <a:pt x="16619" y="12168"/>
                    <a:pt x="16539" y="12177"/>
                    <a:pt x="16504" y="12230"/>
                  </a:cubicBezTo>
                  <a:cubicBezTo>
                    <a:pt x="16283" y="12194"/>
                    <a:pt x="16071" y="12265"/>
                    <a:pt x="15965" y="12177"/>
                  </a:cubicBezTo>
                  <a:cubicBezTo>
                    <a:pt x="15842" y="12239"/>
                    <a:pt x="15718" y="12230"/>
                    <a:pt x="15638" y="12168"/>
                  </a:cubicBezTo>
                  <a:cubicBezTo>
                    <a:pt x="15665" y="12318"/>
                    <a:pt x="15480" y="12230"/>
                    <a:pt x="15427" y="12283"/>
                  </a:cubicBezTo>
                  <a:cubicBezTo>
                    <a:pt x="15435" y="12221"/>
                    <a:pt x="15506" y="12230"/>
                    <a:pt x="15515" y="12168"/>
                  </a:cubicBezTo>
                  <a:cubicBezTo>
                    <a:pt x="15409" y="12221"/>
                    <a:pt x="15374" y="12159"/>
                    <a:pt x="15250" y="12159"/>
                  </a:cubicBezTo>
                  <a:cubicBezTo>
                    <a:pt x="15197" y="12274"/>
                    <a:pt x="15374" y="12177"/>
                    <a:pt x="15365" y="12256"/>
                  </a:cubicBezTo>
                  <a:cubicBezTo>
                    <a:pt x="15347" y="12362"/>
                    <a:pt x="15223" y="12239"/>
                    <a:pt x="15100" y="12274"/>
                  </a:cubicBezTo>
                  <a:cubicBezTo>
                    <a:pt x="15091" y="12309"/>
                    <a:pt x="15082" y="12345"/>
                    <a:pt x="15038" y="12336"/>
                  </a:cubicBezTo>
                  <a:cubicBezTo>
                    <a:pt x="15091" y="12239"/>
                    <a:pt x="15020" y="12309"/>
                    <a:pt x="14950" y="12300"/>
                  </a:cubicBezTo>
                  <a:cubicBezTo>
                    <a:pt x="14817" y="12283"/>
                    <a:pt x="14729" y="12274"/>
                    <a:pt x="14676" y="12353"/>
                  </a:cubicBezTo>
                  <a:cubicBezTo>
                    <a:pt x="14676" y="12300"/>
                    <a:pt x="14685" y="12256"/>
                    <a:pt x="14711" y="12230"/>
                  </a:cubicBezTo>
                  <a:cubicBezTo>
                    <a:pt x="14597" y="12194"/>
                    <a:pt x="14614" y="12292"/>
                    <a:pt x="14552" y="12318"/>
                  </a:cubicBezTo>
                  <a:cubicBezTo>
                    <a:pt x="14367" y="12292"/>
                    <a:pt x="14190" y="12292"/>
                    <a:pt x="14137" y="12212"/>
                  </a:cubicBezTo>
                  <a:cubicBezTo>
                    <a:pt x="14146" y="12177"/>
                    <a:pt x="14199" y="12150"/>
                    <a:pt x="14146" y="12124"/>
                  </a:cubicBezTo>
                  <a:cubicBezTo>
                    <a:pt x="14102" y="12159"/>
                    <a:pt x="14093" y="12239"/>
                    <a:pt x="14049" y="12274"/>
                  </a:cubicBezTo>
                  <a:cubicBezTo>
                    <a:pt x="13970" y="12274"/>
                    <a:pt x="13917" y="12141"/>
                    <a:pt x="13873" y="12265"/>
                  </a:cubicBezTo>
                  <a:cubicBezTo>
                    <a:pt x="13996" y="12318"/>
                    <a:pt x="14102" y="12247"/>
                    <a:pt x="14137" y="12336"/>
                  </a:cubicBezTo>
                  <a:cubicBezTo>
                    <a:pt x="14093" y="12362"/>
                    <a:pt x="14005" y="12371"/>
                    <a:pt x="13925" y="12389"/>
                  </a:cubicBezTo>
                  <a:cubicBezTo>
                    <a:pt x="13802" y="12424"/>
                    <a:pt x="13881" y="12380"/>
                    <a:pt x="13784" y="12353"/>
                  </a:cubicBezTo>
                  <a:cubicBezTo>
                    <a:pt x="13634" y="12556"/>
                    <a:pt x="14332" y="12521"/>
                    <a:pt x="14314" y="12433"/>
                  </a:cubicBezTo>
                  <a:close/>
                  <a:moveTo>
                    <a:pt x="12910" y="12548"/>
                  </a:moveTo>
                  <a:cubicBezTo>
                    <a:pt x="12937" y="12442"/>
                    <a:pt x="12813" y="12433"/>
                    <a:pt x="12769" y="12477"/>
                  </a:cubicBezTo>
                  <a:cubicBezTo>
                    <a:pt x="12742" y="12583"/>
                    <a:pt x="12866" y="12592"/>
                    <a:pt x="12910" y="12548"/>
                  </a:cubicBezTo>
                  <a:close/>
                  <a:moveTo>
                    <a:pt x="12001" y="13157"/>
                  </a:moveTo>
                  <a:cubicBezTo>
                    <a:pt x="12080" y="13166"/>
                    <a:pt x="12195" y="13148"/>
                    <a:pt x="12239" y="13192"/>
                  </a:cubicBezTo>
                  <a:cubicBezTo>
                    <a:pt x="12213" y="13139"/>
                    <a:pt x="12133" y="13007"/>
                    <a:pt x="12089" y="13069"/>
                  </a:cubicBezTo>
                  <a:cubicBezTo>
                    <a:pt x="12107" y="13069"/>
                    <a:pt x="12124" y="13077"/>
                    <a:pt x="12115" y="13104"/>
                  </a:cubicBezTo>
                  <a:cubicBezTo>
                    <a:pt x="12062" y="13104"/>
                    <a:pt x="12018" y="13122"/>
                    <a:pt x="12001" y="13157"/>
                  </a:cubicBezTo>
                  <a:close/>
                  <a:moveTo>
                    <a:pt x="11798" y="12848"/>
                  </a:moveTo>
                  <a:cubicBezTo>
                    <a:pt x="11842" y="12901"/>
                    <a:pt x="11948" y="12883"/>
                    <a:pt x="11974" y="12821"/>
                  </a:cubicBezTo>
                  <a:cubicBezTo>
                    <a:pt x="11930" y="12768"/>
                    <a:pt x="11824" y="12786"/>
                    <a:pt x="11798" y="12848"/>
                  </a:cubicBezTo>
                  <a:close/>
                  <a:moveTo>
                    <a:pt x="11709" y="12689"/>
                  </a:moveTo>
                  <a:cubicBezTo>
                    <a:pt x="11709" y="12813"/>
                    <a:pt x="11789" y="12777"/>
                    <a:pt x="11859" y="12760"/>
                  </a:cubicBezTo>
                  <a:cubicBezTo>
                    <a:pt x="11895" y="12654"/>
                    <a:pt x="11771" y="12707"/>
                    <a:pt x="11709" y="12689"/>
                  </a:cubicBezTo>
                  <a:close/>
                  <a:moveTo>
                    <a:pt x="11674" y="10949"/>
                  </a:moveTo>
                  <a:cubicBezTo>
                    <a:pt x="11762" y="11029"/>
                    <a:pt x="11815" y="10897"/>
                    <a:pt x="11886" y="10861"/>
                  </a:cubicBezTo>
                  <a:cubicBezTo>
                    <a:pt x="11780" y="10852"/>
                    <a:pt x="11709" y="10879"/>
                    <a:pt x="11674" y="10949"/>
                  </a:cubicBezTo>
                  <a:close/>
                  <a:moveTo>
                    <a:pt x="11621" y="10764"/>
                  </a:moveTo>
                  <a:cubicBezTo>
                    <a:pt x="11639" y="10667"/>
                    <a:pt x="11559" y="10667"/>
                    <a:pt x="11471" y="10667"/>
                  </a:cubicBezTo>
                  <a:cubicBezTo>
                    <a:pt x="11462" y="10764"/>
                    <a:pt x="11533" y="10764"/>
                    <a:pt x="11621" y="10764"/>
                  </a:cubicBezTo>
                  <a:close/>
                  <a:moveTo>
                    <a:pt x="11197" y="10932"/>
                  </a:moveTo>
                  <a:cubicBezTo>
                    <a:pt x="11277" y="10941"/>
                    <a:pt x="11347" y="10941"/>
                    <a:pt x="11347" y="10879"/>
                  </a:cubicBezTo>
                  <a:cubicBezTo>
                    <a:pt x="11303" y="10826"/>
                    <a:pt x="11179" y="10826"/>
                    <a:pt x="11197" y="10932"/>
                  </a:cubicBezTo>
                  <a:close/>
                  <a:moveTo>
                    <a:pt x="10826" y="12424"/>
                  </a:moveTo>
                  <a:cubicBezTo>
                    <a:pt x="10941" y="12468"/>
                    <a:pt x="10888" y="12336"/>
                    <a:pt x="10976" y="12362"/>
                  </a:cubicBezTo>
                  <a:cubicBezTo>
                    <a:pt x="11038" y="12389"/>
                    <a:pt x="11268" y="12512"/>
                    <a:pt x="11303" y="12371"/>
                  </a:cubicBezTo>
                  <a:cubicBezTo>
                    <a:pt x="11197" y="12345"/>
                    <a:pt x="11073" y="12415"/>
                    <a:pt x="11038" y="12336"/>
                  </a:cubicBezTo>
                  <a:cubicBezTo>
                    <a:pt x="11047" y="12353"/>
                    <a:pt x="11135" y="12309"/>
                    <a:pt x="11065" y="12309"/>
                  </a:cubicBezTo>
                  <a:cubicBezTo>
                    <a:pt x="11012" y="12371"/>
                    <a:pt x="10800" y="12265"/>
                    <a:pt x="10826" y="12424"/>
                  </a:cubicBezTo>
                  <a:close/>
                  <a:moveTo>
                    <a:pt x="10809" y="10923"/>
                  </a:moveTo>
                  <a:cubicBezTo>
                    <a:pt x="10897" y="10897"/>
                    <a:pt x="10888" y="10967"/>
                    <a:pt x="10959" y="10958"/>
                  </a:cubicBezTo>
                  <a:cubicBezTo>
                    <a:pt x="10967" y="10905"/>
                    <a:pt x="10959" y="10861"/>
                    <a:pt x="10932" y="10835"/>
                  </a:cubicBezTo>
                  <a:cubicBezTo>
                    <a:pt x="10862" y="10826"/>
                    <a:pt x="10835" y="10879"/>
                    <a:pt x="10809" y="10923"/>
                  </a:cubicBezTo>
                  <a:close/>
                  <a:moveTo>
                    <a:pt x="9899" y="12486"/>
                  </a:moveTo>
                  <a:cubicBezTo>
                    <a:pt x="10049" y="12415"/>
                    <a:pt x="10137" y="12565"/>
                    <a:pt x="10199" y="12459"/>
                  </a:cubicBezTo>
                  <a:cubicBezTo>
                    <a:pt x="10111" y="12433"/>
                    <a:pt x="10111" y="12309"/>
                    <a:pt x="9996" y="12300"/>
                  </a:cubicBezTo>
                  <a:cubicBezTo>
                    <a:pt x="9961" y="12345"/>
                    <a:pt x="9961" y="12380"/>
                    <a:pt x="9987" y="12424"/>
                  </a:cubicBezTo>
                  <a:cubicBezTo>
                    <a:pt x="9934" y="12424"/>
                    <a:pt x="9917" y="12442"/>
                    <a:pt x="9899" y="12486"/>
                  </a:cubicBezTo>
                  <a:close/>
                  <a:moveTo>
                    <a:pt x="9608" y="12256"/>
                  </a:moveTo>
                  <a:cubicBezTo>
                    <a:pt x="9687" y="12274"/>
                    <a:pt x="9705" y="12221"/>
                    <a:pt x="9696" y="12141"/>
                  </a:cubicBezTo>
                  <a:cubicBezTo>
                    <a:pt x="9617" y="12141"/>
                    <a:pt x="9555" y="12203"/>
                    <a:pt x="9608" y="12256"/>
                  </a:cubicBezTo>
                  <a:close/>
                  <a:moveTo>
                    <a:pt x="7965" y="12177"/>
                  </a:moveTo>
                  <a:cubicBezTo>
                    <a:pt x="7992" y="12186"/>
                    <a:pt x="8001" y="12203"/>
                    <a:pt x="7992" y="12239"/>
                  </a:cubicBezTo>
                  <a:cubicBezTo>
                    <a:pt x="8080" y="12274"/>
                    <a:pt x="8204" y="12194"/>
                    <a:pt x="8204" y="12247"/>
                  </a:cubicBezTo>
                  <a:cubicBezTo>
                    <a:pt x="8195" y="12309"/>
                    <a:pt x="8071" y="12247"/>
                    <a:pt x="8080" y="12336"/>
                  </a:cubicBezTo>
                  <a:cubicBezTo>
                    <a:pt x="8186" y="12398"/>
                    <a:pt x="8186" y="12327"/>
                    <a:pt x="8292" y="12309"/>
                  </a:cubicBezTo>
                  <a:cubicBezTo>
                    <a:pt x="8248" y="12221"/>
                    <a:pt x="8301" y="12194"/>
                    <a:pt x="8266" y="12124"/>
                  </a:cubicBezTo>
                  <a:cubicBezTo>
                    <a:pt x="8151" y="12168"/>
                    <a:pt x="8045" y="12168"/>
                    <a:pt x="7965" y="12177"/>
                  </a:cubicBezTo>
                  <a:close/>
                  <a:moveTo>
                    <a:pt x="6023" y="12362"/>
                  </a:moveTo>
                  <a:cubicBezTo>
                    <a:pt x="6085" y="12362"/>
                    <a:pt x="6076" y="12406"/>
                    <a:pt x="6138" y="12398"/>
                  </a:cubicBezTo>
                  <a:cubicBezTo>
                    <a:pt x="6155" y="12318"/>
                    <a:pt x="6217" y="12327"/>
                    <a:pt x="6244" y="12247"/>
                  </a:cubicBezTo>
                  <a:cubicBezTo>
                    <a:pt x="6146" y="12247"/>
                    <a:pt x="6093" y="12318"/>
                    <a:pt x="6023" y="12362"/>
                  </a:cubicBezTo>
                  <a:close/>
                  <a:moveTo>
                    <a:pt x="5555" y="12353"/>
                  </a:moveTo>
                  <a:cubicBezTo>
                    <a:pt x="5617" y="12380"/>
                    <a:pt x="5617" y="12459"/>
                    <a:pt x="5714" y="12415"/>
                  </a:cubicBezTo>
                  <a:cubicBezTo>
                    <a:pt x="5740" y="12380"/>
                    <a:pt x="5740" y="12353"/>
                    <a:pt x="5740" y="12327"/>
                  </a:cubicBezTo>
                  <a:cubicBezTo>
                    <a:pt x="5908" y="12239"/>
                    <a:pt x="5899" y="12398"/>
                    <a:pt x="6005" y="12336"/>
                  </a:cubicBezTo>
                  <a:cubicBezTo>
                    <a:pt x="6014" y="12247"/>
                    <a:pt x="5820" y="12283"/>
                    <a:pt x="5767" y="12239"/>
                  </a:cubicBezTo>
                  <a:cubicBezTo>
                    <a:pt x="5731" y="12283"/>
                    <a:pt x="5705" y="12345"/>
                    <a:pt x="5652" y="12353"/>
                  </a:cubicBezTo>
                  <a:cubicBezTo>
                    <a:pt x="5687" y="12300"/>
                    <a:pt x="5555" y="12336"/>
                    <a:pt x="5564" y="12292"/>
                  </a:cubicBezTo>
                  <a:cubicBezTo>
                    <a:pt x="5299" y="12371"/>
                    <a:pt x="5467" y="12318"/>
                    <a:pt x="5555" y="12353"/>
                  </a:cubicBezTo>
                  <a:close/>
                  <a:moveTo>
                    <a:pt x="6067" y="10040"/>
                  </a:moveTo>
                  <a:cubicBezTo>
                    <a:pt x="6049" y="10075"/>
                    <a:pt x="5943" y="10128"/>
                    <a:pt x="6058" y="10093"/>
                  </a:cubicBezTo>
                  <a:cubicBezTo>
                    <a:pt x="6076" y="10075"/>
                    <a:pt x="6120" y="10067"/>
                    <a:pt x="6155" y="10049"/>
                  </a:cubicBezTo>
                  <a:cubicBezTo>
                    <a:pt x="6102" y="10049"/>
                    <a:pt x="6350" y="9934"/>
                    <a:pt x="6067" y="10040"/>
                  </a:cubicBezTo>
                  <a:close/>
                  <a:moveTo>
                    <a:pt x="5979" y="10058"/>
                  </a:moveTo>
                  <a:cubicBezTo>
                    <a:pt x="5935" y="10075"/>
                    <a:pt x="5908" y="10093"/>
                    <a:pt x="5970" y="10075"/>
                  </a:cubicBezTo>
                  <a:cubicBezTo>
                    <a:pt x="6023" y="10040"/>
                    <a:pt x="6164" y="9987"/>
                    <a:pt x="6182" y="9961"/>
                  </a:cubicBezTo>
                  <a:cubicBezTo>
                    <a:pt x="6040" y="10005"/>
                    <a:pt x="6076" y="10014"/>
                    <a:pt x="5979" y="10058"/>
                  </a:cubicBezTo>
                  <a:close/>
                  <a:moveTo>
                    <a:pt x="6164" y="9890"/>
                  </a:moveTo>
                  <a:cubicBezTo>
                    <a:pt x="6093" y="9925"/>
                    <a:pt x="6085" y="9961"/>
                    <a:pt x="6217" y="9916"/>
                  </a:cubicBezTo>
                  <a:cubicBezTo>
                    <a:pt x="6155" y="9916"/>
                    <a:pt x="6314" y="9855"/>
                    <a:pt x="6164" y="9890"/>
                  </a:cubicBezTo>
                  <a:close/>
                  <a:moveTo>
                    <a:pt x="4857" y="10005"/>
                  </a:moveTo>
                  <a:cubicBezTo>
                    <a:pt x="4857" y="10049"/>
                    <a:pt x="4831" y="10111"/>
                    <a:pt x="4901" y="10111"/>
                  </a:cubicBezTo>
                  <a:cubicBezTo>
                    <a:pt x="4999" y="10022"/>
                    <a:pt x="4954" y="10022"/>
                    <a:pt x="4857" y="10005"/>
                  </a:cubicBezTo>
                  <a:close/>
                  <a:moveTo>
                    <a:pt x="6261" y="9678"/>
                  </a:moveTo>
                  <a:cubicBezTo>
                    <a:pt x="6226" y="9713"/>
                    <a:pt x="6182" y="9731"/>
                    <a:pt x="6314" y="9713"/>
                  </a:cubicBezTo>
                  <a:cubicBezTo>
                    <a:pt x="6411" y="9678"/>
                    <a:pt x="6358" y="9669"/>
                    <a:pt x="6261" y="9678"/>
                  </a:cubicBezTo>
                  <a:close/>
                  <a:moveTo>
                    <a:pt x="5873" y="8689"/>
                  </a:moveTo>
                  <a:cubicBezTo>
                    <a:pt x="5837" y="8724"/>
                    <a:pt x="5811" y="8769"/>
                    <a:pt x="5829" y="8804"/>
                  </a:cubicBezTo>
                  <a:cubicBezTo>
                    <a:pt x="5890" y="8822"/>
                    <a:pt x="5935" y="8830"/>
                    <a:pt x="5970" y="8813"/>
                  </a:cubicBezTo>
                  <a:cubicBezTo>
                    <a:pt x="5829" y="8786"/>
                    <a:pt x="5908" y="8733"/>
                    <a:pt x="5873" y="8689"/>
                  </a:cubicBezTo>
                  <a:close/>
                  <a:moveTo>
                    <a:pt x="5987" y="8610"/>
                  </a:moveTo>
                  <a:cubicBezTo>
                    <a:pt x="5970" y="8618"/>
                    <a:pt x="5846" y="8601"/>
                    <a:pt x="5917" y="8663"/>
                  </a:cubicBezTo>
                  <a:cubicBezTo>
                    <a:pt x="6067" y="8689"/>
                    <a:pt x="5908" y="8716"/>
                    <a:pt x="5935" y="8760"/>
                  </a:cubicBezTo>
                  <a:cubicBezTo>
                    <a:pt x="6102" y="8830"/>
                    <a:pt x="6032" y="8671"/>
                    <a:pt x="5987" y="8610"/>
                  </a:cubicBezTo>
                  <a:close/>
                  <a:moveTo>
                    <a:pt x="7038" y="7956"/>
                  </a:moveTo>
                  <a:cubicBezTo>
                    <a:pt x="6985" y="7965"/>
                    <a:pt x="6879" y="8071"/>
                    <a:pt x="6950" y="8124"/>
                  </a:cubicBezTo>
                  <a:cubicBezTo>
                    <a:pt x="6941" y="8027"/>
                    <a:pt x="7074" y="8044"/>
                    <a:pt x="7038" y="7956"/>
                  </a:cubicBezTo>
                  <a:close/>
                  <a:moveTo>
                    <a:pt x="7665" y="7153"/>
                  </a:moveTo>
                  <a:cubicBezTo>
                    <a:pt x="7692" y="7188"/>
                    <a:pt x="7692" y="7214"/>
                    <a:pt x="7656" y="7250"/>
                  </a:cubicBezTo>
                  <a:cubicBezTo>
                    <a:pt x="7727" y="7320"/>
                    <a:pt x="7771" y="7312"/>
                    <a:pt x="7824" y="7294"/>
                  </a:cubicBezTo>
                  <a:cubicBezTo>
                    <a:pt x="7780" y="7259"/>
                    <a:pt x="7789" y="7223"/>
                    <a:pt x="7833" y="7197"/>
                  </a:cubicBezTo>
                  <a:cubicBezTo>
                    <a:pt x="7771" y="7117"/>
                    <a:pt x="7718" y="7135"/>
                    <a:pt x="7665" y="7153"/>
                  </a:cubicBezTo>
                  <a:close/>
                  <a:moveTo>
                    <a:pt x="7939" y="7073"/>
                  </a:moveTo>
                  <a:cubicBezTo>
                    <a:pt x="7877" y="7029"/>
                    <a:pt x="7815" y="7029"/>
                    <a:pt x="7753" y="7011"/>
                  </a:cubicBezTo>
                  <a:cubicBezTo>
                    <a:pt x="7815" y="7064"/>
                    <a:pt x="7895" y="7188"/>
                    <a:pt x="7939" y="7073"/>
                  </a:cubicBezTo>
                  <a:close/>
                  <a:moveTo>
                    <a:pt x="7489" y="6658"/>
                  </a:moveTo>
                  <a:cubicBezTo>
                    <a:pt x="7453" y="6773"/>
                    <a:pt x="7277" y="6879"/>
                    <a:pt x="7356" y="6994"/>
                  </a:cubicBezTo>
                  <a:cubicBezTo>
                    <a:pt x="7427" y="6985"/>
                    <a:pt x="7365" y="6950"/>
                    <a:pt x="7391" y="6905"/>
                  </a:cubicBezTo>
                  <a:cubicBezTo>
                    <a:pt x="7436" y="6835"/>
                    <a:pt x="7595" y="6747"/>
                    <a:pt x="7489" y="6658"/>
                  </a:cubicBezTo>
                  <a:close/>
                  <a:moveTo>
                    <a:pt x="8319" y="6164"/>
                  </a:moveTo>
                  <a:cubicBezTo>
                    <a:pt x="8336" y="6111"/>
                    <a:pt x="8380" y="6049"/>
                    <a:pt x="8336" y="5987"/>
                  </a:cubicBezTo>
                  <a:cubicBezTo>
                    <a:pt x="8301" y="6058"/>
                    <a:pt x="8257" y="6005"/>
                    <a:pt x="8221" y="6058"/>
                  </a:cubicBezTo>
                  <a:close/>
                  <a:moveTo>
                    <a:pt x="8354" y="6393"/>
                  </a:moveTo>
                  <a:cubicBezTo>
                    <a:pt x="8301" y="6429"/>
                    <a:pt x="8283" y="6473"/>
                    <a:pt x="8283" y="6508"/>
                  </a:cubicBezTo>
                  <a:cubicBezTo>
                    <a:pt x="8310" y="6579"/>
                    <a:pt x="8442" y="6641"/>
                    <a:pt x="8407" y="6561"/>
                  </a:cubicBezTo>
                  <a:cubicBezTo>
                    <a:pt x="8336" y="6579"/>
                    <a:pt x="8354" y="6437"/>
                    <a:pt x="8354" y="6393"/>
                  </a:cubicBezTo>
                  <a:close/>
                  <a:moveTo>
                    <a:pt x="8725" y="6173"/>
                  </a:moveTo>
                  <a:cubicBezTo>
                    <a:pt x="8698" y="6234"/>
                    <a:pt x="8513" y="6279"/>
                    <a:pt x="8610" y="6358"/>
                  </a:cubicBezTo>
                  <a:cubicBezTo>
                    <a:pt x="8636" y="6287"/>
                    <a:pt x="8822" y="6252"/>
                    <a:pt x="8725" y="6173"/>
                  </a:cubicBezTo>
                  <a:close/>
                  <a:moveTo>
                    <a:pt x="8707" y="6146"/>
                  </a:moveTo>
                  <a:cubicBezTo>
                    <a:pt x="8610" y="6058"/>
                    <a:pt x="8513" y="6270"/>
                    <a:pt x="8433" y="6323"/>
                  </a:cubicBezTo>
                  <a:cubicBezTo>
                    <a:pt x="8469" y="6367"/>
                    <a:pt x="8380" y="6393"/>
                    <a:pt x="8433" y="6437"/>
                  </a:cubicBezTo>
                  <a:cubicBezTo>
                    <a:pt x="8557" y="6314"/>
                    <a:pt x="8530" y="6226"/>
                    <a:pt x="8707" y="6146"/>
                  </a:cubicBezTo>
                  <a:close/>
                  <a:moveTo>
                    <a:pt x="16080" y="12459"/>
                  </a:moveTo>
                  <a:cubicBezTo>
                    <a:pt x="16098" y="12380"/>
                    <a:pt x="16168" y="12345"/>
                    <a:pt x="16257" y="12345"/>
                  </a:cubicBezTo>
                  <a:cubicBezTo>
                    <a:pt x="16248" y="12380"/>
                    <a:pt x="16221" y="12406"/>
                    <a:pt x="16168" y="12398"/>
                  </a:cubicBezTo>
                  <a:cubicBezTo>
                    <a:pt x="16159" y="12424"/>
                    <a:pt x="16177" y="12433"/>
                    <a:pt x="16195" y="12433"/>
                  </a:cubicBezTo>
                  <a:cubicBezTo>
                    <a:pt x="16186" y="12477"/>
                    <a:pt x="16124" y="12459"/>
                    <a:pt x="16080" y="12459"/>
                  </a:cubicBezTo>
                  <a:close/>
                  <a:moveTo>
                    <a:pt x="21360" y="1396"/>
                  </a:moveTo>
                  <a:cubicBezTo>
                    <a:pt x="21307" y="1484"/>
                    <a:pt x="21237" y="1396"/>
                    <a:pt x="21175" y="1369"/>
                  </a:cubicBezTo>
                  <a:cubicBezTo>
                    <a:pt x="21228" y="1290"/>
                    <a:pt x="21298" y="1369"/>
                    <a:pt x="21360" y="1396"/>
                  </a:cubicBezTo>
                  <a:close/>
                  <a:moveTo>
                    <a:pt x="4893" y="12459"/>
                  </a:moveTo>
                  <a:cubicBezTo>
                    <a:pt x="4760" y="12512"/>
                    <a:pt x="4425" y="12548"/>
                    <a:pt x="4380" y="12477"/>
                  </a:cubicBezTo>
                  <a:cubicBezTo>
                    <a:pt x="4513" y="12345"/>
                    <a:pt x="4433" y="12477"/>
                    <a:pt x="4486" y="12477"/>
                  </a:cubicBezTo>
                  <a:cubicBezTo>
                    <a:pt x="4645" y="12406"/>
                    <a:pt x="4795" y="12451"/>
                    <a:pt x="4893" y="12459"/>
                  </a:cubicBezTo>
                  <a:close/>
                  <a:moveTo>
                    <a:pt x="3409" y="10526"/>
                  </a:moveTo>
                  <a:cubicBezTo>
                    <a:pt x="3418" y="10446"/>
                    <a:pt x="3506" y="10323"/>
                    <a:pt x="3603" y="10155"/>
                  </a:cubicBezTo>
                  <a:cubicBezTo>
                    <a:pt x="3586" y="10252"/>
                    <a:pt x="3524" y="10411"/>
                    <a:pt x="3409" y="10526"/>
                  </a:cubicBezTo>
                  <a:close/>
                  <a:moveTo>
                    <a:pt x="18490" y="2535"/>
                  </a:moveTo>
                  <a:cubicBezTo>
                    <a:pt x="18438" y="2694"/>
                    <a:pt x="18243" y="2570"/>
                    <a:pt x="18128" y="2561"/>
                  </a:cubicBezTo>
                  <a:cubicBezTo>
                    <a:pt x="18058" y="2544"/>
                    <a:pt x="17925" y="2605"/>
                    <a:pt x="17917" y="2482"/>
                  </a:cubicBezTo>
                  <a:cubicBezTo>
                    <a:pt x="18014" y="2517"/>
                    <a:pt x="18120" y="2535"/>
                    <a:pt x="18217" y="2535"/>
                  </a:cubicBezTo>
                  <a:cubicBezTo>
                    <a:pt x="18323" y="2544"/>
                    <a:pt x="18420" y="2535"/>
                    <a:pt x="18490" y="2535"/>
                  </a:cubicBezTo>
                  <a:close/>
                  <a:moveTo>
                    <a:pt x="22014" y="2367"/>
                  </a:moveTo>
                  <a:cubicBezTo>
                    <a:pt x="21969" y="2340"/>
                    <a:pt x="21943" y="2376"/>
                    <a:pt x="21899" y="2349"/>
                  </a:cubicBezTo>
                  <a:cubicBezTo>
                    <a:pt x="21890" y="2270"/>
                    <a:pt x="21899" y="2190"/>
                    <a:pt x="21925" y="2093"/>
                  </a:cubicBezTo>
                  <a:cubicBezTo>
                    <a:pt x="21996" y="2164"/>
                    <a:pt x="22049" y="2243"/>
                    <a:pt x="22014" y="2367"/>
                  </a:cubicBezTo>
                  <a:close/>
                  <a:moveTo>
                    <a:pt x="19029" y="2694"/>
                  </a:moveTo>
                  <a:cubicBezTo>
                    <a:pt x="18950" y="2755"/>
                    <a:pt x="18782" y="2676"/>
                    <a:pt x="18667" y="2685"/>
                  </a:cubicBezTo>
                  <a:cubicBezTo>
                    <a:pt x="18755" y="2614"/>
                    <a:pt x="18923" y="2685"/>
                    <a:pt x="19029" y="2694"/>
                  </a:cubicBezTo>
                  <a:close/>
                  <a:moveTo>
                    <a:pt x="16592" y="2420"/>
                  </a:moveTo>
                  <a:cubicBezTo>
                    <a:pt x="16751" y="2420"/>
                    <a:pt x="16936" y="2420"/>
                    <a:pt x="17060" y="2420"/>
                  </a:cubicBezTo>
                  <a:cubicBezTo>
                    <a:pt x="16936" y="2491"/>
                    <a:pt x="16813" y="2482"/>
                    <a:pt x="16672" y="2464"/>
                  </a:cubicBezTo>
                  <a:cubicBezTo>
                    <a:pt x="16539" y="2446"/>
                    <a:pt x="16389" y="2438"/>
                    <a:pt x="16204" y="2473"/>
                  </a:cubicBezTo>
                  <a:cubicBezTo>
                    <a:pt x="16151" y="2429"/>
                    <a:pt x="16477" y="2429"/>
                    <a:pt x="16592" y="2420"/>
                  </a:cubicBezTo>
                  <a:close/>
                  <a:moveTo>
                    <a:pt x="22120" y="2570"/>
                  </a:moveTo>
                  <a:lnTo>
                    <a:pt x="21855" y="2464"/>
                  </a:lnTo>
                  <a:cubicBezTo>
                    <a:pt x="21908" y="2464"/>
                    <a:pt x="22155" y="2438"/>
                    <a:pt x="22120" y="2570"/>
                  </a:cubicBezTo>
                  <a:close/>
                  <a:moveTo>
                    <a:pt x="22914" y="2808"/>
                  </a:moveTo>
                  <a:cubicBezTo>
                    <a:pt x="22844" y="2861"/>
                    <a:pt x="22799" y="2817"/>
                    <a:pt x="22738" y="2764"/>
                  </a:cubicBezTo>
                  <a:cubicBezTo>
                    <a:pt x="22808" y="2711"/>
                    <a:pt x="22852" y="2755"/>
                    <a:pt x="22914" y="2808"/>
                  </a:cubicBezTo>
                  <a:close/>
                  <a:moveTo>
                    <a:pt x="22464" y="2667"/>
                  </a:moveTo>
                  <a:cubicBezTo>
                    <a:pt x="22331" y="2685"/>
                    <a:pt x="22287" y="2614"/>
                    <a:pt x="22199" y="2535"/>
                  </a:cubicBezTo>
                  <a:cubicBezTo>
                    <a:pt x="22261" y="2499"/>
                    <a:pt x="22349" y="2517"/>
                    <a:pt x="22446" y="2561"/>
                  </a:cubicBezTo>
                  <a:cubicBezTo>
                    <a:pt x="22420" y="2614"/>
                    <a:pt x="22429" y="2641"/>
                    <a:pt x="22464" y="2667"/>
                  </a:cubicBezTo>
                  <a:close/>
                  <a:moveTo>
                    <a:pt x="19947" y="1193"/>
                  </a:moveTo>
                  <a:cubicBezTo>
                    <a:pt x="19824" y="1131"/>
                    <a:pt x="19815" y="1228"/>
                    <a:pt x="19718" y="1210"/>
                  </a:cubicBezTo>
                  <a:cubicBezTo>
                    <a:pt x="19683" y="1016"/>
                    <a:pt x="19524" y="1193"/>
                    <a:pt x="19453" y="1131"/>
                  </a:cubicBezTo>
                  <a:cubicBezTo>
                    <a:pt x="19471" y="1104"/>
                    <a:pt x="19497" y="1087"/>
                    <a:pt x="19497" y="1042"/>
                  </a:cubicBezTo>
                  <a:cubicBezTo>
                    <a:pt x="19559" y="1069"/>
                    <a:pt x="19709" y="1042"/>
                    <a:pt x="19709" y="1113"/>
                  </a:cubicBezTo>
                  <a:cubicBezTo>
                    <a:pt x="19780" y="1095"/>
                    <a:pt x="19983" y="1034"/>
                    <a:pt x="19947" y="1193"/>
                  </a:cubicBezTo>
                  <a:close/>
                  <a:moveTo>
                    <a:pt x="21219" y="13325"/>
                  </a:moveTo>
                  <a:cubicBezTo>
                    <a:pt x="21016" y="13351"/>
                    <a:pt x="20822" y="13334"/>
                    <a:pt x="20592" y="13298"/>
                  </a:cubicBezTo>
                  <a:cubicBezTo>
                    <a:pt x="20751" y="13254"/>
                    <a:pt x="20945" y="13254"/>
                    <a:pt x="21157" y="13254"/>
                  </a:cubicBezTo>
                  <a:cubicBezTo>
                    <a:pt x="21210" y="13245"/>
                    <a:pt x="21210" y="13281"/>
                    <a:pt x="21219" y="13325"/>
                  </a:cubicBezTo>
                  <a:close/>
                  <a:moveTo>
                    <a:pt x="8804" y="10252"/>
                  </a:moveTo>
                  <a:lnTo>
                    <a:pt x="9007" y="10252"/>
                  </a:lnTo>
                  <a:cubicBezTo>
                    <a:pt x="8998" y="10305"/>
                    <a:pt x="8787" y="10367"/>
                    <a:pt x="8804" y="10252"/>
                  </a:cubicBezTo>
                  <a:close/>
                  <a:moveTo>
                    <a:pt x="26649" y="10402"/>
                  </a:moveTo>
                  <a:cubicBezTo>
                    <a:pt x="26658" y="10349"/>
                    <a:pt x="26773" y="10314"/>
                    <a:pt x="26826" y="10314"/>
                  </a:cubicBezTo>
                  <a:cubicBezTo>
                    <a:pt x="26879" y="10323"/>
                    <a:pt x="26994" y="10349"/>
                    <a:pt x="26976" y="10411"/>
                  </a:cubicBezTo>
                  <a:cubicBezTo>
                    <a:pt x="26843" y="10367"/>
                    <a:pt x="26808" y="10420"/>
                    <a:pt x="26649" y="10402"/>
                  </a:cubicBezTo>
                  <a:close/>
                  <a:moveTo>
                    <a:pt x="10261" y="10261"/>
                  </a:moveTo>
                  <a:cubicBezTo>
                    <a:pt x="10323" y="10314"/>
                    <a:pt x="10473" y="10296"/>
                    <a:pt x="10588" y="10305"/>
                  </a:cubicBezTo>
                  <a:cubicBezTo>
                    <a:pt x="10711" y="10314"/>
                    <a:pt x="10870" y="10261"/>
                    <a:pt x="10888" y="10376"/>
                  </a:cubicBezTo>
                  <a:cubicBezTo>
                    <a:pt x="10694" y="10323"/>
                    <a:pt x="10314" y="10455"/>
                    <a:pt x="10261" y="10261"/>
                  </a:cubicBezTo>
                  <a:close/>
                  <a:moveTo>
                    <a:pt x="17722" y="10526"/>
                  </a:moveTo>
                  <a:cubicBezTo>
                    <a:pt x="17616" y="10411"/>
                    <a:pt x="17943" y="10499"/>
                    <a:pt x="17987" y="10437"/>
                  </a:cubicBezTo>
                  <a:cubicBezTo>
                    <a:pt x="17996" y="10482"/>
                    <a:pt x="18040" y="10473"/>
                    <a:pt x="18075" y="10473"/>
                  </a:cubicBezTo>
                  <a:cubicBezTo>
                    <a:pt x="18031" y="10605"/>
                    <a:pt x="17766" y="10473"/>
                    <a:pt x="17722" y="10526"/>
                  </a:cubicBezTo>
                  <a:close/>
                  <a:moveTo>
                    <a:pt x="12107" y="10623"/>
                  </a:moveTo>
                  <a:cubicBezTo>
                    <a:pt x="12177" y="10632"/>
                    <a:pt x="12257" y="10640"/>
                    <a:pt x="12248" y="10720"/>
                  </a:cubicBezTo>
                  <a:cubicBezTo>
                    <a:pt x="12168" y="10729"/>
                    <a:pt x="12089" y="10720"/>
                    <a:pt x="12107" y="10623"/>
                  </a:cubicBezTo>
                  <a:close/>
                  <a:moveTo>
                    <a:pt x="10049" y="10534"/>
                  </a:moveTo>
                  <a:cubicBezTo>
                    <a:pt x="10032" y="10446"/>
                    <a:pt x="10208" y="10561"/>
                    <a:pt x="10199" y="10473"/>
                  </a:cubicBezTo>
                  <a:cubicBezTo>
                    <a:pt x="10217" y="10552"/>
                    <a:pt x="10429" y="10446"/>
                    <a:pt x="10402" y="10570"/>
                  </a:cubicBezTo>
                  <a:cubicBezTo>
                    <a:pt x="10279" y="10570"/>
                    <a:pt x="10199" y="10517"/>
                    <a:pt x="10049" y="10534"/>
                  </a:cubicBezTo>
                  <a:close/>
                  <a:moveTo>
                    <a:pt x="9096" y="10499"/>
                  </a:moveTo>
                  <a:cubicBezTo>
                    <a:pt x="9228" y="10490"/>
                    <a:pt x="9255" y="10579"/>
                    <a:pt x="9360" y="10605"/>
                  </a:cubicBezTo>
                  <a:cubicBezTo>
                    <a:pt x="9352" y="10605"/>
                    <a:pt x="9051" y="10640"/>
                    <a:pt x="9096" y="10499"/>
                  </a:cubicBezTo>
                  <a:close/>
                  <a:moveTo>
                    <a:pt x="10129" y="10658"/>
                  </a:moveTo>
                  <a:cubicBezTo>
                    <a:pt x="10235" y="10658"/>
                    <a:pt x="10341" y="10649"/>
                    <a:pt x="10341" y="10755"/>
                  </a:cubicBezTo>
                  <a:cubicBezTo>
                    <a:pt x="10288" y="10702"/>
                    <a:pt x="10120" y="10764"/>
                    <a:pt x="10129" y="10658"/>
                  </a:cubicBezTo>
                  <a:close/>
                  <a:moveTo>
                    <a:pt x="10517" y="10764"/>
                  </a:moveTo>
                  <a:cubicBezTo>
                    <a:pt x="10544" y="10658"/>
                    <a:pt x="10394" y="10720"/>
                    <a:pt x="10429" y="10605"/>
                  </a:cubicBezTo>
                  <a:cubicBezTo>
                    <a:pt x="10535" y="10605"/>
                    <a:pt x="10535" y="10711"/>
                    <a:pt x="10641" y="10702"/>
                  </a:cubicBezTo>
                  <a:cubicBezTo>
                    <a:pt x="10632" y="10755"/>
                    <a:pt x="10588" y="10773"/>
                    <a:pt x="10517" y="10764"/>
                  </a:cubicBezTo>
                  <a:close/>
                  <a:moveTo>
                    <a:pt x="22685" y="13272"/>
                  </a:moveTo>
                  <a:cubicBezTo>
                    <a:pt x="22623" y="13378"/>
                    <a:pt x="22455" y="13325"/>
                    <a:pt x="22349" y="13325"/>
                  </a:cubicBezTo>
                  <a:cubicBezTo>
                    <a:pt x="22075" y="13325"/>
                    <a:pt x="21855" y="13316"/>
                    <a:pt x="21607" y="13307"/>
                  </a:cubicBezTo>
                  <a:cubicBezTo>
                    <a:pt x="21484" y="13298"/>
                    <a:pt x="21316" y="13413"/>
                    <a:pt x="21281" y="13263"/>
                  </a:cubicBezTo>
                  <a:cubicBezTo>
                    <a:pt x="21510" y="13334"/>
                    <a:pt x="21775" y="13245"/>
                    <a:pt x="22022" y="13254"/>
                  </a:cubicBezTo>
                  <a:cubicBezTo>
                    <a:pt x="22217" y="13263"/>
                    <a:pt x="22437" y="13289"/>
                    <a:pt x="22685" y="13272"/>
                  </a:cubicBezTo>
                  <a:close/>
                  <a:moveTo>
                    <a:pt x="20080" y="13289"/>
                  </a:moveTo>
                  <a:cubicBezTo>
                    <a:pt x="20027" y="13289"/>
                    <a:pt x="19859" y="13316"/>
                    <a:pt x="19788" y="13281"/>
                  </a:cubicBezTo>
                  <a:cubicBezTo>
                    <a:pt x="19859" y="13192"/>
                    <a:pt x="19992" y="13245"/>
                    <a:pt x="20080" y="13289"/>
                  </a:cubicBezTo>
                  <a:close/>
                  <a:moveTo>
                    <a:pt x="18358" y="13201"/>
                  </a:moveTo>
                  <a:cubicBezTo>
                    <a:pt x="18305" y="13245"/>
                    <a:pt x="18226" y="13245"/>
                    <a:pt x="18146" y="13254"/>
                  </a:cubicBezTo>
                  <a:cubicBezTo>
                    <a:pt x="18120" y="13139"/>
                    <a:pt x="18287" y="13219"/>
                    <a:pt x="18358" y="13201"/>
                  </a:cubicBezTo>
                  <a:close/>
                  <a:moveTo>
                    <a:pt x="19727" y="13245"/>
                  </a:moveTo>
                  <a:cubicBezTo>
                    <a:pt x="19727" y="13369"/>
                    <a:pt x="19400" y="13289"/>
                    <a:pt x="19338" y="13263"/>
                  </a:cubicBezTo>
                  <a:cubicBezTo>
                    <a:pt x="19409" y="13192"/>
                    <a:pt x="19603" y="13263"/>
                    <a:pt x="19727" y="13245"/>
                  </a:cubicBezTo>
                  <a:close/>
                  <a:moveTo>
                    <a:pt x="24919" y="13254"/>
                  </a:moveTo>
                  <a:cubicBezTo>
                    <a:pt x="24821" y="13325"/>
                    <a:pt x="24751" y="13289"/>
                    <a:pt x="24618" y="13272"/>
                  </a:cubicBezTo>
                  <a:cubicBezTo>
                    <a:pt x="24663" y="13210"/>
                    <a:pt x="24830" y="13272"/>
                    <a:pt x="24919" y="13254"/>
                  </a:cubicBezTo>
                  <a:close/>
                  <a:moveTo>
                    <a:pt x="27311" y="13175"/>
                  </a:moveTo>
                  <a:cubicBezTo>
                    <a:pt x="27276" y="13272"/>
                    <a:pt x="27206" y="13192"/>
                    <a:pt x="27135" y="13201"/>
                  </a:cubicBezTo>
                  <a:cubicBezTo>
                    <a:pt x="26870" y="13210"/>
                    <a:pt x="26517" y="13236"/>
                    <a:pt x="26261" y="13236"/>
                  </a:cubicBezTo>
                  <a:cubicBezTo>
                    <a:pt x="26314" y="13069"/>
                    <a:pt x="26455" y="13183"/>
                    <a:pt x="26534" y="13183"/>
                  </a:cubicBezTo>
                  <a:cubicBezTo>
                    <a:pt x="26746" y="13175"/>
                    <a:pt x="26967" y="13166"/>
                    <a:pt x="27311" y="13175"/>
                  </a:cubicBezTo>
                  <a:close/>
                  <a:moveTo>
                    <a:pt x="23064" y="13289"/>
                  </a:moveTo>
                  <a:cubicBezTo>
                    <a:pt x="23029" y="13386"/>
                    <a:pt x="22702" y="13351"/>
                    <a:pt x="22738" y="13281"/>
                  </a:cubicBezTo>
                  <a:cubicBezTo>
                    <a:pt x="22826" y="13316"/>
                    <a:pt x="22923" y="13263"/>
                    <a:pt x="23064" y="13289"/>
                  </a:cubicBezTo>
                  <a:close/>
                  <a:moveTo>
                    <a:pt x="24565" y="13245"/>
                  </a:moveTo>
                  <a:cubicBezTo>
                    <a:pt x="24557" y="13325"/>
                    <a:pt x="24424" y="13307"/>
                    <a:pt x="24380" y="13263"/>
                  </a:cubicBezTo>
                  <a:cubicBezTo>
                    <a:pt x="24389" y="13201"/>
                    <a:pt x="24512" y="13254"/>
                    <a:pt x="24565" y="13245"/>
                  </a:cubicBezTo>
                  <a:close/>
                  <a:moveTo>
                    <a:pt x="7029" y="10270"/>
                  </a:moveTo>
                  <a:cubicBezTo>
                    <a:pt x="7082" y="10199"/>
                    <a:pt x="7109" y="10261"/>
                    <a:pt x="7153" y="10243"/>
                  </a:cubicBezTo>
                  <a:cubicBezTo>
                    <a:pt x="7100" y="10314"/>
                    <a:pt x="7074" y="10252"/>
                    <a:pt x="7029" y="10270"/>
                  </a:cubicBezTo>
                  <a:close/>
                  <a:moveTo>
                    <a:pt x="12168" y="3877"/>
                  </a:moveTo>
                  <a:cubicBezTo>
                    <a:pt x="12160" y="3939"/>
                    <a:pt x="12080" y="3965"/>
                    <a:pt x="12062" y="4018"/>
                  </a:cubicBezTo>
                  <a:cubicBezTo>
                    <a:pt x="12080" y="4045"/>
                    <a:pt x="12098" y="4062"/>
                    <a:pt x="12133" y="4062"/>
                  </a:cubicBezTo>
                  <a:cubicBezTo>
                    <a:pt x="12133" y="4177"/>
                    <a:pt x="12062" y="4009"/>
                    <a:pt x="12018" y="4071"/>
                  </a:cubicBezTo>
                  <a:cubicBezTo>
                    <a:pt x="12045" y="3992"/>
                    <a:pt x="12098" y="3859"/>
                    <a:pt x="12168" y="3877"/>
                  </a:cubicBezTo>
                  <a:close/>
                  <a:moveTo>
                    <a:pt x="12786" y="3709"/>
                  </a:moveTo>
                  <a:cubicBezTo>
                    <a:pt x="12822" y="3859"/>
                    <a:pt x="12689" y="3797"/>
                    <a:pt x="12601" y="3806"/>
                  </a:cubicBezTo>
                  <a:cubicBezTo>
                    <a:pt x="12601" y="3736"/>
                    <a:pt x="12733" y="3736"/>
                    <a:pt x="12786" y="3709"/>
                  </a:cubicBezTo>
                  <a:close/>
                  <a:moveTo>
                    <a:pt x="12124" y="4362"/>
                  </a:moveTo>
                  <a:cubicBezTo>
                    <a:pt x="12054" y="4389"/>
                    <a:pt x="11983" y="4433"/>
                    <a:pt x="11948" y="4345"/>
                  </a:cubicBezTo>
                  <a:cubicBezTo>
                    <a:pt x="11992" y="4398"/>
                    <a:pt x="12098" y="4239"/>
                    <a:pt x="12124" y="4362"/>
                  </a:cubicBezTo>
                  <a:close/>
                  <a:moveTo>
                    <a:pt x="12636" y="4053"/>
                  </a:moveTo>
                  <a:cubicBezTo>
                    <a:pt x="12636" y="4151"/>
                    <a:pt x="12495" y="4115"/>
                    <a:pt x="12460" y="4098"/>
                  </a:cubicBezTo>
                  <a:cubicBezTo>
                    <a:pt x="12398" y="4124"/>
                    <a:pt x="12407" y="4177"/>
                    <a:pt x="12336" y="4142"/>
                  </a:cubicBezTo>
                  <a:cubicBezTo>
                    <a:pt x="12389" y="4027"/>
                    <a:pt x="12566" y="4062"/>
                    <a:pt x="12636" y="4053"/>
                  </a:cubicBezTo>
                  <a:close/>
                  <a:moveTo>
                    <a:pt x="12045" y="4124"/>
                  </a:moveTo>
                  <a:cubicBezTo>
                    <a:pt x="12054" y="4195"/>
                    <a:pt x="11974" y="4168"/>
                    <a:pt x="11939" y="4212"/>
                  </a:cubicBezTo>
                  <a:cubicBezTo>
                    <a:pt x="11930" y="4221"/>
                    <a:pt x="11948" y="4274"/>
                    <a:pt x="11939" y="4274"/>
                  </a:cubicBezTo>
                  <a:cubicBezTo>
                    <a:pt x="11912" y="4310"/>
                    <a:pt x="11886" y="4265"/>
                    <a:pt x="11859" y="4283"/>
                  </a:cubicBezTo>
                  <a:cubicBezTo>
                    <a:pt x="11833" y="4301"/>
                    <a:pt x="11842" y="4424"/>
                    <a:pt x="11753" y="4433"/>
                  </a:cubicBezTo>
                  <a:cubicBezTo>
                    <a:pt x="11692" y="4362"/>
                    <a:pt x="11780" y="4354"/>
                    <a:pt x="11824" y="4336"/>
                  </a:cubicBezTo>
                  <a:cubicBezTo>
                    <a:pt x="11771" y="4248"/>
                    <a:pt x="11824" y="4195"/>
                    <a:pt x="11736" y="4204"/>
                  </a:cubicBezTo>
                  <a:cubicBezTo>
                    <a:pt x="11718" y="4098"/>
                    <a:pt x="11798" y="4204"/>
                    <a:pt x="11815" y="4195"/>
                  </a:cubicBezTo>
                  <a:cubicBezTo>
                    <a:pt x="11850" y="4186"/>
                    <a:pt x="11806" y="4151"/>
                    <a:pt x="11815" y="4133"/>
                  </a:cubicBezTo>
                  <a:cubicBezTo>
                    <a:pt x="11842" y="4098"/>
                    <a:pt x="11948" y="4151"/>
                    <a:pt x="12001" y="4080"/>
                  </a:cubicBezTo>
                  <a:cubicBezTo>
                    <a:pt x="12009" y="4115"/>
                    <a:pt x="12027" y="4124"/>
                    <a:pt x="12045" y="4124"/>
                  </a:cubicBezTo>
                  <a:close/>
                  <a:moveTo>
                    <a:pt x="10747" y="4822"/>
                  </a:moveTo>
                  <a:cubicBezTo>
                    <a:pt x="10623" y="4875"/>
                    <a:pt x="10667" y="4981"/>
                    <a:pt x="10508" y="5034"/>
                  </a:cubicBezTo>
                  <a:cubicBezTo>
                    <a:pt x="10482" y="4972"/>
                    <a:pt x="10447" y="5007"/>
                    <a:pt x="10411" y="5025"/>
                  </a:cubicBezTo>
                  <a:cubicBezTo>
                    <a:pt x="10394" y="4883"/>
                    <a:pt x="10526" y="4786"/>
                    <a:pt x="10667" y="4830"/>
                  </a:cubicBezTo>
                  <a:cubicBezTo>
                    <a:pt x="10623" y="4769"/>
                    <a:pt x="10570" y="4777"/>
                    <a:pt x="10588" y="4698"/>
                  </a:cubicBezTo>
                  <a:cubicBezTo>
                    <a:pt x="10491" y="4777"/>
                    <a:pt x="10243" y="4945"/>
                    <a:pt x="10120" y="4813"/>
                  </a:cubicBezTo>
                  <a:cubicBezTo>
                    <a:pt x="10217" y="4760"/>
                    <a:pt x="10296" y="4795"/>
                    <a:pt x="10394" y="4742"/>
                  </a:cubicBezTo>
                  <a:cubicBezTo>
                    <a:pt x="10420" y="4733"/>
                    <a:pt x="10420" y="4619"/>
                    <a:pt x="10367" y="4654"/>
                  </a:cubicBezTo>
                  <a:cubicBezTo>
                    <a:pt x="10464" y="4477"/>
                    <a:pt x="10800" y="4451"/>
                    <a:pt x="10888" y="4318"/>
                  </a:cubicBezTo>
                  <a:cubicBezTo>
                    <a:pt x="10906" y="4442"/>
                    <a:pt x="10773" y="4495"/>
                    <a:pt x="10738" y="4548"/>
                  </a:cubicBezTo>
                  <a:cubicBezTo>
                    <a:pt x="10756" y="4610"/>
                    <a:pt x="10888" y="4610"/>
                    <a:pt x="10862" y="4548"/>
                  </a:cubicBezTo>
                  <a:cubicBezTo>
                    <a:pt x="10985" y="4566"/>
                    <a:pt x="10809" y="4654"/>
                    <a:pt x="10756" y="4672"/>
                  </a:cubicBezTo>
                  <a:cubicBezTo>
                    <a:pt x="10685" y="4654"/>
                    <a:pt x="10720" y="4592"/>
                    <a:pt x="10703" y="4530"/>
                  </a:cubicBezTo>
                  <a:cubicBezTo>
                    <a:pt x="10614" y="4601"/>
                    <a:pt x="10552" y="4583"/>
                    <a:pt x="10473" y="4619"/>
                  </a:cubicBezTo>
                  <a:cubicBezTo>
                    <a:pt x="10517" y="4733"/>
                    <a:pt x="10588" y="4636"/>
                    <a:pt x="10614" y="4645"/>
                  </a:cubicBezTo>
                  <a:cubicBezTo>
                    <a:pt x="10623" y="4654"/>
                    <a:pt x="10605" y="4707"/>
                    <a:pt x="10623" y="4716"/>
                  </a:cubicBezTo>
                  <a:cubicBezTo>
                    <a:pt x="10650" y="4716"/>
                    <a:pt x="10703" y="4663"/>
                    <a:pt x="10738" y="4751"/>
                  </a:cubicBezTo>
                  <a:cubicBezTo>
                    <a:pt x="10720" y="4769"/>
                    <a:pt x="10738" y="4795"/>
                    <a:pt x="10747" y="4822"/>
                  </a:cubicBezTo>
                  <a:close/>
                  <a:moveTo>
                    <a:pt x="12230" y="4548"/>
                  </a:moveTo>
                  <a:cubicBezTo>
                    <a:pt x="12142" y="4601"/>
                    <a:pt x="12107" y="4733"/>
                    <a:pt x="12045" y="4804"/>
                  </a:cubicBezTo>
                  <a:cubicBezTo>
                    <a:pt x="12001" y="4857"/>
                    <a:pt x="11992" y="4769"/>
                    <a:pt x="11956" y="4848"/>
                  </a:cubicBezTo>
                  <a:cubicBezTo>
                    <a:pt x="11886" y="4998"/>
                    <a:pt x="11692" y="5095"/>
                    <a:pt x="11471" y="5263"/>
                  </a:cubicBezTo>
                  <a:cubicBezTo>
                    <a:pt x="11427" y="5237"/>
                    <a:pt x="11374" y="5263"/>
                    <a:pt x="11338" y="5228"/>
                  </a:cubicBezTo>
                  <a:cubicBezTo>
                    <a:pt x="11259" y="5113"/>
                    <a:pt x="11418" y="5087"/>
                    <a:pt x="11294" y="5007"/>
                  </a:cubicBezTo>
                  <a:cubicBezTo>
                    <a:pt x="11356" y="4919"/>
                    <a:pt x="11409" y="4963"/>
                    <a:pt x="11462" y="4875"/>
                  </a:cubicBezTo>
                  <a:cubicBezTo>
                    <a:pt x="11400" y="4760"/>
                    <a:pt x="11285" y="4883"/>
                    <a:pt x="11197" y="4919"/>
                  </a:cubicBezTo>
                  <a:cubicBezTo>
                    <a:pt x="11162" y="4875"/>
                    <a:pt x="11188" y="4848"/>
                    <a:pt x="11162" y="4804"/>
                  </a:cubicBezTo>
                  <a:cubicBezTo>
                    <a:pt x="11330" y="4839"/>
                    <a:pt x="11427" y="4663"/>
                    <a:pt x="11612" y="4601"/>
                  </a:cubicBezTo>
                  <a:cubicBezTo>
                    <a:pt x="11647" y="4654"/>
                    <a:pt x="11603" y="4672"/>
                    <a:pt x="11568" y="4689"/>
                  </a:cubicBezTo>
                  <a:cubicBezTo>
                    <a:pt x="11524" y="4733"/>
                    <a:pt x="11541" y="4804"/>
                    <a:pt x="11541" y="4866"/>
                  </a:cubicBezTo>
                  <a:cubicBezTo>
                    <a:pt x="11665" y="4910"/>
                    <a:pt x="11603" y="4813"/>
                    <a:pt x="11630" y="4760"/>
                  </a:cubicBezTo>
                  <a:cubicBezTo>
                    <a:pt x="11815" y="4680"/>
                    <a:pt x="12009" y="4689"/>
                    <a:pt x="12115" y="4530"/>
                  </a:cubicBezTo>
                  <a:cubicBezTo>
                    <a:pt x="12142" y="4566"/>
                    <a:pt x="12186" y="4566"/>
                    <a:pt x="12230" y="4548"/>
                  </a:cubicBezTo>
                  <a:close/>
                  <a:moveTo>
                    <a:pt x="11824" y="4804"/>
                  </a:moveTo>
                  <a:cubicBezTo>
                    <a:pt x="11798" y="4769"/>
                    <a:pt x="11753" y="4795"/>
                    <a:pt x="11727" y="4786"/>
                  </a:cubicBezTo>
                  <a:cubicBezTo>
                    <a:pt x="11762" y="4901"/>
                    <a:pt x="11850" y="4822"/>
                    <a:pt x="11930" y="4786"/>
                  </a:cubicBezTo>
                  <a:cubicBezTo>
                    <a:pt x="12080" y="4707"/>
                    <a:pt x="11877" y="4760"/>
                    <a:pt x="11824" y="4804"/>
                  </a:cubicBezTo>
                  <a:close/>
                  <a:moveTo>
                    <a:pt x="10985" y="4760"/>
                  </a:moveTo>
                  <a:cubicBezTo>
                    <a:pt x="10976" y="4724"/>
                    <a:pt x="11020" y="4716"/>
                    <a:pt x="11003" y="4680"/>
                  </a:cubicBezTo>
                  <a:cubicBezTo>
                    <a:pt x="10967" y="4619"/>
                    <a:pt x="10897" y="4724"/>
                    <a:pt x="10844" y="4733"/>
                  </a:cubicBezTo>
                  <a:cubicBezTo>
                    <a:pt x="10862" y="4751"/>
                    <a:pt x="10888" y="4733"/>
                    <a:pt x="10906" y="4733"/>
                  </a:cubicBezTo>
                  <a:cubicBezTo>
                    <a:pt x="10967" y="4804"/>
                    <a:pt x="10915" y="4883"/>
                    <a:pt x="11012" y="4813"/>
                  </a:cubicBezTo>
                  <a:cubicBezTo>
                    <a:pt x="11003" y="4910"/>
                    <a:pt x="10976" y="4892"/>
                    <a:pt x="10888" y="4910"/>
                  </a:cubicBezTo>
                  <a:cubicBezTo>
                    <a:pt x="10870" y="4919"/>
                    <a:pt x="10923" y="4848"/>
                    <a:pt x="10923" y="4857"/>
                  </a:cubicBezTo>
                  <a:cubicBezTo>
                    <a:pt x="10915" y="4830"/>
                    <a:pt x="10800" y="4945"/>
                    <a:pt x="10764" y="4945"/>
                  </a:cubicBezTo>
                  <a:cubicBezTo>
                    <a:pt x="10720" y="4901"/>
                    <a:pt x="10764" y="4883"/>
                    <a:pt x="10800" y="4857"/>
                  </a:cubicBezTo>
                  <a:cubicBezTo>
                    <a:pt x="10800" y="4724"/>
                    <a:pt x="10870" y="4601"/>
                    <a:pt x="11029" y="4521"/>
                  </a:cubicBezTo>
                  <a:cubicBezTo>
                    <a:pt x="11029" y="4548"/>
                    <a:pt x="11029" y="4574"/>
                    <a:pt x="11056" y="4610"/>
                  </a:cubicBezTo>
                  <a:cubicBezTo>
                    <a:pt x="11082" y="4557"/>
                    <a:pt x="11029" y="4460"/>
                    <a:pt x="11135" y="4433"/>
                  </a:cubicBezTo>
                  <a:cubicBezTo>
                    <a:pt x="11171" y="4504"/>
                    <a:pt x="11206" y="4539"/>
                    <a:pt x="11259" y="4495"/>
                  </a:cubicBezTo>
                  <a:cubicBezTo>
                    <a:pt x="11321" y="4672"/>
                    <a:pt x="11171" y="4672"/>
                    <a:pt x="11109" y="4760"/>
                  </a:cubicBezTo>
                  <a:cubicBezTo>
                    <a:pt x="11065" y="4689"/>
                    <a:pt x="11118" y="4689"/>
                    <a:pt x="11047" y="4654"/>
                  </a:cubicBezTo>
                  <a:cubicBezTo>
                    <a:pt x="11020" y="4689"/>
                    <a:pt x="11073" y="4751"/>
                    <a:pt x="10985" y="4760"/>
                  </a:cubicBezTo>
                  <a:close/>
                  <a:moveTo>
                    <a:pt x="12795" y="3480"/>
                  </a:moveTo>
                  <a:cubicBezTo>
                    <a:pt x="12804" y="3524"/>
                    <a:pt x="12725" y="3515"/>
                    <a:pt x="12742" y="3559"/>
                  </a:cubicBezTo>
                  <a:cubicBezTo>
                    <a:pt x="12672" y="3577"/>
                    <a:pt x="12592" y="3621"/>
                    <a:pt x="12539" y="3638"/>
                  </a:cubicBezTo>
                  <a:cubicBezTo>
                    <a:pt x="12451" y="3665"/>
                    <a:pt x="12345" y="3718"/>
                    <a:pt x="12301" y="3630"/>
                  </a:cubicBezTo>
                  <a:cubicBezTo>
                    <a:pt x="12363" y="3594"/>
                    <a:pt x="12380" y="3665"/>
                    <a:pt x="12442" y="3612"/>
                  </a:cubicBezTo>
                  <a:lnTo>
                    <a:pt x="12407" y="3524"/>
                  </a:lnTo>
                  <a:cubicBezTo>
                    <a:pt x="12301" y="3462"/>
                    <a:pt x="12257" y="3577"/>
                    <a:pt x="12115" y="3603"/>
                  </a:cubicBezTo>
                  <a:cubicBezTo>
                    <a:pt x="12045" y="3515"/>
                    <a:pt x="12177" y="3532"/>
                    <a:pt x="12221" y="3497"/>
                  </a:cubicBezTo>
                  <a:cubicBezTo>
                    <a:pt x="12257" y="3471"/>
                    <a:pt x="12292" y="3418"/>
                    <a:pt x="12327" y="3391"/>
                  </a:cubicBezTo>
                  <a:cubicBezTo>
                    <a:pt x="12451" y="3321"/>
                    <a:pt x="12601" y="3294"/>
                    <a:pt x="12680" y="3232"/>
                  </a:cubicBezTo>
                  <a:cubicBezTo>
                    <a:pt x="12769" y="3276"/>
                    <a:pt x="12663" y="3294"/>
                    <a:pt x="12707" y="3382"/>
                  </a:cubicBezTo>
                  <a:cubicBezTo>
                    <a:pt x="12636" y="3268"/>
                    <a:pt x="12451" y="3365"/>
                    <a:pt x="12371" y="3435"/>
                  </a:cubicBezTo>
                  <a:cubicBezTo>
                    <a:pt x="12424" y="3515"/>
                    <a:pt x="12495" y="3541"/>
                    <a:pt x="12583" y="3524"/>
                  </a:cubicBezTo>
                  <a:cubicBezTo>
                    <a:pt x="12566" y="3444"/>
                    <a:pt x="12530" y="3427"/>
                    <a:pt x="12469" y="3462"/>
                  </a:cubicBezTo>
                  <a:cubicBezTo>
                    <a:pt x="12504" y="3409"/>
                    <a:pt x="12557" y="3418"/>
                    <a:pt x="12619" y="3435"/>
                  </a:cubicBezTo>
                  <a:cubicBezTo>
                    <a:pt x="12680" y="3453"/>
                    <a:pt x="12742" y="3488"/>
                    <a:pt x="12795" y="3480"/>
                  </a:cubicBezTo>
                  <a:close/>
                  <a:moveTo>
                    <a:pt x="10447" y="5078"/>
                  </a:moveTo>
                  <a:cubicBezTo>
                    <a:pt x="10429" y="5245"/>
                    <a:pt x="10296" y="5095"/>
                    <a:pt x="10182" y="5210"/>
                  </a:cubicBezTo>
                  <a:cubicBezTo>
                    <a:pt x="10305" y="5175"/>
                    <a:pt x="10288" y="5263"/>
                    <a:pt x="10208" y="5334"/>
                  </a:cubicBezTo>
                  <a:cubicBezTo>
                    <a:pt x="10137" y="5210"/>
                    <a:pt x="10102" y="5351"/>
                    <a:pt x="9987" y="5298"/>
                  </a:cubicBezTo>
                  <a:cubicBezTo>
                    <a:pt x="9996" y="5263"/>
                    <a:pt x="10032" y="5157"/>
                    <a:pt x="9943" y="5219"/>
                  </a:cubicBezTo>
                  <a:cubicBezTo>
                    <a:pt x="9890" y="5113"/>
                    <a:pt x="10040" y="5131"/>
                    <a:pt x="10102" y="5078"/>
                  </a:cubicBezTo>
                  <a:cubicBezTo>
                    <a:pt x="10129" y="5148"/>
                    <a:pt x="9996" y="5175"/>
                    <a:pt x="10102" y="5263"/>
                  </a:cubicBezTo>
                  <a:cubicBezTo>
                    <a:pt x="10120" y="5245"/>
                    <a:pt x="10093" y="5219"/>
                    <a:pt x="10085" y="5201"/>
                  </a:cubicBezTo>
                  <a:lnTo>
                    <a:pt x="10243" y="5095"/>
                  </a:lnTo>
                  <a:cubicBezTo>
                    <a:pt x="10270" y="5069"/>
                    <a:pt x="10129" y="4998"/>
                    <a:pt x="10243" y="4954"/>
                  </a:cubicBezTo>
                  <a:cubicBezTo>
                    <a:pt x="10332" y="5007"/>
                    <a:pt x="10279" y="5201"/>
                    <a:pt x="10447" y="5078"/>
                  </a:cubicBezTo>
                  <a:close/>
                  <a:moveTo>
                    <a:pt x="13643" y="3506"/>
                  </a:moveTo>
                  <a:cubicBezTo>
                    <a:pt x="13740" y="3488"/>
                    <a:pt x="13731" y="3568"/>
                    <a:pt x="13811" y="3497"/>
                  </a:cubicBezTo>
                  <a:cubicBezTo>
                    <a:pt x="13855" y="3603"/>
                    <a:pt x="13652" y="3585"/>
                    <a:pt x="13643" y="3506"/>
                  </a:cubicBezTo>
                  <a:close/>
                  <a:moveTo>
                    <a:pt x="28918" y="7559"/>
                  </a:moveTo>
                  <a:cubicBezTo>
                    <a:pt x="28971" y="7568"/>
                    <a:pt x="29007" y="7621"/>
                    <a:pt x="29042" y="7691"/>
                  </a:cubicBezTo>
                  <a:cubicBezTo>
                    <a:pt x="29077" y="7753"/>
                    <a:pt x="29113" y="7824"/>
                    <a:pt x="29148" y="7877"/>
                  </a:cubicBezTo>
                  <a:cubicBezTo>
                    <a:pt x="29060" y="7850"/>
                    <a:pt x="29007" y="7647"/>
                    <a:pt x="28918" y="7559"/>
                  </a:cubicBezTo>
                  <a:close/>
                  <a:moveTo>
                    <a:pt x="13652" y="3444"/>
                  </a:moveTo>
                  <a:cubicBezTo>
                    <a:pt x="13616" y="3497"/>
                    <a:pt x="13555" y="3532"/>
                    <a:pt x="13563" y="3621"/>
                  </a:cubicBezTo>
                  <a:cubicBezTo>
                    <a:pt x="13475" y="3638"/>
                    <a:pt x="13378" y="3691"/>
                    <a:pt x="13343" y="3594"/>
                  </a:cubicBezTo>
                  <a:cubicBezTo>
                    <a:pt x="13413" y="3638"/>
                    <a:pt x="13510" y="3559"/>
                    <a:pt x="13563" y="3524"/>
                  </a:cubicBezTo>
                  <a:cubicBezTo>
                    <a:pt x="13555" y="3497"/>
                    <a:pt x="13528" y="3506"/>
                    <a:pt x="13510" y="3506"/>
                  </a:cubicBezTo>
                  <a:cubicBezTo>
                    <a:pt x="13510" y="3444"/>
                    <a:pt x="13599" y="3400"/>
                    <a:pt x="13652" y="3444"/>
                  </a:cubicBezTo>
                  <a:close/>
                  <a:moveTo>
                    <a:pt x="27859" y="8751"/>
                  </a:moveTo>
                  <a:cubicBezTo>
                    <a:pt x="27815" y="8777"/>
                    <a:pt x="27779" y="8751"/>
                    <a:pt x="27753" y="8698"/>
                  </a:cubicBezTo>
                  <a:cubicBezTo>
                    <a:pt x="27682" y="8733"/>
                    <a:pt x="27726" y="8769"/>
                    <a:pt x="27647" y="8760"/>
                  </a:cubicBezTo>
                  <a:cubicBezTo>
                    <a:pt x="27603" y="8733"/>
                    <a:pt x="27568" y="8689"/>
                    <a:pt x="27541" y="8645"/>
                  </a:cubicBezTo>
                  <a:cubicBezTo>
                    <a:pt x="27506" y="8610"/>
                    <a:pt x="27470" y="8565"/>
                    <a:pt x="27435" y="8521"/>
                  </a:cubicBezTo>
                  <a:cubicBezTo>
                    <a:pt x="27311" y="8398"/>
                    <a:pt x="27170" y="8283"/>
                    <a:pt x="27064" y="8142"/>
                  </a:cubicBezTo>
                  <a:cubicBezTo>
                    <a:pt x="27038" y="8106"/>
                    <a:pt x="27047" y="8062"/>
                    <a:pt x="27047" y="8062"/>
                  </a:cubicBezTo>
                  <a:cubicBezTo>
                    <a:pt x="26896" y="7841"/>
                    <a:pt x="26649" y="7700"/>
                    <a:pt x="26473" y="7515"/>
                  </a:cubicBezTo>
                  <a:cubicBezTo>
                    <a:pt x="26446" y="7479"/>
                    <a:pt x="26437" y="7409"/>
                    <a:pt x="26402" y="7373"/>
                  </a:cubicBezTo>
                  <a:cubicBezTo>
                    <a:pt x="26384" y="7356"/>
                    <a:pt x="26314" y="7356"/>
                    <a:pt x="26287" y="7338"/>
                  </a:cubicBezTo>
                  <a:cubicBezTo>
                    <a:pt x="26261" y="7303"/>
                    <a:pt x="26252" y="7250"/>
                    <a:pt x="26225" y="7223"/>
                  </a:cubicBezTo>
                  <a:cubicBezTo>
                    <a:pt x="26102" y="7091"/>
                    <a:pt x="25916" y="6958"/>
                    <a:pt x="25810" y="6799"/>
                  </a:cubicBezTo>
                  <a:cubicBezTo>
                    <a:pt x="25890" y="6755"/>
                    <a:pt x="25837" y="6720"/>
                    <a:pt x="25899" y="6676"/>
                  </a:cubicBezTo>
                  <a:cubicBezTo>
                    <a:pt x="25802" y="6632"/>
                    <a:pt x="25863" y="6720"/>
                    <a:pt x="25793" y="6782"/>
                  </a:cubicBezTo>
                  <a:cubicBezTo>
                    <a:pt x="25634" y="6667"/>
                    <a:pt x="25590" y="6588"/>
                    <a:pt x="25466" y="6596"/>
                  </a:cubicBezTo>
                  <a:cubicBezTo>
                    <a:pt x="25378" y="6605"/>
                    <a:pt x="25440" y="6526"/>
                    <a:pt x="25422" y="6499"/>
                  </a:cubicBezTo>
                  <a:cubicBezTo>
                    <a:pt x="25378" y="6464"/>
                    <a:pt x="25272" y="6499"/>
                    <a:pt x="25289" y="6376"/>
                  </a:cubicBezTo>
                  <a:cubicBezTo>
                    <a:pt x="25175" y="6543"/>
                    <a:pt x="25201" y="6367"/>
                    <a:pt x="25113" y="6376"/>
                  </a:cubicBezTo>
                  <a:cubicBezTo>
                    <a:pt x="25130" y="6437"/>
                    <a:pt x="25104" y="6499"/>
                    <a:pt x="25086" y="6561"/>
                  </a:cubicBezTo>
                  <a:cubicBezTo>
                    <a:pt x="25148" y="6552"/>
                    <a:pt x="25157" y="6473"/>
                    <a:pt x="25245" y="6464"/>
                  </a:cubicBezTo>
                  <a:cubicBezTo>
                    <a:pt x="25316" y="6508"/>
                    <a:pt x="25272" y="6561"/>
                    <a:pt x="25351" y="6605"/>
                  </a:cubicBezTo>
                  <a:lnTo>
                    <a:pt x="25272" y="6694"/>
                  </a:lnTo>
                  <a:cubicBezTo>
                    <a:pt x="25316" y="6764"/>
                    <a:pt x="25387" y="6588"/>
                    <a:pt x="25484" y="6649"/>
                  </a:cubicBezTo>
                  <a:cubicBezTo>
                    <a:pt x="25448" y="6694"/>
                    <a:pt x="25422" y="6676"/>
                    <a:pt x="25378" y="6720"/>
                  </a:cubicBezTo>
                  <a:cubicBezTo>
                    <a:pt x="25431" y="6808"/>
                    <a:pt x="25554" y="6729"/>
                    <a:pt x="25545" y="6844"/>
                  </a:cubicBezTo>
                  <a:cubicBezTo>
                    <a:pt x="25643" y="6844"/>
                    <a:pt x="25749" y="6835"/>
                    <a:pt x="25828" y="6958"/>
                  </a:cubicBezTo>
                  <a:cubicBezTo>
                    <a:pt x="25766" y="6958"/>
                    <a:pt x="25713" y="6941"/>
                    <a:pt x="25660" y="6905"/>
                  </a:cubicBezTo>
                  <a:cubicBezTo>
                    <a:pt x="25651" y="6950"/>
                    <a:pt x="25660" y="6994"/>
                    <a:pt x="25660" y="7047"/>
                  </a:cubicBezTo>
                  <a:cubicBezTo>
                    <a:pt x="25704" y="7082"/>
                    <a:pt x="25696" y="6976"/>
                    <a:pt x="25687" y="6985"/>
                  </a:cubicBezTo>
                  <a:cubicBezTo>
                    <a:pt x="25731" y="6958"/>
                    <a:pt x="25722" y="7011"/>
                    <a:pt x="25766" y="7020"/>
                  </a:cubicBezTo>
                  <a:cubicBezTo>
                    <a:pt x="25810" y="7029"/>
                    <a:pt x="25908" y="6941"/>
                    <a:pt x="25890" y="7073"/>
                  </a:cubicBezTo>
                  <a:cubicBezTo>
                    <a:pt x="25846" y="7144"/>
                    <a:pt x="25828" y="7056"/>
                    <a:pt x="25793" y="7056"/>
                  </a:cubicBezTo>
                  <a:cubicBezTo>
                    <a:pt x="25766" y="7056"/>
                    <a:pt x="25722" y="7135"/>
                    <a:pt x="25678" y="7100"/>
                  </a:cubicBezTo>
                  <a:cubicBezTo>
                    <a:pt x="25651" y="7259"/>
                    <a:pt x="25749" y="7241"/>
                    <a:pt x="25793" y="7329"/>
                  </a:cubicBezTo>
                  <a:cubicBezTo>
                    <a:pt x="25899" y="7232"/>
                    <a:pt x="25749" y="7241"/>
                    <a:pt x="25784" y="7170"/>
                  </a:cubicBezTo>
                  <a:cubicBezTo>
                    <a:pt x="25855" y="7064"/>
                    <a:pt x="25899" y="7179"/>
                    <a:pt x="25961" y="7144"/>
                  </a:cubicBezTo>
                  <a:cubicBezTo>
                    <a:pt x="25996" y="7232"/>
                    <a:pt x="25925" y="7197"/>
                    <a:pt x="25863" y="7267"/>
                  </a:cubicBezTo>
                  <a:cubicBezTo>
                    <a:pt x="25855" y="7338"/>
                    <a:pt x="25802" y="7418"/>
                    <a:pt x="25890" y="7479"/>
                  </a:cubicBezTo>
                  <a:cubicBezTo>
                    <a:pt x="25810" y="7550"/>
                    <a:pt x="25678" y="7541"/>
                    <a:pt x="25740" y="7453"/>
                  </a:cubicBezTo>
                  <a:cubicBezTo>
                    <a:pt x="25669" y="7418"/>
                    <a:pt x="25740" y="7532"/>
                    <a:pt x="25643" y="7568"/>
                  </a:cubicBezTo>
                  <a:cubicBezTo>
                    <a:pt x="25554" y="7585"/>
                    <a:pt x="25563" y="7488"/>
                    <a:pt x="25528" y="7444"/>
                  </a:cubicBezTo>
                  <a:cubicBezTo>
                    <a:pt x="25510" y="7426"/>
                    <a:pt x="25466" y="7426"/>
                    <a:pt x="25440" y="7391"/>
                  </a:cubicBezTo>
                  <a:cubicBezTo>
                    <a:pt x="25404" y="7347"/>
                    <a:pt x="25378" y="7285"/>
                    <a:pt x="25342" y="7232"/>
                  </a:cubicBezTo>
                  <a:cubicBezTo>
                    <a:pt x="25316" y="7179"/>
                    <a:pt x="25281" y="7126"/>
                    <a:pt x="25236" y="7082"/>
                  </a:cubicBezTo>
                  <a:cubicBezTo>
                    <a:pt x="25192" y="7056"/>
                    <a:pt x="25166" y="7064"/>
                    <a:pt x="25139" y="7038"/>
                  </a:cubicBezTo>
                  <a:cubicBezTo>
                    <a:pt x="25078" y="6976"/>
                    <a:pt x="25016" y="6897"/>
                    <a:pt x="24954" y="6826"/>
                  </a:cubicBezTo>
                  <a:cubicBezTo>
                    <a:pt x="24892" y="6747"/>
                    <a:pt x="24830" y="6676"/>
                    <a:pt x="24760" y="6632"/>
                  </a:cubicBezTo>
                  <a:cubicBezTo>
                    <a:pt x="24698" y="6588"/>
                    <a:pt x="24671" y="6535"/>
                    <a:pt x="24627" y="6482"/>
                  </a:cubicBezTo>
                  <a:cubicBezTo>
                    <a:pt x="24353" y="6164"/>
                    <a:pt x="24009" y="5899"/>
                    <a:pt x="23727" y="5581"/>
                  </a:cubicBezTo>
                  <a:cubicBezTo>
                    <a:pt x="23700" y="5554"/>
                    <a:pt x="23700" y="5510"/>
                    <a:pt x="23682" y="5475"/>
                  </a:cubicBezTo>
                  <a:cubicBezTo>
                    <a:pt x="23629" y="5404"/>
                    <a:pt x="23532" y="5387"/>
                    <a:pt x="23453" y="5334"/>
                  </a:cubicBezTo>
                  <a:cubicBezTo>
                    <a:pt x="23382" y="5290"/>
                    <a:pt x="23382" y="5219"/>
                    <a:pt x="23285" y="5219"/>
                  </a:cubicBezTo>
                  <a:cubicBezTo>
                    <a:pt x="23206" y="5192"/>
                    <a:pt x="23267" y="5113"/>
                    <a:pt x="23223" y="5078"/>
                  </a:cubicBezTo>
                  <a:cubicBezTo>
                    <a:pt x="23082" y="5060"/>
                    <a:pt x="23011" y="4910"/>
                    <a:pt x="22852" y="4901"/>
                  </a:cubicBezTo>
                  <a:cubicBezTo>
                    <a:pt x="22808" y="4892"/>
                    <a:pt x="22914" y="4795"/>
                    <a:pt x="22941" y="4848"/>
                  </a:cubicBezTo>
                  <a:cubicBezTo>
                    <a:pt x="22914" y="4707"/>
                    <a:pt x="22720" y="4777"/>
                    <a:pt x="22720" y="4830"/>
                  </a:cubicBezTo>
                  <a:cubicBezTo>
                    <a:pt x="22658" y="4760"/>
                    <a:pt x="22552" y="4698"/>
                    <a:pt x="22596" y="4583"/>
                  </a:cubicBezTo>
                  <a:cubicBezTo>
                    <a:pt x="22420" y="4654"/>
                    <a:pt x="22340" y="4354"/>
                    <a:pt x="22173" y="4451"/>
                  </a:cubicBezTo>
                  <a:cubicBezTo>
                    <a:pt x="22120" y="4460"/>
                    <a:pt x="22146" y="4371"/>
                    <a:pt x="22128" y="4362"/>
                  </a:cubicBezTo>
                  <a:cubicBezTo>
                    <a:pt x="22120" y="4354"/>
                    <a:pt x="22075" y="4380"/>
                    <a:pt x="22049" y="4362"/>
                  </a:cubicBezTo>
                  <a:cubicBezTo>
                    <a:pt x="22005" y="4327"/>
                    <a:pt x="21943" y="4265"/>
                    <a:pt x="21881" y="4221"/>
                  </a:cubicBezTo>
                  <a:cubicBezTo>
                    <a:pt x="21810" y="4168"/>
                    <a:pt x="21731" y="4124"/>
                    <a:pt x="21660" y="4089"/>
                  </a:cubicBezTo>
                  <a:cubicBezTo>
                    <a:pt x="21625" y="4080"/>
                    <a:pt x="21537" y="4053"/>
                    <a:pt x="21519" y="4106"/>
                  </a:cubicBezTo>
                  <a:cubicBezTo>
                    <a:pt x="21493" y="4089"/>
                    <a:pt x="21519" y="4045"/>
                    <a:pt x="21528" y="4009"/>
                  </a:cubicBezTo>
                  <a:cubicBezTo>
                    <a:pt x="21387" y="3983"/>
                    <a:pt x="21281" y="3947"/>
                    <a:pt x="21192" y="3877"/>
                  </a:cubicBezTo>
                  <a:cubicBezTo>
                    <a:pt x="21166" y="3868"/>
                    <a:pt x="21157" y="3903"/>
                    <a:pt x="21148" y="3921"/>
                  </a:cubicBezTo>
                  <a:cubicBezTo>
                    <a:pt x="21069" y="3842"/>
                    <a:pt x="20998" y="3903"/>
                    <a:pt x="20972" y="3797"/>
                  </a:cubicBezTo>
                  <a:cubicBezTo>
                    <a:pt x="20919" y="3771"/>
                    <a:pt x="20919" y="3842"/>
                    <a:pt x="20875" y="3833"/>
                  </a:cubicBezTo>
                  <a:cubicBezTo>
                    <a:pt x="20830" y="3780"/>
                    <a:pt x="20724" y="3727"/>
                    <a:pt x="20627" y="3691"/>
                  </a:cubicBezTo>
                  <a:cubicBezTo>
                    <a:pt x="20557" y="3665"/>
                    <a:pt x="20433" y="3647"/>
                    <a:pt x="20389" y="3647"/>
                  </a:cubicBezTo>
                  <a:cubicBezTo>
                    <a:pt x="20336" y="3647"/>
                    <a:pt x="20274" y="3674"/>
                    <a:pt x="20230" y="3674"/>
                  </a:cubicBezTo>
                  <a:cubicBezTo>
                    <a:pt x="20036" y="3647"/>
                    <a:pt x="19859" y="3585"/>
                    <a:pt x="19700" y="3532"/>
                  </a:cubicBezTo>
                  <a:cubicBezTo>
                    <a:pt x="19550" y="3497"/>
                    <a:pt x="19373" y="3585"/>
                    <a:pt x="19294" y="3453"/>
                  </a:cubicBezTo>
                  <a:cubicBezTo>
                    <a:pt x="19250" y="3462"/>
                    <a:pt x="19232" y="3506"/>
                    <a:pt x="19188" y="3497"/>
                  </a:cubicBezTo>
                  <a:cubicBezTo>
                    <a:pt x="19144" y="3497"/>
                    <a:pt x="19144" y="3453"/>
                    <a:pt x="19117" y="3453"/>
                  </a:cubicBezTo>
                  <a:cubicBezTo>
                    <a:pt x="19056" y="3453"/>
                    <a:pt x="18967" y="3480"/>
                    <a:pt x="18905" y="3471"/>
                  </a:cubicBezTo>
                  <a:cubicBezTo>
                    <a:pt x="18755" y="3462"/>
                    <a:pt x="18623" y="3391"/>
                    <a:pt x="18473" y="3391"/>
                  </a:cubicBezTo>
                  <a:cubicBezTo>
                    <a:pt x="18429" y="3391"/>
                    <a:pt x="18420" y="3409"/>
                    <a:pt x="18393" y="3409"/>
                  </a:cubicBezTo>
                  <a:cubicBezTo>
                    <a:pt x="18349" y="3409"/>
                    <a:pt x="18314" y="3365"/>
                    <a:pt x="18270" y="3365"/>
                  </a:cubicBezTo>
                  <a:cubicBezTo>
                    <a:pt x="18234" y="3356"/>
                    <a:pt x="18190" y="3409"/>
                    <a:pt x="18164" y="3409"/>
                  </a:cubicBezTo>
                  <a:cubicBezTo>
                    <a:pt x="18146" y="3409"/>
                    <a:pt x="18111" y="3382"/>
                    <a:pt x="18084" y="3374"/>
                  </a:cubicBezTo>
                  <a:cubicBezTo>
                    <a:pt x="18040" y="3374"/>
                    <a:pt x="18031" y="3400"/>
                    <a:pt x="17978" y="3400"/>
                  </a:cubicBezTo>
                  <a:cubicBezTo>
                    <a:pt x="17784" y="3382"/>
                    <a:pt x="17572" y="3338"/>
                    <a:pt x="17396" y="3365"/>
                  </a:cubicBezTo>
                  <a:cubicBezTo>
                    <a:pt x="17351" y="3365"/>
                    <a:pt x="17351" y="3329"/>
                    <a:pt x="17316" y="3329"/>
                  </a:cubicBezTo>
                  <a:cubicBezTo>
                    <a:pt x="17219" y="3347"/>
                    <a:pt x="17104" y="3453"/>
                    <a:pt x="16954" y="3356"/>
                  </a:cubicBezTo>
                  <a:cubicBezTo>
                    <a:pt x="16910" y="3409"/>
                    <a:pt x="16848" y="3409"/>
                    <a:pt x="16769" y="3400"/>
                  </a:cubicBezTo>
                  <a:cubicBezTo>
                    <a:pt x="16698" y="3391"/>
                    <a:pt x="16610" y="3374"/>
                    <a:pt x="16521" y="3391"/>
                  </a:cubicBezTo>
                  <a:cubicBezTo>
                    <a:pt x="16521" y="3338"/>
                    <a:pt x="16601" y="3365"/>
                    <a:pt x="16592" y="3303"/>
                  </a:cubicBezTo>
                  <a:cubicBezTo>
                    <a:pt x="16530" y="3294"/>
                    <a:pt x="16513" y="3347"/>
                    <a:pt x="16495" y="3400"/>
                  </a:cubicBezTo>
                  <a:cubicBezTo>
                    <a:pt x="16442" y="3347"/>
                    <a:pt x="16327" y="3382"/>
                    <a:pt x="16239" y="3382"/>
                  </a:cubicBezTo>
                  <a:cubicBezTo>
                    <a:pt x="16177" y="3374"/>
                    <a:pt x="16212" y="3471"/>
                    <a:pt x="16168" y="3480"/>
                  </a:cubicBezTo>
                  <a:cubicBezTo>
                    <a:pt x="16036" y="3497"/>
                    <a:pt x="15912" y="3488"/>
                    <a:pt x="15789" y="3497"/>
                  </a:cubicBezTo>
                  <a:cubicBezTo>
                    <a:pt x="15674" y="3506"/>
                    <a:pt x="15559" y="3515"/>
                    <a:pt x="15453" y="3550"/>
                  </a:cubicBezTo>
                  <a:cubicBezTo>
                    <a:pt x="15391" y="3559"/>
                    <a:pt x="15365" y="3612"/>
                    <a:pt x="15312" y="3621"/>
                  </a:cubicBezTo>
                  <a:cubicBezTo>
                    <a:pt x="15153" y="3656"/>
                    <a:pt x="14985" y="3647"/>
                    <a:pt x="14826" y="3674"/>
                  </a:cubicBezTo>
                  <a:cubicBezTo>
                    <a:pt x="14782" y="3683"/>
                    <a:pt x="14729" y="3727"/>
                    <a:pt x="14685" y="3727"/>
                  </a:cubicBezTo>
                  <a:cubicBezTo>
                    <a:pt x="14632" y="3736"/>
                    <a:pt x="14597" y="3691"/>
                    <a:pt x="14544" y="3691"/>
                  </a:cubicBezTo>
                  <a:cubicBezTo>
                    <a:pt x="14499" y="3691"/>
                    <a:pt x="14473" y="3736"/>
                    <a:pt x="14429" y="3744"/>
                  </a:cubicBezTo>
                  <a:cubicBezTo>
                    <a:pt x="14243" y="3780"/>
                    <a:pt x="14023" y="3815"/>
                    <a:pt x="13811" y="3833"/>
                  </a:cubicBezTo>
                  <a:cubicBezTo>
                    <a:pt x="13775" y="3753"/>
                    <a:pt x="13908" y="3797"/>
                    <a:pt x="13978" y="3762"/>
                  </a:cubicBezTo>
                  <a:cubicBezTo>
                    <a:pt x="14023" y="3736"/>
                    <a:pt x="14111" y="3577"/>
                    <a:pt x="14155" y="3718"/>
                  </a:cubicBezTo>
                  <a:cubicBezTo>
                    <a:pt x="14243" y="3709"/>
                    <a:pt x="14190" y="3594"/>
                    <a:pt x="14288" y="3585"/>
                  </a:cubicBezTo>
                  <a:cubicBezTo>
                    <a:pt x="14296" y="3638"/>
                    <a:pt x="14323" y="3665"/>
                    <a:pt x="14358" y="3665"/>
                  </a:cubicBezTo>
                  <a:cubicBezTo>
                    <a:pt x="14332" y="3603"/>
                    <a:pt x="14411" y="3524"/>
                    <a:pt x="14499" y="3612"/>
                  </a:cubicBezTo>
                  <a:cubicBezTo>
                    <a:pt x="14508" y="3488"/>
                    <a:pt x="14393" y="3577"/>
                    <a:pt x="14393" y="3471"/>
                  </a:cubicBezTo>
                  <a:cubicBezTo>
                    <a:pt x="14561" y="3418"/>
                    <a:pt x="14641" y="3418"/>
                    <a:pt x="14773" y="3374"/>
                  </a:cubicBezTo>
                  <a:cubicBezTo>
                    <a:pt x="14773" y="3250"/>
                    <a:pt x="14650" y="3347"/>
                    <a:pt x="14658" y="3206"/>
                  </a:cubicBezTo>
                  <a:cubicBezTo>
                    <a:pt x="14853" y="3241"/>
                    <a:pt x="14950" y="3029"/>
                    <a:pt x="15109" y="3162"/>
                  </a:cubicBezTo>
                  <a:cubicBezTo>
                    <a:pt x="15162" y="3135"/>
                    <a:pt x="15162" y="3100"/>
                    <a:pt x="15118" y="3065"/>
                  </a:cubicBezTo>
                  <a:cubicBezTo>
                    <a:pt x="15179" y="3012"/>
                    <a:pt x="15232" y="3126"/>
                    <a:pt x="15223" y="3047"/>
                  </a:cubicBezTo>
                  <a:cubicBezTo>
                    <a:pt x="15294" y="3056"/>
                    <a:pt x="15206" y="3135"/>
                    <a:pt x="15215" y="3170"/>
                  </a:cubicBezTo>
                  <a:cubicBezTo>
                    <a:pt x="15391" y="3082"/>
                    <a:pt x="15506" y="3029"/>
                    <a:pt x="15709" y="3056"/>
                  </a:cubicBezTo>
                  <a:cubicBezTo>
                    <a:pt x="15709" y="3020"/>
                    <a:pt x="15674" y="3029"/>
                    <a:pt x="15656" y="3029"/>
                  </a:cubicBezTo>
                  <a:cubicBezTo>
                    <a:pt x="15700" y="3020"/>
                    <a:pt x="15780" y="2994"/>
                    <a:pt x="15868" y="2976"/>
                  </a:cubicBezTo>
                  <a:cubicBezTo>
                    <a:pt x="15965" y="2967"/>
                    <a:pt x="16053" y="2959"/>
                    <a:pt x="16133" y="2994"/>
                  </a:cubicBezTo>
                  <a:cubicBezTo>
                    <a:pt x="16221" y="3003"/>
                    <a:pt x="16186" y="2879"/>
                    <a:pt x="16283" y="2888"/>
                  </a:cubicBezTo>
                  <a:cubicBezTo>
                    <a:pt x="16318" y="2932"/>
                    <a:pt x="16380" y="2941"/>
                    <a:pt x="16442" y="2941"/>
                  </a:cubicBezTo>
                  <a:cubicBezTo>
                    <a:pt x="16495" y="2950"/>
                    <a:pt x="16495" y="2914"/>
                    <a:pt x="16495" y="2879"/>
                  </a:cubicBezTo>
                  <a:cubicBezTo>
                    <a:pt x="16557" y="2888"/>
                    <a:pt x="16645" y="2941"/>
                    <a:pt x="16654" y="2835"/>
                  </a:cubicBezTo>
                  <a:cubicBezTo>
                    <a:pt x="16636" y="2764"/>
                    <a:pt x="16504" y="2835"/>
                    <a:pt x="16442" y="2817"/>
                  </a:cubicBezTo>
                  <a:cubicBezTo>
                    <a:pt x="16442" y="2738"/>
                    <a:pt x="16424" y="2685"/>
                    <a:pt x="16354" y="2702"/>
                  </a:cubicBezTo>
                  <a:cubicBezTo>
                    <a:pt x="16327" y="2711"/>
                    <a:pt x="16327" y="2729"/>
                    <a:pt x="16301" y="2738"/>
                  </a:cubicBezTo>
                  <a:cubicBezTo>
                    <a:pt x="16318" y="2764"/>
                    <a:pt x="16363" y="2764"/>
                    <a:pt x="16363" y="2826"/>
                  </a:cubicBezTo>
                  <a:cubicBezTo>
                    <a:pt x="16027" y="2808"/>
                    <a:pt x="15780" y="2826"/>
                    <a:pt x="15550" y="2870"/>
                  </a:cubicBezTo>
                  <a:cubicBezTo>
                    <a:pt x="15435" y="2888"/>
                    <a:pt x="15321" y="2906"/>
                    <a:pt x="15197" y="2923"/>
                  </a:cubicBezTo>
                  <a:cubicBezTo>
                    <a:pt x="15135" y="2932"/>
                    <a:pt x="15065" y="2932"/>
                    <a:pt x="14994" y="2941"/>
                  </a:cubicBezTo>
                  <a:cubicBezTo>
                    <a:pt x="14932" y="2950"/>
                    <a:pt x="14853" y="2959"/>
                    <a:pt x="14773" y="2967"/>
                  </a:cubicBezTo>
                  <a:cubicBezTo>
                    <a:pt x="14738" y="2932"/>
                    <a:pt x="14755" y="2923"/>
                    <a:pt x="14764" y="2879"/>
                  </a:cubicBezTo>
                  <a:cubicBezTo>
                    <a:pt x="14588" y="2914"/>
                    <a:pt x="14455" y="2967"/>
                    <a:pt x="14305" y="2959"/>
                  </a:cubicBezTo>
                  <a:cubicBezTo>
                    <a:pt x="14279" y="2976"/>
                    <a:pt x="14305" y="3020"/>
                    <a:pt x="14270" y="3029"/>
                  </a:cubicBezTo>
                  <a:cubicBezTo>
                    <a:pt x="14190" y="3029"/>
                    <a:pt x="14111" y="3038"/>
                    <a:pt x="14102" y="2914"/>
                  </a:cubicBezTo>
                  <a:cubicBezTo>
                    <a:pt x="14040" y="2967"/>
                    <a:pt x="14023" y="2959"/>
                    <a:pt x="14076" y="3047"/>
                  </a:cubicBezTo>
                  <a:cubicBezTo>
                    <a:pt x="14040" y="3029"/>
                    <a:pt x="14031" y="2985"/>
                    <a:pt x="13978" y="3003"/>
                  </a:cubicBezTo>
                  <a:cubicBezTo>
                    <a:pt x="13970" y="2897"/>
                    <a:pt x="14067" y="2861"/>
                    <a:pt x="14102" y="2782"/>
                  </a:cubicBezTo>
                  <a:cubicBezTo>
                    <a:pt x="14208" y="2817"/>
                    <a:pt x="14208" y="2800"/>
                    <a:pt x="14349" y="2764"/>
                  </a:cubicBezTo>
                  <a:cubicBezTo>
                    <a:pt x="14411" y="2861"/>
                    <a:pt x="14261" y="2800"/>
                    <a:pt x="14288" y="2870"/>
                  </a:cubicBezTo>
                  <a:cubicBezTo>
                    <a:pt x="14358" y="2932"/>
                    <a:pt x="14499" y="2835"/>
                    <a:pt x="14402" y="2755"/>
                  </a:cubicBezTo>
                  <a:cubicBezTo>
                    <a:pt x="14517" y="2764"/>
                    <a:pt x="14552" y="2658"/>
                    <a:pt x="14623" y="2720"/>
                  </a:cubicBezTo>
                  <a:cubicBezTo>
                    <a:pt x="14641" y="2782"/>
                    <a:pt x="14597" y="2782"/>
                    <a:pt x="14552" y="2791"/>
                  </a:cubicBezTo>
                  <a:cubicBezTo>
                    <a:pt x="14605" y="2861"/>
                    <a:pt x="14729" y="2773"/>
                    <a:pt x="14703" y="2702"/>
                  </a:cubicBezTo>
                  <a:cubicBezTo>
                    <a:pt x="14773" y="2702"/>
                    <a:pt x="14844" y="2694"/>
                    <a:pt x="14923" y="2685"/>
                  </a:cubicBezTo>
                  <a:cubicBezTo>
                    <a:pt x="15003" y="2667"/>
                    <a:pt x="15082" y="2658"/>
                    <a:pt x="15162" y="2623"/>
                  </a:cubicBezTo>
                  <a:cubicBezTo>
                    <a:pt x="15241" y="2632"/>
                    <a:pt x="15294" y="2685"/>
                    <a:pt x="15365" y="2694"/>
                  </a:cubicBezTo>
                  <a:cubicBezTo>
                    <a:pt x="15400" y="2685"/>
                    <a:pt x="15382" y="2632"/>
                    <a:pt x="15418" y="2623"/>
                  </a:cubicBezTo>
                  <a:cubicBezTo>
                    <a:pt x="15541" y="2623"/>
                    <a:pt x="15683" y="2588"/>
                    <a:pt x="15824" y="2579"/>
                  </a:cubicBezTo>
                  <a:cubicBezTo>
                    <a:pt x="15965" y="2561"/>
                    <a:pt x="16098" y="2561"/>
                    <a:pt x="16212" y="2588"/>
                  </a:cubicBezTo>
                  <a:cubicBezTo>
                    <a:pt x="16239" y="2685"/>
                    <a:pt x="16124" y="2641"/>
                    <a:pt x="16080" y="2658"/>
                  </a:cubicBezTo>
                  <a:cubicBezTo>
                    <a:pt x="16177" y="2755"/>
                    <a:pt x="16274" y="2605"/>
                    <a:pt x="16318" y="2552"/>
                  </a:cubicBezTo>
                  <a:cubicBezTo>
                    <a:pt x="16407" y="2561"/>
                    <a:pt x="16486" y="2570"/>
                    <a:pt x="16557" y="2570"/>
                  </a:cubicBezTo>
                  <a:cubicBezTo>
                    <a:pt x="16636" y="2579"/>
                    <a:pt x="16716" y="2588"/>
                    <a:pt x="16786" y="2588"/>
                  </a:cubicBezTo>
                  <a:cubicBezTo>
                    <a:pt x="16936" y="2588"/>
                    <a:pt x="17078" y="2579"/>
                    <a:pt x="17245" y="2570"/>
                  </a:cubicBezTo>
                  <a:cubicBezTo>
                    <a:pt x="17263" y="2623"/>
                    <a:pt x="17325" y="2588"/>
                    <a:pt x="17272" y="2658"/>
                  </a:cubicBezTo>
                  <a:cubicBezTo>
                    <a:pt x="17360" y="2694"/>
                    <a:pt x="17343" y="2614"/>
                    <a:pt x="17387" y="2597"/>
                  </a:cubicBezTo>
                  <a:cubicBezTo>
                    <a:pt x="17599" y="2650"/>
                    <a:pt x="17837" y="2685"/>
                    <a:pt x="18031" y="2667"/>
                  </a:cubicBezTo>
                  <a:cubicBezTo>
                    <a:pt x="18084" y="2667"/>
                    <a:pt x="18146" y="2667"/>
                    <a:pt x="18199" y="2658"/>
                  </a:cubicBezTo>
                  <a:cubicBezTo>
                    <a:pt x="18261" y="2658"/>
                    <a:pt x="18314" y="2667"/>
                    <a:pt x="18358" y="2667"/>
                  </a:cubicBezTo>
                  <a:cubicBezTo>
                    <a:pt x="18446" y="2676"/>
                    <a:pt x="18499" y="2720"/>
                    <a:pt x="18579" y="2729"/>
                  </a:cubicBezTo>
                  <a:cubicBezTo>
                    <a:pt x="18614" y="2729"/>
                    <a:pt x="18667" y="2702"/>
                    <a:pt x="18711" y="2711"/>
                  </a:cubicBezTo>
                  <a:cubicBezTo>
                    <a:pt x="18755" y="2720"/>
                    <a:pt x="18773" y="2782"/>
                    <a:pt x="18817" y="2791"/>
                  </a:cubicBezTo>
                  <a:cubicBezTo>
                    <a:pt x="18853" y="2791"/>
                    <a:pt x="19073" y="2782"/>
                    <a:pt x="19144" y="2773"/>
                  </a:cubicBezTo>
                  <a:cubicBezTo>
                    <a:pt x="19170" y="2773"/>
                    <a:pt x="19170" y="2720"/>
                    <a:pt x="19206" y="2729"/>
                  </a:cubicBezTo>
                  <a:cubicBezTo>
                    <a:pt x="19268" y="2782"/>
                    <a:pt x="19294" y="2782"/>
                    <a:pt x="19391" y="2791"/>
                  </a:cubicBezTo>
                  <a:cubicBezTo>
                    <a:pt x="19479" y="2800"/>
                    <a:pt x="19488" y="2879"/>
                    <a:pt x="19559" y="2791"/>
                  </a:cubicBezTo>
                  <a:cubicBezTo>
                    <a:pt x="19647" y="2800"/>
                    <a:pt x="19630" y="2888"/>
                    <a:pt x="19735" y="2888"/>
                  </a:cubicBezTo>
                  <a:cubicBezTo>
                    <a:pt x="19735" y="2853"/>
                    <a:pt x="19691" y="2853"/>
                    <a:pt x="19656" y="2844"/>
                  </a:cubicBezTo>
                  <a:cubicBezTo>
                    <a:pt x="19709" y="2729"/>
                    <a:pt x="19762" y="2826"/>
                    <a:pt x="19824" y="2844"/>
                  </a:cubicBezTo>
                  <a:cubicBezTo>
                    <a:pt x="19992" y="2879"/>
                    <a:pt x="20150" y="2914"/>
                    <a:pt x="20318" y="2950"/>
                  </a:cubicBezTo>
                  <a:cubicBezTo>
                    <a:pt x="20398" y="2967"/>
                    <a:pt x="20486" y="2985"/>
                    <a:pt x="20574" y="3012"/>
                  </a:cubicBezTo>
                  <a:cubicBezTo>
                    <a:pt x="20663" y="3038"/>
                    <a:pt x="20751" y="3082"/>
                    <a:pt x="20848" y="3117"/>
                  </a:cubicBezTo>
                  <a:cubicBezTo>
                    <a:pt x="20972" y="3170"/>
                    <a:pt x="21192" y="3241"/>
                    <a:pt x="21369" y="3285"/>
                  </a:cubicBezTo>
                  <a:cubicBezTo>
                    <a:pt x="21413" y="3303"/>
                    <a:pt x="21413" y="3338"/>
                    <a:pt x="21457" y="3356"/>
                  </a:cubicBezTo>
                  <a:cubicBezTo>
                    <a:pt x="21563" y="3382"/>
                    <a:pt x="21722" y="3356"/>
                    <a:pt x="21722" y="3488"/>
                  </a:cubicBezTo>
                  <a:cubicBezTo>
                    <a:pt x="21775" y="3435"/>
                    <a:pt x="22022" y="3497"/>
                    <a:pt x="22049" y="3559"/>
                  </a:cubicBezTo>
                  <a:cubicBezTo>
                    <a:pt x="22058" y="3568"/>
                    <a:pt x="21978" y="3577"/>
                    <a:pt x="21961" y="3550"/>
                  </a:cubicBezTo>
                  <a:cubicBezTo>
                    <a:pt x="21934" y="3603"/>
                    <a:pt x="22084" y="3656"/>
                    <a:pt x="22075" y="3568"/>
                  </a:cubicBezTo>
                  <a:cubicBezTo>
                    <a:pt x="22102" y="3630"/>
                    <a:pt x="22155" y="3674"/>
                    <a:pt x="22252" y="3709"/>
                  </a:cubicBezTo>
                  <a:cubicBezTo>
                    <a:pt x="22261" y="3683"/>
                    <a:pt x="22234" y="3674"/>
                    <a:pt x="22217" y="3656"/>
                  </a:cubicBezTo>
                  <a:cubicBezTo>
                    <a:pt x="22340" y="3638"/>
                    <a:pt x="22517" y="3789"/>
                    <a:pt x="22667" y="3842"/>
                  </a:cubicBezTo>
                  <a:cubicBezTo>
                    <a:pt x="22720" y="3956"/>
                    <a:pt x="22799" y="4053"/>
                    <a:pt x="22976" y="4133"/>
                  </a:cubicBezTo>
                  <a:cubicBezTo>
                    <a:pt x="22985" y="4071"/>
                    <a:pt x="22861" y="4053"/>
                    <a:pt x="22932" y="3965"/>
                  </a:cubicBezTo>
                  <a:cubicBezTo>
                    <a:pt x="23055" y="4071"/>
                    <a:pt x="23135" y="3983"/>
                    <a:pt x="23276" y="4089"/>
                  </a:cubicBezTo>
                  <a:cubicBezTo>
                    <a:pt x="23356" y="4142"/>
                    <a:pt x="23426" y="4239"/>
                    <a:pt x="23523" y="4301"/>
                  </a:cubicBezTo>
                  <a:cubicBezTo>
                    <a:pt x="23506" y="4327"/>
                    <a:pt x="23470" y="4292"/>
                    <a:pt x="23444" y="4283"/>
                  </a:cubicBezTo>
                  <a:cubicBezTo>
                    <a:pt x="23453" y="4380"/>
                    <a:pt x="23594" y="4371"/>
                    <a:pt x="23585" y="4257"/>
                  </a:cubicBezTo>
                  <a:cubicBezTo>
                    <a:pt x="23638" y="4274"/>
                    <a:pt x="23665" y="4318"/>
                    <a:pt x="23647" y="4362"/>
                  </a:cubicBezTo>
                  <a:cubicBezTo>
                    <a:pt x="23824" y="4371"/>
                    <a:pt x="24009" y="4583"/>
                    <a:pt x="24203" y="4654"/>
                  </a:cubicBezTo>
                  <a:cubicBezTo>
                    <a:pt x="24071" y="4680"/>
                    <a:pt x="24230" y="4813"/>
                    <a:pt x="24300" y="4786"/>
                  </a:cubicBezTo>
                  <a:cubicBezTo>
                    <a:pt x="24353" y="4689"/>
                    <a:pt x="24142" y="4786"/>
                    <a:pt x="24248" y="4680"/>
                  </a:cubicBezTo>
                  <a:cubicBezTo>
                    <a:pt x="24468" y="4813"/>
                    <a:pt x="24707" y="5034"/>
                    <a:pt x="24857" y="5131"/>
                  </a:cubicBezTo>
                  <a:cubicBezTo>
                    <a:pt x="24821" y="5157"/>
                    <a:pt x="24848" y="5184"/>
                    <a:pt x="24821" y="5219"/>
                  </a:cubicBezTo>
                  <a:lnTo>
                    <a:pt x="24945" y="5192"/>
                  </a:lnTo>
                  <a:cubicBezTo>
                    <a:pt x="25042" y="5263"/>
                    <a:pt x="25122" y="5351"/>
                    <a:pt x="25219" y="5413"/>
                  </a:cubicBezTo>
                  <a:cubicBezTo>
                    <a:pt x="25378" y="5528"/>
                    <a:pt x="25510" y="5696"/>
                    <a:pt x="25669" y="5846"/>
                  </a:cubicBezTo>
                  <a:cubicBezTo>
                    <a:pt x="25704" y="5881"/>
                    <a:pt x="25766" y="5899"/>
                    <a:pt x="25802" y="5934"/>
                  </a:cubicBezTo>
                  <a:cubicBezTo>
                    <a:pt x="25969" y="6093"/>
                    <a:pt x="26243" y="6384"/>
                    <a:pt x="26446" y="6596"/>
                  </a:cubicBezTo>
                  <a:cubicBezTo>
                    <a:pt x="26508" y="6649"/>
                    <a:pt x="26596" y="6676"/>
                    <a:pt x="26658" y="6729"/>
                  </a:cubicBezTo>
                  <a:cubicBezTo>
                    <a:pt x="26791" y="6852"/>
                    <a:pt x="26879" y="6994"/>
                    <a:pt x="26985" y="7126"/>
                  </a:cubicBezTo>
                  <a:cubicBezTo>
                    <a:pt x="27126" y="7285"/>
                    <a:pt x="27294" y="7426"/>
                    <a:pt x="27417" y="7585"/>
                  </a:cubicBezTo>
                  <a:cubicBezTo>
                    <a:pt x="27453" y="7621"/>
                    <a:pt x="27426" y="7647"/>
                    <a:pt x="27462" y="7691"/>
                  </a:cubicBezTo>
                  <a:cubicBezTo>
                    <a:pt x="27488" y="7727"/>
                    <a:pt x="27523" y="7735"/>
                    <a:pt x="27550" y="7762"/>
                  </a:cubicBezTo>
                  <a:cubicBezTo>
                    <a:pt x="27585" y="7824"/>
                    <a:pt x="27568" y="7930"/>
                    <a:pt x="27691" y="7921"/>
                  </a:cubicBezTo>
                  <a:cubicBezTo>
                    <a:pt x="27779" y="8062"/>
                    <a:pt x="27832" y="8142"/>
                    <a:pt x="27894" y="8221"/>
                  </a:cubicBezTo>
                  <a:cubicBezTo>
                    <a:pt x="27921" y="8256"/>
                    <a:pt x="27947" y="8292"/>
                    <a:pt x="27983" y="8345"/>
                  </a:cubicBezTo>
                  <a:cubicBezTo>
                    <a:pt x="28009" y="8389"/>
                    <a:pt x="28036" y="8451"/>
                    <a:pt x="28080" y="8521"/>
                  </a:cubicBezTo>
                  <a:cubicBezTo>
                    <a:pt x="28036" y="8548"/>
                    <a:pt x="28009" y="8521"/>
                    <a:pt x="27965" y="8557"/>
                  </a:cubicBezTo>
                  <a:cubicBezTo>
                    <a:pt x="27921" y="8495"/>
                    <a:pt x="27894" y="8433"/>
                    <a:pt x="27850" y="8371"/>
                  </a:cubicBezTo>
                  <a:cubicBezTo>
                    <a:pt x="27824" y="8318"/>
                    <a:pt x="27753" y="8424"/>
                    <a:pt x="27709" y="8433"/>
                  </a:cubicBezTo>
                  <a:cubicBezTo>
                    <a:pt x="27726" y="8486"/>
                    <a:pt x="27779" y="8433"/>
                    <a:pt x="27806" y="8468"/>
                  </a:cubicBezTo>
                  <a:cubicBezTo>
                    <a:pt x="27841" y="8521"/>
                    <a:pt x="27771" y="8512"/>
                    <a:pt x="27779" y="8548"/>
                  </a:cubicBezTo>
                  <a:cubicBezTo>
                    <a:pt x="27788" y="8592"/>
                    <a:pt x="27841" y="8592"/>
                    <a:pt x="27841" y="8601"/>
                  </a:cubicBezTo>
                  <a:cubicBezTo>
                    <a:pt x="27877" y="8663"/>
                    <a:pt x="27779" y="8733"/>
                    <a:pt x="27859" y="8751"/>
                  </a:cubicBezTo>
                  <a:close/>
                  <a:moveTo>
                    <a:pt x="16027" y="2694"/>
                  </a:moveTo>
                  <a:cubicBezTo>
                    <a:pt x="15974" y="2702"/>
                    <a:pt x="15912" y="2570"/>
                    <a:pt x="15868" y="2676"/>
                  </a:cubicBezTo>
                  <a:cubicBezTo>
                    <a:pt x="15921" y="2667"/>
                    <a:pt x="15983" y="2808"/>
                    <a:pt x="16027" y="2694"/>
                  </a:cubicBezTo>
                  <a:close/>
                  <a:moveTo>
                    <a:pt x="14967" y="3276"/>
                  </a:moveTo>
                  <a:cubicBezTo>
                    <a:pt x="14914" y="3259"/>
                    <a:pt x="14844" y="3259"/>
                    <a:pt x="14782" y="3250"/>
                  </a:cubicBezTo>
                  <a:cubicBezTo>
                    <a:pt x="14782" y="3365"/>
                    <a:pt x="14950" y="3409"/>
                    <a:pt x="14959" y="3374"/>
                  </a:cubicBezTo>
                  <a:cubicBezTo>
                    <a:pt x="14879" y="3374"/>
                    <a:pt x="14994" y="3321"/>
                    <a:pt x="14967" y="3276"/>
                  </a:cubicBezTo>
                  <a:close/>
                  <a:moveTo>
                    <a:pt x="15276" y="3577"/>
                  </a:moveTo>
                  <a:cubicBezTo>
                    <a:pt x="15268" y="3488"/>
                    <a:pt x="15091" y="3471"/>
                    <a:pt x="15065" y="3541"/>
                  </a:cubicBezTo>
                  <a:cubicBezTo>
                    <a:pt x="15126" y="3559"/>
                    <a:pt x="15179" y="3603"/>
                    <a:pt x="15276" y="3577"/>
                  </a:cubicBezTo>
                  <a:close/>
                  <a:moveTo>
                    <a:pt x="16133" y="3391"/>
                  </a:moveTo>
                  <a:cubicBezTo>
                    <a:pt x="16080" y="3374"/>
                    <a:pt x="15912" y="3329"/>
                    <a:pt x="15903" y="3435"/>
                  </a:cubicBezTo>
                  <a:cubicBezTo>
                    <a:pt x="15992" y="3382"/>
                    <a:pt x="16062" y="3480"/>
                    <a:pt x="16133" y="3391"/>
                  </a:cubicBezTo>
                  <a:close/>
                  <a:moveTo>
                    <a:pt x="16760" y="2694"/>
                  </a:moveTo>
                  <a:cubicBezTo>
                    <a:pt x="16725" y="2623"/>
                    <a:pt x="16521" y="2729"/>
                    <a:pt x="16574" y="2755"/>
                  </a:cubicBezTo>
                  <a:cubicBezTo>
                    <a:pt x="16592" y="2685"/>
                    <a:pt x="16751" y="2764"/>
                    <a:pt x="16760" y="2694"/>
                  </a:cubicBezTo>
                  <a:close/>
                  <a:moveTo>
                    <a:pt x="18535" y="3312"/>
                  </a:moveTo>
                  <a:cubicBezTo>
                    <a:pt x="18473" y="3268"/>
                    <a:pt x="18411" y="3259"/>
                    <a:pt x="18358" y="3321"/>
                  </a:cubicBezTo>
                  <a:cubicBezTo>
                    <a:pt x="18411" y="3338"/>
                    <a:pt x="18508" y="3409"/>
                    <a:pt x="18535" y="3312"/>
                  </a:cubicBezTo>
                  <a:close/>
                  <a:moveTo>
                    <a:pt x="19320" y="3374"/>
                  </a:moveTo>
                  <a:cubicBezTo>
                    <a:pt x="19320" y="3303"/>
                    <a:pt x="19241" y="3391"/>
                    <a:pt x="19232" y="3418"/>
                  </a:cubicBezTo>
                  <a:lnTo>
                    <a:pt x="19462" y="3462"/>
                  </a:lnTo>
                  <a:cubicBezTo>
                    <a:pt x="19506" y="3356"/>
                    <a:pt x="19365" y="3400"/>
                    <a:pt x="19320" y="3374"/>
                  </a:cubicBezTo>
                  <a:close/>
                  <a:moveTo>
                    <a:pt x="22402" y="4089"/>
                  </a:moveTo>
                  <a:cubicBezTo>
                    <a:pt x="22340" y="4045"/>
                    <a:pt x="22296" y="4080"/>
                    <a:pt x="22252" y="4115"/>
                  </a:cubicBezTo>
                  <a:cubicBezTo>
                    <a:pt x="22314" y="4142"/>
                    <a:pt x="22376" y="4168"/>
                    <a:pt x="22402" y="4089"/>
                  </a:cubicBezTo>
                  <a:close/>
                  <a:moveTo>
                    <a:pt x="22640" y="3903"/>
                  </a:moveTo>
                  <a:cubicBezTo>
                    <a:pt x="22543" y="3886"/>
                    <a:pt x="22411" y="3647"/>
                    <a:pt x="22314" y="3780"/>
                  </a:cubicBezTo>
                  <a:cubicBezTo>
                    <a:pt x="22393" y="3859"/>
                    <a:pt x="22340" y="3806"/>
                    <a:pt x="22402" y="3780"/>
                  </a:cubicBezTo>
                  <a:cubicBezTo>
                    <a:pt x="22517" y="3736"/>
                    <a:pt x="22552" y="4080"/>
                    <a:pt x="22640" y="3903"/>
                  </a:cubicBezTo>
                  <a:close/>
                  <a:moveTo>
                    <a:pt x="23197" y="4115"/>
                  </a:moveTo>
                  <a:cubicBezTo>
                    <a:pt x="23179" y="4045"/>
                    <a:pt x="23055" y="4027"/>
                    <a:pt x="23011" y="4124"/>
                  </a:cubicBezTo>
                  <a:cubicBezTo>
                    <a:pt x="23091" y="4195"/>
                    <a:pt x="23144" y="4133"/>
                    <a:pt x="23197" y="4115"/>
                  </a:cubicBezTo>
                  <a:close/>
                  <a:moveTo>
                    <a:pt x="23214" y="4195"/>
                  </a:moveTo>
                  <a:cubicBezTo>
                    <a:pt x="23294" y="4230"/>
                    <a:pt x="23259" y="4301"/>
                    <a:pt x="23329" y="4327"/>
                  </a:cubicBezTo>
                  <a:cubicBezTo>
                    <a:pt x="23409" y="4257"/>
                    <a:pt x="23267" y="4151"/>
                    <a:pt x="23214" y="4195"/>
                  </a:cubicBezTo>
                  <a:close/>
                  <a:moveTo>
                    <a:pt x="23806" y="5387"/>
                  </a:moveTo>
                  <a:lnTo>
                    <a:pt x="23727" y="5325"/>
                  </a:lnTo>
                  <a:cubicBezTo>
                    <a:pt x="23612" y="5422"/>
                    <a:pt x="23771" y="5484"/>
                    <a:pt x="23806" y="5387"/>
                  </a:cubicBezTo>
                  <a:close/>
                  <a:moveTo>
                    <a:pt x="24133" y="5581"/>
                  </a:moveTo>
                  <a:cubicBezTo>
                    <a:pt x="24009" y="5537"/>
                    <a:pt x="24159" y="5413"/>
                    <a:pt x="24044" y="5360"/>
                  </a:cubicBezTo>
                  <a:cubicBezTo>
                    <a:pt x="23991" y="5440"/>
                    <a:pt x="24053" y="5493"/>
                    <a:pt x="24053" y="5563"/>
                  </a:cubicBezTo>
                  <a:cubicBezTo>
                    <a:pt x="24027" y="5660"/>
                    <a:pt x="23974" y="5528"/>
                    <a:pt x="23947" y="5634"/>
                  </a:cubicBezTo>
                  <a:cubicBezTo>
                    <a:pt x="24009" y="5687"/>
                    <a:pt x="24071" y="5616"/>
                    <a:pt x="24133" y="5581"/>
                  </a:cubicBezTo>
                  <a:close/>
                  <a:moveTo>
                    <a:pt x="24574" y="6314"/>
                  </a:moveTo>
                  <a:lnTo>
                    <a:pt x="24654" y="6384"/>
                  </a:lnTo>
                  <a:cubicBezTo>
                    <a:pt x="24742" y="6305"/>
                    <a:pt x="24636" y="6217"/>
                    <a:pt x="24574" y="6314"/>
                  </a:cubicBezTo>
                  <a:close/>
                  <a:moveTo>
                    <a:pt x="24883" y="6181"/>
                  </a:moveTo>
                  <a:cubicBezTo>
                    <a:pt x="24839" y="6128"/>
                    <a:pt x="24786" y="6102"/>
                    <a:pt x="24733" y="6128"/>
                  </a:cubicBezTo>
                  <a:cubicBezTo>
                    <a:pt x="24751" y="6155"/>
                    <a:pt x="24742" y="6181"/>
                    <a:pt x="24733" y="6208"/>
                  </a:cubicBezTo>
                  <a:cubicBezTo>
                    <a:pt x="24786" y="6252"/>
                    <a:pt x="24830" y="6243"/>
                    <a:pt x="24883" y="6181"/>
                  </a:cubicBezTo>
                  <a:close/>
                  <a:moveTo>
                    <a:pt x="25651" y="7267"/>
                  </a:moveTo>
                  <a:cubicBezTo>
                    <a:pt x="25643" y="7338"/>
                    <a:pt x="25590" y="7426"/>
                    <a:pt x="25616" y="7497"/>
                  </a:cubicBezTo>
                  <a:cubicBezTo>
                    <a:pt x="25722" y="7453"/>
                    <a:pt x="25643" y="7382"/>
                    <a:pt x="25643" y="7347"/>
                  </a:cubicBezTo>
                  <a:cubicBezTo>
                    <a:pt x="25643" y="7329"/>
                    <a:pt x="25678" y="7312"/>
                    <a:pt x="25687" y="7303"/>
                  </a:cubicBezTo>
                  <a:cubicBezTo>
                    <a:pt x="25687" y="7303"/>
                    <a:pt x="25678" y="7241"/>
                    <a:pt x="25678" y="7241"/>
                  </a:cubicBezTo>
                  <a:cubicBezTo>
                    <a:pt x="25669" y="7206"/>
                    <a:pt x="25643" y="7188"/>
                    <a:pt x="25634" y="7144"/>
                  </a:cubicBezTo>
                  <a:cubicBezTo>
                    <a:pt x="25545" y="7188"/>
                    <a:pt x="25625" y="7223"/>
                    <a:pt x="25651" y="7267"/>
                  </a:cubicBezTo>
                  <a:close/>
                  <a:moveTo>
                    <a:pt x="25475" y="7197"/>
                  </a:moveTo>
                  <a:cubicBezTo>
                    <a:pt x="25448" y="7162"/>
                    <a:pt x="25413" y="7144"/>
                    <a:pt x="25387" y="7109"/>
                  </a:cubicBezTo>
                  <a:cubicBezTo>
                    <a:pt x="25289" y="7153"/>
                    <a:pt x="25431" y="7285"/>
                    <a:pt x="25475" y="7197"/>
                  </a:cubicBezTo>
                  <a:close/>
                  <a:moveTo>
                    <a:pt x="25466" y="6888"/>
                  </a:moveTo>
                  <a:cubicBezTo>
                    <a:pt x="25369" y="7011"/>
                    <a:pt x="25545" y="6994"/>
                    <a:pt x="25501" y="7100"/>
                  </a:cubicBezTo>
                  <a:cubicBezTo>
                    <a:pt x="25554" y="7038"/>
                    <a:pt x="25581" y="7126"/>
                    <a:pt x="25625" y="7091"/>
                  </a:cubicBezTo>
                  <a:cubicBezTo>
                    <a:pt x="25590" y="6985"/>
                    <a:pt x="25510" y="7003"/>
                    <a:pt x="25466" y="6888"/>
                  </a:cubicBezTo>
                  <a:close/>
                  <a:moveTo>
                    <a:pt x="25130" y="6950"/>
                  </a:moveTo>
                  <a:cubicBezTo>
                    <a:pt x="25148" y="7020"/>
                    <a:pt x="25219" y="6958"/>
                    <a:pt x="25263" y="6994"/>
                  </a:cubicBezTo>
                  <a:cubicBezTo>
                    <a:pt x="25289" y="7003"/>
                    <a:pt x="25281" y="7153"/>
                    <a:pt x="25369" y="7056"/>
                  </a:cubicBezTo>
                  <a:cubicBezTo>
                    <a:pt x="25369" y="6985"/>
                    <a:pt x="25210" y="6861"/>
                    <a:pt x="25130" y="6950"/>
                  </a:cubicBezTo>
                  <a:close/>
                  <a:moveTo>
                    <a:pt x="24892" y="6632"/>
                  </a:moveTo>
                  <a:cubicBezTo>
                    <a:pt x="24945" y="6658"/>
                    <a:pt x="24998" y="6694"/>
                    <a:pt x="25069" y="6623"/>
                  </a:cubicBezTo>
                  <a:cubicBezTo>
                    <a:pt x="25007" y="6596"/>
                    <a:pt x="24954" y="6552"/>
                    <a:pt x="24892" y="6632"/>
                  </a:cubicBezTo>
                  <a:close/>
                  <a:moveTo>
                    <a:pt x="27311" y="7965"/>
                  </a:moveTo>
                  <a:cubicBezTo>
                    <a:pt x="27356" y="7921"/>
                    <a:pt x="27417" y="7877"/>
                    <a:pt x="27364" y="7824"/>
                  </a:cubicBezTo>
                  <a:cubicBezTo>
                    <a:pt x="27294" y="7824"/>
                    <a:pt x="27258" y="7833"/>
                    <a:pt x="27206" y="7912"/>
                  </a:cubicBezTo>
                  <a:cubicBezTo>
                    <a:pt x="27223" y="7983"/>
                    <a:pt x="27285" y="7921"/>
                    <a:pt x="27311" y="7965"/>
                  </a:cubicBezTo>
                  <a:close/>
                  <a:moveTo>
                    <a:pt x="27673" y="8168"/>
                  </a:moveTo>
                  <a:cubicBezTo>
                    <a:pt x="27665" y="8142"/>
                    <a:pt x="27682" y="8115"/>
                    <a:pt x="27691" y="8089"/>
                  </a:cubicBezTo>
                  <a:cubicBezTo>
                    <a:pt x="27709" y="8115"/>
                    <a:pt x="27744" y="8142"/>
                    <a:pt x="27735" y="8097"/>
                  </a:cubicBezTo>
                  <a:cubicBezTo>
                    <a:pt x="27647" y="8089"/>
                    <a:pt x="27709" y="8009"/>
                    <a:pt x="27629" y="7939"/>
                  </a:cubicBezTo>
                  <a:cubicBezTo>
                    <a:pt x="27515" y="8009"/>
                    <a:pt x="27621" y="8071"/>
                    <a:pt x="27673" y="8106"/>
                  </a:cubicBezTo>
                  <a:cubicBezTo>
                    <a:pt x="27621" y="8133"/>
                    <a:pt x="27621" y="8186"/>
                    <a:pt x="27673" y="8168"/>
                  </a:cubicBezTo>
                  <a:close/>
                  <a:moveTo>
                    <a:pt x="13201" y="3321"/>
                  </a:moveTo>
                  <a:cubicBezTo>
                    <a:pt x="13078" y="3365"/>
                    <a:pt x="13078" y="3435"/>
                    <a:pt x="12981" y="3515"/>
                  </a:cubicBezTo>
                  <a:cubicBezTo>
                    <a:pt x="12892" y="3497"/>
                    <a:pt x="12822" y="3444"/>
                    <a:pt x="12742" y="3400"/>
                  </a:cubicBezTo>
                  <a:cubicBezTo>
                    <a:pt x="12760" y="3276"/>
                    <a:pt x="12875" y="3215"/>
                    <a:pt x="12972" y="3135"/>
                  </a:cubicBezTo>
                  <a:cubicBezTo>
                    <a:pt x="12945" y="3206"/>
                    <a:pt x="12919" y="3276"/>
                    <a:pt x="12822" y="3312"/>
                  </a:cubicBezTo>
                  <a:cubicBezTo>
                    <a:pt x="12839" y="3391"/>
                    <a:pt x="12892" y="3391"/>
                    <a:pt x="12954" y="3365"/>
                  </a:cubicBezTo>
                  <a:cubicBezTo>
                    <a:pt x="12928" y="3215"/>
                    <a:pt x="13184" y="2941"/>
                    <a:pt x="13290" y="3162"/>
                  </a:cubicBezTo>
                  <a:cubicBezTo>
                    <a:pt x="13228" y="3179"/>
                    <a:pt x="13193" y="3126"/>
                    <a:pt x="13166" y="3197"/>
                  </a:cubicBezTo>
                  <a:cubicBezTo>
                    <a:pt x="13237" y="3250"/>
                    <a:pt x="13307" y="3215"/>
                    <a:pt x="13378" y="3170"/>
                  </a:cubicBezTo>
                  <a:cubicBezTo>
                    <a:pt x="13449" y="3135"/>
                    <a:pt x="13519" y="3100"/>
                    <a:pt x="13572" y="3144"/>
                  </a:cubicBezTo>
                  <a:lnTo>
                    <a:pt x="13537" y="3029"/>
                  </a:lnTo>
                  <a:cubicBezTo>
                    <a:pt x="13431" y="3029"/>
                    <a:pt x="13422" y="3091"/>
                    <a:pt x="13334" y="3109"/>
                  </a:cubicBezTo>
                  <a:cubicBezTo>
                    <a:pt x="13228" y="2959"/>
                    <a:pt x="13546" y="2897"/>
                    <a:pt x="13590" y="2985"/>
                  </a:cubicBezTo>
                  <a:cubicBezTo>
                    <a:pt x="13652" y="2932"/>
                    <a:pt x="13714" y="2914"/>
                    <a:pt x="13802" y="2932"/>
                  </a:cubicBezTo>
                  <a:cubicBezTo>
                    <a:pt x="13784" y="2985"/>
                    <a:pt x="13714" y="3003"/>
                    <a:pt x="13722" y="3073"/>
                  </a:cubicBezTo>
                  <a:cubicBezTo>
                    <a:pt x="13669" y="3082"/>
                    <a:pt x="13678" y="2985"/>
                    <a:pt x="13616" y="3012"/>
                  </a:cubicBezTo>
                  <a:cubicBezTo>
                    <a:pt x="13581" y="3020"/>
                    <a:pt x="13634" y="3100"/>
                    <a:pt x="13590" y="3109"/>
                  </a:cubicBezTo>
                  <a:cubicBezTo>
                    <a:pt x="13608" y="3144"/>
                    <a:pt x="13661" y="3117"/>
                    <a:pt x="13705" y="3109"/>
                  </a:cubicBezTo>
                  <a:cubicBezTo>
                    <a:pt x="13705" y="3250"/>
                    <a:pt x="13599" y="3294"/>
                    <a:pt x="13510" y="3321"/>
                  </a:cubicBezTo>
                  <a:cubicBezTo>
                    <a:pt x="13422" y="3347"/>
                    <a:pt x="13290" y="3285"/>
                    <a:pt x="13201" y="3321"/>
                  </a:cubicBezTo>
                  <a:close/>
                  <a:moveTo>
                    <a:pt x="13343" y="3691"/>
                  </a:moveTo>
                  <a:lnTo>
                    <a:pt x="13263" y="3718"/>
                  </a:lnTo>
                  <a:cubicBezTo>
                    <a:pt x="13307" y="3630"/>
                    <a:pt x="13210" y="3674"/>
                    <a:pt x="13193" y="3577"/>
                  </a:cubicBezTo>
                  <a:cubicBezTo>
                    <a:pt x="13272" y="3550"/>
                    <a:pt x="13307" y="3621"/>
                    <a:pt x="13343" y="3691"/>
                  </a:cubicBezTo>
                  <a:close/>
                  <a:moveTo>
                    <a:pt x="13722" y="3391"/>
                  </a:moveTo>
                  <a:cubicBezTo>
                    <a:pt x="13828" y="3382"/>
                    <a:pt x="13811" y="3365"/>
                    <a:pt x="13881" y="3382"/>
                  </a:cubicBezTo>
                  <a:cubicBezTo>
                    <a:pt x="13899" y="3427"/>
                    <a:pt x="13714" y="3497"/>
                    <a:pt x="13722" y="339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8"/>
            <p:cNvSpPr/>
            <p:nvPr/>
          </p:nvSpPr>
          <p:spPr>
            <a:xfrm rot="-8271347">
              <a:off x="7928781" y="466425"/>
              <a:ext cx="35008" cy="41377"/>
            </a:xfrm>
            <a:custGeom>
              <a:rect b="b" l="l" r="r" t="t"/>
              <a:pathLst>
                <a:path extrusionOk="0" h="627" w="482">
                  <a:moveTo>
                    <a:pt x="219" y="1"/>
                  </a:moveTo>
                  <a:cubicBezTo>
                    <a:pt x="187" y="1"/>
                    <a:pt x="153" y="19"/>
                    <a:pt x="119" y="62"/>
                  </a:cubicBezTo>
                  <a:cubicBezTo>
                    <a:pt x="1" y="208"/>
                    <a:pt x="115" y="627"/>
                    <a:pt x="269" y="627"/>
                  </a:cubicBezTo>
                  <a:cubicBezTo>
                    <a:pt x="300" y="627"/>
                    <a:pt x="334" y="609"/>
                    <a:pt x="367" y="567"/>
                  </a:cubicBezTo>
                  <a:cubicBezTo>
                    <a:pt x="481" y="418"/>
                    <a:pt x="371" y="1"/>
                    <a:pt x="21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8"/>
            <p:cNvSpPr/>
            <p:nvPr/>
          </p:nvSpPr>
          <p:spPr>
            <a:xfrm rot="-8271347">
              <a:off x="7841800" y="520029"/>
              <a:ext cx="30868" cy="40255"/>
            </a:xfrm>
            <a:custGeom>
              <a:rect b="b" l="l" r="r" t="t"/>
              <a:pathLst>
                <a:path extrusionOk="0" h="610" w="425">
                  <a:moveTo>
                    <a:pt x="186" y="0"/>
                  </a:moveTo>
                  <a:cubicBezTo>
                    <a:pt x="153" y="0"/>
                    <a:pt x="120" y="15"/>
                    <a:pt x="91" y="52"/>
                  </a:cubicBezTo>
                  <a:cubicBezTo>
                    <a:pt x="0" y="167"/>
                    <a:pt x="14" y="353"/>
                    <a:pt x="72" y="477"/>
                  </a:cubicBezTo>
                  <a:cubicBezTo>
                    <a:pt x="104" y="544"/>
                    <a:pt x="171" y="610"/>
                    <a:pt x="239" y="610"/>
                  </a:cubicBezTo>
                  <a:cubicBezTo>
                    <a:pt x="272" y="610"/>
                    <a:pt x="304" y="595"/>
                    <a:pt x="334" y="558"/>
                  </a:cubicBezTo>
                  <a:cubicBezTo>
                    <a:pt x="424" y="443"/>
                    <a:pt x="415" y="257"/>
                    <a:pt x="353" y="133"/>
                  </a:cubicBezTo>
                  <a:cubicBezTo>
                    <a:pt x="321" y="66"/>
                    <a:pt x="254" y="0"/>
                    <a:pt x="18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8"/>
            <p:cNvSpPr/>
            <p:nvPr/>
          </p:nvSpPr>
          <p:spPr>
            <a:xfrm rot="-8271347">
              <a:off x="7921995" y="613226"/>
              <a:ext cx="35444" cy="46789"/>
            </a:xfrm>
            <a:custGeom>
              <a:rect b="b" l="l" r="r" t="t"/>
              <a:pathLst>
                <a:path extrusionOk="0" h="709" w="488">
                  <a:moveTo>
                    <a:pt x="238" y="1"/>
                  </a:moveTo>
                  <a:cubicBezTo>
                    <a:pt x="205" y="1"/>
                    <a:pt x="172" y="15"/>
                    <a:pt x="144" y="53"/>
                  </a:cubicBezTo>
                  <a:cubicBezTo>
                    <a:pt x="1" y="258"/>
                    <a:pt x="39" y="606"/>
                    <a:pt x="292" y="696"/>
                  </a:cubicBezTo>
                  <a:cubicBezTo>
                    <a:pt x="314" y="705"/>
                    <a:pt x="334" y="709"/>
                    <a:pt x="352" y="709"/>
                  </a:cubicBezTo>
                  <a:cubicBezTo>
                    <a:pt x="480" y="709"/>
                    <a:pt x="488" y="499"/>
                    <a:pt x="458" y="344"/>
                  </a:cubicBezTo>
                  <a:cubicBezTo>
                    <a:pt x="458" y="267"/>
                    <a:pt x="439" y="196"/>
                    <a:pt x="411" y="134"/>
                  </a:cubicBezTo>
                  <a:cubicBezTo>
                    <a:pt x="381" y="72"/>
                    <a:pt x="309" y="1"/>
                    <a:pt x="2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8"/>
            <p:cNvSpPr/>
            <p:nvPr/>
          </p:nvSpPr>
          <p:spPr>
            <a:xfrm rot="-8271347">
              <a:off x="7969378" y="764150"/>
              <a:ext cx="36388" cy="51804"/>
            </a:xfrm>
            <a:custGeom>
              <a:rect b="b" l="l" r="r" t="t"/>
              <a:pathLst>
                <a:path extrusionOk="0" h="785" w="501">
                  <a:moveTo>
                    <a:pt x="220" y="0"/>
                  </a:moveTo>
                  <a:cubicBezTo>
                    <a:pt x="210" y="0"/>
                    <a:pt x="196" y="0"/>
                    <a:pt x="182" y="5"/>
                  </a:cubicBezTo>
                  <a:cubicBezTo>
                    <a:pt x="153" y="15"/>
                    <a:pt x="124" y="29"/>
                    <a:pt x="101" y="62"/>
                  </a:cubicBezTo>
                  <a:cubicBezTo>
                    <a:pt x="0" y="181"/>
                    <a:pt x="0" y="372"/>
                    <a:pt x="43" y="520"/>
                  </a:cubicBezTo>
                  <a:cubicBezTo>
                    <a:pt x="67" y="601"/>
                    <a:pt x="110" y="687"/>
                    <a:pt x="177" y="739"/>
                  </a:cubicBezTo>
                  <a:cubicBezTo>
                    <a:pt x="199" y="758"/>
                    <a:pt x="258" y="785"/>
                    <a:pt x="307" y="785"/>
                  </a:cubicBezTo>
                  <a:cubicBezTo>
                    <a:pt x="332" y="785"/>
                    <a:pt x="354" y="778"/>
                    <a:pt x="367" y="758"/>
                  </a:cubicBezTo>
                  <a:cubicBezTo>
                    <a:pt x="439" y="639"/>
                    <a:pt x="491" y="610"/>
                    <a:pt x="501" y="467"/>
                  </a:cubicBezTo>
                  <a:cubicBezTo>
                    <a:pt x="501" y="463"/>
                    <a:pt x="496" y="458"/>
                    <a:pt x="496" y="458"/>
                  </a:cubicBezTo>
                  <a:cubicBezTo>
                    <a:pt x="501" y="429"/>
                    <a:pt x="501" y="401"/>
                    <a:pt x="496" y="358"/>
                  </a:cubicBezTo>
                  <a:cubicBezTo>
                    <a:pt x="496" y="353"/>
                    <a:pt x="491" y="343"/>
                    <a:pt x="491" y="334"/>
                  </a:cubicBezTo>
                  <a:cubicBezTo>
                    <a:pt x="487" y="315"/>
                    <a:pt x="482" y="291"/>
                    <a:pt x="477" y="272"/>
                  </a:cubicBezTo>
                  <a:cubicBezTo>
                    <a:pt x="468" y="243"/>
                    <a:pt x="458" y="215"/>
                    <a:pt x="448" y="191"/>
                  </a:cubicBezTo>
                  <a:cubicBezTo>
                    <a:pt x="444" y="181"/>
                    <a:pt x="444" y="172"/>
                    <a:pt x="439" y="162"/>
                  </a:cubicBezTo>
                  <a:cubicBezTo>
                    <a:pt x="434" y="153"/>
                    <a:pt x="425" y="139"/>
                    <a:pt x="415" y="129"/>
                  </a:cubicBezTo>
                  <a:cubicBezTo>
                    <a:pt x="406" y="115"/>
                    <a:pt x="401" y="100"/>
                    <a:pt x="396" y="86"/>
                  </a:cubicBezTo>
                  <a:cubicBezTo>
                    <a:pt x="367" y="53"/>
                    <a:pt x="334" y="34"/>
                    <a:pt x="301" y="15"/>
                  </a:cubicBezTo>
                  <a:cubicBezTo>
                    <a:pt x="291" y="10"/>
                    <a:pt x="286" y="10"/>
                    <a:pt x="277" y="5"/>
                  </a:cubicBezTo>
                  <a:cubicBezTo>
                    <a:pt x="258" y="0"/>
                    <a:pt x="239" y="0"/>
                    <a:pt x="2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8"/>
            <p:cNvSpPr/>
            <p:nvPr/>
          </p:nvSpPr>
          <p:spPr>
            <a:xfrm rot="-8271347">
              <a:off x="7867451" y="727743"/>
              <a:ext cx="24912" cy="29169"/>
            </a:xfrm>
            <a:custGeom>
              <a:rect b="b" l="l" r="r" t="t"/>
              <a:pathLst>
                <a:path extrusionOk="0" h="442" w="343">
                  <a:moveTo>
                    <a:pt x="154" y="0"/>
                  </a:moveTo>
                  <a:cubicBezTo>
                    <a:pt x="131" y="0"/>
                    <a:pt x="107" y="13"/>
                    <a:pt x="84" y="42"/>
                  </a:cubicBezTo>
                  <a:cubicBezTo>
                    <a:pt x="1" y="149"/>
                    <a:pt x="81" y="442"/>
                    <a:pt x="190" y="442"/>
                  </a:cubicBezTo>
                  <a:cubicBezTo>
                    <a:pt x="212" y="442"/>
                    <a:pt x="236" y="429"/>
                    <a:pt x="260" y="400"/>
                  </a:cubicBezTo>
                  <a:cubicBezTo>
                    <a:pt x="343" y="293"/>
                    <a:pt x="262" y="0"/>
                    <a:pt x="15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8"/>
            <p:cNvSpPr/>
            <p:nvPr/>
          </p:nvSpPr>
          <p:spPr>
            <a:xfrm rot="-8271347">
              <a:off x="7807026" y="656448"/>
              <a:ext cx="29633" cy="34976"/>
            </a:xfrm>
            <a:custGeom>
              <a:rect b="b" l="l" r="r" t="t"/>
              <a:pathLst>
                <a:path extrusionOk="0" h="530" w="408">
                  <a:moveTo>
                    <a:pt x="183" y="0"/>
                  </a:moveTo>
                  <a:cubicBezTo>
                    <a:pt x="156" y="0"/>
                    <a:pt x="128" y="15"/>
                    <a:pt x="99" y="50"/>
                  </a:cubicBezTo>
                  <a:cubicBezTo>
                    <a:pt x="1" y="177"/>
                    <a:pt x="98" y="529"/>
                    <a:pt x="227" y="529"/>
                  </a:cubicBezTo>
                  <a:cubicBezTo>
                    <a:pt x="254" y="529"/>
                    <a:pt x="282" y="514"/>
                    <a:pt x="309" y="479"/>
                  </a:cubicBezTo>
                  <a:cubicBezTo>
                    <a:pt x="408" y="353"/>
                    <a:pt x="313" y="0"/>
                    <a:pt x="18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18"/>
            <p:cNvSpPr/>
            <p:nvPr/>
          </p:nvSpPr>
          <p:spPr>
            <a:xfrm rot="-8271347">
              <a:off x="8033793" y="543228"/>
              <a:ext cx="36461" cy="42763"/>
            </a:xfrm>
            <a:custGeom>
              <a:rect b="b" l="l" r="r" t="t"/>
              <a:pathLst>
                <a:path extrusionOk="0" h="648" w="502">
                  <a:moveTo>
                    <a:pt x="224" y="1"/>
                  </a:moveTo>
                  <a:cubicBezTo>
                    <a:pt x="192" y="1"/>
                    <a:pt x="157" y="19"/>
                    <a:pt x="123" y="63"/>
                  </a:cubicBezTo>
                  <a:cubicBezTo>
                    <a:pt x="0" y="217"/>
                    <a:pt x="120" y="647"/>
                    <a:pt x="277" y="647"/>
                  </a:cubicBezTo>
                  <a:cubicBezTo>
                    <a:pt x="309" y="647"/>
                    <a:pt x="342" y="629"/>
                    <a:pt x="375" y="587"/>
                  </a:cubicBezTo>
                  <a:cubicBezTo>
                    <a:pt x="502" y="433"/>
                    <a:pt x="383"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18"/>
            <p:cNvSpPr/>
            <p:nvPr/>
          </p:nvSpPr>
          <p:spPr>
            <a:xfrm rot="-8271347">
              <a:off x="8065618" y="656692"/>
              <a:ext cx="29125" cy="39068"/>
            </a:xfrm>
            <a:custGeom>
              <a:rect b="b" l="l" r="r" t="t"/>
              <a:pathLst>
                <a:path extrusionOk="0" h="592" w="401">
                  <a:moveTo>
                    <a:pt x="180" y="1"/>
                  </a:moveTo>
                  <a:cubicBezTo>
                    <a:pt x="174" y="1"/>
                    <a:pt x="169" y="1"/>
                    <a:pt x="162" y="2"/>
                  </a:cubicBezTo>
                  <a:cubicBezTo>
                    <a:pt x="0" y="21"/>
                    <a:pt x="5" y="283"/>
                    <a:pt x="34" y="393"/>
                  </a:cubicBezTo>
                  <a:cubicBezTo>
                    <a:pt x="58" y="474"/>
                    <a:pt x="138" y="591"/>
                    <a:pt x="224" y="591"/>
                  </a:cubicBezTo>
                  <a:cubicBezTo>
                    <a:pt x="254" y="591"/>
                    <a:pt x="285" y="577"/>
                    <a:pt x="315" y="541"/>
                  </a:cubicBezTo>
                  <a:cubicBezTo>
                    <a:pt x="332" y="517"/>
                    <a:pt x="347" y="490"/>
                    <a:pt x="357" y="462"/>
                  </a:cubicBezTo>
                  <a:lnTo>
                    <a:pt x="357" y="462"/>
                  </a:lnTo>
                  <a:cubicBezTo>
                    <a:pt x="354" y="474"/>
                    <a:pt x="353" y="480"/>
                    <a:pt x="354" y="480"/>
                  </a:cubicBezTo>
                  <a:cubicBezTo>
                    <a:pt x="356" y="480"/>
                    <a:pt x="362" y="470"/>
                    <a:pt x="372" y="450"/>
                  </a:cubicBezTo>
                  <a:cubicBezTo>
                    <a:pt x="401" y="398"/>
                    <a:pt x="401" y="321"/>
                    <a:pt x="382" y="269"/>
                  </a:cubicBezTo>
                  <a:cubicBezTo>
                    <a:pt x="359" y="200"/>
                    <a:pt x="310" y="1"/>
                    <a:pt x="18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18"/>
            <p:cNvSpPr/>
            <p:nvPr/>
          </p:nvSpPr>
          <p:spPr>
            <a:xfrm rot="-8271347">
              <a:off x="8197923" y="641679"/>
              <a:ext cx="30868" cy="39596"/>
            </a:xfrm>
            <a:custGeom>
              <a:rect b="b" l="l" r="r" t="t"/>
              <a:pathLst>
                <a:path extrusionOk="0" h="600" w="425">
                  <a:moveTo>
                    <a:pt x="192" y="0"/>
                  </a:moveTo>
                  <a:cubicBezTo>
                    <a:pt x="1" y="0"/>
                    <a:pt x="8" y="329"/>
                    <a:pt x="76" y="451"/>
                  </a:cubicBezTo>
                  <a:cubicBezTo>
                    <a:pt x="100" y="499"/>
                    <a:pt x="129" y="546"/>
                    <a:pt x="176" y="575"/>
                  </a:cubicBezTo>
                  <a:cubicBezTo>
                    <a:pt x="205" y="591"/>
                    <a:pt x="233" y="599"/>
                    <a:pt x="258" y="599"/>
                  </a:cubicBezTo>
                  <a:cubicBezTo>
                    <a:pt x="307" y="599"/>
                    <a:pt x="348" y="568"/>
                    <a:pt x="377" y="508"/>
                  </a:cubicBezTo>
                  <a:cubicBezTo>
                    <a:pt x="424" y="408"/>
                    <a:pt x="415" y="294"/>
                    <a:pt x="372" y="194"/>
                  </a:cubicBezTo>
                  <a:cubicBezTo>
                    <a:pt x="372" y="189"/>
                    <a:pt x="372" y="179"/>
                    <a:pt x="372" y="175"/>
                  </a:cubicBezTo>
                  <a:cubicBezTo>
                    <a:pt x="367" y="165"/>
                    <a:pt x="357" y="156"/>
                    <a:pt x="353" y="141"/>
                  </a:cubicBezTo>
                  <a:lnTo>
                    <a:pt x="353" y="141"/>
                  </a:lnTo>
                  <a:cubicBezTo>
                    <a:pt x="362" y="156"/>
                    <a:pt x="367" y="165"/>
                    <a:pt x="372" y="170"/>
                  </a:cubicBezTo>
                  <a:cubicBezTo>
                    <a:pt x="358" y="88"/>
                    <a:pt x="319" y="2"/>
                    <a:pt x="237" y="2"/>
                  </a:cubicBezTo>
                  <a:cubicBezTo>
                    <a:pt x="233" y="2"/>
                    <a:pt x="228" y="3"/>
                    <a:pt x="224" y="3"/>
                  </a:cubicBezTo>
                  <a:cubicBezTo>
                    <a:pt x="213" y="1"/>
                    <a:pt x="202" y="0"/>
                    <a:pt x="1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18"/>
            <p:cNvSpPr/>
            <p:nvPr/>
          </p:nvSpPr>
          <p:spPr>
            <a:xfrm rot="-8271347">
              <a:off x="8198406" y="658314"/>
              <a:ext cx="654" cy="924"/>
            </a:xfrm>
            <a:custGeom>
              <a:rect b="b" l="l" r="r" t="t"/>
              <a:pathLst>
                <a:path extrusionOk="0" h="14" w="9">
                  <a:moveTo>
                    <a:pt x="1" y="1"/>
                  </a:moveTo>
                  <a:cubicBezTo>
                    <a:pt x="5" y="10"/>
                    <a:pt x="8" y="13"/>
                    <a:pt x="8" y="13"/>
                  </a:cubicBezTo>
                  <a:cubicBezTo>
                    <a:pt x="8" y="13"/>
                    <a:pt x="6" y="8"/>
                    <a:pt x="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18"/>
            <p:cNvSpPr/>
            <p:nvPr/>
          </p:nvSpPr>
          <p:spPr>
            <a:xfrm rot="-8271347">
              <a:off x="8170606" y="444581"/>
              <a:ext cx="65150" cy="84470"/>
            </a:xfrm>
            <a:custGeom>
              <a:rect b="b" l="l" r="r" t="t"/>
              <a:pathLst>
                <a:path extrusionOk="0" h="1280" w="897">
                  <a:moveTo>
                    <a:pt x="389" y="1"/>
                  </a:moveTo>
                  <a:cubicBezTo>
                    <a:pt x="321" y="1"/>
                    <a:pt x="253" y="32"/>
                    <a:pt x="191" y="109"/>
                  </a:cubicBezTo>
                  <a:cubicBezTo>
                    <a:pt x="1" y="347"/>
                    <a:pt x="24" y="738"/>
                    <a:pt x="153" y="1000"/>
                  </a:cubicBezTo>
                  <a:cubicBezTo>
                    <a:pt x="221" y="1142"/>
                    <a:pt x="363" y="1280"/>
                    <a:pt x="507" y="1280"/>
                  </a:cubicBezTo>
                  <a:cubicBezTo>
                    <a:pt x="576" y="1280"/>
                    <a:pt x="645" y="1249"/>
                    <a:pt x="706" y="1172"/>
                  </a:cubicBezTo>
                  <a:cubicBezTo>
                    <a:pt x="897" y="929"/>
                    <a:pt x="868" y="538"/>
                    <a:pt x="739" y="281"/>
                  </a:cubicBezTo>
                  <a:cubicBezTo>
                    <a:pt x="672" y="138"/>
                    <a:pt x="532" y="1"/>
                    <a:pt x="38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18"/>
            <p:cNvSpPr/>
            <p:nvPr/>
          </p:nvSpPr>
          <p:spPr>
            <a:xfrm rot="-8271347">
              <a:off x="8120311" y="298460"/>
              <a:ext cx="40237" cy="51738"/>
            </a:xfrm>
            <a:custGeom>
              <a:rect b="b" l="l" r="r" t="t"/>
              <a:pathLst>
                <a:path extrusionOk="0" h="784" w="554">
                  <a:moveTo>
                    <a:pt x="238" y="1"/>
                  </a:moveTo>
                  <a:cubicBezTo>
                    <a:pt x="148" y="1"/>
                    <a:pt x="61" y="75"/>
                    <a:pt x="29" y="211"/>
                  </a:cubicBezTo>
                  <a:cubicBezTo>
                    <a:pt x="1" y="340"/>
                    <a:pt x="15" y="488"/>
                    <a:pt x="72" y="607"/>
                  </a:cubicBezTo>
                  <a:cubicBezTo>
                    <a:pt x="102" y="667"/>
                    <a:pt x="185" y="784"/>
                    <a:pt x="271" y="784"/>
                  </a:cubicBezTo>
                  <a:cubicBezTo>
                    <a:pt x="281" y="784"/>
                    <a:pt x="291" y="782"/>
                    <a:pt x="301" y="778"/>
                  </a:cubicBezTo>
                  <a:cubicBezTo>
                    <a:pt x="310" y="774"/>
                    <a:pt x="320" y="769"/>
                    <a:pt x="330" y="764"/>
                  </a:cubicBezTo>
                  <a:cubicBezTo>
                    <a:pt x="554" y="688"/>
                    <a:pt x="534" y="383"/>
                    <a:pt x="453" y="206"/>
                  </a:cubicBezTo>
                  <a:cubicBezTo>
                    <a:pt x="449" y="187"/>
                    <a:pt x="444" y="173"/>
                    <a:pt x="434" y="159"/>
                  </a:cubicBezTo>
                  <a:cubicBezTo>
                    <a:pt x="387" y="51"/>
                    <a:pt x="312" y="1"/>
                    <a:pt x="2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1" name="Google Shape;4351;p18"/>
            <p:cNvSpPr/>
            <p:nvPr/>
          </p:nvSpPr>
          <p:spPr>
            <a:xfrm rot="-8271347">
              <a:off x="8079630" y="231610"/>
              <a:ext cx="29488" cy="38078"/>
            </a:xfrm>
            <a:custGeom>
              <a:rect b="b" l="l" r="r" t="t"/>
              <a:pathLst>
                <a:path extrusionOk="0" h="577" w="406">
                  <a:moveTo>
                    <a:pt x="172" y="1"/>
                  </a:moveTo>
                  <a:cubicBezTo>
                    <a:pt x="78" y="1"/>
                    <a:pt x="20" y="184"/>
                    <a:pt x="19" y="291"/>
                  </a:cubicBezTo>
                  <a:lnTo>
                    <a:pt x="19" y="291"/>
                  </a:lnTo>
                  <a:cubicBezTo>
                    <a:pt x="19" y="281"/>
                    <a:pt x="18" y="272"/>
                    <a:pt x="14" y="266"/>
                  </a:cubicBezTo>
                  <a:lnTo>
                    <a:pt x="14" y="266"/>
                  </a:lnTo>
                  <a:cubicBezTo>
                    <a:pt x="0" y="348"/>
                    <a:pt x="22" y="577"/>
                    <a:pt x="151" y="577"/>
                  </a:cubicBezTo>
                  <a:cubicBezTo>
                    <a:pt x="156" y="577"/>
                    <a:pt x="161" y="576"/>
                    <a:pt x="167" y="576"/>
                  </a:cubicBezTo>
                  <a:cubicBezTo>
                    <a:pt x="200" y="571"/>
                    <a:pt x="233" y="566"/>
                    <a:pt x="262" y="547"/>
                  </a:cubicBezTo>
                  <a:cubicBezTo>
                    <a:pt x="405" y="452"/>
                    <a:pt x="372" y="189"/>
                    <a:pt x="281" y="75"/>
                  </a:cubicBezTo>
                  <a:cubicBezTo>
                    <a:pt x="241" y="22"/>
                    <a:pt x="205" y="1"/>
                    <a:pt x="1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2" name="Google Shape;4352;p18"/>
            <p:cNvSpPr/>
            <p:nvPr/>
          </p:nvSpPr>
          <p:spPr>
            <a:xfrm rot="-8271347">
              <a:off x="7963689" y="326015"/>
              <a:ext cx="27382" cy="35174"/>
            </a:xfrm>
            <a:custGeom>
              <a:rect b="b" l="l" r="r" t="t"/>
              <a:pathLst>
                <a:path extrusionOk="0" h="533" w="377">
                  <a:moveTo>
                    <a:pt x="177" y="0"/>
                  </a:moveTo>
                  <a:cubicBezTo>
                    <a:pt x="171" y="0"/>
                    <a:pt x="164" y="1"/>
                    <a:pt x="157" y="2"/>
                  </a:cubicBezTo>
                  <a:cubicBezTo>
                    <a:pt x="0" y="16"/>
                    <a:pt x="19" y="283"/>
                    <a:pt x="72" y="378"/>
                  </a:cubicBezTo>
                  <a:cubicBezTo>
                    <a:pt x="119" y="455"/>
                    <a:pt x="162" y="512"/>
                    <a:pt x="253" y="531"/>
                  </a:cubicBezTo>
                  <a:cubicBezTo>
                    <a:pt x="259" y="532"/>
                    <a:pt x="266" y="533"/>
                    <a:pt x="272" y="533"/>
                  </a:cubicBezTo>
                  <a:cubicBezTo>
                    <a:pt x="377" y="533"/>
                    <a:pt x="375" y="341"/>
                    <a:pt x="339" y="278"/>
                  </a:cubicBezTo>
                  <a:cubicBezTo>
                    <a:pt x="334" y="269"/>
                    <a:pt x="329" y="264"/>
                    <a:pt x="324" y="259"/>
                  </a:cubicBezTo>
                  <a:cubicBezTo>
                    <a:pt x="320" y="147"/>
                    <a:pt x="286" y="0"/>
                    <a:pt x="17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8"/>
            <p:cNvSpPr/>
            <p:nvPr/>
          </p:nvSpPr>
          <p:spPr>
            <a:xfrm rot="-8271347">
              <a:off x="8265574" y="317163"/>
              <a:ext cx="49534" cy="64079"/>
            </a:xfrm>
            <a:custGeom>
              <a:rect b="b" l="l" r="r" t="t"/>
              <a:pathLst>
                <a:path extrusionOk="0" h="971" w="682">
                  <a:moveTo>
                    <a:pt x="293" y="1"/>
                  </a:moveTo>
                  <a:cubicBezTo>
                    <a:pt x="183" y="1"/>
                    <a:pt x="89" y="98"/>
                    <a:pt x="53" y="250"/>
                  </a:cubicBezTo>
                  <a:cubicBezTo>
                    <a:pt x="0" y="493"/>
                    <a:pt x="67" y="807"/>
                    <a:pt x="305" y="926"/>
                  </a:cubicBezTo>
                  <a:cubicBezTo>
                    <a:pt x="324" y="936"/>
                    <a:pt x="339" y="945"/>
                    <a:pt x="358" y="955"/>
                  </a:cubicBezTo>
                  <a:cubicBezTo>
                    <a:pt x="380" y="966"/>
                    <a:pt x="401" y="971"/>
                    <a:pt x="422" y="971"/>
                  </a:cubicBezTo>
                  <a:cubicBezTo>
                    <a:pt x="540" y="971"/>
                    <a:pt x="623" y="801"/>
                    <a:pt x="644" y="707"/>
                  </a:cubicBezTo>
                  <a:cubicBezTo>
                    <a:pt x="682" y="540"/>
                    <a:pt x="663" y="297"/>
                    <a:pt x="539" y="159"/>
                  </a:cubicBezTo>
                  <a:cubicBezTo>
                    <a:pt x="520" y="140"/>
                    <a:pt x="506" y="121"/>
                    <a:pt x="491" y="107"/>
                  </a:cubicBezTo>
                  <a:cubicBezTo>
                    <a:pt x="425" y="33"/>
                    <a:pt x="356" y="1"/>
                    <a:pt x="29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18"/>
            <p:cNvSpPr/>
            <p:nvPr/>
          </p:nvSpPr>
          <p:spPr>
            <a:xfrm rot="-8271347">
              <a:off x="8273477" y="196725"/>
              <a:ext cx="35734" cy="49692"/>
            </a:xfrm>
            <a:custGeom>
              <a:rect b="b" l="l" r="r" t="t"/>
              <a:pathLst>
                <a:path extrusionOk="0" h="753" w="492">
                  <a:moveTo>
                    <a:pt x="253" y="0"/>
                  </a:moveTo>
                  <a:cubicBezTo>
                    <a:pt x="244" y="0"/>
                    <a:pt x="234" y="1"/>
                    <a:pt x="225" y="4"/>
                  </a:cubicBezTo>
                  <a:cubicBezTo>
                    <a:pt x="191" y="14"/>
                    <a:pt x="158" y="23"/>
                    <a:pt x="134" y="37"/>
                  </a:cubicBezTo>
                  <a:cubicBezTo>
                    <a:pt x="15" y="114"/>
                    <a:pt x="1" y="285"/>
                    <a:pt x="15" y="409"/>
                  </a:cubicBezTo>
                  <a:cubicBezTo>
                    <a:pt x="24" y="507"/>
                    <a:pt x="98" y="752"/>
                    <a:pt x="239" y="752"/>
                  </a:cubicBezTo>
                  <a:cubicBezTo>
                    <a:pt x="250" y="752"/>
                    <a:pt x="261" y="751"/>
                    <a:pt x="272" y="748"/>
                  </a:cubicBezTo>
                  <a:cubicBezTo>
                    <a:pt x="363" y="724"/>
                    <a:pt x="406" y="676"/>
                    <a:pt x="444" y="590"/>
                  </a:cubicBezTo>
                  <a:cubicBezTo>
                    <a:pt x="492" y="481"/>
                    <a:pt x="492" y="352"/>
                    <a:pt x="458" y="242"/>
                  </a:cubicBezTo>
                  <a:cubicBezTo>
                    <a:pt x="436" y="163"/>
                    <a:pt x="358" y="0"/>
                    <a:pt x="25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18"/>
            <p:cNvSpPr/>
            <p:nvPr/>
          </p:nvSpPr>
          <p:spPr>
            <a:xfrm rot="-8271347">
              <a:off x="8127898" y="63511"/>
              <a:ext cx="35008" cy="37814"/>
            </a:xfrm>
            <a:custGeom>
              <a:rect b="b" l="l" r="r" t="t"/>
              <a:pathLst>
                <a:path extrusionOk="0" h="573" w="482">
                  <a:moveTo>
                    <a:pt x="282" y="1"/>
                  </a:moveTo>
                  <a:cubicBezTo>
                    <a:pt x="280" y="1"/>
                    <a:pt x="279" y="1"/>
                    <a:pt x="277" y="1"/>
                  </a:cubicBezTo>
                  <a:lnTo>
                    <a:pt x="244" y="1"/>
                  </a:lnTo>
                  <a:cubicBezTo>
                    <a:pt x="196" y="1"/>
                    <a:pt x="149" y="58"/>
                    <a:pt x="134" y="96"/>
                  </a:cubicBezTo>
                  <a:cubicBezTo>
                    <a:pt x="106" y="168"/>
                    <a:pt x="101" y="239"/>
                    <a:pt x="53" y="282"/>
                  </a:cubicBezTo>
                  <a:cubicBezTo>
                    <a:pt x="1" y="330"/>
                    <a:pt x="29" y="458"/>
                    <a:pt x="91" y="482"/>
                  </a:cubicBezTo>
                  <a:cubicBezTo>
                    <a:pt x="182" y="516"/>
                    <a:pt x="211" y="573"/>
                    <a:pt x="311" y="573"/>
                  </a:cubicBezTo>
                  <a:cubicBezTo>
                    <a:pt x="387" y="573"/>
                    <a:pt x="430" y="473"/>
                    <a:pt x="444" y="411"/>
                  </a:cubicBezTo>
                  <a:lnTo>
                    <a:pt x="454" y="363"/>
                  </a:lnTo>
                  <a:cubicBezTo>
                    <a:pt x="482" y="250"/>
                    <a:pt x="445" y="1"/>
                    <a:pt x="28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8"/>
            <p:cNvSpPr/>
            <p:nvPr/>
          </p:nvSpPr>
          <p:spPr>
            <a:xfrm rot="-8271347">
              <a:off x="7895046" y="148214"/>
              <a:ext cx="32030" cy="44743"/>
            </a:xfrm>
            <a:custGeom>
              <a:rect b="b" l="l" r="r" t="t"/>
              <a:pathLst>
                <a:path extrusionOk="0" h="678" w="441">
                  <a:moveTo>
                    <a:pt x="230" y="0"/>
                  </a:moveTo>
                  <a:cubicBezTo>
                    <a:pt x="201" y="0"/>
                    <a:pt x="168" y="16"/>
                    <a:pt x="134" y="51"/>
                  </a:cubicBezTo>
                  <a:cubicBezTo>
                    <a:pt x="0" y="189"/>
                    <a:pt x="5" y="485"/>
                    <a:pt x="115" y="638"/>
                  </a:cubicBezTo>
                  <a:cubicBezTo>
                    <a:pt x="134" y="662"/>
                    <a:pt x="161" y="678"/>
                    <a:pt x="188" y="678"/>
                  </a:cubicBezTo>
                  <a:cubicBezTo>
                    <a:pt x="208" y="678"/>
                    <a:pt x="227" y="670"/>
                    <a:pt x="243" y="652"/>
                  </a:cubicBezTo>
                  <a:cubicBezTo>
                    <a:pt x="296" y="585"/>
                    <a:pt x="343" y="533"/>
                    <a:pt x="381" y="456"/>
                  </a:cubicBezTo>
                  <a:cubicBezTo>
                    <a:pt x="441" y="342"/>
                    <a:pt x="370" y="0"/>
                    <a:pt x="23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8"/>
            <p:cNvSpPr/>
            <p:nvPr/>
          </p:nvSpPr>
          <p:spPr>
            <a:xfrm rot="-8271347">
              <a:off x="7709995" y="394521"/>
              <a:ext cx="22951" cy="28377"/>
            </a:xfrm>
            <a:custGeom>
              <a:rect b="b" l="l" r="r" t="t"/>
              <a:pathLst>
                <a:path extrusionOk="0" h="430" w="316">
                  <a:moveTo>
                    <a:pt x="129" y="1"/>
                  </a:moveTo>
                  <a:cubicBezTo>
                    <a:pt x="75" y="1"/>
                    <a:pt x="34" y="61"/>
                    <a:pt x="20" y="118"/>
                  </a:cubicBezTo>
                  <a:cubicBezTo>
                    <a:pt x="1" y="213"/>
                    <a:pt x="20" y="347"/>
                    <a:pt x="101" y="409"/>
                  </a:cubicBezTo>
                  <a:cubicBezTo>
                    <a:pt x="117" y="423"/>
                    <a:pt x="137" y="430"/>
                    <a:pt x="157" y="430"/>
                  </a:cubicBezTo>
                  <a:cubicBezTo>
                    <a:pt x="172" y="430"/>
                    <a:pt x="187" y="426"/>
                    <a:pt x="201" y="418"/>
                  </a:cubicBezTo>
                  <a:cubicBezTo>
                    <a:pt x="205" y="413"/>
                    <a:pt x="210" y="413"/>
                    <a:pt x="215" y="409"/>
                  </a:cubicBezTo>
                  <a:lnTo>
                    <a:pt x="220" y="409"/>
                  </a:lnTo>
                  <a:cubicBezTo>
                    <a:pt x="315" y="404"/>
                    <a:pt x="296" y="232"/>
                    <a:pt x="272" y="180"/>
                  </a:cubicBezTo>
                  <a:lnTo>
                    <a:pt x="267" y="180"/>
                  </a:lnTo>
                  <a:cubicBezTo>
                    <a:pt x="267" y="170"/>
                    <a:pt x="263" y="161"/>
                    <a:pt x="263" y="147"/>
                  </a:cubicBezTo>
                  <a:cubicBezTo>
                    <a:pt x="248" y="99"/>
                    <a:pt x="225" y="51"/>
                    <a:pt x="186" y="23"/>
                  </a:cubicBezTo>
                  <a:cubicBezTo>
                    <a:pt x="166" y="7"/>
                    <a:pt x="147" y="1"/>
                    <a:pt x="129"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8"/>
            <p:cNvSpPr/>
            <p:nvPr/>
          </p:nvSpPr>
          <p:spPr>
            <a:xfrm rot="-8271347">
              <a:off x="7825181" y="323524"/>
              <a:ext cx="50260" cy="55302"/>
            </a:xfrm>
            <a:custGeom>
              <a:rect b="b" l="l" r="r" t="t"/>
              <a:pathLst>
                <a:path extrusionOk="0" h="838" w="692">
                  <a:moveTo>
                    <a:pt x="326" y="0"/>
                  </a:moveTo>
                  <a:cubicBezTo>
                    <a:pt x="310" y="0"/>
                    <a:pt x="293" y="3"/>
                    <a:pt x="277" y="9"/>
                  </a:cubicBezTo>
                  <a:cubicBezTo>
                    <a:pt x="176" y="42"/>
                    <a:pt x="119" y="109"/>
                    <a:pt x="95" y="209"/>
                  </a:cubicBezTo>
                  <a:cubicBezTo>
                    <a:pt x="0" y="357"/>
                    <a:pt x="76" y="600"/>
                    <a:pt x="186" y="709"/>
                  </a:cubicBezTo>
                  <a:cubicBezTo>
                    <a:pt x="167" y="690"/>
                    <a:pt x="153" y="671"/>
                    <a:pt x="134" y="652"/>
                  </a:cubicBezTo>
                  <a:lnTo>
                    <a:pt x="134" y="652"/>
                  </a:lnTo>
                  <a:cubicBezTo>
                    <a:pt x="164" y="721"/>
                    <a:pt x="249" y="837"/>
                    <a:pt x="342" y="837"/>
                  </a:cubicBezTo>
                  <a:cubicBezTo>
                    <a:pt x="352" y="837"/>
                    <a:pt x="362" y="836"/>
                    <a:pt x="372" y="833"/>
                  </a:cubicBezTo>
                  <a:cubicBezTo>
                    <a:pt x="486" y="800"/>
                    <a:pt x="520" y="752"/>
                    <a:pt x="582" y="652"/>
                  </a:cubicBezTo>
                  <a:cubicBezTo>
                    <a:pt x="691" y="471"/>
                    <a:pt x="610" y="99"/>
                    <a:pt x="405" y="18"/>
                  </a:cubicBezTo>
                  <a:cubicBezTo>
                    <a:pt x="376" y="7"/>
                    <a:pt x="351" y="0"/>
                    <a:pt x="32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8"/>
            <p:cNvSpPr/>
            <p:nvPr/>
          </p:nvSpPr>
          <p:spPr>
            <a:xfrm rot="-8271347">
              <a:off x="7721141" y="161366"/>
              <a:ext cx="52657" cy="66982"/>
            </a:xfrm>
            <a:custGeom>
              <a:rect b="b" l="l" r="r" t="t"/>
              <a:pathLst>
                <a:path extrusionOk="0" h="1015" w="725">
                  <a:moveTo>
                    <a:pt x="301" y="1"/>
                  </a:moveTo>
                  <a:cubicBezTo>
                    <a:pt x="174" y="1"/>
                    <a:pt x="79" y="124"/>
                    <a:pt x="43" y="274"/>
                  </a:cubicBezTo>
                  <a:cubicBezTo>
                    <a:pt x="0" y="470"/>
                    <a:pt x="43" y="960"/>
                    <a:pt x="315" y="999"/>
                  </a:cubicBezTo>
                  <a:cubicBezTo>
                    <a:pt x="348" y="1005"/>
                    <a:pt x="384" y="1014"/>
                    <a:pt x="420" y="1014"/>
                  </a:cubicBezTo>
                  <a:cubicBezTo>
                    <a:pt x="435" y="1014"/>
                    <a:pt x="451" y="1012"/>
                    <a:pt x="467" y="1008"/>
                  </a:cubicBezTo>
                  <a:cubicBezTo>
                    <a:pt x="725" y="946"/>
                    <a:pt x="710" y="598"/>
                    <a:pt x="663" y="398"/>
                  </a:cubicBezTo>
                  <a:cubicBezTo>
                    <a:pt x="634" y="255"/>
                    <a:pt x="567" y="122"/>
                    <a:pt x="439" y="45"/>
                  </a:cubicBezTo>
                  <a:cubicBezTo>
                    <a:pt x="390" y="14"/>
                    <a:pt x="344" y="1"/>
                    <a:pt x="30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8"/>
            <p:cNvSpPr/>
            <p:nvPr/>
          </p:nvSpPr>
          <p:spPr>
            <a:xfrm rot="-8271347">
              <a:off x="7631307" y="524190"/>
              <a:ext cx="34645" cy="46723"/>
            </a:xfrm>
            <a:custGeom>
              <a:rect b="b" l="l" r="r" t="t"/>
              <a:pathLst>
                <a:path extrusionOk="0" h="708" w="477">
                  <a:moveTo>
                    <a:pt x="213" y="1"/>
                  </a:moveTo>
                  <a:cubicBezTo>
                    <a:pt x="0" y="1"/>
                    <a:pt x="33" y="440"/>
                    <a:pt x="90" y="563"/>
                  </a:cubicBezTo>
                  <a:cubicBezTo>
                    <a:pt x="140" y="665"/>
                    <a:pt x="205" y="707"/>
                    <a:pt x="268" y="707"/>
                  </a:cubicBezTo>
                  <a:cubicBezTo>
                    <a:pt x="372" y="707"/>
                    <a:pt x="469" y="588"/>
                    <a:pt x="472" y="430"/>
                  </a:cubicBezTo>
                  <a:cubicBezTo>
                    <a:pt x="476" y="416"/>
                    <a:pt x="476" y="401"/>
                    <a:pt x="472" y="387"/>
                  </a:cubicBezTo>
                  <a:cubicBezTo>
                    <a:pt x="467" y="244"/>
                    <a:pt x="443" y="87"/>
                    <a:pt x="300" y="20"/>
                  </a:cubicBezTo>
                  <a:cubicBezTo>
                    <a:pt x="290" y="15"/>
                    <a:pt x="281" y="10"/>
                    <a:pt x="271" y="10"/>
                  </a:cubicBezTo>
                  <a:cubicBezTo>
                    <a:pt x="250" y="4"/>
                    <a:pt x="230" y="1"/>
                    <a:pt x="21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8"/>
            <p:cNvSpPr/>
            <p:nvPr/>
          </p:nvSpPr>
          <p:spPr>
            <a:xfrm rot="-8271347">
              <a:off x="7578533" y="394125"/>
              <a:ext cx="25856" cy="29697"/>
            </a:xfrm>
            <a:custGeom>
              <a:rect b="b" l="l" r="r" t="t"/>
              <a:pathLst>
                <a:path extrusionOk="0" h="450" w="356">
                  <a:moveTo>
                    <a:pt x="122" y="0"/>
                  </a:moveTo>
                  <a:cubicBezTo>
                    <a:pt x="1" y="0"/>
                    <a:pt x="41" y="268"/>
                    <a:pt x="85" y="326"/>
                  </a:cubicBezTo>
                  <a:cubicBezTo>
                    <a:pt x="94" y="335"/>
                    <a:pt x="99" y="349"/>
                    <a:pt x="104" y="359"/>
                  </a:cubicBezTo>
                  <a:cubicBezTo>
                    <a:pt x="135" y="419"/>
                    <a:pt x="180" y="449"/>
                    <a:pt x="222" y="449"/>
                  </a:cubicBezTo>
                  <a:cubicBezTo>
                    <a:pt x="270" y="449"/>
                    <a:pt x="315" y="411"/>
                    <a:pt x="332" y="335"/>
                  </a:cubicBezTo>
                  <a:cubicBezTo>
                    <a:pt x="356" y="231"/>
                    <a:pt x="324" y="16"/>
                    <a:pt x="184" y="16"/>
                  </a:cubicBezTo>
                  <a:cubicBezTo>
                    <a:pt x="183" y="16"/>
                    <a:pt x="181" y="16"/>
                    <a:pt x="180" y="16"/>
                  </a:cubicBezTo>
                  <a:cubicBezTo>
                    <a:pt x="175" y="11"/>
                    <a:pt x="166" y="11"/>
                    <a:pt x="156" y="6"/>
                  </a:cubicBezTo>
                  <a:cubicBezTo>
                    <a:pt x="144" y="2"/>
                    <a:pt x="132" y="0"/>
                    <a:pt x="12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8"/>
            <p:cNvSpPr/>
            <p:nvPr/>
          </p:nvSpPr>
          <p:spPr>
            <a:xfrm rot="-8271347">
              <a:off x="9137334" y="247088"/>
              <a:ext cx="65150" cy="79125"/>
            </a:xfrm>
            <a:custGeom>
              <a:rect b="b" l="l" r="r" t="t"/>
              <a:pathLst>
                <a:path extrusionOk="0" h="1199" w="897">
                  <a:moveTo>
                    <a:pt x="333" y="0"/>
                  </a:moveTo>
                  <a:cubicBezTo>
                    <a:pt x="267" y="0"/>
                    <a:pt x="207" y="25"/>
                    <a:pt x="172" y="84"/>
                  </a:cubicBezTo>
                  <a:lnTo>
                    <a:pt x="172" y="88"/>
                  </a:lnTo>
                  <a:cubicBezTo>
                    <a:pt x="1" y="360"/>
                    <a:pt x="58" y="865"/>
                    <a:pt x="392" y="1123"/>
                  </a:cubicBezTo>
                  <a:cubicBezTo>
                    <a:pt x="454" y="1174"/>
                    <a:pt x="523" y="1199"/>
                    <a:pt x="587" y="1199"/>
                  </a:cubicBezTo>
                  <a:cubicBezTo>
                    <a:pt x="654" y="1199"/>
                    <a:pt x="717" y="1171"/>
                    <a:pt x="763" y="1118"/>
                  </a:cubicBezTo>
                  <a:cubicBezTo>
                    <a:pt x="897" y="946"/>
                    <a:pt x="873" y="656"/>
                    <a:pt x="787" y="436"/>
                  </a:cubicBezTo>
                  <a:cubicBezTo>
                    <a:pt x="787" y="432"/>
                    <a:pt x="787" y="432"/>
                    <a:pt x="782" y="427"/>
                  </a:cubicBezTo>
                  <a:cubicBezTo>
                    <a:pt x="735" y="298"/>
                    <a:pt x="658" y="169"/>
                    <a:pt x="539" y="74"/>
                  </a:cubicBezTo>
                  <a:cubicBezTo>
                    <a:pt x="478" y="28"/>
                    <a:pt x="402" y="0"/>
                    <a:pt x="33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8"/>
            <p:cNvSpPr/>
            <p:nvPr/>
          </p:nvSpPr>
          <p:spPr>
            <a:xfrm rot="-8271347">
              <a:off x="9079687" y="362925"/>
              <a:ext cx="39148" cy="45799"/>
            </a:xfrm>
            <a:custGeom>
              <a:rect b="b" l="l" r="r" t="t"/>
              <a:pathLst>
                <a:path extrusionOk="0" h="694" w="539">
                  <a:moveTo>
                    <a:pt x="174" y="0"/>
                  </a:moveTo>
                  <a:cubicBezTo>
                    <a:pt x="57" y="0"/>
                    <a:pt x="1" y="208"/>
                    <a:pt x="29" y="334"/>
                  </a:cubicBezTo>
                  <a:cubicBezTo>
                    <a:pt x="29" y="344"/>
                    <a:pt x="33" y="349"/>
                    <a:pt x="33" y="358"/>
                  </a:cubicBezTo>
                  <a:cubicBezTo>
                    <a:pt x="58" y="462"/>
                    <a:pt x="163" y="693"/>
                    <a:pt x="304" y="693"/>
                  </a:cubicBezTo>
                  <a:cubicBezTo>
                    <a:pt x="324" y="693"/>
                    <a:pt x="345" y="688"/>
                    <a:pt x="367" y="677"/>
                  </a:cubicBezTo>
                  <a:cubicBezTo>
                    <a:pt x="539" y="587"/>
                    <a:pt x="462" y="258"/>
                    <a:pt x="338" y="110"/>
                  </a:cubicBezTo>
                  <a:lnTo>
                    <a:pt x="324" y="96"/>
                  </a:lnTo>
                  <a:cubicBezTo>
                    <a:pt x="267" y="28"/>
                    <a:pt x="217" y="0"/>
                    <a:pt x="174"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4" name="Google Shape;4364;p18"/>
            <p:cNvSpPr/>
            <p:nvPr/>
          </p:nvSpPr>
          <p:spPr>
            <a:xfrm rot="-8271347">
              <a:off x="9168660" y="432158"/>
              <a:ext cx="21644" cy="24549"/>
            </a:xfrm>
            <a:custGeom>
              <a:rect b="b" l="l" r="r" t="t"/>
              <a:pathLst>
                <a:path extrusionOk="0" h="372" w="298">
                  <a:moveTo>
                    <a:pt x="95" y="1"/>
                  </a:moveTo>
                  <a:cubicBezTo>
                    <a:pt x="91" y="1"/>
                    <a:pt x="86" y="1"/>
                    <a:pt x="81" y="6"/>
                  </a:cubicBezTo>
                  <a:cubicBezTo>
                    <a:pt x="53" y="6"/>
                    <a:pt x="34" y="25"/>
                    <a:pt x="29" y="49"/>
                  </a:cubicBezTo>
                  <a:cubicBezTo>
                    <a:pt x="0" y="149"/>
                    <a:pt x="29" y="244"/>
                    <a:pt x="115" y="330"/>
                  </a:cubicBezTo>
                  <a:cubicBezTo>
                    <a:pt x="143" y="359"/>
                    <a:pt x="169" y="372"/>
                    <a:pt x="190" y="372"/>
                  </a:cubicBezTo>
                  <a:cubicBezTo>
                    <a:pt x="281" y="372"/>
                    <a:pt x="297" y="142"/>
                    <a:pt x="181" y="72"/>
                  </a:cubicBezTo>
                  <a:cubicBezTo>
                    <a:pt x="162" y="34"/>
                    <a:pt x="134" y="1"/>
                    <a:pt x="9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5" name="Google Shape;4365;p18"/>
            <p:cNvSpPr/>
            <p:nvPr/>
          </p:nvSpPr>
          <p:spPr>
            <a:xfrm rot="-8271347">
              <a:off x="8989709" y="339646"/>
              <a:ext cx="39584" cy="38342"/>
            </a:xfrm>
            <a:custGeom>
              <a:rect b="b" l="l" r="r" t="t"/>
              <a:pathLst>
                <a:path extrusionOk="0" h="581" w="545">
                  <a:moveTo>
                    <a:pt x="258" y="1"/>
                  </a:moveTo>
                  <a:cubicBezTo>
                    <a:pt x="243" y="1"/>
                    <a:pt x="228" y="5"/>
                    <a:pt x="215" y="13"/>
                  </a:cubicBezTo>
                  <a:cubicBezTo>
                    <a:pt x="187" y="32"/>
                    <a:pt x="149" y="56"/>
                    <a:pt x="125" y="85"/>
                  </a:cubicBezTo>
                  <a:cubicBezTo>
                    <a:pt x="96" y="118"/>
                    <a:pt x="91" y="190"/>
                    <a:pt x="53" y="218"/>
                  </a:cubicBezTo>
                  <a:cubicBezTo>
                    <a:pt x="1" y="252"/>
                    <a:pt x="20" y="390"/>
                    <a:pt x="96" y="423"/>
                  </a:cubicBezTo>
                  <a:cubicBezTo>
                    <a:pt x="130" y="433"/>
                    <a:pt x="153" y="461"/>
                    <a:pt x="182" y="485"/>
                  </a:cubicBezTo>
                  <a:cubicBezTo>
                    <a:pt x="230" y="528"/>
                    <a:pt x="277" y="547"/>
                    <a:pt x="334" y="571"/>
                  </a:cubicBezTo>
                  <a:cubicBezTo>
                    <a:pt x="350" y="578"/>
                    <a:pt x="365" y="581"/>
                    <a:pt x="379" y="581"/>
                  </a:cubicBezTo>
                  <a:cubicBezTo>
                    <a:pt x="433" y="581"/>
                    <a:pt x="473" y="535"/>
                    <a:pt x="492" y="490"/>
                  </a:cubicBezTo>
                  <a:cubicBezTo>
                    <a:pt x="544" y="356"/>
                    <a:pt x="506" y="218"/>
                    <a:pt x="406" y="85"/>
                  </a:cubicBezTo>
                  <a:cubicBezTo>
                    <a:pt x="373" y="44"/>
                    <a:pt x="311" y="1"/>
                    <a:pt x="25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8"/>
            <p:cNvSpPr/>
            <p:nvPr/>
          </p:nvSpPr>
          <p:spPr>
            <a:xfrm rot="-8271347">
              <a:off x="8982213" y="94812"/>
              <a:ext cx="35734" cy="44875"/>
            </a:xfrm>
            <a:custGeom>
              <a:rect b="b" l="l" r="r" t="t"/>
              <a:pathLst>
                <a:path extrusionOk="0" h="680" w="492">
                  <a:moveTo>
                    <a:pt x="146" y="1"/>
                  </a:moveTo>
                  <a:cubicBezTo>
                    <a:pt x="101" y="1"/>
                    <a:pt x="61" y="29"/>
                    <a:pt x="34" y="99"/>
                  </a:cubicBezTo>
                  <a:cubicBezTo>
                    <a:pt x="0" y="176"/>
                    <a:pt x="5" y="266"/>
                    <a:pt x="24" y="352"/>
                  </a:cubicBezTo>
                  <a:cubicBezTo>
                    <a:pt x="29" y="371"/>
                    <a:pt x="34" y="400"/>
                    <a:pt x="48" y="428"/>
                  </a:cubicBezTo>
                  <a:cubicBezTo>
                    <a:pt x="48" y="428"/>
                    <a:pt x="48" y="428"/>
                    <a:pt x="48" y="433"/>
                  </a:cubicBezTo>
                  <a:cubicBezTo>
                    <a:pt x="48" y="438"/>
                    <a:pt x="53" y="438"/>
                    <a:pt x="53" y="443"/>
                  </a:cubicBezTo>
                  <a:cubicBezTo>
                    <a:pt x="57" y="452"/>
                    <a:pt x="62" y="462"/>
                    <a:pt x="67" y="476"/>
                  </a:cubicBezTo>
                  <a:cubicBezTo>
                    <a:pt x="105" y="552"/>
                    <a:pt x="157" y="628"/>
                    <a:pt x="219" y="662"/>
                  </a:cubicBezTo>
                  <a:cubicBezTo>
                    <a:pt x="229" y="667"/>
                    <a:pt x="243" y="671"/>
                    <a:pt x="258" y="676"/>
                  </a:cubicBezTo>
                  <a:cubicBezTo>
                    <a:pt x="265" y="678"/>
                    <a:pt x="272" y="680"/>
                    <a:pt x="279" y="680"/>
                  </a:cubicBezTo>
                  <a:cubicBezTo>
                    <a:pt x="286" y="680"/>
                    <a:pt x="293" y="678"/>
                    <a:pt x="300" y="676"/>
                  </a:cubicBezTo>
                  <a:lnTo>
                    <a:pt x="339" y="667"/>
                  </a:lnTo>
                  <a:cubicBezTo>
                    <a:pt x="486" y="628"/>
                    <a:pt x="491" y="428"/>
                    <a:pt x="434" y="295"/>
                  </a:cubicBezTo>
                  <a:cubicBezTo>
                    <a:pt x="424" y="276"/>
                    <a:pt x="420" y="261"/>
                    <a:pt x="410" y="242"/>
                  </a:cubicBezTo>
                  <a:cubicBezTo>
                    <a:pt x="361" y="132"/>
                    <a:pt x="243"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8"/>
            <p:cNvSpPr/>
            <p:nvPr/>
          </p:nvSpPr>
          <p:spPr>
            <a:xfrm rot="-8271347">
              <a:off x="9041047" y="-27084"/>
              <a:ext cx="29851" cy="35372"/>
            </a:xfrm>
            <a:custGeom>
              <a:rect b="b" l="l" r="r" t="t"/>
              <a:pathLst>
                <a:path extrusionOk="0" h="536" w="411">
                  <a:moveTo>
                    <a:pt x="147" y="0"/>
                  </a:moveTo>
                  <a:cubicBezTo>
                    <a:pt x="121" y="0"/>
                    <a:pt x="97" y="11"/>
                    <a:pt x="77" y="37"/>
                  </a:cubicBezTo>
                  <a:cubicBezTo>
                    <a:pt x="1" y="132"/>
                    <a:pt x="29" y="294"/>
                    <a:pt x="91" y="404"/>
                  </a:cubicBezTo>
                  <a:cubicBezTo>
                    <a:pt x="129" y="468"/>
                    <a:pt x="203" y="536"/>
                    <a:pt x="268" y="536"/>
                  </a:cubicBezTo>
                  <a:cubicBezTo>
                    <a:pt x="294" y="536"/>
                    <a:pt x="319" y="525"/>
                    <a:pt x="339" y="499"/>
                  </a:cubicBezTo>
                  <a:cubicBezTo>
                    <a:pt x="410" y="404"/>
                    <a:pt x="382" y="242"/>
                    <a:pt x="320" y="132"/>
                  </a:cubicBezTo>
                  <a:cubicBezTo>
                    <a:pt x="282" y="67"/>
                    <a:pt x="211" y="0"/>
                    <a:pt x="1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18"/>
            <p:cNvSpPr/>
            <p:nvPr/>
          </p:nvSpPr>
          <p:spPr>
            <a:xfrm rot="-8271347">
              <a:off x="9124782" y="51605"/>
              <a:ext cx="29052" cy="31742"/>
            </a:xfrm>
            <a:custGeom>
              <a:rect b="b" l="l" r="r" t="t"/>
              <a:pathLst>
                <a:path extrusionOk="0" h="481" w="400">
                  <a:moveTo>
                    <a:pt x="117" y="0"/>
                  </a:moveTo>
                  <a:cubicBezTo>
                    <a:pt x="11" y="0"/>
                    <a:pt x="1" y="159"/>
                    <a:pt x="18" y="240"/>
                  </a:cubicBezTo>
                  <a:cubicBezTo>
                    <a:pt x="30" y="297"/>
                    <a:pt x="116" y="481"/>
                    <a:pt x="206" y="481"/>
                  </a:cubicBezTo>
                  <a:cubicBezTo>
                    <a:pt x="222" y="481"/>
                    <a:pt x="237" y="476"/>
                    <a:pt x="252" y="464"/>
                  </a:cubicBezTo>
                  <a:cubicBezTo>
                    <a:pt x="280" y="440"/>
                    <a:pt x="333" y="459"/>
                    <a:pt x="361" y="426"/>
                  </a:cubicBezTo>
                  <a:cubicBezTo>
                    <a:pt x="390" y="393"/>
                    <a:pt x="399" y="350"/>
                    <a:pt x="390" y="302"/>
                  </a:cubicBezTo>
                  <a:cubicBezTo>
                    <a:pt x="366" y="188"/>
                    <a:pt x="285" y="50"/>
                    <a:pt x="156" y="7"/>
                  </a:cubicBezTo>
                  <a:cubicBezTo>
                    <a:pt x="142" y="2"/>
                    <a:pt x="129" y="0"/>
                    <a:pt x="11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18"/>
            <p:cNvSpPr/>
            <p:nvPr/>
          </p:nvSpPr>
          <p:spPr>
            <a:xfrm rot="-8271347">
              <a:off x="9243469" y="47682"/>
              <a:ext cx="42126" cy="37748"/>
            </a:xfrm>
            <a:custGeom>
              <a:rect b="b" l="l" r="r" t="t"/>
              <a:pathLst>
                <a:path extrusionOk="0" h="572" w="580">
                  <a:moveTo>
                    <a:pt x="203" y="0"/>
                  </a:moveTo>
                  <a:cubicBezTo>
                    <a:pt x="1" y="0"/>
                    <a:pt x="57" y="524"/>
                    <a:pt x="327" y="568"/>
                  </a:cubicBezTo>
                  <a:cubicBezTo>
                    <a:pt x="339" y="570"/>
                    <a:pt x="349" y="571"/>
                    <a:pt x="359" y="571"/>
                  </a:cubicBezTo>
                  <a:cubicBezTo>
                    <a:pt x="430" y="571"/>
                    <a:pt x="444" y="515"/>
                    <a:pt x="503" y="477"/>
                  </a:cubicBezTo>
                  <a:cubicBezTo>
                    <a:pt x="579" y="425"/>
                    <a:pt x="560" y="239"/>
                    <a:pt x="465" y="177"/>
                  </a:cubicBezTo>
                  <a:cubicBezTo>
                    <a:pt x="379" y="125"/>
                    <a:pt x="355" y="49"/>
                    <a:pt x="255" y="10"/>
                  </a:cubicBezTo>
                  <a:cubicBezTo>
                    <a:pt x="236" y="3"/>
                    <a:pt x="219" y="0"/>
                    <a:pt x="2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8"/>
            <p:cNvSpPr/>
            <p:nvPr/>
          </p:nvSpPr>
          <p:spPr>
            <a:xfrm rot="-8271347">
              <a:off x="9316940" y="171397"/>
              <a:ext cx="22879" cy="22108"/>
            </a:xfrm>
            <a:custGeom>
              <a:rect b="b" l="l" r="r" t="t"/>
              <a:pathLst>
                <a:path extrusionOk="0" h="335" w="315">
                  <a:moveTo>
                    <a:pt x="101" y="0"/>
                  </a:moveTo>
                  <a:cubicBezTo>
                    <a:pt x="101" y="0"/>
                    <a:pt x="101" y="5"/>
                    <a:pt x="101" y="5"/>
                  </a:cubicBezTo>
                  <a:cubicBezTo>
                    <a:pt x="1" y="15"/>
                    <a:pt x="58" y="196"/>
                    <a:pt x="96" y="258"/>
                  </a:cubicBezTo>
                  <a:cubicBezTo>
                    <a:pt x="119" y="301"/>
                    <a:pt x="153" y="334"/>
                    <a:pt x="193" y="334"/>
                  </a:cubicBezTo>
                  <a:cubicBezTo>
                    <a:pt x="201" y="334"/>
                    <a:pt x="211" y="333"/>
                    <a:pt x="220" y="329"/>
                  </a:cubicBezTo>
                  <a:lnTo>
                    <a:pt x="244" y="334"/>
                  </a:lnTo>
                  <a:cubicBezTo>
                    <a:pt x="245" y="334"/>
                    <a:pt x="246" y="334"/>
                    <a:pt x="247" y="334"/>
                  </a:cubicBezTo>
                  <a:cubicBezTo>
                    <a:pt x="314" y="334"/>
                    <a:pt x="291" y="209"/>
                    <a:pt x="268" y="172"/>
                  </a:cubicBezTo>
                  <a:cubicBezTo>
                    <a:pt x="239" y="124"/>
                    <a:pt x="201" y="24"/>
                    <a:pt x="134" y="10"/>
                  </a:cubicBezTo>
                  <a:cubicBezTo>
                    <a:pt x="129" y="5"/>
                    <a:pt x="125" y="0"/>
                    <a:pt x="120" y="0"/>
                  </a:cubicBezTo>
                  <a:lnTo>
                    <a:pt x="105" y="0"/>
                  </a:lnTo>
                  <a:cubicBezTo>
                    <a:pt x="105" y="2"/>
                    <a:pt x="105" y="2"/>
                    <a:pt x="104" y="2"/>
                  </a:cubicBezTo>
                  <a:cubicBezTo>
                    <a:pt x="103" y="2"/>
                    <a:pt x="101" y="0"/>
                    <a:pt x="10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8"/>
            <p:cNvSpPr/>
            <p:nvPr/>
          </p:nvSpPr>
          <p:spPr>
            <a:xfrm rot="-8271347">
              <a:off x="9140204" y="147444"/>
              <a:ext cx="30214" cy="35900"/>
            </a:xfrm>
            <a:custGeom>
              <a:rect b="b" l="l" r="r" t="t"/>
              <a:pathLst>
                <a:path extrusionOk="0" h="544" w="416">
                  <a:moveTo>
                    <a:pt x="147" y="0"/>
                  </a:moveTo>
                  <a:cubicBezTo>
                    <a:pt x="120" y="0"/>
                    <a:pt x="94" y="11"/>
                    <a:pt x="72" y="37"/>
                  </a:cubicBezTo>
                  <a:cubicBezTo>
                    <a:pt x="1" y="132"/>
                    <a:pt x="25" y="299"/>
                    <a:pt x="92" y="413"/>
                  </a:cubicBezTo>
                  <a:cubicBezTo>
                    <a:pt x="129" y="477"/>
                    <a:pt x="201" y="544"/>
                    <a:pt x="266" y="544"/>
                  </a:cubicBezTo>
                  <a:cubicBezTo>
                    <a:pt x="293" y="544"/>
                    <a:pt x="318" y="532"/>
                    <a:pt x="339" y="504"/>
                  </a:cubicBezTo>
                  <a:cubicBezTo>
                    <a:pt x="416" y="413"/>
                    <a:pt x="392" y="247"/>
                    <a:pt x="325" y="132"/>
                  </a:cubicBezTo>
                  <a:cubicBezTo>
                    <a:pt x="288" y="68"/>
                    <a:pt x="214" y="0"/>
                    <a:pt x="1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2" name="Google Shape;4372;p18"/>
            <p:cNvSpPr/>
            <p:nvPr/>
          </p:nvSpPr>
          <p:spPr>
            <a:xfrm rot="-8271347">
              <a:off x="9010780" y="203164"/>
              <a:ext cx="61010" cy="66520"/>
            </a:xfrm>
            <a:custGeom>
              <a:rect b="b" l="l" r="r" t="t"/>
              <a:pathLst>
                <a:path extrusionOk="0" h="1008" w="840">
                  <a:moveTo>
                    <a:pt x="318" y="1"/>
                  </a:moveTo>
                  <a:cubicBezTo>
                    <a:pt x="270" y="1"/>
                    <a:pt x="222" y="26"/>
                    <a:pt x="177" y="83"/>
                  </a:cubicBezTo>
                  <a:cubicBezTo>
                    <a:pt x="0" y="303"/>
                    <a:pt x="263" y="1008"/>
                    <a:pt x="522" y="1008"/>
                  </a:cubicBezTo>
                  <a:cubicBezTo>
                    <a:pt x="570" y="1008"/>
                    <a:pt x="618" y="983"/>
                    <a:pt x="663" y="926"/>
                  </a:cubicBezTo>
                  <a:cubicBezTo>
                    <a:pt x="840" y="705"/>
                    <a:pt x="577" y="1"/>
                    <a:pt x="31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18"/>
            <p:cNvSpPr/>
            <p:nvPr/>
          </p:nvSpPr>
          <p:spPr>
            <a:xfrm rot="-8271347">
              <a:off x="9276713" y="327506"/>
              <a:ext cx="27019" cy="36362"/>
            </a:xfrm>
            <a:custGeom>
              <a:rect b="b" l="l" r="r" t="t"/>
              <a:pathLst>
                <a:path extrusionOk="0" h="551" w="372">
                  <a:moveTo>
                    <a:pt x="86" y="0"/>
                  </a:moveTo>
                  <a:cubicBezTo>
                    <a:pt x="55" y="0"/>
                    <a:pt x="25" y="13"/>
                    <a:pt x="0" y="45"/>
                  </a:cubicBezTo>
                  <a:cubicBezTo>
                    <a:pt x="100" y="107"/>
                    <a:pt x="177" y="145"/>
                    <a:pt x="229" y="169"/>
                  </a:cubicBezTo>
                  <a:lnTo>
                    <a:pt x="348" y="550"/>
                  </a:lnTo>
                  <a:cubicBezTo>
                    <a:pt x="367" y="507"/>
                    <a:pt x="372" y="455"/>
                    <a:pt x="372" y="407"/>
                  </a:cubicBezTo>
                  <a:cubicBezTo>
                    <a:pt x="367" y="321"/>
                    <a:pt x="343" y="236"/>
                    <a:pt x="296" y="155"/>
                  </a:cubicBezTo>
                  <a:cubicBezTo>
                    <a:pt x="296" y="155"/>
                    <a:pt x="296" y="150"/>
                    <a:pt x="296" y="150"/>
                  </a:cubicBezTo>
                  <a:cubicBezTo>
                    <a:pt x="286" y="140"/>
                    <a:pt x="277" y="126"/>
                    <a:pt x="262" y="107"/>
                  </a:cubicBezTo>
                  <a:cubicBezTo>
                    <a:pt x="262" y="102"/>
                    <a:pt x="258" y="102"/>
                    <a:pt x="258" y="102"/>
                  </a:cubicBezTo>
                  <a:cubicBezTo>
                    <a:pt x="208" y="46"/>
                    <a:pt x="144" y="0"/>
                    <a:pt x="8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8"/>
            <p:cNvSpPr/>
            <p:nvPr/>
          </p:nvSpPr>
          <p:spPr>
            <a:xfrm rot="-8271347">
              <a:off x="9343001" y="11134"/>
              <a:ext cx="36751" cy="45601"/>
            </a:xfrm>
            <a:custGeom>
              <a:rect b="b" l="l" r="r" t="t"/>
              <a:pathLst>
                <a:path extrusionOk="0" h="691" w="506">
                  <a:moveTo>
                    <a:pt x="157" y="1"/>
                  </a:moveTo>
                  <a:cubicBezTo>
                    <a:pt x="40" y="1"/>
                    <a:pt x="1" y="165"/>
                    <a:pt x="5" y="260"/>
                  </a:cubicBezTo>
                  <a:cubicBezTo>
                    <a:pt x="5" y="260"/>
                    <a:pt x="5" y="265"/>
                    <a:pt x="5" y="270"/>
                  </a:cubicBezTo>
                  <a:cubicBezTo>
                    <a:pt x="15" y="384"/>
                    <a:pt x="81" y="642"/>
                    <a:pt x="239" y="685"/>
                  </a:cubicBezTo>
                  <a:cubicBezTo>
                    <a:pt x="258" y="689"/>
                    <a:pt x="274" y="691"/>
                    <a:pt x="290" y="691"/>
                  </a:cubicBezTo>
                  <a:cubicBezTo>
                    <a:pt x="346" y="691"/>
                    <a:pt x="379" y="664"/>
                    <a:pt x="424" y="623"/>
                  </a:cubicBezTo>
                  <a:cubicBezTo>
                    <a:pt x="505" y="537"/>
                    <a:pt x="482" y="256"/>
                    <a:pt x="362" y="117"/>
                  </a:cubicBezTo>
                  <a:cubicBezTo>
                    <a:pt x="334" y="70"/>
                    <a:pt x="296" y="32"/>
                    <a:pt x="243" y="22"/>
                  </a:cubicBezTo>
                  <a:cubicBezTo>
                    <a:pt x="234" y="22"/>
                    <a:pt x="224" y="17"/>
                    <a:pt x="215" y="13"/>
                  </a:cubicBezTo>
                  <a:cubicBezTo>
                    <a:pt x="194" y="5"/>
                    <a:pt x="175" y="1"/>
                    <a:pt x="15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8"/>
            <p:cNvSpPr/>
            <p:nvPr/>
          </p:nvSpPr>
          <p:spPr>
            <a:xfrm rot="-8271347">
              <a:off x="9278246" y="-135838"/>
              <a:ext cx="38204" cy="40057"/>
            </a:xfrm>
            <a:custGeom>
              <a:rect b="b" l="l" r="r" t="t"/>
              <a:pathLst>
                <a:path extrusionOk="0" h="607" w="526">
                  <a:moveTo>
                    <a:pt x="229" y="0"/>
                  </a:moveTo>
                  <a:cubicBezTo>
                    <a:pt x="195" y="0"/>
                    <a:pt x="162" y="16"/>
                    <a:pt x="149" y="39"/>
                  </a:cubicBezTo>
                  <a:cubicBezTo>
                    <a:pt x="106" y="49"/>
                    <a:pt x="72" y="68"/>
                    <a:pt x="44" y="106"/>
                  </a:cubicBezTo>
                  <a:cubicBezTo>
                    <a:pt x="1" y="168"/>
                    <a:pt x="10" y="282"/>
                    <a:pt x="72" y="349"/>
                  </a:cubicBezTo>
                  <a:cubicBezTo>
                    <a:pt x="106" y="382"/>
                    <a:pt x="139" y="406"/>
                    <a:pt x="168" y="435"/>
                  </a:cubicBezTo>
                  <a:cubicBezTo>
                    <a:pt x="196" y="483"/>
                    <a:pt x="235" y="525"/>
                    <a:pt x="282" y="568"/>
                  </a:cubicBezTo>
                  <a:cubicBezTo>
                    <a:pt x="313" y="595"/>
                    <a:pt x="342" y="606"/>
                    <a:pt x="369" y="606"/>
                  </a:cubicBezTo>
                  <a:cubicBezTo>
                    <a:pt x="442" y="606"/>
                    <a:pt x="496" y="525"/>
                    <a:pt x="506" y="459"/>
                  </a:cubicBezTo>
                  <a:cubicBezTo>
                    <a:pt x="525" y="311"/>
                    <a:pt x="463" y="116"/>
                    <a:pt x="306" y="30"/>
                  </a:cubicBezTo>
                  <a:cubicBezTo>
                    <a:pt x="292" y="25"/>
                    <a:pt x="282" y="15"/>
                    <a:pt x="273" y="11"/>
                  </a:cubicBezTo>
                  <a:cubicBezTo>
                    <a:pt x="259" y="3"/>
                    <a:pt x="244" y="0"/>
                    <a:pt x="22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8"/>
            <p:cNvSpPr/>
            <p:nvPr/>
          </p:nvSpPr>
          <p:spPr>
            <a:xfrm rot="-8271347">
              <a:off x="9488944" y="3711"/>
              <a:ext cx="38712" cy="48307"/>
            </a:xfrm>
            <a:custGeom>
              <a:rect b="b" l="l" r="r" t="t"/>
              <a:pathLst>
                <a:path extrusionOk="0" h="732" w="533">
                  <a:moveTo>
                    <a:pt x="206" y="0"/>
                  </a:moveTo>
                  <a:cubicBezTo>
                    <a:pt x="1" y="0"/>
                    <a:pt x="18" y="306"/>
                    <a:pt x="80" y="464"/>
                  </a:cubicBezTo>
                  <a:cubicBezTo>
                    <a:pt x="113" y="560"/>
                    <a:pt x="184" y="679"/>
                    <a:pt x="289" y="722"/>
                  </a:cubicBezTo>
                  <a:cubicBezTo>
                    <a:pt x="308" y="728"/>
                    <a:pt x="327" y="731"/>
                    <a:pt x="345" y="731"/>
                  </a:cubicBezTo>
                  <a:cubicBezTo>
                    <a:pt x="416" y="731"/>
                    <a:pt x="474" y="683"/>
                    <a:pt x="489" y="622"/>
                  </a:cubicBezTo>
                  <a:cubicBezTo>
                    <a:pt x="494" y="612"/>
                    <a:pt x="499" y="598"/>
                    <a:pt x="499" y="588"/>
                  </a:cubicBezTo>
                  <a:cubicBezTo>
                    <a:pt x="532" y="479"/>
                    <a:pt x="528" y="369"/>
                    <a:pt x="485" y="250"/>
                  </a:cubicBezTo>
                  <a:cubicBezTo>
                    <a:pt x="456" y="174"/>
                    <a:pt x="380" y="31"/>
                    <a:pt x="284" y="12"/>
                  </a:cubicBezTo>
                  <a:cubicBezTo>
                    <a:pt x="275" y="12"/>
                    <a:pt x="270" y="7"/>
                    <a:pt x="261" y="7"/>
                  </a:cubicBezTo>
                  <a:cubicBezTo>
                    <a:pt x="241" y="2"/>
                    <a:pt x="223" y="0"/>
                    <a:pt x="2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8"/>
            <p:cNvSpPr/>
            <p:nvPr/>
          </p:nvSpPr>
          <p:spPr>
            <a:xfrm rot="-8271347">
              <a:off x="8981506" y="822917"/>
              <a:ext cx="21208" cy="28443"/>
            </a:xfrm>
            <a:custGeom>
              <a:rect b="b" l="l" r="r" t="t"/>
              <a:pathLst>
                <a:path extrusionOk="0" h="431" w="292">
                  <a:moveTo>
                    <a:pt x="148" y="0"/>
                  </a:moveTo>
                  <a:cubicBezTo>
                    <a:pt x="134" y="0"/>
                    <a:pt x="120" y="5"/>
                    <a:pt x="101" y="14"/>
                  </a:cubicBezTo>
                  <a:cubicBezTo>
                    <a:pt x="86" y="19"/>
                    <a:pt x="77" y="24"/>
                    <a:pt x="62" y="29"/>
                  </a:cubicBezTo>
                  <a:cubicBezTo>
                    <a:pt x="1" y="62"/>
                    <a:pt x="5" y="176"/>
                    <a:pt x="20" y="229"/>
                  </a:cubicBezTo>
                  <a:lnTo>
                    <a:pt x="39" y="291"/>
                  </a:lnTo>
                  <a:cubicBezTo>
                    <a:pt x="63" y="374"/>
                    <a:pt x="126" y="431"/>
                    <a:pt x="183" y="431"/>
                  </a:cubicBezTo>
                  <a:cubicBezTo>
                    <a:pt x="227" y="431"/>
                    <a:pt x="268" y="398"/>
                    <a:pt x="286" y="319"/>
                  </a:cubicBezTo>
                  <a:cubicBezTo>
                    <a:pt x="286" y="300"/>
                    <a:pt x="286" y="281"/>
                    <a:pt x="286" y="257"/>
                  </a:cubicBezTo>
                  <a:cubicBezTo>
                    <a:pt x="291" y="262"/>
                    <a:pt x="291" y="262"/>
                    <a:pt x="291" y="262"/>
                  </a:cubicBezTo>
                  <a:cubicBezTo>
                    <a:pt x="291" y="238"/>
                    <a:pt x="286" y="205"/>
                    <a:pt x="282" y="172"/>
                  </a:cubicBezTo>
                  <a:cubicBezTo>
                    <a:pt x="267" y="119"/>
                    <a:pt x="253" y="71"/>
                    <a:pt x="225" y="38"/>
                  </a:cubicBezTo>
                  <a:lnTo>
                    <a:pt x="220" y="38"/>
                  </a:lnTo>
                  <a:cubicBezTo>
                    <a:pt x="210" y="24"/>
                    <a:pt x="201" y="19"/>
                    <a:pt x="191" y="14"/>
                  </a:cubicBezTo>
                  <a:cubicBezTo>
                    <a:pt x="186" y="10"/>
                    <a:pt x="182" y="10"/>
                    <a:pt x="172" y="10"/>
                  </a:cubicBezTo>
                  <a:cubicBezTo>
                    <a:pt x="167" y="5"/>
                    <a:pt x="158" y="0"/>
                    <a:pt x="1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8"/>
            <p:cNvSpPr/>
            <p:nvPr/>
          </p:nvSpPr>
          <p:spPr>
            <a:xfrm rot="-8271347">
              <a:off x="8967411" y="693048"/>
              <a:ext cx="29343" cy="38540"/>
            </a:xfrm>
            <a:custGeom>
              <a:rect b="b" l="l" r="r" t="t"/>
              <a:pathLst>
                <a:path extrusionOk="0" h="584" w="404">
                  <a:moveTo>
                    <a:pt x="93" y="0"/>
                  </a:moveTo>
                  <a:cubicBezTo>
                    <a:pt x="1" y="0"/>
                    <a:pt x="14" y="223"/>
                    <a:pt x="36" y="275"/>
                  </a:cubicBezTo>
                  <a:cubicBezTo>
                    <a:pt x="60" y="313"/>
                    <a:pt x="60" y="366"/>
                    <a:pt x="74" y="413"/>
                  </a:cubicBezTo>
                  <a:cubicBezTo>
                    <a:pt x="88" y="471"/>
                    <a:pt x="131" y="561"/>
                    <a:pt x="198" y="575"/>
                  </a:cubicBezTo>
                  <a:cubicBezTo>
                    <a:pt x="207" y="575"/>
                    <a:pt x="212" y="580"/>
                    <a:pt x="222" y="580"/>
                  </a:cubicBezTo>
                  <a:cubicBezTo>
                    <a:pt x="233" y="582"/>
                    <a:pt x="243" y="583"/>
                    <a:pt x="253" y="583"/>
                  </a:cubicBezTo>
                  <a:cubicBezTo>
                    <a:pt x="404" y="583"/>
                    <a:pt x="372" y="312"/>
                    <a:pt x="341" y="223"/>
                  </a:cubicBezTo>
                  <a:cubicBezTo>
                    <a:pt x="303" y="132"/>
                    <a:pt x="217" y="51"/>
                    <a:pt x="126" y="8"/>
                  </a:cubicBezTo>
                  <a:cubicBezTo>
                    <a:pt x="114" y="3"/>
                    <a:pt x="103" y="0"/>
                    <a:pt x="9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8"/>
            <p:cNvSpPr/>
            <p:nvPr/>
          </p:nvSpPr>
          <p:spPr>
            <a:xfrm rot="-8271347">
              <a:off x="9094702" y="707483"/>
              <a:ext cx="23605" cy="28773"/>
            </a:xfrm>
            <a:custGeom>
              <a:rect b="b" l="l" r="r" t="t"/>
              <a:pathLst>
                <a:path extrusionOk="0" h="436" w="325">
                  <a:moveTo>
                    <a:pt x="122" y="1"/>
                  </a:moveTo>
                  <a:cubicBezTo>
                    <a:pt x="1" y="1"/>
                    <a:pt x="23" y="278"/>
                    <a:pt x="53" y="343"/>
                  </a:cubicBezTo>
                  <a:cubicBezTo>
                    <a:pt x="76" y="385"/>
                    <a:pt x="120" y="435"/>
                    <a:pt x="170" y="435"/>
                  </a:cubicBezTo>
                  <a:cubicBezTo>
                    <a:pt x="183" y="435"/>
                    <a:pt x="197" y="432"/>
                    <a:pt x="211" y="424"/>
                  </a:cubicBezTo>
                  <a:cubicBezTo>
                    <a:pt x="249" y="400"/>
                    <a:pt x="268" y="362"/>
                    <a:pt x="277" y="314"/>
                  </a:cubicBezTo>
                  <a:cubicBezTo>
                    <a:pt x="325" y="262"/>
                    <a:pt x="320" y="167"/>
                    <a:pt x="277" y="110"/>
                  </a:cubicBezTo>
                  <a:cubicBezTo>
                    <a:pt x="244" y="71"/>
                    <a:pt x="220" y="29"/>
                    <a:pt x="163" y="9"/>
                  </a:cubicBezTo>
                  <a:cubicBezTo>
                    <a:pt x="148" y="3"/>
                    <a:pt x="134" y="1"/>
                    <a:pt x="12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8"/>
            <p:cNvSpPr/>
            <p:nvPr/>
          </p:nvSpPr>
          <p:spPr>
            <a:xfrm rot="-8271347">
              <a:off x="9086460" y="562087"/>
              <a:ext cx="26292" cy="31412"/>
            </a:xfrm>
            <a:custGeom>
              <a:rect b="b" l="l" r="r" t="t"/>
              <a:pathLst>
                <a:path extrusionOk="0" h="476" w="362">
                  <a:moveTo>
                    <a:pt x="169" y="0"/>
                  </a:moveTo>
                  <a:cubicBezTo>
                    <a:pt x="120" y="0"/>
                    <a:pt x="74" y="37"/>
                    <a:pt x="53" y="126"/>
                  </a:cubicBezTo>
                  <a:cubicBezTo>
                    <a:pt x="58" y="122"/>
                    <a:pt x="58" y="117"/>
                    <a:pt x="63" y="112"/>
                  </a:cubicBezTo>
                  <a:lnTo>
                    <a:pt x="63" y="112"/>
                  </a:lnTo>
                  <a:cubicBezTo>
                    <a:pt x="1" y="217"/>
                    <a:pt x="44" y="417"/>
                    <a:pt x="163" y="469"/>
                  </a:cubicBezTo>
                  <a:cubicBezTo>
                    <a:pt x="168" y="474"/>
                    <a:pt x="177" y="474"/>
                    <a:pt x="182" y="474"/>
                  </a:cubicBezTo>
                  <a:cubicBezTo>
                    <a:pt x="190" y="475"/>
                    <a:pt x="198" y="476"/>
                    <a:pt x="205" y="476"/>
                  </a:cubicBezTo>
                  <a:cubicBezTo>
                    <a:pt x="350" y="476"/>
                    <a:pt x="361" y="259"/>
                    <a:pt x="330" y="155"/>
                  </a:cubicBezTo>
                  <a:cubicBezTo>
                    <a:pt x="303" y="63"/>
                    <a:pt x="233" y="0"/>
                    <a:pt x="16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8"/>
            <p:cNvSpPr/>
            <p:nvPr/>
          </p:nvSpPr>
          <p:spPr>
            <a:xfrm rot="-8271347">
              <a:off x="8435716" y="568014"/>
              <a:ext cx="41545" cy="49164"/>
            </a:xfrm>
            <a:custGeom>
              <a:rect b="b" l="l" r="r" t="t"/>
              <a:pathLst>
                <a:path extrusionOk="0" h="745" w="572">
                  <a:moveTo>
                    <a:pt x="256" y="1"/>
                  </a:moveTo>
                  <a:cubicBezTo>
                    <a:pt x="218" y="1"/>
                    <a:pt x="178" y="22"/>
                    <a:pt x="138" y="72"/>
                  </a:cubicBezTo>
                  <a:cubicBezTo>
                    <a:pt x="0" y="250"/>
                    <a:pt x="133" y="744"/>
                    <a:pt x="316" y="744"/>
                  </a:cubicBezTo>
                  <a:cubicBezTo>
                    <a:pt x="353" y="744"/>
                    <a:pt x="394" y="723"/>
                    <a:pt x="434" y="673"/>
                  </a:cubicBezTo>
                  <a:cubicBezTo>
                    <a:pt x="572" y="495"/>
                    <a:pt x="439" y="1"/>
                    <a:pt x="2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18"/>
            <p:cNvSpPr/>
            <p:nvPr/>
          </p:nvSpPr>
          <p:spPr>
            <a:xfrm rot="-8271347">
              <a:off x="8484059" y="487906"/>
              <a:ext cx="35734" cy="47911"/>
            </a:xfrm>
            <a:custGeom>
              <a:rect b="b" l="l" r="r" t="t"/>
              <a:pathLst>
                <a:path extrusionOk="0" h="726" w="492">
                  <a:moveTo>
                    <a:pt x="203" y="1"/>
                  </a:moveTo>
                  <a:cubicBezTo>
                    <a:pt x="181" y="1"/>
                    <a:pt x="158" y="7"/>
                    <a:pt x="134" y="21"/>
                  </a:cubicBezTo>
                  <a:cubicBezTo>
                    <a:pt x="25" y="88"/>
                    <a:pt x="1" y="264"/>
                    <a:pt x="20" y="378"/>
                  </a:cubicBezTo>
                  <a:cubicBezTo>
                    <a:pt x="20" y="383"/>
                    <a:pt x="20" y="388"/>
                    <a:pt x="20" y="388"/>
                  </a:cubicBezTo>
                  <a:cubicBezTo>
                    <a:pt x="36" y="493"/>
                    <a:pt x="114" y="726"/>
                    <a:pt x="252" y="726"/>
                  </a:cubicBezTo>
                  <a:cubicBezTo>
                    <a:pt x="276" y="726"/>
                    <a:pt x="302" y="719"/>
                    <a:pt x="330" y="702"/>
                  </a:cubicBezTo>
                  <a:cubicBezTo>
                    <a:pt x="492" y="602"/>
                    <a:pt x="473" y="307"/>
                    <a:pt x="396" y="164"/>
                  </a:cubicBezTo>
                  <a:cubicBezTo>
                    <a:pt x="396" y="159"/>
                    <a:pt x="396" y="159"/>
                    <a:pt x="396" y="154"/>
                  </a:cubicBezTo>
                  <a:cubicBezTo>
                    <a:pt x="355" y="86"/>
                    <a:pt x="287" y="1"/>
                    <a:pt x="20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18"/>
            <p:cNvSpPr/>
            <p:nvPr/>
          </p:nvSpPr>
          <p:spPr>
            <a:xfrm rot="-8271347">
              <a:off x="8536241" y="546013"/>
              <a:ext cx="36025" cy="39859"/>
            </a:xfrm>
            <a:custGeom>
              <a:rect b="b" l="l" r="r" t="t"/>
              <a:pathLst>
                <a:path extrusionOk="0" h="604" w="496">
                  <a:moveTo>
                    <a:pt x="146" y="1"/>
                  </a:moveTo>
                  <a:cubicBezTo>
                    <a:pt x="33" y="1"/>
                    <a:pt x="1" y="189"/>
                    <a:pt x="5" y="288"/>
                  </a:cubicBezTo>
                  <a:lnTo>
                    <a:pt x="10" y="327"/>
                  </a:lnTo>
                  <a:cubicBezTo>
                    <a:pt x="14" y="422"/>
                    <a:pt x="71" y="565"/>
                    <a:pt x="172" y="593"/>
                  </a:cubicBezTo>
                  <a:cubicBezTo>
                    <a:pt x="195" y="601"/>
                    <a:pt x="214" y="604"/>
                    <a:pt x="232" y="604"/>
                  </a:cubicBezTo>
                  <a:cubicBezTo>
                    <a:pt x="282" y="604"/>
                    <a:pt x="315" y="576"/>
                    <a:pt x="372" y="541"/>
                  </a:cubicBezTo>
                  <a:cubicBezTo>
                    <a:pt x="496" y="465"/>
                    <a:pt x="443" y="231"/>
                    <a:pt x="338" y="164"/>
                  </a:cubicBezTo>
                  <a:cubicBezTo>
                    <a:pt x="305" y="112"/>
                    <a:pt x="276" y="60"/>
                    <a:pt x="224" y="26"/>
                  </a:cubicBezTo>
                  <a:cubicBezTo>
                    <a:pt x="194" y="9"/>
                    <a:pt x="168"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8"/>
            <p:cNvSpPr/>
            <p:nvPr/>
          </p:nvSpPr>
          <p:spPr>
            <a:xfrm rot="-8271347">
              <a:off x="8550734" y="739286"/>
              <a:ext cx="12057" cy="14254"/>
            </a:xfrm>
            <a:custGeom>
              <a:rect b="b" l="l" r="r" t="t"/>
              <a:pathLst>
                <a:path extrusionOk="0" h="216" w="166">
                  <a:moveTo>
                    <a:pt x="73" y="0"/>
                  </a:moveTo>
                  <a:cubicBezTo>
                    <a:pt x="63" y="0"/>
                    <a:pt x="51" y="6"/>
                    <a:pt x="40" y="20"/>
                  </a:cubicBezTo>
                  <a:cubicBezTo>
                    <a:pt x="1" y="71"/>
                    <a:pt x="40" y="216"/>
                    <a:pt x="93" y="216"/>
                  </a:cubicBezTo>
                  <a:cubicBezTo>
                    <a:pt x="104" y="216"/>
                    <a:pt x="115" y="210"/>
                    <a:pt x="126" y="196"/>
                  </a:cubicBezTo>
                  <a:cubicBezTo>
                    <a:pt x="166" y="145"/>
                    <a:pt x="126" y="0"/>
                    <a:pt x="7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8"/>
            <p:cNvSpPr/>
            <p:nvPr/>
          </p:nvSpPr>
          <p:spPr>
            <a:xfrm rot="-8271347">
              <a:off x="9529783" y="967486"/>
              <a:ext cx="23968" cy="26991"/>
            </a:xfrm>
            <a:custGeom>
              <a:rect b="b" l="l" r="r" t="t"/>
              <a:pathLst>
                <a:path extrusionOk="0" h="409" w="330">
                  <a:moveTo>
                    <a:pt x="153" y="1"/>
                  </a:moveTo>
                  <a:cubicBezTo>
                    <a:pt x="126" y="1"/>
                    <a:pt x="100" y="12"/>
                    <a:pt x="77" y="42"/>
                  </a:cubicBezTo>
                  <a:cubicBezTo>
                    <a:pt x="0" y="137"/>
                    <a:pt x="15" y="280"/>
                    <a:pt x="58" y="380"/>
                  </a:cubicBezTo>
                  <a:cubicBezTo>
                    <a:pt x="139" y="389"/>
                    <a:pt x="220" y="399"/>
                    <a:pt x="301" y="409"/>
                  </a:cubicBezTo>
                  <a:cubicBezTo>
                    <a:pt x="315" y="375"/>
                    <a:pt x="324" y="337"/>
                    <a:pt x="324" y="294"/>
                  </a:cubicBezTo>
                  <a:cubicBezTo>
                    <a:pt x="329" y="232"/>
                    <a:pt x="320" y="165"/>
                    <a:pt x="291" y="108"/>
                  </a:cubicBezTo>
                  <a:cubicBezTo>
                    <a:pt x="265" y="53"/>
                    <a:pt x="209" y="1"/>
                    <a:pt x="15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8"/>
            <p:cNvSpPr/>
            <p:nvPr/>
          </p:nvSpPr>
          <p:spPr>
            <a:xfrm rot="-8271347">
              <a:off x="8732394" y="226381"/>
              <a:ext cx="25348" cy="32996"/>
            </a:xfrm>
            <a:custGeom>
              <a:rect b="b" l="l" r="r" t="t"/>
              <a:pathLst>
                <a:path extrusionOk="0" h="500" w="349">
                  <a:moveTo>
                    <a:pt x="152" y="0"/>
                  </a:moveTo>
                  <a:cubicBezTo>
                    <a:pt x="126" y="0"/>
                    <a:pt x="100" y="12"/>
                    <a:pt x="77" y="41"/>
                  </a:cubicBezTo>
                  <a:cubicBezTo>
                    <a:pt x="1" y="137"/>
                    <a:pt x="10" y="289"/>
                    <a:pt x="63" y="389"/>
                  </a:cubicBezTo>
                  <a:cubicBezTo>
                    <a:pt x="88" y="444"/>
                    <a:pt x="143" y="499"/>
                    <a:pt x="199" y="499"/>
                  </a:cubicBezTo>
                  <a:cubicBezTo>
                    <a:pt x="225" y="499"/>
                    <a:pt x="252" y="487"/>
                    <a:pt x="277" y="456"/>
                  </a:cubicBezTo>
                  <a:cubicBezTo>
                    <a:pt x="348" y="361"/>
                    <a:pt x="339" y="213"/>
                    <a:pt x="291" y="108"/>
                  </a:cubicBezTo>
                  <a:cubicBezTo>
                    <a:pt x="262" y="53"/>
                    <a:pt x="207" y="0"/>
                    <a:pt x="15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8"/>
            <p:cNvSpPr/>
            <p:nvPr/>
          </p:nvSpPr>
          <p:spPr>
            <a:xfrm rot="-8271347">
              <a:off x="8769562" y="321027"/>
              <a:ext cx="22879" cy="31346"/>
            </a:xfrm>
            <a:custGeom>
              <a:rect b="b" l="l" r="r" t="t"/>
              <a:pathLst>
                <a:path extrusionOk="0" h="475" w="315">
                  <a:moveTo>
                    <a:pt x="130" y="0"/>
                  </a:moveTo>
                  <a:cubicBezTo>
                    <a:pt x="63" y="0"/>
                    <a:pt x="9" y="96"/>
                    <a:pt x="5" y="178"/>
                  </a:cubicBezTo>
                  <a:cubicBezTo>
                    <a:pt x="0" y="278"/>
                    <a:pt x="20" y="450"/>
                    <a:pt x="139" y="473"/>
                  </a:cubicBezTo>
                  <a:cubicBezTo>
                    <a:pt x="143" y="474"/>
                    <a:pt x="147" y="474"/>
                    <a:pt x="150" y="474"/>
                  </a:cubicBezTo>
                  <a:cubicBezTo>
                    <a:pt x="191" y="474"/>
                    <a:pt x="216" y="451"/>
                    <a:pt x="229" y="416"/>
                  </a:cubicBezTo>
                  <a:cubicBezTo>
                    <a:pt x="315" y="335"/>
                    <a:pt x="272" y="130"/>
                    <a:pt x="215" y="54"/>
                  </a:cubicBezTo>
                  <a:cubicBezTo>
                    <a:pt x="186" y="16"/>
                    <a:pt x="157" y="0"/>
                    <a:pt x="13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8"/>
            <p:cNvSpPr/>
            <p:nvPr/>
          </p:nvSpPr>
          <p:spPr>
            <a:xfrm rot="-8271347">
              <a:off x="8813318" y="226256"/>
              <a:ext cx="24549" cy="31148"/>
            </a:xfrm>
            <a:custGeom>
              <a:rect b="b" l="l" r="r" t="t"/>
              <a:pathLst>
                <a:path extrusionOk="0" h="472" w="338">
                  <a:moveTo>
                    <a:pt x="146" y="1"/>
                  </a:moveTo>
                  <a:cubicBezTo>
                    <a:pt x="94" y="1"/>
                    <a:pt x="44" y="44"/>
                    <a:pt x="23" y="126"/>
                  </a:cubicBezTo>
                  <a:lnTo>
                    <a:pt x="18" y="155"/>
                  </a:lnTo>
                  <a:cubicBezTo>
                    <a:pt x="0" y="232"/>
                    <a:pt x="25" y="472"/>
                    <a:pt x="146" y="472"/>
                  </a:cubicBezTo>
                  <a:cubicBezTo>
                    <a:pt x="152" y="472"/>
                    <a:pt x="159" y="471"/>
                    <a:pt x="166" y="470"/>
                  </a:cubicBezTo>
                  <a:cubicBezTo>
                    <a:pt x="176" y="470"/>
                    <a:pt x="180" y="470"/>
                    <a:pt x="185" y="465"/>
                  </a:cubicBezTo>
                  <a:cubicBezTo>
                    <a:pt x="338" y="436"/>
                    <a:pt x="319" y="198"/>
                    <a:pt x="266" y="98"/>
                  </a:cubicBezTo>
                  <a:cubicBezTo>
                    <a:pt x="236" y="32"/>
                    <a:pt x="190" y="1"/>
                    <a:pt x="1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8"/>
            <p:cNvSpPr/>
            <p:nvPr/>
          </p:nvSpPr>
          <p:spPr>
            <a:xfrm rot="-8271347">
              <a:off x="8627365" y="886330"/>
              <a:ext cx="25639" cy="21646"/>
            </a:xfrm>
            <a:custGeom>
              <a:rect b="b" l="l" r="r" t="t"/>
              <a:pathLst>
                <a:path extrusionOk="0" h="328" w="353">
                  <a:moveTo>
                    <a:pt x="173" y="1"/>
                  </a:moveTo>
                  <a:cubicBezTo>
                    <a:pt x="169" y="1"/>
                    <a:pt x="165" y="1"/>
                    <a:pt x="161" y="1"/>
                  </a:cubicBezTo>
                  <a:cubicBezTo>
                    <a:pt x="1" y="13"/>
                    <a:pt x="99" y="328"/>
                    <a:pt x="197" y="328"/>
                  </a:cubicBezTo>
                  <a:cubicBezTo>
                    <a:pt x="212" y="328"/>
                    <a:pt x="228" y="320"/>
                    <a:pt x="242" y="301"/>
                  </a:cubicBezTo>
                  <a:lnTo>
                    <a:pt x="251" y="301"/>
                  </a:lnTo>
                  <a:cubicBezTo>
                    <a:pt x="261" y="305"/>
                    <a:pt x="269" y="307"/>
                    <a:pt x="276" y="307"/>
                  </a:cubicBezTo>
                  <a:cubicBezTo>
                    <a:pt x="353" y="307"/>
                    <a:pt x="334" y="117"/>
                    <a:pt x="304" y="77"/>
                  </a:cubicBezTo>
                  <a:cubicBezTo>
                    <a:pt x="264" y="33"/>
                    <a:pt x="232" y="1"/>
                    <a:pt x="17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18"/>
            <p:cNvSpPr/>
            <p:nvPr/>
          </p:nvSpPr>
          <p:spPr>
            <a:xfrm rot="-8271347">
              <a:off x="9282081" y="1045157"/>
              <a:ext cx="30577" cy="41377"/>
            </a:xfrm>
            <a:custGeom>
              <a:rect b="b" l="l" r="r" t="t"/>
              <a:pathLst>
                <a:path extrusionOk="0" h="627" w="421">
                  <a:moveTo>
                    <a:pt x="185" y="1"/>
                  </a:moveTo>
                  <a:cubicBezTo>
                    <a:pt x="115" y="1"/>
                    <a:pt x="49" y="61"/>
                    <a:pt x="20" y="166"/>
                  </a:cubicBezTo>
                  <a:cubicBezTo>
                    <a:pt x="1" y="228"/>
                    <a:pt x="1" y="290"/>
                    <a:pt x="5" y="352"/>
                  </a:cubicBezTo>
                  <a:cubicBezTo>
                    <a:pt x="9" y="478"/>
                    <a:pt x="111" y="627"/>
                    <a:pt x="213" y="627"/>
                  </a:cubicBezTo>
                  <a:cubicBezTo>
                    <a:pt x="233" y="627"/>
                    <a:pt x="253" y="621"/>
                    <a:pt x="273" y="608"/>
                  </a:cubicBezTo>
                  <a:lnTo>
                    <a:pt x="273" y="608"/>
                  </a:lnTo>
                  <a:cubicBezTo>
                    <a:pt x="272" y="609"/>
                    <a:pt x="272" y="610"/>
                    <a:pt x="272" y="610"/>
                  </a:cubicBezTo>
                  <a:cubicBezTo>
                    <a:pt x="277" y="605"/>
                    <a:pt x="277" y="605"/>
                    <a:pt x="282" y="600"/>
                  </a:cubicBezTo>
                  <a:cubicBezTo>
                    <a:pt x="282" y="600"/>
                    <a:pt x="287" y="600"/>
                    <a:pt x="287" y="595"/>
                  </a:cubicBezTo>
                  <a:cubicBezTo>
                    <a:pt x="420" y="490"/>
                    <a:pt x="411" y="266"/>
                    <a:pt x="344" y="128"/>
                  </a:cubicBezTo>
                  <a:cubicBezTo>
                    <a:pt x="301" y="41"/>
                    <a:pt x="242" y="1"/>
                    <a:pt x="18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18"/>
            <p:cNvSpPr/>
            <p:nvPr/>
          </p:nvSpPr>
          <p:spPr>
            <a:xfrm rot="-8271347">
              <a:off x="9223080" y="992593"/>
              <a:ext cx="26728" cy="31544"/>
            </a:xfrm>
            <a:custGeom>
              <a:rect b="b" l="l" r="r" t="t"/>
              <a:pathLst>
                <a:path extrusionOk="0" h="478" w="368">
                  <a:moveTo>
                    <a:pt x="166" y="1"/>
                  </a:moveTo>
                  <a:cubicBezTo>
                    <a:pt x="142" y="1"/>
                    <a:pt x="117" y="14"/>
                    <a:pt x="91" y="46"/>
                  </a:cubicBezTo>
                  <a:cubicBezTo>
                    <a:pt x="0" y="161"/>
                    <a:pt x="86" y="478"/>
                    <a:pt x="202" y="478"/>
                  </a:cubicBezTo>
                  <a:cubicBezTo>
                    <a:pt x="226" y="478"/>
                    <a:pt x="252" y="464"/>
                    <a:pt x="277" y="432"/>
                  </a:cubicBezTo>
                  <a:cubicBezTo>
                    <a:pt x="368" y="318"/>
                    <a:pt x="282" y="1"/>
                    <a:pt x="16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8"/>
            <p:cNvSpPr/>
            <p:nvPr/>
          </p:nvSpPr>
          <p:spPr>
            <a:xfrm rot="-8271347">
              <a:off x="9195652" y="1021909"/>
              <a:ext cx="10822" cy="12803"/>
            </a:xfrm>
            <a:custGeom>
              <a:rect b="b" l="l" r="r" t="t"/>
              <a:pathLst>
                <a:path extrusionOk="0" h="194" w="149">
                  <a:moveTo>
                    <a:pt x="68" y="1"/>
                  </a:moveTo>
                  <a:cubicBezTo>
                    <a:pt x="58" y="1"/>
                    <a:pt x="47" y="6"/>
                    <a:pt x="37" y="19"/>
                  </a:cubicBezTo>
                  <a:cubicBezTo>
                    <a:pt x="1" y="67"/>
                    <a:pt x="38" y="194"/>
                    <a:pt x="84" y="194"/>
                  </a:cubicBezTo>
                  <a:cubicBezTo>
                    <a:pt x="94" y="194"/>
                    <a:pt x="103" y="189"/>
                    <a:pt x="113" y="177"/>
                  </a:cubicBezTo>
                  <a:cubicBezTo>
                    <a:pt x="148" y="129"/>
                    <a:pt x="115" y="1"/>
                    <a:pt x="6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18"/>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8"/>
          <p:cNvSpPr txBox="1"/>
          <p:nvPr>
            <p:ph type="title"/>
          </p:nvPr>
        </p:nvSpPr>
        <p:spPr>
          <a:xfrm>
            <a:off x="720000" y="540000"/>
            <a:ext cx="4248300" cy="886800"/>
          </a:xfrm>
          <a:prstGeom prst="rect">
            <a:avLst/>
          </a:prstGeom>
        </p:spPr>
        <p:txBody>
          <a:bodyPr anchorCtr="0" anchor="t" bIns="91425" lIns="91425" spcFirstLastPara="1" rIns="91425" wrap="square" tIns="91425">
            <a:noAutofit/>
          </a:bodyPr>
          <a:lstStyle>
            <a:lvl1pPr lvl="0" rtl="0">
              <a:spcBef>
                <a:spcPts val="0"/>
              </a:spcBef>
              <a:spcAft>
                <a:spcPts val="0"/>
              </a:spcAft>
              <a:buSzPts val="4700"/>
              <a:buNone/>
              <a:defRPr sz="4000">
                <a:latin typeface="Sue Ellen Francisco"/>
                <a:ea typeface="Sue Ellen Francisco"/>
                <a:cs typeface="Sue Ellen Francisco"/>
                <a:sym typeface="Sue Ellen Francisco"/>
              </a:defRPr>
            </a:lvl1pPr>
            <a:lvl2pPr lvl="1" rtl="0" algn="ctr">
              <a:spcBef>
                <a:spcPts val="0"/>
              </a:spcBef>
              <a:spcAft>
                <a:spcPts val="0"/>
              </a:spcAft>
              <a:buSzPts val="4200"/>
              <a:buNone/>
              <a:defRPr sz="4200"/>
            </a:lvl2pPr>
            <a:lvl3pPr lvl="2" rtl="0" algn="ctr">
              <a:spcBef>
                <a:spcPts val="0"/>
              </a:spcBef>
              <a:spcAft>
                <a:spcPts val="0"/>
              </a:spcAft>
              <a:buSzPts val="4200"/>
              <a:buNone/>
              <a:defRPr sz="4200"/>
            </a:lvl3pPr>
            <a:lvl4pPr lvl="3" rtl="0" algn="ctr">
              <a:spcBef>
                <a:spcPts val="0"/>
              </a:spcBef>
              <a:spcAft>
                <a:spcPts val="0"/>
              </a:spcAft>
              <a:buSzPts val="4200"/>
              <a:buNone/>
              <a:defRPr sz="4200"/>
            </a:lvl4pPr>
            <a:lvl5pPr lvl="4" rtl="0" algn="ctr">
              <a:spcBef>
                <a:spcPts val="0"/>
              </a:spcBef>
              <a:spcAft>
                <a:spcPts val="0"/>
              </a:spcAft>
              <a:buSzPts val="4200"/>
              <a:buNone/>
              <a:defRPr sz="4200"/>
            </a:lvl5pPr>
            <a:lvl6pPr lvl="5" rtl="0" algn="ctr">
              <a:spcBef>
                <a:spcPts val="0"/>
              </a:spcBef>
              <a:spcAft>
                <a:spcPts val="0"/>
              </a:spcAft>
              <a:buSzPts val="4200"/>
              <a:buNone/>
              <a:defRPr sz="4200"/>
            </a:lvl6pPr>
            <a:lvl7pPr lvl="6" rtl="0" algn="ctr">
              <a:spcBef>
                <a:spcPts val="0"/>
              </a:spcBef>
              <a:spcAft>
                <a:spcPts val="0"/>
              </a:spcAft>
              <a:buSzPts val="4200"/>
              <a:buNone/>
              <a:defRPr sz="4200"/>
            </a:lvl7pPr>
            <a:lvl8pPr lvl="7" rtl="0" algn="ctr">
              <a:spcBef>
                <a:spcPts val="0"/>
              </a:spcBef>
              <a:spcAft>
                <a:spcPts val="0"/>
              </a:spcAft>
              <a:buSzPts val="4200"/>
              <a:buNone/>
              <a:defRPr sz="4200"/>
            </a:lvl8pPr>
            <a:lvl9pPr lvl="8" rtl="0" algn="ctr">
              <a:spcBef>
                <a:spcPts val="0"/>
              </a:spcBef>
              <a:spcAft>
                <a:spcPts val="0"/>
              </a:spcAft>
              <a:buSzPts val="4200"/>
              <a:buNone/>
              <a:defRPr sz="4200"/>
            </a:lvl9pPr>
          </a:lstStyle>
          <a:p/>
        </p:txBody>
      </p:sp>
      <p:sp>
        <p:nvSpPr>
          <p:cNvPr id="4395" name="Google Shape;4395;p18"/>
          <p:cNvSpPr txBox="1"/>
          <p:nvPr>
            <p:ph idx="1" type="subTitle"/>
          </p:nvPr>
        </p:nvSpPr>
        <p:spPr>
          <a:xfrm>
            <a:off x="103325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96" name="Google Shape;4396;p18"/>
          <p:cNvSpPr txBox="1"/>
          <p:nvPr>
            <p:ph idx="2" type="subTitle"/>
          </p:nvPr>
        </p:nvSpPr>
        <p:spPr>
          <a:xfrm>
            <a:off x="91130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397" name="Google Shape;4397;p18"/>
          <p:cNvSpPr txBox="1"/>
          <p:nvPr>
            <p:ph idx="3" type="subTitle"/>
          </p:nvPr>
        </p:nvSpPr>
        <p:spPr>
          <a:xfrm>
            <a:off x="366480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398" name="Google Shape;4398;p18"/>
          <p:cNvSpPr txBox="1"/>
          <p:nvPr>
            <p:ph idx="4" type="subTitle"/>
          </p:nvPr>
        </p:nvSpPr>
        <p:spPr>
          <a:xfrm>
            <a:off x="354285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399" name="Google Shape;4399;p18"/>
          <p:cNvSpPr txBox="1"/>
          <p:nvPr>
            <p:ph idx="5" type="subTitle"/>
          </p:nvPr>
        </p:nvSpPr>
        <p:spPr>
          <a:xfrm>
            <a:off x="6296350" y="12328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0" name="Google Shape;4400;p18"/>
          <p:cNvSpPr txBox="1"/>
          <p:nvPr>
            <p:ph idx="6" type="subTitle"/>
          </p:nvPr>
        </p:nvSpPr>
        <p:spPr>
          <a:xfrm>
            <a:off x="6174400" y="1956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1" name="Google Shape;4401;p18"/>
          <p:cNvSpPr txBox="1"/>
          <p:nvPr>
            <p:ph idx="7" type="subTitle"/>
          </p:nvPr>
        </p:nvSpPr>
        <p:spPr>
          <a:xfrm>
            <a:off x="103325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2" name="Google Shape;4402;p18"/>
          <p:cNvSpPr txBox="1"/>
          <p:nvPr>
            <p:ph idx="8" type="subTitle"/>
          </p:nvPr>
        </p:nvSpPr>
        <p:spPr>
          <a:xfrm>
            <a:off x="91130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3" name="Google Shape;4403;p18"/>
          <p:cNvSpPr txBox="1"/>
          <p:nvPr>
            <p:ph idx="9" type="subTitle"/>
          </p:nvPr>
        </p:nvSpPr>
        <p:spPr>
          <a:xfrm>
            <a:off x="366480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4" name="Google Shape;4404;p18"/>
          <p:cNvSpPr txBox="1"/>
          <p:nvPr>
            <p:ph idx="13" type="subTitle"/>
          </p:nvPr>
        </p:nvSpPr>
        <p:spPr>
          <a:xfrm>
            <a:off x="354285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4405" name="Google Shape;4405;p18"/>
          <p:cNvSpPr txBox="1"/>
          <p:nvPr>
            <p:ph idx="14" type="subTitle"/>
          </p:nvPr>
        </p:nvSpPr>
        <p:spPr>
          <a:xfrm>
            <a:off x="6296350" y="2924288"/>
            <a:ext cx="1814400" cy="1077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chemeClr val="dk1"/>
              </a:buClr>
              <a:buSzPts val="1500"/>
              <a:buNone/>
              <a:defRPr sz="3000">
                <a:solidFill>
                  <a:schemeClr val="dk1"/>
                </a:solidFill>
                <a:latin typeface="Sue Ellen Francisco"/>
                <a:ea typeface="Sue Ellen Francisco"/>
                <a:cs typeface="Sue Ellen Francisco"/>
                <a:sym typeface="Sue Ellen Francisco"/>
              </a:defRPr>
            </a:lvl1pPr>
            <a:lvl2pPr lvl="1" rtl="0">
              <a:spcBef>
                <a:spcPts val="1600"/>
              </a:spcBef>
              <a:spcAft>
                <a:spcPts val="0"/>
              </a:spcAft>
              <a:buClr>
                <a:srgbClr val="FFFFFF"/>
              </a:buClr>
              <a:buSzPts val="1500"/>
              <a:buNone/>
              <a:defRPr>
                <a:solidFill>
                  <a:srgbClr val="FFFFFF"/>
                </a:solidFill>
              </a:defRPr>
            </a:lvl2pPr>
            <a:lvl3pPr lvl="2" rtl="0">
              <a:spcBef>
                <a:spcPts val="1600"/>
              </a:spcBef>
              <a:spcAft>
                <a:spcPts val="0"/>
              </a:spcAft>
              <a:buClr>
                <a:srgbClr val="FFFFFF"/>
              </a:buClr>
              <a:buSzPts val="1500"/>
              <a:buNone/>
              <a:defRPr>
                <a:solidFill>
                  <a:srgbClr val="FFFFFF"/>
                </a:solidFill>
              </a:defRPr>
            </a:lvl3pPr>
            <a:lvl4pPr lvl="3" rtl="0">
              <a:spcBef>
                <a:spcPts val="1600"/>
              </a:spcBef>
              <a:spcAft>
                <a:spcPts val="0"/>
              </a:spcAft>
              <a:buClr>
                <a:srgbClr val="FFFFFF"/>
              </a:buClr>
              <a:buSzPts val="1500"/>
              <a:buNone/>
              <a:defRPr>
                <a:solidFill>
                  <a:srgbClr val="FFFFFF"/>
                </a:solidFill>
              </a:defRPr>
            </a:lvl4pPr>
            <a:lvl5pPr lvl="4" rtl="0">
              <a:spcBef>
                <a:spcPts val="1600"/>
              </a:spcBef>
              <a:spcAft>
                <a:spcPts val="0"/>
              </a:spcAft>
              <a:buClr>
                <a:srgbClr val="FFFFFF"/>
              </a:buClr>
              <a:buSzPts val="1500"/>
              <a:buNone/>
              <a:defRPr>
                <a:solidFill>
                  <a:srgbClr val="FFFFFF"/>
                </a:solidFill>
              </a:defRPr>
            </a:lvl5pPr>
            <a:lvl6pPr lvl="5" rtl="0">
              <a:spcBef>
                <a:spcPts val="1600"/>
              </a:spcBef>
              <a:spcAft>
                <a:spcPts val="0"/>
              </a:spcAft>
              <a:buClr>
                <a:srgbClr val="FFFFFF"/>
              </a:buClr>
              <a:buSzPts val="1500"/>
              <a:buNone/>
              <a:defRPr>
                <a:solidFill>
                  <a:srgbClr val="FFFFFF"/>
                </a:solidFill>
              </a:defRPr>
            </a:lvl6pPr>
            <a:lvl7pPr lvl="6" rtl="0">
              <a:spcBef>
                <a:spcPts val="1600"/>
              </a:spcBef>
              <a:spcAft>
                <a:spcPts val="0"/>
              </a:spcAft>
              <a:buClr>
                <a:srgbClr val="FFFFFF"/>
              </a:buClr>
              <a:buSzPts val="1500"/>
              <a:buNone/>
              <a:defRPr>
                <a:solidFill>
                  <a:srgbClr val="FFFFFF"/>
                </a:solidFill>
              </a:defRPr>
            </a:lvl7pPr>
            <a:lvl8pPr lvl="7" rtl="0">
              <a:spcBef>
                <a:spcPts val="1600"/>
              </a:spcBef>
              <a:spcAft>
                <a:spcPts val="0"/>
              </a:spcAft>
              <a:buClr>
                <a:srgbClr val="FFFFFF"/>
              </a:buClr>
              <a:buSzPts val="1500"/>
              <a:buNone/>
              <a:defRPr>
                <a:solidFill>
                  <a:srgbClr val="FFFFFF"/>
                </a:solidFill>
              </a:defRPr>
            </a:lvl8pPr>
            <a:lvl9pPr lvl="8" rtl="0">
              <a:spcBef>
                <a:spcPts val="1600"/>
              </a:spcBef>
              <a:spcAft>
                <a:spcPts val="1600"/>
              </a:spcAft>
              <a:buClr>
                <a:srgbClr val="FFFFFF"/>
              </a:buClr>
              <a:buSzPts val="1500"/>
              <a:buNone/>
              <a:defRPr>
                <a:solidFill>
                  <a:srgbClr val="FFFFFF"/>
                </a:solidFill>
              </a:defRPr>
            </a:lvl9pPr>
          </a:lstStyle>
          <a:p/>
        </p:txBody>
      </p:sp>
      <p:sp>
        <p:nvSpPr>
          <p:cNvPr id="4406" name="Google Shape;4406;p18"/>
          <p:cNvSpPr txBox="1"/>
          <p:nvPr>
            <p:ph idx="15" type="subTitle"/>
          </p:nvPr>
        </p:nvSpPr>
        <p:spPr>
          <a:xfrm>
            <a:off x="6174400" y="3678513"/>
            <a:ext cx="2058300" cy="10773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4407" name="Google Shape;4407;p18"/>
          <p:cNvGrpSpPr/>
          <p:nvPr/>
        </p:nvGrpSpPr>
        <p:grpSpPr>
          <a:xfrm>
            <a:off x="-1020477" y="3563549"/>
            <a:ext cx="2297870" cy="2297722"/>
            <a:chOff x="-1020477" y="3563549"/>
            <a:chExt cx="2297870" cy="2297722"/>
          </a:xfrm>
        </p:grpSpPr>
        <p:sp>
          <p:nvSpPr>
            <p:cNvPr id="4408" name="Google Shape;4408;p18"/>
            <p:cNvSpPr/>
            <p:nvPr/>
          </p:nvSpPr>
          <p:spPr>
            <a:xfrm rot="-4876660">
              <a:off x="-822054" y="3760785"/>
              <a:ext cx="1931762" cy="1922732"/>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18"/>
            <p:cNvSpPr/>
            <p:nvPr/>
          </p:nvSpPr>
          <p:spPr>
            <a:xfrm rot="-4876660">
              <a:off x="-822054" y="3760785"/>
              <a:ext cx="1931762" cy="1922732"/>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8"/>
            <p:cNvSpPr/>
            <p:nvPr/>
          </p:nvSpPr>
          <p:spPr>
            <a:xfrm rot="-4876660">
              <a:off x="183814" y="5120484"/>
              <a:ext cx="9080" cy="3352"/>
            </a:xfrm>
            <a:custGeom>
              <a:rect b="b" l="l" r="r" t="t"/>
              <a:pathLst>
                <a:path extrusionOk="0" h="19" w="54">
                  <a:moveTo>
                    <a:pt x="54" y="0"/>
                  </a:moveTo>
                  <a:cubicBezTo>
                    <a:pt x="45" y="0"/>
                    <a:pt x="10" y="18"/>
                    <a:pt x="1" y="18"/>
                  </a:cubicBezTo>
                  <a:cubicBezTo>
                    <a:pt x="10" y="18"/>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8"/>
            <p:cNvSpPr/>
            <p:nvPr/>
          </p:nvSpPr>
          <p:spPr>
            <a:xfrm rot="-4876660">
              <a:off x="179050" y="5094820"/>
              <a:ext cx="7567" cy="3352"/>
            </a:xfrm>
            <a:custGeom>
              <a:rect b="b" l="l" r="r" t="t"/>
              <a:pathLst>
                <a:path extrusionOk="0" h="19" w="45">
                  <a:moveTo>
                    <a:pt x="44" y="0"/>
                  </a:moveTo>
                  <a:lnTo>
                    <a:pt x="0" y="18"/>
                  </a:lnTo>
                  <a:lnTo>
                    <a:pt x="18" y="18"/>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18"/>
            <p:cNvSpPr/>
            <p:nvPr/>
          </p:nvSpPr>
          <p:spPr>
            <a:xfrm rot="-4876660">
              <a:off x="177435" y="5095044"/>
              <a:ext cx="11939" cy="4763"/>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18"/>
            <p:cNvSpPr/>
            <p:nvPr/>
          </p:nvSpPr>
          <p:spPr>
            <a:xfrm rot="-4876660">
              <a:off x="188789" y="5128171"/>
              <a:ext cx="1682" cy="1588"/>
            </a:xfrm>
            <a:custGeom>
              <a:rect b="b" l="l" r="r" t="t"/>
              <a:pathLst>
                <a:path extrusionOk="0" h="9" w="10">
                  <a:moveTo>
                    <a:pt x="0" y="9"/>
                  </a:moveTo>
                  <a:cubicBezTo>
                    <a:pt x="9" y="0"/>
                    <a:pt x="9" y="0"/>
                    <a:pt x="9" y="0"/>
                  </a:cubicBezTo>
                  <a:cubicBezTo>
                    <a:pt x="9" y="0"/>
                    <a:pt x="9"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18"/>
            <p:cNvSpPr/>
            <p:nvPr/>
          </p:nvSpPr>
          <p:spPr>
            <a:xfrm rot="-4876660">
              <a:off x="190129" y="5129724"/>
              <a:ext cx="168" cy="176"/>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18"/>
            <p:cNvSpPr/>
            <p:nvPr/>
          </p:nvSpPr>
          <p:spPr>
            <a:xfrm rot="-4876660">
              <a:off x="184744" y="5130480"/>
              <a:ext cx="10426" cy="3175"/>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18"/>
            <p:cNvSpPr/>
            <p:nvPr/>
          </p:nvSpPr>
          <p:spPr>
            <a:xfrm rot="-4876660">
              <a:off x="185946" y="5115791"/>
              <a:ext cx="1682" cy="1764"/>
            </a:xfrm>
            <a:custGeom>
              <a:rect b="b" l="l" r="r" t="t"/>
              <a:pathLst>
                <a:path extrusionOk="0" h="10" w="10">
                  <a:moveTo>
                    <a:pt x="10" y="1"/>
                  </a:moveTo>
                  <a:lnTo>
                    <a:pt x="1" y="9"/>
                  </a:lnTo>
                  <a:cubicBezTo>
                    <a:pt x="10" y="9"/>
                    <a:pt x="1"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18"/>
            <p:cNvSpPr/>
            <p:nvPr/>
          </p:nvSpPr>
          <p:spPr>
            <a:xfrm rot="-4876660">
              <a:off x="185642" y="5118923"/>
              <a:ext cx="4540" cy="1764"/>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18"/>
            <p:cNvSpPr/>
            <p:nvPr/>
          </p:nvSpPr>
          <p:spPr>
            <a:xfrm rot="-4876660">
              <a:off x="181818" y="5112558"/>
              <a:ext cx="9080" cy="3352"/>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18"/>
            <p:cNvSpPr/>
            <p:nvPr/>
          </p:nvSpPr>
          <p:spPr>
            <a:xfrm rot="-4876660">
              <a:off x="177526" y="5078894"/>
              <a:ext cx="4708" cy="1588"/>
            </a:xfrm>
            <a:custGeom>
              <a:rect b="b" l="l" r="r" t="t"/>
              <a:pathLst>
                <a:path extrusionOk="0" h="9" w="28">
                  <a:moveTo>
                    <a:pt x="1" y="9"/>
                  </a:moveTo>
                  <a:lnTo>
                    <a:pt x="27" y="0"/>
                  </a:lnTo>
                  <a:lnTo>
                    <a:pt x="1" y="9"/>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18"/>
            <p:cNvSpPr/>
            <p:nvPr/>
          </p:nvSpPr>
          <p:spPr>
            <a:xfrm rot="-4876660">
              <a:off x="182250" y="5125853"/>
              <a:ext cx="13621" cy="3175"/>
            </a:xfrm>
            <a:custGeom>
              <a:rect b="b" l="l" r="r" t="t"/>
              <a:pathLst>
                <a:path extrusionOk="0" h="18" w="81">
                  <a:moveTo>
                    <a:pt x="54" y="0"/>
                  </a:moveTo>
                  <a:cubicBezTo>
                    <a:pt x="45" y="9"/>
                    <a:pt x="27" y="9"/>
                    <a:pt x="1" y="18"/>
                  </a:cubicBezTo>
                  <a:cubicBezTo>
                    <a:pt x="27" y="18"/>
                    <a:pt x="54" y="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18"/>
            <p:cNvSpPr/>
            <p:nvPr/>
          </p:nvSpPr>
          <p:spPr>
            <a:xfrm rot="-4876660">
              <a:off x="185872" y="5117427"/>
              <a:ext cx="4540" cy="1764"/>
            </a:xfrm>
            <a:custGeom>
              <a:rect b="b" l="l" r="r" t="t"/>
              <a:pathLst>
                <a:path extrusionOk="0" h="10" w="27">
                  <a:moveTo>
                    <a:pt x="27" y="0"/>
                  </a:moveTo>
                  <a:cubicBezTo>
                    <a:pt x="27" y="0"/>
                    <a:pt x="18" y="0"/>
                    <a:pt x="0" y="9"/>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18"/>
            <p:cNvSpPr/>
            <p:nvPr/>
          </p:nvSpPr>
          <p:spPr>
            <a:xfrm rot="-4876660">
              <a:off x="179542" y="5102738"/>
              <a:ext cx="10426" cy="3175"/>
            </a:xfrm>
            <a:custGeom>
              <a:rect b="b" l="l" r="r" t="t"/>
              <a:pathLst>
                <a:path extrusionOk="0" h="18" w="62">
                  <a:moveTo>
                    <a:pt x="62" y="0"/>
                  </a:move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18"/>
            <p:cNvSpPr/>
            <p:nvPr/>
          </p:nvSpPr>
          <p:spPr>
            <a:xfrm rot="-4876660">
              <a:off x="184826" y="5134260"/>
              <a:ext cx="12107" cy="3352"/>
            </a:xfrm>
            <a:custGeom>
              <a:rect b="b" l="l" r="r" t="t"/>
              <a:pathLst>
                <a:path extrusionOk="0" h="19" w="72">
                  <a:moveTo>
                    <a:pt x="71" y="1"/>
                  </a:moveTo>
                  <a:lnTo>
                    <a:pt x="1" y="19"/>
                  </a:lnTo>
                  <a:lnTo>
                    <a:pt x="45" y="10"/>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18"/>
            <p:cNvSpPr/>
            <p:nvPr/>
          </p:nvSpPr>
          <p:spPr>
            <a:xfrm rot="-4876660">
              <a:off x="184379" y="5137234"/>
              <a:ext cx="13452" cy="4939"/>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18"/>
            <p:cNvSpPr/>
            <p:nvPr/>
          </p:nvSpPr>
          <p:spPr>
            <a:xfrm rot="-4876660">
              <a:off x="186731" y="5131228"/>
              <a:ext cx="6222" cy="3175"/>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18"/>
            <p:cNvSpPr/>
            <p:nvPr/>
          </p:nvSpPr>
          <p:spPr>
            <a:xfrm rot="-4876660">
              <a:off x="183814" y="5120484"/>
              <a:ext cx="9080" cy="3352"/>
            </a:xfrm>
            <a:custGeom>
              <a:rect b="b" l="l" r="r" t="t"/>
              <a:pathLst>
                <a:path extrusionOk="0" h="19" w="54">
                  <a:moveTo>
                    <a:pt x="54" y="0"/>
                  </a:moveTo>
                  <a:cubicBezTo>
                    <a:pt x="45" y="0"/>
                    <a:pt x="10" y="9"/>
                    <a:pt x="1" y="18"/>
                  </a:cubicBez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18"/>
            <p:cNvSpPr/>
            <p:nvPr/>
          </p:nvSpPr>
          <p:spPr>
            <a:xfrm rot="-4876660">
              <a:off x="187374" y="5117444"/>
              <a:ext cx="168" cy="176"/>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18"/>
            <p:cNvSpPr/>
            <p:nvPr/>
          </p:nvSpPr>
          <p:spPr>
            <a:xfrm rot="-4876660">
              <a:off x="187374" y="511744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18"/>
            <p:cNvSpPr/>
            <p:nvPr/>
          </p:nvSpPr>
          <p:spPr>
            <a:xfrm rot="-4876660">
              <a:off x="175194" y="5094362"/>
              <a:ext cx="17993" cy="6350"/>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18"/>
            <p:cNvSpPr/>
            <p:nvPr/>
          </p:nvSpPr>
          <p:spPr>
            <a:xfrm rot="-4876660">
              <a:off x="181138" y="5106518"/>
              <a:ext cx="9080" cy="3352"/>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18"/>
            <p:cNvSpPr/>
            <p:nvPr/>
          </p:nvSpPr>
          <p:spPr>
            <a:xfrm rot="-4876660">
              <a:off x="183741" y="5104291"/>
              <a:ext cx="3195" cy="1764"/>
            </a:xfrm>
            <a:custGeom>
              <a:rect b="b" l="l" r="r" t="t"/>
              <a:pathLst>
                <a:path extrusionOk="0" h="10" w="19">
                  <a:moveTo>
                    <a:pt x="18" y="1"/>
                  </a:moveTo>
                  <a:lnTo>
                    <a:pt x="1" y="10"/>
                  </a:lnTo>
                  <a:lnTo>
                    <a:pt x="1"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18"/>
            <p:cNvSpPr/>
            <p:nvPr/>
          </p:nvSpPr>
          <p:spPr>
            <a:xfrm rot="-4876660">
              <a:off x="183802" y="5115025"/>
              <a:ext cx="7567" cy="3352"/>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18"/>
            <p:cNvSpPr/>
            <p:nvPr/>
          </p:nvSpPr>
          <p:spPr>
            <a:xfrm rot="-4876660">
              <a:off x="186599" y="5118109"/>
              <a:ext cx="1513" cy="176"/>
            </a:xfrm>
            <a:custGeom>
              <a:rect b="b" l="l" r="r" t="t"/>
              <a:pathLst>
                <a:path extrusionOk="0" h="1" w="9">
                  <a:moveTo>
                    <a:pt x="0" y="0"/>
                  </a:moveTo>
                  <a:cubicBezTo>
                    <a:pt x="9" y="0"/>
                    <a:pt x="9" y="0"/>
                    <a:pt x="9" y="0"/>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18"/>
            <p:cNvSpPr/>
            <p:nvPr/>
          </p:nvSpPr>
          <p:spPr>
            <a:xfrm rot="-4876660">
              <a:off x="186175" y="5114295"/>
              <a:ext cx="1682" cy="1764"/>
            </a:xfrm>
            <a:custGeom>
              <a:rect b="b" l="l" r="r" t="t"/>
              <a:pathLst>
                <a:path extrusionOk="0" h="10" w="10">
                  <a:moveTo>
                    <a:pt x="1" y="9"/>
                  </a:moveTo>
                  <a:cubicBezTo>
                    <a:pt x="1" y="9"/>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18"/>
            <p:cNvSpPr/>
            <p:nvPr/>
          </p:nvSpPr>
          <p:spPr>
            <a:xfrm rot="-4876660">
              <a:off x="184977" y="5112733"/>
              <a:ext cx="3195" cy="176"/>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8"/>
            <p:cNvSpPr/>
            <p:nvPr/>
          </p:nvSpPr>
          <p:spPr>
            <a:xfrm rot="-4876660">
              <a:off x="185898" y="5121149"/>
              <a:ext cx="4708" cy="3352"/>
            </a:xfrm>
            <a:custGeom>
              <a:rect b="b" l="l" r="r" t="t"/>
              <a:pathLst>
                <a:path extrusionOk="0" h="19" w="28">
                  <a:moveTo>
                    <a:pt x="1" y="18"/>
                  </a:moveTo>
                  <a:cubicBezTo>
                    <a:pt x="10" y="9"/>
                    <a:pt x="18" y="9"/>
                    <a:pt x="27" y="0"/>
                  </a:cubicBezTo>
                  <a:cubicBezTo>
                    <a:pt x="18" y="9"/>
                    <a:pt x="10"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8"/>
            <p:cNvSpPr/>
            <p:nvPr/>
          </p:nvSpPr>
          <p:spPr>
            <a:xfrm rot="-4876660">
              <a:off x="188512" y="5120493"/>
              <a:ext cx="168" cy="176"/>
            </a:xfrm>
            <a:custGeom>
              <a:rect b="b" l="l" r="r" t="t"/>
              <a:pathLst>
                <a:path extrusionOk="0" h="1" w="1">
                  <a:moveTo>
                    <a:pt x="0" y="0"/>
                  </a:moveTo>
                  <a:cubicBezTo>
                    <a:pt x="0" y="0"/>
                    <a:pt x="0" y="0"/>
                    <a:pt x="0" y="0"/>
                  </a:cubicBezTo>
                  <a:cubicBezTo>
                    <a:pt x="0"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8"/>
            <p:cNvSpPr/>
            <p:nvPr/>
          </p:nvSpPr>
          <p:spPr>
            <a:xfrm rot="-4876660">
              <a:off x="184444" y="5115773"/>
              <a:ext cx="6054" cy="3352"/>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8"/>
            <p:cNvSpPr/>
            <p:nvPr/>
          </p:nvSpPr>
          <p:spPr>
            <a:xfrm rot="-4876660">
              <a:off x="154323" y="5077138"/>
              <a:ext cx="53641" cy="18875"/>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8"/>
            <p:cNvSpPr/>
            <p:nvPr/>
          </p:nvSpPr>
          <p:spPr>
            <a:xfrm rot="-4876660">
              <a:off x="182615" y="5117335"/>
              <a:ext cx="10594" cy="4939"/>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8"/>
            <p:cNvSpPr/>
            <p:nvPr/>
          </p:nvSpPr>
          <p:spPr>
            <a:xfrm rot="-4876660">
              <a:off x="171186" y="5100377"/>
              <a:ext cx="28250" cy="1111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8"/>
            <p:cNvSpPr/>
            <p:nvPr/>
          </p:nvSpPr>
          <p:spPr>
            <a:xfrm rot="-4876660">
              <a:off x="178121" y="5070468"/>
              <a:ext cx="1682" cy="176"/>
            </a:xfrm>
            <a:custGeom>
              <a:rect b="b" l="l" r="r" t="t"/>
              <a:pathLst>
                <a:path extrusionOk="0" h="1" w="10">
                  <a:moveTo>
                    <a:pt x="10" y="0"/>
                  </a:moveTo>
                  <a:cubicBezTo>
                    <a:pt x="10" y="0"/>
                    <a:pt x="1" y="0"/>
                    <a:pt x="1" y="0"/>
                  </a:cubicBezTo>
                  <a:cubicBezTo>
                    <a:pt x="10" y="0"/>
                    <a:pt x="10"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8"/>
            <p:cNvSpPr/>
            <p:nvPr/>
          </p:nvSpPr>
          <p:spPr>
            <a:xfrm rot="-4876660">
              <a:off x="168952" y="5079598"/>
              <a:ext cx="23878" cy="7938"/>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18"/>
            <p:cNvSpPr/>
            <p:nvPr/>
          </p:nvSpPr>
          <p:spPr>
            <a:xfrm rot="-4876660">
              <a:off x="175960" y="5084217"/>
              <a:ext cx="11939" cy="4939"/>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18"/>
            <p:cNvSpPr/>
            <p:nvPr/>
          </p:nvSpPr>
          <p:spPr>
            <a:xfrm rot="-4876660">
              <a:off x="185261" y="5123269"/>
              <a:ext cx="8240" cy="2999"/>
            </a:xfrm>
            <a:custGeom>
              <a:rect b="b" l="l" r="r" t="t"/>
              <a:pathLst>
                <a:path extrusionOk="0" h="17" w="49">
                  <a:moveTo>
                    <a:pt x="48" y="0"/>
                  </a:moveTo>
                  <a:lnTo>
                    <a:pt x="0" y="16"/>
                  </a:lnTo>
                  <a:lnTo>
                    <a:pt x="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8"/>
            <p:cNvSpPr/>
            <p:nvPr/>
          </p:nvSpPr>
          <p:spPr>
            <a:xfrm rot="-4876660">
              <a:off x="183610" y="5121814"/>
              <a:ext cx="9080" cy="3352"/>
            </a:xfrm>
            <a:custGeom>
              <a:rect b="b" l="l" r="r" t="t"/>
              <a:pathLst>
                <a:path extrusionOk="0" h="19" w="54">
                  <a:moveTo>
                    <a:pt x="53" y="0"/>
                  </a:moveTo>
                  <a:lnTo>
                    <a:pt x="0" y="18"/>
                  </a:lnTo>
                  <a:lnTo>
                    <a:pt x="35" y="9"/>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8"/>
            <p:cNvSpPr/>
            <p:nvPr/>
          </p:nvSpPr>
          <p:spPr>
            <a:xfrm rot="-4876660">
              <a:off x="186732" y="5116696"/>
              <a:ext cx="1682" cy="176"/>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8"/>
            <p:cNvSpPr/>
            <p:nvPr/>
          </p:nvSpPr>
          <p:spPr>
            <a:xfrm rot="-4876660">
              <a:off x="185533" y="5113547"/>
              <a:ext cx="3195" cy="1764"/>
            </a:xfrm>
            <a:custGeom>
              <a:rect b="b" l="l" r="r" t="t"/>
              <a:pathLst>
                <a:path extrusionOk="0" h="10" w="19">
                  <a:moveTo>
                    <a:pt x="18" y="1"/>
                  </a:moveTo>
                  <a:cubicBezTo>
                    <a:pt x="10" y="1"/>
                    <a:pt x="1" y="9"/>
                    <a:pt x="1" y="9"/>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8"/>
            <p:cNvSpPr/>
            <p:nvPr/>
          </p:nvSpPr>
          <p:spPr>
            <a:xfrm rot="-4876660">
              <a:off x="183610" y="5121814"/>
              <a:ext cx="9080" cy="3352"/>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18"/>
            <p:cNvSpPr/>
            <p:nvPr/>
          </p:nvSpPr>
          <p:spPr>
            <a:xfrm rot="-4876660">
              <a:off x="174282" y="5064252"/>
              <a:ext cx="7567" cy="3352"/>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18"/>
            <p:cNvSpPr/>
            <p:nvPr/>
          </p:nvSpPr>
          <p:spPr>
            <a:xfrm rot="-4876660">
              <a:off x="167930" y="5028003"/>
              <a:ext cx="6054" cy="3352"/>
            </a:xfrm>
            <a:custGeom>
              <a:rect b="b" l="l" r="r" t="t"/>
              <a:pathLst>
                <a:path extrusionOk="0" h="19" w="36">
                  <a:moveTo>
                    <a:pt x="36" y="1"/>
                  </a:moveTo>
                  <a:lnTo>
                    <a:pt x="1" y="19"/>
                  </a:lnTo>
                  <a:cubicBezTo>
                    <a:pt x="18"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8"/>
            <p:cNvSpPr/>
            <p:nvPr/>
          </p:nvSpPr>
          <p:spPr>
            <a:xfrm rot="-4876660">
              <a:off x="185748" y="5128320"/>
              <a:ext cx="9080" cy="3175"/>
            </a:xfrm>
            <a:custGeom>
              <a:rect b="b" l="l" r="r" t="t"/>
              <a:pathLst>
                <a:path extrusionOk="0" h="18" w="54">
                  <a:moveTo>
                    <a:pt x="54" y="0"/>
                  </a:moveTo>
                  <a:lnTo>
                    <a:pt x="1" y="18"/>
                  </a:lnTo>
                  <a:cubicBezTo>
                    <a:pt x="1" y="18"/>
                    <a:pt x="27" y="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8"/>
            <p:cNvSpPr/>
            <p:nvPr/>
          </p:nvSpPr>
          <p:spPr>
            <a:xfrm rot="-4876660">
              <a:off x="185000" y="5118175"/>
              <a:ext cx="6054" cy="1764"/>
            </a:xfrm>
            <a:custGeom>
              <a:rect b="b" l="l" r="r" t="t"/>
              <a:pathLst>
                <a:path extrusionOk="0" h="10" w="36">
                  <a:moveTo>
                    <a:pt x="36" y="0"/>
                  </a:moveTo>
                  <a:cubicBezTo>
                    <a:pt x="18" y="0"/>
                    <a:pt x="18" y="0"/>
                    <a:pt x="0"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8"/>
            <p:cNvSpPr/>
            <p:nvPr/>
          </p:nvSpPr>
          <p:spPr>
            <a:xfrm rot="-4876660">
              <a:off x="166782" y="5021249"/>
              <a:ext cx="6054" cy="1588"/>
            </a:xfrm>
            <a:custGeom>
              <a:rect b="b" l="l" r="r" t="t"/>
              <a:pathLst>
                <a:path extrusionOk="0" h="9" w="36">
                  <a:moveTo>
                    <a:pt x="36" y="0"/>
                  </a:moveTo>
                  <a:cubicBezTo>
                    <a:pt x="18" y="0"/>
                    <a:pt x="9" y="9"/>
                    <a:pt x="1"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8"/>
            <p:cNvSpPr/>
            <p:nvPr/>
          </p:nvSpPr>
          <p:spPr>
            <a:xfrm rot="-4876660">
              <a:off x="186213" y="5119587"/>
              <a:ext cx="3195" cy="1764"/>
            </a:xfrm>
            <a:custGeom>
              <a:rect b="b" l="l" r="r" t="t"/>
              <a:pathLst>
                <a:path extrusionOk="0" h="10" w="19">
                  <a:moveTo>
                    <a:pt x="0" y="9"/>
                  </a:moveTo>
                  <a:cubicBezTo>
                    <a:pt x="9" y="9"/>
                    <a:pt x="9" y="9"/>
                    <a:pt x="18" y="0"/>
                  </a:cubicBezTo>
                  <a:cubicBezTo>
                    <a:pt x="9" y="9"/>
                    <a:pt x="9"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8"/>
            <p:cNvSpPr/>
            <p:nvPr/>
          </p:nvSpPr>
          <p:spPr>
            <a:xfrm rot="-4876660">
              <a:off x="187374" y="5117444"/>
              <a:ext cx="168" cy="176"/>
            </a:xfrm>
            <a:custGeom>
              <a:rect b="b" l="l" r="r" t="t"/>
              <a:pathLst>
                <a:path extrusionOk="0" h="1" w="1">
                  <a:moveTo>
                    <a:pt x="1" y="0"/>
                  </a:move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8"/>
            <p:cNvSpPr/>
            <p:nvPr/>
          </p:nvSpPr>
          <p:spPr>
            <a:xfrm rot="-4876660">
              <a:off x="169106" y="5025710"/>
              <a:ext cx="1682" cy="176"/>
            </a:xfrm>
            <a:custGeom>
              <a:rect b="b" l="l" r="r" t="t"/>
              <a:pathLst>
                <a:path extrusionOk="0" h="1" w="10">
                  <a:moveTo>
                    <a:pt x="1" y="1"/>
                  </a:moveTo>
                  <a:cubicBezTo>
                    <a:pt x="1" y="1"/>
                    <a:pt x="1" y="1"/>
                    <a:pt x="10" y="1"/>
                  </a:cubicBez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8"/>
            <p:cNvSpPr/>
            <p:nvPr/>
          </p:nvSpPr>
          <p:spPr>
            <a:xfrm rot="-4876660">
              <a:off x="188053" y="5123485"/>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8"/>
            <p:cNvSpPr/>
            <p:nvPr/>
          </p:nvSpPr>
          <p:spPr>
            <a:xfrm rot="-4876660">
              <a:off x="178990" y="5084086"/>
              <a:ext cx="3195" cy="1764"/>
            </a:xfrm>
            <a:custGeom>
              <a:rect b="b" l="l" r="r" t="t"/>
              <a:pathLst>
                <a:path extrusionOk="0" h="10" w="19">
                  <a:moveTo>
                    <a:pt x="0" y="10"/>
                  </a:moveTo>
                  <a:cubicBezTo>
                    <a:pt x="0" y="10"/>
                    <a:pt x="9" y="10"/>
                    <a:pt x="18" y="1"/>
                  </a:cubicBezTo>
                  <a:cubicBezTo>
                    <a:pt x="9" y="10"/>
                    <a:pt x="0" y="10"/>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8"/>
            <p:cNvSpPr/>
            <p:nvPr/>
          </p:nvSpPr>
          <p:spPr>
            <a:xfrm rot="-4876660">
              <a:off x="178109" y="5065009"/>
              <a:ext cx="168" cy="176"/>
            </a:xfrm>
            <a:custGeom>
              <a:rect b="b" l="l" r="r" t="t"/>
              <a:pathLst>
                <a:path extrusionOk="0" h="1" w="1">
                  <a:moveTo>
                    <a:pt x="0"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8"/>
            <p:cNvSpPr/>
            <p:nvPr/>
          </p:nvSpPr>
          <p:spPr>
            <a:xfrm rot="-4876660">
              <a:off x="186213" y="5119587"/>
              <a:ext cx="3195" cy="1764"/>
            </a:xfrm>
            <a:custGeom>
              <a:rect b="b" l="l" r="r" t="t"/>
              <a:pathLst>
                <a:path extrusionOk="0" h="10" w="19">
                  <a:moveTo>
                    <a:pt x="18" y="0"/>
                  </a:moveTo>
                  <a:cubicBezTo>
                    <a:pt x="9" y="9"/>
                    <a:pt x="0" y="9"/>
                    <a:pt x="0" y="9"/>
                  </a:cubicBez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8"/>
            <p:cNvSpPr/>
            <p:nvPr/>
          </p:nvSpPr>
          <p:spPr>
            <a:xfrm rot="-4876660">
              <a:off x="187411" y="5122737"/>
              <a:ext cx="1682" cy="176"/>
            </a:xfrm>
            <a:custGeom>
              <a:rect b="b" l="l" r="r" t="t"/>
              <a:pathLst>
                <a:path extrusionOk="0" h="1" w="10">
                  <a:moveTo>
                    <a:pt x="1" y="0"/>
                  </a:moveTo>
                  <a:cubicBezTo>
                    <a:pt x="1" y="0"/>
                    <a:pt x="9" y="0"/>
                    <a:pt x="9" y="0"/>
                  </a:cubicBezTo>
                  <a:cubicBezTo>
                    <a:pt x="1"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18"/>
            <p:cNvSpPr/>
            <p:nvPr/>
          </p:nvSpPr>
          <p:spPr>
            <a:xfrm rot="-4876660">
              <a:off x="187411" y="5122737"/>
              <a:ext cx="1682" cy="176"/>
            </a:xfrm>
            <a:custGeom>
              <a:rect b="b" l="l" r="r" t="t"/>
              <a:pathLst>
                <a:path extrusionOk="0" h="1" w="10">
                  <a:moveTo>
                    <a:pt x="9" y="0"/>
                  </a:moveTo>
                  <a:cubicBezTo>
                    <a:pt x="9" y="0"/>
                    <a:pt x="9" y="0"/>
                    <a:pt x="9" y="0"/>
                  </a:cubicBezTo>
                  <a:cubicBezTo>
                    <a:pt x="9"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18"/>
            <p:cNvSpPr/>
            <p:nvPr/>
          </p:nvSpPr>
          <p:spPr>
            <a:xfrm rot="-4876660">
              <a:off x="182439" y="5093499"/>
              <a:ext cx="1682" cy="176"/>
            </a:xfrm>
            <a:custGeom>
              <a:rect b="b" l="l" r="r" t="t"/>
              <a:pathLst>
                <a:path extrusionOk="0" h="1" w="10">
                  <a:moveTo>
                    <a:pt x="0" y="0"/>
                  </a:moveTo>
                  <a:cubicBezTo>
                    <a:pt x="9" y="0"/>
                    <a:pt x="9" y="0"/>
                    <a:pt x="9" y="0"/>
                  </a:cubicBezTo>
                  <a:cubicBezTo>
                    <a:pt x="0"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8"/>
            <p:cNvSpPr/>
            <p:nvPr/>
          </p:nvSpPr>
          <p:spPr>
            <a:xfrm rot="-4876660">
              <a:off x="169335" y="5024214"/>
              <a:ext cx="1682" cy="176"/>
            </a:xfrm>
            <a:custGeom>
              <a:rect b="b" l="l" r="r" t="t"/>
              <a:pathLst>
                <a:path extrusionOk="0" h="1" w="10">
                  <a:moveTo>
                    <a:pt x="9"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8"/>
            <p:cNvSpPr/>
            <p:nvPr/>
          </p:nvSpPr>
          <p:spPr>
            <a:xfrm rot="-4876660">
              <a:off x="155458" y="5028044"/>
              <a:ext cx="32790" cy="12524"/>
            </a:xfrm>
            <a:custGeom>
              <a:rect b="b" l="l" r="r" t="t"/>
              <a:pathLst>
                <a:path extrusionOk="0" h="71" w="195">
                  <a:moveTo>
                    <a:pt x="195" y="0"/>
                  </a:moveTo>
                  <a:lnTo>
                    <a:pt x="1" y="71"/>
                  </a:lnTo>
                  <a:lnTo>
                    <a:pt x="151" y="18"/>
                  </a:lnTo>
                  <a:cubicBezTo>
                    <a:pt x="159" y="18"/>
                    <a:pt x="151" y="18"/>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8"/>
            <p:cNvSpPr/>
            <p:nvPr/>
          </p:nvSpPr>
          <p:spPr>
            <a:xfrm rot="-4876660">
              <a:off x="110528" y="5051469"/>
              <a:ext cx="136710" cy="48509"/>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8"/>
            <p:cNvSpPr/>
            <p:nvPr/>
          </p:nvSpPr>
          <p:spPr>
            <a:xfrm rot="-4876660">
              <a:off x="168828" y="5032565"/>
              <a:ext cx="4708" cy="1764"/>
            </a:xfrm>
            <a:custGeom>
              <a:rect b="b" l="l" r="r" t="t"/>
              <a:pathLst>
                <a:path extrusionOk="0" h="10" w="28">
                  <a:moveTo>
                    <a:pt x="27" y="1"/>
                  </a:moveTo>
                  <a:cubicBezTo>
                    <a:pt x="19" y="10"/>
                    <a:pt x="10" y="10"/>
                    <a:pt x="1" y="10"/>
                  </a:cubicBezTo>
                  <a:cubicBezTo>
                    <a:pt x="10" y="10"/>
                    <a:pt x="19"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8"/>
            <p:cNvSpPr/>
            <p:nvPr/>
          </p:nvSpPr>
          <p:spPr>
            <a:xfrm rot="-4876660">
              <a:off x="187967" y="5123550"/>
              <a:ext cx="1682" cy="1764"/>
            </a:xfrm>
            <a:custGeom>
              <a:rect b="b" l="l" r="r" t="t"/>
              <a:pathLst>
                <a:path extrusionOk="0" h="10" w="10">
                  <a:moveTo>
                    <a:pt x="10" y="0"/>
                  </a:moveTo>
                  <a:lnTo>
                    <a:pt x="10"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8"/>
            <p:cNvSpPr/>
            <p:nvPr/>
          </p:nvSpPr>
          <p:spPr>
            <a:xfrm rot="-4876660">
              <a:off x="168245" y="5026441"/>
              <a:ext cx="4540" cy="1764"/>
            </a:xfrm>
            <a:custGeom>
              <a:rect b="b" l="l" r="r" t="t"/>
              <a:pathLst>
                <a:path extrusionOk="0" h="10" w="27">
                  <a:moveTo>
                    <a:pt x="27" y="1"/>
                  </a:moveTo>
                  <a:cubicBezTo>
                    <a:pt x="18" y="1"/>
                    <a:pt x="9" y="10"/>
                    <a:pt x="0" y="10"/>
                  </a:cubicBezTo>
                  <a:cubicBezTo>
                    <a:pt x="9" y="10"/>
                    <a:pt x="27"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8"/>
            <p:cNvSpPr/>
            <p:nvPr/>
          </p:nvSpPr>
          <p:spPr>
            <a:xfrm rot="-4876660">
              <a:off x="185679" y="5124215"/>
              <a:ext cx="6054" cy="1764"/>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8"/>
            <p:cNvSpPr/>
            <p:nvPr/>
          </p:nvSpPr>
          <p:spPr>
            <a:xfrm rot="-4876660">
              <a:off x="175409" y="5067318"/>
              <a:ext cx="6222" cy="1764"/>
            </a:xfrm>
            <a:custGeom>
              <a:rect b="b" l="l" r="r" t="t"/>
              <a:pathLst>
                <a:path extrusionOk="0" h="10" w="37">
                  <a:moveTo>
                    <a:pt x="27" y="0"/>
                  </a:moveTo>
                  <a:lnTo>
                    <a:pt x="1" y="9"/>
                  </a:lnTo>
                  <a:cubicBezTo>
                    <a:pt x="1"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18"/>
            <p:cNvSpPr/>
            <p:nvPr/>
          </p:nvSpPr>
          <p:spPr>
            <a:xfrm rot="-4876660">
              <a:off x="180441" y="5091181"/>
              <a:ext cx="4540" cy="1764"/>
            </a:xfrm>
            <a:custGeom>
              <a:rect b="b" l="l" r="r" t="t"/>
              <a:pathLst>
                <a:path extrusionOk="0" h="10" w="27">
                  <a:moveTo>
                    <a:pt x="27" y="0"/>
                  </a:moveTo>
                  <a:cubicBezTo>
                    <a:pt x="18" y="0"/>
                    <a:pt x="27" y="0"/>
                    <a:pt x="0" y="9"/>
                  </a:cubicBezTo>
                  <a:cubicBezTo>
                    <a:pt x="9" y="9"/>
                    <a:pt x="0"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18"/>
            <p:cNvSpPr/>
            <p:nvPr/>
          </p:nvSpPr>
          <p:spPr>
            <a:xfrm rot="-4876660">
              <a:off x="181301" y="5090450"/>
              <a:ext cx="1682" cy="176"/>
            </a:xfrm>
            <a:custGeom>
              <a:rect b="b" l="l" r="r" t="t"/>
              <a:pathLst>
                <a:path extrusionOk="0" h="1" w="10">
                  <a:moveTo>
                    <a:pt x="1" y="0"/>
                  </a:moveTo>
                  <a:cubicBezTo>
                    <a:pt x="1" y="0"/>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8"/>
            <p:cNvSpPr/>
            <p:nvPr/>
          </p:nvSpPr>
          <p:spPr>
            <a:xfrm rot="-4876660">
              <a:off x="184129" y="5118923"/>
              <a:ext cx="7567" cy="1764"/>
            </a:xfrm>
            <a:custGeom>
              <a:rect b="b" l="l" r="r" t="t"/>
              <a:pathLst>
                <a:path extrusionOk="0" h="10" w="45">
                  <a:moveTo>
                    <a:pt x="45" y="0"/>
                  </a:moveTo>
                  <a:cubicBezTo>
                    <a:pt x="27" y="0"/>
                    <a:pt x="27" y="0"/>
                    <a:pt x="1" y="9"/>
                  </a:cubicBezTo>
                  <a:cubicBezTo>
                    <a:pt x="18" y="9"/>
                    <a:pt x="36" y="0"/>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8"/>
            <p:cNvSpPr/>
            <p:nvPr/>
          </p:nvSpPr>
          <p:spPr>
            <a:xfrm rot="-4876660">
              <a:off x="173361" y="5070369"/>
              <a:ext cx="10594" cy="3175"/>
            </a:xfrm>
            <a:custGeom>
              <a:rect b="b" l="l" r="r" t="t"/>
              <a:pathLst>
                <a:path extrusionOk="0" h="18" w="63">
                  <a:moveTo>
                    <a:pt x="53" y="0"/>
                  </a:moveTo>
                  <a:lnTo>
                    <a:pt x="0" y="18"/>
                  </a:ln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18"/>
            <p:cNvSpPr/>
            <p:nvPr/>
          </p:nvSpPr>
          <p:spPr>
            <a:xfrm rot="-4876660">
              <a:off x="177815" y="5072022"/>
              <a:ext cx="3027" cy="1588"/>
            </a:xfrm>
            <a:custGeom>
              <a:rect b="b" l="l" r="r" t="t"/>
              <a:pathLst>
                <a:path extrusionOk="0" h="9" w="18">
                  <a:moveTo>
                    <a:pt x="18" y="0"/>
                  </a:moveTo>
                  <a:cubicBezTo>
                    <a:pt x="9" y="0"/>
                    <a:pt x="0" y="9"/>
                    <a:pt x="0" y="9"/>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18"/>
            <p:cNvSpPr/>
            <p:nvPr/>
          </p:nvSpPr>
          <p:spPr>
            <a:xfrm rot="-4876660">
              <a:off x="178942" y="5075088"/>
              <a:ext cx="1682" cy="0"/>
            </a:xfrm>
            <a:custGeom>
              <a:rect b="b" l="l" r="r" t="t"/>
              <a:pathLst>
                <a:path extrusionOk="0" h="0" w="10">
                  <a:moveTo>
                    <a:pt x="9" y="0"/>
                  </a:moveTo>
                  <a:cubicBezTo>
                    <a:pt x="9" y="0"/>
                    <a:pt x="9" y="0"/>
                    <a:pt x="0" y="0"/>
                  </a:cubicBezTo>
                  <a:cubicBezTo>
                    <a:pt x="0" y="0"/>
                    <a:pt x="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8"/>
            <p:cNvSpPr/>
            <p:nvPr/>
          </p:nvSpPr>
          <p:spPr>
            <a:xfrm rot="-4876660">
              <a:off x="175881" y="5064186"/>
              <a:ext cx="3027" cy="1764"/>
            </a:xfrm>
            <a:custGeom>
              <a:rect b="b" l="l" r="r" t="t"/>
              <a:pathLst>
                <a:path extrusionOk="0" h="10" w="18">
                  <a:moveTo>
                    <a:pt x="18" y="1"/>
                  </a:moveTo>
                  <a:lnTo>
                    <a:pt x="0" y="9"/>
                  </a:lnTo>
                  <a:lnTo>
                    <a:pt x="9"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8"/>
            <p:cNvSpPr/>
            <p:nvPr/>
          </p:nvSpPr>
          <p:spPr>
            <a:xfrm rot="-4876660">
              <a:off x="174874" y="5070369"/>
              <a:ext cx="7567" cy="3175"/>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18"/>
            <p:cNvSpPr/>
            <p:nvPr/>
          </p:nvSpPr>
          <p:spPr>
            <a:xfrm rot="-4876660">
              <a:off x="168412" y="5046572"/>
              <a:ext cx="13452" cy="4763"/>
            </a:xfrm>
            <a:custGeom>
              <a:rect b="b" l="l" r="r" t="t"/>
              <a:pathLst>
                <a:path extrusionOk="0" h="27" w="80">
                  <a:moveTo>
                    <a:pt x="80" y="0"/>
                  </a:moveTo>
                  <a:lnTo>
                    <a:pt x="44" y="9"/>
                  </a:lnTo>
                  <a:cubicBezTo>
                    <a:pt x="35" y="9"/>
                    <a:pt x="27" y="18"/>
                    <a:pt x="0" y="27"/>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18"/>
            <p:cNvSpPr/>
            <p:nvPr/>
          </p:nvSpPr>
          <p:spPr>
            <a:xfrm rot="-4876660">
              <a:off x="167979" y="5038754"/>
              <a:ext cx="9080" cy="3352"/>
            </a:xfrm>
            <a:custGeom>
              <a:rect b="b" l="l" r="r" t="t"/>
              <a:pathLst>
                <a:path extrusionOk="0" h="19" w="54">
                  <a:moveTo>
                    <a:pt x="54" y="1"/>
                  </a:moveTo>
                  <a:cubicBezTo>
                    <a:pt x="54" y="1"/>
                    <a:pt x="27" y="9"/>
                    <a:pt x="1" y="18"/>
                  </a:cubicBezTo>
                  <a:cubicBezTo>
                    <a:pt x="19" y="18"/>
                    <a:pt x="36" y="9"/>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8"/>
            <p:cNvSpPr/>
            <p:nvPr/>
          </p:nvSpPr>
          <p:spPr>
            <a:xfrm rot="-4876660">
              <a:off x="168250" y="5068116"/>
              <a:ext cx="21019" cy="6350"/>
            </a:xfrm>
            <a:custGeom>
              <a:rect b="b" l="l" r="r" t="t"/>
              <a:pathLst>
                <a:path extrusionOk="0" h="36" w="125">
                  <a:moveTo>
                    <a:pt x="125" y="1"/>
                  </a:moveTo>
                  <a:lnTo>
                    <a:pt x="125" y="1"/>
                  </a:lnTo>
                  <a:lnTo>
                    <a:pt x="1" y="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8"/>
            <p:cNvSpPr/>
            <p:nvPr/>
          </p:nvSpPr>
          <p:spPr>
            <a:xfrm rot="-4876660">
              <a:off x="160558" y="5015781"/>
              <a:ext cx="16479" cy="4763"/>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18"/>
            <p:cNvSpPr/>
            <p:nvPr/>
          </p:nvSpPr>
          <p:spPr>
            <a:xfrm rot="-4876660">
              <a:off x="168887" y="5027189"/>
              <a:ext cx="3027" cy="1764"/>
            </a:xfrm>
            <a:custGeom>
              <a:rect b="b" l="l" r="r" t="t"/>
              <a:pathLst>
                <a:path extrusionOk="0" h="10" w="18">
                  <a:moveTo>
                    <a:pt x="18" y="1"/>
                  </a:moveTo>
                  <a:cubicBezTo>
                    <a:pt x="18" y="1"/>
                    <a:pt x="9" y="10"/>
                    <a:pt x="0" y="10"/>
                  </a:cubicBezTo>
                  <a:cubicBezTo>
                    <a:pt x="9" y="10"/>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18"/>
            <p:cNvSpPr/>
            <p:nvPr/>
          </p:nvSpPr>
          <p:spPr>
            <a:xfrm rot="-4876660">
              <a:off x="164776" y="5013330"/>
              <a:ext cx="6222" cy="1764"/>
            </a:xfrm>
            <a:custGeom>
              <a:rect b="b" l="l" r="r" t="t"/>
              <a:pathLst>
                <a:path extrusionOk="0" h="10" w="37">
                  <a:moveTo>
                    <a:pt x="36" y="0"/>
                  </a:moveTo>
                  <a:lnTo>
                    <a:pt x="1" y="9"/>
                  </a:lnTo>
                  <a:lnTo>
                    <a:pt x="10"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8"/>
            <p:cNvSpPr/>
            <p:nvPr/>
          </p:nvSpPr>
          <p:spPr>
            <a:xfrm rot="-4876660">
              <a:off x="147552" y="5034807"/>
              <a:ext cx="50615" cy="17287"/>
            </a:xfrm>
            <a:custGeom>
              <a:rect b="b" l="l" r="r" t="t"/>
              <a:pathLst>
                <a:path extrusionOk="0" h="98" w="301">
                  <a:moveTo>
                    <a:pt x="301" y="0"/>
                  </a:moveTo>
                  <a:lnTo>
                    <a:pt x="221" y="27"/>
                  </a:lnTo>
                  <a:cubicBezTo>
                    <a:pt x="1" y="97"/>
                    <a:pt x="71" y="80"/>
                    <a:pt x="27" y="97"/>
                  </a:cubicBezTo>
                  <a:lnTo>
                    <a:pt x="3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8"/>
            <p:cNvSpPr/>
            <p:nvPr/>
          </p:nvSpPr>
          <p:spPr>
            <a:xfrm rot="-4876660">
              <a:off x="187211" y="5133512"/>
              <a:ext cx="7567" cy="3352"/>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8"/>
            <p:cNvSpPr/>
            <p:nvPr/>
          </p:nvSpPr>
          <p:spPr>
            <a:xfrm rot="-4876660">
              <a:off x="182866" y="5121291"/>
              <a:ext cx="11939" cy="4763"/>
            </a:xfrm>
            <a:custGeom>
              <a:rect b="b" l="l" r="r" t="t"/>
              <a:pathLst>
                <a:path extrusionOk="0" h="27" w="71">
                  <a:moveTo>
                    <a:pt x="0" y="27"/>
                  </a:moveTo>
                  <a:lnTo>
                    <a:pt x="0" y="27"/>
                  </a:ln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8"/>
            <p:cNvSpPr/>
            <p:nvPr/>
          </p:nvSpPr>
          <p:spPr>
            <a:xfrm rot="-4876660">
              <a:off x="191584" y="5144036"/>
              <a:ext cx="1682" cy="882"/>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8"/>
            <p:cNvSpPr/>
            <p:nvPr/>
          </p:nvSpPr>
          <p:spPr>
            <a:xfrm rot="-4876660">
              <a:off x="648796" y="5040001"/>
              <a:ext cx="6054" cy="7938"/>
            </a:xfrm>
            <a:custGeom>
              <a:rect b="b" l="l" r="r" t="t"/>
              <a:pathLst>
                <a:path extrusionOk="0" h="45" w="36">
                  <a:moveTo>
                    <a:pt x="1" y="0"/>
                  </a:moveTo>
                  <a:cubicBezTo>
                    <a:pt x="9" y="9"/>
                    <a:pt x="27" y="35"/>
                    <a:pt x="36" y="44"/>
                  </a:cubicBezTo>
                  <a:cubicBezTo>
                    <a:pt x="36" y="44"/>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8"/>
            <p:cNvSpPr/>
            <p:nvPr/>
          </p:nvSpPr>
          <p:spPr>
            <a:xfrm rot="-4876660">
              <a:off x="672751" y="5026930"/>
              <a:ext cx="6054" cy="7938"/>
            </a:xfrm>
            <a:custGeom>
              <a:rect b="b" l="l" r="r" t="t"/>
              <a:pathLst>
                <a:path extrusionOk="0" h="45" w="36">
                  <a:moveTo>
                    <a:pt x="1" y="1"/>
                  </a:moveTo>
                  <a:lnTo>
                    <a:pt x="9" y="18"/>
                  </a:lnTo>
                  <a:lnTo>
                    <a:pt x="36"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8"/>
            <p:cNvSpPr/>
            <p:nvPr/>
          </p:nvSpPr>
          <p:spPr>
            <a:xfrm rot="-4876660">
              <a:off x="671094" y="5026772"/>
              <a:ext cx="7567" cy="9525"/>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8"/>
            <p:cNvSpPr/>
            <p:nvPr/>
          </p:nvSpPr>
          <p:spPr>
            <a:xfrm rot="-4876660">
              <a:off x="644222" y="5045864"/>
              <a:ext cx="1682" cy="1764"/>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18"/>
            <p:cNvSpPr/>
            <p:nvPr/>
          </p:nvSpPr>
          <p:spPr>
            <a:xfrm rot="-4876660">
              <a:off x="644078" y="504729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18"/>
            <p:cNvSpPr/>
            <p:nvPr/>
          </p:nvSpPr>
          <p:spPr>
            <a:xfrm rot="-4876660">
              <a:off x="638617" y="5043049"/>
              <a:ext cx="7567" cy="9525"/>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8"/>
            <p:cNvSpPr/>
            <p:nvPr/>
          </p:nvSpPr>
          <p:spPr>
            <a:xfrm rot="-4876660">
              <a:off x="656084" y="5040165"/>
              <a:ext cx="1682" cy="1588"/>
            </a:xfrm>
            <a:custGeom>
              <a:rect b="b" l="l" r="r" t="t"/>
              <a:pathLst>
                <a:path extrusionOk="0" h="9" w="10">
                  <a:moveTo>
                    <a:pt x="10" y="9"/>
                  </a:moveTo>
                  <a:lnTo>
                    <a:pt x="1" y="0"/>
                  </a:lnTo>
                  <a:cubicBezTo>
                    <a:pt x="1" y="0"/>
                    <a:pt x="1" y="0"/>
                    <a:pt x="1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8"/>
            <p:cNvSpPr/>
            <p:nvPr/>
          </p:nvSpPr>
          <p:spPr>
            <a:xfrm rot="-4876660">
              <a:off x="652024" y="5040216"/>
              <a:ext cx="3027" cy="4939"/>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8"/>
            <p:cNvSpPr/>
            <p:nvPr/>
          </p:nvSpPr>
          <p:spPr>
            <a:xfrm rot="-4876660">
              <a:off x="654859" y="5035717"/>
              <a:ext cx="7735" cy="7938"/>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8"/>
            <p:cNvSpPr/>
            <p:nvPr/>
          </p:nvSpPr>
          <p:spPr>
            <a:xfrm rot="-4876660">
              <a:off x="689500" y="5021592"/>
              <a:ext cx="3027" cy="4939"/>
            </a:xfrm>
            <a:custGeom>
              <a:rect b="b" l="l" r="r" t="t"/>
              <a:pathLst>
                <a:path extrusionOk="0" h="28" w="18">
                  <a:moveTo>
                    <a:pt x="0" y="1"/>
                  </a:moveTo>
                  <a:lnTo>
                    <a:pt x="18"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8"/>
            <p:cNvSpPr/>
            <p:nvPr/>
          </p:nvSpPr>
          <p:spPr>
            <a:xfrm rot="-4876660">
              <a:off x="642293" y="5040753"/>
              <a:ext cx="8912" cy="10937"/>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8"/>
            <p:cNvSpPr/>
            <p:nvPr/>
          </p:nvSpPr>
          <p:spPr>
            <a:xfrm rot="-4876660">
              <a:off x="653641" y="5039102"/>
              <a:ext cx="3195" cy="4763"/>
            </a:xfrm>
            <a:custGeom>
              <a:rect b="b" l="l" r="r" t="t"/>
              <a:pathLst>
                <a:path extrusionOk="0" h="27" w="19">
                  <a:moveTo>
                    <a:pt x="1" y="0"/>
                  </a:moveTo>
                  <a:cubicBezTo>
                    <a:pt x="10" y="18"/>
                    <a:pt x="10" y="18"/>
                    <a:pt x="19"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8"/>
            <p:cNvSpPr/>
            <p:nvPr/>
          </p:nvSpPr>
          <p:spPr>
            <a:xfrm rot="-4876660">
              <a:off x="664318" y="5030226"/>
              <a:ext cx="7567" cy="9525"/>
            </a:xfrm>
            <a:custGeom>
              <a:rect b="b" l="l" r="r" t="t"/>
              <a:pathLst>
                <a:path extrusionOk="0" h="54" w="45">
                  <a:moveTo>
                    <a:pt x="44" y="53"/>
                  </a:moveTo>
                  <a:lnTo>
                    <a:pt x="0" y="0"/>
                  </a:lnTo>
                  <a:lnTo>
                    <a:pt x="4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8"/>
            <p:cNvSpPr/>
            <p:nvPr/>
          </p:nvSpPr>
          <p:spPr>
            <a:xfrm rot="-4876660">
              <a:off x="635189" y="5045619"/>
              <a:ext cx="7567" cy="9525"/>
            </a:xfrm>
            <a:custGeom>
              <a:rect b="b" l="l" r="r" t="t"/>
              <a:pathLst>
                <a:path extrusionOk="0" h="54" w="45">
                  <a:moveTo>
                    <a:pt x="0" y="0"/>
                  </a:moveTo>
                  <a:lnTo>
                    <a:pt x="27" y="36"/>
                  </a:lnTo>
                  <a:lnTo>
                    <a:pt x="4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18"/>
            <p:cNvSpPr/>
            <p:nvPr/>
          </p:nvSpPr>
          <p:spPr>
            <a:xfrm rot="-4876660">
              <a:off x="630159" y="5046511"/>
              <a:ext cx="9080" cy="1111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8"/>
            <p:cNvSpPr/>
            <p:nvPr/>
          </p:nvSpPr>
          <p:spPr>
            <a:xfrm rot="-4876660">
              <a:off x="639977" y="5046074"/>
              <a:ext cx="3195" cy="4939"/>
            </a:xfrm>
            <a:custGeom>
              <a:rect b="b" l="l" r="r" t="t"/>
              <a:pathLst>
                <a:path extrusionOk="0" h="28" w="19">
                  <a:moveTo>
                    <a:pt x="1" y="1"/>
                  </a:moveTo>
                  <a:cubicBezTo>
                    <a:pt x="1" y="1"/>
                    <a:pt x="10" y="18"/>
                    <a:pt x="19" y="27"/>
                  </a:cubicBezTo>
                  <a:cubicBezTo>
                    <a:pt x="19" y="27"/>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18"/>
            <p:cNvSpPr/>
            <p:nvPr/>
          </p:nvSpPr>
          <p:spPr>
            <a:xfrm rot="-4876660">
              <a:off x="648709" y="5039901"/>
              <a:ext cx="6054" cy="811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18"/>
            <p:cNvSpPr/>
            <p:nvPr/>
          </p:nvSpPr>
          <p:spPr>
            <a:xfrm rot="-4876660">
              <a:off x="656027" y="5041519"/>
              <a:ext cx="168" cy="176"/>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8"/>
            <p:cNvSpPr/>
            <p:nvPr/>
          </p:nvSpPr>
          <p:spPr>
            <a:xfrm rot="-4876660">
              <a:off x="656027" y="5041519"/>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8"/>
            <p:cNvSpPr/>
            <p:nvPr/>
          </p:nvSpPr>
          <p:spPr>
            <a:xfrm rot="-4876660">
              <a:off x="669668" y="5023698"/>
              <a:ext cx="10594" cy="15699"/>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8"/>
            <p:cNvSpPr/>
            <p:nvPr/>
          </p:nvSpPr>
          <p:spPr>
            <a:xfrm rot="-4876660">
              <a:off x="661587" y="5033611"/>
              <a:ext cx="6054" cy="6350"/>
            </a:xfrm>
            <a:custGeom>
              <a:rect b="b" l="l" r="r" t="t"/>
              <a:pathLst>
                <a:path extrusionOk="0" h="36" w="36">
                  <a:moveTo>
                    <a:pt x="27" y="27"/>
                  </a:moveTo>
                  <a:lnTo>
                    <a:pt x="36" y="36"/>
                  </a:lnTo>
                  <a:cubicBezTo>
                    <a:pt x="27" y="27"/>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8"/>
            <p:cNvSpPr/>
            <p:nvPr/>
          </p:nvSpPr>
          <p:spPr>
            <a:xfrm rot="-4876660">
              <a:off x="667248" y="5033484"/>
              <a:ext cx="1682" cy="3175"/>
            </a:xfrm>
            <a:custGeom>
              <a:rect b="b" l="l" r="r" t="t"/>
              <a:pathLst>
                <a:path extrusionOk="0" h="18" w="10">
                  <a:moveTo>
                    <a:pt x="10" y="18"/>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8"/>
            <p:cNvSpPr/>
            <p:nvPr/>
          </p:nvSpPr>
          <p:spPr>
            <a:xfrm rot="-4876660">
              <a:off x="653785" y="5037672"/>
              <a:ext cx="4708" cy="6350"/>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8"/>
            <p:cNvSpPr/>
            <p:nvPr/>
          </p:nvSpPr>
          <p:spPr>
            <a:xfrm rot="-4876660">
              <a:off x="655242" y="5040614"/>
              <a:ext cx="168" cy="1764"/>
            </a:xfrm>
            <a:custGeom>
              <a:rect b="b" l="l" r="r" t="t"/>
              <a:pathLst>
                <a:path extrusionOk="0" h="10" w="1">
                  <a:moveTo>
                    <a:pt x="1" y="0"/>
                  </a:move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8"/>
            <p:cNvSpPr/>
            <p:nvPr/>
          </p:nvSpPr>
          <p:spPr>
            <a:xfrm rot="-4876660">
              <a:off x="658440" y="5039539"/>
              <a:ext cx="168" cy="1764"/>
            </a:xfrm>
            <a:custGeom>
              <a:rect b="b" l="l" r="r" t="t"/>
              <a:pathLst>
                <a:path extrusionOk="0" h="10" w="1">
                  <a:moveTo>
                    <a:pt x="1" y="1"/>
                  </a:moveTo>
                  <a:cubicBezTo>
                    <a:pt x="1" y="1"/>
                    <a:pt x="1"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8"/>
            <p:cNvSpPr/>
            <p:nvPr/>
          </p:nvSpPr>
          <p:spPr>
            <a:xfrm rot="-4876660">
              <a:off x="659599" y="5037519"/>
              <a:ext cx="1682" cy="1764"/>
            </a:xfrm>
            <a:custGeom>
              <a:rect b="b" l="l" r="r" t="t"/>
              <a:pathLst>
                <a:path extrusionOk="0" h="10" w="10">
                  <a:moveTo>
                    <a:pt x="0" y="1"/>
                  </a:moveTo>
                  <a:cubicBezTo>
                    <a:pt x="0" y="10"/>
                    <a:pt x="0" y="10"/>
                    <a:pt x="9" y="10"/>
                  </a:cubicBezTo>
                  <a:cubicBezTo>
                    <a:pt x="5" y="5"/>
                    <a:pt x="3" y="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8"/>
            <p:cNvSpPr/>
            <p:nvPr/>
          </p:nvSpPr>
          <p:spPr>
            <a:xfrm rot="-4876660">
              <a:off x="649437" y="5042170"/>
              <a:ext cx="3027" cy="3352"/>
            </a:xfrm>
            <a:custGeom>
              <a:rect b="b" l="l" r="r" t="t"/>
              <a:pathLst>
                <a:path extrusionOk="0" h="19" w="18">
                  <a:moveTo>
                    <a:pt x="0" y="1"/>
                  </a:moveTo>
                  <a:cubicBezTo>
                    <a:pt x="9" y="10"/>
                    <a:pt x="18" y="18"/>
                    <a:pt x="18" y="18"/>
                  </a:cubicBezTo>
                  <a:cubicBezTo>
                    <a:pt x="9"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18"/>
            <p:cNvSpPr/>
            <p:nvPr/>
          </p:nvSpPr>
          <p:spPr>
            <a:xfrm rot="-4876660">
              <a:off x="652654" y="5042568"/>
              <a:ext cx="168" cy="176"/>
            </a:xfrm>
            <a:custGeom>
              <a:rect b="b" l="l" r="r" t="t"/>
              <a:pathLst>
                <a:path extrusionOk="0" h="1" w="1">
                  <a:moveTo>
                    <a:pt x="1" y="0"/>
                  </a:move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18"/>
            <p:cNvSpPr/>
            <p:nvPr/>
          </p:nvSpPr>
          <p:spPr>
            <a:xfrm rot="-4876660">
              <a:off x="653641" y="5039102"/>
              <a:ext cx="3195" cy="4763"/>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8"/>
            <p:cNvSpPr/>
            <p:nvPr/>
          </p:nvSpPr>
          <p:spPr>
            <a:xfrm rot="-4876660">
              <a:off x="667887" y="5003488"/>
              <a:ext cx="34304" cy="4692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8"/>
            <p:cNvSpPr/>
            <p:nvPr/>
          </p:nvSpPr>
          <p:spPr>
            <a:xfrm rot="-4876660">
              <a:off x="649781" y="5036368"/>
              <a:ext cx="7567" cy="1111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8"/>
            <p:cNvSpPr/>
            <p:nvPr/>
          </p:nvSpPr>
          <p:spPr>
            <a:xfrm rot="-4876660">
              <a:off x="658192" y="5023977"/>
              <a:ext cx="17993" cy="23461"/>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8"/>
            <p:cNvSpPr/>
            <p:nvPr/>
          </p:nvSpPr>
          <p:spPr>
            <a:xfrm rot="-4876660">
              <a:off x="698877" y="5017623"/>
              <a:ext cx="1682" cy="1764"/>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8"/>
            <p:cNvSpPr/>
            <p:nvPr/>
          </p:nvSpPr>
          <p:spPr>
            <a:xfrm rot="-4876660">
              <a:off x="679472" y="5013992"/>
              <a:ext cx="14966" cy="2187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8"/>
            <p:cNvSpPr/>
            <p:nvPr/>
          </p:nvSpPr>
          <p:spPr>
            <a:xfrm rot="-4876660">
              <a:off x="680697" y="5021439"/>
              <a:ext cx="8912" cy="9525"/>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8"/>
            <p:cNvSpPr/>
            <p:nvPr/>
          </p:nvSpPr>
          <p:spPr>
            <a:xfrm rot="-4876660">
              <a:off x="646353" y="5038938"/>
              <a:ext cx="7567" cy="11113"/>
            </a:xfrm>
            <a:custGeom>
              <a:rect b="b" l="l" r="r" t="t"/>
              <a:pathLst>
                <a:path extrusionOk="0" h="63" w="45">
                  <a:moveTo>
                    <a:pt x="1" y="0"/>
                  </a:moveTo>
                  <a:lnTo>
                    <a:pt x="45" y="62"/>
                  </a:lnTo>
                  <a:lnTo>
                    <a:pt x="36"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8"/>
            <p:cNvSpPr/>
            <p:nvPr/>
          </p:nvSpPr>
          <p:spPr>
            <a:xfrm rot="-4876660">
              <a:off x="647867" y="5040526"/>
              <a:ext cx="4540" cy="7938"/>
            </a:xfrm>
            <a:custGeom>
              <a:rect b="b" l="l" r="r" t="t"/>
              <a:pathLst>
                <a:path extrusionOk="0" h="45" w="27">
                  <a:moveTo>
                    <a:pt x="0" y="0"/>
                  </a:moveTo>
                  <a:lnTo>
                    <a:pt x="27" y="44"/>
                  </a:lnTo>
                  <a:lnTo>
                    <a:pt x="18"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18"/>
            <p:cNvSpPr/>
            <p:nvPr/>
          </p:nvSpPr>
          <p:spPr>
            <a:xfrm rot="-4876660">
              <a:off x="659820" y="5046551"/>
              <a:ext cx="1682" cy="1764"/>
            </a:xfrm>
            <a:custGeom>
              <a:rect b="b" l="l" r="r" t="t"/>
              <a:pathLst>
                <a:path extrusionOk="0" h="10" w="10">
                  <a:moveTo>
                    <a:pt x="0" y="1"/>
                  </a:moveTo>
                  <a:lnTo>
                    <a:pt x="9" y="9"/>
                  </a:ln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18"/>
            <p:cNvSpPr/>
            <p:nvPr/>
          </p:nvSpPr>
          <p:spPr>
            <a:xfrm rot="-4876660">
              <a:off x="661836" y="5043931"/>
              <a:ext cx="3027" cy="3352"/>
            </a:xfrm>
            <a:custGeom>
              <a:rect b="b" l="l" r="r" t="t"/>
              <a:pathLst>
                <a:path extrusionOk="0" h="19" w="18">
                  <a:moveTo>
                    <a:pt x="0" y="0"/>
                  </a:moveTo>
                  <a:lnTo>
                    <a:pt x="18" y="18"/>
                  </a:lnTo>
                  <a:cubicBezTo>
                    <a:pt x="9"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8"/>
            <p:cNvSpPr/>
            <p:nvPr/>
          </p:nvSpPr>
          <p:spPr>
            <a:xfrm rot="-4876660">
              <a:off x="646353" y="5040526"/>
              <a:ext cx="7567" cy="7938"/>
            </a:xfrm>
            <a:custGeom>
              <a:rect b="b" l="l" r="r" t="t"/>
              <a:pathLst>
                <a:path extrusionOk="0" h="45" w="45">
                  <a:moveTo>
                    <a:pt x="1" y="0"/>
                  </a:moveTo>
                  <a:lnTo>
                    <a:pt x="36" y="44"/>
                  </a:lnTo>
                  <a:lnTo>
                    <a:pt x="45" y="44"/>
                  </a:lnTo>
                  <a:cubicBezTo>
                    <a:pt x="27" y="27"/>
                    <a:pt x="27"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8"/>
            <p:cNvSpPr/>
            <p:nvPr/>
          </p:nvSpPr>
          <p:spPr>
            <a:xfrm rot="-4876660">
              <a:off x="702522" y="5012284"/>
              <a:ext cx="4540" cy="7938"/>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18"/>
            <p:cNvSpPr/>
            <p:nvPr/>
          </p:nvSpPr>
          <p:spPr>
            <a:xfrm rot="-4876660">
              <a:off x="736584" y="4996082"/>
              <a:ext cx="3195" cy="6350"/>
            </a:xfrm>
            <a:custGeom>
              <a:rect b="b" l="l" r="r" t="t"/>
              <a:pathLst>
                <a:path extrusionOk="0" h="36" w="19">
                  <a:moveTo>
                    <a:pt x="1" y="0"/>
                  </a:moveTo>
                  <a:lnTo>
                    <a:pt x="18" y="36"/>
                  </a:lnTo>
                  <a:cubicBezTo>
                    <a:pt x="18"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18"/>
            <p:cNvSpPr/>
            <p:nvPr/>
          </p:nvSpPr>
          <p:spPr>
            <a:xfrm rot="-4876660">
              <a:off x="646041" y="5052301"/>
              <a:ext cx="6222" cy="6527"/>
            </a:xfrm>
            <a:custGeom>
              <a:rect b="b" l="l" r="r" t="t"/>
              <a:pathLst>
                <a:path extrusionOk="0" h="37" w="37">
                  <a:moveTo>
                    <a:pt x="36" y="36"/>
                  </a:moveTo>
                  <a:lnTo>
                    <a:pt x="1" y="1"/>
                  </a:lnTo>
                  <a:cubicBezTo>
                    <a:pt x="1" y="1"/>
                    <a:pt x="18" y="19"/>
                    <a:pt x="36"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18"/>
            <p:cNvSpPr/>
            <p:nvPr/>
          </p:nvSpPr>
          <p:spPr>
            <a:xfrm rot="-4876660">
              <a:off x="653641" y="5039102"/>
              <a:ext cx="3195" cy="4763"/>
            </a:xfrm>
            <a:custGeom>
              <a:rect b="b" l="l" r="r" t="t"/>
              <a:pathLst>
                <a:path extrusionOk="0" h="27" w="19">
                  <a:moveTo>
                    <a:pt x="1" y="0"/>
                  </a:moveTo>
                  <a:cubicBezTo>
                    <a:pt x="1" y="0"/>
                    <a:pt x="1" y="9"/>
                    <a:pt x="19" y="27"/>
                  </a:cubicBezTo>
                  <a:cubicBezTo>
                    <a:pt x="1"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18"/>
            <p:cNvSpPr/>
            <p:nvPr/>
          </p:nvSpPr>
          <p:spPr>
            <a:xfrm rot="-4876660">
              <a:off x="738778" y="4988235"/>
              <a:ext cx="4708" cy="3352"/>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18"/>
            <p:cNvSpPr/>
            <p:nvPr/>
          </p:nvSpPr>
          <p:spPr>
            <a:xfrm rot="-4876660">
              <a:off x="653440" y="5041886"/>
              <a:ext cx="168" cy="1764"/>
            </a:xfrm>
            <a:custGeom>
              <a:rect b="b" l="l" r="r" t="t"/>
              <a:pathLst>
                <a:path extrusionOk="0" h="10" w="1">
                  <a:moveTo>
                    <a:pt x="1" y="0"/>
                  </a:moveTo>
                  <a:cubicBezTo>
                    <a:pt x="1" y="0"/>
                    <a:pt x="1" y="0"/>
                    <a:pt x="1" y="9"/>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18"/>
            <p:cNvSpPr/>
            <p:nvPr/>
          </p:nvSpPr>
          <p:spPr>
            <a:xfrm rot="-4876660">
              <a:off x="659034" y="5047233"/>
              <a:ext cx="1682" cy="176"/>
            </a:xfrm>
            <a:custGeom>
              <a:rect b="b" l="l" r="r" t="t"/>
              <a:pathLst>
                <a:path extrusionOk="0" h="1" w="10">
                  <a:moveTo>
                    <a:pt x="0" y="1"/>
                  </a:moveTo>
                  <a:lnTo>
                    <a:pt x="9"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8"/>
            <p:cNvSpPr/>
            <p:nvPr/>
          </p:nvSpPr>
          <p:spPr>
            <a:xfrm rot="-4876660">
              <a:off x="736864" y="4992393"/>
              <a:ext cx="1682" cy="176"/>
            </a:xfrm>
            <a:custGeom>
              <a:rect b="b" l="l" r="r" t="t"/>
              <a:pathLst>
                <a:path extrusionOk="0" h="1" w="10">
                  <a:moveTo>
                    <a:pt x="1" y="0"/>
                  </a:move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8"/>
            <p:cNvSpPr/>
            <p:nvPr/>
          </p:nvSpPr>
          <p:spPr>
            <a:xfrm rot="-4876660">
              <a:off x="650879" y="5043675"/>
              <a:ext cx="168" cy="176"/>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18"/>
            <p:cNvSpPr/>
            <p:nvPr/>
          </p:nvSpPr>
          <p:spPr>
            <a:xfrm rot="-4876660">
              <a:off x="685213" y="5023184"/>
              <a:ext cx="1682" cy="4763"/>
            </a:xfrm>
            <a:custGeom>
              <a:rect b="b" l="l" r="r" t="t"/>
              <a:pathLst>
                <a:path extrusionOk="0" h="27" w="10">
                  <a:moveTo>
                    <a:pt x="0" y="0"/>
                  </a:moveTo>
                  <a:cubicBezTo>
                    <a:pt x="0" y="9"/>
                    <a:pt x="0" y="18"/>
                    <a:pt x="9" y="27"/>
                  </a:cubicBezTo>
                  <a:cubicBezTo>
                    <a:pt x="0" y="18"/>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18"/>
            <p:cNvSpPr/>
            <p:nvPr/>
          </p:nvSpPr>
          <p:spPr>
            <a:xfrm rot="-4876660">
              <a:off x="705683" y="5015624"/>
              <a:ext cx="168" cy="176"/>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8"/>
            <p:cNvSpPr/>
            <p:nvPr/>
          </p:nvSpPr>
          <p:spPr>
            <a:xfrm rot="-4876660">
              <a:off x="651238" y="5040898"/>
              <a:ext cx="3027" cy="3352"/>
            </a:xfrm>
            <a:custGeom>
              <a:rect b="b" l="l" r="r" t="t"/>
              <a:pathLst>
                <a:path extrusionOk="0" h="19" w="18">
                  <a:moveTo>
                    <a:pt x="18" y="18"/>
                  </a:moveTo>
                  <a:cubicBezTo>
                    <a:pt x="9" y="9"/>
                    <a:pt x="9" y="9"/>
                    <a:pt x="0" y="1"/>
                  </a:cubicBezTo>
                  <a:cubicBezTo>
                    <a:pt x="9" y="9"/>
                    <a:pt x="9" y="9"/>
                    <a:pt x="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8"/>
            <p:cNvSpPr/>
            <p:nvPr/>
          </p:nvSpPr>
          <p:spPr>
            <a:xfrm rot="-4876660">
              <a:off x="650879" y="5043675"/>
              <a:ext cx="168" cy="176"/>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8"/>
            <p:cNvSpPr/>
            <p:nvPr/>
          </p:nvSpPr>
          <p:spPr>
            <a:xfrm rot="-4876660">
              <a:off x="650879" y="5043675"/>
              <a:ext cx="168" cy="176"/>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8"/>
            <p:cNvSpPr/>
            <p:nvPr/>
          </p:nvSpPr>
          <p:spPr>
            <a:xfrm rot="-4876660">
              <a:off x="680891" y="5032992"/>
              <a:ext cx="168" cy="176"/>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8"/>
            <p:cNvSpPr/>
            <p:nvPr/>
          </p:nvSpPr>
          <p:spPr>
            <a:xfrm rot="-4876660">
              <a:off x="743185" y="4996835"/>
              <a:ext cx="168" cy="176"/>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8"/>
            <p:cNvSpPr/>
            <p:nvPr/>
          </p:nvSpPr>
          <p:spPr>
            <a:xfrm rot="-4876660">
              <a:off x="723381" y="4986702"/>
              <a:ext cx="20851" cy="29811"/>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8"/>
            <p:cNvSpPr/>
            <p:nvPr/>
          </p:nvSpPr>
          <p:spPr>
            <a:xfrm rot="-4876660">
              <a:off x="650239" y="4968924"/>
              <a:ext cx="96689" cy="11395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8"/>
            <p:cNvSpPr/>
            <p:nvPr/>
          </p:nvSpPr>
          <p:spPr>
            <a:xfrm rot="-4876660">
              <a:off x="731738" y="4998403"/>
              <a:ext cx="4540" cy="4939"/>
            </a:xfrm>
            <a:custGeom>
              <a:rect b="b" l="l" r="r" t="t"/>
              <a:pathLst>
                <a:path extrusionOk="0" h="28" w="27">
                  <a:moveTo>
                    <a:pt x="27" y="27"/>
                  </a:moveTo>
                  <a:cubicBezTo>
                    <a:pt x="18" y="18"/>
                    <a:pt x="9" y="9"/>
                    <a:pt x="0" y="1"/>
                  </a:cubicBezTo>
                  <a:cubicBezTo>
                    <a:pt x="9" y="9"/>
                    <a:pt x="18" y="18"/>
                    <a:pt x="27"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8"/>
            <p:cNvSpPr/>
            <p:nvPr/>
          </p:nvSpPr>
          <p:spPr>
            <a:xfrm rot="-4876660">
              <a:off x="652886" y="5051583"/>
              <a:ext cx="1513" cy="1764"/>
            </a:xfrm>
            <a:custGeom>
              <a:rect b="b" l="l" r="r" t="t"/>
              <a:pathLst>
                <a:path extrusionOk="0" h="10" w="9">
                  <a:moveTo>
                    <a:pt x="9" y="9"/>
                  </a:moveTo>
                  <a:lnTo>
                    <a:pt x="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8"/>
            <p:cNvSpPr/>
            <p:nvPr/>
          </p:nvSpPr>
          <p:spPr>
            <a:xfrm rot="-4876660">
              <a:off x="738298" y="4996296"/>
              <a:ext cx="3195" cy="3352"/>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18"/>
            <p:cNvSpPr/>
            <p:nvPr/>
          </p:nvSpPr>
          <p:spPr>
            <a:xfrm rot="-4876660">
              <a:off x="646865" y="5042555"/>
              <a:ext cx="3195" cy="4763"/>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18"/>
            <p:cNvSpPr/>
            <p:nvPr/>
          </p:nvSpPr>
          <p:spPr>
            <a:xfrm rot="-4876660">
              <a:off x="699236" y="5014846"/>
              <a:ext cx="4540" cy="4939"/>
            </a:xfrm>
            <a:custGeom>
              <a:rect b="b" l="l" r="r" t="t"/>
              <a:pathLst>
                <a:path extrusionOk="0" h="28" w="27">
                  <a:moveTo>
                    <a:pt x="0" y="1"/>
                  </a:moveTo>
                  <a:lnTo>
                    <a:pt x="18" y="27"/>
                  </a:lnTo>
                  <a:lnTo>
                    <a:pt x="27" y="27"/>
                  </a:lnTo>
                  <a:cubicBezTo>
                    <a:pt x="18" y="19"/>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8"/>
            <p:cNvSpPr/>
            <p:nvPr/>
          </p:nvSpPr>
          <p:spPr>
            <a:xfrm rot="-4876660">
              <a:off x="678565" y="5026777"/>
              <a:ext cx="3027" cy="3352"/>
            </a:xfrm>
            <a:custGeom>
              <a:rect b="b" l="l" r="r" t="t"/>
              <a:pathLst>
                <a:path extrusionOk="0" h="19" w="18">
                  <a:moveTo>
                    <a:pt x="0" y="1"/>
                  </a:moveTo>
                  <a:cubicBezTo>
                    <a:pt x="0" y="1"/>
                    <a:pt x="0" y="1"/>
                    <a:pt x="9" y="19"/>
                  </a:cubicBezTo>
                  <a:cubicBezTo>
                    <a:pt x="9" y="10"/>
                    <a:pt x="18" y="1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8"/>
            <p:cNvSpPr/>
            <p:nvPr/>
          </p:nvSpPr>
          <p:spPr>
            <a:xfrm rot="-4876660">
              <a:off x="680768" y="5027765"/>
              <a:ext cx="168" cy="1764"/>
            </a:xfrm>
            <a:custGeom>
              <a:rect b="b" l="l" r="r" t="t"/>
              <a:pathLst>
                <a:path extrusionOk="0" h="10" w="1">
                  <a:moveTo>
                    <a:pt x="1" y="10"/>
                  </a:moveTo>
                  <a:cubicBezTo>
                    <a:pt x="1" y="1"/>
                    <a:pt x="1" y="10"/>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8"/>
            <p:cNvSpPr/>
            <p:nvPr/>
          </p:nvSpPr>
          <p:spPr>
            <a:xfrm rot="-4876660">
              <a:off x="650596" y="5038562"/>
              <a:ext cx="4540" cy="6527"/>
            </a:xfrm>
            <a:custGeom>
              <a:rect b="b" l="l" r="r" t="t"/>
              <a:pathLst>
                <a:path extrusionOk="0" h="37" w="27">
                  <a:moveTo>
                    <a:pt x="0" y="1"/>
                  </a:moveTo>
                  <a:cubicBezTo>
                    <a:pt x="18" y="27"/>
                    <a:pt x="18" y="27"/>
                    <a:pt x="27" y="3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8"/>
            <p:cNvSpPr/>
            <p:nvPr/>
          </p:nvSpPr>
          <p:spPr>
            <a:xfrm rot="-4876660">
              <a:off x="695793" y="5014391"/>
              <a:ext cx="6222" cy="9525"/>
            </a:xfrm>
            <a:custGeom>
              <a:rect b="b" l="l" r="r" t="t"/>
              <a:pathLst>
                <a:path extrusionOk="0" h="54" w="37">
                  <a:moveTo>
                    <a:pt x="1" y="0"/>
                  </a:moveTo>
                  <a:lnTo>
                    <a:pt x="27" y="45"/>
                  </a:lnTo>
                  <a:lnTo>
                    <a:pt x="36"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8"/>
            <p:cNvSpPr/>
            <p:nvPr/>
          </p:nvSpPr>
          <p:spPr>
            <a:xfrm rot="-4876660">
              <a:off x="696377" y="5018090"/>
              <a:ext cx="1682" cy="3175"/>
            </a:xfrm>
            <a:custGeom>
              <a:rect b="b" l="l" r="r" t="t"/>
              <a:pathLst>
                <a:path extrusionOk="0" h="18" w="10">
                  <a:moveTo>
                    <a:pt x="1" y="0"/>
                  </a:moveTo>
                  <a:cubicBezTo>
                    <a:pt x="1" y="0"/>
                    <a:pt x="1" y="0"/>
                    <a:pt x="1" y="9"/>
                  </a:cubicBezTo>
                  <a:lnTo>
                    <a:pt x="9"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8"/>
            <p:cNvSpPr/>
            <p:nvPr/>
          </p:nvSpPr>
          <p:spPr>
            <a:xfrm rot="-4876660">
              <a:off x="693877" y="5019970"/>
              <a:ext cx="1682" cy="1764"/>
            </a:xfrm>
            <a:custGeom>
              <a:rect b="b" l="l" r="r" t="t"/>
              <a:pathLst>
                <a:path extrusionOk="0" h="10" w="10">
                  <a:moveTo>
                    <a:pt x="1" y="0"/>
                  </a:moveTo>
                  <a:cubicBezTo>
                    <a:pt x="1" y="0"/>
                    <a:pt x="1" y="9"/>
                    <a:pt x="10" y="9"/>
                  </a:cubicBezTo>
                  <a:cubicBezTo>
                    <a:pt x="10"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8"/>
            <p:cNvSpPr/>
            <p:nvPr/>
          </p:nvSpPr>
          <p:spPr>
            <a:xfrm rot="-4876660">
              <a:off x="704821" y="5014777"/>
              <a:ext cx="1513" cy="3175"/>
            </a:xfrm>
            <a:custGeom>
              <a:rect b="b" l="l" r="r" t="t"/>
              <a:pathLst>
                <a:path extrusionOk="0" h="18" w="9">
                  <a:moveTo>
                    <a:pt x="0" y="0"/>
                  </a:move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8"/>
            <p:cNvSpPr/>
            <p:nvPr/>
          </p:nvSpPr>
          <p:spPr>
            <a:xfrm rot="-4876660">
              <a:off x="696435" y="5016726"/>
              <a:ext cx="4708" cy="6350"/>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18"/>
            <p:cNvSpPr/>
            <p:nvPr/>
          </p:nvSpPr>
          <p:spPr>
            <a:xfrm rot="-4876660">
              <a:off x="716561" y="5002376"/>
              <a:ext cx="7567" cy="1111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18"/>
            <p:cNvSpPr/>
            <p:nvPr/>
          </p:nvSpPr>
          <p:spPr>
            <a:xfrm rot="-4876660">
              <a:off x="725779" y="4999986"/>
              <a:ext cx="6054" cy="7938"/>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8"/>
            <p:cNvSpPr/>
            <p:nvPr/>
          </p:nvSpPr>
          <p:spPr>
            <a:xfrm rot="-4876660">
              <a:off x="692848" y="5009704"/>
              <a:ext cx="11939" cy="18875"/>
            </a:xfrm>
            <a:custGeom>
              <a:rect b="b" l="l" r="r" t="t"/>
              <a:pathLst>
                <a:path extrusionOk="0" h="107" w="71">
                  <a:moveTo>
                    <a:pt x="71" y="107"/>
                  </a:moveTo>
                  <a:lnTo>
                    <a:pt x="71" y="10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8"/>
            <p:cNvSpPr/>
            <p:nvPr/>
          </p:nvSpPr>
          <p:spPr>
            <a:xfrm rot="-4876660">
              <a:off x="744818" y="4986143"/>
              <a:ext cx="9080" cy="14288"/>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18"/>
            <p:cNvSpPr/>
            <p:nvPr/>
          </p:nvSpPr>
          <p:spPr>
            <a:xfrm rot="-4876660">
              <a:off x="738298" y="4996296"/>
              <a:ext cx="3195" cy="3352"/>
            </a:xfrm>
            <a:custGeom>
              <a:rect b="b" l="l" r="r" t="t"/>
              <a:pathLst>
                <a:path extrusionOk="0" h="19" w="19">
                  <a:moveTo>
                    <a:pt x="18" y="19"/>
                  </a:moveTo>
                  <a:cubicBezTo>
                    <a:pt x="9" y="10"/>
                    <a:pt x="9" y="10"/>
                    <a:pt x="1" y="1"/>
                  </a:cubicBezTo>
                  <a:cubicBezTo>
                    <a:pt x="9" y="10"/>
                    <a:pt x="9"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18"/>
            <p:cNvSpPr/>
            <p:nvPr/>
          </p:nvSpPr>
          <p:spPr>
            <a:xfrm rot="-4876660">
              <a:off x="745967" y="4981716"/>
              <a:ext cx="4540" cy="6350"/>
            </a:xfrm>
            <a:custGeom>
              <a:rect b="b" l="l" r="r" t="t"/>
              <a:pathLst>
                <a:path extrusionOk="0" h="36" w="27">
                  <a:moveTo>
                    <a:pt x="0" y="0"/>
                  </a:moveTo>
                  <a:lnTo>
                    <a:pt x="9" y="18"/>
                  </a:lnTo>
                  <a:lnTo>
                    <a:pt x="27"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8"/>
            <p:cNvSpPr/>
            <p:nvPr/>
          </p:nvSpPr>
          <p:spPr>
            <a:xfrm rot="-4876660">
              <a:off x="734920" y="4985668"/>
              <a:ext cx="10594" cy="11113"/>
            </a:xfrm>
            <a:custGeom>
              <a:rect b="b" l="l" r="r" t="t"/>
              <a:pathLst>
                <a:path extrusionOk="0" h="63" w="63">
                  <a:moveTo>
                    <a:pt x="0" y="0"/>
                  </a:moveTo>
                  <a:lnTo>
                    <a:pt x="9" y="9"/>
                  </a:lnTo>
                  <a:lnTo>
                    <a:pt x="62"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8"/>
            <p:cNvSpPr/>
            <p:nvPr/>
          </p:nvSpPr>
          <p:spPr>
            <a:xfrm rot="-4876660">
              <a:off x="641837" y="5055546"/>
              <a:ext cx="6054" cy="4763"/>
            </a:xfrm>
            <a:custGeom>
              <a:rect b="b" l="l" r="r" t="t"/>
              <a:pathLst>
                <a:path extrusionOk="0" h="27" w="36">
                  <a:moveTo>
                    <a:pt x="0" y="0"/>
                  </a:moveTo>
                  <a:lnTo>
                    <a:pt x="9" y="9"/>
                  </a:lnTo>
                  <a:lnTo>
                    <a:pt x="35" y="27"/>
                  </a:lnTo>
                  <a:lnTo>
                    <a:pt x="3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18"/>
            <p:cNvSpPr/>
            <p:nvPr/>
          </p:nvSpPr>
          <p:spPr>
            <a:xfrm rot="-4876660">
              <a:off x="650145" y="5045558"/>
              <a:ext cx="9080" cy="9525"/>
            </a:xfrm>
            <a:custGeom>
              <a:rect b="b" l="l" r="r" t="t"/>
              <a:pathLst>
                <a:path extrusionOk="0" h="54" w="54">
                  <a:moveTo>
                    <a:pt x="0" y="1"/>
                  </a:moveTo>
                  <a:lnTo>
                    <a:pt x="0" y="1"/>
                  </a:lnTo>
                  <a:lnTo>
                    <a:pt x="53" y="5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18"/>
            <p:cNvSpPr/>
            <p:nvPr/>
          </p:nvSpPr>
          <p:spPr>
            <a:xfrm rot="-4876660">
              <a:off x="636803" y="5062813"/>
              <a:ext cx="1682" cy="1764"/>
            </a:xfrm>
            <a:custGeom>
              <a:rect b="b" l="l" r="r" t="t"/>
              <a:pathLst>
                <a:path extrusionOk="0" h="10" w="10">
                  <a:moveTo>
                    <a:pt x="1" y="1"/>
                  </a:moveTo>
                  <a:lnTo>
                    <a:pt x="9" y="10"/>
                  </a:lnTo>
                  <a:cubicBezTo>
                    <a:pt x="9"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8"/>
            <p:cNvSpPr/>
            <p:nvPr/>
          </p:nvSpPr>
          <p:spPr>
            <a:xfrm rot="-4876660">
              <a:off x="1014324" y="5683312"/>
              <a:ext cx="25391" cy="1111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8"/>
            <p:cNvSpPr/>
            <p:nvPr/>
          </p:nvSpPr>
          <p:spPr>
            <a:xfrm rot="-4876660">
              <a:off x="1004377" y="5458169"/>
              <a:ext cx="31277" cy="9525"/>
            </a:xfrm>
            <a:custGeom>
              <a:rect b="b" l="l" r="r" t="t"/>
              <a:pathLst>
                <a:path extrusionOk="0" h="54" w="186">
                  <a:moveTo>
                    <a:pt x="186" y="0"/>
                  </a:moveTo>
                  <a:lnTo>
                    <a:pt x="27" y="27"/>
                  </a:lnTo>
                  <a:lnTo>
                    <a:pt x="0" y="53"/>
                  </a:lnTo>
                  <a:lnTo>
                    <a:pt x="1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8"/>
            <p:cNvSpPr/>
            <p:nvPr/>
          </p:nvSpPr>
          <p:spPr>
            <a:xfrm rot="-4876660">
              <a:off x="973289" y="5334099"/>
              <a:ext cx="133683" cy="12877"/>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8"/>
            <p:cNvSpPr/>
            <p:nvPr/>
          </p:nvSpPr>
          <p:spPr>
            <a:xfrm rot="-4876660">
              <a:off x="1064047" y="5169344"/>
              <a:ext cx="28754" cy="9525"/>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8"/>
            <p:cNvSpPr/>
            <p:nvPr/>
          </p:nvSpPr>
          <p:spPr>
            <a:xfrm rot="-4876660">
              <a:off x="1073758" y="5182424"/>
              <a:ext cx="18329" cy="2646"/>
            </a:xfrm>
            <a:custGeom>
              <a:rect b="b" l="l" r="r" t="t"/>
              <a:pathLst>
                <a:path extrusionOk="0" h="15" w="109">
                  <a:moveTo>
                    <a:pt x="49" y="1"/>
                  </a:moveTo>
                  <a:cubicBezTo>
                    <a:pt x="1" y="11"/>
                    <a:pt x="5" y="15"/>
                    <a:pt x="23" y="15"/>
                  </a:cubicBezTo>
                  <a:cubicBezTo>
                    <a:pt x="50" y="15"/>
                    <a:pt x="108" y="6"/>
                    <a:pt x="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8"/>
            <p:cNvSpPr/>
            <p:nvPr/>
          </p:nvSpPr>
          <p:spPr>
            <a:xfrm rot="-4876660">
              <a:off x="1046801" y="5076329"/>
              <a:ext cx="52128" cy="14465"/>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8"/>
            <p:cNvSpPr/>
            <p:nvPr/>
          </p:nvSpPr>
          <p:spPr>
            <a:xfrm rot="-4876660">
              <a:off x="1045226" y="5060076"/>
              <a:ext cx="13621" cy="7938"/>
            </a:xfrm>
            <a:custGeom>
              <a:rect b="b" l="l" r="r" t="t"/>
              <a:pathLst>
                <a:path extrusionOk="0" h="45" w="81">
                  <a:moveTo>
                    <a:pt x="80" y="0"/>
                  </a:moveTo>
                  <a:lnTo>
                    <a:pt x="1" y="45"/>
                  </a:lnTo>
                  <a:cubicBezTo>
                    <a:pt x="18" y="45"/>
                    <a:pt x="45" y="45"/>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8"/>
            <p:cNvSpPr/>
            <p:nvPr/>
          </p:nvSpPr>
          <p:spPr>
            <a:xfrm rot="-4876660">
              <a:off x="1044358" y="5077917"/>
              <a:ext cx="28418" cy="16229"/>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18"/>
            <p:cNvSpPr/>
            <p:nvPr/>
          </p:nvSpPr>
          <p:spPr>
            <a:xfrm rot="-4876660">
              <a:off x="1035109" y="5137905"/>
              <a:ext cx="52464" cy="17111"/>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18"/>
            <p:cNvSpPr/>
            <p:nvPr/>
          </p:nvSpPr>
          <p:spPr>
            <a:xfrm rot="-4876660">
              <a:off x="1009870" y="5279340"/>
              <a:ext cx="41030" cy="6350"/>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8"/>
            <p:cNvSpPr/>
            <p:nvPr/>
          </p:nvSpPr>
          <p:spPr>
            <a:xfrm rot="-4876660">
              <a:off x="1002770" y="4910758"/>
              <a:ext cx="34304" cy="15699"/>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8"/>
            <p:cNvSpPr/>
            <p:nvPr/>
          </p:nvSpPr>
          <p:spPr>
            <a:xfrm rot="-4876660">
              <a:off x="989969" y="4892571"/>
              <a:ext cx="28250" cy="23461"/>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18"/>
            <p:cNvSpPr/>
            <p:nvPr/>
          </p:nvSpPr>
          <p:spPr>
            <a:xfrm rot="-4876660">
              <a:off x="1013405" y="5057954"/>
              <a:ext cx="55155" cy="3298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18"/>
            <p:cNvSpPr/>
            <p:nvPr/>
          </p:nvSpPr>
          <p:spPr>
            <a:xfrm rot="-4876660">
              <a:off x="928587" y="4761818"/>
              <a:ext cx="13452" cy="40571"/>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18"/>
            <p:cNvSpPr/>
            <p:nvPr/>
          </p:nvSpPr>
          <p:spPr>
            <a:xfrm rot="-4876660">
              <a:off x="798184" y="4672958"/>
              <a:ext cx="21019" cy="84671"/>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18"/>
            <p:cNvSpPr/>
            <p:nvPr/>
          </p:nvSpPr>
          <p:spPr>
            <a:xfrm rot="-4876660">
              <a:off x="744358" y="4690421"/>
              <a:ext cx="9080" cy="35985"/>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18"/>
            <p:cNvSpPr/>
            <p:nvPr/>
          </p:nvSpPr>
          <p:spPr>
            <a:xfrm rot="-4876660">
              <a:off x="940508" y="4811264"/>
              <a:ext cx="26905" cy="17287"/>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8"/>
            <p:cNvSpPr/>
            <p:nvPr/>
          </p:nvSpPr>
          <p:spPr>
            <a:xfrm rot="-4876660">
              <a:off x="929843" y="4797829"/>
              <a:ext cx="19338" cy="26636"/>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8"/>
            <p:cNvSpPr/>
            <p:nvPr/>
          </p:nvSpPr>
          <p:spPr>
            <a:xfrm rot="-4876660">
              <a:off x="961019" y="4833620"/>
              <a:ext cx="1682" cy="3352"/>
            </a:xfrm>
            <a:custGeom>
              <a:rect b="b" l="l" r="r" t="t"/>
              <a:pathLst>
                <a:path extrusionOk="0" h="19" w="10">
                  <a:moveTo>
                    <a:pt x="9" y="1"/>
                  </a:moveTo>
                  <a:cubicBezTo>
                    <a:pt x="0" y="1"/>
                    <a:pt x="0" y="9"/>
                    <a:pt x="0" y="18"/>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8"/>
            <p:cNvSpPr/>
            <p:nvPr/>
          </p:nvSpPr>
          <p:spPr>
            <a:xfrm rot="-4876660">
              <a:off x="986871" y="4936895"/>
              <a:ext cx="35985" cy="29458"/>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8"/>
            <p:cNvSpPr/>
            <p:nvPr/>
          </p:nvSpPr>
          <p:spPr>
            <a:xfrm rot="-4876660">
              <a:off x="962155" y="4859392"/>
              <a:ext cx="31277" cy="31399"/>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8"/>
            <p:cNvSpPr/>
            <p:nvPr/>
          </p:nvSpPr>
          <p:spPr>
            <a:xfrm rot="-4876660">
              <a:off x="952505" y="4843428"/>
              <a:ext cx="10594" cy="15699"/>
            </a:xfrm>
            <a:custGeom>
              <a:rect b="b" l="l" r="r" t="t"/>
              <a:pathLst>
                <a:path extrusionOk="0" h="89" w="63">
                  <a:moveTo>
                    <a:pt x="63" y="1"/>
                  </a:moveTo>
                  <a:cubicBezTo>
                    <a:pt x="45" y="27"/>
                    <a:pt x="19" y="53"/>
                    <a:pt x="1" y="89"/>
                  </a:cubicBezTo>
                  <a:lnTo>
                    <a:pt x="63" y="27"/>
                  </a:lnTo>
                  <a:lnTo>
                    <a:pt x="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8"/>
            <p:cNvSpPr/>
            <p:nvPr/>
          </p:nvSpPr>
          <p:spPr>
            <a:xfrm rot="-4876660">
              <a:off x="774924" y="4693273"/>
              <a:ext cx="9080" cy="74969"/>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18"/>
            <p:cNvSpPr/>
            <p:nvPr/>
          </p:nvSpPr>
          <p:spPr>
            <a:xfrm rot="-4876660">
              <a:off x="878017" y="4762615"/>
              <a:ext cx="1682" cy="4939"/>
            </a:xfrm>
            <a:custGeom>
              <a:rect b="b" l="l" r="r" t="t"/>
              <a:pathLst>
                <a:path extrusionOk="0" h="28" w="10">
                  <a:moveTo>
                    <a:pt x="10" y="1"/>
                  </a:moveTo>
                  <a:cubicBezTo>
                    <a:pt x="1" y="19"/>
                    <a:pt x="1" y="27"/>
                    <a:pt x="10" y="27"/>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18"/>
            <p:cNvSpPr/>
            <p:nvPr/>
          </p:nvSpPr>
          <p:spPr>
            <a:xfrm rot="-4876660">
              <a:off x="540065" y="4779191"/>
              <a:ext cx="3027" cy="3352"/>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8"/>
            <p:cNvSpPr/>
            <p:nvPr/>
          </p:nvSpPr>
          <p:spPr>
            <a:xfrm rot="-4876660">
              <a:off x="825527" y="4724553"/>
              <a:ext cx="7567" cy="43041"/>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8"/>
            <p:cNvSpPr/>
            <p:nvPr/>
          </p:nvSpPr>
          <p:spPr>
            <a:xfrm rot="-4876660">
              <a:off x="682646" y="4703937"/>
              <a:ext cx="4708" cy="31222"/>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8"/>
            <p:cNvSpPr/>
            <p:nvPr/>
          </p:nvSpPr>
          <p:spPr>
            <a:xfrm rot="-4876660">
              <a:off x="872458" y="4755335"/>
              <a:ext cx="3363" cy="4234"/>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8"/>
            <p:cNvSpPr/>
            <p:nvPr/>
          </p:nvSpPr>
          <p:spPr>
            <a:xfrm rot="-4876660">
              <a:off x="859508" y="4744261"/>
              <a:ext cx="7567" cy="28224"/>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18"/>
            <p:cNvSpPr/>
            <p:nvPr/>
          </p:nvSpPr>
          <p:spPr>
            <a:xfrm rot="-4876660">
              <a:off x="494719" y="4793760"/>
              <a:ext cx="113000" cy="78850"/>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18"/>
            <p:cNvSpPr/>
            <p:nvPr/>
          </p:nvSpPr>
          <p:spPr>
            <a:xfrm rot="-4876660">
              <a:off x="558123" y="4721614"/>
              <a:ext cx="50615" cy="76556"/>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18"/>
            <p:cNvSpPr/>
            <p:nvPr/>
          </p:nvSpPr>
          <p:spPr>
            <a:xfrm rot="-4876660">
              <a:off x="664734" y="4678740"/>
              <a:ext cx="35817" cy="11236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18"/>
            <p:cNvSpPr/>
            <p:nvPr/>
          </p:nvSpPr>
          <p:spPr>
            <a:xfrm rot="-4876660">
              <a:off x="957141" y="4929051"/>
              <a:ext cx="5549" cy="2999"/>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18"/>
            <p:cNvSpPr/>
            <p:nvPr/>
          </p:nvSpPr>
          <p:spPr>
            <a:xfrm rot="-4876660">
              <a:off x="926881" y="4894746"/>
              <a:ext cx="78865" cy="28929"/>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8"/>
            <p:cNvSpPr/>
            <p:nvPr/>
          </p:nvSpPr>
          <p:spPr>
            <a:xfrm rot="-4876660">
              <a:off x="820775" y="4747931"/>
              <a:ext cx="19338" cy="59446"/>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18"/>
            <p:cNvSpPr/>
            <p:nvPr/>
          </p:nvSpPr>
          <p:spPr>
            <a:xfrm rot="-4876660">
              <a:off x="503019" y="4779945"/>
              <a:ext cx="37162" cy="15699"/>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18"/>
            <p:cNvSpPr/>
            <p:nvPr/>
          </p:nvSpPr>
          <p:spPr>
            <a:xfrm rot="-4876660">
              <a:off x="462260" y="4826765"/>
              <a:ext cx="16647" cy="12524"/>
            </a:xfrm>
            <a:custGeom>
              <a:rect b="b" l="l" r="r" t="t"/>
              <a:pathLst>
                <a:path extrusionOk="0" h="71" w="99">
                  <a:moveTo>
                    <a:pt x="1" y="0"/>
                  </a:moveTo>
                  <a:lnTo>
                    <a:pt x="54" y="71"/>
                  </a:lnTo>
                  <a:lnTo>
                    <a:pt x="98" y="36"/>
                  </a:lnTo>
                  <a:cubicBezTo>
                    <a:pt x="63" y="27"/>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18"/>
            <p:cNvSpPr/>
            <p:nvPr/>
          </p:nvSpPr>
          <p:spPr>
            <a:xfrm rot="-4876660">
              <a:off x="-627903" y="4407717"/>
              <a:ext cx="3027" cy="12701"/>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18"/>
            <p:cNvSpPr/>
            <p:nvPr/>
          </p:nvSpPr>
          <p:spPr>
            <a:xfrm rot="-4876660">
              <a:off x="-688856" y="4344067"/>
              <a:ext cx="2690" cy="5116"/>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18"/>
            <p:cNvSpPr/>
            <p:nvPr/>
          </p:nvSpPr>
          <p:spPr>
            <a:xfrm rot="-4876660">
              <a:off x="-52747" y="3923868"/>
              <a:ext cx="19506" cy="52743"/>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18"/>
            <p:cNvSpPr/>
            <p:nvPr/>
          </p:nvSpPr>
          <p:spPr>
            <a:xfrm rot="-4876660">
              <a:off x="-421406" y="3658343"/>
              <a:ext cx="9080" cy="23461"/>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18"/>
            <p:cNvSpPr/>
            <p:nvPr/>
          </p:nvSpPr>
          <p:spPr>
            <a:xfrm rot="-4876660">
              <a:off x="-467339" y="3685888"/>
              <a:ext cx="6222" cy="29811"/>
            </a:xfrm>
            <a:custGeom>
              <a:rect b="b" l="l" r="r" t="t"/>
              <a:pathLst>
                <a:path extrusionOk="0" h="169" w="37">
                  <a:moveTo>
                    <a:pt x="36" y="1"/>
                  </a:moveTo>
                  <a:cubicBezTo>
                    <a:pt x="19" y="36"/>
                    <a:pt x="10" y="89"/>
                    <a:pt x="1" y="169"/>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8"/>
            <p:cNvSpPr/>
            <p:nvPr/>
          </p:nvSpPr>
          <p:spPr>
            <a:xfrm rot="-4876660">
              <a:off x="-116031" y="4239360"/>
              <a:ext cx="20851" cy="20462"/>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8"/>
            <p:cNvSpPr/>
            <p:nvPr/>
          </p:nvSpPr>
          <p:spPr>
            <a:xfrm rot="-4876660">
              <a:off x="296625" y="4693186"/>
              <a:ext cx="49269" cy="9349"/>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8"/>
            <p:cNvSpPr/>
            <p:nvPr/>
          </p:nvSpPr>
          <p:spPr>
            <a:xfrm rot="-4876660">
              <a:off x="-731730" y="4447417"/>
              <a:ext cx="10426" cy="17287"/>
            </a:xfrm>
            <a:custGeom>
              <a:rect b="b" l="l" r="r" t="t"/>
              <a:pathLst>
                <a:path extrusionOk="0" h="98" w="62">
                  <a:moveTo>
                    <a:pt x="44" y="0"/>
                  </a:moveTo>
                  <a:cubicBezTo>
                    <a:pt x="9" y="62"/>
                    <a:pt x="0" y="88"/>
                    <a:pt x="9" y="97"/>
                  </a:cubicBezTo>
                  <a:cubicBezTo>
                    <a:pt x="44" y="35"/>
                    <a:pt x="62" y="0"/>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8"/>
            <p:cNvSpPr/>
            <p:nvPr/>
          </p:nvSpPr>
          <p:spPr>
            <a:xfrm rot="-4876660">
              <a:off x="308719" y="4644861"/>
              <a:ext cx="54987" cy="5292"/>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8"/>
            <p:cNvSpPr/>
            <p:nvPr/>
          </p:nvSpPr>
          <p:spPr>
            <a:xfrm rot="-4876660">
              <a:off x="799876" y="5254290"/>
              <a:ext cx="6222" cy="176"/>
            </a:xfrm>
            <a:custGeom>
              <a:rect b="b" l="l" r="r" t="t"/>
              <a:pathLst>
                <a:path extrusionOk="0" h="1" w="37">
                  <a:moveTo>
                    <a:pt x="36" y="1"/>
                  </a:moveTo>
                  <a:cubicBezTo>
                    <a:pt x="27" y="1"/>
                    <a:pt x="10" y="1"/>
                    <a:pt x="1" y="1"/>
                  </a:cubicBezTo>
                  <a:cubicBezTo>
                    <a:pt x="1" y="1"/>
                    <a:pt x="18"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8"/>
            <p:cNvSpPr/>
            <p:nvPr/>
          </p:nvSpPr>
          <p:spPr>
            <a:xfrm rot="-4876660">
              <a:off x="843438" y="5795574"/>
              <a:ext cx="13452" cy="39160"/>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8"/>
            <p:cNvSpPr/>
            <p:nvPr/>
          </p:nvSpPr>
          <p:spPr>
            <a:xfrm rot="-4876660">
              <a:off x="304866" y="4945836"/>
              <a:ext cx="2690" cy="264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8"/>
            <p:cNvSpPr/>
            <p:nvPr/>
          </p:nvSpPr>
          <p:spPr>
            <a:xfrm rot="-4876660">
              <a:off x="333497" y="4974966"/>
              <a:ext cx="7567" cy="2293"/>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18"/>
            <p:cNvSpPr/>
            <p:nvPr/>
          </p:nvSpPr>
          <p:spPr>
            <a:xfrm rot="-4876660">
              <a:off x="303130" y="4469488"/>
              <a:ext cx="3868" cy="1411"/>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18"/>
            <p:cNvSpPr/>
            <p:nvPr/>
          </p:nvSpPr>
          <p:spPr>
            <a:xfrm rot="-4876660">
              <a:off x="307684" y="4947145"/>
              <a:ext cx="1682" cy="4763"/>
            </a:xfrm>
            <a:custGeom>
              <a:rect b="b" l="l" r="r" t="t"/>
              <a:pathLst>
                <a:path extrusionOk="0" h="27" w="10">
                  <a:moveTo>
                    <a:pt x="1" y="0"/>
                  </a:moveTo>
                  <a:cubicBezTo>
                    <a:pt x="1" y="0"/>
                    <a:pt x="1" y="9"/>
                    <a:pt x="1"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8"/>
            <p:cNvSpPr/>
            <p:nvPr/>
          </p:nvSpPr>
          <p:spPr>
            <a:xfrm rot="-4876660">
              <a:off x="310809" y="4941405"/>
              <a:ext cx="2859" cy="3881"/>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8"/>
            <p:cNvSpPr/>
            <p:nvPr/>
          </p:nvSpPr>
          <p:spPr>
            <a:xfrm rot="-4876660">
              <a:off x="301583" y="4946259"/>
              <a:ext cx="3027" cy="6350"/>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18"/>
            <p:cNvSpPr/>
            <p:nvPr/>
          </p:nvSpPr>
          <p:spPr>
            <a:xfrm rot="-4876660">
              <a:off x="-30694" y="5075817"/>
              <a:ext cx="11435" cy="4234"/>
            </a:xfrm>
            <a:custGeom>
              <a:rect b="b" l="l" r="r" t="t"/>
              <a:pathLst>
                <a:path extrusionOk="0" h="24" w="68">
                  <a:moveTo>
                    <a:pt x="50" y="0"/>
                  </a:moveTo>
                  <a:cubicBezTo>
                    <a:pt x="13" y="17"/>
                    <a:pt x="0" y="24"/>
                    <a:pt x="4" y="24"/>
                  </a:cubicBezTo>
                  <a:cubicBezTo>
                    <a:pt x="9" y="24"/>
                    <a:pt x="34" y="14"/>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18"/>
            <p:cNvSpPr/>
            <p:nvPr/>
          </p:nvSpPr>
          <p:spPr>
            <a:xfrm rot="-4876660">
              <a:off x="-379830" y="4212166"/>
              <a:ext cx="3195" cy="3352"/>
            </a:xfrm>
            <a:custGeom>
              <a:rect b="b" l="l" r="r" t="t"/>
              <a:pathLst>
                <a:path extrusionOk="0" h="19" w="19">
                  <a:moveTo>
                    <a:pt x="1" y="1"/>
                  </a:moveTo>
                  <a:cubicBezTo>
                    <a:pt x="9" y="10"/>
                    <a:pt x="9" y="10"/>
                    <a:pt x="18" y="18"/>
                  </a:cubicBezTo>
                  <a:cubicBezTo>
                    <a:pt x="18"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8"/>
            <p:cNvSpPr/>
            <p:nvPr/>
          </p:nvSpPr>
          <p:spPr>
            <a:xfrm rot="-4876660">
              <a:off x="-461418" y="4186407"/>
              <a:ext cx="86263" cy="73381"/>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8"/>
            <p:cNvSpPr/>
            <p:nvPr/>
          </p:nvSpPr>
          <p:spPr>
            <a:xfrm rot="-4876660">
              <a:off x="-890980" y="3708091"/>
              <a:ext cx="2038876" cy="2008637"/>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18"/>
            <p:cNvSpPr/>
            <p:nvPr/>
          </p:nvSpPr>
          <p:spPr>
            <a:xfrm rot="-4876660">
              <a:off x="-452608" y="3694405"/>
              <a:ext cx="6054" cy="7938"/>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18"/>
            <p:cNvSpPr/>
            <p:nvPr/>
          </p:nvSpPr>
          <p:spPr>
            <a:xfrm rot="-4876660">
              <a:off x="-115114" y="4259559"/>
              <a:ext cx="3195" cy="1764"/>
            </a:xfrm>
            <a:custGeom>
              <a:rect b="b" l="l" r="r" t="t"/>
              <a:pathLst>
                <a:path extrusionOk="0" h="10" w="19">
                  <a:moveTo>
                    <a:pt x="1" y="0"/>
                  </a:moveTo>
                  <a:lnTo>
                    <a:pt x="1" y="9"/>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8"/>
            <p:cNvSpPr/>
            <p:nvPr/>
          </p:nvSpPr>
          <p:spPr>
            <a:xfrm rot="-4876660">
              <a:off x="291959" y="4262265"/>
              <a:ext cx="19506" cy="4763"/>
            </a:xfrm>
            <a:custGeom>
              <a:rect b="b" l="l" r="r" t="t"/>
              <a:pathLst>
                <a:path extrusionOk="0" h="27" w="116">
                  <a:moveTo>
                    <a:pt x="0" y="1"/>
                  </a:moveTo>
                  <a:cubicBezTo>
                    <a:pt x="62" y="9"/>
                    <a:pt x="97" y="18"/>
                    <a:pt x="106" y="27"/>
                  </a:cubicBezTo>
                  <a:cubicBezTo>
                    <a:pt x="115" y="18"/>
                    <a:pt x="8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8"/>
            <p:cNvSpPr/>
            <p:nvPr/>
          </p:nvSpPr>
          <p:spPr>
            <a:xfrm rot="-4876660">
              <a:off x="356255" y="4897153"/>
              <a:ext cx="21019" cy="23637"/>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8"/>
            <p:cNvSpPr/>
            <p:nvPr/>
          </p:nvSpPr>
          <p:spPr>
            <a:xfrm rot="-4876660">
              <a:off x="632405" y="4774173"/>
              <a:ext cx="14629" cy="22755"/>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8"/>
            <p:cNvSpPr/>
            <p:nvPr/>
          </p:nvSpPr>
          <p:spPr>
            <a:xfrm rot="-4876660">
              <a:off x="419555" y="4879866"/>
              <a:ext cx="43216" cy="32810"/>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8"/>
            <p:cNvSpPr/>
            <p:nvPr/>
          </p:nvSpPr>
          <p:spPr>
            <a:xfrm rot="-4876660">
              <a:off x="460720" y="4868694"/>
              <a:ext cx="19506" cy="12701"/>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8"/>
            <p:cNvSpPr/>
            <p:nvPr/>
          </p:nvSpPr>
          <p:spPr>
            <a:xfrm rot="-4876660">
              <a:off x="274522" y="4948081"/>
              <a:ext cx="27073" cy="17287"/>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8"/>
            <p:cNvSpPr/>
            <p:nvPr/>
          </p:nvSpPr>
          <p:spPr>
            <a:xfrm rot="-4876660">
              <a:off x="437667" y="4918296"/>
              <a:ext cx="15134" cy="15699"/>
            </a:xfrm>
            <a:custGeom>
              <a:rect b="b" l="l" r="r" t="t"/>
              <a:pathLst>
                <a:path extrusionOk="0" h="89" w="90">
                  <a:moveTo>
                    <a:pt x="1" y="1"/>
                  </a:moveTo>
                  <a:cubicBezTo>
                    <a:pt x="27" y="36"/>
                    <a:pt x="45" y="62"/>
                    <a:pt x="72" y="89"/>
                  </a:cubicBezTo>
                  <a:lnTo>
                    <a:pt x="8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8"/>
            <p:cNvSpPr/>
            <p:nvPr/>
          </p:nvSpPr>
          <p:spPr>
            <a:xfrm rot="-4876660">
              <a:off x="311524" y="4979399"/>
              <a:ext cx="23878" cy="32810"/>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18"/>
            <p:cNvSpPr/>
            <p:nvPr/>
          </p:nvSpPr>
          <p:spPr>
            <a:xfrm rot="-4876660">
              <a:off x="343900" y="4968867"/>
              <a:ext cx="17993" cy="20286"/>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18"/>
            <p:cNvSpPr/>
            <p:nvPr/>
          </p:nvSpPr>
          <p:spPr>
            <a:xfrm rot="-4876660">
              <a:off x="389130" y="4948366"/>
              <a:ext cx="22365" cy="28224"/>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8"/>
            <p:cNvSpPr/>
            <p:nvPr/>
          </p:nvSpPr>
          <p:spPr>
            <a:xfrm rot="-4876660">
              <a:off x="237779" y="4759820"/>
              <a:ext cx="46747" cy="829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8"/>
            <p:cNvSpPr/>
            <p:nvPr/>
          </p:nvSpPr>
          <p:spPr>
            <a:xfrm rot="-4876660">
              <a:off x="206023" y="4874419"/>
              <a:ext cx="17993" cy="14112"/>
            </a:xfrm>
            <a:custGeom>
              <a:rect b="b" l="l" r="r" t="t"/>
              <a:pathLst>
                <a:path extrusionOk="0" h="80" w="107">
                  <a:moveTo>
                    <a:pt x="107" y="0"/>
                  </a:moveTo>
                  <a:lnTo>
                    <a:pt x="1" y="27"/>
                  </a:lnTo>
                  <a:cubicBezTo>
                    <a:pt x="62" y="44"/>
                    <a:pt x="62" y="53"/>
                    <a:pt x="98" y="80"/>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8"/>
            <p:cNvSpPr/>
            <p:nvPr/>
          </p:nvSpPr>
          <p:spPr>
            <a:xfrm rot="-4876660">
              <a:off x="179483" y="4764783"/>
              <a:ext cx="89290" cy="1111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8"/>
            <p:cNvSpPr/>
            <p:nvPr/>
          </p:nvSpPr>
          <p:spPr>
            <a:xfrm rot="-4876660">
              <a:off x="347582" y="4216566"/>
              <a:ext cx="9080" cy="25225"/>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8"/>
            <p:cNvSpPr/>
            <p:nvPr/>
          </p:nvSpPr>
          <p:spPr>
            <a:xfrm rot="-4876660">
              <a:off x="-8982" y="4023166"/>
              <a:ext cx="31613" cy="47980"/>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8"/>
            <p:cNvSpPr/>
            <p:nvPr/>
          </p:nvSpPr>
          <p:spPr>
            <a:xfrm rot="-4876660">
              <a:off x="9869" y="4027141"/>
              <a:ext cx="9080" cy="10937"/>
            </a:xfrm>
            <a:custGeom>
              <a:rect b="b" l="l" r="r" t="t"/>
              <a:pathLst>
                <a:path extrusionOk="0" h="62" w="54">
                  <a:moveTo>
                    <a:pt x="0" y="0"/>
                  </a:moveTo>
                  <a:cubicBezTo>
                    <a:pt x="9" y="9"/>
                    <a:pt x="27" y="27"/>
                    <a:pt x="53" y="62"/>
                  </a:cubicBezTo>
                  <a:cubicBezTo>
                    <a:pt x="36" y="35"/>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8"/>
            <p:cNvSpPr/>
            <p:nvPr/>
          </p:nvSpPr>
          <p:spPr>
            <a:xfrm rot="-4876660">
              <a:off x="976967" y="5784120"/>
              <a:ext cx="41702" cy="15699"/>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8"/>
            <p:cNvSpPr/>
            <p:nvPr/>
          </p:nvSpPr>
          <p:spPr>
            <a:xfrm rot="-4876660">
              <a:off x="994632" y="5702295"/>
              <a:ext cx="28418" cy="15876"/>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18"/>
            <p:cNvSpPr/>
            <p:nvPr/>
          </p:nvSpPr>
          <p:spPr>
            <a:xfrm rot="-4876660">
              <a:off x="-667399" y="4159657"/>
              <a:ext cx="19506" cy="12524"/>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18"/>
            <p:cNvSpPr/>
            <p:nvPr/>
          </p:nvSpPr>
          <p:spPr>
            <a:xfrm rot="-4876660">
              <a:off x="-610393" y="4417905"/>
              <a:ext cx="14966" cy="4939"/>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8"/>
            <p:cNvSpPr/>
            <p:nvPr/>
          </p:nvSpPr>
          <p:spPr>
            <a:xfrm rot="-4876660">
              <a:off x="-375665" y="4336622"/>
              <a:ext cx="25391" cy="39337"/>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CUSTOM_4">
    <p:bg>
      <p:bgPr>
        <a:solidFill>
          <a:schemeClr val="dk1"/>
        </a:solidFill>
      </p:bgPr>
    </p:bg>
    <p:spTree>
      <p:nvGrpSpPr>
        <p:cNvPr id="4653" name="Shape 4653"/>
        <p:cNvGrpSpPr/>
        <p:nvPr/>
      </p:nvGrpSpPr>
      <p:grpSpPr>
        <a:xfrm>
          <a:off x="0" y="0"/>
          <a:ext cx="0" cy="0"/>
          <a:chOff x="0" y="0"/>
          <a:chExt cx="0" cy="0"/>
        </a:xfrm>
      </p:grpSpPr>
      <p:grpSp>
        <p:nvGrpSpPr>
          <p:cNvPr id="4654" name="Google Shape;4654;p19"/>
          <p:cNvGrpSpPr/>
          <p:nvPr/>
        </p:nvGrpSpPr>
        <p:grpSpPr>
          <a:xfrm>
            <a:off x="-549227" y="-341418"/>
            <a:ext cx="9293151" cy="6293268"/>
            <a:chOff x="-549227" y="-341418"/>
            <a:chExt cx="9293151" cy="6293268"/>
          </a:xfrm>
        </p:grpSpPr>
        <p:sp>
          <p:nvSpPr>
            <p:cNvPr id="4655" name="Google Shape;4655;p19"/>
            <p:cNvSpPr/>
            <p:nvPr/>
          </p:nvSpPr>
          <p:spPr>
            <a:xfrm rot="-8144404">
              <a:off x="-288695" y="4119061"/>
              <a:ext cx="1929510" cy="1224307"/>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19"/>
            <p:cNvSpPr/>
            <p:nvPr/>
          </p:nvSpPr>
          <p:spPr>
            <a:xfrm rot="-8144404">
              <a:off x="-349096" y="4074489"/>
              <a:ext cx="2046832" cy="1370036"/>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19"/>
            <p:cNvSpPr/>
            <p:nvPr/>
          </p:nvSpPr>
          <p:spPr>
            <a:xfrm>
              <a:off x="7530923" y="366313"/>
              <a:ext cx="220410" cy="258822"/>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19"/>
            <p:cNvSpPr/>
            <p:nvPr/>
          </p:nvSpPr>
          <p:spPr>
            <a:xfrm>
              <a:off x="7935986" y="299652"/>
              <a:ext cx="173554" cy="2056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19"/>
            <p:cNvSpPr/>
            <p:nvPr/>
          </p:nvSpPr>
          <p:spPr>
            <a:xfrm>
              <a:off x="7696187" y="811683"/>
              <a:ext cx="147073" cy="147162"/>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19"/>
            <p:cNvSpPr/>
            <p:nvPr/>
          </p:nvSpPr>
          <p:spPr>
            <a:xfrm>
              <a:off x="8300031" y="234763"/>
              <a:ext cx="123976" cy="132027"/>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19"/>
            <p:cNvSpPr/>
            <p:nvPr/>
          </p:nvSpPr>
          <p:spPr>
            <a:xfrm>
              <a:off x="7906915" y="2"/>
              <a:ext cx="101411" cy="100228"/>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9"/>
            <p:cNvSpPr/>
            <p:nvPr/>
          </p:nvSpPr>
          <p:spPr>
            <a:xfrm rot="8099822">
              <a:off x="8464280" y="672856"/>
              <a:ext cx="220424" cy="258820"/>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19"/>
            <p:cNvSpPr/>
            <p:nvPr/>
          </p:nvSpPr>
          <p:spPr>
            <a:xfrm rot="8099822">
              <a:off x="8283774" y="1035199"/>
              <a:ext cx="173565" cy="205688"/>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19"/>
            <p:cNvSpPr/>
            <p:nvPr/>
          </p:nvSpPr>
          <p:spPr>
            <a:xfrm rot="8099822">
              <a:off x="8134573" y="544167"/>
              <a:ext cx="147082" cy="147161"/>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19"/>
            <p:cNvSpPr/>
            <p:nvPr/>
          </p:nvSpPr>
          <p:spPr>
            <a:xfrm rot="8099822">
              <a:off x="8140600" y="1383846"/>
              <a:ext cx="123984" cy="132027"/>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9"/>
            <p:cNvSpPr/>
            <p:nvPr/>
          </p:nvSpPr>
          <p:spPr>
            <a:xfrm rot="8099822">
              <a:off x="8615081" y="1291035"/>
              <a:ext cx="101418" cy="100227"/>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9"/>
            <p:cNvSpPr/>
            <p:nvPr/>
          </p:nvSpPr>
          <p:spPr>
            <a:xfrm rot="4635796">
              <a:off x="7085885" y="388139"/>
              <a:ext cx="220429" cy="258810"/>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9"/>
            <p:cNvSpPr/>
            <p:nvPr/>
          </p:nvSpPr>
          <p:spPr>
            <a:xfrm rot="4635796">
              <a:off x="7284373" y="766402"/>
              <a:ext cx="173569" cy="205680"/>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9"/>
            <p:cNvSpPr/>
            <p:nvPr/>
          </p:nvSpPr>
          <p:spPr>
            <a:xfrm rot="4635796">
              <a:off x="6770942" y="655269"/>
              <a:ext cx="147085" cy="147156"/>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9"/>
            <p:cNvSpPr/>
            <p:nvPr/>
          </p:nvSpPr>
          <p:spPr>
            <a:xfrm rot="4635796">
              <a:off x="7483164" y="1111721"/>
              <a:ext cx="123987" cy="132021"/>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9"/>
            <p:cNvSpPr/>
            <p:nvPr/>
          </p:nvSpPr>
          <p:spPr>
            <a:xfrm rot="4635796">
              <a:off x="7649798" y="677915"/>
              <a:ext cx="101420" cy="100224"/>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9"/>
            <p:cNvSpPr/>
            <p:nvPr/>
          </p:nvSpPr>
          <p:spPr>
            <a:xfrm rot="10600788">
              <a:off x="188546" y="-314706"/>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9"/>
            <p:cNvSpPr/>
            <p:nvPr/>
          </p:nvSpPr>
          <p:spPr>
            <a:xfrm rot="10600788">
              <a:off x="453687" y="-232458"/>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9"/>
            <p:cNvSpPr/>
            <p:nvPr/>
          </p:nvSpPr>
          <p:spPr>
            <a:xfrm rot="10600788">
              <a:off x="429901" y="-261236"/>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9"/>
            <p:cNvSpPr/>
            <p:nvPr/>
          </p:nvSpPr>
          <p:spPr>
            <a:xfrm rot="10600788">
              <a:off x="414274" y="-283417"/>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9"/>
            <p:cNvSpPr/>
            <p:nvPr/>
          </p:nvSpPr>
          <p:spPr>
            <a:xfrm rot="10600788">
              <a:off x="407093" y="-302877"/>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9"/>
            <p:cNvSpPr/>
            <p:nvPr/>
          </p:nvSpPr>
          <p:spPr>
            <a:xfrm rot="10600788">
              <a:off x="410613" y="-301721"/>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9"/>
            <p:cNvSpPr/>
            <p:nvPr/>
          </p:nvSpPr>
          <p:spPr>
            <a:xfrm rot="10600788">
              <a:off x="397039" y="-313379"/>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19"/>
            <p:cNvSpPr/>
            <p:nvPr/>
          </p:nvSpPr>
          <p:spPr>
            <a:xfrm rot="10600788">
              <a:off x="393292" y="-309024"/>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19"/>
            <p:cNvSpPr/>
            <p:nvPr/>
          </p:nvSpPr>
          <p:spPr>
            <a:xfrm rot="10600788">
              <a:off x="394906" y="-308220"/>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19"/>
            <p:cNvSpPr/>
            <p:nvPr/>
          </p:nvSpPr>
          <p:spPr>
            <a:xfrm rot="10600788">
              <a:off x="400800" y="-304552"/>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9"/>
            <p:cNvSpPr/>
            <p:nvPr/>
          </p:nvSpPr>
          <p:spPr>
            <a:xfrm rot="10600788">
              <a:off x="410008" y="-280381"/>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9"/>
            <p:cNvSpPr/>
            <p:nvPr/>
          </p:nvSpPr>
          <p:spPr>
            <a:xfrm rot="10600788">
              <a:off x="375357" y="-325839"/>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9"/>
            <p:cNvSpPr/>
            <p:nvPr/>
          </p:nvSpPr>
          <p:spPr>
            <a:xfrm rot="10600788">
              <a:off x="371452" y="-321008"/>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9"/>
            <p:cNvSpPr/>
            <p:nvPr/>
          </p:nvSpPr>
          <p:spPr>
            <a:xfrm rot="10600788">
              <a:off x="388938" y="-304638"/>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9"/>
            <p:cNvSpPr/>
            <p:nvPr/>
          </p:nvSpPr>
          <p:spPr>
            <a:xfrm rot="10600788">
              <a:off x="356591" y="-333556"/>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9"/>
            <p:cNvSpPr/>
            <p:nvPr/>
          </p:nvSpPr>
          <p:spPr>
            <a:xfrm rot="10600788">
              <a:off x="338736" y="-340050"/>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9"/>
            <p:cNvSpPr/>
            <p:nvPr/>
          </p:nvSpPr>
          <p:spPr>
            <a:xfrm rot="10600788">
              <a:off x="334152" y="-337638"/>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9"/>
            <p:cNvSpPr/>
            <p:nvPr/>
          </p:nvSpPr>
          <p:spPr>
            <a:xfrm rot="10600788">
              <a:off x="361704" y="-328438"/>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19"/>
            <p:cNvSpPr/>
            <p:nvPr/>
          </p:nvSpPr>
          <p:spPr>
            <a:xfrm rot="10600788">
              <a:off x="358854" y="-326254"/>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19"/>
            <p:cNvSpPr/>
            <p:nvPr/>
          </p:nvSpPr>
          <p:spPr>
            <a:xfrm rot="10600788">
              <a:off x="364173" y="-324483"/>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9"/>
            <p:cNvSpPr/>
            <p:nvPr/>
          </p:nvSpPr>
          <p:spPr>
            <a:xfrm rot="10600788">
              <a:off x="373478" y="-312452"/>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9"/>
            <p:cNvSpPr/>
            <p:nvPr/>
          </p:nvSpPr>
          <p:spPr>
            <a:xfrm rot="10600788">
              <a:off x="365767" y="-320007"/>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19"/>
            <p:cNvSpPr/>
            <p:nvPr/>
          </p:nvSpPr>
          <p:spPr>
            <a:xfrm rot="10600788">
              <a:off x="363260" y="-320466"/>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19"/>
            <p:cNvSpPr/>
            <p:nvPr/>
          </p:nvSpPr>
          <p:spPr>
            <a:xfrm rot="10600788">
              <a:off x="335154" y="-331154"/>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19"/>
            <p:cNvSpPr/>
            <p:nvPr/>
          </p:nvSpPr>
          <p:spPr>
            <a:xfrm rot="10600788">
              <a:off x="351659" y="-328417"/>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19"/>
            <p:cNvSpPr/>
            <p:nvPr/>
          </p:nvSpPr>
          <p:spPr>
            <a:xfrm rot="10600788">
              <a:off x="309985" y="-331402"/>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19"/>
            <p:cNvSpPr/>
            <p:nvPr/>
          </p:nvSpPr>
          <p:spPr>
            <a:xfrm rot="10600788">
              <a:off x="342878" y="-328727"/>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9"/>
            <p:cNvSpPr/>
            <p:nvPr/>
          </p:nvSpPr>
          <p:spPr>
            <a:xfrm rot="10600788">
              <a:off x="327325" y="-335289"/>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19"/>
            <p:cNvSpPr/>
            <p:nvPr/>
          </p:nvSpPr>
          <p:spPr>
            <a:xfrm rot="10600788">
              <a:off x="350978" y="-329823"/>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19"/>
            <p:cNvSpPr/>
            <p:nvPr/>
          </p:nvSpPr>
          <p:spPr>
            <a:xfrm rot="10600788">
              <a:off x="348125" y="-328981"/>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9"/>
            <p:cNvSpPr/>
            <p:nvPr/>
          </p:nvSpPr>
          <p:spPr>
            <a:xfrm rot="10600788">
              <a:off x="299018" y="-330589"/>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9"/>
            <p:cNvSpPr/>
            <p:nvPr/>
          </p:nvSpPr>
          <p:spPr>
            <a:xfrm rot="10600788">
              <a:off x="310455" y="-335077"/>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19"/>
            <p:cNvSpPr/>
            <p:nvPr/>
          </p:nvSpPr>
          <p:spPr>
            <a:xfrm rot="10600788">
              <a:off x="321868" y="-332490"/>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19"/>
            <p:cNvSpPr/>
            <p:nvPr/>
          </p:nvSpPr>
          <p:spPr>
            <a:xfrm rot="10600788">
              <a:off x="369040" y="-304617"/>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9"/>
            <p:cNvSpPr/>
            <p:nvPr/>
          </p:nvSpPr>
          <p:spPr>
            <a:xfrm rot="10600788">
              <a:off x="365392" y="-316041"/>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9"/>
            <p:cNvSpPr/>
            <p:nvPr/>
          </p:nvSpPr>
          <p:spPr>
            <a:xfrm rot="10600788">
              <a:off x="342442" y="-319998"/>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9"/>
            <p:cNvSpPr/>
            <p:nvPr/>
          </p:nvSpPr>
          <p:spPr>
            <a:xfrm rot="10600788">
              <a:off x="305689" y="-336653"/>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9"/>
            <p:cNvSpPr/>
            <p:nvPr/>
          </p:nvSpPr>
          <p:spPr>
            <a:xfrm rot="10600788">
              <a:off x="297016" y="-334730"/>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9"/>
            <p:cNvSpPr/>
            <p:nvPr/>
          </p:nvSpPr>
          <p:spPr>
            <a:xfrm rot="10600788">
              <a:off x="397781" y="106277"/>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9"/>
            <p:cNvSpPr/>
            <p:nvPr/>
          </p:nvSpPr>
          <p:spPr>
            <a:xfrm rot="10600788">
              <a:off x="386460" y="94851"/>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9"/>
            <p:cNvSpPr/>
            <p:nvPr/>
          </p:nvSpPr>
          <p:spPr>
            <a:xfrm rot="10600788">
              <a:off x="183175" y="-122568"/>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9"/>
            <p:cNvSpPr/>
            <p:nvPr/>
          </p:nvSpPr>
          <p:spPr>
            <a:xfrm rot="10600788">
              <a:off x="289426" y="7665"/>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19"/>
            <p:cNvSpPr/>
            <p:nvPr/>
          </p:nvSpPr>
          <p:spPr>
            <a:xfrm rot="10600788">
              <a:off x="302552" y="1648"/>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19"/>
            <p:cNvSpPr/>
            <p:nvPr/>
          </p:nvSpPr>
          <p:spPr>
            <a:xfrm rot="10600788">
              <a:off x="444606" y="149196"/>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19"/>
            <p:cNvSpPr/>
            <p:nvPr/>
          </p:nvSpPr>
          <p:spPr>
            <a:xfrm rot="10600788">
              <a:off x="207618" y="-275951"/>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19"/>
            <p:cNvSpPr/>
            <p:nvPr/>
          </p:nvSpPr>
          <p:spPr>
            <a:xfrm rot="10600788">
              <a:off x="373387" y="125955"/>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9"/>
            <p:cNvSpPr/>
            <p:nvPr/>
          </p:nvSpPr>
          <p:spPr>
            <a:xfrm rot="10600788">
              <a:off x="202761" y="-270899"/>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9"/>
            <p:cNvSpPr/>
            <p:nvPr/>
          </p:nvSpPr>
          <p:spPr>
            <a:xfrm rot="10600788">
              <a:off x="444367" y="-100001"/>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9"/>
            <p:cNvSpPr/>
            <p:nvPr/>
          </p:nvSpPr>
          <p:spPr>
            <a:xfrm rot="10600788">
              <a:off x="459339" y="-198994"/>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9"/>
            <p:cNvSpPr/>
            <p:nvPr/>
          </p:nvSpPr>
          <p:spPr>
            <a:xfrm rot="10600788">
              <a:off x="260455" y="-320548"/>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9"/>
            <p:cNvSpPr/>
            <p:nvPr/>
          </p:nvSpPr>
          <p:spPr>
            <a:xfrm rot="10600788">
              <a:off x="273947" y="-312491"/>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9"/>
            <p:cNvSpPr/>
            <p:nvPr/>
          </p:nvSpPr>
          <p:spPr>
            <a:xfrm rot="10600788">
              <a:off x="208594" y="-233438"/>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9"/>
            <p:cNvSpPr/>
            <p:nvPr/>
          </p:nvSpPr>
          <p:spPr>
            <a:xfrm rot="10600788">
              <a:off x="261072" y="-319879"/>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9"/>
            <p:cNvSpPr/>
            <p:nvPr/>
          </p:nvSpPr>
          <p:spPr>
            <a:xfrm rot="10600788">
              <a:off x="263313" y="-322485"/>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19"/>
            <p:cNvSpPr/>
            <p:nvPr/>
          </p:nvSpPr>
          <p:spPr>
            <a:xfrm rot="10600788">
              <a:off x="258217" y="-319713"/>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19"/>
            <p:cNvSpPr/>
            <p:nvPr/>
          </p:nvSpPr>
          <p:spPr>
            <a:xfrm rot="10600788">
              <a:off x="460340" y="72394"/>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9"/>
            <p:cNvSpPr/>
            <p:nvPr/>
          </p:nvSpPr>
          <p:spPr>
            <a:xfrm rot="10600788">
              <a:off x="236110" y="-87233"/>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9"/>
            <p:cNvSpPr/>
            <p:nvPr/>
          </p:nvSpPr>
          <p:spPr>
            <a:xfrm rot="10600788">
              <a:off x="230554" y="-87226"/>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9"/>
            <p:cNvSpPr/>
            <p:nvPr/>
          </p:nvSpPr>
          <p:spPr>
            <a:xfrm rot="10600788">
              <a:off x="187215" y="-333627"/>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9"/>
            <p:cNvSpPr/>
            <p:nvPr/>
          </p:nvSpPr>
          <p:spPr>
            <a:xfrm rot="10600788">
              <a:off x="300122" y="2458"/>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9"/>
            <p:cNvSpPr/>
            <p:nvPr/>
          </p:nvSpPr>
          <p:spPr>
            <a:xfrm rot="10600788">
              <a:off x="444770" y="153310"/>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9"/>
            <p:cNvSpPr/>
            <p:nvPr/>
          </p:nvSpPr>
          <p:spPr>
            <a:xfrm rot="10600788">
              <a:off x="210186" y="-202000"/>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9"/>
            <p:cNvSpPr/>
            <p:nvPr/>
          </p:nvSpPr>
          <p:spPr>
            <a:xfrm rot="10600788">
              <a:off x="276266" y="-330245"/>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9"/>
            <p:cNvSpPr/>
            <p:nvPr/>
          </p:nvSpPr>
          <p:spPr>
            <a:xfrm rot="10600788">
              <a:off x="318703" y="-315873"/>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9"/>
            <p:cNvSpPr/>
            <p:nvPr/>
          </p:nvSpPr>
          <p:spPr>
            <a:xfrm rot="10600788">
              <a:off x="287382" y="-322113"/>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9"/>
            <p:cNvSpPr/>
            <p:nvPr/>
          </p:nvSpPr>
          <p:spPr>
            <a:xfrm rot="10600788">
              <a:off x="294359" y="-321505"/>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19"/>
            <p:cNvSpPr/>
            <p:nvPr/>
          </p:nvSpPr>
          <p:spPr>
            <a:xfrm rot="10600788">
              <a:off x="252177" y="-318261"/>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19"/>
            <p:cNvSpPr/>
            <p:nvPr/>
          </p:nvSpPr>
          <p:spPr>
            <a:xfrm rot="10600788">
              <a:off x="289628" y="-314135"/>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19"/>
            <p:cNvSpPr/>
            <p:nvPr/>
          </p:nvSpPr>
          <p:spPr>
            <a:xfrm rot="10600788">
              <a:off x="269584" y="-307747"/>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19"/>
            <p:cNvSpPr/>
            <p:nvPr/>
          </p:nvSpPr>
          <p:spPr>
            <a:xfrm rot="10600788">
              <a:off x="275246" y="-309988"/>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9"/>
            <p:cNvSpPr/>
            <p:nvPr/>
          </p:nvSpPr>
          <p:spPr>
            <a:xfrm rot="10600788">
              <a:off x="281774" y="-307738"/>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19"/>
            <p:cNvSpPr/>
            <p:nvPr/>
          </p:nvSpPr>
          <p:spPr>
            <a:xfrm rot="10600788">
              <a:off x="226412" y="-274217"/>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19"/>
            <p:cNvSpPr/>
            <p:nvPr/>
          </p:nvSpPr>
          <p:spPr>
            <a:xfrm rot="10600788">
              <a:off x="243003" y="-278497"/>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19"/>
            <p:cNvSpPr/>
            <p:nvPr/>
          </p:nvSpPr>
          <p:spPr>
            <a:xfrm rot="10600788">
              <a:off x="235227" y="-267288"/>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9"/>
            <p:cNvSpPr/>
            <p:nvPr/>
          </p:nvSpPr>
          <p:spPr>
            <a:xfrm rot="10600788">
              <a:off x="193419" y="-200535"/>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9"/>
            <p:cNvSpPr/>
            <p:nvPr/>
          </p:nvSpPr>
          <p:spPr>
            <a:xfrm rot="10600788">
              <a:off x="214429" y="-135221"/>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9"/>
            <p:cNvSpPr/>
            <p:nvPr/>
          </p:nvSpPr>
          <p:spPr>
            <a:xfrm rot="10600788">
              <a:off x="212612" y="-132949"/>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9"/>
            <p:cNvSpPr/>
            <p:nvPr/>
          </p:nvSpPr>
          <p:spPr>
            <a:xfrm rot="10600788">
              <a:off x="457830" y="-221735"/>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9"/>
            <p:cNvSpPr/>
            <p:nvPr/>
          </p:nvSpPr>
          <p:spPr>
            <a:xfrm rot="10600788">
              <a:off x="450953" y="-228118"/>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9"/>
            <p:cNvSpPr/>
            <p:nvPr/>
          </p:nvSpPr>
          <p:spPr>
            <a:xfrm rot="10600788">
              <a:off x="368052" y="62971"/>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19"/>
            <p:cNvSpPr/>
            <p:nvPr/>
          </p:nvSpPr>
          <p:spPr>
            <a:xfrm rot="10600788">
              <a:off x="402007" y="106719"/>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19"/>
            <p:cNvSpPr/>
            <p:nvPr/>
          </p:nvSpPr>
          <p:spPr>
            <a:xfrm rot="10600788">
              <a:off x="434858" y="133604"/>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9"/>
            <p:cNvSpPr/>
            <p:nvPr/>
          </p:nvSpPr>
          <p:spPr>
            <a:xfrm rot="10600788">
              <a:off x="-33779" y="147319"/>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9"/>
            <p:cNvSpPr/>
            <p:nvPr/>
          </p:nvSpPr>
          <p:spPr>
            <a:xfrm rot="10600788">
              <a:off x="231362" y="229567"/>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9"/>
            <p:cNvSpPr/>
            <p:nvPr/>
          </p:nvSpPr>
          <p:spPr>
            <a:xfrm rot="10600788">
              <a:off x="207576" y="200789"/>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9"/>
            <p:cNvSpPr/>
            <p:nvPr/>
          </p:nvSpPr>
          <p:spPr>
            <a:xfrm rot="10600788">
              <a:off x="191949" y="178608"/>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9"/>
            <p:cNvSpPr/>
            <p:nvPr/>
          </p:nvSpPr>
          <p:spPr>
            <a:xfrm rot="10600788">
              <a:off x="184768" y="159148"/>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9"/>
            <p:cNvSpPr/>
            <p:nvPr/>
          </p:nvSpPr>
          <p:spPr>
            <a:xfrm rot="10600788">
              <a:off x="188288" y="160304"/>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9"/>
            <p:cNvSpPr/>
            <p:nvPr/>
          </p:nvSpPr>
          <p:spPr>
            <a:xfrm rot="10600788">
              <a:off x="174714" y="148646"/>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9"/>
            <p:cNvSpPr/>
            <p:nvPr/>
          </p:nvSpPr>
          <p:spPr>
            <a:xfrm rot="10600788">
              <a:off x="170967" y="153001"/>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19"/>
            <p:cNvSpPr/>
            <p:nvPr/>
          </p:nvSpPr>
          <p:spPr>
            <a:xfrm rot="10600788">
              <a:off x="172581" y="153805"/>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19"/>
            <p:cNvSpPr/>
            <p:nvPr/>
          </p:nvSpPr>
          <p:spPr>
            <a:xfrm rot="10600788">
              <a:off x="178475" y="157473"/>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9"/>
            <p:cNvSpPr/>
            <p:nvPr/>
          </p:nvSpPr>
          <p:spPr>
            <a:xfrm rot="10600788">
              <a:off x="187683" y="181644"/>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9"/>
            <p:cNvSpPr/>
            <p:nvPr/>
          </p:nvSpPr>
          <p:spPr>
            <a:xfrm rot="10600788">
              <a:off x="153032" y="136186"/>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19"/>
            <p:cNvSpPr/>
            <p:nvPr/>
          </p:nvSpPr>
          <p:spPr>
            <a:xfrm rot="10600788">
              <a:off x="149127" y="141017"/>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19"/>
            <p:cNvSpPr/>
            <p:nvPr/>
          </p:nvSpPr>
          <p:spPr>
            <a:xfrm rot="10600788">
              <a:off x="166613" y="157387"/>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9"/>
            <p:cNvSpPr/>
            <p:nvPr/>
          </p:nvSpPr>
          <p:spPr>
            <a:xfrm rot="10600788">
              <a:off x="134266" y="128469"/>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9"/>
            <p:cNvSpPr/>
            <p:nvPr/>
          </p:nvSpPr>
          <p:spPr>
            <a:xfrm rot="10600788">
              <a:off x="116411" y="121975"/>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19"/>
            <p:cNvSpPr/>
            <p:nvPr/>
          </p:nvSpPr>
          <p:spPr>
            <a:xfrm rot="10600788">
              <a:off x="111827" y="124387"/>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19"/>
            <p:cNvSpPr/>
            <p:nvPr/>
          </p:nvSpPr>
          <p:spPr>
            <a:xfrm rot="10600788">
              <a:off x="139379" y="133587"/>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9"/>
            <p:cNvSpPr/>
            <p:nvPr/>
          </p:nvSpPr>
          <p:spPr>
            <a:xfrm rot="10600788">
              <a:off x="136529" y="135771"/>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9"/>
            <p:cNvSpPr/>
            <p:nvPr/>
          </p:nvSpPr>
          <p:spPr>
            <a:xfrm rot="10600788">
              <a:off x="141848" y="137542"/>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19"/>
            <p:cNvSpPr/>
            <p:nvPr/>
          </p:nvSpPr>
          <p:spPr>
            <a:xfrm rot="10600788">
              <a:off x="151153" y="149573"/>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19"/>
            <p:cNvSpPr/>
            <p:nvPr/>
          </p:nvSpPr>
          <p:spPr>
            <a:xfrm rot="10600788">
              <a:off x="143442" y="142018"/>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9"/>
            <p:cNvSpPr/>
            <p:nvPr/>
          </p:nvSpPr>
          <p:spPr>
            <a:xfrm rot="10600788">
              <a:off x="140935" y="141559"/>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9"/>
            <p:cNvSpPr/>
            <p:nvPr/>
          </p:nvSpPr>
          <p:spPr>
            <a:xfrm rot="10600788">
              <a:off x="112829" y="130871"/>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9"/>
            <p:cNvSpPr/>
            <p:nvPr/>
          </p:nvSpPr>
          <p:spPr>
            <a:xfrm rot="10600788">
              <a:off x="129334" y="133608"/>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9"/>
            <p:cNvSpPr/>
            <p:nvPr/>
          </p:nvSpPr>
          <p:spPr>
            <a:xfrm rot="10600788">
              <a:off x="87660" y="130623"/>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9"/>
            <p:cNvSpPr/>
            <p:nvPr/>
          </p:nvSpPr>
          <p:spPr>
            <a:xfrm rot="10600788">
              <a:off x="120553" y="133298"/>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9"/>
            <p:cNvSpPr/>
            <p:nvPr/>
          </p:nvSpPr>
          <p:spPr>
            <a:xfrm rot="10600788">
              <a:off x="105000" y="126736"/>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9"/>
            <p:cNvSpPr/>
            <p:nvPr/>
          </p:nvSpPr>
          <p:spPr>
            <a:xfrm rot="10600788">
              <a:off x="128653" y="132202"/>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9"/>
            <p:cNvSpPr/>
            <p:nvPr/>
          </p:nvSpPr>
          <p:spPr>
            <a:xfrm rot="10600788">
              <a:off x="125800" y="133044"/>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19"/>
            <p:cNvSpPr/>
            <p:nvPr/>
          </p:nvSpPr>
          <p:spPr>
            <a:xfrm rot="10600788">
              <a:off x="76693" y="131436"/>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19"/>
            <p:cNvSpPr/>
            <p:nvPr/>
          </p:nvSpPr>
          <p:spPr>
            <a:xfrm rot="10600788">
              <a:off x="88130" y="126948"/>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9"/>
            <p:cNvSpPr/>
            <p:nvPr/>
          </p:nvSpPr>
          <p:spPr>
            <a:xfrm rot="10600788">
              <a:off x="99543" y="129535"/>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9"/>
            <p:cNvSpPr/>
            <p:nvPr/>
          </p:nvSpPr>
          <p:spPr>
            <a:xfrm rot="10600788">
              <a:off x="146715" y="157408"/>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9"/>
            <p:cNvSpPr/>
            <p:nvPr/>
          </p:nvSpPr>
          <p:spPr>
            <a:xfrm rot="10600788">
              <a:off x="143067" y="145984"/>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9"/>
            <p:cNvSpPr/>
            <p:nvPr/>
          </p:nvSpPr>
          <p:spPr>
            <a:xfrm rot="10600788">
              <a:off x="120117" y="142027"/>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9"/>
            <p:cNvSpPr/>
            <p:nvPr/>
          </p:nvSpPr>
          <p:spPr>
            <a:xfrm rot="10600788">
              <a:off x="83364" y="125372"/>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9"/>
            <p:cNvSpPr/>
            <p:nvPr/>
          </p:nvSpPr>
          <p:spPr>
            <a:xfrm rot="10600788">
              <a:off x="74691" y="127295"/>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9"/>
            <p:cNvSpPr/>
            <p:nvPr/>
          </p:nvSpPr>
          <p:spPr>
            <a:xfrm rot="10600788">
              <a:off x="175456" y="568302"/>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9"/>
            <p:cNvSpPr/>
            <p:nvPr/>
          </p:nvSpPr>
          <p:spPr>
            <a:xfrm rot="10600788">
              <a:off x="164135" y="556876"/>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19"/>
            <p:cNvSpPr/>
            <p:nvPr/>
          </p:nvSpPr>
          <p:spPr>
            <a:xfrm rot="10600788">
              <a:off x="-39150" y="339457"/>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19"/>
            <p:cNvSpPr/>
            <p:nvPr/>
          </p:nvSpPr>
          <p:spPr>
            <a:xfrm rot="10600788">
              <a:off x="67101" y="469690"/>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9"/>
            <p:cNvSpPr/>
            <p:nvPr/>
          </p:nvSpPr>
          <p:spPr>
            <a:xfrm rot="10600788">
              <a:off x="80227" y="463673"/>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9"/>
            <p:cNvSpPr/>
            <p:nvPr/>
          </p:nvSpPr>
          <p:spPr>
            <a:xfrm rot="10600788">
              <a:off x="222281" y="611221"/>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19"/>
            <p:cNvSpPr/>
            <p:nvPr/>
          </p:nvSpPr>
          <p:spPr>
            <a:xfrm rot="10600788">
              <a:off x="-14707" y="186074"/>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19"/>
            <p:cNvSpPr/>
            <p:nvPr/>
          </p:nvSpPr>
          <p:spPr>
            <a:xfrm rot="10600788">
              <a:off x="151062" y="587980"/>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19"/>
            <p:cNvSpPr/>
            <p:nvPr/>
          </p:nvSpPr>
          <p:spPr>
            <a:xfrm rot="10600788">
              <a:off x="-19564" y="191126"/>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9"/>
            <p:cNvSpPr/>
            <p:nvPr/>
          </p:nvSpPr>
          <p:spPr>
            <a:xfrm rot="10600788">
              <a:off x="222042" y="362024"/>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9"/>
            <p:cNvSpPr/>
            <p:nvPr/>
          </p:nvSpPr>
          <p:spPr>
            <a:xfrm rot="10600788">
              <a:off x="237014" y="263031"/>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9"/>
            <p:cNvSpPr/>
            <p:nvPr/>
          </p:nvSpPr>
          <p:spPr>
            <a:xfrm rot="10600788">
              <a:off x="38130" y="141477"/>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9"/>
            <p:cNvSpPr/>
            <p:nvPr/>
          </p:nvSpPr>
          <p:spPr>
            <a:xfrm rot="10600788">
              <a:off x="51622" y="149534"/>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19"/>
            <p:cNvSpPr/>
            <p:nvPr/>
          </p:nvSpPr>
          <p:spPr>
            <a:xfrm rot="10600788">
              <a:off x="-13731" y="228587"/>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19"/>
            <p:cNvSpPr/>
            <p:nvPr/>
          </p:nvSpPr>
          <p:spPr>
            <a:xfrm rot="10600788">
              <a:off x="38747" y="142146"/>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9"/>
            <p:cNvSpPr/>
            <p:nvPr/>
          </p:nvSpPr>
          <p:spPr>
            <a:xfrm rot="10600788">
              <a:off x="40988" y="139540"/>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9"/>
            <p:cNvSpPr/>
            <p:nvPr/>
          </p:nvSpPr>
          <p:spPr>
            <a:xfrm rot="10600788">
              <a:off x="35892" y="142312"/>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9"/>
            <p:cNvSpPr/>
            <p:nvPr/>
          </p:nvSpPr>
          <p:spPr>
            <a:xfrm rot="10600788">
              <a:off x="238015" y="534419"/>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9"/>
            <p:cNvSpPr/>
            <p:nvPr/>
          </p:nvSpPr>
          <p:spPr>
            <a:xfrm rot="10600788">
              <a:off x="13785" y="374792"/>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9"/>
            <p:cNvSpPr/>
            <p:nvPr/>
          </p:nvSpPr>
          <p:spPr>
            <a:xfrm rot="10600788">
              <a:off x="8229" y="374799"/>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9"/>
            <p:cNvSpPr/>
            <p:nvPr/>
          </p:nvSpPr>
          <p:spPr>
            <a:xfrm rot="10600788">
              <a:off x="-35110" y="128398"/>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9"/>
            <p:cNvSpPr/>
            <p:nvPr/>
          </p:nvSpPr>
          <p:spPr>
            <a:xfrm rot="10600788">
              <a:off x="77797" y="464483"/>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9"/>
            <p:cNvSpPr/>
            <p:nvPr/>
          </p:nvSpPr>
          <p:spPr>
            <a:xfrm rot="10600788">
              <a:off x="222445" y="615335"/>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19"/>
            <p:cNvSpPr/>
            <p:nvPr/>
          </p:nvSpPr>
          <p:spPr>
            <a:xfrm rot="10600788">
              <a:off x="-12139" y="260025"/>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19"/>
            <p:cNvSpPr/>
            <p:nvPr/>
          </p:nvSpPr>
          <p:spPr>
            <a:xfrm rot="10600788">
              <a:off x="53941" y="131780"/>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19"/>
            <p:cNvSpPr/>
            <p:nvPr/>
          </p:nvSpPr>
          <p:spPr>
            <a:xfrm rot="10600788">
              <a:off x="96378" y="146152"/>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19"/>
            <p:cNvSpPr/>
            <p:nvPr/>
          </p:nvSpPr>
          <p:spPr>
            <a:xfrm rot="10600788">
              <a:off x="65057" y="139912"/>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19"/>
            <p:cNvSpPr/>
            <p:nvPr/>
          </p:nvSpPr>
          <p:spPr>
            <a:xfrm rot="10600788">
              <a:off x="72034" y="140520"/>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19"/>
            <p:cNvSpPr/>
            <p:nvPr/>
          </p:nvSpPr>
          <p:spPr>
            <a:xfrm rot="10600788">
              <a:off x="29852" y="143764"/>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19"/>
            <p:cNvSpPr/>
            <p:nvPr/>
          </p:nvSpPr>
          <p:spPr>
            <a:xfrm rot="10600788">
              <a:off x="67303" y="147890"/>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19"/>
            <p:cNvSpPr/>
            <p:nvPr/>
          </p:nvSpPr>
          <p:spPr>
            <a:xfrm rot="10600788">
              <a:off x="47259" y="154278"/>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19"/>
            <p:cNvSpPr/>
            <p:nvPr/>
          </p:nvSpPr>
          <p:spPr>
            <a:xfrm rot="10600788">
              <a:off x="52921" y="152037"/>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9"/>
            <p:cNvSpPr/>
            <p:nvPr/>
          </p:nvSpPr>
          <p:spPr>
            <a:xfrm rot="10600788">
              <a:off x="59449" y="154287"/>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9"/>
            <p:cNvSpPr/>
            <p:nvPr/>
          </p:nvSpPr>
          <p:spPr>
            <a:xfrm rot="10600788">
              <a:off x="4087" y="187808"/>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9"/>
            <p:cNvSpPr/>
            <p:nvPr/>
          </p:nvSpPr>
          <p:spPr>
            <a:xfrm rot="10600788">
              <a:off x="20678" y="183528"/>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9"/>
            <p:cNvSpPr/>
            <p:nvPr/>
          </p:nvSpPr>
          <p:spPr>
            <a:xfrm rot="10600788">
              <a:off x="12902" y="194737"/>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19"/>
            <p:cNvSpPr/>
            <p:nvPr/>
          </p:nvSpPr>
          <p:spPr>
            <a:xfrm rot="10600788">
              <a:off x="-28906" y="261490"/>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19"/>
            <p:cNvSpPr/>
            <p:nvPr/>
          </p:nvSpPr>
          <p:spPr>
            <a:xfrm rot="10600788">
              <a:off x="-7896" y="326804"/>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19"/>
            <p:cNvSpPr/>
            <p:nvPr/>
          </p:nvSpPr>
          <p:spPr>
            <a:xfrm rot="10600788">
              <a:off x="-9713" y="329076"/>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9"/>
            <p:cNvSpPr/>
            <p:nvPr/>
          </p:nvSpPr>
          <p:spPr>
            <a:xfrm rot="10600788">
              <a:off x="235505" y="240290"/>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9"/>
            <p:cNvSpPr/>
            <p:nvPr/>
          </p:nvSpPr>
          <p:spPr>
            <a:xfrm rot="10600788">
              <a:off x="228628" y="233907"/>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9"/>
            <p:cNvSpPr/>
            <p:nvPr/>
          </p:nvSpPr>
          <p:spPr>
            <a:xfrm rot="10600788">
              <a:off x="145727" y="524996"/>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9"/>
            <p:cNvSpPr/>
            <p:nvPr/>
          </p:nvSpPr>
          <p:spPr>
            <a:xfrm rot="10600788">
              <a:off x="179682" y="568744"/>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9"/>
            <p:cNvSpPr/>
            <p:nvPr/>
          </p:nvSpPr>
          <p:spPr>
            <a:xfrm rot="10600788">
              <a:off x="212533" y="595629"/>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9"/>
            <p:cNvSpPr/>
            <p:nvPr/>
          </p:nvSpPr>
          <p:spPr>
            <a:xfrm rot="10600788">
              <a:off x="674721" y="-226381"/>
              <a:ext cx="286179" cy="52263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9"/>
            <p:cNvSpPr/>
            <p:nvPr/>
          </p:nvSpPr>
          <p:spPr>
            <a:xfrm rot="10600788">
              <a:off x="939862" y="-144133"/>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9"/>
            <p:cNvSpPr/>
            <p:nvPr/>
          </p:nvSpPr>
          <p:spPr>
            <a:xfrm rot="10600788">
              <a:off x="916076" y="-172911"/>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19"/>
            <p:cNvSpPr/>
            <p:nvPr/>
          </p:nvSpPr>
          <p:spPr>
            <a:xfrm rot="10600788">
              <a:off x="900449" y="-195092"/>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19"/>
            <p:cNvSpPr/>
            <p:nvPr/>
          </p:nvSpPr>
          <p:spPr>
            <a:xfrm rot="10600788">
              <a:off x="893268" y="-214552"/>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9"/>
            <p:cNvSpPr/>
            <p:nvPr/>
          </p:nvSpPr>
          <p:spPr>
            <a:xfrm rot="10600788">
              <a:off x="896788" y="-213396"/>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9"/>
            <p:cNvSpPr/>
            <p:nvPr/>
          </p:nvSpPr>
          <p:spPr>
            <a:xfrm rot="10600788">
              <a:off x="883214" y="-225054"/>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19"/>
            <p:cNvSpPr/>
            <p:nvPr/>
          </p:nvSpPr>
          <p:spPr>
            <a:xfrm rot="10600788">
              <a:off x="879467" y="-220699"/>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19"/>
            <p:cNvSpPr/>
            <p:nvPr/>
          </p:nvSpPr>
          <p:spPr>
            <a:xfrm rot="10600788">
              <a:off x="881081" y="-219895"/>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9"/>
            <p:cNvSpPr/>
            <p:nvPr/>
          </p:nvSpPr>
          <p:spPr>
            <a:xfrm rot="10600788">
              <a:off x="886975" y="-216227"/>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9"/>
            <p:cNvSpPr/>
            <p:nvPr/>
          </p:nvSpPr>
          <p:spPr>
            <a:xfrm rot="10600788">
              <a:off x="896183" y="-192056"/>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19"/>
            <p:cNvSpPr/>
            <p:nvPr/>
          </p:nvSpPr>
          <p:spPr>
            <a:xfrm rot="10600788">
              <a:off x="861532" y="-237514"/>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19"/>
            <p:cNvSpPr/>
            <p:nvPr/>
          </p:nvSpPr>
          <p:spPr>
            <a:xfrm rot="10600788">
              <a:off x="857627" y="-232683"/>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9"/>
            <p:cNvSpPr/>
            <p:nvPr/>
          </p:nvSpPr>
          <p:spPr>
            <a:xfrm rot="10600788">
              <a:off x="875113" y="-216313"/>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9"/>
            <p:cNvSpPr/>
            <p:nvPr/>
          </p:nvSpPr>
          <p:spPr>
            <a:xfrm rot="10600788">
              <a:off x="842766" y="-245231"/>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19"/>
            <p:cNvSpPr/>
            <p:nvPr/>
          </p:nvSpPr>
          <p:spPr>
            <a:xfrm rot="10600788">
              <a:off x="824911" y="-251725"/>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19"/>
            <p:cNvSpPr/>
            <p:nvPr/>
          </p:nvSpPr>
          <p:spPr>
            <a:xfrm rot="10600788">
              <a:off x="820327" y="-249313"/>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9"/>
            <p:cNvSpPr/>
            <p:nvPr/>
          </p:nvSpPr>
          <p:spPr>
            <a:xfrm rot="10600788">
              <a:off x="847879" y="-240113"/>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9"/>
            <p:cNvSpPr/>
            <p:nvPr/>
          </p:nvSpPr>
          <p:spPr>
            <a:xfrm rot="10600788">
              <a:off x="845029" y="-237929"/>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9"/>
            <p:cNvSpPr/>
            <p:nvPr/>
          </p:nvSpPr>
          <p:spPr>
            <a:xfrm rot="10600788">
              <a:off x="850348" y="-236158"/>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9"/>
            <p:cNvSpPr/>
            <p:nvPr/>
          </p:nvSpPr>
          <p:spPr>
            <a:xfrm rot="10600788">
              <a:off x="859653" y="-224127"/>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9"/>
            <p:cNvSpPr/>
            <p:nvPr/>
          </p:nvSpPr>
          <p:spPr>
            <a:xfrm rot="10600788">
              <a:off x="851942" y="-231682"/>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9"/>
            <p:cNvSpPr/>
            <p:nvPr/>
          </p:nvSpPr>
          <p:spPr>
            <a:xfrm rot="10600788">
              <a:off x="849435" y="-232141"/>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9"/>
            <p:cNvSpPr/>
            <p:nvPr/>
          </p:nvSpPr>
          <p:spPr>
            <a:xfrm rot="10600788">
              <a:off x="821329" y="-242829"/>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9"/>
            <p:cNvSpPr/>
            <p:nvPr/>
          </p:nvSpPr>
          <p:spPr>
            <a:xfrm rot="10600788">
              <a:off x="837834" y="-240092"/>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19"/>
            <p:cNvSpPr/>
            <p:nvPr/>
          </p:nvSpPr>
          <p:spPr>
            <a:xfrm rot="10600788">
              <a:off x="796160" y="-243077"/>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19"/>
            <p:cNvSpPr/>
            <p:nvPr/>
          </p:nvSpPr>
          <p:spPr>
            <a:xfrm rot="10600788">
              <a:off x="829053" y="-240402"/>
              <a:ext cx="5346" cy="1519"/>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9"/>
            <p:cNvSpPr/>
            <p:nvPr/>
          </p:nvSpPr>
          <p:spPr>
            <a:xfrm rot="10600788">
              <a:off x="813500" y="-246964"/>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9"/>
            <p:cNvSpPr/>
            <p:nvPr/>
          </p:nvSpPr>
          <p:spPr>
            <a:xfrm rot="10600788">
              <a:off x="837153" y="-241498"/>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19"/>
            <p:cNvSpPr/>
            <p:nvPr/>
          </p:nvSpPr>
          <p:spPr>
            <a:xfrm rot="10600788">
              <a:off x="834300" y="-240656"/>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19"/>
            <p:cNvSpPr/>
            <p:nvPr/>
          </p:nvSpPr>
          <p:spPr>
            <a:xfrm rot="10600788">
              <a:off x="785193" y="-242264"/>
              <a:ext cx="18744" cy="20209"/>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19"/>
            <p:cNvSpPr/>
            <p:nvPr/>
          </p:nvSpPr>
          <p:spPr>
            <a:xfrm rot="10600788">
              <a:off x="796630" y="-246752"/>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9"/>
            <p:cNvSpPr/>
            <p:nvPr/>
          </p:nvSpPr>
          <p:spPr>
            <a:xfrm rot="10600788">
              <a:off x="808043" y="-244165"/>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9"/>
            <p:cNvSpPr/>
            <p:nvPr/>
          </p:nvSpPr>
          <p:spPr>
            <a:xfrm rot="10600788">
              <a:off x="855215" y="-216292"/>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9"/>
            <p:cNvSpPr/>
            <p:nvPr/>
          </p:nvSpPr>
          <p:spPr>
            <a:xfrm rot="10600788">
              <a:off x="851567" y="-227716"/>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9"/>
            <p:cNvSpPr/>
            <p:nvPr/>
          </p:nvSpPr>
          <p:spPr>
            <a:xfrm rot="10600788">
              <a:off x="828617" y="-231673"/>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19"/>
            <p:cNvSpPr/>
            <p:nvPr/>
          </p:nvSpPr>
          <p:spPr>
            <a:xfrm rot="10600788">
              <a:off x="791864" y="-248328"/>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19"/>
            <p:cNvSpPr/>
            <p:nvPr/>
          </p:nvSpPr>
          <p:spPr>
            <a:xfrm rot="10600788">
              <a:off x="783191" y="-246405"/>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19"/>
            <p:cNvSpPr/>
            <p:nvPr/>
          </p:nvSpPr>
          <p:spPr>
            <a:xfrm rot="10600788">
              <a:off x="883956" y="194602"/>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19"/>
            <p:cNvSpPr/>
            <p:nvPr/>
          </p:nvSpPr>
          <p:spPr>
            <a:xfrm rot="10600788">
              <a:off x="872635" y="183176"/>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19"/>
            <p:cNvSpPr/>
            <p:nvPr/>
          </p:nvSpPr>
          <p:spPr>
            <a:xfrm rot="10600788">
              <a:off x="669350" y="-34243"/>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19"/>
            <p:cNvSpPr/>
            <p:nvPr/>
          </p:nvSpPr>
          <p:spPr>
            <a:xfrm rot="10600788">
              <a:off x="775601" y="95990"/>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19"/>
            <p:cNvSpPr/>
            <p:nvPr/>
          </p:nvSpPr>
          <p:spPr>
            <a:xfrm rot="10600788">
              <a:off x="788727" y="89973"/>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19"/>
            <p:cNvSpPr/>
            <p:nvPr/>
          </p:nvSpPr>
          <p:spPr>
            <a:xfrm rot="10600788">
              <a:off x="930781" y="237521"/>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9"/>
            <p:cNvSpPr/>
            <p:nvPr/>
          </p:nvSpPr>
          <p:spPr>
            <a:xfrm rot="10600788">
              <a:off x="693793" y="-187626"/>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9"/>
            <p:cNvSpPr/>
            <p:nvPr/>
          </p:nvSpPr>
          <p:spPr>
            <a:xfrm rot="10600788">
              <a:off x="859562" y="214280"/>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9"/>
            <p:cNvSpPr/>
            <p:nvPr/>
          </p:nvSpPr>
          <p:spPr>
            <a:xfrm rot="10600788">
              <a:off x="688936" y="-182574"/>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9"/>
            <p:cNvSpPr/>
            <p:nvPr/>
          </p:nvSpPr>
          <p:spPr>
            <a:xfrm rot="10600788">
              <a:off x="930542" y="-11676"/>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9"/>
            <p:cNvSpPr/>
            <p:nvPr/>
          </p:nvSpPr>
          <p:spPr>
            <a:xfrm rot="10600788">
              <a:off x="945514" y="-110669"/>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9"/>
            <p:cNvSpPr/>
            <p:nvPr/>
          </p:nvSpPr>
          <p:spPr>
            <a:xfrm rot="10600788">
              <a:off x="746630" y="-232223"/>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9"/>
            <p:cNvSpPr/>
            <p:nvPr/>
          </p:nvSpPr>
          <p:spPr>
            <a:xfrm rot="10600788">
              <a:off x="760122" y="-224166"/>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9"/>
            <p:cNvSpPr/>
            <p:nvPr/>
          </p:nvSpPr>
          <p:spPr>
            <a:xfrm rot="10600788">
              <a:off x="694769" y="-145113"/>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19"/>
            <p:cNvSpPr/>
            <p:nvPr/>
          </p:nvSpPr>
          <p:spPr>
            <a:xfrm rot="10600788">
              <a:off x="747247" y="-231554"/>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19"/>
            <p:cNvSpPr/>
            <p:nvPr/>
          </p:nvSpPr>
          <p:spPr>
            <a:xfrm rot="10600788">
              <a:off x="749488" y="-234160"/>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9"/>
            <p:cNvSpPr/>
            <p:nvPr/>
          </p:nvSpPr>
          <p:spPr>
            <a:xfrm rot="10600788">
              <a:off x="744392" y="-231388"/>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9"/>
            <p:cNvSpPr/>
            <p:nvPr/>
          </p:nvSpPr>
          <p:spPr>
            <a:xfrm rot="10600788">
              <a:off x="946515" y="160719"/>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19"/>
            <p:cNvSpPr/>
            <p:nvPr/>
          </p:nvSpPr>
          <p:spPr>
            <a:xfrm rot="10600788">
              <a:off x="722285" y="1092"/>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19"/>
            <p:cNvSpPr/>
            <p:nvPr/>
          </p:nvSpPr>
          <p:spPr>
            <a:xfrm rot="10600788">
              <a:off x="716729" y="1099"/>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9"/>
            <p:cNvSpPr/>
            <p:nvPr/>
          </p:nvSpPr>
          <p:spPr>
            <a:xfrm rot="10600788">
              <a:off x="673390" y="-245302"/>
              <a:ext cx="291459" cy="556212"/>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9"/>
            <p:cNvSpPr/>
            <p:nvPr/>
          </p:nvSpPr>
          <p:spPr>
            <a:xfrm rot="10600788">
              <a:off x="786297" y="90783"/>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9"/>
            <p:cNvSpPr/>
            <p:nvPr/>
          </p:nvSpPr>
          <p:spPr>
            <a:xfrm rot="10600788">
              <a:off x="930945" y="241635"/>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9"/>
            <p:cNvSpPr/>
            <p:nvPr/>
          </p:nvSpPr>
          <p:spPr>
            <a:xfrm rot="10600788">
              <a:off x="696361" y="-113675"/>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9"/>
            <p:cNvSpPr/>
            <p:nvPr/>
          </p:nvSpPr>
          <p:spPr>
            <a:xfrm rot="10600788">
              <a:off x="762441" y="-241920"/>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9"/>
            <p:cNvSpPr/>
            <p:nvPr/>
          </p:nvSpPr>
          <p:spPr>
            <a:xfrm rot="10600788">
              <a:off x="804878" y="-227548"/>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9"/>
            <p:cNvSpPr/>
            <p:nvPr/>
          </p:nvSpPr>
          <p:spPr>
            <a:xfrm rot="10600788">
              <a:off x="773557" y="-233788"/>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9"/>
            <p:cNvSpPr/>
            <p:nvPr/>
          </p:nvSpPr>
          <p:spPr>
            <a:xfrm rot="10600788">
              <a:off x="780534" y="-233180"/>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19"/>
            <p:cNvSpPr/>
            <p:nvPr/>
          </p:nvSpPr>
          <p:spPr>
            <a:xfrm rot="10600788">
              <a:off x="738352" y="-229936"/>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19"/>
            <p:cNvSpPr/>
            <p:nvPr/>
          </p:nvSpPr>
          <p:spPr>
            <a:xfrm rot="10600788">
              <a:off x="775803" y="-225810"/>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9"/>
            <p:cNvSpPr/>
            <p:nvPr/>
          </p:nvSpPr>
          <p:spPr>
            <a:xfrm rot="10600788">
              <a:off x="755759" y="-219422"/>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9"/>
            <p:cNvSpPr/>
            <p:nvPr/>
          </p:nvSpPr>
          <p:spPr>
            <a:xfrm rot="10600788">
              <a:off x="761421" y="-221663"/>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19"/>
            <p:cNvSpPr/>
            <p:nvPr/>
          </p:nvSpPr>
          <p:spPr>
            <a:xfrm rot="10600788">
              <a:off x="767949" y="-219413"/>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19"/>
            <p:cNvSpPr/>
            <p:nvPr/>
          </p:nvSpPr>
          <p:spPr>
            <a:xfrm rot="10600788">
              <a:off x="712587" y="-185892"/>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9"/>
            <p:cNvSpPr/>
            <p:nvPr/>
          </p:nvSpPr>
          <p:spPr>
            <a:xfrm rot="10600788">
              <a:off x="729178" y="-190172"/>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9"/>
            <p:cNvSpPr/>
            <p:nvPr/>
          </p:nvSpPr>
          <p:spPr>
            <a:xfrm rot="10600788">
              <a:off x="721402" y="-178963"/>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9"/>
            <p:cNvSpPr/>
            <p:nvPr/>
          </p:nvSpPr>
          <p:spPr>
            <a:xfrm rot="10600788">
              <a:off x="679594" y="-112210"/>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9"/>
            <p:cNvSpPr/>
            <p:nvPr/>
          </p:nvSpPr>
          <p:spPr>
            <a:xfrm rot="10600788">
              <a:off x="700604" y="-46896"/>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9"/>
            <p:cNvSpPr/>
            <p:nvPr/>
          </p:nvSpPr>
          <p:spPr>
            <a:xfrm rot="10600788">
              <a:off x="698787" y="-44624"/>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9"/>
            <p:cNvSpPr/>
            <p:nvPr/>
          </p:nvSpPr>
          <p:spPr>
            <a:xfrm rot="10600788">
              <a:off x="944005" y="-133410"/>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9"/>
            <p:cNvSpPr/>
            <p:nvPr/>
          </p:nvSpPr>
          <p:spPr>
            <a:xfrm rot="10600788">
              <a:off x="937128" y="-139793"/>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9"/>
            <p:cNvSpPr/>
            <p:nvPr/>
          </p:nvSpPr>
          <p:spPr>
            <a:xfrm rot="10600788">
              <a:off x="854227" y="151296"/>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19"/>
            <p:cNvSpPr/>
            <p:nvPr/>
          </p:nvSpPr>
          <p:spPr>
            <a:xfrm rot="10600788">
              <a:off x="888182" y="195044"/>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19"/>
            <p:cNvSpPr/>
            <p:nvPr/>
          </p:nvSpPr>
          <p:spPr>
            <a:xfrm rot="10600788">
              <a:off x="921033" y="221929"/>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19"/>
            <p:cNvSpPr/>
            <p:nvPr/>
          </p:nvSpPr>
          <p:spPr>
            <a:xfrm rot="-559412">
              <a:off x="383265" y="215848"/>
              <a:ext cx="286173" cy="522637"/>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19"/>
            <p:cNvSpPr/>
            <p:nvPr/>
          </p:nvSpPr>
          <p:spPr>
            <a:xfrm rot="-559412">
              <a:off x="419626" y="665795"/>
              <a:ext cx="3960" cy="2431"/>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19"/>
            <p:cNvSpPr/>
            <p:nvPr/>
          </p:nvSpPr>
          <p:spPr>
            <a:xfrm rot="-559412">
              <a:off x="445482" y="691589"/>
              <a:ext cx="4752" cy="2811"/>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19"/>
            <p:cNvSpPr/>
            <p:nvPr/>
          </p:nvSpPr>
          <p:spPr>
            <a:xfrm rot="-559412">
              <a:off x="453465" y="699844"/>
              <a:ext cx="13992" cy="15499"/>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19"/>
            <p:cNvSpPr/>
            <p:nvPr/>
          </p:nvSpPr>
          <p:spPr>
            <a:xfrm rot="-559412">
              <a:off x="473542" y="729956"/>
              <a:ext cx="3696" cy="3419"/>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9"/>
            <p:cNvSpPr/>
            <p:nvPr/>
          </p:nvSpPr>
          <p:spPr>
            <a:xfrm rot="-559412">
              <a:off x="472385" y="730867"/>
              <a:ext cx="1320" cy="1595"/>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19"/>
            <p:cNvSpPr/>
            <p:nvPr/>
          </p:nvSpPr>
          <p:spPr>
            <a:xfrm rot="-559412">
              <a:off x="482774" y="737774"/>
              <a:ext cx="5478" cy="5090"/>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19"/>
            <p:cNvSpPr/>
            <p:nvPr/>
          </p:nvSpPr>
          <p:spPr>
            <a:xfrm rot="-559412">
              <a:off x="489942" y="736874"/>
              <a:ext cx="1782" cy="106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9"/>
            <p:cNvSpPr/>
            <p:nvPr/>
          </p:nvSpPr>
          <p:spPr>
            <a:xfrm rot="-559412">
              <a:off x="485041" y="735423"/>
              <a:ext cx="4950" cy="2051"/>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9"/>
            <p:cNvSpPr/>
            <p:nvPr/>
          </p:nvSpPr>
          <p:spPr>
            <a:xfrm rot="-559412">
              <a:off x="477644" y="728046"/>
              <a:ext cx="5874" cy="6458"/>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9"/>
            <p:cNvSpPr/>
            <p:nvPr/>
          </p:nvSpPr>
          <p:spPr>
            <a:xfrm rot="-559412">
              <a:off x="467750" y="706396"/>
              <a:ext cx="4158" cy="4938"/>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9"/>
            <p:cNvSpPr/>
            <p:nvPr/>
          </p:nvSpPr>
          <p:spPr>
            <a:xfrm rot="-559412">
              <a:off x="507534" y="747495"/>
              <a:ext cx="3564" cy="5394"/>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9"/>
            <p:cNvSpPr/>
            <p:nvPr/>
          </p:nvSpPr>
          <p:spPr>
            <a:xfrm rot="-559412">
              <a:off x="509934" y="746284"/>
              <a:ext cx="4752" cy="1444"/>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9"/>
            <p:cNvSpPr/>
            <p:nvPr/>
          </p:nvSpPr>
          <p:spPr>
            <a:xfrm rot="-559412">
              <a:off x="486719" y="731441"/>
              <a:ext cx="8844" cy="2051"/>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9"/>
            <p:cNvSpPr/>
            <p:nvPr/>
          </p:nvSpPr>
          <p:spPr>
            <a:xfrm rot="-559412">
              <a:off x="525402" y="756633"/>
              <a:ext cx="5346" cy="2051"/>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9"/>
            <p:cNvSpPr/>
            <p:nvPr/>
          </p:nvSpPr>
          <p:spPr>
            <a:xfrm rot="-559412">
              <a:off x="538463" y="758163"/>
              <a:ext cx="10560" cy="5394"/>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19"/>
            <p:cNvSpPr/>
            <p:nvPr/>
          </p:nvSpPr>
          <p:spPr>
            <a:xfrm rot="-559412">
              <a:off x="548799" y="758235"/>
              <a:ext cx="4686" cy="2127"/>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19"/>
            <p:cNvSpPr/>
            <p:nvPr/>
          </p:nvSpPr>
          <p:spPr>
            <a:xfrm rot="-559412">
              <a:off x="522636" y="749877"/>
              <a:ext cx="2376" cy="4103"/>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9"/>
            <p:cNvSpPr/>
            <p:nvPr/>
          </p:nvSpPr>
          <p:spPr>
            <a:xfrm rot="-559412">
              <a:off x="524197" y="750121"/>
              <a:ext cx="3564" cy="1444"/>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9"/>
            <p:cNvSpPr/>
            <p:nvPr/>
          </p:nvSpPr>
          <p:spPr>
            <a:xfrm rot="-559412">
              <a:off x="522245" y="749416"/>
              <a:ext cx="66" cy="760"/>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19"/>
            <p:cNvSpPr/>
            <p:nvPr/>
          </p:nvSpPr>
          <p:spPr>
            <a:xfrm rot="-559412">
              <a:off x="504084" y="734798"/>
              <a:ext cx="7524" cy="4786"/>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19"/>
            <p:cNvSpPr/>
            <p:nvPr/>
          </p:nvSpPr>
          <p:spPr>
            <a:xfrm rot="-559412">
              <a:off x="514853" y="742751"/>
              <a:ext cx="5280" cy="3419"/>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9"/>
            <p:cNvSpPr/>
            <p:nvPr/>
          </p:nvSpPr>
          <p:spPr>
            <a:xfrm rot="-559412">
              <a:off x="520364" y="745449"/>
              <a:ext cx="2442" cy="760"/>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9"/>
            <p:cNvSpPr/>
            <p:nvPr/>
          </p:nvSpPr>
          <p:spPr>
            <a:xfrm rot="-559412">
              <a:off x="541757" y="751490"/>
              <a:ext cx="10032" cy="2811"/>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19"/>
            <p:cNvSpPr/>
            <p:nvPr/>
          </p:nvSpPr>
          <p:spPr>
            <a:xfrm rot="-559412">
              <a:off x="534522" y="752277"/>
              <a:ext cx="660" cy="532"/>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19"/>
            <p:cNvSpPr/>
            <p:nvPr/>
          </p:nvSpPr>
          <p:spPr>
            <a:xfrm rot="-559412">
              <a:off x="576268" y="750659"/>
              <a:ext cx="660" cy="760"/>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9"/>
            <p:cNvSpPr/>
            <p:nvPr/>
          </p:nvSpPr>
          <p:spPr>
            <a:xfrm rot="-559412">
              <a:off x="538562" y="750927"/>
              <a:ext cx="5346" cy="1520"/>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9"/>
            <p:cNvSpPr/>
            <p:nvPr/>
          </p:nvSpPr>
          <p:spPr>
            <a:xfrm rot="-559412">
              <a:off x="557015" y="754338"/>
              <a:ext cx="2970" cy="2887"/>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9"/>
            <p:cNvSpPr/>
            <p:nvPr/>
          </p:nvSpPr>
          <p:spPr>
            <a:xfrm rot="-559412">
              <a:off x="535331" y="753301"/>
              <a:ext cx="660" cy="836"/>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9"/>
            <p:cNvSpPr/>
            <p:nvPr/>
          </p:nvSpPr>
          <p:spPr>
            <a:xfrm rot="-559412">
              <a:off x="535187" y="752393"/>
              <a:ext cx="3564" cy="760"/>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9"/>
            <p:cNvSpPr/>
            <p:nvPr/>
          </p:nvSpPr>
          <p:spPr>
            <a:xfrm rot="-559412">
              <a:off x="568038" y="730253"/>
              <a:ext cx="18744" cy="20210"/>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9"/>
            <p:cNvSpPr/>
            <p:nvPr/>
          </p:nvSpPr>
          <p:spPr>
            <a:xfrm rot="-559412">
              <a:off x="565610" y="751575"/>
              <a:ext cx="11088" cy="4103"/>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9"/>
            <p:cNvSpPr/>
            <p:nvPr/>
          </p:nvSpPr>
          <p:spPr>
            <a:xfrm rot="-559412">
              <a:off x="550153" y="745003"/>
              <a:ext cx="14652" cy="9497"/>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9"/>
            <p:cNvSpPr/>
            <p:nvPr/>
          </p:nvSpPr>
          <p:spPr>
            <a:xfrm rot="-559412">
              <a:off x="514735" y="730198"/>
              <a:ext cx="660" cy="760"/>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19"/>
            <p:cNvSpPr/>
            <p:nvPr/>
          </p:nvSpPr>
          <p:spPr>
            <a:xfrm rot="-559412">
              <a:off x="511099" y="730909"/>
              <a:ext cx="8580" cy="11472"/>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19"/>
            <p:cNvSpPr/>
            <p:nvPr/>
          </p:nvSpPr>
          <p:spPr>
            <a:xfrm rot="-559412">
              <a:off x="536237" y="739714"/>
              <a:ext cx="7062" cy="4103"/>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9"/>
            <p:cNvSpPr/>
            <p:nvPr/>
          </p:nvSpPr>
          <p:spPr>
            <a:xfrm rot="-559412">
              <a:off x="577354" y="750918"/>
              <a:ext cx="4158" cy="5470"/>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9"/>
            <p:cNvSpPr/>
            <p:nvPr/>
          </p:nvSpPr>
          <p:spPr>
            <a:xfrm rot="-559412">
              <a:off x="587663" y="750050"/>
              <a:ext cx="2376" cy="3419"/>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9"/>
            <p:cNvSpPr/>
            <p:nvPr/>
          </p:nvSpPr>
          <p:spPr>
            <a:xfrm rot="-559412">
              <a:off x="441429" y="324048"/>
              <a:ext cx="2376" cy="1368"/>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9"/>
            <p:cNvSpPr/>
            <p:nvPr/>
          </p:nvSpPr>
          <p:spPr>
            <a:xfrm rot="-559412">
              <a:off x="454508" y="334802"/>
              <a:ext cx="1782" cy="760"/>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9"/>
            <p:cNvSpPr/>
            <p:nvPr/>
          </p:nvSpPr>
          <p:spPr>
            <a:xfrm rot="-559412">
              <a:off x="676060" y="522344"/>
              <a:ext cx="4752" cy="8357"/>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9"/>
            <p:cNvSpPr/>
            <p:nvPr/>
          </p:nvSpPr>
          <p:spPr>
            <a:xfrm rot="-559412">
              <a:off x="558316" y="410771"/>
              <a:ext cx="3564" cy="1444"/>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9"/>
            <p:cNvSpPr/>
            <p:nvPr/>
          </p:nvSpPr>
          <p:spPr>
            <a:xfrm rot="-559412">
              <a:off x="548090" y="414746"/>
              <a:ext cx="1188" cy="4710"/>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9"/>
            <p:cNvSpPr/>
            <p:nvPr/>
          </p:nvSpPr>
          <p:spPr>
            <a:xfrm rot="-559412">
              <a:off x="391936" y="283369"/>
              <a:ext cx="660" cy="4179"/>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19"/>
            <p:cNvSpPr/>
            <p:nvPr/>
          </p:nvSpPr>
          <p:spPr>
            <a:xfrm rot="-559412">
              <a:off x="665678" y="681124"/>
              <a:ext cx="7062" cy="4786"/>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19"/>
            <p:cNvSpPr/>
            <p:nvPr/>
          </p:nvSpPr>
          <p:spPr>
            <a:xfrm rot="-559412">
              <a:off x="463577" y="302158"/>
              <a:ext cx="2442" cy="1140"/>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9"/>
            <p:cNvSpPr/>
            <p:nvPr/>
          </p:nvSpPr>
          <p:spPr>
            <a:xfrm rot="-559412">
              <a:off x="671552" y="672850"/>
              <a:ext cx="5346" cy="7446"/>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9"/>
            <p:cNvSpPr/>
            <p:nvPr/>
          </p:nvSpPr>
          <p:spPr>
            <a:xfrm rot="-559412">
              <a:off x="419011" y="534553"/>
              <a:ext cx="66" cy="760"/>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19"/>
            <p:cNvSpPr/>
            <p:nvPr/>
          </p:nvSpPr>
          <p:spPr>
            <a:xfrm rot="-559412">
              <a:off x="413116" y="631297"/>
              <a:ext cx="1254" cy="4103"/>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19"/>
            <p:cNvSpPr/>
            <p:nvPr/>
          </p:nvSpPr>
          <p:spPr>
            <a:xfrm rot="-559412">
              <a:off x="623992" y="734629"/>
              <a:ext cx="1056" cy="836"/>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9"/>
            <p:cNvSpPr/>
            <p:nvPr/>
          </p:nvSpPr>
          <p:spPr>
            <a:xfrm rot="-559412">
              <a:off x="610062" y="726795"/>
              <a:ext cx="660" cy="2051"/>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9"/>
            <p:cNvSpPr/>
            <p:nvPr/>
          </p:nvSpPr>
          <p:spPr>
            <a:xfrm rot="-559412">
              <a:off x="666860" y="642703"/>
              <a:ext cx="660" cy="684"/>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19"/>
            <p:cNvSpPr/>
            <p:nvPr/>
          </p:nvSpPr>
          <p:spPr>
            <a:xfrm rot="-559412">
              <a:off x="621439" y="734886"/>
              <a:ext cx="2970" cy="76"/>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19"/>
            <p:cNvSpPr/>
            <p:nvPr/>
          </p:nvSpPr>
          <p:spPr>
            <a:xfrm rot="-559412">
              <a:off x="620608" y="736514"/>
              <a:ext cx="1782" cy="1216"/>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9"/>
            <p:cNvSpPr/>
            <p:nvPr/>
          </p:nvSpPr>
          <p:spPr>
            <a:xfrm rot="-559412">
              <a:off x="624194" y="733134"/>
              <a:ext cx="2970" cy="1368"/>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9"/>
            <p:cNvSpPr/>
            <p:nvPr/>
          </p:nvSpPr>
          <p:spPr>
            <a:xfrm rot="-559412">
              <a:off x="383801" y="362791"/>
              <a:ext cx="1254" cy="2811"/>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9"/>
            <p:cNvSpPr/>
            <p:nvPr/>
          </p:nvSpPr>
          <p:spPr>
            <a:xfrm rot="-559412">
              <a:off x="624826" y="500753"/>
              <a:ext cx="66" cy="76"/>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9"/>
            <p:cNvSpPr/>
            <p:nvPr/>
          </p:nvSpPr>
          <p:spPr>
            <a:xfrm rot="-559412">
              <a:off x="618908" y="493396"/>
              <a:ext cx="11154" cy="7446"/>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9"/>
            <p:cNvSpPr/>
            <p:nvPr/>
          </p:nvSpPr>
          <p:spPr>
            <a:xfrm rot="-559412">
              <a:off x="379546" y="201313"/>
              <a:ext cx="291453" cy="556218"/>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9"/>
            <p:cNvSpPr/>
            <p:nvPr/>
          </p:nvSpPr>
          <p:spPr>
            <a:xfrm rot="-559412">
              <a:off x="550120" y="416741"/>
              <a:ext cx="1650" cy="1671"/>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9"/>
            <p:cNvSpPr/>
            <p:nvPr/>
          </p:nvSpPr>
          <p:spPr>
            <a:xfrm rot="-559412">
              <a:off x="392114" y="282673"/>
              <a:ext cx="66" cy="760"/>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9"/>
            <p:cNvSpPr/>
            <p:nvPr/>
          </p:nvSpPr>
          <p:spPr>
            <a:xfrm rot="-559412">
              <a:off x="660159" y="610712"/>
              <a:ext cx="2442" cy="1671"/>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9"/>
            <p:cNvSpPr/>
            <p:nvPr/>
          </p:nvSpPr>
          <p:spPr>
            <a:xfrm rot="-559412">
              <a:off x="605562" y="744222"/>
              <a:ext cx="4686" cy="2735"/>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9"/>
            <p:cNvSpPr/>
            <p:nvPr/>
          </p:nvSpPr>
          <p:spPr>
            <a:xfrm rot="-559412">
              <a:off x="562483" y="735019"/>
              <a:ext cx="4092" cy="2051"/>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19"/>
            <p:cNvSpPr/>
            <p:nvPr/>
          </p:nvSpPr>
          <p:spPr>
            <a:xfrm rot="-559412">
              <a:off x="591820" y="736255"/>
              <a:ext cx="6468" cy="3875"/>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19"/>
            <p:cNvSpPr/>
            <p:nvPr/>
          </p:nvSpPr>
          <p:spPr>
            <a:xfrm rot="-559412">
              <a:off x="588418" y="738318"/>
              <a:ext cx="2970" cy="1747"/>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9"/>
            <p:cNvSpPr/>
            <p:nvPr/>
          </p:nvSpPr>
          <p:spPr>
            <a:xfrm rot="-559412">
              <a:off x="628317" y="726971"/>
              <a:ext cx="4488" cy="5546"/>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9"/>
            <p:cNvSpPr/>
            <p:nvPr/>
          </p:nvSpPr>
          <p:spPr>
            <a:xfrm rot="-559412">
              <a:off x="592857" y="728795"/>
              <a:ext cx="2376" cy="3419"/>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9"/>
            <p:cNvSpPr/>
            <p:nvPr/>
          </p:nvSpPr>
          <p:spPr>
            <a:xfrm rot="-559412">
              <a:off x="608702" y="721817"/>
              <a:ext cx="5874" cy="2127"/>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9"/>
            <p:cNvSpPr/>
            <p:nvPr/>
          </p:nvSpPr>
          <p:spPr>
            <a:xfrm rot="-559412">
              <a:off x="605612" y="724593"/>
              <a:ext cx="3564" cy="2051"/>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9"/>
            <p:cNvSpPr/>
            <p:nvPr/>
          </p:nvSpPr>
          <p:spPr>
            <a:xfrm rot="-559412">
              <a:off x="597768" y="724389"/>
              <a:ext cx="4752" cy="760"/>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9"/>
            <p:cNvSpPr/>
            <p:nvPr/>
          </p:nvSpPr>
          <p:spPr>
            <a:xfrm rot="-559412">
              <a:off x="649666" y="680532"/>
              <a:ext cx="4158" cy="5470"/>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9"/>
            <p:cNvSpPr/>
            <p:nvPr/>
          </p:nvSpPr>
          <p:spPr>
            <a:xfrm rot="-559412">
              <a:off x="634808" y="687905"/>
              <a:ext cx="3036" cy="4027"/>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9"/>
            <p:cNvSpPr/>
            <p:nvPr/>
          </p:nvSpPr>
          <p:spPr>
            <a:xfrm rot="-559412">
              <a:off x="639574" y="674443"/>
              <a:ext cx="4752" cy="5622"/>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19"/>
            <p:cNvSpPr/>
            <p:nvPr/>
          </p:nvSpPr>
          <p:spPr>
            <a:xfrm rot="-559412">
              <a:off x="672505" y="605898"/>
              <a:ext cx="6534" cy="3495"/>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19"/>
            <p:cNvSpPr/>
            <p:nvPr/>
          </p:nvSpPr>
          <p:spPr>
            <a:xfrm rot="-559412">
              <a:off x="645230" y="539165"/>
              <a:ext cx="5874" cy="7446"/>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9"/>
            <p:cNvSpPr/>
            <p:nvPr/>
          </p:nvSpPr>
          <p:spPr>
            <a:xfrm rot="-559412">
              <a:off x="651092" y="541808"/>
              <a:ext cx="1848" cy="2127"/>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9"/>
            <p:cNvSpPr/>
            <p:nvPr/>
          </p:nvSpPr>
          <p:spPr>
            <a:xfrm rot="-559412">
              <a:off x="416924" y="652392"/>
              <a:ext cx="1254" cy="5470"/>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9"/>
            <p:cNvSpPr/>
            <p:nvPr/>
          </p:nvSpPr>
          <p:spPr>
            <a:xfrm rot="-559412">
              <a:off x="421574" y="658930"/>
              <a:ext cx="4158" cy="4710"/>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9"/>
            <p:cNvSpPr/>
            <p:nvPr/>
          </p:nvSpPr>
          <p:spPr>
            <a:xfrm rot="-559412">
              <a:off x="475974" y="361248"/>
              <a:ext cx="1782" cy="4103"/>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9"/>
            <p:cNvSpPr/>
            <p:nvPr/>
          </p:nvSpPr>
          <p:spPr>
            <a:xfrm rot="-559412">
              <a:off x="437038" y="321323"/>
              <a:ext cx="2376" cy="4103"/>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9"/>
            <p:cNvSpPr/>
            <p:nvPr/>
          </p:nvSpPr>
          <p:spPr>
            <a:xfrm rot="-559412">
              <a:off x="399702" y="296675"/>
              <a:ext cx="4158" cy="5546"/>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0" name="Google Shape;5000;p19"/>
          <p:cNvSpPr/>
          <p:nvPr/>
        </p:nvSpPr>
        <p:spPr>
          <a:xfrm rot="-8032288">
            <a:off x="792305" y="4191844"/>
            <a:ext cx="971691" cy="616551"/>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19"/>
          <p:cNvSpPr/>
          <p:nvPr/>
        </p:nvSpPr>
        <p:spPr>
          <a:xfrm rot="-8032288">
            <a:off x="761915" y="4169868"/>
            <a:ext cx="1030773" cy="689940"/>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19"/>
          <p:cNvSpPr txBox="1"/>
          <p:nvPr>
            <p:ph hasCustomPrompt="1" type="title"/>
          </p:nvPr>
        </p:nvSpPr>
        <p:spPr>
          <a:xfrm>
            <a:off x="168475" y="692400"/>
            <a:ext cx="43272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3" name="Google Shape;5003;p19"/>
          <p:cNvSpPr txBox="1"/>
          <p:nvPr>
            <p:ph hasCustomPrompt="1" idx="2" type="title"/>
          </p:nvPr>
        </p:nvSpPr>
        <p:spPr>
          <a:xfrm>
            <a:off x="2878500" y="1949900"/>
            <a:ext cx="33870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4" name="Google Shape;5004;p19"/>
          <p:cNvSpPr txBox="1"/>
          <p:nvPr>
            <p:ph idx="1" type="subTitle"/>
          </p:nvPr>
        </p:nvSpPr>
        <p:spPr>
          <a:xfrm>
            <a:off x="4173100" y="3955525"/>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05" name="Google Shape;5005;p19"/>
          <p:cNvSpPr txBox="1"/>
          <p:nvPr>
            <p:ph hasCustomPrompt="1" idx="3" type="title"/>
          </p:nvPr>
        </p:nvSpPr>
        <p:spPr>
          <a:xfrm>
            <a:off x="4951150" y="3243200"/>
            <a:ext cx="3540600" cy="669300"/>
          </a:xfrm>
          <a:prstGeom prst="rect">
            <a:avLst/>
          </a:prstGeom>
        </p:spPr>
        <p:txBody>
          <a:bodyPr anchorCtr="0" anchor="ctr" bIns="91425" lIns="91425" spcFirstLastPara="1" rIns="91425" wrap="square" tIns="91425">
            <a:noAutofit/>
          </a:bodyPr>
          <a:lstStyle>
            <a:lvl1pPr lvl="0" rtl="0" algn="ctr">
              <a:spcBef>
                <a:spcPts val="0"/>
              </a:spcBef>
              <a:spcAft>
                <a:spcPts val="0"/>
              </a:spcAft>
              <a:buClr>
                <a:srgbClr val="FFFFFF"/>
              </a:buClr>
              <a:buSzPts val="6000"/>
              <a:buNone/>
              <a:defRPr sz="5000">
                <a:solidFill>
                  <a:srgbClr val="FFFFFF"/>
                </a:solidFill>
                <a:latin typeface="Sue Ellen Francisco"/>
                <a:ea typeface="Sue Ellen Francisco"/>
                <a:cs typeface="Sue Ellen Francisco"/>
                <a:sym typeface="Sue Ellen Francisco"/>
              </a:defRPr>
            </a:lvl1pPr>
            <a:lvl2pPr lvl="1" rtl="0" algn="ctr">
              <a:spcBef>
                <a:spcPts val="0"/>
              </a:spcBef>
              <a:spcAft>
                <a:spcPts val="0"/>
              </a:spcAft>
              <a:buClr>
                <a:srgbClr val="FFFFFF"/>
              </a:buClr>
              <a:buSzPts val="7000"/>
              <a:buNone/>
              <a:defRPr sz="7000">
                <a:solidFill>
                  <a:srgbClr val="FFFFFF"/>
                </a:solidFill>
              </a:defRPr>
            </a:lvl2pPr>
            <a:lvl3pPr lvl="2" rtl="0" algn="ctr">
              <a:spcBef>
                <a:spcPts val="0"/>
              </a:spcBef>
              <a:spcAft>
                <a:spcPts val="0"/>
              </a:spcAft>
              <a:buClr>
                <a:srgbClr val="FFFFFF"/>
              </a:buClr>
              <a:buSzPts val="7000"/>
              <a:buNone/>
              <a:defRPr sz="7000">
                <a:solidFill>
                  <a:srgbClr val="FFFFFF"/>
                </a:solidFill>
              </a:defRPr>
            </a:lvl3pPr>
            <a:lvl4pPr lvl="3" rtl="0" algn="ctr">
              <a:spcBef>
                <a:spcPts val="0"/>
              </a:spcBef>
              <a:spcAft>
                <a:spcPts val="0"/>
              </a:spcAft>
              <a:buClr>
                <a:srgbClr val="FFFFFF"/>
              </a:buClr>
              <a:buSzPts val="7000"/>
              <a:buNone/>
              <a:defRPr sz="7000">
                <a:solidFill>
                  <a:srgbClr val="FFFFFF"/>
                </a:solidFill>
              </a:defRPr>
            </a:lvl4pPr>
            <a:lvl5pPr lvl="4" rtl="0" algn="ctr">
              <a:spcBef>
                <a:spcPts val="0"/>
              </a:spcBef>
              <a:spcAft>
                <a:spcPts val="0"/>
              </a:spcAft>
              <a:buClr>
                <a:srgbClr val="FFFFFF"/>
              </a:buClr>
              <a:buSzPts val="7000"/>
              <a:buNone/>
              <a:defRPr sz="7000">
                <a:solidFill>
                  <a:srgbClr val="FFFFFF"/>
                </a:solidFill>
              </a:defRPr>
            </a:lvl5pPr>
            <a:lvl6pPr lvl="5" rtl="0" algn="ctr">
              <a:spcBef>
                <a:spcPts val="0"/>
              </a:spcBef>
              <a:spcAft>
                <a:spcPts val="0"/>
              </a:spcAft>
              <a:buClr>
                <a:srgbClr val="FFFFFF"/>
              </a:buClr>
              <a:buSzPts val="7000"/>
              <a:buNone/>
              <a:defRPr sz="7000">
                <a:solidFill>
                  <a:srgbClr val="FFFFFF"/>
                </a:solidFill>
              </a:defRPr>
            </a:lvl6pPr>
            <a:lvl7pPr lvl="6" rtl="0" algn="ctr">
              <a:spcBef>
                <a:spcPts val="0"/>
              </a:spcBef>
              <a:spcAft>
                <a:spcPts val="0"/>
              </a:spcAft>
              <a:buClr>
                <a:srgbClr val="FFFFFF"/>
              </a:buClr>
              <a:buSzPts val="7000"/>
              <a:buNone/>
              <a:defRPr sz="7000">
                <a:solidFill>
                  <a:srgbClr val="FFFFFF"/>
                </a:solidFill>
              </a:defRPr>
            </a:lvl7pPr>
            <a:lvl8pPr lvl="7" rtl="0" algn="ctr">
              <a:spcBef>
                <a:spcPts val="0"/>
              </a:spcBef>
              <a:spcAft>
                <a:spcPts val="0"/>
              </a:spcAft>
              <a:buClr>
                <a:srgbClr val="FFFFFF"/>
              </a:buClr>
              <a:buSzPts val="7000"/>
              <a:buNone/>
              <a:defRPr sz="7000">
                <a:solidFill>
                  <a:srgbClr val="FFFFFF"/>
                </a:solidFill>
              </a:defRPr>
            </a:lvl8pPr>
            <a:lvl9pPr lvl="8" rtl="0" algn="ctr">
              <a:spcBef>
                <a:spcPts val="0"/>
              </a:spcBef>
              <a:spcAft>
                <a:spcPts val="0"/>
              </a:spcAft>
              <a:buClr>
                <a:srgbClr val="FFFFFF"/>
              </a:buClr>
              <a:buSzPts val="7000"/>
              <a:buNone/>
              <a:defRPr sz="7000">
                <a:solidFill>
                  <a:srgbClr val="FFFFFF"/>
                </a:solidFill>
              </a:defRPr>
            </a:lvl9pPr>
          </a:lstStyle>
          <a:p>
            <a:r>
              <a:t>xx%</a:t>
            </a:r>
          </a:p>
        </p:txBody>
      </p:sp>
      <p:sp>
        <p:nvSpPr>
          <p:cNvPr id="5006" name="Google Shape;5006;p19"/>
          <p:cNvSpPr/>
          <p:nvPr/>
        </p:nvSpPr>
        <p:spPr>
          <a:xfrm rot="2110645">
            <a:off x="837796" y="4197832"/>
            <a:ext cx="14852" cy="22441"/>
          </a:xfrm>
          <a:custGeom>
            <a:rect b="b" l="l" r="r" t="t"/>
            <a:pathLst>
              <a:path extrusionOk="0" h="525" w="321">
                <a:moveTo>
                  <a:pt x="137" y="0"/>
                </a:moveTo>
                <a:cubicBezTo>
                  <a:pt x="55" y="0"/>
                  <a:pt x="15" y="123"/>
                  <a:pt x="15" y="184"/>
                </a:cubicBezTo>
                <a:cubicBezTo>
                  <a:pt x="15" y="204"/>
                  <a:pt x="15" y="245"/>
                  <a:pt x="15" y="265"/>
                </a:cubicBezTo>
                <a:cubicBezTo>
                  <a:pt x="0" y="395"/>
                  <a:pt x="57" y="524"/>
                  <a:pt x="135" y="524"/>
                </a:cubicBezTo>
                <a:cubicBezTo>
                  <a:pt x="167" y="524"/>
                  <a:pt x="203" y="502"/>
                  <a:pt x="239" y="448"/>
                </a:cubicBezTo>
                <a:cubicBezTo>
                  <a:pt x="259" y="448"/>
                  <a:pt x="259" y="428"/>
                  <a:pt x="259" y="408"/>
                </a:cubicBezTo>
                <a:lnTo>
                  <a:pt x="279" y="408"/>
                </a:lnTo>
                <a:cubicBezTo>
                  <a:pt x="279" y="387"/>
                  <a:pt x="279" y="347"/>
                  <a:pt x="300" y="306"/>
                </a:cubicBezTo>
                <a:cubicBezTo>
                  <a:pt x="300" y="245"/>
                  <a:pt x="320" y="163"/>
                  <a:pt x="300" y="123"/>
                </a:cubicBezTo>
                <a:cubicBezTo>
                  <a:pt x="279" y="102"/>
                  <a:pt x="279" y="82"/>
                  <a:pt x="279" y="62"/>
                </a:cubicBezTo>
                <a:lnTo>
                  <a:pt x="259" y="62"/>
                </a:lnTo>
                <a:cubicBezTo>
                  <a:pt x="259" y="41"/>
                  <a:pt x="239" y="41"/>
                  <a:pt x="239" y="21"/>
                </a:cubicBezTo>
                <a:cubicBezTo>
                  <a:pt x="218" y="21"/>
                  <a:pt x="198" y="21"/>
                  <a:pt x="17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9"/>
          <p:cNvSpPr/>
          <p:nvPr/>
        </p:nvSpPr>
        <p:spPr>
          <a:xfrm rot="2110645">
            <a:off x="811085" y="4295691"/>
            <a:ext cx="16101" cy="32700"/>
          </a:xfrm>
          <a:custGeom>
            <a:rect b="b" l="l" r="r" t="t"/>
            <a:pathLst>
              <a:path extrusionOk="0" h="765" w="348">
                <a:moveTo>
                  <a:pt x="166" y="0"/>
                </a:moveTo>
                <a:cubicBezTo>
                  <a:pt x="87" y="0"/>
                  <a:pt x="21" y="198"/>
                  <a:pt x="21" y="264"/>
                </a:cubicBezTo>
                <a:cubicBezTo>
                  <a:pt x="21" y="325"/>
                  <a:pt x="1" y="386"/>
                  <a:pt x="1" y="447"/>
                </a:cubicBezTo>
                <a:cubicBezTo>
                  <a:pt x="1" y="508"/>
                  <a:pt x="1" y="630"/>
                  <a:pt x="62" y="691"/>
                </a:cubicBezTo>
                <a:lnTo>
                  <a:pt x="82" y="712"/>
                </a:lnTo>
                <a:cubicBezTo>
                  <a:pt x="115" y="749"/>
                  <a:pt x="146" y="764"/>
                  <a:pt x="173" y="764"/>
                </a:cubicBezTo>
                <a:cubicBezTo>
                  <a:pt x="282" y="764"/>
                  <a:pt x="347" y="524"/>
                  <a:pt x="347" y="427"/>
                </a:cubicBezTo>
                <a:cubicBezTo>
                  <a:pt x="347" y="284"/>
                  <a:pt x="306" y="141"/>
                  <a:pt x="225" y="40"/>
                </a:cubicBezTo>
                <a:cubicBezTo>
                  <a:pt x="205" y="12"/>
                  <a:pt x="185" y="0"/>
                  <a:pt x="16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19"/>
          <p:cNvSpPr/>
          <p:nvPr/>
        </p:nvSpPr>
        <p:spPr>
          <a:xfrm rot="2110645">
            <a:off x="736435" y="4269075"/>
            <a:ext cx="16055" cy="23083"/>
          </a:xfrm>
          <a:custGeom>
            <a:rect b="b" l="l" r="r" t="t"/>
            <a:pathLst>
              <a:path extrusionOk="0" h="540" w="347">
                <a:moveTo>
                  <a:pt x="174" y="1"/>
                </a:moveTo>
                <a:cubicBezTo>
                  <a:pt x="79" y="1"/>
                  <a:pt x="0" y="254"/>
                  <a:pt x="0" y="336"/>
                </a:cubicBezTo>
                <a:cubicBezTo>
                  <a:pt x="21" y="418"/>
                  <a:pt x="41" y="520"/>
                  <a:pt x="122" y="540"/>
                </a:cubicBezTo>
                <a:cubicBezTo>
                  <a:pt x="184" y="540"/>
                  <a:pt x="204" y="499"/>
                  <a:pt x="245" y="458"/>
                </a:cubicBezTo>
                <a:cubicBezTo>
                  <a:pt x="306" y="438"/>
                  <a:pt x="346" y="336"/>
                  <a:pt x="326" y="234"/>
                </a:cubicBezTo>
                <a:cubicBezTo>
                  <a:pt x="306" y="173"/>
                  <a:pt x="306" y="112"/>
                  <a:pt x="245" y="51"/>
                </a:cubicBezTo>
                <a:cubicBezTo>
                  <a:pt x="221" y="15"/>
                  <a:pt x="197" y="1"/>
                  <a:pt x="17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19"/>
          <p:cNvSpPr/>
          <p:nvPr/>
        </p:nvSpPr>
        <p:spPr>
          <a:xfrm rot="2110645">
            <a:off x="701307" y="4388073"/>
            <a:ext cx="19247" cy="24237"/>
          </a:xfrm>
          <a:custGeom>
            <a:rect b="b" l="l" r="r" t="t"/>
            <a:pathLst>
              <a:path extrusionOk="0" h="567" w="416">
                <a:moveTo>
                  <a:pt x="151" y="56"/>
                </a:moveTo>
                <a:cubicBezTo>
                  <a:pt x="139" y="59"/>
                  <a:pt x="137" y="70"/>
                  <a:pt x="136" y="74"/>
                </a:cubicBezTo>
                <a:lnTo>
                  <a:pt x="136" y="74"/>
                </a:lnTo>
                <a:cubicBezTo>
                  <a:pt x="137" y="73"/>
                  <a:pt x="138" y="72"/>
                  <a:pt x="139" y="71"/>
                </a:cubicBezTo>
                <a:lnTo>
                  <a:pt x="139" y="71"/>
                </a:lnTo>
                <a:cubicBezTo>
                  <a:pt x="143" y="65"/>
                  <a:pt x="147" y="60"/>
                  <a:pt x="151" y="56"/>
                </a:cubicBezTo>
                <a:close/>
                <a:moveTo>
                  <a:pt x="247" y="0"/>
                </a:moveTo>
                <a:cubicBezTo>
                  <a:pt x="215" y="0"/>
                  <a:pt x="182" y="17"/>
                  <a:pt x="151" y="56"/>
                </a:cubicBezTo>
                <a:lnTo>
                  <a:pt x="151" y="56"/>
                </a:lnTo>
                <a:cubicBezTo>
                  <a:pt x="152" y="55"/>
                  <a:pt x="154" y="55"/>
                  <a:pt x="156" y="55"/>
                </a:cubicBezTo>
                <a:cubicBezTo>
                  <a:pt x="151" y="60"/>
                  <a:pt x="145" y="65"/>
                  <a:pt x="139" y="71"/>
                </a:cubicBezTo>
                <a:lnTo>
                  <a:pt x="139" y="71"/>
                </a:lnTo>
                <a:cubicBezTo>
                  <a:pt x="138" y="72"/>
                  <a:pt x="137" y="74"/>
                  <a:pt x="136" y="76"/>
                </a:cubicBezTo>
                <a:cubicBezTo>
                  <a:pt x="136" y="76"/>
                  <a:pt x="136" y="75"/>
                  <a:pt x="136" y="74"/>
                </a:cubicBezTo>
                <a:lnTo>
                  <a:pt x="136" y="74"/>
                </a:lnTo>
                <a:cubicBezTo>
                  <a:pt x="47" y="169"/>
                  <a:pt x="1" y="389"/>
                  <a:pt x="95" y="503"/>
                </a:cubicBezTo>
                <a:cubicBezTo>
                  <a:pt x="116" y="524"/>
                  <a:pt x="116" y="524"/>
                  <a:pt x="116" y="524"/>
                </a:cubicBezTo>
                <a:cubicBezTo>
                  <a:pt x="150" y="554"/>
                  <a:pt x="182" y="567"/>
                  <a:pt x="211" y="567"/>
                </a:cubicBezTo>
                <a:cubicBezTo>
                  <a:pt x="318" y="567"/>
                  <a:pt x="385" y="391"/>
                  <a:pt x="401" y="279"/>
                </a:cubicBezTo>
                <a:cubicBezTo>
                  <a:pt x="415" y="134"/>
                  <a:pt x="337" y="0"/>
                  <a:pt x="247"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19"/>
          <p:cNvSpPr/>
          <p:nvPr/>
        </p:nvSpPr>
        <p:spPr>
          <a:xfrm rot="2110645">
            <a:off x="1100653" y="4495379"/>
            <a:ext cx="29426" cy="37402"/>
          </a:xfrm>
          <a:custGeom>
            <a:rect b="b" l="l" r="r" t="t"/>
            <a:pathLst>
              <a:path extrusionOk="0" h="875" w="636">
                <a:moveTo>
                  <a:pt x="376" y="0"/>
                </a:moveTo>
                <a:cubicBezTo>
                  <a:pt x="353" y="0"/>
                  <a:pt x="327" y="6"/>
                  <a:pt x="298" y="20"/>
                </a:cubicBezTo>
                <a:cubicBezTo>
                  <a:pt x="55" y="113"/>
                  <a:pt x="1" y="875"/>
                  <a:pt x="260" y="875"/>
                </a:cubicBezTo>
                <a:cubicBezTo>
                  <a:pt x="284" y="875"/>
                  <a:pt x="310" y="868"/>
                  <a:pt x="339" y="855"/>
                </a:cubicBezTo>
                <a:cubicBezTo>
                  <a:pt x="581" y="762"/>
                  <a:pt x="636" y="0"/>
                  <a:pt x="37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19"/>
          <p:cNvSpPr/>
          <p:nvPr/>
        </p:nvSpPr>
        <p:spPr>
          <a:xfrm rot="2110645">
            <a:off x="1054056" y="4552286"/>
            <a:ext cx="24522" cy="36590"/>
          </a:xfrm>
          <a:custGeom>
            <a:rect b="b" l="l" r="r" t="t"/>
            <a:pathLst>
              <a:path extrusionOk="0" h="856" w="530">
                <a:moveTo>
                  <a:pt x="306" y="0"/>
                </a:moveTo>
                <a:cubicBezTo>
                  <a:pt x="163" y="0"/>
                  <a:pt x="82" y="163"/>
                  <a:pt x="41" y="306"/>
                </a:cubicBezTo>
                <a:cubicBezTo>
                  <a:pt x="0" y="448"/>
                  <a:pt x="0" y="855"/>
                  <a:pt x="224" y="855"/>
                </a:cubicBezTo>
                <a:cubicBezTo>
                  <a:pt x="428" y="855"/>
                  <a:pt x="530" y="530"/>
                  <a:pt x="510" y="326"/>
                </a:cubicBezTo>
                <a:cubicBezTo>
                  <a:pt x="510" y="183"/>
                  <a:pt x="449" y="0"/>
                  <a:pt x="3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9"/>
          <p:cNvSpPr/>
          <p:nvPr/>
        </p:nvSpPr>
        <p:spPr>
          <a:xfrm rot="2110645">
            <a:off x="1035612" y="4498430"/>
            <a:ext cx="23596" cy="32829"/>
          </a:xfrm>
          <a:custGeom>
            <a:rect b="b" l="l" r="r" t="t"/>
            <a:pathLst>
              <a:path extrusionOk="0" h="768" w="510">
                <a:moveTo>
                  <a:pt x="252" y="0"/>
                </a:moveTo>
                <a:cubicBezTo>
                  <a:pt x="165" y="0"/>
                  <a:pt x="83" y="138"/>
                  <a:pt x="41" y="238"/>
                </a:cubicBezTo>
                <a:cubicBezTo>
                  <a:pt x="41" y="258"/>
                  <a:pt x="41" y="258"/>
                  <a:pt x="41" y="278"/>
                </a:cubicBezTo>
                <a:cubicBezTo>
                  <a:pt x="0" y="380"/>
                  <a:pt x="0" y="584"/>
                  <a:pt x="82" y="686"/>
                </a:cubicBezTo>
                <a:cubicBezTo>
                  <a:pt x="163" y="767"/>
                  <a:pt x="224" y="747"/>
                  <a:pt x="306" y="767"/>
                </a:cubicBezTo>
                <a:cubicBezTo>
                  <a:pt x="469" y="767"/>
                  <a:pt x="509" y="482"/>
                  <a:pt x="428" y="319"/>
                </a:cubicBezTo>
                <a:cubicBezTo>
                  <a:pt x="428" y="258"/>
                  <a:pt x="408" y="176"/>
                  <a:pt x="367" y="95"/>
                </a:cubicBezTo>
                <a:cubicBezTo>
                  <a:pt x="330" y="27"/>
                  <a:pt x="290" y="0"/>
                  <a:pt x="25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9"/>
          <p:cNvSpPr/>
          <p:nvPr/>
        </p:nvSpPr>
        <p:spPr>
          <a:xfrm rot="2110645">
            <a:off x="1087829" y="4362815"/>
            <a:ext cx="9115" cy="11071"/>
          </a:xfrm>
          <a:custGeom>
            <a:rect b="b" l="l" r="r" t="t"/>
            <a:pathLst>
              <a:path extrusionOk="0" h="259" w="197">
                <a:moveTo>
                  <a:pt x="127" y="1"/>
                </a:moveTo>
                <a:cubicBezTo>
                  <a:pt x="119" y="1"/>
                  <a:pt x="110" y="4"/>
                  <a:pt x="99" y="10"/>
                </a:cubicBezTo>
                <a:cubicBezTo>
                  <a:pt x="24" y="29"/>
                  <a:pt x="1" y="259"/>
                  <a:pt x="79" y="259"/>
                </a:cubicBezTo>
                <a:cubicBezTo>
                  <a:pt x="85" y="259"/>
                  <a:pt x="92" y="257"/>
                  <a:pt x="99" y="254"/>
                </a:cubicBezTo>
                <a:cubicBezTo>
                  <a:pt x="172" y="218"/>
                  <a:pt x="196" y="1"/>
                  <a:pt x="12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9"/>
          <p:cNvSpPr/>
          <p:nvPr/>
        </p:nvSpPr>
        <p:spPr>
          <a:xfrm rot="2110645">
            <a:off x="837602" y="4647202"/>
            <a:ext cx="17952" cy="23767"/>
          </a:xfrm>
          <a:custGeom>
            <a:rect b="b" l="l" r="r" t="t"/>
            <a:pathLst>
              <a:path extrusionOk="0" h="556" w="388">
                <a:moveTo>
                  <a:pt x="262" y="0"/>
                </a:moveTo>
                <a:cubicBezTo>
                  <a:pt x="203" y="0"/>
                  <a:pt x="137" y="56"/>
                  <a:pt x="103" y="125"/>
                </a:cubicBezTo>
                <a:cubicBezTo>
                  <a:pt x="62" y="226"/>
                  <a:pt x="1" y="410"/>
                  <a:pt x="123" y="532"/>
                </a:cubicBezTo>
                <a:cubicBezTo>
                  <a:pt x="140" y="549"/>
                  <a:pt x="157" y="555"/>
                  <a:pt x="173" y="555"/>
                </a:cubicBezTo>
                <a:cubicBezTo>
                  <a:pt x="195" y="555"/>
                  <a:pt x="213" y="544"/>
                  <a:pt x="225" y="532"/>
                </a:cubicBezTo>
                <a:cubicBezTo>
                  <a:pt x="347" y="511"/>
                  <a:pt x="388" y="247"/>
                  <a:pt x="367" y="125"/>
                </a:cubicBezTo>
                <a:cubicBezTo>
                  <a:pt x="350" y="35"/>
                  <a:pt x="308" y="0"/>
                  <a:pt x="26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9"/>
          <p:cNvSpPr/>
          <p:nvPr/>
        </p:nvSpPr>
        <p:spPr>
          <a:xfrm rot="2110645">
            <a:off x="1072725" y="4220239"/>
            <a:ext cx="14389" cy="18381"/>
          </a:xfrm>
          <a:custGeom>
            <a:rect b="b" l="l" r="r" t="t"/>
            <a:pathLst>
              <a:path extrusionOk="0" h="430" w="311">
                <a:moveTo>
                  <a:pt x="138" y="1"/>
                </a:moveTo>
                <a:cubicBezTo>
                  <a:pt x="1" y="1"/>
                  <a:pt x="3" y="392"/>
                  <a:pt x="121" y="392"/>
                </a:cubicBezTo>
                <a:cubicBezTo>
                  <a:pt x="130" y="392"/>
                  <a:pt x="140" y="390"/>
                  <a:pt x="151" y="384"/>
                </a:cubicBezTo>
                <a:lnTo>
                  <a:pt x="151" y="405"/>
                </a:lnTo>
                <a:cubicBezTo>
                  <a:pt x="165" y="422"/>
                  <a:pt x="179" y="429"/>
                  <a:pt x="192" y="429"/>
                </a:cubicBezTo>
                <a:cubicBezTo>
                  <a:pt x="257" y="429"/>
                  <a:pt x="311" y="249"/>
                  <a:pt x="294" y="181"/>
                </a:cubicBezTo>
                <a:cubicBezTo>
                  <a:pt x="273" y="99"/>
                  <a:pt x="253" y="59"/>
                  <a:pt x="192" y="18"/>
                </a:cubicBezTo>
                <a:cubicBezTo>
                  <a:pt x="172" y="6"/>
                  <a:pt x="154" y="1"/>
                  <a:pt x="13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9"/>
          <p:cNvSpPr/>
          <p:nvPr/>
        </p:nvSpPr>
        <p:spPr>
          <a:xfrm rot="2110645">
            <a:off x="701541" y="3943906"/>
            <a:ext cx="22578" cy="32102"/>
          </a:xfrm>
          <a:custGeom>
            <a:rect b="b" l="l" r="r" t="t"/>
            <a:pathLst>
              <a:path extrusionOk="0" h="751" w="488">
                <a:moveTo>
                  <a:pt x="294" y="1"/>
                </a:moveTo>
                <a:cubicBezTo>
                  <a:pt x="241" y="1"/>
                  <a:pt x="186" y="32"/>
                  <a:pt x="142" y="99"/>
                </a:cubicBezTo>
                <a:cubicBezTo>
                  <a:pt x="101" y="139"/>
                  <a:pt x="81" y="221"/>
                  <a:pt x="40" y="282"/>
                </a:cubicBezTo>
                <a:cubicBezTo>
                  <a:pt x="1" y="440"/>
                  <a:pt x="57" y="731"/>
                  <a:pt x="208" y="731"/>
                </a:cubicBezTo>
                <a:cubicBezTo>
                  <a:pt x="213" y="731"/>
                  <a:pt x="218" y="731"/>
                  <a:pt x="223" y="730"/>
                </a:cubicBezTo>
                <a:lnTo>
                  <a:pt x="223" y="730"/>
                </a:lnTo>
                <a:cubicBezTo>
                  <a:pt x="223" y="730"/>
                  <a:pt x="223" y="750"/>
                  <a:pt x="203" y="750"/>
                </a:cubicBezTo>
                <a:lnTo>
                  <a:pt x="223" y="750"/>
                </a:lnTo>
                <a:cubicBezTo>
                  <a:pt x="223" y="750"/>
                  <a:pt x="223" y="750"/>
                  <a:pt x="223" y="730"/>
                </a:cubicBezTo>
                <a:lnTo>
                  <a:pt x="244" y="730"/>
                </a:lnTo>
                <a:cubicBezTo>
                  <a:pt x="407" y="710"/>
                  <a:pt x="488" y="465"/>
                  <a:pt x="488" y="282"/>
                </a:cubicBezTo>
                <a:cubicBezTo>
                  <a:pt x="475" y="100"/>
                  <a:pt x="387" y="1"/>
                  <a:pt x="29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9"/>
          <p:cNvSpPr/>
          <p:nvPr/>
        </p:nvSpPr>
        <p:spPr>
          <a:xfrm rot="2110645">
            <a:off x="727271" y="4008062"/>
            <a:ext cx="19155" cy="23724"/>
          </a:xfrm>
          <a:custGeom>
            <a:rect b="b" l="l" r="r" t="t"/>
            <a:pathLst>
              <a:path extrusionOk="0" h="555" w="414">
                <a:moveTo>
                  <a:pt x="246" y="1"/>
                </a:moveTo>
                <a:cubicBezTo>
                  <a:pt x="231" y="1"/>
                  <a:pt x="215" y="4"/>
                  <a:pt x="196" y="13"/>
                </a:cubicBezTo>
                <a:cubicBezTo>
                  <a:pt x="47" y="69"/>
                  <a:pt x="0" y="554"/>
                  <a:pt x="167" y="554"/>
                </a:cubicBezTo>
                <a:cubicBezTo>
                  <a:pt x="182" y="554"/>
                  <a:pt x="199" y="550"/>
                  <a:pt x="217" y="542"/>
                </a:cubicBezTo>
                <a:cubicBezTo>
                  <a:pt x="366" y="486"/>
                  <a:pt x="413" y="1"/>
                  <a:pt x="24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9"/>
          <p:cNvSpPr/>
          <p:nvPr/>
        </p:nvSpPr>
        <p:spPr>
          <a:xfrm rot="2110645">
            <a:off x="759942" y="4005563"/>
            <a:ext cx="7449" cy="10045"/>
          </a:xfrm>
          <a:custGeom>
            <a:rect b="b" l="l" r="r" t="t"/>
            <a:pathLst>
              <a:path extrusionOk="0" h="235" w="161">
                <a:moveTo>
                  <a:pt x="98" y="1"/>
                </a:moveTo>
                <a:cubicBezTo>
                  <a:pt x="92" y="1"/>
                  <a:pt x="86" y="2"/>
                  <a:pt x="79" y="6"/>
                </a:cubicBezTo>
                <a:cubicBezTo>
                  <a:pt x="23" y="25"/>
                  <a:pt x="1" y="234"/>
                  <a:pt x="78" y="234"/>
                </a:cubicBezTo>
                <a:cubicBezTo>
                  <a:pt x="84" y="234"/>
                  <a:pt x="92" y="233"/>
                  <a:pt x="99" y="230"/>
                </a:cubicBezTo>
                <a:cubicBezTo>
                  <a:pt x="155" y="192"/>
                  <a:pt x="160" y="1"/>
                  <a:pt x="9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9"/>
          <p:cNvSpPr/>
          <p:nvPr/>
        </p:nvSpPr>
        <p:spPr>
          <a:xfrm rot="2110645">
            <a:off x="1239109" y="4549849"/>
            <a:ext cx="76387" cy="36505"/>
          </a:xfrm>
          <a:custGeom>
            <a:rect b="b" l="l" r="r" t="t"/>
            <a:pathLst>
              <a:path extrusionOk="0" h="854" w="1651">
                <a:moveTo>
                  <a:pt x="922" y="1"/>
                </a:moveTo>
                <a:cubicBezTo>
                  <a:pt x="744" y="1"/>
                  <a:pt x="565" y="47"/>
                  <a:pt x="428" y="120"/>
                </a:cubicBezTo>
                <a:cubicBezTo>
                  <a:pt x="204" y="243"/>
                  <a:pt x="1" y="528"/>
                  <a:pt x="266" y="731"/>
                </a:cubicBezTo>
                <a:cubicBezTo>
                  <a:pt x="380" y="817"/>
                  <a:pt x="535" y="854"/>
                  <a:pt x="697" y="854"/>
                </a:cubicBezTo>
                <a:cubicBezTo>
                  <a:pt x="880" y="854"/>
                  <a:pt x="1071" y="807"/>
                  <a:pt x="1223" y="731"/>
                </a:cubicBezTo>
                <a:cubicBezTo>
                  <a:pt x="1426" y="629"/>
                  <a:pt x="1650" y="344"/>
                  <a:pt x="1386" y="141"/>
                </a:cubicBezTo>
                <a:cubicBezTo>
                  <a:pt x="1257" y="42"/>
                  <a:pt x="1090" y="1"/>
                  <a:pt x="92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19"/>
          <p:cNvSpPr/>
          <p:nvPr/>
        </p:nvSpPr>
        <p:spPr>
          <a:xfrm rot="2110645">
            <a:off x="1265821" y="4476007"/>
            <a:ext cx="55613" cy="26631"/>
          </a:xfrm>
          <a:custGeom>
            <a:rect b="b" l="l" r="r" t="t"/>
            <a:pathLst>
              <a:path extrusionOk="0" h="623" w="1202">
                <a:moveTo>
                  <a:pt x="660" y="0"/>
                </a:moveTo>
                <a:cubicBezTo>
                  <a:pt x="535" y="0"/>
                  <a:pt x="408" y="31"/>
                  <a:pt x="306" y="82"/>
                </a:cubicBezTo>
                <a:cubicBezTo>
                  <a:pt x="143" y="163"/>
                  <a:pt x="0" y="387"/>
                  <a:pt x="184" y="530"/>
                </a:cubicBezTo>
                <a:cubicBezTo>
                  <a:pt x="268" y="595"/>
                  <a:pt x="378" y="622"/>
                  <a:pt x="492" y="622"/>
                </a:cubicBezTo>
                <a:cubicBezTo>
                  <a:pt x="626" y="622"/>
                  <a:pt x="766" y="585"/>
                  <a:pt x="876" y="530"/>
                </a:cubicBezTo>
                <a:cubicBezTo>
                  <a:pt x="1039" y="448"/>
                  <a:pt x="1202" y="245"/>
                  <a:pt x="998" y="102"/>
                </a:cubicBezTo>
                <a:cubicBezTo>
                  <a:pt x="907" y="31"/>
                  <a:pt x="784" y="0"/>
                  <a:pt x="66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19"/>
          <p:cNvSpPr/>
          <p:nvPr/>
        </p:nvSpPr>
        <p:spPr>
          <a:xfrm rot="2110645">
            <a:off x="1334985" y="4486702"/>
            <a:ext cx="49367" cy="24963"/>
          </a:xfrm>
          <a:custGeom>
            <a:rect b="b" l="l" r="r" t="t"/>
            <a:pathLst>
              <a:path extrusionOk="0" h="584" w="1067">
                <a:moveTo>
                  <a:pt x="532" y="0"/>
                </a:moveTo>
                <a:cubicBezTo>
                  <a:pt x="345" y="0"/>
                  <a:pt x="1" y="88"/>
                  <a:pt x="69" y="275"/>
                </a:cubicBezTo>
                <a:cubicBezTo>
                  <a:pt x="69" y="316"/>
                  <a:pt x="89" y="336"/>
                  <a:pt x="89" y="356"/>
                </a:cubicBezTo>
                <a:cubicBezTo>
                  <a:pt x="148" y="521"/>
                  <a:pt x="302" y="584"/>
                  <a:pt x="465" y="584"/>
                </a:cubicBezTo>
                <a:cubicBezTo>
                  <a:pt x="584" y="584"/>
                  <a:pt x="708" y="551"/>
                  <a:pt x="802" y="499"/>
                </a:cubicBezTo>
                <a:cubicBezTo>
                  <a:pt x="1067" y="356"/>
                  <a:pt x="1006" y="112"/>
                  <a:pt x="741" y="31"/>
                </a:cubicBezTo>
                <a:cubicBezTo>
                  <a:pt x="700" y="31"/>
                  <a:pt x="660" y="10"/>
                  <a:pt x="619" y="10"/>
                </a:cubicBezTo>
                <a:cubicBezTo>
                  <a:pt x="599" y="4"/>
                  <a:pt x="568" y="0"/>
                  <a:pt x="53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9"/>
          <p:cNvSpPr/>
          <p:nvPr/>
        </p:nvSpPr>
        <p:spPr>
          <a:xfrm rot="2110645">
            <a:off x="1344777" y="4557263"/>
            <a:ext cx="29426" cy="14534"/>
          </a:xfrm>
          <a:custGeom>
            <a:rect b="b" l="l" r="r" t="t"/>
            <a:pathLst>
              <a:path extrusionOk="0" h="340" w="636">
                <a:moveTo>
                  <a:pt x="224" y="1"/>
                </a:moveTo>
                <a:cubicBezTo>
                  <a:pt x="163" y="1"/>
                  <a:pt x="61" y="41"/>
                  <a:pt x="21" y="123"/>
                </a:cubicBezTo>
                <a:cubicBezTo>
                  <a:pt x="21" y="123"/>
                  <a:pt x="21" y="123"/>
                  <a:pt x="21" y="143"/>
                </a:cubicBezTo>
                <a:cubicBezTo>
                  <a:pt x="0" y="184"/>
                  <a:pt x="21" y="204"/>
                  <a:pt x="41" y="245"/>
                </a:cubicBezTo>
                <a:lnTo>
                  <a:pt x="102" y="286"/>
                </a:lnTo>
                <a:cubicBezTo>
                  <a:pt x="135" y="324"/>
                  <a:pt x="186" y="340"/>
                  <a:pt x="240" y="340"/>
                </a:cubicBezTo>
                <a:cubicBezTo>
                  <a:pt x="416" y="340"/>
                  <a:pt x="635" y="171"/>
                  <a:pt x="448" y="62"/>
                </a:cubicBezTo>
                <a:cubicBezTo>
                  <a:pt x="367" y="21"/>
                  <a:pt x="306" y="1"/>
                  <a:pt x="22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9"/>
          <p:cNvSpPr/>
          <p:nvPr/>
        </p:nvSpPr>
        <p:spPr>
          <a:xfrm rot="2110645">
            <a:off x="1512218" y="4640628"/>
            <a:ext cx="67874" cy="32487"/>
          </a:xfrm>
          <a:custGeom>
            <a:rect b="b" l="l" r="r" t="t"/>
            <a:pathLst>
              <a:path extrusionOk="0" h="760" w="1467">
                <a:moveTo>
                  <a:pt x="830" y="1"/>
                </a:moveTo>
                <a:cubicBezTo>
                  <a:pt x="673" y="1"/>
                  <a:pt x="514" y="42"/>
                  <a:pt x="387" y="105"/>
                </a:cubicBezTo>
                <a:cubicBezTo>
                  <a:pt x="184" y="207"/>
                  <a:pt x="1" y="472"/>
                  <a:pt x="245" y="635"/>
                </a:cubicBezTo>
                <a:cubicBezTo>
                  <a:pt x="353" y="723"/>
                  <a:pt x="495" y="760"/>
                  <a:pt x="640" y="760"/>
                </a:cubicBezTo>
                <a:cubicBezTo>
                  <a:pt x="795" y="760"/>
                  <a:pt x="954" y="718"/>
                  <a:pt x="1080" y="655"/>
                </a:cubicBezTo>
                <a:cubicBezTo>
                  <a:pt x="1284" y="553"/>
                  <a:pt x="1467" y="309"/>
                  <a:pt x="1243" y="126"/>
                </a:cubicBezTo>
                <a:cubicBezTo>
                  <a:pt x="1125" y="37"/>
                  <a:pt x="978" y="1"/>
                  <a:pt x="83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19"/>
          <p:cNvSpPr txBox="1"/>
          <p:nvPr>
            <p:ph idx="4" type="subTitle"/>
          </p:nvPr>
        </p:nvSpPr>
        <p:spPr>
          <a:xfrm>
            <a:off x="2023650" y="2668291"/>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25" name="Google Shape;5025;p19"/>
          <p:cNvSpPr txBox="1"/>
          <p:nvPr>
            <p:ph idx="5" type="subTitle"/>
          </p:nvPr>
        </p:nvSpPr>
        <p:spPr>
          <a:xfrm>
            <a:off x="-216275" y="1428588"/>
            <a:ext cx="5096700" cy="4491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026" name="Google Shape;5026;p19"/>
          <p:cNvSpPr/>
          <p:nvPr/>
        </p:nvSpPr>
        <p:spPr>
          <a:xfrm flipH="1" rot="-3982602">
            <a:off x="5739706" y="-2580134"/>
            <a:ext cx="3639079" cy="6726709"/>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2">
  <p:cSld name="CUSTOM_1_1">
    <p:spTree>
      <p:nvGrpSpPr>
        <p:cNvPr id="5027" name="Shape 5027"/>
        <p:cNvGrpSpPr/>
        <p:nvPr/>
      </p:nvGrpSpPr>
      <p:grpSpPr>
        <a:xfrm>
          <a:off x="0" y="0"/>
          <a:ext cx="0" cy="0"/>
          <a:chOff x="0" y="0"/>
          <a:chExt cx="0" cy="0"/>
        </a:xfrm>
      </p:grpSpPr>
      <p:sp>
        <p:nvSpPr>
          <p:cNvPr id="5028" name="Google Shape;5028;p20"/>
          <p:cNvSpPr/>
          <p:nvPr/>
        </p:nvSpPr>
        <p:spPr>
          <a:xfrm rot="4828734">
            <a:off x="1741446" y="-3365435"/>
            <a:ext cx="2722710" cy="8224177"/>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29" name="Google Shape;5029;p20"/>
          <p:cNvGrpSpPr/>
          <p:nvPr/>
        </p:nvGrpSpPr>
        <p:grpSpPr>
          <a:xfrm>
            <a:off x="7623529" y="-1708075"/>
            <a:ext cx="3294643" cy="3569766"/>
            <a:chOff x="7623529" y="-1708075"/>
            <a:chExt cx="3294643" cy="3569766"/>
          </a:xfrm>
        </p:grpSpPr>
        <p:sp>
          <p:nvSpPr>
            <p:cNvPr id="5030" name="Google Shape;5030;p20"/>
            <p:cNvSpPr/>
            <p:nvPr/>
          </p:nvSpPr>
          <p:spPr>
            <a:xfrm rot="1426496">
              <a:off x="8167448" y="-1192076"/>
              <a:ext cx="2241135" cy="2435481"/>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20"/>
            <p:cNvSpPr/>
            <p:nvPr/>
          </p:nvSpPr>
          <p:spPr>
            <a:xfrm rot="1426496">
              <a:off x="7957267" y="-1255123"/>
              <a:ext cx="2627166" cy="2663863"/>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2" name="Google Shape;5032;p20"/>
          <p:cNvGrpSpPr/>
          <p:nvPr/>
        </p:nvGrpSpPr>
        <p:grpSpPr>
          <a:xfrm>
            <a:off x="7776843" y="-811094"/>
            <a:ext cx="2142964" cy="1636947"/>
            <a:chOff x="7776843" y="-811094"/>
            <a:chExt cx="2142964" cy="1636947"/>
          </a:xfrm>
        </p:grpSpPr>
        <p:sp>
          <p:nvSpPr>
            <p:cNvPr id="5033" name="Google Shape;5033;p20"/>
            <p:cNvSpPr/>
            <p:nvPr/>
          </p:nvSpPr>
          <p:spPr>
            <a:xfrm>
              <a:off x="7897614" y="183393"/>
              <a:ext cx="80596" cy="55001"/>
            </a:xfrm>
            <a:custGeom>
              <a:rect b="b" l="l" r="r" t="t"/>
              <a:pathLst>
                <a:path extrusionOk="0" h="909" w="1332">
                  <a:moveTo>
                    <a:pt x="343" y="1"/>
                  </a:moveTo>
                  <a:cubicBezTo>
                    <a:pt x="140" y="1"/>
                    <a:pt x="0" y="98"/>
                    <a:pt x="62" y="345"/>
                  </a:cubicBezTo>
                  <a:cubicBezTo>
                    <a:pt x="151" y="638"/>
                    <a:pt x="672" y="908"/>
                    <a:pt x="1004" y="908"/>
                  </a:cubicBezTo>
                  <a:cubicBezTo>
                    <a:pt x="1201" y="908"/>
                    <a:pt x="1332" y="812"/>
                    <a:pt x="1263" y="569"/>
                  </a:cubicBezTo>
                  <a:cubicBezTo>
                    <a:pt x="1187" y="265"/>
                    <a:pt x="678" y="1"/>
                    <a:pt x="34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20"/>
            <p:cNvSpPr/>
            <p:nvPr/>
          </p:nvSpPr>
          <p:spPr>
            <a:xfrm>
              <a:off x="7776843" y="90213"/>
              <a:ext cx="80172" cy="61415"/>
            </a:xfrm>
            <a:custGeom>
              <a:rect b="b" l="l" r="r" t="t"/>
              <a:pathLst>
                <a:path extrusionOk="0" h="1015" w="1325">
                  <a:moveTo>
                    <a:pt x="418" y="0"/>
                  </a:moveTo>
                  <a:cubicBezTo>
                    <a:pt x="314" y="0"/>
                    <a:pt x="228" y="42"/>
                    <a:pt x="184" y="154"/>
                  </a:cubicBezTo>
                  <a:cubicBezTo>
                    <a:pt x="164" y="174"/>
                    <a:pt x="164" y="195"/>
                    <a:pt x="143" y="215"/>
                  </a:cubicBezTo>
                  <a:cubicBezTo>
                    <a:pt x="1" y="541"/>
                    <a:pt x="428" y="826"/>
                    <a:pt x="673" y="948"/>
                  </a:cubicBezTo>
                  <a:cubicBezTo>
                    <a:pt x="775" y="989"/>
                    <a:pt x="877" y="1014"/>
                    <a:pt x="976" y="1014"/>
                  </a:cubicBezTo>
                  <a:cubicBezTo>
                    <a:pt x="1075" y="1014"/>
                    <a:pt x="1172" y="989"/>
                    <a:pt x="1263" y="928"/>
                  </a:cubicBezTo>
                  <a:cubicBezTo>
                    <a:pt x="1325" y="867"/>
                    <a:pt x="1325" y="806"/>
                    <a:pt x="1304" y="724"/>
                  </a:cubicBezTo>
                  <a:cubicBezTo>
                    <a:pt x="1304" y="602"/>
                    <a:pt x="1243" y="480"/>
                    <a:pt x="1162" y="398"/>
                  </a:cubicBezTo>
                  <a:cubicBezTo>
                    <a:pt x="1141" y="378"/>
                    <a:pt x="1101" y="337"/>
                    <a:pt x="1080" y="317"/>
                  </a:cubicBezTo>
                  <a:cubicBezTo>
                    <a:pt x="981" y="218"/>
                    <a:pt x="656" y="0"/>
                    <a:pt x="41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20"/>
            <p:cNvSpPr/>
            <p:nvPr/>
          </p:nvSpPr>
          <p:spPr>
            <a:xfrm>
              <a:off x="7914858" y="-14403"/>
              <a:ext cx="106856" cy="62504"/>
            </a:xfrm>
            <a:custGeom>
              <a:rect b="b" l="l" r="r" t="t"/>
              <a:pathLst>
                <a:path extrusionOk="0" h="1033" w="1766">
                  <a:moveTo>
                    <a:pt x="498" y="0"/>
                  </a:moveTo>
                  <a:cubicBezTo>
                    <a:pt x="400" y="0"/>
                    <a:pt x="306" y="27"/>
                    <a:pt x="225" y="91"/>
                  </a:cubicBezTo>
                  <a:lnTo>
                    <a:pt x="164" y="131"/>
                  </a:lnTo>
                  <a:cubicBezTo>
                    <a:pt x="1" y="274"/>
                    <a:pt x="82" y="539"/>
                    <a:pt x="204" y="681"/>
                  </a:cubicBezTo>
                  <a:cubicBezTo>
                    <a:pt x="204" y="681"/>
                    <a:pt x="204" y="702"/>
                    <a:pt x="204" y="722"/>
                  </a:cubicBezTo>
                  <a:cubicBezTo>
                    <a:pt x="173" y="865"/>
                    <a:pt x="400" y="1032"/>
                    <a:pt x="570" y="1032"/>
                  </a:cubicBezTo>
                  <a:cubicBezTo>
                    <a:pt x="618" y="1032"/>
                    <a:pt x="662" y="1018"/>
                    <a:pt x="693" y="987"/>
                  </a:cubicBezTo>
                  <a:cubicBezTo>
                    <a:pt x="693" y="987"/>
                    <a:pt x="693" y="987"/>
                    <a:pt x="693" y="966"/>
                  </a:cubicBezTo>
                  <a:cubicBezTo>
                    <a:pt x="768" y="996"/>
                    <a:pt x="842" y="1015"/>
                    <a:pt x="925" y="1015"/>
                  </a:cubicBezTo>
                  <a:cubicBezTo>
                    <a:pt x="955" y="1015"/>
                    <a:pt x="986" y="1013"/>
                    <a:pt x="1019" y="1007"/>
                  </a:cubicBezTo>
                  <a:cubicBezTo>
                    <a:pt x="1765" y="903"/>
                    <a:pt x="1062" y="0"/>
                    <a:pt x="49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20"/>
            <p:cNvSpPr/>
            <p:nvPr/>
          </p:nvSpPr>
          <p:spPr>
            <a:xfrm>
              <a:off x="8126813" y="-2544"/>
              <a:ext cx="85074" cy="57845"/>
            </a:xfrm>
            <a:custGeom>
              <a:rect b="b" l="l" r="r" t="t"/>
              <a:pathLst>
                <a:path extrusionOk="0" h="956" w="1406">
                  <a:moveTo>
                    <a:pt x="410" y="1"/>
                  </a:moveTo>
                  <a:cubicBezTo>
                    <a:pt x="318" y="1"/>
                    <a:pt x="238" y="24"/>
                    <a:pt x="184" y="78"/>
                  </a:cubicBezTo>
                  <a:cubicBezTo>
                    <a:pt x="143" y="98"/>
                    <a:pt x="123" y="139"/>
                    <a:pt x="123" y="180"/>
                  </a:cubicBezTo>
                  <a:cubicBezTo>
                    <a:pt x="102" y="200"/>
                    <a:pt x="102" y="241"/>
                    <a:pt x="102" y="261"/>
                  </a:cubicBezTo>
                  <a:cubicBezTo>
                    <a:pt x="1" y="384"/>
                    <a:pt x="164" y="608"/>
                    <a:pt x="265" y="669"/>
                  </a:cubicBezTo>
                  <a:cubicBezTo>
                    <a:pt x="456" y="821"/>
                    <a:pt x="682" y="956"/>
                    <a:pt x="927" y="956"/>
                  </a:cubicBezTo>
                  <a:cubicBezTo>
                    <a:pt x="944" y="956"/>
                    <a:pt x="961" y="955"/>
                    <a:pt x="978" y="954"/>
                  </a:cubicBezTo>
                  <a:cubicBezTo>
                    <a:pt x="1263" y="954"/>
                    <a:pt x="1406" y="709"/>
                    <a:pt x="1263" y="465"/>
                  </a:cubicBezTo>
                  <a:cubicBezTo>
                    <a:pt x="1124" y="233"/>
                    <a:pt x="703" y="1"/>
                    <a:pt x="41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20"/>
            <p:cNvSpPr/>
            <p:nvPr/>
          </p:nvSpPr>
          <p:spPr>
            <a:xfrm>
              <a:off x="8038110" y="140978"/>
              <a:ext cx="65651" cy="52339"/>
            </a:xfrm>
            <a:custGeom>
              <a:rect b="b" l="l" r="r" t="t"/>
              <a:pathLst>
                <a:path extrusionOk="0" h="865" w="1085">
                  <a:moveTo>
                    <a:pt x="380" y="0"/>
                  </a:moveTo>
                  <a:cubicBezTo>
                    <a:pt x="267" y="0"/>
                    <a:pt x="161" y="45"/>
                    <a:pt x="82" y="150"/>
                  </a:cubicBezTo>
                  <a:cubicBezTo>
                    <a:pt x="0" y="272"/>
                    <a:pt x="102" y="394"/>
                    <a:pt x="204" y="476"/>
                  </a:cubicBezTo>
                  <a:cubicBezTo>
                    <a:pt x="224" y="496"/>
                    <a:pt x="224" y="516"/>
                    <a:pt x="245" y="537"/>
                  </a:cubicBezTo>
                  <a:cubicBezTo>
                    <a:pt x="326" y="659"/>
                    <a:pt x="618" y="864"/>
                    <a:pt x="826" y="864"/>
                  </a:cubicBezTo>
                  <a:cubicBezTo>
                    <a:pt x="929" y="864"/>
                    <a:pt x="1012" y="814"/>
                    <a:pt x="1039" y="679"/>
                  </a:cubicBezTo>
                  <a:cubicBezTo>
                    <a:pt x="1084" y="362"/>
                    <a:pt x="704" y="0"/>
                    <a:pt x="38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20"/>
            <p:cNvSpPr/>
            <p:nvPr/>
          </p:nvSpPr>
          <p:spPr>
            <a:xfrm>
              <a:off x="8258294" y="382399"/>
              <a:ext cx="89551" cy="63956"/>
            </a:xfrm>
            <a:custGeom>
              <a:rect b="b" l="l" r="r" t="t"/>
              <a:pathLst>
                <a:path extrusionOk="0" h="1057" w="1480">
                  <a:moveTo>
                    <a:pt x="492" y="1"/>
                  </a:moveTo>
                  <a:cubicBezTo>
                    <a:pt x="262" y="1"/>
                    <a:pt x="0" y="117"/>
                    <a:pt x="88" y="416"/>
                  </a:cubicBezTo>
                  <a:cubicBezTo>
                    <a:pt x="170" y="742"/>
                    <a:pt x="557" y="987"/>
                    <a:pt x="882" y="1048"/>
                  </a:cubicBezTo>
                  <a:cubicBezTo>
                    <a:pt x="916" y="1053"/>
                    <a:pt x="951" y="1056"/>
                    <a:pt x="988" y="1056"/>
                  </a:cubicBezTo>
                  <a:cubicBezTo>
                    <a:pt x="1218" y="1056"/>
                    <a:pt x="1480" y="939"/>
                    <a:pt x="1392" y="640"/>
                  </a:cubicBezTo>
                  <a:cubicBezTo>
                    <a:pt x="1310" y="314"/>
                    <a:pt x="923" y="70"/>
                    <a:pt x="597" y="9"/>
                  </a:cubicBezTo>
                  <a:cubicBezTo>
                    <a:pt x="564" y="3"/>
                    <a:pt x="528" y="1"/>
                    <a:pt x="49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20"/>
            <p:cNvSpPr/>
            <p:nvPr/>
          </p:nvSpPr>
          <p:spPr>
            <a:xfrm>
              <a:off x="8575348" y="336112"/>
              <a:ext cx="90035" cy="61657"/>
            </a:xfrm>
            <a:custGeom>
              <a:rect b="b" l="l" r="r" t="t"/>
              <a:pathLst>
                <a:path extrusionOk="0" h="1019" w="1488">
                  <a:moveTo>
                    <a:pt x="489" y="0"/>
                  </a:moveTo>
                  <a:cubicBezTo>
                    <a:pt x="245" y="0"/>
                    <a:pt x="103" y="163"/>
                    <a:pt x="143" y="387"/>
                  </a:cubicBezTo>
                  <a:cubicBezTo>
                    <a:pt x="123" y="407"/>
                    <a:pt x="123" y="407"/>
                    <a:pt x="123" y="448"/>
                  </a:cubicBezTo>
                  <a:cubicBezTo>
                    <a:pt x="82" y="509"/>
                    <a:pt x="41" y="570"/>
                    <a:pt x="21" y="652"/>
                  </a:cubicBezTo>
                  <a:cubicBezTo>
                    <a:pt x="1" y="733"/>
                    <a:pt x="143" y="835"/>
                    <a:pt x="225" y="855"/>
                  </a:cubicBezTo>
                  <a:cubicBezTo>
                    <a:pt x="489" y="957"/>
                    <a:pt x="775" y="998"/>
                    <a:pt x="1060" y="1018"/>
                  </a:cubicBezTo>
                  <a:cubicBezTo>
                    <a:pt x="1365" y="1018"/>
                    <a:pt x="1487" y="733"/>
                    <a:pt x="1345" y="489"/>
                  </a:cubicBezTo>
                  <a:cubicBezTo>
                    <a:pt x="1162" y="183"/>
                    <a:pt x="856" y="20"/>
                    <a:pt x="48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20"/>
            <p:cNvSpPr/>
            <p:nvPr/>
          </p:nvSpPr>
          <p:spPr>
            <a:xfrm>
              <a:off x="9315344" y="-790885"/>
              <a:ext cx="98869" cy="59842"/>
            </a:xfrm>
            <a:custGeom>
              <a:rect b="b" l="l" r="r" t="t"/>
              <a:pathLst>
                <a:path extrusionOk="0" h="989" w="1634">
                  <a:moveTo>
                    <a:pt x="550" y="1"/>
                  </a:moveTo>
                  <a:cubicBezTo>
                    <a:pt x="220" y="1"/>
                    <a:pt x="1" y="279"/>
                    <a:pt x="296" y="623"/>
                  </a:cubicBezTo>
                  <a:cubicBezTo>
                    <a:pt x="401" y="755"/>
                    <a:pt x="822" y="989"/>
                    <a:pt x="1111" y="989"/>
                  </a:cubicBezTo>
                  <a:cubicBezTo>
                    <a:pt x="1269" y="989"/>
                    <a:pt x="1388" y="919"/>
                    <a:pt x="1395" y="725"/>
                  </a:cubicBezTo>
                  <a:cubicBezTo>
                    <a:pt x="1395" y="707"/>
                    <a:pt x="1391" y="697"/>
                    <a:pt x="1385" y="695"/>
                  </a:cubicBezTo>
                  <a:lnTo>
                    <a:pt x="1385" y="695"/>
                  </a:lnTo>
                  <a:cubicBezTo>
                    <a:pt x="1634" y="416"/>
                    <a:pt x="1001" y="93"/>
                    <a:pt x="784" y="73"/>
                  </a:cubicBezTo>
                  <a:cubicBezTo>
                    <a:pt x="845" y="73"/>
                    <a:pt x="845" y="73"/>
                    <a:pt x="805" y="53"/>
                  </a:cubicBezTo>
                  <a:cubicBezTo>
                    <a:pt x="717" y="17"/>
                    <a:pt x="631" y="1"/>
                    <a:pt x="55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20"/>
            <p:cNvSpPr/>
            <p:nvPr/>
          </p:nvSpPr>
          <p:spPr>
            <a:xfrm>
              <a:off x="9562272" y="-811094"/>
              <a:ext cx="67224" cy="48830"/>
            </a:xfrm>
            <a:custGeom>
              <a:rect b="b" l="l" r="r" t="t"/>
              <a:pathLst>
                <a:path extrusionOk="0" h="807" w="1111">
                  <a:moveTo>
                    <a:pt x="348" y="0"/>
                  </a:moveTo>
                  <a:cubicBezTo>
                    <a:pt x="222" y="0"/>
                    <a:pt x="120" y="53"/>
                    <a:pt x="84" y="183"/>
                  </a:cubicBezTo>
                  <a:cubicBezTo>
                    <a:pt x="0" y="505"/>
                    <a:pt x="482" y="807"/>
                    <a:pt x="806" y="807"/>
                  </a:cubicBezTo>
                  <a:cubicBezTo>
                    <a:pt x="954" y="807"/>
                    <a:pt x="1069" y="744"/>
                    <a:pt x="1082" y="590"/>
                  </a:cubicBezTo>
                  <a:cubicBezTo>
                    <a:pt x="1111" y="316"/>
                    <a:pt x="658" y="0"/>
                    <a:pt x="34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20"/>
            <p:cNvSpPr/>
            <p:nvPr/>
          </p:nvSpPr>
          <p:spPr>
            <a:xfrm>
              <a:off x="9600693" y="-532037"/>
              <a:ext cx="80051" cy="48467"/>
            </a:xfrm>
            <a:custGeom>
              <a:rect b="b" l="l" r="r" t="t"/>
              <a:pathLst>
                <a:path extrusionOk="0" h="801" w="1323">
                  <a:moveTo>
                    <a:pt x="492" y="1"/>
                  </a:moveTo>
                  <a:cubicBezTo>
                    <a:pt x="169" y="1"/>
                    <a:pt x="1" y="318"/>
                    <a:pt x="365" y="561"/>
                  </a:cubicBezTo>
                  <a:lnTo>
                    <a:pt x="427" y="601"/>
                  </a:lnTo>
                  <a:cubicBezTo>
                    <a:pt x="531" y="680"/>
                    <a:pt x="746" y="801"/>
                    <a:pt x="929" y="801"/>
                  </a:cubicBezTo>
                  <a:cubicBezTo>
                    <a:pt x="1031" y="801"/>
                    <a:pt x="1122" y="764"/>
                    <a:pt x="1180" y="662"/>
                  </a:cubicBezTo>
                  <a:cubicBezTo>
                    <a:pt x="1323" y="418"/>
                    <a:pt x="936" y="113"/>
                    <a:pt x="732" y="51"/>
                  </a:cubicBezTo>
                  <a:cubicBezTo>
                    <a:pt x="712" y="51"/>
                    <a:pt x="691" y="31"/>
                    <a:pt x="671" y="31"/>
                  </a:cubicBezTo>
                  <a:cubicBezTo>
                    <a:pt x="608" y="10"/>
                    <a:pt x="547" y="1"/>
                    <a:pt x="49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20"/>
            <p:cNvSpPr/>
            <p:nvPr/>
          </p:nvSpPr>
          <p:spPr>
            <a:xfrm>
              <a:off x="9169281" y="-481212"/>
              <a:ext cx="107280" cy="59600"/>
            </a:xfrm>
            <a:custGeom>
              <a:rect b="b" l="l" r="r" t="t"/>
              <a:pathLst>
                <a:path extrusionOk="0" h="985" w="1773">
                  <a:moveTo>
                    <a:pt x="617" y="1"/>
                  </a:moveTo>
                  <a:cubicBezTo>
                    <a:pt x="488" y="1"/>
                    <a:pt x="362" y="17"/>
                    <a:pt x="245" y="67"/>
                  </a:cubicBezTo>
                  <a:lnTo>
                    <a:pt x="225" y="67"/>
                  </a:lnTo>
                  <a:cubicBezTo>
                    <a:pt x="205" y="87"/>
                    <a:pt x="184" y="87"/>
                    <a:pt x="164" y="87"/>
                  </a:cubicBezTo>
                  <a:cubicBezTo>
                    <a:pt x="1" y="189"/>
                    <a:pt x="21" y="332"/>
                    <a:pt x="123" y="494"/>
                  </a:cubicBezTo>
                  <a:cubicBezTo>
                    <a:pt x="123" y="494"/>
                    <a:pt x="123" y="515"/>
                    <a:pt x="123" y="515"/>
                  </a:cubicBezTo>
                  <a:cubicBezTo>
                    <a:pt x="123" y="535"/>
                    <a:pt x="143" y="535"/>
                    <a:pt x="143" y="556"/>
                  </a:cubicBezTo>
                  <a:cubicBezTo>
                    <a:pt x="318" y="789"/>
                    <a:pt x="623" y="985"/>
                    <a:pt x="916" y="985"/>
                  </a:cubicBezTo>
                  <a:cubicBezTo>
                    <a:pt x="930" y="985"/>
                    <a:pt x="944" y="984"/>
                    <a:pt x="958" y="983"/>
                  </a:cubicBezTo>
                  <a:cubicBezTo>
                    <a:pt x="1264" y="983"/>
                    <a:pt x="1427" y="780"/>
                    <a:pt x="1610" y="556"/>
                  </a:cubicBezTo>
                  <a:cubicBezTo>
                    <a:pt x="1773" y="352"/>
                    <a:pt x="1304" y="67"/>
                    <a:pt x="1162" y="46"/>
                  </a:cubicBezTo>
                  <a:cubicBezTo>
                    <a:pt x="993" y="34"/>
                    <a:pt x="803" y="1"/>
                    <a:pt x="61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20"/>
            <p:cNvSpPr/>
            <p:nvPr/>
          </p:nvSpPr>
          <p:spPr>
            <a:xfrm>
              <a:off x="9405681" y="-659283"/>
              <a:ext cx="95541" cy="68071"/>
            </a:xfrm>
            <a:custGeom>
              <a:rect b="b" l="l" r="r" t="t"/>
              <a:pathLst>
                <a:path extrusionOk="0" h="1125" w="1579">
                  <a:moveTo>
                    <a:pt x="498" y="1"/>
                  </a:moveTo>
                  <a:cubicBezTo>
                    <a:pt x="257" y="1"/>
                    <a:pt x="0" y="134"/>
                    <a:pt x="86" y="423"/>
                  </a:cubicBezTo>
                  <a:cubicBezTo>
                    <a:pt x="187" y="790"/>
                    <a:pt x="574" y="1055"/>
                    <a:pt x="941" y="1116"/>
                  </a:cubicBezTo>
                  <a:cubicBezTo>
                    <a:pt x="977" y="1121"/>
                    <a:pt x="1015" y="1124"/>
                    <a:pt x="1053" y="1124"/>
                  </a:cubicBezTo>
                  <a:cubicBezTo>
                    <a:pt x="1301" y="1124"/>
                    <a:pt x="1579" y="1005"/>
                    <a:pt x="1491" y="688"/>
                  </a:cubicBezTo>
                  <a:cubicBezTo>
                    <a:pt x="1409" y="322"/>
                    <a:pt x="1002" y="77"/>
                    <a:pt x="635" y="16"/>
                  </a:cubicBezTo>
                  <a:cubicBezTo>
                    <a:pt x="592" y="6"/>
                    <a:pt x="546" y="1"/>
                    <a:pt x="49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20"/>
            <p:cNvSpPr/>
            <p:nvPr/>
          </p:nvSpPr>
          <p:spPr>
            <a:xfrm>
              <a:off x="9427644" y="-455617"/>
              <a:ext cx="79809" cy="55485"/>
            </a:xfrm>
            <a:custGeom>
              <a:rect b="b" l="l" r="r" t="t"/>
              <a:pathLst>
                <a:path extrusionOk="0" h="917" w="1319">
                  <a:moveTo>
                    <a:pt x="427" y="1"/>
                  </a:moveTo>
                  <a:cubicBezTo>
                    <a:pt x="221" y="1"/>
                    <a:pt x="0" y="99"/>
                    <a:pt x="69" y="357"/>
                  </a:cubicBezTo>
                  <a:cubicBezTo>
                    <a:pt x="171" y="642"/>
                    <a:pt x="496" y="866"/>
                    <a:pt x="782" y="906"/>
                  </a:cubicBezTo>
                  <a:cubicBezTo>
                    <a:pt x="817" y="913"/>
                    <a:pt x="854" y="916"/>
                    <a:pt x="892" y="916"/>
                  </a:cubicBezTo>
                  <a:cubicBezTo>
                    <a:pt x="1098" y="916"/>
                    <a:pt x="1319" y="818"/>
                    <a:pt x="1250" y="560"/>
                  </a:cubicBezTo>
                  <a:cubicBezTo>
                    <a:pt x="1169" y="255"/>
                    <a:pt x="843" y="51"/>
                    <a:pt x="537" y="10"/>
                  </a:cubicBezTo>
                  <a:cubicBezTo>
                    <a:pt x="502" y="4"/>
                    <a:pt x="465" y="1"/>
                    <a:pt x="427"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20"/>
            <p:cNvSpPr/>
            <p:nvPr/>
          </p:nvSpPr>
          <p:spPr>
            <a:xfrm>
              <a:off x="9315949" y="-406970"/>
              <a:ext cx="98627" cy="60144"/>
            </a:xfrm>
            <a:custGeom>
              <a:rect b="b" l="l" r="r" t="t"/>
              <a:pathLst>
                <a:path extrusionOk="0" h="994" w="1630">
                  <a:moveTo>
                    <a:pt x="632" y="1"/>
                  </a:moveTo>
                  <a:cubicBezTo>
                    <a:pt x="0" y="1"/>
                    <a:pt x="448" y="652"/>
                    <a:pt x="713" y="815"/>
                  </a:cubicBezTo>
                  <a:cubicBezTo>
                    <a:pt x="734" y="836"/>
                    <a:pt x="754" y="856"/>
                    <a:pt x="774" y="856"/>
                  </a:cubicBezTo>
                  <a:cubicBezTo>
                    <a:pt x="876" y="927"/>
                    <a:pt x="1075" y="993"/>
                    <a:pt x="1253" y="993"/>
                  </a:cubicBezTo>
                  <a:cubicBezTo>
                    <a:pt x="1431" y="993"/>
                    <a:pt x="1589" y="927"/>
                    <a:pt x="1609" y="734"/>
                  </a:cubicBezTo>
                  <a:cubicBezTo>
                    <a:pt x="1630" y="306"/>
                    <a:pt x="1039" y="1"/>
                    <a:pt x="69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20"/>
            <p:cNvSpPr/>
            <p:nvPr/>
          </p:nvSpPr>
          <p:spPr>
            <a:xfrm>
              <a:off x="9196388" y="-669932"/>
              <a:ext cx="72791" cy="49979"/>
            </a:xfrm>
            <a:custGeom>
              <a:rect b="b" l="l" r="r" t="t"/>
              <a:pathLst>
                <a:path extrusionOk="0" h="826" w="1203">
                  <a:moveTo>
                    <a:pt x="312" y="1"/>
                  </a:moveTo>
                  <a:cubicBezTo>
                    <a:pt x="126" y="1"/>
                    <a:pt x="0" y="90"/>
                    <a:pt x="62" y="314"/>
                  </a:cubicBezTo>
                  <a:cubicBezTo>
                    <a:pt x="139" y="582"/>
                    <a:pt x="606" y="826"/>
                    <a:pt x="905" y="826"/>
                  </a:cubicBezTo>
                  <a:cubicBezTo>
                    <a:pt x="1084" y="826"/>
                    <a:pt x="1202" y="739"/>
                    <a:pt x="1141" y="518"/>
                  </a:cubicBezTo>
                  <a:cubicBezTo>
                    <a:pt x="1078" y="240"/>
                    <a:pt x="615" y="1"/>
                    <a:pt x="31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20"/>
            <p:cNvSpPr/>
            <p:nvPr/>
          </p:nvSpPr>
          <p:spPr>
            <a:xfrm>
              <a:off x="9593191" y="725593"/>
              <a:ext cx="101532" cy="78297"/>
            </a:xfrm>
            <a:custGeom>
              <a:rect b="b" l="l" r="r" t="t"/>
              <a:pathLst>
                <a:path extrusionOk="0" h="1294" w="1678">
                  <a:moveTo>
                    <a:pt x="636" y="0"/>
                  </a:moveTo>
                  <a:cubicBezTo>
                    <a:pt x="496" y="0"/>
                    <a:pt x="361" y="43"/>
                    <a:pt x="245" y="141"/>
                  </a:cubicBezTo>
                  <a:cubicBezTo>
                    <a:pt x="1" y="365"/>
                    <a:pt x="164" y="630"/>
                    <a:pt x="428" y="813"/>
                  </a:cubicBezTo>
                  <a:cubicBezTo>
                    <a:pt x="589" y="1000"/>
                    <a:pt x="1031" y="1293"/>
                    <a:pt x="1332" y="1293"/>
                  </a:cubicBezTo>
                  <a:cubicBezTo>
                    <a:pt x="1490" y="1293"/>
                    <a:pt x="1609" y="1213"/>
                    <a:pt x="1630" y="997"/>
                  </a:cubicBezTo>
                  <a:cubicBezTo>
                    <a:pt x="1678" y="536"/>
                    <a:pt x="1130" y="0"/>
                    <a:pt x="63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20"/>
            <p:cNvSpPr/>
            <p:nvPr/>
          </p:nvSpPr>
          <p:spPr>
            <a:xfrm>
              <a:off x="9445312" y="779262"/>
              <a:ext cx="53065" cy="46591"/>
            </a:xfrm>
            <a:custGeom>
              <a:rect b="b" l="l" r="r" t="t"/>
              <a:pathLst>
                <a:path extrusionOk="0" h="770" w="877">
                  <a:moveTo>
                    <a:pt x="248" y="1"/>
                  </a:moveTo>
                  <a:cubicBezTo>
                    <a:pt x="162" y="1"/>
                    <a:pt x="94" y="31"/>
                    <a:pt x="62" y="110"/>
                  </a:cubicBezTo>
                  <a:lnTo>
                    <a:pt x="62" y="89"/>
                  </a:lnTo>
                  <a:cubicBezTo>
                    <a:pt x="42" y="110"/>
                    <a:pt x="42" y="110"/>
                    <a:pt x="42" y="130"/>
                  </a:cubicBezTo>
                  <a:cubicBezTo>
                    <a:pt x="42" y="135"/>
                    <a:pt x="42" y="138"/>
                    <a:pt x="42" y="141"/>
                  </a:cubicBezTo>
                  <a:lnTo>
                    <a:pt x="42" y="141"/>
                  </a:lnTo>
                  <a:cubicBezTo>
                    <a:pt x="30" y="163"/>
                    <a:pt x="1" y="232"/>
                    <a:pt x="1" y="232"/>
                  </a:cubicBezTo>
                  <a:cubicBezTo>
                    <a:pt x="1" y="293"/>
                    <a:pt x="42" y="334"/>
                    <a:pt x="82" y="374"/>
                  </a:cubicBezTo>
                  <a:cubicBezTo>
                    <a:pt x="103" y="415"/>
                    <a:pt x="103" y="435"/>
                    <a:pt x="123" y="456"/>
                  </a:cubicBezTo>
                  <a:cubicBezTo>
                    <a:pt x="178" y="566"/>
                    <a:pt x="504" y="770"/>
                    <a:pt x="709" y="770"/>
                  </a:cubicBezTo>
                  <a:cubicBezTo>
                    <a:pt x="806" y="770"/>
                    <a:pt x="877" y="723"/>
                    <a:pt x="877" y="598"/>
                  </a:cubicBezTo>
                  <a:cubicBezTo>
                    <a:pt x="856" y="293"/>
                    <a:pt x="632" y="48"/>
                    <a:pt x="327" y="8"/>
                  </a:cubicBezTo>
                  <a:cubicBezTo>
                    <a:pt x="299" y="3"/>
                    <a:pt x="273" y="1"/>
                    <a:pt x="24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20"/>
            <p:cNvSpPr/>
            <p:nvPr/>
          </p:nvSpPr>
          <p:spPr>
            <a:xfrm>
              <a:off x="9360785" y="470860"/>
              <a:ext cx="83379" cy="68797"/>
            </a:xfrm>
            <a:custGeom>
              <a:rect b="b" l="l" r="r" t="t"/>
              <a:pathLst>
                <a:path extrusionOk="0" h="1137" w="1378">
                  <a:moveTo>
                    <a:pt x="431" y="1"/>
                  </a:moveTo>
                  <a:cubicBezTo>
                    <a:pt x="89" y="1"/>
                    <a:pt x="0" y="292"/>
                    <a:pt x="237" y="584"/>
                  </a:cubicBezTo>
                  <a:cubicBezTo>
                    <a:pt x="278" y="645"/>
                    <a:pt x="298" y="706"/>
                    <a:pt x="339" y="767"/>
                  </a:cubicBezTo>
                  <a:cubicBezTo>
                    <a:pt x="408" y="891"/>
                    <a:pt x="794" y="1137"/>
                    <a:pt x="1043" y="1137"/>
                  </a:cubicBezTo>
                  <a:cubicBezTo>
                    <a:pt x="1162" y="1137"/>
                    <a:pt x="1249" y="1081"/>
                    <a:pt x="1255" y="930"/>
                  </a:cubicBezTo>
                  <a:cubicBezTo>
                    <a:pt x="1235" y="889"/>
                    <a:pt x="1255" y="828"/>
                    <a:pt x="1255" y="787"/>
                  </a:cubicBezTo>
                  <a:cubicBezTo>
                    <a:pt x="1377" y="380"/>
                    <a:pt x="909" y="74"/>
                    <a:pt x="563" y="13"/>
                  </a:cubicBezTo>
                  <a:cubicBezTo>
                    <a:pt x="516" y="5"/>
                    <a:pt x="472" y="1"/>
                    <a:pt x="4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20"/>
            <p:cNvSpPr/>
            <p:nvPr/>
          </p:nvSpPr>
          <p:spPr>
            <a:xfrm>
              <a:off x="9634759" y="460756"/>
              <a:ext cx="87917" cy="61536"/>
            </a:xfrm>
            <a:custGeom>
              <a:rect b="b" l="l" r="r" t="t"/>
              <a:pathLst>
                <a:path extrusionOk="0" h="1017" w="1453">
                  <a:moveTo>
                    <a:pt x="313" y="0"/>
                  </a:moveTo>
                  <a:cubicBezTo>
                    <a:pt x="92" y="0"/>
                    <a:pt x="0" y="192"/>
                    <a:pt x="88" y="384"/>
                  </a:cubicBezTo>
                  <a:cubicBezTo>
                    <a:pt x="28" y="700"/>
                    <a:pt x="678" y="1016"/>
                    <a:pt x="903" y="1016"/>
                  </a:cubicBezTo>
                  <a:cubicBezTo>
                    <a:pt x="910" y="1016"/>
                    <a:pt x="917" y="1016"/>
                    <a:pt x="923" y="1015"/>
                  </a:cubicBezTo>
                  <a:cubicBezTo>
                    <a:pt x="1045" y="1015"/>
                    <a:pt x="1147" y="1015"/>
                    <a:pt x="1228" y="934"/>
                  </a:cubicBezTo>
                  <a:cubicBezTo>
                    <a:pt x="1452" y="730"/>
                    <a:pt x="1269" y="425"/>
                    <a:pt x="1065" y="282"/>
                  </a:cubicBezTo>
                  <a:cubicBezTo>
                    <a:pt x="862" y="140"/>
                    <a:pt x="678" y="78"/>
                    <a:pt x="434" y="17"/>
                  </a:cubicBezTo>
                  <a:cubicBezTo>
                    <a:pt x="390" y="6"/>
                    <a:pt x="349" y="0"/>
                    <a:pt x="31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20"/>
            <p:cNvSpPr/>
            <p:nvPr/>
          </p:nvSpPr>
          <p:spPr>
            <a:xfrm>
              <a:off x="9510660" y="578985"/>
              <a:ext cx="99837" cy="57724"/>
            </a:xfrm>
            <a:custGeom>
              <a:rect b="b" l="l" r="r" t="t"/>
              <a:pathLst>
                <a:path extrusionOk="0" h="954" w="1650">
                  <a:moveTo>
                    <a:pt x="466" y="0"/>
                  </a:moveTo>
                  <a:cubicBezTo>
                    <a:pt x="366" y="0"/>
                    <a:pt x="278" y="34"/>
                    <a:pt x="204" y="120"/>
                  </a:cubicBezTo>
                  <a:cubicBezTo>
                    <a:pt x="0" y="385"/>
                    <a:pt x="367" y="711"/>
                    <a:pt x="591" y="813"/>
                  </a:cubicBezTo>
                  <a:cubicBezTo>
                    <a:pt x="710" y="879"/>
                    <a:pt x="871" y="953"/>
                    <a:pt x="1025" y="953"/>
                  </a:cubicBezTo>
                  <a:cubicBezTo>
                    <a:pt x="1109" y="953"/>
                    <a:pt x="1191" y="931"/>
                    <a:pt x="1263" y="874"/>
                  </a:cubicBezTo>
                  <a:cubicBezTo>
                    <a:pt x="1283" y="853"/>
                    <a:pt x="1324" y="833"/>
                    <a:pt x="1344" y="792"/>
                  </a:cubicBezTo>
                  <a:cubicBezTo>
                    <a:pt x="1650" y="507"/>
                    <a:pt x="1100" y="80"/>
                    <a:pt x="815" y="59"/>
                  </a:cubicBezTo>
                  <a:cubicBezTo>
                    <a:pt x="774" y="59"/>
                    <a:pt x="713" y="39"/>
                    <a:pt x="672" y="39"/>
                  </a:cubicBezTo>
                  <a:cubicBezTo>
                    <a:pt x="600" y="15"/>
                    <a:pt x="530" y="0"/>
                    <a:pt x="46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20"/>
            <p:cNvSpPr/>
            <p:nvPr/>
          </p:nvSpPr>
          <p:spPr>
            <a:xfrm>
              <a:off x="9295014" y="628540"/>
              <a:ext cx="108490" cy="52944"/>
            </a:xfrm>
            <a:custGeom>
              <a:rect b="b" l="l" r="r" t="t"/>
              <a:pathLst>
                <a:path extrusionOk="0" h="875" w="1793">
                  <a:moveTo>
                    <a:pt x="559" y="0"/>
                  </a:moveTo>
                  <a:cubicBezTo>
                    <a:pt x="476" y="0"/>
                    <a:pt x="396" y="23"/>
                    <a:pt x="326" y="75"/>
                  </a:cubicBezTo>
                  <a:cubicBezTo>
                    <a:pt x="0" y="320"/>
                    <a:pt x="530" y="727"/>
                    <a:pt x="733" y="808"/>
                  </a:cubicBezTo>
                  <a:cubicBezTo>
                    <a:pt x="880" y="845"/>
                    <a:pt x="1019" y="874"/>
                    <a:pt x="1156" y="874"/>
                  </a:cubicBezTo>
                  <a:cubicBezTo>
                    <a:pt x="1247" y="874"/>
                    <a:pt x="1336" y="861"/>
                    <a:pt x="1426" y="829"/>
                  </a:cubicBezTo>
                  <a:cubicBezTo>
                    <a:pt x="1792" y="707"/>
                    <a:pt x="1405" y="401"/>
                    <a:pt x="1141" y="299"/>
                  </a:cubicBezTo>
                  <a:cubicBezTo>
                    <a:pt x="995" y="139"/>
                    <a:pt x="767" y="0"/>
                    <a:pt x="55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20"/>
            <p:cNvSpPr/>
            <p:nvPr/>
          </p:nvSpPr>
          <p:spPr>
            <a:xfrm>
              <a:off x="9386197" y="321711"/>
              <a:ext cx="83863" cy="71762"/>
            </a:xfrm>
            <a:custGeom>
              <a:rect b="b" l="l" r="r" t="t"/>
              <a:pathLst>
                <a:path extrusionOk="0" h="1186" w="1386">
                  <a:moveTo>
                    <a:pt x="385" y="0"/>
                  </a:moveTo>
                  <a:cubicBezTo>
                    <a:pt x="237" y="0"/>
                    <a:pt x="93" y="63"/>
                    <a:pt x="61" y="238"/>
                  </a:cubicBezTo>
                  <a:cubicBezTo>
                    <a:pt x="0" y="523"/>
                    <a:pt x="184" y="727"/>
                    <a:pt x="326" y="931"/>
                  </a:cubicBezTo>
                  <a:cubicBezTo>
                    <a:pt x="371" y="1005"/>
                    <a:pt x="598" y="1186"/>
                    <a:pt x="758" y="1186"/>
                  </a:cubicBezTo>
                  <a:cubicBezTo>
                    <a:pt x="818" y="1186"/>
                    <a:pt x="869" y="1160"/>
                    <a:pt x="896" y="1093"/>
                  </a:cubicBezTo>
                  <a:cubicBezTo>
                    <a:pt x="957" y="910"/>
                    <a:pt x="1120" y="890"/>
                    <a:pt x="1202" y="727"/>
                  </a:cubicBezTo>
                  <a:cubicBezTo>
                    <a:pt x="1385" y="381"/>
                    <a:pt x="856" y="75"/>
                    <a:pt x="591" y="34"/>
                  </a:cubicBezTo>
                  <a:cubicBezTo>
                    <a:pt x="550" y="34"/>
                    <a:pt x="550" y="14"/>
                    <a:pt x="509" y="14"/>
                  </a:cubicBezTo>
                  <a:cubicBezTo>
                    <a:pt x="469" y="5"/>
                    <a:pt x="427" y="0"/>
                    <a:pt x="385"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20"/>
            <p:cNvSpPr/>
            <p:nvPr/>
          </p:nvSpPr>
          <p:spPr>
            <a:xfrm>
              <a:off x="9808836" y="555085"/>
              <a:ext cx="110971" cy="62262"/>
            </a:xfrm>
            <a:custGeom>
              <a:rect b="b" l="l" r="r" t="t"/>
              <a:pathLst>
                <a:path extrusionOk="0" h="1029" w="1834">
                  <a:moveTo>
                    <a:pt x="565" y="1"/>
                  </a:moveTo>
                  <a:cubicBezTo>
                    <a:pt x="510" y="1"/>
                    <a:pt x="456" y="9"/>
                    <a:pt x="408" y="27"/>
                  </a:cubicBezTo>
                  <a:cubicBezTo>
                    <a:pt x="1" y="149"/>
                    <a:pt x="265" y="576"/>
                    <a:pt x="449" y="739"/>
                  </a:cubicBezTo>
                  <a:cubicBezTo>
                    <a:pt x="647" y="907"/>
                    <a:pt x="890" y="1029"/>
                    <a:pt x="1136" y="1029"/>
                  </a:cubicBezTo>
                  <a:cubicBezTo>
                    <a:pt x="1219" y="1029"/>
                    <a:pt x="1303" y="1015"/>
                    <a:pt x="1386" y="984"/>
                  </a:cubicBezTo>
                  <a:cubicBezTo>
                    <a:pt x="1834" y="841"/>
                    <a:pt x="1467" y="434"/>
                    <a:pt x="1162" y="251"/>
                  </a:cubicBezTo>
                  <a:cubicBezTo>
                    <a:pt x="1002" y="107"/>
                    <a:pt x="767" y="1"/>
                    <a:pt x="56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20"/>
            <p:cNvSpPr/>
            <p:nvPr/>
          </p:nvSpPr>
          <p:spPr>
            <a:xfrm>
              <a:off x="9527904" y="-24326"/>
              <a:ext cx="81383" cy="61294"/>
            </a:xfrm>
            <a:custGeom>
              <a:rect b="b" l="l" r="r" t="t"/>
              <a:pathLst>
                <a:path extrusionOk="0" h="1013" w="1345">
                  <a:moveTo>
                    <a:pt x="450" y="1"/>
                  </a:moveTo>
                  <a:cubicBezTo>
                    <a:pt x="343" y="1"/>
                    <a:pt x="237" y="29"/>
                    <a:pt x="163" y="133"/>
                  </a:cubicBezTo>
                  <a:cubicBezTo>
                    <a:pt x="143" y="133"/>
                    <a:pt x="143" y="153"/>
                    <a:pt x="143" y="153"/>
                  </a:cubicBezTo>
                  <a:cubicBezTo>
                    <a:pt x="0" y="357"/>
                    <a:pt x="265" y="601"/>
                    <a:pt x="469" y="723"/>
                  </a:cubicBezTo>
                  <a:cubicBezTo>
                    <a:pt x="618" y="860"/>
                    <a:pt x="874" y="1012"/>
                    <a:pt x="1064" y="1012"/>
                  </a:cubicBezTo>
                  <a:cubicBezTo>
                    <a:pt x="1185" y="1012"/>
                    <a:pt x="1280" y="951"/>
                    <a:pt x="1304" y="784"/>
                  </a:cubicBezTo>
                  <a:cubicBezTo>
                    <a:pt x="1344" y="377"/>
                    <a:pt x="978" y="51"/>
                    <a:pt x="571" y="10"/>
                  </a:cubicBezTo>
                  <a:cubicBezTo>
                    <a:pt x="531" y="5"/>
                    <a:pt x="491" y="1"/>
                    <a:pt x="450"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20"/>
            <p:cNvSpPr/>
            <p:nvPr/>
          </p:nvSpPr>
          <p:spPr>
            <a:xfrm>
              <a:off x="9115067" y="542"/>
              <a:ext cx="68616" cy="46046"/>
            </a:xfrm>
            <a:custGeom>
              <a:rect b="b" l="l" r="r" t="t"/>
              <a:pathLst>
                <a:path extrusionOk="0" h="761" w="1134">
                  <a:moveTo>
                    <a:pt x="286" y="1"/>
                  </a:moveTo>
                  <a:cubicBezTo>
                    <a:pt x="114" y="1"/>
                    <a:pt x="0" y="83"/>
                    <a:pt x="62" y="292"/>
                  </a:cubicBezTo>
                  <a:cubicBezTo>
                    <a:pt x="126" y="534"/>
                    <a:pt x="565" y="761"/>
                    <a:pt x="850" y="761"/>
                  </a:cubicBezTo>
                  <a:cubicBezTo>
                    <a:pt x="1019" y="761"/>
                    <a:pt x="1133" y="680"/>
                    <a:pt x="1080" y="475"/>
                  </a:cubicBezTo>
                  <a:cubicBezTo>
                    <a:pt x="1004" y="222"/>
                    <a:pt x="567" y="1"/>
                    <a:pt x="28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20"/>
            <p:cNvSpPr/>
            <p:nvPr/>
          </p:nvSpPr>
          <p:spPr>
            <a:xfrm>
              <a:off x="9153792" y="195858"/>
              <a:ext cx="70068" cy="48103"/>
            </a:xfrm>
            <a:custGeom>
              <a:rect b="b" l="l" r="r" t="t"/>
              <a:pathLst>
                <a:path extrusionOk="0" h="795" w="1158">
                  <a:moveTo>
                    <a:pt x="431" y="1"/>
                  </a:moveTo>
                  <a:cubicBezTo>
                    <a:pt x="181" y="1"/>
                    <a:pt x="0" y="133"/>
                    <a:pt x="237" y="424"/>
                  </a:cubicBezTo>
                  <a:lnTo>
                    <a:pt x="359" y="587"/>
                  </a:lnTo>
                  <a:cubicBezTo>
                    <a:pt x="429" y="657"/>
                    <a:pt x="652" y="794"/>
                    <a:pt x="812" y="794"/>
                  </a:cubicBezTo>
                  <a:cubicBezTo>
                    <a:pt x="885" y="794"/>
                    <a:pt x="944" y="765"/>
                    <a:pt x="970" y="689"/>
                  </a:cubicBezTo>
                  <a:lnTo>
                    <a:pt x="1010" y="567"/>
                  </a:lnTo>
                  <a:cubicBezTo>
                    <a:pt x="1157" y="206"/>
                    <a:pt x="741" y="1"/>
                    <a:pt x="431"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20"/>
            <p:cNvSpPr/>
            <p:nvPr/>
          </p:nvSpPr>
          <p:spPr>
            <a:xfrm>
              <a:off x="8921204" y="-133904"/>
              <a:ext cx="92032" cy="65167"/>
            </a:xfrm>
            <a:custGeom>
              <a:rect b="b" l="l" r="r" t="t"/>
              <a:pathLst>
                <a:path extrusionOk="0" h="1077" w="1521">
                  <a:moveTo>
                    <a:pt x="506" y="0"/>
                  </a:moveTo>
                  <a:cubicBezTo>
                    <a:pt x="262" y="0"/>
                    <a:pt x="1" y="117"/>
                    <a:pt x="89" y="416"/>
                  </a:cubicBezTo>
                  <a:cubicBezTo>
                    <a:pt x="170" y="762"/>
                    <a:pt x="557" y="1007"/>
                    <a:pt x="904" y="1068"/>
                  </a:cubicBezTo>
                  <a:cubicBezTo>
                    <a:pt x="940" y="1073"/>
                    <a:pt x="978" y="1076"/>
                    <a:pt x="1016" y="1076"/>
                  </a:cubicBezTo>
                  <a:cubicBezTo>
                    <a:pt x="1259" y="1076"/>
                    <a:pt x="1521" y="960"/>
                    <a:pt x="1433" y="661"/>
                  </a:cubicBezTo>
                  <a:cubicBezTo>
                    <a:pt x="1331" y="314"/>
                    <a:pt x="944" y="70"/>
                    <a:pt x="618" y="9"/>
                  </a:cubicBezTo>
                  <a:cubicBezTo>
                    <a:pt x="582" y="3"/>
                    <a:pt x="544" y="0"/>
                    <a:pt x="50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0" name="Google Shape;5060;p20"/>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grpSp>
        <p:nvGrpSpPr>
          <p:cNvPr id="5061" name="Google Shape;5061;p20"/>
          <p:cNvGrpSpPr/>
          <p:nvPr/>
        </p:nvGrpSpPr>
        <p:grpSpPr>
          <a:xfrm>
            <a:off x="7963917" y="4039219"/>
            <a:ext cx="1524222" cy="1549853"/>
            <a:chOff x="7963917" y="4039219"/>
            <a:chExt cx="1524222" cy="1549853"/>
          </a:xfrm>
        </p:grpSpPr>
        <p:sp>
          <p:nvSpPr>
            <p:cNvPr id="5062" name="Google Shape;5062;p20"/>
            <p:cNvSpPr/>
            <p:nvPr/>
          </p:nvSpPr>
          <p:spPr>
            <a:xfrm rot="10492189">
              <a:off x="8080080" y="4164559"/>
              <a:ext cx="1284994" cy="1309125"/>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20"/>
            <p:cNvSpPr/>
            <p:nvPr/>
          </p:nvSpPr>
          <p:spPr>
            <a:xfrm rot="10492189">
              <a:off x="8035263" y="4097146"/>
              <a:ext cx="1381530" cy="1433999"/>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64" name="Google Shape;5064;p20"/>
            <p:cNvGrpSpPr/>
            <p:nvPr/>
          </p:nvGrpSpPr>
          <p:grpSpPr>
            <a:xfrm>
              <a:off x="8199085" y="4379555"/>
              <a:ext cx="984189" cy="765372"/>
              <a:chOff x="8199085" y="4379555"/>
              <a:chExt cx="984189" cy="765372"/>
            </a:xfrm>
          </p:grpSpPr>
          <p:sp>
            <p:nvSpPr>
              <p:cNvPr id="5065" name="Google Shape;5065;p20"/>
              <p:cNvSpPr/>
              <p:nvPr/>
            </p:nvSpPr>
            <p:spPr>
              <a:xfrm rot="9366463">
                <a:off x="8314011" y="4825307"/>
                <a:ext cx="82382" cy="55073"/>
              </a:xfrm>
              <a:custGeom>
                <a:rect b="b" l="l" r="r" t="t"/>
                <a:pathLst>
                  <a:path extrusionOk="0" h="821" w="1630">
                    <a:moveTo>
                      <a:pt x="851" y="0"/>
                    </a:moveTo>
                    <a:cubicBezTo>
                      <a:pt x="709" y="0"/>
                      <a:pt x="567" y="25"/>
                      <a:pt x="448" y="67"/>
                    </a:cubicBezTo>
                    <a:cubicBezTo>
                      <a:pt x="224" y="149"/>
                      <a:pt x="0" y="413"/>
                      <a:pt x="224" y="637"/>
                    </a:cubicBezTo>
                    <a:cubicBezTo>
                      <a:pt x="365" y="766"/>
                      <a:pt x="559" y="821"/>
                      <a:pt x="754" y="821"/>
                    </a:cubicBezTo>
                    <a:cubicBezTo>
                      <a:pt x="897" y="821"/>
                      <a:pt x="1040" y="791"/>
                      <a:pt x="1161" y="739"/>
                    </a:cubicBezTo>
                    <a:cubicBezTo>
                      <a:pt x="1385" y="658"/>
                      <a:pt x="1630" y="393"/>
                      <a:pt x="1385" y="169"/>
                    </a:cubicBezTo>
                    <a:cubicBezTo>
                      <a:pt x="1254" y="50"/>
                      <a:pt x="1053" y="0"/>
                      <a:pt x="851"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20"/>
              <p:cNvSpPr/>
              <p:nvPr/>
            </p:nvSpPr>
            <p:spPr>
              <a:xfrm rot="9366463">
                <a:off x="8383312" y="4704973"/>
                <a:ext cx="73032" cy="52121"/>
              </a:xfrm>
              <a:custGeom>
                <a:rect b="b" l="l" r="r" t="t"/>
                <a:pathLst>
                  <a:path extrusionOk="0" h="777" w="1445">
                    <a:moveTo>
                      <a:pt x="909" y="0"/>
                    </a:moveTo>
                    <a:cubicBezTo>
                      <a:pt x="739" y="0"/>
                      <a:pt x="568" y="33"/>
                      <a:pt x="489" y="73"/>
                    </a:cubicBezTo>
                    <a:cubicBezTo>
                      <a:pt x="428" y="114"/>
                      <a:pt x="367" y="154"/>
                      <a:pt x="306" y="175"/>
                    </a:cubicBezTo>
                    <a:cubicBezTo>
                      <a:pt x="1" y="358"/>
                      <a:pt x="204" y="664"/>
                      <a:pt x="449" y="745"/>
                    </a:cubicBezTo>
                    <a:cubicBezTo>
                      <a:pt x="518" y="764"/>
                      <a:pt x="618" y="777"/>
                      <a:pt x="726" y="777"/>
                    </a:cubicBezTo>
                    <a:cubicBezTo>
                      <a:pt x="968" y="777"/>
                      <a:pt x="1248" y="712"/>
                      <a:pt x="1304" y="501"/>
                    </a:cubicBezTo>
                    <a:lnTo>
                      <a:pt x="1345" y="358"/>
                    </a:lnTo>
                    <a:cubicBezTo>
                      <a:pt x="1445" y="84"/>
                      <a:pt x="1178" y="0"/>
                      <a:pt x="909"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20"/>
              <p:cNvSpPr/>
              <p:nvPr/>
            </p:nvSpPr>
            <p:spPr>
              <a:xfrm rot="9366463">
                <a:off x="8435940" y="4793773"/>
                <a:ext cx="57667" cy="43937"/>
              </a:xfrm>
              <a:custGeom>
                <a:rect b="b" l="l" r="r" t="t"/>
                <a:pathLst>
                  <a:path extrusionOk="0" h="655" w="1141">
                    <a:moveTo>
                      <a:pt x="509" y="1"/>
                    </a:moveTo>
                    <a:cubicBezTo>
                      <a:pt x="407" y="1"/>
                      <a:pt x="306" y="21"/>
                      <a:pt x="224" y="62"/>
                    </a:cubicBezTo>
                    <a:cubicBezTo>
                      <a:pt x="102" y="123"/>
                      <a:pt x="0" y="204"/>
                      <a:pt x="20" y="326"/>
                    </a:cubicBezTo>
                    <a:cubicBezTo>
                      <a:pt x="41" y="347"/>
                      <a:pt x="41" y="367"/>
                      <a:pt x="61" y="388"/>
                    </a:cubicBezTo>
                    <a:cubicBezTo>
                      <a:pt x="61" y="408"/>
                      <a:pt x="61" y="408"/>
                      <a:pt x="61" y="408"/>
                    </a:cubicBezTo>
                    <a:cubicBezTo>
                      <a:pt x="154" y="578"/>
                      <a:pt x="353" y="654"/>
                      <a:pt x="550" y="654"/>
                    </a:cubicBezTo>
                    <a:cubicBezTo>
                      <a:pt x="612" y="654"/>
                      <a:pt x="675" y="647"/>
                      <a:pt x="733" y="632"/>
                    </a:cubicBezTo>
                    <a:lnTo>
                      <a:pt x="774" y="632"/>
                    </a:lnTo>
                    <a:cubicBezTo>
                      <a:pt x="815" y="632"/>
                      <a:pt x="876" y="612"/>
                      <a:pt x="917" y="571"/>
                    </a:cubicBezTo>
                    <a:cubicBezTo>
                      <a:pt x="998" y="550"/>
                      <a:pt x="1039" y="489"/>
                      <a:pt x="1059" y="428"/>
                    </a:cubicBezTo>
                    <a:cubicBezTo>
                      <a:pt x="1141" y="265"/>
                      <a:pt x="998" y="143"/>
                      <a:pt x="855" y="62"/>
                    </a:cubicBezTo>
                    <a:cubicBezTo>
                      <a:pt x="835" y="62"/>
                      <a:pt x="835" y="62"/>
                      <a:pt x="815" y="41"/>
                    </a:cubicBezTo>
                    <a:cubicBezTo>
                      <a:pt x="794" y="41"/>
                      <a:pt x="794" y="41"/>
                      <a:pt x="774" y="21"/>
                    </a:cubicBezTo>
                    <a:lnTo>
                      <a:pt x="713" y="21"/>
                    </a:lnTo>
                    <a:cubicBezTo>
                      <a:pt x="693" y="21"/>
                      <a:pt x="693" y="1"/>
                      <a:pt x="67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20"/>
              <p:cNvSpPr/>
              <p:nvPr/>
            </p:nvSpPr>
            <p:spPr>
              <a:xfrm rot="9366463">
                <a:off x="8201978" y="4686476"/>
                <a:ext cx="75205" cy="56817"/>
              </a:xfrm>
              <a:custGeom>
                <a:rect b="b" l="l" r="r" t="t"/>
                <a:pathLst>
                  <a:path extrusionOk="0" h="847" w="1488">
                    <a:moveTo>
                      <a:pt x="868" y="0"/>
                    </a:moveTo>
                    <a:cubicBezTo>
                      <a:pt x="792" y="0"/>
                      <a:pt x="723" y="6"/>
                      <a:pt x="673" y="15"/>
                    </a:cubicBezTo>
                    <a:cubicBezTo>
                      <a:pt x="367" y="76"/>
                      <a:pt x="1" y="443"/>
                      <a:pt x="429" y="647"/>
                    </a:cubicBezTo>
                    <a:cubicBezTo>
                      <a:pt x="595" y="746"/>
                      <a:pt x="720" y="846"/>
                      <a:pt x="905" y="846"/>
                    </a:cubicBezTo>
                    <a:cubicBezTo>
                      <a:pt x="946" y="846"/>
                      <a:pt x="991" y="841"/>
                      <a:pt x="1039" y="830"/>
                    </a:cubicBezTo>
                    <a:cubicBezTo>
                      <a:pt x="1263" y="789"/>
                      <a:pt x="1488" y="585"/>
                      <a:pt x="1488" y="341"/>
                    </a:cubicBezTo>
                    <a:cubicBezTo>
                      <a:pt x="1488" y="73"/>
                      <a:pt x="1132" y="0"/>
                      <a:pt x="86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20"/>
              <p:cNvSpPr/>
              <p:nvPr/>
            </p:nvSpPr>
            <p:spPr>
              <a:xfrm rot="9366463">
                <a:off x="8340119" y="4458549"/>
                <a:ext cx="98858" cy="78551"/>
              </a:xfrm>
              <a:custGeom>
                <a:rect b="b" l="l" r="r" t="t"/>
                <a:pathLst>
                  <a:path extrusionOk="0" h="1171" w="1956">
                    <a:moveTo>
                      <a:pt x="1038" y="0"/>
                    </a:moveTo>
                    <a:cubicBezTo>
                      <a:pt x="597" y="0"/>
                      <a:pt x="122" y="170"/>
                      <a:pt x="62" y="608"/>
                    </a:cubicBezTo>
                    <a:cubicBezTo>
                      <a:pt x="41" y="608"/>
                      <a:pt x="41" y="628"/>
                      <a:pt x="41" y="648"/>
                    </a:cubicBezTo>
                    <a:cubicBezTo>
                      <a:pt x="1" y="872"/>
                      <a:pt x="347" y="1056"/>
                      <a:pt x="510" y="1096"/>
                    </a:cubicBezTo>
                    <a:cubicBezTo>
                      <a:pt x="646" y="1145"/>
                      <a:pt x="800" y="1170"/>
                      <a:pt x="956" y="1170"/>
                    </a:cubicBezTo>
                    <a:cubicBezTo>
                      <a:pt x="1126" y="1170"/>
                      <a:pt x="1298" y="1140"/>
                      <a:pt x="1447" y="1076"/>
                    </a:cubicBezTo>
                    <a:cubicBezTo>
                      <a:pt x="1467" y="1056"/>
                      <a:pt x="1487" y="1056"/>
                      <a:pt x="1508" y="1056"/>
                    </a:cubicBezTo>
                    <a:cubicBezTo>
                      <a:pt x="1691" y="954"/>
                      <a:pt x="1956" y="791"/>
                      <a:pt x="1956" y="546"/>
                    </a:cubicBezTo>
                    <a:cubicBezTo>
                      <a:pt x="1935" y="282"/>
                      <a:pt x="1671" y="139"/>
                      <a:pt x="1467" y="58"/>
                    </a:cubicBezTo>
                    <a:cubicBezTo>
                      <a:pt x="1341" y="21"/>
                      <a:pt x="1191" y="0"/>
                      <a:pt x="103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20"/>
              <p:cNvSpPr/>
              <p:nvPr/>
            </p:nvSpPr>
            <p:spPr>
              <a:xfrm rot="9366463">
                <a:off x="8418315" y="4547254"/>
                <a:ext cx="54887" cy="42529"/>
              </a:xfrm>
              <a:custGeom>
                <a:rect b="b" l="l" r="r" t="t"/>
                <a:pathLst>
                  <a:path extrusionOk="0" h="634" w="1086">
                    <a:moveTo>
                      <a:pt x="688" y="1"/>
                    </a:moveTo>
                    <a:cubicBezTo>
                      <a:pt x="581" y="1"/>
                      <a:pt x="479" y="17"/>
                      <a:pt x="428" y="39"/>
                    </a:cubicBezTo>
                    <a:cubicBezTo>
                      <a:pt x="387" y="60"/>
                      <a:pt x="346" y="80"/>
                      <a:pt x="306" y="100"/>
                    </a:cubicBezTo>
                    <a:cubicBezTo>
                      <a:pt x="20" y="223"/>
                      <a:pt x="0" y="508"/>
                      <a:pt x="326" y="610"/>
                    </a:cubicBezTo>
                    <a:cubicBezTo>
                      <a:pt x="387" y="625"/>
                      <a:pt x="461" y="634"/>
                      <a:pt x="538" y="634"/>
                    </a:cubicBezTo>
                    <a:cubicBezTo>
                      <a:pt x="769" y="634"/>
                      <a:pt x="1028" y="554"/>
                      <a:pt x="1059" y="324"/>
                    </a:cubicBezTo>
                    <a:cubicBezTo>
                      <a:pt x="1059" y="284"/>
                      <a:pt x="1059" y="263"/>
                      <a:pt x="1059" y="223"/>
                    </a:cubicBezTo>
                    <a:cubicBezTo>
                      <a:pt x="1085" y="53"/>
                      <a:pt x="878" y="1"/>
                      <a:pt x="68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20"/>
              <p:cNvSpPr/>
              <p:nvPr/>
            </p:nvSpPr>
            <p:spPr>
              <a:xfrm rot="9366463">
                <a:off x="9091560" y="4874134"/>
                <a:ext cx="58729" cy="39644"/>
              </a:xfrm>
              <a:custGeom>
                <a:rect b="b" l="l" r="r" t="t"/>
                <a:pathLst>
                  <a:path extrusionOk="0" h="591" w="1162">
                    <a:moveTo>
                      <a:pt x="588" y="0"/>
                    </a:moveTo>
                    <a:cubicBezTo>
                      <a:pt x="496" y="0"/>
                      <a:pt x="405" y="17"/>
                      <a:pt x="327" y="48"/>
                    </a:cubicBezTo>
                    <a:cubicBezTo>
                      <a:pt x="164" y="129"/>
                      <a:pt x="1" y="313"/>
                      <a:pt x="164" y="455"/>
                    </a:cubicBezTo>
                    <a:cubicBezTo>
                      <a:pt x="259" y="551"/>
                      <a:pt x="403" y="590"/>
                      <a:pt x="548" y="590"/>
                    </a:cubicBezTo>
                    <a:cubicBezTo>
                      <a:pt x="650" y="590"/>
                      <a:pt x="751" y="570"/>
                      <a:pt x="836" y="537"/>
                    </a:cubicBezTo>
                    <a:cubicBezTo>
                      <a:pt x="999" y="476"/>
                      <a:pt x="1162" y="292"/>
                      <a:pt x="999" y="129"/>
                    </a:cubicBezTo>
                    <a:cubicBezTo>
                      <a:pt x="886" y="42"/>
                      <a:pt x="735" y="0"/>
                      <a:pt x="588"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20"/>
              <p:cNvSpPr/>
              <p:nvPr/>
            </p:nvSpPr>
            <p:spPr>
              <a:xfrm rot="9366463">
                <a:off x="9115441" y="4723580"/>
                <a:ext cx="64035" cy="60775"/>
              </a:xfrm>
              <a:custGeom>
                <a:rect b="b" l="l" r="r" t="t"/>
                <a:pathLst>
                  <a:path extrusionOk="0" h="906" w="1267">
                    <a:moveTo>
                      <a:pt x="675" y="1"/>
                    </a:moveTo>
                    <a:cubicBezTo>
                      <a:pt x="342" y="1"/>
                      <a:pt x="1" y="147"/>
                      <a:pt x="44" y="397"/>
                    </a:cubicBezTo>
                    <a:cubicBezTo>
                      <a:pt x="65" y="560"/>
                      <a:pt x="105" y="703"/>
                      <a:pt x="268" y="805"/>
                    </a:cubicBezTo>
                    <a:cubicBezTo>
                      <a:pt x="394" y="874"/>
                      <a:pt x="547" y="906"/>
                      <a:pt x="691" y="906"/>
                    </a:cubicBezTo>
                    <a:cubicBezTo>
                      <a:pt x="757" y="906"/>
                      <a:pt x="821" y="899"/>
                      <a:pt x="879" y="886"/>
                    </a:cubicBezTo>
                    <a:cubicBezTo>
                      <a:pt x="1001" y="866"/>
                      <a:pt x="1164" y="805"/>
                      <a:pt x="1226" y="683"/>
                    </a:cubicBezTo>
                    <a:cubicBezTo>
                      <a:pt x="1266" y="560"/>
                      <a:pt x="1266" y="520"/>
                      <a:pt x="1266" y="357"/>
                    </a:cubicBezTo>
                    <a:cubicBezTo>
                      <a:pt x="1247" y="111"/>
                      <a:pt x="965" y="1"/>
                      <a:pt x="675"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20"/>
              <p:cNvSpPr/>
              <p:nvPr/>
            </p:nvSpPr>
            <p:spPr>
              <a:xfrm rot="9366463">
                <a:off x="8904564" y="4806306"/>
                <a:ext cx="71111" cy="53262"/>
              </a:xfrm>
              <a:custGeom>
                <a:rect b="b" l="l" r="r" t="t"/>
                <a:pathLst>
                  <a:path extrusionOk="0" h="794" w="1407">
                    <a:moveTo>
                      <a:pt x="856" y="1"/>
                    </a:moveTo>
                    <a:cubicBezTo>
                      <a:pt x="634" y="1"/>
                      <a:pt x="403" y="66"/>
                      <a:pt x="286" y="183"/>
                    </a:cubicBezTo>
                    <a:cubicBezTo>
                      <a:pt x="143" y="224"/>
                      <a:pt x="1" y="305"/>
                      <a:pt x="1" y="468"/>
                    </a:cubicBezTo>
                    <a:cubicBezTo>
                      <a:pt x="21" y="733"/>
                      <a:pt x="388" y="794"/>
                      <a:pt x="571" y="794"/>
                    </a:cubicBezTo>
                    <a:cubicBezTo>
                      <a:pt x="877" y="794"/>
                      <a:pt x="1406" y="733"/>
                      <a:pt x="1406" y="346"/>
                    </a:cubicBezTo>
                    <a:cubicBezTo>
                      <a:pt x="1406" y="106"/>
                      <a:pt x="1138" y="1"/>
                      <a:pt x="856"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20"/>
              <p:cNvSpPr/>
              <p:nvPr/>
            </p:nvSpPr>
            <p:spPr>
              <a:xfrm rot="9366463">
                <a:off x="8978214" y="5098822"/>
                <a:ext cx="41393" cy="24216"/>
              </a:xfrm>
              <a:custGeom>
                <a:rect b="b" l="l" r="r" t="t"/>
                <a:pathLst>
                  <a:path extrusionOk="0" h="361" w="819">
                    <a:moveTo>
                      <a:pt x="492" y="0"/>
                    </a:moveTo>
                    <a:cubicBezTo>
                      <a:pt x="380" y="0"/>
                      <a:pt x="278" y="32"/>
                      <a:pt x="167" y="101"/>
                    </a:cubicBezTo>
                    <a:cubicBezTo>
                      <a:pt x="1" y="212"/>
                      <a:pt x="193" y="361"/>
                      <a:pt x="378" y="361"/>
                    </a:cubicBezTo>
                    <a:cubicBezTo>
                      <a:pt x="464" y="361"/>
                      <a:pt x="549" y="328"/>
                      <a:pt x="595" y="244"/>
                    </a:cubicBezTo>
                    <a:cubicBezTo>
                      <a:pt x="605" y="213"/>
                      <a:pt x="600" y="208"/>
                      <a:pt x="605" y="208"/>
                    </a:cubicBezTo>
                    <a:cubicBezTo>
                      <a:pt x="607" y="208"/>
                      <a:pt x="612" y="209"/>
                      <a:pt x="623" y="209"/>
                    </a:cubicBezTo>
                    <a:cubicBezTo>
                      <a:pt x="634" y="209"/>
                      <a:pt x="651" y="208"/>
                      <a:pt x="676" y="203"/>
                    </a:cubicBezTo>
                    <a:cubicBezTo>
                      <a:pt x="819" y="162"/>
                      <a:pt x="798" y="40"/>
                      <a:pt x="656" y="20"/>
                    </a:cubicBezTo>
                    <a:cubicBezTo>
                      <a:pt x="598" y="7"/>
                      <a:pt x="544" y="0"/>
                      <a:pt x="492"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20"/>
              <p:cNvSpPr/>
              <p:nvPr/>
            </p:nvSpPr>
            <p:spPr>
              <a:xfrm rot="9366463">
                <a:off x="8793909" y="4524328"/>
                <a:ext cx="69039" cy="53664"/>
              </a:xfrm>
              <a:custGeom>
                <a:rect b="b" l="l" r="r" t="t"/>
                <a:pathLst>
                  <a:path extrusionOk="0" h="800" w="1366">
                    <a:moveTo>
                      <a:pt x="703" y="0"/>
                    </a:moveTo>
                    <a:cubicBezTo>
                      <a:pt x="588" y="0"/>
                      <a:pt x="473" y="21"/>
                      <a:pt x="367" y="59"/>
                    </a:cubicBezTo>
                    <a:cubicBezTo>
                      <a:pt x="204" y="120"/>
                      <a:pt x="1" y="283"/>
                      <a:pt x="103" y="467"/>
                    </a:cubicBezTo>
                    <a:cubicBezTo>
                      <a:pt x="143" y="568"/>
                      <a:pt x="204" y="609"/>
                      <a:pt x="286" y="670"/>
                    </a:cubicBezTo>
                    <a:cubicBezTo>
                      <a:pt x="327" y="711"/>
                      <a:pt x="388" y="731"/>
                      <a:pt x="449" y="752"/>
                    </a:cubicBezTo>
                    <a:cubicBezTo>
                      <a:pt x="421" y="738"/>
                      <a:pt x="400" y="728"/>
                      <a:pt x="386" y="722"/>
                    </a:cubicBezTo>
                    <a:lnTo>
                      <a:pt x="386" y="722"/>
                    </a:lnTo>
                    <a:cubicBezTo>
                      <a:pt x="404" y="728"/>
                      <a:pt x="432" y="739"/>
                      <a:pt x="469" y="752"/>
                    </a:cubicBezTo>
                    <a:cubicBezTo>
                      <a:pt x="555" y="783"/>
                      <a:pt x="651" y="799"/>
                      <a:pt x="747" y="799"/>
                    </a:cubicBezTo>
                    <a:cubicBezTo>
                      <a:pt x="901" y="799"/>
                      <a:pt x="1057" y="758"/>
                      <a:pt x="1182" y="670"/>
                    </a:cubicBezTo>
                    <a:cubicBezTo>
                      <a:pt x="1304" y="568"/>
                      <a:pt x="1365" y="467"/>
                      <a:pt x="1324" y="304"/>
                    </a:cubicBezTo>
                    <a:cubicBezTo>
                      <a:pt x="1284" y="202"/>
                      <a:pt x="1182" y="141"/>
                      <a:pt x="1080" y="80"/>
                    </a:cubicBezTo>
                    <a:cubicBezTo>
                      <a:pt x="962" y="26"/>
                      <a:pt x="832" y="0"/>
                      <a:pt x="703"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20"/>
              <p:cNvSpPr/>
              <p:nvPr/>
            </p:nvSpPr>
            <p:spPr>
              <a:xfrm rot="9366463">
                <a:off x="8853317" y="4391880"/>
                <a:ext cx="63833" cy="51383"/>
              </a:xfrm>
              <a:custGeom>
                <a:rect b="b" l="l" r="r" t="t"/>
                <a:pathLst>
                  <a:path extrusionOk="0" h="766" w="1263">
                    <a:moveTo>
                      <a:pt x="563" y="1"/>
                    </a:moveTo>
                    <a:cubicBezTo>
                      <a:pt x="392" y="1"/>
                      <a:pt x="224" y="51"/>
                      <a:pt x="143" y="163"/>
                    </a:cubicBezTo>
                    <a:cubicBezTo>
                      <a:pt x="122" y="184"/>
                      <a:pt x="122" y="204"/>
                      <a:pt x="102" y="225"/>
                    </a:cubicBezTo>
                    <a:cubicBezTo>
                      <a:pt x="61" y="306"/>
                      <a:pt x="0" y="408"/>
                      <a:pt x="61" y="489"/>
                    </a:cubicBezTo>
                    <a:cubicBezTo>
                      <a:pt x="183" y="673"/>
                      <a:pt x="306" y="713"/>
                      <a:pt x="509" y="754"/>
                    </a:cubicBezTo>
                    <a:cubicBezTo>
                      <a:pt x="551" y="762"/>
                      <a:pt x="598" y="766"/>
                      <a:pt x="647" y="766"/>
                    </a:cubicBezTo>
                    <a:cubicBezTo>
                      <a:pt x="861" y="766"/>
                      <a:pt x="1119" y="688"/>
                      <a:pt x="1202" y="489"/>
                    </a:cubicBezTo>
                    <a:cubicBezTo>
                      <a:pt x="1263" y="347"/>
                      <a:pt x="1161" y="265"/>
                      <a:pt x="1059" y="184"/>
                    </a:cubicBezTo>
                    <a:lnTo>
                      <a:pt x="1039" y="184"/>
                    </a:lnTo>
                    <a:cubicBezTo>
                      <a:pt x="1018" y="163"/>
                      <a:pt x="1018" y="163"/>
                      <a:pt x="998" y="143"/>
                    </a:cubicBezTo>
                    <a:cubicBezTo>
                      <a:pt x="906" y="51"/>
                      <a:pt x="733" y="1"/>
                      <a:pt x="56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20"/>
              <p:cNvSpPr/>
              <p:nvPr/>
            </p:nvSpPr>
            <p:spPr>
              <a:xfrm rot="9366463">
                <a:off x="8626590" y="5083860"/>
                <a:ext cx="57667" cy="49975"/>
              </a:xfrm>
              <a:custGeom>
                <a:rect b="b" l="l" r="r" t="t"/>
                <a:pathLst>
                  <a:path extrusionOk="0" h="745" w="1141">
                    <a:moveTo>
                      <a:pt x="620" y="0"/>
                    </a:moveTo>
                    <a:cubicBezTo>
                      <a:pt x="436" y="0"/>
                      <a:pt x="244" y="64"/>
                      <a:pt x="143" y="164"/>
                    </a:cubicBezTo>
                    <a:cubicBezTo>
                      <a:pt x="143" y="185"/>
                      <a:pt x="123" y="205"/>
                      <a:pt x="102" y="205"/>
                    </a:cubicBezTo>
                    <a:cubicBezTo>
                      <a:pt x="0" y="307"/>
                      <a:pt x="41" y="429"/>
                      <a:pt x="123" y="531"/>
                    </a:cubicBezTo>
                    <a:cubicBezTo>
                      <a:pt x="112" y="526"/>
                      <a:pt x="106" y="523"/>
                      <a:pt x="103" y="523"/>
                    </a:cubicBezTo>
                    <a:cubicBezTo>
                      <a:pt x="95" y="523"/>
                      <a:pt x="118" y="546"/>
                      <a:pt x="163" y="592"/>
                    </a:cubicBezTo>
                    <a:cubicBezTo>
                      <a:pt x="184" y="613"/>
                      <a:pt x="204" y="633"/>
                      <a:pt x="225" y="653"/>
                    </a:cubicBezTo>
                    <a:cubicBezTo>
                      <a:pt x="265" y="674"/>
                      <a:pt x="306" y="674"/>
                      <a:pt x="306" y="694"/>
                    </a:cubicBezTo>
                    <a:cubicBezTo>
                      <a:pt x="374" y="728"/>
                      <a:pt x="453" y="744"/>
                      <a:pt x="532" y="744"/>
                    </a:cubicBezTo>
                    <a:cubicBezTo>
                      <a:pt x="612" y="744"/>
                      <a:pt x="693" y="727"/>
                      <a:pt x="763" y="695"/>
                    </a:cubicBezTo>
                    <a:lnTo>
                      <a:pt x="763" y="695"/>
                    </a:lnTo>
                    <a:cubicBezTo>
                      <a:pt x="813" y="680"/>
                      <a:pt x="860" y="661"/>
                      <a:pt x="917" y="633"/>
                    </a:cubicBezTo>
                    <a:cubicBezTo>
                      <a:pt x="958" y="592"/>
                      <a:pt x="998" y="551"/>
                      <a:pt x="1039" y="511"/>
                    </a:cubicBezTo>
                    <a:cubicBezTo>
                      <a:pt x="1141" y="409"/>
                      <a:pt x="1100" y="287"/>
                      <a:pt x="1019" y="185"/>
                    </a:cubicBezTo>
                    <a:cubicBezTo>
                      <a:pt x="1019" y="164"/>
                      <a:pt x="998" y="144"/>
                      <a:pt x="998" y="144"/>
                    </a:cubicBezTo>
                    <a:cubicBezTo>
                      <a:pt x="916" y="43"/>
                      <a:pt x="771" y="0"/>
                      <a:pt x="620"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20"/>
              <p:cNvSpPr/>
              <p:nvPr/>
            </p:nvSpPr>
            <p:spPr>
              <a:xfrm rot="9366463">
                <a:off x="8652747" y="4904526"/>
                <a:ext cx="63884" cy="46218"/>
              </a:xfrm>
              <a:custGeom>
                <a:rect b="b" l="l" r="r" t="t"/>
                <a:pathLst>
                  <a:path extrusionOk="0" h="689" w="1264">
                    <a:moveTo>
                      <a:pt x="742" y="1"/>
                    </a:moveTo>
                    <a:cubicBezTo>
                      <a:pt x="674" y="1"/>
                      <a:pt x="614" y="7"/>
                      <a:pt x="571" y="16"/>
                    </a:cubicBezTo>
                    <a:cubicBezTo>
                      <a:pt x="327" y="77"/>
                      <a:pt x="1" y="383"/>
                      <a:pt x="347" y="566"/>
                    </a:cubicBezTo>
                    <a:cubicBezTo>
                      <a:pt x="429" y="607"/>
                      <a:pt x="490" y="648"/>
                      <a:pt x="571" y="668"/>
                    </a:cubicBezTo>
                    <a:cubicBezTo>
                      <a:pt x="632" y="688"/>
                      <a:pt x="693" y="688"/>
                      <a:pt x="775" y="688"/>
                    </a:cubicBezTo>
                    <a:lnTo>
                      <a:pt x="877" y="688"/>
                    </a:lnTo>
                    <a:cubicBezTo>
                      <a:pt x="897" y="668"/>
                      <a:pt x="897" y="668"/>
                      <a:pt x="897" y="668"/>
                    </a:cubicBezTo>
                    <a:cubicBezTo>
                      <a:pt x="1080" y="627"/>
                      <a:pt x="1243" y="505"/>
                      <a:pt x="1264" y="301"/>
                    </a:cubicBezTo>
                    <a:cubicBezTo>
                      <a:pt x="1264" y="67"/>
                      <a:pt x="964" y="1"/>
                      <a:pt x="742"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79" name="Google Shape;5079;p20"/>
            <p:cNvSpPr/>
            <p:nvPr/>
          </p:nvSpPr>
          <p:spPr>
            <a:xfrm rot="10492189">
              <a:off x="9353130" y="4646771"/>
              <a:ext cx="18285" cy="34697"/>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20"/>
            <p:cNvSpPr/>
            <p:nvPr/>
          </p:nvSpPr>
          <p:spPr>
            <a:xfrm rot="10492189">
              <a:off x="9363456" y="4628094"/>
              <a:ext cx="2420" cy="18416"/>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20"/>
            <p:cNvSpPr/>
            <p:nvPr/>
          </p:nvSpPr>
          <p:spPr>
            <a:xfrm rot="10492189">
              <a:off x="9335267" y="4626037"/>
              <a:ext cx="13490" cy="30944"/>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20"/>
            <p:cNvSpPr/>
            <p:nvPr/>
          </p:nvSpPr>
          <p:spPr>
            <a:xfrm rot="10492189">
              <a:off x="9366290" y="4529569"/>
              <a:ext cx="2420" cy="2078"/>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20"/>
            <p:cNvSpPr/>
            <p:nvPr/>
          </p:nvSpPr>
          <p:spPr>
            <a:xfrm rot="10492189">
              <a:off x="9330422" y="4650975"/>
              <a:ext cx="6767" cy="18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20"/>
            <p:cNvSpPr/>
            <p:nvPr/>
          </p:nvSpPr>
          <p:spPr>
            <a:xfrm rot="10492189">
              <a:off x="9355841" y="4601227"/>
              <a:ext cx="11518" cy="9237"/>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20"/>
            <p:cNvSpPr/>
            <p:nvPr/>
          </p:nvSpPr>
          <p:spPr>
            <a:xfrm rot="10492189">
              <a:off x="9307808" y="4465926"/>
              <a:ext cx="55439" cy="72857"/>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20"/>
            <p:cNvSpPr/>
            <p:nvPr/>
          </p:nvSpPr>
          <p:spPr>
            <a:xfrm rot="10492189">
              <a:off x="9355941" y="4531806"/>
              <a:ext cx="20257" cy="42895"/>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20"/>
            <p:cNvSpPr/>
            <p:nvPr/>
          </p:nvSpPr>
          <p:spPr>
            <a:xfrm rot="10492189">
              <a:off x="9324403" y="4576927"/>
              <a:ext cx="36436" cy="48957"/>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20"/>
            <p:cNvSpPr/>
            <p:nvPr/>
          </p:nvSpPr>
          <p:spPr>
            <a:xfrm rot="10492189">
              <a:off x="9294931" y="4637792"/>
              <a:ext cx="15462" cy="27076"/>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20"/>
            <p:cNvSpPr/>
            <p:nvPr/>
          </p:nvSpPr>
          <p:spPr>
            <a:xfrm rot="10492189">
              <a:off x="9372284" y="4510793"/>
              <a:ext cx="10711" cy="24478"/>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20"/>
            <p:cNvSpPr/>
            <p:nvPr/>
          </p:nvSpPr>
          <p:spPr>
            <a:xfrm rot="10492189">
              <a:off x="9375638" y="4472114"/>
              <a:ext cx="9187" cy="13856"/>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20"/>
            <p:cNvSpPr/>
            <p:nvPr/>
          </p:nvSpPr>
          <p:spPr>
            <a:xfrm rot="10492189">
              <a:off x="9303317" y="4545543"/>
              <a:ext cx="7977" cy="13509"/>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20"/>
            <p:cNvSpPr/>
            <p:nvPr/>
          </p:nvSpPr>
          <p:spPr>
            <a:xfrm rot="10492189">
              <a:off x="9342380" y="4451253"/>
              <a:ext cx="4527" cy="1235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3" name="Google Shape;5093;p20"/>
          <p:cNvGrpSpPr/>
          <p:nvPr/>
        </p:nvGrpSpPr>
        <p:grpSpPr>
          <a:xfrm>
            <a:off x="-516400" y="4294925"/>
            <a:ext cx="1916100" cy="1358175"/>
            <a:chOff x="-516400" y="4294925"/>
            <a:chExt cx="1916100" cy="1358175"/>
          </a:xfrm>
        </p:grpSpPr>
        <p:sp>
          <p:nvSpPr>
            <p:cNvPr id="5094" name="Google Shape;5094;p20"/>
            <p:cNvSpPr/>
            <p:nvPr/>
          </p:nvSpPr>
          <p:spPr>
            <a:xfrm>
              <a:off x="354102" y="4510488"/>
              <a:ext cx="129212" cy="2202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20"/>
            <p:cNvSpPr/>
            <p:nvPr/>
          </p:nvSpPr>
          <p:spPr>
            <a:xfrm>
              <a:off x="-311003" y="4718435"/>
              <a:ext cx="116875" cy="198396"/>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20"/>
            <p:cNvSpPr/>
            <p:nvPr/>
          </p:nvSpPr>
          <p:spPr>
            <a:xfrm>
              <a:off x="-146513" y="4410193"/>
              <a:ext cx="126182" cy="17593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20"/>
            <p:cNvSpPr/>
            <p:nvPr/>
          </p:nvSpPr>
          <p:spPr>
            <a:xfrm>
              <a:off x="681568" y="4340877"/>
              <a:ext cx="119905" cy="18497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20"/>
            <p:cNvSpPr/>
            <p:nvPr/>
          </p:nvSpPr>
          <p:spPr>
            <a:xfrm>
              <a:off x="-516400" y="4294925"/>
              <a:ext cx="117741" cy="184197"/>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20"/>
            <p:cNvSpPr/>
            <p:nvPr/>
          </p:nvSpPr>
          <p:spPr>
            <a:xfrm>
              <a:off x="1074614" y="4404772"/>
              <a:ext cx="103456" cy="171418"/>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20"/>
            <p:cNvSpPr/>
            <p:nvPr/>
          </p:nvSpPr>
          <p:spPr>
            <a:xfrm>
              <a:off x="1273734" y="4653121"/>
              <a:ext cx="125965" cy="207173"/>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20"/>
            <p:cNvSpPr/>
            <p:nvPr/>
          </p:nvSpPr>
          <p:spPr>
            <a:xfrm>
              <a:off x="912288" y="4980337"/>
              <a:ext cx="132025" cy="16986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20"/>
            <p:cNvSpPr/>
            <p:nvPr/>
          </p:nvSpPr>
          <p:spPr>
            <a:xfrm>
              <a:off x="730699" y="5362929"/>
              <a:ext cx="154102" cy="175162"/>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20"/>
            <p:cNvSpPr/>
            <p:nvPr/>
          </p:nvSpPr>
          <p:spPr>
            <a:xfrm>
              <a:off x="386567" y="5480649"/>
              <a:ext cx="141332" cy="17245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20"/>
            <p:cNvSpPr/>
            <p:nvPr/>
          </p:nvSpPr>
          <p:spPr>
            <a:xfrm>
              <a:off x="528116" y="5106319"/>
              <a:ext cx="111031" cy="183552"/>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20"/>
            <p:cNvSpPr/>
            <p:nvPr/>
          </p:nvSpPr>
          <p:spPr>
            <a:xfrm>
              <a:off x="122949" y="5279027"/>
              <a:ext cx="108434" cy="14095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20"/>
            <p:cNvSpPr/>
            <p:nvPr/>
          </p:nvSpPr>
          <p:spPr>
            <a:xfrm>
              <a:off x="1215081" y="5342276"/>
              <a:ext cx="114061" cy="167546"/>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20"/>
            <p:cNvSpPr/>
            <p:nvPr/>
          </p:nvSpPr>
          <p:spPr>
            <a:xfrm>
              <a:off x="-123571" y="5424113"/>
              <a:ext cx="134839" cy="175420"/>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20"/>
            <p:cNvSpPr/>
            <p:nvPr/>
          </p:nvSpPr>
          <p:spPr>
            <a:xfrm>
              <a:off x="-314683" y="5086053"/>
              <a:ext cx="132025" cy="1669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20"/>
            <p:cNvSpPr/>
            <p:nvPr/>
          </p:nvSpPr>
          <p:spPr>
            <a:xfrm>
              <a:off x="695203" y="4693652"/>
              <a:ext cx="117741" cy="196718"/>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20"/>
            <p:cNvSpPr/>
            <p:nvPr/>
          </p:nvSpPr>
          <p:spPr>
            <a:xfrm>
              <a:off x="159094" y="4919928"/>
              <a:ext cx="103456" cy="174129"/>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chemeClr val="lt2"/>
        </a:solidFill>
      </p:bgPr>
    </p:bg>
    <p:spTree>
      <p:nvGrpSpPr>
        <p:cNvPr id="974" name="Shape 974"/>
        <p:cNvGrpSpPr/>
        <p:nvPr/>
      </p:nvGrpSpPr>
      <p:grpSpPr>
        <a:xfrm>
          <a:off x="0" y="0"/>
          <a:ext cx="0" cy="0"/>
          <a:chOff x="0" y="0"/>
          <a:chExt cx="0" cy="0"/>
        </a:xfrm>
      </p:grpSpPr>
      <p:sp>
        <p:nvSpPr>
          <p:cNvPr id="975" name="Google Shape;975;p3"/>
          <p:cNvSpPr/>
          <p:nvPr/>
        </p:nvSpPr>
        <p:spPr>
          <a:xfrm>
            <a:off x="-783400" y="1498153"/>
            <a:ext cx="6799936" cy="4003145"/>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
          <p:cNvSpPr txBox="1"/>
          <p:nvPr>
            <p:ph type="title"/>
          </p:nvPr>
        </p:nvSpPr>
        <p:spPr>
          <a:xfrm>
            <a:off x="2580150" y="1488175"/>
            <a:ext cx="3983700" cy="1155300"/>
          </a:xfrm>
          <a:prstGeom prst="rect">
            <a:avLst/>
          </a:prstGeom>
        </p:spPr>
        <p:txBody>
          <a:bodyPr anchorCtr="0" anchor="ctr" bIns="91425" lIns="91425" spcFirstLastPara="1" rIns="91425" wrap="square" tIns="91425">
            <a:noAutofit/>
          </a:bodyPr>
          <a:lstStyle>
            <a:lvl1pPr lvl="0" algn="ctr">
              <a:spcBef>
                <a:spcPts val="0"/>
              </a:spcBef>
              <a:spcAft>
                <a:spcPts val="0"/>
              </a:spcAft>
              <a:buSzPts val="8000"/>
              <a:buFont typeface="Sue Ellen Francisco"/>
              <a:buNone/>
              <a:defRPr sz="8000">
                <a:solidFill>
                  <a:srgbClr val="F9F6F2"/>
                </a:solidFill>
                <a:latin typeface="Sue Ellen Francisco"/>
                <a:ea typeface="Sue Ellen Francisco"/>
                <a:cs typeface="Sue Ellen Francisco"/>
                <a:sym typeface="Sue Ellen Francisco"/>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977" name="Google Shape;977;p3"/>
          <p:cNvSpPr/>
          <p:nvPr/>
        </p:nvSpPr>
        <p:spPr>
          <a:xfrm rot="1402598">
            <a:off x="7223013" y="3297446"/>
            <a:ext cx="16316" cy="6196"/>
          </a:xfrm>
          <a:custGeom>
            <a:rect b="b" l="l" r="r" t="t"/>
            <a:pathLst>
              <a:path extrusionOk="0" h="123" w="286">
                <a:moveTo>
                  <a:pt x="286" y="0"/>
                </a:moveTo>
                <a:lnTo>
                  <a:pt x="286" y="0"/>
                </a:lnTo>
                <a:cubicBezTo>
                  <a:pt x="184" y="20"/>
                  <a:pt x="102" y="61"/>
                  <a:pt x="1" y="122"/>
                </a:cubicBezTo>
                <a:cubicBezTo>
                  <a:pt x="82" y="122"/>
                  <a:pt x="184" y="61"/>
                  <a:pt x="286" y="0"/>
                </a:cubicBez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
          <p:cNvSpPr/>
          <p:nvPr/>
        </p:nvSpPr>
        <p:spPr>
          <a:xfrm rot="1402598">
            <a:off x="7306084" y="3496607"/>
            <a:ext cx="16316" cy="8261"/>
          </a:xfrm>
          <a:custGeom>
            <a:rect b="b" l="l" r="r" t="t"/>
            <a:pathLst>
              <a:path extrusionOk="0" h="164" w="286">
                <a:moveTo>
                  <a:pt x="286" y="0"/>
                </a:moveTo>
                <a:cubicBezTo>
                  <a:pt x="184" y="21"/>
                  <a:pt x="102" y="61"/>
                  <a:pt x="1" y="163"/>
                </a:cubicBezTo>
                <a:cubicBezTo>
                  <a:pt x="82" y="143"/>
                  <a:pt x="184" y="61"/>
                  <a:pt x="286" y="0"/>
                </a:cubicBez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
          <p:cNvSpPr/>
          <p:nvPr/>
        </p:nvSpPr>
        <p:spPr>
          <a:xfrm rot="1402598">
            <a:off x="7323504" y="3499203"/>
            <a:ext cx="57" cy="1058"/>
          </a:xfrm>
          <a:custGeom>
            <a:rect b="b" l="l" r="r" t="t"/>
            <a:pathLst>
              <a:path extrusionOk="0" h="21" w="1">
                <a:moveTo>
                  <a:pt x="1" y="0"/>
                </a:moveTo>
                <a:lnTo>
                  <a:pt x="1" y="0"/>
                </a:lnTo>
                <a:lnTo>
                  <a:pt x="1" y="20"/>
                </a:lnTo>
                <a:close/>
              </a:path>
            </a:pathLst>
          </a:custGeom>
          <a:solidFill>
            <a:srgbClr val="FF8E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
          <p:cNvSpPr txBox="1"/>
          <p:nvPr>
            <p:ph idx="1" type="subTitle"/>
          </p:nvPr>
        </p:nvSpPr>
        <p:spPr>
          <a:xfrm>
            <a:off x="2143500" y="2643475"/>
            <a:ext cx="4857000" cy="412500"/>
          </a:xfrm>
          <a:prstGeom prst="rect">
            <a:avLst/>
          </a:prstGeom>
        </p:spPr>
        <p:txBody>
          <a:bodyPr anchorCtr="0" anchor="t" bIns="91425" lIns="91425" spcFirstLastPara="1" rIns="91425" wrap="square" tIns="91425">
            <a:noAutofit/>
          </a:bodyPr>
          <a:lstStyle>
            <a:lvl1pPr lvl="0" algn="ctr">
              <a:spcBef>
                <a:spcPts val="0"/>
              </a:spcBef>
              <a:spcAft>
                <a:spcPts val="0"/>
              </a:spcAft>
              <a:buSzPts val="1500"/>
              <a:buNone/>
              <a:defRPr/>
            </a:lvl1pPr>
            <a:lvl2pPr lvl="1" algn="ctr">
              <a:spcBef>
                <a:spcPts val="1600"/>
              </a:spcBef>
              <a:spcAft>
                <a:spcPts val="0"/>
              </a:spcAft>
              <a:buSzPts val="1500"/>
              <a:buNone/>
              <a:defRPr/>
            </a:lvl2pPr>
            <a:lvl3pPr lvl="2" algn="ctr">
              <a:spcBef>
                <a:spcPts val="1600"/>
              </a:spcBef>
              <a:spcAft>
                <a:spcPts val="0"/>
              </a:spcAft>
              <a:buSzPts val="1500"/>
              <a:buNone/>
              <a:defRPr/>
            </a:lvl3pPr>
            <a:lvl4pPr lvl="3" algn="ctr">
              <a:spcBef>
                <a:spcPts val="1600"/>
              </a:spcBef>
              <a:spcAft>
                <a:spcPts val="0"/>
              </a:spcAft>
              <a:buSzPts val="1500"/>
              <a:buNone/>
              <a:defRPr/>
            </a:lvl4pPr>
            <a:lvl5pPr lvl="4" algn="ctr">
              <a:spcBef>
                <a:spcPts val="1600"/>
              </a:spcBef>
              <a:spcAft>
                <a:spcPts val="0"/>
              </a:spcAft>
              <a:buSzPts val="1500"/>
              <a:buNone/>
              <a:defRPr/>
            </a:lvl5pPr>
            <a:lvl6pPr lvl="5" algn="ctr">
              <a:spcBef>
                <a:spcPts val="1600"/>
              </a:spcBef>
              <a:spcAft>
                <a:spcPts val="0"/>
              </a:spcAft>
              <a:buSzPts val="1500"/>
              <a:buNone/>
              <a:defRPr/>
            </a:lvl6pPr>
            <a:lvl7pPr lvl="6" algn="ctr">
              <a:spcBef>
                <a:spcPts val="1600"/>
              </a:spcBef>
              <a:spcAft>
                <a:spcPts val="0"/>
              </a:spcAft>
              <a:buSzPts val="1500"/>
              <a:buNone/>
              <a:defRPr/>
            </a:lvl7pPr>
            <a:lvl8pPr lvl="7" algn="ctr">
              <a:spcBef>
                <a:spcPts val="1600"/>
              </a:spcBef>
              <a:spcAft>
                <a:spcPts val="0"/>
              </a:spcAft>
              <a:buSzPts val="1500"/>
              <a:buNone/>
              <a:defRPr/>
            </a:lvl8pPr>
            <a:lvl9pPr lvl="8" algn="ctr">
              <a:spcBef>
                <a:spcPts val="1600"/>
              </a:spcBef>
              <a:spcAft>
                <a:spcPts val="1600"/>
              </a:spcAft>
              <a:buSzPts val="1500"/>
              <a:buNone/>
              <a:defRPr/>
            </a:lvl9pPr>
          </a:lstStyle>
          <a:p/>
        </p:txBody>
      </p:sp>
      <p:grpSp>
        <p:nvGrpSpPr>
          <p:cNvPr id="981" name="Google Shape;981;p3"/>
          <p:cNvGrpSpPr/>
          <p:nvPr/>
        </p:nvGrpSpPr>
        <p:grpSpPr>
          <a:xfrm>
            <a:off x="7296778" y="3438416"/>
            <a:ext cx="3267024" cy="2386790"/>
            <a:chOff x="7296778" y="3438416"/>
            <a:chExt cx="3267024" cy="2386790"/>
          </a:xfrm>
        </p:grpSpPr>
        <p:sp>
          <p:nvSpPr>
            <p:cNvPr id="982" name="Google Shape;982;p3"/>
            <p:cNvSpPr/>
            <p:nvPr/>
          </p:nvSpPr>
          <p:spPr>
            <a:xfrm rot="9979127">
              <a:off x="7596493" y="3847800"/>
              <a:ext cx="2730694" cy="1466878"/>
            </a:xfrm>
            <a:custGeom>
              <a:rect b="b" l="l" r="r" t="t"/>
              <a:pathLst>
                <a:path extrusionOk="0" h="12461" w="23197">
                  <a:moveTo>
                    <a:pt x="1" y="1"/>
                  </a:moveTo>
                  <a:cubicBezTo>
                    <a:pt x="1" y="5837"/>
                    <a:pt x="3391" y="10773"/>
                    <a:pt x="8080" y="12450"/>
                  </a:cubicBezTo>
                  <a:cubicBezTo>
                    <a:pt x="8750" y="12452"/>
                    <a:pt x="9412" y="12460"/>
                    <a:pt x="10063" y="12460"/>
                  </a:cubicBezTo>
                  <a:cubicBezTo>
                    <a:pt x="13283" y="12460"/>
                    <a:pt x="16268" y="12253"/>
                    <a:pt x="18941" y="9969"/>
                  </a:cubicBezTo>
                  <a:cubicBezTo>
                    <a:pt x="19197" y="9749"/>
                    <a:pt x="19479" y="9519"/>
                    <a:pt x="19762" y="9272"/>
                  </a:cubicBezTo>
                  <a:cubicBezTo>
                    <a:pt x="21448" y="7391"/>
                    <a:pt x="22623" y="4928"/>
                    <a:pt x="23038" y="2173"/>
                  </a:cubicBezTo>
                  <a:cubicBezTo>
                    <a:pt x="23020" y="1872"/>
                    <a:pt x="23011" y="1572"/>
                    <a:pt x="23011" y="1281"/>
                  </a:cubicBezTo>
                  <a:cubicBezTo>
                    <a:pt x="23011" y="1034"/>
                    <a:pt x="23073" y="831"/>
                    <a:pt x="23179" y="680"/>
                  </a:cubicBezTo>
                  <a:cubicBezTo>
                    <a:pt x="23197" y="451"/>
                    <a:pt x="23197" y="230"/>
                    <a:pt x="231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
            <p:cNvSpPr/>
            <p:nvPr/>
          </p:nvSpPr>
          <p:spPr>
            <a:xfrm rot="9979127">
              <a:off x="9174081" y="3885618"/>
              <a:ext cx="16480" cy="17775"/>
            </a:xfrm>
            <a:custGeom>
              <a:rect b="b" l="l" r="r" t="t"/>
              <a:pathLst>
                <a:path extrusionOk="0" h="151" w="140">
                  <a:moveTo>
                    <a:pt x="122" y="1"/>
                  </a:moveTo>
                  <a:cubicBezTo>
                    <a:pt x="11" y="1"/>
                    <a:pt x="0" y="150"/>
                    <a:pt x="11" y="150"/>
                  </a:cubicBezTo>
                  <a:cubicBezTo>
                    <a:pt x="13" y="150"/>
                    <a:pt x="14" y="148"/>
                    <a:pt x="16" y="143"/>
                  </a:cubicBezTo>
                  <a:cubicBezTo>
                    <a:pt x="24" y="148"/>
                    <a:pt x="32" y="151"/>
                    <a:pt x="39" y="151"/>
                  </a:cubicBezTo>
                  <a:cubicBezTo>
                    <a:pt x="93" y="151"/>
                    <a:pt x="116" y="18"/>
                    <a:pt x="140" y="2"/>
                  </a:cubicBezTo>
                  <a:cubicBezTo>
                    <a:pt x="134" y="1"/>
                    <a:pt x="128" y="1"/>
                    <a:pt x="1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3"/>
            <p:cNvSpPr/>
            <p:nvPr/>
          </p:nvSpPr>
          <p:spPr>
            <a:xfrm rot="9979127">
              <a:off x="9349772" y="3869595"/>
              <a:ext cx="31313" cy="6357"/>
            </a:xfrm>
            <a:custGeom>
              <a:rect b="b" l="l" r="r" t="t"/>
              <a:pathLst>
                <a:path extrusionOk="0" h="54" w="266">
                  <a:moveTo>
                    <a:pt x="265" y="1"/>
                  </a:moveTo>
                  <a:lnTo>
                    <a:pt x="0" y="54"/>
                  </a:lnTo>
                  <a:lnTo>
                    <a:pt x="212" y="54"/>
                  </a:lnTo>
                  <a:lnTo>
                    <a:pt x="26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3"/>
            <p:cNvSpPr/>
            <p:nvPr/>
          </p:nvSpPr>
          <p:spPr>
            <a:xfrm rot="9979127">
              <a:off x="9406902" y="3870555"/>
              <a:ext cx="99942" cy="61449"/>
            </a:xfrm>
            <a:custGeom>
              <a:rect b="b" l="l" r="r" t="t"/>
              <a:pathLst>
                <a:path extrusionOk="0" h="522" w="849">
                  <a:moveTo>
                    <a:pt x="71" y="0"/>
                  </a:moveTo>
                  <a:lnTo>
                    <a:pt x="71" y="0"/>
                  </a:lnTo>
                  <a:cubicBezTo>
                    <a:pt x="0" y="318"/>
                    <a:pt x="495" y="230"/>
                    <a:pt x="645" y="442"/>
                  </a:cubicBezTo>
                  <a:lnTo>
                    <a:pt x="645" y="521"/>
                  </a:lnTo>
                  <a:lnTo>
                    <a:pt x="848" y="380"/>
                  </a:lnTo>
                  <a:cubicBezTo>
                    <a:pt x="716" y="318"/>
                    <a:pt x="557" y="274"/>
                    <a:pt x="407" y="221"/>
                  </a:cubicBezTo>
                  <a:cubicBezTo>
                    <a:pt x="327" y="195"/>
                    <a:pt x="256" y="159"/>
                    <a:pt x="204" y="133"/>
                  </a:cubicBezTo>
                  <a:cubicBezTo>
                    <a:pt x="142" y="89"/>
                    <a:pt x="98" y="53"/>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
            <p:cNvSpPr/>
            <p:nvPr/>
          </p:nvSpPr>
          <p:spPr>
            <a:xfrm rot="9979127">
              <a:off x="9537436" y="4003896"/>
              <a:ext cx="20836" cy="14715"/>
            </a:xfrm>
            <a:custGeom>
              <a:rect b="b" l="l" r="r" t="t"/>
              <a:pathLst>
                <a:path extrusionOk="0" h="125" w="177">
                  <a:moveTo>
                    <a:pt x="71" y="1"/>
                  </a:moveTo>
                  <a:cubicBezTo>
                    <a:pt x="56" y="46"/>
                    <a:pt x="21" y="49"/>
                    <a:pt x="9" y="49"/>
                  </a:cubicBezTo>
                  <a:cubicBezTo>
                    <a:pt x="7" y="49"/>
                    <a:pt x="5" y="49"/>
                    <a:pt x="5" y="49"/>
                  </a:cubicBezTo>
                  <a:cubicBezTo>
                    <a:pt x="0" y="49"/>
                    <a:pt x="35" y="54"/>
                    <a:pt x="177" y="124"/>
                  </a:cubicBezTo>
                  <a:cubicBezTo>
                    <a:pt x="168" y="98"/>
                    <a:pt x="168" y="89"/>
                    <a:pt x="168" y="80"/>
                  </a:cubicBezTo>
                  <a:cubicBezTo>
                    <a:pt x="150" y="62"/>
                    <a:pt x="115" y="45"/>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
            <p:cNvSpPr/>
            <p:nvPr/>
          </p:nvSpPr>
          <p:spPr>
            <a:xfrm rot="9979127">
              <a:off x="9530869" y="4010427"/>
              <a:ext cx="8240" cy="6945"/>
            </a:xfrm>
            <a:custGeom>
              <a:rect b="b" l="l" r="r" t="t"/>
              <a:pathLst>
                <a:path extrusionOk="0" h="59" w="70">
                  <a:moveTo>
                    <a:pt x="16" y="1"/>
                  </a:moveTo>
                  <a:cubicBezTo>
                    <a:pt x="7" y="1"/>
                    <a:pt x="1" y="12"/>
                    <a:pt x="3" y="43"/>
                  </a:cubicBezTo>
                  <a:cubicBezTo>
                    <a:pt x="22" y="55"/>
                    <a:pt x="34" y="59"/>
                    <a:pt x="42" y="59"/>
                  </a:cubicBezTo>
                  <a:cubicBezTo>
                    <a:pt x="69" y="59"/>
                    <a:pt x="36" y="1"/>
                    <a:pt x="1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
            <p:cNvSpPr/>
            <p:nvPr/>
          </p:nvSpPr>
          <p:spPr>
            <a:xfrm rot="9979127">
              <a:off x="9583799" y="4035018"/>
              <a:ext cx="25074" cy="25309"/>
            </a:xfrm>
            <a:custGeom>
              <a:rect b="b" l="l" r="r" t="t"/>
              <a:pathLst>
                <a:path extrusionOk="0" h="215" w="213">
                  <a:moveTo>
                    <a:pt x="81" y="1"/>
                  </a:moveTo>
                  <a:cubicBezTo>
                    <a:pt x="10" y="1"/>
                    <a:pt x="1" y="66"/>
                    <a:pt x="1" y="170"/>
                  </a:cubicBezTo>
                  <a:lnTo>
                    <a:pt x="204" y="214"/>
                  </a:lnTo>
                  <a:cubicBezTo>
                    <a:pt x="213" y="143"/>
                    <a:pt x="107" y="29"/>
                    <a:pt x="186" y="29"/>
                  </a:cubicBezTo>
                  <a:cubicBezTo>
                    <a:pt x="141" y="10"/>
                    <a:pt x="107" y="1"/>
                    <a:pt x="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
            <p:cNvSpPr/>
            <p:nvPr/>
          </p:nvSpPr>
          <p:spPr>
            <a:xfrm rot="9979127">
              <a:off x="9623042" y="4022448"/>
              <a:ext cx="12596" cy="5062"/>
            </a:xfrm>
            <a:custGeom>
              <a:rect b="b" l="l" r="r" t="t"/>
              <a:pathLst>
                <a:path extrusionOk="0" h="43" w="107">
                  <a:moveTo>
                    <a:pt x="62" y="0"/>
                  </a:moveTo>
                  <a:cubicBezTo>
                    <a:pt x="47" y="0"/>
                    <a:pt x="27" y="2"/>
                    <a:pt x="1" y="7"/>
                  </a:cubicBezTo>
                  <a:lnTo>
                    <a:pt x="107" y="42"/>
                  </a:lnTo>
                  <a:cubicBezTo>
                    <a:pt x="107" y="16"/>
                    <a:pt x="102" y="0"/>
                    <a:pt x="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
            <p:cNvSpPr/>
            <p:nvPr/>
          </p:nvSpPr>
          <p:spPr>
            <a:xfrm rot="9979127">
              <a:off x="9598022" y="4018023"/>
              <a:ext cx="28723" cy="8476"/>
            </a:xfrm>
            <a:custGeom>
              <a:rect b="b" l="l" r="r" t="t"/>
              <a:pathLst>
                <a:path extrusionOk="0" h="72" w="244">
                  <a:moveTo>
                    <a:pt x="32" y="0"/>
                  </a:moveTo>
                  <a:cubicBezTo>
                    <a:pt x="26" y="30"/>
                    <a:pt x="0" y="72"/>
                    <a:pt x="29" y="72"/>
                  </a:cubicBezTo>
                  <a:cubicBezTo>
                    <a:pt x="44" y="72"/>
                    <a:pt x="71" y="62"/>
                    <a:pt x="120" y="36"/>
                  </a:cubicBezTo>
                  <a:lnTo>
                    <a:pt x="120" y="36"/>
                  </a:lnTo>
                  <a:cubicBezTo>
                    <a:pt x="92" y="60"/>
                    <a:pt x="93" y="66"/>
                    <a:pt x="113" y="66"/>
                  </a:cubicBezTo>
                  <a:cubicBezTo>
                    <a:pt x="131" y="66"/>
                    <a:pt x="165" y="61"/>
                    <a:pt x="206" y="61"/>
                  </a:cubicBezTo>
                  <a:cubicBezTo>
                    <a:pt x="218" y="61"/>
                    <a:pt x="231" y="61"/>
                    <a:pt x="244" y="62"/>
                  </a:cubicBezTo>
                  <a:lnTo>
                    <a:pt x="3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
            <p:cNvSpPr/>
            <p:nvPr/>
          </p:nvSpPr>
          <p:spPr>
            <a:xfrm rot="9979127">
              <a:off x="9563242" y="3982401"/>
              <a:ext cx="32372" cy="31431"/>
            </a:xfrm>
            <a:custGeom>
              <a:rect b="b" l="l" r="r" t="t"/>
              <a:pathLst>
                <a:path extrusionOk="0" h="267" w="275">
                  <a:moveTo>
                    <a:pt x="89" y="0"/>
                  </a:moveTo>
                  <a:cubicBezTo>
                    <a:pt x="119" y="98"/>
                    <a:pt x="181" y="195"/>
                    <a:pt x="74" y="195"/>
                  </a:cubicBezTo>
                  <a:cubicBezTo>
                    <a:pt x="55" y="195"/>
                    <a:pt x="31" y="192"/>
                    <a:pt x="1" y="186"/>
                  </a:cubicBezTo>
                  <a:lnTo>
                    <a:pt x="1" y="186"/>
                  </a:lnTo>
                  <a:cubicBezTo>
                    <a:pt x="85" y="244"/>
                    <a:pt x="154" y="267"/>
                    <a:pt x="199" y="267"/>
                  </a:cubicBezTo>
                  <a:cubicBezTo>
                    <a:pt x="230" y="267"/>
                    <a:pt x="250" y="256"/>
                    <a:pt x="257" y="238"/>
                  </a:cubicBezTo>
                  <a:cubicBezTo>
                    <a:pt x="274" y="194"/>
                    <a:pt x="230" y="97"/>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
            <p:cNvSpPr/>
            <p:nvPr/>
          </p:nvSpPr>
          <p:spPr>
            <a:xfrm rot="9979127">
              <a:off x="9497599" y="3877207"/>
              <a:ext cx="26133" cy="19777"/>
            </a:xfrm>
            <a:custGeom>
              <a:rect b="b" l="l" r="r" t="t"/>
              <a:pathLst>
                <a:path extrusionOk="0" h="168" w="222">
                  <a:moveTo>
                    <a:pt x="23" y="1"/>
                  </a:moveTo>
                  <a:cubicBezTo>
                    <a:pt x="15" y="1"/>
                    <a:pt x="7" y="6"/>
                    <a:pt x="0" y="17"/>
                  </a:cubicBezTo>
                  <a:lnTo>
                    <a:pt x="71" y="168"/>
                  </a:lnTo>
                  <a:cubicBezTo>
                    <a:pt x="124" y="168"/>
                    <a:pt x="168" y="168"/>
                    <a:pt x="221" y="159"/>
                  </a:cubicBezTo>
                  <a:lnTo>
                    <a:pt x="221" y="159"/>
                  </a:lnTo>
                  <a:cubicBezTo>
                    <a:pt x="220" y="159"/>
                    <a:pt x="218" y="159"/>
                    <a:pt x="217" y="159"/>
                  </a:cubicBezTo>
                  <a:cubicBezTo>
                    <a:pt x="150" y="159"/>
                    <a:pt x="72"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
            <p:cNvSpPr/>
            <p:nvPr/>
          </p:nvSpPr>
          <p:spPr>
            <a:xfrm rot="9979127">
              <a:off x="9702552" y="4085362"/>
              <a:ext cx="16716" cy="31313"/>
            </a:xfrm>
            <a:custGeom>
              <a:rect b="b" l="l" r="r" t="t"/>
              <a:pathLst>
                <a:path extrusionOk="0" h="266" w="142">
                  <a:moveTo>
                    <a:pt x="124" y="1"/>
                  </a:moveTo>
                  <a:lnTo>
                    <a:pt x="124" y="1"/>
                  </a:lnTo>
                  <a:cubicBezTo>
                    <a:pt x="71" y="36"/>
                    <a:pt x="53" y="151"/>
                    <a:pt x="0" y="221"/>
                  </a:cubicBezTo>
                  <a:lnTo>
                    <a:pt x="142" y="265"/>
                  </a:lnTo>
                  <a:cubicBezTo>
                    <a:pt x="124" y="186"/>
                    <a:pt x="62" y="71"/>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 name="Google Shape;994;p3"/>
            <p:cNvSpPr/>
            <p:nvPr/>
          </p:nvSpPr>
          <p:spPr>
            <a:xfrm rot="9979127">
              <a:off x="9716724" y="4081728"/>
              <a:ext cx="25074" cy="13655"/>
            </a:xfrm>
            <a:custGeom>
              <a:rect b="b" l="l" r="r" t="t"/>
              <a:pathLst>
                <a:path extrusionOk="0" h="116" w="213">
                  <a:moveTo>
                    <a:pt x="0" y="1"/>
                  </a:moveTo>
                  <a:lnTo>
                    <a:pt x="0" y="1"/>
                  </a:lnTo>
                  <a:cubicBezTo>
                    <a:pt x="69" y="85"/>
                    <a:pt x="118" y="116"/>
                    <a:pt x="155" y="116"/>
                  </a:cubicBezTo>
                  <a:cubicBezTo>
                    <a:pt x="179" y="116"/>
                    <a:pt x="198" y="102"/>
                    <a:pt x="212" y="8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3"/>
            <p:cNvSpPr/>
            <p:nvPr/>
          </p:nvSpPr>
          <p:spPr>
            <a:xfrm rot="9979127">
              <a:off x="9609767" y="3993101"/>
              <a:ext cx="53091" cy="11536"/>
            </a:xfrm>
            <a:custGeom>
              <a:rect b="b" l="l" r="r" t="t"/>
              <a:pathLst>
                <a:path extrusionOk="0" h="98" w="451">
                  <a:moveTo>
                    <a:pt x="0" y="1"/>
                  </a:moveTo>
                  <a:lnTo>
                    <a:pt x="53" y="45"/>
                  </a:lnTo>
                  <a:lnTo>
                    <a:pt x="451" y="9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
            <p:cNvSpPr/>
            <p:nvPr/>
          </p:nvSpPr>
          <p:spPr>
            <a:xfrm rot="9979127">
              <a:off x="9758234" y="4168848"/>
              <a:ext cx="33314" cy="3296"/>
            </a:xfrm>
            <a:custGeom>
              <a:rect b="b" l="l" r="r" t="t"/>
              <a:pathLst>
                <a:path extrusionOk="0" h="28" w="283">
                  <a:moveTo>
                    <a:pt x="0" y="1"/>
                  </a:moveTo>
                  <a:lnTo>
                    <a:pt x="106" y="27"/>
                  </a:lnTo>
                  <a:lnTo>
                    <a:pt x="283"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
            <p:cNvSpPr/>
            <p:nvPr/>
          </p:nvSpPr>
          <p:spPr>
            <a:xfrm rot="9979127">
              <a:off x="9807266" y="4202207"/>
              <a:ext cx="43791" cy="39553"/>
            </a:xfrm>
            <a:custGeom>
              <a:rect b="b" l="l" r="r" t="t"/>
              <a:pathLst>
                <a:path extrusionOk="0" h="336" w="372">
                  <a:moveTo>
                    <a:pt x="1" y="0"/>
                  </a:moveTo>
                  <a:cubicBezTo>
                    <a:pt x="107" y="62"/>
                    <a:pt x="160" y="159"/>
                    <a:pt x="177" y="336"/>
                  </a:cubicBezTo>
                  <a:cubicBezTo>
                    <a:pt x="302" y="336"/>
                    <a:pt x="270" y="157"/>
                    <a:pt x="354" y="157"/>
                  </a:cubicBezTo>
                  <a:cubicBezTo>
                    <a:pt x="359" y="157"/>
                    <a:pt x="365" y="157"/>
                    <a:pt x="371" y="159"/>
                  </a:cubicBezTo>
                  <a:cubicBezTo>
                    <a:pt x="283" y="71"/>
                    <a:pt x="133" y="35"/>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3"/>
            <p:cNvSpPr/>
            <p:nvPr/>
          </p:nvSpPr>
          <p:spPr>
            <a:xfrm rot="9979127">
              <a:off x="9855633" y="4232974"/>
              <a:ext cx="24014" cy="8476"/>
            </a:xfrm>
            <a:custGeom>
              <a:rect b="b" l="l" r="r" t="t"/>
              <a:pathLst>
                <a:path extrusionOk="0" h="72" w="204">
                  <a:moveTo>
                    <a:pt x="1" y="0"/>
                  </a:moveTo>
                  <a:lnTo>
                    <a:pt x="1" y="0"/>
                  </a:lnTo>
                  <a:cubicBezTo>
                    <a:pt x="54" y="36"/>
                    <a:pt x="124" y="53"/>
                    <a:pt x="204" y="71"/>
                  </a:cubicBezTo>
                  <a:cubicBezTo>
                    <a:pt x="151" y="36"/>
                    <a:pt x="89"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3"/>
            <p:cNvSpPr/>
            <p:nvPr/>
          </p:nvSpPr>
          <p:spPr>
            <a:xfrm rot="9979127">
              <a:off x="9767707" y="4117800"/>
              <a:ext cx="14597" cy="27193"/>
            </a:xfrm>
            <a:custGeom>
              <a:rect b="b" l="l" r="r" t="t"/>
              <a:pathLst>
                <a:path extrusionOk="0" h="231" w="124">
                  <a:moveTo>
                    <a:pt x="80" y="1"/>
                  </a:moveTo>
                  <a:lnTo>
                    <a:pt x="0" y="168"/>
                  </a:lnTo>
                  <a:cubicBezTo>
                    <a:pt x="18" y="186"/>
                    <a:pt x="35" y="204"/>
                    <a:pt x="53" y="230"/>
                  </a:cubicBezTo>
                  <a:cubicBezTo>
                    <a:pt x="71" y="195"/>
                    <a:pt x="124" y="106"/>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3"/>
            <p:cNvSpPr/>
            <p:nvPr/>
          </p:nvSpPr>
          <p:spPr>
            <a:xfrm rot="9979127">
              <a:off x="9782306" y="4121977"/>
              <a:ext cx="11536" cy="16716"/>
            </a:xfrm>
            <a:custGeom>
              <a:rect b="b" l="l" r="r" t="t"/>
              <a:pathLst>
                <a:path extrusionOk="0" h="142" w="98">
                  <a:moveTo>
                    <a:pt x="0" y="0"/>
                  </a:moveTo>
                  <a:lnTo>
                    <a:pt x="0" y="0"/>
                  </a:lnTo>
                  <a:cubicBezTo>
                    <a:pt x="9" y="18"/>
                    <a:pt x="44" y="62"/>
                    <a:pt x="97" y="141"/>
                  </a:cubicBezTo>
                  <a:cubicBezTo>
                    <a:pt x="53" y="71"/>
                    <a:pt x="18" y="27"/>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3"/>
            <p:cNvSpPr/>
            <p:nvPr/>
          </p:nvSpPr>
          <p:spPr>
            <a:xfrm rot="9979127">
              <a:off x="9771537" y="4115960"/>
              <a:ext cx="2119" cy="2119"/>
            </a:xfrm>
            <a:custGeom>
              <a:rect b="b" l="l" r="r" t="t"/>
              <a:pathLst>
                <a:path extrusionOk="0" h="18" w="18">
                  <a:moveTo>
                    <a:pt x="9" y="0"/>
                  </a:moveTo>
                  <a:lnTo>
                    <a:pt x="9" y="0"/>
                  </a:lnTo>
                  <a:cubicBezTo>
                    <a:pt x="0" y="18"/>
                    <a:pt x="0" y="18"/>
                    <a:pt x="18" y="18"/>
                  </a:cubicBezTo>
                  <a:cubicBezTo>
                    <a:pt x="18"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3"/>
            <p:cNvSpPr/>
            <p:nvPr/>
          </p:nvSpPr>
          <p:spPr>
            <a:xfrm rot="9979127">
              <a:off x="9699713" y="4019585"/>
              <a:ext cx="43085" cy="21895"/>
            </a:xfrm>
            <a:custGeom>
              <a:rect b="b" l="l" r="r" t="t"/>
              <a:pathLst>
                <a:path extrusionOk="0" h="186" w="366">
                  <a:moveTo>
                    <a:pt x="141" y="0"/>
                  </a:moveTo>
                  <a:cubicBezTo>
                    <a:pt x="58" y="0"/>
                    <a:pt x="1" y="37"/>
                    <a:pt x="39" y="185"/>
                  </a:cubicBezTo>
                  <a:cubicBezTo>
                    <a:pt x="170" y="169"/>
                    <a:pt x="149" y="32"/>
                    <a:pt x="319" y="32"/>
                  </a:cubicBezTo>
                  <a:cubicBezTo>
                    <a:pt x="333" y="32"/>
                    <a:pt x="349" y="33"/>
                    <a:pt x="366" y="35"/>
                  </a:cubicBezTo>
                  <a:cubicBezTo>
                    <a:pt x="301" y="27"/>
                    <a:pt x="212" y="0"/>
                    <a:pt x="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3"/>
            <p:cNvSpPr/>
            <p:nvPr/>
          </p:nvSpPr>
          <p:spPr>
            <a:xfrm rot="9979127">
              <a:off x="9746196" y="4071018"/>
              <a:ext cx="28252" cy="22013"/>
            </a:xfrm>
            <a:custGeom>
              <a:rect b="b" l="l" r="r" t="t"/>
              <a:pathLst>
                <a:path extrusionOk="0" h="187" w="240">
                  <a:moveTo>
                    <a:pt x="1" y="1"/>
                  </a:moveTo>
                  <a:lnTo>
                    <a:pt x="116" y="186"/>
                  </a:lnTo>
                  <a:cubicBezTo>
                    <a:pt x="140" y="162"/>
                    <a:pt x="163" y="95"/>
                    <a:pt x="220" y="95"/>
                  </a:cubicBezTo>
                  <a:cubicBezTo>
                    <a:pt x="226" y="95"/>
                    <a:pt x="232" y="96"/>
                    <a:pt x="239" y="98"/>
                  </a:cubicBezTo>
                  <a:cubicBezTo>
                    <a:pt x="160" y="62"/>
                    <a:pt x="80" y="27"/>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3"/>
            <p:cNvSpPr/>
            <p:nvPr/>
          </p:nvSpPr>
          <p:spPr>
            <a:xfrm rot="9979127">
              <a:off x="9777318" y="4087684"/>
              <a:ext cx="12596" cy="8358"/>
            </a:xfrm>
            <a:custGeom>
              <a:rect b="b" l="l" r="r" t="t"/>
              <a:pathLst>
                <a:path extrusionOk="0" h="71" w="107">
                  <a:moveTo>
                    <a:pt x="72" y="0"/>
                  </a:moveTo>
                  <a:lnTo>
                    <a:pt x="1" y="18"/>
                  </a:lnTo>
                  <a:lnTo>
                    <a:pt x="107" y="71"/>
                  </a:ln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3"/>
            <p:cNvSpPr/>
            <p:nvPr/>
          </p:nvSpPr>
          <p:spPr>
            <a:xfrm rot="9979127">
              <a:off x="9851729" y="4179030"/>
              <a:ext cx="39671" cy="38611"/>
            </a:xfrm>
            <a:custGeom>
              <a:rect b="b" l="l" r="r" t="t"/>
              <a:pathLst>
                <a:path extrusionOk="0" h="328" w="337">
                  <a:moveTo>
                    <a:pt x="1" y="1"/>
                  </a:moveTo>
                  <a:cubicBezTo>
                    <a:pt x="45" y="124"/>
                    <a:pt x="107" y="230"/>
                    <a:pt x="178" y="328"/>
                  </a:cubicBezTo>
                  <a:cubicBezTo>
                    <a:pt x="231" y="310"/>
                    <a:pt x="336" y="301"/>
                    <a:pt x="257" y="195"/>
                  </a:cubicBezTo>
                  <a:cubicBezTo>
                    <a:pt x="142" y="169"/>
                    <a:pt x="80" y="8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3"/>
            <p:cNvSpPr/>
            <p:nvPr/>
          </p:nvSpPr>
          <p:spPr>
            <a:xfrm rot="9979127">
              <a:off x="9824180" y="4156372"/>
              <a:ext cx="2825" cy="2354"/>
            </a:xfrm>
            <a:custGeom>
              <a:rect b="b" l="l" r="r" t="t"/>
              <a:pathLst>
                <a:path extrusionOk="0" h="20" w="24">
                  <a:moveTo>
                    <a:pt x="6" y="1"/>
                  </a:moveTo>
                  <a:cubicBezTo>
                    <a:pt x="1" y="12"/>
                    <a:pt x="2" y="19"/>
                    <a:pt x="8" y="19"/>
                  </a:cubicBezTo>
                  <a:cubicBezTo>
                    <a:pt x="12" y="19"/>
                    <a:pt x="17" y="16"/>
                    <a:pt x="24" y="9"/>
                  </a:cubicBezTo>
                  <a:cubicBezTo>
                    <a:pt x="15" y="9"/>
                    <a:pt x="15"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3"/>
            <p:cNvSpPr/>
            <p:nvPr/>
          </p:nvSpPr>
          <p:spPr>
            <a:xfrm rot="9979127">
              <a:off x="9986687" y="4300928"/>
              <a:ext cx="3296" cy="3178"/>
            </a:xfrm>
            <a:custGeom>
              <a:rect b="b" l="l" r="r" t="t"/>
              <a:pathLst>
                <a:path extrusionOk="0" h="27" w="28">
                  <a:moveTo>
                    <a:pt x="18" y="0"/>
                  </a:moveTo>
                  <a:cubicBezTo>
                    <a:pt x="9" y="9"/>
                    <a:pt x="1" y="18"/>
                    <a:pt x="1" y="27"/>
                  </a:cubicBezTo>
                  <a:cubicBezTo>
                    <a:pt x="9" y="27"/>
                    <a:pt x="18" y="18"/>
                    <a:pt x="27"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3"/>
            <p:cNvSpPr/>
            <p:nvPr/>
          </p:nvSpPr>
          <p:spPr>
            <a:xfrm rot="9979127">
              <a:off x="9846120" y="4161931"/>
              <a:ext cx="21895" cy="19894"/>
            </a:xfrm>
            <a:custGeom>
              <a:rect b="b" l="l" r="r" t="t"/>
              <a:pathLst>
                <a:path extrusionOk="0" h="169" w="186">
                  <a:moveTo>
                    <a:pt x="36" y="1"/>
                  </a:moveTo>
                  <a:cubicBezTo>
                    <a:pt x="9" y="9"/>
                    <a:pt x="0" y="18"/>
                    <a:pt x="18" y="36"/>
                  </a:cubicBezTo>
                  <a:cubicBezTo>
                    <a:pt x="44" y="133"/>
                    <a:pt x="115" y="151"/>
                    <a:pt x="186" y="168"/>
                  </a:cubicBezTo>
                  <a:cubicBezTo>
                    <a:pt x="133" y="124"/>
                    <a:pt x="80" y="71"/>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3"/>
            <p:cNvSpPr/>
            <p:nvPr/>
          </p:nvSpPr>
          <p:spPr>
            <a:xfrm rot="9979127">
              <a:off x="9904809" y="4235251"/>
              <a:ext cx="6121" cy="21895"/>
            </a:xfrm>
            <a:custGeom>
              <a:rect b="b" l="l" r="r" t="t"/>
              <a:pathLst>
                <a:path extrusionOk="0" h="186" w="52">
                  <a:moveTo>
                    <a:pt x="13" y="0"/>
                  </a:moveTo>
                  <a:cubicBezTo>
                    <a:pt x="12" y="0"/>
                    <a:pt x="10" y="0"/>
                    <a:pt x="9" y="1"/>
                  </a:cubicBezTo>
                  <a:cubicBezTo>
                    <a:pt x="0" y="62"/>
                    <a:pt x="0" y="124"/>
                    <a:pt x="9" y="186"/>
                  </a:cubicBezTo>
                  <a:cubicBezTo>
                    <a:pt x="26" y="118"/>
                    <a:pt x="51"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3"/>
            <p:cNvSpPr/>
            <p:nvPr/>
          </p:nvSpPr>
          <p:spPr>
            <a:xfrm rot="9979127">
              <a:off x="9823781" y="4165220"/>
              <a:ext cx="2708" cy="3296"/>
            </a:xfrm>
            <a:custGeom>
              <a:rect b="b" l="l" r="r" t="t"/>
              <a:pathLst>
                <a:path extrusionOk="0" h="28" w="23">
                  <a:moveTo>
                    <a:pt x="21" y="1"/>
                  </a:moveTo>
                  <a:cubicBezTo>
                    <a:pt x="18" y="1"/>
                    <a:pt x="11" y="13"/>
                    <a:pt x="1" y="28"/>
                  </a:cubicBezTo>
                  <a:lnTo>
                    <a:pt x="18" y="28"/>
                  </a:lnTo>
                  <a:cubicBezTo>
                    <a:pt x="22" y="8"/>
                    <a:pt x="23"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3"/>
            <p:cNvSpPr/>
            <p:nvPr/>
          </p:nvSpPr>
          <p:spPr>
            <a:xfrm rot="9979127">
              <a:off x="9825458" y="4156662"/>
              <a:ext cx="17775" cy="10477"/>
            </a:xfrm>
            <a:custGeom>
              <a:rect b="b" l="l" r="r" t="t"/>
              <a:pathLst>
                <a:path extrusionOk="0" h="89" w="151">
                  <a:moveTo>
                    <a:pt x="1" y="0"/>
                  </a:moveTo>
                  <a:lnTo>
                    <a:pt x="1" y="0"/>
                  </a:lnTo>
                  <a:cubicBezTo>
                    <a:pt x="45" y="36"/>
                    <a:pt x="89" y="62"/>
                    <a:pt x="133" y="89"/>
                  </a:cubicBezTo>
                  <a:cubicBezTo>
                    <a:pt x="133" y="71"/>
                    <a:pt x="142" y="53"/>
                    <a:pt x="151" y="36"/>
                  </a:cubicBezTo>
                  <a:cubicBezTo>
                    <a:pt x="107" y="9"/>
                    <a:pt x="54"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3"/>
            <p:cNvSpPr/>
            <p:nvPr/>
          </p:nvSpPr>
          <p:spPr>
            <a:xfrm rot="9979127">
              <a:off x="9981290" y="4217668"/>
              <a:ext cx="136317" cy="82520"/>
            </a:xfrm>
            <a:custGeom>
              <a:rect b="b" l="l" r="r" t="t"/>
              <a:pathLst>
                <a:path extrusionOk="0" h="701" w="1158">
                  <a:moveTo>
                    <a:pt x="135" y="1"/>
                  </a:moveTo>
                  <a:cubicBezTo>
                    <a:pt x="89" y="1"/>
                    <a:pt x="43" y="13"/>
                    <a:pt x="1" y="47"/>
                  </a:cubicBezTo>
                  <a:lnTo>
                    <a:pt x="213" y="241"/>
                  </a:lnTo>
                  <a:cubicBezTo>
                    <a:pt x="205" y="244"/>
                    <a:pt x="196" y="245"/>
                    <a:pt x="186" y="245"/>
                  </a:cubicBezTo>
                  <a:cubicBezTo>
                    <a:pt x="166" y="245"/>
                    <a:pt x="142" y="241"/>
                    <a:pt x="121" y="241"/>
                  </a:cubicBezTo>
                  <a:cubicBezTo>
                    <a:pt x="89" y="241"/>
                    <a:pt x="63" y="250"/>
                    <a:pt x="63" y="294"/>
                  </a:cubicBezTo>
                  <a:cubicBezTo>
                    <a:pt x="82" y="287"/>
                    <a:pt x="103" y="284"/>
                    <a:pt x="124" y="284"/>
                  </a:cubicBezTo>
                  <a:cubicBezTo>
                    <a:pt x="268" y="284"/>
                    <a:pt x="439" y="436"/>
                    <a:pt x="416" y="674"/>
                  </a:cubicBezTo>
                  <a:cubicBezTo>
                    <a:pt x="445" y="692"/>
                    <a:pt x="477" y="701"/>
                    <a:pt x="512" y="701"/>
                  </a:cubicBezTo>
                  <a:cubicBezTo>
                    <a:pt x="724" y="701"/>
                    <a:pt x="1013" y="378"/>
                    <a:pt x="1158" y="127"/>
                  </a:cubicBezTo>
                  <a:lnTo>
                    <a:pt x="1158" y="127"/>
                  </a:lnTo>
                  <a:cubicBezTo>
                    <a:pt x="1132" y="138"/>
                    <a:pt x="1106" y="150"/>
                    <a:pt x="1072" y="150"/>
                  </a:cubicBezTo>
                  <a:cubicBezTo>
                    <a:pt x="1024" y="150"/>
                    <a:pt x="960" y="126"/>
                    <a:pt x="857" y="38"/>
                  </a:cubicBezTo>
                  <a:cubicBezTo>
                    <a:pt x="840" y="91"/>
                    <a:pt x="848" y="224"/>
                    <a:pt x="840" y="330"/>
                  </a:cubicBezTo>
                  <a:cubicBezTo>
                    <a:pt x="840" y="415"/>
                    <a:pt x="822" y="483"/>
                    <a:pt x="755" y="483"/>
                  </a:cubicBezTo>
                  <a:cubicBezTo>
                    <a:pt x="739" y="483"/>
                    <a:pt x="721" y="479"/>
                    <a:pt x="698" y="471"/>
                  </a:cubicBezTo>
                  <a:cubicBezTo>
                    <a:pt x="495" y="250"/>
                    <a:pt x="637" y="233"/>
                    <a:pt x="645" y="65"/>
                  </a:cubicBezTo>
                  <a:lnTo>
                    <a:pt x="645" y="65"/>
                  </a:lnTo>
                  <a:cubicBezTo>
                    <a:pt x="621" y="108"/>
                    <a:pt x="587" y="124"/>
                    <a:pt x="548" y="124"/>
                  </a:cubicBezTo>
                  <a:cubicBezTo>
                    <a:pt x="438" y="124"/>
                    <a:pt x="280" y="1"/>
                    <a:pt x="1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 name="Google Shape;1013;p3"/>
            <p:cNvSpPr/>
            <p:nvPr/>
          </p:nvSpPr>
          <p:spPr>
            <a:xfrm rot="9979127">
              <a:off x="9951135" y="4256721"/>
              <a:ext cx="30253" cy="51089"/>
            </a:xfrm>
            <a:custGeom>
              <a:rect b="b" l="l" r="r" t="t"/>
              <a:pathLst>
                <a:path extrusionOk="0" h="434" w="257">
                  <a:moveTo>
                    <a:pt x="52" y="0"/>
                  </a:moveTo>
                  <a:cubicBezTo>
                    <a:pt x="31" y="0"/>
                    <a:pt x="14" y="4"/>
                    <a:pt x="0" y="10"/>
                  </a:cubicBezTo>
                  <a:cubicBezTo>
                    <a:pt x="62" y="133"/>
                    <a:pt x="132" y="257"/>
                    <a:pt x="203" y="381"/>
                  </a:cubicBezTo>
                  <a:lnTo>
                    <a:pt x="168" y="372"/>
                  </a:lnTo>
                  <a:lnTo>
                    <a:pt x="230" y="434"/>
                  </a:lnTo>
                  <a:cubicBezTo>
                    <a:pt x="194" y="336"/>
                    <a:pt x="212" y="248"/>
                    <a:pt x="256" y="72"/>
                  </a:cubicBezTo>
                  <a:cubicBezTo>
                    <a:pt x="160" y="18"/>
                    <a:pt x="97" y="0"/>
                    <a:pt x="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 name="Google Shape;1014;p3"/>
            <p:cNvSpPr/>
            <p:nvPr/>
          </p:nvSpPr>
          <p:spPr>
            <a:xfrm rot="9979127">
              <a:off x="9899953" y="4192103"/>
              <a:ext cx="68629" cy="70748"/>
            </a:xfrm>
            <a:custGeom>
              <a:rect b="b" l="l" r="r" t="t"/>
              <a:pathLst>
                <a:path extrusionOk="0" h="601" w="583">
                  <a:moveTo>
                    <a:pt x="239" y="1"/>
                  </a:moveTo>
                  <a:cubicBezTo>
                    <a:pt x="256" y="89"/>
                    <a:pt x="318" y="177"/>
                    <a:pt x="442" y="336"/>
                  </a:cubicBezTo>
                  <a:cubicBezTo>
                    <a:pt x="428" y="287"/>
                    <a:pt x="429" y="271"/>
                    <a:pt x="438" y="271"/>
                  </a:cubicBezTo>
                  <a:cubicBezTo>
                    <a:pt x="451" y="271"/>
                    <a:pt x="482" y="308"/>
                    <a:pt x="503" y="318"/>
                  </a:cubicBezTo>
                  <a:cubicBezTo>
                    <a:pt x="509" y="313"/>
                    <a:pt x="515" y="311"/>
                    <a:pt x="521" y="310"/>
                  </a:cubicBezTo>
                  <a:lnTo>
                    <a:pt x="521" y="310"/>
                  </a:lnTo>
                  <a:cubicBezTo>
                    <a:pt x="516" y="325"/>
                    <a:pt x="514" y="334"/>
                    <a:pt x="513" y="334"/>
                  </a:cubicBezTo>
                  <a:cubicBezTo>
                    <a:pt x="512" y="334"/>
                    <a:pt x="512" y="330"/>
                    <a:pt x="512" y="318"/>
                  </a:cubicBezTo>
                  <a:lnTo>
                    <a:pt x="503" y="318"/>
                  </a:lnTo>
                  <a:cubicBezTo>
                    <a:pt x="477" y="327"/>
                    <a:pt x="459" y="336"/>
                    <a:pt x="442" y="336"/>
                  </a:cubicBezTo>
                  <a:cubicBezTo>
                    <a:pt x="420" y="340"/>
                    <a:pt x="398" y="342"/>
                    <a:pt x="377" y="342"/>
                  </a:cubicBezTo>
                  <a:cubicBezTo>
                    <a:pt x="303" y="342"/>
                    <a:pt x="231" y="322"/>
                    <a:pt x="168" y="322"/>
                  </a:cubicBezTo>
                  <a:cubicBezTo>
                    <a:pt x="99" y="322"/>
                    <a:pt x="40" y="345"/>
                    <a:pt x="0" y="442"/>
                  </a:cubicBezTo>
                  <a:cubicBezTo>
                    <a:pt x="86" y="563"/>
                    <a:pt x="143" y="572"/>
                    <a:pt x="204" y="572"/>
                  </a:cubicBezTo>
                  <a:cubicBezTo>
                    <a:pt x="214" y="572"/>
                    <a:pt x="224" y="572"/>
                    <a:pt x="235" y="572"/>
                  </a:cubicBezTo>
                  <a:cubicBezTo>
                    <a:pt x="272" y="572"/>
                    <a:pt x="312" y="574"/>
                    <a:pt x="362" y="601"/>
                  </a:cubicBezTo>
                  <a:cubicBezTo>
                    <a:pt x="268" y="488"/>
                    <a:pt x="259" y="462"/>
                    <a:pt x="282" y="462"/>
                  </a:cubicBezTo>
                  <a:cubicBezTo>
                    <a:pt x="302" y="462"/>
                    <a:pt x="346" y="481"/>
                    <a:pt x="381" y="481"/>
                  </a:cubicBezTo>
                  <a:cubicBezTo>
                    <a:pt x="421" y="481"/>
                    <a:pt x="451" y="457"/>
                    <a:pt x="424" y="354"/>
                  </a:cubicBezTo>
                  <a:lnTo>
                    <a:pt x="424" y="354"/>
                  </a:lnTo>
                  <a:cubicBezTo>
                    <a:pt x="486" y="407"/>
                    <a:pt x="539" y="451"/>
                    <a:pt x="583" y="504"/>
                  </a:cubicBezTo>
                  <a:cubicBezTo>
                    <a:pt x="556" y="433"/>
                    <a:pt x="530" y="363"/>
                    <a:pt x="530" y="292"/>
                  </a:cubicBezTo>
                  <a:cubicBezTo>
                    <a:pt x="530" y="301"/>
                    <a:pt x="530" y="301"/>
                    <a:pt x="530" y="301"/>
                  </a:cubicBezTo>
                  <a:lnTo>
                    <a:pt x="23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3"/>
            <p:cNvSpPr/>
            <p:nvPr/>
          </p:nvSpPr>
          <p:spPr>
            <a:xfrm rot="9979127">
              <a:off x="9779661" y="3993690"/>
              <a:ext cx="6357" cy="5297"/>
            </a:xfrm>
            <a:custGeom>
              <a:rect b="b" l="l" r="r" t="t"/>
              <a:pathLst>
                <a:path extrusionOk="0" h="45" w="54">
                  <a:moveTo>
                    <a:pt x="54" y="1"/>
                  </a:moveTo>
                  <a:cubicBezTo>
                    <a:pt x="19" y="1"/>
                    <a:pt x="1" y="1"/>
                    <a:pt x="36" y="45"/>
                  </a:cubicBezTo>
                  <a:cubicBezTo>
                    <a:pt x="36" y="18"/>
                    <a:pt x="45" y="9"/>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3"/>
            <p:cNvSpPr/>
            <p:nvPr/>
          </p:nvSpPr>
          <p:spPr>
            <a:xfrm rot="9979127">
              <a:off x="9763911" y="3997812"/>
              <a:ext cx="32961" cy="72514"/>
            </a:xfrm>
            <a:custGeom>
              <a:rect b="b" l="l" r="r" t="t"/>
              <a:pathLst>
                <a:path extrusionOk="0" h="616" w="280">
                  <a:moveTo>
                    <a:pt x="175" y="1"/>
                  </a:moveTo>
                  <a:cubicBezTo>
                    <a:pt x="165" y="1"/>
                    <a:pt x="157" y="17"/>
                    <a:pt x="151" y="43"/>
                  </a:cubicBezTo>
                  <a:lnTo>
                    <a:pt x="151" y="43"/>
                  </a:lnTo>
                  <a:cubicBezTo>
                    <a:pt x="159" y="29"/>
                    <a:pt x="168" y="15"/>
                    <a:pt x="177" y="1"/>
                  </a:cubicBezTo>
                  <a:cubicBezTo>
                    <a:pt x="176" y="1"/>
                    <a:pt x="176" y="1"/>
                    <a:pt x="175" y="1"/>
                  </a:cubicBezTo>
                  <a:close/>
                  <a:moveTo>
                    <a:pt x="151" y="43"/>
                  </a:moveTo>
                  <a:cubicBezTo>
                    <a:pt x="78" y="165"/>
                    <a:pt x="32" y="267"/>
                    <a:pt x="0" y="434"/>
                  </a:cubicBezTo>
                  <a:cubicBezTo>
                    <a:pt x="44" y="442"/>
                    <a:pt x="115" y="416"/>
                    <a:pt x="168" y="504"/>
                  </a:cubicBezTo>
                  <a:cubicBezTo>
                    <a:pt x="195" y="601"/>
                    <a:pt x="106" y="557"/>
                    <a:pt x="71" y="593"/>
                  </a:cubicBezTo>
                  <a:cubicBezTo>
                    <a:pt x="104" y="600"/>
                    <a:pt x="152" y="615"/>
                    <a:pt x="191" y="615"/>
                  </a:cubicBezTo>
                  <a:cubicBezTo>
                    <a:pt x="244" y="615"/>
                    <a:pt x="280" y="586"/>
                    <a:pt x="239" y="469"/>
                  </a:cubicBezTo>
                  <a:lnTo>
                    <a:pt x="195" y="469"/>
                  </a:lnTo>
                  <a:cubicBezTo>
                    <a:pt x="134" y="348"/>
                    <a:pt x="130" y="134"/>
                    <a:pt x="151" y="4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
            <p:cNvSpPr/>
            <p:nvPr/>
          </p:nvSpPr>
          <p:spPr>
            <a:xfrm rot="9979127">
              <a:off x="9866774" y="4107372"/>
              <a:ext cx="33314" cy="33549"/>
            </a:xfrm>
            <a:custGeom>
              <a:rect b="b" l="l" r="r" t="t"/>
              <a:pathLst>
                <a:path extrusionOk="0" h="285" w="283">
                  <a:moveTo>
                    <a:pt x="9" y="0"/>
                  </a:moveTo>
                  <a:lnTo>
                    <a:pt x="0" y="239"/>
                  </a:lnTo>
                  <a:lnTo>
                    <a:pt x="62" y="177"/>
                  </a:lnTo>
                  <a:cubicBezTo>
                    <a:pt x="102" y="260"/>
                    <a:pt x="136" y="285"/>
                    <a:pt x="168" y="285"/>
                  </a:cubicBezTo>
                  <a:cubicBezTo>
                    <a:pt x="208" y="285"/>
                    <a:pt x="244" y="248"/>
                    <a:pt x="283" y="23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
            <p:cNvSpPr/>
            <p:nvPr/>
          </p:nvSpPr>
          <p:spPr>
            <a:xfrm rot="9979127">
              <a:off x="9964992" y="4315133"/>
              <a:ext cx="36492" cy="11536"/>
            </a:xfrm>
            <a:custGeom>
              <a:rect b="b" l="l" r="r" t="t"/>
              <a:pathLst>
                <a:path extrusionOk="0" h="98" w="310">
                  <a:moveTo>
                    <a:pt x="1" y="0"/>
                  </a:moveTo>
                  <a:lnTo>
                    <a:pt x="133" y="98"/>
                  </a:lnTo>
                  <a:lnTo>
                    <a:pt x="310" y="53"/>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
            <p:cNvSpPr/>
            <p:nvPr/>
          </p:nvSpPr>
          <p:spPr>
            <a:xfrm rot="9979127">
              <a:off x="10004325" y="4353905"/>
              <a:ext cx="17775" cy="13538"/>
            </a:xfrm>
            <a:custGeom>
              <a:rect b="b" l="l" r="r" t="t"/>
              <a:pathLst>
                <a:path extrusionOk="0" h="115" w="151">
                  <a:moveTo>
                    <a:pt x="9" y="0"/>
                  </a:moveTo>
                  <a:lnTo>
                    <a:pt x="0" y="115"/>
                  </a:lnTo>
                  <a:lnTo>
                    <a:pt x="151" y="53"/>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
            <p:cNvSpPr/>
            <p:nvPr/>
          </p:nvSpPr>
          <p:spPr>
            <a:xfrm rot="9979127">
              <a:off x="8158028" y="5642463"/>
              <a:ext cx="12596" cy="5297"/>
            </a:xfrm>
            <a:custGeom>
              <a:rect b="b" l="l" r="r" t="t"/>
              <a:pathLst>
                <a:path extrusionOk="0" h="45" w="107">
                  <a:moveTo>
                    <a:pt x="106" y="0"/>
                  </a:moveTo>
                  <a:lnTo>
                    <a:pt x="106" y="0"/>
                  </a:lnTo>
                  <a:cubicBezTo>
                    <a:pt x="53" y="9"/>
                    <a:pt x="18" y="27"/>
                    <a:pt x="0" y="44"/>
                  </a:cubicBezTo>
                  <a:lnTo>
                    <a:pt x="10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
            <p:cNvSpPr/>
            <p:nvPr/>
          </p:nvSpPr>
          <p:spPr>
            <a:xfrm rot="9979127">
              <a:off x="8254914" y="5612189"/>
              <a:ext cx="6357" cy="9535"/>
            </a:xfrm>
            <a:custGeom>
              <a:rect b="b" l="l" r="r" t="t"/>
              <a:pathLst>
                <a:path extrusionOk="0" h="81" w="54">
                  <a:moveTo>
                    <a:pt x="18" y="1"/>
                  </a:moveTo>
                  <a:lnTo>
                    <a:pt x="1" y="80"/>
                  </a:lnTo>
                  <a:cubicBezTo>
                    <a:pt x="36" y="36"/>
                    <a:pt x="54"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
            <p:cNvSpPr/>
            <p:nvPr/>
          </p:nvSpPr>
          <p:spPr>
            <a:xfrm rot="9979127">
              <a:off x="9816706" y="4973442"/>
              <a:ext cx="38140" cy="30724"/>
            </a:xfrm>
            <a:custGeom>
              <a:rect b="b" l="l" r="r" t="t"/>
              <a:pathLst>
                <a:path extrusionOk="0" h="261" w="324">
                  <a:moveTo>
                    <a:pt x="1" y="1"/>
                  </a:moveTo>
                  <a:lnTo>
                    <a:pt x="1" y="1"/>
                  </a:lnTo>
                  <a:cubicBezTo>
                    <a:pt x="118" y="111"/>
                    <a:pt x="244" y="260"/>
                    <a:pt x="296" y="260"/>
                  </a:cubicBezTo>
                  <a:cubicBezTo>
                    <a:pt x="314" y="260"/>
                    <a:pt x="323" y="241"/>
                    <a:pt x="318" y="195"/>
                  </a:cubicBezTo>
                  <a:lnTo>
                    <a:pt x="265" y="27"/>
                  </a:lnTo>
                  <a:cubicBezTo>
                    <a:pt x="227" y="40"/>
                    <a:pt x="190" y="46"/>
                    <a:pt x="156" y="46"/>
                  </a:cubicBezTo>
                  <a:cubicBezTo>
                    <a:pt x="97" y="46"/>
                    <a:pt x="45" y="2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
            <p:cNvSpPr/>
            <p:nvPr/>
          </p:nvSpPr>
          <p:spPr>
            <a:xfrm rot="9979127">
              <a:off x="8965936" y="5323508"/>
              <a:ext cx="17775" cy="19777"/>
            </a:xfrm>
            <a:custGeom>
              <a:rect b="b" l="l" r="r" t="t"/>
              <a:pathLst>
                <a:path extrusionOk="0" h="168" w="151">
                  <a:moveTo>
                    <a:pt x="107" y="0"/>
                  </a:moveTo>
                  <a:cubicBezTo>
                    <a:pt x="62" y="62"/>
                    <a:pt x="27" y="115"/>
                    <a:pt x="1" y="168"/>
                  </a:cubicBezTo>
                  <a:cubicBezTo>
                    <a:pt x="45" y="133"/>
                    <a:pt x="98" y="89"/>
                    <a:pt x="151" y="53"/>
                  </a:cubicBezTo>
                  <a:cubicBezTo>
                    <a:pt x="133" y="36"/>
                    <a:pt x="115" y="18"/>
                    <a:pt x="10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
            <p:cNvSpPr/>
            <p:nvPr/>
          </p:nvSpPr>
          <p:spPr>
            <a:xfrm rot="9979127">
              <a:off x="8948517" y="5413381"/>
              <a:ext cx="25074" cy="12596"/>
            </a:xfrm>
            <a:custGeom>
              <a:rect b="b" l="l" r="r" t="t"/>
              <a:pathLst>
                <a:path extrusionOk="0" h="107" w="213">
                  <a:moveTo>
                    <a:pt x="1" y="1"/>
                  </a:moveTo>
                  <a:lnTo>
                    <a:pt x="213" y="107"/>
                  </a:lnTo>
                  <a:cubicBezTo>
                    <a:pt x="168" y="71"/>
                    <a:pt x="98" y="3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3"/>
            <p:cNvSpPr/>
            <p:nvPr/>
          </p:nvSpPr>
          <p:spPr>
            <a:xfrm rot="9979127">
              <a:off x="7640872" y="5491943"/>
              <a:ext cx="18835" cy="29312"/>
            </a:xfrm>
            <a:custGeom>
              <a:rect b="b" l="l" r="r" t="t"/>
              <a:pathLst>
                <a:path extrusionOk="0" h="249" w="160">
                  <a:moveTo>
                    <a:pt x="125" y="0"/>
                  </a:moveTo>
                  <a:cubicBezTo>
                    <a:pt x="98" y="0"/>
                    <a:pt x="51" y="29"/>
                    <a:pt x="13" y="29"/>
                  </a:cubicBezTo>
                  <a:cubicBezTo>
                    <a:pt x="8" y="29"/>
                    <a:pt x="4" y="29"/>
                    <a:pt x="0" y="28"/>
                  </a:cubicBezTo>
                  <a:lnTo>
                    <a:pt x="0" y="28"/>
                  </a:lnTo>
                  <a:cubicBezTo>
                    <a:pt x="18" y="63"/>
                    <a:pt x="27" y="98"/>
                    <a:pt x="36" y="134"/>
                  </a:cubicBezTo>
                  <a:cubicBezTo>
                    <a:pt x="44" y="151"/>
                    <a:pt x="44" y="178"/>
                    <a:pt x="53" y="195"/>
                  </a:cubicBezTo>
                  <a:cubicBezTo>
                    <a:pt x="62" y="213"/>
                    <a:pt x="80" y="231"/>
                    <a:pt x="89" y="248"/>
                  </a:cubicBezTo>
                  <a:cubicBezTo>
                    <a:pt x="97" y="222"/>
                    <a:pt x="97" y="204"/>
                    <a:pt x="97" y="187"/>
                  </a:cubicBezTo>
                  <a:cubicBezTo>
                    <a:pt x="106" y="169"/>
                    <a:pt x="115" y="151"/>
                    <a:pt x="124" y="134"/>
                  </a:cubicBezTo>
                  <a:cubicBezTo>
                    <a:pt x="133" y="98"/>
                    <a:pt x="141" y="72"/>
                    <a:pt x="150" y="54"/>
                  </a:cubicBezTo>
                  <a:cubicBezTo>
                    <a:pt x="159" y="19"/>
                    <a:pt x="150" y="1"/>
                    <a:pt x="133" y="1"/>
                  </a:cubicBezTo>
                  <a:cubicBezTo>
                    <a:pt x="130" y="0"/>
                    <a:pt x="127" y="0"/>
                    <a:pt x="1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3"/>
            <p:cNvSpPr/>
            <p:nvPr/>
          </p:nvSpPr>
          <p:spPr>
            <a:xfrm rot="9979127">
              <a:off x="10288952" y="4807747"/>
              <a:ext cx="17893" cy="20954"/>
            </a:xfrm>
            <a:custGeom>
              <a:rect b="b" l="l" r="r" t="t"/>
              <a:pathLst>
                <a:path extrusionOk="0" h="178" w="152">
                  <a:moveTo>
                    <a:pt x="151" y="1"/>
                  </a:moveTo>
                  <a:lnTo>
                    <a:pt x="151" y="1"/>
                  </a:lnTo>
                  <a:cubicBezTo>
                    <a:pt x="107" y="18"/>
                    <a:pt x="45" y="45"/>
                    <a:pt x="19" y="71"/>
                  </a:cubicBezTo>
                  <a:cubicBezTo>
                    <a:pt x="1" y="80"/>
                    <a:pt x="1" y="124"/>
                    <a:pt x="10" y="133"/>
                  </a:cubicBezTo>
                  <a:cubicBezTo>
                    <a:pt x="19" y="151"/>
                    <a:pt x="36" y="168"/>
                    <a:pt x="72" y="177"/>
                  </a:cubicBezTo>
                  <a:cubicBezTo>
                    <a:pt x="80" y="142"/>
                    <a:pt x="98" y="107"/>
                    <a:pt x="107" y="80"/>
                  </a:cubicBezTo>
                  <a:cubicBezTo>
                    <a:pt x="116" y="62"/>
                    <a:pt x="125" y="54"/>
                    <a:pt x="133" y="45"/>
                  </a:cubicBezTo>
                  <a:cubicBezTo>
                    <a:pt x="142" y="27"/>
                    <a:pt x="151" y="9"/>
                    <a:pt x="1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
            <p:cNvSpPr/>
            <p:nvPr/>
          </p:nvSpPr>
          <p:spPr>
            <a:xfrm rot="9979127">
              <a:off x="8145901" y="5426230"/>
              <a:ext cx="12596" cy="12596"/>
            </a:xfrm>
            <a:custGeom>
              <a:rect b="b" l="l" r="r" t="t"/>
              <a:pathLst>
                <a:path extrusionOk="0" h="107" w="107">
                  <a:moveTo>
                    <a:pt x="106" y="1"/>
                  </a:moveTo>
                  <a:cubicBezTo>
                    <a:pt x="45" y="27"/>
                    <a:pt x="0" y="62"/>
                    <a:pt x="18" y="106"/>
                  </a:cubicBezTo>
                  <a:cubicBezTo>
                    <a:pt x="80" y="71"/>
                    <a:pt x="106" y="36"/>
                    <a:pt x="1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
            <p:cNvSpPr/>
            <p:nvPr/>
          </p:nvSpPr>
          <p:spPr>
            <a:xfrm rot="9979127">
              <a:off x="10280201" y="4832076"/>
              <a:ext cx="19777" cy="13655"/>
            </a:xfrm>
            <a:custGeom>
              <a:rect b="b" l="l" r="r" t="t"/>
              <a:pathLst>
                <a:path extrusionOk="0" h="116" w="168">
                  <a:moveTo>
                    <a:pt x="44" y="1"/>
                  </a:moveTo>
                  <a:cubicBezTo>
                    <a:pt x="27" y="1"/>
                    <a:pt x="18" y="10"/>
                    <a:pt x="0" y="10"/>
                  </a:cubicBezTo>
                  <a:cubicBezTo>
                    <a:pt x="35" y="54"/>
                    <a:pt x="62" y="89"/>
                    <a:pt x="53" y="116"/>
                  </a:cubicBezTo>
                  <a:cubicBezTo>
                    <a:pt x="124" y="89"/>
                    <a:pt x="168" y="72"/>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3"/>
            <p:cNvSpPr/>
            <p:nvPr/>
          </p:nvSpPr>
          <p:spPr>
            <a:xfrm rot="9979127">
              <a:off x="8487828" y="3851835"/>
              <a:ext cx="5297" cy="2825"/>
            </a:xfrm>
            <a:custGeom>
              <a:rect b="b" l="l" r="r" t="t"/>
              <a:pathLst>
                <a:path extrusionOk="0" h="24" w="45">
                  <a:moveTo>
                    <a:pt x="1" y="1"/>
                  </a:moveTo>
                  <a:cubicBezTo>
                    <a:pt x="1" y="17"/>
                    <a:pt x="8" y="23"/>
                    <a:pt x="20" y="23"/>
                  </a:cubicBezTo>
                  <a:cubicBezTo>
                    <a:pt x="27" y="23"/>
                    <a:pt x="35" y="21"/>
                    <a:pt x="45" y="18"/>
                  </a:cubicBezTo>
                  <a:cubicBezTo>
                    <a:pt x="27" y="9"/>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3"/>
            <p:cNvSpPr/>
            <p:nvPr/>
          </p:nvSpPr>
          <p:spPr>
            <a:xfrm rot="9979127">
              <a:off x="9039948" y="3895806"/>
              <a:ext cx="22013" cy="2590"/>
            </a:xfrm>
            <a:custGeom>
              <a:rect b="b" l="l" r="r" t="t"/>
              <a:pathLst>
                <a:path extrusionOk="0" h="22" w="187">
                  <a:moveTo>
                    <a:pt x="125" y="1"/>
                  </a:moveTo>
                  <a:cubicBezTo>
                    <a:pt x="94" y="1"/>
                    <a:pt x="54" y="7"/>
                    <a:pt x="1" y="22"/>
                  </a:cubicBezTo>
                  <a:cubicBezTo>
                    <a:pt x="45" y="13"/>
                    <a:pt x="115" y="13"/>
                    <a:pt x="186" y="13"/>
                  </a:cubicBezTo>
                  <a:cubicBezTo>
                    <a:pt x="170" y="5"/>
                    <a:pt x="151" y="1"/>
                    <a:pt x="1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
            <p:cNvSpPr/>
            <p:nvPr/>
          </p:nvSpPr>
          <p:spPr>
            <a:xfrm rot="9979127">
              <a:off x="10133102" y="4521259"/>
              <a:ext cx="3767" cy="4944"/>
            </a:xfrm>
            <a:custGeom>
              <a:rect b="b" l="l" r="r" t="t"/>
              <a:pathLst>
                <a:path extrusionOk="0" h="42" w="32">
                  <a:moveTo>
                    <a:pt x="0" y="0"/>
                  </a:moveTo>
                  <a:lnTo>
                    <a:pt x="0" y="0"/>
                  </a:lnTo>
                  <a:cubicBezTo>
                    <a:pt x="16" y="31"/>
                    <a:pt x="24" y="41"/>
                    <a:pt x="26" y="41"/>
                  </a:cubicBezTo>
                  <a:cubicBezTo>
                    <a:pt x="31" y="41"/>
                    <a:pt x="18" y="6"/>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
            <p:cNvSpPr/>
            <p:nvPr/>
          </p:nvSpPr>
          <p:spPr>
            <a:xfrm rot="9979127">
              <a:off x="10174211" y="4434060"/>
              <a:ext cx="10477" cy="1648"/>
            </a:xfrm>
            <a:custGeom>
              <a:rect b="b" l="l" r="r" t="t"/>
              <a:pathLst>
                <a:path extrusionOk="0" h="14" w="89">
                  <a:moveTo>
                    <a:pt x="29" y="1"/>
                  </a:moveTo>
                  <a:cubicBezTo>
                    <a:pt x="20" y="1"/>
                    <a:pt x="11" y="2"/>
                    <a:pt x="0" y="4"/>
                  </a:cubicBezTo>
                  <a:cubicBezTo>
                    <a:pt x="32" y="4"/>
                    <a:pt x="55" y="4"/>
                    <a:pt x="71" y="8"/>
                  </a:cubicBezTo>
                  <a:lnTo>
                    <a:pt x="71" y="8"/>
                  </a:lnTo>
                  <a:cubicBezTo>
                    <a:pt x="58" y="4"/>
                    <a:pt x="44" y="1"/>
                    <a:pt x="29" y="1"/>
                  </a:cubicBezTo>
                  <a:close/>
                  <a:moveTo>
                    <a:pt x="71" y="8"/>
                  </a:moveTo>
                  <a:lnTo>
                    <a:pt x="71" y="8"/>
                  </a:lnTo>
                  <a:cubicBezTo>
                    <a:pt x="77" y="9"/>
                    <a:pt x="83" y="11"/>
                    <a:pt x="89" y="13"/>
                  </a:cubicBezTo>
                  <a:cubicBezTo>
                    <a:pt x="84" y="11"/>
                    <a:pt x="78" y="9"/>
                    <a:pt x="71" y="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
            <p:cNvSpPr/>
            <p:nvPr/>
          </p:nvSpPr>
          <p:spPr>
            <a:xfrm rot="9979127">
              <a:off x="10464091" y="4966622"/>
              <a:ext cx="4356" cy="1059"/>
            </a:xfrm>
            <a:custGeom>
              <a:rect b="b" l="l" r="r" t="t"/>
              <a:pathLst>
                <a:path extrusionOk="0" h="9" w="37">
                  <a:moveTo>
                    <a:pt x="36" y="0"/>
                  </a:moveTo>
                  <a:cubicBezTo>
                    <a:pt x="1" y="0"/>
                    <a:pt x="10" y="0"/>
                    <a:pt x="36" y="9"/>
                  </a:cubicBez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
            <p:cNvSpPr/>
            <p:nvPr/>
          </p:nvSpPr>
          <p:spPr>
            <a:xfrm rot="9979127">
              <a:off x="10136614" y="4506566"/>
              <a:ext cx="1177" cy="14715"/>
            </a:xfrm>
            <a:custGeom>
              <a:rect b="b" l="l" r="r" t="t"/>
              <a:pathLst>
                <a:path extrusionOk="0" h="125" w="10">
                  <a:moveTo>
                    <a:pt x="10" y="0"/>
                  </a:moveTo>
                  <a:cubicBezTo>
                    <a:pt x="1" y="18"/>
                    <a:pt x="1" y="62"/>
                    <a:pt x="1" y="124"/>
                  </a:cubicBezTo>
                  <a:cubicBezTo>
                    <a:pt x="10" y="89"/>
                    <a:pt x="10" y="45"/>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
            <p:cNvSpPr/>
            <p:nvPr/>
          </p:nvSpPr>
          <p:spPr>
            <a:xfrm rot="9979127">
              <a:off x="10121675" y="4504181"/>
              <a:ext cx="6357" cy="10595"/>
            </a:xfrm>
            <a:custGeom>
              <a:rect b="b" l="l" r="r" t="t"/>
              <a:pathLst>
                <a:path extrusionOk="0" h="90" w="54">
                  <a:moveTo>
                    <a:pt x="0" y="1"/>
                  </a:moveTo>
                  <a:cubicBezTo>
                    <a:pt x="0" y="36"/>
                    <a:pt x="9" y="63"/>
                    <a:pt x="9" y="89"/>
                  </a:cubicBezTo>
                  <a:cubicBezTo>
                    <a:pt x="45" y="89"/>
                    <a:pt x="53" y="72"/>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
            <p:cNvSpPr/>
            <p:nvPr/>
          </p:nvSpPr>
          <p:spPr>
            <a:xfrm rot="9979127">
              <a:off x="10138421" y="4521638"/>
              <a:ext cx="6357" cy="16716"/>
            </a:xfrm>
            <a:custGeom>
              <a:rect b="b" l="l" r="r" t="t"/>
              <a:pathLst>
                <a:path extrusionOk="0" h="142" w="54">
                  <a:moveTo>
                    <a:pt x="0" y="0"/>
                  </a:moveTo>
                  <a:lnTo>
                    <a:pt x="0" y="0"/>
                  </a:lnTo>
                  <a:cubicBezTo>
                    <a:pt x="6" y="11"/>
                    <a:pt x="11" y="21"/>
                    <a:pt x="15" y="30"/>
                  </a:cubicBezTo>
                  <a:lnTo>
                    <a:pt x="15" y="30"/>
                  </a:lnTo>
                  <a:cubicBezTo>
                    <a:pt x="11" y="20"/>
                    <a:pt x="6" y="10"/>
                    <a:pt x="0" y="0"/>
                  </a:cubicBezTo>
                  <a:close/>
                  <a:moveTo>
                    <a:pt x="15" y="30"/>
                  </a:moveTo>
                  <a:lnTo>
                    <a:pt x="15" y="30"/>
                  </a:lnTo>
                  <a:cubicBezTo>
                    <a:pt x="30" y="67"/>
                    <a:pt x="36" y="107"/>
                    <a:pt x="36" y="142"/>
                  </a:cubicBezTo>
                  <a:cubicBezTo>
                    <a:pt x="45" y="124"/>
                    <a:pt x="45" y="115"/>
                    <a:pt x="53" y="115"/>
                  </a:cubicBezTo>
                  <a:cubicBezTo>
                    <a:pt x="46" y="94"/>
                    <a:pt x="34" y="67"/>
                    <a:pt x="15" y="3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
            <p:cNvSpPr/>
            <p:nvPr/>
          </p:nvSpPr>
          <p:spPr>
            <a:xfrm rot="9979127">
              <a:off x="7806502" y="4600192"/>
              <a:ext cx="3296" cy="10948"/>
            </a:xfrm>
            <a:custGeom>
              <a:rect b="b" l="l" r="r" t="t"/>
              <a:pathLst>
                <a:path extrusionOk="0" h="93" w="28">
                  <a:moveTo>
                    <a:pt x="27" y="0"/>
                  </a:moveTo>
                  <a:cubicBezTo>
                    <a:pt x="19" y="0"/>
                    <a:pt x="10" y="9"/>
                    <a:pt x="1" y="9"/>
                  </a:cubicBezTo>
                  <a:cubicBezTo>
                    <a:pt x="1" y="68"/>
                    <a:pt x="4" y="92"/>
                    <a:pt x="9" y="92"/>
                  </a:cubicBezTo>
                  <a:cubicBezTo>
                    <a:pt x="15" y="92"/>
                    <a:pt x="23" y="5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
            <p:cNvSpPr/>
            <p:nvPr/>
          </p:nvSpPr>
          <p:spPr>
            <a:xfrm rot="9979127">
              <a:off x="9604861" y="5273316"/>
              <a:ext cx="2237" cy="1177"/>
            </a:xfrm>
            <a:custGeom>
              <a:rect b="b" l="l" r="r" t="t"/>
              <a:pathLst>
                <a:path extrusionOk="0" h="10" w="19">
                  <a:moveTo>
                    <a:pt x="1" y="1"/>
                  </a:moveTo>
                  <a:cubicBezTo>
                    <a:pt x="10" y="9"/>
                    <a:pt x="19" y="9"/>
                    <a:pt x="19" y="9"/>
                  </a:cubicBez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3"/>
            <p:cNvSpPr/>
            <p:nvPr/>
          </p:nvSpPr>
          <p:spPr>
            <a:xfrm rot="9979127">
              <a:off x="9557843" y="5221058"/>
              <a:ext cx="42731" cy="74868"/>
            </a:xfrm>
            <a:custGeom>
              <a:rect b="b" l="l" r="r" t="t"/>
              <a:pathLst>
                <a:path extrusionOk="0" h="636" w="363">
                  <a:moveTo>
                    <a:pt x="363" y="0"/>
                  </a:moveTo>
                  <a:cubicBezTo>
                    <a:pt x="269" y="133"/>
                    <a:pt x="199" y="172"/>
                    <a:pt x="130" y="172"/>
                  </a:cubicBezTo>
                  <a:cubicBezTo>
                    <a:pt x="88" y="172"/>
                    <a:pt x="47" y="158"/>
                    <a:pt x="1" y="141"/>
                  </a:cubicBezTo>
                  <a:lnTo>
                    <a:pt x="1" y="141"/>
                  </a:lnTo>
                  <a:lnTo>
                    <a:pt x="124" y="636"/>
                  </a:lnTo>
                  <a:lnTo>
                    <a:pt x="3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3"/>
            <p:cNvSpPr/>
            <p:nvPr/>
          </p:nvSpPr>
          <p:spPr>
            <a:xfrm rot="9979127">
              <a:off x="7460998" y="3761230"/>
              <a:ext cx="2938583" cy="1741160"/>
            </a:xfrm>
            <a:custGeom>
              <a:rect b="b" l="l" r="r" t="t"/>
              <a:pathLst>
                <a:path extrusionOk="0" h="14791" w="24963">
                  <a:moveTo>
                    <a:pt x="20455" y="626"/>
                  </a:moveTo>
                  <a:cubicBezTo>
                    <a:pt x="20441" y="626"/>
                    <a:pt x="20429" y="628"/>
                    <a:pt x="20420" y="633"/>
                  </a:cubicBezTo>
                  <a:lnTo>
                    <a:pt x="20420" y="633"/>
                  </a:lnTo>
                  <a:lnTo>
                    <a:pt x="20477" y="628"/>
                  </a:lnTo>
                  <a:cubicBezTo>
                    <a:pt x="20469" y="626"/>
                    <a:pt x="20461" y="626"/>
                    <a:pt x="20455" y="626"/>
                  </a:cubicBezTo>
                  <a:close/>
                  <a:moveTo>
                    <a:pt x="19044" y="563"/>
                  </a:moveTo>
                  <a:cubicBezTo>
                    <a:pt x="19073" y="563"/>
                    <a:pt x="19099" y="575"/>
                    <a:pt x="19117" y="610"/>
                  </a:cubicBezTo>
                  <a:cubicBezTo>
                    <a:pt x="19077" y="711"/>
                    <a:pt x="19042" y="743"/>
                    <a:pt x="19004" y="743"/>
                  </a:cubicBezTo>
                  <a:cubicBezTo>
                    <a:pt x="18958" y="743"/>
                    <a:pt x="18907" y="697"/>
                    <a:pt x="18835" y="663"/>
                  </a:cubicBezTo>
                  <a:cubicBezTo>
                    <a:pt x="18890" y="632"/>
                    <a:pt x="18976" y="563"/>
                    <a:pt x="19044" y="563"/>
                  </a:cubicBezTo>
                  <a:close/>
                  <a:moveTo>
                    <a:pt x="7285" y="751"/>
                  </a:moveTo>
                  <a:cubicBezTo>
                    <a:pt x="7290" y="755"/>
                    <a:pt x="7294" y="758"/>
                    <a:pt x="7298" y="761"/>
                  </a:cubicBezTo>
                  <a:lnTo>
                    <a:pt x="7298" y="761"/>
                  </a:lnTo>
                  <a:cubicBezTo>
                    <a:pt x="7294" y="757"/>
                    <a:pt x="7290" y="754"/>
                    <a:pt x="7285" y="751"/>
                  </a:cubicBezTo>
                  <a:close/>
                  <a:moveTo>
                    <a:pt x="7144" y="760"/>
                  </a:moveTo>
                  <a:cubicBezTo>
                    <a:pt x="7141" y="762"/>
                    <a:pt x="7139" y="765"/>
                    <a:pt x="7137" y="768"/>
                  </a:cubicBezTo>
                  <a:lnTo>
                    <a:pt x="7137" y="768"/>
                  </a:lnTo>
                  <a:lnTo>
                    <a:pt x="7144" y="760"/>
                  </a:lnTo>
                  <a:close/>
                  <a:moveTo>
                    <a:pt x="13108" y="1084"/>
                  </a:moveTo>
                  <a:cubicBezTo>
                    <a:pt x="13155" y="1084"/>
                    <a:pt x="13212" y="1114"/>
                    <a:pt x="13272" y="1157"/>
                  </a:cubicBezTo>
                  <a:cubicBezTo>
                    <a:pt x="13250" y="1163"/>
                    <a:pt x="13226" y="1166"/>
                    <a:pt x="13202" y="1166"/>
                  </a:cubicBezTo>
                  <a:cubicBezTo>
                    <a:pt x="13150" y="1166"/>
                    <a:pt x="13094" y="1152"/>
                    <a:pt x="13034" y="1122"/>
                  </a:cubicBezTo>
                  <a:cubicBezTo>
                    <a:pt x="13054" y="1095"/>
                    <a:pt x="13079" y="1084"/>
                    <a:pt x="13108" y="1084"/>
                  </a:cubicBezTo>
                  <a:close/>
                  <a:moveTo>
                    <a:pt x="7232" y="1952"/>
                  </a:moveTo>
                  <a:lnTo>
                    <a:pt x="7232" y="1952"/>
                  </a:lnTo>
                  <a:cubicBezTo>
                    <a:pt x="7232" y="1995"/>
                    <a:pt x="7274" y="2013"/>
                    <a:pt x="7212" y="2014"/>
                  </a:cubicBezTo>
                  <a:lnTo>
                    <a:pt x="7212" y="2014"/>
                  </a:lnTo>
                  <a:cubicBezTo>
                    <a:pt x="7221" y="1995"/>
                    <a:pt x="7228" y="1974"/>
                    <a:pt x="7232" y="1952"/>
                  </a:cubicBezTo>
                  <a:close/>
                  <a:moveTo>
                    <a:pt x="1876" y="4797"/>
                  </a:moveTo>
                  <a:cubicBezTo>
                    <a:pt x="1876" y="4797"/>
                    <a:pt x="1869" y="4843"/>
                    <a:pt x="1864" y="4901"/>
                  </a:cubicBezTo>
                  <a:lnTo>
                    <a:pt x="1855" y="4901"/>
                  </a:lnTo>
                  <a:cubicBezTo>
                    <a:pt x="1871" y="4827"/>
                    <a:pt x="1876" y="4797"/>
                    <a:pt x="1876" y="4797"/>
                  </a:cubicBezTo>
                  <a:close/>
                  <a:moveTo>
                    <a:pt x="23435" y="7974"/>
                  </a:moveTo>
                  <a:lnTo>
                    <a:pt x="23435" y="7974"/>
                  </a:lnTo>
                  <a:cubicBezTo>
                    <a:pt x="23429" y="7991"/>
                    <a:pt x="23423" y="8007"/>
                    <a:pt x="23417" y="8022"/>
                  </a:cubicBezTo>
                  <a:lnTo>
                    <a:pt x="23417" y="8022"/>
                  </a:lnTo>
                  <a:cubicBezTo>
                    <a:pt x="23427" y="8005"/>
                    <a:pt x="23433" y="7989"/>
                    <a:pt x="23435" y="7974"/>
                  </a:cubicBezTo>
                  <a:close/>
                  <a:moveTo>
                    <a:pt x="20124" y="9890"/>
                  </a:moveTo>
                  <a:lnTo>
                    <a:pt x="20124" y="9890"/>
                  </a:lnTo>
                  <a:cubicBezTo>
                    <a:pt x="20100" y="9953"/>
                    <a:pt x="20085" y="9976"/>
                    <a:pt x="20074" y="9976"/>
                  </a:cubicBezTo>
                  <a:cubicBezTo>
                    <a:pt x="20061" y="9976"/>
                    <a:pt x="20054" y="9942"/>
                    <a:pt x="20044" y="9908"/>
                  </a:cubicBezTo>
                  <a:lnTo>
                    <a:pt x="20124" y="9890"/>
                  </a:lnTo>
                  <a:close/>
                  <a:moveTo>
                    <a:pt x="17069" y="12053"/>
                  </a:moveTo>
                  <a:lnTo>
                    <a:pt x="17069" y="12053"/>
                  </a:lnTo>
                  <a:cubicBezTo>
                    <a:pt x="17078" y="12060"/>
                    <a:pt x="17088" y="12066"/>
                    <a:pt x="17097" y="12072"/>
                  </a:cubicBezTo>
                  <a:lnTo>
                    <a:pt x="17097" y="12072"/>
                  </a:lnTo>
                  <a:cubicBezTo>
                    <a:pt x="17090" y="12066"/>
                    <a:pt x="17080" y="12059"/>
                    <a:pt x="17069" y="12053"/>
                  </a:cubicBezTo>
                  <a:close/>
                  <a:moveTo>
                    <a:pt x="23364" y="1"/>
                  </a:moveTo>
                  <a:cubicBezTo>
                    <a:pt x="23205" y="275"/>
                    <a:pt x="22755" y="283"/>
                    <a:pt x="22305" y="301"/>
                  </a:cubicBezTo>
                  <a:lnTo>
                    <a:pt x="22137" y="301"/>
                  </a:lnTo>
                  <a:cubicBezTo>
                    <a:pt x="22111" y="310"/>
                    <a:pt x="22084" y="310"/>
                    <a:pt x="22058" y="310"/>
                  </a:cubicBezTo>
                  <a:lnTo>
                    <a:pt x="21996" y="310"/>
                  </a:lnTo>
                  <a:cubicBezTo>
                    <a:pt x="21934" y="319"/>
                    <a:pt x="21881" y="327"/>
                    <a:pt x="21837" y="345"/>
                  </a:cubicBezTo>
                  <a:cubicBezTo>
                    <a:pt x="21740" y="389"/>
                    <a:pt x="21669" y="460"/>
                    <a:pt x="21660" y="592"/>
                  </a:cubicBezTo>
                  <a:lnTo>
                    <a:pt x="21492" y="478"/>
                  </a:lnTo>
                  <a:lnTo>
                    <a:pt x="21492" y="478"/>
                  </a:lnTo>
                  <a:cubicBezTo>
                    <a:pt x="21498" y="479"/>
                    <a:pt x="21504" y="479"/>
                    <a:pt x="21509" y="479"/>
                  </a:cubicBezTo>
                  <a:cubicBezTo>
                    <a:pt x="21543" y="479"/>
                    <a:pt x="21556" y="459"/>
                    <a:pt x="21585" y="459"/>
                  </a:cubicBezTo>
                  <a:cubicBezTo>
                    <a:pt x="21589" y="459"/>
                    <a:pt x="21593" y="459"/>
                    <a:pt x="21598" y="460"/>
                  </a:cubicBezTo>
                  <a:cubicBezTo>
                    <a:pt x="21543" y="417"/>
                    <a:pt x="21500" y="399"/>
                    <a:pt x="21463" y="399"/>
                  </a:cubicBezTo>
                  <a:cubicBezTo>
                    <a:pt x="21296" y="399"/>
                    <a:pt x="21282" y="774"/>
                    <a:pt x="20998" y="774"/>
                  </a:cubicBezTo>
                  <a:cubicBezTo>
                    <a:pt x="20979" y="774"/>
                    <a:pt x="20958" y="773"/>
                    <a:pt x="20936" y="769"/>
                  </a:cubicBezTo>
                  <a:cubicBezTo>
                    <a:pt x="20786" y="725"/>
                    <a:pt x="20680" y="645"/>
                    <a:pt x="20786" y="584"/>
                  </a:cubicBezTo>
                  <a:lnTo>
                    <a:pt x="20786" y="584"/>
                  </a:lnTo>
                  <a:lnTo>
                    <a:pt x="20459" y="716"/>
                  </a:lnTo>
                  <a:cubicBezTo>
                    <a:pt x="20387" y="709"/>
                    <a:pt x="20378" y="653"/>
                    <a:pt x="20420" y="633"/>
                  </a:cubicBezTo>
                  <a:lnTo>
                    <a:pt x="20420" y="633"/>
                  </a:lnTo>
                  <a:lnTo>
                    <a:pt x="19983" y="672"/>
                  </a:lnTo>
                  <a:lnTo>
                    <a:pt x="19983" y="654"/>
                  </a:lnTo>
                  <a:cubicBezTo>
                    <a:pt x="19912" y="734"/>
                    <a:pt x="19753" y="866"/>
                    <a:pt x="19674" y="919"/>
                  </a:cubicBezTo>
                  <a:cubicBezTo>
                    <a:pt x="19541" y="848"/>
                    <a:pt x="19735" y="866"/>
                    <a:pt x="19700" y="795"/>
                  </a:cubicBezTo>
                  <a:lnTo>
                    <a:pt x="19700" y="795"/>
                  </a:lnTo>
                  <a:lnTo>
                    <a:pt x="19426" y="928"/>
                  </a:lnTo>
                  <a:cubicBezTo>
                    <a:pt x="19318" y="795"/>
                    <a:pt x="19515" y="670"/>
                    <a:pt x="19700" y="670"/>
                  </a:cubicBezTo>
                  <a:cubicBezTo>
                    <a:pt x="19712" y="670"/>
                    <a:pt x="19724" y="671"/>
                    <a:pt x="19735" y="672"/>
                  </a:cubicBezTo>
                  <a:cubicBezTo>
                    <a:pt x="19654" y="510"/>
                    <a:pt x="19601" y="460"/>
                    <a:pt x="19551" y="460"/>
                  </a:cubicBezTo>
                  <a:cubicBezTo>
                    <a:pt x="19471" y="460"/>
                    <a:pt x="19398" y="585"/>
                    <a:pt x="19229" y="585"/>
                  </a:cubicBezTo>
                  <a:cubicBezTo>
                    <a:pt x="19156" y="585"/>
                    <a:pt x="19066" y="562"/>
                    <a:pt x="18950" y="495"/>
                  </a:cubicBezTo>
                  <a:lnTo>
                    <a:pt x="19206" y="425"/>
                  </a:lnTo>
                  <a:cubicBezTo>
                    <a:pt x="19038" y="124"/>
                    <a:pt x="18835" y="239"/>
                    <a:pt x="18543" y="45"/>
                  </a:cubicBezTo>
                  <a:lnTo>
                    <a:pt x="18543" y="45"/>
                  </a:lnTo>
                  <a:cubicBezTo>
                    <a:pt x="18605" y="142"/>
                    <a:pt x="19135" y="522"/>
                    <a:pt x="18835" y="654"/>
                  </a:cubicBezTo>
                  <a:cubicBezTo>
                    <a:pt x="18795" y="638"/>
                    <a:pt x="18749" y="624"/>
                    <a:pt x="18696" y="624"/>
                  </a:cubicBezTo>
                  <a:cubicBezTo>
                    <a:pt x="18633" y="624"/>
                    <a:pt x="18559" y="644"/>
                    <a:pt x="18473" y="707"/>
                  </a:cubicBezTo>
                  <a:cubicBezTo>
                    <a:pt x="18473" y="586"/>
                    <a:pt x="18411" y="558"/>
                    <a:pt x="18317" y="558"/>
                  </a:cubicBezTo>
                  <a:cubicBezTo>
                    <a:pt x="18261" y="558"/>
                    <a:pt x="18193" y="568"/>
                    <a:pt x="18120" y="575"/>
                  </a:cubicBezTo>
                  <a:lnTo>
                    <a:pt x="18128" y="319"/>
                  </a:lnTo>
                  <a:lnTo>
                    <a:pt x="18128" y="319"/>
                  </a:lnTo>
                  <a:cubicBezTo>
                    <a:pt x="17916" y="398"/>
                    <a:pt x="17934" y="522"/>
                    <a:pt x="17802" y="637"/>
                  </a:cubicBezTo>
                  <a:cubicBezTo>
                    <a:pt x="17563" y="610"/>
                    <a:pt x="17519" y="416"/>
                    <a:pt x="17457" y="248"/>
                  </a:cubicBezTo>
                  <a:cubicBezTo>
                    <a:pt x="17439" y="246"/>
                    <a:pt x="17424" y="246"/>
                    <a:pt x="17410" y="246"/>
                  </a:cubicBezTo>
                  <a:cubicBezTo>
                    <a:pt x="17136" y="246"/>
                    <a:pt x="17701" y="568"/>
                    <a:pt x="17272" y="610"/>
                  </a:cubicBezTo>
                  <a:cubicBezTo>
                    <a:pt x="17187" y="584"/>
                    <a:pt x="17109" y="573"/>
                    <a:pt x="17033" y="573"/>
                  </a:cubicBezTo>
                  <a:cubicBezTo>
                    <a:pt x="16825" y="573"/>
                    <a:pt x="16632" y="659"/>
                    <a:pt x="16354" y="769"/>
                  </a:cubicBezTo>
                  <a:cubicBezTo>
                    <a:pt x="16133" y="681"/>
                    <a:pt x="16389" y="610"/>
                    <a:pt x="16309" y="539"/>
                  </a:cubicBezTo>
                  <a:lnTo>
                    <a:pt x="16309" y="539"/>
                  </a:lnTo>
                  <a:lnTo>
                    <a:pt x="16115" y="742"/>
                  </a:lnTo>
                  <a:cubicBezTo>
                    <a:pt x="16062" y="742"/>
                    <a:pt x="16080" y="672"/>
                    <a:pt x="16089" y="645"/>
                  </a:cubicBezTo>
                  <a:lnTo>
                    <a:pt x="16089" y="645"/>
                  </a:lnTo>
                  <a:cubicBezTo>
                    <a:pt x="15921" y="725"/>
                    <a:pt x="16080" y="893"/>
                    <a:pt x="15815" y="963"/>
                  </a:cubicBezTo>
                  <a:cubicBezTo>
                    <a:pt x="15802" y="1013"/>
                    <a:pt x="15777" y="1033"/>
                    <a:pt x="15743" y="1033"/>
                  </a:cubicBezTo>
                  <a:cubicBezTo>
                    <a:pt x="15621" y="1033"/>
                    <a:pt x="15381" y="789"/>
                    <a:pt x="15158" y="789"/>
                  </a:cubicBezTo>
                  <a:cubicBezTo>
                    <a:pt x="15088" y="789"/>
                    <a:pt x="15021" y="813"/>
                    <a:pt x="14958" y="875"/>
                  </a:cubicBezTo>
                  <a:cubicBezTo>
                    <a:pt x="14879" y="804"/>
                    <a:pt x="14994" y="725"/>
                    <a:pt x="14967" y="628"/>
                  </a:cubicBezTo>
                  <a:lnTo>
                    <a:pt x="14967" y="628"/>
                  </a:lnTo>
                  <a:cubicBezTo>
                    <a:pt x="14526" y="831"/>
                    <a:pt x="14588" y="778"/>
                    <a:pt x="14226" y="1052"/>
                  </a:cubicBezTo>
                  <a:lnTo>
                    <a:pt x="13917" y="884"/>
                  </a:lnTo>
                  <a:lnTo>
                    <a:pt x="13917" y="884"/>
                  </a:lnTo>
                  <a:cubicBezTo>
                    <a:pt x="14146" y="1078"/>
                    <a:pt x="13855" y="1299"/>
                    <a:pt x="13599" y="1484"/>
                  </a:cubicBezTo>
                  <a:cubicBezTo>
                    <a:pt x="13678" y="1572"/>
                    <a:pt x="13749" y="1652"/>
                    <a:pt x="13793" y="1687"/>
                  </a:cubicBezTo>
                  <a:lnTo>
                    <a:pt x="13387" y="1829"/>
                  </a:lnTo>
                  <a:cubicBezTo>
                    <a:pt x="13334" y="1784"/>
                    <a:pt x="13378" y="1696"/>
                    <a:pt x="13449" y="1590"/>
                  </a:cubicBezTo>
                  <a:lnTo>
                    <a:pt x="13449" y="1590"/>
                  </a:lnTo>
                  <a:cubicBezTo>
                    <a:pt x="13413" y="1617"/>
                    <a:pt x="13387" y="1634"/>
                    <a:pt x="13369" y="1652"/>
                  </a:cubicBezTo>
                  <a:cubicBezTo>
                    <a:pt x="13228" y="1564"/>
                    <a:pt x="13298" y="1414"/>
                    <a:pt x="13404" y="1272"/>
                  </a:cubicBezTo>
                  <a:cubicBezTo>
                    <a:pt x="13457" y="1325"/>
                    <a:pt x="13502" y="1378"/>
                    <a:pt x="13555" y="1431"/>
                  </a:cubicBezTo>
                  <a:cubicBezTo>
                    <a:pt x="13652" y="1281"/>
                    <a:pt x="13749" y="1113"/>
                    <a:pt x="13722" y="963"/>
                  </a:cubicBezTo>
                  <a:lnTo>
                    <a:pt x="13722" y="963"/>
                  </a:lnTo>
                  <a:cubicBezTo>
                    <a:pt x="13696" y="990"/>
                    <a:pt x="13652" y="1016"/>
                    <a:pt x="13590" y="1034"/>
                  </a:cubicBezTo>
                  <a:cubicBezTo>
                    <a:pt x="13616" y="990"/>
                    <a:pt x="13634" y="954"/>
                    <a:pt x="13625" y="928"/>
                  </a:cubicBezTo>
                  <a:cubicBezTo>
                    <a:pt x="13622" y="923"/>
                    <a:pt x="13618" y="921"/>
                    <a:pt x="13613" y="921"/>
                  </a:cubicBezTo>
                  <a:cubicBezTo>
                    <a:pt x="13591" y="921"/>
                    <a:pt x="13552" y="966"/>
                    <a:pt x="13502" y="1016"/>
                  </a:cubicBezTo>
                  <a:lnTo>
                    <a:pt x="13404" y="742"/>
                  </a:lnTo>
                  <a:lnTo>
                    <a:pt x="13387" y="848"/>
                  </a:lnTo>
                  <a:lnTo>
                    <a:pt x="12848" y="672"/>
                  </a:lnTo>
                  <a:cubicBezTo>
                    <a:pt x="12468" y="954"/>
                    <a:pt x="12142" y="1378"/>
                    <a:pt x="11532" y="1493"/>
                  </a:cubicBezTo>
                  <a:cubicBezTo>
                    <a:pt x="11683" y="1281"/>
                    <a:pt x="11568" y="1157"/>
                    <a:pt x="11577" y="910"/>
                  </a:cubicBezTo>
                  <a:lnTo>
                    <a:pt x="11577" y="910"/>
                  </a:lnTo>
                  <a:cubicBezTo>
                    <a:pt x="11621" y="978"/>
                    <a:pt x="11675" y="1003"/>
                    <a:pt x="11736" y="1003"/>
                  </a:cubicBezTo>
                  <a:cubicBezTo>
                    <a:pt x="11891" y="1003"/>
                    <a:pt x="12092" y="845"/>
                    <a:pt x="12299" y="845"/>
                  </a:cubicBezTo>
                  <a:cubicBezTo>
                    <a:pt x="12317" y="845"/>
                    <a:pt x="12336" y="846"/>
                    <a:pt x="12354" y="848"/>
                  </a:cubicBezTo>
                  <a:cubicBezTo>
                    <a:pt x="12195" y="822"/>
                    <a:pt x="12230" y="707"/>
                    <a:pt x="12274" y="672"/>
                  </a:cubicBezTo>
                  <a:lnTo>
                    <a:pt x="12274" y="672"/>
                  </a:lnTo>
                  <a:lnTo>
                    <a:pt x="11718" y="901"/>
                  </a:lnTo>
                  <a:cubicBezTo>
                    <a:pt x="11727" y="707"/>
                    <a:pt x="11594" y="751"/>
                    <a:pt x="11453" y="672"/>
                  </a:cubicBezTo>
                  <a:lnTo>
                    <a:pt x="11453" y="672"/>
                  </a:lnTo>
                  <a:cubicBezTo>
                    <a:pt x="11559" y="1069"/>
                    <a:pt x="11029" y="937"/>
                    <a:pt x="10808" y="1052"/>
                  </a:cubicBezTo>
                  <a:cubicBezTo>
                    <a:pt x="10793" y="934"/>
                    <a:pt x="10833" y="816"/>
                    <a:pt x="11040" y="816"/>
                  </a:cubicBezTo>
                  <a:cubicBezTo>
                    <a:pt x="11066" y="816"/>
                    <a:pt x="11095" y="818"/>
                    <a:pt x="11126" y="822"/>
                  </a:cubicBezTo>
                  <a:cubicBezTo>
                    <a:pt x="11074" y="771"/>
                    <a:pt x="11028" y="751"/>
                    <a:pt x="10986" y="751"/>
                  </a:cubicBezTo>
                  <a:cubicBezTo>
                    <a:pt x="10817" y="751"/>
                    <a:pt x="10717" y="1084"/>
                    <a:pt x="10547" y="1084"/>
                  </a:cubicBezTo>
                  <a:cubicBezTo>
                    <a:pt x="10511" y="1084"/>
                    <a:pt x="10472" y="1070"/>
                    <a:pt x="10429" y="1034"/>
                  </a:cubicBezTo>
                  <a:cubicBezTo>
                    <a:pt x="10441" y="1032"/>
                    <a:pt x="10453" y="1032"/>
                    <a:pt x="10464" y="1032"/>
                  </a:cubicBezTo>
                  <a:cubicBezTo>
                    <a:pt x="10471" y="1032"/>
                    <a:pt x="10478" y="1032"/>
                    <a:pt x="10485" y="1032"/>
                  </a:cubicBezTo>
                  <a:cubicBezTo>
                    <a:pt x="10518" y="1032"/>
                    <a:pt x="10544" y="1028"/>
                    <a:pt x="10561" y="981"/>
                  </a:cubicBezTo>
                  <a:lnTo>
                    <a:pt x="10561" y="981"/>
                  </a:lnTo>
                  <a:cubicBezTo>
                    <a:pt x="10509" y="1019"/>
                    <a:pt x="10431" y="1035"/>
                    <a:pt x="10354" y="1035"/>
                  </a:cubicBezTo>
                  <a:cubicBezTo>
                    <a:pt x="10198" y="1035"/>
                    <a:pt x="10043" y="970"/>
                    <a:pt x="10102" y="893"/>
                  </a:cubicBezTo>
                  <a:lnTo>
                    <a:pt x="10173" y="884"/>
                  </a:lnTo>
                  <a:cubicBezTo>
                    <a:pt x="10081" y="875"/>
                    <a:pt x="9971" y="869"/>
                    <a:pt x="9852" y="869"/>
                  </a:cubicBezTo>
                  <a:cubicBezTo>
                    <a:pt x="9385" y="869"/>
                    <a:pt x="8790" y="952"/>
                    <a:pt x="8733" y="1219"/>
                  </a:cubicBezTo>
                  <a:cubicBezTo>
                    <a:pt x="8733" y="1175"/>
                    <a:pt x="8795" y="813"/>
                    <a:pt x="8822" y="751"/>
                  </a:cubicBezTo>
                  <a:lnTo>
                    <a:pt x="8822" y="751"/>
                  </a:lnTo>
                  <a:lnTo>
                    <a:pt x="8018" y="1873"/>
                  </a:lnTo>
                  <a:cubicBezTo>
                    <a:pt x="8089" y="1590"/>
                    <a:pt x="7815" y="901"/>
                    <a:pt x="8195" y="742"/>
                  </a:cubicBezTo>
                  <a:cubicBezTo>
                    <a:pt x="8136" y="718"/>
                    <a:pt x="8068" y="693"/>
                    <a:pt x="7980" y="693"/>
                  </a:cubicBezTo>
                  <a:cubicBezTo>
                    <a:pt x="7910" y="693"/>
                    <a:pt x="7828" y="708"/>
                    <a:pt x="7727" y="751"/>
                  </a:cubicBezTo>
                  <a:cubicBezTo>
                    <a:pt x="7797" y="795"/>
                    <a:pt x="7912" y="1166"/>
                    <a:pt x="7806" y="1193"/>
                  </a:cubicBezTo>
                  <a:cubicBezTo>
                    <a:pt x="7536" y="879"/>
                    <a:pt x="7619" y="1021"/>
                    <a:pt x="7298" y="761"/>
                  </a:cubicBezTo>
                  <a:lnTo>
                    <a:pt x="7298" y="761"/>
                  </a:lnTo>
                  <a:cubicBezTo>
                    <a:pt x="7379" y="850"/>
                    <a:pt x="7265" y="1246"/>
                    <a:pt x="7110" y="1246"/>
                  </a:cubicBezTo>
                  <a:cubicBezTo>
                    <a:pt x="7106" y="1246"/>
                    <a:pt x="7103" y="1246"/>
                    <a:pt x="7100" y="1246"/>
                  </a:cubicBezTo>
                  <a:cubicBezTo>
                    <a:pt x="7125" y="1187"/>
                    <a:pt x="7086" y="837"/>
                    <a:pt x="7137" y="768"/>
                  </a:cubicBezTo>
                  <a:lnTo>
                    <a:pt x="7137" y="768"/>
                  </a:lnTo>
                  <a:lnTo>
                    <a:pt x="6731" y="1182"/>
                  </a:lnTo>
                  <a:lnTo>
                    <a:pt x="6731" y="1182"/>
                  </a:lnTo>
                  <a:cubicBezTo>
                    <a:pt x="6805" y="1081"/>
                    <a:pt x="6723" y="813"/>
                    <a:pt x="6641" y="698"/>
                  </a:cubicBezTo>
                  <a:lnTo>
                    <a:pt x="6641" y="698"/>
                  </a:lnTo>
                  <a:cubicBezTo>
                    <a:pt x="6656" y="728"/>
                    <a:pt x="6617" y="737"/>
                    <a:pt x="6554" y="737"/>
                  </a:cubicBezTo>
                  <a:cubicBezTo>
                    <a:pt x="6470" y="737"/>
                    <a:pt x="6344" y="722"/>
                    <a:pt x="6249" y="722"/>
                  </a:cubicBezTo>
                  <a:cubicBezTo>
                    <a:pt x="6206" y="722"/>
                    <a:pt x="6170" y="725"/>
                    <a:pt x="6146" y="734"/>
                  </a:cubicBezTo>
                  <a:lnTo>
                    <a:pt x="6332" y="840"/>
                  </a:lnTo>
                  <a:cubicBezTo>
                    <a:pt x="6308" y="836"/>
                    <a:pt x="6286" y="835"/>
                    <a:pt x="6264" y="835"/>
                  </a:cubicBezTo>
                  <a:cubicBezTo>
                    <a:pt x="5851" y="835"/>
                    <a:pt x="5832" y="1440"/>
                    <a:pt x="5388" y="1440"/>
                  </a:cubicBezTo>
                  <a:cubicBezTo>
                    <a:pt x="5382" y="1440"/>
                    <a:pt x="5375" y="1440"/>
                    <a:pt x="5369" y="1440"/>
                  </a:cubicBezTo>
                  <a:cubicBezTo>
                    <a:pt x="5431" y="1343"/>
                    <a:pt x="5511" y="875"/>
                    <a:pt x="5272" y="822"/>
                  </a:cubicBezTo>
                  <a:cubicBezTo>
                    <a:pt x="5157" y="1043"/>
                    <a:pt x="4769" y="1908"/>
                    <a:pt x="4345" y="2085"/>
                  </a:cubicBezTo>
                  <a:lnTo>
                    <a:pt x="4266" y="1952"/>
                  </a:lnTo>
                  <a:lnTo>
                    <a:pt x="3930" y="2102"/>
                  </a:lnTo>
                  <a:cubicBezTo>
                    <a:pt x="4142" y="1758"/>
                    <a:pt x="4707" y="1043"/>
                    <a:pt x="5025" y="769"/>
                  </a:cubicBezTo>
                  <a:cubicBezTo>
                    <a:pt x="4863" y="676"/>
                    <a:pt x="4943" y="624"/>
                    <a:pt x="4784" y="624"/>
                  </a:cubicBezTo>
                  <a:cubicBezTo>
                    <a:pt x="4761" y="624"/>
                    <a:pt x="4733" y="625"/>
                    <a:pt x="4698" y="628"/>
                  </a:cubicBezTo>
                  <a:cubicBezTo>
                    <a:pt x="4601" y="504"/>
                    <a:pt x="4848" y="442"/>
                    <a:pt x="4928" y="433"/>
                  </a:cubicBezTo>
                  <a:lnTo>
                    <a:pt x="4292" y="354"/>
                  </a:lnTo>
                  <a:lnTo>
                    <a:pt x="4292" y="354"/>
                  </a:lnTo>
                  <a:cubicBezTo>
                    <a:pt x="4319" y="619"/>
                    <a:pt x="3806" y="619"/>
                    <a:pt x="3833" y="840"/>
                  </a:cubicBezTo>
                  <a:lnTo>
                    <a:pt x="4522" y="566"/>
                  </a:lnTo>
                  <a:lnTo>
                    <a:pt x="4522" y="566"/>
                  </a:lnTo>
                  <a:cubicBezTo>
                    <a:pt x="4547" y="819"/>
                    <a:pt x="4160" y="1275"/>
                    <a:pt x="3732" y="1275"/>
                  </a:cubicBezTo>
                  <a:cubicBezTo>
                    <a:pt x="3713" y="1275"/>
                    <a:pt x="3693" y="1274"/>
                    <a:pt x="3674" y="1272"/>
                  </a:cubicBezTo>
                  <a:cubicBezTo>
                    <a:pt x="3559" y="1166"/>
                    <a:pt x="3753" y="795"/>
                    <a:pt x="3745" y="707"/>
                  </a:cubicBezTo>
                  <a:lnTo>
                    <a:pt x="3745" y="707"/>
                  </a:lnTo>
                  <a:cubicBezTo>
                    <a:pt x="3705" y="780"/>
                    <a:pt x="3483" y="844"/>
                    <a:pt x="3358" y="844"/>
                  </a:cubicBezTo>
                  <a:cubicBezTo>
                    <a:pt x="3318" y="844"/>
                    <a:pt x="3287" y="837"/>
                    <a:pt x="3277" y="822"/>
                  </a:cubicBezTo>
                  <a:lnTo>
                    <a:pt x="3471" y="681"/>
                  </a:lnTo>
                  <a:cubicBezTo>
                    <a:pt x="3446" y="671"/>
                    <a:pt x="3422" y="667"/>
                    <a:pt x="3399" y="667"/>
                  </a:cubicBezTo>
                  <a:cubicBezTo>
                    <a:pt x="3243" y="667"/>
                    <a:pt x="3117" y="858"/>
                    <a:pt x="2950" y="858"/>
                  </a:cubicBezTo>
                  <a:cubicBezTo>
                    <a:pt x="2893" y="858"/>
                    <a:pt x="2833" y="836"/>
                    <a:pt x="2764" y="778"/>
                  </a:cubicBezTo>
                  <a:cubicBezTo>
                    <a:pt x="2679" y="764"/>
                    <a:pt x="2531" y="549"/>
                    <a:pt x="2467" y="549"/>
                  </a:cubicBezTo>
                  <a:cubicBezTo>
                    <a:pt x="2452" y="549"/>
                    <a:pt x="2441" y="561"/>
                    <a:pt x="2438" y="592"/>
                  </a:cubicBezTo>
                  <a:cubicBezTo>
                    <a:pt x="2606" y="893"/>
                    <a:pt x="2641" y="1829"/>
                    <a:pt x="2526" y="2058"/>
                  </a:cubicBezTo>
                  <a:cubicBezTo>
                    <a:pt x="2508" y="2049"/>
                    <a:pt x="2367" y="1970"/>
                    <a:pt x="2226" y="1882"/>
                  </a:cubicBezTo>
                  <a:cubicBezTo>
                    <a:pt x="2191" y="1864"/>
                    <a:pt x="2146" y="1837"/>
                    <a:pt x="2120" y="1820"/>
                  </a:cubicBezTo>
                  <a:cubicBezTo>
                    <a:pt x="2085" y="1793"/>
                    <a:pt x="2058" y="1767"/>
                    <a:pt x="2023" y="1749"/>
                  </a:cubicBezTo>
                  <a:cubicBezTo>
                    <a:pt x="1970" y="1696"/>
                    <a:pt x="1908" y="1652"/>
                    <a:pt x="1873" y="1617"/>
                  </a:cubicBezTo>
                  <a:cubicBezTo>
                    <a:pt x="1776" y="1502"/>
                    <a:pt x="1802" y="1361"/>
                    <a:pt x="1864" y="1219"/>
                  </a:cubicBezTo>
                  <a:cubicBezTo>
                    <a:pt x="1917" y="1087"/>
                    <a:pt x="2014" y="954"/>
                    <a:pt x="1899" y="848"/>
                  </a:cubicBezTo>
                  <a:lnTo>
                    <a:pt x="1899" y="848"/>
                  </a:lnTo>
                  <a:cubicBezTo>
                    <a:pt x="1899" y="919"/>
                    <a:pt x="1776" y="1007"/>
                    <a:pt x="1731" y="1043"/>
                  </a:cubicBezTo>
                  <a:cubicBezTo>
                    <a:pt x="1587" y="987"/>
                    <a:pt x="1726" y="844"/>
                    <a:pt x="1504" y="844"/>
                  </a:cubicBezTo>
                  <a:cubicBezTo>
                    <a:pt x="1481" y="844"/>
                    <a:pt x="1454" y="845"/>
                    <a:pt x="1422" y="848"/>
                  </a:cubicBezTo>
                  <a:cubicBezTo>
                    <a:pt x="1436" y="951"/>
                    <a:pt x="1339" y="970"/>
                    <a:pt x="1250" y="970"/>
                  </a:cubicBezTo>
                  <a:cubicBezTo>
                    <a:pt x="1195" y="970"/>
                    <a:pt x="1143" y="963"/>
                    <a:pt x="1120" y="963"/>
                  </a:cubicBezTo>
                  <a:cubicBezTo>
                    <a:pt x="1085" y="963"/>
                    <a:pt x="1125" y="981"/>
                    <a:pt x="1352" y="1078"/>
                  </a:cubicBezTo>
                  <a:cubicBezTo>
                    <a:pt x="1295" y="1093"/>
                    <a:pt x="1247" y="1099"/>
                    <a:pt x="1203" y="1099"/>
                  </a:cubicBezTo>
                  <a:cubicBezTo>
                    <a:pt x="1054" y="1099"/>
                    <a:pt x="950" y="1032"/>
                    <a:pt x="718" y="1032"/>
                  </a:cubicBezTo>
                  <a:cubicBezTo>
                    <a:pt x="698" y="1032"/>
                    <a:pt x="677" y="1033"/>
                    <a:pt x="654" y="1034"/>
                  </a:cubicBezTo>
                  <a:cubicBezTo>
                    <a:pt x="769" y="1122"/>
                    <a:pt x="787" y="1272"/>
                    <a:pt x="795" y="1405"/>
                  </a:cubicBezTo>
                  <a:cubicBezTo>
                    <a:pt x="787" y="1537"/>
                    <a:pt x="778" y="1661"/>
                    <a:pt x="716" y="1696"/>
                  </a:cubicBezTo>
                  <a:cubicBezTo>
                    <a:pt x="689" y="1670"/>
                    <a:pt x="637" y="1625"/>
                    <a:pt x="584" y="1590"/>
                  </a:cubicBezTo>
                  <a:cubicBezTo>
                    <a:pt x="548" y="1572"/>
                    <a:pt x="513" y="1555"/>
                    <a:pt x="495" y="1555"/>
                  </a:cubicBezTo>
                  <a:cubicBezTo>
                    <a:pt x="495" y="1784"/>
                    <a:pt x="460" y="1943"/>
                    <a:pt x="433" y="2111"/>
                  </a:cubicBezTo>
                  <a:cubicBezTo>
                    <a:pt x="416" y="2199"/>
                    <a:pt x="407" y="2288"/>
                    <a:pt x="398" y="2385"/>
                  </a:cubicBezTo>
                  <a:cubicBezTo>
                    <a:pt x="389" y="2482"/>
                    <a:pt x="380" y="2588"/>
                    <a:pt x="398" y="2712"/>
                  </a:cubicBezTo>
                  <a:cubicBezTo>
                    <a:pt x="363" y="2729"/>
                    <a:pt x="336" y="2791"/>
                    <a:pt x="301" y="2844"/>
                  </a:cubicBezTo>
                  <a:cubicBezTo>
                    <a:pt x="273" y="2877"/>
                    <a:pt x="246" y="2903"/>
                    <a:pt x="214" y="2903"/>
                  </a:cubicBezTo>
                  <a:cubicBezTo>
                    <a:pt x="195" y="2903"/>
                    <a:pt x="174" y="2894"/>
                    <a:pt x="151" y="2870"/>
                  </a:cubicBezTo>
                  <a:lnTo>
                    <a:pt x="151" y="2870"/>
                  </a:lnTo>
                  <a:cubicBezTo>
                    <a:pt x="213" y="2959"/>
                    <a:pt x="310" y="3029"/>
                    <a:pt x="336" y="3188"/>
                  </a:cubicBezTo>
                  <a:cubicBezTo>
                    <a:pt x="293" y="3260"/>
                    <a:pt x="268" y="3279"/>
                    <a:pt x="245" y="3279"/>
                  </a:cubicBezTo>
                  <a:cubicBezTo>
                    <a:pt x="240" y="3279"/>
                    <a:pt x="235" y="3278"/>
                    <a:pt x="230" y="3277"/>
                  </a:cubicBezTo>
                  <a:cubicBezTo>
                    <a:pt x="213" y="3268"/>
                    <a:pt x="204" y="3224"/>
                    <a:pt x="186" y="3171"/>
                  </a:cubicBezTo>
                  <a:cubicBezTo>
                    <a:pt x="168" y="3098"/>
                    <a:pt x="145" y="3016"/>
                    <a:pt x="93" y="3016"/>
                  </a:cubicBezTo>
                  <a:cubicBezTo>
                    <a:pt x="69" y="3016"/>
                    <a:pt x="39" y="3032"/>
                    <a:pt x="1" y="3074"/>
                  </a:cubicBezTo>
                  <a:cubicBezTo>
                    <a:pt x="45" y="3082"/>
                    <a:pt x="80" y="3109"/>
                    <a:pt x="116" y="3162"/>
                  </a:cubicBezTo>
                  <a:cubicBezTo>
                    <a:pt x="151" y="3206"/>
                    <a:pt x="177" y="3277"/>
                    <a:pt x="204" y="3321"/>
                  </a:cubicBezTo>
                  <a:cubicBezTo>
                    <a:pt x="266" y="3427"/>
                    <a:pt x="319" y="3559"/>
                    <a:pt x="380" y="3647"/>
                  </a:cubicBezTo>
                  <a:cubicBezTo>
                    <a:pt x="610" y="3550"/>
                    <a:pt x="380" y="3215"/>
                    <a:pt x="248" y="2950"/>
                  </a:cubicBezTo>
                  <a:lnTo>
                    <a:pt x="248" y="2950"/>
                  </a:lnTo>
                  <a:cubicBezTo>
                    <a:pt x="592" y="3003"/>
                    <a:pt x="963" y="3268"/>
                    <a:pt x="1175" y="3692"/>
                  </a:cubicBezTo>
                  <a:cubicBezTo>
                    <a:pt x="1266" y="3895"/>
                    <a:pt x="1179" y="3920"/>
                    <a:pt x="1110" y="3920"/>
                  </a:cubicBezTo>
                  <a:cubicBezTo>
                    <a:pt x="1087" y="3920"/>
                    <a:pt x="1066" y="3917"/>
                    <a:pt x="1054" y="3917"/>
                  </a:cubicBezTo>
                  <a:cubicBezTo>
                    <a:pt x="1043" y="3917"/>
                    <a:pt x="1039" y="3920"/>
                    <a:pt x="1052" y="3930"/>
                  </a:cubicBezTo>
                  <a:cubicBezTo>
                    <a:pt x="1122" y="4610"/>
                    <a:pt x="1705" y="4380"/>
                    <a:pt x="1617" y="4954"/>
                  </a:cubicBezTo>
                  <a:cubicBezTo>
                    <a:pt x="1467" y="5219"/>
                    <a:pt x="1210" y="5069"/>
                    <a:pt x="1078" y="5157"/>
                  </a:cubicBezTo>
                  <a:cubicBezTo>
                    <a:pt x="928" y="4884"/>
                    <a:pt x="1078" y="4689"/>
                    <a:pt x="1043" y="4486"/>
                  </a:cubicBezTo>
                  <a:lnTo>
                    <a:pt x="1043" y="4486"/>
                  </a:lnTo>
                  <a:cubicBezTo>
                    <a:pt x="1025" y="4575"/>
                    <a:pt x="1007" y="4663"/>
                    <a:pt x="999" y="4751"/>
                  </a:cubicBezTo>
                  <a:cubicBezTo>
                    <a:pt x="901" y="4681"/>
                    <a:pt x="822" y="4486"/>
                    <a:pt x="857" y="4372"/>
                  </a:cubicBezTo>
                  <a:lnTo>
                    <a:pt x="857" y="4372"/>
                  </a:lnTo>
                  <a:cubicBezTo>
                    <a:pt x="822" y="4424"/>
                    <a:pt x="813" y="4530"/>
                    <a:pt x="822" y="4654"/>
                  </a:cubicBezTo>
                  <a:cubicBezTo>
                    <a:pt x="831" y="4787"/>
                    <a:pt x="866" y="4937"/>
                    <a:pt x="910" y="5104"/>
                  </a:cubicBezTo>
                  <a:cubicBezTo>
                    <a:pt x="946" y="5263"/>
                    <a:pt x="990" y="5440"/>
                    <a:pt x="1016" y="5608"/>
                  </a:cubicBezTo>
                  <a:cubicBezTo>
                    <a:pt x="1034" y="5687"/>
                    <a:pt x="1043" y="5775"/>
                    <a:pt x="1060" y="5855"/>
                  </a:cubicBezTo>
                  <a:cubicBezTo>
                    <a:pt x="1078" y="5926"/>
                    <a:pt x="1078" y="6005"/>
                    <a:pt x="1078" y="6076"/>
                  </a:cubicBezTo>
                  <a:cubicBezTo>
                    <a:pt x="1156" y="6127"/>
                    <a:pt x="1238" y="6212"/>
                    <a:pt x="1301" y="6212"/>
                  </a:cubicBezTo>
                  <a:cubicBezTo>
                    <a:pt x="1324" y="6212"/>
                    <a:pt x="1344" y="6201"/>
                    <a:pt x="1361" y="6173"/>
                  </a:cubicBezTo>
                  <a:lnTo>
                    <a:pt x="1272" y="6023"/>
                  </a:lnTo>
                  <a:cubicBezTo>
                    <a:pt x="1295" y="5984"/>
                    <a:pt x="1322" y="5969"/>
                    <a:pt x="1351" y="5969"/>
                  </a:cubicBezTo>
                  <a:cubicBezTo>
                    <a:pt x="1432" y="5969"/>
                    <a:pt x="1527" y="6089"/>
                    <a:pt x="1575" y="6089"/>
                  </a:cubicBezTo>
                  <a:cubicBezTo>
                    <a:pt x="1594" y="6089"/>
                    <a:pt x="1606" y="6072"/>
                    <a:pt x="1608" y="6023"/>
                  </a:cubicBezTo>
                  <a:cubicBezTo>
                    <a:pt x="1705" y="6102"/>
                    <a:pt x="1811" y="6190"/>
                    <a:pt x="1899" y="6296"/>
                  </a:cubicBezTo>
                  <a:cubicBezTo>
                    <a:pt x="1943" y="6349"/>
                    <a:pt x="1979" y="6402"/>
                    <a:pt x="2005" y="6464"/>
                  </a:cubicBezTo>
                  <a:cubicBezTo>
                    <a:pt x="2040" y="6526"/>
                    <a:pt x="2067" y="6597"/>
                    <a:pt x="2067" y="6676"/>
                  </a:cubicBezTo>
                  <a:lnTo>
                    <a:pt x="1881" y="6812"/>
                  </a:lnTo>
                  <a:lnTo>
                    <a:pt x="1881" y="6812"/>
                  </a:lnTo>
                  <a:cubicBezTo>
                    <a:pt x="1934" y="6764"/>
                    <a:pt x="1921" y="6577"/>
                    <a:pt x="1820" y="6526"/>
                  </a:cubicBezTo>
                  <a:lnTo>
                    <a:pt x="1820" y="6526"/>
                  </a:lnTo>
                  <a:cubicBezTo>
                    <a:pt x="1970" y="6605"/>
                    <a:pt x="1705" y="7091"/>
                    <a:pt x="2049" y="7100"/>
                  </a:cubicBezTo>
                  <a:lnTo>
                    <a:pt x="2120" y="6835"/>
                  </a:lnTo>
                  <a:cubicBezTo>
                    <a:pt x="2217" y="6914"/>
                    <a:pt x="2349" y="6985"/>
                    <a:pt x="2464" y="7073"/>
                  </a:cubicBezTo>
                  <a:cubicBezTo>
                    <a:pt x="2526" y="7118"/>
                    <a:pt x="2570" y="7162"/>
                    <a:pt x="2614" y="7215"/>
                  </a:cubicBezTo>
                  <a:cubicBezTo>
                    <a:pt x="2659" y="7268"/>
                    <a:pt x="2685" y="7329"/>
                    <a:pt x="2703" y="7391"/>
                  </a:cubicBezTo>
                  <a:cubicBezTo>
                    <a:pt x="2862" y="7188"/>
                    <a:pt x="2641" y="7356"/>
                    <a:pt x="2817" y="7065"/>
                  </a:cubicBezTo>
                  <a:lnTo>
                    <a:pt x="2817" y="7065"/>
                  </a:lnTo>
                  <a:cubicBezTo>
                    <a:pt x="2782" y="7106"/>
                    <a:pt x="2752" y="7123"/>
                    <a:pt x="2726" y="7123"/>
                  </a:cubicBezTo>
                  <a:cubicBezTo>
                    <a:pt x="2599" y="7123"/>
                    <a:pt x="2555" y="6732"/>
                    <a:pt x="2444" y="6732"/>
                  </a:cubicBezTo>
                  <a:cubicBezTo>
                    <a:pt x="2424" y="6732"/>
                    <a:pt x="2402" y="6744"/>
                    <a:pt x="2378" y="6774"/>
                  </a:cubicBezTo>
                  <a:lnTo>
                    <a:pt x="2378" y="6774"/>
                  </a:lnTo>
                  <a:cubicBezTo>
                    <a:pt x="2453" y="6654"/>
                    <a:pt x="2446" y="6576"/>
                    <a:pt x="2438" y="6491"/>
                  </a:cubicBezTo>
                  <a:cubicBezTo>
                    <a:pt x="2438" y="6402"/>
                    <a:pt x="2411" y="6305"/>
                    <a:pt x="2508" y="6137"/>
                  </a:cubicBezTo>
                  <a:lnTo>
                    <a:pt x="2508" y="6137"/>
                  </a:lnTo>
                  <a:cubicBezTo>
                    <a:pt x="2468" y="6155"/>
                    <a:pt x="2439" y="6189"/>
                    <a:pt x="2416" y="6189"/>
                  </a:cubicBezTo>
                  <a:cubicBezTo>
                    <a:pt x="2393" y="6189"/>
                    <a:pt x="2376" y="6158"/>
                    <a:pt x="2358" y="6049"/>
                  </a:cubicBezTo>
                  <a:cubicBezTo>
                    <a:pt x="2332" y="6049"/>
                    <a:pt x="2297" y="6040"/>
                    <a:pt x="2279" y="6032"/>
                  </a:cubicBezTo>
                  <a:cubicBezTo>
                    <a:pt x="2279" y="6023"/>
                    <a:pt x="2279" y="6023"/>
                    <a:pt x="2279" y="6014"/>
                  </a:cubicBezTo>
                  <a:cubicBezTo>
                    <a:pt x="2270" y="6014"/>
                    <a:pt x="2270" y="6023"/>
                    <a:pt x="2270" y="6023"/>
                  </a:cubicBezTo>
                  <a:cubicBezTo>
                    <a:pt x="2252" y="6023"/>
                    <a:pt x="2252" y="6023"/>
                    <a:pt x="2270" y="6032"/>
                  </a:cubicBezTo>
                  <a:cubicBezTo>
                    <a:pt x="2252" y="6093"/>
                    <a:pt x="2226" y="6146"/>
                    <a:pt x="2191" y="6182"/>
                  </a:cubicBezTo>
                  <a:cubicBezTo>
                    <a:pt x="1987" y="6137"/>
                    <a:pt x="1873" y="5793"/>
                    <a:pt x="1740" y="5705"/>
                  </a:cubicBezTo>
                  <a:cubicBezTo>
                    <a:pt x="1740" y="5662"/>
                    <a:pt x="1751" y="5650"/>
                    <a:pt x="1769" y="5650"/>
                  </a:cubicBezTo>
                  <a:cubicBezTo>
                    <a:pt x="1792" y="5650"/>
                    <a:pt x="1825" y="5671"/>
                    <a:pt x="1857" y="5671"/>
                  </a:cubicBezTo>
                  <a:cubicBezTo>
                    <a:pt x="1875" y="5671"/>
                    <a:pt x="1893" y="5664"/>
                    <a:pt x="1908" y="5643"/>
                  </a:cubicBezTo>
                  <a:lnTo>
                    <a:pt x="1714" y="5511"/>
                  </a:lnTo>
                  <a:cubicBezTo>
                    <a:pt x="1836" y="5459"/>
                    <a:pt x="1883" y="5258"/>
                    <a:pt x="1968" y="5258"/>
                  </a:cubicBezTo>
                  <a:cubicBezTo>
                    <a:pt x="2000" y="5258"/>
                    <a:pt x="2037" y="5286"/>
                    <a:pt x="2085" y="5360"/>
                  </a:cubicBezTo>
                  <a:lnTo>
                    <a:pt x="2023" y="5087"/>
                  </a:lnTo>
                  <a:cubicBezTo>
                    <a:pt x="2076" y="4901"/>
                    <a:pt x="2058" y="4681"/>
                    <a:pt x="1952" y="4566"/>
                  </a:cubicBezTo>
                  <a:cubicBezTo>
                    <a:pt x="1952" y="4461"/>
                    <a:pt x="1792" y="4345"/>
                    <a:pt x="1799" y="4345"/>
                  </a:cubicBezTo>
                  <a:lnTo>
                    <a:pt x="1799" y="4345"/>
                  </a:lnTo>
                  <a:cubicBezTo>
                    <a:pt x="1801" y="4345"/>
                    <a:pt x="1815" y="4353"/>
                    <a:pt x="1846" y="4372"/>
                  </a:cubicBezTo>
                  <a:lnTo>
                    <a:pt x="1661" y="3965"/>
                  </a:lnTo>
                  <a:lnTo>
                    <a:pt x="1705" y="3948"/>
                  </a:lnTo>
                  <a:cubicBezTo>
                    <a:pt x="1678" y="3736"/>
                    <a:pt x="1564" y="3533"/>
                    <a:pt x="1511" y="3303"/>
                  </a:cubicBezTo>
                  <a:cubicBezTo>
                    <a:pt x="1493" y="3250"/>
                    <a:pt x="1475" y="3188"/>
                    <a:pt x="1467" y="3135"/>
                  </a:cubicBezTo>
                  <a:lnTo>
                    <a:pt x="1467" y="3100"/>
                  </a:lnTo>
                  <a:lnTo>
                    <a:pt x="1467" y="3082"/>
                  </a:lnTo>
                  <a:cubicBezTo>
                    <a:pt x="1467" y="3074"/>
                    <a:pt x="1467" y="3056"/>
                    <a:pt x="1467" y="3047"/>
                  </a:cubicBezTo>
                  <a:cubicBezTo>
                    <a:pt x="1475" y="2994"/>
                    <a:pt x="1511" y="2941"/>
                    <a:pt x="1590" y="2915"/>
                  </a:cubicBezTo>
                  <a:cubicBezTo>
                    <a:pt x="1537" y="2853"/>
                    <a:pt x="1484" y="2756"/>
                    <a:pt x="1528" y="2685"/>
                  </a:cubicBezTo>
                  <a:lnTo>
                    <a:pt x="1528" y="2685"/>
                  </a:lnTo>
                  <a:cubicBezTo>
                    <a:pt x="1581" y="2712"/>
                    <a:pt x="1634" y="2738"/>
                    <a:pt x="1687" y="2765"/>
                  </a:cubicBezTo>
                  <a:cubicBezTo>
                    <a:pt x="1661" y="2720"/>
                    <a:pt x="1696" y="2703"/>
                    <a:pt x="1723" y="2694"/>
                  </a:cubicBezTo>
                  <a:cubicBezTo>
                    <a:pt x="1731" y="2694"/>
                    <a:pt x="1740" y="2694"/>
                    <a:pt x="1740" y="2685"/>
                  </a:cubicBezTo>
                  <a:cubicBezTo>
                    <a:pt x="1740" y="2682"/>
                    <a:pt x="1742" y="2681"/>
                    <a:pt x="1745" y="2681"/>
                  </a:cubicBezTo>
                  <a:cubicBezTo>
                    <a:pt x="1750" y="2681"/>
                    <a:pt x="1758" y="2685"/>
                    <a:pt x="1758" y="2685"/>
                  </a:cubicBezTo>
                  <a:cubicBezTo>
                    <a:pt x="1767" y="2676"/>
                    <a:pt x="1758" y="2659"/>
                    <a:pt x="1731" y="2623"/>
                  </a:cubicBezTo>
                  <a:lnTo>
                    <a:pt x="1731" y="2623"/>
                  </a:lnTo>
                  <a:cubicBezTo>
                    <a:pt x="1917" y="2794"/>
                    <a:pt x="1971" y="2840"/>
                    <a:pt x="2000" y="2840"/>
                  </a:cubicBezTo>
                  <a:cubicBezTo>
                    <a:pt x="2005" y="2840"/>
                    <a:pt x="2010" y="2838"/>
                    <a:pt x="2014" y="2835"/>
                  </a:cubicBezTo>
                  <a:cubicBezTo>
                    <a:pt x="2028" y="2814"/>
                    <a:pt x="2058" y="2772"/>
                    <a:pt x="2088" y="2772"/>
                  </a:cubicBezTo>
                  <a:cubicBezTo>
                    <a:pt x="2096" y="2772"/>
                    <a:pt x="2104" y="2775"/>
                    <a:pt x="2111" y="2782"/>
                  </a:cubicBezTo>
                  <a:lnTo>
                    <a:pt x="2102" y="2588"/>
                  </a:lnTo>
                  <a:lnTo>
                    <a:pt x="2129" y="2588"/>
                  </a:lnTo>
                  <a:lnTo>
                    <a:pt x="2208" y="2579"/>
                  </a:lnTo>
                  <a:cubicBezTo>
                    <a:pt x="2270" y="2579"/>
                    <a:pt x="2332" y="2570"/>
                    <a:pt x="2394" y="2561"/>
                  </a:cubicBezTo>
                  <a:cubicBezTo>
                    <a:pt x="2517" y="2535"/>
                    <a:pt x="2650" y="2500"/>
                    <a:pt x="2800" y="2464"/>
                  </a:cubicBezTo>
                  <a:lnTo>
                    <a:pt x="2782" y="2288"/>
                  </a:lnTo>
                  <a:cubicBezTo>
                    <a:pt x="2838" y="2255"/>
                    <a:pt x="2900" y="2243"/>
                    <a:pt x="2968" y="2243"/>
                  </a:cubicBezTo>
                  <a:cubicBezTo>
                    <a:pt x="3205" y="2243"/>
                    <a:pt x="3509" y="2394"/>
                    <a:pt x="3820" y="2394"/>
                  </a:cubicBezTo>
                  <a:cubicBezTo>
                    <a:pt x="3833" y="2394"/>
                    <a:pt x="3846" y="2394"/>
                    <a:pt x="3859" y="2394"/>
                  </a:cubicBezTo>
                  <a:lnTo>
                    <a:pt x="3859" y="2394"/>
                  </a:lnTo>
                  <a:cubicBezTo>
                    <a:pt x="3847" y="2423"/>
                    <a:pt x="3816" y="2435"/>
                    <a:pt x="3779" y="2435"/>
                  </a:cubicBezTo>
                  <a:cubicBezTo>
                    <a:pt x="3738" y="2435"/>
                    <a:pt x="3689" y="2421"/>
                    <a:pt x="3647" y="2402"/>
                  </a:cubicBezTo>
                  <a:lnTo>
                    <a:pt x="3647" y="2402"/>
                  </a:lnTo>
                  <a:cubicBezTo>
                    <a:pt x="3764" y="2496"/>
                    <a:pt x="3883" y="2529"/>
                    <a:pt x="4003" y="2529"/>
                  </a:cubicBezTo>
                  <a:cubicBezTo>
                    <a:pt x="4297" y="2529"/>
                    <a:pt x="4595" y="2328"/>
                    <a:pt x="4869" y="2328"/>
                  </a:cubicBezTo>
                  <a:cubicBezTo>
                    <a:pt x="4956" y="2328"/>
                    <a:pt x="5041" y="2349"/>
                    <a:pt x="5122" y="2402"/>
                  </a:cubicBezTo>
                  <a:cubicBezTo>
                    <a:pt x="5175" y="2374"/>
                    <a:pt x="5220" y="2362"/>
                    <a:pt x="5261" y="2362"/>
                  </a:cubicBezTo>
                  <a:cubicBezTo>
                    <a:pt x="5310" y="2362"/>
                    <a:pt x="5353" y="2379"/>
                    <a:pt x="5396" y="2402"/>
                  </a:cubicBezTo>
                  <a:cubicBezTo>
                    <a:pt x="5378" y="2402"/>
                    <a:pt x="5369" y="2411"/>
                    <a:pt x="5360" y="2411"/>
                  </a:cubicBezTo>
                  <a:lnTo>
                    <a:pt x="5413" y="2411"/>
                  </a:lnTo>
                  <a:cubicBezTo>
                    <a:pt x="5458" y="2447"/>
                    <a:pt x="5511" y="2482"/>
                    <a:pt x="5564" y="2508"/>
                  </a:cubicBezTo>
                  <a:cubicBezTo>
                    <a:pt x="5519" y="2464"/>
                    <a:pt x="5475" y="2429"/>
                    <a:pt x="5431" y="2411"/>
                  </a:cubicBezTo>
                  <a:cubicBezTo>
                    <a:pt x="5519" y="2411"/>
                    <a:pt x="5652" y="2385"/>
                    <a:pt x="5775" y="2341"/>
                  </a:cubicBezTo>
                  <a:lnTo>
                    <a:pt x="5828" y="2535"/>
                  </a:lnTo>
                  <a:cubicBezTo>
                    <a:pt x="5837" y="2535"/>
                    <a:pt x="5846" y="2535"/>
                    <a:pt x="5855" y="2526"/>
                  </a:cubicBezTo>
                  <a:cubicBezTo>
                    <a:pt x="5876" y="2538"/>
                    <a:pt x="5893" y="2543"/>
                    <a:pt x="5906" y="2543"/>
                  </a:cubicBezTo>
                  <a:cubicBezTo>
                    <a:pt x="5971" y="2543"/>
                    <a:pt x="5949" y="2414"/>
                    <a:pt x="5890" y="2297"/>
                  </a:cubicBezTo>
                  <a:cubicBezTo>
                    <a:pt x="5952" y="2261"/>
                    <a:pt x="6014" y="2226"/>
                    <a:pt x="6058" y="2182"/>
                  </a:cubicBezTo>
                  <a:cubicBezTo>
                    <a:pt x="6091" y="2278"/>
                    <a:pt x="6136" y="2304"/>
                    <a:pt x="6187" y="2304"/>
                  </a:cubicBezTo>
                  <a:cubicBezTo>
                    <a:pt x="6245" y="2304"/>
                    <a:pt x="6311" y="2269"/>
                    <a:pt x="6374" y="2269"/>
                  </a:cubicBezTo>
                  <a:cubicBezTo>
                    <a:pt x="6430" y="2269"/>
                    <a:pt x="6483" y="2297"/>
                    <a:pt x="6526" y="2402"/>
                  </a:cubicBezTo>
                  <a:cubicBezTo>
                    <a:pt x="6608" y="2254"/>
                    <a:pt x="7089" y="2283"/>
                    <a:pt x="7212" y="2016"/>
                  </a:cubicBezTo>
                  <a:lnTo>
                    <a:pt x="7212" y="2016"/>
                  </a:lnTo>
                  <a:cubicBezTo>
                    <a:pt x="7285" y="2038"/>
                    <a:pt x="7358" y="2058"/>
                    <a:pt x="7428" y="2058"/>
                  </a:cubicBezTo>
                  <a:cubicBezTo>
                    <a:pt x="7492" y="2058"/>
                    <a:pt x="7554" y="2042"/>
                    <a:pt x="7612" y="1996"/>
                  </a:cubicBezTo>
                  <a:lnTo>
                    <a:pt x="7674" y="2244"/>
                  </a:lnTo>
                  <a:lnTo>
                    <a:pt x="7983" y="1917"/>
                  </a:lnTo>
                  <a:cubicBezTo>
                    <a:pt x="8168" y="2067"/>
                    <a:pt x="8248" y="2146"/>
                    <a:pt x="8062" y="2332"/>
                  </a:cubicBezTo>
                  <a:cubicBezTo>
                    <a:pt x="8504" y="2049"/>
                    <a:pt x="8424" y="2226"/>
                    <a:pt x="8804" y="1943"/>
                  </a:cubicBezTo>
                  <a:lnTo>
                    <a:pt x="8804" y="1943"/>
                  </a:lnTo>
                  <a:lnTo>
                    <a:pt x="8786" y="2102"/>
                  </a:lnTo>
                  <a:cubicBezTo>
                    <a:pt x="8887" y="2096"/>
                    <a:pt x="9040" y="1971"/>
                    <a:pt x="9142" y="1971"/>
                  </a:cubicBezTo>
                  <a:cubicBezTo>
                    <a:pt x="9173" y="1971"/>
                    <a:pt x="9200" y="1983"/>
                    <a:pt x="9219" y="2014"/>
                  </a:cubicBezTo>
                  <a:cubicBezTo>
                    <a:pt x="9528" y="2305"/>
                    <a:pt x="10729" y="2058"/>
                    <a:pt x="11515" y="2332"/>
                  </a:cubicBezTo>
                  <a:cubicBezTo>
                    <a:pt x="11473" y="2204"/>
                    <a:pt x="11483" y="2163"/>
                    <a:pt x="11519" y="2163"/>
                  </a:cubicBezTo>
                  <a:cubicBezTo>
                    <a:pt x="11583" y="2163"/>
                    <a:pt x="11731" y="2290"/>
                    <a:pt x="11826" y="2290"/>
                  </a:cubicBezTo>
                  <a:cubicBezTo>
                    <a:pt x="11871" y="2290"/>
                    <a:pt x="11904" y="2263"/>
                    <a:pt x="11912" y="2182"/>
                  </a:cubicBezTo>
                  <a:cubicBezTo>
                    <a:pt x="11956" y="2288"/>
                    <a:pt x="12062" y="2350"/>
                    <a:pt x="11939" y="2447"/>
                  </a:cubicBezTo>
                  <a:cubicBezTo>
                    <a:pt x="12010" y="2428"/>
                    <a:pt x="12076" y="2421"/>
                    <a:pt x="12136" y="2421"/>
                  </a:cubicBezTo>
                  <a:cubicBezTo>
                    <a:pt x="12283" y="2421"/>
                    <a:pt x="12401" y="2460"/>
                    <a:pt x="12514" y="2460"/>
                  </a:cubicBezTo>
                  <a:cubicBezTo>
                    <a:pt x="12613" y="2460"/>
                    <a:pt x="12708" y="2429"/>
                    <a:pt x="12813" y="2314"/>
                  </a:cubicBezTo>
                  <a:lnTo>
                    <a:pt x="12813" y="2314"/>
                  </a:lnTo>
                  <a:cubicBezTo>
                    <a:pt x="12857" y="2429"/>
                    <a:pt x="12733" y="2473"/>
                    <a:pt x="12769" y="2544"/>
                  </a:cubicBezTo>
                  <a:cubicBezTo>
                    <a:pt x="12794" y="2525"/>
                    <a:pt x="12846" y="2484"/>
                    <a:pt x="12889" y="2484"/>
                  </a:cubicBezTo>
                  <a:cubicBezTo>
                    <a:pt x="12907" y="2484"/>
                    <a:pt x="12924" y="2491"/>
                    <a:pt x="12936" y="2508"/>
                  </a:cubicBezTo>
                  <a:cubicBezTo>
                    <a:pt x="12981" y="2579"/>
                    <a:pt x="12883" y="2606"/>
                    <a:pt x="12813" y="2650"/>
                  </a:cubicBezTo>
                  <a:cubicBezTo>
                    <a:pt x="13228" y="2632"/>
                    <a:pt x="13263" y="2297"/>
                    <a:pt x="13298" y="1979"/>
                  </a:cubicBezTo>
                  <a:cubicBezTo>
                    <a:pt x="13387" y="2044"/>
                    <a:pt x="13457" y="2078"/>
                    <a:pt x="13521" y="2078"/>
                  </a:cubicBezTo>
                  <a:cubicBezTo>
                    <a:pt x="13603" y="2078"/>
                    <a:pt x="13673" y="2022"/>
                    <a:pt x="13758" y="1908"/>
                  </a:cubicBezTo>
                  <a:lnTo>
                    <a:pt x="13758" y="1908"/>
                  </a:lnTo>
                  <a:cubicBezTo>
                    <a:pt x="13828" y="2005"/>
                    <a:pt x="13943" y="2111"/>
                    <a:pt x="13696" y="2155"/>
                  </a:cubicBezTo>
                  <a:cubicBezTo>
                    <a:pt x="13771" y="2160"/>
                    <a:pt x="14010" y="2202"/>
                    <a:pt x="14221" y="2202"/>
                  </a:cubicBezTo>
                  <a:cubicBezTo>
                    <a:pt x="14407" y="2202"/>
                    <a:pt x="14570" y="2169"/>
                    <a:pt x="14579" y="2049"/>
                  </a:cubicBezTo>
                  <a:cubicBezTo>
                    <a:pt x="14595" y="2072"/>
                    <a:pt x="14628" y="2081"/>
                    <a:pt x="14664" y="2081"/>
                  </a:cubicBezTo>
                  <a:cubicBezTo>
                    <a:pt x="14724" y="2081"/>
                    <a:pt x="14795" y="2057"/>
                    <a:pt x="14817" y="2040"/>
                  </a:cubicBezTo>
                  <a:cubicBezTo>
                    <a:pt x="15042" y="2053"/>
                    <a:pt x="15121" y="2065"/>
                    <a:pt x="15260" y="2065"/>
                  </a:cubicBezTo>
                  <a:cubicBezTo>
                    <a:pt x="15318" y="2065"/>
                    <a:pt x="15386" y="2063"/>
                    <a:pt x="15479" y="2058"/>
                  </a:cubicBezTo>
                  <a:lnTo>
                    <a:pt x="15391" y="2014"/>
                  </a:lnTo>
                  <a:cubicBezTo>
                    <a:pt x="15442" y="1891"/>
                    <a:pt x="15495" y="1857"/>
                    <a:pt x="15557" y="1857"/>
                  </a:cubicBezTo>
                  <a:cubicBezTo>
                    <a:pt x="15636" y="1857"/>
                    <a:pt x="15730" y="1912"/>
                    <a:pt x="15849" y="1912"/>
                  </a:cubicBezTo>
                  <a:cubicBezTo>
                    <a:pt x="15867" y="1912"/>
                    <a:pt x="15885" y="1911"/>
                    <a:pt x="15903" y="1908"/>
                  </a:cubicBezTo>
                  <a:lnTo>
                    <a:pt x="15903" y="1943"/>
                  </a:lnTo>
                  <a:cubicBezTo>
                    <a:pt x="16067" y="2006"/>
                    <a:pt x="16157" y="2025"/>
                    <a:pt x="16216" y="2025"/>
                  </a:cubicBezTo>
                  <a:cubicBezTo>
                    <a:pt x="16300" y="2025"/>
                    <a:pt x="16320" y="1987"/>
                    <a:pt x="16398" y="1987"/>
                  </a:cubicBezTo>
                  <a:cubicBezTo>
                    <a:pt x="16456" y="1987"/>
                    <a:pt x="16548" y="2008"/>
                    <a:pt x="16724" y="2085"/>
                  </a:cubicBezTo>
                  <a:lnTo>
                    <a:pt x="16689" y="1899"/>
                  </a:lnTo>
                  <a:cubicBezTo>
                    <a:pt x="16702" y="1799"/>
                    <a:pt x="16740" y="1763"/>
                    <a:pt x="16795" y="1763"/>
                  </a:cubicBezTo>
                  <a:cubicBezTo>
                    <a:pt x="16936" y="1763"/>
                    <a:pt x="17190" y="2004"/>
                    <a:pt x="17418" y="2004"/>
                  </a:cubicBezTo>
                  <a:cubicBezTo>
                    <a:pt x="17459" y="2004"/>
                    <a:pt x="17499" y="1997"/>
                    <a:pt x="17537" y="1979"/>
                  </a:cubicBezTo>
                  <a:lnTo>
                    <a:pt x="17413" y="1873"/>
                  </a:lnTo>
                  <a:cubicBezTo>
                    <a:pt x="17430" y="1860"/>
                    <a:pt x="17448" y="1854"/>
                    <a:pt x="17467" y="1854"/>
                  </a:cubicBezTo>
                  <a:cubicBezTo>
                    <a:pt x="17657" y="1854"/>
                    <a:pt x="17941" y="2433"/>
                    <a:pt x="18102" y="2473"/>
                  </a:cubicBezTo>
                  <a:cubicBezTo>
                    <a:pt x="18146" y="2508"/>
                    <a:pt x="18040" y="2535"/>
                    <a:pt x="17987" y="2561"/>
                  </a:cubicBezTo>
                  <a:cubicBezTo>
                    <a:pt x="18080" y="2608"/>
                    <a:pt x="18139" y="2627"/>
                    <a:pt x="18176" y="2627"/>
                  </a:cubicBezTo>
                  <a:cubicBezTo>
                    <a:pt x="18331" y="2627"/>
                    <a:pt x="18118" y="2302"/>
                    <a:pt x="18402" y="2252"/>
                  </a:cubicBezTo>
                  <a:lnTo>
                    <a:pt x="18402" y="2252"/>
                  </a:lnTo>
                  <a:cubicBezTo>
                    <a:pt x="18473" y="2385"/>
                    <a:pt x="18323" y="2597"/>
                    <a:pt x="18561" y="2614"/>
                  </a:cubicBezTo>
                  <a:cubicBezTo>
                    <a:pt x="18572" y="2626"/>
                    <a:pt x="18588" y="2630"/>
                    <a:pt x="18607" y="2630"/>
                  </a:cubicBezTo>
                  <a:cubicBezTo>
                    <a:pt x="18748" y="2630"/>
                    <a:pt x="19089" y="2369"/>
                    <a:pt x="19372" y="2369"/>
                  </a:cubicBezTo>
                  <a:cubicBezTo>
                    <a:pt x="19449" y="2369"/>
                    <a:pt x="19522" y="2388"/>
                    <a:pt x="19585" y="2438"/>
                  </a:cubicBezTo>
                  <a:cubicBezTo>
                    <a:pt x="19506" y="2341"/>
                    <a:pt x="19435" y="2235"/>
                    <a:pt x="19603" y="2155"/>
                  </a:cubicBezTo>
                  <a:cubicBezTo>
                    <a:pt x="19613" y="2154"/>
                    <a:pt x="19624" y="2153"/>
                    <a:pt x="19635" y="2153"/>
                  </a:cubicBezTo>
                  <a:cubicBezTo>
                    <a:pt x="19818" y="2153"/>
                    <a:pt x="20075" y="2342"/>
                    <a:pt x="20288" y="2342"/>
                  </a:cubicBezTo>
                  <a:cubicBezTo>
                    <a:pt x="20376" y="2342"/>
                    <a:pt x="20457" y="2309"/>
                    <a:pt x="20521" y="2217"/>
                  </a:cubicBezTo>
                  <a:cubicBezTo>
                    <a:pt x="20548" y="2252"/>
                    <a:pt x="20565" y="2279"/>
                    <a:pt x="20565" y="2305"/>
                  </a:cubicBezTo>
                  <a:cubicBezTo>
                    <a:pt x="20760" y="2217"/>
                    <a:pt x="21192" y="2164"/>
                    <a:pt x="21307" y="1987"/>
                  </a:cubicBezTo>
                  <a:cubicBezTo>
                    <a:pt x="21356" y="2167"/>
                    <a:pt x="21468" y="2224"/>
                    <a:pt x="21607" y="2224"/>
                  </a:cubicBezTo>
                  <a:cubicBezTo>
                    <a:pt x="21720" y="2224"/>
                    <a:pt x="21851" y="2186"/>
                    <a:pt x="21978" y="2146"/>
                  </a:cubicBezTo>
                  <a:cubicBezTo>
                    <a:pt x="22022" y="2138"/>
                    <a:pt x="22031" y="2129"/>
                    <a:pt x="22058" y="2120"/>
                  </a:cubicBezTo>
                  <a:cubicBezTo>
                    <a:pt x="22075" y="2102"/>
                    <a:pt x="22093" y="2093"/>
                    <a:pt x="22119" y="2085"/>
                  </a:cubicBezTo>
                  <a:cubicBezTo>
                    <a:pt x="22148" y="2077"/>
                    <a:pt x="22182" y="2065"/>
                    <a:pt x="22208" y="2065"/>
                  </a:cubicBezTo>
                  <a:cubicBezTo>
                    <a:pt x="22215" y="2065"/>
                    <a:pt x="22220" y="2065"/>
                    <a:pt x="22225" y="2067"/>
                  </a:cubicBezTo>
                  <a:cubicBezTo>
                    <a:pt x="22296" y="2067"/>
                    <a:pt x="22314" y="2120"/>
                    <a:pt x="22270" y="2270"/>
                  </a:cubicBezTo>
                  <a:lnTo>
                    <a:pt x="22596" y="2235"/>
                  </a:lnTo>
                  <a:lnTo>
                    <a:pt x="22543" y="2297"/>
                  </a:lnTo>
                  <a:cubicBezTo>
                    <a:pt x="22565" y="2304"/>
                    <a:pt x="22586" y="2307"/>
                    <a:pt x="22607" y="2307"/>
                  </a:cubicBezTo>
                  <a:cubicBezTo>
                    <a:pt x="22667" y="2307"/>
                    <a:pt x="22728" y="2282"/>
                    <a:pt x="22799" y="2244"/>
                  </a:cubicBezTo>
                  <a:cubicBezTo>
                    <a:pt x="22852" y="2217"/>
                    <a:pt x="22905" y="2191"/>
                    <a:pt x="22958" y="2155"/>
                  </a:cubicBezTo>
                  <a:cubicBezTo>
                    <a:pt x="22994" y="2138"/>
                    <a:pt x="23020" y="2120"/>
                    <a:pt x="23047" y="2102"/>
                  </a:cubicBezTo>
                  <a:cubicBezTo>
                    <a:pt x="23064" y="2093"/>
                    <a:pt x="23082" y="2085"/>
                    <a:pt x="23091" y="2076"/>
                  </a:cubicBezTo>
                  <a:lnTo>
                    <a:pt x="23126" y="2067"/>
                  </a:lnTo>
                  <a:lnTo>
                    <a:pt x="23126" y="2067"/>
                  </a:lnTo>
                  <a:cubicBezTo>
                    <a:pt x="23073" y="2164"/>
                    <a:pt x="23011" y="2182"/>
                    <a:pt x="22985" y="2208"/>
                  </a:cubicBezTo>
                  <a:cubicBezTo>
                    <a:pt x="22896" y="2447"/>
                    <a:pt x="22879" y="2526"/>
                    <a:pt x="22923" y="2588"/>
                  </a:cubicBezTo>
                  <a:cubicBezTo>
                    <a:pt x="22932" y="2623"/>
                    <a:pt x="22976" y="2641"/>
                    <a:pt x="23082" y="2747"/>
                  </a:cubicBezTo>
                  <a:cubicBezTo>
                    <a:pt x="23020" y="2773"/>
                    <a:pt x="22949" y="2800"/>
                    <a:pt x="22888" y="2826"/>
                  </a:cubicBezTo>
                  <a:cubicBezTo>
                    <a:pt x="22914" y="2835"/>
                    <a:pt x="22905" y="2879"/>
                    <a:pt x="22888" y="2932"/>
                  </a:cubicBezTo>
                  <a:cubicBezTo>
                    <a:pt x="22879" y="2959"/>
                    <a:pt x="22861" y="3003"/>
                    <a:pt x="22852" y="3012"/>
                  </a:cubicBezTo>
                  <a:cubicBezTo>
                    <a:pt x="22835" y="3074"/>
                    <a:pt x="22826" y="3135"/>
                    <a:pt x="22808" y="3197"/>
                  </a:cubicBezTo>
                  <a:cubicBezTo>
                    <a:pt x="22790" y="3268"/>
                    <a:pt x="22782" y="3330"/>
                    <a:pt x="22773" y="3400"/>
                  </a:cubicBezTo>
                  <a:cubicBezTo>
                    <a:pt x="22764" y="3436"/>
                    <a:pt x="22764" y="3471"/>
                    <a:pt x="22764" y="3515"/>
                  </a:cubicBezTo>
                  <a:lnTo>
                    <a:pt x="22755" y="3594"/>
                  </a:lnTo>
                  <a:cubicBezTo>
                    <a:pt x="22755" y="3612"/>
                    <a:pt x="22755" y="3630"/>
                    <a:pt x="22755" y="3647"/>
                  </a:cubicBezTo>
                  <a:cubicBezTo>
                    <a:pt x="22755" y="3665"/>
                    <a:pt x="22755" y="3683"/>
                    <a:pt x="22755" y="3700"/>
                  </a:cubicBezTo>
                  <a:cubicBezTo>
                    <a:pt x="22764" y="3718"/>
                    <a:pt x="22764" y="3753"/>
                    <a:pt x="22764" y="3789"/>
                  </a:cubicBezTo>
                  <a:cubicBezTo>
                    <a:pt x="22773" y="3824"/>
                    <a:pt x="22773" y="3859"/>
                    <a:pt x="22782" y="3886"/>
                  </a:cubicBezTo>
                  <a:cubicBezTo>
                    <a:pt x="22764" y="3877"/>
                    <a:pt x="22729" y="3868"/>
                    <a:pt x="22711" y="3815"/>
                  </a:cubicBezTo>
                  <a:lnTo>
                    <a:pt x="22711" y="3815"/>
                  </a:lnTo>
                  <a:cubicBezTo>
                    <a:pt x="22746" y="3974"/>
                    <a:pt x="22711" y="4133"/>
                    <a:pt x="22649" y="4283"/>
                  </a:cubicBezTo>
                  <a:cubicBezTo>
                    <a:pt x="22587" y="4433"/>
                    <a:pt x="22499" y="4583"/>
                    <a:pt x="22428" y="4716"/>
                  </a:cubicBezTo>
                  <a:cubicBezTo>
                    <a:pt x="22287" y="4990"/>
                    <a:pt x="22199" y="5219"/>
                    <a:pt x="22517" y="5422"/>
                  </a:cubicBezTo>
                  <a:cubicBezTo>
                    <a:pt x="22543" y="5564"/>
                    <a:pt x="22552" y="5705"/>
                    <a:pt x="22570" y="5846"/>
                  </a:cubicBezTo>
                  <a:cubicBezTo>
                    <a:pt x="22626" y="5715"/>
                    <a:pt x="22672" y="5671"/>
                    <a:pt x="22713" y="5671"/>
                  </a:cubicBezTo>
                  <a:cubicBezTo>
                    <a:pt x="22799" y="5671"/>
                    <a:pt x="22860" y="5875"/>
                    <a:pt x="22951" y="5875"/>
                  </a:cubicBezTo>
                  <a:cubicBezTo>
                    <a:pt x="22970" y="5875"/>
                    <a:pt x="22990" y="5867"/>
                    <a:pt x="23011" y="5846"/>
                  </a:cubicBezTo>
                  <a:lnTo>
                    <a:pt x="23011" y="5846"/>
                  </a:lnTo>
                  <a:cubicBezTo>
                    <a:pt x="22999" y="5991"/>
                    <a:pt x="22834" y="6145"/>
                    <a:pt x="22745" y="6145"/>
                  </a:cubicBezTo>
                  <a:cubicBezTo>
                    <a:pt x="22704" y="6145"/>
                    <a:pt x="22679" y="6112"/>
                    <a:pt x="22693" y="6032"/>
                  </a:cubicBezTo>
                  <a:lnTo>
                    <a:pt x="22738" y="6014"/>
                  </a:lnTo>
                  <a:cubicBezTo>
                    <a:pt x="22699" y="5989"/>
                    <a:pt x="22665" y="5979"/>
                    <a:pt x="22635" y="5979"/>
                  </a:cubicBezTo>
                  <a:cubicBezTo>
                    <a:pt x="22428" y="5979"/>
                    <a:pt x="22381" y="6473"/>
                    <a:pt x="22212" y="6473"/>
                  </a:cubicBezTo>
                  <a:cubicBezTo>
                    <a:pt x="22200" y="6473"/>
                    <a:pt x="22186" y="6470"/>
                    <a:pt x="22172" y="6464"/>
                  </a:cubicBezTo>
                  <a:cubicBezTo>
                    <a:pt x="22005" y="6923"/>
                    <a:pt x="21757" y="7347"/>
                    <a:pt x="21501" y="7753"/>
                  </a:cubicBezTo>
                  <a:cubicBezTo>
                    <a:pt x="21236" y="8151"/>
                    <a:pt x="20945" y="8522"/>
                    <a:pt x="20698" y="8892"/>
                  </a:cubicBezTo>
                  <a:lnTo>
                    <a:pt x="20989" y="8963"/>
                  </a:lnTo>
                  <a:lnTo>
                    <a:pt x="20795" y="9219"/>
                  </a:lnTo>
                  <a:cubicBezTo>
                    <a:pt x="20779" y="9225"/>
                    <a:pt x="20761" y="9228"/>
                    <a:pt x="20744" y="9228"/>
                  </a:cubicBezTo>
                  <a:cubicBezTo>
                    <a:pt x="20656" y="9228"/>
                    <a:pt x="20571" y="9154"/>
                    <a:pt x="20689" y="9007"/>
                  </a:cubicBezTo>
                  <a:cubicBezTo>
                    <a:pt x="20486" y="9007"/>
                    <a:pt x="20583" y="9396"/>
                    <a:pt x="20627" y="9440"/>
                  </a:cubicBezTo>
                  <a:cubicBezTo>
                    <a:pt x="20560" y="9493"/>
                    <a:pt x="20511" y="9514"/>
                    <a:pt x="20477" y="9514"/>
                  </a:cubicBezTo>
                  <a:cubicBezTo>
                    <a:pt x="20342" y="9514"/>
                    <a:pt x="20423" y="9189"/>
                    <a:pt x="20387" y="9189"/>
                  </a:cubicBezTo>
                  <a:cubicBezTo>
                    <a:pt x="20383" y="9189"/>
                    <a:pt x="20378" y="9193"/>
                    <a:pt x="20371" y="9201"/>
                  </a:cubicBezTo>
                  <a:lnTo>
                    <a:pt x="20283" y="9360"/>
                  </a:lnTo>
                  <a:lnTo>
                    <a:pt x="20283" y="9360"/>
                  </a:lnTo>
                  <a:lnTo>
                    <a:pt x="20336" y="9352"/>
                  </a:lnTo>
                  <a:lnTo>
                    <a:pt x="20336" y="9352"/>
                  </a:lnTo>
                  <a:cubicBezTo>
                    <a:pt x="20336" y="9537"/>
                    <a:pt x="20433" y="9634"/>
                    <a:pt x="20247" y="9837"/>
                  </a:cubicBezTo>
                  <a:cubicBezTo>
                    <a:pt x="20207" y="9863"/>
                    <a:pt x="20175" y="9872"/>
                    <a:pt x="20148" y="9872"/>
                  </a:cubicBezTo>
                  <a:cubicBezTo>
                    <a:pt x="20088" y="9872"/>
                    <a:pt x="20054" y="9828"/>
                    <a:pt x="20023" y="9828"/>
                  </a:cubicBezTo>
                  <a:cubicBezTo>
                    <a:pt x="20015" y="9828"/>
                    <a:pt x="20008" y="9831"/>
                    <a:pt x="20000" y="9837"/>
                  </a:cubicBezTo>
                  <a:cubicBezTo>
                    <a:pt x="19999" y="9835"/>
                    <a:pt x="19996" y="9834"/>
                    <a:pt x="19993" y="9834"/>
                  </a:cubicBezTo>
                  <a:cubicBezTo>
                    <a:pt x="19981" y="9834"/>
                    <a:pt x="19958" y="9853"/>
                    <a:pt x="19930" y="9917"/>
                  </a:cubicBezTo>
                  <a:lnTo>
                    <a:pt x="19797" y="10058"/>
                  </a:lnTo>
                  <a:lnTo>
                    <a:pt x="19727" y="10129"/>
                  </a:lnTo>
                  <a:cubicBezTo>
                    <a:pt x="19709" y="10137"/>
                    <a:pt x="19709" y="10146"/>
                    <a:pt x="19700" y="10155"/>
                  </a:cubicBezTo>
                  <a:lnTo>
                    <a:pt x="19682" y="10173"/>
                  </a:lnTo>
                  <a:cubicBezTo>
                    <a:pt x="19718" y="10190"/>
                    <a:pt x="19753" y="10199"/>
                    <a:pt x="19788" y="10217"/>
                  </a:cubicBezTo>
                  <a:cubicBezTo>
                    <a:pt x="19832" y="10217"/>
                    <a:pt x="19885" y="10226"/>
                    <a:pt x="19930" y="10226"/>
                  </a:cubicBezTo>
                  <a:cubicBezTo>
                    <a:pt x="19903" y="10340"/>
                    <a:pt x="19877" y="10376"/>
                    <a:pt x="19859" y="10411"/>
                  </a:cubicBezTo>
                  <a:cubicBezTo>
                    <a:pt x="19842" y="10446"/>
                    <a:pt x="19859" y="10472"/>
                    <a:pt x="19996" y="10516"/>
                  </a:cubicBezTo>
                  <a:lnTo>
                    <a:pt x="19996" y="10516"/>
                  </a:lnTo>
                  <a:cubicBezTo>
                    <a:pt x="19971" y="10508"/>
                    <a:pt x="19946" y="10508"/>
                    <a:pt x="19921" y="10499"/>
                  </a:cubicBezTo>
                  <a:cubicBezTo>
                    <a:pt x="19894" y="10499"/>
                    <a:pt x="19868" y="10499"/>
                    <a:pt x="19832" y="10508"/>
                  </a:cubicBezTo>
                  <a:cubicBezTo>
                    <a:pt x="19762" y="10526"/>
                    <a:pt x="19691" y="10561"/>
                    <a:pt x="19612" y="10596"/>
                  </a:cubicBezTo>
                  <a:cubicBezTo>
                    <a:pt x="19470" y="10676"/>
                    <a:pt x="19312" y="10800"/>
                    <a:pt x="19170" y="10923"/>
                  </a:cubicBezTo>
                  <a:cubicBezTo>
                    <a:pt x="19020" y="11047"/>
                    <a:pt x="18888" y="11153"/>
                    <a:pt x="18782" y="11241"/>
                  </a:cubicBezTo>
                  <a:cubicBezTo>
                    <a:pt x="18667" y="11329"/>
                    <a:pt x="18579" y="11391"/>
                    <a:pt x="18526" y="11391"/>
                  </a:cubicBezTo>
                  <a:cubicBezTo>
                    <a:pt x="18429" y="11674"/>
                    <a:pt x="18217" y="11806"/>
                    <a:pt x="17952" y="11956"/>
                  </a:cubicBezTo>
                  <a:cubicBezTo>
                    <a:pt x="17996" y="11956"/>
                    <a:pt x="18058" y="12000"/>
                    <a:pt x="18084" y="12071"/>
                  </a:cubicBezTo>
                  <a:cubicBezTo>
                    <a:pt x="18111" y="12133"/>
                    <a:pt x="18093" y="12212"/>
                    <a:pt x="17969" y="12256"/>
                  </a:cubicBezTo>
                  <a:cubicBezTo>
                    <a:pt x="17903" y="12087"/>
                    <a:pt x="17820" y="12038"/>
                    <a:pt x="17723" y="12038"/>
                  </a:cubicBezTo>
                  <a:cubicBezTo>
                    <a:pt x="17678" y="12038"/>
                    <a:pt x="17631" y="12048"/>
                    <a:pt x="17581" y="12062"/>
                  </a:cubicBezTo>
                  <a:cubicBezTo>
                    <a:pt x="17501" y="12089"/>
                    <a:pt x="17422" y="12115"/>
                    <a:pt x="17334" y="12124"/>
                  </a:cubicBezTo>
                  <a:cubicBezTo>
                    <a:pt x="17320" y="12125"/>
                    <a:pt x="17306" y="12126"/>
                    <a:pt x="17292" y="12126"/>
                  </a:cubicBezTo>
                  <a:cubicBezTo>
                    <a:pt x="17227" y="12126"/>
                    <a:pt x="17162" y="12110"/>
                    <a:pt x="17097" y="12072"/>
                  </a:cubicBezTo>
                  <a:lnTo>
                    <a:pt x="17097" y="12072"/>
                  </a:lnTo>
                  <a:cubicBezTo>
                    <a:pt x="17280" y="12221"/>
                    <a:pt x="16449" y="12424"/>
                    <a:pt x="16839" y="12619"/>
                  </a:cubicBezTo>
                  <a:cubicBezTo>
                    <a:pt x="16819" y="12623"/>
                    <a:pt x="16803" y="12625"/>
                    <a:pt x="16788" y="12625"/>
                  </a:cubicBezTo>
                  <a:cubicBezTo>
                    <a:pt x="16648" y="12625"/>
                    <a:pt x="16733" y="12445"/>
                    <a:pt x="16557" y="12389"/>
                  </a:cubicBezTo>
                  <a:cubicBezTo>
                    <a:pt x="16354" y="12574"/>
                    <a:pt x="16080" y="12654"/>
                    <a:pt x="15771" y="12689"/>
                  </a:cubicBezTo>
                  <a:cubicBezTo>
                    <a:pt x="15479" y="12733"/>
                    <a:pt x="15153" y="12733"/>
                    <a:pt x="14852" y="12839"/>
                  </a:cubicBezTo>
                  <a:cubicBezTo>
                    <a:pt x="14852" y="12910"/>
                    <a:pt x="14985" y="12989"/>
                    <a:pt x="14870" y="13122"/>
                  </a:cubicBezTo>
                  <a:cubicBezTo>
                    <a:pt x="14729" y="13025"/>
                    <a:pt x="14596" y="12936"/>
                    <a:pt x="14464" y="12839"/>
                  </a:cubicBezTo>
                  <a:cubicBezTo>
                    <a:pt x="14373" y="12881"/>
                    <a:pt x="14398" y="13117"/>
                    <a:pt x="14277" y="13117"/>
                  </a:cubicBezTo>
                  <a:cubicBezTo>
                    <a:pt x="14245" y="13117"/>
                    <a:pt x="14203" y="13100"/>
                    <a:pt x="14146" y="13060"/>
                  </a:cubicBezTo>
                  <a:lnTo>
                    <a:pt x="14146" y="13060"/>
                  </a:lnTo>
                  <a:cubicBezTo>
                    <a:pt x="14190" y="13113"/>
                    <a:pt x="14252" y="13192"/>
                    <a:pt x="14173" y="13228"/>
                  </a:cubicBezTo>
                  <a:cubicBezTo>
                    <a:pt x="14020" y="13209"/>
                    <a:pt x="13869" y="13202"/>
                    <a:pt x="13717" y="13202"/>
                  </a:cubicBezTo>
                  <a:cubicBezTo>
                    <a:pt x="13212" y="13202"/>
                    <a:pt x="12711" y="13286"/>
                    <a:pt x="12195" y="13334"/>
                  </a:cubicBezTo>
                  <a:cubicBezTo>
                    <a:pt x="12003" y="13349"/>
                    <a:pt x="11809" y="13360"/>
                    <a:pt x="11613" y="13360"/>
                  </a:cubicBezTo>
                  <a:cubicBezTo>
                    <a:pt x="11135" y="13360"/>
                    <a:pt x="10649" y="13295"/>
                    <a:pt x="10173" y="13069"/>
                  </a:cubicBezTo>
                  <a:lnTo>
                    <a:pt x="10173" y="13069"/>
                  </a:lnTo>
                  <a:cubicBezTo>
                    <a:pt x="10358" y="13201"/>
                    <a:pt x="10235" y="13219"/>
                    <a:pt x="10093" y="13219"/>
                  </a:cubicBezTo>
                  <a:cubicBezTo>
                    <a:pt x="10182" y="13254"/>
                    <a:pt x="10093" y="13396"/>
                    <a:pt x="10111" y="13484"/>
                  </a:cubicBezTo>
                  <a:lnTo>
                    <a:pt x="9546" y="13219"/>
                  </a:lnTo>
                  <a:cubicBezTo>
                    <a:pt x="9440" y="13484"/>
                    <a:pt x="8928" y="13237"/>
                    <a:pt x="8875" y="13484"/>
                  </a:cubicBezTo>
                  <a:lnTo>
                    <a:pt x="9051" y="13440"/>
                  </a:lnTo>
                  <a:lnTo>
                    <a:pt x="9051" y="13440"/>
                  </a:lnTo>
                  <a:cubicBezTo>
                    <a:pt x="8813" y="13731"/>
                    <a:pt x="9387" y="14093"/>
                    <a:pt x="9343" y="14473"/>
                  </a:cubicBezTo>
                  <a:cubicBezTo>
                    <a:pt x="9391" y="14413"/>
                    <a:pt x="9445" y="14390"/>
                    <a:pt x="9502" y="14390"/>
                  </a:cubicBezTo>
                  <a:cubicBezTo>
                    <a:pt x="9694" y="14390"/>
                    <a:pt x="9932" y="14642"/>
                    <a:pt x="10187" y="14642"/>
                  </a:cubicBezTo>
                  <a:cubicBezTo>
                    <a:pt x="10289" y="14642"/>
                    <a:pt x="10394" y="14602"/>
                    <a:pt x="10499" y="14490"/>
                  </a:cubicBezTo>
                  <a:lnTo>
                    <a:pt x="10499" y="14490"/>
                  </a:lnTo>
                  <a:cubicBezTo>
                    <a:pt x="10597" y="14570"/>
                    <a:pt x="10411" y="14614"/>
                    <a:pt x="10464" y="14702"/>
                  </a:cubicBezTo>
                  <a:cubicBezTo>
                    <a:pt x="10542" y="14595"/>
                    <a:pt x="10627" y="14544"/>
                    <a:pt x="10753" y="14544"/>
                  </a:cubicBezTo>
                  <a:cubicBezTo>
                    <a:pt x="10814" y="14544"/>
                    <a:pt x="10884" y="14556"/>
                    <a:pt x="10967" y="14579"/>
                  </a:cubicBezTo>
                  <a:lnTo>
                    <a:pt x="10932" y="14623"/>
                  </a:lnTo>
                  <a:cubicBezTo>
                    <a:pt x="11032" y="14616"/>
                    <a:pt x="11123" y="14612"/>
                    <a:pt x="11208" y="14612"/>
                  </a:cubicBezTo>
                  <a:cubicBezTo>
                    <a:pt x="11432" y="14612"/>
                    <a:pt x="11617" y="14635"/>
                    <a:pt x="11815" y="14667"/>
                  </a:cubicBezTo>
                  <a:cubicBezTo>
                    <a:pt x="11947" y="14685"/>
                    <a:pt x="12089" y="14711"/>
                    <a:pt x="12239" y="14729"/>
                  </a:cubicBezTo>
                  <a:cubicBezTo>
                    <a:pt x="12398" y="14755"/>
                    <a:pt x="12566" y="14773"/>
                    <a:pt x="12777" y="14791"/>
                  </a:cubicBezTo>
                  <a:lnTo>
                    <a:pt x="12698" y="14605"/>
                  </a:lnTo>
                  <a:lnTo>
                    <a:pt x="12698" y="14605"/>
                  </a:lnTo>
                  <a:cubicBezTo>
                    <a:pt x="12875" y="14623"/>
                    <a:pt x="12919" y="14676"/>
                    <a:pt x="13007" y="14720"/>
                  </a:cubicBezTo>
                  <a:cubicBezTo>
                    <a:pt x="13184" y="14429"/>
                    <a:pt x="12513" y="14729"/>
                    <a:pt x="12672" y="14411"/>
                  </a:cubicBezTo>
                  <a:lnTo>
                    <a:pt x="12672" y="14411"/>
                  </a:lnTo>
                  <a:cubicBezTo>
                    <a:pt x="12742" y="14499"/>
                    <a:pt x="12848" y="14543"/>
                    <a:pt x="12972" y="14561"/>
                  </a:cubicBezTo>
                  <a:cubicBezTo>
                    <a:pt x="13013" y="14567"/>
                    <a:pt x="13056" y="14569"/>
                    <a:pt x="13100" y="14569"/>
                  </a:cubicBezTo>
                  <a:cubicBezTo>
                    <a:pt x="13197" y="14569"/>
                    <a:pt x="13301" y="14558"/>
                    <a:pt x="13404" y="14552"/>
                  </a:cubicBezTo>
                  <a:cubicBezTo>
                    <a:pt x="13495" y="14550"/>
                    <a:pt x="13584" y="14545"/>
                    <a:pt x="13668" y="14545"/>
                  </a:cubicBezTo>
                  <a:cubicBezTo>
                    <a:pt x="13863" y="14545"/>
                    <a:pt x="14028" y="14572"/>
                    <a:pt x="14102" y="14720"/>
                  </a:cubicBezTo>
                  <a:cubicBezTo>
                    <a:pt x="14376" y="14685"/>
                    <a:pt x="13996" y="14508"/>
                    <a:pt x="14270" y="14482"/>
                  </a:cubicBezTo>
                  <a:lnTo>
                    <a:pt x="14270" y="14482"/>
                  </a:lnTo>
                  <a:lnTo>
                    <a:pt x="14358" y="14588"/>
                  </a:lnTo>
                  <a:lnTo>
                    <a:pt x="14402" y="14429"/>
                  </a:lnTo>
                  <a:cubicBezTo>
                    <a:pt x="14408" y="14428"/>
                    <a:pt x="14414" y="14428"/>
                    <a:pt x="14420" y="14428"/>
                  </a:cubicBezTo>
                  <a:cubicBezTo>
                    <a:pt x="14595" y="14428"/>
                    <a:pt x="14703" y="14555"/>
                    <a:pt x="14720" y="14649"/>
                  </a:cubicBezTo>
                  <a:cubicBezTo>
                    <a:pt x="14717" y="14649"/>
                    <a:pt x="14713" y="14648"/>
                    <a:pt x="14710" y="14648"/>
                  </a:cubicBezTo>
                  <a:cubicBezTo>
                    <a:pt x="14665" y="14648"/>
                    <a:pt x="14601" y="14695"/>
                    <a:pt x="14552" y="14711"/>
                  </a:cubicBezTo>
                  <a:cubicBezTo>
                    <a:pt x="14593" y="14725"/>
                    <a:pt x="14636" y="14730"/>
                    <a:pt x="14680" y="14730"/>
                  </a:cubicBezTo>
                  <a:cubicBezTo>
                    <a:pt x="14909" y="14730"/>
                    <a:pt x="15174" y="14581"/>
                    <a:pt x="15272" y="14570"/>
                  </a:cubicBezTo>
                  <a:lnTo>
                    <a:pt x="15272" y="14570"/>
                  </a:lnTo>
                  <a:cubicBezTo>
                    <a:pt x="15280" y="14570"/>
                    <a:pt x="15287" y="14570"/>
                    <a:pt x="15294" y="14570"/>
                  </a:cubicBezTo>
                  <a:cubicBezTo>
                    <a:pt x="15291" y="14569"/>
                    <a:pt x="15287" y="14569"/>
                    <a:pt x="15284" y="14569"/>
                  </a:cubicBezTo>
                  <a:cubicBezTo>
                    <a:pt x="15280" y="14569"/>
                    <a:pt x="15276" y="14569"/>
                    <a:pt x="15272" y="14570"/>
                  </a:cubicBezTo>
                  <a:lnTo>
                    <a:pt x="15272" y="14570"/>
                  </a:lnTo>
                  <a:cubicBezTo>
                    <a:pt x="15190" y="14568"/>
                    <a:pt x="15101" y="14560"/>
                    <a:pt x="15020" y="14552"/>
                  </a:cubicBezTo>
                  <a:cubicBezTo>
                    <a:pt x="15197" y="14499"/>
                    <a:pt x="15391" y="14429"/>
                    <a:pt x="15594" y="14384"/>
                  </a:cubicBezTo>
                  <a:cubicBezTo>
                    <a:pt x="15691" y="14358"/>
                    <a:pt x="15797" y="14331"/>
                    <a:pt x="15894" y="14305"/>
                  </a:cubicBezTo>
                  <a:cubicBezTo>
                    <a:pt x="15992" y="14279"/>
                    <a:pt x="16097" y="14243"/>
                    <a:pt x="16195" y="14208"/>
                  </a:cubicBezTo>
                  <a:cubicBezTo>
                    <a:pt x="16601" y="14093"/>
                    <a:pt x="16989" y="13916"/>
                    <a:pt x="17290" y="13669"/>
                  </a:cubicBezTo>
                  <a:lnTo>
                    <a:pt x="17201" y="13607"/>
                  </a:lnTo>
                  <a:cubicBezTo>
                    <a:pt x="17422" y="13422"/>
                    <a:pt x="17537" y="13396"/>
                    <a:pt x="17652" y="13378"/>
                  </a:cubicBezTo>
                  <a:cubicBezTo>
                    <a:pt x="17713" y="13369"/>
                    <a:pt x="17784" y="13360"/>
                    <a:pt x="17863" y="13334"/>
                  </a:cubicBezTo>
                  <a:cubicBezTo>
                    <a:pt x="17943" y="13307"/>
                    <a:pt x="18040" y="13254"/>
                    <a:pt x="18164" y="13157"/>
                  </a:cubicBezTo>
                  <a:lnTo>
                    <a:pt x="18164" y="13157"/>
                  </a:lnTo>
                  <a:lnTo>
                    <a:pt x="18155" y="13192"/>
                  </a:lnTo>
                  <a:cubicBezTo>
                    <a:pt x="18217" y="13051"/>
                    <a:pt x="18340" y="12936"/>
                    <a:pt x="18490" y="12857"/>
                  </a:cubicBezTo>
                  <a:lnTo>
                    <a:pt x="18490" y="12857"/>
                  </a:lnTo>
                  <a:cubicBezTo>
                    <a:pt x="18446" y="12945"/>
                    <a:pt x="18543" y="12954"/>
                    <a:pt x="18623" y="12954"/>
                  </a:cubicBezTo>
                  <a:cubicBezTo>
                    <a:pt x="18702" y="12963"/>
                    <a:pt x="18782" y="12972"/>
                    <a:pt x="18729" y="13078"/>
                  </a:cubicBezTo>
                  <a:cubicBezTo>
                    <a:pt x="18941" y="12830"/>
                    <a:pt x="18985" y="12769"/>
                    <a:pt x="18994" y="12689"/>
                  </a:cubicBezTo>
                  <a:cubicBezTo>
                    <a:pt x="19002" y="12619"/>
                    <a:pt x="18985" y="12548"/>
                    <a:pt x="19055" y="12309"/>
                  </a:cubicBezTo>
                  <a:cubicBezTo>
                    <a:pt x="19108" y="12327"/>
                    <a:pt x="19161" y="12345"/>
                    <a:pt x="19214" y="12371"/>
                  </a:cubicBezTo>
                  <a:cubicBezTo>
                    <a:pt x="19241" y="12177"/>
                    <a:pt x="19206" y="12115"/>
                    <a:pt x="19409" y="11903"/>
                  </a:cubicBezTo>
                  <a:lnTo>
                    <a:pt x="19409" y="11903"/>
                  </a:lnTo>
                  <a:cubicBezTo>
                    <a:pt x="19294" y="12159"/>
                    <a:pt x="19700" y="11956"/>
                    <a:pt x="19585" y="12256"/>
                  </a:cubicBezTo>
                  <a:cubicBezTo>
                    <a:pt x="19762" y="12221"/>
                    <a:pt x="19894" y="12151"/>
                    <a:pt x="19983" y="12062"/>
                  </a:cubicBezTo>
                  <a:cubicBezTo>
                    <a:pt x="20062" y="11983"/>
                    <a:pt x="20115" y="11894"/>
                    <a:pt x="20168" y="11806"/>
                  </a:cubicBezTo>
                  <a:cubicBezTo>
                    <a:pt x="20244" y="11682"/>
                    <a:pt x="20309" y="11575"/>
                    <a:pt x="20454" y="11575"/>
                  </a:cubicBezTo>
                  <a:cubicBezTo>
                    <a:pt x="20496" y="11575"/>
                    <a:pt x="20544" y="11584"/>
                    <a:pt x="20601" y="11603"/>
                  </a:cubicBezTo>
                  <a:cubicBezTo>
                    <a:pt x="20588" y="11467"/>
                    <a:pt x="20540" y="11420"/>
                    <a:pt x="20479" y="11420"/>
                  </a:cubicBezTo>
                  <a:cubicBezTo>
                    <a:pt x="20348" y="11420"/>
                    <a:pt x="20158" y="11631"/>
                    <a:pt x="20124" y="11631"/>
                  </a:cubicBezTo>
                  <a:cubicBezTo>
                    <a:pt x="20117" y="11631"/>
                    <a:pt x="20117" y="11623"/>
                    <a:pt x="20124" y="11603"/>
                  </a:cubicBezTo>
                  <a:cubicBezTo>
                    <a:pt x="19938" y="11594"/>
                    <a:pt x="20097" y="11232"/>
                    <a:pt x="20274" y="11135"/>
                  </a:cubicBezTo>
                  <a:cubicBezTo>
                    <a:pt x="20309" y="11109"/>
                    <a:pt x="20362" y="11109"/>
                    <a:pt x="20442" y="11109"/>
                  </a:cubicBezTo>
                  <a:lnTo>
                    <a:pt x="20565" y="11109"/>
                  </a:lnTo>
                  <a:cubicBezTo>
                    <a:pt x="20610" y="11109"/>
                    <a:pt x="20654" y="11100"/>
                    <a:pt x="20707" y="11091"/>
                  </a:cubicBezTo>
                  <a:cubicBezTo>
                    <a:pt x="20724" y="11091"/>
                    <a:pt x="20751" y="11082"/>
                    <a:pt x="20777" y="11082"/>
                  </a:cubicBezTo>
                  <a:cubicBezTo>
                    <a:pt x="20804" y="11082"/>
                    <a:pt x="20821" y="11073"/>
                    <a:pt x="20848" y="11073"/>
                  </a:cubicBezTo>
                  <a:cubicBezTo>
                    <a:pt x="20892" y="11064"/>
                    <a:pt x="20936" y="11047"/>
                    <a:pt x="20989" y="11029"/>
                  </a:cubicBezTo>
                  <a:cubicBezTo>
                    <a:pt x="21077" y="10994"/>
                    <a:pt x="21173" y="10933"/>
                    <a:pt x="21244" y="10837"/>
                  </a:cubicBezTo>
                  <a:lnTo>
                    <a:pt x="21244" y="10837"/>
                  </a:lnTo>
                  <a:cubicBezTo>
                    <a:pt x="21219" y="10871"/>
                    <a:pt x="21236" y="10897"/>
                    <a:pt x="21201" y="10932"/>
                  </a:cubicBezTo>
                  <a:cubicBezTo>
                    <a:pt x="21404" y="10844"/>
                    <a:pt x="21334" y="10552"/>
                    <a:pt x="21607" y="10464"/>
                  </a:cubicBezTo>
                  <a:cubicBezTo>
                    <a:pt x="21492" y="10217"/>
                    <a:pt x="21802" y="10226"/>
                    <a:pt x="21572" y="10014"/>
                  </a:cubicBezTo>
                  <a:lnTo>
                    <a:pt x="21572" y="10014"/>
                  </a:lnTo>
                  <a:lnTo>
                    <a:pt x="21351" y="10429"/>
                  </a:lnTo>
                  <a:cubicBezTo>
                    <a:pt x="21448" y="10164"/>
                    <a:pt x="21298" y="9767"/>
                    <a:pt x="21678" y="9510"/>
                  </a:cubicBezTo>
                  <a:cubicBezTo>
                    <a:pt x="21713" y="9572"/>
                    <a:pt x="21704" y="9722"/>
                    <a:pt x="21696" y="9828"/>
                  </a:cubicBezTo>
                  <a:cubicBezTo>
                    <a:pt x="21846" y="9775"/>
                    <a:pt x="21784" y="9590"/>
                    <a:pt x="21934" y="9537"/>
                  </a:cubicBezTo>
                  <a:lnTo>
                    <a:pt x="21934" y="9537"/>
                  </a:lnTo>
                  <a:cubicBezTo>
                    <a:pt x="22058" y="9634"/>
                    <a:pt x="21987" y="9767"/>
                    <a:pt x="21899" y="9908"/>
                  </a:cubicBezTo>
                  <a:cubicBezTo>
                    <a:pt x="21810" y="10058"/>
                    <a:pt x="21687" y="10226"/>
                    <a:pt x="21696" y="10411"/>
                  </a:cubicBezTo>
                  <a:cubicBezTo>
                    <a:pt x="21793" y="10393"/>
                    <a:pt x="21828" y="10252"/>
                    <a:pt x="21863" y="10146"/>
                  </a:cubicBezTo>
                  <a:cubicBezTo>
                    <a:pt x="21878" y="10093"/>
                    <a:pt x="21895" y="10052"/>
                    <a:pt x="21924" y="10052"/>
                  </a:cubicBezTo>
                  <a:cubicBezTo>
                    <a:pt x="21948" y="10052"/>
                    <a:pt x="21979" y="10079"/>
                    <a:pt x="22022" y="10146"/>
                  </a:cubicBezTo>
                  <a:cubicBezTo>
                    <a:pt x="21908" y="9943"/>
                    <a:pt x="21987" y="9846"/>
                    <a:pt x="22093" y="9740"/>
                  </a:cubicBezTo>
                  <a:cubicBezTo>
                    <a:pt x="22190" y="9634"/>
                    <a:pt x="22314" y="9510"/>
                    <a:pt x="22261" y="9281"/>
                  </a:cubicBezTo>
                  <a:lnTo>
                    <a:pt x="22261" y="9281"/>
                  </a:lnTo>
                  <a:lnTo>
                    <a:pt x="22411" y="9396"/>
                  </a:lnTo>
                  <a:cubicBezTo>
                    <a:pt x="22411" y="9334"/>
                    <a:pt x="22393" y="9193"/>
                    <a:pt x="22455" y="9104"/>
                  </a:cubicBezTo>
                  <a:lnTo>
                    <a:pt x="22570" y="9396"/>
                  </a:lnTo>
                  <a:cubicBezTo>
                    <a:pt x="22534" y="9042"/>
                    <a:pt x="23002" y="9007"/>
                    <a:pt x="23029" y="8707"/>
                  </a:cubicBezTo>
                  <a:lnTo>
                    <a:pt x="23029" y="8707"/>
                  </a:lnTo>
                  <a:cubicBezTo>
                    <a:pt x="22935" y="8886"/>
                    <a:pt x="22875" y="8939"/>
                    <a:pt x="22827" y="8939"/>
                  </a:cubicBezTo>
                  <a:cubicBezTo>
                    <a:pt x="22757" y="8939"/>
                    <a:pt x="22711" y="8831"/>
                    <a:pt x="22618" y="8831"/>
                  </a:cubicBezTo>
                  <a:cubicBezTo>
                    <a:pt x="22594" y="8831"/>
                    <a:pt x="22566" y="8838"/>
                    <a:pt x="22534" y="8857"/>
                  </a:cubicBezTo>
                  <a:cubicBezTo>
                    <a:pt x="22647" y="8149"/>
                    <a:pt x="23148" y="8708"/>
                    <a:pt x="23417" y="8022"/>
                  </a:cubicBezTo>
                  <a:lnTo>
                    <a:pt x="23417" y="8022"/>
                  </a:lnTo>
                  <a:cubicBezTo>
                    <a:pt x="23376" y="8097"/>
                    <a:pt x="23276" y="8181"/>
                    <a:pt x="23211" y="8181"/>
                  </a:cubicBezTo>
                  <a:cubicBezTo>
                    <a:pt x="23178" y="8181"/>
                    <a:pt x="23155" y="8160"/>
                    <a:pt x="23153" y="8107"/>
                  </a:cubicBezTo>
                  <a:cubicBezTo>
                    <a:pt x="23258" y="7983"/>
                    <a:pt x="23400" y="7833"/>
                    <a:pt x="23523" y="7789"/>
                  </a:cubicBezTo>
                  <a:cubicBezTo>
                    <a:pt x="23589" y="7600"/>
                    <a:pt x="23578" y="7552"/>
                    <a:pt x="23536" y="7552"/>
                  </a:cubicBezTo>
                  <a:cubicBezTo>
                    <a:pt x="23492" y="7552"/>
                    <a:pt x="23414" y="7607"/>
                    <a:pt x="23360" y="7607"/>
                  </a:cubicBezTo>
                  <a:cubicBezTo>
                    <a:pt x="23329" y="7607"/>
                    <a:pt x="23307" y="7589"/>
                    <a:pt x="23303" y="7533"/>
                  </a:cubicBezTo>
                  <a:cubicBezTo>
                    <a:pt x="23585" y="7462"/>
                    <a:pt x="23311" y="7259"/>
                    <a:pt x="23329" y="7029"/>
                  </a:cubicBezTo>
                  <a:lnTo>
                    <a:pt x="23329" y="7029"/>
                  </a:lnTo>
                  <a:lnTo>
                    <a:pt x="23506" y="7100"/>
                  </a:lnTo>
                  <a:cubicBezTo>
                    <a:pt x="23832" y="6588"/>
                    <a:pt x="23197" y="6809"/>
                    <a:pt x="23515" y="6367"/>
                  </a:cubicBezTo>
                  <a:lnTo>
                    <a:pt x="23515" y="6367"/>
                  </a:lnTo>
                  <a:lnTo>
                    <a:pt x="23682" y="6667"/>
                  </a:lnTo>
                  <a:cubicBezTo>
                    <a:pt x="23691" y="6570"/>
                    <a:pt x="23709" y="6482"/>
                    <a:pt x="23709" y="6385"/>
                  </a:cubicBezTo>
                  <a:lnTo>
                    <a:pt x="23903" y="6508"/>
                  </a:lnTo>
                  <a:cubicBezTo>
                    <a:pt x="23841" y="6164"/>
                    <a:pt x="23912" y="6093"/>
                    <a:pt x="24053" y="5828"/>
                  </a:cubicBezTo>
                  <a:lnTo>
                    <a:pt x="24053" y="5828"/>
                  </a:lnTo>
                  <a:cubicBezTo>
                    <a:pt x="24043" y="5830"/>
                    <a:pt x="24032" y="5831"/>
                    <a:pt x="24022" y="5831"/>
                  </a:cubicBezTo>
                  <a:cubicBezTo>
                    <a:pt x="23881" y="5831"/>
                    <a:pt x="23740" y="5670"/>
                    <a:pt x="23797" y="5440"/>
                  </a:cubicBezTo>
                  <a:cubicBezTo>
                    <a:pt x="23832" y="5407"/>
                    <a:pt x="23858" y="5398"/>
                    <a:pt x="23880" y="5398"/>
                  </a:cubicBezTo>
                  <a:cubicBezTo>
                    <a:pt x="23910" y="5398"/>
                    <a:pt x="23929" y="5417"/>
                    <a:pt x="23945" y="5417"/>
                  </a:cubicBezTo>
                  <a:cubicBezTo>
                    <a:pt x="23967" y="5417"/>
                    <a:pt x="23982" y="5382"/>
                    <a:pt x="24009" y="5219"/>
                  </a:cubicBezTo>
                  <a:cubicBezTo>
                    <a:pt x="24106" y="5334"/>
                    <a:pt x="24230" y="5458"/>
                    <a:pt x="24018" y="5572"/>
                  </a:cubicBezTo>
                  <a:cubicBezTo>
                    <a:pt x="24071" y="5599"/>
                    <a:pt x="24106" y="5678"/>
                    <a:pt x="24159" y="5714"/>
                  </a:cubicBezTo>
                  <a:cubicBezTo>
                    <a:pt x="24345" y="5564"/>
                    <a:pt x="24318" y="5246"/>
                    <a:pt x="24345" y="5122"/>
                  </a:cubicBezTo>
                  <a:lnTo>
                    <a:pt x="24345" y="5122"/>
                  </a:lnTo>
                  <a:cubicBezTo>
                    <a:pt x="24327" y="5166"/>
                    <a:pt x="24300" y="5228"/>
                    <a:pt x="24265" y="5254"/>
                  </a:cubicBezTo>
                  <a:cubicBezTo>
                    <a:pt x="24221" y="5051"/>
                    <a:pt x="24186" y="4857"/>
                    <a:pt x="24133" y="4672"/>
                  </a:cubicBezTo>
                  <a:cubicBezTo>
                    <a:pt x="24155" y="4652"/>
                    <a:pt x="24174" y="4644"/>
                    <a:pt x="24191" y="4644"/>
                  </a:cubicBezTo>
                  <a:cubicBezTo>
                    <a:pt x="24236" y="4644"/>
                    <a:pt x="24268" y="4700"/>
                    <a:pt x="24300" y="4751"/>
                  </a:cubicBezTo>
                  <a:cubicBezTo>
                    <a:pt x="24300" y="4645"/>
                    <a:pt x="24230" y="4548"/>
                    <a:pt x="24247" y="4389"/>
                  </a:cubicBezTo>
                  <a:lnTo>
                    <a:pt x="24247" y="4389"/>
                  </a:lnTo>
                  <a:cubicBezTo>
                    <a:pt x="24389" y="4460"/>
                    <a:pt x="24548" y="4477"/>
                    <a:pt x="24574" y="4725"/>
                  </a:cubicBezTo>
                  <a:cubicBezTo>
                    <a:pt x="24556" y="4539"/>
                    <a:pt x="24530" y="4363"/>
                    <a:pt x="24503" y="4177"/>
                  </a:cubicBezTo>
                  <a:cubicBezTo>
                    <a:pt x="24539" y="4168"/>
                    <a:pt x="24592" y="4107"/>
                    <a:pt x="24645" y="4062"/>
                  </a:cubicBezTo>
                  <a:cubicBezTo>
                    <a:pt x="24662" y="4054"/>
                    <a:pt x="24671" y="4045"/>
                    <a:pt x="24689" y="4036"/>
                  </a:cubicBezTo>
                  <a:cubicBezTo>
                    <a:pt x="24698" y="4018"/>
                    <a:pt x="24715" y="4009"/>
                    <a:pt x="24724" y="4001"/>
                  </a:cubicBezTo>
                  <a:cubicBezTo>
                    <a:pt x="24736" y="3993"/>
                    <a:pt x="24746" y="3988"/>
                    <a:pt x="24755" y="3988"/>
                  </a:cubicBezTo>
                  <a:cubicBezTo>
                    <a:pt x="24765" y="3988"/>
                    <a:pt x="24772" y="3995"/>
                    <a:pt x="24777" y="4009"/>
                  </a:cubicBezTo>
                  <a:cubicBezTo>
                    <a:pt x="24795" y="3957"/>
                    <a:pt x="24813" y="3895"/>
                    <a:pt x="24821" y="3824"/>
                  </a:cubicBezTo>
                  <a:cubicBezTo>
                    <a:pt x="24830" y="3798"/>
                    <a:pt x="24821" y="3762"/>
                    <a:pt x="24821" y="3727"/>
                  </a:cubicBezTo>
                  <a:cubicBezTo>
                    <a:pt x="24813" y="3692"/>
                    <a:pt x="24804" y="3656"/>
                    <a:pt x="24804" y="3612"/>
                  </a:cubicBezTo>
                  <a:cubicBezTo>
                    <a:pt x="24795" y="3577"/>
                    <a:pt x="24786" y="3533"/>
                    <a:pt x="24777" y="3506"/>
                  </a:cubicBezTo>
                  <a:cubicBezTo>
                    <a:pt x="24768" y="3489"/>
                    <a:pt x="24760" y="3462"/>
                    <a:pt x="24751" y="3444"/>
                  </a:cubicBezTo>
                  <a:cubicBezTo>
                    <a:pt x="24733" y="3409"/>
                    <a:pt x="24715" y="3365"/>
                    <a:pt x="24698" y="3321"/>
                  </a:cubicBezTo>
                  <a:cubicBezTo>
                    <a:pt x="24662" y="3241"/>
                    <a:pt x="24627" y="3153"/>
                    <a:pt x="24601" y="3065"/>
                  </a:cubicBezTo>
                  <a:cubicBezTo>
                    <a:pt x="24601" y="3047"/>
                    <a:pt x="24592" y="3021"/>
                    <a:pt x="24592" y="3003"/>
                  </a:cubicBezTo>
                  <a:cubicBezTo>
                    <a:pt x="24592" y="2994"/>
                    <a:pt x="24592" y="2994"/>
                    <a:pt x="24583" y="2985"/>
                  </a:cubicBezTo>
                  <a:cubicBezTo>
                    <a:pt x="24548" y="2959"/>
                    <a:pt x="24565" y="2959"/>
                    <a:pt x="24565" y="2941"/>
                  </a:cubicBezTo>
                  <a:cubicBezTo>
                    <a:pt x="24574" y="2923"/>
                    <a:pt x="24574" y="2906"/>
                    <a:pt x="24583" y="2888"/>
                  </a:cubicBezTo>
                  <a:cubicBezTo>
                    <a:pt x="24583" y="2870"/>
                    <a:pt x="24583" y="2844"/>
                    <a:pt x="24592" y="2826"/>
                  </a:cubicBezTo>
                  <a:lnTo>
                    <a:pt x="24618" y="2765"/>
                  </a:lnTo>
                  <a:cubicBezTo>
                    <a:pt x="24645" y="2720"/>
                    <a:pt x="24671" y="2685"/>
                    <a:pt x="24698" y="2641"/>
                  </a:cubicBezTo>
                  <a:cubicBezTo>
                    <a:pt x="24671" y="2614"/>
                    <a:pt x="24654" y="2544"/>
                    <a:pt x="24636" y="2420"/>
                  </a:cubicBezTo>
                  <a:cubicBezTo>
                    <a:pt x="24671" y="2120"/>
                    <a:pt x="24760" y="1829"/>
                    <a:pt x="24813" y="1643"/>
                  </a:cubicBezTo>
                  <a:cubicBezTo>
                    <a:pt x="24839" y="1378"/>
                    <a:pt x="24839" y="1096"/>
                    <a:pt x="24742" y="875"/>
                  </a:cubicBezTo>
                  <a:lnTo>
                    <a:pt x="24883" y="575"/>
                  </a:lnTo>
                  <a:lnTo>
                    <a:pt x="24963" y="416"/>
                  </a:lnTo>
                  <a:lnTo>
                    <a:pt x="24936" y="345"/>
                  </a:lnTo>
                  <a:cubicBezTo>
                    <a:pt x="24645" y="354"/>
                    <a:pt x="24689" y="442"/>
                    <a:pt x="24680" y="539"/>
                  </a:cubicBezTo>
                  <a:cubicBezTo>
                    <a:pt x="24671" y="628"/>
                    <a:pt x="24601" y="716"/>
                    <a:pt x="24177" y="742"/>
                  </a:cubicBezTo>
                  <a:cubicBezTo>
                    <a:pt x="24127" y="747"/>
                    <a:pt x="24086" y="749"/>
                    <a:pt x="24052" y="749"/>
                  </a:cubicBezTo>
                  <a:cubicBezTo>
                    <a:pt x="23669" y="749"/>
                    <a:pt x="24156" y="497"/>
                    <a:pt x="24027" y="416"/>
                  </a:cubicBezTo>
                  <a:lnTo>
                    <a:pt x="24027" y="416"/>
                  </a:lnTo>
                  <a:cubicBezTo>
                    <a:pt x="23824" y="478"/>
                    <a:pt x="23568" y="557"/>
                    <a:pt x="23311" y="619"/>
                  </a:cubicBezTo>
                  <a:cubicBezTo>
                    <a:pt x="23190" y="643"/>
                    <a:pt x="23074" y="660"/>
                    <a:pt x="22960" y="660"/>
                  </a:cubicBezTo>
                  <a:cubicBezTo>
                    <a:pt x="22826" y="660"/>
                    <a:pt x="22695" y="637"/>
                    <a:pt x="22561" y="575"/>
                  </a:cubicBezTo>
                  <a:cubicBezTo>
                    <a:pt x="22658" y="548"/>
                    <a:pt x="22740" y="544"/>
                    <a:pt x="22819" y="544"/>
                  </a:cubicBezTo>
                  <a:cubicBezTo>
                    <a:pt x="22859" y="544"/>
                    <a:pt x="22898" y="545"/>
                    <a:pt x="22938" y="545"/>
                  </a:cubicBezTo>
                  <a:cubicBezTo>
                    <a:pt x="22979" y="545"/>
                    <a:pt x="23020" y="544"/>
                    <a:pt x="23064" y="539"/>
                  </a:cubicBezTo>
                  <a:cubicBezTo>
                    <a:pt x="22949" y="486"/>
                    <a:pt x="22826" y="433"/>
                    <a:pt x="22685" y="389"/>
                  </a:cubicBezTo>
                  <a:cubicBezTo>
                    <a:pt x="22994" y="257"/>
                    <a:pt x="23258" y="222"/>
                    <a:pt x="23400" y="177"/>
                  </a:cubicBezTo>
                  <a:cubicBezTo>
                    <a:pt x="23532" y="142"/>
                    <a:pt x="23559" y="116"/>
                    <a:pt x="2336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
            <p:cNvSpPr/>
            <p:nvPr/>
          </p:nvSpPr>
          <p:spPr>
            <a:xfrm rot="9979127">
              <a:off x="8964727" y="5401892"/>
              <a:ext cx="7416" cy="12596"/>
            </a:xfrm>
            <a:custGeom>
              <a:rect b="b" l="l" r="r" t="t"/>
              <a:pathLst>
                <a:path extrusionOk="0" h="107" w="63">
                  <a:moveTo>
                    <a:pt x="1" y="0"/>
                  </a:moveTo>
                  <a:lnTo>
                    <a:pt x="1" y="0"/>
                  </a:lnTo>
                  <a:cubicBezTo>
                    <a:pt x="18" y="36"/>
                    <a:pt x="27" y="71"/>
                    <a:pt x="27" y="106"/>
                  </a:cubicBezTo>
                  <a:cubicBezTo>
                    <a:pt x="63" y="71"/>
                    <a:pt x="63" y="36"/>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
            <p:cNvSpPr/>
            <p:nvPr/>
          </p:nvSpPr>
          <p:spPr>
            <a:xfrm rot="9979127">
              <a:off x="7662467" y="5514987"/>
              <a:ext cx="3296" cy="4238"/>
            </a:xfrm>
            <a:custGeom>
              <a:rect b="b" l="l" r="r" t="t"/>
              <a:pathLst>
                <a:path extrusionOk="0" h="36" w="28">
                  <a:moveTo>
                    <a:pt x="10" y="0"/>
                  </a:moveTo>
                  <a:cubicBezTo>
                    <a:pt x="10" y="9"/>
                    <a:pt x="10" y="9"/>
                    <a:pt x="1" y="18"/>
                  </a:cubicBezTo>
                  <a:cubicBezTo>
                    <a:pt x="10" y="27"/>
                    <a:pt x="18" y="36"/>
                    <a:pt x="27" y="36"/>
                  </a:cubicBezTo>
                  <a:cubicBezTo>
                    <a:pt x="27" y="18"/>
                    <a:pt x="18"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3"/>
            <p:cNvSpPr/>
            <p:nvPr/>
          </p:nvSpPr>
          <p:spPr>
            <a:xfrm rot="9979127">
              <a:off x="10323854" y="5082835"/>
              <a:ext cx="25074" cy="11536"/>
            </a:xfrm>
            <a:custGeom>
              <a:rect b="b" l="l" r="r" t="t"/>
              <a:pathLst>
                <a:path extrusionOk="0" h="98" w="213">
                  <a:moveTo>
                    <a:pt x="0" y="0"/>
                  </a:moveTo>
                  <a:cubicBezTo>
                    <a:pt x="106" y="27"/>
                    <a:pt x="168" y="62"/>
                    <a:pt x="212" y="97"/>
                  </a:cubicBezTo>
                  <a:cubicBezTo>
                    <a:pt x="212" y="53"/>
                    <a:pt x="15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 name="Google Shape;1044;p3"/>
            <p:cNvSpPr/>
            <p:nvPr/>
          </p:nvSpPr>
          <p:spPr>
            <a:xfrm rot="9979127">
              <a:off x="10066211" y="4432399"/>
              <a:ext cx="14715" cy="22955"/>
            </a:xfrm>
            <a:custGeom>
              <a:rect b="b" l="l" r="r" t="t"/>
              <a:pathLst>
                <a:path extrusionOk="0" h="195" w="125">
                  <a:moveTo>
                    <a:pt x="107" y="145"/>
                  </a:moveTo>
                  <a:lnTo>
                    <a:pt x="124" y="168"/>
                  </a:lnTo>
                  <a:cubicBezTo>
                    <a:pt x="119" y="156"/>
                    <a:pt x="113" y="149"/>
                    <a:pt x="107" y="145"/>
                  </a:cubicBezTo>
                  <a:close/>
                  <a:moveTo>
                    <a:pt x="1" y="0"/>
                  </a:moveTo>
                  <a:lnTo>
                    <a:pt x="1" y="0"/>
                  </a:lnTo>
                  <a:cubicBezTo>
                    <a:pt x="54" y="80"/>
                    <a:pt x="27" y="133"/>
                    <a:pt x="18" y="195"/>
                  </a:cubicBezTo>
                  <a:cubicBezTo>
                    <a:pt x="42" y="177"/>
                    <a:pt x="71" y="142"/>
                    <a:pt x="95" y="142"/>
                  </a:cubicBezTo>
                  <a:cubicBezTo>
                    <a:pt x="99" y="142"/>
                    <a:pt x="103" y="143"/>
                    <a:pt x="107" y="145"/>
                  </a:cubicBezTo>
                  <a:lnTo>
                    <a:pt x="107" y="145"/>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
            <p:cNvSpPr/>
            <p:nvPr/>
          </p:nvSpPr>
          <p:spPr>
            <a:xfrm rot="9979127">
              <a:off x="10011522" y="4178628"/>
              <a:ext cx="19659" cy="18835"/>
            </a:xfrm>
            <a:custGeom>
              <a:rect b="b" l="l" r="r" t="t"/>
              <a:pathLst>
                <a:path extrusionOk="0" h="160" w="167">
                  <a:moveTo>
                    <a:pt x="38" y="0"/>
                  </a:moveTo>
                  <a:cubicBezTo>
                    <a:pt x="13" y="0"/>
                    <a:pt x="1" y="26"/>
                    <a:pt x="16" y="89"/>
                  </a:cubicBezTo>
                  <a:cubicBezTo>
                    <a:pt x="60" y="106"/>
                    <a:pt x="60" y="142"/>
                    <a:pt x="96" y="159"/>
                  </a:cubicBezTo>
                  <a:lnTo>
                    <a:pt x="166" y="106"/>
                  </a:lnTo>
                  <a:cubicBezTo>
                    <a:pt x="122" y="42"/>
                    <a:pt x="69" y="0"/>
                    <a:pt x="3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
            <p:cNvSpPr/>
            <p:nvPr/>
          </p:nvSpPr>
          <p:spPr>
            <a:xfrm rot="9979127">
              <a:off x="10086397" y="4340637"/>
              <a:ext cx="34962" cy="35433"/>
            </a:xfrm>
            <a:custGeom>
              <a:rect b="b" l="l" r="r" t="t"/>
              <a:pathLst>
                <a:path extrusionOk="0" h="301" w="297">
                  <a:moveTo>
                    <a:pt x="129" y="0"/>
                  </a:moveTo>
                  <a:lnTo>
                    <a:pt x="129" y="0"/>
                  </a:lnTo>
                  <a:cubicBezTo>
                    <a:pt x="0" y="77"/>
                    <a:pt x="80" y="179"/>
                    <a:pt x="173" y="290"/>
                  </a:cubicBezTo>
                  <a:lnTo>
                    <a:pt x="173" y="290"/>
                  </a:lnTo>
                  <a:cubicBezTo>
                    <a:pt x="173" y="288"/>
                    <a:pt x="173" y="285"/>
                    <a:pt x="173" y="283"/>
                  </a:cubicBezTo>
                  <a:cubicBezTo>
                    <a:pt x="279" y="256"/>
                    <a:pt x="297" y="212"/>
                    <a:pt x="279" y="168"/>
                  </a:cubicBezTo>
                  <a:cubicBezTo>
                    <a:pt x="261" y="115"/>
                    <a:pt x="191" y="62"/>
                    <a:pt x="129" y="0"/>
                  </a:cubicBezTo>
                  <a:close/>
                  <a:moveTo>
                    <a:pt x="173" y="290"/>
                  </a:moveTo>
                  <a:cubicBezTo>
                    <a:pt x="174" y="296"/>
                    <a:pt x="176" y="300"/>
                    <a:pt x="182" y="300"/>
                  </a:cubicBezTo>
                  <a:cubicBezTo>
                    <a:pt x="179" y="297"/>
                    <a:pt x="176" y="293"/>
                    <a:pt x="173" y="29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3"/>
            <p:cNvSpPr/>
            <p:nvPr/>
          </p:nvSpPr>
          <p:spPr>
            <a:xfrm rot="9979127">
              <a:off x="10072783" y="4327422"/>
              <a:ext cx="18835" cy="13655"/>
            </a:xfrm>
            <a:custGeom>
              <a:rect b="b" l="l" r="r" t="t"/>
              <a:pathLst>
                <a:path extrusionOk="0" h="116" w="160">
                  <a:moveTo>
                    <a:pt x="1" y="1"/>
                  </a:moveTo>
                  <a:lnTo>
                    <a:pt x="1" y="1"/>
                  </a:lnTo>
                  <a:cubicBezTo>
                    <a:pt x="27" y="36"/>
                    <a:pt x="53" y="71"/>
                    <a:pt x="71" y="115"/>
                  </a:cubicBezTo>
                  <a:cubicBezTo>
                    <a:pt x="159" y="98"/>
                    <a:pt x="62" y="62"/>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 name="Google Shape;1048;p3"/>
            <p:cNvSpPr/>
            <p:nvPr/>
          </p:nvSpPr>
          <p:spPr>
            <a:xfrm rot="9979127">
              <a:off x="10135383" y="4546688"/>
              <a:ext cx="43909" cy="19777"/>
            </a:xfrm>
            <a:custGeom>
              <a:rect b="b" l="l" r="r" t="t"/>
              <a:pathLst>
                <a:path extrusionOk="0" h="168" w="373">
                  <a:moveTo>
                    <a:pt x="50" y="1"/>
                  </a:moveTo>
                  <a:cubicBezTo>
                    <a:pt x="10" y="1"/>
                    <a:pt x="1" y="35"/>
                    <a:pt x="69" y="132"/>
                  </a:cubicBezTo>
                  <a:cubicBezTo>
                    <a:pt x="63" y="153"/>
                    <a:pt x="79" y="159"/>
                    <a:pt x="102" y="159"/>
                  </a:cubicBezTo>
                  <a:cubicBezTo>
                    <a:pt x="137" y="159"/>
                    <a:pt x="189" y="145"/>
                    <a:pt x="216" y="145"/>
                  </a:cubicBezTo>
                  <a:cubicBezTo>
                    <a:pt x="232" y="145"/>
                    <a:pt x="239" y="151"/>
                    <a:pt x="228" y="167"/>
                  </a:cubicBezTo>
                  <a:cubicBezTo>
                    <a:pt x="230" y="167"/>
                    <a:pt x="233" y="167"/>
                    <a:pt x="235" y="167"/>
                  </a:cubicBezTo>
                  <a:cubicBezTo>
                    <a:pt x="372" y="167"/>
                    <a:pt x="137" y="1"/>
                    <a:pt x="5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
            <p:cNvSpPr/>
            <p:nvPr/>
          </p:nvSpPr>
          <p:spPr>
            <a:xfrm rot="9979127">
              <a:off x="10134100" y="4327307"/>
              <a:ext cx="20954" cy="16716"/>
            </a:xfrm>
            <a:custGeom>
              <a:rect b="b" l="l" r="r" t="t"/>
              <a:pathLst>
                <a:path extrusionOk="0" h="142" w="178">
                  <a:moveTo>
                    <a:pt x="1" y="0"/>
                  </a:moveTo>
                  <a:lnTo>
                    <a:pt x="18" y="142"/>
                  </a:lnTo>
                  <a:lnTo>
                    <a:pt x="177"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
            <p:cNvSpPr/>
            <p:nvPr/>
          </p:nvSpPr>
          <p:spPr>
            <a:xfrm rot="9979127">
              <a:off x="10202337" y="4418958"/>
              <a:ext cx="12596" cy="34727"/>
            </a:xfrm>
            <a:custGeom>
              <a:rect b="b" l="l" r="r" t="t"/>
              <a:pathLst>
                <a:path extrusionOk="0" h="295" w="107">
                  <a:moveTo>
                    <a:pt x="10" y="1"/>
                  </a:moveTo>
                  <a:cubicBezTo>
                    <a:pt x="7" y="1"/>
                    <a:pt x="4" y="2"/>
                    <a:pt x="0" y="3"/>
                  </a:cubicBezTo>
                  <a:lnTo>
                    <a:pt x="27" y="259"/>
                  </a:lnTo>
                  <a:cubicBezTo>
                    <a:pt x="34" y="255"/>
                    <a:pt x="41" y="253"/>
                    <a:pt x="48" y="253"/>
                  </a:cubicBezTo>
                  <a:cubicBezTo>
                    <a:pt x="67" y="253"/>
                    <a:pt x="87" y="269"/>
                    <a:pt x="106" y="295"/>
                  </a:cubicBezTo>
                  <a:cubicBezTo>
                    <a:pt x="73" y="163"/>
                    <a:pt x="5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
            <p:cNvSpPr/>
            <p:nvPr/>
          </p:nvSpPr>
          <p:spPr>
            <a:xfrm rot="9979127">
              <a:off x="10183781" y="4402904"/>
              <a:ext cx="12596" cy="19894"/>
            </a:xfrm>
            <a:custGeom>
              <a:rect b="b" l="l" r="r" t="t"/>
              <a:pathLst>
                <a:path extrusionOk="0" h="169" w="107">
                  <a:moveTo>
                    <a:pt x="0" y="1"/>
                  </a:moveTo>
                  <a:lnTo>
                    <a:pt x="0" y="1"/>
                  </a:lnTo>
                  <a:cubicBezTo>
                    <a:pt x="27" y="71"/>
                    <a:pt x="62" y="142"/>
                    <a:pt x="106" y="169"/>
                  </a:cubicBezTo>
                  <a:cubicBezTo>
                    <a:pt x="88" y="133"/>
                    <a:pt x="44" y="4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
            <p:cNvSpPr/>
            <p:nvPr/>
          </p:nvSpPr>
          <p:spPr>
            <a:xfrm rot="9979127">
              <a:off x="10182078" y="4351755"/>
              <a:ext cx="6357" cy="29312"/>
            </a:xfrm>
            <a:custGeom>
              <a:rect b="b" l="l" r="r" t="t"/>
              <a:pathLst>
                <a:path extrusionOk="0" h="249" w="54">
                  <a:moveTo>
                    <a:pt x="1" y="1"/>
                  </a:moveTo>
                  <a:lnTo>
                    <a:pt x="45" y="248"/>
                  </a:lnTo>
                  <a:lnTo>
                    <a:pt x="54" y="16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
            <p:cNvSpPr/>
            <p:nvPr/>
          </p:nvSpPr>
          <p:spPr>
            <a:xfrm rot="9979127">
              <a:off x="10362045" y="4719279"/>
              <a:ext cx="22602" cy="32372"/>
            </a:xfrm>
            <a:custGeom>
              <a:rect b="b" l="l" r="r" t="t"/>
              <a:pathLst>
                <a:path extrusionOk="0" h="275" w="192">
                  <a:moveTo>
                    <a:pt x="85" y="1"/>
                  </a:moveTo>
                  <a:cubicBezTo>
                    <a:pt x="27" y="1"/>
                    <a:pt x="1" y="74"/>
                    <a:pt x="33" y="162"/>
                  </a:cubicBezTo>
                  <a:cubicBezTo>
                    <a:pt x="82" y="204"/>
                    <a:pt x="120" y="275"/>
                    <a:pt x="160" y="275"/>
                  </a:cubicBezTo>
                  <a:cubicBezTo>
                    <a:pt x="171" y="275"/>
                    <a:pt x="181" y="270"/>
                    <a:pt x="192" y="259"/>
                  </a:cubicBezTo>
                  <a:lnTo>
                    <a:pt x="148" y="136"/>
                  </a:lnTo>
                  <a:lnTo>
                    <a:pt x="104" y="3"/>
                  </a:lnTo>
                  <a:cubicBezTo>
                    <a:pt x="97" y="2"/>
                    <a:pt x="91" y="1"/>
                    <a:pt x="8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
            <p:cNvSpPr/>
            <p:nvPr/>
          </p:nvSpPr>
          <p:spPr>
            <a:xfrm rot="9979127">
              <a:off x="10364882" y="4610479"/>
              <a:ext cx="28134" cy="17775"/>
            </a:xfrm>
            <a:custGeom>
              <a:rect b="b" l="l" r="r" t="t"/>
              <a:pathLst>
                <a:path extrusionOk="0" h="151" w="239">
                  <a:moveTo>
                    <a:pt x="239" y="1"/>
                  </a:moveTo>
                  <a:lnTo>
                    <a:pt x="0" y="45"/>
                  </a:lnTo>
                  <a:lnTo>
                    <a:pt x="115" y="151"/>
                  </a:lnTo>
                  <a:cubicBezTo>
                    <a:pt x="142" y="71"/>
                    <a:pt x="186" y="54"/>
                    <a:pt x="2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
            <p:cNvSpPr/>
            <p:nvPr/>
          </p:nvSpPr>
          <p:spPr>
            <a:xfrm rot="9979127">
              <a:off x="10422667" y="4677754"/>
              <a:ext cx="24721" cy="33903"/>
            </a:xfrm>
            <a:custGeom>
              <a:rect b="b" l="l" r="r" t="t"/>
              <a:pathLst>
                <a:path extrusionOk="0" h="288" w="210">
                  <a:moveTo>
                    <a:pt x="23" y="0"/>
                  </a:moveTo>
                  <a:cubicBezTo>
                    <a:pt x="5" y="0"/>
                    <a:pt x="1" y="38"/>
                    <a:pt x="24" y="150"/>
                  </a:cubicBezTo>
                  <a:cubicBezTo>
                    <a:pt x="72" y="162"/>
                    <a:pt x="136" y="288"/>
                    <a:pt x="175" y="288"/>
                  </a:cubicBezTo>
                  <a:cubicBezTo>
                    <a:pt x="193" y="288"/>
                    <a:pt x="206" y="259"/>
                    <a:pt x="209" y="177"/>
                  </a:cubicBezTo>
                  <a:cubicBezTo>
                    <a:pt x="161" y="165"/>
                    <a:pt x="62" y="0"/>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
            <p:cNvSpPr/>
            <p:nvPr/>
          </p:nvSpPr>
          <p:spPr>
            <a:xfrm rot="9979127">
              <a:off x="10260856" y="4983063"/>
              <a:ext cx="8476" cy="46852"/>
            </a:xfrm>
            <a:custGeom>
              <a:rect b="b" l="l" r="r" t="t"/>
              <a:pathLst>
                <a:path extrusionOk="0" h="398" w="72">
                  <a:moveTo>
                    <a:pt x="1" y="0"/>
                  </a:moveTo>
                  <a:lnTo>
                    <a:pt x="10" y="398"/>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3"/>
            <p:cNvSpPr/>
            <p:nvPr/>
          </p:nvSpPr>
          <p:spPr>
            <a:xfrm rot="9979127">
              <a:off x="9871224" y="5198540"/>
              <a:ext cx="62508" cy="38494"/>
            </a:xfrm>
            <a:custGeom>
              <a:rect b="b" l="l" r="r" t="t"/>
              <a:pathLst>
                <a:path extrusionOk="0" h="327" w="531">
                  <a:moveTo>
                    <a:pt x="346" y="0"/>
                  </a:moveTo>
                  <a:cubicBezTo>
                    <a:pt x="206" y="0"/>
                    <a:pt x="283" y="169"/>
                    <a:pt x="178" y="169"/>
                  </a:cubicBezTo>
                  <a:cubicBezTo>
                    <a:pt x="155" y="169"/>
                    <a:pt x="124" y="161"/>
                    <a:pt x="80" y="142"/>
                  </a:cubicBezTo>
                  <a:lnTo>
                    <a:pt x="80" y="142"/>
                  </a:lnTo>
                  <a:cubicBezTo>
                    <a:pt x="0" y="239"/>
                    <a:pt x="318" y="239"/>
                    <a:pt x="239" y="327"/>
                  </a:cubicBezTo>
                  <a:cubicBezTo>
                    <a:pt x="433" y="221"/>
                    <a:pt x="530" y="283"/>
                    <a:pt x="442" y="18"/>
                  </a:cubicBezTo>
                  <a:cubicBezTo>
                    <a:pt x="402" y="6"/>
                    <a:pt x="370" y="0"/>
                    <a:pt x="3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 name="Google Shape;1058;p3"/>
            <p:cNvSpPr/>
            <p:nvPr/>
          </p:nvSpPr>
          <p:spPr>
            <a:xfrm rot="9979127">
              <a:off x="9899944" y="5189787"/>
              <a:ext cx="11536" cy="7416"/>
            </a:xfrm>
            <a:custGeom>
              <a:rect b="b" l="l" r="r" t="t"/>
              <a:pathLst>
                <a:path extrusionOk="0" h="63" w="98">
                  <a:moveTo>
                    <a:pt x="98" y="1"/>
                  </a:moveTo>
                  <a:lnTo>
                    <a:pt x="98" y="1"/>
                  </a:lnTo>
                  <a:cubicBezTo>
                    <a:pt x="62" y="19"/>
                    <a:pt x="36" y="36"/>
                    <a:pt x="1" y="63"/>
                  </a:cubicBezTo>
                  <a:cubicBezTo>
                    <a:pt x="54" y="36"/>
                    <a:pt x="80" y="19"/>
                    <a:pt x="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 name="Google Shape;1059;p3"/>
            <p:cNvSpPr/>
            <p:nvPr/>
          </p:nvSpPr>
          <p:spPr>
            <a:xfrm rot="9979127">
              <a:off x="9152397" y="3888637"/>
              <a:ext cx="24956" cy="16716"/>
            </a:xfrm>
            <a:custGeom>
              <a:rect b="b" l="l" r="r" t="t"/>
              <a:pathLst>
                <a:path extrusionOk="0" h="142" w="212">
                  <a:moveTo>
                    <a:pt x="0" y="1"/>
                  </a:moveTo>
                  <a:lnTo>
                    <a:pt x="132" y="142"/>
                  </a:lnTo>
                  <a:lnTo>
                    <a:pt x="212" y="89"/>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3"/>
            <p:cNvSpPr/>
            <p:nvPr/>
          </p:nvSpPr>
          <p:spPr>
            <a:xfrm rot="9979127">
              <a:off x="9192559" y="3849500"/>
              <a:ext cx="20954" cy="30253"/>
            </a:xfrm>
            <a:custGeom>
              <a:rect b="b" l="l" r="r" t="t"/>
              <a:pathLst>
                <a:path extrusionOk="0" h="257" w="178">
                  <a:moveTo>
                    <a:pt x="125" y="0"/>
                  </a:moveTo>
                  <a:lnTo>
                    <a:pt x="1" y="230"/>
                  </a:lnTo>
                  <a:cubicBezTo>
                    <a:pt x="26" y="221"/>
                    <a:pt x="59" y="213"/>
                    <a:pt x="90" y="213"/>
                  </a:cubicBezTo>
                  <a:cubicBezTo>
                    <a:pt x="125" y="213"/>
                    <a:pt x="159" y="224"/>
                    <a:pt x="178" y="256"/>
                  </a:cubicBezTo>
                  <a:lnTo>
                    <a:pt x="12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 name="Google Shape;1061;p3"/>
            <p:cNvSpPr/>
            <p:nvPr/>
          </p:nvSpPr>
          <p:spPr>
            <a:xfrm rot="9979127">
              <a:off x="8449455" y="5607025"/>
              <a:ext cx="20954" cy="16834"/>
            </a:xfrm>
            <a:custGeom>
              <a:rect b="b" l="l" r="r" t="t"/>
              <a:pathLst>
                <a:path extrusionOk="0" h="143" w="178">
                  <a:moveTo>
                    <a:pt x="19" y="1"/>
                  </a:moveTo>
                  <a:lnTo>
                    <a:pt x="1" y="63"/>
                  </a:lnTo>
                  <a:cubicBezTo>
                    <a:pt x="36" y="125"/>
                    <a:pt x="80" y="133"/>
                    <a:pt x="178" y="142"/>
                  </a:cubicBezTo>
                  <a:lnTo>
                    <a:pt x="1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 name="Google Shape;1062;p3"/>
            <p:cNvSpPr/>
            <p:nvPr/>
          </p:nvSpPr>
          <p:spPr>
            <a:xfrm rot="9979127">
              <a:off x="8139180" y="5650769"/>
              <a:ext cx="11536" cy="27075"/>
            </a:xfrm>
            <a:custGeom>
              <a:rect b="b" l="l" r="r" t="t"/>
              <a:pathLst>
                <a:path extrusionOk="0" h="230" w="98">
                  <a:moveTo>
                    <a:pt x="0" y="0"/>
                  </a:moveTo>
                  <a:lnTo>
                    <a:pt x="97" y="230"/>
                  </a:lnTo>
                  <a:lnTo>
                    <a:pt x="5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 name="Google Shape;1063;p3"/>
            <p:cNvSpPr/>
            <p:nvPr/>
          </p:nvSpPr>
          <p:spPr>
            <a:xfrm rot="9979127">
              <a:off x="7745242" y="5779285"/>
              <a:ext cx="66628" cy="15774"/>
            </a:xfrm>
            <a:custGeom>
              <a:rect b="b" l="l" r="r" t="t"/>
              <a:pathLst>
                <a:path extrusionOk="0" h="134" w="566">
                  <a:moveTo>
                    <a:pt x="32" y="0"/>
                  </a:moveTo>
                  <a:cubicBezTo>
                    <a:pt x="21" y="0"/>
                    <a:pt x="11" y="0"/>
                    <a:pt x="1" y="1"/>
                  </a:cubicBezTo>
                  <a:cubicBezTo>
                    <a:pt x="45" y="8"/>
                    <a:pt x="95" y="10"/>
                    <a:pt x="147" y="11"/>
                  </a:cubicBezTo>
                  <a:lnTo>
                    <a:pt x="147" y="11"/>
                  </a:lnTo>
                  <a:cubicBezTo>
                    <a:pt x="114" y="4"/>
                    <a:pt x="75" y="0"/>
                    <a:pt x="32" y="0"/>
                  </a:cubicBezTo>
                  <a:close/>
                  <a:moveTo>
                    <a:pt x="399" y="8"/>
                  </a:moveTo>
                  <a:cubicBezTo>
                    <a:pt x="326" y="8"/>
                    <a:pt x="248" y="11"/>
                    <a:pt x="173" y="11"/>
                  </a:cubicBezTo>
                  <a:cubicBezTo>
                    <a:pt x="165" y="11"/>
                    <a:pt x="156" y="11"/>
                    <a:pt x="147" y="11"/>
                  </a:cubicBezTo>
                  <a:lnTo>
                    <a:pt x="147" y="11"/>
                  </a:lnTo>
                  <a:cubicBezTo>
                    <a:pt x="255" y="33"/>
                    <a:pt x="318" y="81"/>
                    <a:pt x="363" y="107"/>
                  </a:cubicBezTo>
                  <a:cubicBezTo>
                    <a:pt x="389" y="123"/>
                    <a:pt x="410" y="133"/>
                    <a:pt x="431" y="133"/>
                  </a:cubicBezTo>
                  <a:cubicBezTo>
                    <a:pt x="467" y="133"/>
                    <a:pt x="504" y="102"/>
                    <a:pt x="566" y="18"/>
                  </a:cubicBezTo>
                  <a:cubicBezTo>
                    <a:pt x="516" y="10"/>
                    <a:pt x="459" y="8"/>
                    <a:pt x="399" y="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 name="Google Shape;1064;p3"/>
          <p:cNvGrpSpPr/>
          <p:nvPr/>
        </p:nvGrpSpPr>
        <p:grpSpPr>
          <a:xfrm>
            <a:off x="8319647" y="3903376"/>
            <a:ext cx="921001" cy="990648"/>
            <a:chOff x="8319647" y="3903376"/>
            <a:chExt cx="921001" cy="990648"/>
          </a:xfrm>
        </p:grpSpPr>
        <p:sp>
          <p:nvSpPr>
            <p:cNvPr id="1065" name="Google Shape;1065;p3"/>
            <p:cNvSpPr/>
            <p:nvPr/>
          </p:nvSpPr>
          <p:spPr>
            <a:xfrm rot="-3130557">
              <a:off x="8864018" y="4534535"/>
              <a:ext cx="123915" cy="114225"/>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
            <p:cNvSpPr/>
            <p:nvPr/>
          </p:nvSpPr>
          <p:spPr>
            <a:xfrm rot="-3130557">
              <a:off x="8879328" y="4315397"/>
              <a:ext cx="126189" cy="91695"/>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
            <p:cNvSpPr/>
            <p:nvPr/>
          </p:nvSpPr>
          <p:spPr>
            <a:xfrm rot="-3130557">
              <a:off x="9011944" y="4088953"/>
              <a:ext cx="152026" cy="112893"/>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
            <p:cNvSpPr/>
            <p:nvPr/>
          </p:nvSpPr>
          <p:spPr>
            <a:xfrm rot="-3130557">
              <a:off x="8809552" y="4736605"/>
              <a:ext cx="126499" cy="11168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
            <p:cNvSpPr/>
            <p:nvPr/>
          </p:nvSpPr>
          <p:spPr>
            <a:xfrm rot="-3130557">
              <a:off x="8653169" y="4569292"/>
              <a:ext cx="123812" cy="117980"/>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
            <p:cNvSpPr/>
            <p:nvPr/>
          </p:nvSpPr>
          <p:spPr>
            <a:xfrm rot="-3130557">
              <a:off x="8662835" y="4249780"/>
              <a:ext cx="109136" cy="132274"/>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
            <p:cNvSpPr/>
            <p:nvPr/>
          </p:nvSpPr>
          <p:spPr>
            <a:xfrm rot="-3130557">
              <a:off x="8646550" y="3962307"/>
              <a:ext cx="160914" cy="122220"/>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 name="Google Shape;1072;p3"/>
            <p:cNvSpPr/>
            <p:nvPr/>
          </p:nvSpPr>
          <p:spPr>
            <a:xfrm rot="-3130557">
              <a:off x="9105469" y="4406460"/>
              <a:ext cx="143241" cy="102960"/>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 name="Google Shape;1073;p3"/>
            <p:cNvSpPr/>
            <p:nvPr/>
          </p:nvSpPr>
          <p:spPr>
            <a:xfrm rot="-3130557">
              <a:off x="8829582" y="4065538"/>
              <a:ext cx="106449" cy="811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
            <p:cNvSpPr/>
            <p:nvPr/>
          </p:nvSpPr>
          <p:spPr>
            <a:xfrm rot="-3130557">
              <a:off x="8479457" y="4029618"/>
              <a:ext cx="115131" cy="11519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
            <p:cNvSpPr/>
            <p:nvPr/>
          </p:nvSpPr>
          <p:spPr>
            <a:xfrm rot="-3130557">
              <a:off x="8501356" y="4385924"/>
              <a:ext cx="114200" cy="11495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 name="Google Shape;1076;p3"/>
            <p:cNvSpPr/>
            <p:nvPr/>
          </p:nvSpPr>
          <p:spPr>
            <a:xfrm rot="-3130557">
              <a:off x="8319447" y="4216964"/>
              <a:ext cx="115131" cy="115679"/>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 name="Google Shape;1077;p3"/>
          <p:cNvGrpSpPr/>
          <p:nvPr/>
        </p:nvGrpSpPr>
        <p:grpSpPr>
          <a:xfrm>
            <a:off x="-195282" y="2278735"/>
            <a:ext cx="943748" cy="1081323"/>
            <a:chOff x="-347682" y="2126335"/>
            <a:chExt cx="943748" cy="1081323"/>
          </a:xfrm>
        </p:grpSpPr>
        <p:sp>
          <p:nvSpPr>
            <p:cNvPr id="1078" name="Google Shape;1078;p3"/>
            <p:cNvSpPr/>
            <p:nvPr/>
          </p:nvSpPr>
          <p:spPr>
            <a:xfrm rot="-4349322">
              <a:off x="271495" y="2783973"/>
              <a:ext cx="137127" cy="130620"/>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
            <p:cNvSpPr/>
            <p:nvPr/>
          </p:nvSpPr>
          <p:spPr>
            <a:xfrm rot="-4349322">
              <a:off x="211338" y="2534177"/>
              <a:ext cx="139643" cy="104856"/>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
            <p:cNvSpPr/>
            <p:nvPr/>
          </p:nvSpPr>
          <p:spPr>
            <a:xfrm rot="-4349322">
              <a:off x="266862" y="2239801"/>
              <a:ext cx="168235" cy="129096"/>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
            <p:cNvSpPr/>
            <p:nvPr/>
          </p:nvSpPr>
          <p:spPr>
            <a:xfrm rot="-4349322">
              <a:off x="284087" y="3025151"/>
              <a:ext cx="139986" cy="127711"/>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
            <p:cNvSpPr/>
            <p:nvPr/>
          </p:nvSpPr>
          <p:spPr>
            <a:xfrm rot="-4349322">
              <a:off x="80843" y="2881496"/>
              <a:ext cx="137012" cy="134914"/>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
            <p:cNvSpPr/>
            <p:nvPr/>
          </p:nvSpPr>
          <p:spPr>
            <a:xfrm rot="-4349322">
              <a:off x="-10071" y="2522753"/>
              <a:ext cx="120772" cy="151258"/>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
            <p:cNvSpPr/>
            <p:nvPr/>
          </p:nvSpPr>
          <p:spPr>
            <a:xfrm rot="-4349322">
              <a:off x="-124324" y="2198164"/>
              <a:ext cx="178070" cy="139762"/>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
            <p:cNvSpPr/>
            <p:nvPr/>
          </p:nvSpPr>
          <p:spPr>
            <a:xfrm rot="-4349322">
              <a:off x="458668" y="2570821"/>
              <a:ext cx="158513" cy="117738"/>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3"/>
            <p:cNvSpPr/>
            <p:nvPr/>
          </p:nvSpPr>
          <p:spPr>
            <a:xfrm rot="-4349322">
              <a:off x="82282" y="2270972"/>
              <a:ext cx="117799" cy="92805"/>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3"/>
            <p:cNvSpPr/>
            <p:nvPr/>
          </p:nvSpPr>
          <p:spPr>
            <a:xfrm rot="-4349322">
              <a:off x="-260803" y="2326464"/>
              <a:ext cx="127405" cy="13172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
            <p:cNvSpPr/>
            <p:nvPr/>
          </p:nvSpPr>
          <p:spPr>
            <a:xfrm rot="-4349322">
              <a:off x="-124223" y="2719655"/>
              <a:ext cx="126376" cy="131451"/>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
            <p:cNvSpPr/>
            <p:nvPr/>
          </p:nvSpPr>
          <p:spPr>
            <a:xfrm rot="-4349322">
              <a:off x="-353689" y="2580813"/>
              <a:ext cx="127405" cy="13228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
          <p:cNvGrpSpPr/>
          <p:nvPr/>
        </p:nvGrpSpPr>
        <p:grpSpPr>
          <a:xfrm>
            <a:off x="-170674" y="3318549"/>
            <a:ext cx="962349" cy="1081325"/>
            <a:chOff x="-649199" y="1675849"/>
            <a:chExt cx="962349" cy="1081325"/>
          </a:xfrm>
        </p:grpSpPr>
        <p:sp>
          <p:nvSpPr>
            <p:cNvPr id="1091" name="Google Shape;1091;p3"/>
            <p:cNvSpPr/>
            <p:nvPr/>
          </p:nvSpPr>
          <p:spPr>
            <a:xfrm rot="4835953">
              <a:off x="-532407" y="1970551"/>
              <a:ext cx="165180" cy="136182"/>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
            <p:cNvSpPr/>
            <p:nvPr/>
          </p:nvSpPr>
          <p:spPr>
            <a:xfrm rot="4835953">
              <a:off x="-355557" y="2228372"/>
              <a:ext cx="168211" cy="109321"/>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
            <p:cNvSpPr/>
            <p:nvPr/>
          </p:nvSpPr>
          <p:spPr>
            <a:xfrm rot="4835953">
              <a:off x="-297694" y="2556214"/>
              <a:ext cx="202653" cy="134594"/>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
            <p:cNvSpPr/>
            <p:nvPr/>
          </p:nvSpPr>
          <p:spPr>
            <a:xfrm rot="4835953">
              <a:off x="-662113" y="1725790"/>
              <a:ext cx="168625" cy="133150"/>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
            <p:cNvSpPr/>
            <p:nvPr/>
          </p:nvSpPr>
          <p:spPr>
            <a:xfrm rot="4835953">
              <a:off x="-413421" y="1750938"/>
              <a:ext cx="165043" cy="140659"/>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
            <p:cNvSpPr/>
            <p:nvPr/>
          </p:nvSpPr>
          <p:spPr>
            <a:xfrm rot="4835953">
              <a:off x="-147702" y="2056631"/>
              <a:ext cx="145480" cy="15770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
            <p:cNvSpPr/>
            <p:nvPr/>
          </p:nvSpPr>
          <p:spPr>
            <a:xfrm rot="4835953">
              <a:off x="52198" y="2363216"/>
              <a:ext cx="214500" cy="145714"/>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
            <p:cNvSpPr/>
            <p:nvPr/>
          </p:nvSpPr>
          <p:spPr>
            <a:xfrm rot="4835953">
              <a:off x="-612592" y="2326135"/>
              <a:ext cx="190943" cy="122752"/>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
            <p:cNvSpPr/>
            <p:nvPr/>
          </p:nvSpPr>
          <p:spPr>
            <a:xfrm rot="4835953">
              <a:off x="-89863" y="2438567"/>
              <a:ext cx="141898" cy="967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3"/>
            <p:cNvSpPr/>
            <p:nvPr/>
          </p:nvSpPr>
          <p:spPr>
            <a:xfrm rot="4835953">
              <a:off x="164441" y="2140806"/>
              <a:ext cx="153470" cy="137338"/>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3"/>
            <p:cNvSpPr/>
            <p:nvPr/>
          </p:nvSpPr>
          <p:spPr>
            <a:xfrm rot="4835953">
              <a:off x="-143813" y="1803304"/>
              <a:ext cx="152231" cy="137049"/>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
            <p:cNvSpPr/>
            <p:nvPr/>
          </p:nvSpPr>
          <p:spPr>
            <a:xfrm rot="4835953">
              <a:off x="122894" y="1815876"/>
              <a:ext cx="153470" cy="137915"/>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3">
  <p:cSld name="CUSTOM_1_1_1">
    <p:spTree>
      <p:nvGrpSpPr>
        <p:cNvPr id="5111" name="Shape 5111"/>
        <p:cNvGrpSpPr/>
        <p:nvPr/>
      </p:nvGrpSpPr>
      <p:grpSpPr>
        <a:xfrm>
          <a:off x="0" y="0"/>
          <a:ext cx="0" cy="0"/>
          <a:chOff x="0" y="0"/>
          <a:chExt cx="0" cy="0"/>
        </a:xfrm>
      </p:grpSpPr>
      <p:sp>
        <p:nvSpPr>
          <p:cNvPr id="5112" name="Google Shape;5112;p21"/>
          <p:cNvSpPr/>
          <p:nvPr/>
        </p:nvSpPr>
        <p:spPr>
          <a:xfrm rot="-327073">
            <a:off x="2930292" y="-670974"/>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21"/>
          <p:cNvSpPr/>
          <p:nvPr/>
        </p:nvSpPr>
        <p:spPr>
          <a:xfrm rot="2110645">
            <a:off x="518947" y="5487696"/>
            <a:ext cx="17026" cy="22057"/>
          </a:xfrm>
          <a:custGeom>
            <a:rect b="b" l="l" r="r" t="t"/>
            <a:pathLst>
              <a:path extrusionOk="0" h="516" w="368">
                <a:moveTo>
                  <a:pt x="228" y="1"/>
                </a:moveTo>
                <a:cubicBezTo>
                  <a:pt x="170" y="1"/>
                  <a:pt x="104" y="57"/>
                  <a:pt x="62" y="174"/>
                </a:cubicBezTo>
                <a:cubicBezTo>
                  <a:pt x="21" y="235"/>
                  <a:pt x="1" y="378"/>
                  <a:pt x="62" y="439"/>
                </a:cubicBezTo>
                <a:lnTo>
                  <a:pt x="102" y="480"/>
                </a:lnTo>
                <a:cubicBezTo>
                  <a:pt x="127" y="505"/>
                  <a:pt x="152" y="515"/>
                  <a:pt x="176" y="515"/>
                </a:cubicBezTo>
                <a:cubicBezTo>
                  <a:pt x="270" y="515"/>
                  <a:pt x="351" y="353"/>
                  <a:pt x="367" y="256"/>
                </a:cubicBezTo>
                <a:cubicBezTo>
                  <a:pt x="367" y="215"/>
                  <a:pt x="367" y="174"/>
                  <a:pt x="347" y="133"/>
                </a:cubicBezTo>
                <a:cubicBezTo>
                  <a:pt x="327" y="46"/>
                  <a:pt x="280" y="1"/>
                  <a:pt x="228"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21"/>
          <p:cNvSpPr/>
          <p:nvPr/>
        </p:nvSpPr>
        <p:spPr>
          <a:xfrm rot="2110645">
            <a:off x="701541" y="3943906"/>
            <a:ext cx="22578" cy="32102"/>
          </a:xfrm>
          <a:custGeom>
            <a:rect b="b" l="l" r="r" t="t"/>
            <a:pathLst>
              <a:path extrusionOk="0" h="751" w="488">
                <a:moveTo>
                  <a:pt x="294" y="1"/>
                </a:moveTo>
                <a:cubicBezTo>
                  <a:pt x="241" y="1"/>
                  <a:pt x="186" y="32"/>
                  <a:pt x="142" y="99"/>
                </a:cubicBezTo>
                <a:cubicBezTo>
                  <a:pt x="101" y="139"/>
                  <a:pt x="81" y="221"/>
                  <a:pt x="40" y="282"/>
                </a:cubicBezTo>
                <a:cubicBezTo>
                  <a:pt x="1" y="440"/>
                  <a:pt x="57" y="731"/>
                  <a:pt x="208" y="731"/>
                </a:cubicBezTo>
                <a:cubicBezTo>
                  <a:pt x="213" y="731"/>
                  <a:pt x="218" y="731"/>
                  <a:pt x="223" y="730"/>
                </a:cubicBezTo>
                <a:lnTo>
                  <a:pt x="223" y="730"/>
                </a:lnTo>
                <a:cubicBezTo>
                  <a:pt x="223" y="730"/>
                  <a:pt x="223" y="750"/>
                  <a:pt x="203" y="750"/>
                </a:cubicBezTo>
                <a:lnTo>
                  <a:pt x="223" y="750"/>
                </a:lnTo>
                <a:cubicBezTo>
                  <a:pt x="223" y="750"/>
                  <a:pt x="223" y="750"/>
                  <a:pt x="223" y="730"/>
                </a:cubicBezTo>
                <a:lnTo>
                  <a:pt x="244" y="730"/>
                </a:lnTo>
                <a:cubicBezTo>
                  <a:pt x="407" y="710"/>
                  <a:pt x="488" y="465"/>
                  <a:pt x="488" y="282"/>
                </a:cubicBezTo>
                <a:cubicBezTo>
                  <a:pt x="475" y="100"/>
                  <a:pt x="387" y="1"/>
                  <a:pt x="294"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15" name="Google Shape;5115;p21"/>
          <p:cNvGrpSpPr/>
          <p:nvPr/>
        </p:nvGrpSpPr>
        <p:grpSpPr>
          <a:xfrm>
            <a:off x="7765277" y="41186"/>
            <a:ext cx="1214539" cy="1882020"/>
            <a:chOff x="7765277" y="41186"/>
            <a:chExt cx="1214539" cy="1882020"/>
          </a:xfrm>
        </p:grpSpPr>
        <p:sp>
          <p:nvSpPr>
            <p:cNvPr id="5116" name="Google Shape;5116;p21"/>
            <p:cNvSpPr/>
            <p:nvPr/>
          </p:nvSpPr>
          <p:spPr>
            <a:xfrm rot="4212145">
              <a:off x="7786697" y="182756"/>
              <a:ext cx="70434" cy="37423"/>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21"/>
            <p:cNvSpPr/>
            <p:nvPr/>
          </p:nvSpPr>
          <p:spPr>
            <a:xfrm rot="4212145">
              <a:off x="7809075" y="60366"/>
              <a:ext cx="70166" cy="41826"/>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21"/>
            <p:cNvSpPr/>
            <p:nvPr/>
          </p:nvSpPr>
          <p:spPr>
            <a:xfrm rot="4212145">
              <a:off x="7908949" y="159620"/>
              <a:ext cx="93443" cy="42559"/>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21"/>
            <p:cNvSpPr/>
            <p:nvPr/>
          </p:nvSpPr>
          <p:spPr>
            <a:xfrm rot="4212145">
              <a:off x="7971923" y="328781"/>
              <a:ext cx="74046" cy="3967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21"/>
            <p:cNvSpPr/>
            <p:nvPr/>
          </p:nvSpPr>
          <p:spPr>
            <a:xfrm rot="4212145">
              <a:off x="7860731" y="282868"/>
              <a:ext cx="57123" cy="3558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21"/>
            <p:cNvSpPr/>
            <p:nvPr/>
          </p:nvSpPr>
          <p:spPr>
            <a:xfrm rot="4212145">
              <a:off x="7759810" y="526831"/>
              <a:ext cx="78059" cy="43241"/>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21"/>
            <p:cNvSpPr/>
            <p:nvPr/>
          </p:nvSpPr>
          <p:spPr>
            <a:xfrm rot="4212145">
              <a:off x="7884088" y="777389"/>
              <a:ext cx="78259" cy="41563"/>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21"/>
            <p:cNvSpPr/>
            <p:nvPr/>
          </p:nvSpPr>
          <p:spPr>
            <a:xfrm rot="4212145">
              <a:off x="8826497" y="1127645"/>
              <a:ext cx="85550" cy="40568"/>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21"/>
            <p:cNvSpPr/>
            <p:nvPr/>
          </p:nvSpPr>
          <p:spPr>
            <a:xfrm rot="4212145">
              <a:off x="8924542" y="1314797"/>
              <a:ext cx="58929" cy="33649"/>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21"/>
            <p:cNvSpPr/>
            <p:nvPr/>
          </p:nvSpPr>
          <p:spPr>
            <a:xfrm rot="4212145">
              <a:off x="8752776" y="1416914"/>
              <a:ext cx="70099" cy="33020"/>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21"/>
            <p:cNvSpPr/>
            <p:nvPr/>
          </p:nvSpPr>
          <p:spPr>
            <a:xfrm rot="4212145">
              <a:off x="8580981" y="1083202"/>
              <a:ext cx="94179" cy="41144"/>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21"/>
            <p:cNvSpPr/>
            <p:nvPr/>
          </p:nvSpPr>
          <p:spPr>
            <a:xfrm rot="4212145">
              <a:off x="8766113" y="1229001"/>
              <a:ext cx="84279" cy="46648"/>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21"/>
            <p:cNvSpPr/>
            <p:nvPr/>
          </p:nvSpPr>
          <p:spPr>
            <a:xfrm rot="4212145">
              <a:off x="8650617" y="1290699"/>
              <a:ext cx="69564" cy="38576"/>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21"/>
            <p:cNvSpPr/>
            <p:nvPr/>
          </p:nvSpPr>
          <p:spPr>
            <a:xfrm rot="4212145">
              <a:off x="8579212" y="1217233"/>
              <a:ext cx="86219" cy="41039"/>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21"/>
            <p:cNvSpPr/>
            <p:nvPr/>
          </p:nvSpPr>
          <p:spPr>
            <a:xfrm rot="4212145">
              <a:off x="8723651" y="1049881"/>
              <a:ext cx="64012" cy="3391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21"/>
            <p:cNvSpPr/>
            <p:nvPr/>
          </p:nvSpPr>
          <p:spPr>
            <a:xfrm rot="4212145">
              <a:off x="7925372" y="1704091"/>
              <a:ext cx="89296" cy="53514"/>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21"/>
            <p:cNvSpPr/>
            <p:nvPr/>
          </p:nvSpPr>
          <p:spPr>
            <a:xfrm rot="4212145">
              <a:off x="7871406" y="1581953"/>
              <a:ext cx="46220" cy="31815"/>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21"/>
            <p:cNvSpPr/>
            <p:nvPr/>
          </p:nvSpPr>
          <p:spPr>
            <a:xfrm rot="4212145">
              <a:off x="8029239" y="1448741"/>
              <a:ext cx="72775" cy="47434"/>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21"/>
            <p:cNvSpPr/>
            <p:nvPr/>
          </p:nvSpPr>
          <p:spPr>
            <a:xfrm rot="4212145">
              <a:off x="8117324" y="1674478"/>
              <a:ext cx="77189" cy="42664"/>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21"/>
            <p:cNvSpPr/>
            <p:nvPr/>
          </p:nvSpPr>
          <p:spPr>
            <a:xfrm rot="4212145">
              <a:off x="8002796" y="1606976"/>
              <a:ext cx="87089" cy="39310"/>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21"/>
            <p:cNvSpPr/>
            <p:nvPr/>
          </p:nvSpPr>
          <p:spPr>
            <a:xfrm rot="4212145">
              <a:off x="7905592" y="1445309"/>
              <a:ext cx="95115" cy="3632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21"/>
            <p:cNvSpPr/>
            <p:nvPr/>
          </p:nvSpPr>
          <p:spPr>
            <a:xfrm rot="4212145">
              <a:off x="8131602" y="1434469"/>
              <a:ext cx="72775" cy="49059"/>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21"/>
            <p:cNvSpPr/>
            <p:nvPr/>
          </p:nvSpPr>
          <p:spPr>
            <a:xfrm rot="4212145">
              <a:off x="8101337" y="1849196"/>
              <a:ext cx="96988" cy="42402"/>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21"/>
            <p:cNvSpPr/>
            <p:nvPr/>
          </p:nvSpPr>
          <p:spPr>
            <a:xfrm rot="4212145">
              <a:off x="8400310" y="1472157"/>
              <a:ext cx="71169" cy="41983"/>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21"/>
            <p:cNvSpPr/>
            <p:nvPr/>
          </p:nvSpPr>
          <p:spPr>
            <a:xfrm rot="4212145">
              <a:off x="8270971" y="1137034"/>
              <a:ext cx="59798" cy="31710"/>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21"/>
            <p:cNvSpPr/>
            <p:nvPr/>
          </p:nvSpPr>
          <p:spPr>
            <a:xfrm rot="4212145">
              <a:off x="8155251" y="1214652"/>
              <a:ext cx="61203" cy="32863"/>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21"/>
            <p:cNvSpPr/>
            <p:nvPr/>
          </p:nvSpPr>
          <p:spPr>
            <a:xfrm rot="4212145">
              <a:off x="8286847" y="952181"/>
              <a:ext cx="80199" cy="44603"/>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3" name="Google Shape;5143;p21"/>
          <p:cNvGrpSpPr/>
          <p:nvPr/>
        </p:nvGrpSpPr>
        <p:grpSpPr>
          <a:xfrm>
            <a:off x="5930317" y="269034"/>
            <a:ext cx="1897047" cy="1130224"/>
            <a:chOff x="7800692" y="882259"/>
            <a:chExt cx="1897047" cy="1130224"/>
          </a:xfrm>
        </p:grpSpPr>
        <p:sp>
          <p:nvSpPr>
            <p:cNvPr id="5144" name="Google Shape;5144;p21"/>
            <p:cNvSpPr/>
            <p:nvPr/>
          </p:nvSpPr>
          <p:spPr>
            <a:xfrm rot="-342214">
              <a:off x="7913618" y="1706025"/>
              <a:ext cx="70434" cy="37422"/>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21"/>
            <p:cNvSpPr/>
            <p:nvPr/>
          </p:nvSpPr>
          <p:spPr>
            <a:xfrm rot="-342214">
              <a:off x="7802597" y="1652981"/>
              <a:ext cx="70166" cy="41825"/>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21"/>
            <p:cNvSpPr/>
            <p:nvPr/>
          </p:nvSpPr>
          <p:spPr>
            <a:xfrm rot="-342214">
              <a:off x="7914736" y="1568718"/>
              <a:ext cx="93443" cy="42559"/>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21"/>
            <p:cNvSpPr/>
            <p:nvPr/>
          </p:nvSpPr>
          <p:spPr>
            <a:xfrm rot="-342214">
              <a:off x="8100079" y="1559330"/>
              <a:ext cx="74046" cy="39676"/>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21"/>
            <p:cNvSpPr/>
            <p:nvPr/>
          </p:nvSpPr>
          <p:spPr>
            <a:xfrm rot="-342214">
              <a:off x="8032889" y="1665747"/>
              <a:ext cx="57123" cy="3558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21"/>
            <p:cNvSpPr/>
            <p:nvPr/>
          </p:nvSpPr>
          <p:spPr>
            <a:xfrm rot="-342214">
              <a:off x="8240725" y="1809991"/>
              <a:ext cx="78059" cy="43240"/>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21"/>
            <p:cNvSpPr/>
            <p:nvPr/>
          </p:nvSpPr>
          <p:spPr>
            <a:xfrm rot="-342214">
              <a:off x="8513114" y="1751005"/>
              <a:ext cx="78260" cy="41563"/>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21"/>
            <p:cNvSpPr/>
            <p:nvPr/>
          </p:nvSpPr>
          <p:spPr>
            <a:xfrm rot="-342214">
              <a:off x="9079074" y="919097"/>
              <a:ext cx="85551" cy="4056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21"/>
            <p:cNvSpPr/>
            <p:nvPr/>
          </p:nvSpPr>
          <p:spPr>
            <a:xfrm rot="-342214">
              <a:off x="9291183" y="885104"/>
              <a:ext cx="58929" cy="33649"/>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21"/>
            <p:cNvSpPr/>
            <p:nvPr/>
          </p:nvSpPr>
          <p:spPr>
            <a:xfrm rot="-342214">
              <a:off x="9343869" y="1071388"/>
              <a:ext cx="70099" cy="33020"/>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21"/>
            <p:cNvSpPr/>
            <p:nvPr/>
          </p:nvSpPr>
          <p:spPr>
            <a:xfrm rot="-342214">
              <a:off x="8973199" y="1141998"/>
              <a:ext cx="94179" cy="41143"/>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21"/>
            <p:cNvSpPr/>
            <p:nvPr/>
          </p:nvSpPr>
          <p:spPr>
            <a:xfrm rot="-342214">
              <a:off x="9166105" y="1000661"/>
              <a:ext cx="84280" cy="46647"/>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21"/>
            <p:cNvSpPr/>
            <p:nvPr/>
          </p:nvSpPr>
          <p:spPr>
            <a:xfrm rot="-342214">
              <a:off x="9199473" y="1137895"/>
              <a:ext cx="69564" cy="38575"/>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21"/>
            <p:cNvSpPr/>
            <p:nvPr/>
          </p:nvSpPr>
          <p:spPr>
            <a:xfrm rot="-342214">
              <a:off x="9105724" y="1180251"/>
              <a:ext cx="86219" cy="41039"/>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21"/>
            <p:cNvSpPr/>
            <p:nvPr/>
          </p:nvSpPr>
          <p:spPr>
            <a:xfrm rot="-342214">
              <a:off x="8983526" y="1012874"/>
              <a:ext cx="64012" cy="33911"/>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21"/>
            <p:cNvSpPr/>
            <p:nvPr/>
          </p:nvSpPr>
          <p:spPr>
            <a:xfrm rot="-342214">
              <a:off x="9423594" y="1926755"/>
              <a:ext cx="89296" cy="53513"/>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21"/>
            <p:cNvSpPr/>
            <p:nvPr/>
          </p:nvSpPr>
          <p:spPr>
            <a:xfrm rot="-342214">
              <a:off x="9297763" y="1978452"/>
              <a:ext cx="46220" cy="31814"/>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21"/>
            <p:cNvSpPr/>
            <p:nvPr/>
          </p:nvSpPr>
          <p:spPr>
            <a:xfrm rot="-342214">
              <a:off x="9204525" y="1774145"/>
              <a:ext cx="72775" cy="47433"/>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21"/>
            <p:cNvSpPr/>
            <p:nvPr/>
          </p:nvSpPr>
          <p:spPr>
            <a:xfrm rot="-342214">
              <a:off x="9440934" y="1743345"/>
              <a:ext cx="77189" cy="42663"/>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21"/>
            <p:cNvSpPr/>
            <p:nvPr/>
          </p:nvSpPr>
          <p:spPr>
            <a:xfrm rot="-342214">
              <a:off x="9342203" y="1834456"/>
              <a:ext cx="87089" cy="39309"/>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21"/>
            <p:cNvSpPr/>
            <p:nvPr/>
          </p:nvSpPr>
          <p:spPr>
            <a:xfrm rot="-342214">
              <a:off x="9157247" y="1886604"/>
              <a:ext cx="95116" cy="3632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21"/>
            <p:cNvSpPr/>
            <p:nvPr/>
          </p:nvSpPr>
          <p:spPr>
            <a:xfrm rot="-342214">
              <a:off x="9216397" y="1670774"/>
              <a:ext cx="72775" cy="4905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21"/>
            <p:cNvSpPr/>
            <p:nvPr/>
          </p:nvSpPr>
          <p:spPr>
            <a:xfrm rot="-342214">
              <a:off x="9598883" y="1791895"/>
              <a:ext cx="96989" cy="42401"/>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21"/>
            <p:cNvSpPr/>
            <p:nvPr/>
          </p:nvSpPr>
          <p:spPr>
            <a:xfrm rot="-342214">
              <a:off x="9315560" y="1422787"/>
              <a:ext cx="71170" cy="41982"/>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21"/>
            <p:cNvSpPr/>
            <p:nvPr/>
          </p:nvSpPr>
          <p:spPr>
            <a:xfrm rot="-342214">
              <a:off x="8958348" y="1476026"/>
              <a:ext cx="59798" cy="31709"/>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21"/>
            <p:cNvSpPr/>
            <p:nvPr/>
          </p:nvSpPr>
          <p:spPr>
            <a:xfrm rot="-342214">
              <a:off x="9005479" y="1606046"/>
              <a:ext cx="61203" cy="32862"/>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21"/>
            <p:cNvSpPr/>
            <p:nvPr/>
          </p:nvSpPr>
          <p:spPr>
            <a:xfrm rot="-342214">
              <a:off x="8781462" y="1400844"/>
              <a:ext cx="80199" cy="44603"/>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71" name="Google Shape;5171;p21"/>
          <p:cNvSpPr txBox="1"/>
          <p:nvPr>
            <p:ph type="title"/>
          </p:nvPr>
        </p:nvSpPr>
        <p:spPr>
          <a:xfrm>
            <a:off x="720000" y="540000"/>
            <a:ext cx="4568700" cy="761400"/>
          </a:xfrm>
          <a:prstGeom prst="rect">
            <a:avLst/>
          </a:prstGeom>
        </p:spPr>
        <p:txBody>
          <a:bodyPr anchorCtr="0" anchor="t" bIns="91425" lIns="91425" spcFirstLastPara="1" rIns="91425" wrap="square" tIns="91425">
            <a:noAutofit/>
          </a:bodyPr>
          <a:lstStyle>
            <a:lvl1pPr lvl="0" rtl="0">
              <a:spcBef>
                <a:spcPts val="0"/>
              </a:spcBef>
              <a:spcAft>
                <a:spcPts val="0"/>
              </a:spcAft>
              <a:buSzPts val="2900"/>
              <a:buNone/>
              <a:defRPr sz="4000">
                <a:latin typeface="Sue Ellen Francisco"/>
                <a:ea typeface="Sue Ellen Francisco"/>
                <a:cs typeface="Sue Ellen Francisco"/>
                <a:sym typeface="Sue Ellen Francisco"/>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grpSp>
        <p:nvGrpSpPr>
          <p:cNvPr id="5172" name="Google Shape;5172;p21"/>
          <p:cNvGrpSpPr/>
          <p:nvPr/>
        </p:nvGrpSpPr>
        <p:grpSpPr>
          <a:xfrm>
            <a:off x="-170126" y="3669323"/>
            <a:ext cx="1897052" cy="2092469"/>
            <a:chOff x="-170126" y="3669323"/>
            <a:chExt cx="1897052" cy="2092469"/>
          </a:xfrm>
        </p:grpSpPr>
        <p:sp>
          <p:nvSpPr>
            <p:cNvPr id="5173" name="Google Shape;5173;p21"/>
            <p:cNvSpPr/>
            <p:nvPr/>
          </p:nvSpPr>
          <p:spPr>
            <a:xfrm rot="-3729115">
              <a:off x="1056960" y="4052864"/>
              <a:ext cx="1536" cy="2702"/>
            </a:xfrm>
            <a:custGeom>
              <a:rect b="b" l="l" r="r" t="t"/>
              <a:pathLst>
                <a:path extrusionOk="0" h="18" w="10">
                  <a:moveTo>
                    <a:pt x="0" y="0"/>
                  </a:moveTo>
                  <a:lnTo>
                    <a:pt x="9" y="18"/>
                  </a:ln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21"/>
            <p:cNvSpPr/>
            <p:nvPr/>
          </p:nvSpPr>
          <p:spPr>
            <a:xfrm rot="-3729115">
              <a:off x="1032893" y="4043802"/>
              <a:ext cx="4302" cy="1051"/>
            </a:xfrm>
            <a:custGeom>
              <a:rect b="b" l="l" r="r" t="t"/>
              <a:pathLst>
                <a:path extrusionOk="0" h="7" w="28">
                  <a:moveTo>
                    <a:pt x="1" y="0"/>
                  </a:moveTo>
                  <a:cubicBezTo>
                    <a:pt x="10" y="5"/>
                    <a:pt x="16" y="7"/>
                    <a:pt x="21" y="7"/>
                  </a:cubicBezTo>
                  <a:cubicBezTo>
                    <a:pt x="25" y="7"/>
                    <a:pt x="27" y="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21"/>
            <p:cNvSpPr/>
            <p:nvPr/>
          </p:nvSpPr>
          <p:spPr>
            <a:xfrm rot="-3729115">
              <a:off x="609637" y="3918589"/>
              <a:ext cx="14442" cy="9607"/>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21"/>
            <p:cNvSpPr/>
            <p:nvPr/>
          </p:nvSpPr>
          <p:spPr>
            <a:xfrm rot="-3729115">
              <a:off x="842152" y="3985945"/>
              <a:ext cx="8297" cy="4053"/>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21"/>
            <p:cNvSpPr/>
            <p:nvPr/>
          </p:nvSpPr>
          <p:spPr>
            <a:xfrm rot="-3729115">
              <a:off x="864956" y="3960922"/>
              <a:ext cx="5685" cy="6755"/>
            </a:xfrm>
            <a:custGeom>
              <a:rect b="b" l="l" r="r" t="t"/>
              <a:pathLst>
                <a:path extrusionOk="0" h="45" w="37">
                  <a:moveTo>
                    <a:pt x="36" y="0"/>
                  </a:moveTo>
                  <a:lnTo>
                    <a:pt x="1" y="44"/>
                  </a:lnTo>
                  <a:cubicBezTo>
                    <a:pt x="18" y="36"/>
                    <a:pt x="27"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21"/>
            <p:cNvSpPr/>
            <p:nvPr/>
          </p:nvSpPr>
          <p:spPr>
            <a:xfrm rot="-3729115">
              <a:off x="1170786" y="4103156"/>
              <a:ext cx="8297" cy="4653"/>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21"/>
            <p:cNvSpPr/>
            <p:nvPr/>
          </p:nvSpPr>
          <p:spPr>
            <a:xfrm rot="-3729115">
              <a:off x="437127" y="3811499"/>
              <a:ext cx="11062" cy="9457"/>
            </a:xfrm>
            <a:custGeom>
              <a:rect b="b" l="l" r="r" t="t"/>
              <a:pathLst>
                <a:path extrusionOk="0" h="63" w="72">
                  <a:moveTo>
                    <a:pt x="27" y="1"/>
                  </a:moveTo>
                  <a:cubicBezTo>
                    <a:pt x="9" y="27"/>
                    <a:pt x="1" y="45"/>
                    <a:pt x="1" y="63"/>
                  </a:cubicBezTo>
                  <a:cubicBezTo>
                    <a:pt x="27" y="27"/>
                    <a:pt x="71"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21"/>
            <p:cNvSpPr/>
            <p:nvPr/>
          </p:nvSpPr>
          <p:spPr>
            <a:xfrm rot="-3729115">
              <a:off x="1009631" y="4121501"/>
              <a:ext cx="5685" cy="2702"/>
            </a:xfrm>
            <a:custGeom>
              <a:rect b="b" l="l" r="r" t="t"/>
              <a:pathLst>
                <a:path extrusionOk="0" h="18" w="37">
                  <a:moveTo>
                    <a:pt x="1" y="0"/>
                  </a:moveTo>
                  <a:cubicBezTo>
                    <a:pt x="10" y="18"/>
                    <a:pt x="27" y="18"/>
                    <a:pt x="36" y="18"/>
                  </a:cubicBezTo>
                  <a:cubicBezTo>
                    <a:pt x="27" y="9"/>
                    <a:pt x="1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21"/>
            <p:cNvSpPr/>
            <p:nvPr/>
          </p:nvSpPr>
          <p:spPr>
            <a:xfrm rot="-3729115">
              <a:off x="444520" y="3821486"/>
              <a:ext cx="8297" cy="12009"/>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21"/>
            <p:cNvSpPr/>
            <p:nvPr/>
          </p:nvSpPr>
          <p:spPr>
            <a:xfrm rot="-3729115">
              <a:off x="1575824" y="4335885"/>
              <a:ext cx="154" cy="1351"/>
            </a:xfrm>
            <a:custGeom>
              <a:rect b="b" l="l" r="r" t="t"/>
              <a:pathLst>
                <a:path extrusionOk="0" h="9" w="1">
                  <a:moveTo>
                    <a:pt x="0" y="0"/>
                  </a:moveTo>
                  <a:cubicBezTo>
                    <a:pt x="0" y="9"/>
                    <a:pt x="0" y="9"/>
                    <a:pt x="0" y="9"/>
                  </a:cubicBezTo>
                  <a:cubicBezTo>
                    <a:pt x="0" y="9"/>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21"/>
            <p:cNvSpPr/>
            <p:nvPr/>
          </p:nvSpPr>
          <p:spPr>
            <a:xfrm rot="-3729115">
              <a:off x="1655396" y="4467848"/>
              <a:ext cx="1383" cy="6755"/>
            </a:xfrm>
            <a:custGeom>
              <a:rect b="b" l="l" r="r" t="t"/>
              <a:pathLst>
                <a:path extrusionOk="0" h="45" w="9">
                  <a:moveTo>
                    <a:pt x="0" y="0"/>
                  </a:moveTo>
                  <a:cubicBezTo>
                    <a:pt x="0" y="9"/>
                    <a:pt x="0" y="18"/>
                    <a:pt x="9" y="44"/>
                  </a:cubicBezTo>
                  <a:cubicBezTo>
                    <a:pt x="9" y="36"/>
                    <a:pt x="9"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21"/>
            <p:cNvSpPr/>
            <p:nvPr/>
          </p:nvSpPr>
          <p:spPr>
            <a:xfrm rot="-3729115">
              <a:off x="502799" y="3798809"/>
              <a:ext cx="1536" cy="150"/>
            </a:xfrm>
            <a:custGeom>
              <a:rect b="b" l="l" r="r" t="t"/>
              <a:pathLst>
                <a:path extrusionOk="0" h="1" w="10">
                  <a:moveTo>
                    <a:pt x="0" y="0"/>
                  </a:moveTo>
                  <a:lnTo>
                    <a:pt x="0" y="0"/>
                  </a:lnTo>
                  <a:cubicBezTo>
                    <a:pt x="9"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21"/>
            <p:cNvSpPr/>
            <p:nvPr/>
          </p:nvSpPr>
          <p:spPr>
            <a:xfrm rot="-3729115">
              <a:off x="1348305" y="4234505"/>
              <a:ext cx="2766" cy="300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21"/>
            <p:cNvSpPr/>
            <p:nvPr/>
          </p:nvSpPr>
          <p:spPr>
            <a:xfrm rot="-3729115">
              <a:off x="721507" y="3878854"/>
              <a:ext cx="1536" cy="1501"/>
            </a:xfrm>
            <a:custGeom>
              <a:rect b="b" l="l" r="r" t="t"/>
              <a:pathLst>
                <a:path extrusionOk="0" h="10" w="10">
                  <a:moveTo>
                    <a:pt x="9" y="1"/>
                  </a:moveTo>
                  <a:cubicBezTo>
                    <a:pt x="9" y="1"/>
                    <a:pt x="9" y="1"/>
                    <a:pt x="9" y="1"/>
                  </a:cubicBezTo>
                  <a:cubicBezTo>
                    <a:pt x="9" y="1"/>
                    <a:pt x="9" y="1"/>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21"/>
            <p:cNvSpPr/>
            <p:nvPr/>
          </p:nvSpPr>
          <p:spPr>
            <a:xfrm rot="-3729115">
              <a:off x="709385" y="3884400"/>
              <a:ext cx="28577" cy="10808"/>
            </a:xfrm>
            <a:custGeom>
              <a:rect b="b" l="l" r="r" t="t"/>
              <a:pathLst>
                <a:path extrusionOk="0" h="72" w="186">
                  <a:moveTo>
                    <a:pt x="141" y="0"/>
                  </a:moveTo>
                  <a:lnTo>
                    <a:pt x="0" y="27"/>
                  </a:lnTo>
                  <a:lnTo>
                    <a:pt x="186" y="71"/>
                  </a:lnTo>
                  <a:cubicBezTo>
                    <a:pt x="124" y="36"/>
                    <a:pt x="133" y="18"/>
                    <a:pt x="14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21"/>
            <p:cNvSpPr/>
            <p:nvPr/>
          </p:nvSpPr>
          <p:spPr>
            <a:xfrm rot="-3729115">
              <a:off x="972479" y="3366202"/>
              <a:ext cx="153333" cy="148202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21"/>
            <p:cNvSpPr/>
            <p:nvPr/>
          </p:nvSpPr>
          <p:spPr>
            <a:xfrm rot="-3729115">
              <a:off x="397229" y="3724068"/>
              <a:ext cx="16286" cy="50587"/>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21"/>
            <p:cNvSpPr/>
            <p:nvPr/>
          </p:nvSpPr>
          <p:spPr>
            <a:xfrm rot="-3729115">
              <a:off x="999369" y="4027237"/>
              <a:ext cx="15057" cy="8106"/>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21"/>
            <p:cNvSpPr/>
            <p:nvPr/>
          </p:nvSpPr>
          <p:spPr>
            <a:xfrm rot="-3729115">
              <a:off x="841450" y="3962936"/>
              <a:ext cx="5531" cy="6905"/>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21"/>
            <p:cNvSpPr/>
            <p:nvPr/>
          </p:nvSpPr>
          <p:spPr>
            <a:xfrm rot="-3729115">
              <a:off x="1349196" y="4300459"/>
              <a:ext cx="3226" cy="300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21"/>
            <p:cNvSpPr/>
            <p:nvPr/>
          </p:nvSpPr>
          <p:spPr>
            <a:xfrm rot="-3729115">
              <a:off x="861675" y="3965339"/>
              <a:ext cx="4148" cy="1051"/>
            </a:xfrm>
            <a:custGeom>
              <a:rect b="b" l="l" r="r" t="t"/>
              <a:pathLst>
                <a:path extrusionOk="0" h="7" w="27">
                  <a:moveTo>
                    <a:pt x="0" y="0"/>
                  </a:moveTo>
                  <a:cubicBezTo>
                    <a:pt x="4" y="5"/>
                    <a:pt x="9" y="7"/>
                    <a:pt x="13" y="7"/>
                  </a:cubicBezTo>
                  <a:cubicBezTo>
                    <a:pt x="18" y="7"/>
                    <a:pt x="22" y="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21"/>
            <p:cNvSpPr/>
            <p:nvPr/>
          </p:nvSpPr>
          <p:spPr>
            <a:xfrm rot="-3729115">
              <a:off x="1170494" y="4108651"/>
              <a:ext cx="1383" cy="150"/>
            </a:xfrm>
            <a:custGeom>
              <a:rect b="b" l="l" r="r" t="t"/>
              <a:pathLst>
                <a:path extrusionOk="0" h="1" w="9">
                  <a:moveTo>
                    <a:pt x="0" y="1"/>
                  </a:moveTo>
                  <a:cubicBezTo>
                    <a:pt x="0" y="1"/>
                    <a:pt x="0" y="1"/>
                    <a:pt x="0" y="1"/>
                  </a:cubicBezTo>
                  <a:cubicBezTo>
                    <a:pt x="0" y="1"/>
                    <a:pt x="9"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21"/>
            <p:cNvSpPr/>
            <p:nvPr/>
          </p:nvSpPr>
          <p:spPr>
            <a:xfrm rot="-3729115">
              <a:off x="553410" y="3788630"/>
              <a:ext cx="4148" cy="5404"/>
            </a:xfrm>
            <a:custGeom>
              <a:rect b="b" l="l" r="r" t="t"/>
              <a:pathLst>
                <a:path extrusionOk="0" h="36" w="27">
                  <a:moveTo>
                    <a:pt x="27" y="0"/>
                  </a:moveTo>
                  <a:cubicBezTo>
                    <a:pt x="18" y="18"/>
                    <a:pt x="9" y="27"/>
                    <a:pt x="0" y="35"/>
                  </a:cubicBezTo>
                  <a:cubicBezTo>
                    <a:pt x="9" y="35"/>
                    <a:pt x="27" y="27"/>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21"/>
            <p:cNvSpPr/>
            <p:nvPr/>
          </p:nvSpPr>
          <p:spPr>
            <a:xfrm rot="-3729115">
              <a:off x="442342" y="3770677"/>
              <a:ext cx="6760" cy="8856"/>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21"/>
            <p:cNvSpPr/>
            <p:nvPr/>
          </p:nvSpPr>
          <p:spPr>
            <a:xfrm rot="-3729115">
              <a:off x="425846" y="3741872"/>
              <a:ext cx="11062" cy="4203"/>
            </a:xfrm>
            <a:custGeom>
              <a:rect b="b" l="l" r="r" t="t"/>
              <a:pathLst>
                <a:path extrusionOk="0" h="28" w="72">
                  <a:moveTo>
                    <a:pt x="45" y="1"/>
                  </a:moveTo>
                  <a:cubicBezTo>
                    <a:pt x="27" y="19"/>
                    <a:pt x="18" y="19"/>
                    <a:pt x="0" y="27"/>
                  </a:cubicBezTo>
                  <a:lnTo>
                    <a:pt x="71" y="27"/>
                  </a:lnTo>
                  <a:lnTo>
                    <a:pt x="4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21"/>
            <p:cNvSpPr/>
            <p:nvPr/>
          </p:nvSpPr>
          <p:spPr>
            <a:xfrm rot="-3729115">
              <a:off x="450653" y="3743568"/>
              <a:ext cx="8604" cy="8856"/>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21"/>
            <p:cNvSpPr/>
            <p:nvPr/>
          </p:nvSpPr>
          <p:spPr>
            <a:xfrm rot="-3729115">
              <a:off x="537137" y="3828473"/>
              <a:ext cx="19051" cy="1501"/>
            </a:xfrm>
            <a:custGeom>
              <a:rect b="b" l="l" r="r" t="t"/>
              <a:pathLst>
                <a:path extrusionOk="0" h="10" w="124">
                  <a:moveTo>
                    <a:pt x="0" y="1"/>
                  </a:moveTo>
                  <a:lnTo>
                    <a:pt x="124" y="9"/>
                  </a:lnTo>
                  <a:lnTo>
                    <a:pt x="11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21"/>
            <p:cNvSpPr/>
            <p:nvPr/>
          </p:nvSpPr>
          <p:spPr>
            <a:xfrm rot="-3729115">
              <a:off x="648534" y="3829473"/>
              <a:ext cx="19205" cy="12309"/>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21"/>
            <p:cNvSpPr/>
            <p:nvPr/>
          </p:nvSpPr>
          <p:spPr>
            <a:xfrm rot="-3729115">
              <a:off x="650329" y="3842991"/>
              <a:ext cx="2766" cy="2852"/>
            </a:xfrm>
            <a:custGeom>
              <a:rect b="b" l="l" r="r" t="t"/>
              <a:pathLst>
                <a:path extrusionOk="0" h="19" w="18">
                  <a:moveTo>
                    <a:pt x="0" y="1"/>
                  </a:moveTo>
                  <a:cubicBezTo>
                    <a:pt x="9" y="10"/>
                    <a:pt x="18" y="10"/>
                    <a:pt x="18" y="18"/>
                  </a:cubicBezTo>
                  <a:cubicBezTo>
                    <a:pt x="18"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21"/>
            <p:cNvSpPr/>
            <p:nvPr/>
          </p:nvSpPr>
          <p:spPr>
            <a:xfrm rot="-3729115">
              <a:off x="1672824" y="4491154"/>
              <a:ext cx="6914" cy="5404"/>
            </a:xfrm>
            <a:custGeom>
              <a:rect b="b" l="l" r="r" t="t"/>
              <a:pathLst>
                <a:path extrusionOk="0" h="36" w="45">
                  <a:moveTo>
                    <a:pt x="27" y="1"/>
                  </a:moveTo>
                  <a:lnTo>
                    <a:pt x="1" y="36"/>
                  </a:lnTo>
                  <a:lnTo>
                    <a:pt x="45" y="9"/>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21"/>
            <p:cNvSpPr/>
            <p:nvPr/>
          </p:nvSpPr>
          <p:spPr>
            <a:xfrm rot="-3729115">
              <a:off x="1684110" y="4488666"/>
              <a:ext cx="11062" cy="5404"/>
            </a:xfrm>
            <a:custGeom>
              <a:rect b="b" l="l" r="r" t="t"/>
              <a:pathLst>
                <a:path extrusionOk="0" h="36" w="72">
                  <a:moveTo>
                    <a:pt x="71" y="0"/>
                  </a:moveTo>
                  <a:lnTo>
                    <a:pt x="1" y="18"/>
                  </a:lnTo>
                  <a:lnTo>
                    <a:pt x="71" y="36"/>
                  </a:lnTo>
                  <a:cubicBezTo>
                    <a:pt x="63" y="27"/>
                    <a:pt x="54" y="9"/>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21"/>
            <p:cNvSpPr/>
            <p:nvPr/>
          </p:nvSpPr>
          <p:spPr>
            <a:xfrm rot="-3729115">
              <a:off x="995719" y="4000579"/>
              <a:ext cx="6914" cy="5554"/>
            </a:xfrm>
            <a:custGeom>
              <a:rect b="b" l="l" r="r" t="t"/>
              <a:pathLst>
                <a:path extrusionOk="0" h="37" w="45">
                  <a:moveTo>
                    <a:pt x="27" y="1"/>
                  </a:moveTo>
                  <a:cubicBezTo>
                    <a:pt x="1" y="10"/>
                    <a:pt x="1" y="19"/>
                    <a:pt x="1" y="36"/>
                  </a:cubicBezTo>
                  <a:lnTo>
                    <a:pt x="45" y="10"/>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21"/>
            <p:cNvSpPr/>
            <p:nvPr/>
          </p:nvSpPr>
          <p:spPr>
            <a:xfrm rot="-3729115">
              <a:off x="1060246" y="4049784"/>
              <a:ext cx="10908" cy="4053"/>
            </a:xfrm>
            <a:custGeom>
              <a:rect b="b" l="l" r="r" t="t"/>
              <a:pathLst>
                <a:path extrusionOk="0" h="27" w="71">
                  <a:moveTo>
                    <a:pt x="71" y="0"/>
                  </a:moveTo>
                  <a:lnTo>
                    <a:pt x="0" y="27"/>
                  </a:lnTo>
                  <a:lnTo>
                    <a:pt x="71" y="9"/>
                  </a:ln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21"/>
            <p:cNvSpPr/>
            <p:nvPr/>
          </p:nvSpPr>
          <p:spPr>
            <a:xfrm rot="-3729115">
              <a:off x="1124822" y="4065584"/>
              <a:ext cx="9218" cy="9607"/>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21"/>
            <p:cNvSpPr/>
            <p:nvPr/>
          </p:nvSpPr>
          <p:spPr>
            <a:xfrm rot="-3729115">
              <a:off x="634503" y="5026096"/>
              <a:ext cx="1536" cy="4203"/>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21"/>
            <p:cNvSpPr/>
            <p:nvPr/>
          </p:nvSpPr>
          <p:spPr>
            <a:xfrm rot="-3729115">
              <a:off x="609963" y="5017304"/>
              <a:ext cx="4148" cy="1201"/>
            </a:xfrm>
            <a:custGeom>
              <a:rect b="b" l="l" r="r" t="t"/>
              <a:pathLst>
                <a:path extrusionOk="0" h="8" w="27">
                  <a:moveTo>
                    <a:pt x="0" y="1"/>
                  </a:moveTo>
                  <a:cubicBezTo>
                    <a:pt x="9" y="5"/>
                    <a:pt x="16" y="7"/>
                    <a:pt x="20" y="7"/>
                  </a:cubicBezTo>
                  <a:cubicBezTo>
                    <a:pt x="25" y="7"/>
                    <a:pt x="27"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21"/>
            <p:cNvSpPr/>
            <p:nvPr/>
          </p:nvSpPr>
          <p:spPr>
            <a:xfrm rot="-3729115">
              <a:off x="181876" y="4878526"/>
              <a:ext cx="14442" cy="9607"/>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21"/>
            <p:cNvSpPr/>
            <p:nvPr/>
          </p:nvSpPr>
          <p:spPr>
            <a:xfrm rot="-3729115">
              <a:off x="416431" y="4953260"/>
              <a:ext cx="8297" cy="4053"/>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21"/>
            <p:cNvSpPr/>
            <p:nvPr/>
          </p:nvSpPr>
          <p:spPr>
            <a:xfrm rot="-3729115">
              <a:off x="440446" y="4928981"/>
              <a:ext cx="5531" cy="6755"/>
            </a:xfrm>
            <a:custGeom>
              <a:rect b="b" l="l" r="r" t="t"/>
              <a:pathLst>
                <a:path extrusionOk="0" h="45" w="36">
                  <a:moveTo>
                    <a:pt x="36" y="0"/>
                  </a:moveTo>
                  <a:lnTo>
                    <a:pt x="1" y="45"/>
                  </a:lnTo>
                  <a:cubicBezTo>
                    <a:pt x="18" y="36"/>
                    <a:pt x="27"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21"/>
            <p:cNvSpPr/>
            <p:nvPr/>
          </p:nvSpPr>
          <p:spPr>
            <a:xfrm rot="-3729115">
              <a:off x="749970" y="5081098"/>
              <a:ext cx="8297" cy="4653"/>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21"/>
            <p:cNvSpPr/>
            <p:nvPr/>
          </p:nvSpPr>
          <p:spPr>
            <a:xfrm rot="-3729115">
              <a:off x="7960" y="4763689"/>
              <a:ext cx="10908" cy="10658"/>
            </a:xfrm>
            <a:custGeom>
              <a:rect b="b" l="l" r="r" t="t"/>
              <a:pathLst>
                <a:path extrusionOk="0" h="71" w="71">
                  <a:moveTo>
                    <a:pt x="27" y="0"/>
                  </a:moveTo>
                  <a:cubicBezTo>
                    <a:pt x="9" y="27"/>
                    <a:pt x="0" y="45"/>
                    <a:pt x="0" y="71"/>
                  </a:cubicBezTo>
                  <a:cubicBezTo>
                    <a:pt x="27" y="36"/>
                    <a:pt x="71"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21"/>
            <p:cNvSpPr/>
            <p:nvPr/>
          </p:nvSpPr>
          <p:spPr>
            <a:xfrm rot="-3729115">
              <a:off x="585900" y="5094940"/>
              <a:ext cx="4148" cy="2852"/>
            </a:xfrm>
            <a:custGeom>
              <a:rect b="b" l="l" r="r" t="t"/>
              <a:pathLst>
                <a:path extrusionOk="0" h="19" w="27">
                  <a:moveTo>
                    <a:pt x="0" y="1"/>
                  </a:moveTo>
                  <a:cubicBezTo>
                    <a:pt x="9" y="19"/>
                    <a:pt x="18" y="19"/>
                    <a:pt x="27" y="19"/>
                  </a:cubicBezTo>
                  <a:cubicBezTo>
                    <a:pt x="27"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21"/>
            <p:cNvSpPr/>
            <p:nvPr/>
          </p:nvSpPr>
          <p:spPr>
            <a:xfrm rot="-3729115">
              <a:off x="16194" y="4775218"/>
              <a:ext cx="6914" cy="12159"/>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21"/>
            <p:cNvSpPr/>
            <p:nvPr/>
          </p:nvSpPr>
          <p:spPr>
            <a:xfrm rot="-3729115">
              <a:off x="1156961" y="5328732"/>
              <a:ext cx="1536" cy="1351"/>
            </a:xfrm>
            <a:custGeom>
              <a:rect b="b" l="l" r="r" t="t"/>
              <a:pathLst>
                <a:path extrusionOk="0" h="9" w="10">
                  <a:moveTo>
                    <a:pt x="10" y="0"/>
                  </a:moveTo>
                  <a:cubicBezTo>
                    <a:pt x="10" y="9"/>
                    <a:pt x="10" y="9"/>
                    <a:pt x="1" y="9"/>
                  </a:cubicBezTo>
                  <a:cubicBezTo>
                    <a:pt x="10" y="9"/>
                    <a:pt x="10" y="9"/>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21"/>
            <p:cNvSpPr/>
            <p:nvPr/>
          </p:nvSpPr>
          <p:spPr>
            <a:xfrm rot="-3729115">
              <a:off x="1237168" y="5464085"/>
              <a:ext cx="154" cy="5404"/>
            </a:xfrm>
            <a:custGeom>
              <a:rect b="b" l="l" r="r" t="t"/>
              <a:pathLst>
                <a:path extrusionOk="0" h="36" w="1">
                  <a:moveTo>
                    <a:pt x="1" y="35"/>
                  </a:moveTo>
                  <a:cubicBezTo>
                    <a:pt x="1" y="27"/>
                    <a:pt x="1" y="18"/>
                    <a:pt x="1" y="0"/>
                  </a:cubicBezTo>
                  <a:cubicBezTo>
                    <a:pt x="1" y="9"/>
                    <a:pt x="1" y="18"/>
                    <a:pt x="1" y="3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21"/>
            <p:cNvSpPr/>
            <p:nvPr/>
          </p:nvSpPr>
          <p:spPr>
            <a:xfrm rot="-3729115">
              <a:off x="-75386" y="4725834"/>
              <a:ext cx="154" cy="2852"/>
            </a:xfrm>
            <a:custGeom>
              <a:rect b="b" l="l" r="r" t="t"/>
              <a:pathLst>
                <a:path extrusionOk="0" h="19" w="1">
                  <a:moveTo>
                    <a:pt x="0" y="18"/>
                  </a:moveTo>
                  <a:cubicBezTo>
                    <a:pt x="0" y="0"/>
                    <a:pt x="0" y="18"/>
                    <a:pt x="0"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21"/>
            <p:cNvSpPr/>
            <p:nvPr/>
          </p:nvSpPr>
          <p:spPr>
            <a:xfrm rot="-3729115">
              <a:off x="-72911" y="4690763"/>
              <a:ext cx="4302" cy="1501"/>
            </a:xfrm>
            <a:custGeom>
              <a:rect b="b" l="l" r="r" t="t"/>
              <a:pathLst>
                <a:path extrusionOk="0" h="10" w="28">
                  <a:moveTo>
                    <a:pt x="1" y="1"/>
                  </a:moveTo>
                  <a:cubicBezTo>
                    <a:pt x="9" y="1"/>
                    <a:pt x="18" y="10"/>
                    <a:pt x="27" y="10"/>
                  </a:cubicBezTo>
                  <a:cubicBezTo>
                    <a:pt x="18" y="10"/>
                    <a:pt x="9"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21"/>
            <p:cNvSpPr/>
            <p:nvPr/>
          </p:nvSpPr>
          <p:spPr>
            <a:xfrm rot="-3729115">
              <a:off x="74457" y="4753414"/>
              <a:ext cx="1229" cy="751"/>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21"/>
            <p:cNvSpPr/>
            <p:nvPr/>
          </p:nvSpPr>
          <p:spPr>
            <a:xfrm rot="-3729115">
              <a:off x="-76021" y="4722443"/>
              <a:ext cx="2766" cy="4203"/>
            </a:xfrm>
            <a:custGeom>
              <a:rect b="b" l="l" r="r" t="t"/>
              <a:pathLst>
                <a:path extrusionOk="0" h="28" w="18">
                  <a:moveTo>
                    <a:pt x="18" y="1"/>
                  </a:moveTo>
                  <a:cubicBezTo>
                    <a:pt x="9" y="9"/>
                    <a:pt x="9" y="18"/>
                    <a:pt x="0" y="27"/>
                  </a:cubicBezTo>
                  <a:cubicBezTo>
                    <a:pt x="9" y="18"/>
                    <a:pt x="9" y="9"/>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21"/>
            <p:cNvSpPr/>
            <p:nvPr/>
          </p:nvSpPr>
          <p:spPr>
            <a:xfrm rot="-3729115">
              <a:off x="-80280" y="4723809"/>
              <a:ext cx="2919" cy="2852"/>
            </a:xfrm>
            <a:custGeom>
              <a:rect b="b" l="l" r="r" t="t"/>
              <a:pathLst>
                <a:path extrusionOk="0" h="19" w="19">
                  <a:moveTo>
                    <a:pt x="18" y="1"/>
                  </a:moveTo>
                  <a:cubicBezTo>
                    <a:pt x="9" y="1"/>
                    <a:pt x="1" y="1"/>
                    <a:pt x="9" y="19"/>
                  </a:cubicBezTo>
                  <a:cubicBezTo>
                    <a:pt x="18" y="19"/>
                    <a:pt x="18"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21"/>
            <p:cNvSpPr/>
            <p:nvPr/>
          </p:nvSpPr>
          <p:spPr>
            <a:xfrm rot="-3729115">
              <a:off x="-72308" y="4725933"/>
              <a:ext cx="1536" cy="5404"/>
            </a:xfrm>
            <a:custGeom>
              <a:rect b="b" l="l" r="r" t="t"/>
              <a:pathLst>
                <a:path extrusionOk="0" h="36" w="10">
                  <a:moveTo>
                    <a:pt x="0" y="0"/>
                  </a:moveTo>
                  <a:cubicBezTo>
                    <a:pt x="0" y="9"/>
                    <a:pt x="9" y="18"/>
                    <a:pt x="9" y="35"/>
                  </a:cubicBezTo>
                  <a:cubicBezTo>
                    <a:pt x="9" y="18"/>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21"/>
            <p:cNvSpPr/>
            <p:nvPr/>
          </p:nvSpPr>
          <p:spPr>
            <a:xfrm rot="-3729115">
              <a:off x="928480" y="5219504"/>
              <a:ext cx="2305" cy="2702"/>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21"/>
            <p:cNvSpPr/>
            <p:nvPr/>
          </p:nvSpPr>
          <p:spPr>
            <a:xfrm rot="-3729115">
              <a:off x="295441" y="4841364"/>
              <a:ext cx="1536" cy="1501"/>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21"/>
            <p:cNvSpPr/>
            <p:nvPr/>
          </p:nvSpPr>
          <p:spPr>
            <a:xfrm rot="-3729115">
              <a:off x="283254" y="4846947"/>
              <a:ext cx="28577" cy="10658"/>
            </a:xfrm>
            <a:custGeom>
              <a:rect b="b" l="l" r="r" t="t"/>
              <a:pathLst>
                <a:path extrusionOk="0" h="71" w="186">
                  <a:moveTo>
                    <a:pt x="142" y="0"/>
                  </a:moveTo>
                  <a:lnTo>
                    <a:pt x="0" y="18"/>
                  </a:lnTo>
                  <a:lnTo>
                    <a:pt x="186" y="71"/>
                  </a:lnTo>
                  <a:cubicBezTo>
                    <a:pt x="124" y="35"/>
                    <a:pt x="133" y="18"/>
                    <a:pt x="14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21"/>
            <p:cNvSpPr/>
            <p:nvPr/>
          </p:nvSpPr>
          <p:spPr>
            <a:xfrm rot="-3729115">
              <a:off x="535038" y="4275773"/>
              <a:ext cx="138584" cy="1570886"/>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21"/>
            <p:cNvSpPr/>
            <p:nvPr/>
          </p:nvSpPr>
          <p:spPr>
            <a:xfrm rot="-3729115">
              <a:off x="-110477" y="4695520"/>
              <a:ext cx="16440" cy="16812"/>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21"/>
            <p:cNvSpPr/>
            <p:nvPr/>
          </p:nvSpPr>
          <p:spPr>
            <a:xfrm rot="-3729115">
              <a:off x="-87875" y="4673257"/>
              <a:ext cx="19051" cy="19964"/>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21"/>
            <p:cNvSpPr/>
            <p:nvPr/>
          </p:nvSpPr>
          <p:spPr>
            <a:xfrm rot="-3729115">
              <a:off x="575510" y="4999160"/>
              <a:ext cx="16440" cy="9457"/>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21"/>
            <p:cNvSpPr/>
            <p:nvPr/>
          </p:nvSpPr>
          <p:spPr>
            <a:xfrm rot="-3729115">
              <a:off x="417025" y="4928803"/>
              <a:ext cx="5531" cy="8106"/>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21"/>
            <p:cNvSpPr/>
            <p:nvPr/>
          </p:nvSpPr>
          <p:spPr>
            <a:xfrm rot="-3729115">
              <a:off x="-41052" y="4738119"/>
              <a:ext cx="2766" cy="3603"/>
            </a:xfrm>
            <a:custGeom>
              <a:rect b="b" l="l" r="r" t="t"/>
              <a:pathLst>
                <a:path extrusionOk="0" h="24" w="18">
                  <a:moveTo>
                    <a:pt x="17" y="1"/>
                  </a:moveTo>
                  <a:cubicBezTo>
                    <a:pt x="5" y="17"/>
                    <a:pt x="0" y="24"/>
                    <a:pt x="1" y="24"/>
                  </a:cubicBezTo>
                  <a:cubicBezTo>
                    <a:pt x="1" y="24"/>
                    <a:pt x="8" y="15"/>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21"/>
            <p:cNvSpPr/>
            <p:nvPr/>
          </p:nvSpPr>
          <p:spPr>
            <a:xfrm rot="-3729115">
              <a:off x="-49347" y="4728100"/>
              <a:ext cx="5531" cy="6455"/>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21"/>
            <p:cNvSpPr/>
            <p:nvPr/>
          </p:nvSpPr>
          <p:spPr>
            <a:xfrm rot="-3729115">
              <a:off x="927619" y="5285057"/>
              <a:ext cx="4456" cy="4053"/>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21"/>
            <p:cNvSpPr/>
            <p:nvPr/>
          </p:nvSpPr>
          <p:spPr>
            <a:xfrm rot="-3729115">
              <a:off x="436426" y="4932384"/>
              <a:ext cx="4302" cy="2402"/>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21"/>
            <p:cNvSpPr/>
            <p:nvPr/>
          </p:nvSpPr>
          <p:spPr>
            <a:xfrm rot="-3729115">
              <a:off x="749045" y="5085761"/>
              <a:ext cx="1536" cy="1351"/>
            </a:xfrm>
            <a:custGeom>
              <a:rect b="b" l="l" r="r" t="t"/>
              <a:pathLst>
                <a:path extrusionOk="0" h="9" w="10">
                  <a:moveTo>
                    <a:pt x="1" y="0"/>
                  </a:moveTo>
                  <a:cubicBezTo>
                    <a:pt x="1" y="9"/>
                    <a:pt x="1" y="9"/>
                    <a:pt x="10"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21"/>
            <p:cNvSpPr/>
            <p:nvPr/>
          </p:nvSpPr>
          <p:spPr>
            <a:xfrm rot="-3729115">
              <a:off x="126356" y="4746460"/>
              <a:ext cx="4148" cy="4053"/>
            </a:xfrm>
            <a:custGeom>
              <a:rect b="b" l="l" r="r" t="t"/>
              <a:pathLst>
                <a:path extrusionOk="0" h="27" w="27">
                  <a:moveTo>
                    <a:pt x="27" y="0"/>
                  </a:moveTo>
                  <a:cubicBezTo>
                    <a:pt x="18" y="9"/>
                    <a:pt x="9" y="18"/>
                    <a:pt x="0" y="27"/>
                  </a:cubicBezTo>
                  <a:cubicBezTo>
                    <a:pt x="9" y="27"/>
                    <a:pt x="27"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21"/>
            <p:cNvSpPr/>
            <p:nvPr/>
          </p:nvSpPr>
          <p:spPr>
            <a:xfrm rot="-3729115">
              <a:off x="-70464" y="4728589"/>
              <a:ext cx="13520" cy="73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21"/>
            <p:cNvSpPr/>
            <p:nvPr/>
          </p:nvSpPr>
          <p:spPr>
            <a:xfrm rot="-3729115">
              <a:off x="-64757" y="4679468"/>
              <a:ext cx="5531" cy="10808"/>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21"/>
            <p:cNvSpPr/>
            <p:nvPr/>
          </p:nvSpPr>
          <p:spPr>
            <a:xfrm rot="-3729115">
              <a:off x="-70953" y="4679351"/>
              <a:ext cx="2919" cy="5404"/>
            </a:xfrm>
            <a:custGeom>
              <a:rect b="b" l="l" r="r" t="t"/>
              <a:pathLst>
                <a:path extrusionOk="0" h="36" w="19">
                  <a:moveTo>
                    <a:pt x="0" y="1"/>
                  </a:moveTo>
                  <a:cubicBezTo>
                    <a:pt x="0" y="9"/>
                    <a:pt x="9" y="27"/>
                    <a:pt x="9" y="36"/>
                  </a:cubicBezTo>
                  <a:cubicBezTo>
                    <a:pt x="18" y="18"/>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21"/>
            <p:cNvSpPr/>
            <p:nvPr/>
          </p:nvSpPr>
          <p:spPr>
            <a:xfrm rot="-3729115">
              <a:off x="13483" y="4723707"/>
              <a:ext cx="6914" cy="8556"/>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21"/>
            <p:cNvSpPr/>
            <p:nvPr/>
          </p:nvSpPr>
          <p:spPr>
            <a:xfrm rot="-3729115">
              <a:off x="-2736" y="4695074"/>
              <a:ext cx="10908" cy="4053"/>
            </a:xfrm>
            <a:custGeom>
              <a:rect b="b" l="l" r="r" t="t"/>
              <a:pathLst>
                <a:path extrusionOk="0" h="27" w="71">
                  <a:moveTo>
                    <a:pt x="44" y="0"/>
                  </a:moveTo>
                  <a:cubicBezTo>
                    <a:pt x="35" y="9"/>
                    <a:pt x="18" y="18"/>
                    <a:pt x="0" y="27"/>
                  </a:cubicBezTo>
                  <a:lnTo>
                    <a:pt x="71" y="27"/>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21"/>
            <p:cNvSpPr/>
            <p:nvPr/>
          </p:nvSpPr>
          <p:spPr>
            <a:xfrm rot="-3729115">
              <a:off x="22430" y="4696749"/>
              <a:ext cx="8297" cy="9607"/>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21"/>
            <p:cNvSpPr/>
            <p:nvPr/>
          </p:nvSpPr>
          <p:spPr>
            <a:xfrm rot="-3729115">
              <a:off x="109753" y="4785969"/>
              <a:ext cx="17822" cy="1501"/>
            </a:xfrm>
            <a:custGeom>
              <a:rect b="b" l="l" r="r" t="t"/>
              <a:pathLst>
                <a:path extrusionOk="0" h="10" w="116">
                  <a:moveTo>
                    <a:pt x="1" y="1"/>
                  </a:moveTo>
                  <a:lnTo>
                    <a:pt x="116" y="10"/>
                  </a:lnTo>
                  <a:lnTo>
                    <a:pt x="11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21"/>
            <p:cNvSpPr/>
            <p:nvPr/>
          </p:nvSpPr>
          <p:spPr>
            <a:xfrm rot="-3729115">
              <a:off x="221944" y="4790084"/>
              <a:ext cx="19205" cy="12309"/>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21"/>
            <p:cNvSpPr/>
            <p:nvPr/>
          </p:nvSpPr>
          <p:spPr>
            <a:xfrm rot="-3729115">
              <a:off x="223153" y="4802590"/>
              <a:ext cx="2766" cy="4203"/>
            </a:xfrm>
            <a:custGeom>
              <a:rect b="b" l="l" r="r" t="t"/>
              <a:pathLst>
                <a:path extrusionOk="0" h="28" w="18">
                  <a:moveTo>
                    <a:pt x="0" y="1"/>
                  </a:moveTo>
                  <a:cubicBezTo>
                    <a:pt x="9" y="18"/>
                    <a:pt x="18" y="18"/>
                    <a:pt x="18" y="27"/>
                  </a:cubicBezTo>
                  <a:cubicBezTo>
                    <a:pt x="18" y="18"/>
                    <a:pt x="9"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21"/>
            <p:cNvSpPr/>
            <p:nvPr/>
          </p:nvSpPr>
          <p:spPr>
            <a:xfrm rot="-3729115">
              <a:off x="1254279" y="5487596"/>
              <a:ext cx="6914" cy="5404"/>
            </a:xfrm>
            <a:custGeom>
              <a:rect b="b" l="l" r="r" t="t"/>
              <a:pathLst>
                <a:path extrusionOk="0" h="36" w="45">
                  <a:moveTo>
                    <a:pt x="27" y="0"/>
                  </a:moveTo>
                  <a:lnTo>
                    <a:pt x="0" y="36"/>
                  </a:lnTo>
                  <a:lnTo>
                    <a:pt x="0" y="36"/>
                  </a:lnTo>
                  <a:lnTo>
                    <a:pt x="44" y="9"/>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21"/>
            <p:cNvSpPr/>
            <p:nvPr/>
          </p:nvSpPr>
          <p:spPr>
            <a:xfrm rot="-3729115">
              <a:off x="1265656" y="5486281"/>
              <a:ext cx="12445" cy="5554"/>
            </a:xfrm>
            <a:custGeom>
              <a:rect b="b" l="l" r="r" t="t"/>
              <a:pathLst>
                <a:path extrusionOk="0" h="37" w="81">
                  <a:moveTo>
                    <a:pt x="80" y="1"/>
                  </a:moveTo>
                  <a:lnTo>
                    <a:pt x="1" y="10"/>
                  </a:lnTo>
                  <a:lnTo>
                    <a:pt x="71" y="36"/>
                  </a:lnTo>
                  <a:cubicBezTo>
                    <a:pt x="71" y="27"/>
                    <a:pt x="62" y="10"/>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21"/>
            <p:cNvSpPr/>
            <p:nvPr/>
          </p:nvSpPr>
          <p:spPr>
            <a:xfrm rot="-3729115">
              <a:off x="573394" y="4972941"/>
              <a:ext cx="6914" cy="5404"/>
            </a:xfrm>
            <a:custGeom>
              <a:rect b="b" l="l" r="r" t="t"/>
              <a:pathLst>
                <a:path extrusionOk="0" h="36" w="45">
                  <a:moveTo>
                    <a:pt x="18" y="1"/>
                  </a:moveTo>
                  <a:cubicBezTo>
                    <a:pt x="0" y="9"/>
                    <a:pt x="0" y="18"/>
                    <a:pt x="0" y="36"/>
                  </a:cubicBezTo>
                  <a:lnTo>
                    <a:pt x="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21"/>
            <p:cNvSpPr/>
            <p:nvPr/>
          </p:nvSpPr>
          <p:spPr>
            <a:xfrm rot="-3729115">
              <a:off x="637101" y="5025522"/>
              <a:ext cx="11062" cy="2852"/>
            </a:xfrm>
            <a:custGeom>
              <a:rect b="b" l="l" r="r" t="t"/>
              <a:pathLst>
                <a:path extrusionOk="0" h="19" w="72">
                  <a:moveTo>
                    <a:pt x="71" y="1"/>
                  </a:moveTo>
                  <a:lnTo>
                    <a:pt x="1" y="19"/>
                  </a:lnTo>
                  <a:lnTo>
                    <a:pt x="71" y="10"/>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21"/>
            <p:cNvSpPr/>
            <p:nvPr/>
          </p:nvSpPr>
          <p:spPr>
            <a:xfrm rot="-3729115">
              <a:off x="700178" y="5044451"/>
              <a:ext cx="12752" cy="9457"/>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21"/>
            <p:cNvSpPr/>
            <p:nvPr/>
          </p:nvSpPr>
          <p:spPr>
            <a:xfrm rot="-3729115">
              <a:off x="1579671" y="4639405"/>
              <a:ext cx="9065" cy="2552"/>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21"/>
            <p:cNvSpPr/>
            <p:nvPr/>
          </p:nvSpPr>
          <p:spPr>
            <a:xfrm rot="-3729115">
              <a:off x="1533512" y="4637286"/>
              <a:ext cx="8297" cy="5404"/>
            </a:xfrm>
            <a:custGeom>
              <a:rect b="b" l="l" r="r" t="t"/>
              <a:pathLst>
                <a:path extrusionOk="0" h="36" w="54">
                  <a:moveTo>
                    <a:pt x="0" y="1"/>
                  </a:moveTo>
                  <a:lnTo>
                    <a:pt x="27" y="36"/>
                  </a:lnTo>
                  <a:lnTo>
                    <a:pt x="53" y="36"/>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21"/>
            <p:cNvSpPr/>
            <p:nvPr/>
          </p:nvSpPr>
          <p:spPr>
            <a:xfrm rot="-3729115">
              <a:off x="1507017" y="4620945"/>
              <a:ext cx="17822" cy="24017"/>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21"/>
            <p:cNvSpPr/>
            <p:nvPr/>
          </p:nvSpPr>
          <p:spPr>
            <a:xfrm rot="-3729115">
              <a:off x="1501206" y="4590327"/>
              <a:ext cx="3995" cy="4653"/>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21"/>
            <p:cNvSpPr/>
            <p:nvPr/>
          </p:nvSpPr>
          <p:spPr>
            <a:xfrm rot="-3729115">
              <a:off x="1504474" y="4589455"/>
              <a:ext cx="2612" cy="2102"/>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21"/>
            <p:cNvSpPr/>
            <p:nvPr/>
          </p:nvSpPr>
          <p:spPr>
            <a:xfrm rot="-3729115">
              <a:off x="1486483" y="4578445"/>
              <a:ext cx="10908" cy="7806"/>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21"/>
            <p:cNvSpPr/>
            <p:nvPr/>
          </p:nvSpPr>
          <p:spPr>
            <a:xfrm rot="-3729115">
              <a:off x="1480258" y="4590271"/>
              <a:ext cx="4148" cy="2852"/>
            </a:xfrm>
            <a:custGeom>
              <a:rect b="b" l="l" r="r" t="t"/>
              <a:pathLst>
                <a:path extrusionOk="0" h="19" w="27">
                  <a:moveTo>
                    <a:pt x="0" y="1"/>
                  </a:moveTo>
                  <a:lnTo>
                    <a:pt x="18" y="18"/>
                  </a:lnTo>
                  <a:cubicBezTo>
                    <a:pt x="27" y="9"/>
                    <a:pt x="27"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21"/>
            <p:cNvSpPr/>
            <p:nvPr/>
          </p:nvSpPr>
          <p:spPr>
            <a:xfrm rot="-3729115">
              <a:off x="1479924" y="4591593"/>
              <a:ext cx="11062" cy="5404"/>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21"/>
            <p:cNvSpPr/>
            <p:nvPr/>
          </p:nvSpPr>
          <p:spPr>
            <a:xfrm rot="-3729115">
              <a:off x="1488705" y="4595209"/>
              <a:ext cx="9833" cy="9007"/>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21"/>
            <p:cNvSpPr/>
            <p:nvPr/>
          </p:nvSpPr>
          <p:spPr>
            <a:xfrm rot="-3729115">
              <a:off x="1498980" y="4633218"/>
              <a:ext cx="8297" cy="8106"/>
            </a:xfrm>
            <a:custGeom>
              <a:rect b="b" l="l" r="r" t="t"/>
              <a:pathLst>
                <a:path extrusionOk="0" h="54" w="54">
                  <a:moveTo>
                    <a:pt x="27" y="1"/>
                  </a:moveTo>
                  <a:lnTo>
                    <a:pt x="0" y="27"/>
                  </a:lnTo>
                  <a:lnTo>
                    <a:pt x="36" y="54"/>
                  </a:lnTo>
                  <a:cubicBezTo>
                    <a:pt x="18" y="36"/>
                    <a:pt x="53"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21"/>
            <p:cNvSpPr/>
            <p:nvPr/>
          </p:nvSpPr>
          <p:spPr>
            <a:xfrm rot="-3729115">
              <a:off x="1457914" y="4568836"/>
              <a:ext cx="11062" cy="6755"/>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21"/>
            <p:cNvSpPr/>
            <p:nvPr/>
          </p:nvSpPr>
          <p:spPr>
            <a:xfrm rot="-3729115">
              <a:off x="1453950" y="4575024"/>
              <a:ext cx="5531" cy="5404"/>
            </a:xfrm>
            <a:custGeom>
              <a:rect b="b" l="l" r="r" t="t"/>
              <a:pathLst>
                <a:path extrusionOk="0" h="36" w="36">
                  <a:moveTo>
                    <a:pt x="9" y="0"/>
                  </a:moveTo>
                  <a:lnTo>
                    <a:pt x="9" y="0"/>
                  </a:lnTo>
                  <a:cubicBezTo>
                    <a:pt x="1" y="36"/>
                    <a:pt x="18" y="36"/>
                    <a:pt x="36" y="36"/>
                  </a:cubicBez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21"/>
            <p:cNvSpPr/>
            <p:nvPr/>
          </p:nvSpPr>
          <p:spPr>
            <a:xfrm rot="-3729115">
              <a:off x="1472600" y="4597119"/>
              <a:ext cx="10908" cy="10808"/>
            </a:xfrm>
            <a:custGeom>
              <a:rect b="b" l="l" r="r" t="t"/>
              <a:pathLst>
                <a:path extrusionOk="0" h="72" w="71">
                  <a:moveTo>
                    <a:pt x="0" y="1"/>
                  </a:moveTo>
                  <a:lnTo>
                    <a:pt x="9" y="19"/>
                  </a:lnTo>
                  <a:lnTo>
                    <a:pt x="71" y="72"/>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21"/>
            <p:cNvSpPr/>
            <p:nvPr/>
          </p:nvSpPr>
          <p:spPr>
            <a:xfrm rot="-3729115">
              <a:off x="1439810" y="4551275"/>
              <a:ext cx="11062" cy="5404"/>
            </a:xfrm>
            <a:custGeom>
              <a:rect b="b" l="l" r="r" t="t"/>
              <a:pathLst>
                <a:path extrusionOk="0" h="36" w="72">
                  <a:moveTo>
                    <a:pt x="1" y="0"/>
                  </a:moveTo>
                  <a:lnTo>
                    <a:pt x="27" y="18"/>
                  </a:lnTo>
                  <a:lnTo>
                    <a:pt x="72" y="36"/>
                  </a:lnTo>
                  <a:lnTo>
                    <a:pt x="72" y="3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21"/>
            <p:cNvSpPr/>
            <p:nvPr/>
          </p:nvSpPr>
          <p:spPr>
            <a:xfrm rot="-3729115">
              <a:off x="1423116" y="4536730"/>
              <a:ext cx="12445" cy="11258"/>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21"/>
            <p:cNvSpPr/>
            <p:nvPr/>
          </p:nvSpPr>
          <p:spPr>
            <a:xfrm rot="-3729115">
              <a:off x="1416586" y="4540825"/>
              <a:ext cx="5531" cy="5554"/>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21"/>
            <p:cNvSpPr/>
            <p:nvPr/>
          </p:nvSpPr>
          <p:spPr>
            <a:xfrm rot="-3729115">
              <a:off x="1441244" y="4565306"/>
              <a:ext cx="8297" cy="5404"/>
            </a:xfrm>
            <a:custGeom>
              <a:rect b="b" l="l" r="r" t="t"/>
              <a:pathLst>
                <a:path extrusionOk="0" h="36" w="54">
                  <a:moveTo>
                    <a:pt x="53" y="0"/>
                  </a:moveTo>
                  <a:lnTo>
                    <a:pt x="0" y="18"/>
                  </a:lnTo>
                  <a:lnTo>
                    <a:pt x="0" y="36"/>
                  </a:lnTo>
                  <a:cubicBezTo>
                    <a:pt x="18" y="27"/>
                    <a:pt x="44" y="27"/>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21"/>
            <p:cNvSpPr/>
            <p:nvPr/>
          </p:nvSpPr>
          <p:spPr>
            <a:xfrm rot="-3729115">
              <a:off x="1441138" y="4567519"/>
              <a:ext cx="154" cy="5554"/>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21"/>
            <p:cNvSpPr/>
            <p:nvPr/>
          </p:nvSpPr>
          <p:spPr>
            <a:xfrm rot="-3729115">
              <a:off x="1445690" y="4572845"/>
              <a:ext cx="154" cy="150"/>
            </a:xfrm>
            <a:custGeom>
              <a:rect b="b" l="l" r="r" t="t"/>
              <a:pathLst>
                <a:path extrusionOk="0" h="1" w="1">
                  <a:moveTo>
                    <a:pt x="0" y="1"/>
                  </a:moveTo>
                  <a:lnTo>
                    <a:pt x="0"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21"/>
            <p:cNvSpPr/>
            <p:nvPr/>
          </p:nvSpPr>
          <p:spPr>
            <a:xfrm rot="-3729115">
              <a:off x="1449225" y="4594391"/>
              <a:ext cx="15057" cy="5704"/>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21"/>
            <p:cNvSpPr/>
            <p:nvPr/>
          </p:nvSpPr>
          <p:spPr>
            <a:xfrm rot="-3729115">
              <a:off x="1443995" y="4579198"/>
              <a:ext cx="6914" cy="6755"/>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21"/>
            <p:cNvSpPr/>
            <p:nvPr/>
          </p:nvSpPr>
          <p:spPr>
            <a:xfrm rot="-3729115">
              <a:off x="1440013" y="4581203"/>
              <a:ext cx="4302" cy="2852"/>
            </a:xfrm>
            <a:custGeom>
              <a:rect b="b" l="l" r="r" t="t"/>
              <a:pathLst>
                <a:path extrusionOk="0" h="19" w="28">
                  <a:moveTo>
                    <a:pt x="1" y="1"/>
                  </a:moveTo>
                  <a:lnTo>
                    <a:pt x="19" y="18"/>
                  </a:lnTo>
                  <a:lnTo>
                    <a:pt x="27" y="9"/>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21"/>
            <p:cNvSpPr/>
            <p:nvPr/>
          </p:nvSpPr>
          <p:spPr>
            <a:xfrm rot="-3729115">
              <a:off x="1414511" y="4552301"/>
              <a:ext cx="6914" cy="10958"/>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21"/>
            <p:cNvSpPr/>
            <p:nvPr/>
          </p:nvSpPr>
          <p:spPr>
            <a:xfrm rot="-3729115">
              <a:off x="1430891" y="4565509"/>
              <a:ext cx="1536" cy="150"/>
            </a:xfrm>
            <a:custGeom>
              <a:rect b="b" l="l" r="r" t="t"/>
              <a:pathLst>
                <a:path extrusionOk="0" h="1" w="10">
                  <a:moveTo>
                    <a:pt x="9" y="1"/>
                  </a:moveTo>
                  <a:lnTo>
                    <a:pt x="9" y="1"/>
                  </a:lnTo>
                  <a:cubicBezTo>
                    <a:pt x="9" y="1"/>
                    <a:pt x="1"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21"/>
            <p:cNvSpPr/>
            <p:nvPr/>
          </p:nvSpPr>
          <p:spPr>
            <a:xfrm rot="-3729115">
              <a:off x="1383745" y="4542305"/>
              <a:ext cx="1383" cy="1501"/>
            </a:xfrm>
            <a:custGeom>
              <a:rect b="b" l="l" r="r" t="t"/>
              <a:pathLst>
                <a:path extrusionOk="0" h="10" w="9">
                  <a:moveTo>
                    <a:pt x="9" y="1"/>
                  </a:moveTo>
                  <a:cubicBezTo>
                    <a:pt x="9" y="9"/>
                    <a:pt x="0" y="9"/>
                    <a:pt x="0" y="9"/>
                  </a:cubicBezTo>
                  <a:lnTo>
                    <a:pt x="9" y="9"/>
                  </a:ln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21"/>
            <p:cNvSpPr/>
            <p:nvPr/>
          </p:nvSpPr>
          <p:spPr>
            <a:xfrm rot="-3729115">
              <a:off x="1420855" y="4562546"/>
              <a:ext cx="4148" cy="5404"/>
            </a:xfrm>
            <a:custGeom>
              <a:rect b="b" l="l" r="r" t="t"/>
              <a:pathLst>
                <a:path extrusionOk="0" h="36" w="27">
                  <a:moveTo>
                    <a:pt x="9" y="0"/>
                  </a:moveTo>
                  <a:cubicBezTo>
                    <a:pt x="0" y="18"/>
                    <a:pt x="9" y="27"/>
                    <a:pt x="27" y="35"/>
                  </a:cubicBezTo>
                  <a:cubicBezTo>
                    <a:pt x="18" y="27"/>
                    <a:pt x="18" y="18"/>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21"/>
            <p:cNvSpPr/>
            <p:nvPr/>
          </p:nvSpPr>
          <p:spPr>
            <a:xfrm rot="-3729115">
              <a:off x="1405304" y="4544389"/>
              <a:ext cx="5531" cy="4203"/>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21"/>
            <p:cNvSpPr/>
            <p:nvPr/>
          </p:nvSpPr>
          <p:spPr>
            <a:xfrm rot="-3729115">
              <a:off x="1431066" y="4560402"/>
              <a:ext cx="1536" cy="1351"/>
            </a:xfrm>
            <a:custGeom>
              <a:rect b="b" l="l" r="r" t="t"/>
              <a:pathLst>
                <a:path extrusionOk="0" h="9" w="10">
                  <a:moveTo>
                    <a:pt x="1" y="9"/>
                  </a:moveTo>
                  <a:cubicBezTo>
                    <a:pt x="1" y="9"/>
                    <a:pt x="1" y="9"/>
                    <a:pt x="1" y="9"/>
                  </a:cubicBezTo>
                  <a:cubicBezTo>
                    <a:pt x="10" y="0"/>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21"/>
            <p:cNvSpPr/>
            <p:nvPr/>
          </p:nvSpPr>
          <p:spPr>
            <a:xfrm rot="-3729115">
              <a:off x="1426905" y="4561027"/>
              <a:ext cx="5531" cy="5404"/>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21"/>
            <p:cNvSpPr/>
            <p:nvPr/>
          </p:nvSpPr>
          <p:spPr>
            <a:xfrm rot="-3729115">
              <a:off x="1345370" y="4552441"/>
              <a:ext cx="49011" cy="22216"/>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21"/>
            <p:cNvSpPr/>
            <p:nvPr/>
          </p:nvSpPr>
          <p:spPr>
            <a:xfrm rot="-3729115">
              <a:off x="1387882" y="4536412"/>
              <a:ext cx="9526" cy="13360"/>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21"/>
            <p:cNvSpPr/>
            <p:nvPr/>
          </p:nvSpPr>
          <p:spPr>
            <a:xfrm rot="-3729115">
              <a:off x="1388171" y="4552184"/>
              <a:ext cx="24583" cy="1741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21"/>
            <p:cNvSpPr/>
            <p:nvPr/>
          </p:nvSpPr>
          <p:spPr>
            <a:xfrm rot="-3729115">
              <a:off x="1439697" y="4615505"/>
              <a:ext cx="1536" cy="1051"/>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21"/>
            <p:cNvSpPr/>
            <p:nvPr/>
          </p:nvSpPr>
          <p:spPr>
            <a:xfrm rot="-3729115">
              <a:off x="1431363" y="4596425"/>
              <a:ext cx="21817" cy="14711"/>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21"/>
            <p:cNvSpPr/>
            <p:nvPr/>
          </p:nvSpPr>
          <p:spPr>
            <a:xfrm rot="-3729115">
              <a:off x="1409231" y="4580997"/>
              <a:ext cx="11062" cy="10658"/>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21"/>
            <p:cNvSpPr/>
            <p:nvPr/>
          </p:nvSpPr>
          <p:spPr>
            <a:xfrm rot="-3729115">
              <a:off x="1378510" y="4532727"/>
              <a:ext cx="12445" cy="5404"/>
            </a:xfrm>
            <a:custGeom>
              <a:rect b="b" l="l" r="r" t="t"/>
              <a:pathLst>
                <a:path extrusionOk="0" h="36" w="81">
                  <a:moveTo>
                    <a:pt x="1" y="0"/>
                  </a:moveTo>
                  <a:lnTo>
                    <a:pt x="27" y="27"/>
                  </a:lnTo>
                  <a:lnTo>
                    <a:pt x="80" y="36"/>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21"/>
            <p:cNvSpPr/>
            <p:nvPr/>
          </p:nvSpPr>
          <p:spPr>
            <a:xfrm rot="-3729115">
              <a:off x="1370937" y="4528042"/>
              <a:ext cx="6914" cy="2852"/>
            </a:xfrm>
            <a:custGeom>
              <a:rect b="b" l="l" r="r" t="t"/>
              <a:pathLst>
                <a:path extrusionOk="0" h="19" w="45">
                  <a:moveTo>
                    <a:pt x="18" y="1"/>
                  </a:moveTo>
                  <a:lnTo>
                    <a:pt x="1" y="18"/>
                  </a:lnTo>
                  <a:lnTo>
                    <a:pt x="45" y="18"/>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21"/>
            <p:cNvSpPr/>
            <p:nvPr/>
          </p:nvSpPr>
          <p:spPr>
            <a:xfrm rot="-3729115">
              <a:off x="710947" y="4289664"/>
              <a:ext cx="2919" cy="2702"/>
            </a:xfrm>
            <a:custGeom>
              <a:rect b="b" l="l" r="r" t="t"/>
              <a:pathLst>
                <a:path extrusionOk="0" h="18" w="19">
                  <a:moveTo>
                    <a:pt x="1" y="0"/>
                  </a:moveTo>
                  <a:cubicBezTo>
                    <a:pt x="1" y="9"/>
                    <a:pt x="10" y="9"/>
                    <a:pt x="18" y="18"/>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21"/>
            <p:cNvSpPr/>
            <p:nvPr/>
          </p:nvSpPr>
          <p:spPr>
            <a:xfrm rot="-3729115">
              <a:off x="730380" y="4298654"/>
              <a:ext cx="2919" cy="751"/>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21"/>
            <p:cNvSpPr/>
            <p:nvPr/>
          </p:nvSpPr>
          <p:spPr>
            <a:xfrm rot="-3729115">
              <a:off x="1094086" y="4379172"/>
              <a:ext cx="17822" cy="9457"/>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21"/>
            <p:cNvSpPr/>
            <p:nvPr/>
          </p:nvSpPr>
          <p:spPr>
            <a:xfrm rot="-3729115">
              <a:off x="895349" y="4337993"/>
              <a:ext cx="8297" cy="2852"/>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21"/>
            <p:cNvSpPr/>
            <p:nvPr/>
          </p:nvSpPr>
          <p:spPr>
            <a:xfrm rot="-3729115">
              <a:off x="876441" y="4360920"/>
              <a:ext cx="5531" cy="5554"/>
            </a:xfrm>
            <a:custGeom>
              <a:rect b="b" l="l" r="r" t="t"/>
              <a:pathLst>
                <a:path extrusionOk="0" h="37" w="36">
                  <a:moveTo>
                    <a:pt x="36" y="1"/>
                  </a:moveTo>
                  <a:cubicBezTo>
                    <a:pt x="18" y="10"/>
                    <a:pt x="9" y="27"/>
                    <a:pt x="0" y="36"/>
                  </a:cubicBez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21"/>
            <p:cNvSpPr/>
            <p:nvPr/>
          </p:nvSpPr>
          <p:spPr>
            <a:xfrm rot="-3729115">
              <a:off x="604517" y="4248177"/>
              <a:ext cx="8297" cy="3452"/>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21"/>
            <p:cNvSpPr/>
            <p:nvPr/>
          </p:nvSpPr>
          <p:spPr>
            <a:xfrm rot="-3729115">
              <a:off x="1249731" y="4470856"/>
              <a:ext cx="11062" cy="9457"/>
            </a:xfrm>
            <a:custGeom>
              <a:rect b="b" l="l" r="r" t="t"/>
              <a:pathLst>
                <a:path extrusionOk="0" h="63" w="72">
                  <a:moveTo>
                    <a:pt x="71" y="1"/>
                  </a:moveTo>
                  <a:cubicBezTo>
                    <a:pt x="45" y="36"/>
                    <a:pt x="0" y="63"/>
                    <a:pt x="45" y="63"/>
                  </a:cubicBezTo>
                  <a:cubicBezTo>
                    <a:pt x="62" y="36"/>
                    <a:pt x="71" y="18"/>
                    <a:pt x="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21"/>
            <p:cNvSpPr/>
            <p:nvPr/>
          </p:nvSpPr>
          <p:spPr>
            <a:xfrm rot="-3729115">
              <a:off x="752064" y="4218966"/>
              <a:ext cx="4302" cy="2852"/>
            </a:xfrm>
            <a:custGeom>
              <a:rect b="b" l="l" r="r" t="t"/>
              <a:pathLst>
                <a:path extrusionOk="0" h="19" w="28">
                  <a:moveTo>
                    <a:pt x="1" y="1"/>
                  </a:moveTo>
                  <a:cubicBezTo>
                    <a:pt x="9" y="18"/>
                    <a:pt x="18" y="18"/>
                    <a:pt x="27" y="18"/>
                  </a:cubicBezTo>
                  <a:cubicBezTo>
                    <a:pt x="18" y="9"/>
                    <a:pt x="9"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21"/>
            <p:cNvSpPr/>
            <p:nvPr/>
          </p:nvSpPr>
          <p:spPr>
            <a:xfrm rot="-3729115">
              <a:off x="1246209" y="4460230"/>
              <a:ext cx="8297" cy="9457"/>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21"/>
            <p:cNvSpPr/>
            <p:nvPr/>
          </p:nvSpPr>
          <p:spPr>
            <a:xfrm rot="-3729115">
              <a:off x="255534" y="4054691"/>
              <a:ext cx="1536" cy="1501"/>
            </a:xfrm>
            <a:custGeom>
              <a:rect b="b" l="l" r="r" t="t"/>
              <a:pathLst>
                <a:path extrusionOk="0" h="10" w="10">
                  <a:moveTo>
                    <a:pt x="10" y="1"/>
                  </a:moveTo>
                  <a:cubicBezTo>
                    <a:pt x="1" y="1"/>
                    <a:pt x="1" y="1"/>
                    <a:pt x="1" y="10"/>
                  </a:cubicBezTo>
                  <a:cubicBezTo>
                    <a:pt x="10" y="1"/>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21"/>
            <p:cNvSpPr/>
            <p:nvPr/>
          </p:nvSpPr>
          <p:spPr>
            <a:xfrm rot="-3729115">
              <a:off x="1332030" y="4505967"/>
              <a:ext cx="154" cy="2852"/>
            </a:xfrm>
            <a:custGeom>
              <a:rect b="b" l="l" r="r" t="t"/>
              <a:pathLst>
                <a:path extrusionOk="0" h="19" w="1">
                  <a:moveTo>
                    <a:pt x="0" y="1"/>
                  </a:moveTo>
                  <a:cubicBezTo>
                    <a:pt x="0" y="18"/>
                    <a:pt x="0"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21"/>
            <p:cNvSpPr/>
            <p:nvPr/>
          </p:nvSpPr>
          <p:spPr>
            <a:xfrm rot="-3729115">
              <a:off x="1325276" y="4542313"/>
              <a:ext cx="4302" cy="1501"/>
            </a:xfrm>
            <a:custGeom>
              <a:rect b="b" l="l" r="r" t="t"/>
              <a:pathLst>
                <a:path extrusionOk="0" h="10" w="28">
                  <a:moveTo>
                    <a:pt x="27" y="10"/>
                  </a:moveTo>
                  <a:cubicBezTo>
                    <a:pt x="27" y="10"/>
                    <a:pt x="18" y="1"/>
                    <a:pt x="1" y="1"/>
                  </a:cubicBezTo>
                  <a:cubicBezTo>
                    <a:pt x="18" y="1"/>
                    <a:pt x="27" y="10"/>
                    <a:pt x="27"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21"/>
            <p:cNvSpPr/>
            <p:nvPr/>
          </p:nvSpPr>
          <p:spPr>
            <a:xfrm rot="-3729115">
              <a:off x="1199602" y="4496137"/>
              <a:ext cx="1844" cy="1051"/>
            </a:xfrm>
            <a:custGeom>
              <a:rect b="b" l="l" r="r" t="t"/>
              <a:pathLst>
                <a:path extrusionOk="0" h="7" w="12">
                  <a:moveTo>
                    <a:pt x="11" y="0"/>
                  </a:moveTo>
                  <a:cubicBezTo>
                    <a:pt x="2" y="5"/>
                    <a:pt x="0" y="7"/>
                    <a:pt x="1" y="7"/>
                  </a:cubicBezTo>
                  <a:cubicBezTo>
                    <a:pt x="2" y="7"/>
                    <a:pt x="7" y="5"/>
                    <a:pt x="1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21"/>
            <p:cNvSpPr/>
            <p:nvPr/>
          </p:nvSpPr>
          <p:spPr>
            <a:xfrm rot="-3729115">
              <a:off x="1330526" y="4509087"/>
              <a:ext cx="2919" cy="2852"/>
            </a:xfrm>
            <a:custGeom>
              <a:rect b="b" l="l" r="r" t="t"/>
              <a:pathLst>
                <a:path extrusionOk="0" h="19" w="19">
                  <a:moveTo>
                    <a:pt x="19" y="1"/>
                  </a:moveTo>
                  <a:cubicBezTo>
                    <a:pt x="10" y="1"/>
                    <a:pt x="10" y="9"/>
                    <a:pt x="1" y="18"/>
                  </a:cubicBezTo>
                  <a:cubicBezTo>
                    <a:pt x="10" y="18"/>
                    <a:pt x="19" y="9"/>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21"/>
            <p:cNvSpPr/>
            <p:nvPr/>
          </p:nvSpPr>
          <p:spPr>
            <a:xfrm rot="-3729115">
              <a:off x="1334062" y="4508413"/>
              <a:ext cx="2305" cy="2252"/>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21"/>
            <p:cNvSpPr/>
            <p:nvPr/>
          </p:nvSpPr>
          <p:spPr>
            <a:xfrm rot="-3729115">
              <a:off x="1329325" y="4505003"/>
              <a:ext cx="1536" cy="4053"/>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21"/>
            <p:cNvSpPr/>
            <p:nvPr/>
          </p:nvSpPr>
          <p:spPr>
            <a:xfrm rot="-3729115">
              <a:off x="454924" y="4135852"/>
              <a:ext cx="2305" cy="1651"/>
            </a:xfrm>
            <a:custGeom>
              <a:rect b="b" l="l" r="r" t="t"/>
              <a:pathLst>
                <a:path extrusionOk="0" h="11" w="15">
                  <a:moveTo>
                    <a:pt x="2" y="0"/>
                  </a:moveTo>
                  <a:cubicBezTo>
                    <a:pt x="0" y="0"/>
                    <a:pt x="5" y="5"/>
                    <a:pt x="15" y="10"/>
                  </a:cubicBezTo>
                  <a:cubicBezTo>
                    <a:pt x="7" y="3"/>
                    <a:pt x="3" y="0"/>
                    <a:pt x="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21"/>
            <p:cNvSpPr/>
            <p:nvPr/>
          </p:nvSpPr>
          <p:spPr>
            <a:xfrm rot="-3729115">
              <a:off x="1007184" y="4435942"/>
              <a:ext cx="154" cy="150"/>
            </a:xfrm>
            <a:custGeom>
              <a:rect b="b" l="l" r="r" t="t"/>
              <a:pathLst>
                <a:path extrusionOk="0" h="1" w="1">
                  <a:moveTo>
                    <a:pt x="1" y="1"/>
                  </a:moveTo>
                  <a:cubicBezTo>
                    <a:pt x="1" y="1"/>
                    <a:pt x="1" y="1"/>
                    <a:pt x="1"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21"/>
            <p:cNvSpPr/>
            <p:nvPr/>
          </p:nvSpPr>
          <p:spPr>
            <a:xfrm rot="-3729115">
              <a:off x="992012" y="4421696"/>
              <a:ext cx="30114" cy="9457"/>
            </a:xfrm>
            <a:custGeom>
              <a:rect b="b" l="l" r="r" t="t"/>
              <a:pathLst>
                <a:path extrusionOk="0" h="63" w="196">
                  <a:moveTo>
                    <a:pt x="1" y="1"/>
                  </a:moveTo>
                  <a:cubicBezTo>
                    <a:pt x="71" y="19"/>
                    <a:pt x="63" y="36"/>
                    <a:pt x="45" y="63"/>
                  </a:cubicBezTo>
                  <a:lnTo>
                    <a:pt x="195" y="27"/>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21"/>
            <p:cNvSpPr/>
            <p:nvPr/>
          </p:nvSpPr>
          <p:spPr>
            <a:xfrm rot="-3729115">
              <a:off x="730046" y="3680766"/>
              <a:ext cx="164857" cy="1212877"/>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21"/>
            <p:cNvSpPr/>
            <p:nvPr/>
          </p:nvSpPr>
          <p:spPr>
            <a:xfrm rot="-3729115">
              <a:off x="749067" y="4305438"/>
              <a:ext cx="15057" cy="8106"/>
            </a:xfrm>
            <a:custGeom>
              <a:rect b="b" l="l" r="r" t="t"/>
              <a:pathLst>
                <a:path extrusionOk="0" h="54" w="98">
                  <a:moveTo>
                    <a:pt x="36" y="0"/>
                  </a:moveTo>
                  <a:cubicBezTo>
                    <a:pt x="1" y="18"/>
                    <a:pt x="36" y="36"/>
                    <a:pt x="54" y="53"/>
                  </a:cubicBezTo>
                  <a:cubicBezTo>
                    <a:pt x="71" y="27"/>
                    <a:pt x="98"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21"/>
            <p:cNvSpPr/>
            <p:nvPr/>
          </p:nvSpPr>
          <p:spPr>
            <a:xfrm rot="-3729115">
              <a:off x="897086" y="4356506"/>
              <a:ext cx="5685" cy="6905"/>
            </a:xfrm>
            <a:custGeom>
              <a:rect b="b" l="l" r="r" t="t"/>
              <a:pathLst>
                <a:path extrusionOk="0" h="46" w="37">
                  <a:moveTo>
                    <a:pt x="27" y="1"/>
                  </a:moveTo>
                  <a:cubicBezTo>
                    <a:pt x="10" y="19"/>
                    <a:pt x="1" y="36"/>
                    <a:pt x="18" y="45"/>
                  </a:cubicBezTo>
                  <a:cubicBezTo>
                    <a:pt x="36" y="27"/>
                    <a:pt x="36" y="19"/>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21"/>
            <p:cNvSpPr/>
            <p:nvPr/>
          </p:nvSpPr>
          <p:spPr>
            <a:xfrm rot="-3729115">
              <a:off x="1300054" y="4497272"/>
              <a:ext cx="2919" cy="3753"/>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21"/>
            <p:cNvSpPr/>
            <p:nvPr/>
          </p:nvSpPr>
          <p:spPr>
            <a:xfrm rot="-3729115">
              <a:off x="1304775" y="4502947"/>
              <a:ext cx="5531" cy="5554"/>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21"/>
            <p:cNvSpPr/>
            <p:nvPr/>
          </p:nvSpPr>
          <p:spPr>
            <a:xfrm rot="-3729115">
              <a:off x="455369" y="4070722"/>
              <a:ext cx="3073" cy="2252"/>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21"/>
            <p:cNvSpPr/>
            <p:nvPr/>
          </p:nvSpPr>
          <p:spPr>
            <a:xfrm rot="-3729115">
              <a:off x="881170" y="4360969"/>
              <a:ext cx="4302" cy="2402"/>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21"/>
            <p:cNvSpPr/>
            <p:nvPr/>
          </p:nvSpPr>
          <p:spPr>
            <a:xfrm rot="-3729115">
              <a:off x="611553" y="4245842"/>
              <a:ext cx="1536" cy="1351"/>
            </a:xfrm>
            <a:custGeom>
              <a:rect b="b" l="l" r="r" t="t"/>
              <a:pathLst>
                <a:path extrusionOk="0" h="9" w="10">
                  <a:moveTo>
                    <a:pt x="0" y="0"/>
                  </a:moveTo>
                  <a:lnTo>
                    <a:pt x="9" y="9"/>
                  </a:lnTo>
                  <a:cubicBezTo>
                    <a:pt x="9" y="0"/>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21"/>
            <p:cNvSpPr/>
            <p:nvPr/>
          </p:nvSpPr>
          <p:spPr>
            <a:xfrm rot="-3729115">
              <a:off x="1151697" y="4506641"/>
              <a:ext cx="4302" cy="4203"/>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21"/>
            <p:cNvSpPr/>
            <p:nvPr/>
          </p:nvSpPr>
          <p:spPr>
            <a:xfrm rot="-3729115">
              <a:off x="1350689" y="4513146"/>
              <a:ext cx="5531" cy="6905"/>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21"/>
            <p:cNvSpPr/>
            <p:nvPr/>
          </p:nvSpPr>
          <p:spPr>
            <a:xfrm rot="-3729115">
              <a:off x="1376434" y="4583727"/>
              <a:ext cx="5531" cy="4954"/>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21"/>
            <p:cNvSpPr/>
            <p:nvPr/>
          </p:nvSpPr>
          <p:spPr>
            <a:xfrm rot="-3729115">
              <a:off x="1345962" y="4543360"/>
              <a:ext cx="13981" cy="8106"/>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21"/>
            <p:cNvSpPr/>
            <p:nvPr/>
          </p:nvSpPr>
          <p:spPr>
            <a:xfrm rot="-3729115">
              <a:off x="1356365" y="4550063"/>
              <a:ext cx="4148" cy="3152"/>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21"/>
            <p:cNvSpPr/>
            <p:nvPr/>
          </p:nvSpPr>
          <p:spPr>
            <a:xfrm rot="-3729115">
              <a:off x="1315637" y="4500892"/>
              <a:ext cx="13213" cy="5704"/>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21"/>
            <p:cNvSpPr/>
            <p:nvPr/>
          </p:nvSpPr>
          <p:spPr>
            <a:xfrm rot="-3729115">
              <a:off x="1338114" y="4561287"/>
              <a:ext cx="8297" cy="4053"/>
            </a:xfrm>
            <a:custGeom>
              <a:rect b="b" l="l" r="r" t="t"/>
              <a:pathLst>
                <a:path extrusionOk="0" h="27" w="54">
                  <a:moveTo>
                    <a:pt x="9" y="0"/>
                  </a:moveTo>
                  <a:lnTo>
                    <a:pt x="0" y="27"/>
                  </a:lnTo>
                  <a:lnTo>
                    <a:pt x="53" y="9"/>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21"/>
            <p:cNvSpPr/>
            <p:nvPr/>
          </p:nvSpPr>
          <p:spPr>
            <a:xfrm rot="-3729115">
              <a:off x="1317965" y="4545784"/>
              <a:ext cx="4302" cy="8106"/>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21"/>
            <p:cNvSpPr/>
            <p:nvPr/>
          </p:nvSpPr>
          <p:spPr>
            <a:xfrm rot="-3729115">
              <a:off x="1325781" y="4549174"/>
              <a:ext cx="1536" cy="5554"/>
            </a:xfrm>
            <a:custGeom>
              <a:rect b="b" l="l" r="r" t="t"/>
              <a:pathLst>
                <a:path extrusionOk="0" h="37" w="10">
                  <a:moveTo>
                    <a:pt x="1" y="1"/>
                  </a:moveTo>
                  <a:cubicBezTo>
                    <a:pt x="1" y="10"/>
                    <a:pt x="1" y="27"/>
                    <a:pt x="9" y="36"/>
                  </a:cubicBezTo>
                  <a:cubicBezTo>
                    <a:pt x="9" y="27"/>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21"/>
            <p:cNvSpPr/>
            <p:nvPr/>
          </p:nvSpPr>
          <p:spPr>
            <a:xfrm rot="-3729115">
              <a:off x="1328375" y="4560658"/>
              <a:ext cx="2919" cy="6755"/>
            </a:xfrm>
            <a:custGeom>
              <a:rect b="b" l="l" r="r" t="t"/>
              <a:pathLst>
                <a:path extrusionOk="0" h="45" w="19">
                  <a:moveTo>
                    <a:pt x="18" y="1"/>
                  </a:moveTo>
                  <a:lnTo>
                    <a:pt x="1" y="45"/>
                  </a:lnTo>
                  <a:lnTo>
                    <a:pt x="18" y="36"/>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21"/>
            <p:cNvSpPr/>
            <p:nvPr/>
          </p:nvSpPr>
          <p:spPr>
            <a:xfrm rot="-3729115">
              <a:off x="1248035" y="4512148"/>
              <a:ext cx="7989" cy="7505"/>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21"/>
            <p:cNvSpPr/>
            <p:nvPr/>
          </p:nvSpPr>
          <p:spPr>
            <a:xfrm rot="-3729115">
              <a:off x="1258252" y="4542671"/>
              <a:ext cx="10908" cy="4053"/>
            </a:xfrm>
            <a:custGeom>
              <a:rect b="b" l="l" r="r" t="t"/>
              <a:pathLst>
                <a:path extrusionOk="0" h="27" w="71">
                  <a:moveTo>
                    <a:pt x="0" y="0"/>
                  </a:moveTo>
                  <a:lnTo>
                    <a:pt x="27" y="27"/>
                  </a:lnTo>
                  <a:cubicBezTo>
                    <a:pt x="36" y="9"/>
                    <a:pt x="53" y="9"/>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21"/>
            <p:cNvSpPr/>
            <p:nvPr/>
          </p:nvSpPr>
          <p:spPr>
            <a:xfrm rot="-3729115">
              <a:off x="1237705" y="4539794"/>
              <a:ext cx="8758" cy="7205"/>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21"/>
            <p:cNvSpPr/>
            <p:nvPr/>
          </p:nvSpPr>
          <p:spPr>
            <a:xfrm rot="-3729115">
              <a:off x="1153700" y="4470333"/>
              <a:ext cx="19051" cy="1501"/>
            </a:xfrm>
            <a:custGeom>
              <a:rect b="b" l="l" r="r" t="t"/>
              <a:pathLst>
                <a:path extrusionOk="0" h="10" w="124">
                  <a:moveTo>
                    <a:pt x="0" y="1"/>
                  </a:moveTo>
                  <a:lnTo>
                    <a:pt x="9" y="10"/>
                  </a:lnTo>
                  <a:lnTo>
                    <a:pt x="12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21"/>
            <p:cNvSpPr/>
            <p:nvPr/>
          </p:nvSpPr>
          <p:spPr>
            <a:xfrm rot="-3729115">
              <a:off x="1053771" y="4468045"/>
              <a:ext cx="17822" cy="10658"/>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21"/>
            <p:cNvSpPr/>
            <p:nvPr/>
          </p:nvSpPr>
          <p:spPr>
            <a:xfrm rot="-3729115">
              <a:off x="1067228" y="4464021"/>
              <a:ext cx="4148" cy="1351"/>
            </a:xfrm>
            <a:custGeom>
              <a:rect b="b" l="l" r="r" t="t"/>
              <a:pathLst>
                <a:path extrusionOk="0" h="9" w="27">
                  <a:moveTo>
                    <a:pt x="0" y="0"/>
                  </a:moveTo>
                  <a:cubicBezTo>
                    <a:pt x="9" y="0"/>
                    <a:pt x="18" y="9"/>
                    <a:pt x="27" y="9"/>
                  </a:cubicBezTo>
                  <a:cubicBezTo>
                    <a:pt x="18"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21"/>
            <p:cNvSpPr/>
            <p:nvPr/>
          </p:nvSpPr>
          <p:spPr>
            <a:xfrm rot="-3729115">
              <a:off x="759493" y="4332619"/>
              <a:ext cx="5685" cy="5554"/>
            </a:xfrm>
            <a:custGeom>
              <a:rect b="b" l="l" r="r" t="t"/>
              <a:pathLst>
                <a:path extrusionOk="0" h="37" w="37">
                  <a:moveTo>
                    <a:pt x="36" y="1"/>
                  </a:moveTo>
                  <a:lnTo>
                    <a:pt x="1" y="36"/>
                  </a:lnTo>
                  <a:lnTo>
                    <a:pt x="18" y="36"/>
                  </a:lnTo>
                  <a:cubicBezTo>
                    <a:pt x="36" y="27"/>
                    <a:pt x="36" y="1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21"/>
            <p:cNvSpPr/>
            <p:nvPr/>
          </p:nvSpPr>
          <p:spPr>
            <a:xfrm rot="-3729115">
              <a:off x="700192" y="4292294"/>
              <a:ext cx="9526" cy="2852"/>
            </a:xfrm>
            <a:custGeom>
              <a:rect b="b" l="l" r="r" t="t"/>
              <a:pathLst>
                <a:path extrusionOk="0" h="19" w="62">
                  <a:moveTo>
                    <a:pt x="62" y="1"/>
                  </a:moveTo>
                  <a:lnTo>
                    <a:pt x="0" y="10"/>
                  </a:lnTo>
                  <a:lnTo>
                    <a:pt x="0" y="18"/>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21"/>
            <p:cNvSpPr/>
            <p:nvPr/>
          </p:nvSpPr>
          <p:spPr>
            <a:xfrm rot="-3729115">
              <a:off x="644190" y="4275928"/>
              <a:ext cx="9833" cy="8406"/>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21"/>
            <p:cNvSpPr/>
            <p:nvPr/>
          </p:nvSpPr>
          <p:spPr>
            <a:xfrm rot="-3729115">
              <a:off x="1292912" y="5083839"/>
              <a:ext cx="13981" cy="2702"/>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21"/>
            <p:cNvSpPr/>
            <p:nvPr/>
          </p:nvSpPr>
          <p:spPr>
            <a:xfrm rot="-3729115">
              <a:off x="1236468" y="5084318"/>
              <a:ext cx="11062" cy="6755"/>
            </a:xfrm>
            <a:custGeom>
              <a:rect b="b" l="l" r="r" t="t"/>
              <a:pathLst>
                <a:path extrusionOk="0" h="45" w="72">
                  <a:moveTo>
                    <a:pt x="1" y="0"/>
                  </a:moveTo>
                  <a:lnTo>
                    <a:pt x="36" y="44"/>
                  </a:lnTo>
                  <a:lnTo>
                    <a:pt x="71" y="4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21"/>
            <p:cNvSpPr/>
            <p:nvPr/>
          </p:nvSpPr>
          <p:spPr>
            <a:xfrm rot="-3729115">
              <a:off x="1203874" y="5064646"/>
              <a:ext cx="25965" cy="27920"/>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21"/>
            <p:cNvSpPr/>
            <p:nvPr/>
          </p:nvSpPr>
          <p:spPr>
            <a:xfrm rot="-3729115">
              <a:off x="1207271" y="5018620"/>
              <a:ext cx="4917" cy="6305"/>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21"/>
            <p:cNvSpPr/>
            <p:nvPr/>
          </p:nvSpPr>
          <p:spPr>
            <a:xfrm rot="-3729115">
              <a:off x="1211521" y="5017899"/>
              <a:ext cx="4148" cy="2102"/>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21"/>
            <p:cNvSpPr/>
            <p:nvPr/>
          </p:nvSpPr>
          <p:spPr>
            <a:xfrm rot="-3729115">
              <a:off x="1189539" y="5002761"/>
              <a:ext cx="16440" cy="9157"/>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21"/>
            <p:cNvSpPr/>
            <p:nvPr/>
          </p:nvSpPr>
          <p:spPr>
            <a:xfrm rot="-3729115">
              <a:off x="1180685" y="5019684"/>
              <a:ext cx="5685" cy="2852"/>
            </a:xfrm>
            <a:custGeom>
              <a:rect b="b" l="l" r="r" t="t"/>
              <a:pathLst>
                <a:path extrusionOk="0" h="19" w="37">
                  <a:moveTo>
                    <a:pt x="1" y="1"/>
                  </a:moveTo>
                  <a:lnTo>
                    <a:pt x="19" y="18"/>
                  </a:lnTo>
                  <a:cubicBezTo>
                    <a:pt x="27" y="18"/>
                    <a:pt x="36"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21"/>
            <p:cNvSpPr/>
            <p:nvPr/>
          </p:nvSpPr>
          <p:spPr>
            <a:xfrm rot="-3729115">
              <a:off x="1179062" y="5021891"/>
              <a:ext cx="15057" cy="6755"/>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21"/>
            <p:cNvSpPr/>
            <p:nvPr/>
          </p:nvSpPr>
          <p:spPr>
            <a:xfrm rot="-3729115">
              <a:off x="1188909" y="5027617"/>
              <a:ext cx="15210" cy="9757"/>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21"/>
            <p:cNvSpPr/>
            <p:nvPr/>
          </p:nvSpPr>
          <p:spPr>
            <a:xfrm rot="-3729115">
              <a:off x="1194021" y="5079940"/>
              <a:ext cx="12291" cy="9457"/>
            </a:xfrm>
            <a:custGeom>
              <a:rect b="b" l="l" r="r" t="t"/>
              <a:pathLst>
                <a:path extrusionOk="0" h="63" w="80">
                  <a:moveTo>
                    <a:pt x="35" y="0"/>
                  </a:moveTo>
                  <a:lnTo>
                    <a:pt x="0" y="36"/>
                  </a:lnTo>
                  <a:lnTo>
                    <a:pt x="44" y="62"/>
                  </a:lnTo>
                  <a:cubicBezTo>
                    <a:pt x="27" y="45"/>
                    <a:pt x="80" y="0"/>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21"/>
            <p:cNvSpPr/>
            <p:nvPr/>
          </p:nvSpPr>
          <p:spPr>
            <a:xfrm rot="-3729115">
              <a:off x="1155745" y="4990858"/>
              <a:ext cx="16440" cy="6755"/>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21"/>
            <p:cNvSpPr/>
            <p:nvPr/>
          </p:nvSpPr>
          <p:spPr>
            <a:xfrm rot="-3729115">
              <a:off x="1150729" y="4999709"/>
              <a:ext cx="8297" cy="6755"/>
            </a:xfrm>
            <a:custGeom>
              <a:rect b="b" l="l" r="r" t="t"/>
              <a:pathLst>
                <a:path extrusionOk="0" h="45" w="54">
                  <a:moveTo>
                    <a:pt x="10" y="0"/>
                  </a:moveTo>
                  <a:lnTo>
                    <a:pt x="10" y="0"/>
                  </a:lnTo>
                  <a:cubicBezTo>
                    <a:pt x="1" y="36"/>
                    <a:pt x="27" y="44"/>
                    <a:pt x="54" y="44"/>
                  </a:cubicBez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21"/>
            <p:cNvSpPr/>
            <p:nvPr/>
          </p:nvSpPr>
          <p:spPr>
            <a:xfrm rot="-3729115">
              <a:off x="1169239" y="5030116"/>
              <a:ext cx="15057" cy="13360"/>
            </a:xfrm>
            <a:custGeom>
              <a:rect b="b" l="l" r="r" t="t"/>
              <a:pathLst>
                <a:path extrusionOk="0" h="89" w="98">
                  <a:moveTo>
                    <a:pt x="1" y="0"/>
                  </a:moveTo>
                  <a:lnTo>
                    <a:pt x="1" y="18"/>
                  </a:lnTo>
                  <a:lnTo>
                    <a:pt x="98" y="8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21"/>
            <p:cNvSpPr/>
            <p:nvPr/>
          </p:nvSpPr>
          <p:spPr>
            <a:xfrm rot="-3729115">
              <a:off x="1137796" y="4966731"/>
              <a:ext cx="15057" cy="6755"/>
            </a:xfrm>
            <a:custGeom>
              <a:rect b="b" l="l" r="r" t="t"/>
              <a:pathLst>
                <a:path extrusionOk="0" h="45" w="98">
                  <a:moveTo>
                    <a:pt x="0" y="0"/>
                  </a:moveTo>
                  <a:lnTo>
                    <a:pt x="36" y="27"/>
                  </a:lnTo>
                  <a:lnTo>
                    <a:pt x="97" y="45"/>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21"/>
            <p:cNvSpPr/>
            <p:nvPr/>
          </p:nvSpPr>
          <p:spPr>
            <a:xfrm rot="-3729115">
              <a:off x="1119094" y="4946865"/>
              <a:ext cx="17822" cy="14110"/>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21"/>
            <p:cNvSpPr/>
            <p:nvPr/>
          </p:nvSpPr>
          <p:spPr>
            <a:xfrm rot="-3729115">
              <a:off x="1110428" y="4954775"/>
              <a:ext cx="9679" cy="5404"/>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21"/>
            <p:cNvSpPr/>
            <p:nvPr/>
          </p:nvSpPr>
          <p:spPr>
            <a:xfrm rot="-3729115">
              <a:off x="1137601" y="4987277"/>
              <a:ext cx="10908" cy="5404"/>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21"/>
            <p:cNvSpPr/>
            <p:nvPr/>
          </p:nvSpPr>
          <p:spPr>
            <a:xfrm rot="-3729115">
              <a:off x="1136591" y="4990243"/>
              <a:ext cx="1536" cy="6905"/>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21"/>
            <p:cNvSpPr/>
            <p:nvPr/>
          </p:nvSpPr>
          <p:spPr>
            <a:xfrm rot="-3729115">
              <a:off x="1140714" y="4997193"/>
              <a:ext cx="2919" cy="150"/>
            </a:xfrm>
            <a:custGeom>
              <a:rect b="b" l="l" r="r" t="t"/>
              <a:pathLst>
                <a:path extrusionOk="0" h="1" w="19">
                  <a:moveTo>
                    <a:pt x="18" y="1"/>
                  </a:moveTo>
                  <a:lnTo>
                    <a:pt x="18" y="1"/>
                  </a:lnTo>
                  <a:cubicBezTo>
                    <a:pt x="10" y="1"/>
                    <a:pt x="1"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21"/>
            <p:cNvSpPr/>
            <p:nvPr/>
          </p:nvSpPr>
          <p:spPr>
            <a:xfrm rot="-3729115">
              <a:off x="1139617" y="5027317"/>
              <a:ext cx="23200" cy="8106"/>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21"/>
            <p:cNvSpPr/>
            <p:nvPr/>
          </p:nvSpPr>
          <p:spPr>
            <a:xfrm rot="-3729115">
              <a:off x="1137369" y="5006129"/>
              <a:ext cx="11062" cy="8106"/>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21"/>
            <p:cNvSpPr/>
            <p:nvPr/>
          </p:nvSpPr>
          <p:spPr>
            <a:xfrm rot="-3729115">
              <a:off x="1133539" y="5009694"/>
              <a:ext cx="5685" cy="2852"/>
            </a:xfrm>
            <a:custGeom>
              <a:rect b="b" l="l" r="r" t="t"/>
              <a:pathLst>
                <a:path extrusionOk="0" h="19" w="37">
                  <a:moveTo>
                    <a:pt x="1" y="1"/>
                  </a:moveTo>
                  <a:lnTo>
                    <a:pt x="27" y="18"/>
                  </a:ln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21"/>
            <p:cNvSpPr/>
            <p:nvPr/>
          </p:nvSpPr>
          <p:spPr>
            <a:xfrm rot="-3729115">
              <a:off x="1105612" y="4971458"/>
              <a:ext cx="9526" cy="13360"/>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21"/>
            <p:cNvSpPr/>
            <p:nvPr/>
          </p:nvSpPr>
          <p:spPr>
            <a:xfrm rot="-3729115">
              <a:off x="1124779" y="4985736"/>
              <a:ext cx="2919" cy="1501"/>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21"/>
            <p:cNvSpPr/>
            <p:nvPr/>
          </p:nvSpPr>
          <p:spPr>
            <a:xfrm rot="-3729115">
              <a:off x="1072158" y="4958068"/>
              <a:ext cx="1536" cy="150"/>
            </a:xfrm>
            <a:custGeom>
              <a:rect b="b" l="l" r="r" t="t"/>
              <a:pathLst>
                <a:path extrusionOk="0" h="1" w="10">
                  <a:moveTo>
                    <a:pt x="10" y="1"/>
                  </a:moveTo>
                  <a:cubicBezTo>
                    <a:pt x="10" y="1"/>
                    <a:pt x="1" y="1"/>
                    <a:pt x="1" y="1"/>
                  </a:cubicBezTo>
                  <a:cubicBezTo>
                    <a:pt x="1" y="1"/>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21"/>
            <p:cNvSpPr/>
            <p:nvPr/>
          </p:nvSpPr>
          <p:spPr>
            <a:xfrm rot="-3729115">
              <a:off x="1112736" y="4984130"/>
              <a:ext cx="5531" cy="8106"/>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21"/>
            <p:cNvSpPr/>
            <p:nvPr/>
          </p:nvSpPr>
          <p:spPr>
            <a:xfrm rot="-3729115">
              <a:off x="1096164" y="4959059"/>
              <a:ext cx="9679" cy="5554"/>
            </a:xfrm>
            <a:custGeom>
              <a:rect b="b" l="l" r="r" t="t"/>
              <a:pathLst>
                <a:path extrusionOk="0" h="37" w="63">
                  <a:moveTo>
                    <a:pt x="45" y="1"/>
                  </a:moveTo>
                  <a:cubicBezTo>
                    <a:pt x="27" y="10"/>
                    <a:pt x="10" y="27"/>
                    <a:pt x="1" y="36"/>
                  </a:cubicBezTo>
                  <a:cubicBezTo>
                    <a:pt x="18" y="27"/>
                    <a:pt x="63"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21"/>
            <p:cNvSpPr/>
            <p:nvPr/>
          </p:nvSpPr>
          <p:spPr>
            <a:xfrm rot="-3729115">
              <a:off x="1126537" y="4981007"/>
              <a:ext cx="1844" cy="1201"/>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21"/>
            <p:cNvSpPr/>
            <p:nvPr/>
          </p:nvSpPr>
          <p:spPr>
            <a:xfrm rot="-3729115">
              <a:off x="1119713" y="4983103"/>
              <a:ext cx="8297" cy="4203"/>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21"/>
            <p:cNvSpPr/>
            <p:nvPr/>
          </p:nvSpPr>
          <p:spPr>
            <a:xfrm rot="-3729115">
              <a:off x="1012718" y="4974458"/>
              <a:ext cx="73440" cy="2641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21"/>
            <p:cNvSpPr/>
            <p:nvPr/>
          </p:nvSpPr>
          <p:spPr>
            <a:xfrm rot="-3729115">
              <a:off x="1074434" y="4948720"/>
              <a:ext cx="16440" cy="1606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21"/>
            <p:cNvSpPr/>
            <p:nvPr/>
          </p:nvSpPr>
          <p:spPr>
            <a:xfrm rot="-3729115">
              <a:off x="1071293" y="4971819"/>
              <a:ext cx="36720" cy="20115"/>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21"/>
            <p:cNvSpPr/>
            <p:nvPr/>
          </p:nvSpPr>
          <p:spPr>
            <a:xfrm rot="-3729115">
              <a:off x="1125420" y="5058059"/>
              <a:ext cx="2919" cy="1501"/>
            </a:xfrm>
            <a:custGeom>
              <a:rect b="b" l="l" r="r" t="t"/>
              <a:pathLst>
                <a:path extrusionOk="0" h="10" w="19">
                  <a:moveTo>
                    <a:pt x="18" y="1"/>
                  </a:moveTo>
                  <a:cubicBezTo>
                    <a:pt x="9" y="1"/>
                    <a:pt x="0" y="1"/>
                    <a:pt x="0" y="10"/>
                  </a:cubicBezTo>
                  <a:cubicBezTo>
                    <a:pt x="9" y="1"/>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21"/>
            <p:cNvSpPr/>
            <p:nvPr/>
          </p:nvSpPr>
          <p:spPr>
            <a:xfrm rot="-3729115">
              <a:off x="1115257" y="5033076"/>
              <a:ext cx="33955" cy="15461"/>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21"/>
            <p:cNvSpPr/>
            <p:nvPr/>
          </p:nvSpPr>
          <p:spPr>
            <a:xfrm rot="-3729115">
              <a:off x="1092692" y="5013371"/>
              <a:ext cx="16440" cy="10958"/>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21"/>
            <p:cNvSpPr/>
            <p:nvPr/>
          </p:nvSpPr>
          <p:spPr>
            <a:xfrm rot="-3729115">
              <a:off x="1066250" y="4943471"/>
              <a:ext cx="17822" cy="6755"/>
            </a:xfrm>
            <a:custGeom>
              <a:rect b="b" l="l" r="r" t="t"/>
              <a:pathLst>
                <a:path extrusionOk="0" h="45" w="116">
                  <a:moveTo>
                    <a:pt x="0" y="1"/>
                  </a:moveTo>
                  <a:lnTo>
                    <a:pt x="36" y="36"/>
                  </a:lnTo>
                  <a:lnTo>
                    <a:pt x="115" y="45"/>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21"/>
            <p:cNvSpPr/>
            <p:nvPr/>
          </p:nvSpPr>
          <p:spPr>
            <a:xfrm rot="-3729115">
              <a:off x="1057303" y="4937006"/>
              <a:ext cx="11062" cy="4053"/>
            </a:xfrm>
            <a:custGeom>
              <a:rect b="b" l="l" r="r" t="t"/>
              <a:pathLst>
                <a:path extrusionOk="0" h="27" w="72">
                  <a:moveTo>
                    <a:pt x="27" y="0"/>
                  </a:moveTo>
                  <a:lnTo>
                    <a:pt x="1" y="27"/>
                  </a:lnTo>
                  <a:lnTo>
                    <a:pt x="71" y="27"/>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21"/>
            <p:cNvSpPr/>
            <p:nvPr/>
          </p:nvSpPr>
          <p:spPr>
            <a:xfrm rot="-3729115">
              <a:off x="289487" y="4637453"/>
              <a:ext cx="2766" cy="4053"/>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21"/>
            <p:cNvSpPr/>
            <p:nvPr/>
          </p:nvSpPr>
          <p:spPr>
            <a:xfrm rot="-3729115">
              <a:off x="311196" y="4649135"/>
              <a:ext cx="5685" cy="1201"/>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21"/>
            <p:cNvSpPr/>
            <p:nvPr/>
          </p:nvSpPr>
          <p:spPr>
            <a:xfrm rot="-3729115">
              <a:off x="743652" y="4742917"/>
              <a:ext cx="25812" cy="9307"/>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21"/>
            <p:cNvSpPr/>
            <p:nvPr/>
          </p:nvSpPr>
          <p:spPr>
            <a:xfrm rot="-3729115">
              <a:off x="507972" y="4695315"/>
              <a:ext cx="10908" cy="4053"/>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21"/>
            <p:cNvSpPr/>
            <p:nvPr/>
          </p:nvSpPr>
          <p:spPr>
            <a:xfrm rot="-3729115">
              <a:off x="479128" y="4730439"/>
              <a:ext cx="8297" cy="5554"/>
            </a:xfrm>
            <a:custGeom>
              <a:rect b="b" l="l" r="r" t="t"/>
              <a:pathLst>
                <a:path extrusionOk="0" h="37" w="54">
                  <a:moveTo>
                    <a:pt x="54" y="1"/>
                  </a:moveTo>
                  <a:lnTo>
                    <a:pt x="54" y="1"/>
                  </a:lnTo>
                  <a:cubicBezTo>
                    <a:pt x="36" y="10"/>
                    <a:pt x="18" y="18"/>
                    <a:pt x="1" y="36"/>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21"/>
            <p:cNvSpPr/>
            <p:nvPr/>
          </p:nvSpPr>
          <p:spPr>
            <a:xfrm rot="-3729115">
              <a:off x="164608" y="4584341"/>
              <a:ext cx="12445" cy="4653"/>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21"/>
            <p:cNvSpPr/>
            <p:nvPr/>
          </p:nvSpPr>
          <p:spPr>
            <a:xfrm rot="-3729115">
              <a:off x="917250" y="4864936"/>
              <a:ext cx="17822" cy="10808"/>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21"/>
            <p:cNvSpPr/>
            <p:nvPr/>
          </p:nvSpPr>
          <p:spPr>
            <a:xfrm rot="-3729115">
              <a:off x="354742" y="4534954"/>
              <a:ext cx="6914" cy="3302"/>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21"/>
            <p:cNvSpPr/>
            <p:nvPr/>
          </p:nvSpPr>
          <p:spPr>
            <a:xfrm rot="-3729115">
              <a:off x="917365" y="4849086"/>
              <a:ext cx="11062" cy="12159"/>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21"/>
            <p:cNvSpPr/>
            <p:nvPr/>
          </p:nvSpPr>
          <p:spPr>
            <a:xfrm rot="-3729115">
              <a:off x="1014259" y="4909998"/>
              <a:ext cx="1229" cy="1351"/>
            </a:xfrm>
            <a:custGeom>
              <a:rect b="b" l="l" r="r" t="t"/>
              <a:pathLst>
                <a:path extrusionOk="0" h="9" w="8">
                  <a:moveTo>
                    <a:pt x="0" y="0"/>
                  </a:moveTo>
                  <a:cubicBezTo>
                    <a:pt x="3" y="6"/>
                    <a:pt x="5" y="8"/>
                    <a:pt x="6" y="8"/>
                  </a:cubicBezTo>
                  <a:cubicBezTo>
                    <a:pt x="8" y="8"/>
                    <a:pt x="6"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21"/>
            <p:cNvSpPr/>
            <p:nvPr/>
          </p:nvSpPr>
          <p:spPr>
            <a:xfrm rot="-3729115">
              <a:off x="998322" y="4960238"/>
              <a:ext cx="6914" cy="1501"/>
            </a:xfrm>
            <a:custGeom>
              <a:rect b="b" l="l" r="r" t="t"/>
              <a:pathLst>
                <a:path extrusionOk="0" h="10" w="45">
                  <a:moveTo>
                    <a:pt x="1" y="1"/>
                  </a:moveTo>
                  <a:cubicBezTo>
                    <a:pt x="18" y="10"/>
                    <a:pt x="36" y="10"/>
                    <a:pt x="45" y="10"/>
                  </a:cubicBezTo>
                  <a:cubicBezTo>
                    <a:pt x="36" y="10"/>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21"/>
            <p:cNvSpPr/>
            <p:nvPr/>
          </p:nvSpPr>
          <p:spPr>
            <a:xfrm rot="-3729115">
              <a:off x="853022" y="4903084"/>
              <a:ext cx="1536" cy="1351"/>
            </a:xfrm>
            <a:custGeom>
              <a:rect b="b" l="l" r="r" t="t"/>
              <a:pathLst>
                <a:path extrusionOk="0" h="9" w="10">
                  <a:moveTo>
                    <a:pt x="9" y="0"/>
                  </a:moveTo>
                  <a:lnTo>
                    <a:pt x="9" y="0"/>
                  </a:lnTo>
                  <a:cubicBezTo>
                    <a:pt x="1" y="9"/>
                    <a:pt x="1"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21"/>
            <p:cNvSpPr/>
            <p:nvPr/>
          </p:nvSpPr>
          <p:spPr>
            <a:xfrm rot="-3729115">
              <a:off x="1012027" y="4912854"/>
              <a:ext cx="4302" cy="4053"/>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21"/>
            <p:cNvSpPr/>
            <p:nvPr/>
          </p:nvSpPr>
          <p:spPr>
            <a:xfrm rot="-3729115">
              <a:off x="1016867" y="4911504"/>
              <a:ext cx="4148" cy="2852"/>
            </a:xfrm>
            <a:custGeom>
              <a:rect b="b" l="l" r="r" t="t"/>
              <a:pathLst>
                <a:path extrusionOk="0" h="19" w="27">
                  <a:moveTo>
                    <a:pt x="9" y="1"/>
                  </a:moveTo>
                  <a:cubicBezTo>
                    <a:pt x="9" y="1"/>
                    <a:pt x="9" y="10"/>
                    <a:pt x="0" y="19"/>
                  </a:cubicBezTo>
                  <a:cubicBezTo>
                    <a:pt x="18" y="19"/>
                    <a:pt x="27" y="1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21"/>
            <p:cNvSpPr/>
            <p:nvPr/>
          </p:nvSpPr>
          <p:spPr>
            <a:xfrm rot="-3729115">
              <a:off x="1010735" y="4907447"/>
              <a:ext cx="1536" cy="5404"/>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21"/>
            <p:cNvSpPr/>
            <p:nvPr/>
          </p:nvSpPr>
          <p:spPr>
            <a:xfrm rot="-3729115">
              <a:off x="625893" y="4827502"/>
              <a:ext cx="1536" cy="150"/>
            </a:xfrm>
            <a:custGeom>
              <a:rect b="b" l="l" r="r" t="t"/>
              <a:pathLst>
                <a:path extrusionOk="0" h="1" w="10">
                  <a:moveTo>
                    <a:pt x="0" y="0"/>
                  </a:moveTo>
                  <a:cubicBezTo>
                    <a:pt x="0" y="0"/>
                    <a:pt x="9" y="0"/>
                    <a:pt x="9" y="0"/>
                  </a:cubicBez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21"/>
            <p:cNvSpPr/>
            <p:nvPr/>
          </p:nvSpPr>
          <p:spPr>
            <a:xfrm rot="-3729115">
              <a:off x="605736" y="4807200"/>
              <a:ext cx="43634" cy="12009"/>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21"/>
            <p:cNvSpPr/>
            <p:nvPr/>
          </p:nvSpPr>
          <p:spPr>
            <a:xfrm rot="-3729115">
              <a:off x="426228" y="4122624"/>
              <a:ext cx="200962" cy="1158538"/>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21"/>
            <p:cNvSpPr/>
            <p:nvPr/>
          </p:nvSpPr>
          <p:spPr>
            <a:xfrm rot="-3729115">
              <a:off x="6625" y="4466739"/>
              <a:ext cx="32725" cy="24017"/>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21"/>
            <p:cNvSpPr/>
            <p:nvPr/>
          </p:nvSpPr>
          <p:spPr>
            <a:xfrm rot="-3729115">
              <a:off x="330937" y="4658213"/>
              <a:ext cx="23200" cy="8106"/>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21"/>
            <p:cNvSpPr/>
            <p:nvPr/>
          </p:nvSpPr>
          <p:spPr>
            <a:xfrm rot="-3729115">
              <a:off x="505844" y="4723264"/>
              <a:ext cx="8297" cy="6755"/>
            </a:xfrm>
            <a:custGeom>
              <a:rect b="b" l="l" r="r" t="t"/>
              <a:pathLst>
                <a:path extrusionOk="0" h="45" w="54">
                  <a:moveTo>
                    <a:pt x="44" y="0"/>
                  </a:moveTo>
                  <a:cubicBezTo>
                    <a:pt x="9" y="18"/>
                    <a:pt x="0" y="36"/>
                    <a:pt x="27" y="44"/>
                  </a:cubicBezTo>
                  <a:cubicBezTo>
                    <a:pt x="53" y="27"/>
                    <a:pt x="53" y="9"/>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21"/>
            <p:cNvSpPr/>
            <p:nvPr/>
          </p:nvSpPr>
          <p:spPr>
            <a:xfrm rot="-3729115">
              <a:off x="976500" y="4898889"/>
              <a:ext cx="3995" cy="3603"/>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21"/>
            <p:cNvSpPr/>
            <p:nvPr/>
          </p:nvSpPr>
          <p:spPr>
            <a:xfrm rot="-3729115">
              <a:off x="980263" y="4908009"/>
              <a:ext cx="8297" cy="600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21"/>
            <p:cNvSpPr/>
            <p:nvPr/>
          </p:nvSpPr>
          <p:spPr>
            <a:xfrm rot="-3729115">
              <a:off x="484438" y="4729303"/>
              <a:ext cx="7067" cy="2252"/>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21"/>
            <p:cNvSpPr/>
            <p:nvPr/>
          </p:nvSpPr>
          <p:spPr>
            <a:xfrm rot="-3729115">
              <a:off x="175313" y="4581102"/>
              <a:ext cx="1383" cy="1501"/>
            </a:xfrm>
            <a:custGeom>
              <a:rect b="b" l="l" r="r" t="t"/>
              <a:pathLst>
                <a:path extrusionOk="0" h="10" w="9">
                  <a:moveTo>
                    <a:pt x="9" y="9"/>
                  </a:moveTo>
                  <a:cubicBezTo>
                    <a:pt x="9" y="9"/>
                    <a:pt x="9" y="9"/>
                    <a:pt x="9" y="9"/>
                  </a:cubicBezTo>
                  <a:cubicBezTo>
                    <a:pt x="9" y="9"/>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21"/>
            <p:cNvSpPr/>
            <p:nvPr/>
          </p:nvSpPr>
          <p:spPr>
            <a:xfrm rot="-3729115">
              <a:off x="789752" y="4920063"/>
              <a:ext cx="6914" cy="4053"/>
            </a:xfrm>
            <a:custGeom>
              <a:rect b="b" l="l" r="r" t="t"/>
              <a:pathLst>
                <a:path extrusionOk="0" h="27" w="45">
                  <a:moveTo>
                    <a:pt x="45" y="0"/>
                  </a:moveTo>
                  <a:cubicBezTo>
                    <a:pt x="18" y="0"/>
                    <a:pt x="1" y="9"/>
                    <a:pt x="1" y="27"/>
                  </a:cubicBezTo>
                  <a:cubicBezTo>
                    <a:pt x="9" y="18"/>
                    <a:pt x="27" y="9"/>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21"/>
            <p:cNvSpPr/>
            <p:nvPr/>
          </p:nvSpPr>
          <p:spPr>
            <a:xfrm rot="-3729115">
              <a:off x="1036287" y="4919951"/>
              <a:ext cx="6914" cy="6755"/>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21"/>
            <p:cNvSpPr/>
            <p:nvPr/>
          </p:nvSpPr>
          <p:spPr>
            <a:xfrm rot="-3729115">
              <a:off x="1053489" y="5016525"/>
              <a:ext cx="6914" cy="5704"/>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21"/>
            <p:cNvSpPr/>
            <p:nvPr/>
          </p:nvSpPr>
          <p:spPr>
            <a:xfrm rot="-3729115">
              <a:off x="1022238" y="4961673"/>
              <a:ext cx="19359" cy="9457"/>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21"/>
            <p:cNvSpPr/>
            <p:nvPr/>
          </p:nvSpPr>
          <p:spPr>
            <a:xfrm rot="-3729115">
              <a:off x="1035204" y="4969503"/>
              <a:ext cx="5992" cy="4053"/>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21"/>
            <p:cNvSpPr/>
            <p:nvPr/>
          </p:nvSpPr>
          <p:spPr>
            <a:xfrm rot="-3729115">
              <a:off x="993978" y="4902567"/>
              <a:ext cx="19666" cy="73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21"/>
            <p:cNvSpPr/>
            <p:nvPr/>
          </p:nvSpPr>
          <p:spPr>
            <a:xfrm rot="-3729115">
              <a:off x="1008249" y="4987648"/>
              <a:ext cx="13674" cy="4203"/>
            </a:xfrm>
            <a:custGeom>
              <a:rect b="b" l="l" r="r" t="t"/>
              <a:pathLst>
                <a:path extrusionOk="0" h="28" w="89">
                  <a:moveTo>
                    <a:pt x="18" y="1"/>
                  </a:moveTo>
                  <a:lnTo>
                    <a:pt x="1" y="27"/>
                  </a:lnTo>
                  <a:lnTo>
                    <a:pt x="1" y="27"/>
                  </a:lnTo>
                  <a:lnTo>
                    <a:pt x="89" y="19"/>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21"/>
            <p:cNvSpPr/>
            <p:nvPr/>
          </p:nvSpPr>
          <p:spPr>
            <a:xfrm rot="-3729115">
              <a:off x="987025" y="4965939"/>
              <a:ext cx="8297" cy="10658"/>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21"/>
            <p:cNvSpPr/>
            <p:nvPr/>
          </p:nvSpPr>
          <p:spPr>
            <a:xfrm rot="-3729115">
              <a:off x="997329" y="4971242"/>
              <a:ext cx="2766" cy="5554"/>
            </a:xfrm>
            <a:custGeom>
              <a:rect b="b" l="l" r="r" t="t"/>
              <a:pathLst>
                <a:path extrusionOk="0" h="37" w="18">
                  <a:moveTo>
                    <a:pt x="0" y="1"/>
                  </a:moveTo>
                  <a:cubicBezTo>
                    <a:pt x="0" y="10"/>
                    <a:pt x="0" y="27"/>
                    <a:pt x="18" y="36"/>
                  </a:cubicBezTo>
                  <a:cubicBezTo>
                    <a:pt x="18" y="27"/>
                    <a:pt x="18"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21"/>
            <p:cNvSpPr/>
            <p:nvPr/>
          </p:nvSpPr>
          <p:spPr>
            <a:xfrm rot="-3729115">
              <a:off x="998582" y="4988155"/>
              <a:ext cx="4148" cy="6755"/>
            </a:xfrm>
            <a:custGeom>
              <a:rect b="b" l="l" r="r" t="t"/>
              <a:pathLst>
                <a:path extrusionOk="0" h="45" w="27">
                  <a:moveTo>
                    <a:pt x="27" y="1"/>
                  </a:moveTo>
                  <a:lnTo>
                    <a:pt x="0" y="45"/>
                  </a:lnTo>
                  <a:lnTo>
                    <a:pt x="18" y="36"/>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21"/>
            <p:cNvSpPr/>
            <p:nvPr/>
          </p:nvSpPr>
          <p:spPr>
            <a:xfrm rot="-3729115">
              <a:off x="908235" y="4923541"/>
              <a:ext cx="10755" cy="8856"/>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21"/>
            <p:cNvSpPr/>
            <p:nvPr/>
          </p:nvSpPr>
          <p:spPr>
            <a:xfrm rot="-3729115">
              <a:off x="912852" y="4965835"/>
              <a:ext cx="17822" cy="4203"/>
            </a:xfrm>
            <a:custGeom>
              <a:rect b="b" l="l" r="r" t="t"/>
              <a:pathLst>
                <a:path extrusionOk="0" h="28" w="116">
                  <a:moveTo>
                    <a:pt x="0" y="1"/>
                  </a:moveTo>
                  <a:lnTo>
                    <a:pt x="44" y="27"/>
                  </a:lnTo>
                  <a:cubicBezTo>
                    <a:pt x="62" y="10"/>
                    <a:pt x="80" y="10"/>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21"/>
            <p:cNvSpPr/>
            <p:nvPr/>
          </p:nvSpPr>
          <p:spPr>
            <a:xfrm rot="-3729115">
              <a:off x="889350" y="4961918"/>
              <a:ext cx="13674" cy="9307"/>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21"/>
            <p:cNvSpPr/>
            <p:nvPr/>
          </p:nvSpPr>
          <p:spPr>
            <a:xfrm rot="-3729115">
              <a:off x="798362" y="4866640"/>
              <a:ext cx="27348" cy="2702"/>
            </a:xfrm>
            <a:custGeom>
              <a:rect b="b" l="l" r="r" t="t"/>
              <a:pathLst>
                <a:path extrusionOk="0" h="18" w="178">
                  <a:moveTo>
                    <a:pt x="1" y="0"/>
                  </a:moveTo>
                  <a:lnTo>
                    <a:pt x="1" y="18"/>
                  </a:lnTo>
                  <a:lnTo>
                    <a:pt x="177"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21"/>
            <p:cNvSpPr/>
            <p:nvPr/>
          </p:nvSpPr>
          <p:spPr>
            <a:xfrm rot="-3729115">
              <a:off x="674452" y="4871821"/>
              <a:ext cx="27348" cy="12159"/>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21"/>
            <p:cNvSpPr/>
            <p:nvPr/>
          </p:nvSpPr>
          <p:spPr>
            <a:xfrm rot="-3729115">
              <a:off x="695872" y="4864223"/>
              <a:ext cx="4148" cy="2702"/>
            </a:xfrm>
            <a:custGeom>
              <a:rect b="b" l="l" r="r" t="t"/>
              <a:pathLst>
                <a:path extrusionOk="0" h="18" w="27">
                  <a:moveTo>
                    <a:pt x="0" y="0"/>
                  </a:moveTo>
                  <a:cubicBezTo>
                    <a:pt x="9" y="0"/>
                    <a:pt x="18" y="9"/>
                    <a:pt x="27" y="18"/>
                  </a:cubicBezTo>
                  <a:cubicBezTo>
                    <a:pt x="18"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21"/>
            <p:cNvSpPr/>
            <p:nvPr/>
          </p:nvSpPr>
          <p:spPr>
            <a:xfrm rot="-3729115">
              <a:off x="339123" y="4696363"/>
              <a:ext cx="9679" cy="5404"/>
            </a:xfrm>
            <a:custGeom>
              <a:rect b="b" l="l" r="r" t="t"/>
              <a:pathLst>
                <a:path extrusionOk="0" h="36" w="63">
                  <a:moveTo>
                    <a:pt x="63" y="1"/>
                  </a:moveTo>
                  <a:lnTo>
                    <a:pt x="1" y="36"/>
                  </a:lnTo>
                  <a:lnTo>
                    <a:pt x="27" y="36"/>
                  </a:lnTo>
                  <a:cubicBezTo>
                    <a:pt x="54" y="36"/>
                    <a:pt x="54" y="27"/>
                    <a:pt x="6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21"/>
            <p:cNvSpPr/>
            <p:nvPr/>
          </p:nvSpPr>
          <p:spPr>
            <a:xfrm rot="-3729115">
              <a:off x="273135" y="4642592"/>
              <a:ext cx="16286" cy="1501"/>
            </a:xfrm>
            <a:custGeom>
              <a:rect b="b" l="l" r="r" t="t"/>
              <a:pathLst>
                <a:path extrusionOk="0" h="10" w="106">
                  <a:moveTo>
                    <a:pt x="9" y="1"/>
                  </a:moveTo>
                  <a:lnTo>
                    <a:pt x="0" y="10"/>
                  </a:lnTo>
                  <a:lnTo>
                    <a:pt x="1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21"/>
            <p:cNvSpPr/>
            <p:nvPr/>
          </p:nvSpPr>
          <p:spPr>
            <a:xfrm rot="-3729115">
              <a:off x="207206" y="4622993"/>
              <a:ext cx="14596" cy="9607"/>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21"/>
            <p:cNvSpPr/>
            <p:nvPr/>
          </p:nvSpPr>
          <p:spPr>
            <a:xfrm rot="-3729115">
              <a:off x="-170147" y="4860165"/>
              <a:ext cx="11062" cy="6755"/>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21"/>
            <p:cNvSpPr/>
            <p:nvPr/>
          </p:nvSpPr>
          <p:spPr>
            <a:xfrm rot="-3729115">
              <a:off x="-160067" y="4854989"/>
              <a:ext cx="5531" cy="6755"/>
            </a:xfrm>
            <a:custGeom>
              <a:rect b="b" l="l" r="r" t="t"/>
              <a:pathLst>
                <a:path extrusionOk="0" h="45" w="36">
                  <a:moveTo>
                    <a:pt x="0" y="0"/>
                  </a:moveTo>
                  <a:lnTo>
                    <a:pt x="27" y="44"/>
                  </a:lnTo>
                  <a:cubicBezTo>
                    <a:pt x="36" y="9"/>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21"/>
            <p:cNvSpPr/>
            <p:nvPr/>
          </p:nvSpPr>
          <p:spPr>
            <a:xfrm rot="-3729115">
              <a:off x="-150196" y="4881858"/>
              <a:ext cx="8297" cy="6755"/>
            </a:xfrm>
            <a:custGeom>
              <a:rect b="b" l="l" r="r" t="t"/>
              <a:pathLst>
                <a:path extrusionOk="0" h="45" w="54">
                  <a:moveTo>
                    <a:pt x="1" y="0"/>
                  </a:moveTo>
                  <a:lnTo>
                    <a:pt x="54" y="44"/>
                  </a:lnTo>
                  <a:lnTo>
                    <a:pt x="36" y="27"/>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21"/>
            <p:cNvSpPr/>
            <p:nvPr/>
          </p:nvSpPr>
          <p:spPr>
            <a:xfrm rot="-3729115">
              <a:off x="-134652" y="4893863"/>
              <a:ext cx="12291" cy="13960"/>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21"/>
            <p:cNvSpPr/>
            <p:nvPr/>
          </p:nvSpPr>
          <p:spPr>
            <a:xfrm rot="-3729115">
              <a:off x="-120013" y="4897543"/>
              <a:ext cx="5531" cy="5404"/>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21"/>
            <p:cNvSpPr/>
            <p:nvPr/>
          </p:nvSpPr>
          <p:spPr>
            <a:xfrm rot="-3729115">
              <a:off x="-149071" y="4869605"/>
              <a:ext cx="8297" cy="4203"/>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21"/>
            <p:cNvSpPr/>
            <p:nvPr/>
          </p:nvSpPr>
          <p:spPr>
            <a:xfrm rot="-3729115">
              <a:off x="-141251" y="4867665"/>
              <a:ext cx="1536" cy="5404"/>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21"/>
            <p:cNvSpPr/>
            <p:nvPr/>
          </p:nvSpPr>
          <p:spPr>
            <a:xfrm rot="-3729115">
              <a:off x="-145766" y="4865463"/>
              <a:ext cx="1383" cy="1501"/>
            </a:xfrm>
            <a:custGeom>
              <a:rect b="b" l="l" r="r" t="t"/>
              <a:pathLst>
                <a:path extrusionOk="0" h="10" w="9">
                  <a:moveTo>
                    <a:pt x="0" y="1"/>
                  </a:moveTo>
                  <a:lnTo>
                    <a:pt x="0" y="10"/>
                  </a:lnTo>
                  <a:cubicBezTo>
                    <a:pt x="9"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21"/>
            <p:cNvSpPr/>
            <p:nvPr/>
          </p:nvSpPr>
          <p:spPr>
            <a:xfrm rot="-3729115">
              <a:off x="-164846" y="4834486"/>
              <a:ext cx="16440" cy="7956"/>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21"/>
            <p:cNvSpPr/>
            <p:nvPr/>
          </p:nvSpPr>
          <p:spPr>
            <a:xfrm rot="-3729115">
              <a:off x="-150970" y="4851362"/>
              <a:ext cx="6914" cy="8106"/>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21"/>
            <p:cNvSpPr/>
            <p:nvPr/>
          </p:nvSpPr>
          <p:spPr>
            <a:xfrm rot="-3729115">
              <a:off x="-142903" y="4854584"/>
              <a:ext cx="2919" cy="4053"/>
            </a:xfrm>
            <a:custGeom>
              <a:rect b="b" l="l" r="r" t="t"/>
              <a:pathLst>
                <a:path extrusionOk="0" h="27" w="19">
                  <a:moveTo>
                    <a:pt x="10" y="0"/>
                  </a:moveTo>
                  <a:lnTo>
                    <a:pt x="1" y="18"/>
                  </a:lnTo>
                  <a:lnTo>
                    <a:pt x="19" y="27"/>
                  </a:ln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21"/>
            <p:cNvSpPr/>
            <p:nvPr/>
          </p:nvSpPr>
          <p:spPr>
            <a:xfrm rot="-3729115">
              <a:off x="-118097" y="4879350"/>
              <a:ext cx="6914" cy="12009"/>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21"/>
            <p:cNvSpPr/>
            <p:nvPr/>
          </p:nvSpPr>
          <p:spPr>
            <a:xfrm rot="-3729115">
              <a:off x="-130327" y="4875914"/>
              <a:ext cx="1536" cy="1501"/>
            </a:xfrm>
            <a:custGeom>
              <a:rect b="b" l="l" r="r" t="t"/>
              <a:pathLst>
                <a:path extrusionOk="0" h="10" w="10">
                  <a:moveTo>
                    <a:pt x="0" y="1"/>
                  </a:moveTo>
                  <a:lnTo>
                    <a:pt x="0" y="9"/>
                  </a:lnTo>
                  <a:cubicBezTo>
                    <a:pt x="9"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21"/>
            <p:cNvSpPr/>
            <p:nvPr/>
          </p:nvSpPr>
          <p:spPr>
            <a:xfrm rot="-3729115">
              <a:off x="-80576" y="4908462"/>
              <a:ext cx="1536" cy="150"/>
            </a:xfrm>
            <a:custGeom>
              <a:rect b="b" l="l" r="r" t="t"/>
              <a:pathLst>
                <a:path extrusionOk="0" h="1" w="10">
                  <a:moveTo>
                    <a:pt x="1" y="1"/>
                  </a:moveTo>
                  <a:lnTo>
                    <a:pt x="9"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21"/>
            <p:cNvSpPr/>
            <p:nvPr/>
          </p:nvSpPr>
          <p:spPr>
            <a:xfrm rot="-3729115">
              <a:off x="-122431" y="4873353"/>
              <a:ext cx="4302" cy="8106"/>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21"/>
            <p:cNvSpPr/>
            <p:nvPr/>
          </p:nvSpPr>
          <p:spPr>
            <a:xfrm rot="-3729115">
              <a:off x="-108766" y="4897425"/>
              <a:ext cx="6914" cy="5404"/>
            </a:xfrm>
            <a:custGeom>
              <a:rect b="b" l="l" r="r" t="t"/>
              <a:pathLst>
                <a:path extrusionOk="0" h="36" w="45">
                  <a:moveTo>
                    <a:pt x="45" y="1"/>
                  </a:moveTo>
                  <a:cubicBezTo>
                    <a:pt x="27" y="9"/>
                    <a:pt x="1" y="27"/>
                    <a:pt x="18" y="36"/>
                  </a:cubicBezTo>
                  <a:cubicBezTo>
                    <a:pt x="27" y="27"/>
                    <a:pt x="36" y="18"/>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21"/>
            <p:cNvSpPr/>
            <p:nvPr/>
          </p:nvSpPr>
          <p:spPr>
            <a:xfrm rot="-3729115">
              <a:off x="-132048" y="4879984"/>
              <a:ext cx="2919" cy="150"/>
            </a:xfrm>
            <a:custGeom>
              <a:rect b="b" l="l" r="r" t="t"/>
              <a:pathLst>
                <a:path extrusionOk="0" h="1" w="19">
                  <a:moveTo>
                    <a:pt x="18" y="0"/>
                  </a:moveTo>
                  <a:cubicBezTo>
                    <a:pt x="18" y="0"/>
                    <a:pt x="10" y="0"/>
                    <a:pt x="10" y="0"/>
                  </a:cubicBezTo>
                  <a:cubicBezTo>
                    <a:pt x="1" y="0"/>
                    <a:pt x="10" y="0"/>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21"/>
            <p:cNvSpPr/>
            <p:nvPr/>
          </p:nvSpPr>
          <p:spPr>
            <a:xfrm rot="-3729115">
              <a:off x="-129393" y="4876018"/>
              <a:ext cx="4148" cy="4053"/>
            </a:xfrm>
            <a:custGeom>
              <a:rect b="b" l="l" r="r" t="t"/>
              <a:pathLst>
                <a:path extrusionOk="0" h="27" w="27">
                  <a:moveTo>
                    <a:pt x="0" y="0"/>
                  </a:moveTo>
                  <a:cubicBezTo>
                    <a:pt x="0" y="9"/>
                    <a:pt x="18" y="18"/>
                    <a:pt x="27" y="27"/>
                  </a:cubicBezTo>
                  <a:cubicBezTo>
                    <a:pt x="27" y="18"/>
                    <a:pt x="18"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21"/>
            <p:cNvSpPr/>
            <p:nvPr/>
          </p:nvSpPr>
          <p:spPr>
            <a:xfrm rot="-3729115">
              <a:off x="-84603" y="4877514"/>
              <a:ext cx="47629" cy="27620"/>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21"/>
            <p:cNvSpPr/>
            <p:nvPr/>
          </p:nvSpPr>
          <p:spPr>
            <a:xfrm rot="-3729115">
              <a:off x="-93165" y="4898299"/>
              <a:ext cx="11062" cy="1606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21"/>
            <p:cNvSpPr/>
            <p:nvPr/>
          </p:nvSpPr>
          <p:spPr>
            <a:xfrm rot="-3729115">
              <a:off x="-109730" y="4876694"/>
              <a:ext cx="24583" cy="19964"/>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21"/>
            <p:cNvSpPr/>
            <p:nvPr/>
          </p:nvSpPr>
          <p:spPr>
            <a:xfrm rot="-3729115">
              <a:off x="-138802" y="4822397"/>
              <a:ext cx="2919" cy="1201"/>
            </a:xfrm>
            <a:custGeom>
              <a:rect b="b" l="l" r="r" t="t"/>
              <a:pathLst>
                <a:path extrusionOk="0" h="8" w="19">
                  <a:moveTo>
                    <a:pt x="1" y="1"/>
                  </a:moveTo>
                  <a:cubicBezTo>
                    <a:pt x="5" y="5"/>
                    <a:pt x="10" y="7"/>
                    <a:pt x="13" y="7"/>
                  </a:cubicBezTo>
                  <a:cubicBezTo>
                    <a:pt x="16" y="7"/>
                    <a:pt x="19" y="5"/>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21"/>
            <p:cNvSpPr/>
            <p:nvPr/>
          </p:nvSpPr>
          <p:spPr>
            <a:xfrm rot="-3729115">
              <a:off x="-151486" y="4827867"/>
              <a:ext cx="21817" cy="14711"/>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21"/>
            <p:cNvSpPr/>
            <p:nvPr/>
          </p:nvSpPr>
          <p:spPr>
            <a:xfrm rot="-3729115">
              <a:off x="-115853" y="4851268"/>
              <a:ext cx="11062" cy="12009"/>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21"/>
            <p:cNvSpPr/>
            <p:nvPr/>
          </p:nvSpPr>
          <p:spPr>
            <a:xfrm rot="-3729115">
              <a:off x="-86186" y="4912749"/>
              <a:ext cx="12291" cy="6905"/>
            </a:xfrm>
            <a:custGeom>
              <a:rect b="b" l="l" r="r" t="t"/>
              <a:pathLst>
                <a:path extrusionOk="0" h="46" w="80">
                  <a:moveTo>
                    <a:pt x="0" y="1"/>
                  </a:moveTo>
                  <a:lnTo>
                    <a:pt x="80" y="45"/>
                  </a:lnTo>
                  <a:lnTo>
                    <a:pt x="80" y="45"/>
                  </a:lnTo>
                  <a:lnTo>
                    <a:pt x="53" y="10"/>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21"/>
            <p:cNvSpPr/>
            <p:nvPr/>
          </p:nvSpPr>
          <p:spPr>
            <a:xfrm rot="-3729115">
              <a:off x="-72711" y="4922033"/>
              <a:ext cx="7067" cy="4053"/>
            </a:xfrm>
            <a:custGeom>
              <a:rect b="b" l="l" r="r" t="t"/>
              <a:pathLst>
                <a:path extrusionOk="0" h="27" w="46">
                  <a:moveTo>
                    <a:pt x="1" y="0"/>
                  </a:moveTo>
                  <a:lnTo>
                    <a:pt x="27" y="27"/>
                  </a:lnTo>
                  <a:lnTo>
                    <a:pt x="45"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21"/>
            <p:cNvSpPr/>
            <p:nvPr/>
          </p:nvSpPr>
          <p:spPr>
            <a:xfrm rot="-3729115">
              <a:off x="641174" y="5297830"/>
              <a:ext cx="2919" cy="2852"/>
            </a:xfrm>
            <a:custGeom>
              <a:rect b="b" l="l" r="r" t="t"/>
              <a:pathLst>
                <a:path extrusionOk="0" h="19" w="19">
                  <a:moveTo>
                    <a:pt x="1" y="1"/>
                  </a:moveTo>
                  <a:lnTo>
                    <a:pt x="19" y="18"/>
                  </a:lnTo>
                  <a:cubicBezTo>
                    <a:pt x="10" y="9"/>
                    <a:pt x="10"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21"/>
            <p:cNvSpPr/>
            <p:nvPr/>
          </p:nvSpPr>
          <p:spPr>
            <a:xfrm rot="-3729115">
              <a:off x="616901" y="5290465"/>
              <a:ext cx="4302" cy="1201"/>
            </a:xfrm>
            <a:custGeom>
              <a:rect b="b" l="l" r="r" t="t"/>
              <a:pathLst>
                <a:path extrusionOk="0" h="8" w="28">
                  <a:moveTo>
                    <a:pt x="1" y="1"/>
                  </a:moveTo>
                  <a:cubicBezTo>
                    <a:pt x="5" y="5"/>
                    <a:pt x="12" y="7"/>
                    <a:pt x="17" y="7"/>
                  </a:cubicBezTo>
                  <a:cubicBezTo>
                    <a:pt x="23" y="7"/>
                    <a:pt x="27"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21"/>
            <p:cNvSpPr/>
            <p:nvPr/>
          </p:nvSpPr>
          <p:spPr>
            <a:xfrm rot="-3729115">
              <a:off x="210803" y="5128783"/>
              <a:ext cx="17669" cy="8106"/>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21"/>
            <p:cNvSpPr/>
            <p:nvPr/>
          </p:nvSpPr>
          <p:spPr>
            <a:xfrm rot="-3729115">
              <a:off x="431902" y="5229514"/>
              <a:ext cx="6914" cy="5404"/>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21"/>
            <p:cNvSpPr/>
            <p:nvPr/>
          </p:nvSpPr>
          <p:spPr>
            <a:xfrm rot="-3729115">
              <a:off x="458296" y="5211246"/>
              <a:ext cx="5531" cy="4053"/>
            </a:xfrm>
            <a:custGeom>
              <a:rect b="b" l="l" r="r" t="t"/>
              <a:pathLst>
                <a:path extrusionOk="0" h="27" w="36">
                  <a:moveTo>
                    <a:pt x="35" y="0"/>
                  </a:moveTo>
                  <a:lnTo>
                    <a:pt x="0" y="27"/>
                  </a:lnTo>
                  <a:cubicBezTo>
                    <a:pt x="9" y="27"/>
                    <a:pt x="27" y="18"/>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21"/>
            <p:cNvSpPr/>
            <p:nvPr/>
          </p:nvSpPr>
          <p:spPr>
            <a:xfrm rot="-3729115">
              <a:off x="755246" y="5330149"/>
              <a:ext cx="8297" cy="3903"/>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21"/>
            <p:cNvSpPr/>
            <p:nvPr/>
          </p:nvSpPr>
          <p:spPr>
            <a:xfrm rot="-3729115">
              <a:off x="51773" y="4999016"/>
              <a:ext cx="12445" cy="9307"/>
            </a:xfrm>
            <a:custGeom>
              <a:rect b="b" l="l" r="r" t="t"/>
              <a:pathLst>
                <a:path extrusionOk="0" h="62" w="81">
                  <a:moveTo>
                    <a:pt x="45" y="0"/>
                  </a:moveTo>
                  <a:cubicBezTo>
                    <a:pt x="19" y="27"/>
                    <a:pt x="10" y="44"/>
                    <a:pt x="1" y="62"/>
                  </a:cubicBezTo>
                  <a:cubicBezTo>
                    <a:pt x="36" y="35"/>
                    <a:pt x="80" y="18"/>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21"/>
            <p:cNvSpPr/>
            <p:nvPr/>
          </p:nvSpPr>
          <p:spPr>
            <a:xfrm rot="-3729115">
              <a:off x="600049" y="5370309"/>
              <a:ext cx="5531" cy="2852"/>
            </a:xfrm>
            <a:custGeom>
              <a:rect b="b" l="l" r="r" t="t"/>
              <a:pathLst>
                <a:path extrusionOk="0" h="19" w="36">
                  <a:moveTo>
                    <a:pt x="0" y="1"/>
                  </a:moveTo>
                  <a:cubicBezTo>
                    <a:pt x="9" y="10"/>
                    <a:pt x="27" y="18"/>
                    <a:pt x="36" y="18"/>
                  </a:cubicBezTo>
                  <a:cubicBezTo>
                    <a:pt x="27" y="1"/>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21"/>
            <p:cNvSpPr/>
            <p:nvPr/>
          </p:nvSpPr>
          <p:spPr>
            <a:xfrm rot="-3729115">
              <a:off x="59903" y="5010075"/>
              <a:ext cx="6914" cy="12159"/>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21"/>
            <p:cNvSpPr/>
            <p:nvPr/>
          </p:nvSpPr>
          <p:spPr>
            <a:xfrm rot="-3729115">
              <a:off x="1194294" y="5501885"/>
              <a:ext cx="1536" cy="1501"/>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21"/>
            <p:cNvSpPr/>
            <p:nvPr/>
          </p:nvSpPr>
          <p:spPr>
            <a:xfrm rot="-3729115">
              <a:off x="1279616" y="5629052"/>
              <a:ext cx="1536" cy="5404"/>
            </a:xfrm>
            <a:custGeom>
              <a:rect b="b" l="l" r="r" t="t"/>
              <a:pathLst>
                <a:path extrusionOk="0" h="36" w="10">
                  <a:moveTo>
                    <a:pt x="1" y="1"/>
                  </a:moveTo>
                  <a:cubicBezTo>
                    <a:pt x="1" y="18"/>
                    <a:pt x="1" y="27"/>
                    <a:pt x="10" y="36"/>
                  </a:cubicBezTo>
                  <a:cubicBezTo>
                    <a:pt x="1" y="18"/>
                    <a:pt x="1" y="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21"/>
            <p:cNvSpPr/>
            <p:nvPr/>
          </p:nvSpPr>
          <p:spPr>
            <a:xfrm rot="-3729115">
              <a:off x="-23411" y="4954732"/>
              <a:ext cx="1229" cy="1351"/>
            </a:xfrm>
            <a:custGeom>
              <a:rect b="b" l="l" r="r" t="t"/>
              <a:pathLst>
                <a:path extrusionOk="0" h="9" w="8">
                  <a:moveTo>
                    <a:pt x="2" y="1"/>
                  </a:moveTo>
                  <a:cubicBezTo>
                    <a:pt x="0" y="1"/>
                    <a:pt x="2" y="9"/>
                    <a:pt x="8" y="9"/>
                  </a:cubicBezTo>
                  <a:cubicBezTo>
                    <a:pt x="5" y="3"/>
                    <a:pt x="3" y="1"/>
                    <a:pt x="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21"/>
            <p:cNvSpPr/>
            <p:nvPr/>
          </p:nvSpPr>
          <p:spPr>
            <a:xfrm rot="-3729115">
              <a:off x="-18278" y="4919454"/>
              <a:ext cx="4148" cy="1351"/>
            </a:xfrm>
            <a:custGeom>
              <a:rect b="b" l="l" r="r" t="t"/>
              <a:pathLst>
                <a:path extrusionOk="0" h="9" w="27">
                  <a:moveTo>
                    <a:pt x="0" y="0"/>
                  </a:moveTo>
                  <a:cubicBezTo>
                    <a:pt x="9" y="0"/>
                    <a:pt x="18" y="9"/>
                    <a:pt x="27" y="9"/>
                  </a:cubicBezTo>
                  <a:cubicBezTo>
                    <a:pt x="18"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21"/>
            <p:cNvSpPr/>
            <p:nvPr/>
          </p:nvSpPr>
          <p:spPr>
            <a:xfrm rot="-3729115">
              <a:off x="121059" y="4992710"/>
              <a:ext cx="1383" cy="1501"/>
            </a:xfrm>
            <a:custGeom>
              <a:rect b="b" l="l" r="r" t="t"/>
              <a:pathLst>
                <a:path extrusionOk="0" h="10" w="9">
                  <a:moveTo>
                    <a:pt x="0" y="1"/>
                  </a:moveTo>
                  <a:lnTo>
                    <a:pt x="0" y="10"/>
                  </a:ln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21"/>
            <p:cNvSpPr/>
            <p:nvPr/>
          </p:nvSpPr>
          <p:spPr>
            <a:xfrm rot="-3729115">
              <a:off x="-24529" y="4951008"/>
              <a:ext cx="2919" cy="4053"/>
            </a:xfrm>
            <a:custGeom>
              <a:rect b="b" l="l" r="r" t="t"/>
              <a:pathLst>
                <a:path extrusionOk="0" h="27" w="19">
                  <a:moveTo>
                    <a:pt x="19" y="0"/>
                  </a:moveTo>
                  <a:cubicBezTo>
                    <a:pt x="19" y="9"/>
                    <a:pt x="10" y="18"/>
                    <a:pt x="1" y="27"/>
                  </a:cubicBezTo>
                  <a:cubicBezTo>
                    <a:pt x="10" y="18"/>
                    <a:pt x="19" y="9"/>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21"/>
            <p:cNvSpPr/>
            <p:nvPr/>
          </p:nvSpPr>
          <p:spPr>
            <a:xfrm rot="-3729115">
              <a:off x="-27555" y="4951725"/>
              <a:ext cx="1383" cy="2852"/>
            </a:xfrm>
            <a:custGeom>
              <a:rect b="b" l="l" r="r" t="t"/>
              <a:pathLst>
                <a:path extrusionOk="0" h="19" w="9">
                  <a:moveTo>
                    <a:pt x="9" y="0"/>
                  </a:moveTo>
                  <a:cubicBezTo>
                    <a:pt x="0" y="0"/>
                    <a:pt x="0" y="0"/>
                    <a:pt x="9" y="18"/>
                  </a:cubicBezTo>
                  <a:cubicBezTo>
                    <a:pt x="9" y="9"/>
                    <a:pt x="9" y="9"/>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21"/>
            <p:cNvSpPr/>
            <p:nvPr/>
          </p:nvSpPr>
          <p:spPr>
            <a:xfrm rot="-3729115">
              <a:off x="-21248" y="4954685"/>
              <a:ext cx="1383" cy="4203"/>
            </a:xfrm>
            <a:custGeom>
              <a:rect b="b" l="l" r="r" t="t"/>
              <a:pathLst>
                <a:path extrusionOk="0" h="28" w="9">
                  <a:moveTo>
                    <a:pt x="0" y="1"/>
                  </a:moveTo>
                  <a:cubicBezTo>
                    <a:pt x="9" y="9"/>
                    <a:pt x="9" y="18"/>
                    <a:pt x="9" y="27"/>
                  </a:cubicBezTo>
                  <a:cubicBezTo>
                    <a:pt x="9" y="18"/>
                    <a:pt x="9" y="9"/>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21"/>
            <p:cNvSpPr/>
            <p:nvPr/>
          </p:nvSpPr>
          <p:spPr>
            <a:xfrm rot="-3729115">
              <a:off x="954288" y="5430312"/>
              <a:ext cx="2919" cy="1801"/>
            </a:xfrm>
            <a:custGeom>
              <a:rect b="b" l="l" r="r" t="t"/>
              <a:pathLst>
                <a:path extrusionOk="0" h="12" w="19">
                  <a:moveTo>
                    <a:pt x="1" y="1"/>
                  </a:moveTo>
                  <a:cubicBezTo>
                    <a:pt x="12" y="8"/>
                    <a:pt x="17" y="11"/>
                    <a:pt x="17" y="11"/>
                  </a:cubicBezTo>
                  <a:cubicBezTo>
                    <a:pt x="18" y="11"/>
                    <a:pt x="11" y="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21"/>
            <p:cNvSpPr/>
            <p:nvPr/>
          </p:nvSpPr>
          <p:spPr>
            <a:xfrm rot="-3729115">
              <a:off x="329243" y="5102553"/>
              <a:ext cx="1536" cy="150"/>
            </a:xfrm>
            <a:custGeom>
              <a:rect b="b" l="l" r="r" t="t"/>
              <a:pathLst>
                <a:path extrusionOk="0" h="1" w="10">
                  <a:moveTo>
                    <a:pt x="10" y="1"/>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21"/>
            <p:cNvSpPr/>
            <p:nvPr/>
          </p:nvSpPr>
          <p:spPr>
            <a:xfrm rot="-3729115">
              <a:off x="316433" y="5107902"/>
              <a:ext cx="28731" cy="12159"/>
            </a:xfrm>
            <a:custGeom>
              <a:rect b="b" l="l" r="r" t="t"/>
              <a:pathLst>
                <a:path extrusionOk="0" h="81" w="187">
                  <a:moveTo>
                    <a:pt x="151" y="1"/>
                  </a:moveTo>
                  <a:lnTo>
                    <a:pt x="1" y="9"/>
                  </a:lnTo>
                  <a:lnTo>
                    <a:pt x="186" y="80"/>
                  </a:lnTo>
                  <a:cubicBezTo>
                    <a:pt x="124" y="36"/>
                    <a:pt x="133" y="18"/>
                    <a:pt x="1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21"/>
            <p:cNvSpPr/>
            <p:nvPr/>
          </p:nvSpPr>
          <p:spPr>
            <a:xfrm rot="-3729115">
              <a:off x="510462" y="4510568"/>
              <a:ext cx="215865" cy="1541615"/>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21"/>
            <p:cNvSpPr/>
            <p:nvPr/>
          </p:nvSpPr>
          <p:spPr>
            <a:xfrm rot="-3729115">
              <a:off x="582565" y="5277329"/>
              <a:ext cx="15210" cy="6755"/>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21"/>
            <p:cNvSpPr/>
            <p:nvPr/>
          </p:nvSpPr>
          <p:spPr>
            <a:xfrm rot="-3729115">
              <a:off x="435141" y="5207135"/>
              <a:ext cx="6914" cy="6755"/>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21"/>
            <p:cNvSpPr/>
            <p:nvPr/>
          </p:nvSpPr>
          <p:spPr>
            <a:xfrm rot="-3729115">
              <a:off x="8173" y="4968341"/>
              <a:ext cx="2919" cy="3903"/>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21"/>
            <p:cNvSpPr/>
            <p:nvPr/>
          </p:nvSpPr>
          <p:spPr>
            <a:xfrm rot="-3729115">
              <a:off x="1786" y="4958093"/>
              <a:ext cx="4148" cy="6755"/>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21"/>
            <p:cNvSpPr/>
            <p:nvPr/>
          </p:nvSpPr>
          <p:spPr>
            <a:xfrm rot="-3729115">
              <a:off x="964234" y="5494428"/>
              <a:ext cx="3226" cy="3603"/>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21"/>
            <p:cNvSpPr/>
            <p:nvPr/>
          </p:nvSpPr>
          <p:spPr>
            <a:xfrm rot="-3729115">
              <a:off x="454598" y="5213730"/>
              <a:ext cx="5531" cy="1201"/>
            </a:xfrm>
            <a:custGeom>
              <a:rect b="b" l="l" r="r" t="t"/>
              <a:pathLst>
                <a:path extrusionOk="0" h="8" w="36">
                  <a:moveTo>
                    <a:pt x="0" y="1"/>
                  </a:moveTo>
                  <a:cubicBezTo>
                    <a:pt x="5" y="5"/>
                    <a:pt x="9" y="7"/>
                    <a:pt x="15" y="7"/>
                  </a:cubicBezTo>
                  <a:cubicBezTo>
                    <a:pt x="20" y="7"/>
                    <a:pt x="27" y="5"/>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21"/>
            <p:cNvSpPr/>
            <p:nvPr/>
          </p:nvSpPr>
          <p:spPr>
            <a:xfrm rot="-3729115">
              <a:off x="755816" y="5335899"/>
              <a:ext cx="1536" cy="150"/>
            </a:xfrm>
            <a:custGeom>
              <a:rect b="b" l="l" r="r" t="t"/>
              <a:pathLst>
                <a:path extrusionOk="0" h="1" w="10">
                  <a:moveTo>
                    <a:pt x="1" y="0"/>
                  </a:moveTo>
                  <a:lnTo>
                    <a:pt x="1" y="0"/>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21"/>
            <p:cNvSpPr/>
            <p:nvPr/>
          </p:nvSpPr>
          <p:spPr>
            <a:xfrm rot="-3729115">
              <a:off x="171290" y="4991393"/>
              <a:ext cx="5531" cy="3302"/>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21"/>
            <p:cNvSpPr/>
            <p:nvPr/>
          </p:nvSpPr>
          <p:spPr>
            <a:xfrm rot="-3729115">
              <a:off x="-49463" y="4937541"/>
              <a:ext cx="5531" cy="6755"/>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21"/>
            <p:cNvSpPr/>
            <p:nvPr/>
          </p:nvSpPr>
          <p:spPr>
            <a:xfrm rot="-3729115">
              <a:off x="-72851" y="4862871"/>
              <a:ext cx="4148" cy="4803"/>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21"/>
            <p:cNvSpPr/>
            <p:nvPr/>
          </p:nvSpPr>
          <p:spPr>
            <a:xfrm rot="-3729115">
              <a:off x="-49589" y="4905583"/>
              <a:ext cx="13059" cy="8406"/>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21"/>
            <p:cNvSpPr/>
            <p:nvPr/>
          </p:nvSpPr>
          <p:spPr>
            <a:xfrm rot="-3729115">
              <a:off x="-51858" y="4902734"/>
              <a:ext cx="4302" cy="5554"/>
            </a:xfrm>
            <a:custGeom>
              <a:rect b="b" l="l" r="r" t="t"/>
              <a:pathLst>
                <a:path extrusionOk="0" h="37" w="28">
                  <a:moveTo>
                    <a:pt x="27" y="1"/>
                  </a:moveTo>
                  <a:cubicBezTo>
                    <a:pt x="1" y="1"/>
                    <a:pt x="27" y="19"/>
                    <a:pt x="27" y="36"/>
                  </a:cubicBezTo>
                  <a:cubicBezTo>
                    <a:pt x="27" y="27"/>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21"/>
            <p:cNvSpPr/>
            <p:nvPr/>
          </p:nvSpPr>
          <p:spPr>
            <a:xfrm rot="-3729115">
              <a:off x="-18894" y="4956650"/>
              <a:ext cx="13213" cy="7505"/>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21"/>
            <p:cNvSpPr/>
            <p:nvPr/>
          </p:nvSpPr>
          <p:spPr>
            <a:xfrm rot="-3729115">
              <a:off x="-35405" y="4894228"/>
              <a:ext cx="9679" cy="4053"/>
            </a:xfrm>
            <a:custGeom>
              <a:rect b="b" l="l" r="r" t="t"/>
              <a:pathLst>
                <a:path extrusionOk="0" h="27" w="63">
                  <a:moveTo>
                    <a:pt x="62" y="0"/>
                  </a:moveTo>
                  <a:lnTo>
                    <a:pt x="1" y="9"/>
                  </a:lnTo>
                  <a:lnTo>
                    <a:pt x="54" y="27"/>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21"/>
            <p:cNvSpPr/>
            <p:nvPr/>
          </p:nvSpPr>
          <p:spPr>
            <a:xfrm rot="-3729115">
              <a:off x="-10291" y="4910214"/>
              <a:ext cx="5531" cy="9457"/>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21"/>
            <p:cNvSpPr/>
            <p:nvPr/>
          </p:nvSpPr>
          <p:spPr>
            <a:xfrm rot="-3729115">
              <a:off x="-14899" y="4907048"/>
              <a:ext cx="1536" cy="6755"/>
            </a:xfrm>
            <a:custGeom>
              <a:rect b="b" l="l" r="r" t="t"/>
              <a:pathLst>
                <a:path extrusionOk="0" h="45" w="10">
                  <a:moveTo>
                    <a:pt x="1" y="1"/>
                  </a:moveTo>
                  <a:cubicBezTo>
                    <a:pt x="1" y="10"/>
                    <a:pt x="1" y="27"/>
                    <a:pt x="1" y="45"/>
                  </a:cubicBezTo>
                  <a:cubicBezTo>
                    <a:pt x="9" y="27"/>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21"/>
            <p:cNvSpPr/>
            <p:nvPr/>
          </p:nvSpPr>
          <p:spPr>
            <a:xfrm rot="-3729115">
              <a:off x="-19830" y="4893939"/>
              <a:ext cx="4302" cy="6905"/>
            </a:xfrm>
            <a:custGeom>
              <a:rect b="b" l="l" r="r" t="t"/>
              <a:pathLst>
                <a:path extrusionOk="0" h="46" w="28">
                  <a:moveTo>
                    <a:pt x="27" y="1"/>
                  </a:moveTo>
                  <a:lnTo>
                    <a:pt x="9" y="10"/>
                  </a:lnTo>
                  <a:lnTo>
                    <a:pt x="1" y="45"/>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21"/>
            <p:cNvSpPr/>
            <p:nvPr/>
          </p:nvSpPr>
          <p:spPr>
            <a:xfrm rot="-3729115">
              <a:off x="62574" y="4958203"/>
              <a:ext cx="6914" cy="9457"/>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21"/>
            <p:cNvSpPr/>
            <p:nvPr/>
          </p:nvSpPr>
          <p:spPr>
            <a:xfrm rot="-3729115">
              <a:off x="50378" y="4929150"/>
              <a:ext cx="10908" cy="4053"/>
            </a:xfrm>
            <a:custGeom>
              <a:rect b="b" l="l" r="r" t="t"/>
              <a:pathLst>
                <a:path extrusionOk="0" h="27" w="71">
                  <a:moveTo>
                    <a:pt x="44" y="0"/>
                  </a:moveTo>
                  <a:cubicBezTo>
                    <a:pt x="27" y="9"/>
                    <a:pt x="18" y="9"/>
                    <a:pt x="0" y="18"/>
                  </a:cubicBezTo>
                  <a:lnTo>
                    <a:pt x="71" y="27"/>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21"/>
            <p:cNvSpPr/>
            <p:nvPr/>
          </p:nvSpPr>
          <p:spPr>
            <a:xfrm rot="-3729115">
              <a:off x="73998" y="4932872"/>
              <a:ext cx="8297" cy="9757"/>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21"/>
            <p:cNvSpPr/>
            <p:nvPr/>
          </p:nvSpPr>
          <p:spPr>
            <a:xfrm rot="-3729115">
              <a:off x="151934" y="5028063"/>
              <a:ext cx="17822" cy="4053"/>
            </a:xfrm>
            <a:custGeom>
              <a:rect b="b" l="l" r="r" t="t"/>
              <a:pathLst>
                <a:path extrusionOk="0" h="27" w="116">
                  <a:moveTo>
                    <a:pt x="1" y="0"/>
                  </a:moveTo>
                  <a:lnTo>
                    <a:pt x="116" y="27"/>
                  </a:lnTo>
                  <a:lnTo>
                    <a:pt x="116"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21"/>
            <p:cNvSpPr/>
            <p:nvPr/>
          </p:nvSpPr>
          <p:spPr>
            <a:xfrm rot="-3729115">
              <a:off x="262276" y="5043150"/>
              <a:ext cx="19205" cy="12759"/>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21"/>
            <p:cNvSpPr/>
            <p:nvPr/>
          </p:nvSpPr>
          <p:spPr>
            <a:xfrm rot="-3729115">
              <a:off x="262640" y="5056144"/>
              <a:ext cx="2766" cy="2702"/>
            </a:xfrm>
            <a:custGeom>
              <a:rect b="b" l="l" r="r" t="t"/>
              <a:pathLst>
                <a:path extrusionOk="0" h="18" w="18">
                  <a:moveTo>
                    <a:pt x="0" y="0"/>
                  </a:moveTo>
                  <a:cubicBezTo>
                    <a:pt x="9" y="9"/>
                    <a:pt x="9" y="9"/>
                    <a:pt x="18" y="18"/>
                  </a:cubicBez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21"/>
            <p:cNvSpPr/>
            <p:nvPr/>
          </p:nvSpPr>
          <p:spPr>
            <a:xfrm rot="-3729115">
              <a:off x="579032" y="5251600"/>
              <a:ext cx="6914" cy="5404"/>
            </a:xfrm>
            <a:custGeom>
              <a:rect b="b" l="l" r="r" t="t"/>
              <a:pathLst>
                <a:path extrusionOk="0" h="36" w="45">
                  <a:moveTo>
                    <a:pt x="26" y="0"/>
                  </a:moveTo>
                  <a:cubicBezTo>
                    <a:pt x="0" y="9"/>
                    <a:pt x="0" y="18"/>
                    <a:pt x="0" y="36"/>
                  </a:cubicBez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21"/>
            <p:cNvSpPr/>
            <p:nvPr/>
          </p:nvSpPr>
          <p:spPr>
            <a:xfrm rot="-3729115">
              <a:off x="644631" y="5294007"/>
              <a:ext cx="9679" cy="4203"/>
            </a:xfrm>
            <a:custGeom>
              <a:rect b="b" l="l" r="r" t="t"/>
              <a:pathLst>
                <a:path extrusionOk="0" h="28" w="63">
                  <a:moveTo>
                    <a:pt x="62" y="1"/>
                  </a:moveTo>
                  <a:lnTo>
                    <a:pt x="1" y="27"/>
                  </a:lnTo>
                  <a:lnTo>
                    <a:pt x="1" y="27"/>
                  </a:lnTo>
                  <a:lnTo>
                    <a:pt x="62" y="19"/>
                  </a:lnTo>
                  <a:lnTo>
                    <a:pt x="62"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21"/>
            <p:cNvSpPr/>
            <p:nvPr/>
          </p:nvSpPr>
          <p:spPr>
            <a:xfrm rot="-3729115">
              <a:off x="708707" y="5302038"/>
              <a:ext cx="7836" cy="8856"/>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21"/>
            <p:cNvSpPr/>
            <p:nvPr/>
          </p:nvSpPr>
          <p:spPr>
            <a:xfrm rot="-3729115">
              <a:off x="806542" y="4478862"/>
              <a:ext cx="4148" cy="2852"/>
            </a:xfrm>
            <a:custGeom>
              <a:rect b="b" l="l" r="r" t="t"/>
              <a:pathLst>
                <a:path extrusionOk="0" h="19" w="27">
                  <a:moveTo>
                    <a:pt x="0" y="1"/>
                  </a:moveTo>
                  <a:lnTo>
                    <a:pt x="27" y="18"/>
                  </a:lnTo>
                  <a:cubicBezTo>
                    <a:pt x="18" y="10"/>
                    <a:pt x="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21"/>
            <p:cNvSpPr/>
            <p:nvPr/>
          </p:nvSpPr>
          <p:spPr>
            <a:xfrm rot="-3729115">
              <a:off x="783973" y="4471017"/>
              <a:ext cx="5685" cy="1201"/>
            </a:xfrm>
            <a:custGeom>
              <a:rect b="b" l="l" r="r" t="t"/>
              <a:pathLst>
                <a:path extrusionOk="0" h="8" w="37">
                  <a:moveTo>
                    <a:pt x="1" y="1"/>
                  </a:moveTo>
                  <a:cubicBezTo>
                    <a:pt x="10" y="5"/>
                    <a:pt x="19" y="7"/>
                    <a:pt x="25" y="7"/>
                  </a:cubicBezTo>
                  <a:cubicBezTo>
                    <a:pt x="32" y="7"/>
                    <a:pt x="36" y="5"/>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21"/>
            <p:cNvSpPr/>
            <p:nvPr/>
          </p:nvSpPr>
          <p:spPr>
            <a:xfrm rot="-3729115">
              <a:off x="362234" y="4393040"/>
              <a:ext cx="25812" cy="9457"/>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21"/>
            <p:cNvSpPr/>
            <p:nvPr/>
          </p:nvSpPr>
          <p:spPr>
            <a:xfrm rot="-3729115">
              <a:off x="595595" y="4432984"/>
              <a:ext cx="11062" cy="4053"/>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21"/>
            <p:cNvSpPr/>
            <p:nvPr/>
          </p:nvSpPr>
          <p:spPr>
            <a:xfrm rot="-3729115">
              <a:off x="626633" y="4394643"/>
              <a:ext cx="8297" cy="5404"/>
            </a:xfrm>
            <a:custGeom>
              <a:rect b="b" l="l" r="r" t="t"/>
              <a:pathLst>
                <a:path extrusionOk="0" h="36" w="54">
                  <a:moveTo>
                    <a:pt x="54" y="0"/>
                  </a:moveTo>
                  <a:lnTo>
                    <a:pt x="1" y="35"/>
                  </a:lnTo>
                  <a:cubicBezTo>
                    <a:pt x="19" y="27"/>
                    <a:pt x="36"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21"/>
            <p:cNvSpPr/>
            <p:nvPr/>
          </p:nvSpPr>
          <p:spPr>
            <a:xfrm rot="-3729115">
              <a:off x="913843" y="4523653"/>
              <a:ext cx="12445" cy="4203"/>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21"/>
            <p:cNvSpPr/>
            <p:nvPr/>
          </p:nvSpPr>
          <p:spPr>
            <a:xfrm rot="-3729115">
              <a:off x="209957" y="4284558"/>
              <a:ext cx="16440" cy="9457"/>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21"/>
            <p:cNvSpPr/>
            <p:nvPr/>
          </p:nvSpPr>
          <p:spPr>
            <a:xfrm rot="-3729115">
              <a:off x="739269" y="4582961"/>
              <a:ext cx="6914" cy="3302"/>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21"/>
            <p:cNvSpPr/>
            <p:nvPr/>
          </p:nvSpPr>
          <p:spPr>
            <a:xfrm rot="-3729115">
              <a:off x="216234" y="4298446"/>
              <a:ext cx="11062" cy="10808"/>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21"/>
            <p:cNvSpPr/>
            <p:nvPr/>
          </p:nvSpPr>
          <p:spPr>
            <a:xfrm rot="-3729115">
              <a:off x="1278527" y="4754672"/>
              <a:ext cx="1536" cy="150"/>
            </a:xfrm>
            <a:custGeom>
              <a:rect b="b" l="l" r="r" t="t"/>
              <a:pathLst>
                <a:path extrusionOk="0" h="1" w="10">
                  <a:moveTo>
                    <a:pt x="9" y="1"/>
                  </a:moveTo>
                  <a:cubicBezTo>
                    <a:pt x="9" y="1"/>
                    <a:pt x="9" y="1"/>
                    <a:pt x="1" y="1"/>
                  </a:cubicBezTo>
                  <a:cubicBezTo>
                    <a:pt x="9" y="1"/>
                    <a:pt x="9" y="1"/>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21"/>
            <p:cNvSpPr/>
            <p:nvPr/>
          </p:nvSpPr>
          <p:spPr>
            <a:xfrm rot="-3729115">
              <a:off x="1342112" y="4913671"/>
              <a:ext cx="2305" cy="4203"/>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21"/>
            <p:cNvSpPr/>
            <p:nvPr/>
          </p:nvSpPr>
          <p:spPr>
            <a:xfrm rot="-3729115">
              <a:off x="284574" y="4250963"/>
              <a:ext cx="2766" cy="1501"/>
            </a:xfrm>
            <a:custGeom>
              <a:rect b="b" l="l" r="r" t="t"/>
              <a:pathLst>
                <a:path extrusionOk="0" h="10" w="18">
                  <a:moveTo>
                    <a:pt x="0" y="10"/>
                  </a:moveTo>
                  <a:lnTo>
                    <a:pt x="0" y="10"/>
                  </a:lnTo>
                  <a:cubicBezTo>
                    <a:pt x="18" y="1"/>
                    <a:pt x="18" y="1"/>
                    <a:pt x="0"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21"/>
            <p:cNvSpPr/>
            <p:nvPr/>
          </p:nvSpPr>
          <p:spPr>
            <a:xfrm rot="-3729115">
              <a:off x="1067877" y="4670364"/>
              <a:ext cx="4148" cy="2702"/>
            </a:xfrm>
            <a:custGeom>
              <a:rect b="b" l="l" r="r" t="t"/>
              <a:pathLst>
                <a:path extrusionOk="0" h="18" w="27">
                  <a:moveTo>
                    <a:pt x="1" y="1"/>
                  </a:moveTo>
                  <a:cubicBezTo>
                    <a:pt x="17" y="13"/>
                    <a:pt x="24" y="17"/>
                    <a:pt x="25" y="17"/>
                  </a:cubicBezTo>
                  <a:cubicBezTo>
                    <a:pt x="26" y="17"/>
                    <a:pt x="19" y="10"/>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21"/>
            <p:cNvSpPr/>
            <p:nvPr/>
          </p:nvSpPr>
          <p:spPr>
            <a:xfrm rot="-3729115">
              <a:off x="497805" y="4312164"/>
              <a:ext cx="154" cy="1351"/>
            </a:xfrm>
            <a:custGeom>
              <a:rect b="b" l="l" r="r" t="t"/>
              <a:pathLst>
                <a:path extrusionOk="0" h="9" w="1">
                  <a:moveTo>
                    <a:pt x="0" y="9"/>
                  </a:moveTo>
                  <a:cubicBezTo>
                    <a:pt x="0" y="9"/>
                    <a:pt x="0" y="0"/>
                    <a:pt x="0" y="0"/>
                  </a:cubicBezTo>
                  <a:lnTo>
                    <a:pt x="0"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21"/>
            <p:cNvSpPr/>
            <p:nvPr/>
          </p:nvSpPr>
          <p:spPr>
            <a:xfrm rot="-3729115">
              <a:off x="473376" y="4321246"/>
              <a:ext cx="45017" cy="10658"/>
            </a:xfrm>
            <a:custGeom>
              <a:rect b="b" l="l" r="r" t="t"/>
              <a:pathLst>
                <a:path extrusionOk="0" h="71" w="293">
                  <a:moveTo>
                    <a:pt x="230" y="0"/>
                  </a:moveTo>
                  <a:lnTo>
                    <a:pt x="1" y="27"/>
                  </a:lnTo>
                  <a:lnTo>
                    <a:pt x="292" y="71"/>
                  </a:lnTo>
                  <a:cubicBezTo>
                    <a:pt x="195" y="44"/>
                    <a:pt x="204" y="27"/>
                    <a:pt x="23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21"/>
            <p:cNvSpPr/>
            <p:nvPr/>
          </p:nvSpPr>
          <p:spPr>
            <a:xfrm rot="-3729115">
              <a:off x="677807" y="3840839"/>
              <a:ext cx="207722" cy="1401113"/>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21"/>
            <p:cNvSpPr/>
            <p:nvPr/>
          </p:nvSpPr>
          <p:spPr>
            <a:xfrm rot="-3729115">
              <a:off x="151693" y="4235686"/>
              <a:ext cx="12291" cy="165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21"/>
            <p:cNvSpPr/>
            <p:nvPr/>
          </p:nvSpPr>
          <p:spPr>
            <a:xfrm rot="-3729115">
              <a:off x="749058" y="4456383"/>
              <a:ext cx="23200" cy="8106"/>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21"/>
            <p:cNvSpPr/>
            <p:nvPr/>
          </p:nvSpPr>
          <p:spPr>
            <a:xfrm rot="-3729115">
              <a:off x="600080" y="4401654"/>
              <a:ext cx="9679" cy="6755"/>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21"/>
            <p:cNvSpPr/>
            <p:nvPr/>
          </p:nvSpPr>
          <p:spPr>
            <a:xfrm rot="-3729115">
              <a:off x="168072" y="4261884"/>
              <a:ext cx="3380" cy="2702"/>
            </a:xfrm>
            <a:custGeom>
              <a:rect b="b" l="l" r="r" t="t"/>
              <a:pathLst>
                <a:path extrusionOk="0" h="18" w="22">
                  <a:moveTo>
                    <a:pt x="13" y="0"/>
                  </a:moveTo>
                  <a:cubicBezTo>
                    <a:pt x="8" y="10"/>
                    <a:pt x="0" y="17"/>
                    <a:pt x="0" y="17"/>
                  </a:cubicBezTo>
                  <a:cubicBezTo>
                    <a:pt x="0" y="17"/>
                    <a:pt x="6" y="12"/>
                    <a:pt x="2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21"/>
            <p:cNvSpPr/>
            <p:nvPr/>
          </p:nvSpPr>
          <p:spPr>
            <a:xfrm rot="-3729115">
              <a:off x="159257" y="4251432"/>
              <a:ext cx="9679" cy="5554"/>
            </a:xfrm>
            <a:custGeom>
              <a:rect b="b" l="l" r="r" t="t"/>
              <a:pathLst>
                <a:path extrusionOk="0" h="37" w="63">
                  <a:moveTo>
                    <a:pt x="1" y="1"/>
                  </a:moveTo>
                  <a:cubicBezTo>
                    <a:pt x="27" y="10"/>
                    <a:pt x="27" y="18"/>
                    <a:pt x="18" y="36"/>
                  </a:cubicBezTo>
                  <a:cubicBezTo>
                    <a:pt x="45" y="36"/>
                    <a:pt x="62" y="18"/>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21"/>
            <p:cNvSpPr/>
            <p:nvPr/>
          </p:nvSpPr>
          <p:spPr>
            <a:xfrm rot="-3729115">
              <a:off x="1047208" y="4759432"/>
              <a:ext cx="5685" cy="3302"/>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21"/>
            <p:cNvSpPr/>
            <p:nvPr/>
          </p:nvSpPr>
          <p:spPr>
            <a:xfrm rot="-3729115">
              <a:off x="621585" y="4399512"/>
              <a:ext cx="8297" cy="2252"/>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21"/>
            <p:cNvSpPr/>
            <p:nvPr/>
          </p:nvSpPr>
          <p:spPr>
            <a:xfrm rot="-3729115">
              <a:off x="912991" y="4530318"/>
              <a:ext cx="2766" cy="1501"/>
            </a:xfrm>
            <a:custGeom>
              <a:rect b="b" l="l" r="r" t="t"/>
              <a:pathLst>
                <a:path extrusionOk="0" h="10" w="18">
                  <a:moveTo>
                    <a:pt x="0" y="1"/>
                  </a:moveTo>
                  <a:lnTo>
                    <a:pt x="0" y="9"/>
                  </a:lnTo>
                  <a:lnTo>
                    <a:pt x="18" y="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21"/>
            <p:cNvSpPr/>
            <p:nvPr/>
          </p:nvSpPr>
          <p:spPr>
            <a:xfrm rot="-3729115">
              <a:off x="339462" y="4226892"/>
              <a:ext cx="6914" cy="4203"/>
            </a:xfrm>
            <a:custGeom>
              <a:rect b="b" l="l" r="r" t="t"/>
              <a:pathLst>
                <a:path extrusionOk="0" h="28" w="45">
                  <a:moveTo>
                    <a:pt x="45" y="1"/>
                  </a:moveTo>
                  <a:cubicBezTo>
                    <a:pt x="27" y="19"/>
                    <a:pt x="18" y="27"/>
                    <a:pt x="1" y="27"/>
                  </a:cubicBezTo>
                  <a:cubicBezTo>
                    <a:pt x="18" y="27"/>
                    <a:pt x="36" y="19"/>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21"/>
            <p:cNvSpPr/>
            <p:nvPr/>
          </p:nvSpPr>
          <p:spPr>
            <a:xfrm rot="-3729115">
              <a:off x="136543" y="4256610"/>
              <a:ext cx="19820" cy="6755"/>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21"/>
            <p:cNvSpPr/>
            <p:nvPr/>
          </p:nvSpPr>
          <p:spPr>
            <a:xfrm rot="-3729115">
              <a:off x="225006" y="4227611"/>
              <a:ext cx="12291" cy="8406"/>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21"/>
            <p:cNvSpPr/>
            <p:nvPr/>
          </p:nvSpPr>
          <p:spPr>
            <a:xfrm rot="-3729115">
              <a:off x="214295" y="4191149"/>
              <a:ext cx="16440" cy="4203"/>
            </a:xfrm>
            <a:custGeom>
              <a:rect b="b" l="l" r="r" t="t"/>
              <a:pathLst>
                <a:path extrusionOk="0" h="28" w="107">
                  <a:moveTo>
                    <a:pt x="63" y="1"/>
                  </a:moveTo>
                  <a:cubicBezTo>
                    <a:pt x="45" y="18"/>
                    <a:pt x="27" y="18"/>
                    <a:pt x="1" y="27"/>
                  </a:cubicBezTo>
                  <a:lnTo>
                    <a:pt x="107" y="27"/>
                  </a:ln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21"/>
            <p:cNvSpPr/>
            <p:nvPr/>
          </p:nvSpPr>
          <p:spPr>
            <a:xfrm rot="-3729115">
              <a:off x="240990" y="4188341"/>
              <a:ext cx="12906" cy="8256"/>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21"/>
            <p:cNvSpPr/>
            <p:nvPr/>
          </p:nvSpPr>
          <p:spPr>
            <a:xfrm rot="-3729115">
              <a:off x="310102" y="4283223"/>
              <a:ext cx="28577" cy="1501"/>
            </a:xfrm>
            <a:custGeom>
              <a:rect b="b" l="l" r="r" t="t"/>
              <a:pathLst>
                <a:path extrusionOk="0" h="10" w="186">
                  <a:moveTo>
                    <a:pt x="0" y="1"/>
                  </a:moveTo>
                  <a:lnTo>
                    <a:pt x="185" y="9"/>
                  </a:lnTo>
                  <a:lnTo>
                    <a:pt x="17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21"/>
            <p:cNvSpPr/>
            <p:nvPr/>
          </p:nvSpPr>
          <p:spPr>
            <a:xfrm rot="-3729115">
              <a:off x="426673" y="4260771"/>
              <a:ext cx="28731" cy="12009"/>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21"/>
            <p:cNvSpPr/>
            <p:nvPr/>
          </p:nvSpPr>
          <p:spPr>
            <a:xfrm rot="-3729115">
              <a:off x="429861" y="4278887"/>
              <a:ext cx="4148" cy="2852"/>
            </a:xfrm>
            <a:custGeom>
              <a:rect b="b" l="l" r="r" t="t"/>
              <a:pathLst>
                <a:path extrusionOk="0" h="19" w="27">
                  <a:moveTo>
                    <a:pt x="0" y="1"/>
                  </a:moveTo>
                  <a:cubicBezTo>
                    <a:pt x="9" y="9"/>
                    <a:pt x="18" y="9"/>
                    <a:pt x="27" y="18"/>
                  </a:cubicBezTo>
                  <a:cubicBezTo>
                    <a:pt x="27" y="9"/>
                    <a:pt x="18"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21"/>
            <p:cNvSpPr/>
            <p:nvPr/>
          </p:nvSpPr>
          <p:spPr>
            <a:xfrm rot="-3729115">
              <a:off x="1357462" y="4937239"/>
              <a:ext cx="8297" cy="6755"/>
            </a:xfrm>
            <a:custGeom>
              <a:rect b="b" l="l" r="r" t="t"/>
              <a:pathLst>
                <a:path extrusionOk="0" h="45" w="54">
                  <a:moveTo>
                    <a:pt x="35" y="1"/>
                  </a:moveTo>
                  <a:lnTo>
                    <a:pt x="0" y="45"/>
                  </a:lnTo>
                  <a:lnTo>
                    <a:pt x="0" y="45"/>
                  </a:lnTo>
                  <a:lnTo>
                    <a:pt x="53" y="9"/>
                  </a:lnTo>
                  <a:lnTo>
                    <a:pt x="3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21"/>
            <p:cNvSpPr/>
            <p:nvPr/>
          </p:nvSpPr>
          <p:spPr>
            <a:xfrm rot="-3729115">
              <a:off x="1366780" y="4929727"/>
              <a:ext cx="17822" cy="5404"/>
            </a:xfrm>
            <a:custGeom>
              <a:rect b="b" l="l" r="r" t="t"/>
              <a:pathLst>
                <a:path extrusionOk="0" h="36" w="116">
                  <a:moveTo>
                    <a:pt x="116" y="0"/>
                  </a:moveTo>
                  <a:lnTo>
                    <a:pt x="1" y="18"/>
                  </a:lnTo>
                  <a:lnTo>
                    <a:pt x="107" y="36"/>
                  </a:lnTo>
                  <a:cubicBezTo>
                    <a:pt x="98" y="27"/>
                    <a:pt x="89" y="9"/>
                    <a:pt x="1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21"/>
            <p:cNvSpPr/>
            <p:nvPr/>
          </p:nvSpPr>
          <p:spPr>
            <a:xfrm rot="-3729115">
              <a:off x="754912" y="4421836"/>
              <a:ext cx="9679" cy="4203"/>
            </a:xfrm>
            <a:custGeom>
              <a:rect b="b" l="l" r="r" t="t"/>
              <a:pathLst>
                <a:path extrusionOk="0" h="28" w="63">
                  <a:moveTo>
                    <a:pt x="36" y="1"/>
                  </a:moveTo>
                  <a:cubicBezTo>
                    <a:pt x="10" y="1"/>
                    <a:pt x="10" y="10"/>
                    <a:pt x="1" y="27"/>
                  </a:cubicBez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21"/>
            <p:cNvSpPr/>
            <p:nvPr/>
          </p:nvSpPr>
          <p:spPr>
            <a:xfrm rot="-3729115">
              <a:off x="809544" y="4474331"/>
              <a:ext cx="15057" cy="2702"/>
            </a:xfrm>
            <a:custGeom>
              <a:rect b="b" l="l" r="r" t="t"/>
              <a:pathLst>
                <a:path extrusionOk="0" h="18" w="98">
                  <a:moveTo>
                    <a:pt x="97" y="0"/>
                  </a:moveTo>
                  <a:lnTo>
                    <a:pt x="0" y="18"/>
                  </a:lnTo>
                  <a:lnTo>
                    <a:pt x="97" y="9"/>
                  </a:lnTo>
                  <a:lnTo>
                    <a:pt x="9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21"/>
            <p:cNvSpPr/>
            <p:nvPr/>
          </p:nvSpPr>
          <p:spPr>
            <a:xfrm rot="-3729115">
              <a:off x="870486" y="4484953"/>
              <a:ext cx="17669" cy="9457"/>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26" name="Google Shape;5526;p21"/>
          <p:cNvGrpSpPr/>
          <p:nvPr/>
        </p:nvGrpSpPr>
        <p:grpSpPr>
          <a:xfrm>
            <a:off x="7908875" y="4154475"/>
            <a:ext cx="1916100" cy="1358175"/>
            <a:chOff x="7908875" y="4154475"/>
            <a:chExt cx="1916100" cy="1358175"/>
          </a:xfrm>
        </p:grpSpPr>
        <p:sp>
          <p:nvSpPr>
            <p:cNvPr id="5527" name="Google Shape;5527;p21"/>
            <p:cNvSpPr/>
            <p:nvPr/>
          </p:nvSpPr>
          <p:spPr>
            <a:xfrm>
              <a:off x="8779377" y="4370038"/>
              <a:ext cx="129212" cy="2202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21"/>
            <p:cNvSpPr/>
            <p:nvPr/>
          </p:nvSpPr>
          <p:spPr>
            <a:xfrm>
              <a:off x="8114272" y="4577985"/>
              <a:ext cx="116875" cy="198396"/>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21"/>
            <p:cNvSpPr/>
            <p:nvPr/>
          </p:nvSpPr>
          <p:spPr>
            <a:xfrm>
              <a:off x="8278762" y="4269743"/>
              <a:ext cx="126182" cy="17593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21"/>
            <p:cNvSpPr/>
            <p:nvPr/>
          </p:nvSpPr>
          <p:spPr>
            <a:xfrm>
              <a:off x="9106843" y="4200427"/>
              <a:ext cx="119905" cy="18497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21"/>
            <p:cNvSpPr/>
            <p:nvPr/>
          </p:nvSpPr>
          <p:spPr>
            <a:xfrm>
              <a:off x="7908875" y="4154475"/>
              <a:ext cx="117741" cy="184197"/>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21"/>
            <p:cNvSpPr/>
            <p:nvPr/>
          </p:nvSpPr>
          <p:spPr>
            <a:xfrm>
              <a:off x="9499889" y="4264322"/>
              <a:ext cx="103456" cy="171418"/>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21"/>
            <p:cNvSpPr/>
            <p:nvPr/>
          </p:nvSpPr>
          <p:spPr>
            <a:xfrm>
              <a:off x="9699009" y="4512671"/>
              <a:ext cx="125965" cy="207173"/>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21"/>
            <p:cNvSpPr/>
            <p:nvPr/>
          </p:nvSpPr>
          <p:spPr>
            <a:xfrm>
              <a:off x="9337563" y="4839887"/>
              <a:ext cx="132025" cy="16986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21"/>
            <p:cNvSpPr/>
            <p:nvPr/>
          </p:nvSpPr>
          <p:spPr>
            <a:xfrm>
              <a:off x="9155974" y="5222479"/>
              <a:ext cx="154102" cy="175162"/>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21"/>
            <p:cNvSpPr/>
            <p:nvPr/>
          </p:nvSpPr>
          <p:spPr>
            <a:xfrm>
              <a:off x="8811842" y="5340199"/>
              <a:ext cx="141332" cy="17245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21"/>
            <p:cNvSpPr/>
            <p:nvPr/>
          </p:nvSpPr>
          <p:spPr>
            <a:xfrm>
              <a:off x="8953391" y="4965869"/>
              <a:ext cx="111031" cy="183552"/>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21"/>
            <p:cNvSpPr/>
            <p:nvPr/>
          </p:nvSpPr>
          <p:spPr>
            <a:xfrm>
              <a:off x="8548224" y="5138577"/>
              <a:ext cx="108434" cy="14095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21"/>
            <p:cNvSpPr/>
            <p:nvPr/>
          </p:nvSpPr>
          <p:spPr>
            <a:xfrm>
              <a:off x="9640356" y="5201826"/>
              <a:ext cx="114061" cy="167546"/>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21"/>
            <p:cNvSpPr/>
            <p:nvPr/>
          </p:nvSpPr>
          <p:spPr>
            <a:xfrm>
              <a:off x="8301704" y="5283663"/>
              <a:ext cx="134839" cy="175420"/>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21"/>
            <p:cNvSpPr/>
            <p:nvPr/>
          </p:nvSpPr>
          <p:spPr>
            <a:xfrm>
              <a:off x="8110592" y="4945603"/>
              <a:ext cx="132025" cy="1669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21"/>
            <p:cNvSpPr/>
            <p:nvPr/>
          </p:nvSpPr>
          <p:spPr>
            <a:xfrm>
              <a:off x="9120478" y="4553202"/>
              <a:ext cx="117741" cy="196718"/>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21"/>
            <p:cNvSpPr/>
            <p:nvPr/>
          </p:nvSpPr>
          <p:spPr>
            <a:xfrm>
              <a:off x="8584369" y="4779478"/>
              <a:ext cx="103456" cy="174129"/>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2">
  <p:cSld name="CUSTOM_7">
    <p:spTree>
      <p:nvGrpSpPr>
        <p:cNvPr id="5544" name="Shape 5544"/>
        <p:cNvGrpSpPr/>
        <p:nvPr/>
      </p:nvGrpSpPr>
      <p:grpSpPr>
        <a:xfrm>
          <a:off x="0" y="0"/>
          <a:ext cx="0" cy="0"/>
          <a:chOff x="0" y="0"/>
          <a:chExt cx="0" cy="0"/>
        </a:xfrm>
      </p:grpSpPr>
      <p:sp>
        <p:nvSpPr>
          <p:cNvPr id="5545" name="Google Shape;5545;p22"/>
          <p:cNvSpPr txBox="1"/>
          <p:nvPr>
            <p:ph type="title"/>
          </p:nvPr>
        </p:nvSpPr>
        <p:spPr>
          <a:xfrm>
            <a:off x="720000" y="540050"/>
            <a:ext cx="4209600" cy="6240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4000"/>
              <a:buFont typeface="Bellota"/>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5546" name="Google Shape;5546;p22"/>
          <p:cNvSpPr txBox="1"/>
          <p:nvPr>
            <p:ph idx="1" type="subTitle"/>
          </p:nvPr>
        </p:nvSpPr>
        <p:spPr>
          <a:xfrm>
            <a:off x="929450" y="1223038"/>
            <a:ext cx="2148600" cy="624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5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547" name="Google Shape;5547;p22"/>
          <p:cNvSpPr txBox="1"/>
          <p:nvPr>
            <p:ph idx="2" type="subTitle"/>
          </p:nvPr>
        </p:nvSpPr>
        <p:spPr>
          <a:xfrm>
            <a:off x="491400" y="1906025"/>
            <a:ext cx="4482600" cy="3186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sz="1500"/>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sp>
        <p:nvSpPr>
          <p:cNvPr id="5548" name="Google Shape;5548;p22"/>
          <p:cNvSpPr txBox="1"/>
          <p:nvPr>
            <p:ph idx="3" type="subTitle"/>
          </p:nvPr>
        </p:nvSpPr>
        <p:spPr>
          <a:xfrm>
            <a:off x="4801050" y="1906025"/>
            <a:ext cx="3823800" cy="23928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Char char="●"/>
              <a:defRPr sz="1500"/>
            </a:lvl1pPr>
            <a:lvl2pPr lvl="1" rtl="0">
              <a:spcBef>
                <a:spcPts val="1600"/>
              </a:spcBef>
              <a:spcAft>
                <a:spcPts val="0"/>
              </a:spcAft>
              <a:buSzPts val="1500"/>
              <a:buChar char="○"/>
              <a:defRPr/>
            </a:lvl2pPr>
            <a:lvl3pPr lvl="2" rtl="0">
              <a:spcBef>
                <a:spcPts val="1600"/>
              </a:spcBef>
              <a:spcAft>
                <a:spcPts val="0"/>
              </a:spcAft>
              <a:buSzPts val="1500"/>
              <a:buChar char="■"/>
              <a:defRPr/>
            </a:lvl3pPr>
            <a:lvl4pPr lvl="3" rtl="0">
              <a:spcBef>
                <a:spcPts val="1600"/>
              </a:spcBef>
              <a:spcAft>
                <a:spcPts val="0"/>
              </a:spcAft>
              <a:buSzPts val="1500"/>
              <a:buChar char="●"/>
              <a:defRPr/>
            </a:lvl4pPr>
            <a:lvl5pPr lvl="4" rtl="0">
              <a:spcBef>
                <a:spcPts val="1600"/>
              </a:spcBef>
              <a:spcAft>
                <a:spcPts val="0"/>
              </a:spcAft>
              <a:buSzPts val="1500"/>
              <a:buChar char="○"/>
              <a:defRPr/>
            </a:lvl5pPr>
            <a:lvl6pPr lvl="5" rtl="0">
              <a:spcBef>
                <a:spcPts val="1600"/>
              </a:spcBef>
              <a:spcAft>
                <a:spcPts val="0"/>
              </a:spcAft>
              <a:buSzPts val="1500"/>
              <a:buChar char="■"/>
              <a:defRPr/>
            </a:lvl6pPr>
            <a:lvl7pPr lvl="6" rtl="0">
              <a:spcBef>
                <a:spcPts val="1600"/>
              </a:spcBef>
              <a:spcAft>
                <a:spcPts val="0"/>
              </a:spcAft>
              <a:buSzPts val="1500"/>
              <a:buChar char="●"/>
              <a:defRPr/>
            </a:lvl7pPr>
            <a:lvl8pPr lvl="7" rtl="0">
              <a:spcBef>
                <a:spcPts val="1600"/>
              </a:spcBef>
              <a:spcAft>
                <a:spcPts val="0"/>
              </a:spcAft>
              <a:buSzPts val="1500"/>
              <a:buChar char="○"/>
              <a:defRPr/>
            </a:lvl8pPr>
            <a:lvl9pPr lvl="8" rtl="0">
              <a:spcBef>
                <a:spcPts val="1600"/>
              </a:spcBef>
              <a:spcAft>
                <a:spcPts val="1600"/>
              </a:spcAft>
              <a:buSzPts val="1500"/>
              <a:buChar char="■"/>
              <a:defRPr/>
            </a:lvl9pPr>
          </a:lstStyle>
          <a:p/>
        </p:txBody>
      </p:sp>
      <p:sp>
        <p:nvSpPr>
          <p:cNvPr id="5549" name="Google Shape;5549;p22"/>
          <p:cNvSpPr txBox="1"/>
          <p:nvPr>
            <p:ph idx="4" type="subTitle"/>
          </p:nvPr>
        </p:nvSpPr>
        <p:spPr>
          <a:xfrm>
            <a:off x="5285900" y="1220700"/>
            <a:ext cx="2148600" cy="6240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500">
                <a:solidFill>
                  <a:schemeClr val="dk1"/>
                </a:solidFill>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9">
    <p:spTree>
      <p:nvGrpSpPr>
        <p:cNvPr id="5550" name="Shape 5550"/>
        <p:cNvGrpSpPr/>
        <p:nvPr/>
      </p:nvGrpSpPr>
      <p:grpSpPr>
        <a:xfrm>
          <a:off x="0" y="0"/>
          <a:ext cx="0" cy="0"/>
          <a:chOff x="0" y="0"/>
          <a:chExt cx="0" cy="0"/>
        </a:xfrm>
      </p:grpSpPr>
      <p:sp>
        <p:nvSpPr>
          <p:cNvPr id="5551" name="Google Shape;5551;p23"/>
          <p:cNvSpPr/>
          <p:nvPr/>
        </p:nvSpPr>
        <p:spPr>
          <a:xfrm rot="-327073">
            <a:off x="3990242" y="-725349"/>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23"/>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53" name="Google Shape;5553;p23"/>
          <p:cNvGrpSpPr/>
          <p:nvPr/>
        </p:nvGrpSpPr>
        <p:grpSpPr>
          <a:xfrm>
            <a:off x="-704950" y="-642225"/>
            <a:ext cx="2437573" cy="2007727"/>
            <a:chOff x="-704950" y="-642225"/>
            <a:chExt cx="2437573" cy="2007727"/>
          </a:xfrm>
        </p:grpSpPr>
        <p:sp>
          <p:nvSpPr>
            <p:cNvPr id="5554" name="Google Shape;5554;p23"/>
            <p:cNvSpPr/>
            <p:nvPr/>
          </p:nvSpPr>
          <p:spPr>
            <a:xfrm>
              <a:off x="143714" y="-292899"/>
              <a:ext cx="250649" cy="181714"/>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23"/>
            <p:cNvSpPr/>
            <p:nvPr/>
          </p:nvSpPr>
          <p:spPr>
            <a:xfrm>
              <a:off x="-310207" y="-464574"/>
              <a:ext cx="212488" cy="169983"/>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23"/>
            <p:cNvSpPr/>
            <p:nvPr/>
          </p:nvSpPr>
          <p:spPr>
            <a:xfrm>
              <a:off x="82052" y="-555465"/>
              <a:ext cx="205704" cy="15441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23"/>
            <p:cNvSpPr/>
            <p:nvPr/>
          </p:nvSpPr>
          <p:spPr>
            <a:xfrm>
              <a:off x="575466" y="-358707"/>
              <a:ext cx="211459" cy="146448"/>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23"/>
            <p:cNvSpPr/>
            <p:nvPr/>
          </p:nvSpPr>
          <p:spPr>
            <a:xfrm>
              <a:off x="682132" y="-74820"/>
              <a:ext cx="175903" cy="16577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23"/>
            <p:cNvSpPr/>
            <p:nvPr/>
          </p:nvSpPr>
          <p:spPr>
            <a:xfrm>
              <a:off x="534762" y="326739"/>
              <a:ext cx="184564" cy="23999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23"/>
            <p:cNvSpPr/>
            <p:nvPr/>
          </p:nvSpPr>
          <p:spPr>
            <a:xfrm>
              <a:off x="135113" y="456436"/>
              <a:ext cx="153551" cy="19455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23"/>
            <p:cNvSpPr/>
            <p:nvPr/>
          </p:nvSpPr>
          <p:spPr>
            <a:xfrm>
              <a:off x="-233766" y="732282"/>
              <a:ext cx="138772" cy="226792"/>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23"/>
            <p:cNvSpPr/>
            <p:nvPr/>
          </p:nvSpPr>
          <p:spPr>
            <a:xfrm>
              <a:off x="-487560" y="662343"/>
              <a:ext cx="127626" cy="217717"/>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23"/>
            <p:cNvSpPr/>
            <p:nvPr/>
          </p:nvSpPr>
          <p:spPr>
            <a:xfrm>
              <a:off x="-181917" y="368717"/>
              <a:ext cx="184383" cy="183854"/>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23"/>
            <p:cNvSpPr/>
            <p:nvPr/>
          </p:nvSpPr>
          <p:spPr>
            <a:xfrm>
              <a:off x="-436074" y="304533"/>
              <a:ext cx="81228" cy="189018"/>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23"/>
            <p:cNvSpPr/>
            <p:nvPr/>
          </p:nvSpPr>
          <p:spPr>
            <a:xfrm>
              <a:off x="554508" y="-642225"/>
              <a:ext cx="227026" cy="8255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23"/>
            <p:cNvSpPr/>
            <p:nvPr/>
          </p:nvSpPr>
          <p:spPr>
            <a:xfrm>
              <a:off x="1036837" y="-483903"/>
              <a:ext cx="221574" cy="85729"/>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23"/>
            <p:cNvSpPr/>
            <p:nvPr/>
          </p:nvSpPr>
          <p:spPr>
            <a:xfrm>
              <a:off x="1086203" y="-224805"/>
              <a:ext cx="228237" cy="94583"/>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23"/>
            <p:cNvSpPr/>
            <p:nvPr/>
          </p:nvSpPr>
          <p:spPr>
            <a:xfrm>
              <a:off x="1226789" y="50230"/>
              <a:ext cx="260946" cy="97460"/>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23"/>
            <p:cNvSpPr/>
            <p:nvPr/>
          </p:nvSpPr>
          <p:spPr>
            <a:xfrm>
              <a:off x="232511" y="743643"/>
              <a:ext cx="159245" cy="199937"/>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23"/>
            <p:cNvSpPr/>
            <p:nvPr/>
          </p:nvSpPr>
          <p:spPr>
            <a:xfrm>
              <a:off x="30870" y="956190"/>
              <a:ext cx="75292" cy="227013"/>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23"/>
            <p:cNvSpPr/>
            <p:nvPr/>
          </p:nvSpPr>
          <p:spPr>
            <a:xfrm>
              <a:off x="-323775" y="1149334"/>
              <a:ext cx="140044" cy="216168"/>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23"/>
            <p:cNvSpPr/>
            <p:nvPr/>
          </p:nvSpPr>
          <p:spPr>
            <a:xfrm>
              <a:off x="-704950" y="310583"/>
              <a:ext cx="135501" cy="22893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23"/>
            <p:cNvSpPr/>
            <p:nvPr/>
          </p:nvSpPr>
          <p:spPr>
            <a:xfrm>
              <a:off x="-540923" y="-122995"/>
              <a:ext cx="159063" cy="20399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23"/>
            <p:cNvSpPr/>
            <p:nvPr/>
          </p:nvSpPr>
          <p:spPr>
            <a:xfrm>
              <a:off x="201499" y="64468"/>
              <a:ext cx="206552" cy="180165"/>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23"/>
            <p:cNvSpPr/>
            <p:nvPr/>
          </p:nvSpPr>
          <p:spPr>
            <a:xfrm>
              <a:off x="-197969" y="-26866"/>
              <a:ext cx="159185" cy="199052"/>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23"/>
            <p:cNvSpPr/>
            <p:nvPr/>
          </p:nvSpPr>
          <p:spPr>
            <a:xfrm>
              <a:off x="886318" y="125702"/>
              <a:ext cx="175660" cy="89861"/>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23"/>
            <p:cNvSpPr/>
            <p:nvPr/>
          </p:nvSpPr>
          <p:spPr>
            <a:xfrm>
              <a:off x="1544000" y="-175670"/>
              <a:ext cx="188623" cy="149621"/>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23"/>
            <p:cNvSpPr/>
            <p:nvPr/>
          </p:nvSpPr>
          <p:spPr>
            <a:xfrm>
              <a:off x="-618636" y="943501"/>
              <a:ext cx="111090" cy="196691"/>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79" name="Google Shape;5579;p23"/>
          <p:cNvSpPr txBox="1"/>
          <p:nvPr>
            <p:ph type="title"/>
          </p:nvPr>
        </p:nvSpPr>
        <p:spPr>
          <a:xfrm>
            <a:off x="720000" y="540000"/>
            <a:ext cx="4794900" cy="790200"/>
          </a:xfrm>
          <a:prstGeom prst="rect">
            <a:avLst/>
          </a:prstGeom>
        </p:spPr>
        <p:txBody>
          <a:bodyPr anchorCtr="0" anchor="t" bIns="91425" lIns="91425" spcFirstLastPara="1" rIns="91425" wrap="square" tIns="91425">
            <a:noAutofit/>
          </a:bodyPr>
          <a:lstStyle>
            <a:lvl1pPr lvl="0" rtl="0">
              <a:spcBef>
                <a:spcPts val="0"/>
              </a:spcBef>
              <a:spcAft>
                <a:spcPts val="0"/>
              </a:spcAft>
              <a:buSzPts val="2900"/>
              <a:buNone/>
              <a:defRPr sz="4000">
                <a:latin typeface="Sue Ellen Francisco"/>
                <a:ea typeface="Sue Ellen Francisco"/>
                <a:cs typeface="Sue Ellen Francisco"/>
                <a:sym typeface="Sue Ellen Francisco"/>
              </a:defRPr>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580" name="Google Shape;5580;p23"/>
          <p:cNvSpPr txBox="1"/>
          <p:nvPr>
            <p:ph idx="1" type="subTitle"/>
          </p:nvPr>
        </p:nvSpPr>
        <p:spPr>
          <a:xfrm>
            <a:off x="726850" y="1968925"/>
            <a:ext cx="4582500" cy="20832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5581" name="Google Shape;5581;p23"/>
          <p:cNvGrpSpPr/>
          <p:nvPr/>
        </p:nvGrpSpPr>
        <p:grpSpPr>
          <a:xfrm>
            <a:off x="6006460" y="4653954"/>
            <a:ext cx="1321329" cy="1007567"/>
            <a:chOff x="6006460" y="4653954"/>
            <a:chExt cx="1321329" cy="1007567"/>
          </a:xfrm>
        </p:grpSpPr>
        <p:sp>
          <p:nvSpPr>
            <p:cNvPr id="5582" name="Google Shape;5582;p23"/>
            <p:cNvSpPr/>
            <p:nvPr/>
          </p:nvSpPr>
          <p:spPr>
            <a:xfrm rot="-647180">
              <a:off x="6921388" y="4710800"/>
              <a:ext cx="129211" cy="220212"/>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23"/>
            <p:cNvSpPr/>
            <p:nvPr/>
          </p:nvSpPr>
          <p:spPr>
            <a:xfrm rot="-647180">
              <a:off x="6305017" y="5040889"/>
              <a:ext cx="116874" cy="198397"/>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23"/>
            <p:cNvSpPr/>
            <p:nvPr/>
          </p:nvSpPr>
          <p:spPr>
            <a:xfrm rot="-647180">
              <a:off x="6406732" y="4706638"/>
              <a:ext cx="126181" cy="175937"/>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23"/>
            <p:cNvSpPr/>
            <p:nvPr/>
          </p:nvSpPr>
          <p:spPr>
            <a:xfrm rot="-647180">
              <a:off x="6022656" y="4663344"/>
              <a:ext cx="117740" cy="184198"/>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23"/>
            <p:cNvSpPr/>
            <p:nvPr/>
          </p:nvSpPr>
          <p:spPr>
            <a:xfrm rot="-647180">
              <a:off x="7200563" y="5265564"/>
              <a:ext cx="111031" cy="183553"/>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23"/>
            <p:cNvSpPr/>
            <p:nvPr/>
          </p:nvSpPr>
          <p:spPr>
            <a:xfrm rot="-647180">
              <a:off x="6830912" y="5511664"/>
              <a:ext cx="108433" cy="140956"/>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23"/>
            <p:cNvSpPr/>
            <p:nvPr/>
          </p:nvSpPr>
          <p:spPr>
            <a:xfrm rot="-647180">
              <a:off x="6367118" y="5401562"/>
              <a:ext cx="132025" cy="166901"/>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23"/>
            <p:cNvSpPr/>
            <p:nvPr/>
          </p:nvSpPr>
          <p:spPr>
            <a:xfrm rot="-647180">
              <a:off x="6802364" y="5152318"/>
              <a:ext cx="103455" cy="174130"/>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4">
  <p:cSld name="CUSTOM_8">
    <p:spTree>
      <p:nvGrpSpPr>
        <p:cNvPr id="5590" name="Shape 5590"/>
        <p:cNvGrpSpPr/>
        <p:nvPr/>
      </p:nvGrpSpPr>
      <p:grpSpPr>
        <a:xfrm>
          <a:off x="0" y="0"/>
          <a:ext cx="0" cy="0"/>
          <a:chOff x="0" y="0"/>
          <a:chExt cx="0" cy="0"/>
        </a:xfrm>
      </p:grpSpPr>
      <p:sp>
        <p:nvSpPr>
          <p:cNvPr id="5591" name="Google Shape;5591;p24"/>
          <p:cNvSpPr/>
          <p:nvPr/>
        </p:nvSpPr>
        <p:spPr>
          <a:xfrm flipH="1" rot="5400000">
            <a:off x="1922841" y="-2113133"/>
            <a:ext cx="5354126" cy="9335792"/>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24"/>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60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sp>
        <p:nvSpPr>
          <p:cNvPr id="5593" name="Google Shape;5593;p24"/>
          <p:cNvSpPr/>
          <p:nvPr/>
        </p:nvSpPr>
        <p:spPr>
          <a:xfrm rot="-64">
            <a:off x="7055676" y="-630231"/>
            <a:ext cx="3585636" cy="5046264"/>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594" name="Google Shape;5594;p24"/>
          <p:cNvGrpSpPr/>
          <p:nvPr/>
        </p:nvGrpSpPr>
        <p:grpSpPr>
          <a:xfrm>
            <a:off x="-76198" y="3850548"/>
            <a:ext cx="1511626" cy="1503576"/>
            <a:chOff x="-76198" y="3850548"/>
            <a:chExt cx="1511626" cy="1503576"/>
          </a:xfrm>
        </p:grpSpPr>
        <p:sp>
          <p:nvSpPr>
            <p:cNvPr id="5595" name="Google Shape;5595;p24"/>
            <p:cNvSpPr/>
            <p:nvPr/>
          </p:nvSpPr>
          <p:spPr>
            <a:xfrm rot="-837351">
              <a:off x="969595" y="3936568"/>
              <a:ext cx="149625" cy="32623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24"/>
            <p:cNvSpPr/>
            <p:nvPr/>
          </p:nvSpPr>
          <p:spPr>
            <a:xfrm rot="-837351">
              <a:off x="264541" y="4429037"/>
              <a:ext cx="135339" cy="293921"/>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24"/>
            <p:cNvSpPr/>
            <p:nvPr/>
          </p:nvSpPr>
          <p:spPr>
            <a:xfrm rot="-837351">
              <a:off x="380840" y="3930117"/>
              <a:ext cx="146116" cy="260647"/>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24"/>
            <p:cNvSpPr/>
            <p:nvPr/>
          </p:nvSpPr>
          <p:spPr>
            <a:xfrm rot="-837351">
              <a:off x="-58491" y="3865556"/>
              <a:ext cx="136342" cy="27288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24"/>
            <p:cNvSpPr/>
            <p:nvPr/>
          </p:nvSpPr>
          <p:spPr>
            <a:xfrm rot="-837351">
              <a:off x="1289103" y="4764234"/>
              <a:ext cx="128572" cy="271929"/>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24"/>
            <p:cNvSpPr/>
            <p:nvPr/>
          </p:nvSpPr>
          <p:spPr>
            <a:xfrm rot="-837351">
              <a:off x="866234" y="5131255"/>
              <a:ext cx="125565" cy="208823"/>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24"/>
            <p:cNvSpPr/>
            <p:nvPr/>
          </p:nvSpPr>
          <p:spPr>
            <a:xfrm rot="-837351">
              <a:off x="335480" y="4967092"/>
              <a:ext cx="152883" cy="247261"/>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24"/>
            <p:cNvSpPr/>
            <p:nvPr/>
          </p:nvSpPr>
          <p:spPr>
            <a:xfrm rot="-837351">
              <a:off x="833609" y="4595188"/>
              <a:ext cx="119800" cy="257970"/>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5">
  <p:cSld name="CUSTOM_15">
    <p:spTree>
      <p:nvGrpSpPr>
        <p:cNvPr id="5603" name="Shape 5603"/>
        <p:cNvGrpSpPr/>
        <p:nvPr/>
      </p:nvGrpSpPr>
      <p:grpSpPr>
        <a:xfrm>
          <a:off x="0" y="0"/>
          <a:ext cx="0" cy="0"/>
          <a:chOff x="0" y="0"/>
          <a:chExt cx="0" cy="0"/>
        </a:xfrm>
      </p:grpSpPr>
      <p:sp>
        <p:nvSpPr>
          <p:cNvPr id="5604" name="Google Shape;5604;p25"/>
          <p:cNvSpPr/>
          <p:nvPr/>
        </p:nvSpPr>
        <p:spPr>
          <a:xfrm rot="-327073">
            <a:off x="4147967" y="-869499"/>
            <a:ext cx="6738707" cy="3605283"/>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25"/>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60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grpSp>
        <p:nvGrpSpPr>
          <p:cNvPr id="5606" name="Google Shape;5606;p25"/>
          <p:cNvGrpSpPr/>
          <p:nvPr/>
        </p:nvGrpSpPr>
        <p:grpSpPr>
          <a:xfrm>
            <a:off x="6994522" y="133747"/>
            <a:ext cx="2333820" cy="1179893"/>
            <a:chOff x="6994522" y="133747"/>
            <a:chExt cx="2333820" cy="1179893"/>
          </a:xfrm>
        </p:grpSpPr>
        <p:sp>
          <p:nvSpPr>
            <p:cNvPr id="5607" name="Google Shape;5607;p25"/>
            <p:cNvSpPr/>
            <p:nvPr/>
          </p:nvSpPr>
          <p:spPr>
            <a:xfrm rot="-10086778">
              <a:off x="9109798" y="929425"/>
              <a:ext cx="91136" cy="37749"/>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25"/>
            <p:cNvSpPr/>
            <p:nvPr/>
          </p:nvSpPr>
          <p:spPr>
            <a:xfrm rot="-10086778">
              <a:off x="9235914" y="1017030"/>
              <a:ext cx="90789" cy="4219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25"/>
            <p:cNvSpPr/>
            <p:nvPr/>
          </p:nvSpPr>
          <p:spPr>
            <a:xfrm rot="-10086778">
              <a:off x="9045455" y="1052860"/>
              <a:ext cx="120908" cy="42930"/>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25"/>
            <p:cNvSpPr/>
            <p:nvPr/>
          </p:nvSpPr>
          <p:spPr>
            <a:xfrm rot="-10086778">
              <a:off x="8836183" y="1000761"/>
              <a:ext cx="95809" cy="40022"/>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25"/>
            <p:cNvSpPr/>
            <p:nvPr/>
          </p:nvSpPr>
          <p:spPr>
            <a:xfrm rot="-10086778">
              <a:off x="8967618" y="929222"/>
              <a:ext cx="73912" cy="35898"/>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25"/>
            <p:cNvSpPr/>
            <p:nvPr/>
          </p:nvSpPr>
          <p:spPr>
            <a:xfrm rot="-10086778">
              <a:off x="8718787" y="702202"/>
              <a:ext cx="101002" cy="43617"/>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25"/>
            <p:cNvSpPr/>
            <p:nvPr/>
          </p:nvSpPr>
          <p:spPr>
            <a:xfrm rot="-10086778">
              <a:off x="8363765" y="661680"/>
              <a:ext cx="101262" cy="41926"/>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25"/>
            <p:cNvSpPr/>
            <p:nvPr/>
          </p:nvSpPr>
          <p:spPr>
            <a:xfrm rot="-10086778">
              <a:off x="7440222" y="1261476"/>
              <a:ext cx="110696" cy="40921"/>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25"/>
            <p:cNvSpPr/>
            <p:nvPr/>
          </p:nvSpPr>
          <p:spPr>
            <a:xfrm rot="-10086778">
              <a:off x="7200079" y="1228780"/>
              <a:ext cx="76249" cy="33942"/>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25"/>
            <p:cNvSpPr/>
            <p:nvPr/>
          </p:nvSpPr>
          <p:spPr>
            <a:xfrm rot="-10086778">
              <a:off x="7166687" y="1027553"/>
              <a:ext cx="90703" cy="33308"/>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25"/>
            <p:cNvSpPr/>
            <p:nvPr/>
          </p:nvSpPr>
          <p:spPr>
            <a:xfrm rot="-10086778">
              <a:off x="7617173" y="1081841"/>
              <a:ext cx="121860" cy="41503"/>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25"/>
            <p:cNvSpPr/>
            <p:nvPr/>
          </p:nvSpPr>
          <p:spPr>
            <a:xfrm rot="-10086778">
              <a:off x="7354435" y="1144881"/>
              <a:ext cx="109051" cy="47054"/>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25"/>
            <p:cNvSpPr/>
            <p:nvPr/>
          </p:nvSpPr>
          <p:spPr>
            <a:xfrm rot="-10086778">
              <a:off x="7364832" y="1010333"/>
              <a:ext cx="90010" cy="38912"/>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25"/>
            <p:cNvSpPr/>
            <p:nvPr/>
          </p:nvSpPr>
          <p:spPr>
            <a:xfrm rot="-10086778">
              <a:off x="7471522" y="997982"/>
              <a:ext cx="111561" cy="41397"/>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25"/>
            <p:cNvSpPr/>
            <p:nvPr/>
          </p:nvSpPr>
          <p:spPr>
            <a:xfrm rot="-10086778">
              <a:off x="7609414" y="1215914"/>
              <a:ext cx="82827" cy="34207"/>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25"/>
            <p:cNvSpPr/>
            <p:nvPr/>
          </p:nvSpPr>
          <p:spPr>
            <a:xfrm rot="-10086778">
              <a:off x="7259399" y="145439"/>
              <a:ext cx="115542" cy="5398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25"/>
            <p:cNvSpPr/>
            <p:nvPr/>
          </p:nvSpPr>
          <p:spPr>
            <a:xfrm rot="-10086778">
              <a:off x="7481328" y="170523"/>
              <a:ext cx="59805" cy="32092"/>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25"/>
            <p:cNvSpPr/>
            <p:nvPr/>
          </p:nvSpPr>
          <p:spPr>
            <a:xfrm rot="-10086778">
              <a:off x="7514736" y="382305"/>
              <a:ext cx="94165" cy="47847"/>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25"/>
            <p:cNvSpPr/>
            <p:nvPr/>
          </p:nvSpPr>
          <p:spPr>
            <a:xfrm rot="-10086778">
              <a:off x="7205909" y="329869"/>
              <a:ext cx="99877" cy="43036"/>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25"/>
            <p:cNvSpPr/>
            <p:nvPr/>
          </p:nvSpPr>
          <p:spPr>
            <a:xfrm rot="-10086778">
              <a:off x="7338870" y="279054"/>
              <a:ext cx="112686" cy="39652"/>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25"/>
            <p:cNvSpPr/>
            <p:nvPr/>
          </p:nvSpPr>
          <p:spPr>
            <a:xfrm rot="-10086778">
              <a:off x="7572072" y="297435"/>
              <a:ext cx="123072" cy="36639"/>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25"/>
            <p:cNvSpPr/>
            <p:nvPr/>
          </p:nvSpPr>
          <p:spPr>
            <a:xfrm rot="-10086778">
              <a:off x="7474269" y="476587"/>
              <a:ext cx="94165" cy="49486"/>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25"/>
            <p:cNvSpPr/>
            <p:nvPr/>
          </p:nvSpPr>
          <p:spPr>
            <a:xfrm rot="-10086778">
              <a:off x="6995825" y="221851"/>
              <a:ext cx="125495" cy="42771"/>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25"/>
            <p:cNvSpPr/>
            <p:nvPr/>
          </p:nvSpPr>
          <p:spPr>
            <a:xfrm rot="-10086778">
              <a:off x="7289677" y="688137"/>
              <a:ext cx="92088" cy="42348"/>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25"/>
            <p:cNvSpPr/>
            <p:nvPr/>
          </p:nvSpPr>
          <p:spPr>
            <a:xfrm rot="-10086778">
              <a:off x="7761775" y="779020"/>
              <a:ext cx="77374" cy="31986"/>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25"/>
            <p:cNvSpPr/>
            <p:nvPr/>
          </p:nvSpPr>
          <p:spPr>
            <a:xfrm rot="-10086778">
              <a:off x="7733869" y="634383"/>
              <a:ext cx="79192" cy="33149"/>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25"/>
            <p:cNvSpPr/>
            <p:nvPr/>
          </p:nvSpPr>
          <p:spPr>
            <a:xfrm rot="-10086778">
              <a:off x="7939316" y="899940"/>
              <a:ext cx="103772" cy="44992"/>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34" name="Google Shape;5634;p25"/>
          <p:cNvSpPr/>
          <p:nvPr/>
        </p:nvSpPr>
        <p:spPr>
          <a:xfrm rot="10800000">
            <a:off x="-359231" y="133756"/>
            <a:ext cx="5288256" cy="5531734"/>
          </a:xfrm>
          <a:custGeom>
            <a:rect b="b" l="l" r="r" t="t"/>
            <a:pathLst>
              <a:path extrusionOk="0" h="93072" w="111767">
                <a:moveTo>
                  <a:pt x="0" y="0"/>
                </a:moveTo>
                <a:cubicBezTo>
                  <a:pt x="81" y="1487"/>
                  <a:pt x="305" y="2974"/>
                  <a:pt x="652" y="4399"/>
                </a:cubicBezTo>
                <a:cubicBezTo>
                  <a:pt x="2220" y="10753"/>
                  <a:pt x="6069" y="16313"/>
                  <a:pt x="10590" y="21058"/>
                </a:cubicBezTo>
                <a:cubicBezTo>
                  <a:pt x="20345" y="31323"/>
                  <a:pt x="33522" y="38308"/>
                  <a:pt x="47513" y="40589"/>
                </a:cubicBezTo>
                <a:cubicBezTo>
                  <a:pt x="55720" y="41933"/>
                  <a:pt x="64131" y="41709"/>
                  <a:pt x="72278" y="43440"/>
                </a:cubicBezTo>
                <a:cubicBezTo>
                  <a:pt x="80403" y="45171"/>
                  <a:pt x="88631" y="49346"/>
                  <a:pt x="92317" y="56800"/>
                </a:cubicBezTo>
                <a:cubicBezTo>
                  <a:pt x="95820" y="63887"/>
                  <a:pt x="94578" y="72502"/>
                  <a:pt x="97449" y="79874"/>
                </a:cubicBezTo>
                <a:cubicBezTo>
                  <a:pt x="99792" y="85923"/>
                  <a:pt x="104944" y="90790"/>
                  <a:pt x="111094" y="92847"/>
                </a:cubicBezTo>
                <a:cubicBezTo>
                  <a:pt x="111318" y="92929"/>
                  <a:pt x="111543" y="93010"/>
                  <a:pt x="111767" y="93071"/>
                </a:cubicBezTo>
                <a:lnTo>
                  <a:pt x="11176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_12">
    <p:spTree>
      <p:nvGrpSpPr>
        <p:cNvPr id="5635" name="Shape 5635"/>
        <p:cNvGrpSpPr/>
        <p:nvPr/>
      </p:nvGrpSpPr>
      <p:grpSpPr>
        <a:xfrm>
          <a:off x="0" y="0"/>
          <a:ext cx="0" cy="0"/>
          <a:chOff x="0" y="0"/>
          <a:chExt cx="0" cy="0"/>
        </a:xfrm>
      </p:grpSpPr>
      <p:sp>
        <p:nvSpPr>
          <p:cNvPr id="5636" name="Google Shape;5636;p26"/>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lvl1pPr lvl="0" rtl="0" algn="ctr">
              <a:spcBef>
                <a:spcPts val="0"/>
              </a:spcBef>
              <a:spcAft>
                <a:spcPts val="0"/>
              </a:spcAft>
              <a:buSzPts val="4800"/>
              <a:buNone/>
              <a:defRPr>
                <a:latin typeface="Sue Ellen Francisco"/>
                <a:ea typeface="Sue Ellen Francisco"/>
                <a:cs typeface="Sue Ellen Francisco"/>
                <a:sym typeface="Sue Ellen Francisco"/>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sp>
        <p:nvSpPr>
          <p:cNvPr id="5637" name="Google Shape;5637;p26"/>
          <p:cNvSpPr txBox="1"/>
          <p:nvPr>
            <p:ph idx="1" type="subTitle"/>
          </p:nvPr>
        </p:nvSpPr>
        <p:spPr>
          <a:xfrm>
            <a:off x="5046475" y="3798450"/>
            <a:ext cx="2723700" cy="3957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5638" name="Google Shape;5638;p26"/>
          <p:cNvSpPr/>
          <p:nvPr/>
        </p:nvSpPr>
        <p:spPr>
          <a:xfrm rot="-1662365">
            <a:off x="-2288393" y="-2054344"/>
            <a:ext cx="7176538" cy="4092919"/>
          </a:xfrm>
          <a:custGeom>
            <a:rect b="b" l="l" r="r" t="t"/>
            <a:pathLst>
              <a:path extrusionOk="0" h="24194" w="32978">
                <a:moveTo>
                  <a:pt x="18199" y="0"/>
                </a:moveTo>
                <a:cubicBezTo>
                  <a:pt x="17656" y="0"/>
                  <a:pt x="17103" y="80"/>
                  <a:pt x="16539" y="247"/>
                </a:cubicBezTo>
                <a:cubicBezTo>
                  <a:pt x="13374" y="1053"/>
                  <a:pt x="10524" y="4013"/>
                  <a:pt x="7812" y="6462"/>
                </a:cubicBezTo>
                <a:cubicBezTo>
                  <a:pt x="5148" y="9017"/>
                  <a:pt x="2622" y="11062"/>
                  <a:pt x="1301" y="12511"/>
                </a:cubicBezTo>
                <a:cubicBezTo>
                  <a:pt x="0" y="14003"/>
                  <a:pt x="629" y="15208"/>
                  <a:pt x="3398" y="17143"/>
                </a:cubicBezTo>
                <a:cubicBezTo>
                  <a:pt x="6096" y="18969"/>
                  <a:pt x="10929" y="21524"/>
                  <a:pt x="16391" y="23073"/>
                </a:cubicBezTo>
                <a:cubicBezTo>
                  <a:pt x="18962" y="23836"/>
                  <a:pt x="21410" y="24193"/>
                  <a:pt x="23567" y="24193"/>
                </a:cubicBezTo>
                <a:cubicBezTo>
                  <a:pt x="25990" y="24193"/>
                  <a:pt x="28046" y="23743"/>
                  <a:pt x="29498" y="22911"/>
                </a:cubicBezTo>
                <a:cubicBezTo>
                  <a:pt x="32315" y="21347"/>
                  <a:pt x="32978" y="18421"/>
                  <a:pt x="31667" y="14822"/>
                </a:cubicBezTo>
                <a:cubicBezTo>
                  <a:pt x="30342" y="11257"/>
                  <a:pt x="27825" y="7120"/>
                  <a:pt x="25190" y="4136"/>
                </a:cubicBezTo>
                <a:cubicBezTo>
                  <a:pt x="22981" y="1678"/>
                  <a:pt x="20696" y="0"/>
                  <a:pt x="1819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39" name="Google Shape;5639;p26"/>
          <p:cNvGrpSpPr/>
          <p:nvPr/>
        </p:nvGrpSpPr>
        <p:grpSpPr>
          <a:xfrm>
            <a:off x="-373376" y="3535870"/>
            <a:ext cx="2536013" cy="2146992"/>
            <a:chOff x="-373376" y="3535870"/>
            <a:chExt cx="2536013" cy="2146992"/>
          </a:xfrm>
        </p:grpSpPr>
        <p:sp>
          <p:nvSpPr>
            <p:cNvPr id="5640" name="Google Shape;5640;p26"/>
            <p:cNvSpPr/>
            <p:nvPr/>
          </p:nvSpPr>
          <p:spPr>
            <a:xfrm rot="1085081">
              <a:off x="-140495" y="3875874"/>
              <a:ext cx="2047171" cy="148656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26"/>
            <p:cNvSpPr/>
            <p:nvPr/>
          </p:nvSpPr>
          <p:spPr>
            <a:xfrm rot="1085081">
              <a:off x="-140495" y="3875874"/>
              <a:ext cx="2047171" cy="148656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26"/>
            <p:cNvSpPr/>
            <p:nvPr/>
          </p:nvSpPr>
          <p:spPr>
            <a:xfrm rot="1085081">
              <a:off x="460482" y="4566583"/>
              <a:ext cx="9623" cy="2591"/>
            </a:xfrm>
            <a:custGeom>
              <a:rect b="b" l="l" r="r" t="t"/>
              <a:pathLst>
                <a:path extrusionOk="0" h="19" w="54">
                  <a:moveTo>
                    <a:pt x="54" y="0"/>
                  </a:moveTo>
                  <a:cubicBezTo>
                    <a:pt x="45" y="0"/>
                    <a:pt x="10" y="18"/>
                    <a:pt x="1" y="18"/>
                  </a:cubicBezTo>
                  <a:cubicBezTo>
                    <a:pt x="10" y="18"/>
                    <a:pt x="54" y="0"/>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26"/>
            <p:cNvSpPr/>
            <p:nvPr/>
          </p:nvSpPr>
          <p:spPr>
            <a:xfrm rot="1085081">
              <a:off x="488345" y="4567816"/>
              <a:ext cx="8019" cy="2591"/>
            </a:xfrm>
            <a:custGeom>
              <a:rect b="b" l="l" r="r" t="t"/>
              <a:pathLst>
                <a:path extrusionOk="0" h="19" w="45">
                  <a:moveTo>
                    <a:pt x="44" y="0"/>
                  </a:moveTo>
                  <a:lnTo>
                    <a:pt x="0" y="18"/>
                  </a:lnTo>
                  <a:lnTo>
                    <a:pt x="18" y="18"/>
                  </a:lnTo>
                  <a:lnTo>
                    <a:pt x="4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26"/>
            <p:cNvSpPr/>
            <p:nvPr/>
          </p:nvSpPr>
          <p:spPr>
            <a:xfrm rot="1085081">
              <a:off x="485012" y="4567512"/>
              <a:ext cx="12652" cy="3682"/>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26"/>
            <p:cNvSpPr/>
            <p:nvPr/>
          </p:nvSpPr>
          <p:spPr>
            <a:xfrm rot="1085081">
              <a:off x="457246" y="4566793"/>
              <a:ext cx="1782" cy="1227"/>
            </a:xfrm>
            <a:custGeom>
              <a:rect b="b" l="l" r="r" t="t"/>
              <a:pathLst>
                <a:path extrusionOk="0" h="9" w="10">
                  <a:moveTo>
                    <a:pt x="0" y="9"/>
                  </a:moveTo>
                  <a:cubicBezTo>
                    <a:pt x="9" y="0"/>
                    <a:pt x="9" y="0"/>
                    <a:pt x="9" y="0"/>
                  </a:cubicBezTo>
                  <a:cubicBezTo>
                    <a:pt x="9" y="0"/>
                    <a:pt x="9" y="0"/>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26"/>
            <p:cNvSpPr/>
            <p:nvPr/>
          </p:nvSpPr>
          <p:spPr>
            <a:xfrm rot="1085081">
              <a:off x="457116" y="4567608"/>
              <a:ext cx="178" cy="136"/>
            </a:xfrm>
            <a:custGeom>
              <a:rect b="b" l="l" r="r" t="t"/>
              <a:pathLst>
                <a:path extrusionOk="0" h="1" w="1">
                  <a:moveTo>
                    <a:pt x="0" y="1"/>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26"/>
            <p:cNvSpPr/>
            <p:nvPr/>
          </p:nvSpPr>
          <p:spPr>
            <a:xfrm rot="1085081">
              <a:off x="449373" y="4565767"/>
              <a:ext cx="11048" cy="2455"/>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26"/>
            <p:cNvSpPr/>
            <p:nvPr/>
          </p:nvSpPr>
          <p:spPr>
            <a:xfrm rot="1085081">
              <a:off x="470225" y="4567162"/>
              <a:ext cx="1782" cy="1364"/>
            </a:xfrm>
            <a:custGeom>
              <a:rect b="b" l="l" r="r" t="t"/>
              <a:pathLst>
                <a:path extrusionOk="0" h="10" w="10">
                  <a:moveTo>
                    <a:pt x="10" y="1"/>
                  </a:moveTo>
                  <a:lnTo>
                    <a:pt x="1" y="9"/>
                  </a:lnTo>
                  <a:cubicBezTo>
                    <a:pt x="10" y="9"/>
                    <a:pt x="1" y="9"/>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26"/>
            <p:cNvSpPr/>
            <p:nvPr/>
          </p:nvSpPr>
          <p:spPr>
            <a:xfrm rot="1085081">
              <a:off x="465365" y="4567360"/>
              <a:ext cx="4811" cy="1364"/>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26"/>
            <p:cNvSpPr/>
            <p:nvPr/>
          </p:nvSpPr>
          <p:spPr>
            <a:xfrm rot="1085081">
              <a:off x="468867" y="4566739"/>
              <a:ext cx="9623" cy="2591"/>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26"/>
            <p:cNvSpPr/>
            <p:nvPr/>
          </p:nvSpPr>
          <p:spPr>
            <a:xfrm rot="1085081">
              <a:off x="507519" y="4569817"/>
              <a:ext cx="4990" cy="1227"/>
            </a:xfrm>
            <a:custGeom>
              <a:rect b="b" l="l" r="r" t="t"/>
              <a:pathLst>
                <a:path extrusionOk="0" h="9" w="28">
                  <a:moveTo>
                    <a:pt x="1" y="9"/>
                  </a:moveTo>
                  <a:lnTo>
                    <a:pt x="27" y="0"/>
                  </a:lnTo>
                  <a:lnTo>
                    <a:pt x="1" y="9"/>
                  </a:lnTo>
                  <a:cubicBezTo>
                    <a:pt x="1" y="9"/>
                    <a:pt x="1" y="9"/>
                    <a:pt x="1"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26"/>
            <p:cNvSpPr/>
            <p:nvPr/>
          </p:nvSpPr>
          <p:spPr>
            <a:xfrm rot="1085081">
              <a:off x="452550" y="4566066"/>
              <a:ext cx="14434" cy="2455"/>
            </a:xfrm>
            <a:custGeom>
              <a:rect b="b" l="l" r="r" t="t"/>
              <a:pathLst>
                <a:path extrusionOk="0" h="18" w="81">
                  <a:moveTo>
                    <a:pt x="54" y="0"/>
                  </a:moveTo>
                  <a:cubicBezTo>
                    <a:pt x="45" y="9"/>
                    <a:pt x="27" y="9"/>
                    <a:pt x="1" y="18"/>
                  </a:cubicBezTo>
                  <a:cubicBezTo>
                    <a:pt x="27" y="18"/>
                    <a:pt x="54" y="9"/>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26"/>
            <p:cNvSpPr/>
            <p:nvPr/>
          </p:nvSpPr>
          <p:spPr>
            <a:xfrm rot="1085081">
              <a:off x="466890" y="4567858"/>
              <a:ext cx="4811" cy="1364"/>
            </a:xfrm>
            <a:custGeom>
              <a:rect b="b" l="l" r="r" t="t"/>
              <a:pathLst>
                <a:path extrusionOk="0" h="10" w="27">
                  <a:moveTo>
                    <a:pt x="27" y="0"/>
                  </a:moveTo>
                  <a:cubicBezTo>
                    <a:pt x="27" y="0"/>
                    <a:pt x="18" y="0"/>
                    <a:pt x="0" y="9"/>
                  </a:cubicBez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26"/>
            <p:cNvSpPr/>
            <p:nvPr/>
          </p:nvSpPr>
          <p:spPr>
            <a:xfrm rot="1085081">
              <a:off x="478551" y="4567691"/>
              <a:ext cx="11048" cy="2455"/>
            </a:xfrm>
            <a:custGeom>
              <a:rect b="b" l="l" r="r" t="t"/>
              <a:pathLst>
                <a:path extrusionOk="0" h="18" w="62">
                  <a:moveTo>
                    <a:pt x="62" y="0"/>
                  </a:moveTo>
                  <a:lnTo>
                    <a:pt x="0" y="18"/>
                  </a:lnTo>
                  <a:lnTo>
                    <a:pt x="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26"/>
            <p:cNvSpPr/>
            <p:nvPr/>
          </p:nvSpPr>
          <p:spPr>
            <a:xfrm rot="1085081">
              <a:off x="444395" y="4565584"/>
              <a:ext cx="12830" cy="2591"/>
            </a:xfrm>
            <a:custGeom>
              <a:rect b="b" l="l" r="r" t="t"/>
              <a:pathLst>
                <a:path extrusionOk="0" h="19" w="72">
                  <a:moveTo>
                    <a:pt x="71" y="1"/>
                  </a:moveTo>
                  <a:lnTo>
                    <a:pt x="1" y="19"/>
                  </a:lnTo>
                  <a:lnTo>
                    <a:pt x="45" y="10"/>
                  </a:lnTo>
                  <a:lnTo>
                    <a:pt x="7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26"/>
            <p:cNvSpPr/>
            <p:nvPr/>
          </p:nvSpPr>
          <p:spPr>
            <a:xfrm rot="1085081">
              <a:off x="439765" y="4564337"/>
              <a:ext cx="14256" cy="3819"/>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26"/>
            <p:cNvSpPr/>
            <p:nvPr/>
          </p:nvSpPr>
          <p:spPr>
            <a:xfrm rot="1085081">
              <a:off x="450838" y="4565518"/>
              <a:ext cx="6593" cy="2455"/>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26"/>
            <p:cNvSpPr/>
            <p:nvPr/>
          </p:nvSpPr>
          <p:spPr>
            <a:xfrm rot="1085081">
              <a:off x="460482" y="4566583"/>
              <a:ext cx="9623" cy="2591"/>
            </a:xfrm>
            <a:custGeom>
              <a:rect b="b" l="l" r="r" t="t"/>
              <a:pathLst>
                <a:path extrusionOk="0" h="19" w="54">
                  <a:moveTo>
                    <a:pt x="54" y="0"/>
                  </a:moveTo>
                  <a:cubicBezTo>
                    <a:pt x="45" y="0"/>
                    <a:pt x="10" y="9"/>
                    <a:pt x="1" y="18"/>
                  </a:cubicBezTo>
                  <a:lnTo>
                    <a:pt x="5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26"/>
            <p:cNvSpPr/>
            <p:nvPr/>
          </p:nvSpPr>
          <p:spPr>
            <a:xfrm rot="1085081">
              <a:off x="470075" y="4568110"/>
              <a:ext cx="178" cy="136"/>
            </a:xfrm>
            <a:custGeom>
              <a:rect b="b" l="l" r="r" t="t"/>
              <a:pathLst>
                <a:path extrusionOk="0" h="1" w="1">
                  <a:moveTo>
                    <a:pt x="1" y="0"/>
                  </a:moveTo>
                  <a:lnTo>
                    <a:pt x="1" y="0"/>
                  </a:lnTo>
                  <a:cubicBezTo>
                    <a:pt x="1" y="0"/>
                    <a:pt x="1" y="0"/>
                    <a:pt x="1" y="0"/>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26"/>
            <p:cNvSpPr/>
            <p:nvPr/>
          </p:nvSpPr>
          <p:spPr>
            <a:xfrm rot="1085081">
              <a:off x="470075" y="4568110"/>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26"/>
            <p:cNvSpPr/>
            <p:nvPr/>
          </p:nvSpPr>
          <p:spPr>
            <a:xfrm rot="1085081">
              <a:off x="481614" y="4567482"/>
              <a:ext cx="19067" cy="4910"/>
            </a:xfrm>
            <a:custGeom>
              <a:rect b="b" l="l" r="r" t="t"/>
              <a:pathLst>
                <a:path extrusionOk="0" h="36" w="107">
                  <a:moveTo>
                    <a:pt x="107" y="0"/>
                  </a:moveTo>
                  <a:cubicBezTo>
                    <a:pt x="62" y="9"/>
                    <a:pt x="27" y="18"/>
                    <a:pt x="1" y="36"/>
                  </a:cubicBezTo>
                  <a:cubicBezTo>
                    <a:pt x="45" y="18"/>
                    <a:pt x="71" y="9"/>
                    <a:pt x="10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26"/>
            <p:cNvSpPr/>
            <p:nvPr/>
          </p:nvSpPr>
          <p:spPr>
            <a:xfrm rot="1085081">
              <a:off x="475177" y="4567508"/>
              <a:ext cx="9623" cy="2591"/>
            </a:xfrm>
            <a:custGeom>
              <a:rect b="b" l="l" r="r" t="t"/>
              <a:pathLst>
                <a:path extrusionOk="0" h="19" w="54">
                  <a:moveTo>
                    <a:pt x="53" y="1"/>
                  </a:moveTo>
                  <a:lnTo>
                    <a:pt x="53" y="1"/>
                  </a:lnTo>
                  <a:cubicBezTo>
                    <a:pt x="36" y="10"/>
                    <a:pt x="18" y="10"/>
                    <a:pt x="0" y="19"/>
                  </a:cubicBezTo>
                  <a:lnTo>
                    <a:pt x="36" y="10"/>
                  </a:lnTo>
                  <a:lnTo>
                    <a:pt x="5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26"/>
            <p:cNvSpPr/>
            <p:nvPr/>
          </p:nvSpPr>
          <p:spPr>
            <a:xfrm rot="1085081">
              <a:off x="481451" y="4568506"/>
              <a:ext cx="3386" cy="1364"/>
            </a:xfrm>
            <a:custGeom>
              <a:rect b="b" l="l" r="r" t="t"/>
              <a:pathLst>
                <a:path extrusionOk="0" h="10" w="19">
                  <a:moveTo>
                    <a:pt x="18" y="1"/>
                  </a:moveTo>
                  <a:lnTo>
                    <a:pt x="1" y="10"/>
                  </a:lnTo>
                  <a:lnTo>
                    <a:pt x="1" y="1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26"/>
            <p:cNvSpPr/>
            <p:nvPr/>
          </p:nvSpPr>
          <p:spPr>
            <a:xfrm rot="1085081">
              <a:off x="467001" y="4567159"/>
              <a:ext cx="8019" cy="2591"/>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26"/>
            <p:cNvSpPr/>
            <p:nvPr/>
          </p:nvSpPr>
          <p:spPr>
            <a:xfrm rot="1085081">
              <a:off x="468684" y="4567888"/>
              <a:ext cx="1604" cy="136"/>
            </a:xfrm>
            <a:custGeom>
              <a:rect b="b" l="l" r="r" t="t"/>
              <a:pathLst>
                <a:path extrusionOk="0" h="1" w="9">
                  <a:moveTo>
                    <a:pt x="0" y="0"/>
                  </a:moveTo>
                  <a:cubicBezTo>
                    <a:pt x="9" y="0"/>
                    <a:pt x="9" y="0"/>
                    <a:pt x="9" y="0"/>
                  </a:cubicBezTo>
                  <a:cubicBezTo>
                    <a:pt x="9"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26"/>
            <p:cNvSpPr/>
            <p:nvPr/>
          </p:nvSpPr>
          <p:spPr>
            <a:xfrm rot="1085081">
              <a:off x="471750" y="4567659"/>
              <a:ext cx="1782" cy="1364"/>
            </a:xfrm>
            <a:custGeom>
              <a:rect b="b" l="l" r="r" t="t"/>
              <a:pathLst>
                <a:path extrusionOk="0" h="10" w="10">
                  <a:moveTo>
                    <a:pt x="1" y="9"/>
                  </a:moveTo>
                  <a:cubicBezTo>
                    <a:pt x="1" y="9"/>
                    <a:pt x="10" y="1"/>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26"/>
            <p:cNvSpPr/>
            <p:nvPr/>
          </p:nvSpPr>
          <p:spPr>
            <a:xfrm rot="1085081">
              <a:off x="473426" y="4568436"/>
              <a:ext cx="3386" cy="136"/>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26"/>
            <p:cNvSpPr/>
            <p:nvPr/>
          </p:nvSpPr>
          <p:spPr>
            <a:xfrm rot="1085081">
              <a:off x="462121" y="4566362"/>
              <a:ext cx="4990" cy="2591"/>
            </a:xfrm>
            <a:custGeom>
              <a:rect b="b" l="l" r="r" t="t"/>
              <a:pathLst>
                <a:path extrusionOk="0" h="19" w="28">
                  <a:moveTo>
                    <a:pt x="1" y="18"/>
                  </a:moveTo>
                  <a:cubicBezTo>
                    <a:pt x="10" y="9"/>
                    <a:pt x="18" y="9"/>
                    <a:pt x="27" y="0"/>
                  </a:cubicBezTo>
                  <a:cubicBezTo>
                    <a:pt x="18" y="9"/>
                    <a:pt x="10" y="9"/>
                    <a:pt x="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26"/>
            <p:cNvSpPr/>
            <p:nvPr/>
          </p:nvSpPr>
          <p:spPr>
            <a:xfrm rot="1085081">
              <a:off x="466814" y="4568336"/>
              <a:ext cx="178" cy="136"/>
            </a:xfrm>
            <a:custGeom>
              <a:rect b="b" l="l" r="r" t="t"/>
              <a:pathLst>
                <a:path extrusionOk="0" h="1" w="1">
                  <a:moveTo>
                    <a:pt x="0" y="0"/>
                  </a:moveTo>
                  <a:cubicBezTo>
                    <a:pt x="0" y="0"/>
                    <a:pt x="0" y="0"/>
                    <a:pt x="0" y="0"/>
                  </a:cubicBezTo>
                  <a:cubicBezTo>
                    <a:pt x="0" y="0"/>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26"/>
            <p:cNvSpPr/>
            <p:nvPr/>
          </p:nvSpPr>
          <p:spPr>
            <a:xfrm rot="1085081">
              <a:off x="467041" y="4566910"/>
              <a:ext cx="6415" cy="2591"/>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26"/>
            <p:cNvSpPr/>
            <p:nvPr/>
          </p:nvSpPr>
          <p:spPr>
            <a:xfrm rot="1085081">
              <a:off x="474349" y="4562635"/>
              <a:ext cx="56846" cy="1459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26"/>
            <p:cNvSpPr/>
            <p:nvPr/>
          </p:nvSpPr>
          <p:spPr>
            <a:xfrm rot="1085081">
              <a:off x="462158" y="4566133"/>
              <a:ext cx="11227" cy="3819"/>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26"/>
            <p:cNvSpPr/>
            <p:nvPr/>
          </p:nvSpPr>
          <p:spPr>
            <a:xfrm rot="1085081">
              <a:off x="467391" y="4564708"/>
              <a:ext cx="29938" cy="8592"/>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26"/>
            <p:cNvSpPr/>
            <p:nvPr/>
          </p:nvSpPr>
          <p:spPr>
            <a:xfrm rot="1085081">
              <a:off x="518651" y="4571609"/>
              <a:ext cx="1782" cy="136"/>
            </a:xfrm>
            <a:custGeom>
              <a:rect b="b" l="l" r="r" t="t"/>
              <a:pathLst>
                <a:path extrusionOk="0" h="1" w="10">
                  <a:moveTo>
                    <a:pt x="10" y="0"/>
                  </a:moveTo>
                  <a:cubicBezTo>
                    <a:pt x="10" y="0"/>
                    <a:pt x="1" y="0"/>
                    <a:pt x="1" y="0"/>
                  </a:cubicBezTo>
                  <a:cubicBezTo>
                    <a:pt x="10" y="0"/>
                    <a:pt x="10"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26"/>
            <p:cNvSpPr/>
            <p:nvPr/>
          </p:nvSpPr>
          <p:spPr>
            <a:xfrm rot="1085081">
              <a:off x="493253" y="4567312"/>
              <a:ext cx="25305" cy="613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26"/>
            <p:cNvSpPr/>
            <p:nvPr/>
          </p:nvSpPr>
          <p:spPr>
            <a:xfrm rot="1085081">
              <a:off x="496255" y="4568605"/>
              <a:ext cx="12652" cy="3819"/>
            </a:xfrm>
            <a:custGeom>
              <a:rect b="b" l="l" r="r" t="t"/>
              <a:pathLst>
                <a:path extrusionOk="0" h="28" w="71">
                  <a:moveTo>
                    <a:pt x="71" y="1"/>
                  </a:moveTo>
                  <a:lnTo>
                    <a:pt x="44" y="10"/>
                  </a:lnTo>
                  <a:cubicBezTo>
                    <a:pt x="35" y="10"/>
                    <a:pt x="18" y="18"/>
                    <a:pt x="0" y="27"/>
                  </a:cubicBezTo>
                  <a:lnTo>
                    <a:pt x="27" y="18"/>
                  </a:lnTo>
                  <a:lnTo>
                    <a:pt x="7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26"/>
            <p:cNvSpPr/>
            <p:nvPr/>
          </p:nvSpPr>
          <p:spPr>
            <a:xfrm rot="1085081">
              <a:off x="458133" y="4566955"/>
              <a:ext cx="8732" cy="2318"/>
            </a:xfrm>
            <a:custGeom>
              <a:rect b="b" l="l" r="r" t="t"/>
              <a:pathLst>
                <a:path extrusionOk="0" h="17" w="49">
                  <a:moveTo>
                    <a:pt x="48" y="0"/>
                  </a:moveTo>
                  <a:lnTo>
                    <a:pt x="0" y="16"/>
                  </a:lnTo>
                  <a:lnTo>
                    <a:pt x="4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26"/>
            <p:cNvSpPr/>
            <p:nvPr/>
          </p:nvSpPr>
          <p:spPr>
            <a:xfrm rot="1085081">
              <a:off x="459127" y="4566141"/>
              <a:ext cx="9623" cy="2591"/>
            </a:xfrm>
            <a:custGeom>
              <a:rect b="b" l="l" r="r" t="t"/>
              <a:pathLst>
                <a:path extrusionOk="0" h="19" w="54">
                  <a:moveTo>
                    <a:pt x="53" y="0"/>
                  </a:moveTo>
                  <a:lnTo>
                    <a:pt x="0" y="18"/>
                  </a:lnTo>
                  <a:lnTo>
                    <a:pt x="35" y="9"/>
                  </a:lnTo>
                  <a:lnTo>
                    <a:pt x="5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26"/>
            <p:cNvSpPr/>
            <p:nvPr/>
          </p:nvSpPr>
          <p:spPr>
            <a:xfrm rot="1085081">
              <a:off x="470035" y="4568359"/>
              <a:ext cx="1782" cy="136"/>
            </a:xfrm>
            <a:custGeom>
              <a:rect b="b" l="l" r="r" t="t"/>
              <a:pathLst>
                <a:path extrusionOk="0" h="1" w="10">
                  <a:moveTo>
                    <a:pt x="10" y="0"/>
                  </a:moveTo>
                  <a:lnTo>
                    <a:pt x="1" y="0"/>
                  </a:lnTo>
                  <a:cubicBezTo>
                    <a:pt x="1" y="0"/>
                    <a:pt x="1" y="0"/>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26"/>
            <p:cNvSpPr/>
            <p:nvPr/>
          </p:nvSpPr>
          <p:spPr>
            <a:xfrm rot="1085081">
              <a:off x="471710" y="4567908"/>
              <a:ext cx="3386" cy="1364"/>
            </a:xfrm>
            <a:custGeom>
              <a:rect b="b" l="l" r="r" t="t"/>
              <a:pathLst>
                <a:path extrusionOk="0" h="10" w="19">
                  <a:moveTo>
                    <a:pt x="18" y="1"/>
                  </a:moveTo>
                  <a:cubicBezTo>
                    <a:pt x="10" y="1"/>
                    <a:pt x="1" y="9"/>
                    <a:pt x="1" y="9"/>
                  </a:cubicBez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26"/>
            <p:cNvSpPr/>
            <p:nvPr/>
          </p:nvSpPr>
          <p:spPr>
            <a:xfrm rot="1085081">
              <a:off x="459127" y="4566141"/>
              <a:ext cx="9623" cy="2591"/>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26"/>
            <p:cNvSpPr/>
            <p:nvPr/>
          </p:nvSpPr>
          <p:spPr>
            <a:xfrm rot="1085081">
              <a:off x="520402" y="4570680"/>
              <a:ext cx="8019" cy="2591"/>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26"/>
            <p:cNvSpPr/>
            <p:nvPr/>
          </p:nvSpPr>
          <p:spPr>
            <a:xfrm rot="1085081">
              <a:off x="559360" y="4572954"/>
              <a:ext cx="6415" cy="2591"/>
            </a:xfrm>
            <a:custGeom>
              <a:rect b="b" l="l" r="r" t="t"/>
              <a:pathLst>
                <a:path extrusionOk="0" h="19" w="36">
                  <a:moveTo>
                    <a:pt x="36" y="1"/>
                  </a:moveTo>
                  <a:lnTo>
                    <a:pt x="1" y="19"/>
                  </a:lnTo>
                  <a:cubicBezTo>
                    <a:pt x="18" y="10"/>
                    <a:pt x="27" y="1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26"/>
            <p:cNvSpPr/>
            <p:nvPr/>
          </p:nvSpPr>
          <p:spPr>
            <a:xfrm rot="1085081">
              <a:off x="452288" y="4566486"/>
              <a:ext cx="9623" cy="2455"/>
            </a:xfrm>
            <a:custGeom>
              <a:rect b="b" l="l" r="r" t="t"/>
              <a:pathLst>
                <a:path extrusionOk="0" h="18" w="54">
                  <a:moveTo>
                    <a:pt x="54" y="0"/>
                  </a:moveTo>
                  <a:lnTo>
                    <a:pt x="1" y="18"/>
                  </a:lnTo>
                  <a:cubicBezTo>
                    <a:pt x="1" y="18"/>
                    <a:pt x="27" y="9"/>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26"/>
            <p:cNvSpPr/>
            <p:nvPr/>
          </p:nvSpPr>
          <p:spPr>
            <a:xfrm rot="1085081">
              <a:off x="465326" y="4567609"/>
              <a:ext cx="6415" cy="1364"/>
            </a:xfrm>
            <a:custGeom>
              <a:rect b="b" l="l" r="r" t="t"/>
              <a:pathLst>
                <a:path extrusionOk="0" h="10" w="36">
                  <a:moveTo>
                    <a:pt x="36" y="0"/>
                  </a:moveTo>
                  <a:cubicBezTo>
                    <a:pt x="18" y="0"/>
                    <a:pt x="18" y="0"/>
                    <a:pt x="0" y="9"/>
                  </a:cubicBezTo>
                  <a:cubicBezTo>
                    <a:pt x="9" y="9"/>
                    <a:pt x="18"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26"/>
            <p:cNvSpPr/>
            <p:nvPr/>
          </p:nvSpPr>
          <p:spPr>
            <a:xfrm rot="1085081">
              <a:off x="567364" y="4574384"/>
              <a:ext cx="6415" cy="1227"/>
            </a:xfrm>
            <a:custGeom>
              <a:rect b="b" l="l" r="r" t="t"/>
              <a:pathLst>
                <a:path extrusionOk="0" h="9" w="36">
                  <a:moveTo>
                    <a:pt x="36" y="0"/>
                  </a:moveTo>
                  <a:cubicBezTo>
                    <a:pt x="18" y="0"/>
                    <a:pt x="9" y="9"/>
                    <a:pt x="1" y="9"/>
                  </a:cubicBezTo>
                  <a:cubicBezTo>
                    <a:pt x="9" y="9"/>
                    <a:pt x="18"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26"/>
            <p:cNvSpPr/>
            <p:nvPr/>
          </p:nvSpPr>
          <p:spPr>
            <a:xfrm rot="1085081">
              <a:off x="465401" y="4567139"/>
              <a:ext cx="3386" cy="1364"/>
            </a:xfrm>
            <a:custGeom>
              <a:rect b="b" l="l" r="r" t="t"/>
              <a:pathLst>
                <a:path extrusionOk="0" h="10" w="19">
                  <a:moveTo>
                    <a:pt x="0" y="9"/>
                  </a:moveTo>
                  <a:cubicBezTo>
                    <a:pt x="9" y="9"/>
                    <a:pt x="9" y="9"/>
                    <a:pt x="18" y="0"/>
                  </a:cubicBezTo>
                  <a:cubicBezTo>
                    <a:pt x="9" y="9"/>
                    <a:pt x="9" y="9"/>
                    <a:pt x="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26"/>
            <p:cNvSpPr/>
            <p:nvPr/>
          </p:nvSpPr>
          <p:spPr>
            <a:xfrm rot="1085081">
              <a:off x="470075" y="4568110"/>
              <a:ext cx="178" cy="136"/>
            </a:xfrm>
            <a:custGeom>
              <a:rect b="b" l="l" r="r" t="t"/>
              <a:pathLst>
                <a:path extrusionOk="0" h="1" w="1">
                  <a:moveTo>
                    <a:pt x="1" y="0"/>
                  </a:move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26"/>
            <p:cNvSpPr/>
            <p:nvPr/>
          </p:nvSpPr>
          <p:spPr>
            <a:xfrm rot="1085081">
              <a:off x="565784" y="4574231"/>
              <a:ext cx="1782" cy="136"/>
            </a:xfrm>
            <a:custGeom>
              <a:rect b="b" l="l" r="r" t="t"/>
              <a:pathLst>
                <a:path extrusionOk="0" h="1" w="10">
                  <a:moveTo>
                    <a:pt x="1" y="1"/>
                  </a:moveTo>
                  <a:cubicBezTo>
                    <a:pt x="1" y="1"/>
                    <a:pt x="1" y="1"/>
                    <a:pt x="10" y="1"/>
                  </a:cubicBezTo>
                  <a:cubicBezTo>
                    <a:pt x="1" y="1"/>
                    <a:pt x="1"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26"/>
            <p:cNvSpPr/>
            <p:nvPr/>
          </p:nvSpPr>
          <p:spPr>
            <a:xfrm rot="1085081">
              <a:off x="463765" y="4567340"/>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26"/>
            <p:cNvSpPr/>
            <p:nvPr/>
          </p:nvSpPr>
          <p:spPr>
            <a:xfrm rot="1085081">
              <a:off x="502794" y="4569163"/>
              <a:ext cx="3386" cy="1364"/>
            </a:xfrm>
            <a:custGeom>
              <a:rect b="b" l="l" r="r" t="t"/>
              <a:pathLst>
                <a:path extrusionOk="0" h="10" w="19">
                  <a:moveTo>
                    <a:pt x="0" y="10"/>
                  </a:moveTo>
                  <a:cubicBezTo>
                    <a:pt x="0" y="10"/>
                    <a:pt x="9" y="10"/>
                    <a:pt x="18" y="1"/>
                  </a:cubicBezTo>
                  <a:cubicBezTo>
                    <a:pt x="9" y="10"/>
                    <a:pt x="0" y="10"/>
                    <a:pt x="0"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26"/>
            <p:cNvSpPr/>
            <p:nvPr/>
          </p:nvSpPr>
          <p:spPr>
            <a:xfrm rot="1085081">
              <a:off x="525170" y="4572184"/>
              <a:ext cx="178" cy="136"/>
            </a:xfrm>
            <a:custGeom>
              <a:rect b="b" l="l" r="r" t="t"/>
              <a:pathLst>
                <a:path extrusionOk="0" h="1" w="1">
                  <a:moveTo>
                    <a:pt x="0"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26"/>
            <p:cNvSpPr/>
            <p:nvPr/>
          </p:nvSpPr>
          <p:spPr>
            <a:xfrm rot="1085081">
              <a:off x="465401" y="4567139"/>
              <a:ext cx="3386" cy="1364"/>
            </a:xfrm>
            <a:custGeom>
              <a:rect b="b" l="l" r="r" t="t"/>
              <a:pathLst>
                <a:path extrusionOk="0" h="10" w="19">
                  <a:moveTo>
                    <a:pt x="18" y="0"/>
                  </a:moveTo>
                  <a:cubicBezTo>
                    <a:pt x="9" y="9"/>
                    <a:pt x="0" y="9"/>
                    <a:pt x="0" y="9"/>
                  </a:cubicBezTo>
                  <a:cubicBezTo>
                    <a:pt x="9" y="9"/>
                    <a:pt x="9" y="9"/>
                    <a:pt x="1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26"/>
            <p:cNvSpPr/>
            <p:nvPr/>
          </p:nvSpPr>
          <p:spPr>
            <a:xfrm rot="1085081">
              <a:off x="463725" y="4567589"/>
              <a:ext cx="1782" cy="136"/>
            </a:xfrm>
            <a:custGeom>
              <a:rect b="b" l="l" r="r" t="t"/>
              <a:pathLst>
                <a:path extrusionOk="0" h="1" w="10">
                  <a:moveTo>
                    <a:pt x="1" y="0"/>
                  </a:moveTo>
                  <a:cubicBezTo>
                    <a:pt x="1" y="0"/>
                    <a:pt x="9" y="0"/>
                    <a:pt x="9" y="0"/>
                  </a:cubicBezTo>
                  <a:cubicBezTo>
                    <a:pt x="1" y="0"/>
                    <a:pt x="9"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26"/>
            <p:cNvSpPr/>
            <p:nvPr/>
          </p:nvSpPr>
          <p:spPr>
            <a:xfrm rot="1085081">
              <a:off x="463725" y="4567589"/>
              <a:ext cx="1782" cy="136"/>
            </a:xfrm>
            <a:custGeom>
              <a:rect b="b" l="l" r="r" t="t"/>
              <a:pathLst>
                <a:path extrusionOk="0" h="1" w="10">
                  <a:moveTo>
                    <a:pt x="9" y="0"/>
                  </a:moveTo>
                  <a:cubicBezTo>
                    <a:pt x="9" y="0"/>
                    <a:pt x="9" y="0"/>
                    <a:pt x="9" y="0"/>
                  </a:cubicBezTo>
                  <a:cubicBezTo>
                    <a:pt x="9"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26"/>
            <p:cNvSpPr/>
            <p:nvPr/>
          </p:nvSpPr>
          <p:spPr>
            <a:xfrm rot="1085081">
              <a:off x="494428" y="4570011"/>
              <a:ext cx="1782" cy="136"/>
            </a:xfrm>
            <a:custGeom>
              <a:rect b="b" l="l" r="r" t="t"/>
              <a:pathLst>
                <a:path extrusionOk="0" h="1" w="10">
                  <a:moveTo>
                    <a:pt x="0" y="0"/>
                  </a:moveTo>
                  <a:cubicBezTo>
                    <a:pt x="9" y="0"/>
                    <a:pt x="9" y="0"/>
                    <a:pt x="9" y="0"/>
                  </a:cubicBezTo>
                  <a:cubicBezTo>
                    <a:pt x="0" y="0"/>
                    <a:pt x="9"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26"/>
            <p:cNvSpPr/>
            <p:nvPr/>
          </p:nvSpPr>
          <p:spPr>
            <a:xfrm rot="1085081">
              <a:off x="567309" y="4574729"/>
              <a:ext cx="1782" cy="136"/>
            </a:xfrm>
            <a:custGeom>
              <a:rect b="b" l="l" r="r" t="t"/>
              <a:pathLst>
                <a:path extrusionOk="0" h="1" w="10">
                  <a:moveTo>
                    <a:pt x="9" y="1"/>
                  </a:moveTo>
                  <a:lnTo>
                    <a:pt x="1"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26"/>
            <p:cNvSpPr/>
            <p:nvPr/>
          </p:nvSpPr>
          <p:spPr>
            <a:xfrm rot="1085081">
              <a:off x="540323" y="4569109"/>
              <a:ext cx="34749" cy="9683"/>
            </a:xfrm>
            <a:custGeom>
              <a:rect b="b" l="l" r="r" t="t"/>
              <a:pathLst>
                <a:path extrusionOk="0" h="71" w="195">
                  <a:moveTo>
                    <a:pt x="195" y="0"/>
                  </a:moveTo>
                  <a:lnTo>
                    <a:pt x="1" y="71"/>
                  </a:lnTo>
                  <a:lnTo>
                    <a:pt x="151" y="18"/>
                  </a:lnTo>
                  <a:cubicBezTo>
                    <a:pt x="159" y="18"/>
                    <a:pt x="151" y="18"/>
                    <a:pt x="19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26"/>
            <p:cNvSpPr/>
            <p:nvPr/>
          </p:nvSpPr>
          <p:spPr>
            <a:xfrm rot="1085081">
              <a:off x="441768" y="4551756"/>
              <a:ext cx="144877" cy="3750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26"/>
            <p:cNvSpPr/>
            <p:nvPr/>
          </p:nvSpPr>
          <p:spPr>
            <a:xfrm rot="1085081">
              <a:off x="556155" y="4572934"/>
              <a:ext cx="4990" cy="1364"/>
            </a:xfrm>
            <a:custGeom>
              <a:rect b="b" l="l" r="r" t="t"/>
              <a:pathLst>
                <a:path extrusionOk="0" h="10" w="28">
                  <a:moveTo>
                    <a:pt x="27" y="1"/>
                  </a:moveTo>
                  <a:cubicBezTo>
                    <a:pt x="19" y="10"/>
                    <a:pt x="10" y="10"/>
                    <a:pt x="1" y="10"/>
                  </a:cubicBezTo>
                  <a:cubicBezTo>
                    <a:pt x="10" y="10"/>
                    <a:pt x="19" y="10"/>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26"/>
            <p:cNvSpPr/>
            <p:nvPr/>
          </p:nvSpPr>
          <p:spPr>
            <a:xfrm rot="1085081">
              <a:off x="462010" y="4567061"/>
              <a:ext cx="1782" cy="1364"/>
            </a:xfrm>
            <a:custGeom>
              <a:rect b="b" l="l" r="r" t="t"/>
              <a:pathLst>
                <a:path extrusionOk="0" h="10" w="10">
                  <a:moveTo>
                    <a:pt x="10" y="0"/>
                  </a:moveTo>
                  <a:lnTo>
                    <a:pt x="10" y="0"/>
                  </a:ln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26"/>
            <p:cNvSpPr/>
            <p:nvPr/>
          </p:nvSpPr>
          <p:spPr>
            <a:xfrm rot="1085081">
              <a:off x="562639" y="4573731"/>
              <a:ext cx="4811" cy="1364"/>
            </a:xfrm>
            <a:custGeom>
              <a:rect b="b" l="l" r="r" t="t"/>
              <a:pathLst>
                <a:path extrusionOk="0" h="10" w="27">
                  <a:moveTo>
                    <a:pt x="27" y="1"/>
                  </a:moveTo>
                  <a:cubicBezTo>
                    <a:pt x="18" y="1"/>
                    <a:pt x="9" y="10"/>
                    <a:pt x="0" y="10"/>
                  </a:cubicBezTo>
                  <a:cubicBezTo>
                    <a:pt x="9" y="10"/>
                    <a:pt x="27" y="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26"/>
            <p:cNvSpPr/>
            <p:nvPr/>
          </p:nvSpPr>
          <p:spPr>
            <a:xfrm rot="1085081">
              <a:off x="459016" y="4566840"/>
              <a:ext cx="6415" cy="1364"/>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26"/>
            <p:cNvSpPr/>
            <p:nvPr/>
          </p:nvSpPr>
          <p:spPr>
            <a:xfrm rot="1085081">
              <a:off x="518722" y="4571158"/>
              <a:ext cx="6593" cy="1364"/>
            </a:xfrm>
            <a:custGeom>
              <a:rect b="b" l="l" r="r" t="t"/>
              <a:pathLst>
                <a:path extrusionOk="0" h="10" w="37">
                  <a:moveTo>
                    <a:pt x="27" y="0"/>
                  </a:moveTo>
                  <a:lnTo>
                    <a:pt x="1" y="9"/>
                  </a:lnTo>
                  <a:cubicBezTo>
                    <a:pt x="1" y="9"/>
                    <a:pt x="27" y="0"/>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26"/>
            <p:cNvSpPr/>
            <p:nvPr/>
          </p:nvSpPr>
          <p:spPr>
            <a:xfrm rot="1085081">
              <a:off x="494543" y="4569284"/>
              <a:ext cx="4811" cy="1364"/>
            </a:xfrm>
            <a:custGeom>
              <a:rect b="b" l="l" r="r" t="t"/>
              <a:pathLst>
                <a:path extrusionOk="0" h="10" w="27">
                  <a:moveTo>
                    <a:pt x="27" y="0"/>
                  </a:moveTo>
                  <a:cubicBezTo>
                    <a:pt x="18" y="0"/>
                    <a:pt x="27" y="0"/>
                    <a:pt x="0" y="9"/>
                  </a:cubicBezTo>
                  <a:cubicBezTo>
                    <a:pt x="9" y="9"/>
                    <a:pt x="0" y="9"/>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26"/>
            <p:cNvSpPr/>
            <p:nvPr/>
          </p:nvSpPr>
          <p:spPr>
            <a:xfrm rot="1085081">
              <a:off x="497688" y="4569785"/>
              <a:ext cx="1782" cy="136"/>
            </a:xfrm>
            <a:custGeom>
              <a:rect b="b" l="l" r="r" t="t"/>
              <a:pathLst>
                <a:path extrusionOk="0" h="1" w="10">
                  <a:moveTo>
                    <a:pt x="1" y="0"/>
                  </a:moveTo>
                  <a:cubicBezTo>
                    <a:pt x="1" y="0"/>
                    <a:pt x="10"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26"/>
            <p:cNvSpPr/>
            <p:nvPr/>
          </p:nvSpPr>
          <p:spPr>
            <a:xfrm rot="1085081">
              <a:off x="463762" y="4567360"/>
              <a:ext cx="8019" cy="1364"/>
            </a:xfrm>
            <a:custGeom>
              <a:rect b="b" l="l" r="r" t="t"/>
              <a:pathLst>
                <a:path extrusionOk="0" h="10" w="45">
                  <a:moveTo>
                    <a:pt x="45" y="0"/>
                  </a:moveTo>
                  <a:cubicBezTo>
                    <a:pt x="27" y="0"/>
                    <a:pt x="27" y="0"/>
                    <a:pt x="1" y="9"/>
                  </a:cubicBezTo>
                  <a:cubicBezTo>
                    <a:pt x="18" y="9"/>
                    <a:pt x="36" y="0"/>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26"/>
            <p:cNvSpPr/>
            <p:nvPr/>
          </p:nvSpPr>
          <p:spPr>
            <a:xfrm rot="1085081">
              <a:off x="512510" y="4569914"/>
              <a:ext cx="11227" cy="2455"/>
            </a:xfrm>
            <a:custGeom>
              <a:rect b="b" l="l" r="r" t="t"/>
              <a:pathLst>
                <a:path extrusionOk="0" h="18" w="63">
                  <a:moveTo>
                    <a:pt x="53" y="0"/>
                  </a:moveTo>
                  <a:lnTo>
                    <a:pt x="0" y="18"/>
                  </a:lnTo>
                  <a:lnTo>
                    <a:pt x="0" y="18"/>
                  </a:lnTo>
                  <a:lnTo>
                    <a:pt x="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26"/>
            <p:cNvSpPr/>
            <p:nvPr/>
          </p:nvSpPr>
          <p:spPr>
            <a:xfrm rot="1085081">
              <a:off x="515566" y="4570863"/>
              <a:ext cx="3208" cy="1227"/>
            </a:xfrm>
            <a:custGeom>
              <a:rect b="b" l="l" r="r" t="t"/>
              <a:pathLst>
                <a:path extrusionOk="0" h="9" w="18">
                  <a:moveTo>
                    <a:pt x="18" y="0"/>
                  </a:moveTo>
                  <a:cubicBezTo>
                    <a:pt x="9" y="0"/>
                    <a:pt x="0" y="9"/>
                    <a:pt x="0" y="9"/>
                  </a:cubicBezTo>
                  <a:lnTo>
                    <a:pt x="1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26"/>
            <p:cNvSpPr/>
            <p:nvPr/>
          </p:nvSpPr>
          <p:spPr>
            <a:xfrm rot="1085081">
              <a:off x="513887" y="4571341"/>
              <a:ext cx="1782" cy="0"/>
            </a:xfrm>
            <a:custGeom>
              <a:rect b="b" l="l" r="r" t="t"/>
              <a:pathLst>
                <a:path extrusionOk="0" h="0" w="10">
                  <a:moveTo>
                    <a:pt x="9" y="0"/>
                  </a:moveTo>
                  <a:cubicBezTo>
                    <a:pt x="9" y="0"/>
                    <a:pt x="9" y="0"/>
                    <a:pt x="0" y="0"/>
                  </a:cubicBezTo>
                  <a:cubicBezTo>
                    <a:pt x="0" y="0"/>
                    <a:pt x="0" y="0"/>
                    <a:pt x="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26"/>
            <p:cNvSpPr/>
            <p:nvPr/>
          </p:nvSpPr>
          <p:spPr>
            <a:xfrm rot="1085081">
              <a:off x="523761" y="4570960"/>
              <a:ext cx="3208" cy="1364"/>
            </a:xfrm>
            <a:custGeom>
              <a:rect b="b" l="l" r="r" t="t"/>
              <a:pathLst>
                <a:path extrusionOk="0" h="10" w="18">
                  <a:moveTo>
                    <a:pt x="18" y="1"/>
                  </a:moveTo>
                  <a:lnTo>
                    <a:pt x="0" y="9"/>
                  </a:lnTo>
                  <a:lnTo>
                    <a:pt x="9" y="9"/>
                  </a:lnTo>
                  <a:lnTo>
                    <a:pt x="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26"/>
            <p:cNvSpPr/>
            <p:nvPr/>
          </p:nvSpPr>
          <p:spPr>
            <a:xfrm rot="1085081">
              <a:off x="514114" y="4569914"/>
              <a:ext cx="8019" cy="2455"/>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26"/>
            <p:cNvSpPr/>
            <p:nvPr/>
          </p:nvSpPr>
          <p:spPr>
            <a:xfrm rot="1085081">
              <a:off x="535112" y="4571509"/>
              <a:ext cx="14256" cy="3682"/>
            </a:xfrm>
            <a:custGeom>
              <a:rect b="b" l="l" r="r" t="t"/>
              <a:pathLst>
                <a:path extrusionOk="0" h="27" w="80">
                  <a:moveTo>
                    <a:pt x="80" y="0"/>
                  </a:moveTo>
                  <a:lnTo>
                    <a:pt x="44" y="9"/>
                  </a:lnTo>
                  <a:cubicBezTo>
                    <a:pt x="35" y="9"/>
                    <a:pt x="27" y="18"/>
                    <a:pt x="0" y="27"/>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26"/>
            <p:cNvSpPr/>
            <p:nvPr/>
          </p:nvSpPr>
          <p:spPr>
            <a:xfrm rot="1085081">
              <a:off x="546491" y="4571858"/>
              <a:ext cx="9623" cy="2591"/>
            </a:xfrm>
            <a:custGeom>
              <a:rect b="b" l="l" r="r" t="t"/>
              <a:pathLst>
                <a:path extrusionOk="0" h="19" w="54">
                  <a:moveTo>
                    <a:pt x="54" y="1"/>
                  </a:moveTo>
                  <a:cubicBezTo>
                    <a:pt x="54" y="1"/>
                    <a:pt x="27" y="9"/>
                    <a:pt x="1" y="18"/>
                  </a:cubicBezTo>
                  <a:cubicBezTo>
                    <a:pt x="19" y="18"/>
                    <a:pt x="36" y="9"/>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26"/>
            <p:cNvSpPr/>
            <p:nvPr/>
          </p:nvSpPr>
          <p:spPr>
            <a:xfrm rot="1085081">
              <a:off x="507663" y="4568908"/>
              <a:ext cx="22275" cy="4910"/>
            </a:xfrm>
            <a:custGeom>
              <a:rect b="b" l="l" r="r" t="t"/>
              <a:pathLst>
                <a:path extrusionOk="0" h="36" w="125">
                  <a:moveTo>
                    <a:pt x="125" y="1"/>
                  </a:moveTo>
                  <a:lnTo>
                    <a:pt x="125" y="1"/>
                  </a:lnTo>
                  <a:lnTo>
                    <a:pt x="1" y="3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26"/>
            <p:cNvSpPr/>
            <p:nvPr/>
          </p:nvSpPr>
          <p:spPr>
            <a:xfrm rot="1085081">
              <a:off x="565947" y="4573207"/>
              <a:ext cx="17464" cy="3682"/>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26"/>
            <p:cNvSpPr/>
            <p:nvPr/>
          </p:nvSpPr>
          <p:spPr>
            <a:xfrm rot="1085081">
              <a:off x="562679" y="4573482"/>
              <a:ext cx="3208" cy="1364"/>
            </a:xfrm>
            <a:custGeom>
              <a:rect b="b" l="l" r="r" t="t"/>
              <a:pathLst>
                <a:path extrusionOk="0" h="10" w="18">
                  <a:moveTo>
                    <a:pt x="18" y="1"/>
                  </a:moveTo>
                  <a:cubicBezTo>
                    <a:pt x="18" y="1"/>
                    <a:pt x="9" y="10"/>
                    <a:pt x="0" y="10"/>
                  </a:cubicBezTo>
                  <a:cubicBezTo>
                    <a:pt x="9" y="10"/>
                    <a:pt x="18" y="1"/>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26"/>
            <p:cNvSpPr/>
            <p:nvPr/>
          </p:nvSpPr>
          <p:spPr>
            <a:xfrm rot="1085081">
              <a:off x="575554" y="4574509"/>
              <a:ext cx="6593" cy="1364"/>
            </a:xfrm>
            <a:custGeom>
              <a:rect b="b" l="l" r="r" t="t"/>
              <a:pathLst>
                <a:path extrusionOk="0" h="10" w="37">
                  <a:moveTo>
                    <a:pt x="36" y="0"/>
                  </a:moveTo>
                  <a:lnTo>
                    <a:pt x="1" y="9"/>
                  </a:lnTo>
                  <a:lnTo>
                    <a:pt x="10" y="9"/>
                  </a:lnTo>
                  <a:lnTo>
                    <a:pt x="3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26"/>
            <p:cNvSpPr/>
            <p:nvPr/>
          </p:nvSpPr>
          <p:spPr>
            <a:xfrm rot="1085081">
              <a:off x="521329" y="4566086"/>
              <a:ext cx="53638" cy="13365"/>
            </a:xfrm>
            <a:custGeom>
              <a:rect b="b" l="l" r="r" t="t"/>
              <a:pathLst>
                <a:path extrusionOk="0" h="98" w="301">
                  <a:moveTo>
                    <a:pt x="301" y="0"/>
                  </a:moveTo>
                  <a:lnTo>
                    <a:pt x="221" y="27"/>
                  </a:lnTo>
                  <a:cubicBezTo>
                    <a:pt x="1" y="97"/>
                    <a:pt x="71" y="80"/>
                    <a:pt x="27" y="97"/>
                  </a:cubicBezTo>
                  <a:lnTo>
                    <a:pt x="30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26"/>
            <p:cNvSpPr/>
            <p:nvPr/>
          </p:nvSpPr>
          <p:spPr>
            <a:xfrm rot="1085081">
              <a:off x="447563" y="4565833"/>
              <a:ext cx="8019" cy="2591"/>
            </a:xfrm>
            <a:custGeom>
              <a:rect b="b" l="l" r="r" t="t"/>
              <a:pathLst>
                <a:path extrusionOk="0" h="19" w="45">
                  <a:moveTo>
                    <a:pt x="44" y="1"/>
                  </a:moveTo>
                  <a:cubicBezTo>
                    <a:pt x="36" y="1"/>
                    <a:pt x="36" y="1"/>
                    <a:pt x="18" y="10"/>
                  </a:cubicBezTo>
                  <a:lnTo>
                    <a:pt x="0" y="19"/>
                  </a:lnTo>
                  <a:lnTo>
                    <a:pt x="0" y="19"/>
                  </a:lnTo>
                  <a:lnTo>
                    <a:pt x="44"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26"/>
            <p:cNvSpPr/>
            <p:nvPr/>
          </p:nvSpPr>
          <p:spPr>
            <a:xfrm rot="1085081">
              <a:off x="457358" y="4566086"/>
              <a:ext cx="12652" cy="3682"/>
            </a:xfrm>
            <a:custGeom>
              <a:rect b="b" l="l" r="r" t="t"/>
              <a:pathLst>
                <a:path extrusionOk="0" h="27" w="71">
                  <a:moveTo>
                    <a:pt x="0" y="27"/>
                  </a:moveTo>
                  <a:lnTo>
                    <a:pt x="0" y="27"/>
                  </a:lnTo>
                  <a:lnTo>
                    <a:pt x="7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26"/>
            <p:cNvSpPr/>
            <p:nvPr/>
          </p:nvSpPr>
          <p:spPr>
            <a:xfrm rot="1085081">
              <a:off x="440942" y="4565903"/>
              <a:ext cx="1782" cy="682"/>
            </a:xfrm>
            <a:custGeom>
              <a:rect b="b" l="l" r="r" t="t"/>
              <a:pathLst>
                <a:path extrusionOk="0" h="5" w="10">
                  <a:moveTo>
                    <a:pt x="7" y="1"/>
                  </a:moveTo>
                  <a:cubicBezTo>
                    <a:pt x="6" y="1"/>
                    <a:pt x="4" y="2"/>
                    <a:pt x="1" y="4"/>
                  </a:cubicBezTo>
                  <a:lnTo>
                    <a:pt x="10" y="4"/>
                  </a:lnTo>
                  <a:cubicBezTo>
                    <a:pt x="10" y="4"/>
                    <a:pt x="10" y="1"/>
                    <a:pt x="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26"/>
            <p:cNvSpPr/>
            <p:nvPr/>
          </p:nvSpPr>
          <p:spPr>
            <a:xfrm rot="1085081">
              <a:off x="498625" y="4939724"/>
              <a:ext cx="6415" cy="6137"/>
            </a:xfrm>
            <a:custGeom>
              <a:rect b="b" l="l" r="r" t="t"/>
              <a:pathLst>
                <a:path extrusionOk="0" h="45" w="36">
                  <a:moveTo>
                    <a:pt x="1" y="0"/>
                  </a:moveTo>
                  <a:cubicBezTo>
                    <a:pt x="9" y="9"/>
                    <a:pt x="27" y="35"/>
                    <a:pt x="36" y="44"/>
                  </a:cubicBezTo>
                  <a:cubicBezTo>
                    <a:pt x="36" y="44"/>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26"/>
            <p:cNvSpPr/>
            <p:nvPr/>
          </p:nvSpPr>
          <p:spPr>
            <a:xfrm rot="1085081">
              <a:off x="509849" y="4961036"/>
              <a:ext cx="6415" cy="6137"/>
            </a:xfrm>
            <a:custGeom>
              <a:rect b="b" l="l" r="r" t="t"/>
              <a:pathLst>
                <a:path extrusionOk="0" h="45" w="36">
                  <a:moveTo>
                    <a:pt x="1" y="1"/>
                  </a:moveTo>
                  <a:lnTo>
                    <a:pt x="9" y="18"/>
                  </a:lnTo>
                  <a:lnTo>
                    <a:pt x="36" y="45"/>
                  </a:lnTo>
                  <a:lnTo>
                    <a:pt x="36" y="45"/>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26"/>
            <p:cNvSpPr/>
            <p:nvPr/>
          </p:nvSpPr>
          <p:spPr>
            <a:xfrm rot="1085081">
              <a:off x="508475" y="4959590"/>
              <a:ext cx="8019" cy="7365"/>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26"/>
            <p:cNvSpPr/>
            <p:nvPr/>
          </p:nvSpPr>
          <p:spPr>
            <a:xfrm rot="1085081">
              <a:off x="498717" y="4936291"/>
              <a:ext cx="1782" cy="1364"/>
            </a:xfrm>
            <a:custGeom>
              <a:rect b="b" l="l" r="r" t="t"/>
              <a:pathLst>
                <a:path extrusionOk="0" h="10" w="10">
                  <a:moveTo>
                    <a:pt x="1" y="0"/>
                  </a:moveTo>
                  <a:lnTo>
                    <a:pt x="1" y="0"/>
                  </a:lnTo>
                  <a:cubicBezTo>
                    <a:pt x="1" y="9"/>
                    <a:pt x="9" y="9"/>
                    <a:pt x="9" y="9"/>
                  </a:cubicBezTo>
                  <a:cubicBezTo>
                    <a:pt x="9" y="9"/>
                    <a:pt x="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26"/>
            <p:cNvSpPr/>
            <p:nvPr/>
          </p:nvSpPr>
          <p:spPr>
            <a:xfrm rot="1085081">
              <a:off x="498947" y="4936072"/>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26"/>
            <p:cNvSpPr/>
            <p:nvPr/>
          </p:nvSpPr>
          <p:spPr>
            <a:xfrm rot="1085081">
              <a:off x="494752" y="4931005"/>
              <a:ext cx="8019" cy="7365"/>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26"/>
            <p:cNvSpPr/>
            <p:nvPr/>
          </p:nvSpPr>
          <p:spPr>
            <a:xfrm rot="1085081">
              <a:off x="503567" y="4946766"/>
              <a:ext cx="1782" cy="1227"/>
            </a:xfrm>
            <a:custGeom>
              <a:rect b="b" l="l" r="r" t="t"/>
              <a:pathLst>
                <a:path extrusionOk="0" h="9" w="10">
                  <a:moveTo>
                    <a:pt x="10" y="9"/>
                  </a:moveTo>
                  <a:lnTo>
                    <a:pt x="1" y="0"/>
                  </a:lnTo>
                  <a:cubicBezTo>
                    <a:pt x="1" y="0"/>
                    <a:pt x="1" y="0"/>
                    <a:pt x="10" y="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26"/>
            <p:cNvSpPr/>
            <p:nvPr/>
          </p:nvSpPr>
          <p:spPr>
            <a:xfrm rot="1085081">
              <a:off x="501393" y="4942483"/>
              <a:ext cx="3208" cy="3819"/>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26"/>
            <p:cNvSpPr/>
            <p:nvPr/>
          </p:nvSpPr>
          <p:spPr>
            <a:xfrm rot="1085081">
              <a:off x="501503" y="4945976"/>
              <a:ext cx="8197" cy="613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26"/>
            <p:cNvSpPr/>
            <p:nvPr/>
          </p:nvSpPr>
          <p:spPr>
            <a:xfrm rot="1085081">
              <a:off x="517065" y="4975434"/>
              <a:ext cx="3208" cy="3819"/>
            </a:xfrm>
            <a:custGeom>
              <a:rect b="b" l="l" r="r" t="t"/>
              <a:pathLst>
                <a:path extrusionOk="0" h="28" w="18">
                  <a:moveTo>
                    <a:pt x="0" y="1"/>
                  </a:moveTo>
                  <a:lnTo>
                    <a:pt x="18" y="27"/>
                  </a:ln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26"/>
            <p:cNvSpPr/>
            <p:nvPr/>
          </p:nvSpPr>
          <p:spPr>
            <a:xfrm rot="1085081">
              <a:off x="495267" y="4934161"/>
              <a:ext cx="9445" cy="84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26"/>
            <p:cNvSpPr/>
            <p:nvPr/>
          </p:nvSpPr>
          <p:spPr>
            <a:xfrm rot="1085081">
              <a:off x="502384" y="4944123"/>
              <a:ext cx="3386" cy="3682"/>
            </a:xfrm>
            <a:custGeom>
              <a:rect b="b" l="l" r="r" t="t"/>
              <a:pathLst>
                <a:path extrusionOk="0" h="27" w="19">
                  <a:moveTo>
                    <a:pt x="1" y="0"/>
                  </a:moveTo>
                  <a:cubicBezTo>
                    <a:pt x="10" y="18"/>
                    <a:pt x="10" y="18"/>
                    <a:pt x="19" y="27"/>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26"/>
            <p:cNvSpPr/>
            <p:nvPr/>
          </p:nvSpPr>
          <p:spPr>
            <a:xfrm rot="1085081">
              <a:off x="505552" y="4953614"/>
              <a:ext cx="8019" cy="7365"/>
            </a:xfrm>
            <a:custGeom>
              <a:rect b="b" l="l" r="r" t="t"/>
              <a:pathLst>
                <a:path extrusionOk="0" h="54" w="45">
                  <a:moveTo>
                    <a:pt x="44" y="53"/>
                  </a:moveTo>
                  <a:lnTo>
                    <a:pt x="0" y="0"/>
                  </a:lnTo>
                  <a:lnTo>
                    <a:pt x="44" y="5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26"/>
            <p:cNvSpPr/>
            <p:nvPr/>
          </p:nvSpPr>
          <p:spPr>
            <a:xfrm rot="1085081">
              <a:off x="492422" y="4927806"/>
              <a:ext cx="8019" cy="7365"/>
            </a:xfrm>
            <a:custGeom>
              <a:rect b="b" l="l" r="r" t="t"/>
              <a:pathLst>
                <a:path extrusionOk="0" h="54" w="45">
                  <a:moveTo>
                    <a:pt x="0" y="0"/>
                  </a:moveTo>
                  <a:lnTo>
                    <a:pt x="27" y="36"/>
                  </a:lnTo>
                  <a:lnTo>
                    <a:pt x="45" y="53"/>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26"/>
            <p:cNvSpPr/>
            <p:nvPr/>
          </p:nvSpPr>
          <p:spPr>
            <a:xfrm rot="1085081">
              <a:off x="490286" y="4923528"/>
              <a:ext cx="9623" cy="8592"/>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26"/>
            <p:cNvSpPr/>
            <p:nvPr/>
          </p:nvSpPr>
          <p:spPr>
            <a:xfrm rot="1085081">
              <a:off x="496391" y="4931983"/>
              <a:ext cx="3386" cy="3819"/>
            </a:xfrm>
            <a:custGeom>
              <a:rect b="b" l="l" r="r" t="t"/>
              <a:pathLst>
                <a:path extrusionOk="0" h="28" w="19">
                  <a:moveTo>
                    <a:pt x="1" y="1"/>
                  </a:moveTo>
                  <a:cubicBezTo>
                    <a:pt x="1" y="1"/>
                    <a:pt x="10" y="18"/>
                    <a:pt x="19" y="27"/>
                  </a:cubicBezTo>
                  <a:cubicBezTo>
                    <a:pt x="19" y="27"/>
                    <a:pt x="10"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26"/>
            <p:cNvSpPr/>
            <p:nvPr/>
          </p:nvSpPr>
          <p:spPr>
            <a:xfrm rot="1085081">
              <a:off x="498646" y="4939591"/>
              <a:ext cx="6415" cy="627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26"/>
            <p:cNvSpPr/>
            <p:nvPr/>
          </p:nvSpPr>
          <p:spPr>
            <a:xfrm rot="1085081">
              <a:off x="503776" y="4946544"/>
              <a:ext cx="178" cy="136"/>
            </a:xfrm>
            <a:custGeom>
              <a:rect b="b" l="l" r="r" t="t"/>
              <a:pathLst>
                <a:path extrusionOk="0" h="1" w="1">
                  <a:moveTo>
                    <a:pt x="1" y="0"/>
                  </a:move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26"/>
            <p:cNvSpPr/>
            <p:nvPr/>
          </p:nvSpPr>
          <p:spPr>
            <a:xfrm rot="1085081">
              <a:off x="503776" y="4946544"/>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26"/>
            <p:cNvSpPr/>
            <p:nvPr/>
          </p:nvSpPr>
          <p:spPr>
            <a:xfrm rot="1085081">
              <a:off x="506850" y="4957268"/>
              <a:ext cx="11227" cy="12138"/>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26"/>
            <p:cNvSpPr/>
            <p:nvPr/>
          </p:nvSpPr>
          <p:spPr>
            <a:xfrm rot="1085081">
              <a:off x="504830" y="4951761"/>
              <a:ext cx="6415" cy="4910"/>
            </a:xfrm>
            <a:custGeom>
              <a:rect b="b" l="l" r="r" t="t"/>
              <a:pathLst>
                <a:path extrusionOk="0" h="36" w="36">
                  <a:moveTo>
                    <a:pt x="27" y="27"/>
                  </a:moveTo>
                  <a:lnTo>
                    <a:pt x="36" y="36"/>
                  </a:lnTo>
                  <a:cubicBezTo>
                    <a:pt x="27" y="27"/>
                    <a:pt x="9" y="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26"/>
            <p:cNvSpPr/>
            <p:nvPr/>
          </p:nvSpPr>
          <p:spPr>
            <a:xfrm rot="1085081">
              <a:off x="508586" y="4956041"/>
              <a:ext cx="1782" cy="2455"/>
            </a:xfrm>
            <a:custGeom>
              <a:rect b="b" l="l" r="r" t="t"/>
              <a:pathLst>
                <a:path extrusionOk="0" h="18" w="10">
                  <a:moveTo>
                    <a:pt x="10" y="18"/>
                  </a:move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26"/>
            <p:cNvSpPr/>
            <p:nvPr/>
          </p:nvSpPr>
          <p:spPr>
            <a:xfrm rot="1085081">
              <a:off x="502154" y="4944342"/>
              <a:ext cx="4990" cy="4910"/>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26"/>
            <p:cNvSpPr/>
            <p:nvPr/>
          </p:nvSpPr>
          <p:spPr>
            <a:xfrm rot="1085081">
              <a:off x="503967" y="4945347"/>
              <a:ext cx="178" cy="1364"/>
            </a:xfrm>
            <a:custGeom>
              <a:rect b="b" l="l" r="r" t="t"/>
              <a:pathLst>
                <a:path extrusionOk="0" h="10" w="1">
                  <a:moveTo>
                    <a:pt x="1" y="0"/>
                  </a:moveTo>
                  <a:lnTo>
                    <a:pt x="1" y="9"/>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26"/>
            <p:cNvSpPr/>
            <p:nvPr/>
          </p:nvSpPr>
          <p:spPr>
            <a:xfrm rot="1085081">
              <a:off x="504771" y="4948049"/>
              <a:ext cx="178" cy="1364"/>
            </a:xfrm>
            <a:custGeom>
              <a:rect b="b" l="l" r="r" t="t"/>
              <a:pathLst>
                <a:path extrusionOk="0" h="10" w="1">
                  <a:moveTo>
                    <a:pt x="1" y="1"/>
                  </a:moveTo>
                  <a:cubicBezTo>
                    <a:pt x="1" y="1"/>
                    <a:pt x="1" y="1"/>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26"/>
            <p:cNvSpPr/>
            <p:nvPr/>
          </p:nvSpPr>
          <p:spPr>
            <a:xfrm rot="1085081">
              <a:off x="505875" y="4949963"/>
              <a:ext cx="1782" cy="1364"/>
            </a:xfrm>
            <a:custGeom>
              <a:rect b="b" l="l" r="r" t="t"/>
              <a:pathLst>
                <a:path extrusionOk="0" h="10" w="10">
                  <a:moveTo>
                    <a:pt x="0" y="1"/>
                  </a:moveTo>
                  <a:cubicBezTo>
                    <a:pt x="0" y="10"/>
                    <a:pt x="0" y="10"/>
                    <a:pt x="9" y="10"/>
                  </a:cubicBezTo>
                  <a:cubicBezTo>
                    <a:pt x="5" y="5"/>
                    <a:pt x="3" y="3"/>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26"/>
            <p:cNvSpPr/>
            <p:nvPr/>
          </p:nvSpPr>
          <p:spPr>
            <a:xfrm rot="1085081">
              <a:off x="500440" y="4940848"/>
              <a:ext cx="3208" cy="2591"/>
            </a:xfrm>
            <a:custGeom>
              <a:rect b="b" l="l" r="r" t="t"/>
              <a:pathLst>
                <a:path extrusionOk="0" h="19" w="18">
                  <a:moveTo>
                    <a:pt x="0" y="1"/>
                  </a:moveTo>
                  <a:cubicBezTo>
                    <a:pt x="9" y="10"/>
                    <a:pt x="18" y="18"/>
                    <a:pt x="18" y="18"/>
                  </a:cubicBezTo>
                  <a:cubicBezTo>
                    <a:pt x="9" y="10"/>
                    <a:pt x="9"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26"/>
            <p:cNvSpPr/>
            <p:nvPr/>
          </p:nvSpPr>
          <p:spPr>
            <a:xfrm rot="1085081">
              <a:off x="503014" y="4943713"/>
              <a:ext cx="178" cy="136"/>
            </a:xfrm>
            <a:custGeom>
              <a:rect b="b" l="l" r="r" t="t"/>
              <a:pathLst>
                <a:path extrusionOk="0" h="1" w="1">
                  <a:moveTo>
                    <a:pt x="1" y="0"/>
                  </a:moveTo>
                  <a:cubicBezTo>
                    <a:pt x="1" y="0"/>
                    <a:pt x="1" y="0"/>
                    <a:pt x="1" y="0"/>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26"/>
            <p:cNvSpPr/>
            <p:nvPr/>
          </p:nvSpPr>
          <p:spPr>
            <a:xfrm rot="1085081">
              <a:off x="502384" y="4944123"/>
              <a:ext cx="3386" cy="3682"/>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26"/>
            <p:cNvSpPr/>
            <p:nvPr/>
          </p:nvSpPr>
          <p:spPr>
            <a:xfrm rot="1085081">
              <a:off x="498078" y="4953968"/>
              <a:ext cx="36353" cy="36278"/>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26"/>
            <p:cNvSpPr/>
            <p:nvPr/>
          </p:nvSpPr>
          <p:spPr>
            <a:xfrm rot="1085081">
              <a:off x="499771" y="4940280"/>
              <a:ext cx="8019" cy="8592"/>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26"/>
            <p:cNvSpPr/>
            <p:nvPr/>
          </p:nvSpPr>
          <p:spPr>
            <a:xfrm rot="1085081">
              <a:off x="499372" y="4947367"/>
              <a:ext cx="19067" cy="18139"/>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26"/>
            <p:cNvSpPr/>
            <p:nvPr/>
          </p:nvSpPr>
          <p:spPr>
            <a:xfrm rot="1085081">
              <a:off x="522691" y="4984578"/>
              <a:ext cx="1782" cy="1364"/>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26"/>
            <p:cNvSpPr/>
            <p:nvPr/>
          </p:nvSpPr>
          <p:spPr>
            <a:xfrm rot="1085081">
              <a:off x="510230" y="4965565"/>
              <a:ext cx="15860" cy="16911"/>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26"/>
            <p:cNvSpPr/>
            <p:nvPr/>
          </p:nvSpPr>
          <p:spPr>
            <a:xfrm rot="1085081">
              <a:off x="512294" y="4968674"/>
              <a:ext cx="9445" cy="7365"/>
            </a:xfrm>
            <a:custGeom>
              <a:rect b="b" l="l" r="r" t="t"/>
              <a:pathLst>
                <a:path extrusionOk="0" h="54" w="53">
                  <a:moveTo>
                    <a:pt x="0" y="1"/>
                  </a:moveTo>
                  <a:lnTo>
                    <a:pt x="18" y="18"/>
                  </a:lnTo>
                  <a:lnTo>
                    <a:pt x="53" y="54"/>
                  </a:lnTo>
                  <a:lnTo>
                    <a:pt x="35" y="36"/>
                  </a:lnTo>
                  <a:cubicBezTo>
                    <a:pt x="26" y="27"/>
                    <a:pt x="18" y="10"/>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26"/>
            <p:cNvSpPr/>
            <p:nvPr/>
          </p:nvSpPr>
          <p:spPr>
            <a:xfrm rot="1085081">
              <a:off x="497441" y="4937081"/>
              <a:ext cx="8019" cy="8592"/>
            </a:xfrm>
            <a:custGeom>
              <a:rect b="b" l="l" r="r" t="t"/>
              <a:pathLst>
                <a:path extrusionOk="0" h="63" w="45">
                  <a:moveTo>
                    <a:pt x="1" y="0"/>
                  </a:moveTo>
                  <a:lnTo>
                    <a:pt x="45" y="62"/>
                  </a:lnTo>
                  <a:lnTo>
                    <a:pt x="36" y="44"/>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26"/>
            <p:cNvSpPr/>
            <p:nvPr/>
          </p:nvSpPr>
          <p:spPr>
            <a:xfrm rot="1085081">
              <a:off x="499045" y="4938308"/>
              <a:ext cx="4811" cy="6137"/>
            </a:xfrm>
            <a:custGeom>
              <a:rect b="b" l="l" r="r" t="t"/>
              <a:pathLst>
                <a:path extrusionOk="0" h="45" w="27">
                  <a:moveTo>
                    <a:pt x="0" y="0"/>
                  </a:moveTo>
                  <a:lnTo>
                    <a:pt x="27" y="44"/>
                  </a:lnTo>
                  <a:lnTo>
                    <a:pt x="18"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26"/>
            <p:cNvSpPr/>
            <p:nvPr/>
          </p:nvSpPr>
          <p:spPr>
            <a:xfrm rot="1085081">
              <a:off x="496516" y="4948198"/>
              <a:ext cx="1782" cy="1364"/>
            </a:xfrm>
            <a:custGeom>
              <a:rect b="b" l="l" r="r" t="t"/>
              <a:pathLst>
                <a:path extrusionOk="0" h="10" w="10">
                  <a:moveTo>
                    <a:pt x="0" y="1"/>
                  </a:moveTo>
                  <a:lnTo>
                    <a:pt x="9" y="9"/>
                  </a:lnTo>
                  <a:cubicBezTo>
                    <a:pt x="9"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26"/>
            <p:cNvSpPr/>
            <p:nvPr/>
          </p:nvSpPr>
          <p:spPr>
            <a:xfrm rot="1085081">
              <a:off x="497434" y="4950053"/>
              <a:ext cx="3208" cy="2591"/>
            </a:xfrm>
            <a:custGeom>
              <a:rect b="b" l="l" r="r" t="t"/>
              <a:pathLst>
                <a:path extrusionOk="0" h="19" w="18">
                  <a:moveTo>
                    <a:pt x="0" y="0"/>
                  </a:moveTo>
                  <a:lnTo>
                    <a:pt x="18" y="18"/>
                  </a:lnTo>
                  <a:cubicBezTo>
                    <a:pt x="9" y="0"/>
                    <a:pt x="0" y="0"/>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26"/>
            <p:cNvSpPr/>
            <p:nvPr/>
          </p:nvSpPr>
          <p:spPr>
            <a:xfrm rot="1085081">
              <a:off x="497441" y="4938308"/>
              <a:ext cx="8019" cy="6137"/>
            </a:xfrm>
            <a:custGeom>
              <a:rect b="b" l="l" r="r" t="t"/>
              <a:pathLst>
                <a:path extrusionOk="0" h="45" w="45">
                  <a:moveTo>
                    <a:pt x="1" y="0"/>
                  </a:moveTo>
                  <a:lnTo>
                    <a:pt x="36" y="44"/>
                  </a:lnTo>
                  <a:lnTo>
                    <a:pt x="45" y="44"/>
                  </a:lnTo>
                  <a:cubicBezTo>
                    <a:pt x="27" y="27"/>
                    <a:pt x="27" y="27"/>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26"/>
            <p:cNvSpPr/>
            <p:nvPr/>
          </p:nvSpPr>
          <p:spPr>
            <a:xfrm rot="1085081">
              <a:off x="523019" y="4986595"/>
              <a:ext cx="4811" cy="613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26"/>
            <p:cNvSpPr/>
            <p:nvPr/>
          </p:nvSpPr>
          <p:spPr>
            <a:xfrm rot="1085081">
              <a:off x="538111" y="5016654"/>
              <a:ext cx="3386" cy="4910"/>
            </a:xfrm>
            <a:custGeom>
              <a:rect b="b" l="l" r="r" t="t"/>
              <a:pathLst>
                <a:path extrusionOk="0" h="36" w="19">
                  <a:moveTo>
                    <a:pt x="1" y="0"/>
                  </a:moveTo>
                  <a:lnTo>
                    <a:pt x="18" y="36"/>
                  </a:lnTo>
                  <a:cubicBezTo>
                    <a:pt x="18" y="27"/>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26"/>
            <p:cNvSpPr/>
            <p:nvPr/>
          </p:nvSpPr>
          <p:spPr>
            <a:xfrm rot="1085081">
              <a:off x="486805" y="4935721"/>
              <a:ext cx="6593" cy="5046"/>
            </a:xfrm>
            <a:custGeom>
              <a:rect b="b" l="l" r="r" t="t"/>
              <a:pathLst>
                <a:path extrusionOk="0" h="37" w="37">
                  <a:moveTo>
                    <a:pt x="36" y="36"/>
                  </a:moveTo>
                  <a:lnTo>
                    <a:pt x="1" y="1"/>
                  </a:lnTo>
                  <a:cubicBezTo>
                    <a:pt x="1" y="1"/>
                    <a:pt x="18" y="19"/>
                    <a:pt x="36" y="3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26"/>
            <p:cNvSpPr/>
            <p:nvPr/>
          </p:nvSpPr>
          <p:spPr>
            <a:xfrm rot="1085081">
              <a:off x="502384" y="4944123"/>
              <a:ext cx="3386" cy="3682"/>
            </a:xfrm>
            <a:custGeom>
              <a:rect b="b" l="l" r="r" t="t"/>
              <a:pathLst>
                <a:path extrusionOk="0" h="27" w="19">
                  <a:moveTo>
                    <a:pt x="1" y="0"/>
                  </a:moveTo>
                  <a:cubicBezTo>
                    <a:pt x="1" y="0"/>
                    <a:pt x="1" y="9"/>
                    <a:pt x="19" y="27"/>
                  </a:cubicBezTo>
                  <a:cubicBezTo>
                    <a:pt x="1"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26"/>
            <p:cNvSpPr/>
            <p:nvPr/>
          </p:nvSpPr>
          <p:spPr>
            <a:xfrm rot="1085081">
              <a:off x="546690" y="5022096"/>
              <a:ext cx="4990" cy="2591"/>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26"/>
            <p:cNvSpPr/>
            <p:nvPr/>
          </p:nvSpPr>
          <p:spPr>
            <a:xfrm rot="1085081">
              <a:off x="502823" y="4943683"/>
              <a:ext cx="178" cy="1364"/>
            </a:xfrm>
            <a:custGeom>
              <a:rect b="b" l="l" r="r" t="t"/>
              <a:pathLst>
                <a:path extrusionOk="0" h="10" w="1">
                  <a:moveTo>
                    <a:pt x="1" y="0"/>
                  </a:moveTo>
                  <a:cubicBezTo>
                    <a:pt x="1" y="0"/>
                    <a:pt x="1" y="0"/>
                    <a:pt x="1" y="9"/>
                  </a:cubicBezTo>
                  <a:cubicBezTo>
                    <a:pt x="1" y="0"/>
                    <a:pt x="1"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26"/>
            <p:cNvSpPr/>
            <p:nvPr/>
          </p:nvSpPr>
          <p:spPr>
            <a:xfrm rot="1085081">
              <a:off x="496707" y="4948228"/>
              <a:ext cx="1782" cy="136"/>
            </a:xfrm>
            <a:custGeom>
              <a:rect b="b" l="l" r="r" t="t"/>
              <a:pathLst>
                <a:path extrusionOk="0" h="1" w="10">
                  <a:moveTo>
                    <a:pt x="0" y="1"/>
                  </a:moveTo>
                  <a:lnTo>
                    <a:pt x="9"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26"/>
            <p:cNvSpPr/>
            <p:nvPr/>
          </p:nvSpPr>
          <p:spPr>
            <a:xfrm rot="1085081">
              <a:off x="545964" y="5020123"/>
              <a:ext cx="1782" cy="136"/>
            </a:xfrm>
            <a:custGeom>
              <a:rect b="b" l="l" r="r" t="t"/>
              <a:pathLst>
                <a:path extrusionOk="0" h="1" w="10">
                  <a:moveTo>
                    <a:pt x="1" y="0"/>
                  </a:moveTo>
                  <a:lnTo>
                    <a:pt x="1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26"/>
            <p:cNvSpPr/>
            <p:nvPr/>
          </p:nvSpPr>
          <p:spPr>
            <a:xfrm rot="1085081">
              <a:off x="502039" y="4942104"/>
              <a:ext cx="178" cy="136"/>
            </a:xfrm>
            <a:custGeom>
              <a:rect b="b" l="l" r="r" t="t"/>
              <a:pathLst>
                <a:path extrusionOk="0" h="1" w="1">
                  <a:moveTo>
                    <a:pt x="0" y="1"/>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26"/>
            <p:cNvSpPr/>
            <p:nvPr/>
          </p:nvSpPr>
          <p:spPr>
            <a:xfrm rot="1085081">
              <a:off x="516697" y="4971347"/>
              <a:ext cx="1782" cy="3682"/>
            </a:xfrm>
            <a:custGeom>
              <a:rect b="b" l="l" r="r" t="t"/>
              <a:pathLst>
                <a:path extrusionOk="0" h="27" w="10">
                  <a:moveTo>
                    <a:pt x="0" y="0"/>
                  </a:moveTo>
                  <a:cubicBezTo>
                    <a:pt x="0" y="9"/>
                    <a:pt x="0" y="18"/>
                    <a:pt x="9" y="27"/>
                  </a:cubicBezTo>
                  <a:cubicBezTo>
                    <a:pt x="0" y="18"/>
                    <a:pt x="0"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26"/>
            <p:cNvSpPr/>
            <p:nvPr/>
          </p:nvSpPr>
          <p:spPr>
            <a:xfrm rot="1085081">
              <a:off x="525801" y="4990465"/>
              <a:ext cx="178" cy="136"/>
            </a:xfrm>
            <a:custGeom>
              <a:rect b="b" l="l" r="r" t="t"/>
              <a:pathLst>
                <a:path extrusionOk="0" h="1" w="1">
                  <a:moveTo>
                    <a:pt x="1" y="0"/>
                  </a:move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26"/>
            <p:cNvSpPr/>
            <p:nvPr/>
          </p:nvSpPr>
          <p:spPr>
            <a:xfrm rot="1085081">
              <a:off x="501584" y="4942513"/>
              <a:ext cx="3208" cy="2591"/>
            </a:xfrm>
            <a:custGeom>
              <a:rect b="b" l="l" r="r" t="t"/>
              <a:pathLst>
                <a:path extrusionOk="0" h="19" w="18">
                  <a:moveTo>
                    <a:pt x="18" y="18"/>
                  </a:moveTo>
                  <a:cubicBezTo>
                    <a:pt x="9" y="9"/>
                    <a:pt x="9" y="9"/>
                    <a:pt x="0" y="1"/>
                  </a:cubicBezTo>
                  <a:cubicBezTo>
                    <a:pt x="9" y="9"/>
                    <a:pt x="9" y="9"/>
                    <a:pt x="18"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26"/>
            <p:cNvSpPr/>
            <p:nvPr/>
          </p:nvSpPr>
          <p:spPr>
            <a:xfrm rot="1085081">
              <a:off x="502039" y="4942104"/>
              <a:ext cx="178" cy="136"/>
            </a:xfrm>
            <a:custGeom>
              <a:rect b="b" l="l" r="r" t="t"/>
              <a:pathLst>
                <a:path extrusionOk="0" h="1" w="1">
                  <a:moveTo>
                    <a:pt x="0" y="1"/>
                  </a:move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26"/>
            <p:cNvSpPr/>
            <p:nvPr/>
          </p:nvSpPr>
          <p:spPr>
            <a:xfrm rot="1085081">
              <a:off x="502039" y="4942104"/>
              <a:ext cx="178" cy="136"/>
            </a:xfrm>
            <a:custGeom>
              <a:rect b="b" l="l" r="r" t="t"/>
              <a:pathLst>
                <a:path extrusionOk="0" h="1" w="1">
                  <a:moveTo>
                    <a:pt x="0" y="1"/>
                  </a:move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26"/>
            <p:cNvSpPr/>
            <p:nvPr/>
          </p:nvSpPr>
          <p:spPr>
            <a:xfrm rot="1085081">
              <a:off x="510215" y="4967585"/>
              <a:ext cx="178" cy="136"/>
            </a:xfrm>
            <a:custGeom>
              <a:rect b="b" l="l" r="r" t="t"/>
              <a:pathLst>
                <a:path extrusionOk="0" h="1" w="1">
                  <a:moveTo>
                    <a:pt x="0" y="1"/>
                  </a:moveTo>
                  <a:lnTo>
                    <a:pt x="0" y="1"/>
                  </a:ln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26"/>
            <p:cNvSpPr/>
            <p:nvPr/>
          </p:nvSpPr>
          <p:spPr>
            <a:xfrm rot="1085081">
              <a:off x="541642" y="5023472"/>
              <a:ext cx="178" cy="136"/>
            </a:xfrm>
            <a:custGeom>
              <a:rect b="b" l="l" r="r" t="t"/>
              <a:pathLst>
                <a:path extrusionOk="0" h="1" w="1">
                  <a:moveTo>
                    <a:pt x="0" y="0"/>
                  </a:moveTo>
                  <a:lnTo>
                    <a:pt x="0" y="0"/>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26"/>
            <p:cNvSpPr/>
            <p:nvPr/>
          </p:nvSpPr>
          <p:spPr>
            <a:xfrm rot="1085081">
              <a:off x="526744" y="5003699"/>
              <a:ext cx="22097" cy="2304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26"/>
            <p:cNvSpPr/>
            <p:nvPr/>
          </p:nvSpPr>
          <p:spPr>
            <a:xfrm rot="1085081">
              <a:off x="464811" y="4938747"/>
              <a:ext cx="102465" cy="8810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26"/>
            <p:cNvSpPr/>
            <p:nvPr/>
          </p:nvSpPr>
          <p:spPr>
            <a:xfrm rot="1085081">
              <a:off x="536128" y="5013628"/>
              <a:ext cx="4811" cy="3819"/>
            </a:xfrm>
            <a:custGeom>
              <a:rect b="b" l="l" r="r" t="t"/>
              <a:pathLst>
                <a:path extrusionOk="0" h="28" w="27">
                  <a:moveTo>
                    <a:pt x="27" y="27"/>
                  </a:moveTo>
                  <a:cubicBezTo>
                    <a:pt x="18" y="18"/>
                    <a:pt x="9" y="9"/>
                    <a:pt x="0" y="1"/>
                  </a:cubicBezTo>
                  <a:cubicBezTo>
                    <a:pt x="9" y="9"/>
                    <a:pt x="18" y="18"/>
                    <a:pt x="27"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26"/>
            <p:cNvSpPr/>
            <p:nvPr/>
          </p:nvSpPr>
          <p:spPr>
            <a:xfrm rot="1085081">
              <a:off x="492074" y="4941696"/>
              <a:ext cx="1604" cy="1364"/>
            </a:xfrm>
            <a:custGeom>
              <a:rect b="b" l="l" r="r" t="t"/>
              <a:pathLst>
                <a:path extrusionOk="0" h="10" w="9">
                  <a:moveTo>
                    <a:pt x="9" y="9"/>
                  </a:moveTo>
                  <a:lnTo>
                    <a:pt x="9" y="9"/>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26"/>
            <p:cNvSpPr/>
            <p:nvPr/>
          </p:nvSpPr>
          <p:spPr>
            <a:xfrm rot="1085081">
              <a:off x="539276" y="5019413"/>
              <a:ext cx="3386" cy="2591"/>
            </a:xfrm>
            <a:custGeom>
              <a:rect b="b" l="l" r="r" t="t"/>
              <a:pathLst>
                <a:path extrusionOk="0" h="19" w="19">
                  <a:moveTo>
                    <a:pt x="1" y="1"/>
                  </a:moveTo>
                  <a:lnTo>
                    <a:pt x="1" y="1"/>
                  </a:lnTo>
                  <a:cubicBezTo>
                    <a:pt x="9" y="10"/>
                    <a:pt x="9" y="19"/>
                    <a:pt x="18" y="19"/>
                  </a:cubicBezTo>
                  <a:cubicBezTo>
                    <a:pt x="18" y="19"/>
                    <a:pt x="9"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26"/>
            <p:cNvSpPr/>
            <p:nvPr/>
          </p:nvSpPr>
          <p:spPr>
            <a:xfrm rot="1085081">
              <a:off x="499461" y="4938147"/>
              <a:ext cx="3386" cy="3682"/>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26"/>
            <p:cNvSpPr/>
            <p:nvPr/>
          </p:nvSpPr>
          <p:spPr>
            <a:xfrm rot="1085081">
              <a:off x="522235" y="4984988"/>
              <a:ext cx="4811" cy="3819"/>
            </a:xfrm>
            <a:custGeom>
              <a:rect b="b" l="l" r="r" t="t"/>
              <a:pathLst>
                <a:path extrusionOk="0" h="28" w="27">
                  <a:moveTo>
                    <a:pt x="0" y="1"/>
                  </a:moveTo>
                  <a:lnTo>
                    <a:pt x="18" y="27"/>
                  </a:lnTo>
                  <a:lnTo>
                    <a:pt x="27" y="27"/>
                  </a:lnTo>
                  <a:cubicBezTo>
                    <a:pt x="18" y="19"/>
                    <a:pt x="1"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26"/>
            <p:cNvSpPr/>
            <p:nvPr/>
          </p:nvSpPr>
          <p:spPr>
            <a:xfrm rot="1085081">
              <a:off x="513570" y="4966657"/>
              <a:ext cx="3208" cy="2591"/>
            </a:xfrm>
            <a:custGeom>
              <a:rect b="b" l="l" r="r" t="t"/>
              <a:pathLst>
                <a:path extrusionOk="0" h="19" w="18">
                  <a:moveTo>
                    <a:pt x="0" y="1"/>
                  </a:moveTo>
                  <a:cubicBezTo>
                    <a:pt x="0" y="1"/>
                    <a:pt x="0" y="1"/>
                    <a:pt x="9" y="19"/>
                  </a:cubicBezTo>
                  <a:cubicBezTo>
                    <a:pt x="9" y="10"/>
                    <a:pt x="18" y="19"/>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26"/>
            <p:cNvSpPr/>
            <p:nvPr/>
          </p:nvSpPr>
          <p:spPr>
            <a:xfrm rot="1085081">
              <a:off x="514810" y="4967826"/>
              <a:ext cx="178" cy="1364"/>
            </a:xfrm>
            <a:custGeom>
              <a:rect b="b" l="l" r="r" t="t"/>
              <a:pathLst>
                <a:path extrusionOk="0" h="10" w="1">
                  <a:moveTo>
                    <a:pt x="1" y="10"/>
                  </a:moveTo>
                  <a:cubicBezTo>
                    <a:pt x="1" y="1"/>
                    <a:pt x="1" y="10"/>
                    <a:pt x="1" y="1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26"/>
            <p:cNvSpPr/>
            <p:nvPr/>
          </p:nvSpPr>
          <p:spPr>
            <a:xfrm rot="1085081">
              <a:off x="501544" y="4941535"/>
              <a:ext cx="4811" cy="5046"/>
            </a:xfrm>
            <a:custGeom>
              <a:rect b="b" l="l" r="r" t="t"/>
              <a:pathLst>
                <a:path extrusionOk="0" h="37" w="27">
                  <a:moveTo>
                    <a:pt x="0" y="1"/>
                  </a:moveTo>
                  <a:cubicBezTo>
                    <a:pt x="18" y="27"/>
                    <a:pt x="18" y="27"/>
                    <a:pt x="27" y="36"/>
                  </a:cubicBez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26"/>
            <p:cNvSpPr/>
            <p:nvPr/>
          </p:nvSpPr>
          <p:spPr>
            <a:xfrm rot="1085081">
              <a:off x="519692" y="4980810"/>
              <a:ext cx="6593" cy="7365"/>
            </a:xfrm>
            <a:custGeom>
              <a:rect b="b" l="l" r="r" t="t"/>
              <a:pathLst>
                <a:path extrusionOk="0" h="54" w="37">
                  <a:moveTo>
                    <a:pt x="1" y="0"/>
                  </a:moveTo>
                  <a:lnTo>
                    <a:pt x="27" y="45"/>
                  </a:lnTo>
                  <a:lnTo>
                    <a:pt x="36" y="53"/>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26"/>
            <p:cNvSpPr/>
            <p:nvPr/>
          </p:nvSpPr>
          <p:spPr>
            <a:xfrm rot="1085081">
              <a:off x="521717" y="4981850"/>
              <a:ext cx="1782" cy="2455"/>
            </a:xfrm>
            <a:custGeom>
              <a:rect b="b" l="l" r="r" t="t"/>
              <a:pathLst>
                <a:path extrusionOk="0" h="18" w="10">
                  <a:moveTo>
                    <a:pt x="1" y="0"/>
                  </a:moveTo>
                  <a:cubicBezTo>
                    <a:pt x="1" y="0"/>
                    <a:pt x="1" y="0"/>
                    <a:pt x="1" y="9"/>
                  </a:cubicBezTo>
                  <a:lnTo>
                    <a:pt x="9" y="18"/>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26"/>
            <p:cNvSpPr/>
            <p:nvPr/>
          </p:nvSpPr>
          <p:spPr>
            <a:xfrm rot="1085081">
              <a:off x="520742" y="4980212"/>
              <a:ext cx="1782" cy="1364"/>
            </a:xfrm>
            <a:custGeom>
              <a:rect b="b" l="l" r="r" t="t"/>
              <a:pathLst>
                <a:path extrusionOk="0" h="10" w="10">
                  <a:moveTo>
                    <a:pt x="1" y="0"/>
                  </a:moveTo>
                  <a:cubicBezTo>
                    <a:pt x="1" y="0"/>
                    <a:pt x="1" y="9"/>
                    <a:pt x="10" y="9"/>
                  </a:cubicBezTo>
                  <a:cubicBezTo>
                    <a:pt x="10" y="9"/>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26"/>
            <p:cNvSpPr/>
            <p:nvPr/>
          </p:nvSpPr>
          <p:spPr>
            <a:xfrm rot="1085081">
              <a:off x="524432" y="4989020"/>
              <a:ext cx="1604" cy="2455"/>
            </a:xfrm>
            <a:custGeom>
              <a:rect b="b" l="l" r="r" t="t"/>
              <a:pathLst>
                <a:path extrusionOk="0" h="18" w="9">
                  <a:moveTo>
                    <a:pt x="0" y="0"/>
                  </a:moveTo>
                  <a:lnTo>
                    <a:pt x="9" y="18"/>
                  </a:lnTo>
                  <a:lnTo>
                    <a:pt x="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26"/>
            <p:cNvSpPr/>
            <p:nvPr/>
          </p:nvSpPr>
          <p:spPr>
            <a:xfrm rot="1085081">
              <a:off x="519732" y="4981789"/>
              <a:ext cx="4990" cy="4910"/>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26"/>
            <p:cNvSpPr/>
            <p:nvPr/>
          </p:nvSpPr>
          <p:spPr>
            <a:xfrm rot="1085081">
              <a:off x="528530" y="4999169"/>
              <a:ext cx="8019" cy="8592"/>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26"/>
            <p:cNvSpPr/>
            <p:nvPr/>
          </p:nvSpPr>
          <p:spPr>
            <a:xfrm rot="1085081">
              <a:off x="532636" y="5007788"/>
              <a:ext cx="6415" cy="613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26"/>
            <p:cNvSpPr/>
            <p:nvPr/>
          </p:nvSpPr>
          <p:spPr>
            <a:xfrm rot="1085081">
              <a:off x="516684" y="4977131"/>
              <a:ext cx="12652" cy="14593"/>
            </a:xfrm>
            <a:custGeom>
              <a:rect b="b" l="l" r="r" t="t"/>
              <a:pathLst>
                <a:path extrusionOk="0" h="107" w="71">
                  <a:moveTo>
                    <a:pt x="71" y="107"/>
                  </a:moveTo>
                  <a:lnTo>
                    <a:pt x="71" y="107"/>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26"/>
            <p:cNvSpPr/>
            <p:nvPr/>
          </p:nvSpPr>
          <p:spPr>
            <a:xfrm rot="1085081">
              <a:off x="540097" y="5023501"/>
              <a:ext cx="9623" cy="11047"/>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26"/>
            <p:cNvSpPr/>
            <p:nvPr/>
          </p:nvSpPr>
          <p:spPr>
            <a:xfrm rot="1085081">
              <a:off x="539276" y="5019413"/>
              <a:ext cx="3386" cy="2591"/>
            </a:xfrm>
            <a:custGeom>
              <a:rect b="b" l="l" r="r" t="t"/>
              <a:pathLst>
                <a:path extrusionOk="0" h="19" w="19">
                  <a:moveTo>
                    <a:pt x="18" y="19"/>
                  </a:moveTo>
                  <a:cubicBezTo>
                    <a:pt x="9" y="10"/>
                    <a:pt x="9" y="10"/>
                    <a:pt x="1" y="1"/>
                  </a:cubicBezTo>
                  <a:cubicBezTo>
                    <a:pt x="9" y="10"/>
                    <a:pt x="9" y="10"/>
                    <a:pt x="18" y="1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26"/>
            <p:cNvSpPr/>
            <p:nvPr/>
          </p:nvSpPr>
          <p:spPr>
            <a:xfrm rot="1085081">
              <a:off x="551290" y="5027502"/>
              <a:ext cx="4811" cy="4910"/>
            </a:xfrm>
            <a:custGeom>
              <a:rect b="b" l="l" r="r" t="t"/>
              <a:pathLst>
                <a:path extrusionOk="0" h="36" w="27">
                  <a:moveTo>
                    <a:pt x="0" y="0"/>
                  </a:moveTo>
                  <a:lnTo>
                    <a:pt x="9" y="18"/>
                  </a:lnTo>
                  <a:lnTo>
                    <a:pt x="27" y="36"/>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26"/>
            <p:cNvSpPr/>
            <p:nvPr/>
          </p:nvSpPr>
          <p:spPr>
            <a:xfrm rot="1085081">
              <a:off x="542301" y="5018106"/>
              <a:ext cx="11227" cy="8592"/>
            </a:xfrm>
            <a:custGeom>
              <a:rect b="b" l="l" r="r" t="t"/>
              <a:pathLst>
                <a:path extrusionOk="0" h="63" w="63">
                  <a:moveTo>
                    <a:pt x="0" y="0"/>
                  </a:moveTo>
                  <a:lnTo>
                    <a:pt x="9" y="9"/>
                  </a:lnTo>
                  <a:lnTo>
                    <a:pt x="62" y="62"/>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26"/>
            <p:cNvSpPr/>
            <p:nvPr/>
          </p:nvSpPr>
          <p:spPr>
            <a:xfrm rot="1085081">
              <a:off x="484861" y="4932583"/>
              <a:ext cx="6415" cy="3682"/>
            </a:xfrm>
            <a:custGeom>
              <a:rect b="b" l="l" r="r" t="t"/>
              <a:pathLst>
                <a:path extrusionOk="0" h="27" w="36">
                  <a:moveTo>
                    <a:pt x="0" y="0"/>
                  </a:moveTo>
                  <a:lnTo>
                    <a:pt x="9" y="9"/>
                  </a:lnTo>
                  <a:lnTo>
                    <a:pt x="35" y="27"/>
                  </a:lnTo>
                  <a:lnTo>
                    <a:pt x="35" y="27"/>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26"/>
            <p:cNvSpPr/>
            <p:nvPr/>
          </p:nvSpPr>
          <p:spPr>
            <a:xfrm rot="1085081">
              <a:off x="490182" y="4939961"/>
              <a:ext cx="9623" cy="7365"/>
            </a:xfrm>
            <a:custGeom>
              <a:rect b="b" l="l" r="r" t="t"/>
              <a:pathLst>
                <a:path extrusionOk="0" h="54" w="54">
                  <a:moveTo>
                    <a:pt x="0" y="1"/>
                  </a:moveTo>
                  <a:lnTo>
                    <a:pt x="0" y="1"/>
                  </a:lnTo>
                  <a:lnTo>
                    <a:pt x="53" y="54"/>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26"/>
            <p:cNvSpPr/>
            <p:nvPr/>
          </p:nvSpPr>
          <p:spPr>
            <a:xfrm rot="1085081">
              <a:off x="481904" y="4926927"/>
              <a:ext cx="1782" cy="1364"/>
            </a:xfrm>
            <a:custGeom>
              <a:rect b="b" l="l" r="r" t="t"/>
              <a:pathLst>
                <a:path extrusionOk="0" h="10" w="10">
                  <a:moveTo>
                    <a:pt x="1" y="1"/>
                  </a:moveTo>
                  <a:lnTo>
                    <a:pt x="9" y="10"/>
                  </a:lnTo>
                  <a:cubicBezTo>
                    <a:pt x="9" y="10"/>
                    <a:pt x="9"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26"/>
            <p:cNvSpPr/>
            <p:nvPr/>
          </p:nvSpPr>
          <p:spPr>
            <a:xfrm rot="1085081">
              <a:off x="-214203" y="5090271"/>
              <a:ext cx="26908" cy="8592"/>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26"/>
            <p:cNvSpPr/>
            <p:nvPr/>
          </p:nvSpPr>
          <p:spPr>
            <a:xfrm rot="1085081">
              <a:off x="16930" y="5133879"/>
              <a:ext cx="33145" cy="7365"/>
            </a:xfrm>
            <a:custGeom>
              <a:rect b="b" l="l" r="r" t="t"/>
              <a:pathLst>
                <a:path extrusionOk="0" h="54" w="186">
                  <a:moveTo>
                    <a:pt x="186" y="0"/>
                  </a:moveTo>
                  <a:lnTo>
                    <a:pt x="27" y="27"/>
                  </a:lnTo>
                  <a:lnTo>
                    <a:pt x="0" y="53"/>
                  </a:lnTo>
                  <a:lnTo>
                    <a:pt x="18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26"/>
            <p:cNvSpPr/>
            <p:nvPr/>
          </p:nvSpPr>
          <p:spPr>
            <a:xfrm rot="1085081">
              <a:off x="87281" y="5174352"/>
              <a:ext cx="141670" cy="9956"/>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26"/>
            <p:cNvSpPr/>
            <p:nvPr/>
          </p:nvSpPr>
          <p:spPr>
            <a:xfrm rot="1085081">
              <a:off x="311282" y="5240898"/>
              <a:ext cx="30472" cy="7365"/>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26"/>
            <p:cNvSpPr/>
            <p:nvPr/>
          </p:nvSpPr>
          <p:spPr>
            <a:xfrm rot="1085081">
              <a:off x="306410" y="5244969"/>
              <a:ext cx="19424" cy="2046"/>
            </a:xfrm>
            <a:custGeom>
              <a:rect b="b" l="l" r="r" t="t"/>
              <a:pathLst>
                <a:path extrusionOk="0" h="15" w="109">
                  <a:moveTo>
                    <a:pt x="49" y="1"/>
                  </a:moveTo>
                  <a:cubicBezTo>
                    <a:pt x="1" y="11"/>
                    <a:pt x="5" y="15"/>
                    <a:pt x="23" y="15"/>
                  </a:cubicBezTo>
                  <a:cubicBezTo>
                    <a:pt x="50" y="15"/>
                    <a:pt x="108" y="6"/>
                    <a:pt x="4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26"/>
            <p:cNvSpPr/>
            <p:nvPr/>
          </p:nvSpPr>
          <p:spPr>
            <a:xfrm rot="1085081">
              <a:off x="393038" y="5254092"/>
              <a:ext cx="55242" cy="11183"/>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26"/>
            <p:cNvSpPr/>
            <p:nvPr/>
          </p:nvSpPr>
          <p:spPr>
            <a:xfrm rot="1085081">
              <a:off x="435610" y="5244700"/>
              <a:ext cx="14434" cy="6137"/>
            </a:xfrm>
            <a:custGeom>
              <a:rect b="b" l="l" r="r" t="t"/>
              <a:pathLst>
                <a:path extrusionOk="0" h="45" w="81">
                  <a:moveTo>
                    <a:pt x="80" y="0"/>
                  </a:moveTo>
                  <a:lnTo>
                    <a:pt x="1" y="45"/>
                  </a:lnTo>
                  <a:cubicBezTo>
                    <a:pt x="18" y="45"/>
                    <a:pt x="45" y="45"/>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26"/>
            <p:cNvSpPr/>
            <p:nvPr/>
          </p:nvSpPr>
          <p:spPr>
            <a:xfrm rot="1085081">
              <a:off x="404414" y="5241832"/>
              <a:ext cx="30116" cy="1254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26"/>
            <p:cNvSpPr/>
            <p:nvPr/>
          </p:nvSpPr>
          <p:spPr>
            <a:xfrm rot="1085081">
              <a:off x="328934" y="5230687"/>
              <a:ext cx="55599" cy="13229"/>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26"/>
            <p:cNvSpPr/>
            <p:nvPr/>
          </p:nvSpPr>
          <p:spPr>
            <a:xfrm rot="1085081">
              <a:off x="197293" y="5181775"/>
              <a:ext cx="43481" cy="4910"/>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26"/>
            <p:cNvSpPr/>
            <p:nvPr/>
          </p:nvSpPr>
          <p:spPr>
            <a:xfrm rot="1085081">
              <a:off x="578078" y="5248043"/>
              <a:ext cx="36353" cy="12138"/>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26"/>
            <p:cNvSpPr/>
            <p:nvPr/>
          </p:nvSpPr>
          <p:spPr>
            <a:xfrm rot="1085081">
              <a:off x="597589" y="5235876"/>
              <a:ext cx="29938" cy="18139"/>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26"/>
            <p:cNvSpPr/>
            <p:nvPr/>
          </p:nvSpPr>
          <p:spPr>
            <a:xfrm rot="1085081">
              <a:off x="403904" y="5224246"/>
              <a:ext cx="58450" cy="25503"/>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26"/>
            <p:cNvSpPr/>
            <p:nvPr/>
          </p:nvSpPr>
          <p:spPr>
            <a:xfrm rot="1085081">
              <a:off x="738336" y="5202289"/>
              <a:ext cx="14256" cy="31368"/>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26"/>
            <p:cNvSpPr/>
            <p:nvPr/>
          </p:nvSpPr>
          <p:spPr>
            <a:xfrm rot="1085081">
              <a:off x="815500" y="5101706"/>
              <a:ext cx="22275" cy="65463"/>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26"/>
            <p:cNvSpPr/>
            <p:nvPr/>
          </p:nvSpPr>
          <p:spPr>
            <a:xfrm rot="1085081">
              <a:off x="834653" y="5075792"/>
              <a:ext cx="9623" cy="27822"/>
            </a:xfrm>
            <a:custGeom>
              <a:rect b="b" l="l" r="r" t="t"/>
              <a:pathLst>
                <a:path extrusionOk="0" h="204" w="54">
                  <a:moveTo>
                    <a:pt x="1" y="1"/>
                  </a:moveTo>
                  <a:cubicBezTo>
                    <a:pt x="19" y="62"/>
                    <a:pt x="36" y="133"/>
                    <a:pt x="54" y="204"/>
                  </a:cubicBezTo>
                  <a:cubicBezTo>
                    <a:pt x="45" y="133"/>
                    <a:pt x="27" y="7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26"/>
            <p:cNvSpPr/>
            <p:nvPr/>
          </p:nvSpPr>
          <p:spPr>
            <a:xfrm rot="1085081">
              <a:off x="690343" y="5217601"/>
              <a:ext cx="28512" cy="13365"/>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26"/>
            <p:cNvSpPr/>
            <p:nvPr/>
          </p:nvSpPr>
          <p:spPr>
            <a:xfrm rot="1085081">
              <a:off x="704790" y="5204699"/>
              <a:ext cx="20493" cy="20594"/>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26"/>
            <p:cNvSpPr/>
            <p:nvPr/>
          </p:nvSpPr>
          <p:spPr>
            <a:xfrm rot="1085081">
              <a:off x="687044" y="5225797"/>
              <a:ext cx="1782" cy="2591"/>
            </a:xfrm>
            <a:custGeom>
              <a:rect b="b" l="l" r="r" t="t"/>
              <a:pathLst>
                <a:path extrusionOk="0" h="19" w="10">
                  <a:moveTo>
                    <a:pt x="9" y="1"/>
                  </a:moveTo>
                  <a:cubicBezTo>
                    <a:pt x="0" y="1"/>
                    <a:pt x="0" y="9"/>
                    <a:pt x="0" y="18"/>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26"/>
            <p:cNvSpPr/>
            <p:nvPr/>
          </p:nvSpPr>
          <p:spPr>
            <a:xfrm rot="1085081">
              <a:off x="544493" y="5224013"/>
              <a:ext cx="38135" cy="22776"/>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26"/>
            <p:cNvSpPr/>
            <p:nvPr/>
          </p:nvSpPr>
          <p:spPr>
            <a:xfrm rot="1085081">
              <a:off x="628697" y="5218741"/>
              <a:ext cx="33145" cy="24276"/>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26"/>
            <p:cNvSpPr/>
            <p:nvPr/>
          </p:nvSpPr>
          <p:spPr>
            <a:xfrm rot="1085081">
              <a:off x="666187" y="5214463"/>
              <a:ext cx="11227" cy="12138"/>
            </a:xfrm>
            <a:custGeom>
              <a:rect b="b" l="l" r="r" t="t"/>
              <a:pathLst>
                <a:path extrusionOk="0" h="89" w="63">
                  <a:moveTo>
                    <a:pt x="63" y="1"/>
                  </a:moveTo>
                  <a:cubicBezTo>
                    <a:pt x="45" y="27"/>
                    <a:pt x="19" y="53"/>
                    <a:pt x="1" y="89"/>
                  </a:cubicBezTo>
                  <a:lnTo>
                    <a:pt x="63" y="27"/>
                  </a:lnTo>
                  <a:lnTo>
                    <a:pt x="63"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26"/>
            <p:cNvSpPr/>
            <p:nvPr/>
          </p:nvSpPr>
          <p:spPr>
            <a:xfrm rot="1085081">
              <a:off x="808632" y="5079556"/>
              <a:ext cx="9623" cy="57962"/>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26"/>
            <p:cNvSpPr/>
            <p:nvPr/>
          </p:nvSpPr>
          <p:spPr>
            <a:xfrm rot="1085081">
              <a:off x="767564" y="5176083"/>
              <a:ext cx="1782" cy="3819"/>
            </a:xfrm>
            <a:custGeom>
              <a:rect b="b" l="l" r="r" t="t"/>
              <a:pathLst>
                <a:path extrusionOk="0" h="28" w="10">
                  <a:moveTo>
                    <a:pt x="10" y="1"/>
                  </a:moveTo>
                  <a:cubicBezTo>
                    <a:pt x="1" y="19"/>
                    <a:pt x="1" y="27"/>
                    <a:pt x="10" y="27"/>
                  </a:cubicBezTo>
                  <a:cubicBezTo>
                    <a:pt x="10" y="19"/>
                    <a:pt x="10" y="10"/>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26"/>
            <p:cNvSpPr/>
            <p:nvPr/>
          </p:nvSpPr>
          <p:spPr>
            <a:xfrm rot="1085081">
              <a:off x="782771" y="4912671"/>
              <a:ext cx="3208" cy="2591"/>
            </a:xfrm>
            <a:custGeom>
              <a:rect b="b" l="l" r="r" t="t"/>
              <a:pathLst>
                <a:path extrusionOk="0" h="19" w="18">
                  <a:moveTo>
                    <a:pt x="0" y="1"/>
                  </a:moveTo>
                  <a:lnTo>
                    <a:pt x="0" y="1"/>
                  </a:lnTo>
                  <a:cubicBezTo>
                    <a:pt x="0" y="1"/>
                    <a:pt x="9" y="10"/>
                    <a:pt x="9" y="19"/>
                  </a:cubicBezTo>
                  <a:lnTo>
                    <a:pt x="18" y="19"/>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26"/>
            <p:cNvSpPr/>
            <p:nvPr/>
          </p:nvSpPr>
          <p:spPr>
            <a:xfrm rot="1085081">
              <a:off x="788835" y="5127137"/>
              <a:ext cx="8019" cy="3327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26"/>
            <p:cNvSpPr/>
            <p:nvPr/>
          </p:nvSpPr>
          <p:spPr>
            <a:xfrm rot="1085081">
              <a:off x="831566" y="5025869"/>
              <a:ext cx="4990" cy="24140"/>
            </a:xfrm>
            <a:custGeom>
              <a:rect b="b" l="l" r="r" t="t"/>
              <a:pathLst>
                <a:path extrusionOk="0" h="177" w="28">
                  <a:moveTo>
                    <a:pt x="1" y="0"/>
                  </a:moveTo>
                  <a:cubicBezTo>
                    <a:pt x="10" y="53"/>
                    <a:pt x="19" y="115"/>
                    <a:pt x="19" y="177"/>
                  </a:cubicBezTo>
                  <a:cubicBezTo>
                    <a:pt x="27" y="124"/>
                    <a:pt x="27"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26"/>
            <p:cNvSpPr/>
            <p:nvPr/>
          </p:nvSpPr>
          <p:spPr>
            <a:xfrm rot="1085081">
              <a:off x="775016" y="5174345"/>
              <a:ext cx="3564" cy="3273"/>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26"/>
            <p:cNvSpPr/>
            <p:nvPr/>
          </p:nvSpPr>
          <p:spPr>
            <a:xfrm rot="1085081">
              <a:off x="772872" y="5156490"/>
              <a:ext cx="8019" cy="21821"/>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26"/>
            <p:cNvSpPr/>
            <p:nvPr/>
          </p:nvSpPr>
          <p:spPr>
            <a:xfrm rot="1085081">
              <a:off x="669490" y="4879726"/>
              <a:ext cx="119751" cy="60963"/>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26"/>
            <p:cNvSpPr/>
            <p:nvPr/>
          </p:nvSpPr>
          <p:spPr>
            <a:xfrm rot="1085081">
              <a:off x="775240" y="4921208"/>
              <a:ext cx="53638" cy="59190"/>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26"/>
            <p:cNvSpPr/>
            <p:nvPr/>
          </p:nvSpPr>
          <p:spPr>
            <a:xfrm rot="1085081">
              <a:off x="799413" y="4989384"/>
              <a:ext cx="37957" cy="8687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26"/>
            <p:cNvSpPr/>
            <p:nvPr/>
          </p:nvSpPr>
          <p:spPr>
            <a:xfrm rot="1085081">
              <a:off x="586703" y="5204022"/>
              <a:ext cx="5881" cy="2318"/>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26"/>
            <p:cNvSpPr/>
            <p:nvPr/>
          </p:nvSpPr>
          <p:spPr>
            <a:xfrm rot="1085081">
              <a:off x="569306" y="5203514"/>
              <a:ext cx="83576" cy="22367"/>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26"/>
            <p:cNvSpPr/>
            <p:nvPr/>
          </p:nvSpPr>
          <p:spPr>
            <a:xfrm rot="1085081">
              <a:off x="749841" y="5114905"/>
              <a:ext cx="20493" cy="45961"/>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26"/>
            <p:cNvSpPr/>
            <p:nvPr/>
          </p:nvSpPr>
          <p:spPr>
            <a:xfrm rot="1085081">
              <a:off x="759431" y="4890975"/>
              <a:ext cx="39382" cy="12138"/>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26"/>
            <p:cNvSpPr/>
            <p:nvPr/>
          </p:nvSpPr>
          <p:spPr>
            <a:xfrm rot="1085081">
              <a:off x="728415" y="4843087"/>
              <a:ext cx="17642" cy="9683"/>
            </a:xfrm>
            <a:custGeom>
              <a:rect b="b" l="l" r="r" t="t"/>
              <a:pathLst>
                <a:path extrusionOk="0" h="71" w="99">
                  <a:moveTo>
                    <a:pt x="1" y="0"/>
                  </a:moveTo>
                  <a:lnTo>
                    <a:pt x="54" y="71"/>
                  </a:lnTo>
                  <a:lnTo>
                    <a:pt x="98" y="36"/>
                  </a:lnTo>
                  <a:cubicBezTo>
                    <a:pt x="63" y="27"/>
                    <a:pt x="27"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26"/>
            <p:cNvSpPr/>
            <p:nvPr/>
          </p:nvSpPr>
          <p:spPr>
            <a:xfrm rot="1085081">
              <a:off x="1273614" y="4085059"/>
              <a:ext cx="3208" cy="9820"/>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26"/>
            <p:cNvSpPr/>
            <p:nvPr/>
          </p:nvSpPr>
          <p:spPr>
            <a:xfrm rot="1085081">
              <a:off x="1349359" y="4055207"/>
              <a:ext cx="2851" cy="3955"/>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26"/>
            <p:cNvSpPr/>
            <p:nvPr/>
          </p:nvSpPr>
          <p:spPr>
            <a:xfrm rot="1085081">
              <a:off x="1688645" y="4619793"/>
              <a:ext cx="20671" cy="40778"/>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26"/>
            <p:cNvSpPr/>
            <p:nvPr/>
          </p:nvSpPr>
          <p:spPr>
            <a:xfrm rot="1085081">
              <a:off x="2019550" y="4402217"/>
              <a:ext cx="9623" cy="18139"/>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26"/>
            <p:cNvSpPr/>
            <p:nvPr/>
          </p:nvSpPr>
          <p:spPr>
            <a:xfrm rot="1085081">
              <a:off x="1993831" y="4356579"/>
              <a:ext cx="6593" cy="23049"/>
            </a:xfrm>
            <a:custGeom>
              <a:rect b="b" l="l" r="r" t="t"/>
              <a:pathLst>
                <a:path extrusionOk="0" h="169" w="37">
                  <a:moveTo>
                    <a:pt x="36" y="1"/>
                  </a:moveTo>
                  <a:cubicBezTo>
                    <a:pt x="19" y="36"/>
                    <a:pt x="10" y="89"/>
                    <a:pt x="1" y="169"/>
                  </a:cubicBez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26"/>
            <p:cNvSpPr/>
            <p:nvPr/>
          </p:nvSpPr>
          <p:spPr>
            <a:xfrm rot="1085081">
              <a:off x="1384435" y="4519750"/>
              <a:ext cx="22097" cy="15820"/>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26"/>
            <p:cNvSpPr/>
            <p:nvPr/>
          </p:nvSpPr>
          <p:spPr>
            <a:xfrm rot="1085081">
              <a:off x="865141" y="4757879"/>
              <a:ext cx="52213" cy="7228"/>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26"/>
            <p:cNvSpPr/>
            <p:nvPr/>
          </p:nvSpPr>
          <p:spPr>
            <a:xfrm rot="1085081">
              <a:off x="1235849" y="3996911"/>
              <a:ext cx="11048" cy="13365"/>
            </a:xfrm>
            <a:custGeom>
              <a:rect b="b" l="l" r="r" t="t"/>
              <a:pathLst>
                <a:path extrusionOk="0" h="98" w="62">
                  <a:moveTo>
                    <a:pt x="44" y="0"/>
                  </a:moveTo>
                  <a:cubicBezTo>
                    <a:pt x="9" y="62"/>
                    <a:pt x="0" y="88"/>
                    <a:pt x="9" y="97"/>
                  </a:cubicBezTo>
                  <a:cubicBezTo>
                    <a:pt x="44" y="35"/>
                    <a:pt x="62" y="0"/>
                    <a:pt x="4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26"/>
            <p:cNvSpPr/>
            <p:nvPr/>
          </p:nvSpPr>
          <p:spPr>
            <a:xfrm rot="1085081">
              <a:off x="912740" y="4781791"/>
              <a:ext cx="58272" cy="409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26"/>
            <p:cNvSpPr/>
            <p:nvPr/>
          </p:nvSpPr>
          <p:spPr>
            <a:xfrm rot="1085081">
              <a:off x="266560" y="5014461"/>
              <a:ext cx="6593" cy="136"/>
            </a:xfrm>
            <a:custGeom>
              <a:rect b="b" l="l" r="r" t="t"/>
              <a:pathLst>
                <a:path extrusionOk="0" h="1" w="37">
                  <a:moveTo>
                    <a:pt x="36" y="1"/>
                  </a:moveTo>
                  <a:cubicBezTo>
                    <a:pt x="27" y="1"/>
                    <a:pt x="10" y="1"/>
                    <a:pt x="1" y="1"/>
                  </a:cubicBezTo>
                  <a:cubicBezTo>
                    <a:pt x="1" y="1"/>
                    <a:pt x="18" y="1"/>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26"/>
            <p:cNvSpPr/>
            <p:nvPr/>
          </p:nvSpPr>
          <p:spPr>
            <a:xfrm rot="1085081">
              <a:off x="-321532" y="4915701"/>
              <a:ext cx="14256" cy="30277"/>
            </a:xfrm>
            <a:custGeom>
              <a:rect b="b" l="l" r="r" t="t"/>
              <a:pathLst>
                <a:path extrusionOk="0" h="222" w="80">
                  <a:moveTo>
                    <a:pt x="80" y="0"/>
                  </a:moveTo>
                  <a:cubicBezTo>
                    <a:pt x="62" y="45"/>
                    <a:pt x="35" y="106"/>
                    <a:pt x="0" y="221"/>
                  </a:cubicBezTo>
                  <a:cubicBezTo>
                    <a:pt x="18" y="168"/>
                    <a:pt x="53" y="89"/>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26"/>
            <p:cNvSpPr/>
            <p:nvPr/>
          </p:nvSpPr>
          <p:spPr>
            <a:xfrm rot="1085081">
              <a:off x="633526" y="4695428"/>
              <a:ext cx="2851" cy="204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26"/>
            <p:cNvSpPr/>
            <p:nvPr/>
          </p:nvSpPr>
          <p:spPr>
            <a:xfrm rot="1085081">
              <a:off x="598039" y="4713371"/>
              <a:ext cx="8019" cy="1773"/>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26"/>
            <p:cNvSpPr/>
            <p:nvPr/>
          </p:nvSpPr>
          <p:spPr>
            <a:xfrm rot="1085081">
              <a:off x="1126117" y="4797209"/>
              <a:ext cx="4099" cy="1091"/>
            </a:xfrm>
            <a:custGeom>
              <a:rect b="b" l="l" r="r" t="t"/>
              <a:pathLst>
                <a:path extrusionOk="0" h="8" w="23">
                  <a:moveTo>
                    <a:pt x="1" y="1"/>
                  </a:moveTo>
                  <a:cubicBezTo>
                    <a:pt x="0" y="1"/>
                    <a:pt x="5" y="3"/>
                    <a:pt x="13" y="7"/>
                  </a:cubicBezTo>
                  <a:lnTo>
                    <a:pt x="22" y="7"/>
                  </a:lnTo>
                  <a:cubicBezTo>
                    <a:pt x="9" y="3"/>
                    <a:pt x="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26"/>
            <p:cNvSpPr/>
            <p:nvPr/>
          </p:nvSpPr>
          <p:spPr>
            <a:xfrm rot="1085081">
              <a:off x="631393" y="4695891"/>
              <a:ext cx="1782" cy="3682"/>
            </a:xfrm>
            <a:custGeom>
              <a:rect b="b" l="l" r="r" t="t"/>
              <a:pathLst>
                <a:path extrusionOk="0" h="27" w="10">
                  <a:moveTo>
                    <a:pt x="1" y="0"/>
                  </a:moveTo>
                  <a:cubicBezTo>
                    <a:pt x="1" y="0"/>
                    <a:pt x="1" y="9"/>
                    <a:pt x="1" y="27"/>
                  </a:cubicBezTo>
                  <a:cubicBezTo>
                    <a:pt x="10" y="18"/>
                    <a:pt x="10" y="9"/>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26"/>
            <p:cNvSpPr/>
            <p:nvPr/>
          </p:nvSpPr>
          <p:spPr>
            <a:xfrm rot="1085081">
              <a:off x="636804" y="4700426"/>
              <a:ext cx="3029" cy="3000"/>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26"/>
            <p:cNvSpPr/>
            <p:nvPr/>
          </p:nvSpPr>
          <p:spPr>
            <a:xfrm rot="1085081">
              <a:off x="631293" y="4691101"/>
              <a:ext cx="3208" cy="4910"/>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26"/>
            <p:cNvSpPr/>
            <p:nvPr/>
          </p:nvSpPr>
          <p:spPr>
            <a:xfrm rot="1085081">
              <a:off x="525347" y="4410860"/>
              <a:ext cx="12118" cy="3273"/>
            </a:xfrm>
            <a:custGeom>
              <a:rect b="b" l="l" r="r" t="t"/>
              <a:pathLst>
                <a:path extrusionOk="0" h="24" w="68">
                  <a:moveTo>
                    <a:pt x="50" y="0"/>
                  </a:moveTo>
                  <a:cubicBezTo>
                    <a:pt x="13" y="17"/>
                    <a:pt x="0" y="24"/>
                    <a:pt x="4" y="24"/>
                  </a:cubicBezTo>
                  <a:cubicBezTo>
                    <a:pt x="9" y="24"/>
                    <a:pt x="34" y="14"/>
                    <a:pt x="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26"/>
            <p:cNvSpPr/>
            <p:nvPr/>
          </p:nvSpPr>
          <p:spPr>
            <a:xfrm rot="1085081">
              <a:off x="1456807" y="4323343"/>
              <a:ext cx="3386" cy="2591"/>
            </a:xfrm>
            <a:custGeom>
              <a:rect b="b" l="l" r="r" t="t"/>
              <a:pathLst>
                <a:path extrusionOk="0" h="19" w="19">
                  <a:moveTo>
                    <a:pt x="1" y="1"/>
                  </a:moveTo>
                  <a:cubicBezTo>
                    <a:pt x="9" y="10"/>
                    <a:pt x="9" y="10"/>
                    <a:pt x="18" y="18"/>
                  </a:cubicBezTo>
                  <a:cubicBezTo>
                    <a:pt x="18" y="10"/>
                    <a:pt x="9" y="10"/>
                    <a:pt x="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26"/>
            <p:cNvSpPr/>
            <p:nvPr/>
          </p:nvSpPr>
          <p:spPr>
            <a:xfrm rot="1085081">
              <a:off x="1407050" y="4263335"/>
              <a:ext cx="91417" cy="56735"/>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26"/>
            <p:cNvSpPr/>
            <p:nvPr/>
          </p:nvSpPr>
          <p:spPr>
            <a:xfrm rot="1085081">
              <a:off x="-185712" y="3832875"/>
              <a:ext cx="2160685" cy="1552983"/>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26"/>
            <p:cNvSpPr/>
            <p:nvPr/>
          </p:nvSpPr>
          <p:spPr>
            <a:xfrm rot="1085081">
              <a:off x="1995022" y="4376873"/>
              <a:ext cx="6415" cy="613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26"/>
            <p:cNvSpPr/>
            <p:nvPr/>
          </p:nvSpPr>
          <p:spPr>
            <a:xfrm rot="1085081">
              <a:off x="1383330" y="4518541"/>
              <a:ext cx="3386" cy="1364"/>
            </a:xfrm>
            <a:custGeom>
              <a:rect b="b" l="l" r="r" t="t"/>
              <a:pathLst>
                <a:path extrusionOk="0" h="10" w="19">
                  <a:moveTo>
                    <a:pt x="1" y="0"/>
                  </a:moveTo>
                  <a:lnTo>
                    <a:pt x="1" y="9"/>
                  </a:lnTo>
                  <a:lnTo>
                    <a:pt x="18"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26"/>
            <p:cNvSpPr/>
            <p:nvPr/>
          </p:nvSpPr>
          <p:spPr>
            <a:xfrm rot="1085081">
              <a:off x="1330654" y="4837362"/>
              <a:ext cx="20671" cy="3682"/>
            </a:xfrm>
            <a:custGeom>
              <a:rect b="b" l="l" r="r" t="t"/>
              <a:pathLst>
                <a:path extrusionOk="0" h="27" w="116">
                  <a:moveTo>
                    <a:pt x="0" y="1"/>
                  </a:moveTo>
                  <a:cubicBezTo>
                    <a:pt x="62" y="9"/>
                    <a:pt x="97" y="18"/>
                    <a:pt x="106" y="27"/>
                  </a:cubicBezTo>
                  <a:cubicBezTo>
                    <a:pt x="115" y="18"/>
                    <a:pt x="8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26"/>
            <p:cNvSpPr/>
            <p:nvPr/>
          </p:nvSpPr>
          <p:spPr>
            <a:xfrm rot="1085081">
              <a:off x="657507" y="4742289"/>
              <a:ext cx="22275" cy="18275"/>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26"/>
            <p:cNvSpPr/>
            <p:nvPr/>
          </p:nvSpPr>
          <p:spPr>
            <a:xfrm rot="1085081">
              <a:off x="762401" y="4980009"/>
              <a:ext cx="15503" cy="17593"/>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26"/>
            <p:cNvSpPr/>
            <p:nvPr/>
          </p:nvSpPr>
          <p:spPr>
            <a:xfrm rot="1085081">
              <a:off x="651765" y="4798958"/>
              <a:ext cx="45798" cy="25367"/>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26"/>
            <p:cNvSpPr/>
            <p:nvPr/>
          </p:nvSpPr>
          <p:spPr>
            <a:xfrm rot="1085081">
              <a:off x="683471" y="4833930"/>
              <a:ext cx="20671" cy="9820"/>
            </a:xfrm>
            <a:custGeom>
              <a:rect b="b" l="l" r="r" t="t"/>
              <a:pathLst>
                <a:path extrusionOk="0" h="72" w="116">
                  <a:moveTo>
                    <a:pt x="1" y="1"/>
                  </a:moveTo>
                  <a:cubicBezTo>
                    <a:pt x="27" y="27"/>
                    <a:pt x="63" y="45"/>
                    <a:pt x="89" y="71"/>
                  </a:cubicBezTo>
                  <a:cubicBezTo>
                    <a:pt x="116" y="62"/>
                    <a:pt x="54" y="36"/>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26"/>
            <p:cNvSpPr/>
            <p:nvPr/>
          </p:nvSpPr>
          <p:spPr>
            <a:xfrm rot="1085081">
              <a:off x="612453" y="4673691"/>
              <a:ext cx="28690" cy="13365"/>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26"/>
            <p:cNvSpPr/>
            <p:nvPr/>
          </p:nvSpPr>
          <p:spPr>
            <a:xfrm rot="1085081">
              <a:off x="635370" y="4802319"/>
              <a:ext cx="16038" cy="12138"/>
            </a:xfrm>
            <a:custGeom>
              <a:rect b="b" l="l" r="r" t="t"/>
              <a:pathLst>
                <a:path extrusionOk="0" h="89" w="90">
                  <a:moveTo>
                    <a:pt x="1" y="1"/>
                  </a:moveTo>
                  <a:cubicBezTo>
                    <a:pt x="27" y="36"/>
                    <a:pt x="45" y="62"/>
                    <a:pt x="72" y="89"/>
                  </a:cubicBezTo>
                  <a:lnTo>
                    <a:pt x="89" y="18"/>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26"/>
            <p:cNvSpPr/>
            <p:nvPr/>
          </p:nvSpPr>
          <p:spPr>
            <a:xfrm rot="1085081">
              <a:off x="570360" y="4686677"/>
              <a:ext cx="25305" cy="25367"/>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26"/>
            <p:cNvSpPr/>
            <p:nvPr/>
          </p:nvSpPr>
          <p:spPr>
            <a:xfrm rot="1085081">
              <a:off x="588027" y="4717862"/>
              <a:ext cx="19067" cy="15684"/>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26"/>
            <p:cNvSpPr/>
            <p:nvPr/>
          </p:nvSpPr>
          <p:spPr>
            <a:xfrm rot="1085081">
              <a:off x="598270" y="4754978"/>
              <a:ext cx="23701" cy="21821"/>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26"/>
            <p:cNvSpPr/>
            <p:nvPr/>
          </p:nvSpPr>
          <p:spPr>
            <a:xfrm rot="1085081">
              <a:off x="803881" y="4697675"/>
              <a:ext cx="49540" cy="6410"/>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26"/>
            <p:cNvSpPr/>
            <p:nvPr/>
          </p:nvSpPr>
          <p:spPr>
            <a:xfrm rot="1085081">
              <a:off x="702041" y="4634597"/>
              <a:ext cx="19067" cy="10911"/>
            </a:xfrm>
            <a:custGeom>
              <a:rect b="b" l="l" r="r" t="t"/>
              <a:pathLst>
                <a:path extrusionOk="0" h="80" w="107">
                  <a:moveTo>
                    <a:pt x="107" y="0"/>
                  </a:moveTo>
                  <a:lnTo>
                    <a:pt x="1" y="27"/>
                  </a:lnTo>
                  <a:cubicBezTo>
                    <a:pt x="62" y="44"/>
                    <a:pt x="62" y="53"/>
                    <a:pt x="98" y="80"/>
                  </a:cubicBezTo>
                  <a:lnTo>
                    <a:pt x="10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26"/>
            <p:cNvSpPr/>
            <p:nvPr/>
          </p:nvSpPr>
          <p:spPr>
            <a:xfrm rot="1085081">
              <a:off x="778287" y="4666607"/>
              <a:ext cx="94625" cy="8592"/>
            </a:xfrm>
            <a:custGeom>
              <a:rect b="b" l="l" r="r" t="t"/>
              <a:pathLst>
                <a:path extrusionOk="0" h="63" w="531">
                  <a:moveTo>
                    <a:pt x="248" y="1"/>
                  </a:moveTo>
                  <a:cubicBezTo>
                    <a:pt x="231" y="27"/>
                    <a:pt x="1" y="36"/>
                    <a:pt x="204" y="63"/>
                  </a:cubicBezTo>
                  <a:cubicBezTo>
                    <a:pt x="231" y="36"/>
                    <a:pt x="531" y="10"/>
                    <a:pt x="24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26"/>
            <p:cNvSpPr/>
            <p:nvPr/>
          </p:nvSpPr>
          <p:spPr>
            <a:xfrm rot="1085081">
              <a:off x="1368028" y="4876007"/>
              <a:ext cx="9623" cy="19503"/>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26"/>
            <p:cNvSpPr/>
            <p:nvPr/>
          </p:nvSpPr>
          <p:spPr>
            <a:xfrm rot="1085081">
              <a:off x="1577272" y="4639368"/>
              <a:ext cx="33502" cy="37096"/>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26"/>
            <p:cNvSpPr/>
            <p:nvPr/>
          </p:nvSpPr>
          <p:spPr>
            <a:xfrm rot="1085081">
              <a:off x="1603526" y="4662667"/>
              <a:ext cx="9623" cy="8456"/>
            </a:xfrm>
            <a:custGeom>
              <a:rect b="b" l="l" r="r" t="t"/>
              <a:pathLst>
                <a:path extrusionOk="0" h="62" w="54">
                  <a:moveTo>
                    <a:pt x="0" y="0"/>
                  </a:moveTo>
                  <a:cubicBezTo>
                    <a:pt x="9" y="9"/>
                    <a:pt x="27" y="27"/>
                    <a:pt x="53" y="62"/>
                  </a:cubicBezTo>
                  <a:cubicBezTo>
                    <a:pt x="36" y="35"/>
                    <a:pt x="18" y="18"/>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26"/>
            <p:cNvSpPr/>
            <p:nvPr/>
          </p:nvSpPr>
          <p:spPr>
            <a:xfrm rot="1085081">
              <a:off x="-326644" y="5043842"/>
              <a:ext cx="44194" cy="12138"/>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26"/>
            <p:cNvSpPr/>
            <p:nvPr/>
          </p:nvSpPr>
          <p:spPr>
            <a:xfrm rot="1085081">
              <a:off x="-236156" y="5069805"/>
              <a:ext cx="30116" cy="12274"/>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26"/>
            <p:cNvSpPr/>
            <p:nvPr/>
          </p:nvSpPr>
          <p:spPr>
            <a:xfrm rot="1085081">
              <a:off x="1524414" y="4114138"/>
              <a:ext cx="20671" cy="9683"/>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26"/>
            <p:cNvSpPr/>
            <p:nvPr/>
          </p:nvSpPr>
          <p:spPr>
            <a:xfrm rot="1085081">
              <a:off x="1258523" y="4104852"/>
              <a:ext cx="15860" cy="3819"/>
            </a:xfrm>
            <a:custGeom>
              <a:rect b="b" l="l" r="r" t="t"/>
              <a:pathLst>
                <a:path extrusionOk="0" h="28" w="89">
                  <a:moveTo>
                    <a:pt x="89" y="1"/>
                  </a:moveTo>
                  <a:lnTo>
                    <a:pt x="89" y="1"/>
                  </a:lnTo>
                  <a:cubicBezTo>
                    <a:pt x="62" y="10"/>
                    <a:pt x="27" y="18"/>
                    <a:pt x="0" y="27"/>
                  </a:cubicBezTo>
                  <a:lnTo>
                    <a:pt x="80" y="27"/>
                  </a:lnTo>
                  <a:lnTo>
                    <a:pt x="8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26"/>
            <p:cNvSpPr/>
            <p:nvPr/>
          </p:nvSpPr>
          <p:spPr>
            <a:xfrm rot="1085081">
              <a:off x="1296318" y="4290707"/>
              <a:ext cx="26908" cy="30413"/>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85" name="Google Shape;5885;p26"/>
          <p:cNvSpPr/>
          <p:nvPr/>
        </p:nvSpPr>
        <p:spPr>
          <a:xfrm>
            <a:off x="7983299" y="-228565"/>
            <a:ext cx="46296" cy="14034"/>
          </a:xfrm>
          <a:custGeom>
            <a:rect b="b" l="l" r="r" t="t"/>
            <a:pathLst>
              <a:path extrusionOk="0" h="105" w="239">
                <a:moveTo>
                  <a:pt x="208" y="1"/>
                </a:moveTo>
                <a:cubicBezTo>
                  <a:pt x="197" y="1"/>
                  <a:pt x="186" y="3"/>
                  <a:pt x="186" y="7"/>
                </a:cubicBezTo>
                <a:cubicBezTo>
                  <a:pt x="0" y="78"/>
                  <a:pt x="88" y="87"/>
                  <a:pt x="62" y="104"/>
                </a:cubicBezTo>
                <a:cubicBezTo>
                  <a:pt x="203" y="34"/>
                  <a:pt x="238" y="16"/>
                  <a:pt x="230" y="7"/>
                </a:cubicBezTo>
                <a:cubicBezTo>
                  <a:pt x="230" y="3"/>
                  <a:pt x="219" y="1"/>
                  <a:pt x="2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26"/>
          <p:cNvSpPr/>
          <p:nvPr/>
        </p:nvSpPr>
        <p:spPr>
          <a:xfrm>
            <a:off x="8691306" y="-265455"/>
            <a:ext cx="104602" cy="4945"/>
          </a:xfrm>
          <a:custGeom>
            <a:rect b="b" l="l" r="r" t="t"/>
            <a:pathLst>
              <a:path extrusionOk="0" h="37" w="540">
                <a:moveTo>
                  <a:pt x="539" y="1"/>
                </a:moveTo>
                <a:lnTo>
                  <a:pt x="71" y="27"/>
                </a:lnTo>
                <a:lnTo>
                  <a:pt x="1" y="36"/>
                </a:lnTo>
                <a:lnTo>
                  <a:pt x="53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26"/>
          <p:cNvSpPr/>
          <p:nvPr/>
        </p:nvSpPr>
        <p:spPr>
          <a:xfrm>
            <a:off x="8935960" y="-313839"/>
            <a:ext cx="272159" cy="52125"/>
          </a:xfrm>
          <a:custGeom>
            <a:rect b="b" l="l" r="r" t="t"/>
            <a:pathLst>
              <a:path extrusionOk="0" h="390" w="1405">
                <a:moveTo>
                  <a:pt x="1342" y="1"/>
                </a:moveTo>
                <a:cubicBezTo>
                  <a:pt x="1060" y="116"/>
                  <a:pt x="795" y="204"/>
                  <a:pt x="592" y="248"/>
                </a:cubicBezTo>
                <a:cubicBezTo>
                  <a:pt x="751" y="239"/>
                  <a:pt x="1032" y="142"/>
                  <a:pt x="1349" y="28"/>
                </a:cubicBezTo>
                <a:lnTo>
                  <a:pt x="1349" y="28"/>
                </a:lnTo>
                <a:lnTo>
                  <a:pt x="1400" y="222"/>
                </a:lnTo>
                <a:lnTo>
                  <a:pt x="1400" y="222"/>
                </a:lnTo>
                <a:cubicBezTo>
                  <a:pt x="1401" y="222"/>
                  <a:pt x="1403" y="222"/>
                  <a:pt x="1404" y="221"/>
                </a:cubicBezTo>
                <a:lnTo>
                  <a:pt x="1351" y="27"/>
                </a:lnTo>
                <a:cubicBezTo>
                  <a:pt x="1351" y="27"/>
                  <a:pt x="1350" y="28"/>
                  <a:pt x="1349" y="28"/>
                </a:cubicBezTo>
                <a:lnTo>
                  <a:pt x="1349" y="28"/>
                </a:lnTo>
                <a:lnTo>
                  <a:pt x="1342" y="1"/>
                </a:lnTo>
                <a:close/>
                <a:moveTo>
                  <a:pt x="1400" y="222"/>
                </a:moveTo>
                <a:cubicBezTo>
                  <a:pt x="1057" y="284"/>
                  <a:pt x="670" y="327"/>
                  <a:pt x="371" y="336"/>
                </a:cubicBezTo>
                <a:lnTo>
                  <a:pt x="265" y="327"/>
                </a:lnTo>
                <a:cubicBezTo>
                  <a:pt x="177" y="345"/>
                  <a:pt x="89" y="372"/>
                  <a:pt x="0" y="389"/>
                </a:cubicBezTo>
                <a:cubicBezTo>
                  <a:pt x="433" y="363"/>
                  <a:pt x="954" y="310"/>
                  <a:pt x="1404" y="239"/>
                </a:cubicBezTo>
                <a:lnTo>
                  <a:pt x="1400" y="22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26"/>
          <p:cNvSpPr/>
          <p:nvPr/>
        </p:nvSpPr>
        <p:spPr>
          <a:xfrm>
            <a:off x="8697311" y="-254762"/>
            <a:ext cx="89880" cy="12831"/>
          </a:xfrm>
          <a:custGeom>
            <a:rect b="b" l="l" r="r" t="t"/>
            <a:pathLst>
              <a:path extrusionOk="0" h="96" w="464">
                <a:moveTo>
                  <a:pt x="464" y="0"/>
                </a:moveTo>
                <a:lnTo>
                  <a:pt x="464" y="0"/>
                </a:lnTo>
                <a:cubicBezTo>
                  <a:pt x="420" y="9"/>
                  <a:pt x="411" y="9"/>
                  <a:pt x="385" y="9"/>
                </a:cubicBezTo>
                <a:cubicBezTo>
                  <a:pt x="314" y="27"/>
                  <a:pt x="217" y="44"/>
                  <a:pt x="49" y="71"/>
                </a:cubicBezTo>
                <a:cubicBezTo>
                  <a:pt x="101" y="71"/>
                  <a:pt x="28" y="89"/>
                  <a:pt x="6" y="94"/>
                </a:cubicBezTo>
                <a:lnTo>
                  <a:pt x="6" y="94"/>
                </a:lnTo>
                <a:cubicBezTo>
                  <a:pt x="30" y="89"/>
                  <a:pt x="140" y="65"/>
                  <a:pt x="464" y="0"/>
                </a:cubicBezTo>
                <a:close/>
                <a:moveTo>
                  <a:pt x="6" y="94"/>
                </a:moveTo>
                <a:lnTo>
                  <a:pt x="6" y="94"/>
                </a:lnTo>
                <a:cubicBezTo>
                  <a:pt x="2" y="95"/>
                  <a:pt x="1" y="95"/>
                  <a:pt x="1" y="95"/>
                </a:cubicBezTo>
                <a:cubicBezTo>
                  <a:pt x="1" y="95"/>
                  <a:pt x="3" y="95"/>
                  <a:pt x="6" y="9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26"/>
          <p:cNvSpPr/>
          <p:nvPr/>
        </p:nvSpPr>
        <p:spPr>
          <a:xfrm>
            <a:off x="8756586" y="-256633"/>
            <a:ext cx="38354" cy="3876"/>
          </a:xfrm>
          <a:custGeom>
            <a:rect b="b" l="l" r="r" t="t"/>
            <a:pathLst>
              <a:path extrusionOk="0" h="29" w="198">
                <a:moveTo>
                  <a:pt x="191" y="1"/>
                </a:moveTo>
                <a:cubicBezTo>
                  <a:pt x="175" y="1"/>
                  <a:pt x="0" y="28"/>
                  <a:pt x="25" y="28"/>
                </a:cubicBezTo>
                <a:cubicBezTo>
                  <a:pt x="31" y="28"/>
                  <a:pt x="47" y="27"/>
                  <a:pt x="79" y="23"/>
                </a:cubicBezTo>
                <a:cubicBezTo>
                  <a:pt x="172" y="6"/>
                  <a:pt x="198" y="1"/>
                  <a:pt x="19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26"/>
          <p:cNvSpPr/>
          <p:nvPr/>
        </p:nvSpPr>
        <p:spPr>
          <a:xfrm>
            <a:off x="8405004" y="-228833"/>
            <a:ext cx="142762" cy="13232"/>
          </a:xfrm>
          <a:custGeom>
            <a:rect b="b" l="l" r="r" t="t"/>
            <a:pathLst>
              <a:path extrusionOk="0" h="99" w="737">
                <a:moveTo>
                  <a:pt x="737" y="0"/>
                </a:moveTo>
                <a:cubicBezTo>
                  <a:pt x="661" y="0"/>
                  <a:pt x="394" y="38"/>
                  <a:pt x="353" y="38"/>
                </a:cubicBezTo>
                <a:cubicBezTo>
                  <a:pt x="341" y="38"/>
                  <a:pt x="348" y="35"/>
                  <a:pt x="384" y="27"/>
                </a:cubicBezTo>
                <a:lnTo>
                  <a:pt x="384" y="27"/>
                </a:lnTo>
                <a:cubicBezTo>
                  <a:pt x="60" y="81"/>
                  <a:pt x="1" y="98"/>
                  <a:pt x="82" y="98"/>
                </a:cubicBezTo>
                <a:cubicBezTo>
                  <a:pt x="121" y="98"/>
                  <a:pt x="190" y="94"/>
                  <a:pt x="278" y="89"/>
                </a:cubicBezTo>
                <a:lnTo>
                  <a:pt x="737"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26"/>
          <p:cNvSpPr/>
          <p:nvPr/>
        </p:nvSpPr>
        <p:spPr>
          <a:xfrm>
            <a:off x="8374979" y="-208784"/>
            <a:ext cx="46296" cy="6014"/>
          </a:xfrm>
          <a:custGeom>
            <a:rect b="b" l="l" r="r" t="t"/>
            <a:pathLst>
              <a:path extrusionOk="0" h="45" w="239">
                <a:moveTo>
                  <a:pt x="239" y="1"/>
                </a:moveTo>
                <a:lnTo>
                  <a:pt x="231" y="2"/>
                </a:lnTo>
                <a:lnTo>
                  <a:pt x="231" y="2"/>
                </a:lnTo>
                <a:cubicBezTo>
                  <a:pt x="233" y="2"/>
                  <a:pt x="236" y="1"/>
                  <a:pt x="239" y="1"/>
                </a:cubicBezTo>
                <a:close/>
                <a:moveTo>
                  <a:pt x="231" y="2"/>
                </a:moveTo>
                <a:lnTo>
                  <a:pt x="231" y="2"/>
                </a:lnTo>
                <a:cubicBezTo>
                  <a:pt x="187" y="10"/>
                  <a:pt x="125" y="11"/>
                  <a:pt x="0" y="45"/>
                </a:cubicBezTo>
                <a:lnTo>
                  <a:pt x="231" y="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26"/>
          <p:cNvSpPr/>
          <p:nvPr/>
        </p:nvSpPr>
        <p:spPr>
          <a:xfrm>
            <a:off x="8421081" y="-220546"/>
            <a:ext cx="99372" cy="12296"/>
          </a:xfrm>
          <a:custGeom>
            <a:rect b="b" l="l" r="r" t="t"/>
            <a:pathLst>
              <a:path extrusionOk="0" h="92" w="513">
                <a:moveTo>
                  <a:pt x="513" y="0"/>
                </a:moveTo>
                <a:lnTo>
                  <a:pt x="1" y="89"/>
                </a:lnTo>
                <a:cubicBezTo>
                  <a:pt x="29" y="89"/>
                  <a:pt x="47" y="91"/>
                  <a:pt x="69" y="91"/>
                </a:cubicBezTo>
                <a:cubicBezTo>
                  <a:pt x="102" y="91"/>
                  <a:pt x="144" y="85"/>
                  <a:pt x="239" y="53"/>
                </a:cubicBezTo>
                <a:lnTo>
                  <a:pt x="239" y="53"/>
                </a:lnTo>
                <a:cubicBezTo>
                  <a:pt x="229" y="57"/>
                  <a:pt x="227" y="59"/>
                  <a:pt x="230" y="59"/>
                </a:cubicBezTo>
                <a:cubicBezTo>
                  <a:pt x="242" y="59"/>
                  <a:pt x="339" y="35"/>
                  <a:pt x="51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26"/>
          <p:cNvSpPr/>
          <p:nvPr/>
        </p:nvSpPr>
        <p:spPr>
          <a:xfrm>
            <a:off x="8575080" y="-239392"/>
            <a:ext cx="148961" cy="16573"/>
          </a:xfrm>
          <a:custGeom>
            <a:rect b="b" l="l" r="r" t="t"/>
            <a:pathLst>
              <a:path extrusionOk="0" h="124" w="769">
                <a:moveTo>
                  <a:pt x="733" y="0"/>
                </a:moveTo>
                <a:cubicBezTo>
                  <a:pt x="698" y="0"/>
                  <a:pt x="442" y="35"/>
                  <a:pt x="0" y="106"/>
                </a:cubicBezTo>
                <a:cubicBezTo>
                  <a:pt x="150" y="91"/>
                  <a:pt x="322" y="68"/>
                  <a:pt x="361" y="68"/>
                </a:cubicBezTo>
                <a:cubicBezTo>
                  <a:pt x="390" y="68"/>
                  <a:pt x="341" y="81"/>
                  <a:pt x="141" y="124"/>
                </a:cubicBezTo>
                <a:cubicBezTo>
                  <a:pt x="583" y="53"/>
                  <a:pt x="768" y="0"/>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26"/>
          <p:cNvSpPr/>
          <p:nvPr/>
        </p:nvSpPr>
        <p:spPr>
          <a:xfrm>
            <a:off x="9016350" y="-291384"/>
            <a:ext cx="126685" cy="24860"/>
          </a:xfrm>
          <a:custGeom>
            <a:rect b="b" l="l" r="r" t="t"/>
            <a:pathLst>
              <a:path extrusionOk="0" h="186" w="654">
                <a:moveTo>
                  <a:pt x="654" y="1"/>
                </a:moveTo>
                <a:lnTo>
                  <a:pt x="654" y="1"/>
                </a:lnTo>
                <a:cubicBezTo>
                  <a:pt x="512" y="54"/>
                  <a:pt x="0" y="177"/>
                  <a:pt x="27" y="186"/>
                </a:cubicBezTo>
                <a:cubicBezTo>
                  <a:pt x="142" y="159"/>
                  <a:pt x="256" y="133"/>
                  <a:pt x="371" y="106"/>
                </a:cubicBezTo>
                <a:lnTo>
                  <a:pt x="654"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26"/>
          <p:cNvSpPr/>
          <p:nvPr/>
        </p:nvSpPr>
        <p:spPr>
          <a:xfrm>
            <a:off x="7892643" y="-162806"/>
            <a:ext cx="109638" cy="10826"/>
          </a:xfrm>
          <a:custGeom>
            <a:rect b="b" l="l" r="r" t="t"/>
            <a:pathLst>
              <a:path extrusionOk="0" h="81" w="566">
                <a:moveTo>
                  <a:pt x="565" y="1"/>
                </a:moveTo>
                <a:cubicBezTo>
                  <a:pt x="413" y="24"/>
                  <a:pt x="143" y="66"/>
                  <a:pt x="54" y="66"/>
                </a:cubicBezTo>
                <a:cubicBezTo>
                  <a:pt x="40" y="66"/>
                  <a:pt x="30" y="65"/>
                  <a:pt x="27" y="63"/>
                </a:cubicBezTo>
                <a:lnTo>
                  <a:pt x="27" y="63"/>
                </a:lnTo>
                <a:cubicBezTo>
                  <a:pt x="0" y="80"/>
                  <a:pt x="186" y="72"/>
                  <a:pt x="221" y="80"/>
                </a:cubicBezTo>
                <a:lnTo>
                  <a:pt x="56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26"/>
          <p:cNvSpPr/>
          <p:nvPr/>
        </p:nvSpPr>
        <p:spPr>
          <a:xfrm>
            <a:off x="7837823" y="-152113"/>
            <a:ext cx="104602" cy="15504"/>
          </a:xfrm>
          <a:custGeom>
            <a:rect b="b" l="l" r="r" t="t"/>
            <a:pathLst>
              <a:path extrusionOk="0" h="116" w="540">
                <a:moveTo>
                  <a:pt x="504" y="0"/>
                </a:moveTo>
                <a:lnTo>
                  <a:pt x="1" y="115"/>
                </a:lnTo>
                <a:cubicBezTo>
                  <a:pt x="460" y="27"/>
                  <a:pt x="539" y="9"/>
                  <a:pt x="50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26"/>
          <p:cNvSpPr/>
          <p:nvPr/>
        </p:nvSpPr>
        <p:spPr>
          <a:xfrm>
            <a:off x="8328682" y="-214665"/>
            <a:ext cx="193514" cy="26063"/>
          </a:xfrm>
          <a:custGeom>
            <a:rect b="b" l="l" r="r" t="t"/>
            <a:pathLst>
              <a:path extrusionOk="0" h="195" w="999">
                <a:moveTo>
                  <a:pt x="998" y="0"/>
                </a:moveTo>
                <a:lnTo>
                  <a:pt x="1" y="195"/>
                </a:lnTo>
                <a:lnTo>
                  <a:pt x="1" y="195"/>
                </a:lnTo>
                <a:lnTo>
                  <a:pt x="168" y="168"/>
                </a:lnTo>
                <a:lnTo>
                  <a:pt x="998"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26"/>
          <p:cNvSpPr/>
          <p:nvPr/>
        </p:nvSpPr>
        <p:spPr>
          <a:xfrm>
            <a:off x="7777967" y="-54142"/>
            <a:ext cx="102859" cy="4812"/>
          </a:xfrm>
          <a:custGeom>
            <a:rect b="b" l="l" r="r" t="t"/>
            <a:pathLst>
              <a:path extrusionOk="0" h="36" w="531">
                <a:moveTo>
                  <a:pt x="530" y="0"/>
                </a:moveTo>
                <a:lnTo>
                  <a:pt x="301" y="9"/>
                </a:lnTo>
                <a:lnTo>
                  <a:pt x="1" y="36"/>
                </a:lnTo>
                <a:lnTo>
                  <a:pt x="530"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26"/>
          <p:cNvSpPr/>
          <p:nvPr/>
        </p:nvSpPr>
        <p:spPr>
          <a:xfrm>
            <a:off x="8048191" y="-51870"/>
            <a:ext cx="237873" cy="8420"/>
          </a:xfrm>
          <a:custGeom>
            <a:rect b="b" l="l" r="r" t="t"/>
            <a:pathLst>
              <a:path extrusionOk="0" h="63" w="1228">
                <a:moveTo>
                  <a:pt x="221" y="1"/>
                </a:moveTo>
                <a:cubicBezTo>
                  <a:pt x="1" y="27"/>
                  <a:pt x="522" y="45"/>
                  <a:pt x="292" y="63"/>
                </a:cubicBezTo>
                <a:cubicBezTo>
                  <a:pt x="645" y="63"/>
                  <a:pt x="954" y="45"/>
                  <a:pt x="1228" y="27"/>
                </a:cubicBezTo>
                <a:lnTo>
                  <a:pt x="1228" y="27"/>
                </a:lnTo>
                <a:cubicBezTo>
                  <a:pt x="1155" y="30"/>
                  <a:pt x="1081" y="31"/>
                  <a:pt x="1005" y="31"/>
                </a:cubicBezTo>
                <a:cubicBezTo>
                  <a:pt x="776" y="31"/>
                  <a:pt x="526" y="21"/>
                  <a:pt x="22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26"/>
          <p:cNvSpPr/>
          <p:nvPr/>
        </p:nvSpPr>
        <p:spPr>
          <a:xfrm>
            <a:off x="8285873" y="-51870"/>
            <a:ext cx="89299" cy="3742"/>
          </a:xfrm>
          <a:custGeom>
            <a:rect b="b" l="l" r="r" t="t"/>
            <a:pathLst>
              <a:path extrusionOk="0" h="28" w="461">
                <a:moveTo>
                  <a:pt x="460" y="1"/>
                </a:moveTo>
                <a:cubicBezTo>
                  <a:pt x="327" y="1"/>
                  <a:pt x="185" y="17"/>
                  <a:pt x="29" y="26"/>
                </a:cubicBezTo>
                <a:lnTo>
                  <a:pt x="29" y="26"/>
                </a:lnTo>
                <a:cubicBezTo>
                  <a:pt x="178" y="18"/>
                  <a:pt x="319" y="9"/>
                  <a:pt x="460" y="1"/>
                </a:cubicBezTo>
                <a:close/>
                <a:moveTo>
                  <a:pt x="29" y="26"/>
                </a:moveTo>
                <a:cubicBezTo>
                  <a:pt x="20" y="26"/>
                  <a:pt x="10" y="27"/>
                  <a:pt x="1" y="27"/>
                </a:cubicBezTo>
                <a:cubicBezTo>
                  <a:pt x="10" y="27"/>
                  <a:pt x="20" y="26"/>
                  <a:pt x="29" y="26"/>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26"/>
          <p:cNvSpPr/>
          <p:nvPr/>
        </p:nvSpPr>
        <p:spPr>
          <a:xfrm>
            <a:off x="7685568" y="-63632"/>
            <a:ext cx="80582" cy="6014"/>
          </a:xfrm>
          <a:custGeom>
            <a:rect b="b" l="l" r="r" t="t"/>
            <a:pathLst>
              <a:path extrusionOk="0" h="45" w="416">
                <a:moveTo>
                  <a:pt x="1" y="1"/>
                </a:moveTo>
                <a:cubicBezTo>
                  <a:pt x="45" y="9"/>
                  <a:pt x="124" y="27"/>
                  <a:pt x="416" y="45"/>
                </a:cubicBezTo>
                <a:lnTo>
                  <a:pt x="213"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26"/>
          <p:cNvSpPr/>
          <p:nvPr/>
        </p:nvSpPr>
        <p:spPr>
          <a:xfrm>
            <a:off x="7724891" y="-63632"/>
            <a:ext cx="87556" cy="1337"/>
          </a:xfrm>
          <a:custGeom>
            <a:rect b="b" l="l" r="r" t="t"/>
            <a:pathLst>
              <a:path extrusionOk="0" h="10" w="452">
                <a:moveTo>
                  <a:pt x="1" y="1"/>
                </a:moveTo>
                <a:cubicBezTo>
                  <a:pt x="26" y="1"/>
                  <a:pt x="49" y="2"/>
                  <a:pt x="72" y="3"/>
                </a:cubicBezTo>
                <a:lnTo>
                  <a:pt x="72" y="3"/>
                </a:lnTo>
                <a:cubicBezTo>
                  <a:pt x="52" y="2"/>
                  <a:pt x="31" y="1"/>
                  <a:pt x="10" y="1"/>
                </a:cubicBezTo>
                <a:close/>
                <a:moveTo>
                  <a:pt x="72" y="3"/>
                </a:moveTo>
                <a:cubicBezTo>
                  <a:pt x="259" y="9"/>
                  <a:pt x="387" y="9"/>
                  <a:pt x="451" y="9"/>
                </a:cubicBezTo>
                <a:cubicBezTo>
                  <a:pt x="395" y="9"/>
                  <a:pt x="282" y="9"/>
                  <a:pt x="72" y="3"/>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26"/>
          <p:cNvSpPr/>
          <p:nvPr/>
        </p:nvSpPr>
        <p:spPr>
          <a:xfrm>
            <a:off x="7297375" y="-117897"/>
            <a:ext cx="383347" cy="54398"/>
          </a:xfrm>
          <a:custGeom>
            <a:rect b="b" l="l" r="r" t="t"/>
            <a:pathLst>
              <a:path extrusionOk="0" h="407" w="1979">
                <a:moveTo>
                  <a:pt x="1943" y="0"/>
                </a:moveTo>
                <a:lnTo>
                  <a:pt x="1944" y="9"/>
                </a:lnTo>
                <a:lnTo>
                  <a:pt x="1944" y="9"/>
                </a:lnTo>
                <a:cubicBezTo>
                  <a:pt x="1952" y="9"/>
                  <a:pt x="1961" y="0"/>
                  <a:pt x="1969" y="0"/>
                </a:cubicBezTo>
                <a:close/>
                <a:moveTo>
                  <a:pt x="1944" y="9"/>
                </a:moveTo>
                <a:lnTo>
                  <a:pt x="1944" y="9"/>
                </a:lnTo>
                <a:cubicBezTo>
                  <a:pt x="1943" y="9"/>
                  <a:pt x="1943" y="9"/>
                  <a:pt x="1943" y="9"/>
                </a:cubicBezTo>
                <a:lnTo>
                  <a:pt x="0" y="398"/>
                </a:lnTo>
                <a:lnTo>
                  <a:pt x="1978" y="407"/>
                </a:lnTo>
                <a:lnTo>
                  <a:pt x="1978" y="407"/>
                </a:lnTo>
                <a:lnTo>
                  <a:pt x="1944"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26"/>
          <p:cNvSpPr/>
          <p:nvPr/>
        </p:nvSpPr>
        <p:spPr>
          <a:xfrm>
            <a:off x="7972451" y="-165078"/>
            <a:ext cx="127266" cy="20449"/>
          </a:xfrm>
          <a:custGeom>
            <a:rect b="b" l="l" r="r" t="t"/>
            <a:pathLst>
              <a:path extrusionOk="0" h="153" w="657">
                <a:moveTo>
                  <a:pt x="657" y="0"/>
                </a:moveTo>
                <a:cubicBezTo>
                  <a:pt x="424" y="55"/>
                  <a:pt x="1" y="152"/>
                  <a:pt x="105" y="152"/>
                </a:cubicBezTo>
                <a:cubicBezTo>
                  <a:pt x="135" y="152"/>
                  <a:pt x="210" y="144"/>
                  <a:pt x="347" y="124"/>
                </a:cubicBezTo>
                <a:cubicBezTo>
                  <a:pt x="559" y="62"/>
                  <a:pt x="206" y="115"/>
                  <a:pt x="65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26"/>
          <p:cNvSpPr/>
          <p:nvPr/>
        </p:nvSpPr>
        <p:spPr>
          <a:xfrm>
            <a:off x="7728378" y="-135540"/>
            <a:ext cx="113125" cy="17776"/>
          </a:xfrm>
          <a:custGeom>
            <a:rect b="b" l="l" r="r" t="t"/>
            <a:pathLst>
              <a:path extrusionOk="0" h="133" w="584">
                <a:moveTo>
                  <a:pt x="583" y="0"/>
                </a:moveTo>
                <a:lnTo>
                  <a:pt x="0" y="132"/>
                </a:lnTo>
                <a:lnTo>
                  <a:pt x="548" y="35"/>
                </a:lnTo>
                <a:cubicBezTo>
                  <a:pt x="530" y="27"/>
                  <a:pt x="433" y="35"/>
                  <a:pt x="58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26"/>
          <p:cNvSpPr/>
          <p:nvPr/>
        </p:nvSpPr>
        <p:spPr>
          <a:xfrm>
            <a:off x="7677045" y="-117897"/>
            <a:ext cx="51526" cy="7217"/>
          </a:xfrm>
          <a:custGeom>
            <a:rect b="b" l="l" r="r" t="t"/>
            <a:pathLst>
              <a:path extrusionOk="0" h="54" w="266">
                <a:moveTo>
                  <a:pt x="265" y="0"/>
                </a:moveTo>
                <a:lnTo>
                  <a:pt x="62" y="36"/>
                </a:lnTo>
                <a:lnTo>
                  <a:pt x="1" y="53"/>
                </a:lnTo>
                <a:lnTo>
                  <a:pt x="26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26"/>
          <p:cNvSpPr/>
          <p:nvPr/>
        </p:nvSpPr>
        <p:spPr>
          <a:xfrm>
            <a:off x="8126837" y="-61226"/>
            <a:ext cx="219083" cy="4812"/>
          </a:xfrm>
          <a:custGeom>
            <a:rect b="b" l="l" r="r" t="t"/>
            <a:pathLst>
              <a:path extrusionOk="0" h="36" w="1131">
                <a:moveTo>
                  <a:pt x="177" y="0"/>
                </a:moveTo>
                <a:cubicBezTo>
                  <a:pt x="133" y="9"/>
                  <a:pt x="1" y="27"/>
                  <a:pt x="336" y="36"/>
                </a:cubicBezTo>
                <a:cubicBezTo>
                  <a:pt x="575" y="18"/>
                  <a:pt x="840" y="18"/>
                  <a:pt x="1131" y="18"/>
                </a:cubicBezTo>
                <a:cubicBezTo>
                  <a:pt x="822" y="9"/>
                  <a:pt x="495" y="0"/>
                  <a:pt x="17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26"/>
          <p:cNvSpPr/>
          <p:nvPr/>
        </p:nvSpPr>
        <p:spPr>
          <a:xfrm>
            <a:off x="7964315" y="-60958"/>
            <a:ext cx="10460" cy="1069"/>
          </a:xfrm>
          <a:custGeom>
            <a:rect b="b" l="l" r="r" t="t"/>
            <a:pathLst>
              <a:path extrusionOk="0" h="8" w="54">
                <a:moveTo>
                  <a:pt x="18" y="1"/>
                </a:moveTo>
                <a:cubicBezTo>
                  <a:pt x="8" y="1"/>
                  <a:pt x="1" y="3"/>
                  <a:pt x="1" y="7"/>
                </a:cubicBezTo>
                <a:lnTo>
                  <a:pt x="54" y="7"/>
                </a:lnTo>
                <a:cubicBezTo>
                  <a:pt x="41" y="3"/>
                  <a:pt x="27" y="1"/>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26"/>
          <p:cNvSpPr/>
          <p:nvPr/>
        </p:nvSpPr>
        <p:spPr>
          <a:xfrm>
            <a:off x="8896637" y="-61226"/>
            <a:ext cx="12010" cy="1337"/>
          </a:xfrm>
          <a:custGeom>
            <a:rect b="b" l="l" r="r" t="t"/>
            <a:pathLst>
              <a:path extrusionOk="0" h="10" w="62">
                <a:moveTo>
                  <a:pt x="18" y="0"/>
                </a:moveTo>
                <a:cubicBezTo>
                  <a:pt x="9" y="9"/>
                  <a:pt x="9" y="9"/>
                  <a:pt x="0" y="9"/>
                </a:cubicBezTo>
                <a:lnTo>
                  <a:pt x="62" y="9"/>
                </a:lnTo>
                <a:cubicBezTo>
                  <a:pt x="44" y="9"/>
                  <a:pt x="36" y="0"/>
                  <a:pt x="1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26"/>
          <p:cNvSpPr/>
          <p:nvPr/>
        </p:nvSpPr>
        <p:spPr>
          <a:xfrm>
            <a:off x="8051678" y="-62963"/>
            <a:ext cx="114675" cy="1871"/>
          </a:xfrm>
          <a:custGeom>
            <a:rect b="b" l="l" r="r" t="t"/>
            <a:pathLst>
              <a:path extrusionOk="0" h="14" w="592">
                <a:moveTo>
                  <a:pt x="330" y="1"/>
                </a:moveTo>
                <a:cubicBezTo>
                  <a:pt x="196" y="1"/>
                  <a:pt x="94" y="7"/>
                  <a:pt x="0" y="13"/>
                </a:cubicBezTo>
                <a:lnTo>
                  <a:pt x="565" y="13"/>
                </a:lnTo>
                <a:cubicBezTo>
                  <a:pt x="592" y="4"/>
                  <a:pt x="592" y="4"/>
                  <a:pt x="512" y="4"/>
                </a:cubicBezTo>
                <a:cubicBezTo>
                  <a:pt x="445" y="2"/>
                  <a:pt x="385" y="1"/>
                  <a:pt x="33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26"/>
          <p:cNvSpPr/>
          <p:nvPr/>
        </p:nvSpPr>
        <p:spPr>
          <a:xfrm>
            <a:off x="8453625" y="-56548"/>
            <a:ext cx="78839" cy="2807"/>
          </a:xfrm>
          <a:custGeom>
            <a:rect b="b" l="l" r="r" t="t"/>
            <a:pathLst>
              <a:path extrusionOk="0" h="21" w="407">
                <a:moveTo>
                  <a:pt x="0" y="1"/>
                </a:moveTo>
                <a:cubicBezTo>
                  <a:pt x="93" y="8"/>
                  <a:pt x="273" y="21"/>
                  <a:pt x="361" y="21"/>
                </a:cubicBezTo>
                <a:cubicBezTo>
                  <a:pt x="382" y="21"/>
                  <a:pt x="398" y="20"/>
                  <a:pt x="406" y="18"/>
                </a:cubicBezTo>
                <a:cubicBezTo>
                  <a:pt x="283" y="18"/>
                  <a:pt x="142" y="9"/>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26"/>
          <p:cNvSpPr/>
          <p:nvPr/>
        </p:nvSpPr>
        <p:spPr>
          <a:xfrm>
            <a:off x="7983299" y="-58954"/>
            <a:ext cx="12591" cy="1069"/>
          </a:xfrm>
          <a:custGeom>
            <a:rect b="b" l="l" r="r" t="t"/>
            <a:pathLst>
              <a:path extrusionOk="0" h="8" w="65">
                <a:moveTo>
                  <a:pt x="0" y="1"/>
                </a:moveTo>
                <a:cubicBezTo>
                  <a:pt x="40" y="5"/>
                  <a:pt x="57" y="8"/>
                  <a:pt x="61" y="8"/>
                </a:cubicBezTo>
                <a:cubicBezTo>
                  <a:pt x="64" y="8"/>
                  <a:pt x="53" y="5"/>
                  <a:pt x="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26"/>
          <p:cNvSpPr/>
          <p:nvPr/>
        </p:nvSpPr>
        <p:spPr>
          <a:xfrm>
            <a:off x="7974582" y="-61226"/>
            <a:ext cx="77289" cy="2406"/>
          </a:xfrm>
          <a:custGeom>
            <a:rect b="b" l="l" r="r" t="t"/>
            <a:pathLst>
              <a:path extrusionOk="0" h="18" w="399">
                <a:moveTo>
                  <a:pt x="398" y="0"/>
                </a:moveTo>
                <a:cubicBezTo>
                  <a:pt x="257" y="0"/>
                  <a:pt x="125" y="9"/>
                  <a:pt x="1" y="9"/>
                </a:cubicBezTo>
                <a:cubicBezTo>
                  <a:pt x="36" y="9"/>
                  <a:pt x="63" y="18"/>
                  <a:pt x="80" y="18"/>
                </a:cubicBezTo>
                <a:cubicBezTo>
                  <a:pt x="204" y="18"/>
                  <a:pt x="301" y="9"/>
                  <a:pt x="39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26"/>
          <p:cNvSpPr/>
          <p:nvPr/>
        </p:nvSpPr>
        <p:spPr>
          <a:xfrm>
            <a:off x="8742639" y="-91967"/>
            <a:ext cx="480782" cy="30874"/>
          </a:xfrm>
          <a:custGeom>
            <a:rect b="b" l="l" r="r" t="t"/>
            <a:pathLst>
              <a:path extrusionOk="0" h="231" w="2482">
                <a:moveTo>
                  <a:pt x="1731" y="1"/>
                </a:moveTo>
                <a:lnTo>
                  <a:pt x="1731" y="1"/>
                </a:lnTo>
                <a:cubicBezTo>
                  <a:pt x="1704" y="27"/>
                  <a:pt x="1340" y="54"/>
                  <a:pt x="931" y="54"/>
                </a:cubicBezTo>
                <a:cubicBezTo>
                  <a:pt x="798" y="54"/>
                  <a:pt x="662" y="51"/>
                  <a:pt x="530" y="45"/>
                </a:cubicBezTo>
                <a:lnTo>
                  <a:pt x="530" y="45"/>
                </a:lnTo>
                <a:cubicBezTo>
                  <a:pt x="1" y="71"/>
                  <a:pt x="345" y="177"/>
                  <a:pt x="813" y="230"/>
                </a:cubicBezTo>
                <a:cubicBezTo>
                  <a:pt x="831" y="221"/>
                  <a:pt x="831" y="204"/>
                  <a:pt x="1369" y="177"/>
                </a:cubicBezTo>
                <a:cubicBezTo>
                  <a:pt x="1184" y="168"/>
                  <a:pt x="159" y="151"/>
                  <a:pt x="619" y="116"/>
                </a:cubicBezTo>
                <a:cubicBezTo>
                  <a:pt x="810" y="109"/>
                  <a:pt x="941" y="106"/>
                  <a:pt x="1038" y="106"/>
                </a:cubicBezTo>
                <a:cubicBezTo>
                  <a:pt x="1307" y="106"/>
                  <a:pt x="1303" y="127"/>
                  <a:pt x="1563" y="133"/>
                </a:cubicBezTo>
                <a:cubicBezTo>
                  <a:pt x="1263" y="98"/>
                  <a:pt x="2482" y="63"/>
                  <a:pt x="2323" y="1"/>
                </a:cubicBezTo>
                <a:lnTo>
                  <a:pt x="2323" y="1"/>
                </a:lnTo>
                <a:lnTo>
                  <a:pt x="1696" y="36"/>
                </a:lnTo>
                <a:cubicBezTo>
                  <a:pt x="1678" y="27"/>
                  <a:pt x="1908" y="10"/>
                  <a:pt x="173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26"/>
          <p:cNvSpPr/>
          <p:nvPr/>
        </p:nvSpPr>
        <p:spPr>
          <a:xfrm>
            <a:off x="8655470" y="-60023"/>
            <a:ext cx="243103" cy="6014"/>
          </a:xfrm>
          <a:custGeom>
            <a:rect b="b" l="l" r="r" t="t"/>
            <a:pathLst>
              <a:path extrusionOk="0" h="45" w="1255">
                <a:moveTo>
                  <a:pt x="0" y="0"/>
                </a:moveTo>
                <a:cubicBezTo>
                  <a:pt x="256" y="9"/>
                  <a:pt x="433" y="18"/>
                  <a:pt x="777" y="44"/>
                </a:cubicBezTo>
                <a:cubicBezTo>
                  <a:pt x="1148" y="27"/>
                  <a:pt x="1228" y="9"/>
                  <a:pt x="125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26"/>
          <p:cNvSpPr/>
          <p:nvPr/>
        </p:nvSpPr>
        <p:spPr>
          <a:xfrm>
            <a:off x="8308149" y="-71918"/>
            <a:ext cx="345768" cy="15504"/>
          </a:xfrm>
          <a:custGeom>
            <a:rect b="b" l="l" r="r" t="t"/>
            <a:pathLst>
              <a:path extrusionOk="0" h="116" w="1785">
                <a:moveTo>
                  <a:pt x="1166" y="1"/>
                </a:moveTo>
                <a:cubicBezTo>
                  <a:pt x="504" y="10"/>
                  <a:pt x="707" y="36"/>
                  <a:pt x="310" y="45"/>
                </a:cubicBezTo>
                <a:cubicBezTo>
                  <a:pt x="1369" y="45"/>
                  <a:pt x="1" y="63"/>
                  <a:pt x="769" y="89"/>
                </a:cubicBezTo>
                <a:cubicBezTo>
                  <a:pt x="566" y="98"/>
                  <a:pt x="372" y="98"/>
                  <a:pt x="195" y="98"/>
                </a:cubicBezTo>
                <a:cubicBezTo>
                  <a:pt x="376" y="106"/>
                  <a:pt x="550" y="107"/>
                  <a:pt x="716" y="114"/>
                </a:cubicBezTo>
                <a:lnTo>
                  <a:pt x="716" y="114"/>
                </a:lnTo>
                <a:lnTo>
                  <a:pt x="716" y="107"/>
                </a:lnTo>
                <a:lnTo>
                  <a:pt x="725" y="107"/>
                </a:lnTo>
                <a:lnTo>
                  <a:pt x="734" y="107"/>
                </a:lnTo>
                <a:lnTo>
                  <a:pt x="734" y="107"/>
                </a:lnTo>
                <a:cubicBezTo>
                  <a:pt x="734" y="107"/>
                  <a:pt x="734" y="107"/>
                  <a:pt x="734" y="107"/>
                </a:cubicBezTo>
                <a:cubicBezTo>
                  <a:pt x="761" y="107"/>
                  <a:pt x="800" y="106"/>
                  <a:pt x="836" y="105"/>
                </a:cubicBezTo>
                <a:lnTo>
                  <a:pt x="836" y="105"/>
                </a:lnTo>
                <a:lnTo>
                  <a:pt x="734" y="107"/>
                </a:lnTo>
                <a:lnTo>
                  <a:pt x="734" y="107"/>
                </a:lnTo>
                <a:cubicBezTo>
                  <a:pt x="743" y="98"/>
                  <a:pt x="760" y="98"/>
                  <a:pt x="778" y="89"/>
                </a:cubicBezTo>
                <a:lnTo>
                  <a:pt x="778" y="89"/>
                </a:lnTo>
                <a:cubicBezTo>
                  <a:pt x="1001" y="96"/>
                  <a:pt x="929" y="102"/>
                  <a:pt x="836" y="105"/>
                </a:cubicBezTo>
                <a:lnTo>
                  <a:pt x="836" y="105"/>
                </a:lnTo>
                <a:lnTo>
                  <a:pt x="1784" y="89"/>
                </a:lnTo>
                <a:lnTo>
                  <a:pt x="778" y="89"/>
                </a:lnTo>
                <a:cubicBezTo>
                  <a:pt x="954" y="54"/>
                  <a:pt x="1493" y="45"/>
                  <a:pt x="1166" y="1"/>
                </a:cubicBezTo>
                <a:close/>
                <a:moveTo>
                  <a:pt x="716" y="114"/>
                </a:moveTo>
                <a:lnTo>
                  <a:pt x="716" y="116"/>
                </a:lnTo>
                <a:lnTo>
                  <a:pt x="751" y="116"/>
                </a:lnTo>
                <a:cubicBezTo>
                  <a:pt x="740" y="115"/>
                  <a:pt x="728" y="114"/>
                  <a:pt x="716" y="11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26"/>
          <p:cNvSpPr/>
          <p:nvPr/>
        </p:nvSpPr>
        <p:spPr>
          <a:xfrm>
            <a:off x="7913757" y="-124981"/>
            <a:ext cx="20146" cy="2539"/>
          </a:xfrm>
          <a:custGeom>
            <a:rect b="b" l="l" r="r" t="t"/>
            <a:pathLst>
              <a:path extrusionOk="0" h="19" w="104">
                <a:moveTo>
                  <a:pt x="68" y="0"/>
                </a:moveTo>
                <a:cubicBezTo>
                  <a:pt x="24" y="11"/>
                  <a:pt x="1" y="19"/>
                  <a:pt x="18" y="19"/>
                </a:cubicBezTo>
                <a:cubicBezTo>
                  <a:pt x="29" y="19"/>
                  <a:pt x="56" y="16"/>
                  <a:pt x="103" y="9"/>
                </a:cubicBezTo>
                <a:cubicBezTo>
                  <a:pt x="68" y="9"/>
                  <a:pt x="68" y="9"/>
                  <a:pt x="6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26"/>
          <p:cNvSpPr/>
          <p:nvPr/>
        </p:nvSpPr>
        <p:spPr>
          <a:xfrm>
            <a:off x="7745424" y="-135139"/>
            <a:ext cx="247364" cy="20449"/>
          </a:xfrm>
          <a:custGeom>
            <a:rect b="b" l="l" r="r" t="t"/>
            <a:pathLst>
              <a:path extrusionOk="0" h="153" w="1277">
                <a:moveTo>
                  <a:pt x="10" y="147"/>
                </a:moveTo>
                <a:cubicBezTo>
                  <a:pt x="0" y="149"/>
                  <a:pt x="2" y="151"/>
                  <a:pt x="12" y="151"/>
                </a:cubicBezTo>
                <a:cubicBezTo>
                  <a:pt x="19" y="151"/>
                  <a:pt x="30" y="150"/>
                  <a:pt x="44" y="149"/>
                </a:cubicBezTo>
                <a:lnTo>
                  <a:pt x="44" y="149"/>
                </a:lnTo>
                <a:cubicBezTo>
                  <a:pt x="33" y="149"/>
                  <a:pt x="21" y="148"/>
                  <a:pt x="10" y="147"/>
                </a:cubicBezTo>
                <a:close/>
                <a:moveTo>
                  <a:pt x="1201" y="1"/>
                </a:moveTo>
                <a:cubicBezTo>
                  <a:pt x="1174" y="1"/>
                  <a:pt x="1107" y="7"/>
                  <a:pt x="981" y="24"/>
                </a:cubicBezTo>
                <a:lnTo>
                  <a:pt x="910" y="50"/>
                </a:lnTo>
                <a:cubicBezTo>
                  <a:pt x="579" y="98"/>
                  <a:pt x="172" y="141"/>
                  <a:pt x="44" y="149"/>
                </a:cubicBezTo>
                <a:lnTo>
                  <a:pt x="44" y="149"/>
                </a:lnTo>
                <a:cubicBezTo>
                  <a:pt x="86" y="152"/>
                  <a:pt x="128" y="153"/>
                  <a:pt x="176" y="153"/>
                </a:cubicBezTo>
                <a:cubicBezTo>
                  <a:pt x="262" y="153"/>
                  <a:pt x="369" y="149"/>
                  <a:pt x="539" y="138"/>
                </a:cubicBezTo>
                <a:cubicBezTo>
                  <a:pt x="610" y="121"/>
                  <a:pt x="672" y="94"/>
                  <a:pt x="919" y="50"/>
                </a:cubicBezTo>
                <a:cubicBezTo>
                  <a:pt x="969" y="44"/>
                  <a:pt x="997" y="42"/>
                  <a:pt x="1010" y="42"/>
                </a:cubicBezTo>
                <a:cubicBezTo>
                  <a:pt x="1055" y="42"/>
                  <a:pt x="930" y="70"/>
                  <a:pt x="937" y="76"/>
                </a:cubicBezTo>
                <a:cubicBezTo>
                  <a:pt x="1047" y="51"/>
                  <a:pt x="1277" y="1"/>
                  <a:pt x="120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26"/>
          <p:cNvSpPr/>
          <p:nvPr/>
        </p:nvSpPr>
        <p:spPr>
          <a:xfrm>
            <a:off x="7989304" y="-79002"/>
            <a:ext cx="172012" cy="6014"/>
          </a:xfrm>
          <a:custGeom>
            <a:rect b="b" l="l" r="r" t="t"/>
            <a:pathLst>
              <a:path extrusionOk="0" h="45" w="888">
                <a:moveTo>
                  <a:pt x="437" y="1"/>
                </a:moveTo>
                <a:lnTo>
                  <a:pt x="464" y="19"/>
                </a:lnTo>
                <a:cubicBezTo>
                  <a:pt x="347" y="14"/>
                  <a:pt x="263" y="13"/>
                  <a:pt x="202" y="13"/>
                </a:cubicBezTo>
                <a:cubicBezTo>
                  <a:pt x="0" y="13"/>
                  <a:pt x="52" y="31"/>
                  <a:pt x="4" y="45"/>
                </a:cubicBezTo>
                <a:lnTo>
                  <a:pt x="887" y="36"/>
                </a:lnTo>
                <a:lnTo>
                  <a:pt x="437"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26"/>
          <p:cNvSpPr/>
          <p:nvPr/>
        </p:nvSpPr>
        <p:spPr>
          <a:xfrm>
            <a:off x="8905161" y="-60023"/>
            <a:ext cx="99372" cy="7217"/>
          </a:xfrm>
          <a:custGeom>
            <a:rect b="b" l="l" r="r" t="t"/>
            <a:pathLst>
              <a:path extrusionOk="0" h="54" w="513">
                <a:moveTo>
                  <a:pt x="512" y="0"/>
                </a:moveTo>
                <a:lnTo>
                  <a:pt x="115" y="18"/>
                </a:lnTo>
                <a:lnTo>
                  <a:pt x="0" y="53"/>
                </a:lnTo>
                <a:lnTo>
                  <a:pt x="51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26"/>
          <p:cNvSpPr/>
          <p:nvPr/>
        </p:nvSpPr>
        <p:spPr>
          <a:xfrm>
            <a:off x="9142842" y="-60023"/>
            <a:ext cx="60049" cy="3609"/>
          </a:xfrm>
          <a:custGeom>
            <a:rect b="b" l="l" r="r" t="t"/>
            <a:pathLst>
              <a:path extrusionOk="0" h="27" w="310">
                <a:moveTo>
                  <a:pt x="45" y="0"/>
                </a:moveTo>
                <a:lnTo>
                  <a:pt x="1" y="27"/>
                </a:lnTo>
                <a:lnTo>
                  <a:pt x="310" y="9"/>
                </a:lnTo>
                <a:lnTo>
                  <a:pt x="4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26"/>
          <p:cNvSpPr/>
          <p:nvPr/>
        </p:nvSpPr>
        <p:spPr>
          <a:xfrm>
            <a:off x="9339650" y="256211"/>
            <a:ext cx="46296" cy="10692"/>
          </a:xfrm>
          <a:custGeom>
            <a:rect b="b" l="l" r="r" t="t"/>
            <a:pathLst>
              <a:path extrusionOk="0" h="80" w="239">
                <a:moveTo>
                  <a:pt x="239" y="1"/>
                </a:moveTo>
                <a:cubicBezTo>
                  <a:pt x="124" y="36"/>
                  <a:pt x="53" y="62"/>
                  <a:pt x="0" y="80"/>
                </a:cubicBezTo>
                <a:cubicBezTo>
                  <a:pt x="80" y="53"/>
                  <a:pt x="159" y="27"/>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26"/>
          <p:cNvSpPr/>
          <p:nvPr/>
        </p:nvSpPr>
        <p:spPr>
          <a:xfrm>
            <a:off x="8980320" y="328119"/>
            <a:ext cx="16659" cy="3742"/>
          </a:xfrm>
          <a:custGeom>
            <a:rect b="b" l="l" r="r" t="t"/>
            <a:pathLst>
              <a:path extrusionOk="0" h="28" w="86">
                <a:moveTo>
                  <a:pt x="83" y="1"/>
                </a:moveTo>
                <a:cubicBezTo>
                  <a:pt x="82" y="1"/>
                  <a:pt x="70" y="4"/>
                  <a:pt x="45" y="10"/>
                </a:cubicBezTo>
                <a:lnTo>
                  <a:pt x="1" y="28"/>
                </a:lnTo>
                <a:cubicBezTo>
                  <a:pt x="52" y="11"/>
                  <a:pt x="85" y="1"/>
                  <a:pt x="8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26"/>
          <p:cNvSpPr/>
          <p:nvPr/>
        </p:nvSpPr>
        <p:spPr>
          <a:xfrm>
            <a:off x="7767120" y="283344"/>
            <a:ext cx="130753" cy="17910"/>
          </a:xfrm>
          <a:custGeom>
            <a:rect b="b" l="l" r="r" t="t"/>
            <a:pathLst>
              <a:path extrusionOk="0" h="134" w="675">
                <a:moveTo>
                  <a:pt x="675" y="1"/>
                </a:moveTo>
                <a:lnTo>
                  <a:pt x="675" y="1"/>
                </a:lnTo>
                <a:cubicBezTo>
                  <a:pt x="604" y="9"/>
                  <a:pt x="533" y="18"/>
                  <a:pt x="463" y="27"/>
                </a:cubicBezTo>
                <a:cubicBezTo>
                  <a:pt x="174" y="77"/>
                  <a:pt x="1" y="134"/>
                  <a:pt x="95" y="134"/>
                </a:cubicBezTo>
                <a:cubicBezTo>
                  <a:pt x="101" y="134"/>
                  <a:pt x="109" y="134"/>
                  <a:pt x="118" y="133"/>
                </a:cubicBezTo>
                <a:lnTo>
                  <a:pt x="304" y="115"/>
                </a:lnTo>
                <a:cubicBezTo>
                  <a:pt x="348" y="80"/>
                  <a:pt x="410" y="54"/>
                  <a:pt x="489" y="27"/>
                </a:cubicBezTo>
                <a:cubicBezTo>
                  <a:pt x="551" y="18"/>
                  <a:pt x="613" y="9"/>
                  <a:pt x="67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26"/>
          <p:cNvSpPr/>
          <p:nvPr/>
        </p:nvSpPr>
        <p:spPr>
          <a:xfrm>
            <a:off x="8014099" y="454426"/>
            <a:ext cx="71865" cy="3742"/>
          </a:xfrm>
          <a:custGeom>
            <a:rect b="b" l="l" r="r" t="t"/>
            <a:pathLst>
              <a:path extrusionOk="0" h="28" w="371">
                <a:moveTo>
                  <a:pt x="0" y="1"/>
                </a:moveTo>
                <a:cubicBezTo>
                  <a:pt x="115" y="10"/>
                  <a:pt x="238" y="19"/>
                  <a:pt x="371" y="27"/>
                </a:cubicBezTo>
                <a:cubicBezTo>
                  <a:pt x="336" y="19"/>
                  <a:pt x="300" y="10"/>
                  <a:pt x="26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26"/>
          <p:cNvSpPr/>
          <p:nvPr/>
        </p:nvSpPr>
        <p:spPr>
          <a:xfrm>
            <a:off x="8140591" y="442664"/>
            <a:ext cx="95885" cy="9623"/>
          </a:xfrm>
          <a:custGeom>
            <a:rect b="b" l="l" r="r" t="t"/>
            <a:pathLst>
              <a:path extrusionOk="0" h="72" w="495">
                <a:moveTo>
                  <a:pt x="0" y="1"/>
                </a:moveTo>
                <a:lnTo>
                  <a:pt x="0" y="1"/>
                </a:lnTo>
                <a:cubicBezTo>
                  <a:pt x="159" y="27"/>
                  <a:pt x="327" y="54"/>
                  <a:pt x="495" y="71"/>
                </a:cubicBezTo>
                <a:cubicBezTo>
                  <a:pt x="380" y="54"/>
                  <a:pt x="221" y="27"/>
                  <a:pt x="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26"/>
          <p:cNvSpPr/>
          <p:nvPr/>
        </p:nvSpPr>
        <p:spPr>
          <a:xfrm>
            <a:off x="7637722" y="355385"/>
            <a:ext cx="94336" cy="6014"/>
          </a:xfrm>
          <a:custGeom>
            <a:rect b="b" l="l" r="r" t="t"/>
            <a:pathLst>
              <a:path extrusionOk="0" h="45" w="487">
                <a:moveTo>
                  <a:pt x="310" y="0"/>
                </a:moveTo>
                <a:lnTo>
                  <a:pt x="0" y="44"/>
                </a:lnTo>
                <a:cubicBezTo>
                  <a:pt x="486" y="36"/>
                  <a:pt x="274" y="18"/>
                  <a:pt x="31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26"/>
          <p:cNvSpPr/>
          <p:nvPr/>
        </p:nvSpPr>
        <p:spPr>
          <a:xfrm>
            <a:off x="7376021" y="107450"/>
            <a:ext cx="121648" cy="61615"/>
          </a:xfrm>
          <a:custGeom>
            <a:rect b="b" l="l" r="r" t="t"/>
            <a:pathLst>
              <a:path extrusionOk="0" h="461" w="628">
                <a:moveTo>
                  <a:pt x="221" y="1"/>
                </a:moveTo>
                <a:lnTo>
                  <a:pt x="221" y="1"/>
                </a:lnTo>
                <a:cubicBezTo>
                  <a:pt x="142" y="10"/>
                  <a:pt x="62" y="19"/>
                  <a:pt x="1" y="27"/>
                </a:cubicBezTo>
                <a:lnTo>
                  <a:pt x="2" y="45"/>
                </a:lnTo>
                <a:lnTo>
                  <a:pt x="2" y="45"/>
                </a:lnTo>
                <a:cubicBezTo>
                  <a:pt x="107" y="36"/>
                  <a:pt x="177" y="19"/>
                  <a:pt x="221" y="1"/>
                </a:cubicBezTo>
                <a:close/>
                <a:moveTo>
                  <a:pt x="2" y="45"/>
                </a:moveTo>
                <a:cubicBezTo>
                  <a:pt x="1" y="45"/>
                  <a:pt x="1" y="45"/>
                  <a:pt x="1" y="45"/>
                </a:cubicBezTo>
                <a:lnTo>
                  <a:pt x="14" y="231"/>
                </a:lnTo>
                <a:lnTo>
                  <a:pt x="2" y="45"/>
                </a:lnTo>
                <a:close/>
                <a:moveTo>
                  <a:pt x="14" y="231"/>
                </a:moveTo>
                <a:lnTo>
                  <a:pt x="27" y="434"/>
                </a:lnTo>
                <a:cubicBezTo>
                  <a:pt x="265" y="442"/>
                  <a:pt x="451" y="451"/>
                  <a:pt x="627" y="460"/>
                </a:cubicBezTo>
                <a:cubicBezTo>
                  <a:pt x="389" y="442"/>
                  <a:pt x="177" y="425"/>
                  <a:pt x="27" y="416"/>
                </a:cubicBezTo>
                <a:lnTo>
                  <a:pt x="14" y="23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26"/>
          <p:cNvSpPr/>
          <p:nvPr/>
        </p:nvSpPr>
        <p:spPr>
          <a:xfrm>
            <a:off x="9214708" y="332931"/>
            <a:ext cx="48039" cy="10692"/>
          </a:xfrm>
          <a:custGeom>
            <a:rect b="b" l="l" r="r" t="t"/>
            <a:pathLst>
              <a:path extrusionOk="0" h="80" w="248">
                <a:moveTo>
                  <a:pt x="248" y="0"/>
                </a:moveTo>
                <a:lnTo>
                  <a:pt x="248" y="0"/>
                </a:lnTo>
                <a:cubicBezTo>
                  <a:pt x="89" y="45"/>
                  <a:pt x="1" y="80"/>
                  <a:pt x="36" y="80"/>
                </a:cubicBezTo>
                <a:cubicBezTo>
                  <a:pt x="186" y="27"/>
                  <a:pt x="248" y="0"/>
                  <a:pt x="2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26"/>
          <p:cNvSpPr/>
          <p:nvPr/>
        </p:nvSpPr>
        <p:spPr>
          <a:xfrm>
            <a:off x="7497477" y="168933"/>
            <a:ext cx="183247" cy="2539"/>
          </a:xfrm>
          <a:custGeom>
            <a:rect b="b" l="l" r="r" t="t"/>
            <a:pathLst>
              <a:path extrusionOk="0" h="19" w="946">
                <a:moveTo>
                  <a:pt x="0" y="0"/>
                </a:moveTo>
                <a:cubicBezTo>
                  <a:pt x="181" y="11"/>
                  <a:pt x="377" y="19"/>
                  <a:pt x="577" y="19"/>
                </a:cubicBezTo>
                <a:cubicBezTo>
                  <a:pt x="700" y="19"/>
                  <a:pt x="824" y="16"/>
                  <a:pt x="945" y="9"/>
                </a:cubicBezTo>
                <a:cubicBezTo>
                  <a:pt x="883" y="0"/>
                  <a:pt x="830" y="0"/>
                  <a:pt x="7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26"/>
          <p:cNvSpPr/>
          <p:nvPr/>
        </p:nvSpPr>
        <p:spPr>
          <a:xfrm>
            <a:off x="7612152" y="-33425"/>
            <a:ext cx="15884" cy="2940"/>
          </a:xfrm>
          <a:custGeom>
            <a:rect b="b" l="l" r="r" t="t"/>
            <a:pathLst>
              <a:path extrusionOk="0" h="22" w="82">
                <a:moveTo>
                  <a:pt x="78" y="1"/>
                </a:moveTo>
                <a:cubicBezTo>
                  <a:pt x="68" y="1"/>
                  <a:pt x="39" y="9"/>
                  <a:pt x="0" y="22"/>
                </a:cubicBezTo>
                <a:cubicBezTo>
                  <a:pt x="27" y="13"/>
                  <a:pt x="62" y="4"/>
                  <a:pt x="79" y="4"/>
                </a:cubicBezTo>
                <a:cubicBezTo>
                  <a:pt x="82" y="2"/>
                  <a:pt x="81" y="1"/>
                  <a:pt x="7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26"/>
          <p:cNvSpPr/>
          <p:nvPr/>
        </p:nvSpPr>
        <p:spPr>
          <a:xfrm>
            <a:off x="8446651" y="-339769"/>
            <a:ext cx="85812" cy="6014"/>
          </a:xfrm>
          <a:custGeom>
            <a:rect b="b" l="l" r="r" t="t"/>
            <a:pathLst>
              <a:path extrusionOk="0" h="45" w="443">
                <a:moveTo>
                  <a:pt x="442" y="0"/>
                </a:moveTo>
                <a:cubicBezTo>
                  <a:pt x="363" y="0"/>
                  <a:pt x="231" y="18"/>
                  <a:pt x="1" y="45"/>
                </a:cubicBezTo>
                <a:cubicBezTo>
                  <a:pt x="107" y="36"/>
                  <a:pt x="284" y="18"/>
                  <a:pt x="44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26"/>
          <p:cNvSpPr/>
          <p:nvPr/>
        </p:nvSpPr>
        <p:spPr>
          <a:xfrm>
            <a:off x="8785448" y="-58285"/>
            <a:ext cx="22470" cy="3074"/>
          </a:xfrm>
          <a:custGeom>
            <a:rect b="b" l="l" r="r" t="t"/>
            <a:pathLst>
              <a:path extrusionOk="0" h="23" w="116">
                <a:moveTo>
                  <a:pt x="114" y="1"/>
                </a:moveTo>
                <a:cubicBezTo>
                  <a:pt x="112" y="1"/>
                  <a:pt x="23" y="17"/>
                  <a:pt x="0" y="22"/>
                </a:cubicBezTo>
                <a:cubicBezTo>
                  <a:pt x="88" y="6"/>
                  <a:pt x="116" y="1"/>
                  <a:pt x="11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26"/>
          <p:cNvSpPr/>
          <p:nvPr/>
        </p:nvSpPr>
        <p:spPr>
          <a:xfrm>
            <a:off x="8999109" y="-62429"/>
            <a:ext cx="17434" cy="3609"/>
          </a:xfrm>
          <a:custGeom>
            <a:rect b="b" l="l" r="r" t="t"/>
            <a:pathLst>
              <a:path extrusionOk="0" h="27" w="90">
                <a:moveTo>
                  <a:pt x="89" y="0"/>
                </a:moveTo>
                <a:cubicBezTo>
                  <a:pt x="45" y="9"/>
                  <a:pt x="1" y="18"/>
                  <a:pt x="1" y="27"/>
                </a:cubicBezTo>
                <a:cubicBezTo>
                  <a:pt x="19" y="18"/>
                  <a:pt x="54" y="9"/>
                  <a:pt x="8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26"/>
          <p:cNvSpPr/>
          <p:nvPr/>
        </p:nvSpPr>
        <p:spPr>
          <a:xfrm>
            <a:off x="8145627" y="140865"/>
            <a:ext cx="10460" cy="1069"/>
          </a:xfrm>
          <a:custGeom>
            <a:rect b="b" l="l" r="r" t="t"/>
            <a:pathLst>
              <a:path extrusionOk="0" h="8" w="54">
                <a:moveTo>
                  <a:pt x="2" y="0"/>
                </a:moveTo>
                <a:cubicBezTo>
                  <a:pt x="1" y="0"/>
                  <a:pt x="14" y="3"/>
                  <a:pt x="36" y="7"/>
                </a:cubicBezTo>
                <a:lnTo>
                  <a:pt x="54" y="7"/>
                </a:lnTo>
                <a:cubicBezTo>
                  <a:pt x="19" y="3"/>
                  <a:pt x="3" y="0"/>
                  <a:pt x="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26"/>
          <p:cNvSpPr/>
          <p:nvPr/>
        </p:nvSpPr>
        <p:spPr>
          <a:xfrm>
            <a:off x="8795715" y="-61226"/>
            <a:ext cx="60049" cy="6014"/>
          </a:xfrm>
          <a:custGeom>
            <a:rect b="b" l="l" r="r" t="t"/>
            <a:pathLst>
              <a:path extrusionOk="0" h="45" w="310">
                <a:moveTo>
                  <a:pt x="309" y="0"/>
                </a:moveTo>
                <a:lnTo>
                  <a:pt x="309" y="0"/>
                </a:lnTo>
                <a:cubicBezTo>
                  <a:pt x="226" y="9"/>
                  <a:pt x="126" y="25"/>
                  <a:pt x="18" y="42"/>
                </a:cubicBezTo>
                <a:lnTo>
                  <a:pt x="18" y="42"/>
                </a:lnTo>
                <a:cubicBezTo>
                  <a:pt x="74" y="34"/>
                  <a:pt x="167" y="24"/>
                  <a:pt x="309" y="0"/>
                </a:cubicBezTo>
                <a:close/>
                <a:moveTo>
                  <a:pt x="18" y="42"/>
                </a:moveTo>
                <a:cubicBezTo>
                  <a:pt x="12" y="43"/>
                  <a:pt x="6" y="44"/>
                  <a:pt x="0" y="44"/>
                </a:cubicBezTo>
                <a:cubicBezTo>
                  <a:pt x="6" y="44"/>
                  <a:pt x="12" y="43"/>
                  <a:pt x="18" y="42"/>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26"/>
          <p:cNvSpPr/>
          <p:nvPr/>
        </p:nvSpPr>
        <p:spPr>
          <a:xfrm>
            <a:off x="8847048" y="-67508"/>
            <a:ext cx="43003" cy="5213"/>
          </a:xfrm>
          <a:custGeom>
            <a:rect b="b" l="l" r="r" t="t"/>
            <a:pathLst>
              <a:path extrusionOk="0" h="39" w="222">
                <a:moveTo>
                  <a:pt x="209" y="1"/>
                </a:moveTo>
                <a:cubicBezTo>
                  <a:pt x="190" y="1"/>
                  <a:pt x="130" y="11"/>
                  <a:pt x="0" y="38"/>
                </a:cubicBezTo>
                <a:cubicBezTo>
                  <a:pt x="80" y="30"/>
                  <a:pt x="141" y="21"/>
                  <a:pt x="203" y="12"/>
                </a:cubicBezTo>
                <a:cubicBezTo>
                  <a:pt x="217" y="5"/>
                  <a:pt x="221" y="1"/>
                  <a:pt x="20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26"/>
          <p:cNvSpPr/>
          <p:nvPr/>
        </p:nvSpPr>
        <p:spPr>
          <a:xfrm>
            <a:off x="8720362" y="-55345"/>
            <a:ext cx="75546" cy="8420"/>
          </a:xfrm>
          <a:custGeom>
            <a:rect b="b" l="l" r="r" t="t"/>
            <a:pathLst>
              <a:path extrusionOk="0" h="63" w="390">
                <a:moveTo>
                  <a:pt x="389" y="0"/>
                </a:moveTo>
                <a:cubicBezTo>
                  <a:pt x="360" y="0"/>
                  <a:pt x="342" y="4"/>
                  <a:pt x="336" y="4"/>
                </a:cubicBezTo>
                <a:cubicBezTo>
                  <a:pt x="333" y="4"/>
                  <a:pt x="333" y="3"/>
                  <a:pt x="336" y="0"/>
                </a:cubicBezTo>
                <a:lnTo>
                  <a:pt x="336" y="0"/>
                </a:lnTo>
                <a:cubicBezTo>
                  <a:pt x="305" y="8"/>
                  <a:pt x="267" y="16"/>
                  <a:pt x="221" y="25"/>
                </a:cubicBezTo>
                <a:lnTo>
                  <a:pt x="221" y="25"/>
                </a:lnTo>
                <a:cubicBezTo>
                  <a:pt x="278" y="16"/>
                  <a:pt x="334" y="8"/>
                  <a:pt x="389" y="0"/>
                </a:cubicBezTo>
                <a:close/>
                <a:moveTo>
                  <a:pt x="221" y="25"/>
                </a:moveTo>
                <a:lnTo>
                  <a:pt x="221" y="25"/>
                </a:lnTo>
                <a:cubicBezTo>
                  <a:pt x="151" y="36"/>
                  <a:pt x="79" y="48"/>
                  <a:pt x="1" y="62"/>
                </a:cubicBezTo>
                <a:cubicBezTo>
                  <a:pt x="93" y="48"/>
                  <a:pt x="164" y="36"/>
                  <a:pt x="221" y="25"/>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26"/>
          <p:cNvSpPr/>
          <p:nvPr/>
        </p:nvSpPr>
        <p:spPr>
          <a:xfrm>
            <a:off x="7926736" y="64680"/>
            <a:ext cx="33899" cy="12296"/>
          </a:xfrm>
          <a:custGeom>
            <a:rect b="b" l="l" r="r" t="t"/>
            <a:pathLst>
              <a:path extrusionOk="0" h="92" w="175">
                <a:moveTo>
                  <a:pt x="173" y="1"/>
                </a:moveTo>
                <a:cubicBezTo>
                  <a:pt x="171" y="1"/>
                  <a:pt x="105" y="36"/>
                  <a:pt x="15" y="84"/>
                </a:cubicBezTo>
                <a:lnTo>
                  <a:pt x="15" y="84"/>
                </a:lnTo>
                <a:cubicBezTo>
                  <a:pt x="24" y="81"/>
                  <a:pt x="34" y="79"/>
                  <a:pt x="45" y="74"/>
                </a:cubicBezTo>
                <a:cubicBezTo>
                  <a:pt x="138" y="22"/>
                  <a:pt x="174" y="1"/>
                  <a:pt x="173" y="1"/>
                </a:cubicBezTo>
                <a:close/>
                <a:moveTo>
                  <a:pt x="15" y="84"/>
                </a:moveTo>
                <a:cubicBezTo>
                  <a:pt x="9" y="86"/>
                  <a:pt x="4" y="88"/>
                  <a:pt x="1" y="91"/>
                </a:cubicBezTo>
                <a:cubicBezTo>
                  <a:pt x="5" y="89"/>
                  <a:pt x="10" y="86"/>
                  <a:pt x="15" y="84"/>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26"/>
          <p:cNvSpPr/>
          <p:nvPr/>
        </p:nvSpPr>
        <p:spPr>
          <a:xfrm>
            <a:off x="8573337" y="308204"/>
            <a:ext cx="6973" cy="134"/>
          </a:xfrm>
          <a:custGeom>
            <a:rect b="b" l="l" r="r" t="t"/>
            <a:pathLst>
              <a:path extrusionOk="0" h="1" w="36">
                <a:moveTo>
                  <a:pt x="27" y="0"/>
                </a:moveTo>
                <a:cubicBezTo>
                  <a:pt x="18" y="0"/>
                  <a:pt x="9" y="0"/>
                  <a:pt x="0" y="0"/>
                </a:cubicBezTo>
                <a:cubicBezTo>
                  <a:pt x="9" y="0"/>
                  <a:pt x="27" y="0"/>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26"/>
          <p:cNvSpPr/>
          <p:nvPr/>
        </p:nvSpPr>
        <p:spPr>
          <a:xfrm>
            <a:off x="8580117" y="304595"/>
            <a:ext cx="169494" cy="17776"/>
          </a:xfrm>
          <a:custGeom>
            <a:rect b="b" l="l" r="r" t="t"/>
            <a:pathLst>
              <a:path extrusionOk="0" h="133" w="875">
                <a:moveTo>
                  <a:pt x="875" y="1"/>
                </a:moveTo>
                <a:lnTo>
                  <a:pt x="875" y="1"/>
                </a:lnTo>
                <a:cubicBezTo>
                  <a:pt x="650" y="27"/>
                  <a:pt x="484" y="34"/>
                  <a:pt x="328" y="34"/>
                </a:cubicBezTo>
                <a:cubicBezTo>
                  <a:pt x="220" y="34"/>
                  <a:pt x="116" y="31"/>
                  <a:pt x="1" y="27"/>
                </a:cubicBezTo>
                <a:lnTo>
                  <a:pt x="1" y="27"/>
                </a:lnTo>
                <a:lnTo>
                  <a:pt x="292" y="133"/>
                </a:lnTo>
                <a:lnTo>
                  <a:pt x="875"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26"/>
          <p:cNvSpPr/>
          <p:nvPr/>
        </p:nvSpPr>
        <p:spPr>
          <a:xfrm>
            <a:off x="7376021" y="-366901"/>
            <a:ext cx="2264828" cy="897092"/>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26"/>
          <p:cNvSpPr/>
          <p:nvPr/>
        </p:nvSpPr>
        <p:spPr>
          <a:xfrm>
            <a:off x="8133811" y="443867"/>
            <a:ext cx="25763" cy="4143"/>
          </a:xfrm>
          <a:custGeom>
            <a:rect b="b" l="l" r="r" t="t"/>
            <a:pathLst>
              <a:path extrusionOk="0" h="31" w="133">
                <a:moveTo>
                  <a:pt x="0" y="0"/>
                </a:moveTo>
                <a:cubicBezTo>
                  <a:pt x="44" y="9"/>
                  <a:pt x="62" y="18"/>
                  <a:pt x="71" y="27"/>
                </a:cubicBezTo>
                <a:cubicBezTo>
                  <a:pt x="88" y="29"/>
                  <a:pt x="102" y="30"/>
                  <a:pt x="109" y="30"/>
                </a:cubicBezTo>
                <a:cubicBezTo>
                  <a:pt x="133" y="30"/>
                  <a:pt x="106" y="2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26"/>
          <p:cNvSpPr/>
          <p:nvPr/>
        </p:nvSpPr>
        <p:spPr>
          <a:xfrm>
            <a:off x="7697578" y="354182"/>
            <a:ext cx="12204" cy="1337"/>
          </a:xfrm>
          <a:custGeom>
            <a:rect b="b" l="l" r="r" t="t"/>
            <a:pathLst>
              <a:path extrusionOk="0" h="10" w="63">
                <a:moveTo>
                  <a:pt x="27" y="0"/>
                </a:moveTo>
                <a:cubicBezTo>
                  <a:pt x="20" y="0"/>
                  <a:pt x="12" y="7"/>
                  <a:pt x="5" y="9"/>
                </a:cubicBezTo>
                <a:lnTo>
                  <a:pt x="5" y="9"/>
                </a:lnTo>
                <a:lnTo>
                  <a:pt x="62" y="0"/>
                </a:lnTo>
                <a:close/>
                <a:moveTo>
                  <a:pt x="5" y="9"/>
                </a:moveTo>
                <a:lnTo>
                  <a:pt x="1" y="9"/>
                </a:lnTo>
                <a:cubicBezTo>
                  <a:pt x="2" y="9"/>
                  <a:pt x="3" y="9"/>
                  <a:pt x="5" y="9"/>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26"/>
          <p:cNvSpPr/>
          <p:nvPr/>
        </p:nvSpPr>
        <p:spPr>
          <a:xfrm>
            <a:off x="8790485" y="116940"/>
            <a:ext cx="65279" cy="2539"/>
          </a:xfrm>
          <a:custGeom>
            <a:rect b="b" l="l" r="r" t="t"/>
            <a:pathLst>
              <a:path extrusionOk="0" h="19" w="337">
                <a:moveTo>
                  <a:pt x="1" y="1"/>
                </a:moveTo>
                <a:cubicBezTo>
                  <a:pt x="169" y="1"/>
                  <a:pt x="266" y="9"/>
                  <a:pt x="327" y="18"/>
                </a:cubicBezTo>
                <a:cubicBezTo>
                  <a:pt x="336" y="9"/>
                  <a:pt x="257" y="1"/>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26"/>
          <p:cNvSpPr/>
          <p:nvPr/>
        </p:nvSpPr>
        <p:spPr>
          <a:xfrm>
            <a:off x="9168605" y="-112016"/>
            <a:ext cx="101115" cy="11895"/>
          </a:xfrm>
          <a:custGeom>
            <a:rect b="b" l="l" r="r" t="t"/>
            <a:pathLst>
              <a:path extrusionOk="0" h="89" w="522">
                <a:moveTo>
                  <a:pt x="521" y="1"/>
                </a:moveTo>
                <a:lnTo>
                  <a:pt x="521" y="1"/>
                </a:lnTo>
                <a:cubicBezTo>
                  <a:pt x="504" y="3"/>
                  <a:pt x="489" y="6"/>
                  <a:pt x="477" y="8"/>
                </a:cubicBezTo>
                <a:lnTo>
                  <a:pt x="477" y="8"/>
                </a:lnTo>
                <a:lnTo>
                  <a:pt x="521" y="1"/>
                </a:lnTo>
                <a:close/>
                <a:moveTo>
                  <a:pt x="477" y="8"/>
                </a:moveTo>
                <a:lnTo>
                  <a:pt x="89" y="74"/>
                </a:lnTo>
                <a:lnTo>
                  <a:pt x="89" y="74"/>
                </a:lnTo>
                <a:cubicBezTo>
                  <a:pt x="273" y="44"/>
                  <a:pt x="362" y="42"/>
                  <a:pt x="477" y="27"/>
                </a:cubicBezTo>
                <a:cubicBezTo>
                  <a:pt x="461" y="27"/>
                  <a:pt x="374" y="27"/>
                  <a:pt x="477" y="8"/>
                </a:cubicBezTo>
                <a:close/>
                <a:moveTo>
                  <a:pt x="89" y="74"/>
                </a:moveTo>
                <a:cubicBezTo>
                  <a:pt x="61" y="78"/>
                  <a:pt x="32" y="83"/>
                  <a:pt x="0" y="89"/>
                </a:cubicBezTo>
                <a:lnTo>
                  <a:pt x="89" y="74"/>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26"/>
          <p:cNvSpPr/>
          <p:nvPr/>
        </p:nvSpPr>
        <p:spPr>
          <a:xfrm>
            <a:off x="8622926" y="-86086"/>
            <a:ext cx="111382" cy="3742"/>
          </a:xfrm>
          <a:custGeom>
            <a:rect b="b" l="l" r="r" t="t"/>
            <a:pathLst>
              <a:path extrusionOk="0" h="28" w="575">
                <a:moveTo>
                  <a:pt x="239" y="1"/>
                </a:moveTo>
                <a:lnTo>
                  <a:pt x="239" y="1"/>
                </a:lnTo>
                <a:cubicBezTo>
                  <a:pt x="199" y="5"/>
                  <a:pt x="157" y="5"/>
                  <a:pt x="116" y="5"/>
                </a:cubicBezTo>
                <a:cubicBezTo>
                  <a:pt x="75" y="5"/>
                  <a:pt x="36" y="5"/>
                  <a:pt x="0" y="10"/>
                </a:cubicBezTo>
                <a:lnTo>
                  <a:pt x="18" y="27"/>
                </a:lnTo>
                <a:cubicBezTo>
                  <a:pt x="345" y="27"/>
                  <a:pt x="574" y="10"/>
                  <a:pt x="23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26"/>
          <p:cNvSpPr/>
          <p:nvPr/>
        </p:nvSpPr>
        <p:spPr>
          <a:xfrm>
            <a:off x="9319117" y="-108407"/>
            <a:ext cx="97629" cy="34216"/>
          </a:xfrm>
          <a:custGeom>
            <a:rect b="b" l="l" r="r" t="t"/>
            <a:pathLst>
              <a:path extrusionOk="0" h="256" w="504">
                <a:moveTo>
                  <a:pt x="495" y="0"/>
                </a:moveTo>
                <a:cubicBezTo>
                  <a:pt x="415" y="18"/>
                  <a:pt x="336" y="27"/>
                  <a:pt x="247" y="44"/>
                </a:cubicBezTo>
                <a:cubicBezTo>
                  <a:pt x="258" y="48"/>
                  <a:pt x="280" y="50"/>
                  <a:pt x="311" y="50"/>
                </a:cubicBezTo>
                <a:cubicBezTo>
                  <a:pt x="355" y="50"/>
                  <a:pt x="417" y="46"/>
                  <a:pt x="495" y="35"/>
                </a:cubicBezTo>
                <a:lnTo>
                  <a:pt x="499" y="124"/>
                </a:lnTo>
                <a:lnTo>
                  <a:pt x="495" y="0"/>
                </a:lnTo>
                <a:close/>
                <a:moveTo>
                  <a:pt x="499" y="124"/>
                </a:moveTo>
                <a:lnTo>
                  <a:pt x="502" y="212"/>
                </a:lnTo>
                <a:lnTo>
                  <a:pt x="502" y="212"/>
                </a:lnTo>
                <a:cubicBezTo>
                  <a:pt x="503" y="212"/>
                  <a:pt x="503" y="212"/>
                  <a:pt x="503" y="212"/>
                </a:cubicBezTo>
                <a:lnTo>
                  <a:pt x="499" y="124"/>
                </a:lnTo>
                <a:close/>
                <a:moveTo>
                  <a:pt x="502" y="212"/>
                </a:moveTo>
                <a:lnTo>
                  <a:pt x="502" y="212"/>
                </a:lnTo>
                <a:cubicBezTo>
                  <a:pt x="370" y="212"/>
                  <a:pt x="194" y="221"/>
                  <a:pt x="0" y="230"/>
                </a:cubicBezTo>
                <a:lnTo>
                  <a:pt x="71" y="230"/>
                </a:lnTo>
                <a:cubicBezTo>
                  <a:pt x="22" y="249"/>
                  <a:pt x="70" y="255"/>
                  <a:pt x="173" y="255"/>
                </a:cubicBezTo>
                <a:cubicBezTo>
                  <a:pt x="255" y="255"/>
                  <a:pt x="373" y="251"/>
                  <a:pt x="503" y="247"/>
                </a:cubicBezTo>
                <a:lnTo>
                  <a:pt x="502" y="212"/>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26"/>
          <p:cNvSpPr/>
          <p:nvPr/>
        </p:nvSpPr>
        <p:spPr>
          <a:xfrm>
            <a:off x="9234272" y="-77799"/>
            <a:ext cx="69541" cy="2406"/>
          </a:xfrm>
          <a:custGeom>
            <a:rect b="b" l="l" r="r" t="t"/>
            <a:pathLst>
              <a:path extrusionOk="0" h="18" w="359">
                <a:moveTo>
                  <a:pt x="359" y="1"/>
                </a:moveTo>
                <a:cubicBezTo>
                  <a:pt x="314" y="3"/>
                  <a:pt x="269" y="5"/>
                  <a:pt x="228" y="7"/>
                </a:cubicBezTo>
                <a:lnTo>
                  <a:pt x="228" y="7"/>
                </a:lnTo>
                <a:cubicBezTo>
                  <a:pt x="272" y="6"/>
                  <a:pt x="315" y="4"/>
                  <a:pt x="359" y="1"/>
                </a:cubicBezTo>
                <a:close/>
                <a:moveTo>
                  <a:pt x="228" y="7"/>
                </a:moveTo>
                <a:cubicBezTo>
                  <a:pt x="157" y="10"/>
                  <a:pt x="86" y="10"/>
                  <a:pt x="14" y="10"/>
                </a:cubicBezTo>
                <a:cubicBezTo>
                  <a:pt x="1" y="15"/>
                  <a:pt x="9" y="17"/>
                  <a:pt x="33" y="17"/>
                </a:cubicBezTo>
                <a:cubicBezTo>
                  <a:pt x="70" y="17"/>
                  <a:pt x="142" y="12"/>
                  <a:pt x="228" y="7"/>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26"/>
          <p:cNvSpPr/>
          <p:nvPr/>
        </p:nvSpPr>
        <p:spPr>
          <a:xfrm>
            <a:off x="8555903" y="-43717"/>
            <a:ext cx="121067" cy="17642"/>
          </a:xfrm>
          <a:custGeom>
            <a:rect b="b" l="l" r="r" t="t"/>
            <a:pathLst>
              <a:path extrusionOk="0" h="132" w="625">
                <a:moveTo>
                  <a:pt x="616" y="0"/>
                </a:moveTo>
                <a:cubicBezTo>
                  <a:pt x="557" y="0"/>
                  <a:pt x="1" y="131"/>
                  <a:pt x="62" y="131"/>
                </a:cubicBezTo>
                <a:cubicBezTo>
                  <a:pt x="84" y="131"/>
                  <a:pt x="180" y="115"/>
                  <a:pt x="399" y="72"/>
                </a:cubicBezTo>
                <a:cubicBezTo>
                  <a:pt x="576" y="55"/>
                  <a:pt x="497" y="11"/>
                  <a:pt x="603" y="11"/>
                </a:cubicBezTo>
                <a:cubicBezTo>
                  <a:pt x="622" y="3"/>
                  <a:pt x="625" y="0"/>
                  <a:pt x="61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26"/>
          <p:cNvSpPr/>
          <p:nvPr/>
        </p:nvSpPr>
        <p:spPr>
          <a:xfrm>
            <a:off x="9361733" y="-96645"/>
            <a:ext cx="55013" cy="8420"/>
          </a:xfrm>
          <a:custGeom>
            <a:rect b="b" l="l" r="r" t="t"/>
            <a:pathLst>
              <a:path extrusionOk="0" h="63" w="284">
                <a:moveTo>
                  <a:pt x="204" y="0"/>
                </a:moveTo>
                <a:lnTo>
                  <a:pt x="1" y="62"/>
                </a:lnTo>
                <a:lnTo>
                  <a:pt x="242" y="40"/>
                </a:lnTo>
                <a:lnTo>
                  <a:pt x="242" y="40"/>
                </a:lnTo>
                <a:lnTo>
                  <a:pt x="283" y="53"/>
                </a:lnTo>
                <a:lnTo>
                  <a:pt x="283" y="18"/>
                </a:lnTo>
                <a:lnTo>
                  <a:pt x="204"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26"/>
          <p:cNvSpPr/>
          <p:nvPr/>
        </p:nvSpPr>
        <p:spPr>
          <a:xfrm>
            <a:off x="8864094" y="-55345"/>
            <a:ext cx="145474" cy="17776"/>
          </a:xfrm>
          <a:custGeom>
            <a:rect b="b" l="l" r="r" t="t"/>
            <a:pathLst>
              <a:path extrusionOk="0" h="133" w="751">
                <a:moveTo>
                  <a:pt x="751" y="0"/>
                </a:moveTo>
                <a:cubicBezTo>
                  <a:pt x="389" y="62"/>
                  <a:pt x="0" y="115"/>
                  <a:pt x="9" y="133"/>
                </a:cubicBezTo>
                <a:lnTo>
                  <a:pt x="601" y="45"/>
                </a:lnTo>
                <a:cubicBezTo>
                  <a:pt x="592" y="36"/>
                  <a:pt x="663" y="18"/>
                  <a:pt x="7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26"/>
          <p:cNvSpPr/>
          <p:nvPr/>
        </p:nvSpPr>
        <p:spPr>
          <a:xfrm>
            <a:off x="9009376" y="-67107"/>
            <a:ext cx="90849" cy="11895"/>
          </a:xfrm>
          <a:custGeom>
            <a:rect b="b" l="l" r="r" t="t"/>
            <a:pathLst>
              <a:path extrusionOk="0" h="89" w="469">
                <a:moveTo>
                  <a:pt x="469" y="0"/>
                </a:moveTo>
                <a:cubicBezTo>
                  <a:pt x="372" y="18"/>
                  <a:pt x="151" y="62"/>
                  <a:pt x="1" y="88"/>
                </a:cubicBezTo>
                <a:cubicBezTo>
                  <a:pt x="195" y="62"/>
                  <a:pt x="372" y="27"/>
                  <a:pt x="4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26"/>
          <p:cNvSpPr/>
          <p:nvPr/>
        </p:nvSpPr>
        <p:spPr>
          <a:xfrm>
            <a:off x="9158338" y="-77799"/>
            <a:ext cx="114675" cy="10826"/>
          </a:xfrm>
          <a:custGeom>
            <a:rect b="b" l="l" r="r" t="t"/>
            <a:pathLst>
              <a:path extrusionOk="0" h="81" w="592">
                <a:moveTo>
                  <a:pt x="592" y="1"/>
                </a:moveTo>
                <a:lnTo>
                  <a:pt x="415" y="18"/>
                </a:lnTo>
                <a:lnTo>
                  <a:pt x="0" y="80"/>
                </a:lnTo>
                <a:cubicBezTo>
                  <a:pt x="194" y="54"/>
                  <a:pt x="398" y="27"/>
                  <a:pt x="5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26"/>
          <p:cNvSpPr/>
          <p:nvPr/>
        </p:nvSpPr>
        <p:spPr>
          <a:xfrm>
            <a:off x="7523240" y="101569"/>
            <a:ext cx="145474" cy="18043"/>
          </a:xfrm>
          <a:custGeom>
            <a:rect b="b" l="l" r="r" t="t"/>
            <a:pathLst>
              <a:path extrusionOk="0" h="135" w="751">
                <a:moveTo>
                  <a:pt x="653" y="1"/>
                </a:moveTo>
                <a:lnTo>
                  <a:pt x="18" y="124"/>
                </a:lnTo>
                <a:cubicBezTo>
                  <a:pt x="1" y="132"/>
                  <a:pt x="2" y="135"/>
                  <a:pt x="17" y="135"/>
                </a:cubicBezTo>
                <a:cubicBezTo>
                  <a:pt x="57" y="135"/>
                  <a:pt x="196" y="112"/>
                  <a:pt x="362" y="80"/>
                </a:cubicBezTo>
                <a:cubicBezTo>
                  <a:pt x="512" y="45"/>
                  <a:pt x="750" y="1"/>
                  <a:pt x="65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26"/>
          <p:cNvSpPr/>
          <p:nvPr/>
        </p:nvSpPr>
        <p:spPr>
          <a:xfrm>
            <a:off x="7969546" y="73234"/>
            <a:ext cx="56563" cy="9623"/>
          </a:xfrm>
          <a:custGeom>
            <a:rect b="b" l="l" r="r" t="t"/>
            <a:pathLst>
              <a:path extrusionOk="0" h="72" w="292">
                <a:moveTo>
                  <a:pt x="292" y="1"/>
                </a:moveTo>
                <a:lnTo>
                  <a:pt x="292" y="1"/>
                </a:lnTo>
                <a:cubicBezTo>
                  <a:pt x="191" y="17"/>
                  <a:pt x="145" y="20"/>
                  <a:pt x="102" y="20"/>
                </a:cubicBezTo>
                <a:cubicBezTo>
                  <a:pt x="74" y="20"/>
                  <a:pt x="48" y="19"/>
                  <a:pt x="9" y="19"/>
                </a:cubicBezTo>
                <a:lnTo>
                  <a:pt x="0" y="72"/>
                </a:lnTo>
                <a:lnTo>
                  <a:pt x="292"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26"/>
          <p:cNvSpPr/>
          <p:nvPr/>
        </p:nvSpPr>
        <p:spPr>
          <a:xfrm>
            <a:off x="7572055" y="112797"/>
            <a:ext cx="153223" cy="18845"/>
          </a:xfrm>
          <a:custGeom>
            <a:rect b="b" l="l" r="r" t="t"/>
            <a:pathLst>
              <a:path extrusionOk="0" h="141" w="791">
                <a:moveTo>
                  <a:pt x="733" y="0"/>
                </a:moveTo>
                <a:cubicBezTo>
                  <a:pt x="713" y="0"/>
                  <a:pt x="642" y="9"/>
                  <a:pt x="490" y="32"/>
                </a:cubicBezTo>
                <a:cubicBezTo>
                  <a:pt x="446" y="50"/>
                  <a:pt x="1" y="140"/>
                  <a:pt x="38" y="140"/>
                </a:cubicBezTo>
                <a:cubicBezTo>
                  <a:pt x="53" y="140"/>
                  <a:pt x="148" y="126"/>
                  <a:pt x="384" y="85"/>
                </a:cubicBezTo>
                <a:cubicBezTo>
                  <a:pt x="429" y="71"/>
                  <a:pt x="791" y="0"/>
                  <a:pt x="73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26"/>
          <p:cNvSpPr/>
          <p:nvPr/>
        </p:nvSpPr>
        <p:spPr>
          <a:xfrm>
            <a:off x="8951263" y="133514"/>
            <a:ext cx="32737" cy="11895"/>
          </a:xfrm>
          <a:custGeom>
            <a:rect b="b" l="l" r="r" t="t"/>
            <a:pathLst>
              <a:path extrusionOk="0" h="89" w="169">
                <a:moveTo>
                  <a:pt x="1" y="0"/>
                </a:moveTo>
                <a:lnTo>
                  <a:pt x="27" y="89"/>
                </a:lnTo>
                <a:lnTo>
                  <a:pt x="16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26"/>
          <p:cNvSpPr/>
          <p:nvPr/>
        </p:nvSpPr>
        <p:spPr>
          <a:xfrm>
            <a:off x="8271732" y="283745"/>
            <a:ext cx="103440" cy="8554"/>
          </a:xfrm>
          <a:custGeom>
            <a:rect b="b" l="l" r="r" t="t"/>
            <a:pathLst>
              <a:path extrusionOk="0" h="64" w="534">
                <a:moveTo>
                  <a:pt x="488" y="0"/>
                </a:moveTo>
                <a:cubicBezTo>
                  <a:pt x="418" y="0"/>
                  <a:pt x="287" y="17"/>
                  <a:pt x="206" y="24"/>
                </a:cubicBezTo>
                <a:cubicBezTo>
                  <a:pt x="193" y="28"/>
                  <a:pt x="182" y="31"/>
                  <a:pt x="173" y="31"/>
                </a:cubicBezTo>
                <a:cubicBezTo>
                  <a:pt x="164" y="31"/>
                  <a:pt x="158" y="28"/>
                  <a:pt x="153" y="24"/>
                </a:cubicBezTo>
                <a:cubicBezTo>
                  <a:pt x="89" y="48"/>
                  <a:pt x="0" y="63"/>
                  <a:pt x="95" y="63"/>
                </a:cubicBezTo>
                <a:cubicBezTo>
                  <a:pt x="143" y="63"/>
                  <a:pt x="236" y="59"/>
                  <a:pt x="401" y="51"/>
                </a:cubicBezTo>
                <a:cubicBezTo>
                  <a:pt x="515" y="42"/>
                  <a:pt x="524" y="33"/>
                  <a:pt x="507" y="33"/>
                </a:cubicBezTo>
                <a:cubicBezTo>
                  <a:pt x="489" y="33"/>
                  <a:pt x="436" y="33"/>
                  <a:pt x="409" y="24"/>
                </a:cubicBezTo>
                <a:cubicBezTo>
                  <a:pt x="365" y="24"/>
                  <a:pt x="374" y="24"/>
                  <a:pt x="533" y="6"/>
                </a:cubicBezTo>
                <a:cubicBezTo>
                  <a:pt x="527" y="2"/>
                  <a:pt x="511" y="0"/>
                  <a:pt x="48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26"/>
          <p:cNvSpPr/>
          <p:nvPr/>
        </p:nvSpPr>
        <p:spPr>
          <a:xfrm>
            <a:off x="8301369" y="284547"/>
            <a:ext cx="8717" cy="2539"/>
          </a:xfrm>
          <a:custGeom>
            <a:rect b="b" l="l" r="r" t="t"/>
            <a:pathLst>
              <a:path extrusionOk="0" h="19" w="45">
                <a:moveTo>
                  <a:pt x="45" y="0"/>
                </a:moveTo>
                <a:lnTo>
                  <a:pt x="45" y="0"/>
                </a:lnTo>
                <a:cubicBezTo>
                  <a:pt x="9" y="9"/>
                  <a:pt x="0" y="18"/>
                  <a:pt x="0" y="18"/>
                </a:cubicBezTo>
                <a:cubicBezTo>
                  <a:pt x="18" y="18"/>
                  <a:pt x="36" y="9"/>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26"/>
          <p:cNvSpPr/>
          <p:nvPr/>
        </p:nvSpPr>
        <p:spPr>
          <a:xfrm>
            <a:off x="8002089" y="-311433"/>
            <a:ext cx="95885" cy="7217"/>
          </a:xfrm>
          <a:custGeom>
            <a:rect b="b" l="l" r="r" t="t"/>
            <a:pathLst>
              <a:path extrusionOk="0" h="54" w="495">
                <a:moveTo>
                  <a:pt x="495" y="0"/>
                </a:moveTo>
                <a:lnTo>
                  <a:pt x="0" y="53"/>
                </a:lnTo>
                <a:lnTo>
                  <a:pt x="318" y="36"/>
                </a:lnTo>
                <a:lnTo>
                  <a:pt x="49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26"/>
          <p:cNvSpPr/>
          <p:nvPr/>
        </p:nvSpPr>
        <p:spPr>
          <a:xfrm>
            <a:off x="7837823" y="-288979"/>
            <a:ext cx="78839" cy="11895"/>
          </a:xfrm>
          <a:custGeom>
            <a:rect b="b" l="l" r="r" t="t"/>
            <a:pathLst>
              <a:path extrusionOk="0" h="89" w="407">
                <a:moveTo>
                  <a:pt x="283" y="0"/>
                </a:moveTo>
                <a:lnTo>
                  <a:pt x="1" y="88"/>
                </a:lnTo>
                <a:cubicBezTo>
                  <a:pt x="107" y="71"/>
                  <a:pt x="327" y="35"/>
                  <a:pt x="407" y="35"/>
                </a:cubicBezTo>
                <a:lnTo>
                  <a:pt x="28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26"/>
          <p:cNvSpPr/>
          <p:nvPr/>
        </p:nvSpPr>
        <p:spPr>
          <a:xfrm>
            <a:off x="8181657" y="408448"/>
            <a:ext cx="83875" cy="8420"/>
          </a:xfrm>
          <a:custGeom>
            <a:rect b="b" l="l" r="r" t="t"/>
            <a:pathLst>
              <a:path extrusionOk="0" h="63" w="433">
                <a:moveTo>
                  <a:pt x="433" y="1"/>
                </a:moveTo>
                <a:cubicBezTo>
                  <a:pt x="301" y="9"/>
                  <a:pt x="168" y="27"/>
                  <a:pt x="36" y="45"/>
                </a:cubicBezTo>
                <a:lnTo>
                  <a:pt x="0" y="62"/>
                </a:lnTo>
                <a:cubicBezTo>
                  <a:pt x="80" y="62"/>
                  <a:pt x="195" y="36"/>
                  <a:pt x="433"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26"/>
          <p:cNvSpPr/>
          <p:nvPr/>
        </p:nvSpPr>
        <p:spPr>
          <a:xfrm>
            <a:off x="9428563" y="234960"/>
            <a:ext cx="41260" cy="4812"/>
          </a:xfrm>
          <a:custGeom>
            <a:rect b="b" l="l" r="r" t="t"/>
            <a:pathLst>
              <a:path extrusionOk="0" h="36" w="213">
                <a:moveTo>
                  <a:pt x="106" y="1"/>
                </a:moveTo>
                <a:lnTo>
                  <a:pt x="0" y="36"/>
                </a:lnTo>
                <a:lnTo>
                  <a:pt x="212" y="18"/>
                </a:lnTo>
                <a:lnTo>
                  <a:pt x="10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26"/>
          <p:cNvSpPr/>
          <p:nvPr/>
        </p:nvSpPr>
        <p:spPr>
          <a:xfrm>
            <a:off x="8474933" y="302190"/>
            <a:ext cx="149930" cy="8420"/>
          </a:xfrm>
          <a:custGeom>
            <a:rect b="b" l="l" r="r" t="t"/>
            <a:pathLst>
              <a:path extrusionOk="0" h="63" w="774">
                <a:moveTo>
                  <a:pt x="773" y="1"/>
                </a:moveTo>
                <a:lnTo>
                  <a:pt x="773" y="1"/>
                </a:lnTo>
                <a:cubicBezTo>
                  <a:pt x="691" y="4"/>
                  <a:pt x="605" y="11"/>
                  <a:pt x="518" y="18"/>
                </a:cubicBezTo>
                <a:lnTo>
                  <a:pt x="518" y="18"/>
                </a:lnTo>
                <a:cubicBezTo>
                  <a:pt x="595" y="15"/>
                  <a:pt x="681" y="9"/>
                  <a:pt x="773" y="1"/>
                </a:cubicBezTo>
                <a:close/>
                <a:moveTo>
                  <a:pt x="518" y="18"/>
                </a:moveTo>
                <a:cubicBezTo>
                  <a:pt x="182" y="35"/>
                  <a:pt x="1" y="20"/>
                  <a:pt x="58" y="63"/>
                </a:cubicBezTo>
                <a:cubicBezTo>
                  <a:pt x="200" y="51"/>
                  <a:pt x="360" y="33"/>
                  <a:pt x="518" y="18"/>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26"/>
          <p:cNvSpPr/>
          <p:nvPr/>
        </p:nvSpPr>
        <p:spPr>
          <a:xfrm rot="-4007409">
            <a:off x="2140477" y="760665"/>
            <a:ext cx="277709" cy="279825"/>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26"/>
          <p:cNvSpPr/>
          <p:nvPr/>
        </p:nvSpPr>
        <p:spPr>
          <a:xfrm rot="-4007409">
            <a:off x="2977843" y="845460"/>
            <a:ext cx="249451" cy="234350"/>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26"/>
          <p:cNvSpPr/>
          <p:nvPr/>
        </p:nvSpPr>
        <p:spPr>
          <a:xfrm rot="-4007409">
            <a:off x="3519847" y="-889637"/>
            <a:ext cx="248890" cy="235384"/>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26"/>
          <p:cNvSpPr/>
          <p:nvPr/>
        </p:nvSpPr>
        <p:spPr>
          <a:xfrm rot="-4007409">
            <a:off x="2375084" y="1022851"/>
            <a:ext cx="223252" cy="231508"/>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26"/>
          <p:cNvSpPr/>
          <p:nvPr/>
        </p:nvSpPr>
        <p:spPr>
          <a:xfrm rot="-4007409">
            <a:off x="1507877" y="942141"/>
            <a:ext cx="224375" cy="243652"/>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26"/>
          <p:cNvSpPr/>
          <p:nvPr/>
        </p:nvSpPr>
        <p:spPr>
          <a:xfrm rot="-4007409">
            <a:off x="1281306" y="707505"/>
            <a:ext cx="228492" cy="195593"/>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26"/>
          <p:cNvSpPr/>
          <p:nvPr/>
        </p:nvSpPr>
        <p:spPr>
          <a:xfrm rot="-4007409">
            <a:off x="1394219" y="260915"/>
            <a:ext cx="275276" cy="240810"/>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26"/>
          <p:cNvSpPr/>
          <p:nvPr/>
        </p:nvSpPr>
        <p:spPr>
          <a:xfrm rot="-4007409">
            <a:off x="2067936" y="118483"/>
            <a:ext cx="239907" cy="149860"/>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26"/>
          <p:cNvSpPr/>
          <p:nvPr/>
        </p:nvSpPr>
        <p:spPr>
          <a:xfrm rot="-4007409">
            <a:off x="2612325" y="-254994"/>
            <a:ext cx="242340" cy="212129"/>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26"/>
          <p:cNvSpPr/>
          <p:nvPr/>
        </p:nvSpPr>
        <p:spPr>
          <a:xfrm rot="-4007409">
            <a:off x="3076991" y="-240698"/>
            <a:ext cx="202855" cy="205670"/>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26"/>
          <p:cNvSpPr/>
          <p:nvPr/>
        </p:nvSpPr>
        <p:spPr>
          <a:xfrm rot="-4007409">
            <a:off x="2577100" y="128828"/>
            <a:ext cx="249826" cy="174148"/>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26"/>
          <p:cNvSpPr/>
          <p:nvPr/>
        </p:nvSpPr>
        <p:spPr>
          <a:xfrm rot="-4007409">
            <a:off x="3132125" y="139244"/>
            <a:ext cx="186387" cy="145209"/>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26"/>
          <p:cNvSpPr/>
          <p:nvPr/>
        </p:nvSpPr>
        <p:spPr>
          <a:xfrm rot="-4007409">
            <a:off x="3734313" y="-368915"/>
            <a:ext cx="186387" cy="147535"/>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26"/>
          <p:cNvSpPr/>
          <p:nvPr/>
        </p:nvSpPr>
        <p:spPr>
          <a:xfrm rot="-4007409">
            <a:off x="1597739" y="1224505"/>
            <a:ext cx="229054" cy="238226"/>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26"/>
          <p:cNvSpPr/>
          <p:nvPr/>
        </p:nvSpPr>
        <p:spPr>
          <a:xfrm rot="-4007409">
            <a:off x="988839" y="1270035"/>
            <a:ext cx="224188" cy="251662"/>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26"/>
          <p:cNvSpPr/>
          <p:nvPr/>
        </p:nvSpPr>
        <p:spPr>
          <a:xfrm rot="-4007409">
            <a:off x="644550" y="931987"/>
            <a:ext cx="197615" cy="282150"/>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26"/>
          <p:cNvSpPr/>
          <p:nvPr/>
        </p:nvSpPr>
        <p:spPr>
          <a:xfrm rot="-4007409">
            <a:off x="282615" y="630073"/>
            <a:ext cx="291370" cy="260705"/>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26"/>
          <p:cNvSpPr/>
          <p:nvPr/>
        </p:nvSpPr>
        <p:spPr>
          <a:xfrm rot="-4007409">
            <a:off x="1825713" y="-145199"/>
            <a:ext cx="236913" cy="182157"/>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26"/>
          <p:cNvSpPr/>
          <p:nvPr/>
        </p:nvSpPr>
        <p:spPr>
          <a:xfrm rot="-4007409">
            <a:off x="2186185" y="-419095"/>
            <a:ext cx="226995" cy="188100"/>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26"/>
          <p:cNvSpPr/>
          <p:nvPr/>
        </p:nvSpPr>
        <p:spPr>
          <a:xfrm rot="-4007409">
            <a:off x="2689025" y="-640090"/>
            <a:ext cx="232235" cy="180090"/>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26"/>
          <p:cNvSpPr/>
          <p:nvPr/>
        </p:nvSpPr>
        <p:spPr>
          <a:xfrm rot="-4007409">
            <a:off x="3494725" y="30884"/>
            <a:ext cx="251136" cy="220139"/>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26"/>
          <p:cNvSpPr/>
          <p:nvPr/>
        </p:nvSpPr>
        <p:spPr>
          <a:xfrm rot="-4007409">
            <a:off x="3336673" y="472437"/>
            <a:ext cx="225872" cy="226082"/>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26"/>
          <p:cNvSpPr/>
          <p:nvPr/>
        </p:nvSpPr>
        <p:spPr>
          <a:xfrm rot="-4007409">
            <a:off x="2003583" y="466811"/>
            <a:ext cx="259370" cy="219622"/>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26"/>
          <p:cNvSpPr/>
          <p:nvPr/>
        </p:nvSpPr>
        <p:spPr>
          <a:xfrm rot="-4007409">
            <a:off x="2725489" y="499021"/>
            <a:ext cx="250948" cy="136166"/>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26"/>
          <p:cNvSpPr/>
          <p:nvPr/>
        </p:nvSpPr>
        <p:spPr>
          <a:xfrm rot="-4007409">
            <a:off x="843257" y="540970"/>
            <a:ext cx="192749" cy="173114"/>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26"/>
          <p:cNvSpPr/>
          <p:nvPr/>
        </p:nvSpPr>
        <p:spPr>
          <a:xfrm rot="-4007409">
            <a:off x="-107715" y="968053"/>
            <a:ext cx="208469" cy="245719"/>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26"/>
          <p:cNvSpPr/>
          <p:nvPr/>
        </p:nvSpPr>
        <p:spPr>
          <a:xfrm rot="-4007409">
            <a:off x="365029" y="1302771"/>
            <a:ext cx="206785" cy="24520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26"/>
          <p:cNvSpPr/>
          <p:nvPr/>
        </p:nvSpPr>
        <p:spPr>
          <a:xfrm rot="-4007409">
            <a:off x="-315487" y="1382820"/>
            <a:ext cx="208469" cy="246752"/>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26"/>
          <p:cNvSpPr/>
          <p:nvPr/>
        </p:nvSpPr>
        <p:spPr>
          <a:xfrm rot="-4007409">
            <a:off x="3247591" y="-500231"/>
            <a:ext cx="210153" cy="173631"/>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0">
    <p:spTree>
      <p:nvGrpSpPr>
        <p:cNvPr id="5995" name="Shape 5995"/>
        <p:cNvGrpSpPr/>
        <p:nvPr/>
      </p:nvGrpSpPr>
      <p:grpSpPr>
        <a:xfrm>
          <a:off x="0" y="0"/>
          <a:ext cx="0" cy="0"/>
          <a:chOff x="0" y="0"/>
          <a:chExt cx="0" cy="0"/>
        </a:xfrm>
      </p:grpSpPr>
      <p:grpSp>
        <p:nvGrpSpPr>
          <p:cNvPr id="5996" name="Google Shape;5996;p27"/>
          <p:cNvGrpSpPr/>
          <p:nvPr/>
        </p:nvGrpSpPr>
        <p:grpSpPr>
          <a:xfrm>
            <a:off x="5982228" y="4267766"/>
            <a:ext cx="1973429" cy="1995239"/>
            <a:chOff x="5982228" y="4267766"/>
            <a:chExt cx="1973429" cy="1995239"/>
          </a:xfrm>
        </p:grpSpPr>
        <p:sp>
          <p:nvSpPr>
            <p:cNvPr id="5997" name="Google Shape;5997;p27"/>
            <p:cNvSpPr/>
            <p:nvPr/>
          </p:nvSpPr>
          <p:spPr>
            <a:xfrm rot="-7796829">
              <a:off x="6320364" y="4610837"/>
              <a:ext cx="1285054" cy="1309116"/>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27"/>
            <p:cNvSpPr/>
            <p:nvPr/>
          </p:nvSpPr>
          <p:spPr>
            <a:xfrm rot="-7796829">
              <a:off x="6278145" y="4548391"/>
              <a:ext cx="1381594" cy="1433989"/>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9" name="Google Shape;5999;p27"/>
          <p:cNvSpPr/>
          <p:nvPr/>
        </p:nvSpPr>
        <p:spPr>
          <a:xfrm>
            <a:off x="-643625" y="-75600"/>
            <a:ext cx="6850533" cy="5611403"/>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27"/>
          <p:cNvSpPr txBox="1"/>
          <p:nvPr>
            <p:ph type="title"/>
          </p:nvPr>
        </p:nvSpPr>
        <p:spPr>
          <a:xfrm>
            <a:off x="4294700" y="540000"/>
            <a:ext cx="2618700" cy="13461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3500"/>
              <a:buFont typeface="Bellota"/>
              <a:buNone/>
              <a:defRPr sz="8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2800"/>
              <a:buNone/>
              <a:defRPr sz="2800">
                <a:solidFill>
                  <a:schemeClr val="dk1"/>
                </a:solidFill>
              </a:defRPr>
            </a:lvl2pPr>
            <a:lvl3pPr lvl="2" rtl="0">
              <a:spcBef>
                <a:spcPts val="0"/>
              </a:spcBef>
              <a:spcAft>
                <a:spcPts val="0"/>
              </a:spcAft>
              <a:buClr>
                <a:schemeClr val="dk1"/>
              </a:buClr>
              <a:buSzPts val="2800"/>
              <a:buNone/>
              <a:defRPr sz="2800">
                <a:solidFill>
                  <a:schemeClr val="dk1"/>
                </a:solidFill>
              </a:defRPr>
            </a:lvl3pPr>
            <a:lvl4pPr lvl="3" rtl="0">
              <a:spcBef>
                <a:spcPts val="0"/>
              </a:spcBef>
              <a:spcAft>
                <a:spcPts val="0"/>
              </a:spcAft>
              <a:buClr>
                <a:schemeClr val="dk1"/>
              </a:buClr>
              <a:buSzPts val="2800"/>
              <a:buNone/>
              <a:defRPr sz="2800">
                <a:solidFill>
                  <a:schemeClr val="dk1"/>
                </a:solidFill>
              </a:defRPr>
            </a:lvl4pPr>
            <a:lvl5pPr lvl="4" rtl="0">
              <a:spcBef>
                <a:spcPts val="0"/>
              </a:spcBef>
              <a:spcAft>
                <a:spcPts val="0"/>
              </a:spcAft>
              <a:buClr>
                <a:schemeClr val="dk1"/>
              </a:buClr>
              <a:buSzPts val="2800"/>
              <a:buNone/>
              <a:defRPr sz="2800">
                <a:solidFill>
                  <a:schemeClr val="dk1"/>
                </a:solidFill>
              </a:defRPr>
            </a:lvl5pPr>
            <a:lvl6pPr lvl="5" rtl="0">
              <a:spcBef>
                <a:spcPts val="0"/>
              </a:spcBef>
              <a:spcAft>
                <a:spcPts val="0"/>
              </a:spcAft>
              <a:buClr>
                <a:schemeClr val="dk1"/>
              </a:buClr>
              <a:buSzPts val="2800"/>
              <a:buNone/>
              <a:defRPr sz="2800">
                <a:solidFill>
                  <a:schemeClr val="dk1"/>
                </a:solidFill>
              </a:defRPr>
            </a:lvl6pPr>
            <a:lvl7pPr lvl="6" rtl="0">
              <a:spcBef>
                <a:spcPts val="0"/>
              </a:spcBef>
              <a:spcAft>
                <a:spcPts val="0"/>
              </a:spcAft>
              <a:buClr>
                <a:schemeClr val="dk1"/>
              </a:buClr>
              <a:buSzPts val="2800"/>
              <a:buNone/>
              <a:defRPr sz="2800">
                <a:solidFill>
                  <a:schemeClr val="dk1"/>
                </a:solidFill>
              </a:defRPr>
            </a:lvl7pPr>
            <a:lvl8pPr lvl="7" rtl="0">
              <a:spcBef>
                <a:spcPts val="0"/>
              </a:spcBef>
              <a:spcAft>
                <a:spcPts val="0"/>
              </a:spcAft>
              <a:buClr>
                <a:schemeClr val="dk1"/>
              </a:buClr>
              <a:buSzPts val="2800"/>
              <a:buNone/>
              <a:defRPr sz="2800">
                <a:solidFill>
                  <a:schemeClr val="dk1"/>
                </a:solidFill>
              </a:defRPr>
            </a:lvl8pPr>
            <a:lvl9pPr lvl="8" rtl="0">
              <a:spcBef>
                <a:spcPts val="0"/>
              </a:spcBef>
              <a:spcAft>
                <a:spcPts val="0"/>
              </a:spcAft>
              <a:buClr>
                <a:schemeClr val="dk1"/>
              </a:buClr>
              <a:buSzPts val="2800"/>
              <a:buNone/>
              <a:defRPr sz="2800">
                <a:solidFill>
                  <a:schemeClr val="dk1"/>
                </a:solidFill>
              </a:defRPr>
            </a:lvl9pPr>
          </a:lstStyle>
          <a:p/>
        </p:txBody>
      </p:sp>
      <p:sp>
        <p:nvSpPr>
          <p:cNvPr id="6001" name="Google Shape;6001;p27"/>
          <p:cNvSpPr txBox="1"/>
          <p:nvPr/>
        </p:nvSpPr>
        <p:spPr>
          <a:xfrm>
            <a:off x="4294700" y="2795700"/>
            <a:ext cx="3537600" cy="14334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1500">
                <a:latin typeface="Nunito"/>
                <a:ea typeface="Nunito"/>
                <a:cs typeface="Nunito"/>
                <a:sym typeface="Nunito"/>
              </a:rPr>
              <a:t>CREDITS: This presentation template was created by </a:t>
            </a:r>
            <a:r>
              <a:rPr b="1" lang="en" sz="1500">
                <a:uFill>
                  <a:noFill/>
                </a:uFill>
                <a:latin typeface="Nunito"/>
                <a:ea typeface="Nunito"/>
                <a:cs typeface="Nunito"/>
                <a:sym typeface="Nunito"/>
                <a:hlinkClick r:id="rId2"/>
              </a:rPr>
              <a:t>Slidesgo</a:t>
            </a:r>
            <a:r>
              <a:rPr lang="en" sz="1500">
                <a:latin typeface="Nunito"/>
                <a:ea typeface="Nunito"/>
                <a:cs typeface="Nunito"/>
                <a:sym typeface="Nunito"/>
              </a:rPr>
              <a:t>, including icons by </a:t>
            </a:r>
            <a:r>
              <a:rPr b="1" lang="en" sz="1500">
                <a:uFill>
                  <a:noFill/>
                </a:uFill>
                <a:latin typeface="Nunito"/>
                <a:ea typeface="Nunito"/>
                <a:cs typeface="Nunito"/>
                <a:sym typeface="Nunito"/>
                <a:hlinkClick r:id="rId3"/>
              </a:rPr>
              <a:t>Flaticon</a:t>
            </a:r>
            <a:r>
              <a:rPr lang="en" sz="1500">
                <a:latin typeface="Nunito"/>
                <a:ea typeface="Nunito"/>
                <a:cs typeface="Nunito"/>
                <a:sym typeface="Nunito"/>
              </a:rPr>
              <a:t>, and infographics &amp; images by </a:t>
            </a:r>
            <a:r>
              <a:rPr b="1" lang="en" sz="1500">
                <a:uFill>
                  <a:noFill/>
                </a:uFill>
                <a:latin typeface="Nunito"/>
                <a:ea typeface="Nunito"/>
                <a:cs typeface="Nunito"/>
                <a:sym typeface="Nunito"/>
                <a:hlinkClick r:id="rId4"/>
              </a:rPr>
              <a:t>Freepik</a:t>
            </a:r>
            <a:endParaRPr b="1" sz="1500">
              <a:latin typeface="Nunito"/>
              <a:ea typeface="Nunito"/>
              <a:cs typeface="Nunito"/>
              <a:sym typeface="Nunito"/>
            </a:endParaRPr>
          </a:p>
        </p:txBody>
      </p:sp>
      <p:grpSp>
        <p:nvGrpSpPr>
          <p:cNvPr id="6002" name="Google Shape;6002;p27"/>
          <p:cNvGrpSpPr/>
          <p:nvPr/>
        </p:nvGrpSpPr>
        <p:grpSpPr>
          <a:xfrm>
            <a:off x="-704950" y="-642225"/>
            <a:ext cx="2437573" cy="2007727"/>
            <a:chOff x="-704950" y="-642225"/>
            <a:chExt cx="2437573" cy="2007727"/>
          </a:xfrm>
        </p:grpSpPr>
        <p:sp>
          <p:nvSpPr>
            <p:cNvPr id="6003" name="Google Shape;6003;p27"/>
            <p:cNvSpPr/>
            <p:nvPr/>
          </p:nvSpPr>
          <p:spPr>
            <a:xfrm>
              <a:off x="143714" y="-292899"/>
              <a:ext cx="250649" cy="181714"/>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27"/>
            <p:cNvSpPr/>
            <p:nvPr/>
          </p:nvSpPr>
          <p:spPr>
            <a:xfrm>
              <a:off x="-310207" y="-464574"/>
              <a:ext cx="212488" cy="169983"/>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27"/>
            <p:cNvSpPr/>
            <p:nvPr/>
          </p:nvSpPr>
          <p:spPr>
            <a:xfrm>
              <a:off x="82052" y="-555465"/>
              <a:ext cx="205704" cy="15441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27"/>
            <p:cNvSpPr/>
            <p:nvPr/>
          </p:nvSpPr>
          <p:spPr>
            <a:xfrm>
              <a:off x="575466" y="-358707"/>
              <a:ext cx="211459" cy="146448"/>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27"/>
            <p:cNvSpPr/>
            <p:nvPr/>
          </p:nvSpPr>
          <p:spPr>
            <a:xfrm>
              <a:off x="682132" y="-74820"/>
              <a:ext cx="175903" cy="16577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27"/>
            <p:cNvSpPr/>
            <p:nvPr/>
          </p:nvSpPr>
          <p:spPr>
            <a:xfrm>
              <a:off x="534762" y="326739"/>
              <a:ext cx="184564" cy="23999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27"/>
            <p:cNvSpPr/>
            <p:nvPr/>
          </p:nvSpPr>
          <p:spPr>
            <a:xfrm>
              <a:off x="135113" y="456436"/>
              <a:ext cx="153551" cy="194551"/>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27"/>
            <p:cNvSpPr/>
            <p:nvPr/>
          </p:nvSpPr>
          <p:spPr>
            <a:xfrm>
              <a:off x="-233766" y="732282"/>
              <a:ext cx="138772" cy="226792"/>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27"/>
            <p:cNvSpPr/>
            <p:nvPr/>
          </p:nvSpPr>
          <p:spPr>
            <a:xfrm>
              <a:off x="-487560" y="662343"/>
              <a:ext cx="127626" cy="217717"/>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27"/>
            <p:cNvSpPr/>
            <p:nvPr/>
          </p:nvSpPr>
          <p:spPr>
            <a:xfrm>
              <a:off x="-181917" y="368717"/>
              <a:ext cx="184383" cy="183854"/>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27"/>
            <p:cNvSpPr/>
            <p:nvPr/>
          </p:nvSpPr>
          <p:spPr>
            <a:xfrm>
              <a:off x="-436074" y="304533"/>
              <a:ext cx="81228" cy="189018"/>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27"/>
            <p:cNvSpPr/>
            <p:nvPr/>
          </p:nvSpPr>
          <p:spPr>
            <a:xfrm>
              <a:off x="554508" y="-642225"/>
              <a:ext cx="227026" cy="82557"/>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27"/>
            <p:cNvSpPr/>
            <p:nvPr/>
          </p:nvSpPr>
          <p:spPr>
            <a:xfrm>
              <a:off x="1036837" y="-483903"/>
              <a:ext cx="221574" cy="85729"/>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27"/>
            <p:cNvSpPr/>
            <p:nvPr/>
          </p:nvSpPr>
          <p:spPr>
            <a:xfrm>
              <a:off x="1086203" y="-224805"/>
              <a:ext cx="228237" cy="94583"/>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27"/>
            <p:cNvSpPr/>
            <p:nvPr/>
          </p:nvSpPr>
          <p:spPr>
            <a:xfrm>
              <a:off x="1226789" y="50230"/>
              <a:ext cx="260946" cy="97460"/>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27"/>
            <p:cNvSpPr/>
            <p:nvPr/>
          </p:nvSpPr>
          <p:spPr>
            <a:xfrm>
              <a:off x="232511" y="743643"/>
              <a:ext cx="159245" cy="199937"/>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27"/>
            <p:cNvSpPr/>
            <p:nvPr/>
          </p:nvSpPr>
          <p:spPr>
            <a:xfrm>
              <a:off x="30870" y="956190"/>
              <a:ext cx="75292" cy="227013"/>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27"/>
            <p:cNvSpPr/>
            <p:nvPr/>
          </p:nvSpPr>
          <p:spPr>
            <a:xfrm>
              <a:off x="-323775" y="1149334"/>
              <a:ext cx="140044" cy="216168"/>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27"/>
            <p:cNvSpPr/>
            <p:nvPr/>
          </p:nvSpPr>
          <p:spPr>
            <a:xfrm>
              <a:off x="-704950" y="310583"/>
              <a:ext cx="135501" cy="228932"/>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27"/>
            <p:cNvSpPr/>
            <p:nvPr/>
          </p:nvSpPr>
          <p:spPr>
            <a:xfrm>
              <a:off x="-540923" y="-122995"/>
              <a:ext cx="159063" cy="20399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27"/>
            <p:cNvSpPr/>
            <p:nvPr/>
          </p:nvSpPr>
          <p:spPr>
            <a:xfrm>
              <a:off x="201499" y="64468"/>
              <a:ext cx="206552" cy="180165"/>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27"/>
            <p:cNvSpPr/>
            <p:nvPr/>
          </p:nvSpPr>
          <p:spPr>
            <a:xfrm>
              <a:off x="-197969" y="-26866"/>
              <a:ext cx="159185" cy="199052"/>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27"/>
            <p:cNvSpPr/>
            <p:nvPr/>
          </p:nvSpPr>
          <p:spPr>
            <a:xfrm>
              <a:off x="886318" y="125702"/>
              <a:ext cx="175660" cy="89861"/>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27"/>
            <p:cNvSpPr/>
            <p:nvPr/>
          </p:nvSpPr>
          <p:spPr>
            <a:xfrm>
              <a:off x="1544000" y="-175670"/>
              <a:ext cx="188623" cy="149621"/>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27"/>
            <p:cNvSpPr/>
            <p:nvPr/>
          </p:nvSpPr>
          <p:spPr>
            <a:xfrm>
              <a:off x="-618636" y="943501"/>
              <a:ext cx="111090" cy="196691"/>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8" name="Google Shape;6028;p27"/>
          <p:cNvGrpSpPr/>
          <p:nvPr/>
        </p:nvGrpSpPr>
        <p:grpSpPr>
          <a:xfrm>
            <a:off x="6607938" y="4603488"/>
            <a:ext cx="1124350" cy="995174"/>
            <a:chOff x="6607938" y="4603488"/>
            <a:chExt cx="1124350" cy="995174"/>
          </a:xfrm>
        </p:grpSpPr>
        <p:sp>
          <p:nvSpPr>
            <p:cNvPr id="6029" name="Google Shape;6029;p27"/>
            <p:cNvSpPr/>
            <p:nvPr/>
          </p:nvSpPr>
          <p:spPr>
            <a:xfrm>
              <a:off x="6607938" y="4983676"/>
              <a:ext cx="277494" cy="268637"/>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27"/>
            <p:cNvSpPr/>
            <p:nvPr/>
          </p:nvSpPr>
          <p:spPr>
            <a:xfrm>
              <a:off x="7117889" y="4914490"/>
              <a:ext cx="218503" cy="2134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27"/>
            <p:cNvSpPr/>
            <p:nvPr/>
          </p:nvSpPr>
          <p:spPr>
            <a:xfrm>
              <a:off x="6815996" y="5445919"/>
              <a:ext cx="185163" cy="152743"/>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27"/>
            <p:cNvSpPr/>
            <p:nvPr/>
          </p:nvSpPr>
          <p:spPr>
            <a:xfrm>
              <a:off x="7576202" y="4847142"/>
              <a:ext cx="156085" cy="137034"/>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27"/>
            <p:cNvSpPr/>
            <p:nvPr/>
          </p:nvSpPr>
          <p:spPr>
            <a:xfrm>
              <a:off x="7081291" y="4603488"/>
              <a:ext cx="127676" cy="104029"/>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34" name="Google Shape;6034;p27"/>
          <p:cNvSpPr/>
          <p:nvPr/>
        </p:nvSpPr>
        <p:spPr>
          <a:xfrm rot="1247196">
            <a:off x="7341244" y="-373265"/>
            <a:ext cx="2264843" cy="1093069"/>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3">
    <p:spTree>
      <p:nvGrpSpPr>
        <p:cNvPr id="6035" name="Shape 6035"/>
        <p:cNvGrpSpPr/>
        <p:nvPr/>
      </p:nvGrpSpPr>
      <p:grpSpPr>
        <a:xfrm>
          <a:off x="0" y="0"/>
          <a:ext cx="0" cy="0"/>
          <a:chOff x="0" y="0"/>
          <a:chExt cx="0" cy="0"/>
        </a:xfrm>
      </p:grpSpPr>
      <p:sp>
        <p:nvSpPr>
          <p:cNvPr id="6036" name="Google Shape;6036;p28"/>
          <p:cNvSpPr/>
          <p:nvPr/>
        </p:nvSpPr>
        <p:spPr>
          <a:xfrm rot="-68">
            <a:off x="3271442" y="-589413"/>
            <a:ext cx="6738722" cy="3605249"/>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037" name="Google Shape;6037;p28"/>
          <p:cNvGrpSpPr/>
          <p:nvPr/>
        </p:nvGrpSpPr>
        <p:grpSpPr>
          <a:xfrm>
            <a:off x="-284225" y="4076750"/>
            <a:ext cx="3124350" cy="1436975"/>
            <a:chOff x="-284225" y="4076750"/>
            <a:chExt cx="3124350" cy="1436975"/>
          </a:xfrm>
        </p:grpSpPr>
        <p:sp>
          <p:nvSpPr>
            <p:cNvPr id="6038" name="Google Shape;6038;p28"/>
            <p:cNvSpPr/>
            <p:nvPr/>
          </p:nvSpPr>
          <p:spPr>
            <a:xfrm>
              <a:off x="2832180" y="5421159"/>
              <a:ext cx="7945" cy="7153"/>
            </a:xfrm>
            <a:custGeom>
              <a:rect b="b" l="l" r="r" t="t"/>
              <a:pathLst>
                <a:path extrusionOk="0" h="68" w="45">
                  <a:moveTo>
                    <a:pt x="23" y="1"/>
                  </a:moveTo>
                  <a:cubicBezTo>
                    <a:pt x="13" y="1"/>
                    <a:pt x="5" y="14"/>
                    <a:pt x="9" y="14"/>
                  </a:cubicBezTo>
                  <a:cubicBezTo>
                    <a:pt x="0" y="67"/>
                    <a:pt x="36" y="50"/>
                    <a:pt x="44" y="67"/>
                  </a:cubicBezTo>
                  <a:cubicBezTo>
                    <a:pt x="44" y="14"/>
                    <a:pt x="33"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28"/>
            <p:cNvSpPr/>
            <p:nvPr/>
          </p:nvSpPr>
          <p:spPr>
            <a:xfrm>
              <a:off x="2807109" y="5313973"/>
              <a:ext cx="9534" cy="13043"/>
            </a:xfrm>
            <a:custGeom>
              <a:rect b="b" l="l" r="r" t="t"/>
              <a:pathLst>
                <a:path extrusionOk="0" h="124" w="54">
                  <a:moveTo>
                    <a:pt x="1" y="0"/>
                  </a:moveTo>
                  <a:lnTo>
                    <a:pt x="36" y="115"/>
                  </a:lnTo>
                  <a:lnTo>
                    <a:pt x="54" y="12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28"/>
            <p:cNvSpPr/>
            <p:nvPr/>
          </p:nvSpPr>
          <p:spPr>
            <a:xfrm>
              <a:off x="2786981" y="5238658"/>
              <a:ext cx="25071" cy="56801"/>
            </a:xfrm>
            <a:custGeom>
              <a:rect b="b" l="l" r="r" t="t"/>
              <a:pathLst>
                <a:path extrusionOk="0" h="540" w="142">
                  <a:moveTo>
                    <a:pt x="44" y="1"/>
                  </a:moveTo>
                  <a:lnTo>
                    <a:pt x="44" y="1"/>
                  </a:lnTo>
                  <a:cubicBezTo>
                    <a:pt x="0" y="89"/>
                    <a:pt x="97" y="301"/>
                    <a:pt x="97" y="451"/>
                  </a:cubicBezTo>
                  <a:lnTo>
                    <a:pt x="88" y="478"/>
                  </a:lnTo>
                  <a:lnTo>
                    <a:pt x="141" y="540"/>
                  </a:lnTo>
                  <a:cubicBezTo>
                    <a:pt x="115" y="354"/>
                    <a:pt x="44" y="133"/>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28"/>
            <p:cNvSpPr/>
            <p:nvPr/>
          </p:nvSpPr>
          <p:spPr>
            <a:xfrm>
              <a:off x="2802165" y="5189325"/>
              <a:ext cx="5120" cy="12307"/>
            </a:xfrm>
            <a:custGeom>
              <a:rect b="b" l="l" r="r" t="t"/>
              <a:pathLst>
                <a:path extrusionOk="0" h="117" w="29">
                  <a:moveTo>
                    <a:pt x="1" y="1"/>
                  </a:moveTo>
                  <a:cubicBezTo>
                    <a:pt x="1" y="1"/>
                    <a:pt x="7" y="22"/>
                    <a:pt x="29" y="117"/>
                  </a:cubicBezTo>
                  <a:cubicBezTo>
                    <a:pt x="29" y="108"/>
                    <a:pt x="29" y="99"/>
                    <a:pt x="29" y="90"/>
                  </a:cubicBezTo>
                  <a:cubicBezTo>
                    <a:pt x="29" y="73"/>
                    <a:pt x="29" y="55"/>
                    <a:pt x="20" y="11"/>
                  </a:cubicBezTo>
                  <a:cubicBezTo>
                    <a:pt x="18" y="14"/>
                    <a:pt x="16" y="15"/>
                    <a:pt x="14" y="15"/>
                  </a:cubicBezTo>
                  <a:cubicBezTo>
                    <a:pt x="7" y="15"/>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28"/>
            <p:cNvSpPr/>
            <p:nvPr/>
          </p:nvSpPr>
          <p:spPr>
            <a:xfrm>
              <a:off x="2807109" y="5197950"/>
              <a:ext cx="2472" cy="4523"/>
            </a:xfrm>
            <a:custGeom>
              <a:rect b="b" l="l" r="r" t="t"/>
              <a:pathLst>
                <a:path extrusionOk="0" h="43" w="14">
                  <a:moveTo>
                    <a:pt x="6" y="1"/>
                  </a:moveTo>
                  <a:cubicBezTo>
                    <a:pt x="4" y="1"/>
                    <a:pt x="3" y="5"/>
                    <a:pt x="1" y="17"/>
                  </a:cubicBezTo>
                  <a:cubicBezTo>
                    <a:pt x="5" y="35"/>
                    <a:pt x="8" y="42"/>
                    <a:pt x="9" y="42"/>
                  </a:cubicBezTo>
                  <a:cubicBezTo>
                    <a:pt x="13" y="42"/>
                    <a:pt x="10"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28"/>
            <p:cNvSpPr/>
            <p:nvPr/>
          </p:nvSpPr>
          <p:spPr>
            <a:xfrm>
              <a:off x="2793161" y="5150616"/>
              <a:ext cx="9534" cy="18513"/>
            </a:xfrm>
            <a:custGeom>
              <a:rect b="b" l="l" r="r" t="t"/>
              <a:pathLst>
                <a:path extrusionOk="0" h="176" w="54">
                  <a:moveTo>
                    <a:pt x="24" y="0"/>
                  </a:moveTo>
                  <a:cubicBezTo>
                    <a:pt x="16" y="0"/>
                    <a:pt x="9" y="25"/>
                    <a:pt x="0" y="61"/>
                  </a:cubicBezTo>
                  <a:lnTo>
                    <a:pt x="45" y="176"/>
                  </a:lnTo>
                  <a:cubicBezTo>
                    <a:pt x="52" y="153"/>
                    <a:pt x="40" y="71"/>
                    <a:pt x="48" y="71"/>
                  </a:cubicBezTo>
                  <a:cubicBezTo>
                    <a:pt x="49" y="71"/>
                    <a:pt x="51" y="74"/>
                    <a:pt x="53" y="79"/>
                  </a:cubicBezTo>
                  <a:cubicBezTo>
                    <a:pt x="41" y="23"/>
                    <a:pt x="32"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28"/>
            <p:cNvSpPr/>
            <p:nvPr/>
          </p:nvSpPr>
          <p:spPr>
            <a:xfrm>
              <a:off x="2783803" y="5146724"/>
              <a:ext cx="3355" cy="5680"/>
            </a:xfrm>
            <a:custGeom>
              <a:rect b="b" l="l" r="r" t="t"/>
              <a:pathLst>
                <a:path extrusionOk="0" h="54" w="19">
                  <a:moveTo>
                    <a:pt x="0" y="1"/>
                  </a:moveTo>
                  <a:lnTo>
                    <a:pt x="18" y="54"/>
                  </a:lnTo>
                  <a:cubicBezTo>
                    <a:pt x="18" y="45"/>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28"/>
            <p:cNvSpPr/>
            <p:nvPr/>
          </p:nvSpPr>
          <p:spPr>
            <a:xfrm>
              <a:off x="2782214" y="5152299"/>
              <a:ext cx="11123" cy="13148"/>
            </a:xfrm>
            <a:custGeom>
              <a:rect b="b" l="l" r="r" t="t"/>
              <a:pathLst>
                <a:path extrusionOk="0" h="125" w="63">
                  <a:moveTo>
                    <a:pt x="27" y="1"/>
                  </a:moveTo>
                  <a:cubicBezTo>
                    <a:pt x="18" y="18"/>
                    <a:pt x="1" y="27"/>
                    <a:pt x="36" y="63"/>
                  </a:cubicBezTo>
                  <a:cubicBezTo>
                    <a:pt x="34" y="61"/>
                    <a:pt x="32" y="61"/>
                    <a:pt x="31" y="61"/>
                  </a:cubicBezTo>
                  <a:cubicBezTo>
                    <a:pt x="25" y="61"/>
                    <a:pt x="47" y="86"/>
                    <a:pt x="62" y="124"/>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28"/>
            <p:cNvSpPr/>
            <p:nvPr/>
          </p:nvSpPr>
          <p:spPr>
            <a:xfrm>
              <a:off x="2786981" y="5173652"/>
              <a:ext cx="10593" cy="19249"/>
            </a:xfrm>
            <a:custGeom>
              <a:rect b="b" l="l" r="r" t="t"/>
              <a:pathLst>
                <a:path extrusionOk="0" h="183" w="60">
                  <a:moveTo>
                    <a:pt x="35" y="1"/>
                  </a:moveTo>
                  <a:cubicBezTo>
                    <a:pt x="35" y="41"/>
                    <a:pt x="39" y="92"/>
                    <a:pt x="30" y="92"/>
                  </a:cubicBezTo>
                  <a:cubicBezTo>
                    <a:pt x="25" y="92"/>
                    <a:pt x="16" y="77"/>
                    <a:pt x="0" y="36"/>
                  </a:cubicBezTo>
                  <a:lnTo>
                    <a:pt x="0" y="36"/>
                  </a:lnTo>
                  <a:cubicBezTo>
                    <a:pt x="20" y="136"/>
                    <a:pt x="38" y="182"/>
                    <a:pt x="48" y="182"/>
                  </a:cubicBezTo>
                  <a:cubicBezTo>
                    <a:pt x="60" y="182"/>
                    <a:pt x="60" y="116"/>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28"/>
            <p:cNvSpPr/>
            <p:nvPr/>
          </p:nvSpPr>
          <p:spPr>
            <a:xfrm>
              <a:off x="2782214" y="5234977"/>
              <a:ext cx="4944" cy="16830"/>
            </a:xfrm>
            <a:custGeom>
              <a:rect b="b" l="l" r="r" t="t"/>
              <a:pathLst>
                <a:path extrusionOk="0" h="160" w="28">
                  <a:moveTo>
                    <a:pt x="11" y="0"/>
                  </a:moveTo>
                  <a:cubicBezTo>
                    <a:pt x="11" y="0"/>
                    <a:pt x="10" y="0"/>
                    <a:pt x="9" y="1"/>
                  </a:cubicBezTo>
                  <a:lnTo>
                    <a:pt x="1" y="89"/>
                  </a:lnTo>
                  <a:lnTo>
                    <a:pt x="27" y="160"/>
                  </a:lnTo>
                  <a:cubicBezTo>
                    <a:pt x="19" y="125"/>
                    <a:pt x="27"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28"/>
            <p:cNvSpPr/>
            <p:nvPr/>
          </p:nvSpPr>
          <p:spPr>
            <a:xfrm>
              <a:off x="2769855" y="5081717"/>
              <a:ext cx="7945" cy="14937"/>
            </a:xfrm>
            <a:custGeom>
              <a:rect b="b" l="l" r="r" t="t"/>
              <a:pathLst>
                <a:path extrusionOk="0" h="142" w="45">
                  <a:moveTo>
                    <a:pt x="44" y="1"/>
                  </a:moveTo>
                  <a:cubicBezTo>
                    <a:pt x="26" y="1"/>
                    <a:pt x="18" y="45"/>
                    <a:pt x="0" y="62"/>
                  </a:cubicBezTo>
                  <a:lnTo>
                    <a:pt x="26" y="142"/>
                  </a:lnTo>
                  <a:cubicBezTo>
                    <a:pt x="26" y="98"/>
                    <a:pt x="26"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28"/>
            <p:cNvSpPr/>
            <p:nvPr/>
          </p:nvSpPr>
          <p:spPr>
            <a:xfrm>
              <a:off x="2761910" y="5075196"/>
              <a:ext cx="8122" cy="13359"/>
            </a:xfrm>
            <a:custGeom>
              <a:rect b="b" l="l" r="r" t="t"/>
              <a:pathLst>
                <a:path extrusionOk="0" h="127" w="46">
                  <a:moveTo>
                    <a:pt x="1" y="1"/>
                  </a:moveTo>
                  <a:lnTo>
                    <a:pt x="1" y="1"/>
                  </a:lnTo>
                  <a:cubicBezTo>
                    <a:pt x="16" y="100"/>
                    <a:pt x="31" y="126"/>
                    <a:pt x="41" y="126"/>
                  </a:cubicBezTo>
                  <a:cubicBezTo>
                    <a:pt x="42" y="126"/>
                    <a:pt x="44" y="126"/>
                    <a:pt x="45" y="124"/>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28"/>
            <p:cNvSpPr/>
            <p:nvPr/>
          </p:nvSpPr>
          <p:spPr>
            <a:xfrm>
              <a:off x="2769855" y="5141149"/>
              <a:ext cx="15714" cy="25245"/>
            </a:xfrm>
            <a:custGeom>
              <a:rect b="b" l="l" r="r" t="t"/>
              <a:pathLst>
                <a:path extrusionOk="0" h="240" w="89">
                  <a:moveTo>
                    <a:pt x="0" y="1"/>
                  </a:moveTo>
                  <a:lnTo>
                    <a:pt x="9" y="45"/>
                  </a:lnTo>
                  <a:lnTo>
                    <a:pt x="88" y="239"/>
                  </a:lnTo>
                  <a:lnTo>
                    <a:pt x="88" y="23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28"/>
            <p:cNvSpPr/>
            <p:nvPr/>
          </p:nvSpPr>
          <p:spPr>
            <a:xfrm>
              <a:off x="2757320" y="5025968"/>
              <a:ext cx="12712" cy="13148"/>
            </a:xfrm>
            <a:custGeom>
              <a:rect b="b" l="l" r="r" t="t"/>
              <a:pathLst>
                <a:path extrusionOk="0" h="125" w="72">
                  <a:moveTo>
                    <a:pt x="0" y="1"/>
                  </a:moveTo>
                  <a:lnTo>
                    <a:pt x="27" y="54"/>
                  </a:lnTo>
                  <a:lnTo>
                    <a:pt x="71" y="12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28"/>
            <p:cNvSpPr/>
            <p:nvPr/>
          </p:nvSpPr>
          <p:spPr>
            <a:xfrm>
              <a:off x="2743195" y="4972111"/>
              <a:ext cx="15890" cy="27454"/>
            </a:xfrm>
            <a:custGeom>
              <a:rect b="b" l="l" r="r" t="t"/>
              <a:pathLst>
                <a:path extrusionOk="0" h="261" w="90">
                  <a:moveTo>
                    <a:pt x="1" y="1"/>
                  </a:moveTo>
                  <a:lnTo>
                    <a:pt x="1" y="1"/>
                  </a:lnTo>
                  <a:cubicBezTo>
                    <a:pt x="27" y="71"/>
                    <a:pt x="36" y="151"/>
                    <a:pt x="36" y="248"/>
                  </a:cubicBezTo>
                  <a:cubicBezTo>
                    <a:pt x="42" y="257"/>
                    <a:pt x="47" y="261"/>
                    <a:pt x="51" y="261"/>
                  </a:cubicBezTo>
                  <a:cubicBezTo>
                    <a:pt x="66" y="261"/>
                    <a:pt x="67" y="209"/>
                    <a:pt x="78" y="209"/>
                  </a:cubicBezTo>
                  <a:cubicBezTo>
                    <a:pt x="81" y="209"/>
                    <a:pt x="85" y="212"/>
                    <a:pt x="89" y="222"/>
                  </a:cubicBezTo>
                  <a:cubicBezTo>
                    <a:pt x="72" y="133"/>
                    <a:pt x="36" y="63"/>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28"/>
            <p:cNvSpPr/>
            <p:nvPr/>
          </p:nvSpPr>
          <p:spPr>
            <a:xfrm>
              <a:off x="2735427" y="4961908"/>
              <a:ext cx="7945" cy="11255"/>
            </a:xfrm>
            <a:custGeom>
              <a:rect b="b" l="l" r="r" t="t"/>
              <a:pathLst>
                <a:path extrusionOk="0" h="107" w="45">
                  <a:moveTo>
                    <a:pt x="1" y="1"/>
                  </a:moveTo>
                  <a:cubicBezTo>
                    <a:pt x="10" y="27"/>
                    <a:pt x="27" y="62"/>
                    <a:pt x="45" y="107"/>
                  </a:cubicBezTo>
                  <a:cubicBezTo>
                    <a:pt x="36" y="62"/>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28"/>
            <p:cNvSpPr/>
            <p:nvPr/>
          </p:nvSpPr>
          <p:spPr>
            <a:xfrm>
              <a:off x="2754142" y="5041851"/>
              <a:ext cx="6533" cy="11150"/>
            </a:xfrm>
            <a:custGeom>
              <a:rect b="b" l="l" r="r" t="t"/>
              <a:pathLst>
                <a:path extrusionOk="0" h="106" w="37">
                  <a:moveTo>
                    <a:pt x="27" y="0"/>
                  </a:moveTo>
                  <a:lnTo>
                    <a:pt x="1" y="53"/>
                  </a:lnTo>
                  <a:cubicBezTo>
                    <a:pt x="10" y="71"/>
                    <a:pt x="10" y="88"/>
                    <a:pt x="10" y="106"/>
                  </a:cubicBezTo>
                  <a:cubicBezTo>
                    <a:pt x="18" y="88"/>
                    <a:pt x="36" y="71"/>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28"/>
            <p:cNvSpPr/>
            <p:nvPr/>
          </p:nvSpPr>
          <p:spPr>
            <a:xfrm>
              <a:off x="2751140" y="5036276"/>
              <a:ext cx="3178" cy="11150"/>
            </a:xfrm>
            <a:custGeom>
              <a:rect b="b" l="l" r="r" t="t"/>
              <a:pathLst>
                <a:path extrusionOk="0" h="106" w="18">
                  <a:moveTo>
                    <a:pt x="0" y="0"/>
                  </a:moveTo>
                  <a:lnTo>
                    <a:pt x="0" y="0"/>
                  </a:lnTo>
                  <a:cubicBezTo>
                    <a:pt x="9" y="18"/>
                    <a:pt x="9" y="53"/>
                    <a:pt x="18" y="106"/>
                  </a:cubicBezTo>
                  <a:cubicBezTo>
                    <a:pt x="9" y="44"/>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28"/>
            <p:cNvSpPr/>
            <p:nvPr/>
          </p:nvSpPr>
          <p:spPr>
            <a:xfrm>
              <a:off x="2755731" y="5052896"/>
              <a:ext cx="1766" cy="1052"/>
            </a:xfrm>
            <a:custGeom>
              <a:rect b="b" l="l" r="r" t="t"/>
              <a:pathLst>
                <a:path extrusionOk="0" h="10" w="10">
                  <a:moveTo>
                    <a:pt x="1" y="1"/>
                  </a:moveTo>
                  <a:cubicBezTo>
                    <a:pt x="1" y="1"/>
                    <a:pt x="1" y="10"/>
                    <a:pt x="9"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28"/>
            <p:cNvSpPr/>
            <p:nvPr/>
          </p:nvSpPr>
          <p:spPr>
            <a:xfrm>
              <a:off x="2751140" y="5096654"/>
              <a:ext cx="15714" cy="13990"/>
            </a:xfrm>
            <a:custGeom>
              <a:rect b="b" l="l" r="r" t="t"/>
              <a:pathLst>
                <a:path extrusionOk="0" h="133" w="89">
                  <a:moveTo>
                    <a:pt x="18" y="0"/>
                  </a:moveTo>
                  <a:cubicBezTo>
                    <a:pt x="9" y="0"/>
                    <a:pt x="3" y="19"/>
                    <a:pt x="0" y="71"/>
                  </a:cubicBezTo>
                  <a:cubicBezTo>
                    <a:pt x="8" y="81"/>
                    <a:pt x="15" y="84"/>
                    <a:pt x="20" y="84"/>
                  </a:cubicBezTo>
                  <a:cubicBezTo>
                    <a:pt x="28" y="84"/>
                    <a:pt x="35" y="77"/>
                    <a:pt x="43" y="77"/>
                  </a:cubicBezTo>
                  <a:cubicBezTo>
                    <a:pt x="53" y="77"/>
                    <a:pt x="66" y="88"/>
                    <a:pt x="88" y="132"/>
                  </a:cubicBezTo>
                  <a:cubicBezTo>
                    <a:pt x="64" y="85"/>
                    <a:pt x="36"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28"/>
            <p:cNvSpPr/>
            <p:nvPr/>
          </p:nvSpPr>
          <p:spPr>
            <a:xfrm>
              <a:off x="2751140" y="5061311"/>
              <a:ext cx="9534" cy="14937"/>
            </a:xfrm>
            <a:custGeom>
              <a:rect b="b" l="l" r="r" t="t"/>
              <a:pathLst>
                <a:path extrusionOk="0" h="142" w="54">
                  <a:moveTo>
                    <a:pt x="0" y="0"/>
                  </a:moveTo>
                  <a:lnTo>
                    <a:pt x="18" y="133"/>
                  </a:lnTo>
                  <a:cubicBezTo>
                    <a:pt x="23" y="133"/>
                    <a:pt x="28" y="123"/>
                    <a:pt x="36" y="123"/>
                  </a:cubicBezTo>
                  <a:cubicBezTo>
                    <a:pt x="40" y="123"/>
                    <a:pt x="46" y="128"/>
                    <a:pt x="53" y="142"/>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28"/>
            <p:cNvSpPr/>
            <p:nvPr/>
          </p:nvSpPr>
          <p:spPr>
            <a:xfrm>
              <a:off x="2746373" y="5054789"/>
              <a:ext cx="4944" cy="6627"/>
            </a:xfrm>
            <a:custGeom>
              <a:rect b="b" l="l" r="r" t="t"/>
              <a:pathLst>
                <a:path extrusionOk="0" h="63" w="28">
                  <a:moveTo>
                    <a:pt x="1" y="1"/>
                  </a:moveTo>
                  <a:lnTo>
                    <a:pt x="27" y="62"/>
                  </a:lnTo>
                  <a:lnTo>
                    <a:pt x="18" y="9"/>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28"/>
            <p:cNvSpPr/>
            <p:nvPr/>
          </p:nvSpPr>
          <p:spPr>
            <a:xfrm>
              <a:off x="2727658" y="4966536"/>
              <a:ext cx="11300" cy="25455"/>
            </a:xfrm>
            <a:custGeom>
              <a:rect b="b" l="l" r="r" t="t"/>
              <a:pathLst>
                <a:path extrusionOk="0" h="242" w="64">
                  <a:moveTo>
                    <a:pt x="1" y="1"/>
                  </a:moveTo>
                  <a:lnTo>
                    <a:pt x="1" y="1"/>
                  </a:lnTo>
                  <a:cubicBezTo>
                    <a:pt x="9" y="80"/>
                    <a:pt x="18" y="160"/>
                    <a:pt x="36" y="230"/>
                  </a:cubicBezTo>
                  <a:cubicBezTo>
                    <a:pt x="40" y="234"/>
                    <a:pt x="47" y="242"/>
                    <a:pt x="53" y="242"/>
                  </a:cubicBezTo>
                  <a:cubicBezTo>
                    <a:pt x="60" y="242"/>
                    <a:pt x="63" y="230"/>
                    <a:pt x="54" y="186"/>
                  </a:cubicBezTo>
                  <a:cubicBezTo>
                    <a:pt x="27" y="133"/>
                    <a:pt x="18"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28"/>
            <p:cNvSpPr/>
            <p:nvPr/>
          </p:nvSpPr>
          <p:spPr>
            <a:xfrm>
              <a:off x="2744784" y="5014818"/>
              <a:ext cx="177" cy="1999"/>
            </a:xfrm>
            <a:custGeom>
              <a:rect b="b" l="l" r="r" t="t"/>
              <a:pathLst>
                <a:path extrusionOk="0" h="19" w="1">
                  <a:moveTo>
                    <a:pt x="1" y="10"/>
                  </a:moveTo>
                  <a:lnTo>
                    <a:pt x="1" y="1"/>
                  </a:lnTo>
                  <a:cubicBezTo>
                    <a:pt x="1" y="10"/>
                    <a:pt x="1" y="19"/>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28"/>
            <p:cNvSpPr/>
            <p:nvPr/>
          </p:nvSpPr>
          <p:spPr>
            <a:xfrm>
              <a:off x="2701175" y="4893220"/>
              <a:ext cx="1766" cy="1052"/>
            </a:xfrm>
            <a:custGeom>
              <a:rect b="b" l="l" r="r" t="t"/>
              <a:pathLst>
                <a:path extrusionOk="0" h="10" w="10">
                  <a:moveTo>
                    <a:pt x="9" y="0"/>
                  </a:moveTo>
                  <a:lnTo>
                    <a:pt x="0" y="9"/>
                  </a:ln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28"/>
            <p:cNvSpPr/>
            <p:nvPr/>
          </p:nvSpPr>
          <p:spPr>
            <a:xfrm>
              <a:off x="2732425" y="4990730"/>
              <a:ext cx="7945" cy="13990"/>
            </a:xfrm>
            <a:custGeom>
              <a:rect b="b" l="l" r="r" t="t"/>
              <a:pathLst>
                <a:path extrusionOk="0" h="133" w="45">
                  <a:moveTo>
                    <a:pt x="9" y="0"/>
                  </a:moveTo>
                  <a:cubicBezTo>
                    <a:pt x="0" y="0"/>
                    <a:pt x="0" y="0"/>
                    <a:pt x="0" y="18"/>
                  </a:cubicBezTo>
                  <a:cubicBezTo>
                    <a:pt x="9" y="71"/>
                    <a:pt x="18" y="106"/>
                    <a:pt x="44" y="133"/>
                  </a:cubicBezTo>
                  <a:cubicBezTo>
                    <a:pt x="27" y="89"/>
                    <a:pt x="18" y="45"/>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28"/>
            <p:cNvSpPr/>
            <p:nvPr/>
          </p:nvSpPr>
          <p:spPr>
            <a:xfrm>
              <a:off x="2726069" y="4941502"/>
              <a:ext cx="1766" cy="10308"/>
            </a:xfrm>
            <a:custGeom>
              <a:rect b="b" l="l" r="r" t="t"/>
              <a:pathLst>
                <a:path extrusionOk="0" h="98" w="10">
                  <a:moveTo>
                    <a:pt x="1" y="0"/>
                  </a:moveTo>
                  <a:cubicBezTo>
                    <a:pt x="1" y="27"/>
                    <a:pt x="1" y="62"/>
                    <a:pt x="1" y="98"/>
                  </a:cubicBezTo>
                  <a:cubicBezTo>
                    <a:pt x="1" y="71"/>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28"/>
            <p:cNvSpPr/>
            <p:nvPr/>
          </p:nvSpPr>
          <p:spPr>
            <a:xfrm>
              <a:off x="2744784" y="5011452"/>
              <a:ext cx="1766" cy="1683"/>
            </a:xfrm>
            <a:custGeom>
              <a:rect b="b" l="l" r="r" t="t"/>
              <a:pathLst>
                <a:path extrusionOk="0" h="16" w="10">
                  <a:moveTo>
                    <a:pt x="8" y="1"/>
                  </a:moveTo>
                  <a:cubicBezTo>
                    <a:pt x="7" y="1"/>
                    <a:pt x="4" y="3"/>
                    <a:pt x="1" y="6"/>
                  </a:cubicBezTo>
                  <a:lnTo>
                    <a:pt x="10" y="15"/>
                  </a:lnTo>
                  <a:cubicBezTo>
                    <a:pt x="10" y="5"/>
                    <a:pt x="10"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28"/>
            <p:cNvSpPr/>
            <p:nvPr/>
          </p:nvSpPr>
          <p:spPr>
            <a:xfrm>
              <a:off x="2738605" y="5004614"/>
              <a:ext cx="6356" cy="10308"/>
            </a:xfrm>
            <a:custGeom>
              <a:rect b="b" l="l" r="r" t="t"/>
              <a:pathLst>
                <a:path extrusionOk="0" h="98" w="36">
                  <a:moveTo>
                    <a:pt x="0" y="1"/>
                  </a:moveTo>
                  <a:lnTo>
                    <a:pt x="0" y="1"/>
                  </a:lnTo>
                  <a:cubicBezTo>
                    <a:pt x="9" y="36"/>
                    <a:pt x="18" y="71"/>
                    <a:pt x="36" y="98"/>
                  </a:cubicBezTo>
                  <a:cubicBezTo>
                    <a:pt x="36" y="89"/>
                    <a:pt x="36" y="80"/>
                    <a:pt x="36" y="71"/>
                  </a:cubicBezTo>
                  <a:cubicBezTo>
                    <a:pt x="27" y="45"/>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28"/>
            <p:cNvSpPr/>
            <p:nvPr/>
          </p:nvSpPr>
          <p:spPr>
            <a:xfrm>
              <a:off x="2652798" y="4859981"/>
              <a:ext cx="48553" cy="51226"/>
            </a:xfrm>
            <a:custGeom>
              <a:rect b="b" l="l" r="r" t="t"/>
              <a:pathLst>
                <a:path extrusionOk="0" h="487" w="275">
                  <a:moveTo>
                    <a:pt x="15" y="1"/>
                  </a:moveTo>
                  <a:cubicBezTo>
                    <a:pt x="10" y="1"/>
                    <a:pt x="5" y="3"/>
                    <a:pt x="1" y="7"/>
                  </a:cubicBezTo>
                  <a:lnTo>
                    <a:pt x="54" y="148"/>
                  </a:lnTo>
                  <a:cubicBezTo>
                    <a:pt x="52" y="149"/>
                    <a:pt x="51" y="149"/>
                    <a:pt x="50" y="149"/>
                  </a:cubicBezTo>
                  <a:cubicBezTo>
                    <a:pt x="39" y="149"/>
                    <a:pt x="28" y="131"/>
                    <a:pt x="23" y="131"/>
                  </a:cubicBezTo>
                  <a:cubicBezTo>
                    <a:pt x="20" y="131"/>
                    <a:pt x="18" y="135"/>
                    <a:pt x="18" y="148"/>
                  </a:cubicBezTo>
                  <a:cubicBezTo>
                    <a:pt x="45" y="157"/>
                    <a:pt x="107" y="299"/>
                    <a:pt x="98" y="431"/>
                  </a:cubicBezTo>
                  <a:cubicBezTo>
                    <a:pt x="115" y="470"/>
                    <a:pt x="135" y="486"/>
                    <a:pt x="156" y="486"/>
                  </a:cubicBezTo>
                  <a:cubicBezTo>
                    <a:pt x="201" y="486"/>
                    <a:pt x="250" y="410"/>
                    <a:pt x="274" y="325"/>
                  </a:cubicBezTo>
                  <a:cubicBezTo>
                    <a:pt x="266" y="325"/>
                    <a:pt x="248" y="325"/>
                    <a:pt x="204" y="201"/>
                  </a:cubicBezTo>
                  <a:lnTo>
                    <a:pt x="204" y="201"/>
                  </a:lnTo>
                  <a:cubicBezTo>
                    <a:pt x="197" y="238"/>
                    <a:pt x="214" y="421"/>
                    <a:pt x="189" y="421"/>
                  </a:cubicBezTo>
                  <a:cubicBezTo>
                    <a:pt x="184" y="421"/>
                    <a:pt x="177" y="414"/>
                    <a:pt x="169" y="396"/>
                  </a:cubicBezTo>
                  <a:cubicBezTo>
                    <a:pt x="116" y="228"/>
                    <a:pt x="151" y="246"/>
                    <a:pt x="151" y="166"/>
                  </a:cubicBezTo>
                  <a:lnTo>
                    <a:pt x="151" y="166"/>
                  </a:lnTo>
                  <a:cubicBezTo>
                    <a:pt x="148" y="176"/>
                    <a:pt x="144" y="180"/>
                    <a:pt x="139" y="180"/>
                  </a:cubicBezTo>
                  <a:cubicBezTo>
                    <a:pt x="111" y="180"/>
                    <a:pt x="59" y="1"/>
                    <a:pt x="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28"/>
            <p:cNvSpPr/>
            <p:nvPr/>
          </p:nvSpPr>
          <p:spPr>
            <a:xfrm>
              <a:off x="2702764" y="4894167"/>
              <a:ext cx="11123" cy="32608"/>
            </a:xfrm>
            <a:custGeom>
              <a:rect b="b" l="l" r="r" t="t"/>
              <a:pathLst>
                <a:path extrusionOk="0" h="310" w="63">
                  <a:moveTo>
                    <a:pt x="0" y="0"/>
                  </a:moveTo>
                  <a:lnTo>
                    <a:pt x="53" y="265"/>
                  </a:lnTo>
                  <a:lnTo>
                    <a:pt x="44" y="256"/>
                  </a:lnTo>
                  <a:lnTo>
                    <a:pt x="62" y="309"/>
                  </a:lnTo>
                  <a:cubicBezTo>
                    <a:pt x="53" y="238"/>
                    <a:pt x="53" y="194"/>
                    <a:pt x="62" y="106"/>
                  </a:cubicBezTo>
                  <a:cubicBezTo>
                    <a:pt x="27" y="27"/>
                    <a:pt x="18"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28"/>
            <p:cNvSpPr/>
            <p:nvPr/>
          </p:nvSpPr>
          <p:spPr>
            <a:xfrm>
              <a:off x="2702764" y="4926670"/>
              <a:ext cx="25071" cy="39971"/>
            </a:xfrm>
            <a:custGeom>
              <a:rect b="b" l="l" r="r" t="t"/>
              <a:pathLst>
                <a:path extrusionOk="0" h="380" w="142">
                  <a:moveTo>
                    <a:pt x="53" y="0"/>
                  </a:moveTo>
                  <a:lnTo>
                    <a:pt x="53" y="0"/>
                  </a:lnTo>
                  <a:cubicBezTo>
                    <a:pt x="62" y="53"/>
                    <a:pt x="80" y="124"/>
                    <a:pt x="106" y="239"/>
                  </a:cubicBezTo>
                  <a:cubicBezTo>
                    <a:pt x="103" y="211"/>
                    <a:pt x="103" y="202"/>
                    <a:pt x="105" y="202"/>
                  </a:cubicBezTo>
                  <a:cubicBezTo>
                    <a:pt x="109" y="202"/>
                    <a:pt x="118" y="236"/>
                    <a:pt x="124" y="247"/>
                  </a:cubicBezTo>
                  <a:cubicBezTo>
                    <a:pt x="115" y="247"/>
                    <a:pt x="115" y="247"/>
                    <a:pt x="106" y="239"/>
                  </a:cubicBezTo>
                  <a:cubicBezTo>
                    <a:pt x="73" y="212"/>
                    <a:pt x="44" y="133"/>
                    <a:pt x="21" y="133"/>
                  </a:cubicBezTo>
                  <a:cubicBezTo>
                    <a:pt x="13" y="133"/>
                    <a:pt x="7" y="140"/>
                    <a:pt x="0" y="159"/>
                  </a:cubicBezTo>
                  <a:cubicBezTo>
                    <a:pt x="36" y="318"/>
                    <a:pt x="53" y="265"/>
                    <a:pt x="80" y="362"/>
                  </a:cubicBezTo>
                  <a:cubicBezTo>
                    <a:pt x="63" y="282"/>
                    <a:pt x="60" y="259"/>
                    <a:pt x="64" y="259"/>
                  </a:cubicBezTo>
                  <a:cubicBezTo>
                    <a:pt x="69" y="259"/>
                    <a:pt x="86" y="304"/>
                    <a:pt x="94" y="304"/>
                  </a:cubicBezTo>
                  <a:cubicBezTo>
                    <a:pt x="100" y="304"/>
                    <a:pt x="102" y="288"/>
                    <a:pt x="97" y="239"/>
                  </a:cubicBezTo>
                  <a:lnTo>
                    <a:pt x="97" y="239"/>
                  </a:lnTo>
                  <a:cubicBezTo>
                    <a:pt x="115" y="291"/>
                    <a:pt x="124" y="336"/>
                    <a:pt x="142" y="380"/>
                  </a:cubicBezTo>
                  <a:lnTo>
                    <a:pt x="124" y="239"/>
                  </a:lnTo>
                  <a:lnTo>
                    <a:pt x="124" y="247"/>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28"/>
            <p:cNvSpPr/>
            <p:nvPr/>
          </p:nvSpPr>
          <p:spPr>
            <a:xfrm>
              <a:off x="2733132" y="5088344"/>
              <a:ext cx="883" cy="2735"/>
            </a:xfrm>
            <a:custGeom>
              <a:rect b="b" l="l" r="r" t="t"/>
              <a:pathLst>
                <a:path extrusionOk="0" h="26" w="5">
                  <a:moveTo>
                    <a:pt x="2" y="0"/>
                  </a:moveTo>
                  <a:cubicBezTo>
                    <a:pt x="1" y="0"/>
                    <a:pt x="0" y="6"/>
                    <a:pt x="5" y="26"/>
                  </a:cubicBezTo>
                  <a:cubicBezTo>
                    <a:pt x="5" y="17"/>
                    <a:pt x="5" y="17"/>
                    <a:pt x="5" y="8"/>
                  </a:cubicBezTo>
                  <a:cubicBezTo>
                    <a:pt x="5" y="4"/>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28"/>
            <p:cNvSpPr/>
            <p:nvPr/>
          </p:nvSpPr>
          <p:spPr>
            <a:xfrm>
              <a:off x="2733838" y="5063941"/>
              <a:ext cx="11123" cy="32293"/>
            </a:xfrm>
            <a:custGeom>
              <a:rect b="b" l="l" r="r" t="t"/>
              <a:pathLst>
                <a:path extrusionOk="0" h="307" w="63">
                  <a:moveTo>
                    <a:pt x="61" y="0"/>
                  </a:moveTo>
                  <a:cubicBezTo>
                    <a:pt x="60" y="0"/>
                    <a:pt x="58" y="4"/>
                    <a:pt x="56" y="11"/>
                  </a:cubicBezTo>
                  <a:lnTo>
                    <a:pt x="56" y="11"/>
                  </a:lnTo>
                  <a:cubicBezTo>
                    <a:pt x="58" y="8"/>
                    <a:pt x="60" y="5"/>
                    <a:pt x="63" y="2"/>
                  </a:cubicBezTo>
                  <a:cubicBezTo>
                    <a:pt x="62" y="1"/>
                    <a:pt x="62" y="0"/>
                    <a:pt x="61" y="0"/>
                  </a:cubicBezTo>
                  <a:close/>
                  <a:moveTo>
                    <a:pt x="56" y="11"/>
                  </a:moveTo>
                  <a:lnTo>
                    <a:pt x="56" y="11"/>
                  </a:lnTo>
                  <a:cubicBezTo>
                    <a:pt x="33" y="44"/>
                    <a:pt x="17" y="79"/>
                    <a:pt x="1" y="143"/>
                  </a:cubicBezTo>
                  <a:cubicBezTo>
                    <a:pt x="10" y="161"/>
                    <a:pt x="27" y="179"/>
                    <a:pt x="36" y="240"/>
                  </a:cubicBezTo>
                  <a:cubicBezTo>
                    <a:pt x="36" y="258"/>
                    <a:pt x="34" y="264"/>
                    <a:pt x="31" y="264"/>
                  </a:cubicBezTo>
                  <a:cubicBezTo>
                    <a:pt x="24" y="264"/>
                    <a:pt x="13" y="240"/>
                    <a:pt x="1" y="240"/>
                  </a:cubicBezTo>
                  <a:cubicBezTo>
                    <a:pt x="12" y="263"/>
                    <a:pt x="30" y="306"/>
                    <a:pt x="42" y="306"/>
                  </a:cubicBezTo>
                  <a:cubicBezTo>
                    <a:pt x="49" y="306"/>
                    <a:pt x="54" y="291"/>
                    <a:pt x="54" y="249"/>
                  </a:cubicBezTo>
                  <a:lnTo>
                    <a:pt x="45" y="231"/>
                  </a:lnTo>
                  <a:cubicBezTo>
                    <a:pt x="38" y="149"/>
                    <a:pt x="47" y="44"/>
                    <a:pt x="5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28"/>
            <p:cNvSpPr/>
            <p:nvPr/>
          </p:nvSpPr>
          <p:spPr>
            <a:xfrm>
              <a:off x="2713710" y="4992623"/>
              <a:ext cx="12536" cy="24193"/>
            </a:xfrm>
            <a:custGeom>
              <a:rect b="b" l="l" r="r" t="t"/>
              <a:pathLst>
                <a:path extrusionOk="0" h="230" w="71">
                  <a:moveTo>
                    <a:pt x="9" y="0"/>
                  </a:moveTo>
                  <a:lnTo>
                    <a:pt x="0" y="115"/>
                  </a:lnTo>
                  <a:lnTo>
                    <a:pt x="18" y="106"/>
                  </a:lnTo>
                  <a:cubicBezTo>
                    <a:pt x="35" y="230"/>
                    <a:pt x="53" y="203"/>
                    <a:pt x="71" y="212"/>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28"/>
            <p:cNvSpPr/>
            <p:nvPr/>
          </p:nvSpPr>
          <p:spPr>
            <a:xfrm>
              <a:off x="2697997" y="4880177"/>
              <a:ext cx="14301" cy="12202"/>
            </a:xfrm>
            <a:custGeom>
              <a:rect b="b" l="l" r="r" t="t"/>
              <a:pathLst>
                <a:path extrusionOk="0" h="116" w="81">
                  <a:moveTo>
                    <a:pt x="1" y="1"/>
                  </a:moveTo>
                  <a:lnTo>
                    <a:pt x="36" y="98"/>
                  </a:lnTo>
                  <a:lnTo>
                    <a:pt x="80" y="11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28"/>
            <p:cNvSpPr/>
            <p:nvPr/>
          </p:nvSpPr>
          <p:spPr>
            <a:xfrm>
              <a:off x="2693406" y="4854195"/>
              <a:ext cx="6356" cy="7574"/>
            </a:xfrm>
            <a:custGeom>
              <a:rect b="b" l="l" r="r" t="t"/>
              <a:pathLst>
                <a:path extrusionOk="0" h="72" w="36">
                  <a:moveTo>
                    <a:pt x="0" y="0"/>
                  </a:moveTo>
                  <a:lnTo>
                    <a:pt x="0" y="62"/>
                  </a:lnTo>
                  <a:lnTo>
                    <a:pt x="36" y="71"/>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28"/>
            <p:cNvSpPr/>
            <p:nvPr/>
          </p:nvSpPr>
          <p:spPr>
            <a:xfrm>
              <a:off x="704140" y="4143650"/>
              <a:ext cx="11123" cy="1052"/>
            </a:xfrm>
            <a:custGeom>
              <a:rect b="b" l="l" r="r" t="t"/>
              <a:pathLst>
                <a:path extrusionOk="0" h="10" w="63">
                  <a:moveTo>
                    <a:pt x="62" y="1"/>
                  </a:moveTo>
                  <a:cubicBezTo>
                    <a:pt x="55" y="1"/>
                    <a:pt x="48" y="2"/>
                    <a:pt x="41" y="4"/>
                  </a:cubicBezTo>
                  <a:lnTo>
                    <a:pt x="41" y="4"/>
                  </a:lnTo>
                  <a:lnTo>
                    <a:pt x="62" y="1"/>
                  </a:lnTo>
                  <a:close/>
                  <a:moveTo>
                    <a:pt x="41" y="4"/>
                  </a:moveTo>
                  <a:lnTo>
                    <a:pt x="1" y="9"/>
                  </a:lnTo>
                  <a:cubicBezTo>
                    <a:pt x="16" y="9"/>
                    <a:pt x="29" y="6"/>
                    <a:pt x="41"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28"/>
            <p:cNvSpPr/>
            <p:nvPr/>
          </p:nvSpPr>
          <p:spPr>
            <a:xfrm>
              <a:off x="792948" y="4139968"/>
              <a:ext cx="4944" cy="1893"/>
            </a:xfrm>
            <a:custGeom>
              <a:rect b="b" l="l" r="r" t="t"/>
              <a:pathLst>
                <a:path extrusionOk="0" h="18" w="28">
                  <a:moveTo>
                    <a:pt x="27" y="0"/>
                  </a:moveTo>
                  <a:lnTo>
                    <a:pt x="27" y="0"/>
                  </a:lnTo>
                  <a:cubicBezTo>
                    <a:pt x="10" y="9"/>
                    <a:pt x="1" y="18"/>
                    <a:pt x="18" y="18"/>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28"/>
            <p:cNvSpPr/>
            <p:nvPr/>
          </p:nvSpPr>
          <p:spPr>
            <a:xfrm>
              <a:off x="2266139" y="4151328"/>
              <a:ext cx="22070" cy="18408"/>
            </a:xfrm>
            <a:custGeom>
              <a:rect b="b" l="l" r="r" t="t"/>
              <a:pathLst>
                <a:path extrusionOk="0" h="175" w="125">
                  <a:moveTo>
                    <a:pt x="10" y="0"/>
                  </a:moveTo>
                  <a:cubicBezTo>
                    <a:pt x="6" y="0"/>
                    <a:pt x="3" y="2"/>
                    <a:pt x="1" y="7"/>
                  </a:cubicBezTo>
                  <a:lnTo>
                    <a:pt x="1" y="51"/>
                  </a:lnTo>
                  <a:cubicBezTo>
                    <a:pt x="54" y="95"/>
                    <a:pt x="98" y="140"/>
                    <a:pt x="125" y="175"/>
                  </a:cubicBezTo>
                  <a:cubicBezTo>
                    <a:pt x="79" y="91"/>
                    <a:pt x="33"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28"/>
            <p:cNvSpPr/>
            <p:nvPr/>
          </p:nvSpPr>
          <p:spPr>
            <a:xfrm>
              <a:off x="1461746" y="4102837"/>
              <a:ext cx="15890" cy="3787"/>
            </a:xfrm>
            <a:custGeom>
              <a:rect b="b" l="l" r="r" t="t"/>
              <a:pathLst>
                <a:path extrusionOk="0" h="36" w="90">
                  <a:moveTo>
                    <a:pt x="89" y="0"/>
                  </a:moveTo>
                  <a:lnTo>
                    <a:pt x="89" y="0"/>
                  </a:lnTo>
                  <a:cubicBezTo>
                    <a:pt x="63" y="9"/>
                    <a:pt x="36" y="18"/>
                    <a:pt x="1" y="27"/>
                  </a:cubicBezTo>
                  <a:lnTo>
                    <a:pt x="27" y="35"/>
                  </a:lnTo>
                  <a:cubicBezTo>
                    <a:pt x="54" y="18"/>
                    <a:pt x="71" y="9"/>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28"/>
            <p:cNvSpPr/>
            <p:nvPr/>
          </p:nvSpPr>
          <p:spPr>
            <a:xfrm>
              <a:off x="1429083" y="4119562"/>
              <a:ext cx="21893" cy="1893"/>
            </a:xfrm>
            <a:custGeom>
              <a:rect b="b" l="l" r="r" t="t"/>
              <a:pathLst>
                <a:path extrusionOk="0" h="18" w="124">
                  <a:moveTo>
                    <a:pt x="0" y="0"/>
                  </a:moveTo>
                  <a:cubicBezTo>
                    <a:pt x="22" y="7"/>
                    <a:pt x="54" y="9"/>
                    <a:pt x="93" y="13"/>
                  </a:cubicBezTo>
                  <a:lnTo>
                    <a:pt x="93" y="13"/>
                  </a:lnTo>
                  <a:lnTo>
                    <a:pt x="0" y="0"/>
                  </a:lnTo>
                  <a:close/>
                  <a:moveTo>
                    <a:pt x="93" y="13"/>
                  </a:moveTo>
                  <a:lnTo>
                    <a:pt x="124" y="18"/>
                  </a:lnTo>
                  <a:cubicBezTo>
                    <a:pt x="113" y="16"/>
                    <a:pt x="103" y="15"/>
                    <a:pt x="93" y="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28"/>
            <p:cNvSpPr/>
            <p:nvPr/>
          </p:nvSpPr>
          <p:spPr>
            <a:xfrm>
              <a:off x="297177" y="4204974"/>
              <a:ext cx="15890" cy="6627"/>
            </a:xfrm>
            <a:custGeom>
              <a:rect b="b" l="l" r="r" t="t"/>
              <a:pathLst>
                <a:path extrusionOk="0" h="63" w="90">
                  <a:moveTo>
                    <a:pt x="36" y="0"/>
                  </a:moveTo>
                  <a:lnTo>
                    <a:pt x="1" y="62"/>
                  </a:lnTo>
                  <a:cubicBezTo>
                    <a:pt x="89" y="9"/>
                    <a:pt x="45"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28"/>
            <p:cNvSpPr/>
            <p:nvPr/>
          </p:nvSpPr>
          <p:spPr>
            <a:xfrm>
              <a:off x="2576526" y="4542102"/>
              <a:ext cx="6356" cy="22405"/>
            </a:xfrm>
            <a:custGeom>
              <a:rect b="b" l="l" r="r" t="t"/>
              <a:pathLst>
                <a:path extrusionOk="0" h="213" w="36">
                  <a:moveTo>
                    <a:pt x="9" y="1"/>
                  </a:moveTo>
                  <a:lnTo>
                    <a:pt x="9" y="1"/>
                  </a:lnTo>
                  <a:cubicBezTo>
                    <a:pt x="18" y="115"/>
                    <a:pt x="0" y="186"/>
                    <a:pt x="35" y="213"/>
                  </a:cubicBezTo>
                  <a:cubicBezTo>
                    <a:pt x="27" y="124"/>
                    <a:pt x="27" y="7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28"/>
            <p:cNvSpPr/>
            <p:nvPr/>
          </p:nvSpPr>
          <p:spPr>
            <a:xfrm>
              <a:off x="733802" y="4101890"/>
              <a:ext cx="11123" cy="2840"/>
            </a:xfrm>
            <a:custGeom>
              <a:rect b="b" l="l" r="r" t="t"/>
              <a:pathLst>
                <a:path extrusionOk="0" h="27" w="63">
                  <a:moveTo>
                    <a:pt x="53" y="0"/>
                  </a:moveTo>
                  <a:lnTo>
                    <a:pt x="53" y="0"/>
                  </a:lnTo>
                  <a:cubicBezTo>
                    <a:pt x="18" y="9"/>
                    <a:pt x="0" y="18"/>
                    <a:pt x="0" y="27"/>
                  </a:cubicBezTo>
                  <a:cubicBezTo>
                    <a:pt x="44" y="18"/>
                    <a:pt x="62"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28"/>
            <p:cNvSpPr/>
            <p:nvPr/>
          </p:nvSpPr>
          <p:spPr>
            <a:xfrm>
              <a:off x="2565579" y="4518014"/>
              <a:ext cx="12536" cy="24193"/>
            </a:xfrm>
            <a:custGeom>
              <a:rect b="b" l="l" r="r" t="t"/>
              <a:pathLst>
                <a:path extrusionOk="0" h="230" w="71">
                  <a:moveTo>
                    <a:pt x="0" y="0"/>
                  </a:moveTo>
                  <a:cubicBezTo>
                    <a:pt x="0" y="18"/>
                    <a:pt x="0" y="27"/>
                    <a:pt x="0" y="44"/>
                  </a:cubicBezTo>
                  <a:cubicBezTo>
                    <a:pt x="27" y="97"/>
                    <a:pt x="44" y="141"/>
                    <a:pt x="71" y="230"/>
                  </a:cubicBezTo>
                  <a:cubicBezTo>
                    <a:pt x="53" y="132"/>
                    <a:pt x="44" y="7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28"/>
            <p:cNvSpPr/>
            <p:nvPr/>
          </p:nvSpPr>
          <p:spPr>
            <a:xfrm>
              <a:off x="-179703" y="5065939"/>
              <a:ext cx="1589" cy="2314"/>
            </a:xfrm>
            <a:custGeom>
              <a:rect b="b" l="l" r="r" t="t"/>
              <a:pathLst>
                <a:path extrusionOk="0" h="22" w="9">
                  <a:moveTo>
                    <a:pt x="9" y="1"/>
                  </a:moveTo>
                  <a:lnTo>
                    <a:pt x="0" y="18"/>
                  </a:lnTo>
                  <a:cubicBezTo>
                    <a:pt x="2" y="21"/>
                    <a:pt x="4" y="22"/>
                    <a:pt x="5" y="22"/>
                  </a:cubicBezTo>
                  <a:cubicBezTo>
                    <a:pt x="9" y="22"/>
                    <a:pt x="9" y="14"/>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28"/>
            <p:cNvSpPr/>
            <p:nvPr/>
          </p:nvSpPr>
          <p:spPr>
            <a:xfrm>
              <a:off x="-273278" y="5331539"/>
              <a:ext cx="177" cy="11255"/>
            </a:xfrm>
            <a:custGeom>
              <a:rect b="b" l="l" r="r" t="t"/>
              <a:pathLst>
                <a:path extrusionOk="0" h="107" w="1">
                  <a:moveTo>
                    <a:pt x="0" y="107"/>
                  </a:moveTo>
                  <a:lnTo>
                    <a:pt x="0" y="1"/>
                  </a:lnTo>
                  <a:cubicBezTo>
                    <a:pt x="0" y="19"/>
                    <a:pt x="0" y="54"/>
                    <a:pt x="0" y="10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28"/>
            <p:cNvSpPr/>
            <p:nvPr/>
          </p:nvSpPr>
          <p:spPr>
            <a:xfrm>
              <a:off x="2655976" y="4743643"/>
              <a:ext cx="883" cy="3261"/>
            </a:xfrm>
            <a:custGeom>
              <a:rect b="b" l="l" r="r" t="t"/>
              <a:pathLst>
                <a:path extrusionOk="0" h="31" w="5">
                  <a:moveTo>
                    <a:pt x="0" y="1"/>
                  </a:moveTo>
                  <a:cubicBezTo>
                    <a:pt x="0" y="6"/>
                    <a:pt x="4" y="30"/>
                    <a:pt x="4" y="30"/>
                  </a:cubicBezTo>
                  <a:cubicBezTo>
                    <a:pt x="4" y="30"/>
                    <a:pt x="4" y="2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28"/>
            <p:cNvSpPr/>
            <p:nvPr/>
          </p:nvSpPr>
          <p:spPr>
            <a:xfrm>
              <a:off x="2637261" y="4775199"/>
              <a:ext cx="3355" cy="1999"/>
            </a:xfrm>
            <a:custGeom>
              <a:rect b="b" l="l" r="r" t="t"/>
              <a:pathLst>
                <a:path extrusionOk="0" h="19" w="19">
                  <a:moveTo>
                    <a:pt x="18" y="19"/>
                  </a:moveTo>
                  <a:cubicBezTo>
                    <a:pt x="18" y="10"/>
                    <a:pt x="9" y="1"/>
                    <a:pt x="0" y="1"/>
                  </a:cubicBezTo>
                  <a:cubicBezTo>
                    <a:pt x="9" y="1"/>
                    <a:pt x="18"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28"/>
            <p:cNvSpPr/>
            <p:nvPr/>
          </p:nvSpPr>
          <p:spPr>
            <a:xfrm>
              <a:off x="2495309" y="4464999"/>
              <a:ext cx="177" cy="1999"/>
            </a:xfrm>
            <a:custGeom>
              <a:rect b="b" l="l" r="r" t="t"/>
              <a:pathLst>
                <a:path extrusionOk="0" h="19" w="1">
                  <a:moveTo>
                    <a:pt x="1" y="10"/>
                  </a:moveTo>
                  <a:lnTo>
                    <a:pt x="1" y="1"/>
                  </a:lnTo>
                  <a:cubicBezTo>
                    <a:pt x="1" y="18"/>
                    <a:pt x="1" y="18"/>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28"/>
            <p:cNvSpPr/>
            <p:nvPr/>
          </p:nvSpPr>
          <p:spPr>
            <a:xfrm>
              <a:off x="2654387" y="4745536"/>
              <a:ext cx="1766" cy="8415"/>
            </a:xfrm>
            <a:custGeom>
              <a:rect b="b" l="l" r="r" t="t"/>
              <a:pathLst>
                <a:path extrusionOk="0" h="80" w="10">
                  <a:moveTo>
                    <a:pt x="1" y="0"/>
                  </a:moveTo>
                  <a:cubicBezTo>
                    <a:pt x="1" y="9"/>
                    <a:pt x="1" y="36"/>
                    <a:pt x="9" y="80"/>
                  </a:cubicBezTo>
                  <a:cubicBezTo>
                    <a:pt x="9" y="53"/>
                    <a:pt x="9"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28"/>
            <p:cNvSpPr/>
            <p:nvPr/>
          </p:nvSpPr>
          <p:spPr>
            <a:xfrm>
              <a:off x="2657565" y="4752058"/>
              <a:ext cx="3178" cy="5680"/>
            </a:xfrm>
            <a:custGeom>
              <a:rect b="b" l="l" r="r" t="t"/>
              <a:pathLst>
                <a:path extrusionOk="0" h="54" w="18">
                  <a:moveTo>
                    <a:pt x="0" y="0"/>
                  </a:moveTo>
                  <a:cubicBezTo>
                    <a:pt x="3" y="8"/>
                    <a:pt x="5" y="15"/>
                    <a:pt x="7" y="21"/>
                  </a:cubicBezTo>
                  <a:lnTo>
                    <a:pt x="7" y="21"/>
                  </a:lnTo>
                  <a:cubicBezTo>
                    <a:pt x="6" y="14"/>
                    <a:pt x="4" y="7"/>
                    <a:pt x="0" y="0"/>
                  </a:cubicBezTo>
                  <a:close/>
                  <a:moveTo>
                    <a:pt x="7" y="21"/>
                  </a:moveTo>
                  <a:cubicBezTo>
                    <a:pt x="9" y="31"/>
                    <a:pt x="9" y="42"/>
                    <a:pt x="9" y="53"/>
                  </a:cubicBezTo>
                  <a:cubicBezTo>
                    <a:pt x="17" y="53"/>
                    <a:pt x="18" y="53"/>
                    <a:pt x="7" y="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28"/>
            <p:cNvSpPr/>
            <p:nvPr/>
          </p:nvSpPr>
          <p:spPr>
            <a:xfrm>
              <a:off x="2651386" y="4735438"/>
              <a:ext cx="3178" cy="10203"/>
            </a:xfrm>
            <a:custGeom>
              <a:rect b="b" l="l" r="r" t="t"/>
              <a:pathLst>
                <a:path extrusionOk="0" h="97" w="18">
                  <a:moveTo>
                    <a:pt x="0" y="0"/>
                  </a:moveTo>
                  <a:cubicBezTo>
                    <a:pt x="9" y="35"/>
                    <a:pt x="18" y="61"/>
                    <a:pt x="18" y="96"/>
                  </a:cubicBezTo>
                  <a:cubicBezTo>
                    <a:pt x="18" y="79"/>
                    <a:pt x="18" y="79"/>
                    <a:pt x="18" y="79"/>
                  </a:cubicBezTo>
                  <a:cubicBezTo>
                    <a:pt x="18" y="61"/>
                    <a:pt x="9" y="3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28"/>
            <p:cNvSpPr/>
            <p:nvPr/>
          </p:nvSpPr>
          <p:spPr>
            <a:xfrm>
              <a:off x="-75358" y="4556092"/>
              <a:ext cx="1766" cy="5259"/>
            </a:xfrm>
            <a:custGeom>
              <a:rect b="b" l="l" r="r" t="t"/>
              <a:pathLst>
                <a:path extrusionOk="0" h="50" w="10">
                  <a:moveTo>
                    <a:pt x="9" y="0"/>
                  </a:moveTo>
                  <a:lnTo>
                    <a:pt x="9" y="0"/>
                  </a:lnTo>
                  <a:cubicBezTo>
                    <a:pt x="9" y="1"/>
                    <a:pt x="9" y="1"/>
                    <a:pt x="9" y="2"/>
                  </a:cubicBezTo>
                  <a:lnTo>
                    <a:pt x="9" y="2"/>
                  </a:lnTo>
                  <a:cubicBezTo>
                    <a:pt x="9" y="1"/>
                    <a:pt x="9" y="1"/>
                    <a:pt x="9" y="0"/>
                  </a:cubicBezTo>
                  <a:close/>
                  <a:moveTo>
                    <a:pt x="9" y="2"/>
                  </a:moveTo>
                  <a:cubicBezTo>
                    <a:pt x="9" y="9"/>
                    <a:pt x="9" y="10"/>
                    <a:pt x="1" y="18"/>
                  </a:cubicBezTo>
                  <a:cubicBezTo>
                    <a:pt x="1" y="40"/>
                    <a:pt x="2" y="50"/>
                    <a:pt x="4" y="50"/>
                  </a:cubicBezTo>
                  <a:cubicBezTo>
                    <a:pt x="6" y="50"/>
                    <a:pt x="9" y="32"/>
                    <a:pt x="9"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28"/>
            <p:cNvSpPr/>
            <p:nvPr/>
          </p:nvSpPr>
          <p:spPr>
            <a:xfrm>
              <a:off x="2015251" y="4125978"/>
              <a:ext cx="1766" cy="1052"/>
            </a:xfrm>
            <a:custGeom>
              <a:rect b="b" l="l" r="r" t="t"/>
              <a:pathLst>
                <a:path extrusionOk="0" h="10" w="10">
                  <a:moveTo>
                    <a:pt x="0" y="1"/>
                  </a:moveTo>
                  <a:lnTo>
                    <a:pt x="0" y="10"/>
                  </a:lnTo>
                  <a:lnTo>
                    <a:pt x="9" y="1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28"/>
            <p:cNvSpPr/>
            <p:nvPr/>
          </p:nvSpPr>
          <p:spPr>
            <a:xfrm>
              <a:off x="1979410" y="4113987"/>
              <a:ext cx="36018" cy="12097"/>
            </a:xfrm>
            <a:custGeom>
              <a:rect b="b" l="l" r="r" t="t"/>
              <a:pathLst>
                <a:path extrusionOk="0" h="115" w="204">
                  <a:moveTo>
                    <a:pt x="159" y="0"/>
                  </a:moveTo>
                  <a:cubicBezTo>
                    <a:pt x="106" y="35"/>
                    <a:pt x="53" y="71"/>
                    <a:pt x="0" y="106"/>
                  </a:cubicBezTo>
                  <a:cubicBezTo>
                    <a:pt x="35" y="93"/>
                    <a:pt x="63" y="89"/>
                    <a:pt x="88" y="89"/>
                  </a:cubicBezTo>
                  <a:cubicBezTo>
                    <a:pt x="131" y="89"/>
                    <a:pt x="164" y="104"/>
                    <a:pt x="203" y="115"/>
                  </a:cubicBezTo>
                  <a:lnTo>
                    <a:pt x="15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28"/>
            <p:cNvSpPr/>
            <p:nvPr/>
          </p:nvSpPr>
          <p:spPr>
            <a:xfrm>
              <a:off x="-278046" y="4076750"/>
              <a:ext cx="2968461" cy="1331043"/>
            </a:xfrm>
            <a:custGeom>
              <a:rect b="b" l="l" r="r" t="t"/>
              <a:pathLst>
                <a:path extrusionOk="0" h="12654" w="16813">
                  <a:moveTo>
                    <a:pt x="10116" y="330"/>
                  </a:moveTo>
                  <a:cubicBezTo>
                    <a:pt x="10140" y="330"/>
                    <a:pt x="10164" y="332"/>
                    <a:pt x="10190" y="336"/>
                  </a:cubicBezTo>
                  <a:cubicBezTo>
                    <a:pt x="10175" y="344"/>
                    <a:pt x="10159" y="347"/>
                    <a:pt x="10140" y="347"/>
                  </a:cubicBezTo>
                  <a:cubicBezTo>
                    <a:pt x="10115" y="347"/>
                    <a:pt x="10085" y="342"/>
                    <a:pt x="10049" y="336"/>
                  </a:cubicBezTo>
                  <a:cubicBezTo>
                    <a:pt x="10071" y="332"/>
                    <a:pt x="10093" y="330"/>
                    <a:pt x="10116" y="330"/>
                  </a:cubicBezTo>
                  <a:close/>
                  <a:moveTo>
                    <a:pt x="13605" y="391"/>
                  </a:moveTo>
                  <a:cubicBezTo>
                    <a:pt x="13608" y="391"/>
                    <a:pt x="13614" y="393"/>
                    <a:pt x="13624" y="398"/>
                  </a:cubicBezTo>
                  <a:lnTo>
                    <a:pt x="13624" y="398"/>
                  </a:lnTo>
                  <a:cubicBezTo>
                    <a:pt x="13618" y="400"/>
                    <a:pt x="13612" y="403"/>
                    <a:pt x="13607" y="407"/>
                  </a:cubicBezTo>
                  <a:cubicBezTo>
                    <a:pt x="13607" y="401"/>
                    <a:pt x="13599" y="391"/>
                    <a:pt x="13605" y="391"/>
                  </a:cubicBezTo>
                  <a:close/>
                  <a:moveTo>
                    <a:pt x="6670" y="560"/>
                  </a:moveTo>
                  <a:cubicBezTo>
                    <a:pt x="6696" y="560"/>
                    <a:pt x="6727" y="570"/>
                    <a:pt x="6764" y="575"/>
                  </a:cubicBezTo>
                  <a:cubicBezTo>
                    <a:pt x="6738" y="582"/>
                    <a:pt x="6680" y="598"/>
                    <a:pt x="6639" y="598"/>
                  </a:cubicBezTo>
                  <a:cubicBezTo>
                    <a:pt x="6625" y="598"/>
                    <a:pt x="6614" y="597"/>
                    <a:pt x="6605" y="592"/>
                  </a:cubicBezTo>
                  <a:cubicBezTo>
                    <a:pt x="6626" y="568"/>
                    <a:pt x="6647" y="560"/>
                    <a:pt x="6670" y="560"/>
                  </a:cubicBezTo>
                  <a:close/>
                  <a:moveTo>
                    <a:pt x="5827" y="617"/>
                  </a:moveTo>
                  <a:lnTo>
                    <a:pt x="5802" y="619"/>
                  </a:lnTo>
                  <a:cubicBezTo>
                    <a:pt x="5811" y="619"/>
                    <a:pt x="5820" y="618"/>
                    <a:pt x="5827" y="617"/>
                  </a:cubicBezTo>
                  <a:close/>
                  <a:moveTo>
                    <a:pt x="13475" y="620"/>
                  </a:moveTo>
                  <a:cubicBezTo>
                    <a:pt x="13477" y="622"/>
                    <a:pt x="13480" y="625"/>
                    <a:pt x="13484" y="628"/>
                  </a:cubicBezTo>
                  <a:cubicBezTo>
                    <a:pt x="13481" y="625"/>
                    <a:pt x="13478" y="622"/>
                    <a:pt x="13475" y="620"/>
                  </a:cubicBezTo>
                  <a:close/>
                  <a:moveTo>
                    <a:pt x="2526" y="1264"/>
                  </a:moveTo>
                  <a:cubicBezTo>
                    <a:pt x="2524" y="1266"/>
                    <a:pt x="2522" y="1268"/>
                    <a:pt x="2520" y="1269"/>
                  </a:cubicBezTo>
                  <a:lnTo>
                    <a:pt x="2520" y="1269"/>
                  </a:lnTo>
                  <a:cubicBezTo>
                    <a:pt x="2522" y="1268"/>
                    <a:pt x="2524" y="1266"/>
                    <a:pt x="2526" y="1264"/>
                  </a:cubicBezTo>
                  <a:close/>
                  <a:moveTo>
                    <a:pt x="2630" y="1735"/>
                  </a:moveTo>
                  <a:cubicBezTo>
                    <a:pt x="2618" y="1752"/>
                    <a:pt x="2607" y="1768"/>
                    <a:pt x="2597" y="1784"/>
                  </a:cubicBezTo>
                  <a:cubicBezTo>
                    <a:pt x="2612" y="1765"/>
                    <a:pt x="2623" y="1749"/>
                    <a:pt x="2630" y="1735"/>
                  </a:cubicBezTo>
                  <a:close/>
                  <a:moveTo>
                    <a:pt x="787" y="5096"/>
                  </a:moveTo>
                  <a:cubicBezTo>
                    <a:pt x="782" y="5142"/>
                    <a:pt x="777" y="5156"/>
                    <a:pt x="774" y="5156"/>
                  </a:cubicBezTo>
                  <a:cubicBezTo>
                    <a:pt x="771" y="5156"/>
                    <a:pt x="769" y="5144"/>
                    <a:pt x="769" y="5131"/>
                  </a:cubicBezTo>
                  <a:lnTo>
                    <a:pt x="787" y="5096"/>
                  </a:lnTo>
                  <a:close/>
                  <a:moveTo>
                    <a:pt x="16618" y="6438"/>
                  </a:moveTo>
                  <a:cubicBezTo>
                    <a:pt x="16610" y="6438"/>
                    <a:pt x="16610" y="6438"/>
                    <a:pt x="16618" y="6447"/>
                  </a:cubicBezTo>
                  <a:cubicBezTo>
                    <a:pt x="16618" y="6442"/>
                    <a:pt x="16618" y="6440"/>
                    <a:pt x="16618" y="6438"/>
                  </a:cubicBezTo>
                  <a:close/>
                  <a:moveTo>
                    <a:pt x="16530" y="6659"/>
                  </a:moveTo>
                  <a:lnTo>
                    <a:pt x="16530" y="6659"/>
                  </a:lnTo>
                  <a:cubicBezTo>
                    <a:pt x="16532" y="6661"/>
                    <a:pt x="16533" y="6664"/>
                    <a:pt x="16534" y="6666"/>
                  </a:cubicBezTo>
                  <a:lnTo>
                    <a:pt x="16534" y="6666"/>
                  </a:lnTo>
                  <a:cubicBezTo>
                    <a:pt x="16533" y="6664"/>
                    <a:pt x="16532" y="6661"/>
                    <a:pt x="16530" y="6659"/>
                  </a:cubicBezTo>
                  <a:close/>
                  <a:moveTo>
                    <a:pt x="415" y="7478"/>
                  </a:moveTo>
                  <a:cubicBezTo>
                    <a:pt x="412" y="7480"/>
                    <a:pt x="410" y="7484"/>
                    <a:pt x="407" y="7489"/>
                  </a:cubicBezTo>
                  <a:cubicBezTo>
                    <a:pt x="410" y="7485"/>
                    <a:pt x="412" y="7481"/>
                    <a:pt x="415" y="7478"/>
                  </a:cubicBezTo>
                  <a:close/>
                  <a:moveTo>
                    <a:pt x="610" y="8990"/>
                  </a:moveTo>
                  <a:cubicBezTo>
                    <a:pt x="608" y="8994"/>
                    <a:pt x="607" y="9000"/>
                    <a:pt x="606" y="9007"/>
                  </a:cubicBezTo>
                  <a:lnTo>
                    <a:pt x="606" y="9007"/>
                  </a:lnTo>
                  <a:lnTo>
                    <a:pt x="610" y="8990"/>
                  </a:lnTo>
                  <a:close/>
                  <a:moveTo>
                    <a:pt x="10305" y="1"/>
                  </a:moveTo>
                  <a:lnTo>
                    <a:pt x="10305" y="1"/>
                  </a:lnTo>
                  <a:cubicBezTo>
                    <a:pt x="10067" y="19"/>
                    <a:pt x="10040" y="89"/>
                    <a:pt x="10023" y="160"/>
                  </a:cubicBezTo>
                  <a:cubicBezTo>
                    <a:pt x="9976" y="150"/>
                    <a:pt x="9939" y="145"/>
                    <a:pt x="9905" y="145"/>
                  </a:cubicBezTo>
                  <a:cubicBezTo>
                    <a:pt x="9850" y="145"/>
                    <a:pt x="9807" y="159"/>
                    <a:pt x="9758" y="186"/>
                  </a:cubicBezTo>
                  <a:cubicBezTo>
                    <a:pt x="9714" y="169"/>
                    <a:pt x="9643" y="142"/>
                    <a:pt x="9793" y="133"/>
                  </a:cubicBezTo>
                  <a:cubicBezTo>
                    <a:pt x="9771" y="133"/>
                    <a:pt x="9727" y="133"/>
                    <a:pt x="9674" y="133"/>
                  </a:cubicBezTo>
                  <a:cubicBezTo>
                    <a:pt x="9515" y="133"/>
                    <a:pt x="9270" y="138"/>
                    <a:pt x="9263" y="177"/>
                  </a:cubicBezTo>
                  <a:cubicBezTo>
                    <a:pt x="9255" y="172"/>
                    <a:pt x="9241" y="170"/>
                    <a:pt x="9225" y="170"/>
                  </a:cubicBezTo>
                  <a:cubicBezTo>
                    <a:pt x="9189" y="170"/>
                    <a:pt x="9143" y="180"/>
                    <a:pt x="9131" y="186"/>
                  </a:cubicBezTo>
                  <a:cubicBezTo>
                    <a:pt x="8937" y="186"/>
                    <a:pt x="8919" y="186"/>
                    <a:pt x="8733" y="195"/>
                  </a:cubicBezTo>
                  <a:lnTo>
                    <a:pt x="8786" y="204"/>
                  </a:lnTo>
                  <a:cubicBezTo>
                    <a:pt x="8754" y="232"/>
                    <a:pt x="8720" y="238"/>
                    <a:pt x="8678" y="238"/>
                  </a:cubicBezTo>
                  <a:cubicBezTo>
                    <a:pt x="8646" y="238"/>
                    <a:pt x="8610" y="235"/>
                    <a:pt x="8566" y="235"/>
                  </a:cubicBezTo>
                  <a:cubicBezTo>
                    <a:pt x="8542" y="235"/>
                    <a:pt x="8515" y="236"/>
                    <a:pt x="8486" y="239"/>
                  </a:cubicBezTo>
                  <a:lnTo>
                    <a:pt x="8486" y="230"/>
                  </a:lnTo>
                  <a:cubicBezTo>
                    <a:pt x="8404" y="222"/>
                    <a:pt x="8353" y="219"/>
                    <a:pt x="8318" y="219"/>
                  </a:cubicBezTo>
                  <a:cubicBezTo>
                    <a:pt x="8242" y="219"/>
                    <a:pt x="8244" y="233"/>
                    <a:pt x="8169" y="233"/>
                  </a:cubicBezTo>
                  <a:cubicBezTo>
                    <a:pt x="8134" y="233"/>
                    <a:pt x="8083" y="230"/>
                    <a:pt x="8001" y="222"/>
                  </a:cubicBezTo>
                  <a:lnTo>
                    <a:pt x="8001" y="222"/>
                  </a:lnTo>
                  <a:lnTo>
                    <a:pt x="8018" y="257"/>
                  </a:lnTo>
                  <a:cubicBezTo>
                    <a:pt x="8011" y="281"/>
                    <a:pt x="7985" y="289"/>
                    <a:pt x="7947" y="289"/>
                  </a:cubicBezTo>
                  <a:cubicBezTo>
                    <a:pt x="7866" y="289"/>
                    <a:pt x="7728" y="250"/>
                    <a:pt x="7604" y="250"/>
                  </a:cubicBezTo>
                  <a:cubicBezTo>
                    <a:pt x="7576" y="250"/>
                    <a:pt x="7549" y="252"/>
                    <a:pt x="7524" y="257"/>
                  </a:cubicBezTo>
                  <a:lnTo>
                    <a:pt x="7594" y="283"/>
                  </a:lnTo>
                  <a:cubicBezTo>
                    <a:pt x="7583" y="287"/>
                    <a:pt x="7570" y="289"/>
                    <a:pt x="7556" y="289"/>
                  </a:cubicBezTo>
                  <a:cubicBezTo>
                    <a:pt x="7446" y="289"/>
                    <a:pt x="7282" y="177"/>
                    <a:pt x="7188" y="169"/>
                  </a:cubicBezTo>
                  <a:cubicBezTo>
                    <a:pt x="7162" y="160"/>
                    <a:pt x="7224" y="160"/>
                    <a:pt x="7250" y="151"/>
                  </a:cubicBezTo>
                  <a:cubicBezTo>
                    <a:pt x="7199" y="143"/>
                    <a:pt x="7165" y="140"/>
                    <a:pt x="7142" y="140"/>
                  </a:cubicBezTo>
                  <a:cubicBezTo>
                    <a:pt x="7043" y="140"/>
                    <a:pt x="7178" y="207"/>
                    <a:pt x="7012" y="222"/>
                  </a:cubicBezTo>
                  <a:cubicBezTo>
                    <a:pt x="6967" y="195"/>
                    <a:pt x="7056" y="151"/>
                    <a:pt x="6914" y="151"/>
                  </a:cubicBezTo>
                  <a:cubicBezTo>
                    <a:pt x="6910" y="150"/>
                    <a:pt x="6904" y="149"/>
                    <a:pt x="6897" y="149"/>
                  </a:cubicBezTo>
                  <a:cubicBezTo>
                    <a:pt x="6815" y="149"/>
                    <a:pt x="6590" y="222"/>
                    <a:pt x="6412" y="222"/>
                  </a:cubicBezTo>
                  <a:cubicBezTo>
                    <a:pt x="6377" y="222"/>
                    <a:pt x="6344" y="220"/>
                    <a:pt x="6314" y="213"/>
                  </a:cubicBezTo>
                  <a:lnTo>
                    <a:pt x="6314" y="213"/>
                  </a:lnTo>
                  <a:cubicBezTo>
                    <a:pt x="6358" y="230"/>
                    <a:pt x="6402" y="248"/>
                    <a:pt x="6305" y="275"/>
                  </a:cubicBezTo>
                  <a:cubicBezTo>
                    <a:pt x="6297" y="275"/>
                    <a:pt x="6289" y="275"/>
                    <a:pt x="6280" y="275"/>
                  </a:cubicBezTo>
                  <a:cubicBezTo>
                    <a:pt x="6178" y="275"/>
                    <a:pt x="6035" y="245"/>
                    <a:pt x="5914" y="245"/>
                  </a:cubicBezTo>
                  <a:cubicBezTo>
                    <a:pt x="5854" y="245"/>
                    <a:pt x="5799" y="252"/>
                    <a:pt x="5758" y="275"/>
                  </a:cubicBezTo>
                  <a:cubicBezTo>
                    <a:pt x="5740" y="275"/>
                    <a:pt x="5731" y="266"/>
                    <a:pt x="5731" y="266"/>
                  </a:cubicBezTo>
                  <a:cubicBezTo>
                    <a:pt x="5617" y="283"/>
                    <a:pt x="5360" y="310"/>
                    <a:pt x="5290" y="354"/>
                  </a:cubicBezTo>
                  <a:cubicBezTo>
                    <a:pt x="5265" y="328"/>
                    <a:pt x="5223" y="318"/>
                    <a:pt x="5170" y="318"/>
                  </a:cubicBezTo>
                  <a:cubicBezTo>
                    <a:pt x="5007" y="318"/>
                    <a:pt x="4748" y="413"/>
                    <a:pt x="4629" y="413"/>
                  </a:cubicBezTo>
                  <a:cubicBezTo>
                    <a:pt x="4592" y="413"/>
                    <a:pt x="4569" y="404"/>
                    <a:pt x="4566" y="381"/>
                  </a:cubicBezTo>
                  <a:cubicBezTo>
                    <a:pt x="4451" y="407"/>
                    <a:pt x="4336" y="434"/>
                    <a:pt x="4213" y="460"/>
                  </a:cubicBezTo>
                  <a:lnTo>
                    <a:pt x="4221" y="442"/>
                  </a:lnTo>
                  <a:lnTo>
                    <a:pt x="4221" y="442"/>
                  </a:lnTo>
                  <a:cubicBezTo>
                    <a:pt x="3992" y="495"/>
                    <a:pt x="3921" y="548"/>
                    <a:pt x="3859" y="601"/>
                  </a:cubicBezTo>
                  <a:cubicBezTo>
                    <a:pt x="3852" y="603"/>
                    <a:pt x="3846" y="603"/>
                    <a:pt x="3842" y="603"/>
                  </a:cubicBezTo>
                  <a:cubicBezTo>
                    <a:pt x="3813" y="603"/>
                    <a:pt x="3834" y="582"/>
                    <a:pt x="3842" y="575"/>
                  </a:cubicBezTo>
                  <a:lnTo>
                    <a:pt x="3842" y="575"/>
                  </a:lnTo>
                  <a:cubicBezTo>
                    <a:pt x="3506" y="663"/>
                    <a:pt x="3471" y="681"/>
                    <a:pt x="3250" y="866"/>
                  </a:cubicBezTo>
                  <a:lnTo>
                    <a:pt x="3206" y="840"/>
                  </a:lnTo>
                  <a:cubicBezTo>
                    <a:pt x="3144" y="893"/>
                    <a:pt x="2729" y="1025"/>
                    <a:pt x="2508" y="1299"/>
                  </a:cubicBezTo>
                  <a:cubicBezTo>
                    <a:pt x="2508" y="1291"/>
                    <a:pt x="2508" y="1283"/>
                    <a:pt x="2520" y="1269"/>
                  </a:cubicBezTo>
                  <a:lnTo>
                    <a:pt x="2520" y="1269"/>
                  </a:lnTo>
                  <a:cubicBezTo>
                    <a:pt x="2264" y="1542"/>
                    <a:pt x="1820" y="1865"/>
                    <a:pt x="1873" y="2067"/>
                  </a:cubicBezTo>
                  <a:cubicBezTo>
                    <a:pt x="1837" y="2147"/>
                    <a:pt x="1802" y="2217"/>
                    <a:pt x="1776" y="2297"/>
                  </a:cubicBezTo>
                  <a:cubicBezTo>
                    <a:pt x="1825" y="2218"/>
                    <a:pt x="1848" y="2192"/>
                    <a:pt x="1857" y="2192"/>
                  </a:cubicBezTo>
                  <a:cubicBezTo>
                    <a:pt x="1876" y="2192"/>
                    <a:pt x="1845" y="2288"/>
                    <a:pt x="1866" y="2288"/>
                  </a:cubicBezTo>
                  <a:cubicBezTo>
                    <a:pt x="1871" y="2288"/>
                    <a:pt x="1879" y="2283"/>
                    <a:pt x="1890" y="2270"/>
                  </a:cubicBezTo>
                  <a:lnTo>
                    <a:pt x="1890" y="2270"/>
                  </a:lnTo>
                  <a:cubicBezTo>
                    <a:pt x="1853" y="2352"/>
                    <a:pt x="1770" y="2447"/>
                    <a:pt x="1748" y="2447"/>
                  </a:cubicBezTo>
                  <a:cubicBezTo>
                    <a:pt x="1739" y="2447"/>
                    <a:pt x="1740" y="2432"/>
                    <a:pt x="1758" y="2394"/>
                  </a:cubicBezTo>
                  <a:lnTo>
                    <a:pt x="1776" y="2376"/>
                  </a:lnTo>
                  <a:cubicBezTo>
                    <a:pt x="1771" y="2366"/>
                    <a:pt x="1765" y="2362"/>
                    <a:pt x="1758" y="2362"/>
                  </a:cubicBezTo>
                  <a:cubicBezTo>
                    <a:pt x="1700" y="2362"/>
                    <a:pt x="1569" y="2677"/>
                    <a:pt x="1532" y="2677"/>
                  </a:cubicBezTo>
                  <a:cubicBezTo>
                    <a:pt x="1531" y="2677"/>
                    <a:pt x="1529" y="2677"/>
                    <a:pt x="1528" y="2676"/>
                  </a:cubicBezTo>
                  <a:cubicBezTo>
                    <a:pt x="1263" y="3233"/>
                    <a:pt x="1043" y="3807"/>
                    <a:pt x="901" y="4363"/>
                  </a:cubicBezTo>
                  <a:lnTo>
                    <a:pt x="981" y="4319"/>
                  </a:lnTo>
                  <a:lnTo>
                    <a:pt x="928" y="4513"/>
                  </a:lnTo>
                  <a:cubicBezTo>
                    <a:pt x="917" y="4531"/>
                    <a:pt x="905" y="4545"/>
                    <a:pt x="896" y="4545"/>
                  </a:cubicBezTo>
                  <a:cubicBezTo>
                    <a:pt x="884" y="4545"/>
                    <a:pt x="881" y="4517"/>
                    <a:pt x="901" y="4433"/>
                  </a:cubicBezTo>
                  <a:lnTo>
                    <a:pt x="901" y="4433"/>
                  </a:lnTo>
                  <a:cubicBezTo>
                    <a:pt x="848" y="4495"/>
                    <a:pt x="875" y="4672"/>
                    <a:pt x="893" y="4681"/>
                  </a:cubicBezTo>
                  <a:cubicBezTo>
                    <a:pt x="872" y="4750"/>
                    <a:pt x="858" y="4775"/>
                    <a:pt x="849" y="4775"/>
                  </a:cubicBezTo>
                  <a:cubicBezTo>
                    <a:pt x="828" y="4775"/>
                    <a:pt x="833" y="4632"/>
                    <a:pt x="826" y="4632"/>
                  </a:cubicBezTo>
                  <a:cubicBezTo>
                    <a:pt x="825" y="4632"/>
                    <a:pt x="824" y="4636"/>
                    <a:pt x="822" y="4645"/>
                  </a:cubicBezTo>
                  <a:lnTo>
                    <a:pt x="804" y="4760"/>
                  </a:lnTo>
                  <a:lnTo>
                    <a:pt x="813" y="4734"/>
                  </a:lnTo>
                  <a:cubicBezTo>
                    <a:pt x="822" y="4831"/>
                    <a:pt x="848" y="4848"/>
                    <a:pt x="813" y="5016"/>
                  </a:cubicBezTo>
                  <a:cubicBezTo>
                    <a:pt x="778" y="5122"/>
                    <a:pt x="769" y="5060"/>
                    <a:pt x="751" y="5104"/>
                  </a:cubicBezTo>
                  <a:cubicBezTo>
                    <a:pt x="751" y="5104"/>
                    <a:pt x="742" y="5113"/>
                    <a:pt x="742" y="5166"/>
                  </a:cubicBezTo>
                  <a:lnTo>
                    <a:pt x="698" y="5414"/>
                  </a:lnTo>
                  <a:lnTo>
                    <a:pt x="698" y="5414"/>
                  </a:lnTo>
                  <a:lnTo>
                    <a:pt x="760" y="5325"/>
                  </a:lnTo>
                  <a:lnTo>
                    <a:pt x="760" y="5325"/>
                  </a:lnTo>
                  <a:cubicBezTo>
                    <a:pt x="760" y="5409"/>
                    <a:pt x="736" y="5498"/>
                    <a:pt x="751" y="5498"/>
                  </a:cubicBezTo>
                  <a:cubicBezTo>
                    <a:pt x="757" y="5498"/>
                    <a:pt x="766" y="5487"/>
                    <a:pt x="783" y="5463"/>
                  </a:cubicBezTo>
                  <a:lnTo>
                    <a:pt x="783" y="5463"/>
                  </a:lnTo>
                  <a:cubicBezTo>
                    <a:pt x="680" y="5624"/>
                    <a:pt x="627" y="6377"/>
                    <a:pt x="584" y="6482"/>
                  </a:cubicBezTo>
                  <a:cubicBezTo>
                    <a:pt x="601" y="6641"/>
                    <a:pt x="575" y="6791"/>
                    <a:pt x="548" y="6976"/>
                  </a:cubicBezTo>
                  <a:cubicBezTo>
                    <a:pt x="555" y="6959"/>
                    <a:pt x="568" y="6946"/>
                    <a:pt x="578" y="6946"/>
                  </a:cubicBezTo>
                  <a:cubicBezTo>
                    <a:pt x="595" y="6946"/>
                    <a:pt x="608" y="6977"/>
                    <a:pt x="592" y="7074"/>
                  </a:cubicBezTo>
                  <a:cubicBezTo>
                    <a:pt x="582" y="7066"/>
                    <a:pt x="573" y="7062"/>
                    <a:pt x="565" y="7062"/>
                  </a:cubicBezTo>
                  <a:cubicBezTo>
                    <a:pt x="491" y="7062"/>
                    <a:pt x="494" y="7358"/>
                    <a:pt x="415" y="7478"/>
                  </a:cubicBezTo>
                  <a:lnTo>
                    <a:pt x="415" y="7478"/>
                  </a:lnTo>
                  <a:cubicBezTo>
                    <a:pt x="418" y="7475"/>
                    <a:pt x="420" y="7473"/>
                    <a:pt x="422" y="7473"/>
                  </a:cubicBezTo>
                  <a:cubicBezTo>
                    <a:pt x="452" y="7473"/>
                    <a:pt x="388" y="7811"/>
                    <a:pt x="429" y="7811"/>
                  </a:cubicBezTo>
                  <a:cubicBezTo>
                    <a:pt x="436" y="7811"/>
                    <a:pt x="446" y="7802"/>
                    <a:pt x="460" y="7780"/>
                  </a:cubicBezTo>
                  <a:lnTo>
                    <a:pt x="460" y="7780"/>
                  </a:lnTo>
                  <a:cubicBezTo>
                    <a:pt x="449" y="7833"/>
                    <a:pt x="440" y="7843"/>
                    <a:pt x="430" y="7843"/>
                  </a:cubicBezTo>
                  <a:cubicBezTo>
                    <a:pt x="423" y="7843"/>
                    <a:pt x="416" y="7838"/>
                    <a:pt x="408" y="7838"/>
                  </a:cubicBezTo>
                  <a:cubicBezTo>
                    <a:pt x="398" y="7838"/>
                    <a:pt x="386" y="7845"/>
                    <a:pt x="372" y="7877"/>
                  </a:cubicBezTo>
                  <a:cubicBezTo>
                    <a:pt x="372" y="8213"/>
                    <a:pt x="257" y="8592"/>
                    <a:pt x="221" y="8998"/>
                  </a:cubicBezTo>
                  <a:cubicBezTo>
                    <a:pt x="232" y="8998"/>
                    <a:pt x="245" y="8977"/>
                    <a:pt x="258" y="8977"/>
                  </a:cubicBezTo>
                  <a:cubicBezTo>
                    <a:pt x="267" y="8977"/>
                    <a:pt x="276" y="8988"/>
                    <a:pt x="283" y="9025"/>
                  </a:cubicBezTo>
                  <a:lnTo>
                    <a:pt x="186" y="9228"/>
                  </a:lnTo>
                  <a:cubicBezTo>
                    <a:pt x="186" y="9307"/>
                    <a:pt x="266" y="9316"/>
                    <a:pt x="195" y="9449"/>
                  </a:cubicBezTo>
                  <a:cubicBezTo>
                    <a:pt x="205" y="9439"/>
                    <a:pt x="215" y="9426"/>
                    <a:pt x="222" y="9426"/>
                  </a:cubicBezTo>
                  <a:cubicBezTo>
                    <a:pt x="227" y="9426"/>
                    <a:pt x="230" y="9434"/>
                    <a:pt x="230" y="9458"/>
                  </a:cubicBezTo>
                  <a:cubicBezTo>
                    <a:pt x="80" y="10243"/>
                    <a:pt x="151" y="11073"/>
                    <a:pt x="1" y="11877"/>
                  </a:cubicBezTo>
                  <a:cubicBezTo>
                    <a:pt x="10" y="11839"/>
                    <a:pt x="16" y="11823"/>
                    <a:pt x="20" y="11823"/>
                  </a:cubicBezTo>
                  <a:cubicBezTo>
                    <a:pt x="27" y="11823"/>
                    <a:pt x="27" y="11870"/>
                    <a:pt x="27" y="11921"/>
                  </a:cubicBezTo>
                  <a:cubicBezTo>
                    <a:pt x="30" y="11904"/>
                    <a:pt x="35" y="11899"/>
                    <a:pt x="40" y="11899"/>
                  </a:cubicBezTo>
                  <a:cubicBezTo>
                    <a:pt x="50" y="11899"/>
                    <a:pt x="64" y="11916"/>
                    <a:pt x="79" y="11916"/>
                  </a:cubicBezTo>
                  <a:cubicBezTo>
                    <a:pt x="82" y="11916"/>
                    <a:pt x="86" y="11915"/>
                    <a:pt x="89" y="11912"/>
                  </a:cubicBezTo>
                  <a:lnTo>
                    <a:pt x="89" y="11912"/>
                  </a:lnTo>
                  <a:lnTo>
                    <a:pt x="27" y="12257"/>
                  </a:lnTo>
                  <a:cubicBezTo>
                    <a:pt x="80" y="12318"/>
                    <a:pt x="27" y="12619"/>
                    <a:pt x="80" y="12654"/>
                  </a:cubicBezTo>
                  <a:lnTo>
                    <a:pt x="71" y="12539"/>
                  </a:lnTo>
                  <a:lnTo>
                    <a:pt x="71" y="12539"/>
                  </a:lnTo>
                  <a:cubicBezTo>
                    <a:pt x="82" y="12564"/>
                    <a:pt x="94" y="12574"/>
                    <a:pt x="105" y="12574"/>
                  </a:cubicBezTo>
                  <a:cubicBezTo>
                    <a:pt x="159" y="12574"/>
                    <a:pt x="222" y="12362"/>
                    <a:pt x="286" y="12362"/>
                  </a:cubicBezTo>
                  <a:cubicBezTo>
                    <a:pt x="288" y="12362"/>
                    <a:pt x="290" y="12362"/>
                    <a:pt x="292" y="12363"/>
                  </a:cubicBezTo>
                  <a:cubicBezTo>
                    <a:pt x="221" y="12204"/>
                    <a:pt x="398" y="11956"/>
                    <a:pt x="310" y="11691"/>
                  </a:cubicBezTo>
                  <a:cubicBezTo>
                    <a:pt x="313" y="11681"/>
                    <a:pt x="316" y="11676"/>
                    <a:pt x="319" y="11676"/>
                  </a:cubicBezTo>
                  <a:cubicBezTo>
                    <a:pt x="327" y="11676"/>
                    <a:pt x="331" y="11717"/>
                    <a:pt x="344" y="11717"/>
                  </a:cubicBezTo>
                  <a:cubicBezTo>
                    <a:pt x="347" y="11717"/>
                    <a:pt x="350" y="11714"/>
                    <a:pt x="354" y="11709"/>
                  </a:cubicBezTo>
                  <a:cubicBezTo>
                    <a:pt x="319" y="11647"/>
                    <a:pt x="310" y="11568"/>
                    <a:pt x="336" y="11418"/>
                  </a:cubicBezTo>
                  <a:lnTo>
                    <a:pt x="336" y="11418"/>
                  </a:lnTo>
                  <a:lnTo>
                    <a:pt x="345" y="11435"/>
                  </a:lnTo>
                  <a:cubicBezTo>
                    <a:pt x="354" y="11020"/>
                    <a:pt x="398" y="10853"/>
                    <a:pt x="451" y="10385"/>
                  </a:cubicBezTo>
                  <a:lnTo>
                    <a:pt x="451" y="10385"/>
                  </a:lnTo>
                  <a:lnTo>
                    <a:pt x="407" y="10420"/>
                  </a:lnTo>
                  <a:cubicBezTo>
                    <a:pt x="425" y="10323"/>
                    <a:pt x="433" y="10296"/>
                    <a:pt x="451" y="10252"/>
                  </a:cubicBezTo>
                  <a:cubicBezTo>
                    <a:pt x="444" y="10237"/>
                    <a:pt x="439" y="10231"/>
                    <a:pt x="434" y="10231"/>
                  </a:cubicBezTo>
                  <a:cubicBezTo>
                    <a:pt x="408" y="10231"/>
                    <a:pt x="415" y="10447"/>
                    <a:pt x="387" y="10447"/>
                  </a:cubicBezTo>
                  <a:cubicBezTo>
                    <a:pt x="383" y="10447"/>
                    <a:pt x="378" y="10442"/>
                    <a:pt x="372" y="10429"/>
                  </a:cubicBezTo>
                  <a:cubicBezTo>
                    <a:pt x="460" y="10296"/>
                    <a:pt x="425" y="9722"/>
                    <a:pt x="531" y="9643"/>
                  </a:cubicBezTo>
                  <a:cubicBezTo>
                    <a:pt x="536" y="9594"/>
                    <a:pt x="533" y="9582"/>
                    <a:pt x="526" y="9582"/>
                  </a:cubicBezTo>
                  <a:cubicBezTo>
                    <a:pt x="519" y="9582"/>
                    <a:pt x="508" y="9595"/>
                    <a:pt x="501" y="9595"/>
                  </a:cubicBezTo>
                  <a:cubicBezTo>
                    <a:pt x="493" y="9595"/>
                    <a:pt x="489" y="9582"/>
                    <a:pt x="495" y="9528"/>
                  </a:cubicBezTo>
                  <a:lnTo>
                    <a:pt x="522" y="9493"/>
                  </a:lnTo>
                  <a:lnTo>
                    <a:pt x="495" y="9449"/>
                  </a:lnTo>
                  <a:cubicBezTo>
                    <a:pt x="513" y="9352"/>
                    <a:pt x="548" y="9307"/>
                    <a:pt x="566" y="9307"/>
                  </a:cubicBezTo>
                  <a:cubicBezTo>
                    <a:pt x="566" y="9325"/>
                    <a:pt x="566" y="9378"/>
                    <a:pt x="566" y="9405"/>
                  </a:cubicBezTo>
                  <a:cubicBezTo>
                    <a:pt x="606" y="9285"/>
                    <a:pt x="595" y="9079"/>
                    <a:pt x="606" y="9007"/>
                  </a:cubicBezTo>
                  <a:lnTo>
                    <a:pt x="606" y="9007"/>
                  </a:lnTo>
                  <a:lnTo>
                    <a:pt x="575" y="9140"/>
                  </a:lnTo>
                  <a:cubicBezTo>
                    <a:pt x="601" y="8716"/>
                    <a:pt x="698" y="8213"/>
                    <a:pt x="698" y="7806"/>
                  </a:cubicBezTo>
                  <a:lnTo>
                    <a:pt x="698" y="7806"/>
                  </a:lnTo>
                  <a:lnTo>
                    <a:pt x="672" y="7833"/>
                  </a:lnTo>
                  <a:cubicBezTo>
                    <a:pt x="681" y="7527"/>
                    <a:pt x="724" y="7593"/>
                    <a:pt x="759" y="7260"/>
                  </a:cubicBezTo>
                  <a:lnTo>
                    <a:pt x="759" y="7260"/>
                  </a:lnTo>
                  <a:cubicBezTo>
                    <a:pt x="759" y="7262"/>
                    <a:pt x="760" y="7265"/>
                    <a:pt x="760" y="7268"/>
                  </a:cubicBezTo>
                  <a:lnTo>
                    <a:pt x="760" y="7250"/>
                  </a:lnTo>
                  <a:cubicBezTo>
                    <a:pt x="760" y="7253"/>
                    <a:pt x="759" y="7256"/>
                    <a:pt x="759" y="7260"/>
                  </a:cubicBezTo>
                  <a:lnTo>
                    <a:pt x="759" y="7260"/>
                  </a:lnTo>
                  <a:cubicBezTo>
                    <a:pt x="751" y="7190"/>
                    <a:pt x="752" y="7105"/>
                    <a:pt x="769" y="7012"/>
                  </a:cubicBezTo>
                  <a:cubicBezTo>
                    <a:pt x="770" y="7026"/>
                    <a:pt x="773" y="7032"/>
                    <a:pt x="776" y="7032"/>
                  </a:cubicBezTo>
                  <a:cubicBezTo>
                    <a:pt x="790" y="7032"/>
                    <a:pt x="815" y="6944"/>
                    <a:pt x="830" y="6944"/>
                  </a:cubicBezTo>
                  <a:cubicBezTo>
                    <a:pt x="834" y="6944"/>
                    <a:pt x="838" y="6953"/>
                    <a:pt x="840" y="6976"/>
                  </a:cubicBezTo>
                  <a:cubicBezTo>
                    <a:pt x="848" y="6632"/>
                    <a:pt x="831" y="6809"/>
                    <a:pt x="795" y="6579"/>
                  </a:cubicBezTo>
                  <a:lnTo>
                    <a:pt x="831" y="6526"/>
                  </a:lnTo>
                  <a:cubicBezTo>
                    <a:pt x="813" y="6447"/>
                    <a:pt x="804" y="6438"/>
                    <a:pt x="813" y="6270"/>
                  </a:cubicBezTo>
                  <a:lnTo>
                    <a:pt x="813" y="6270"/>
                  </a:lnTo>
                  <a:cubicBezTo>
                    <a:pt x="815" y="6305"/>
                    <a:pt x="820" y="6317"/>
                    <a:pt x="827" y="6317"/>
                  </a:cubicBezTo>
                  <a:cubicBezTo>
                    <a:pt x="839" y="6317"/>
                    <a:pt x="857" y="6275"/>
                    <a:pt x="872" y="6275"/>
                  </a:cubicBezTo>
                  <a:cubicBezTo>
                    <a:pt x="880" y="6275"/>
                    <a:pt x="888" y="6288"/>
                    <a:pt x="893" y="6332"/>
                  </a:cubicBezTo>
                  <a:cubicBezTo>
                    <a:pt x="1007" y="5987"/>
                    <a:pt x="901" y="5802"/>
                    <a:pt x="1025" y="5652"/>
                  </a:cubicBezTo>
                  <a:cubicBezTo>
                    <a:pt x="1015" y="5624"/>
                    <a:pt x="1006" y="5612"/>
                    <a:pt x="998" y="5612"/>
                  </a:cubicBezTo>
                  <a:cubicBezTo>
                    <a:pt x="958" y="5612"/>
                    <a:pt x="934" y="5868"/>
                    <a:pt x="929" y="5868"/>
                  </a:cubicBezTo>
                  <a:cubicBezTo>
                    <a:pt x="928" y="5868"/>
                    <a:pt x="928" y="5864"/>
                    <a:pt x="928" y="5855"/>
                  </a:cubicBezTo>
                  <a:cubicBezTo>
                    <a:pt x="922" y="5865"/>
                    <a:pt x="917" y="5869"/>
                    <a:pt x="912" y="5869"/>
                  </a:cubicBezTo>
                  <a:cubicBezTo>
                    <a:pt x="884" y="5869"/>
                    <a:pt x="886" y="5699"/>
                    <a:pt x="901" y="5608"/>
                  </a:cubicBezTo>
                  <a:cubicBezTo>
                    <a:pt x="928" y="5493"/>
                    <a:pt x="1043" y="5431"/>
                    <a:pt x="1087" y="5149"/>
                  </a:cubicBezTo>
                  <a:cubicBezTo>
                    <a:pt x="1087" y="5175"/>
                    <a:pt x="1096" y="5184"/>
                    <a:pt x="1087" y="5210"/>
                  </a:cubicBezTo>
                  <a:cubicBezTo>
                    <a:pt x="1131" y="5113"/>
                    <a:pt x="1096" y="4999"/>
                    <a:pt x="1157" y="4875"/>
                  </a:cubicBezTo>
                  <a:cubicBezTo>
                    <a:pt x="1122" y="4795"/>
                    <a:pt x="1193" y="4716"/>
                    <a:pt x="1131" y="4681"/>
                  </a:cubicBezTo>
                  <a:lnTo>
                    <a:pt x="1131" y="4681"/>
                  </a:lnTo>
                  <a:lnTo>
                    <a:pt x="1096" y="4937"/>
                  </a:lnTo>
                  <a:cubicBezTo>
                    <a:pt x="1104" y="4787"/>
                    <a:pt x="1060" y="4637"/>
                    <a:pt x="1149" y="4407"/>
                  </a:cubicBezTo>
                  <a:cubicBezTo>
                    <a:pt x="1157" y="4433"/>
                    <a:pt x="1157" y="4504"/>
                    <a:pt x="1157" y="4557"/>
                  </a:cubicBezTo>
                  <a:cubicBezTo>
                    <a:pt x="1193" y="4486"/>
                    <a:pt x="1175" y="4416"/>
                    <a:pt x="1210" y="4354"/>
                  </a:cubicBezTo>
                  <a:lnTo>
                    <a:pt x="1210" y="4354"/>
                  </a:lnTo>
                  <a:cubicBezTo>
                    <a:pt x="1272" y="4389"/>
                    <a:pt x="1157" y="4663"/>
                    <a:pt x="1175" y="4831"/>
                  </a:cubicBezTo>
                  <a:cubicBezTo>
                    <a:pt x="1205" y="4771"/>
                    <a:pt x="1197" y="4599"/>
                    <a:pt x="1225" y="4599"/>
                  </a:cubicBezTo>
                  <a:cubicBezTo>
                    <a:pt x="1231" y="4599"/>
                    <a:pt x="1237" y="4605"/>
                    <a:pt x="1246" y="4619"/>
                  </a:cubicBezTo>
                  <a:cubicBezTo>
                    <a:pt x="1175" y="4486"/>
                    <a:pt x="1316" y="4354"/>
                    <a:pt x="1299" y="4151"/>
                  </a:cubicBezTo>
                  <a:lnTo>
                    <a:pt x="1299" y="4151"/>
                  </a:lnTo>
                  <a:lnTo>
                    <a:pt x="1334" y="4169"/>
                  </a:lnTo>
                  <a:cubicBezTo>
                    <a:pt x="1334" y="4142"/>
                    <a:pt x="1334" y="4080"/>
                    <a:pt x="1343" y="4027"/>
                  </a:cubicBezTo>
                  <a:lnTo>
                    <a:pt x="1369" y="4133"/>
                  </a:lnTo>
                  <a:cubicBezTo>
                    <a:pt x="1369" y="3974"/>
                    <a:pt x="1484" y="3859"/>
                    <a:pt x="1511" y="3709"/>
                  </a:cubicBezTo>
                  <a:lnTo>
                    <a:pt x="1511" y="3709"/>
                  </a:lnTo>
                  <a:cubicBezTo>
                    <a:pt x="1470" y="3836"/>
                    <a:pt x="1451" y="3865"/>
                    <a:pt x="1438" y="3865"/>
                  </a:cubicBezTo>
                  <a:cubicBezTo>
                    <a:pt x="1427" y="3865"/>
                    <a:pt x="1420" y="3844"/>
                    <a:pt x="1408" y="3844"/>
                  </a:cubicBezTo>
                  <a:cubicBezTo>
                    <a:pt x="1401" y="3844"/>
                    <a:pt x="1392" y="3852"/>
                    <a:pt x="1378" y="3877"/>
                  </a:cubicBezTo>
                  <a:cubicBezTo>
                    <a:pt x="1440" y="3497"/>
                    <a:pt x="1537" y="3701"/>
                    <a:pt x="1661" y="3303"/>
                  </a:cubicBezTo>
                  <a:lnTo>
                    <a:pt x="1661" y="3303"/>
                  </a:lnTo>
                  <a:cubicBezTo>
                    <a:pt x="1647" y="3344"/>
                    <a:pt x="1598" y="3430"/>
                    <a:pt x="1583" y="3430"/>
                  </a:cubicBezTo>
                  <a:cubicBezTo>
                    <a:pt x="1578" y="3430"/>
                    <a:pt x="1577" y="3421"/>
                    <a:pt x="1581" y="3400"/>
                  </a:cubicBezTo>
                  <a:cubicBezTo>
                    <a:pt x="1617" y="3330"/>
                    <a:pt x="1670" y="3233"/>
                    <a:pt x="1705" y="3197"/>
                  </a:cubicBezTo>
                  <a:cubicBezTo>
                    <a:pt x="1740" y="3111"/>
                    <a:pt x="1746" y="3086"/>
                    <a:pt x="1739" y="3086"/>
                  </a:cubicBezTo>
                  <a:cubicBezTo>
                    <a:pt x="1729" y="3086"/>
                    <a:pt x="1693" y="3138"/>
                    <a:pt x="1680" y="3138"/>
                  </a:cubicBezTo>
                  <a:cubicBezTo>
                    <a:pt x="1675" y="3138"/>
                    <a:pt x="1674" y="3130"/>
                    <a:pt x="1678" y="3109"/>
                  </a:cubicBezTo>
                  <a:cubicBezTo>
                    <a:pt x="1758" y="3038"/>
                    <a:pt x="1705" y="2968"/>
                    <a:pt x="1749" y="2853"/>
                  </a:cubicBezTo>
                  <a:lnTo>
                    <a:pt x="1749" y="2853"/>
                  </a:lnTo>
                  <a:lnTo>
                    <a:pt x="1784" y="2871"/>
                  </a:lnTo>
                  <a:cubicBezTo>
                    <a:pt x="1952" y="2597"/>
                    <a:pt x="1740" y="2756"/>
                    <a:pt x="1908" y="2509"/>
                  </a:cubicBezTo>
                  <a:lnTo>
                    <a:pt x="1908" y="2509"/>
                  </a:lnTo>
                  <a:lnTo>
                    <a:pt x="1899" y="2650"/>
                  </a:lnTo>
                  <a:lnTo>
                    <a:pt x="1961" y="2509"/>
                  </a:lnTo>
                  <a:lnTo>
                    <a:pt x="1987" y="2562"/>
                  </a:lnTo>
                  <a:cubicBezTo>
                    <a:pt x="2032" y="2403"/>
                    <a:pt x="2067" y="2358"/>
                    <a:pt x="2164" y="2235"/>
                  </a:cubicBezTo>
                  <a:lnTo>
                    <a:pt x="2164" y="2235"/>
                  </a:lnTo>
                  <a:cubicBezTo>
                    <a:pt x="2160" y="2237"/>
                    <a:pt x="2155" y="2238"/>
                    <a:pt x="2152" y="2238"/>
                  </a:cubicBezTo>
                  <a:cubicBezTo>
                    <a:pt x="2119" y="2238"/>
                    <a:pt x="2120" y="2170"/>
                    <a:pt x="2199" y="2067"/>
                  </a:cubicBezTo>
                  <a:cubicBezTo>
                    <a:pt x="2216" y="2052"/>
                    <a:pt x="2225" y="2048"/>
                    <a:pt x="2229" y="2048"/>
                  </a:cubicBezTo>
                  <a:cubicBezTo>
                    <a:pt x="2235" y="2048"/>
                    <a:pt x="2235" y="2055"/>
                    <a:pt x="2239" y="2055"/>
                  </a:cubicBezTo>
                  <a:cubicBezTo>
                    <a:pt x="2244" y="2055"/>
                    <a:pt x="2259" y="2041"/>
                    <a:pt x="2314" y="1970"/>
                  </a:cubicBezTo>
                  <a:lnTo>
                    <a:pt x="2314" y="1970"/>
                  </a:lnTo>
                  <a:cubicBezTo>
                    <a:pt x="2305" y="2023"/>
                    <a:pt x="2296" y="2076"/>
                    <a:pt x="2217" y="2120"/>
                  </a:cubicBezTo>
                  <a:cubicBezTo>
                    <a:pt x="2226" y="2138"/>
                    <a:pt x="2217" y="2173"/>
                    <a:pt x="2217" y="2191"/>
                  </a:cubicBezTo>
                  <a:cubicBezTo>
                    <a:pt x="2296" y="2120"/>
                    <a:pt x="2376" y="1988"/>
                    <a:pt x="2420" y="1935"/>
                  </a:cubicBezTo>
                  <a:lnTo>
                    <a:pt x="2420" y="1935"/>
                  </a:lnTo>
                  <a:cubicBezTo>
                    <a:pt x="2402" y="1952"/>
                    <a:pt x="2385" y="1979"/>
                    <a:pt x="2367" y="1988"/>
                  </a:cubicBezTo>
                  <a:cubicBezTo>
                    <a:pt x="2411" y="1899"/>
                    <a:pt x="2455" y="1820"/>
                    <a:pt x="2508" y="1732"/>
                  </a:cubicBezTo>
                  <a:cubicBezTo>
                    <a:pt x="2517" y="1728"/>
                    <a:pt x="2523" y="1727"/>
                    <a:pt x="2527" y="1727"/>
                  </a:cubicBezTo>
                  <a:cubicBezTo>
                    <a:pt x="2546" y="1727"/>
                    <a:pt x="2532" y="1756"/>
                    <a:pt x="2517" y="1784"/>
                  </a:cubicBezTo>
                  <a:cubicBezTo>
                    <a:pt x="2553" y="1740"/>
                    <a:pt x="2570" y="1696"/>
                    <a:pt x="2632" y="1634"/>
                  </a:cubicBezTo>
                  <a:lnTo>
                    <a:pt x="2632" y="1634"/>
                  </a:lnTo>
                  <a:cubicBezTo>
                    <a:pt x="2639" y="1662"/>
                    <a:pt x="2657" y="1684"/>
                    <a:pt x="2630" y="1735"/>
                  </a:cubicBezTo>
                  <a:lnTo>
                    <a:pt x="2630" y="1735"/>
                  </a:lnTo>
                  <a:cubicBezTo>
                    <a:pt x="2669" y="1681"/>
                    <a:pt x="2715" y="1627"/>
                    <a:pt x="2756" y="1573"/>
                  </a:cubicBezTo>
                  <a:cubicBezTo>
                    <a:pt x="2777" y="1573"/>
                    <a:pt x="2849" y="1539"/>
                    <a:pt x="2868" y="1539"/>
                  </a:cubicBezTo>
                  <a:cubicBezTo>
                    <a:pt x="2873" y="1539"/>
                    <a:pt x="2874" y="1541"/>
                    <a:pt x="2870" y="1546"/>
                  </a:cubicBezTo>
                  <a:cubicBezTo>
                    <a:pt x="2985" y="1467"/>
                    <a:pt x="3118" y="1281"/>
                    <a:pt x="3303" y="1202"/>
                  </a:cubicBezTo>
                  <a:cubicBezTo>
                    <a:pt x="3303" y="1193"/>
                    <a:pt x="3321" y="1184"/>
                    <a:pt x="3356" y="1158"/>
                  </a:cubicBezTo>
                  <a:cubicBezTo>
                    <a:pt x="3524" y="1069"/>
                    <a:pt x="3692" y="1052"/>
                    <a:pt x="3886" y="937"/>
                  </a:cubicBezTo>
                  <a:lnTo>
                    <a:pt x="4018" y="954"/>
                  </a:lnTo>
                  <a:cubicBezTo>
                    <a:pt x="4177" y="893"/>
                    <a:pt x="3833" y="928"/>
                    <a:pt x="4107" y="831"/>
                  </a:cubicBezTo>
                  <a:cubicBezTo>
                    <a:pt x="4158" y="812"/>
                    <a:pt x="4189" y="805"/>
                    <a:pt x="4207" y="805"/>
                  </a:cubicBezTo>
                  <a:cubicBezTo>
                    <a:pt x="4257" y="805"/>
                    <a:pt x="4214" y="857"/>
                    <a:pt x="4266" y="857"/>
                  </a:cubicBezTo>
                  <a:cubicBezTo>
                    <a:pt x="4355" y="809"/>
                    <a:pt x="4496" y="723"/>
                    <a:pt x="4676" y="723"/>
                  </a:cubicBezTo>
                  <a:cubicBezTo>
                    <a:pt x="4692" y="723"/>
                    <a:pt x="4708" y="723"/>
                    <a:pt x="4725" y="725"/>
                  </a:cubicBezTo>
                  <a:cubicBezTo>
                    <a:pt x="4663" y="751"/>
                    <a:pt x="4610" y="751"/>
                    <a:pt x="4557" y="760"/>
                  </a:cubicBezTo>
                  <a:lnTo>
                    <a:pt x="4707" y="769"/>
                  </a:lnTo>
                  <a:cubicBezTo>
                    <a:pt x="4539" y="857"/>
                    <a:pt x="4416" y="857"/>
                    <a:pt x="4557" y="875"/>
                  </a:cubicBezTo>
                  <a:cubicBezTo>
                    <a:pt x="4557" y="760"/>
                    <a:pt x="5104" y="787"/>
                    <a:pt x="5113" y="672"/>
                  </a:cubicBezTo>
                  <a:lnTo>
                    <a:pt x="5219" y="690"/>
                  </a:lnTo>
                  <a:cubicBezTo>
                    <a:pt x="5193" y="690"/>
                    <a:pt x="5184" y="698"/>
                    <a:pt x="5157" y="698"/>
                  </a:cubicBezTo>
                  <a:cubicBezTo>
                    <a:pt x="5180" y="703"/>
                    <a:pt x="5200" y="704"/>
                    <a:pt x="5216" y="704"/>
                  </a:cubicBezTo>
                  <a:cubicBezTo>
                    <a:pt x="5341" y="704"/>
                    <a:pt x="5319" y="601"/>
                    <a:pt x="5537" y="601"/>
                  </a:cubicBezTo>
                  <a:cubicBezTo>
                    <a:pt x="5625" y="601"/>
                    <a:pt x="5678" y="619"/>
                    <a:pt x="5625" y="637"/>
                  </a:cubicBezTo>
                  <a:lnTo>
                    <a:pt x="5820" y="601"/>
                  </a:lnTo>
                  <a:cubicBezTo>
                    <a:pt x="5863" y="601"/>
                    <a:pt x="5859" y="613"/>
                    <a:pt x="5827" y="617"/>
                  </a:cubicBezTo>
                  <a:lnTo>
                    <a:pt x="5827" y="617"/>
                  </a:lnTo>
                  <a:lnTo>
                    <a:pt x="6093" y="601"/>
                  </a:lnTo>
                  <a:cubicBezTo>
                    <a:pt x="6137" y="584"/>
                    <a:pt x="6226" y="548"/>
                    <a:pt x="6279" y="540"/>
                  </a:cubicBezTo>
                  <a:lnTo>
                    <a:pt x="6279" y="540"/>
                  </a:lnTo>
                  <a:cubicBezTo>
                    <a:pt x="6349" y="548"/>
                    <a:pt x="6235" y="548"/>
                    <a:pt x="6261" y="566"/>
                  </a:cubicBezTo>
                  <a:lnTo>
                    <a:pt x="6420" y="531"/>
                  </a:lnTo>
                  <a:lnTo>
                    <a:pt x="6420" y="531"/>
                  </a:lnTo>
                  <a:cubicBezTo>
                    <a:pt x="6491" y="557"/>
                    <a:pt x="6349" y="592"/>
                    <a:pt x="6243" y="592"/>
                  </a:cubicBezTo>
                  <a:cubicBezTo>
                    <a:pt x="6287" y="623"/>
                    <a:pt x="6316" y="633"/>
                    <a:pt x="6344" y="633"/>
                  </a:cubicBezTo>
                  <a:cubicBezTo>
                    <a:pt x="6396" y="633"/>
                    <a:pt x="6442" y="598"/>
                    <a:pt x="6564" y="598"/>
                  </a:cubicBezTo>
                  <a:cubicBezTo>
                    <a:pt x="6602" y="598"/>
                    <a:pt x="6647" y="601"/>
                    <a:pt x="6703" y="610"/>
                  </a:cubicBezTo>
                  <a:lnTo>
                    <a:pt x="6552" y="628"/>
                  </a:lnTo>
                  <a:cubicBezTo>
                    <a:pt x="6658" y="690"/>
                    <a:pt x="6773" y="663"/>
                    <a:pt x="6950" y="698"/>
                  </a:cubicBezTo>
                  <a:cubicBezTo>
                    <a:pt x="6906" y="681"/>
                    <a:pt x="6597" y="610"/>
                    <a:pt x="6773" y="575"/>
                  </a:cubicBezTo>
                  <a:lnTo>
                    <a:pt x="6773" y="575"/>
                  </a:lnTo>
                  <a:cubicBezTo>
                    <a:pt x="6793" y="578"/>
                    <a:pt x="6813" y="580"/>
                    <a:pt x="6836" y="580"/>
                  </a:cubicBezTo>
                  <a:cubicBezTo>
                    <a:pt x="6876" y="580"/>
                    <a:pt x="6924" y="574"/>
                    <a:pt x="6985" y="557"/>
                  </a:cubicBezTo>
                  <a:cubicBezTo>
                    <a:pt x="6985" y="577"/>
                    <a:pt x="7015" y="583"/>
                    <a:pt x="7061" y="583"/>
                  </a:cubicBezTo>
                  <a:cubicBezTo>
                    <a:pt x="7098" y="583"/>
                    <a:pt x="7146" y="579"/>
                    <a:pt x="7197" y="575"/>
                  </a:cubicBezTo>
                  <a:lnTo>
                    <a:pt x="7197" y="575"/>
                  </a:lnTo>
                  <a:lnTo>
                    <a:pt x="7188" y="628"/>
                  </a:lnTo>
                  <a:cubicBezTo>
                    <a:pt x="7312" y="610"/>
                    <a:pt x="7303" y="584"/>
                    <a:pt x="7382" y="557"/>
                  </a:cubicBezTo>
                  <a:cubicBezTo>
                    <a:pt x="7524" y="557"/>
                    <a:pt x="7550" y="592"/>
                    <a:pt x="7586" y="628"/>
                  </a:cubicBezTo>
                  <a:cubicBezTo>
                    <a:pt x="7806" y="628"/>
                    <a:pt x="7427" y="566"/>
                    <a:pt x="7692" y="548"/>
                  </a:cubicBezTo>
                  <a:lnTo>
                    <a:pt x="7692" y="548"/>
                  </a:lnTo>
                  <a:cubicBezTo>
                    <a:pt x="7716" y="549"/>
                    <a:pt x="7739" y="550"/>
                    <a:pt x="7762" y="550"/>
                  </a:cubicBezTo>
                  <a:cubicBezTo>
                    <a:pt x="7913" y="550"/>
                    <a:pt x="8040" y="526"/>
                    <a:pt x="8239" y="495"/>
                  </a:cubicBezTo>
                  <a:lnTo>
                    <a:pt x="8239" y="495"/>
                  </a:lnTo>
                  <a:cubicBezTo>
                    <a:pt x="8363" y="504"/>
                    <a:pt x="8212" y="522"/>
                    <a:pt x="8257" y="540"/>
                  </a:cubicBezTo>
                  <a:lnTo>
                    <a:pt x="8371" y="495"/>
                  </a:lnTo>
                  <a:cubicBezTo>
                    <a:pt x="8407" y="495"/>
                    <a:pt x="8398" y="504"/>
                    <a:pt x="8389" y="513"/>
                  </a:cubicBezTo>
                  <a:cubicBezTo>
                    <a:pt x="8486" y="487"/>
                    <a:pt x="8398" y="460"/>
                    <a:pt x="8548" y="434"/>
                  </a:cubicBezTo>
                  <a:cubicBezTo>
                    <a:pt x="8556" y="422"/>
                    <a:pt x="8573" y="417"/>
                    <a:pt x="8596" y="417"/>
                  </a:cubicBezTo>
                  <a:cubicBezTo>
                    <a:pt x="8665" y="417"/>
                    <a:pt x="8792" y="459"/>
                    <a:pt x="8916" y="459"/>
                  </a:cubicBezTo>
                  <a:cubicBezTo>
                    <a:pt x="8966" y="459"/>
                    <a:pt x="9015" y="452"/>
                    <a:pt x="9060" y="434"/>
                  </a:cubicBezTo>
                  <a:lnTo>
                    <a:pt x="9060" y="434"/>
                  </a:lnTo>
                  <a:cubicBezTo>
                    <a:pt x="9104" y="451"/>
                    <a:pt x="9034" y="469"/>
                    <a:pt x="9051" y="487"/>
                  </a:cubicBezTo>
                  <a:cubicBezTo>
                    <a:pt x="9316" y="434"/>
                    <a:pt x="9272" y="451"/>
                    <a:pt x="9484" y="381"/>
                  </a:cubicBezTo>
                  <a:lnTo>
                    <a:pt x="9669" y="407"/>
                  </a:lnTo>
                  <a:cubicBezTo>
                    <a:pt x="9537" y="372"/>
                    <a:pt x="9705" y="319"/>
                    <a:pt x="9855" y="275"/>
                  </a:cubicBezTo>
                  <a:cubicBezTo>
                    <a:pt x="9811" y="257"/>
                    <a:pt x="9767" y="239"/>
                    <a:pt x="9740" y="230"/>
                  </a:cubicBezTo>
                  <a:lnTo>
                    <a:pt x="9978" y="195"/>
                  </a:lnTo>
                  <a:lnTo>
                    <a:pt x="9978" y="195"/>
                  </a:lnTo>
                  <a:cubicBezTo>
                    <a:pt x="10005" y="204"/>
                    <a:pt x="9987" y="222"/>
                    <a:pt x="9943" y="248"/>
                  </a:cubicBezTo>
                  <a:cubicBezTo>
                    <a:pt x="9961" y="239"/>
                    <a:pt x="9978" y="239"/>
                    <a:pt x="9987" y="230"/>
                  </a:cubicBezTo>
                  <a:lnTo>
                    <a:pt x="9987" y="230"/>
                  </a:lnTo>
                  <a:cubicBezTo>
                    <a:pt x="10076" y="248"/>
                    <a:pt x="10031" y="283"/>
                    <a:pt x="9970" y="310"/>
                  </a:cubicBezTo>
                  <a:cubicBezTo>
                    <a:pt x="9943" y="301"/>
                    <a:pt x="9908" y="292"/>
                    <a:pt x="9881" y="283"/>
                  </a:cubicBezTo>
                  <a:cubicBezTo>
                    <a:pt x="9828" y="319"/>
                    <a:pt x="9767" y="354"/>
                    <a:pt x="9784" y="389"/>
                  </a:cubicBezTo>
                  <a:cubicBezTo>
                    <a:pt x="9802" y="381"/>
                    <a:pt x="9828" y="372"/>
                    <a:pt x="9864" y="372"/>
                  </a:cubicBezTo>
                  <a:cubicBezTo>
                    <a:pt x="9846" y="381"/>
                    <a:pt x="9837" y="389"/>
                    <a:pt x="9846" y="389"/>
                  </a:cubicBezTo>
                  <a:cubicBezTo>
                    <a:pt x="9848" y="391"/>
                    <a:pt x="9850" y="392"/>
                    <a:pt x="9853" y="392"/>
                  </a:cubicBezTo>
                  <a:cubicBezTo>
                    <a:pt x="9865" y="392"/>
                    <a:pt x="9888" y="379"/>
                    <a:pt x="9917" y="372"/>
                  </a:cubicBezTo>
                  <a:lnTo>
                    <a:pt x="9970" y="425"/>
                  </a:lnTo>
                  <a:lnTo>
                    <a:pt x="9987" y="398"/>
                  </a:lnTo>
                  <a:lnTo>
                    <a:pt x="10305" y="425"/>
                  </a:lnTo>
                  <a:cubicBezTo>
                    <a:pt x="10526" y="354"/>
                    <a:pt x="10711" y="257"/>
                    <a:pt x="11073" y="213"/>
                  </a:cubicBezTo>
                  <a:lnTo>
                    <a:pt x="11073" y="213"/>
                  </a:lnTo>
                  <a:cubicBezTo>
                    <a:pt x="10985" y="266"/>
                    <a:pt x="11056" y="292"/>
                    <a:pt x="11056" y="336"/>
                  </a:cubicBezTo>
                  <a:cubicBezTo>
                    <a:pt x="11034" y="327"/>
                    <a:pt x="11010" y="324"/>
                    <a:pt x="10984" y="324"/>
                  </a:cubicBezTo>
                  <a:cubicBezTo>
                    <a:pt x="10887" y="324"/>
                    <a:pt x="10761" y="372"/>
                    <a:pt x="10623" y="372"/>
                  </a:cubicBezTo>
                  <a:cubicBezTo>
                    <a:pt x="10614" y="372"/>
                    <a:pt x="10605" y="372"/>
                    <a:pt x="10597" y="372"/>
                  </a:cubicBezTo>
                  <a:lnTo>
                    <a:pt x="10597" y="372"/>
                  </a:lnTo>
                  <a:cubicBezTo>
                    <a:pt x="10694" y="381"/>
                    <a:pt x="10667" y="398"/>
                    <a:pt x="10649" y="416"/>
                  </a:cubicBezTo>
                  <a:lnTo>
                    <a:pt x="10976" y="345"/>
                  </a:lnTo>
                  <a:lnTo>
                    <a:pt x="10976" y="345"/>
                  </a:lnTo>
                  <a:cubicBezTo>
                    <a:pt x="10967" y="389"/>
                    <a:pt x="11047" y="372"/>
                    <a:pt x="11135" y="389"/>
                  </a:cubicBezTo>
                  <a:cubicBezTo>
                    <a:pt x="11064" y="310"/>
                    <a:pt x="11374" y="319"/>
                    <a:pt x="11506" y="292"/>
                  </a:cubicBezTo>
                  <a:lnTo>
                    <a:pt x="11506" y="292"/>
                  </a:lnTo>
                  <a:cubicBezTo>
                    <a:pt x="11515" y="319"/>
                    <a:pt x="11479" y="345"/>
                    <a:pt x="11321" y="345"/>
                  </a:cubicBezTo>
                  <a:cubicBezTo>
                    <a:pt x="11351" y="356"/>
                    <a:pt x="11378" y="360"/>
                    <a:pt x="11403" y="360"/>
                  </a:cubicBezTo>
                  <a:cubicBezTo>
                    <a:pt x="11506" y="360"/>
                    <a:pt x="11562" y="284"/>
                    <a:pt x="11666" y="284"/>
                  </a:cubicBezTo>
                  <a:cubicBezTo>
                    <a:pt x="11685" y="284"/>
                    <a:pt x="11705" y="287"/>
                    <a:pt x="11727" y="292"/>
                  </a:cubicBezTo>
                  <a:cubicBezTo>
                    <a:pt x="11691" y="292"/>
                    <a:pt x="11665" y="292"/>
                    <a:pt x="11647" y="310"/>
                  </a:cubicBezTo>
                  <a:cubicBezTo>
                    <a:pt x="11681" y="298"/>
                    <a:pt x="11729" y="293"/>
                    <a:pt x="11776" y="293"/>
                  </a:cubicBezTo>
                  <a:cubicBezTo>
                    <a:pt x="11864" y="293"/>
                    <a:pt x="11947" y="310"/>
                    <a:pt x="11912" y="328"/>
                  </a:cubicBezTo>
                  <a:lnTo>
                    <a:pt x="11877" y="328"/>
                  </a:lnTo>
                  <a:cubicBezTo>
                    <a:pt x="12034" y="333"/>
                    <a:pt x="12280" y="347"/>
                    <a:pt x="12466" y="347"/>
                  </a:cubicBezTo>
                  <a:cubicBezTo>
                    <a:pt x="12594" y="347"/>
                    <a:pt x="12694" y="340"/>
                    <a:pt x="12716" y="319"/>
                  </a:cubicBezTo>
                  <a:lnTo>
                    <a:pt x="12716" y="319"/>
                  </a:lnTo>
                  <a:cubicBezTo>
                    <a:pt x="12716" y="328"/>
                    <a:pt x="12663" y="398"/>
                    <a:pt x="12645" y="407"/>
                  </a:cubicBezTo>
                  <a:cubicBezTo>
                    <a:pt x="12813" y="345"/>
                    <a:pt x="12981" y="301"/>
                    <a:pt x="13157" y="266"/>
                  </a:cubicBezTo>
                  <a:lnTo>
                    <a:pt x="13157" y="266"/>
                  </a:lnTo>
                  <a:cubicBezTo>
                    <a:pt x="13107" y="316"/>
                    <a:pt x="13200" y="479"/>
                    <a:pt x="13026" y="479"/>
                  </a:cubicBezTo>
                  <a:cubicBezTo>
                    <a:pt x="13018" y="479"/>
                    <a:pt x="13008" y="479"/>
                    <a:pt x="12998" y="478"/>
                  </a:cubicBezTo>
                  <a:lnTo>
                    <a:pt x="12998" y="478"/>
                  </a:lnTo>
                  <a:cubicBezTo>
                    <a:pt x="13060" y="495"/>
                    <a:pt x="13122" y="522"/>
                    <a:pt x="13254" y="540"/>
                  </a:cubicBezTo>
                  <a:cubicBezTo>
                    <a:pt x="13222" y="523"/>
                    <a:pt x="13182" y="440"/>
                    <a:pt x="13223" y="440"/>
                  </a:cubicBezTo>
                  <a:cubicBezTo>
                    <a:pt x="13227" y="440"/>
                    <a:pt x="13232" y="441"/>
                    <a:pt x="13237" y="442"/>
                  </a:cubicBezTo>
                  <a:cubicBezTo>
                    <a:pt x="13358" y="555"/>
                    <a:pt x="13335" y="498"/>
                    <a:pt x="13475" y="620"/>
                  </a:cubicBezTo>
                  <a:lnTo>
                    <a:pt x="13475" y="620"/>
                  </a:lnTo>
                  <a:cubicBezTo>
                    <a:pt x="13453" y="593"/>
                    <a:pt x="13496" y="560"/>
                    <a:pt x="13556" y="560"/>
                  </a:cubicBezTo>
                  <a:cubicBezTo>
                    <a:pt x="13577" y="560"/>
                    <a:pt x="13601" y="564"/>
                    <a:pt x="13625" y="575"/>
                  </a:cubicBezTo>
                  <a:cubicBezTo>
                    <a:pt x="13607" y="584"/>
                    <a:pt x="13590" y="663"/>
                    <a:pt x="13554" y="663"/>
                  </a:cubicBezTo>
                  <a:cubicBezTo>
                    <a:pt x="13639" y="663"/>
                    <a:pt x="13715" y="671"/>
                    <a:pt x="13799" y="687"/>
                  </a:cubicBezTo>
                  <a:lnTo>
                    <a:pt x="13799" y="687"/>
                  </a:lnTo>
                  <a:cubicBezTo>
                    <a:pt x="13797" y="687"/>
                    <a:pt x="13796" y="687"/>
                    <a:pt x="13795" y="687"/>
                  </a:cubicBezTo>
                  <a:cubicBezTo>
                    <a:pt x="13752" y="687"/>
                    <a:pt x="13770" y="757"/>
                    <a:pt x="13802" y="804"/>
                  </a:cubicBezTo>
                  <a:cubicBezTo>
                    <a:pt x="13800" y="801"/>
                    <a:pt x="13800" y="799"/>
                    <a:pt x="13803" y="799"/>
                  </a:cubicBezTo>
                  <a:cubicBezTo>
                    <a:pt x="13813" y="799"/>
                    <a:pt x="13849" y="821"/>
                    <a:pt x="13890" y="849"/>
                  </a:cubicBezTo>
                  <a:cubicBezTo>
                    <a:pt x="13943" y="884"/>
                    <a:pt x="13996" y="928"/>
                    <a:pt x="14022" y="946"/>
                  </a:cubicBezTo>
                  <a:lnTo>
                    <a:pt x="13952" y="866"/>
                  </a:lnTo>
                  <a:lnTo>
                    <a:pt x="13952" y="866"/>
                  </a:lnTo>
                  <a:cubicBezTo>
                    <a:pt x="14164" y="1034"/>
                    <a:pt x="14252" y="928"/>
                    <a:pt x="14455" y="1122"/>
                  </a:cubicBezTo>
                  <a:cubicBezTo>
                    <a:pt x="14452" y="1121"/>
                    <a:pt x="14448" y="1121"/>
                    <a:pt x="14443" y="1121"/>
                  </a:cubicBezTo>
                  <a:cubicBezTo>
                    <a:pt x="14401" y="1121"/>
                    <a:pt x="14322" y="1160"/>
                    <a:pt x="14402" y="1264"/>
                  </a:cubicBezTo>
                  <a:cubicBezTo>
                    <a:pt x="14473" y="1272"/>
                    <a:pt x="14773" y="1317"/>
                    <a:pt x="14950" y="1520"/>
                  </a:cubicBezTo>
                  <a:lnTo>
                    <a:pt x="14950" y="1581"/>
                  </a:lnTo>
                  <a:cubicBezTo>
                    <a:pt x="14994" y="1626"/>
                    <a:pt x="15038" y="1679"/>
                    <a:pt x="15082" y="1732"/>
                  </a:cubicBezTo>
                  <a:cubicBezTo>
                    <a:pt x="14958" y="1652"/>
                    <a:pt x="14641" y="1458"/>
                    <a:pt x="14482" y="1369"/>
                  </a:cubicBezTo>
                  <a:lnTo>
                    <a:pt x="14482" y="1369"/>
                  </a:lnTo>
                  <a:cubicBezTo>
                    <a:pt x="14535" y="1458"/>
                    <a:pt x="14482" y="1405"/>
                    <a:pt x="14570" y="1528"/>
                  </a:cubicBezTo>
                  <a:cubicBezTo>
                    <a:pt x="14572" y="1542"/>
                    <a:pt x="14569" y="1547"/>
                    <a:pt x="14563" y="1547"/>
                  </a:cubicBezTo>
                  <a:cubicBezTo>
                    <a:pt x="14543" y="1547"/>
                    <a:pt x="14485" y="1478"/>
                    <a:pt x="14464" y="1458"/>
                  </a:cubicBezTo>
                  <a:lnTo>
                    <a:pt x="14464" y="1458"/>
                  </a:lnTo>
                  <a:cubicBezTo>
                    <a:pt x="14535" y="1546"/>
                    <a:pt x="14596" y="1643"/>
                    <a:pt x="14649" y="1749"/>
                  </a:cubicBezTo>
                  <a:cubicBezTo>
                    <a:pt x="14654" y="1744"/>
                    <a:pt x="14659" y="1742"/>
                    <a:pt x="14665" y="1742"/>
                  </a:cubicBezTo>
                  <a:cubicBezTo>
                    <a:pt x="14717" y="1742"/>
                    <a:pt x="14829" y="1920"/>
                    <a:pt x="14863" y="1920"/>
                  </a:cubicBezTo>
                  <a:cubicBezTo>
                    <a:pt x="14866" y="1920"/>
                    <a:pt x="14868" y="1919"/>
                    <a:pt x="14870" y="1917"/>
                  </a:cubicBezTo>
                  <a:cubicBezTo>
                    <a:pt x="14791" y="1811"/>
                    <a:pt x="14711" y="1714"/>
                    <a:pt x="14623" y="1617"/>
                  </a:cubicBezTo>
                  <a:cubicBezTo>
                    <a:pt x="14627" y="1611"/>
                    <a:pt x="14634" y="1609"/>
                    <a:pt x="14644" y="1609"/>
                  </a:cubicBezTo>
                  <a:cubicBezTo>
                    <a:pt x="14713" y="1609"/>
                    <a:pt x="14901" y="1743"/>
                    <a:pt x="14994" y="1952"/>
                  </a:cubicBezTo>
                  <a:cubicBezTo>
                    <a:pt x="15000" y="1979"/>
                    <a:pt x="14987" y="1987"/>
                    <a:pt x="14967" y="1987"/>
                  </a:cubicBezTo>
                  <a:cubicBezTo>
                    <a:pt x="14938" y="1987"/>
                    <a:pt x="14893" y="1969"/>
                    <a:pt x="14875" y="1969"/>
                  </a:cubicBezTo>
                  <a:cubicBezTo>
                    <a:pt x="14873" y="1969"/>
                    <a:pt x="14871" y="1969"/>
                    <a:pt x="14870" y="1970"/>
                  </a:cubicBezTo>
                  <a:cubicBezTo>
                    <a:pt x="14905" y="1988"/>
                    <a:pt x="15020" y="2173"/>
                    <a:pt x="15011" y="2199"/>
                  </a:cubicBezTo>
                  <a:lnTo>
                    <a:pt x="14941" y="2111"/>
                  </a:lnTo>
                  <a:lnTo>
                    <a:pt x="14941" y="2111"/>
                  </a:lnTo>
                  <a:cubicBezTo>
                    <a:pt x="14976" y="2252"/>
                    <a:pt x="15109" y="2297"/>
                    <a:pt x="15126" y="2482"/>
                  </a:cubicBezTo>
                  <a:cubicBezTo>
                    <a:pt x="15144" y="2535"/>
                    <a:pt x="15126" y="2667"/>
                    <a:pt x="15162" y="2667"/>
                  </a:cubicBezTo>
                  <a:cubicBezTo>
                    <a:pt x="15176" y="2573"/>
                    <a:pt x="15297" y="2497"/>
                    <a:pt x="15380" y="2497"/>
                  </a:cubicBezTo>
                  <a:cubicBezTo>
                    <a:pt x="15398" y="2497"/>
                    <a:pt x="15414" y="2501"/>
                    <a:pt x="15426" y="2509"/>
                  </a:cubicBezTo>
                  <a:cubicBezTo>
                    <a:pt x="15435" y="2526"/>
                    <a:pt x="15488" y="2835"/>
                    <a:pt x="15479" y="2906"/>
                  </a:cubicBezTo>
                  <a:cubicBezTo>
                    <a:pt x="15475" y="2932"/>
                    <a:pt x="15465" y="2941"/>
                    <a:pt x="15450" y="2941"/>
                  </a:cubicBezTo>
                  <a:cubicBezTo>
                    <a:pt x="15414" y="2941"/>
                    <a:pt x="15354" y="2880"/>
                    <a:pt x="15322" y="2880"/>
                  </a:cubicBezTo>
                  <a:cubicBezTo>
                    <a:pt x="15312" y="2880"/>
                    <a:pt x="15305" y="2887"/>
                    <a:pt x="15303" y="2906"/>
                  </a:cubicBezTo>
                  <a:cubicBezTo>
                    <a:pt x="15304" y="2905"/>
                    <a:pt x="15306" y="2905"/>
                    <a:pt x="15307" y="2905"/>
                  </a:cubicBezTo>
                  <a:cubicBezTo>
                    <a:pt x="15326" y="2905"/>
                    <a:pt x="15356" y="2951"/>
                    <a:pt x="15365" y="2968"/>
                  </a:cubicBezTo>
                  <a:cubicBezTo>
                    <a:pt x="15373" y="3029"/>
                    <a:pt x="15312" y="2959"/>
                    <a:pt x="15365" y="3082"/>
                  </a:cubicBezTo>
                  <a:cubicBezTo>
                    <a:pt x="15408" y="3089"/>
                    <a:pt x="15434" y="3223"/>
                    <a:pt x="15440" y="3223"/>
                  </a:cubicBezTo>
                  <a:cubicBezTo>
                    <a:pt x="15442" y="3223"/>
                    <a:pt x="15440" y="3200"/>
                    <a:pt x="15435" y="3135"/>
                  </a:cubicBezTo>
                  <a:lnTo>
                    <a:pt x="15435" y="3135"/>
                  </a:lnTo>
                  <a:cubicBezTo>
                    <a:pt x="15488" y="3259"/>
                    <a:pt x="15471" y="3277"/>
                    <a:pt x="15515" y="3427"/>
                  </a:cubicBezTo>
                  <a:cubicBezTo>
                    <a:pt x="15519" y="3417"/>
                    <a:pt x="15526" y="3413"/>
                    <a:pt x="15534" y="3413"/>
                  </a:cubicBezTo>
                  <a:cubicBezTo>
                    <a:pt x="15583" y="3413"/>
                    <a:pt x="15691" y="3543"/>
                    <a:pt x="15735" y="3648"/>
                  </a:cubicBezTo>
                  <a:cubicBezTo>
                    <a:pt x="15718" y="3648"/>
                    <a:pt x="15709" y="3683"/>
                    <a:pt x="15709" y="3701"/>
                  </a:cubicBezTo>
                  <a:cubicBezTo>
                    <a:pt x="15788" y="3965"/>
                    <a:pt x="15806" y="4124"/>
                    <a:pt x="15886" y="4372"/>
                  </a:cubicBezTo>
                  <a:cubicBezTo>
                    <a:pt x="15886" y="4394"/>
                    <a:pt x="15898" y="4487"/>
                    <a:pt x="15880" y="4487"/>
                  </a:cubicBezTo>
                  <a:cubicBezTo>
                    <a:pt x="15877" y="4487"/>
                    <a:pt x="15873" y="4484"/>
                    <a:pt x="15868" y="4478"/>
                  </a:cubicBezTo>
                  <a:lnTo>
                    <a:pt x="15868" y="4478"/>
                  </a:lnTo>
                  <a:cubicBezTo>
                    <a:pt x="15886" y="4513"/>
                    <a:pt x="15912" y="4531"/>
                    <a:pt x="15930" y="4610"/>
                  </a:cubicBezTo>
                  <a:cubicBezTo>
                    <a:pt x="15928" y="4645"/>
                    <a:pt x="15925" y="4658"/>
                    <a:pt x="15921" y="4658"/>
                  </a:cubicBezTo>
                  <a:cubicBezTo>
                    <a:pt x="15909" y="4658"/>
                    <a:pt x="15889" y="4538"/>
                    <a:pt x="15867" y="4538"/>
                  </a:cubicBezTo>
                  <a:cubicBezTo>
                    <a:pt x="15862" y="4538"/>
                    <a:pt x="15856" y="4546"/>
                    <a:pt x="15850" y="4566"/>
                  </a:cubicBezTo>
                  <a:cubicBezTo>
                    <a:pt x="15886" y="4566"/>
                    <a:pt x="15939" y="4760"/>
                    <a:pt x="15992" y="4866"/>
                  </a:cubicBezTo>
                  <a:cubicBezTo>
                    <a:pt x="16027" y="4822"/>
                    <a:pt x="15939" y="4601"/>
                    <a:pt x="15894" y="4504"/>
                  </a:cubicBezTo>
                  <a:cubicBezTo>
                    <a:pt x="15898" y="4502"/>
                    <a:pt x="15903" y="4502"/>
                    <a:pt x="15907" y="4502"/>
                  </a:cubicBezTo>
                  <a:cubicBezTo>
                    <a:pt x="15972" y="4502"/>
                    <a:pt x="16085" y="4679"/>
                    <a:pt x="16168" y="4919"/>
                  </a:cubicBezTo>
                  <a:cubicBezTo>
                    <a:pt x="16208" y="5038"/>
                    <a:pt x="16197" y="5057"/>
                    <a:pt x="16184" y="5057"/>
                  </a:cubicBezTo>
                  <a:cubicBezTo>
                    <a:pt x="16177" y="5057"/>
                    <a:pt x="16170" y="5052"/>
                    <a:pt x="16167" y="5052"/>
                  </a:cubicBezTo>
                  <a:cubicBezTo>
                    <a:pt x="16165" y="5052"/>
                    <a:pt x="16165" y="5054"/>
                    <a:pt x="16168" y="5060"/>
                  </a:cubicBezTo>
                  <a:cubicBezTo>
                    <a:pt x="16239" y="5458"/>
                    <a:pt x="16362" y="5369"/>
                    <a:pt x="16389" y="5714"/>
                  </a:cubicBezTo>
                  <a:cubicBezTo>
                    <a:pt x="16382" y="5771"/>
                    <a:pt x="16366" y="5786"/>
                    <a:pt x="16347" y="5786"/>
                  </a:cubicBezTo>
                  <a:cubicBezTo>
                    <a:pt x="16328" y="5786"/>
                    <a:pt x="16305" y="5768"/>
                    <a:pt x="16288" y="5768"/>
                  </a:cubicBezTo>
                  <a:cubicBezTo>
                    <a:pt x="16283" y="5768"/>
                    <a:pt x="16278" y="5770"/>
                    <a:pt x="16274" y="5776"/>
                  </a:cubicBezTo>
                  <a:cubicBezTo>
                    <a:pt x="16221" y="5608"/>
                    <a:pt x="16248" y="5502"/>
                    <a:pt x="16212" y="5387"/>
                  </a:cubicBezTo>
                  <a:lnTo>
                    <a:pt x="16212" y="5387"/>
                  </a:lnTo>
                  <a:lnTo>
                    <a:pt x="16230" y="5537"/>
                  </a:lnTo>
                  <a:cubicBezTo>
                    <a:pt x="16203" y="5484"/>
                    <a:pt x="16159" y="5369"/>
                    <a:pt x="16159" y="5308"/>
                  </a:cubicBezTo>
                  <a:lnTo>
                    <a:pt x="16159" y="5308"/>
                  </a:lnTo>
                  <a:cubicBezTo>
                    <a:pt x="16150" y="5422"/>
                    <a:pt x="16301" y="5979"/>
                    <a:pt x="16336" y="6297"/>
                  </a:cubicBezTo>
                  <a:cubicBezTo>
                    <a:pt x="16357" y="6338"/>
                    <a:pt x="16383" y="6401"/>
                    <a:pt x="16397" y="6401"/>
                  </a:cubicBezTo>
                  <a:cubicBezTo>
                    <a:pt x="16401" y="6401"/>
                    <a:pt x="16405" y="6396"/>
                    <a:pt x="16407" y="6385"/>
                  </a:cubicBezTo>
                  <a:lnTo>
                    <a:pt x="16380" y="6288"/>
                  </a:lnTo>
                  <a:cubicBezTo>
                    <a:pt x="16383" y="6272"/>
                    <a:pt x="16387" y="6266"/>
                    <a:pt x="16392" y="6266"/>
                  </a:cubicBezTo>
                  <a:cubicBezTo>
                    <a:pt x="16412" y="6266"/>
                    <a:pt x="16446" y="6373"/>
                    <a:pt x="16457" y="6373"/>
                  </a:cubicBezTo>
                  <a:cubicBezTo>
                    <a:pt x="16460" y="6373"/>
                    <a:pt x="16461" y="6364"/>
                    <a:pt x="16459" y="6341"/>
                  </a:cubicBezTo>
                  <a:lnTo>
                    <a:pt x="16459" y="6341"/>
                  </a:lnTo>
                  <a:cubicBezTo>
                    <a:pt x="16512" y="6464"/>
                    <a:pt x="16583" y="6597"/>
                    <a:pt x="16601" y="6791"/>
                  </a:cubicBezTo>
                  <a:lnTo>
                    <a:pt x="16559" y="6832"/>
                  </a:lnTo>
                  <a:lnTo>
                    <a:pt x="16559" y="6832"/>
                  </a:lnTo>
                  <a:cubicBezTo>
                    <a:pt x="16571" y="6813"/>
                    <a:pt x="16557" y="6713"/>
                    <a:pt x="16534" y="6666"/>
                  </a:cubicBezTo>
                  <a:lnTo>
                    <a:pt x="16534" y="6666"/>
                  </a:lnTo>
                  <a:cubicBezTo>
                    <a:pt x="16571" y="6745"/>
                    <a:pt x="16524" y="6961"/>
                    <a:pt x="16610" y="7021"/>
                  </a:cubicBezTo>
                  <a:lnTo>
                    <a:pt x="16618" y="6888"/>
                  </a:lnTo>
                  <a:cubicBezTo>
                    <a:pt x="16671" y="7012"/>
                    <a:pt x="16760" y="7162"/>
                    <a:pt x="16777" y="7330"/>
                  </a:cubicBezTo>
                  <a:cubicBezTo>
                    <a:pt x="16813" y="7250"/>
                    <a:pt x="16760" y="7294"/>
                    <a:pt x="16795" y="7171"/>
                  </a:cubicBezTo>
                  <a:lnTo>
                    <a:pt x="16795" y="7171"/>
                  </a:lnTo>
                  <a:cubicBezTo>
                    <a:pt x="16790" y="7182"/>
                    <a:pt x="16785" y="7187"/>
                    <a:pt x="16780" y="7187"/>
                  </a:cubicBezTo>
                  <a:cubicBezTo>
                    <a:pt x="16742" y="7187"/>
                    <a:pt x="16714" y="6888"/>
                    <a:pt x="16687" y="6888"/>
                  </a:cubicBezTo>
                  <a:cubicBezTo>
                    <a:pt x="16683" y="6888"/>
                    <a:pt x="16679" y="6893"/>
                    <a:pt x="16676" y="6905"/>
                  </a:cubicBezTo>
                  <a:lnTo>
                    <a:pt x="16676" y="6905"/>
                  </a:lnTo>
                  <a:cubicBezTo>
                    <a:pt x="16702" y="6783"/>
                    <a:pt x="16655" y="6703"/>
                    <a:pt x="16680" y="6544"/>
                  </a:cubicBezTo>
                  <a:lnTo>
                    <a:pt x="16680" y="6544"/>
                  </a:lnTo>
                  <a:cubicBezTo>
                    <a:pt x="16672" y="6548"/>
                    <a:pt x="16666" y="6562"/>
                    <a:pt x="16659" y="6562"/>
                  </a:cubicBezTo>
                  <a:cubicBezTo>
                    <a:pt x="16652" y="6562"/>
                    <a:pt x="16646" y="6544"/>
                    <a:pt x="16636" y="6473"/>
                  </a:cubicBezTo>
                  <a:cubicBezTo>
                    <a:pt x="16627" y="6464"/>
                    <a:pt x="16618" y="6447"/>
                    <a:pt x="16618" y="6447"/>
                  </a:cubicBezTo>
                  <a:cubicBezTo>
                    <a:pt x="16618" y="6482"/>
                    <a:pt x="16610" y="6508"/>
                    <a:pt x="16601" y="6517"/>
                  </a:cubicBezTo>
                  <a:cubicBezTo>
                    <a:pt x="16548" y="6455"/>
                    <a:pt x="16504" y="6244"/>
                    <a:pt x="16468" y="6173"/>
                  </a:cubicBezTo>
                  <a:cubicBezTo>
                    <a:pt x="16466" y="6147"/>
                    <a:pt x="16467" y="6138"/>
                    <a:pt x="16470" y="6138"/>
                  </a:cubicBezTo>
                  <a:cubicBezTo>
                    <a:pt x="16476" y="6138"/>
                    <a:pt x="16489" y="6166"/>
                    <a:pt x="16497" y="6166"/>
                  </a:cubicBezTo>
                  <a:cubicBezTo>
                    <a:pt x="16500" y="6166"/>
                    <a:pt x="16502" y="6163"/>
                    <a:pt x="16504" y="6155"/>
                  </a:cubicBezTo>
                  <a:lnTo>
                    <a:pt x="16451" y="6049"/>
                  </a:lnTo>
                  <a:cubicBezTo>
                    <a:pt x="16475" y="6037"/>
                    <a:pt x="16474" y="5930"/>
                    <a:pt x="16492" y="5930"/>
                  </a:cubicBezTo>
                  <a:cubicBezTo>
                    <a:pt x="16500" y="5930"/>
                    <a:pt x="16512" y="5949"/>
                    <a:pt x="16530" y="6005"/>
                  </a:cubicBezTo>
                  <a:lnTo>
                    <a:pt x="16495" y="5837"/>
                  </a:lnTo>
                  <a:cubicBezTo>
                    <a:pt x="16486" y="5731"/>
                    <a:pt x="16468" y="5590"/>
                    <a:pt x="16433" y="5502"/>
                  </a:cubicBezTo>
                  <a:cubicBezTo>
                    <a:pt x="16426" y="5438"/>
                    <a:pt x="16374" y="5352"/>
                    <a:pt x="16376" y="5352"/>
                  </a:cubicBezTo>
                  <a:lnTo>
                    <a:pt x="16376" y="5352"/>
                  </a:lnTo>
                  <a:cubicBezTo>
                    <a:pt x="16376" y="5352"/>
                    <a:pt x="16380" y="5357"/>
                    <a:pt x="16389" y="5369"/>
                  </a:cubicBezTo>
                  <a:lnTo>
                    <a:pt x="16309" y="5104"/>
                  </a:lnTo>
                  <a:lnTo>
                    <a:pt x="16318" y="5104"/>
                  </a:lnTo>
                  <a:cubicBezTo>
                    <a:pt x="16292" y="4972"/>
                    <a:pt x="16248" y="4840"/>
                    <a:pt x="16203" y="4698"/>
                  </a:cubicBezTo>
                  <a:cubicBezTo>
                    <a:pt x="16186" y="4628"/>
                    <a:pt x="16168" y="4557"/>
                    <a:pt x="16150" y="4478"/>
                  </a:cubicBezTo>
                  <a:cubicBezTo>
                    <a:pt x="16133" y="4372"/>
                    <a:pt x="16115" y="4319"/>
                    <a:pt x="16106" y="4239"/>
                  </a:cubicBezTo>
                  <a:cubicBezTo>
                    <a:pt x="16071" y="4151"/>
                    <a:pt x="16027" y="4071"/>
                    <a:pt x="15992" y="3921"/>
                  </a:cubicBezTo>
                  <a:lnTo>
                    <a:pt x="16018" y="3877"/>
                  </a:lnTo>
                  <a:cubicBezTo>
                    <a:pt x="15974" y="3771"/>
                    <a:pt x="15939" y="3533"/>
                    <a:pt x="15894" y="3497"/>
                  </a:cubicBezTo>
                  <a:cubicBezTo>
                    <a:pt x="15939" y="3347"/>
                    <a:pt x="15735" y="2941"/>
                    <a:pt x="15682" y="2729"/>
                  </a:cubicBezTo>
                  <a:lnTo>
                    <a:pt x="15638" y="2738"/>
                  </a:lnTo>
                  <a:cubicBezTo>
                    <a:pt x="15585" y="2606"/>
                    <a:pt x="15532" y="2473"/>
                    <a:pt x="15444" y="2314"/>
                  </a:cubicBezTo>
                  <a:lnTo>
                    <a:pt x="15418" y="2341"/>
                  </a:lnTo>
                  <a:cubicBezTo>
                    <a:pt x="15329" y="2208"/>
                    <a:pt x="15276" y="1961"/>
                    <a:pt x="15153" y="1740"/>
                  </a:cubicBezTo>
                  <a:lnTo>
                    <a:pt x="15153" y="1740"/>
                  </a:lnTo>
                  <a:cubicBezTo>
                    <a:pt x="15170" y="1749"/>
                    <a:pt x="15197" y="1802"/>
                    <a:pt x="15214" y="1846"/>
                  </a:cubicBezTo>
                  <a:cubicBezTo>
                    <a:pt x="15144" y="1537"/>
                    <a:pt x="14844" y="1334"/>
                    <a:pt x="14702" y="1096"/>
                  </a:cubicBezTo>
                  <a:cubicBezTo>
                    <a:pt x="14649" y="1052"/>
                    <a:pt x="14614" y="1016"/>
                    <a:pt x="14596" y="972"/>
                  </a:cubicBezTo>
                  <a:lnTo>
                    <a:pt x="14596" y="972"/>
                  </a:lnTo>
                  <a:cubicBezTo>
                    <a:pt x="14596" y="972"/>
                    <a:pt x="14605" y="981"/>
                    <a:pt x="14605" y="981"/>
                  </a:cubicBezTo>
                  <a:cubicBezTo>
                    <a:pt x="14605" y="972"/>
                    <a:pt x="14596" y="963"/>
                    <a:pt x="14588" y="954"/>
                  </a:cubicBezTo>
                  <a:cubicBezTo>
                    <a:pt x="14570" y="937"/>
                    <a:pt x="14552" y="902"/>
                    <a:pt x="14535" y="875"/>
                  </a:cubicBezTo>
                  <a:lnTo>
                    <a:pt x="14535" y="875"/>
                  </a:lnTo>
                  <a:cubicBezTo>
                    <a:pt x="14543" y="902"/>
                    <a:pt x="14561" y="928"/>
                    <a:pt x="14579" y="946"/>
                  </a:cubicBezTo>
                  <a:cubicBezTo>
                    <a:pt x="14535" y="910"/>
                    <a:pt x="14473" y="857"/>
                    <a:pt x="14411" y="813"/>
                  </a:cubicBezTo>
                  <a:lnTo>
                    <a:pt x="14411" y="760"/>
                  </a:lnTo>
                  <a:cubicBezTo>
                    <a:pt x="14402" y="760"/>
                    <a:pt x="14402" y="751"/>
                    <a:pt x="14393" y="751"/>
                  </a:cubicBezTo>
                  <a:cubicBezTo>
                    <a:pt x="14377" y="725"/>
                    <a:pt x="14365" y="714"/>
                    <a:pt x="14357" y="714"/>
                  </a:cubicBezTo>
                  <a:cubicBezTo>
                    <a:pt x="14345" y="714"/>
                    <a:pt x="14344" y="742"/>
                    <a:pt x="14349" y="769"/>
                  </a:cubicBezTo>
                  <a:cubicBezTo>
                    <a:pt x="14314" y="751"/>
                    <a:pt x="14279" y="734"/>
                    <a:pt x="14252" y="725"/>
                  </a:cubicBezTo>
                  <a:cubicBezTo>
                    <a:pt x="14234" y="637"/>
                    <a:pt x="14075" y="619"/>
                    <a:pt x="14040" y="522"/>
                  </a:cubicBezTo>
                  <a:cubicBezTo>
                    <a:pt x="13988" y="514"/>
                    <a:pt x="13765" y="393"/>
                    <a:pt x="13655" y="393"/>
                  </a:cubicBezTo>
                  <a:cubicBezTo>
                    <a:pt x="13643" y="393"/>
                    <a:pt x="13633" y="395"/>
                    <a:pt x="13624" y="398"/>
                  </a:cubicBezTo>
                  <a:lnTo>
                    <a:pt x="13624" y="398"/>
                  </a:lnTo>
                  <a:cubicBezTo>
                    <a:pt x="13554" y="354"/>
                    <a:pt x="13475" y="310"/>
                    <a:pt x="13396" y="310"/>
                  </a:cubicBezTo>
                  <a:lnTo>
                    <a:pt x="13378" y="248"/>
                  </a:lnTo>
                  <a:cubicBezTo>
                    <a:pt x="13307" y="248"/>
                    <a:pt x="13245" y="257"/>
                    <a:pt x="13175" y="257"/>
                  </a:cubicBezTo>
                  <a:cubicBezTo>
                    <a:pt x="13078" y="204"/>
                    <a:pt x="13034" y="177"/>
                    <a:pt x="13148" y="160"/>
                  </a:cubicBezTo>
                  <a:cubicBezTo>
                    <a:pt x="12936" y="160"/>
                    <a:pt x="12918" y="145"/>
                    <a:pt x="12822" y="145"/>
                  </a:cubicBezTo>
                  <a:cubicBezTo>
                    <a:pt x="12790" y="145"/>
                    <a:pt x="12749" y="147"/>
                    <a:pt x="12689" y="151"/>
                  </a:cubicBezTo>
                  <a:lnTo>
                    <a:pt x="12707" y="125"/>
                  </a:lnTo>
                  <a:cubicBezTo>
                    <a:pt x="12687" y="121"/>
                    <a:pt x="12665" y="119"/>
                    <a:pt x="12642" y="119"/>
                  </a:cubicBezTo>
                  <a:cubicBezTo>
                    <a:pt x="12601" y="119"/>
                    <a:pt x="12557" y="123"/>
                    <a:pt x="12520" y="123"/>
                  </a:cubicBezTo>
                  <a:cubicBezTo>
                    <a:pt x="12487" y="123"/>
                    <a:pt x="12458" y="120"/>
                    <a:pt x="12442" y="107"/>
                  </a:cubicBezTo>
                  <a:cubicBezTo>
                    <a:pt x="12265" y="19"/>
                    <a:pt x="11532" y="63"/>
                    <a:pt x="11073" y="36"/>
                  </a:cubicBezTo>
                  <a:lnTo>
                    <a:pt x="11073" y="36"/>
                  </a:lnTo>
                  <a:cubicBezTo>
                    <a:pt x="11099" y="62"/>
                    <a:pt x="11091" y="70"/>
                    <a:pt x="11066" y="70"/>
                  </a:cubicBezTo>
                  <a:cubicBezTo>
                    <a:pt x="11029" y="70"/>
                    <a:pt x="10954" y="52"/>
                    <a:pt x="10900" y="52"/>
                  </a:cubicBezTo>
                  <a:cubicBezTo>
                    <a:pt x="10866" y="52"/>
                    <a:pt x="10840" y="59"/>
                    <a:pt x="10835" y="80"/>
                  </a:cubicBezTo>
                  <a:cubicBezTo>
                    <a:pt x="10808" y="54"/>
                    <a:pt x="10747" y="45"/>
                    <a:pt x="10817" y="27"/>
                  </a:cubicBezTo>
                  <a:lnTo>
                    <a:pt x="10817" y="27"/>
                  </a:lnTo>
                  <a:cubicBezTo>
                    <a:pt x="10748" y="35"/>
                    <a:pt x="10689" y="37"/>
                    <a:pt x="10635" y="37"/>
                  </a:cubicBezTo>
                  <a:cubicBezTo>
                    <a:pt x="10600" y="37"/>
                    <a:pt x="10566" y="36"/>
                    <a:pt x="10535" y="36"/>
                  </a:cubicBezTo>
                  <a:cubicBezTo>
                    <a:pt x="10455" y="36"/>
                    <a:pt x="10385" y="41"/>
                    <a:pt x="10305" y="72"/>
                  </a:cubicBezTo>
                  <a:cubicBezTo>
                    <a:pt x="10279" y="54"/>
                    <a:pt x="10358" y="36"/>
                    <a:pt x="10332" y="27"/>
                  </a:cubicBezTo>
                  <a:lnTo>
                    <a:pt x="10332" y="27"/>
                  </a:lnTo>
                  <a:cubicBezTo>
                    <a:pt x="10319" y="33"/>
                    <a:pt x="10286" y="44"/>
                    <a:pt x="10261" y="44"/>
                  </a:cubicBezTo>
                  <a:cubicBezTo>
                    <a:pt x="10250" y="44"/>
                    <a:pt x="10240" y="42"/>
                    <a:pt x="10234" y="36"/>
                  </a:cubicBezTo>
                  <a:cubicBezTo>
                    <a:pt x="10208" y="27"/>
                    <a:pt x="10261" y="19"/>
                    <a:pt x="103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28"/>
            <p:cNvSpPr/>
            <p:nvPr/>
          </p:nvSpPr>
          <p:spPr>
            <a:xfrm>
              <a:off x="1446209" y="4117668"/>
              <a:ext cx="6356" cy="1999"/>
            </a:xfrm>
            <a:custGeom>
              <a:rect b="b" l="l" r="r" t="t"/>
              <a:pathLst>
                <a:path extrusionOk="0" h="19" w="36">
                  <a:moveTo>
                    <a:pt x="18" y="0"/>
                  </a:moveTo>
                  <a:lnTo>
                    <a:pt x="18" y="0"/>
                  </a:lnTo>
                  <a:cubicBezTo>
                    <a:pt x="1" y="9"/>
                    <a:pt x="1" y="9"/>
                    <a:pt x="36" y="18"/>
                  </a:cubicBezTo>
                  <a:cubicBezTo>
                    <a:pt x="27" y="9"/>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28"/>
            <p:cNvSpPr/>
            <p:nvPr/>
          </p:nvSpPr>
          <p:spPr>
            <a:xfrm>
              <a:off x="303533" y="4203081"/>
              <a:ext cx="1766" cy="1999"/>
            </a:xfrm>
            <a:custGeom>
              <a:rect b="b" l="l" r="r" t="t"/>
              <a:pathLst>
                <a:path extrusionOk="0" h="19" w="10">
                  <a:moveTo>
                    <a:pt x="9" y="1"/>
                  </a:moveTo>
                  <a:lnTo>
                    <a:pt x="5" y="10"/>
                  </a:lnTo>
                  <a:lnTo>
                    <a:pt x="5" y="10"/>
                  </a:lnTo>
                  <a:cubicBezTo>
                    <a:pt x="6" y="10"/>
                    <a:pt x="7" y="10"/>
                    <a:pt x="9" y="10"/>
                  </a:cubicBezTo>
                  <a:lnTo>
                    <a:pt x="9" y="1"/>
                  </a:lnTo>
                  <a:close/>
                  <a:moveTo>
                    <a:pt x="5" y="10"/>
                  </a:moveTo>
                  <a:cubicBezTo>
                    <a:pt x="0" y="10"/>
                    <a:pt x="0" y="11"/>
                    <a:pt x="0" y="18"/>
                  </a:cubicBezTo>
                  <a:lnTo>
                    <a:pt x="5"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28"/>
            <p:cNvSpPr/>
            <p:nvPr/>
          </p:nvSpPr>
          <p:spPr>
            <a:xfrm>
              <a:off x="2422038" y="4381480"/>
              <a:ext cx="3355" cy="9362"/>
            </a:xfrm>
            <a:custGeom>
              <a:rect b="b" l="l" r="r" t="t"/>
              <a:pathLst>
                <a:path extrusionOk="0" h="89" w="19">
                  <a:moveTo>
                    <a:pt x="10" y="0"/>
                  </a:moveTo>
                  <a:cubicBezTo>
                    <a:pt x="1" y="0"/>
                    <a:pt x="1" y="27"/>
                    <a:pt x="19" y="88"/>
                  </a:cubicBezTo>
                  <a:cubicBezTo>
                    <a:pt x="10" y="44"/>
                    <a:pt x="10" y="18"/>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28"/>
            <p:cNvSpPr/>
            <p:nvPr/>
          </p:nvSpPr>
          <p:spPr>
            <a:xfrm>
              <a:off x="2674691" y="4793817"/>
              <a:ext cx="6356" cy="13148"/>
            </a:xfrm>
            <a:custGeom>
              <a:rect b="b" l="l" r="r" t="t"/>
              <a:pathLst>
                <a:path extrusionOk="0" h="125" w="36">
                  <a:moveTo>
                    <a:pt x="0" y="1"/>
                  </a:moveTo>
                  <a:cubicBezTo>
                    <a:pt x="18" y="62"/>
                    <a:pt x="9" y="89"/>
                    <a:pt x="9" y="124"/>
                  </a:cubicBezTo>
                  <a:cubicBezTo>
                    <a:pt x="15" y="119"/>
                    <a:pt x="20" y="106"/>
                    <a:pt x="26" y="106"/>
                  </a:cubicBezTo>
                  <a:cubicBezTo>
                    <a:pt x="28" y="106"/>
                    <a:pt x="31" y="109"/>
                    <a:pt x="34" y="117"/>
                  </a:cubicBezTo>
                  <a:lnTo>
                    <a:pt x="34" y="117"/>
                  </a:lnTo>
                  <a:lnTo>
                    <a:pt x="0" y="1"/>
                  </a:lnTo>
                  <a:close/>
                  <a:moveTo>
                    <a:pt x="34" y="117"/>
                  </a:moveTo>
                  <a:lnTo>
                    <a:pt x="36" y="124"/>
                  </a:lnTo>
                  <a:cubicBezTo>
                    <a:pt x="35" y="121"/>
                    <a:pt x="34" y="119"/>
                    <a:pt x="34" y="11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28"/>
            <p:cNvSpPr/>
            <p:nvPr/>
          </p:nvSpPr>
          <p:spPr>
            <a:xfrm>
              <a:off x="2677163" y="4924356"/>
              <a:ext cx="7062" cy="9782"/>
            </a:xfrm>
            <a:custGeom>
              <a:rect b="b" l="l" r="r" t="t"/>
              <a:pathLst>
                <a:path extrusionOk="0" h="93" w="40">
                  <a:moveTo>
                    <a:pt x="6" y="0"/>
                  </a:moveTo>
                  <a:cubicBezTo>
                    <a:pt x="2" y="0"/>
                    <a:pt x="1" y="12"/>
                    <a:pt x="4" y="40"/>
                  </a:cubicBezTo>
                  <a:cubicBezTo>
                    <a:pt x="13" y="57"/>
                    <a:pt x="13" y="75"/>
                    <a:pt x="22" y="93"/>
                  </a:cubicBezTo>
                  <a:lnTo>
                    <a:pt x="39" y="84"/>
                  </a:lnTo>
                  <a:cubicBezTo>
                    <a:pt x="28" y="38"/>
                    <a:pt x="13"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28"/>
            <p:cNvSpPr/>
            <p:nvPr/>
          </p:nvSpPr>
          <p:spPr>
            <a:xfrm>
              <a:off x="2657565" y="4822639"/>
              <a:ext cx="16243" cy="18618"/>
            </a:xfrm>
            <a:custGeom>
              <a:rect b="b" l="l" r="r" t="t"/>
              <a:pathLst>
                <a:path extrusionOk="0" h="177" w="92">
                  <a:moveTo>
                    <a:pt x="27" y="0"/>
                  </a:moveTo>
                  <a:lnTo>
                    <a:pt x="27" y="0"/>
                  </a:lnTo>
                  <a:cubicBezTo>
                    <a:pt x="1" y="17"/>
                    <a:pt x="25" y="85"/>
                    <a:pt x="51" y="170"/>
                  </a:cubicBezTo>
                  <a:lnTo>
                    <a:pt x="51" y="170"/>
                  </a:lnTo>
                  <a:cubicBezTo>
                    <a:pt x="49" y="169"/>
                    <a:pt x="47" y="169"/>
                    <a:pt x="44" y="168"/>
                  </a:cubicBezTo>
                  <a:lnTo>
                    <a:pt x="44" y="168"/>
                  </a:lnTo>
                  <a:lnTo>
                    <a:pt x="53" y="177"/>
                  </a:lnTo>
                  <a:cubicBezTo>
                    <a:pt x="53" y="174"/>
                    <a:pt x="52" y="172"/>
                    <a:pt x="51" y="170"/>
                  </a:cubicBezTo>
                  <a:lnTo>
                    <a:pt x="51" y="170"/>
                  </a:lnTo>
                  <a:cubicBezTo>
                    <a:pt x="53" y="170"/>
                    <a:pt x="54" y="170"/>
                    <a:pt x="56" y="170"/>
                  </a:cubicBezTo>
                  <a:cubicBezTo>
                    <a:pt x="92" y="170"/>
                    <a:pt x="59" y="81"/>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28"/>
            <p:cNvSpPr/>
            <p:nvPr/>
          </p:nvSpPr>
          <p:spPr>
            <a:xfrm>
              <a:off x="2666923" y="4843992"/>
              <a:ext cx="7062" cy="8520"/>
            </a:xfrm>
            <a:custGeom>
              <a:rect b="b" l="l" r="r" t="t"/>
              <a:pathLst>
                <a:path extrusionOk="0" h="81" w="40">
                  <a:moveTo>
                    <a:pt x="0" y="0"/>
                  </a:moveTo>
                  <a:lnTo>
                    <a:pt x="0" y="0"/>
                  </a:lnTo>
                  <a:cubicBezTo>
                    <a:pt x="9" y="27"/>
                    <a:pt x="18" y="53"/>
                    <a:pt x="18" y="80"/>
                  </a:cubicBezTo>
                  <a:cubicBezTo>
                    <a:pt x="20" y="81"/>
                    <a:pt x="22" y="81"/>
                    <a:pt x="24" y="81"/>
                  </a:cubicBezTo>
                  <a:cubicBezTo>
                    <a:pt x="40" y="81"/>
                    <a:pt x="16" y="41"/>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28"/>
            <p:cNvSpPr/>
            <p:nvPr/>
          </p:nvSpPr>
          <p:spPr>
            <a:xfrm>
              <a:off x="2639733" y="4715137"/>
              <a:ext cx="15007" cy="14095"/>
            </a:xfrm>
            <a:custGeom>
              <a:rect b="b" l="l" r="r" t="t"/>
              <a:pathLst>
                <a:path extrusionOk="0" h="134" w="85">
                  <a:moveTo>
                    <a:pt x="6" y="1"/>
                  </a:moveTo>
                  <a:cubicBezTo>
                    <a:pt x="0" y="1"/>
                    <a:pt x="2" y="23"/>
                    <a:pt x="22" y="86"/>
                  </a:cubicBezTo>
                  <a:cubicBezTo>
                    <a:pt x="22" y="130"/>
                    <a:pt x="66" y="104"/>
                    <a:pt x="57" y="130"/>
                  </a:cubicBezTo>
                  <a:cubicBezTo>
                    <a:pt x="60" y="132"/>
                    <a:pt x="62" y="133"/>
                    <a:pt x="64" y="133"/>
                  </a:cubicBezTo>
                  <a:cubicBezTo>
                    <a:pt x="85" y="133"/>
                    <a:pt x="21"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28"/>
            <p:cNvSpPr/>
            <p:nvPr/>
          </p:nvSpPr>
          <p:spPr>
            <a:xfrm>
              <a:off x="2643441" y="4823586"/>
              <a:ext cx="7945" cy="9362"/>
            </a:xfrm>
            <a:custGeom>
              <a:rect b="b" l="l" r="r" t="t"/>
              <a:pathLst>
                <a:path extrusionOk="0" h="89" w="45">
                  <a:moveTo>
                    <a:pt x="1" y="0"/>
                  </a:moveTo>
                  <a:lnTo>
                    <a:pt x="10" y="88"/>
                  </a:lnTo>
                  <a:lnTo>
                    <a:pt x="45"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28"/>
            <p:cNvSpPr/>
            <p:nvPr/>
          </p:nvSpPr>
          <p:spPr>
            <a:xfrm>
              <a:off x="2624726" y="4757633"/>
              <a:ext cx="7945" cy="19565"/>
            </a:xfrm>
            <a:custGeom>
              <a:rect b="b" l="l" r="r" t="t"/>
              <a:pathLst>
                <a:path extrusionOk="0" h="186" w="45">
                  <a:moveTo>
                    <a:pt x="1" y="0"/>
                  </a:moveTo>
                  <a:lnTo>
                    <a:pt x="18" y="150"/>
                  </a:lnTo>
                  <a:cubicBezTo>
                    <a:pt x="20" y="149"/>
                    <a:pt x="22" y="148"/>
                    <a:pt x="23" y="148"/>
                  </a:cubicBezTo>
                  <a:cubicBezTo>
                    <a:pt x="30" y="148"/>
                    <a:pt x="38" y="164"/>
                    <a:pt x="45" y="186"/>
                  </a:cubicBezTo>
                  <a:cubicBezTo>
                    <a:pt x="27" y="97"/>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28"/>
            <p:cNvSpPr/>
            <p:nvPr/>
          </p:nvSpPr>
          <p:spPr>
            <a:xfrm>
              <a:off x="2632494" y="4777093"/>
              <a:ext cx="4944" cy="12202"/>
            </a:xfrm>
            <a:custGeom>
              <a:rect b="b" l="l" r="r" t="t"/>
              <a:pathLst>
                <a:path extrusionOk="0" h="116" w="28">
                  <a:moveTo>
                    <a:pt x="1" y="1"/>
                  </a:moveTo>
                  <a:cubicBezTo>
                    <a:pt x="10" y="45"/>
                    <a:pt x="19" y="89"/>
                    <a:pt x="27" y="115"/>
                  </a:cubicBezTo>
                  <a:cubicBezTo>
                    <a:pt x="19" y="89"/>
                    <a:pt x="10"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28"/>
            <p:cNvSpPr/>
            <p:nvPr/>
          </p:nvSpPr>
          <p:spPr>
            <a:xfrm>
              <a:off x="2632494" y="4797499"/>
              <a:ext cx="3355" cy="15042"/>
            </a:xfrm>
            <a:custGeom>
              <a:rect b="b" l="l" r="r" t="t"/>
              <a:pathLst>
                <a:path extrusionOk="0" h="143" w="19">
                  <a:moveTo>
                    <a:pt x="1" y="1"/>
                  </a:moveTo>
                  <a:lnTo>
                    <a:pt x="19" y="142"/>
                  </a:lnTo>
                  <a:lnTo>
                    <a:pt x="19" y="9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28"/>
            <p:cNvSpPr/>
            <p:nvPr/>
          </p:nvSpPr>
          <p:spPr>
            <a:xfrm>
              <a:off x="2555162" y="4581653"/>
              <a:ext cx="12182" cy="16935"/>
            </a:xfrm>
            <a:custGeom>
              <a:rect b="b" l="l" r="r" t="t"/>
              <a:pathLst>
                <a:path extrusionOk="0" h="161" w="69">
                  <a:moveTo>
                    <a:pt x="9" y="0"/>
                  </a:moveTo>
                  <a:cubicBezTo>
                    <a:pt x="0" y="0"/>
                    <a:pt x="9" y="40"/>
                    <a:pt x="24" y="93"/>
                  </a:cubicBezTo>
                  <a:cubicBezTo>
                    <a:pt x="39" y="115"/>
                    <a:pt x="53" y="161"/>
                    <a:pt x="63" y="161"/>
                  </a:cubicBezTo>
                  <a:cubicBezTo>
                    <a:pt x="65" y="161"/>
                    <a:pt x="67" y="159"/>
                    <a:pt x="68" y="154"/>
                  </a:cubicBezTo>
                  <a:lnTo>
                    <a:pt x="15" y="4"/>
                  </a:lnTo>
                  <a:cubicBezTo>
                    <a:pt x="12" y="2"/>
                    <a:pt x="1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28"/>
            <p:cNvSpPr/>
            <p:nvPr/>
          </p:nvSpPr>
          <p:spPr>
            <a:xfrm>
              <a:off x="2559223" y="4641505"/>
              <a:ext cx="9534" cy="8415"/>
            </a:xfrm>
            <a:custGeom>
              <a:rect b="b" l="l" r="r" t="t"/>
              <a:pathLst>
                <a:path extrusionOk="0" h="80" w="54">
                  <a:moveTo>
                    <a:pt x="54" y="0"/>
                  </a:moveTo>
                  <a:lnTo>
                    <a:pt x="1" y="9"/>
                  </a:lnTo>
                  <a:lnTo>
                    <a:pt x="36" y="80"/>
                  </a:lnTo>
                  <a:cubicBezTo>
                    <a:pt x="36" y="36"/>
                    <a:pt x="45" y="27"/>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28"/>
            <p:cNvSpPr/>
            <p:nvPr/>
          </p:nvSpPr>
          <p:spPr>
            <a:xfrm>
              <a:off x="2534505" y="4591225"/>
              <a:ext cx="12006" cy="17671"/>
            </a:xfrm>
            <a:custGeom>
              <a:rect b="b" l="l" r="r" t="t"/>
              <a:pathLst>
                <a:path extrusionOk="0" h="168" w="68">
                  <a:moveTo>
                    <a:pt x="5" y="0"/>
                  </a:moveTo>
                  <a:cubicBezTo>
                    <a:pt x="1" y="0"/>
                    <a:pt x="3" y="23"/>
                    <a:pt x="17" y="90"/>
                  </a:cubicBezTo>
                  <a:cubicBezTo>
                    <a:pt x="29" y="96"/>
                    <a:pt x="54" y="168"/>
                    <a:pt x="62" y="168"/>
                  </a:cubicBezTo>
                  <a:cubicBezTo>
                    <a:pt x="67" y="168"/>
                    <a:pt x="67" y="152"/>
                    <a:pt x="62" y="108"/>
                  </a:cubicBezTo>
                  <a:cubicBezTo>
                    <a:pt x="50" y="96"/>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28"/>
            <p:cNvSpPr/>
            <p:nvPr/>
          </p:nvSpPr>
          <p:spPr>
            <a:xfrm>
              <a:off x="2434574" y="4360968"/>
              <a:ext cx="15714" cy="4733"/>
            </a:xfrm>
            <a:custGeom>
              <a:rect b="b" l="l" r="r" t="t"/>
              <a:pathLst>
                <a:path extrusionOk="0" h="45" w="89">
                  <a:moveTo>
                    <a:pt x="1" y="1"/>
                  </a:moveTo>
                  <a:lnTo>
                    <a:pt x="9" y="45"/>
                  </a:lnTo>
                  <a:lnTo>
                    <a:pt x="89"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28"/>
            <p:cNvSpPr/>
            <p:nvPr/>
          </p:nvSpPr>
          <p:spPr>
            <a:xfrm>
              <a:off x="2217939" y="4188986"/>
              <a:ext cx="34076" cy="16094"/>
            </a:xfrm>
            <a:custGeom>
              <a:rect b="b" l="l" r="r" t="t"/>
              <a:pathLst>
                <a:path extrusionOk="0" h="153" w="193">
                  <a:moveTo>
                    <a:pt x="13" y="1"/>
                  </a:moveTo>
                  <a:cubicBezTo>
                    <a:pt x="4" y="1"/>
                    <a:pt x="0" y="11"/>
                    <a:pt x="0" y="38"/>
                  </a:cubicBezTo>
                  <a:cubicBezTo>
                    <a:pt x="42" y="90"/>
                    <a:pt x="61" y="100"/>
                    <a:pt x="74" y="100"/>
                  </a:cubicBezTo>
                  <a:cubicBezTo>
                    <a:pt x="81" y="100"/>
                    <a:pt x="87" y="97"/>
                    <a:pt x="94" y="97"/>
                  </a:cubicBezTo>
                  <a:cubicBezTo>
                    <a:pt x="106" y="97"/>
                    <a:pt x="122" y="105"/>
                    <a:pt x="159" y="152"/>
                  </a:cubicBezTo>
                  <a:cubicBezTo>
                    <a:pt x="161" y="153"/>
                    <a:pt x="162" y="153"/>
                    <a:pt x="163" y="153"/>
                  </a:cubicBezTo>
                  <a:cubicBezTo>
                    <a:pt x="192" y="153"/>
                    <a:pt x="97" y="62"/>
                    <a:pt x="117" y="62"/>
                  </a:cubicBezTo>
                  <a:cubicBezTo>
                    <a:pt x="118" y="62"/>
                    <a:pt x="121" y="63"/>
                    <a:pt x="124" y="64"/>
                  </a:cubicBezTo>
                  <a:cubicBezTo>
                    <a:pt x="63" y="31"/>
                    <a:pt x="30" y="1"/>
                    <a:pt x="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28"/>
            <p:cNvSpPr/>
            <p:nvPr/>
          </p:nvSpPr>
          <p:spPr>
            <a:xfrm>
              <a:off x="2239655" y="4195718"/>
              <a:ext cx="9534" cy="2840"/>
            </a:xfrm>
            <a:custGeom>
              <a:rect b="b" l="l" r="r" t="t"/>
              <a:pathLst>
                <a:path extrusionOk="0" h="27" w="54">
                  <a:moveTo>
                    <a:pt x="1" y="0"/>
                  </a:moveTo>
                  <a:cubicBezTo>
                    <a:pt x="6" y="5"/>
                    <a:pt x="11" y="7"/>
                    <a:pt x="21" y="11"/>
                  </a:cubicBezTo>
                  <a:lnTo>
                    <a:pt x="21" y="11"/>
                  </a:lnTo>
                  <a:cubicBezTo>
                    <a:pt x="14" y="8"/>
                    <a:pt x="8" y="4"/>
                    <a:pt x="1" y="0"/>
                  </a:cubicBezTo>
                  <a:close/>
                  <a:moveTo>
                    <a:pt x="21" y="11"/>
                  </a:moveTo>
                  <a:lnTo>
                    <a:pt x="21" y="11"/>
                  </a:lnTo>
                  <a:cubicBezTo>
                    <a:pt x="29" y="17"/>
                    <a:pt x="39" y="22"/>
                    <a:pt x="54" y="27"/>
                  </a:cubicBezTo>
                  <a:cubicBezTo>
                    <a:pt x="39" y="19"/>
                    <a:pt x="28" y="15"/>
                    <a:pt x="21"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28"/>
            <p:cNvSpPr/>
            <p:nvPr/>
          </p:nvSpPr>
          <p:spPr>
            <a:xfrm>
              <a:off x="-284225" y="5390129"/>
              <a:ext cx="4767" cy="12097"/>
            </a:xfrm>
            <a:custGeom>
              <a:rect b="b" l="l" r="r" t="t"/>
              <a:pathLst>
                <a:path extrusionOk="0" h="115" w="27">
                  <a:moveTo>
                    <a:pt x="18" y="0"/>
                  </a:moveTo>
                  <a:lnTo>
                    <a:pt x="0" y="115"/>
                  </a:lnTo>
                  <a:lnTo>
                    <a:pt x="0" y="115"/>
                  </a:lnTo>
                  <a:lnTo>
                    <a:pt x="27" y="35"/>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28"/>
            <p:cNvSpPr/>
            <p:nvPr/>
          </p:nvSpPr>
          <p:spPr>
            <a:xfrm>
              <a:off x="-279635" y="5414217"/>
              <a:ext cx="9534" cy="10308"/>
            </a:xfrm>
            <a:custGeom>
              <a:rect b="b" l="l" r="r" t="t"/>
              <a:pathLst>
                <a:path extrusionOk="0" h="98" w="54">
                  <a:moveTo>
                    <a:pt x="54" y="1"/>
                  </a:moveTo>
                  <a:lnTo>
                    <a:pt x="1" y="27"/>
                  </a:lnTo>
                  <a:lnTo>
                    <a:pt x="45" y="98"/>
                  </a:lnTo>
                  <a:cubicBezTo>
                    <a:pt x="45" y="71"/>
                    <a:pt x="45" y="18"/>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28"/>
            <p:cNvSpPr/>
            <p:nvPr/>
          </p:nvSpPr>
          <p:spPr>
            <a:xfrm>
              <a:off x="959795" y="4144596"/>
              <a:ext cx="18892" cy="2840"/>
            </a:xfrm>
            <a:custGeom>
              <a:rect b="b" l="l" r="r" t="t"/>
              <a:pathLst>
                <a:path extrusionOk="0" h="27" w="107">
                  <a:moveTo>
                    <a:pt x="1" y="0"/>
                  </a:moveTo>
                  <a:lnTo>
                    <a:pt x="98" y="27"/>
                  </a:lnTo>
                  <a:lnTo>
                    <a:pt x="107" y="9"/>
                  </a:lnTo>
                  <a:cubicBezTo>
                    <a:pt x="89" y="0"/>
                    <a:pt x="54"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28"/>
            <p:cNvSpPr/>
            <p:nvPr/>
          </p:nvSpPr>
          <p:spPr>
            <a:xfrm>
              <a:off x="683836" y="4145543"/>
              <a:ext cx="11123" cy="4733"/>
            </a:xfrm>
            <a:custGeom>
              <a:rect b="b" l="l" r="r" t="t"/>
              <a:pathLst>
                <a:path extrusionOk="0" h="45" w="63">
                  <a:moveTo>
                    <a:pt x="1" y="0"/>
                  </a:moveTo>
                  <a:lnTo>
                    <a:pt x="27" y="44"/>
                  </a:lnTo>
                  <a:lnTo>
                    <a:pt x="63"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28"/>
            <p:cNvSpPr/>
            <p:nvPr/>
          </p:nvSpPr>
          <p:spPr>
            <a:xfrm>
              <a:off x="456784" y="4171525"/>
              <a:ext cx="32487" cy="5680"/>
            </a:xfrm>
            <a:custGeom>
              <a:rect b="b" l="l" r="r" t="t"/>
              <a:pathLst>
                <a:path extrusionOk="0" h="54" w="184">
                  <a:moveTo>
                    <a:pt x="183" y="1"/>
                  </a:moveTo>
                  <a:lnTo>
                    <a:pt x="183" y="1"/>
                  </a:lnTo>
                  <a:cubicBezTo>
                    <a:pt x="170" y="3"/>
                    <a:pt x="158" y="6"/>
                    <a:pt x="145" y="11"/>
                  </a:cubicBezTo>
                  <a:lnTo>
                    <a:pt x="145" y="11"/>
                  </a:lnTo>
                  <a:cubicBezTo>
                    <a:pt x="157" y="8"/>
                    <a:pt x="170" y="5"/>
                    <a:pt x="183" y="1"/>
                  </a:cubicBezTo>
                  <a:close/>
                  <a:moveTo>
                    <a:pt x="145" y="11"/>
                  </a:moveTo>
                  <a:lnTo>
                    <a:pt x="145" y="11"/>
                  </a:lnTo>
                  <a:cubicBezTo>
                    <a:pt x="59" y="28"/>
                    <a:pt x="1" y="7"/>
                    <a:pt x="24" y="53"/>
                  </a:cubicBezTo>
                  <a:cubicBezTo>
                    <a:pt x="64" y="47"/>
                    <a:pt x="105" y="25"/>
                    <a:pt x="145"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28"/>
            <p:cNvSpPr/>
            <p:nvPr/>
          </p:nvSpPr>
          <p:spPr>
            <a:xfrm>
              <a:off x="2481361" y="5495738"/>
              <a:ext cx="14125" cy="17987"/>
            </a:xfrm>
            <a:custGeom>
              <a:rect b="b" l="l" r="r" t="t"/>
              <a:pathLst>
                <a:path extrusionOk="0" h="171" w="80">
                  <a:moveTo>
                    <a:pt x="19" y="1"/>
                  </a:moveTo>
                  <a:cubicBezTo>
                    <a:pt x="18" y="1"/>
                    <a:pt x="18" y="3"/>
                    <a:pt x="18" y="3"/>
                  </a:cubicBezTo>
                  <a:lnTo>
                    <a:pt x="18" y="12"/>
                  </a:lnTo>
                  <a:cubicBezTo>
                    <a:pt x="15" y="15"/>
                    <a:pt x="12" y="16"/>
                    <a:pt x="10" y="16"/>
                  </a:cubicBezTo>
                  <a:cubicBezTo>
                    <a:pt x="4" y="16"/>
                    <a:pt x="1" y="12"/>
                    <a:pt x="0" y="12"/>
                  </a:cubicBezTo>
                  <a:lnTo>
                    <a:pt x="0" y="12"/>
                  </a:lnTo>
                  <a:cubicBezTo>
                    <a:pt x="9" y="20"/>
                    <a:pt x="9" y="20"/>
                    <a:pt x="9" y="20"/>
                  </a:cubicBezTo>
                  <a:cubicBezTo>
                    <a:pt x="27" y="65"/>
                    <a:pt x="45" y="126"/>
                    <a:pt x="53" y="144"/>
                  </a:cubicBezTo>
                  <a:cubicBezTo>
                    <a:pt x="62" y="162"/>
                    <a:pt x="71" y="144"/>
                    <a:pt x="80" y="171"/>
                  </a:cubicBezTo>
                  <a:cubicBezTo>
                    <a:pt x="80" y="91"/>
                    <a:pt x="62" y="56"/>
                    <a:pt x="53" y="38"/>
                  </a:cubicBezTo>
                  <a:cubicBezTo>
                    <a:pt x="45" y="20"/>
                    <a:pt x="36" y="12"/>
                    <a:pt x="27" y="12"/>
                  </a:cubicBezTo>
                  <a:cubicBezTo>
                    <a:pt x="23" y="3"/>
                    <a:pt x="20"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28"/>
            <p:cNvSpPr/>
            <p:nvPr/>
          </p:nvSpPr>
          <p:spPr>
            <a:xfrm>
              <a:off x="2493897" y="5427260"/>
              <a:ext cx="1589" cy="13043"/>
            </a:xfrm>
            <a:custGeom>
              <a:rect b="b" l="l" r="r" t="t"/>
              <a:pathLst>
                <a:path extrusionOk="0" h="124" w="9">
                  <a:moveTo>
                    <a:pt x="9" y="0"/>
                  </a:moveTo>
                  <a:lnTo>
                    <a:pt x="0" y="106"/>
                  </a:lnTo>
                  <a:lnTo>
                    <a:pt x="9" y="12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28"/>
            <p:cNvSpPr/>
            <p:nvPr/>
          </p:nvSpPr>
          <p:spPr>
            <a:xfrm>
              <a:off x="2501665" y="5364042"/>
              <a:ext cx="15714" cy="49333"/>
            </a:xfrm>
            <a:custGeom>
              <a:rect b="b" l="l" r="r" t="t"/>
              <a:pathLst>
                <a:path extrusionOk="0" h="469" w="89">
                  <a:moveTo>
                    <a:pt x="89" y="1"/>
                  </a:moveTo>
                  <a:lnTo>
                    <a:pt x="89" y="1"/>
                  </a:lnTo>
                  <a:cubicBezTo>
                    <a:pt x="27" y="63"/>
                    <a:pt x="71" y="257"/>
                    <a:pt x="18" y="381"/>
                  </a:cubicBezTo>
                  <a:lnTo>
                    <a:pt x="0" y="398"/>
                  </a:lnTo>
                  <a:lnTo>
                    <a:pt x="36" y="469"/>
                  </a:lnTo>
                  <a:cubicBezTo>
                    <a:pt x="62" y="310"/>
                    <a:pt x="62" y="107"/>
                    <a:pt x="8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28"/>
            <p:cNvSpPr/>
            <p:nvPr/>
          </p:nvSpPr>
          <p:spPr>
            <a:xfrm>
              <a:off x="2542097" y="5323335"/>
              <a:ext cx="3355" cy="11150"/>
            </a:xfrm>
            <a:custGeom>
              <a:rect b="b" l="l" r="r" t="t"/>
              <a:pathLst>
                <a:path extrusionOk="0" h="106" w="19">
                  <a:moveTo>
                    <a:pt x="1" y="0"/>
                  </a:moveTo>
                  <a:lnTo>
                    <a:pt x="1" y="0"/>
                  </a:lnTo>
                  <a:cubicBezTo>
                    <a:pt x="1" y="0"/>
                    <a:pt x="1" y="2"/>
                    <a:pt x="1" y="3"/>
                  </a:cubicBezTo>
                  <a:lnTo>
                    <a:pt x="1" y="3"/>
                  </a:lnTo>
                  <a:cubicBezTo>
                    <a:pt x="1" y="1"/>
                    <a:pt x="1" y="0"/>
                    <a:pt x="1" y="0"/>
                  </a:cubicBezTo>
                  <a:close/>
                  <a:moveTo>
                    <a:pt x="1" y="3"/>
                  </a:moveTo>
                  <a:lnTo>
                    <a:pt x="1" y="3"/>
                  </a:lnTo>
                  <a:cubicBezTo>
                    <a:pt x="3" y="11"/>
                    <a:pt x="6" y="37"/>
                    <a:pt x="10" y="105"/>
                  </a:cubicBezTo>
                  <a:cubicBezTo>
                    <a:pt x="10" y="97"/>
                    <a:pt x="10" y="88"/>
                    <a:pt x="19" y="88"/>
                  </a:cubicBezTo>
                  <a:cubicBezTo>
                    <a:pt x="19" y="70"/>
                    <a:pt x="19" y="52"/>
                    <a:pt x="19" y="8"/>
                  </a:cubicBezTo>
                  <a:cubicBezTo>
                    <a:pt x="15" y="12"/>
                    <a:pt x="12" y="13"/>
                    <a:pt x="10" y="13"/>
                  </a:cubicBezTo>
                  <a:cubicBezTo>
                    <a:pt x="5" y="13"/>
                    <a:pt x="3" y="7"/>
                    <a:pt x="1"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28"/>
            <p:cNvSpPr/>
            <p:nvPr/>
          </p:nvSpPr>
          <p:spPr>
            <a:xfrm>
              <a:off x="2544922" y="5331118"/>
              <a:ext cx="1942" cy="4207"/>
            </a:xfrm>
            <a:custGeom>
              <a:rect b="b" l="l" r="r" t="t"/>
              <a:pathLst>
                <a:path extrusionOk="0" h="40" w="11">
                  <a:moveTo>
                    <a:pt x="8" y="1"/>
                  </a:moveTo>
                  <a:cubicBezTo>
                    <a:pt x="7" y="1"/>
                    <a:pt x="6" y="4"/>
                    <a:pt x="3" y="14"/>
                  </a:cubicBezTo>
                  <a:cubicBezTo>
                    <a:pt x="0" y="33"/>
                    <a:pt x="0" y="40"/>
                    <a:pt x="1" y="40"/>
                  </a:cubicBezTo>
                  <a:cubicBezTo>
                    <a:pt x="3" y="40"/>
                    <a:pt x="11"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28"/>
            <p:cNvSpPr/>
            <p:nvPr/>
          </p:nvSpPr>
          <p:spPr>
            <a:xfrm>
              <a:off x="2543686" y="5289674"/>
              <a:ext cx="7945" cy="15989"/>
            </a:xfrm>
            <a:custGeom>
              <a:rect b="b" l="l" r="r" t="t"/>
              <a:pathLst>
                <a:path extrusionOk="0" h="152" w="45">
                  <a:moveTo>
                    <a:pt x="27" y="0"/>
                  </a:moveTo>
                  <a:cubicBezTo>
                    <a:pt x="19" y="0"/>
                    <a:pt x="10" y="23"/>
                    <a:pt x="1" y="55"/>
                  </a:cubicBezTo>
                  <a:lnTo>
                    <a:pt x="18" y="152"/>
                  </a:lnTo>
                  <a:cubicBezTo>
                    <a:pt x="33" y="137"/>
                    <a:pt x="36" y="65"/>
                    <a:pt x="41" y="65"/>
                  </a:cubicBezTo>
                  <a:cubicBezTo>
                    <a:pt x="42" y="65"/>
                    <a:pt x="43" y="67"/>
                    <a:pt x="45" y="72"/>
                  </a:cubicBezTo>
                  <a:cubicBezTo>
                    <a:pt x="41" y="21"/>
                    <a:pt x="34" y="0"/>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28"/>
            <p:cNvSpPr/>
            <p:nvPr/>
          </p:nvSpPr>
          <p:spPr>
            <a:xfrm>
              <a:off x="2535918" y="5285151"/>
              <a:ext cx="3355" cy="5680"/>
            </a:xfrm>
            <a:custGeom>
              <a:rect b="b" l="l" r="r" t="t"/>
              <a:pathLst>
                <a:path extrusionOk="0" h="54" w="19">
                  <a:moveTo>
                    <a:pt x="1" y="0"/>
                  </a:moveTo>
                  <a:lnTo>
                    <a:pt x="9" y="53"/>
                  </a:lnTo>
                  <a:cubicBezTo>
                    <a:pt x="18" y="45"/>
                    <a:pt x="18"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28"/>
            <p:cNvSpPr/>
            <p:nvPr/>
          </p:nvSpPr>
          <p:spPr>
            <a:xfrm>
              <a:off x="2531327" y="5290726"/>
              <a:ext cx="9534" cy="11255"/>
            </a:xfrm>
            <a:custGeom>
              <a:rect b="b" l="l" r="r" t="t"/>
              <a:pathLst>
                <a:path extrusionOk="0" h="107" w="54">
                  <a:moveTo>
                    <a:pt x="35" y="0"/>
                  </a:moveTo>
                  <a:lnTo>
                    <a:pt x="35" y="0"/>
                  </a:lnTo>
                  <a:cubicBezTo>
                    <a:pt x="27" y="9"/>
                    <a:pt x="1" y="18"/>
                    <a:pt x="43" y="44"/>
                  </a:cubicBezTo>
                  <a:lnTo>
                    <a:pt x="43" y="44"/>
                  </a:lnTo>
                  <a:lnTo>
                    <a:pt x="35" y="0"/>
                  </a:lnTo>
                  <a:close/>
                  <a:moveTo>
                    <a:pt x="39" y="43"/>
                  </a:moveTo>
                  <a:cubicBezTo>
                    <a:pt x="31" y="43"/>
                    <a:pt x="45" y="68"/>
                    <a:pt x="53" y="106"/>
                  </a:cubicBezTo>
                  <a:lnTo>
                    <a:pt x="43" y="44"/>
                  </a:lnTo>
                  <a:lnTo>
                    <a:pt x="43" y="44"/>
                  </a:lnTo>
                  <a:cubicBezTo>
                    <a:pt x="43" y="44"/>
                    <a:pt x="44" y="44"/>
                    <a:pt x="44" y="45"/>
                  </a:cubicBezTo>
                  <a:cubicBezTo>
                    <a:pt x="44" y="44"/>
                    <a:pt x="43" y="44"/>
                    <a:pt x="43" y="44"/>
                  </a:cubicBezTo>
                  <a:lnTo>
                    <a:pt x="43" y="44"/>
                  </a:lnTo>
                  <a:lnTo>
                    <a:pt x="43" y="44"/>
                  </a:lnTo>
                  <a:lnTo>
                    <a:pt x="43" y="44"/>
                  </a:lnTo>
                  <a:cubicBezTo>
                    <a:pt x="41" y="43"/>
                    <a:pt x="40" y="43"/>
                    <a:pt x="39" y="4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28"/>
            <p:cNvSpPr/>
            <p:nvPr/>
          </p:nvSpPr>
          <p:spPr>
            <a:xfrm>
              <a:off x="2531327" y="5308398"/>
              <a:ext cx="7945" cy="16830"/>
            </a:xfrm>
            <a:custGeom>
              <a:rect b="b" l="l" r="r" t="t"/>
              <a:pathLst>
                <a:path extrusionOk="0" h="160" w="45">
                  <a:moveTo>
                    <a:pt x="44" y="0"/>
                  </a:moveTo>
                  <a:cubicBezTo>
                    <a:pt x="33" y="39"/>
                    <a:pt x="26" y="81"/>
                    <a:pt x="17" y="81"/>
                  </a:cubicBezTo>
                  <a:cubicBezTo>
                    <a:pt x="12" y="81"/>
                    <a:pt x="7" y="66"/>
                    <a:pt x="0" y="27"/>
                  </a:cubicBezTo>
                  <a:lnTo>
                    <a:pt x="0" y="27"/>
                  </a:lnTo>
                  <a:cubicBezTo>
                    <a:pt x="4" y="117"/>
                    <a:pt x="14" y="160"/>
                    <a:pt x="23" y="160"/>
                  </a:cubicBezTo>
                  <a:cubicBezTo>
                    <a:pt x="34" y="160"/>
                    <a:pt x="44" y="104"/>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28"/>
            <p:cNvSpPr/>
            <p:nvPr/>
          </p:nvSpPr>
          <p:spPr>
            <a:xfrm>
              <a:off x="2503255" y="5359414"/>
              <a:ext cx="7945" cy="14095"/>
            </a:xfrm>
            <a:custGeom>
              <a:rect b="b" l="l" r="r" t="t"/>
              <a:pathLst>
                <a:path extrusionOk="0" h="134" w="45">
                  <a:moveTo>
                    <a:pt x="27" y="1"/>
                  </a:moveTo>
                  <a:lnTo>
                    <a:pt x="0" y="71"/>
                  </a:lnTo>
                  <a:lnTo>
                    <a:pt x="9" y="133"/>
                  </a:lnTo>
                  <a:cubicBezTo>
                    <a:pt x="9" y="107"/>
                    <a:pt x="44"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28"/>
            <p:cNvSpPr/>
            <p:nvPr/>
          </p:nvSpPr>
          <p:spPr>
            <a:xfrm>
              <a:off x="2534329" y="5228455"/>
              <a:ext cx="7945" cy="13148"/>
            </a:xfrm>
            <a:custGeom>
              <a:rect b="b" l="l" r="r" t="t"/>
              <a:pathLst>
                <a:path extrusionOk="0" h="125" w="45">
                  <a:moveTo>
                    <a:pt x="45" y="1"/>
                  </a:moveTo>
                  <a:cubicBezTo>
                    <a:pt x="36" y="1"/>
                    <a:pt x="18" y="45"/>
                    <a:pt x="1" y="54"/>
                  </a:cubicBezTo>
                  <a:lnTo>
                    <a:pt x="27" y="124"/>
                  </a:lnTo>
                  <a:cubicBezTo>
                    <a:pt x="27" y="80"/>
                    <a:pt x="27"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28"/>
            <p:cNvSpPr/>
            <p:nvPr/>
          </p:nvSpPr>
          <p:spPr>
            <a:xfrm>
              <a:off x="2528149" y="5221933"/>
              <a:ext cx="6356" cy="12202"/>
            </a:xfrm>
            <a:custGeom>
              <a:rect b="b" l="l" r="r" t="t"/>
              <a:pathLst>
                <a:path extrusionOk="0" h="116" w="36">
                  <a:moveTo>
                    <a:pt x="0" y="1"/>
                  </a:moveTo>
                  <a:cubicBezTo>
                    <a:pt x="9" y="107"/>
                    <a:pt x="18" y="116"/>
                    <a:pt x="36" y="11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28"/>
            <p:cNvSpPr/>
            <p:nvPr/>
          </p:nvSpPr>
          <p:spPr>
            <a:xfrm>
              <a:off x="2523382" y="5279576"/>
              <a:ext cx="9534" cy="22405"/>
            </a:xfrm>
            <a:custGeom>
              <a:rect b="b" l="l" r="r" t="t"/>
              <a:pathLst>
                <a:path extrusionOk="0" h="213" w="54">
                  <a:moveTo>
                    <a:pt x="1" y="0"/>
                  </a:moveTo>
                  <a:lnTo>
                    <a:pt x="1" y="36"/>
                  </a:lnTo>
                  <a:lnTo>
                    <a:pt x="54" y="21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28"/>
            <p:cNvSpPr/>
            <p:nvPr/>
          </p:nvSpPr>
          <p:spPr>
            <a:xfrm>
              <a:off x="2528149" y="5180173"/>
              <a:ext cx="11123" cy="10308"/>
            </a:xfrm>
            <a:custGeom>
              <a:rect b="b" l="l" r="r" t="t"/>
              <a:pathLst>
                <a:path extrusionOk="0" h="98" w="63">
                  <a:moveTo>
                    <a:pt x="0" y="1"/>
                  </a:moveTo>
                  <a:lnTo>
                    <a:pt x="27" y="45"/>
                  </a:lnTo>
                  <a:lnTo>
                    <a:pt x="62" y="9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28"/>
            <p:cNvSpPr/>
            <p:nvPr/>
          </p:nvSpPr>
          <p:spPr>
            <a:xfrm>
              <a:off x="2517202" y="5133786"/>
              <a:ext cx="15714" cy="23141"/>
            </a:xfrm>
            <a:custGeom>
              <a:rect b="b" l="l" r="r" t="t"/>
              <a:pathLst>
                <a:path extrusionOk="0" h="220" w="89">
                  <a:moveTo>
                    <a:pt x="1" y="0"/>
                  </a:moveTo>
                  <a:lnTo>
                    <a:pt x="1" y="0"/>
                  </a:lnTo>
                  <a:cubicBezTo>
                    <a:pt x="27" y="53"/>
                    <a:pt x="36" y="124"/>
                    <a:pt x="36" y="212"/>
                  </a:cubicBezTo>
                  <a:cubicBezTo>
                    <a:pt x="40" y="217"/>
                    <a:pt x="43" y="219"/>
                    <a:pt x="46" y="219"/>
                  </a:cubicBezTo>
                  <a:cubicBezTo>
                    <a:pt x="59" y="219"/>
                    <a:pt x="64" y="175"/>
                    <a:pt x="77" y="175"/>
                  </a:cubicBezTo>
                  <a:cubicBezTo>
                    <a:pt x="80" y="175"/>
                    <a:pt x="84" y="178"/>
                    <a:pt x="89" y="186"/>
                  </a:cubicBezTo>
                  <a:cubicBezTo>
                    <a:pt x="62" y="106"/>
                    <a:pt x="27" y="53"/>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28"/>
            <p:cNvSpPr/>
            <p:nvPr/>
          </p:nvSpPr>
          <p:spPr>
            <a:xfrm>
              <a:off x="2507845" y="5123582"/>
              <a:ext cx="9534" cy="10308"/>
            </a:xfrm>
            <a:custGeom>
              <a:rect b="b" l="l" r="r" t="t"/>
              <a:pathLst>
                <a:path extrusionOk="0" h="98" w="54">
                  <a:moveTo>
                    <a:pt x="1" y="0"/>
                  </a:moveTo>
                  <a:cubicBezTo>
                    <a:pt x="18" y="35"/>
                    <a:pt x="36" y="62"/>
                    <a:pt x="54" y="97"/>
                  </a:cubicBezTo>
                  <a:cubicBezTo>
                    <a:pt x="45" y="62"/>
                    <a:pt x="27" y="3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28"/>
            <p:cNvSpPr/>
            <p:nvPr/>
          </p:nvSpPr>
          <p:spPr>
            <a:xfrm>
              <a:off x="2524971" y="5193217"/>
              <a:ext cx="4944" cy="9362"/>
            </a:xfrm>
            <a:custGeom>
              <a:rect b="b" l="l" r="r" t="t"/>
              <a:pathLst>
                <a:path extrusionOk="0" h="89" w="28">
                  <a:moveTo>
                    <a:pt x="27" y="0"/>
                  </a:moveTo>
                  <a:lnTo>
                    <a:pt x="1" y="44"/>
                  </a:lnTo>
                  <a:cubicBezTo>
                    <a:pt x="1" y="62"/>
                    <a:pt x="1" y="80"/>
                    <a:pt x="1" y="89"/>
                  </a:cubicBezTo>
                  <a:cubicBezTo>
                    <a:pt x="10" y="80"/>
                    <a:pt x="27" y="62"/>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28"/>
            <p:cNvSpPr/>
            <p:nvPr/>
          </p:nvSpPr>
          <p:spPr>
            <a:xfrm>
              <a:off x="2521970" y="5188589"/>
              <a:ext cx="1589" cy="10308"/>
            </a:xfrm>
            <a:custGeom>
              <a:rect b="b" l="l" r="r" t="t"/>
              <a:pathLst>
                <a:path extrusionOk="0" h="98" w="9">
                  <a:moveTo>
                    <a:pt x="0" y="0"/>
                  </a:moveTo>
                  <a:cubicBezTo>
                    <a:pt x="0" y="7"/>
                    <a:pt x="5" y="28"/>
                    <a:pt x="8" y="57"/>
                  </a:cubicBezTo>
                  <a:lnTo>
                    <a:pt x="8" y="57"/>
                  </a:lnTo>
                  <a:cubicBezTo>
                    <a:pt x="5" y="24"/>
                    <a:pt x="0" y="7"/>
                    <a:pt x="0" y="0"/>
                  </a:cubicBezTo>
                  <a:close/>
                  <a:moveTo>
                    <a:pt x="8" y="57"/>
                  </a:moveTo>
                  <a:cubicBezTo>
                    <a:pt x="8" y="69"/>
                    <a:pt x="9" y="82"/>
                    <a:pt x="9" y="97"/>
                  </a:cubicBezTo>
                  <a:lnTo>
                    <a:pt x="9" y="88"/>
                  </a:lnTo>
                  <a:cubicBezTo>
                    <a:pt x="9" y="77"/>
                    <a:pt x="8" y="67"/>
                    <a:pt x="8" y="5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28"/>
            <p:cNvSpPr/>
            <p:nvPr/>
          </p:nvSpPr>
          <p:spPr>
            <a:xfrm>
              <a:off x="2524971" y="5202473"/>
              <a:ext cx="177" cy="1999"/>
            </a:xfrm>
            <a:custGeom>
              <a:rect b="b" l="l" r="r" t="t"/>
              <a:pathLst>
                <a:path extrusionOk="0" h="19" w="1">
                  <a:moveTo>
                    <a:pt x="1" y="18"/>
                  </a:moveTo>
                  <a:lnTo>
                    <a:pt x="1" y="1"/>
                  </a:lnTo>
                  <a:cubicBezTo>
                    <a:pt x="1" y="9"/>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28"/>
            <p:cNvSpPr/>
            <p:nvPr/>
          </p:nvSpPr>
          <p:spPr>
            <a:xfrm>
              <a:off x="2512612" y="5240131"/>
              <a:ext cx="14125" cy="12622"/>
            </a:xfrm>
            <a:custGeom>
              <a:rect b="b" l="l" r="r" t="t"/>
              <a:pathLst>
                <a:path extrusionOk="0" h="120" w="80">
                  <a:moveTo>
                    <a:pt x="23" y="1"/>
                  </a:moveTo>
                  <a:cubicBezTo>
                    <a:pt x="14" y="1"/>
                    <a:pt x="6" y="16"/>
                    <a:pt x="0" y="58"/>
                  </a:cubicBezTo>
                  <a:cubicBezTo>
                    <a:pt x="11" y="71"/>
                    <a:pt x="19" y="74"/>
                    <a:pt x="26" y="74"/>
                  </a:cubicBezTo>
                  <a:cubicBezTo>
                    <a:pt x="32" y="74"/>
                    <a:pt x="37" y="72"/>
                    <a:pt x="42" y="72"/>
                  </a:cubicBezTo>
                  <a:cubicBezTo>
                    <a:pt x="53" y="72"/>
                    <a:pt x="63" y="79"/>
                    <a:pt x="80" y="119"/>
                  </a:cubicBezTo>
                  <a:cubicBezTo>
                    <a:pt x="67" y="77"/>
                    <a:pt x="43"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28"/>
            <p:cNvSpPr/>
            <p:nvPr/>
          </p:nvSpPr>
          <p:spPr>
            <a:xfrm>
              <a:off x="2518792" y="5209942"/>
              <a:ext cx="7945" cy="13043"/>
            </a:xfrm>
            <a:custGeom>
              <a:rect b="b" l="l" r="r" t="t"/>
              <a:pathLst>
                <a:path extrusionOk="0" h="124" w="45">
                  <a:moveTo>
                    <a:pt x="0" y="0"/>
                  </a:moveTo>
                  <a:lnTo>
                    <a:pt x="9" y="115"/>
                  </a:lnTo>
                  <a:cubicBezTo>
                    <a:pt x="15" y="115"/>
                    <a:pt x="20" y="105"/>
                    <a:pt x="27" y="105"/>
                  </a:cubicBezTo>
                  <a:cubicBezTo>
                    <a:pt x="32" y="105"/>
                    <a:pt x="37" y="110"/>
                    <a:pt x="45" y="124"/>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28"/>
            <p:cNvSpPr/>
            <p:nvPr/>
          </p:nvSpPr>
          <p:spPr>
            <a:xfrm>
              <a:off x="2515613" y="5204367"/>
              <a:ext cx="3355" cy="5680"/>
            </a:xfrm>
            <a:custGeom>
              <a:rect b="b" l="l" r="r" t="t"/>
              <a:pathLst>
                <a:path extrusionOk="0" h="54" w="19">
                  <a:moveTo>
                    <a:pt x="1" y="0"/>
                  </a:moveTo>
                  <a:lnTo>
                    <a:pt x="18" y="53"/>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28"/>
            <p:cNvSpPr/>
            <p:nvPr/>
          </p:nvSpPr>
          <p:spPr>
            <a:xfrm>
              <a:off x="2500076" y="5128211"/>
              <a:ext cx="12006" cy="22300"/>
            </a:xfrm>
            <a:custGeom>
              <a:rect b="b" l="l" r="r" t="t"/>
              <a:pathLst>
                <a:path extrusionOk="0" h="212" w="68">
                  <a:moveTo>
                    <a:pt x="0" y="0"/>
                  </a:moveTo>
                  <a:cubicBezTo>
                    <a:pt x="9" y="71"/>
                    <a:pt x="18" y="141"/>
                    <a:pt x="36" y="203"/>
                  </a:cubicBezTo>
                  <a:cubicBezTo>
                    <a:pt x="43" y="207"/>
                    <a:pt x="50" y="212"/>
                    <a:pt x="56" y="212"/>
                  </a:cubicBezTo>
                  <a:cubicBezTo>
                    <a:pt x="63" y="212"/>
                    <a:pt x="68" y="201"/>
                    <a:pt x="62" y="159"/>
                  </a:cubicBezTo>
                  <a:cubicBezTo>
                    <a:pt x="36" y="115"/>
                    <a:pt x="18" y="62"/>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28"/>
            <p:cNvSpPr/>
            <p:nvPr/>
          </p:nvSpPr>
          <p:spPr>
            <a:xfrm>
              <a:off x="2515613" y="5169970"/>
              <a:ext cx="1766" cy="1052"/>
            </a:xfrm>
            <a:custGeom>
              <a:rect b="b" l="l" r="r" t="t"/>
              <a:pathLst>
                <a:path extrusionOk="0" h="10" w="10">
                  <a:moveTo>
                    <a:pt x="1" y="1"/>
                  </a:moveTo>
                  <a:cubicBezTo>
                    <a:pt x="1" y="9"/>
                    <a:pt x="1" y="9"/>
                    <a:pt x="10" y="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28"/>
            <p:cNvSpPr/>
            <p:nvPr/>
          </p:nvSpPr>
          <p:spPr>
            <a:xfrm>
              <a:off x="2472004" y="5066886"/>
              <a:ext cx="1766" cy="1052"/>
            </a:xfrm>
            <a:custGeom>
              <a:rect b="b" l="l" r="r" t="t"/>
              <a:pathLst>
                <a:path extrusionOk="0" h="10" w="10">
                  <a:moveTo>
                    <a:pt x="9" y="0"/>
                  </a:moveTo>
                  <a:lnTo>
                    <a:pt x="1" y="9"/>
                  </a:ln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28"/>
            <p:cNvSpPr/>
            <p:nvPr/>
          </p:nvSpPr>
          <p:spPr>
            <a:xfrm>
              <a:off x="2505020" y="5148933"/>
              <a:ext cx="6180" cy="12833"/>
            </a:xfrm>
            <a:custGeom>
              <a:rect b="b" l="l" r="r" t="t"/>
              <a:pathLst>
                <a:path extrusionOk="0" h="122" w="35">
                  <a:moveTo>
                    <a:pt x="1" y="0"/>
                  </a:moveTo>
                  <a:cubicBezTo>
                    <a:pt x="0" y="0"/>
                    <a:pt x="3" y="5"/>
                    <a:pt x="8" y="15"/>
                  </a:cubicBezTo>
                  <a:cubicBezTo>
                    <a:pt x="8" y="68"/>
                    <a:pt x="25" y="95"/>
                    <a:pt x="34" y="121"/>
                  </a:cubicBezTo>
                  <a:cubicBezTo>
                    <a:pt x="25" y="86"/>
                    <a:pt x="17" y="50"/>
                    <a:pt x="8" y="6"/>
                  </a:cubicBezTo>
                  <a:cubicBezTo>
                    <a:pt x="4" y="3"/>
                    <a:pt x="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28"/>
            <p:cNvSpPr/>
            <p:nvPr/>
          </p:nvSpPr>
          <p:spPr>
            <a:xfrm>
              <a:off x="2498487" y="5106857"/>
              <a:ext cx="1766" cy="9362"/>
            </a:xfrm>
            <a:custGeom>
              <a:rect b="b" l="l" r="r" t="t"/>
              <a:pathLst>
                <a:path extrusionOk="0" h="89" w="10">
                  <a:moveTo>
                    <a:pt x="1" y="0"/>
                  </a:moveTo>
                  <a:cubicBezTo>
                    <a:pt x="1" y="27"/>
                    <a:pt x="1" y="62"/>
                    <a:pt x="1" y="88"/>
                  </a:cubicBezTo>
                  <a:cubicBezTo>
                    <a:pt x="9" y="62"/>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28"/>
            <p:cNvSpPr/>
            <p:nvPr/>
          </p:nvSpPr>
          <p:spPr>
            <a:xfrm>
              <a:off x="2517202" y="5167551"/>
              <a:ext cx="1766" cy="1578"/>
            </a:xfrm>
            <a:custGeom>
              <a:rect b="b" l="l" r="r" t="t"/>
              <a:pathLst>
                <a:path extrusionOk="0" h="15" w="10">
                  <a:moveTo>
                    <a:pt x="8" y="0"/>
                  </a:moveTo>
                  <a:cubicBezTo>
                    <a:pt x="6" y="0"/>
                    <a:pt x="4" y="2"/>
                    <a:pt x="1" y="6"/>
                  </a:cubicBezTo>
                  <a:lnTo>
                    <a:pt x="9" y="15"/>
                  </a:lnTo>
                  <a:cubicBezTo>
                    <a:pt x="9" y="4"/>
                    <a:pt x="9"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28"/>
            <p:cNvSpPr/>
            <p:nvPr/>
          </p:nvSpPr>
          <p:spPr>
            <a:xfrm>
              <a:off x="2512612" y="5161660"/>
              <a:ext cx="4767" cy="8415"/>
            </a:xfrm>
            <a:custGeom>
              <a:rect b="b" l="l" r="r" t="t"/>
              <a:pathLst>
                <a:path extrusionOk="0" h="80" w="27">
                  <a:moveTo>
                    <a:pt x="0" y="0"/>
                  </a:moveTo>
                  <a:cubicBezTo>
                    <a:pt x="0" y="27"/>
                    <a:pt x="9" y="53"/>
                    <a:pt x="27" y="80"/>
                  </a:cubicBezTo>
                  <a:cubicBezTo>
                    <a:pt x="27" y="71"/>
                    <a:pt x="27" y="62"/>
                    <a:pt x="27" y="62"/>
                  </a:cubicBezTo>
                  <a:cubicBezTo>
                    <a:pt x="18" y="35"/>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28"/>
            <p:cNvSpPr/>
            <p:nvPr/>
          </p:nvSpPr>
          <p:spPr>
            <a:xfrm>
              <a:off x="2420626" y="5041956"/>
              <a:ext cx="51555" cy="41339"/>
            </a:xfrm>
            <a:custGeom>
              <a:rect b="b" l="l" r="r" t="t"/>
              <a:pathLst>
                <a:path extrusionOk="0" h="393" w="292">
                  <a:moveTo>
                    <a:pt x="15" y="0"/>
                  </a:moveTo>
                  <a:cubicBezTo>
                    <a:pt x="10" y="0"/>
                    <a:pt x="5" y="2"/>
                    <a:pt x="0" y="8"/>
                  </a:cubicBezTo>
                  <a:lnTo>
                    <a:pt x="53" y="123"/>
                  </a:lnTo>
                  <a:cubicBezTo>
                    <a:pt x="53" y="123"/>
                    <a:pt x="53" y="124"/>
                    <a:pt x="52" y="124"/>
                  </a:cubicBezTo>
                  <a:cubicBezTo>
                    <a:pt x="49" y="124"/>
                    <a:pt x="35" y="109"/>
                    <a:pt x="28" y="109"/>
                  </a:cubicBezTo>
                  <a:cubicBezTo>
                    <a:pt x="25" y="109"/>
                    <a:pt x="24" y="112"/>
                    <a:pt x="27" y="123"/>
                  </a:cubicBezTo>
                  <a:cubicBezTo>
                    <a:pt x="62" y="123"/>
                    <a:pt x="124" y="237"/>
                    <a:pt x="124" y="352"/>
                  </a:cubicBezTo>
                  <a:cubicBezTo>
                    <a:pt x="139" y="380"/>
                    <a:pt x="157" y="392"/>
                    <a:pt x="176" y="392"/>
                  </a:cubicBezTo>
                  <a:cubicBezTo>
                    <a:pt x="223" y="392"/>
                    <a:pt x="273" y="321"/>
                    <a:pt x="292" y="246"/>
                  </a:cubicBezTo>
                  <a:cubicBezTo>
                    <a:pt x="283" y="246"/>
                    <a:pt x="265" y="246"/>
                    <a:pt x="212" y="149"/>
                  </a:cubicBezTo>
                  <a:lnTo>
                    <a:pt x="212" y="149"/>
                  </a:lnTo>
                  <a:cubicBezTo>
                    <a:pt x="212" y="186"/>
                    <a:pt x="237" y="335"/>
                    <a:pt x="208" y="335"/>
                  </a:cubicBezTo>
                  <a:cubicBezTo>
                    <a:pt x="203" y="335"/>
                    <a:pt x="196" y="330"/>
                    <a:pt x="186" y="317"/>
                  </a:cubicBezTo>
                  <a:cubicBezTo>
                    <a:pt x="133" y="176"/>
                    <a:pt x="168" y="193"/>
                    <a:pt x="159" y="123"/>
                  </a:cubicBezTo>
                  <a:lnTo>
                    <a:pt x="159" y="123"/>
                  </a:lnTo>
                  <a:cubicBezTo>
                    <a:pt x="157" y="132"/>
                    <a:pt x="153" y="136"/>
                    <a:pt x="148" y="136"/>
                  </a:cubicBezTo>
                  <a:cubicBezTo>
                    <a:pt x="121" y="136"/>
                    <a:pt x="56"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28"/>
            <p:cNvSpPr/>
            <p:nvPr/>
          </p:nvSpPr>
          <p:spPr>
            <a:xfrm>
              <a:off x="2473593" y="5067833"/>
              <a:ext cx="11123" cy="27033"/>
            </a:xfrm>
            <a:custGeom>
              <a:rect b="b" l="l" r="r" t="t"/>
              <a:pathLst>
                <a:path extrusionOk="0" h="257" w="63">
                  <a:moveTo>
                    <a:pt x="0" y="0"/>
                  </a:moveTo>
                  <a:lnTo>
                    <a:pt x="58" y="207"/>
                  </a:lnTo>
                  <a:lnTo>
                    <a:pt x="58" y="207"/>
                  </a:lnTo>
                  <a:cubicBezTo>
                    <a:pt x="58" y="172"/>
                    <a:pt x="62" y="134"/>
                    <a:pt x="62" y="80"/>
                  </a:cubicBezTo>
                  <a:cubicBezTo>
                    <a:pt x="27" y="9"/>
                    <a:pt x="9" y="0"/>
                    <a:pt x="0" y="0"/>
                  </a:cubicBezTo>
                  <a:close/>
                  <a:moveTo>
                    <a:pt x="58" y="207"/>
                  </a:moveTo>
                  <a:cubicBezTo>
                    <a:pt x="58" y="210"/>
                    <a:pt x="58" y="214"/>
                    <a:pt x="58" y="217"/>
                  </a:cubicBezTo>
                  <a:lnTo>
                    <a:pt x="58" y="217"/>
                  </a:lnTo>
                  <a:lnTo>
                    <a:pt x="53" y="212"/>
                  </a:lnTo>
                  <a:lnTo>
                    <a:pt x="53" y="212"/>
                  </a:lnTo>
                  <a:lnTo>
                    <a:pt x="62" y="256"/>
                  </a:lnTo>
                  <a:cubicBezTo>
                    <a:pt x="60" y="243"/>
                    <a:pt x="59" y="230"/>
                    <a:pt x="58" y="217"/>
                  </a:cubicBezTo>
                  <a:lnTo>
                    <a:pt x="58" y="217"/>
                  </a:lnTo>
                  <a:lnTo>
                    <a:pt x="62" y="221"/>
                  </a:lnTo>
                  <a:lnTo>
                    <a:pt x="58" y="20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28"/>
            <p:cNvSpPr/>
            <p:nvPr/>
          </p:nvSpPr>
          <p:spPr>
            <a:xfrm>
              <a:off x="2475182" y="5094761"/>
              <a:ext cx="25071" cy="33555"/>
            </a:xfrm>
            <a:custGeom>
              <a:rect b="b" l="l" r="r" t="t"/>
              <a:pathLst>
                <a:path extrusionOk="0" h="319" w="142">
                  <a:moveTo>
                    <a:pt x="133" y="203"/>
                  </a:moveTo>
                  <a:lnTo>
                    <a:pt x="133" y="203"/>
                  </a:lnTo>
                  <a:cubicBezTo>
                    <a:pt x="133" y="203"/>
                    <a:pt x="133" y="203"/>
                    <a:pt x="133" y="203"/>
                  </a:cubicBezTo>
                  <a:close/>
                  <a:moveTo>
                    <a:pt x="53" y="0"/>
                  </a:moveTo>
                  <a:cubicBezTo>
                    <a:pt x="62" y="44"/>
                    <a:pt x="80" y="97"/>
                    <a:pt x="115" y="203"/>
                  </a:cubicBezTo>
                  <a:cubicBezTo>
                    <a:pt x="112" y="182"/>
                    <a:pt x="111" y="174"/>
                    <a:pt x="111" y="174"/>
                  </a:cubicBezTo>
                  <a:lnTo>
                    <a:pt x="111" y="174"/>
                  </a:lnTo>
                  <a:cubicBezTo>
                    <a:pt x="112" y="174"/>
                    <a:pt x="118" y="201"/>
                    <a:pt x="124" y="212"/>
                  </a:cubicBezTo>
                  <a:lnTo>
                    <a:pt x="133" y="212"/>
                  </a:lnTo>
                  <a:lnTo>
                    <a:pt x="53" y="0"/>
                  </a:lnTo>
                  <a:close/>
                  <a:moveTo>
                    <a:pt x="25" y="121"/>
                  </a:moveTo>
                  <a:cubicBezTo>
                    <a:pt x="15" y="121"/>
                    <a:pt x="7" y="129"/>
                    <a:pt x="0" y="150"/>
                  </a:cubicBezTo>
                  <a:cubicBezTo>
                    <a:pt x="35" y="283"/>
                    <a:pt x="53" y="230"/>
                    <a:pt x="88" y="309"/>
                  </a:cubicBezTo>
                  <a:cubicBezTo>
                    <a:pt x="69" y="242"/>
                    <a:pt x="65" y="223"/>
                    <a:pt x="69" y="223"/>
                  </a:cubicBezTo>
                  <a:cubicBezTo>
                    <a:pt x="74" y="223"/>
                    <a:pt x="92" y="257"/>
                    <a:pt x="102" y="257"/>
                  </a:cubicBezTo>
                  <a:cubicBezTo>
                    <a:pt x="108" y="257"/>
                    <a:pt x="111" y="244"/>
                    <a:pt x="106" y="203"/>
                  </a:cubicBezTo>
                  <a:lnTo>
                    <a:pt x="106" y="203"/>
                  </a:lnTo>
                  <a:cubicBezTo>
                    <a:pt x="124" y="248"/>
                    <a:pt x="133" y="283"/>
                    <a:pt x="141" y="318"/>
                  </a:cubicBezTo>
                  <a:cubicBezTo>
                    <a:pt x="141" y="283"/>
                    <a:pt x="133" y="239"/>
                    <a:pt x="133" y="203"/>
                  </a:cubicBezTo>
                  <a:lnTo>
                    <a:pt x="133" y="212"/>
                  </a:lnTo>
                  <a:cubicBezTo>
                    <a:pt x="133" y="217"/>
                    <a:pt x="130" y="219"/>
                    <a:pt x="128" y="219"/>
                  </a:cubicBezTo>
                  <a:cubicBezTo>
                    <a:pt x="126" y="219"/>
                    <a:pt x="124" y="217"/>
                    <a:pt x="124" y="212"/>
                  </a:cubicBezTo>
                  <a:cubicBezTo>
                    <a:pt x="124" y="212"/>
                    <a:pt x="115" y="203"/>
                    <a:pt x="115" y="203"/>
                  </a:cubicBezTo>
                  <a:cubicBezTo>
                    <a:pt x="82" y="184"/>
                    <a:pt x="50" y="121"/>
                    <a:pt x="25" y="12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28"/>
            <p:cNvSpPr/>
            <p:nvPr/>
          </p:nvSpPr>
          <p:spPr>
            <a:xfrm>
              <a:off x="2496898" y="5232768"/>
              <a:ext cx="1766" cy="2314"/>
            </a:xfrm>
            <a:custGeom>
              <a:rect b="b" l="l" r="r" t="t"/>
              <a:pathLst>
                <a:path extrusionOk="0" h="22" w="10">
                  <a:moveTo>
                    <a:pt x="6" y="0"/>
                  </a:moveTo>
                  <a:cubicBezTo>
                    <a:pt x="3" y="0"/>
                    <a:pt x="1" y="7"/>
                    <a:pt x="1" y="22"/>
                  </a:cubicBezTo>
                  <a:cubicBezTo>
                    <a:pt x="10" y="13"/>
                    <a:pt x="10" y="13"/>
                    <a:pt x="10" y="13"/>
                  </a:cubicBezTo>
                  <a:cubicBezTo>
                    <a:pt x="10" y="5"/>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28"/>
            <p:cNvSpPr/>
            <p:nvPr/>
          </p:nvSpPr>
          <p:spPr>
            <a:xfrm>
              <a:off x="2498487" y="5212466"/>
              <a:ext cx="14301" cy="27559"/>
            </a:xfrm>
            <a:custGeom>
              <a:rect b="b" l="l" r="r" t="t"/>
              <a:pathLst>
                <a:path extrusionOk="0" h="262" w="81">
                  <a:moveTo>
                    <a:pt x="78" y="1"/>
                  </a:moveTo>
                  <a:cubicBezTo>
                    <a:pt x="76" y="1"/>
                    <a:pt x="74" y="5"/>
                    <a:pt x="71" y="12"/>
                  </a:cubicBezTo>
                  <a:lnTo>
                    <a:pt x="71" y="12"/>
                  </a:lnTo>
                  <a:cubicBezTo>
                    <a:pt x="74" y="9"/>
                    <a:pt x="77" y="6"/>
                    <a:pt x="80" y="3"/>
                  </a:cubicBezTo>
                  <a:cubicBezTo>
                    <a:pt x="80" y="2"/>
                    <a:pt x="79" y="1"/>
                    <a:pt x="78" y="1"/>
                  </a:cubicBezTo>
                  <a:close/>
                  <a:moveTo>
                    <a:pt x="71" y="12"/>
                  </a:moveTo>
                  <a:cubicBezTo>
                    <a:pt x="49" y="36"/>
                    <a:pt x="33" y="63"/>
                    <a:pt x="9" y="117"/>
                  </a:cubicBezTo>
                  <a:cubicBezTo>
                    <a:pt x="9" y="135"/>
                    <a:pt x="27" y="144"/>
                    <a:pt x="36" y="197"/>
                  </a:cubicBezTo>
                  <a:cubicBezTo>
                    <a:pt x="33" y="215"/>
                    <a:pt x="30" y="221"/>
                    <a:pt x="26" y="221"/>
                  </a:cubicBezTo>
                  <a:cubicBezTo>
                    <a:pt x="21" y="221"/>
                    <a:pt x="14" y="205"/>
                    <a:pt x="5" y="205"/>
                  </a:cubicBezTo>
                  <a:cubicBezTo>
                    <a:pt x="3" y="205"/>
                    <a:pt x="2" y="205"/>
                    <a:pt x="1" y="206"/>
                  </a:cubicBezTo>
                  <a:cubicBezTo>
                    <a:pt x="12" y="223"/>
                    <a:pt x="27" y="262"/>
                    <a:pt x="36" y="262"/>
                  </a:cubicBezTo>
                  <a:cubicBezTo>
                    <a:pt x="41" y="262"/>
                    <a:pt x="45" y="249"/>
                    <a:pt x="45" y="215"/>
                  </a:cubicBezTo>
                  <a:lnTo>
                    <a:pt x="45" y="197"/>
                  </a:lnTo>
                  <a:cubicBezTo>
                    <a:pt x="45" y="130"/>
                    <a:pt x="60" y="42"/>
                    <a:pt x="71" y="1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28"/>
            <p:cNvSpPr/>
            <p:nvPr/>
          </p:nvSpPr>
          <p:spPr>
            <a:xfrm>
              <a:off x="2487541" y="5151352"/>
              <a:ext cx="11123" cy="20617"/>
            </a:xfrm>
            <a:custGeom>
              <a:rect b="b" l="l" r="r" t="t"/>
              <a:pathLst>
                <a:path extrusionOk="0" h="196" w="63">
                  <a:moveTo>
                    <a:pt x="10" y="1"/>
                  </a:moveTo>
                  <a:lnTo>
                    <a:pt x="1" y="98"/>
                  </a:lnTo>
                  <a:lnTo>
                    <a:pt x="18" y="89"/>
                  </a:lnTo>
                  <a:cubicBezTo>
                    <a:pt x="27" y="195"/>
                    <a:pt x="45" y="169"/>
                    <a:pt x="63" y="178"/>
                  </a:cubicBezTo>
                  <a:cubicBezTo>
                    <a:pt x="45" y="125"/>
                    <a:pt x="27" y="63"/>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28"/>
            <p:cNvSpPr/>
            <p:nvPr/>
          </p:nvSpPr>
          <p:spPr>
            <a:xfrm>
              <a:off x="2467413" y="5055736"/>
              <a:ext cx="15714" cy="9362"/>
            </a:xfrm>
            <a:custGeom>
              <a:rect b="b" l="l" r="r" t="t"/>
              <a:pathLst>
                <a:path extrusionOk="0" h="89" w="89">
                  <a:moveTo>
                    <a:pt x="0" y="0"/>
                  </a:moveTo>
                  <a:lnTo>
                    <a:pt x="44" y="80"/>
                  </a:lnTo>
                  <a:lnTo>
                    <a:pt x="88" y="8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28"/>
            <p:cNvSpPr/>
            <p:nvPr/>
          </p:nvSpPr>
          <p:spPr>
            <a:xfrm>
              <a:off x="2461057" y="5033436"/>
              <a:ext cx="6533" cy="6627"/>
            </a:xfrm>
            <a:custGeom>
              <a:rect b="b" l="l" r="r" t="t"/>
              <a:pathLst>
                <a:path extrusionOk="0" h="63" w="37">
                  <a:moveTo>
                    <a:pt x="1" y="1"/>
                  </a:moveTo>
                  <a:lnTo>
                    <a:pt x="1" y="62"/>
                  </a:lnTo>
                  <a:lnTo>
                    <a:pt x="36" y="54"/>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28"/>
            <p:cNvSpPr/>
            <p:nvPr/>
          </p:nvSpPr>
          <p:spPr>
            <a:xfrm>
              <a:off x="838147" y="4376747"/>
              <a:ext cx="9534" cy="1999"/>
            </a:xfrm>
            <a:custGeom>
              <a:rect b="b" l="l" r="r" t="t"/>
              <a:pathLst>
                <a:path extrusionOk="0" h="19" w="54">
                  <a:moveTo>
                    <a:pt x="54" y="1"/>
                  </a:moveTo>
                  <a:lnTo>
                    <a:pt x="27" y="10"/>
                  </a:lnTo>
                  <a:lnTo>
                    <a:pt x="27" y="10"/>
                  </a:lnTo>
                  <a:cubicBezTo>
                    <a:pt x="36" y="8"/>
                    <a:pt x="45" y="5"/>
                    <a:pt x="54" y="1"/>
                  </a:cubicBezTo>
                  <a:close/>
                  <a:moveTo>
                    <a:pt x="27" y="10"/>
                  </a:moveTo>
                  <a:cubicBezTo>
                    <a:pt x="19" y="12"/>
                    <a:pt x="10" y="14"/>
                    <a:pt x="1" y="19"/>
                  </a:cubicBezTo>
                  <a:lnTo>
                    <a:pt x="27"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28"/>
            <p:cNvSpPr/>
            <p:nvPr/>
          </p:nvSpPr>
          <p:spPr>
            <a:xfrm>
              <a:off x="913007" y="4374012"/>
              <a:ext cx="4944" cy="1999"/>
            </a:xfrm>
            <a:custGeom>
              <a:rect b="b" l="l" r="r" t="t"/>
              <a:pathLst>
                <a:path extrusionOk="0" h="19" w="28">
                  <a:moveTo>
                    <a:pt x="27" y="0"/>
                  </a:moveTo>
                  <a:lnTo>
                    <a:pt x="27" y="0"/>
                  </a:lnTo>
                  <a:cubicBezTo>
                    <a:pt x="10" y="9"/>
                    <a:pt x="1" y="18"/>
                    <a:pt x="18" y="18"/>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28"/>
            <p:cNvSpPr/>
            <p:nvPr/>
          </p:nvSpPr>
          <p:spPr>
            <a:xfrm>
              <a:off x="2110416" y="4440491"/>
              <a:ext cx="9358" cy="18092"/>
            </a:xfrm>
            <a:custGeom>
              <a:rect b="b" l="l" r="r" t="t"/>
              <a:pathLst>
                <a:path extrusionOk="0" h="172" w="53">
                  <a:moveTo>
                    <a:pt x="34" y="0"/>
                  </a:moveTo>
                  <a:cubicBezTo>
                    <a:pt x="32" y="0"/>
                    <a:pt x="29" y="1"/>
                    <a:pt x="26" y="4"/>
                  </a:cubicBezTo>
                  <a:lnTo>
                    <a:pt x="0" y="48"/>
                  </a:lnTo>
                  <a:cubicBezTo>
                    <a:pt x="35" y="92"/>
                    <a:pt x="53" y="137"/>
                    <a:pt x="53" y="172"/>
                  </a:cubicBezTo>
                  <a:cubicBezTo>
                    <a:pt x="53" y="93"/>
                    <a:pt x="53"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28"/>
            <p:cNvSpPr/>
            <p:nvPr/>
          </p:nvSpPr>
          <p:spPr>
            <a:xfrm>
              <a:off x="1477459" y="4342455"/>
              <a:ext cx="12536" cy="3787"/>
            </a:xfrm>
            <a:custGeom>
              <a:rect b="b" l="l" r="r" t="t"/>
              <a:pathLst>
                <a:path extrusionOk="0" h="36" w="71">
                  <a:moveTo>
                    <a:pt x="71" y="0"/>
                  </a:moveTo>
                  <a:cubicBezTo>
                    <a:pt x="44" y="0"/>
                    <a:pt x="27" y="9"/>
                    <a:pt x="0" y="27"/>
                  </a:cubicBezTo>
                  <a:lnTo>
                    <a:pt x="18" y="36"/>
                  </a:lnTo>
                  <a:cubicBezTo>
                    <a:pt x="35" y="18"/>
                    <a:pt x="53" y="9"/>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28"/>
            <p:cNvSpPr/>
            <p:nvPr/>
          </p:nvSpPr>
          <p:spPr>
            <a:xfrm>
              <a:off x="1449387" y="4359180"/>
              <a:ext cx="18892" cy="1893"/>
            </a:xfrm>
            <a:custGeom>
              <a:rect b="b" l="l" r="r" t="t"/>
              <a:pathLst>
                <a:path extrusionOk="0" h="18" w="107">
                  <a:moveTo>
                    <a:pt x="0" y="0"/>
                  </a:moveTo>
                  <a:lnTo>
                    <a:pt x="106" y="18"/>
                  </a:lnTo>
                  <a:cubicBezTo>
                    <a:pt x="62" y="9"/>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28"/>
            <p:cNvSpPr/>
            <p:nvPr/>
          </p:nvSpPr>
          <p:spPr>
            <a:xfrm>
              <a:off x="473380" y="4393471"/>
              <a:ext cx="14301" cy="5680"/>
            </a:xfrm>
            <a:custGeom>
              <a:rect b="b" l="l" r="r" t="t"/>
              <a:pathLst>
                <a:path extrusionOk="0" h="54" w="81">
                  <a:moveTo>
                    <a:pt x="45" y="1"/>
                  </a:moveTo>
                  <a:lnTo>
                    <a:pt x="45" y="1"/>
                  </a:lnTo>
                  <a:cubicBezTo>
                    <a:pt x="27" y="18"/>
                    <a:pt x="18" y="36"/>
                    <a:pt x="1" y="54"/>
                  </a:cubicBezTo>
                  <a:cubicBezTo>
                    <a:pt x="80" y="27"/>
                    <a:pt x="45" y="18"/>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28"/>
            <p:cNvSpPr/>
            <p:nvPr/>
          </p:nvSpPr>
          <p:spPr>
            <a:xfrm>
              <a:off x="2298978" y="4782668"/>
              <a:ext cx="6356" cy="17777"/>
            </a:xfrm>
            <a:custGeom>
              <a:rect b="b" l="l" r="r" t="t"/>
              <a:pathLst>
                <a:path extrusionOk="0" h="169" w="36">
                  <a:moveTo>
                    <a:pt x="0" y="1"/>
                  </a:moveTo>
                  <a:cubicBezTo>
                    <a:pt x="9" y="80"/>
                    <a:pt x="0" y="159"/>
                    <a:pt x="36" y="168"/>
                  </a:cubicBezTo>
                  <a:cubicBezTo>
                    <a:pt x="27" y="98"/>
                    <a:pt x="9" y="45"/>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28"/>
            <p:cNvSpPr/>
            <p:nvPr/>
          </p:nvSpPr>
          <p:spPr>
            <a:xfrm>
              <a:off x="863218" y="4335934"/>
              <a:ext cx="9534" cy="2840"/>
            </a:xfrm>
            <a:custGeom>
              <a:rect b="b" l="l" r="r" t="t"/>
              <a:pathLst>
                <a:path extrusionOk="0" h="27" w="54">
                  <a:moveTo>
                    <a:pt x="53" y="0"/>
                  </a:moveTo>
                  <a:cubicBezTo>
                    <a:pt x="18" y="9"/>
                    <a:pt x="0" y="18"/>
                    <a:pt x="0" y="27"/>
                  </a:cubicBezTo>
                  <a:cubicBezTo>
                    <a:pt x="35" y="18"/>
                    <a:pt x="53"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28"/>
            <p:cNvSpPr/>
            <p:nvPr/>
          </p:nvSpPr>
          <p:spPr>
            <a:xfrm>
              <a:off x="2286443" y="4764049"/>
              <a:ext cx="12712" cy="18723"/>
            </a:xfrm>
            <a:custGeom>
              <a:rect b="b" l="l" r="r" t="t"/>
              <a:pathLst>
                <a:path extrusionOk="0" h="178" w="72">
                  <a:moveTo>
                    <a:pt x="1" y="1"/>
                  </a:moveTo>
                  <a:cubicBezTo>
                    <a:pt x="1" y="10"/>
                    <a:pt x="1" y="19"/>
                    <a:pt x="1" y="36"/>
                  </a:cubicBezTo>
                  <a:cubicBezTo>
                    <a:pt x="27" y="80"/>
                    <a:pt x="45" y="125"/>
                    <a:pt x="71" y="178"/>
                  </a:cubicBezTo>
                  <a:cubicBezTo>
                    <a:pt x="63" y="116"/>
                    <a:pt x="45" y="4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28"/>
            <p:cNvSpPr/>
            <p:nvPr/>
          </p:nvSpPr>
          <p:spPr>
            <a:xfrm>
              <a:off x="69595" y="5105911"/>
              <a:ext cx="1766" cy="1893"/>
            </a:xfrm>
            <a:custGeom>
              <a:rect b="b" l="l" r="r" t="t"/>
              <a:pathLst>
                <a:path extrusionOk="0" h="18" w="10">
                  <a:moveTo>
                    <a:pt x="10" y="0"/>
                  </a:moveTo>
                  <a:cubicBezTo>
                    <a:pt x="10" y="0"/>
                    <a:pt x="10" y="9"/>
                    <a:pt x="1" y="18"/>
                  </a:cubicBezTo>
                  <a:cubicBezTo>
                    <a:pt x="10" y="18"/>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28"/>
            <p:cNvSpPr/>
            <p:nvPr/>
          </p:nvSpPr>
          <p:spPr>
            <a:xfrm>
              <a:off x="-17624" y="5328804"/>
              <a:ext cx="177" cy="10308"/>
            </a:xfrm>
            <a:custGeom>
              <a:rect b="b" l="l" r="r" t="t"/>
              <a:pathLst>
                <a:path extrusionOk="0" h="98" w="1">
                  <a:moveTo>
                    <a:pt x="0" y="98"/>
                  </a:moveTo>
                  <a:cubicBezTo>
                    <a:pt x="0" y="71"/>
                    <a:pt x="0" y="36"/>
                    <a:pt x="0" y="0"/>
                  </a:cubicBezTo>
                  <a:cubicBezTo>
                    <a:pt x="0" y="18"/>
                    <a:pt x="0" y="45"/>
                    <a:pt x="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28"/>
            <p:cNvSpPr/>
            <p:nvPr/>
          </p:nvSpPr>
          <p:spPr>
            <a:xfrm>
              <a:off x="2406501" y="4943395"/>
              <a:ext cx="2119" cy="2314"/>
            </a:xfrm>
            <a:custGeom>
              <a:rect b="b" l="l" r="r" t="t"/>
              <a:pathLst>
                <a:path extrusionOk="0" h="22" w="12">
                  <a:moveTo>
                    <a:pt x="1" y="0"/>
                  </a:moveTo>
                  <a:cubicBezTo>
                    <a:pt x="7" y="16"/>
                    <a:pt x="10" y="22"/>
                    <a:pt x="11" y="22"/>
                  </a:cubicBezTo>
                  <a:cubicBezTo>
                    <a:pt x="12" y="22"/>
                    <a:pt x="6" y="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28"/>
            <p:cNvSpPr/>
            <p:nvPr/>
          </p:nvSpPr>
          <p:spPr>
            <a:xfrm>
              <a:off x="2394142" y="4971165"/>
              <a:ext cx="4767" cy="1999"/>
            </a:xfrm>
            <a:custGeom>
              <a:rect b="b" l="l" r="r" t="t"/>
              <a:pathLst>
                <a:path extrusionOk="0" h="19" w="27">
                  <a:moveTo>
                    <a:pt x="27" y="19"/>
                  </a:moveTo>
                  <a:cubicBezTo>
                    <a:pt x="18" y="10"/>
                    <a:pt x="9" y="1"/>
                    <a:pt x="0" y="1"/>
                  </a:cubicBezTo>
                  <a:cubicBezTo>
                    <a:pt x="9" y="1"/>
                    <a:pt x="18" y="10"/>
                    <a:pt x="27"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28"/>
            <p:cNvSpPr/>
            <p:nvPr/>
          </p:nvSpPr>
          <p:spPr>
            <a:xfrm>
              <a:off x="2217939" y="4722290"/>
              <a:ext cx="177" cy="1999"/>
            </a:xfrm>
            <a:custGeom>
              <a:rect b="b" l="l" r="r" t="t"/>
              <a:pathLst>
                <a:path extrusionOk="0" h="19" w="1">
                  <a:moveTo>
                    <a:pt x="0" y="1"/>
                  </a:moveTo>
                  <a:cubicBezTo>
                    <a:pt x="0" y="1"/>
                    <a:pt x="0" y="1"/>
                    <a:pt x="0" y="1"/>
                  </a:cubicBezTo>
                  <a:cubicBezTo>
                    <a:pt x="0" y="18"/>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28"/>
            <p:cNvSpPr/>
            <p:nvPr/>
          </p:nvSpPr>
          <p:spPr>
            <a:xfrm>
              <a:off x="2406501" y="4944237"/>
              <a:ext cx="1766" cy="7574"/>
            </a:xfrm>
            <a:custGeom>
              <a:rect b="b" l="l" r="r" t="t"/>
              <a:pathLst>
                <a:path extrusionOk="0" h="72" w="10">
                  <a:moveTo>
                    <a:pt x="1" y="1"/>
                  </a:moveTo>
                  <a:cubicBezTo>
                    <a:pt x="1" y="19"/>
                    <a:pt x="1" y="36"/>
                    <a:pt x="9" y="72"/>
                  </a:cubicBezTo>
                  <a:cubicBezTo>
                    <a:pt x="9" y="45"/>
                    <a:pt x="9"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28"/>
            <p:cNvSpPr/>
            <p:nvPr/>
          </p:nvSpPr>
          <p:spPr>
            <a:xfrm>
              <a:off x="2411268" y="4949811"/>
              <a:ext cx="3178" cy="4733"/>
            </a:xfrm>
            <a:custGeom>
              <a:rect b="b" l="l" r="r" t="t"/>
              <a:pathLst>
                <a:path extrusionOk="0" h="45" w="18">
                  <a:moveTo>
                    <a:pt x="0" y="1"/>
                  </a:moveTo>
                  <a:cubicBezTo>
                    <a:pt x="0" y="19"/>
                    <a:pt x="9" y="27"/>
                    <a:pt x="9" y="45"/>
                  </a:cubicBezTo>
                  <a:cubicBezTo>
                    <a:pt x="18" y="45"/>
                    <a:pt x="18"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28"/>
            <p:cNvSpPr/>
            <p:nvPr/>
          </p:nvSpPr>
          <p:spPr>
            <a:xfrm>
              <a:off x="2401911" y="4936873"/>
              <a:ext cx="4767" cy="7468"/>
            </a:xfrm>
            <a:custGeom>
              <a:rect b="b" l="l" r="r" t="t"/>
              <a:pathLst>
                <a:path extrusionOk="0" h="71" w="27">
                  <a:moveTo>
                    <a:pt x="0" y="0"/>
                  </a:moveTo>
                  <a:lnTo>
                    <a:pt x="0" y="0"/>
                  </a:lnTo>
                  <a:cubicBezTo>
                    <a:pt x="9" y="27"/>
                    <a:pt x="18" y="53"/>
                    <a:pt x="27" y="71"/>
                  </a:cubicBezTo>
                  <a:cubicBezTo>
                    <a:pt x="27" y="62"/>
                    <a:pt x="27" y="62"/>
                    <a:pt x="27" y="62"/>
                  </a:cubicBezTo>
                  <a:cubicBezTo>
                    <a:pt x="18" y="44"/>
                    <a:pt x="9" y="2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28"/>
            <p:cNvSpPr/>
            <p:nvPr/>
          </p:nvSpPr>
          <p:spPr>
            <a:xfrm>
              <a:off x="188065" y="4680530"/>
              <a:ext cx="1766" cy="4418"/>
            </a:xfrm>
            <a:custGeom>
              <a:rect b="b" l="l" r="r" t="t"/>
              <a:pathLst>
                <a:path extrusionOk="0" h="42" w="10">
                  <a:moveTo>
                    <a:pt x="10" y="0"/>
                  </a:moveTo>
                  <a:lnTo>
                    <a:pt x="10" y="0"/>
                  </a:lnTo>
                  <a:cubicBezTo>
                    <a:pt x="10" y="9"/>
                    <a:pt x="10" y="9"/>
                    <a:pt x="1" y="9"/>
                  </a:cubicBezTo>
                  <a:cubicBezTo>
                    <a:pt x="5" y="32"/>
                    <a:pt x="7" y="42"/>
                    <a:pt x="8" y="42"/>
                  </a:cubicBezTo>
                  <a:cubicBezTo>
                    <a:pt x="10" y="42"/>
                    <a:pt x="10" y="25"/>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28"/>
            <p:cNvSpPr/>
            <p:nvPr/>
          </p:nvSpPr>
          <p:spPr>
            <a:xfrm>
              <a:off x="1927856" y="4377693"/>
              <a:ext cx="1766" cy="105"/>
            </a:xfrm>
            <a:custGeom>
              <a:rect b="b" l="l" r="r" t="t"/>
              <a:pathLst>
                <a:path extrusionOk="0" h="1" w="10">
                  <a:moveTo>
                    <a:pt x="1" y="1"/>
                  </a:moveTo>
                  <a:lnTo>
                    <a:pt x="10"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28"/>
            <p:cNvSpPr/>
            <p:nvPr/>
          </p:nvSpPr>
          <p:spPr>
            <a:xfrm>
              <a:off x="1901372" y="4364755"/>
              <a:ext cx="28249" cy="13043"/>
            </a:xfrm>
            <a:custGeom>
              <a:rect b="b" l="l" r="r" t="t"/>
              <a:pathLst>
                <a:path extrusionOk="0" h="124" w="160">
                  <a:moveTo>
                    <a:pt x="160" y="0"/>
                  </a:moveTo>
                  <a:lnTo>
                    <a:pt x="160" y="0"/>
                  </a:lnTo>
                  <a:cubicBezTo>
                    <a:pt x="107" y="18"/>
                    <a:pt x="54" y="44"/>
                    <a:pt x="1" y="71"/>
                  </a:cubicBezTo>
                  <a:cubicBezTo>
                    <a:pt x="15" y="68"/>
                    <a:pt x="28" y="66"/>
                    <a:pt x="40" y="66"/>
                  </a:cubicBezTo>
                  <a:cubicBezTo>
                    <a:pt x="93" y="66"/>
                    <a:pt x="122" y="95"/>
                    <a:pt x="151" y="124"/>
                  </a:cubicBezTo>
                  <a:lnTo>
                    <a:pt x="16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28"/>
            <p:cNvSpPr/>
            <p:nvPr/>
          </p:nvSpPr>
          <p:spPr>
            <a:xfrm>
              <a:off x="-22391" y="4317315"/>
              <a:ext cx="2477455" cy="1075647"/>
            </a:xfrm>
            <a:custGeom>
              <a:rect b="b" l="l" r="r" t="t"/>
              <a:pathLst>
                <a:path extrusionOk="0" h="10226" w="14032">
                  <a:moveTo>
                    <a:pt x="8713" y="321"/>
                  </a:moveTo>
                  <a:cubicBezTo>
                    <a:pt x="8734" y="321"/>
                    <a:pt x="8756" y="323"/>
                    <a:pt x="8778" y="327"/>
                  </a:cubicBezTo>
                  <a:cubicBezTo>
                    <a:pt x="8766" y="335"/>
                    <a:pt x="8752" y="338"/>
                    <a:pt x="8735" y="338"/>
                  </a:cubicBezTo>
                  <a:cubicBezTo>
                    <a:pt x="8712" y="338"/>
                    <a:pt x="8685" y="333"/>
                    <a:pt x="8654" y="327"/>
                  </a:cubicBezTo>
                  <a:cubicBezTo>
                    <a:pt x="8672" y="323"/>
                    <a:pt x="8692" y="321"/>
                    <a:pt x="8713" y="321"/>
                  </a:cubicBezTo>
                  <a:close/>
                  <a:moveTo>
                    <a:pt x="5810" y="507"/>
                  </a:moveTo>
                  <a:cubicBezTo>
                    <a:pt x="5832" y="507"/>
                    <a:pt x="5857" y="517"/>
                    <a:pt x="5890" y="522"/>
                  </a:cubicBezTo>
                  <a:cubicBezTo>
                    <a:pt x="5863" y="528"/>
                    <a:pt x="5816" y="545"/>
                    <a:pt x="5784" y="545"/>
                  </a:cubicBezTo>
                  <a:cubicBezTo>
                    <a:pt x="5773" y="545"/>
                    <a:pt x="5764" y="544"/>
                    <a:pt x="5758" y="539"/>
                  </a:cubicBezTo>
                  <a:cubicBezTo>
                    <a:pt x="5774" y="515"/>
                    <a:pt x="5791" y="507"/>
                    <a:pt x="5810" y="507"/>
                  </a:cubicBezTo>
                  <a:close/>
                  <a:moveTo>
                    <a:pt x="5098" y="556"/>
                  </a:moveTo>
                  <a:lnTo>
                    <a:pt x="5078" y="557"/>
                  </a:lnTo>
                  <a:cubicBezTo>
                    <a:pt x="5086" y="557"/>
                    <a:pt x="5092" y="557"/>
                    <a:pt x="5098" y="556"/>
                  </a:cubicBezTo>
                  <a:close/>
                  <a:moveTo>
                    <a:pt x="11576" y="658"/>
                  </a:moveTo>
                  <a:cubicBezTo>
                    <a:pt x="11579" y="658"/>
                    <a:pt x="11583" y="661"/>
                    <a:pt x="11591" y="669"/>
                  </a:cubicBezTo>
                  <a:lnTo>
                    <a:pt x="11591" y="669"/>
                  </a:lnTo>
                  <a:cubicBezTo>
                    <a:pt x="11589" y="668"/>
                    <a:pt x="11588" y="668"/>
                    <a:pt x="11586" y="668"/>
                  </a:cubicBezTo>
                  <a:cubicBezTo>
                    <a:pt x="11580" y="668"/>
                    <a:pt x="11574" y="670"/>
                    <a:pt x="11568" y="672"/>
                  </a:cubicBezTo>
                  <a:cubicBezTo>
                    <a:pt x="11573" y="666"/>
                    <a:pt x="11572" y="658"/>
                    <a:pt x="11576" y="658"/>
                  </a:cubicBezTo>
                  <a:close/>
                  <a:moveTo>
                    <a:pt x="11371" y="818"/>
                  </a:moveTo>
                  <a:cubicBezTo>
                    <a:pt x="11372" y="819"/>
                    <a:pt x="11373" y="820"/>
                    <a:pt x="11374" y="822"/>
                  </a:cubicBezTo>
                  <a:cubicBezTo>
                    <a:pt x="11373" y="820"/>
                    <a:pt x="11372" y="819"/>
                    <a:pt x="11371" y="818"/>
                  </a:cubicBezTo>
                  <a:close/>
                  <a:moveTo>
                    <a:pt x="2288" y="1045"/>
                  </a:moveTo>
                  <a:cubicBezTo>
                    <a:pt x="2285" y="1050"/>
                    <a:pt x="2282" y="1055"/>
                    <a:pt x="2279" y="1060"/>
                  </a:cubicBezTo>
                  <a:cubicBezTo>
                    <a:pt x="2282" y="1055"/>
                    <a:pt x="2285" y="1050"/>
                    <a:pt x="2288" y="1045"/>
                  </a:cubicBezTo>
                  <a:close/>
                  <a:moveTo>
                    <a:pt x="2146" y="1166"/>
                  </a:moveTo>
                  <a:lnTo>
                    <a:pt x="2146" y="1166"/>
                  </a:lnTo>
                  <a:cubicBezTo>
                    <a:pt x="2145" y="1169"/>
                    <a:pt x="2143" y="1172"/>
                    <a:pt x="2142" y="1175"/>
                  </a:cubicBezTo>
                  <a:lnTo>
                    <a:pt x="2142" y="1175"/>
                  </a:lnTo>
                  <a:cubicBezTo>
                    <a:pt x="2144" y="1172"/>
                    <a:pt x="2145" y="1169"/>
                    <a:pt x="2146" y="1166"/>
                  </a:cubicBezTo>
                  <a:close/>
                  <a:moveTo>
                    <a:pt x="1661" y="2394"/>
                  </a:moveTo>
                  <a:lnTo>
                    <a:pt x="1661" y="2394"/>
                  </a:lnTo>
                  <a:cubicBezTo>
                    <a:pt x="1659" y="2401"/>
                    <a:pt x="1657" y="2407"/>
                    <a:pt x="1656" y="2414"/>
                  </a:cubicBezTo>
                  <a:lnTo>
                    <a:pt x="1656" y="2414"/>
                  </a:lnTo>
                  <a:cubicBezTo>
                    <a:pt x="1658" y="2406"/>
                    <a:pt x="1660" y="2400"/>
                    <a:pt x="1661" y="2394"/>
                  </a:cubicBezTo>
                  <a:close/>
                  <a:moveTo>
                    <a:pt x="822" y="3877"/>
                  </a:moveTo>
                  <a:lnTo>
                    <a:pt x="822" y="3877"/>
                  </a:lnTo>
                  <a:cubicBezTo>
                    <a:pt x="817" y="3914"/>
                    <a:pt x="813" y="3927"/>
                    <a:pt x="809" y="3927"/>
                  </a:cubicBezTo>
                  <a:cubicBezTo>
                    <a:pt x="806" y="3927"/>
                    <a:pt x="804" y="3916"/>
                    <a:pt x="804" y="3904"/>
                  </a:cubicBezTo>
                  <a:lnTo>
                    <a:pt x="822" y="3877"/>
                  </a:lnTo>
                  <a:close/>
                  <a:moveTo>
                    <a:pt x="12870" y="4536"/>
                  </a:moveTo>
                  <a:cubicBezTo>
                    <a:pt x="12880" y="4552"/>
                    <a:pt x="12892" y="4570"/>
                    <a:pt x="12905" y="4590"/>
                  </a:cubicBezTo>
                  <a:lnTo>
                    <a:pt x="12905" y="4590"/>
                  </a:lnTo>
                  <a:cubicBezTo>
                    <a:pt x="12893" y="4567"/>
                    <a:pt x="12882" y="4551"/>
                    <a:pt x="12870" y="4536"/>
                  </a:cubicBezTo>
                  <a:close/>
                  <a:moveTo>
                    <a:pt x="12847" y="4564"/>
                  </a:moveTo>
                  <a:cubicBezTo>
                    <a:pt x="12841" y="4564"/>
                    <a:pt x="12835" y="4572"/>
                    <a:pt x="12831" y="4592"/>
                  </a:cubicBezTo>
                  <a:cubicBezTo>
                    <a:pt x="12866" y="4592"/>
                    <a:pt x="12945" y="4742"/>
                    <a:pt x="12998" y="4822"/>
                  </a:cubicBezTo>
                  <a:cubicBezTo>
                    <a:pt x="13026" y="4787"/>
                    <a:pt x="12960" y="4675"/>
                    <a:pt x="12905" y="4590"/>
                  </a:cubicBezTo>
                  <a:lnTo>
                    <a:pt x="12905" y="4590"/>
                  </a:lnTo>
                  <a:cubicBezTo>
                    <a:pt x="12910" y="4599"/>
                    <a:pt x="12914" y="4608"/>
                    <a:pt x="12919" y="4619"/>
                  </a:cubicBezTo>
                  <a:cubicBezTo>
                    <a:pt x="12919" y="4648"/>
                    <a:pt x="12916" y="4659"/>
                    <a:pt x="12912" y="4659"/>
                  </a:cubicBezTo>
                  <a:cubicBezTo>
                    <a:pt x="12898" y="4659"/>
                    <a:pt x="12869" y="4564"/>
                    <a:pt x="12847" y="4564"/>
                  </a:cubicBezTo>
                  <a:close/>
                  <a:moveTo>
                    <a:pt x="13510" y="5391"/>
                  </a:moveTo>
                  <a:cubicBezTo>
                    <a:pt x="13511" y="5391"/>
                    <a:pt x="13518" y="5414"/>
                    <a:pt x="13528" y="5449"/>
                  </a:cubicBezTo>
                  <a:lnTo>
                    <a:pt x="13519" y="5440"/>
                  </a:lnTo>
                  <a:cubicBezTo>
                    <a:pt x="13512" y="5405"/>
                    <a:pt x="13509" y="5391"/>
                    <a:pt x="13510" y="5391"/>
                  </a:cubicBezTo>
                  <a:close/>
                  <a:moveTo>
                    <a:pt x="380" y="5863"/>
                  </a:moveTo>
                  <a:lnTo>
                    <a:pt x="380" y="5863"/>
                  </a:lnTo>
                  <a:cubicBezTo>
                    <a:pt x="378" y="5865"/>
                    <a:pt x="375" y="5868"/>
                    <a:pt x="372" y="5873"/>
                  </a:cubicBezTo>
                  <a:cubicBezTo>
                    <a:pt x="375" y="5870"/>
                    <a:pt x="378" y="5866"/>
                    <a:pt x="380" y="5863"/>
                  </a:cubicBezTo>
                  <a:close/>
                  <a:moveTo>
                    <a:pt x="13714" y="6235"/>
                  </a:moveTo>
                  <a:cubicBezTo>
                    <a:pt x="13717" y="6240"/>
                    <a:pt x="13721" y="6246"/>
                    <a:pt x="13724" y="6253"/>
                  </a:cubicBezTo>
                  <a:lnTo>
                    <a:pt x="13724" y="6253"/>
                  </a:lnTo>
                  <a:cubicBezTo>
                    <a:pt x="13721" y="6246"/>
                    <a:pt x="13718" y="6240"/>
                    <a:pt x="13714" y="6235"/>
                  </a:cubicBezTo>
                  <a:close/>
                  <a:moveTo>
                    <a:pt x="575" y="7153"/>
                  </a:moveTo>
                  <a:lnTo>
                    <a:pt x="575" y="7153"/>
                  </a:lnTo>
                  <a:cubicBezTo>
                    <a:pt x="572" y="7159"/>
                    <a:pt x="570" y="7168"/>
                    <a:pt x="569" y="7181"/>
                  </a:cubicBezTo>
                  <a:lnTo>
                    <a:pt x="569" y="7181"/>
                  </a:lnTo>
                  <a:lnTo>
                    <a:pt x="575" y="7153"/>
                  </a:lnTo>
                  <a:close/>
                  <a:moveTo>
                    <a:pt x="8866" y="1"/>
                  </a:moveTo>
                  <a:cubicBezTo>
                    <a:pt x="8663" y="10"/>
                    <a:pt x="8645" y="80"/>
                    <a:pt x="8636" y="151"/>
                  </a:cubicBezTo>
                  <a:cubicBezTo>
                    <a:pt x="8592" y="140"/>
                    <a:pt x="8558" y="133"/>
                    <a:pt x="8527" y="133"/>
                  </a:cubicBezTo>
                  <a:cubicBezTo>
                    <a:pt x="8484" y="133"/>
                    <a:pt x="8448" y="146"/>
                    <a:pt x="8407" y="177"/>
                  </a:cubicBezTo>
                  <a:cubicBezTo>
                    <a:pt x="8371" y="151"/>
                    <a:pt x="8310" y="133"/>
                    <a:pt x="8433" y="124"/>
                  </a:cubicBezTo>
                  <a:cubicBezTo>
                    <a:pt x="8407" y="121"/>
                    <a:pt x="8338" y="118"/>
                    <a:pt x="8263" y="118"/>
                  </a:cubicBezTo>
                  <a:cubicBezTo>
                    <a:pt x="8139" y="118"/>
                    <a:pt x="7997" y="127"/>
                    <a:pt x="7992" y="160"/>
                  </a:cubicBezTo>
                  <a:cubicBezTo>
                    <a:pt x="7986" y="154"/>
                    <a:pt x="7973" y="152"/>
                    <a:pt x="7958" y="152"/>
                  </a:cubicBezTo>
                  <a:cubicBezTo>
                    <a:pt x="7928" y="152"/>
                    <a:pt x="7889" y="160"/>
                    <a:pt x="7877" y="160"/>
                  </a:cubicBezTo>
                  <a:cubicBezTo>
                    <a:pt x="7798" y="164"/>
                    <a:pt x="7753" y="164"/>
                    <a:pt x="7710" y="164"/>
                  </a:cubicBezTo>
                  <a:cubicBezTo>
                    <a:pt x="7667" y="164"/>
                    <a:pt x="7625" y="164"/>
                    <a:pt x="7550" y="169"/>
                  </a:cubicBezTo>
                  <a:lnTo>
                    <a:pt x="7594" y="177"/>
                  </a:lnTo>
                  <a:cubicBezTo>
                    <a:pt x="7568" y="208"/>
                    <a:pt x="7539" y="215"/>
                    <a:pt x="7506" y="215"/>
                  </a:cubicBezTo>
                  <a:cubicBezTo>
                    <a:pt x="7474" y="215"/>
                    <a:pt x="7438" y="209"/>
                    <a:pt x="7394" y="209"/>
                  </a:cubicBezTo>
                  <a:cubicBezTo>
                    <a:pt x="7377" y="209"/>
                    <a:pt x="7358" y="210"/>
                    <a:pt x="7338" y="213"/>
                  </a:cubicBezTo>
                  <a:lnTo>
                    <a:pt x="7338" y="204"/>
                  </a:lnTo>
                  <a:cubicBezTo>
                    <a:pt x="7267" y="195"/>
                    <a:pt x="7223" y="192"/>
                    <a:pt x="7194" y="192"/>
                  </a:cubicBezTo>
                  <a:cubicBezTo>
                    <a:pt x="7137" y="192"/>
                    <a:pt x="7132" y="203"/>
                    <a:pt x="7086" y="203"/>
                  </a:cubicBezTo>
                  <a:cubicBezTo>
                    <a:pt x="7058" y="203"/>
                    <a:pt x="7013" y="199"/>
                    <a:pt x="6932" y="186"/>
                  </a:cubicBezTo>
                  <a:lnTo>
                    <a:pt x="6932" y="186"/>
                  </a:lnTo>
                  <a:lnTo>
                    <a:pt x="6941" y="222"/>
                  </a:lnTo>
                  <a:cubicBezTo>
                    <a:pt x="6936" y="246"/>
                    <a:pt x="6915" y="254"/>
                    <a:pt x="6884" y="254"/>
                  </a:cubicBezTo>
                  <a:cubicBezTo>
                    <a:pt x="6817" y="254"/>
                    <a:pt x="6701" y="215"/>
                    <a:pt x="6595" y="215"/>
                  </a:cubicBezTo>
                  <a:cubicBezTo>
                    <a:pt x="6571" y="215"/>
                    <a:pt x="6548" y="217"/>
                    <a:pt x="6526" y="222"/>
                  </a:cubicBezTo>
                  <a:lnTo>
                    <a:pt x="6588" y="239"/>
                  </a:lnTo>
                  <a:cubicBezTo>
                    <a:pt x="6578" y="243"/>
                    <a:pt x="6567" y="245"/>
                    <a:pt x="6556" y="245"/>
                  </a:cubicBezTo>
                  <a:cubicBezTo>
                    <a:pt x="6463" y="245"/>
                    <a:pt x="6322" y="132"/>
                    <a:pt x="6244" y="124"/>
                  </a:cubicBezTo>
                  <a:cubicBezTo>
                    <a:pt x="6217" y="116"/>
                    <a:pt x="6270" y="116"/>
                    <a:pt x="6296" y="107"/>
                  </a:cubicBezTo>
                  <a:cubicBezTo>
                    <a:pt x="6253" y="99"/>
                    <a:pt x="6225" y="95"/>
                    <a:pt x="6206" y="95"/>
                  </a:cubicBezTo>
                  <a:cubicBezTo>
                    <a:pt x="6122" y="95"/>
                    <a:pt x="6238" y="163"/>
                    <a:pt x="6093" y="177"/>
                  </a:cubicBezTo>
                  <a:cubicBezTo>
                    <a:pt x="6058" y="151"/>
                    <a:pt x="6129" y="107"/>
                    <a:pt x="6014" y="98"/>
                  </a:cubicBezTo>
                  <a:cubicBezTo>
                    <a:pt x="6010" y="97"/>
                    <a:pt x="6005" y="96"/>
                    <a:pt x="5999" y="96"/>
                  </a:cubicBezTo>
                  <a:cubicBezTo>
                    <a:pt x="5928" y="96"/>
                    <a:pt x="5738" y="169"/>
                    <a:pt x="5591" y="169"/>
                  </a:cubicBezTo>
                  <a:cubicBezTo>
                    <a:pt x="5562" y="169"/>
                    <a:pt x="5535" y="166"/>
                    <a:pt x="5511" y="160"/>
                  </a:cubicBezTo>
                  <a:lnTo>
                    <a:pt x="5511" y="160"/>
                  </a:lnTo>
                  <a:cubicBezTo>
                    <a:pt x="5546" y="177"/>
                    <a:pt x="5581" y="195"/>
                    <a:pt x="5502" y="213"/>
                  </a:cubicBezTo>
                  <a:cubicBezTo>
                    <a:pt x="5489" y="214"/>
                    <a:pt x="5476" y="215"/>
                    <a:pt x="5462" y="215"/>
                  </a:cubicBezTo>
                  <a:cubicBezTo>
                    <a:pt x="5377" y="215"/>
                    <a:pt x="5270" y="188"/>
                    <a:pt x="5177" y="188"/>
                  </a:cubicBezTo>
                  <a:cubicBezTo>
                    <a:pt x="5126" y="188"/>
                    <a:pt x="5079" y="196"/>
                    <a:pt x="5043" y="222"/>
                  </a:cubicBezTo>
                  <a:cubicBezTo>
                    <a:pt x="5025" y="213"/>
                    <a:pt x="5025" y="204"/>
                    <a:pt x="5016" y="204"/>
                  </a:cubicBezTo>
                  <a:cubicBezTo>
                    <a:pt x="4928" y="222"/>
                    <a:pt x="4707" y="239"/>
                    <a:pt x="4654" y="283"/>
                  </a:cubicBezTo>
                  <a:cubicBezTo>
                    <a:pt x="4629" y="247"/>
                    <a:pt x="4578" y="235"/>
                    <a:pt x="4516" y="235"/>
                  </a:cubicBezTo>
                  <a:cubicBezTo>
                    <a:pt x="4393" y="235"/>
                    <a:pt x="4225" y="282"/>
                    <a:pt x="4129" y="282"/>
                  </a:cubicBezTo>
                  <a:cubicBezTo>
                    <a:pt x="4083" y="282"/>
                    <a:pt x="4054" y="271"/>
                    <a:pt x="4054" y="239"/>
                  </a:cubicBezTo>
                  <a:lnTo>
                    <a:pt x="3754" y="257"/>
                  </a:lnTo>
                  <a:lnTo>
                    <a:pt x="3762" y="239"/>
                  </a:lnTo>
                  <a:cubicBezTo>
                    <a:pt x="3577" y="239"/>
                    <a:pt x="3506" y="275"/>
                    <a:pt x="3444" y="310"/>
                  </a:cubicBezTo>
                  <a:cubicBezTo>
                    <a:pt x="3400" y="301"/>
                    <a:pt x="3427" y="283"/>
                    <a:pt x="3436" y="283"/>
                  </a:cubicBezTo>
                  <a:cubicBezTo>
                    <a:pt x="3372" y="281"/>
                    <a:pt x="3321" y="280"/>
                    <a:pt x="3278" y="280"/>
                  </a:cubicBezTo>
                  <a:cubicBezTo>
                    <a:pt x="3128" y="280"/>
                    <a:pt x="3066" y="298"/>
                    <a:pt x="2888" y="380"/>
                  </a:cubicBezTo>
                  <a:lnTo>
                    <a:pt x="2853" y="345"/>
                  </a:lnTo>
                  <a:cubicBezTo>
                    <a:pt x="2800" y="372"/>
                    <a:pt x="2403" y="363"/>
                    <a:pt x="2173" y="601"/>
                  </a:cubicBezTo>
                  <a:cubicBezTo>
                    <a:pt x="2173" y="592"/>
                    <a:pt x="2173" y="584"/>
                    <a:pt x="2191" y="566"/>
                  </a:cubicBezTo>
                  <a:lnTo>
                    <a:pt x="2191" y="566"/>
                  </a:lnTo>
                  <a:cubicBezTo>
                    <a:pt x="1917" y="778"/>
                    <a:pt x="1564" y="1140"/>
                    <a:pt x="1652" y="1308"/>
                  </a:cubicBezTo>
                  <a:cubicBezTo>
                    <a:pt x="1634" y="1378"/>
                    <a:pt x="1626" y="1449"/>
                    <a:pt x="1608" y="1520"/>
                  </a:cubicBezTo>
                  <a:cubicBezTo>
                    <a:pt x="1640" y="1444"/>
                    <a:pt x="1657" y="1420"/>
                    <a:pt x="1666" y="1420"/>
                  </a:cubicBezTo>
                  <a:cubicBezTo>
                    <a:pt x="1683" y="1420"/>
                    <a:pt x="1676" y="1501"/>
                    <a:pt x="1695" y="1501"/>
                  </a:cubicBezTo>
                  <a:cubicBezTo>
                    <a:pt x="1699" y="1501"/>
                    <a:pt x="1705" y="1496"/>
                    <a:pt x="1714" y="1484"/>
                  </a:cubicBezTo>
                  <a:lnTo>
                    <a:pt x="1714" y="1484"/>
                  </a:lnTo>
                  <a:cubicBezTo>
                    <a:pt x="1695" y="1555"/>
                    <a:pt x="1634" y="1643"/>
                    <a:pt x="1615" y="1643"/>
                  </a:cubicBezTo>
                  <a:cubicBezTo>
                    <a:pt x="1608" y="1643"/>
                    <a:pt x="1607" y="1631"/>
                    <a:pt x="1617" y="1599"/>
                  </a:cubicBezTo>
                  <a:lnTo>
                    <a:pt x="1634" y="1581"/>
                  </a:lnTo>
                  <a:cubicBezTo>
                    <a:pt x="1629" y="1575"/>
                    <a:pt x="1623" y="1572"/>
                    <a:pt x="1618" y="1572"/>
                  </a:cubicBezTo>
                  <a:cubicBezTo>
                    <a:pt x="1561" y="1572"/>
                    <a:pt x="1494" y="1856"/>
                    <a:pt x="1454" y="1856"/>
                  </a:cubicBezTo>
                  <a:cubicBezTo>
                    <a:pt x="1452" y="1856"/>
                    <a:pt x="1450" y="1856"/>
                    <a:pt x="1449" y="1855"/>
                  </a:cubicBezTo>
                  <a:cubicBezTo>
                    <a:pt x="1281" y="2341"/>
                    <a:pt x="1096" y="2809"/>
                    <a:pt x="954" y="3277"/>
                  </a:cubicBezTo>
                  <a:lnTo>
                    <a:pt x="1025" y="3241"/>
                  </a:lnTo>
                  <a:lnTo>
                    <a:pt x="981" y="3400"/>
                  </a:lnTo>
                  <a:cubicBezTo>
                    <a:pt x="971" y="3414"/>
                    <a:pt x="959" y="3424"/>
                    <a:pt x="951" y="3424"/>
                  </a:cubicBezTo>
                  <a:cubicBezTo>
                    <a:pt x="938" y="3424"/>
                    <a:pt x="933" y="3400"/>
                    <a:pt x="954" y="3330"/>
                  </a:cubicBezTo>
                  <a:lnTo>
                    <a:pt x="954" y="3330"/>
                  </a:lnTo>
                  <a:cubicBezTo>
                    <a:pt x="901" y="3383"/>
                    <a:pt x="928" y="3533"/>
                    <a:pt x="937" y="3542"/>
                  </a:cubicBezTo>
                  <a:cubicBezTo>
                    <a:pt x="916" y="3599"/>
                    <a:pt x="903" y="3619"/>
                    <a:pt x="895" y="3619"/>
                  </a:cubicBezTo>
                  <a:cubicBezTo>
                    <a:pt x="875" y="3619"/>
                    <a:pt x="885" y="3489"/>
                    <a:pt x="879" y="3489"/>
                  </a:cubicBezTo>
                  <a:cubicBezTo>
                    <a:pt x="878" y="3489"/>
                    <a:pt x="877" y="3492"/>
                    <a:pt x="875" y="3497"/>
                  </a:cubicBezTo>
                  <a:lnTo>
                    <a:pt x="857" y="3595"/>
                  </a:lnTo>
                  <a:lnTo>
                    <a:pt x="866" y="3577"/>
                  </a:lnTo>
                  <a:lnTo>
                    <a:pt x="866" y="3577"/>
                  </a:lnTo>
                  <a:cubicBezTo>
                    <a:pt x="875" y="3665"/>
                    <a:pt x="893" y="3674"/>
                    <a:pt x="857" y="3815"/>
                  </a:cubicBezTo>
                  <a:cubicBezTo>
                    <a:pt x="822" y="3904"/>
                    <a:pt x="804" y="3851"/>
                    <a:pt x="796" y="3886"/>
                  </a:cubicBezTo>
                  <a:cubicBezTo>
                    <a:pt x="796" y="3886"/>
                    <a:pt x="787" y="3895"/>
                    <a:pt x="778" y="3939"/>
                  </a:cubicBezTo>
                  <a:lnTo>
                    <a:pt x="725" y="4142"/>
                  </a:lnTo>
                  <a:lnTo>
                    <a:pt x="796" y="4071"/>
                  </a:lnTo>
                  <a:lnTo>
                    <a:pt x="796" y="4071"/>
                  </a:lnTo>
                  <a:cubicBezTo>
                    <a:pt x="796" y="4143"/>
                    <a:pt x="766" y="4215"/>
                    <a:pt x="784" y="4215"/>
                  </a:cubicBezTo>
                  <a:cubicBezTo>
                    <a:pt x="789" y="4215"/>
                    <a:pt x="800" y="4208"/>
                    <a:pt x="817" y="4191"/>
                  </a:cubicBezTo>
                  <a:lnTo>
                    <a:pt x="817" y="4191"/>
                  </a:lnTo>
                  <a:cubicBezTo>
                    <a:pt x="696" y="4318"/>
                    <a:pt x="610" y="4947"/>
                    <a:pt x="566" y="5034"/>
                  </a:cubicBezTo>
                  <a:cubicBezTo>
                    <a:pt x="575" y="5166"/>
                    <a:pt x="548" y="5290"/>
                    <a:pt x="513" y="5449"/>
                  </a:cubicBezTo>
                  <a:cubicBezTo>
                    <a:pt x="520" y="5435"/>
                    <a:pt x="533" y="5424"/>
                    <a:pt x="545" y="5424"/>
                  </a:cubicBezTo>
                  <a:cubicBezTo>
                    <a:pt x="564" y="5424"/>
                    <a:pt x="579" y="5451"/>
                    <a:pt x="557" y="5537"/>
                  </a:cubicBezTo>
                  <a:cubicBezTo>
                    <a:pt x="547" y="5530"/>
                    <a:pt x="539" y="5527"/>
                    <a:pt x="531" y="5527"/>
                  </a:cubicBezTo>
                  <a:cubicBezTo>
                    <a:pt x="463" y="5527"/>
                    <a:pt x="459" y="5768"/>
                    <a:pt x="380" y="5863"/>
                  </a:cubicBezTo>
                  <a:lnTo>
                    <a:pt x="380" y="5863"/>
                  </a:lnTo>
                  <a:cubicBezTo>
                    <a:pt x="382" y="5862"/>
                    <a:pt x="383" y="5862"/>
                    <a:pt x="384" y="5862"/>
                  </a:cubicBezTo>
                  <a:cubicBezTo>
                    <a:pt x="411" y="5862"/>
                    <a:pt x="351" y="6149"/>
                    <a:pt x="387" y="6149"/>
                  </a:cubicBezTo>
                  <a:cubicBezTo>
                    <a:pt x="393" y="6149"/>
                    <a:pt x="403" y="6140"/>
                    <a:pt x="416" y="6120"/>
                  </a:cubicBezTo>
                  <a:lnTo>
                    <a:pt x="416" y="6120"/>
                  </a:lnTo>
                  <a:cubicBezTo>
                    <a:pt x="405" y="6166"/>
                    <a:pt x="396" y="6175"/>
                    <a:pt x="386" y="6175"/>
                  </a:cubicBezTo>
                  <a:cubicBezTo>
                    <a:pt x="380" y="6175"/>
                    <a:pt x="374" y="6171"/>
                    <a:pt x="367" y="6171"/>
                  </a:cubicBezTo>
                  <a:cubicBezTo>
                    <a:pt x="358" y="6171"/>
                    <a:pt x="348" y="6178"/>
                    <a:pt x="336" y="6208"/>
                  </a:cubicBezTo>
                  <a:cubicBezTo>
                    <a:pt x="336" y="6482"/>
                    <a:pt x="222" y="6809"/>
                    <a:pt x="195" y="7144"/>
                  </a:cubicBezTo>
                  <a:cubicBezTo>
                    <a:pt x="196" y="7145"/>
                    <a:pt x="197" y="7145"/>
                    <a:pt x="198" y="7145"/>
                  </a:cubicBezTo>
                  <a:cubicBezTo>
                    <a:pt x="204" y="7145"/>
                    <a:pt x="216" y="7133"/>
                    <a:pt x="227" y="7133"/>
                  </a:cubicBezTo>
                  <a:cubicBezTo>
                    <a:pt x="236" y="7133"/>
                    <a:pt x="244" y="7141"/>
                    <a:pt x="248" y="7171"/>
                  </a:cubicBezTo>
                  <a:lnTo>
                    <a:pt x="160" y="7347"/>
                  </a:lnTo>
                  <a:cubicBezTo>
                    <a:pt x="160" y="7418"/>
                    <a:pt x="230" y="7418"/>
                    <a:pt x="169" y="7533"/>
                  </a:cubicBezTo>
                  <a:cubicBezTo>
                    <a:pt x="178" y="7523"/>
                    <a:pt x="187" y="7514"/>
                    <a:pt x="194" y="7514"/>
                  </a:cubicBezTo>
                  <a:cubicBezTo>
                    <a:pt x="200" y="7514"/>
                    <a:pt x="204" y="7521"/>
                    <a:pt x="204" y="7541"/>
                  </a:cubicBezTo>
                  <a:cubicBezTo>
                    <a:pt x="63" y="8195"/>
                    <a:pt x="151" y="8901"/>
                    <a:pt x="1" y="9581"/>
                  </a:cubicBezTo>
                  <a:cubicBezTo>
                    <a:pt x="14" y="9545"/>
                    <a:pt x="22" y="9531"/>
                    <a:pt x="27" y="9531"/>
                  </a:cubicBezTo>
                  <a:cubicBezTo>
                    <a:pt x="36" y="9531"/>
                    <a:pt x="36" y="9572"/>
                    <a:pt x="36" y="9616"/>
                  </a:cubicBezTo>
                  <a:cubicBezTo>
                    <a:pt x="39" y="9601"/>
                    <a:pt x="44" y="9596"/>
                    <a:pt x="51" y="9596"/>
                  </a:cubicBezTo>
                  <a:cubicBezTo>
                    <a:pt x="61" y="9596"/>
                    <a:pt x="73" y="9609"/>
                    <a:pt x="84" y="9609"/>
                  </a:cubicBezTo>
                  <a:cubicBezTo>
                    <a:pt x="86" y="9609"/>
                    <a:pt x="87" y="9608"/>
                    <a:pt x="89" y="9608"/>
                  </a:cubicBezTo>
                  <a:lnTo>
                    <a:pt x="89" y="9608"/>
                  </a:lnTo>
                  <a:lnTo>
                    <a:pt x="27" y="9899"/>
                  </a:lnTo>
                  <a:cubicBezTo>
                    <a:pt x="89" y="9943"/>
                    <a:pt x="36" y="10199"/>
                    <a:pt x="89" y="10226"/>
                  </a:cubicBezTo>
                  <a:lnTo>
                    <a:pt x="80" y="10137"/>
                  </a:lnTo>
                  <a:lnTo>
                    <a:pt x="80" y="10137"/>
                  </a:lnTo>
                  <a:cubicBezTo>
                    <a:pt x="91" y="10159"/>
                    <a:pt x="102" y="10168"/>
                    <a:pt x="114" y="10168"/>
                  </a:cubicBezTo>
                  <a:cubicBezTo>
                    <a:pt x="166" y="10168"/>
                    <a:pt x="224" y="9986"/>
                    <a:pt x="293" y="9986"/>
                  </a:cubicBezTo>
                  <a:cubicBezTo>
                    <a:pt x="296" y="9986"/>
                    <a:pt x="298" y="9987"/>
                    <a:pt x="301" y="9987"/>
                  </a:cubicBezTo>
                  <a:cubicBezTo>
                    <a:pt x="222" y="9855"/>
                    <a:pt x="407" y="9643"/>
                    <a:pt x="310" y="9422"/>
                  </a:cubicBezTo>
                  <a:cubicBezTo>
                    <a:pt x="314" y="9413"/>
                    <a:pt x="317" y="9410"/>
                    <a:pt x="320" y="9410"/>
                  </a:cubicBezTo>
                  <a:cubicBezTo>
                    <a:pt x="330" y="9410"/>
                    <a:pt x="337" y="9445"/>
                    <a:pt x="347" y="9445"/>
                  </a:cubicBezTo>
                  <a:cubicBezTo>
                    <a:pt x="349" y="9445"/>
                    <a:pt x="352" y="9443"/>
                    <a:pt x="354" y="9440"/>
                  </a:cubicBezTo>
                  <a:cubicBezTo>
                    <a:pt x="319" y="9378"/>
                    <a:pt x="310" y="9316"/>
                    <a:pt x="336" y="9193"/>
                  </a:cubicBezTo>
                  <a:lnTo>
                    <a:pt x="336" y="9193"/>
                  </a:lnTo>
                  <a:lnTo>
                    <a:pt x="345" y="9210"/>
                  </a:lnTo>
                  <a:cubicBezTo>
                    <a:pt x="345" y="8857"/>
                    <a:pt x="389" y="8716"/>
                    <a:pt x="442" y="8327"/>
                  </a:cubicBezTo>
                  <a:lnTo>
                    <a:pt x="442" y="8327"/>
                  </a:lnTo>
                  <a:lnTo>
                    <a:pt x="398" y="8354"/>
                  </a:lnTo>
                  <a:cubicBezTo>
                    <a:pt x="407" y="8265"/>
                    <a:pt x="425" y="8248"/>
                    <a:pt x="433" y="8212"/>
                  </a:cubicBezTo>
                  <a:cubicBezTo>
                    <a:pt x="427" y="8200"/>
                    <a:pt x="421" y="8195"/>
                    <a:pt x="417" y="8195"/>
                  </a:cubicBezTo>
                  <a:cubicBezTo>
                    <a:pt x="392" y="8195"/>
                    <a:pt x="403" y="8372"/>
                    <a:pt x="373" y="8372"/>
                  </a:cubicBezTo>
                  <a:cubicBezTo>
                    <a:pt x="368" y="8372"/>
                    <a:pt x="362" y="8366"/>
                    <a:pt x="354" y="8354"/>
                  </a:cubicBezTo>
                  <a:cubicBezTo>
                    <a:pt x="433" y="8248"/>
                    <a:pt x="407" y="7762"/>
                    <a:pt x="504" y="7700"/>
                  </a:cubicBezTo>
                  <a:cubicBezTo>
                    <a:pt x="507" y="7657"/>
                    <a:pt x="502" y="7646"/>
                    <a:pt x="495" y="7646"/>
                  </a:cubicBezTo>
                  <a:cubicBezTo>
                    <a:pt x="488" y="7646"/>
                    <a:pt x="478" y="7658"/>
                    <a:pt x="472" y="7658"/>
                  </a:cubicBezTo>
                  <a:cubicBezTo>
                    <a:pt x="466" y="7658"/>
                    <a:pt x="463" y="7647"/>
                    <a:pt x="469" y="7603"/>
                  </a:cubicBezTo>
                  <a:lnTo>
                    <a:pt x="495" y="7577"/>
                  </a:lnTo>
                  <a:lnTo>
                    <a:pt x="469" y="7541"/>
                  </a:lnTo>
                  <a:cubicBezTo>
                    <a:pt x="478" y="7453"/>
                    <a:pt x="513" y="7418"/>
                    <a:pt x="539" y="7418"/>
                  </a:cubicBezTo>
                  <a:cubicBezTo>
                    <a:pt x="531" y="7435"/>
                    <a:pt x="539" y="7471"/>
                    <a:pt x="539" y="7497"/>
                  </a:cubicBezTo>
                  <a:cubicBezTo>
                    <a:pt x="569" y="7408"/>
                    <a:pt x="561" y="7250"/>
                    <a:pt x="569" y="7181"/>
                  </a:cubicBezTo>
                  <a:lnTo>
                    <a:pt x="569" y="7181"/>
                  </a:lnTo>
                  <a:lnTo>
                    <a:pt x="548" y="7277"/>
                  </a:lnTo>
                  <a:cubicBezTo>
                    <a:pt x="557" y="6923"/>
                    <a:pt x="654" y="6499"/>
                    <a:pt x="654" y="6164"/>
                  </a:cubicBezTo>
                  <a:lnTo>
                    <a:pt x="654" y="6164"/>
                  </a:lnTo>
                  <a:lnTo>
                    <a:pt x="637" y="6182"/>
                  </a:lnTo>
                  <a:cubicBezTo>
                    <a:pt x="637" y="5918"/>
                    <a:pt x="689" y="5978"/>
                    <a:pt x="724" y="5701"/>
                  </a:cubicBezTo>
                  <a:lnTo>
                    <a:pt x="724" y="5701"/>
                  </a:lnTo>
                  <a:cubicBezTo>
                    <a:pt x="724" y="5702"/>
                    <a:pt x="725" y="5704"/>
                    <a:pt x="725" y="5705"/>
                  </a:cubicBezTo>
                  <a:lnTo>
                    <a:pt x="725" y="5696"/>
                  </a:lnTo>
                  <a:cubicBezTo>
                    <a:pt x="725" y="5698"/>
                    <a:pt x="724" y="5699"/>
                    <a:pt x="724" y="5701"/>
                  </a:cubicBezTo>
                  <a:lnTo>
                    <a:pt x="724" y="5701"/>
                  </a:lnTo>
                  <a:cubicBezTo>
                    <a:pt x="716" y="5648"/>
                    <a:pt x="716" y="5570"/>
                    <a:pt x="734" y="5493"/>
                  </a:cubicBezTo>
                  <a:cubicBezTo>
                    <a:pt x="735" y="5506"/>
                    <a:pt x="738" y="5512"/>
                    <a:pt x="742" y="5512"/>
                  </a:cubicBezTo>
                  <a:cubicBezTo>
                    <a:pt x="757" y="5512"/>
                    <a:pt x="786" y="5439"/>
                    <a:pt x="802" y="5439"/>
                  </a:cubicBezTo>
                  <a:cubicBezTo>
                    <a:pt x="807" y="5439"/>
                    <a:pt x="811" y="5447"/>
                    <a:pt x="813" y="5466"/>
                  </a:cubicBezTo>
                  <a:cubicBezTo>
                    <a:pt x="831" y="5184"/>
                    <a:pt x="804" y="5325"/>
                    <a:pt x="778" y="5131"/>
                  </a:cubicBezTo>
                  <a:lnTo>
                    <a:pt x="813" y="5096"/>
                  </a:lnTo>
                  <a:cubicBezTo>
                    <a:pt x="804" y="5025"/>
                    <a:pt x="787" y="5016"/>
                    <a:pt x="804" y="4875"/>
                  </a:cubicBezTo>
                  <a:lnTo>
                    <a:pt x="804" y="4875"/>
                  </a:lnTo>
                  <a:cubicBezTo>
                    <a:pt x="804" y="4907"/>
                    <a:pt x="809" y="4917"/>
                    <a:pt x="816" y="4917"/>
                  </a:cubicBezTo>
                  <a:cubicBezTo>
                    <a:pt x="829" y="4917"/>
                    <a:pt x="849" y="4884"/>
                    <a:pt x="864" y="4884"/>
                  </a:cubicBezTo>
                  <a:cubicBezTo>
                    <a:pt x="874" y="4884"/>
                    <a:pt x="881" y="4897"/>
                    <a:pt x="884" y="4937"/>
                  </a:cubicBezTo>
                  <a:cubicBezTo>
                    <a:pt x="1016" y="4654"/>
                    <a:pt x="910" y="4486"/>
                    <a:pt x="1034" y="4372"/>
                  </a:cubicBezTo>
                  <a:cubicBezTo>
                    <a:pt x="1025" y="4347"/>
                    <a:pt x="1017" y="4337"/>
                    <a:pt x="1009" y="4337"/>
                  </a:cubicBezTo>
                  <a:cubicBezTo>
                    <a:pt x="970" y="4337"/>
                    <a:pt x="937" y="4550"/>
                    <a:pt x="936" y="4550"/>
                  </a:cubicBezTo>
                  <a:cubicBezTo>
                    <a:pt x="936" y="4550"/>
                    <a:pt x="936" y="4547"/>
                    <a:pt x="937" y="4539"/>
                  </a:cubicBezTo>
                  <a:lnTo>
                    <a:pt x="937" y="4539"/>
                  </a:lnTo>
                  <a:cubicBezTo>
                    <a:pt x="931" y="4546"/>
                    <a:pt x="926" y="4549"/>
                    <a:pt x="922" y="4549"/>
                  </a:cubicBezTo>
                  <a:cubicBezTo>
                    <a:pt x="893" y="4549"/>
                    <a:pt x="897" y="4405"/>
                    <a:pt x="928" y="4327"/>
                  </a:cubicBezTo>
                  <a:cubicBezTo>
                    <a:pt x="954" y="4232"/>
                    <a:pt x="1065" y="4196"/>
                    <a:pt x="1128" y="3969"/>
                  </a:cubicBezTo>
                  <a:lnTo>
                    <a:pt x="1128" y="3969"/>
                  </a:lnTo>
                  <a:cubicBezTo>
                    <a:pt x="1125" y="3984"/>
                    <a:pt x="1129" y="3988"/>
                    <a:pt x="1122" y="4010"/>
                  </a:cubicBezTo>
                  <a:cubicBezTo>
                    <a:pt x="1166" y="3930"/>
                    <a:pt x="1140" y="3833"/>
                    <a:pt x="1202" y="3736"/>
                  </a:cubicBezTo>
                  <a:cubicBezTo>
                    <a:pt x="1166" y="3665"/>
                    <a:pt x="1237" y="3595"/>
                    <a:pt x="1184" y="3559"/>
                  </a:cubicBezTo>
                  <a:lnTo>
                    <a:pt x="1184" y="3559"/>
                  </a:lnTo>
                  <a:lnTo>
                    <a:pt x="1140" y="3780"/>
                  </a:lnTo>
                  <a:cubicBezTo>
                    <a:pt x="1149" y="3656"/>
                    <a:pt x="1113" y="3524"/>
                    <a:pt x="1202" y="3330"/>
                  </a:cubicBezTo>
                  <a:cubicBezTo>
                    <a:pt x="1211" y="3347"/>
                    <a:pt x="1211" y="3418"/>
                    <a:pt x="1211" y="3462"/>
                  </a:cubicBezTo>
                  <a:cubicBezTo>
                    <a:pt x="1237" y="3409"/>
                    <a:pt x="1228" y="3338"/>
                    <a:pt x="1263" y="3285"/>
                  </a:cubicBezTo>
                  <a:lnTo>
                    <a:pt x="1263" y="3285"/>
                  </a:lnTo>
                  <a:cubicBezTo>
                    <a:pt x="1316" y="3321"/>
                    <a:pt x="1202" y="3550"/>
                    <a:pt x="1219" y="3692"/>
                  </a:cubicBezTo>
                  <a:cubicBezTo>
                    <a:pt x="1256" y="3648"/>
                    <a:pt x="1244" y="3502"/>
                    <a:pt x="1269" y="3502"/>
                  </a:cubicBezTo>
                  <a:cubicBezTo>
                    <a:pt x="1274" y="3502"/>
                    <a:pt x="1281" y="3508"/>
                    <a:pt x="1290" y="3524"/>
                  </a:cubicBezTo>
                  <a:cubicBezTo>
                    <a:pt x="1228" y="3400"/>
                    <a:pt x="1361" y="3294"/>
                    <a:pt x="1343" y="3118"/>
                  </a:cubicBezTo>
                  <a:lnTo>
                    <a:pt x="1343" y="3118"/>
                  </a:lnTo>
                  <a:lnTo>
                    <a:pt x="1378" y="3144"/>
                  </a:lnTo>
                  <a:cubicBezTo>
                    <a:pt x="1378" y="3118"/>
                    <a:pt x="1378" y="3056"/>
                    <a:pt x="1396" y="3012"/>
                  </a:cubicBezTo>
                  <a:lnTo>
                    <a:pt x="1414" y="3109"/>
                  </a:lnTo>
                  <a:cubicBezTo>
                    <a:pt x="1414" y="2976"/>
                    <a:pt x="1528" y="2879"/>
                    <a:pt x="1537" y="2756"/>
                  </a:cubicBezTo>
                  <a:lnTo>
                    <a:pt x="1537" y="2756"/>
                  </a:lnTo>
                  <a:cubicBezTo>
                    <a:pt x="1507" y="2861"/>
                    <a:pt x="1492" y="2884"/>
                    <a:pt x="1479" y="2884"/>
                  </a:cubicBezTo>
                  <a:cubicBezTo>
                    <a:pt x="1468" y="2884"/>
                    <a:pt x="1459" y="2868"/>
                    <a:pt x="1446" y="2868"/>
                  </a:cubicBezTo>
                  <a:cubicBezTo>
                    <a:pt x="1438" y="2868"/>
                    <a:pt x="1428" y="2875"/>
                    <a:pt x="1414" y="2897"/>
                  </a:cubicBezTo>
                  <a:cubicBezTo>
                    <a:pt x="1466" y="2577"/>
                    <a:pt x="1568" y="2740"/>
                    <a:pt x="1656" y="2414"/>
                  </a:cubicBezTo>
                  <a:lnTo>
                    <a:pt x="1656" y="2414"/>
                  </a:lnTo>
                  <a:cubicBezTo>
                    <a:pt x="1642" y="2455"/>
                    <a:pt x="1610" y="2509"/>
                    <a:pt x="1596" y="2509"/>
                  </a:cubicBezTo>
                  <a:cubicBezTo>
                    <a:pt x="1591" y="2509"/>
                    <a:pt x="1588" y="2501"/>
                    <a:pt x="1590" y="2482"/>
                  </a:cubicBezTo>
                  <a:cubicBezTo>
                    <a:pt x="1617" y="2420"/>
                    <a:pt x="1661" y="2341"/>
                    <a:pt x="1696" y="2305"/>
                  </a:cubicBezTo>
                  <a:cubicBezTo>
                    <a:pt x="1720" y="2227"/>
                    <a:pt x="1722" y="2204"/>
                    <a:pt x="1714" y="2204"/>
                  </a:cubicBezTo>
                  <a:cubicBezTo>
                    <a:pt x="1702" y="2204"/>
                    <a:pt x="1672" y="2250"/>
                    <a:pt x="1658" y="2250"/>
                  </a:cubicBezTo>
                  <a:cubicBezTo>
                    <a:pt x="1653" y="2250"/>
                    <a:pt x="1650" y="2243"/>
                    <a:pt x="1652" y="2226"/>
                  </a:cubicBezTo>
                  <a:cubicBezTo>
                    <a:pt x="1731" y="2164"/>
                    <a:pt x="1678" y="2102"/>
                    <a:pt x="1696" y="1996"/>
                  </a:cubicBezTo>
                  <a:lnTo>
                    <a:pt x="1696" y="1996"/>
                  </a:lnTo>
                  <a:lnTo>
                    <a:pt x="1731" y="2014"/>
                  </a:lnTo>
                  <a:cubicBezTo>
                    <a:pt x="1846" y="1758"/>
                    <a:pt x="1678" y="1908"/>
                    <a:pt x="1793" y="1687"/>
                  </a:cubicBezTo>
                  <a:lnTo>
                    <a:pt x="1793" y="1687"/>
                  </a:lnTo>
                  <a:lnTo>
                    <a:pt x="1811" y="1811"/>
                  </a:lnTo>
                  <a:lnTo>
                    <a:pt x="1837" y="1687"/>
                  </a:lnTo>
                  <a:lnTo>
                    <a:pt x="1873" y="1723"/>
                  </a:lnTo>
                  <a:cubicBezTo>
                    <a:pt x="1890" y="1581"/>
                    <a:pt x="1908" y="1546"/>
                    <a:pt x="1979" y="1431"/>
                  </a:cubicBezTo>
                  <a:lnTo>
                    <a:pt x="1979" y="1431"/>
                  </a:lnTo>
                  <a:cubicBezTo>
                    <a:pt x="1974" y="1433"/>
                    <a:pt x="1969" y="1434"/>
                    <a:pt x="1965" y="1434"/>
                  </a:cubicBezTo>
                  <a:cubicBezTo>
                    <a:pt x="1931" y="1434"/>
                    <a:pt x="1923" y="1375"/>
                    <a:pt x="1970" y="1281"/>
                  </a:cubicBezTo>
                  <a:cubicBezTo>
                    <a:pt x="1981" y="1270"/>
                    <a:pt x="1988" y="1266"/>
                    <a:pt x="1993" y="1266"/>
                  </a:cubicBezTo>
                  <a:cubicBezTo>
                    <a:pt x="2000" y="1266"/>
                    <a:pt x="2002" y="1276"/>
                    <a:pt x="2007" y="1276"/>
                  </a:cubicBezTo>
                  <a:cubicBezTo>
                    <a:pt x="2013" y="1276"/>
                    <a:pt x="2024" y="1262"/>
                    <a:pt x="2058" y="1202"/>
                  </a:cubicBezTo>
                  <a:lnTo>
                    <a:pt x="2058" y="1202"/>
                  </a:lnTo>
                  <a:cubicBezTo>
                    <a:pt x="2058" y="1246"/>
                    <a:pt x="2067" y="1290"/>
                    <a:pt x="1996" y="1334"/>
                  </a:cubicBezTo>
                  <a:cubicBezTo>
                    <a:pt x="2005" y="1343"/>
                    <a:pt x="2005" y="1378"/>
                    <a:pt x="2014" y="1387"/>
                  </a:cubicBezTo>
                  <a:cubicBezTo>
                    <a:pt x="2072" y="1329"/>
                    <a:pt x="2115" y="1223"/>
                    <a:pt x="2142" y="1175"/>
                  </a:cubicBezTo>
                  <a:lnTo>
                    <a:pt x="2142" y="1175"/>
                  </a:lnTo>
                  <a:cubicBezTo>
                    <a:pt x="2132" y="1189"/>
                    <a:pt x="2119" y="1203"/>
                    <a:pt x="2111" y="1210"/>
                  </a:cubicBezTo>
                  <a:cubicBezTo>
                    <a:pt x="2129" y="1140"/>
                    <a:pt x="2155" y="1069"/>
                    <a:pt x="2191" y="1007"/>
                  </a:cubicBezTo>
                  <a:cubicBezTo>
                    <a:pt x="2199" y="1003"/>
                    <a:pt x="2204" y="1002"/>
                    <a:pt x="2208" y="1002"/>
                  </a:cubicBezTo>
                  <a:cubicBezTo>
                    <a:pt x="2222" y="1002"/>
                    <a:pt x="2215" y="1022"/>
                    <a:pt x="2208" y="1043"/>
                  </a:cubicBezTo>
                  <a:cubicBezTo>
                    <a:pt x="2235" y="1007"/>
                    <a:pt x="2244" y="972"/>
                    <a:pt x="2288" y="928"/>
                  </a:cubicBezTo>
                  <a:lnTo>
                    <a:pt x="2288" y="928"/>
                  </a:lnTo>
                  <a:cubicBezTo>
                    <a:pt x="2296" y="961"/>
                    <a:pt x="2319" y="986"/>
                    <a:pt x="2288" y="1045"/>
                  </a:cubicBezTo>
                  <a:lnTo>
                    <a:pt x="2288" y="1045"/>
                  </a:lnTo>
                  <a:cubicBezTo>
                    <a:pt x="2320" y="990"/>
                    <a:pt x="2353" y="942"/>
                    <a:pt x="2394" y="901"/>
                  </a:cubicBezTo>
                  <a:cubicBezTo>
                    <a:pt x="2405" y="901"/>
                    <a:pt x="2449" y="894"/>
                    <a:pt x="2471" y="894"/>
                  </a:cubicBezTo>
                  <a:cubicBezTo>
                    <a:pt x="2482" y="894"/>
                    <a:pt x="2488" y="896"/>
                    <a:pt x="2482" y="901"/>
                  </a:cubicBezTo>
                  <a:cubicBezTo>
                    <a:pt x="2579" y="866"/>
                    <a:pt x="2694" y="725"/>
                    <a:pt x="2862" y="716"/>
                  </a:cubicBezTo>
                  <a:cubicBezTo>
                    <a:pt x="2871" y="707"/>
                    <a:pt x="2879" y="698"/>
                    <a:pt x="2915" y="690"/>
                  </a:cubicBezTo>
                  <a:cubicBezTo>
                    <a:pt x="3065" y="672"/>
                    <a:pt x="3206" y="698"/>
                    <a:pt x="3391" y="637"/>
                  </a:cubicBezTo>
                  <a:lnTo>
                    <a:pt x="3506" y="698"/>
                  </a:lnTo>
                  <a:cubicBezTo>
                    <a:pt x="3656" y="672"/>
                    <a:pt x="3356" y="628"/>
                    <a:pt x="3603" y="592"/>
                  </a:cubicBezTo>
                  <a:cubicBezTo>
                    <a:pt x="3630" y="589"/>
                    <a:pt x="3650" y="587"/>
                    <a:pt x="3666" y="587"/>
                  </a:cubicBezTo>
                  <a:cubicBezTo>
                    <a:pt x="3760" y="587"/>
                    <a:pt x="3683" y="647"/>
                    <a:pt x="3736" y="654"/>
                  </a:cubicBezTo>
                  <a:cubicBezTo>
                    <a:pt x="3802" y="628"/>
                    <a:pt x="3909" y="586"/>
                    <a:pt x="4029" y="586"/>
                  </a:cubicBezTo>
                  <a:cubicBezTo>
                    <a:pt x="4069" y="586"/>
                    <a:pt x="4110" y="590"/>
                    <a:pt x="4151" y="601"/>
                  </a:cubicBezTo>
                  <a:cubicBezTo>
                    <a:pt x="4120" y="606"/>
                    <a:pt x="4093" y="606"/>
                    <a:pt x="4068" y="606"/>
                  </a:cubicBezTo>
                  <a:cubicBezTo>
                    <a:pt x="4043" y="606"/>
                    <a:pt x="4018" y="606"/>
                    <a:pt x="3992" y="610"/>
                  </a:cubicBezTo>
                  <a:lnTo>
                    <a:pt x="4124" y="637"/>
                  </a:lnTo>
                  <a:cubicBezTo>
                    <a:pt x="3974" y="698"/>
                    <a:pt x="3859" y="681"/>
                    <a:pt x="3983" y="725"/>
                  </a:cubicBezTo>
                  <a:cubicBezTo>
                    <a:pt x="3992" y="610"/>
                    <a:pt x="4478" y="698"/>
                    <a:pt x="4486" y="584"/>
                  </a:cubicBezTo>
                  <a:lnTo>
                    <a:pt x="4575" y="601"/>
                  </a:lnTo>
                  <a:cubicBezTo>
                    <a:pt x="4548" y="601"/>
                    <a:pt x="4548" y="610"/>
                    <a:pt x="4522" y="610"/>
                  </a:cubicBezTo>
                  <a:cubicBezTo>
                    <a:pt x="4548" y="618"/>
                    <a:pt x="4569" y="622"/>
                    <a:pt x="4587" y="622"/>
                  </a:cubicBezTo>
                  <a:cubicBezTo>
                    <a:pt x="4676" y="622"/>
                    <a:pt x="4671" y="530"/>
                    <a:pt x="4830" y="530"/>
                  </a:cubicBezTo>
                  <a:cubicBezTo>
                    <a:pt x="4836" y="530"/>
                    <a:pt x="4842" y="530"/>
                    <a:pt x="4848" y="531"/>
                  </a:cubicBezTo>
                  <a:cubicBezTo>
                    <a:pt x="4919" y="539"/>
                    <a:pt x="4972" y="557"/>
                    <a:pt x="4928" y="566"/>
                  </a:cubicBezTo>
                  <a:lnTo>
                    <a:pt x="5087" y="539"/>
                  </a:lnTo>
                  <a:cubicBezTo>
                    <a:pt x="5123" y="539"/>
                    <a:pt x="5124" y="551"/>
                    <a:pt x="5098" y="556"/>
                  </a:cubicBezTo>
                  <a:lnTo>
                    <a:pt x="5098" y="556"/>
                  </a:lnTo>
                  <a:lnTo>
                    <a:pt x="5325" y="539"/>
                  </a:lnTo>
                  <a:cubicBezTo>
                    <a:pt x="5361" y="522"/>
                    <a:pt x="5440" y="495"/>
                    <a:pt x="5475" y="478"/>
                  </a:cubicBezTo>
                  <a:lnTo>
                    <a:pt x="5475" y="478"/>
                  </a:lnTo>
                  <a:cubicBezTo>
                    <a:pt x="5537" y="495"/>
                    <a:pt x="5449" y="495"/>
                    <a:pt x="5458" y="504"/>
                  </a:cubicBezTo>
                  <a:lnTo>
                    <a:pt x="5599" y="478"/>
                  </a:lnTo>
                  <a:lnTo>
                    <a:pt x="5599" y="478"/>
                  </a:lnTo>
                  <a:cubicBezTo>
                    <a:pt x="5652" y="504"/>
                    <a:pt x="5546" y="531"/>
                    <a:pt x="5449" y="531"/>
                  </a:cubicBezTo>
                  <a:cubicBezTo>
                    <a:pt x="5489" y="566"/>
                    <a:pt x="5516" y="577"/>
                    <a:pt x="5541" y="577"/>
                  </a:cubicBezTo>
                  <a:cubicBezTo>
                    <a:pt x="5584" y="577"/>
                    <a:pt x="5623" y="545"/>
                    <a:pt x="5721" y="545"/>
                  </a:cubicBezTo>
                  <a:cubicBezTo>
                    <a:pt x="5753" y="545"/>
                    <a:pt x="5791" y="548"/>
                    <a:pt x="5837" y="557"/>
                  </a:cubicBezTo>
                  <a:lnTo>
                    <a:pt x="5714" y="575"/>
                  </a:lnTo>
                  <a:cubicBezTo>
                    <a:pt x="5793" y="637"/>
                    <a:pt x="5899" y="610"/>
                    <a:pt x="6049" y="645"/>
                  </a:cubicBezTo>
                  <a:cubicBezTo>
                    <a:pt x="6014" y="628"/>
                    <a:pt x="5749" y="557"/>
                    <a:pt x="5899" y="522"/>
                  </a:cubicBezTo>
                  <a:lnTo>
                    <a:pt x="5899" y="522"/>
                  </a:lnTo>
                  <a:cubicBezTo>
                    <a:pt x="5912" y="525"/>
                    <a:pt x="5929" y="527"/>
                    <a:pt x="5948" y="527"/>
                  </a:cubicBezTo>
                  <a:cubicBezTo>
                    <a:pt x="5982" y="527"/>
                    <a:pt x="6025" y="521"/>
                    <a:pt x="6076" y="504"/>
                  </a:cubicBezTo>
                  <a:cubicBezTo>
                    <a:pt x="6076" y="529"/>
                    <a:pt x="6100" y="534"/>
                    <a:pt x="6139" y="534"/>
                  </a:cubicBezTo>
                  <a:cubicBezTo>
                    <a:pt x="6169" y="534"/>
                    <a:pt x="6209" y="531"/>
                    <a:pt x="6252" y="531"/>
                  </a:cubicBezTo>
                  <a:lnTo>
                    <a:pt x="6252" y="584"/>
                  </a:lnTo>
                  <a:cubicBezTo>
                    <a:pt x="6349" y="566"/>
                    <a:pt x="6349" y="539"/>
                    <a:pt x="6411" y="513"/>
                  </a:cubicBezTo>
                  <a:cubicBezTo>
                    <a:pt x="6526" y="513"/>
                    <a:pt x="6553" y="548"/>
                    <a:pt x="6579" y="584"/>
                  </a:cubicBezTo>
                  <a:cubicBezTo>
                    <a:pt x="6590" y="584"/>
                    <a:pt x="6600" y="584"/>
                    <a:pt x="6608" y="584"/>
                  </a:cubicBezTo>
                  <a:cubicBezTo>
                    <a:pt x="6737" y="584"/>
                    <a:pt x="6459" y="521"/>
                    <a:pt x="6667" y="504"/>
                  </a:cubicBezTo>
                  <a:lnTo>
                    <a:pt x="6667" y="504"/>
                  </a:lnTo>
                  <a:cubicBezTo>
                    <a:pt x="6702" y="508"/>
                    <a:pt x="6735" y="510"/>
                    <a:pt x="6767" y="510"/>
                  </a:cubicBezTo>
                  <a:cubicBezTo>
                    <a:pt x="6880" y="510"/>
                    <a:pt x="6982" y="488"/>
                    <a:pt x="7126" y="460"/>
                  </a:cubicBezTo>
                  <a:lnTo>
                    <a:pt x="7126" y="460"/>
                  </a:lnTo>
                  <a:cubicBezTo>
                    <a:pt x="7241" y="469"/>
                    <a:pt x="7109" y="495"/>
                    <a:pt x="7153" y="504"/>
                  </a:cubicBezTo>
                  <a:lnTo>
                    <a:pt x="7250" y="460"/>
                  </a:lnTo>
                  <a:cubicBezTo>
                    <a:pt x="7268" y="460"/>
                    <a:pt x="7268" y="469"/>
                    <a:pt x="7259" y="478"/>
                  </a:cubicBezTo>
                  <a:cubicBezTo>
                    <a:pt x="7338" y="460"/>
                    <a:pt x="7268" y="425"/>
                    <a:pt x="7391" y="407"/>
                  </a:cubicBezTo>
                  <a:cubicBezTo>
                    <a:pt x="7398" y="395"/>
                    <a:pt x="7412" y="391"/>
                    <a:pt x="7431" y="391"/>
                  </a:cubicBezTo>
                  <a:cubicBezTo>
                    <a:pt x="7491" y="391"/>
                    <a:pt x="7600" y="432"/>
                    <a:pt x="7704" y="432"/>
                  </a:cubicBezTo>
                  <a:cubicBezTo>
                    <a:pt x="7746" y="432"/>
                    <a:pt x="7787" y="425"/>
                    <a:pt x="7824" y="407"/>
                  </a:cubicBezTo>
                  <a:lnTo>
                    <a:pt x="7824" y="407"/>
                  </a:lnTo>
                  <a:cubicBezTo>
                    <a:pt x="7859" y="425"/>
                    <a:pt x="7806" y="442"/>
                    <a:pt x="7815" y="469"/>
                  </a:cubicBezTo>
                  <a:cubicBezTo>
                    <a:pt x="8036" y="416"/>
                    <a:pt x="8009" y="425"/>
                    <a:pt x="8186" y="363"/>
                  </a:cubicBezTo>
                  <a:lnTo>
                    <a:pt x="8336" y="389"/>
                  </a:lnTo>
                  <a:cubicBezTo>
                    <a:pt x="8221" y="354"/>
                    <a:pt x="8371" y="301"/>
                    <a:pt x="8495" y="257"/>
                  </a:cubicBezTo>
                  <a:cubicBezTo>
                    <a:pt x="8451" y="239"/>
                    <a:pt x="8416" y="222"/>
                    <a:pt x="8398" y="222"/>
                  </a:cubicBezTo>
                  <a:lnTo>
                    <a:pt x="8592" y="186"/>
                  </a:lnTo>
                  <a:cubicBezTo>
                    <a:pt x="8619" y="186"/>
                    <a:pt x="8601" y="213"/>
                    <a:pt x="8566" y="230"/>
                  </a:cubicBezTo>
                  <a:cubicBezTo>
                    <a:pt x="8583" y="230"/>
                    <a:pt x="8592" y="222"/>
                    <a:pt x="8601" y="222"/>
                  </a:cubicBezTo>
                  <a:cubicBezTo>
                    <a:pt x="8681" y="239"/>
                    <a:pt x="8645" y="266"/>
                    <a:pt x="8592" y="301"/>
                  </a:cubicBezTo>
                  <a:cubicBezTo>
                    <a:pt x="8566" y="292"/>
                    <a:pt x="8539" y="283"/>
                    <a:pt x="8513" y="275"/>
                  </a:cubicBezTo>
                  <a:cubicBezTo>
                    <a:pt x="8469" y="301"/>
                    <a:pt x="8424" y="345"/>
                    <a:pt x="8433" y="372"/>
                  </a:cubicBezTo>
                  <a:cubicBezTo>
                    <a:pt x="8451" y="363"/>
                    <a:pt x="8469" y="363"/>
                    <a:pt x="8504" y="354"/>
                  </a:cubicBezTo>
                  <a:lnTo>
                    <a:pt x="8504" y="354"/>
                  </a:lnTo>
                  <a:cubicBezTo>
                    <a:pt x="8486" y="363"/>
                    <a:pt x="8477" y="372"/>
                    <a:pt x="8486" y="380"/>
                  </a:cubicBezTo>
                  <a:cubicBezTo>
                    <a:pt x="8495" y="380"/>
                    <a:pt x="8513" y="372"/>
                    <a:pt x="8548" y="354"/>
                  </a:cubicBezTo>
                  <a:lnTo>
                    <a:pt x="8592" y="416"/>
                  </a:lnTo>
                  <a:lnTo>
                    <a:pt x="8601" y="389"/>
                  </a:lnTo>
                  <a:lnTo>
                    <a:pt x="8866" y="416"/>
                  </a:lnTo>
                  <a:cubicBezTo>
                    <a:pt x="9060" y="354"/>
                    <a:pt x="9219" y="257"/>
                    <a:pt x="9519" y="222"/>
                  </a:cubicBezTo>
                  <a:lnTo>
                    <a:pt x="9519" y="222"/>
                  </a:lnTo>
                  <a:cubicBezTo>
                    <a:pt x="9449" y="275"/>
                    <a:pt x="9502" y="301"/>
                    <a:pt x="9502" y="345"/>
                  </a:cubicBezTo>
                  <a:cubicBezTo>
                    <a:pt x="9483" y="333"/>
                    <a:pt x="9461" y="328"/>
                    <a:pt x="9435" y="328"/>
                  </a:cubicBezTo>
                  <a:cubicBezTo>
                    <a:pt x="9357" y="328"/>
                    <a:pt x="9250" y="372"/>
                    <a:pt x="9136" y="372"/>
                  </a:cubicBezTo>
                  <a:cubicBezTo>
                    <a:pt x="9129" y="372"/>
                    <a:pt x="9121" y="372"/>
                    <a:pt x="9113" y="372"/>
                  </a:cubicBezTo>
                  <a:lnTo>
                    <a:pt x="9113" y="372"/>
                  </a:lnTo>
                  <a:cubicBezTo>
                    <a:pt x="9193" y="380"/>
                    <a:pt x="9175" y="398"/>
                    <a:pt x="9157" y="407"/>
                  </a:cubicBezTo>
                  <a:lnTo>
                    <a:pt x="9431" y="354"/>
                  </a:lnTo>
                  <a:cubicBezTo>
                    <a:pt x="9431" y="398"/>
                    <a:pt x="9493" y="380"/>
                    <a:pt x="9564" y="398"/>
                  </a:cubicBezTo>
                  <a:cubicBezTo>
                    <a:pt x="9511" y="319"/>
                    <a:pt x="9775" y="336"/>
                    <a:pt x="9881" y="301"/>
                  </a:cubicBezTo>
                  <a:lnTo>
                    <a:pt x="9881" y="301"/>
                  </a:lnTo>
                  <a:cubicBezTo>
                    <a:pt x="9890" y="336"/>
                    <a:pt x="9864" y="363"/>
                    <a:pt x="9731" y="363"/>
                  </a:cubicBezTo>
                  <a:cubicBezTo>
                    <a:pt x="9753" y="371"/>
                    <a:pt x="9773" y="374"/>
                    <a:pt x="9791" y="374"/>
                  </a:cubicBezTo>
                  <a:cubicBezTo>
                    <a:pt x="9881" y="374"/>
                    <a:pt x="9931" y="293"/>
                    <a:pt x="10024" y="293"/>
                  </a:cubicBezTo>
                  <a:cubicBezTo>
                    <a:pt x="10040" y="293"/>
                    <a:pt x="10057" y="296"/>
                    <a:pt x="10076" y="301"/>
                  </a:cubicBezTo>
                  <a:cubicBezTo>
                    <a:pt x="10040" y="310"/>
                    <a:pt x="10023" y="301"/>
                    <a:pt x="10005" y="319"/>
                  </a:cubicBezTo>
                  <a:cubicBezTo>
                    <a:pt x="10033" y="309"/>
                    <a:pt x="10074" y="306"/>
                    <a:pt x="10115" y="306"/>
                  </a:cubicBezTo>
                  <a:cubicBezTo>
                    <a:pt x="10190" y="306"/>
                    <a:pt x="10260" y="319"/>
                    <a:pt x="10226" y="336"/>
                  </a:cubicBezTo>
                  <a:lnTo>
                    <a:pt x="10199" y="336"/>
                  </a:lnTo>
                  <a:cubicBezTo>
                    <a:pt x="10305" y="336"/>
                    <a:pt x="10464" y="345"/>
                    <a:pt x="10605" y="363"/>
                  </a:cubicBezTo>
                  <a:cubicBezTo>
                    <a:pt x="10696" y="369"/>
                    <a:pt x="10778" y="383"/>
                    <a:pt x="10830" y="383"/>
                  </a:cubicBezTo>
                  <a:cubicBezTo>
                    <a:pt x="10853" y="383"/>
                    <a:pt x="10871" y="380"/>
                    <a:pt x="10879" y="372"/>
                  </a:cubicBezTo>
                  <a:lnTo>
                    <a:pt x="10879" y="372"/>
                  </a:lnTo>
                  <a:cubicBezTo>
                    <a:pt x="10879" y="380"/>
                    <a:pt x="10826" y="442"/>
                    <a:pt x="10809" y="451"/>
                  </a:cubicBezTo>
                  <a:cubicBezTo>
                    <a:pt x="10918" y="422"/>
                    <a:pt x="11046" y="405"/>
                    <a:pt x="11177" y="405"/>
                  </a:cubicBezTo>
                  <a:cubicBezTo>
                    <a:pt x="11204" y="405"/>
                    <a:pt x="11232" y="405"/>
                    <a:pt x="11259" y="407"/>
                  </a:cubicBezTo>
                  <a:cubicBezTo>
                    <a:pt x="11205" y="438"/>
                    <a:pt x="11212" y="584"/>
                    <a:pt x="11107" y="584"/>
                  </a:cubicBezTo>
                  <a:cubicBezTo>
                    <a:pt x="11092" y="584"/>
                    <a:pt x="11075" y="581"/>
                    <a:pt x="11056" y="575"/>
                  </a:cubicBezTo>
                  <a:lnTo>
                    <a:pt x="11056" y="575"/>
                  </a:lnTo>
                  <a:cubicBezTo>
                    <a:pt x="11100" y="601"/>
                    <a:pt x="11135" y="645"/>
                    <a:pt x="11224" y="690"/>
                  </a:cubicBezTo>
                  <a:cubicBezTo>
                    <a:pt x="11208" y="666"/>
                    <a:pt x="11213" y="588"/>
                    <a:pt x="11245" y="588"/>
                  </a:cubicBezTo>
                  <a:cubicBezTo>
                    <a:pt x="11249" y="588"/>
                    <a:pt x="11254" y="589"/>
                    <a:pt x="11259" y="592"/>
                  </a:cubicBezTo>
                  <a:cubicBezTo>
                    <a:pt x="11311" y="723"/>
                    <a:pt x="11303" y="682"/>
                    <a:pt x="11371" y="818"/>
                  </a:cubicBezTo>
                  <a:lnTo>
                    <a:pt x="11371" y="818"/>
                  </a:lnTo>
                  <a:cubicBezTo>
                    <a:pt x="11362" y="795"/>
                    <a:pt x="11390" y="778"/>
                    <a:pt x="11424" y="778"/>
                  </a:cubicBezTo>
                  <a:cubicBezTo>
                    <a:pt x="11453" y="778"/>
                    <a:pt x="11486" y="791"/>
                    <a:pt x="11506" y="822"/>
                  </a:cubicBezTo>
                  <a:cubicBezTo>
                    <a:pt x="11490" y="822"/>
                    <a:pt x="11450" y="876"/>
                    <a:pt x="11423" y="876"/>
                  </a:cubicBezTo>
                  <a:cubicBezTo>
                    <a:pt x="11421" y="876"/>
                    <a:pt x="11420" y="876"/>
                    <a:pt x="11418" y="875"/>
                  </a:cubicBezTo>
                  <a:lnTo>
                    <a:pt x="11418" y="875"/>
                  </a:lnTo>
                  <a:cubicBezTo>
                    <a:pt x="11475" y="900"/>
                    <a:pt x="11540" y="932"/>
                    <a:pt x="11599" y="965"/>
                  </a:cubicBezTo>
                  <a:lnTo>
                    <a:pt x="11599" y="965"/>
                  </a:lnTo>
                  <a:cubicBezTo>
                    <a:pt x="11596" y="964"/>
                    <a:pt x="11593" y="963"/>
                    <a:pt x="11591" y="963"/>
                  </a:cubicBezTo>
                  <a:cubicBezTo>
                    <a:pt x="11560" y="963"/>
                    <a:pt x="11543" y="1024"/>
                    <a:pt x="11550" y="1060"/>
                  </a:cubicBezTo>
                  <a:cubicBezTo>
                    <a:pt x="11550" y="1059"/>
                    <a:pt x="11551" y="1058"/>
                    <a:pt x="11551" y="1058"/>
                  </a:cubicBezTo>
                  <a:cubicBezTo>
                    <a:pt x="11562" y="1058"/>
                    <a:pt x="11641" y="1214"/>
                    <a:pt x="11674" y="1255"/>
                  </a:cubicBezTo>
                  <a:lnTo>
                    <a:pt x="11647" y="1166"/>
                  </a:lnTo>
                  <a:lnTo>
                    <a:pt x="11647" y="1166"/>
                  </a:lnTo>
                  <a:cubicBezTo>
                    <a:pt x="11753" y="1369"/>
                    <a:pt x="11877" y="1308"/>
                    <a:pt x="11974" y="1528"/>
                  </a:cubicBezTo>
                  <a:cubicBezTo>
                    <a:pt x="11964" y="1523"/>
                    <a:pt x="11949" y="1520"/>
                    <a:pt x="11932" y="1520"/>
                  </a:cubicBezTo>
                  <a:cubicBezTo>
                    <a:pt x="11890" y="1520"/>
                    <a:pt x="11843" y="1543"/>
                    <a:pt x="11868" y="1625"/>
                  </a:cubicBezTo>
                  <a:cubicBezTo>
                    <a:pt x="11930" y="1652"/>
                    <a:pt x="12177" y="1767"/>
                    <a:pt x="12274" y="1961"/>
                  </a:cubicBezTo>
                  <a:lnTo>
                    <a:pt x="12257" y="2014"/>
                  </a:lnTo>
                  <a:lnTo>
                    <a:pt x="12336" y="2155"/>
                  </a:lnTo>
                  <a:cubicBezTo>
                    <a:pt x="12239" y="2076"/>
                    <a:pt x="12009" y="1855"/>
                    <a:pt x="11895" y="1740"/>
                  </a:cubicBezTo>
                  <a:lnTo>
                    <a:pt x="11895" y="1740"/>
                  </a:lnTo>
                  <a:cubicBezTo>
                    <a:pt x="11912" y="1829"/>
                    <a:pt x="11877" y="1767"/>
                    <a:pt x="11921" y="1890"/>
                  </a:cubicBezTo>
                  <a:cubicBezTo>
                    <a:pt x="11919" y="1901"/>
                    <a:pt x="11916" y="1905"/>
                    <a:pt x="11912" y="1905"/>
                  </a:cubicBezTo>
                  <a:cubicBezTo>
                    <a:pt x="11896" y="1905"/>
                    <a:pt x="11865" y="1831"/>
                    <a:pt x="11850" y="1802"/>
                  </a:cubicBezTo>
                  <a:lnTo>
                    <a:pt x="11850" y="1802"/>
                  </a:lnTo>
                  <a:cubicBezTo>
                    <a:pt x="11877" y="1899"/>
                    <a:pt x="11903" y="1996"/>
                    <a:pt x="11930" y="2102"/>
                  </a:cubicBezTo>
                  <a:cubicBezTo>
                    <a:pt x="11934" y="2100"/>
                    <a:pt x="11937" y="2099"/>
                    <a:pt x="11941" y="2099"/>
                  </a:cubicBezTo>
                  <a:cubicBezTo>
                    <a:pt x="11991" y="2099"/>
                    <a:pt x="12051" y="2289"/>
                    <a:pt x="12085" y="2289"/>
                  </a:cubicBezTo>
                  <a:cubicBezTo>
                    <a:pt x="12086" y="2289"/>
                    <a:pt x="12088" y="2288"/>
                    <a:pt x="12089" y="2288"/>
                  </a:cubicBezTo>
                  <a:cubicBezTo>
                    <a:pt x="12045" y="2182"/>
                    <a:pt x="11992" y="2076"/>
                    <a:pt x="11939" y="1979"/>
                  </a:cubicBezTo>
                  <a:cubicBezTo>
                    <a:pt x="11942" y="1977"/>
                    <a:pt x="11947" y="1976"/>
                    <a:pt x="11951" y="1976"/>
                  </a:cubicBezTo>
                  <a:cubicBezTo>
                    <a:pt x="12013" y="1976"/>
                    <a:pt x="12154" y="2135"/>
                    <a:pt x="12204" y="2332"/>
                  </a:cubicBezTo>
                  <a:cubicBezTo>
                    <a:pt x="12201" y="2351"/>
                    <a:pt x="12190" y="2357"/>
                    <a:pt x="12175" y="2357"/>
                  </a:cubicBezTo>
                  <a:cubicBezTo>
                    <a:pt x="12145" y="2357"/>
                    <a:pt x="12101" y="2331"/>
                    <a:pt x="12084" y="2331"/>
                  </a:cubicBezTo>
                  <a:cubicBezTo>
                    <a:pt x="12082" y="2331"/>
                    <a:pt x="12081" y="2331"/>
                    <a:pt x="12080" y="2332"/>
                  </a:cubicBezTo>
                  <a:cubicBezTo>
                    <a:pt x="12106" y="2350"/>
                    <a:pt x="12168" y="2526"/>
                    <a:pt x="12159" y="2544"/>
                  </a:cubicBezTo>
                  <a:lnTo>
                    <a:pt x="12106" y="2464"/>
                  </a:lnTo>
                  <a:lnTo>
                    <a:pt x="12106" y="2464"/>
                  </a:lnTo>
                  <a:cubicBezTo>
                    <a:pt x="12115" y="2588"/>
                    <a:pt x="12230" y="2641"/>
                    <a:pt x="12221" y="2800"/>
                  </a:cubicBezTo>
                  <a:cubicBezTo>
                    <a:pt x="12230" y="2853"/>
                    <a:pt x="12186" y="2968"/>
                    <a:pt x="12221" y="2968"/>
                  </a:cubicBezTo>
                  <a:cubicBezTo>
                    <a:pt x="12256" y="2891"/>
                    <a:pt x="12379" y="2831"/>
                    <a:pt x="12460" y="2831"/>
                  </a:cubicBezTo>
                  <a:cubicBezTo>
                    <a:pt x="12481" y="2831"/>
                    <a:pt x="12500" y="2835"/>
                    <a:pt x="12513" y="2844"/>
                  </a:cubicBezTo>
                  <a:cubicBezTo>
                    <a:pt x="12513" y="2862"/>
                    <a:pt x="12521" y="3118"/>
                    <a:pt x="12504" y="3188"/>
                  </a:cubicBezTo>
                  <a:cubicBezTo>
                    <a:pt x="12498" y="3209"/>
                    <a:pt x="12488" y="3216"/>
                    <a:pt x="12476" y="3216"/>
                  </a:cubicBezTo>
                  <a:cubicBezTo>
                    <a:pt x="12441" y="3216"/>
                    <a:pt x="12387" y="3156"/>
                    <a:pt x="12357" y="3156"/>
                  </a:cubicBezTo>
                  <a:cubicBezTo>
                    <a:pt x="12347" y="3156"/>
                    <a:pt x="12340" y="3162"/>
                    <a:pt x="12336" y="3180"/>
                  </a:cubicBezTo>
                  <a:cubicBezTo>
                    <a:pt x="12354" y="3180"/>
                    <a:pt x="12380" y="3215"/>
                    <a:pt x="12389" y="3232"/>
                  </a:cubicBezTo>
                  <a:cubicBezTo>
                    <a:pt x="12398" y="3285"/>
                    <a:pt x="12336" y="3224"/>
                    <a:pt x="12380" y="3338"/>
                  </a:cubicBezTo>
                  <a:cubicBezTo>
                    <a:pt x="12424" y="3338"/>
                    <a:pt x="12441" y="3452"/>
                    <a:pt x="12444" y="3452"/>
                  </a:cubicBezTo>
                  <a:cubicBezTo>
                    <a:pt x="12446" y="3452"/>
                    <a:pt x="12445" y="3432"/>
                    <a:pt x="12442" y="3374"/>
                  </a:cubicBezTo>
                  <a:lnTo>
                    <a:pt x="12442" y="3374"/>
                  </a:lnTo>
                  <a:cubicBezTo>
                    <a:pt x="12495" y="3480"/>
                    <a:pt x="12469" y="3497"/>
                    <a:pt x="12513" y="3630"/>
                  </a:cubicBezTo>
                  <a:cubicBezTo>
                    <a:pt x="12517" y="3621"/>
                    <a:pt x="12524" y="3617"/>
                    <a:pt x="12534" y="3617"/>
                  </a:cubicBezTo>
                  <a:cubicBezTo>
                    <a:pt x="12581" y="3617"/>
                    <a:pt x="12680" y="3718"/>
                    <a:pt x="12725" y="3806"/>
                  </a:cubicBezTo>
                  <a:cubicBezTo>
                    <a:pt x="12707" y="3806"/>
                    <a:pt x="12698" y="3833"/>
                    <a:pt x="12689" y="3851"/>
                  </a:cubicBezTo>
                  <a:cubicBezTo>
                    <a:pt x="12769" y="4080"/>
                    <a:pt x="12786" y="4204"/>
                    <a:pt x="12866" y="4407"/>
                  </a:cubicBezTo>
                  <a:cubicBezTo>
                    <a:pt x="12858" y="4430"/>
                    <a:pt x="12877" y="4511"/>
                    <a:pt x="12854" y="4511"/>
                  </a:cubicBezTo>
                  <a:cubicBezTo>
                    <a:pt x="12850" y="4511"/>
                    <a:pt x="12846" y="4509"/>
                    <a:pt x="12839" y="4504"/>
                  </a:cubicBezTo>
                  <a:lnTo>
                    <a:pt x="12839" y="4504"/>
                  </a:lnTo>
                  <a:cubicBezTo>
                    <a:pt x="12850" y="4514"/>
                    <a:pt x="12860" y="4524"/>
                    <a:pt x="12870" y="4536"/>
                  </a:cubicBezTo>
                  <a:lnTo>
                    <a:pt x="12870" y="4536"/>
                  </a:lnTo>
                  <a:cubicBezTo>
                    <a:pt x="12868" y="4534"/>
                    <a:pt x="12867" y="4532"/>
                    <a:pt x="12866" y="4530"/>
                  </a:cubicBezTo>
                  <a:cubicBezTo>
                    <a:pt x="12872" y="4528"/>
                    <a:pt x="12878" y="4527"/>
                    <a:pt x="12885" y="4527"/>
                  </a:cubicBezTo>
                  <a:cubicBezTo>
                    <a:pt x="12958" y="4527"/>
                    <a:pt x="13071" y="4653"/>
                    <a:pt x="13184" y="4831"/>
                  </a:cubicBezTo>
                  <a:cubicBezTo>
                    <a:pt x="13231" y="4930"/>
                    <a:pt x="13216" y="4946"/>
                    <a:pt x="13201" y="4946"/>
                  </a:cubicBezTo>
                  <a:cubicBezTo>
                    <a:pt x="13195" y="4946"/>
                    <a:pt x="13188" y="4942"/>
                    <a:pt x="13188" y="4942"/>
                  </a:cubicBezTo>
                  <a:lnTo>
                    <a:pt x="13188" y="4942"/>
                  </a:lnTo>
                  <a:cubicBezTo>
                    <a:pt x="13188" y="4942"/>
                    <a:pt x="13189" y="4943"/>
                    <a:pt x="13193" y="4945"/>
                  </a:cubicBezTo>
                  <a:cubicBezTo>
                    <a:pt x="13307" y="5272"/>
                    <a:pt x="13413" y="5175"/>
                    <a:pt x="13475" y="5458"/>
                  </a:cubicBezTo>
                  <a:cubicBezTo>
                    <a:pt x="13475" y="5516"/>
                    <a:pt x="13455" y="5527"/>
                    <a:pt x="13432" y="5527"/>
                  </a:cubicBezTo>
                  <a:cubicBezTo>
                    <a:pt x="13419" y="5527"/>
                    <a:pt x="13404" y="5523"/>
                    <a:pt x="13392" y="5523"/>
                  </a:cubicBezTo>
                  <a:cubicBezTo>
                    <a:pt x="13382" y="5523"/>
                    <a:pt x="13373" y="5526"/>
                    <a:pt x="13369" y="5537"/>
                  </a:cubicBezTo>
                  <a:cubicBezTo>
                    <a:pt x="13299" y="5405"/>
                    <a:pt x="13307" y="5307"/>
                    <a:pt x="13272" y="5219"/>
                  </a:cubicBezTo>
                  <a:lnTo>
                    <a:pt x="13272" y="5219"/>
                  </a:lnTo>
                  <a:lnTo>
                    <a:pt x="13299" y="5343"/>
                  </a:lnTo>
                  <a:cubicBezTo>
                    <a:pt x="13263" y="5299"/>
                    <a:pt x="13219" y="5210"/>
                    <a:pt x="13210" y="5157"/>
                  </a:cubicBezTo>
                  <a:lnTo>
                    <a:pt x="13210" y="5157"/>
                  </a:lnTo>
                  <a:cubicBezTo>
                    <a:pt x="13210" y="5263"/>
                    <a:pt x="13422" y="5696"/>
                    <a:pt x="13484" y="5961"/>
                  </a:cubicBezTo>
                  <a:cubicBezTo>
                    <a:pt x="13504" y="5988"/>
                    <a:pt x="13536" y="6037"/>
                    <a:pt x="13549" y="6037"/>
                  </a:cubicBezTo>
                  <a:cubicBezTo>
                    <a:pt x="13552" y="6037"/>
                    <a:pt x="13555" y="6033"/>
                    <a:pt x="13555" y="6023"/>
                  </a:cubicBezTo>
                  <a:lnTo>
                    <a:pt x="13519" y="5952"/>
                  </a:lnTo>
                  <a:cubicBezTo>
                    <a:pt x="13521" y="5936"/>
                    <a:pt x="13525" y="5930"/>
                    <a:pt x="13531" y="5930"/>
                  </a:cubicBezTo>
                  <a:cubicBezTo>
                    <a:pt x="13552" y="5930"/>
                    <a:pt x="13592" y="6000"/>
                    <a:pt x="13605" y="6000"/>
                  </a:cubicBezTo>
                  <a:cubicBezTo>
                    <a:pt x="13610" y="6000"/>
                    <a:pt x="13611" y="5992"/>
                    <a:pt x="13608" y="5970"/>
                  </a:cubicBezTo>
                  <a:lnTo>
                    <a:pt x="13608" y="5970"/>
                  </a:lnTo>
                  <a:cubicBezTo>
                    <a:pt x="13669" y="6067"/>
                    <a:pt x="13749" y="6173"/>
                    <a:pt x="13784" y="6332"/>
                  </a:cubicBezTo>
                  <a:lnTo>
                    <a:pt x="13749" y="6375"/>
                  </a:lnTo>
                  <a:lnTo>
                    <a:pt x="13749" y="6375"/>
                  </a:lnTo>
                  <a:cubicBezTo>
                    <a:pt x="13756" y="6365"/>
                    <a:pt x="13744" y="6295"/>
                    <a:pt x="13724" y="6253"/>
                  </a:cubicBezTo>
                  <a:lnTo>
                    <a:pt x="13724" y="6253"/>
                  </a:lnTo>
                  <a:cubicBezTo>
                    <a:pt x="13754" y="6322"/>
                    <a:pt x="13739" y="6487"/>
                    <a:pt x="13819" y="6535"/>
                  </a:cubicBezTo>
                  <a:lnTo>
                    <a:pt x="13811" y="6411"/>
                  </a:lnTo>
                  <a:lnTo>
                    <a:pt x="13811" y="6411"/>
                  </a:lnTo>
                  <a:cubicBezTo>
                    <a:pt x="13872" y="6508"/>
                    <a:pt x="13970" y="6623"/>
                    <a:pt x="14005" y="6764"/>
                  </a:cubicBezTo>
                  <a:cubicBezTo>
                    <a:pt x="14031" y="6694"/>
                    <a:pt x="13987" y="6738"/>
                    <a:pt x="14014" y="6623"/>
                  </a:cubicBezTo>
                  <a:lnTo>
                    <a:pt x="14014" y="6623"/>
                  </a:lnTo>
                  <a:cubicBezTo>
                    <a:pt x="14009" y="6634"/>
                    <a:pt x="14004" y="6639"/>
                    <a:pt x="13998" y="6639"/>
                  </a:cubicBezTo>
                  <a:cubicBezTo>
                    <a:pt x="13961" y="6639"/>
                    <a:pt x="13909" y="6403"/>
                    <a:pt x="13879" y="6403"/>
                  </a:cubicBezTo>
                  <a:cubicBezTo>
                    <a:pt x="13876" y="6403"/>
                    <a:pt x="13872" y="6407"/>
                    <a:pt x="13869" y="6414"/>
                  </a:cubicBezTo>
                  <a:lnTo>
                    <a:pt x="13869" y="6414"/>
                  </a:lnTo>
                  <a:cubicBezTo>
                    <a:pt x="13891" y="6307"/>
                    <a:pt x="13837" y="6251"/>
                    <a:pt x="13837" y="6111"/>
                  </a:cubicBezTo>
                  <a:cubicBezTo>
                    <a:pt x="13833" y="6115"/>
                    <a:pt x="13831" y="6131"/>
                    <a:pt x="13825" y="6131"/>
                  </a:cubicBezTo>
                  <a:cubicBezTo>
                    <a:pt x="13819" y="6131"/>
                    <a:pt x="13811" y="6115"/>
                    <a:pt x="13793" y="6058"/>
                  </a:cubicBezTo>
                  <a:cubicBezTo>
                    <a:pt x="13784" y="6049"/>
                    <a:pt x="13775" y="6040"/>
                    <a:pt x="13766" y="6032"/>
                  </a:cubicBezTo>
                  <a:cubicBezTo>
                    <a:pt x="13766" y="6032"/>
                    <a:pt x="13766" y="6032"/>
                    <a:pt x="13766" y="6040"/>
                  </a:cubicBezTo>
                  <a:cubicBezTo>
                    <a:pt x="13775" y="6067"/>
                    <a:pt x="13775" y="6093"/>
                    <a:pt x="13766" y="6102"/>
                  </a:cubicBezTo>
                  <a:cubicBezTo>
                    <a:pt x="13705" y="6058"/>
                    <a:pt x="13643" y="5881"/>
                    <a:pt x="13599" y="5828"/>
                  </a:cubicBezTo>
                  <a:cubicBezTo>
                    <a:pt x="13594" y="5811"/>
                    <a:pt x="13594" y="5806"/>
                    <a:pt x="13596" y="5806"/>
                  </a:cubicBezTo>
                  <a:cubicBezTo>
                    <a:pt x="13601" y="5806"/>
                    <a:pt x="13614" y="5824"/>
                    <a:pt x="13624" y="5824"/>
                  </a:cubicBezTo>
                  <a:cubicBezTo>
                    <a:pt x="13629" y="5824"/>
                    <a:pt x="13632" y="5820"/>
                    <a:pt x="13634" y="5811"/>
                  </a:cubicBezTo>
                  <a:lnTo>
                    <a:pt x="13572" y="5731"/>
                  </a:lnTo>
                  <a:cubicBezTo>
                    <a:pt x="13591" y="5719"/>
                    <a:pt x="13574" y="5624"/>
                    <a:pt x="13595" y="5624"/>
                  </a:cubicBezTo>
                  <a:cubicBezTo>
                    <a:pt x="13604" y="5624"/>
                    <a:pt x="13618" y="5639"/>
                    <a:pt x="13643" y="5678"/>
                  </a:cubicBezTo>
                  <a:lnTo>
                    <a:pt x="13590" y="5546"/>
                  </a:lnTo>
                  <a:cubicBezTo>
                    <a:pt x="13572" y="5458"/>
                    <a:pt x="13537" y="5343"/>
                    <a:pt x="13493" y="5272"/>
                  </a:cubicBezTo>
                  <a:cubicBezTo>
                    <a:pt x="13479" y="5223"/>
                    <a:pt x="13420" y="5162"/>
                    <a:pt x="13423" y="5162"/>
                  </a:cubicBezTo>
                  <a:cubicBezTo>
                    <a:pt x="13424" y="5162"/>
                    <a:pt x="13429" y="5166"/>
                    <a:pt x="13440" y="5175"/>
                  </a:cubicBezTo>
                  <a:lnTo>
                    <a:pt x="13334" y="4963"/>
                  </a:lnTo>
                  <a:lnTo>
                    <a:pt x="13343" y="4963"/>
                  </a:lnTo>
                  <a:cubicBezTo>
                    <a:pt x="13263" y="4742"/>
                    <a:pt x="13104" y="4548"/>
                    <a:pt x="13078" y="4274"/>
                  </a:cubicBezTo>
                  <a:cubicBezTo>
                    <a:pt x="13042" y="4213"/>
                    <a:pt x="13007" y="4142"/>
                    <a:pt x="12972" y="4018"/>
                  </a:cubicBezTo>
                  <a:lnTo>
                    <a:pt x="12989" y="3983"/>
                  </a:lnTo>
                  <a:cubicBezTo>
                    <a:pt x="12945" y="3895"/>
                    <a:pt x="12928" y="3692"/>
                    <a:pt x="12884" y="3665"/>
                  </a:cubicBezTo>
                  <a:cubicBezTo>
                    <a:pt x="12928" y="3533"/>
                    <a:pt x="12751" y="3206"/>
                    <a:pt x="12725" y="3038"/>
                  </a:cubicBezTo>
                  <a:lnTo>
                    <a:pt x="12680" y="3047"/>
                  </a:lnTo>
                  <a:cubicBezTo>
                    <a:pt x="12654" y="2932"/>
                    <a:pt x="12610" y="2826"/>
                    <a:pt x="12557" y="2685"/>
                  </a:cubicBezTo>
                  <a:lnTo>
                    <a:pt x="12521" y="2703"/>
                  </a:lnTo>
                  <a:cubicBezTo>
                    <a:pt x="12460" y="2588"/>
                    <a:pt x="12469" y="2376"/>
                    <a:pt x="12407" y="2182"/>
                  </a:cubicBezTo>
                  <a:lnTo>
                    <a:pt x="12407" y="2182"/>
                  </a:lnTo>
                  <a:cubicBezTo>
                    <a:pt x="12424" y="2191"/>
                    <a:pt x="12433" y="2235"/>
                    <a:pt x="12433" y="2279"/>
                  </a:cubicBezTo>
                  <a:cubicBezTo>
                    <a:pt x="12451" y="2014"/>
                    <a:pt x="12230" y="1793"/>
                    <a:pt x="12204" y="1564"/>
                  </a:cubicBezTo>
                  <a:cubicBezTo>
                    <a:pt x="12171" y="1515"/>
                    <a:pt x="12161" y="1481"/>
                    <a:pt x="12153" y="1442"/>
                  </a:cubicBezTo>
                  <a:lnTo>
                    <a:pt x="12153" y="1442"/>
                  </a:lnTo>
                  <a:cubicBezTo>
                    <a:pt x="12154" y="1443"/>
                    <a:pt x="12156" y="1446"/>
                    <a:pt x="12159" y="1449"/>
                  </a:cubicBezTo>
                  <a:cubicBezTo>
                    <a:pt x="12151" y="1440"/>
                    <a:pt x="12151" y="1431"/>
                    <a:pt x="12151" y="1422"/>
                  </a:cubicBezTo>
                  <a:cubicBezTo>
                    <a:pt x="12142" y="1396"/>
                    <a:pt x="12142" y="1369"/>
                    <a:pt x="12133" y="1343"/>
                  </a:cubicBezTo>
                  <a:lnTo>
                    <a:pt x="12133" y="1343"/>
                  </a:lnTo>
                  <a:cubicBezTo>
                    <a:pt x="12133" y="1369"/>
                    <a:pt x="12142" y="1396"/>
                    <a:pt x="12142" y="1414"/>
                  </a:cubicBezTo>
                  <a:cubicBezTo>
                    <a:pt x="12124" y="1369"/>
                    <a:pt x="12098" y="1316"/>
                    <a:pt x="12054" y="1255"/>
                  </a:cubicBezTo>
                  <a:lnTo>
                    <a:pt x="12080" y="1210"/>
                  </a:lnTo>
                  <a:cubicBezTo>
                    <a:pt x="12080" y="1210"/>
                    <a:pt x="12071" y="1210"/>
                    <a:pt x="12071" y="1202"/>
                  </a:cubicBezTo>
                  <a:cubicBezTo>
                    <a:pt x="12064" y="1176"/>
                    <a:pt x="12055" y="1165"/>
                    <a:pt x="12046" y="1165"/>
                  </a:cubicBezTo>
                  <a:cubicBezTo>
                    <a:pt x="12034" y="1165"/>
                    <a:pt x="12023" y="1185"/>
                    <a:pt x="12018" y="1210"/>
                  </a:cubicBezTo>
                  <a:cubicBezTo>
                    <a:pt x="12001" y="1184"/>
                    <a:pt x="11974" y="1157"/>
                    <a:pt x="11956" y="1140"/>
                  </a:cubicBezTo>
                  <a:cubicBezTo>
                    <a:pt x="11992" y="1060"/>
                    <a:pt x="11850" y="999"/>
                    <a:pt x="11877" y="901"/>
                  </a:cubicBezTo>
                  <a:cubicBezTo>
                    <a:pt x="11850" y="893"/>
                    <a:pt x="11789" y="831"/>
                    <a:pt x="11736" y="769"/>
                  </a:cubicBezTo>
                  <a:cubicBezTo>
                    <a:pt x="11684" y="718"/>
                    <a:pt x="11633" y="673"/>
                    <a:pt x="11592" y="669"/>
                  </a:cubicBezTo>
                  <a:lnTo>
                    <a:pt x="11592" y="669"/>
                  </a:lnTo>
                  <a:cubicBezTo>
                    <a:pt x="11548" y="608"/>
                    <a:pt x="11496" y="548"/>
                    <a:pt x="11435" y="522"/>
                  </a:cubicBezTo>
                  <a:lnTo>
                    <a:pt x="11444" y="460"/>
                  </a:lnTo>
                  <a:lnTo>
                    <a:pt x="11268" y="416"/>
                  </a:lnTo>
                  <a:cubicBezTo>
                    <a:pt x="11216" y="350"/>
                    <a:pt x="11189" y="314"/>
                    <a:pt x="11242" y="314"/>
                  </a:cubicBezTo>
                  <a:cubicBezTo>
                    <a:pt x="11253" y="314"/>
                    <a:pt x="11267" y="316"/>
                    <a:pt x="11285" y="319"/>
                  </a:cubicBezTo>
                  <a:cubicBezTo>
                    <a:pt x="11047" y="248"/>
                    <a:pt x="11100" y="239"/>
                    <a:pt x="10888" y="213"/>
                  </a:cubicBezTo>
                  <a:lnTo>
                    <a:pt x="10906" y="186"/>
                  </a:lnTo>
                  <a:cubicBezTo>
                    <a:pt x="10844" y="160"/>
                    <a:pt x="10720" y="177"/>
                    <a:pt x="10685" y="142"/>
                  </a:cubicBezTo>
                  <a:cubicBezTo>
                    <a:pt x="10605" y="98"/>
                    <a:pt x="10411" y="63"/>
                    <a:pt x="10182" y="63"/>
                  </a:cubicBezTo>
                  <a:cubicBezTo>
                    <a:pt x="10093" y="63"/>
                    <a:pt x="10001" y="64"/>
                    <a:pt x="9909" y="64"/>
                  </a:cubicBezTo>
                  <a:cubicBezTo>
                    <a:pt x="9772" y="64"/>
                    <a:pt x="9636" y="61"/>
                    <a:pt x="9519" y="45"/>
                  </a:cubicBezTo>
                  <a:lnTo>
                    <a:pt x="9519" y="45"/>
                  </a:lnTo>
                  <a:cubicBezTo>
                    <a:pt x="9543" y="74"/>
                    <a:pt x="9536" y="82"/>
                    <a:pt x="9515" y="82"/>
                  </a:cubicBezTo>
                  <a:cubicBezTo>
                    <a:pt x="9483" y="82"/>
                    <a:pt x="9417" y="62"/>
                    <a:pt x="9372" y="62"/>
                  </a:cubicBezTo>
                  <a:cubicBezTo>
                    <a:pt x="9346" y="62"/>
                    <a:pt x="9327" y="69"/>
                    <a:pt x="9325" y="89"/>
                  </a:cubicBezTo>
                  <a:cubicBezTo>
                    <a:pt x="9299" y="63"/>
                    <a:pt x="9246" y="54"/>
                    <a:pt x="9307" y="27"/>
                  </a:cubicBezTo>
                  <a:lnTo>
                    <a:pt x="9307" y="27"/>
                  </a:lnTo>
                  <a:cubicBezTo>
                    <a:pt x="9256" y="37"/>
                    <a:pt x="9211" y="39"/>
                    <a:pt x="9170" y="39"/>
                  </a:cubicBezTo>
                  <a:cubicBezTo>
                    <a:pt x="9120" y="39"/>
                    <a:pt x="9077" y="36"/>
                    <a:pt x="9036" y="36"/>
                  </a:cubicBezTo>
                  <a:cubicBezTo>
                    <a:pt x="8981" y="36"/>
                    <a:pt x="8930" y="42"/>
                    <a:pt x="8875" y="71"/>
                  </a:cubicBezTo>
                  <a:cubicBezTo>
                    <a:pt x="8848" y="45"/>
                    <a:pt x="8910" y="36"/>
                    <a:pt x="8892" y="18"/>
                  </a:cubicBezTo>
                  <a:lnTo>
                    <a:pt x="8892" y="18"/>
                  </a:lnTo>
                  <a:cubicBezTo>
                    <a:pt x="8880" y="25"/>
                    <a:pt x="8855" y="35"/>
                    <a:pt x="8835" y="35"/>
                  </a:cubicBezTo>
                  <a:cubicBezTo>
                    <a:pt x="8826" y="35"/>
                    <a:pt x="8818" y="33"/>
                    <a:pt x="8813" y="27"/>
                  </a:cubicBezTo>
                  <a:cubicBezTo>
                    <a:pt x="8786" y="18"/>
                    <a:pt x="8839" y="10"/>
                    <a:pt x="886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28"/>
            <p:cNvSpPr/>
            <p:nvPr/>
          </p:nvSpPr>
          <p:spPr>
            <a:xfrm>
              <a:off x="1463335" y="4356340"/>
              <a:ext cx="6356" cy="2945"/>
            </a:xfrm>
            <a:custGeom>
              <a:rect b="b" l="l" r="r" t="t"/>
              <a:pathLst>
                <a:path extrusionOk="0" h="28" w="36">
                  <a:moveTo>
                    <a:pt x="18" y="1"/>
                  </a:moveTo>
                  <a:lnTo>
                    <a:pt x="18" y="1"/>
                  </a:lnTo>
                  <a:cubicBezTo>
                    <a:pt x="1" y="9"/>
                    <a:pt x="1" y="18"/>
                    <a:pt x="36" y="27"/>
                  </a:cubicBezTo>
                  <a:cubicBezTo>
                    <a:pt x="18"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28"/>
            <p:cNvSpPr/>
            <p:nvPr/>
          </p:nvSpPr>
          <p:spPr>
            <a:xfrm>
              <a:off x="481149" y="4392630"/>
              <a:ext cx="1766" cy="947"/>
            </a:xfrm>
            <a:custGeom>
              <a:rect b="b" l="l" r="r" t="t"/>
              <a:pathLst>
                <a:path extrusionOk="0" h="9" w="10">
                  <a:moveTo>
                    <a:pt x="1" y="0"/>
                  </a:moveTo>
                  <a:cubicBezTo>
                    <a:pt x="1" y="9"/>
                    <a:pt x="1" y="9"/>
                    <a:pt x="1"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28"/>
            <p:cNvSpPr/>
            <p:nvPr/>
          </p:nvSpPr>
          <p:spPr>
            <a:xfrm>
              <a:off x="2152436" y="4651708"/>
              <a:ext cx="3355" cy="7574"/>
            </a:xfrm>
            <a:custGeom>
              <a:rect b="b" l="l" r="r" t="t"/>
              <a:pathLst>
                <a:path extrusionOk="0" h="72" w="19">
                  <a:moveTo>
                    <a:pt x="18" y="1"/>
                  </a:moveTo>
                  <a:cubicBezTo>
                    <a:pt x="9" y="1"/>
                    <a:pt x="0" y="18"/>
                    <a:pt x="18" y="71"/>
                  </a:cubicBezTo>
                  <a:cubicBezTo>
                    <a:pt x="9" y="36"/>
                    <a:pt x="9"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28"/>
            <p:cNvSpPr/>
            <p:nvPr/>
          </p:nvSpPr>
          <p:spPr>
            <a:xfrm>
              <a:off x="2432985" y="4984208"/>
              <a:ext cx="9534" cy="10308"/>
            </a:xfrm>
            <a:custGeom>
              <a:rect b="b" l="l" r="r" t="t"/>
              <a:pathLst>
                <a:path extrusionOk="0" h="98" w="54">
                  <a:moveTo>
                    <a:pt x="1" y="1"/>
                  </a:moveTo>
                  <a:lnTo>
                    <a:pt x="8" y="13"/>
                  </a:lnTo>
                  <a:lnTo>
                    <a:pt x="8" y="13"/>
                  </a:lnTo>
                  <a:cubicBezTo>
                    <a:pt x="6" y="9"/>
                    <a:pt x="3" y="5"/>
                    <a:pt x="1" y="1"/>
                  </a:cubicBezTo>
                  <a:close/>
                  <a:moveTo>
                    <a:pt x="8" y="13"/>
                  </a:moveTo>
                  <a:cubicBezTo>
                    <a:pt x="26" y="50"/>
                    <a:pt x="19" y="74"/>
                    <a:pt x="27" y="98"/>
                  </a:cubicBezTo>
                  <a:cubicBezTo>
                    <a:pt x="33" y="92"/>
                    <a:pt x="35" y="80"/>
                    <a:pt x="40" y="80"/>
                  </a:cubicBezTo>
                  <a:cubicBezTo>
                    <a:pt x="42" y="80"/>
                    <a:pt x="45" y="82"/>
                    <a:pt x="49" y="89"/>
                  </a:cubicBezTo>
                  <a:lnTo>
                    <a:pt x="49" y="89"/>
                  </a:lnTo>
                  <a:lnTo>
                    <a:pt x="8" y="13"/>
                  </a:lnTo>
                  <a:close/>
                  <a:moveTo>
                    <a:pt x="49" y="89"/>
                  </a:moveTo>
                  <a:lnTo>
                    <a:pt x="54" y="98"/>
                  </a:lnTo>
                  <a:cubicBezTo>
                    <a:pt x="52" y="94"/>
                    <a:pt x="50" y="91"/>
                    <a:pt x="49"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28"/>
            <p:cNvSpPr/>
            <p:nvPr/>
          </p:nvSpPr>
          <p:spPr>
            <a:xfrm>
              <a:off x="2450464" y="5094656"/>
              <a:ext cx="6180" cy="8520"/>
            </a:xfrm>
            <a:custGeom>
              <a:rect b="b" l="l" r="r" t="t"/>
              <a:pathLst>
                <a:path extrusionOk="0" h="81" w="35">
                  <a:moveTo>
                    <a:pt x="3" y="0"/>
                  </a:moveTo>
                  <a:cubicBezTo>
                    <a:pt x="1" y="0"/>
                    <a:pt x="1" y="11"/>
                    <a:pt x="8" y="37"/>
                  </a:cubicBezTo>
                  <a:cubicBezTo>
                    <a:pt x="17" y="54"/>
                    <a:pt x="17" y="72"/>
                    <a:pt x="25" y="81"/>
                  </a:cubicBezTo>
                  <a:lnTo>
                    <a:pt x="34" y="72"/>
                  </a:lnTo>
                  <a:cubicBezTo>
                    <a:pt x="23" y="33"/>
                    <a:pt x="8"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28"/>
            <p:cNvSpPr/>
            <p:nvPr/>
          </p:nvSpPr>
          <p:spPr>
            <a:xfrm>
              <a:off x="2420626" y="5009243"/>
              <a:ext cx="19598" cy="15989"/>
            </a:xfrm>
            <a:custGeom>
              <a:rect b="b" l="l" r="r" t="t"/>
              <a:pathLst>
                <a:path extrusionOk="0" h="152" w="111">
                  <a:moveTo>
                    <a:pt x="27" y="1"/>
                  </a:moveTo>
                  <a:cubicBezTo>
                    <a:pt x="0" y="19"/>
                    <a:pt x="35" y="80"/>
                    <a:pt x="62" y="151"/>
                  </a:cubicBezTo>
                  <a:lnTo>
                    <a:pt x="62" y="142"/>
                  </a:lnTo>
                  <a:cubicBezTo>
                    <a:pt x="65" y="143"/>
                    <a:pt x="67" y="143"/>
                    <a:pt x="69" y="143"/>
                  </a:cubicBezTo>
                  <a:cubicBezTo>
                    <a:pt x="110" y="143"/>
                    <a:pt x="69" y="68"/>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28"/>
            <p:cNvSpPr/>
            <p:nvPr/>
          </p:nvSpPr>
          <p:spPr>
            <a:xfrm>
              <a:off x="2432985" y="5026914"/>
              <a:ext cx="7945" cy="7574"/>
            </a:xfrm>
            <a:custGeom>
              <a:rect b="b" l="l" r="r" t="t"/>
              <a:pathLst>
                <a:path extrusionOk="0" h="72" w="45">
                  <a:moveTo>
                    <a:pt x="1" y="1"/>
                  </a:moveTo>
                  <a:lnTo>
                    <a:pt x="1" y="1"/>
                  </a:lnTo>
                  <a:cubicBezTo>
                    <a:pt x="10" y="27"/>
                    <a:pt x="18" y="45"/>
                    <a:pt x="27" y="71"/>
                  </a:cubicBezTo>
                  <a:cubicBezTo>
                    <a:pt x="45" y="71"/>
                    <a:pt x="18" y="45"/>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28"/>
            <p:cNvSpPr/>
            <p:nvPr/>
          </p:nvSpPr>
          <p:spPr>
            <a:xfrm>
              <a:off x="2386021" y="4920464"/>
              <a:ext cx="18009" cy="11045"/>
            </a:xfrm>
            <a:custGeom>
              <a:rect b="b" l="l" r="r" t="t"/>
              <a:pathLst>
                <a:path extrusionOk="0" h="105" w="102">
                  <a:moveTo>
                    <a:pt x="7" y="1"/>
                  </a:moveTo>
                  <a:cubicBezTo>
                    <a:pt x="0" y="1"/>
                    <a:pt x="4" y="18"/>
                    <a:pt x="28" y="68"/>
                  </a:cubicBezTo>
                  <a:cubicBezTo>
                    <a:pt x="33" y="90"/>
                    <a:pt x="46" y="92"/>
                    <a:pt x="57" y="92"/>
                  </a:cubicBezTo>
                  <a:cubicBezTo>
                    <a:pt x="60" y="92"/>
                    <a:pt x="62" y="92"/>
                    <a:pt x="65" y="92"/>
                  </a:cubicBezTo>
                  <a:cubicBezTo>
                    <a:pt x="72" y="92"/>
                    <a:pt x="76" y="93"/>
                    <a:pt x="73" y="103"/>
                  </a:cubicBezTo>
                  <a:cubicBezTo>
                    <a:pt x="75" y="104"/>
                    <a:pt x="76" y="104"/>
                    <a:pt x="78" y="104"/>
                  </a:cubicBezTo>
                  <a:cubicBezTo>
                    <a:pt x="102" y="104"/>
                    <a:pt x="24"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28"/>
            <p:cNvSpPr/>
            <p:nvPr/>
          </p:nvSpPr>
          <p:spPr>
            <a:xfrm>
              <a:off x="2408090" y="5012083"/>
              <a:ext cx="7945" cy="7574"/>
            </a:xfrm>
            <a:custGeom>
              <a:rect b="b" l="l" r="r" t="t"/>
              <a:pathLst>
                <a:path extrusionOk="0" h="72" w="45">
                  <a:moveTo>
                    <a:pt x="0" y="0"/>
                  </a:moveTo>
                  <a:lnTo>
                    <a:pt x="18" y="71"/>
                  </a:lnTo>
                  <a:lnTo>
                    <a:pt x="4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28"/>
            <p:cNvSpPr/>
            <p:nvPr/>
          </p:nvSpPr>
          <p:spPr>
            <a:xfrm>
              <a:off x="2378429" y="4958227"/>
              <a:ext cx="11123" cy="15883"/>
            </a:xfrm>
            <a:custGeom>
              <a:rect b="b" l="l" r="r" t="t"/>
              <a:pathLst>
                <a:path extrusionOk="0" h="151" w="63">
                  <a:moveTo>
                    <a:pt x="1" y="0"/>
                  </a:moveTo>
                  <a:lnTo>
                    <a:pt x="36" y="124"/>
                  </a:lnTo>
                  <a:cubicBezTo>
                    <a:pt x="38" y="122"/>
                    <a:pt x="39" y="122"/>
                    <a:pt x="41" y="122"/>
                  </a:cubicBezTo>
                  <a:cubicBezTo>
                    <a:pt x="48" y="122"/>
                    <a:pt x="55" y="136"/>
                    <a:pt x="63" y="150"/>
                  </a:cubicBezTo>
                  <a:cubicBezTo>
                    <a:pt x="36" y="8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28"/>
            <p:cNvSpPr/>
            <p:nvPr/>
          </p:nvSpPr>
          <p:spPr>
            <a:xfrm>
              <a:off x="2389375" y="4974005"/>
              <a:ext cx="7945" cy="9362"/>
            </a:xfrm>
            <a:custGeom>
              <a:rect b="b" l="l" r="r" t="t"/>
              <a:pathLst>
                <a:path extrusionOk="0" h="89" w="45">
                  <a:moveTo>
                    <a:pt x="1" y="0"/>
                  </a:moveTo>
                  <a:lnTo>
                    <a:pt x="1" y="0"/>
                  </a:lnTo>
                  <a:cubicBezTo>
                    <a:pt x="9" y="36"/>
                    <a:pt x="27" y="71"/>
                    <a:pt x="45" y="89"/>
                  </a:cubicBezTo>
                  <a:cubicBezTo>
                    <a:pt x="36" y="71"/>
                    <a:pt x="18"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28"/>
            <p:cNvSpPr/>
            <p:nvPr/>
          </p:nvSpPr>
          <p:spPr>
            <a:xfrm>
              <a:off x="2392553" y="4990730"/>
              <a:ext cx="6356" cy="13043"/>
            </a:xfrm>
            <a:custGeom>
              <a:rect b="b" l="l" r="r" t="t"/>
              <a:pathLst>
                <a:path extrusionOk="0" h="124" w="36">
                  <a:moveTo>
                    <a:pt x="0" y="0"/>
                  </a:moveTo>
                  <a:lnTo>
                    <a:pt x="36" y="124"/>
                  </a:lnTo>
                  <a:lnTo>
                    <a:pt x="36" y="8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28"/>
            <p:cNvSpPr/>
            <p:nvPr/>
          </p:nvSpPr>
          <p:spPr>
            <a:xfrm>
              <a:off x="2280616" y="4816959"/>
              <a:ext cx="13771" cy="13990"/>
            </a:xfrm>
            <a:custGeom>
              <a:rect b="b" l="l" r="r" t="t"/>
              <a:pathLst>
                <a:path extrusionOk="0" h="133" w="78">
                  <a:moveTo>
                    <a:pt x="19" y="0"/>
                  </a:moveTo>
                  <a:cubicBezTo>
                    <a:pt x="0" y="0"/>
                    <a:pt x="10" y="40"/>
                    <a:pt x="34" y="81"/>
                  </a:cubicBezTo>
                  <a:cubicBezTo>
                    <a:pt x="48" y="101"/>
                    <a:pt x="67" y="133"/>
                    <a:pt x="75" y="133"/>
                  </a:cubicBezTo>
                  <a:cubicBezTo>
                    <a:pt x="77" y="133"/>
                    <a:pt x="78" y="131"/>
                    <a:pt x="78" y="125"/>
                  </a:cubicBezTo>
                  <a:lnTo>
                    <a:pt x="25" y="1"/>
                  </a:lnTo>
                  <a:cubicBezTo>
                    <a:pt x="23" y="0"/>
                    <a:pt x="21" y="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28"/>
            <p:cNvSpPr/>
            <p:nvPr/>
          </p:nvSpPr>
          <p:spPr>
            <a:xfrm>
              <a:off x="2295800" y="4867239"/>
              <a:ext cx="7945" cy="6522"/>
            </a:xfrm>
            <a:custGeom>
              <a:rect b="b" l="l" r="r" t="t"/>
              <a:pathLst>
                <a:path extrusionOk="0" h="62" w="45">
                  <a:moveTo>
                    <a:pt x="45" y="0"/>
                  </a:moveTo>
                  <a:lnTo>
                    <a:pt x="1" y="9"/>
                  </a:lnTo>
                  <a:lnTo>
                    <a:pt x="36" y="62"/>
                  </a:lnTo>
                  <a:cubicBezTo>
                    <a:pt x="36" y="26"/>
                    <a:pt x="36" y="18"/>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28"/>
            <p:cNvSpPr/>
            <p:nvPr/>
          </p:nvSpPr>
          <p:spPr>
            <a:xfrm>
              <a:off x="2262784" y="4828214"/>
              <a:ext cx="15184" cy="13569"/>
            </a:xfrm>
            <a:custGeom>
              <a:rect b="b" l="l" r="r" t="t"/>
              <a:pathLst>
                <a:path extrusionOk="0" h="129" w="86">
                  <a:moveTo>
                    <a:pt x="5" y="0"/>
                  </a:moveTo>
                  <a:cubicBezTo>
                    <a:pt x="0" y="0"/>
                    <a:pt x="5" y="18"/>
                    <a:pt x="29" y="71"/>
                  </a:cubicBezTo>
                  <a:cubicBezTo>
                    <a:pt x="41" y="71"/>
                    <a:pt x="74" y="128"/>
                    <a:pt x="82" y="128"/>
                  </a:cubicBezTo>
                  <a:cubicBezTo>
                    <a:pt x="86" y="128"/>
                    <a:pt x="84" y="116"/>
                    <a:pt x="73" y="80"/>
                  </a:cubicBezTo>
                  <a:cubicBezTo>
                    <a:pt x="61" y="74"/>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28"/>
            <p:cNvSpPr/>
            <p:nvPr/>
          </p:nvSpPr>
          <p:spPr>
            <a:xfrm>
              <a:off x="2169562" y="4634037"/>
              <a:ext cx="15714" cy="2945"/>
            </a:xfrm>
            <a:custGeom>
              <a:rect b="b" l="l" r="r" t="t"/>
              <a:pathLst>
                <a:path extrusionOk="0" h="28" w="89">
                  <a:moveTo>
                    <a:pt x="1" y="1"/>
                  </a:moveTo>
                  <a:lnTo>
                    <a:pt x="9"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28"/>
            <p:cNvSpPr/>
            <p:nvPr/>
          </p:nvSpPr>
          <p:spPr>
            <a:xfrm>
              <a:off x="2041735" y="4463737"/>
              <a:ext cx="20304" cy="18513"/>
            </a:xfrm>
            <a:custGeom>
              <a:rect b="b" l="l" r="r" t="t"/>
              <a:pathLst>
                <a:path extrusionOk="0" h="176" w="115">
                  <a:moveTo>
                    <a:pt x="26" y="1"/>
                  </a:moveTo>
                  <a:cubicBezTo>
                    <a:pt x="17" y="1"/>
                    <a:pt x="9" y="10"/>
                    <a:pt x="0" y="30"/>
                  </a:cubicBezTo>
                  <a:cubicBezTo>
                    <a:pt x="45" y="172"/>
                    <a:pt x="62" y="39"/>
                    <a:pt x="98" y="172"/>
                  </a:cubicBezTo>
                  <a:cubicBezTo>
                    <a:pt x="100" y="174"/>
                    <a:pt x="102" y="175"/>
                    <a:pt x="103" y="175"/>
                  </a:cubicBezTo>
                  <a:cubicBezTo>
                    <a:pt x="114" y="175"/>
                    <a:pt x="79" y="82"/>
                    <a:pt x="94" y="82"/>
                  </a:cubicBezTo>
                  <a:cubicBezTo>
                    <a:pt x="95" y="82"/>
                    <a:pt x="96" y="82"/>
                    <a:pt x="98" y="83"/>
                  </a:cubicBezTo>
                  <a:cubicBezTo>
                    <a:pt x="62" y="36"/>
                    <a:pt x="43" y="1"/>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28"/>
            <p:cNvSpPr/>
            <p:nvPr/>
          </p:nvSpPr>
          <p:spPr>
            <a:xfrm>
              <a:off x="2058861" y="4472468"/>
              <a:ext cx="6356" cy="4733"/>
            </a:xfrm>
            <a:custGeom>
              <a:rect b="b" l="l" r="r" t="t"/>
              <a:pathLst>
                <a:path extrusionOk="0" h="45" w="36">
                  <a:moveTo>
                    <a:pt x="1" y="0"/>
                  </a:moveTo>
                  <a:lnTo>
                    <a:pt x="1" y="0"/>
                  </a:lnTo>
                  <a:cubicBezTo>
                    <a:pt x="9" y="18"/>
                    <a:pt x="18" y="27"/>
                    <a:pt x="36" y="45"/>
                  </a:cubicBezTo>
                  <a:cubicBezTo>
                    <a:pt x="18" y="18"/>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28"/>
            <p:cNvSpPr/>
            <p:nvPr/>
          </p:nvSpPr>
          <p:spPr>
            <a:xfrm>
              <a:off x="-28571" y="5378032"/>
              <a:ext cx="4944" cy="11255"/>
            </a:xfrm>
            <a:custGeom>
              <a:rect b="b" l="l" r="r" t="t"/>
              <a:pathLst>
                <a:path extrusionOk="0" h="107" w="28">
                  <a:moveTo>
                    <a:pt x="18" y="0"/>
                  </a:moveTo>
                  <a:lnTo>
                    <a:pt x="1" y="106"/>
                  </a:lnTo>
                  <a:lnTo>
                    <a:pt x="1" y="106"/>
                  </a:lnTo>
                  <a:lnTo>
                    <a:pt x="27" y="36"/>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28"/>
            <p:cNvSpPr/>
            <p:nvPr/>
          </p:nvSpPr>
          <p:spPr>
            <a:xfrm>
              <a:off x="-23804" y="5398439"/>
              <a:ext cx="9358" cy="9362"/>
            </a:xfrm>
            <a:custGeom>
              <a:rect b="b" l="l" r="r" t="t"/>
              <a:pathLst>
                <a:path extrusionOk="0" h="89" w="53">
                  <a:moveTo>
                    <a:pt x="53" y="1"/>
                  </a:moveTo>
                  <a:lnTo>
                    <a:pt x="0" y="27"/>
                  </a:lnTo>
                  <a:lnTo>
                    <a:pt x="44" y="89"/>
                  </a:lnTo>
                  <a:cubicBezTo>
                    <a:pt x="44" y="62"/>
                    <a:pt x="44" y="18"/>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28"/>
            <p:cNvSpPr/>
            <p:nvPr/>
          </p:nvSpPr>
          <p:spPr>
            <a:xfrm>
              <a:off x="1053370" y="4379587"/>
              <a:ext cx="15714" cy="2840"/>
            </a:xfrm>
            <a:custGeom>
              <a:rect b="b" l="l" r="r" t="t"/>
              <a:pathLst>
                <a:path extrusionOk="0" h="27" w="89">
                  <a:moveTo>
                    <a:pt x="0" y="0"/>
                  </a:moveTo>
                  <a:lnTo>
                    <a:pt x="89" y="27"/>
                  </a:lnTo>
                  <a:lnTo>
                    <a:pt x="89" y="18"/>
                  </a:lnTo>
                  <a:cubicBezTo>
                    <a:pt x="80" y="0"/>
                    <a:pt x="53"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28"/>
            <p:cNvSpPr/>
            <p:nvPr/>
          </p:nvSpPr>
          <p:spPr>
            <a:xfrm>
              <a:off x="821021" y="4378640"/>
              <a:ext cx="7945" cy="4733"/>
            </a:xfrm>
            <a:custGeom>
              <a:rect b="b" l="l" r="r" t="t"/>
              <a:pathLst>
                <a:path extrusionOk="0" h="45" w="45">
                  <a:moveTo>
                    <a:pt x="1" y="1"/>
                  </a:moveTo>
                  <a:lnTo>
                    <a:pt x="18" y="45"/>
                  </a:lnTo>
                  <a:lnTo>
                    <a:pt x="45"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28"/>
            <p:cNvSpPr/>
            <p:nvPr/>
          </p:nvSpPr>
          <p:spPr>
            <a:xfrm>
              <a:off x="620452" y="4390631"/>
              <a:ext cx="27720" cy="2945"/>
            </a:xfrm>
            <a:custGeom>
              <a:rect b="b" l="l" r="r" t="t"/>
              <a:pathLst>
                <a:path extrusionOk="0" h="28" w="157">
                  <a:moveTo>
                    <a:pt x="15" y="0"/>
                  </a:moveTo>
                  <a:cubicBezTo>
                    <a:pt x="4" y="0"/>
                    <a:pt x="1" y="7"/>
                    <a:pt x="7" y="28"/>
                  </a:cubicBezTo>
                  <a:cubicBezTo>
                    <a:pt x="43" y="28"/>
                    <a:pt x="85" y="22"/>
                    <a:pt x="128" y="20"/>
                  </a:cubicBezTo>
                  <a:lnTo>
                    <a:pt x="128" y="20"/>
                  </a:lnTo>
                  <a:cubicBezTo>
                    <a:pt x="130" y="20"/>
                    <a:pt x="133" y="20"/>
                    <a:pt x="135" y="20"/>
                  </a:cubicBezTo>
                  <a:cubicBezTo>
                    <a:pt x="142" y="20"/>
                    <a:pt x="149" y="20"/>
                    <a:pt x="157" y="19"/>
                  </a:cubicBezTo>
                  <a:cubicBezTo>
                    <a:pt x="147" y="19"/>
                    <a:pt x="137" y="19"/>
                    <a:pt x="128" y="20"/>
                  </a:cubicBezTo>
                  <a:lnTo>
                    <a:pt x="128" y="20"/>
                  </a:lnTo>
                  <a:cubicBezTo>
                    <a:pt x="73" y="18"/>
                    <a:pt x="33"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28"/>
            <p:cNvSpPr/>
            <p:nvPr/>
          </p:nvSpPr>
          <p:spPr>
            <a:xfrm>
              <a:off x="2172740" y="5336904"/>
              <a:ext cx="7945" cy="3471"/>
            </a:xfrm>
            <a:custGeom>
              <a:rect b="b" l="l" r="r" t="t"/>
              <a:pathLst>
                <a:path extrusionOk="0" h="33" w="45">
                  <a:moveTo>
                    <a:pt x="21" y="1"/>
                  </a:moveTo>
                  <a:cubicBezTo>
                    <a:pt x="8" y="1"/>
                    <a:pt x="0" y="21"/>
                    <a:pt x="0" y="21"/>
                  </a:cubicBezTo>
                  <a:cubicBezTo>
                    <a:pt x="6" y="29"/>
                    <a:pt x="13" y="32"/>
                    <a:pt x="19" y="32"/>
                  </a:cubicBezTo>
                  <a:cubicBezTo>
                    <a:pt x="33" y="32"/>
                    <a:pt x="44" y="21"/>
                    <a:pt x="44" y="21"/>
                  </a:cubicBezTo>
                  <a:cubicBezTo>
                    <a:pt x="36" y="6"/>
                    <a:pt x="28"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28"/>
            <p:cNvSpPr/>
            <p:nvPr/>
          </p:nvSpPr>
          <p:spPr>
            <a:xfrm>
              <a:off x="2122775" y="5282311"/>
              <a:ext cx="9534" cy="7574"/>
            </a:xfrm>
            <a:custGeom>
              <a:rect b="b" l="l" r="r" t="t"/>
              <a:pathLst>
                <a:path extrusionOk="0" h="72" w="54">
                  <a:moveTo>
                    <a:pt x="1" y="1"/>
                  </a:moveTo>
                  <a:cubicBezTo>
                    <a:pt x="9" y="27"/>
                    <a:pt x="27" y="45"/>
                    <a:pt x="36" y="72"/>
                  </a:cubicBezTo>
                  <a:lnTo>
                    <a:pt x="54" y="72"/>
                  </a:lnTo>
                  <a:cubicBezTo>
                    <a:pt x="36" y="54"/>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28"/>
            <p:cNvSpPr/>
            <p:nvPr/>
          </p:nvSpPr>
          <p:spPr>
            <a:xfrm>
              <a:off x="2105648" y="5235923"/>
              <a:ext cx="22070" cy="34501"/>
            </a:xfrm>
            <a:custGeom>
              <a:rect b="b" l="l" r="r" t="t"/>
              <a:pathLst>
                <a:path extrusionOk="0" h="328" w="125">
                  <a:moveTo>
                    <a:pt x="62" y="0"/>
                  </a:moveTo>
                  <a:lnTo>
                    <a:pt x="62" y="0"/>
                  </a:lnTo>
                  <a:cubicBezTo>
                    <a:pt x="1" y="53"/>
                    <a:pt x="89" y="186"/>
                    <a:pt x="80" y="283"/>
                  </a:cubicBezTo>
                  <a:lnTo>
                    <a:pt x="71" y="301"/>
                  </a:lnTo>
                  <a:lnTo>
                    <a:pt x="124" y="327"/>
                  </a:lnTo>
                  <a:cubicBezTo>
                    <a:pt x="98" y="221"/>
                    <a:pt x="45" y="80"/>
                    <a:pt x="6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28"/>
            <p:cNvSpPr/>
            <p:nvPr/>
          </p:nvSpPr>
          <p:spPr>
            <a:xfrm>
              <a:off x="2133015" y="5206155"/>
              <a:ext cx="4061" cy="7574"/>
            </a:xfrm>
            <a:custGeom>
              <a:rect b="b" l="l" r="r" t="t"/>
              <a:pathLst>
                <a:path extrusionOk="0" h="72" w="23">
                  <a:moveTo>
                    <a:pt x="1" y="1"/>
                  </a:moveTo>
                  <a:cubicBezTo>
                    <a:pt x="1" y="1"/>
                    <a:pt x="5" y="14"/>
                    <a:pt x="13" y="72"/>
                  </a:cubicBezTo>
                  <a:cubicBezTo>
                    <a:pt x="13" y="63"/>
                    <a:pt x="13" y="63"/>
                    <a:pt x="22" y="54"/>
                  </a:cubicBezTo>
                  <a:cubicBezTo>
                    <a:pt x="22" y="45"/>
                    <a:pt x="13" y="27"/>
                    <a:pt x="22" y="10"/>
                  </a:cubicBezTo>
                  <a:lnTo>
                    <a:pt x="22" y="10"/>
                  </a:lnTo>
                  <a:cubicBezTo>
                    <a:pt x="19" y="12"/>
                    <a:pt x="17" y="12"/>
                    <a:pt x="14" y="12"/>
                  </a:cubicBezTo>
                  <a:cubicBezTo>
                    <a:pt x="5" y="12"/>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28"/>
            <p:cNvSpPr/>
            <p:nvPr/>
          </p:nvSpPr>
          <p:spPr>
            <a:xfrm>
              <a:off x="2136899" y="5210888"/>
              <a:ext cx="1942" cy="2840"/>
            </a:xfrm>
            <a:custGeom>
              <a:rect b="b" l="l" r="r" t="t"/>
              <a:pathLst>
                <a:path extrusionOk="0" h="27" w="11">
                  <a:moveTo>
                    <a:pt x="6" y="0"/>
                  </a:moveTo>
                  <a:cubicBezTo>
                    <a:pt x="5" y="0"/>
                    <a:pt x="3" y="3"/>
                    <a:pt x="0" y="9"/>
                  </a:cubicBezTo>
                  <a:cubicBezTo>
                    <a:pt x="0" y="22"/>
                    <a:pt x="1" y="26"/>
                    <a:pt x="2" y="26"/>
                  </a:cubicBezTo>
                  <a:cubicBezTo>
                    <a:pt x="6" y="26"/>
                    <a:pt x="10"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28"/>
            <p:cNvSpPr/>
            <p:nvPr/>
          </p:nvSpPr>
          <p:spPr>
            <a:xfrm>
              <a:off x="2133721" y="5182172"/>
              <a:ext cx="7945" cy="11150"/>
            </a:xfrm>
            <a:custGeom>
              <a:rect b="b" l="l" r="r" t="t"/>
              <a:pathLst>
                <a:path extrusionOk="0" h="106" w="45">
                  <a:moveTo>
                    <a:pt x="25" y="0"/>
                  </a:moveTo>
                  <a:cubicBezTo>
                    <a:pt x="17" y="0"/>
                    <a:pt x="9" y="13"/>
                    <a:pt x="0" y="35"/>
                  </a:cubicBezTo>
                  <a:lnTo>
                    <a:pt x="18" y="105"/>
                  </a:lnTo>
                  <a:cubicBezTo>
                    <a:pt x="33" y="98"/>
                    <a:pt x="35" y="46"/>
                    <a:pt x="41" y="46"/>
                  </a:cubicBezTo>
                  <a:cubicBezTo>
                    <a:pt x="42" y="46"/>
                    <a:pt x="43" y="48"/>
                    <a:pt x="45" y="52"/>
                  </a:cubicBezTo>
                  <a:cubicBezTo>
                    <a:pt x="40" y="16"/>
                    <a:pt x="33"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28"/>
            <p:cNvSpPr/>
            <p:nvPr/>
          </p:nvSpPr>
          <p:spPr>
            <a:xfrm>
              <a:off x="2125953" y="5178280"/>
              <a:ext cx="3178" cy="4839"/>
            </a:xfrm>
            <a:custGeom>
              <a:rect b="b" l="l" r="r" t="t"/>
              <a:pathLst>
                <a:path extrusionOk="0" h="46" w="18">
                  <a:moveTo>
                    <a:pt x="0" y="1"/>
                  </a:moveTo>
                  <a:lnTo>
                    <a:pt x="9" y="45"/>
                  </a:lnTo>
                  <a:cubicBezTo>
                    <a:pt x="9" y="36"/>
                    <a:pt x="18"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28"/>
            <p:cNvSpPr/>
            <p:nvPr/>
          </p:nvSpPr>
          <p:spPr>
            <a:xfrm>
              <a:off x="2121185" y="5183014"/>
              <a:ext cx="9534" cy="8415"/>
            </a:xfrm>
            <a:custGeom>
              <a:rect b="b" l="l" r="r" t="t"/>
              <a:pathLst>
                <a:path extrusionOk="0" h="80" w="54">
                  <a:moveTo>
                    <a:pt x="36" y="0"/>
                  </a:moveTo>
                  <a:cubicBezTo>
                    <a:pt x="27" y="9"/>
                    <a:pt x="1" y="9"/>
                    <a:pt x="36" y="35"/>
                  </a:cubicBezTo>
                  <a:cubicBezTo>
                    <a:pt x="33" y="34"/>
                    <a:pt x="31" y="33"/>
                    <a:pt x="30" y="33"/>
                  </a:cubicBezTo>
                  <a:cubicBezTo>
                    <a:pt x="25" y="33"/>
                    <a:pt x="39" y="50"/>
                    <a:pt x="54" y="80"/>
                  </a:cubicBez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28"/>
            <p:cNvSpPr/>
            <p:nvPr/>
          </p:nvSpPr>
          <p:spPr>
            <a:xfrm>
              <a:off x="2121185" y="5195952"/>
              <a:ext cx="8828" cy="11886"/>
            </a:xfrm>
            <a:custGeom>
              <a:rect b="b" l="l" r="r" t="t"/>
              <a:pathLst>
                <a:path extrusionOk="0" h="113" w="50">
                  <a:moveTo>
                    <a:pt x="45" y="1"/>
                  </a:moveTo>
                  <a:lnTo>
                    <a:pt x="45" y="1"/>
                  </a:lnTo>
                  <a:cubicBezTo>
                    <a:pt x="34" y="23"/>
                    <a:pt x="30" y="53"/>
                    <a:pt x="21" y="53"/>
                  </a:cubicBezTo>
                  <a:cubicBezTo>
                    <a:pt x="16" y="53"/>
                    <a:pt x="10" y="44"/>
                    <a:pt x="1" y="18"/>
                  </a:cubicBezTo>
                  <a:lnTo>
                    <a:pt x="1" y="18"/>
                  </a:lnTo>
                  <a:cubicBezTo>
                    <a:pt x="5" y="83"/>
                    <a:pt x="16" y="113"/>
                    <a:pt x="27" y="113"/>
                  </a:cubicBezTo>
                  <a:cubicBezTo>
                    <a:pt x="39" y="113"/>
                    <a:pt x="50" y="72"/>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28"/>
            <p:cNvSpPr/>
            <p:nvPr/>
          </p:nvSpPr>
          <p:spPr>
            <a:xfrm>
              <a:off x="2102470" y="5234030"/>
              <a:ext cx="5650" cy="10308"/>
            </a:xfrm>
            <a:custGeom>
              <a:rect b="b" l="l" r="r" t="t"/>
              <a:pathLst>
                <a:path extrusionOk="0" h="98" w="32">
                  <a:moveTo>
                    <a:pt x="13" y="0"/>
                  </a:moveTo>
                  <a:cubicBezTo>
                    <a:pt x="12" y="0"/>
                    <a:pt x="11" y="0"/>
                    <a:pt x="10" y="1"/>
                  </a:cubicBezTo>
                  <a:lnTo>
                    <a:pt x="1" y="54"/>
                  </a:lnTo>
                  <a:lnTo>
                    <a:pt x="24" y="92"/>
                  </a:lnTo>
                  <a:lnTo>
                    <a:pt x="24" y="92"/>
                  </a:lnTo>
                  <a:cubicBezTo>
                    <a:pt x="14" y="67"/>
                    <a:pt x="32" y="0"/>
                    <a:pt x="13" y="0"/>
                  </a:cubicBezTo>
                  <a:close/>
                  <a:moveTo>
                    <a:pt x="24" y="92"/>
                  </a:moveTo>
                  <a:lnTo>
                    <a:pt x="24" y="92"/>
                  </a:lnTo>
                  <a:cubicBezTo>
                    <a:pt x="25" y="94"/>
                    <a:pt x="26" y="96"/>
                    <a:pt x="27" y="98"/>
                  </a:cubicBezTo>
                  <a:lnTo>
                    <a:pt x="24" y="9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28"/>
            <p:cNvSpPr/>
            <p:nvPr/>
          </p:nvSpPr>
          <p:spPr>
            <a:xfrm>
              <a:off x="2130543" y="5138414"/>
              <a:ext cx="9534" cy="8415"/>
            </a:xfrm>
            <a:custGeom>
              <a:rect b="b" l="l" r="r" t="t"/>
              <a:pathLst>
                <a:path extrusionOk="0" h="80" w="54">
                  <a:moveTo>
                    <a:pt x="54" y="0"/>
                  </a:moveTo>
                  <a:lnTo>
                    <a:pt x="54" y="0"/>
                  </a:lnTo>
                  <a:cubicBezTo>
                    <a:pt x="52" y="0"/>
                    <a:pt x="50" y="1"/>
                    <a:pt x="48" y="2"/>
                  </a:cubicBezTo>
                  <a:lnTo>
                    <a:pt x="48" y="2"/>
                  </a:lnTo>
                  <a:cubicBezTo>
                    <a:pt x="50" y="1"/>
                    <a:pt x="52" y="0"/>
                    <a:pt x="54" y="0"/>
                  </a:cubicBezTo>
                  <a:close/>
                  <a:moveTo>
                    <a:pt x="48" y="2"/>
                  </a:moveTo>
                  <a:cubicBezTo>
                    <a:pt x="37" y="8"/>
                    <a:pt x="16" y="27"/>
                    <a:pt x="1" y="27"/>
                  </a:cubicBezTo>
                  <a:lnTo>
                    <a:pt x="18" y="80"/>
                  </a:lnTo>
                  <a:cubicBezTo>
                    <a:pt x="26" y="56"/>
                    <a:pt x="34" y="12"/>
                    <a:pt x="48"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28"/>
            <p:cNvSpPr/>
            <p:nvPr/>
          </p:nvSpPr>
          <p:spPr>
            <a:xfrm>
              <a:off x="2126129" y="5132839"/>
              <a:ext cx="4590" cy="8625"/>
            </a:xfrm>
            <a:custGeom>
              <a:rect b="b" l="l" r="r" t="t"/>
              <a:pathLst>
                <a:path extrusionOk="0" h="82" w="26">
                  <a:moveTo>
                    <a:pt x="8" y="0"/>
                  </a:moveTo>
                  <a:lnTo>
                    <a:pt x="8" y="0"/>
                  </a:lnTo>
                  <a:cubicBezTo>
                    <a:pt x="1" y="60"/>
                    <a:pt x="12" y="82"/>
                    <a:pt x="21" y="82"/>
                  </a:cubicBezTo>
                  <a:cubicBezTo>
                    <a:pt x="23" y="82"/>
                    <a:pt x="24" y="81"/>
                    <a:pt x="26" y="80"/>
                  </a:cubicBezTo>
                  <a:lnTo>
                    <a:pt x="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28"/>
            <p:cNvSpPr/>
            <p:nvPr/>
          </p:nvSpPr>
          <p:spPr>
            <a:xfrm>
              <a:off x="2113417" y="5174599"/>
              <a:ext cx="7945" cy="16830"/>
            </a:xfrm>
            <a:custGeom>
              <a:rect b="b" l="l" r="r" t="t"/>
              <a:pathLst>
                <a:path extrusionOk="0" h="160" w="45">
                  <a:moveTo>
                    <a:pt x="1" y="1"/>
                  </a:moveTo>
                  <a:lnTo>
                    <a:pt x="1" y="27"/>
                  </a:lnTo>
                  <a:lnTo>
                    <a:pt x="45" y="16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28"/>
            <p:cNvSpPr/>
            <p:nvPr/>
          </p:nvSpPr>
          <p:spPr>
            <a:xfrm>
              <a:off x="2138312" y="5101282"/>
              <a:ext cx="8122" cy="9362"/>
            </a:xfrm>
            <a:custGeom>
              <a:rect b="b" l="l" r="r" t="t"/>
              <a:pathLst>
                <a:path extrusionOk="0" h="89" w="46">
                  <a:moveTo>
                    <a:pt x="1" y="0"/>
                  </a:moveTo>
                  <a:lnTo>
                    <a:pt x="19" y="44"/>
                  </a:lnTo>
                  <a:lnTo>
                    <a:pt x="45" y="8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28"/>
            <p:cNvSpPr/>
            <p:nvPr/>
          </p:nvSpPr>
          <p:spPr>
            <a:xfrm>
              <a:off x="2141490" y="5065939"/>
              <a:ext cx="9534" cy="18618"/>
            </a:xfrm>
            <a:custGeom>
              <a:rect b="b" l="l" r="r" t="t"/>
              <a:pathLst>
                <a:path extrusionOk="0" h="177" w="54">
                  <a:moveTo>
                    <a:pt x="9" y="1"/>
                  </a:moveTo>
                  <a:lnTo>
                    <a:pt x="9" y="1"/>
                  </a:lnTo>
                  <a:cubicBezTo>
                    <a:pt x="18" y="54"/>
                    <a:pt x="18" y="98"/>
                    <a:pt x="1" y="168"/>
                  </a:cubicBezTo>
                  <a:cubicBezTo>
                    <a:pt x="4" y="175"/>
                    <a:pt x="7" y="177"/>
                    <a:pt x="10" y="177"/>
                  </a:cubicBezTo>
                  <a:cubicBezTo>
                    <a:pt x="21" y="177"/>
                    <a:pt x="32" y="147"/>
                    <a:pt x="43" y="147"/>
                  </a:cubicBezTo>
                  <a:cubicBezTo>
                    <a:pt x="46" y="147"/>
                    <a:pt x="50" y="150"/>
                    <a:pt x="54" y="160"/>
                  </a:cubicBezTo>
                  <a:cubicBezTo>
                    <a:pt x="54" y="98"/>
                    <a:pt x="27" y="4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28"/>
            <p:cNvSpPr/>
            <p:nvPr/>
          </p:nvSpPr>
          <p:spPr>
            <a:xfrm>
              <a:off x="2138312" y="5058576"/>
              <a:ext cx="4944" cy="7468"/>
            </a:xfrm>
            <a:custGeom>
              <a:rect b="b" l="l" r="r" t="t"/>
              <a:pathLst>
                <a:path extrusionOk="0" h="71" w="28">
                  <a:moveTo>
                    <a:pt x="1" y="0"/>
                  </a:moveTo>
                  <a:cubicBezTo>
                    <a:pt x="10" y="26"/>
                    <a:pt x="19" y="53"/>
                    <a:pt x="27" y="71"/>
                  </a:cubicBezTo>
                  <a:cubicBezTo>
                    <a:pt x="19" y="44"/>
                    <a:pt x="10"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28"/>
            <p:cNvSpPr/>
            <p:nvPr/>
          </p:nvSpPr>
          <p:spPr>
            <a:xfrm>
              <a:off x="2128954" y="5111486"/>
              <a:ext cx="6533" cy="6627"/>
            </a:xfrm>
            <a:custGeom>
              <a:rect b="b" l="l" r="r" t="t"/>
              <a:pathLst>
                <a:path extrusionOk="0" h="63" w="37">
                  <a:moveTo>
                    <a:pt x="36" y="0"/>
                  </a:moveTo>
                  <a:lnTo>
                    <a:pt x="1" y="36"/>
                  </a:lnTo>
                  <a:cubicBezTo>
                    <a:pt x="1" y="44"/>
                    <a:pt x="1" y="53"/>
                    <a:pt x="1" y="62"/>
                  </a:cubicBezTo>
                  <a:cubicBezTo>
                    <a:pt x="10" y="62"/>
                    <a:pt x="27" y="44"/>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28"/>
            <p:cNvSpPr/>
            <p:nvPr/>
          </p:nvSpPr>
          <p:spPr>
            <a:xfrm>
              <a:off x="2128954" y="5107699"/>
              <a:ext cx="177" cy="7574"/>
            </a:xfrm>
            <a:custGeom>
              <a:rect b="b" l="l" r="r" t="t"/>
              <a:pathLst>
                <a:path extrusionOk="0" h="72" w="1">
                  <a:moveTo>
                    <a:pt x="1" y="72"/>
                  </a:moveTo>
                  <a:lnTo>
                    <a:pt x="1" y="72"/>
                  </a:lnTo>
                  <a:cubicBezTo>
                    <a:pt x="1" y="36"/>
                    <a:pt x="1" y="10"/>
                    <a:pt x="1" y="1"/>
                  </a:cubicBezTo>
                  <a:cubicBezTo>
                    <a:pt x="1" y="10"/>
                    <a:pt x="1" y="27"/>
                    <a:pt x="1" y="7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28"/>
            <p:cNvSpPr/>
            <p:nvPr/>
          </p:nvSpPr>
          <p:spPr>
            <a:xfrm>
              <a:off x="2128954" y="5118007"/>
              <a:ext cx="177" cy="947"/>
            </a:xfrm>
            <a:custGeom>
              <a:rect b="b" l="l" r="r" t="t"/>
              <a:pathLst>
                <a:path extrusionOk="0" h="9" w="1">
                  <a:moveTo>
                    <a:pt x="1" y="9"/>
                  </a:moveTo>
                  <a:lnTo>
                    <a:pt x="1" y="0"/>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28"/>
            <p:cNvSpPr/>
            <p:nvPr/>
          </p:nvSpPr>
          <p:spPr>
            <a:xfrm>
              <a:off x="2107237" y="5145356"/>
              <a:ext cx="12536" cy="9888"/>
            </a:xfrm>
            <a:custGeom>
              <a:rect b="b" l="l" r="r" t="t"/>
              <a:pathLst>
                <a:path extrusionOk="0" h="94" w="71">
                  <a:moveTo>
                    <a:pt x="28" y="1"/>
                  </a:moveTo>
                  <a:cubicBezTo>
                    <a:pt x="20" y="1"/>
                    <a:pt x="11" y="11"/>
                    <a:pt x="0" y="40"/>
                  </a:cubicBezTo>
                  <a:cubicBezTo>
                    <a:pt x="9" y="52"/>
                    <a:pt x="17" y="54"/>
                    <a:pt x="25" y="54"/>
                  </a:cubicBezTo>
                  <a:cubicBezTo>
                    <a:pt x="28" y="54"/>
                    <a:pt x="32" y="54"/>
                    <a:pt x="36" y="54"/>
                  </a:cubicBezTo>
                  <a:cubicBezTo>
                    <a:pt x="46" y="54"/>
                    <a:pt x="57" y="58"/>
                    <a:pt x="69" y="89"/>
                  </a:cubicBezTo>
                  <a:lnTo>
                    <a:pt x="69" y="89"/>
                  </a:lnTo>
                  <a:cubicBezTo>
                    <a:pt x="58" y="57"/>
                    <a:pt x="45" y="1"/>
                    <a:pt x="28" y="1"/>
                  </a:cubicBezTo>
                  <a:close/>
                  <a:moveTo>
                    <a:pt x="69" y="89"/>
                  </a:moveTo>
                  <a:lnTo>
                    <a:pt x="69" y="89"/>
                  </a:lnTo>
                  <a:cubicBezTo>
                    <a:pt x="70" y="91"/>
                    <a:pt x="70" y="92"/>
                    <a:pt x="71" y="93"/>
                  </a:cubicBezTo>
                  <a:cubicBezTo>
                    <a:pt x="70" y="92"/>
                    <a:pt x="70" y="91"/>
                    <a:pt x="69"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28"/>
            <p:cNvSpPr/>
            <p:nvPr/>
          </p:nvSpPr>
          <p:spPr>
            <a:xfrm>
              <a:off x="2119596" y="5123582"/>
              <a:ext cx="4944" cy="9362"/>
            </a:xfrm>
            <a:custGeom>
              <a:rect b="b" l="l" r="r" t="t"/>
              <a:pathLst>
                <a:path extrusionOk="0" h="89" w="28">
                  <a:moveTo>
                    <a:pt x="10" y="0"/>
                  </a:moveTo>
                  <a:lnTo>
                    <a:pt x="1" y="79"/>
                  </a:lnTo>
                  <a:cubicBezTo>
                    <a:pt x="6" y="79"/>
                    <a:pt x="11" y="74"/>
                    <a:pt x="16" y="74"/>
                  </a:cubicBezTo>
                  <a:cubicBezTo>
                    <a:pt x="20" y="74"/>
                    <a:pt x="24" y="77"/>
                    <a:pt x="27" y="8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28"/>
            <p:cNvSpPr/>
            <p:nvPr/>
          </p:nvSpPr>
          <p:spPr>
            <a:xfrm>
              <a:off x="2119596" y="5118849"/>
              <a:ext cx="1766" cy="4839"/>
            </a:xfrm>
            <a:custGeom>
              <a:rect b="b" l="l" r="r" t="t"/>
              <a:pathLst>
                <a:path extrusionOk="0" h="46" w="10">
                  <a:moveTo>
                    <a:pt x="1" y="1"/>
                  </a:moveTo>
                  <a:lnTo>
                    <a:pt x="10" y="45"/>
                  </a:lnTo>
                  <a:lnTo>
                    <a:pt x="10"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28"/>
            <p:cNvSpPr/>
            <p:nvPr/>
          </p:nvSpPr>
          <p:spPr>
            <a:xfrm>
              <a:off x="2127542" y="5061311"/>
              <a:ext cx="4767" cy="16935"/>
            </a:xfrm>
            <a:custGeom>
              <a:rect b="b" l="l" r="r" t="t"/>
              <a:pathLst>
                <a:path extrusionOk="0" h="161" w="27">
                  <a:moveTo>
                    <a:pt x="9" y="0"/>
                  </a:moveTo>
                  <a:cubicBezTo>
                    <a:pt x="0" y="53"/>
                    <a:pt x="0" y="106"/>
                    <a:pt x="0" y="151"/>
                  </a:cubicBezTo>
                  <a:cubicBezTo>
                    <a:pt x="4" y="155"/>
                    <a:pt x="10" y="161"/>
                    <a:pt x="15" y="161"/>
                  </a:cubicBezTo>
                  <a:cubicBezTo>
                    <a:pt x="22" y="161"/>
                    <a:pt x="27" y="153"/>
                    <a:pt x="27" y="124"/>
                  </a:cubicBezTo>
                  <a:cubicBezTo>
                    <a:pt x="9" y="89"/>
                    <a:pt x="9" y="45"/>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28"/>
            <p:cNvSpPr/>
            <p:nvPr/>
          </p:nvSpPr>
          <p:spPr>
            <a:xfrm>
              <a:off x="2128954" y="5093814"/>
              <a:ext cx="1766" cy="1052"/>
            </a:xfrm>
            <a:custGeom>
              <a:rect b="b" l="l" r="r" t="t"/>
              <a:pathLst>
                <a:path extrusionOk="0" h="10" w="10">
                  <a:moveTo>
                    <a:pt x="10" y="0"/>
                  </a:moveTo>
                  <a:cubicBezTo>
                    <a:pt x="1" y="0"/>
                    <a:pt x="1" y="9"/>
                    <a:pt x="10"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28"/>
            <p:cNvSpPr/>
            <p:nvPr/>
          </p:nvSpPr>
          <p:spPr>
            <a:xfrm>
              <a:off x="2124364" y="5013030"/>
              <a:ext cx="1766" cy="1052"/>
            </a:xfrm>
            <a:custGeom>
              <a:rect b="b" l="l" r="r" t="t"/>
              <a:pathLst>
                <a:path extrusionOk="0" h="10" w="10">
                  <a:moveTo>
                    <a:pt x="0" y="0"/>
                  </a:moveTo>
                  <a:lnTo>
                    <a:pt x="9" y="9"/>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28"/>
            <p:cNvSpPr/>
            <p:nvPr/>
          </p:nvSpPr>
          <p:spPr>
            <a:xfrm>
              <a:off x="2124364" y="5077089"/>
              <a:ext cx="3355" cy="9362"/>
            </a:xfrm>
            <a:custGeom>
              <a:rect b="b" l="l" r="r" t="t"/>
              <a:pathLst>
                <a:path extrusionOk="0" h="89" w="19">
                  <a:moveTo>
                    <a:pt x="18" y="1"/>
                  </a:moveTo>
                  <a:cubicBezTo>
                    <a:pt x="9" y="1"/>
                    <a:pt x="9" y="1"/>
                    <a:pt x="9" y="9"/>
                  </a:cubicBezTo>
                  <a:cubicBezTo>
                    <a:pt x="0" y="45"/>
                    <a:pt x="9" y="71"/>
                    <a:pt x="18" y="89"/>
                  </a:cubicBezTo>
                  <a:cubicBezTo>
                    <a:pt x="18" y="62"/>
                    <a:pt x="18" y="36"/>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28"/>
            <p:cNvSpPr/>
            <p:nvPr/>
          </p:nvSpPr>
          <p:spPr>
            <a:xfrm>
              <a:off x="2130543" y="5044586"/>
              <a:ext cx="6533" cy="7574"/>
            </a:xfrm>
            <a:custGeom>
              <a:rect b="b" l="l" r="r" t="t"/>
              <a:pathLst>
                <a:path extrusionOk="0" h="72" w="37">
                  <a:moveTo>
                    <a:pt x="18" y="0"/>
                  </a:moveTo>
                  <a:cubicBezTo>
                    <a:pt x="18" y="27"/>
                    <a:pt x="10" y="45"/>
                    <a:pt x="1" y="71"/>
                  </a:cubicBezTo>
                  <a:cubicBezTo>
                    <a:pt x="18" y="53"/>
                    <a:pt x="36"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28"/>
            <p:cNvSpPr/>
            <p:nvPr/>
          </p:nvSpPr>
          <p:spPr>
            <a:xfrm>
              <a:off x="2132132" y="5091710"/>
              <a:ext cx="1412" cy="1262"/>
            </a:xfrm>
            <a:custGeom>
              <a:rect b="b" l="l" r="r" t="t"/>
              <a:pathLst>
                <a:path extrusionOk="0" h="12" w="8">
                  <a:moveTo>
                    <a:pt x="7" y="1"/>
                  </a:moveTo>
                  <a:cubicBezTo>
                    <a:pt x="7" y="1"/>
                    <a:pt x="5" y="3"/>
                    <a:pt x="1" y="3"/>
                  </a:cubicBezTo>
                  <a:lnTo>
                    <a:pt x="1" y="12"/>
                  </a:lnTo>
                  <a:cubicBezTo>
                    <a:pt x="5" y="3"/>
                    <a:pt x="7"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28"/>
            <p:cNvSpPr/>
            <p:nvPr/>
          </p:nvSpPr>
          <p:spPr>
            <a:xfrm>
              <a:off x="2127542" y="5086346"/>
              <a:ext cx="4767" cy="7574"/>
            </a:xfrm>
            <a:custGeom>
              <a:rect b="b" l="l" r="r" t="t"/>
              <a:pathLst>
                <a:path extrusionOk="0" h="72" w="27">
                  <a:moveTo>
                    <a:pt x="0" y="1"/>
                  </a:moveTo>
                  <a:lnTo>
                    <a:pt x="0" y="1"/>
                  </a:lnTo>
                  <a:cubicBezTo>
                    <a:pt x="9" y="27"/>
                    <a:pt x="9" y="45"/>
                    <a:pt x="18" y="71"/>
                  </a:cubicBezTo>
                  <a:cubicBezTo>
                    <a:pt x="18" y="63"/>
                    <a:pt x="27" y="63"/>
                    <a:pt x="27" y="54"/>
                  </a:cubicBezTo>
                  <a:cubicBezTo>
                    <a:pt x="18" y="36"/>
                    <a:pt x="9"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28"/>
            <p:cNvSpPr/>
            <p:nvPr/>
          </p:nvSpPr>
          <p:spPr>
            <a:xfrm>
              <a:off x="2083755" y="4989467"/>
              <a:ext cx="40785" cy="34081"/>
            </a:xfrm>
            <a:custGeom>
              <a:rect b="b" l="l" r="r" t="t"/>
              <a:pathLst>
                <a:path extrusionOk="0" h="324" w="231">
                  <a:moveTo>
                    <a:pt x="20" y="1"/>
                  </a:moveTo>
                  <a:cubicBezTo>
                    <a:pt x="17" y="1"/>
                    <a:pt x="13" y="2"/>
                    <a:pt x="10" y="4"/>
                  </a:cubicBezTo>
                  <a:lnTo>
                    <a:pt x="36" y="101"/>
                  </a:lnTo>
                  <a:cubicBezTo>
                    <a:pt x="30" y="101"/>
                    <a:pt x="21" y="85"/>
                    <a:pt x="12" y="85"/>
                  </a:cubicBezTo>
                  <a:cubicBezTo>
                    <a:pt x="8" y="85"/>
                    <a:pt x="4" y="89"/>
                    <a:pt x="1" y="101"/>
                  </a:cubicBezTo>
                  <a:cubicBezTo>
                    <a:pt x="36" y="101"/>
                    <a:pt x="72" y="198"/>
                    <a:pt x="45" y="286"/>
                  </a:cubicBezTo>
                  <a:cubicBezTo>
                    <a:pt x="54" y="312"/>
                    <a:pt x="71" y="323"/>
                    <a:pt x="92" y="323"/>
                  </a:cubicBezTo>
                  <a:cubicBezTo>
                    <a:pt x="135" y="323"/>
                    <a:pt x="195" y="278"/>
                    <a:pt x="230" y="224"/>
                  </a:cubicBezTo>
                  <a:cubicBezTo>
                    <a:pt x="222" y="224"/>
                    <a:pt x="204" y="224"/>
                    <a:pt x="177" y="145"/>
                  </a:cubicBezTo>
                  <a:cubicBezTo>
                    <a:pt x="170" y="167"/>
                    <a:pt x="157" y="286"/>
                    <a:pt x="132" y="286"/>
                  </a:cubicBezTo>
                  <a:cubicBezTo>
                    <a:pt x="127" y="286"/>
                    <a:pt x="122" y="281"/>
                    <a:pt x="116" y="268"/>
                  </a:cubicBezTo>
                  <a:cubicBezTo>
                    <a:pt x="89" y="154"/>
                    <a:pt x="125" y="171"/>
                    <a:pt x="133" y="118"/>
                  </a:cubicBezTo>
                  <a:lnTo>
                    <a:pt x="133" y="118"/>
                  </a:lnTo>
                  <a:cubicBezTo>
                    <a:pt x="130" y="123"/>
                    <a:pt x="126" y="125"/>
                    <a:pt x="122" y="125"/>
                  </a:cubicBezTo>
                  <a:cubicBezTo>
                    <a:pt x="93" y="125"/>
                    <a:pt x="62"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28"/>
            <p:cNvSpPr/>
            <p:nvPr/>
          </p:nvSpPr>
          <p:spPr>
            <a:xfrm>
              <a:off x="2125953" y="5013030"/>
              <a:ext cx="7945" cy="21458"/>
            </a:xfrm>
            <a:custGeom>
              <a:rect b="b" l="l" r="r" t="t"/>
              <a:pathLst>
                <a:path extrusionOk="0" h="204" w="45">
                  <a:moveTo>
                    <a:pt x="0" y="0"/>
                  </a:moveTo>
                  <a:lnTo>
                    <a:pt x="0" y="177"/>
                  </a:lnTo>
                  <a:lnTo>
                    <a:pt x="0" y="203"/>
                  </a:lnTo>
                  <a:cubicBezTo>
                    <a:pt x="9" y="168"/>
                    <a:pt x="18" y="133"/>
                    <a:pt x="44" y="80"/>
                  </a:cubicBezTo>
                  <a:cubicBezTo>
                    <a:pt x="27"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28"/>
            <p:cNvSpPr/>
            <p:nvPr/>
          </p:nvSpPr>
          <p:spPr>
            <a:xfrm>
              <a:off x="2111828" y="5034383"/>
              <a:ext cx="18892" cy="27033"/>
            </a:xfrm>
            <a:custGeom>
              <a:rect b="b" l="l" r="r" t="t"/>
              <a:pathLst>
                <a:path extrusionOk="0" h="257" w="107">
                  <a:moveTo>
                    <a:pt x="80" y="0"/>
                  </a:moveTo>
                  <a:cubicBezTo>
                    <a:pt x="80" y="36"/>
                    <a:pt x="80" y="80"/>
                    <a:pt x="89" y="159"/>
                  </a:cubicBezTo>
                  <a:cubicBezTo>
                    <a:pt x="92" y="145"/>
                    <a:pt x="94" y="140"/>
                    <a:pt x="96" y="140"/>
                  </a:cubicBezTo>
                  <a:cubicBezTo>
                    <a:pt x="99" y="140"/>
                    <a:pt x="101" y="162"/>
                    <a:pt x="107" y="168"/>
                  </a:cubicBezTo>
                  <a:lnTo>
                    <a:pt x="80" y="0"/>
                  </a:lnTo>
                  <a:close/>
                  <a:moveTo>
                    <a:pt x="24" y="89"/>
                  </a:moveTo>
                  <a:cubicBezTo>
                    <a:pt x="17" y="89"/>
                    <a:pt x="9" y="94"/>
                    <a:pt x="1" y="106"/>
                  </a:cubicBezTo>
                  <a:cubicBezTo>
                    <a:pt x="1" y="212"/>
                    <a:pt x="27" y="177"/>
                    <a:pt x="45" y="239"/>
                  </a:cubicBezTo>
                  <a:cubicBezTo>
                    <a:pt x="42" y="188"/>
                    <a:pt x="44" y="173"/>
                    <a:pt x="47" y="173"/>
                  </a:cubicBezTo>
                  <a:cubicBezTo>
                    <a:pt x="53" y="173"/>
                    <a:pt x="64" y="208"/>
                    <a:pt x="74" y="208"/>
                  </a:cubicBezTo>
                  <a:cubicBezTo>
                    <a:pt x="80" y="208"/>
                    <a:pt x="85" y="198"/>
                    <a:pt x="89" y="168"/>
                  </a:cubicBezTo>
                  <a:cubicBezTo>
                    <a:pt x="89" y="195"/>
                    <a:pt x="98" y="230"/>
                    <a:pt x="98" y="256"/>
                  </a:cubicBezTo>
                  <a:cubicBezTo>
                    <a:pt x="98" y="234"/>
                    <a:pt x="104" y="205"/>
                    <a:pt x="106" y="180"/>
                  </a:cubicBezTo>
                  <a:lnTo>
                    <a:pt x="106" y="180"/>
                  </a:lnTo>
                  <a:cubicBezTo>
                    <a:pt x="106" y="183"/>
                    <a:pt x="104" y="184"/>
                    <a:pt x="103" y="184"/>
                  </a:cubicBezTo>
                  <a:cubicBezTo>
                    <a:pt x="102" y="184"/>
                    <a:pt x="102" y="181"/>
                    <a:pt x="106" y="177"/>
                  </a:cubicBezTo>
                  <a:lnTo>
                    <a:pt x="106" y="177"/>
                  </a:lnTo>
                  <a:cubicBezTo>
                    <a:pt x="106" y="178"/>
                    <a:pt x="106" y="179"/>
                    <a:pt x="106" y="180"/>
                  </a:cubicBezTo>
                  <a:lnTo>
                    <a:pt x="106" y="180"/>
                  </a:lnTo>
                  <a:cubicBezTo>
                    <a:pt x="107" y="179"/>
                    <a:pt x="107" y="178"/>
                    <a:pt x="107" y="177"/>
                  </a:cubicBezTo>
                  <a:lnTo>
                    <a:pt x="107" y="177"/>
                  </a:lnTo>
                  <a:cubicBezTo>
                    <a:pt x="107" y="177"/>
                    <a:pt x="107" y="177"/>
                    <a:pt x="106" y="177"/>
                  </a:cubicBezTo>
                  <a:lnTo>
                    <a:pt x="106" y="177"/>
                  </a:lnTo>
                  <a:cubicBezTo>
                    <a:pt x="107" y="177"/>
                    <a:pt x="107" y="177"/>
                    <a:pt x="107" y="177"/>
                  </a:cubicBezTo>
                  <a:lnTo>
                    <a:pt x="107" y="177"/>
                  </a:lnTo>
                  <a:lnTo>
                    <a:pt x="107" y="177"/>
                  </a:lnTo>
                  <a:cubicBezTo>
                    <a:pt x="107" y="177"/>
                    <a:pt x="107" y="168"/>
                    <a:pt x="107" y="168"/>
                  </a:cubicBezTo>
                  <a:cubicBezTo>
                    <a:pt x="107" y="171"/>
                    <a:pt x="107" y="174"/>
                    <a:pt x="107" y="177"/>
                  </a:cubicBezTo>
                  <a:lnTo>
                    <a:pt x="107" y="177"/>
                  </a:lnTo>
                  <a:lnTo>
                    <a:pt x="98" y="168"/>
                  </a:lnTo>
                  <a:cubicBezTo>
                    <a:pt x="98" y="168"/>
                    <a:pt x="98" y="168"/>
                    <a:pt x="89" y="159"/>
                  </a:cubicBezTo>
                  <a:cubicBezTo>
                    <a:pt x="62" y="139"/>
                    <a:pt x="46" y="89"/>
                    <a:pt x="24" y="8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28"/>
            <p:cNvSpPr/>
            <p:nvPr/>
          </p:nvSpPr>
          <p:spPr>
            <a:xfrm>
              <a:off x="2094702" y="5138729"/>
              <a:ext cx="1766" cy="1578"/>
            </a:xfrm>
            <a:custGeom>
              <a:rect b="b" l="l" r="r" t="t"/>
              <a:pathLst>
                <a:path extrusionOk="0" h="15" w="10">
                  <a:moveTo>
                    <a:pt x="2" y="0"/>
                  </a:moveTo>
                  <a:cubicBezTo>
                    <a:pt x="1" y="0"/>
                    <a:pt x="1" y="5"/>
                    <a:pt x="1" y="15"/>
                  </a:cubicBezTo>
                  <a:cubicBezTo>
                    <a:pt x="1" y="6"/>
                    <a:pt x="1" y="6"/>
                    <a:pt x="10" y="6"/>
                  </a:cubicBezTo>
                  <a:cubicBezTo>
                    <a:pt x="6" y="2"/>
                    <a:pt x="4"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28"/>
            <p:cNvSpPr/>
            <p:nvPr/>
          </p:nvSpPr>
          <p:spPr>
            <a:xfrm>
              <a:off x="2096291" y="5124424"/>
              <a:ext cx="17303" cy="20091"/>
            </a:xfrm>
            <a:custGeom>
              <a:rect b="b" l="l" r="r" t="t"/>
              <a:pathLst>
                <a:path extrusionOk="0" h="191" w="98">
                  <a:moveTo>
                    <a:pt x="97" y="0"/>
                  </a:moveTo>
                  <a:cubicBezTo>
                    <a:pt x="97" y="0"/>
                    <a:pt x="96" y="1"/>
                    <a:pt x="95" y="3"/>
                  </a:cubicBezTo>
                  <a:lnTo>
                    <a:pt x="95" y="3"/>
                  </a:lnTo>
                  <a:cubicBezTo>
                    <a:pt x="96" y="2"/>
                    <a:pt x="97" y="2"/>
                    <a:pt x="98" y="1"/>
                  </a:cubicBezTo>
                  <a:cubicBezTo>
                    <a:pt x="98" y="0"/>
                    <a:pt x="98" y="0"/>
                    <a:pt x="97" y="0"/>
                  </a:cubicBezTo>
                  <a:close/>
                  <a:moveTo>
                    <a:pt x="95" y="3"/>
                  </a:moveTo>
                  <a:lnTo>
                    <a:pt x="95" y="3"/>
                  </a:lnTo>
                  <a:cubicBezTo>
                    <a:pt x="69" y="20"/>
                    <a:pt x="43" y="38"/>
                    <a:pt x="9" y="80"/>
                  </a:cubicBezTo>
                  <a:cubicBezTo>
                    <a:pt x="18" y="89"/>
                    <a:pt x="27" y="107"/>
                    <a:pt x="27" y="142"/>
                  </a:cubicBezTo>
                  <a:cubicBezTo>
                    <a:pt x="24" y="154"/>
                    <a:pt x="21" y="158"/>
                    <a:pt x="18" y="158"/>
                  </a:cubicBezTo>
                  <a:cubicBezTo>
                    <a:pt x="12" y="158"/>
                    <a:pt x="6" y="142"/>
                    <a:pt x="1" y="142"/>
                  </a:cubicBezTo>
                  <a:cubicBezTo>
                    <a:pt x="6" y="159"/>
                    <a:pt x="12" y="190"/>
                    <a:pt x="20" y="190"/>
                  </a:cubicBezTo>
                  <a:cubicBezTo>
                    <a:pt x="24" y="190"/>
                    <a:pt x="29" y="180"/>
                    <a:pt x="36" y="151"/>
                  </a:cubicBezTo>
                  <a:lnTo>
                    <a:pt x="36" y="142"/>
                  </a:lnTo>
                  <a:cubicBezTo>
                    <a:pt x="51" y="83"/>
                    <a:pt x="84" y="17"/>
                    <a:pt x="95"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28"/>
            <p:cNvSpPr/>
            <p:nvPr/>
          </p:nvSpPr>
          <p:spPr>
            <a:xfrm>
              <a:off x="2104059" y="5077089"/>
              <a:ext cx="7945" cy="15883"/>
            </a:xfrm>
            <a:custGeom>
              <a:rect b="b" l="l" r="r" t="t"/>
              <a:pathLst>
                <a:path extrusionOk="0" h="151" w="45">
                  <a:moveTo>
                    <a:pt x="27" y="1"/>
                  </a:moveTo>
                  <a:lnTo>
                    <a:pt x="1" y="71"/>
                  </a:lnTo>
                  <a:lnTo>
                    <a:pt x="18" y="71"/>
                  </a:lnTo>
                  <a:cubicBezTo>
                    <a:pt x="10" y="151"/>
                    <a:pt x="36" y="133"/>
                    <a:pt x="45" y="142"/>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28"/>
            <p:cNvSpPr/>
            <p:nvPr/>
          </p:nvSpPr>
          <p:spPr>
            <a:xfrm>
              <a:off x="2125953" y="5004614"/>
              <a:ext cx="9534" cy="8520"/>
            </a:xfrm>
            <a:custGeom>
              <a:rect b="b" l="l" r="r" t="t"/>
              <a:pathLst>
                <a:path extrusionOk="0" h="81" w="54">
                  <a:moveTo>
                    <a:pt x="0" y="1"/>
                  </a:moveTo>
                  <a:lnTo>
                    <a:pt x="18" y="63"/>
                  </a:lnTo>
                  <a:lnTo>
                    <a:pt x="53" y="8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28"/>
            <p:cNvSpPr/>
            <p:nvPr/>
          </p:nvSpPr>
          <p:spPr>
            <a:xfrm>
              <a:off x="2125953" y="4987048"/>
              <a:ext cx="6356" cy="4733"/>
            </a:xfrm>
            <a:custGeom>
              <a:rect b="b" l="l" r="r" t="t"/>
              <a:pathLst>
                <a:path extrusionOk="0" h="45" w="36">
                  <a:moveTo>
                    <a:pt x="9" y="0"/>
                  </a:moveTo>
                  <a:lnTo>
                    <a:pt x="0" y="44"/>
                  </a:lnTo>
                  <a:lnTo>
                    <a:pt x="36"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28"/>
            <p:cNvSpPr/>
            <p:nvPr/>
          </p:nvSpPr>
          <p:spPr>
            <a:xfrm>
              <a:off x="802306" y="4521696"/>
              <a:ext cx="6533" cy="1052"/>
            </a:xfrm>
            <a:custGeom>
              <a:rect b="b" l="l" r="r" t="t"/>
              <a:pathLst>
                <a:path extrusionOk="0" h="10" w="37">
                  <a:moveTo>
                    <a:pt x="36" y="0"/>
                  </a:moveTo>
                  <a:cubicBezTo>
                    <a:pt x="33" y="0"/>
                    <a:pt x="30" y="1"/>
                    <a:pt x="27" y="3"/>
                  </a:cubicBezTo>
                  <a:lnTo>
                    <a:pt x="27" y="3"/>
                  </a:lnTo>
                  <a:lnTo>
                    <a:pt x="36" y="0"/>
                  </a:lnTo>
                  <a:close/>
                  <a:moveTo>
                    <a:pt x="27" y="3"/>
                  </a:moveTo>
                  <a:lnTo>
                    <a:pt x="1" y="9"/>
                  </a:lnTo>
                  <a:cubicBezTo>
                    <a:pt x="13" y="9"/>
                    <a:pt x="20" y="5"/>
                    <a:pt x="27"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28"/>
            <p:cNvSpPr/>
            <p:nvPr/>
          </p:nvSpPr>
          <p:spPr>
            <a:xfrm>
              <a:off x="856862" y="4518014"/>
              <a:ext cx="3355" cy="1893"/>
            </a:xfrm>
            <a:custGeom>
              <a:rect b="b" l="l" r="r" t="t"/>
              <a:pathLst>
                <a:path extrusionOk="0" h="18" w="19">
                  <a:moveTo>
                    <a:pt x="19" y="0"/>
                  </a:moveTo>
                  <a:cubicBezTo>
                    <a:pt x="1" y="9"/>
                    <a:pt x="1" y="18"/>
                    <a:pt x="10"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28"/>
            <p:cNvSpPr/>
            <p:nvPr/>
          </p:nvSpPr>
          <p:spPr>
            <a:xfrm>
              <a:off x="1806385" y="4544837"/>
              <a:ext cx="15714" cy="11360"/>
            </a:xfrm>
            <a:custGeom>
              <a:rect b="b" l="l" r="r" t="t"/>
              <a:pathLst>
                <a:path extrusionOk="0" h="108" w="89">
                  <a:moveTo>
                    <a:pt x="8" y="0"/>
                  </a:moveTo>
                  <a:cubicBezTo>
                    <a:pt x="5" y="0"/>
                    <a:pt x="2" y="3"/>
                    <a:pt x="0" y="10"/>
                  </a:cubicBezTo>
                  <a:lnTo>
                    <a:pt x="0" y="45"/>
                  </a:lnTo>
                  <a:cubicBezTo>
                    <a:pt x="44" y="63"/>
                    <a:pt x="71" y="89"/>
                    <a:pt x="88" y="107"/>
                  </a:cubicBezTo>
                  <a:cubicBezTo>
                    <a:pt x="60" y="57"/>
                    <a:pt x="25"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28"/>
            <p:cNvSpPr/>
            <p:nvPr/>
          </p:nvSpPr>
          <p:spPr>
            <a:xfrm>
              <a:off x="1284129" y="4505918"/>
              <a:ext cx="9534" cy="3787"/>
            </a:xfrm>
            <a:custGeom>
              <a:rect b="b" l="l" r="r" t="t"/>
              <a:pathLst>
                <a:path extrusionOk="0" h="36" w="54">
                  <a:moveTo>
                    <a:pt x="53" y="0"/>
                  </a:moveTo>
                  <a:lnTo>
                    <a:pt x="53" y="0"/>
                  </a:lnTo>
                  <a:cubicBezTo>
                    <a:pt x="36" y="9"/>
                    <a:pt x="18" y="18"/>
                    <a:pt x="0" y="27"/>
                  </a:cubicBezTo>
                  <a:lnTo>
                    <a:pt x="18" y="36"/>
                  </a:lnTo>
                  <a:cubicBezTo>
                    <a:pt x="27" y="27"/>
                    <a:pt x="44"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28"/>
            <p:cNvSpPr/>
            <p:nvPr/>
          </p:nvSpPr>
          <p:spPr>
            <a:xfrm>
              <a:off x="1260647" y="4520749"/>
              <a:ext cx="14301" cy="2840"/>
            </a:xfrm>
            <a:custGeom>
              <a:rect b="b" l="l" r="r" t="t"/>
              <a:pathLst>
                <a:path extrusionOk="0" h="27" w="81">
                  <a:moveTo>
                    <a:pt x="1" y="1"/>
                  </a:moveTo>
                  <a:lnTo>
                    <a:pt x="1" y="1"/>
                  </a:lnTo>
                  <a:cubicBezTo>
                    <a:pt x="18" y="9"/>
                    <a:pt x="45" y="18"/>
                    <a:pt x="80" y="27"/>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28"/>
            <p:cNvSpPr/>
            <p:nvPr/>
          </p:nvSpPr>
          <p:spPr>
            <a:xfrm>
              <a:off x="579491" y="4582074"/>
              <a:ext cx="7945" cy="5680"/>
            </a:xfrm>
            <a:custGeom>
              <a:rect b="b" l="l" r="r" t="t"/>
              <a:pathLst>
                <a:path extrusionOk="0" h="54" w="45">
                  <a:moveTo>
                    <a:pt x="0" y="0"/>
                  </a:moveTo>
                  <a:lnTo>
                    <a:pt x="0" y="53"/>
                  </a:lnTo>
                  <a:cubicBezTo>
                    <a:pt x="44" y="9"/>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28"/>
            <p:cNvSpPr/>
            <p:nvPr/>
          </p:nvSpPr>
          <p:spPr>
            <a:xfrm>
              <a:off x="2060450" y="4782668"/>
              <a:ext cx="6356" cy="13990"/>
            </a:xfrm>
            <a:custGeom>
              <a:rect b="b" l="l" r="r" t="t"/>
              <a:pathLst>
                <a:path extrusionOk="0" h="133" w="36">
                  <a:moveTo>
                    <a:pt x="18" y="1"/>
                  </a:moveTo>
                  <a:cubicBezTo>
                    <a:pt x="18" y="62"/>
                    <a:pt x="0" y="124"/>
                    <a:pt x="36" y="133"/>
                  </a:cubicBezTo>
                  <a:cubicBezTo>
                    <a:pt x="36" y="80"/>
                    <a:pt x="27" y="36"/>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28"/>
            <p:cNvSpPr/>
            <p:nvPr/>
          </p:nvSpPr>
          <p:spPr>
            <a:xfrm>
              <a:off x="816430" y="4479936"/>
              <a:ext cx="7945" cy="2840"/>
            </a:xfrm>
            <a:custGeom>
              <a:rect b="b" l="l" r="r" t="t"/>
              <a:pathLst>
                <a:path extrusionOk="0" h="27" w="45">
                  <a:moveTo>
                    <a:pt x="36" y="0"/>
                  </a:moveTo>
                  <a:lnTo>
                    <a:pt x="36" y="0"/>
                  </a:lnTo>
                  <a:cubicBezTo>
                    <a:pt x="9" y="9"/>
                    <a:pt x="0" y="18"/>
                    <a:pt x="0" y="26"/>
                  </a:cubicBezTo>
                  <a:cubicBezTo>
                    <a:pt x="27" y="18"/>
                    <a:pt x="44" y="9"/>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28"/>
            <p:cNvSpPr/>
            <p:nvPr/>
          </p:nvSpPr>
          <p:spPr>
            <a:xfrm>
              <a:off x="2055683" y="4766889"/>
              <a:ext cx="8122" cy="15883"/>
            </a:xfrm>
            <a:custGeom>
              <a:rect b="b" l="l" r="r" t="t"/>
              <a:pathLst>
                <a:path extrusionOk="0" h="151" w="46">
                  <a:moveTo>
                    <a:pt x="1" y="0"/>
                  </a:moveTo>
                  <a:lnTo>
                    <a:pt x="1" y="27"/>
                  </a:lnTo>
                  <a:cubicBezTo>
                    <a:pt x="19" y="62"/>
                    <a:pt x="36" y="98"/>
                    <a:pt x="45" y="151"/>
                  </a:cubicBezTo>
                  <a:cubicBezTo>
                    <a:pt x="45" y="98"/>
                    <a:pt x="36" y="4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28"/>
            <p:cNvSpPr/>
            <p:nvPr/>
          </p:nvSpPr>
          <p:spPr>
            <a:xfrm>
              <a:off x="209958" y="5143147"/>
              <a:ext cx="1766" cy="1262"/>
            </a:xfrm>
            <a:custGeom>
              <a:rect b="b" l="l" r="r" t="t"/>
              <a:pathLst>
                <a:path extrusionOk="0" h="12" w="10">
                  <a:moveTo>
                    <a:pt x="9" y="0"/>
                  </a:moveTo>
                  <a:lnTo>
                    <a:pt x="9" y="0"/>
                  </a:lnTo>
                  <a:cubicBezTo>
                    <a:pt x="9" y="8"/>
                    <a:pt x="9" y="8"/>
                    <a:pt x="0" y="8"/>
                  </a:cubicBezTo>
                  <a:cubicBezTo>
                    <a:pt x="3" y="11"/>
                    <a:pt x="5" y="12"/>
                    <a:pt x="6" y="12"/>
                  </a:cubicBezTo>
                  <a:cubicBezTo>
                    <a:pt x="9" y="12"/>
                    <a:pt x="9" y="6"/>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28"/>
            <p:cNvSpPr/>
            <p:nvPr/>
          </p:nvSpPr>
          <p:spPr>
            <a:xfrm>
              <a:off x="100845" y="5305558"/>
              <a:ext cx="177" cy="7574"/>
            </a:xfrm>
            <a:custGeom>
              <a:rect b="b" l="l" r="r" t="t"/>
              <a:pathLst>
                <a:path extrusionOk="0" h="72" w="1">
                  <a:moveTo>
                    <a:pt x="0" y="71"/>
                  </a:moveTo>
                  <a:cubicBezTo>
                    <a:pt x="0" y="54"/>
                    <a:pt x="0" y="27"/>
                    <a:pt x="0" y="1"/>
                  </a:cubicBezTo>
                  <a:cubicBezTo>
                    <a:pt x="0" y="18"/>
                    <a:pt x="0" y="36"/>
                    <a:pt x="0" y="7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28"/>
            <p:cNvSpPr/>
            <p:nvPr/>
          </p:nvSpPr>
          <p:spPr>
            <a:xfrm>
              <a:off x="2113417" y="4913627"/>
              <a:ext cx="1589" cy="1999"/>
            </a:xfrm>
            <a:custGeom>
              <a:rect b="b" l="l" r="r" t="t"/>
              <a:pathLst>
                <a:path extrusionOk="0" h="19" w="9">
                  <a:moveTo>
                    <a:pt x="1" y="0"/>
                  </a:moveTo>
                  <a:lnTo>
                    <a:pt x="1" y="0"/>
                  </a:lnTo>
                  <a:cubicBezTo>
                    <a:pt x="4" y="14"/>
                    <a:pt x="6" y="18"/>
                    <a:pt x="7" y="18"/>
                  </a:cubicBezTo>
                  <a:cubicBezTo>
                    <a:pt x="8" y="18"/>
                    <a:pt x="6" y="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28"/>
            <p:cNvSpPr/>
            <p:nvPr/>
          </p:nvSpPr>
          <p:spPr>
            <a:xfrm>
              <a:off x="2090111" y="4934033"/>
              <a:ext cx="3178" cy="1999"/>
            </a:xfrm>
            <a:custGeom>
              <a:rect b="b" l="l" r="r" t="t"/>
              <a:pathLst>
                <a:path extrusionOk="0" h="19" w="18">
                  <a:moveTo>
                    <a:pt x="0" y="1"/>
                  </a:moveTo>
                  <a:cubicBezTo>
                    <a:pt x="9" y="1"/>
                    <a:pt x="9" y="10"/>
                    <a:pt x="18" y="18"/>
                  </a:cubicBezTo>
                  <a:cubicBezTo>
                    <a:pt x="18"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28"/>
            <p:cNvSpPr/>
            <p:nvPr/>
          </p:nvSpPr>
          <p:spPr>
            <a:xfrm>
              <a:off x="1994947" y="4736280"/>
              <a:ext cx="177" cy="947"/>
            </a:xfrm>
            <a:custGeom>
              <a:rect b="b" l="l" r="r" t="t"/>
              <a:pathLst>
                <a:path extrusionOk="0" h="9" w="1">
                  <a:moveTo>
                    <a:pt x="1" y="0"/>
                  </a:moveTo>
                  <a:lnTo>
                    <a:pt x="1" y="0"/>
                  </a:lnTo>
                  <a:cubicBezTo>
                    <a:pt x="1"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28"/>
            <p:cNvSpPr/>
            <p:nvPr/>
          </p:nvSpPr>
          <p:spPr>
            <a:xfrm>
              <a:off x="2111828" y="4914573"/>
              <a:ext cx="1766" cy="5680"/>
            </a:xfrm>
            <a:custGeom>
              <a:rect b="b" l="l" r="r" t="t"/>
              <a:pathLst>
                <a:path extrusionOk="0" h="54" w="10">
                  <a:moveTo>
                    <a:pt x="10" y="0"/>
                  </a:moveTo>
                  <a:cubicBezTo>
                    <a:pt x="1" y="9"/>
                    <a:pt x="1" y="27"/>
                    <a:pt x="1" y="53"/>
                  </a:cubicBezTo>
                  <a:cubicBezTo>
                    <a:pt x="1" y="36"/>
                    <a:pt x="10" y="18"/>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28"/>
            <p:cNvSpPr/>
            <p:nvPr/>
          </p:nvSpPr>
          <p:spPr>
            <a:xfrm>
              <a:off x="2115006" y="4919202"/>
              <a:ext cx="1766" cy="3787"/>
            </a:xfrm>
            <a:custGeom>
              <a:rect b="b" l="l" r="r" t="t"/>
              <a:pathLst>
                <a:path extrusionOk="0" h="36" w="10">
                  <a:moveTo>
                    <a:pt x="0" y="0"/>
                  </a:moveTo>
                  <a:cubicBezTo>
                    <a:pt x="0" y="9"/>
                    <a:pt x="0" y="27"/>
                    <a:pt x="0" y="36"/>
                  </a:cubicBezTo>
                  <a:cubicBezTo>
                    <a:pt x="9" y="36"/>
                    <a:pt x="9" y="36"/>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28"/>
            <p:cNvSpPr/>
            <p:nvPr/>
          </p:nvSpPr>
          <p:spPr>
            <a:xfrm>
              <a:off x="2111828" y="4908367"/>
              <a:ext cx="1766" cy="6311"/>
            </a:xfrm>
            <a:custGeom>
              <a:rect b="b" l="l" r="r" t="t"/>
              <a:pathLst>
                <a:path extrusionOk="0" h="60" w="10">
                  <a:moveTo>
                    <a:pt x="1" y="0"/>
                  </a:moveTo>
                  <a:cubicBezTo>
                    <a:pt x="1" y="25"/>
                    <a:pt x="10" y="42"/>
                    <a:pt x="10" y="59"/>
                  </a:cubicBezTo>
                  <a:cubicBezTo>
                    <a:pt x="10" y="50"/>
                    <a:pt x="10" y="50"/>
                    <a:pt x="10" y="50"/>
                  </a:cubicBezTo>
                  <a:cubicBezTo>
                    <a:pt x="10" y="42"/>
                    <a:pt x="1" y="2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28"/>
            <p:cNvSpPr/>
            <p:nvPr/>
          </p:nvSpPr>
          <p:spPr>
            <a:xfrm>
              <a:off x="390752" y="4832842"/>
              <a:ext cx="1766" cy="2945"/>
            </a:xfrm>
            <a:custGeom>
              <a:rect b="b" l="l" r="r" t="t"/>
              <a:pathLst>
                <a:path extrusionOk="0" h="28" w="10">
                  <a:moveTo>
                    <a:pt x="1" y="0"/>
                  </a:moveTo>
                  <a:cubicBezTo>
                    <a:pt x="5" y="20"/>
                    <a:pt x="7" y="27"/>
                    <a:pt x="8" y="27"/>
                  </a:cubicBezTo>
                  <a:cubicBezTo>
                    <a:pt x="10" y="27"/>
                    <a:pt x="10" y="15"/>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28"/>
            <p:cNvSpPr/>
            <p:nvPr/>
          </p:nvSpPr>
          <p:spPr>
            <a:xfrm>
              <a:off x="1633359" y="4553252"/>
              <a:ext cx="177" cy="1052"/>
            </a:xfrm>
            <a:custGeom>
              <a:rect b="b" l="l" r="r" t="t"/>
              <a:pathLst>
                <a:path extrusionOk="0" h="10" w="1">
                  <a:moveTo>
                    <a:pt x="0" y="9"/>
                  </a:moveTo>
                  <a:lnTo>
                    <a:pt x="0" y="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28"/>
            <p:cNvSpPr/>
            <p:nvPr/>
          </p:nvSpPr>
          <p:spPr>
            <a:xfrm>
              <a:off x="1609877" y="4542102"/>
              <a:ext cx="23659" cy="11255"/>
            </a:xfrm>
            <a:custGeom>
              <a:rect b="b" l="l" r="r" t="t"/>
              <a:pathLst>
                <a:path extrusionOk="0" h="107" w="134">
                  <a:moveTo>
                    <a:pt x="115" y="1"/>
                  </a:moveTo>
                  <a:lnTo>
                    <a:pt x="1" y="107"/>
                  </a:lnTo>
                  <a:cubicBezTo>
                    <a:pt x="29" y="95"/>
                    <a:pt x="49" y="90"/>
                    <a:pt x="68" y="90"/>
                  </a:cubicBezTo>
                  <a:cubicBezTo>
                    <a:pt x="90" y="90"/>
                    <a:pt x="109" y="97"/>
                    <a:pt x="133" y="107"/>
                  </a:cubicBezTo>
                  <a:lnTo>
                    <a:pt x="11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28"/>
            <p:cNvSpPr/>
            <p:nvPr/>
          </p:nvSpPr>
          <p:spPr>
            <a:xfrm>
              <a:off x="478147" y="4592067"/>
              <a:ext cx="1649577" cy="762820"/>
            </a:xfrm>
            <a:custGeom>
              <a:rect b="b" l="l" r="r" t="t"/>
              <a:pathLst>
                <a:path extrusionOk="0" h="7252" w="9343">
                  <a:moveTo>
                    <a:pt x="3859" y="364"/>
                  </a:moveTo>
                  <a:cubicBezTo>
                    <a:pt x="3856" y="365"/>
                    <a:pt x="3854" y="366"/>
                    <a:pt x="3852" y="367"/>
                  </a:cubicBezTo>
                  <a:lnTo>
                    <a:pt x="3852" y="367"/>
                  </a:lnTo>
                  <a:cubicBezTo>
                    <a:pt x="3854" y="366"/>
                    <a:pt x="3857" y="365"/>
                    <a:pt x="3859" y="364"/>
                  </a:cubicBezTo>
                  <a:close/>
                  <a:moveTo>
                    <a:pt x="5554" y="364"/>
                  </a:moveTo>
                  <a:cubicBezTo>
                    <a:pt x="5581" y="364"/>
                    <a:pt x="5598" y="364"/>
                    <a:pt x="5625" y="373"/>
                  </a:cubicBezTo>
                  <a:cubicBezTo>
                    <a:pt x="5620" y="376"/>
                    <a:pt x="5614" y="377"/>
                    <a:pt x="5609" y="377"/>
                  </a:cubicBezTo>
                  <a:cubicBezTo>
                    <a:pt x="5595" y="377"/>
                    <a:pt x="5579" y="371"/>
                    <a:pt x="5554" y="364"/>
                  </a:cubicBezTo>
                  <a:close/>
                  <a:moveTo>
                    <a:pt x="3377" y="381"/>
                  </a:moveTo>
                  <a:lnTo>
                    <a:pt x="3364" y="382"/>
                  </a:lnTo>
                  <a:cubicBezTo>
                    <a:pt x="3369" y="382"/>
                    <a:pt x="3373" y="382"/>
                    <a:pt x="3377" y="381"/>
                  </a:cubicBezTo>
                  <a:close/>
                  <a:moveTo>
                    <a:pt x="5858" y="479"/>
                  </a:moveTo>
                  <a:lnTo>
                    <a:pt x="5854" y="479"/>
                  </a:lnTo>
                  <a:cubicBezTo>
                    <a:pt x="5856" y="479"/>
                    <a:pt x="5857" y="479"/>
                    <a:pt x="5858" y="479"/>
                  </a:cubicBezTo>
                  <a:close/>
                  <a:moveTo>
                    <a:pt x="6413" y="483"/>
                  </a:moveTo>
                  <a:lnTo>
                    <a:pt x="6413" y="483"/>
                  </a:lnTo>
                  <a:cubicBezTo>
                    <a:pt x="6408" y="484"/>
                    <a:pt x="6403" y="484"/>
                    <a:pt x="6398" y="485"/>
                  </a:cubicBezTo>
                  <a:lnTo>
                    <a:pt x="6398" y="485"/>
                  </a:lnTo>
                  <a:cubicBezTo>
                    <a:pt x="6397" y="484"/>
                    <a:pt x="6395" y="484"/>
                    <a:pt x="6393" y="484"/>
                  </a:cubicBezTo>
                  <a:cubicBezTo>
                    <a:pt x="6390" y="484"/>
                    <a:pt x="6387" y="485"/>
                    <a:pt x="6384" y="488"/>
                  </a:cubicBezTo>
                  <a:cubicBezTo>
                    <a:pt x="6389" y="487"/>
                    <a:pt x="6393" y="485"/>
                    <a:pt x="6398" y="485"/>
                  </a:cubicBezTo>
                  <a:lnTo>
                    <a:pt x="6398" y="485"/>
                  </a:lnTo>
                  <a:cubicBezTo>
                    <a:pt x="6404" y="486"/>
                    <a:pt x="6411" y="488"/>
                    <a:pt x="6419" y="488"/>
                  </a:cubicBezTo>
                  <a:cubicBezTo>
                    <a:pt x="6417" y="486"/>
                    <a:pt x="6415" y="485"/>
                    <a:pt x="6413" y="483"/>
                  </a:cubicBezTo>
                  <a:close/>
                  <a:moveTo>
                    <a:pt x="7411" y="529"/>
                  </a:moveTo>
                  <a:cubicBezTo>
                    <a:pt x="7413" y="529"/>
                    <a:pt x="7416" y="529"/>
                    <a:pt x="7421" y="531"/>
                  </a:cubicBezTo>
                  <a:lnTo>
                    <a:pt x="7421" y="531"/>
                  </a:lnTo>
                  <a:cubicBezTo>
                    <a:pt x="7416" y="533"/>
                    <a:pt x="7412" y="537"/>
                    <a:pt x="7408" y="541"/>
                  </a:cubicBezTo>
                  <a:cubicBezTo>
                    <a:pt x="7408" y="535"/>
                    <a:pt x="7404" y="529"/>
                    <a:pt x="7411" y="529"/>
                  </a:cubicBezTo>
                  <a:close/>
                  <a:moveTo>
                    <a:pt x="7336" y="751"/>
                  </a:moveTo>
                  <a:cubicBezTo>
                    <a:pt x="7337" y="752"/>
                    <a:pt x="7337" y="752"/>
                    <a:pt x="7338" y="753"/>
                  </a:cubicBezTo>
                  <a:cubicBezTo>
                    <a:pt x="7337" y="752"/>
                    <a:pt x="7337" y="752"/>
                    <a:pt x="7336" y="751"/>
                  </a:cubicBezTo>
                  <a:close/>
                  <a:moveTo>
                    <a:pt x="7375" y="761"/>
                  </a:moveTo>
                  <a:cubicBezTo>
                    <a:pt x="7375" y="762"/>
                    <a:pt x="7374" y="762"/>
                    <a:pt x="7373" y="762"/>
                  </a:cubicBezTo>
                  <a:cubicBezTo>
                    <a:pt x="7374" y="762"/>
                    <a:pt x="7375" y="762"/>
                    <a:pt x="7375" y="761"/>
                  </a:cubicBezTo>
                  <a:close/>
                  <a:moveTo>
                    <a:pt x="1993" y="1276"/>
                  </a:moveTo>
                  <a:cubicBezTo>
                    <a:pt x="1991" y="1287"/>
                    <a:pt x="1989" y="1298"/>
                    <a:pt x="1987" y="1309"/>
                  </a:cubicBezTo>
                  <a:cubicBezTo>
                    <a:pt x="1991" y="1297"/>
                    <a:pt x="1992" y="1286"/>
                    <a:pt x="1993" y="1276"/>
                  </a:cubicBezTo>
                  <a:close/>
                  <a:moveTo>
                    <a:pt x="1669" y="2254"/>
                  </a:moveTo>
                  <a:lnTo>
                    <a:pt x="1669" y="2254"/>
                  </a:lnTo>
                  <a:cubicBezTo>
                    <a:pt x="1667" y="2265"/>
                    <a:pt x="1664" y="2274"/>
                    <a:pt x="1662" y="2284"/>
                  </a:cubicBezTo>
                  <a:lnTo>
                    <a:pt x="1662" y="2284"/>
                  </a:lnTo>
                  <a:cubicBezTo>
                    <a:pt x="1666" y="2273"/>
                    <a:pt x="1669" y="2262"/>
                    <a:pt x="1669" y="2254"/>
                  </a:cubicBezTo>
                  <a:close/>
                  <a:moveTo>
                    <a:pt x="1069" y="3199"/>
                  </a:moveTo>
                  <a:lnTo>
                    <a:pt x="1069" y="3199"/>
                  </a:lnTo>
                  <a:cubicBezTo>
                    <a:pt x="1064" y="3225"/>
                    <a:pt x="1062" y="3234"/>
                    <a:pt x="1060" y="3234"/>
                  </a:cubicBezTo>
                  <a:cubicBezTo>
                    <a:pt x="1058" y="3234"/>
                    <a:pt x="1055" y="3225"/>
                    <a:pt x="1051" y="3216"/>
                  </a:cubicBezTo>
                  <a:lnTo>
                    <a:pt x="1069" y="3199"/>
                  </a:lnTo>
                  <a:close/>
                  <a:moveTo>
                    <a:pt x="596" y="4424"/>
                  </a:moveTo>
                  <a:cubicBezTo>
                    <a:pt x="595" y="4425"/>
                    <a:pt x="593" y="4425"/>
                    <a:pt x="592" y="4426"/>
                  </a:cubicBezTo>
                  <a:cubicBezTo>
                    <a:pt x="593" y="4426"/>
                    <a:pt x="595" y="4425"/>
                    <a:pt x="596" y="4424"/>
                  </a:cubicBezTo>
                  <a:close/>
                  <a:moveTo>
                    <a:pt x="3926" y="0"/>
                  </a:moveTo>
                  <a:cubicBezTo>
                    <a:pt x="3884" y="0"/>
                    <a:pt x="3777" y="49"/>
                    <a:pt x="3686" y="49"/>
                  </a:cubicBezTo>
                  <a:cubicBezTo>
                    <a:pt x="3663" y="49"/>
                    <a:pt x="3640" y="46"/>
                    <a:pt x="3620" y="38"/>
                  </a:cubicBezTo>
                  <a:lnTo>
                    <a:pt x="3620" y="38"/>
                  </a:lnTo>
                  <a:cubicBezTo>
                    <a:pt x="3647" y="55"/>
                    <a:pt x="3665" y="73"/>
                    <a:pt x="3620" y="91"/>
                  </a:cubicBezTo>
                  <a:cubicBezTo>
                    <a:pt x="3616" y="91"/>
                    <a:pt x="3611" y="91"/>
                    <a:pt x="3605" y="91"/>
                  </a:cubicBezTo>
                  <a:cubicBezTo>
                    <a:pt x="3551" y="91"/>
                    <a:pt x="3475" y="65"/>
                    <a:pt x="3411" y="65"/>
                  </a:cubicBezTo>
                  <a:cubicBezTo>
                    <a:pt x="3380" y="65"/>
                    <a:pt x="3351" y="72"/>
                    <a:pt x="3329" y="91"/>
                  </a:cubicBezTo>
                  <a:cubicBezTo>
                    <a:pt x="3320" y="91"/>
                    <a:pt x="3320" y="82"/>
                    <a:pt x="3311" y="82"/>
                  </a:cubicBezTo>
                  <a:cubicBezTo>
                    <a:pt x="3258" y="100"/>
                    <a:pt x="3117" y="126"/>
                    <a:pt x="3091" y="161"/>
                  </a:cubicBezTo>
                  <a:cubicBezTo>
                    <a:pt x="3076" y="140"/>
                    <a:pt x="3053" y="131"/>
                    <a:pt x="3026" y="131"/>
                  </a:cubicBezTo>
                  <a:cubicBezTo>
                    <a:pt x="2936" y="131"/>
                    <a:pt x="2798" y="228"/>
                    <a:pt x="2734" y="228"/>
                  </a:cubicBezTo>
                  <a:cubicBezTo>
                    <a:pt x="2718" y="228"/>
                    <a:pt x="2707" y="222"/>
                    <a:pt x="2702" y="205"/>
                  </a:cubicBezTo>
                  <a:cubicBezTo>
                    <a:pt x="2640" y="223"/>
                    <a:pt x="2579" y="250"/>
                    <a:pt x="2517" y="276"/>
                  </a:cubicBezTo>
                  <a:lnTo>
                    <a:pt x="2517" y="267"/>
                  </a:lnTo>
                  <a:cubicBezTo>
                    <a:pt x="2402" y="311"/>
                    <a:pt x="2375" y="364"/>
                    <a:pt x="2349" y="409"/>
                  </a:cubicBezTo>
                  <a:cubicBezTo>
                    <a:pt x="2344" y="410"/>
                    <a:pt x="2340" y="411"/>
                    <a:pt x="2337" y="411"/>
                  </a:cubicBezTo>
                  <a:cubicBezTo>
                    <a:pt x="2325" y="411"/>
                    <a:pt x="2331" y="398"/>
                    <a:pt x="2331" y="391"/>
                  </a:cubicBezTo>
                  <a:lnTo>
                    <a:pt x="2331" y="391"/>
                  </a:lnTo>
                  <a:cubicBezTo>
                    <a:pt x="2164" y="479"/>
                    <a:pt x="2146" y="506"/>
                    <a:pt x="2075" y="647"/>
                  </a:cubicBezTo>
                  <a:lnTo>
                    <a:pt x="2040" y="638"/>
                  </a:lnTo>
                  <a:cubicBezTo>
                    <a:pt x="2022" y="682"/>
                    <a:pt x="1810" y="815"/>
                    <a:pt x="1757" y="1009"/>
                  </a:cubicBezTo>
                  <a:cubicBezTo>
                    <a:pt x="1757" y="1009"/>
                    <a:pt x="1757" y="1000"/>
                    <a:pt x="1757" y="983"/>
                  </a:cubicBezTo>
                  <a:cubicBezTo>
                    <a:pt x="1687" y="1186"/>
                    <a:pt x="1475" y="1406"/>
                    <a:pt x="1563" y="1530"/>
                  </a:cubicBezTo>
                  <a:lnTo>
                    <a:pt x="1554" y="1662"/>
                  </a:lnTo>
                  <a:cubicBezTo>
                    <a:pt x="1572" y="1616"/>
                    <a:pt x="1584" y="1600"/>
                    <a:pt x="1592" y="1600"/>
                  </a:cubicBezTo>
                  <a:cubicBezTo>
                    <a:pt x="1607" y="1600"/>
                    <a:pt x="1609" y="1657"/>
                    <a:pt x="1622" y="1657"/>
                  </a:cubicBezTo>
                  <a:cubicBezTo>
                    <a:pt x="1625" y="1657"/>
                    <a:pt x="1629" y="1653"/>
                    <a:pt x="1634" y="1645"/>
                  </a:cubicBezTo>
                  <a:lnTo>
                    <a:pt x="1634" y="1645"/>
                  </a:lnTo>
                  <a:cubicBezTo>
                    <a:pt x="1628" y="1694"/>
                    <a:pt x="1591" y="1752"/>
                    <a:pt x="1576" y="1752"/>
                  </a:cubicBezTo>
                  <a:cubicBezTo>
                    <a:pt x="1569" y="1752"/>
                    <a:pt x="1567" y="1742"/>
                    <a:pt x="1572" y="1715"/>
                  </a:cubicBezTo>
                  <a:lnTo>
                    <a:pt x="1581" y="1707"/>
                  </a:lnTo>
                  <a:cubicBezTo>
                    <a:pt x="1576" y="1703"/>
                    <a:pt x="1572" y="1701"/>
                    <a:pt x="1568" y="1701"/>
                  </a:cubicBezTo>
                  <a:cubicBezTo>
                    <a:pt x="1525" y="1701"/>
                    <a:pt x="1500" y="1893"/>
                    <a:pt x="1462" y="1893"/>
                  </a:cubicBezTo>
                  <a:cubicBezTo>
                    <a:pt x="1460" y="1893"/>
                    <a:pt x="1459" y="1893"/>
                    <a:pt x="1457" y="1892"/>
                  </a:cubicBezTo>
                  <a:cubicBezTo>
                    <a:pt x="1369" y="2219"/>
                    <a:pt x="1254" y="2519"/>
                    <a:pt x="1157" y="2819"/>
                  </a:cubicBezTo>
                  <a:lnTo>
                    <a:pt x="1219" y="2801"/>
                  </a:lnTo>
                  <a:lnTo>
                    <a:pt x="1219" y="2801"/>
                  </a:lnTo>
                  <a:lnTo>
                    <a:pt x="1183" y="2899"/>
                  </a:lnTo>
                  <a:cubicBezTo>
                    <a:pt x="1177" y="2909"/>
                    <a:pt x="1167" y="2915"/>
                    <a:pt x="1160" y="2915"/>
                  </a:cubicBezTo>
                  <a:cubicBezTo>
                    <a:pt x="1148" y="2915"/>
                    <a:pt x="1140" y="2898"/>
                    <a:pt x="1157" y="2854"/>
                  </a:cubicBezTo>
                  <a:lnTo>
                    <a:pt x="1157" y="2854"/>
                  </a:lnTo>
                  <a:cubicBezTo>
                    <a:pt x="1122" y="2881"/>
                    <a:pt x="1139" y="2987"/>
                    <a:pt x="1157" y="2987"/>
                  </a:cubicBezTo>
                  <a:cubicBezTo>
                    <a:pt x="1139" y="3023"/>
                    <a:pt x="1127" y="3036"/>
                    <a:pt x="1119" y="3036"/>
                  </a:cubicBezTo>
                  <a:cubicBezTo>
                    <a:pt x="1100" y="3036"/>
                    <a:pt x="1108" y="2954"/>
                    <a:pt x="1106" y="2954"/>
                  </a:cubicBezTo>
                  <a:lnTo>
                    <a:pt x="1106" y="2954"/>
                  </a:lnTo>
                  <a:cubicBezTo>
                    <a:pt x="1105" y="2954"/>
                    <a:pt x="1105" y="2956"/>
                    <a:pt x="1104" y="2960"/>
                  </a:cubicBezTo>
                  <a:lnTo>
                    <a:pt x="1086" y="3022"/>
                  </a:lnTo>
                  <a:lnTo>
                    <a:pt x="1095" y="3005"/>
                  </a:lnTo>
                  <a:lnTo>
                    <a:pt x="1095" y="3005"/>
                  </a:lnTo>
                  <a:cubicBezTo>
                    <a:pt x="1104" y="3066"/>
                    <a:pt x="1122" y="3075"/>
                    <a:pt x="1086" y="3163"/>
                  </a:cubicBezTo>
                  <a:cubicBezTo>
                    <a:pt x="1060" y="3216"/>
                    <a:pt x="1051" y="3181"/>
                    <a:pt x="1042" y="3208"/>
                  </a:cubicBezTo>
                  <a:cubicBezTo>
                    <a:pt x="1042" y="3205"/>
                    <a:pt x="1042" y="3204"/>
                    <a:pt x="1041" y="3204"/>
                  </a:cubicBezTo>
                  <a:cubicBezTo>
                    <a:pt x="1038" y="3204"/>
                    <a:pt x="1033" y="3214"/>
                    <a:pt x="1033" y="3234"/>
                  </a:cubicBezTo>
                  <a:lnTo>
                    <a:pt x="980" y="3367"/>
                  </a:lnTo>
                  <a:lnTo>
                    <a:pt x="980" y="3367"/>
                  </a:lnTo>
                  <a:lnTo>
                    <a:pt x="1033" y="3331"/>
                  </a:lnTo>
                  <a:lnTo>
                    <a:pt x="1033" y="3331"/>
                  </a:lnTo>
                  <a:cubicBezTo>
                    <a:pt x="1033" y="3377"/>
                    <a:pt x="1014" y="3418"/>
                    <a:pt x="1029" y="3418"/>
                  </a:cubicBezTo>
                  <a:cubicBezTo>
                    <a:pt x="1034" y="3418"/>
                    <a:pt x="1044" y="3413"/>
                    <a:pt x="1060" y="3402"/>
                  </a:cubicBezTo>
                  <a:lnTo>
                    <a:pt x="1060" y="3402"/>
                  </a:lnTo>
                  <a:cubicBezTo>
                    <a:pt x="963" y="3472"/>
                    <a:pt x="866" y="3879"/>
                    <a:pt x="830" y="3923"/>
                  </a:cubicBezTo>
                  <a:cubicBezTo>
                    <a:pt x="821" y="4011"/>
                    <a:pt x="795" y="4091"/>
                    <a:pt x="751" y="4188"/>
                  </a:cubicBezTo>
                  <a:cubicBezTo>
                    <a:pt x="756" y="4182"/>
                    <a:pt x="766" y="4178"/>
                    <a:pt x="774" y="4178"/>
                  </a:cubicBezTo>
                  <a:cubicBezTo>
                    <a:pt x="792" y="4178"/>
                    <a:pt x="807" y="4196"/>
                    <a:pt x="777" y="4250"/>
                  </a:cubicBezTo>
                  <a:cubicBezTo>
                    <a:pt x="768" y="4241"/>
                    <a:pt x="760" y="4238"/>
                    <a:pt x="752" y="4238"/>
                  </a:cubicBezTo>
                  <a:cubicBezTo>
                    <a:pt x="700" y="4238"/>
                    <a:pt x="670" y="4390"/>
                    <a:pt x="596" y="4424"/>
                  </a:cubicBezTo>
                  <a:lnTo>
                    <a:pt x="596" y="4424"/>
                  </a:lnTo>
                  <a:cubicBezTo>
                    <a:pt x="598" y="4423"/>
                    <a:pt x="600" y="4423"/>
                    <a:pt x="602" y="4423"/>
                  </a:cubicBezTo>
                  <a:cubicBezTo>
                    <a:pt x="639" y="4423"/>
                    <a:pt x="539" y="4614"/>
                    <a:pt x="577" y="4614"/>
                  </a:cubicBezTo>
                  <a:cubicBezTo>
                    <a:pt x="582" y="4614"/>
                    <a:pt x="590" y="4611"/>
                    <a:pt x="601" y="4603"/>
                  </a:cubicBezTo>
                  <a:lnTo>
                    <a:pt x="601" y="4603"/>
                  </a:lnTo>
                  <a:cubicBezTo>
                    <a:pt x="589" y="4624"/>
                    <a:pt x="581" y="4630"/>
                    <a:pt x="574" y="4630"/>
                  </a:cubicBezTo>
                  <a:cubicBezTo>
                    <a:pt x="566" y="4630"/>
                    <a:pt x="561" y="4623"/>
                    <a:pt x="552" y="4623"/>
                  </a:cubicBezTo>
                  <a:cubicBezTo>
                    <a:pt x="547" y="4623"/>
                    <a:pt x="540" y="4626"/>
                    <a:pt x="530" y="4638"/>
                  </a:cubicBezTo>
                  <a:cubicBezTo>
                    <a:pt x="495" y="4815"/>
                    <a:pt x="353" y="4991"/>
                    <a:pt x="292" y="5221"/>
                  </a:cubicBezTo>
                  <a:cubicBezTo>
                    <a:pt x="296" y="5221"/>
                    <a:pt x="307" y="5214"/>
                    <a:pt x="317" y="5214"/>
                  </a:cubicBezTo>
                  <a:cubicBezTo>
                    <a:pt x="327" y="5214"/>
                    <a:pt x="336" y="5221"/>
                    <a:pt x="336" y="5247"/>
                  </a:cubicBezTo>
                  <a:lnTo>
                    <a:pt x="247" y="5344"/>
                  </a:lnTo>
                  <a:cubicBezTo>
                    <a:pt x="239" y="5389"/>
                    <a:pt x="300" y="5397"/>
                    <a:pt x="239" y="5468"/>
                  </a:cubicBezTo>
                  <a:cubicBezTo>
                    <a:pt x="243" y="5464"/>
                    <a:pt x="250" y="5459"/>
                    <a:pt x="255" y="5459"/>
                  </a:cubicBezTo>
                  <a:cubicBezTo>
                    <a:pt x="261" y="5459"/>
                    <a:pt x="265" y="5464"/>
                    <a:pt x="265" y="5477"/>
                  </a:cubicBezTo>
                  <a:cubicBezTo>
                    <a:pt x="89" y="5892"/>
                    <a:pt x="124" y="6369"/>
                    <a:pt x="0" y="6819"/>
                  </a:cubicBezTo>
                  <a:cubicBezTo>
                    <a:pt x="10" y="6797"/>
                    <a:pt x="16" y="6788"/>
                    <a:pt x="20" y="6788"/>
                  </a:cubicBezTo>
                  <a:cubicBezTo>
                    <a:pt x="27" y="6788"/>
                    <a:pt x="27" y="6817"/>
                    <a:pt x="27" y="6845"/>
                  </a:cubicBezTo>
                  <a:cubicBezTo>
                    <a:pt x="27" y="6837"/>
                    <a:pt x="30" y="6834"/>
                    <a:pt x="34" y="6834"/>
                  </a:cubicBezTo>
                  <a:cubicBezTo>
                    <a:pt x="43" y="6834"/>
                    <a:pt x="59" y="6845"/>
                    <a:pt x="71" y="6845"/>
                  </a:cubicBezTo>
                  <a:lnTo>
                    <a:pt x="18" y="7031"/>
                  </a:lnTo>
                  <a:cubicBezTo>
                    <a:pt x="62" y="7066"/>
                    <a:pt x="27" y="7234"/>
                    <a:pt x="71" y="7252"/>
                  </a:cubicBezTo>
                  <a:lnTo>
                    <a:pt x="62" y="7199"/>
                  </a:lnTo>
                  <a:lnTo>
                    <a:pt x="62" y="7199"/>
                  </a:lnTo>
                  <a:cubicBezTo>
                    <a:pt x="71" y="7210"/>
                    <a:pt x="79" y="7215"/>
                    <a:pt x="88" y="7215"/>
                  </a:cubicBezTo>
                  <a:cubicBezTo>
                    <a:pt x="131" y="7215"/>
                    <a:pt x="177" y="7092"/>
                    <a:pt x="234" y="7092"/>
                  </a:cubicBezTo>
                  <a:cubicBezTo>
                    <a:pt x="235" y="7092"/>
                    <a:pt x="237" y="7092"/>
                    <a:pt x="239" y="7093"/>
                  </a:cubicBezTo>
                  <a:cubicBezTo>
                    <a:pt x="177" y="7004"/>
                    <a:pt x="327" y="6872"/>
                    <a:pt x="247" y="6722"/>
                  </a:cubicBezTo>
                  <a:cubicBezTo>
                    <a:pt x="251" y="6717"/>
                    <a:pt x="253" y="6715"/>
                    <a:pt x="256" y="6715"/>
                  </a:cubicBezTo>
                  <a:cubicBezTo>
                    <a:pt x="264" y="6715"/>
                    <a:pt x="267" y="6743"/>
                    <a:pt x="277" y="6743"/>
                  </a:cubicBezTo>
                  <a:cubicBezTo>
                    <a:pt x="279" y="6743"/>
                    <a:pt x="280" y="6742"/>
                    <a:pt x="283" y="6740"/>
                  </a:cubicBezTo>
                  <a:cubicBezTo>
                    <a:pt x="256" y="6704"/>
                    <a:pt x="256" y="6651"/>
                    <a:pt x="274" y="6581"/>
                  </a:cubicBezTo>
                  <a:lnTo>
                    <a:pt x="274" y="6581"/>
                  </a:lnTo>
                  <a:lnTo>
                    <a:pt x="283" y="6589"/>
                  </a:lnTo>
                  <a:cubicBezTo>
                    <a:pt x="292" y="6360"/>
                    <a:pt x="327" y="6272"/>
                    <a:pt x="389" y="6024"/>
                  </a:cubicBezTo>
                  <a:lnTo>
                    <a:pt x="389" y="6024"/>
                  </a:lnTo>
                  <a:lnTo>
                    <a:pt x="353" y="6042"/>
                  </a:lnTo>
                  <a:cubicBezTo>
                    <a:pt x="371" y="5989"/>
                    <a:pt x="380" y="5980"/>
                    <a:pt x="398" y="5954"/>
                  </a:cubicBezTo>
                  <a:cubicBezTo>
                    <a:pt x="393" y="5944"/>
                    <a:pt x="388" y="5940"/>
                    <a:pt x="385" y="5940"/>
                  </a:cubicBezTo>
                  <a:cubicBezTo>
                    <a:pt x="365" y="5940"/>
                    <a:pt x="359" y="6047"/>
                    <a:pt x="340" y="6047"/>
                  </a:cubicBezTo>
                  <a:cubicBezTo>
                    <a:pt x="336" y="6047"/>
                    <a:pt x="332" y="6043"/>
                    <a:pt x="327" y="6033"/>
                  </a:cubicBezTo>
                  <a:cubicBezTo>
                    <a:pt x="398" y="5980"/>
                    <a:pt x="398" y="5662"/>
                    <a:pt x="486" y="5636"/>
                  </a:cubicBezTo>
                  <a:cubicBezTo>
                    <a:pt x="495" y="5608"/>
                    <a:pt x="492" y="5602"/>
                    <a:pt x="486" y="5602"/>
                  </a:cubicBezTo>
                  <a:cubicBezTo>
                    <a:pt x="481" y="5602"/>
                    <a:pt x="474" y="5605"/>
                    <a:pt x="469" y="5605"/>
                  </a:cubicBezTo>
                  <a:cubicBezTo>
                    <a:pt x="462" y="5605"/>
                    <a:pt x="458" y="5598"/>
                    <a:pt x="468" y="5565"/>
                  </a:cubicBezTo>
                  <a:lnTo>
                    <a:pt x="495" y="5556"/>
                  </a:lnTo>
                  <a:lnTo>
                    <a:pt x="477" y="5530"/>
                  </a:lnTo>
                  <a:cubicBezTo>
                    <a:pt x="495" y="5477"/>
                    <a:pt x="521" y="5459"/>
                    <a:pt x="539" y="5459"/>
                  </a:cubicBezTo>
                  <a:cubicBezTo>
                    <a:pt x="539" y="5468"/>
                    <a:pt x="530" y="5495"/>
                    <a:pt x="530" y="5512"/>
                  </a:cubicBezTo>
                  <a:cubicBezTo>
                    <a:pt x="574" y="5450"/>
                    <a:pt x="583" y="5318"/>
                    <a:pt x="592" y="5300"/>
                  </a:cubicBezTo>
                  <a:lnTo>
                    <a:pt x="592" y="5300"/>
                  </a:lnTo>
                  <a:lnTo>
                    <a:pt x="556" y="5371"/>
                  </a:lnTo>
                  <a:cubicBezTo>
                    <a:pt x="601" y="5150"/>
                    <a:pt x="742" y="4903"/>
                    <a:pt x="786" y="4682"/>
                  </a:cubicBezTo>
                  <a:lnTo>
                    <a:pt x="786" y="4682"/>
                  </a:lnTo>
                  <a:lnTo>
                    <a:pt x="768" y="4691"/>
                  </a:lnTo>
                  <a:cubicBezTo>
                    <a:pt x="804" y="4523"/>
                    <a:pt x="830" y="4576"/>
                    <a:pt x="892" y="4391"/>
                  </a:cubicBezTo>
                  <a:lnTo>
                    <a:pt x="892" y="4400"/>
                  </a:lnTo>
                  <a:cubicBezTo>
                    <a:pt x="892" y="4364"/>
                    <a:pt x="901" y="4311"/>
                    <a:pt x="919" y="4267"/>
                  </a:cubicBezTo>
                  <a:cubicBezTo>
                    <a:pt x="919" y="4277"/>
                    <a:pt x="921" y="4281"/>
                    <a:pt x="925" y="4281"/>
                  </a:cubicBezTo>
                  <a:cubicBezTo>
                    <a:pt x="938" y="4281"/>
                    <a:pt x="966" y="4241"/>
                    <a:pt x="977" y="4241"/>
                  </a:cubicBezTo>
                  <a:cubicBezTo>
                    <a:pt x="981" y="4241"/>
                    <a:pt x="982" y="4245"/>
                    <a:pt x="980" y="4258"/>
                  </a:cubicBezTo>
                  <a:cubicBezTo>
                    <a:pt x="1024" y="4073"/>
                    <a:pt x="989" y="4161"/>
                    <a:pt x="980" y="4029"/>
                  </a:cubicBezTo>
                  <a:lnTo>
                    <a:pt x="1016" y="4011"/>
                  </a:lnTo>
                  <a:cubicBezTo>
                    <a:pt x="1007" y="3967"/>
                    <a:pt x="998" y="3958"/>
                    <a:pt x="1024" y="3861"/>
                  </a:cubicBezTo>
                  <a:cubicBezTo>
                    <a:pt x="1024" y="3887"/>
                    <a:pt x="1030" y="3895"/>
                    <a:pt x="1037" y="3895"/>
                  </a:cubicBezTo>
                  <a:cubicBezTo>
                    <a:pt x="1047" y="3895"/>
                    <a:pt x="1061" y="3880"/>
                    <a:pt x="1070" y="3880"/>
                  </a:cubicBezTo>
                  <a:cubicBezTo>
                    <a:pt x="1076" y="3880"/>
                    <a:pt x="1080" y="3888"/>
                    <a:pt x="1077" y="3914"/>
                  </a:cubicBezTo>
                  <a:cubicBezTo>
                    <a:pt x="1201" y="3746"/>
                    <a:pt x="1122" y="3614"/>
                    <a:pt x="1228" y="3561"/>
                  </a:cubicBezTo>
                  <a:cubicBezTo>
                    <a:pt x="1221" y="3540"/>
                    <a:pt x="1214" y="3532"/>
                    <a:pt x="1207" y="3532"/>
                  </a:cubicBezTo>
                  <a:cubicBezTo>
                    <a:pt x="1178" y="3532"/>
                    <a:pt x="1147" y="3665"/>
                    <a:pt x="1141" y="3665"/>
                  </a:cubicBezTo>
                  <a:cubicBezTo>
                    <a:pt x="1140" y="3665"/>
                    <a:pt x="1139" y="3663"/>
                    <a:pt x="1139" y="3658"/>
                  </a:cubicBezTo>
                  <a:cubicBezTo>
                    <a:pt x="1136" y="3661"/>
                    <a:pt x="1133" y="3662"/>
                    <a:pt x="1130" y="3662"/>
                  </a:cubicBezTo>
                  <a:cubicBezTo>
                    <a:pt x="1106" y="3662"/>
                    <a:pt x="1115" y="3563"/>
                    <a:pt x="1139" y="3508"/>
                  </a:cubicBezTo>
                  <a:cubicBezTo>
                    <a:pt x="1165" y="3456"/>
                    <a:pt x="1257" y="3438"/>
                    <a:pt x="1303" y="3301"/>
                  </a:cubicBezTo>
                  <a:lnTo>
                    <a:pt x="1303" y="3301"/>
                  </a:lnTo>
                  <a:cubicBezTo>
                    <a:pt x="1302" y="3307"/>
                    <a:pt x="1304" y="3311"/>
                    <a:pt x="1298" y="3322"/>
                  </a:cubicBezTo>
                  <a:cubicBezTo>
                    <a:pt x="1334" y="3269"/>
                    <a:pt x="1316" y="3199"/>
                    <a:pt x="1360" y="3146"/>
                  </a:cubicBezTo>
                  <a:cubicBezTo>
                    <a:pt x="1334" y="3093"/>
                    <a:pt x="1386" y="3049"/>
                    <a:pt x="1342" y="3022"/>
                  </a:cubicBezTo>
                  <a:lnTo>
                    <a:pt x="1342" y="3022"/>
                  </a:lnTo>
                  <a:lnTo>
                    <a:pt x="1316" y="3163"/>
                  </a:lnTo>
                  <a:cubicBezTo>
                    <a:pt x="1325" y="3084"/>
                    <a:pt x="1289" y="2987"/>
                    <a:pt x="1351" y="2872"/>
                  </a:cubicBezTo>
                  <a:cubicBezTo>
                    <a:pt x="1360" y="2881"/>
                    <a:pt x="1360" y="2925"/>
                    <a:pt x="1360" y="2952"/>
                  </a:cubicBezTo>
                  <a:cubicBezTo>
                    <a:pt x="1386" y="2925"/>
                    <a:pt x="1378" y="2881"/>
                    <a:pt x="1404" y="2846"/>
                  </a:cubicBezTo>
                  <a:lnTo>
                    <a:pt x="1404" y="2846"/>
                  </a:lnTo>
                  <a:cubicBezTo>
                    <a:pt x="1448" y="2872"/>
                    <a:pt x="1360" y="3022"/>
                    <a:pt x="1378" y="3119"/>
                  </a:cubicBezTo>
                  <a:cubicBezTo>
                    <a:pt x="1399" y="3090"/>
                    <a:pt x="1391" y="2989"/>
                    <a:pt x="1413" y="2989"/>
                  </a:cubicBezTo>
                  <a:cubicBezTo>
                    <a:pt x="1417" y="2989"/>
                    <a:pt x="1423" y="2994"/>
                    <a:pt x="1431" y="3005"/>
                  </a:cubicBezTo>
                  <a:cubicBezTo>
                    <a:pt x="1378" y="2916"/>
                    <a:pt x="1484" y="2854"/>
                    <a:pt x="1457" y="2740"/>
                  </a:cubicBezTo>
                  <a:lnTo>
                    <a:pt x="1457" y="2740"/>
                  </a:lnTo>
                  <a:lnTo>
                    <a:pt x="1484" y="2757"/>
                  </a:lnTo>
                  <a:cubicBezTo>
                    <a:pt x="1484" y="2740"/>
                    <a:pt x="1484" y="2695"/>
                    <a:pt x="1492" y="2669"/>
                  </a:cubicBezTo>
                  <a:lnTo>
                    <a:pt x="1519" y="2731"/>
                  </a:lnTo>
                  <a:cubicBezTo>
                    <a:pt x="1501" y="2642"/>
                    <a:pt x="1590" y="2581"/>
                    <a:pt x="1598" y="2501"/>
                  </a:cubicBezTo>
                  <a:lnTo>
                    <a:pt x="1598" y="2501"/>
                  </a:lnTo>
                  <a:cubicBezTo>
                    <a:pt x="1577" y="2568"/>
                    <a:pt x="1565" y="2584"/>
                    <a:pt x="1554" y="2584"/>
                  </a:cubicBezTo>
                  <a:cubicBezTo>
                    <a:pt x="1544" y="2584"/>
                    <a:pt x="1536" y="2569"/>
                    <a:pt x="1525" y="2569"/>
                  </a:cubicBezTo>
                  <a:cubicBezTo>
                    <a:pt x="1518" y="2569"/>
                    <a:pt x="1511" y="2574"/>
                    <a:pt x="1501" y="2590"/>
                  </a:cubicBezTo>
                  <a:cubicBezTo>
                    <a:pt x="1518" y="2379"/>
                    <a:pt x="1608" y="2482"/>
                    <a:pt x="1662" y="2284"/>
                  </a:cubicBezTo>
                  <a:lnTo>
                    <a:pt x="1662" y="2284"/>
                  </a:lnTo>
                  <a:cubicBezTo>
                    <a:pt x="1652" y="2308"/>
                    <a:pt x="1634" y="2333"/>
                    <a:pt x="1624" y="2333"/>
                  </a:cubicBezTo>
                  <a:cubicBezTo>
                    <a:pt x="1619" y="2333"/>
                    <a:pt x="1616" y="2328"/>
                    <a:pt x="1616" y="2316"/>
                  </a:cubicBezTo>
                  <a:cubicBezTo>
                    <a:pt x="1634" y="2272"/>
                    <a:pt x="1660" y="2219"/>
                    <a:pt x="1687" y="2192"/>
                  </a:cubicBezTo>
                  <a:cubicBezTo>
                    <a:pt x="1698" y="2142"/>
                    <a:pt x="1698" y="2127"/>
                    <a:pt x="1693" y="2127"/>
                  </a:cubicBezTo>
                  <a:cubicBezTo>
                    <a:pt x="1686" y="2127"/>
                    <a:pt x="1668" y="2157"/>
                    <a:pt x="1658" y="2157"/>
                  </a:cubicBezTo>
                  <a:cubicBezTo>
                    <a:pt x="1654" y="2157"/>
                    <a:pt x="1651" y="2153"/>
                    <a:pt x="1651" y="2139"/>
                  </a:cubicBezTo>
                  <a:cubicBezTo>
                    <a:pt x="1704" y="2095"/>
                    <a:pt x="1651" y="2060"/>
                    <a:pt x="1660" y="1989"/>
                  </a:cubicBezTo>
                  <a:lnTo>
                    <a:pt x="1660" y="1989"/>
                  </a:lnTo>
                  <a:lnTo>
                    <a:pt x="1696" y="1998"/>
                  </a:lnTo>
                  <a:cubicBezTo>
                    <a:pt x="1757" y="1830"/>
                    <a:pt x="1643" y="1927"/>
                    <a:pt x="1704" y="1786"/>
                  </a:cubicBezTo>
                  <a:lnTo>
                    <a:pt x="1704" y="1786"/>
                  </a:lnTo>
                  <a:lnTo>
                    <a:pt x="1731" y="1865"/>
                  </a:lnTo>
                  <a:lnTo>
                    <a:pt x="1749" y="1777"/>
                  </a:lnTo>
                  <a:lnTo>
                    <a:pt x="1775" y="1804"/>
                  </a:lnTo>
                  <a:cubicBezTo>
                    <a:pt x="1775" y="1715"/>
                    <a:pt x="1793" y="1689"/>
                    <a:pt x="1828" y="1609"/>
                  </a:cubicBezTo>
                  <a:lnTo>
                    <a:pt x="1828" y="1609"/>
                  </a:lnTo>
                  <a:cubicBezTo>
                    <a:pt x="1826" y="1610"/>
                    <a:pt x="1823" y="1611"/>
                    <a:pt x="1821" y="1611"/>
                  </a:cubicBezTo>
                  <a:cubicBezTo>
                    <a:pt x="1797" y="1611"/>
                    <a:pt x="1777" y="1568"/>
                    <a:pt x="1801" y="1503"/>
                  </a:cubicBezTo>
                  <a:cubicBezTo>
                    <a:pt x="1811" y="1492"/>
                    <a:pt x="1817" y="1489"/>
                    <a:pt x="1820" y="1489"/>
                  </a:cubicBezTo>
                  <a:cubicBezTo>
                    <a:pt x="1824" y="1489"/>
                    <a:pt x="1826" y="1491"/>
                    <a:pt x="1827" y="1491"/>
                  </a:cubicBezTo>
                  <a:cubicBezTo>
                    <a:pt x="1830" y="1491"/>
                    <a:pt x="1833" y="1483"/>
                    <a:pt x="1846" y="1433"/>
                  </a:cubicBezTo>
                  <a:lnTo>
                    <a:pt x="1846" y="1433"/>
                  </a:lnTo>
                  <a:cubicBezTo>
                    <a:pt x="1863" y="1468"/>
                    <a:pt x="1872" y="1503"/>
                    <a:pt x="1828" y="1539"/>
                  </a:cubicBezTo>
                  <a:cubicBezTo>
                    <a:pt x="1837" y="1548"/>
                    <a:pt x="1846" y="1565"/>
                    <a:pt x="1854" y="1574"/>
                  </a:cubicBezTo>
                  <a:cubicBezTo>
                    <a:pt x="1890" y="1530"/>
                    <a:pt x="1899" y="1442"/>
                    <a:pt x="1916" y="1406"/>
                  </a:cubicBezTo>
                  <a:lnTo>
                    <a:pt x="1916" y="1406"/>
                  </a:lnTo>
                  <a:cubicBezTo>
                    <a:pt x="1907" y="1424"/>
                    <a:pt x="1899" y="1433"/>
                    <a:pt x="1890" y="1442"/>
                  </a:cubicBezTo>
                  <a:cubicBezTo>
                    <a:pt x="1899" y="1389"/>
                    <a:pt x="1907" y="1336"/>
                    <a:pt x="1907" y="1283"/>
                  </a:cubicBezTo>
                  <a:cubicBezTo>
                    <a:pt x="1915" y="1278"/>
                    <a:pt x="1920" y="1276"/>
                    <a:pt x="1924" y="1276"/>
                  </a:cubicBezTo>
                  <a:cubicBezTo>
                    <a:pt x="1934" y="1276"/>
                    <a:pt x="1934" y="1290"/>
                    <a:pt x="1934" y="1309"/>
                  </a:cubicBezTo>
                  <a:cubicBezTo>
                    <a:pt x="1943" y="1283"/>
                    <a:pt x="1943" y="1256"/>
                    <a:pt x="1960" y="1212"/>
                  </a:cubicBezTo>
                  <a:cubicBezTo>
                    <a:pt x="1974" y="1226"/>
                    <a:pt x="1994" y="1240"/>
                    <a:pt x="1993" y="1276"/>
                  </a:cubicBezTo>
                  <a:lnTo>
                    <a:pt x="1993" y="1276"/>
                  </a:lnTo>
                  <a:cubicBezTo>
                    <a:pt x="2000" y="1237"/>
                    <a:pt x="2008" y="1203"/>
                    <a:pt x="2022" y="1168"/>
                  </a:cubicBezTo>
                  <a:cubicBezTo>
                    <a:pt x="2036" y="1161"/>
                    <a:pt x="2065" y="1133"/>
                    <a:pt x="2078" y="1133"/>
                  </a:cubicBezTo>
                  <a:cubicBezTo>
                    <a:pt x="2082" y="1133"/>
                    <a:pt x="2084" y="1135"/>
                    <a:pt x="2084" y="1141"/>
                  </a:cubicBezTo>
                  <a:cubicBezTo>
                    <a:pt x="2137" y="1088"/>
                    <a:pt x="2137" y="947"/>
                    <a:pt x="2216" y="894"/>
                  </a:cubicBezTo>
                  <a:cubicBezTo>
                    <a:pt x="2216" y="885"/>
                    <a:pt x="2225" y="868"/>
                    <a:pt x="2234" y="850"/>
                  </a:cubicBezTo>
                  <a:cubicBezTo>
                    <a:pt x="2296" y="788"/>
                    <a:pt x="2375" y="771"/>
                    <a:pt x="2446" y="673"/>
                  </a:cubicBezTo>
                  <a:lnTo>
                    <a:pt x="2526" y="682"/>
                  </a:lnTo>
                  <a:cubicBezTo>
                    <a:pt x="2587" y="629"/>
                    <a:pt x="2420" y="673"/>
                    <a:pt x="2534" y="585"/>
                  </a:cubicBezTo>
                  <a:cubicBezTo>
                    <a:pt x="2559" y="568"/>
                    <a:pt x="2574" y="562"/>
                    <a:pt x="2584" y="562"/>
                  </a:cubicBezTo>
                  <a:cubicBezTo>
                    <a:pt x="2608" y="562"/>
                    <a:pt x="2597" y="603"/>
                    <a:pt x="2623" y="603"/>
                  </a:cubicBezTo>
                  <a:cubicBezTo>
                    <a:pt x="2655" y="563"/>
                    <a:pt x="2716" y="486"/>
                    <a:pt x="2800" y="486"/>
                  </a:cubicBezTo>
                  <a:cubicBezTo>
                    <a:pt x="2809" y="486"/>
                    <a:pt x="2817" y="486"/>
                    <a:pt x="2826" y="488"/>
                  </a:cubicBezTo>
                  <a:cubicBezTo>
                    <a:pt x="2808" y="506"/>
                    <a:pt x="2782" y="506"/>
                    <a:pt x="2755" y="523"/>
                  </a:cubicBezTo>
                  <a:lnTo>
                    <a:pt x="2826" y="523"/>
                  </a:lnTo>
                  <a:cubicBezTo>
                    <a:pt x="2755" y="594"/>
                    <a:pt x="2702" y="603"/>
                    <a:pt x="2773" y="612"/>
                  </a:cubicBezTo>
                  <a:cubicBezTo>
                    <a:pt x="2746" y="515"/>
                    <a:pt x="3029" y="532"/>
                    <a:pt x="3020" y="435"/>
                  </a:cubicBezTo>
                  <a:lnTo>
                    <a:pt x="3020" y="435"/>
                  </a:lnTo>
                  <a:lnTo>
                    <a:pt x="3073" y="444"/>
                  </a:lnTo>
                  <a:cubicBezTo>
                    <a:pt x="3064" y="444"/>
                    <a:pt x="3055" y="453"/>
                    <a:pt x="3046" y="453"/>
                  </a:cubicBezTo>
                  <a:cubicBezTo>
                    <a:pt x="3059" y="457"/>
                    <a:pt x="3070" y="459"/>
                    <a:pt x="3079" y="459"/>
                  </a:cubicBezTo>
                  <a:cubicBezTo>
                    <a:pt x="3135" y="459"/>
                    <a:pt x="3117" y="373"/>
                    <a:pt x="3232" y="373"/>
                  </a:cubicBezTo>
                  <a:cubicBezTo>
                    <a:pt x="3276" y="373"/>
                    <a:pt x="3303" y="382"/>
                    <a:pt x="3276" y="400"/>
                  </a:cubicBezTo>
                  <a:lnTo>
                    <a:pt x="3373" y="364"/>
                  </a:lnTo>
                  <a:cubicBezTo>
                    <a:pt x="3395" y="364"/>
                    <a:pt x="3393" y="376"/>
                    <a:pt x="3377" y="381"/>
                  </a:cubicBezTo>
                  <a:lnTo>
                    <a:pt x="3377" y="381"/>
                  </a:lnTo>
                  <a:lnTo>
                    <a:pt x="3514" y="364"/>
                  </a:lnTo>
                  <a:lnTo>
                    <a:pt x="3514" y="373"/>
                  </a:lnTo>
                  <a:cubicBezTo>
                    <a:pt x="3532" y="356"/>
                    <a:pt x="3585" y="329"/>
                    <a:pt x="3603" y="320"/>
                  </a:cubicBezTo>
                  <a:lnTo>
                    <a:pt x="3603" y="320"/>
                  </a:lnTo>
                  <a:cubicBezTo>
                    <a:pt x="3647" y="329"/>
                    <a:pt x="3585" y="329"/>
                    <a:pt x="3594" y="338"/>
                  </a:cubicBezTo>
                  <a:lnTo>
                    <a:pt x="3682" y="311"/>
                  </a:lnTo>
                  <a:lnTo>
                    <a:pt x="3682" y="311"/>
                  </a:lnTo>
                  <a:cubicBezTo>
                    <a:pt x="3709" y="338"/>
                    <a:pt x="3647" y="364"/>
                    <a:pt x="3585" y="364"/>
                  </a:cubicBezTo>
                  <a:cubicBezTo>
                    <a:pt x="3609" y="394"/>
                    <a:pt x="3625" y="403"/>
                    <a:pt x="3640" y="403"/>
                  </a:cubicBezTo>
                  <a:cubicBezTo>
                    <a:pt x="3666" y="403"/>
                    <a:pt x="3689" y="377"/>
                    <a:pt x="3745" y="377"/>
                  </a:cubicBezTo>
                  <a:cubicBezTo>
                    <a:pt x="3766" y="377"/>
                    <a:pt x="3791" y="381"/>
                    <a:pt x="3824" y="391"/>
                  </a:cubicBezTo>
                  <a:lnTo>
                    <a:pt x="3744" y="409"/>
                  </a:lnTo>
                  <a:cubicBezTo>
                    <a:pt x="3797" y="462"/>
                    <a:pt x="3859" y="444"/>
                    <a:pt x="3947" y="479"/>
                  </a:cubicBezTo>
                  <a:cubicBezTo>
                    <a:pt x="3930" y="462"/>
                    <a:pt x="3779" y="395"/>
                    <a:pt x="3852" y="367"/>
                  </a:cubicBezTo>
                  <a:lnTo>
                    <a:pt x="3852" y="367"/>
                  </a:lnTo>
                  <a:cubicBezTo>
                    <a:pt x="3834" y="373"/>
                    <a:pt x="3811" y="381"/>
                    <a:pt x="3793" y="381"/>
                  </a:cubicBezTo>
                  <a:cubicBezTo>
                    <a:pt x="3784" y="381"/>
                    <a:pt x="3776" y="379"/>
                    <a:pt x="3771" y="373"/>
                  </a:cubicBezTo>
                  <a:cubicBezTo>
                    <a:pt x="3782" y="354"/>
                    <a:pt x="3791" y="348"/>
                    <a:pt x="3802" y="348"/>
                  </a:cubicBezTo>
                  <a:cubicBezTo>
                    <a:pt x="3817" y="348"/>
                    <a:pt x="3833" y="359"/>
                    <a:pt x="3859" y="364"/>
                  </a:cubicBezTo>
                  <a:cubicBezTo>
                    <a:pt x="3859" y="364"/>
                    <a:pt x="3859" y="364"/>
                    <a:pt x="3859" y="364"/>
                  </a:cubicBezTo>
                  <a:lnTo>
                    <a:pt x="3859" y="364"/>
                  </a:lnTo>
                  <a:cubicBezTo>
                    <a:pt x="3870" y="368"/>
                    <a:pt x="3882" y="370"/>
                    <a:pt x="3896" y="370"/>
                  </a:cubicBezTo>
                  <a:cubicBezTo>
                    <a:pt x="3916" y="370"/>
                    <a:pt x="3939" y="366"/>
                    <a:pt x="3965" y="356"/>
                  </a:cubicBezTo>
                  <a:cubicBezTo>
                    <a:pt x="3965" y="379"/>
                    <a:pt x="3988" y="383"/>
                    <a:pt x="4022" y="383"/>
                  </a:cubicBezTo>
                  <a:cubicBezTo>
                    <a:pt x="4039" y="383"/>
                    <a:pt x="4059" y="382"/>
                    <a:pt x="4080" y="382"/>
                  </a:cubicBezTo>
                  <a:lnTo>
                    <a:pt x="4071" y="426"/>
                  </a:lnTo>
                  <a:cubicBezTo>
                    <a:pt x="4141" y="417"/>
                    <a:pt x="4133" y="391"/>
                    <a:pt x="4168" y="373"/>
                  </a:cubicBezTo>
                  <a:cubicBezTo>
                    <a:pt x="4247" y="382"/>
                    <a:pt x="4256" y="417"/>
                    <a:pt x="4274" y="444"/>
                  </a:cubicBezTo>
                  <a:cubicBezTo>
                    <a:pt x="4286" y="446"/>
                    <a:pt x="4295" y="447"/>
                    <a:pt x="4301" y="447"/>
                  </a:cubicBezTo>
                  <a:cubicBezTo>
                    <a:pt x="4350" y="447"/>
                    <a:pt x="4210" y="390"/>
                    <a:pt x="4336" y="382"/>
                  </a:cubicBezTo>
                  <a:lnTo>
                    <a:pt x="4336" y="382"/>
                  </a:lnTo>
                  <a:cubicBezTo>
                    <a:pt x="4369" y="391"/>
                    <a:pt x="4399" y="395"/>
                    <a:pt x="4428" y="395"/>
                  </a:cubicBezTo>
                  <a:cubicBezTo>
                    <a:pt x="4483" y="395"/>
                    <a:pt x="4538" y="382"/>
                    <a:pt x="4618" y="364"/>
                  </a:cubicBezTo>
                  <a:lnTo>
                    <a:pt x="4618" y="364"/>
                  </a:lnTo>
                  <a:cubicBezTo>
                    <a:pt x="4680" y="382"/>
                    <a:pt x="4601" y="391"/>
                    <a:pt x="4627" y="409"/>
                  </a:cubicBezTo>
                  <a:lnTo>
                    <a:pt x="4689" y="373"/>
                  </a:lnTo>
                  <a:cubicBezTo>
                    <a:pt x="4706" y="373"/>
                    <a:pt x="4698" y="391"/>
                    <a:pt x="4698" y="391"/>
                  </a:cubicBezTo>
                  <a:cubicBezTo>
                    <a:pt x="4742" y="382"/>
                    <a:pt x="4698" y="347"/>
                    <a:pt x="4777" y="338"/>
                  </a:cubicBezTo>
                  <a:cubicBezTo>
                    <a:pt x="4781" y="329"/>
                    <a:pt x="4789" y="326"/>
                    <a:pt x="4798" y="326"/>
                  </a:cubicBezTo>
                  <a:cubicBezTo>
                    <a:pt x="4837" y="326"/>
                    <a:pt x="4914" y="385"/>
                    <a:pt x="4989" y="385"/>
                  </a:cubicBezTo>
                  <a:cubicBezTo>
                    <a:pt x="5007" y="385"/>
                    <a:pt x="5025" y="382"/>
                    <a:pt x="5042" y="373"/>
                  </a:cubicBezTo>
                  <a:lnTo>
                    <a:pt x="5042" y="373"/>
                  </a:lnTo>
                  <a:cubicBezTo>
                    <a:pt x="5069" y="382"/>
                    <a:pt x="5033" y="400"/>
                    <a:pt x="5033" y="417"/>
                  </a:cubicBezTo>
                  <a:cubicBezTo>
                    <a:pt x="5174" y="391"/>
                    <a:pt x="5157" y="400"/>
                    <a:pt x="5272" y="356"/>
                  </a:cubicBezTo>
                  <a:lnTo>
                    <a:pt x="5360" y="391"/>
                  </a:lnTo>
                  <a:cubicBezTo>
                    <a:pt x="5289" y="356"/>
                    <a:pt x="5386" y="320"/>
                    <a:pt x="5466" y="294"/>
                  </a:cubicBezTo>
                  <a:cubicBezTo>
                    <a:pt x="5439" y="276"/>
                    <a:pt x="5422" y="258"/>
                    <a:pt x="5413" y="250"/>
                  </a:cubicBezTo>
                  <a:lnTo>
                    <a:pt x="5536" y="232"/>
                  </a:lnTo>
                  <a:lnTo>
                    <a:pt x="5536" y="232"/>
                  </a:lnTo>
                  <a:cubicBezTo>
                    <a:pt x="5554" y="241"/>
                    <a:pt x="5536" y="258"/>
                    <a:pt x="5519" y="276"/>
                  </a:cubicBezTo>
                  <a:cubicBezTo>
                    <a:pt x="5528" y="276"/>
                    <a:pt x="5528" y="267"/>
                    <a:pt x="5536" y="267"/>
                  </a:cubicBezTo>
                  <a:cubicBezTo>
                    <a:pt x="5581" y="285"/>
                    <a:pt x="5554" y="311"/>
                    <a:pt x="5519" y="338"/>
                  </a:cubicBezTo>
                  <a:cubicBezTo>
                    <a:pt x="5510" y="329"/>
                    <a:pt x="5492" y="311"/>
                    <a:pt x="5475" y="303"/>
                  </a:cubicBezTo>
                  <a:cubicBezTo>
                    <a:pt x="5448" y="329"/>
                    <a:pt x="5413" y="356"/>
                    <a:pt x="5422" y="382"/>
                  </a:cubicBezTo>
                  <a:cubicBezTo>
                    <a:pt x="5431" y="382"/>
                    <a:pt x="5439" y="373"/>
                    <a:pt x="5457" y="373"/>
                  </a:cubicBezTo>
                  <a:cubicBezTo>
                    <a:pt x="5448" y="382"/>
                    <a:pt x="5448" y="391"/>
                    <a:pt x="5448" y="391"/>
                  </a:cubicBezTo>
                  <a:cubicBezTo>
                    <a:pt x="5448" y="393"/>
                    <a:pt x="5450" y="395"/>
                    <a:pt x="5453" y="395"/>
                  </a:cubicBezTo>
                  <a:cubicBezTo>
                    <a:pt x="5459" y="395"/>
                    <a:pt x="5474" y="388"/>
                    <a:pt x="5492" y="382"/>
                  </a:cubicBezTo>
                  <a:lnTo>
                    <a:pt x="5510" y="435"/>
                  </a:lnTo>
                  <a:lnTo>
                    <a:pt x="5519" y="417"/>
                  </a:lnTo>
                  <a:lnTo>
                    <a:pt x="5678" y="462"/>
                  </a:lnTo>
                  <a:cubicBezTo>
                    <a:pt x="5801" y="426"/>
                    <a:pt x="5907" y="356"/>
                    <a:pt x="6093" y="356"/>
                  </a:cubicBezTo>
                  <a:cubicBezTo>
                    <a:pt x="6049" y="391"/>
                    <a:pt x="6075" y="417"/>
                    <a:pt x="6075" y="462"/>
                  </a:cubicBezTo>
                  <a:cubicBezTo>
                    <a:pt x="6059" y="443"/>
                    <a:pt x="6036" y="437"/>
                    <a:pt x="6008" y="437"/>
                  </a:cubicBezTo>
                  <a:cubicBezTo>
                    <a:pt x="5970" y="437"/>
                    <a:pt x="5924" y="448"/>
                    <a:pt x="5879" y="448"/>
                  </a:cubicBezTo>
                  <a:cubicBezTo>
                    <a:pt x="5865" y="448"/>
                    <a:pt x="5850" y="447"/>
                    <a:pt x="5837" y="444"/>
                  </a:cubicBezTo>
                  <a:lnTo>
                    <a:pt x="5837" y="444"/>
                  </a:lnTo>
                  <a:cubicBezTo>
                    <a:pt x="5878" y="452"/>
                    <a:pt x="5873" y="476"/>
                    <a:pt x="5858" y="479"/>
                  </a:cubicBezTo>
                  <a:lnTo>
                    <a:pt x="5858" y="479"/>
                  </a:lnTo>
                  <a:lnTo>
                    <a:pt x="6031" y="462"/>
                  </a:lnTo>
                  <a:lnTo>
                    <a:pt x="6031" y="462"/>
                  </a:lnTo>
                  <a:cubicBezTo>
                    <a:pt x="6022" y="497"/>
                    <a:pt x="6066" y="488"/>
                    <a:pt x="6110" y="515"/>
                  </a:cubicBezTo>
                  <a:cubicBezTo>
                    <a:pt x="6096" y="472"/>
                    <a:pt x="6133" y="465"/>
                    <a:pt x="6183" y="465"/>
                  </a:cubicBezTo>
                  <a:cubicBezTo>
                    <a:pt x="6206" y="465"/>
                    <a:pt x="6232" y="466"/>
                    <a:pt x="6257" y="466"/>
                  </a:cubicBezTo>
                  <a:cubicBezTo>
                    <a:pt x="6278" y="466"/>
                    <a:pt x="6297" y="465"/>
                    <a:pt x="6314" y="462"/>
                  </a:cubicBezTo>
                  <a:lnTo>
                    <a:pt x="6314" y="462"/>
                  </a:lnTo>
                  <a:cubicBezTo>
                    <a:pt x="6314" y="482"/>
                    <a:pt x="6303" y="503"/>
                    <a:pt x="6257" y="503"/>
                  </a:cubicBezTo>
                  <a:cubicBezTo>
                    <a:pt x="6244" y="503"/>
                    <a:pt x="6227" y="501"/>
                    <a:pt x="6208" y="497"/>
                  </a:cubicBezTo>
                  <a:lnTo>
                    <a:pt x="6208" y="497"/>
                  </a:lnTo>
                  <a:cubicBezTo>
                    <a:pt x="6225" y="509"/>
                    <a:pt x="6241" y="514"/>
                    <a:pt x="6256" y="514"/>
                  </a:cubicBezTo>
                  <a:cubicBezTo>
                    <a:pt x="6300" y="514"/>
                    <a:pt x="6334" y="471"/>
                    <a:pt x="6376" y="471"/>
                  </a:cubicBezTo>
                  <a:cubicBezTo>
                    <a:pt x="6387" y="471"/>
                    <a:pt x="6400" y="475"/>
                    <a:pt x="6413" y="483"/>
                  </a:cubicBezTo>
                  <a:lnTo>
                    <a:pt x="6413" y="483"/>
                  </a:lnTo>
                  <a:cubicBezTo>
                    <a:pt x="6415" y="483"/>
                    <a:pt x="6417" y="483"/>
                    <a:pt x="6419" y="483"/>
                  </a:cubicBezTo>
                  <a:cubicBezTo>
                    <a:pt x="6473" y="483"/>
                    <a:pt x="6538" y="509"/>
                    <a:pt x="6517" y="523"/>
                  </a:cubicBezTo>
                  <a:lnTo>
                    <a:pt x="6499" y="523"/>
                  </a:lnTo>
                  <a:cubicBezTo>
                    <a:pt x="6586" y="541"/>
                    <a:pt x="6735" y="566"/>
                    <a:pt x="6833" y="566"/>
                  </a:cubicBezTo>
                  <a:cubicBezTo>
                    <a:pt x="6885" y="566"/>
                    <a:pt x="6923" y="559"/>
                    <a:pt x="6932" y="541"/>
                  </a:cubicBezTo>
                  <a:lnTo>
                    <a:pt x="6932" y="541"/>
                  </a:lnTo>
                  <a:cubicBezTo>
                    <a:pt x="6932" y="550"/>
                    <a:pt x="6905" y="612"/>
                    <a:pt x="6896" y="620"/>
                  </a:cubicBezTo>
                  <a:cubicBezTo>
                    <a:pt x="6985" y="576"/>
                    <a:pt x="7082" y="523"/>
                    <a:pt x="7179" y="479"/>
                  </a:cubicBezTo>
                  <a:lnTo>
                    <a:pt x="7179" y="479"/>
                  </a:lnTo>
                  <a:cubicBezTo>
                    <a:pt x="7144" y="523"/>
                    <a:pt x="7188" y="673"/>
                    <a:pt x="7073" y="673"/>
                  </a:cubicBezTo>
                  <a:cubicBezTo>
                    <a:pt x="7108" y="682"/>
                    <a:pt x="7144" y="700"/>
                    <a:pt x="7205" y="709"/>
                  </a:cubicBezTo>
                  <a:cubicBezTo>
                    <a:pt x="7188" y="691"/>
                    <a:pt x="7179" y="620"/>
                    <a:pt x="7205" y="620"/>
                  </a:cubicBezTo>
                  <a:cubicBezTo>
                    <a:pt x="7267" y="699"/>
                    <a:pt x="7258" y="665"/>
                    <a:pt x="7336" y="751"/>
                  </a:cubicBezTo>
                  <a:lnTo>
                    <a:pt x="7336" y="751"/>
                  </a:lnTo>
                  <a:cubicBezTo>
                    <a:pt x="7317" y="727"/>
                    <a:pt x="7354" y="679"/>
                    <a:pt x="7398" y="679"/>
                  </a:cubicBezTo>
                  <a:cubicBezTo>
                    <a:pt x="7404" y="679"/>
                    <a:pt x="7411" y="680"/>
                    <a:pt x="7417" y="682"/>
                  </a:cubicBezTo>
                  <a:cubicBezTo>
                    <a:pt x="7409" y="691"/>
                    <a:pt x="7392" y="756"/>
                    <a:pt x="7375" y="761"/>
                  </a:cubicBezTo>
                  <a:lnTo>
                    <a:pt x="7375" y="761"/>
                  </a:lnTo>
                  <a:cubicBezTo>
                    <a:pt x="7424" y="753"/>
                    <a:pt x="7466" y="745"/>
                    <a:pt x="7514" y="737"/>
                  </a:cubicBezTo>
                  <a:lnTo>
                    <a:pt x="7514" y="737"/>
                  </a:lnTo>
                  <a:cubicBezTo>
                    <a:pt x="7488" y="746"/>
                    <a:pt x="7489" y="800"/>
                    <a:pt x="7506" y="832"/>
                  </a:cubicBezTo>
                  <a:cubicBezTo>
                    <a:pt x="7506" y="828"/>
                    <a:pt x="7508" y="826"/>
                    <a:pt x="7513" y="826"/>
                  </a:cubicBezTo>
                  <a:cubicBezTo>
                    <a:pt x="7537" y="826"/>
                    <a:pt x="7616" y="878"/>
                    <a:pt x="7638" y="885"/>
                  </a:cubicBezTo>
                  <a:lnTo>
                    <a:pt x="7603" y="841"/>
                  </a:lnTo>
                  <a:lnTo>
                    <a:pt x="7603" y="841"/>
                  </a:lnTo>
                  <a:cubicBezTo>
                    <a:pt x="7636" y="864"/>
                    <a:pt x="7665" y="871"/>
                    <a:pt x="7692" y="871"/>
                  </a:cubicBezTo>
                  <a:cubicBezTo>
                    <a:pt x="7729" y="871"/>
                    <a:pt x="7763" y="859"/>
                    <a:pt x="7801" y="859"/>
                  </a:cubicBezTo>
                  <a:cubicBezTo>
                    <a:pt x="7831" y="859"/>
                    <a:pt x="7864" y="867"/>
                    <a:pt x="7903" y="894"/>
                  </a:cubicBezTo>
                  <a:cubicBezTo>
                    <a:pt x="7876" y="894"/>
                    <a:pt x="7815" y="956"/>
                    <a:pt x="7868" y="1000"/>
                  </a:cubicBezTo>
                  <a:cubicBezTo>
                    <a:pt x="7895" y="995"/>
                    <a:pt x="7976" y="969"/>
                    <a:pt x="8064" y="969"/>
                  </a:cubicBezTo>
                  <a:cubicBezTo>
                    <a:pt x="8118" y="969"/>
                    <a:pt x="8174" y="979"/>
                    <a:pt x="8221" y="1009"/>
                  </a:cubicBezTo>
                  <a:lnTo>
                    <a:pt x="8230" y="1044"/>
                  </a:lnTo>
                  <a:cubicBezTo>
                    <a:pt x="8256" y="1062"/>
                    <a:pt x="8291" y="1080"/>
                    <a:pt x="8318" y="1106"/>
                  </a:cubicBezTo>
                  <a:cubicBezTo>
                    <a:pt x="8230" y="1088"/>
                    <a:pt x="8018" y="1062"/>
                    <a:pt x="7921" y="1053"/>
                  </a:cubicBezTo>
                  <a:lnTo>
                    <a:pt x="7921" y="1053"/>
                  </a:lnTo>
                  <a:cubicBezTo>
                    <a:pt x="7947" y="1106"/>
                    <a:pt x="7921" y="1088"/>
                    <a:pt x="7974" y="1133"/>
                  </a:cubicBezTo>
                  <a:cubicBezTo>
                    <a:pt x="7976" y="1144"/>
                    <a:pt x="7973" y="1148"/>
                    <a:pt x="7966" y="1148"/>
                  </a:cubicBezTo>
                  <a:cubicBezTo>
                    <a:pt x="7951" y="1148"/>
                    <a:pt x="7921" y="1130"/>
                    <a:pt x="7903" y="1124"/>
                  </a:cubicBezTo>
                  <a:lnTo>
                    <a:pt x="7903" y="1124"/>
                  </a:lnTo>
                  <a:cubicBezTo>
                    <a:pt x="7947" y="1159"/>
                    <a:pt x="7991" y="1203"/>
                    <a:pt x="8026" y="1247"/>
                  </a:cubicBezTo>
                  <a:cubicBezTo>
                    <a:pt x="8031" y="1240"/>
                    <a:pt x="8037" y="1237"/>
                    <a:pt x="8045" y="1237"/>
                  </a:cubicBezTo>
                  <a:cubicBezTo>
                    <a:pt x="8079" y="1237"/>
                    <a:pt x="8138" y="1290"/>
                    <a:pt x="8165" y="1290"/>
                  </a:cubicBezTo>
                  <a:cubicBezTo>
                    <a:pt x="8170" y="1290"/>
                    <a:pt x="8174" y="1288"/>
                    <a:pt x="8177" y="1283"/>
                  </a:cubicBezTo>
                  <a:cubicBezTo>
                    <a:pt x="8124" y="1239"/>
                    <a:pt x="8071" y="1212"/>
                    <a:pt x="8009" y="1177"/>
                  </a:cubicBezTo>
                  <a:cubicBezTo>
                    <a:pt x="8017" y="1163"/>
                    <a:pt x="8039" y="1155"/>
                    <a:pt x="8066" y="1155"/>
                  </a:cubicBezTo>
                  <a:cubicBezTo>
                    <a:pt x="8124" y="1155"/>
                    <a:pt x="8211" y="1190"/>
                    <a:pt x="8265" y="1274"/>
                  </a:cubicBezTo>
                  <a:cubicBezTo>
                    <a:pt x="8274" y="1309"/>
                    <a:pt x="8185" y="1309"/>
                    <a:pt x="8177" y="1318"/>
                  </a:cubicBezTo>
                  <a:cubicBezTo>
                    <a:pt x="8203" y="1318"/>
                    <a:pt x="8274" y="1398"/>
                    <a:pt x="8274" y="1415"/>
                  </a:cubicBezTo>
                  <a:lnTo>
                    <a:pt x="8221" y="1389"/>
                  </a:lnTo>
                  <a:lnTo>
                    <a:pt x="8221" y="1389"/>
                  </a:lnTo>
                  <a:cubicBezTo>
                    <a:pt x="8247" y="1450"/>
                    <a:pt x="8344" y="1450"/>
                    <a:pt x="8344" y="1556"/>
                  </a:cubicBezTo>
                  <a:cubicBezTo>
                    <a:pt x="8361" y="1582"/>
                    <a:pt x="8346" y="1654"/>
                    <a:pt x="8360" y="1654"/>
                  </a:cubicBezTo>
                  <a:cubicBezTo>
                    <a:pt x="8360" y="1654"/>
                    <a:pt x="8361" y="1654"/>
                    <a:pt x="8362" y="1654"/>
                  </a:cubicBezTo>
                  <a:cubicBezTo>
                    <a:pt x="8387" y="1586"/>
                    <a:pt x="8509" y="1503"/>
                    <a:pt x="8566" y="1503"/>
                  </a:cubicBezTo>
                  <a:cubicBezTo>
                    <a:pt x="8569" y="1503"/>
                    <a:pt x="8571" y="1503"/>
                    <a:pt x="8574" y="1503"/>
                  </a:cubicBezTo>
                  <a:cubicBezTo>
                    <a:pt x="8583" y="1521"/>
                    <a:pt x="8609" y="1689"/>
                    <a:pt x="8600" y="1742"/>
                  </a:cubicBezTo>
                  <a:cubicBezTo>
                    <a:pt x="8596" y="1758"/>
                    <a:pt x="8585" y="1763"/>
                    <a:pt x="8571" y="1763"/>
                  </a:cubicBezTo>
                  <a:cubicBezTo>
                    <a:pt x="8547" y="1763"/>
                    <a:pt x="8514" y="1747"/>
                    <a:pt x="8492" y="1747"/>
                  </a:cubicBezTo>
                  <a:cubicBezTo>
                    <a:pt x="8479" y="1747"/>
                    <a:pt x="8470" y="1752"/>
                    <a:pt x="8468" y="1768"/>
                  </a:cubicBezTo>
                  <a:cubicBezTo>
                    <a:pt x="8469" y="1767"/>
                    <a:pt x="8471" y="1767"/>
                    <a:pt x="8473" y="1767"/>
                  </a:cubicBezTo>
                  <a:cubicBezTo>
                    <a:pt x="8484" y="1767"/>
                    <a:pt x="8505" y="1787"/>
                    <a:pt x="8512" y="1795"/>
                  </a:cubicBezTo>
                  <a:cubicBezTo>
                    <a:pt x="8512" y="1830"/>
                    <a:pt x="8468" y="1795"/>
                    <a:pt x="8503" y="1865"/>
                  </a:cubicBezTo>
                  <a:cubicBezTo>
                    <a:pt x="8505" y="1865"/>
                    <a:pt x="8506" y="1865"/>
                    <a:pt x="8508" y="1865"/>
                  </a:cubicBezTo>
                  <a:cubicBezTo>
                    <a:pt x="8541" y="1865"/>
                    <a:pt x="8551" y="1929"/>
                    <a:pt x="8555" y="1929"/>
                  </a:cubicBezTo>
                  <a:cubicBezTo>
                    <a:pt x="8556" y="1929"/>
                    <a:pt x="8556" y="1915"/>
                    <a:pt x="8556" y="1874"/>
                  </a:cubicBezTo>
                  <a:cubicBezTo>
                    <a:pt x="8592" y="1945"/>
                    <a:pt x="8574" y="1954"/>
                    <a:pt x="8609" y="2033"/>
                  </a:cubicBezTo>
                  <a:cubicBezTo>
                    <a:pt x="8612" y="2027"/>
                    <a:pt x="8619" y="2024"/>
                    <a:pt x="8627" y="2024"/>
                  </a:cubicBezTo>
                  <a:cubicBezTo>
                    <a:pt x="8663" y="2024"/>
                    <a:pt x="8739" y="2082"/>
                    <a:pt x="8768" y="2139"/>
                  </a:cubicBezTo>
                  <a:cubicBezTo>
                    <a:pt x="8759" y="2139"/>
                    <a:pt x="8751" y="2157"/>
                    <a:pt x="8742" y="2166"/>
                  </a:cubicBezTo>
                  <a:cubicBezTo>
                    <a:pt x="8786" y="2316"/>
                    <a:pt x="8795" y="2404"/>
                    <a:pt x="8830" y="2537"/>
                  </a:cubicBezTo>
                  <a:cubicBezTo>
                    <a:pt x="8830" y="2552"/>
                    <a:pt x="8830" y="2610"/>
                    <a:pt x="8811" y="2610"/>
                  </a:cubicBezTo>
                  <a:cubicBezTo>
                    <a:pt x="8809" y="2610"/>
                    <a:pt x="8806" y="2609"/>
                    <a:pt x="8804" y="2607"/>
                  </a:cubicBezTo>
                  <a:lnTo>
                    <a:pt x="8804" y="2607"/>
                  </a:lnTo>
                  <a:cubicBezTo>
                    <a:pt x="8821" y="2625"/>
                    <a:pt x="8839" y="2634"/>
                    <a:pt x="8848" y="2678"/>
                  </a:cubicBezTo>
                  <a:cubicBezTo>
                    <a:pt x="8846" y="2698"/>
                    <a:pt x="8844" y="2706"/>
                    <a:pt x="8841" y="2706"/>
                  </a:cubicBezTo>
                  <a:cubicBezTo>
                    <a:pt x="8833" y="2706"/>
                    <a:pt x="8821" y="2641"/>
                    <a:pt x="8803" y="2641"/>
                  </a:cubicBezTo>
                  <a:cubicBezTo>
                    <a:pt x="8798" y="2641"/>
                    <a:pt x="8792" y="2646"/>
                    <a:pt x="8786" y="2660"/>
                  </a:cubicBezTo>
                  <a:cubicBezTo>
                    <a:pt x="8821" y="2660"/>
                    <a:pt x="8856" y="2757"/>
                    <a:pt x="8883" y="2819"/>
                  </a:cubicBezTo>
                  <a:cubicBezTo>
                    <a:pt x="8918" y="2784"/>
                    <a:pt x="8856" y="2678"/>
                    <a:pt x="8821" y="2616"/>
                  </a:cubicBezTo>
                  <a:cubicBezTo>
                    <a:pt x="8826" y="2615"/>
                    <a:pt x="8832" y="2614"/>
                    <a:pt x="8838" y="2614"/>
                  </a:cubicBezTo>
                  <a:cubicBezTo>
                    <a:pt x="8898" y="2614"/>
                    <a:pt x="8977" y="2699"/>
                    <a:pt x="9033" y="2828"/>
                  </a:cubicBezTo>
                  <a:cubicBezTo>
                    <a:pt x="9054" y="2895"/>
                    <a:pt x="9041" y="2905"/>
                    <a:pt x="9029" y="2905"/>
                  </a:cubicBezTo>
                  <a:cubicBezTo>
                    <a:pt x="9024" y="2905"/>
                    <a:pt x="9019" y="2903"/>
                    <a:pt x="9017" y="2903"/>
                  </a:cubicBezTo>
                  <a:cubicBezTo>
                    <a:pt x="9015" y="2903"/>
                    <a:pt x="9014" y="2904"/>
                    <a:pt x="9015" y="2907"/>
                  </a:cubicBezTo>
                  <a:cubicBezTo>
                    <a:pt x="9060" y="3137"/>
                    <a:pt x="9157" y="3075"/>
                    <a:pt x="9157" y="3269"/>
                  </a:cubicBezTo>
                  <a:cubicBezTo>
                    <a:pt x="9146" y="3306"/>
                    <a:pt x="9131" y="3316"/>
                    <a:pt x="9117" y="3316"/>
                  </a:cubicBezTo>
                  <a:cubicBezTo>
                    <a:pt x="9103" y="3316"/>
                    <a:pt x="9088" y="3307"/>
                    <a:pt x="9075" y="3307"/>
                  </a:cubicBezTo>
                  <a:cubicBezTo>
                    <a:pt x="9070" y="3307"/>
                    <a:pt x="9064" y="3309"/>
                    <a:pt x="9060" y="3314"/>
                  </a:cubicBezTo>
                  <a:cubicBezTo>
                    <a:pt x="9033" y="3216"/>
                    <a:pt x="9051" y="3163"/>
                    <a:pt x="9042" y="3093"/>
                  </a:cubicBezTo>
                  <a:lnTo>
                    <a:pt x="9042" y="3093"/>
                  </a:lnTo>
                  <a:lnTo>
                    <a:pt x="9042" y="3181"/>
                  </a:lnTo>
                  <a:cubicBezTo>
                    <a:pt x="9024" y="3155"/>
                    <a:pt x="8998" y="3093"/>
                    <a:pt x="8998" y="3049"/>
                  </a:cubicBezTo>
                  <a:lnTo>
                    <a:pt x="8998" y="3049"/>
                  </a:lnTo>
                  <a:cubicBezTo>
                    <a:pt x="8980" y="3119"/>
                    <a:pt x="9068" y="3428"/>
                    <a:pt x="9068" y="3605"/>
                  </a:cubicBezTo>
                  <a:cubicBezTo>
                    <a:pt x="9076" y="3626"/>
                    <a:pt x="9094" y="3665"/>
                    <a:pt x="9106" y="3665"/>
                  </a:cubicBezTo>
                  <a:cubicBezTo>
                    <a:pt x="9109" y="3665"/>
                    <a:pt x="9111" y="3663"/>
                    <a:pt x="9113" y="3658"/>
                  </a:cubicBezTo>
                  <a:lnTo>
                    <a:pt x="9104" y="3605"/>
                  </a:lnTo>
                  <a:cubicBezTo>
                    <a:pt x="9107" y="3594"/>
                    <a:pt x="9110" y="3590"/>
                    <a:pt x="9114" y="3590"/>
                  </a:cubicBezTo>
                  <a:cubicBezTo>
                    <a:pt x="9128" y="3590"/>
                    <a:pt x="9145" y="3645"/>
                    <a:pt x="9153" y="3645"/>
                  </a:cubicBezTo>
                  <a:cubicBezTo>
                    <a:pt x="9155" y="3645"/>
                    <a:pt x="9157" y="3639"/>
                    <a:pt x="9157" y="3623"/>
                  </a:cubicBezTo>
                  <a:cubicBezTo>
                    <a:pt x="9192" y="3693"/>
                    <a:pt x="9236" y="3773"/>
                    <a:pt x="9227" y="3879"/>
                  </a:cubicBezTo>
                  <a:lnTo>
                    <a:pt x="9195" y="3903"/>
                  </a:lnTo>
                  <a:lnTo>
                    <a:pt x="9195" y="3903"/>
                  </a:lnTo>
                  <a:cubicBezTo>
                    <a:pt x="9202" y="3892"/>
                    <a:pt x="9208" y="3832"/>
                    <a:pt x="9192" y="3808"/>
                  </a:cubicBezTo>
                  <a:lnTo>
                    <a:pt x="9192" y="3808"/>
                  </a:lnTo>
                  <a:cubicBezTo>
                    <a:pt x="9219" y="3852"/>
                    <a:pt x="9148" y="3976"/>
                    <a:pt x="9210" y="4020"/>
                  </a:cubicBezTo>
                  <a:lnTo>
                    <a:pt x="9227" y="3940"/>
                  </a:lnTo>
                  <a:cubicBezTo>
                    <a:pt x="9263" y="4011"/>
                    <a:pt x="9316" y="4099"/>
                    <a:pt x="9307" y="4197"/>
                  </a:cubicBezTo>
                  <a:cubicBezTo>
                    <a:pt x="9342" y="4144"/>
                    <a:pt x="9298" y="4170"/>
                    <a:pt x="9342" y="4099"/>
                  </a:cubicBezTo>
                  <a:lnTo>
                    <a:pt x="9342" y="4099"/>
                  </a:lnTo>
                  <a:cubicBezTo>
                    <a:pt x="9337" y="4105"/>
                    <a:pt x="9333" y="4108"/>
                    <a:pt x="9329" y="4108"/>
                  </a:cubicBezTo>
                  <a:cubicBezTo>
                    <a:pt x="9300" y="4108"/>
                    <a:pt x="9313" y="3939"/>
                    <a:pt x="9289" y="3939"/>
                  </a:cubicBezTo>
                  <a:cubicBezTo>
                    <a:pt x="9286" y="3939"/>
                    <a:pt x="9281" y="3942"/>
                    <a:pt x="9276" y="3950"/>
                  </a:cubicBezTo>
                  <a:lnTo>
                    <a:pt x="9276" y="3950"/>
                  </a:lnTo>
                  <a:cubicBezTo>
                    <a:pt x="9313" y="3884"/>
                    <a:pt x="9282" y="3840"/>
                    <a:pt x="9316" y="3746"/>
                  </a:cubicBezTo>
                  <a:cubicBezTo>
                    <a:pt x="9307" y="3746"/>
                    <a:pt x="9301" y="3754"/>
                    <a:pt x="9297" y="3754"/>
                  </a:cubicBezTo>
                  <a:cubicBezTo>
                    <a:pt x="9292" y="3754"/>
                    <a:pt x="9289" y="3744"/>
                    <a:pt x="9289" y="3702"/>
                  </a:cubicBezTo>
                  <a:cubicBezTo>
                    <a:pt x="9289" y="3693"/>
                    <a:pt x="9280" y="3693"/>
                    <a:pt x="9271" y="3684"/>
                  </a:cubicBezTo>
                  <a:cubicBezTo>
                    <a:pt x="9271" y="3702"/>
                    <a:pt x="9263" y="3720"/>
                    <a:pt x="9263" y="3729"/>
                  </a:cubicBezTo>
                  <a:cubicBezTo>
                    <a:pt x="9227" y="3693"/>
                    <a:pt x="9210" y="3570"/>
                    <a:pt x="9183" y="3534"/>
                  </a:cubicBezTo>
                  <a:cubicBezTo>
                    <a:pt x="9183" y="3519"/>
                    <a:pt x="9185" y="3514"/>
                    <a:pt x="9187" y="3514"/>
                  </a:cubicBezTo>
                  <a:cubicBezTo>
                    <a:pt x="9191" y="3514"/>
                    <a:pt x="9199" y="3532"/>
                    <a:pt x="9205" y="3532"/>
                  </a:cubicBezTo>
                  <a:cubicBezTo>
                    <a:pt x="9206" y="3532"/>
                    <a:pt x="9208" y="3530"/>
                    <a:pt x="9210" y="3525"/>
                  </a:cubicBezTo>
                  <a:lnTo>
                    <a:pt x="9183" y="3464"/>
                  </a:lnTo>
                  <a:cubicBezTo>
                    <a:pt x="9202" y="3457"/>
                    <a:pt x="9207" y="3394"/>
                    <a:pt x="9221" y="3394"/>
                  </a:cubicBezTo>
                  <a:cubicBezTo>
                    <a:pt x="9227" y="3394"/>
                    <a:pt x="9235" y="3406"/>
                    <a:pt x="9245" y="3437"/>
                  </a:cubicBezTo>
                  <a:lnTo>
                    <a:pt x="9227" y="3340"/>
                  </a:lnTo>
                  <a:cubicBezTo>
                    <a:pt x="9236" y="3278"/>
                    <a:pt x="9227" y="3199"/>
                    <a:pt x="9201" y="3146"/>
                  </a:cubicBezTo>
                  <a:cubicBezTo>
                    <a:pt x="9201" y="3111"/>
                    <a:pt x="9168" y="3065"/>
                    <a:pt x="9171" y="3065"/>
                  </a:cubicBezTo>
                  <a:cubicBezTo>
                    <a:pt x="9172" y="3065"/>
                    <a:pt x="9176" y="3068"/>
                    <a:pt x="9183" y="3075"/>
                  </a:cubicBezTo>
                  <a:lnTo>
                    <a:pt x="9130" y="2925"/>
                  </a:lnTo>
                  <a:cubicBezTo>
                    <a:pt x="9104" y="2775"/>
                    <a:pt x="9007" y="2634"/>
                    <a:pt x="9015" y="2448"/>
                  </a:cubicBezTo>
                  <a:cubicBezTo>
                    <a:pt x="8989" y="2395"/>
                    <a:pt x="8971" y="2351"/>
                    <a:pt x="8954" y="2263"/>
                  </a:cubicBezTo>
                  <a:lnTo>
                    <a:pt x="8971" y="2236"/>
                  </a:lnTo>
                  <a:cubicBezTo>
                    <a:pt x="8945" y="2183"/>
                    <a:pt x="8927" y="2042"/>
                    <a:pt x="8901" y="2024"/>
                  </a:cubicBezTo>
                  <a:cubicBezTo>
                    <a:pt x="8936" y="1927"/>
                    <a:pt x="8804" y="1715"/>
                    <a:pt x="8759" y="1601"/>
                  </a:cubicBezTo>
                  <a:lnTo>
                    <a:pt x="8724" y="1609"/>
                  </a:lnTo>
                  <a:cubicBezTo>
                    <a:pt x="8698" y="1530"/>
                    <a:pt x="8653" y="1468"/>
                    <a:pt x="8592" y="1380"/>
                  </a:cubicBezTo>
                  <a:lnTo>
                    <a:pt x="8565" y="1406"/>
                  </a:lnTo>
                  <a:cubicBezTo>
                    <a:pt x="8503" y="1345"/>
                    <a:pt x="8468" y="1194"/>
                    <a:pt x="8371" y="1088"/>
                  </a:cubicBezTo>
                  <a:cubicBezTo>
                    <a:pt x="8389" y="1088"/>
                    <a:pt x="8406" y="1115"/>
                    <a:pt x="8415" y="1141"/>
                  </a:cubicBezTo>
                  <a:cubicBezTo>
                    <a:pt x="8362" y="947"/>
                    <a:pt x="8141" y="912"/>
                    <a:pt x="8053" y="788"/>
                  </a:cubicBezTo>
                  <a:cubicBezTo>
                    <a:pt x="8018" y="771"/>
                    <a:pt x="8000" y="753"/>
                    <a:pt x="7982" y="735"/>
                  </a:cubicBezTo>
                  <a:lnTo>
                    <a:pt x="7991" y="735"/>
                  </a:lnTo>
                  <a:cubicBezTo>
                    <a:pt x="7982" y="735"/>
                    <a:pt x="7982" y="735"/>
                    <a:pt x="7974" y="726"/>
                  </a:cubicBezTo>
                  <a:cubicBezTo>
                    <a:pt x="7965" y="718"/>
                    <a:pt x="7956" y="700"/>
                    <a:pt x="7938" y="682"/>
                  </a:cubicBezTo>
                  <a:lnTo>
                    <a:pt x="7938" y="682"/>
                  </a:lnTo>
                  <a:cubicBezTo>
                    <a:pt x="7947" y="700"/>
                    <a:pt x="7956" y="718"/>
                    <a:pt x="7965" y="726"/>
                  </a:cubicBezTo>
                  <a:cubicBezTo>
                    <a:pt x="7947" y="709"/>
                    <a:pt x="7903" y="691"/>
                    <a:pt x="7868" y="673"/>
                  </a:cubicBezTo>
                  <a:lnTo>
                    <a:pt x="7868" y="638"/>
                  </a:lnTo>
                  <a:cubicBezTo>
                    <a:pt x="7859" y="629"/>
                    <a:pt x="7859" y="629"/>
                    <a:pt x="7859" y="629"/>
                  </a:cubicBezTo>
                  <a:cubicBezTo>
                    <a:pt x="7848" y="619"/>
                    <a:pt x="7841" y="615"/>
                    <a:pt x="7836" y="615"/>
                  </a:cubicBezTo>
                  <a:cubicBezTo>
                    <a:pt x="7824" y="615"/>
                    <a:pt x="7826" y="640"/>
                    <a:pt x="7832" y="665"/>
                  </a:cubicBezTo>
                  <a:cubicBezTo>
                    <a:pt x="7806" y="656"/>
                    <a:pt x="7788" y="656"/>
                    <a:pt x="7770" y="656"/>
                  </a:cubicBezTo>
                  <a:cubicBezTo>
                    <a:pt x="7762" y="585"/>
                    <a:pt x="7664" y="620"/>
                    <a:pt x="7647" y="550"/>
                  </a:cubicBezTo>
                  <a:cubicBezTo>
                    <a:pt x="7645" y="550"/>
                    <a:pt x="7642" y="551"/>
                    <a:pt x="7639" y="551"/>
                  </a:cubicBezTo>
                  <a:cubicBezTo>
                    <a:pt x="7606" y="551"/>
                    <a:pt x="7526" y="521"/>
                    <a:pt x="7467" y="521"/>
                  </a:cubicBezTo>
                  <a:cubicBezTo>
                    <a:pt x="7449" y="521"/>
                    <a:pt x="7434" y="524"/>
                    <a:pt x="7422" y="530"/>
                  </a:cubicBezTo>
                  <a:lnTo>
                    <a:pt x="7422" y="530"/>
                  </a:lnTo>
                  <a:cubicBezTo>
                    <a:pt x="7385" y="515"/>
                    <a:pt x="7355" y="495"/>
                    <a:pt x="7320" y="495"/>
                  </a:cubicBezTo>
                  <a:cubicBezTo>
                    <a:pt x="7314" y="495"/>
                    <a:pt x="7308" y="496"/>
                    <a:pt x="7302" y="497"/>
                  </a:cubicBezTo>
                  <a:lnTo>
                    <a:pt x="7294" y="444"/>
                  </a:lnTo>
                  <a:lnTo>
                    <a:pt x="7188" y="470"/>
                  </a:lnTo>
                  <a:cubicBezTo>
                    <a:pt x="7135" y="435"/>
                    <a:pt x="7117" y="409"/>
                    <a:pt x="7179" y="391"/>
                  </a:cubicBezTo>
                  <a:lnTo>
                    <a:pt x="7179" y="391"/>
                  </a:lnTo>
                  <a:cubicBezTo>
                    <a:pt x="7134" y="396"/>
                    <a:pt x="7106" y="398"/>
                    <a:pt x="7085" y="398"/>
                  </a:cubicBezTo>
                  <a:cubicBezTo>
                    <a:pt x="7062" y="398"/>
                    <a:pt x="7048" y="396"/>
                    <a:pt x="7031" y="396"/>
                  </a:cubicBezTo>
                  <a:cubicBezTo>
                    <a:pt x="7009" y="396"/>
                    <a:pt x="6983" y="398"/>
                    <a:pt x="6932" y="409"/>
                  </a:cubicBezTo>
                  <a:lnTo>
                    <a:pt x="6949" y="382"/>
                  </a:lnTo>
                  <a:cubicBezTo>
                    <a:pt x="6942" y="381"/>
                    <a:pt x="6934" y="380"/>
                    <a:pt x="6926" y="380"/>
                  </a:cubicBezTo>
                  <a:cubicBezTo>
                    <a:pt x="6906" y="380"/>
                    <a:pt x="6882" y="383"/>
                    <a:pt x="6861" y="383"/>
                  </a:cubicBezTo>
                  <a:cubicBezTo>
                    <a:pt x="6839" y="383"/>
                    <a:pt x="6819" y="380"/>
                    <a:pt x="6808" y="364"/>
                  </a:cubicBezTo>
                  <a:cubicBezTo>
                    <a:pt x="6729" y="294"/>
                    <a:pt x="6349" y="285"/>
                    <a:pt x="6110" y="205"/>
                  </a:cubicBezTo>
                  <a:lnTo>
                    <a:pt x="6110" y="205"/>
                  </a:lnTo>
                  <a:cubicBezTo>
                    <a:pt x="6122" y="228"/>
                    <a:pt x="6120" y="235"/>
                    <a:pt x="6112" y="235"/>
                  </a:cubicBezTo>
                  <a:cubicBezTo>
                    <a:pt x="6094" y="235"/>
                    <a:pt x="6041" y="198"/>
                    <a:pt x="6009" y="198"/>
                  </a:cubicBezTo>
                  <a:cubicBezTo>
                    <a:pt x="5998" y="198"/>
                    <a:pt x="5990" y="203"/>
                    <a:pt x="5987" y="214"/>
                  </a:cubicBezTo>
                  <a:cubicBezTo>
                    <a:pt x="5978" y="197"/>
                    <a:pt x="5943" y="179"/>
                    <a:pt x="5987" y="170"/>
                  </a:cubicBezTo>
                  <a:cubicBezTo>
                    <a:pt x="5900" y="170"/>
                    <a:pt x="5843" y="144"/>
                    <a:pt x="5786" y="144"/>
                  </a:cubicBezTo>
                  <a:cubicBezTo>
                    <a:pt x="5763" y="144"/>
                    <a:pt x="5739" y="148"/>
                    <a:pt x="5713" y="161"/>
                  </a:cubicBezTo>
                  <a:cubicBezTo>
                    <a:pt x="5704" y="144"/>
                    <a:pt x="5740" y="135"/>
                    <a:pt x="5731" y="126"/>
                  </a:cubicBezTo>
                  <a:cubicBezTo>
                    <a:pt x="5725" y="126"/>
                    <a:pt x="5711" y="130"/>
                    <a:pt x="5697" y="130"/>
                  </a:cubicBezTo>
                  <a:cubicBezTo>
                    <a:pt x="5691" y="130"/>
                    <a:pt x="5684" y="129"/>
                    <a:pt x="5678" y="126"/>
                  </a:cubicBezTo>
                  <a:cubicBezTo>
                    <a:pt x="5669" y="108"/>
                    <a:pt x="5695" y="108"/>
                    <a:pt x="5722" y="100"/>
                  </a:cubicBezTo>
                  <a:cubicBezTo>
                    <a:pt x="5713" y="99"/>
                    <a:pt x="5705" y="99"/>
                    <a:pt x="5698" y="99"/>
                  </a:cubicBezTo>
                  <a:cubicBezTo>
                    <a:pt x="5587" y="99"/>
                    <a:pt x="5571" y="156"/>
                    <a:pt x="5563" y="205"/>
                  </a:cubicBezTo>
                  <a:cubicBezTo>
                    <a:pt x="5532" y="192"/>
                    <a:pt x="5508" y="186"/>
                    <a:pt x="5486" y="186"/>
                  </a:cubicBezTo>
                  <a:cubicBezTo>
                    <a:pt x="5464" y="186"/>
                    <a:pt x="5444" y="192"/>
                    <a:pt x="5422" y="205"/>
                  </a:cubicBezTo>
                  <a:cubicBezTo>
                    <a:pt x="5395" y="188"/>
                    <a:pt x="5360" y="170"/>
                    <a:pt x="5439" y="161"/>
                  </a:cubicBezTo>
                  <a:cubicBezTo>
                    <a:pt x="5410" y="161"/>
                    <a:pt x="5302" y="142"/>
                    <a:pt x="5231" y="142"/>
                  </a:cubicBezTo>
                  <a:cubicBezTo>
                    <a:pt x="5195" y="142"/>
                    <a:pt x="5169" y="147"/>
                    <a:pt x="5166" y="161"/>
                  </a:cubicBezTo>
                  <a:cubicBezTo>
                    <a:pt x="5161" y="157"/>
                    <a:pt x="5146" y="155"/>
                    <a:pt x="5130" y="155"/>
                  </a:cubicBezTo>
                  <a:cubicBezTo>
                    <a:pt x="5115" y="155"/>
                    <a:pt x="5099" y="157"/>
                    <a:pt x="5095" y="161"/>
                  </a:cubicBezTo>
                  <a:cubicBezTo>
                    <a:pt x="4998" y="153"/>
                    <a:pt x="4989" y="144"/>
                    <a:pt x="4892" y="144"/>
                  </a:cubicBezTo>
                  <a:lnTo>
                    <a:pt x="4918" y="153"/>
                  </a:lnTo>
                  <a:cubicBezTo>
                    <a:pt x="4902" y="172"/>
                    <a:pt x="4887" y="179"/>
                    <a:pt x="4870" y="179"/>
                  </a:cubicBezTo>
                  <a:cubicBezTo>
                    <a:pt x="4842" y="179"/>
                    <a:pt x="4809" y="161"/>
                    <a:pt x="4759" y="161"/>
                  </a:cubicBezTo>
                  <a:lnTo>
                    <a:pt x="4759" y="153"/>
                  </a:lnTo>
                  <a:cubicBezTo>
                    <a:pt x="4705" y="139"/>
                    <a:pt x="4677" y="135"/>
                    <a:pt x="4659" y="135"/>
                  </a:cubicBezTo>
                  <a:cubicBezTo>
                    <a:pt x="4638" y="135"/>
                    <a:pt x="4629" y="140"/>
                    <a:pt x="4611" y="140"/>
                  </a:cubicBezTo>
                  <a:cubicBezTo>
                    <a:pt x="4593" y="140"/>
                    <a:pt x="4564" y="135"/>
                    <a:pt x="4503" y="117"/>
                  </a:cubicBezTo>
                  <a:lnTo>
                    <a:pt x="4503" y="117"/>
                  </a:lnTo>
                  <a:lnTo>
                    <a:pt x="4512" y="153"/>
                  </a:lnTo>
                  <a:cubicBezTo>
                    <a:pt x="4508" y="169"/>
                    <a:pt x="4498" y="175"/>
                    <a:pt x="4484" y="175"/>
                  </a:cubicBezTo>
                  <a:cubicBezTo>
                    <a:pt x="4442" y="175"/>
                    <a:pt x="4362" y="122"/>
                    <a:pt x="4288" y="122"/>
                  </a:cubicBezTo>
                  <a:cubicBezTo>
                    <a:pt x="4278" y="122"/>
                    <a:pt x="4267" y="123"/>
                    <a:pt x="4256" y="126"/>
                  </a:cubicBezTo>
                  <a:lnTo>
                    <a:pt x="4291" y="153"/>
                  </a:lnTo>
                  <a:cubicBezTo>
                    <a:pt x="4288" y="154"/>
                    <a:pt x="4284" y="154"/>
                    <a:pt x="4280" y="154"/>
                  </a:cubicBezTo>
                  <a:cubicBezTo>
                    <a:pt x="4226" y="154"/>
                    <a:pt x="4137" y="46"/>
                    <a:pt x="4080" y="38"/>
                  </a:cubicBezTo>
                  <a:cubicBezTo>
                    <a:pt x="4071" y="29"/>
                    <a:pt x="4106" y="20"/>
                    <a:pt x="4124" y="20"/>
                  </a:cubicBezTo>
                  <a:cubicBezTo>
                    <a:pt x="4094" y="11"/>
                    <a:pt x="4075" y="8"/>
                    <a:pt x="4063" y="8"/>
                  </a:cubicBezTo>
                  <a:cubicBezTo>
                    <a:pt x="4014" y="8"/>
                    <a:pt x="4076" y="66"/>
                    <a:pt x="3991" y="73"/>
                  </a:cubicBezTo>
                  <a:cubicBezTo>
                    <a:pt x="3974" y="47"/>
                    <a:pt x="4018" y="11"/>
                    <a:pt x="3938" y="2"/>
                  </a:cubicBezTo>
                  <a:cubicBezTo>
                    <a:pt x="3935" y="1"/>
                    <a:pt x="3931" y="0"/>
                    <a:pt x="392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28"/>
            <p:cNvSpPr/>
            <p:nvPr/>
          </p:nvSpPr>
          <p:spPr>
            <a:xfrm>
              <a:off x="1271594" y="4519802"/>
              <a:ext cx="3355" cy="1999"/>
            </a:xfrm>
            <a:custGeom>
              <a:rect b="b" l="l" r="r" t="t"/>
              <a:pathLst>
                <a:path extrusionOk="0" h="19" w="19">
                  <a:moveTo>
                    <a:pt x="9" y="1"/>
                  </a:moveTo>
                  <a:cubicBezTo>
                    <a:pt x="1" y="1"/>
                    <a:pt x="1" y="10"/>
                    <a:pt x="18" y="18"/>
                  </a:cubicBezTo>
                  <a:cubicBezTo>
                    <a:pt x="18"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28"/>
            <p:cNvSpPr/>
            <p:nvPr/>
          </p:nvSpPr>
          <p:spPr>
            <a:xfrm>
              <a:off x="579491" y="4581127"/>
              <a:ext cx="177" cy="1052"/>
            </a:xfrm>
            <a:custGeom>
              <a:rect b="b" l="l" r="r" t="t"/>
              <a:pathLst>
                <a:path extrusionOk="0" h="10" w="1">
                  <a:moveTo>
                    <a:pt x="0" y="0"/>
                  </a:moveTo>
                  <a:lnTo>
                    <a:pt x="0" y="0"/>
                  </a:lnTo>
                  <a:cubicBezTo>
                    <a:pt x="0" y="0"/>
                    <a:pt x="0"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28"/>
            <p:cNvSpPr/>
            <p:nvPr/>
          </p:nvSpPr>
          <p:spPr>
            <a:xfrm>
              <a:off x="1934212" y="4687052"/>
              <a:ext cx="1766" cy="5575"/>
            </a:xfrm>
            <a:custGeom>
              <a:rect b="b" l="l" r="r" t="t"/>
              <a:pathLst>
                <a:path extrusionOk="0" h="53" w="10">
                  <a:moveTo>
                    <a:pt x="9" y="0"/>
                  </a:moveTo>
                  <a:cubicBezTo>
                    <a:pt x="0" y="9"/>
                    <a:pt x="0" y="18"/>
                    <a:pt x="9" y="53"/>
                  </a:cubicBezTo>
                  <a:cubicBezTo>
                    <a:pt x="9" y="35"/>
                    <a:pt x="9" y="18"/>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28"/>
            <p:cNvSpPr/>
            <p:nvPr/>
          </p:nvSpPr>
          <p:spPr>
            <a:xfrm>
              <a:off x="2121185" y="4947077"/>
              <a:ext cx="4944" cy="8415"/>
            </a:xfrm>
            <a:custGeom>
              <a:rect b="b" l="l" r="r" t="t"/>
              <a:pathLst>
                <a:path extrusionOk="0" h="80" w="28">
                  <a:moveTo>
                    <a:pt x="10" y="0"/>
                  </a:moveTo>
                  <a:lnTo>
                    <a:pt x="10" y="0"/>
                  </a:lnTo>
                  <a:cubicBezTo>
                    <a:pt x="18" y="45"/>
                    <a:pt x="10" y="53"/>
                    <a:pt x="1" y="80"/>
                  </a:cubicBezTo>
                  <a:cubicBezTo>
                    <a:pt x="6" y="74"/>
                    <a:pt x="15" y="66"/>
                    <a:pt x="21" y="66"/>
                  </a:cubicBezTo>
                  <a:cubicBezTo>
                    <a:pt x="22" y="66"/>
                    <a:pt x="24" y="66"/>
                    <a:pt x="25" y="68"/>
                  </a:cubicBezTo>
                  <a:lnTo>
                    <a:pt x="25" y="68"/>
                  </a:lnTo>
                  <a:lnTo>
                    <a:pt x="10" y="0"/>
                  </a:lnTo>
                  <a:close/>
                  <a:moveTo>
                    <a:pt x="25" y="68"/>
                  </a:moveTo>
                  <a:lnTo>
                    <a:pt x="27" y="80"/>
                  </a:lnTo>
                  <a:cubicBezTo>
                    <a:pt x="27" y="73"/>
                    <a:pt x="26" y="70"/>
                    <a:pt x="25" y="6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28"/>
            <p:cNvSpPr/>
            <p:nvPr/>
          </p:nvSpPr>
          <p:spPr>
            <a:xfrm>
              <a:off x="2091700" y="5031648"/>
              <a:ext cx="4767" cy="6522"/>
            </a:xfrm>
            <a:custGeom>
              <a:rect b="b" l="l" r="r" t="t"/>
              <a:pathLst>
                <a:path extrusionOk="0" h="62" w="27">
                  <a:moveTo>
                    <a:pt x="9" y="0"/>
                  </a:moveTo>
                  <a:cubicBezTo>
                    <a:pt x="6" y="0"/>
                    <a:pt x="3" y="8"/>
                    <a:pt x="0" y="26"/>
                  </a:cubicBezTo>
                  <a:cubicBezTo>
                    <a:pt x="9" y="35"/>
                    <a:pt x="0" y="53"/>
                    <a:pt x="9" y="62"/>
                  </a:cubicBezTo>
                  <a:lnTo>
                    <a:pt x="27" y="62"/>
                  </a:lnTo>
                  <a:cubicBezTo>
                    <a:pt x="21" y="27"/>
                    <a:pt x="15"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28"/>
            <p:cNvSpPr/>
            <p:nvPr/>
          </p:nvSpPr>
          <p:spPr>
            <a:xfrm>
              <a:off x="2097880" y="4965590"/>
              <a:ext cx="13418" cy="12202"/>
            </a:xfrm>
            <a:custGeom>
              <a:rect b="b" l="l" r="r" t="t"/>
              <a:pathLst>
                <a:path extrusionOk="0" h="116" w="76">
                  <a:moveTo>
                    <a:pt x="36" y="1"/>
                  </a:moveTo>
                  <a:cubicBezTo>
                    <a:pt x="0" y="10"/>
                    <a:pt x="18" y="63"/>
                    <a:pt x="27" y="116"/>
                  </a:cubicBezTo>
                  <a:lnTo>
                    <a:pt x="27" y="107"/>
                  </a:lnTo>
                  <a:cubicBezTo>
                    <a:pt x="33" y="109"/>
                    <a:pt x="38" y="110"/>
                    <a:pt x="43" y="110"/>
                  </a:cubicBezTo>
                  <a:cubicBezTo>
                    <a:pt x="76" y="110"/>
                    <a:pt x="59" y="55"/>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28"/>
            <p:cNvSpPr/>
            <p:nvPr/>
          </p:nvSpPr>
          <p:spPr>
            <a:xfrm>
              <a:off x="2104059" y="4979580"/>
              <a:ext cx="4237" cy="5785"/>
            </a:xfrm>
            <a:custGeom>
              <a:rect b="b" l="l" r="r" t="t"/>
              <a:pathLst>
                <a:path extrusionOk="0" h="55" w="24">
                  <a:moveTo>
                    <a:pt x="1" y="0"/>
                  </a:moveTo>
                  <a:cubicBezTo>
                    <a:pt x="1" y="18"/>
                    <a:pt x="1" y="36"/>
                    <a:pt x="1" y="53"/>
                  </a:cubicBezTo>
                  <a:cubicBezTo>
                    <a:pt x="4" y="54"/>
                    <a:pt x="6" y="55"/>
                    <a:pt x="8" y="55"/>
                  </a:cubicBezTo>
                  <a:cubicBezTo>
                    <a:pt x="24" y="55"/>
                    <a:pt x="9" y="24"/>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28"/>
            <p:cNvSpPr/>
            <p:nvPr/>
          </p:nvSpPr>
          <p:spPr>
            <a:xfrm>
              <a:off x="2103000" y="4894798"/>
              <a:ext cx="12889" cy="8941"/>
            </a:xfrm>
            <a:custGeom>
              <a:rect b="b" l="l" r="r" t="t"/>
              <a:pathLst>
                <a:path extrusionOk="0" h="85" w="73">
                  <a:moveTo>
                    <a:pt x="6" y="0"/>
                  </a:moveTo>
                  <a:cubicBezTo>
                    <a:pt x="0" y="0"/>
                    <a:pt x="1" y="15"/>
                    <a:pt x="16" y="56"/>
                  </a:cubicBezTo>
                  <a:cubicBezTo>
                    <a:pt x="7" y="82"/>
                    <a:pt x="60" y="65"/>
                    <a:pt x="51" y="82"/>
                  </a:cubicBezTo>
                  <a:cubicBezTo>
                    <a:pt x="54" y="84"/>
                    <a:pt x="56" y="85"/>
                    <a:pt x="57" y="85"/>
                  </a:cubicBezTo>
                  <a:cubicBezTo>
                    <a:pt x="73" y="85"/>
                    <a:pt x="21"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28"/>
            <p:cNvSpPr/>
            <p:nvPr/>
          </p:nvSpPr>
          <p:spPr>
            <a:xfrm>
              <a:off x="2085344" y="4965590"/>
              <a:ext cx="6533" cy="5680"/>
            </a:xfrm>
            <a:custGeom>
              <a:rect b="b" l="l" r="r" t="t"/>
              <a:pathLst>
                <a:path extrusionOk="0" h="54" w="37">
                  <a:moveTo>
                    <a:pt x="1" y="1"/>
                  </a:moveTo>
                  <a:lnTo>
                    <a:pt x="1" y="54"/>
                  </a:lnTo>
                  <a:lnTo>
                    <a:pt x="36" y="36"/>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28"/>
            <p:cNvSpPr/>
            <p:nvPr/>
          </p:nvSpPr>
          <p:spPr>
            <a:xfrm>
              <a:off x="2080754" y="4922883"/>
              <a:ext cx="3178" cy="13148"/>
            </a:xfrm>
            <a:custGeom>
              <a:rect b="b" l="l" r="r" t="t"/>
              <a:pathLst>
                <a:path extrusionOk="0" h="125" w="18">
                  <a:moveTo>
                    <a:pt x="0" y="1"/>
                  </a:moveTo>
                  <a:lnTo>
                    <a:pt x="0" y="98"/>
                  </a:lnTo>
                  <a:cubicBezTo>
                    <a:pt x="9" y="98"/>
                    <a:pt x="18" y="107"/>
                    <a:pt x="18" y="124"/>
                  </a:cubicBezTo>
                  <a:cubicBezTo>
                    <a:pt x="18" y="63"/>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28"/>
            <p:cNvSpPr/>
            <p:nvPr/>
          </p:nvSpPr>
          <p:spPr>
            <a:xfrm>
              <a:off x="2083755" y="4935927"/>
              <a:ext cx="3355" cy="7574"/>
            </a:xfrm>
            <a:custGeom>
              <a:rect b="b" l="l" r="r" t="t"/>
              <a:pathLst>
                <a:path extrusionOk="0" h="72" w="19">
                  <a:moveTo>
                    <a:pt x="1" y="0"/>
                  </a:moveTo>
                  <a:lnTo>
                    <a:pt x="1" y="0"/>
                  </a:lnTo>
                  <a:cubicBezTo>
                    <a:pt x="10" y="27"/>
                    <a:pt x="10" y="53"/>
                    <a:pt x="19" y="71"/>
                  </a:cubicBezTo>
                  <a:cubicBezTo>
                    <a:pt x="19" y="53"/>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28"/>
            <p:cNvSpPr/>
            <p:nvPr/>
          </p:nvSpPr>
          <p:spPr>
            <a:xfrm>
              <a:off x="2080754" y="4948970"/>
              <a:ext cx="1766" cy="9362"/>
            </a:xfrm>
            <a:custGeom>
              <a:rect b="b" l="l" r="r" t="t"/>
              <a:pathLst>
                <a:path extrusionOk="0" h="89" w="10">
                  <a:moveTo>
                    <a:pt x="0" y="0"/>
                  </a:moveTo>
                  <a:lnTo>
                    <a:pt x="0" y="88"/>
                  </a:lnTo>
                  <a:lnTo>
                    <a:pt x="9"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28"/>
            <p:cNvSpPr/>
            <p:nvPr/>
          </p:nvSpPr>
          <p:spPr>
            <a:xfrm>
              <a:off x="2037321" y="4809491"/>
              <a:ext cx="10770" cy="10939"/>
            </a:xfrm>
            <a:custGeom>
              <a:rect b="b" l="l" r="r" t="t"/>
              <a:pathLst>
                <a:path extrusionOk="0" h="104" w="61">
                  <a:moveTo>
                    <a:pt x="14" y="0"/>
                  </a:moveTo>
                  <a:cubicBezTo>
                    <a:pt x="6" y="0"/>
                    <a:pt x="1" y="32"/>
                    <a:pt x="17" y="63"/>
                  </a:cubicBezTo>
                  <a:cubicBezTo>
                    <a:pt x="31" y="78"/>
                    <a:pt x="45" y="104"/>
                    <a:pt x="55" y="104"/>
                  </a:cubicBezTo>
                  <a:cubicBezTo>
                    <a:pt x="57" y="104"/>
                    <a:pt x="59" y="102"/>
                    <a:pt x="61" y="99"/>
                  </a:cubicBezTo>
                  <a:lnTo>
                    <a:pt x="17" y="2"/>
                  </a:lnTo>
                  <a:cubicBezTo>
                    <a:pt x="16" y="1"/>
                    <a:pt x="15" y="0"/>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28"/>
            <p:cNvSpPr/>
            <p:nvPr/>
          </p:nvSpPr>
          <p:spPr>
            <a:xfrm>
              <a:off x="2035555" y="4848620"/>
              <a:ext cx="9534" cy="5680"/>
            </a:xfrm>
            <a:custGeom>
              <a:rect b="b" l="l" r="r" t="t"/>
              <a:pathLst>
                <a:path extrusionOk="0" h="54" w="54">
                  <a:moveTo>
                    <a:pt x="53" y="0"/>
                  </a:moveTo>
                  <a:lnTo>
                    <a:pt x="0" y="9"/>
                  </a:lnTo>
                  <a:lnTo>
                    <a:pt x="27" y="53"/>
                  </a:lnTo>
                  <a:cubicBezTo>
                    <a:pt x="35" y="18"/>
                    <a:pt x="35" y="18"/>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28"/>
            <p:cNvSpPr/>
            <p:nvPr/>
          </p:nvSpPr>
          <p:spPr>
            <a:xfrm>
              <a:off x="2016134" y="4817800"/>
              <a:ext cx="10593" cy="10624"/>
            </a:xfrm>
            <a:custGeom>
              <a:rect b="b" l="l" r="r" t="t"/>
              <a:pathLst>
                <a:path extrusionOk="0" h="101" w="60">
                  <a:moveTo>
                    <a:pt x="5" y="0"/>
                  </a:moveTo>
                  <a:cubicBezTo>
                    <a:pt x="0" y="0"/>
                    <a:pt x="1" y="14"/>
                    <a:pt x="13" y="55"/>
                  </a:cubicBezTo>
                  <a:cubicBezTo>
                    <a:pt x="25" y="55"/>
                    <a:pt x="46" y="101"/>
                    <a:pt x="54" y="101"/>
                  </a:cubicBezTo>
                  <a:cubicBezTo>
                    <a:pt x="58" y="101"/>
                    <a:pt x="60" y="91"/>
                    <a:pt x="57" y="64"/>
                  </a:cubicBezTo>
                  <a:cubicBezTo>
                    <a:pt x="45" y="58"/>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28"/>
            <p:cNvSpPr/>
            <p:nvPr/>
          </p:nvSpPr>
          <p:spPr>
            <a:xfrm>
              <a:off x="1946571" y="4670327"/>
              <a:ext cx="15890" cy="3787"/>
            </a:xfrm>
            <a:custGeom>
              <a:rect b="b" l="l" r="r" t="t"/>
              <a:pathLst>
                <a:path extrusionOk="0" h="36" w="90">
                  <a:moveTo>
                    <a:pt x="89" y="0"/>
                  </a:moveTo>
                  <a:lnTo>
                    <a:pt x="1" y="18"/>
                  </a:lnTo>
                  <a:lnTo>
                    <a:pt x="19" y="35"/>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28"/>
            <p:cNvSpPr/>
            <p:nvPr/>
          </p:nvSpPr>
          <p:spPr>
            <a:xfrm>
              <a:off x="1770544" y="4586807"/>
              <a:ext cx="26660" cy="8310"/>
            </a:xfrm>
            <a:custGeom>
              <a:rect b="b" l="l" r="r" t="t"/>
              <a:pathLst>
                <a:path extrusionOk="0" h="79" w="151">
                  <a:moveTo>
                    <a:pt x="24" y="0"/>
                  </a:moveTo>
                  <a:cubicBezTo>
                    <a:pt x="8" y="0"/>
                    <a:pt x="0" y="11"/>
                    <a:pt x="0" y="44"/>
                  </a:cubicBezTo>
                  <a:cubicBezTo>
                    <a:pt x="22" y="63"/>
                    <a:pt x="35" y="69"/>
                    <a:pt x="45" y="69"/>
                  </a:cubicBezTo>
                  <a:cubicBezTo>
                    <a:pt x="60" y="69"/>
                    <a:pt x="64" y="53"/>
                    <a:pt x="79" y="53"/>
                  </a:cubicBezTo>
                  <a:cubicBezTo>
                    <a:pt x="89" y="53"/>
                    <a:pt x="102" y="59"/>
                    <a:pt x="124" y="79"/>
                  </a:cubicBezTo>
                  <a:cubicBezTo>
                    <a:pt x="150" y="79"/>
                    <a:pt x="62" y="17"/>
                    <a:pt x="88" y="17"/>
                  </a:cubicBezTo>
                  <a:cubicBezTo>
                    <a:pt x="59" y="9"/>
                    <a:pt x="38"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28"/>
            <p:cNvSpPr/>
            <p:nvPr/>
          </p:nvSpPr>
          <p:spPr>
            <a:xfrm>
              <a:off x="1786081" y="4588595"/>
              <a:ext cx="7945" cy="947"/>
            </a:xfrm>
            <a:custGeom>
              <a:rect b="b" l="l" r="r" t="t"/>
              <a:pathLst>
                <a:path extrusionOk="0" h="9" w="45">
                  <a:moveTo>
                    <a:pt x="0" y="0"/>
                  </a:moveTo>
                  <a:cubicBezTo>
                    <a:pt x="18" y="9"/>
                    <a:pt x="27" y="9"/>
                    <a:pt x="45"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28"/>
            <p:cNvSpPr/>
            <p:nvPr/>
          </p:nvSpPr>
          <p:spPr>
            <a:xfrm>
              <a:off x="91488" y="5343636"/>
              <a:ext cx="4767" cy="8520"/>
            </a:xfrm>
            <a:custGeom>
              <a:rect b="b" l="l" r="r" t="t"/>
              <a:pathLst>
                <a:path extrusionOk="0" h="81" w="27">
                  <a:moveTo>
                    <a:pt x="9" y="1"/>
                  </a:moveTo>
                  <a:lnTo>
                    <a:pt x="0" y="80"/>
                  </a:lnTo>
                  <a:lnTo>
                    <a:pt x="0" y="80"/>
                  </a:lnTo>
                  <a:lnTo>
                    <a:pt x="27"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28"/>
            <p:cNvSpPr/>
            <p:nvPr/>
          </p:nvSpPr>
          <p:spPr>
            <a:xfrm>
              <a:off x="96078" y="5359414"/>
              <a:ext cx="9534" cy="7574"/>
            </a:xfrm>
            <a:custGeom>
              <a:rect b="b" l="l" r="r" t="t"/>
              <a:pathLst>
                <a:path extrusionOk="0" h="72" w="54">
                  <a:moveTo>
                    <a:pt x="54" y="1"/>
                  </a:moveTo>
                  <a:lnTo>
                    <a:pt x="1" y="27"/>
                  </a:lnTo>
                  <a:lnTo>
                    <a:pt x="54" y="71"/>
                  </a:lnTo>
                  <a:cubicBezTo>
                    <a:pt x="54" y="54"/>
                    <a:pt x="45" y="18"/>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28"/>
            <p:cNvSpPr/>
            <p:nvPr/>
          </p:nvSpPr>
          <p:spPr>
            <a:xfrm>
              <a:off x="961384" y="4525377"/>
              <a:ext cx="11123" cy="3787"/>
            </a:xfrm>
            <a:custGeom>
              <a:rect b="b" l="l" r="r" t="t"/>
              <a:pathLst>
                <a:path extrusionOk="0" h="36" w="63">
                  <a:moveTo>
                    <a:pt x="0" y="1"/>
                  </a:moveTo>
                  <a:lnTo>
                    <a:pt x="62" y="36"/>
                  </a:lnTo>
                  <a:lnTo>
                    <a:pt x="62" y="18"/>
                  </a:lnTo>
                  <a:cubicBezTo>
                    <a:pt x="53" y="9"/>
                    <a:pt x="36"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28"/>
            <p:cNvSpPr/>
            <p:nvPr/>
          </p:nvSpPr>
          <p:spPr>
            <a:xfrm>
              <a:off x="789947" y="4522642"/>
              <a:ext cx="6356" cy="5680"/>
            </a:xfrm>
            <a:custGeom>
              <a:rect b="b" l="l" r="r" t="t"/>
              <a:pathLst>
                <a:path extrusionOk="0" h="54" w="36">
                  <a:moveTo>
                    <a:pt x="0" y="0"/>
                  </a:moveTo>
                  <a:lnTo>
                    <a:pt x="18" y="53"/>
                  </a:lnTo>
                  <a:lnTo>
                    <a:pt x="3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28"/>
            <p:cNvSpPr/>
            <p:nvPr/>
          </p:nvSpPr>
          <p:spPr>
            <a:xfrm>
              <a:off x="658235" y="4550517"/>
              <a:ext cx="19598" cy="4733"/>
            </a:xfrm>
            <a:custGeom>
              <a:rect b="b" l="l" r="r" t="t"/>
              <a:pathLst>
                <a:path extrusionOk="0" h="45" w="111">
                  <a:moveTo>
                    <a:pt x="110" y="0"/>
                  </a:moveTo>
                  <a:lnTo>
                    <a:pt x="110" y="0"/>
                  </a:lnTo>
                  <a:cubicBezTo>
                    <a:pt x="103" y="3"/>
                    <a:pt x="95" y="7"/>
                    <a:pt x="87" y="11"/>
                  </a:cubicBezTo>
                  <a:lnTo>
                    <a:pt x="87" y="11"/>
                  </a:lnTo>
                  <a:cubicBezTo>
                    <a:pt x="95" y="9"/>
                    <a:pt x="103" y="5"/>
                    <a:pt x="110" y="0"/>
                  </a:cubicBezTo>
                  <a:close/>
                  <a:moveTo>
                    <a:pt x="87" y="11"/>
                  </a:moveTo>
                  <a:cubicBezTo>
                    <a:pt x="42" y="27"/>
                    <a:pt x="1" y="6"/>
                    <a:pt x="31" y="44"/>
                  </a:cubicBezTo>
                  <a:cubicBezTo>
                    <a:pt x="50" y="38"/>
                    <a:pt x="69" y="23"/>
                    <a:pt x="87"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28"/>
            <p:cNvSpPr/>
            <p:nvPr/>
          </p:nvSpPr>
          <p:spPr>
            <a:xfrm>
              <a:off x="1963167" y="5350683"/>
              <a:ext cx="8651" cy="4207"/>
            </a:xfrm>
            <a:custGeom>
              <a:rect b="b" l="l" r="r" t="t"/>
              <a:pathLst>
                <a:path extrusionOk="0" h="40" w="49">
                  <a:moveTo>
                    <a:pt x="16" y="1"/>
                  </a:moveTo>
                  <a:cubicBezTo>
                    <a:pt x="7" y="1"/>
                    <a:pt x="0" y="4"/>
                    <a:pt x="4" y="4"/>
                  </a:cubicBezTo>
                  <a:cubicBezTo>
                    <a:pt x="4" y="40"/>
                    <a:pt x="39" y="22"/>
                    <a:pt x="48" y="31"/>
                  </a:cubicBezTo>
                  <a:cubicBezTo>
                    <a:pt x="43" y="6"/>
                    <a:pt x="27" y="1"/>
                    <a:pt x="1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28"/>
            <p:cNvSpPr/>
            <p:nvPr/>
          </p:nvSpPr>
          <p:spPr>
            <a:xfrm>
              <a:off x="1948160" y="5296301"/>
              <a:ext cx="6533" cy="6627"/>
            </a:xfrm>
            <a:custGeom>
              <a:rect b="b" l="l" r="r" t="t"/>
              <a:pathLst>
                <a:path extrusionOk="0" h="63" w="37">
                  <a:moveTo>
                    <a:pt x="1" y="0"/>
                  </a:moveTo>
                  <a:lnTo>
                    <a:pt x="18" y="53"/>
                  </a:lnTo>
                  <a:lnTo>
                    <a:pt x="36" y="6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28"/>
            <p:cNvSpPr/>
            <p:nvPr/>
          </p:nvSpPr>
          <p:spPr>
            <a:xfrm>
              <a:off x="1940391" y="5256330"/>
              <a:ext cx="15714" cy="29873"/>
            </a:xfrm>
            <a:custGeom>
              <a:rect b="b" l="l" r="r" t="t"/>
              <a:pathLst>
                <a:path extrusionOk="0" h="284" w="89">
                  <a:moveTo>
                    <a:pt x="54" y="1"/>
                  </a:moveTo>
                  <a:lnTo>
                    <a:pt x="54" y="1"/>
                  </a:lnTo>
                  <a:cubicBezTo>
                    <a:pt x="1" y="45"/>
                    <a:pt x="71" y="160"/>
                    <a:pt x="54" y="239"/>
                  </a:cubicBezTo>
                  <a:lnTo>
                    <a:pt x="36" y="248"/>
                  </a:lnTo>
                  <a:lnTo>
                    <a:pt x="89" y="283"/>
                  </a:lnTo>
                  <a:cubicBezTo>
                    <a:pt x="80" y="186"/>
                    <a:pt x="45" y="71"/>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28"/>
            <p:cNvSpPr/>
            <p:nvPr/>
          </p:nvSpPr>
          <p:spPr>
            <a:xfrm>
              <a:off x="1967758" y="5230874"/>
              <a:ext cx="4061" cy="6101"/>
            </a:xfrm>
            <a:custGeom>
              <a:rect b="b" l="l" r="r" t="t"/>
              <a:pathLst>
                <a:path extrusionOk="0" h="58" w="23">
                  <a:moveTo>
                    <a:pt x="1" y="1"/>
                  </a:moveTo>
                  <a:cubicBezTo>
                    <a:pt x="1" y="1"/>
                    <a:pt x="5" y="11"/>
                    <a:pt x="13" y="57"/>
                  </a:cubicBezTo>
                  <a:cubicBezTo>
                    <a:pt x="13" y="57"/>
                    <a:pt x="22" y="57"/>
                    <a:pt x="22" y="48"/>
                  </a:cubicBezTo>
                  <a:cubicBezTo>
                    <a:pt x="22" y="40"/>
                    <a:pt x="22" y="31"/>
                    <a:pt x="22" y="4"/>
                  </a:cubicBezTo>
                  <a:cubicBezTo>
                    <a:pt x="18" y="7"/>
                    <a:pt x="15" y="8"/>
                    <a:pt x="13" y="8"/>
                  </a:cubicBezTo>
                  <a:cubicBezTo>
                    <a:pt x="5" y="8"/>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28"/>
            <p:cNvSpPr/>
            <p:nvPr/>
          </p:nvSpPr>
          <p:spPr>
            <a:xfrm>
              <a:off x="1971642" y="5235292"/>
              <a:ext cx="1942" cy="2314"/>
            </a:xfrm>
            <a:custGeom>
              <a:rect b="b" l="l" r="r" t="t"/>
              <a:pathLst>
                <a:path extrusionOk="0" h="22" w="11">
                  <a:moveTo>
                    <a:pt x="6" y="0"/>
                  </a:moveTo>
                  <a:cubicBezTo>
                    <a:pt x="5" y="0"/>
                    <a:pt x="3" y="2"/>
                    <a:pt x="0" y="6"/>
                  </a:cubicBezTo>
                  <a:cubicBezTo>
                    <a:pt x="0" y="17"/>
                    <a:pt x="1" y="21"/>
                    <a:pt x="3" y="21"/>
                  </a:cubicBezTo>
                  <a:cubicBezTo>
                    <a:pt x="6" y="21"/>
                    <a:pt x="11"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28"/>
            <p:cNvSpPr/>
            <p:nvPr/>
          </p:nvSpPr>
          <p:spPr>
            <a:xfrm>
              <a:off x="1966875" y="5210257"/>
              <a:ext cx="7945" cy="9993"/>
            </a:xfrm>
            <a:custGeom>
              <a:rect b="b" l="l" r="r" t="t"/>
              <a:pathLst>
                <a:path extrusionOk="0" h="95" w="45">
                  <a:moveTo>
                    <a:pt x="27" y="0"/>
                  </a:moveTo>
                  <a:cubicBezTo>
                    <a:pt x="19" y="0"/>
                    <a:pt x="10" y="14"/>
                    <a:pt x="1" y="33"/>
                  </a:cubicBezTo>
                  <a:lnTo>
                    <a:pt x="27" y="94"/>
                  </a:lnTo>
                  <a:cubicBezTo>
                    <a:pt x="35" y="79"/>
                    <a:pt x="36" y="38"/>
                    <a:pt x="42" y="38"/>
                  </a:cubicBezTo>
                  <a:cubicBezTo>
                    <a:pt x="43" y="38"/>
                    <a:pt x="44" y="39"/>
                    <a:pt x="45" y="41"/>
                  </a:cubicBezTo>
                  <a:cubicBezTo>
                    <a:pt x="41" y="12"/>
                    <a:pt x="34" y="0"/>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28"/>
            <p:cNvSpPr/>
            <p:nvPr/>
          </p:nvSpPr>
          <p:spPr>
            <a:xfrm>
              <a:off x="1959106" y="5208048"/>
              <a:ext cx="1766" cy="3787"/>
            </a:xfrm>
            <a:custGeom>
              <a:rect b="b" l="l" r="r" t="t"/>
              <a:pathLst>
                <a:path extrusionOk="0" h="36" w="10">
                  <a:moveTo>
                    <a:pt x="1" y="1"/>
                  </a:moveTo>
                  <a:lnTo>
                    <a:pt x="9" y="36"/>
                  </a:lnTo>
                  <a:cubicBezTo>
                    <a:pt x="9" y="27"/>
                    <a:pt x="9"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28"/>
            <p:cNvSpPr/>
            <p:nvPr/>
          </p:nvSpPr>
          <p:spPr>
            <a:xfrm>
              <a:off x="1954869" y="5211730"/>
              <a:ext cx="9004" cy="6627"/>
            </a:xfrm>
            <a:custGeom>
              <a:rect b="b" l="l" r="r" t="t"/>
              <a:pathLst>
                <a:path extrusionOk="0" h="63" w="51">
                  <a:moveTo>
                    <a:pt x="33" y="1"/>
                  </a:moveTo>
                  <a:lnTo>
                    <a:pt x="33" y="1"/>
                  </a:lnTo>
                  <a:cubicBezTo>
                    <a:pt x="25" y="9"/>
                    <a:pt x="0" y="10"/>
                    <a:pt x="37" y="25"/>
                  </a:cubicBezTo>
                  <a:lnTo>
                    <a:pt x="37" y="25"/>
                  </a:lnTo>
                  <a:cubicBezTo>
                    <a:pt x="37" y="25"/>
                    <a:pt x="36" y="25"/>
                    <a:pt x="36" y="25"/>
                  </a:cubicBezTo>
                  <a:cubicBezTo>
                    <a:pt x="30" y="25"/>
                    <a:pt x="44" y="41"/>
                    <a:pt x="51" y="63"/>
                  </a:cubicBezTo>
                  <a:lnTo>
                    <a:pt x="41" y="27"/>
                  </a:lnTo>
                  <a:lnTo>
                    <a:pt x="41" y="27"/>
                  </a:lnTo>
                  <a:cubicBezTo>
                    <a:pt x="41" y="27"/>
                    <a:pt x="42" y="27"/>
                    <a:pt x="42" y="27"/>
                  </a:cubicBezTo>
                  <a:cubicBezTo>
                    <a:pt x="42" y="27"/>
                    <a:pt x="41" y="27"/>
                    <a:pt x="41" y="27"/>
                  </a:cubicBezTo>
                  <a:lnTo>
                    <a:pt x="41" y="27"/>
                  </a:lnTo>
                  <a:lnTo>
                    <a:pt x="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28"/>
            <p:cNvSpPr/>
            <p:nvPr/>
          </p:nvSpPr>
          <p:spPr>
            <a:xfrm>
              <a:off x="1955928" y="5221933"/>
              <a:ext cx="8828" cy="10729"/>
            </a:xfrm>
            <a:custGeom>
              <a:rect b="b" l="l" r="r" t="t"/>
              <a:pathLst>
                <a:path extrusionOk="0" h="102" w="50">
                  <a:moveTo>
                    <a:pt x="45" y="1"/>
                  </a:moveTo>
                  <a:cubicBezTo>
                    <a:pt x="33" y="25"/>
                    <a:pt x="29" y="52"/>
                    <a:pt x="20" y="52"/>
                  </a:cubicBezTo>
                  <a:cubicBezTo>
                    <a:pt x="16" y="52"/>
                    <a:pt x="10" y="45"/>
                    <a:pt x="1" y="27"/>
                  </a:cubicBezTo>
                  <a:lnTo>
                    <a:pt x="1" y="27"/>
                  </a:lnTo>
                  <a:cubicBezTo>
                    <a:pt x="9" y="78"/>
                    <a:pt x="20" y="101"/>
                    <a:pt x="29" y="101"/>
                  </a:cubicBezTo>
                  <a:cubicBezTo>
                    <a:pt x="41" y="101"/>
                    <a:pt x="50" y="6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28"/>
            <p:cNvSpPr/>
            <p:nvPr/>
          </p:nvSpPr>
          <p:spPr>
            <a:xfrm>
              <a:off x="1935801" y="5254541"/>
              <a:ext cx="6356" cy="8415"/>
            </a:xfrm>
            <a:custGeom>
              <a:rect b="b" l="l" r="r" t="t"/>
              <a:pathLst>
                <a:path extrusionOk="0" h="80" w="36">
                  <a:moveTo>
                    <a:pt x="18" y="0"/>
                  </a:moveTo>
                  <a:lnTo>
                    <a:pt x="0" y="44"/>
                  </a:lnTo>
                  <a:lnTo>
                    <a:pt x="27" y="79"/>
                  </a:lnTo>
                  <a:cubicBezTo>
                    <a:pt x="18" y="62"/>
                    <a:pt x="35"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28"/>
            <p:cNvSpPr/>
            <p:nvPr/>
          </p:nvSpPr>
          <p:spPr>
            <a:xfrm>
              <a:off x="1959106" y="5173652"/>
              <a:ext cx="7945" cy="7574"/>
            </a:xfrm>
            <a:custGeom>
              <a:rect b="b" l="l" r="r" t="t"/>
              <a:pathLst>
                <a:path extrusionOk="0" h="72" w="45">
                  <a:moveTo>
                    <a:pt x="45" y="1"/>
                  </a:moveTo>
                  <a:cubicBezTo>
                    <a:pt x="27" y="1"/>
                    <a:pt x="9" y="27"/>
                    <a:pt x="1" y="36"/>
                  </a:cubicBezTo>
                  <a:lnTo>
                    <a:pt x="18" y="71"/>
                  </a:lnTo>
                  <a:cubicBezTo>
                    <a:pt x="18" y="54"/>
                    <a:pt x="27"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28"/>
            <p:cNvSpPr/>
            <p:nvPr/>
          </p:nvSpPr>
          <p:spPr>
            <a:xfrm>
              <a:off x="1952927" y="5169970"/>
              <a:ext cx="6356" cy="6942"/>
            </a:xfrm>
            <a:custGeom>
              <a:rect b="b" l="l" r="r" t="t"/>
              <a:pathLst>
                <a:path extrusionOk="0" h="66" w="36">
                  <a:moveTo>
                    <a:pt x="0" y="1"/>
                  </a:moveTo>
                  <a:cubicBezTo>
                    <a:pt x="7" y="50"/>
                    <a:pt x="14" y="65"/>
                    <a:pt x="26" y="65"/>
                  </a:cubicBezTo>
                  <a:cubicBezTo>
                    <a:pt x="29" y="65"/>
                    <a:pt x="32" y="64"/>
                    <a:pt x="36" y="62"/>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28"/>
            <p:cNvSpPr/>
            <p:nvPr/>
          </p:nvSpPr>
          <p:spPr>
            <a:xfrm>
              <a:off x="1946571" y="5205313"/>
              <a:ext cx="9534" cy="13043"/>
            </a:xfrm>
            <a:custGeom>
              <a:rect b="b" l="l" r="r" t="t"/>
              <a:pathLst>
                <a:path extrusionOk="0" h="124" w="54">
                  <a:moveTo>
                    <a:pt x="1" y="0"/>
                  </a:moveTo>
                  <a:lnTo>
                    <a:pt x="1" y="18"/>
                  </a:lnTo>
                  <a:lnTo>
                    <a:pt x="54" y="12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28"/>
            <p:cNvSpPr/>
            <p:nvPr/>
          </p:nvSpPr>
          <p:spPr>
            <a:xfrm>
              <a:off x="1959106" y="5143989"/>
              <a:ext cx="9534" cy="6627"/>
            </a:xfrm>
            <a:custGeom>
              <a:rect b="b" l="l" r="r" t="t"/>
              <a:pathLst>
                <a:path extrusionOk="0" h="63" w="54">
                  <a:moveTo>
                    <a:pt x="1" y="0"/>
                  </a:moveTo>
                  <a:lnTo>
                    <a:pt x="18" y="27"/>
                  </a:lnTo>
                  <a:lnTo>
                    <a:pt x="53" y="62"/>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28"/>
            <p:cNvSpPr/>
            <p:nvPr/>
          </p:nvSpPr>
          <p:spPr>
            <a:xfrm>
              <a:off x="1957517" y="5115167"/>
              <a:ext cx="9534" cy="14726"/>
            </a:xfrm>
            <a:custGeom>
              <a:rect b="b" l="l" r="r" t="t"/>
              <a:pathLst>
                <a:path extrusionOk="0" h="140" w="54">
                  <a:moveTo>
                    <a:pt x="1" y="1"/>
                  </a:moveTo>
                  <a:lnTo>
                    <a:pt x="1" y="1"/>
                  </a:lnTo>
                  <a:cubicBezTo>
                    <a:pt x="10" y="36"/>
                    <a:pt x="18" y="80"/>
                    <a:pt x="1" y="133"/>
                  </a:cubicBezTo>
                  <a:cubicBezTo>
                    <a:pt x="5" y="137"/>
                    <a:pt x="9" y="139"/>
                    <a:pt x="12" y="139"/>
                  </a:cubicBezTo>
                  <a:cubicBezTo>
                    <a:pt x="27" y="139"/>
                    <a:pt x="35" y="109"/>
                    <a:pt x="46" y="109"/>
                  </a:cubicBezTo>
                  <a:cubicBezTo>
                    <a:pt x="48" y="109"/>
                    <a:pt x="51" y="111"/>
                    <a:pt x="54" y="115"/>
                  </a:cubicBezTo>
                  <a:cubicBezTo>
                    <a:pt x="45" y="71"/>
                    <a:pt x="18"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28"/>
            <p:cNvSpPr/>
            <p:nvPr/>
          </p:nvSpPr>
          <p:spPr>
            <a:xfrm>
              <a:off x="1951338" y="5109592"/>
              <a:ext cx="6356" cy="5680"/>
            </a:xfrm>
            <a:custGeom>
              <a:rect b="b" l="l" r="r" t="t"/>
              <a:pathLst>
                <a:path extrusionOk="0" h="54" w="36">
                  <a:moveTo>
                    <a:pt x="0" y="1"/>
                  </a:moveTo>
                  <a:cubicBezTo>
                    <a:pt x="9" y="18"/>
                    <a:pt x="18" y="36"/>
                    <a:pt x="36" y="54"/>
                  </a:cubicBezTo>
                  <a:cubicBezTo>
                    <a:pt x="27" y="36"/>
                    <a:pt x="9"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28"/>
            <p:cNvSpPr/>
            <p:nvPr/>
          </p:nvSpPr>
          <p:spPr>
            <a:xfrm>
              <a:off x="1951338" y="5152299"/>
              <a:ext cx="6356" cy="5680"/>
            </a:xfrm>
            <a:custGeom>
              <a:rect b="b" l="l" r="r" t="t"/>
              <a:pathLst>
                <a:path extrusionOk="0" h="54" w="36">
                  <a:moveTo>
                    <a:pt x="36" y="1"/>
                  </a:moveTo>
                  <a:lnTo>
                    <a:pt x="0" y="27"/>
                  </a:lnTo>
                  <a:cubicBezTo>
                    <a:pt x="9" y="36"/>
                    <a:pt x="9" y="45"/>
                    <a:pt x="9" y="54"/>
                  </a:cubicBezTo>
                  <a:cubicBezTo>
                    <a:pt x="9" y="54"/>
                    <a:pt x="36" y="36"/>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28"/>
            <p:cNvSpPr/>
            <p:nvPr/>
          </p:nvSpPr>
          <p:spPr>
            <a:xfrm>
              <a:off x="1951338" y="5149564"/>
              <a:ext cx="177" cy="5680"/>
            </a:xfrm>
            <a:custGeom>
              <a:rect b="b" l="l" r="r" t="t"/>
              <a:pathLst>
                <a:path extrusionOk="0" h="54" w="1">
                  <a:moveTo>
                    <a:pt x="0" y="53"/>
                  </a:moveTo>
                  <a:lnTo>
                    <a:pt x="0" y="53"/>
                  </a:lnTo>
                  <a:cubicBezTo>
                    <a:pt x="0" y="27"/>
                    <a:pt x="0" y="9"/>
                    <a:pt x="0" y="0"/>
                  </a:cubicBezTo>
                  <a:cubicBezTo>
                    <a:pt x="0" y="9"/>
                    <a:pt x="0" y="27"/>
                    <a:pt x="0" y="5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28"/>
            <p:cNvSpPr/>
            <p:nvPr/>
          </p:nvSpPr>
          <p:spPr>
            <a:xfrm>
              <a:off x="1951338" y="5157874"/>
              <a:ext cx="1766" cy="1052"/>
            </a:xfrm>
            <a:custGeom>
              <a:rect b="b" l="l" r="r" t="t"/>
              <a:pathLst>
                <a:path extrusionOk="0" h="10" w="10">
                  <a:moveTo>
                    <a:pt x="9" y="1"/>
                  </a:moveTo>
                  <a:cubicBezTo>
                    <a:pt x="0" y="10"/>
                    <a:pt x="0" y="10"/>
                    <a:pt x="9"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28"/>
            <p:cNvSpPr/>
            <p:nvPr/>
          </p:nvSpPr>
          <p:spPr>
            <a:xfrm>
              <a:off x="1935801" y="5181225"/>
              <a:ext cx="14125" cy="7468"/>
            </a:xfrm>
            <a:custGeom>
              <a:rect b="b" l="l" r="r" t="t"/>
              <a:pathLst>
                <a:path extrusionOk="0" h="71" w="80">
                  <a:moveTo>
                    <a:pt x="25" y="1"/>
                  </a:moveTo>
                  <a:cubicBezTo>
                    <a:pt x="17" y="1"/>
                    <a:pt x="8" y="10"/>
                    <a:pt x="0" y="35"/>
                  </a:cubicBezTo>
                  <a:cubicBezTo>
                    <a:pt x="8" y="42"/>
                    <a:pt x="14" y="44"/>
                    <a:pt x="21" y="44"/>
                  </a:cubicBezTo>
                  <a:cubicBezTo>
                    <a:pt x="28" y="44"/>
                    <a:pt x="34" y="42"/>
                    <a:pt x="41" y="42"/>
                  </a:cubicBezTo>
                  <a:cubicBezTo>
                    <a:pt x="51" y="42"/>
                    <a:pt x="62" y="46"/>
                    <a:pt x="75" y="64"/>
                  </a:cubicBezTo>
                  <a:lnTo>
                    <a:pt x="75" y="64"/>
                  </a:lnTo>
                  <a:cubicBezTo>
                    <a:pt x="58" y="39"/>
                    <a:pt x="42" y="1"/>
                    <a:pt x="25" y="1"/>
                  </a:cubicBezTo>
                  <a:close/>
                  <a:moveTo>
                    <a:pt x="75" y="64"/>
                  </a:moveTo>
                  <a:cubicBezTo>
                    <a:pt x="77" y="66"/>
                    <a:pt x="78" y="68"/>
                    <a:pt x="80" y="70"/>
                  </a:cubicBezTo>
                  <a:cubicBezTo>
                    <a:pt x="78" y="68"/>
                    <a:pt x="77" y="66"/>
                    <a:pt x="75" y="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28"/>
            <p:cNvSpPr/>
            <p:nvPr/>
          </p:nvSpPr>
          <p:spPr>
            <a:xfrm>
              <a:off x="1945158" y="5162502"/>
              <a:ext cx="6356" cy="8520"/>
            </a:xfrm>
            <a:custGeom>
              <a:rect b="b" l="l" r="r" t="t"/>
              <a:pathLst>
                <a:path extrusionOk="0" h="81" w="36">
                  <a:moveTo>
                    <a:pt x="0" y="1"/>
                  </a:moveTo>
                  <a:lnTo>
                    <a:pt x="0" y="72"/>
                  </a:lnTo>
                  <a:cubicBezTo>
                    <a:pt x="5" y="72"/>
                    <a:pt x="10" y="66"/>
                    <a:pt x="17" y="66"/>
                  </a:cubicBezTo>
                  <a:cubicBezTo>
                    <a:pt x="22" y="66"/>
                    <a:pt x="28" y="69"/>
                    <a:pt x="35" y="8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28"/>
            <p:cNvSpPr/>
            <p:nvPr/>
          </p:nvSpPr>
          <p:spPr>
            <a:xfrm>
              <a:off x="1941980" y="5158820"/>
              <a:ext cx="3355" cy="3787"/>
            </a:xfrm>
            <a:custGeom>
              <a:rect b="b" l="l" r="r" t="t"/>
              <a:pathLst>
                <a:path extrusionOk="0" h="36" w="19">
                  <a:moveTo>
                    <a:pt x="0" y="1"/>
                  </a:moveTo>
                  <a:lnTo>
                    <a:pt x="18" y="36"/>
                  </a:lnTo>
                  <a:lnTo>
                    <a:pt x="18" y="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28"/>
            <p:cNvSpPr/>
            <p:nvPr/>
          </p:nvSpPr>
          <p:spPr>
            <a:xfrm>
              <a:off x="1941980" y="5112432"/>
              <a:ext cx="6356" cy="13464"/>
            </a:xfrm>
            <a:custGeom>
              <a:rect b="b" l="l" r="r" t="t"/>
              <a:pathLst>
                <a:path extrusionOk="0" h="128" w="36">
                  <a:moveTo>
                    <a:pt x="0" y="0"/>
                  </a:moveTo>
                  <a:cubicBezTo>
                    <a:pt x="0" y="35"/>
                    <a:pt x="0" y="80"/>
                    <a:pt x="9" y="124"/>
                  </a:cubicBezTo>
                  <a:cubicBezTo>
                    <a:pt x="13" y="124"/>
                    <a:pt x="19" y="127"/>
                    <a:pt x="24" y="127"/>
                  </a:cubicBezTo>
                  <a:cubicBezTo>
                    <a:pt x="30" y="127"/>
                    <a:pt x="36" y="122"/>
                    <a:pt x="36" y="97"/>
                  </a:cubicBezTo>
                  <a:cubicBezTo>
                    <a:pt x="18" y="71"/>
                    <a:pt x="9" y="3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28"/>
            <p:cNvSpPr/>
            <p:nvPr/>
          </p:nvSpPr>
          <p:spPr>
            <a:xfrm>
              <a:off x="1948160" y="5138414"/>
              <a:ext cx="1766" cy="105"/>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28"/>
            <p:cNvSpPr/>
            <p:nvPr/>
          </p:nvSpPr>
          <p:spPr>
            <a:xfrm>
              <a:off x="1931034" y="5073408"/>
              <a:ext cx="1766" cy="1052"/>
            </a:xfrm>
            <a:custGeom>
              <a:rect b="b" l="l" r="r" t="t"/>
              <a:pathLst>
                <a:path extrusionOk="0" h="10" w="10">
                  <a:moveTo>
                    <a:pt x="1" y="0"/>
                  </a:moveTo>
                  <a:lnTo>
                    <a:pt x="1" y="9"/>
                  </a:lnTo>
                  <a:lnTo>
                    <a:pt x="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28"/>
            <p:cNvSpPr/>
            <p:nvPr/>
          </p:nvSpPr>
          <p:spPr>
            <a:xfrm>
              <a:off x="1941980" y="5125370"/>
              <a:ext cx="3355" cy="7574"/>
            </a:xfrm>
            <a:custGeom>
              <a:rect b="b" l="l" r="r" t="t"/>
              <a:pathLst>
                <a:path extrusionOk="0" h="72" w="19">
                  <a:moveTo>
                    <a:pt x="9" y="1"/>
                  </a:moveTo>
                  <a:cubicBezTo>
                    <a:pt x="0" y="1"/>
                    <a:pt x="0" y="1"/>
                    <a:pt x="0" y="10"/>
                  </a:cubicBezTo>
                  <a:cubicBezTo>
                    <a:pt x="0" y="36"/>
                    <a:pt x="9" y="54"/>
                    <a:pt x="18" y="71"/>
                  </a:cubicBezTo>
                  <a:cubicBezTo>
                    <a:pt x="18" y="45"/>
                    <a:pt x="9" y="27"/>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28"/>
            <p:cNvSpPr/>
            <p:nvPr/>
          </p:nvSpPr>
          <p:spPr>
            <a:xfrm>
              <a:off x="1943569" y="5099389"/>
              <a:ext cx="3178" cy="5680"/>
            </a:xfrm>
            <a:custGeom>
              <a:rect b="b" l="l" r="r" t="t"/>
              <a:pathLst>
                <a:path extrusionOk="0" h="54" w="18">
                  <a:moveTo>
                    <a:pt x="9" y="0"/>
                  </a:moveTo>
                  <a:cubicBezTo>
                    <a:pt x="0" y="9"/>
                    <a:pt x="0" y="36"/>
                    <a:pt x="0" y="53"/>
                  </a:cubicBezTo>
                  <a:cubicBezTo>
                    <a:pt x="9" y="36"/>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28"/>
            <p:cNvSpPr/>
            <p:nvPr/>
          </p:nvSpPr>
          <p:spPr>
            <a:xfrm>
              <a:off x="1949749" y="5136520"/>
              <a:ext cx="1766" cy="1052"/>
            </a:xfrm>
            <a:custGeom>
              <a:rect b="b" l="l" r="r" t="t"/>
              <a:pathLst>
                <a:path extrusionOk="0" h="10" w="10">
                  <a:moveTo>
                    <a:pt x="1" y="1"/>
                  </a:moveTo>
                  <a:cubicBezTo>
                    <a:pt x="1" y="1"/>
                    <a:pt x="9" y="9"/>
                    <a:pt x="9" y="9"/>
                  </a:cubicBezTo>
                  <a:cubicBezTo>
                    <a:pt x="9" y="1"/>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28"/>
            <p:cNvSpPr/>
            <p:nvPr/>
          </p:nvSpPr>
          <p:spPr>
            <a:xfrm>
              <a:off x="1945158" y="5132839"/>
              <a:ext cx="4767" cy="5680"/>
            </a:xfrm>
            <a:custGeom>
              <a:rect b="b" l="l" r="r" t="t"/>
              <a:pathLst>
                <a:path extrusionOk="0" h="54" w="27">
                  <a:moveTo>
                    <a:pt x="0" y="0"/>
                  </a:moveTo>
                  <a:cubicBezTo>
                    <a:pt x="9" y="18"/>
                    <a:pt x="18" y="36"/>
                    <a:pt x="18" y="53"/>
                  </a:cubicBezTo>
                  <a:cubicBezTo>
                    <a:pt x="27" y="44"/>
                    <a:pt x="27" y="44"/>
                    <a:pt x="27" y="36"/>
                  </a:cubicBezTo>
                  <a:cubicBezTo>
                    <a:pt x="27"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28"/>
            <p:cNvSpPr/>
            <p:nvPr/>
          </p:nvSpPr>
          <p:spPr>
            <a:xfrm>
              <a:off x="1887424" y="5057945"/>
              <a:ext cx="43786" cy="26612"/>
            </a:xfrm>
            <a:custGeom>
              <a:rect b="b" l="l" r="r" t="t"/>
              <a:pathLst>
                <a:path extrusionOk="0" h="253" w="248">
                  <a:moveTo>
                    <a:pt x="20" y="1"/>
                  </a:moveTo>
                  <a:cubicBezTo>
                    <a:pt x="13" y="1"/>
                    <a:pt x="7" y="2"/>
                    <a:pt x="0" y="6"/>
                  </a:cubicBezTo>
                  <a:lnTo>
                    <a:pt x="36" y="77"/>
                  </a:lnTo>
                  <a:cubicBezTo>
                    <a:pt x="36" y="77"/>
                    <a:pt x="24" y="65"/>
                    <a:pt x="16" y="65"/>
                  </a:cubicBezTo>
                  <a:cubicBezTo>
                    <a:pt x="12" y="65"/>
                    <a:pt x="9" y="68"/>
                    <a:pt x="9" y="77"/>
                  </a:cubicBezTo>
                  <a:cubicBezTo>
                    <a:pt x="36" y="77"/>
                    <a:pt x="80" y="147"/>
                    <a:pt x="62" y="227"/>
                  </a:cubicBezTo>
                  <a:cubicBezTo>
                    <a:pt x="72" y="245"/>
                    <a:pt x="88" y="252"/>
                    <a:pt x="106" y="252"/>
                  </a:cubicBezTo>
                  <a:cubicBezTo>
                    <a:pt x="150" y="252"/>
                    <a:pt x="210" y="206"/>
                    <a:pt x="248" y="156"/>
                  </a:cubicBezTo>
                  <a:cubicBezTo>
                    <a:pt x="230" y="156"/>
                    <a:pt x="221" y="156"/>
                    <a:pt x="186" y="94"/>
                  </a:cubicBezTo>
                  <a:cubicBezTo>
                    <a:pt x="178" y="116"/>
                    <a:pt x="171" y="213"/>
                    <a:pt x="148" y="213"/>
                  </a:cubicBezTo>
                  <a:cubicBezTo>
                    <a:pt x="144" y="213"/>
                    <a:pt x="139" y="209"/>
                    <a:pt x="133" y="200"/>
                  </a:cubicBezTo>
                  <a:cubicBezTo>
                    <a:pt x="97" y="112"/>
                    <a:pt x="133" y="121"/>
                    <a:pt x="142" y="77"/>
                  </a:cubicBezTo>
                  <a:lnTo>
                    <a:pt x="142" y="77"/>
                  </a:lnTo>
                  <a:cubicBezTo>
                    <a:pt x="137" y="82"/>
                    <a:pt x="132" y="85"/>
                    <a:pt x="127" y="85"/>
                  </a:cubicBezTo>
                  <a:cubicBezTo>
                    <a:pt x="99" y="85"/>
                    <a:pt x="6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28"/>
            <p:cNvSpPr/>
            <p:nvPr/>
          </p:nvSpPr>
          <p:spPr>
            <a:xfrm>
              <a:off x="1932623" y="5074354"/>
              <a:ext cx="7945" cy="16725"/>
            </a:xfrm>
            <a:custGeom>
              <a:rect b="b" l="l" r="r" t="t"/>
              <a:pathLst>
                <a:path extrusionOk="0" h="159" w="45">
                  <a:moveTo>
                    <a:pt x="0" y="0"/>
                  </a:moveTo>
                  <a:lnTo>
                    <a:pt x="18" y="141"/>
                  </a:lnTo>
                  <a:lnTo>
                    <a:pt x="9" y="132"/>
                  </a:lnTo>
                  <a:lnTo>
                    <a:pt x="18" y="159"/>
                  </a:lnTo>
                  <a:cubicBezTo>
                    <a:pt x="18" y="124"/>
                    <a:pt x="27" y="97"/>
                    <a:pt x="45" y="53"/>
                  </a:cubicBezTo>
                  <a:cubicBezTo>
                    <a:pt x="18"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28"/>
            <p:cNvSpPr/>
            <p:nvPr/>
          </p:nvSpPr>
          <p:spPr>
            <a:xfrm>
              <a:off x="1921676" y="5090974"/>
              <a:ext cx="22070" cy="21563"/>
            </a:xfrm>
            <a:custGeom>
              <a:rect b="b" l="l" r="r" t="t"/>
              <a:pathLst>
                <a:path extrusionOk="0" h="205" w="125">
                  <a:moveTo>
                    <a:pt x="80" y="1"/>
                  </a:moveTo>
                  <a:cubicBezTo>
                    <a:pt x="80" y="27"/>
                    <a:pt x="89" y="72"/>
                    <a:pt x="98" y="133"/>
                  </a:cubicBezTo>
                  <a:cubicBezTo>
                    <a:pt x="98" y="117"/>
                    <a:pt x="99" y="112"/>
                    <a:pt x="101" y="112"/>
                  </a:cubicBezTo>
                  <a:cubicBezTo>
                    <a:pt x="104" y="112"/>
                    <a:pt x="110" y="128"/>
                    <a:pt x="115" y="133"/>
                  </a:cubicBezTo>
                  <a:lnTo>
                    <a:pt x="80" y="1"/>
                  </a:lnTo>
                  <a:close/>
                  <a:moveTo>
                    <a:pt x="27" y="79"/>
                  </a:moveTo>
                  <a:cubicBezTo>
                    <a:pt x="19" y="79"/>
                    <a:pt x="10" y="84"/>
                    <a:pt x="1" y="98"/>
                  </a:cubicBezTo>
                  <a:cubicBezTo>
                    <a:pt x="18" y="178"/>
                    <a:pt x="45" y="151"/>
                    <a:pt x="62" y="195"/>
                  </a:cubicBezTo>
                  <a:cubicBezTo>
                    <a:pt x="54" y="154"/>
                    <a:pt x="54" y="142"/>
                    <a:pt x="57" y="142"/>
                  </a:cubicBezTo>
                  <a:cubicBezTo>
                    <a:pt x="62" y="142"/>
                    <a:pt x="75" y="165"/>
                    <a:pt x="85" y="165"/>
                  </a:cubicBezTo>
                  <a:cubicBezTo>
                    <a:pt x="91" y="165"/>
                    <a:pt x="96" y="158"/>
                    <a:pt x="98" y="133"/>
                  </a:cubicBezTo>
                  <a:cubicBezTo>
                    <a:pt x="72" y="120"/>
                    <a:pt x="51" y="79"/>
                    <a:pt x="27" y="79"/>
                  </a:cubicBezTo>
                  <a:close/>
                  <a:moveTo>
                    <a:pt x="98" y="133"/>
                  </a:moveTo>
                  <a:cubicBezTo>
                    <a:pt x="107" y="160"/>
                    <a:pt x="107" y="178"/>
                    <a:pt x="115" y="204"/>
                  </a:cubicBezTo>
                  <a:cubicBezTo>
                    <a:pt x="115" y="178"/>
                    <a:pt x="115" y="151"/>
                    <a:pt x="124" y="1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28"/>
            <p:cNvSpPr/>
            <p:nvPr/>
          </p:nvSpPr>
          <p:spPr>
            <a:xfrm>
              <a:off x="1921676" y="5176807"/>
              <a:ext cx="1766" cy="1578"/>
            </a:xfrm>
            <a:custGeom>
              <a:rect b="b" l="l" r="r" t="t"/>
              <a:pathLst>
                <a:path extrusionOk="0" h="15" w="10">
                  <a:moveTo>
                    <a:pt x="2" y="0"/>
                  </a:moveTo>
                  <a:cubicBezTo>
                    <a:pt x="1" y="0"/>
                    <a:pt x="1" y="5"/>
                    <a:pt x="1" y="15"/>
                  </a:cubicBezTo>
                  <a:cubicBezTo>
                    <a:pt x="1" y="6"/>
                    <a:pt x="1" y="6"/>
                    <a:pt x="9" y="6"/>
                  </a:cubicBezTo>
                  <a:cubicBezTo>
                    <a:pt x="6" y="2"/>
                    <a:pt x="4"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28"/>
            <p:cNvSpPr/>
            <p:nvPr/>
          </p:nvSpPr>
          <p:spPr>
            <a:xfrm>
              <a:off x="1923265" y="5164290"/>
              <a:ext cx="15714" cy="17461"/>
            </a:xfrm>
            <a:custGeom>
              <a:rect b="b" l="l" r="r" t="t"/>
              <a:pathLst>
                <a:path extrusionOk="0" h="166" w="89">
                  <a:moveTo>
                    <a:pt x="87" y="1"/>
                  </a:moveTo>
                  <a:cubicBezTo>
                    <a:pt x="86" y="1"/>
                    <a:pt x="83" y="3"/>
                    <a:pt x="81" y="6"/>
                  </a:cubicBezTo>
                  <a:lnTo>
                    <a:pt x="81" y="6"/>
                  </a:lnTo>
                  <a:cubicBezTo>
                    <a:pt x="83" y="4"/>
                    <a:pt x="86" y="3"/>
                    <a:pt x="89" y="2"/>
                  </a:cubicBezTo>
                  <a:cubicBezTo>
                    <a:pt x="88" y="1"/>
                    <a:pt x="88" y="1"/>
                    <a:pt x="87" y="1"/>
                  </a:cubicBezTo>
                  <a:close/>
                  <a:moveTo>
                    <a:pt x="81" y="6"/>
                  </a:moveTo>
                  <a:lnTo>
                    <a:pt x="81" y="6"/>
                  </a:lnTo>
                  <a:cubicBezTo>
                    <a:pt x="51" y="22"/>
                    <a:pt x="34" y="40"/>
                    <a:pt x="9" y="72"/>
                  </a:cubicBezTo>
                  <a:cubicBezTo>
                    <a:pt x="9" y="81"/>
                    <a:pt x="27" y="90"/>
                    <a:pt x="27" y="125"/>
                  </a:cubicBezTo>
                  <a:cubicBezTo>
                    <a:pt x="24" y="134"/>
                    <a:pt x="21" y="137"/>
                    <a:pt x="18" y="137"/>
                  </a:cubicBezTo>
                  <a:cubicBezTo>
                    <a:pt x="12" y="137"/>
                    <a:pt x="6" y="125"/>
                    <a:pt x="0" y="125"/>
                  </a:cubicBezTo>
                  <a:cubicBezTo>
                    <a:pt x="6" y="142"/>
                    <a:pt x="18" y="165"/>
                    <a:pt x="29" y="165"/>
                  </a:cubicBezTo>
                  <a:cubicBezTo>
                    <a:pt x="36" y="165"/>
                    <a:pt x="41" y="157"/>
                    <a:pt x="45" y="134"/>
                  </a:cubicBezTo>
                  <a:lnTo>
                    <a:pt x="36" y="125"/>
                  </a:lnTo>
                  <a:cubicBezTo>
                    <a:pt x="43" y="82"/>
                    <a:pt x="67" y="23"/>
                    <a:pt x="81"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28"/>
            <p:cNvSpPr/>
            <p:nvPr/>
          </p:nvSpPr>
          <p:spPr>
            <a:xfrm>
              <a:off x="1921676" y="5126317"/>
              <a:ext cx="9534" cy="13148"/>
            </a:xfrm>
            <a:custGeom>
              <a:rect b="b" l="l" r="r" t="t"/>
              <a:pathLst>
                <a:path extrusionOk="0" h="125" w="54">
                  <a:moveTo>
                    <a:pt x="18" y="1"/>
                  </a:moveTo>
                  <a:lnTo>
                    <a:pt x="1" y="62"/>
                  </a:lnTo>
                  <a:lnTo>
                    <a:pt x="18" y="62"/>
                  </a:lnTo>
                  <a:cubicBezTo>
                    <a:pt x="18" y="124"/>
                    <a:pt x="36" y="106"/>
                    <a:pt x="54" y="115"/>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28"/>
            <p:cNvSpPr/>
            <p:nvPr/>
          </p:nvSpPr>
          <p:spPr>
            <a:xfrm>
              <a:off x="1931034" y="5066886"/>
              <a:ext cx="11123" cy="5680"/>
            </a:xfrm>
            <a:custGeom>
              <a:rect b="b" l="l" r="r" t="t"/>
              <a:pathLst>
                <a:path extrusionOk="0" h="54" w="63">
                  <a:moveTo>
                    <a:pt x="1" y="0"/>
                  </a:moveTo>
                  <a:lnTo>
                    <a:pt x="18" y="45"/>
                  </a:lnTo>
                  <a:lnTo>
                    <a:pt x="62"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28"/>
            <p:cNvSpPr/>
            <p:nvPr/>
          </p:nvSpPr>
          <p:spPr>
            <a:xfrm>
              <a:off x="1929445" y="5052896"/>
              <a:ext cx="6533" cy="3892"/>
            </a:xfrm>
            <a:custGeom>
              <a:rect b="b" l="l" r="r" t="t"/>
              <a:pathLst>
                <a:path extrusionOk="0" h="37" w="37">
                  <a:moveTo>
                    <a:pt x="10" y="1"/>
                  </a:moveTo>
                  <a:lnTo>
                    <a:pt x="1" y="36"/>
                  </a:lnTo>
                  <a:lnTo>
                    <a:pt x="36" y="36"/>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28"/>
            <p:cNvSpPr/>
            <p:nvPr/>
          </p:nvSpPr>
          <p:spPr>
            <a:xfrm>
              <a:off x="860040" y="4653602"/>
              <a:ext cx="4767" cy="947"/>
            </a:xfrm>
            <a:custGeom>
              <a:rect b="b" l="l" r="r" t="t"/>
              <a:pathLst>
                <a:path extrusionOk="0" h="9" w="27">
                  <a:moveTo>
                    <a:pt x="27" y="0"/>
                  </a:moveTo>
                  <a:cubicBezTo>
                    <a:pt x="23" y="0"/>
                    <a:pt x="18" y="2"/>
                    <a:pt x="14" y="5"/>
                  </a:cubicBezTo>
                  <a:lnTo>
                    <a:pt x="14" y="5"/>
                  </a:lnTo>
                  <a:lnTo>
                    <a:pt x="27" y="0"/>
                  </a:lnTo>
                  <a:close/>
                  <a:moveTo>
                    <a:pt x="14" y="5"/>
                  </a:moveTo>
                  <a:lnTo>
                    <a:pt x="1" y="9"/>
                  </a:lnTo>
                  <a:cubicBezTo>
                    <a:pt x="5" y="9"/>
                    <a:pt x="9" y="7"/>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28"/>
            <p:cNvSpPr/>
            <p:nvPr/>
          </p:nvSpPr>
          <p:spPr>
            <a:xfrm>
              <a:off x="902060" y="4648027"/>
              <a:ext cx="1766" cy="1893"/>
            </a:xfrm>
            <a:custGeom>
              <a:rect b="b" l="l" r="r" t="t"/>
              <a:pathLst>
                <a:path extrusionOk="0" h="18" w="10">
                  <a:moveTo>
                    <a:pt x="10" y="0"/>
                  </a:moveTo>
                  <a:cubicBezTo>
                    <a:pt x="1" y="18"/>
                    <a:pt x="1" y="18"/>
                    <a:pt x="10"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28"/>
            <p:cNvSpPr/>
            <p:nvPr/>
          </p:nvSpPr>
          <p:spPr>
            <a:xfrm>
              <a:off x="1666022" y="4689155"/>
              <a:ext cx="11123" cy="11886"/>
            </a:xfrm>
            <a:custGeom>
              <a:rect b="b" l="l" r="r" t="t"/>
              <a:pathLst>
                <a:path extrusionOk="0" h="113" w="63">
                  <a:moveTo>
                    <a:pt x="17" y="1"/>
                  </a:moveTo>
                  <a:cubicBezTo>
                    <a:pt x="15" y="1"/>
                    <a:pt x="12" y="3"/>
                    <a:pt x="9" y="7"/>
                  </a:cubicBezTo>
                  <a:lnTo>
                    <a:pt x="1" y="51"/>
                  </a:lnTo>
                  <a:cubicBezTo>
                    <a:pt x="27" y="68"/>
                    <a:pt x="53" y="86"/>
                    <a:pt x="62" y="112"/>
                  </a:cubicBezTo>
                  <a:cubicBezTo>
                    <a:pt x="47" y="60"/>
                    <a:pt x="32" y="1"/>
                    <a:pt x="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28"/>
            <p:cNvSpPr/>
            <p:nvPr/>
          </p:nvSpPr>
          <p:spPr>
            <a:xfrm>
              <a:off x="1243521" y="4639612"/>
              <a:ext cx="9534" cy="2945"/>
            </a:xfrm>
            <a:custGeom>
              <a:rect b="b" l="l" r="r" t="t"/>
              <a:pathLst>
                <a:path extrusionOk="0" h="28" w="54">
                  <a:moveTo>
                    <a:pt x="54" y="1"/>
                  </a:moveTo>
                  <a:cubicBezTo>
                    <a:pt x="36" y="1"/>
                    <a:pt x="18" y="10"/>
                    <a:pt x="1" y="18"/>
                  </a:cubicBezTo>
                  <a:lnTo>
                    <a:pt x="18" y="27"/>
                  </a:lnTo>
                  <a:cubicBezTo>
                    <a:pt x="27" y="18"/>
                    <a:pt x="45" y="10"/>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28"/>
            <p:cNvSpPr/>
            <p:nvPr/>
          </p:nvSpPr>
          <p:spPr>
            <a:xfrm>
              <a:off x="1223217" y="4652655"/>
              <a:ext cx="11123" cy="3787"/>
            </a:xfrm>
            <a:custGeom>
              <a:rect b="b" l="l" r="r" t="t"/>
              <a:pathLst>
                <a:path extrusionOk="0" h="36" w="63">
                  <a:moveTo>
                    <a:pt x="1" y="0"/>
                  </a:moveTo>
                  <a:cubicBezTo>
                    <a:pt x="6" y="6"/>
                    <a:pt x="18" y="11"/>
                    <a:pt x="32" y="18"/>
                  </a:cubicBezTo>
                  <a:lnTo>
                    <a:pt x="32" y="18"/>
                  </a:lnTo>
                  <a:lnTo>
                    <a:pt x="1" y="0"/>
                  </a:lnTo>
                  <a:close/>
                  <a:moveTo>
                    <a:pt x="32" y="18"/>
                  </a:moveTo>
                  <a:lnTo>
                    <a:pt x="63" y="36"/>
                  </a:lnTo>
                  <a:cubicBezTo>
                    <a:pt x="52" y="29"/>
                    <a:pt x="41" y="23"/>
                    <a:pt x="3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28"/>
            <p:cNvSpPr/>
            <p:nvPr/>
          </p:nvSpPr>
          <p:spPr>
            <a:xfrm>
              <a:off x="730624" y="4727865"/>
              <a:ext cx="7945" cy="6627"/>
            </a:xfrm>
            <a:custGeom>
              <a:rect b="b" l="l" r="r" t="t"/>
              <a:pathLst>
                <a:path extrusionOk="0" h="63" w="45">
                  <a:moveTo>
                    <a:pt x="1" y="9"/>
                  </a:moveTo>
                  <a:lnTo>
                    <a:pt x="18" y="62"/>
                  </a:lnTo>
                  <a:cubicBezTo>
                    <a:pt x="45" y="1"/>
                    <a:pt x="18" y="18"/>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28"/>
            <p:cNvSpPr/>
            <p:nvPr/>
          </p:nvSpPr>
          <p:spPr>
            <a:xfrm>
              <a:off x="1857763" y="4890380"/>
              <a:ext cx="6356" cy="11255"/>
            </a:xfrm>
            <a:custGeom>
              <a:rect b="b" l="l" r="r" t="t"/>
              <a:pathLst>
                <a:path extrusionOk="0" h="107" w="36">
                  <a:moveTo>
                    <a:pt x="27" y="1"/>
                  </a:moveTo>
                  <a:cubicBezTo>
                    <a:pt x="18" y="54"/>
                    <a:pt x="1" y="98"/>
                    <a:pt x="36" y="107"/>
                  </a:cubicBezTo>
                  <a:cubicBezTo>
                    <a:pt x="36" y="63"/>
                    <a:pt x="36" y="27"/>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28"/>
            <p:cNvSpPr/>
            <p:nvPr/>
          </p:nvSpPr>
          <p:spPr>
            <a:xfrm>
              <a:off x="863218" y="4611737"/>
              <a:ext cx="6356" cy="2945"/>
            </a:xfrm>
            <a:custGeom>
              <a:rect b="b" l="l" r="r" t="t"/>
              <a:pathLst>
                <a:path extrusionOk="0" h="28" w="36">
                  <a:moveTo>
                    <a:pt x="35" y="1"/>
                  </a:moveTo>
                  <a:lnTo>
                    <a:pt x="35" y="1"/>
                  </a:lnTo>
                  <a:cubicBezTo>
                    <a:pt x="9" y="10"/>
                    <a:pt x="0" y="18"/>
                    <a:pt x="9" y="27"/>
                  </a:cubicBezTo>
                  <a:cubicBezTo>
                    <a:pt x="27" y="18"/>
                    <a:pt x="35" y="10"/>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28"/>
            <p:cNvSpPr/>
            <p:nvPr/>
          </p:nvSpPr>
          <p:spPr>
            <a:xfrm>
              <a:off x="1856174" y="4877442"/>
              <a:ext cx="6533" cy="13043"/>
            </a:xfrm>
            <a:custGeom>
              <a:rect b="b" l="l" r="r" t="t"/>
              <a:pathLst>
                <a:path extrusionOk="0" h="124" w="37">
                  <a:moveTo>
                    <a:pt x="1" y="0"/>
                  </a:moveTo>
                  <a:cubicBezTo>
                    <a:pt x="1" y="9"/>
                    <a:pt x="1" y="18"/>
                    <a:pt x="1" y="27"/>
                  </a:cubicBezTo>
                  <a:cubicBezTo>
                    <a:pt x="10" y="53"/>
                    <a:pt x="27" y="80"/>
                    <a:pt x="36" y="124"/>
                  </a:cubicBezTo>
                  <a:cubicBezTo>
                    <a:pt x="36" y="80"/>
                    <a:pt x="36" y="35"/>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28"/>
            <p:cNvSpPr/>
            <p:nvPr/>
          </p:nvSpPr>
          <p:spPr>
            <a:xfrm>
              <a:off x="409467" y="5182067"/>
              <a:ext cx="1766" cy="1052"/>
            </a:xfrm>
            <a:custGeom>
              <a:rect b="b" l="l" r="r" t="t"/>
              <a:pathLst>
                <a:path extrusionOk="0" h="10" w="10">
                  <a:moveTo>
                    <a:pt x="10" y="0"/>
                  </a:moveTo>
                  <a:cubicBezTo>
                    <a:pt x="10" y="0"/>
                    <a:pt x="1" y="9"/>
                    <a:pt x="1" y="9"/>
                  </a:cubicBezTo>
                  <a:cubicBezTo>
                    <a:pt x="10"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28"/>
            <p:cNvSpPr/>
            <p:nvPr/>
          </p:nvSpPr>
          <p:spPr>
            <a:xfrm>
              <a:off x="323837" y="5316708"/>
              <a:ext cx="1589" cy="5680"/>
            </a:xfrm>
            <a:custGeom>
              <a:rect b="b" l="l" r="r" t="t"/>
              <a:pathLst>
                <a:path extrusionOk="0" h="54" w="9">
                  <a:moveTo>
                    <a:pt x="0" y="1"/>
                  </a:moveTo>
                  <a:cubicBezTo>
                    <a:pt x="0" y="19"/>
                    <a:pt x="0" y="45"/>
                    <a:pt x="9" y="54"/>
                  </a:cubicBezTo>
                  <a:cubicBezTo>
                    <a:pt x="0" y="27"/>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28"/>
            <p:cNvSpPr/>
            <p:nvPr/>
          </p:nvSpPr>
          <p:spPr>
            <a:xfrm>
              <a:off x="1910730" y="4994411"/>
              <a:ext cx="1589" cy="1999"/>
            </a:xfrm>
            <a:custGeom>
              <a:rect b="b" l="l" r="r" t="t"/>
              <a:pathLst>
                <a:path extrusionOk="0" h="19" w="9">
                  <a:moveTo>
                    <a:pt x="1" y="1"/>
                  </a:moveTo>
                  <a:cubicBezTo>
                    <a:pt x="4" y="14"/>
                    <a:pt x="6" y="19"/>
                    <a:pt x="7" y="19"/>
                  </a:cubicBezTo>
                  <a:cubicBezTo>
                    <a:pt x="8" y="19"/>
                    <a:pt x="6"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28"/>
            <p:cNvSpPr/>
            <p:nvPr/>
          </p:nvSpPr>
          <p:spPr>
            <a:xfrm>
              <a:off x="1889013" y="5012083"/>
              <a:ext cx="3178" cy="1052"/>
            </a:xfrm>
            <a:custGeom>
              <a:rect b="b" l="l" r="r" t="t"/>
              <a:pathLst>
                <a:path extrusionOk="0" h="10" w="18">
                  <a:moveTo>
                    <a:pt x="0" y="0"/>
                  </a:moveTo>
                  <a:cubicBezTo>
                    <a:pt x="9" y="9"/>
                    <a:pt x="9" y="9"/>
                    <a:pt x="18" y="9"/>
                  </a:cubicBezTo>
                  <a:cubicBezTo>
                    <a:pt x="9"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28"/>
            <p:cNvSpPr/>
            <p:nvPr/>
          </p:nvSpPr>
          <p:spPr>
            <a:xfrm>
              <a:off x="1798616" y="4854195"/>
              <a:ext cx="1589" cy="1052"/>
            </a:xfrm>
            <a:custGeom>
              <a:rect b="b" l="l" r="r" t="t"/>
              <a:pathLst>
                <a:path extrusionOk="0" h="10" w="9">
                  <a:moveTo>
                    <a:pt x="9" y="0"/>
                  </a:moveTo>
                  <a:lnTo>
                    <a:pt x="9" y="0"/>
                  </a:lnTo>
                  <a:cubicBezTo>
                    <a:pt x="0" y="9"/>
                    <a:pt x="0"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28"/>
            <p:cNvSpPr/>
            <p:nvPr/>
          </p:nvSpPr>
          <p:spPr>
            <a:xfrm>
              <a:off x="1909141" y="4995358"/>
              <a:ext cx="1766" cy="4733"/>
            </a:xfrm>
            <a:custGeom>
              <a:rect b="b" l="l" r="r" t="t"/>
              <a:pathLst>
                <a:path extrusionOk="0" h="45" w="10">
                  <a:moveTo>
                    <a:pt x="10" y="1"/>
                  </a:moveTo>
                  <a:lnTo>
                    <a:pt x="10" y="1"/>
                  </a:lnTo>
                  <a:cubicBezTo>
                    <a:pt x="1" y="9"/>
                    <a:pt x="1" y="18"/>
                    <a:pt x="1" y="45"/>
                  </a:cubicBezTo>
                  <a:cubicBezTo>
                    <a:pt x="10" y="27"/>
                    <a:pt x="10" y="18"/>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28"/>
            <p:cNvSpPr/>
            <p:nvPr/>
          </p:nvSpPr>
          <p:spPr>
            <a:xfrm>
              <a:off x="1912319" y="4999040"/>
              <a:ext cx="3355" cy="2945"/>
            </a:xfrm>
            <a:custGeom>
              <a:rect b="b" l="l" r="r" t="t"/>
              <a:pathLst>
                <a:path extrusionOk="0" h="28" w="19">
                  <a:moveTo>
                    <a:pt x="1" y="1"/>
                  </a:moveTo>
                  <a:cubicBezTo>
                    <a:pt x="1" y="10"/>
                    <a:pt x="1" y="18"/>
                    <a:pt x="1" y="27"/>
                  </a:cubicBezTo>
                  <a:cubicBezTo>
                    <a:pt x="9" y="27"/>
                    <a:pt x="18"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28"/>
            <p:cNvSpPr/>
            <p:nvPr/>
          </p:nvSpPr>
          <p:spPr>
            <a:xfrm>
              <a:off x="1909141" y="4989783"/>
              <a:ext cx="1766" cy="5680"/>
            </a:xfrm>
            <a:custGeom>
              <a:rect b="b" l="l" r="r" t="t"/>
              <a:pathLst>
                <a:path extrusionOk="0" h="54" w="10">
                  <a:moveTo>
                    <a:pt x="1" y="1"/>
                  </a:moveTo>
                  <a:cubicBezTo>
                    <a:pt x="1" y="18"/>
                    <a:pt x="1" y="36"/>
                    <a:pt x="10" y="54"/>
                  </a:cubicBezTo>
                  <a:cubicBezTo>
                    <a:pt x="10" y="45"/>
                    <a:pt x="10" y="45"/>
                    <a:pt x="10" y="45"/>
                  </a:cubicBezTo>
                  <a:cubicBezTo>
                    <a:pt x="10" y="36"/>
                    <a:pt x="1" y="2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28"/>
            <p:cNvSpPr/>
            <p:nvPr/>
          </p:nvSpPr>
          <p:spPr>
            <a:xfrm>
              <a:off x="551419" y="4935927"/>
              <a:ext cx="1766" cy="3156"/>
            </a:xfrm>
            <a:custGeom>
              <a:rect b="b" l="l" r="r" t="t"/>
              <a:pathLst>
                <a:path extrusionOk="0" h="30" w="10">
                  <a:moveTo>
                    <a:pt x="9" y="0"/>
                  </a:moveTo>
                  <a:lnTo>
                    <a:pt x="9" y="0"/>
                  </a:lnTo>
                  <a:cubicBezTo>
                    <a:pt x="9" y="0"/>
                    <a:pt x="0" y="0"/>
                    <a:pt x="0" y="9"/>
                  </a:cubicBezTo>
                  <a:cubicBezTo>
                    <a:pt x="0" y="23"/>
                    <a:pt x="0" y="29"/>
                    <a:pt x="1" y="29"/>
                  </a:cubicBezTo>
                  <a:cubicBezTo>
                    <a:pt x="2" y="29"/>
                    <a:pt x="4" y="16"/>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28"/>
            <p:cNvSpPr/>
            <p:nvPr/>
          </p:nvSpPr>
          <p:spPr>
            <a:xfrm>
              <a:off x="1519480" y="4693468"/>
              <a:ext cx="177" cy="105"/>
            </a:xfrm>
            <a:custGeom>
              <a:rect b="b" l="l" r="r" t="t"/>
              <a:pathLst>
                <a:path extrusionOk="0" h="1" w="1">
                  <a:moveTo>
                    <a:pt x="1"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28"/>
            <p:cNvSpPr/>
            <p:nvPr/>
          </p:nvSpPr>
          <p:spPr>
            <a:xfrm>
              <a:off x="1500765" y="4681477"/>
              <a:ext cx="18892" cy="12097"/>
            </a:xfrm>
            <a:custGeom>
              <a:rect b="b" l="l" r="r" t="t"/>
              <a:pathLst>
                <a:path extrusionOk="0" h="115" w="107">
                  <a:moveTo>
                    <a:pt x="107" y="0"/>
                  </a:moveTo>
                  <a:lnTo>
                    <a:pt x="1" y="115"/>
                  </a:lnTo>
                  <a:cubicBezTo>
                    <a:pt x="23" y="100"/>
                    <a:pt x="41" y="94"/>
                    <a:pt x="56" y="94"/>
                  </a:cubicBezTo>
                  <a:cubicBezTo>
                    <a:pt x="76" y="94"/>
                    <a:pt x="91" y="105"/>
                    <a:pt x="107" y="115"/>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28"/>
            <p:cNvSpPr/>
            <p:nvPr/>
          </p:nvSpPr>
          <p:spPr>
            <a:xfrm>
              <a:off x="319070" y="4601849"/>
              <a:ext cx="1610558" cy="754931"/>
            </a:xfrm>
            <a:custGeom>
              <a:rect b="b" l="l" r="r" t="t"/>
              <a:pathLst>
                <a:path extrusionOk="0" h="7177" w="9122">
                  <a:moveTo>
                    <a:pt x="3604" y="402"/>
                  </a:moveTo>
                  <a:cubicBezTo>
                    <a:pt x="3616" y="402"/>
                    <a:pt x="3630" y="408"/>
                    <a:pt x="3647" y="413"/>
                  </a:cubicBezTo>
                  <a:cubicBezTo>
                    <a:pt x="3634" y="419"/>
                    <a:pt x="3607" y="440"/>
                    <a:pt x="3586" y="440"/>
                  </a:cubicBezTo>
                  <a:cubicBezTo>
                    <a:pt x="3579" y="440"/>
                    <a:pt x="3572" y="437"/>
                    <a:pt x="3568" y="430"/>
                  </a:cubicBezTo>
                  <a:cubicBezTo>
                    <a:pt x="3581" y="408"/>
                    <a:pt x="3592" y="402"/>
                    <a:pt x="3604" y="402"/>
                  </a:cubicBezTo>
                  <a:close/>
                  <a:moveTo>
                    <a:pt x="3188" y="462"/>
                  </a:moveTo>
                  <a:lnTo>
                    <a:pt x="3170" y="466"/>
                  </a:lnTo>
                  <a:cubicBezTo>
                    <a:pt x="3178" y="466"/>
                    <a:pt x="3184" y="464"/>
                    <a:pt x="3188" y="462"/>
                  </a:cubicBezTo>
                  <a:close/>
                  <a:moveTo>
                    <a:pt x="5325" y="457"/>
                  </a:moveTo>
                  <a:cubicBezTo>
                    <a:pt x="5343" y="457"/>
                    <a:pt x="5369" y="466"/>
                    <a:pt x="5396" y="483"/>
                  </a:cubicBezTo>
                  <a:cubicBezTo>
                    <a:pt x="5392" y="485"/>
                    <a:pt x="5389" y="486"/>
                    <a:pt x="5385" y="486"/>
                  </a:cubicBezTo>
                  <a:cubicBezTo>
                    <a:pt x="5368" y="486"/>
                    <a:pt x="5347" y="471"/>
                    <a:pt x="5325" y="457"/>
                  </a:cubicBezTo>
                  <a:close/>
                  <a:moveTo>
                    <a:pt x="5590" y="580"/>
                  </a:moveTo>
                  <a:lnTo>
                    <a:pt x="5590" y="580"/>
                  </a:lnTo>
                  <a:cubicBezTo>
                    <a:pt x="5593" y="581"/>
                    <a:pt x="5596" y="582"/>
                    <a:pt x="5600" y="583"/>
                  </a:cubicBezTo>
                  <a:lnTo>
                    <a:pt x="5600" y="583"/>
                  </a:lnTo>
                  <a:cubicBezTo>
                    <a:pt x="5597" y="582"/>
                    <a:pt x="5594" y="581"/>
                    <a:pt x="5590" y="580"/>
                  </a:cubicBezTo>
                  <a:close/>
                  <a:moveTo>
                    <a:pt x="7173" y="736"/>
                  </a:moveTo>
                  <a:cubicBezTo>
                    <a:pt x="7175" y="736"/>
                    <a:pt x="7179" y="737"/>
                    <a:pt x="7185" y="738"/>
                  </a:cubicBezTo>
                  <a:lnTo>
                    <a:pt x="7185" y="738"/>
                  </a:lnTo>
                  <a:cubicBezTo>
                    <a:pt x="7179" y="741"/>
                    <a:pt x="7174" y="744"/>
                    <a:pt x="7170" y="748"/>
                  </a:cubicBezTo>
                  <a:cubicBezTo>
                    <a:pt x="7170" y="742"/>
                    <a:pt x="7166" y="736"/>
                    <a:pt x="7173" y="736"/>
                  </a:cubicBezTo>
                  <a:close/>
                  <a:moveTo>
                    <a:pt x="7045" y="967"/>
                  </a:moveTo>
                  <a:cubicBezTo>
                    <a:pt x="7045" y="967"/>
                    <a:pt x="7046" y="968"/>
                    <a:pt x="7047" y="969"/>
                  </a:cubicBezTo>
                  <a:cubicBezTo>
                    <a:pt x="7046" y="968"/>
                    <a:pt x="7046" y="967"/>
                    <a:pt x="7045" y="967"/>
                  </a:cubicBezTo>
                  <a:close/>
                  <a:moveTo>
                    <a:pt x="7084" y="986"/>
                  </a:moveTo>
                  <a:lnTo>
                    <a:pt x="7084" y="986"/>
                  </a:lnTo>
                  <a:cubicBezTo>
                    <a:pt x="7083" y="986"/>
                    <a:pt x="7083" y="987"/>
                    <a:pt x="7082" y="987"/>
                  </a:cubicBezTo>
                  <a:cubicBezTo>
                    <a:pt x="7083" y="987"/>
                    <a:pt x="7083" y="987"/>
                    <a:pt x="7084" y="986"/>
                  </a:cubicBezTo>
                  <a:close/>
                  <a:moveTo>
                    <a:pt x="7541" y="1402"/>
                  </a:moveTo>
                  <a:cubicBezTo>
                    <a:pt x="7542" y="1404"/>
                    <a:pt x="7545" y="1407"/>
                    <a:pt x="7548" y="1410"/>
                  </a:cubicBezTo>
                  <a:lnTo>
                    <a:pt x="7548" y="1410"/>
                  </a:lnTo>
                  <a:cubicBezTo>
                    <a:pt x="7546" y="1407"/>
                    <a:pt x="7543" y="1404"/>
                    <a:pt x="7541" y="1402"/>
                  </a:cubicBezTo>
                  <a:close/>
                  <a:moveTo>
                    <a:pt x="2160" y="1658"/>
                  </a:moveTo>
                  <a:lnTo>
                    <a:pt x="2155" y="1684"/>
                  </a:lnTo>
                  <a:cubicBezTo>
                    <a:pt x="2158" y="1674"/>
                    <a:pt x="2159" y="1665"/>
                    <a:pt x="2160" y="1658"/>
                  </a:cubicBezTo>
                  <a:close/>
                  <a:moveTo>
                    <a:pt x="1775" y="2576"/>
                  </a:moveTo>
                  <a:cubicBezTo>
                    <a:pt x="1775" y="2576"/>
                    <a:pt x="1775" y="2577"/>
                    <a:pt x="1775" y="2577"/>
                  </a:cubicBezTo>
                  <a:lnTo>
                    <a:pt x="1775" y="2577"/>
                  </a:lnTo>
                  <a:cubicBezTo>
                    <a:pt x="1775" y="2577"/>
                    <a:pt x="1775" y="2576"/>
                    <a:pt x="1775" y="2576"/>
                  </a:cubicBezTo>
                  <a:close/>
                  <a:moveTo>
                    <a:pt x="937" y="3318"/>
                  </a:moveTo>
                  <a:cubicBezTo>
                    <a:pt x="932" y="3338"/>
                    <a:pt x="930" y="3345"/>
                    <a:pt x="928" y="3345"/>
                  </a:cubicBezTo>
                  <a:cubicBezTo>
                    <a:pt x="926" y="3345"/>
                    <a:pt x="924" y="3336"/>
                    <a:pt x="919" y="3327"/>
                  </a:cubicBezTo>
                  <a:lnTo>
                    <a:pt x="937" y="3318"/>
                  </a:lnTo>
                  <a:close/>
                  <a:moveTo>
                    <a:pt x="406" y="4479"/>
                  </a:moveTo>
                  <a:cubicBezTo>
                    <a:pt x="404" y="4479"/>
                    <a:pt x="401" y="4481"/>
                    <a:pt x="398" y="4483"/>
                  </a:cubicBezTo>
                  <a:cubicBezTo>
                    <a:pt x="401" y="4482"/>
                    <a:pt x="404" y="4480"/>
                    <a:pt x="406" y="4479"/>
                  </a:cubicBezTo>
                  <a:close/>
                  <a:moveTo>
                    <a:pt x="566" y="5313"/>
                  </a:moveTo>
                  <a:cubicBezTo>
                    <a:pt x="565" y="5315"/>
                    <a:pt x="564" y="5316"/>
                    <a:pt x="563" y="5318"/>
                  </a:cubicBezTo>
                  <a:lnTo>
                    <a:pt x="563" y="5318"/>
                  </a:lnTo>
                  <a:lnTo>
                    <a:pt x="566" y="5313"/>
                  </a:lnTo>
                  <a:close/>
                  <a:moveTo>
                    <a:pt x="3843" y="1"/>
                  </a:moveTo>
                  <a:cubicBezTo>
                    <a:pt x="3796" y="1"/>
                    <a:pt x="3863" y="70"/>
                    <a:pt x="3771" y="77"/>
                  </a:cubicBezTo>
                  <a:cubicBezTo>
                    <a:pt x="3753" y="51"/>
                    <a:pt x="3797" y="7"/>
                    <a:pt x="3718" y="7"/>
                  </a:cubicBezTo>
                  <a:cubicBezTo>
                    <a:pt x="3714" y="4"/>
                    <a:pt x="3710" y="3"/>
                    <a:pt x="3704" y="3"/>
                  </a:cubicBezTo>
                  <a:cubicBezTo>
                    <a:pt x="3658" y="3"/>
                    <a:pt x="3545" y="69"/>
                    <a:pt x="3453" y="69"/>
                  </a:cubicBezTo>
                  <a:cubicBezTo>
                    <a:pt x="3434" y="69"/>
                    <a:pt x="3416" y="66"/>
                    <a:pt x="3400" y="60"/>
                  </a:cubicBezTo>
                  <a:lnTo>
                    <a:pt x="3400" y="60"/>
                  </a:lnTo>
                  <a:cubicBezTo>
                    <a:pt x="3427" y="77"/>
                    <a:pt x="3444" y="95"/>
                    <a:pt x="3400" y="121"/>
                  </a:cubicBezTo>
                  <a:cubicBezTo>
                    <a:pt x="3395" y="122"/>
                    <a:pt x="3390" y="122"/>
                    <a:pt x="3385" y="122"/>
                  </a:cubicBezTo>
                  <a:cubicBezTo>
                    <a:pt x="3335" y="122"/>
                    <a:pt x="3265" y="101"/>
                    <a:pt x="3205" y="101"/>
                  </a:cubicBezTo>
                  <a:cubicBezTo>
                    <a:pt x="3166" y="101"/>
                    <a:pt x="3131" y="110"/>
                    <a:pt x="3109" y="139"/>
                  </a:cubicBezTo>
                  <a:cubicBezTo>
                    <a:pt x="3091" y="130"/>
                    <a:pt x="3091" y="130"/>
                    <a:pt x="3091" y="121"/>
                  </a:cubicBezTo>
                  <a:cubicBezTo>
                    <a:pt x="3029" y="148"/>
                    <a:pt x="2888" y="192"/>
                    <a:pt x="2861" y="245"/>
                  </a:cubicBezTo>
                  <a:cubicBezTo>
                    <a:pt x="2846" y="224"/>
                    <a:pt x="2825" y="215"/>
                    <a:pt x="2801" y="215"/>
                  </a:cubicBezTo>
                  <a:cubicBezTo>
                    <a:pt x="2753" y="215"/>
                    <a:pt x="2693" y="248"/>
                    <a:pt x="2641" y="289"/>
                  </a:cubicBezTo>
                  <a:cubicBezTo>
                    <a:pt x="2581" y="329"/>
                    <a:pt x="2536" y="378"/>
                    <a:pt x="2503" y="378"/>
                  </a:cubicBezTo>
                  <a:cubicBezTo>
                    <a:pt x="2492" y="378"/>
                    <a:pt x="2482" y="373"/>
                    <a:pt x="2473" y="360"/>
                  </a:cubicBezTo>
                  <a:cubicBezTo>
                    <a:pt x="2411" y="395"/>
                    <a:pt x="2358" y="448"/>
                    <a:pt x="2314" y="501"/>
                  </a:cubicBezTo>
                  <a:lnTo>
                    <a:pt x="2305" y="492"/>
                  </a:lnTo>
                  <a:cubicBezTo>
                    <a:pt x="2208" y="580"/>
                    <a:pt x="2208" y="642"/>
                    <a:pt x="2208" y="695"/>
                  </a:cubicBezTo>
                  <a:cubicBezTo>
                    <a:pt x="2200" y="701"/>
                    <a:pt x="2195" y="703"/>
                    <a:pt x="2192" y="703"/>
                  </a:cubicBezTo>
                  <a:cubicBezTo>
                    <a:pt x="2185" y="703"/>
                    <a:pt x="2188" y="693"/>
                    <a:pt x="2182" y="686"/>
                  </a:cubicBezTo>
                  <a:cubicBezTo>
                    <a:pt x="2067" y="828"/>
                    <a:pt x="2067" y="854"/>
                    <a:pt x="2058" y="1013"/>
                  </a:cubicBezTo>
                  <a:lnTo>
                    <a:pt x="2014" y="1013"/>
                  </a:lnTo>
                  <a:cubicBezTo>
                    <a:pt x="2014" y="1057"/>
                    <a:pt x="1855" y="1216"/>
                    <a:pt x="1837" y="1393"/>
                  </a:cubicBezTo>
                  <a:cubicBezTo>
                    <a:pt x="1837" y="1384"/>
                    <a:pt x="1828" y="1375"/>
                    <a:pt x="1828" y="1366"/>
                  </a:cubicBezTo>
                  <a:cubicBezTo>
                    <a:pt x="1802" y="1561"/>
                    <a:pt x="1546" y="1737"/>
                    <a:pt x="1661" y="1861"/>
                  </a:cubicBezTo>
                  <a:lnTo>
                    <a:pt x="1643" y="1993"/>
                  </a:lnTo>
                  <a:cubicBezTo>
                    <a:pt x="1666" y="1950"/>
                    <a:pt x="1680" y="1935"/>
                    <a:pt x="1690" y="1935"/>
                  </a:cubicBezTo>
                  <a:cubicBezTo>
                    <a:pt x="1709" y="1935"/>
                    <a:pt x="1711" y="1994"/>
                    <a:pt x="1732" y="1994"/>
                  </a:cubicBezTo>
                  <a:cubicBezTo>
                    <a:pt x="1737" y="1994"/>
                    <a:pt x="1742" y="1991"/>
                    <a:pt x="1749" y="1984"/>
                  </a:cubicBezTo>
                  <a:lnTo>
                    <a:pt x="1749" y="1984"/>
                  </a:lnTo>
                  <a:cubicBezTo>
                    <a:pt x="1736" y="2028"/>
                    <a:pt x="1689" y="2076"/>
                    <a:pt x="1668" y="2076"/>
                  </a:cubicBezTo>
                  <a:cubicBezTo>
                    <a:pt x="1659" y="2076"/>
                    <a:pt x="1655" y="2067"/>
                    <a:pt x="1661" y="2046"/>
                  </a:cubicBezTo>
                  <a:lnTo>
                    <a:pt x="1678" y="2037"/>
                  </a:lnTo>
                  <a:cubicBezTo>
                    <a:pt x="1672" y="2032"/>
                    <a:pt x="1666" y="2029"/>
                    <a:pt x="1659" y="2029"/>
                  </a:cubicBezTo>
                  <a:cubicBezTo>
                    <a:pt x="1610" y="2029"/>
                    <a:pt x="1573" y="2190"/>
                    <a:pt x="1535" y="2190"/>
                  </a:cubicBezTo>
                  <a:cubicBezTo>
                    <a:pt x="1533" y="2190"/>
                    <a:pt x="1531" y="2189"/>
                    <a:pt x="1528" y="2187"/>
                  </a:cubicBezTo>
                  <a:cubicBezTo>
                    <a:pt x="1405" y="2488"/>
                    <a:pt x="1272" y="2735"/>
                    <a:pt x="1104" y="2982"/>
                  </a:cubicBezTo>
                  <a:lnTo>
                    <a:pt x="1175" y="2982"/>
                  </a:lnTo>
                  <a:lnTo>
                    <a:pt x="1122" y="3062"/>
                  </a:lnTo>
                  <a:cubicBezTo>
                    <a:pt x="1114" y="3067"/>
                    <a:pt x="1107" y="3070"/>
                    <a:pt x="1100" y="3070"/>
                  </a:cubicBezTo>
                  <a:cubicBezTo>
                    <a:pt x="1085" y="3070"/>
                    <a:pt x="1079" y="3052"/>
                    <a:pt x="1104" y="3009"/>
                  </a:cubicBezTo>
                  <a:lnTo>
                    <a:pt x="1104" y="3009"/>
                  </a:lnTo>
                  <a:cubicBezTo>
                    <a:pt x="1051" y="3026"/>
                    <a:pt x="1069" y="3132"/>
                    <a:pt x="1078" y="3141"/>
                  </a:cubicBezTo>
                  <a:cubicBezTo>
                    <a:pt x="1056" y="3167"/>
                    <a:pt x="1042" y="3177"/>
                    <a:pt x="1033" y="3177"/>
                  </a:cubicBezTo>
                  <a:cubicBezTo>
                    <a:pt x="1008" y="3177"/>
                    <a:pt x="1029" y="3091"/>
                    <a:pt x="1022" y="3091"/>
                  </a:cubicBezTo>
                  <a:cubicBezTo>
                    <a:pt x="1020" y="3091"/>
                    <a:pt x="1019" y="3092"/>
                    <a:pt x="1016" y="3097"/>
                  </a:cubicBezTo>
                  <a:lnTo>
                    <a:pt x="990" y="3150"/>
                  </a:lnTo>
                  <a:lnTo>
                    <a:pt x="1007" y="3141"/>
                  </a:lnTo>
                  <a:lnTo>
                    <a:pt x="1007" y="3141"/>
                  </a:lnTo>
                  <a:cubicBezTo>
                    <a:pt x="998" y="3194"/>
                    <a:pt x="1025" y="3212"/>
                    <a:pt x="972" y="3291"/>
                  </a:cubicBezTo>
                  <a:cubicBezTo>
                    <a:pt x="958" y="3308"/>
                    <a:pt x="949" y="3312"/>
                    <a:pt x="941" y="3312"/>
                  </a:cubicBezTo>
                  <a:cubicBezTo>
                    <a:pt x="934" y="3312"/>
                    <a:pt x="928" y="3309"/>
                    <a:pt x="923" y="3309"/>
                  </a:cubicBezTo>
                  <a:cubicBezTo>
                    <a:pt x="919" y="3309"/>
                    <a:pt x="915" y="3311"/>
                    <a:pt x="910" y="3318"/>
                  </a:cubicBezTo>
                  <a:cubicBezTo>
                    <a:pt x="910" y="3315"/>
                    <a:pt x="909" y="3314"/>
                    <a:pt x="909" y="3314"/>
                  </a:cubicBezTo>
                  <a:cubicBezTo>
                    <a:pt x="906" y="3314"/>
                    <a:pt x="899" y="3324"/>
                    <a:pt x="892" y="3344"/>
                  </a:cubicBezTo>
                  <a:lnTo>
                    <a:pt x="831" y="3459"/>
                  </a:lnTo>
                  <a:lnTo>
                    <a:pt x="892" y="3432"/>
                  </a:lnTo>
                  <a:lnTo>
                    <a:pt x="892" y="3432"/>
                  </a:lnTo>
                  <a:cubicBezTo>
                    <a:pt x="892" y="3481"/>
                    <a:pt x="860" y="3523"/>
                    <a:pt x="879" y="3523"/>
                  </a:cubicBezTo>
                  <a:cubicBezTo>
                    <a:pt x="883" y="3523"/>
                    <a:pt x="890" y="3521"/>
                    <a:pt x="899" y="3517"/>
                  </a:cubicBezTo>
                  <a:lnTo>
                    <a:pt x="899" y="3517"/>
                  </a:lnTo>
                  <a:cubicBezTo>
                    <a:pt x="788" y="3580"/>
                    <a:pt x="670" y="3946"/>
                    <a:pt x="627" y="3989"/>
                  </a:cubicBezTo>
                  <a:cubicBezTo>
                    <a:pt x="627" y="4077"/>
                    <a:pt x="601" y="4148"/>
                    <a:pt x="557" y="4245"/>
                  </a:cubicBezTo>
                  <a:cubicBezTo>
                    <a:pt x="562" y="4239"/>
                    <a:pt x="572" y="4235"/>
                    <a:pt x="581" y="4235"/>
                  </a:cubicBezTo>
                  <a:cubicBezTo>
                    <a:pt x="599" y="4235"/>
                    <a:pt x="616" y="4253"/>
                    <a:pt x="592" y="4307"/>
                  </a:cubicBezTo>
                  <a:cubicBezTo>
                    <a:pt x="578" y="4296"/>
                    <a:pt x="566" y="4292"/>
                    <a:pt x="555" y="4292"/>
                  </a:cubicBezTo>
                  <a:cubicBezTo>
                    <a:pt x="495" y="4292"/>
                    <a:pt x="482" y="4435"/>
                    <a:pt x="406" y="4479"/>
                  </a:cubicBezTo>
                  <a:lnTo>
                    <a:pt x="406" y="4479"/>
                  </a:lnTo>
                  <a:cubicBezTo>
                    <a:pt x="407" y="4479"/>
                    <a:pt x="408" y="4479"/>
                    <a:pt x="409" y="4479"/>
                  </a:cubicBezTo>
                  <a:cubicBezTo>
                    <a:pt x="438" y="4479"/>
                    <a:pt x="359" y="4662"/>
                    <a:pt x="406" y="4662"/>
                  </a:cubicBezTo>
                  <a:cubicBezTo>
                    <a:pt x="412" y="4662"/>
                    <a:pt x="421" y="4659"/>
                    <a:pt x="433" y="4651"/>
                  </a:cubicBezTo>
                  <a:lnTo>
                    <a:pt x="433" y="4651"/>
                  </a:lnTo>
                  <a:cubicBezTo>
                    <a:pt x="424" y="4672"/>
                    <a:pt x="416" y="4678"/>
                    <a:pt x="408" y="4678"/>
                  </a:cubicBezTo>
                  <a:cubicBezTo>
                    <a:pt x="399" y="4678"/>
                    <a:pt x="390" y="4671"/>
                    <a:pt x="379" y="4671"/>
                  </a:cubicBezTo>
                  <a:cubicBezTo>
                    <a:pt x="372" y="4671"/>
                    <a:pt x="363" y="4674"/>
                    <a:pt x="354" y="4686"/>
                  </a:cubicBezTo>
                  <a:cubicBezTo>
                    <a:pt x="336" y="4863"/>
                    <a:pt x="221" y="5039"/>
                    <a:pt x="186" y="5260"/>
                  </a:cubicBezTo>
                  <a:cubicBezTo>
                    <a:pt x="195" y="5260"/>
                    <a:pt x="206" y="5254"/>
                    <a:pt x="216" y="5254"/>
                  </a:cubicBezTo>
                  <a:cubicBezTo>
                    <a:pt x="226" y="5254"/>
                    <a:pt x="235" y="5260"/>
                    <a:pt x="239" y="5287"/>
                  </a:cubicBezTo>
                  <a:lnTo>
                    <a:pt x="142" y="5375"/>
                  </a:lnTo>
                  <a:cubicBezTo>
                    <a:pt x="142" y="5419"/>
                    <a:pt x="221" y="5428"/>
                    <a:pt x="159" y="5499"/>
                  </a:cubicBezTo>
                  <a:cubicBezTo>
                    <a:pt x="164" y="5494"/>
                    <a:pt x="173" y="5490"/>
                    <a:pt x="180" y="5490"/>
                  </a:cubicBezTo>
                  <a:cubicBezTo>
                    <a:pt x="188" y="5490"/>
                    <a:pt x="195" y="5494"/>
                    <a:pt x="195" y="5507"/>
                  </a:cubicBezTo>
                  <a:cubicBezTo>
                    <a:pt x="45" y="5905"/>
                    <a:pt x="133" y="6355"/>
                    <a:pt x="1" y="6770"/>
                  </a:cubicBezTo>
                  <a:cubicBezTo>
                    <a:pt x="10" y="6751"/>
                    <a:pt x="16" y="6744"/>
                    <a:pt x="20" y="6744"/>
                  </a:cubicBezTo>
                  <a:cubicBezTo>
                    <a:pt x="28" y="6744"/>
                    <a:pt x="30" y="6768"/>
                    <a:pt x="36" y="6797"/>
                  </a:cubicBezTo>
                  <a:cubicBezTo>
                    <a:pt x="36" y="6788"/>
                    <a:pt x="40" y="6785"/>
                    <a:pt x="46" y="6785"/>
                  </a:cubicBezTo>
                  <a:cubicBezTo>
                    <a:pt x="57" y="6785"/>
                    <a:pt x="77" y="6797"/>
                    <a:pt x="89" y="6797"/>
                  </a:cubicBezTo>
                  <a:lnTo>
                    <a:pt x="36" y="6973"/>
                  </a:lnTo>
                  <a:cubicBezTo>
                    <a:pt x="89" y="7000"/>
                    <a:pt x="45" y="7159"/>
                    <a:pt x="98" y="7176"/>
                  </a:cubicBezTo>
                  <a:lnTo>
                    <a:pt x="89" y="7123"/>
                  </a:lnTo>
                  <a:lnTo>
                    <a:pt x="89" y="7123"/>
                  </a:lnTo>
                  <a:cubicBezTo>
                    <a:pt x="99" y="7135"/>
                    <a:pt x="109" y="7139"/>
                    <a:pt x="119" y="7139"/>
                  </a:cubicBezTo>
                  <a:cubicBezTo>
                    <a:pt x="172" y="7139"/>
                    <a:pt x="231" y="7017"/>
                    <a:pt x="295" y="7017"/>
                  </a:cubicBezTo>
                  <a:cubicBezTo>
                    <a:pt x="297" y="7017"/>
                    <a:pt x="299" y="7017"/>
                    <a:pt x="301" y="7017"/>
                  </a:cubicBezTo>
                  <a:cubicBezTo>
                    <a:pt x="230" y="6938"/>
                    <a:pt x="407" y="6805"/>
                    <a:pt x="301" y="6673"/>
                  </a:cubicBezTo>
                  <a:cubicBezTo>
                    <a:pt x="304" y="6668"/>
                    <a:pt x="308" y="6665"/>
                    <a:pt x="311" y="6665"/>
                  </a:cubicBezTo>
                  <a:cubicBezTo>
                    <a:pt x="320" y="6665"/>
                    <a:pt x="328" y="6686"/>
                    <a:pt x="338" y="6686"/>
                  </a:cubicBezTo>
                  <a:cubicBezTo>
                    <a:pt x="340" y="6686"/>
                    <a:pt x="342" y="6684"/>
                    <a:pt x="345" y="6682"/>
                  </a:cubicBezTo>
                  <a:cubicBezTo>
                    <a:pt x="310" y="6655"/>
                    <a:pt x="310" y="6611"/>
                    <a:pt x="327" y="6541"/>
                  </a:cubicBezTo>
                  <a:lnTo>
                    <a:pt x="327" y="6541"/>
                  </a:lnTo>
                  <a:lnTo>
                    <a:pt x="336" y="6549"/>
                  </a:lnTo>
                  <a:cubicBezTo>
                    <a:pt x="336" y="6337"/>
                    <a:pt x="371" y="6249"/>
                    <a:pt x="424" y="6011"/>
                  </a:cubicBezTo>
                  <a:lnTo>
                    <a:pt x="424" y="6011"/>
                  </a:lnTo>
                  <a:lnTo>
                    <a:pt x="380" y="6028"/>
                  </a:lnTo>
                  <a:cubicBezTo>
                    <a:pt x="389" y="5975"/>
                    <a:pt x="407" y="5967"/>
                    <a:pt x="416" y="5949"/>
                  </a:cubicBezTo>
                  <a:cubicBezTo>
                    <a:pt x="408" y="5939"/>
                    <a:pt x="402" y="5934"/>
                    <a:pt x="397" y="5934"/>
                  </a:cubicBezTo>
                  <a:cubicBezTo>
                    <a:pt x="375" y="5934"/>
                    <a:pt x="384" y="6040"/>
                    <a:pt x="356" y="6040"/>
                  </a:cubicBezTo>
                  <a:cubicBezTo>
                    <a:pt x="351" y="6040"/>
                    <a:pt x="344" y="6036"/>
                    <a:pt x="336" y="6028"/>
                  </a:cubicBezTo>
                  <a:cubicBezTo>
                    <a:pt x="424" y="5967"/>
                    <a:pt x="389" y="5666"/>
                    <a:pt x="486" y="5640"/>
                  </a:cubicBezTo>
                  <a:cubicBezTo>
                    <a:pt x="492" y="5613"/>
                    <a:pt x="488" y="5606"/>
                    <a:pt x="480" y="5606"/>
                  </a:cubicBezTo>
                  <a:cubicBezTo>
                    <a:pt x="473" y="5606"/>
                    <a:pt x="464" y="5612"/>
                    <a:pt x="457" y="5612"/>
                  </a:cubicBezTo>
                  <a:cubicBezTo>
                    <a:pt x="449" y="5612"/>
                    <a:pt x="445" y="5605"/>
                    <a:pt x="451" y="5578"/>
                  </a:cubicBezTo>
                  <a:lnTo>
                    <a:pt x="477" y="5560"/>
                  </a:lnTo>
                  <a:lnTo>
                    <a:pt x="451" y="5534"/>
                  </a:lnTo>
                  <a:cubicBezTo>
                    <a:pt x="469" y="5490"/>
                    <a:pt x="504" y="5472"/>
                    <a:pt x="522" y="5472"/>
                  </a:cubicBezTo>
                  <a:cubicBezTo>
                    <a:pt x="522" y="5481"/>
                    <a:pt x="522" y="5507"/>
                    <a:pt x="522" y="5516"/>
                  </a:cubicBezTo>
                  <a:cubicBezTo>
                    <a:pt x="563" y="5466"/>
                    <a:pt x="550" y="5353"/>
                    <a:pt x="563" y="5318"/>
                  </a:cubicBezTo>
                  <a:lnTo>
                    <a:pt x="563" y="5318"/>
                  </a:lnTo>
                  <a:lnTo>
                    <a:pt x="530" y="5384"/>
                  </a:lnTo>
                  <a:cubicBezTo>
                    <a:pt x="557" y="5172"/>
                    <a:pt x="654" y="4934"/>
                    <a:pt x="672" y="4722"/>
                  </a:cubicBezTo>
                  <a:lnTo>
                    <a:pt x="672" y="4722"/>
                  </a:lnTo>
                  <a:lnTo>
                    <a:pt x="645" y="4730"/>
                  </a:lnTo>
                  <a:cubicBezTo>
                    <a:pt x="663" y="4572"/>
                    <a:pt x="707" y="4616"/>
                    <a:pt x="742" y="4448"/>
                  </a:cubicBezTo>
                  <a:lnTo>
                    <a:pt x="751" y="4457"/>
                  </a:lnTo>
                  <a:cubicBezTo>
                    <a:pt x="742" y="4413"/>
                    <a:pt x="751" y="4368"/>
                    <a:pt x="769" y="4324"/>
                  </a:cubicBezTo>
                  <a:cubicBezTo>
                    <a:pt x="771" y="4335"/>
                    <a:pt x="774" y="4339"/>
                    <a:pt x="779" y="4339"/>
                  </a:cubicBezTo>
                  <a:cubicBezTo>
                    <a:pt x="794" y="4339"/>
                    <a:pt x="819" y="4305"/>
                    <a:pt x="831" y="4305"/>
                  </a:cubicBezTo>
                  <a:cubicBezTo>
                    <a:pt x="836" y="4305"/>
                    <a:pt x="839" y="4310"/>
                    <a:pt x="839" y="4324"/>
                  </a:cubicBezTo>
                  <a:cubicBezTo>
                    <a:pt x="866" y="4157"/>
                    <a:pt x="839" y="4236"/>
                    <a:pt x="822" y="4104"/>
                  </a:cubicBezTo>
                  <a:lnTo>
                    <a:pt x="857" y="4095"/>
                  </a:lnTo>
                  <a:cubicBezTo>
                    <a:pt x="848" y="4051"/>
                    <a:pt x="839" y="4042"/>
                    <a:pt x="866" y="3953"/>
                  </a:cubicBezTo>
                  <a:cubicBezTo>
                    <a:pt x="866" y="3979"/>
                    <a:pt x="872" y="3985"/>
                    <a:pt x="881" y="3985"/>
                  </a:cubicBezTo>
                  <a:cubicBezTo>
                    <a:pt x="890" y="3985"/>
                    <a:pt x="902" y="3978"/>
                    <a:pt x="911" y="3978"/>
                  </a:cubicBezTo>
                  <a:cubicBezTo>
                    <a:pt x="921" y="3978"/>
                    <a:pt x="928" y="3985"/>
                    <a:pt x="928" y="4015"/>
                  </a:cubicBezTo>
                  <a:cubicBezTo>
                    <a:pt x="1060" y="3874"/>
                    <a:pt x="990" y="3742"/>
                    <a:pt x="1113" y="3706"/>
                  </a:cubicBezTo>
                  <a:cubicBezTo>
                    <a:pt x="1104" y="3683"/>
                    <a:pt x="1095" y="3675"/>
                    <a:pt x="1084" y="3675"/>
                  </a:cubicBezTo>
                  <a:cubicBezTo>
                    <a:pt x="1049" y="3675"/>
                    <a:pt x="1010" y="3785"/>
                    <a:pt x="1000" y="3785"/>
                  </a:cubicBezTo>
                  <a:cubicBezTo>
                    <a:pt x="999" y="3785"/>
                    <a:pt x="998" y="3782"/>
                    <a:pt x="998" y="3777"/>
                  </a:cubicBezTo>
                  <a:cubicBezTo>
                    <a:pt x="995" y="3780"/>
                    <a:pt x="992" y="3781"/>
                    <a:pt x="989" y="3781"/>
                  </a:cubicBezTo>
                  <a:cubicBezTo>
                    <a:pt x="965" y="3781"/>
                    <a:pt x="975" y="3683"/>
                    <a:pt x="1007" y="3636"/>
                  </a:cubicBezTo>
                  <a:cubicBezTo>
                    <a:pt x="1033" y="3592"/>
                    <a:pt x="1144" y="3600"/>
                    <a:pt x="1215" y="3484"/>
                  </a:cubicBezTo>
                  <a:lnTo>
                    <a:pt x="1215" y="3484"/>
                  </a:lnTo>
                  <a:cubicBezTo>
                    <a:pt x="1214" y="3488"/>
                    <a:pt x="1216" y="3492"/>
                    <a:pt x="1210" y="3503"/>
                  </a:cubicBezTo>
                  <a:cubicBezTo>
                    <a:pt x="1254" y="3468"/>
                    <a:pt x="1237" y="3397"/>
                    <a:pt x="1299" y="3353"/>
                  </a:cubicBezTo>
                  <a:cubicBezTo>
                    <a:pt x="1272" y="3300"/>
                    <a:pt x="1343" y="3282"/>
                    <a:pt x="1299" y="3238"/>
                  </a:cubicBezTo>
                  <a:lnTo>
                    <a:pt x="1299" y="3238"/>
                  </a:lnTo>
                  <a:lnTo>
                    <a:pt x="1237" y="3362"/>
                  </a:lnTo>
                  <a:cubicBezTo>
                    <a:pt x="1263" y="3291"/>
                    <a:pt x="1237" y="3185"/>
                    <a:pt x="1334" y="3097"/>
                  </a:cubicBezTo>
                  <a:lnTo>
                    <a:pt x="1334" y="3097"/>
                  </a:lnTo>
                  <a:cubicBezTo>
                    <a:pt x="1334" y="3115"/>
                    <a:pt x="1334" y="3150"/>
                    <a:pt x="1325" y="3185"/>
                  </a:cubicBezTo>
                  <a:cubicBezTo>
                    <a:pt x="1360" y="3159"/>
                    <a:pt x="1352" y="3115"/>
                    <a:pt x="1387" y="3088"/>
                  </a:cubicBezTo>
                  <a:lnTo>
                    <a:pt x="1387" y="3088"/>
                  </a:lnTo>
                  <a:cubicBezTo>
                    <a:pt x="1440" y="3132"/>
                    <a:pt x="1316" y="3247"/>
                    <a:pt x="1316" y="3335"/>
                  </a:cubicBezTo>
                  <a:cubicBezTo>
                    <a:pt x="1351" y="3322"/>
                    <a:pt x="1358" y="3232"/>
                    <a:pt x="1377" y="3232"/>
                  </a:cubicBezTo>
                  <a:cubicBezTo>
                    <a:pt x="1382" y="3232"/>
                    <a:pt x="1388" y="3239"/>
                    <a:pt x="1396" y="3256"/>
                  </a:cubicBezTo>
                  <a:cubicBezTo>
                    <a:pt x="1352" y="3150"/>
                    <a:pt x="1484" y="3123"/>
                    <a:pt x="1475" y="3000"/>
                  </a:cubicBezTo>
                  <a:lnTo>
                    <a:pt x="1475" y="3000"/>
                  </a:lnTo>
                  <a:lnTo>
                    <a:pt x="1510" y="3026"/>
                  </a:lnTo>
                  <a:cubicBezTo>
                    <a:pt x="1510" y="3009"/>
                    <a:pt x="1510" y="2973"/>
                    <a:pt x="1528" y="2947"/>
                  </a:cubicBezTo>
                  <a:lnTo>
                    <a:pt x="1546" y="3017"/>
                  </a:lnTo>
                  <a:cubicBezTo>
                    <a:pt x="1555" y="2920"/>
                    <a:pt x="1669" y="2894"/>
                    <a:pt x="1669" y="2806"/>
                  </a:cubicBezTo>
                  <a:lnTo>
                    <a:pt x="1669" y="2806"/>
                  </a:lnTo>
                  <a:cubicBezTo>
                    <a:pt x="1646" y="2867"/>
                    <a:pt x="1632" y="2883"/>
                    <a:pt x="1621" y="2883"/>
                  </a:cubicBezTo>
                  <a:cubicBezTo>
                    <a:pt x="1608" y="2883"/>
                    <a:pt x="1598" y="2858"/>
                    <a:pt x="1578" y="2858"/>
                  </a:cubicBezTo>
                  <a:cubicBezTo>
                    <a:pt x="1571" y="2858"/>
                    <a:pt x="1564" y="2861"/>
                    <a:pt x="1555" y="2867"/>
                  </a:cubicBezTo>
                  <a:cubicBezTo>
                    <a:pt x="1590" y="2656"/>
                    <a:pt x="1696" y="2805"/>
                    <a:pt x="1775" y="2577"/>
                  </a:cubicBezTo>
                  <a:lnTo>
                    <a:pt x="1775" y="2577"/>
                  </a:lnTo>
                  <a:cubicBezTo>
                    <a:pt x="1768" y="2597"/>
                    <a:pt x="1733" y="2639"/>
                    <a:pt x="1715" y="2639"/>
                  </a:cubicBezTo>
                  <a:cubicBezTo>
                    <a:pt x="1709" y="2639"/>
                    <a:pt x="1705" y="2634"/>
                    <a:pt x="1705" y="2620"/>
                  </a:cubicBezTo>
                  <a:cubicBezTo>
                    <a:pt x="1731" y="2585"/>
                    <a:pt x="1767" y="2532"/>
                    <a:pt x="1802" y="2514"/>
                  </a:cubicBezTo>
                  <a:cubicBezTo>
                    <a:pt x="1817" y="2465"/>
                    <a:pt x="1815" y="2451"/>
                    <a:pt x="1807" y="2451"/>
                  </a:cubicBezTo>
                  <a:cubicBezTo>
                    <a:pt x="1796" y="2451"/>
                    <a:pt x="1775" y="2472"/>
                    <a:pt x="1764" y="2472"/>
                  </a:cubicBezTo>
                  <a:cubicBezTo>
                    <a:pt x="1759" y="2472"/>
                    <a:pt x="1756" y="2467"/>
                    <a:pt x="1758" y="2452"/>
                  </a:cubicBezTo>
                  <a:cubicBezTo>
                    <a:pt x="1820" y="2426"/>
                    <a:pt x="1767" y="2382"/>
                    <a:pt x="1775" y="2320"/>
                  </a:cubicBezTo>
                  <a:lnTo>
                    <a:pt x="1775" y="2320"/>
                  </a:lnTo>
                  <a:lnTo>
                    <a:pt x="1811" y="2329"/>
                  </a:lnTo>
                  <a:cubicBezTo>
                    <a:pt x="1899" y="2187"/>
                    <a:pt x="1749" y="2258"/>
                    <a:pt x="1837" y="2126"/>
                  </a:cubicBezTo>
                  <a:lnTo>
                    <a:pt x="1837" y="2126"/>
                  </a:lnTo>
                  <a:lnTo>
                    <a:pt x="1864" y="2205"/>
                  </a:lnTo>
                  <a:lnTo>
                    <a:pt x="1881" y="2135"/>
                  </a:lnTo>
                  <a:lnTo>
                    <a:pt x="1917" y="2161"/>
                  </a:lnTo>
                  <a:cubicBezTo>
                    <a:pt x="1917" y="2073"/>
                    <a:pt x="1943" y="2046"/>
                    <a:pt x="1987" y="1976"/>
                  </a:cubicBezTo>
                  <a:lnTo>
                    <a:pt x="1987" y="1976"/>
                  </a:lnTo>
                  <a:cubicBezTo>
                    <a:pt x="1984" y="1976"/>
                    <a:pt x="1981" y="1977"/>
                    <a:pt x="1978" y="1977"/>
                  </a:cubicBezTo>
                  <a:cubicBezTo>
                    <a:pt x="1946" y="1977"/>
                    <a:pt x="1919" y="1934"/>
                    <a:pt x="1943" y="1870"/>
                  </a:cubicBezTo>
                  <a:cubicBezTo>
                    <a:pt x="1953" y="1862"/>
                    <a:pt x="1959" y="1860"/>
                    <a:pt x="1964" y="1860"/>
                  </a:cubicBezTo>
                  <a:cubicBezTo>
                    <a:pt x="1972" y="1860"/>
                    <a:pt x="1975" y="1866"/>
                    <a:pt x="1979" y="1866"/>
                  </a:cubicBezTo>
                  <a:cubicBezTo>
                    <a:pt x="1984" y="1866"/>
                    <a:pt x="1989" y="1855"/>
                    <a:pt x="2005" y="1808"/>
                  </a:cubicBezTo>
                  <a:lnTo>
                    <a:pt x="2005" y="1808"/>
                  </a:lnTo>
                  <a:cubicBezTo>
                    <a:pt x="2023" y="1843"/>
                    <a:pt x="2040" y="1878"/>
                    <a:pt x="1987" y="1905"/>
                  </a:cubicBezTo>
                  <a:cubicBezTo>
                    <a:pt x="1996" y="1914"/>
                    <a:pt x="2005" y="1940"/>
                    <a:pt x="2014" y="1949"/>
                  </a:cubicBezTo>
                  <a:cubicBezTo>
                    <a:pt x="2058" y="1905"/>
                    <a:pt x="2067" y="1825"/>
                    <a:pt x="2084" y="1790"/>
                  </a:cubicBezTo>
                  <a:lnTo>
                    <a:pt x="2084" y="1790"/>
                  </a:lnTo>
                  <a:cubicBezTo>
                    <a:pt x="2076" y="1799"/>
                    <a:pt x="2067" y="1817"/>
                    <a:pt x="2058" y="1825"/>
                  </a:cubicBezTo>
                  <a:lnTo>
                    <a:pt x="2067" y="1658"/>
                  </a:lnTo>
                  <a:cubicBezTo>
                    <a:pt x="2073" y="1654"/>
                    <a:pt x="2078" y="1652"/>
                    <a:pt x="2081" y="1652"/>
                  </a:cubicBezTo>
                  <a:cubicBezTo>
                    <a:pt x="2094" y="1652"/>
                    <a:pt x="2095" y="1671"/>
                    <a:pt x="2102" y="1684"/>
                  </a:cubicBezTo>
                  <a:cubicBezTo>
                    <a:pt x="2102" y="1658"/>
                    <a:pt x="2093" y="1631"/>
                    <a:pt x="2111" y="1587"/>
                  </a:cubicBezTo>
                  <a:cubicBezTo>
                    <a:pt x="2133" y="1609"/>
                    <a:pt x="2161" y="1619"/>
                    <a:pt x="2160" y="1658"/>
                  </a:cubicBezTo>
                  <a:lnTo>
                    <a:pt x="2160" y="1658"/>
                  </a:lnTo>
                  <a:lnTo>
                    <a:pt x="2182" y="1534"/>
                  </a:lnTo>
                  <a:cubicBezTo>
                    <a:pt x="2196" y="1534"/>
                    <a:pt x="2227" y="1500"/>
                    <a:pt x="2243" y="1500"/>
                  </a:cubicBezTo>
                  <a:cubicBezTo>
                    <a:pt x="2247" y="1500"/>
                    <a:pt x="2250" y="1502"/>
                    <a:pt x="2252" y="1508"/>
                  </a:cubicBezTo>
                  <a:cubicBezTo>
                    <a:pt x="2296" y="1437"/>
                    <a:pt x="2270" y="1296"/>
                    <a:pt x="2332" y="1207"/>
                  </a:cubicBezTo>
                  <a:cubicBezTo>
                    <a:pt x="2332" y="1199"/>
                    <a:pt x="2323" y="1190"/>
                    <a:pt x="2332" y="1163"/>
                  </a:cubicBezTo>
                  <a:cubicBezTo>
                    <a:pt x="2376" y="1075"/>
                    <a:pt x="2446" y="1022"/>
                    <a:pt x="2464" y="907"/>
                  </a:cubicBezTo>
                  <a:cubicBezTo>
                    <a:pt x="2491" y="907"/>
                    <a:pt x="2517" y="898"/>
                    <a:pt x="2544" y="898"/>
                  </a:cubicBezTo>
                  <a:cubicBezTo>
                    <a:pt x="2579" y="828"/>
                    <a:pt x="2438" y="916"/>
                    <a:pt x="2499" y="792"/>
                  </a:cubicBezTo>
                  <a:cubicBezTo>
                    <a:pt x="2513" y="767"/>
                    <a:pt x="2525" y="759"/>
                    <a:pt x="2534" y="759"/>
                  </a:cubicBezTo>
                  <a:cubicBezTo>
                    <a:pt x="2554" y="759"/>
                    <a:pt x="2568" y="793"/>
                    <a:pt x="2584" y="793"/>
                  </a:cubicBezTo>
                  <a:cubicBezTo>
                    <a:pt x="2585" y="793"/>
                    <a:pt x="2586" y="793"/>
                    <a:pt x="2588" y="792"/>
                  </a:cubicBezTo>
                  <a:cubicBezTo>
                    <a:pt x="2597" y="739"/>
                    <a:pt x="2614" y="642"/>
                    <a:pt x="2711" y="633"/>
                  </a:cubicBezTo>
                  <a:lnTo>
                    <a:pt x="2711" y="633"/>
                  </a:lnTo>
                  <a:cubicBezTo>
                    <a:pt x="2685" y="651"/>
                    <a:pt x="2667" y="660"/>
                    <a:pt x="2650" y="678"/>
                  </a:cubicBezTo>
                  <a:cubicBezTo>
                    <a:pt x="2676" y="669"/>
                    <a:pt x="2694" y="669"/>
                    <a:pt x="2720" y="669"/>
                  </a:cubicBezTo>
                  <a:cubicBezTo>
                    <a:pt x="2685" y="748"/>
                    <a:pt x="2650" y="766"/>
                    <a:pt x="2711" y="766"/>
                  </a:cubicBezTo>
                  <a:cubicBezTo>
                    <a:pt x="2641" y="669"/>
                    <a:pt x="2888" y="651"/>
                    <a:pt x="2861" y="554"/>
                  </a:cubicBezTo>
                  <a:lnTo>
                    <a:pt x="2861" y="554"/>
                  </a:lnTo>
                  <a:lnTo>
                    <a:pt x="2906" y="563"/>
                  </a:lnTo>
                  <a:cubicBezTo>
                    <a:pt x="2897" y="563"/>
                    <a:pt x="2897" y="572"/>
                    <a:pt x="2888" y="572"/>
                  </a:cubicBezTo>
                  <a:cubicBezTo>
                    <a:pt x="2896" y="574"/>
                    <a:pt x="2903" y="575"/>
                    <a:pt x="2910" y="575"/>
                  </a:cubicBezTo>
                  <a:cubicBezTo>
                    <a:pt x="2966" y="575"/>
                    <a:pt x="2926" y="473"/>
                    <a:pt x="3038" y="457"/>
                  </a:cubicBezTo>
                  <a:cubicBezTo>
                    <a:pt x="3082" y="457"/>
                    <a:pt x="3109" y="475"/>
                    <a:pt x="3091" y="492"/>
                  </a:cubicBezTo>
                  <a:lnTo>
                    <a:pt x="3170" y="448"/>
                  </a:lnTo>
                  <a:cubicBezTo>
                    <a:pt x="3196" y="448"/>
                    <a:pt x="3198" y="457"/>
                    <a:pt x="3188" y="462"/>
                  </a:cubicBezTo>
                  <a:lnTo>
                    <a:pt x="3188" y="462"/>
                  </a:lnTo>
                  <a:lnTo>
                    <a:pt x="3312" y="439"/>
                  </a:lnTo>
                  <a:lnTo>
                    <a:pt x="3312" y="448"/>
                  </a:lnTo>
                  <a:cubicBezTo>
                    <a:pt x="3329" y="422"/>
                    <a:pt x="3374" y="395"/>
                    <a:pt x="3400" y="377"/>
                  </a:cubicBezTo>
                  <a:lnTo>
                    <a:pt x="3400" y="377"/>
                  </a:lnTo>
                  <a:cubicBezTo>
                    <a:pt x="3435" y="386"/>
                    <a:pt x="3382" y="395"/>
                    <a:pt x="3391" y="404"/>
                  </a:cubicBezTo>
                  <a:lnTo>
                    <a:pt x="3471" y="369"/>
                  </a:lnTo>
                  <a:lnTo>
                    <a:pt x="3471" y="369"/>
                  </a:lnTo>
                  <a:cubicBezTo>
                    <a:pt x="3506" y="404"/>
                    <a:pt x="3444" y="430"/>
                    <a:pt x="3382" y="430"/>
                  </a:cubicBezTo>
                  <a:cubicBezTo>
                    <a:pt x="3409" y="463"/>
                    <a:pt x="3426" y="473"/>
                    <a:pt x="3442" y="473"/>
                  </a:cubicBezTo>
                  <a:cubicBezTo>
                    <a:pt x="3468" y="473"/>
                    <a:pt x="3490" y="444"/>
                    <a:pt x="3547" y="444"/>
                  </a:cubicBezTo>
                  <a:cubicBezTo>
                    <a:pt x="3566" y="444"/>
                    <a:pt x="3591" y="447"/>
                    <a:pt x="3621" y="457"/>
                  </a:cubicBezTo>
                  <a:lnTo>
                    <a:pt x="3541" y="475"/>
                  </a:lnTo>
                  <a:cubicBezTo>
                    <a:pt x="3594" y="536"/>
                    <a:pt x="3656" y="510"/>
                    <a:pt x="3736" y="545"/>
                  </a:cubicBezTo>
                  <a:cubicBezTo>
                    <a:pt x="3718" y="527"/>
                    <a:pt x="3568" y="448"/>
                    <a:pt x="3647" y="422"/>
                  </a:cubicBezTo>
                  <a:lnTo>
                    <a:pt x="3647" y="422"/>
                  </a:lnTo>
                  <a:cubicBezTo>
                    <a:pt x="3657" y="425"/>
                    <a:pt x="3668" y="427"/>
                    <a:pt x="3680" y="427"/>
                  </a:cubicBezTo>
                  <a:cubicBezTo>
                    <a:pt x="3701" y="427"/>
                    <a:pt x="3725" y="421"/>
                    <a:pt x="3753" y="404"/>
                  </a:cubicBezTo>
                  <a:cubicBezTo>
                    <a:pt x="3760" y="435"/>
                    <a:pt x="3784" y="440"/>
                    <a:pt x="3817" y="440"/>
                  </a:cubicBezTo>
                  <a:cubicBezTo>
                    <a:pt x="3830" y="440"/>
                    <a:pt x="3844" y="439"/>
                    <a:pt x="3859" y="439"/>
                  </a:cubicBezTo>
                  <a:lnTo>
                    <a:pt x="3859" y="492"/>
                  </a:lnTo>
                  <a:cubicBezTo>
                    <a:pt x="3921" y="475"/>
                    <a:pt x="3921" y="448"/>
                    <a:pt x="3956" y="422"/>
                  </a:cubicBezTo>
                  <a:cubicBezTo>
                    <a:pt x="4027" y="430"/>
                    <a:pt x="4036" y="475"/>
                    <a:pt x="4053" y="510"/>
                  </a:cubicBezTo>
                  <a:cubicBezTo>
                    <a:pt x="4059" y="510"/>
                    <a:pt x="4065" y="511"/>
                    <a:pt x="4069" y="511"/>
                  </a:cubicBezTo>
                  <a:cubicBezTo>
                    <a:pt x="4150" y="511"/>
                    <a:pt x="3990" y="439"/>
                    <a:pt x="4115" y="430"/>
                  </a:cubicBezTo>
                  <a:lnTo>
                    <a:pt x="4115" y="430"/>
                  </a:lnTo>
                  <a:cubicBezTo>
                    <a:pt x="4148" y="440"/>
                    <a:pt x="4178" y="444"/>
                    <a:pt x="4209" y="444"/>
                  </a:cubicBezTo>
                  <a:cubicBezTo>
                    <a:pt x="4261" y="444"/>
                    <a:pt x="4316" y="433"/>
                    <a:pt x="4389" y="422"/>
                  </a:cubicBezTo>
                  <a:lnTo>
                    <a:pt x="4389" y="422"/>
                  </a:lnTo>
                  <a:cubicBezTo>
                    <a:pt x="4451" y="439"/>
                    <a:pt x="4371" y="448"/>
                    <a:pt x="4398" y="466"/>
                  </a:cubicBezTo>
                  <a:lnTo>
                    <a:pt x="4460" y="430"/>
                  </a:lnTo>
                  <a:cubicBezTo>
                    <a:pt x="4477" y="430"/>
                    <a:pt x="4468" y="448"/>
                    <a:pt x="4468" y="448"/>
                  </a:cubicBezTo>
                  <a:cubicBezTo>
                    <a:pt x="4513" y="439"/>
                    <a:pt x="4477" y="395"/>
                    <a:pt x="4557" y="395"/>
                  </a:cubicBezTo>
                  <a:cubicBezTo>
                    <a:pt x="4561" y="385"/>
                    <a:pt x="4568" y="381"/>
                    <a:pt x="4578" y="381"/>
                  </a:cubicBezTo>
                  <a:cubicBezTo>
                    <a:pt x="4616" y="381"/>
                    <a:pt x="4691" y="450"/>
                    <a:pt x="4765" y="450"/>
                  </a:cubicBezTo>
                  <a:cubicBezTo>
                    <a:pt x="4781" y="450"/>
                    <a:pt x="4797" y="447"/>
                    <a:pt x="4813" y="439"/>
                  </a:cubicBezTo>
                  <a:lnTo>
                    <a:pt x="4813" y="439"/>
                  </a:lnTo>
                  <a:cubicBezTo>
                    <a:pt x="4830" y="457"/>
                    <a:pt x="4795" y="475"/>
                    <a:pt x="4795" y="492"/>
                  </a:cubicBezTo>
                  <a:cubicBezTo>
                    <a:pt x="4936" y="475"/>
                    <a:pt x="4919" y="475"/>
                    <a:pt x="5034" y="439"/>
                  </a:cubicBezTo>
                  <a:lnTo>
                    <a:pt x="5122" y="483"/>
                  </a:lnTo>
                  <a:cubicBezTo>
                    <a:pt x="5060" y="439"/>
                    <a:pt x="5157" y="404"/>
                    <a:pt x="5237" y="377"/>
                  </a:cubicBezTo>
                  <a:cubicBezTo>
                    <a:pt x="5219" y="351"/>
                    <a:pt x="5201" y="333"/>
                    <a:pt x="5184" y="324"/>
                  </a:cubicBezTo>
                  <a:lnTo>
                    <a:pt x="5316" y="316"/>
                  </a:lnTo>
                  <a:lnTo>
                    <a:pt x="5316" y="316"/>
                  </a:lnTo>
                  <a:cubicBezTo>
                    <a:pt x="5325" y="324"/>
                    <a:pt x="5316" y="342"/>
                    <a:pt x="5290" y="360"/>
                  </a:cubicBezTo>
                  <a:cubicBezTo>
                    <a:pt x="5298" y="360"/>
                    <a:pt x="5307" y="360"/>
                    <a:pt x="5316" y="351"/>
                  </a:cubicBezTo>
                  <a:lnTo>
                    <a:pt x="5316" y="351"/>
                  </a:lnTo>
                  <a:cubicBezTo>
                    <a:pt x="5351" y="377"/>
                    <a:pt x="5325" y="404"/>
                    <a:pt x="5290" y="430"/>
                  </a:cubicBezTo>
                  <a:lnTo>
                    <a:pt x="5245" y="395"/>
                  </a:lnTo>
                  <a:cubicBezTo>
                    <a:pt x="5210" y="422"/>
                    <a:pt x="5184" y="448"/>
                    <a:pt x="5184" y="483"/>
                  </a:cubicBezTo>
                  <a:cubicBezTo>
                    <a:pt x="5192" y="475"/>
                    <a:pt x="5210" y="475"/>
                    <a:pt x="5219" y="475"/>
                  </a:cubicBezTo>
                  <a:cubicBezTo>
                    <a:pt x="5210" y="483"/>
                    <a:pt x="5210" y="483"/>
                    <a:pt x="5210" y="492"/>
                  </a:cubicBezTo>
                  <a:cubicBezTo>
                    <a:pt x="5210" y="495"/>
                    <a:pt x="5212" y="496"/>
                    <a:pt x="5214" y="496"/>
                  </a:cubicBezTo>
                  <a:cubicBezTo>
                    <a:pt x="5220" y="496"/>
                    <a:pt x="5233" y="490"/>
                    <a:pt x="5245" y="483"/>
                  </a:cubicBezTo>
                  <a:lnTo>
                    <a:pt x="5263" y="545"/>
                  </a:lnTo>
                  <a:lnTo>
                    <a:pt x="5281" y="519"/>
                  </a:lnTo>
                  <a:lnTo>
                    <a:pt x="5431" y="589"/>
                  </a:lnTo>
                  <a:cubicBezTo>
                    <a:pt x="5546" y="548"/>
                    <a:pt x="5654" y="491"/>
                    <a:pt x="5819" y="491"/>
                  </a:cubicBezTo>
                  <a:cubicBezTo>
                    <a:pt x="5831" y="491"/>
                    <a:pt x="5843" y="492"/>
                    <a:pt x="5855" y="492"/>
                  </a:cubicBezTo>
                  <a:cubicBezTo>
                    <a:pt x="5802" y="527"/>
                    <a:pt x="5837" y="563"/>
                    <a:pt x="5819" y="607"/>
                  </a:cubicBezTo>
                  <a:cubicBezTo>
                    <a:pt x="5807" y="585"/>
                    <a:pt x="5784" y="578"/>
                    <a:pt x="5757" y="578"/>
                  </a:cubicBezTo>
                  <a:cubicBezTo>
                    <a:pt x="5724" y="578"/>
                    <a:pt x="5684" y="587"/>
                    <a:pt x="5643" y="587"/>
                  </a:cubicBezTo>
                  <a:cubicBezTo>
                    <a:pt x="5629" y="587"/>
                    <a:pt x="5614" y="586"/>
                    <a:pt x="5600" y="583"/>
                  </a:cubicBezTo>
                  <a:lnTo>
                    <a:pt x="5600" y="583"/>
                  </a:lnTo>
                  <a:cubicBezTo>
                    <a:pt x="5631" y="594"/>
                    <a:pt x="5616" y="617"/>
                    <a:pt x="5607" y="625"/>
                  </a:cubicBezTo>
                  <a:lnTo>
                    <a:pt x="5784" y="607"/>
                  </a:lnTo>
                  <a:lnTo>
                    <a:pt x="5784" y="607"/>
                  </a:lnTo>
                  <a:cubicBezTo>
                    <a:pt x="5766" y="642"/>
                    <a:pt x="5811" y="642"/>
                    <a:pt x="5855" y="669"/>
                  </a:cubicBezTo>
                  <a:cubicBezTo>
                    <a:pt x="5847" y="629"/>
                    <a:pt x="5872" y="620"/>
                    <a:pt x="5909" y="620"/>
                  </a:cubicBezTo>
                  <a:cubicBezTo>
                    <a:pt x="5944" y="620"/>
                    <a:pt x="5988" y="628"/>
                    <a:pt x="6024" y="628"/>
                  </a:cubicBezTo>
                  <a:cubicBezTo>
                    <a:pt x="6037" y="628"/>
                    <a:pt x="6048" y="627"/>
                    <a:pt x="6058" y="625"/>
                  </a:cubicBezTo>
                  <a:lnTo>
                    <a:pt x="6058" y="625"/>
                  </a:lnTo>
                  <a:cubicBezTo>
                    <a:pt x="6058" y="645"/>
                    <a:pt x="6047" y="666"/>
                    <a:pt x="6001" y="666"/>
                  </a:cubicBezTo>
                  <a:cubicBezTo>
                    <a:pt x="5988" y="666"/>
                    <a:pt x="5972" y="664"/>
                    <a:pt x="5952" y="660"/>
                  </a:cubicBezTo>
                  <a:lnTo>
                    <a:pt x="5952" y="660"/>
                  </a:lnTo>
                  <a:cubicBezTo>
                    <a:pt x="5969" y="677"/>
                    <a:pt x="5984" y="683"/>
                    <a:pt x="6000" y="683"/>
                  </a:cubicBezTo>
                  <a:cubicBezTo>
                    <a:pt x="6044" y="683"/>
                    <a:pt x="6084" y="632"/>
                    <a:pt x="6129" y="632"/>
                  </a:cubicBezTo>
                  <a:cubicBezTo>
                    <a:pt x="6143" y="632"/>
                    <a:pt x="6157" y="638"/>
                    <a:pt x="6173" y="651"/>
                  </a:cubicBezTo>
                  <a:cubicBezTo>
                    <a:pt x="6164" y="651"/>
                    <a:pt x="6157" y="649"/>
                    <a:pt x="6151" y="649"/>
                  </a:cubicBezTo>
                  <a:cubicBezTo>
                    <a:pt x="6144" y="649"/>
                    <a:pt x="6137" y="651"/>
                    <a:pt x="6128" y="660"/>
                  </a:cubicBezTo>
                  <a:cubicBezTo>
                    <a:pt x="6137" y="657"/>
                    <a:pt x="6147" y="656"/>
                    <a:pt x="6158" y="656"/>
                  </a:cubicBezTo>
                  <a:cubicBezTo>
                    <a:pt x="6211" y="656"/>
                    <a:pt x="6281" y="685"/>
                    <a:pt x="6265" y="701"/>
                  </a:cubicBezTo>
                  <a:lnTo>
                    <a:pt x="6265" y="701"/>
                  </a:lnTo>
                  <a:cubicBezTo>
                    <a:pt x="6258" y="699"/>
                    <a:pt x="6250" y="697"/>
                    <a:pt x="6243" y="695"/>
                  </a:cubicBezTo>
                  <a:lnTo>
                    <a:pt x="6243" y="695"/>
                  </a:lnTo>
                  <a:lnTo>
                    <a:pt x="6261" y="704"/>
                  </a:lnTo>
                  <a:cubicBezTo>
                    <a:pt x="6263" y="703"/>
                    <a:pt x="6264" y="702"/>
                    <a:pt x="6265" y="701"/>
                  </a:cubicBezTo>
                  <a:lnTo>
                    <a:pt x="6265" y="701"/>
                  </a:lnTo>
                  <a:cubicBezTo>
                    <a:pt x="6358" y="725"/>
                    <a:pt x="6498" y="757"/>
                    <a:pt x="6592" y="757"/>
                  </a:cubicBezTo>
                  <a:cubicBezTo>
                    <a:pt x="6634" y="757"/>
                    <a:pt x="6667" y="750"/>
                    <a:pt x="6682" y="734"/>
                  </a:cubicBezTo>
                  <a:lnTo>
                    <a:pt x="6682" y="734"/>
                  </a:lnTo>
                  <a:cubicBezTo>
                    <a:pt x="6671" y="750"/>
                    <a:pt x="6640" y="811"/>
                    <a:pt x="6632" y="819"/>
                  </a:cubicBezTo>
                  <a:cubicBezTo>
                    <a:pt x="6729" y="766"/>
                    <a:pt x="6826" y="713"/>
                    <a:pt x="6932" y="669"/>
                  </a:cubicBezTo>
                  <a:lnTo>
                    <a:pt x="6932" y="669"/>
                  </a:lnTo>
                  <a:cubicBezTo>
                    <a:pt x="6897" y="722"/>
                    <a:pt x="6914" y="881"/>
                    <a:pt x="6808" y="881"/>
                  </a:cubicBezTo>
                  <a:cubicBezTo>
                    <a:pt x="6835" y="898"/>
                    <a:pt x="6861" y="916"/>
                    <a:pt x="6932" y="925"/>
                  </a:cubicBezTo>
                  <a:cubicBezTo>
                    <a:pt x="6915" y="908"/>
                    <a:pt x="6914" y="827"/>
                    <a:pt x="6937" y="827"/>
                  </a:cubicBezTo>
                  <a:cubicBezTo>
                    <a:pt x="6938" y="827"/>
                    <a:pt x="6940" y="827"/>
                    <a:pt x="6941" y="828"/>
                  </a:cubicBezTo>
                  <a:cubicBezTo>
                    <a:pt x="6993" y="915"/>
                    <a:pt x="6985" y="881"/>
                    <a:pt x="7045" y="967"/>
                  </a:cubicBezTo>
                  <a:lnTo>
                    <a:pt x="7045" y="967"/>
                  </a:lnTo>
                  <a:cubicBezTo>
                    <a:pt x="7036" y="948"/>
                    <a:pt x="7084" y="893"/>
                    <a:pt x="7124" y="893"/>
                  </a:cubicBezTo>
                  <a:cubicBezTo>
                    <a:pt x="7131" y="893"/>
                    <a:pt x="7138" y="895"/>
                    <a:pt x="7144" y="898"/>
                  </a:cubicBezTo>
                  <a:cubicBezTo>
                    <a:pt x="7127" y="907"/>
                    <a:pt x="7102" y="981"/>
                    <a:pt x="7084" y="986"/>
                  </a:cubicBezTo>
                  <a:lnTo>
                    <a:pt x="7084" y="986"/>
                  </a:lnTo>
                  <a:cubicBezTo>
                    <a:pt x="7134" y="978"/>
                    <a:pt x="7183" y="970"/>
                    <a:pt x="7233" y="961"/>
                  </a:cubicBezTo>
                  <a:lnTo>
                    <a:pt x="7233" y="961"/>
                  </a:lnTo>
                  <a:cubicBezTo>
                    <a:pt x="7204" y="971"/>
                    <a:pt x="7198" y="1034"/>
                    <a:pt x="7206" y="1066"/>
                  </a:cubicBezTo>
                  <a:cubicBezTo>
                    <a:pt x="7206" y="1062"/>
                    <a:pt x="7207" y="1061"/>
                    <a:pt x="7211" y="1061"/>
                  </a:cubicBezTo>
                  <a:cubicBezTo>
                    <a:pt x="7229" y="1061"/>
                    <a:pt x="7298" y="1122"/>
                    <a:pt x="7320" y="1137"/>
                  </a:cubicBezTo>
                  <a:lnTo>
                    <a:pt x="7294" y="1084"/>
                  </a:lnTo>
                  <a:lnTo>
                    <a:pt x="7294" y="1084"/>
                  </a:lnTo>
                  <a:cubicBezTo>
                    <a:pt x="7329" y="1113"/>
                    <a:pt x="7361" y="1120"/>
                    <a:pt x="7393" y="1120"/>
                  </a:cubicBezTo>
                  <a:cubicBezTo>
                    <a:pt x="7425" y="1120"/>
                    <a:pt x="7457" y="1112"/>
                    <a:pt x="7489" y="1112"/>
                  </a:cubicBezTo>
                  <a:cubicBezTo>
                    <a:pt x="7523" y="1112"/>
                    <a:pt x="7557" y="1121"/>
                    <a:pt x="7594" y="1154"/>
                  </a:cubicBezTo>
                  <a:cubicBezTo>
                    <a:pt x="7568" y="1163"/>
                    <a:pt x="7488" y="1216"/>
                    <a:pt x="7524" y="1278"/>
                  </a:cubicBezTo>
                  <a:cubicBezTo>
                    <a:pt x="7559" y="1268"/>
                    <a:pt x="7644" y="1246"/>
                    <a:pt x="7732" y="1246"/>
                  </a:cubicBezTo>
                  <a:cubicBezTo>
                    <a:pt x="7797" y="1246"/>
                    <a:pt x="7863" y="1258"/>
                    <a:pt x="7912" y="1296"/>
                  </a:cubicBezTo>
                  <a:lnTo>
                    <a:pt x="7912" y="1331"/>
                  </a:lnTo>
                  <a:cubicBezTo>
                    <a:pt x="7939" y="1349"/>
                    <a:pt x="7974" y="1375"/>
                    <a:pt x="8000" y="1393"/>
                  </a:cubicBezTo>
                  <a:cubicBezTo>
                    <a:pt x="7903" y="1384"/>
                    <a:pt x="7674" y="1349"/>
                    <a:pt x="7568" y="1331"/>
                  </a:cubicBezTo>
                  <a:lnTo>
                    <a:pt x="7568" y="1331"/>
                  </a:lnTo>
                  <a:cubicBezTo>
                    <a:pt x="7594" y="1384"/>
                    <a:pt x="7559" y="1366"/>
                    <a:pt x="7612" y="1419"/>
                  </a:cubicBezTo>
                  <a:cubicBezTo>
                    <a:pt x="7612" y="1430"/>
                    <a:pt x="7606" y="1434"/>
                    <a:pt x="7597" y="1434"/>
                  </a:cubicBezTo>
                  <a:cubicBezTo>
                    <a:pt x="7583" y="1434"/>
                    <a:pt x="7560" y="1422"/>
                    <a:pt x="7548" y="1410"/>
                  </a:cubicBezTo>
                  <a:lnTo>
                    <a:pt x="7548" y="1410"/>
                  </a:lnTo>
                  <a:cubicBezTo>
                    <a:pt x="7581" y="1451"/>
                    <a:pt x="7614" y="1493"/>
                    <a:pt x="7638" y="1543"/>
                  </a:cubicBezTo>
                  <a:cubicBezTo>
                    <a:pt x="7646" y="1536"/>
                    <a:pt x="7654" y="1533"/>
                    <a:pt x="7663" y="1533"/>
                  </a:cubicBezTo>
                  <a:cubicBezTo>
                    <a:pt x="7703" y="1533"/>
                    <a:pt x="7755" y="1585"/>
                    <a:pt x="7789" y="1585"/>
                  </a:cubicBezTo>
                  <a:cubicBezTo>
                    <a:pt x="7795" y="1585"/>
                    <a:pt x="7801" y="1583"/>
                    <a:pt x="7806" y="1578"/>
                  </a:cubicBezTo>
                  <a:cubicBezTo>
                    <a:pt x="7744" y="1534"/>
                    <a:pt x="7691" y="1499"/>
                    <a:pt x="7638" y="1463"/>
                  </a:cubicBezTo>
                  <a:cubicBezTo>
                    <a:pt x="7649" y="1450"/>
                    <a:pt x="7671" y="1443"/>
                    <a:pt x="7698" y="1443"/>
                  </a:cubicBezTo>
                  <a:cubicBezTo>
                    <a:pt x="7761" y="1443"/>
                    <a:pt x="7854" y="1480"/>
                    <a:pt x="7903" y="1561"/>
                  </a:cubicBezTo>
                  <a:cubicBezTo>
                    <a:pt x="7903" y="1605"/>
                    <a:pt x="7806" y="1605"/>
                    <a:pt x="7797" y="1614"/>
                  </a:cubicBezTo>
                  <a:cubicBezTo>
                    <a:pt x="7824" y="1614"/>
                    <a:pt x="7894" y="1702"/>
                    <a:pt x="7886" y="1711"/>
                  </a:cubicBezTo>
                  <a:lnTo>
                    <a:pt x="7833" y="1684"/>
                  </a:lnTo>
                  <a:lnTo>
                    <a:pt x="7833" y="1684"/>
                  </a:lnTo>
                  <a:cubicBezTo>
                    <a:pt x="7859" y="1755"/>
                    <a:pt x="7965" y="1746"/>
                    <a:pt x="7956" y="1852"/>
                  </a:cubicBezTo>
                  <a:cubicBezTo>
                    <a:pt x="7973" y="1877"/>
                    <a:pt x="7942" y="1950"/>
                    <a:pt x="7969" y="1950"/>
                  </a:cubicBezTo>
                  <a:cubicBezTo>
                    <a:pt x="7970" y="1950"/>
                    <a:pt x="7972" y="1950"/>
                    <a:pt x="7974" y="1949"/>
                  </a:cubicBezTo>
                  <a:cubicBezTo>
                    <a:pt x="8008" y="1881"/>
                    <a:pt x="8164" y="1781"/>
                    <a:pt x="8223" y="1781"/>
                  </a:cubicBezTo>
                  <a:cubicBezTo>
                    <a:pt x="8226" y="1781"/>
                    <a:pt x="8228" y="1781"/>
                    <a:pt x="8230" y="1781"/>
                  </a:cubicBezTo>
                  <a:cubicBezTo>
                    <a:pt x="8239" y="1790"/>
                    <a:pt x="8256" y="1958"/>
                    <a:pt x="8248" y="2002"/>
                  </a:cubicBezTo>
                  <a:cubicBezTo>
                    <a:pt x="8239" y="2025"/>
                    <a:pt x="8221" y="2031"/>
                    <a:pt x="8200" y="2031"/>
                  </a:cubicBezTo>
                  <a:cubicBezTo>
                    <a:pt x="8175" y="2031"/>
                    <a:pt x="8146" y="2023"/>
                    <a:pt x="8122" y="2023"/>
                  </a:cubicBezTo>
                  <a:cubicBezTo>
                    <a:pt x="8103" y="2023"/>
                    <a:pt x="8088" y="2028"/>
                    <a:pt x="8080" y="2046"/>
                  </a:cubicBezTo>
                  <a:cubicBezTo>
                    <a:pt x="8083" y="2045"/>
                    <a:pt x="8087" y="2044"/>
                    <a:pt x="8091" y="2044"/>
                  </a:cubicBezTo>
                  <a:cubicBezTo>
                    <a:pt x="8107" y="2044"/>
                    <a:pt x="8127" y="2057"/>
                    <a:pt x="8142" y="2064"/>
                  </a:cubicBezTo>
                  <a:cubicBezTo>
                    <a:pt x="8142" y="2099"/>
                    <a:pt x="8089" y="2073"/>
                    <a:pt x="8124" y="2135"/>
                  </a:cubicBezTo>
                  <a:cubicBezTo>
                    <a:pt x="8126" y="2134"/>
                    <a:pt x="8127" y="2134"/>
                    <a:pt x="8129" y="2134"/>
                  </a:cubicBezTo>
                  <a:cubicBezTo>
                    <a:pt x="8162" y="2134"/>
                    <a:pt x="8172" y="2194"/>
                    <a:pt x="8178" y="2194"/>
                  </a:cubicBezTo>
                  <a:cubicBezTo>
                    <a:pt x="8181" y="2194"/>
                    <a:pt x="8183" y="2181"/>
                    <a:pt x="8186" y="2143"/>
                  </a:cubicBezTo>
                  <a:cubicBezTo>
                    <a:pt x="8230" y="2205"/>
                    <a:pt x="8203" y="2214"/>
                    <a:pt x="8239" y="2293"/>
                  </a:cubicBezTo>
                  <a:cubicBezTo>
                    <a:pt x="8243" y="2283"/>
                    <a:pt x="8253" y="2278"/>
                    <a:pt x="8267" y="2278"/>
                  </a:cubicBezTo>
                  <a:cubicBezTo>
                    <a:pt x="8310" y="2278"/>
                    <a:pt x="8390" y="2326"/>
                    <a:pt x="8424" y="2373"/>
                  </a:cubicBezTo>
                  <a:cubicBezTo>
                    <a:pt x="8407" y="2373"/>
                    <a:pt x="8398" y="2399"/>
                    <a:pt x="8389" y="2408"/>
                  </a:cubicBezTo>
                  <a:cubicBezTo>
                    <a:pt x="8433" y="2549"/>
                    <a:pt x="8433" y="2629"/>
                    <a:pt x="8477" y="2753"/>
                  </a:cubicBezTo>
                  <a:cubicBezTo>
                    <a:pt x="8469" y="2768"/>
                    <a:pt x="8468" y="2826"/>
                    <a:pt x="8450" y="2826"/>
                  </a:cubicBezTo>
                  <a:cubicBezTo>
                    <a:pt x="8447" y="2826"/>
                    <a:pt x="8445" y="2825"/>
                    <a:pt x="8442" y="2823"/>
                  </a:cubicBezTo>
                  <a:lnTo>
                    <a:pt x="8442" y="2823"/>
                  </a:lnTo>
                  <a:cubicBezTo>
                    <a:pt x="8451" y="2832"/>
                    <a:pt x="8477" y="2850"/>
                    <a:pt x="8495" y="2885"/>
                  </a:cubicBezTo>
                  <a:cubicBezTo>
                    <a:pt x="8489" y="2906"/>
                    <a:pt x="8484" y="2914"/>
                    <a:pt x="8479" y="2914"/>
                  </a:cubicBezTo>
                  <a:cubicBezTo>
                    <a:pt x="8467" y="2914"/>
                    <a:pt x="8456" y="2856"/>
                    <a:pt x="8437" y="2856"/>
                  </a:cubicBezTo>
                  <a:cubicBezTo>
                    <a:pt x="8431" y="2856"/>
                    <a:pt x="8424" y="2861"/>
                    <a:pt x="8415" y="2876"/>
                  </a:cubicBezTo>
                  <a:cubicBezTo>
                    <a:pt x="8451" y="2876"/>
                    <a:pt x="8495" y="2964"/>
                    <a:pt x="8530" y="3017"/>
                  </a:cubicBezTo>
                  <a:cubicBezTo>
                    <a:pt x="8574" y="2982"/>
                    <a:pt x="8504" y="2885"/>
                    <a:pt x="8460" y="2832"/>
                  </a:cubicBezTo>
                  <a:cubicBezTo>
                    <a:pt x="8469" y="2829"/>
                    <a:pt x="8478" y="2827"/>
                    <a:pt x="8488" y="2827"/>
                  </a:cubicBezTo>
                  <a:cubicBezTo>
                    <a:pt x="8555" y="2827"/>
                    <a:pt x="8638" y="2902"/>
                    <a:pt x="8707" y="3017"/>
                  </a:cubicBezTo>
                  <a:cubicBezTo>
                    <a:pt x="8732" y="3079"/>
                    <a:pt x="8716" y="3090"/>
                    <a:pt x="8702" y="3090"/>
                  </a:cubicBezTo>
                  <a:cubicBezTo>
                    <a:pt x="8694" y="3090"/>
                    <a:pt x="8687" y="3087"/>
                    <a:pt x="8686" y="3087"/>
                  </a:cubicBezTo>
                  <a:lnTo>
                    <a:pt x="8686" y="3087"/>
                  </a:lnTo>
                  <a:cubicBezTo>
                    <a:pt x="8686" y="3087"/>
                    <a:pt x="8687" y="3087"/>
                    <a:pt x="8689" y="3088"/>
                  </a:cubicBezTo>
                  <a:cubicBezTo>
                    <a:pt x="8733" y="3300"/>
                    <a:pt x="8857" y="3238"/>
                    <a:pt x="8848" y="3424"/>
                  </a:cubicBezTo>
                  <a:cubicBezTo>
                    <a:pt x="8837" y="3458"/>
                    <a:pt x="8820" y="3466"/>
                    <a:pt x="8802" y="3466"/>
                  </a:cubicBezTo>
                  <a:cubicBezTo>
                    <a:pt x="8787" y="3466"/>
                    <a:pt x="8771" y="3461"/>
                    <a:pt x="8757" y="3461"/>
                  </a:cubicBezTo>
                  <a:cubicBezTo>
                    <a:pt x="8748" y="3461"/>
                    <a:pt x="8740" y="3462"/>
                    <a:pt x="8733" y="3468"/>
                  </a:cubicBezTo>
                  <a:cubicBezTo>
                    <a:pt x="8698" y="3379"/>
                    <a:pt x="8733" y="3327"/>
                    <a:pt x="8716" y="3265"/>
                  </a:cubicBezTo>
                  <a:lnTo>
                    <a:pt x="8716" y="3265"/>
                  </a:lnTo>
                  <a:lnTo>
                    <a:pt x="8716" y="3344"/>
                  </a:lnTo>
                  <a:cubicBezTo>
                    <a:pt x="8689" y="3318"/>
                    <a:pt x="8663" y="3265"/>
                    <a:pt x="8663" y="3229"/>
                  </a:cubicBezTo>
                  <a:lnTo>
                    <a:pt x="8663" y="3229"/>
                  </a:lnTo>
                  <a:cubicBezTo>
                    <a:pt x="8645" y="3291"/>
                    <a:pt x="8751" y="3574"/>
                    <a:pt x="8751" y="3742"/>
                  </a:cubicBezTo>
                  <a:cubicBezTo>
                    <a:pt x="8765" y="3762"/>
                    <a:pt x="8784" y="3794"/>
                    <a:pt x="8800" y="3794"/>
                  </a:cubicBezTo>
                  <a:cubicBezTo>
                    <a:pt x="8805" y="3794"/>
                    <a:pt x="8809" y="3791"/>
                    <a:pt x="8813" y="3786"/>
                  </a:cubicBezTo>
                  <a:lnTo>
                    <a:pt x="8795" y="3742"/>
                  </a:lnTo>
                  <a:cubicBezTo>
                    <a:pt x="8800" y="3730"/>
                    <a:pt x="8806" y="3725"/>
                    <a:pt x="8811" y="3725"/>
                  </a:cubicBezTo>
                  <a:cubicBezTo>
                    <a:pt x="8830" y="3725"/>
                    <a:pt x="8851" y="3771"/>
                    <a:pt x="8860" y="3771"/>
                  </a:cubicBezTo>
                  <a:cubicBezTo>
                    <a:pt x="8864" y="3771"/>
                    <a:pt x="8866" y="3765"/>
                    <a:pt x="8866" y="3750"/>
                  </a:cubicBezTo>
                  <a:cubicBezTo>
                    <a:pt x="8910" y="3812"/>
                    <a:pt x="8963" y="3883"/>
                    <a:pt x="8963" y="3989"/>
                  </a:cubicBezTo>
                  <a:lnTo>
                    <a:pt x="8919" y="4015"/>
                  </a:lnTo>
                  <a:cubicBezTo>
                    <a:pt x="8927" y="4006"/>
                    <a:pt x="8936" y="3945"/>
                    <a:pt x="8910" y="3918"/>
                  </a:cubicBezTo>
                  <a:lnTo>
                    <a:pt x="8910" y="3918"/>
                  </a:lnTo>
                  <a:cubicBezTo>
                    <a:pt x="8945" y="3953"/>
                    <a:pt x="8875" y="4086"/>
                    <a:pt x="8954" y="4112"/>
                  </a:cubicBezTo>
                  <a:lnTo>
                    <a:pt x="8972" y="4042"/>
                  </a:lnTo>
                  <a:cubicBezTo>
                    <a:pt x="9007" y="4104"/>
                    <a:pt x="9078" y="4174"/>
                    <a:pt x="9078" y="4262"/>
                  </a:cubicBezTo>
                  <a:cubicBezTo>
                    <a:pt x="9122" y="4218"/>
                    <a:pt x="9069" y="4245"/>
                    <a:pt x="9122" y="4174"/>
                  </a:cubicBezTo>
                  <a:lnTo>
                    <a:pt x="9122" y="4174"/>
                  </a:lnTo>
                  <a:cubicBezTo>
                    <a:pt x="9115" y="4182"/>
                    <a:pt x="9109" y="4185"/>
                    <a:pt x="9104" y="4185"/>
                  </a:cubicBezTo>
                  <a:cubicBezTo>
                    <a:pt x="9070" y="4185"/>
                    <a:pt x="9070" y="4031"/>
                    <a:pt x="9038" y="4031"/>
                  </a:cubicBezTo>
                  <a:cubicBezTo>
                    <a:pt x="9034" y="4031"/>
                    <a:pt x="9028" y="4034"/>
                    <a:pt x="9022" y="4042"/>
                  </a:cubicBezTo>
                  <a:lnTo>
                    <a:pt x="9022" y="4042"/>
                  </a:lnTo>
                  <a:cubicBezTo>
                    <a:pt x="9065" y="3977"/>
                    <a:pt x="9027" y="3940"/>
                    <a:pt x="9069" y="3847"/>
                  </a:cubicBezTo>
                  <a:lnTo>
                    <a:pt x="9069" y="3847"/>
                  </a:lnTo>
                  <a:cubicBezTo>
                    <a:pt x="9060" y="3852"/>
                    <a:pt x="9054" y="3860"/>
                    <a:pt x="9049" y="3860"/>
                  </a:cubicBezTo>
                  <a:cubicBezTo>
                    <a:pt x="9043" y="3860"/>
                    <a:pt x="9038" y="3850"/>
                    <a:pt x="9033" y="3812"/>
                  </a:cubicBezTo>
                  <a:cubicBezTo>
                    <a:pt x="9025" y="3803"/>
                    <a:pt x="9016" y="3803"/>
                    <a:pt x="9016" y="3794"/>
                  </a:cubicBezTo>
                  <a:cubicBezTo>
                    <a:pt x="9007" y="3812"/>
                    <a:pt x="9007" y="3830"/>
                    <a:pt x="8998" y="3839"/>
                  </a:cubicBezTo>
                  <a:cubicBezTo>
                    <a:pt x="8954" y="3812"/>
                    <a:pt x="8927" y="3697"/>
                    <a:pt x="8901" y="3662"/>
                  </a:cubicBezTo>
                  <a:cubicBezTo>
                    <a:pt x="8898" y="3649"/>
                    <a:pt x="8899" y="3645"/>
                    <a:pt x="8901" y="3645"/>
                  </a:cubicBezTo>
                  <a:cubicBezTo>
                    <a:pt x="8905" y="3645"/>
                    <a:pt x="8913" y="3656"/>
                    <a:pt x="8922" y="3656"/>
                  </a:cubicBezTo>
                  <a:cubicBezTo>
                    <a:pt x="8927" y="3656"/>
                    <a:pt x="8932" y="3653"/>
                    <a:pt x="8936" y="3644"/>
                  </a:cubicBezTo>
                  <a:lnTo>
                    <a:pt x="8892" y="3600"/>
                  </a:lnTo>
                  <a:cubicBezTo>
                    <a:pt x="8917" y="3588"/>
                    <a:pt x="8920" y="3526"/>
                    <a:pt x="8938" y="3526"/>
                  </a:cubicBezTo>
                  <a:cubicBezTo>
                    <a:pt x="8946" y="3526"/>
                    <a:pt x="8956" y="3537"/>
                    <a:pt x="8972" y="3565"/>
                  </a:cubicBezTo>
                  <a:lnTo>
                    <a:pt x="8945" y="3477"/>
                  </a:lnTo>
                  <a:cubicBezTo>
                    <a:pt x="8954" y="3415"/>
                    <a:pt x="8945" y="3344"/>
                    <a:pt x="8919" y="3300"/>
                  </a:cubicBezTo>
                  <a:cubicBezTo>
                    <a:pt x="8919" y="3264"/>
                    <a:pt x="8872" y="3222"/>
                    <a:pt x="8873" y="3222"/>
                  </a:cubicBezTo>
                  <a:lnTo>
                    <a:pt x="8873" y="3222"/>
                  </a:lnTo>
                  <a:cubicBezTo>
                    <a:pt x="8874" y="3222"/>
                    <a:pt x="8877" y="3224"/>
                    <a:pt x="8883" y="3229"/>
                  </a:cubicBezTo>
                  <a:lnTo>
                    <a:pt x="8830" y="3097"/>
                  </a:lnTo>
                  <a:lnTo>
                    <a:pt x="8839" y="3097"/>
                  </a:lnTo>
                  <a:cubicBezTo>
                    <a:pt x="8804" y="2956"/>
                    <a:pt x="8698" y="2832"/>
                    <a:pt x="8707" y="2655"/>
                  </a:cubicBezTo>
                  <a:cubicBezTo>
                    <a:pt x="8680" y="2611"/>
                    <a:pt x="8654" y="2567"/>
                    <a:pt x="8645" y="2479"/>
                  </a:cubicBezTo>
                  <a:lnTo>
                    <a:pt x="8663" y="2461"/>
                  </a:lnTo>
                  <a:cubicBezTo>
                    <a:pt x="8636" y="2399"/>
                    <a:pt x="8627" y="2267"/>
                    <a:pt x="8592" y="2249"/>
                  </a:cubicBezTo>
                  <a:cubicBezTo>
                    <a:pt x="8645" y="2152"/>
                    <a:pt x="8486" y="1958"/>
                    <a:pt x="8451" y="1852"/>
                  </a:cubicBezTo>
                  <a:lnTo>
                    <a:pt x="8407" y="1861"/>
                  </a:lnTo>
                  <a:cubicBezTo>
                    <a:pt x="8380" y="1790"/>
                    <a:pt x="8327" y="1728"/>
                    <a:pt x="8265" y="1658"/>
                  </a:cubicBezTo>
                  <a:lnTo>
                    <a:pt x="8239" y="1684"/>
                  </a:lnTo>
                  <a:cubicBezTo>
                    <a:pt x="8168" y="1622"/>
                    <a:pt x="8150" y="1481"/>
                    <a:pt x="8062" y="1375"/>
                  </a:cubicBezTo>
                  <a:cubicBezTo>
                    <a:pt x="8080" y="1375"/>
                    <a:pt x="8097" y="1402"/>
                    <a:pt x="8106" y="1428"/>
                  </a:cubicBezTo>
                  <a:cubicBezTo>
                    <a:pt x="8080" y="1243"/>
                    <a:pt x="7850" y="1199"/>
                    <a:pt x="7788" y="1057"/>
                  </a:cubicBezTo>
                  <a:cubicBezTo>
                    <a:pt x="7756" y="1049"/>
                    <a:pt x="7738" y="1026"/>
                    <a:pt x="7729" y="1002"/>
                  </a:cubicBezTo>
                  <a:lnTo>
                    <a:pt x="7729" y="1002"/>
                  </a:lnTo>
                  <a:cubicBezTo>
                    <a:pt x="7731" y="1004"/>
                    <a:pt x="7735" y="1004"/>
                    <a:pt x="7735" y="1004"/>
                  </a:cubicBezTo>
                  <a:lnTo>
                    <a:pt x="7727" y="995"/>
                  </a:lnTo>
                  <a:lnTo>
                    <a:pt x="7727" y="995"/>
                  </a:lnTo>
                  <a:cubicBezTo>
                    <a:pt x="7727" y="995"/>
                    <a:pt x="7727" y="995"/>
                    <a:pt x="7727" y="995"/>
                  </a:cubicBezTo>
                  <a:cubicBezTo>
                    <a:pt x="7718" y="978"/>
                    <a:pt x="7709" y="960"/>
                    <a:pt x="7700" y="942"/>
                  </a:cubicBezTo>
                  <a:lnTo>
                    <a:pt x="7700" y="942"/>
                  </a:lnTo>
                  <a:cubicBezTo>
                    <a:pt x="7700" y="960"/>
                    <a:pt x="7709" y="978"/>
                    <a:pt x="7718" y="987"/>
                  </a:cubicBezTo>
                  <a:cubicBezTo>
                    <a:pt x="7691" y="969"/>
                    <a:pt x="7656" y="942"/>
                    <a:pt x="7621" y="925"/>
                  </a:cubicBezTo>
                  <a:lnTo>
                    <a:pt x="7630" y="881"/>
                  </a:lnTo>
                  <a:lnTo>
                    <a:pt x="7621" y="881"/>
                  </a:lnTo>
                  <a:cubicBezTo>
                    <a:pt x="7612" y="866"/>
                    <a:pt x="7605" y="860"/>
                    <a:pt x="7600" y="860"/>
                  </a:cubicBezTo>
                  <a:cubicBezTo>
                    <a:pt x="7589" y="860"/>
                    <a:pt x="7585" y="884"/>
                    <a:pt x="7585" y="907"/>
                  </a:cubicBezTo>
                  <a:cubicBezTo>
                    <a:pt x="7559" y="898"/>
                    <a:pt x="7541" y="898"/>
                    <a:pt x="7524" y="898"/>
                  </a:cubicBezTo>
                  <a:cubicBezTo>
                    <a:pt x="7532" y="828"/>
                    <a:pt x="7426" y="854"/>
                    <a:pt x="7418" y="775"/>
                  </a:cubicBezTo>
                  <a:cubicBezTo>
                    <a:pt x="7416" y="775"/>
                    <a:pt x="7414" y="775"/>
                    <a:pt x="7412" y="775"/>
                  </a:cubicBezTo>
                  <a:cubicBezTo>
                    <a:pt x="7378" y="775"/>
                    <a:pt x="7286" y="731"/>
                    <a:pt x="7222" y="731"/>
                  </a:cubicBezTo>
                  <a:cubicBezTo>
                    <a:pt x="7208" y="731"/>
                    <a:pt x="7196" y="733"/>
                    <a:pt x="7185" y="738"/>
                  </a:cubicBezTo>
                  <a:lnTo>
                    <a:pt x="7185" y="738"/>
                  </a:lnTo>
                  <a:cubicBezTo>
                    <a:pt x="7143" y="712"/>
                    <a:pt x="7108" y="686"/>
                    <a:pt x="7064" y="686"/>
                  </a:cubicBezTo>
                  <a:lnTo>
                    <a:pt x="7064" y="633"/>
                  </a:lnTo>
                  <a:lnTo>
                    <a:pt x="6950" y="660"/>
                  </a:lnTo>
                  <a:cubicBezTo>
                    <a:pt x="6905" y="616"/>
                    <a:pt x="6888" y="589"/>
                    <a:pt x="6958" y="572"/>
                  </a:cubicBezTo>
                  <a:lnTo>
                    <a:pt x="6958" y="572"/>
                  </a:lnTo>
                  <a:cubicBezTo>
                    <a:pt x="6934" y="573"/>
                    <a:pt x="6914" y="574"/>
                    <a:pt x="6897" y="574"/>
                  </a:cubicBezTo>
                  <a:cubicBezTo>
                    <a:pt x="6845" y="574"/>
                    <a:pt x="6825" y="568"/>
                    <a:pt x="6796" y="568"/>
                  </a:cubicBezTo>
                  <a:cubicBezTo>
                    <a:pt x="6775" y="568"/>
                    <a:pt x="6749" y="571"/>
                    <a:pt x="6702" y="580"/>
                  </a:cubicBezTo>
                  <a:lnTo>
                    <a:pt x="6720" y="545"/>
                  </a:lnTo>
                  <a:cubicBezTo>
                    <a:pt x="6713" y="544"/>
                    <a:pt x="6705" y="543"/>
                    <a:pt x="6696" y="543"/>
                  </a:cubicBezTo>
                  <a:cubicBezTo>
                    <a:pt x="6675" y="543"/>
                    <a:pt x="6650" y="546"/>
                    <a:pt x="6629" y="546"/>
                  </a:cubicBezTo>
                  <a:cubicBezTo>
                    <a:pt x="6606" y="546"/>
                    <a:pt x="6586" y="543"/>
                    <a:pt x="6579" y="527"/>
                  </a:cubicBezTo>
                  <a:cubicBezTo>
                    <a:pt x="6499" y="439"/>
                    <a:pt x="6128" y="422"/>
                    <a:pt x="5899" y="316"/>
                  </a:cubicBezTo>
                  <a:lnTo>
                    <a:pt x="5899" y="316"/>
                  </a:lnTo>
                  <a:cubicBezTo>
                    <a:pt x="5906" y="342"/>
                    <a:pt x="5903" y="352"/>
                    <a:pt x="5894" y="352"/>
                  </a:cubicBezTo>
                  <a:cubicBezTo>
                    <a:pt x="5875" y="352"/>
                    <a:pt x="5829" y="306"/>
                    <a:pt x="5798" y="306"/>
                  </a:cubicBezTo>
                  <a:cubicBezTo>
                    <a:pt x="5788" y="306"/>
                    <a:pt x="5780" y="311"/>
                    <a:pt x="5775" y="324"/>
                  </a:cubicBezTo>
                  <a:cubicBezTo>
                    <a:pt x="5766" y="298"/>
                    <a:pt x="5740" y="280"/>
                    <a:pt x="5775" y="271"/>
                  </a:cubicBezTo>
                  <a:cubicBezTo>
                    <a:pt x="5681" y="271"/>
                    <a:pt x="5628" y="230"/>
                    <a:pt x="5569" y="230"/>
                  </a:cubicBezTo>
                  <a:cubicBezTo>
                    <a:pt x="5550" y="230"/>
                    <a:pt x="5531" y="234"/>
                    <a:pt x="5510" y="245"/>
                  </a:cubicBezTo>
                  <a:cubicBezTo>
                    <a:pt x="5502" y="218"/>
                    <a:pt x="5537" y="218"/>
                    <a:pt x="5528" y="201"/>
                  </a:cubicBezTo>
                  <a:cubicBezTo>
                    <a:pt x="5522" y="201"/>
                    <a:pt x="5504" y="209"/>
                    <a:pt x="5491" y="209"/>
                  </a:cubicBezTo>
                  <a:cubicBezTo>
                    <a:pt x="5484" y="209"/>
                    <a:pt x="5478" y="207"/>
                    <a:pt x="5475" y="201"/>
                  </a:cubicBezTo>
                  <a:cubicBezTo>
                    <a:pt x="5466" y="183"/>
                    <a:pt x="5502" y="183"/>
                    <a:pt x="5519" y="174"/>
                  </a:cubicBezTo>
                  <a:cubicBezTo>
                    <a:pt x="5506" y="172"/>
                    <a:pt x="5494" y="172"/>
                    <a:pt x="5483" y="172"/>
                  </a:cubicBezTo>
                  <a:cubicBezTo>
                    <a:pt x="5390" y="172"/>
                    <a:pt x="5367" y="234"/>
                    <a:pt x="5351" y="289"/>
                  </a:cubicBezTo>
                  <a:cubicBezTo>
                    <a:pt x="5319" y="266"/>
                    <a:pt x="5294" y="255"/>
                    <a:pt x="5269" y="255"/>
                  </a:cubicBezTo>
                  <a:cubicBezTo>
                    <a:pt x="5247" y="255"/>
                    <a:pt x="5226" y="264"/>
                    <a:pt x="5201" y="280"/>
                  </a:cubicBezTo>
                  <a:cubicBezTo>
                    <a:pt x="5186" y="257"/>
                    <a:pt x="5164" y="234"/>
                    <a:pt x="5210" y="234"/>
                  </a:cubicBezTo>
                  <a:cubicBezTo>
                    <a:pt x="5217" y="234"/>
                    <a:pt x="5226" y="235"/>
                    <a:pt x="5237" y="236"/>
                  </a:cubicBezTo>
                  <a:cubicBezTo>
                    <a:pt x="5205" y="224"/>
                    <a:pt x="5084" y="189"/>
                    <a:pt x="5014" y="189"/>
                  </a:cubicBezTo>
                  <a:cubicBezTo>
                    <a:pt x="4986" y="189"/>
                    <a:pt x="4965" y="194"/>
                    <a:pt x="4963" y="210"/>
                  </a:cubicBezTo>
                  <a:cubicBezTo>
                    <a:pt x="4945" y="201"/>
                    <a:pt x="4901" y="201"/>
                    <a:pt x="4883" y="201"/>
                  </a:cubicBezTo>
                  <a:cubicBezTo>
                    <a:pt x="4786" y="192"/>
                    <a:pt x="4777" y="183"/>
                    <a:pt x="4680" y="174"/>
                  </a:cubicBezTo>
                  <a:lnTo>
                    <a:pt x="4680" y="174"/>
                  </a:lnTo>
                  <a:lnTo>
                    <a:pt x="4707" y="183"/>
                  </a:lnTo>
                  <a:cubicBezTo>
                    <a:pt x="4691" y="206"/>
                    <a:pt x="4676" y="213"/>
                    <a:pt x="4659" y="213"/>
                  </a:cubicBezTo>
                  <a:cubicBezTo>
                    <a:pt x="4631" y="213"/>
                    <a:pt x="4598" y="192"/>
                    <a:pt x="4548" y="192"/>
                  </a:cubicBezTo>
                  <a:lnTo>
                    <a:pt x="4548" y="183"/>
                  </a:lnTo>
                  <a:cubicBezTo>
                    <a:pt x="4489" y="163"/>
                    <a:pt x="4461" y="158"/>
                    <a:pt x="4443" y="158"/>
                  </a:cubicBezTo>
                  <a:cubicBezTo>
                    <a:pt x="4426" y="158"/>
                    <a:pt x="4419" y="162"/>
                    <a:pt x="4405" y="162"/>
                  </a:cubicBezTo>
                  <a:cubicBezTo>
                    <a:pt x="4388" y="162"/>
                    <a:pt x="4362" y="156"/>
                    <a:pt x="4301" y="130"/>
                  </a:cubicBezTo>
                  <a:lnTo>
                    <a:pt x="4301" y="174"/>
                  </a:lnTo>
                  <a:cubicBezTo>
                    <a:pt x="4297" y="195"/>
                    <a:pt x="4286" y="202"/>
                    <a:pt x="4272" y="202"/>
                  </a:cubicBezTo>
                  <a:cubicBezTo>
                    <a:pt x="4228" y="202"/>
                    <a:pt x="4146" y="136"/>
                    <a:pt x="4071" y="136"/>
                  </a:cubicBezTo>
                  <a:cubicBezTo>
                    <a:pt x="4062" y="136"/>
                    <a:pt x="4053" y="137"/>
                    <a:pt x="4045" y="139"/>
                  </a:cubicBezTo>
                  <a:lnTo>
                    <a:pt x="4080" y="165"/>
                  </a:lnTo>
                  <a:cubicBezTo>
                    <a:pt x="4076" y="168"/>
                    <a:pt x="4071" y="169"/>
                    <a:pt x="4066" y="169"/>
                  </a:cubicBezTo>
                  <a:cubicBezTo>
                    <a:pt x="4011" y="169"/>
                    <a:pt x="3925" y="41"/>
                    <a:pt x="3868" y="33"/>
                  </a:cubicBezTo>
                  <a:cubicBezTo>
                    <a:pt x="3859" y="24"/>
                    <a:pt x="3886" y="24"/>
                    <a:pt x="3903" y="15"/>
                  </a:cubicBezTo>
                  <a:cubicBezTo>
                    <a:pt x="3874" y="5"/>
                    <a:pt x="3855" y="1"/>
                    <a:pt x="38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28"/>
            <p:cNvSpPr/>
            <p:nvPr/>
          </p:nvSpPr>
          <p:spPr>
            <a:xfrm>
              <a:off x="1232575" y="4651708"/>
              <a:ext cx="1766" cy="2840"/>
            </a:xfrm>
            <a:custGeom>
              <a:rect b="b" l="l" r="r" t="t"/>
              <a:pathLst>
                <a:path extrusionOk="0" h="27" w="10">
                  <a:moveTo>
                    <a:pt x="10" y="1"/>
                  </a:moveTo>
                  <a:cubicBezTo>
                    <a:pt x="1" y="9"/>
                    <a:pt x="1" y="18"/>
                    <a:pt x="10" y="27"/>
                  </a:cubicBezTo>
                  <a:cubicBezTo>
                    <a:pt x="10" y="18"/>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28"/>
            <p:cNvSpPr/>
            <p:nvPr/>
          </p:nvSpPr>
          <p:spPr>
            <a:xfrm>
              <a:off x="729035" y="4727865"/>
              <a:ext cx="1766" cy="1052"/>
            </a:xfrm>
            <a:custGeom>
              <a:rect b="b" l="l" r="r" t="t"/>
              <a:pathLst>
                <a:path extrusionOk="0" h="10" w="10">
                  <a:moveTo>
                    <a:pt x="1" y="1"/>
                  </a:moveTo>
                  <a:cubicBezTo>
                    <a:pt x="10" y="9"/>
                    <a:pt x="10" y="9"/>
                    <a:pt x="10" y="9"/>
                  </a:cubicBez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28"/>
            <p:cNvSpPr/>
            <p:nvPr/>
          </p:nvSpPr>
          <p:spPr>
            <a:xfrm>
              <a:off x="1744060" y="4816117"/>
              <a:ext cx="1589" cy="4733"/>
            </a:xfrm>
            <a:custGeom>
              <a:rect b="b" l="l" r="r" t="t"/>
              <a:pathLst>
                <a:path extrusionOk="0" h="45" w="9">
                  <a:moveTo>
                    <a:pt x="9" y="0"/>
                  </a:moveTo>
                  <a:lnTo>
                    <a:pt x="9" y="0"/>
                  </a:lnTo>
                  <a:cubicBezTo>
                    <a:pt x="2" y="8"/>
                    <a:pt x="0" y="15"/>
                    <a:pt x="5" y="32"/>
                  </a:cubicBezTo>
                  <a:lnTo>
                    <a:pt x="5" y="32"/>
                  </a:lnTo>
                  <a:cubicBezTo>
                    <a:pt x="4" y="22"/>
                    <a:pt x="9" y="14"/>
                    <a:pt x="9" y="0"/>
                  </a:cubicBezTo>
                  <a:close/>
                  <a:moveTo>
                    <a:pt x="5" y="32"/>
                  </a:moveTo>
                  <a:cubicBezTo>
                    <a:pt x="5" y="36"/>
                    <a:pt x="7" y="40"/>
                    <a:pt x="9" y="45"/>
                  </a:cubicBezTo>
                  <a:cubicBezTo>
                    <a:pt x="7" y="40"/>
                    <a:pt x="6" y="36"/>
                    <a:pt x="5" y="3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28"/>
            <p:cNvSpPr/>
            <p:nvPr/>
          </p:nvSpPr>
          <p:spPr>
            <a:xfrm>
              <a:off x="1921676" y="5020393"/>
              <a:ext cx="4944" cy="7574"/>
            </a:xfrm>
            <a:custGeom>
              <a:rect b="b" l="l" r="r" t="t"/>
              <a:pathLst>
                <a:path extrusionOk="0" h="72" w="28">
                  <a:moveTo>
                    <a:pt x="1" y="1"/>
                  </a:moveTo>
                  <a:cubicBezTo>
                    <a:pt x="9" y="36"/>
                    <a:pt x="1" y="54"/>
                    <a:pt x="1" y="72"/>
                  </a:cubicBezTo>
                  <a:cubicBezTo>
                    <a:pt x="6" y="66"/>
                    <a:pt x="11" y="58"/>
                    <a:pt x="17" y="58"/>
                  </a:cubicBezTo>
                  <a:cubicBezTo>
                    <a:pt x="20" y="58"/>
                    <a:pt x="22" y="60"/>
                    <a:pt x="25" y="67"/>
                  </a:cubicBezTo>
                  <a:lnTo>
                    <a:pt x="25" y="67"/>
                  </a:lnTo>
                  <a:lnTo>
                    <a:pt x="1" y="1"/>
                  </a:lnTo>
                  <a:close/>
                  <a:moveTo>
                    <a:pt x="25" y="67"/>
                  </a:moveTo>
                  <a:lnTo>
                    <a:pt x="27" y="72"/>
                  </a:lnTo>
                  <a:cubicBezTo>
                    <a:pt x="26" y="70"/>
                    <a:pt x="26" y="68"/>
                    <a:pt x="25" y="6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28"/>
            <p:cNvSpPr/>
            <p:nvPr/>
          </p:nvSpPr>
          <p:spPr>
            <a:xfrm>
              <a:off x="1901372" y="5091079"/>
              <a:ext cx="4944" cy="5575"/>
            </a:xfrm>
            <a:custGeom>
              <a:rect b="b" l="l" r="r" t="t"/>
              <a:pathLst>
                <a:path extrusionOk="0" h="53" w="28">
                  <a:moveTo>
                    <a:pt x="6" y="1"/>
                  </a:moveTo>
                  <a:cubicBezTo>
                    <a:pt x="3" y="1"/>
                    <a:pt x="1" y="6"/>
                    <a:pt x="1" y="18"/>
                  </a:cubicBezTo>
                  <a:cubicBezTo>
                    <a:pt x="10" y="26"/>
                    <a:pt x="1" y="44"/>
                    <a:pt x="10" y="53"/>
                  </a:cubicBezTo>
                  <a:lnTo>
                    <a:pt x="27" y="44"/>
                  </a:lnTo>
                  <a:cubicBezTo>
                    <a:pt x="21" y="21"/>
                    <a:pt x="12"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28"/>
            <p:cNvSpPr/>
            <p:nvPr/>
          </p:nvSpPr>
          <p:spPr>
            <a:xfrm>
              <a:off x="1899783" y="5037118"/>
              <a:ext cx="14301" cy="10308"/>
            </a:xfrm>
            <a:custGeom>
              <a:rect b="b" l="l" r="r" t="t"/>
              <a:pathLst>
                <a:path extrusionOk="0" h="98" w="81">
                  <a:moveTo>
                    <a:pt x="27" y="1"/>
                  </a:moveTo>
                  <a:lnTo>
                    <a:pt x="27" y="1"/>
                  </a:lnTo>
                  <a:cubicBezTo>
                    <a:pt x="1" y="10"/>
                    <a:pt x="19" y="54"/>
                    <a:pt x="36" y="98"/>
                  </a:cubicBezTo>
                  <a:lnTo>
                    <a:pt x="36" y="89"/>
                  </a:lnTo>
                  <a:cubicBezTo>
                    <a:pt x="80" y="89"/>
                    <a:pt x="54" y="45"/>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28"/>
            <p:cNvSpPr/>
            <p:nvPr/>
          </p:nvSpPr>
          <p:spPr>
            <a:xfrm>
              <a:off x="1906139" y="5048268"/>
              <a:ext cx="4767" cy="4733"/>
            </a:xfrm>
            <a:custGeom>
              <a:rect b="b" l="l" r="r" t="t"/>
              <a:pathLst>
                <a:path extrusionOk="0" h="45" w="27">
                  <a:moveTo>
                    <a:pt x="0" y="1"/>
                  </a:moveTo>
                  <a:cubicBezTo>
                    <a:pt x="0" y="18"/>
                    <a:pt x="9" y="27"/>
                    <a:pt x="9" y="45"/>
                  </a:cubicBezTo>
                  <a:cubicBezTo>
                    <a:pt x="27" y="45"/>
                    <a:pt x="9"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28"/>
            <p:cNvSpPr/>
            <p:nvPr/>
          </p:nvSpPr>
          <p:spPr>
            <a:xfrm>
              <a:off x="1899254" y="4979685"/>
              <a:ext cx="14478" cy="7468"/>
            </a:xfrm>
            <a:custGeom>
              <a:rect b="b" l="l" r="r" t="t"/>
              <a:pathLst>
                <a:path extrusionOk="0" h="71" w="82">
                  <a:moveTo>
                    <a:pt x="9" y="0"/>
                  </a:moveTo>
                  <a:cubicBezTo>
                    <a:pt x="2" y="0"/>
                    <a:pt x="0" y="12"/>
                    <a:pt x="13" y="44"/>
                  </a:cubicBezTo>
                  <a:cubicBezTo>
                    <a:pt x="13" y="70"/>
                    <a:pt x="57" y="52"/>
                    <a:pt x="48" y="70"/>
                  </a:cubicBezTo>
                  <a:cubicBezTo>
                    <a:pt x="50" y="70"/>
                    <a:pt x="51" y="70"/>
                    <a:pt x="52" y="70"/>
                  </a:cubicBezTo>
                  <a:cubicBezTo>
                    <a:pt x="82" y="70"/>
                    <a:pt x="27"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28"/>
            <p:cNvSpPr/>
            <p:nvPr/>
          </p:nvSpPr>
          <p:spPr>
            <a:xfrm>
              <a:off x="1887424" y="5039011"/>
              <a:ext cx="6356" cy="4733"/>
            </a:xfrm>
            <a:custGeom>
              <a:rect b="b" l="l" r="r" t="t"/>
              <a:pathLst>
                <a:path extrusionOk="0" h="45" w="36">
                  <a:moveTo>
                    <a:pt x="0" y="1"/>
                  </a:moveTo>
                  <a:lnTo>
                    <a:pt x="0" y="45"/>
                  </a:lnTo>
                  <a:lnTo>
                    <a:pt x="36"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28"/>
            <p:cNvSpPr/>
            <p:nvPr/>
          </p:nvSpPr>
          <p:spPr>
            <a:xfrm>
              <a:off x="1878067" y="5004509"/>
              <a:ext cx="4767" cy="9572"/>
            </a:xfrm>
            <a:custGeom>
              <a:rect b="b" l="l" r="r" t="t"/>
              <a:pathLst>
                <a:path extrusionOk="0" h="91" w="27">
                  <a:moveTo>
                    <a:pt x="4" y="1"/>
                  </a:moveTo>
                  <a:cubicBezTo>
                    <a:pt x="3" y="1"/>
                    <a:pt x="2" y="1"/>
                    <a:pt x="0" y="2"/>
                  </a:cubicBezTo>
                  <a:lnTo>
                    <a:pt x="9" y="72"/>
                  </a:lnTo>
                  <a:cubicBezTo>
                    <a:pt x="16" y="72"/>
                    <a:pt x="23" y="78"/>
                    <a:pt x="26" y="85"/>
                  </a:cubicBezTo>
                  <a:lnTo>
                    <a:pt x="26" y="85"/>
                  </a:lnTo>
                  <a:cubicBezTo>
                    <a:pt x="19" y="45"/>
                    <a:pt x="17" y="1"/>
                    <a:pt x="4" y="1"/>
                  </a:cubicBezTo>
                  <a:close/>
                  <a:moveTo>
                    <a:pt x="26" y="85"/>
                  </a:moveTo>
                  <a:cubicBezTo>
                    <a:pt x="26" y="87"/>
                    <a:pt x="27" y="88"/>
                    <a:pt x="27" y="90"/>
                  </a:cubicBezTo>
                  <a:cubicBezTo>
                    <a:pt x="27" y="88"/>
                    <a:pt x="26" y="87"/>
                    <a:pt x="26" y="8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28"/>
            <p:cNvSpPr/>
            <p:nvPr/>
          </p:nvSpPr>
          <p:spPr>
            <a:xfrm>
              <a:off x="1882657" y="5013976"/>
              <a:ext cx="3355" cy="6522"/>
            </a:xfrm>
            <a:custGeom>
              <a:rect b="b" l="l" r="r" t="t"/>
              <a:pathLst>
                <a:path extrusionOk="0" h="62" w="19">
                  <a:moveTo>
                    <a:pt x="1" y="0"/>
                  </a:moveTo>
                  <a:lnTo>
                    <a:pt x="1" y="0"/>
                  </a:lnTo>
                  <a:cubicBezTo>
                    <a:pt x="10" y="27"/>
                    <a:pt x="10" y="44"/>
                    <a:pt x="19" y="62"/>
                  </a:cubicBezTo>
                  <a:cubicBezTo>
                    <a:pt x="19" y="44"/>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28"/>
            <p:cNvSpPr/>
            <p:nvPr/>
          </p:nvSpPr>
          <p:spPr>
            <a:xfrm>
              <a:off x="1881245" y="5025126"/>
              <a:ext cx="1589" cy="7468"/>
            </a:xfrm>
            <a:custGeom>
              <a:rect b="b" l="l" r="r" t="t"/>
              <a:pathLst>
                <a:path extrusionOk="0" h="71" w="9">
                  <a:moveTo>
                    <a:pt x="0" y="0"/>
                  </a:moveTo>
                  <a:lnTo>
                    <a:pt x="0" y="71"/>
                  </a:lnTo>
                  <a:lnTo>
                    <a:pt x="9"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28"/>
            <p:cNvSpPr/>
            <p:nvPr/>
          </p:nvSpPr>
          <p:spPr>
            <a:xfrm>
              <a:off x="1834810" y="4913416"/>
              <a:ext cx="10593" cy="8310"/>
            </a:xfrm>
            <a:custGeom>
              <a:rect b="b" l="l" r="r" t="t"/>
              <a:pathLst>
                <a:path extrusionOk="0" h="79" w="60">
                  <a:moveTo>
                    <a:pt x="18" y="1"/>
                  </a:moveTo>
                  <a:cubicBezTo>
                    <a:pt x="5" y="1"/>
                    <a:pt x="0" y="24"/>
                    <a:pt x="16" y="47"/>
                  </a:cubicBezTo>
                  <a:cubicBezTo>
                    <a:pt x="29" y="60"/>
                    <a:pt x="38" y="79"/>
                    <a:pt x="49" y="79"/>
                  </a:cubicBezTo>
                  <a:cubicBezTo>
                    <a:pt x="52" y="79"/>
                    <a:pt x="56" y="77"/>
                    <a:pt x="60" y="73"/>
                  </a:cubicBezTo>
                  <a:lnTo>
                    <a:pt x="25" y="2"/>
                  </a:lnTo>
                  <a:cubicBezTo>
                    <a:pt x="22" y="1"/>
                    <a:pt x="20"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28"/>
            <p:cNvSpPr/>
            <p:nvPr/>
          </p:nvSpPr>
          <p:spPr>
            <a:xfrm>
              <a:off x="1831279" y="4945183"/>
              <a:ext cx="9534" cy="4733"/>
            </a:xfrm>
            <a:custGeom>
              <a:rect b="b" l="l" r="r" t="t"/>
              <a:pathLst>
                <a:path extrusionOk="0" h="45" w="54">
                  <a:moveTo>
                    <a:pt x="53" y="1"/>
                  </a:moveTo>
                  <a:lnTo>
                    <a:pt x="0" y="10"/>
                  </a:lnTo>
                  <a:lnTo>
                    <a:pt x="36" y="45"/>
                  </a:lnTo>
                  <a:cubicBezTo>
                    <a:pt x="36" y="18"/>
                    <a:pt x="45" y="18"/>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28"/>
            <p:cNvSpPr/>
            <p:nvPr/>
          </p:nvSpPr>
          <p:spPr>
            <a:xfrm>
              <a:off x="1814153" y="4921200"/>
              <a:ext cx="10064" cy="8310"/>
            </a:xfrm>
            <a:custGeom>
              <a:rect b="b" l="l" r="r" t="t"/>
              <a:pathLst>
                <a:path extrusionOk="0" h="79" w="57">
                  <a:moveTo>
                    <a:pt x="5" y="0"/>
                  </a:moveTo>
                  <a:cubicBezTo>
                    <a:pt x="0" y="0"/>
                    <a:pt x="0" y="11"/>
                    <a:pt x="9" y="43"/>
                  </a:cubicBezTo>
                  <a:cubicBezTo>
                    <a:pt x="21" y="43"/>
                    <a:pt x="41" y="79"/>
                    <a:pt x="50" y="79"/>
                  </a:cubicBezTo>
                  <a:cubicBezTo>
                    <a:pt x="54" y="79"/>
                    <a:pt x="56" y="70"/>
                    <a:pt x="53" y="43"/>
                  </a:cubicBezTo>
                  <a:cubicBezTo>
                    <a:pt x="42" y="43"/>
                    <a:pt x="14"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28"/>
            <p:cNvSpPr/>
            <p:nvPr/>
          </p:nvSpPr>
          <p:spPr>
            <a:xfrm>
              <a:off x="1758008" y="4800339"/>
              <a:ext cx="15714" cy="4733"/>
            </a:xfrm>
            <a:custGeom>
              <a:rect b="b" l="l" r="r" t="t"/>
              <a:pathLst>
                <a:path extrusionOk="0" h="45" w="89">
                  <a:moveTo>
                    <a:pt x="89" y="0"/>
                  </a:moveTo>
                  <a:lnTo>
                    <a:pt x="0" y="27"/>
                  </a:lnTo>
                  <a:lnTo>
                    <a:pt x="9" y="44"/>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28"/>
            <p:cNvSpPr/>
            <p:nvPr/>
          </p:nvSpPr>
          <p:spPr>
            <a:xfrm>
              <a:off x="1619234" y="4727549"/>
              <a:ext cx="22070" cy="7889"/>
            </a:xfrm>
            <a:custGeom>
              <a:rect b="b" l="l" r="r" t="t"/>
              <a:pathLst>
                <a:path extrusionOk="0" h="75" w="125">
                  <a:moveTo>
                    <a:pt x="22" y="0"/>
                  </a:moveTo>
                  <a:cubicBezTo>
                    <a:pt x="11" y="0"/>
                    <a:pt x="5" y="10"/>
                    <a:pt x="1" y="39"/>
                  </a:cubicBezTo>
                  <a:cubicBezTo>
                    <a:pt x="16" y="60"/>
                    <a:pt x="27" y="66"/>
                    <a:pt x="34" y="66"/>
                  </a:cubicBezTo>
                  <a:cubicBezTo>
                    <a:pt x="46" y="66"/>
                    <a:pt x="52" y="52"/>
                    <a:pt x="63" y="52"/>
                  </a:cubicBezTo>
                  <a:cubicBezTo>
                    <a:pt x="69" y="52"/>
                    <a:pt x="77" y="58"/>
                    <a:pt x="89" y="74"/>
                  </a:cubicBezTo>
                  <a:cubicBezTo>
                    <a:pt x="124" y="74"/>
                    <a:pt x="54" y="21"/>
                    <a:pt x="80" y="21"/>
                  </a:cubicBezTo>
                  <a:cubicBezTo>
                    <a:pt x="52" y="12"/>
                    <a:pt x="34" y="0"/>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28"/>
            <p:cNvSpPr/>
            <p:nvPr/>
          </p:nvSpPr>
          <p:spPr>
            <a:xfrm>
              <a:off x="1633359" y="4729758"/>
              <a:ext cx="4767" cy="1052"/>
            </a:xfrm>
            <a:custGeom>
              <a:rect b="b" l="l" r="r" t="t"/>
              <a:pathLst>
                <a:path extrusionOk="0" h="10" w="27">
                  <a:moveTo>
                    <a:pt x="0" y="0"/>
                  </a:moveTo>
                  <a:cubicBezTo>
                    <a:pt x="9" y="0"/>
                    <a:pt x="18"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28"/>
            <p:cNvSpPr/>
            <p:nvPr/>
          </p:nvSpPr>
          <p:spPr>
            <a:xfrm>
              <a:off x="315892" y="5347317"/>
              <a:ext cx="4944" cy="7574"/>
            </a:xfrm>
            <a:custGeom>
              <a:rect b="b" l="l" r="r" t="t"/>
              <a:pathLst>
                <a:path extrusionOk="0" h="72" w="28">
                  <a:moveTo>
                    <a:pt x="10" y="1"/>
                  </a:moveTo>
                  <a:lnTo>
                    <a:pt x="1" y="72"/>
                  </a:lnTo>
                  <a:lnTo>
                    <a:pt x="1" y="72"/>
                  </a:lnTo>
                  <a:lnTo>
                    <a:pt x="27" y="27"/>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28"/>
            <p:cNvSpPr/>
            <p:nvPr/>
          </p:nvSpPr>
          <p:spPr>
            <a:xfrm>
              <a:off x="320659" y="5360361"/>
              <a:ext cx="9534" cy="5680"/>
            </a:xfrm>
            <a:custGeom>
              <a:rect b="b" l="l" r="r" t="t"/>
              <a:pathLst>
                <a:path extrusionOk="0" h="54" w="54">
                  <a:moveTo>
                    <a:pt x="53" y="1"/>
                  </a:moveTo>
                  <a:lnTo>
                    <a:pt x="0" y="18"/>
                  </a:lnTo>
                  <a:lnTo>
                    <a:pt x="53" y="54"/>
                  </a:lnTo>
                  <a:cubicBezTo>
                    <a:pt x="45" y="36"/>
                    <a:pt x="45" y="9"/>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28"/>
            <p:cNvSpPr/>
            <p:nvPr/>
          </p:nvSpPr>
          <p:spPr>
            <a:xfrm>
              <a:off x="984689" y="4653602"/>
              <a:ext cx="9534" cy="2840"/>
            </a:xfrm>
            <a:custGeom>
              <a:rect b="b" l="l" r="r" t="t"/>
              <a:pathLst>
                <a:path extrusionOk="0" h="27" w="54">
                  <a:moveTo>
                    <a:pt x="1" y="0"/>
                  </a:moveTo>
                  <a:lnTo>
                    <a:pt x="45" y="27"/>
                  </a:lnTo>
                  <a:lnTo>
                    <a:pt x="54" y="18"/>
                  </a:lnTo>
                  <a:cubicBezTo>
                    <a:pt x="45" y="0"/>
                    <a:pt x="27"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28"/>
            <p:cNvSpPr/>
            <p:nvPr/>
          </p:nvSpPr>
          <p:spPr>
            <a:xfrm>
              <a:off x="850682" y="4655390"/>
              <a:ext cx="6356" cy="4733"/>
            </a:xfrm>
            <a:custGeom>
              <a:rect b="b" l="l" r="r" t="t"/>
              <a:pathLst>
                <a:path extrusionOk="0" h="45" w="36">
                  <a:moveTo>
                    <a:pt x="1" y="1"/>
                  </a:moveTo>
                  <a:lnTo>
                    <a:pt x="18"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28"/>
            <p:cNvSpPr/>
            <p:nvPr/>
          </p:nvSpPr>
          <p:spPr>
            <a:xfrm>
              <a:off x="772291" y="4686105"/>
              <a:ext cx="14654" cy="5680"/>
            </a:xfrm>
            <a:custGeom>
              <a:rect b="b" l="l" r="r" t="t"/>
              <a:pathLst>
                <a:path extrusionOk="0" h="54" w="83">
                  <a:moveTo>
                    <a:pt x="83" y="0"/>
                  </a:moveTo>
                  <a:cubicBezTo>
                    <a:pt x="79" y="3"/>
                    <a:pt x="77" y="7"/>
                    <a:pt x="74" y="11"/>
                  </a:cubicBezTo>
                  <a:lnTo>
                    <a:pt x="74" y="11"/>
                  </a:lnTo>
                  <a:cubicBezTo>
                    <a:pt x="78" y="8"/>
                    <a:pt x="80" y="4"/>
                    <a:pt x="83" y="0"/>
                  </a:cubicBezTo>
                  <a:close/>
                  <a:moveTo>
                    <a:pt x="74" y="11"/>
                  </a:moveTo>
                  <a:cubicBezTo>
                    <a:pt x="50" y="32"/>
                    <a:pt x="0" y="22"/>
                    <a:pt x="47" y="53"/>
                  </a:cubicBezTo>
                  <a:cubicBezTo>
                    <a:pt x="62" y="46"/>
                    <a:pt x="64" y="27"/>
                    <a:pt x="74"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28"/>
            <p:cNvSpPr/>
            <p:nvPr/>
          </p:nvSpPr>
          <p:spPr>
            <a:xfrm>
              <a:off x="1683148" y="5394231"/>
              <a:ext cx="7945" cy="2419"/>
            </a:xfrm>
            <a:custGeom>
              <a:rect b="b" l="l" r="r" t="t"/>
              <a:pathLst>
                <a:path extrusionOk="0" h="23" w="45">
                  <a:moveTo>
                    <a:pt x="21" y="1"/>
                  </a:moveTo>
                  <a:cubicBezTo>
                    <a:pt x="12" y="1"/>
                    <a:pt x="5" y="5"/>
                    <a:pt x="9" y="5"/>
                  </a:cubicBezTo>
                  <a:cubicBezTo>
                    <a:pt x="1" y="23"/>
                    <a:pt x="36" y="23"/>
                    <a:pt x="45" y="23"/>
                  </a:cubicBezTo>
                  <a:cubicBezTo>
                    <a:pt x="40" y="5"/>
                    <a:pt x="29"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28"/>
            <p:cNvSpPr/>
            <p:nvPr/>
          </p:nvSpPr>
          <p:spPr>
            <a:xfrm>
              <a:off x="1660019" y="5355943"/>
              <a:ext cx="7769" cy="4523"/>
            </a:xfrm>
            <a:custGeom>
              <a:rect b="b" l="l" r="r" t="t"/>
              <a:pathLst>
                <a:path extrusionOk="0" h="43" w="44">
                  <a:moveTo>
                    <a:pt x="1" y="0"/>
                  </a:moveTo>
                  <a:lnTo>
                    <a:pt x="35" y="34"/>
                  </a:lnTo>
                  <a:lnTo>
                    <a:pt x="43" y="4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28"/>
            <p:cNvSpPr/>
            <p:nvPr/>
          </p:nvSpPr>
          <p:spPr>
            <a:xfrm>
              <a:off x="1644129" y="5328804"/>
              <a:ext cx="22070" cy="19565"/>
            </a:xfrm>
            <a:custGeom>
              <a:rect b="b" l="l" r="r" t="t"/>
              <a:pathLst>
                <a:path extrusionOk="0" h="186" w="125">
                  <a:moveTo>
                    <a:pt x="54" y="0"/>
                  </a:moveTo>
                  <a:lnTo>
                    <a:pt x="54" y="0"/>
                  </a:lnTo>
                  <a:cubicBezTo>
                    <a:pt x="1" y="45"/>
                    <a:pt x="89" y="106"/>
                    <a:pt x="80" y="159"/>
                  </a:cubicBezTo>
                  <a:lnTo>
                    <a:pt x="72" y="177"/>
                  </a:lnTo>
                  <a:lnTo>
                    <a:pt x="125" y="186"/>
                  </a:lnTo>
                  <a:cubicBezTo>
                    <a:pt x="98" y="124"/>
                    <a:pt x="45" y="53"/>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28"/>
            <p:cNvSpPr/>
            <p:nvPr/>
          </p:nvSpPr>
          <p:spPr>
            <a:xfrm>
              <a:off x="1663197" y="5309239"/>
              <a:ext cx="4590" cy="3892"/>
            </a:xfrm>
            <a:custGeom>
              <a:rect b="b" l="l" r="r" t="t"/>
              <a:pathLst>
                <a:path extrusionOk="0" h="37" w="26">
                  <a:moveTo>
                    <a:pt x="1" y="2"/>
                  </a:moveTo>
                  <a:cubicBezTo>
                    <a:pt x="1" y="2"/>
                    <a:pt x="2" y="4"/>
                    <a:pt x="5" y="5"/>
                  </a:cubicBezTo>
                  <a:lnTo>
                    <a:pt x="5" y="5"/>
                  </a:lnTo>
                  <a:cubicBezTo>
                    <a:pt x="3" y="3"/>
                    <a:pt x="2" y="2"/>
                    <a:pt x="1" y="2"/>
                  </a:cubicBezTo>
                  <a:close/>
                  <a:moveTo>
                    <a:pt x="17" y="1"/>
                  </a:moveTo>
                  <a:cubicBezTo>
                    <a:pt x="13" y="4"/>
                    <a:pt x="10" y="5"/>
                    <a:pt x="7" y="5"/>
                  </a:cubicBezTo>
                  <a:cubicBezTo>
                    <a:pt x="6" y="5"/>
                    <a:pt x="6" y="5"/>
                    <a:pt x="5" y="5"/>
                  </a:cubicBezTo>
                  <a:lnTo>
                    <a:pt x="5" y="5"/>
                  </a:lnTo>
                  <a:cubicBezTo>
                    <a:pt x="8" y="9"/>
                    <a:pt x="15" y="18"/>
                    <a:pt x="25" y="36"/>
                  </a:cubicBezTo>
                  <a:cubicBezTo>
                    <a:pt x="25" y="36"/>
                    <a:pt x="25" y="27"/>
                    <a:pt x="25" y="27"/>
                  </a:cubicBezTo>
                  <a:cubicBezTo>
                    <a:pt x="25" y="19"/>
                    <a:pt x="17" y="19"/>
                    <a:pt x="1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28"/>
            <p:cNvSpPr/>
            <p:nvPr/>
          </p:nvSpPr>
          <p:spPr>
            <a:xfrm>
              <a:off x="1667611" y="5311238"/>
              <a:ext cx="1412" cy="1788"/>
            </a:xfrm>
            <a:custGeom>
              <a:rect b="b" l="l" r="r" t="t"/>
              <a:pathLst>
                <a:path extrusionOk="0" h="17" w="8">
                  <a:moveTo>
                    <a:pt x="5" y="1"/>
                  </a:moveTo>
                  <a:cubicBezTo>
                    <a:pt x="4" y="1"/>
                    <a:pt x="2" y="3"/>
                    <a:pt x="0" y="8"/>
                  </a:cubicBezTo>
                  <a:cubicBezTo>
                    <a:pt x="2" y="14"/>
                    <a:pt x="4" y="16"/>
                    <a:pt x="5" y="16"/>
                  </a:cubicBezTo>
                  <a:cubicBezTo>
                    <a:pt x="8" y="16"/>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28"/>
            <p:cNvSpPr/>
            <p:nvPr/>
          </p:nvSpPr>
          <p:spPr>
            <a:xfrm>
              <a:off x="1656664" y="5295565"/>
              <a:ext cx="9534" cy="6416"/>
            </a:xfrm>
            <a:custGeom>
              <a:rect b="b" l="l" r="r" t="t"/>
              <a:pathLst>
                <a:path extrusionOk="0" h="61" w="54">
                  <a:moveTo>
                    <a:pt x="28" y="0"/>
                  </a:moveTo>
                  <a:cubicBezTo>
                    <a:pt x="18" y="0"/>
                    <a:pt x="11" y="10"/>
                    <a:pt x="1" y="25"/>
                  </a:cubicBezTo>
                  <a:lnTo>
                    <a:pt x="36" y="60"/>
                  </a:lnTo>
                  <a:cubicBezTo>
                    <a:pt x="44" y="45"/>
                    <a:pt x="38" y="15"/>
                    <a:pt x="49" y="15"/>
                  </a:cubicBezTo>
                  <a:cubicBezTo>
                    <a:pt x="50" y="15"/>
                    <a:pt x="52" y="15"/>
                    <a:pt x="54" y="16"/>
                  </a:cubicBezTo>
                  <a:cubicBezTo>
                    <a:pt x="42" y="5"/>
                    <a:pt x="34"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28"/>
            <p:cNvSpPr/>
            <p:nvPr/>
          </p:nvSpPr>
          <p:spPr>
            <a:xfrm>
              <a:off x="1647307" y="5296301"/>
              <a:ext cx="3355" cy="1999"/>
            </a:xfrm>
            <a:custGeom>
              <a:rect b="b" l="l" r="r" t="t"/>
              <a:pathLst>
                <a:path extrusionOk="0" h="19" w="19">
                  <a:moveTo>
                    <a:pt x="1" y="0"/>
                  </a:moveTo>
                  <a:lnTo>
                    <a:pt x="18" y="18"/>
                  </a:lnTo>
                  <a:cubicBezTo>
                    <a:pt x="18" y="9"/>
                    <a:pt x="18"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28"/>
            <p:cNvSpPr/>
            <p:nvPr/>
          </p:nvSpPr>
          <p:spPr>
            <a:xfrm>
              <a:off x="1645718" y="5298195"/>
              <a:ext cx="11123" cy="3787"/>
            </a:xfrm>
            <a:custGeom>
              <a:rect b="b" l="l" r="r" t="t"/>
              <a:pathLst>
                <a:path extrusionOk="0" h="36" w="63">
                  <a:moveTo>
                    <a:pt x="27" y="0"/>
                  </a:moveTo>
                  <a:lnTo>
                    <a:pt x="27" y="0"/>
                  </a:lnTo>
                  <a:cubicBezTo>
                    <a:pt x="18" y="9"/>
                    <a:pt x="1" y="18"/>
                    <a:pt x="36" y="18"/>
                  </a:cubicBezTo>
                  <a:cubicBezTo>
                    <a:pt x="18" y="18"/>
                    <a:pt x="36" y="18"/>
                    <a:pt x="63" y="35"/>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28"/>
            <p:cNvSpPr/>
            <p:nvPr/>
          </p:nvSpPr>
          <p:spPr>
            <a:xfrm>
              <a:off x="1650485" y="5304611"/>
              <a:ext cx="9181" cy="7258"/>
            </a:xfrm>
            <a:custGeom>
              <a:rect b="b" l="l" r="r" t="t"/>
              <a:pathLst>
                <a:path extrusionOk="0" h="69" w="52">
                  <a:moveTo>
                    <a:pt x="36" y="1"/>
                  </a:moveTo>
                  <a:lnTo>
                    <a:pt x="36" y="1"/>
                  </a:lnTo>
                  <a:cubicBezTo>
                    <a:pt x="29" y="20"/>
                    <a:pt x="27" y="38"/>
                    <a:pt x="18" y="38"/>
                  </a:cubicBezTo>
                  <a:cubicBezTo>
                    <a:pt x="13" y="38"/>
                    <a:pt x="8" y="35"/>
                    <a:pt x="0" y="27"/>
                  </a:cubicBezTo>
                  <a:lnTo>
                    <a:pt x="0" y="27"/>
                  </a:lnTo>
                  <a:cubicBezTo>
                    <a:pt x="11" y="56"/>
                    <a:pt x="23" y="69"/>
                    <a:pt x="32" y="69"/>
                  </a:cubicBezTo>
                  <a:cubicBezTo>
                    <a:pt x="45" y="69"/>
                    <a:pt x="51" y="43"/>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28"/>
            <p:cNvSpPr/>
            <p:nvPr/>
          </p:nvSpPr>
          <p:spPr>
            <a:xfrm>
              <a:off x="1641127" y="5329646"/>
              <a:ext cx="4767" cy="5785"/>
            </a:xfrm>
            <a:custGeom>
              <a:rect b="b" l="l" r="r" t="t"/>
              <a:pathLst>
                <a:path extrusionOk="0" h="55" w="27">
                  <a:moveTo>
                    <a:pt x="4" y="0"/>
                  </a:moveTo>
                  <a:cubicBezTo>
                    <a:pt x="3" y="0"/>
                    <a:pt x="2" y="1"/>
                    <a:pt x="0" y="1"/>
                  </a:cubicBezTo>
                  <a:lnTo>
                    <a:pt x="0" y="37"/>
                  </a:lnTo>
                  <a:lnTo>
                    <a:pt x="24" y="53"/>
                  </a:lnTo>
                  <a:lnTo>
                    <a:pt x="24" y="53"/>
                  </a:lnTo>
                  <a:cubicBezTo>
                    <a:pt x="11" y="41"/>
                    <a:pt x="16" y="0"/>
                    <a:pt x="4" y="0"/>
                  </a:cubicBezTo>
                  <a:close/>
                  <a:moveTo>
                    <a:pt x="24" y="53"/>
                  </a:moveTo>
                  <a:cubicBezTo>
                    <a:pt x="25" y="53"/>
                    <a:pt x="26" y="54"/>
                    <a:pt x="27" y="54"/>
                  </a:cubicBezTo>
                  <a:lnTo>
                    <a:pt x="2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28"/>
            <p:cNvSpPr/>
            <p:nvPr/>
          </p:nvSpPr>
          <p:spPr>
            <a:xfrm>
              <a:off x="1639538" y="5273055"/>
              <a:ext cx="7945" cy="5680"/>
            </a:xfrm>
            <a:custGeom>
              <a:rect b="b" l="l" r="r" t="t"/>
              <a:pathLst>
                <a:path extrusionOk="0" h="54" w="45">
                  <a:moveTo>
                    <a:pt x="45" y="1"/>
                  </a:moveTo>
                  <a:cubicBezTo>
                    <a:pt x="36" y="1"/>
                    <a:pt x="18" y="27"/>
                    <a:pt x="0" y="27"/>
                  </a:cubicBezTo>
                  <a:lnTo>
                    <a:pt x="27" y="54"/>
                  </a:lnTo>
                  <a:cubicBezTo>
                    <a:pt x="27" y="36"/>
                    <a:pt x="27" y="9"/>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28"/>
            <p:cNvSpPr/>
            <p:nvPr/>
          </p:nvSpPr>
          <p:spPr>
            <a:xfrm>
              <a:off x="1633359" y="5273055"/>
              <a:ext cx="6356" cy="3366"/>
            </a:xfrm>
            <a:custGeom>
              <a:rect b="b" l="l" r="r" t="t"/>
              <a:pathLst>
                <a:path extrusionOk="0" h="32" w="36">
                  <a:moveTo>
                    <a:pt x="0" y="1"/>
                  </a:moveTo>
                  <a:cubicBezTo>
                    <a:pt x="12" y="24"/>
                    <a:pt x="20" y="32"/>
                    <a:pt x="26" y="32"/>
                  </a:cubicBezTo>
                  <a:cubicBezTo>
                    <a:pt x="30" y="32"/>
                    <a:pt x="32" y="30"/>
                    <a:pt x="35"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28"/>
            <p:cNvSpPr/>
            <p:nvPr/>
          </p:nvSpPr>
          <p:spPr>
            <a:xfrm>
              <a:off x="1634771" y="5296301"/>
              <a:ext cx="12712" cy="7468"/>
            </a:xfrm>
            <a:custGeom>
              <a:rect b="b" l="l" r="r" t="t"/>
              <a:pathLst>
                <a:path extrusionOk="0" h="71" w="72">
                  <a:moveTo>
                    <a:pt x="1" y="0"/>
                  </a:moveTo>
                  <a:lnTo>
                    <a:pt x="10" y="18"/>
                  </a:lnTo>
                  <a:lnTo>
                    <a:pt x="72" y="71"/>
                  </a:lnTo>
                  <a:lnTo>
                    <a:pt x="72" y="71"/>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28"/>
            <p:cNvSpPr/>
            <p:nvPr/>
          </p:nvSpPr>
          <p:spPr>
            <a:xfrm>
              <a:off x="1633359" y="5255383"/>
              <a:ext cx="10947" cy="1999"/>
            </a:xfrm>
            <a:custGeom>
              <a:rect b="b" l="l" r="r" t="t"/>
              <a:pathLst>
                <a:path extrusionOk="0" h="19" w="62">
                  <a:moveTo>
                    <a:pt x="0" y="1"/>
                  </a:moveTo>
                  <a:lnTo>
                    <a:pt x="27" y="10"/>
                  </a:lnTo>
                  <a:lnTo>
                    <a:pt x="62"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28"/>
            <p:cNvSpPr/>
            <p:nvPr/>
          </p:nvSpPr>
          <p:spPr>
            <a:xfrm>
              <a:off x="1627003" y="5236870"/>
              <a:ext cx="12712" cy="8520"/>
            </a:xfrm>
            <a:custGeom>
              <a:rect b="b" l="l" r="r" t="t"/>
              <a:pathLst>
                <a:path extrusionOk="0" h="81" w="72">
                  <a:moveTo>
                    <a:pt x="1" y="0"/>
                  </a:moveTo>
                  <a:lnTo>
                    <a:pt x="1" y="0"/>
                  </a:lnTo>
                  <a:cubicBezTo>
                    <a:pt x="18" y="18"/>
                    <a:pt x="27" y="44"/>
                    <a:pt x="18" y="80"/>
                  </a:cubicBezTo>
                  <a:cubicBezTo>
                    <a:pt x="21" y="81"/>
                    <a:pt x="23" y="81"/>
                    <a:pt x="25" y="81"/>
                  </a:cubicBezTo>
                  <a:cubicBezTo>
                    <a:pt x="41" y="81"/>
                    <a:pt x="46" y="58"/>
                    <a:pt x="60" y="58"/>
                  </a:cubicBezTo>
                  <a:cubicBezTo>
                    <a:pt x="63" y="58"/>
                    <a:pt x="67" y="59"/>
                    <a:pt x="71" y="62"/>
                  </a:cubicBezTo>
                  <a:cubicBezTo>
                    <a:pt x="54" y="36"/>
                    <a:pt x="27"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28"/>
            <p:cNvSpPr/>
            <p:nvPr/>
          </p:nvSpPr>
          <p:spPr>
            <a:xfrm>
              <a:off x="1620823" y="5234030"/>
              <a:ext cx="6356" cy="2945"/>
            </a:xfrm>
            <a:custGeom>
              <a:rect b="b" l="l" r="r" t="t"/>
              <a:pathLst>
                <a:path extrusionOk="0" h="28" w="36">
                  <a:moveTo>
                    <a:pt x="0" y="1"/>
                  </a:moveTo>
                  <a:lnTo>
                    <a:pt x="0" y="1"/>
                  </a:lnTo>
                  <a:cubicBezTo>
                    <a:pt x="9" y="10"/>
                    <a:pt x="18" y="18"/>
                    <a:pt x="36" y="27"/>
                  </a:cubicBezTo>
                  <a:cubicBezTo>
                    <a:pt x="27" y="18"/>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28"/>
            <p:cNvSpPr/>
            <p:nvPr/>
          </p:nvSpPr>
          <p:spPr>
            <a:xfrm>
              <a:off x="1628592" y="5260011"/>
              <a:ext cx="6356" cy="5680"/>
            </a:xfrm>
            <a:custGeom>
              <a:rect b="b" l="l" r="r" t="t"/>
              <a:pathLst>
                <a:path extrusionOk="0" h="54" w="36">
                  <a:moveTo>
                    <a:pt x="36" y="1"/>
                  </a:moveTo>
                  <a:lnTo>
                    <a:pt x="1" y="36"/>
                  </a:lnTo>
                  <a:lnTo>
                    <a:pt x="9" y="54"/>
                  </a:lnTo>
                  <a:cubicBezTo>
                    <a:pt x="18" y="45"/>
                    <a:pt x="36" y="27"/>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28"/>
            <p:cNvSpPr/>
            <p:nvPr/>
          </p:nvSpPr>
          <p:spPr>
            <a:xfrm>
              <a:off x="1627003" y="5260011"/>
              <a:ext cx="1766" cy="3892"/>
            </a:xfrm>
            <a:custGeom>
              <a:rect b="b" l="l" r="r" t="t"/>
              <a:pathLst>
                <a:path extrusionOk="0" h="37" w="10">
                  <a:moveTo>
                    <a:pt x="1" y="1"/>
                  </a:moveTo>
                  <a:cubicBezTo>
                    <a:pt x="1" y="1"/>
                    <a:pt x="10" y="19"/>
                    <a:pt x="10" y="36"/>
                  </a:cubicBezTo>
                  <a:cubicBezTo>
                    <a:pt x="10" y="10"/>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28"/>
            <p:cNvSpPr/>
            <p:nvPr/>
          </p:nvSpPr>
          <p:spPr>
            <a:xfrm>
              <a:off x="1630181" y="5264745"/>
              <a:ext cx="177" cy="947"/>
            </a:xfrm>
            <a:custGeom>
              <a:rect b="b" l="l" r="r" t="t"/>
              <a:pathLst>
                <a:path extrusionOk="0" h="9" w="1">
                  <a:moveTo>
                    <a:pt x="0" y="9"/>
                  </a:moveTo>
                  <a:lnTo>
                    <a:pt x="0" y="0"/>
                  </a:lnTo>
                  <a:cubicBezTo>
                    <a:pt x="0" y="9"/>
                    <a:pt x="0"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28"/>
            <p:cNvSpPr/>
            <p:nvPr/>
          </p:nvSpPr>
          <p:spPr>
            <a:xfrm>
              <a:off x="1620823" y="5281785"/>
              <a:ext cx="14125" cy="3576"/>
            </a:xfrm>
            <a:custGeom>
              <a:rect b="b" l="l" r="r" t="t"/>
              <a:pathLst>
                <a:path extrusionOk="0" h="34" w="80">
                  <a:moveTo>
                    <a:pt x="23" y="1"/>
                  </a:moveTo>
                  <a:cubicBezTo>
                    <a:pt x="12" y="1"/>
                    <a:pt x="4" y="9"/>
                    <a:pt x="0" y="32"/>
                  </a:cubicBezTo>
                  <a:cubicBezTo>
                    <a:pt x="4" y="33"/>
                    <a:pt x="6" y="34"/>
                    <a:pt x="9" y="34"/>
                  </a:cubicBezTo>
                  <a:cubicBezTo>
                    <a:pt x="23" y="34"/>
                    <a:pt x="33" y="22"/>
                    <a:pt x="50" y="22"/>
                  </a:cubicBezTo>
                  <a:cubicBezTo>
                    <a:pt x="58" y="22"/>
                    <a:pt x="67" y="25"/>
                    <a:pt x="80" y="32"/>
                  </a:cubicBezTo>
                  <a:cubicBezTo>
                    <a:pt x="64" y="22"/>
                    <a:pt x="41"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28"/>
            <p:cNvSpPr/>
            <p:nvPr/>
          </p:nvSpPr>
          <p:spPr>
            <a:xfrm>
              <a:off x="1624001" y="5269373"/>
              <a:ext cx="7945" cy="4733"/>
            </a:xfrm>
            <a:custGeom>
              <a:rect b="b" l="l" r="r" t="t"/>
              <a:pathLst>
                <a:path extrusionOk="0" h="45" w="45">
                  <a:moveTo>
                    <a:pt x="0" y="0"/>
                  </a:moveTo>
                  <a:lnTo>
                    <a:pt x="9" y="44"/>
                  </a:lnTo>
                  <a:cubicBezTo>
                    <a:pt x="16" y="44"/>
                    <a:pt x="23" y="33"/>
                    <a:pt x="35" y="33"/>
                  </a:cubicBezTo>
                  <a:cubicBezTo>
                    <a:pt x="38" y="33"/>
                    <a:pt x="41" y="34"/>
                    <a:pt x="44" y="36"/>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28"/>
            <p:cNvSpPr/>
            <p:nvPr/>
          </p:nvSpPr>
          <p:spPr>
            <a:xfrm>
              <a:off x="1620823" y="5267480"/>
              <a:ext cx="3355" cy="1999"/>
            </a:xfrm>
            <a:custGeom>
              <a:rect b="b" l="l" r="r" t="t"/>
              <a:pathLst>
                <a:path extrusionOk="0" h="19" w="19">
                  <a:moveTo>
                    <a:pt x="0" y="1"/>
                  </a:moveTo>
                  <a:lnTo>
                    <a:pt x="18" y="18"/>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28"/>
            <p:cNvSpPr/>
            <p:nvPr/>
          </p:nvSpPr>
          <p:spPr>
            <a:xfrm>
              <a:off x="1611466" y="5236870"/>
              <a:ext cx="8828" cy="8625"/>
            </a:xfrm>
            <a:custGeom>
              <a:rect b="b" l="l" r="r" t="t"/>
              <a:pathLst>
                <a:path extrusionOk="0" h="82" w="50">
                  <a:moveTo>
                    <a:pt x="0" y="0"/>
                  </a:moveTo>
                  <a:lnTo>
                    <a:pt x="0" y="0"/>
                  </a:lnTo>
                  <a:cubicBezTo>
                    <a:pt x="9" y="27"/>
                    <a:pt x="9" y="53"/>
                    <a:pt x="18" y="80"/>
                  </a:cubicBezTo>
                  <a:cubicBezTo>
                    <a:pt x="25" y="80"/>
                    <a:pt x="32" y="81"/>
                    <a:pt x="38" y="81"/>
                  </a:cubicBezTo>
                  <a:cubicBezTo>
                    <a:pt x="46" y="81"/>
                    <a:pt x="50" y="78"/>
                    <a:pt x="45" y="62"/>
                  </a:cubicBezTo>
                  <a:cubicBezTo>
                    <a:pt x="27" y="44"/>
                    <a:pt x="18" y="27"/>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28"/>
            <p:cNvSpPr/>
            <p:nvPr/>
          </p:nvSpPr>
          <p:spPr>
            <a:xfrm>
              <a:off x="1622412" y="5252648"/>
              <a:ext cx="1766" cy="1052"/>
            </a:xfrm>
            <a:custGeom>
              <a:rect b="b" l="l" r="r" t="t"/>
              <a:pathLst>
                <a:path extrusionOk="0" h="10" w="10">
                  <a:moveTo>
                    <a:pt x="0" y="0"/>
                  </a:moveTo>
                  <a:cubicBezTo>
                    <a:pt x="0" y="9"/>
                    <a:pt x="0" y="9"/>
                    <a:pt x="9" y="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28"/>
            <p:cNvSpPr/>
            <p:nvPr/>
          </p:nvSpPr>
          <p:spPr>
            <a:xfrm>
              <a:off x="1595929" y="5212677"/>
              <a:ext cx="1589" cy="1052"/>
            </a:xfrm>
            <a:custGeom>
              <a:rect b="b" l="l" r="r" t="t"/>
              <a:pathLst>
                <a:path extrusionOk="0" h="10" w="9">
                  <a:moveTo>
                    <a:pt x="9" y="1"/>
                  </a:moveTo>
                  <a:lnTo>
                    <a:pt x="0" y="10"/>
                  </a:lnTo>
                  <a:lnTo>
                    <a:pt x="9"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28"/>
            <p:cNvSpPr/>
            <p:nvPr/>
          </p:nvSpPr>
          <p:spPr>
            <a:xfrm>
              <a:off x="1613055" y="5245180"/>
              <a:ext cx="6356" cy="4733"/>
            </a:xfrm>
            <a:custGeom>
              <a:rect b="b" l="l" r="r" t="t"/>
              <a:pathLst>
                <a:path extrusionOk="0" h="45" w="36">
                  <a:moveTo>
                    <a:pt x="9" y="1"/>
                  </a:moveTo>
                  <a:cubicBezTo>
                    <a:pt x="9" y="1"/>
                    <a:pt x="0" y="1"/>
                    <a:pt x="9" y="10"/>
                  </a:cubicBezTo>
                  <a:cubicBezTo>
                    <a:pt x="9" y="27"/>
                    <a:pt x="18" y="36"/>
                    <a:pt x="36" y="45"/>
                  </a:cubicBezTo>
                  <a:cubicBezTo>
                    <a:pt x="27" y="36"/>
                    <a:pt x="18" y="18"/>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28"/>
            <p:cNvSpPr/>
            <p:nvPr/>
          </p:nvSpPr>
          <p:spPr>
            <a:xfrm>
              <a:off x="1611466" y="5227508"/>
              <a:ext cx="3355" cy="4839"/>
            </a:xfrm>
            <a:custGeom>
              <a:rect b="b" l="l" r="r" t="t"/>
              <a:pathLst>
                <a:path extrusionOk="0" h="46" w="19">
                  <a:moveTo>
                    <a:pt x="9" y="1"/>
                  </a:moveTo>
                  <a:cubicBezTo>
                    <a:pt x="9" y="19"/>
                    <a:pt x="0" y="27"/>
                    <a:pt x="0" y="45"/>
                  </a:cubicBezTo>
                  <a:cubicBezTo>
                    <a:pt x="9" y="27"/>
                    <a:pt x="18"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28"/>
            <p:cNvSpPr/>
            <p:nvPr/>
          </p:nvSpPr>
          <p:spPr>
            <a:xfrm>
              <a:off x="1624001" y="5251281"/>
              <a:ext cx="1412" cy="526"/>
            </a:xfrm>
            <a:custGeom>
              <a:rect b="b" l="l" r="r" t="t"/>
              <a:pathLst>
                <a:path extrusionOk="0" h="5" w="8">
                  <a:moveTo>
                    <a:pt x="6" y="1"/>
                  </a:moveTo>
                  <a:cubicBezTo>
                    <a:pt x="5" y="1"/>
                    <a:pt x="3" y="2"/>
                    <a:pt x="0" y="5"/>
                  </a:cubicBezTo>
                  <a:cubicBezTo>
                    <a:pt x="6" y="5"/>
                    <a:pt x="8"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28"/>
            <p:cNvSpPr/>
            <p:nvPr/>
          </p:nvSpPr>
          <p:spPr>
            <a:xfrm>
              <a:off x="1619234" y="5249808"/>
              <a:ext cx="4944" cy="2945"/>
            </a:xfrm>
            <a:custGeom>
              <a:rect b="b" l="l" r="r" t="t"/>
              <a:pathLst>
                <a:path extrusionOk="0" h="28" w="28">
                  <a:moveTo>
                    <a:pt x="1" y="1"/>
                  </a:moveTo>
                  <a:lnTo>
                    <a:pt x="1" y="1"/>
                  </a:lnTo>
                  <a:cubicBezTo>
                    <a:pt x="9" y="10"/>
                    <a:pt x="9" y="19"/>
                    <a:pt x="18" y="27"/>
                  </a:cubicBezTo>
                  <a:cubicBezTo>
                    <a:pt x="27" y="27"/>
                    <a:pt x="27" y="19"/>
                    <a:pt x="27" y="19"/>
                  </a:cubicBezTo>
                  <a:cubicBezTo>
                    <a:pt x="18"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28"/>
            <p:cNvSpPr/>
            <p:nvPr/>
          </p:nvSpPr>
          <p:spPr>
            <a:xfrm>
              <a:off x="1553732" y="5208048"/>
              <a:ext cx="42374" cy="16094"/>
            </a:xfrm>
            <a:custGeom>
              <a:rect b="b" l="l" r="r" t="t"/>
              <a:pathLst>
                <a:path extrusionOk="0" h="153" w="240">
                  <a:moveTo>
                    <a:pt x="28" y="1"/>
                  </a:moveTo>
                  <a:cubicBezTo>
                    <a:pt x="19" y="1"/>
                    <a:pt x="10" y="3"/>
                    <a:pt x="1" y="9"/>
                  </a:cubicBezTo>
                  <a:lnTo>
                    <a:pt x="36" y="45"/>
                  </a:lnTo>
                  <a:cubicBezTo>
                    <a:pt x="34" y="47"/>
                    <a:pt x="32" y="47"/>
                    <a:pt x="29" y="47"/>
                  </a:cubicBezTo>
                  <a:cubicBezTo>
                    <a:pt x="24" y="47"/>
                    <a:pt x="19" y="45"/>
                    <a:pt x="15" y="45"/>
                  </a:cubicBezTo>
                  <a:cubicBezTo>
                    <a:pt x="12" y="45"/>
                    <a:pt x="10" y="47"/>
                    <a:pt x="10" y="54"/>
                  </a:cubicBezTo>
                  <a:cubicBezTo>
                    <a:pt x="36" y="54"/>
                    <a:pt x="89" y="89"/>
                    <a:pt x="71" y="142"/>
                  </a:cubicBezTo>
                  <a:cubicBezTo>
                    <a:pt x="79" y="149"/>
                    <a:pt x="88" y="152"/>
                    <a:pt x="99" y="152"/>
                  </a:cubicBezTo>
                  <a:cubicBezTo>
                    <a:pt x="141" y="152"/>
                    <a:pt x="204" y="103"/>
                    <a:pt x="239" y="54"/>
                  </a:cubicBezTo>
                  <a:cubicBezTo>
                    <a:pt x="236" y="54"/>
                    <a:pt x="232" y="54"/>
                    <a:pt x="227" y="54"/>
                  </a:cubicBezTo>
                  <a:cubicBezTo>
                    <a:pt x="218" y="54"/>
                    <a:pt x="204" y="51"/>
                    <a:pt x="186" y="27"/>
                  </a:cubicBezTo>
                  <a:cubicBezTo>
                    <a:pt x="171" y="42"/>
                    <a:pt x="176" y="111"/>
                    <a:pt x="148" y="111"/>
                  </a:cubicBezTo>
                  <a:cubicBezTo>
                    <a:pt x="144" y="111"/>
                    <a:pt x="139" y="110"/>
                    <a:pt x="133" y="106"/>
                  </a:cubicBezTo>
                  <a:cubicBezTo>
                    <a:pt x="98" y="62"/>
                    <a:pt x="133" y="62"/>
                    <a:pt x="133" y="27"/>
                  </a:cubicBezTo>
                  <a:lnTo>
                    <a:pt x="133" y="27"/>
                  </a:lnTo>
                  <a:cubicBezTo>
                    <a:pt x="129" y="33"/>
                    <a:pt x="123" y="36"/>
                    <a:pt x="117" y="36"/>
                  </a:cubicBezTo>
                  <a:cubicBezTo>
                    <a:pt x="94" y="36"/>
                    <a:pt x="62"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28"/>
            <p:cNvSpPr/>
            <p:nvPr/>
          </p:nvSpPr>
          <p:spPr>
            <a:xfrm>
              <a:off x="1597341" y="5213623"/>
              <a:ext cx="9534" cy="10308"/>
            </a:xfrm>
            <a:custGeom>
              <a:rect b="b" l="l" r="r" t="t"/>
              <a:pathLst>
                <a:path extrusionOk="0" h="98" w="54">
                  <a:moveTo>
                    <a:pt x="1" y="1"/>
                  </a:moveTo>
                  <a:lnTo>
                    <a:pt x="27" y="89"/>
                  </a:lnTo>
                  <a:lnTo>
                    <a:pt x="19" y="80"/>
                  </a:lnTo>
                  <a:lnTo>
                    <a:pt x="36" y="98"/>
                  </a:lnTo>
                  <a:cubicBezTo>
                    <a:pt x="27" y="80"/>
                    <a:pt x="36" y="62"/>
                    <a:pt x="54" y="27"/>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28"/>
            <p:cNvSpPr/>
            <p:nvPr/>
          </p:nvSpPr>
          <p:spPr>
            <a:xfrm>
              <a:off x="1591162" y="5223827"/>
              <a:ext cx="20481" cy="14095"/>
            </a:xfrm>
            <a:custGeom>
              <a:rect b="b" l="l" r="r" t="t"/>
              <a:pathLst>
                <a:path extrusionOk="0" h="134" w="116">
                  <a:moveTo>
                    <a:pt x="71" y="1"/>
                  </a:moveTo>
                  <a:cubicBezTo>
                    <a:pt x="71" y="18"/>
                    <a:pt x="80" y="45"/>
                    <a:pt x="98" y="80"/>
                  </a:cubicBezTo>
                  <a:cubicBezTo>
                    <a:pt x="98" y="71"/>
                    <a:pt x="99" y="68"/>
                    <a:pt x="100" y="68"/>
                  </a:cubicBezTo>
                  <a:cubicBezTo>
                    <a:pt x="104" y="68"/>
                    <a:pt x="110" y="80"/>
                    <a:pt x="115" y="80"/>
                  </a:cubicBezTo>
                  <a:lnTo>
                    <a:pt x="71" y="1"/>
                  </a:lnTo>
                  <a:close/>
                  <a:moveTo>
                    <a:pt x="98" y="80"/>
                  </a:moveTo>
                  <a:cubicBezTo>
                    <a:pt x="107" y="98"/>
                    <a:pt x="115" y="115"/>
                    <a:pt x="115" y="124"/>
                  </a:cubicBezTo>
                  <a:cubicBezTo>
                    <a:pt x="115" y="107"/>
                    <a:pt x="115" y="89"/>
                    <a:pt x="115" y="80"/>
                  </a:cubicBezTo>
                  <a:close/>
                  <a:moveTo>
                    <a:pt x="30" y="64"/>
                  </a:moveTo>
                  <a:cubicBezTo>
                    <a:pt x="19" y="64"/>
                    <a:pt x="10" y="68"/>
                    <a:pt x="1" y="80"/>
                  </a:cubicBezTo>
                  <a:cubicBezTo>
                    <a:pt x="18" y="133"/>
                    <a:pt x="45" y="107"/>
                    <a:pt x="71" y="133"/>
                  </a:cubicBezTo>
                  <a:cubicBezTo>
                    <a:pt x="57" y="107"/>
                    <a:pt x="55" y="100"/>
                    <a:pt x="59" y="100"/>
                  </a:cubicBezTo>
                  <a:cubicBezTo>
                    <a:pt x="63" y="100"/>
                    <a:pt x="74" y="108"/>
                    <a:pt x="83" y="108"/>
                  </a:cubicBezTo>
                  <a:cubicBezTo>
                    <a:pt x="91" y="108"/>
                    <a:pt x="98" y="102"/>
                    <a:pt x="98" y="80"/>
                  </a:cubicBezTo>
                  <a:cubicBezTo>
                    <a:pt x="74" y="80"/>
                    <a:pt x="51" y="64"/>
                    <a:pt x="30" y="6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28"/>
            <p:cNvSpPr/>
            <p:nvPr/>
          </p:nvSpPr>
          <p:spPr>
            <a:xfrm>
              <a:off x="1605286" y="5282311"/>
              <a:ext cx="1589" cy="1052"/>
            </a:xfrm>
            <a:custGeom>
              <a:rect b="b" l="l" r="r" t="t"/>
              <a:pathLst>
                <a:path extrusionOk="0" h="10" w="9">
                  <a:moveTo>
                    <a:pt x="9" y="1"/>
                  </a:moveTo>
                  <a:cubicBezTo>
                    <a:pt x="0" y="1"/>
                    <a:pt x="0" y="1"/>
                    <a:pt x="0" y="10"/>
                  </a:cubicBezTo>
                  <a:cubicBezTo>
                    <a:pt x="0" y="10"/>
                    <a:pt x="0"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28"/>
            <p:cNvSpPr/>
            <p:nvPr/>
          </p:nvSpPr>
          <p:spPr>
            <a:xfrm>
              <a:off x="1606699" y="5271161"/>
              <a:ext cx="12712" cy="12938"/>
            </a:xfrm>
            <a:custGeom>
              <a:rect b="b" l="l" r="r" t="t"/>
              <a:pathLst>
                <a:path extrusionOk="0" h="123" w="72">
                  <a:moveTo>
                    <a:pt x="72" y="1"/>
                  </a:moveTo>
                  <a:cubicBezTo>
                    <a:pt x="70" y="1"/>
                    <a:pt x="68" y="3"/>
                    <a:pt x="66" y="6"/>
                  </a:cubicBezTo>
                  <a:lnTo>
                    <a:pt x="66" y="6"/>
                  </a:lnTo>
                  <a:cubicBezTo>
                    <a:pt x="68" y="4"/>
                    <a:pt x="70" y="3"/>
                    <a:pt x="72" y="1"/>
                  </a:cubicBezTo>
                  <a:close/>
                  <a:moveTo>
                    <a:pt x="66" y="6"/>
                  </a:moveTo>
                  <a:cubicBezTo>
                    <a:pt x="34" y="30"/>
                    <a:pt x="18" y="47"/>
                    <a:pt x="1" y="72"/>
                  </a:cubicBezTo>
                  <a:cubicBezTo>
                    <a:pt x="10" y="80"/>
                    <a:pt x="19" y="80"/>
                    <a:pt x="27" y="98"/>
                  </a:cubicBezTo>
                  <a:cubicBezTo>
                    <a:pt x="24" y="109"/>
                    <a:pt x="20" y="113"/>
                    <a:pt x="16" y="113"/>
                  </a:cubicBezTo>
                  <a:cubicBezTo>
                    <a:pt x="11" y="113"/>
                    <a:pt x="6" y="107"/>
                    <a:pt x="1" y="107"/>
                  </a:cubicBezTo>
                  <a:cubicBezTo>
                    <a:pt x="6" y="112"/>
                    <a:pt x="17" y="123"/>
                    <a:pt x="27" y="123"/>
                  </a:cubicBezTo>
                  <a:cubicBezTo>
                    <a:pt x="34" y="123"/>
                    <a:pt x="41" y="117"/>
                    <a:pt x="45" y="98"/>
                  </a:cubicBezTo>
                  <a:lnTo>
                    <a:pt x="36" y="98"/>
                  </a:lnTo>
                  <a:cubicBezTo>
                    <a:pt x="36" y="62"/>
                    <a:pt x="54" y="19"/>
                    <a:pt x="66"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28"/>
            <p:cNvSpPr/>
            <p:nvPr/>
          </p:nvSpPr>
          <p:spPr>
            <a:xfrm>
              <a:off x="1595929" y="5248967"/>
              <a:ext cx="9534" cy="7048"/>
            </a:xfrm>
            <a:custGeom>
              <a:rect b="b" l="l" r="r" t="t"/>
              <a:pathLst>
                <a:path extrusionOk="0" h="67" w="54">
                  <a:moveTo>
                    <a:pt x="18" y="0"/>
                  </a:moveTo>
                  <a:lnTo>
                    <a:pt x="0" y="44"/>
                  </a:lnTo>
                  <a:lnTo>
                    <a:pt x="18" y="44"/>
                  </a:lnTo>
                  <a:cubicBezTo>
                    <a:pt x="18" y="62"/>
                    <a:pt x="24" y="66"/>
                    <a:pt x="32" y="66"/>
                  </a:cubicBezTo>
                  <a:cubicBezTo>
                    <a:pt x="40" y="66"/>
                    <a:pt x="49" y="62"/>
                    <a:pt x="53" y="62"/>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28"/>
            <p:cNvSpPr/>
            <p:nvPr/>
          </p:nvSpPr>
          <p:spPr>
            <a:xfrm>
              <a:off x="1595929" y="5208995"/>
              <a:ext cx="10947" cy="2840"/>
            </a:xfrm>
            <a:custGeom>
              <a:rect b="b" l="l" r="r" t="t"/>
              <a:pathLst>
                <a:path extrusionOk="0" h="27" w="62">
                  <a:moveTo>
                    <a:pt x="0" y="0"/>
                  </a:moveTo>
                  <a:lnTo>
                    <a:pt x="27" y="27"/>
                  </a:lnTo>
                  <a:lnTo>
                    <a:pt x="62"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28"/>
            <p:cNvSpPr/>
            <p:nvPr/>
          </p:nvSpPr>
          <p:spPr>
            <a:xfrm>
              <a:off x="1592751" y="5199738"/>
              <a:ext cx="6356" cy="2840"/>
            </a:xfrm>
            <a:custGeom>
              <a:rect b="b" l="l" r="r" t="t"/>
              <a:pathLst>
                <a:path extrusionOk="0" h="27" w="36">
                  <a:moveTo>
                    <a:pt x="9" y="0"/>
                  </a:moveTo>
                  <a:lnTo>
                    <a:pt x="1" y="27"/>
                  </a:lnTo>
                  <a:lnTo>
                    <a:pt x="36"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28"/>
            <p:cNvSpPr/>
            <p:nvPr/>
          </p:nvSpPr>
          <p:spPr>
            <a:xfrm>
              <a:off x="998814" y="4909945"/>
              <a:ext cx="1766" cy="2840"/>
            </a:xfrm>
            <a:custGeom>
              <a:rect b="b" l="l" r="r" t="t"/>
              <a:pathLst>
                <a:path extrusionOk="0" h="27" w="10">
                  <a:moveTo>
                    <a:pt x="9" y="0"/>
                  </a:moveTo>
                  <a:lnTo>
                    <a:pt x="9" y="0"/>
                  </a:lnTo>
                  <a:cubicBezTo>
                    <a:pt x="0" y="9"/>
                    <a:pt x="0" y="18"/>
                    <a:pt x="0"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28"/>
            <p:cNvSpPr/>
            <p:nvPr/>
          </p:nvSpPr>
          <p:spPr>
            <a:xfrm>
              <a:off x="1017529" y="4896902"/>
              <a:ext cx="1766" cy="1999"/>
            </a:xfrm>
            <a:custGeom>
              <a:rect b="b" l="l" r="r" t="t"/>
              <a:pathLst>
                <a:path extrusionOk="0" h="19" w="10">
                  <a:moveTo>
                    <a:pt x="0" y="1"/>
                  </a:moveTo>
                  <a:lnTo>
                    <a:pt x="9" y="18"/>
                  </a:ln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28"/>
            <p:cNvSpPr/>
            <p:nvPr/>
          </p:nvSpPr>
          <p:spPr>
            <a:xfrm>
              <a:off x="1416547" y="4959384"/>
              <a:ext cx="8651" cy="9151"/>
            </a:xfrm>
            <a:custGeom>
              <a:rect b="b" l="l" r="r" t="t"/>
              <a:pathLst>
                <a:path extrusionOk="0" h="87" w="49">
                  <a:moveTo>
                    <a:pt x="37" y="1"/>
                  </a:moveTo>
                  <a:cubicBezTo>
                    <a:pt x="35" y="1"/>
                    <a:pt x="32" y="3"/>
                    <a:pt x="27" y="7"/>
                  </a:cubicBezTo>
                  <a:lnTo>
                    <a:pt x="1" y="33"/>
                  </a:lnTo>
                  <a:cubicBezTo>
                    <a:pt x="18" y="51"/>
                    <a:pt x="27" y="69"/>
                    <a:pt x="27" y="86"/>
                  </a:cubicBezTo>
                  <a:cubicBezTo>
                    <a:pt x="35" y="50"/>
                    <a:pt x="48" y="1"/>
                    <a:pt x="3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28"/>
            <p:cNvSpPr/>
            <p:nvPr/>
          </p:nvSpPr>
          <p:spPr>
            <a:xfrm>
              <a:off x="1192143" y="4858824"/>
              <a:ext cx="6356" cy="1999"/>
            </a:xfrm>
            <a:custGeom>
              <a:rect b="b" l="l" r="r" t="t"/>
              <a:pathLst>
                <a:path extrusionOk="0" h="19" w="36">
                  <a:moveTo>
                    <a:pt x="0" y="1"/>
                  </a:moveTo>
                  <a:lnTo>
                    <a:pt x="0" y="18"/>
                  </a:lnTo>
                  <a:cubicBezTo>
                    <a:pt x="9" y="9"/>
                    <a:pt x="27" y="9"/>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28"/>
            <p:cNvSpPr/>
            <p:nvPr/>
          </p:nvSpPr>
          <p:spPr>
            <a:xfrm>
              <a:off x="1170250" y="4866292"/>
              <a:ext cx="3355" cy="4733"/>
            </a:xfrm>
            <a:custGeom>
              <a:rect b="b" l="l" r="r" t="t"/>
              <a:pathLst>
                <a:path extrusionOk="0" h="45" w="19">
                  <a:moveTo>
                    <a:pt x="1" y="0"/>
                  </a:moveTo>
                  <a:cubicBezTo>
                    <a:pt x="1" y="18"/>
                    <a:pt x="9" y="27"/>
                    <a:pt x="18" y="44"/>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28"/>
            <p:cNvSpPr/>
            <p:nvPr/>
          </p:nvSpPr>
          <p:spPr>
            <a:xfrm>
              <a:off x="895881" y="4976740"/>
              <a:ext cx="6356" cy="4839"/>
            </a:xfrm>
            <a:custGeom>
              <a:rect b="b" l="l" r="r" t="t"/>
              <a:pathLst>
                <a:path extrusionOk="0" h="46" w="36">
                  <a:moveTo>
                    <a:pt x="1" y="1"/>
                  </a:moveTo>
                  <a:lnTo>
                    <a:pt x="9" y="45"/>
                  </a:lnTo>
                  <a:cubicBezTo>
                    <a:pt x="36" y="19"/>
                    <a:pt x="18" y="1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28"/>
            <p:cNvSpPr/>
            <p:nvPr/>
          </p:nvSpPr>
          <p:spPr>
            <a:xfrm>
              <a:off x="1525659" y="5096549"/>
              <a:ext cx="6533" cy="8520"/>
            </a:xfrm>
            <a:custGeom>
              <a:rect b="b" l="l" r="r" t="t"/>
              <a:pathLst>
                <a:path extrusionOk="0" h="81" w="37">
                  <a:moveTo>
                    <a:pt x="27" y="1"/>
                  </a:moveTo>
                  <a:cubicBezTo>
                    <a:pt x="18" y="45"/>
                    <a:pt x="1" y="80"/>
                    <a:pt x="36" y="80"/>
                  </a:cubicBezTo>
                  <a:cubicBezTo>
                    <a:pt x="36" y="45"/>
                    <a:pt x="36" y="27"/>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28"/>
            <p:cNvSpPr/>
            <p:nvPr/>
          </p:nvSpPr>
          <p:spPr>
            <a:xfrm>
              <a:off x="958206" y="4876495"/>
              <a:ext cx="3355" cy="2840"/>
            </a:xfrm>
            <a:custGeom>
              <a:rect b="b" l="l" r="r" t="t"/>
              <a:pathLst>
                <a:path extrusionOk="0" h="27" w="19">
                  <a:moveTo>
                    <a:pt x="10" y="0"/>
                  </a:moveTo>
                  <a:cubicBezTo>
                    <a:pt x="1" y="18"/>
                    <a:pt x="10" y="27"/>
                    <a:pt x="10" y="27"/>
                  </a:cubicBezTo>
                  <a:cubicBezTo>
                    <a:pt x="18" y="18"/>
                    <a:pt x="18"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28"/>
            <p:cNvSpPr/>
            <p:nvPr/>
          </p:nvSpPr>
          <p:spPr>
            <a:xfrm>
              <a:off x="1525659" y="5089186"/>
              <a:ext cx="6533" cy="7468"/>
            </a:xfrm>
            <a:custGeom>
              <a:rect b="b" l="l" r="r" t="t"/>
              <a:pathLst>
                <a:path extrusionOk="0" h="71" w="37">
                  <a:moveTo>
                    <a:pt x="1" y="0"/>
                  </a:moveTo>
                  <a:cubicBezTo>
                    <a:pt x="1" y="9"/>
                    <a:pt x="1" y="9"/>
                    <a:pt x="1" y="18"/>
                  </a:cubicBezTo>
                  <a:cubicBezTo>
                    <a:pt x="10" y="36"/>
                    <a:pt x="27" y="53"/>
                    <a:pt x="27" y="71"/>
                  </a:cubicBezTo>
                  <a:cubicBezTo>
                    <a:pt x="36" y="44"/>
                    <a:pt x="36"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28"/>
            <p:cNvSpPr/>
            <p:nvPr/>
          </p:nvSpPr>
          <p:spPr>
            <a:xfrm>
              <a:off x="687014" y="5256330"/>
              <a:ext cx="177" cy="1052"/>
            </a:xfrm>
            <a:custGeom>
              <a:rect b="b" l="l" r="r" t="t"/>
              <a:pathLst>
                <a:path extrusionOk="0" h="10" w="1">
                  <a:moveTo>
                    <a:pt x="0" y="1"/>
                  </a:moveTo>
                  <a:cubicBezTo>
                    <a:pt x="0" y="10"/>
                    <a:pt x="0" y="10"/>
                    <a:pt x="0" y="10"/>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28"/>
            <p:cNvSpPr/>
            <p:nvPr/>
          </p:nvSpPr>
          <p:spPr>
            <a:xfrm>
              <a:off x="612154" y="5345529"/>
              <a:ext cx="177" cy="4733"/>
            </a:xfrm>
            <a:custGeom>
              <a:rect b="b" l="l" r="r" t="t"/>
              <a:pathLst>
                <a:path extrusionOk="0" h="45" w="1">
                  <a:moveTo>
                    <a:pt x="1" y="44"/>
                  </a:moveTo>
                  <a:cubicBezTo>
                    <a:pt x="1" y="36"/>
                    <a:pt x="1" y="18"/>
                    <a:pt x="1" y="0"/>
                  </a:cubicBezTo>
                  <a:cubicBezTo>
                    <a:pt x="1" y="9"/>
                    <a:pt x="1" y="18"/>
                    <a:pt x="1"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28"/>
            <p:cNvSpPr/>
            <p:nvPr/>
          </p:nvSpPr>
          <p:spPr>
            <a:xfrm>
              <a:off x="1572447" y="5163449"/>
              <a:ext cx="1589" cy="947"/>
            </a:xfrm>
            <a:custGeom>
              <a:rect b="b" l="l" r="r" t="t"/>
              <a:pathLst>
                <a:path extrusionOk="0" h="9" w="9">
                  <a:moveTo>
                    <a:pt x="1" y="1"/>
                  </a:moveTo>
                  <a:cubicBezTo>
                    <a:pt x="4" y="7"/>
                    <a:pt x="6" y="9"/>
                    <a:pt x="7" y="9"/>
                  </a:cubicBezTo>
                  <a:cubicBezTo>
                    <a:pt x="9" y="9"/>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28"/>
            <p:cNvSpPr/>
            <p:nvPr/>
          </p:nvSpPr>
          <p:spPr>
            <a:xfrm>
              <a:off x="1550730" y="5177439"/>
              <a:ext cx="4767" cy="947"/>
            </a:xfrm>
            <a:custGeom>
              <a:rect b="b" l="l" r="r" t="t"/>
              <a:pathLst>
                <a:path extrusionOk="0" h="9" w="27">
                  <a:moveTo>
                    <a:pt x="27" y="9"/>
                  </a:moveTo>
                  <a:cubicBezTo>
                    <a:pt x="18" y="0"/>
                    <a:pt x="9" y="0"/>
                    <a:pt x="0" y="0"/>
                  </a:cubicBezTo>
                  <a:cubicBezTo>
                    <a:pt x="9" y="0"/>
                    <a:pt x="18" y="0"/>
                    <a:pt x="27"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28"/>
            <p:cNvSpPr/>
            <p:nvPr/>
          </p:nvSpPr>
          <p:spPr>
            <a:xfrm>
              <a:off x="1474281" y="5077089"/>
              <a:ext cx="1766" cy="1052"/>
            </a:xfrm>
            <a:custGeom>
              <a:rect b="b" l="l" r="r" t="t"/>
              <a:pathLst>
                <a:path extrusionOk="0" h="10" w="10">
                  <a:moveTo>
                    <a:pt x="9" y="1"/>
                  </a:moveTo>
                  <a:lnTo>
                    <a:pt x="9" y="1"/>
                  </a:lnTo>
                  <a:cubicBezTo>
                    <a:pt x="0" y="9"/>
                    <a:pt x="0"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28"/>
            <p:cNvSpPr/>
            <p:nvPr/>
          </p:nvSpPr>
          <p:spPr>
            <a:xfrm>
              <a:off x="1570858" y="5163449"/>
              <a:ext cx="1766" cy="2945"/>
            </a:xfrm>
            <a:custGeom>
              <a:rect b="b" l="l" r="r" t="t"/>
              <a:pathLst>
                <a:path extrusionOk="0" h="28" w="10">
                  <a:moveTo>
                    <a:pt x="10" y="1"/>
                  </a:moveTo>
                  <a:lnTo>
                    <a:pt x="10" y="1"/>
                  </a:lnTo>
                  <a:cubicBezTo>
                    <a:pt x="1" y="10"/>
                    <a:pt x="1" y="18"/>
                    <a:pt x="1" y="27"/>
                  </a:cubicBezTo>
                  <a:cubicBezTo>
                    <a:pt x="10" y="18"/>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28"/>
            <p:cNvSpPr/>
            <p:nvPr/>
          </p:nvSpPr>
          <p:spPr>
            <a:xfrm>
              <a:off x="1574036" y="5165342"/>
              <a:ext cx="1766" cy="1999"/>
            </a:xfrm>
            <a:custGeom>
              <a:rect b="b" l="l" r="r" t="t"/>
              <a:pathLst>
                <a:path extrusionOk="0" h="19" w="10">
                  <a:moveTo>
                    <a:pt x="1" y="0"/>
                  </a:moveTo>
                  <a:cubicBezTo>
                    <a:pt x="1" y="9"/>
                    <a:pt x="1" y="18"/>
                    <a:pt x="1" y="18"/>
                  </a:cubicBezTo>
                  <a:cubicBezTo>
                    <a:pt x="9" y="18"/>
                    <a:pt x="9"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28"/>
            <p:cNvSpPr/>
            <p:nvPr/>
          </p:nvSpPr>
          <p:spPr>
            <a:xfrm>
              <a:off x="1570858" y="5160714"/>
              <a:ext cx="1766" cy="2840"/>
            </a:xfrm>
            <a:custGeom>
              <a:rect b="b" l="l" r="r" t="t"/>
              <a:pathLst>
                <a:path extrusionOk="0" h="27" w="10">
                  <a:moveTo>
                    <a:pt x="1" y="0"/>
                  </a:moveTo>
                  <a:cubicBezTo>
                    <a:pt x="1" y="9"/>
                    <a:pt x="1" y="18"/>
                    <a:pt x="10" y="27"/>
                  </a:cubicBezTo>
                  <a:cubicBezTo>
                    <a:pt x="10" y="18"/>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28"/>
            <p:cNvSpPr/>
            <p:nvPr/>
          </p:nvSpPr>
          <p:spPr>
            <a:xfrm>
              <a:off x="735391" y="5087292"/>
              <a:ext cx="1412" cy="1893"/>
            </a:xfrm>
            <a:custGeom>
              <a:rect b="b" l="l" r="r" t="t"/>
              <a:pathLst>
                <a:path extrusionOk="0" h="18" w="8">
                  <a:moveTo>
                    <a:pt x="0" y="1"/>
                  </a:moveTo>
                  <a:cubicBezTo>
                    <a:pt x="4" y="13"/>
                    <a:pt x="6" y="17"/>
                    <a:pt x="7" y="17"/>
                  </a:cubicBezTo>
                  <a:cubicBezTo>
                    <a:pt x="7" y="17"/>
                    <a:pt x="5"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28"/>
            <p:cNvSpPr/>
            <p:nvPr/>
          </p:nvSpPr>
          <p:spPr>
            <a:xfrm>
              <a:off x="1310613" y="4948970"/>
              <a:ext cx="177" cy="947"/>
            </a:xfrm>
            <a:custGeom>
              <a:rect b="b" l="l" r="r" t="t"/>
              <a:pathLst>
                <a:path extrusionOk="0" h="9" w="1">
                  <a:moveTo>
                    <a:pt x="0" y="9"/>
                  </a:moveTo>
                  <a:lnTo>
                    <a:pt x="0"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28"/>
            <p:cNvSpPr/>
            <p:nvPr/>
          </p:nvSpPr>
          <p:spPr>
            <a:xfrm>
              <a:off x="1298077" y="4940555"/>
              <a:ext cx="23659" cy="9362"/>
            </a:xfrm>
            <a:custGeom>
              <a:rect b="b" l="l" r="r" t="t"/>
              <a:pathLst>
                <a:path extrusionOk="0" h="89" w="134">
                  <a:moveTo>
                    <a:pt x="133" y="1"/>
                  </a:moveTo>
                  <a:lnTo>
                    <a:pt x="1" y="54"/>
                  </a:lnTo>
                  <a:cubicBezTo>
                    <a:pt x="10" y="52"/>
                    <a:pt x="18" y="51"/>
                    <a:pt x="25" y="51"/>
                  </a:cubicBezTo>
                  <a:cubicBezTo>
                    <a:pt x="57" y="51"/>
                    <a:pt x="64" y="67"/>
                    <a:pt x="71" y="89"/>
                  </a:cubicBezTo>
                  <a:lnTo>
                    <a:pt x="13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28"/>
            <p:cNvSpPr/>
            <p:nvPr/>
          </p:nvSpPr>
          <p:spPr>
            <a:xfrm>
              <a:off x="607564" y="4829792"/>
              <a:ext cx="985367" cy="542768"/>
            </a:xfrm>
            <a:custGeom>
              <a:rect b="b" l="l" r="r" t="t"/>
              <a:pathLst>
                <a:path extrusionOk="0" h="5160" w="5581">
                  <a:moveTo>
                    <a:pt x="3320" y="374"/>
                  </a:moveTo>
                  <a:lnTo>
                    <a:pt x="3320" y="374"/>
                  </a:lnTo>
                  <a:cubicBezTo>
                    <a:pt x="3329" y="382"/>
                    <a:pt x="3338" y="391"/>
                    <a:pt x="3347" y="409"/>
                  </a:cubicBezTo>
                  <a:cubicBezTo>
                    <a:pt x="3343" y="411"/>
                    <a:pt x="3341" y="411"/>
                    <a:pt x="3338" y="411"/>
                  </a:cubicBezTo>
                  <a:cubicBezTo>
                    <a:pt x="3326" y="411"/>
                    <a:pt x="3320" y="395"/>
                    <a:pt x="3320" y="374"/>
                  </a:cubicBezTo>
                  <a:close/>
                  <a:moveTo>
                    <a:pt x="3408" y="541"/>
                  </a:moveTo>
                  <a:cubicBezTo>
                    <a:pt x="3410" y="543"/>
                    <a:pt x="3411" y="545"/>
                    <a:pt x="3413" y="546"/>
                  </a:cubicBezTo>
                  <a:lnTo>
                    <a:pt x="3413" y="546"/>
                  </a:lnTo>
                  <a:cubicBezTo>
                    <a:pt x="3411" y="545"/>
                    <a:pt x="3410" y="543"/>
                    <a:pt x="3408" y="541"/>
                  </a:cubicBezTo>
                  <a:close/>
                  <a:moveTo>
                    <a:pt x="4316" y="1111"/>
                  </a:moveTo>
                  <a:cubicBezTo>
                    <a:pt x="4316" y="1111"/>
                    <a:pt x="4317" y="1111"/>
                    <a:pt x="4317" y="1112"/>
                  </a:cubicBezTo>
                  <a:lnTo>
                    <a:pt x="4317" y="1112"/>
                  </a:lnTo>
                  <a:cubicBezTo>
                    <a:pt x="4316" y="1112"/>
                    <a:pt x="4315" y="1112"/>
                    <a:pt x="4314" y="1113"/>
                  </a:cubicBezTo>
                  <a:lnTo>
                    <a:pt x="4314" y="1113"/>
                  </a:lnTo>
                  <a:cubicBezTo>
                    <a:pt x="4314" y="1112"/>
                    <a:pt x="4315" y="1111"/>
                    <a:pt x="4316" y="1111"/>
                  </a:cubicBezTo>
                  <a:close/>
                  <a:moveTo>
                    <a:pt x="4106" y="1269"/>
                  </a:moveTo>
                  <a:cubicBezTo>
                    <a:pt x="4105" y="1271"/>
                    <a:pt x="4105" y="1273"/>
                    <a:pt x="4106" y="1274"/>
                  </a:cubicBezTo>
                  <a:cubicBezTo>
                    <a:pt x="4106" y="1272"/>
                    <a:pt x="4106" y="1270"/>
                    <a:pt x="4106" y="1269"/>
                  </a:cubicBezTo>
                  <a:close/>
                  <a:moveTo>
                    <a:pt x="1442" y="1639"/>
                  </a:moveTo>
                  <a:lnTo>
                    <a:pt x="1439" y="1645"/>
                  </a:lnTo>
                  <a:cubicBezTo>
                    <a:pt x="1440" y="1643"/>
                    <a:pt x="1441" y="1641"/>
                    <a:pt x="1442" y="1639"/>
                  </a:cubicBezTo>
                  <a:close/>
                  <a:moveTo>
                    <a:pt x="1051" y="2113"/>
                  </a:moveTo>
                  <a:cubicBezTo>
                    <a:pt x="1049" y="2117"/>
                    <a:pt x="1048" y="2120"/>
                    <a:pt x="1046" y="2123"/>
                  </a:cubicBezTo>
                  <a:lnTo>
                    <a:pt x="1046" y="2123"/>
                  </a:lnTo>
                  <a:cubicBezTo>
                    <a:pt x="1049" y="2120"/>
                    <a:pt x="1051" y="2116"/>
                    <a:pt x="1051" y="2113"/>
                  </a:cubicBezTo>
                  <a:close/>
                  <a:moveTo>
                    <a:pt x="711" y="2670"/>
                  </a:moveTo>
                  <a:cubicBezTo>
                    <a:pt x="711" y="2672"/>
                    <a:pt x="710" y="2674"/>
                    <a:pt x="707" y="2678"/>
                  </a:cubicBezTo>
                  <a:lnTo>
                    <a:pt x="707" y="2678"/>
                  </a:lnTo>
                  <a:cubicBezTo>
                    <a:pt x="708" y="2676"/>
                    <a:pt x="710" y="2673"/>
                    <a:pt x="711" y="2670"/>
                  </a:cubicBezTo>
                  <a:close/>
                  <a:moveTo>
                    <a:pt x="173" y="3365"/>
                  </a:moveTo>
                  <a:cubicBezTo>
                    <a:pt x="172" y="3365"/>
                    <a:pt x="170" y="3366"/>
                    <a:pt x="168" y="3367"/>
                  </a:cubicBezTo>
                  <a:cubicBezTo>
                    <a:pt x="170" y="3366"/>
                    <a:pt x="172" y="3366"/>
                    <a:pt x="173" y="3365"/>
                  </a:cubicBezTo>
                  <a:close/>
                  <a:moveTo>
                    <a:pt x="2829" y="0"/>
                  </a:moveTo>
                  <a:cubicBezTo>
                    <a:pt x="2794" y="0"/>
                    <a:pt x="2800" y="18"/>
                    <a:pt x="2755" y="18"/>
                  </a:cubicBezTo>
                  <a:cubicBezTo>
                    <a:pt x="2741" y="18"/>
                    <a:pt x="2721" y="17"/>
                    <a:pt x="2693" y="12"/>
                  </a:cubicBezTo>
                  <a:lnTo>
                    <a:pt x="2693" y="12"/>
                  </a:lnTo>
                  <a:lnTo>
                    <a:pt x="2711" y="47"/>
                  </a:lnTo>
                  <a:cubicBezTo>
                    <a:pt x="2717" y="73"/>
                    <a:pt x="2704" y="80"/>
                    <a:pt x="2682" y="80"/>
                  </a:cubicBezTo>
                  <a:cubicBezTo>
                    <a:pt x="2659" y="80"/>
                    <a:pt x="2626" y="72"/>
                    <a:pt x="2594" y="72"/>
                  </a:cubicBezTo>
                  <a:cubicBezTo>
                    <a:pt x="2567" y="72"/>
                    <a:pt x="2542" y="78"/>
                    <a:pt x="2525" y="100"/>
                  </a:cubicBezTo>
                  <a:lnTo>
                    <a:pt x="2561" y="109"/>
                  </a:lnTo>
                  <a:cubicBezTo>
                    <a:pt x="2557" y="119"/>
                    <a:pt x="2547" y="122"/>
                    <a:pt x="2533" y="122"/>
                  </a:cubicBezTo>
                  <a:cubicBezTo>
                    <a:pt x="2491" y="122"/>
                    <a:pt x="2416" y="89"/>
                    <a:pt x="2374" y="89"/>
                  </a:cubicBezTo>
                  <a:cubicBezTo>
                    <a:pt x="2368" y="89"/>
                    <a:pt x="2362" y="89"/>
                    <a:pt x="2358" y="91"/>
                  </a:cubicBezTo>
                  <a:cubicBezTo>
                    <a:pt x="2340" y="91"/>
                    <a:pt x="2358" y="73"/>
                    <a:pt x="2366" y="65"/>
                  </a:cubicBezTo>
                  <a:lnTo>
                    <a:pt x="2366" y="65"/>
                  </a:lnTo>
                  <a:cubicBezTo>
                    <a:pt x="2243" y="91"/>
                    <a:pt x="2384" y="118"/>
                    <a:pt x="2331" y="171"/>
                  </a:cubicBezTo>
                  <a:cubicBezTo>
                    <a:pt x="2310" y="163"/>
                    <a:pt x="2306" y="128"/>
                    <a:pt x="2282" y="128"/>
                  </a:cubicBezTo>
                  <a:cubicBezTo>
                    <a:pt x="2276" y="128"/>
                    <a:pt x="2269" y="130"/>
                    <a:pt x="2261" y="135"/>
                  </a:cubicBezTo>
                  <a:cubicBezTo>
                    <a:pt x="2216" y="144"/>
                    <a:pt x="2208" y="312"/>
                    <a:pt x="2128" y="321"/>
                  </a:cubicBezTo>
                  <a:cubicBezTo>
                    <a:pt x="2146" y="321"/>
                    <a:pt x="2172" y="330"/>
                    <a:pt x="2163" y="365"/>
                  </a:cubicBezTo>
                  <a:cubicBezTo>
                    <a:pt x="2128" y="409"/>
                    <a:pt x="2004" y="400"/>
                    <a:pt x="2022" y="480"/>
                  </a:cubicBezTo>
                  <a:lnTo>
                    <a:pt x="2004" y="480"/>
                  </a:lnTo>
                  <a:cubicBezTo>
                    <a:pt x="1987" y="515"/>
                    <a:pt x="1934" y="586"/>
                    <a:pt x="1943" y="630"/>
                  </a:cubicBezTo>
                  <a:cubicBezTo>
                    <a:pt x="1929" y="622"/>
                    <a:pt x="1917" y="619"/>
                    <a:pt x="1906" y="619"/>
                  </a:cubicBezTo>
                  <a:cubicBezTo>
                    <a:pt x="1831" y="619"/>
                    <a:pt x="1813" y="779"/>
                    <a:pt x="1756" y="779"/>
                  </a:cubicBezTo>
                  <a:cubicBezTo>
                    <a:pt x="1746" y="779"/>
                    <a:pt x="1735" y="774"/>
                    <a:pt x="1722" y="762"/>
                  </a:cubicBezTo>
                  <a:lnTo>
                    <a:pt x="1642" y="850"/>
                  </a:lnTo>
                  <a:lnTo>
                    <a:pt x="1634" y="842"/>
                  </a:lnTo>
                  <a:cubicBezTo>
                    <a:pt x="1581" y="886"/>
                    <a:pt x="1581" y="930"/>
                    <a:pt x="1581" y="965"/>
                  </a:cubicBezTo>
                  <a:cubicBezTo>
                    <a:pt x="1577" y="967"/>
                    <a:pt x="1575" y="968"/>
                    <a:pt x="1572" y="968"/>
                  </a:cubicBezTo>
                  <a:cubicBezTo>
                    <a:pt x="1563" y="968"/>
                    <a:pt x="1563" y="955"/>
                    <a:pt x="1563" y="948"/>
                  </a:cubicBezTo>
                  <a:cubicBezTo>
                    <a:pt x="1457" y="1009"/>
                    <a:pt x="1457" y="1018"/>
                    <a:pt x="1431" y="1142"/>
                  </a:cubicBezTo>
                  <a:lnTo>
                    <a:pt x="1395" y="1115"/>
                  </a:lnTo>
                  <a:cubicBezTo>
                    <a:pt x="1395" y="1151"/>
                    <a:pt x="1236" y="1195"/>
                    <a:pt x="1192" y="1310"/>
                  </a:cubicBezTo>
                  <a:cubicBezTo>
                    <a:pt x="1192" y="1301"/>
                    <a:pt x="1183" y="1301"/>
                    <a:pt x="1183" y="1283"/>
                  </a:cubicBezTo>
                  <a:cubicBezTo>
                    <a:pt x="1139" y="1416"/>
                    <a:pt x="883" y="1433"/>
                    <a:pt x="971" y="1566"/>
                  </a:cubicBezTo>
                  <a:lnTo>
                    <a:pt x="954" y="1663"/>
                  </a:lnTo>
                  <a:cubicBezTo>
                    <a:pt x="970" y="1644"/>
                    <a:pt x="982" y="1637"/>
                    <a:pt x="990" y="1637"/>
                  </a:cubicBezTo>
                  <a:cubicBezTo>
                    <a:pt x="1013" y="1637"/>
                    <a:pt x="1010" y="1693"/>
                    <a:pt x="1031" y="1693"/>
                  </a:cubicBezTo>
                  <a:cubicBezTo>
                    <a:pt x="1034" y="1693"/>
                    <a:pt x="1038" y="1692"/>
                    <a:pt x="1042" y="1689"/>
                  </a:cubicBezTo>
                  <a:lnTo>
                    <a:pt x="1042" y="1689"/>
                  </a:lnTo>
                  <a:cubicBezTo>
                    <a:pt x="1031" y="1716"/>
                    <a:pt x="996" y="1733"/>
                    <a:pt x="974" y="1733"/>
                  </a:cubicBezTo>
                  <a:cubicBezTo>
                    <a:pt x="960" y="1733"/>
                    <a:pt x="952" y="1725"/>
                    <a:pt x="963" y="1707"/>
                  </a:cubicBezTo>
                  <a:lnTo>
                    <a:pt x="971" y="1707"/>
                  </a:lnTo>
                  <a:cubicBezTo>
                    <a:pt x="964" y="1696"/>
                    <a:pt x="956" y="1692"/>
                    <a:pt x="948" y="1692"/>
                  </a:cubicBezTo>
                  <a:cubicBezTo>
                    <a:pt x="914" y="1692"/>
                    <a:pt x="878" y="1765"/>
                    <a:pt x="845" y="1765"/>
                  </a:cubicBezTo>
                  <a:cubicBezTo>
                    <a:pt x="840" y="1765"/>
                    <a:pt x="835" y="1764"/>
                    <a:pt x="830" y="1760"/>
                  </a:cubicBezTo>
                  <a:cubicBezTo>
                    <a:pt x="715" y="1945"/>
                    <a:pt x="574" y="2113"/>
                    <a:pt x="486" y="2299"/>
                  </a:cubicBezTo>
                  <a:lnTo>
                    <a:pt x="556" y="2307"/>
                  </a:lnTo>
                  <a:lnTo>
                    <a:pt x="521" y="2369"/>
                  </a:lnTo>
                  <a:cubicBezTo>
                    <a:pt x="515" y="2371"/>
                    <a:pt x="509" y="2372"/>
                    <a:pt x="504" y="2372"/>
                  </a:cubicBezTo>
                  <a:cubicBezTo>
                    <a:pt x="485" y="2372"/>
                    <a:pt x="472" y="2359"/>
                    <a:pt x="486" y="2325"/>
                  </a:cubicBezTo>
                  <a:lnTo>
                    <a:pt x="486" y="2325"/>
                  </a:lnTo>
                  <a:cubicBezTo>
                    <a:pt x="442" y="2334"/>
                    <a:pt x="486" y="2413"/>
                    <a:pt x="495" y="2422"/>
                  </a:cubicBezTo>
                  <a:cubicBezTo>
                    <a:pt x="481" y="2440"/>
                    <a:pt x="470" y="2447"/>
                    <a:pt x="463" y="2447"/>
                  </a:cubicBezTo>
                  <a:cubicBezTo>
                    <a:pt x="439" y="2447"/>
                    <a:pt x="439" y="2383"/>
                    <a:pt x="435" y="2383"/>
                  </a:cubicBezTo>
                  <a:cubicBezTo>
                    <a:pt x="434" y="2383"/>
                    <a:pt x="434" y="2385"/>
                    <a:pt x="433" y="2387"/>
                  </a:cubicBezTo>
                  <a:lnTo>
                    <a:pt x="415" y="2431"/>
                  </a:lnTo>
                  <a:lnTo>
                    <a:pt x="433" y="2422"/>
                  </a:lnTo>
                  <a:cubicBezTo>
                    <a:pt x="442" y="2466"/>
                    <a:pt x="459" y="2475"/>
                    <a:pt x="442" y="2528"/>
                  </a:cubicBezTo>
                  <a:cubicBezTo>
                    <a:pt x="430" y="2543"/>
                    <a:pt x="420" y="2547"/>
                    <a:pt x="412" y="2547"/>
                  </a:cubicBezTo>
                  <a:cubicBezTo>
                    <a:pt x="410" y="2547"/>
                    <a:pt x="408" y="2547"/>
                    <a:pt x="406" y="2547"/>
                  </a:cubicBezTo>
                  <a:lnTo>
                    <a:pt x="406" y="2547"/>
                  </a:lnTo>
                  <a:cubicBezTo>
                    <a:pt x="406" y="2564"/>
                    <a:pt x="406" y="2570"/>
                    <a:pt x="405" y="2570"/>
                  </a:cubicBezTo>
                  <a:cubicBezTo>
                    <a:pt x="404" y="2570"/>
                    <a:pt x="402" y="2563"/>
                    <a:pt x="397" y="2555"/>
                  </a:cubicBezTo>
                  <a:lnTo>
                    <a:pt x="406" y="2546"/>
                  </a:lnTo>
                  <a:lnTo>
                    <a:pt x="406" y="2546"/>
                  </a:lnTo>
                  <a:cubicBezTo>
                    <a:pt x="406" y="2546"/>
                    <a:pt x="406" y="2547"/>
                    <a:pt x="406" y="2547"/>
                  </a:cubicBezTo>
                  <a:lnTo>
                    <a:pt x="406" y="2547"/>
                  </a:lnTo>
                  <a:cubicBezTo>
                    <a:pt x="406" y="2546"/>
                    <a:pt x="406" y="2546"/>
                    <a:pt x="406" y="2546"/>
                  </a:cubicBezTo>
                  <a:lnTo>
                    <a:pt x="406" y="2546"/>
                  </a:lnTo>
                  <a:lnTo>
                    <a:pt x="406" y="2546"/>
                  </a:lnTo>
                  <a:lnTo>
                    <a:pt x="406" y="2546"/>
                  </a:lnTo>
                  <a:cubicBezTo>
                    <a:pt x="401" y="2545"/>
                    <a:pt x="397" y="2544"/>
                    <a:pt x="394" y="2544"/>
                  </a:cubicBezTo>
                  <a:cubicBezTo>
                    <a:pt x="392" y="2544"/>
                    <a:pt x="390" y="2544"/>
                    <a:pt x="389" y="2546"/>
                  </a:cubicBezTo>
                  <a:cubicBezTo>
                    <a:pt x="380" y="2546"/>
                    <a:pt x="380" y="2555"/>
                    <a:pt x="380" y="2572"/>
                  </a:cubicBezTo>
                  <a:lnTo>
                    <a:pt x="344" y="2652"/>
                  </a:lnTo>
                  <a:lnTo>
                    <a:pt x="344" y="2652"/>
                  </a:lnTo>
                  <a:lnTo>
                    <a:pt x="397" y="2634"/>
                  </a:lnTo>
                  <a:lnTo>
                    <a:pt x="397" y="2634"/>
                  </a:lnTo>
                  <a:cubicBezTo>
                    <a:pt x="412" y="2670"/>
                    <a:pt x="385" y="2701"/>
                    <a:pt x="414" y="2701"/>
                  </a:cubicBezTo>
                  <a:cubicBezTo>
                    <a:pt x="420" y="2701"/>
                    <a:pt x="429" y="2699"/>
                    <a:pt x="442" y="2696"/>
                  </a:cubicBezTo>
                  <a:lnTo>
                    <a:pt x="442" y="2696"/>
                  </a:lnTo>
                  <a:cubicBezTo>
                    <a:pt x="336" y="2722"/>
                    <a:pt x="318" y="2996"/>
                    <a:pt x="283" y="3023"/>
                  </a:cubicBezTo>
                  <a:cubicBezTo>
                    <a:pt x="300" y="3084"/>
                    <a:pt x="291" y="3137"/>
                    <a:pt x="274" y="3208"/>
                  </a:cubicBezTo>
                  <a:cubicBezTo>
                    <a:pt x="277" y="3202"/>
                    <a:pt x="286" y="3197"/>
                    <a:pt x="296" y="3197"/>
                  </a:cubicBezTo>
                  <a:cubicBezTo>
                    <a:pt x="312" y="3197"/>
                    <a:pt x="329" y="3210"/>
                    <a:pt x="318" y="3243"/>
                  </a:cubicBezTo>
                  <a:cubicBezTo>
                    <a:pt x="304" y="3237"/>
                    <a:pt x="292" y="3235"/>
                    <a:pt x="282" y="3235"/>
                  </a:cubicBezTo>
                  <a:cubicBezTo>
                    <a:pt x="221" y="3235"/>
                    <a:pt x="236" y="3338"/>
                    <a:pt x="173" y="3365"/>
                  </a:cubicBezTo>
                  <a:lnTo>
                    <a:pt x="173" y="3365"/>
                  </a:lnTo>
                  <a:cubicBezTo>
                    <a:pt x="174" y="3365"/>
                    <a:pt x="176" y="3364"/>
                    <a:pt x="177" y="3364"/>
                  </a:cubicBezTo>
                  <a:cubicBezTo>
                    <a:pt x="208" y="3364"/>
                    <a:pt x="169" y="3491"/>
                    <a:pt x="213" y="3491"/>
                  </a:cubicBezTo>
                  <a:cubicBezTo>
                    <a:pt x="219" y="3491"/>
                    <a:pt x="228" y="3488"/>
                    <a:pt x="238" y="3482"/>
                  </a:cubicBezTo>
                  <a:lnTo>
                    <a:pt x="238" y="3482"/>
                  </a:lnTo>
                  <a:cubicBezTo>
                    <a:pt x="232" y="3499"/>
                    <a:pt x="224" y="3503"/>
                    <a:pt x="215" y="3503"/>
                  </a:cubicBezTo>
                  <a:cubicBezTo>
                    <a:pt x="206" y="3503"/>
                    <a:pt x="196" y="3499"/>
                    <a:pt x="186" y="3499"/>
                  </a:cubicBezTo>
                  <a:cubicBezTo>
                    <a:pt x="177" y="3499"/>
                    <a:pt x="169" y="3501"/>
                    <a:pt x="159" y="3508"/>
                  </a:cubicBezTo>
                  <a:cubicBezTo>
                    <a:pt x="186" y="3632"/>
                    <a:pt x="97" y="3755"/>
                    <a:pt x="97" y="3897"/>
                  </a:cubicBezTo>
                  <a:cubicBezTo>
                    <a:pt x="102" y="3897"/>
                    <a:pt x="110" y="3892"/>
                    <a:pt x="120" y="3892"/>
                  </a:cubicBezTo>
                  <a:cubicBezTo>
                    <a:pt x="130" y="3892"/>
                    <a:pt x="141" y="3897"/>
                    <a:pt x="150" y="3914"/>
                  </a:cubicBezTo>
                  <a:lnTo>
                    <a:pt x="71" y="3976"/>
                  </a:lnTo>
                  <a:cubicBezTo>
                    <a:pt x="71" y="4012"/>
                    <a:pt x="150" y="4012"/>
                    <a:pt x="97" y="4056"/>
                  </a:cubicBezTo>
                  <a:cubicBezTo>
                    <a:pt x="102" y="4056"/>
                    <a:pt x="108" y="4053"/>
                    <a:pt x="115" y="4053"/>
                  </a:cubicBezTo>
                  <a:cubicBezTo>
                    <a:pt x="121" y="4053"/>
                    <a:pt x="128" y="4056"/>
                    <a:pt x="133" y="4065"/>
                  </a:cubicBezTo>
                  <a:cubicBezTo>
                    <a:pt x="35" y="4329"/>
                    <a:pt x="150" y="4621"/>
                    <a:pt x="0" y="4895"/>
                  </a:cubicBezTo>
                  <a:cubicBezTo>
                    <a:pt x="9" y="4882"/>
                    <a:pt x="16" y="4877"/>
                    <a:pt x="22" y="4877"/>
                  </a:cubicBezTo>
                  <a:cubicBezTo>
                    <a:pt x="32" y="4877"/>
                    <a:pt x="35" y="4895"/>
                    <a:pt x="35" y="4912"/>
                  </a:cubicBezTo>
                  <a:cubicBezTo>
                    <a:pt x="38" y="4906"/>
                    <a:pt x="43" y="4904"/>
                    <a:pt x="49" y="4904"/>
                  </a:cubicBezTo>
                  <a:cubicBezTo>
                    <a:pt x="61" y="4904"/>
                    <a:pt x="77" y="4912"/>
                    <a:pt x="88" y="4912"/>
                  </a:cubicBezTo>
                  <a:lnTo>
                    <a:pt x="27" y="5027"/>
                  </a:lnTo>
                  <a:cubicBezTo>
                    <a:pt x="80" y="5045"/>
                    <a:pt x="27" y="5151"/>
                    <a:pt x="80" y="5159"/>
                  </a:cubicBezTo>
                  <a:lnTo>
                    <a:pt x="71" y="5124"/>
                  </a:lnTo>
                  <a:lnTo>
                    <a:pt x="71" y="5124"/>
                  </a:lnTo>
                  <a:cubicBezTo>
                    <a:pt x="82" y="5134"/>
                    <a:pt x="95" y="5138"/>
                    <a:pt x="108" y="5138"/>
                  </a:cubicBezTo>
                  <a:cubicBezTo>
                    <a:pt x="160" y="5138"/>
                    <a:pt x="221" y="5071"/>
                    <a:pt x="283" y="5071"/>
                  </a:cubicBezTo>
                  <a:cubicBezTo>
                    <a:pt x="286" y="5071"/>
                    <a:pt x="288" y="5071"/>
                    <a:pt x="291" y="5071"/>
                  </a:cubicBezTo>
                  <a:cubicBezTo>
                    <a:pt x="230" y="5018"/>
                    <a:pt x="406" y="4930"/>
                    <a:pt x="309" y="4842"/>
                  </a:cubicBezTo>
                  <a:cubicBezTo>
                    <a:pt x="313" y="4838"/>
                    <a:pt x="316" y="4837"/>
                    <a:pt x="319" y="4837"/>
                  </a:cubicBezTo>
                  <a:cubicBezTo>
                    <a:pt x="329" y="4837"/>
                    <a:pt x="337" y="4852"/>
                    <a:pt x="348" y="4852"/>
                  </a:cubicBezTo>
                  <a:cubicBezTo>
                    <a:pt x="349" y="4852"/>
                    <a:pt x="351" y="4851"/>
                    <a:pt x="353" y="4850"/>
                  </a:cubicBezTo>
                  <a:cubicBezTo>
                    <a:pt x="318" y="4824"/>
                    <a:pt x="309" y="4797"/>
                    <a:pt x="327" y="4744"/>
                  </a:cubicBezTo>
                  <a:lnTo>
                    <a:pt x="327" y="4744"/>
                  </a:lnTo>
                  <a:lnTo>
                    <a:pt x="336" y="4753"/>
                  </a:lnTo>
                  <a:cubicBezTo>
                    <a:pt x="336" y="4612"/>
                    <a:pt x="371" y="4550"/>
                    <a:pt x="406" y="4400"/>
                  </a:cubicBezTo>
                  <a:lnTo>
                    <a:pt x="406" y="4400"/>
                  </a:lnTo>
                  <a:lnTo>
                    <a:pt x="371" y="4409"/>
                  </a:lnTo>
                  <a:cubicBezTo>
                    <a:pt x="371" y="4374"/>
                    <a:pt x="389" y="4365"/>
                    <a:pt x="397" y="4347"/>
                  </a:cubicBezTo>
                  <a:cubicBezTo>
                    <a:pt x="391" y="4343"/>
                    <a:pt x="386" y="4341"/>
                    <a:pt x="382" y="4341"/>
                  </a:cubicBezTo>
                  <a:cubicBezTo>
                    <a:pt x="357" y="4341"/>
                    <a:pt x="375" y="4415"/>
                    <a:pt x="345" y="4415"/>
                  </a:cubicBezTo>
                  <a:cubicBezTo>
                    <a:pt x="340" y="4415"/>
                    <a:pt x="334" y="4413"/>
                    <a:pt x="327" y="4409"/>
                  </a:cubicBezTo>
                  <a:cubicBezTo>
                    <a:pt x="406" y="4365"/>
                    <a:pt x="344" y="4170"/>
                    <a:pt x="442" y="4144"/>
                  </a:cubicBezTo>
                  <a:cubicBezTo>
                    <a:pt x="442" y="4126"/>
                    <a:pt x="435" y="4121"/>
                    <a:pt x="427" y="4121"/>
                  </a:cubicBezTo>
                  <a:cubicBezTo>
                    <a:pt x="419" y="4121"/>
                    <a:pt x="410" y="4126"/>
                    <a:pt x="403" y="4126"/>
                  </a:cubicBezTo>
                  <a:cubicBezTo>
                    <a:pt x="398" y="4126"/>
                    <a:pt x="395" y="4122"/>
                    <a:pt x="397" y="4109"/>
                  </a:cubicBezTo>
                  <a:lnTo>
                    <a:pt x="424" y="4091"/>
                  </a:lnTo>
                  <a:lnTo>
                    <a:pt x="397" y="4073"/>
                  </a:lnTo>
                  <a:cubicBezTo>
                    <a:pt x="397" y="4047"/>
                    <a:pt x="433" y="4029"/>
                    <a:pt x="459" y="4029"/>
                  </a:cubicBezTo>
                  <a:cubicBezTo>
                    <a:pt x="450" y="4038"/>
                    <a:pt x="459" y="4056"/>
                    <a:pt x="459" y="4065"/>
                  </a:cubicBezTo>
                  <a:cubicBezTo>
                    <a:pt x="495" y="4020"/>
                    <a:pt x="468" y="3941"/>
                    <a:pt x="477" y="3923"/>
                  </a:cubicBezTo>
                  <a:lnTo>
                    <a:pt x="477" y="3923"/>
                  </a:lnTo>
                  <a:lnTo>
                    <a:pt x="450" y="3976"/>
                  </a:lnTo>
                  <a:cubicBezTo>
                    <a:pt x="450" y="3826"/>
                    <a:pt x="503" y="3667"/>
                    <a:pt x="477" y="3526"/>
                  </a:cubicBezTo>
                  <a:lnTo>
                    <a:pt x="459" y="3526"/>
                  </a:lnTo>
                  <a:cubicBezTo>
                    <a:pt x="442" y="3420"/>
                    <a:pt x="486" y="3455"/>
                    <a:pt x="495" y="3340"/>
                  </a:cubicBezTo>
                  <a:cubicBezTo>
                    <a:pt x="486" y="3314"/>
                    <a:pt x="486" y="3287"/>
                    <a:pt x="495" y="3252"/>
                  </a:cubicBezTo>
                  <a:cubicBezTo>
                    <a:pt x="496" y="3259"/>
                    <a:pt x="499" y="3262"/>
                    <a:pt x="503" y="3262"/>
                  </a:cubicBezTo>
                  <a:cubicBezTo>
                    <a:pt x="515" y="3262"/>
                    <a:pt x="533" y="3238"/>
                    <a:pt x="546" y="3238"/>
                  </a:cubicBezTo>
                  <a:cubicBezTo>
                    <a:pt x="550" y="3238"/>
                    <a:pt x="554" y="3242"/>
                    <a:pt x="556" y="3252"/>
                  </a:cubicBezTo>
                  <a:cubicBezTo>
                    <a:pt x="548" y="3137"/>
                    <a:pt x="548" y="3190"/>
                    <a:pt x="495" y="3102"/>
                  </a:cubicBezTo>
                  <a:lnTo>
                    <a:pt x="530" y="3093"/>
                  </a:lnTo>
                  <a:cubicBezTo>
                    <a:pt x="503" y="3067"/>
                    <a:pt x="495" y="3058"/>
                    <a:pt x="503" y="2996"/>
                  </a:cubicBezTo>
                  <a:lnTo>
                    <a:pt x="503" y="2996"/>
                  </a:lnTo>
                  <a:cubicBezTo>
                    <a:pt x="506" y="3013"/>
                    <a:pt x="512" y="3017"/>
                    <a:pt x="520" y="3017"/>
                  </a:cubicBezTo>
                  <a:cubicBezTo>
                    <a:pt x="529" y="3017"/>
                    <a:pt x="541" y="3010"/>
                    <a:pt x="552" y="3010"/>
                  </a:cubicBezTo>
                  <a:cubicBezTo>
                    <a:pt x="560" y="3010"/>
                    <a:pt x="569" y="3015"/>
                    <a:pt x="574" y="3031"/>
                  </a:cubicBezTo>
                  <a:cubicBezTo>
                    <a:pt x="671" y="2943"/>
                    <a:pt x="556" y="2846"/>
                    <a:pt x="671" y="2820"/>
                  </a:cubicBezTo>
                  <a:cubicBezTo>
                    <a:pt x="658" y="2806"/>
                    <a:pt x="647" y="2801"/>
                    <a:pt x="638" y="2801"/>
                  </a:cubicBezTo>
                  <a:cubicBezTo>
                    <a:pt x="602" y="2801"/>
                    <a:pt x="592" y="2878"/>
                    <a:pt x="586" y="2878"/>
                  </a:cubicBezTo>
                  <a:cubicBezTo>
                    <a:pt x="585" y="2878"/>
                    <a:pt x="584" y="2876"/>
                    <a:pt x="583" y="2872"/>
                  </a:cubicBezTo>
                  <a:cubicBezTo>
                    <a:pt x="579" y="2874"/>
                    <a:pt x="576" y="2875"/>
                    <a:pt x="573" y="2875"/>
                  </a:cubicBezTo>
                  <a:cubicBezTo>
                    <a:pt x="546" y="2875"/>
                    <a:pt x="540" y="2807"/>
                    <a:pt x="556" y="2775"/>
                  </a:cubicBezTo>
                  <a:cubicBezTo>
                    <a:pt x="573" y="2743"/>
                    <a:pt x="665" y="2748"/>
                    <a:pt x="707" y="2678"/>
                  </a:cubicBezTo>
                  <a:lnTo>
                    <a:pt x="707" y="2678"/>
                  </a:lnTo>
                  <a:cubicBezTo>
                    <a:pt x="742" y="2652"/>
                    <a:pt x="707" y="2608"/>
                    <a:pt x="759" y="2572"/>
                  </a:cubicBezTo>
                  <a:cubicBezTo>
                    <a:pt x="715" y="2537"/>
                    <a:pt x="777" y="2528"/>
                    <a:pt x="724" y="2493"/>
                  </a:cubicBezTo>
                  <a:lnTo>
                    <a:pt x="724" y="2493"/>
                  </a:lnTo>
                  <a:lnTo>
                    <a:pt x="706" y="2581"/>
                  </a:lnTo>
                  <a:cubicBezTo>
                    <a:pt x="706" y="2528"/>
                    <a:pt x="645" y="2457"/>
                    <a:pt x="715" y="2396"/>
                  </a:cubicBezTo>
                  <a:cubicBezTo>
                    <a:pt x="733" y="2405"/>
                    <a:pt x="733" y="2431"/>
                    <a:pt x="733" y="2457"/>
                  </a:cubicBezTo>
                  <a:cubicBezTo>
                    <a:pt x="768" y="2440"/>
                    <a:pt x="742" y="2405"/>
                    <a:pt x="777" y="2396"/>
                  </a:cubicBezTo>
                  <a:lnTo>
                    <a:pt x="777" y="2396"/>
                  </a:lnTo>
                  <a:cubicBezTo>
                    <a:pt x="830" y="2422"/>
                    <a:pt x="742" y="2493"/>
                    <a:pt x="768" y="2563"/>
                  </a:cubicBezTo>
                  <a:cubicBezTo>
                    <a:pt x="796" y="2550"/>
                    <a:pt x="774" y="2486"/>
                    <a:pt x="795" y="2486"/>
                  </a:cubicBezTo>
                  <a:cubicBezTo>
                    <a:pt x="800" y="2486"/>
                    <a:pt x="808" y="2490"/>
                    <a:pt x="821" y="2502"/>
                  </a:cubicBezTo>
                  <a:cubicBezTo>
                    <a:pt x="751" y="2431"/>
                    <a:pt x="865" y="2422"/>
                    <a:pt x="830" y="2334"/>
                  </a:cubicBezTo>
                  <a:lnTo>
                    <a:pt x="830" y="2334"/>
                  </a:lnTo>
                  <a:lnTo>
                    <a:pt x="865" y="2360"/>
                  </a:lnTo>
                  <a:cubicBezTo>
                    <a:pt x="865" y="2343"/>
                    <a:pt x="857" y="2316"/>
                    <a:pt x="865" y="2307"/>
                  </a:cubicBezTo>
                  <a:lnTo>
                    <a:pt x="901" y="2360"/>
                  </a:lnTo>
                  <a:cubicBezTo>
                    <a:pt x="874" y="2290"/>
                    <a:pt x="971" y="2290"/>
                    <a:pt x="980" y="2237"/>
                  </a:cubicBezTo>
                  <a:lnTo>
                    <a:pt x="980" y="2237"/>
                  </a:lnTo>
                  <a:cubicBezTo>
                    <a:pt x="963" y="2266"/>
                    <a:pt x="951" y="2275"/>
                    <a:pt x="941" y="2275"/>
                  </a:cubicBezTo>
                  <a:cubicBezTo>
                    <a:pt x="925" y="2275"/>
                    <a:pt x="915" y="2250"/>
                    <a:pt x="892" y="2250"/>
                  </a:cubicBezTo>
                  <a:cubicBezTo>
                    <a:pt x="887" y="2250"/>
                    <a:pt x="881" y="2251"/>
                    <a:pt x="874" y="2254"/>
                  </a:cubicBezTo>
                  <a:cubicBezTo>
                    <a:pt x="891" y="2126"/>
                    <a:pt x="992" y="2230"/>
                    <a:pt x="1046" y="2123"/>
                  </a:cubicBezTo>
                  <a:lnTo>
                    <a:pt x="1046" y="2123"/>
                  </a:lnTo>
                  <a:cubicBezTo>
                    <a:pt x="1039" y="2132"/>
                    <a:pt x="1025" y="2139"/>
                    <a:pt x="1013" y="2139"/>
                  </a:cubicBezTo>
                  <a:cubicBezTo>
                    <a:pt x="1005" y="2139"/>
                    <a:pt x="998" y="2135"/>
                    <a:pt x="998" y="2122"/>
                  </a:cubicBezTo>
                  <a:cubicBezTo>
                    <a:pt x="1016" y="2104"/>
                    <a:pt x="1051" y="2087"/>
                    <a:pt x="1077" y="2078"/>
                  </a:cubicBezTo>
                  <a:cubicBezTo>
                    <a:pt x="1096" y="2044"/>
                    <a:pt x="1091" y="2037"/>
                    <a:pt x="1079" y="2037"/>
                  </a:cubicBezTo>
                  <a:cubicBezTo>
                    <a:pt x="1071" y="2037"/>
                    <a:pt x="1059" y="2041"/>
                    <a:pt x="1050" y="2041"/>
                  </a:cubicBezTo>
                  <a:cubicBezTo>
                    <a:pt x="1040" y="2041"/>
                    <a:pt x="1033" y="2038"/>
                    <a:pt x="1033" y="2025"/>
                  </a:cubicBezTo>
                  <a:cubicBezTo>
                    <a:pt x="1095" y="2025"/>
                    <a:pt x="1042" y="1981"/>
                    <a:pt x="1051" y="1937"/>
                  </a:cubicBezTo>
                  <a:lnTo>
                    <a:pt x="1051" y="1937"/>
                  </a:lnTo>
                  <a:lnTo>
                    <a:pt x="1086" y="1954"/>
                  </a:lnTo>
                  <a:cubicBezTo>
                    <a:pt x="1166" y="1884"/>
                    <a:pt x="1033" y="1884"/>
                    <a:pt x="1113" y="1822"/>
                  </a:cubicBezTo>
                  <a:lnTo>
                    <a:pt x="1113" y="1822"/>
                  </a:lnTo>
                  <a:lnTo>
                    <a:pt x="1139" y="1884"/>
                  </a:lnTo>
                  <a:lnTo>
                    <a:pt x="1157" y="1839"/>
                  </a:lnTo>
                  <a:lnTo>
                    <a:pt x="1183" y="1875"/>
                  </a:lnTo>
                  <a:cubicBezTo>
                    <a:pt x="1192" y="1813"/>
                    <a:pt x="1210" y="1804"/>
                    <a:pt x="1254" y="1769"/>
                  </a:cubicBezTo>
                  <a:cubicBezTo>
                    <a:pt x="1219" y="1760"/>
                    <a:pt x="1192" y="1716"/>
                    <a:pt x="1227" y="1680"/>
                  </a:cubicBezTo>
                  <a:cubicBezTo>
                    <a:pt x="1232" y="1680"/>
                    <a:pt x="1235" y="1679"/>
                    <a:pt x="1238" y="1679"/>
                  </a:cubicBezTo>
                  <a:cubicBezTo>
                    <a:pt x="1255" y="1679"/>
                    <a:pt x="1256" y="1689"/>
                    <a:pt x="1261" y="1689"/>
                  </a:cubicBezTo>
                  <a:cubicBezTo>
                    <a:pt x="1266" y="1689"/>
                    <a:pt x="1272" y="1684"/>
                    <a:pt x="1289" y="1663"/>
                  </a:cubicBezTo>
                  <a:lnTo>
                    <a:pt x="1289" y="1663"/>
                  </a:lnTo>
                  <a:cubicBezTo>
                    <a:pt x="1298" y="1689"/>
                    <a:pt x="1307" y="1725"/>
                    <a:pt x="1263" y="1725"/>
                  </a:cubicBezTo>
                  <a:cubicBezTo>
                    <a:pt x="1272" y="1733"/>
                    <a:pt x="1272" y="1751"/>
                    <a:pt x="1280" y="1760"/>
                  </a:cubicBezTo>
                  <a:cubicBezTo>
                    <a:pt x="1325" y="1751"/>
                    <a:pt x="1342" y="1698"/>
                    <a:pt x="1360" y="1680"/>
                  </a:cubicBezTo>
                  <a:lnTo>
                    <a:pt x="1360" y="1680"/>
                  </a:lnTo>
                  <a:cubicBezTo>
                    <a:pt x="1351" y="1689"/>
                    <a:pt x="1342" y="1698"/>
                    <a:pt x="1333" y="1698"/>
                  </a:cubicBezTo>
                  <a:lnTo>
                    <a:pt x="1360" y="1583"/>
                  </a:lnTo>
                  <a:cubicBezTo>
                    <a:pt x="1386" y="1583"/>
                    <a:pt x="1386" y="1601"/>
                    <a:pt x="1386" y="1619"/>
                  </a:cubicBezTo>
                  <a:cubicBezTo>
                    <a:pt x="1395" y="1601"/>
                    <a:pt x="1386" y="1583"/>
                    <a:pt x="1404" y="1557"/>
                  </a:cubicBezTo>
                  <a:cubicBezTo>
                    <a:pt x="1429" y="1582"/>
                    <a:pt x="1454" y="1599"/>
                    <a:pt x="1442" y="1639"/>
                  </a:cubicBezTo>
                  <a:lnTo>
                    <a:pt x="1442" y="1639"/>
                  </a:lnTo>
                  <a:lnTo>
                    <a:pt x="1475" y="1548"/>
                  </a:lnTo>
                  <a:cubicBezTo>
                    <a:pt x="1479" y="1550"/>
                    <a:pt x="1484" y="1551"/>
                    <a:pt x="1490" y="1551"/>
                  </a:cubicBezTo>
                  <a:cubicBezTo>
                    <a:pt x="1500" y="1551"/>
                    <a:pt x="1513" y="1549"/>
                    <a:pt x="1522" y="1549"/>
                  </a:cubicBezTo>
                  <a:cubicBezTo>
                    <a:pt x="1530" y="1549"/>
                    <a:pt x="1536" y="1550"/>
                    <a:pt x="1536" y="1557"/>
                  </a:cubicBezTo>
                  <a:cubicBezTo>
                    <a:pt x="1589" y="1539"/>
                    <a:pt x="1581" y="1424"/>
                    <a:pt x="1642" y="1389"/>
                  </a:cubicBezTo>
                  <a:cubicBezTo>
                    <a:pt x="1642" y="1389"/>
                    <a:pt x="1642" y="1371"/>
                    <a:pt x="1651" y="1363"/>
                  </a:cubicBezTo>
                  <a:cubicBezTo>
                    <a:pt x="1695" y="1318"/>
                    <a:pt x="1775" y="1310"/>
                    <a:pt x="1793" y="1221"/>
                  </a:cubicBezTo>
                  <a:lnTo>
                    <a:pt x="1872" y="1230"/>
                  </a:lnTo>
                  <a:cubicBezTo>
                    <a:pt x="1907" y="1177"/>
                    <a:pt x="1775" y="1221"/>
                    <a:pt x="1837" y="1124"/>
                  </a:cubicBezTo>
                  <a:cubicBezTo>
                    <a:pt x="1847" y="1107"/>
                    <a:pt x="1855" y="1101"/>
                    <a:pt x="1863" y="1101"/>
                  </a:cubicBezTo>
                  <a:cubicBezTo>
                    <a:pt x="1883" y="1101"/>
                    <a:pt x="1897" y="1142"/>
                    <a:pt x="1916" y="1142"/>
                  </a:cubicBezTo>
                  <a:cubicBezTo>
                    <a:pt x="1925" y="1089"/>
                    <a:pt x="1925" y="1001"/>
                    <a:pt x="2004" y="992"/>
                  </a:cubicBezTo>
                  <a:lnTo>
                    <a:pt x="2004" y="992"/>
                  </a:lnTo>
                  <a:cubicBezTo>
                    <a:pt x="1987" y="1009"/>
                    <a:pt x="1969" y="1018"/>
                    <a:pt x="1960" y="1036"/>
                  </a:cubicBezTo>
                  <a:lnTo>
                    <a:pt x="2013" y="1027"/>
                  </a:lnTo>
                  <a:lnTo>
                    <a:pt x="2013" y="1027"/>
                  </a:lnTo>
                  <a:cubicBezTo>
                    <a:pt x="2013" y="1107"/>
                    <a:pt x="1969" y="1124"/>
                    <a:pt x="2031" y="1124"/>
                  </a:cubicBezTo>
                  <a:cubicBezTo>
                    <a:pt x="1960" y="1036"/>
                    <a:pt x="2163" y="974"/>
                    <a:pt x="2093" y="886"/>
                  </a:cubicBezTo>
                  <a:lnTo>
                    <a:pt x="2137" y="877"/>
                  </a:lnTo>
                  <a:lnTo>
                    <a:pt x="2137" y="877"/>
                  </a:lnTo>
                  <a:cubicBezTo>
                    <a:pt x="2128" y="886"/>
                    <a:pt x="2128" y="895"/>
                    <a:pt x="2119" y="895"/>
                  </a:cubicBezTo>
                  <a:cubicBezTo>
                    <a:pt x="2208" y="895"/>
                    <a:pt x="2102" y="806"/>
                    <a:pt x="2172" y="753"/>
                  </a:cubicBezTo>
                  <a:cubicBezTo>
                    <a:pt x="2185" y="749"/>
                    <a:pt x="2199" y="745"/>
                    <a:pt x="2208" y="745"/>
                  </a:cubicBezTo>
                  <a:cubicBezTo>
                    <a:pt x="2216" y="745"/>
                    <a:pt x="2221" y="749"/>
                    <a:pt x="2216" y="762"/>
                  </a:cubicBezTo>
                  <a:lnTo>
                    <a:pt x="2243" y="700"/>
                  </a:lnTo>
                  <a:cubicBezTo>
                    <a:pt x="2248" y="695"/>
                    <a:pt x="2252" y="693"/>
                    <a:pt x="2256" y="693"/>
                  </a:cubicBezTo>
                  <a:cubicBezTo>
                    <a:pt x="2264" y="693"/>
                    <a:pt x="2267" y="706"/>
                    <a:pt x="2261" y="718"/>
                  </a:cubicBezTo>
                  <a:lnTo>
                    <a:pt x="2322" y="639"/>
                  </a:lnTo>
                  <a:cubicBezTo>
                    <a:pt x="2322" y="621"/>
                    <a:pt x="2331" y="577"/>
                    <a:pt x="2331" y="559"/>
                  </a:cubicBezTo>
                  <a:cubicBezTo>
                    <a:pt x="2335" y="558"/>
                    <a:pt x="2338" y="557"/>
                    <a:pt x="2340" y="557"/>
                  </a:cubicBezTo>
                  <a:cubicBezTo>
                    <a:pt x="2351" y="557"/>
                    <a:pt x="2334" y="577"/>
                    <a:pt x="2349" y="577"/>
                  </a:cubicBezTo>
                  <a:lnTo>
                    <a:pt x="2366" y="524"/>
                  </a:lnTo>
                  <a:cubicBezTo>
                    <a:pt x="2402" y="524"/>
                    <a:pt x="2393" y="577"/>
                    <a:pt x="2358" y="603"/>
                  </a:cubicBezTo>
                  <a:cubicBezTo>
                    <a:pt x="2378" y="611"/>
                    <a:pt x="2392" y="615"/>
                    <a:pt x="2402" y="615"/>
                  </a:cubicBezTo>
                  <a:cubicBezTo>
                    <a:pt x="2445" y="615"/>
                    <a:pt x="2398" y="545"/>
                    <a:pt x="2499" y="524"/>
                  </a:cubicBezTo>
                  <a:lnTo>
                    <a:pt x="2499" y="524"/>
                  </a:lnTo>
                  <a:lnTo>
                    <a:pt x="2472" y="568"/>
                  </a:lnTo>
                  <a:cubicBezTo>
                    <a:pt x="2487" y="573"/>
                    <a:pt x="2498" y="575"/>
                    <a:pt x="2508" y="575"/>
                  </a:cubicBezTo>
                  <a:cubicBezTo>
                    <a:pt x="2549" y="575"/>
                    <a:pt x="2564" y="541"/>
                    <a:pt x="2614" y="541"/>
                  </a:cubicBezTo>
                  <a:cubicBezTo>
                    <a:pt x="2596" y="533"/>
                    <a:pt x="2472" y="541"/>
                    <a:pt x="2490" y="480"/>
                  </a:cubicBezTo>
                  <a:lnTo>
                    <a:pt x="2490" y="480"/>
                  </a:lnTo>
                  <a:cubicBezTo>
                    <a:pt x="2482" y="495"/>
                    <a:pt x="2481" y="525"/>
                    <a:pt x="2462" y="525"/>
                  </a:cubicBezTo>
                  <a:cubicBezTo>
                    <a:pt x="2460" y="525"/>
                    <a:pt x="2458" y="525"/>
                    <a:pt x="2455" y="524"/>
                  </a:cubicBezTo>
                  <a:cubicBezTo>
                    <a:pt x="2437" y="480"/>
                    <a:pt x="2464" y="488"/>
                    <a:pt x="2490" y="480"/>
                  </a:cubicBezTo>
                  <a:lnTo>
                    <a:pt x="2490" y="480"/>
                  </a:lnTo>
                  <a:cubicBezTo>
                    <a:pt x="2490" y="480"/>
                    <a:pt x="2490" y="480"/>
                    <a:pt x="2490" y="480"/>
                  </a:cubicBezTo>
                  <a:cubicBezTo>
                    <a:pt x="2508" y="480"/>
                    <a:pt x="2525" y="471"/>
                    <a:pt x="2534" y="427"/>
                  </a:cubicBezTo>
                  <a:cubicBezTo>
                    <a:pt x="2543" y="439"/>
                    <a:pt x="2550" y="444"/>
                    <a:pt x="2557" y="444"/>
                  </a:cubicBezTo>
                  <a:cubicBezTo>
                    <a:pt x="2569" y="444"/>
                    <a:pt x="2579" y="426"/>
                    <a:pt x="2596" y="409"/>
                  </a:cubicBezTo>
                  <a:lnTo>
                    <a:pt x="2631" y="453"/>
                  </a:lnTo>
                  <a:cubicBezTo>
                    <a:pt x="2649" y="427"/>
                    <a:pt x="2631" y="400"/>
                    <a:pt x="2631" y="374"/>
                  </a:cubicBezTo>
                  <a:cubicBezTo>
                    <a:pt x="2638" y="370"/>
                    <a:pt x="2644" y="369"/>
                    <a:pt x="2650" y="369"/>
                  </a:cubicBezTo>
                  <a:cubicBezTo>
                    <a:pt x="2677" y="369"/>
                    <a:pt x="2698" y="396"/>
                    <a:pt x="2720" y="418"/>
                  </a:cubicBezTo>
                  <a:cubicBezTo>
                    <a:pt x="2764" y="400"/>
                    <a:pt x="2649" y="374"/>
                    <a:pt x="2702" y="338"/>
                  </a:cubicBezTo>
                  <a:cubicBezTo>
                    <a:pt x="2755" y="338"/>
                    <a:pt x="2764" y="303"/>
                    <a:pt x="2817" y="268"/>
                  </a:cubicBezTo>
                  <a:cubicBezTo>
                    <a:pt x="2843" y="285"/>
                    <a:pt x="2817" y="303"/>
                    <a:pt x="2826" y="312"/>
                  </a:cubicBezTo>
                  <a:cubicBezTo>
                    <a:pt x="2834" y="303"/>
                    <a:pt x="2843" y="285"/>
                    <a:pt x="2852" y="268"/>
                  </a:cubicBezTo>
                  <a:cubicBezTo>
                    <a:pt x="2852" y="268"/>
                    <a:pt x="2852" y="285"/>
                    <a:pt x="2852" y="294"/>
                  </a:cubicBezTo>
                  <a:cubicBezTo>
                    <a:pt x="2870" y="277"/>
                    <a:pt x="2852" y="232"/>
                    <a:pt x="2896" y="224"/>
                  </a:cubicBezTo>
                  <a:cubicBezTo>
                    <a:pt x="2899" y="213"/>
                    <a:pt x="2903" y="209"/>
                    <a:pt x="2907" y="209"/>
                  </a:cubicBezTo>
                  <a:cubicBezTo>
                    <a:pt x="2926" y="209"/>
                    <a:pt x="2957" y="284"/>
                    <a:pt x="2998" y="284"/>
                  </a:cubicBezTo>
                  <a:cubicBezTo>
                    <a:pt x="3005" y="284"/>
                    <a:pt x="3012" y="282"/>
                    <a:pt x="3020" y="277"/>
                  </a:cubicBezTo>
                  <a:lnTo>
                    <a:pt x="3020" y="277"/>
                  </a:lnTo>
                  <a:cubicBezTo>
                    <a:pt x="3029" y="294"/>
                    <a:pt x="3002" y="303"/>
                    <a:pt x="3002" y="330"/>
                  </a:cubicBezTo>
                  <a:cubicBezTo>
                    <a:pt x="3082" y="312"/>
                    <a:pt x="3073" y="321"/>
                    <a:pt x="3152" y="294"/>
                  </a:cubicBezTo>
                  <a:lnTo>
                    <a:pt x="3188" y="356"/>
                  </a:lnTo>
                  <a:cubicBezTo>
                    <a:pt x="3170" y="303"/>
                    <a:pt x="3241" y="285"/>
                    <a:pt x="3311" y="285"/>
                  </a:cubicBezTo>
                  <a:cubicBezTo>
                    <a:pt x="3302" y="259"/>
                    <a:pt x="3302" y="241"/>
                    <a:pt x="3302" y="232"/>
                  </a:cubicBezTo>
                  <a:lnTo>
                    <a:pt x="3302" y="232"/>
                  </a:lnTo>
                  <a:lnTo>
                    <a:pt x="3382" y="259"/>
                  </a:lnTo>
                  <a:cubicBezTo>
                    <a:pt x="3391" y="268"/>
                    <a:pt x="3373" y="277"/>
                    <a:pt x="3347" y="285"/>
                  </a:cubicBezTo>
                  <a:lnTo>
                    <a:pt x="3364" y="285"/>
                  </a:lnTo>
                  <a:cubicBezTo>
                    <a:pt x="3382" y="321"/>
                    <a:pt x="3347" y="338"/>
                    <a:pt x="3311" y="347"/>
                  </a:cubicBezTo>
                  <a:cubicBezTo>
                    <a:pt x="3311" y="330"/>
                    <a:pt x="3311" y="321"/>
                    <a:pt x="3311" y="303"/>
                  </a:cubicBezTo>
                  <a:cubicBezTo>
                    <a:pt x="3276" y="312"/>
                    <a:pt x="3241" y="338"/>
                    <a:pt x="3223" y="365"/>
                  </a:cubicBezTo>
                  <a:lnTo>
                    <a:pt x="3249" y="365"/>
                  </a:lnTo>
                  <a:cubicBezTo>
                    <a:pt x="3241" y="374"/>
                    <a:pt x="3232" y="374"/>
                    <a:pt x="3232" y="382"/>
                  </a:cubicBezTo>
                  <a:cubicBezTo>
                    <a:pt x="3232" y="382"/>
                    <a:pt x="3249" y="382"/>
                    <a:pt x="3267" y="374"/>
                  </a:cubicBezTo>
                  <a:lnTo>
                    <a:pt x="3267" y="374"/>
                  </a:lnTo>
                  <a:lnTo>
                    <a:pt x="3241" y="435"/>
                  </a:lnTo>
                  <a:lnTo>
                    <a:pt x="3241" y="435"/>
                  </a:lnTo>
                  <a:lnTo>
                    <a:pt x="3258" y="418"/>
                  </a:lnTo>
                  <a:lnTo>
                    <a:pt x="3311" y="515"/>
                  </a:lnTo>
                  <a:cubicBezTo>
                    <a:pt x="3353" y="515"/>
                    <a:pt x="3396" y="510"/>
                    <a:pt x="3440" y="510"/>
                  </a:cubicBezTo>
                  <a:cubicBezTo>
                    <a:pt x="3499" y="510"/>
                    <a:pt x="3560" y="519"/>
                    <a:pt x="3620" y="559"/>
                  </a:cubicBezTo>
                  <a:cubicBezTo>
                    <a:pt x="3567" y="568"/>
                    <a:pt x="3567" y="603"/>
                    <a:pt x="3532" y="639"/>
                  </a:cubicBezTo>
                  <a:cubicBezTo>
                    <a:pt x="3549" y="579"/>
                    <a:pt x="3458" y="593"/>
                    <a:pt x="3413" y="546"/>
                  </a:cubicBezTo>
                  <a:lnTo>
                    <a:pt x="3413" y="546"/>
                  </a:lnTo>
                  <a:cubicBezTo>
                    <a:pt x="3432" y="570"/>
                    <a:pt x="3408" y="586"/>
                    <a:pt x="3400" y="586"/>
                  </a:cubicBezTo>
                  <a:lnTo>
                    <a:pt x="3514" y="621"/>
                  </a:lnTo>
                  <a:cubicBezTo>
                    <a:pt x="3479" y="656"/>
                    <a:pt x="3506" y="665"/>
                    <a:pt x="3514" y="700"/>
                  </a:cubicBezTo>
                  <a:cubicBezTo>
                    <a:pt x="3528" y="676"/>
                    <a:pt x="3543" y="668"/>
                    <a:pt x="3558" y="668"/>
                  </a:cubicBezTo>
                  <a:cubicBezTo>
                    <a:pt x="3594" y="668"/>
                    <a:pt x="3634" y="715"/>
                    <a:pt x="3664" y="727"/>
                  </a:cubicBezTo>
                  <a:cubicBezTo>
                    <a:pt x="3655" y="736"/>
                    <a:pt x="3643" y="746"/>
                    <a:pt x="3629" y="746"/>
                  </a:cubicBezTo>
                  <a:cubicBezTo>
                    <a:pt x="3616" y="746"/>
                    <a:pt x="3601" y="739"/>
                    <a:pt x="3585" y="718"/>
                  </a:cubicBezTo>
                  <a:lnTo>
                    <a:pt x="3585" y="718"/>
                  </a:lnTo>
                  <a:cubicBezTo>
                    <a:pt x="3585" y="748"/>
                    <a:pt x="3599" y="756"/>
                    <a:pt x="3619" y="756"/>
                  </a:cubicBezTo>
                  <a:cubicBezTo>
                    <a:pt x="3638" y="756"/>
                    <a:pt x="3662" y="748"/>
                    <a:pt x="3682" y="748"/>
                  </a:cubicBezTo>
                  <a:cubicBezTo>
                    <a:pt x="3700" y="748"/>
                    <a:pt x="3715" y="755"/>
                    <a:pt x="3717" y="780"/>
                  </a:cubicBezTo>
                  <a:cubicBezTo>
                    <a:pt x="3711" y="774"/>
                    <a:pt x="3709" y="767"/>
                    <a:pt x="3703" y="767"/>
                  </a:cubicBezTo>
                  <a:cubicBezTo>
                    <a:pt x="3700" y="767"/>
                    <a:pt x="3696" y="768"/>
                    <a:pt x="3691" y="771"/>
                  </a:cubicBezTo>
                  <a:cubicBezTo>
                    <a:pt x="3735" y="780"/>
                    <a:pt x="3770" y="842"/>
                    <a:pt x="3744" y="850"/>
                  </a:cubicBezTo>
                  <a:lnTo>
                    <a:pt x="3735" y="842"/>
                  </a:lnTo>
                  <a:lnTo>
                    <a:pt x="3735" y="842"/>
                  </a:lnTo>
                  <a:cubicBezTo>
                    <a:pt x="3782" y="904"/>
                    <a:pt x="3890" y="1007"/>
                    <a:pt x="3957" y="1007"/>
                  </a:cubicBezTo>
                  <a:cubicBezTo>
                    <a:pt x="3962" y="1007"/>
                    <a:pt x="3968" y="1006"/>
                    <a:pt x="3972" y="1005"/>
                  </a:cubicBezTo>
                  <a:lnTo>
                    <a:pt x="3972" y="1005"/>
                  </a:lnTo>
                  <a:cubicBezTo>
                    <a:pt x="3952" y="1016"/>
                    <a:pt x="3910" y="1046"/>
                    <a:pt x="3903" y="1054"/>
                  </a:cubicBezTo>
                  <a:lnTo>
                    <a:pt x="4185" y="1009"/>
                  </a:lnTo>
                  <a:lnTo>
                    <a:pt x="4185" y="1009"/>
                  </a:lnTo>
                  <a:cubicBezTo>
                    <a:pt x="4138" y="1033"/>
                    <a:pt x="4070" y="1147"/>
                    <a:pt x="4006" y="1147"/>
                  </a:cubicBezTo>
                  <a:cubicBezTo>
                    <a:pt x="3998" y="1147"/>
                    <a:pt x="3990" y="1146"/>
                    <a:pt x="3982" y="1142"/>
                  </a:cubicBezTo>
                  <a:lnTo>
                    <a:pt x="3982" y="1142"/>
                  </a:lnTo>
                  <a:cubicBezTo>
                    <a:pt x="3991" y="1168"/>
                    <a:pt x="4000" y="1195"/>
                    <a:pt x="4044" y="1212"/>
                  </a:cubicBezTo>
                  <a:cubicBezTo>
                    <a:pt x="4044" y="1196"/>
                    <a:pt x="4083" y="1132"/>
                    <a:pt x="4103" y="1132"/>
                  </a:cubicBezTo>
                  <a:cubicBezTo>
                    <a:pt x="4104" y="1132"/>
                    <a:pt x="4105" y="1133"/>
                    <a:pt x="4106" y="1133"/>
                  </a:cubicBezTo>
                  <a:cubicBezTo>
                    <a:pt x="4089" y="1219"/>
                    <a:pt x="4105" y="1188"/>
                    <a:pt x="4106" y="1269"/>
                  </a:cubicBezTo>
                  <a:lnTo>
                    <a:pt x="4106" y="1269"/>
                  </a:lnTo>
                  <a:cubicBezTo>
                    <a:pt x="4111" y="1254"/>
                    <a:pt x="4155" y="1231"/>
                    <a:pt x="4183" y="1231"/>
                  </a:cubicBezTo>
                  <a:cubicBezTo>
                    <a:pt x="4192" y="1231"/>
                    <a:pt x="4199" y="1233"/>
                    <a:pt x="4203" y="1239"/>
                  </a:cubicBezTo>
                  <a:cubicBezTo>
                    <a:pt x="4194" y="1239"/>
                    <a:pt x="4132" y="1301"/>
                    <a:pt x="4124" y="1301"/>
                  </a:cubicBezTo>
                  <a:lnTo>
                    <a:pt x="4247" y="1301"/>
                  </a:lnTo>
                  <a:cubicBezTo>
                    <a:pt x="4221" y="1301"/>
                    <a:pt x="4185" y="1354"/>
                    <a:pt x="4177" y="1380"/>
                  </a:cubicBezTo>
                  <a:cubicBezTo>
                    <a:pt x="4177" y="1379"/>
                    <a:pt x="4179" y="1378"/>
                    <a:pt x="4180" y="1378"/>
                  </a:cubicBezTo>
                  <a:cubicBezTo>
                    <a:pt x="4192" y="1378"/>
                    <a:pt x="4222" y="1443"/>
                    <a:pt x="4238" y="1451"/>
                  </a:cubicBezTo>
                  <a:lnTo>
                    <a:pt x="4238" y="1407"/>
                  </a:lnTo>
                  <a:cubicBezTo>
                    <a:pt x="4257" y="1445"/>
                    <a:pt x="4290" y="1450"/>
                    <a:pt x="4324" y="1450"/>
                  </a:cubicBezTo>
                  <a:cubicBezTo>
                    <a:pt x="4337" y="1450"/>
                    <a:pt x="4351" y="1449"/>
                    <a:pt x="4364" y="1449"/>
                  </a:cubicBezTo>
                  <a:cubicBezTo>
                    <a:pt x="4397" y="1449"/>
                    <a:pt x="4429" y="1454"/>
                    <a:pt x="4450" y="1486"/>
                  </a:cubicBezTo>
                  <a:cubicBezTo>
                    <a:pt x="4424" y="1486"/>
                    <a:pt x="4336" y="1530"/>
                    <a:pt x="4353" y="1575"/>
                  </a:cubicBezTo>
                  <a:cubicBezTo>
                    <a:pt x="4385" y="1569"/>
                    <a:pt x="4465" y="1555"/>
                    <a:pt x="4542" y="1555"/>
                  </a:cubicBezTo>
                  <a:cubicBezTo>
                    <a:pt x="4596" y="1555"/>
                    <a:pt x="4647" y="1562"/>
                    <a:pt x="4680" y="1583"/>
                  </a:cubicBezTo>
                  <a:lnTo>
                    <a:pt x="4671" y="1610"/>
                  </a:lnTo>
                  <a:lnTo>
                    <a:pt x="4733" y="1654"/>
                  </a:lnTo>
                  <a:cubicBezTo>
                    <a:pt x="4645" y="1654"/>
                    <a:pt x="4459" y="1636"/>
                    <a:pt x="4371" y="1627"/>
                  </a:cubicBezTo>
                  <a:lnTo>
                    <a:pt x="4371" y="1627"/>
                  </a:lnTo>
                  <a:cubicBezTo>
                    <a:pt x="4371" y="1663"/>
                    <a:pt x="4353" y="1654"/>
                    <a:pt x="4380" y="1689"/>
                  </a:cubicBezTo>
                  <a:cubicBezTo>
                    <a:pt x="4377" y="1701"/>
                    <a:pt x="4371" y="1705"/>
                    <a:pt x="4365" y="1705"/>
                  </a:cubicBezTo>
                  <a:cubicBezTo>
                    <a:pt x="4351" y="1705"/>
                    <a:pt x="4333" y="1686"/>
                    <a:pt x="4327" y="1680"/>
                  </a:cubicBezTo>
                  <a:lnTo>
                    <a:pt x="4327" y="1680"/>
                  </a:lnTo>
                  <a:lnTo>
                    <a:pt x="4380" y="1786"/>
                  </a:lnTo>
                  <a:cubicBezTo>
                    <a:pt x="4387" y="1780"/>
                    <a:pt x="4395" y="1778"/>
                    <a:pt x="4403" y="1778"/>
                  </a:cubicBezTo>
                  <a:cubicBezTo>
                    <a:pt x="4435" y="1778"/>
                    <a:pt x="4470" y="1818"/>
                    <a:pt x="4497" y="1818"/>
                  </a:cubicBezTo>
                  <a:cubicBezTo>
                    <a:pt x="4502" y="1818"/>
                    <a:pt x="4507" y="1816"/>
                    <a:pt x="4512" y="1813"/>
                  </a:cubicBezTo>
                  <a:lnTo>
                    <a:pt x="4388" y="1725"/>
                  </a:lnTo>
                  <a:cubicBezTo>
                    <a:pt x="4403" y="1713"/>
                    <a:pt x="4427" y="1707"/>
                    <a:pt x="4455" y="1707"/>
                  </a:cubicBezTo>
                  <a:cubicBezTo>
                    <a:pt x="4513" y="1707"/>
                    <a:pt x="4585" y="1733"/>
                    <a:pt x="4609" y="1786"/>
                  </a:cubicBezTo>
                  <a:cubicBezTo>
                    <a:pt x="4600" y="1822"/>
                    <a:pt x="4512" y="1822"/>
                    <a:pt x="4494" y="1839"/>
                  </a:cubicBezTo>
                  <a:cubicBezTo>
                    <a:pt x="4521" y="1839"/>
                    <a:pt x="4574" y="1892"/>
                    <a:pt x="4556" y="1901"/>
                  </a:cubicBezTo>
                  <a:lnTo>
                    <a:pt x="4512" y="1884"/>
                  </a:lnTo>
                  <a:lnTo>
                    <a:pt x="4512" y="1884"/>
                  </a:lnTo>
                  <a:cubicBezTo>
                    <a:pt x="4521" y="1937"/>
                    <a:pt x="4618" y="1919"/>
                    <a:pt x="4600" y="1998"/>
                  </a:cubicBezTo>
                  <a:cubicBezTo>
                    <a:pt x="4600" y="2015"/>
                    <a:pt x="4562" y="2070"/>
                    <a:pt x="4586" y="2070"/>
                  </a:cubicBezTo>
                  <a:cubicBezTo>
                    <a:pt x="4587" y="2070"/>
                    <a:pt x="4589" y="2070"/>
                    <a:pt x="4592" y="2069"/>
                  </a:cubicBezTo>
                  <a:cubicBezTo>
                    <a:pt x="4636" y="2016"/>
                    <a:pt x="4812" y="1919"/>
                    <a:pt x="4865" y="1919"/>
                  </a:cubicBezTo>
                  <a:cubicBezTo>
                    <a:pt x="4865" y="1928"/>
                    <a:pt x="4856" y="2051"/>
                    <a:pt x="4839" y="2087"/>
                  </a:cubicBezTo>
                  <a:cubicBezTo>
                    <a:pt x="4821" y="2109"/>
                    <a:pt x="4788" y="2109"/>
                    <a:pt x="4756" y="2109"/>
                  </a:cubicBezTo>
                  <a:cubicBezTo>
                    <a:pt x="4724" y="2109"/>
                    <a:pt x="4693" y="2109"/>
                    <a:pt x="4680" y="2131"/>
                  </a:cubicBezTo>
                  <a:cubicBezTo>
                    <a:pt x="4682" y="2128"/>
                    <a:pt x="4687" y="2127"/>
                    <a:pt x="4691" y="2127"/>
                  </a:cubicBezTo>
                  <a:cubicBezTo>
                    <a:pt x="4703" y="2127"/>
                    <a:pt x="4718" y="2133"/>
                    <a:pt x="4724" y="2140"/>
                  </a:cubicBezTo>
                  <a:cubicBezTo>
                    <a:pt x="4724" y="2166"/>
                    <a:pt x="4680" y="2148"/>
                    <a:pt x="4706" y="2193"/>
                  </a:cubicBezTo>
                  <a:cubicBezTo>
                    <a:pt x="4711" y="2191"/>
                    <a:pt x="4714" y="2191"/>
                    <a:pt x="4718" y="2191"/>
                  </a:cubicBezTo>
                  <a:cubicBezTo>
                    <a:pt x="4744" y="2191"/>
                    <a:pt x="4746" y="2228"/>
                    <a:pt x="4750" y="2228"/>
                  </a:cubicBezTo>
                  <a:cubicBezTo>
                    <a:pt x="4752" y="2228"/>
                    <a:pt x="4754" y="2219"/>
                    <a:pt x="4759" y="2193"/>
                  </a:cubicBezTo>
                  <a:cubicBezTo>
                    <a:pt x="4795" y="2228"/>
                    <a:pt x="4768" y="2237"/>
                    <a:pt x="4786" y="2290"/>
                  </a:cubicBezTo>
                  <a:cubicBezTo>
                    <a:pt x="4793" y="2282"/>
                    <a:pt x="4808" y="2279"/>
                    <a:pt x="4826" y="2279"/>
                  </a:cubicBezTo>
                  <a:cubicBezTo>
                    <a:pt x="4870" y="2279"/>
                    <a:pt x="4935" y="2300"/>
                    <a:pt x="4954" y="2325"/>
                  </a:cubicBezTo>
                  <a:cubicBezTo>
                    <a:pt x="4945" y="2325"/>
                    <a:pt x="4927" y="2343"/>
                    <a:pt x="4918" y="2352"/>
                  </a:cubicBezTo>
                  <a:cubicBezTo>
                    <a:pt x="4954" y="2449"/>
                    <a:pt x="4945" y="2502"/>
                    <a:pt x="4980" y="2590"/>
                  </a:cubicBezTo>
                  <a:cubicBezTo>
                    <a:pt x="4964" y="2598"/>
                    <a:pt x="4963" y="2635"/>
                    <a:pt x="4942" y="2635"/>
                  </a:cubicBezTo>
                  <a:cubicBezTo>
                    <a:pt x="4940" y="2635"/>
                    <a:pt x="4938" y="2635"/>
                    <a:pt x="4936" y="2634"/>
                  </a:cubicBezTo>
                  <a:lnTo>
                    <a:pt x="4936" y="2634"/>
                  </a:lnTo>
                  <a:cubicBezTo>
                    <a:pt x="4954" y="2643"/>
                    <a:pt x="4971" y="2652"/>
                    <a:pt x="4980" y="2678"/>
                  </a:cubicBezTo>
                  <a:cubicBezTo>
                    <a:pt x="4974" y="2691"/>
                    <a:pt x="4970" y="2696"/>
                    <a:pt x="4966" y="2696"/>
                  </a:cubicBezTo>
                  <a:cubicBezTo>
                    <a:pt x="4956" y="2696"/>
                    <a:pt x="4949" y="2660"/>
                    <a:pt x="4932" y="2660"/>
                  </a:cubicBezTo>
                  <a:cubicBezTo>
                    <a:pt x="4926" y="2660"/>
                    <a:pt x="4919" y="2665"/>
                    <a:pt x="4909" y="2678"/>
                  </a:cubicBezTo>
                  <a:cubicBezTo>
                    <a:pt x="4912" y="2678"/>
                    <a:pt x="4914" y="2677"/>
                    <a:pt x="4916" y="2677"/>
                  </a:cubicBezTo>
                  <a:cubicBezTo>
                    <a:pt x="4949" y="2677"/>
                    <a:pt x="4982" y="2733"/>
                    <a:pt x="5015" y="2758"/>
                  </a:cubicBezTo>
                  <a:cubicBezTo>
                    <a:pt x="5060" y="2731"/>
                    <a:pt x="4989" y="2669"/>
                    <a:pt x="4954" y="2643"/>
                  </a:cubicBezTo>
                  <a:cubicBezTo>
                    <a:pt x="4968" y="2638"/>
                    <a:pt x="4983" y="2635"/>
                    <a:pt x="4998" y="2635"/>
                  </a:cubicBezTo>
                  <a:cubicBezTo>
                    <a:pt x="5059" y="2635"/>
                    <a:pt x="5127" y="2675"/>
                    <a:pt x="5183" y="2731"/>
                  </a:cubicBezTo>
                  <a:cubicBezTo>
                    <a:pt x="5218" y="2793"/>
                    <a:pt x="5148" y="2775"/>
                    <a:pt x="5166" y="2784"/>
                  </a:cubicBezTo>
                  <a:cubicBezTo>
                    <a:pt x="5201" y="2925"/>
                    <a:pt x="5316" y="2855"/>
                    <a:pt x="5307" y="2987"/>
                  </a:cubicBezTo>
                  <a:cubicBezTo>
                    <a:pt x="5280" y="3040"/>
                    <a:pt x="5227" y="3014"/>
                    <a:pt x="5201" y="3040"/>
                  </a:cubicBezTo>
                  <a:cubicBezTo>
                    <a:pt x="5166" y="2987"/>
                    <a:pt x="5192" y="2943"/>
                    <a:pt x="5183" y="2899"/>
                  </a:cubicBezTo>
                  <a:lnTo>
                    <a:pt x="5183" y="2899"/>
                  </a:lnTo>
                  <a:lnTo>
                    <a:pt x="5174" y="2961"/>
                  </a:lnTo>
                  <a:cubicBezTo>
                    <a:pt x="5157" y="2943"/>
                    <a:pt x="5130" y="2908"/>
                    <a:pt x="5139" y="2881"/>
                  </a:cubicBezTo>
                  <a:lnTo>
                    <a:pt x="5139" y="2881"/>
                  </a:lnTo>
                  <a:cubicBezTo>
                    <a:pt x="5113" y="2934"/>
                    <a:pt x="5210" y="3111"/>
                    <a:pt x="5210" y="3226"/>
                  </a:cubicBezTo>
                  <a:cubicBezTo>
                    <a:pt x="5230" y="3232"/>
                    <a:pt x="5245" y="3249"/>
                    <a:pt x="5259" y="3249"/>
                  </a:cubicBezTo>
                  <a:cubicBezTo>
                    <a:pt x="5263" y="3249"/>
                    <a:pt x="5267" y="3248"/>
                    <a:pt x="5271" y="3243"/>
                  </a:cubicBezTo>
                  <a:lnTo>
                    <a:pt x="5254" y="3208"/>
                  </a:lnTo>
                  <a:cubicBezTo>
                    <a:pt x="5257" y="3201"/>
                    <a:pt x="5262" y="3199"/>
                    <a:pt x="5267" y="3199"/>
                  </a:cubicBezTo>
                  <a:cubicBezTo>
                    <a:pt x="5283" y="3199"/>
                    <a:pt x="5306" y="3222"/>
                    <a:pt x="5317" y="3222"/>
                  </a:cubicBezTo>
                  <a:cubicBezTo>
                    <a:pt x="5322" y="3222"/>
                    <a:pt x="5324" y="3218"/>
                    <a:pt x="5324" y="3208"/>
                  </a:cubicBezTo>
                  <a:cubicBezTo>
                    <a:pt x="5360" y="3243"/>
                    <a:pt x="5422" y="3279"/>
                    <a:pt x="5422" y="3349"/>
                  </a:cubicBezTo>
                  <a:lnTo>
                    <a:pt x="5377" y="3376"/>
                  </a:lnTo>
                  <a:cubicBezTo>
                    <a:pt x="5386" y="3367"/>
                    <a:pt x="5395" y="3323"/>
                    <a:pt x="5369" y="3314"/>
                  </a:cubicBezTo>
                  <a:lnTo>
                    <a:pt x="5369" y="3314"/>
                  </a:lnTo>
                  <a:cubicBezTo>
                    <a:pt x="5404" y="3332"/>
                    <a:pt x="5333" y="3429"/>
                    <a:pt x="5413" y="3438"/>
                  </a:cubicBezTo>
                  <a:lnTo>
                    <a:pt x="5430" y="3376"/>
                  </a:lnTo>
                  <a:cubicBezTo>
                    <a:pt x="5466" y="3411"/>
                    <a:pt x="5536" y="3446"/>
                    <a:pt x="5545" y="3508"/>
                  </a:cubicBezTo>
                  <a:cubicBezTo>
                    <a:pt x="5581" y="3464"/>
                    <a:pt x="5536" y="3499"/>
                    <a:pt x="5581" y="3438"/>
                  </a:cubicBezTo>
                  <a:lnTo>
                    <a:pt x="5581" y="3438"/>
                  </a:lnTo>
                  <a:cubicBezTo>
                    <a:pt x="5572" y="3446"/>
                    <a:pt x="5565" y="3450"/>
                    <a:pt x="5559" y="3450"/>
                  </a:cubicBezTo>
                  <a:cubicBezTo>
                    <a:pt x="5528" y="3450"/>
                    <a:pt x="5522" y="3362"/>
                    <a:pt x="5498" y="3362"/>
                  </a:cubicBezTo>
                  <a:cubicBezTo>
                    <a:pt x="5494" y="3362"/>
                    <a:pt x="5490" y="3365"/>
                    <a:pt x="5484" y="3371"/>
                  </a:cubicBezTo>
                  <a:lnTo>
                    <a:pt x="5484" y="3371"/>
                  </a:lnTo>
                  <a:cubicBezTo>
                    <a:pt x="5522" y="3312"/>
                    <a:pt x="5486" y="3300"/>
                    <a:pt x="5519" y="3235"/>
                  </a:cubicBezTo>
                  <a:lnTo>
                    <a:pt x="5519" y="3235"/>
                  </a:lnTo>
                  <a:cubicBezTo>
                    <a:pt x="5510" y="3239"/>
                    <a:pt x="5503" y="3246"/>
                    <a:pt x="5498" y="3246"/>
                  </a:cubicBezTo>
                  <a:cubicBezTo>
                    <a:pt x="5492" y="3246"/>
                    <a:pt x="5488" y="3239"/>
                    <a:pt x="5483" y="3217"/>
                  </a:cubicBezTo>
                  <a:cubicBezTo>
                    <a:pt x="5475" y="3217"/>
                    <a:pt x="5475" y="3208"/>
                    <a:pt x="5466" y="3208"/>
                  </a:cubicBezTo>
                  <a:cubicBezTo>
                    <a:pt x="5466" y="3226"/>
                    <a:pt x="5457" y="3235"/>
                    <a:pt x="5448" y="3243"/>
                  </a:cubicBezTo>
                  <a:cubicBezTo>
                    <a:pt x="5404" y="3235"/>
                    <a:pt x="5377" y="3164"/>
                    <a:pt x="5351" y="3146"/>
                  </a:cubicBezTo>
                  <a:cubicBezTo>
                    <a:pt x="5351" y="3133"/>
                    <a:pt x="5355" y="3130"/>
                    <a:pt x="5360" y="3130"/>
                  </a:cubicBezTo>
                  <a:cubicBezTo>
                    <a:pt x="5365" y="3130"/>
                    <a:pt x="5372" y="3134"/>
                    <a:pt x="5378" y="3134"/>
                  </a:cubicBezTo>
                  <a:cubicBezTo>
                    <a:pt x="5381" y="3134"/>
                    <a:pt x="5384" y="3133"/>
                    <a:pt x="5386" y="3129"/>
                  </a:cubicBezTo>
                  <a:lnTo>
                    <a:pt x="5342" y="3102"/>
                  </a:lnTo>
                  <a:cubicBezTo>
                    <a:pt x="5368" y="3089"/>
                    <a:pt x="5375" y="3044"/>
                    <a:pt x="5394" y="3044"/>
                  </a:cubicBezTo>
                  <a:cubicBezTo>
                    <a:pt x="5401" y="3044"/>
                    <a:pt x="5410" y="3050"/>
                    <a:pt x="5422" y="3067"/>
                  </a:cubicBezTo>
                  <a:lnTo>
                    <a:pt x="5404" y="3005"/>
                  </a:lnTo>
                  <a:cubicBezTo>
                    <a:pt x="5413" y="2970"/>
                    <a:pt x="5404" y="2917"/>
                    <a:pt x="5377" y="2890"/>
                  </a:cubicBezTo>
                  <a:cubicBezTo>
                    <a:pt x="5377" y="2873"/>
                    <a:pt x="5351" y="2856"/>
                    <a:pt x="5343" y="2851"/>
                  </a:cubicBezTo>
                  <a:lnTo>
                    <a:pt x="5343" y="2851"/>
                  </a:lnTo>
                  <a:cubicBezTo>
                    <a:pt x="5344" y="2852"/>
                    <a:pt x="5347" y="2853"/>
                    <a:pt x="5351" y="2855"/>
                  </a:cubicBezTo>
                  <a:lnTo>
                    <a:pt x="5298" y="2775"/>
                  </a:lnTo>
                  <a:lnTo>
                    <a:pt x="5298" y="2767"/>
                  </a:lnTo>
                  <a:cubicBezTo>
                    <a:pt x="5271" y="2678"/>
                    <a:pt x="5174" y="2608"/>
                    <a:pt x="5210" y="2484"/>
                  </a:cubicBezTo>
                  <a:cubicBezTo>
                    <a:pt x="5183" y="2457"/>
                    <a:pt x="5166" y="2431"/>
                    <a:pt x="5157" y="2378"/>
                  </a:cubicBezTo>
                  <a:lnTo>
                    <a:pt x="5183" y="2360"/>
                  </a:lnTo>
                  <a:cubicBezTo>
                    <a:pt x="5157" y="2325"/>
                    <a:pt x="5166" y="2228"/>
                    <a:pt x="5130" y="2228"/>
                  </a:cubicBezTo>
                  <a:cubicBezTo>
                    <a:pt x="5192" y="2148"/>
                    <a:pt x="5068" y="2025"/>
                    <a:pt x="5051" y="1954"/>
                  </a:cubicBezTo>
                  <a:lnTo>
                    <a:pt x="5015" y="1972"/>
                  </a:lnTo>
                  <a:cubicBezTo>
                    <a:pt x="4998" y="1919"/>
                    <a:pt x="4962" y="1884"/>
                    <a:pt x="4918" y="1831"/>
                  </a:cubicBezTo>
                  <a:lnTo>
                    <a:pt x="4883" y="1848"/>
                  </a:lnTo>
                  <a:cubicBezTo>
                    <a:pt x="4839" y="1813"/>
                    <a:pt x="4848" y="1716"/>
                    <a:pt x="4795" y="1636"/>
                  </a:cubicBezTo>
                  <a:cubicBezTo>
                    <a:pt x="4812" y="1636"/>
                    <a:pt x="4821" y="1654"/>
                    <a:pt x="4821" y="1672"/>
                  </a:cubicBezTo>
                  <a:cubicBezTo>
                    <a:pt x="4839" y="1539"/>
                    <a:pt x="4653" y="1522"/>
                    <a:pt x="4653" y="1407"/>
                  </a:cubicBezTo>
                  <a:cubicBezTo>
                    <a:pt x="4627" y="1398"/>
                    <a:pt x="4618" y="1380"/>
                    <a:pt x="4618" y="1363"/>
                  </a:cubicBezTo>
                  <a:cubicBezTo>
                    <a:pt x="4618" y="1359"/>
                    <a:pt x="4618" y="1356"/>
                    <a:pt x="4618" y="1354"/>
                  </a:cubicBezTo>
                  <a:cubicBezTo>
                    <a:pt x="4609" y="1336"/>
                    <a:pt x="4583" y="1318"/>
                    <a:pt x="4565" y="1301"/>
                  </a:cubicBezTo>
                  <a:lnTo>
                    <a:pt x="4592" y="1274"/>
                  </a:lnTo>
                  <a:lnTo>
                    <a:pt x="4583" y="1265"/>
                  </a:lnTo>
                  <a:cubicBezTo>
                    <a:pt x="4583" y="1258"/>
                    <a:pt x="4580" y="1255"/>
                    <a:pt x="4577" y="1255"/>
                  </a:cubicBezTo>
                  <a:cubicBezTo>
                    <a:pt x="4568" y="1255"/>
                    <a:pt x="4551" y="1273"/>
                    <a:pt x="4539" y="1292"/>
                  </a:cubicBezTo>
                  <a:cubicBezTo>
                    <a:pt x="4530" y="1283"/>
                    <a:pt x="4512" y="1283"/>
                    <a:pt x="4494" y="1274"/>
                  </a:cubicBezTo>
                  <a:cubicBezTo>
                    <a:pt x="4539" y="1221"/>
                    <a:pt x="4441" y="1239"/>
                    <a:pt x="4477" y="1168"/>
                  </a:cubicBezTo>
                  <a:lnTo>
                    <a:pt x="4477" y="1168"/>
                  </a:lnTo>
                  <a:cubicBezTo>
                    <a:pt x="4475" y="1169"/>
                    <a:pt x="4474" y="1169"/>
                    <a:pt x="4472" y="1169"/>
                  </a:cubicBezTo>
                  <a:cubicBezTo>
                    <a:pt x="4441" y="1169"/>
                    <a:pt x="4389" y="1108"/>
                    <a:pt x="4338" y="1108"/>
                  </a:cubicBezTo>
                  <a:cubicBezTo>
                    <a:pt x="4333" y="1108"/>
                    <a:pt x="4328" y="1108"/>
                    <a:pt x="4323" y="1110"/>
                  </a:cubicBezTo>
                  <a:lnTo>
                    <a:pt x="4323" y="1110"/>
                  </a:lnTo>
                  <a:cubicBezTo>
                    <a:pt x="4308" y="1085"/>
                    <a:pt x="4298" y="1062"/>
                    <a:pt x="4265" y="1054"/>
                  </a:cubicBezTo>
                  <a:lnTo>
                    <a:pt x="4291" y="1009"/>
                  </a:lnTo>
                  <a:lnTo>
                    <a:pt x="4203" y="1009"/>
                  </a:lnTo>
                  <a:cubicBezTo>
                    <a:pt x="4195" y="963"/>
                    <a:pt x="4201" y="937"/>
                    <a:pt x="4238" y="937"/>
                  </a:cubicBezTo>
                  <a:cubicBezTo>
                    <a:pt x="4243" y="937"/>
                    <a:pt x="4249" y="938"/>
                    <a:pt x="4256" y="939"/>
                  </a:cubicBezTo>
                  <a:cubicBezTo>
                    <a:pt x="4150" y="903"/>
                    <a:pt x="4185" y="895"/>
                    <a:pt x="4088" y="877"/>
                  </a:cubicBezTo>
                  <a:lnTo>
                    <a:pt x="4115" y="859"/>
                  </a:lnTo>
                  <a:cubicBezTo>
                    <a:pt x="4097" y="842"/>
                    <a:pt x="4035" y="833"/>
                    <a:pt x="4044" y="806"/>
                  </a:cubicBezTo>
                  <a:cubicBezTo>
                    <a:pt x="4044" y="718"/>
                    <a:pt x="3832" y="577"/>
                    <a:pt x="3753" y="427"/>
                  </a:cubicBezTo>
                  <a:cubicBezTo>
                    <a:pt x="3743" y="448"/>
                    <a:pt x="3736" y="456"/>
                    <a:pt x="3731" y="456"/>
                  </a:cubicBezTo>
                  <a:cubicBezTo>
                    <a:pt x="3716" y="456"/>
                    <a:pt x="3715" y="390"/>
                    <a:pt x="3691" y="390"/>
                  </a:cubicBezTo>
                  <a:cubicBezTo>
                    <a:pt x="3686" y="390"/>
                    <a:pt x="3680" y="393"/>
                    <a:pt x="3673" y="400"/>
                  </a:cubicBezTo>
                  <a:cubicBezTo>
                    <a:pt x="3682" y="374"/>
                    <a:pt x="3673" y="347"/>
                    <a:pt x="3709" y="347"/>
                  </a:cubicBezTo>
                  <a:cubicBezTo>
                    <a:pt x="3634" y="314"/>
                    <a:pt x="3637" y="249"/>
                    <a:pt x="3564" y="249"/>
                  </a:cubicBezTo>
                  <a:cubicBezTo>
                    <a:pt x="3560" y="249"/>
                    <a:pt x="3555" y="250"/>
                    <a:pt x="3550" y="250"/>
                  </a:cubicBezTo>
                  <a:cubicBezTo>
                    <a:pt x="3558" y="224"/>
                    <a:pt x="3585" y="232"/>
                    <a:pt x="3585" y="215"/>
                  </a:cubicBezTo>
                  <a:cubicBezTo>
                    <a:pt x="3576" y="215"/>
                    <a:pt x="3550" y="215"/>
                    <a:pt x="3558" y="197"/>
                  </a:cubicBezTo>
                  <a:cubicBezTo>
                    <a:pt x="3558" y="190"/>
                    <a:pt x="3562" y="187"/>
                    <a:pt x="3567" y="187"/>
                  </a:cubicBezTo>
                  <a:cubicBezTo>
                    <a:pt x="3573" y="187"/>
                    <a:pt x="3584" y="192"/>
                    <a:pt x="3594" y="197"/>
                  </a:cubicBezTo>
                  <a:cubicBezTo>
                    <a:pt x="3571" y="177"/>
                    <a:pt x="3550" y="169"/>
                    <a:pt x="3531" y="169"/>
                  </a:cubicBezTo>
                  <a:cubicBezTo>
                    <a:pt x="3490" y="169"/>
                    <a:pt x="3456" y="205"/>
                    <a:pt x="3426" y="241"/>
                  </a:cubicBezTo>
                  <a:cubicBezTo>
                    <a:pt x="3414" y="205"/>
                    <a:pt x="3402" y="185"/>
                    <a:pt x="3378" y="185"/>
                  </a:cubicBezTo>
                  <a:cubicBezTo>
                    <a:pt x="3367" y="185"/>
                    <a:pt x="3354" y="189"/>
                    <a:pt x="3338" y="197"/>
                  </a:cubicBezTo>
                  <a:cubicBezTo>
                    <a:pt x="3338" y="177"/>
                    <a:pt x="3333" y="152"/>
                    <a:pt x="3349" y="152"/>
                  </a:cubicBezTo>
                  <a:cubicBezTo>
                    <a:pt x="3354" y="152"/>
                    <a:pt x="3362" y="155"/>
                    <a:pt x="3373" y="162"/>
                  </a:cubicBezTo>
                  <a:cubicBezTo>
                    <a:pt x="3358" y="140"/>
                    <a:pt x="3264" y="63"/>
                    <a:pt x="3218" y="63"/>
                  </a:cubicBezTo>
                  <a:cubicBezTo>
                    <a:pt x="3208" y="63"/>
                    <a:pt x="3201" y="66"/>
                    <a:pt x="3196" y="73"/>
                  </a:cubicBezTo>
                  <a:cubicBezTo>
                    <a:pt x="3196" y="56"/>
                    <a:pt x="3152" y="56"/>
                    <a:pt x="3143" y="56"/>
                  </a:cubicBezTo>
                  <a:cubicBezTo>
                    <a:pt x="3073" y="29"/>
                    <a:pt x="3073" y="20"/>
                    <a:pt x="2993" y="3"/>
                  </a:cubicBezTo>
                  <a:lnTo>
                    <a:pt x="2993" y="3"/>
                  </a:lnTo>
                  <a:lnTo>
                    <a:pt x="3020" y="20"/>
                  </a:lnTo>
                  <a:cubicBezTo>
                    <a:pt x="3005" y="38"/>
                    <a:pt x="2993" y="44"/>
                    <a:pt x="2982" y="44"/>
                  </a:cubicBezTo>
                  <a:cubicBezTo>
                    <a:pt x="2959" y="44"/>
                    <a:pt x="2937" y="20"/>
                    <a:pt x="2896" y="20"/>
                  </a:cubicBezTo>
                  <a:lnTo>
                    <a:pt x="2896" y="12"/>
                  </a:lnTo>
                  <a:cubicBezTo>
                    <a:pt x="2863" y="3"/>
                    <a:pt x="2843" y="0"/>
                    <a:pt x="28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28"/>
            <p:cNvSpPr/>
            <p:nvPr/>
          </p:nvSpPr>
          <p:spPr>
            <a:xfrm>
              <a:off x="1175017" y="4867239"/>
              <a:ext cx="1589" cy="2840"/>
            </a:xfrm>
            <a:custGeom>
              <a:rect b="b" l="l" r="r" t="t"/>
              <a:pathLst>
                <a:path extrusionOk="0" h="27" w="9">
                  <a:moveTo>
                    <a:pt x="9" y="0"/>
                  </a:moveTo>
                  <a:cubicBezTo>
                    <a:pt x="0" y="0"/>
                    <a:pt x="0" y="9"/>
                    <a:pt x="0" y="26"/>
                  </a:cubicBezTo>
                  <a:cubicBezTo>
                    <a:pt x="0"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28"/>
            <p:cNvSpPr/>
            <p:nvPr/>
          </p:nvSpPr>
          <p:spPr>
            <a:xfrm>
              <a:off x="895881" y="4975898"/>
              <a:ext cx="177" cy="947"/>
            </a:xfrm>
            <a:custGeom>
              <a:rect b="b" l="l" r="r" t="t"/>
              <a:pathLst>
                <a:path extrusionOk="0" h="9" w="1">
                  <a:moveTo>
                    <a:pt x="1" y="0"/>
                  </a:moveTo>
                  <a:lnTo>
                    <a:pt x="1"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28"/>
            <p:cNvSpPr/>
            <p:nvPr/>
          </p:nvSpPr>
          <p:spPr>
            <a:xfrm>
              <a:off x="1430672" y="5053843"/>
              <a:ext cx="1766" cy="2945"/>
            </a:xfrm>
            <a:custGeom>
              <a:rect b="b" l="l" r="r" t="t"/>
              <a:pathLst>
                <a:path extrusionOk="0" h="28" w="10">
                  <a:moveTo>
                    <a:pt x="9" y="1"/>
                  </a:moveTo>
                  <a:cubicBezTo>
                    <a:pt x="0" y="1"/>
                    <a:pt x="0" y="10"/>
                    <a:pt x="9" y="27"/>
                  </a:cubicBezTo>
                  <a:cubicBezTo>
                    <a:pt x="9" y="18"/>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28"/>
            <p:cNvSpPr/>
            <p:nvPr/>
          </p:nvSpPr>
          <p:spPr>
            <a:xfrm>
              <a:off x="1583393" y="5179227"/>
              <a:ext cx="4944" cy="4733"/>
            </a:xfrm>
            <a:custGeom>
              <a:rect b="b" l="l" r="r" t="t"/>
              <a:pathLst>
                <a:path extrusionOk="0" h="45" w="28">
                  <a:moveTo>
                    <a:pt x="24" y="33"/>
                  </a:moveTo>
                  <a:lnTo>
                    <a:pt x="27" y="36"/>
                  </a:lnTo>
                  <a:cubicBezTo>
                    <a:pt x="27" y="34"/>
                    <a:pt x="26" y="33"/>
                    <a:pt x="24" y="33"/>
                  </a:cubicBezTo>
                  <a:close/>
                  <a:moveTo>
                    <a:pt x="1" y="1"/>
                  </a:moveTo>
                  <a:cubicBezTo>
                    <a:pt x="9" y="18"/>
                    <a:pt x="9" y="27"/>
                    <a:pt x="1" y="45"/>
                  </a:cubicBezTo>
                  <a:cubicBezTo>
                    <a:pt x="7" y="39"/>
                    <a:pt x="17" y="32"/>
                    <a:pt x="23" y="32"/>
                  </a:cubicBezTo>
                  <a:cubicBezTo>
                    <a:pt x="24" y="32"/>
                    <a:pt x="24" y="33"/>
                    <a:pt x="24" y="33"/>
                  </a:cubicBezTo>
                  <a:lnTo>
                    <a:pt x="24" y="33"/>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28"/>
            <p:cNvSpPr/>
            <p:nvPr/>
          </p:nvSpPr>
          <p:spPr>
            <a:xfrm>
              <a:off x="1569445" y="5228665"/>
              <a:ext cx="6356" cy="3682"/>
            </a:xfrm>
            <a:custGeom>
              <a:rect b="b" l="l" r="r" t="t"/>
              <a:pathLst>
                <a:path extrusionOk="0" h="35" w="36">
                  <a:moveTo>
                    <a:pt x="11" y="0"/>
                  </a:moveTo>
                  <a:cubicBezTo>
                    <a:pt x="5" y="0"/>
                    <a:pt x="0" y="5"/>
                    <a:pt x="0" y="16"/>
                  </a:cubicBezTo>
                  <a:cubicBezTo>
                    <a:pt x="9" y="25"/>
                    <a:pt x="9" y="34"/>
                    <a:pt x="18" y="34"/>
                  </a:cubicBezTo>
                  <a:lnTo>
                    <a:pt x="35" y="25"/>
                  </a:lnTo>
                  <a:cubicBezTo>
                    <a:pt x="30" y="10"/>
                    <a:pt x="19"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28"/>
            <p:cNvSpPr/>
            <p:nvPr/>
          </p:nvSpPr>
          <p:spPr>
            <a:xfrm>
              <a:off x="1563089" y="5192270"/>
              <a:ext cx="14301" cy="6627"/>
            </a:xfrm>
            <a:custGeom>
              <a:rect b="b" l="l" r="r" t="t"/>
              <a:pathLst>
                <a:path extrusionOk="0" h="63" w="81">
                  <a:moveTo>
                    <a:pt x="27" y="0"/>
                  </a:moveTo>
                  <a:cubicBezTo>
                    <a:pt x="1" y="18"/>
                    <a:pt x="18" y="36"/>
                    <a:pt x="36" y="62"/>
                  </a:cubicBezTo>
                  <a:cubicBezTo>
                    <a:pt x="80" y="53"/>
                    <a:pt x="54" y="27"/>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28"/>
            <p:cNvSpPr/>
            <p:nvPr/>
          </p:nvSpPr>
          <p:spPr>
            <a:xfrm>
              <a:off x="1570858" y="5199738"/>
              <a:ext cx="4944" cy="2840"/>
            </a:xfrm>
            <a:custGeom>
              <a:rect b="b" l="l" r="r" t="t"/>
              <a:pathLst>
                <a:path extrusionOk="0" h="27" w="28">
                  <a:moveTo>
                    <a:pt x="1" y="0"/>
                  </a:moveTo>
                  <a:cubicBezTo>
                    <a:pt x="1" y="9"/>
                    <a:pt x="1" y="18"/>
                    <a:pt x="10" y="27"/>
                  </a:cubicBezTo>
                  <a:cubicBezTo>
                    <a:pt x="27" y="27"/>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28"/>
            <p:cNvSpPr/>
            <p:nvPr/>
          </p:nvSpPr>
          <p:spPr>
            <a:xfrm>
              <a:off x="1560794" y="5154297"/>
              <a:ext cx="14125" cy="3682"/>
            </a:xfrm>
            <a:custGeom>
              <a:rect b="b" l="l" r="r" t="t"/>
              <a:pathLst>
                <a:path extrusionOk="0" h="35" w="80">
                  <a:moveTo>
                    <a:pt x="11" y="1"/>
                  </a:moveTo>
                  <a:cubicBezTo>
                    <a:pt x="2" y="1"/>
                    <a:pt x="0" y="7"/>
                    <a:pt x="14" y="26"/>
                  </a:cubicBezTo>
                  <a:cubicBezTo>
                    <a:pt x="14" y="32"/>
                    <a:pt x="20" y="34"/>
                    <a:pt x="27" y="34"/>
                  </a:cubicBezTo>
                  <a:cubicBezTo>
                    <a:pt x="35" y="34"/>
                    <a:pt x="44" y="32"/>
                    <a:pt x="48" y="32"/>
                  </a:cubicBezTo>
                  <a:cubicBezTo>
                    <a:pt x="50" y="32"/>
                    <a:pt x="51" y="33"/>
                    <a:pt x="49" y="35"/>
                  </a:cubicBezTo>
                  <a:cubicBezTo>
                    <a:pt x="80" y="35"/>
                    <a:pt x="29"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28"/>
            <p:cNvSpPr/>
            <p:nvPr/>
          </p:nvSpPr>
          <p:spPr>
            <a:xfrm>
              <a:off x="1550730" y="5195952"/>
              <a:ext cx="7945" cy="2945"/>
            </a:xfrm>
            <a:custGeom>
              <a:rect b="b" l="l" r="r" t="t"/>
              <a:pathLst>
                <a:path extrusionOk="0" h="28" w="45">
                  <a:moveTo>
                    <a:pt x="0" y="1"/>
                  </a:moveTo>
                  <a:lnTo>
                    <a:pt x="0" y="27"/>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28"/>
            <p:cNvSpPr/>
            <p:nvPr/>
          </p:nvSpPr>
          <p:spPr>
            <a:xfrm>
              <a:off x="1541373" y="5173547"/>
              <a:ext cx="4767" cy="5785"/>
            </a:xfrm>
            <a:custGeom>
              <a:rect b="b" l="l" r="r" t="t"/>
              <a:pathLst>
                <a:path extrusionOk="0" h="55" w="27">
                  <a:moveTo>
                    <a:pt x="5" y="0"/>
                  </a:moveTo>
                  <a:cubicBezTo>
                    <a:pt x="4" y="0"/>
                    <a:pt x="2" y="1"/>
                    <a:pt x="0" y="2"/>
                  </a:cubicBezTo>
                  <a:lnTo>
                    <a:pt x="9" y="46"/>
                  </a:lnTo>
                  <a:cubicBezTo>
                    <a:pt x="18" y="46"/>
                    <a:pt x="18" y="55"/>
                    <a:pt x="27" y="55"/>
                  </a:cubicBezTo>
                  <a:cubicBezTo>
                    <a:pt x="19" y="31"/>
                    <a:pt x="1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28"/>
            <p:cNvSpPr/>
            <p:nvPr/>
          </p:nvSpPr>
          <p:spPr>
            <a:xfrm>
              <a:off x="1545963" y="5179227"/>
              <a:ext cx="3355" cy="3892"/>
            </a:xfrm>
            <a:custGeom>
              <a:rect b="b" l="l" r="r" t="t"/>
              <a:pathLst>
                <a:path extrusionOk="0" h="37" w="19">
                  <a:moveTo>
                    <a:pt x="1" y="1"/>
                  </a:moveTo>
                  <a:cubicBezTo>
                    <a:pt x="1" y="18"/>
                    <a:pt x="9" y="36"/>
                    <a:pt x="18" y="36"/>
                  </a:cubicBezTo>
                  <a:cubicBezTo>
                    <a:pt x="18" y="27"/>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28"/>
            <p:cNvSpPr/>
            <p:nvPr/>
          </p:nvSpPr>
          <p:spPr>
            <a:xfrm>
              <a:off x="1544374" y="5187642"/>
              <a:ext cx="1766" cy="4733"/>
            </a:xfrm>
            <a:custGeom>
              <a:rect b="b" l="l" r="r" t="t"/>
              <a:pathLst>
                <a:path extrusionOk="0" h="45" w="10">
                  <a:moveTo>
                    <a:pt x="1" y="0"/>
                  </a:moveTo>
                  <a:lnTo>
                    <a:pt x="10" y="44"/>
                  </a:lnTo>
                  <a:lnTo>
                    <a:pt x="10"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28"/>
            <p:cNvSpPr/>
            <p:nvPr/>
          </p:nvSpPr>
          <p:spPr>
            <a:xfrm>
              <a:off x="1502354" y="5115167"/>
              <a:ext cx="7945" cy="5575"/>
            </a:xfrm>
            <a:custGeom>
              <a:rect b="b" l="l" r="r" t="t"/>
              <a:pathLst>
                <a:path extrusionOk="0" h="53" w="45">
                  <a:moveTo>
                    <a:pt x="18" y="1"/>
                  </a:moveTo>
                  <a:cubicBezTo>
                    <a:pt x="0" y="1"/>
                    <a:pt x="0" y="18"/>
                    <a:pt x="9" y="36"/>
                  </a:cubicBezTo>
                  <a:cubicBezTo>
                    <a:pt x="21" y="42"/>
                    <a:pt x="29" y="52"/>
                    <a:pt x="36" y="52"/>
                  </a:cubicBezTo>
                  <a:cubicBezTo>
                    <a:pt x="39" y="52"/>
                    <a:pt x="42" y="50"/>
                    <a:pt x="45" y="45"/>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28"/>
            <p:cNvSpPr/>
            <p:nvPr/>
          </p:nvSpPr>
          <p:spPr>
            <a:xfrm>
              <a:off x="1496174" y="5137467"/>
              <a:ext cx="9534" cy="2840"/>
            </a:xfrm>
            <a:custGeom>
              <a:rect b="b" l="l" r="r" t="t"/>
              <a:pathLst>
                <a:path extrusionOk="0" h="27" w="54">
                  <a:moveTo>
                    <a:pt x="53" y="0"/>
                  </a:moveTo>
                  <a:lnTo>
                    <a:pt x="0" y="9"/>
                  </a:lnTo>
                  <a:lnTo>
                    <a:pt x="35" y="27"/>
                  </a:lnTo>
                  <a:cubicBezTo>
                    <a:pt x="35" y="9"/>
                    <a:pt x="44"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28"/>
            <p:cNvSpPr/>
            <p:nvPr/>
          </p:nvSpPr>
          <p:spPr>
            <a:xfrm>
              <a:off x="1481873" y="5122530"/>
              <a:ext cx="8651" cy="5470"/>
            </a:xfrm>
            <a:custGeom>
              <a:rect b="b" l="l" r="r" t="t"/>
              <a:pathLst>
                <a:path extrusionOk="0" h="52" w="49">
                  <a:moveTo>
                    <a:pt x="4" y="0"/>
                  </a:moveTo>
                  <a:cubicBezTo>
                    <a:pt x="1" y="0"/>
                    <a:pt x="2" y="7"/>
                    <a:pt x="10" y="28"/>
                  </a:cubicBezTo>
                  <a:cubicBezTo>
                    <a:pt x="16" y="28"/>
                    <a:pt x="34" y="51"/>
                    <a:pt x="42" y="51"/>
                  </a:cubicBezTo>
                  <a:cubicBezTo>
                    <a:pt x="47" y="51"/>
                    <a:pt x="49" y="45"/>
                    <a:pt x="46" y="28"/>
                  </a:cubicBezTo>
                  <a:cubicBezTo>
                    <a:pt x="34" y="28"/>
                    <a:pt x="10"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28"/>
            <p:cNvSpPr/>
            <p:nvPr/>
          </p:nvSpPr>
          <p:spPr>
            <a:xfrm>
              <a:off x="1447798" y="5039958"/>
              <a:ext cx="15714" cy="4733"/>
            </a:xfrm>
            <a:custGeom>
              <a:rect b="b" l="l" r="r" t="t"/>
              <a:pathLst>
                <a:path extrusionOk="0" h="45" w="89">
                  <a:moveTo>
                    <a:pt x="89" y="0"/>
                  </a:moveTo>
                  <a:lnTo>
                    <a:pt x="0" y="27"/>
                  </a:lnTo>
                  <a:lnTo>
                    <a:pt x="9" y="44"/>
                  </a:lnTo>
                  <a:lnTo>
                    <a:pt x="8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28"/>
            <p:cNvSpPr/>
            <p:nvPr/>
          </p:nvSpPr>
          <p:spPr>
            <a:xfrm>
              <a:off x="1354223" y="4988100"/>
              <a:ext cx="15714" cy="7363"/>
            </a:xfrm>
            <a:custGeom>
              <a:rect b="b" l="l" r="r" t="t"/>
              <a:pathLst>
                <a:path extrusionOk="0" h="70" w="89">
                  <a:moveTo>
                    <a:pt x="33" y="1"/>
                  </a:moveTo>
                  <a:cubicBezTo>
                    <a:pt x="24" y="1"/>
                    <a:pt x="16" y="7"/>
                    <a:pt x="1" y="25"/>
                  </a:cubicBezTo>
                  <a:cubicBezTo>
                    <a:pt x="6" y="45"/>
                    <a:pt x="14" y="51"/>
                    <a:pt x="22" y="51"/>
                  </a:cubicBezTo>
                  <a:cubicBezTo>
                    <a:pt x="30" y="51"/>
                    <a:pt x="39" y="44"/>
                    <a:pt x="47" y="44"/>
                  </a:cubicBezTo>
                  <a:cubicBezTo>
                    <a:pt x="54" y="44"/>
                    <a:pt x="60" y="50"/>
                    <a:pt x="62" y="70"/>
                  </a:cubicBezTo>
                  <a:cubicBezTo>
                    <a:pt x="89" y="70"/>
                    <a:pt x="54" y="17"/>
                    <a:pt x="80" y="17"/>
                  </a:cubicBezTo>
                  <a:cubicBezTo>
                    <a:pt x="55" y="11"/>
                    <a:pt x="44"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28"/>
            <p:cNvSpPr/>
            <p:nvPr/>
          </p:nvSpPr>
          <p:spPr>
            <a:xfrm>
              <a:off x="1368347" y="4990730"/>
              <a:ext cx="3178" cy="1052"/>
            </a:xfrm>
            <a:custGeom>
              <a:rect b="b" l="l" r="r" t="t"/>
              <a:pathLst>
                <a:path extrusionOk="0" h="10" w="18">
                  <a:moveTo>
                    <a:pt x="0" y="0"/>
                  </a:moveTo>
                  <a:cubicBezTo>
                    <a:pt x="0" y="0"/>
                    <a:pt x="9" y="0"/>
                    <a:pt x="18" y="9"/>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28"/>
            <p:cNvSpPr/>
            <p:nvPr/>
          </p:nvSpPr>
          <p:spPr>
            <a:xfrm>
              <a:off x="599619" y="5365936"/>
              <a:ext cx="6533" cy="3787"/>
            </a:xfrm>
            <a:custGeom>
              <a:rect b="b" l="l" r="r" t="t"/>
              <a:pathLst>
                <a:path extrusionOk="0" h="36" w="37">
                  <a:moveTo>
                    <a:pt x="19" y="1"/>
                  </a:moveTo>
                  <a:lnTo>
                    <a:pt x="1" y="36"/>
                  </a:lnTo>
                  <a:lnTo>
                    <a:pt x="36" y="9"/>
                  </a:lnTo>
                  <a:lnTo>
                    <a:pt x="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28"/>
            <p:cNvSpPr/>
            <p:nvPr/>
          </p:nvSpPr>
          <p:spPr>
            <a:xfrm>
              <a:off x="604386" y="5374351"/>
              <a:ext cx="9534" cy="3787"/>
            </a:xfrm>
            <a:custGeom>
              <a:rect b="b" l="l" r="r" t="t"/>
              <a:pathLst>
                <a:path extrusionOk="0" h="36" w="54">
                  <a:moveTo>
                    <a:pt x="53" y="0"/>
                  </a:moveTo>
                  <a:lnTo>
                    <a:pt x="0" y="9"/>
                  </a:lnTo>
                  <a:lnTo>
                    <a:pt x="53" y="35"/>
                  </a:lnTo>
                  <a:cubicBezTo>
                    <a:pt x="45" y="27"/>
                    <a:pt x="45" y="9"/>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28"/>
            <p:cNvSpPr/>
            <p:nvPr/>
          </p:nvSpPr>
          <p:spPr>
            <a:xfrm>
              <a:off x="1065905" y="4880177"/>
              <a:ext cx="6356" cy="1999"/>
            </a:xfrm>
            <a:custGeom>
              <a:rect b="b" l="l" r="r" t="t"/>
              <a:pathLst>
                <a:path extrusionOk="0" h="19" w="36">
                  <a:moveTo>
                    <a:pt x="35" y="1"/>
                  </a:moveTo>
                  <a:cubicBezTo>
                    <a:pt x="18" y="1"/>
                    <a:pt x="9" y="1"/>
                    <a:pt x="0" y="9"/>
                  </a:cubicBezTo>
                  <a:lnTo>
                    <a:pt x="35" y="18"/>
                  </a:lnTo>
                  <a:lnTo>
                    <a:pt x="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28"/>
            <p:cNvSpPr/>
            <p:nvPr/>
          </p:nvSpPr>
          <p:spPr>
            <a:xfrm>
              <a:off x="992634" y="4914573"/>
              <a:ext cx="7945" cy="3787"/>
            </a:xfrm>
            <a:custGeom>
              <a:rect b="b" l="l" r="r" t="t"/>
              <a:pathLst>
                <a:path extrusionOk="0" h="36" w="45">
                  <a:moveTo>
                    <a:pt x="0" y="0"/>
                  </a:moveTo>
                  <a:lnTo>
                    <a:pt x="44" y="36"/>
                  </a:lnTo>
                  <a:lnTo>
                    <a:pt x="44"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28"/>
            <p:cNvSpPr/>
            <p:nvPr/>
          </p:nvSpPr>
          <p:spPr>
            <a:xfrm>
              <a:off x="940726" y="4952652"/>
              <a:ext cx="14654" cy="4733"/>
            </a:xfrm>
            <a:custGeom>
              <a:rect b="b" l="l" r="r" t="t"/>
              <a:pathLst>
                <a:path extrusionOk="0" h="45" w="83">
                  <a:moveTo>
                    <a:pt x="82" y="0"/>
                  </a:moveTo>
                  <a:lnTo>
                    <a:pt x="82" y="0"/>
                  </a:lnTo>
                  <a:cubicBezTo>
                    <a:pt x="77" y="3"/>
                    <a:pt x="72" y="8"/>
                    <a:pt x="67" y="13"/>
                  </a:cubicBezTo>
                  <a:lnTo>
                    <a:pt x="67" y="13"/>
                  </a:lnTo>
                  <a:cubicBezTo>
                    <a:pt x="73" y="10"/>
                    <a:pt x="78" y="6"/>
                    <a:pt x="82" y="0"/>
                  </a:cubicBezTo>
                  <a:close/>
                  <a:moveTo>
                    <a:pt x="67" y="13"/>
                  </a:moveTo>
                  <a:lnTo>
                    <a:pt x="67" y="13"/>
                  </a:lnTo>
                  <a:cubicBezTo>
                    <a:pt x="39" y="29"/>
                    <a:pt x="1" y="15"/>
                    <a:pt x="38" y="44"/>
                  </a:cubicBezTo>
                  <a:cubicBezTo>
                    <a:pt x="50" y="38"/>
                    <a:pt x="58" y="24"/>
                    <a:pt x="67" y="1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28"/>
            <p:cNvSpPr/>
            <p:nvPr/>
          </p:nvSpPr>
          <p:spPr>
            <a:xfrm>
              <a:off x="1417606" y="5357941"/>
              <a:ext cx="6886" cy="2525"/>
            </a:xfrm>
            <a:custGeom>
              <a:rect b="b" l="l" r="r" t="t"/>
              <a:pathLst>
                <a:path extrusionOk="0" h="24" w="39">
                  <a:moveTo>
                    <a:pt x="10" y="1"/>
                  </a:moveTo>
                  <a:cubicBezTo>
                    <a:pt x="4" y="1"/>
                    <a:pt x="0" y="3"/>
                    <a:pt x="4" y="6"/>
                  </a:cubicBezTo>
                  <a:cubicBezTo>
                    <a:pt x="4" y="15"/>
                    <a:pt x="30" y="24"/>
                    <a:pt x="39" y="24"/>
                  </a:cubicBezTo>
                  <a:cubicBezTo>
                    <a:pt x="39" y="7"/>
                    <a:pt x="2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28"/>
            <p:cNvSpPr/>
            <p:nvPr/>
          </p:nvSpPr>
          <p:spPr>
            <a:xfrm>
              <a:off x="1407190" y="5336273"/>
              <a:ext cx="4944" cy="2840"/>
            </a:xfrm>
            <a:custGeom>
              <a:rect b="b" l="l" r="r" t="t"/>
              <a:pathLst>
                <a:path extrusionOk="0" h="27" w="28">
                  <a:moveTo>
                    <a:pt x="1" y="0"/>
                  </a:moveTo>
                  <a:lnTo>
                    <a:pt x="18" y="27"/>
                  </a:lnTo>
                  <a:lnTo>
                    <a:pt x="27"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28"/>
            <p:cNvSpPr/>
            <p:nvPr/>
          </p:nvSpPr>
          <p:spPr>
            <a:xfrm>
              <a:off x="1399421" y="5322283"/>
              <a:ext cx="15714" cy="10308"/>
            </a:xfrm>
            <a:custGeom>
              <a:rect b="b" l="l" r="r" t="t"/>
              <a:pathLst>
                <a:path extrusionOk="0" h="98" w="89">
                  <a:moveTo>
                    <a:pt x="62" y="1"/>
                  </a:moveTo>
                  <a:lnTo>
                    <a:pt x="62" y="1"/>
                  </a:lnTo>
                  <a:cubicBezTo>
                    <a:pt x="1" y="18"/>
                    <a:pt x="71" y="54"/>
                    <a:pt x="54" y="80"/>
                  </a:cubicBezTo>
                  <a:lnTo>
                    <a:pt x="36" y="89"/>
                  </a:lnTo>
                  <a:lnTo>
                    <a:pt x="89" y="98"/>
                  </a:lnTo>
                  <a:cubicBezTo>
                    <a:pt x="80" y="71"/>
                    <a:pt x="45" y="27"/>
                    <a:pt x="6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28"/>
            <p:cNvSpPr/>
            <p:nvPr/>
          </p:nvSpPr>
          <p:spPr>
            <a:xfrm>
              <a:off x="1428200" y="5311974"/>
              <a:ext cx="2648" cy="2104"/>
            </a:xfrm>
            <a:custGeom>
              <a:rect b="b" l="l" r="r" t="t"/>
              <a:pathLst>
                <a:path extrusionOk="0" h="20" w="15">
                  <a:moveTo>
                    <a:pt x="1" y="0"/>
                  </a:moveTo>
                  <a:cubicBezTo>
                    <a:pt x="0" y="0"/>
                    <a:pt x="2" y="2"/>
                    <a:pt x="5" y="3"/>
                  </a:cubicBezTo>
                  <a:lnTo>
                    <a:pt x="5" y="3"/>
                  </a:lnTo>
                  <a:cubicBezTo>
                    <a:pt x="3" y="1"/>
                    <a:pt x="2" y="0"/>
                    <a:pt x="1" y="0"/>
                  </a:cubicBezTo>
                  <a:close/>
                  <a:moveTo>
                    <a:pt x="14" y="1"/>
                  </a:moveTo>
                  <a:cubicBezTo>
                    <a:pt x="11" y="3"/>
                    <a:pt x="9" y="3"/>
                    <a:pt x="7" y="3"/>
                  </a:cubicBezTo>
                  <a:cubicBezTo>
                    <a:pt x="6" y="3"/>
                    <a:pt x="5" y="3"/>
                    <a:pt x="5" y="3"/>
                  </a:cubicBezTo>
                  <a:lnTo>
                    <a:pt x="5" y="3"/>
                  </a:lnTo>
                  <a:cubicBezTo>
                    <a:pt x="7" y="6"/>
                    <a:pt x="10" y="11"/>
                    <a:pt x="14" y="19"/>
                  </a:cubicBezTo>
                  <a:cubicBezTo>
                    <a:pt x="14" y="19"/>
                    <a:pt x="14" y="10"/>
                    <a:pt x="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28"/>
            <p:cNvSpPr/>
            <p:nvPr/>
          </p:nvSpPr>
          <p:spPr>
            <a:xfrm>
              <a:off x="1430672" y="5313447"/>
              <a:ext cx="2295" cy="1157"/>
            </a:xfrm>
            <a:custGeom>
              <a:rect b="b" l="l" r="r" t="t"/>
              <a:pathLst>
                <a:path extrusionOk="0" h="11" w="13">
                  <a:moveTo>
                    <a:pt x="8" y="0"/>
                  </a:moveTo>
                  <a:cubicBezTo>
                    <a:pt x="6" y="0"/>
                    <a:pt x="4" y="1"/>
                    <a:pt x="0" y="5"/>
                  </a:cubicBezTo>
                  <a:cubicBezTo>
                    <a:pt x="2" y="9"/>
                    <a:pt x="4" y="10"/>
                    <a:pt x="6" y="10"/>
                  </a:cubicBezTo>
                  <a:cubicBezTo>
                    <a:pt x="10" y="10"/>
                    <a:pt x="13" y="0"/>
                    <a:pt x="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28"/>
            <p:cNvSpPr/>
            <p:nvPr/>
          </p:nvSpPr>
          <p:spPr>
            <a:xfrm>
              <a:off x="1425905" y="5304506"/>
              <a:ext cx="9534" cy="3050"/>
            </a:xfrm>
            <a:custGeom>
              <a:rect b="b" l="l" r="r" t="t"/>
              <a:pathLst>
                <a:path extrusionOk="0" h="29" w="54">
                  <a:moveTo>
                    <a:pt x="34" y="0"/>
                  </a:moveTo>
                  <a:cubicBezTo>
                    <a:pt x="25" y="0"/>
                    <a:pt x="16" y="6"/>
                    <a:pt x="1" y="11"/>
                  </a:cubicBezTo>
                  <a:lnTo>
                    <a:pt x="27" y="28"/>
                  </a:lnTo>
                  <a:cubicBezTo>
                    <a:pt x="42" y="28"/>
                    <a:pt x="38" y="9"/>
                    <a:pt x="48" y="9"/>
                  </a:cubicBezTo>
                  <a:cubicBezTo>
                    <a:pt x="49" y="9"/>
                    <a:pt x="51" y="9"/>
                    <a:pt x="54" y="11"/>
                  </a:cubicBezTo>
                  <a:cubicBezTo>
                    <a:pt x="46" y="3"/>
                    <a:pt x="40" y="0"/>
                    <a:pt x="3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28"/>
            <p:cNvSpPr/>
            <p:nvPr/>
          </p:nvSpPr>
          <p:spPr>
            <a:xfrm>
              <a:off x="1418136" y="5304611"/>
              <a:ext cx="3355" cy="1052"/>
            </a:xfrm>
            <a:custGeom>
              <a:rect b="b" l="l" r="r" t="t"/>
              <a:pathLst>
                <a:path extrusionOk="0" h="10" w="19">
                  <a:moveTo>
                    <a:pt x="1" y="1"/>
                  </a:moveTo>
                  <a:lnTo>
                    <a:pt x="9" y="10"/>
                  </a:lnTo>
                  <a:cubicBezTo>
                    <a:pt x="18"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28"/>
            <p:cNvSpPr/>
            <p:nvPr/>
          </p:nvSpPr>
          <p:spPr>
            <a:xfrm>
              <a:off x="1414958" y="5305558"/>
              <a:ext cx="9534" cy="1999"/>
            </a:xfrm>
            <a:custGeom>
              <a:rect b="b" l="l" r="r" t="t"/>
              <a:pathLst>
                <a:path extrusionOk="0" h="19" w="54">
                  <a:moveTo>
                    <a:pt x="27" y="1"/>
                  </a:moveTo>
                  <a:lnTo>
                    <a:pt x="27" y="1"/>
                  </a:lnTo>
                  <a:cubicBezTo>
                    <a:pt x="19" y="9"/>
                    <a:pt x="1" y="9"/>
                    <a:pt x="36" y="9"/>
                  </a:cubicBezTo>
                  <a:cubicBezTo>
                    <a:pt x="19" y="9"/>
                    <a:pt x="36" y="18"/>
                    <a:pt x="54" y="18"/>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28"/>
            <p:cNvSpPr/>
            <p:nvPr/>
          </p:nvSpPr>
          <p:spPr>
            <a:xfrm>
              <a:off x="1414958" y="5309239"/>
              <a:ext cx="9887" cy="4313"/>
            </a:xfrm>
            <a:custGeom>
              <a:rect b="b" l="l" r="r" t="t"/>
              <a:pathLst>
                <a:path extrusionOk="0" h="41" w="56">
                  <a:moveTo>
                    <a:pt x="45" y="1"/>
                  </a:moveTo>
                  <a:lnTo>
                    <a:pt x="45" y="1"/>
                  </a:lnTo>
                  <a:cubicBezTo>
                    <a:pt x="39" y="13"/>
                    <a:pt x="33" y="26"/>
                    <a:pt x="20" y="26"/>
                  </a:cubicBezTo>
                  <a:cubicBezTo>
                    <a:pt x="15" y="26"/>
                    <a:pt x="9" y="24"/>
                    <a:pt x="1" y="19"/>
                  </a:cubicBezTo>
                  <a:lnTo>
                    <a:pt x="1" y="19"/>
                  </a:lnTo>
                  <a:cubicBezTo>
                    <a:pt x="8" y="33"/>
                    <a:pt x="20" y="40"/>
                    <a:pt x="30" y="40"/>
                  </a:cubicBezTo>
                  <a:cubicBezTo>
                    <a:pt x="45" y="40"/>
                    <a:pt x="5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28"/>
            <p:cNvSpPr/>
            <p:nvPr/>
          </p:nvSpPr>
          <p:spPr>
            <a:xfrm>
              <a:off x="1396243" y="5322283"/>
              <a:ext cx="6533" cy="2945"/>
            </a:xfrm>
            <a:custGeom>
              <a:rect b="b" l="l" r="r" t="t"/>
              <a:pathLst>
                <a:path extrusionOk="0" h="28" w="37">
                  <a:moveTo>
                    <a:pt x="19" y="1"/>
                  </a:moveTo>
                  <a:lnTo>
                    <a:pt x="1" y="18"/>
                  </a:lnTo>
                  <a:lnTo>
                    <a:pt x="19" y="27"/>
                  </a:lnTo>
                  <a:cubicBezTo>
                    <a:pt x="10" y="18"/>
                    <a:pt x="36"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28"/>
            <p:cNvSpPr/>
            <p:nvPr/>
          </p:nvSpPr>
          <p:spPr>
            <a:xfrm>
              <a:off x="1418136" y="5291673"/>
              <a:ext cx="7945" cy="3787"/>
            </a:xfrm>
            <a:custGeom>
              <a:rect b="b" l="l" r="r" t="t"/>
              <a:pathLst>
                <a:path extrusionOk="0" h="36" w="45">
                  <a:moveTo>
                    <a:pt x="45" y="0"/>
                  </a:moveTo>
                  <a:cubicBezTo>
                    <a:pt x="39" y="0"/>
                    <a:pt x="35" y="2"/>
                    <a:pt x="32" y="6"/>
                  </a:cubicBezTo>
                  <a:lnTo>
                    <a:pt x="32" y="6"/>
                  </a:lnTo>
                  <a:cubicBezTo>
                    <a:pt x="37" y="3"/>
                    <a:pt x="41" y="0"/>
                    <a:pt x="45" y="0"/>
                  </a:cubicBezTo>
                  <a:close/>
                  <a:moveTo>
                    <a:pt x="32" y="6"/>
                  </a:moveTo>
                  <a:cubicBezTo>
                    <a:pt x="23" y="11"/>
                    <a:pt x="12" y="18"/>
                    <a:pt x="1" y="18"/>
                  </a:cubicBezTo>
                  <a:lnTo>
                    <a:pt x="18" y="36"/>
                  </a:lnTo>
                  <a:cubicBezTo>
                    <a:pt x="24" y="24"/>
                    <a:pt x="26" y="12"/>
                    <a:pt x="32"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28"/>
            <p:cNvSpPr/>
            <p:nvPr/>
          </p:nvSpPr>
          <p:spPr>
            <a:xfrm>
              <a:off x="1413546" y="5291673"/>
              <a:ext cx="4767" cy="2525"/>
            </a:xfrm>
            <a:custGeom>
              <a:rect b="b" l="l" r="r" t="t"/>
              <a:pathLst>
                <a:path extrusionOk="0" h="24" w="27">
                  <a:moveTo>
                    <a:pt x="0" y="0"/>
                  </a:moveTo>
                  <a:cubicBezTo>
                    <a:pt x="0" y="17"/>
                    <a:pt x="7" y="23"/>
                    <a:pt x="15" y="23"/>
                  </a:cubicBezTo>
                  <a:cubicBezTo>
                    <a:pt x="19" y="23"/>
                    <a:pt x="23" y="21"/>
                    <a:pt x="27" y="18"/>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28"/>
            <p:cNvSpPr/>
            <p:nvPr/>
          </p:nvSpPr>
          <p:spPr>
            <a:xfrm>
              <a:off x="1405601" y="5305558"/>
              <a:ext cx="11123" cy="2945"/>
            </a:xfrm>
            <a:custGeom>
              <a:rect b="b" l="l" r="r" t="t"/>
              <a:pathLst>
                <a:path extrusionOk="0" h="28" w="63">
                  <a:moveTo>
                    <a:pt x="1" y="1"/>
                  </a:moveTo>
                  <a:lnTo>
                    <a:pt x="63" y="27"/>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28"/>
            <p:cNvSpPr/>
            <p:nvPr/>
          </p:nvSpPr>
          <p:spPr>
            <a:xfrm>
              <a:off x="1419725" y="5282311"/>
              <a:ext cx="7945" cy="1052"/>
            </a:xfrm>
            <a:custGeom>
              <a:rect b="b" l="l" r="r" t="t"/>
              <a:pathLst>
                <a:path extrusionOk="0" h="10" w="45">
                  <a:moveTo>
                    <a:pt x="0" y="1"/>
                  </a:moveTo>
                  <a:lnTo>
                    <a:pt x="45" y="10"/>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28"/>
            <p:cNvSpPr/>
            <p:nvPr/>
          </p:nvSpPr>
          <p:spPr>
            <a:xfrm>
              <a:off x="1418136" y="5272108"/>
              <a:ext cx="9534" cy="4733"/>
            </a:xfrm>
            <a:custGeom>
              <a:rect b="b" l="l" r="r" t="t"/>
              <a:pathLst>
                <a:path extrusionOk="0" h="45" w="54">
                  <a:moveTo>
                    <a:pt x="1" y="1"/>
                  </a:moveTo>
                  <a:cubicBezTo>
                    <a:pt x="9" y="10"/>
                    <a:pt x="18" y="27"/>
                    <a:pt x="1" y="45"/>
                  </a:cubicBezTo>
                  <a:cubicBezTo>
                    <a:pt x="23" y="45"/>
                    <a:pt x="33" y="25"/>
                    <a:pt x="46" y="25"/>
                  </a:cubicBezTo>
                  <a:cubicBezTo>
                    <a:pt x="49" y="25"/>
                    <a:pt x="51" y="26"/>
                    <a:pt x="54" y="27"/>
                  </a:cubicBezTo>
                  <a:cubicBezTo>
                    <a:pt x="45"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28"/>
            <p:cNvSpPr/>
            <p:nvPr/>
          </p:nvSpPr>
          <p:spPr>
            <a:xfrm>
              <a:off x="1411957" y="5271161"/>
              <a:ext cx="6356" cy="1052"/>
            </a:xfrm>
            <a:custGeom>
              <a:rect b="b" l="l" r="r" t="t"/>
              <a:pathLst>
                <a:path extrusionOk="0" h="10" w="36">
                  <a:moveTo>
                    <a:pt x="0" y="1"/>
                  </a:moveTo>
                  <a:cubicBezTo>
                    <a:pt x="9" y="1"/>
                    <a:pt x="18" y="10"/>
                    <a:pt x="36" y="10"/>
                  </a:cubicBezTo>
                  <a:cubicBezTo>
                    <a:pt x="27" y="10"/>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28"/>
            <p:cNvSpPr/>
            <p:nvPr/>
          </p:nvSpPr>
          <p:spPr>
            <a:xfrm>
              <a:off x="1411957" y="5285151"/>
              <a:ext cx="6356" cy="2840"/>
            </a:xfrm>
            <a:custGeom>
              <a:rect b="b" l="l" r="r" t="t"/>
              <a:pathLst>
                <a:path extrusionOk="0" h="27" w="36">
                  <a:moveTo>
                    <a:pt x="36" y="0"/>
                  </a:moveTo>
                  <a:lnTo>
                    <a:pt x="0" y="18"/>
                  </a:lnTo>
                  <a:lnTo>
                    <a:pt x="0" y="27"/>
                  </a:lnTo>
                  <a:cubicBezTo>
                    <a:pt x="9" y="27"/>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28"/>
            <p:cNvSpPr/>
            <p:nvPr/>
          </p:nvSpPr>
          <p:spPr>
            <a:xfrm>
              <a:off x="1411957" y="5285151"/>
              <a:ext cx="177" cy="1999"/>
            </a:xfrm>
            <a:custGeom>
              <a:rect b="b" l="l" r="r" t="t"/>
              <a:pathLst>
                <a:path extrusionOk="0" h="19" w="1">
                  <a:moveTo>
                    <a:pt x="0" y="18"/>
                  </a:moveTo>
                  <a:lnTo>
                    <a:pt x="0" y="18"/>
                  </a:lnTo>
                  <a:cubicBezTo>
                    <a:pt x="0" y="9"/>
                    <a:pt x="0" y="0"/>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28"/>
            <p:cNvSpPr/>
            <p:nvPr/>
          </p:nvSpPr>
          <p:spPr>
            <a:xfrm>
              <a:off x="1411957" y="5287886"/>
              <a:ext cx="177" cy="105"/>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28"/>
            <p:cNvSpPr/>
            <p:nvPr/>
          </p:nvSpPr>
          <p:spPr>
            <a:xfrm>
              <a:off x="1396243" y="5297563"/>
              <a:ext cx="14301" cy="1893"/>
            </a:xfrm>
            <a:custGeom>
              <a:rect b="b" l="l" r="r" t="t"/>
              <a:pathLst>
                <a:path extrusionOk="0" h="18" w="81">
                  <a:moveTo>
                    <a:pt x="32" y="1"/>
                  </a:moveTo>
                  <a:cubicBezTo>
                    <a:pt x="22" y="1"/>
                    <a:pt x="11" y="4"/>
                    <a:pt x="1" y="15"/>
                  </a:cubicBezTo>
                  <a:cubicBezTo>
                    <a:pt x="7" y="17"/>
                    <a:pt x="12" y="17"/>
                    <a:pt x="17" y="17"/>
                  </a:cubicBezTo>
                  <a:cubicBezTo>
                    <a:pt x="31" y="17"/>
                    <a:pt x="43" y="12"/>
                    <a:pt x="60" y="12"/>
                  </a:cubicBezTo>
                  <a:cubicBezTo>
                    <a:pt x="66" y="12"/>
                    <a:pt x="73" y="13"/>
                    <a:pt x="80" y="15"/>
                  </a:cubicBezTo>
                  <a:cubicBezTo>
                    <a:pt x="64" y="9"/>
                    <a:pt x="48" y="1"/>
                    <a:pt x="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28"/>
            <p:cNvSpPr/>
            <p:nvPr/>
          </p:nvSpPr>
          <p:spPr>
            <a:xfrm>
              <a:off x="1405601" y="5290726"/>
              <a:ext cx="4944" cy="2840"/>
            </a:xfrm>
            <a:custGeom>
              <a:rect b="b" l="l" r="r" t="t"/>
              <a:pathLst>
                <a:path extrusionOk="0" h="27" w="28">
                  <a:moveTo>
                    <a:pt x="23" y="15"/>
                  </a:moveTo>
                  <a:lnTo>
                    <a:pt x="27" y="18"/>
                  </a:lnTo>
                  <a:cubicBezTo>
                    <a:pt x="26" y="16"/>
                    <a:pt x="24" y="15"/>
                    <a:pt x="23" y="15"/>
                  </a:cubicBezTo>
                  <a:close/>
                  <a:moveTo>
                    <a:pt x="1" y="0"/>
                  </a:moveTo>
                  <a:lnTo>
                    <a:pt x="1" y="27"/>
                  </a:lnTo>
                  <a:cubicBezTo>
                    <a:pt x="7" y="21"/>
                    <a:pt x="13" y="14"/>
                    <a:pt x="20" y="14"/>
                  </a:cubicBezTo>
                  <a:cubicBezTo>
                    <a:pt x="21" y="14"/>
                    <a:pt x="22" y="15"/>
                    <a:pt x="23" y="15"/>
                  </a:cubicBezTo>
                  <a:lnTo>
                    <a:pt x="23" y="15"/>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28"/>
            <p:cNvSpPr/>
            <p:nvPr/>
          </p:nvSpPr>
          <p:spPr>
            <a:xfrm>
              <a:off x="1402599" y="5289780"/>
              <a:ext cx="3178" cy="1052"/>
            </a:xfrm>
            <a:custGeom>
              <a:rect b="b" l="l" r="r" t="t"/>
              <a:pathLst>
                <a:path extrusionOk="0" h="10" w="18">
                  <a:moveTo>
                    <a:pt x="0" y="1"/>
                  </a:moveTo>
                  <a:lnTo>
                    <a:pt x="18"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28"/>
            <p:cNvSpPr/>
            <p:nvPr/>
          </p:nvSpPr>
          <p:spPr>
            <a:xfrm>
              <a:off x="1402599" y="5274001"/>
              <a:ext cx="7945" cy="3787"/>
            </a:xfrm>
            <a:custGeom>
              <a:rect b="b" l="l" r="r" t="t"/>
              <a:pathLst>
                <a:path extrusionOk="0" h="36" w="45">
                  <a:moveTo>
                    <a:pt x="9" y="0"/>
                  </a:moveTo>
                  <a:cubicBezTo>
                    <a:pt x="0" y="9"/>
                    <a:pt x="0" y="27"/>
                    <a:pt x="9" y="36"/>
                  </a:cubicBezTo>
                  <a:cubicBezTo>
                    <a:pt x="18" y="36"/>
                    <a:pt x="44" y="36"/>
                    <a:pt x="36" y="27"/>
                  </a:cubicBezTo>
                  <a:cubicBezTo>
                    <a:pt x="18"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28"/>
            <p:cNvSpPr/>
            <p:nvPr/>
          </p:nvSpPr>
          <p:spPr>
            <a:xfrm>
              <a:off x="1408779" y="5281470"/>
              <a:ext cx="1766" cy="105"/>
            </a:xfrm>
            <a:custGeom>
              <a:rect b="b" l="l" r="r" t="t"/>
              <a:pathLst>
                <a:path extrusionOk="0" h="1" w="10">
                  <a:moveTo>
                    <a:pt x="9" y="0"/>
                  </a:moveTo>
                  <a:lnTo>
                    <a:pt x="1" y="0"/>
                  </a:lnTo>
                  <a:cubicBezTo>
                    <a:pt x="1" y="0"/>
                    <a:pt x="1"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28"/>
            <p:cNvSpPr/>
            <p:nvPr/>
          </p:nvSpPr>
          <p:spPr>
            <a:xfrm>
              <a:off x="1394831" y="5261905"/>
              <a:ext cx="1589" cy="1052"/>
            </a:xfrm>
            <a:custGeom>
              <a:rect b="b" l="l" r="r" t="t"/>
              <a:pathLst>
                <a:path extrusionOk="0" h="10" w="9">
                  <a:moveTo>
                    <a:pt x="9" y="1"/>
                  </a:moveTo>
                  <a:lnTo>
                    <a:pt x="0" y="9"/>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28"/>
            <p:cNvSpPr/>
            <p:nvPr/>
          </p:nvSpPr>
          <p:spPr>
            <a:xfrm>
              <a:off x="1402599" y="5277683"/>
              <a:ext cx="3178" cy="2945"/>
            </a:xfrm>
            <a:custGeom>
              <a:rect b="b" l="l" r="r" t="t"/>
              <a:pathLst>
                <a:path extrusionOk="0" h="28" w="18">
                  <a:moveTo>
                    <a:pt x="9" y="1"/>
                  </a:moveTo>
                  <a:cubicBezTo>
                    <a:pt x="0" y="1"/>
                    <a:pt x="0" y="10"/>
                    <a:pt x="0" y="10"/>
                  </a:cubicBezTo>
                  <a:cubicBezTo>
                    <a:pt x="0" y="18"/>
                    <a:pt x="9" y="18"/>
                    <a:pt x="18" y="27"/>
                  </a:cubicBezTo>
                  <a:cubicBezTo>
                    <a:pt x="18" y="18"/>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28"/>
            <p:cNvSpPr/>
            <p:nvPr/>
          </p:nvSpPr>
          <p:spPr>
            <a:xfrm>
              <a:off x="1405601" y="5268426"/>
              <a:ext cx="3355" cy="2840"/>
            </a:xfrm>
            <a:custGeom>
              <a:rect b="b" l="l" r="r" t="t"/>
              <a:pathLst>
                <a:path extrusionOk="0" h="27" w="19">
                  <a:moveTo>
                    <a:pt x="10" y="0"/>
                  </a:moveTo>
                  <a:cubicBezTo>
                    <a:pt x="1" y="9"/>
                    <a:pt x="1" y="18"/>
                    <a:pt x="1" y="27"/>
                  </a:cubicBezTo>
                  <a:cubicBezTo>
                    <a:pt x="10" y="18"/>
                    <a:pt x="19"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28"/>
            <p:cNvSpPr/>
            <p:nvPr/>
          </p:nvSpPr>
          <p:spPr>
            <a:xfrm>
              <a:off x="1410368" y="5280523"/>
              <a:ext cx="1766" cy="105"/>
            </a:xfrm>
            <a:custGeom>
              <a:rect b="b" l="l" r="r" t="t"/>
              <a:pathLst>
                <a:path extrusionOk="0" h="1" w="10">
                  <a:moveTo>
                    <a:pt x="0" y="0"/>
                  </a:moveTo>
                  <a:lnTo>
                    <a:pt x="9" y="0"/>
                  </a:ln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28"/>
            <p:cNvSpPr/>
            <p:nvPr/>
          </p:nvSpPr>
          <p:spPr>
            <a:xfrm>
              <a:off x="1405601" y="5280523"/>
              <a:ext cx="4944" cy="1052"/>
            </a:xfrm>
            <a:custGeom>
              <a:rect b="b" l="l" r="r" t="t"/>
              <a:pathLst>
                <a:path extrusionOk="0" h="10" w="28">
                  <a:moveTo>
                    <a:pt x="1" y="0"/>
                  </a:moveTo>
                  <a:cubicBezTo>
                    <a:pt x="10" y="0"/>
                    <a:pt x="19" y="9"/>
                    <a:pt x="19" y="9"/>
                  </a:cubicBezTo>
                  <a:cubicBezTo>
                    <a:pt x="27" y="9"/>
                    <a:pt x="27"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28"/>
            <p:cNvSpPr/>
            <p:nvPr/>
          </p:nvSpPr>
          <p:spPr>
            <a:xfrm>
              <a:off x="1355812" y="5261905"/>
              <a:ext cx="39196" cy="9467"/>
            </a:xfrm>
            <a:custGeom>
              <a:rect b="b" l="l" r="r" t="t"/>
              <a:pathLst>
                <a:path extrusionOk="0" h="90" w="222">
                  <a:moveTo>
                    <a:pt x="168" y="1"/>
                  </a:moveTo>
                  <a:cubicBezTo>
                    <a:pt x="160" y="17"/>
                    <a:pt x="152" y="55"/>
                    <a:pt x="124" y="55"/>
                  </a:cubicBezTo>
                  <a:cubicBezTo>
                    <a:pt x="121" y="55"/>
                    <a:pt x="118" y="54"/>
                    <a:pt x="115" y="54"/>
                  </a:cubicBezTo>
                  <a:cubicBezTo>
                    <a:pt x="89" y="36"/>
                    <a:pt x="115" y="27"/>
                    <a:pt x="133" y="9"/>
                  </a:cubicBezTo>
                  <a:lnTo>
                    <a:pt x="133" y="9"/>
                  </a:lnTo>
                  <a:cubicBezTo>
                    <a:pt x="122" y="18"/>
                    <a:pt x="111" y="20"/>
                    <a:pt x="99" y="20"/>
                  </a:cubicBezTo>
                  <a:cubicBezTo>
                    <a:pt x="85" y="20"/>
                    <a:pt x="71" y="17"/>
                    <a:pt x="54" y="17"/>
                  </a:cubicBezTo>
                  <a:cubicBezTo>
                    <a:pt x="40" y="17"/>
                    <a:pt x="26" y="19"/>
                    <a:pt x="9" y="27"/>
                  </a:cubicBezTo>
                  <a:lnTo>
                    <a:pt x="36" y="45"/>
                  </a:lnTo>
                  <a:cubicBezTo>
                    <a:pt x="27" y="45"/>
                    <a:pt x="9" y="45"/>
                    <a:pt x="0" y="54"/>
                  </a:cubicBezTo>
                  <a:cubicBezTo>
                    <a:pt x="9" y="52"/>
                    <a:pt x="17" y="50"/>
                    <a:pt x="25" y="50"/>
                  </a:cubicBezTo>
                  <a:cubicBezTo>
                    <a:pt x="49" y="50"/>
                    <a:pt x="65" y="62"/>
                    <a:pt x="45" y="89"/>
                  </a:cubicBezTo>
                  <a:cubicBezTo>
                    <a:pt x="47" y="90"/>
                    <a:pt x="50" y="90"/>
                    <a:pt x="53" y="90"/>
                  </a:cubicBezTo>
                  <a:cubicBezTo>
                    <a:pt x="94" y="90"/>
                    <a:pt x="180" y="42"/>
                    <a:pt x="221" y="9"/>
                  </a:cubicBezTo>
                  <a:cubicBezTo>
                    <a:pt x="217" y="9"/>
                    <a:pt x="210" y="12"/>
                    <a:pt x="201" y="12"/>
                  </a:cubicBezTo>
                  <a:cubicBezTo>
                    <a:pt x="192" y="12"/>
                    <a:pt x="181" y="9"/>
                    <a:pt x="1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28"/>
            <p:cNvSpPr/>
            <p:nvPr/>
          </p:nvSpPr>
          <p:spPr>
            <a:xfrm>
              <a:off x="1396243" y="5261905"/>
              <a:ext cx="8122" cy="5680"/>
            </a:xfrm>
            <a:custGeom>
              <a:rect b="b" l="l" r="r" t="t"/>
              <a:pathLst>
                <a:path extrusionOk="0" h="54" w="46">
                  <a:moveTo>
                    <a:pt x="1" y="1"/>
                  </a:moveTo>
                  <a:lnTo>
                    <a:pt x="10" y="45"/>
                  </a:lnTo>
                  <a:lnTo>
                    <a:pt x="10" y="54"/>
                  </a:lnTo>
                  <a:cubicBezTo>
                    <a:pt x="19" y="45"/>
                    <a:pt x="27" y="27"/>
                    <a:pt x="45" y="9"/>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28"/>
            <p:cNvSpPr/>
            <p:nvPr/>
          </p:nvSpPr>
          <p:spPr>
            <a:xfrm>
              <a:off x="1385473" y="5267480"/>
              <a:ext cx="20304" cy="7574"/>
            </a:xfrm>
            <a:custGeom>
              <a:rect b="b" l="l" r="r" t="t"/>
              <a:pathLst>
                <a:path extrusionOk="0" h="72" w="115">
                  <a:moveTo>
                    <a:pt x="71" y="1"/>
                  </a:moveTo>
                  <a:cubicBezTo>
                    <a:pt x="71" y="9"/>
                    <a:pt x="80" y="18"/>
                    <a:pt x="88" y="36"/>
                  </a:cubicBezTo>
                  <a:cubicBezTo>
                    <a:pt x="91" y="33"/>
                    <a:pt x="93" y="32"/>
                    <a:pt x="95" y="32"/>
                  </a:cubicBezTo>
                  <a:cubicBezTo>
                    <a:pt x="98" y="32"/>
                    <a:pt x="100" y="36"/>
                    <a:pt x="106" y="36"/>
                  </a:cubicBezTo>
                  <a:lnTo>
                    <a:pt x="71" y="1"/>
                  </a:lnTo>
                  <a:close/>
                  <a:moveTo>
                    <a:pt x="115" y="27"/>
                  </a:moveTo>
                  <a:lnTo>
                    <a:pt x="106" y="36"/>
                  </a:lnTo>
                  <a:lnTo>
                    <a:pt x="88" y="36"/>
                  </a:lnTo>
                  <a:cubicBezTo>
                    <a:pt x="97" y="45"/>
                    <a:pt x="97" y="54"/>
                    <a:pt x="106" y="62"/>
                  </a:cubicBezTo>
                  <a:cubicBezTo>
                    <a:pt x="106" y="54"/>
                    <a:pt x="106" y="45"/>
                    <a:pt x="115" y="27"/>
                  </a:cubicBezTo>
                  <a:close/>
                  <a:moveTo>
                    <a:pt x="88" y="36"/>
                  </a:moveTo>
                  <a:lnTo>
                    <a:pt x="88" y="36"/>
                  </a:lnTo>
                  <a:cubicBezTo>
                    <a:pt x="80" y="38"/>
                    <a:pt x="72" y="39"/>
                    <a:pt x="65" y="39"/>
                  </a:cubicBezTo>
                  <a:cubicBezTo>
                    <a:pt x="58" y="39"/>
                    <a:pt x="51" y="38"/>
                    <a:pt x="44" y="38"/>
                  </a:cubicBezTo>
                  <a:cubicBezTo>
                    <a:pt x="31" y="38"/>
                    <a:pt x="18" y="40"/>
                    <a:pt x="0" y="54"/>
                  </a:cubicBezTo>
                  <a:cubicBezTo>
                    <a:pt x="5" y="67"/>
                    <a:pt x="13" y="69"/>
                    <a:pt x="23" y="69"/>
                  </a:cubicBezTo>
                  <a:cubicBezTo>
                    <a:pt x="28" y="69"/>
                    <a:pt x="34" y="69"/>
                    <a:pt x="39" y="69"/>
                  </a:cubicBezTo>
                  <a:cubicBezTo>
                    <a:pt x="44" y="69"/>
                    <a:pt x="49" y="69"/>
                    <a:pt x="53" y="71"/>
                  </a:cubicBezTo>
                  <a:cubicBezTo>
                    <a:pt x="47" y="59"/>
                    <a:pt x="48" y="56"/>
                    <a:pt x="53" y="56"/>
                  </a:cubicBezTo>
                  <a:cubicBezTo>
                    <a:pt x="57" y="56"/>
                    <a:pt x="61" y="57"/>
                    <a:pt x="67" y="57"/>
                  </a:cubicBezTo>
                  <a:cubicBezTo>
                    <a:pt x="75" y="57"/>
                    <a:pt x="85" y="54"/>
                    <a:pt x="88"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28"/>
            <p:cNvSpPr/>
            <p:nvPr/>
          </p:nvSpPr>
          <p:spPr>
            <a:xfrm>
              <a:off x="1382295" y="5299036"/>
              <a:ext cx="1766" cy="105"/>
            </a:xfrm>
            <a:custGeom>
              <a:rect b="b" l="l" r="r" t="t"/>
              <a:pathLst>
                <a:path extrusionOk="0" h="1" w="10">
                  <a:moveTo>
                    <a:pt x="0" y="1"/>
                  </a:moveTo>
                  <a:cubicBezTo>
                    <a:pt x="0" y="1"/>
                    <a:pt x="9" y="1"/>
                    <a:pt x="9" y="1"/>
                  </a:cubicBez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28"/>
            <p:cNvSpPr/>
            <p:nvPr/>
          </p:nvSpPr>
          <p:spPr>
            <a:xfrm>
              <a:off x="1383884" y="5291673"/>
              <a:ext cx="15714" cy="7784"/>
            </a:xfrm>
            <a:custGeom>
              <a:rect b="b" l="l" r="r" t="t"/>
              <a:pathLst>
                <a:path extrusionOk="0" h="74" w="89">
                  <a:moveTo>
                    <a:pt x="89" y="0"/>
                  </a:moveTo>
                  <a:cubicBezTo>
                    <a:pt x="86" y="0"/>
                    <a:pt x="80" y="4"/>
                    <a:pt x="74" y="9"/>
                  </a:cubicBezTo>
                  <a:lnTo>
                    <a:pt x="74" y="9"/>
                  </a:lnTo>
                  <a:cubicBezTo>
                    <a:pt x="79" y="7"/>
                    <a:pt x="84" y="4"/>
                    <a:pt x="89" y="0"/>
                  </a:cubicBezTo>
                  <a:close/>
                  <a:moveTo>
                    <a:pt x="74" y="9"/>
                  </a:moveTo>
                  <a:lnTo>
                    <a:pt x="74" y="9"/>
                  </a:lnTo>
                  <a:cubicBezTo>
                    <a:pt x="52" y="22"/>
                    <a:pt x="31" y="32"/>
                    <a:pt x="9" y="53"/>
                  </a:cubicBezTo>
                  <a:cubicBezTo>
                    <a:pt x="18" y="53"/>
                    <a:pt x="27" y="53"/>
                    <a:pt x="27" y="62"/>
                  </a:cubicBezTo>
                  <a:cubicBezTo>
                    <a:pt x="22" y="66"/>
                    <a:pt x="18" y="66"/>
                    <a:pt x="14" y="66"/>
                  </a:cubicBezTo>
                  <a:cubicBezTo>
                    <a:pt x="9" y="66"/>
                    <a:pt x="5" y="66"/>
                    <a:pt x="0" y="71"/>
                  </a:cubicBezTo>
                  <a:cubicBezTo>
                    <a:pt x="5" y="71"/>
                    <a:pt x="14" y="73"/>
                    <a:pt x="22" y="73"/>
                  </a:cubicBezTo>
                  <a:cubicBezTo>
                    <a:pt x="31" y="73"/>
                    <a:pt x="40" y="71"/>
                    <a:pt x="44" y="62"/>
                  </a:cubicBezTo>
                  <a:lnTo>
                    <a:pt x="36" y="53"/>
                  </a:lnTo>
                  <a:cubicBezTo>
                    <a:pt x="42" y="41"/>
                    <a:pt x="60" y="21"/>
                    <a:pt x="7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28"/>
            <p:cNvSpPr/>
            <p:nvPr/>
          </p:nvSpPr>
          <p:spPr>
            <a:xfrm>
              <a:off x="1382295" y="5281470"/>
              <a:ext cx="9534" cy="3787"/>
            </a:xfrm>
            <a:custGeom>
              <a:rect b="b" l="l" r="r" t="t"/>
              <a:pathLst>
                <a:path extrusionOk="0" h="36" w="54">
                  <a:moveTo>
                    <a:pt x="27" y="0"/>
                  </a:moveTo>
                  <a:lnTo>
                    <a:pt x="0" y="27"/>
                  </a:lnTo>
                  <a:lnTo>
                    <a:pt x="18" y="18"/>
                  </a:lnTo>
                  <a:cubicBezTo>
                    <a:pt x="18" y="31"/>
                    <a:pt x="25" y="35"/>
                    <a:pt x="32" y="35"/>
                  </a:cubicBezTo>
                  <a:cubicBezTo>
                    <a:pt x="40" y="35"/>
                    <a:pt x="49" y="31"/>
                    <a:pt x="53" y="27"/>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28"/>
            <p:cNvSpPr/>
            <p:nvPr/>
          </p:nvSpPr>
          <p:spPr>
            <a:xfrm>
              <a:off x="1394831" y="5260011"/>
              <a:ext cx="10947" cy="1052"/>
            </a:xfrm>
            <a:custGeom>
              <a:rect b="b" l="l" r="r" t="t"/>
              <a:pathLst>
                <a:path extrusionOk="0" h="10" w="62">
                  <a:moveTo>
                    <a:pt x="0" y="1"/>
                  </a:moveTo>
                  <a:lnTo>
                    <a:pt x="27" y="10"/>
                  </a:lnTo>
                  <a:lnTo>
                    <a:pt x="6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28"/>
            <p:cNvSpPr/>
            <p:nvPr/>
          </p:nvSpPr>
          <p:spPr>
            <a:xfrm>
              <a:off x="1394831" y="5255383"/>
              <a:ext cx="6356" cy="1052"/>
            </a:xfrm>
            <a:custGeom>
              <a:rect b="b" l="l" r="r" t="t"/>
              <a:pathLst>
                <a:path extrusionOk="0" h="10" w="36">
                  <a:moveTo>
                    <a:pt x="9" y="1"/>
                  </a:moveTo>
                  <a:lnTo>
                    <a:pt x="0" y="10"/>
                  </a:lnTo>
                  <a:lnTo>
                    <a:pt x="3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28"/>
            <p:cNvSpPr/>
            <p:nvPr/>
          </p:nvSpPr>
          <p:spPr>
            <a:xfrm>
              <a:off x="1076675" y="5142095"/>
              <a:ext cx="177" cy="1052"/>
            </a:xfrm>
            <a:custGeom>
              <a:rect b="b" l="l" r="r" t="t"/>
              <a:pathLst>
                <a:path extrusionOk="0" h="10" w="1">
                  <a:moveTo>
                    <a:pt x="1" y="1"/>
                  </a:moveTo>
                  <a:lnTo>
                    <a:pt x="1" y="9"/>
                  </a:lnTo>
                  <a:cubicBezTo>
                    <a:pt x="1" y="9"/>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28"/>
            <p:cNvSpPr/>
            <p:nvPr/>
          </p:nvSpPr>
          <p:spPr>
            <a:xfrm>
              <a:off x="1086033" y="5138414"/>
              <a:ext cx="177" cy="1893"/>
            </a:xfrm>
            <a:custGeom>
              <a:rect b="b" l="l" r="r" t="t"/>
              <a:pathLst>
                <a:path extrusionOk="0" h="18" w="1">
                  <a:moveTo>
                    <a:pt x="1" y="18"/>
                  </a:moveTo>
                  <a:lnTo>
                    <a:pt x="1" y="0"/>
                  </a:lnTo>
                  <a:cubicBezTo>
                    <a:pt x="1" y="9"/>
                    <a:pt x="1" y="18"/>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28"/>
            <p:cNvSpPr/>
            <p:nvPr/>
          </p:nvSpPr>
          <p:spPr>
            <a:xfrm>
              <a:off x="1319971" y="5141569"/>
              <a:ext cx="8828" cy="5259"/>
            </a:xfrm>
            <a:custGeom>
              <a:rect b="b" l="l" r="r" t="t"/>
              <a:pathLst>
                <a:path extrusionOk="0" h="50" w="50">
                  <a:moveTo>
                    <a:pt x="40" y="1"/>
                  </a:moveTo>
                  <a:cubicBezTo>
                    <a:pt x="38" y="1"/>
                    <a:pt x="33" y="2"/>
                    <a:pt x="27" y="6"/>
                  </a:cubicBezTo>
                  <a:lnTo>
                    <a:pt x="0" y="23"/>
                  </a:lnTo>
                  <a:cubicBezTo>
                    <a:pt x="9" y="32"/>
                    <a:pt x="9" y="41"/>
                    <a:pt x="0" y="50"/>
                  </a:cubicBezTo>
                  <a:cubicBezTo>
                    <a:pt x="22" y="28"/>
                    <a:pt x="49" y="1"/>
                    <a:pt x="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28"/>
            <p:cNvSpPr/>
            <p:nvPr/>
          </p:nvSpPr>
          <p:spPr>
            <a:xfrm>
              <a:off x="1181197" y="5114221"/>
              <a:ext cx="1766" cy="3892"/>
            </a:xfrm>
            <a:custGeom>
              <a:rect b="b" l="l" r="r" t="t"/>
              <a:pathLst>
                <a:path extrusionOk="0" h="37" w="10">
                  <a:moveTo>
                    <a:pt x="9" y="1"/>
                  </a:moveTo>
                  <a:lnTo>
                    <a:pt x="0" y="27"/>
                  </a:lnTo>
                  <a:lnTo>
                    <a:pt x="0" y="36"/>
                  </a:lnTo>
                  <a:cubicBezTo>
                    <a:pt x="0" y="27"/>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28"/>
            <p:cNvSpPr/>
            <p:nvPr/>
          </p:nvSpPr>
          <p:spPr>
            <a:xfrm>
              <a:off x="1173428" y="5129999"/>
              <a:ext cx="3178" cy="2945"/>
            </a:xfrm>
            <a:custGeom>
              <a:rect b="b" l="l" r="r" t="t"/>
              <a:pathLst>
                <a:path extrusionOk="0" h="28" w="18">
                  <a:moveTo>
                    <a:pt x="0" y="1"/>
                  </a:moveTo>
                  <a:cubicBezTo>
                    <a:pt x="0" y="10"/>
                    <a:pt x="9" y="18"/>
                    <a:pt x="18"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28"/>
            <p:cNvSpPr/>
            <p:nvPr/>
          </p:nvSpPr>
          <p:spPr>
            <a:xfrm>
              <a:off x="1036244" y="5165342"/>
              <a:ext cx="6356" cy="3787"/>
            </a:xfrm>
            <a:custGeom>
              <a:rect b="b" l="l" r="r" t="t"/>
              <a:pathLst>
                <a:path extrusionOk="0" h="36" w="36">
                  <a:moveTo>
                    <a:pt x="0" y="0"/>
                  </a:moveTo>
                  <a:lnTo>
                    <a:pt x="27" y="36"/>
                  </a:lnTo>
                  <a:cubicBezTo>
                    <a:pt x="36" y="27"/>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28"/>
            <p:cNvSpPr/>
            <p:nvPr/>
          </p:nvSpPr>
          <p:spPr>
            <a:xfrm>
              <a:off x="1358460" y="5207102"/>
              <a:ext cx="5297" cy="4944"/>
            </a:xfrm>
            <a:custGeom>
              <a:rect b="b" l="l" r="r" t="t"/>
              <a:pathLst>
                <a:path extrusionOk="0" h="47" w="30">
                  <a:moveTo>
                    <a:pt x="30" y="1"/>
                  </a:moveTo>
                  <a:lnTo>
                    <a:pt x="30" y="1"/>
                  </a:lnTo>
                  <a:cubicBezTo>
                    <a:pt x="22" y="24"/>
                    <a:pt x="1" y="47"/>
                    <a:pt x="13" y="47"/>
                  </a:cubicBezTo>
                  <a:cubicBezTo>
                    <a:pt x="15" y="47"/>
                    <a:pt x="17" y="46"/>
                    <a:pt x="21" y="45"/>
                  </a:cubicBezTo>
                  <a:cubicBezTo>
                    <a:pt x="30" y="27"/>
                    <a:pt x="30" y="10"/>
                    <a:pt x="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28"/>
            <p:cNvSpPr/>
            <p:nvPr/>
          </p:nvSpPr>
          <p:spPr>
            <a:xfrm>
              <a:off x="1053370" y="5104017"/>
              <a:ext cx="1766" cy="2945"/>
            </a:xfrm>
            <a:custGeom>
              <a:rect b="b" l="l" r="r" t="t"/>
              <a:pathLst>
                <a:path extrusionOk="0" h="28" w="10">
                  <a:moveTo>
                    <a:pt x="0" y="1"/>
                  </a:moveTo>
                  <a:cubicBezTo>
                    <a:pt x="0" y="9"/>
                    <a:pt x="0" y="18"/>
                    <a:pt x="0" y="27"/>
                  </a:cubicBez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28"/>
            <p:cNvSpPr/>
            <p:nvPr/>
          </p:nvSpPr>
          <p:spPr>
            <a:xfrm>
              <a:off x="1360402" y="5203420"/>
              <a:ext cx="6533" cy="3787"/>
            </a:xfrm>
            <a:custGeom>
              <a:rect b="b" l="l" r="r" t="t"/>
              <a:pathLst>
                <a:path extrusionOk="0" h="36" w="37">
                  <a:moveTo>
                    <a:pt x="10" y="0"/>
                  </a:moveTo>
                  <a:cubicBezTo>
                    <a:pt x="1" y="9"/>
                    <a:pt x="1" y="9"/>
                    <a:pt x="1" y="18"/>
                  </a:cubicBezTo>
                  <a:cubicBezTo>
                    <a:pt x="10" y="18"/>
                    <a:pt x="19" y="27"/>
                    <a:pt x="19" y="36"/>
                  </a:cubicBezTo>
                  <a:cubicBezTo>
                    <a:pt x="27" y="27"/>
                    <a:pt x="36"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28"/>
            <p:cNvSpPr/>
            <p:nvPr/>
          </p:nvSpPr>
          <p:spPr>
            <a:xfrm>
              <a:off x="937901" y="5293461"/>
              <a:ext cx="177" cy="105"/>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28"/>
            <p:cNvSpPr/>
            <p:nvPr/>
          </p:nvSpPr>
          <p:spPr>
            <a:xfrm>
              <a:off x="866219" y="5332486"/>
              <a:ext cx="1766" cy="1999"/>
            </a:xfrm>
            <a:custGeom>
              <a:rect b="b" l="l" r="r" t="t"/>
              <a:pathLst>
                <a:path extrusionOk="0" h="19" w="10">
                  <a:moveTo>
                    <a:pt x="10" y="18"/>
                  </a:moveTo>
                  <a:cubicBezTo>
                    <a:pt x="1" y="10"/>
                    <a:pt x="1" y="1"/>
                    <a:pt x="1" y="1"/>
                  </a:cubicBezTo>
                  <a:cubicBezTo>
                    <a:pt x="1" y="1"/>
                    <a:pt x="1" y="10"/>
                    <a:pt x="1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28"/>
            <p:cNvSpPr/>
            <p:nvPr/>
          </p:nvSpPr>
          <p:spPr>
            <a:xfrm>
              <a:off x="1385473" y="5237817"/>
              <a:ext cx="1412" cy="421"/>
            </a:xfrm>
            <a:custGeom>
              <a:rect b="b" l="l" r="r" t="t"/>
              <a:pathLst>
                <a:path extrusionOk="0" h="4" w="8">
                  <a:moveTo>
                    <a:pt x="0" y="0"/>
                  </a:moveTo>
                  <a:cubicBezTo>
                    <a:pt x="3" y="3"/>
                    <a:pt x="5" y="4"/>
                    <a:pt x="6" y="4"/>
                  </a:cubicBezTo>
                  <a:cubicBezTo>
                    <a:pt x="8" y="4"/>
                    <a:pt x="6"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28"/>
            <p:cNvSpPr/>
            <p:nvPr/>
          </p:nvSpPr>
          <p:spPr>
            <a:xfrm>
              <a:off x="1361991" y="5248020"/>
              <a:ext cx="3355" cy="1052"/>
            </a:xfrm>
            <a:custGeom>
              <a:rect b="b" l="l" r="r" t="t"/>
              <a:pathLst>
                <a:path extrusionOk="0" h="10" w="19">
                  <a:moveTo>
                    <a:pt x="18" y="0"/>
                  </a:moveTo>
                  <a:cubicBezTo>
                    <a:pt x="18" y="0"/>
                    <a:pt x="10" y="0"/>
                    <a:pt x="1" y="9"/>
                  </a:cubicBezTo>
                  <a:cubicBezTo>
                    <a:pt x="10"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28"/>
            <p:cNvSpPr/>
            <p:nvPr/>
          </p:nvSpPr>
          <p:spPr>
            <a:xfrm>
              <a:off x="1316792" y="5203420"/>
              <a:ext cx="1766" cy="105"/>
            </a:xfrm>
            <a:custGeom>
              <a:rect b="b" l="l" r="r" t="t"/>
              <a:pathLst>
                <a:path extrusionOk="0" h="1" w="10">
                  <a:moveTo>
                    <a:pt x="9" y="0"/>
                  </a:moveTo>
                  <a:lnTo>
                    <a:pt x="9" y="0"/>
                  </a:lnTo>
                  <a:cubicBezTo>
                    <a:pt x="1" y="0"/>
                    <a:pt x="1"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28"/>
            <p:cNvSpPr/>
            <p:nvPr/>
          </p:nvSpPr>
          <p:spPr>
            <a:xfrm>
              <a:off x="1383884" y="5238658"/>
              <a:ext cx="1766" cy="1999"/>
            </a:xfrm>
            <a:custGeom>
              <a:rect b="b" l="l" r="r" t="t"/>
              <a:pathLst>
                <a:path extrusionOk="0" h="19" w="10">
                  <a:moveTo>
                    <a:pt x="9" y="1"/>
                  </a:moveTo>
                  <a:cubicBezTo>
                    <a:pt x="9" y="1"/>
                    <a:pt x="0" y="10"/>
                    <a:pt x="0" y="19"/>
                  </a:cubicBezTo>
                  <a:cubicBezTo>
                    <a:pt x="9"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28"/>
            <p:cNvSpPr/>
            <p:nvPr/>
          </p:nvSpPr>
          <p:spPr>
            <a:xfrm>
              <a:off x="1386886" y="5239605"/>
              <a:ext cx="1589" cy="526"/>
            </a:xfrm>
            <a:custGeom>
              <a:rect b="b" l="l" r="r" t="t"/>
              <a:pathLst>
                <a:path extrusionOk="0" h="5" w="9">
                  <a:moveTo>
                    <a:pt x="1" y="1"/>
                  </a:moveTo>
                  <a:cubicBezTo>
                    <a:pt x="4" y="4"/>
                    <a:pt x="6" y="5"/>
                    <a:pt x="7" y="5"/>
                  </a:cubicBezTo>
                  <a:cubicBezTo>
                    <a:pt x="9" y="5"/>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28"/>
            <p:cNvSpPr/>
            <p:nvPr/>
          </p:nvSpPr>
          <p:spPr>
            <a:xfrm>
              <a:off x="1385473" y="5236870"/>
              <a:ext cx="177" cy="1893"/>
            </a:xfrm>
            <a:custGeom>
              <a:rect b="b" l="l" r="r" t="t"/>
              <a:pathLst>
                <a:path extrusionOk="0" h="18" w="1">
                  <a:moveTo>
                    <a:pt x="0" y="0"/>
                  </a:moveTo>
                  <a:cubicBezTo>
                    <a:pt x="0" y="0"/>
                    <a:pt x="0" y="9"/>
                    <a:pt x="0" y="18"/>
                  </a:cubicBezTo>
                  <a:cubicBezTo>
                    <a:pt x="0" y="9"/>
                    <a:pt x="0" y="9"/>
                    <a:pt x="0" y="9"/>
                  </a:cubicBezTo>
                  <a:cubicBezTo>
                    <a:pt x="0"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28"/>
            <p:cNvSpPr/>
            <p:nvPr/>
          </p:nvSpPr>
          <p:spPr>
            <a:xfrm>
              <a:off x="961384" y="5214570"/>
              <a:ext cx="1412" cy="1157"/>
            </a:xfrm>
            <a:custGeom>
              <a:rect b="b" l="l" r="r" t="t"/>
              <a:pathLst>
                <a:path extrusionOk="0" h="11" w="8">
                  <a:moveTo>
                    <a:pt x="0" y="0"/>
                  </a:moveTo>
                  <a:lnTo>
                    <a:pt x="0" y="0"/>
                  </a:lnTo>
                  <a:cubicBezTo>
                    <a:pt x="4" y="8"/>
                    <a:pt x="6" y="11"/>
                    <a:pt x="7" y="11"/>
                  </a:cubicBezTo>
                  <a:cubicBezTo>
                    <a:pt x="8" y="11"/>
                    <a:pt x="6" y="5"/>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28"/>
            <p:cNvSpPr/>
            <p:nvPr/>
          </p:nvSpPr>
          <p:spPr>
            <a:xfrm>
              <a:off x="1241932" y="5144935"/>
              <a:ext cx="177" cy="947"/>
            </a:xfrm>
            <a:custGeom>
              <a:rect b="b" l="l" r="r" t="t"/>
              <a:pathLst>
                <a:path extrusionOk="0" h="9" w="1">
                  <a:moveTo>
                    <a:pt x="1" y="9"/>
                  </a:moveTo>
                  <a:lnTo>
                    <a:pt x="1"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28"/>
            <p:cNvSpPr/>
            <p:nvPr/>
          </p:nvSpPr>
          <p:spPr>
            <a:xfrm>
              <a:off x="1235753" y="5137467"/>
              <a:ext cx="18892" cy="8415"/>
            </a:xfrm>
            <a:custGeom>
              <a:rect b="b" l="l" r="r" t="t"/>
              <a:pathLst>
                <a:path extrusionOk="0" h="80" w="107">
                  <a:moveTo>
                    <a:pt x="106" y="0"/>
                  </a:moveTo>
                  <a:lnTo>
                    <a:pt x="106" y="0"/>
                  </a:lnTo>
                  <a:cubicBezTo>
                    <a:pt x="71" y="27"/>
                    <a:pt x="36" y="53"/>
                    <a:pt x="0" y="80"/>
                  </a:cubicBezTo>
                  <a:cubicBezTo>
                    <a:pt x="18" y="67"/>
                    <a:pt x="29" y="62"/>
                    <a:pt x="35" y="62"/>
                  </a:cubicBezTo>
                  <a:cubicBezTo>
                    <a:pt x="40" y="62"/>
                    <a:pt x="40" y="67"/>
                    <a:pt x="36" y="71"/>
                  </a:cubicBezTo>
                  <a:lnTo>
                    <a:pt x="10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28"/>
            <p:cNvSpPr/>
            <p:nvPr/>
          </p:nvSpPr>
          <p:spPr>
            <a:xfrm>
              <a:off x="861629" y="5090764"/>
              <a:ext cx="533380" cy="253923"/>
            </a:xfrm>
            <a:custGeom>
              <a:rect b="b" l="l" r="r" t="t"/>
              <a:pathLst>
                <a:path extrusionOk="0" h="2414" w="3021">
                  <a:moveTo>
                    <a:pt x="1828" y="321"/>
                  </a:moveTo>
                  <a:cubicBezTo>
                    <a:pt x="1837" y="321"/>
                    <a:pt x="1846" y="321"/>
                    <a:pt x="1855" y="330"/>
                  </a:cubicBezTo>
                  <a:cubicBezTo>
                    <a:pt x="1851" y="336"/>
                    <a:pt x="1848" y="339"/>
                    <a:pt x="1844" y="339"/>
                  </a:cubicBezTo>
                  <a:cubicBezTo>
                    <a:pt x="1839" y="339"/>
                    <a:pt x="1834" y="332"/>
                    <a:pt x="1828" y="321"/>
                  </a:cubicBezTo>
                  <a:close/>
                  <a:moveTo>
                    <a:pt x="1351" y="427"/>
                  </a:moveTo>
                  <a:cubicBezTo>
                    <a:pt x="1351" y="429"/>
                    <a:pt x="1350" y="431"/>
                    <a:pt x="1350" y="434"/>
                  </a:cubicBezTo>
                  <a:lnTo>
                    <a:pt x="1350" y="434"/>
                  </a:lnTo>
                  <a:cubicBezTo>
                    <a:pt x="1351" y="431"/>
                    <a:pt x="1351" y="429"/>
                    <a:pt x="1351" y="427"/>
                  </a:cubicBezTo>
                  <a:close/>
                  <a:moveTo>
                    <a:pt x="1243" y="466"/>
                  </a:moveTo>
                  <a:lnTo>
                    <a:pt x="1243" y="466"/>
                  </a:lnTo>
                  <a:cubicBezTo>
                    <a:pt x="1240" y="467"/>
                    <a:pt x="1238" y="469"/>
                    <a:pt x="1237" y="471"/>
                  </a:cubicBezTo>
                  <a:cubicBezTo>
                    <a:pt x="1240" y="471"/>
                    <a:pt x="1242" y="469"/>
                    <a:pt x="1243" y="466"/>
                  </a:cubicBezTo>
                  <a:close/>
                  <a:moveTo>
                    <a:pt x="2192" y="565"/>
                  </a:moveTo>
                  <a:cubicBezTo>
                    <a:pt x="2191" y="566"/>
                    <a:pt x="2191" y="567"/>
                    <a:pt x="2190" y="568"/>
                  </a:cubicBezTo>
                  <a:cubicBezTo>
                    <a:pt x="2191" y="567"/>
                    <a:pt x="2192" y="566"/>
                    <a:pt x="2192" y="565"/>
                  </a:cubicBezTo>
                  <a:close/>
                  <a:moveTo>
                    <a:pt x="2217" y="762"/>
                  </a:moveTo>
                  <a:cubicBezTo>
                    <a:pt x="2217" y="763"/>
                    <a:pt x="2217" y="763"/>
                    <a:pt x="2217" y="764"/>
                  </a:cubicBezTo>
                  <a:lnTo>
                    <a:pt x="2217" y="764"/>
                  </a:lnTo>
                  <a:lnTo>
                    <a:pt x="2217" y="762"/>
                  </a:lnTo>
                  <a:close/>
                  <a:moveTo>
                    <a:pt x="918" y="810"/>
                  </a:moveTo>
                  <a:lnTo>
                    <a:pt x="919" y="815"/>
                  </a:lnTo>
                  <a:cubicBezTo>
                    <a:pt x="919" y="814"/>
                    <a:pt x="918" y="812"/>
                    <a:pt x="918" y="810"/>
                  </a:cubicBezTo>
                  <a:close/>
                  <a:moveTo>
                    <a:pt x="874" y="824"/>
                  </a:moveTo>
                  <a:lnTo>
                    <a:pt x="874" y="824"/>
                  </a:lnTo>
                  <a:cubicBezTo>
                    <a:pt x="873" y="826"/>
                    <a:pt x="872" y="828"/>
                    <a:pt x="871" y="831"/>
                  </a:cubicBezTo>
                  <a:lnTo>
                    <a:pt x="871" y="831"/>
                  </a:lnTo>
                  <a:cubicBezTo>
                    <a:pt x="873" y="830"/>
                    <a:pt x="874" y="828"/>
                    <a:pt x="874" y="824"/>
                  </a:cubicBezTo>
                  <a:close/>
                  <a:moveTo>
                    <a:pt x="769" y="1036"/>
                  </a:moveTo>
                  <a:cubicBezTo>
                    <a:pt x="768" y="1036"/>
                    <a:pt x="768" y="1037"/>
                    <a:pt x="768" y="1037"/>
                  </a:cubicBezTo>
                  <a:lnTo>
                    <a:pt x="768" y="1037"/>
                  </a:lnTo>
                  <a:cubicBezTo>
                    <a:pt x="768" y="1037"/>
                    <a:pt x="769" y="1036"/>
                    <a:pt x="769" y="1036"/>
                  </a:cubicBezTo>
                  <a:close/>
                  <a:moveTo>
                    <a:pt x="292" y="1169"/>
                  </a:moveTo>
                  <a:cubicBezTo>
                    <a:pt x="292" y="1176"/>
                    <a:pt x="290" y="1179"/>
                    <a:pt x="288" y="1179"/>
                  </a:cubicBezTo>
                  <a:cubicBezTo>
                    <a:pt x="284" y="1179"/>
                    <a:pt x="279" y="1174"/>
                    <a:pt x="274" y="1169"/>
                  </a:cubicBezTo>
                  <a:close/>
                  <a:moveTo>
                    <a:pt x="2571" y="1212"/>
                  </a:moveTo>
                  <a:cubicBezTo>
                    <a:pt x="2571" y="1212"/>
                    <a:pt x="2570" y="1213"/>
                    <a:pt x="2570" y="1213"/>
                  </a:cubicBezTo>
                  <a:cubicBezTo>
                    <a:pt x="2570" y="1213"/>
                    <a:pt x="2570" y="1213"/>
                    <a:pt x="2570" y="1213"/>
                  </a:cubicBezTo>
                  <a:lnTo>
                    <a:pt x="2570" y="1213"/>
                  </a:lnTo>
                  <a:cubicBezTo>
                    <a:pt x="2570" y="1213"/>
                    <a:pt x="2571" y="1212"/>
                    <a:pt x="2571" y="1212"/>
                  </a:cubicBezTo>
                  <a:close/>
                  <a:moveTo>
                    <a:pt x="2570" y="1213"/>
                  </a:moveTo>
                  <a:lnTo>
                    <a:pt x="2570" y="1213"/>
                  </a:lnTo>
                  <a:cubicBezTo>
                    <a:pt x="2565" y="1216"/>
                    <a:pt x="2559" y="1219"/>
                    <a:pt x="2552" y="1221"/>
                  </a:cubicBezTo>
                  <a:cubicBezTo>
                    <a:pt x="2561" y="1221"/>
                    <a:pt x="2579" y="1221"/>
                    <a:pt x="2587" y="1230"/>
                  </a:cubicBezTo>
                  <a:cubicBezTo>
                    <a:pt x="2578" y="1242"/>
                    <a:pt x="2573" y="1246"/>
                    <a:pt x="2568" y="1246"/>
                  </a:cubicBezTo>
                  <a:cubicBezTo>
                    <a:pt x="2561" y="1246"/>
                    <a:pt x="2558" y="1233"/>
                    <a:pt x="2546" y="1233"/>
                  </a:cubicBezTo>
                  <a:cubicBezTo>
                    <a:pt x="2540" y="1233"/>
                    <a:pt x="2531" y="1237"/>
                    <a:pt x="2517" y="1248"/>
                  </a:cubicBezTo>
                  <a:cubicBezTo>
                    <a:pt x="2525" y="1244"/>
                    <a:pt x="2533" y="1242"/>
                    <a:pt x="2541" y="1242"/>
                  </a:cubicBezTo>
                  <a:cubicBezTo>
                    <a:pt x="2565" y="1242"/>
                    <a:pt x="2585" y="1259"/>
                    <a:pt x="2605" y="1266"/>
                  </a:cubicBezTo>
                  <a:cubicBezTo>
                    <a:pt x="2649" y="1239"/>
                    <a:pt x="2597" y="1222"/>
                    <a:pt x="2570" y="1213"/>
                  </a:cubicBezTo>
                  <a:close/>
                  <a:moveTo>
                    <a:pt x="2903" y="1302"/>
                  </a:moveTo>
                  <a:cubicBezTo>
                    <a:pt x="2904" y="1302"/>
                    <a:pt x="2901" y="1309"/>
                    <a:pt x="2897" y="1319"/>
                  </a:cubicBezTo>
                  <a:cubicBezTo>
                    <a:pt x="2900" y="1307"/>
                    <a:pt x="2903" y="1302"/>
                    <a:pt x="2903" y="1302"/>
                  </a:cubicBezTo>
                  <a:close/>
                  <a:moveTo>
                    <a:pt x="132" y="1539"/>
                  </a:moveTo>
                  <a:cubicBezTo>
                    <a:pt x="130" y="1539"/>
                    <a:pt x="127" y="1539"/>
                    <a:pt x="124" y="1539"/>
                  </a:cubicBezTo>
                  <a:cubicBezTo>
                    <a:pt x="128" y="1539"/>
                    <a:pt x="132" y="1539"/>
                    <a:pt x="135" y="1539"/>
                  </a:cubicBezTo>
                  <a:lnTo>
                    <a:pt x="135" y="1539"/>
                  </a:lnTo>
                  <a:cubicBezTo>
                    <a:pt x="134" y="1539"/>
                    <a:pt x="133" y="1539"/>
                    <a:pt x="132" y="1539"/>
                  </a:cubicBezTo>
                  <a:close/>
                  <a:moveTo>
                    <a:pt x="1337" y="0"/>
                  </a:moveTo>
                  <a:cubicBezTo>
                    <a:pt x="1318" y="0"/>
                    <a:pt x="1354" y="68"/>
                    <a:pt x="1325" y="82"/>
                  </a:cubicBezTo>
                  <a:cubicBezTo>
                    <a:pt x="1316" y="56"/>
                    <a:pt x="1325" y="12"/>
                    <a:pt x="1289" y="12"/>
                  </a:cubicBezTo>
                  <a:cubicBezTo>
                    <a:pt x="1288" y="11"/>
                    <a:pt x="1287" y="10"/>
                    <a:pt x="1286" y="10"/>
                  </a:cubicBezTo>
                  <a:cubicBezTo>
                    <a:pt x="1270" y="10"/>
                    <a:pt x="1244" y="83"/>
                    <a:pt x="1207" y="83"/>
                  </a:cubicBezTo>
                  <a:cubicBezTo>
                    <a:pt x="1199" y="83"/>
                    <a:pt x="1192" y="80"/>
                    <a:pt x="1184" y="74"/>
                  </a:cubicBezTo>
                  <a:lnTo>
                    <a:pt x="1184" y="74"/>
                  </a:lnTo>
                  <a:cubicBezTo>
                    <a:pt x="1201" y="100"/>
                    <a:pt x="1210" y="118"/>
                    <a:pt x="1201" y="135"/>
                  </a:cubicBezTo>
                  <a:cubicBezTo>
                    <a:pt x="1198" y="138"/>
                    <a:pt x="1194" y="138"/>
                    <a:pt x="1190" y="138"/>
                  </a:cubicBezTo>
                  <a:cubicBezTo>
                    <a:pt x="1171" y="138"/>
                    <a:pt x="1143" y="123"/>
                    <a:pt x="1124" y="123"/>
                  </a:cubicBezTo>
                  <a:cubicBezTo>
                    <a:pt x="1110" y="123"/>
                    <a:pt x="1101" y="132"/>
                    <a:pt x="1104" y="162"/>
                  </a:cubicBezTo>
                  <a:cubicBezTo>
                    <a:pt x="1095" y="153"/>
                    <a:pt x="1095" y="153"/>
                    <a:pt x="1086" y="144"/>
                  </a:cubicBezTo>
                  <a:cubicBezTo>
                    <a:pt x="1078" y="171"/>
                    <a:pt x="1033" y="206"/>
                    <a:pt x="1042" y="241"/>
                  </a:cubicBezTo>
                  <a:cubicBezTo>
                    <a:pt x="1024" y="218"/>
                    <a:pt x="1011" y="209"/>
                    <a:pt x="1000" y="209"/>
                  </a:cubicBezTo>
                  <a:cubicBezTo>
                    <a:pt x="968" y="209"/>
                    <a:pt x="960" y="287"/>
                    <a:pt x="933" y="287"/>
                  </a:cubicBezTo>
                  <a:cubicBezTo>
                    <a:pt x="925" y="287"/>
                    <a:pt x="914" y="279"/>
                    <a:pt x="901" y="259"/>
                  </a:cubicBezTo>
                  <a:cubicBezTo>
                    <a:pt x="883" y="277"/>
                    <a:pt x="874" y="286"/>
                    <a:pt x="857" y="303"/>
                  </a:cubicBezTo>
                  <a:lnTo>
                    <a:pt x="848" y="294"/>
                  </a:lnTo>
                  <a:cubicBezTo>
                    <a:pt x="813" y="312"/>
                    <a:pt x="822" y="347"/>
                    <a:pt x="830" y="383"/>
                  </a:cubicBezTo>
                  <a:cubicBezTo>
                    <a:pt x="822" y="383"/>
                    <a:pt x="813" y="365"/>
                    <a:pt x="813" y="356"/>
                  </a:cubicBezTo>
                  <a:cubicBezTo>
                    <a:pt x="751" y="383"/>
                    <a:pt x="742" y="391"/>
                    <a:pt x="760" y="471"/>
                  </a:cubicBezTo>
                  <a:lnTo>
                    <a:pt x="724" y="444"/>
                  </a:lnTo>
                  <a:lnTo>
                    <a:pt x="724" y="444"/>
                  </a:lnTo>
                  <a:cubicBezTo>
                    <a:pt x="733" y="471"/>
                    <a:pt x="618" y="471"/>
                    <a:pt x="618" y="542"/>
                  </a:cubicBezTo>
                  <a:cubicBezTo>
                    <a:pt x="618" y="542"/>
                    <a:pt x="610" y="533"/>
                    <a:pt x="610" y="524"/>
                  </a:cubicBezTo>
                  <a:cubicBezTo>
                    <a:pt x="610" y="603"/>
                    <a:pt x="424" y="586"/>
                    <a:pt x="539" y="692"/>
                  </a:cubicBezTo>
                  <a:lnTo>
                    <a:pt x="548" y="745"/>
                  </a:lnTo>
                  <a:cubicBezTo>
                    <a:pt x="554" y="738"/>
                    <a:pt x="560" y="736"/>
                    <a:pt x="566" y="736"/>
                  </a:cubicBezTo>
                  <a:cubicBezTo>
                    <a:pt x="589" y="736"/>
                    <a:pt x="605" y="781"/>
                    <a:pt x="631" y="781"/>
                  </a:cubicBezTo>
                  <a:cubicBezTo>
                    <a:pt x="632" y="781"/>
                    <a:pt x="634" y="780"/>
                    <a:pt x="636" y="780"/>
                  </a:cubicBezTo>
                  <a:lnTo>
                    <a:pt x="636" y="780"/>
                  </a:lnTo>
                  <a:cubicBezTo>
                    <a:pt x="632" y="789"/>
                    <a:pt x="614" y="793"/>
                    <a:pt x="599" y="793"/>
                  </a:cubicBezTo>
                  <a:cubicBezTo>
                    <a:pt x="583" y="793"/>
                    <a:pt x="570" y="789"/>
                    <a:pt x="574" y="780"/>
                  </a:cubicBezTo>
                  <a:lnTo>
                    <a:pt x="583" y="780"/>
                  </a:lnTo>
                  <a:cubicBezTo>
                    <a:pt x="568" y="767"/>
                    <a:pt x="557" y="763"/>
                    <a:pt x="548" y="763"/>
                  </a:cubicBezTo>
                  <a:cubicBezTo>
                    <a:pt x="524" y="763"/>
                    <a:pt x="514" y="794"/>
                    <a:pt x="493" y="794"/>
                  </a:cubicBezTo>
                  <a:cubicBezTo>
                    <a:pt x="488" y="794"/>
                    <a:pt x="483" y="792"/>
                    <a:pt x="477" y="789"/>
                  </a:cubicBezTo>
                  <a:cubicBezTo>
                    <a:pt x="433" y="877"/>
                    <a:pt x="354" y="957"/>
                    <a:pt x="309" y="1045"/>
                  </a:cubicBezTo>
                  <a:lnTo>
                    <a:pt x="371" y="1054"/>
                  </a:lnTo>
                  <a:lnTo>
                    <a:pt x="354" y="1089"/>
                  </a:lnTo>
                  <a:cubicBezTo>
                    <a:pt x="336" y="1089"/>
                    <a:pt x="301" y="1080"/>
                    <a:pt x="318" y="1054"/>
                  </a:cubicBezTo>
                  <a:cubicBezTo>
                    <a:pt x="274" y="1054"/>
                    <a:pt x="327" y="1107"/>
                    <a:pt x="336" y="1107"/>
                  </a:cubicBezTo>
                  <a:cubicBezTo>
                    <a:pt x="329" y="1113"/>
                    <a:pt x="323" y="1116"/>
                    <a:pt x="317" y="1116"/>
                  </a:cubicBezTo>
                  <a:cubicBezTo>
                    <a:pt x="295" y="1116"/>
                    <a:pt x="279" y="1078"/>
                    <a:pt x="275" y="1078"/>
                  </a:cubicBezTo>
                  <a:cubicBezTo>
                    <a:pt x="274" y="1078"/>
                    <a:pt x="274" y="1078"/>
                    <a:pt x="274" y="1080"/>
                  </a:cubicBezTo>
                  <a:lnTo>
                    <a:pt x="265" y="1098"/>
                  </a:lnTo>
                  <a:lnTo>
                    <a:pt x="274" y="1098"/>
                  </a:lnTo>
                  <a:cubicBezTo>
                    <a:pt x="292" y="1124"/>
                    <a:pt x="318" y="1133"/>
                    <a:pt x="309" y="1160"/>
                  </a:cubicBezTo>
                  <a:cubicBezTo>
                    <a:pt x="306" y="1162"/>
                    <a:pt x="302" y="1162"/>
                    <a:pt x="297" y="1162"/>
                  </a:cubicBezTo>
                  <a:cubicBezTo>
                    <a:pt x="286" y="1162"/>
                    <a:pt x="274" y="1157"/>
                    <a:pt x="268" y="1157"/>
                  </a:cubicBezTo>
                  <a:cubicBezTo>
                    <a:pt x="266" y="1157"/>
                    <a:pt x="265" y="1158"/>
                    <a:pt x="265" y="1160"/>
                  </a:cubicBezTo>
                  <a:cubicBezTo>
                    <a:pt x="256" y="1160"/>
                    <a:pt x="256" y="1160"/>
                    <a:pt x="256" y="1169"/>
                  </a:cubicBezTo>
                  <a:lnTo>
                    <a:pt x="239" y="1204"/>
                  </a:lnTo>
                  <a:lnTo>
                    <a:pt x="292" y="1204"/>
                  </a:lnTo>
                  <a:cubicBezTo>
                    <a:pt x="301" y="1230"/>
                    <a:pt x="274" y="1239"/>
                    <a:pt x="327" y="1248"/>
                  </a:cubicBezTo>
                  <a:cubicBezTo>
                    <a:pt x="324" y="1248"/>
                    <a:pt x="322" y="1248"/>
                    <a:pt x="319" y="1248"/>
                  </a:cubicBezTo>
                  <a:cubicBezTo>
                    <a:pt x="239" y="1248"/>
                    <a:pt x="247" y="1381"/>
                    <a:pt x="221" y="1389"/>
                  </a:cubicBezTo>
                  <a:cubicBezTo>
                    <a:pt x="248" y="1425"/>
                    <a:pt x="239" y="1442"/>
                    <a:pt x="221" y="1478"/>
                  </a:cubicBezTo>
                  <a:cubicBezTo>
                    <a:pt x="223" y="1476"/>
                    <a:pt x="226" y="1475"/>
                    <a:pt x="230" y="1475"/>
                  </a:cubicBezTo>
                  <a:cubicBezTo>
                    <a:pt x="247" y="1475"/>
                    <a:pt x="281" y="1490"/>
                    <a:pt x="274" y="1504"/>
                  </a:cubicBezTo>
                  <a:cubicBezTo>
                    <a:pt x="251" y="1494"/>
                    <a:pt x="235" y="1491"/>
                    <a:pt x="223" y="1491"/>
                  </a:cubicBezTo>
                  <a:cubicBezTo>
                    <a:pt x="184" y="1491"/>
                    <a:pt x="192" y="1534"/>
                    <a:pt x="135" y="1539"/>
                  </a:cubicBezTo>
                  <a:lnTo>
                    <a:pt x="135" y="1539"/>
                  </a:lnTo>
                  <a:cubicBezTo>
                    <a:pt x="174" y="1542"/>
                    <a:pt x="127" y="1611"/>
                    <a:pt x="192" y="1611"/>
                  </a:cubicBezTo>
                  <a:cubicBezTo>
                    <a:pt x="195" y="1611"/>
                    <a:pt x="199" y="1610"/>
                    <a:pt x="203" y="1610"/>
                  </a:cubicBezTo>
                  <a:lnTo>
                    <a:pt x="203" y="1610"/>
                  </a:lnTo>
                  <a:cubicBezTo>
                    <a:pt x="200" y="1614"/>
                    <a:pt x="196" y="1615"/>
                    <a:pt x="191" y="1615"/>
                  </a:cubicBezTo>
                  <a:cubicBezTo>
                    <a:pt x="179" y="1615"/>
                    <a:pt x="165" y="1605"/>
                    <a:pt x="149" y="1605"/>
                  </a:cubicBezTo>
                  <a:cubicBezTo>
                    <a:pt x="144" y="1605"/>
                    <a:pt x="138" y="1606"/>
                    <a:pt x="133" y="1610"/>
                  </a:cubicBezTo>
                  <a:cubicBezTo>
                    <a:pt x="159" y="1672"/>
                    <a:pt x="71" y="1716"/>
                    <a:pt x="71" y="1787"/>
                  </a:cubicBezTo>
                  <a:cubicBezTo>
                    <a:pt x="89" y="1795"/>
                    <a:pt x="106" y="1787"/>
                    <a:pt x="133" y="1804"/>
                  </a:cubicBezTo>
                  <a:lnTo>
                    <a:pt x="53" y="1822"/>
                  </a:lnTo>
                  <a:cubicBezTo>
                    <a:pt x="53" y="1840"/>
                    <a:pt x="133" y="1857"/>
                    <a:pt x="80" y="1866"/>
                  </a:cubicBezTo>
                  <a:cubicBezTo>
                    <a:pt x="89" y="1866"/>
                    <a:pt x="106" y="1866"/>
                    <a:pt x="115" y="1875"/>
                  </a:cubicBezTo>
                  <a:cubicBezTo>
                    <a:pt x="18" y="1999"/>
                    <a:pt x="133" y="2149"/>
                    <a:pt x="0" y="2281"/>
                  </a:cubicBezTo>
                  <a:cubicBezTo>
                    <a:pt x="10" y="2274"/>
                    <a:pt x="17" y="2271"/>
                    <a:pt x="21" y="2271"/>
                  </a:cubicBezTo>
                  <a:cubicBezTo>
                    <a:pt x="27" y="2271"/>
                    <a:pt x="27" y="2279"/>
                    <a:pt x="27" y="2290"/>
                  </a:cubicBezTo>
                  <a:cubicBezTo>
                    <a:pt x="30" y="2287"/>
                    <a:pt x="35" y="2286"/>
                    <a:pt x="41" y="2286"/>
                  </a:cubicBezTo>
                  <a:cubicBezTo>
                    <a:pt x="53" y="2286"/>
                    <a:pt x="71" y="2290"/>
                    <a:pt x="89" y="2290"/>
                  </a:cubicBezTo>
                  <a:lnTo>
                    <a:pt x="36" y="2343"/>
                  </a:lnTo>
                  <a:cubicBezTo>
                    <a:pt x="89" y="2352"/>
                    <a:pt x="36" y="2414"/>
                    <a:pt x="89" y="2414"/>
                  </a:cubicBezTo>
                  <a:lnTo>
                    <a:pt x="80" y="2396"/>
                  </a:lnTo>
                  <a:lnTo>
                    <a:pt x="80" y="2396"/>
                  </a:lnTo>
                  <a:cubicBezTo>
                    <a:pt x="88" y="2398"/>
                    <a:pt x="96" y="2399"/>
                    <a:pt x="104" y="2399"/>
                  </a:cubicBezTo>
                  <a:cubicBezTo>
                    <a:pt x="161" y="2399"/>
                    <a:pt x="231" y="2352"/>
                    <a:pt x="301" y="2352"/>
                  </a:cubicBezTo>
                  <a:cubicBezTo>
                    <a:pt x="230" y="2334"/>
                    <a:pt x="398" y="2290"/>
                    <a:pt x="301" y="2255"/>
                  </a:cubicBezTo>
                  <a:cubicBezTo>
                    <a:pt x="304" y="2253"/>
                    <a:pt x="308" y="2252"/>
                    <a:pt x="311" y="2252"/>
                  </a:cubicBezTo>
                  <a:cubicBezTo>
                    <a:pt x="319" y="2252"/>
                    <a:pt x="326" y="2257"/>
                    <a:pt x="335" y="2257"/>
                  </a:cubicBezTo>
                  <a:cubicBezTo>
                    <a:pt x="338" y="2257"/>
                    <a:pt x="341" y="2256"/>
                    <a:pt x="345" y="2255"/>
                  </a:cubicBezTo>
                  <a:cubicBezTo>
                    <a:pt x="309" y="2246"/>
                    <a:pt x="301" y="2237"/>
                    <a:pt x="318" y="2210"/>
                  </a:cubicBezTo>
                  <a:lnTo>
                    <a:pt x="318" y="2210"/>
                  </a:lnTo>
                  <a:lnTo>
                    <a:pt x="327" y="2219"/>
                  </a:lnTo>
                  <a:cubicBezTo>
                    <a:pt x="318" y="2149"/>
                    <a:pt x="362" y="2131"/>
                    <a:pt x="389" y="2060"/>
                  </a:cubicBezTo>
                  <a:lnTo>
                    <a:pt x="345" y="2060"/>
                  </a:lnTo>
                  <a:cubicBezTo>
                    <a:pt x="354" y="2051"/>
                    <a:pt x="371" y="2043"/>
                    <a:pt x="380" y="2043"/>
                  </a:cubicBezTo>
                  <a:cubicBezTo>
                    <a:pt x="369" y="2038"/>
                    <a:pt x="361" y="2036"/>
                    <a:pt x="356" y="2036"/>
                  </a:cubicBezTo>
                  <a:cubicBezTo>
                    <a:pt x="337" y="2036"/>
                    <a:pt x="353" y="2064"/>
                    <a:pt x="328" y="2064"/>
                  </a:cubicBezTo>
                  <a:cubicBezTo>
                    <a:pt x="323" y="2064"/>
                    <a:pt x="317" y="2063"/>
                    <a:pt x="309" y="2060"/>
                  </a:cubicBezTo>
                  <a:cubicBezTo>
                    <a:pt x="389" y="2051"/>
                    <a:pt x="318" y="1954"/>
                    <a:pt x="415" y="1954"/>
                  </a:cubicBezTo>
                  <a:cubicBezTo>
                    <a:pt x="420" y="1941"/>
                    <a:pt x="409" y="1941"/>
                    <a:pt x="397" y="1941"/>
                  </a:cubicBezTo>
                  <a:cubicBezTo>
                    <a:pt x="384" y="1941"/>
                    <a:pt x="371" y="1941"/>
                    <a:pt x="371" y="1928"/>
                  </a:cubicBezTo>
                  <a:lnTo>
                    <a:pt x="398" y="1928"/>
                  </a:lnTo>
                  <a:lnTo>
                    <a:pt x="371" y="1919"/>
                  </a:lnTo>
                  <a:cubicBezTo>
                    <a:pt x="380" y="1901"/>
                    <a:pt x="407" y="1901"/>
                    <a:pt x="433" y="1901"/>
                  </a:cubicBezTo>
                  <a:cubicBezTo>
                    <a:pt x="424" y="1910"/>
                    <a:pt x="433" y="1910"/>
                    <a:pt x="433" y="1919"/>
                  </a:cubicBezTo>
                  <a:cubicBezTo>
                    <a:pt x="468" y="1901"/>
                    <a:pt x="433" y="1866"/>
                    <a:pt x="442" y="1857"/>
                  </a:cubicBezTo>
                  <a:lnTo>
                    <a:pt x="442" y="1857"/>
                  </a:lnTo>
                  <a:lnTo>
                    <a:pt x="424" y="1875"/>
                  </a:lnTo>
                  <a:cubicBezTo>
                    <a:pt x="415" y="1813"/>
                    <a:pt x="468" y="1742"/>
                    <a:pt x="433" y="1672"/>
                  </a:cubicBezTo>
                  <a:lnTo>
                    <a:pt x="415" y="1672"/>
                  </a:lnTo>
                  <a:cubicBezTo>
                    <a:pt x="389" y="1610"/>
                    <a:pt x="442" y="1636"/>
                    <a:pt x="442" y="1584"/>
                  </a:cubicBezTo>
                  <a:lnTo>
                    <a:pt x="451" y="1584"/>
                  </a:lnTo>
                  <a:cubicBezTo>
                    <a:pt x="433" y="1575"/>
                    <a:pt x="424" y="1557"/>
                    <a:pt x="433" y="1539"/>
                  </a:cubicBezTo>
                  <a:lnTo>
                    <a:pt x="433" y="1539"/>
                  </a:lnTo>
                  <a:cubicBezTo>
                    <a:pt x="438" y="1545"/>
                    <a:pt x="445" y="1546"/>
                    <a:pt x="452" y="1546"/>
                  </a:cubicBezTo>
                  <a:cubicBezTo>
                    <a:pt x="460" y="1546"/>
                    <a:pt x="469" y="1544"/>
                    <a:pt x="477" y="1544"/>
                  </a:cubicBezTo>
                  <a:cubicBezTo>
                    <a:pt x="487" y="1544"/>
                    <a:pt x="497" y="1547"/>
                    <a:pt x="504" y="1557"/>
                  </a:cubicBezTo>
                  <a:cubicBezTo>
                    <a:pt x="477" y="1495"/>
                    <a:pt x="477" y="1522"/>
                    <a:pt x="424" y="1469"/>
                  </a:cubicBezTo>
                  <a:lnTo>
                    <a:pt x="459" y="1469"/>
                  </a:lnTo>
                  <a:cubicBezTo>
                    <a:pt x="433" y="1451"/>
                    <a:pt x="424" y="1442"/>
                    <a:pt x="424" y="1416"/>
                  </a:cubicBezTo>
                  <a:lnTo>
                    <a:pt x="424" y="1416"/>
                  </a:lnTo>
                  <a:cubicBezTo>
                    <a:pt x="442" y="1442"/>
                    <a:pt x="468" y="1416"/>
                    <a:pt x="495" y="1451"/>
                  </a:cubicBezTo>
                  <a:cubicBezTo>
                    <a:pt x="578" y="1418"/>
                    <a:pt x="473" y="1353"/>
                    <a:pt x="549" y="1353"/>
                  </a:cubicBezTo>
                  <a:cubicBezTo>
                    <a:pt x="554" y="1353"/>
                    <a:pt x="559" y="1353"/>
                    <a:pt x="565" y="1354"/>
                  </a:cubicBezTo>
                  <a:cubicBezTo>
                    <a:pt x="546" y="1341"/>
                    <a:pt x="533" y="1337"/>
                    <a:pt x="523" y="1337"/>
                  </a:cubicBezTo>
                  <a:cubicBezTo>
                    <a:pt x="498" y="1337"/>
                    <a:pt x="498" y="1368"/>
                    <a:pt x="492" y="1368"/>
                  </a:cubicBezTo>
                  <a:cubicBezTo>
                    <a:pt x="490" y="1368"/>
                    <a:pt x="488" y="1366"/>
                    <a:pt x="486" y="1363"/>
                  </a:cubicBezTo>
                  <a:cubicBezTo>
                    <a:pt x="484" y="1364"/>
                    <a:pt x="481" y="1364"/>
                    <a:pt x="479" y="1364"/>
                  </a:cubicBezTo>
                  <a:cubicBezTo>
                    <a:pt x="455" y="1364"/>
                    <a:pt x="435" y="1326"/>
                    <a:pt x="451" y="1310"/>
                  </a:cubicBezTo>
                  <a:cubicBezTo>
                    <a:pt x="459" y="1292"/>
                    <a:pt x="565" y="1319"/>
                    <a:pt x="574" y="1274"/>
                  </a:cubicBezTo>
                  <a:cubicBezTo>
                    <a:pt x="574" y="1283"/>
                    <a:pt x="583" y="1283"/>
                    <a:pt x="583" y="1283"/>
                  </a:cubicBezTo>
                  <a:cubicBezTo>
                    <a:pt x="610" y="1283"/>
                    <a:pt x="565" y="1248"/>
                    <a:pt x="601" y="1239"/>
                  </a:cubicBezTo>
                  <a:cubicBezTo>
                    <a:pt x="557" y="1213"/>
                    <a:pt x="618" y="1221"/>
                    <a:pt x="557" y="1186"/>
                  </a:cubicBezTo>
                  <a:lnTo>
                    <a:pt x="557" y="1230"/>
                  </a:lnTo>
                  <a:cubicBezTo>
                    <a:pt x="548" y="1204"/>
                    <a:pt x="486" y="1151"/>
                    <a:pt x="530" y="1133"/>
                  </a:cubicBezTo>
                  <a:lnTo>
                    <a:pt x="530" y="1133"/>
                  </a:lnTo>
                  <a:cubicBezTo>
                    <a:pt x="548" y="1142"/>
                    <a:pt x="557" y="1160"/>
                    <a:pt x="565" y="1169"/>
                  </a:cubicBezTo>
                  <a:cubicBezTo>
                    <a:pt x="583" y="1169"/>
                    <a:pt x="557" y="1142"/>
                    <a:pt x="583" y="1142"/>
                  </a:cubicBezTo>
                  <a:cubicBezTo>
                    <a:pt x="645" y="1169"/>
                    <a:pt x="574" y="1195"/>
                    <a:pt x="610" y="1239"/>
                  </a:cubicBezTo>
                  <a:cubicBezTo>
                    <a:pt x="637" y="1239"/>
                    <a:pt x="606" y="1202"/>
                    <a:pt x="620" y="1202"/>
                  </a:cubicBezTo>
                  <a:cubicBezTo>
                    <a:pt x="624" y="1202"/>
                    <a:pt x="631" y="1205"/>
                    <a:pt x="645" y="1213"/>
                  </a:cubicBezTo>
                  <a:cubicBezTo>
                    <a:pt x="574" y="1160"/>
                    <a:pt x="671" y="1177"/>
                    <a:pt x="627" y="1124"/>
                  </a:cubicBezTo>
                  <a:lnTo>
                    <a:pt x="627" y="1124"/>
                  </a:lnTo>
                  <a:lnTo>
                    <a:pt x="663" y="1142"/>
                  </a:lnTo>
                  <a:cubicBezTo>
                    <a:pt x="654" y="1133"/>
                    <a:pt x="645" y="1116"/>
                    <a:pt x="645" y="1107"/>
                  </a:cubicBezTo>
                  <a:lnTo>
                    <a:pt x="645" y="1107"/>
                  </a:lnTo>
                  <a:lnTo>
                    <a:pt x="689" y="1142"/>
                  </a:lnTo>
                  <a:cubicBezTo>
                    <a:pt x="663" y="1107"/>
                    <a:pt x="742" y="1124"/>
                    <a:pt x="733" y="1089"/>
                  </a:cubicBezTo>
                  <a:lnTo>
                    <a:pt x="733" y="1089"/>
                  </a:lnTo>
                  <a:cubicBezTo>
                    <a:pt x="728" y="1102"/>
                    <a:pt x="721" y="1107"/>
                    <a:pt x="713" y="1107"/>
                  </a:cubicBezTo>
                  <a:cubicBezTo>
                    <a:pt x="696" y="1107"/>
                    <a:pt x="675" y="1088"/>
                    <a:pt x="653" y="1088"/>
                  </a:cubicBezTo>
                  <a:cubicBezTo>
                    <a:pt x="651" y="1088"/>
                    <a:pt x="648" y="1088"/>
                    <a:pt x="645" y="1089"/>
                  </a:cubicBezTo>
                  <a:cubicBezTo>
                    <a:pt x="639" y="1061"/>
                    <a:pt x="652" y="1054"/>
                    <a:pt x="671" y="1054"/>
                  </a:cubicBezTo>
                  <a:cubicBezTo>
                    <a:pt x="690" y="1054"/>
                    <a:pt x="714" y="1060"/>
                    <a:pt x="734" y="1060"/>
                  </a:cubicBezTo>
                  <a:cubicBezTo>
                    <a:pt x="751" y="1060"/>
                    <a:pt x="765" y="1055"/>
                    <a:pt x="768" y="1037"/>
                  </a:cubicBezTo>
                  <a:lnTo>
                    <a:pt x="768" y="1037"/>
                  </a:lnTo>
                  <a:cubicBezTo>
                    <a:pt x="767" y="1042"/>
                    <a:pt x="756" y="1046"/>
                    <a:pt x="745" y="1046"/>
                  </a:cubicBezTo>
                  <a:cubicBezTo>
                    <a:pt x="737" y="1046"/>
                    <a:pt x="728" y="1044"/>
                    <a:pt x="724" y="1036"/>
                  </a:cubicBezTo>
                  <a:cubicBezTo>
                    <a:pt x="733" y="1027"/>
                    <a:pt x="751" y="1018"/>
                    <a:pt x="777" y="1018"/>
                  </a:cubicBezTo>
                  <a:cubicBezTo>
                    <a:pt x="786" y="983"/>
                    <a:pt x="733" y="1010"/>
                    <a:pt x="724" y="983"/>
                  </a:cubicBezTo>
                  <a:lnTo>
                    <a:pt x="724" y="983"/>
                  </a:lnTo>
                  <a:cubicBezTo>
                    <a:pt x="730" y="984"/>
                    <a:pt x="734" y="984"/>
                    <a:pt x="738" y="984"/>
                  </a:cubicBezTo>
                  <a:cubicBezTo>
                    <a:pt x="765" y="984"/>
                    <a:pt x="716" y="954"/>
                    <a:pt x="716" y="930"/>
                  </a:cubicBezTo>
                  <a:lnTo>
                    <a:pt x="716" y="930"/>
                  </a:lnTo>
                  <a:lnTo>
                    <a:pt x="751" y="948"/>
                  </a:lnTo>
                  <a:cubicBezTo>
                    <a:pt x="795" y="921"/>
                    <a:pt x="680" y="895"/>
                    <a:pt x="733" y="868"/>
                  </a:cubicBezTo>
                  <a:lnTo>
                    <a:pt x="733" y="868"/>
                  </a:lnTo>
                  <a:lnTo>
                    <a:pt x="769" y="912"/>
                  </a:lnTo>
                  <a:lnTo>
                    <a:pt x="769" y="886"/>
                  </a:lnTo>
                  <a:lnTo>
                    <a:pt x="804" y="921"/>
                  </a:lnTo>
                  <a:cubicBezTo>
                    <a:pt x="786" y="877"/>
                    <a:pt x="795" y="877"/>
                    <a:pt x="822" y="859"/>
                  </a:cubicBezTo>
                  <a:cubicBezTo>
                    <a:pt x="795" y="851"/>
                    <a:pt x="760" y="824"/>
                    <a:pt x="777" y="806"/>
                  </a:cubicBezTo>
                  <a:cubicBezTo>
                    <a:pt x="795" y="806"/>
                    <a:pt x="801" y="818"/>
                    <a:pt x="805" y="818"/>
                  </a:cubicBezTo>
                  <a:cubicBezTo>
                    <a:pt x="808" y="818"/>
                    <a:pt x="810" y="815"/>
                    <a:pt x="813" y="806"/>
                  </a:cubicBezTo>
                  <a:cubicBezTo>
                    <a:pt x="827" y="821"/>
                    <a:pt x="847" y="835"/>
                    <a:pt x="830" y="835"/>
                  </a:cubicBezTo>
                  <a:cubicBezTo>
                    <a:pt x="826" y="835"/>
                    <a:pt x="821" y="835"/>
                    <a:pt x="813" y="833"/>
                  </a:cubicBezTo>
                  <a:lnTo>
                    <a:pt x="813" y="833"/>
                  </a:lnTo>
                  <a:lnTo>
                    <a:pt x="839" y="868"/>
                  </a:lnTo>
                  <a:cubicBezTo>
                    <a:pt x="868" y="868"/>
                    <a:pt x="867" y="844"/>
                    <a:pt x="871" y="831"/>
                  </a:cubicBezTo>
                  <a:lnTo>
                    <a:pt x="871" y="831"/>
                  </a:lnTo>
                  <a:cubicBezTo>
                    <a:pt x="868" y="833"/>
                    <a:pt x="862" y="833"/>
                    <a:pt x="857" y="833"/>
                  </a:cubicBezTo>
                  <a:lnTo>
                    <a:pt x="839" y="762"/>
                  </a:lnTo>
                  <a:lnTo>
                    <a:pt x="839" y="762"/>
                  </a:lnTo>
                  <a:cubicBezTo>
                    <a:pt x="857" y="771"/>
                    <a:pt x="866" y="780"/>
                    <a:pt x="866" y="789"/>
                  </a:cubicBezTo>
                  <a:lnTo>
                    <a:pt x="866" y="789"/>
                  </a:lnTo>
                  <a:cubicBezTo>
                    <a:pt x="866" y="780"/>
                    <a:pt x="857" y="762"/>
                    <a:pt x="866" y="754"/>
                  </a:cubicBezTo>
                  <a:cubicBezTo>
                    <a:pt x="882" y="770"/>
                    <a:pt x="912" y="793"/>
                    <a:pt x="918" y="810"/>
                  </a:cubicBezTo>
                  <a:lnTo>
                    <a:pt x="918" y="810"/>
                  </a:lnTo>
                  <a:lnTo>
                    <a:pt x="910" y="762"/>
                  </a:lnTo>
                  <a:lnTo>
                    <a:pt x="910" y="762"/>
                  </a:lnTo>
                  <a:cubicBezTo>
                    <a:pt x="927" y="771"/>
                    <a:pt x="954" y="771"/>
                    <a:pt x="963" y="789"/>
                  </a:cubicBezTo>
                  <a:cubicBezTo>
                    <a:pt x="989" y="780"/>
                    <a:pt x="945" y="701"/>
                    <a:pt x="980" y="701"/>
                  </a:cubicBezTo>
                  <a:cubicBezTo>
                    <a:pt x="980" y="692"/>
                    <a:pt x="980" y="692"/>
                    <a:pt x="980" y="683"/>
                  </a:cubicBezTo>
                  <a:cubicBezTo>
                    <a:pt x="998" y="665"/>
                    <a:pt x="1042" y="683"/>
                    <a:pt x="1033" y="630"/>
                  </a:cubicBezTo>
                  <a:lnTo>
                    <a:pt x="1033" y="630"/>
                  </a:lnTo>
                  <a:lnTo>
                    <a:pt x="1086" y="656"/>
                  </a:lnTo>
                  <a:cubicBezTo>
                    <a:pt x="1095" y="630"/>
                    <a:pt x="1025" y="621"/>
                    <a:pt x="1033" y="577"/>
                  </a:cubicBezTo>
                  <a:cubicBezTo>
                    <a:pt x="1037" y="569"/>
                    <a:pt x="1042" y="566"/>
                    <a:pt x="1046" y="566"/>
                  </a:cubicBezTo>
                  <a:cubicBezTo>
                    <a:pt x="1062" y="566"/>
                    <a:pt x="1081" y="605"/>
                    <a:pt x="1095" y="612"/>
                  </a:cubicBezTo>
                  <a:cubicBezTo>
                    <a:pt x="1088" y="590"/>
                    <a:pt x="1074" y="536"/>
                    <a:pt x="1102" y="536"/>
                  </a:cubicBezTo>
                  <a:cubicBezTo>
                    <a:pt x="1107" y="536"/>
                    <a:pt x="1114" y="538"/>
                    <a:pt x="1122" y="542"/>
                  </a:cubicBezTo>
                  <a:cubicBezTo>
                    <a:pt x="1122" y="568"/>
                    <a:pt x="1113" y="559"/>
                    <a:pt x="1113" y="568"/>
                  </a:cubicBezTo>
                  <a:lnTo>
                    <a:pt x="1139" y="586"/>
                  </a:lnTo>
                  <a:cubicBezTo>
                    <a:pt x="1157" y="639"/>
                    <a:pt x="1131" y="639"/>
                    <a:pt x="1175" y="665"/>
                  </a:cubicBezTo>
                  <a:cubicBezTo>
                    <a:pt x="1113" y="568"/>
                    <a:pt x="1219" y="612"/>
                    <a:pt x="1166" y="515"/>
                  </a:cubicBezTo>
                  <a:lnTo>
                    <a:pt x="1166" y="515"/>
                  </a:lnTo>
                  <a:lnTo>
                    <a:pt x="1184" y="533"/>
                  </a:lnTo>
                  <a:cubicBezTo>
                    <a:pt x="1184" y="533"/>
                    <a:pt x="1184" y="542"/>
                    <a:pt x="1184" y="542"/>
                  </a:cubicBezTo>
                  <a:cubicBezTo>
                    <a:pt x="1189" y="546"/>
                    <a:pt x="1193" y="548"/>
                    <a:pt x="1196" y="548"/>
                  </a:cubicBezTo>
                  <a:cubicBezTo>
                    <a:pt x="1211" y="548"/>
                    <a:pt x="1162" y="462"/>
                    <a:pt x="1192" y="462"/>
                  </a:cubicBezTo>
                  <a:lnTo>
                    <a:pt x="1192" y="462"/>
                  </a:lnTo>
                  <a:cubicBezTo>
                    <a:pt x="1210" y="462"/>
                    <a:pt x="1219" y="471"/>
                    <a:pt x="1219" y="489"/>
                  </a:cubicBezTo>
                  <a:lnTo>
                    <a:pt x="1237" y="453"/>
                  </a:lnTo>
                  <a:cubicBezTo>
                    <a:pt x="1242" y="453"/>
                    <a:pt x="1244" y="461"/>
                    <a:pt x="1243" y="466"/>
                  </a:cubicBezTo>
                  <a:lnTo>
                    <a:pt x="1243" y="466"/>
                  </a:lnTo>
                  <a:cubicBezTo>
                    <a:pt x="1252" y="459"/>
                    <a:pt x="1265" y="453"/>
                    <a:pt x="1272" y="453"/>
                  </a:cubicBezTo>
                  <a:cubicBezTo>
                    <a:pt x="1272" y="436"/>
                    <a:pt x="1272" y="409"/>
                    <a:pt x="1281" y="391"/>
                  </a:cubicBezTo>
                  <a:lnTo>
                    <a:pt x="1281" y="391"/>
                  </a:lnTo>
                  <a:cubicBezTo>
                    <a:pt x="1289" y="409"/>
                    <a:pt x="1272" y="409"/>
                    <a:pt x="1281" y="418"/>
                  </a:cubicBezTo>
                  <a:lnTo>
                    <a:pt x="1298" y="383"/>
                  </a:lnTo>
                  <a:lnTo>
                    <a:pt x="1298" y="383"/>
                  </a:lnTo>
                  <a:cubicBezTo>
                    <a:pt x="1307" y="409"/>
                    <a:pt x="1298" y="444"/>
                    <a:pt x="1289" y="444"/>
                  </a:cubicBezTo>
                  <a:cubicBezTo>
                    <a:pt x="1305" y="475"/>
                    <a:pt x="1312" y="485"/>
                    <a:pt x="1316" y="485"/>
                  </a:cubicBezTo>
                  <a:cubicBezTo>
                    <a:pt x="1323" y="485"/>
                    <a:pt x="1318" y="450"/>
                    <a:pt x="1332" y="450"/>
                  </a:cubicBezTo>
                  <a:cubicBezTo>
                    <a:pt x="1336" y="450"/>
                    <a:pt x="1342" y="453"/>
                    <a:pt x="1351" y="462"/>
                  </a:cubicBezTo>
                  <a:lnTo>
                    <a:pt x="1342" y="480"/>
                  </a:lnTo>
                  <a:cubicBezTo>
                    <a:pt x="1369" y="542"/>
                    <a:pt x="1369" y="515"/>
                    <a:pt x="1395" y="550"/>
                  </a:cubicBezTo>
                  <a:cubicBezTo>
                    <a:pt x="1395" y="534"/>
                    <a:pt x="1349" y="470"/>
                    <a:pt x="1350" y="434"/>
                  </a:cubicBezTo>
                  <a:lnTo>
                    <a:pt x="1350" y="434"/>
                  </a:lnTo>
                  <a:cubicBezTo>
                    <a:pt x="1349" y="441"/>
                    <a:pt x="1345" y="450"/>
                    <a:pt x="1340" y="450"/>
                  </a:cubicBezTo>
                  <a:cubicBezTo>
                    <a:pt x="1338" y="450"/>
                    <a:pt x="1336" y="449"/>
                    <a:pt x="1334" y="444"/>
                  </a:cubicBezTo>
                  <a:cubicBezTo>
                    <a:pt x="1334" y="422"/>
                    <a:pt x="1336" y="416"/>
                    <a:pt x="1339" y="416"/>
                  </a:cubicBezTo>
                  <a:cubicBezTo>
                    <a:pt x="1342" y="416"/>
                    <a:pt x="1347" y="422"/>
                    <a:pt x="1351" y="427"/>
                  </a:cubicBezTo>
                  <a:cubicBezTo>
                    <a:pt x="1351" y="427"/>
                    <a:pt x="1351" y="427"/>
                    <a:pt x="1351" y="427"/>
                  </a:cubicBezTo>
                  <a:lnTo>
                    <a:pt x="1351" y="427"/>
                  </a:lnTo>
                  <a:cubicBezTo>
                    <a:pt x="1355" y="430"/>
                    <a:pt x="1358" y="432"/>
                    <a:pt x="1361" y="432"/>
                  </a:cubicBezTo>
                  <a:cubicBezTo>
                    <a:pt x="1367" y="432"/>
                    <a:pt x="1372" y="426"/>
                    <a:pt x="1378" y="409"/>
                  </a:cubicBezTo>
                  <a:cubicBezTo>
                    <a:pt x="1383" y="435"/>
                    <a:pt x="1388" y="443"/>
                    <a:pt x="1395" y="443"/>
                  </a:cubicBezTo>
                  <a:cubicBezTo>
                    <a:pt x="1400" y="443"/>
                    <a:pt x="1406" y="439"/>
                    <a:pt x="1413" y="436"/>
                  </a:cubicBezTo>
                  <a:lnTo>
                    <a:pt x="1413" y="489"/>
                  </a:lnTo>
                  <a:cubicBezTo>
                    <a:pt x="1431" y="471"/>
                    <a:pt x="1422" y="444"/>
                    <a:pt x="1431" y="418"/>
                  </a:cubicBezTo>
                  <a:cubicBezTo>
                    <a:pt x="1448" y="427"/>
                    <a:pt x="1457" y="462"/>
                    <a:pt x="1466" y="497"/>
                  </a:cubicBezTo>
                  <a:cubicBezTo>
                    <a:pt x="1468" y="498"/>
                    <a:pt x="1469" y="498"/>
                    <a:pt x="1470" y="498"/>
                  </a:cubicBezTo>
                  <a:cubicBezTo>
                    <a:pt x="1487" y="498"/>
                    <a:pt x="1442" y="435"/>
                    <a:pt x="1475" y="418"/>
                  </a:cubicBezTo>
                  <a:lnTo>
                    <a:pt x="1475" y="418"/>
                  </a:lnTo>
                  <a:cubicBezTo>
                    <a:pt x="1482" y="423"/>
                    <a:pt x="1488" y="425"/>
                    <a:pt x="1493" y="425"/>
                  </a:cubicBezTo>
                  <a:cubicBezTo>
                    <a:pt x="1508" y="425"/>
                    <a:pt x="1520" y="409"/>
                    <a:pt x="1546" y="383"/>
                  </a:cubicBezTo>
                  <a:cubicBezTo>
                    <a:pt x="1563" y="400"/>
                    <a:pt x="1546" y="418"/>
                    <a:pt x="1546" y="436"/>
                  </a:cubicBezTo>
                  <a:lnTo>
                    <a:pt x="1563" y="391"/>
                  </a:lnTo>
                  <a:cubicBezTo>
                    <a:pt x="1572" y="391"/>
                    <a:pt x="1563" y="400"/>
                    <a:pt x="1563" y="409"/>
                  </a:cubicBezTo>
                  <a:cubicBezTo>
                    <a:pt x="1581" y="391"/>
                    <a:pt x="1572" y="356"/>
                    <a:pt x="1590" y="347"/>
                  </a:cubicBezTo>
                  <a:cubicBezTo>
                    <a:pt x="1591" y="336"/>
                    <a:pt x="1594" y="332"/>
                    <a:pt x="1597" y="332"/>
                  </a:cubicBezTo>
                  <a:cubicBezTo>
                    <a:pt x="1608" y="332"/>
                    <a:pt x="1627" y="384"/>
                    <a:pt x="1648" y="384"/>
                  </a:cubicBezTo>
                  <a:cubicBezTo>
                    <a:pt x="1655" y="384"/>
                    <a:pt x="1662" y="379"/>
                    <a:pt x="1669" y="365"/>
                  </a:cubicBezTo>
                  <a:lnTo>
                    <a:pt x="1669" y="365"/>
                  </a:lnTo>
                  <a:cubicBezTo>
                    <a:pt x="1678" y="383"/>
                    <a:pt x="1660" y="400"/>
                    <a:pt x="1660" y="418"/>
                  </a:cubicBezTo>
                  <a:cubicBezTo>
                    <a:pt x="1704" y="383"/>
                    <a:pt x="1696" y="391"/>
                    <a:pt x="1740" y="339"/>
                  </a:cubicBezTo>
                  <a:lnTo>
                    <a:pt x="1766" y="374"/>
                  </a:lnTo>
                  <a:cubicBezTo>
                    <a:pt x="1749" y="330"/>
                    <a:pt x="1775" y="286"/>
                    <a:pt x="1802" y="250"/>
                  </a:cubicBezTo>
                  <a:cubicBezTo>
                    <a:pt x="1802" y="233"/>
                    <a:pt x="1793" y="215"/>
                    <a:pt x="1793" y="206"/>
                  </a:cubicBezTo>
                  <a:lnTo>
                    <a:pt x="1837" y="180"/>
                  </a:lnTo>
                  <a:lnTo>
                    <a:pt x="1837" y="180"/>
                  </a:lnTo>
                  <a:cubicBezTo>
                    <a:pt x="1837" y="188"/>
                    <a:pt x="1828" y="206"/>
                    <a:pt x="1819" y="224"/>
                  </a:cubicBezTo>
                  <a:lnTo>
                    <a:pt x="1828" y="215"/>
                  </a:lnTo>
                  <a:lnTo>
                    <a:pt x="1828" y="215"/>
                  </a:lnTo>
                  <a:cubicBezTo>
                    <a:pt x="1846" y="233"/>
                    <a:pt x="1828" y="268"/>
                    <a:pt x="1819" y="294"/>
                  </a:cubicBezTo>
                  <a:lnTo>
                    <a:pt x="1810" y="259"/>
                  </a:lnTo>
                  <a:cubicBezTo>
                    <a:pt x="1793" y="294"/>
                    <a:pt x="1784" y="330"/>
                    <a:pt x="1784" y="356"/>
                  </a:cubicBezTo>
                  <a:cubicBezTo>
                    <a:pt x="1784" y="347"/>
                    <a:pt x="1793" y="347"/>
                    <a:pt x="1793" y="347"/>
                  </a:cubicBezTo>
                  <a:cubicBezTo>
                    <a:pt x="1793" y="356"/>
                    <a:pt x="1793" y="356"/>
                    <a:pt x="1793" y="365"/>
                  </a:cubicBezTo>
                  <a:cubicBezTo>
                    <a:pt x="1793" y="367"/>
                    <a:pt x="1793" y="367"/>
                    <a:pt x="1793" y="367"/>
                  </a:cubicBezTo>
                  <a:cubicBezTo>
                    <a:pt x="1793" y="367"/>
                    <a:pt x="1794" y="354"/>
                    <a:pt x="1802" y="347"/>
                  </a:cubicBezTo>
                  <a:lnTo>
                    <a:pt x="1802" y="409"/>
                  </a:lnTo>
                  <a:lnTo>
                    <a:pt x="1810" y="383"/>
                  </a:lnTo>
                  <a:lnTo>
                    <a:pt x="1855" y="427"/>
                  </a:lnTo>
                  <a:cubicBezTo>
                    <a:pt x="1899" y="374"/>
                    <a:pt x="1943" y="286"/>
                    <a:pt x="1996" y="277"/>
                  </a:cubicBezTo>
                  <a:lnTo>
                    <a:pt x="1996" y="277"/>
                  </a:lnTo>
                  <a:cubicBezTo>
                    <a:pt x="1978" y="312"/>
                    <a:pt x="1987" y="339"/>
                    <a:pt x="1969" y="391"/>
                  </a:cubicBezTo>
                  <a:cubicBezTo>
                    <a:pt x="1969" y="377"/>
                    <a:pt x="1967" y="371"/>
                    <a:pt x="1962" y="371"/>
                  </a:cubicBezTo>
                  <a:cubicBezTo>
                    <a:pt x="1952" y="371"/>
                    <a:pt x="1934" y="394"/>
                    <a:pt x="1917" y="394"/>
                  </a:cubicBezTo>
                  <a:cubicBezTo>
                    <a:pt x="1914" y="394"/>
                    <a:pt x="1911" y="394"/>
                    <a:pt x="1908" y="391"/>
                  </a:cubicBezTo>
                  <a:lnTo>
                    <a:pt x="1908" y="391"/>
                  </a:lnTo>
                  <a:cubicBezTo>
                    <a:pt x="1916" y="400"/>
                    <a:pt x="1908" y="427"/>
                    <a:pt x="1908" y="436"/>
                  </a:cubicBezTo>
                  <a:lnTo>
                    <a:pt x="1961" y="391"/>
                  </a:lnTo>
                  <a:lnTo>
                    <a:pt x="1961" y="391"/>
                  </a:lnTo>
                  <a:cubicBezTo>
                    <a:pt x="1952" y="436"/>
                    <a:pt x="1969" y="427"/>
                    <a:pt x="1969" y="444"/>
                  </a:cubicBezTo>
                  <a:cubicBezTo>
                    <a:pt x="1978" y="365"/>
                    <a:pt x="2014" y="400"/>
                    <a:pt x="2040" y="374"/>
                  </a:cubicBezTo>
                  <a:lnTo>
                    <a:pt x="2040" y="374"/>
                  </a:lnTo>
                  <a:cubicBezTo>
                    <a:pt x="2032" y="397"/>
                    <a:pt x="2025" y="420"/>
                    <a:pt x="2011" y="420"/>
                  </a:cubicBezTo>
                  <a:cubicBezTo>
                    <a:pt x="2009" y="420"/>
                    <a:pt x="2007" y="419"/>
                    <a:pt x="2005" y="418"/>
                  </a:cubicBezTo>
                  <a:lnTo>
                    <a:pt x="2005" y="418"/>
                  </a:lnTo>
                  <a:cubicBezTo>
                    <a:pt x="2006" y="431"/>
                    <a:pt x="2009" y="436"/>
                    <a:pt x="2013" y="436"/>
                  </a:cubicBezTo>
                  <a:cubicBezTo>
                    <a:pt x="2026" y="436"/>
                    <a:pt x="2047" y="377"/>
                    <a:pt x="2059" y="377"/>
                  </a:cubicBezTo>
                  <a:cubicBezTo>
                    <a:pt x="2063" y="377"/>
                    <a:pt x="2065" y="381"/>
                    <a:pt x="2067" y="391"/>
                  </a:cubicBezTo>
                  <a:cubicBezTo>
                    <a:pt x="2062" y="391"/>
                    <a:pt x="2060" y="389"/>
                    <a:pt x="2059" y="389"/>
                  </a:cubicBezTo>
                  <a:cubicBezTo>
                    <a:pt x="2058" y="389"/>
                    <a:pt x="2058" y="391"/>
                    <a:pt x="2058" y="400"/>
                  </a:cubicBezTo>
                  <a:cubicBezTo>
                    <a:pt x="2062" y="394"/>
                    <a:pt x="2067" y="391"/>
                    <a:pt x="2071" y="391"/>
                  </a:cubicBezTo>
                  <a:cubicBezTo>
                    <a:pt x="2082" y="391"/>
                    <a:pt x="2088" y="414"/>
                    <a:pt x="2075" y="427"/>
                  </a:cubicBezTo>
                  <a:cubicBezTo>
                    <a:pt x="2089" y="436"/>
                    <a:pt x="2109" y="446"/>
                    <a:pt x="2132" y="446"/>
                  </a:cubicBezTo>
                  <a:cubicBezTo>
                    <a:pt x="2152" y="446"/>
                    <a:pt x="2174" y="439"/>
                    <a:pt x="2199" y="418"/>
                  </a:cubicBezTo>
                  <a:lnTo>
                    <a:pt x="2199" y="418"/>
                  </a:lnTo>
                  <a:cubicBezTo>
                    <a:pt x="2190" y="427"/>
                    <a:pt x="2137" y="480"/>
                    <a:pt x="2128" y="489"/>
                  </a:cubicBezTo>
                  <a:cubicBezTo>
                    <a:pt x="2190" y="436"/>
                    <a:pt x="2270" y="400"/>
                    <a:pt x="2349" y="365"/>
                  </a:cubicBezTo>
                  <a:lnTo>
                    <a:pt x="2349" y="365"/>
                  </a:lnTo>
                  <a:cubicBezTo>
                    <a:pt x="2296" y="409"/>
                    <a:pt x="2199" y="515"/>
                    <a:pt x="2155" y="515"/>
                  </a:cubicBezTo>
                  <a:cubicBezTo>
                    <a:pt x="2155" y="533"/>
                    <a:pt x="2146" y="542"/>
                    <a:pt x="2172" y="542"/>
                  </a:cubicBezTo>
                  <a:cubicBezTo>
                    <a:pt x="2181" y="533"/>
                    <a:pt x="2227" y="479"/>
                    <a:pt x="2241" y="479"/>
                  </a:cubicBezTo>
                  <a:cubicBezTo>
                    <a:pt x="2242" y="479"/>
                    <a:pt x="2243" y="479"/>
                    <a:pt x="2243" y="480"/>
                  </a:cubicBezTo>
                  <a:cubicBezTo>
                    <a:pt x="2209" y="532"/>
                    <a:pt x="2225" y="516"/>
                    <a:pt x="2192" y="565"/>
                  </a:cubicBezTo>
                  <a:lnTo>
                    <a:pt x="2192" y="565"/>
                  </a:lnTo>
                  <a:cubicBezTo>
                    <a:pt x="2206" y="547"/>
                    <a:pt x="2266" y="514"/>
                    <a:pt x="2283" y="514"/>
                  </a:cubicBezTo>
                  <a:cubicBezTo>
                    <a:pt x="2285" y="514"/>
                    <a:pt x="2286" y="514"/>
                    <a:pt x="2287" y="515"/>
                  </a:cubicBezTo>
                  <a:cubicBezTo>
                    <a:pt x="2278" y="524"/>
                    <a:pt x="2208" y="568"/>
                    <a:pt x="2199" y="568"/>
                  </a:cubicBezTo>
                  <a:cubicBezTo>
                    <a:pt x="2231" y="568"/>
                    <a:pt x="2256" y="561"/>
                    <a:pt x="2287" y="553"/>
                  </a:cubicBezTo>
                  <a:lnTo>
                    <a:pt x="2287" y="553"/>
                  </a:lnTo>
                  <a:cubicBezTo>
                    <a:pt x="2265" y="562"/>
                    <a:pt x="2223" y="597"/>
                    <a:pt x="2208" y="612"/>
                  </a:cubicBezTo>
                  <a:cubicBezTo>
                    <a:pt x="2211" y="609"/>
                    <a:pt x="2213" y="608"/>
                    <a:pt x="2215" y="608"/>
                  </a:cubicBezTo>
                  <a:cubicBezTo>
                    <a:pt x="2223" y="608"/>
                    <a:pt x="2220" y="639"/>
                    <a:pt x="2234" y="639"/>
                  </a:cubicBezTo>
                  <a:lnTo>
                    <a:pt x="2243" y="621"/>
                  </a:lnTo>
                  <a:cubicBezTo>
                    <a:pt x="2245" y="630"/>
                    <a:pt x="2255" y="633"/>
                    <a:pt x="2268" y="633"/>
                  </a:cubicBezTo>
                  <a:cubicBezTo>
                    <a:pt x="2294" y="633"/>
                    <a:pt x="2333" y="622"/>
                    <a:pt x="2361" y="622"/>
                  </a:cubicBezTo>
                  <a:cubicBezTo>
                    <a:pt x="2378" y="622"/>
                    <a:pt x="2391" y="626"/>
                    <a:pt x="2393" y="639"/>
                  </a:cubicBezTo>
                  <a:cubicBezTo>
                    <a:pt x="2376" y="648"/>
                    <a:pt x="2278" y="674"/>
                    <a:pt x="2278" y="701"/>
                  </a:cubicBezTo>
                  <a:cubicBezTo>
                    <a:pt x="2321" y="693"/>
                    <a:pt x="2444" y="669"/>
                    <a:pt x="2518" y="669"/>
                  </a:cubicBezTo>
                  <a:cubicBezTo>
                    <a:pt x="2536" y="669"/>
                    <a:pt x="2551" y="671"/>
                    <a:pt x="2561" y="674"/>
                  </a:cubicBezTo>
                  <a:lnTo>
                    <a:pt x="2534" y="692"/>
                  </a:lnTo>
                  <a:lnTo>
                    <a:pt x="2579" y="709"/>
                  </a:lnTo>
                  <a:cubicBezTo>
                    <a:pt x="2508" y="718"/>
                    <a:pt x="2340" y="727"/>
                    <a:pt x="2278" y="727"/>
                  </a:cubicBezTo>
                  <a:cubicBezTo>
                    <a:pt x="2261" y="754"/>
                    <a:pt x="2252" y="745"/>
                    <a:pt x="2261" y="762"/>
                  </a:cubicBezTo>
                  <a:cubicBezTo>
                    <a:pt x="2253" y="770"/>
                    <a:pt x="2244" y="773"/>
                    <a:pt x="2236" y="773"/>
                  </a:cubicBezTo>
                  <a:cubicBezTo>
                    <a:pt x="2226" y="773"/>
                    <a:pt x="2218" y="768"/>
                    <a:pt x="2217" y="764"/>
                  </a:cubicBezTo>
                  <a:lnTo>
                    <a:pt x="2217" y="764"/>
                  </a:lnTo>
                  <a:lnTo>
                    <a:pt x="2225" y="824"/>
                  </a:lnTo>
                  <a:cubicBezTo>
                    <a:pt x="2236" y="818"/>
                    <a:pt x="2246" y="815"/>
                    <a:pt x="2255" y="815"/>
                  </a:cubicBezTo>
                  <a:cubicBezTo>
                    <a:pt x="2276" y="815"/>
                    <a:pt x="2294" y="828"/>
                    <a:pt x="2313" y="828"/>
                  </a:cubicBezTo>
                  <a:cubicBezTo>
                    <a:pt x="2319" y="828"/>
                    <a:pt x="2325" y="827"/>
                    <a:pt x="2331" y="824"/>
                  </a:cubicBezTo>
                  <a:lnTo>
                    <a:pt x="2252" y="789"/>
                  </a:lnTo>
                  <a:cubicBezTo>
                    <a:pt x="2275" y="777"/>
                    <a:pt x="2310" y="771"/>
                    <a:pt x="2343" y="771"/>
                  </a:cubicBezTo>
                  <a:cubicBezTo>
                    <a:pt x="2385" y="771"/>
                    <a:pt x="2424" y="782"/>
                    <a:pt x="2429" y="806"/>
                  </a:cubicBezTo>
                  <a:cubicBezTo>
                    <a:pt x="2411" y="824"/>
                    <a:pt x="2331" y="833"/>
                    <a:pt x="2314" y="842"/>
                  </a:cubicBezTo>
                  <a:cubicBezTo>
                    <a:pt x="2331" y="842"/>
                    <a:pt x="2358" y="868"/>
                    <a:pt x="2349" y="877"/>
                  </a:cubicBezTo>
                  <a:lnTo>
                    <a:pt x="2314" y="868"/>
                  </a:lnTo>
                  <a:lnTo>
                    <a:pt x="2314" y="868"/>
                  </a:lnTo>
                  <a:cubicBezTo>
                    <a:pt x="2305" y="895"/>
                    <a:pt x="2402" y="877"/>
                    <a:pt x="2358" y="921"/>
                  </a:cubicBezTo>
                  <a:cubicBezTo>
                    <a:pt x="2358" y="929"/>
                    <a:pt x="2314" y="967"/>
                    <a:pt x="2326" y="967"/>
                  </a:cubicBezTo>
                  <a:cubicBezTo>
                    <a:pt x="2327" y="967"/>
                    <a:pt x="2329" y="966"/>
                    <a:pt x="2331" y="965"/>
                  </a:cubicBezTo>
                  <a:cubicBezTo>
                    <a:pt x="2384" y="930"/>
                    <a:pt x="2568" y="851"/>
                    <a:pt x="2622" y="842"/>
                  </a:cubicBezTo>
                  <a:lnTo>
                    <a:pt x="2622" y="842"/>
                  </a:lnTo>
                  <a:cubicBezTo>
                    <a:pt x="2612" y="845"/>
                    <a:pt x="2578" y="913"/>
                    <a:pt x="2561" y="939"/>
                  </a:cubicBezTo>
                  <a:cubicBezTo>
                    <a:pt x="2517" y="965"/>
                    <a:pt x="2437" y="957"/>
                    <a:pt x="2402" y="983"/>
                  </a:cubicBezTo>
                  <a:lnTo>
                    <a:pt x="2446" y="983"/>
                  </a:lnTo>
                  <a:cubicBezTo>
                    <a:pt x="2437" y="1001"/>
                    <a:pt x="2402" y="1001"/>
                    <a:pt x="2411" y="1018"/>
                  </a:cubicBezTo>
                  <a:cubicBezTo>
                    <a:pt x="2418" y="1016"/>
                    <a:pt x="2423" y="1015"/>
                    <a:pt x="2428" y="1015"/>
                  </a:cubicBezTo>
                  <a:cubicBezTo>
                    <a:pt x="2446" y="1015"/>
                    <a:pt x="2443" y="1032"/>
                    <a:pt x="2447" y="1032"/>
                  </a:cubicBezTo>
                  <a:cubicBezTo>
                    <a:pt x="2449" y="1032"/>
                    <a:pt x="2453" y="1026"/>
                    <a:pt x="2464" y="1010"/>
                  </a:cubicBezTo>
                  <a:lnTo>
                    <a:pt x="2464" y="1010"/>
                  </a:lnTo>
                  <a:cubicBezTo>
                    <a:pt x="2482" y="1018"/>
                    <a:pt x="2455" y="1036"/>
                    <a:pt x="2473" y="1054"/>
                  </a:cubicBezTo>
                  <a:cubicBezTo>
                    <a:pt x="2488" y="1043"/>
                    <a:pt x="2528" y="1039"/>
                    <a:pt x="2564" y="1039"/>
                  </a:cubicBezTo>
                  <a:cubicBezTo>
                    <a:pt x="2589" y="1039"/>
                    <a:pt x="2612" y="1041"/>
                    <a:pt x="2623" y="1045"/>
                  </a:cubicBezTo>
                  <a:cubicBezTo>
                    <a:pt x="2605" y="1054"/>
                    <a:pt x="2587" y="1063"/>
                    <a:pt x="2579" y="1071"/>
                  </a:cubicBezTo>
                  <a:cubicBezTo>
                    <a:pt x="2596" y="1116"/>
                    <a:pt x="2579" y="1142"/>
                    <a:pt x="2596" y="1186"/>
                  </a:cubicBezTo>
                  <a:cubicBezTo>
                    <a:pt x="2590" y="1192"/>
                    <a:pt x="2584" y="1203"/>
                    <a:pt x="2571" y="1212"/>
                  </a:cubicBezTo>
                  <a:lnTo>
                    <a:pt x="2571" y="1212"/>
                  </a:lnTo>
                  <a:cubicBezTo>
                    <a:pt x="2597" y="1201"/>
                    <a:pt x="2625" y="1197"/>
                    <a:pt x="2654" y="1197"/>
                  </a:cubicBezTo>
                  <a:cubicBezTo>
                    <a:pt x="2694" y="1197"/>
                    <a:pt x="2733" y="1206"/>
                    <a:pt x="2764" y="1221"/>
                  </a:cubicBezTo>
                  <a:cubicBezTo>
                    <a:pt x="2791" y="1248"/>
                    <a:pt x="2729" y="1248"/>
                    <a:pt x="2738" y="1257"/>
                  </a:cubicBezTo>
                  <a:cubicBezTo>
                    <a:pt x="2746" y="1319"/>
                    <a:pt x="2870" y="1257"/>
                    <a:pt x="2844" y="1327"/>
                  </a:cubicBezTo>
                  <a:cubicBezTo>
                    <a:pt x="2808" y="1363"/>
                    <a:pt x="2764" y="1363"/>
                    <a:pt x="2729" y="1380"/>
                  </a:cubicBezTo>
                  <a:cubicBezTo>
                    <a:pt x="2702" y="1363"/>
                    <a:pt x="2746" y="1327"/>
                    <a:pt x="2738" y="1310"/>
                  </a:cubicBezTo>
                  <a:lnTo>
                    <a:pt x="2738" y="1310"/>
                  </a:lnTo>
                  <a:lnTo>
                    <a:pt x="2720" y="1336"/>
                  </a:lnTo>
                  <a:cubicBezTo>
                    <a:pt x="2702" y="1336"/>
                    <a:pt x="2685" y="1327"/>
                    <a:pt x="2693" y="1310"/>
                  </a:cubicBezTo>
                  <a:lnTo>
                    <a:pt x="2693" y="1310"/>
                  </a:lnTo>
                  <a:cubicBezTo>
                    <a:pt x="2667" y="1345"/>
                    <a:pt x="2729" y="1416"/>
                    <a:pt x="2711" y="1478"/>
                  </a:cubicBezTo>
                  <a:cubicBezTo>
                    <a:pt x="2723" y="1478"/>
                    <a:pt x="2739" y="1481"/>
                    <a:pt x="2750" y="1481"/>
                  </a:cubicBezTo>
                  <a:cubicBezTo>
                    <a:pt x="2756" y="1481"/>
                    <a:pt x="2761" y="1480"/>
                    <a:pt x="2764" y="1478"/>
                  </a:cubicBezTo>
                  <a:lnTo>
                    <a:pt x="2755" y="1460"/>
                  </a:lnTo>
                  <a:cubicBezTo>
                    <a:pt x="2763" y="1452"/>
                    <a:pt x="2772" y="1449"/>
                    <a:pt x="2779" y="1449"/>
                  </a:cubicBezTo>
                  <a:cubicBezTo>
                    <a:pt x="2789" y="1449"/>
                    <a:pt x="2797" y="1453"/>
                    <a:pt x="2804" y="1453"/>
                  </a:cubicBezTo>
                  <a:cubicBezTo>
                    <a:pt x="2810" y="1453"/>
                    <a:pt x="2814" y="1450"/>
                    <a:pt x="2817" y="1442"/>
                  </a:cubicBezTo>
                  <a:cubicBezTo>
                    <a:pt x="2852" y="1460"/>
                    <a:pt x="2897" y="1469"/>
                    <a:pt x="2888" y="1504"/>
                  </a:cubicBezTo>
                  <a:lnTo>
                    <a:pt x="2856" y="1517"/>
                  </a:lnTo>
                  <a:lnTo>
                    <a:pt x="2856" y="1517"/>
                  </a:lnTo>
                  <a:cubicBezTo>
                    <a:pt x="2864" y="1509"/>
                    <a:pt x="2865" y="1495"/>
                    <a:pt x="2852" y="1495"/>
                  </a:cubicBezTo>
                  <a:cubicBezTo>
                    <a:pt x="2869" y="1495"/>
                    <a:pt x="2808" y="1549"/>
                    <a:pt x="2858" y="1549"/>
                  </a:cubicBezTo>
                  <a:cubicBezTo>
                    <a:pt x="2861" y="1549"/>
                    <a:pt x="2865" y="1549"/>
                    <a:pt x="2870" y="1548"/>
                  </a:cubicBezTo>
                  <a:lnTo>
                    <a:pt x="2897" y="1513"/>
                  </a:lnTo>
                  <a:cubicBezTo>
                    <a:pt x="2923" y="1531"/>
                    <a:pt x="2985" y="1531"/>
                    <a:pt x="2985" y="1566"/>
                  </a:cubicBezTo>
                  <a:cubicBezTo>
                    <a:pt x="3020" y="1531"/>
                    <a:pt x="2976" y="1557"/>
                    <a:pt x="3020" y="1522"/>
                  </a:cubicBezTo>
                  <a:lnTo>
                    <a:pt x="3020" y="1522"/>
                  </a:lnTo>
                  <a:cubicBezTo>
                    <a:pt x="3010" y="1529"/>
                    <a:pt x="3002" y="1532"/>
                    <a:pt x="2997" y="1532"/>
                  </a:cubicBezTo>
                  <a:cubicBezTo>
                    <a:pt x="2976" y="1532"/>
                    <a:pt x="2984" y="1490"/>
                    <a:pt x="2966" y="1490"/>
                  </a:cubicBezTo>
                  <a:cubicBezTo>
                    <a:pt x="2963" y="1490"/>
                    <a:pt x="2959" y="1491"/>
                    <a:pt x="2955" y="1494"/>
                  </a:cubicBezTo>
                  <a:lnTo>
                    <a:pt x="2955" y="1494"/>
                  </a:lnTo>
                  <a:cubicBezTo>
                    <a:pt x="2985" y="1468"/>
                    <a:pt x="2954" y="1464"/>
                    <a:pt x="2994" y="1425"/>
                  </a:cubicBezTo>
                  <a:cubicBezTo>
                    <a:pt x="2989" y="1425"/>
                    <a:pt x="2981" y="1430"/>
                    <a:pt x="2975" y="1430"/>
                  </a:cubicBezTo>
                  <a:cubicBezTo>
                    <a:pt x="2970" y="1430"/>
                    <a:pt x="2967" y="1427"/>
                    <a:pt x="2967" y="1416"/>
                  </a:cubicBezTo>
                  <a:lnTo>
                    <a:pt x="2949" y="1416"/>
                  </a:lnTo>
                  <a:cubicBezTo>
                    <a:pt x="2949" y="1425"/>
                    <a:pt x="2941" y="1433"/>
                    <a:pt x="2932" y="1442"/>
                  </a:cubicBezTo>
                  <a:cubicBezTo>
                    <a:pt x="2897" y="1442"/>
                    <a:pt x="2879" y="1407"/>
                    <a:pt x="2861" y="1407"/>
                  </a:cubicBezTo>
                  <a:cubicBezTo>
                    <a:pt x="2861" y="1398"/>
                    <a:pt x="2866" y="1398"/>
                    <a:pt x="2871" y="1398"/>
                  </a:cubicBezTo>
                  <a:cubicBezTo>
                    <a:pt x="2877" y="1398"/>
                    <a:pt x="2883" y="1398"/>
                    <a:pt x="2888" y="1389"/>
                  </a:cubicBezTo>
                  <a:lnTo>
                    <a:pt x="2861" y="1380"/>
                  </a:lnTo>
                  <a:cubicBezTo>
                    <a:pt x="2874" y="1376"/>
                    <a:pt x="2885" y="1363"/>
                    <a:pt x="2897" y="1354"/>
                  </a:cubicBezTo>
                  <a:lnTo>
                    <a:pt x="2897" y="1354"/>
                  </a:lnTo>
                  <a:cubicBezTo>
                    <a:pt x="2905" y="1354"/>
                    <a:pt x="2905" y="1354"/>
                    <a:pt x="2914" y="1346"/>
                  </a:cubicBezTo>
                  <a:lnTo>
                    <a:pt x="2914" y="1346"/>
                  </a:lnTo>
                  <a:cubicBezTo>
                    <a:pt x="2914" y="1346"/>
                    <a:pt x="2915" y="1346"/>
                    <a:pt x="2915" y="1346"/>
                  </a:cubicBezTo>
                  <a:cubicBezTo>
                    <a:pt x="2920" y="1346"/>
                    <a:pt x="2926" y="1348"/>
                    <a:pt x="2932" y="1354"/>
                  </a:cubicBezTo>
                  <a:lnTo>
                    <a:pt x="2923" y="1319"/>
                  </a:lnTo>
                  <a:cubicBezTo>
                    <a:pt x="2941" y="1301"/>
                    <a:pt x="2941" y="1274"/>
                    <a:pt x="2914" y="1266"/>
                  </a:cubicBezTo>
                  <a:cubicBezTo>
                    <a:pt x="2923" y="1248"/>
                    <a:pt x="2870" y="1248"/>
                    <a:pt x="2897" y="1248"/>
                  </a:cubicBezTo>
                  <a:lnTo>
                    <a:pt x="2861" y="1221"/>
                  </a:lnTo>
                  <a:lnTo>
                    <a:pt x="2870" y="1213"/>
                  </a:lnTo>
                  <a:cubicBezTo>
                    <a:pt x="2852" y="1169"/>
                    <a:pt x="2773" y="1151"/>
                    <a:pt x="2817" y="1080"/>
                  </a:cubicBezTo>
                  <a:cubicBezTo>
                    <a:pt x="2808" y="1071"/>
                    <a:pt x="2791" y="1063"/>
                    <a:pt x="2791" y="1036"/>
                  </a:cubicBezTo>
                  <a:lnTo>
                    <a:pt x="2817" y="1018"/>
                  </a:lnTo>
                  <a:cubicBezTo>
                    <a:pt x="2801" y="1002"/>
                    <a:pt x="2822" y="956"/>
                    <a:pt x="2798" y="956"/>
                  </a:cubicBezTo>
                  <a:cubicBezTo>
                    <a:pt x="2796" y="956"/>
                    <a:pt x="2793" y="956"/>
                    <a:pt x="2791" y="957"/>
                  </a:cubicBezTo>
                  <a:cubicBezTo>
                    <a:pt x="2870" y="904"/>
                    <a:pt x="2782" y="859"/>
                    <a:pt x="2782" y="824"/>
                  </a:cubicBezTo>
                  <a:lnTo>
                    <a:pt x="2738" y="842"/>
                  </a:lnTo>
                  <a:cubicBezTo>
                    <a:pt x="2738" y="815"/>
                    <a:pt x="2711" y="798"/>
                    <a:pt x="2685" y="780"/>
                  </a:cubicBezTo>
                  <a:lnTo>
                    <a:pt x="2658" y="798"/>
                  </a:lnTo>
                  <a:cubicBezTo>
                    <a:pt x="2614" y="789"/>
                    <a:pt x="2658" y="727"/>
                    <a:pt x="2640" y="692"/>
                  </a:cubicBezTo>
                  <a:cubicBezTo>
                    <a:pt x="2649" y="692"/>
                    <a:pt x="2649" y="701"/>
                    <a:pt x="2649" y="709"/>
                  </a:cubicBezTo>
                  <a:cubicBezTo>
                    <a:pt x="2711" y="639"/>
                    <a:pt x="2552" y="648"/>
                    <a:pt x="2596" y="577"/>
                  </a:cubicBezTo>
                  <a:cubicBezTo>
                    <a:pt x="2579" y="577"/>
                    <a:pt x="2579" y="568"/>
                    <a:pt x="2579" y="550"/>
                  </a:cubicBezTo>
                  <a:lnTo>
                    <a:pt x="2579" y="550"/>
                  </a:lnTo>
                  <a:lnTo>
                    <a:pt x="2587" y="559"/>
                  </a:lnTo>
                  <a:cubicBezTo>
                    <a:pt x="2587" y="559"/>
                    <a:pt x="2587" y="550"/>
                    <a:pt x="2587" y="550"/>
                  </a:cubicBezTo>
                  <a:cubicBezTo>
                    <a:pt x="2587" y="542"/>
                    <a:pt x="2587" y="533"/>
                    <a:pt x="2596" y="524"/>
                  </a:cubicBezTo>
                  <a:lnTo>
                    <a:pt x="2596" y="524"/>
                  </a:lnTo>
                  <a:cubicBezTo>
                    <a:pt x="2587" y="533"/>
                    <a:pt x="2587" y="542"/>
                    <a:pt x="2579" y="550"/>
                  </a:cubicBezTo>
                  <a:cubicBezTo>
                    <a:pt x="2579" y="542"/>
                    <a:pt x="2570" y="533"/>
                    <a:pt x="2552" y="524"/>
                  </a:cubicBezTo>
                  <a:lnTo>
                    <a:pt x="2587" y="497"/>
                  </a:lnTo>
                  <a:cubicBezTo>
                    <a:pt x="2590" y="492"/>
                    <a:pt x="2589" y="490"/>
                    <a:pt x="2585" y="490"/>
                  </a:cubicBezTo>
                  <a:cubicBezTo>
                    <a:pt x="2577" y="490"/>
                    <a:pt x="2556" y="503"/>
                    <a:pt x="2543" y="515"/>
                  </a:cubicBezTo>
                  <a:cubicBezTo>
                    <a:pt x="2534" y="515"/>
                    <a:pt x="2517" y="506"/>
                    <a:pt x="2508" y="506"/>
                  </a:cubicBezTo>
                  <a:cubicBezTo>
                    <a:pt x="2561" y="471"/>
                    <a:pt x="2473" y="489"/>
                    <a:pt x="2526" y="444"/>
                  </a:cubicBezTo>
                  <a:lnTo>
                    <a:pt x="2526" y="444"/>
                  </a:lnTo>
                  <a:cubicBezTo>
                    <a:pt x="2524" y="445"/>
                    <a:pt x="2522" y="445"/>
                    <a:pt x="2520" y="445"/>
                  </a:cubicBezTo>
                  <a:cubicBezTo>
                    <a:pt x="2501" y="445"/>
                    <a:pt x="2481" y="416"/>
                    <a:pt x="2444" y="416"/>
                  </a:cubicBezTo>
                  <a:cubicBezTo>
                    <a:pt x="2432" y="416"/>
                    <a:pt x="2418" y="419"/>
                    <a:pt x="2402" y="427"/>
                  </a:cubicBezTo>
                  <a:cubicBezTo>
                    <a:pt x="2411" y="418"/>
                    <a:pt x="2411" y="418"/>
                    <a:pt x="2420" y="418"/>
                  </a:cubicBezTo>
                  <a:cubicBezTo>
                    <a:pt x="2420" y="400"/>
                    <a:pt x="2411" y="383"/>
                    <a:pt x="2393" y="383"/>
                  </a:cubicBezTo>
                  <a:lnTo>
                    <a:pt x="2429" y="347"/>
                  </a:lnTo>
                  <a:lnTo>
                    <a:pt x="2429" y="347"/>
                  </a:lnTo>
                  <a:cubicBezTo>
                    <a:pt x="2402" y="356"/>
                    <a:pt x="2376" y="356"/>
                    <a:pt x="2349" y="365"/>
                  </a:cubicBezTo>
                  <a:cubicBezTo>
                    <a:pt x="2358" y="330"/>
                    <a:pt x="2367" y="312"/>
                    <a:pt x="2411" y="303"/>
                  </a:cubicBezTo>
                  <a:cubicBezTo>
                    <a:pt x="2351" y="303"/>
                    <a:pt x="2356" y="288"/>
                    <a:pt x="2329" y="288"/>
                  </a:cubicBezTo>
                  <a:cubicBezTo>
                    <a:pt x="2320" y="288"/>
                    <a:pt x="2307" y="290"/>
                    <a:pt x="2287" y="294"/>
                  </a:cubicBezTo>
                  <a:lnTo>
                    <a:pt x="2314" y="268"/>
                  </a:lnTo>
                  <a:cubicBezTo>
                    <a:pt x="2309" y="266"/>
                    <a:pt x="2303" y="265"/>
                    <a:pt x="2297" y="265"/>
                  </a:cubicBezTo>
                  <a:cubicBezTo>
                    <a:pt x="2290" y="265"/>
                    <a:pt x="2283" y="266"/>
                    <a:pt x="2277" y="266"/>
                  </a:cubicBezTo>
                  <a:cubicBezTo>
                    <a:pt x="2265" y="266"/>
                    <a:pt x="2256" y="263"/>
                    <a:pt x="2261" y="250"/>
                  </a:cubicBezTo>
                  <a:cubicBezTo>
                    <a:pt x="2261" y="171"/>
                    <a:pt x="2102" y="162"/>
                    <a:pt x="2031" y="91"/>
                  </a:cubicBezTo>
                  <a:cubicBezTo>
                    <a:pt x="2031" y="121"/>
                    <a:pt x="2028" y="131"/>
                    <a:pt x="2024" y="131"/>
                  </a:cubicBezTo>
                  <a:cubicBezTo>
                    <a:pt x="2017" y="131"/>
                    <a:pt x="2004" y="98"/>
                    <a:pt x="1995" y="98"/>
                  </a:cubicBezTo>
                  <a:cubicBezTo>
                    <a:pt x="1992" y="98"/>
                    <a:pt x="1989" y="103"/>
                    <a:pt x="1987" y="118"/>
                  </a:cubicBezTo>
                  <a:cubicBezTo>
                    <a:pt x="1987" y="91"/>
                    <a:pt x="1969" y="82"/>
                    <a:pt x="1987" y="65"/>
                  </a:cubicBezTo>
                  <a:lnTo>
                    <a:pt x="1987" y="65"/>
                  </a:lnTo>
                  <a:cubicBezTo>
                    <a:pt x="1981" y="67"/>
                    <a:pt x="1976" y="68"/>
                    <a:pt x="1971" y="68"/>
                  </a:cubicBezTo>
                  <a:cubicBezTo>
                    <a:pt x="1951" y="68"/>
                    <a:pt x="1940" y="52"/>
                    <a:pt x="1926" y="52"/>
                  </a:cubicBezTo>
                  <a:cubicBezTo>
                    <a:pt x="1918" y="52"/>
                    <a:pt x="1910" y="57"/>
                    <a:pt x="1899" y="74"/>
                  </a:cubicBezTo>
                  <a:cubicBezTo>
                    <a:pt x="1899" y="56"/>
                    <a:pt x="1908" y="47"/>
                    <a:pt x="1908" y="29"/>
                  </a:cubicBezTo>
                  <a:lnTo>
                    <a:pt x="1908" y="29"/>
                  </a:lnTo>
                  <a:cubicBezTo>
                    <a:pt x="1908" y="36"/>
                    <a:pt x="1899" y="42"/>
                    <a:pt x="1894" y="42"/>
                  </a:cubicBezTo>
                  <a:cubicBezTo>
                    <a:pt x="1891" y="42"/>
                    <a:pt x="1890" y="41"/>
                    <a:pt x="1890" y="38"/>
                  </a:cubicBezTo>
                  <a:cubicBezTo>
                    <a:pt x="1890" y="21"/>
                    <a:pt x="1899" y="21"/>
                    <a:pt x="1908" y="12"/>
                  </a:cubicBezTo>
                  <a:cubicBezTo>
                    <a:pt x="1905" y="11"/>
                    <a:pt x="1903" y="11"/>
                    <a:pt x="1900" y="11"/>
                  </a:cubicBezTo>
                  <a:cubicBezTo>
                    <a:pt x="1862" y="11"/>
                    <a:pt x="1854" y="78"/>
                    <a:pt x="1846" y="144"/>
                  </a:cubicBezTo>
                  <a:cubicBezTo>
                    <a:pt x="1838" y="129"/>
                    <a:pt x="1832" y="122"/>
                    <a:pt x="1826" y="122"/>
                  </a:cubicBezTo>
                  <a:cubicBezTo>
                    <a:pt x="1819" y="122"/>
                    <a:pt x="1812" y="133"/>
                    <a:pt x="1802" y="153"/>
                  </a:cubicBezTo>
                  <a:cubicBezTo>
                    <a:pt x="1793" y="135"/>
                    <a:pt x="1784" y="109"/>
                    <a:pt x="1810" y="100"/>
                  </a:cubicBezTo>
                  <a:cubicBezTo>
                    <a:pt x="1800" y="100"/>
                    <a:pt x="1773" y="89"/>
                    <a:pt x="1751" y="89"/>
                  </a:cubicBezTo>
                  <a:cubicBezTo>
                    <a:pt x="1735" y="89"/>
                    <a:pt x="1722" y="95"/>
                    <a:pt x="1722" y="118"/>
                  </a:cubicBezTo>
                  <a:cubicBezTo>
                    <a:pt x="1718" y="110"/>
                    <a:pt x="1715" y="108"/>
                    <a:pt x="1711" y="108"/>
                  </a:cubicBezTo>
                  <a:cubicBezTo>
                    <a:pt x="1706" y="108"/>
                    <a:pt x="1701" y="113"/>
                    <a:pt x="1696" y="118"/>
                  </a:cubicBezTo>
                  <a:cubicBezTo>
                    <a:pt x="1669" y="109"/>
                    <a:pt x="1660" y="109"/>
                    <a:pt x="1634" y="109"/>
                  </a:cubicBezTo>
                  <a:lnTo>
                    <a:pt x="1643" y="118"/>
                  </a:lnTo>
                  <a:cubicBezTo>
                    <a:pt x="1635" y="143"/>
                    <a:pt x="1630" y="151"/>
                    <a:pt x="1624" y="151"/>
                  </a:cubicBezTo>
                  <a:cubicBezTo>
                    <a:pt x="1615" y="151"/>
                    <a:pt x="1605" y="135"/>
                    <a:pt x="1590" y="135"/>
                  </a:cubicBezTo>
                  <a:cubicBezTo>
                    <a:pt x="1570" y="119"/>
                    <a:pt x="1561" y="114"/>
                    <a:pt x="1554" y="114"/>
                  </a:cubicBezTo>
                  <a:cubicBezTo>
                    <a:pt x="1547" y="114"/>
                    <a:pt x="1544" y="121"/>
                    <a:pt x="1537" y="121"/>
                  </a:cubicBezTo>
                  <a:cubicBezTo>
                    <a:pt x="1530" y="121"/>
                    <a:pt x="1521" y="117"/>
                    <a:pt x="1501" y="100"/>
                  </a:cubicBezTo>
                  <a:lnTo>
                    <a:pt x="1501" y="100"/>
                  </a:lnTo>
                  <a:lnTo>
                    <a:pt x="1510" y="144"/>
                  </a:lnTo>
                  <a:cubicBezTo>
                    <a:pt x="1510" y="163"/>
                    <a:pt x="1507" y="170"/>
                    <a:pt x="1502" y="170"/>
                  </a:cubicBezTo>
                  <a:cubicBezTo>
                    <a:pt x="1489" y="170"/>
                    <a:pt x="1460" y="120"/>
                    <a:pt x="1436" y="120"/>
                  </a:cubicBezTo>
                  <a:cubicBezTo>
                    <a:pt x="1431" y="120"/>
                    <a:pt x="1426" y="122"/>
                    <a:pt x="1422" y="127"/>
                  </a:cubicBezTo>
                  <a:lnTo>
                    <a:pt x="1440" y="153"/>
                  </a:lnTo>
                  <a:cubicBezTo>
                    <a:pt x="1438" y="155"/>
                    <a:pt x="1436" y="156"/>
                    <a:pt x="1435" y="156"/>
                  </a:cubicBezTo>
                  <a:cubicBezTo>
                    <a:pt x="1415" y="156"/>
                    <a:pt x="1376" y="38"/>
                    <a:pt x="1351" y="29"/>
                  </a:cubicBezTo>
                  <a:cubicBezTo>
                    <a:pt x="1342" y="21"/>
                    <a:pt x="1351" y="21"/>
                    <a:pt x="1360" y="12"/>
                  </a:cubicBezTo>
                  <a:cubicBezTo>
                    <a:pt x="1349" y="4"/>
                    <a:pt x="1342" y="0"/>
                    <a:pt x="13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28"/>
            <p:cNvSpPr/>
            <p:nvPr/>
          </p:nvSpPr>
          <p:spPr>
            <a:xfrm>
              <a:off x="1175017" y="5128211"/>
              <a:ext cx="1589" cy="2840"/>
            </a:xfrm>
            <a:custGeom>
              <a:rect b="b" l="l" r="r" t="t"/>
              <a:pathLst>
                <a:path extrusionOk="0" h="27" w="9">
                  <a:moveTo>
                    <a:pt x="9" y="0"/>
                  </a:moveTo>
                  <a:cubicBezTo>
                    <a:pt x="9" y="9"/>
                    <a:pt x="0" y="18"/>
                    <a:pt x="9" y="27"/>
                  </a:cubicBezTo>
                  <a:cubicBezTo>
                    <a:pt x="9"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28"/>
            <p:cNvSpPr/>
            <p:nvPr/>
          </p:nvSpPr>
          <p:spPr>
            <a:xfrm>
              <a:off x="1036244" y="5165342"/>
              <a:ext cx="177" cy="105"/>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28"/>
            <p:cNvSpPr/>
            <p:nvPr/>
          </p:nvSpPr>
          <p:spPr>
            <a:xfrm>
              <a:off x="1284129" y="5195005"/>
              <a:ext cx="1766" cy="1999"/>
            </a:xfrm>
            <a:custGeom>
              <a:rect b="b" l="l" r="r" t="t"/>
              <a:pathLst>
                <a:path extrusionOk="0" h="19" w="10">
                  <a:moveTo>
                    <a:pt x="9" y="1"/>
                  </a:moveTo>
                  <a:cubicBezTo>
                    <a:pt x="0" y="1"/>
                    <a:pt x="0" y="10"/>
                    <a:pt x="0" y="19"/>
                  </a:cubicBezTo>
                  <a:cubicBezTo>
                    <a:pt x="0"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28"/>
            <p:cNvSpPr/>
            <p:nvPr/>
          </p:nvSpPr>
          <p:spPr>
            <a:xfrm>
              <a:off x="1391653" y="5245180"/>
              <a:ext cx="3355" cy="2945"/>
            </a:xfrm>
            <a:custGeom>
              <a:rect b="b" l="l" r="r" t="t"/>
              <a:pathLst>
                <a:path extrusionOk="0" h="28" w="19">
                  <a:moveTo>
                    <a:pt x="0" y="1"/>
                  </a:moveTo>
                  <a:cubicBezTo>
                    <a:pt x="9" y="10"/>
                    <a:pt x="0" y="18"/>
                    <a:pt x="0" y="27"/>
                  </a:cubicBezTo>
                  <a:cubicBezTo>
                    <a:pt x="6" y="22"/>
                    <a:pt x="11" y="16"/>
                    <a:pt x="15" y="15"/>
                  </a:cubicBezTo>
                  <a:lnTo>
                    <a:pt x="15" y="15"/>
                  </a:lnTo>
                  <a:lnTo>
                    <a:pt x="18" y="18"/>
                  </a:lnTo>
                  <a:cubicBezTo>
                    <a:pt x="18" y="16"/>
                    <a:pt x="17" y="15"/>
                    <a:pt x="16" y="15"/>
                  </a:cubicBezTo>
                  <a:cubicBezTo>
                    <a:pt x="16" y="15"/>
                    <a:pt x="15" y="15"/>
                    <a:pt x="15" y="15"/>
                  </a:cubicBezTo>
                  <a:lnTo>
                    <a:pt x="15" y="1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28"/>
            <p:cNvSpPr/>
            <p:nvPr/>
          </p:nvSpPr>
          <p:spPr>
            <a:xfrm>
              <a:off x="1366758" y="5273265"/>
              <a:ext cx="4767" cy="1788"/>
            </a:xfrm>
            <a:custGeom>
              <a:rect b="b" l="l" r="r" t="t"/>
              <a:pathLst>
                <a:path extrusionOk="0" h="17" w="27">
                  <a:moveTo>
                    <a:pt x="10" y="1"/>
                  </a:moveTo>
                  <a:cubicBezTo>
                    <a:pt x="5" y="1"/>
                    <a:pt x="0" y="3"/>
                    <a:pt x="0" y="7"/>
                  </a:cubicBezTo>
                  <a:cubicBezTo>
                    <a:pt x="0" y="16"/>
                    <a:pt x="0" y="16"/>
                    <a:pt x="9" y="16"/>
                  </a:cubicBezTo>
                  <a:lnTo>
                    <a:pt x="27" y="7"/>
                  </a:lnTo>
                  <a:cubicBezTo>
                    <a:pt x="22" y="3"/>
                    <a:pt x="16"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28"/>
            <p:cNvSpPr/>
            <p:nvPr/>
          </p:nvSpPr>
          <p:spPr>
            <a:xfrm>
              <a:off x="1370113" y="5254541"/>
              <a:ext cx="12006" cy="2840"/>
            </a:xfrm>
            <a:custGeom>
              <a:rect b="b" l="l" r="r" t="t"/>
              <a:pathLst>
                <a:path extrusionOk="0" h="27" w="68">
                  <a:moveTo>
                    <a:pt x="25" y="0"/>
                  </a:moveTo>
                  <a:cubicBezTo>
                    <a:pt x="0" y="8"/>
                    <a:pt x="7" y="17"/>
                    <a:pt x="23" y="25"/>
                  </a:cubicBezTo>
                  <a:lnTo>
                    <a:pt x="23" y="25"/>
                  </a:lnTo>
                  <a:cubicBezTo>
                    <a:pt x="67" y="17"/>
                    <a:pt x="42" y="8"/>
                    <a:pt x="25" y="0"/>
                  </a:cubicBezTo>
                  <a:close/>
                  <a:moveTo>
                    <a:pt x="23" y="25"/>
                  </a:moveTo>
                  <a:cubicBezTo>
                    <a:pt x="21" y="26"/>
                    <a:pt x="19" y="26"/>
                    <a:pt x="17" y="27"/>
                  </a:cubicBezTo>
                  <a:lnTo>
                    <a:pt x="25" y="27"/>
                  </a:lnTo>
                  <a:cubicBezTo>
                    <a:pt x="25" y="26"/>
                    <a:pt x="24" y="26"/>
                    <a:pt x="23"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28"/>
            <p:cNvSpPr/>
            <p:nvPr/>
          </p:nvSpPr>
          <p:spPr>
            <a:xfrm>
              <a:off x="1374527" y="5258223"/>
              <a:ext cx="4767" cy="1052"/>
            </a:xfrm>
            <a:custGeom>
              <a:rect b="b" l="l" r="r" t="t"/>
              <a:pathLst>
                <a:path extrusionOk="0" h="10" w="27">
                  <a:moveTo>
                    <a:pt x="0" y="0"/>
                  </a:moveTo>
                  <a:cubicBezTo>
                    <a:pt x="0" y="0"/>
                    <a:pt x="0" y="9"/>
                    <a:pt x="0" y="9"/>
                  </a:cubicBezTo>
                  <a:cubicBezTo>
                    <a:pt x="27"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28"/>
            <p:cNvSpPr/>
            <p:nvPr/>
          </p:nvSpPr>
          <p:spPr>
            <a:xfrm>
              <a:off x="1376645" y="5234451"/>
              <a:ext cx="12712" cy="1788"/>
            </a:xfrm>
            <a:custGeom>
              <a:rect b="b" l="l" r="r" t="t"/>
              <a:pathLst>
                <a:path extrusionOk="0" h="17" w="72">
                  <a:moveTo>
                    <a:pt x="21" y="0"/>
                  </a:moveTo>
                  <a:cubicBezTo>
                    <a:pt x="9" y="0"/>
                    <a:pt x="1" y="4"/>
                    <a:pt x="15" y="14"/>
                  </a:cubicBezTo>
                  <a:cubicBezTo>
                    <a:pt x="13" y="16"/>
                    <a:pt x="14" y="17"/>
                    <a:pt x="16" y="17"/>
                  </a:cubicBezTo>
                  <a:cubicBezTo>
                    <a:pt x="23" y="17"/>
                    <a:pt x="42" y="12"/>
                    <a:pt x="49" y="12"/>
                  </a:cubicBezTo>
                  <a:cubicBezTo>
                    <a:pt x="51" y="12"/>
                    <a:pt x="52" y="13"/>
                    <a:pt x="50" y="14"/>
                  </a:cubicBezTo>
                  <a:cubicBezTo>
                    <a:pt x="72" y="9"/>
                    <a:pt x="41"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28"/>
            <p:cNvSpPr/>
            <p:nvPr/>
          </p:nvSpPr>
          <p:spPr>
            <a:xfrm>
              <a:off x="1357401" y="5257276"/>
              <a:ext cx="6356" cy="1999"/>
            </a:xfrm>
            <a:custGeom>
              <a:rect b="b" l="l" r="r" t="t"/>
              <a:pathLst>
                <a:path extrusionOk="0" h="19" w="36">
                  <a:moveTo>
                    <a:pt x="36" y="1"/>
                  </a:moveTo>
                  <a:lnTo>
                    <a:pt x="0" y="9"/>
                  </a:lnTo>
                  <a:lnTo>
                    <a:pt x="0" y="18"/>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28"/>
            <p:cNvSpPr/>
            <p:nvPr/>
          </p:nvSpPr>
          <p:spPr>
            <a:xfrm>
              <a:off x="1354223" y="5247073"/>
              <a:ext cx="3355" cy="2840"/>
            </a:xfrm>
            <a:custGeom>
              <a:rect b="b" l="l" r="r" t="t"/>
              <a:pathLst>
                <a:path extrusionOk="0" h="27" w="19">
                  <a:moveTo>
                    <a:pt x="1" y="0"/>
                  </a:moveTo>
                  <a:lnTo>
                    <a:pt x="1" y="27"/>
                  </a:lnTo>
                  <a:lnTo>
                    <a:pt x="18" y="27"/>
                  </a:lnTo>
                  <a:cubicBezTo>
                    <a:pt x="9" y="18"/>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28"/>
            <p:cNvSpPr/>
            <p:nvPr/>
          </p:nvSpPr>
          <p:spPr>
            <a:xfrm>
              <a:off x="1357401" y="5249808"/>
              <a:ext cx="1766" cy="1999"/>
            </a:xfrm>
            <a:custGeom>
              <a:rect b="b" l="l" r="r" t="t"/>
              <a:pathLst>
                <a:path extrusionOk="0" h="19" w="10">
                  <a:moveTo>
                    <a:pt x="0" y="1"/>
                  </a:moveTo>
                  <a:cubicBezTo>
                    <a:pt x="0" y="10"/>
                    <a:pt x="0" y="19"/>
                    <a:pt x="9" y="19"/>
                  </a:cubicBezTo>
                  <a:cubicBezTo>
                    <a:pt x="9"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28"/>
            <p:cNvSpPr/>
            <p:nvPr/>
          </p:nvSpPr>
          <p:spPr>
            <a:xfrm>
              <a:off x="1352634" y="5254541"/>
              <a:ext cx="1766" cy="2840"/>
            </a:xfrm>
            <a:custGeom>
              <a:rect b="b" l="l" r="r" t="t"/>
              <a:pathLst>
                <a:path extrusionOk="0" h="27" w="10">
                  <a:moveTo>
                    <a:pt x="1" y="0"/>
                  </a:moveTo>
                  <a:lnTo>
                    <a:pt x="1" y="27"/>
                  </a:lnTo>
                  <a:lnTo>
                    <a:pt x="10"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28"/>
            <p:cNvSpPr/>
            <p:nvPr/>
          </p:nvSpPr>
          <p:spPr>
            <a:xfrm>
              <a:off x="1332329" y="5220145"/>
              <a:ext cx="6533" cy="2630"/>
            </a:xfrm>
            <a:custGeom>
              <a:rect b="b" l="l" r="r" t="t"/>
              <a:pathLst>
                <a:path extrusionOk="0" h="25" w="37">
                  <a:moveTo>
                    <a:pt x="19" y="0"/>
                  </a:moveTo>
                  <a:cubicBezTo>
                    <a:pt x="1" y="9"/>
                    <a:pt x="1" y="18"/>
                    <a:pt x="10" y="18"/>
                  </a:cubicBezTo>
                  <a:cubicBezTo>
                    <a:pt x="14" y="22"/>
                    <a:pt x="19" y="25"/>
                    <a:pt x="23" y="25"/>
                  </a:cubicBezTo>
                  <a:cubicBezTo>
                    <a:pt x="27" y="25"/>
                    <a:pt x="32" y="22"/>
                    <a:pt x="36"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28"/>
            <p:cNvSpPr/>
            <p:nvPr/>
          </p:nvSpPr>
          <p:spPr>
            <a:xfrm>
              <a:off x="1321560" y="5232242"/>
              <a:ext cx="7945" cy="1893"/>
            </a:xfrm>
            <a:custGeom>
              <a:rect b="b" l="l" r="r" t="t"/>
              <a:pathLst>
                <a:path extrusionOk="0" h="18" w="45">
                  <a:moveTo>
                    <a:pt x="44" y="0"/>
                  </a:moveTo>
                  <a:lnTo>
                    <a:pt x="0" y="18"/>
                  </a:lnTo>
                  <a:lnTo>
                    <a:pt x="27" y="18"/>
                  </a:lnTo>
                  <a:cubicBezTo>
                    <a:pt x="27" y="9"/>
                    <a:pt x="35"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28"/>
            <p:cNvSpPr/>
            <p:nvPr/>
          </p:nvSpPr>
          <p:spPr>
            <a:xfrm>
              <a:off x="1310790" y="5226982"/>
              <a:ext cx="7769" cy="2209"/>
            </a:xfrm>
            <a:custGeom>
              <a:rect b="b" l="l" r="r" t="t"/>
              <a:pathLst>
                <a:path extrusionOk="0" h="21" w="44">
                  <a:moveTo>
                    <a:pt x="12" y="0"/>
                  </a:moveTo>
                  <a:cubicBezTo>
                    <a:pt x="4" y="0"/>
                    <a:pt x="1" y="3"/>
                    <a:pt x="8" y="15"/>
                  </a:cubicBezTo>
                  <a:cubicBezTo>
                    <a:pt x="18" y="15"/>
                    <a:pt x="28" y="21"/>
                    <a:pt x="35" y="21"/>
                  </a:cubicBezTo>
                  <a:cubicBezTo>
                    <a:pt x="40" y="21"/>
                    <a:pt x="43" y="17"/>
                    <a:pt x="43" y="6"/>
                  </a:cubicBezTo>
                  <a:cubicBezTo>
                    <a:pt x="38"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28"/>
            <p:cNvSpPr/>
            <p:nvPr/>
          </p:nvSpPr>
          <p:spPr>
            <a:xfrm>
              <a:off x="1304257" y="5184802"/>
              <a:ext cx="14301" cy="2945"/>
            </a:xfrm>
            <a:custGeom>
              <a:rect b="b" l="l" r="r" t="t"/>
              <a:pathLst>
                <a:path extrusionOk="0" h="28" w="81">
                  <a:moveTo>
                    <a:pt x="1" y="27"/>
                  </a:moveTo>
                  <a:lnTo>
                    <a:pt x="1" y="27"/>
                  </a:lnTo>
                  <a:lnTo>
                    <a:pt x="8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28"/>
            <p:cNvSpPr/>
            <p:nvPr/>
          </p:nvSpPr>
          <p:spPr>
            <a:xfrm>
              <a:off x="1249348" y="5161660"/>
              <a:ext cx="11476" cy="3787"/>
            </a:xfrm>
            <a:custGeom>
              <a:rect b="b" l="l" r="r" t="t"/>
              <a:pathLst>
                <a:path extrusionOk="0" h="36" w="65">
                  <a:moveTo>
                    <a:pt x="40" y="0"/>
                  </a:moveTo>
                  <a:cubicBezTo>
                    <a:pt x="34" y="0"/>
                    <a:pt x="25" y="4"/>
                    <a:pt x="3" y="18"/>
                  </a:cubicBezTo>
                  <a:cubicBezTo>
                    <a:pt x="1" y="27"/>
                    <a:pt x="3" y="30"/>
                    <a:pt x="7" y="30"/>
                  </a:cubicBezTo>
                  <a:cubicBezTo>
                    <a:pt x="14" y="30"/>
                    <a:pt x="27" y="23"/>
                    <a:pt x="34" y="23"/>
                  </a:cubicBezTo>
                  <a:cubicBezTo>
                    <a:pt x="38" y="23"/>
                    <a:pt x="41" y="26"/>
                    <a:pt x="38" y="35"/>
                  </a:cubicBezTo>
                  <a:cubicBezTo>
                    <a:pt x="56" y="35"/>
                    <a:pt x="47" y="9"/>
                    <a:pt x="65" y="9"/>
                  </a:cubicBezTo>
                  <a:cubicBezTo>
                    <a:pt x="52" y="4"/>
                    <a:pt x="47" y="0"/>
                    <a:pt x="4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28"/>
            <p:cNvSpPr/>
            <p:nvPr/>
          </p:nvSpPr>
          <p:spPr>
            <a:xfrm>
              <a:off x="1260647" y="5162502"/>
              <a:ext cx="3355" cy="105"/>
            </a:xfrm>
            <a:custGeom>
              <a:rect b="b" l="l" r="r" t="t"/>
              <a:pathLst>
                <a:path extrusionOk="0" h="1" w="19">
                  <a:moveTo>
                    <a:pt x="1" y="1"/>
                  </a:moveTo>
                  <a:cubicBezTo>
                    <a:pt x="10" y="1"/>
                    <a:pt x="10" y="1"/>
                    <a:pt x="18" y="1"/>
                  </a:cubicBezTo>
                  <a:cubicBezTo>
                    <a:pt x="10"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28"/>
            <p:cNvSpPr/>
            <p:nvPr/>
          </p:nvSpPr>
          <p:spPr>
            <a:xfrm>
              <a:off x="856862" y="5342689"/>
              <a:ext cx="4944" cy="1999"/>
            </a:xfrm>
            <a:custGeom>
              <a:rect b="b" l="l" r="r" t="t"/>
              <a:pathLst>
                <a:path extrusionOk="0" h="19" w="28">
                  <a:moveTo>
                    <a:pt x="19" y="1"/>
                  </a:moveTo>
                  <a:lnTo>
                    <a:pt x="1" y="19"/>
                  </a:lnTo>
                  <a:lnTo>
                    <a:pt x="27" y="10"/>
                  </a:lnTo>
                  <a:lnTo>
                    <a:pt x="1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28"/>
            <p:cNvSpPr/>
            <p:nvPr/>
          </p:nvSpPr>
          <p:spPr>
            <a:xfrm>
              <a:off x="861629" y="5346476"/>
              <a:ext cx="9534" cy="1893"/>
            </a:xfrm>
            <a:custGeom>
              <a:rect b="b" l="l" r="r" t="t"/>
              <a:pathLst>
                <a:path extrusionOk="0" h="18" w="54">
                  <a:moveTo>
                    <a:pt x="53" y="0"/>
                  </a:moveTo>
                  <a:lnTo>
                    <a:pt x="0" y="9"/>
                  </a:lnTo>
                  <a:lnTo>
                    <a:pt x="50" y="17"/>
                  </a:lnTo>
                  <a:lnTo>
                    <a:pt x="50" y="17"/>
                  </a:lnTo>
                  <a:cubicBezTo>
                    <a:pt x="45" y="15"/>
                    <a:pt x="46" y="8"/>
                    <a:pt x="53" y="0"/>
                  </a:cubicBezTo>
                  <a:close/>
                  <a:moveTo>
                    <a:pt x="50" y="17"/>
                  </a:moveTo>
                  <a:cubicBezTo>
                    <a:pt x="51" y="18"/>
                    <a:pt x="52" y="18"/>
                    <a:pt x="53" y="18"/>
                  </a:cubicBezTo>
                  <a:lnTo>
                    <a:pt x="50" y="17"/>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28"/>
            <p:cNvSpPr/>
            <p:nvPr/>
          </p:nvSpPr>
          <p:spPr>
            <a:xfrm>
              <a:off x="1107926" y="5143042"/>
              <a:ext cx="3355" cy="2840"/>
            </a:xfrm>
            <a:custGeom>
              <a:rect b="b" l="l" r="r" t="t"/>
              <a:pathLst>
                <a:path extrusionOk="0" h="27" w="19">
                  <a:moveTo>
                    <a:pt x="0" y="0"/>
                  </a:moveTo>
                  <a:lnTo>
                    <a:pt x="18" y="27"/>
                  </a:lnTo>
                  <a:lnTo>
                    <a:pt x="18" y="18"/>
                  </a:ln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28"/>
            <p:cNvSpPr/>
            <p:nvPr/>
          </p:nvSpPr>
          <p:spPr>
            <a:xfrm>
              <a:off x="1073674" y="5143989"/>
              <a:ext cx="6356" cy="3787"/>
            </a:xfrm>
            <a:custGeom>
              <a:rect b="b" l="l" r="r" t="t"/>
              <a:pathLst>
                <a:path extrusionOk="0" h="36" w="36">
                  <a:moveTo>
                    <a:pt x="0" y="0"/>
                  </a:moveTo>
                  <a:lnTo>
                    <a:pt x="27" y="36"/>
                  </a:lnTo>
                  <a:lnTo>
                    <a:pt x="36"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28"/>
            <p:cNvSpPr/>
            <p:nvPr/>
          </p:nvSpPr>
          <p:spPr>
            <a:xfrm>
              <a:off x="1058490" y="5160398"/>
              <a:ext cx="6003" cy="2209"/>
            </a:xfrm>
            <a:custGeom>
              <a:rect b="b" l="l" r="r" t="t"/>
              <a:pathLst>
                <a:path extrusionOk="0" h="21" w="34">
                  <a:moveTo>
                    <a:pt x="33" y="3"/>
                  </a:moveTo>
                  <a:cubicBezTo>
                    <a:pt x="30" y="3"/>
                    <a:pt x="28" y="5"/>
                    <a:pt x="27" y="8"/>
                  </a:cubicBezTo>
                  <a:lnTo>
                    <a:pt x="27" y="8"/>
                  </a:lnTo>
                  <a:cubicBezTo>
                    <a:pt x="30" y="7"/>
                    <a:pt x="32" y="6"/>
                    <a:pt x="33" y="3"/>
                  </a:cubicBezTo>
                  <a:close/>
                  <a:moveTo>
                    <a:pt x="3" y="1"/>
                  </a:moveTo>
                  <a:cubicBezTo>
                    <a:pt x="0" y="1"/>
                    <a:pt x="3" y="5"/>
                    <a:pt x="16" y="21"/>
                  </a:cubicBezTo>
                  <a:cubicBezTo>
                    <a:pt x="22" y="21"/>
                    <a:pt x="23" y="13"/>
                    <a:pt x="27" y="8"/>
                  </a:cubicBezTo>
                  <a:lnTo>
                    <a:pt x="27" y="8"/>
                  </a:lnTo>
                  <a:cubicBezTo>
                    <a:pt x="26" y="8"/>
                    <a:pt x="26" y="8"/>
                    <a:pt x="25" y="8"/>
                  </a:cubicBezTo>
                  <a:cubicBezTo>
                    <a:pt x="17" y="8"/>
                    <a:pt x="6" y="1"/>
                    <a:pt x="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24" name="Google Shape;6524;p28"/>
          <p:cNvGrpSpPr/>
          <p:nvPr/>
        </p:nvGrpSpPr>
        <p:grpSpPr>
          <a:xfrm>
            <a:off x="7428330" y="-412502"/>
            <a:ext cx="1903561" cy="1516347"/>
            <a:chOff x="7428330" y="-412502"/>
            <a:chExt cx="1903561" cy="1516347"/>
          </a:xfrm>
        </p:grpSpPr>
        <p:sp>
          <p:nvSpPr>
            <p:cNvPr id="6525" name="Google Shape;6525;p28"/>
            <p:cNvSpPr/>
            <p:nvPr/>
          </p:nvSpPr>
          <p:spPr>
            <a:xfrm rot="-6049856">
              <a:off x="8152471" y="-247395"/>
              <a:ext cx="1393" cy="2710"/>
            </a:xfrm>
            <a:custGeom>
              <a:rect b="b" l="l" r="r" t="t"/>
              <a:pathLst>
                <a:path extrusionOk="0" h="18" w="10">
                  <a:moveTo>
                    <a:pt x="0" y="0"/>
                  </a:moveTo>
                  <a:lnTo>
                    <a:pt x="9" y="18"/>
                  </a:lnTo>
                  <a:cubicBezTo>
                    <a:pt x="9"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28"/>
            <p:cNvSpPr/>
            <p:nvPr/>
          </p:nvSpPr>
          <p:spPr>
            <a:xfrm rot="-6049856">
              <a:off x="8127361" y="-239449"/>
              <a:ext cx="3902" cy="1054"/>
            </a:xfrm>
            <a:custGeom>
              <a:rect b="b" l="l" r="r" t="t"/>
              <a:pathLst>
                <a:path extrusionOk="0" h="7" w="28">
                  <a:moveTo>
                    <a:pt x="1" y="0"/>
                  </a:moveTo>
                  <a:cubicBezTo>
                    <a:pt x="10" y="5"/>
                    <a:pt x="16" y="7"/>
                    <a:pt x="21" y="7"/>
                  </a:cubicBezTo>
                  <a:cubicBezTo>
                    <a:pt x="25" y="7"/>
                    <a:pt x="27" y="5"/>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28"/>
            <p:cNvSpPr/>
            <p:nvPr/>
          </p:nvSpPr>
          <p:spPr>
            <a:xfrm rot="-6049856">
              <a:off x="7720287" y="-70547"/>
              <a:ext cx="13099" cy="9636"/>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28"/>
            <p:cNvSpPr/>
            <p:nvPr/>
          </p:nvSpPr>
          <p:spPr>
            <a:xfrm rot="-6049856">
              <a:off x="7942818" y="-163999"/>
              <a:ext cx="7525" cy="4065"/>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28"/>
            <p:cNvSpPr/>
            <p:nvPr/>
          </p:nvSpPr>
          <p:spPr>
            <a:xfrm rot="-6049856">
              <a:off x="7946512" y="-194706"/>
              <a:ext cx="5156" cy="6776"/>
            </a:xfrm>
            <a:custGeom>
              <a:rect b="b" l="l" r="r" t="t"/>
              <a:pathLst>
                <a:path extrusionOk="0" h="45" w="37">
                  <a:moveTo>
                    <a:pt x="36" y="0"/>
                  </a:moveTo>
                  <a:lnTo>
                    <a:pt x="1" y="44"/>
                  </a:lnTo>
                  <a:cubicBezTo>
                    <a:pt x="18" y="36"/>
                    <a:pt x="27"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28"/>
            <p:cNvSpPr/>
            <p:nvPr/>
          </p:nvSpPr>
          <p:spPr>
            <a:xfrm rot="-6049856">
              <a:off x="8272777" y="-285029"/>
              <a:ext cx="7525" cy="4668"/>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28"/>
            <p:cNvSpPr/>
            <p:nvPr/>
          </p:nvSpPr>
          <p:spPr>
            <a:xfrm rot="-6049856">
              <a:off x="7519621" y="-37179"/>
              <a:ext cx="10033" cy="9486"/>
            </a:xfrm>
            <a:custGeom>
              <a:rect b="b" l="l" r="r" t="t"/>
              <a:pathLst>
                <a:path extrusionOk="0" h="63" w="72">
                  <a:moveTo>
                    <a:pt x="27" y="1"/>
                  </a:moveTo>
                  <a:cubicBezTo>
                    <a:pt x="9" y="27"/>
                    <a:pt x="1" y="45"/>
                    <a:pt x="1" y="63"/>
                  </a:cubicBezTo>
                  <a:cubicBezTo>
                    <a:pt x="27" y="27"/>
                    <a:pt x="71"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28"/>
            <p:cNvSpPr/>
            <p:nvPr/>
          </p:nvSpPr>
          <p:spPr>
            <a:xfrm rot="-6049856">
              <a:off x="8156748" y="-172741"/>
              <a:ext cx="5156" cy="2710"/>
            </a:xfrm>
            <a:custGeom>
              <a:rect b="b" l="l" r="r" t="t"/>
              <a:pathLst>
                <a:path extrusionOk="0" h="18" w="37">
                  <a:moveTo>
                    <a:pt x="1" y="0"/>
                  </a:moveTo>
                  <a:cubicBezTo>
                    <a:pt x="10" y="18"/>
                    <a:pt x="27" y="18"/>
                    <a:pt x="36" y="18"/>
                  </a:cubicBezTo>
                  <a:cubicBezTo>
                    <a:pt x="27" y="9"/>
                    <a:pt x="1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28"/>
            <p:cNvSpPr/>
            <p:nvPr/>
          </p:nvSpPr>
          <p:spPr>
            <a:xfrm rot="-6049856">
              <a:off x="7532453" y="-34431"/>
              <a:ext cx="7525" cy="12046"/>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28"/>
            <p:cNvSpPr/>
            <p:nvPr/>
          </p:nvSpPr>
          <p:spPr>
            <a:xfrm rot="-6049856">
              <a:off x="8732400" y="-370673"/>
              <a:ext cx="139" cy="1355"/>
            </a:xfrm>
            <a:custGeom>
              <a:rect b="b" l="l" r="r" t="t"/>
              <a:pathLst>
                <a:path extrusionOk="0" h="9" w="1">
                  <a:moveTo>
                    <a:pt x="0" y="0"/>
                  </a:moveTo>
                  <a:cubicBezTo>
                    <a:pt x="0" y="9"/>
                    <a:pt x="0" y="9"/>
                    <a:pt x="0" y="9"/>
                  </a:cubicBezTo>
                  <a:cubicBezTo>
                    <a:pt x="0"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28"/>
            <p:cNvSpPr/>
            <p:nvPr/>
          </p:nvSpPr>
          <p:spPr>
            <a:xfrm rot="-6049856">
              <a:off x="8876827" y="-330326"/>
              <a:ext cx="1254" cy="6776"/>
            </a:xfrm>
            <a:custGeom>
              <a:rect b="b" l="l" r="r" t="t"/>
              <a:pathLst>
                <a:path extrusionOk="0" h="45" w="9">
                  <a:moveTo>
                    <a:pt x="0" y="0"/>
                  </a:moveTo>
                  <a:cubicBezTo>
                    <a:pt x="0" y="9"/>
                    <a:pt x="0" y="18"/>
                    <a:pt x="9" y="44"/>
                  </a:cubicBezTo>
                  <a:cubicBezTo>
                    <a:pt x="9" y="36"/>
                    <a:pt x="9"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28"/>
            <p:cNvSpPr/>
            <p:nvPr/>
          </p:nvSpPr>
          <p:spPr>
            <a:xfrm rot="-6049856">
              <a:off x="7561296" y="-81653"/>
              <a:ext cx="1393" cy="151"/>
            </a:xfrm>
            <a:custGeom>
              <a:rect b="b" l="l" r="r" t="t"/>
              <a:pathLst>
                <a:path extrusionOk="0" h="1" w="10">
                  <a:moveTo>
                    <a:pt x="0" y="0"/>
                  </a:moveTo>
                  <a:lnTo>
                    <a:pt x="0" y="0"/>
                  </a:lnTo>
                  <a:cubicBezTo>
                    <a:pt x="9"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28"/>
            <p:cNvSpPr/>
            <p:nvPr/>
          </p:nvSpPr>
          <p:spPr>
            <a:xfrm rot="-6049856">
              <a:off x="8492128" y="-301852"/>
              <a:ext cx="2508" cy="3011"/>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28"/>
            <p:cNvSpPr/>
            <p:nvPr/>
          </p:nvSpPr>
          <p:spPr>
            <a:xfrm rot="-6049856">
              <a:off x="7782417" y="-160955"/>
              <a:ext cx="1393" cy="1506"/>
            </a:xfrm>
            <a:custGeom>
              <a:rect b="b" l="l" r="r" t="t"/>
              <a:pathLst>
                <a:path extrusionOk="0" h="10" w="10">
                  <a:moveTo>
                    <a:pt x="9" y="1"/>
                  </a:moveTo>
                  <a:cubicBezTo>
                    <a:pt x="9" y="1"/>
                    <a:pt x="9" y="1"/>
                    <a:pt x="9" y="1"/>
                  </a:cubicBezTo>
                  <a:cubicBezTo>
                    <a:pt x="9" y="1"/>
                    <a:pt x="9" y="1"/>
                    <a:pt x="0"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28"/>
            <p:cNvSpPr/>
            <p:nvPr/>
          </p:nvSpPr>
          <p:spPr>
            <a:xfrm rot="-6049856">
              <a:off x="7777458" y="-159501"/>
              <a:ext cx="25919" cy="10841"/>
            </a:xfrm>
            <a:custGeom>
              <a:rect b="b" l="l" r="r" t="t"/>
              <a:pathLst>
                <a:path extrusionOk="0" h="72" w="186">
                  <a:moveTo>
                    <a:pt x="141" y="0"/>
                  </a:moveTo>
                  <a:lnTo>
                    <a:pt x="0" y="27"/>
                  </a:lnTo>
                  <a:lnTo>
                    <a:pt x="186" y="71"/>
                  </a:lnTo>
                  <a:cubicBezTo>
                    <a:pt x="124" y="36"/>
                    <a:pt x="133" y="18"/>
                    <a:pt x="1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28"/>
            <p:cNvSpPr/>
            <p:nvPr/>
          </p:nvSpPr>
          <p:spPr>
            <a:xfrm rot="-6049856">
              <a:off x="8109119" y="-947817"/>
              <a:ext cx="139069" cy="1486577"/>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28"/>
            <p:cNvSpPr/>
            <p:nvPr/>
          </p:nvSpPr>
          <p:spPr>
            <a:xfrm rot="-6049856">
              <a:off x="7447252" y="-80734"/>
              <a:ext cx="14771" cy="50742"/>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28"/>
            <p:cNvSpPr/>
            <p:nvPr/>
          </p:nvSpPr>
          <p:spPr>
            <a:xfrm rot="-6049856">
              <a:off x="8092415" y="-234681"/>
              <a:ext cx="13656" cy="8131"/>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28"/>
            <p:cNvSpPr/>
            <p:nvPr/>
          </p:nvSpPr>
          <p:spPr>
            <a:xfrm rot="-6049856">
              <a:off x="7929304" y="-178920"/>
              <a:ext cx="5017" cy="6926"/>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28"/>
            <p:cNvSpPr/>
            <p:nvPr/>
          </p:nvSpPr>
          <p:spPr>
            <a:xfrm rot="-6049856">
              <a:off x="8532920" y="-257416"/>
              <a:ext cx="2926" cy="3011"/>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28"/>
            <p:cNvSpPr/>
            <p:nvPr/>
          </p:nvSpPr>
          <p:spPr>
            <a:xfrm rot="-6049856">
              <a:off x="7944975" y="-188297"/>
              <a:ext cx="3762" cy="1054"/>
            </a:xfrm>
            <a:custGeom>
              <a:rect b="b" l="l" r="r" t="t"/>
              <a:pathLst>
                <a:path extrusionOk="0" h="7" w="27">
                  <a:moveTo>
                    <a:pt x="0" y="0"/>
                  </a:moveTo>
                  <a:cubicBezTo>
                    <a:pt x="4" y="5"/>
                    <a:pt x="9" y="7"/>
                    <a:pt x="13" y="7"/>
                  </a:cubicBezTo>
                  <a:cubicBezTo>
                    <a:pt x="18" y="7"/>
                    <a:pt x="22" y="5"/>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28"/>
            <p:cNvSpPr/>
            <p:nvPr/>
          </p:nvSpPr>
          <p:spPr>
            <a:xfrm rot="-6049856">
              <a:off x="8274936" y="-278257"/>
              <a:ext cx="1254" cy="151"/>
            </a:xfrm>
            <a:custGeom>
              <a:rect b="b" l="l" r="r" t="t"/>
              <a:pathLst>
                <a:path extrusionOk="0" h="1" w="9">
                  <a:moveTo>
                    <a:pt x="0" y="1"/>
                  </a:moveTo>
                  <a:cubicBezTo>
                    <a:pt x="0"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28"/>
            <p:cNvSpPr/>
            <p:nvPr/>
          </p:nvSpPr>
          <p:spPr>
            <a:xfrm rot="-6049856">
              <a:off x="7596352" y="-121228"/>
              <a:ext cx="3762" cy="5421"/>
            </a:xfrm>
            <a:custGeom>
              <a:rect b="b" l="l" r="r" t="t"/>
              <a:pathLst>
                <a:path extrusionOk="0" h="36" w="27">
                  <a:moveTo>
                    <a:pt x="27" y="0"/>
                  </a:moveTo>
                  <a:cubicBezTo>
                    <a:pt x="18" y="18"/>
                    <a:pt x="9" y="27"/>
                    <a:pt x="0" y="35"/>
                  </a:cubicBezTo>
                  <a:cubicBezTo>
                    <a:pt x="9" y="35"/>
                    <a:pt x="27"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28"/>
            <p:cNvSpPr/>
            <p:nvPr/>
          </p:nvSpPr>
          <p:spPr>
            <a:xfrm rot="-6049856">
              <a:off x="7498967" y="-66886"/>
              <a:ext cx="6131" cy="8884"/>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28"/>
            <p:cNvSpPr/>
            <p:nvPr/>
          </p:nvSpPr>
          <p:spPr>
            <a:xfrm rot="-6049856">
              <a:off x="7466796" y="-77073"/>
              <a:ext cx="10033" cy="4216"/>
            </a:xfrm>
            <a:custGeom>
              <a:rect b="b" l="l" r="r" t="t"/>
              <a:pathLst>
                <a:path extrusionOk="0" h="28" w="72">
                  <a:moveTo>
                    <a:pt x="45" y="1"/>
                  </a:moveTo>
                  <a:cubicBezTo>
                    <a:pt x="27" y="19"/>
                    <a:pt x="18" y="19"/>
                    <a:pt x="0" y="27"/>
                  </a:cubicBezTo>
                  <a:lnTo>
                    <a:pt x="71" y="27"/>
                  </a:lnTo>
                  <a:lnTo>
                    <a:pt x="4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28"/>
            <p:cNvSpPr/>
            <p:nvPr/>
          </p:nvSpPr>
          <p:spPr>
            <a:xfrm rot="-6049856">
              <a:off x="7488902" y="-91084"/>
              <a:ext cx="7803" cy="8884"/>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28"/>
            <p:cNvSpPr/>
            <p:nvPr/>
          </p:nvSpPr>
          <p:spPr>
            <a:xfrm rot="-6049856">
              <a:off x="7605705" y="-87948"/>
              <a:ext cx="17279" cy="1506"/>
            </a:xfrm>
            <a:custGeom>
              <a:rect b="b" l="l" r="r" t="t"/>
              <a:pathLst>
                <a:path extrusionOk="0" h="10" w="124">
                  <a:moveTo>
                    <a:pt x="0" y="1"/>
                  </a:moveTo>
                  <a:lnTo>
                    <a:pt x="124" y="9"/>
                  </a:lnTo>
                  <a:lnTo>
                    <a:pt x="11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28"/>
            <p:cNvSpPr/>
            <p:nvPr/>
          </p:nvSpPr>
          <p:spPr>
            <a:xfrm rot="-6049856">
              <a:off x="7697207" y="-157210"/>
              <a:ext cx="17418" cy="1234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28"/>
            <p:cNvSpPr/>
            <p:nvPr/>
          </p:nvSpPr>
          <p:spPr>
            <a:xfrm rot="-6049856">
              <a:off x="7704955" y="-142521"/>
              <a:ext cx="2508" cy="2861"/>
            </a:xfrm>
            <a:custGeom>
              <a:rect b="b" l="l" r="r" t="t"/>
              <a:pathLst>
                <a:path extrusionOk="0" h="19" w="18">
                  <a:moveTo>
                    <a:pt x="0" y="1"/>
                  </a:moveTo>
                  <a:cubicBezTo>
                    <a:pt x="9" y="10"/>
                    <a:pt x="18" y="10"/>
                    <a:pt x="18" y="18"/>
                  </a:cubicBezTo>
                  <a:cubicBezTo>
                    <a:pt x="18"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28"/>
            <p:cNvSpPr/>
            <p:nvPr/>
          </p:nvSpPr>
          <p:spPr>
            <a:xfrm rot="-6049856">
              <a:off x="8903967" y="-326524"/>
              <a:ext cx="6271" cy="5421"/>
            </a:xfrm>
            <a:custGeom>
              <a:rect b="b" l="l" r="r" t="t"/>
              <a:pathLst>
                <a:path extrusionOk="0" h="36" w="45">
                  <a:moveTo>
                    <a:pt x="27" y="1"/>
                  </a:moveTo>
                  <a:lnTo>
                    <a:pt x="1" y="36"/>
                  </a:lnTo>
                  <a:lnTo>
                    <a:pt x="45" y="9"/>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28"/>
            <p:cNvSpPr/>
            <p:nvPr/>
          </p:nvSpPr>
          <p:spPr>
            <a:xfrm rot="-6049856">
              <a:off x="8911080" y="-336403"/>
              <a:ext cx="10033" cy="5421"/>
            </a:xfrm>
            <a:custGeom>
              <a:rect b="b" l="l" r="r" t="t"/>
              <a:pathLst>
                <a:path extrusionOk="0" h="36" w="72">
                  <a:moveTo>
                    <a:pt x="71" y="0"/>
                  </a:moveTo>
                  <a:lnTo>
                    <a:pt x="1" y="18"/>
                  </a:lnTo>
                  <a:lnTo>
                    <a:pt x="71" y="36"/>
                  </a:lnTo>
                  <a:cubicBezTo>
                    <a:pt x="63" y="27"/>
                    <a:pt x="54" y="9"/>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28"/>
            <p:cNvSpPr/>
            <p:nvPr/>
          </p:nvSpPr>
          <p:spPr>
            <a:xfrm rot="-6049856">
              <a:off x="8073043" y="-247787"/>
              <a:ext cx="6271" cy="5571"/>
            </a:xfrm>
            <a:custGeom>
              <a:rect b="b" l="l" r="r" t="t"/>
              <a:pathLst>
                <a:path extrusionOk="0" h="37" w="45">
                  <a:moveTo>
                    <a:pt x="27" y="1"/>
                  </a:moveTo>
                  <a:cubicBezTo>
                    <a:pt x="1" y="10"/>
                    <a:pt x="1" y="19"/>
                    <a:pt x="1" y="36"/>
                  </a:cubicBezTo>
                  <a:lnTo>
                    <a:pt x="45"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28"/>
            <p:cNvSpPr/>
            <p:nvPr/>
          </p:nvSpPr>
          <p:spPr>
            <a:xfrm rot="-6049856">
              <a:off x="8153028" y="-254596"/>
              <a:ext cx="9894" cy="4065"/>
            </a:xfrm>
            <a:custGeom>
              <a:rect b="b" l="l" r="r" t="t"/>
              <a:pathLst>
                <a:path extrusionOk="0" h="27" w="71">
                  <a:moveTo>
                    <a:pt x="71" y="0"/>
                  </a:moveTo>
                  <a:lnTo>
                    <a:pt x="0" y="27"/>
                  </a:lnTo>
                  <a:lnTo>
                    <a:pt x="71" y="9"/>
                  </a:ln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28"/>
            <p:cNvSpPr/>
            <p:nvPr/>
          </p:nvSpPr>
          <p:spPr>
            <a:xfrm rot="-6049856">
              <a:off x="8215221" y="-283676"/>
              <a:ext cx="8361" cy="9636"/>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28"/>
            <p:cNvSpPr/>
            <p:nvPr/>
          </p:nvSpPr>
          <p:spPr>
            <a:xfrm rot="-6049856">
              <a:off x="8412667" y="676753"/>
              <a:ext cx="1393" cy="4216"/>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28"/>
            <p:cNvSpPr/>
            <p:nvPr/>
          </p:nvSpPr>
          <p:spPr>
            <a:xfrm rot="-6049856">
              <a:off x="8386947" y="685436"/>
              <a:ext cx="3762" cy="1205"/>
            </a:xfrm>
            <a:custGeom>
              <a:rect b="b" l="l" r="r" t="t"/>
              <a:pathLst>
                <a:path extrusionOk="0" h="8" w="27">
                  <a:moveTo>
                    <a:pt x="0" y="1"/>
                  </a:moveTo>
                  <a:cubicBezTo>
                    <a:pt x="9" y="5"/>
                    <a:pt x="16" y="7"/>
                    <a:pt x="20" y="7"/>
                  </a:cubicBezTo>
                  <a:cubicBezTo>
                    <a:pt x="25" y="7"/>
                    <a:pt x="27" y="5"/>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28"/>
            <p:cNvSpPr/>
            <p:nvPr/>
          </p:nvSpPr>
          <p:spPr>
            <a:xfrm rot="-6049856">
              <a:off x="7967767" y="847990"/>
              <a:ext cx="13099" cy="9636"/>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28"/>
            <p:cNvSpPr/>
            <p:nvPr/>
          </p:nvSpPr>
          <p:spPr>
            <a:xfrm rot="-6049856">
              <a:off x="8196391" y="758338"/>
              <a:ext cx="7525" cy="4065"/>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28"/>
            <p:cNvSpPr/>
            <p:nvPr/>
          </p:nvSpPr>
          <p:spPr>
            <a:xfrm rot="-6049856">
              <a:off x="8201498" y="727445"/>
              <a:ext cx="5017" cy="6776"/>
            </a:xfrm>
            <a:custGeom>
              <a:rect b="b" l="l" r="r" t="t"/>
              <a:pathLst>
                <a:path extrusionOk="0" h="45" w="36">
                  <a:moveTo>
                    <a:pt x="36" y="0"/>
                  </a:moveTo>
                  <a:lnTo>
                    <a:pt x="1" y="45"/>
                  </a:lnTo>
                  <a:cubicBezTo>
                    <a:pt x="18" y="36"/>
                    <a:pt x="27"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28"/>
            <p:cNvSpPr/>
            <p:nvPr/>
          </p:nvSpPr>
          <p:spPr>
            <a:xfrm rot="-6049856">
              <a:off x="8536671" y="641576"/>
              <a:ext cx="7525" cy="4668"/>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28"/>
            <p:cNvSpPr/>
            <p:nvPr/>
          </p:nvSpPr>
          <p:spPr>
            <a:xfrm rot="-6049856">
              <a:off x="7761657" y="876775"/>
              <a:ext cx="9894" cy="10690"/>
            </a:xfrm>
            <a:custGeom>
              <a:rect b="b" l="l" r="r" t="t"/>
              <a:pathLst>
                <a:path extrusionOk="0" h="71" w="71">
                  <a:moveTo>
                    <a:pt x="27" y="0"/>
                  </a:moveTo>
                  <a:cubicBezTo>
                    <a:pt x="9" y="27"/>
                    <a:pt x="0" y="45"/>
                    <a:pt x="0" y="71"/>
                  </a:cubicBezTo>
                  <a:cubicBezTo>
                    <a:pt x="27" y="36"/>
                    <a:pt x="71"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28"/>
            <p:cNvSpPr/>
            <p:nvPr/>
          </p:nvSpPr>
          <p:spPr>
            <a:xfrm rot="-6049856">
              <a:off x="8415748" y="753014"/>
              <a:ext cx="3762" cy="2861"/>
            </a:xfrm>
            <a:custGeom>
              <a:rect b="b" l="l" r="r" t="t"/>
              <a:pathLst>
                <a:path extrusionOk="0" h="19" w="27">
                  <a:moveTo>
                    <a:pt x="0" y="1"/>
                  </a:moveTo>
                  <a:cubicBezTo>
                    <a:pt x="9" y="19"/>
                    <a:pt x="18" y="19"/>
                    <a:pt x="27" y="19"/>
                  </a:cubicBezTo>
                  <a:cubicBezTo>
                    <a:pt x="27"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28"/>
            <p:cNvSpPr/>
            <p:nvPr/>
          </p:nvSpPr>
          <p:spPr>
            <a:xfrm rot="-6049856">
              <a:off x="7775843" y="880606"/>
              <a:ext cx="6271" cy="12196"/>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28"/>
            <p:cNvSpPr/>
            <p:nvPr/>
          </p:nvSpPr>
          <p:spPr>
            <a:xfrm rot="-6049856">
              <a:off x="9006813" y="564512"/>
              <a:ext cx="1393" cy="1355"/>
            </a:xfrm>
            <a:custGeom>
              <a:rect b="b" l="l" r="r" t="t"/>
              <a:pathLst>
                <a:path extrusionOk="0" h="9" w="10">
                  <a:moveTo>
                    <a:pt x="10" y="0"/>
                  </a:moveTo>
                  <a:cubicBezTo>
                    <a:pt x="10" y="9"/>
                    <a:pt x="10" y="9"/>
                    <a:pt x="1" y="9"/>
                  </a:cubicBezTo>
                  <a:cubicBezTo>
                    <a:pt x="10"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28"/>
            <p:cNvSpPr/>
            <p:nvPr/>
          </p:nvSpPr>
          <p:spPr>
            <a:xfrm rot="-6049856">
              <a:off x="9153548" y="607804"/>
              <a:ext cx="139" cy="5421"/>
            </a:xfrm>
            <a:custGeom>
              <a:rect b="b" l="l" r="r" t="t"/>
              <a:pathLst>
                <a:path extrusionOk="0" h="36" w="1">
                  <a:moveTo>
                    <a:pt x="1" y="35"/>
                  </a:moveTo>
                  <a:cubicBezTo>
                    <a:pt x="1" y="27"/>
                    <a:pt x="1" y="18"/>
                    <a:pt x="1" y="0"/>
                  </a:cubicBezTo>
                  <a:cubicBezTo>
                    <a:pt x="1" y="9"/>
                    <a:pt x="1" y="18"/>
                    <a:pt x="1"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28"/>
            <p:cNvSpPr/>
            <p:nvPr/>
          </p:nvSpPr>
          <p:spPr>
            <a:xfrm rot="-6049856">
              <a:off x="7671350" y="906420"/>
              <a:ext cx="139" cy="2861"/>
            </a:xfrm>
            <a:custGeom>
              <a:rect b="b" l="l" r="r" t="t"/>
              <a:pathLst>
                <a:path extrusionOk="0" h="19" w="1">
                  <a:moveTo>
                    <a:pt x="0" y="18"/>
                  </a:moveTo>
                  <a:cubicBezTo>
                    <a:pt x="0" y="0"/>
                    <a:pt x="0" y="18"/>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28"/>
            <p:cNvSpPr/>
            <p:nvPr/>
          </p:nvSpPr>
          <p:spPr>
            <a:xfrm rot="-6049856">
              <a:off x="7651303" y="879857"/>
              <a:ext cx="3902" cy="1506"/>
            </a:xfrm>
            <a:custGeom>
              <a:rect b="b" l="l" r="r" t="t"/>
              <a:pathLst>
                <a:path extrusionOk="0" h="10" w="28">
                  <a:moveTo>
                    <a:pt x="1" y="1"/>
                  </a:moveTo>
                  <a:cubicBezTo>
                    <a:pt x="9" y="1"/>
                    <a:pt x="18" y="10"/>
                    <a:pt x="27" y="10"/>
                  </a:cubicBezTo>
                  <a:cubicBezTo>
                    <a:pt x="18"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28"/>
            <p:cNvSpPr/>
            <p:nvPr/>
          </p:nvSpPr>
          <p:spPr>
            <a:xfrm rot="-6049856">
              <a:off x="7805277" y="833591"/>
              <a:ext cx="1115" cy="75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28"/>
            <p:cNvSpPr/>
            <p:nvPr/>
          </p:nvSpPr>
          <p:spPr>
            <a:xfrm rot="-6049856">
              <a:off x="7669041" y="903474"/>
              <a:ext cx="2508" cy="4216"/>
            </a:xfrm>
            <a:custGeom>
              <a:rect b="b" l="l" r="r" t="t"/>
              <a:pathLst>
                <a:path extrusionOk="0" h="28" w="18">
                  <a:moveTo>
                    <a:pt x="18" y="1"/>
                  </a:moveTo>
                  <a:cubicBezTo>
                    <a:pt x="9" y="9"/>
                    <a:pt x="9" y="18"/>
                    <a:pt x="0" y="27"/>
                  </a:cubicBezTo>
                  <a:cubicBezTo>
                    <a:pt x="9" y="18"/>
                    <a:pt x="9"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28"/>
            <p:cNvSpPr/>
            <p:nvPr/>
          </p:nvSpPr>
          <p:spPr>
            <a:xfrm rot="-6049856">
              <a:off x="7666102" y="907184"/>
              <a:ext cx="2648" cy="2861"/>
            </a:xfrm>
            <a:custGeom>
              <a:rect b="b" l="l" r="r" t="t"/>
              <a:pathLst>
                <a:path extrusionOk="0" h="19" w="19">
                  <a:moveTo>
                    <a:pt x="18" y="1"/>
                  </a:moveTo>
                  <a:cubicBezTo>
                    <a:pt x="9" y="1"/>
                    <a:pt x="1" y="1"/>
                    <a:pt x="9" y="19"/>
                  </a:cubicBezTo>
                  <a:cubicBezTo>
                    <a:pt x="18" y="19"/>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28"/>
            <p:cNvSpPr/>
            <p:nvPr/>
          </p:nvSpPr>
          <p:spPr>
            <a:xfrm rot="-6049856">
              <a:off x="7674524" y="903774"/>
              <a:ext cx="1393" cy="5421"/>
            </a:xfrm>
            <a:custGeom>
              <a:rect b="b" l="l" r="r" t="t"/>
              <a:pathLst>
                <a:path extrusionOk="0" h="36" w="10">
                  <a:moveTo>
                    <a:pt x="0" y="0"/>
                  </a:moveTo>
                  <a:cubicBezTo>
                    <a:pt x="0" y="9"/>
                    <a:pt x="9" y="18"/>
                    <a:pt x="9" y="35"/>
                  </a:cubicBezTo>
                  <a:cubicBezTo>
                    <a:pt x="9"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28"/>
            <p:cNvSpPr/>
            <p:nvPr/>
          </p:nvSpPr>
          <p:spPr>
            <a:xfrm rot="-6049856">
              <a:off x="8761032" y="629163"/>
              <a:ext cx="2090" cy="2710"/>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28"/>
            <p:cNvSpPr/>
            <p:nvPr/>
          </p:nvSpPr>
          <p:spPr>
            <a:xfrm rot="-6049856">
              <a:off x="8032795" y="758305"/>
              <a:ext cx="1393" cy="150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28"/>
            <p:cNvSpPr/>
            <p:nvPr/>
          </p:nvSpPr>
          <p:spPr>
            <a:xfrm rot="-6049856">
              <a:off x="8027762" y="759849"/>
              <a:ext cx="25919" cy="10690"/>
            </a:xfrm>
            <a:custGeom>
              <a:rect b="b" l="l" r="r" t="t"/>
              <a:pathLst>
                <a:path extrusionOk="0" h="71" w="186">
                  <a:moveTo>
                    <a:pt x="142" y="0"/>
                  </a:moveTo>
                  <a:lnTo>
                    <a:pt x="0" y="18"/>
                  </a:lnTo>
                  <a:lnTo>
                    <a:pt x="186" y="71"/>
                  </a:lnTo>
                  <a:cubicBezTo>
                    <a:pt x="124" y="35"/>
                    <a:pt x="133" y="18"/>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28"/>
            <p:cNvSpPr/>
            <p:nvPr/>
          </p:nvSpPr>
          <p:spPr>
            <a:xfrm rot="-6049856">
              <a:off x="8346264" y="-67470"/>
              <a:ext cx="125691" cy="1575715"/>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28"/>
            <p:cNvSpPr/>
            <p:nvPr/>
          </p:nvSpPr>
          <p:spPr>
            <a:xfrm rot="-6049856">
              <a:off x="7628575" y="899946"/>
              <a:ext cx="14910" cy="16864"/>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28"/>
            <p:cNvSpPr/>
            <p:nvPr/>
          </p:nvSpPr>
          <p:spPr>
            <a:xfrm rot="-6049856">
              <a:off x="7633612" y="869580"/>
              <a:ext cx="17279" cy="20026"/>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28"/>
            <p:cNvSpPr/>
            <p:nvPr/>
          </p:nvSpPr>
          <p:spPr>
            <a:xfrm rot="-6049856">
              <a:off x="8350583" y="689030"/>
              <a:ext cx="14910" cy="9486"/>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28"/>
            <p:cNvSpPr/>
            <p:nvPr/>
          </p:nvSpPr>
          <p:spPr>
            <a:xfrm rot="-6049856">
              <a:off x="8183380" y="741442"/>
              <a:ext cx="5017" cy="8131"/>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28"/>
            <p:cNvSpPr/>
            <p:nvPr/>
          </p:nvSpPr>
          <p:spPr>
            <a:xfrm rot="-6049856">
              <a:off x="7705898" y="892893"/>
              <a:ext cx="2508" cy="3614"/>
            </a:xfrm>
            <a:custGeom>
              <a:rect b="b" l="l" r="r" t="t"/>
              <a:pathLst>
                <a:path extrusionOk="0" h="24" w="18">
                  <a:moveTo>
                    <a:pt x="17" y="1"/>
                  </a:moveTo>
                  <a:cubicBezTo>
                    <a:pt x="5" y="17"/>
                    <a:pt x="0" y="24"/>
                    <a:pt x="1" y="24"/>
                  </a:cubicBezTo>
                  <a:cubicBezTo>
                    <a:pt x="1" y="24"/>
                    <a:pt x="8" y="15"/>
                    <a:pt x="1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28"/>
            <p:cNvSpPr/>
            <p:nvPr/>
          </p:nvSpPr>
          <p:spPr>
            <a:xfrm rot="-6049856">
              <a:off x="7693981" y="889814"/>
              <a:ext cx="5017" cy="6475"/>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28"/>
            <p:cNvSpPr/>
            <p:nvPr/>
          </p:nvSpPr>
          <p:spPr>
            <a:xfrm rot="-6049856">
              <a:off x="8800510" y="673665"/>
              <a:ext cx="4041" cy="4065"/>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28"/>
            <p:cNvSpPr/>
            <p:nvPr/>
          </p:nvSpPr>
          <p:spPr>
            <a:xfrm rot="-6049856">
              <a:off x="8199156" y="733304"/>
              <a:ext cx="3902" cy="2409"/>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28"/>
            <p:cNvSpPr/>
            <p:nvPr/>
          </p:nvSpPr>
          <p:spPr>
            <a:xfrm rot="-6049856">
              <a:off x="8538182" y="647928"/>
              <a:ext cx="1393" cy="1355"/>
            </a:xfrm>
            <a:custGeom>
              <a:rect b="b" l="l" r="r" t="t"/>
              <a:pathLst>
                <a:path extrusionOk="0" h="9" w="10">
                  <a:moveTo>
                    <a:pt x="1" y="0"/>
                  </a:moveTo>
                  <a:cubicBezTo>
                    <a:pt x="1" y="9"/>
                    <a:pt x="1" y="9"/>
                    <a:pt x="10"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28"/>
            <p:cNvSpPr/>
            <p:nvPr/>
          </p:nvSpPr>
          <p:spPr>
            <a:xfrm rot="-6049856">
              <a:off x="7842696" y="795651"/>
              <a:ext cx="3762" cy="4065"/>
            </a:xfrm>
            <a:custGeom>
              <a:rect b="b" l="l" r="r" t="t"/>
              <a:pathLst>
                <a:path extrusionOk="0" h="27" w="27">
                  <a:moveTo>
                    <a:pt x="27" y="0"/>
                  </a:moveTo>
                  <a:cubicBezTo>
                    <a:pt x="18" y="9"/>
                    <a:pt x="9" y="18"/>
                    <a:pt x="0" y="27"/>
                  </a:cubicBezTo>
                  <a:cubicBezTo>
                    <a:pt x="9" y="27"/>
                    <a:pt x="27"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28"/>
            <p:cNvSpPr/>
            <p:nvPr/>
          </p:nvSpPr>
          <p:spPr>
            <a:xfrm rot="-6049856">
              <a:off x="7677462" y="900484"/>
              <a:ext cx="12263" cy="7378"/>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28"/>
            <p:cNvSpPr/>
            <p:nvPr/>
          </p:nvSpPr>
          <p:spPr>
            <a:xfrm rot="-6049856">
              <a:off x="7653602" y="865279"/>
              <a:ext cx="5017" cy="1084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28"/>
            <p:cNvSpPr/>
            <p:nvPr/>
          </p:nvSpPr>
          <p:spPr>
            <a:xfrm rot="-6049856">
              <a:off x="7647170" y="870652"/>
              <a:ext cx="2648" cy="5421"/>
            </a:xfrm>
            <a:custGeom>
              <a:rect b="b" l="l" r="r" t="t"/>
              <a:pathLst>
                <a:path extrusionOk="0" h="36" w="19">
                  <a:moveTo>
                    <a:pt x="0" y="1"/>
                  </a:moveTo>
                  <a:cubicBezTo>
                    <a:pt x="0" y="9"/>
                    <a:pt x="9" y="27"/>
                    <a:pt x="9" y="36"/>
                  </a:cubicBezTo>
                  <a:cubicBezTo>
                    <a:pt x="18"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28"/>
            <p:cNvSpPr/>
            <p:nvPr/>
          </p:nvSpPr>
          <p:spPr>
            <a:xfrm rot="-6049856">
              <a:off x="7741281" y="847598"/>
              <a:ext cx="6271" cy="858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28"/>
            <p:cNvSpPr/>
            <p:nvPr/>
          </p:nvSpPr>
          <p:spPr>
            <a:xfrm rot="-6049856">
              <a:off x="7709498" y="837431"/>
              <a:ext cx="9894" cy="4065"/>
            </a:xfrm>
            <a:custGeom>
              <a:rect b="b" l="l" r="r" t="t"/>
              <a:pathLst>
                <a:path extrusionOk="0" h="27" w="71">
                  <a:moveTo>
                    <a:pt x="44" y="0"/>
                  </a:moveTo>
                  <a:cubicBezTo>
                    <a:pt x="35" y="9"/>
                    <a:pt x="18" y="18"/>
                    <a:pt x="0" y="27"/>
                  </a:cubicBezTo>
                  <a:lnTo>
                    <a:pt x="71" y="27"/>
                  </a:lnTo>
                  <a:lnTo>
                    <a:pt x="44"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28"/>
            <p:cNvSpPr/>
            <p:nvPr/>
          </p:nvSpPr>
          <p:spPr>
            <a:xfrm rot="-6049856">
              <a:off x="7732156" y="823088"/>
              <a:ext cx="7525" cy="9636"/>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28"/>
            <p:cNvSpPr/>
            <p:nvPr/>
          </p:nvSpPr>
          <p:spPr>
            <a:xfrm rot="-6049856">
              <a:off x="7852071" y="829065"/>
              <a:ext cx="16164" cy="1506"/>
            </a:xfrm>
            <a:custGeom>
              <a:rect b="b" l="l" r="r" t="t"/>
              <a:pathLst>
                <a:path extrusionOk="0" h="10" w="116">
                  <a:moveTo>
                    <a:pt x="1" y="1"/>
                  </a:moveTo>
                  <a:lnTo>
                    <a:pt x="116" y="10"/>
                  </a:lnTo>
                  <a:lnTo>
                    <a:pt x="11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28"/>
            <p:cNvSpPr/>
            <p:nvPr/>
          </p:nvSpPr>
          <p:spPr>
            <a:xfrm rot="-6049856">
              <a:off x="7946018" y="761072"/>
              <a:ext cx="17418" cy="1234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28"/>
            <p:cNvSpPr/>
            <p:nvPr/>
          </p:nvSpPr>
          <p:spPr>
            <a:xfrm rot="-6049856">
              <a:off x="7953101" y="775211"/>
              <a:ext cx="2508" cy="4216"/>
            </a:xfrm>
            <a:custGeom>
              <a:rect b="b" l="l" r="r" t="t"/>
              <a:pathLst>
                <a:path extrusionOk="0" h="28" w="18">
                  <a:moveTo>
                    <a:pt x="0" y="1"/>
                  </a:moveTo>
                  <a:cubicBezTo>
                    <a:pt x="9" y="18"/>
                    <a:pt x="18" y="18"/>
                    <a:pt x="18" y="27"/>
                  </a:cubicBezTo>
                  <a:cubicBezTo>
                    <a:pt x="18" y="18"/>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28"/>
            <p:cNvSpPr/>
            <p:nvPr/>
          </p:nvSpPr>
          <p:spPr>
            <a:xfrm rot="-6049856">
              <a:off x="9180901" y="611348"/>
              <a:ext cx="6271" cy="5421"/>
            </a:xfrm>
            <a:custGeom>
              <a:rect b="b" l="l" r="r" t="t"/>
              <a:pathLst>
                <a:path extrusionOk="0" h="36" w="45">
                  <a:moveTo>
                    <a:pt x="27" y="0"/>
                  </a:moveTo>
                  <a:lnTo>
                    <a:pt x="0" y="36"/>
                  </a:lnTo>
                  <a:lnTo>
                    <a:pt x="0" y="36"/>
                  </a:lnTo>
                  <a:lnTo>
                    <a:pt x="44"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28"/>
            <p:cNvSpPr/>
            <p:nvPr/>
          </p:nvSpPr>
          <p:spPr>
            <a:xfrm rot="-6049856">
              <a:off x="9188762" y="601769"/>
              <a:ext cx="11287" cy="5571"/>
            </a:xfrm>
            <a:custGeom>
              <a:rect b="b" l="l" r="r" t="t"/>
              <a:pathLst>
                <a:path extrusionOk="0" h="37" w="81">
                  <a:moveTo>
                    <a:pt x="80" y="1"/>
                  </a:moveTo>
                  <a:lnTo>
                    <a:pt x="1" y="10"/>
                  </a:lnTo>
                  <a:lnTo>
                    <a:pt x="71" y="36"/>
                  </a:lnTo>
                  <a:cubicBezTo>
                    <a:pt x="71" y="27"/>
                    <a:pt x="62" y="10"/>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28"/>
            <p:cNvSpPr/>
            <p:nvPr/>
          </p:nvSpPr>
          <p:spPr>
            <a:xfrm rot="-6049856">
              <a:off x="8332311" y="675948"/>
              <a:ext cx="6271" cy="5421"/>
            </a:xfrm>
            <a:custGeom>
              <a:rect b="b" l="l" r="r" t="t"/>
              <a:pathLst>
                <a:path extrusionOk="0" h="36" w="45">
                  <a:moveTo>
                    <a:pt x="18" y="1"/>
                  </a:moveTo>
                  <a:cubicBezTo>
                    <a:pt x="0" y="9"/>
                    <a:pt x="0" y="18"/>
                    <a:pt x="0" y="36"/>
                  </a:cubicBezTo>
                  <a:lnTo>
                    <a:pt x="4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28"/>
            <p:cNvSpPr/>
            <p:nvPr/>
          </p:nvSpPr>
          <p:spPr>
            <a:xfrm rot="-6049856">
              <a:off x="8413377" y="672070"/>
              <a:ext cx="10033" cy="2861"/>
            </a:xfrm>
            <a:custGeom>
              <a:rect b="b" l="l" r="r" t="t"/>
              <a:pathLst>
                <a:path extrusionOk="0" h="19" w="72">
                  <a:moveTo>
                    <a:pt x="71" y="1"/>
                  </a:moveTo>
                  <a:lnTo>
                    <a:pt x="1" y="19"/>
                  </a:lnTo>
                  <a:lnTo>
                    <a:pt x="71" y="10"/>
                  </a:ln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28"/>
            <p:cNvSpPr/>
            <p:nvPr/>
          </p:nvSpPr>
          <p:spPr>
            <a:xfrm rot="-6049856">
              <a:off x="8476409" y="644847"/>
              <a:ext cx="11566" cy="9486"/>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28"/>
            <p:cNvSpPr/>
            <p:nvPr/>
          </p:nvSpPr>
          <p:spPr>
            <a:xfrm rot="-6049856">
              <a:off x="8919884" y="-168290"/>
              <a:ext cx="8221" cy="2560"/>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28"/>
            <p:cNvSpPr/>
            <p:nvPr/>
          </p:nvSpPr>
          <p:spPr>
            <a:xfrm rot="-6049856">
              <a:off x="8883203" y="-141710"/>
              <a:ext cx="7525" cy="5421"/>
            </a:xfrm>
            <a:custGeom>
              <a:rect b="b" l="l" r="r" t="t"/>
              <a:pathLst>
                <a:path extrusionOk="0" h="36" w="54">
                  <a:moveTo>
                    <a:pt x="0" y="1"/>
                  </a:moveTo>
                  <a:lnTo>
                    <a:pt x="27" y="36"/>
                  </a:lnTo>
                  <a:lnTo>
                    <a:pt x="53" y="36"/>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28"/>
            <p:cNvSpPr/>
            <p:nvPr/>
          </p:nvSpPr>
          <p:spPr>
            <a:xfrm rot="-6049856">
              <a:off x="8857511" y="-142558"/>
              <a:ext cx="16164" cy="24091"/>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28"/>
            <p:cNvSpPr/>
            <p:nvPr/>
          </p:nvSpPr>
          <p:spPr>
            <a:xfrm rot="-6049856">
              <a:off x="8829260" y="-152630"/>
              <a:ext cx="3623" cy="4668"/>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28"/>
            <p:cNvSpPr/>
            <p:nvPr/>
          </p:nvSpPr>
          <p:spPr>
            <a:xfrm rot="-6049856">
              <a:off x="8830607" y="-154397"/>
              <a:ext cx="2369" cy="2108"/>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28"/>
            <p:cNvSpPr/>
            <p:nvPr/>
          </p:nvSpPr>
          <p:spPr>
            <a:xfrm rot="-6049856">
              <a:off x="8810994" y="-154367"/>
              <a:ext cx="9894" cy="7830"/>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28"/>
            <p:cNvSpPr/>
            <p:nvPr/>
          </p:nvSpPr>
          <p:spPr>
            <a:xfrm rot="-6049856">
              <a:off x="8812193" y="-139608"/>
              <a:ext cx="3762" cy="2861"/>
            </a:xfrm>
            <a:custGeom>
              <a:rect b="b" l="l" r="r" t="t"/>
              <a:pathLst>
                <a:path extrusionOk="0" h="19" w="27">
                  <a:moveTo>
                    <a:pt x="0" y="1"/>
                  </a:moveTo>
                  <a:lnTo>
                    <a:pt x="18" y="18"/>
                  </a:lnTo>
                  <a:cubicBezTo>
                    <a:pt x="27" y="9"/>
                    <a:pt x="27"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28"/>
            <p:cNvSpPr/>
            <p:nvPr/>
          </p:nvSpPr>
          <p:spPr>
            <a:xfrm rot="-6049856">
              <a:off x="8813094" y="-141022"/>
              <a:ext cx="10033" cy="5421"/>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28"/>
            <p:cNvSpPr/>
            <p:nvPr/>
          </p:nvSpPr>
          <p:spPr>
            <a:xfrm rot="-6049856">
              <a:off x="8823369" y="-144120"/>
              <a:ext cx="8918" cy="9034"/>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28"/>
            <p:cNvSpPr/>
            <p:nvPr/>
          </p:nvSpPr>
          <p:spPr>
            <a:xfrm rot="-6049856">
              <a:off x="8854390" y="-123791"/>
              <a:ext cx="7525" cy="8131"/>
            </a:xfrm>
            <a:custGeom>
              <a:rect b="b" l="l" r="r" t="t"/>
              <a:pathLst>
                <a:path extrusionOk="0" h="54" w="54">
                  <a:moveTo>
                    <a:pt x="27" y="1"/>
                  </a:moveTo>
                  <a:lnTo>
                    <a:pt x="0" y="27"/>
                  </a:lnTo>
                  <a:lnTo>
                    <a:pt x="36" y="54"/>
                  </a:lnTo>
                  <a:cubicBezTo>
                    <a:pt x="18" y="36"/>
                    <a:pt x="53"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28"/>
            <p:cNvSpPr/>
            <p:nvPr/>
          </p:nvSpPr>
          <p:spPr>
            <a:xfrm rot="-6049856">
              <a:off x="8782350" y="-143337"/>
              <a:ext cx="10033" cy="6776"/>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28"/>
            <p:cNvSpPr/>
            <p:nvPr/>
          </p:nvSpPr>
          <p:spPr>
            <a:xfrm rot="-6049856">
              <a:off x="8782919" y="-134769"/>
              <a:ext cx="5017" cy="5421"/>
            </a:xfrm>
            <a:custGeom>
              <a:rect b="b" l="l" r="r" t="t"/>
              <a:pathLst>
                <a:path extrusionOk="0" h="36" w="36">
                  <a:moveTo>
                    <a:pt x="9" y="0"/>
                  </a:moveTo>
                  <a:lnTo>
                    <a:pt x="9" y="0"/>
                  </a:lnTo>
                  <a:cubicBezTo>
                    <a:pt x="1" y="36"/>
                    <a:pt x="18" y="36"/>
                    <a:pt x="36" y="36"/>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28"/>
            <p:cNvSpPr/>
            <p:nvPr/>
          </p:nvSpPr>
          <p:spPr>
            <a:xfrm rot="-6049856">
              <a:off x="8812348" y="-133574"/>
              <a:ext cx="9894" cy="10841"/>
            </a:xfrm>
            <a:custGeom>
              <a:rect b="b" l="l" r="r" t="t"/>
              <a:pathLst>
                <a:path extrusionOk="0" h="72" w="71">
                  <a:moveTo>
                    <a:pt x="0" y="1"/>
                  </a:moveTo>
                  <a:lnTo>
                    <a:pt x="9" y="19"/>
                  </a:lnTo>
                  <a:lnTo>
                    <a:pt x="71" y="72"/>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28"/>
            <p:cNvSpPr/>
            <p:nvPr/>
          </p:nvSpPr>
          <p:spPr>
            <a:xfrm rot="-6049856">
              <a:off x="8757018" y="-144055"/>
              <a:ext cx="10033" cy="5421"/>
            </a:xfrm>
            <a:custGeom>
              <a:rect b="b" l="l" r="r" t="t"/>
              <a:pathLst>
                <a:path extrusionOk="0" h="36" w="72">
                  <a:moveTo>
                    <a:pt x="1" y="0"/>
                  </a:moveTo>
                  <a:lnTo>
                    <a:pt x="27" y="18"/>
                  </a:lnTo>
                  <a:lnTo>
                    <a:pt x="72" y="36"/>
                  </a:lnTo>
                  <a:lnTo>
                    <a:pt x="72" y="3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28"/>
            <p:cNvSpPr/>
            <p:nvPr/>
          </p:nvSpPr>
          <p:spPr>
            <a:xfrm rot="-6049856">
              <a:off x="8736738" y="-145146"/>
              <a:ext cx="11287" cy="11293"/>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28"/>
            <p:cNvSpPr/>
            <p:nvPr/>
          </p:nvSpPr>
          <p:spPr>
            <a:xfrm rot="-6049856">
              <a:off x="8732774" y="-135323"/>
              <a:ext cx="5017" cy="5571"/>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28"/>
            <p:cNvSpPr/>
            <p:nvPr/>
          </p:nvSpPr>
          <p:spPr>
            <a:xfrm rot="-6049856">
              <a:off x="8766848" y="-134488"/>
              <a:ext cx="7525" cy="5421"/>
            </a:xfrm>
            <a:custGeom>
              <a:rect b="b" l="l" r="r" t="t"/>
              <a:pathLst>
                <a:path extrusionOk="0" h="36" w="54">
                  <a:moveTo>
                    <a:pt x="53" y="0"/>
                  </a:moveTo>
                  <a:lnTo>
                    <a:pt x="0" y="18"/>
                  </a:lnTo>
                  <a:lnTo>
                    <a:pt x="0" y="36"/>
                  </a:lnTo>
                  <a:cubicBezTo>
                    <a:pt x="18" y="27"/>
                    <a:pt x="44" y="27"/>
                    <a:pt x="5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28"/>
            <p:cNvSpPr/>
            <p:nvPr/>
          </p:nvSpPr>
          <p:spPr>
            <a:xfrm rot="-6049856">
              <a:off x="8768647" y="-130441"/>
              <a:ext cx="139" cy="5571"/>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28"/>
            <p:cNvSpPr/>
            <p:nvPr/>
          </p:nvSpPr>
          <p:spPr>
            <a:xfrm rot="-6049856">
              <a:off x="8773823" y="-128721"/>
              <a:ext cx="139" cy="151"/>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28"/>
            <p:cNvSpPr/>
            <p:nvPr/>
          </p:nvSpPr>
          <p:spPr>
            <a:xfrm rot="-6049856">
              <a:off x="8790501" y="-121590"/>
              <a:ext cx="13656" cy="5722"/>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28"/>
            <p:cNvSpPr/>
            <p:nvPr/>
          </p:nvSpPr>
          <p:spPr>
            <a:xfrm rot="-6049856">
              <a:off x="8777956" y="-126459"/>
              <a:ext cx="6271" cy="6776"/>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28"/>
            <p:cNvSpPr/>
            <p:nvPr/>
          </p:nvSpPr>
          <p:spPr>
            <a:xfrm rot="-6049856">
              <a:off x="8775014" y="-121229"/>
              <a:ext cx="3902" cy="2861"/>
            </a:xfrm>
            <a:custGeom>
              <a:rect b="b" l="l" r="r" t="t"/>
              <a:pathLst>
                <a:path extrusionOk="0" h="19" w="28">
                  <a:moveTo>
                    <a:pt x="1" y="1"/>
                  </a:moveTo>
                  <a:lnTo>
                    <a:pt x="19" y="18"/>
                  </a:lnTo>
                  <a:lnTo>
                    <a:pt x="27" y="9"/>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28"/>
            <p:cNvSpPr/>
            <p:nvPr/>
          </p:nvSpPr>
          <p:spPr>
            <a:xfrm rot="-6049856">
              <a:off x="8739683" y="-127487"/>
              <a:ext cx="6271" cy="10992"/>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28"/>
            <p:cNvSpPr/>
            <p:nvPr/>
          </p:nvSpPr>
          <p:spPr>
            <a:xfrm rot="-6049856">
              <a:off x="8757637" y="-125106"/>
              <a:ext cx="1393" cy="151"/>
            </a:xfrm>
            <a:custGeom>
              <a:rect b="b" l="l" r="r" t="t"/>
              <a:pathLst>
                <a:path extrusionOk="0" h="1" w="10">
                  <a:moveTo>
                    <a:pt x="9" y="1"/>
                  </a:moveTo>
                  <a:lnTo>
                    <a:pt x="9" y="1"/>
                  </a:lnTo>
                  <a:cubicBezTo>
                    <a:pt x="9" y="1"/>
                    <a:pt x="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28"/>
            <p:cNvSpPr/>
            <p:nvPr/>
          </p:nvSpPr>
          <p:spPr>
            <a:xfrm rot="-6049856">
              <a:off x="8706861" y="-112296"/>
              <a:ext cx="1254" cy="1506"/>
            </a:xfrm>
            <a:custGeom>
              <a:rect b="b" l="l" r="r" t="t"/>
              <a:pathLst>
                <a:path extrusionOk="0" h="10" w="9">
                  <a:moveTo>
                    <a:pt x="9" y="1"/>
                  </a:moveTo>
                  <a:cubicBezTo>
                    <a:pt x="9" y="9"/>
                    <a:pt x="0" y="9"/>
                    <a:pt x="0" y="9"/>
                  </a:cubicBezTo>
                  <a:lnTo>
                    <a:pt x="9" y="9"/>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28"/>
            <p:cNvSpPr/>
            <p:nvPr/>
          </p:nvSpPr>
          <p:spPr>
            <a:xfrm rot="-6049856">
              <a:off x="8749382" y="-122628"/>
              <a:ext cx="3762" cy="5421"/>
            </a:xfrm>
            <a:custGeom>
              <a:rect b="b" l="l" r="r" t="t"/>
              <a:pathLst>
                <a:path extrusionOk="0" h="36" w="27">
                  <a:moveTo>
                    <a:pt x="9" y="0"/>
                  </a:moveTo>
                  <a:cubicBezTo>
                    <a:pt x="0" y="18"/>
                    <a:pt x="9" y="27"/>
                    <a:pt x="27" y="35"/>
                  </a:cubicBezTo>
                  <a:cubicBezTo>
                    <a:pt x="18"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28"/>
            <p:cNvSpPr/>
            <p:nvPr/>
          </p:nvSpPr>
          <p:spPr>
            <a:xfrm rot="-6049856">
              <a:off x="8725658" y="-125765"/>
              <a:ext cx="5017" cy="4216"/>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28"/>
            <p:cNvSpPr/>
            <p:nvPr/>
          </p:nvSpPr>
          <p:spPr>
            <a:xfrm rot="-6049856">
              <a:off x="8755034" y="-128899"/>
              <a:ext cx="1393" cy="1355"/>
            </a:xfrm>
            <a:custGeom>
              <a:rect b="b" l="l" r="r" t="t"/>
              <a:pathLst>
                <a:path extrusionOk="0" h="9" w="10">
                  <a:moveTo>
                    <a:pt x="1" y="9"/>
                  </a:moveTo>
                  <a:cubicBezTo>
                    <a:pt x="1" y="9"/>
                    <a:pt x="1" y="9"/>
                    <a:pt x="1" y="9"/>
                  </a:cubicBezTo>
                  <a:cubicBezTo>
                    <a:pt x="10" y="0"/>
                    <a:pt x="1" y="9"/>
                    <a:pt x="1"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28"/>
            <p:cNvSpPr/>
            <p:nvPr/>
          </p:nvSpPr>
          <p:spPr>
            <a:xfrm rot="-6049856">
              <a:off x="8753133" y="-127793"/>
              <a:ext cx="5017" cy="5421"/>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28"/>
            <p:cNvSpPr/>
            <p:nvPr/>
          </p:nvSpPr>
          <p:spPr>
            <a:xfrm rot="-6049856">
              <a:off x="8686277" y="-99754"/>
              <a:ext cx="44452" cy="22284"/>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28"/>
            <p:cNvSpPr/>
            <p:nvPr/>
          </p:nvSpPr>
          <p:spPr>
            <a:xfrm rot="-6049856">
              <a:off x="8709647" y="-123243"/>
              <a:ext cx="8640" cy="13401"/>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28"/>
            <p:cNvSpPr/>
            <p:nvPr/>
          </p:nvSpPr>
          <p:spPr>
            <a:xfrm rot="-6049856">
              <a:off x="8719794" y="-117882"/>
              <a:ext cx="22296" cy="17466"/>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28"/>
            <p:cNvSpPr/>
            <p:nvPr/>
          </p:nvSpPr>
          <p:spPr>
            <a:xfrm rot="-6049856">
              <a:off x="8795250" y="-96433"/>
              <a:ext cx="1393" cy="1054"/>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28"/>
            <p:cNvSpPr/>
            <p:nvPr/>
          </p:nvSpPr>
          <p:spPr>
            <a:xfrm rot="-6049856">
              <a:off x="8780022" y="-112771"/>
              <a:ext cx="19787" cy="14756"/>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28"/>
            <p:cNvSpPr/>
            <p:nvPr/>
          </p:nvSpPr>
          <p:spPr>
            <a:xfrm rot="-6049856">
              <a:off x="8752645" y="-105845"/>
              <a:ext cx="10033" cy="10690"/>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28"/>
            <p:cNvSpPr/>
            <p:nvPr/>
          </p:nvSpPr>
          <p:spPr>
            <a:xfrm rot="-6049856">
              <a:off x="8697439" y="-119653"/>
              <a:ext cx="11287" cy="5421"/>
            </a:xfrm>
            <a:custGeom>
              <a:rect b="b" l="l" r="r" t="t"/>
              <a:pathLst>
                <a:path extrusionOk="0" h="36" w="81">
                  <a:moveTo>
                    <a:pt x="1" y="0"/>
                  </a:moveTo>
                  <a:lnTo>
                    <a:pt x="27" y="27"/>
                  </a:lnTo>
                  <a:lnTo>
                    <a:pt x="80" y="36"/>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28"/>
            <p:cNvSpPr/>
            <p:nvPr/>
          </p:nvSpPr>
          <p:spPr>
            <a:xfrm rot="-6049856">
              <a:off x="8688190" y="-116124"/>
              <a:ext cx="6271" cy="2861"/>
            </a:xfrm>
            <a:custGeom>
              <a:rect b="b" l="l" r="r" t="t"/>
              <a:pathLst>
                <a:path extrusionOk="0" h="19" w="45">
                  <a:moveTo>
                    <a:pt x="18" y="1"/>
                  </a:moveTo>
                  <a:lnTo>
                    <a:pt x="1" y="18"/>
                  </a:lnTo>
                  <a:lnTo>
                    <a:pt x="45"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28"/>
            <p:cNvSpPr/>
            <p:nvPr/>
          </p:nvSpPr>
          <p:spPr>
            <a:xfrm rot="-6049856">
              <a:off x="8024285" y="125951"/>
              <a:ext cx="2648" cy="2710"/>
            </a:xfrm>
            <a:custGeom>
              <a:rect b="b" l="l" r="r" t="t"/>
              <a:pathLst>
                <a:path extrusionOk="0" h="18" w="19">
                  <a:moveTo>
                    <a:pt x="1" y="0"/>
                  </a:moveTo>
                  <a:cubicBezTo>
                    <a:pt x="1" y="9"/>
                    <a:pt x="10" y="9"/>
                    <a:pt x="18" y="18"/>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28"/>
            <p:cNvSpPr/>
            <p:nvPr/>
          </p:nvSpPr>
          <p:spPr>
            <a:xfrm rot="-6049856">
              <a:off x="8044445" y="120519"/>
              <a:ext cx="2648" cy="75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28"/>
            <p:cNvSpPr/>
            <p:nvPr/>
          </p:nvSpPr>
          <p:spPr>
            <a:xfrm rot="-6049856">
              <a:off x="8381236" y="-52931"/>
              <a:ext cx="16164" cy="9486"/>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28"/>
            <p:cNvSpPr/>
            <p:nvPr/>
          </p:nvSpPr>
          <p:spPr>
            <a:xfrm rot="-6049856">
              <a:off x="8198442" y="44491"/>
              <a:ext cx="7525" cy="2861"/>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28"/>
            <p:cNvSpPr/>
            <p:nvPr/>
          </p:nvSpPr>
          <p:spPr>
            <a:xfrm rot="-6049856">
              <a:off x="8198504" y="72164"/>
              <a:ext cx="5017" cy="5571"/>
            </a:xfrm>
            <a:custGeom>
              <a:rect b="b" l="l" r="r" t="t"/>
              <a:pathLst>
                <a:path extrusionOk="0" h="37" w="36">
                  <a:moveTo>
                    <a:pt x="36" y="1"/>
                  </a:moveTo>
                  <a:cubicBezTo>
                    <a:pt x="18" y="10"/>
                    <a:pt x="9" y="27"/>
                    <a:pt x="0" y="36"/>
                  </a:cubicBez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28"/>
            <p:cNvSpPr/>
            <p:nvPr/>
          </p:nvSpPr>
          <p:spPr>
            <a:xfrm rot="-6049856">
              <a:off x="7915245" y="160938"/>
              <a:ext cx="7525" cy="3463"/>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28"/>
            <p:cNvSpPr/>
            <p:nvPr/>
          </p:nvSpPr>
          <p:spPr>
            <a:xfrm rot="-6049856">
              <a:off x="8559831" y="-83392"/>
              <a:ext cx="10033" cy="9486"/>
            </a:xfrm>
            <a:custGeom>
              <a:rect b="b" l="l" r="r" t="t"/>
              <a:pathLst>
                <a:path extrusionOk="0" h="63" w="72">
                  <a:moveTo>
                    <a:pt x="71" y="1"/>
                  </a:moveTo>
                  <a:cubicBezTo>
                    <a:pt x="45" y="36"/>
                    <a:pt x="0" y="63"/>
                    <a:pt x="45" y="63"/>
                  </a:cubicBezTo>
                  <a:cubicBezTo>
                    <a:pt x="62" y="36"/>
                    <a:pt x="71"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28"/>
            <p:cNvSpPr/>
            <p:nvPr/>
          </p:nvSpPr>
          <p:spPr>
            <a:xfrm rot="-6049856">
              <a:off x="8013582" y="51972"/>
              <a:ext cx="3902" cy="2861"/>
            </a:xfrm>
            <a:custGeom>
              <a:rect b="b" l="l" r="r" t="t"/>
              <a:pathLst>
                <a:path extrusionOk="0" h="19" w="28">
                  <a:moveTo>
                    <a:pt x="1" y="1"/>
                  </a:moveTo>
                  <a:cubicBezTo>
                    <a:pt x="9" y="18"/>
                    <a:pt x="18" y="18"/>
                    <a:pt x="27" y="18"/>
                  </a:cubicBezTo>
                  <a:cubicBezTo>
                    <a:pt x="18" y="9"/>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28"/>
            <p:cNvSpPr/>
            <p:nvPr/>
          </p:nvSpPr>
          <p:spPr>
            <a:xfrm rot="-6049856">
              <a:off x="8550764" y="-87660"/>
              <a:ext cx="7525" cy="9486"/>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28"/>
            <p:cNvSpPr/>
            <p:nvPr/>
          </p:nvSpPr>
          <p:spPr>
            <a:xfrm rot="-6049856">
              <a:off x="7522880" y="244522"/>
              <a:ext cx="1393" cy="1506"/>
            </a:xfrm>
            <a:custGeom>
              <a:rect b="b" l="l" r="r" t="t"/>
              <a:pathLst>
                <a:path extrusionOk="0" h="10" w="10">
                  <a:moveTo>
                    <a:pt x="10" y="1"/>
                  </a:moveTo>
                  <a:cubicBezTo>
                    <a:pt x="1" y="1"/>
                    <a:pt x="1" y="1"/>
                    <a:pt x="1" y="10"/>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28"/>
            <p:cNvSpPr/>
            <p:nvPr/>
          </p:nvSpPr>
          <p:spPr>
            <a:xfrm rot="-6049856">
              <a:off x="8644567" y="-105347"/>
              <a:ext cx="139" cy="2861"/>
            </a:xfrm>
            <a:custGeom>
              <a:rect b="b" l="l" r="r" t="t"/>
              <a:pathLst>
                <a:path extrusionOk="0" h="19" w="1">
                  <a:moveTo>
                    <a:pt x="0" y="1"/>
                  </a:moveTo>
                  <a:cubicBezTo>
                    <a:pt x="0" y="18"/>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28"/>
            <p:cNvSpPr/>
            <p:nvPr/>
          </p:nvSpPr>
          <p:spPr>
            <a:xfrm rot="-6049856">
              <a:off x="8660704" y="-77401"/>
              <a:ext cx="3902" cy="1506"/>
            </a:xfrm>
            <a:custGeom>
              <a:rect b="b" l="l" r="r" t="t"/>
              <a:pathLst>
                <a:path extrusionOk="0" h="10" w="28">
                  <a:moveTo>
                    <a:pt x="27" y="10"/>
                  </a:moveTo>
                  <a:cubicBezTo>
                    <a:pt x="27" y="10"/>
                    <a:pt x="18" y="1"/>
                    <a:pt x="1" y="1"/>
                  </a:cubicBezTo>
                  <a:cubicBezTo>
                    <a:pt x="18" y="1"/>
                    <a:pt x="27" y="10"/>
                    <a:pt x="27"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28"/>
            <p:cNvSpPr/>
            <p:nvPr/>
          </p:nvSpPr>
          <p:spPr>
            <a:xfrm rot="-6049856">
              <a:off x="8533781" y="-31255"/>
              <a:ext cx="1672" cy="1054"/>
            </a:xfrm>
            <a:custGeom>
              <a:rect b="b" l="l" r="r" t="t"/>
              <a:pathLst>
                <a:path extrusionOk="0" h="7" w="12">
                  <a:moveTo>
                    <a:pt x="11" y="0"/>
                  </a:moveTo>
                  <a:cubicBezTo>
                    <a:pt x="2" y="5"/>
                    <a:pt x="0" y="7"/>
                    <a:pt x="1" y="7"/>
                  </a:cubicBezTo>
                  <a:cubicBezTo>
                    <a:pt x="2" y="7"/>
                    <a:pt x="7" y="5"/>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28"/>
            <p:cNvSpPr/>
            <p:nvPr/>
          </p:nvSpPr>
          <p:spPr>
            <a:xfrm rot="-6049856">
              <a:off x="8645115" y="-103138"/>
              <a:ext cx="2648" cy="2861"/>
            </a:xfrm>
            <a:custGeom>
              <a:rect b="b" l="l" r="r" t="t"/>
              <a:pathLst>
                <a:path extrusionOk="0" h="19" w="19">
                  <a:moveTo>
                    <a:pt x="19" y="1"/>
                  </a:moveTo>
                  <a:cubicBezTo>
                    <a:pt x="10" y="1"/>
                    <a:pt x="10" y="9"/>
                    <a:pt x="1" y="18"/>
                  </a:cubicBezTo>
                  <a:cubicBezTo>
                    <a:pt x="10" y="18"/>
                    <a:pt x="19" y="9"/>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28"/>
            <p:cNvSpPr/>
            <p:nvPr/>
          </p:nvSpPr>
          <p:spPr>
            <a:xfrm rot="-6049856">
              <a:off x="8647341" y="-105479"/>
              <a:ext cx="2090" cy="225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28"/>
            <p:cNvSpPr/>
            <p:nvPr/>
          </p:nvSpPr>
          <p:spPr>
            <a:xfrm rot="-6049856">
              <a:off x="8642135" y="-104965"/>
              <a:ext cx="1393" cy="4065"/>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28"/>
            <p:cNvSpPr/>
            <p:nvPr/>
          </p:nvSpPr>
          <p:spPr>
            <a:xfrm rot="-6049856">
              <a:off x="7729073" y="177762"/>
              <a:ext cx="2090" cy="1656"/>
            </a:xfrm>
            <a:custGeom>
              <a:rect b="b" l="l" r="r" t="t"/>
              <a:pathLst>
                <a:path extrusionOk="0" h="11" w="15">
                  <a:moveTo>
                    <a:pt x="2" y="0"/>
                  </a:moveTo>
                  <a:cubicBezTo>
                    <a:pt x="0" y="0"/>
                    <a:pt x="5" y="5"/>
                    <a:pt x="15" y="10"/>
                  </a:cubicBezTo>
                  <a:cubicBezTo>
                    <a:pt x="7" y="3"/>
                    <a:pt x="3" y="0"/>
                    <a:pt x="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28"/>
            <p:cNvSpPr/>
            <p:nvPr/>
          </p:nvSpPr>
          <p:spPr>
            <a:xfrm rot="-6049856">
              <a:off x="8345652" y="45983"/>
              <a:ext cx="139" cy="151"/>
            </a:xfrm>
            <a:custGeom>
              <a:rect b="b" l="l" r="r" t="t"/>
              <a:pathLst>
                <a:path extrusionOk="0" h="1" w="1">
                  <a:moveTo>
                    <a:pt x="1" y="1"/>
                  </a:moveTo>
                  <a:cubicBezTo>
                    <a:pt x="1" y="1"/>
                    <a:pt x="1" y="1"/>
                    <a:pt x="1" y="1"/>
                  </a:cubicBez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28"/>
            <p:cNvSpPr/>
            <p:nvPr/>
          </p:nvSpPr>
          <p:spPr>
            <a:xfrm rot="-6049856">
              <a:off x="8326080" y="34870"/>
              <a:ext cx="27312" cy="9486"/>
            </a:xfrm>
            <a:custGeom>
              <a:rect b="b" l="l" r="r" t="t"/>
              <a:pathLst>
                <a:path extrusionOk="0" h="63" w="196">
                  <a:moveTo>
                    <a:pt x="1" y="1"/>
                  </a:moveTo>
                  <a:cubicBezTo>
                    <a:pt x="71" y="19"/>
                    <a:pt x="63" y="36"/>
                    <a:pt x="45" y="63"/>
                  </a:cubicBezTo>
                  <a:lnTo>
                    <a:pt x="195"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28"/>
            <p:cNvSpPr/>
            <p:nvPr/>
          </p:nvSpPr>
          <p:spPr>
            <a:xfrm rot="-6049856">
              <a:off x="8027235" y="-544846"/>
              <a:ext cx="149520" cy="1216605"/>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28"/>
            <p:cNvSpPr/>
            <p:nvPr/>
          </p:nvSpPr>
          <p:spPr>
            <a:xfrm rot="-6049856">
              <a:off x="8064776" y="108837"/>
              <a:ext cx="13656" cy="8131"/>
            </a:xfrm>
            <a:custGeom>
              <a:rect b="b" l="l" r="r" t="t"/>
              <a:pathLst>
                <a:path extrusionOk="0" h="54" w="98">
                  <a:moveTo>
                    <a:pt x="36" y="0"/>
                  </a:moveTo>
                  <a:cubicBezTo>
                    <a:pt x="1" y="18"/>
                    <a:pt x="36" y="36"/>
                    <a:pt x="54" y="53"/>
                  </a:cubicBezTo>
                  <a:cubicBezTo>
                    <a:pt x="71" y="27"/>
                    <a:pt x="98" y="18"/>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28"/>
            <p:cNvSpPr/>
            <p:nvPr/>
          </p:nvSpPr>
          <p:spPr>
            <a:xfrm rot="-6049856">
              <a:off x="8212459" y="56248"/>
              <a:ext cx="5156" cy="6926"/>
            </a:xfrm>
            <a:custGeom>
              <a:rect b="b" l="l" r="r" t="t"/>
              <a:pathLst>
                <a:path extrusionOk="0" h="46" w="37">
                  <a:moveTo>
                    <a:pt x="27" y="1"/>
                  </a:moveTo>
                  <a:cubicBezTo>
                    <a:pt x="10" y="19"/>
                    <a:pt x="1" y="36"/>
                    <a:pt x="18" y="45"/>
                  </a:cubicBezTo>
                  <a:cubicBezTo>
                    <a:pt x="36" y="27"/>
                    <a:pt x="36" y="1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28"/>
            <p:cNvSpPr/>
            <p:nvPr/>
          </p:nvSpPr>
          <p:spPr>
            <a:xfrm rot="-6049856">
              <a:off x="8614236" y="-92716"/>
              <a:ext cx="2648" cy="3764"/>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28"/>
            <p:cNvSpPr/>
            <p:nvPr/>
          </p:nvSpPr>
          <p:spPr>
            <a:xfrm rot="-6049856">
              <a:off x="8621791" y="-92809"/>
              <a:ext cx="5017" cy="5571"/>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28"/>
            <p:cNvSpPr/>
            <p:nvPr/>
          </p:nvSpPr>
          <p:spPr>
            <a:xfrm rot="-6049856">
              <a:off x="7689941" y="132600"/>
              <a:ext cx="2787" cy="225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28"/>
            <p:cNvSpPr/>
            <p:nvPr/>
          </p:nvSpPr>
          <p:spPr>
            <a:xfrm rot="-6049856">
              <a:off x="8201369" y="70183"/>
              <a:ext cx="3902" cy="2409"/>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28"/>
            <p:cNvSpPr/>
            <p:nvPr/>
          </p:nvSpPr>
          <p:spPr>
            <a:xfrm rot="-6049856">
              <a:off x="7919126" y="157438"/>
              <a:ext cx="1393" cy="1355"/>
            </a:xfrm>
            <a:custGeom>
              <a:rect b="b" l="l" r="r" t="t"/>
              <a:pathLst>
                <a:path extrusionOk="0" h="9" w="10">
                  <a:moveTo>
                    <a:pt x="0" y="0"/>
                  </a:moveTo>
                  <a:lnTo>
                    <a:pt x="9" y="9"/>
                  </a:lnTo>
                  <a:cubicBezTo>
                    <a:pt x="9" y="0"/>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28"/>
            <p:cNvSpPr/>
            <p:nvPr/>
          </p:nvSpPr>
          <p:spPr>
            <a:xfrm rot="-6049856">
              <a:off x="8503303" y="3994"/>
              <a:ext cx="3902" cy="4216"/>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28"/>
            <p:cNvSpPr/>
            <p:nvPr/>
          </p:nvSpPr>
          <p:spPr>
            <a:xfrm rot="-6049856">
              <a:off x="8664519" y="-114146"/>
              <a:ext cx="5017" cy="6926"/>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28"/>
            <p:cNvSpPr/>
            <p:nvPr/>
          </p:nvSpPr>
          <p:spPr>
            <a:xfrm rot="-6049856">
              <a:off x="8727108" y="-81302"/>
              <a:ext cx="5017" cy="4969"/>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28"/>
            <p:cNvSpPr/>
            <p:nvPr/>
          </p:nvSpPr>
          <p:spPr>
            <a:xfrm rot="-6049856">
              <a:off x="8679036" y="-93360"/>
              <a:ext cx="12681" cy="8131"/>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28"/>
            <p:cNvSpPr/>
            <p:nvPr/>
          </p:nvSpPr>
          <p:spPr>
            <a:xfrm rot="-6049856">
              <a:off x="8690382" y="-91342"/>
              <a:ext cx="3762" cy="3162"/>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28"/>
            <p:cNvSpPr/>
            <p:nvPr/>
          </p:nvSpPr>
          <p:spPr>
            <a:xfrm rot="-6049856">
              <a:off x="8628668" y="-103237"/>
              <a:ext cx="11984" cy="5722"/>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28"/>
            <p:cNvSpPr/>
            <p:nvPr/>
          </p:nvSpPr>
          <p:spPr>
            <a:xfrm rot="-6049856">
              <a:off x="8682878" y="-73906"/>
              <a:ext cx="7525" cy="4065"/>
            </a:xfrm>
            <a:custGeom>
              <a:rect b="b" l="l" r="r" t="t"/>
              <a:pathLst>
                <a:path extrusionOk="0" h="27" w="54">
                  <a:moveTo>
                    <a:pt x="9" y="0"/>
                  </a:moveTo>
                  <a:lnTo>
                    <a:pt x="0" y="27"/>
                  </a:lnTo>
                  <a:lnTo>
                    <a:pt x="53" y="9"/>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28"/>
            <p:cNvSpPr/>
            <p:nvPr/>
          </p:nvSpPr>
          <p:spPr>
            <a:xfrm rot="-6049856">
              <a:off x="8659074" y="-71605"/>
              <a:ext cx="3902" cy="8131"/>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28"/>
            <p:cNvSpPr/>
            <p:nvPr/>
          </p:nvSpPr>
          <p:spPr>
            <a:xfrm rot="-6049856">
              <a:off x="8666673" y="-72816"/>
              <a:ext cx="1393" cy="5571"/>
            </a:xfrm>
            <a:custGeom>
              <a:rect b="b" l="l" r="r" t="t"/>
              <a:pathLst>
                <a:path extrusionOk="0" h="37" w="10">
                  <a:moveTo>
                    <a:pt x="1" y="1"/>
                  </a:moveTo>
                  <a:cubicBezTo>
                    <a:pt x="1" y="10"/>
                    <a:pt x="1" y="27"/>
                    <a:pt x="9" y="36"/>
                  </a:cubicBezTo>
                  <a:cubicBezTo>
                    <a:pt x="9" y="27"/>
                    <a:pt x="9"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28"/>
            <p:cNvSpPr/>
            <p:nvPr/>
          </p:nvSpPr>
          <p:spPr>
            <a:xfrm rot="-6049856">
              <a:off x="8675982" y="-67161"/>
              <a:ext cx="2648" cy="6776"/>
            </a:xfrm>
            <a:custGeom>
              <a:rect b="b" l="l" r="r" t="t"/>
              <a:pathLst>
                <a:path extrusionOk="0" h="45" w="19">
                  <a:moveTo>
                    <a:pt x="18" y="1"/>
                  </a:moveTo>
                  <a:lnTo>
                    <a:pt x="1" y="45"/>
                  </a:lnTo>
                  <a:lnTo>
                    <a:pt x="18" y="36"/>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28"/>
            <p:cNvSpPr/>
            <p:nvPr/>
          </p:nvSpPr>
          <p:spPr>
            <a:xfrm rot="-6049856">
              <a:off x="8583207" y="-52853"/>
              <a:ext cx="7246" cy="7528"/>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28"/>
            <p:cNvSpPr/>
            <p:nvPr/>
          </p:nvSpPr>
          <p:spPr>
            <a:xfrm rot="-6049856">
              <a:off x="8608584" y="-38566"/>
              <a:ext cx="9894" cy="4065"/>
            </a:xfrm>
            <a:custGeom>
              <a:rect b="b" l="l" r="r" t="t"/>
              <a:pathLst>
                <a:path extrusionOk="0" h="27" w="71">
                  <a:moveTo>
                    <a:pt x="0" y="0"/>
                  </a:moveTo>
                  <a:lnTo>
                    <a:pt x="27" y="27"/>
                  </a:lnTo>
                  <a:cubicBezTo>
                    <a:pt x="36" y="9"/>
                    <a:pt x="53" y="9"/>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28"/>
            <p:cNvSpPr/>
            <p:nvPr/>
          </p:nvSpPr>
          <p:spPr>
            <a:xfrm rot="-6049856">
              <a:off x="8591761" y="-27804"/>
              <a:ext cx="7943" cy="7227"/>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28"/>
            <p:cNvSpPr/>
            <p:nvPr/>
          </p:nvSpPr>
          <p:spPr>
            <a:xfrm rot="-6049856">
              <a:off x="8481082" y="-26155"/>
              <a:ext cx="17279" cy="1506"/>
            </a:xfrm>
            <a:custGeom>
              <a:rect b="b" l="l" r="r" t="t"/>
              <a:pathLst>
                <a:path extrusionOk="0" h="10" w="124">
                  <a:moveTo>
                    <a:pt x="0" y="1"/>
                  </a:moveTo>
                  <a:lnTo>
                    <a:pt x="9" y="10"/>
                  </a:lnTo>
                  <a:lnTo>
                    <a:pt x="12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28"/>
            <p:cNvSpPr/>
            <p:nvPr/>
          </p:nvSpPr>
          <p:spPr>
            <a:xfrm rot="-6049856">
              <a:off x="8403953" y="32353"/>
              <a:ext cx="16164" cy="10690"/>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28"/>
            <p:cNvSpPr/>
            <p:nvPr/>
          </p:nvSpPr>
          <p:spPr>
            <a:xfrm rot="-6049856">
              <a:off x="8410083" y="27032"/>
              <a:ext cx="3762" cy="1355"/>
            </a:xfrm>
            <a:custGeom>
              <a:rect b="b" l="l" r="r" t="t"/>
              <a:pathLst>
                <a:path extrusionOk="0" h="9" w="27">
                  <a:moveTo>
                    <a:pt x="0" y="0"/>
                  </a:moveTo>
                  <a:cubicBezTo>
                    <a:pt x="9" y="0"/>
                    <a:pt x="18"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28"/>
            <p:cNvSpPr/>
            <p:nvPr/>
          </p:nvSpPr>
          <p:spPr>
            <a:xfrm rot="-6049856">
              <a:off x="8089298" y="124328"/>
              <a:ext cx="5156" cy="5571"/>
            </a:xfrm>
            <a:custGeom>
              <a:rect b="b" l="l" r="r" t="t"/>
              <a:pathLst>
                <a:path extrusionOk="0" h="37" w="37">
                  <a:moveTo>
                    <a:pt x="36" y="1"/>
                  </a:moveTo>
                  <a:lnTo>
                    <a:pt x="1" y="36"/>
                  </a:lnTo>
                  <a:lnTo>
                    <a:pt x="18" y="36"/>
                  </a:lnTo>
                  <a:cubicBezTo>
                    <a:pt x="36" y="27"/>
                    <a:pt x="36" y="19"/>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28"/>
            <p:cNvSpPr/>
            <p:nvPr/>
          </p:nvSpPr>
          <p:spPr>
            <a:xfrm rot="-6049856">
              <a:off x="8017074" y="132287"/>
              <a:ext cx="8640" cy="2861"/>
            </a:xfrm>
            <a:custGeom>
              <a:rect b="b" l="l" r="r" t="t"/>
              <a:pathLst>
                <a:path extrusionOk="0" h="19" w="62">
                  <a:moveTo>
                    <a:pt x="62" y="1"/>
                  </a:moveTo>
                  <a:lnTo>
                    <a:pt x="0" y="10"/>
                  </a:lnTo>
                  <a:lnTo>
                    <a:pt x="0" y="18"/>
                  </a:lnTo>
                  <a:lnTo>
                    <a:pt x="6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28"/>
            <p:cNvSpPr/>
            <p:nvPr/>
          </p:nvSpPr>
          <p:spPr>
            <a:xfrm rot="-6049856">
              <a:off x="7964743" y="154383"/>
              <a:ext cx="8918" cy="8432"/>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28"/>
            <p:cNvSpPr/>
            <p:nvPr/>
          </p:nvSpPr>
          <p:spPr>
            <a:xfrm rot="-6049856">
              <a:off x="8964438" y="309741"/>
              <a:ext cx="12681" cy="2710"/>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28"/>
            <p:cNvSpPr/>
            <p:nvPr/>
          </p:nvSpPr>
          <p:spPr>
            <a:xfrm rot="-6049856">
              <a:off x="8921743" y="344859"/>
              <a:ext cx="10033" cy="6776"/>
            </a:xfrm>
            <a:custGeom>
              <a:rect b="b" l="l" r="r" t="t"/>
              <a:pathLst>
                <a:path extrusionOk="0" h="45" w="72">
                  <a:moveTo>
                    <a:pt x="1" y="0"/>
                  </a:moveTo>
                  <a:lnTo>
                    <a:pt x="36" y="44"/>
                  </a:lnTo>
                  <a:lnTo>
                    <a:pt x="71" y="4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28"/>
            <p:cNvSpPr/>
            <p:nvPr/>
          </p:nvSpPr>
          <p:spPr>
            <a:xfrm rot="-6049856">
              <a:off x="8889680" y="343412"/>
              <a:ext cx="23550" cy="28006"/>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28"/>
            <p:cNvSpPr/>
            <p:nvPr/>
          </p:nvSpPr>
          <p:spPr>
            <a:xfrm rot="-6049856">
              <a:off x="8859048" y="319732"/>
              <a:ext cx="4459" cy="6324"/>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28"/>
            <p:cNvSpPr/>
            <p:nvPr/>
          </p:nvSpPr>
          <p:spPr>
            <a:xfrm rot="-6049856">
              <a:off x="8860720" y="317544"/>
              <a:ext cx="3762" cy="2108"/>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28"/>
            <p:cNvSpPr/>
            <p:nvPr/>
          </p:nvSpPr>
          <p:spPr>
            <a:xfrm rot="-6049856">
              <a:off x="8835628" y="315753"/>
              <a:ext cx="14910" cy="9185"/>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28"/>
            <p:cNvSpPr/>
            <p:nvPr/>
          </p:nvSpPr>
          <p:spPr>
            <a:xfrm rot="-6049856">
              <a:off x="8837689" y="337047"/>
              <a:ext cx="5156" cy="2861"/>
            </a:xfrm>
            <a:custGeom>
              <a:rect b="b" l="l" r="r" t="t"/>
              <a:pathLst>
                <a:path extrusionOk="0" h="19" w="37">
                  <a:moveTo>
                    <a:pt x="1" y="1"/>
                  </a:moveTo>
                  <a:lnTo>
                    <a:pt x="19" y="18"/>
                  </a:lnTo>
                  <a:cubicBezTo>
                    <a:pt x="27" y="18"/>
                    <a:pt x="36"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28"/>
            <p:cNvSpPr/>
            <p:nvPr/>
          </p:nvSpPr>
          <p:spPr>
            <a:xfrm rot="-6049856">
              <a:off x="8838377" y="336060"/>
              <a:ext cx="13656" cy="6776"/>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28"/>
            <p:cNvSpPr/>
            <p:nvPr/>
          </p:nvSpPr>
          <p:spPr>
            <a:xfrm rot="-6049856">
              <a:off x="8850509" y="333426"/>
              <a:ext cx="13795" cy="9787"/>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28"/>
            <p:cNvSpPr/>
            <p:nvPr/>
          </p:nvSpPr>
          <p:spPr>
            <a:xfrm rot="-6049856">
              <a:off x="8886442" y="367034"/>
              <a:ext cx="11148" cy="9486"/>
            </a:xfrm>
            <a:custGeom>
              <a:rect b="b" l="l" r="r" t="t"/>
              <a:pathLst>
                <a:path extrusionOk="0" h="63" w="80">
                  <a:moveTo>
                    <a:pt x="35" y="0"/>
                  </a:moveTo>
                  <a:lnTo>
                    <a:pt x="0" y="36"/>
                  </a:lnTo>
                  <a:lnTo>
                    <a:pt x="44" y="62"/>
                  </a:lnTo>
                  <a:cubicBezTo>
                    <a:pt x="27" y="45"/>
                    <a:pt x="80" y="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28"/>
            <p:cNvSpPr/>
            <p:nvPr/>
          </p:nvSpPr>
          <p:spPr>
            <a:xfrm rot="-6049856">
              <a:off x="8801077" y="328676"/>
              <a:ext cx="14910" cy="6776"/>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28"/>
            <p:cNvSpPr/>
            <p:nvPr/>
          </p:nvSpPr>
          <p:spPr>
            <a:xfrm rot="-6049856">
              <a:off x="8803007" y="340292"/>
              <a:ext cx="7525" cy="6776"/>
            </a:xfrm>
            <a:custGeom>
              <a:rect b="b" l="l" r="r" t="t"/>
              <a:pathLst>
                <a:path extrusionOk="0" h="45" w="54">
                  <a:moveTo>
                    <a:pt x="10" y="0"/>
                  </a:moveTo>
                  <a:lnTo>
                    <a:pt x="10" y="0"/>
                  </a:lnTo>
                  <a:cubicBezTo>
                    <a:pt x="1" y="36"/>
                    <a:pt x="27" y="44"/>
                    <a:pt x="54" y="44"/>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28"/>
            <p:cNvSpPr/>
            <p:nvPr/>
          </p:nvSpPr>
          <p:spPr>
            <a:xfrm rot="-6049856">
              <a:off x="8837663" y="346646"/>
              <a:ext cx="13656" cy="13401"/>
            </a:xfrm>
            <a:custGeom>
              <a:rect b="b" l="l" r="r" t="t"/>
              <a:pathLst>
                <a:path extrusionOk="0" h="89" w="98">
                  <a:moveTo>
                    <a:pt x="1" y="0"/>
                  </a:moveTo>
                  <a:lnTo>
                    <a:pt x="1" y="18"/>
                  </a:lnTo>
                  <a:lnTo>
                    <a:pt x="98" y="8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28"/>
            <p:cNvSpPr/>
            <p:nvPr/>
          </p:nvSpPr>
          <p:spPr>
            <a:xfrm rot="-6049856">
              <a:off x="8772368" y="323577"/>
              <a:ext cx="13656" cy="6776"/>
            </a:xfrm>
            <a:custGeom>
              <a:rect b="b" l="l" r="r" t="t"/>
              <a:pathLst>
                <a:path extrusionOk="0" h="45" w="98">
                  <a:moveTo>
                    <a:pt x="0" y="0"/>
                  </a:moveTo>
                  <a:lnTo>
                    <a:pt x="36" y="27"/>
                  </a:lnTo>
                  <a:lnTo>
                    <a:pt x="97" y="45"/>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28"/>
            <p:cNvSpPr/>
            <p:nvPr/>
          </p:nvSpPr>
          <p:spPr>
            <a:xfrm rot="-6049856">
              <a:off x="8747644" y="319412"/>
              <a:ext cx="16164" cy="14154"/>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28"/>
            <p:cNvSpPr/>
            <p:nvPr/>
          </p:nvSpPr>
          <p:spPr>
            <a:xfrm rot="-6049856">
              <a:off x="8743482" y="334007"/>
              <a:ext cx="8779" cy="5421"/>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28"/>
            <p:cNvSpPr/>
            <p:nvPr/>
          </p:nvSpPr>
          <p:spPr>
            <a:xfrm rot="-6049856">
              <a:off x="8784551" y="339237"/>
              <a:ext cx="9894" cy="5421"/>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28"/>
            <p:cNvSpPr/>
            <p:nvPr/>
          </p:nvSpPr>
          <p:spPr>
            <a:xfrm rot="-6049856">
              <a:off x="8786582" y="344513"/>
              <a:ext cx="1393" cy="6926"/>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28"/>
            <p:cNvSpPr/>
            <p:nvPr/>
          </p:nvSpPr>
          <p:spPr>
            <a:xfrm rot="-6049856">
              <a:off x="8791914" y="347399"/>
              <a:ext cx="2648" cy="151"/>
            </a:xfrm>
            <a:custGeom>
              <a:rect b="b" l="l" r="r" t="t"/>
              <a:pathLst>
                <a:path extrusionOk="0" h="1" w="19">
                  <a:moveTo>
                    <a:pt x="18" y="1"/>
                  </a:moveTo>
                  <a:lnTo>
                    <a:pt x="18" y="1"/>
                  </a:lnTo>
                  <a:cubicBezTo>
                    <a:pt x="10" y="1"/>
                    <a:pt x="1"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28"/>
            <p:cNvSpPr/>
            <p:nvPr/>
          </p:nvSpPr>
          <p:spPr>
            <a:xfrm rot="-6049856">
              <a:off x="8810574" y="361205"/>
              <a:ext cx="21041" cy="8131"/>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28"/>
            <p:cNvSpPr/>
            <p:nvPr/>
          </p:nvSpPr>
          <p:spPr>
            <a:xfrm rot="-6049856">
              <a:off x="8796648" y="351799"/>
              <a:ext cx="10033" cy="8131"/>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28"/>
            <p:cNvSpPr/>
            <p:nvPr/>
          </p:nvSpPr>
          <p:spPr>
            <a:xfrm rot="-6049856">
              <a:off x="8794531" y="359065"/>
              <a:ext cx="5156" cy="2861"/>
            </a:xfrm>
            <a:custGeom>
              <a:rect b="b" l="l" r="r" t="t"/>
              <a:pathLst>
                <a:path extrusionOk="0" h="19" w="37">
                  <a:moveTo>
                    <a:pt x="1" y="1"/>
                  </a:moveTo>
                  <a:lnTo>
                    <a:pt x="27" y="18"/>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28"/>
            <p:cNvSpPr/>
            <p:nvPr/>
          </p:nvSpPr>
          <p:spPr>
            <a:xfrm rot="-6049856">
              <a:off x="8752271" y="347147"/>
              <a:ext cx="8640" cy="13401"/>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28"/>
            <p:cNvSpPr/>
            <p:nvPr/>
          </p:nvSpPr>
          <p:spPr>
            <a:xfrm rot="-6049856">
              <a:off x="8772822" y="349097"/>
              <a:ext cx="2648" cy="150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28"/>
            <p:cNvSpPr/>
            <p:nvPr/>
          </p:nvSpPr>
          <p:spPr>
            <a:xfrm rot="-6049856">
              <a:off x="8714277" y="363011"/>
              <a:ext cx="1393" cy="151"/>
            </a:xfrm>
            <a:custGeom>
              <a:rect b="b" l="l" r="r" t="t"/>
              <a:pathLst>
                <a:path extrusionOk="0" h="1" w="10">
                  <a:moveTo>
                    <a:pt x="10" y="1"/>
                  </a:moveTo>
                  <a:cubicBezTo>
                    <a:pt x="10" y="1"/>
                    <a:pt x="1" y="1"/>
                    <a:pt x="1" y="1"/>
                  </a:cubicBezTo>
                  <a:cubicBezTo>
                    <a:pt x="1"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28"/>
            <p:cNvSpPr/>
            <p:nvPr/>
          </p:nvSpPr>
          <p:spPr>
            <a:xfrm rot="-6049856">
              <a:off x="8764226" y="353516"/>
              <a:ext cx="5017" cy="8131"/>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28"/>
            <p:cNvSpPr/>
            <p:nvPr/>
          </p:nvSpPr>
          <p:spPr>
            <a:xfrm rot="-6049856">
              <a:off x="8734915" y="345644"/>
              <a:ext cx="8779" cy="5571"/>
            </a:xfrm>
            <a:custGeom>
              <a:rect b="b" l="l" r="r" t="t"/>
              <a:pathLst>
                <a:path extrusionOk="0" h="37" w="63">
                  <a:moveTo>
                    <a:pt x="45" y="1"/>
                  </a:moveTo>
                  <a:cubicBezTo>
                    <a:pt x="27" y="10"/>
                    <a:pt x="10" y="27"/>
                    <a:pt x="1" y="36"/>
                  </a:cubicBezTo>
                  <a:cubicBezTo>
                    <a:pt x="18" y="27"/>
                    <a:pt x="63"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28"/>
            <p:cNvSpPr/>
            <p:nvPr/>
          </p:nvSpPr>
          <p:spPr>
            <a:xfrm rot="-6049856">
              <a:off x="8771302" y="345163"/>
              <a:ext cx="1672" cy="1205"/>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28"/>
            <p:cNvSpPr/>
            <p:nvPr/>
          </p:nvSpPr>
          <p:spPr>
            <a:xfrm rot="-6049856">
              <a:off x="8767735" y="348320"/>
              <a:ext cx="7525" cy="4216"/>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28"/>
            <p:cNvSpPr/>
            <p:nvPr/>
          </p:nvSpPr>
          <p:spPr>
            <a:xfrm rot="-6049856">
              <a:off x="8681156" y="384410"/>
              <a:ext cx="66608" cy="26500"/>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28"/>
            <p:cNvSpPr/>
            <p:nvPr/>
          </p:nvSpPr>
          <p:spPr>
            <a:xfrm rot="-6049856">
              <a:off x="8714323" y="348125"/>
              <a:ext cx="14910" cy="16111"/>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28"/>
            <p:cNvSpPr/>
            <p:nvPr/>
          </p:nvSpPr>
          <p:spPr>
            <a:xfrm rot="-6049856">
              <a:off x="8725915" y="358998"/>
              <a:ext cx="33304" cy="2017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28"/>
            <p:cNvSpPr/>
            <p:nvPr/>
          </p:nvSpPr>
          <p:spPr>
            <a:xfrm rot="-6049856">
              <a:off x="8817320" y="398185"/>
              <a:ext cx="2648" cy="1506"/>
            </a:xfrm>
            <a:custGeom>
              <a:rect b="b" l="l" r="r" t="t"/>
              <a:pathLst>
                <a:path extrusionOk="0" h="10" w="19">
                  <a:moveTo>
                    <a:pt x="18" y="1"/>
                  </a:moveTo>
                  <a:cubicBezTo>
                    <a:pt x="9" y="1"/>
                    <a:pt x="0" y="1"/>
                    <a:pt x="0" y="10"/>
                  </a:cubicBezTo>
                  <a:cubicBezTo>
                    <a:pt x="9" y="1"/>
                    <a:pt x="18"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28"/>
            <p:cNvSpPr/>
            <p:nvPr/>
          </p:nvSpPr>
          <p:spPr>
            <a:xfrm rot="-6049856">
              <a:off x="8796507" y="375590"/>
              <a:ext cx="30796" cy="15509"/>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28"/>
            <p:cNvSpPr/>
            <p:nvPr/>
          </p:nvSpPr>
          <p:spPr>
            <a:xfrm rot="-6049856">
              <a:off x="8766458" y="381996"/>
              <a:ext cx="14910" cy="10992"/>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28"/>
            <p:cNvSpPr/>
            <p:nvPr/>
          </p:nvSpPr>
          <p:spPr>
            <a:xfrm rot="-6049856">
              <a:off x="8701779" y="350604"/>
              <a:ext cx="16164" cy="6776"/>
            </a:xfrm>
            <a:custGeom>
              <a:rect b="b" l="l" r="r" t="t"/>
              <a:pathLst>
                <a:path extrusionOk="0" h="45" w="116">
                  <a:moveTo>
                    <a:pt x="0" y="1"/>
                  </a:moveTo>
                  <a:lnTo>
                    <a:pt x="36" y="36"/>
                  </a:lnTo>
                  <a:lnTo>
                    <a:pt x="115" y="4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28"/>
            <p:cNvSpPr/>
            <p:nvPr/>
          </p:nvSpPr>
          <p:spPr>
            <a:xfrm rot="-6049856">
              <a:off x="8690395" y="354156"/>
              <a:ext cx="10033" cy="4065"/>
            </a:xfrm>
            <a:custGeom>
              <a:rect b="b" l="l" r="r" t="t"/>
              <a:pathLst>
                <a:path extrusionOk="0" h="27" w="72">
                  <a:moveTo>
                    <a:pt x="27" y="0"/>
                  </a:moveTo>
                  <a:lnTo>
                    <a:pt x="1" y="27"/>
                  </a:lnTo>
                  <a:lnTo>
                    <a:pt x="71" y="27"/>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28"/>
            <p:cNvSpPr/>
            <p:nvPr/>
          </p:nvSpPr>
          <p:spPr>
            <a:xfrm rot="-6049856">
              <a:off x="7904776" y="621659"/>
              <a:ext cx="2508" cy="4065"/>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28"/>
            <p:cNvSpPr/>
            <p:nvPr/>
          </p:nvSpPr>
          <p:spPr>
            <a:xfrm rot="-6049856">
              <a:off x="7927913" y="615927"/>
              <a:ext cx="5156" cy="1205"/>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28"/>
            <p:cNvSpPr/>
            <p:nvPr/>
          </p:nvSpPr>
          <p:spPr>
            <a:xfrm rot="-6049856">
              <a:off x="8326350" y="407973"/>
              <a:ext cx="23410" cy="933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28"/>
            <p:cNvSpPr/>
            <p:nvPr/>
          </p:nvSpPr>
          <p:spPr>
            <a:xfrm rot="-6049856">
              <a:off x="8111326" y="525040"/>
              <a:ext cx="9894" cy="4065"/>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28"/>
            <p:cNvSpPr/>
            <p:nvPr/>
          </p:nvSpPr>
          <p:spPr>
            <a:xfrm rot="-6049856">
              <a:off x="8110619" y="567283"/>
              <a:ext cx="7525" cy="5571"/>
            </a:xfrm>
            <a:custGeom>
              <a:rect b="b" l="l" r="r" t="t"/>
              <a:pathLst>
                <a:path extrusionOk="0" h="37" w="54">
                  <a:moveTo>
                    <a:pt x="54" y="1"/>
                  </a:moveTo>
                  <a:lnTo>
                    <a:pt x="54" y="1"/>
                  </a:lnTo>
                  <a:cubicBezTo>
                    <a:pt x="36" y="10"/>
                    <a:pt x="18" y="18"/>
                    <a:pt x="1" y="36"/>
                  </a:cubicBez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28"/>
            <p:cNvSpPr/>
            <p:nvPr/>
          </p:nvSpPr>
          <p:spPr>
            <a:xfrm rot="-6049856">
              <a:off x="7773849" y="658691"/>
              <a:ext cx="11287" cy="4668"/>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28"/>
            <p:cNvSpPr/>
            <p:nvPr/>
          </p:nvSpPr>
          <p:spPr>
            <a:xfrm rot="-6049856">
              <a:off x="8538048" y="387415"/>
              <a:ext cx="16164" cy="1084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28"/>
            <p:cNvSpPr/>
            <p:nvPr/>
          </p:nvSpPr>
          <p:spPr>
            <a:xfrm rot="-6049856">
              <a:off x="7893274" y="510448"/>
              <a:ext cx="6271" cy="3313"/>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28"/>
            <p:cNvSpPr/>
            <p:nvPr/>
          </p:nvSpPr>
          <p:spPr>
            <a:xfrm rot="-6049856">
              <a:off x="8529315" y="378354"/>
              <a:ext cx="10033" cy="12196"/>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28"/>
            <p:cNvSpPr/>
            <p:nvPr/>
          </p:nvSpPr>
          <p:spPr>
            <a:xfrm rot="-6049856">
              <a:off x="8639882" y="365461"/>
              <a:ext cx="1115" cy="1355"/>
            </a:xfrm>
            <a:custGeom>
              <a:rect b="b" l="l" r="r" t="t"/>
              <a:pathLst>
                <a:path extrusionOk="0" h="9" w="8">
                  <a:moveTo>
                    <a:pt x="0" y="0"/>
                  </a:moveTo>
                  <a:cubicBezTo>
                    <a:pt x="3" y="6"/>
                    <a:pt x="5" y="8"/>
                    <a:pt x="6" y="8"/>
                  </a:cubicBezTo>
                  <a:cubicBezTo>
                    <a:pt x="8" y="8"/>
                    <a:pt x="6"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28"/>
            <p:cNvSpPr/>
            <p:nvPr/>
          </p:nvSpPr>
          <p:spPr>
            <a:xfrm rot="-6049856">
              <a:off x="8657611" y="407822"/>
              <a:ext cx="6271" cy="1506"/>
            </a:xfrm>
            <a:custGeom>
              <a:rect b="b" l="l" r="r" t="t"/>
              <a:pathLst>
                <a:path extrusionOk="0" h="10" w="45">
                  <a:moveTo>
                    <a:pt x="1" y="1"/>
                  </a:moveTo>
                  <a:cubicBezTo>
                    <a:pt x="18" y="10"/>
                    <a:pt x="36" y="10"/>
                    <a:pt x="45" y="10"/>
                  </a:cubicBezTo>
                  <a:cubicBezTo>
                    <a:pt x="36" y="10"/>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28"/>
            <p:cNvSpPr/>
            <p:nvPr/>
          </p:nvSpPr>
          <p:spPr>
            <a:xfrm rot="-6049856">
              <a:off x="8508842" y="459314"/>
              <a:ext cx="1393" cy="1355"/>
            </a:xfrm>
            <a:custGeom>
              <a:rect b="b" l="l" r="r" t="t"/>
              <a:pathLst>
                <a:path extrusionOk="0" h="9" w="10">
                  <a:moveTo>
                    <a:pt x="9" y="0"/>
                  </a:moveTo>
                  <a:lnTo>
                    <a:pt x="9" y="0"/>
                  </a:lnTo>
                  <a:cubicBezTo>
                    <a:pt x="1" y="9"/>
                    <a:pt x="1"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28"/>
            <p:cNvSpPr/>
            <p:nvPr/>
          </p:nvSpPr>
          <p:spPr>
            <a:xfrm rot="-6049856">
              <a:off x="8640501" y="367409"/>
              <a:ext cx="3902" cy="4065"/>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28"/>
            <p:cNvSpPr/>
            <p:nvPr/>
          </p:nvSpPr>
          <p:spPr>
            <a:xfrm rot="-6049856">
              <a:off x="8643130" y="363762"/>
              <a:ext cx="3762" cy="2861"/>
            </a:xfrm>
            <a:custGeom>
              <a:rect b="b" l="l" r="r" t="t"/>
              <a:pathLst>
                <a:path extrusionOk="0" h="19" w="27">
                  <a:moveTo>
                    <a:pt x="9" y="1"/>
                  </a:moveTo>
                  <a:cubicBezTo>
                    <a:pt x="9" y="1"/>
                    <a:pt x="9" y="10"/>
                    <a:pt x="0" y="19"/>
                  </a:cubicBezTo>
                  <a:cubicBezTo>
                    <a:pt x="18" y="19"/>
                    <a:pt x="27" y="1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28"/>
            <p:cNvSpPr/>
            <p:nvPr/>
          </p:nvSpPr>
          <p:spPr>
            <a:xfrm rot="-6049856">
              <a:off x="8636773" y="365131"/>
              <a:ext cx="1393" cy="5421"/>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28"/>
            <p:cNvSpPr/>
            <p:nvPr/>
          </p:nvSpPr>
          <p:spPr>
            <a:xfrm rot="-6049856">
              <a:off x="8283859" y="546799"/>
              <a:ext cx="1393" cy="151"/>
            </a:xfrm>
            <a:custGeom>
              <a:rect b="b" l="l" r="r" t="t"/>
              <a:pathLst>
                <a:path extrusionOk="0" h="1" w="10">
                  <a:moveTo>
                    <a:pt x="0" y="0"/>
                  </a:moveTo>
                  <a:cubicBezTo>
                    <a:pt x="0" y="0"/>
                    <a:pt x="9" y="0"/>
                    <a:pt x="9" y="0"/>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28"/>
            <p:cNvSpPr/>
            <p:nvPr/>
          </p:nvSpPr>
          <p:spPr>
            <a:xfrm rot="-6049856">
              <a:off x="8256727" y="530473"/>
              <a:ext cx="39575" cy="12046"/>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28"/>
            <p:cNvSpPr/>
            <p:nvPr/>
          </p:nvSpPr>
          <p:spPr>
            <a:xfrm rot="-6049856">
              <a:off x="8038353" y="-58992"/>
              <a:ext cx="182266" cy="1162099"/>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28"/>
            <p:cNvSpPr/>
            <p:nvPr/>
          </p:nvSpPr>
          <p:spPr>
            <a:xfrm rot="-6049856">
              <a:off x="7582723" y="665626"/>
              <a:ext cx="29681" cy="24091"/>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28"/>
            <p:cNvSpPr/>
            <p:nvPr/>
          </p:nvSpPr>
          <p:spPr>
            <a:xfrm rot="-6049856">
              <a:off x="7950008" y="603596"/>
              <a:ext cx="21041" cy="8131"/>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28"/>
            <p:cNvSpPr/>
            <p:nvPr/>
          </p:nvSpPr>
          <p:spPr>
            <a:xfrm rot="-6049856">
              <a:off x="8127632" y="545833"/>
              <a:ext cx="7525" cy="6776"/>
            </a:xfrm>
            <a:custGeom>
              <a:rect b="b" l="l" r="r" t="t"/>
              <a:pathLst>
                <a:path extrusionOk="0" h="45" w="54">
                  <a:moveTo>
                    <a:pt x="44" y="0"/>
                  </a:moveTo>
                  <a:cubicBezTo>
                    <a:pt x="9" y="18"/>
                    <a:pt x="0" y="36"/>
                    <a:pt x="27" y="44"/>
                  </a:cubicBezTo>
                  <a:cubicBezTo>
                    <a:pt x="53" y="27"/>
                    <a:pt x="53"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28"/>
            <p:cNvSpPr/>
            <p:nvPr/>
          </p:nvSpPr>
          <p:spPr>
            <a:xfrm rot="-6049856">
              <a:off x="8603945" y="379763"/>
              <a:ext cx="3623" cy="3614"/>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28"/>
            <p:cNvSpPr/>
            <p:nvPr/>
          </p:nvSpPr>
          <p:spPr>
            <a:xfrm rot="-6049856">
              <a:off x="8612924" y="382001"/>
              <a:ext cx="7525" cy="6023"/>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28"/>
            <p:cNvSpPr/>
            <p:nvPr/>
          </p:nvSpPr>
          <p:spPr>
            <a:xfrm rot="-6049856">
              <a:off x="8113174" y="564159"/>
              <a:ext cx="6410" cy="225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28"/>
            <p:cNvSpPr/>
            <p:nvPr/>
          </p:nvSpPr>
          <p:spPr>
            <a:xfrm rot="-6049856">
              <a:off x="7780006" y="653811"/>
              <a:ext cx="1254" cy="1506"/>
            </a:xfrm>
            <a:custGeom>
              <a:rect b="b" l="l" r="r" t="t"/>
              <a:pathLst>
                <a:path extrusionOk="0" h="10" w="9">
                  <a:moveTo>
                    <a:pt x="9" y="9"/>
                  </a:moveTo>
                  <a:cubicBezTo>
                    <a:pt x="9" y="9"/>
                    <a:pt x="9" y="9"/>
                    <a:pt x="9" y="9"/>
                  </a:cubicBezTo>
                  <a:cubicBezTo>
                    <a:pt x="9" y="9"/>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28"/>
            <p:cNvSpPr/>
            <p:nvPr/>
          </p:nvSpPr>
          <p:spPr>
            <a:xfrm rot="-6049856">
              <a:off x="8469905" y="507575"/>
              <a:ext cx="6271" cy="4065"/>
            </a:xfrm>
            <a:custGeom>
              <a:rect b="b" l="l" r="r" t="t"/>
              <a:pathLst>
                <a:path extrusionOk="0" h="27" w="45">
                  <a:moveTo>
                    <a:pt x="45" y="0"/>
                  </a:moveTo>
                  <a:cubicBezTo>
                    <a:pt x="18" y="0"/>
                    <a:pt x="1" y="9"/>
                    <a:pt x="1" y="27"/>
                  </a:cubicBezTo>
                  <a:cubicBezTo>
                    <a:pt x="9" y="18"/>
                    <a:pt x="27" y="9"/>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28"/>
            <p:cNvSpPr/>
            <p:nvPr/>
          </p:nvSpPr>
          <p:spPr>
            <a:xfrm rot="-6049856">
              <a:off x="8664563" y="356187"/>
              <a:ext cx="6271" cy="6776"/>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28"/>
            <p:cNvSpPr/>
            <p:nvPr/>
          </p:nvSpPr>
          <p:spPr>
            <a:xfrm rot="-6049856">
              <a:off x="8736519" y="411899"/>
              <a:ext cx="6271" cy="5722"/>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28"/>
            <p:cNvSpPr/>
            <p:nvPr/>
          </p:nvSpPr>
          <p:spPr>
            <a:xfrm rot="-6049856">
              <a:off x="8678964" y="389091"/>
              <a:ext cx="17558" cy="9486"/>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28"/>
            <p:cNvSpPr/>
            <p:nvPr/>
          </p:nvSpPr>
          <p:spPr>
            <a:xfrm rot="-6049856">
              <a:off x="8693087" y="391465"/>
              <a:ext cx="5435" cy="4065"/>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28"/>
            <p:cNvSpPr/>
            <p:nvPr/>
          </p:nvSpPr>
          <p:spPr>
            <a:xfrm rot="-6049856">
              <a:off x="8620126" y="366190"/>
              <a:ext cx="17836" cy="7378"/>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28"/>
            <p:cNvSpPr/>
            <p:nvPr/>
          </p:nvSpPr>
          <p:spPr>
            <a:xfrm rot="-6049856">
              <a:off x="8682507" y="418001"/>
              <a:ext cx="12402" cy="4216"/>
            </a:xfrm>
            <a:custGeom>
              <a:rect b="b" l="l" r="r" t="t"/>
              <a:pathLst>
                <a:path extrusionOk="0" h="28" w="89">
                  <a:moveTo>
                    <a:pt x="18" y="1"/>
                  </a:moveTo>
                  <a:lnTo>
                    <a:pt x="1" y="27"/>
                  </a:lnTo>
                  <a:lnTo>
                    <a:pt x="1" y="27"/>
                  </a:lnTo>
                  <a:lnTo>
                    <a:pt x="89" y="19"/>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28"/>
            <p:cNvSpPr/>
            <p:nvPr/>
          </p:nvSpPr>
          <p:spPr>
            <a:xfrm rot="-6049856">
              <a:off x="8654895" y="416753"/>
              <a:ext cx="7525" cy="10690"/>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28"/>
            <p:cNvSpPr/>
            <p:nvPr/>
          </p:nvSpPr>
          <p:spPr>
            <a:xfrm rot="-6049856">
              <a:off x="8665006" y="416581"/>
              <a:ext cx="2508" cy="5571"/>
            </a:xfrm>
            <a:custGeom>
              <a:rect b="b" l="l" r="r" t="t"/>
              <a:pathLst>
                <a:path extrusionOk="0" h="37" w="18">
                  <a:moveTo>
                    <a:pt x="0" y="1"/>
                  </a:moveTo>
                  <a:cubicBezTo>
                    <a:pt x="0" y="10"/>
                    <a:pt x="0" y="27"/>
                    <a:pt x="18" y="36"/>
                  </a:cubicBezTo>
                  <a:cubicBezTo>
                    <a:pt x="18" y="27"/>
                    <a:pt x="18"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28"/>
            <p:cNvSpPr/>
            <p:nvPr/>
          </p:nvSpPr>
          <p:spPr>
            <a:xfrm rot="-6049856">
              <a:off x="8676562" y="426772"/>
              <a:ext cx="3762" cy="6776"/>
            </a:xfrm>
            <a:custGeom>
              <a:rect b="b" l="l" r="r" t="t"/>
              <a:pathLst>
                <a:path extrusionOk="0" h="45" w="27">
                  <a:moveTo>
                    <a:pt x="27" y="1"/>
                  </a:moveTo>
                  <a:lnTo>
                    <a:pt x="0" y="45"/>
                  </a:lnTo>
                  <a:lnTo>
                    <a:pt x="18" y="36"/>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28"/>
            <p:cNvSpPr/>
            <p:nvPr/>
          </p:nvSpPr>
          <p:spPr>
            <a:xfrm rot="-6049856">
              <a:off x="8566439" y="435502"/>
              <a:ext cx="9754" cy="8884"/>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28"/>
            <p:cNvSpPr/>
            <p:nvPr/>
          </p:nvSpPr>
          <p:spPr>
            <a:xfrm rot="-6049856">
              <a:off x="8593956" y="460191"/>
              <a:ext cx="16164" cy="4216"/>
            </a:xfrm>
            <a:custGeom>
              <a:rect b="b" l="l" r="r" t="t"/>
              <a:pathLst>
                <a:path extrusionOk="0" h="28" w="116">
                  <a:moveTo>
                    <a:pt x="0" y="1"/>
                  </a:moveTo>
                  <a:lnTo>
                    <a:pt x="44" y="27"/>
                  </a:lnTo>
                  <a:cubicBezTo>
                    <a:pt x="62" y="10"/>
                    <a:pt x="80" y="10"/>
                    <a:pt x="1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28"/>
            <p:cNvSpPr/>
            <p:nvPr/>
          </p:nvSpPr>
          <p:spPr>
            <a:xfrm rot="-6049856">
              <a:off x="8574891" y="472350"/>
              <a:ext cx="12402" cy="933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28"/>
            <p:cNvSpPr/>
            <p:nvPr/>
          </p:nvSpPr>
          <p:spPr>
            <a:xfrm rot="-6049856">
              <a:off x="8442538" y="459719"/>
              <a:ext cx="24804" cy="2710"/>
            </a:xfrm>
            <a:custGeom>
              <a:rect b="b" l="l" r="r" t="t"/>
              <a:pathLst>
                <a:path extrusionOk="0" h="18" w="178">
                  <a:moveTo>
                    <a:pt x="1" y="0"/>
                  </a:moveTo>
                  <a:lnTo>
                    <a:pt x="1" y="18"/>
                  </a:lnTo>
                  <a:lnTo>
                    <a:pt x="177" y="18"/>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28"/>
            <p:cNvSpPr/>
            <p:nvPr/>
          </p:nvSpPr>
          <p:spPr>
            <a:xfrm rot="-6049856">
              <a:off x="8351108" y="537589"/>
              <a:ext cx="24804" cy="12196"/>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28"/>
            <p:cNvSpPr/>
            <p:nvPr/>
          </p:nvSpPr>
          <p:spPr>
            <a:xfrm rot="-6049856">
              <a:off x="8361855" y="527888"/>
              <a:ext cx="3762" cy="2710"/>
            </a:xfrm>
            <a:custGeom>
              <a:rect b="b" l="l" r="r" t="t"/>
              <a:pathLst>
                <a:path extrusionOk="0" h="18" w="27">
                  <a:moveTo>
                    <a:pt x="0" y="0"/>
                  </a:moveTo>
                  <a:cubicBezTo>
                    <a:pt x="9" y="0"/>
                    <a:pt x="18" y="9"/>
                    <a:pt x="27" y="18"/>
                  </a:cubicBezTo>
                  <a:cubicBezTo>
                    <a:pt x="18"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28"/>
            <p:cNvSpPr/>
            <p:nvPr/>
          </p:nvSpPr>
          <p:spPr>
            <a:xfrm rot="-6049856">
              <a:off x="7979645" y="629255"/>
              <a:ext cx="8779" cy="5421"/>
            </a:xfrm>
            <a:custGeom>
              <a:rect b="b" l="l" r="r" t="t"/>
              <a:pathLst>
                <a:path extrusionOk="0" h="36" w="63">
                  <a:moveTo>
                    <a:pt x="63" y="1"/>
                  </a:moveTo>
                  <a:lnTo>
                    <a:pt x="1" y="36"/>
                  </a:lnTo>
                  <a:lnTo>
                    <a:pt x="27" y="36"/>
                  </a:lnTo>
                  <a:cubicBezTo>
                    <a:pt x="54" y="36"/>
                    <a:pt x="54" y="27"/>
                    <a:pt x="6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28"/>
            <p:cNvSpPr/>
            <p:nvPr/>
          </p:nvSpPr>
          <p:spPr>
            <a:xfrm rot="-6049856">
              <a:off x="7893452" y="631452"/>
              <a:ext cx="14771" cy="1506"/>
            </a:xfrm>
            <a:custGeom>
              <a:rect b="b" l="l" r="r" t="t"/>
              <a:pathLst>
                <a:path extrusionOk="0" h="10" w="106">
                  <a:moveTo>
                    <a:pt x="9" y="1"/>
                  </a:moveTo>
                  <a:lnTo>
                    <a:pt x="0" y="10"/>
                  </a:lnTo>
                  <a:lnTo>
                    <a:pt x="1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28"/>
            <p:cNvSpPr/>
            <p:nvPr/>
          </p:nvSpPr>
          <p:spPr>
            <a:xfrm rot="-6049856">
              <a:off x="7832242" y="657617"/>
              <a:ext cx="13238" cy="9636"/>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28"/>
            <p:cNvSpPr/>
            <p:nvPr/>
          </p:nvSpPr>
          <p:spPr>
            <a:xfrm rot="-6049856">
              <a:off x="9141550" y="660103"/>
              <a:ext cx="1393" cy="150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28"/>
            <p:cNvSpPr/>
            <p:nvPr/>
          </p:nvSpPr>
          <p:spPr>
            <a:xfrm rot="-6049856">
              <a:off x="8456202" y="89225"/>
              <a:ext cx="195783" cy="1546354"/>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28"/>
            <p:cNvSpPr/>
            <p:nvPr/>
          </p:nvSpPr>
          <p:spPr>
            <a:xfrm rot="-6049856">
              <a:off x="8214532" y="196487"/>
              <a:ext cx="3762" cy="2861"/>
            </a:xfrm>
            <a:custGeom>
              <a:rect b="b" l="l" r="r" t="t"/>
              <a:pathLst>
                <a:path extrusionOk="0" h="19" w="27">
                  <a:moveTo>
                    <a:pt x="0" y="1"/>
                  </a:moveTo>
                  <a:lnTo>
                    <a:pt x="27" y="18"/>
                  </a:lnTo>
                  <a:cubicBezTo>
                    <a:pt x="18"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28"/>
            <p:cNvSpPr/>
            <p:nvPr/>
          </p:nvSpPr>
          <p:spPr>
            <a:xfrm rot="-6049856">
              <a:off x="8191415" y="204726"/>
              <a:ext cx="5156" cy="1205"/>
            </a:xfrm>
            <a:custGeom>
              <a:rect b="b" l="l" r="r" t="t"/>
              <a:pathLst>
                <a:path extrusionOk="0" h="8" w="37">
                  <a:moveTo>
                    <a:pt x="1" y="1"/>
                  </a:moveTo>
                  <a:cubicBezTo>
                    <a:pt x="10" y="5"/>
                    <a:pt x="19" y="7"/>
                    <a:pt x="25" y="7"/>
                  </a:cubicBezTo>
                  <a:cubicBezTo>
                    <a:pt x="32" y="7"/>
                    <a:pt x="36" y="5"/>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28"/>
            <p:cNvSpPr/>
            <p:nvPr/>
          </p:nvSpPr>
          <p:spPr>
            <a:xfrm rot="-6049856">
              <a:off x="7813574" y="402007"/>
              <a:ext cx="23410" cy="9486"/>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28"/>
            <p:cNvSpPr/>
            <p:nvPr/>
          </p:nvSpPr>
          <p:spPr>
            <a:xfrm rot="-6049856">
              <a:off x="8020660" y="291893"/>
              <a:ext cx="10033" cy="4065"/>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28"/>
            <p:cNvSpPr/>
            <p:nvPr/>
          </p:nvSpPr>
          <p:spPr>
            <a:xfrm rot="-6049856">
              <a:off x="8022327" y="247297"/>
              <a:ext cx="7525" cy="5421"/>
            </a:xfrm>
            <a:custGeom>
              <a:rect b="b" l="l" r="r" t="t"/>
              <a:pathLst>
                <a:path extrusionOk="0" h="36" w="54">
                  <a:moveTo>
                    <a:pt x="54" y="0"/>
                  </a:moveTo>
                  <a:lnTo>
                    <a:pt x="1" y="35"/>
                  </a:lnTo>
                  <a:cubicBezTo>
                    <a:pt x="19" y="27"/>
                    <a:pt x="36" y="18"/>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28"/>
            <p:cNvSpPr/>
            <p:nvPr/>
          </p:nvSpPr>
          <p:spPr>
            <a:xfrm rot="-6049856">
              <a:off x="8326084" y="158709"/>
              <a:ext cx="11287" cy="4216"/>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28"/>
            <p:cNvSpPr/>
            <p:nvPr/>
          </p:nvSpPr>
          <p:spPr>
            <a:xfrm rot="-6049856">
              <a:off x="7628382" y="423851"/>
              <a:ext cx="14910" cy="9486"/>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28"/>
            <p:cNvSpPr/>
            <p:nvPr/>
          </p:nvSpPr>
          <p:spPr>
            <a:xfrm rot="-6049856">
              <a:off x="8224914" y="307961"/>
              <a:ext cx="6271" cy="3313"/>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28"/>
            <p:cNvSpPr/>
            <p:nvPr/>
          </p:nvSpPr>
          <p:spPr>
            <a:xfrm rot="-6049856">
              <a:off x="7642501" y="430941"/>
              <a:ext cx="10033" cy="1084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28"/>
            <p:cNvSpPr/>
            <p:nvPr/>
          </p:nvSpPr>
          <p:spPr>
            <a:xfrm rot="-6049856">
              <a:off x="8752867" y="97558"/>
              <a:ext cx="1393" cy="151"/>
            </a:xfrm>
            <a:custGeom>
              <a:rect b="b" l="l" r="r" t="t"/>
              <a:pathLst>
                <a:path extrusionOk="0" h="1" w="10">
                  <a:moveTo>
                    <a:pt x="9" y="1"/>
                  </a:moveTo>
                  <a:cubicBezTo>
                    <a:pt x="9" y="1"/>
                    <a:pt x="9" y="1"/>
                    <a:pt x="1"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28"/>
            <p:cNvSpPr/>
            <p:nvPr/>
          </p:nvSpPr>
          <p:spPr>
            <a:xfrm rot="-6049856">
              <a:off x="8900782" y="166543"/>
              <a:ext cx="2090" cy="4216"/>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28"/>
            <p:cNvSpPr/>
            <p:nvPr/>
          </p:nvSpPr>
          <p:spPr>
            <a:xfrm rot="-6049856">
              <a:off x="7665037" y="360654"/>
              <a:ext cx="2508" cy="1506"/>
            </a:xfrm>
            <a:custGeom>
              <a:rect b="b" l="l" r="r" t="t"/>
              <a:pathLst>
                <a:path extrusionOk="0" h="10" w="18">
                  <a:moveTo>
                    <a:pt x="0" y="10"/>
                  </a:moveTo>
                  <a:lnTo>
                    <a:pt x="0" y="10"/>
                  </a:lnTo>
                  <a:cubicBezTo>
                    <a:pt x="18" y="1"/>
                    <a:pt x="18"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28"/>
            <p:cNvSpPr/>
            <p:nvPr/>
          </p:nvSpPr>
          <p:spPr>
            <a:xfrm rot="-6049856">
              <a:off x="8536521" y="167591"/>
              <a:ext cx="3762" cy="2710"/>
            </a:xfrm>
            <a:custGeom>
              <a:rect b="b" l="l" r="r" t="t"/>
              <a:pathLst>
                <a:path extrusionOk="0" h="18" w="27">
                  <a:moveTo>
                    <a:pt x="1" y="1"/>
                  </a:moveTo>
                  <a:cubicBezTo>
                    <a:pt x="17" y="13"/>
                    <a:pt x="24" y="17"/>
                    <a:pt x="25" y="17"/>
                  </a:cubicBezTo>
                  <a:cubicBezTo>
                    <a:pt x="26" y="17"/>
                    <a:pt x="19"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28"/>
            <p:cNvSpPr/>
            <p:nvPr/>
          </p:nvSpPr>
          <p:spPr>
            <a:xfrm rot="-6049856">
              <a:off x="7870088" y="272849"/>
              <a:ext cx="139" cy="1355"/>
            </a:xfrm>
            <a:custGeom>
              <a:rect b="b" l="l" r="r" t="t"/>
              <a:pathLst>
                <a:path extrusionOk="0" h="9" w="1">
                  <a:moveTo>
                    <a:pt x="0" y="9"/>
                  </a:moveTo>
                  <a:cubicBezTo>
                    <a:pt x="0" y="9"/>
                    <a:pt x="0" y="0"/>
                    <a:pt x="0" y="0"/>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28"/>
            <p:cNvSpPr/>
            <p:nvPr/>
          </p:nvSpPr>
          <p:spPr>
            <a:xfrm rot="-6049856">
              <a:off x="7856527" y="278801"/>
              <a:ext cx="40829" cy="10690"/>
            </a:xfrm>
            <a:custGeom>
              <a:rect b="b" l="l" r="r" t="t"/>
              <a:pathLst>
                <a:path extrusionOk="0" h="71" w="293">
                  <a:moveTo>
                    <a:pt x="230" y="0"/>
                  </a:moveTo>
                  <a:lnTo>
                    <a:pt x="1" y="27"/>
                  </a:lnTo>
                  <a:lnTo>
                    <a:pt x="292" y="71"/>
                  </a:lnTo>
                  <a:cubicBezTo>
                    <a:pt x="195" y="44"/>
                    <a:pt x="204" y="27"/>
                    <a:pt x="2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28"/>
            <p:cNvSpPr/>
            <p:nvPr/>
          </p:nvSpPr>
          <p:spPr>
            <a:xfrm rot="-6049856">
              <a:off x="8138188" y="-446493"/>
              <a:ext cx="188398" cy="1405420"/>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28"/>
            <p:cNvSpPr/>
            <p:nvPr/>
          </p:nvSpPr>
          <p:spPr>
            <a:xfrm rot="-6049856">
              <a:off x="7550703" y="428587"/>
              <a:ext cx="11148" cy="1656"/>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28"/>
            <p:cNvSpPr/>
            <p:nvPr/>
          </p:nvSpPr>
          <p:spPr>
            <a:xfrm rot="-6049856">
              <a:off x="8156097" y="209622"/>
              <a:ext cx="21041" cy="8131"/>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28"/>
            <p:cNvSpPr/>
            <p:nvPr/>
          </p:nvSpPr>
          <p:spPr>
            <a:xfrm rot="-6049856">
              <a:off x="8006034" y="267706"/>
              <a:ext cx="8779" cy="6776"/>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28"/>
            <p:cNvSpPr/>
            <p:nvPr/>
          </p:nvSpPr>
          <p:spPr>
            <a:xfrm rot="-6049856">
              <a:off x="7580377" y="439046"/>
              <a:ext cx="3066" cy="2710"/>
            </a:xfrm>
            <a:custGeom>
              <a:rect b="b" l="l" r="r" t="t"/>
              <a:pathLst>
                <a:path extrusionOk="0" h="18" w="22">
                  <a:moveTo>
                    <a:pt x="13" y="0"/>
                  </a:moveTo>
                  <a:cubicBezTo>
                    <a:pt x="8" y="10"/>
                    <a:pt x="0" y="17"/>
                    <a:pt x="0" y="17"/>
                  </a:cubicBezTo>
                  <a:cubicBezTo>
                    <a:pt x="0" y="17"/>
                    <a:pt x="6" y="12"/>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28"/>
            <p:cNvSpPr/>
            <p:nvPr/>
          </p:nvSpPr>
          <p:spPr>
            <a:xfrm rot="-6049856">
              <a:off x="7567575" y="434907"/>
              <a:ext cx="8779" cy="5571"/>
            </a:xfrm>
            <a:custGeom>
              <a:rect b="b" l="l" r="r" t="t"/>
              <a:pathLst>
                <a:path extrusionOk="0" h="37" w="63">
                  <a:moveTo>
                    <a:pt x="1" y="1"/>
                  </a:moveTo>
                  <a:cubicBezTo>
                    <a:pt x="27" y="10"/>
                    <a:pt x="27" y="18"/>
                    <a:pt x="18" y="36"/>
                  </a:cubicBezTo>
                  <a:cubicBezTo>
                    <a:pt x="45" y="36"/>
                    <a:pt x="62" y="18"/>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28"/>
            <p:cNvSpPr/>
            <p:nvPr/>
          </p:nvSpPr>
          <p:spPr>
            <a:xfrm rot="-6049856">
              <a:off x="8574534" y="240611"/>
              <a:ext cx="5156" cy="3313"/>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28"/>
            <p:cNvSpPr/>
            <p:nvPr/>
          </p:nvSpPr>
          <p:spPr>
            <a:xfrm rot="-6049856">
              <a:off x="8020359" y="254220"/>
              <a:ext cx="7525" cy="225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28"/>
            <p:cNvSpPr/>
            <p:nvPr/>
          </p:nvSpPr>
          <p:spPr>
            <a:xfrm rot="-6049856">
              <a:off x="8329229" y="167183"/>
              <a:ext cx="2508" cy="1506"/>
            </a:xfrm>
            <a:custGeom>
              <a:rect b="b" l="l" r="r" t="t"/>
              <a:pathLst>
                <a:path extrusionOk="0" h="10" w="18">
                  <a:moveTo>
                    <a:pt x="0" y="1"/>
                  </a:moveTo>
                  <a:lnTo>
                    <a:pt x="0" y="9"/>
                  </a:lnTo>
                  <a:lnTo>
                    <a:pt x="18" y="9"/>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28"/>
            <p:cNvSpPr/>
            <p:nvPr/>
          </p:nvSpPr>
          <p:spPr>
            <a:xfrm rot="-6049856">
              <a:off x="7694137" y="308893"/>
              <a:ext cx="6271" cy="4216"/>
            </a:xfrm>
            <a:custGeom>
              <a:rect b="b" l="l" r="r" t="t"/>
              <a:pathLst>
                <a:path extrusionOk="0" h="28" w="45">
                  <a:moveTo>
                    <a:pt x="45" y="1"/>
                  </a:moveTo>
                  <a:cubicBezTo>
                    <a:pt x="27" y="19"/>
                    <a:pt x="18" y="27"/>
                    <a:pt x="1" y="27"/>
                  </a:cubicBezTo>
                  <a:cubicBezTo>
                    <a:pt x="18" y="27"/>
                    <a:pt x="36" y="19"/>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28"/>
            <p:cNvSpPr/>
            <p:nvPr/>
          </p:nvSpPr>
          <p:spPr>
            <a:xfrm rot="-6049856">
              <a:off x="7552614" y="449056"/>
              <a:ext cx="17976" cy="6776"/>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28"/>
            <p:cNvSpPr/>
            <p:nvPr/>
          </p:nvSpPr>
          <p:spPr>
            <a:xfrm rot="-6049856">
              <a:off x="7605507" y="377117"/>
              <a:ext cx="11148" cy="8432"/>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28"/>
            <p:cNvSpPr/>
            <p:nvPr/>
          </p:nvSpPr>
          <p:spPr>
            <a:xfrm rot="-6049856">
              <a:off x="7573375" y="358127"/>
              <a:ext cx="14910" cy="4216"/>
            </a:xfrm>
            <a:custGeom>
              <a:rect b="b" l="l" r="r" t="t"/>
              <a:pathLst>
                <a:path extrusionOk="0" h="28" w="107">
                  <a:moveTo>
                    <a:pt x="63" y="1"/>
                  </a:moveTo>
                  <a:cubicBezTo>
                    <a:pt x="45" y="18"/>
                    <a:pt x="27" y="18"/>
                    <a:pt x="1" y="27"/>
                  </a:cubicBezTo>
                  <a:lnTo>
                    <a:pt x="107" y="27"/>
                  </a:ln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28"/>
            <p:cNvSpPr/>
            <p:nvPr/>
          </p:nvSpPr>
          <p:spPr>
            <a:xfrm rot="-6049856">
              <a:off x="7594109" y="340304"/>
              <a:ext cx="11705" cy="8281"/>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28"/>
            <p:cNvSpPr/>
            <p:nvPr/>
          </p:nvSpPr>
          <p:spPr>
            <a:xfrm rot="-6049856">
              <a:off x="7703184" y="359203"/>
              <a:ext cx="25919" cy="1506"/>
            </a:xfrm>
            <a:custGeom>
              <a:rect b="b" l="l" r="r" t="t"/>
              <a:pathLst>
                <a:path extrusionOk="0" h="10" w="186">
                  <a:moveTo>
                    <a:pt x="0" y="1"/>
                  </a:moveTo>
                  <a:lnTo>
                    <a:pt x="185" y="9"/>
                  </a:lnTo>
                  <a:lnTo>
                    <a:pt x="17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28"/>
            <p:cNvSpPr/>
            <p:nvPr/>
          </p:nvSpPr>
          <p:spPr>
            <a:xfrm rot="-6049856">
              <a:off x="7784399" y="270778"/>
              <a:ext cx="26058" cy="12046"/>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28"/>
            <p:cNvSpPr/>
            <p:nvPr/>
          </p:nvSpPr>
          <p:spPr>
            <a:xfrm rot="-6049856">
              <a:off x="7796622" y="290203"/>
              <a:ext cx="3762" cy="2861"/>
            </a:xfrm>
            <a:custGeom>
              <a:rect b="b" l="l" r="r" t="t"/>
              <a:pathLst>
                <a:path extrusionOk="0" h="19" w="27">
                  <a:moveTo>
                    <a:pt x="0" y="1"/>
                  </a:moveTo>
                  <a:cubicBezTo>
                    <a:pt x="9" y="9"/>
                    <a:pt x="18" y="9"/>
                    <a:pt x="27" y="18"/>
                  </a:cubicBezTo>
                  <a:cubicBezTo>
                    <a:pt x="27" y="9"/>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28"/>
            <p:cNvSpPr/>
            <p:nvPr/>
          </p:nvSpPr>
          <p:spPr>
            <a:xfrm rot="-6049856">
              <a:off x="8927606" y="171032"/>
              <a:ext cx="7525" cy="6776"/>
            </a:xfrm>
            <a:custGeom>
              <a:rect b="b" l="l" r="r" t="t"/>
              <a:pathLst>
                <a:path extrusionOk="0" h="45" w="54">
                  <a:moveTo>
                    <a:pt x="35" y="1"/>
                  </a:moveTo>
                  <a:lnTo>
                    <a:pt x="0" y="45"/>
                  </a:lnTo>
                  <a:lnTo>
                    <a:pt x="0" y="45"/>
                  </a:lnTo>
                  <a:lnTo>
                    <a:pt x="53" y="9"/>
                  </a:lnTo>
                  <a:lnTo>
                    <a:pt x="35"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28"/>
            <p:cNvSpPr/>
            <p:nvPr/>
          </p:nvSpPr>
          <p:spPr>
            <a:xfrm rot="-6049856">
              <a:off x="8929381" y="157491"/>
              <a:ext cx="16164" cy="5421"/>
            </a:xfrm>
            <a:custGeom>
              <a:rect b="b" l="l" r="r" t="t"/>
              <a:pathLst>
                <a:path extrusionOk="0" h="36" w="116">
                  <a:moveTo>
                    <a:pt x="116" y="0"/>
                  </a:moveTo>
                  <a:lnTo>
                    <a:pt x="1" y="18"/>
                  </a:lnTo>
                  <a:lnTo>
                    <a:pt x="107" y="36"/>
                  </a:lnTo>
                  <a:cubicBezTo>
                    <a:pt x="98" y="27"/>
                    <a:pt x="89" y="9"/>
                    <a:pt x="1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28"/>
            <p:cNvSpPr/>
            <p:nvPr/>
          </p:nvSpPr>
          <p:spPr>
            <a:xfrm rot="-6049856">
              <a:off x="8139314" y="187162"/>
              <a:ext cx="8779" cy="4216"/>
            </a:xfrm>
            <a:custGeom>
              <a:rect b="b" l="l" r="r" t="t"/>
              <a:pathLst>
                <a:path extrusionOk="0" h="28" w="63">
                  <a:moveTo>
                    <a:pt x="36" y="1"/>
                  </a:moveTo>
                  <a:cubicBezTo>
                    <a:pt x="10" y="1"/>
                    <a:pt x="10" y="10"/>
                    <a:pt x="1" y="27"/>
                  </a:cubicBezTo>
                  <a:lnTo>
                    <a:pt x="6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28"/>
            <p:cNvSpPr/>
            <p:nvPr/>
          </p:nvSpPr>
          <p:spPr>
            <a:xfrm rot="-6049856">
              <a:off x="8213435" y="188236"/>
              <a:ext cx="13656" cy="2710"/>
            </a:xfrm>
            <a:custGeom>
              <a:rect b="b" l="l" r="r" t="t"/>
              <a:pathLst>
                <a:path extrusionOk="0" h="18" w="98">
                  <a:moveTo>
                    <a:pt x="97" y="0"/>
                  </a:moveTo>
                  <a:lnTo>
                    <a:pt x="0" y="18"/>
                  </a:lnTo>
                  <a:lnTo>
                    <a:pt x="97" y="9"/>
                  </a:lnTo>
                  <a:lnTo>
                    <a:pt x="9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28"/>
            <p:cNvSpPr/>
            <p:nvPr/>
          </p:nvSpPr>
          <p:spPr>
            <a:xfrm rot="-6049856">
              <a:off x="8269725" y="156330"/>
              <a:ext cx="16025" cy="9486"/>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07" name="Google Shape;6807;p28"/>
          <p:cNvSpPr/>
          <p:nvPr/>
        </p:nvSpPr>
        <p:spPr>
          <a:xfrm rot="-1528266">
            <a:off x="462036" y="610506"/>
            <a:ext cx="161295" cy="117711"/>
          </a:xfrm>
          <a:custGeom>
            <a:rect b="b" l="l" r="r" t="t"/>
            <a:pathLst>
              <a:path extrusionOk="0" h="1083" w="1484">
                <a:moveTo>
                  <a:pt x="335" y="1"/>
                </a:moveTo>
                <a:cubicBezTo>
                  <a:pt x="160" y="1"/>
                  <a:pt x="1" y="197"/>
                  <a:pt x="149" y="389"/>
                </a:cubicBezTo>
                <a:cubicBezTo>
                  <a:pt x="211" y="459"/>
                  <a:pt x="281" y="486"/>
                  <a:pt x="361" y="530"/>
                </a:cubicBezTo>
                <a:cubicBezTo>
                  <a:pt x="467" y="592"/>
                  <a:pt x="564" y="653"/>
                  <a:pt x="670" y="724"/>
                </a:cubicBezTo>
                <a:cubicBezTo>
                  <a:pt x="758" y="795"/>
                  <a:pt x="847" y="874"/>
                  <a:pt x="944" y="936"/>
                </a:cubicBezTo>
                <a:cubicBezTo>
                  <a:pt x="1023" y="971"/>
                  <a:pt x="1112" y="998"/>
                  <a:pt x="1173" y="1051"/>
                </a:cubicBezTo>
                <a:cubicBezTo>
                  <a:pt x="1202" y="1073"/>
                  <a:pt x="1233" y="1082"/>
                  <a:pt x="1263" y="1082"/>
                </a:cubicBezTo>
                <a:cubicBezTo>
                  <a:pt x="1380" y="1082"/>
                  <a:pt x="1484" y="940"/>
                  <a:pt x="1421" y="821"/>
                </a:cubicBezTo>
                <a:cubicBezTo>
                  <a:pt x="1332" y="662"/>
                  <a:pt x="1138" y="574"/>
                  <a:pt x="1006" y="450"/>
                </a:cubicBezTo>
                <a:cubicBezTo>
                  <a:pt x="926" y="380"/>
                  <a:pt x="838" y="309"/>
                  <a:pt x="758" y="247"/>
                </a:cubicBezTo>
                <a:cubicBezTo>
                  <a:pt x="714" y="221"/>
                  <a:pt x="679" y="185"/>
                  <a:pt x="635" y="159"/>
                </a:cubicBezTo>
                <a:cubicBezTo>
                  <a:pt x="641" y="159"/>
                  <a:pt x="564" y="99"/>
                  <a:pt x="543" y="99"/>
                </a:cubicBezTo>
                <a:cubicBezTo>
                  <a:pt x="536" y="99"/>
                  <a:pt x="535" y="106"/>
                  <a:pt x="546" y="124"/>
                </a:cubicBezTo>
                <a:cubicBezTo>
                  <a:pt x="488" y="36"/>
                  <a:pt x="410" y="1"/>
                  <a:pt x="3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28"/>
          <p:cNvSpPr/>
          <p:nvPr/>
        </p:nvSpPr>
        <p:spPr>
          <a:xfrm rot="-1528266">
            <a:off x="667560" y="898205"/>
            <a:ext cx="144883" cy="98581"/>
          </a:xfrm>
          <a:custGeom>
            <a:rect b="b" l="l" r="r" t="t"/>
            <a:pathLst>
              <a:path extrusionOk="0" h="907" w="1333">
                <a:moveTo>
                  <a:pt x="323" y="0"/>
                </a:moveTo>
                <a:cubicBezTo>
                  <a:pt x="164" y="0"/>
                  <a:pt x="1" y="179"/>
                  <a:pt x="100" y="335"/>
                </a:cubicBezTo>
                <a:cubicBezTo>
                  <a:pt x="171" y="432"/>
                  <a:pt x="233" y="450"/>
                  <a:pt x="339" y="485"/>
                </a:cubicBezTo>
                <a:cubicBezTo>
                  <a:pt x="427" y="521"/>
                  <a:pt x="524" y="583"/>
                  <a:pt x="603" y="627"/>
                </a:cubicBezTo>
                <a:cubicBezTo>
                  <a:pt x="780" y="715"/>
                  <a:pt x="983" y="794"/>
                  <a:pt x="1151" y="892"/>
                </a:cubicBezTo>
                <a:cubicBezTo>
                  <a:pt x="1169" y="902"/>
                  <a:pt x="1188" y="906"/>
                  <a:pt x="1208" y="906"/>
                </a:cubicBezTo>
                <a:cubicBezTo>
                  <a:pt x="1272" y="906"/>
                  <a:pt x="1332" y="854"/>
                  <a:pt x="1319" y="786"/>
                </a:cubicBezTo>
                <a:cubicBezTo>
                  <a:pt x="1275" y="618"/>
                  <a:pt x="1071" y="485"/>
                  <a:pt x="939" y="379"/>
                </a:cubicBezTo>
                <a:cubicBezTo>
                  <a:pt x="851" y="309"/>
                  <a:pt x="745" y="238"/>
                  <a:pt x="656" y="168"/>
                </a:cubicBezTo>
                <a:cubicBezTo>
                  <a:pt x="586" y="123"/>
                  <a:pt x="489" y="70"/>
                  <a:pt x="436" y="35"/>
                </a:cubicBezTo>
                <a:cubicBezTo>
                  <a:pt x="401" y="11"/>
                  <a:pt x="362" y="0"/>
                  <a:pt x="3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28"/>
          <p:cNvSpPr/>
          <p:nvPr/>
        </p:nvSpPr>
        <p:spPr>
          <a:xfrm rot="-1528266">
            <a:off x="1602008" y="364458"/>
            <a:ext cx="144557" cy="99016"/>
          </a:xfrm>
          <a:custGeom>
            <a:rect b="b" l="l" r="r" t="t"/>
            <a:pathLst>
              <a:path extrusionOk="0" h="911" w="1330">
                <a:moveTo>
                  <a:pt x="319" y="1"/>
                </a:moveTo>
                <a:cubicBezTo>
                  <a:pt x="160" y="1"/>
                  <a:pt x="0" y="183"/>
                  <a:pt x="99" y="331"/>
                </a:cubicBezTo>
                <a:cubicBezTo>
                  <a:pt x="170" y="437"/>
                  <a:pt x="231" y="445"/>
                  <a:pt x="337" y="490"/>
                </a:cubicBezTo>
                <a:cubicBezTo>
                  <a:pt x="426" y="516"/>
                  <a:pt x="514" y="587"/>
                  <a:pt x="602" y="622"/>
                </a:cubicBezTo>
                <a:cubicBezTo>
                  <a:pt x="779" y="719"/>
                  <a:pt x="982" y="790"/>
                  <a:pt x="1150" y="896"/>
                </a:cubicBezTo>
                <a:cubicBezTo>
                  <a:pt x="1166" y="906"/>
                  <a:pt x="1184" y="910"/>
                  <a:pt x="1203" y="910"/>
                </a:cubicBezTo>
                <a:cubicBezTo>
                  <a:pt x="1265" y="910"/>
                  <a:pt x="1329" y="858"/>
                  <a:pt x="1309" y="790"/>
                </a:cubicBezTo>
                <a:cubicBezTo>
                  <a:pt x="1273" y="613"/>
                  <a:pt x="1061" y="490"/>
                  <a:pt x="938" y="384"/>
                </a:cubicBezTo>
                <a:cubicBezTo>
                  <a:pt x="849" y="304"/>
                  <a:pt x="743" y="242"/>
                  <a:pt x="646" y="172"/>
                </a:cubicBezTo>
                <a:cubicBezTo>
                  <a:pt x="585" y="119"/>
                  <a:pt x="479" y="75"/>
                  <a:pt x="434" y="39"/>
                </a:cubicBezTo>
                <a:cubicBezTo>
                  <a:pt x="399" y="12"/>
                  <a:pt x="359" y="1"/>
                  <a:pt x="3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28"/>
          <p:cNvSpPr/>
          <p:nvPr/>
        </p:nvSpPr>
        <p:spPr>
          <a:xfrm rot="-1528266">
            <a:off x="426789" y="780491"/>
            <a:ext cx="129666" cy="97386"/>
          </a:xfrm>
          <a:custGeom>
            <a:rect b="b" l="l" r="r" t="t"/>
            <a:pathLst>
              <a:path extrusionOk="0" h="896" w="1193">
                <a:moveTo>
                  <a:pt x="320" y="1"/>
                </a:moveTo>
                <a:cubicBezTo>
                  <a:pt x="145" y="1"/>
                  <a:pt x="1" y="207"/>
                  <a:pt x="142" y="388"/>
                </a:cubicBezTo>
                <a:cubicBezTo>
                  <a:pt x="265" y="538"/>
                  <a:pt x="504" y="626"/>
                  <a:pt x="663" y="741"/>
                </a:cubicBezTo>
                <a:cubicBezTo>
                  <a:pt x="749" y="797"/>
                  <a:pt x="883" y="896"/>
                  <a:pt x="1001" y="896"/>
                </a:cubicBezTo>
                <a:cubicBezTo>
                  <a:pt x="1052" y="896"/>
                  <a:pt x="1100" y="877"/>
                  <a:pt x="1140" y="830"/>
                </a:cubicBezTo>
                <a:cubicBezTo>
                  <a:pt x="1140" y="821"/>
                  <a:pt x="1148" y="821"/>
                  <a:pt x="1148" y="812"/>
                </a:cubicBezTo>
                <a:cubicBezTo>
                  <a:pt x="1184" y="768"/>
                  <a:pt x="1192" y="679"/>
                  <a:pt x="1157" y="626"/>
                </a:cubicBezTo>
                <a:cubicBezTo>
                  <a:pt x="1078" y="503"/>
                  <a:pt x="945" y="423"/>
                  <a:pt x="830" y="335"/>
                </a:cubicBezTo>
                <a:cubicBezTo>
                  <a:pt x="716" y="238"/>
                  <a:pt x="592" y="167"/>
                  <a:pt x="486" y="70"/>
                </a:cubicBezTo>
                <a:cubicBezTo>
                  <a:pt x="433" y="21"/>
                  <a:pt x="375" y="1"/>
                  <a:pt x="3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28"/>
          <p:cNvSpPr/>
          <p:nvPr/>
        </p:nvSpPr>
        <p:spPr>
          <a:xfrm rot="-1528266">
            <a:off x="222958" y="481381"/>
            <a:ext cx="130319" cy="102494"/>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28"/>
          <p:cNvSpPr/>
          <p:nvPr/>
        </p:nvSpPr>
        <p:spPr>
          <a:xfrm rot="-1528266">
            <a:off x="277483" y="318071"/>
            <a:ext cx="132710" cy="82278"/>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28"/>
          <p:cNvSpPr/>
          <p:nvPr/>
        </p:nvSpPr>
        <p:spPr>
          <a:xfrm rot="-1528266">
            <a:off x="493329" y="179347"/>
            <a:ext cx="159882" cy="101298"/>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28"/>
          <p:cNvSpPr/>
          <p:nvPr/>
        </p:nvSpPr>
        <p:spPr>
          <a:xfrm rot="-1528266">
            <a:off x="768389" y="324321"/>
            <a:ext cx="139340" cy="63040"/>
          </a:xfrm>
          <a:custGeom>
            <a:rect b="b" l="l" r="r" t="t"/>
            <a:pathLst>
              <a:path extrusionOk="0" h="580" w="1282">
                <a:moveTo>
                  <a:pt x="292" y="1"/>
                </a:moveTo>
                <a:cubicBezTo>
                  <a:pt x="0" y="9"/>
                  <a:pt x="26" y="461"/>
                  <a:pt x="304" y="461"/>
                </a:cubicBezTo>
                <a:cubicBezTo>
                  <a:pt x="311" y="461"/>
                  <a:pt x="319" y="461"/>
                  <a:pt x="327" y="460"/>
                </a:cubicBezTo>
                <a:cubicBezTo>
                  <a:pt x="342" y="459"/>
                  <a:pt x="357" y="458"/>
                  <a:pt x="372" y="458"/>
                </a:cubicBezTo>
                <a:cubicBezTo>
                  <a:pt x="575" y="458"/>
                  <a:pt x="795" y="579"/>
                  <a:pt x="1002" y="579"/>
                </a:cubicBezTo>
                <a:cubicBezTo>
                  <a:pt x="1070" y="579"/>
                  <a:pt x="1137" y="566"/>
                  <a:pt x="1202" y="531"/>
                </a:cubicBezTo>
                <a:cubicBezTo>
                  <a:pt x="1263" y="495"/>
                  <a:pt x="1281" y="389"/>
                  <a:pt x="1237" y="336"/>
                </a:cubicBezTo>
                <a:cubicBezTo>
                  <a:pt x="1140" y="213"/>
                  <a:pt x="937" y="142"/>
                  <a:pt x="787" y="107"/>
                </a:cubicBezTo>
                <a:cubicBezTo>
                  <a:pt x="619" y="72"/>
                  <a:pt x="460" y="1"/>
                  <a:pt x="2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28"/>
          <p:cNvSpPr/>
          <p:nvPr/>
        </p:nvSpPr>
        <p:spPr>
          <a:xfrm rot="-1528266">
            <a:off x="1072208" y="340790"/>
            <a:ext cx="140753" cy="89234"/>
          </a:xfrm>
          <a:custGeom>
            <a:rect b="b" l="l" r="r" t="t"/>
            <a:pathLst>
              <a:path extrusionOk="0" h="821" w="1295">
                <a:moveTo>
                  <a:pt x="316" y="1"/>
                </a:moveTo>
                <a:cubicBezTo>
                  <a:pt x="138" y="1"/>
                  <a:pt x="1" y="273"/>
                  <a:pt x="191" y="375"/>
                </a:cubicBezTo>
                <a:cubicBezTo>
                  <a:pt x="403" y="499"/>
                  <a:pt x="597" y="613"/>
                  <a:pt x="818" y="711"/>
                </a:cubicBezTo>
                <a:cubicBezTo>
                  <a:pt x="905" y="754"/>
                  <a:pt x="997" y="820"/>
                  <a:pt x="1091" y="820"/>
                </a:cubicBezTo>
                <a:cubicBezTo>
                  <a:pt x="1129" y="820"/>
                  <a:pt x="1168" y="809"/>
                  <a:pt x="1206" y="781"/>
                </a:cubicBezTo>
                <a:cubicBezTo>
                  <a:pt x="1294" y="728"/>
                  <a:pt x="1233" y="613"/>
                  <a:pt x="1153" y="605"/>
                </a:cubicBezTo>
                <a:cubicBezTo>
                  <a:pt x="1188" y="605"/>
                  <a:pt x="1091" y="534"/>
                  <a:pt x="1074" y="516"/>
                </a:cubicBezTo>
                <a:cubicBezTo>
                  <a:pt x="1003" y="463"/>
                  <a:pt x="932" y="419"/>
                  <a:pt x="862" y="375"/>
                </a:cubicBezTo>
                <a:cubicBezTo>
                  <a:pt x="703" y="269"/>
                  <a:pt x="570" y="145"/>
                  <a:pt x="429" y="39"/>
                </a:cubicBezTo>
                <a:cubicBezTo>
                  <a:pt x="391" y="12"/>
                  <a:pt x="353" y="1"/>
                  <a:pt x="3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28"/>
          <p:cNvSpPr/>
          <p:nvPr/>
        </p:nvSpPr>
        <p:spPr>
          <a:xfrm rot="-1528266">
            <a:off x="1200498" y="483398"/>
            <a:ext cx="117819" cy="86517"/>
          </a:xfrm>
          <a:custGeom>
            <a:rect b="b" l="l" r="r" t="t"/>
            <a:pathLst>
              <a:path extrusionOk="0" h="796" w="1084">
                <a:moveTo>
                  <a:pt x="229" y="1"/>
                </a:moveTo>
                <a:cubicBezTo>
                  <a:pt x="120" y="1"/>
                  <a:pt x="9" y="64"/>
                  <a:pt x="9" y="184"/>
                </a:cubicBezTo>
                <a:cubicBezTo>
                  <a:pt x="0" y="511"/>
                  <a:pt x="380" y="555"/>
                  <a:pt x="610" y="678"/>
                </a:cubicBezTo>
                <a:cubicBezTo>
                  <a:pt x="645" y="696"/>
                  <a:pt x="848" y="795"/>
                  <a:pt x="975" y="795"/>
                </a:cubicBezTo>
                <a:cubicBezTo>
                  <a:pt x="1039" y="795"/>
                  <a:pt x="1084" y="770"/>
                  <a:pt x="1078" y="696"/>
                </a:cubicBezTo>
                <a:cubicBezTo>
                  <a:pt x="1060" y="564"/>
                  <a:pt x="866" y="440"/>
                  <a:pt x="769" y="361"/>
                </a:cubicBezTo>
                <a:cubicBezTo>
                  <a:pt x="698" y="299"/>
                  <a:pt x="610" y="246"/>
                  <a:pt x="530" y="184"/>
                </a:cubicBezTo>
                <a:cubicBezTo>
                  <a:pt x="530" y="184"/>
                  <a:pt x="452" y="130"/>
                  <a:pt x="433" y="125"/>
                </a:cubicBezTo>
                <a:lnTo>
                  <a:pt x="433" y="125"/>
                </a:lnTo>
                <a:cubicBezTo>
                  <a:pt x="413" y="95"/>
                  <a:pt x="397" y="62"/>
                  <a:pt x="371" y="43"/>
                </a:cubicBezTo>
                <a:cubicBezTo>
                  <a:pt x="332" y="14"/>
                  <a:pt x="281" y="1"/>
                  <a:pt x="2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28"/>
          <p:cNvSpPr/>
          <p:nvPr/>
        </p:nvSpPr>
        <p:spPr>
          <a:xfrm rot="-1528266">
            <a:off x="896107" y="486345"/>
            <a:ext cx="145100" cy="73257"/>
          </a:xfrm>
          <a:custGeom>
            <a:rect b="b" l="l" r="r" t="t"/>
            <a:pathLst>
              <a:path extrusionOk="0" h="674" w="1335">
                <a:moveTo>
                  <a:pt x="276" y="0"/>
                </a:moveTo>
                <a:cubicBezTo>
                  <a:pt x="75" y="0"/>
                  <a:pt x="1" y="279"/>
                  <a:pt x="213" y="377"/>
                </a:cubicBezTo>
                <a:cubicBezTo>
                  <a:pt x="310" y="421"/>
                  <a:pt x="425" y="439"/>
                  <a:pt x="540" y="474"/>
                </a:cubicBezTo>
                <a:cubicBezTo>
                  <a:pt x="663" y="518"/>
                  <a:pt x="778" y="562"/>
                  <a:pt x="902" y="606"/>
                </a:cubicBezTo>
                <a:cubicBezTo>
                  <a:pt x="973" y="628"/>
                  <a:pt x="1075" y="674"/>
                  <a:pt x="1165" y="674"/>
                </a:cubicBezTo>
                <a:cubicBezTo>
                  <a:pt x="1220" y="674"/>
                  <a:pt x="1271" y="657"/>
                  <a:pt x="1308" y="606"/>
                </a:cubicBezTo>
                <a:cubicBezTo>
                  <a:pt x="1334" y="562"/>
                  <a:pt x="1308" y="509"/>
                  <a:pt x="1264" y="492"/>
                </a:cubicBezTo>
                <a:cubicBezTo>
                  <a:pt x="1228" y="474"/>
                  <a:pt x="1193" y="430"/>
                  <a:pt x="1158" y="403"/>
                </a:cubicBezTo>
                <a:cubicBezTo>
                  <a:pt x="1070" y="341"/>
                  <a:pt x="972" y="289"/>
                  <a:pt x="875" y="236"/>
                </a:cubicBezTo>
                <a:cubicBezTo>
                  <a:pt x="699" y="156"/>
                  <a:pt x="513" y="50"/>
                  <a:pt x="328" y="6"/>
                </a:cubicBezTo>
                <a:cubicBezTo>
                  <a:pt x="310" y="2"/>
                  <a:pt x="292" y="0"/>
                  <a:pt x="2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28"/>
          <p:cNvSpPr/>
          <p:nvPr/>
        </p:nvSpPr>
        <p:spPr>
          <a:xfrm rot="-1528266">
            <a:off x="1059669" y="651675"/>
            <a:ext cx="108255" cy="61083"/>
          </a:xfrm>
          <a:custGeom>
            <a:rect b="b" l="l" r="r" t="t"/>
            <a:pathLst>
              <a:path extrusionOk="0" h="562" w="996">
                <a:moveTo>
                  <a:pt x="232" y="1"/>
                </a:moveTo>
                <a:cubicBezTo>
                  <a:pt x="109" y="1"/>
                  <a:pt x="0" y="129"/>
                  <a:pt x="51" y="252"/>
                </a:cubicBezTo>
                <a:cubicBezTo>
                  <a:pt x="113" y="428"/>
                  <a:pt x="289" y="463"/>
                  <a:pt x="457" y="490"/>
                </a:cubicBezTo>
                <a:cubicBezTo>
                  <a:pt x="578" y="511"/>
                  <a:pt x="716" y="561"/>
                  <a:pt x="844" y="561"/>
                </a:cubicBezTo>
                <a:cubicBezTo>
                  <a:pt x="875" y="561"/>
                  <a:pt x="905" y="559"/>
                  <a:pt x="934" y="552"/>
                </a:cubicBezTo>
                <a:cubicBezTo>
                  <a:pt x="987" y="543"/>
                  <a:pt x="996" y="463"/>
                  <a:pt x="960" y="437"/>
                </a:cubicBezTo>
                <a:cubicBezTo>
                  <a:pt x="845" y="349"/>
                  <a:pt x="731" y="278"/>
                  <a:pt x="607" y="207"/>
                </a:cubicBezTo>
                <a:cubicBezTo>
                  <a:pt x="501" y="154"/>
                  <a:pt x="422" y="75"/>
                  <a:pt x="316" y="22"/>
                </a:cubicBezTo>
                <a:cubicBezTo>
                  <a:pt x="288" y="7"/>
                  <a:pt x="259"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28"/>
          <p:cNvSpPr/>
          <p:nvPr/>
        </p:nvSpPr>
        <p:spPr>
          <a:xfrm rot="-1528266">
            <a:off x="1454293" y="631695"/>
            <a:ext cx="108255" cy="62062"/>
          </a:xfrm>
          <a:custGeom>
            <a:rect b="b" l="l" r="r" t="t"/>
            <a:pathLst>
              <a:path extrusionOk="0" h="571" w="996">
                <a:moveTo>
                  <a:pt x="232" y="1"/>
                </a:moveTo>
                <a:cubicBezTo>
                  <a:pt x="109" y="1"/>
                  <a:pt x="1" y="131"/>
                  <a:pt x="51" y="260"/>
                </a:cubicBezTo>
                <a:cubicBezTo>
                  <a:pt x="113" y="428"/>
                  <a:pt x="281" y="472"/>
                  <a:pt x="448" y="499"/>
                </a:cubicBezTo>
                <a:cubicBezTo>
                  <a:pt x="570" y="520"/>
                  <a:pt x="714" y="570"/>
                  <a:pt x="844" y="570"/>
                </a:cubicBezTo>
                <a:cubicBezTo>
                  <a:pt x="875" y="570"/>
                  <a:pt x="905" y="568"/>
                  <a:pt x="934" y="561"/>
                </a:cubicBezTo>
                <a:cubicBezTo>
                  <a:pt x="978" y="543"/>
                  <a:pt x="996" y="472"/>
                  <a:pt x="952" y="437"/>
                </a:cubicBezTo>
                <a:cubicBezTo>
                  <a:pt x="846" y="349"/>
                  <a:pt x="731" y="278"/>
                  <a:pt x="607" y="216"/>
                </a:cubicBezTo>
                <a:cubicBezTo>
                  <a:pt x="501" y="155"/>
                  <a:pt x="413" y="75"/>
                  <a:pt x="316" y="22"/>
                </a:cubicBezTo>
                <a:cubicBezTo>
                  <a:pt x="288" y="8"/>
                  <a:pt x="260" y="1"/>
                  <a:pt x="23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28"/>
          <p:cNvSpPr/>
          <p:nvPr/>
        </p:nvSpPr>
        <p:spPr>
          <a:xfrm rot="-1528266">
            <a:off x="120138" y="623733"/>
            <a:ext cx="133036" cy="10021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28"/>
          <p:cNvSpPr/>
          <p:nvPr/>
        </p:nvSpPr>
        <p:spPr>
          <a:xfrm rot="-1528266">
            <a:off x="-69531" y="454053"/>
            <a:ext cx="130210" cy="105863"/>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28"/>
          <p:cNvSpPr/>
          <p:nvPr/>
        </p:nvSpPr>
        <p:spPr>
          <a:xfrm rot="-1528266">
            <a:off x="-13470" y="207429"/>
            <a:ext cx="114776" cy="118689"/>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28"/>
          <p:cNvSpPr/>
          <p:nvPr/>
        </p:nvSpPr>
        <p:spPr>
          <a:xfrm rot="-1528266">
            <a:off x="14684" y="-11098"/>
            <a:ext cx="169229" cy="109668"/>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28"/>
          <p:cNvSpPr/>
          <p:nvPr/>
        </p:nvSpPr>
        <p:spPr>
          <a:xfrm rot="-1528266">
            <a:off x="814676" y="142697"/>
            <a:ext cx="137601" cy="76626"/>
          </a:xfrm>
          <a:custGeom>
            <a:rect b="b" l="l" r="r" t="t"/>
            <a:pathLst>
              <a:path extrusionOk="0" h="705" w="1266">
                <a:moveTo>
                  <a:pt x="160" y="1"/>
                </a:moveTo>
                <a:cubicBezTo>
                  <a:pt x="148" y="1"/>
                  <a:pt x="136" y="1"/>
                  <a:pt x="125" y="3"/>
                </a:cubicBezTo>
                <a:cubicBezTo>
                  <a:pt x="54" y="11"/>
                  <a:pt x="1" y="64"/>
                  <a:pt x="27" y="135"/>
                </a:cubicBezTo>
                <a:cubicBezTo>
                  <a:pt x="45" y="206"/>
                  <a:pt x="89" y="232"/>
                  <a:pt x="151" y="267"/>
                </a:cubicBezTo>
                <a:cubicBezTo>
                  <a:pt x="248" y="338"/>
                  <a:pt x="345" y="400"/>
                  <a:pt x="442" y="462"/>
                </a:cubicBezTo>
                <a:cubicBezTo>
                  <a:pt x="610" y="568"/>
                  <a:pt x="778" y="621"/>
                  <a:pt x="955" y="691"/>
                </a:cubicBezTo>
                <a:cubicBezTo>
                  <a:pt x="978" y="700"/>
                  <a:pt x="1000" y="704"/>
                  <a:pt x="1021" y="704"/>
                </a:cubicBezTo>
                <a:cubicBezTo>
                  <a:pt x="1182" y="704"/>
                  <a:pt x="1265" y="455"/>
                  <a:pt x="1140" y="338"/>
                </a:cubicBezTo>
                <a:cubicBezTo>
                  <a:pt x="1078" y="276"/>
                  <a:pt x="1025" y="276"/>
                  <a:pt x="937" y="259"/>
                </a:cubicBezTo>
                <a:cubicBezTo>
                  <a:pt x="831" y="241"/>
                  <a:pt x="734" y="197"/>
                  <a:pt x="646" y="162"/>
                </a:cubicBezTo>
                <a:cubicBezTo>
                  <a:pt x="498" y="104"/>
                  <a:pt x="319" y="1"/>
                  <a:pt x="1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28"/>
          <p:cNvSpPr/>
          <p:nvPr/>
        </p:nvSpPr>
        <p:spPr>
          <a:xfrm rot="-1528266">
            <a:off x="1037666" y="141399"/>
            <a:ext cx="131840" cy="79126"/>
          </a:xfrm>
          <a:custGeom>
            <a:rect b="b" l="l" r="r" t="t"/>
            <a:pathLst>
              <a:path extrusionOk="0" h="728" w="1213">
                <a:moveTo>
                  <a:pt x="134" y="0"/>
                </a:moveTo>
                <a:cubicBezTo>
                  <a:pt x="105" y="0"/>
                  <a:pt x="78" y="5"/>
                  <a:pt x="53" y="18"/>
                </a:cubicBezTo>
                <a:cubicBezTo>
                  <a:pt x="27" y="35"/>
                  <a:pt x="0" y="71"/>
                  <a:pt x="9" y="106"/>
                </a:cubicBezTo>
                <a:cubicBezTo>
                  <a:pt x="53" y="238"/>
                  <a:pt x="159" y="318"/>
                  <a:pt x="265" y="406"/>
                </a:cubicBezTo>
                <a:cubicBezTo>
                  <a:pt x="433" y="539"/>
                  <a:pt x="610" y="618"/>
                  <a:pt x="804" y="706"/>
                </a:cubicBezTo>
                <a:cubicBezTo>
                  <a:pt x="834" y="721"/>
                  <a:pt x="864" y="727"/>
                  <a:pt x="891" y="727"/>
                </a:cubicBezTo>
                <a:cubicBezTo>
                  <a:pt x="1103" y="727"/>
                  <a:pt x="1213" y="353"/>
                  <a:pt x="963" y="283"/>
                </a:cubicBezTo>
                <a:cubicBezTo>
                  <a:pt x="768" y="221"/>
                  <a:pt x="583" y="177"/>
                  <a:pt x="406" y="88"/>
                </a:cubicBezTo>
                <a:cubicBezTo>
                  <a:pt x="332" y="55"/>
                  <a:pt x="227" y="0"/>
                  <a:pt x="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28"/>
          <p:cNvSpPr/>
          <p:nvPr/>
        </p:nvSpPr>
        <p:spPr>
          <a:xfrm rot="-1528266">
            <a:off x="1276508" y="207667"/>
            <a:ext cx="134883" cy="75756"/>
          </a:xfrm>
          <a:custGeom>
            <a:rect b="b" l="l" r="r" t="t"/>
            <a:pathLst>
              <a:path extrusionOk="0" h="697" w="1241">
                <a:moveTo>
                  <a:pt x="150" y="1"/>
                </a:moveTo>
                <a:cubicBezTo>
                  <a:pt x="57" y="1"/>
                  <a:pt x="0" y="107"/>
                  <a:pt x="39" y="192"/>
                </a:cubicBezTo>
                <a:cubicBezTo>
                  <a:pt x="110" y="334"/>
                  <a:pt x="304" y="404"/>
                  <a:pt x="428" y="484"/>
                </a:cubicBezTo>
                <a:cubicBezTo>
                  <a:pt x="560" y="563"/>
                  <a:pt x="684" y="652"/>
                  <a:pt x="834" y="687"/>
                </a:cubicBezTo>
                <a:cubicBezTo>
                  <a:pt x="862" y="694"/>
                  <a:pt x="887" y="697"/>
                  <a:pt x="912" y="697"/>
                </a:cubicBezTo>
                <a:cubicBezTo>
                  <a:pt x="1217" y="697"/>
                  <a:pt x="1240" y="182"/>
                  <a:pt x="941" y="182"/>
                </a:cubicBezTo>
                <a:cubicBezTo>
                  <a:pt x="932" y="182"/>
                  <a:pt x="923" y="183"/>
                  <a:pt x="913" y="184"/>
                </a:cubicBezTo>
                <a:cubicBezTo>
                  <a:pt x="900" y="184"/>
                  <a:pt x="888" y="185"/>
                  <a:pt x="875" y="185"/>
                </a:cubicBezTo>
                <a:cubicBezTo>
                  <a:pt x="769" y="185"/>
                  <a:pt x="681" y="153"/>
                  <a:pt x="587" y="122"/>
                </a:cubicBezTo>
                <a:cubicBezTo>
                  <a:pt x="516" y="95"/>
                  <a:pt x="454" y="69"/>
                  <a:pt x="392" y="51"/>
                </a:cubicBezTo>
                <a:cubicBezTo>
                  <a:pt x="322" y="25"/>
                  <a:pt x="251" y="25"/>
                  <a:pt x="189" y="7"/>
                </a:cubicBezTo>
                <a:cubicBezTo>
                  <a:pt x="176" y="3"/>
                  <a:pt x="162" y="1"/>
                  <a:pt x="15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28"/>
          <p:cNvSpPr/>
          <p:nvPr/>
        </p:nvSpPr>
        <p:spPr>
          <a:xfrm rot="-1528266">
            <a:off x="1181149" y="728729"/>
            <a:ext cx="145861" cy="92603"/>
          </a:xfrm>
          <a:custGeom>
            <a:rect b="b" l="l" r="r" t="t"/>
            <a:pathLst>
              <a:path extrusionOk="0" h="852" w="1342">
                <a:moveTo>
                  <a:pt x="376" y="0"/>
                </a:moveTo>
                <a:cubicBezTo>
                  <a:pt x="140" y="0"/>
                  <a:pt x="0" y="407"/>
                  <a:pt x="282" y="536"/>
                </a:cubicBezTo>
                <a:cubicBezTo>
                  <a:pt x="432" y="598"/>
                  <a:pt x="582" y="651"/>
                  <a:pt x="733" y="713"/>
                </a:cubicBezTo>
                <a:cubicBezTo>
                  <a:pt x="848" y="759"/>
                  <a:pt x="936" y="852"/>
                  <a:pt x="1056" y="852"/>
                </a:cubicBezTo>
                <a:cubicBezTo>
                  <a:pt x="1074" y="852"/>
                  <a:pt x="1093" y="850"/>
                  <a:pt x="1112" y="845"/>
                </a:cubicBezTo>
                <a:cubicBezTo>
                  <a:pt x="1245" y="828"/>
                  <a:pt x="1342" y="651"/>
                  <a:pt x="1236" y="545"/>
                </a:cubicBezTo>
                <a:cubicBezTo>
                  <a:pt x="1139" y="439"/>
                  <a:pt x="1042" y="342"/>
                  <a:pt x="927" y="271"/>
                </a:cubicBezTo>
                <a:cubicBezTo>
                  <a:pt x="786" y="183"/>
                  <a:pt x="635" y="112"/>
                  <a:pt x="494" y="33"/>
                </a:cubicBezTo>
                <a:cubicBezTo>
                  <a:pt x="453" y="10"/>
                  <a:pt x="414" y="0"/>
                  <a:pt x="37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28"/>
          <p:cNvSpPr/>
          <p:nvPr/>
        </p:nvSpPr>
        <p:spPr>
          <a:xfrm rot="-1528266">
            <a:off x="940331" y="854415"/>
            <a:ext cx="131188" cy="95103"/>
          </a:xfrm>
          <a:custGeom>
            <a:rect b="b" l="l" r="r" t="t"/>
            <a:pathLst>
              <a:path extrusionOk="0" h="875" w="1207">
                <a:moveTo>
                  <a:pt x="377" y="0"/>
                </a:moveTo>
                <a:cubicBezTo>
                  <a:pt x="188" y="0"/>
                  <a:pt x="1" y="260"/>
                  <a:pt x="182" y="449"/>
                </a:cubicBezTo>
                <a:cubicBezTo>
                  <a:pt x="235" y="502"/>
                  <a:pt x="297" y="537"/>
                  <a:pt x="368" y="581"/>
                </a:cubicBezTo>
                <a:cubicBezTo>
                  <a:pt x="447" y="625"/>
                  <a:pt x="518" y="687"/>
                  <a:pt x="597" y="731"/>
                </a:cubicBezTo>
                <a:cubicBezTo>
                  <a:pt x="714" y="797"/>
                  <a:pt x="825" y="875"/>
                  <a:pt x="960" y="875"/>
                </a:cubicBezTo>
                <a:cubicBezTo>
                  <a:pt x="988" y="875"/>
                  <a:pt x="1017" y="871"/>
                  <a:pt x="1048" y="864"/>
                </a:cubicBezTo>
                <a:cubicBezTo>
                  <a:pt x="1162" y="837"/>
                  <a:pt x="1207" y="687"/>
                  <a:pt x="1127" y="608"/>
                </a:cubicBezTo>
                <a:cubicBezTo>
                  <a:pt x="1030" y="519"/>
                  <a:pt x="951" y="413"/>
                  <a:pt x="853" y="334"/>
                </a:cubicBezTo>
                <a:cubicBezTo>
                  <a:pt x="756" y="255"/>
                  <a:pt x="624" y="175"/>
                  <a:pt x="544" y="87"/>
                </a:cubicBezTo>
                <a:cubicBezTo>
                  <a:pt x="496" y="26"/>
                  <a:pt x="437" y="0"/>
                  <a:pt x="3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28"/>
          <p:cNvSpPr/>
          <p:nvPr/>
        </p:nvSpPr>
        <p:spPr>
          <a:xfrm rot="-1528266">
            <a:off x="574148" y="447517"/>
            <a:ext cx="150643" cy="92386"/>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28"/>
          <p:cNvSpPr/>
          <p:nvPr/>
        </p:nvSpPr>
        <p:spPr>
          <a:xfrm rot="-1528266">
            <a:off x="777441" y="681870"/>
            <a:ext cx="145752" cy="57279"/>
          </a:xfrm>
          <a:custGeom>
            <a:rect b="b" l="l" r="r" t="t"/>
            <a:pathLst>
              <a:path extrusionOk="0" h="527" w="1341">
                <a:moveTo>
                  <a:pt x="291" y="1"/>
                </a:moveTo>
                <a:cubicBezTo>
                  <a:pt x="79" y="1"/>
                  <a:pt x="1" y="291"/>
                  <a:pt x="219" y="388"/>
                </a:cubicBezTo>
                <a:cubicBezTo>
                  <a:pt x="405" y="476"/>
                  <a:pt x="634" y="503"/>
                  <a:pt x="837" y="512"/>
                </a:cubicBezTo>
                <a:cubicBezTo>
                  <a:pt x="900" y="516"/>
                  <a:pt x="979" y="527"/>
                  <a:pt x="1055" y="527"/>
                </a:cubicBezTo>
                <a:cubicBezTo>
                  <a:pt x="1151" y="527"/>
                  <a:pt x="1243" y="510"/>
                  <a:pt x="1296" y="441"/>
                </a:cubicBezTo>
                <a:cubicBezTo>
                  <a:pt x="1341" y="379"/>
                  <a:pt x="1288" y="291"/>
                  <a:pt x="1226" y="291"/>
                </a:cubicBezTo>
                <a:cubicBezTo>
                  <a:pt x="1155" y="282"/>
                  <a:pt x="1093" y="238"/>
                  <a:pt x="1032" y="220"/>
                </a:cubicBezTo>
                <a:cubicBezTo>
                  <a:pt x="961" y="194"/>
                  <a:pt x="890" y="185"/>
                  <a:pt x="811" y="167"/>
                </a:cubicBezTo>
                <a:cubicBezTo>
                  <a:pt x="652" y="132"/>
                  <a:pt x="511" y="44"/>
                  <a:pt x="352" y="8"/>
                </a:cubicBezTo>
                <a:cubicBezTo>
                  <a:pt x="330" y="3"/>
                  <a:pt x="310" y="1"/>
                  <a:pt x="29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28"/>
          <p:cNvSpPr/>
          <p:nvPr/>
        </p:nvSpPr>
        <p:spPr>
          <a:xfrm rot="-1528266">
            <a:off x="243563" y="110886"/>
            <a:ext cx="111950" cy="72822"/>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28"/>
          <p:cNvSpPr/>
          <p:nvPr/>
        </p:nvSpPr>
        <p:spPr>
          <a:xfrm rot="-1528266">
            <a:off x="-229225" y="-7304"/>
            <a:ext cx="121080" cy="10336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28"/>
          <p:cNvSpPr/>
          <p:nvPr/>
        </p:nvSpPr>
        <p:spPr>
          <a:xfrm rot="-1528266">
            <a:off x="-251053" y="272868"/>
            <a:ext cx="120102" cy="103146"/>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28"/>
          <p:cNvSpPr/>
          <p:nvPr/>
        </p:nvSpPr>
        <p:spPr>
          <a:xfrm rot="-1528266">
            <a:off x="-474287" y="96210"/>
            <a:ext cx="121080" cy="103798"/>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28"/>
          <p:cNvSpPr/>
          <p:nvPr/>
        </p:nvSpPr>
        <p:spPr>
          <a:xfrm rot="-1528266">
            <a:off x="1370949" y="432494"/>
            <a:ext cx="122058" cy="73039"/>
          </a:xfrm>
          <a:custGeom>
            <a:rect b="b" l="l" r="r" t="t"/>
            <a:pathLst>
              <a:path extrusionOk="0" h="672" w="1123">
                <a:moveTo>
                  <a:pt x="158" y="0"/>
                </a:moveTo>
                <a:cubicBezTo>
                  <a:pt x="68" y="0"/>
                  <a:pt x="0" y="107"/>
                  <a:pt x="63" y="200"/>
                </a:cubicBezTo>
                <a:cubicBezTo>
                  <a:pt x="169" y="351"/>
                  <a:pt x="363" y="465"/>
                  <a:pt x="513" y="562"/>
                </a:cubicBezTo>
                <a:cubicBezTo>
                  <a:pt x="608" y="623"/>
                  <a:pt x="721" y="672"/>
                  <a:pt x="828" y="672"/>
                </a:cubicBezTo>
                <a:cubicBezTo>
                  <a:pt x="909" y="672"/>
                  <a:pt x="987" y="644"/>
                  <a:pt x="1052" y="571"/>
                </a:cubicBezTo>
                <a:cubicBezTo>
                  <a:pt x="1122" y="483"/>
                  <a:pt x="1078" y="359"/>
                  <a:pt x="1007" y="298"/>
                </a:cubicBezTo>
                <a:cubicBezTo>
                  <a:pt x="946" y="236"/>
                  <a:pt x="884" y="245"/>
                  <a:pt x="804" y="227"/>
                </a:cubicBezTo>
                <a:cubicBezTo>
                  <a:pt x="751" y="218"/>
                  <a:pt x="698" y="192"/>
                  <a:pt x="645" y="165"/>
                </a:cubicBezTo>
                <a:cubicBezTo>
                  <a:pt x="575" y="139"/>
                  <a:pt x="513" y="112"/>
                  <a:pt x="451" y="86"/>
                </a:cubicBezTo>
                <a:cubicBezTo>
                  <a:pt x="363" y="50"/>
                  <a:pt x="283" y="33"/>
                  <a:pt x="195" y="6"/>
                </a:cubicBezTo>
                <a:cubicBezTo>
                  <a:pt x="182" y="2"/>
                  <a:pt x="170" y="0"/>
                  <a:pt x="1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4">
    <p:spTree>
      <p:nvGrpSpPr>
        <p:cNvPr id="6836" name="Shape 6836"/>
        <p:cNvGrpSpPr/>
        <p:nvPr/>
      </p:nvGrpSpPr>
      <p:grpSpPr>
        <a:xfrm>
          <a:off x="0" y="0"/>
          <a:ext cx="0" cy="0"/>
          <a:chOff x="0" y="0"/>
          <a:chExt cx="0" cy="0"/>
        </a:xfrm>
      </p:grpSpPr>
      <p:sp>
        <p:nvSpPr>
          <p:cNvPr id="6837" name="Google Shape;6837;p29"/>
          <p:cNvSpPr/>
          <p:nvPr/>
        </p:nvSpPr>
        <p:spPr>
          <a:xfrm>
            <a:off x="-547823" y="3879305"/>
            <a:ext cx="2047797" cy="1591484"/>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29"/>
          <p:cNvSpPr/>
          <p:nvPr/>
        </p:nvSpPr>
        <p:spPr>
          <a:xfrm>
            <a:off x="-630305" y="3756662"/>
            <a:ext cx="2172312" cy="1780918"/>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39" name="Google Shape;6839;p29"/>
          <p:cNvGrpSpPr/>
          <p:nvPr/>
        </p:nvGrpSpPr>
        <p:grpSpPr>
          <a:xfrm>
            <a:off x="216225" y="3879300"/>
            <a:ext cx="395315" cy="324950"/>
            <a:chOff x="3091912" y="3127665"/>
            <a:chExt cx="68656" cy="56435"/>
          </a:xfrm>
        </p:grpSpPr>
        <p:sp>
          <p:nvSpPr>
            <p:cNvPr id="6840" name="Google Shape;6840;p29"/>
            <p:cNvSpPr/>
            <p:nvPr/>
          </p:nvSpPr>
          <p:spPr>
            <a:xfrm>
              <a:off x="3093733"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29"/>
            <p:cNvSpPr/>
            <p:nvPr/>
          </p:nvSpPr>
          <p:spPr>
            <a:xfrm>
              <a:off x="3093733"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29"/>
            <p:cNvSpPr/>
            <p:nvPr/>
          </p:nvSpPr>
          <p:spPr>
            <a:xfrm>
              <a:off x="3125798" y="3138817"/>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29"/>
            <p:cNvSpPr/>
            <p:nvPr/>
          </p:nvSpPr>
          <p:spPr>
            <a:xfrm>
              <a:off x="3129078" y="3138259"/>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29"/>
            <p:cNvSpPr/>
            <p:nvPr/>
          </p:nvSpPr>
          <p:spPr>
            <a:xfrm>
              <a:off x="3130111" y="3138356"/>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29"/>
            <p:cNvSpPr/>
            <p:nvPr/>
          </p:nvSpPr>
          <p:spPr>
            <a:xfrm>
              <a:off x="3132732" y="3140253"/>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29"/>
            <p:cNvSpPr/>
            <p:nvPr/>
          </p:nvSpPr>
          <p:spPr>
            <a:xfrm>
              <a:off x="3132616" y="3140253"/>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29"/>
            <p:cNvSpPr/>
            <p:nvPr/>
          </p:nvSpPr>
          <p:spPr>
            <a:xfrm>
              <a:off x="3133649" y="3140629"/>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29"/>
            <p:cNvSpPr/>
            <p:nvPr/>
          </p:nvSpPr>
          <p:spPr>
            <a:xfrm>
              <a:off x="3134437" y="3140436"/>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29"/>
            <p:cNvSpPr/>
            <p:nvPr/>
          </p:nvSpPr>
          <p:spPr>
            <a:xfrm>
              <a:off x="3133869" y="3140286"/>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29"/>
            <p:cNvSpPr/>
            <p:nvPr/>
          </p:nvSpPr>
          <p:spPr>
            <a:xfrm>
              <a:off x="3133081" y="3139857"/>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29"/>
            <p:cNvSpPr/>
            <p:nvPr/>
          </p:nvSpPr>
          <p:spPr>
            <a:xfrm>
              <a:off x="3131815" y="3138259"/>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29"/>
            <p:cNvSpPr/>
            <p:nvPr/>
          </p:nvSpPr>
          <p:spPr>
            <a:xfrm>
              <a:off x="3135806" y="3141390"/>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29"/>
            <p:cNvSpPr/>
            <p:nvPr/>
          </p:nvSpPr>
          <p:spPr>
            <a:xfrm>
              <a:off x="3136154" y="3141272"/>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29"/>
            <p:cNvSpPr/>
            <p:nvPr/>
          </p:nvSpPr>
          <p:spPr>
            <a:xfrm>
              <a:off x="3134101" y="3139964"/>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29"/>
            <p:cNvSpPr/>
            <p:nvPr/>
          </p:nvSpPr>
          <p:spPr>
            <a:xfrm>
              <a:off x="3137058" y="3142613"/>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29"/>
            <p:cNvSpPr/>
            <p:nvPr/>
          </p:nvSpPr>
          <p:spPr>
            <a:xfrm>
              <a:off x="3137975" y="3143095"/>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29"/>
            <p:cNvSpPr/>
            <p:nvPr/>
          </p:nvSpPr>
          <p:spPr>
            <a:xfrm>
              <a:off x="3138776" y="3143663"/>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29"/>
            <p:cNvSpPr/>
            <p:nvPr/>
          </p:nvSpPr>
          <p:spPr>
            <a:xfrm>
              <a:off x="3137175" y="3141765"/>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29"/>
            <p:cNvSpPr/>
            <p:nvPr/>
          </p:nvSpPr>
          <p:spPr>
            <a:xfrm>
              <a:off x="3137407" y="3141862"/>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29"/>
            <p:cNvSpPr/>
            <p:nvPr/>
          </p:nvSpPr>
          <p:spPr>
            <a:xfrm>
              <a:off x="3137175" y="3141765"/>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29"/>
            <p:cNvSpPr/>
            <p:nvPr/>
          </p:nvSpPr>
          <p:spPr>
            <a:xfrm>
              <a:off x="3135922" y="3140253"/>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29"/>
            <p:cNvSpPr/>
            <p:nvPr/>
          </p:nvSpPr>
          <p:spPr>
            <a:xfrm>
              <a:off x="3136723" y="3141101"/>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29"/>
            <p:cNvSpPr/>
            <p:nvPr/>
          </p:nvSpPr>
          <p:spPr>
            <a:xfrm>
              <a:off x="3137291" y="3141390"/>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29"/>
            <p:cNvSpPr/>
            <p:nvPr/>
          </p:nvSpPr>
          <p:spPr>
            <a:xfrm>
              <a:off x="3138660" y="3142709"/>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29"/>
            <p:cNvSpPr/>
            <p:nvPr/>
          </p:nvSpPr>
          <p:spPr>
            <a:xfrm>
              <a:off x="3138208" y="3142430"/>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29"/>
            <p:cNvSpPr/>
            <p:nvPr/>
          </p:nvSpPr>
          <p:spPr>
            <a:xfrm>
              <a:off x="3141165" y="3144704"/>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29"/>
            <p:cNvSpPr/>
            <p:nvPr/>
          </p:nvSpPr>
          <p:spPr>
            <a:xfrm>
              <a:off x="3138660" y="3142527"/>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29"/>
            <p:cNvSpPr/>
            <p:nvPr/>
          </p:nvSpPr>
          <p:spPr>
            <a:xfrm>
              <a:off x="3139796" y="3143663"/>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29"/>
            <p:cNvSpPr/>
            <p:nvPr/>
          </p:nvSpPr>
          <p:spPr>
            <a:xfrm>
              <a:off x="3138208" y="3142527"/>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29"/>
            <p:cNvSpPr/>
            <p:nvPr/>
          </p:nvSpPr>
          <p:spPr>
            <a:xfrm>
              <a:off x="3138208" y="3142430"/>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29"/>
            <p:cNvSpPr/>
            <p:nvPr/>
          </p:nvSpPr>
          <p:spPr>
            <a:xfrm>
              <a:off x="3141281" y="3143438"/>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29"/>
            <p:cNvSpPr/>
            <p:nvPr/>
          </p:nvSpPr>
          <p:spPr>
            <a:xfrm>
              <a:off x="3140481" y="3144039"/>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29"/>
            <p:cNvSpPr/>
            <p:nvPr/>
          </p:nvSpPr>
          <p:spPr>
            <a:xfrm>
              <a:off x="3139577" y="3142999"/>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29"/>
            <p:cNvSpPr/>
            <p:nvPr/>
          </p:nvSpPr>
          <p:spPr>
            <a:xfrm>
              <a:off x="3137291" y="3139964"/>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29"/>
            <p:cNvSpPr/>
            <p:nvPr/>
          </p:nvSpPr>
          <p:spPr>
            <a:xfrm>
              <a:off x="3136723" y="3139964"/>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29"/>
            <p:cNvSpPr/>
            <p:nvPr/>
          </p:nvSpPr>
          <p:spPr>
            <a:xfrm>
              <a:off x="3139008" y="3141669"/>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29"/>
            <p:cNvSpPr/>
            <p:nvPr/>
          </p:nvSpPr>
          <p:spPr>
            <a:xfrm>
              <a:off x="3140829" y="3144886"/>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29"/>
            <p:cNvSpPr/>
            <p:nvPr/>
          </p:nvSpPr>
          <p:spPr>
            <a:xfrm>
              <a:off x="3141514" y="3145551"/>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29"/>
            <p:cNvSpPr/>
            <p:nvPr/>
          </p:nvSpPr>
          <p:spPr>
            <a:xfrm>
              <a:off x="3113465" y="3172444"/>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29"/>
            <p:cNvSpPr/>
            <p:nvPr/>
          </p:nvSpPr>
          <p:spPr>
            <a:xfrm>
              <a:off x="3115286" y="3173109"/>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29"/>
            <p:cNvSpPr/>
            <p:nvPr/>
          </p:nvSpPr>
          <p:spPr>
            <a:xfrm>
              <a:off x="3141733" y="3164016"/>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29"/>
            <p:cNvSpPr/>
            <p:nvPr/>
          </p:nvSpPr>
          <p:spPr>
            <a:xfrm>
              <a:off x="3130227" y="3173012"/>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29"/>
            <p:cNvSpPr/>
            <p:nvPr/>
          </p:nvSpPr>
          <p:spPr>
            <a:xfrm>
              <a:off x="3129762" y="3174428"/>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29"/>
            <p:cNvSpPr/>
            <p:nvPr/>
          </p:nvSpPr>
          <p:spPr>
            <a:xfrm>
              <a:off x="3105368" y="3166761"/>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29"/>
            <p:cNvSpPr/>
            <p:nvPr/>
          </p:nvSpPr>
          <p:spPr>
            <a:xfrm>
              <a:off x="3145504" y="3153035"/>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29"/>
            <p:cNvSpPr/>
            <p:nvPr/>
          </p:nvSpPr>
          <p:spPr>
            <a:xfrm>
              <a:off x="3115854" y="3169978"/>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29"/>
            <p:cNvSpPr/>
            <p:nvPr/>
          </p:nvSpPr>
          <p:spPr>
            <a:xfrm>
              <a:off x="3145272" y="3153604"/>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29"/>
            <p:cNvSpPr/>
            <p:nvPr/>
          </p:nvSpPr>
          <p:spPr>
            <a:xfrm>
              <a:off x="3112432" y="3138763"/>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29"/>
            <p:cNvSpPr/>
            <p:nvPr/>
          </p:nvSpPr>
          <p:spPr>
            <a:xfrm>
              <a:off x="3122815" y="3138645"/>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29"/>
            <p:cNvSpPr/>
            <p:nvPr/>
          </p:nvSpPr>
          <p:spPr>
            <a:xfrm>
              <a:off x="3143567" y="3148199"/>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29"/>
            <p:cNvSpPr/>
            <p:nvPr/>
          </p:nvSpPr>
          <p:spPr>
            <a:xfrm>
              <a:off x="3144471" y="3146977"/>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29"/>
            <p:cNvSpPr/>
            <p:nvPr/>
          </p:nvSpPr>
          <p:spPr>
            <a:xfrm>
              <a:off x="3147893" y="3155963"/>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29"/>
            <p:cNvSpPr/>
            <p:nvPr/>
          </p:nvSpPr>
          <p:spPr>
            <a:xfrm>
              <a:off x="3143683" y="3148017"/>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29"/>
            <p:cNvSpPr/>
            <p:nvPr/>
          </p:nvSpPr>
          <p:spPr>
            <a:xfrm>
              <a:off x="3143335" y="3148017"/>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29"/>
            <p:cNvSpPr/>
            <p:nvPr/>
          </p:nvSpPr>
          <p:spPr>
            <a:xfrm>
              <a:off x="3143567" y="3148296"/>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29"/>
            <p:cNvSpPr/>
            <p:nvPr/>
          </p:nvSpPr>
          <p:spPr>
            <a:xfrm>
              <a:off x="3102966" y="3152660"/>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29"/>
            <p:cNvSpPr/>
            <p:nvPr/>
          </p:nvSpPr>
          <p:spPr>
            <a:xfrm>
              <a:off x="3141966" y="316969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29"/>
            <p:cNvSpPr/>
            <p:nvPr/>
          </p:nvSpPr>
          <p:spPr>
            <a:xfrm>
              <a:off x="3141049" y="3169227"/>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29"/>
            <p:cNvSpPr/>
            <p:nvPr/>
          </p:nvSpPr>
          <p:spPr>
            <a:xfrm>
              <a:off x="3101378" y="3136179"/>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29"/>
            <p:cNvSpPr/>
            <p:nvPr/>
          </p:nvSpPr>
          <p:spPr>
            <a:xfrm>
              <a:off x="3130111" y="3174246"/>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29"/>
            <p:cNvSpPr/>
            <p:nvPr/>
          </p:nvSpPr>
          <p:spPr>
            <a:xfrm>
              <a:off x="3105820" y="3166761"/>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29"/>
            <p:cNvSpPr/>
            <p:nvPr/>
          </p:nvSpPr>
          <p:spPr>
            <a:xfrm>
              <a:off x="3148810" y="3158708"/>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29"/>
            <p:cNvSpPr/>
            <p:nvPr/>
          </p:nvSpPr>
          <p:spPr>
            <a:xfrm>
              <a:off x="3142418" y="3146784"/>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29"/>
            <p:cNvSpPr/>
            <p:nvPr/>
          </p:nvSpPr>
          <p:spPr>
            <a:xfrm>
              <a:off x="3141733" y="3142902"/>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29"/>
            <p:cNvSpPr/>
            <p:nvPr/>
          </p:nvSpPr>
          <p:spPr>
            <a:xfrm>
              <a:off x="3142766" y="3145454"/>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29"/>
            <p:cNvSpPr/>
            <p:nvPr/>
          </p:nvSpPr>
          <p:spPr>
            <a:xfrm>
              <a:off x="3142792" y="3145175"/>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29"/>
            <p:cNvSpPr/>
            <p:nvPr/>
          </p:nvSpPr>
          <p:spPr>
            <a:xfrm>
              <a:off x="3143490" y="3148650"/>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29"/>
            <p:cNvSpPr/>
            <p:nvPr/>
          </p:nvSpPr>
          <p:spPr>
            <a:xfrm>
              <a:off x="3143903" y="3145272"/>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29"/>
            <p:cNvSpPr/>
            <p:nvPr/>
          </p:nvSpPr>
          <p:spPr>
            <a:xfrm>
              <a:off x="3144936" y="3146880"/>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29"/>
            <p:cNvSpPr/>
            <p:nvPr/>
          </p:nvSpPr>
          <p:spPr>
            <a:xfrm>
              <a:off x="3144587" y="3146591"/>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29"/>
            <p:cNvSpPr/>
            <p:nvPr/>
          </p:nvSpPr>
          <p:spPr>
            <a:xfrm>
              <a:off x="3144703" y="3145744"/>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29"/>
            <p:cNvSpPr/>
            <p:nvPr/>
          </p:nvSpPr>
          <p:spPr>
            <a:xfrm>
              <a:off x="3147093" y="3151867"/>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29"/>
            <p:cNvSpPr/>
            <p:nvPr/>
          </p:nvSpPr>
          <p:spPr>
            <a:xfrm>
              <a:off x="3147441" y="3150194"/>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29"/>
            <p:cNvSpPr/>
            <p:nvPr/>
          </p:nvSpPr>
          <p:spPr>
            <a:xfrm>
              <a:off x="3148242" y="3151405"/>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29"/>
            <p:cNvSpPr/>
            <p:nvPr/>
          </p:nvSpPr>
          <p:spPr>
            <a:xfrm>
              <a:off x="3146757" y="3159094"/>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29"/>
            <p:cNvSpPr/>
            <p:nvPr/>
          </p:nvSpPr>
          <p:spPr>
            <a:xfrm>
              <a:off x="3145504" y="3165538"/>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29"/>
            <p:cNvSpPr/>
            <p:nvPr/>
          </p:nvSpPr>
          <p:spPr>
            <a:xfrm>
              <a:off x="3145840" y="3165528"/>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29"/>
            <p:cNvSpPr/>
            <p:nvPr/>
          </p:nvSpPr>
          <p:spPr>
            <a:xfrm>
              <a:off x="3124752" y="3138731"/>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29"/>
            <p:cNvSpPr/>
            <p:nvPr/>
          </p:nvSpPr>
          <p:spPr>
            <a:xfrm>
              <a:off x="3125552" y="3138259"/>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29"/>
            <p:cNvSpPr/>
            <p:nvPr/>
          </p:nvSpPr>
          <p:spPr>
            <a:xfrm>
              <a:off x="3118708" y="3174900"/>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29"/>
            <p:cNvSpPr/>
            <p:nvPr/>
          </p:nvSpPr>
          <p:spPr>
            <a:xfrm>
              <a:off x="3112897" y="3172155"/>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29"/>
            <p:cNvSpPr/>
            <p:nvPr/>
          </p:nvSpPr>
          <p:spPr>
            <a:xfrm>
              <a:off x="3107873" y="3169753"/>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29"/>
            <p:cNvSpPr/>
            <p:nvPr/>
          </p:nvSpPr>
          <p:spPr>
            <a:xfrm>
              <a:off x="3125772" y="3183693"/>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29"/>
            <p:cNvSpPr/>
            <p:nvPr/>
          </p:nvSpPr>
          <p:spPr>
            <a:xfrm>
              <a:off x="3131131" y="3182384"/>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29"/>
            <p:cNvSpPr/>
            <p:nvPr/>
          </p:nvSpPr>
          <p:spPr>
            <a:xfrm>
              <a:off x="3132849" y="3181709"/>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29"/>
            <p:cNvSpPr/>
            <p:nvPr/>
          </p:nvSpPr>
          <p:spPr>
            <a:xfrm>
              <a:off x="3138092" y="3181902"/>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29"/>
            <p:cNvSpPr/>
            <p:nvPr/>
          </p:nvSpPr>
          <p:spPr>
            <a:xfrm>
              <a:off x="3138014" y="3182191"/>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29"/>
            <p:cNvSpPr/>
            <p:nvPr/>
          </p:nvSpPr>
          <p:spPr>
            <a:xfrm>
              <a:off x="3139912" y="3181344"/>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29"/>
            <p:cNvSpPr/>
            <p:nvPr/>
          </p:nvSpPr>
          <p:spPr>
            <a:xfrm>
              <a:off x="3140481" y="3180776"/>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29"/>
            <p:cNvSpPr/>
            <p:nvPr/>
          </p:nvSpPr>
          <p:spPr>
            <a:xfrm>
              <a:off x="3139912" y="3180883"/>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29"/>
            <p:cNvSpPr/>
            <p:nvPr/>
          </p:nvSpPr>
          <p:spPr>
            <a:xfrm>
              <a:off x="3138259" y="3181151"/>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29"/>
            <p:cNvSpPr/>
            <p:nvPr/>
          </p:nvSpPr>
          <p:spPr>
            <a:xfrm>
              <a:off x="3135005" y="3181248"/>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29"/>
            <p:cNvSpPr/>
            <p:nvPr/>
          </p:nvSpPr>
          <p:spPr>
            <a:xfrm>
              <a:off x="3143451" y="3179639"/>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29"/>
            <p:cNvSpPr/>
            <p:nvPr/>
          </p:nvSpPr>
          <p:spPr>
            <a:xfrm>
              <a:off x="3143683" y="3179167"/>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29"/>
            <p:cNvSpPr/>
            <p:nvPr/>
          </p:nvSpPr>
          <p:spPr>
            <a:xfrm>
              <a:off x="3139693" y="3180111"/>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29"/>
            <p:cNvSpPr/>
            <p:nvPr/>
          </p:nvSpPr>
          <p:spPr>
            <a:xfrm>
              <a:off x="3146524" y="3178213"/>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29"/>
            <p:cNvSpPr/>
            <p:nvPr/>
          </p:nvSpPr>
          <p:spPr>
            <a:xfrm>
              <a:off x="3148190" y="3176701"/>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29"/>
            <p:cNvSpPr/>
            <p:nvPr/>
          </p:nvSpPr>
          <p:spPr>
            <a:xfrm>
              <a:off x="3149378" y="3176133"/>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29"/>
            <p:cNvSpPr/>
            <p:nvPr/>
          </p:nvSpPr>
          <p:spPr>
            <a:xfrm>
              <a:off x="3145388" y="3178406"/>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29"/>
            <p:cNvSpPr/>
            <p:nvPr/>
          </p:nvSpPr>
          <p:spPr>
            <a:xfrm>
              <a:off x="3145620" y="3178127"/>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29"/>
            <p:cNvSpPr/>
            <p:nvPr/>
          </p:nvSpPr>
          <p:spPr>
            <a:xfrm>
              <a:off x="3145388" y="3178599"/>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29"/>
            <p:cNvSpPr/>
            <p:nvPr/>
          </p:nvSpPr>
          <p:spPr>
            <a:xfrm>
              <a:off x="3142418" y="3178964"/>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29"/>
            <p:cNvSpPr/>
            <p:nvPr/>
          </p:nvSpPr>
          <p:spPr>
            <a:xfrm>
              <a:off x="3144135" y="3178503"/>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29"/>
            <p:cNvSpPr/>
            <p:nvPr/>
          </p:nvSpPr>
          <p:spPr>
            <a:xfrm>
              <a:off x="3144820" y="3178213"/>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29"/>
            <p:cNvSpPr/>
            <p:nvPr/>
          </p:nvSpPr>
          <p:spPr>
            <a:xfrm>
              <a:off x="3148126" y="3175940"/>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29"/>
            <p:cNvSpPr/>
            <p:nvPr/>
          </p:nvSpPr>
          <p:spPr>
            <a:xfrm>
              <a:off x="3147093" y="317755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29"/>
            <p:cNvSpPr/>
            <p:nvPr/>
          </p:nvSpPr>
          <p:spPr>
            <a:xfrm>
              <a:off x="3152000" y="3173484"/>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29"/>
            <p:cNvSpPr/>
            <p:nvPr/>
          </p:nvSpPr>
          <p:spPr>
            <a:xfrm>
              <a:off x="3147557" y="3176626"/>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29"/>
            <p:cNvSpPr/>
            <p:nvPr/>
          </p:nvSpPr>
          <p:spPr>
            <a:xfrm>
              <a:off x="3149946" y="3175372"/>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29"/>
            <p:cNvSpPr/>
            <p:nvPr/>
          </p:nvSpPr>
          <p:spPr>
            <a:xfrm>
              <a:off x="3147325" y="3177559"/>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29"/>
            <p:cNvSpPr/>
            <p:nvPr/>
          </p:nvSpPr>
          <p:spPr>
            <a:xfrm>
              <a:off x="3147209" y="3177173"/>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29"/>
            <p:cNvSpPr/>
            <p:nvPr/>
          </p:nvSpPr>
          <p:spPr>
            <a:xfrm>
              <a:off x="3149972" y="3171018"/>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29"/>
            <p:cNvSpPr/>
            <p:nvPr/>
          </p:nvSpPr>
          <p:spPr>
            <a:xfrm>
              <a:off x="3150747" y="3173484"/>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29"/>
            <p:cNvSpPr/>
            <p:nvPr/>
          </p:nvSpPr>
          <p:spPr>
            <a:xfrm>
              <a:off x="3148926" y="3174610"/>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29"/>
            <p:cNvSpPr/>
            <p:nvPr/>
          </p:nvSpPr>
          <p:spPr>
            <a:xfrm>
              <a:off x="3142766" y="3178084"/>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29"/>
            <p:cNvSpPr/>
            <p:nvPr/>
          </p:nvSpPr>
          <p:spPr>
            <a:xfrm>
              <a:off x="3142508" y="3178031"/>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29"/>
            <p:cNvSpPr/>
            <p:nvPr/>
          </p:nvSpPr>
          <p:spPr>
            <a:xfrm>
              <a:off x="3146305" y="3176036"/>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29"/>
            <p:cNvSpPr/>
            <p:nvPr/>
          </p:nvSpPr>
          <p:spPr>
            <a:xfrm>
              <a:off x="3152348" y="3173012"/>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29"/>
            <p:cNvSpPr/>
            <p:nvPr/>
          </p:nvSpPr>
          <p:spPr>
            <a:xfrm>
              <a:off x="3153252" y="3172155"/>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29"/>
            <p:cNvSpPr/>
            <p:nvPr/>
          </p:nvSpPr>
          <p:spPr>
            <a:xfrm>
              <a:off x="3110262" y="3133809"/>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29"/>
            <p:cNvSpPr/>
            <p:nvPr/>
          </p:nvSpPr>
          <p:spPr>
            <a:xfrm>
              <a:off x="3112548" y="3132769"/>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29"/>
            <p:cNvSpPr/>
            <p:nvPr/>
          </p:nvSpPr>
          <p:spPr>
            <a:xfrm>
              <a:off x="3154505" y="3139428"/>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29"/>
            <p:cNvSpPr/>
            <p:nvPr/>
          </p:nvSpPr>
          <p:spPr>
            <a:xfrm>
              <a:off x="3132164" y="3129177"/>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29"/>
            <p:cNvSpPr/>
            <p:nvPr/>
          </p:nvSpPr>
          <p:spPr>
            <a:xfrm>
              <a:off x="3130911" y="3130217"/>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29"/>
            <p:cNvSpPr/>
            <p:nvPr/>
          </p:nvSpPr>
          <p:spPr>
            <a:xfrm>
              <a:off x="3101378" y="3141390"/>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29"/>
            <p:cNvSpPr/>
            <p:nvPr/>
          </p:nvSpPr>
          <p:spPr>
            <a:xfrm>
              <a:off x="3159296" y="3158429"/>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29"/>
            <p:cNvSpPr/>
            <p:nvPr/>
          </p:nvSpPr>
          <p:spPr>
            <a:xfrm>
              <a:off x="3109242" y="3130592"/>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29"/>
            <p:cNvSpPr/>
            <p:nvPr/>
          </p:nvSpPr>
          <p:spPr>
            <a:xfrm>
              <a:off x="3159981" y="3157292"/>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29"/>
            <p:cNvSpPr/>
            <p:nvPr/>
          </p:nvSpPr>
          <p:spPr>
            <a:xfrm>
              <a:off x="3109126" y="3176036"/>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29"/>
            <p:cNvSpPr/>
            <p:nvPr/>
          </p:nvSpPr>
          <p:spPr>
            <a:xfrm>
              <a:off x="3120761" y="3183049"/>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29"/>
            <p:cNvSpPr/>
            <p:nvPr/>
          </p:nvSpPr>
          <p:spPr>
            <a:xfrm>
              <a:off x="3156855" y="3167608"/>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29"/>
            <p:cNvSpPr/>
            <p:nvPr/>
          </p:nvSpPr>
          <p:spPr>
            <a:xfrm>
              <a:off x="3154737" y="3168176"/>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29"/>
            <p:cNvSpPr/>
            <p:nvPr/>
          </p:nvSpPr>
          <p:spPr>
            <a:xfrm>
              <a:off x="3157811" y="3154451"/>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29"/>
            <p:cNvSpPr/>
            <p:nvPr/>
          </p:nvSpPr>
          <p:spPr>
            <a:xfrm>
              <a:off x="3156442" y="3167705"/>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29"/>
            <p:cNvSpPr/>
            <p:nvPr/>
          </p:nvSpPr>
          <p:spPr>
            <a:xfrm>
              <a:off x="3156558" y="3167994"/>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29"/>
            <p:cNvSpPr/>
            <p:nvPr/>
          </p:nvSpPr>
          <p:spPr>
            <a:xfrm>
              <a:off x="3156791" y="3167233"/>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29"/>
            <p:cNvSpPr/>
            <p:nvPr/>
          </p:nvSpPr>
          <p:spPr>
            <a:xfrm>
              <a:off x="3095101" y="3158708"/>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29"/>
            <p:cNvSpPr/>
            <p:nvPr/>
          </p:nvSpPr>
          <p:spPr>
            <a:xfrm>
              <a:off x="3146524" y="3136844"/>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29"/>
            <p:cNvSpPr/>
            <p:nvPr/>
          </p:nvSpPr>
          <p:spPr>
            <a:xfrm>
              <a:off x="3145504" y="3135986"/>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29"/>
            <p:cNvSpPr/>
            <p:nvPr/>
          </p:nvSpPr>
          <p:spPr>
            <a:xfrm>
              <a:off x="3091912" y="3127665"/>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29"/>
            <p:cNvSpPr/>
            <p:nvPr/>
          </p:nvSpPr>
          <p:spPr>
            <a:xfrm>
              <a:off x="3131480" y="3130120"/>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29"/>
            <p:cNvSpPr/>
            <p:nvPr/>
          </p:nvSpPr>
          <p:spPr>
            <a:xfrm>
              <a:off x="3101261" y="3141294"/>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29"/>
            <p:cNvSpPr/>
            <p:nvPr/>
          </p:nvSpPr>
          <p:spPr>
            <a:xfrm>
              <a:off x="3155874" y="3150569"/>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29"/>
            <p:cNvSpPr/>
            <p:nvPr/>
          </p:nvSpPr>
          <p:spPr>
            <a:xfrm>
              <a:off x="3155086" y="3169796"/>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29"/>
            <p:cNvSpPr/>
            <p:nvPr/>
          </p:nvSpPr>
          <p:spPr>
            <a:xfrm>
              <a:off x="3149146" y="3173323"/>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29"/>
            <p:cNvSpPr/>
            <p:nvPr/>
          </p:nvSpPr>
          <p:spPr>
            <a:xfrm>
              <a:off x="3153033" y="3170246"/>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29"/>
            <p:cNvSpPr/>
            <p:nvPr/>
          </p:nvSpPr>
          <p:spPr>
            <a:xfrm>
              <a:off x="3152684" y="3171018"/>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29"/>
            <p:cNvSpPr/>
            <p:nvPr/>
          </p:nvSpPr>
          <p:spPr>
            <a:xfrm>
              <a:off x="3156907" y="3166289"/>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29"/>
            <p:cNvSpPr/>
            <p:nvPr/>
          </p:nvSpPr>
          <p:spPr>
            <a:xfrm>
              <a:off x="3152568" y="3169796"/>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29"/>
            <p:cNvSpPr/>
            <p:nvPr/>
          </p:nvSpPr>
          <p:spPr>
            <a:xfrm>
              <a:off x="3154402" y="3167329"/>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29"/>
            <p:cNvSpPr/>
            <p:nvPr/>
          </p:nvSpPr>
          <p:spPr>
            <a:xfrm>
              <a:off x="3154169" y="3168091"/>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29"/>
            <p:cNvSpPr/>
            <p:nvPr/>
          </p:nvSpPr>
          <p:spPr>
            <a:xfrm>
              <a:off x="3153033" y="3168745"/>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29"/>
            <p:cNvSpPr/>
            <p:nvPr/>
          </p:nvSpPr>
          <p:spPr>
            <a:xfrm>
              <a:off x="3157591" y="3159727"/>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29"/>
            <p:cNvSpPr/>
            <p:nvPr/>
          </p:nvSpPr>
          <p:spPr>
            <a:xfrm>
              <a:off x="3155874" y="3162021"/>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29"/>
            <p:cNvSpPr/>
            <p:nvPr/>
          </p:nvSpPr>
          <p:spPr>
            <a:xfrm>
              <a:off x="3156106" y="3159834"/>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29"/>
            <p:cNvSpPr/>
            <p:nvPr/>
          </p:nvSpPr>
          <p:spPr>
            <a:xfrm>
              <a:off x="3157023" y="3149722"/>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29"/>
            <p:cNvSpPr/>
            <p:nvPr/>
          </p:nvSpPr>
          <p:spPr>
            <a:xfrm>
              <a:off x="3150863" y="3141562"/>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29"/>
            <p:cNvSpPr/>
            <p:nvPr/>
          </p:nvSpPr>
          <p:spPr>
            <a:xfrm>
              <a:off x="3151767" y="3141958"/>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29"/>
            <p:cNvSpPr/>
            <p:nvPr/>
          </p:nvSpPr>
          <p:spPr>
            <a:xfrm>
              <a:off x="3123951" y="3183618"/>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29"/>
            <p:cNvSpPr/>
            <p:nvPr/>
          </p:nvSpPr>
          <p:spPr>
            <a:xfrm>
              <a:off x="3125320" y="3183146"/>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29"/>
            <p:cNvSpPr/>
            <p:nvPr/>
          </p:nvSpPr>
          <p:spPr>
            <a:xfrm>
              <a:off x="3117339" y="3131847"/>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29"/>
            <p:cNvSpPr/>
            <p:nvPr/>
          </p:nvSpPr>
          <p:spPr>
            <a:xfrm>
              <a:off x="3109810" y="3134281"/>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29"/>
            <p:cNvSpPr/>
            <p:nvPr/>
          </p:nvSpPr>
          <p:spPr>
            <a:xfrm>
              <a:off x="3104722" y="3137980"/>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04" name="Google Shape;7004;p29"/>
          <p:cNvSpPr/>
          <p:nvPr/>
        </p:nvSpPr>
        <p:spPr>
          <a:xfrm>
            <a:off x="1238991" y="4326764"/>
            <a:ext cx="1439" cy="3887"/>
          </a:xfrm>
          <a:custGeom>
            <a:rect b="b" l="l" r="r" t="t"/>
            <a:pathLst>
              <a:path extrusionOk="0" h="27" w="10">
                <a:moveTo>
                  <a:pt x="9" y="0"/>
                </a:moveTo>
                <a:cubicBezTo>
                  <a:pt x="1" y="18"/>
                  <a:pt x="1" y="18"/>
                  <a:pt x="9" y="27"/>
                </a:cubicBezTo>
                <a:cubicBezTo>
                  <a:pt x="9" y="18"/>
                  <a:pt x="9" y="9"/>
                  <a:pt x="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5" name="Google Shape;7005;p29"/>
          <p:cNvGrpSpPr/>
          <p:nvPr/>
        </p:nvGrpSpPr>
        <p:grpSpPr>
          <a:xfrm>
            <a:off x="459150" y="4330650"/>
            <a:ext cx="395315" cy="324950"/>
            <a:chOff x="3065444" y="3127665"/>
            <a:chExt cx="68656" cy="56435"/>
          </a:xfrm>
        </p:grpSpPr>
        <p:sp>
          <p:nvSpPr>
            <p:cNvPr id="7006" name="Google Shape;7006;p29"/>
            <p:cNvSpPr/>
            <p:nvPr/>
          </p:nvSpPr>
          <p:spPr>
            <a:xfrm>
              <a:off x="3067265"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29"/>
            <p:cNvSpPr/>
            <p:nvPr/>
          </p:nvSpPr>
          <p:spPr>
            <a:xfrm>
              <a:off x="3067265" y="3128694"/>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29"/>
            <p:cNvSpPr/>
            <p:nvPr/>
          </p:nvSpPr>
          <p:spPr>
            <a:xfrm>
              <a:off x="3099330" y="3138817"/>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29"/>
            <p:cNvSpPr/>
            <p:nvPr/>
          </p:nvSpPr>
          <p:spPr>
            <a:xfrm>
              <a:off x="3102610" y="3138259"/>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29"/>
            <p:cNvSpPr/>
            <p:nvPr/>
          </p:nvSpPr>
          <p:spPr>
            <a:xfrm>
              <a:off x="3103643" y="3138356"/>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29"/>
            <p:cNvSpPr/>
            <p:nvPr/>
          </p:nvSpPr>
          <p:spPr>
            <a:xfrm>
              <a:off x="3106264" y="3140253"/>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29"/>
            <p:cNvSpPr/>
            <p:nvPr/>
          </p:nvSpPr>
          <p:spPr>
            <a:xfrm>
              <a:off x="3106148" y="3140253"/>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29"/>
            <p:cNvSpPr/>
            <p:nvPr/>
          </p:nvSpPr>
          <p:spPr>
            <a:xfrm>
              <a:off x="3107181" y="3140629"/>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29"/>
            <p:cNvSpPr/>
            <p:nvPr/>
          </p:nvSpPr>
          <p:spPr>
            <a:xfrm>
              <a:off x="3107969" y="3140436"/>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29"/>
            <p:cNvSpPr/>
            <p:nvPr/>
          </p:nvSpPr>
          <p:spPr>
            <a:xfrm>
              <a:off x="3107401" y="3140286"/>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29"/>
            <p:cNvSpPr/>
            <p:nvPr/>
          </p:nvSpPr>
          <p:spPr>
            <a:xfrm>
              <a:off x="3106613" y="3139857"/>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29"/>
            <p:cNvSpPr/>
            <p:nvPr/>
          </p:nvSpPr>
          <p:spPr>
            <a:xfrm>
              <a:off x="3105347" y="3138259"/>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29"/>
            <p:cNvSpPr/>
            <p:nvPr/>
          </p:nvSpPr>
          <p:spPr>
            <a:xfrm>
              <a:off x="3109338" y="3141390"/>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29"/>
            <p:cNvSpPr/>
            <p:nvPr/>
          </p:nvSpPr>
          <p:spPr>
            <a:xfrm>
              <a:off x="3109687" y="3141272"/>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29"/>
            <p:cNvSpPr/>
            <p:nvPr/>
          </p:nvSpPr>
          <p:spPr>
            <a:xfrm>
              <a:off x="3107633" y="3139964"/>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29"/>
            <p:cNvSpPr/>
            <p:nvPr/>
          </p:nvSpPr>
          <p:spPr>
            <a:xfrm>
              <a:off x="3110590" y="3142613"/>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29"/>
            <p:cNvSpPr/>
            <p:nvPr/>
          </p:nvSpPr>
          <p:spPr>
            <a:xfrm>
              <a:off x="3111507" y="3143095"/>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29"/>
            <p:cNvSpPr/>
            <p:nvPr/>
          </p:nvSpPr>
          <p:spPr>
            <a:xfrm>
              <a:off x="3112308" y="3143663"/>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29"/>
            <p:cNvSpPr/>
            <p:nvPr/>
          </p:nvSpPr>
          <p:spPr>
            <a:xfrm>
              <a:off x="3110707" y="3141765"/>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29"/>
            <p:cNvSpPr/>
            <p:nvPr/>
          </p:nvSpPr>
          <p:spPr>
            <a:xfrm>
              <a:off x="3110939" y="3141862"/>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29"/>
            <p:cNvSpPr/>
            <p:nvPr/>
          </p:nvSpPr>
          <p:spPr>
            <a:xfrm>
              <a:off x="3110707" y="3141765"/>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29"/>
            <p:cNvSpPr/>
            <p:nvPr/>
          </p:nvSpPr>
          <p:spPr>
            <a:xfrm>
              <a:off x="3109454" y="3140253"/>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29"/>
            <p:cNvSpPr/>
            <p:nvPr/>
          </p:nvSpPr>
          <p:spPr>
            <a:xfrm>
              <a:off x="3110255" y="3141101"/>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29"/>
            <p:cNvSpPr/>
            <p:nvPr/>
          </p:nvSpPr>
          <p:spPr>
            <a:xfrm>
              <a:off x="3110823" y="3141390"/>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29"/>
            <p:cNvSpPr/>
            <p:nvPr/>
          </p:nvSpPr>
          <p:spPr>
            <a:xfrm>
              <a:off x="3112192" y="3142709"/>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29"/>
            <p:cNvSpPr/>
            <p:nvPr/>
          </p:nvSpPr>
          <p:spPr>
            <a:xfrm>
              <a:off x="3111740" y="3142430"/>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29"/>
            <p:cNvSpPr/>
            <p:nvPr/>
          </p:nvSpPr>
          <p:spPr>
            <a:xfrm>
              <a:off x="3114697" y="3144704"/>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29"/>
            <p:cNvSpPr/>
            <p:nvPr/>
          </p:nvSpPr>
          <p:spPr>
            <a:xfrm>
              <a:off x="3112192" y="3142527"/>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29"/>
            <p:cNvSpPr/>
            <p:nvPr/>
          </p:nvSpPr>
          <p:spPr>
            <a:xfrm>
              <a:off x="3113328" y="3143663"/>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29"/>
            <p:cNvSpPr/>
            <p:nvPr/>
          </p:nvSpPr>
          <p:spPr>
            <a:xfrm>
              <a:off x="3111740" y="3142527"/>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29"/>
            <p:cNvSpPr/>
            <p:nvPr/>
          </p:nvSpPr>
          <p:spPr>
            <a:xfrm>
              <a:off x="3111740" y="3142430"/>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29"/>
            <p:cNvSpPr/>
            <p:nvPr/>
          </p:nvSpPr>
          <p:spPr>
            <a:xfrm>
              <a:off x="3114813" y="3143438"/>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29"/>
            <p:cNvSpPr/>
            <p:nvPr/>
          </p:nvSpPr>
          <p:spPr>
            <a:xfrm>
              <a:off x="3114013" y="3144039"/>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29"/>
            <p:cNvSpPr/>
            <p:nvPr/>
          </p:nvSpPr>
          <p:spPr>
            <a:xfrm>
              <a:off x="3113109" y="3142999"/>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29"/>
            <p:cNvSpPr/>
            <p:nvPr/>
          </p:nvSpPr>
          <p:spPr>
            <a:xfrm>
              <a:off x="3110823" y="3139964"/>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29"/>
            <p:cNvSpPr/>
            <p:nvPr/>
          </p:nvSpPr>
          <p:spPr>
            <a:xfrm>
              <a:off x="3110255" y="3139964"/>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29"/>
            <p:cNvSpPr/>
            <p:nvPr/>
          </p:nvSpPr>
          <p:spPr>
            <a:xfrm>
              <a:off x="3112540" y="3141669"/>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29"/>
            <p:cNvSpPr/>
            <p:nvPr/>
          </p:nvSpPr>
          <p:spPr>
            <a:xfrm>
              <a:off x="3114361" y="3144886"/>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29"/>
            <p:cNvSpPr/>
            <p:nvPr/>
          </p:nvSpPr>
          <p:spPr>
            <a:xfrm>
              <a:off x="3115046" y="3145551"/>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29"/>
            <p:cNvSpPr/>
            <p:nvPr/>
          </p:nvSpPr>
          <p:spPr>
            <a:xfrm>
              <a:off x="3086997" y="3172444"/>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29"/>
            <p:cNvSpPr/>
            <p:nvPr/>
          </p:nvSpPr>
          <p:spPr>
            <a:xfrm>
              <a:off x="3088818" y="3173109"/>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29"/>
            <p:cNvSpPr/>
            <p:nvPr/>
          </p:nvSpPr>
          <p:spPr>
            <a:xfrm>
              <a:off x="3115265" y="3164016"/>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29"/>
            <p:cNvSpPr/>
            <p:nvPr/>
          </p:nvSpPr>
          <p:spPr>
            <a:xfrm>
              <a:off x="3103759" y="3173012"/>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29"/>
            <p:cNvSpPr/>
            <p:nvPr/>
          </p:nvSpPr>
          <p:spPr>
            <a:xfrm>
              <a:off x="3103294" y="3174428"/>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29"/>
            <p:cNvSpPr/>
            <p:nvPr/>
          </p:nvSpPr>
          <p:spPr>
            <a:xfrm>
              <a:off x="3078900" y="3166761"/>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29"/>
            <p:cNvSpPr/>
            <p:nvPr/>
          </p:nvSpPr>
          <p:spPr>
            <a:xfrm>
              <a:off x="3119036" y="3153035"/>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29"/>
            <p:cNvSpPr/>
            <p:nvPr/>
          </p:nvSpPr>
          <p:spPr>
            <a:xfrm>
              <a:off x="3089386" y="3169978"/>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29"/>
            <p:cNvSpPr/>
            <p:nvPr/>
          </p:nvSpPr>
          <p:spPr>
            <a:xfrm>
              <a:off x="3118804" y="3153604"/>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29"/>
            <p:cNvSpPr/>
            <p:nvPr/>
          </p:nvSpPr>
          <p:spPr>
            <a:xfrm>
              <a:off x="3085964" y="3138763"/>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29"/>
            <p:cNvSpPr/>
            <p:nvPr/>
          </p:nvSpPr>
          <p:spPr>
            <a:xfrm>
              <a:off x="3096347" y="3138645"/>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29"/>
            <p:cNvSpPr/>
            <p:nvPr/>
          </p:nvSpPr>
          <p:spPr>
            <a:xfrm>
              <a:off x="3117099" y="3148199"/>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29"/>
            <p:cNvSpPr/>
            <p:nvPr/>
          </p:nvSpPr>
          <p:spPr>
            <a:xfrm>
              <a:off x="3118003" y="3146977"/>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29"/>
            <p:cNvSpPr/>
            <p:nvPr/>
          </p:nvSpPr>
          <p:spPr>
            <a:xfrm>
              <a:off x="3121425" y="3155963"/>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29"/>
            <p:cNvSpPr/>
            <p:nvPr/>
          </p:nvSpPr>
          <p:spPr>
            <a:xfrm>
              <a:off x="3117215" y="3148017"/>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29"/>
            <p:cNvSpPr/>
            <p:nvPr/>
          </p:nvSpPr>
          <p:spPr>
            <a:xfrm>
              <a:off x="3116867" y="3148017"/>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29"/>
            <p:cNvSpPr/>
            <p:nvPr/>
          </p:nvSpPr>
          <p:spPr>
            <a:xfrm>
              <a:off x="3117099" y="3148296"/>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29"/>
            <p:cNvSpPr/>
            <p:nvPr/>
          </p:nvSpPr>
          <p:spPr>
            <a:xfrm>
              <a:off x="3076498" y="3152660"/>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29"/>
            <p:cNvSpPr/>
            <p:nvPr/>
          </p:nvSpPr>
          <p:spPr>
            <a:xfrm>
              <a:off x="3115498" y="316969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29"/>
            <p:cNvSpPr/>
            <p:nvPr/>
          </p:nvSpPr>
          <p:spPr>
            <a:xfrm>
              <a:off x="3114581" y="3169227"/>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29"/>
            <p:cNvSpPr/>
            <p:nvPr/>
          </p:nvSpPr>
          <p:spPr>
            <a:xfrm>
              <a:off x="3074910" y="3136179"/>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29"/>
            <p:cNvSpPr/>
            <p:nvPr/>
          </p:nvSpPr>
          <p:spPr>
            <a:xfrm>
              <a:off x="3103643" y="3174246"/>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29"/>
            <p:cNvSpPr/>
            <p:nvPr/>
          </p:nvSpPr>
          <p:spPr>
            <a:xfrm>
              <a:off x="3079352" y="3166761"/>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29"/>
            <p:cNvSpPr/>
            <p:nvPr/>
          </p:nvSpPr>
          <p:spPr>
            <a:xfrm>
              <a:off x="3122342" y="3158708"/>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29"/>
            <p:cNvSpPr/>
            <p:nvPr/>
          </p:nvSpPr>
          <p:spPr>
            <a:xfrm>
              <a:off x="3115950" y="3146784"/>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29"/>
            <p:cNvSpPr/>
            <p:nvPr/>
          </p:nvSpPr>
          <p:spPr>
            <a:xfrm>
              <a:off x="3115265" y="3142902"/>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29"/>
            <p:cNvSpPr/>
            <p:nvPr/>
          </p:nvSpPr>
          <p:spPr>
            <a:xfrm>
              <a:off x="3116298" y="3145454"/>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29"/>
            <p:cNvSpPr/>
            <p:nvPr/>
          </p:nvSpPr>
          <p:spPr>
            <a:xfrm>
              <a:off x="3116324" y="3145175"/>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29"/>
            <p:cNvSpPr/>
            <p:nvPr/>
          </p:nvSpPr>
          <p:spPr>
            <a:xfrm>
              <a:off x="3117022" y="3148650"/>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29"/>
            <p:cNvSpPr/>
            <p:nvPr/>
          </p:nvSpPr>
          <p:spPr>
            <a:xfrm>
              <a:off x="3117435" y="3145272"/>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29"/>
            <p:cNvSpPr/>
            <p:nvPr/>
          </p:nvSpPr>
          <p:spPr>
            <a:xfrm>
              <a:off x="3118468" y="3146880"/>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29"/>
            <p:cNvSpPr/>
            <p:nvPr/>
          </p:nvSpPr>
          <p:spPr>
            <a:xfrm>
              <a:off x="3118119" y="3146591"/>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29"/>
            <p:cNvSpPr/>
            <p:nvPr/>
          </p:nvSpPr>
          <p:spPr>
            <a:xfrm>
              <a:off x="3118235" y="3145744"/>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29"/>
            <p:cNvSpPr/>
            <p:nvPr/>
          </p:nvSpPr>
          <p:spPr>
            <a:xfrm>
              <a:off x="3120625" y="3151867"/>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29"/>
            <p:cNvSpPr/>
            <p:nvPr/>
          </p:nvSpPr>
          <p:spPr>
            <a:xfrm>
              <a:off x="3120973" y="3150194"/>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29"/>
            <p:cNvSpPr/>
            <p:nvPr/>
          </p:nvSpPr>
          <p:spPr>
            <a:xfrm>
              <a:off x="3121774" y="3151405"/>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29"/>
            <p:cNvSpPr/>
            <p:nvPr/>
          </p:nvSpPr>
          <p:spPr>
            <a:xfrm>
              <a:off x="3120289" y="3159094"/>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29"/>
            <p:cNvSpPr/>
            <p:nvPr/>
          </p:nvSpPr>
          <p:spPr>
            <a:xfrm>
              <a:off x="3119036" y="3165538"/>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29"/>
            <p:cNvSpPr/>
            <p:nvPr/>
          </p:nvSpPr>
          <p:spPr>
            <a:xfrm>
              <a:off x="3119372" y="3165528"/>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29"/>
            <p:cNvSpPr/>
            <p:nvPr/>
          </p:nvSpPr>
          <p:spPr>
            <a:xfrm>
              <a:off x="3098284" y="3138731"/>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29"/>
            <p:cNvSpPr/>
            <p:nvPr/>
          </p:nvSpPr>
          <p:spPr>
            <a:xfrm>
              <a:off x="3099084" y="3138259"/>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29"/>
            <p:cNvSpPr/>
            <p:nvPr/>
          </p:nvSpPr>
          <p:spPr>
            <a:xfrm>
              <a:off x="3092240" y="3174900"/>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29"/>
            <p:cNvSpPr/>
            <p:nvPr/>
          </p:nvSpPr>
          <p:spPr>
            <a:xfrm>
              <a:off x="3086429" y="3172155"/>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29"/>
            <p:cNvSpPr/>
            <p:nvPr/>
          </p:nvSpPr>
          <p:spPr>
            <a:xfrm>
              <a:off x="3081405" y="3169753"/>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29"/>
            <p:cNvSpPr/>
            <p:nvPr/>
          </p:nvSpPr>
          <p:spPr>
            <a:xfrm>
              <a:off x="3099304" y="3183693"/>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29"/>
            <p:cNvSpPr/>
            <p:nvPr/>
          </p:nvSpPr>
          <p:spPr>
            <a:xfrm>
              <a:off x="3104663" y="3182384"/>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29"/>
            <p:cNvSpPr/>
            <p:nvPr/>
          </p:nvSpPr>
          <p:spPr>
            <a:xfrm>
              <a:off x="3106381" y="3181709"/>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29"/>
            <p:cNvSpPr/>
            <p:nvPr/>
          </p:nvSpPr>
          <p:spPr>
            <a:xfrm>
              <a:off x="3111624" y="3181902"/>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29"/>
            <p:cNvSpPr/>
            <p:nvPr/>
          </p:nvSpPr>
          <p:spPr>
            <a:xfrm>
              <a:off x="3111546" y="3182191"/>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29"/>
            <p:cNvSpPr/>
            <p:nvPr/>
          </p:nvSpPr>
          <p:spPr>
            <a:xfrm>
              <a:off x="3113444" y="3181344"/>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29"/>
            <p:cNvSpPr/>
            <p:nvPr/>
          </p:nvSpPr>
          <p:spPr>
            <a:xfrm>
              <a:off x="3114013" y="3180776"/>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29"/>
            <p:cNvSpPr/>
            <p:nvPr/>
          </p:nvSpPr>
          <p:spPr>
            <a:xfrm>
              <a:off x="3113444" y="3180883"/>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29"/>
            <p:cNvSpPr/>
            <p:nvPr/>
          </p:nvSpPr>
          <p:spPr>
            <a:xfrm>
              <a:off x="3111791" y="3181151"/>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29"/>
            <p:cNvSpPr/>
            <p:nvPr/>
          </p:nvSpPr>
          <p:spPr>
            <a:xfrm>
              <a:off x="3108537" y="3181248"/>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29"/>
            <p:cNvSpPr/>
            <p:nvPr/>
          </p:nvSpPr>
          <p:spPr>
            <a:xfrm>
              <a:off x="3116983" y="3179639"/>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29"/>
            <p:cNvSpPr/>
            <p:nvPr/>
          </p:nvSpPr>
          <p:spPr>
            <a:xfrm>
              <a:off x="3117215" y="3179167"/>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29"/>
            <p:cNvSpPr/>
            <p:nvPr/>
          </p:nvSpPr>
          <p:spPr>
            <a:xfrm>
              <a:off x="3113225" y="3180111"/>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29"/>
            <p:cNvSpPr/>
            <p:nvPr/>
          </p:nvSpPr>
          <p:spPr>
            <a:xfrm>
              <a:off x="3120056" y="3178213"/>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29"/>
            <p:cNvSpPr/>
            <p:nvPr/>
          </p:nvSpPr>
          <p:spPr>
            <a:xfrm>
              <a:off x="3121722" y="3176701"/>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29"/>
            <p:cNvSpPr/>
            <p:nvPr/>
          </p:nvSpPr>
          <p:spPr>
            <a:xfrm>
              <a:off x="3122910" y="3176133"/>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29"/>
            <p:cNvSpPr/>
            <p:nvPr/>
          </p:nvSpPr>
          <p:spPr>
            <a:xfrm>
              <a:off x="3118920" y="3178406"/>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29"/>
            <p:cNvSpPr/>
            <p:nvPr/>
          </p:nvSpPr>
          <p:spPr>
            <a:xfrm>
              <a:off x="3119152" y="3178127"/>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29"/>
            <p:cNvSpPr/>
            <p:nvPr/>
          </p:nvSpPr>
          <p:spPr>
            <a:xfrm>
              <a:off x="3118920" y="3178599"/>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29"/>
            <p:cNvSpPr/>
            <p:nvPr/>
          </p:nvSpPr>
          <p:spPr>
            <a:xfrm>
              <a:off x="3115950" y="3178964"/>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29"/>
            <p:cNvSpPr/>
            <p:nvPr/>
          </p:nvSpPr>
          <p:spPr>
            <a:xfrm>
              <a:off x="3117667" y="3178503"/>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29"/>
            <p:cNvSpPr/>
            <p:nvPr/>
          </p:nvSpPr>
          <p:spPr>
            <a:xfrm>
              <a:off x="3118352" y="3178213"/>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29"/>
            <p:cNvSpPr/>
            <p:nvPr/>
          </p:nvSpPr>
          <p:spPr>
            <a:xfrm>
              <a:off x="3121658" y="3175940"/>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29"/>
            <p:cNvSpPr/>
            <p:nvPr/>
          </p:nvSpPr>
          <p:spPr>
            <a:xfrm>
              <a:off x="3120625" y="3177559"/>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29"/>
            <p:cNvSpPr/>
            <p:nvPr/>
          </p:nvSpPr>
          <p:spPr>
            <a:xfrm>
              <a:off x="3125532" y="3173484"/>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29"/>
            <p:cNvSpPr/>
            <p:nvPr/>
          </p:nvSpPr>
          <p:spPr>
            <a:xfrm>
              <a:off x="3121089" y="3176626"/>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29"/>
            <p:cNvSpPr/>
            <p:nvPr/>
          </p:nvSpPr>
          <p:spPr>
            <a:xfrm>
              <a:off x="3123478" y="3175372"/>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29"/>
            <p:cNvSpPr/>
            <p:nvPr/>
          </p:nvSpPr>
          <p:spPr>
            <a:xfrm>
              <a:off x="3120857" y="3177559"/>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29"/>
            <p:cNvSpPr/>
            <p:nvPr/>
          </p:nvSpPr>
          <p:spPr>
            <a:xfrm>
              <a:off x="3120741" y="3177173"/>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29"/>
            <p:cNvSpPr/>
            <p:nvPr/>
          </p:nvSpPr>
          <p:spPr>
            <a:xfrm>
              <a:off x="3123504" y="3171018"/>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29"/>
            <p:cNvSpPr/>
            <p:nvPr/>
          </p:nvSpPr>
          <p:spPr>
            <a:xfrm>
              <a:off x="3124279" y="3173484"/>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29"/>
            <p:cNvSpPr/>
            <p:nvPr/>
          </p:nvSpPr>
          <p:spPr>
            <a:xfrm>
              <a:off x="3122458" y="3174610"/>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29"/>
            <p:cNvSpPr/>
            <p:nvPr/>
          </p:nvSpPr>
          <p:spPr>
            <a:xfrm>
              <a:off x="3116298" y="3178084"/>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29"/>
            <p:cNvSpPr/>
            <p:nvPr/>
          </p:nvSpPr>
          <p:spPr>
            <a:xfrm>
              <a:off x="3116040" y="3178031"/>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29"/>
            <p:cNvSpPr/>
            <p:nvPr/>
          </p:nvSpPr>
          <p:spPr>
            <a:xfrm>
              <a:off x="3119837" y="3176036"/>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29"/>
            <p:cNvSpPr/>
            <p:nvPr/>
          </p:nvSpPr>
          <p:spPr>
            <a:xfrm>
              <a:off x="3125880" y="3173012"/>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29"/>
            <p:cNvSpPr/>
            <p:nvPr/>
          </p:nvSpPr>
          <p:spPr>
            <a:xfrm>
              <a:off x="3126784" y="3172155"/>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29"/>
            <p:cNvSpPr/>
            <p:nvPr/>
          </p:nvSpPr>
          <p:spPr>
            <a:xfrm>
              <a:off x="3083794" y="3133809"/>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29"/>
            <p:cNvSpPr/>
            <p:nvPr/>
          </p:nvSpPr>
          <p:spPr>
            <a:xfrm>
              <a:off x="3086080" y="3132769"/>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29"/>
            <p:cNvSpPr/>
            <p:nvPr/>
          </p:nvSpPr>
          <p:spPr>
            <a:xfrm>
              <a:off x="3128037" y="3139428"/>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29"/>
            <p:cNvSpPr/>
            <p:nvPr/>
          </p:nvSpPr>
          <p:spPr>
            <a:xfrm>
              <a:off x="3105696" y="3129177"/>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29"/>
            <p:cNvSpPr/>
            <p:nvPr/>
          </p:nvSpPr>
          <p:spPr>
            <a:xfrm>
              <a:off x="3104443" y="3130217"/>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29"/>
            <p:cNvSpPr/>
            <p:nvPr/>
          </p:nvSpPr>
          <p:spPr>
            <a:xfrm>
              <a:off x="3074910" y="3141390"/>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29"/>
            <p:cNvSpPr/>
            <p:nvPr/>
          </p:nvSpPr>
          <p:spPr>
            <a:xfrm>
              <a:off x="3132828" y="3158429"/>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29"/>
            <p:cNvSpPr/>
            <p:nvPr/>
          </p:nvSpPr>
          <p:spPr>
            <a:xfrm>
              <a:off x="3082774" y="3130592"/>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29"/>
            <p:cNvSpPr/>
            <p:nvPr/>
          </p:nvSpPr>
          <p:spPr>
            <a:xfrm>
              <a:off x="3133513" y="3157292"/>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29"/>
            <p:cNvSpPr/>
            <p:nvPr/>
          </p:nvSpPr>
          <p:spPr>
            <a:xfrm>
              <a:off x="3082658" y="3176036"/>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29"/>
            <p:cNvSpPr/>
            <p:nvPr/>
          </p:nvSpPr>
          <p:spPr>
            <a:xfrm>
              <a:off x="3094293" y="3183049"/>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29"/>
            <p:cNvSpPr/>
            <p:nvPr/>
          </p:nvSpPr>
          <p:spPr>
            <a:xfrm>
              <a:off x="3130387" y="3167608"/>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29"/>
            <p:cNvSpPr/>
            <p:nvPr/>
          </p:nvSpPr>
          <p:spPr>
            <a:xfrm>
              <a:off x="3128270" y="3168176"/>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29"/>
            <p:cNvSpPr/>
            <p:nvPr/>
          </p:nvSpPr>
          <p:spPr>
            <a:xfrm>
              <a:off x="3131343" y="3154451"/>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29"/>
            <p:cNvSpPr/>
            <p:nvPr/>
          </p:nvSpPr>
          <p:spPr>
            <a:xfrm>
              <a:off x="3129974" y="3167705"/>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29"/>
            <p:cNvSpPr/>
            <p:nvPr/>
          </p:nvSpPr>
          <p:spPr>
            <a:xfrm>
              <a:off x="3130090" y="3167994"/>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29"/>
            <p:cNvSpPr/>
            <p:nvPr/>
          </p:nvSpPr>
          <p:spPr>
            <a:xfrm>
              <a:off x="3130323" y="3167233"/>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29"/>
            <p:cNvSpPr/>
            <p:nvPr/>
          </p:nvSpPr>
          <p:spPr>
            <a:xfrm>
              <a:off x="3068633" y="3158708"/>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29"/>
            <p:cNvSpPr/>
            <p:nvPr/>
          </p:nvSpPr>
          <p:spPr>
            <a:xfrm>
              <a:off x="3120056" y="3136844"/>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29"/>
            <p:cNvSpPr/>
            <p:nvPr/>
          </p:nvSpPr>
          <p:spPr>
            <a:xfrm>
              <a:off x="3119036" y="3135986"/>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29"/>
            <p:cNvSpPr/>
            <p:nvPr/>
          </p:nvSpPr>
          <p:spPr>
            <a:xfrm>
              <a:off x="3065444" y="3127665"/>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29"/>
            <p:cNvSpPr/>
            <p:nvPr/>
          </p:nvSpPr>
          <p:spPr>
            <a:xfrm>
              <a:off x="3105012" y="3130120"/>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29"/>
            <p:cNvSpPr/>
            <p:nvPr/>
          </p:nvSpPr>
          <p:spPr>
            <a:xfrm>
              <a:off x="3074793" y="3141294"/>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29"/>
            <p:cNvSpPr/>
            <p:nvPr/>
          </p:nvSpPr>
          <p:spPr>
            <a:xfrm>
              <a:off x="3129406" y="3150569"/>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29"/>
            <p:cNvSpPr/>
            <p:nvPr/>
          </p:nvSpPr>
          <p:spPr>
            <a:xfrm>
              <a:off x="3128618" y="3169796"/>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29"/>
            <p:cNvSpPr/>
            <p:nvPr/>
          </p:nvSpPr>
          <p:spPr>
            <a:xfrm>
              <a:off x="3122678" y="3173323"/>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29"/>
            <p:cNvSpPr/>
            <p:nvPr/>
          </p:nvSpPr>
          <p:spPr>
            <a:xfrm>
              <a:off x="3126565" y="3170246"/>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29"/>
            <p:cNvSpPr/>
            <p:nvPr/>
          </p:nvSpPr>
          <p:spPr>
            <a:xfrm>
              <a:off x="3126216" y="3171018"/>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29"/>
            <p:cNvSpPr/>
            <p:nvPr/>
          </p:nvSpPr>
          <p:spPr>
            <a:xfrm>
              <a:off x="3130439" y="3166289"/>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29"/>
            <p:cNvSpPr/>
            <p:nvPr/>
          </p:nvSpPr>
          <p:spPr>
            <a:xfrm>
              <a:off x="3126100" y="3169796"/>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29"/>
            <p:cNvSpPr/>
            <p:nvPr/>
          </p:nvSpPr>
          <p:spPr>
            <a:xfrm>
              <a:off x="3127934" y="3167329"/>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29"/>
            <p:cNvSpPr/>
            <p:nvPr/>
          </p:nvSpPr>
          <p:spPr>
            <a:xfrm>
              <a:off x="3127701" y="3168091"/>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29"/>
            <p:cNvSpPr/>
            <p:nvPr/>
          </p:nvSpPr>
          <p:spPr>
            <a:xfrm>
              <a:off x="3126565" y="3168745"/>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29"/>
            <p:cNvSpPr/>
            <p:nvPr/>
          </p:nvSpPr>
          <p:spPr>
            <a:xfrm>
              <a:off x="3131123" y="3159727"/>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29"/>
            <p:cNvSpPr/>
            <p:nvPr/>
          </p:nvSpPr>
          <p:spPr>
            <a:xfrm>
              <a:off x="3129406" y="3162021"/>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29"/>
            <p:cNvSpPr/>
            <p:nvPr/>
          </p:nvSpPr>
          <p:spPr>
            <a:xfrm>
              <a:off x="3129638" y="3159834"/>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29"/>
            <p:cNvSpPr/>
            <p:nvPr/>
          </p:nvSpPr>
          <p:spPr>
            <a:xfrm>
              <a:off x="3130555" y="3149722"/>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29"/>
            <p:cNvSpPr/>
            <p:nvPr/>
          </p:nvSpPr>
          <p:spPr>
            <a:xfrm>
              <a:off x="3124395" y="3141562"/>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29"/>
            <p:cNvSpPr/>
            <p:nvPr/>
          </p:nvSpPr>
          <p:spPr>
            <a:xfrm>
              <a:off x="3125299" y="3141958"/>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29"/>
            <p:cNvSpPr/>
            <p:nvPr/>
          </p:nvSpPr>
          <p:spPr>
            <a:xfrm>
              <a:off x="3097483" y="3183618"/>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29"/>
            <p:cNvSpPr/>
            <p:nvPr/>
          </p:nvSpPr>
          <p:spPr>
            <a:xfrm>
              <a:off x="3098852" y="3183146"/>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29"/>
            <p:cNvSpPr/>
            <p:nvPr/>
          </p:nvSpPr>
          <p:spPr>
            <a:xfrm>
              <a:off x="3090871" y="3131847"/>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29"/>
            <p:cNvSpPr/>
            <p:nvPr/>
          </p:nvSpPr>
          <p:spPr>
            <a:xfrm>
              <a:off x="3083342" y="3134281"/>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29"/>
            <p:cNvSpPr/>
            <p:nvPr/>
          </p:nvSpPr>
          <p:spPr>
            <a:xfrm>
              <a:off x="3078254" y="3137980"/>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0" name="Google Shape;7170;p29"/>
          <p:cNvGrpSpPr/>
          <p:nvPr/>
        </p:nvGrpSpPr>
        <p:grpSpPr>
          <a:xfrm>
            <a:off x="687750" y="4031700"/>
            <a:ext cx="395315" cy="324950"/>
            <a:chOff x="3105146" y="3154133"/>
            <a:chExt cx="68656" cy="56435"/>
          </a:xfrm>
        </p:grpSpPr>
        <p:sp>
          <p:nvSpPr>
            <p:cNvPr id="7171" name="Google Shape;7171;p29"/>
            <p:cNvSpPr/>
            <p:nvPr/>
          </p:nvSpPr>
          <p:spPr>
            <a:xfrm>
              <a:off x="3106967" y="3155162"/>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29"/>
            <p:cNvSpPr/>
            <p:nvPr/>
          </p:nvSpPr>
          <p:spPr>
            <a:xfrm>
              <a:off x="3106967" y="3155162"/>
              <a:ext cx="64330" cy="53323"/>
            </a:xfrm>
            <a:custGeom>
              <a:rect b="b" l="l" r="r" t="t"/>
              <a:pathLst>
                <a:path extrusionOk="0" h="4973" w="4981">
                  <a:moveTo>
                    <a:pt x="2491" y="787"/>
                  </a:moveTo>
                  <a:cubicBezTo>
                    <a:pt x="3427" y="787"/>
                    <a:pt x="4195" y="1546"/>
                    <a:pt x="4195" y="2491"/>
                  </a:cubicBezTo>
                  <a:cubicBezTo>
                    <a:pt x="4195" y="3427"/>
                    <a:pt x="3427" y="4186"/>
                    <a:pt x="2491" y="4186"/>
                  </a:cubicBezTo>
                  <a:cubicBezTo>
                    <a:pt x="1555" y="4186"/>
                    <a:pt x="786" y="3427"/>
                    <a:pt x="786" y="2491"/>
                  </a:cubicBezTo>
                  <a:cubicBezTo>
                    <a:pt x="786" y="1546"/>
                    <a:pt x="1555" y="787"/>
                    <a:pt x="2491" y="787"/>
                  </a:cubicBezTo>
                  <a:close/>
                  <a:moveTo>
                    <a:pt x="2491" y="1"/>
                  </a:moveTo>
                  <a:cubicBezTo>
                    <a:pt x="1113" y="1"/>
                    <a:pt x="1" y="1113"/>
                    <a:pt x="1" y="2491"/>
                  </a:cubicBezTo>
                  <a:cubicBezTo>
                    <a:pt x="1" y="3860"/>
                    <a:pt x="1113" y="4972"/>
                    <a:pt x="2491" y="4972"/>
                  </a:cubicBezTo>
                  <a:cubicBezTo>
                    <a:pt x="3859" y="4972"/>
                    <a:pt x="4972" y="3860"/>
                    <a:pt x="4981" y="2491"/>
                  </a:cubicBezTo>
                  <a:cubicBezTo>
                    <a:pt x="4981" y="1113"/>
                    <a:pt x="3859" y="1"/>
                    <a:pt x="24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29"/>
            <p:cNvSpPr/>
            <p:nvPr/>
          </p:nvSpPr>
          <p:spPr>
            <a:xfrm>
              <a:off x="3139032" y="3165285"/>
              <a:ext cx="413" cy="311"/>
            </a:xfrm>
            <a:custGeom>
              <a:rect b="b" l="l" r="r" t="t"/>
              <a:pathLst>
                <a:path extrusionOk="0" h="29" w="32">
                  <a:moveTo>
                    <a:pt x="11" y="0"/>
                  </a:moveTo>
                  <a:cubicBezTo>
                    <a:pt x="1" y="0"/>
                    <a:pt x="8" y="28"/>
                    <a:pt x="8" y="28"/>
                  </a:cubicBezTo>
                  <a:cubicBezTo>
                    <a:pt x="31" y="28"/>
                    <a:pt x="20" y="0"/>
                    <a:pt x="17" y="0"/>
                  </a:cubicBezTo>
                  <a:cubicBezTo>
                    <a:pt x="17" y="0"/>
                    <a:pt x="16" y="1"/>
                    <a:pt x="16" y="2"/>
                  </a:cubicBezTo>
                  <a:cubicBezTo>
                    <a:pt x="14" y="1"/>
                    <a:pt x="13" y="0"/>
                    <a:pt x="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29"/>
            <p:cNvSpPr/>
            <p:nvPr/>
          </p:nvSpPr>
          <p:spPr>
            <a:xfrm>
              <a:off x="3142312" y="3164727"/>
              <a:ext cx="581" cy="204"/>
            </a:xfrm>
            <a:custGeom>
              <a:rect b="b" l="l" r="r" t="t"/>
              <a:pathLst>
                <a:path extrusionOk="0" h="19" w="45">
                  <a:moveTo>
                    <a:pt x="45" y="1"/>
                  </a:moveTo>
                  <a:lnTo>
                    <a:pt x="10" y="10"/>
                  </a:lnTo>
                  <a:lnTo>
                    <a:pt x="1" y="18"/>
                  </a:lnTo>
                  <a:lnTo>
                    <a:pt x="1" y="18"/>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29"/>
            <p:cNvSpPr/>
            <p:nvPr/>
          </p:nvSpPr>
          <p:spPr>
            <a:xfrm>
              <a:off x="3143345" y="3164823"/>
              <a:ext cx="1950" cy="579"/>
            </a:xfrm>
            <a:custGeom>
              <a:rect b="b" l="l" r="r" t="t"/>
              <a:pathLst>
                <a:path extrusionOk="0" h="54" w="151">
                  <a:moveTo>
                    <a:pt x="27" y="1"/>
                  </a:moveTo>
                  <a:lnTo>
                    <a:pt x="0" y="36"/>
                  </a:lnTo>
                  <a:cubicBezTo>
                    <a:pt x="53" y="45"/>
                    <a:pt x="124" y="36"/>
                    <a:pt x="150" y="54"/>
                  </a:cubicBezTo>
                  <a:cubicBezTo>
                    <a:pt x="147" y="30"/>
                    <a:pt x="131" y="26"/>
                    <a:pt x="111" y="26"/>
                  </a:cubicBezTo>
                  <a:cubicBezTo>
                    <a:pt x="99" y="26"/>
                    <a:pt x="85" y="28"/>
                    <a:pt x="72" y="28"/>
                  </a:cubicBezTo>
                  <a:cubicBezTo>
                    <a:pt x="58" y="28"/>
                    <a:pt x="46" y="26"/>
                    <a:pt x="36" y="18"/>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29"/>
            <p:cNvSpPr/>
            <p:nvPr/>
          </p:nvSpPr>
          <p:spPr>
            <a:xfrm>
              <a:off x="3145966" y="3166721"/>
              <a:ext cx="452" cy="97"/>
            </a:xfrm>
            <a:custGeom>
              <a:rect b="b" l="l" r="r" t="t"/>
              <a:pathLst>
                <a:path extrusionOk="0" h="9" w="35">
                  <a:moveTo>
                    <a:pt x="0" y="0"/>
                  </a:moveTo>
                  <a:cubicBezTo>
                    <a:pt x="4" y="1"/>
                    <a:pt x="7" y="1"/>
                    <a:pt x="9" y="1"/>
                  </a:cubicBezTo>
                  <a:lnTo>
                    <a:pt x="9" y="1"/>
                  </a:lnTo>
                  <a:cubicBezTo>
                    <a:pt x="9" y="1"/>
                    <a:pt x="9" y="1"/>
                    <a:pt x="9" y="0"/>
                  </a:cubicBezTo>
                  <a:close/>
                  <a:moveTo>
                    <a:pt x="32" y="1"/>
                  </a:moveTo>
                  <a:cubicBezTo>
                    <a:pt x="31" y="1"/>
                    <a:pt x="30" y="1"/>
                    <a:pt x="29" y="3"/>
                  </a:cubicBezTo>
                  <a:lnTo>
                    <a:pt x="29" y="3"/>
                  </a:lnTo>
                  <a:cubicBezTo>
                    <a:pt x="34" y="2"/>
                    <a:pt x="34" y="1"/>
                    <a:pt x="32" y="1"/>
                  </a:cubicBezTo>
                  <a:close/>
                  <a:moveTo>
                    <a:pt x="9" y="1"/>
                  </a:moveTo>
                  <a:cubicBezTo>
                    <a:pt x="10" y="9"/>
                    <a:pt x="19" y="9"/>
                    <a:pt x="27" y="9"/>
                  </a:cubicBezTo>
                  <a:cubicBezTo>
                    <a:pt x="27" y="6"/>
                    <a:pt x="28" y="4"/>
                    <a:pt x="29" y="3"/>
                  </a:cubicBezTo>
                  <a:lnTo>
                    <a:pt x="29" y="3"/>
                  </a:lnTo>
                  <a:cubicBezTo>
                    <a:pt x="28" y="3"/>
                    <a:pt x="27" y="3"/>
                    <a:pt x="25" y="3"/>
                  </a:cubicBezTo>
                  <a:cubicBezTo>
                    <a:pt x="22" y="3"/>
                    <a:pt x="16" y="2"/>
                    <a:pt x="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29"/>
            <p:cNvSpPr/>
            <p:nvPr/>
          </p:nvSpPr>
          <p:spPr>
            <a:xfrm>
              <a:off x="3145850" y="3166721"/>
              <a:ext cx="284" cy="129"/>
            </a:xfrm>
            <a:custGeom>
              <a:rect b="b" l="l" r="r" t="t"/>
              <a:pathLst>
                <a:path extrusionOk="0" h="12" w="22">
                  <a:moveTo>
                    <a:pt x="18" y="0"/>
                  </a:moveTo>
                  <a:cubicBezTo>
                    <a:pt x="1" y="0"/>
                    <a:pt x="10" y="12"/>
                    <a:pt x="16" y="12"/>
                  </a:cubicBezTo>
                  <a:cubicBezTo>
                    <a:pt x="19" y="12"/>
                    <a:pt x="21"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29"/>
            <p:cNvSpPr/>
            <p:nvPr/>
          </p:nvSpPr>
          <p:spPr>
            <a:xfrm>
              <a:off x="3146883" y="3167097"/>
              <a:ext cx="568" cy="332"/>
            </a:xfrm>
            <a:custGeom>
              <a:rect b="b" l="l" r="r" t="t"/>
              <a:pathLst>
                <a:path extrusionOk="0" h="31" w="44">
                  <a:moveTo>
                    <a:pt x="0" y="0"/>
                  </a:moveTo>
                  <a:cubicBezTo>
                    <a:pt x="0" y="9"/>
                    <a:pt x="27" y="27"/>
                    <a:pt x="18" y="27"/>
                  </a:cubicBezTo>
                  <a:cubicBezTo>
                    <a:pt x="24" y="29"/>
                    <a:pt x="29" y="30"/>
                    <a:pt x="33" y="30"/>
                  </a:cubicBezTo>
                  <a:cubicBezTo>
                    <a:pt x="44" y="30"/>
                    <a:pt x="42" y="20"/>
                    <a:pt x="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29"/>
            <p:cNvSpPr/>
            <p:nvPr/>
          </p:nvSpPr>
          <p:spPr>
            <a:xfrm>
              <a:off x="3147671" y="3166904"/>
              <a:ext cx="245" cy="54"/>
            </a:xfrm>
            <a:custGeom>
              <a:rect b="b" l="l" r="r" t="t"/>
              <a:pathLst>
                <a:path extrusionOk="0" h="5" w="19">
                  <a:moveTo>
                    <a:pt x="1" y="1"/>
                  </a:moveTo>
                  <a:cubicBezTo>
                    <a:pt x="1" y="1"/>
                    <a:pt x="1" y="5"/>
                    <a:pt x="6" y="5"/>
                  </a:cubicBezTo>
                  <a:cubicBezTo>
                    <a:pt x="9" y="5"/>
                    <a:pt x="13" y="4"/>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29"/>
            <p:cNvSpPr/>
            <p:nvPr/>
          </p:nvSpPr>
          <p:spPr>
            <a:xfrm>
              <a:off x="3147103" y="3166754"/>
              <a:ext cx="581" cy="161"/>
            </a:xfrm>
            <a:custGeom>
              <a:rect b="b" l="l" r="r" t="t"/>
              <a:pathLst>
                <a:path extrusionOk="0" h="15" w="45">
                  <a:moveTo>
                    <a:pt x="29" y="5"/>
                  </a:moveTo>
                  <a:cubicBezTo>
                    <a:pt x="25" y="5"/>
                    <a:pt x="16" y="10"/>
                    <a:pt x="1" y="15"/>
                  </a:cubicBezTo>
                  <a:lnTo>
                    <a:pt x="27" y="15"/>
                  </a:lnTo>
                  <a:cubicBezTo>
                    <a:pt x="31" y="7"/>
                    <a:pt x="31" y="5"/>
                    <a:pt x="29" y="5"/>
                  </a:cubicBezTo>
                  <a:close/>
                  <a:moveTo>
                    <a:pt x="38" y="1"/>
                  </a:moveTo>
                  <a:cubicBezTo>
                    <a:pt x="37" y="1"/>
                    <a:pt x="34" y="4"/>
                    <a:pt x="27" y="15"/>
                  </a:cubicBezTo>
                  <a:lnTo>
                    <a:pt x="45" y="15"/>
                  </a:lnTo>
                  <a:cubicBezTo>
                    <a:pt x="39" y="9"/>
                    <a:pt x="41" y="1"/>
                    <a:pt x="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29"/>
            <p:cNvSpPr/>
            <p:nvPr/>
          </p:nvSpPr>
          <p:spPr>
            <a:xfrm>
              <a:off x="3146315" y="3166325"/>
              <a:ext cx="801" cy="407"/>
            </a:xfrm>
            <a:custGeom>
              <a:rect b="b" l="l" r="r" t="t"/>
              <a:pathLst>
                <a:path extrusionOk="0" h="38" w="62">
                  <a:moveTo>
                    <a:pt x="40" y="0"/>
                  </a:moveTo>
                  <a:cubicBezTo>
                    <a:pt x="1" y="0"/>
                    <a:pt x="7" y="22"/>
                    <a:pt x="53" y="37"/>
                  </a:cubicBezTo>
                  <a:cubicBezTo>
                    <a:pt x="44" y="19"/>
                    <a:pt x="26" y="11"/>
                    <a:pt x="62" y="2"/>
                  </a:cubicBezTo>
                  <a:cubicBezTo>
                    <a:pt x="53" y="1"/>
                    <a:pt x="46" y="0"/>
                    <a:pt x="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29"/>
            <p:cNvSpPr/>
            <p:nvPr/>
          </p:nvSpPr>
          <p:spPr>
            <a:xfrm>
              <a:off x="3145049" y="3164727"/>
              <a:ext cx="581" cy="268"/>
            </a:xfrm>
            <a:custGeom>
              <a:rect b="b" l="l" r="r" t="t"/>
              <a:pathLst>
                <a:path extrusionOk="0" h="25" w="45">
                  <a:moveTo>
                    <a:pt x="27" y="1"/>
                  </a:moveTo>
                  <a:lnTo>
                    <a:pt x="1" y="10"/>
                  </a:lnTo>
                  <a:cubicBezTo>
                    <a:pt x="7" y="10"/>
                    <a:pt x="29" y="24"/>
                    <a:pt x="39" y="24"/>
                  </a:cubicBezTo>
                  <a:cubicBezTo>
                    <a:pt x="43" y="24"/>
                    <a:pt x="45" y="23"/>
                    <a:pt x="45" y="18"/>
                  </a:cubicBezTo>
                  <a:cubicBezTo>
                    <a:pt x="36" y="18"/>
                    <a:pt x="36"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29"/>
            <p:cNvSpPr/>
            <p:nvPr/>
          </p:nvSpPr>
          <p:spPr>
            <a:xfrm>
              <a:off x="3149040" y="3167858"/>
              <a:ext cx="362" cy="386"/>
            </a:xfrm>
            <a:custGeom>
              <a:rect b="b" l="l" r="r" t="t"/>
              <a:pathLst>
                <a:path extrusionOk="0" h="36" w="28">
                  <a:moveTo>
                    <a:pt x="1" y="0"/>
                  </a:moveTo>
                  <a:cubicBezTo>
                    <a:pt x="10" y="9"/>
                    <a:pt x="27" y="27"/>
                    <a:pt x="18" y="35"/>
                  </a:cubicBezTo>
                  <a:cubicBezTo>
                    <a:pt x="27" y="35"/>
                    <a:pt x="27"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29"/>
            <p:cNvSpPr/>
            <p:nvPr/>
          </p:nvSpPr>
          <p:spPr>
            <a:xfrm>
              <a:off x="3149388" y="3167740"/>
              <a:ext cx="581" cy="129"/>
            </a:xfrm>
            <a:custGeom>
              <a:rect b="b" l="l" r="r" t="t"/>
              <a:pathLst>
                <a:path extrusionOk="0" h="12" w="45">
                  <a:moveTo>
                    <a:pt x="19" y="1"/>
                  </a:moveTo>
                  <a:cubicBezTo>
                    <a:pt x="10" y="1"/>
                    <a:pt x="5" y="6"/>
                    <a:pt x="0" y="11"/>
                  </a:cubicBezTo>
                  <a:lnTo>
                    <a:pt x="44" y="11"/>
                  </a:lnTo>
                  <a:cubicBezTo>
                    <a:pt x="33" y="4"/>
                    <a:pt x="25" y="1"/>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29"/>
            <p:cNvSpPr/>
            <p:nvPr/>
          </p:nvSpPr>
          <p:spPr>
            <a:xfrm>
              <a:off x="3147335" y="3166432"/>
              <a:ext cx="1033" cy="107"/>
            </a:xfrm>
            <a:custGeom>
              <a:rect b="b" l="l" r="r" t="t"/>
              <a:pathLst>
                <a:path extrusionOk="0" h="10" w="80">
                  <a:moveTo>
                    <a:pt x="71" y="1"/>
                  </a:moveTo>
                  <a:lnTo>
                    <a:pt x="0" y="9"/>
                  </a:lnTo>
                  <a:lnTo>
                    <a:pt x="80" y="9"/>
                  </a:lnTo>
                  <a:lnTo>
                    <a:pt x="7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29"/>
            <p:cNvSpPr/>
            <p:nvPr/>
          </p:nvSpPr>
          <p:spPr>
            <a:xfrm>
              <a:off x="3150292" y="3169081"/>
              <a:ext cx="594" cy="11"/>
            </a:xfrm>
            <a:custGeom>
              <a:rect b="b" l="l" r="r" t="t"/>
              <a:pathLst>
                <a:path extrusionOk="0" h="1" w="46">
                  <a:moveTo>
                    <a:pt x="27" y="1"/>
                  </a:moveTo>
                  <a:lnTo>
                    <a:pt x="1" y="1"/>
                  </a:lnTo>
                  <a:lnTo>
                    <a:pt x="4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29"/>
            <p:cNvSpPr/>
            <p:nvPr/>
          </p:nvSpPr>
          <p:spPr>
            <a:xfrm>
              <a:off x="3151209" y="3169563"/>
              <a:ext cx="814" cy="483"/>
            </a:xfrm>
            <a:custGeom>
              <a:rect b="b" l="l" r="r" t="t"/>
              <a:pathLst>
                <a:path extrusionOk="0" h="45" w="63">
                  <a:moveTo>
                    <a:pt x="27" y="0"/>
                  </a:moveTo>
                  <a:cubicBezTo>
                    <a:pt x="1" y="0"/>
                    <a:pt x="18" y="35"/>
                    <a:pt x="1" y="35"/>
                  </a:cubicBezTo>
                  <a:cubicBezTo>
                    <a:pt x="18" y="44"/>
                    <a:pt x="36" y="44"/>
                    <a:pt x="62" y="44"/>
                  </a:cubicBezTo>
                  <a:cubicBezTo>
                    <a:pt x="45" y="44"/>
                    <a:pt x="36" y="27"/>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29"/>
            <p:cNvSpPr/>
            <p:nvPr/>
          </p:nvSpPr>
          <p:spPr>
            <a:xfrm>
              <a:off x="3152010" y="3170131"/>
              <a:ext cx="465" cy="0"/>
            </a:xfrm>
            <a:custGeom>
              <a:rect b="b" l="l" r="r" t="t"/>
              <a:pathLst>
                <a:path extrusionOk="0" h="0" w="36">
                  <a:moveTo>
                    <a:pt x="36" y="0"/>
                  </a:moveTo>
                  <a:cubicBezTo>
                    <a:pt x="27" y="0"/>
                    <a:pt x="18" y="0"/>
                    <a:pt x="0" y="0"/>
                  </a:cubicBezTo>
                  <a:cubicBezTo>
                    <a:pt x="9" y="0"/>
                    <a:pt x="27"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29"/>
            <p:cNvSpPr/>
            <p:nvPr/>
          </p:nvSpPr>
          <p:spPr>
            <a:xfrm>
              <a:off x="3150409" y="3168233"/>
              <a:ext cx="245" cy="483"/>
            </a:xfrm>
            <a:custGeom>
              <a:rect b="b" l="l" r="r" t="t"/>
              <a:pathLst>
                <a:path extrusionOk="0" h="45" w="19">
                  <a:moveTo>
                    <a:pt x="10" y="0"/>
                  </a:moveTo>
                  <a:cubicBezTo>
                    <a:pt x="10" y="9"/>
                    <a:pt x="1" y="27"/>
                    <a:pt x="10" y="45"/>
                  </a:cubicBezTo>
                  <a:lnTo>
                    <a:pt x="18" y="9"/>
                  </a:lnTo>
                  <a:cubicBezTo>
                    <a:pt x="18" y="9"/>
                    <a:pt x="10"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29"/>
            <p:cNvSpPr/>
            <p:nvPr/>
          </p:nvSpPr>
          <p:spPr>
            <a:xfrm>
              <a:off x="3150641" y="3168330"/>
              <a:ext cx="245" cy="290"/>
            </a:xfrm>
            <a:custGeom>
              <a:rect b="b" l="l" r="r" t="t"/>
              <a:pathLst>
                <a:path extrusionOk="0" h="27" w="19">
                  <a:moveTo>
                    <a:pt x="0" y="0"/>
                  </a:moveTo>
                  <a:lnTo>
                    <a:pt x="0" y="0"/>
                  </a:lnTo>
                  <a:cubicBezTo>
                    <a:pt x="9" y="18"/>
                    <a:pt x="18" y="18"/>
                    <a:pt x="18" y="27"/>
                  </a:cubicBezTo>
                  <a:cubicBezTo>
                    <a:pt x="18" y="18"/>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29"/>
            <p:cNvSpPr/>
            <p:nvPr/>
          </p:nvSpPr>
          <p:spPr>
            <a:xfrm>
              <a:off x="3150409" y="3168233"/>
              <a:ext cx="129" cy="11"/>
            </a:xfrm>
            <a:custGeom>
              <a:rect b="b" l="l" r="r" t="t"/>
              <a:pathLst>
                <a:path extrusionOk="0" h="1" w="10">
                  <a:moveTo>
                    <a:pt x="1" y="0"/>
                  </a:moveTo>
                  <a:lnTo>
                    <a:pt x="10" y="0"/>
                  </a:lnTo>
                  <a:cubicBezTo>
                    <a:pt x="10" y="0"/>
                    <a:pt x="10"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29"/>
            <p:cNvSpPr/>
            <p:nvPr/>
          </p:nvSpPr>
          <p:spPr>
            <a:xfrm>
              <a:off x="3149156" y="3166721"/>
              <a:ext cx="827" cy="397"/>
            </a:xfrm>
            <a:custGeom>
              <a:rect b="b" l="l" r="r" t="t"/>
              <a:pathLst>
                <a:path extrusionOk="0" h="37" w="64">
                  <a:moveTo>
                    <a:pt x="45" y="0"/>
                  </a:moveTo>
                  <a:lnTo>
                    <a:pt x="45" y="0"/>
                  </a:lnTo>
                  <a:cubicBezTo>
                    <a:pt x="18" y="9"/>
                    <a:pt x="36" y="35"/>
                    <a:pt x="1" y="35"/>
                  </a:cubicBezTo>
                  <a:cubicBezTo>
                    <a:pt x="6" y="35"/>
                    <a:pt x="14" y="36"/>
                    <a:pt x="22" y="36"/>
                  </a:cubicBezTo>
                  <a:cubicBezTo>
                    <a:pt x="42" y="36"/>
                    <a:pt x="64" y="32"/>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29"/>
            <p:cNvSpPr/>
            <p:nvPr/>
          </p:nvSpPr>
          <p:spPr>
            <a:xfrm>
              <a:off x="3149957" y="3167569"/>
              <a:ext cx="581" cy="300"/>
            </a:xfrm>
            <a:custGeom>
              <a:rect b="b" l="l" r="r" t="t"/>
              <a:pathLst>
                <a:path extrusionOk="0" h="28" w="45">
                  <a:moveTo>
                    <a:pt x="18" y="1"/>
                  </a:moveTo>
                  <a:cubicBezTo>
                    <a:pt x="18" y="9"/>
                    <a:pt x="18" y="18"/>
                    <a:pt x="0" y="18"/>
                  </a:cubicBezTo>
                  <a:cubicBezTo>
                    <a:pt x="18" y="18"/>
                    <a:pt x="36" y="18"/>
                    <a:pt x="45" y="27"/>
                  </a:cubicBezTo>
                  <a:cubicBezTo>
                    <a:pt x="36" y="18"/>
                    <a:pt x="27" y="9"/>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29"/>
            <p:cNvSpPr/>
            <p:nvPr/>
          </p:nvSpPr>
          <p:spPr>
            <a:xfrm>
              <a:off x="3150525" y="3167858"/>
              <a:ext cx="245" cy="97"/>
            </a:xfrm>
            <a:custGeom>
              <a:rect b="b" l="l" r="r" t="t"/>
              <a:pathLst>
                <a:path extrusionOk="0" h="9" w="19">
                  <a:moveTo>
                    <a:pt x="1" y="0"/>
                  </a:moveTo>
                  <a:lnTo>
                    <a:pt x="9" y="9"/>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29"/>
            <p:cNvSpPr/>
            <p:nvPr/>
          </p:nvSpPr>
          <p:spPr>
            <a:xfrm>
              <a:off x="3151894" y="3169177"/>
              <a:ext cx="930" cy="579"/>
            </a:xfrm>
            <a:custGeom>
              <a:rect b="b" l="l" r="r" t="t"/>
              <a:pathLst>
                <a:path extrusionOk="0" h="54" w="72">
                  <a:moveTo>
                    <a:pt x="27" y="1"/>
                  </a:moveTo>
                  <a:cubicBezTo>
                    <a:pt x="18" y="10"/>
                    <a:pt x="1" y="18"/>
                    <a:pt x="18" y="27"/>
                  </a:cubicBezTo>
                  <a:cubicBezTo>
                    <a:pt x="36" y="27"/>
                    <a:pt x="54" y="45"/>
                    <a:pt x="71" y="54"/>
                  </a:cubicBezTo>
                  <a:cubicBezTo>
                    <a:pt x="54"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29"/>
            <p:cNvSpPr/>
            <p:nvPr/>
          </p:nvSpPr>
          <p:spPr>
            <a:xfrm>
              <a:off x="3151442" y="3168898"/>
              <a:ext cx="129" cy="11"/>
            </a:xfrm>
            <a:custGeom>
              <a:rect b="b" l="l" r="r" t="t"/>
              <a:pathLst>
                <a:path extrusionOk="0" h="1" w="10">
                  <a:moveTo>
                    <a:pt x="0" y="0"/>
                  </a:moveTo>
                  <a:lnTo>
                    <a:pt x="9" y="0"/>
                  </a:lnTo>
                  <a:cubicBezTo>
                    <a:pt x="9"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29"/>
            <p:cNvSpPr/>
            <p:nvPr/>
          </p:nvSpPr>
          <p:spPr>
            <a:xfrm>
              <a:off x="3154399" y="3171172"/>
              <a:ext cx="129" cy="11"/>
            </a:xfrm>
            <a:custGeom>
              <a:rect b="b" l="l" r="r" t="t"/>
              <a:pathLst>
                <a:path extrusionOk="0" h="1" w="10">
                  <a:moveTo>
                    <a:pt x="1" y="0"/>
                  </a:moveTo>
                  <a:lnTo>
                    <a:pt x="10"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29"/>
            <p:cNvSpPr/>
            <p:nvPr/>
          </p:nvSpPr>
          <p:spPr>
            <a:xfrm>
              <a:off x="3151894" y="3168995"/>
              <a:ext cx="362" cy="193"/>
            </a:xfrm>
            <a:custGeom>
              <a:rect b="b" l="l" r="r" t="t"/>
              <a:pathLst>
                <a:path extrusionOk="0" h="18" w="28">
                  <a:moveTo>
                    <a:pt x="1" y="0"/>
                  </a:moveTo>
                  <a:cubicBezTo>
                    <a:pt x="9" y="9"/>
                    <a:pt x="18" y="9"/>
                    <a:pt x="27" y="18"/>
                  </a:cubicBezTo>
                  <a:cubicBezTo>
                    <a:pt x="18" y="0"/>
                    <a:pt x="9"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29"/>
            <p:cNvSpPr/>
            <p:nvPr/>
          </p:nvSpPr>
          <p:spPr>
            <a:xfrm>
              <a:off x="3153030" y="3170131"/>
              <a:ext cx="129" cy="290"/>
            </a:xfrm>
            <a:custGeom>
              <a:rect b="b" l="l" r="r" t="t"/>
              <a:pathLst>
                <a:path extrusionOk="0" h="27" w="10">
                  <a:moveTo>
                    <a:pt x="1" y="1"/>
                  </a:moveTo>
                  <a:cubicBezTo>
                    <a:pt x="1" y="10"/>
                    <a:pt x="1" y="26"/>
                    <a:pt x="10" y="26"/>
                  </a:cubicBezTo>
                  <a:cubicBezTo>
                    <a:pt x="1" y="18"/>
                    <a:pt x="1" y="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29"/>
            <p:cNvSpPr/>
            <p:nvPr/>
          </p:nvSpPr>
          <p:spPr>
            <a:xfrm>
              <a:off x="3151442" y="3168995"/>
              <a:ext cx="13" cy="97"/>
            </a:xfrm>
            <a:custGeom>
              <a:rect b="b" l="l" r="r" t="t"/>
              <a:pathLst>
                <a:path extrusionOk="0" h="9" w="1">
                  <a:moveTo>
                    <a:pt x="0" y="0"/>
                  </a:moveTo>
                  <a:lnTo>
                    <a:pt x="0" y="0"/>
                  </a:lnTo>
                  <a:cubicBezTo>
                    <a:pt x="0"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29"/>
            <p:cNvSpPr/>
            <p:nvPr/>
          </p:nvSpPr>
          <p:spPr>
            <a:xfrm>
              <a:off x="3151442" y="3168898"/>
              <a:ext cx="465" cy="107"/>
            </a:xfrm>
            <a:custGeom>
              <a:rect b="b" l="l" r="r" t="t"/>
              <a:pathLst>
                <a:path extrusionOk="0" h="10" w="36">
                  <a:moveTo>
                    <a:pt x="9" y="0"/>
                  </a:moveTo>
                  <a:cubicBezTo>
                    <a:pt x="9" y="0"/>
                    <a:pt x="9" y="9"/>
                    <a:pt x="0" y="9"/>
                  </a:cubicBezTo>
                  <a:lnTo>
                    <a:pt x="36" y="9"/>
                  </a:lnTo>
                  <a:cubicBezTo>
                    <a:pt x="27" y="9"/>
                    <a:pt x="18"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29"/>
            <p:cNvSpPr/>
            <p:nvPr/>
          </p:nvSpPr>
          <p:spPr>
            <a:xfrm>
              <a:off x="3154515" y="3169906"/>
              <a:ext cx="2415" cy="1276"/>
            </a:xfrm>
            <a:custGeom>
              <a:rect b="b" l="l" r="r" t="t"/>
              <a:pathLst>
                <a:path extrusionOk="0" h="119" w="187">
                  <a:moveTo>
                    <a:pt x="87" y="1"/>
                  </a:moveTo>
                  <a:cubicBezTo>
                    <a:pt x="53" y="1"/>
                    <a:pt x="9" y="70"/>
                    <a:pt x="1" y="118"/>
                  </a:cubicBezTo>
                  <a:cubicBezTo>
                    <a:pt x="6" y="113"/>
                    <a:pt x="11" y="108"/>
                    <a:pt x="19" y="108"/>
                  </a:cubicBezTo>
                  <a:cubicBezTo>
                    <a:pt x="26" y="108"/>
                    <a:pt x="34" y="111"/>
                    <a:pt x="45" y="118"/>
                  </a:cubicBezTo>
                  <a:cubicBezTo>
                    <a:pt x="53" y="102"/>
                    <a:pt x="23" y="47"/>
                    <a:pt x="55" y="47"/>
                  </a:cubicBezTo>
                  <a:cubicBezTo>
                    <a:pt x="57" y="47"/>
                    <a:pt x="60" y="47"/>
                    <a:pt x="62" y="47"/>
                  </a:cubicBezTo>
                  <a:cubicBezTo>
                    <a:pt x="107" y="74"/>
                    <a:pt x="80" y="83"/>
                    <a:pt x="80" y="109"/>
                  </a:cubicBezTo>
                  <a:cubicBezTo>
                    <a:pt x="84" y="101"/>
                    <a:pt x="91" y="98"/>
                    <a:pt x="99" y="98"/>
                  </a:cubicBezTo>
                  <a:cubicBezTo>
                    <a:pt x="117" y="98"/>
                    <a:pt x="142" y="112"/>
                    <a:pt x="162" y="112"/>
                  </a:cubicBezTo>
                  <a:cubicBezTo>
                    <a:pt x="171" y="112"/>
                    <a:pt x="180" y="109"/>
                    <a:pt x="186" y="100"/>
                  </a:cubicBezTo>
                  <a:lnTo>
                    <a:pt x="151" y="74"/>
                  </a:lnTo>
                  <a:cubicBezTo>
                    <a:pt x="151" y="65"/>
                    <a:pt x="177" y="74"/>
                    <a:pt x="168" y="56"/>
                  </a:cubicBezTo>
                  <a:lnTo>
                    <a:pt x="168" y="56"/>
                  </a:lnTo>
                  <a:cubicBezTo>
                    <a:pt x="165" y="60"/>
                    <a:pt x="160" y="62"/>
                    <a:pt x="154" y="62"/>
                  </a:cubicBezTo>
                  <a:cubicBezTo>
                    <a:pt x="133" y="62"/>
                    <a:pt x="105" y="38"/>
                    <a:pt x="98" y="3"/>
                  </a:cubicBezTo>
                  <a:cubicBezTo>
                    <a:pt x="94" y="2"/>
                    <a:pt x="91" y="1"/>
                    <a:pt x="8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29"/>
            <p:cNvSpPr/>
            <p:nvPr/>
          </p:nvSpPr>
          <p:spPr>
            <a:xfrm>
              <a:off x="3153715" y="3170507"/>
              <a:ext cx="697" cy="740"/>
            </a:xfrm>
            <a:custGeom>
              <a:rect b="b" l="l" r="r" t="t"/>
              <a:pathLst>
                <a:path extrusionOk="0" h="69" w="54">
                  <a:moveTo>
                    <a:pt x="1" y="0"/>
                  </a:moveTo>
                  <a:lnTo>
                    <a:pt x="1" y="0"/>
                  </a:lnTo>
                  <a:cubicBezTo>
                    <a:pt x="10" y="18"/>
                    <a:pt x="10" y="27"/>
                    <a:pt x="10" y="62"/>
                  </a:cubicBezTo>
                  <a:cubicBezTo>
                    <a:pt x="23" y="67"/>
                    <a:pt x="32" y="69"/>
                    <a:pt x="38" y="69"/>
                  </a:cubicBezTo>
                  <a:cubicBezTo>
                    <a:pt x="45" y="69"/>
                    <a:pt x="49" y="67"/>
                    <a:pt x="54" y="62"/>
                  </a:cubicBezTo>
                  <a:lnTo>
                    <a:pt x="10" y="9"/>
                  </a:lnTo>
                  <a:lnTo>
                    <a:pt x="18"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29"/>
            <p:cNvSpPr/>
            <p:nvPr/>
          </p:nvSpPr>
          <p:spPr>
            <a:xfrm>
              <a:off x="3152811" y="3169467"/>
              <a:ext cx="1266" cy="1051"/>
            </a:xfrm>
            <a:custGeom>
              <a:rect b="b" l="l" r="r" t="t"/>
              <a:pathLst>
                <a:path extrusionOk="0" h="98" w="98">
                  <a:moveTo>
                    <a:pt x="27" y="0"/>
                  </a:moveTo>
                  <a:cubicBezTo>
                    <a:pt x="58" y="22"/>
                    <a:pt x="51" y="22"/>
                    <a:pt x="40" y="22"/>
                  </a:cubicBezTo>
                  <a:cubicBezTo>
                    <a:pt x="29" y="22"/>
                    <a:pt x="13" y="22"/>
                    <a:pt x="27" y="44"/>
                  </a:cubicBezTo>
                  <a:cubicBezTo>
                    <a:pt x="18" y="44"/>
                    <a:pt x="9" y="36"/>
                    <a:pt x="0" y="27"/>
                  </a:cubicBezTo>
                  <a:lnTo>
                    <a:pt x="0" y="27"/>
                  </a:lnTo>
                  <a:cubicBezTo>
                    <a:pt x="0" y="36"/>
                    <a:pt x="9" y="53"/>
                    <a:pt x="18" y="62"/>
                  </a:cubicBezTo>
                  <a:cubicBezTo>
                    <a:pt x="18" y="53"/>
                    <a:pt x="18" y="53"/>
                    <a:pt x="18" y="53"/>
                  </a:cubicBezTo>
                  <a:cubicBezTo>
                    <a:pt x="35" y="71"/>
                    <a:pt x="53" y="80"/>
                    <a:pt x="71" y="97"/>
                  </a:cubicBezTo>
                  <a:cubicBezTo>
                    <a:pt x="62" y="80"/>
                    <a:pt x="53" y="71"/>
                    <a:pt x="27" y="53"/>
                  </a:cubicBezTo>
                  <a:lnTo>
                    <a:pt x="27" y="53"/>
                  </a:lnTo>
                  <a:cubicBezTo>
                    <a:pt x="30" y="59"/>
                    <a:pt x="31" y="61"/>
                    <a:pt x="30" y="61"/>
                  </a:cubicBezTo>
                  <a:cubicBezTo>
                    <a:pt x="30" y="61"/>
                    <a:pt x="24" y="53"/>
                    <a:pt x="18" y="53"/>
                  </a:cubicBezTo>
                  <a:lnTo>
                    <a:pt x="27" y="53"/>
                  </a:lnTo>
                  <a:cubicBezTo>
                    <a:pt x="53" y="36"/>
                    <a:pt x="88" y="53"/>
                    <a:pt x="97" y="18"/>
                  </a:cubicBezTo>
                  <a:cubicBezTo>
                    <a:pt x="80" y="5"/>
                    <a:pt x="69" y="2"/>
                    <a:pt x="59" y="2"/>
                  </a:cubicBezTo>
                  <a:cubicBezTo>
                    <a:pt x="54" y="2"/>
                    <a:pt x="49" y="3"/>
                    <a:pt x="44" y="3"/>
                  </a:cubicBezTo>
                  <a:cubicBezTo>
                    <a:pt x="39" y="3"/>
                    <a:pt x="33" y="2"/>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29"/>
            <p:cNvSpPr/>
            <p:nvPr/>
          </p:nvSpPr>
          <p:spPr>
            <a:xfrm>
              <a:off x="3150525" y="3166432"/>
              <a:ext cx="129" cy="11"/>
            </a:xfrm>
            <a:custGeom>
              <a:rect b="b" l="l" r="r" t="t"/>
              <a:pathLst>
                <a:path extrusionOk="0" h="1" w="10">
                  <a:moveTo>
                    <a:pt x="1" y="1"/>
                  </a:moveTo>
                  <a:cubicBezTo>
                    <a:pt x="1" y="1"/>
                    <a:pt x="1" y="1"/>
                    <a:pt x="1" y="1"/>
                  </a:cubicBezTo>
                  <a:cubicBezTo>
                    <a:pt x="9" y="1"/>
                    <a:pt x="9"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29"/>
            <p:cNvSpPr/>
            <p:nvPr/>
          </p:nvSpPr>
          <p:spPr>
            <a:xfrm>
              <a:off x="3149957" y="3166432"/>
              <a:ext cx="930" cy="1147"/>
            </a:xfrm>
            <a:custGeom>
              <a:rect b="b" l="l" r="r" t="t"/>
              <a:pathLst>
                <a:path extrusionOk="0" h="107" w="72">
                  <a:moveTo>
                    <a:pt x="45" y="1"/>
                  </a:moveTo>
                  <a:cubicBezTo>
                    <a:pt x="36" y="1"/>
                    <a:pt x="0" y="1"/>
                    <a:pt x="27" y="27"/>
                  </a:cubicBezTo>
                  <a:lnTo>
                    <a:pt x="36" y="27"/>
                  </a:lnTo>
                  <a:cubicBezTo>
                    <a:pt x="27" y="9"/>
                    <a:pt x="45" y="9"/>
                    <a:pt x="45" y="1"/>
                  </a:cubicBezTo>
                  <a:close/>
                  <a:moveTo>
                    <a:pt x="62" y="27"/>
                  </a:moveTo>
                  <a:cubicBezTo>
                    <a:pt x="62" y="27"/>
                    <a:pt x="54" y="31"/>
                    <a:pt x="47" y="31"/>
                  </a:cubicBezTo>
                  <a:cubicBezTo>
                    <a:pt x="43" y="31"/>
                    <a:pt x="39" y="30"/>
                    <a:pt x="36" y="27"/>
                  </a:cubicBezTo>
                  <a:lnTo>
                    <a:pt x="36" y="27"/>
                  </a:lnTo>
                  <a:cubicBezTo>
                    <a:pt x="53" y="54"/>
                    <a:pt x="62" y="107"/>
                    <a:pt x="62" y="107"/>
                  </a:cubicBezTo>
                  <a:cubicBezTo>
                    <a:pt x="62" y="80"/>
                    <a:pt x="71" y="62"/>
                    <a:pt x="62"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29"/>
            <p:cNvSpPr/>
            <p:nvPr/>
          </p:nvSpPr>
          <p:spPr>
            <a:xfrm>
              <a:off x="3152242" y="3168137"/>
              <a:ext cx="697" cy="483"/>
            </a:xfrm>
            <a:custGeom>
              <a:rect b="b" l="l" r="r" t="t"/>
              <a:pathLst>
                <a:path extrusionOk="0" h="45" w="54">
                  <a:moveTo>
                    <a:pt x="44" y="1"/>
                  </a:moveTo>
                  <a:lnTo>
                    <a:pt x="35" y="18"/>
                  </a:lnTo>
                  <a:cubicBezTo>
                    <a:pt x="25" y="8"/>
                    <a:pt x="19" y="4"/>
                    <a:pt x="14" y="4"/>
                  </a:cubicBezTo>
                  <a:cubicBezTo>
                    <a:pt x="7" y="4"/>
                    <a:pt x="5" y="13"/>
                    <a:pt x="0" y="18"/>
                  </a:cubicBezTo>
                  <a:cubicBezTo>
                    <a:pt x="18" y="18"/>
                    <a:pt x="35" y="36"/>
                    <a:pt x="53" y="45"/>
                  </a:cubicBez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29"/>
            <p:cNvSpPr/>
            <p:nvPr/>
          </p:nvSpPr>
          <p:spPr>
            <a:xfrm>
              <a:off x="3154063" y="3171354"/>
              <a:ext cx="697" cy="107"/>
            </a:xfrm>
            <a:custGeom>
              <a:rect b="b" l="l" r="r" t="t"/>
              <a:pathLst>
                <a:path extrusionOk="0" h="10" w="54">
                  <a:moveTo>
                    <a:pt x="27" y="1"/>
                  </a:moveTo>
                  <a:lnTo>
                    <a:pt x="0" y="10"/>
                  </a:lnTo>
                  <a:lnTo>
                    <a:pt x="53" y="10"/>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29"/>
            <p:cNvSpPr/>
            <p:nvPr/>
          </p:nvSpPr>
          <p:spPr>
            <a:xfrm>
              <a:off x="3154748" y="3172019"/>
              <a:ext cx="232" cy="204"/>
            </a:xfrm>
            <a:custGeom>
              <a:rect b="b" l="l" r="r" t="t"/>
              <a:pathLst>
                <a:path extrusionOk="0" h="19" w="18">
                  <a:moveTo>
                    <a:pt x="18" y="1"/>
                  </a:moveTo>
                  <a:lnTo>
                    <a:pt x="0" y="9"/>
                  </a:lnTo>
                  <a:lnTo>
                    <a:pt x="18" y="18"/>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29"/>
            <p:cNvSpPr/>
            <p:nvPr/>
          </p:nvSpPr>
          <p:spPr>
            <a:xfrm>
              <a:off x="3126699" y="3198912"/>
              <a:ext cx="232" cy="11"/>
            </a:xfrm>
            <a:custGeom>
              <a:rect b="b" l="l" r="r" t="t"/>
              <a:pathLst>
                <a:path extrusionOk="0" h="1" w="18">
                  <a:moveTo>
                    <a:pt x="18" y="0"/>
                  </a:moveTo>
                  <a:lnTo>
                    <a:pt x="0" y="0"/>
                  </a:lnTo>
                  <a:cubicBezTo>
                    <a:pt x="9" y="0"/>
                    <a:pt x="9"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29"/>
            <p:cNvSpPr/>
            <p:nvPr/>
          </p:nvSpPr>
          <p:spPr>
            <a:xfrm>
              <a:off x="3128520" y="3199577"/>
              <a:ext cx="245" cy="97"/>
            </a:xfrm>
            <a:custGeom>
              <a:rect b="b" l="l" r="r" t="t"/>
              <a:pathLst>
                <a:path extrusionOk="0" h="9" w="19">
                  <a:moveTo>
                    <a:pt x="18" y="0"/>
                  </a:moveTo>
                  <a:cubicBezTo>
                    <a:pt x="0" y="9"/>
                    <a:pt x="0" y="9"/>
                    <a:pt x="9" y="9"/>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29"/>
            <p:cNvSpPr/>
            <p:nvPr/>
          </p:nvSpPr>
          <p:spPr>
            <a:xfrm>
              <a:off x="3154967" y="3190484"/>
              <a:ext cx="1046" cy="386"/>
            </a:xfrm>
            <a:custGeom>
              <a:rect b="b" l="l" r="r" t="t"/>
              <a:pathLst>
                <a:path extrusionOk="0" h="36" w="81">
                  <a:moveTo>
                    <a:pt x="80" y="0"/>
                  </a:moveTo>
                  <a:lnTo>
                    <a:pt x="80" y="0"/>
                  </a:lnTo>
                  <a:cubicBezTo>
                    <a:pt x="45" y="9"/>
                    <a:pt x="1" y="9"/>
                    <a:pt x="27" y="27"/>
                  </a:cubicBezTo>
                  <a:lnTo>
                    <a:pt x="54" y="36"/>
                  </a:lnTo>
                  <a:cubicBezTo>
                    <a:pt x="63" y="18"/>
                    <a:pt x="72" y="9"/>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29"/>
            <p:cNvSpPr/>
            <p:nvPr/>
          </p:nvSpPr>
          <p:spPr>
            <a:xfrm>
              <a:off x="3143461" y="3199480"/>
              <a:ext cx="232" cy="386"/>
            </a:xfrm>
            <a:custGeom>
              <a:rect b="b" l="l" r="r" t="t"/>
              <a:pathLst>
                <a:path extrusionOk="0" h="36" w="18">
                  <a:moveTo>
                    <a:pt x="18" y="0"/>
                  </a:moveTo>
                  <a:cubicBezTo>
                    <a:pt x="18" y="9"/>
                    <a:pt x="9" y="18"/>
                    <a:pt x="0" y="27"/>
                  </a:cubicBezTo>
                  <a:lnTo>
                    <a:pt x="9" y="36"/>
                  </a:lnTo>
                  <a:cubicBezTo>
                    <a:pt x="18" y="27"/>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29"/>
            <p:cNvSpPr/>
            <p:nvPr/>
          </p:nvSpPr>
          <p:spPr>
            <a:xfrm>
              <a:off x="3142996" y="3200896"/>
              <a:ext cx="478" cy="107"/>
            </a:xfrm>
            <a:custGeom>
              <a:rect b="b" l="l" r="r" t="t"/>
              <a:pathLst>
                <a:path extrusionOk="0" h="10" w="37">
                  <a:moveTo>
                    <a:pt x="1" y="1"/>
                  </a:moveTo>
                  <a:lnTo>
                    <a:pt x="1" y="1"/>
                  </a:lnTo>
                  <a:cubicBezTo>
                    <a:pt x="10" y="10"/>
                    <a:pt x="18" y="10"/>
                    <a:pt x="36" y="10"/>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29"/>
            <p:cNvSpPr/>
            <p:nvPr/>
          </p:nvSpPr>
          <p:spPr>
            <a:xfrm>
              <a:off x="3118602" y="3193229"/>
              <a:ext cx="465" cy="161"/>
            </a:xfrm>
            <a:custGeom>
              <a:rect b="b" l="l" r="r" t="t"/>
              <a:pathLst>
                <a:path extrusionOk="0" h="15" w="36">
                  <a:moveTo>
                    <a:pt x="0" y="0"/>
                  </a:moveTo>
                  <a:cubicBezTo>
                    <a:pt x="7" y="11"/>
                    <a:pt x="11" y="14"/>
                    <a:pt x="15" y="14"/>
                  </a:cubicBezTo>
                  <a:cubicBezTo>
                    <a:pt x="21" y="14"/>
                    <a:pt x="25" y="6"/>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29"/>
            <p:cNvSpPr/>
            <p:nvPr/>
          </p:nvSpPr>
          <p:spPr>
            <a:xfrm>
              <a:off x="3158738" y="3179503"/>
              <a:ext cx="465" cy="579"/>
            </a:xfrm>
            <a:custGeom>
              <a:rect b="b" l="l" r="r" t="t"/>
              <a:pathLst>
                <a:path extrusionOk="0" h="54" w="36">
                  <a:moveTo>
                    <a:pt x="9" y="0"/>
                  </a:moveTo>
                  <a:cubicBezTo>
                    <a:pt x="0" y="18"/>
                    <a:pt x="0" y="35"/>
                    <a:pt x="0" y="53"/>
                  </a:cubicBezTo>
                  <a:cubicBezTo>
                    <a:pt x="9" y="27"/>
                    <a:pt x="36"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29"/>
            <p:cNvSpPr/>
            <p:nvPr/>
          </p:nvSpPr>
          <p:spPr>
            <a:xfrm>
              <a:off x="3129088" y="3196446"/>
              <a:ext cx="362" cy="107"/>
            </a:xfrm>
            <a:custGeom>
              <a:rect b="b" l="l" r="r" t="t"/>
              <a:pathLst>
                <a:path extrusionOk="0" h="10" w="28">
                  <a:moveTo>
                    <a:pt x="27" y="1"/>
                  </a:moveTo>
                  <a:cubicBezTo>
                    <a:pt x="9" y="1"/>
                    <a:pt x="9" y="1"/>
                    <a:pt x="1" y="10"/>
                  </a:cubicBezTo>
                  <a:cubicBezTo>
                    <a:pt x="18" y="10"/>
                    <a:pt x="27"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29"/>
            <p:cNvSpPr/>
            <p:nvPr/>
          </p:nvSpPr>
          <p:spPr>
            <a:xfrm>
              <a:off x="3158506" y="3180072"/>
              <a:ext cx="362" cy="665"/>
            </a:xfrm>
            <a:custGeom>
              <a:rect b="b" l="l" r="r" t="t"/>
              <a:pathLst>
                <a:path extrusionOk="0" h="62" w="28">
                  <a:moveTo>
                    <a:pt x="18" y="0"/>
                  </a:moveTo>
                  <a:cubicBezTo>
                    <a:pt x="9" y="18"/>
                    <a:pt x="1" y="35"/>
                    <a:pt x="27" y="62"/>
                  </a:cubicBezTo>
                  <a:cubicBezTo>
                    <a:pt x="27" y="53"/>
                    <a:pt x="27" y="53"/>
                    <a:pt x="27" y="44"/>
                  </a:cubicBezTo>
                  <a:cubicBezTo>
                    <a:pt x="27" y="35"/>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29"/>
            <p:cNvSpPr/>
            <p:nvPr/>
          </p:nvSpPr>
          <p:spPr>
            <a:xfrm>
              <a:off x="3125666" y="3165231"/>
              <a:ext cx="129" cy="75"/>
            </a:xfrm>
            <a:custGeom>
              <a:rect b="b" l="l" r="r" t="t"/>
              <a:pathLst>
                <a:path extrusionOk="0" h="7" w="10">
                  <a:moveTo>
                    <a:pt x="5" y="0"/>
                  </a:moveTo>
                  <a:cubicBezTo>
                    <a:pt x="3" y="0"/>
                    <a:pt x="1" y="2"/>
                    <a:pt x="1" y="7"/>
                  </a:cubicBezTo>
                  <a:lnTo>
                    <a:pt x="10" y="7"/>
                  </a:lnTo>
                  <a:cubicBezTo>
                    <a:pt x="10" y="2"/>
                    <a:pt x="7" y="0"/>
                    <a:pt x="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29"/>
            <p:cNvSpPr/>
            <p:nvPr/>
          </p:nvSpPr>
          <p:spPr>
            <a:xfrm>
              <a:off x="3136048" y="3165113"/>
              <a:ext cx="349" cy="11"/>
            </a:xfrm>
            <a:custGeom>
              <a:rect b="b" l="l" r="r" t="t"/>
              <a:pathLst>
                <a:path extrusionOk="0" h="1" w="27">
                  <a:moveTo>
                    <a:pt x="27" y="0"/>
                  </a:moveTo>
                  <a:cubicBezTo>
                    <a:pt x="18" y="0"/>
                    <a:pt x="9" y="0"/>
                    <a:pt x="0" y="0"/>
                  </a:cubicBezTo>
                  <a:cubicBezTo>
                    <a:pt x="0" y="0"/>
                    <a:pt x="9" y="0"/>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29"/>
            <p:cNvSpPr/>
            <p:nvPr/>
          </p:nvSpPr>
          <p:spPr>
            <a:xfrm>
              <a:off x="3156801" y="3174667"/>
              <a:ext cx="13" cy="107"/>
            </a:xfrm>
            <a:custGeom>
              <a:rect b="b" l="l" r="r" t="t"/>
              <a:pathLst>
                <a:path extrusionOk="0" h="10" w="1">
                  <a:moveTo>
                    <a:pt x="0" y="10"/>
                  </a:moveTo>
                  <a:cubicBezTo>
                    <a:pt x="0" y="1"/>
                    <a:pt x="0" y="10"/>
                    <a:pt x="0"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29"/>
            <p:cNvSpPr/>
            <p:nvPr/>
          </p:nvSpPr>
          <p:spPr>
            <a:xfrm>
              <a:off x="3157705" y="3173445"/>
              <a:ext cx="129" cy="97"/>
            </a:xfrm>
            <a:custGeom>
              <a:rect b="b" l="l" r="r" t="t"/>
              <a:pathLst>
                <a:path extrusionOk="0" h="9" w="10">
                  <a:moveTo>
                    <a:pt x="1" y="0"/>
                  </a:moveTo>
                  <a:cubicBezTo>
                    <a:pt x="1" y="9"/>
                    <a:pt x="10" y="9"/>
                    <a:pt x="10" y="0"/>
                  </a:cubicBezTo>
                  <a:cubicBezTo>
                    <a:pt x="10" y="9"/>
                    <a:pt x="1" y="9"/>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29"/>
            <p:cNvSpPr/>
            <p:nvPr/>
          </p:nvSpPr>
          <p:spPr>
            <a:xfrm>
              <a:off x="3161127" y="3182431"/>
              <a:ext cx="13" cy="11"/>
            </a:xfrm>
            <a:custGeom>
              <a:rect b="b" l="l" r="r" t="t"/>
              <a:pathLst>
                <a:path extrusionOk="0" h="1" w="1">
                  <a:moveTo>
                    <a:pt x="1" y="1"/>
                  </a:moveTo>
                  <a:lnTo>
                    <a:pt x="1" y="1"/>
                  </a:ln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29"/>
            <p:cNvSpPr/>
            <p:nvPr/>
          </p:nvSpPr>
          <p:spPr>
            <a:xfrm>
              <a:off x="3156917" y="3174485"/>
              <a:ext cx="13" cy="290"/>
            </a:xfrm>
            <a:custGeom>
              <a:rect b="b" l="l" r="r" t="t"/>
              <a:pathLst>
                <a:path extrusionOk="0" h="27" w="1">
                  <a:moveTo>
                    <a:pt x="0" y="0"/>
                  </a:moveTo>
                  <a:cubicBezTo>
                    <a:pt x="0" y="9"/>
                    <a:pt x="0" y="18"/>
                    <a:pt x="0" y="27"/>
                  </a:cubicBezTo>
                  <a:cubicBezTo>
                    <a:pt x="0" y="18"/>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29"/>
            <p:cNvSpPr/>
            <p:nvPr/>
          </p:nvSpPr>
          <p:spPr>
            <a:xfrm>
              <a:off x="3156569" y="3174485"/>
              <a:ext cx="129" cy="97"/>
            </a:xfrm>
            <a:custGeom>
              <a:rect b="b" l="l" r="r" t="t"/>
              <a:pathLst>
                <a:path extrusionOk="0" h="9" w="10">
                  <a:moveTo>
                    <a:pt x="9" y="0"/>
                  </a:moveTo>
                  <a:cubicBezTo>
                    <a:pt x="1" y="0"/>
                    <a:pt x="1" y="0"/>
                    <a:pt x="9" y="9"/>
                  </a:cubicBezTo>
                  <a:cubicBezTo>
                    <a:pt x="9" y="9"/>
                    <a:pt x="9" y="0"/>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29"/>
            <p:cNvSpPr/>
            <p:nvPr/>
          </p:nvSpPr>
          <p:spPr>
            <a:xfrm>
              <a:off x="3156801" y="3174764"/>
              <a:ext cx="232" cy="204"/>
            </a:xfrm>
            <a:custGeom>
              <a:rect b="b" l="l" r="r" t="t"/>
              <a:pathLst>
                <a:path extrusionOk="0" h="19" w="18">
                  <a:moveTo>
                    <a:pt x="0" y="1"/>
                  </a:moveTo>
                  <a:cubicBezTo>
                    <a:pt x="5" y="5"/>
                    <a:pt x="7" y="8"/>
                    <a:pt x="9" y="10"/>
                  </a:cubicBezTo>
                  <a:lnTo>
                    <a:pt x="9" y="10"/>
                  </a:lnTo>
                  <a:cubicBezTo>
                    <a:pt x="9" y="7"/>
                    <a:pt x="9" y="4"/>
                    <a:pt x="9" y="1"/>
                  </a:cubicBezTo>
                  <a:close/>
                  <a:moveTo>
                    <a:pt x="9" y="10"/>
                  </a:moveTo>
                  <a:cubicBezTo>
                    <a:pt x="10" y="15"/>
                    <a:pt x="12" y="18"/>
                    <a:pt x="18" y="18"/>
                  </a:cubicBezTo>
                  <a:cubicBezTo>
                    <a:pt x="14" y="14"/>
                    <a:pt x="12" y="12"/>
                    <a:pt x="9"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29"/>
            <p:cNvSpPr/>
            <p:nvPr/>
          </p:nvSpPr>
          <p:spPr>
            <a:xfrm>
              <a:off x="3116200" y="3179128"/>
              <a:ext cx="129" cy="193"/>
            </a:xfrm>
            <a:custGeom>
              <a:rect b="b" l="l" r="r" t="t"/>
              <a:pathLst>
                <a:path extrusionOk="0" h="18" w="10">
                  <a:moveTo>
                    <a:pt x="2" y="1"/>
                  </a:moveTo>
                  <a:cubicBezTo>
                    <a:pt x="1" y="1"/>
                    <a:pt x="1" y="8"/>
                    <a:pt x="1" y="17"/>
                  </a:cubicBezTo>
                  <a:lnTo>
                    <a:pt x="10" y="17"/>
                  </a:lnTo>
                  <a:cubicBezTo>
                    <a:pt x="6" y="6"/>
                    <a:pt x="3" y="1"/>
                    <a:pt x="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29"/>
            <p:cNvSpPr/>
            <p:nvPr/>
          </p:nvSpPr>
          <p:spPr>
            <a:xfrm>
              <a:off x="3155200" y="3196167"/>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29"/>
            <p:cNvSpPr/>
            <p:nvPr/>
          </p:nvSpPr>
          <p:spPr>
            <a:xfrm>
              <a:off x="3154283" y="3195695"/>
              <a:ext cx="930" cy="1137"/>
            </a:xfrm>
            <a:custGeom>
              <a:rect b="b" l="l" r="r" t="t"/>
              <a:pathLst>
                <a:path extrusionOk="0" h="106" w="72">
                  <a:moveTo>
                    <a:pt x="1" y="0"/>
                  </a:moveTo>
                  <a:lnTo>
                    <a:pt x="1" y="0"/>
                  </a:lnTo>
                  <a:cubicBezTo>
                    <a:pt x="10" y="35"/>
                    <a:pt x="19" y="71"/>
                    <a:pt x="36" y="106"/>
                  </a:cubicBezTo>
                  <a:cubicBezTo>
                    <a:pt x="36" y="62"/>
                    <a:pt x="45" y="53"/>
                    <a:pt x="72" y="44"/>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29"/>
            <p:cNvSpPr/>
            <p:nvPr/>
          </p:nvSpPr>
          <p:spPr>
            <a:xfrm>
              <a:off x="3114612" y="3162647"/>
              <a:ext cx="48134" cy="39330"/>
            </a:xfrm>
            <a:custGeom>
              <a:rect b="b" l="l" r="r" t="t"/>
              <a:pathLst>
                <a:path extrusionOk="0" h="3668" w="3727">
                  <a:moveTo>
                    <a:pt x="759" y="315"/>
                  </a:moveTo>
                  <a:lnTo>
                    <a:pt x="751" y="318"/>
                  </a:lnTo>
                  <a:cubicBezTo>
                    <a:pt x="753" y="318"/>
                    <a:pt x="756" y="317"/>
                    <a:pt x="759" y="315"/>
                  </a:cubicBezTo>
                  <a:close/>
                  <a:moveTo>
                    <a:pt x="1029" y="459"/>
                  </a:moveTo>
                  <a:cubicBezTo>
                    <a:pt x="1031" y="459"/>
                    <a:pt x="1032" y="460"/>
                    <a:pt x="1033" y="460"/>
                  </a:cubicBezTo>
                  <a:cubicBezTo>
                    <a:pt x="1032" y="459"/>
                    <a:pt x="1030" y="459"/>
                    <a:pt x="1029" y="459"/>
                  </a:cubicBezTo>
                  <a:close/>
                  <a:moveTo>
                    <a:pt x="645" y="838"/>
                  </a:moveTo>
                  <a:cubicBezTo>
                    <a:pt x="647" y="839"/>
                    <a:pt x="650" y="839"/>
                    <a:pt x="654" y="839"/>
                  </a:cubicBezTo>
                  <a:cubicBezTo>
                    <a:pt x="651" y="839"/>
                    <a:pt x="648" y="838"/>
                    <a:pt x="645" y="838"/>
                  </a:cubicBezTo>
                  <a:close/>
                  <a:moveTo>
                    <a:pt x="3506" y="1298"/>
                  </a:moveTo>
                  <a:cubicBezTo>
                    <a:pt x="3506" y="1316"/>
                    <a:pt x="3497" y="1334"/>
                    <a:pt x="3506" y="1351"/>
                  </a:cubicBezTo>
                  <a:lnTo>
                    <a:pt x="3506" y="1298"/>
                  </a:lnTo>
                  <a:close/>
                  <a:moveTo>
                    <a:pt x="359" y="1404"/>
                  </a:moveTo>
                  <a:cubicBezTo>
                    <a:pt x="362" y="1404"/>
                    <a:pt x="367" y="1409"/>
                    <a:pt x="371" y="1413"/>
                  </a:cubicBezTo>
                  <a:lnTo>
                    <a:pt x="353" y="1422"/>
                  </a:lnTo>
                  <a:cubicBezTo>
                    <a:pt x="353" y="1409"/>
                    <a:pt x="356" y="1404"/>
                    <a:pt x="359" y="1404"/>
                  </a:cubicBezTo>
                  <a:close/>
                  <a:moveTo>
                    <a:pt x="3629" y="1572"/>
                  </a:moveTo>
                  <a:cubicBezTo>
                    <a:pt x="3629" y="1572"/>
                    <a:pt x="3629" y="1572"/>
                    <a:pt x="3629" y="1572"/>
                  </a:cubicBezTo>
                  <a:cubicBezTo>
                    <a:pt x="3631" y="1576"/>
                    <a:pt x="3634" y="1580"/>
                    <a:pt x="3636" y="1583"/>
                  </a:cubicBezTo>
                  <a:lnTo>
                    <a:pt x="3636" y="1583"/>
                  </a:lnTo>
                  <a:cubicBezTo>
                    <a:pt x="3634" y="1579"/>
                    <a:pt x="3632" y="1576"/>
                    <a:pt x="3629" y="1572"/>
                  </a:cubicBezTo>
                  <a:close/>
                  <a:moveTo>
                    <a:pt x="3620" y="1493"/>
                  </a:moveTo>
                  <a:lnTo>
                    <a:pt x="3620" y="1493"/>
                  </a:lnTo>
                  <a:cubicBezTo>
                    <a:pt x="3594" y="1506"/>
                    <a:pt x="3612" y="1543"/>
                    <a:pt x="3629" y="1572"/>
                  </a:cubicBezTo>
                  <a:lnTo>
                    <a:pt x="3629" y="1572"/>
                  </a:lnTo>
                  <a:cubicBezTo>
                    <a:pt x="3637" y="1561"/>
                    <a:pt x="3642" y="1557"/>
                    <a:pt x="3646" y="1557"/>
                  </a:cubicBezTo>
                  <a:cubicBezTo>
                    <a:pt x="3657" y="1557"/>
                    <a:pt x="3657" y="1592"/>
                    <a:pt x="3672" y="1592"/>
                  </a:cubicBezTo>
                  <a:cubicBezTo>
                    <a:pt x="3677" y="1592"/>
                    <a:pt x="3683" y="1589"/>
                    <a:pt x="3691" y="1581"/>
                  </a:cubicBezTo>
                  <a:cubicBezTo>
                    <a:pt x="3665" y="1581"/>
                    <a:pt x="3638" y="1519"/>
                    <a:pt x="3620" y="1493"/>
                  </a:cubicBezTo>
                  <a:close/>
                  <a:moveTo>
                    <a:pt x="24" y="1972"/>
                  </a:moveTo>
                  <a:lnTo>
                    <a:pt x="24" y="1972"/>
                  </a:lnTo>
                  <a:cubicBezTo>
                    <a:pt x="24" y="1978"/>
                    <a:pt x="25" y="1984"/>
                    <a:pt x="27" y="1987"/>
                  </a:cubicBezTo>
                  <a:cubicBezTo>
                    <a:pt x="26" y="1982"/>
                    <a:pt x="25" y="1977"/>
                    <a:pt x="24" y="1972"/>
                  </a:cubicBezTo>
                  <a:close/>
                  <a:moveTo>
                    <a:pt x="3114" y="2865"/>
                  </a:moveTo>
                  <a:lnTo>
                    <a:pt x="3114" y="2865"/>
                  </a:lnTo>
                  <a:cubicBezTo>
                    <a:pt x="3114" y="2865"/>
                    <a:pt x="3114" y="2865"/>
                    <a:pt x="3114" y="2866"/>
                  </a:cubicBezTo>
                  <a:lnTo>
                    <a:pt x="3114" y="2866"/>
                  </a:lnTo>
                  <a:cubicBezTo>
                    <a:pt x="3114" y="2866"/>
                    <a:pt x="3114" y="2866"/>
                    <a:pt x="3114" y="2866"/>
                  </a:cubicBezTo>
                  <a:cubicBezTo>
                    <a:pt x="3113" y="2866"/>
                    <a:pt x="3113" y="2866"/>
                    <a:pt x="3114" y="2865"/>
                  </a:cubicBezTo>
                  <a:close/>
                  <a:moveTo>
                    <a:pt x="3276" y="2979"/>
                  </a:moveTo>
                  <a:cubicBezTo>
                    <a:pt x="3276" y="2981"/>
                    <a:pt x="3276" y="2983"/>
                    <a:pt x="3276" y="2985"/>
                  </a:cubicBezTo>
                  <a:cubicBezTo>
                    <a:pt x="3277" y="2984"/>
                    <a:pt x="3277" y="2981"/>
                    <a:pt x="3276" y="2979"/>
                  </a:cubicBezTo>
                  <a:close/>
                  <a:moveTo>
                    <a:pt x="2784" y="3338"/>
                  </a:moveTo>
                  <a:lnTo>
                    <a:pt x="2784" y="3338"/>
                  </a:lnTo>
                  <a:cubicBezTo>
                    <a:pt x="2783" y="3338"/>
                    <a:pt x="2783" y="3338"/>
                    <a:pt x="2783" y="3338"/>
                  </a:cubicBezTo>
                  <a:lnTo>
                    <a:pt x="2783" y="3338"/>
                  </a:lnTo>
                  <a:cubicBezTo>
                    <a:pt x="2785" y="3338"/>
                    <a:pt x="2788" y="3338"/>
                    <a:pt x="2790" y="3338"/>
                  </a:cubicBezTo>
                  <a:cubicBezTo>
                    <a:pt x="2788" y="3338"/>
                    <a:pt x="2786" y="3338"/>
                    <a:pt x="2784" y="3338"/>
                  </a:cubicBezTo>
                  <a:close/>
                  <a:moveTo>
                    <a:pt x="2783" y="3338"/>
                  </a:moveTo>
                  <a:lnTo>
                    <a:pt x="2783" y="3338"/>
                  </a:lnTo>
                  <a:cubicBezTo>
                    <a:pt x="2773" y="3339"/>
                    <a:pt x="2773" y="3341"/>
                    <a:pt x="2773" y="3356"/>
                  </a:cubicBezTo>
                  <a:cubicBezTo>
                    <a:pt x="2774" y="3349"/>
                    <a:pt x="2778" y="3343"/>
                    <a:pt x="2783" y="3338"/>
                  </a:cubicBezTo>
                  <a:close/>
                  <a:moveTo>
                    <a:pt x="2340" y="3497"/>
                  </a:moveTo>
                  <a:cubicBezTo>
                    <a:pt x="2331" y="3506"/>
                    <a:pt x="2322" y="3506"/>
                    <a:pt x="2296" y="3506"/>
                  </a:cubicBezTo>
                  <a:cubicBezTo>
                    <a:pt x="2314" y="3497"/>
                    <a:pt x="2322" y="3497"/>
                    <a:pt x="2340" y="3497"/>
                  </a:cubicBezTo>
                  <a:close/>
                  <a:moveTo>
                    <a:pt x="1289" y="3524"/>
                  </a:moveTo>
                  <a:cubicBezTo>
                    <a:pt x="1279" y="3524"/>
                    <a:pt x="1272" y="3526"/>
                    <a:pt x="1269" y="3531"/>
                  </a:cubicBezTo>
                  <a:lnTo>
                    <a:pt x="1269" y="3531"/>
                  </a:lnTo>
                  <a:cubicBezTo>
                    <a:pt x="1276" y="3530"/>
                    <a:pt x="1283" y="3527"/>
                    <a:pt x="1289" y="3524"/>
                  </a:cubicBezTo>
                  <a:close/>
                  <a:moveTo>
                    <a:pt x="1554" y="0"/>
                  </a:moveTo>
                  <a:cubicBezTo>
                    <a:pt x="1537" y="27"/>
                    <a:pt x="1519" y="45"/>
                    <a:pt x="1466" y="45"/>
                  </a:cubicBezTo>
                  <a:lnTo>
                    <a:pt x="1475" y="36"/>
                  </a:lnTo>
                  <a:lnTo>
                    <a:pt x="1475" y="36"/>
                  </a:lnTo>
                  <a:cubicBezTo>
                    <a:pt x="1351" y="71"/>
                    <a:pt x="1289" y="62"/>
                    <a:pt x="1148" y="106"/>
                  </a:cubicBezTo>
                  <a:lnTo>
                    <a:pt x="1166" y="124"/>
                  </a:lnTo>
                  <a:cubicBezTo>
                    <a:pt x="1152" y="133"/>
                    <a:pt x="1144" y="135"/>
                    <a:pt x="1136" y="135"/>
                  </a:cubicBezTo>
                  <a:cubicBezTo>
                    <a:pt x="1128" y="135"/>
                    <a:pt x="1122" y="133"/>
                    <a:pt x="1113" y="133"/>
                  </a:cubicBezTo>
                  <a:cubicBezTo>
                    <a:pt x="1111" y="146"/>
                    <a:pt x="1115" y="151"/>
                    <a:pt x="1122" y="151"/>
                  </a:cubicBezTo>
                  <a:cubicBezTo>
                    <a:pt x="1135" y="151"/>
                    <a:pt x="1158" y="136"/>
                    <a:pt x="1172" y="136"/>
                  </a:cubicBezTo>
                  <a:cubicBezTo>
                    <a:pt x="1181" y="136"/>
                    <a:pt x="1186" y="142"/>
                    <a:pt x="1183" y="159"/>
                  </a:cubicBezTo>
                  <a:cubicBezTo>
                    <a:pt x="1176" y="152"/>
                    <a:pt x="1166" y="148"/>
                    <a:pt x="1154" y="148"/>
                  </a:cubicBezTo>
                  <a:cubicBezTo>
                    <a:pt x="1126" y="148"/>
                    <a:pt x="1088" y="167"/>
                    <a:pt x="1051" y="186"/>
                  </a:cubicBezTo>
                  <a:cubicBezTo>
                    <a:pt x="1017" y="199"/>
                    <a:pt x="983" y="218"/>
                    <a:pt x="953" y="218"/>
                  </a:cubicBezTo>
                  <a:cubicBezTo>
                    <a:pt x="944" y="218"/>
                    <a:pt x="936" y="216"/>
                    <a:pt x="927" y="212"/>
                  </a:cubicBezTo>
                  <a:lnTo>
                    <a:pt x="927" y="212"/>
                  </a:lnTo>
                  <a:cubicBezTo>
                    <a:pt x="883" y="239"/>
                    <a:pt x="963" y="230"/>
                    <a:pt x="918" y="257"/>
                  </a:cubicBezTo>
                  <a:lnTo>
                    <a:pt x="901" y="248"/>
                  </a:lnTo>
                  <a:lnTo>
                    <a:pt x="901" y="274"/>
                  </a:lnTo>
                  <a:cubicBezTo>
                    <a:pt x="890" y="278"/>
                    <a:pt x="879" y="280"/>
                    <a:pt x="869" y="280"/>
                  </a:cubicBezTo>
                  <a:cubicBezTo>
                    <a:pt x="855" y="280"/>
                    <a:pt x="844" y="276"/>
                    <a:pt x="839" y="265"/>
                  </a:cubicBezTo>
                  <a:cubicBezTo>
                    <a:pt x="839" y="265"/>
                    <a:pt x="848" y="248"/>
                    <a:pt x="857" y="239"/>
                  </a:cubicBezTo>
                  <a:lnTo>
                    <a:pt x="857" y="239"/>
                  </a:lnTo>
                  <a:cubicBezTo>
                    <a:pt x="818" y="247"/>
                    <a:pt x="780" y="301"/>
                    <a:pt x="759" y="315"/>
                  </a:cubicBezTo>
                  <a:lnTo>
                    <a:pt x="759" y="315"/>
                  </a:lnTo>
                  <a:lnTo>
                    <a:pt x="795" y="301"/>
                  </a:lnTo>
                  <a:lnTo>
                    <a:pt x="795" y="301"/>
                  </a:lnTo>
                  <a:cubicBezTo>
                    <a:pt x="698" y="389"/>
                    <a:pt x="565" y="495"/>
                    <a:pt x="512" y="619"/>
                  </a:cubicBezTo>
                  <a:lnTo>
                    <a:pt x="530" y="619"/>
                  </a:lnTo>
                  <a:cubicBezTo>
                    <a:pt x="486" y="707"/>
                    <a:pt x="468" y="672"/>
                    <a:pt x="415" y="760"/>
                  </a:cubicBezTo>
                  <a:lnTo>
                    <a:pt x="415" y="751"/>
                  </a:lnTo>
                  <a:cubicBezTo>
                    <a:pt x="406" y="777"/>
                    <a:pt x="406" y="804"/>
                    <a:pt x="389" y="830"/>
                  </a:cubicBezTo>
                  <a:cubicBezTo>
                    <a:pt x="389" y="822"/>
                    <a:pt x="386" y="819"/>
                    <a:pt x="381" y="819"/>
                  </a:cubicBezTo>
                  <a:cubicBezTo>
                    <a:pt x="372" y="819"/>
                    <a:pt x="357" y="829"/>
                    <a:pt x="346" y="829"/>
                  </a:cubicBezTo>
                  <a:cubicBezTo>
                    <a:pt x="340" y="829"/>
                    <a:pt x="336" y="825"/>
                    <a:pt x="336" y="813"/>
                  </a:cubicBezTo>
                  <a:cubicBezTo>
                    <a:pt x="300" y="919"/>
                    <a:pt x="327" y="875"/>
                    <a:pt x="336" y="954"/>
                  </a:cubicBezTo>
                  <a:lnTo>
                    <a:pt x="309" y="963"/>
                  </a:lnTo>
                  <a:cubicBezTo>
                    <a:pt x="318" y="989"/>
                    <a:pt x="327" y="998"/>
                    <a:pt x="309" y="1051"/>
                  </a:cubicBezTo>
                  <a:cubicBezTo>
                    <a:pt x="309" y="1032"/>
                    <a:pt x="303" y="1028"/>
                    <a:pt x="296" y="1028"/>
                  </a:cubicBezTo>
                  <a:cubicBezTo>
                    <a:pt x="290" y="1028"/>
                    <a:pt x="284" y="1030"/>
                    <a:pt x="278" y="1030"/>
                  </a:cubicBezTo>
                  <a:cubicBezTo>
                    <a:pt x="271" y="1030"/>
                    <a:pt x="265" y="1026"/>
                    <a:pt x="265" y="1007"/>
                  </a:cubicBezTo>
                  <a:cubicBezTo>
                    <a:pt x="239" y="1025"/>
                    <a:pt x="221" y="1051"/>
                    <a:pt x="212" y="1069"/>
                  </a:cubicBezTo>
                  <a:cubicBezTo>
                    <a:pt x="212" y="1087"/>
                    <a:pt x="212" y="1113"/>
                    <a:pt x="203" y="1131"/>
                  </a:cubicBezTo>
                  <a:cubicBezTo>
                    <a:pt x="203" y="1166"/>
                    <a:pt x="203" y="1192"/>
                    <a:pt x="159" y="1201"/>
                  </a:cubicBezTo>
                  <a:cubicBezTo>
                    <a:pt x="168" y="1215"/>
                    <a:pt x="175" y="1220"/>
                    <a:pt x="182" y="1220"/>
                  </a:cubicBezTo>
                  <a:cubicBezTo>
                    <a:pt x="206" y="1220"/>
                    <a:pt x="219" y="1152"/>
                    <a:pt x="227" y="1152"/>
                  </a:cubicBezTo>
                  <a:cubicBezTo>
                    <a:pt x="228" y="1152"/>
                    <a:pt x="229" y="1153"/>
                    <a:pt x="230" y="1157"/>
                  </a:cubicBezTo>
                  <a:cubicBezTo>
                    <a:pt x="233" y="1155"/>
                    <a:pt x="235" y="1154"/>
                    <a:pt x="238" y="1154"/>
                  </a:cubicBezTo>
                  <a:cubicBezTo>
                    <a:pt x="258" y="1154"/>
                    <a:pt x="263" y="1213"/>
                    <a:pt x="247" y="1237"/>
                  </a:cubicBezTo>
                  <a:cubicBezTo>
                    <a:pt x="230" y="1272"/>
                    <a:pt x="141" y="1272"/>
                    <a:pt x="124" y="1360"/>
                  </a:cubicBezTo>
                  <a:cubicBezTo>
                    <a:pt x="124" y="1351"/>
                    <a:pt x="124" y="1351"/>
                    <a:pt x="124" y="1343"/>
                  </a:cubicBezTo>
                  <a:cubicBezTo>
                    <a:pt x="97" y="1369"/>
                    <a:pt x="124" y="1404"/>
                    <a:pt x="97" y="1449"/>
                  </a:cubicBezTo>
                  <a:cubicBezTo>
                    <a:pt x="133" y="1475"/>
                    <a:pt x="80" y="1502"/>
                    <a:pt x="133" y="1510"/>
                  </a:cubicBezTo>
                  <a:lnTo>
                    <a:pt x="133" y="1431"/>
                  </a:lnTo>
                  <a:cubicBezTo>
                    <a:pt x="141" y="1475"/>
                    <a:pt x="194" y="1528"/>
                    <a:pt x="150" y="1599"/>
                  </a:cubicBezTo>
                  <a:cubicBezTo>
                    <a:pt x="141" y="1590"/>
                    <a:pt x="133" y="1563"/>
                    <a:pt x="133" y="1554"/>
                  </a:cubicBezTo>
                  <a:cubicBezTo>
                    <a:pt x="115" y="1572"/>
                    <a:pt x="133" y="1599"/>
                    <a:pt x="115" y="1616"/>
                  </a:cubicBezTo>
                  <a:cubicBezTo>
                    <a:pt x="62" y="1607"/>
                    <a:pt x="115" y="1519"/>
                    <a:pt x="88" y="1457"/>
                  </a:cubicBezTo>
                  <a:lnTo>
                    <a:pt x="88" y="1457"/>
                  </a:lnTo>
                  <a:cubicBezTo>
                    <a:pt x="67" y="1479"/>
                    <a:pt x="93" y="1537"/>
                    <a:pt x="73" y="1537"/>
                  </a:cubicBezTo>
                  <a:cubicBezTo>
                    <a:pt x="69" y="1537"/>
                    <a:pt x="63" y="1534"/>
                    <a:pt x="53" y="1528"/>
                  </a:cubicBezTo>
                  <a:lnTo>
                    <a:pt x="53" y="1528"/>
                  </a:lnTo>
                  <a:cubicBezTo>
                    <a:pt x="88" y="1554"/>
                    <a:pt x="80" y="1572"/>
                    <a:pt x="80" y="1599"/>
                  </a:cubicBezTo>
                  <a:cubicBezTo>
                    <a:pt x="71" y="1625"/>
                    <a:pt x="62" y="1652"/>
                    <a:pt x="88" y="1678"/>
                  </a:cubicBezTo>
                  <a:lnTo>
                    <a:pt x="62" y="1678"/>
                  </a:lnTo>
                  <a:cubicBezTo>
                    <a:pt x="62" y="1687"/>
                    <a:pt x="80" y="1705"/>
                    <a:pt x="71" y="1722"/>
                  </a:cubicBezTo>
                  <a:lnTo>
                    <a:pt x="36" y="1687"/>
                  </a:lnTo>
                  <a:lnTo>
                    <a:pt x="36" y="1687"/>
                  </a:lnTo>
                  <a:cubicBezTo>
                    <a:pt x="71" y="1740"/>
                    <a:pt x="0" y="1784"/>
                    <a:pt x="18" y="1837"/>
                  </a:cubicBezTo>
                  <a:cubicBezTo>
                    <a:pt x="18" y="1789"/>
                    <a:pt x="25" y="1779"/>
                    <a:pt x="35" y="1779"/>
                  </a:cubicBezTo>
                  <a:cubicBezTo>
                    <a:pt x="43" y="1779"/>
                    <a:pt x="52" y="1785"/>
                    <a:pt x="62" y="1785"/>
                  </a:cubicBezTo>
                  <a:cubicBezTo>
                    <a:pt x="68" y="1785"/>
                    <a:pt x="74" y="1783"/>
                    <a:pt x="80" y="1775"/>
                  </a:cubicBezTo>
                  <a:lnTo>
                    <a:pt x="80" y="1775"/>
                  </a:lnTo>
                  <a:cubicBezTo>
                    <a:pt x="122" y="1886"/>
                    <a:pt x="9" y="1849"/>
                    <a:pt x="24" y="1972"/>
                  </a:cubicBezTo>
                  <a:lnTo>
                    <a:pt x="24" y="1972"/>
                  </a:lnTo>
                  <a:cubicBezTo>
                    <a:pt x="25" y="1955"/>
                    <a:pt x="32" y="1932"/>
                    <a:pt x="42" y="1932"/>
                  </a:cubicBezTo>
                  <a:cubicBezTo>
                    <a:pt x="46" y="1932"/>
                    <a:pt x="49" y="1935"/>
                    <a:pt x="53" y="1943"/>
                  </a:cubicBezTo>
                  <a:cubicBezTo>
                    <a:pt x="44" y="1969"/>
                    <a:pt x="44" y="2005"/>
                    <a:pt x="27" y="2022"/>
                  </a:cubicBezTo>
                  <a:cubicBezTo>
                    <a:pt x="32" y="2050"/>
                    <a:pt x="37" y="2059"/>
                    <a:pt x="41" y="2059"/>
                  </a:cubicBezTo>
                  <a:cubicBezTo>
                    <a:pt x="49" y="2059"/>
                    <a:pt x="57" y="2033"/>
                    <a:pt x="69" y="2033"/>
                  </a:cubicBezTo>
                  <a:cubicBezTo>
                    <a:pt x="72" y="2033"/>
                    <a:pt x="76" y="2035"/>
                    <a:pt x="80" y="2040"/>
                  </a:cubicBezTo>
                  <a:cubicBezTo>
                    <a:pt x="53" y="2075"/>
                    <a:pt x="106" y="2084"/>
                    <a:pt x="124" y="2120"/>
                  </a:cubicBezTo>
                  <a:lnTo>
                    <a:pt x="88" y="2128"/>
                  </a:lnTo>
                  <a:cubicBezTo>
                    <a:pt x="88" y="2234"/>
                    <a:pt x="159" y="2137"/>
                    <a:pt x="159" y="2234"/>
                  </a:cubicBezTo>
                  <a:lnTo>
                    <a:pt x="106" y="2208"/>
                  </a:lnTo>
                  <a:lnTo>
                    <a:pt x="133" y="2252"/>
                  </a:lnTo>
                  <a:lnTo>
                    <a:pt x="97" y="2252"/>
                  </a:lnTo>
                  <a:cubicBezTo>
                    <a:pt x="133" y="2296"/>
                    <a:pt x="124" y="2314"/>
                    <a:pt x="133" y="2367"/>
                  </a:cubicBezTo>
                  <a:cubicBezTo>
                    <a:pt x="139" y="2361"/>
                    <a:pt x="147" y="2358"/>
                    <a:pt x="157" y="2358"/>
                  </a:cubicBezTo>
                  <a:cubicBezTo>
                    <a:pt x="177" y="2358"/>
                    <a:pt x="200" y="2370"/>
                    <a:pt x="212" y="2393"/>
                  </a:cubicBezTo>
                  <a:cubicBezTo>
                    <a:pt x="203" y="2429"/>
                    <a:pt x="177" y="2393"/>
                    <a:pt x="203" y="2446"/>
                  </a:cubicBezTo>
                  <a:cubicBezTo>
                    <a:pt x="177" y="2446"/>
                    <a:pt x="150" y="2437"/>
                    <a:pt x="168" y="2402"/>
                  </a:cubicBezTo>
                  <a:cubicBezTo>
                    <a:pt x="159" y="2402"/>
                    <a:pt x="141" y="2393"/>
                    <a:pt x="133" y="2393"/>
                  </a:cubicBezTo>
                  <a:cubicBezTo>
                    <a:pt x="124" y="2429"/>
                    <a:pt x="159" y="2473"/>
                    <a:pt x="168" y="2499"/>
                  </a:cubicBezTo>
                  <a:cubicBezTo>
                    <a:pt x="168" y="2490"/>
                    <a:pt x="159" y="2482"/>
                    <a:pt x="168" y="2473"/>
                  </a:cubicBezTo>
                  <a:cubicBezTo>
                    <a:pt x="186" y="2499"/>
                    <a:pt x="212" y="2517"/>
                    <a:pt x="239" y="2543"/>
                  </a:cubicBezTo>
                  <a:cubicBezTo>
                    <a:pt x="239" y="2551"/>
                    <a:pt x="235" y="2554"/>
                    <a:pt x="231" y="2554"/>
                  </a:cubicBezTo>
                  <a:cubicBezTo>
                    <a:pt x="225" y="2554"/>
                    <a:pt x="217" y="2549"/>
                    <a:pt x="212" y="2543"/>
                  </a:cubicBezTo>
                  <a:lnTo>
                    <a:pt x="212" y="2543"/>
                  </a:lnTo>
                  <a:cubicBezTo>
                    <a:pt x="221" y="2561"/>
                    <a:pt x="239" y="2570"/>
                    <a:pt x="256" y="2596"/>
                  </a:cubicBezTo>
                  <a:cubicBezTo>
                    <a:pt x="243" y="2596"/>
                    <a:pt x="232" y="2601"/>
                    <a:pt x="220" y="2601"/>
                  </a:cubicBezTo>
                  <a:cubicBezTo>
                    <a:pt x="208" y="2601"/>
                    <a:pt x="194" y="2596"/>
                    <a:pt x="177" y="2579"/>
                  </a:cubicBezTo>
                  <a:lnTo>
                    <a:pt x="177" y="2579"/>
                  </a:lnTo>
                  <a:lnTo>
                    <a:pt x="247" y="2649"/>
                  </a:lnTo>
                  <a:cubicBezTo>
                    <a:pt x="239" y="2658"/>
                    <a:pt x="239" y="2702"/>
                    <a:pt x="221" y="2702"/>
                  </a:cubicBezTo>
                  <a:cubicBezTo>
                    <a:pt x="239" y="2755"/>
                    <a:pt x="336" y="2782"/>
                    <a:pt x="353" y="2852"/>
                  </a:cubicBezTo>
                  <a:cubicBezTo>
                    <a:pt x="362" y="2852"/>
                    <a:pt x="371" y="2852"/>
                    <a:pt x="380" y="2861"/>
                  </a:cubicBezTo>
                  <a:cubicBezTo>
                    <a:pt x="415" y="2914"/>
                    <a:pt x="415" y="2985"/>
                    <a:pt x="495" y="3011"/>
                  </a:cubicBezTo>
                  <a:lnTo>
                    <a:pt x="495" y="3082"/>
                  </a:lnTo>
                  <a:cubicBezTo>
                    <a:pt x="500" y="3087"/>
                    <a:pt x="505" y="3089"/>
                    <a:pt x="508" y="3089"/>
                  </a:cubicBezTo>
                  <a:cubicBezTo>
                    <a:pt x="524" y="3089"/>
                    <a:pt x="514" y="3038"/>
                    <a:pt x="539" y="3038"/>
                  </a:cubicBezTo>
                  <a:cubicBezTo>
                    <a:pt x="547" y="3038"/>
                    <a:pt x="558" y="3043"/>
                    <a:pt x="574" y="3056"/>
                  </a:cubicBezTo>
                  <a:cubicBezTo>
                    <a:pt x="627" y="3100"/>
                    <a:pt x="565" y="3100"/>
                    <a:pt x="574" y="3126"/>
                  </a:cubicBezTo>
                  <a:cubicBezTo>
                    <a:pt x="618" y="3135"/>
                    <a:pt x="689" y="3144"/>
                    <a:pt x="715" y="3214"/>
                  </a:cubicBezTo>
                  <a:cubicBezTo>
                    <a:pt x="689" y="3206"/>
                    <a:pt x="680" y="3188"/>
                    <a:pt x="662" y="3179"/>
                  </a:cubicBezTo>
                  <a:lnTo>
                    <a:pt x="662" y="3179"/>
                  </a:lnTo>
                  <a:lnTo>
                    <a:pt x="680" y="3232"/>
                  </a:lnTo>
                  <a:cubicBezTo>
                    <a:pt x="637" y="3227"/>
                    <a:pt x="614" y="3209"/>
                    <a:pt x="604" y="3209"/>
                  </a:cubicBezTo>
                  <a:cubicBezTo>
                    <a:pt x="598" y="3209"/>
                    <a:pt x="597" y="3216"/>
                    <a:pt x="601" y="3241"/>
                  </a:cubicBezTo>
                  <a:cubicBezTo>
                    <a:pt x="611" y="3230"/>
                    <a:pt x="621" y="3226"/>
                    <a:pt x="631" y="3226"/>
                  </a:cubicBezTo>
                  <a:cubicBezTo>
                    <a:pt x="653" y="3226"/>
                    <a:pt x="676" y="3249"/>
                    <a:pt x="707" y="3267"/>
                  </a:cubicBezTo>
                  <a:cubicBezTo>
                    <a:pt x="738" y="3286"/>
                    <a:pt x="765" y="3305"/>
                    <a:pt x="787" y="3305"/>
                  </a:cubicBezTo>
                  <a:cubicBezTo>
                    <a:pt x="796" y="3305"/>
                    <a:pt x="805" y="3302"/>
                    <a:pt x="813" y="3294"/>
                  </a:cubicBezTo>
                  <a:lnTo>
                    <a:pt x="830" y="3320"/>
                  </a:lnTo>
                  <a:lnTo>
                    <a:pt x="813" y="3320"/>
                  </a:lnTo>
                  <a:cubicBezTo>
                    <a:pt x="820" y="3341"/>
                    <a:pt x="829" y="3347"/>
                    <a:pt x="840" y="3347"/>
                  </a:cubicBezTo>
                  <a:cubicBezTo>
                    <a:pt x="858" y="3347"/>
                    <a:pt x="879" y="3330"/>
                    <a:pt x="904" y="3330"/>
                  </a:cubicBezTo>
                  <a:cubicBezTo>
                    <a:pt x="917" y="3330"/>
                    <a:pt x="930" y="3334"/>
                    <a:pt x="945" y="3347"/>
                  </a:cubicBezTo>
                  <a:cubicBezTo>
                    <a:pt x="963" y="3365"/>
                    <a:pt x="971" y="3382"/>
                    <a:pt x="954" y="3382"/>
                  </a:cubicBezTo>
                  <a:lnTo>
                    <a:pt x="1016" y="3391"/>
                  </a:lnTo>
                  <a:cubicBezTo>
                    <a:pt x="1028" y="3403"/>
                    <a:pt x="1023" y="3411"/>
                    <a:pt x="1017" y="3412"/>
                  </a:cubicBezTo>
                  <a:lnTo>
                    <a:pt x="1017" y="3412"/>
                  </a:lnTo>
                  <a:cubicBezTo>
                    <a:pt x="1013" y="3411"/>
                    <a:pt x="1010" y="3410"/>
                    <a:pt x="1007" y="3409"/>
                  </a:cubicBezTo>
                  <a:lnTo>
                    <a:pt x="1007" y="3409"/>
                  </a:lnTo>
                  <a:cubicBezTo>
                    <a:pt x="1009" y="3411"/>
                    <a:pt x="1012" y="3412"/>
                    <a:pt x="1015" y="3412"/>
                  </a:cubicBezTo>
                  <a:cubicBezTo>
                    <a:pt x="1016" y="3412"/>
                    <a:pt x="1016" y="3412"/>
                    <a:pt x="1017" y="3412"/>
                  </a:cubicBezTo>
                  <a:lnTo>
                    <a:pt x="1017" y="3412"/>
                  </a:lnTo>
                  <a:cubicBezTo>
                    <a:pt x="1040" y="3420"/>
                    <a:pt x="1064" y="3429"/>
                    <a:pt x="1095" y="3444"/>
                  </a:cubicBezTo>
                  <a:cubicBezTo>
                    <a:pt x="1113" y="3435"/>
                    <a:pt x="1148" y="3426"/>
                    <a:pt x="1166" y="3426"/>
                  </a:cubicBezTo>
                  <a:cubicBezTo>
                    <a:pt x="1170" y="3440"/>
                    <a:pt x="1166" y="3442"/>
                    <a:pt x="1160" y="3442"/>
                  </a:cubicBezTo>
                  <a:cubicBezTo>
                    <a:pt x="1157" y="3442"/>
                    <a:pt x="1154" y="3441"/>
                    <a:pt x="1152" y="3441"/>
                  </a:cubicBezTo>
                  <a:cubicBezTo>
                    <a:pt x="1150" y="3441"/>
                    <a:pt x="1148" y="3442"/>
                    <a:pt x="1148" y="3444"/>
                  </a:cubicBezTo>
                  <a:lnTo>
                    <a:pt x="1201" y="3444"/>
                  </a:lnTo>
                  <a:cubicBezTo>
                    <a:pt x="1211" y="3465"/>
                    <a:pt x="1197" y="3473"/>
                    <a:pt x="1177" y="3473"/>
                  </a:cubicBezTo>
                  <a:cubicBezTo>
                    <a:pt x="1163" y="3473"/>
                    <a:pt x="1145" y="3469"/>
                    <a:pt x="1130" y="3462"/>
                  </a:cubicBezTo>
                  <a:lnTo>
                    <a:pt x="1130" y="3462"/>
                  </a:lnTo>
                  <a:cubicBezTo>
                    <a:pt x="1137" y="3499"/>
                    <a:pt x="1143" y="3510"/>
                    <a:pt x="1156" y="3510"/>
                  </a:cubicBezTo>
                  <a:cubicBezTo>
                    <a:pt x="1161" y="3510"/>
                    <a:pt x="1167" y="3508"/>
                    <a:pt x="1175" y="3506"/>
                  </a:cubicBezTo>
                  <a:cubicBezTo>
                    <a:pt x="1192" y="3506"/>
                    <a:pt x="1219" y="3506"/>
                    <a:pt x="1263" y="3541"/>
                  </a:cubicBezTo>
                  <a:lnTo>
                    <a:pt x="1210" y="3541"/>
                  </a:lnTo>
                  <a:cubicBezTo>
                    <a:pt x="1228" y="3594"/>
                    <a:pt x="1263" y="3594"/>
                    <a:pt x="1316" y="3638"/>
                  </a:cubicBezTo>
                  <a:cubicBezTo>
                    <a:pt x="1309" y="3624"/>
                    <a:pt x="1253" y="3555"/>
                    <a:pt x="1269" y="3531"/>
                  </a:cubicBezTo>
                  <a:lnTo>
                    <a:pt x="1269" y="3531"/>
                  </a:lnTo>
                  <a:cubicBezTo>
                    <a:pt x="1266" y="3532"/>
                    <a:pt x="1263" y="3532"/>
                    <a:pt x="1260" y="3532"/>
                  </a:cubicBezTo>
                  <a:cubicBezTo>
                    <a:pt x="1250" y="3532"/>
                    <a:pt x="1241" y="3528"/>
                    <a:pt x="1236" y="3515"/>
                  </a:cubicBezTo>
                  <a:cubicBezTo>
                    <a:pt x="1246" y="3505"/>
                    <a:pt x="1253" y="3501"/>
                    <a:pt x="1260" y="3501"/>
                  </a:cubicBezTo>
                  <a:cubicBezTo>
                    <a:pt x="1271" y="3501"/>
                    <a:pt x="1278" y="3512"/>
                    <a:pt x="1289" y="3524"/>
                  </a:cubicBezTo>
                  <a:cubicBezTo>
                    <a:pt x="1302" y="3536"/>
                    <a:pt x="1315" y="3545"/>
                    <a:pt x="1335" y="3545"/>
                  </a:cubicBezTo>
                  <a:cubicBezTo>
                    <a:pt x="1342" y="3545"/>
                    <a:pt x="1351" y="3544"/>
                    <a:pt x="1360" y="3541"/>
                  </a:cubicBezTo>
                  <a:lnTo>
                    <a:pt x="1360" y="3541"/>
                  </a:lnTo>
                  <a:cubicBezTo>
                    <a:pt x="1351" y="3568"/>
                    <a:pt x="1378" y="3568"/>
                    <a:pt x="1422" y="3577"/>
                  </a:cubicBezTo>
                  <a:lnTo>
                    <a:pt x="1404" y="3621"/>
                  </a:lnTo>
                  <a:cubicBezTo>
                    <a:pt x="1448" y="3621"/>
                    <a:pt x="1448" y="3594"/>
                    <a:pt x="1475" y="3585"/>
                  </a:cubicBezTo>
                  <a:cubicBezTo>
                    <a:pt x="1519" y="3603"/>
                    <a:pt x="1519" y="3629"/>
                    <a:pt x="1528" y="3665"/>
                  </a:cubicBezTo>
                  <a:cubicBezTo>
                    <a:pt x="1535" y="3667"/>
                    <a:pt x="1540" y="3667"/>
                    <a:pt x="1544" y="3667"/>
                  </a:cubicBezTo>
                  <a:cubicBezTo>
                    <a:pt x="1577" y="3667"/>
                    <a:pt x="1509" y="3611"/>
                    <a:pt x="1561" y="3611"/>
                  </a:cubicBezTo>
                  <a:cubicBezTo>
                    <a:pt x="1564" y="3611"/>
                    <a:pt x="1568" y="3611"/>
                    <a:pt x="1572" y="3612"/>
                  </a:cubicBezTo>
                  <a:cubicBezTo>
                    <a:pt x="1600" y="3620"/>
                    <a:pt x="1624" y="3624"/>
                    <a:pt x="1649" y="3624"/>
                  </a:cubicBezTo>
                  <a:cubicBezTo>
                    <a:pt x="1679" y="3624"/>
                    <a:pt x="1710" y="3618"/>
                    <a:pt x="1748" y="3603"/>
                  </a:cubicBezTo>
                  <a:lnTo>
                    <a:pt x="1748" y="3603"/>
                  </a:lnTo>
                  <a:cubicBezTo>
                    <a:pt x="1793" y="3621"/>
                    <a:pt x="1740" y="3629"/>
                    <a:pt x="1757" y="3638"/>
                  </a:cubicBezTo>
                  <a:lnTo>
                    <a:pt x="1793" y="3612"/>
                  </a:lnTo>
                  <a:cubicBezTo>
                    <a:pt x="1801" y="3612"/>
                    <a:pt x="1801" y="3621"/>
                    <a:pt x="1793" y="3629"/>
                  </a:cubicBezTo>
                  <a:cubicBezTo>
                    <a:pt x="1828" y="3621"/>
                    <a:pt x="1801" y="3585"/>
                    <a:pt x="1846" y="3577"/>
                  </a:cubicBezTo>
                  <a:cubicBezTo>
                    <a:pt x="1848" y="3571"/>
                    <a:pt x="1852" y="3569"/>
                    <a:pt x="1857" y="3569"/>
                  </a:cubicBezTo>
                  <a:cubicBezTo>
                    <a:pt x="1870" y="3569"/>
                    <a:pt x="1889" y="3582"/>
                    <a:pt x="1907" y="3594"/>
                  </a:cubicBezTo>
                  <a:cubicBezTo>
                    <a:pt x="1929" y="3600"/>
                    <a:pt x="1950" y="3608"/>
                    <a:pt x="1970" y="3608"/>
                  </a:cubicBezTo>
                  <a:cubicBezTo>
                    <a:pt x="1982" y="3608"/>
                    <a:pt x="1994" y="3605"/>
                    <a:pt x="2005" y="3594"/>
                  </a:cubicBezTo>
                  <a:cubicBezTo>
                    <a:pt x="2022" y="3603"/>
                    <a:pt x="2005" y="3612"/>
                    <a:pt x="2005" y="3629"/>
                  </a:cubicBezTo>
                  <a:cubicBezTo>
                    <a:pt x="2084" y="3594"/>
                    <a:pt x="2075" y="3603"/>
                    <a:pt x="2137" y="3550"/>
                  </a:cubicBezTo>
                  <a:lnTo>
                    <a:pt x="2199" y="3568"/>
                  </a:lnTo>
                  <a:cubicBezTo>
                    <a:pt x="2146" y="3541"/>
                    <a:pt x="2199" y="3497"/>
                    <a:pt x="2234" y="3462"/>
                  </a:cubicBezTo>
                  <a:cubicBezTo>
                    <a:pt x="2216" y="3453"/>
                    <a:pt x="2208" y="3435"/>
                    <a:pt x="2199" y="3435"/>
                  </a:cubicBezTo>
                  <a:cubicBezTo>
                    <a:pt x="2216" y="3426"/>
                    <a:pt x="2234" y="3418"/>
                    <a:pt x="2261" y="3400"/>
                  </a:cubicBezTo>
                  <a:cubicBezTo>
                    <a:pt x="2269" y="3400"/>
                    <a:pt x="2261" y="3418"/>
                    <a:pt x="2261" y="3435"/>
                  </a:cubicBezTo>
                  <a:lnTo>
                    <a:pt x="2261" y="3435"/>
                  </a:lnTo>
                  <a:cubicBezTo>
                    <a:pt x="2261" y="3435"/>
                    <a:pt x="2261" y="3426"/>
                    <a:pt x="2269" y="3426"/>
                  </a:cubicBezTo>
                  <a:cubicBezTo>
                    <a:pt x="2296" y="3435"/>
                    <a:pt x="2287" y="3462"/>
                    <a:pt x="2278" y="3488"/>
                  </a:cubicBezTo>
                  <a:cubicBezTo>
                    <a:pt x="2261" y="3488"/>
                    <a:pt x="2252" y="3479"/>
                    <a:pt x="2243" y="3471"/>
                  </a:cubicBezTo>
                  <a:cubicBezTo>
                    <a:pt x="2234" y="3497"/>
                    <a:pt x="2216" y="3524"/>
                    <a:pt x="2225" y="3550"/>
                  </a:cubicBezTo>
                  <a:cubicBezTo>
                    <a:pt x="2234" y="3541"/>
                    <a:pt x="2243" y="3541"/>
                    <a:pt x="2252" y="3532"/>
                  </a:cubicBezTo>
                  <a:lnTo>
                    <a:pt x="2252" y="3532"/>
                  </a:lnTo>
                  <a:cubicBezTo>
                    <a:pt x="2252" y="3541"/>
                    <a:pt x="2243" y="3550"/>
                    <a:pt x="2252" y="3550"/>
                  </a:cubicBezTo>
                  <a:cubicBezTo>
                    <a:pt x="2252" y="3552"/>
                    <a:pt x="2252" y="3553"/>
                    <a:pt x="2254" y="3553"/>
                  </a:cubicBezTo>
                  <a:cubicBezTo>
                    <a:pt x="2257" y="3553"/>
                    <a:pt x="2263" y="3545"/>
                    <a:pt x="2269" y="3532"/>
                  </a:cubicBezTo>
                  <a:lnTo>
                    <a:pt x="2296" y="3577"/>
                  </a:lnTo>
                  <a:lnTo>
                    <a:pt x="2296" y="3559"/>
                  </a:lnTo>
                  <a:lnTo>
                    <a:pt x="2393" y="3559"/>
                  </a:lnTo>
                  <a:cubicBezTo>
                    <a:pt x="2411" y="3541"/>
                    <a:pt x="2428" y="3524"/>
                    <a:pt x="2437" y="3506"/>
                  </a:cubicBezTo>
                  <a:cubicBezTo>
                    <a:pt x="2446" y="3488"/>
                    <a:pt x="2464" y="3471"/>
                    <a:pt x="2473" y="3453"/>
                  </a:cubicBezTo>
                  <a:cubicBezTo>
                    <a:pt x="2499" y="3418"/>
                    <a:pt x="2534" y="3382"/>
                    <a:pt x="2578" y="3356"/>
                  </a:cubicBezTo>
                  <a:lnTo>
                    <a:pt x="2578" y="3356"/>
                  </a:lnTo>
                  <a:cubicBezTo>
                    <a:pt x="2570" y="3400"/>
                    <a:pt x="2596" y="3409"/>
                    <a:pt x="2605" y="3444"/>
                  </a:cubicBezTo>
                  <a:cubicBezTo>
                    <a:pt x="2598" y="3440"/>
                    <a:pt x="2592" y="3438"/>
                    <a:pt x="2586" y="3438"/>
                  </a:cubicBezTo>
                  <a:cubicBezTo>
                    <a:pt x="2552" y="3438"/>
                    <a:pt x="2525" y="3491"/>
                    <a:pt x="2473" y="3506"/>
                  </a:cubicBezTo>
                  <a:cubicBezTo>
                    <a:pt x="2477" y="3505"/>
                    <a:pt x="2482" y="3504"/>
                    <a:pt x="2485" y="3504"/>
                  </a:cubicBezTo>
                  <a:cubicBezTo>
                    <a:pt x="2508" y="3504"/>
                    <a:pt x="2507" y="3525"/>
                    <a:pt x="2499" y="3532"/>
                  </a:cubicBezTo>
                  <a:lnTo>
                    <a:pt x="2587" y="3453"/>
                  </a:lnTo>
                  <a:cubicBezTo>
                    <a:pt x="2592" y="3471"/>
                    <a:pt x="2598" y="3475"/>
                    <a:pt x="2608" y="3475"/>
                  </a:cubicBezTo>
                  <a:cubicBezTo>
                    <a:pt x="2618" y="3475"/>
                    <a:pt x="2631" y="3471"/>
                    <a:pt x="2649" y="3471"/>
                  </a:cubicBezTo>
                  <a:cubicBezTo>
                    <a:pt x="2605" y="3418"/>
                    <a:pt x="2693" y="3400"/>
                    <a:pt x="2729" y="3365"/>
                  </a:cubicBezTo>
                  <a:lnTo>
                    <a:pt x="2729" y="3365"/>
                  </a:lnTo>
                  <a:cubicBezTo>
                    <a:pt x="2737" y="3382"/>
                    <a:pt x="2737" y="3409"/>
                    <a:pt x="2693" y="3426"/>
                  </a:cubicBezTo>
                  <a:cubicBezTo>
                    <a:pt x="2698" y="3428"/>
                    <a:pt x="2703" y="3428"/>
                    <a:pt x="2707" y="3428"/>
                  </a:cubicBezTo>
                  <a:cubicBezTo>
                    <a:pt x="2756" y="3428"/>
                    <a:pt x="2727" y="3338"/>
                    <a:pt x="2783" y="3338"/>
                  </a:cubicBezTo>
                  <a:cubicBezTo>
                    <a:pt x="2783" y="3338"/>
                    <a:pt x="2783" y="3338"/>
                    <a:pt x="2784" y="3338"/>
                  </a:cubicBezTo>
                  <a:lnTo>
                    <a:pt x="2784" y="3338"/>
                  </a:lnTo>
                  <a:cubicBezTo>
                    <a:pt x="2799" y="3322"/>
                    <a:pt x="2824" y="3314"/>
                    <a:pt x="2840" y="3314"/>
                  </a:cubicBezTo>
                  <a:cubicBezTo>
                    <a:pt x="2847" y="3314"/>
                    <a:pt x="2852" y="3316"/>
                    <a:pt x="2852" y="3320"/>
                  </a:cubicBezTo>
                  <a:lnTo>
                    <a:pt x="2835" y="3329"/>
                  </a:lnTo>
                  <a:cubicBezTo>
                    <a:pt x="2861" y="3320"/>
                    <a:pt x="2879" y="3312"/>
                    <a:pt x="2905" y="3294"/>
                  </a:cubicBezTo>
                  <a:cubicBezTo>
                    <a:pt x="2923" y="3276"/>
                    <a:pt x="2949" y="3259"/>
                    <a:pt x="2967" y="3241"/>
                  </a:cubicBezTo>
                  <a:cubicBezTo>
                    <a:pt x="3002" y="3197"/>
                    <a:pt x="3029" y="3162"/>
                    <a:pt x="3020" y="3135"/>
                  </a:cubicBezTo>
                  <a:lnTo>
                    <a:pt x="3020" y="3135"/>
                  </a:lnTo>
                  <a:cubicBezTo>
                    <a:pt x="3029" y="3144"/>
                    <a:pt x="3055" y="3197"/>
                    <a:pt x="3055" y="3206"/>
                  </a:cubicBezTo>
                  <a:cubicBezTo>
                    <a:pt x="3055" y="3126"/>
                    <a:pt x="3046" y="3047"/>
                    <a:pt x="3038" y="2976"/>
                  </a:cubicBezTo>
                  <a:lnTo>
                    <a:pt x="3038" y="2976"/>
                  </a:lnTo>
                  <a:cubicBezTo>
                    <a:pt x="3064" y="3020"/>
                    <a:pt x="3179" y="3064"/>
                    <a:pt x="3144" y="3126"/>
                  </a:cubicBezTo>
                  <a:cubicBezTo>
                    <a:pt x="3161" y="3117"/>
                    <a:pt x="3188" y="3109"/>
                    <a:pt x="3205" y="3064"/>
                  </a:cubicBezTo>
                  <a:lnTo>
                    <a:pt x="3205" y="3064"/>
                  </a:lnTo>
                  <a:cubicBezTo>
                    <a:pt x="3203" y="3066"/>
                    <a:pt x="3200" y="3066"/>
                    <a:pt x="3196" y="3066"/>
                  </a:cubicBezTo>
                  <a:cubicBezTo>
                    <a:pt x="3174" y="3066"/>
                    <a:pt x="3136" y="3044"/>
                    <a:pt x="3144" y="3029"/>
                  </a:cubicBezTo>
                  <a:cubicBezTo>
                    <a:pt x="3214" y="3029"/>
                    <a:pt x="3188" y="3020"/>
                    <a:pt x="3258" y="3011"/>
                  </a:cubicBezTo>
                  <a:cubicBezTo>
                    <a:pt x="3241" y="3011"/>
                    <a:pt x="3205" y="2950"/>
                    <a:pt x="3223" y="2932"/>
                  </a:cubicBezTo>
                  <a:lnTo>
                    <a:pt x="3223" y="2932"/>
                  </a:lnTo>
                  <a:cubicBezTo>
                    <a:pt x="3231" y="2939"/>
                    <a:pt x="3269" y="2966"/>
                    <a:pt x="3276" y="2979"/>
                  </a:cubicBezTo>
                  <a:lnTo>
                    <a:pt x="3276" y="2979"/>
                  </a:lnTo>
                  <a:cubicBezTo>
                    <a:pt x="3276" y="2946"/>
                    <a:pt x="3276" y="2912"/>
                    <a:pt x="3276" y="2879"/>
                  </a:cubicBezTo>
                  <a:cubicBezTo>
                    <a:pt x="3276" y="2905"/>
                    <a:pt x="3320" y="2923"/>
                    <a:pt x="3347" y="2923"/>
                  </a:cubicBezTo>
                  <a:cubicBezTo>
                    <a:pt x="3329" y="2914"/>
                    <a:pt x="3391" y="2861"/>
                    <a:pt x="3400" y="2844"/>
                  </a:cubicBezTo>
                  <a:lnTo>
                    <a:pt x="3400" y="2844"/>
                  </a:lnTo>
                  <a:lnTo>
                    <a:pt x="3364" y="2861"/>
                  </a:lnTo>
                  <a:cubicBezTo>
                    <a:pt x="3426" y="2799"/>
                    <a:pt x="3329" y="2729"/>
                    <a:pt x="3373" y="2667"/>
                  </a:cubicBezTo>
                  <a:lnTo>
                    <a:pt x="3373" y="2667"/>
                  </a:lnTo>
                  <a:cubicBezTo>
                    <a:pt x="3380" y="2674"/>
                    <a:pt x="3419" y="2713"/>
                    <a:pt x="3449" y="2713"/>
                  </a:cubicBezTo>
                  <a:cubicBezTo>
                    <a:pt x="3457" y="2713"/>
                    <a:pt x="3465" y="2710"/>
                    <a:pt x="3470" y="2702"/>
                  </a:cubicBezTo>
                  <a:cubicBezTo>
                    <a:pt x="3461" y="2685"/>
                    <a:pt x="3435" y="2641"/>
                    <a:pt x="3408" y="2596"/>
                  </a:cubicBezTo>
                  <a:cubicBezTo>
                    <a:pt x="3382" y="2543"/>
                    <a:pt x="3356" y="2499"/>
                    <a:pt x="3364" y="2464"/>
                  </a:cubicBezTo>
                  <a:lnTo>
                    <a:pt x="3391" y="2455"/>
                  </a:lnTo>
                  <a:cubicBezTo>
                    <a:pt x="3391" y="2437"/>
                    <a:pt x="3391" y="2420"/>
                    <a:pt x="3382" y="2402"/>
                  </a:cubicBezTo>
                  <a:lnTo>
                    <a:pt x="3382" y="2402"/>
                  </a:lnTo>
                  <a:cubicBezTo>
                    <a:pt x="3426" y="2446"/>
                    <a:pt x="3488" y="2588"/>
                    <a:pt x="3506" y="2667"/>
                  </a:cubicBezTo>
                  <a:cubicBezTo>
                    <a:pt x="3532" y="2641"/>
                    <a:pt x="3532" y="2667"/>
                    <a:pt x="3550" y="2623"/>
                  </a:cubicBezTo>
                  <a:cubicBezTo>
                    <a:pt x="3552" y="2622"/>
                    <a:pt x="3554" y="2622"/>
                    <a:pt x="3556" y="2622"/>
                  </a:cubicBezTo>
                  <a:cubicBezTo>
                    <a:pt x="3575" y="2622"/>
                    <a:pt x="3567" y="2660"/>
                    <a:pt x="3559" y="2676"/>
                  </a:cubicBezTo>
                  <a:lnTo>
                    <a:pt x="3620" y="2570"/>
                  </a:lnTo>
                  <a:cubicBezTo>
                    <a:pt x="3603" y="2570"/>
                    <a:pt x="3603" y="2543"/>
                    <a:pt x="3603" y="2517"/>
                  </a:cubicBezTo>
                  <a:cubicBezTo>
                    <a:pt x="3603" y="2490"/>
                    <a:pt x="3603" y="2464"/>
                    <a:pt x="3585" y="2464"/>
                  </a:cubicBezTo>
                  <a:cubicBezTo>
                    <a:pt x="3585" y="2508"/>
                    <a:pt x="3576" y="2552"/>
                    <a:pt x="3576" y="2596"/>
                  </a:cubicBezTo>
                  <a:cubicBezTo>
                    <a:pt x="3532" y="2579"/>
                    <a:pt x="3497" y="2482"/>
                    <a:pt x="3532" y="2411"/>
                  </a:cubicBezTo>
                  <a:cubicBezTo>
                    <a:pt x="3535" y="2408"/>
                    <a:pt x="3538" y="2407"/>
                    <a:pt x="3541" y="2407"/>
                  </a:cubicBezTo>
                  <a:cubicBezTo>
                    <a:pt x="3562" y="2407"/>
                    <a:pt x="3596" y="2448"/>
                    <a:pt x="3612" y="2455"/>
                  </a:cubicBezTo>
                  <a:cubicBezTo>
                    <a:pt x="3603" y="2437"/>
                    <a:pt x="3612" y="2367"/>
                    <a:pt x="3620" y="2367"/>
                  </a:cubicBezTo>
                  <a:lnTo>
                    <a:pt x="3638" y="2411"/>
                  </a:lnTo>
                  <a:cubicBezTo>
                    <a:pt x="3665" y="2367"/>
                    <a:pt x="3603" y="2323"/>
                    <a:pt x="3656" y="2279"/>
                  </a:cubicBezTo>
                  <a:cubicBezTo>
                    <a:pt x="3665" y="2261"/>
                    <a:pt x="3726" y="2234"/>
                    <a:pt x="3700" y="2226"/>
                  </a:cubicBezTo>
                  <a:lnTo>
                    <a:pt x="3700" y="2226"/>
                  </a:lnTo>
                  <a:cubicBezTo>
                    <a:pt x="3690" y="2229"/>
                    <a:pt x="3677" y="2230"/>
                    <a:pt x="3661" y="2230"/>
                  </a:cubicBezTo>
                  <a:cubicBezTo>
                    <a:pt x="3595" y="2230"/>
                    <a:pt x="3490" y="2203"/>
                    <a:pt x="3461" y="2181"/>
                  </a:cubicBezTo>
                  <a:cubicBezTo>
                    <a:pt x="3470" y="2181"/>
                    <a:pt x="3532" y="2102"/>
                    <a:pt x="3559" y="2084"/>
                  </a:cubicBezTo>
                  <a:cubicBezTo>
                    <a:pt x="3563" y="2082"/>
                    <a:pt x="3568" y="2082"/>
                    <a:pt x="3572" y="2082"/>
                  </a:cubicBezTo>
                  <a:cubicBezTo>
                    <a:pt x="3607" y="2082"/>
                    <a:pt x="3642" y="2131"/>
                    <a:pt x="3671" y="2131"/>
                  </a:cubicBezTo>
                  <a:cubicBezTo>
                    <a:pt x="3675" y="2131"/>
                    <a:pt x="3679" y="2130"/>
                    <a:pt x="3682" y="2128"/>
                  </a:cubicBezTo>
                  <a:cubicBezTo>
                    <a:pt x="3673" y="2128"/>
                    <a:pt x="3656" y="2111"/>
                    <a:pt x="3656" y="2102"/>
                  </a:cubicBezTo>
                  <a:cubicBezTo>
                    <a:pt x="3665" y="2084"/>
                    <a:pt x="3691" y="2111"/>
                    <a:pt x="3691" y="2067"/>
                  </a:cubicBezTo>
                  <a:cubicBezTo>
                    <a:pt x="3659" y="2060"/>
                    <a:pt x="3683" y="2021"/>
                    <a:pt x="3678" y="2021"/>
                  </a:cubicBezTo>
                  <a:cubicBezTo>
                    <a:pt x="3676" y="2021"/>
                    <a:pt x="3670" y="2026"/>
                    <a:pt x="3656" y="2040"/>
                  </a:cubicBezTo>
                  <a:cubicBezTo>
                    <a:pt x="3647" y="2005"/>
                    <a:pt x="3673" y="2005"/>
                    <a:pt x="3673" y="1952"/>
                  </a:cubicBezTo>
                  <a:lnTo>
                    <a:pt x="3673" y="1952"/>
                  </a:lnTo>
                  <a:cubicBezTo>
                    <a:pt x="3672" y="1952"/>
                    <a:pt x="3670" y="1953"/>
                    <a:pt x="3668" y="1953"/>
                  </a:cubicBezTo>
                  <a:cubicBezTo>
                    <a:pt x="3638" y="1953"/>
                    <a:pt x="3576" y="1897"/>
                    <a:pt x="3567" y="1864"/>
                  </a:cubicBezTo>
                  <a:cubicBezTo>
                    <a:pt x="3585" y="1864"/>
                    <a:pt x="3594" y="1855"/>
                    <a:pt x="3603" y="1855"/>
                  </a:cubicBezTo>
                  <a:cubicBezTo>
                    <a:pt x="3603" y="1828"/>
                    <a:pt x="3612" y="1811"/>
                    <a:pt x="3612" y="1793"/>
                  </a:cubicBezTo>
                  <a:cubicBezTo>
                    <a:pt x="3612" y="1775"/>
                    <a:pt x="3620" y="1758"/>
                    <a:pt x="3620" y="1749"/>
                  </a:cubicBezTo>
                  <a:cubicBezTo>
                    <a:pt x="3620" y="1713"/>
                    <a:pt x="3629" y="1687"/>
                    <a:pt x="3620" y="1643"/>
                  </a:cubicBezTo>
                  <a:cubicBezTo>
                    <a:pt x="3636" y="1635"/>
                    <a:pt x="3645" y="1606"/>
                    <a:pt x="3659" y="1606"/>
                  </a:cubicBezTo>
                  <a:cubicBezTo>
                    <a:pt x="3661" y="1606"/>
                    <a:pt x="3663" y="1606"/>
                    <a:pt x="3665" y="1607"/>
                  </a:cubicBezTo>
                  <a:cubicBezTo>
                    <a:pt x="3658" y="1601"/>
                    <a:pt x="3646" y="1594"/>
                    <a:pt x="3636" y="1583"/>
                  </a:cubicBezTo>
                  <a:lnTo>
                    <a:pt x="3636" y="1583"/>
                  </a:lnTo>
                  <a:cubicBezTo>
                    <a:pt x="3640" y="1589"/>
                    <a:pt x="3644" y="1594"/>
                    <a:pt x="3647" y="1599"/>
                  </a:cubicBezTo>
                  <a:cubicBezTo>
                    <a:pt x="3643" y="1599"/>
                    <a:pt x="3639" y="1600"/>
                    <a:pt x="3635" y="1600"/>
                  </a:cubicBezTo>
                  <a:cubicBezTo>
                    <a:pt x="3584" y="1600"/>
                    <a:pt x="3521" y="1549"/>
                    <a:pt x="3488" y="1484"/>
                  </a:cubicBezTo>
                  <a:cubicBezTo>
                    <a:pt x="3473" y="1454"/>
                    <a:pt x="3483" y="1449"/>
                    <a:pt x="3493" y="1449"/>
                  </a:cubicBezTo>
                  <a:cubicBezTo>
                    <a:pt x="3498" y="1449"/>
                    <a:pt x="3503" y="1451"/>
                    <a:pt x="3505" y="1451"/>
                  </a:cubicBezTo>
                  <a:cubicBezTo>
                    <a:pt x="3507" y="1451"/>
                    <a:pt x="3507" y="1450"/>
                    <a:pt x="3506" y="1449"/>
                  </a:cubicBezTo>
                  <a:cubicBezTo>
                    <a:pt x="3497" y="1387"/>
                    <a:pt x="3470" y="1369"/>
                    <a:pt x="3444" y="1351"/>
                  </a:cubicBezTo>
                  <a:cubicBezTo>
                    <a:pt x="3417" y="1343"/>
                    <a:pt x="3400" y="1325"/>
                    <a:pt x="3400" y="1272"/>
                  </a:cubicBezTo>
                  <a:cubicBezTo>
                    <a:pt x="3426" y="1228"/>
                    <a:pt x="3470" y="1254"/>
                    <a:pt x="3488" y="1237"/>
                  </a:cubicBezTo>
                  <a:cubicBezTo>
                    <a:pt x="3506" y="1254"/>
                    <a:pt x="3506" y="1281"/>
                    <a:pt x="3506" y="1298"/>
                  </a:cubicBezTo>
                  <a:cubicBezTo>
                    <a:pt x="3523" y="1316"/>
                    <a:pt x="3541" y="1343"/>
                    <a:pt x="3541" y="1369"/>
                  </a:cubicBezTo>
                  <a:cubicBezTo>
                    <a:pt x="3559" y="1325"/>
                    <a:pt x="3488" y="1175"/>
                    <a:pt x="3470" y="1078"/>
                  </a:cubicBezTo>
                  <a:cubicBezTo>
                    <a:pt x="3457" y="1071"/>
                    <a:pt x="3438" y="1054"/>
                    <a:pt x="3430" y="1054"/>
                  </a:cubicBezTo>
                  <a:cubicBezTo>
                    <a:pt x="3428" y="1054"/>
                    <a:pt x="3426" y="1056"/>
                    <a:pt x="3426" y="1060"/>
                  </a:cubicBezTo>
                  <a:lnTo>
                    <a:pt x="3444" y="1087"/>
                  </a:lnTo>
                  <a:cubicBezTo>
                    <a:pt x="3440" y="1095"/>
                    <a:pt x="3434" y="1098"/>
                    <a:pt x="3428" y="1098"/>
                  </a:cubicBezTo>
                  <a:cubicBezTo>
                    <a:pt x="3414" y="1098"/>
                    <a:pt x="3398" y="1084"/>
                    <a:pt x="3389" y="1084"/>
                  </a:cubicBezTo>
                  <a:cubicBezTo>
                    <a:pt x="3385" y="1084"/>
                    <a:pt x="3382" y="1087"/>
                    <a:pt x="3382" y="1095"/>
                  </a:cubicBezTo>
                  <a:cubicBezTo>
                    <a:pt x="3347" y="1069"/>
                    <a:pt x="3311" y="1042"/>
                    <a:pt x="3294" y="989"/>
                  </a:cubicBezTo>
                  <a:lnTo>
                    <a:pt x="3320" y="963"/>
                  </a:lnTo>
                  <a:lnTo>
                    <a:pt x="3320" y="963"/>
                  </a:lnTo>
                  <a:cubicBezTo>
                    <a:pt x="3311" y="972"/>
                    <a:pt x="3320" y="1007"/>
                    <a:pt x="3338" y="1016"/>
                  </a:cubicBezTo>
                  <a:cubicBezTo>
                    <a:pt x="3311" y="998"/>
                    <a:pt x="3338" y="919"/>
                    <a:pt x="3285" y="919"/>
                  </a:cubicBezTo>
                  <a:lnTo>
                    <a:pt x="3276" y="963"/>
                  </a:lnTo>
                  <a:cubicBezTo>
                    <a:pt x="3241" y="945"/>
                    <a:pt x="3188" y="928"/>
                    <a:pt x="3170" y="883"/>
                  </a:cubicBezTo>
                  <a:lnTo>
                    <a:pt x="3170" y="883"/>
                  </a:lnTo>
                  <a:cubicBezTo>
                    <a:pt x="3152" y="928"/>
                    <a:pt x="3179" y="892"/>
                    <a:pt x="3161" y="945"/>
                  </a:cubicBezTo>
                  <a:cubicBezTo>
                    <a:pt x="3167" y="937"/>
                    <a:pt x="3172" y="934"/>
                    <a:pt x="3177" y="934"/>
                  </a:cubicBezTo>
                  <a:cubicBezTo>
                    <a:pt x="3196" y="934"/>
                    <a:pt x="3210" y="991"/>
                    <a:pt x="3226" y="991"/>
                  </a:cubicBezTo>
                  <a:cubicBezTo>
                    <a:pt x="3230" y="991"/>
                    <a:pt x="3234" y="987"/>
                    <a:pt x="3239" y="977"/>
                  </a:cubicBezTo>
                  <a:lnTo>
                    <a:pt x="3239" y="977"/>
                  </a:lnTo>
                  <a:cubicBezTo>
                    <a:pt x="3217" y="1034"/>
                    <a:pt x="3258" y="1035"/>
                    <a:pt x="3232" y="1095"/>
                  </a:cubicBezTo>
                  <a:cubicBezTo>
                    <a:pt x="3242" y="1091"/>
                    <a:pt x="3246" y="1083"/>
                    <a:pt x="3249" y="1083"/>
                  </a:cubicBezTo>
                  <a:cubicBezTo>
                    <a:pt x="3252" y="1083"/>
                    <a:pt x="3254" y="1088"/>
                    <a:pt x="3258" y="1104"/>
                  </a:cubicBezTo>
                  <a:lnTo>
                    <a:pt x="3276" y="1104"/>
                  </a:lnTo>
                  <a:cubicBezTo>
                    <a:pt x="3276" y="1095"/>
                    <a:pt x="3276" y="1087"/>
                    <a:pt x="3285" y="1078"/>
                  </a:cubicBezTo>
                  <a:cubicBezTo>
                    <a:pt x="3320" y="1078"/>
                    <a:pt x="3347" y="1139"/>
                    <a:pt x="3373" y="1148"/>
                  </a:cubicBezTo>
                  <a:cubicBezTo>
                    <a:pt x="3373" y="1159"/>
                    <a:pt x="3371" y="1161"/>
                    <a:pt x="3367" y="1161"/>
                  </a:cubicBezTo>
                  <a:cubicBezTo>
                    <a:pt x="3364" y="1161"/>
                    <a:pt x="3360" y="1159"/>
                    <a:pt x="3356" y="1159"/>
                  </a:cubicBezTo>
                  <a:cubicBezTo>
                    <a:pt x="3353" y="1159"/>
                    <a:pt x="3349" y="1161"/>
                    <a:pt x="3347" y="1166"/>
                  </a:cubicBezTo>
                  <a:cubicBezTo>
                    <a:pt x="3356" y="1166"/>
                    <a:pt x="3364" y="1175"/>
                    <a:pt x="3373" y="1184"/>
                  </a:cubicBezTo>
                  <a:cubicBezTo>
                    <a:pt x="3360" y="1190"/>
                    <a:pt x="3357" y="1226"/>
                    <a:pt x="3341" y="1226"/>
                  </a:cubicBezTo>
                  <a:cubicBezTo>
                    <a:pt x="3336" y="1226"/>
                    <a:pt x="3329" y="1222"/>
                    <a:pt x="3320" y="1210"/>
                  </a:cubicBezTo>
                  <a:lnTo>
                    <a:pt x="3320" y="1210"/>
                  </a:lnTo>
                  <a:lnTo>
                    <a:pt x="3329" y="1254"/>
                  </a:lnTo>
                  <a:cubicBezTo>
                    <a:pt x="3329" y="1290"/>
                    <a:pt x="3338" y="1325"/>
                    <a:pt x="3356" y="1343"/>
                  </a:cubicBezTo>
                  <a:cubicBezTo>
                    <a:pt x="3356" y="1364"/>
                    <a:pt x="3385" y="1380"/>
                    <a:pt x="3381" y="1380"/>
                  </a:cubicBezTo>
                  <a:cubicBezTo>
                    <a:pt x="3380" y="1380"/>
                    <a:pt x="3378" y="1379"/>
                    <a:pt x="3373" y="1378"/>
                  </a:cubicBezTo>
                  <a:lnTo>
                    <a:pt x="3373" y="1378"/>
                  </a:lnTo>
                  <a:lnTo>
                    <a:pt x="3408" y="1440"/>
                  </a:lnTo>
                  <a:lnTo>
                    <a:pt x="3400" y="1440"/>
                  </a:lnTo>
                  <a:cubicBezTo>
                    <a:pt x="3408" y="1475"/>
                    <a:pt x="3426" y="1510"/>
                    <a:pt x="3435" y="1546"/>
                  </a:cubicBezTo>
                  <a:cubicBezTo>
                    <a:pt x="3444" y="1590"/>
                    <a:pt x="3453" y="1625"/>
                    <a:pt x="3426" y="1669"/>
                  </a:cubicBezTo>
                  <a:cubicBezTo>
                    <a:pt x="3435" y="1696"/>
                    <a:pt x="3444" y="1722"/>
                    <a:pt x="3444" y="1758"/>
                  </a:cubicBezTo>
                  <a:lnTo>
                    <a:pt x="3417" y="1766"/>
                  </a:lnTo>
                  <a:cubicBezTo>
                    <a:pt x="3426" y="1802"/>
                    <a:pt x="3391" y="1864"/>
                    <a:pt x="3417" y="1872"/>
                  </a:cubicBezTo>
                  <a:cubicBezTo>
                    <a:pt x="3382" y="1890"/>
                    <a:pt x="3373" y="1925"/>
                    <a:pt x="3373" y="1961"/>
                  </a:cubicBezTo>
                  <a:cubicBezTo>
                    <a:pt x="3373" y="2005"/>
                    <a:pt x="3373" y="2049"/>
                    <a:pt x="3364" y="2075"/>
                  </a:cubicBezTo>
                  <a:lnTo>
                    <a:pt x="3400" y="2084"/>
                  </a:lnTo>
                  <a:cubicBezTo>
                    <a:pt x="3391" y="2120"/>
                    <a:pt x="3382" y="2155"/>
                    <a:pt x="3391" y="2208"/>
                  </a:cubicBezTo>
                  <a:lnTo>
                    <a:pt x="3417" y="2208"/>
                  </a:lnTo>
                  <a:cubicBezTo>
                    <a:pt x="3435" y="2261"/>
                    <a:pt x="3364" y="2305"/>
                    <a:pt x="3347" y="2367"/>
                  </a:cubicBezTo>
                  <a:cubicBezTo>
                    <a:pt x="3338" y="2358"/>
                    <a:pt x="3347" y="2340"/>
                    <a:pt x="3356" y="2332"/>
                  </a:cubicBezTo>
                  <a:lnTo>
                    <a:pt x="3356" y="2332"/>
                  </a:lnTo>
                  <a:cubicBezTo>
                    <a:pt x="3329" y="2349"/>
                    <a:pt x="3320" y="2367"/>
                    <a:pt x="3311" y="2384"/>
                  </a:cubicBezTo>
                  <a:cubicBezTo>
                    <a:pt x="3311" y="2402"/>
                    <a:pt x="3303" y="2420"/>
                    <a:pt x="3303" y="2446"/>
                  </a:cubicBezTo>
                  <a:cubicBezTo>
                    <a:pt x="3294" y="2482"/>
                    <a:pt x="3294" y="2526"/>
                    <a:pt x="3258" y="2543"/>
                  </a:cubicBezTo>
                  <a:cubicBezTo>
                    <a:pt x="3258" y="2570"/>
                    <a:pt x="3250" y="2579"/>
                    <a:pt x="3232" y="2588"/>
                  </a:cubicBezTo>
                  <a:cubicBezTo>
                    <a:pt x="3223" y="2596"/>
                    <a:pt x="3214" y="2623"/>
                    <a:pt x="3214" y="2641"/>
                  </a:cubicBezTo>
                  <a:lnTo>
                    <a:pt x="3179" y="2632"/>
                  </a:lnTo>
                  <a:lnTo>
                    <a:pt x="3179" y="2632"/>
                  </a:lnTo>
                  <a:cubicBezTo>
                    <a:pt x="3161" y="2649"/>
                    <a:pt x="3188" y="2658"/>
                    <a:pt x="3205" y="2658"/>
                  </a:cubicBezTo>
                  <a:cubicBezTo>
                    <a:pt x="3205" y="2676"/>
                    <a:pt x="3205" y="2685"/>
                    <a:pt x="3205" y="2694"/>
                  </a:cubicBezTo>
                  <a:cubicBezTo>
                    <a:pt x="3200" y="2692"/>
                    <a:pt x="3196" y="2691"/>
                    <a:pt x="3193" y="2691"/>
                  </a:cubicBezTo>
                  <a:cubicBezTo>
                    <a:pt x="3170" y="2691"/>
                    <a:pt x="3179" y="2732"/>
                    <a:pt x="3150" y="2732"/>
                  </a:cubicBezTo>
                  <a:cubicBezTo>
                    <a:pt x="3146" y="2732"/>
                    <a:pt x="3141" y="2731"/>
                    <a:pt x="3135" y="2729"/>
                  </a:cubicBezTo>
                  <a:lnTo>
                    <a:pt x="3135" y="2729"/>
                  </a:lnTo>
                  <a:cubicBezTo>
                    <a:pt x="3144" y="2747"/>
                    <a:pt x="3126" y="2773"/>
                    <a:pt x="3117" y="2799"/>
                  </a:cubicBezTo>
                  <a:cubicBezTo>
                    <a:pt x="3109" y="2816"/>
                    <a:pt x="3101" y="2839"/>
                    <a:pt x="3113" y="2863"/>
                  </a:cubicBezTo>
                  <a:lnTo>
                    <a:pt x="3113" y="2863"/>
                  </a:lnTo>
                  <a:cubicBezTo>
                    <a:pt x="3089" y="2871"/>
                    <a:pt x="3073" y="2880"/>
                    <a:pt x="3073" y="2905"/>
                  </a:cubicBezTo>
                  <a:lnTo>
                    <a:pt x="3038" y="2888"/>
                  </a:lnTo>
                  <a:cubicBezTo>
                    <a:pt x="3038" y="2914"/>
                    <a:pt x="3038" y="2941"/>
                    <a:pt x="3038" y="2967"/>
                  </a:cubicBezTo>
                  <a:cubicBezTo>
                    <a:pt x="2993" y="2967"/>
                    <a:pt x="2976" y="2967"/>
                    <a:pt x="2976" y="2923"/>
                  </a:cubicBezTo>
                  <a:cubicBezTo>
                    <a:pt x="2958" y="3003"/>
                    <a:pt x="2949" y="2976"/>
                    <a:pt x="2932" y="3056"/>
                  </a:cubicBezTo>
                  <a:lnTo>
                    <a:pt x="2914" y="3029"/>
                  </a:lnTo>
                  <a:cubicBezTo>
                    <a:pt x="2906" y="3045"/>
                    <a:pt x="2898" y="3083"/>
                    <a:pt x="2877" y="3083"/>
                  </a:cubicBezTo>
                  <a:cubicBezTo>
                    <a:pt x="2874" y="3083"/>
                    <a:pt x="2872" y="3083"/>
                    <a:pt x="2870" y="3082"/>
                  </a:cubicBezTo>
                  <a:cubicBezTo>
                    <a:pt x="2808" y="3082"/>
                    <a:pt x="2658" y="3214"/>
                    <a:pt x="2526" y="3223"/>
                  </a:cubicBezTo>
                  <a:cubicBezTo>
                    <a:pt x="2543" y="3247"/>
                    <a:pt x="2541" y="3255"/>
                    <a:pt x="2530" y="3255"/>
                  </a:cubicBezTo>
                  <a:cubicBezTo>
                    <a:pt x="2525" y="3255"/>
                    <a:pt x="2517" y="3253"/>
                    <a:pt x="2508" y="3250"/>
                  </a:cubicBezTo>
                  <a:cubicBezTo>
                    <a:pt x="2502" y="3250"/>
                    <a:pt x="2495" y="3249"/>
                    <a:pt x="2489" y="3249"/>
                  </a:cubicBezTo>
                  <a:cubicBezTo>
                    <a:pt x="2476" y="3249"/>
                    <a:pt x="2467" y="3253"/>
                    <a:pt x="2473" y="3276"/>
                  </a:cubicBezTo>
                  <a:cubicBezTo>
                    <a:pt x="2464" y="3259"/>
                    <a:pt x="2437" y="3259"/>
                    <a:pt x="2455" y="3232"/>
                  </a:cubicBezTo>
                  <a:lnTo>
                    <a:pt x="2455" y="3232"/>
                  </a:lnTo>
                  <a:cubicBezTo>
                    <a:pt x="2402" y="3267"/>
                    <a:pt x="2358" y="3241"/>
                    <a:pt x="2331" y="3294"/>
                  </a:cubicBezTo>
                  <a:cubicBezTo>
                    <a:pt x="2314" y="3285"/>
                    <a:pt x="2331" y="3267"/>
                    <a:pt x="2322" y="3259"/>
                  </a:cubicBezTo>
                  <a:lnTo>
                    <a:pt x="2322" y="3259"/>
                  </a:lnTo>
                  <a:cubicBezTo>
                    <a:pt x="2322" y="3265"/>
                    <a:pt x="2318" y="3271"/>
                    <a:pt x="2312" y="3271"/>
                  </a:cubicBezTo>
                  <a:cubicBezTo>
                    <a:pt x="2310" y="3271"/>
                    <a:pt x="2307" y="3270"/>
                    <a:pt x="2305" y="3267"/>
                  </a:cubicBezTo>
                  <a:cubicBezTo>
                    <a:pt x="2296" y="3259"/>
                    <a:pt x="2305" y="3259"/>
                    <a:pt x="2314" y="3241"/>
                  </a:cubicBezTo>
                  <a:lnTo>
                    <a:pt x="2314" y="3241"/>
                  </a:lnTo>
                  <a:cubicBezTo>
                    <a:pt x="2252" y="3267"/>
                    <a:pt x="2261" y="3320"/>
                    <a:pt x="2269" y="3373"/>
                  </a:cubicBezTo>
                  <a:cubicBezTo>
                    <a:pt x="2255" y="3368"/>
                    <a:pt x="2244" y="3365"/>
                    <a:pt x="2235" y="3365"/>
                  </a:cubicBezTo>
                  <a:cubicBezTo>
                    <a:pt x="2218" y="3365"/>
                    <a:pt x="2211" y="3376"/>
                    <a:pt x="2199" y="3400"/>
                  </a:cubicBezTo>
                  <a:cubicBezTo>
                    <a:pt x="2181" y="3382"/>
                    <a:pt x="2155" y="3373"/>
                    <a:pt x="2199" y="3356"/>
                  </a:cubicBezTo>
                  <a:cubicBezTo>
                    <a:pt x="2172" y="3356"/>
                    <a:pt x="2058" y="3356"/>
                    <a:pt x="2058" y="3391"/>
                  </a:cubicBezTo>
                  <a:cubicBezTo>
                    <a:pt x="2055" y="3388"/>
                    <a:pt x="2051" y="3387"/>
                    <a:pt x="2046" y="3387"/>
                  </a:cubicBezTo>
                  <a:cubicBezTo>
                    <a:pt x="2035" y="3387"/>
                    <a:pt x="2020" y="3394"/>
                    <a:pt x="2013" y="3400"/>
                  </a:cubicBezTo>
                  <a:cubicBezTo>
                    <a:pt x="1978" y="3400"/>
                    <a:pt x="1966" y="3396"/>
                    <a:pt x="1947" y="3396"/>
                  </a:cubicBezTo>
                  <a:cubicBezTo>
                    <a:pt x="1937" y="3396"/>
                    <a:pt x="1925" y="3397"/>
                    <a:pt x="1907" y="3400"/>
                  </a:cubicBezTo>
                  <a:lnTo>
                    <a:pt x="1925" y="3409"/>
                  </a:lnTo>
                  <a:cubicBezTo>
                    <a:pt x="1915" y="3429"/>
                    <a:pt x="1906" y="3435"/>
                    <a:pt x="1896" y="3435"/>
                  </a:cubicBezTo>
                  <a:cubicBezTo>
                    <a:pt x="1883" y="3435"/>
                    <a:pt x="1869" y="3425"/>
                    <a:pt x="1849" y="3425"/>
                  </a:cubicBezTo>
                  <a:cubicBezTo>
                    <a:pt x="1845" y="3425"/>
                    <a:pt x="1841" y="3426"/>
                    <a:pt x="1837" y="3426"/>
                  </a:cubicBezTo>
                  <a:lnTo>
                    <a:pt x="1837" y="3418"/>
                  </a:lnTo>
                  <a:cubicBezTo>
                    <a:pt x="1807" y="3404"/>
                    <a:pt x="1791" y="3400"/>
                    <a:pt x="1781" y="3400"/>
                  </a:cubicBezTo>
                  <a:cubicBezTo>
                    <a:pt x="1770" y="3400"/>
                    <a:pt x="1766" y="3405"/>
                    <a:pt x="1757" y="3405"/>
                  </a:cubicBezTo>
                  <a:cubicBezTo>
                    <a:pt x="1749" y="3405"/>
                    <a:pt x="1735" y="3401"/>
                    <a:pt x="1704" y="3382"/>
                  </a:cubicBezTo>
                  <a:lnTo>
                    <a:pt x="1704" y="3418"/>
                  </a:lnTo>
                  <a:cubicBezTo>
                    <a:pt x="1701" y="3431"/>
                    <a:pt x="1695" y="3436"/>
                    <a:pt x="1687" y="3436"/>
                  </a:cubicBezTo>
                  <a:cubicBezTo>
                    <a:pt x="1663" y="3436"/>
                    <a:pt x="1622" y="3380"/>
                    <a:pt x="1584" y="3380"/>
                  </a:cubicBezTo>
                  <a:cubicBezTo>
                    <a:pt x="1580" y="3380"/>
                    <a:pt x="1576" y="3381"/>
                    <a:pt x="1572" y="3382"/>
                  </a:cubicBezTo>
                  <a:lnTo>
                    <a:pt x="1590" y="3400"/>
                  </a:lnTo>
                  <a:cubicBezTo>
                    <a:pt x="1587" y="3401"/>
                    <a:pt x="1584" y="3402"/>
                    <a:pt x="1581" y="3402"/>
                  </a:cubicBezTo>
                  <a:cubicBezTo>
                    <a:pt x="1543" y="3402"/>
                    <a:pt x="1526" y="3293"/>
                    <a:pt x="1501" y="3276"/>
                  </a:cubicBezTo>
                  <a:cubicBezTo>
                    <a:pt x="1492" y="3267"/>
                    <a:pt x="1510" y="3267"/>
                    <a:pt x="1519" y="3267"/>
                  </a:cubicBezTo>
                  <a:cubicBezTo>
                    <a:pt x="1505" y="3255"/>
                    <a:pt x="1496" y="3251"/>
                    <a:pt x="1490" y="3251"/>
                  </a:cubicBezTo>
                  <a:cubicBezTo>
                    <a:pt x="1472" y="3251"/>
                    <a:pt x="1487" y="3303"/>
                    <a:pt x="1439" y="3303"/>
                  </a:cubicBezTo>
                  <a:cubicBezTo>
                    <a:pt x="1439" y="3276"/>
                    <a:pt x="1475" y="3250"/>
                    <a:pt x="1439" y="3241"/>
                  </a:cubicBezTo>
                  <a:cubicBezTo>
                    <a:pt x="1437" y="3235"/>
                    <a:pt x="1429" y="3233"/>
                    <a:pt x="1417" y="3233"/>
                  </a:cubicBezTo>
                  <a:cubicBezTo>
                    <a:pt x="1399" y="3233"/>
                    <a:pt x="1373" y="3237"/>
                    <a:pt x="1349" y="3237"/>
                  </a:cubicBezTo>
                  <a:cubicBezTo>
                    <a:pt x="1319" y="3237"/>
                    <a:pt x="1292" y="3231"/>
                    <a:pt x="1281" y="3206"/>
                  </a:cubicBezTo>
                  <a:cubicBezTo>
                    <a:pt x="1281" y="3232"/>
                    <a:pt x="1281" y="3250"/>
                    <a:pt x="1254" y="3250"/>
                  </a:cubicBezTo>
                  <a:cubicBezTo>
                    <a:pt x="1216" y="3234"/>
                    <a:pt x="1191" y="3165"/>
                    <a:pt x="1150" y="3165"/>
                  </a:cubicBezTo>
                  <a:cubicBezTo>
                    <a:pt x="1144" y="3165"/>
                    <a:pt x="1137" y="3167"/>
                    <a:pt x="1130" y="3170"/>
                  </a:cubicBezTo>
                  <a:cubicBezTo>
                    <a:pt x="1122" y="3170"/>
                    <a:pt x="1122" y="3162"/>
                    <a:pt x="1130" y="3162"/>
                  </a:cubicBezTo>
                  <a:cubicBezTo>
                    <a:pt x="1100" y="3154"/>
                    <a:pt x="1043" y="3133"/>
                    <a:pt x="1011" y="3133"/>
                  </a:cubicBezTo>
                  <a:cubicBezTo>
                    <a:pt x="1006" y="3133"/>
                    <a:pt x="1002" y="3134"/>
                    <a:pt x="998" y="3135"/>
                  </a:cubicBezTo>
                  <a:cubicBezTo>
                    <a:pt x="1016" y="3091"/>
                    <a:pt x="971" y="3064"/>
                    <a:pt x="918" y="3056"/>
                  </a:cubicBezTo>
                  <a:cubicBezTo>
                    <a:pt x="874" y="3038"/>
                    <a:pt x="830" y="3020"/>
                    <a:pt x="866" y="2985"/>
                  </a:cubicBezTo>
                  <a:lnTo>
                    <a:pt x="795" y="2923"/>
                  </a:lnTo>
                  <a:lnTo>
                    <a:pt x="804" y="2914"/>
                  </a:lnTo>
                  <a:cubicBezTo>
                    <a:pt x="760" y="2870"/>
                    <a:pt x="733" y="2870"/>
                    <a:pt x="698" y="2870"/>
                  </a:cubicBezTo>
                  <a:cubicBezTo>
                    <a:pt x="698" y="2852"/>
                    <a:pt x="707" y="2852"/>
                    <a:pt x="715" y="2852"/>
                  </a:cubicBezTo>
                  <a:cubicBezTo>
                    <a:pt x="662" y="2773"/>
                    <a:pt x="662" y="2764"/>
                    <a:pt x="574" y="2738"/>
                  </a:cubicBezTo>
                  <a:lnTo>
                    <a:pt x="601" y="2711"/>
                  </a:lnTo>
                  <a:cubicBezTo>
                    <a:pt x="583" y="2702"/>
                    <a:pt x="574" y="2676"/>
                    <a:pt x="565" y="2632"/>
                  </a:cubicBezTo>
                  <a:cubicBezTo>
                    <a:pt x="548" y="2588"/>
                    <a:pt x="530" y="2543"/>
                    <a:pt x="495" y="2517"/>
                  </a:cubicBezTo>
                  <a:lnTo>
                    <a:pt x="512" y="2517"/>
                  </a:lnTo>
                  <a:cubicBezTo>
                    <a:pt x="477" y="2482"/>
                    <a:pt x="468" y="2420"/>
                    <a:pt x="459" y="2367"/>
                  </a:cubicBezTo>
                  <a:cubicBezTo>
                    <a:pt x="451" y="2314"/>
                    <a:pt x="442" y="2279"/>
                    <a:pt x="380" y="2279"/>
                  </a:cubicBezTo>
                  <a:cubicBezTo>
                    <a:pt x="362" y="2261"/>
                    <a:pt x="345" y="2243"/>
                    <a:pt x="336" y="2226"/>
                  </a:cubicBezTo>
                  <a:lnTo>
                    <a:pt x="336" y="2226"/>
                  </a:lnTo>
                  <a:cubicBezTo>
                    <a:pt x="339" y="2254"/>
                    <a:pt x="333" y="2262"/>
                    <a:pt x="323" y="2262"/>
                  </a:cubicBezTo>
                  <a:cubicBezTo>
                    <a:pt x="312" y="2262"/>
                    <a:pt x="296" y="2251"/>
                    <a:pt x="285" y="2251"/>
                  </a:cubicBezTo>
                  <a:cubicBezTo>
                    <a:pt x="280" y="2251"/>
                    <a:pt x="276" y="2254"/>
                    <a:pt x="274" y="2261"/>
                  </a:cubicBezTo>
                  <a:cubicBezTo>
                    <a:pt x="260" y="2240"/>
                    <a:pt x="273" y="2194"/>
                    <a:pt x="288" y="2194"/>
                  </a:cubicBezTo>
                  <a:cubicBezTo>
                    <a:pt x="292" y="2194"/>
                    <a:pt x="296" y="2198"/>
                    <a:pt x="300" y="2208"/>
                  </a:cubicBezTo>
                  <a:lnTo>
                    <a:pt x="292" y="2217"/>
                  </a:lnTo>
                  <a:cubicBezTo>
                    <a:pt x="353" y="2217"/>
                    <a:pt x="283" y="2102"/>
                    <a:pt x="327" y="2093"/>
                  </a:cubicBezTo>
                  <a:cubicBezTo>
                    <a:pt x="292" y="1934"/>
                    <a:pt x="327" y="1766"/>
                    <a:pt x="345" y="1616"/>
                  </a:cubicBezTo>
                  <a:lnTo>
                    <a:pt x="345" y="1616"/>
                  </a:lnTo>
                  <a:lnTo>
                    <a:pt x="292" y="1625"/>
                  </a:lnTo>
                  <a:cubicBezTo>
                    <a:pt x="292" y="1607"/>
                    <a:pt x="300" y="1590"/>
                    <a:pt x="300" y="1572"/>
                  </a:cubicBezTo>
                  <a:cubicBezTo>
                    <a:pt x="306" y="1569"/>
                    <a:pt x="313" y="1567"/>
                    <a:pt x="319" y="1567"/>
                  </a:cubicBezTo>
                  <a:cubicBezTo>
                    <a:pt x="332" y="1567"/>
                    <a:pt x="342" y="1575"/>
                    <a:pt x="336" y="1599"/>
                  </a:cubicBezTo>
                  <a:cubicBezTo>
                    <a:pt x="362" y="1581"/>
                    <a:pt x="327" y="1528"/>
                    <a:pt x="318" y="1528"/>
                  </a:cubicBezTo>
                  <a:cubicBezTo>
                    <a:pt x="325" y="1510"/>
                    <a:pt x="331" y="1503"/>
                    <a:pt x="337" y="1503"/>
                  </a:cubicBezTo>
                  <a:cubicBezTo>
                    <a:pt x="351" y="1503"/>
                    <a:pt x="362" y="1548"/>
                    <a:pt x="369" y="1548"/>
                  </a:cubicBezTo>
                  <a:cubicBezTo>
                    <a:pt x="370" y="1548"/>
                    <a:pt x="370" y="1547"/>
                    <a:pt x="371" y="1546"/>
                  </a:cubicBezTo>
                  <a:lnTo>
                    <a:pt x="371" y="1510"/>
                  </a:lnTo>
                  <a:lnTo>
                    <a:pt x="362" y="1519"/>
                  </a:lnTo>
                  <a:cubicBezTo>
                    <a:pt x="353" y="1493"/>
                    <a:pt x="327" y="1484"/>
                    <a:pt x="345" y="1440"/>
                  </a:cubicBezTo>
                  <a:cubicBezTo>
                    <a:pt x="353" y="1413"/>
                    <a:pt x="371" y="1431"/>
                    <a:pt x="380" y="1413"/>
                  </a:cubicBezTo>
                  <a:cubicBezTo>
                    <a:pt x="380" y="1411"/>
                    <a:pt x="380" y="1408"/>
                    <a:pt x="380" y="1404"/>
                  </a:cubicBezTo>
                  <a:lnTo>
                    <a:pt x="406" y="1334"/>
                  </a:lnTo>
                  <a:lnTo>
                    <a:pt x="406" y="1334"/>
                  </a:lnTo>
                  <a:lnTo>
                    <a:pt x="362" y="1351"/>
                  </a:lnTo>
                  <a:cubicBezTo>
                    <a:pt x="355" y="1324"/>
                    <a:pt x="370" y="1302"/>
                    <a:pt x="351" y="1302"/>
                  </a:cubicBezTo>
                  <a:cubicBezTo>
                    <a:pt x="348" y="1302"/>
                    <a:pt x="343" y="1302"/>
                    <a:pt x="337" y="1304"/>
                  </a:cubicBezTo>
                  <a:lnTo>
                    <a:pt x="337" y="1304"/>
                  </a:lnTo>
                  <a:cubicBezTo>
                    <a:pt x="375" y="1288"/>
                    <a:pt x="399" y="1232"/>
                    <a:pt x="415" y="1175"/>
                  </a:cubicBezTo>
                  <a:cubicBezTo>
                    <a:pt x="442" y="1122"/>
                    <a:pt x="468" y="1069"/>
                    <a:pt x="477" y="1060"/>
                  </a:cubicBezTo>
                  <a:cubicBezTo>
                    <a:pt x="477" y="1007"/>
                    <a:pt x="503" y="972"/>
                    <a:pt x="530" y="928"/>
                  </a:cubicBezTo>
                  <a:cubicBezTo>
                    <a:pt x="512" y="928"/>
                    <a:pt x="477" y="919"/>
                    <a:pt x="503" y="883"/>
                  </a:cubicBezTo>
                  <a:lnTo>
                    <a:pt x="503" y="883"/>
                  </a:lnTo>
                  <a:cubicBezTo>
                    <a:pt x="518" y="895"/>
                    <a:pt x="530" y="899"/>
                    <a:pt x="540" y="899"/>
                  </a:cubicBezTo>
                  <a:cubicBezTo>
                    <a:pt x="554" y="899"/>
                    <a:pt x="564" y="890"/>
                    <a:pt x="574" y="875"/>
                  </a:cubicBezTo>
                  <a:cubicBezTo>
                    <a:pt x="597" y="859"/>
                    <a:pt x="613" y="838"/>
                    <a:pt x="640" y="838"/>
                  </a:cubicBezTo>
                  <a:cubicBezTo>
                    <a:pt x="642" y="838"/>
                    <a:pt x="643" y="838"/>
                    <a:pt x="645" y="838"/>
                  </a:cubicBezTo>
                  <a:lnTo>
                    <a:pt x="645" y="838"/>
                  </a:lnTo>
                  <a:cubicBezTo>
                    <a:pt x="632" y="832"/>
                    <a:pt x="647" y="809"/>
                    <a:pt x="662" y="786"/>
                  </a:cubicBezTo>
                  <a:cubicBezTo>
                    <a:pt x="680" y="760"/>
                    <a:pt x="689" y="733"/>
                    <a:pt x="654" y="733"/>
                  </a:cubicBezTo>
                  <a:cubicBezTo>
                    <a:pt x="659" y="730"/>
                    <a:pt x="663" y="728"/>
                    <a:pt x="667" y="728"/>
                  </a:cubicBezTo>
                  <a:cubicBezTo>
                    <a:pt x="682" y="728"/>
                    <a:pt x="687" y="751"/>
                    <a:pt x="715" y="751"/>
                  </a:cubicBezTo>
                  <a:cubicBezTo>
                    <a:pt x="742" y="654"/>
                    <a:pt x="866" y="619"/>
                    <a:pt x="936" y="548"/>
                  </a:cubicBezTo>
                  <a:cubicBezTo>
                    <a:pt x="936" y="539"/>
                    <a:pt x="910" y="530"/>
                    <a:pt x="918" y="504"/>
                  </a:cubicBezTo>
                  <a:lnTo>
                    <a:pt x="918" y="504"/>
                  </a:lnTo>
                  <a:lnTo>
                    <a:pt x="998" y="513"/>
                  </a:lnTo>
                  <a:cubicBezTo>
                    <a:pt x="1014" y="504"/>
                    <a:pt x="978" y="459"/>
                    <a:pt x="1021" y="459"/>
                  </a:cubicBezTo>
                  <a:cubicBezTo>
                    <a:pt x="1023" y="459"/>
                    <a:pt x="1026" y="459"/>
                    <a:pt x="1029" y="459"/>
                  </a:cubicBezTo>
                  <a:lnTo>
                    <a:pt x="1029" y="459"/>
                  </a:lnTo>
                  <a:cubicBezTo>
                    <a:pt x="1020" y="457"/>
                    <a:pt x="1008" y="449"/>
                    <a:pt x="1016" y="442"/>
                  </a:cubicBezTo>
                  <a:cubicBezTo>
                    <a:pt x="1122" y="407"/>
                    <a:pt x="1219" y="345"/>
                    <a:pt x="1316" y="301"/>
                  </a:cubicBezTo>
                  <a:cubicBezTo>
                    <a:pt x="1369" y="274"/>
                    <a:pt x="1422" y="257"/>
                    <a:pt x="1484" y="248"/>
                  </a:cubicBezTo>
                  <a:cubicBezTo>
                    <a:pt x="1506" y="244"/>
                    <a:pt x="1527" y="242"/>
                    <a:pt x="1550" y="242"/>
                  </a:cubicBezTo>
                  <a:cubicBezTo>
                    <a:pt x="1582" y="242"/>
                    <a:pt x="1615" y="246"/>
                    <a:pt x="1651" y="257"/>
                  </a:cubicBezTo>
                  <a:cubicBezTo>
                    <a:pt x="1616" y="239"/>
                    <a:pt x="1634" y="239"/>
                    <a:pt x="1660" y="230"/>
                  </a:cubicBezTo>
                  <a:cubicBezTo>
                    <a:pt x="1643" y="230"/>
                    <a:pt x="1651" y="204"/>
                    <a:pt x="1651" y="186"/>
                  </a:cubicBezTo>
                  <a:lnTo>
                    <a:pt x="1651" y="186"/>
                  </a:lnTo>
                  <a:cubicBezTo>
                    <a:pt x="1687" y="195"/>
                    <a:pt x="1713" y="204"/>
                    <a:pt x="1748" y="221"/>
                  </a:cubicBezTo>
                  <a:cubicBezTo>
                    <a:pt x="1757" y="177"/>
                    <a:pt x="1846" y="212"/>
                    <a:pt x="1854" y="168"/>
                  </a:cubicBezTo>
                  <a:lnTo>
                    <a:pt x="1854" y="168"/>
                  </a:lnTo>
                  <a:lnTo>
                    <a:pt x="1819" y="177"/>
                  </a:lnTo>
                  <a:cubicBezTo>
                    <a:pt x="1863" y="124"/>
                    <a:pt x="1757" y="71"/>
                    <a:pt x="1757" y="9"/>
                  </a:cubicBezTo>
                  <a:cubicBezTo>
                    <a:pt x="1750" y="20"/>
                    <a:pt x="1741" y="23"/>
                    <a:pt x="1729" y="23"/>
                  </a:cubicBezTo>
                  <a:cubicBezTo>
                    <a:pt x="1712" y="23"/>
                    <a:pt x="1690" y="15"/>
                    <a:pt x="1669" y="9"/>
                  </a:cubicBezTo>
                  <a:cubicBezTo>
                    <a:pt x="1655" y="6"/>
                    <a:pt x="1639" y="2"/>
                    <a:pt x="1623" y="2"/>
                  </a:cubicBezTo>
                  <a:cubicBezTo>
                    <a:pt x="1599" y="2"/>
                    <a:pt x="1575" y="10"/>
                    <a:pt x="1554" y="36"/>
                  </a:cubicBezTo>
                  <a:cubicBezTo>
                    <a:pt x="1537" y="27"/>
                    <a:pt x="1563" y="9"/>
                    <a:pt x="15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29"/>
            <p:cNvSpPr/>
            <p:nvPr/>
          </p:nvSpPr>
          <p:spPr>
            <a:xfrm>
              <a:off x="3143345" y="3200714"/>
              <a:ext cx="129" cy="193"/>
            </a:xfrm>
            <a:custGeom>
              <a:rect b="b" l="l" r="r" t="t"/>
              <a:pathLst>
                <a:path extrusionOk="0" h="18" w="10">
                  <a:moveTo>
                    <a:pt x="0" y="0"/>
                  </a:moveTo>
                  <a:cubicBezTo>
                    <a:pt x="0" y="9"/>
                    <a:pt x="0" y="9"/>
                    <a:pt x="9" y="18"/>
                  </a:cubicBezTo>
                  <a:cubicBezTo>
                    <a:pt x="9" y="9"/>
                    <a:pt x="0"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29"/>
            <p:cNvSpPr/>
            <p:nvPr/>
          </p:nvSpPr>
          <p:spPr>
            <a:xfrm>
              <a:off x="3119054" y="3193229"/>
              <a:ext cx="129" cy="11"/>
            </a:xfrm>
            <a:custGeom>
              <a:rect b="b" l="l" r="r" t="t"/>
              <a:pathLst>
                <a:path extrusionOk="0" h="1" w="10">
                  <a:moveTo>
                    <a:pt x="9" y="0"/>
                  </a:moveTo>
                  <a:lnTo>
                    <a:pt x="9" y="0"/>
                  </a:ln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29"/>
            <p:cNvSpPr/>
            <p:nvPr/>
          </p:nvSpPr>
          <p:spPr>
            <a:xfrm>
              <a:off x="3162044" y="3185176"/>
              <a:ext cx="349" cy="300"/>
            </a:xfrm>
            <a:custGeom>
              <a:rect b="b" l="l" r="r" t="t"/>
              <a:pathLst>
                <a:path extrusionOk="0" h="28" w="27">
                  <a:moveTo>
                    <a:pt x="27" y="1"/>
                  </a:moveTo>
                  <a:cubicBezTo>
                    <a:pt x="18" y="19"/>
                    <a:pt x="9" y="19"/>
                    <a:pt x="0" y="27"/>
                  </a:cubicBezTo>
                  <a:cubicBezTo>
                    <a:pt x="9" y="27"/>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29"/>
            <p:cNvSpPr/>
            <p:nvPr/>
          </p:nvSpPr>
          <p:spPr>
            <a:xfrm>
              <a:off x="3155652" y="3173252"/>
              <a:ext cx="362" cy="386"/>
            </a:xfrm>
            <a:custGeom>
              <a:rect b="b" l="l" r="r" t="t"/>
              <a:pathLst>
                <a:path extrusionOk="0" h="36" w="28">
                  <a:moveTo>
                    <a:pt x="19" y="0"/>
                  </a:moveTo>
                  <a:cubicBezTo>
                    <a:pt x="19" y="7"/>
                    <a:pt x="14" y="13"/>
                    <a:pt x="8" y="13"/>
                  </a:cubicBezTo>
                  <a:cubicBezTo>
                    <a:pt x="6" y="13"/>
                    <a:pt x="4" y="12"/>
                    <a:pt x="1" y="9"/>
                  </a:cubicBezTo>
                  <a:lnTo>
                    <a:pt x="1" y="9"/>
                  </a:lnTo>
                  <a:lnTo>
                    <a:pt x="27" y="36"/>
                  </a:lnTo>
                  <a:cubicBezTo>
                    <a:pt x="19" y="18"/>
                    <a:pt x="19" y="9"/>
                    <a:pt x="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29"/>
            <p:cNvSpPr/>
            <p:nvPr/>
          </p:nvSpPr>
          <p:spPr>
            <a:xfrm>
              <a:off x="3154967" y="3169370"/>
              <a:ext cx="362" cy="247"/>
            </a:xfrm>
            <a:custGeom>
              <a:rect b="b" l="l" r="r" t="t"/>
              <a:pathLst>
                <a:path extrusionOk="0" h="23" w="28">
                  <a:moveTo>
                    <a:pt x="10" y="0"/>
                  </a:moveTo>
                  <a:lnTo>
                    <a:pt x="1" y="9"/>
                  </a:lnTo>
                  <a:cubicBezTo>
                    <a:pt x="5" y="18"/>
                    <a:pt x="14" y="22"/>
                    <a:pt x="20" y="22"/>
                  </a:cubicBezTo>
                  <a:cubicBezTo>
                    <a:pt x="25" y="22"/>
                    <a:pt x="27" y="18"/>
                    <a:pt x="19" y="9"/>
                  </a:cubicBezTo>
                  <a:cubicBezTo>
                    <a:pt x="19" y="9"/>
                    <a:pt x="10" y="0"/>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29"/>
            <p:cNvSpPr/>
            <p:nvPr/>
          </p:nvSpPr>
          <p:spPr>
            <a:xfrm>
              <a:off x="3156000" y="3171922"/>
              <a:ext cx="930" cy="579"/>
            </a:xfrm>
            <a:custGeom>
              <a:rect b="b" l="l" r="r" t="t"/>
              <a:pathLst>
                <a:path extrusionOk="0" h="54" w="72">
                  <a:moveTo>
                    <a:pt x="27" y="1"/>
                  </a:moveTo>
                  <a:lnTo>
                    <a:pt x="27" y="1"/>
                  </a:lnTo>
                  <a:cubicBezTo>
                    <a:pt x="0" y="18"/>
                    <a:pt x="27" y="36"/>
                    <a:pt x="45" y="54"/>
                  </a:cubicBezTo>
                  <a:cubicBezTo>
                    <a:pt x="71" y="36"/>
                    <a:pt x="45"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29"/>
            <p:cNvSpPr/>
            <p:nvPr/>
          </p:nvSpPr>
          <p:spPr>
            <a:xfrm>
              <a:off x="3156026" y="3171643"/>
              <a:ext cx="323" cy="193"/>
            </a:xfrm>
            <a:custGeom>
              <a:rect b="b" l="l" r="r" t="t"/>
              <a:pathLst>
                <a:path extrusionOk="0" h="18" w="25">
                  <a:moveTo>
                    <a:pt x="7" y="0"/>
                  </a:moveTo>
                  <a:cubicBezTo>
                    <a:pt x="1" y="7"/>
                    <a:pt x="4" y="8"/>
                    <a:pt x="13" y="12"/>
                  </a:cubicBezTo>
                  <a:lnTo>
                    <a:pt x="13" y="12"/>
                  </a:lnTo>
                  <a:cubicBezTo>
                    <a:pt x="9" y="9"/>
                    <a:pt x="7" y="5"/>
                    <a:pt x="7" y="0"/>
                  </a:cubicBezTo>
                  <a:close/>
                  <a:moveTo>
                    <a:pt x="13" y="12"/>
                  </a:moveTo>
                  <a:cubicBezTo>
                    <a:pt x="16" y="16"/>
                    <a:pt x="20" y="18"/>
                    <a:pt x="25" y="18"/>
                  </a:cubicBezTo>
                  <a:cubicBezTo>
                    <a:pt x="20" y="16"/>
                    <a:pt x="16" y="14"/>
                    <a:pt x="13" y="1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29"/>
            <p:cNvSpPr/>
            <p:nvPr/>
          </p:nvSpPr>
          <p:spPr>
            <a:xfrm>
              <a:off x="3156724" y="3175118"/>
              <a:ext cx="852" cy="290"/>
            </a:xfrm>
            <a:custGeom>
              <a:rect b="b" l="l" r="r" t="t"/>
              <a:pathLst>
                <a:path extrusionOk="0" h="27" w="66">
                  <a:moveTo>
                    <a:pt x="46" y="0"/>
                  </a:moveTo>
                  <a:cubicBezTo>
                    <a:pt x="40" y="0"/>
                    <a:pt x="27" y="6"/>
                    <a:pt x="23" y="6"/>
                  </a:cubicBezTo>
                  <a:cubicBezTo>
                    <a:pt x="22" y="6"/>
                    <a:pt x="22" y="5"/>
                    <a:pt x="24" y="3"/>
                  </a:cubicBezTo>
                  <a:cubicBezTo>
                    <a:pt x="0" y="3"/>
                    <a:pt x="40" y="27"/>
                    <a:pt x="55" y="27"/>
                  </a:cubicBezTo>
                  <a:cubicBezTo>
                    <a:pt x="63" y="27"/>
                    <a:pt x="65" y="21"/>
                    <a:pt x="50" y="3"/>
                  </a:cubicBezTo>
                  <a:cubicBezTo>
                    <a:pt x="50" y="1"/>
                    <a:pt x="49" y="0"/>
                    <a:pt x="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29"/>
            <p:cNvSpPr/>
            <p:nvPr/>
          </p:nvSpPr>
          <p:spPr>
            <a:xfrm>
              <a:off x="3157137" y="3171740"/>
              <a:ext cx="362" cy="290"/>
            </a:xfrm>
            <a:custGeom>
              <a:rect b="b" l="l" r="r" t="t"/>
              <a:pathLst>
                <a:path extrusionOk="0" h="27" w="28">
                  <a:moveTo>
                    <a:pt x="18" y="0"/>
                  </a:moveTo>
                  <a:lnTo>
                    <a:pt x="1" y="27"/>
                  </a:lnTo>
                  <a:lnTo>
                    <a:pt x="27" y="27"/>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29"/>
            <p:cNvSpPr/>
            <p:nvPr/>
          </p:nvSpPr>
          <p:spPr>
            <a:xfrm>
              <a:off x="3158170" y="3173348"/>
              <a:ext cx="349" cy="493"/>
            </a:xfrm>
            <a:custGeom>
              <a:rect b="b" l="l" r="r" t="t"/>
              <a:pathLst>
                <a:path extrusionOk="0" h="46" w="27">
                  <a:moveTo>
                    <a:pt x="0" y="0"/>
                  </a:moveTo>
                  <a:cubicBezTo>
                    <a:pt x="8" y="16"/>
                    <a:pt x="16" y="46"/>
                    <a:pt x="24" y="46"/>
                  </a:cubicBezTo>
                  <a:cubicBezTo>
                    <a:pt x="25" y="46"/>
                    <a:pt x="26" y="45"/>
                    <a:pt x="27" y="44"/>
                  </a:cubicBez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29"/>
            <p:cNvSpPr/>
            <p:nvPr/>
          </p:nvSpPr>
          <p:spPr>
            <a:xfrm>
              <a:off x="3157821" y="3173059"/>
              <a:ext cx="362" cy="300"/>
            </a:xfrm>
            <a:custGeom>
              <a:rect b="b" l="l" r="r" t="t"/>
              <a:pathLst>
                <a:path extrusionOk="0" h="28" w="28">
                  <a:moveTo>
                    <a:pt x="1" y="1"/>
                  </a:moveTo>
                  <a:cubicBezTo>
                    <a:pt x="10" y="1"/>
                    <a:pt x="18" y="18"/>
                    <a:pt x="27" y="27"/>
                  </a:cubicBezTo>
                  <a:cubicBezTo>
                    <a:pt x="18" y="10"/>
                    <a:pt x="10"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29"/>
            <p:cNvSpPr/>
            <p:nvPr/>
          </p:nvSpPr>
          <p:spPr>
            <a:xfrm>
              <a:off x="3157937" y="3172212"/>
              <a:ext cx="129" cy="483"/>
            </a:xfrm>
            <a:custGeom>
              <a:rect b="b" l="l" r="r" t="t"/>
              <a:pathLst>
                <a:path extrusionOk="0" h="45" w="10">
                  <a:moveTo>
                    <a:pt x="1" y="0"/>
                  </a:moveTo>
                  <a:lnTo>
                    <a:pt x="1" y="18"/>
                  </a:lnTo>
                  <a:lnTo>
                    <a:pt x="9" y="44"/>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29"/>
            <p:cNvSpPr/>
            <p:nvPr/>
          </p:nvSpPr>
          <p:spPr>
            <a:xfrm>
              <a:off x="3160326" y="3178335"/>
              <a:ext cx="362" cy="536"/>
            </a:xfrm>
            <a:custGeom>
              <a:rect b="b" l="l" r="r" t="t"/>
              <a:pathLst>
                <a:path extrusionOk="0" h="50" w="28">
                  <a:moveTo>
                    <a:pt x="5" y="1"/>
                  </a:moveTo>
                  <a:cubicBezTo>
                    <a:pt x="4" y="1"/>
                    <a:pt x="3" y="2"/>
                    <a:pt x="1" y="3"/>
                  </a:cubicBezTo>
                  <a:lnTo>
                    <a:pt x="10" y="47"/>
                  </a:lnTo>
                  <a:cubicBezTo>
                    <a:pt x="13" y="49"/>
                    <a:pt x="16" y="50"/>
                    <a:pt x="18" y="50"/>
                  </a:cubicBezTo>
                  <a:cubicBezTo>
                    <a:pt x="27" y="50"/>
                    <a:pt x="26" y="35"/>
                    <a:pt x="19" y="21"/>
                  </a:cubicBezTo>
                  <a:cubicBezTo>
                    <a:pt x="11" y="14"/>
                    <a:pt x="10" y="1"/>
                    <a:pt x="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29"/>
            <p:cNvSpPr/>
            <p:nvPr/>
          </p:nvSpPr>
          <p:spPr>
            <a:xfrm>
              <a:off x="3160675" y="3176662"/>
              <a:ext cx="581" cy="290"/>
            </a:xfrm>
            <a:custGeom>
              <a:rect b="b" l="l" r="r" t="t"/>
              <a:pathLst>
                <a:path extrusionOk="0" h="27" w="45">
                  <a:moveTo>
                    <a:pt x="18" y="0"/>
                  </a:moveTo>
                  <a:cubicBezTo>
                    <a:pt x="18" y="18"/>
                    <a:pt x="9" y="18"/>
                    <a:pt x="0" y="27"/>
                  </a:cubicBezTo>
                  <a:lnTo>
                    <a:pt x="45"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29"/>
            <p:cNvSpPr/>
            <p:nvPr/>
          </p:nvSpPr>
          <p:spPr>
            <a:xfrm>
              <a:off x="3161476" y="3177873"/>
              <a:ext cx="504" cy="600"/>
            </a:xfrm>
            <a:custGeom>
              <a:rect b="b" l="l" r="r" t="t"/>
              <a:pathLst>
                <a:path extrusionOk="0" h="56" w="39">
                  <a:moveTo>
                    <a:pt x="7" y="0"/>
                  </a:moveTo>
                  <a:cubicBezTo>
                    <a:pt x="3" y="0"/>
                    <a:pt x="0" y="5"/>
                    <a:pt x="0" y="20"/>
                  </a:cubicBezTo>
                  <a:cubicBezTo>
                    <a:pt x="12" y="26"/>
                    <a:pt x="28" y="56"/>
                    <a:pt x="34" y="56"/>
                  </a:cubicBezTo>
                  <a:cubicBezTo>
                    <a:pt x="38" y="56"/>
                    <a:pt x="38" y="49"/>
                    <a:pt x="36" y="29"/>
                  </a:cubicBezTo>
                  <a:cubicBezTo>
                    <a:pt x="30" y="23"/>
                    <a:pt x="16"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29"/>
            <p:cNvSpPr/>
            <p:nvPr/>
          </p:nvSpPr>
          <p:spPr>
            <a:xfrm>
              <a:off x="3159991" y="3185562"/>
              <a:ext cx="814" cy="193"/>
            </a:xfrm>
            <a:custGeom>
              <a:rect b="b" l="l" r="r" t="t"/>
              <a:pathLst>
                <a:path extrusionOk="0" h="18" w="63">
                  <a:moveTo>
                    <a:pt x="0" y="0"/>
                  </a:moveTo>
                  <a:lnTo>
                    <a:pt x="62" y="18"/>
                  </a:lnTo>
                  <a:lnTo>
                    <a:pt x="62" y="9"/>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29"/>
            <p:cNvSpPr/>
            <p:nvPr/>
          </p:nvSpPr>
          <p:spPr>
            <a:xfrm>
              <a:off x="3158738" y="3192006"/>
              <a:ext cx="1266" cy="858"/>
            </a:xfrm>
            <a:custGeom>
              <a:rect b="b" l="l" r="r" t="t"/>
              <a:pathLst>
                <a:path extrusionOk="0" h="80" w="98">
                  <a:moveTo>
                    <a:pt x="63" y="1"/>
                  </a:moveTo>
                  <a:cubicBezTo>
                    <a:pt x="52" y="1"/>
                    <a:pt x="35" y="21"/>
                    <a:pt x="29" y="21"/>
                  </a:cubicBezTo>
                  <a:cubicBezTo>
                    <a:pt x="28" y="21"/>
                    <a:pt x="27" y="20"/>
                    <a:pt x="27" y="17"/>
                  </a:cubicBezTo>
                  <a:lnTo>
                    <a:pt x="27" y="17"/>
                  </a:lnTo>
                  <a:cubicBezTo>
                    <a:pt x="18" y="53"/>
                    <a:pt x="0" y="70"/>
                    <a:pt x="53" y="79"/>
                  </a:cubicBezTo>
                  <a:cubicBezTo>
                    <a:pt x="97" y="35"/>
                    <a:pt x="18" y="44"/>
                    <a:pt x="71" y="9"/>
                  </a:cubicBezTo>
                  <a:cubicBezTo>
                    <a:pt x="69" y="3"/>
                    <a:pt x="66" y="1"/>
                    <a:pt x="6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29"/>
            <p:cNvSpPr/>
            <p:nvPr/>
          </p:nvSpPr>
          <p:spPr>
            <a:xfrm>
              <a:off x="3159074" y="3191996"/>
              <a:ext cx="13" cy="204"/>
            </a:xfrm>
            <a:custGeom>
              <a:rect b="b" l="l" r="r" t="t"/>
              <a:pathLst>
                <a:path extrusionOk="0" h="19" w="1">
                  <a:moveTo>
                    <a:pt x="1" y="18"/>
                  </a:moveTo>
                  <a:cubicBezTo>
                    <a:pt x="1" y="10"/>
                    <a:pt x="1" y="1"/>
                    <a:pt x="1" y="1"/>
                  </a:cubicBezTo>
                  <a:cubicBezTo>
                    <a:pt x="1" y="10"/>
                    <a:pt x="1" y="10"/>
                    <a:pt x="1"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29"/>
            <p:cNvSpPr/>
            <p:nvPr/>
          </p:nvSpPr>
          <p:spPr>
            <a:xfrm>
              <a:off x="3137986" y="3165199"/>
              <a:ext cx="465" cy="300"/>
            </a:xfrm>
            <a:custGeom>
              <a:rect b="b" l="l" r="r" t="t"/>
              <a:pathLst>
                <a:path extrusionOk="0" h="28" w="36">
                  <a:moveTo>
                    <a:pt x="9" y="1"/>
                  </a:moveTo>
                  <a:lnTo>
                    <a:pt x="0" y="10"/>
                  </a:lnTo>
                  <a:lnTo>
                    <a:pt x="36" y="27"/>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29"/>
            <p:cNvSpPr/>
            <p:nvPr/>
          </p:nvSpPr>
          <p:spPr>
            <a:xfrm>
              <a:off x="3138786" y="3164727"/>
              <a:ext cx="349" cy="483"/>
            </a:xfrm>
            <a:custGeom>
              <a:rect b="b" l="l" r="r" t="t"/>
              <a:pathLst>
                <a:path extrusionOk="0" h="45" w="27">
                  <a:moveTo>
                    <a:pt x="0" y="1"/>
                  </a:moveTo>
                  <a:cubicBezTo>
                    <a:pt x="0" y="2"/>
                    <a:pt x="0" y="2"/>
                    <a:pt x="1" y="3"/>
                  </a:cubicBezTo>
                  <a:lnTo>
                    <a:pt x="1" y="3"/>
                  </a:lnTo>
                  <a:lnTo>
                    <a:pt x="0" y="1"/>
                  </a:lnTo>
                  <a:close/>
                  <a:moveTo>
                    <a:pt x="1" y="3"/>
                  </a:moveTo>
                  <a:lnTo>
                    <a:pt x="9" y="45"/>
                  </a:lnTo>
                  <a:lnTo>
                    <a:pt x="27" y="10"/>
                  </a:lnTo>
                  <a:cubicBezTo>
                    <a:pt x="19" y="10"/>
                    <a:pt x="3" y="10"/>
                    <a:pt x="1" y="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29"/>
            <p:cNvSpPr/>
            <p:nvPr/>
          </p:nvSpPr>
          <p:spPr>
            <a:xfrm>
              <a:off x="3131942" y="3201368"/>
              <a:ext cx="349" cy="300"/>
            </a:xfrm>
            <a:custGeom>
              <a:rect b="b" l="l" r="r" t="t"/>
              <a:pathLst>
                <a:path extrusionOk="0" h="28" w="27">
                  <a:moveTo>
                    <a:pt x="0" y="1"/>
                  </a:moveTo>
                  <a:lnTo>
                    <a:pt x="27" y="27"/>
                  </a:lnTo>
                  <a:lnTo>
                    <a:pt x="27" y="18"/>
                  </a:lnTo>
                  <a:cubicBezTo>
                    <a:pt x="27" y="10"/>
                    <a:pt x="18" y="10"/>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29"/>
            <p:cNvSpPr/>
            <p:nvPr/>
          </p:nvSpPr>
          <p:spPr>
            <a:xfrm>
              <a:off x="3126131" y="3198623"/>
              <a:ext cx="116" cy="483"/>
            </a:xfrm>
            <a:custGeom>
              <a:rect b="b" l="l" r="r" t="t"/>
              <a:pathLst>
                <a:path extrusionOk="0" h="45" w="9">
                  <a:moveTo>
                    <a:pt x="9" y="1"/>
                  </a:moveTo>
                  <a:lnTo>
                    <a:pt x="0" y="36"/>
                  </a:lnTo>
                  <a:lnTo>
                    <a:pt x="9" y="45"/>
                  </a:ln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29"/>
            <p:cNvSpPr/>
            <p:nvPr/>
          </p:nvSpPr>
          <p:spPr>
            <a:xfrm>
              <a:off x="3121107" y="3196221"/>
              <a:ext cx="697" cy="525"/>
            </a:xfrm>
            <a:custGeom>
              <a:rect b="b" l="l" r="r" t="t"/>
              <a:pathLst>
                <a:path extrusionOk="0" h="49" w="54">
                  <a:moveTo>
                    <a:pt x="17" y="1"/>
                  </a:moveTo>
                  <a:cubicBezTo>
                    <a:pt x="14" y="1"/>
                    <a:pt x="9" y="4"/>
                    <a:pt x="0" y="13"/>
                  </a:cubicBezTo>
                  <a:cubicBezTo>
                    <a:pt x="15" y="28"/>
                    <a:pt x="30" y="36"/>
                    <a:pt x="45" y="44"/>
                  </a:cubicBezTo>
                  <a:lnTo>
                    <a:pt x="45" y="44"/>
                  </a:lnTo>
                  <a:cubicBezTo>
                    <a:pt x="21" y="29"/>
                    <a:pt x="26" y="1"/>
                    <a:pt x="17" y="1"/>
                  </a:cubicBezTo>
                  <a:close/>
                  <a:moveTo>
                    <a:pt x="45" y="44"/>
                  </a:moveTo>
                  <a:lnTo>
                    <a:pt x="45" y="44"/>
                  </a:lnTo>
                  <a:cubicBezTo>
                    <a:pt x="48" y="46"/>
                    <a:pt x="50" y="47"/>
                    <a:pt x="53" y="48"/>
                  </a:cubicBezTo>
                  <a:cubicBezTo>
                    <a:pt x="51" y="47"/>
                    <a:pt x="48" y="45"/>
                    <a:pt x="45" y="44"/>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29"/>
            <p:cNvSpPr/>
            <p:nvPr/>
          </p:nvSpPr>
          <p:spPr>
            <a:xfrm>
              <a:off x="3139006" y="3210161"/>
              <a:ext cx="620" cy="407"/>
            </a:xfrm>
            <a:custGeom>
              <a:rect b="b" l="l" r="r" t="t"/>
              <a:pathLst>
                <a:path extrusionOk="0" h="38" w="48">
                  <a:moveTo>
                    <a:pt x="28" y="0"/>
                  </a:moveTo>
                  <a:cubicBezTo>
                    <a:pt x="28" y="0"/>
                    <a:pt x="27" y="1"/>
                    <a:pt x="27" y="2"/>
                  </a:cubicBezTo>
                  <a:cubicBezTo>
                    <a:pt x="1" y="2"/>
                    <a:pt x="10" y="28"/>
                    <a:pt x="10" y="37"/>
                  </a:cubicBezTo>
                  <a:cubicBezTo>
                    <a:pt x="48" y="22"/>
                    <a:pt x="33" y="0"/>
                    <a:pt x="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29"/>
            <p:cNvSpPr/>
            <p:nvPr/>
          </p:nvSpPr>
          <p:spPr>
            <a:xfrm>
              <a:off x="3144365" y="3208852"/>
              <a:ext cx="697" cy="386"/>
            </a:xfrm>
            <a:custGeom>
              <a:rect b="b" l="l" r="r" t="t"/>
              <a:pathLst>
                <a:path extrusionOk="0" h="36" w="54">
                  <a:moveTo>
                    <a:pt x="54" y="0"/>
                  </a:moveTo>
                  <a:lnTo>
                    <a:pt x="10" y="27"/>
                  </a:lnTo>
                  <a:lnTo>
                    <a:pt x="1" y="36"/>
                  </a:ln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29"/>
            <p:cNvSpPr/>
            <p:nvPr/>
          </p:nvSpPr>
          <p:spPr>
            <a:xfrm>
              <a:off x="3146083" y="3208177"/>
              <a:ext cx="2970" cy="965"/>
            </a:xfrm>
            <a:custGeom>
              <a:rect b="b" l="l" r="r" t="t"/>
              <a:pathLst>
                <a:path extrusionOk="0" h="90" w="230">
                  <a:moveTo>
                    <a:pt x="200" y="1"/>
                  </a:moveTo>
                  <a:cubicBezTo>
                    <a:pt x="155" y="1"/>
                    <a:pt x="92" y="47"/>
                    <a:pt x="36" y="55"/>
                  </a:cubicBezTo>
                  <a:lnTo>
                    <a:pt x="27" y="46"/>
                  </a:lnTo>
                  <a:lnTo>
                    <a:pt x="0" y="90"/>
                  </a:lnTo>
                  <a:cubicBezTo>
                    <a:pt x="80" y="63"/>
                    <a:pt x="177" y="10"/>
                    <a:pt x="230" y="10"/>
                  </a:cubicBezTo>
                  <a:cubicBezTo>
                    <a:pt x="221" y="3"/>
                    <a:pt x="211" y="1"/>
                    <a:pt x="20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29"/>
            <p:cNvSpPr/>
            <p:nvPr/>
          </p:nvSpPr>
          <p:spPr>
            <a:xfrm>
              <a:off x="3151326" y="3208370"/>
              <a:ext cx="697" cy="300"/>
            </a:xfrm>
            <a:custGeom>
              <a:rect b="b" l="l" r="r" t="t"/>
              <a:pathLst>
                <a:path extrusionOk="0" h="28" w="54">
                  <a:moveTo>
                    <a:pt x="50" y="0"/>
                  </a:moveTo>
                  <a:cubicBezTo>
                    <a:pt x="50" y="0"/>
                    <a:pt x="41" y="7"/>
                    <a:pt x="0" y="28"/>
                  </a:cubicBezTo>
                  <a:lnTo>
                    <a:pt x="9" y="28"/>
                  </a:lnTo>
                  <a:cubicBezTo>
                    <a:pt x="18" y="28"/>
                    <a:pt x="27" y="19"/>
                    <a:pt x="53" y="19"/>
                  </a:cubicBezTo>
                  <a:cubicBezTo>
                    <a:pt x="39" y="9"/>
                    <a:pt x="50" y="0"/>
                    <a:pt x="5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29"/>
            <p:cNvSpPr/>
            <p:nvPr/>
          </p:nvSpPr>
          <p:spPr>
            <a:xfrm>
              <a:off x="3151248" y="3208659"/>
              <a:ext cx="465" cy="118"/>
            </a:xfrm>
            <a:custGeom>
              <a:rect b="b" l="l" r="r" t="t"/>
              <a:pathLst>
                <a:path extrusionOk="0" h="11" w="36">
                  <a:moveTo>
                    <a:pt x="15" y="1"/>
                  </a:moveTo>
                  <a:lnTo>
                    <a:pt x="15" y="1"/>
                  </a:lnTo>
                  <a:cubicBezTo>
                    <a:pt x="0" y="8"/>
                    <a:pt x="4" y="11"/>
                    <a:pt x="11" y="11"/>
                  </a:cubicBezTo>
                  <a:cubicBezTo>
                    <a:pt x="21" y="11"/>
                    <a:pt x="36" y="6"/>
                    <a:pt x="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29"/>
            <p:cNvSpPr/>
            <p:nvPr/>
          </p:nvSpPr>
          <p:spPr>
            <a:xfrm>
              <a:off x="3153146" y="3207812"/>
              <a:ext cx="1149" cy="418"/>
            </a:xfrm>
            <a:custGeom>
              <a:rect b="b" l="l" r="r" t="t"/>
              <a:pathLst>
                <a:path extrusionOk="0" h="39" w="89">
                  <a:moveTo>
                    <a:pt x="36" y="0"/>
                  </a:moveTo>
                  <a:lnTo>
                    <a:pt x="1" y="36"/>
                  </a:lnTo>
                  <a:cubicBezTo>
                    <a:pt x="3" y="37"/>
                    <a:pt x="6" y="38"/>
                    <a:pt x="10" y="38"/>
                  </a:cubicBezTo>
                  <a:cubicBezTo>
                    <a:pt x="22" y="38"/>
                    <a:pt x="39" y="33"/>
                    <a:pt x="44" y="33"/>
                  </a:cubicBezTo>
                  <a:cubicBezTo>
                    <a:pt x="46" y="33"/>
                    <a:pt x="47" y="34"/>
                    <a:pt x="45" y="36"/>
                  </a:cubicBezTo>
                  <a:cubicBezTo>
                    <a:pt x="89" y="9"/>
                    <a:pt x="71" y="0"/>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29"/>
            <p:cNvSpPr/>
            <p:nvPr/>
          </p:nvSpPr>
          <p:spPr>
            <a:xfrm>
              <a:off x="3153715" y="3207244"/>
              <a:ext cx="362" cy="193"/>
            </a:xfrm>
            <a:custGeom>
              <a:rect b="b" l="l" r="r" t="t"/>
              <a:pathLst>
                <a:path extrusionOk="0" h="18" w="28">
                  <a:moveTo>
                    <a:pt x="27" y="0"/>
                  </a:moveTo>
                  <a:lnTo>
                    <a:pt x="1" y="18"/>
                  </a:lnTo>
                  <a:cubicBezTo>
                    <a:pt x="10" y="18"/>
                    <a:pt x="18" y="18"/>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29"/>
            <p:cNvSpPr/>
            <p:nvPr/>
          </p:nvSpPr>
          <p:spPr>
            <a:xfrm>
              <a:off x="3153146" y="3207351"/>
              <a:ext cx="581" cy="472"/>
            </a:xfrm>
            <a:custGeom>
              <a:rect b="b" l="l" r="r" t="t"/>
              <a:pathLst>
                <a:path extrusionOk="0" h="44" w="45">
                  <a:moveTo>
                    <a:pt x="34" y="0"/>
                  </a:moveTo>
                  <a:cubicBezTo>
                    <a:pt x="30" y="0"/>
                    <a:pt x="28" y="5"/>
                    <a:pt x="27" y="22"/>
                  </a:cubicBezTo>
                  <a:lnTo>
                    <a:pt x="27" y="22"/>
                  </a:lnTo>
                  <a:lnTo>
                    <a:pt x="45" y="8"/>
                  </a:lnTo>
                  <a:cubicBezTo>
                    <a:pt x="41" y="4"/>
                    <a:pt x="37" y="0"/>
                    <a:pt x="34" y="0"/>
                  </a:cubicBezTo>
                  <a:close/>
                  <a:moveTo>
                    <a:pt x="25" y="18"/>
                  </a:moveTo>
                  <a:cubicBezTo>
                    <a:pt x="21" y="18"/>
                    <a:pt x="13" y="31"/>
                    <a:pt x="1" y="43"/>
                  </a:cubicBezTo>
                  <a:lnTo>
                    <a:pt x="27" y="22"/>
                  </a:lnTo>
                  <a:lnTo>
                    <a:pt x="27" y="22"/>
                  </a:lnTo>
                  <a:cubicBezTo>
                    <a:pt x="27" y="23"/>
                    <a:pt x="27" y="24"/>
                    <a:pt x="27" y="26"/>
                  </a:cubicBezTo>
                  <a:cubicBezTo>
                    <a:pt x="27" y="24"/>
                    <a:pt x="27" y="23"/>
                    <a:pt x="27" y="22"/>
                  </a:cubicBezTo>
                  <a:lnTo>
                    <a:pt x="27" y="22"/>
                  </a:lnTo>
                  <a:lnTo>
                    <a:pt x="27" y="22"/>
                  </a:lnTo>
                  <a:lnTo>
                    <a:pt x="27" y="22"/>
                  </a:lnTo>
                  <a:cubicBezTo>
                    <a:pt x="27" y="19"/>
                    <a:pt x="26" y="18"/>
                    <a:pt x="25"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29"/>
            <p:cNvSpPr/>
            <p:nvPr/>
          </p:nvSpPr>
          <p:spPr>
            <a:xfrm>
              <a:off x="3151493" y="3207619"/>
              <a:ext cx="1214" cy="536"/>
            </a:xfrm>
            <a:custGeom>
              <a:rect b="b" l="l" r="r" t="t"/>
              <a:pathLst>
                <a:path extrusionOk="0" h="50" w="94">
                  <a:moveTo>
                    <a:pt x="67" y="1"/>
                  </a:moveTo>
                  <a:cubicBezTo>
                    <a:pt x="10" y="29"/>
                    <a:pt x="1" y="50"/>
                    <a:pt x="24" y="50"/>
                  </a:cubicBezTo>
                  <a:cubicBezTo>
                    <a:pt x="38" y="50"/>
                    <a:pt x="61" y="43"/>
                    <a:pt x="93" y="27"/>
                  </a:cubicBezTo>
                  <a:lnTo>
                    <a:pt x="93" y="27"/>
                  </a:lnTo>
                  <a:cubicBezTo>
                    <a:pt x="85" y="30"/>
                    <a:pt x="75" y="32"/>
                    <a:pt x="67" y="32"/>
                  </a:cubicBezTo>
                  <a:cubicBezTo>
                    <a:pt x="51" y="32"/>
                    <a:pt x="43" y="24"/>
                    <a:pt x="6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29"/>
            <p:cNvSpPr/>
            <p:nvPr/>
          </p:nvSpPr>
          <p:spPr>
            <a:xfrm>
              <a:off x="3148239" y="3207716"/>
              <a:ext cx="930" cy="204"/>
            </a:xfrm>
            <a:custGeom>
              <a:rect b="b" l="l" r="r" t="t"/>
              <a:pathLst>
                <a:path extrusionOk="0" h="19" w="72">
                  <a:moveTo>
                    <a:pt x="27" y="0"/>
                  </a:moveTo>
                  <a:lnTo>
                    <a:pt x="1" y="18"/>
                  </a:lnTo>
                  <a:cubicBezTo>
                    <a:pt x="19" y="9"/>
                    <a:pt x="72" y="18"/>
                    <a:pt x="7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29"/>
            <p:cNvSpPr/>
            <p:nvPr/>
          </p:nvSpPr>
          <p:spPr>
            <a:xfrm>
              <a:off x="3156685" y="3206107"/>
              <a:ext cx="930" cy="290"/>
            </a:xfrm>
            <a:custGeom>
              <a:rect b="b" l="l" r="r" t="t"/>
              <a:pathLst>
                <a:path extrusionOk="0" h="27" w="72">
                  <a:moveTo>
                    <a:pt x="27" y="0"/>
                  </a:moveTo>
                  <a:lnTo>
                    <a:pt x="0" y="27"/>
                  </a:lnTo>
                  <a:cubicBezTo>
                    <a:pt x="15" y="27"/>
                    <a:pt x="40" y="15"/>
                    <a:pt x="59" y="15"/>
                  </a:cubicBezTo>
                  <a:cubicBezTo>
                    <a:pt x="63" y="15"/>
                    <a:pt x="67" y="16"/>
                    <a:pt x="71" y="18"/>
                  </a:cubicBezTo>
                  <a:cubicBezTo>
                    <a:pt x="62" y="9"/>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29"/>
            <p:cNvSpPr/>
            <p:nvPr/>
          </p:nvSpPr>
          <p:spPr>
            <a:xfrm>
              <a:off x="3156917" y="3205635"/>
              <a:ext cx="697" cy="483"/>
            </a:xfrm>
            <a:custGeom>
              <a:rect b="b" l="l" r="r" t="t"/>
              <a:pathLst>
                <a:path extrusionOk="0" h="45" w="54">
                  <a:moveTo>
                    <a:pt x="53" y="0"/>
                  </a:moveTo>
                  <a:lnTo>
                    <a:pt x="53" y="0"/>
                  </a:lnTo>
                  <a:cubicBezTo>
                    <a:pt x="9" y="27"/>
                    <a:pt x="0" y="35"/>
                    <a:pt x="9" y="44"/>
                  </a:cubicBezTo>
                  <a:lnTo>
                    <a:pt x="5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29"/>
            <p:cNvSpPr/>
            <p:nvPr/>
          </p:nvSpPr>
          <p:spPr>
            <a:xfrm>
              <a:off x="3152927" y="3206579"/>
              <a:ext cx="1149" cy="858"/>
            </a:xfrm>
            <a:custGeom>
              <a:rect b="b" l="l" r="r" t="t"/>
              <a:pathLst>
                <a:path extrusionOk="0" h="80" w="89">
                  <a:moveTo>
                    <a:pt x="88" y="0"/>
                  </a:moveTo>
                  <a:lnTo>
                    <a:pt x="71" y="9"/>
                  </a:lnTo>
                  <a:lnTo>
                    <a:pt x="0" y="80"/>
                  </a:lnTo>
                  <a:lnTo>
                    <a:pt x="8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29"/>
            <p:cNvSpPr/>
            <p:nvPr/>
          </p:nvSpPr>
          <p:spPr>
            <a:xfrm>
              <a:off x="3159758" y="3204681"/>
              <a:ext cx="362" cy="676"/>
            </a:xfrm>
            <a:custGeom>
              <a:rect b="b" l="l" r="r" t="t"/>
              <a:pathLst>
                <a:path extrusionOk="0" h="63" w="28">
                  <a:moveTo>
                    <a:pt x="27" y="1"/>
                  </a:moveTo>
                  <a:lnTo>
                    <a:pt x="1" y="63"/>
                  </a:lnTo>
                  <a:lnTo>
                    <a:pt x="1" y="63"/>
                  </a:lnTo>
                  <a:lnTo>
                    <a:pt x="18" y="27"/>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29"/>
            <p:cNvSpPr/>
            <p:nvPr/>
          </p:nvSpPr>
          <p:spPr>
            <a:xfrm>
              <a:off x="3161424" y="3203169"/>
              <a:ext cx="1201" cy="1051"/>
            </a:xfrm>
            <a:custGeom>
              <a:rect b="b" l="l" r="r" t="t"/>
              <a:pathLst>
                <a:path extrusionOk="0" h="98" w="93">
                  <a:moveTo>
                    <a:pt x="93" y="1"/>
                  </a:moveTo>
                  <a:cubicBezTo>
                    <a:pt x="75" y="27"/>
                    <a:pt x="48" y="54"/>
                    <a:pt x="4" y="71"/>
                  </a:cubicBezTo>
                  <a:cubicBezTo>
                    <a:pt x="1" y="85"/>
                    <a:pt x="7" y="88"/>
                    <a:pt x="15" y="88"/>
                  </a:cubicBezTo>
                  <a:cubicBezTo>
                    <a:pt x="21" y="88"/>
                    <a:pt x="27" y="87"/>
                    <a:pt x="32" y="87"/>
                  </a:cubicBezTo>
                  <a:cubicBezTo>
                    <a:pt x="39" y="87"/>
                    <a:pt x="43" y="89"/>
                    <a:pt x="40" y="98"/>
                  </a:cubicBezTo>
                  <a:cubicBezTo>
                    <a:pt x="66" y="71"/>
                    <a:pt x="84" y="36"/>
                    <a:pt x="9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29"/>
            <p:cNvSpPr/>
            <p:nvPr/>
          </p:nvSpPr>
          <p:spPr>
            <a:xfrm>
              <a:off x="3162612" y="3202601"/>
              <a:ext cx="362" cy="579"/>
            </a:xfrm>
            <a:custGeom>
              <a:rect b="b" l="l" r="r" t="t"/>
              <a:pathLst>
                <a:path extrusionOk="0" h="54" w="28">
                  <a:moveTo>
                    <a:pt x="27" y="1"/>
                  </a:moveTo>
                  <a:lnTo>
                    <a:pt x="27" y="1"/>
                  </a:lnTo>
                  <a:cubicBezTo>
                    <a:pt x="18" y="18"/>
                    <a:pt x="9" y="36"/>
                    <a:pt x="1" y="54"/>
                  </a:cubicBezTo>
                  <a:cubicBezTo>
                    <a:pt x="9" y="36"/>
                    <a:pt x="18" y="27"/>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29"/>
            <p:cNvSpPr/>
            <p:nvPr/>
          </p:nvSpPr>
          <p:spPr>
            <a:xfrm>
              <a:off x="3158622" y="3204874"/>
              <a:ext cx="697" cy="225"/>
            </a:xfrm>
            <a:custGeom>
              <a:rect b="b" l="l" r="r" t="t"/>
              <a:pathLst>
                <a:path extrusionOk="0" h="21" w="54">
                  <a:moveTo>
                    <a:pt x="27" y="1"/>
                  </a:moveTo>
                  <a:cubicBezTo>
                    <a:pt x="18" y="9"/>
                    <a:pt x="9" y="9"/>
                    <a:pt x="0" y="18"/>
                  </a:cubicBezTo>
                  <a:cubicBezTo>
                    <a:pt x="5" y="18"/>
                    <a:pt x="12" y="20"/>
                    <a:pt x="20" y="20"/>
                  </a:cubicBezTo>
                  <a:cubicBezTo>
                    <a:pt x="29" y="20"/>
                    <a:pt x="40" y="18"/>
                    <a:pt x="53" y="9"/>
                  </a:cubicBez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29"/>
            <p:cNvSpPr/>
            <p:nvPr/>
          </p:nvSpPr>
          <p:spPr>
            <a:xfrm>
              <a:off x="3158854" y="3204595"/>
              <a:ext cx="581" cy="290"/>
            </a:xfrm>
            <a:custGeom>
              <a:rect b="b" l="l" r="r" t="t"/>
              <a:pathLst>
                <a:path extrusionOk="0" h="27" w="45">
                  <a:moveTo>
                    <a:pt x="0" y="27"/>
                  </a:moveTo>
                  <a:lnTo>
                    <a:pt x="0" y="27"/>
                  </a:lnTo>
                  <a:cubicBezTo>
                    <a:pt x="27" y="18"/>
                    <a:pt x="35" y="9"/>
                    <a:pt x="44" y="0"/>
                  </a:cubicBezTo>
                  <a:cubicBezTo>
                    <a:pt x="35" y="9"/>
                    <a:pt x="27" y="18"/>
                    <a:pt x="0" y="2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29"/>
            <p:cNvSpPr/>
            <p:nvPr/>
          </p:nvSpPr>
          <p:spPr>
            <a:xfrm>
              <a:off x="3158622" y="3205067"/>
              <a:ext cx="13" cy="11"/>
            </a:xfrm>
            <a:custGeom>
              <a:rect b="b" l="l" r="r" t="t"/>
              <a:pathLst>
                <a:path extrusionOk="0" h="1" w="1">
                  <a:moveTo>
                    <a:pt x="0" y="0"/>
                  </a:moveTo>
                  <a:cubicBezTo>
                    <a:pt x="0" y="0"/>
                    <a:pt x="0" y="0"/>
                    <a:pt x="0" y="0"/>
                  </a:cubicBezTo>
                  <a:cubicBezTo>
                    <a:pt x="0" y="0"/>
                    <a:pt x="0"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29"/>
            <p:cNvSpPr/>
            <p:nvPr/>
          </p:nvSpPr>
          <p:spPr>
            <a:xfrm>
              <a:off x="3155652" y="3205432"/>
              <a:ext cx="827" cy="783"/>
            </a:xfrm>
            <a:custGeom>
              <a:rect b="b" l="l" r="r" t="t"/>
              <a:pathLst>
                <a:path extrusionOk="0" h="73" w="64">
                  <a:moveTo>
                    <a:pt x="24" y="0"/>
                  </a:moveTo>
                  <a:cubicBezTo>
                    <a:pt x="20" y="0"/>
                    <a:pt x="15" y="1"/>
                    <a:pt x="10" y="1"/>
                  </a:cubicBezTo>
                  <a:cubicBezTo>
                    <a:pt x="1" y="37"/>
                    <a:pt x="36" y="19"/>
                    <a:pt x="1" y="72"/>
                  </a:cubicBezTo>
                  <a:cubicBezTo>
                    <a:pt x="25" y="40"/>
                    <a:pt x="64" y="0"/>
                    <a:pt x="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29"/>
            <p:cNvSpPr/>
            <p:nvPr/>
          </p:nvSpPr>
          <p:spPr>
            <a:xfrm>
              <a:off x="3157369" y="3204971"/>
              <a:ext cx="697" cy="579"/>
            </a:xfrm>
            <a:custGeom>
              <a:rect b="b" l="l" r="r" t="t"/>
              <a:pathLst>
                <a:path extrusionOk="0" h="54" w="54">
                  <a:moveTo>
                    <a:pt x="53" y="0"/>
                  </a:moveTo>
                  <a:lnTo>
                    <a:pt x="53" y="0"/>
                  </a:lnTo>
                  <a:cubicBezTo>
                    <a:pt x="36" y="9"/>
                    <a:pt x="18" y="18"/>
                    <a:pt x="0" y="27"/>
                  </a:cubicBezTo>
                  <a:cubicBezTo>
                    <a:pt x="0" y="36"/>
                    <a:pt x="18" y="36"/>
                    <a:pt x="9" y="53"/>
                  </a:cubicBezTo>
                  <a:cubicBezTo>
                    <a:pt x="27" y="36"/>
                    <a:pt x="36" y="18"/>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29"/>
            <p:cNvSpPr/>
            <p:nvPr/>
          </p:nvSpPr>
          <p:spPr>
            <a:xfrm>
              <a:off x="3158054" y="3204681"/>
              <a:ext cx="245" cy="300"/>
            </a:xfrm>
            <a:custGeom>
              <a:rect b="b" l="l" r="r" t="t"/>
              <a:pathLst>
                <a:path extrusionOk="0" h="28" w="19">
                  <a:moveTo>
                    <a:pt x="18" y="1"/>
                  </a:moveTo>
                  <a:lnTo>
                    <a:pt x="0" y="27"/>
                  </a:lnTo>
                  <a:lnTo>
                    <a:pt x="0" y="27"/>
                  </a:lnTo>
                  <a:lnTo>
                    <a:pt x="18" y="19"/>
                  </a:ln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29"/>
            <p:cNvSpPr/>
            <p:nvPr/>
          </p:nvSpPr>
          <p:spPr>
            <a:xfrm>
              <a:off x="3161360" y="3202408"/>
              <a:ext cx="1033" cy="922"/>
            </a:xfrm>
            <a:custGeom>
              <a:rect b="b" l="l" r="r" t="t"/>
              <a:pathLst>
                <a:path extrusionOk="0" h="86" w="80">
                  <a:moveTo>
                    <a:pt x="80" y="1"/>
                  </a:moveTo>
                  <a:lnTo>
                    <a:pt x="80" y="1"/>
                  </a:lnTo>
                  <a:cubicBezTo>
                    <a:pt x="53" y="27"/>
                    <a:pt x="27" y="45"/>
                    <a:pt x="0" y="72"/>
                  </a:cubicBezTo>
                  <a:cubicBezTo>
                    <a:pt x="0" y="77"/>
                    <a:pt x="0" y="86"/>
                    <a:pt x="6" y="86"/>
                  </a:cubicBezTo>
                  <a:cubicBezTo>
                    <a:pt x="10" y="86"/>
                    <a:pt x="17" y="82"/>
                    <a:pt x="27" y="72"/>
                  </a:cubicBezTo>
                  <a:cubicBezTo>
                    <a:pt x="36" y="45"/>
                    <a:pt x="62" y="27"/>
                    <a:pt x="8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29"/>
            <p:cNvSpPr/>
            <p:nvPr/>
          </p:nvSpPr>
          <p:spPr>
            <a:xfrm>
              <a:off x="3160326" y="3204027"/>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29"/>
            <p:cNvSpPr/>
            <p:nvPr/>
          </p:nvSpPr>
          <p:spPr>
            <a:xfrm>
              <a:off x="3165234" y="3199952"/>
              <a:ext cx="129" cy="11"/>
            </a:xfrm>
            <a:custGeom>
              <a:rect b="b" l="l" r="r" t="t"/>
              <a:pathLst>
                <a:path extrusionOk="0" h="1" w="10">
                  <a:moveTo>
                    <a:pt x="9" y="0"/>
                  </a:moveTo>
                  <a:lnTo>
                    <a:pt x="1" y="0"/>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29"/>
            <p:cNvSpPr/>
            <p:nvPr/>
          </p:nvSpPr>
          <p:spPr>
            <a:xfrm>
              <a:off x="3160791" y="3203094"/>
              <a:ext cx="581" cy="558"/>
            </a:xfrm>
            <a:custGeom>
              <a:rect b="b" l="l" r="r" t="t"/>
              <a:pathLst>
                <a:path extrusionOk="0" h="52" w="45">
                  <a:moveTo>
                    <a:pt x="43" y="1"/>
                  </a:moveTo>
                  <a:cubicBezTo>
                    <a:pt x="42" y="1"/>
                    <a:pt x="40" y="3"/>
                    <a:pt x="36" y="8"/>
                  </a:cubicBezTo>
                  <a:cubicBezTo>
                    <a:pt x="9" y="16"/>
                    <a:pt x="9" y="34"/>
                    <a:pt x="0" y="52"/>
                  </a:cubicBezTo>
                  <a:cubicBezTo>
                    <a:pt x="9" y="34"/>
                    <a:pt x="27" y="16"/>
                    <a:pt x="44" y="8"/>
                  </a:cubicBezTo>
                  <a:cubicBezTo>
                    <a:pt x="44" y="3"/>
                    <a:pt x="44" y="1"/>
                    <a:pt x="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29"/>
            <p:cNvSpPr/>
            <p:nvPr/>
          </p:nvSpPr>
          <p:spPr>
            <a:xfrm>
              <a:off x="3163180" y="3201840"/>
              <a:ext cx="581" cy="300"/>
            </a:xfrm>
            <a:custGeom>
              <a:rect b="b" l="l" r="r" t="t"/>
              <a:pathLst>
                <a:path extrusionOk="0" h="28" w="45">
                  <a:moveTo>
                    <a:pt x="36" y="1"/>
                  </a:moveTo>
                  <a:lnTo>
                    <a:pt x="36" y="1"/>
                  </a:lnTo>
                  <a:cubicBezTo>
                    <a:pt x="27" y="10"/>
                    <a:pt x="10" y="19"/>
                    <a:pt x="1" y="27"/>
                  </a:cubicBezTo>
                  <a:cubicBezTo>
                    <a:pt x="10" y="19"/>
                    <a:pt x="45" y="1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29"/>
            <p:cNvSpPr/>
            <p:nvPr/>
          </p:nvSpPr>
          <p:spPr>
            <a:xfrm>
              <a:off x="3160559" y="3204027"/>
              <a:ext cx="129" cy="11"/>
            </a:xfrm>
            <a:custGeom>
              <a:rect b="b" l="l" r="r" t="t"/>
              <a:pathLst>
                <a:path extrusionOk="0" h="1" w="10">
                  <a:moveTo>
                    <a:pt x="1" y="0"/>
                  </a:moveTo>
                  <a:lnTo>
                    <a:pt x="1" y="0"/>
                  </a:lnTo>
                  <a:cubicBezTo>
                    <a:pt x="9"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29"/>
            <p:cNvSpPr/>
            <p:nvPr/>
          </p:nvSpPr>
          <p:spPr>
            <a:xfrm>
              <a:off x="3160443" y="3203641"/>
              <a:ext cx="362" cy="397"/>
            </a:xfrm>
            <a:custGeom>
              <a:rect b="b" l="l" r="r" t="t"/>
              <a:pathLst>
                <a:path extrusionOk="0" h="37" w="28">
                  <a:moveTo>
                    <a:pt x="27" y="1"/>
                  </a:moveTo>
                  <a:lnTo>
                    <a:pt x="27" y="1"/>
                  </a:lnTo>
                  <a:cubicBezTo>
                    <a:pt x="18" y="10"/>
                    <a:pt x="10" y="27"/>
                    <a:pt x="1" y="36"/>
                  </a:cubicBezTo>
                  <a:lnTo>
                    <a:pt x="10" y="36"/>
                  </a:lnTo>
                  <a:cubicBezTo>
                    <a:pt x="18" y="27"/>
                    <a:pt x="18"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29"/>
            <p:cNvSpPr/>
            <p:nvPr/>
          </p:nvSpPr>
          <p:spPr>
            <a:xfrm>
              <a:off x="3163206" y="3197486"/>
              <a:ext cx="2273" cy="2498"/>
            </a:xfrm>
            <a:custGeom>
              <a:rect b="b" l="l" r="r" t="t"/>
              <a:pathLst>
                <a:path extrusionOk="0" h="233" w="176">
                  <a:moveTo>
                    <a:pt x="122" y="1"/>
                  </a:moveTo>
                  <a:lnTo>
                    <a:pt x="96" y="63"/>
                  </a:lnTo>
                  <a:cubicBezTo>
                    <a:pt x="96" y="63"/>
                    <a:pt x="96" y="43"/>
                    <a:pt x="85" y="43"/>
                  </a:cubicBezTo>
                  <a:cubicBezTo>
                    <a:pt x="83" y="43"/>
                    <a:pt x="81" y="44"/>
                    <a:pt x="78" y="45"/>
                  </a:cubicBezTo>
                  <a:cubicBezTo>
                    <a:pt x="96" y="63"/>
                    <a:pt x="78" y="133"/>
                    <a:pt x="16" y="151"/>
                  </a:cubicBezTo>
                  <a:cubicBezTo>
                    <a:pt x="1" y="205"/>
                    <a:pt x="67" y="232"/>
                    <a:pt x="131" y="232"/>
                  </a:cubicBezTo>
                  <a:cubicBezTo>
                    <a:pt x="140" y="232"/>
                    <a:pt x="149" y="231"/>
                    <a:pt x="158" y="230"/>
                  </a:cubicBezTo>
                  <a:cubicBezTo>
                    <a:pt x="149" y="222"/>
                    <a:pt x="140" y="213"/>
                    <a:pt x="166" y="160"/>
                  </a:cubicBezTo>
                  <a:lnTo>
                    <a:pt x="166" y="160"/>
                  </a:lnTo>
                  <a:cubicBezTo>
                    <a:pt x="154" y="166"/>
                    <a:pt x="98" y="206"/>
                    <a:pt x="76" y="206"/>
                  </a:cubicBezTo>
                  <a:cubicBezTo>
                    <a:pt x="68" y="206"/>
                    <a:pt x="65" y="200"/>
                    <a:pt x="69" y="186"/>
                  </a:cubicBezTo>
                  <a:cubicBezTo>
                    <a:pt x="113" y="116"/>
                    <a:pt x="113" y="142"/>
                    <a:pt x="149" y="124"/>
                  </a:cubicBezTo>
                  <a:cubicBezTo>
                    <a:pt x="105" y="124"/>
                    <a:pt x="175" y="10"/>
                    <a:pt x="1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29"/>
            <p:cNvSpPr/>
            <p:nvPr/>
          </p:nvSpPr>
          <p:spPr>
            <a:xfrm>
              <a:off x="3163981" y="3199952"/>
              <a:ext cx="1382" cy="1147"/>
            </a:xfrm>
            <a:custGeom>
              <a:rect b="b" l="l" r="r" t="t"/>
              <a:pathLst>
                <a:path extrusionOk="0" h="107" w="107">
                  <a:moveTo>
                    <a:pt x="18" y="80"/>
                  </a:moveTo>
                  <a:lnTo>
                    <a:pt x="9" y="89"/>
                  </a:lnTo>
                  <a:lnTo>
                    <a:pt x="18" y="80"/>
                  </a:lnTo>
                  <a:close/>
                  <a:moveTo>
                    <a:pt x="98" y="0"/>
                  </a:moveTo>
                  <a:lnTo>
                    <a:pt x="18" y="80"/>
                  </a:lnTo>
                  <a:lnTo>
                    <a:pt x="0" y="106"/>
                  </a:lnTo>
                  <a:cubicBezTo>
                    <a:pt x="27" y="89"/>
                    <a:pt x="45" y="80"/>
                    <a:pt x="89" y="62"/>
                  </a:cubicBezTo>
                  <a:cubicBezTo>
                    <a:pt x="106" y="27"/>
                    <a:pt x="106" y="9"/>
                    <a:pt x="9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29"/>
            <p:cNvSpPr/>
            <p:nvPr/>
          </p:nvSpPr>
          <p:spPr>
            <a:xfrm>
              <a:off x="3162160" y="3201078"/>
              <a:ext cx="1834" cy="1340"/>
            </a:xfrm>
            <a:custGeom>
              <a:rect b="b" l="l" r="r" t="t"/>
              <a:pathLst>
                <a:path extrusionOk="0" h="125" w="142">
                  <a:moveTo>
                    <a:pt x="53" y="0"/>
                  </a:moveTo>
                  <a:cubicBezTo>
                    <a:pt x="51" y="0"/>
                    <a:pt x="48" y="1"/>
                    <a:pt x="44" y="1"/>
                  </a:cubicBezTo>
                  <a:cubicBezTo>
                    <a:pt x="0" y="54"/>
                    <a:pt x="27" y="54"/>
                    <a:pt x="0" y="90"/>
                  </a:cubicBezTo>
                  <a:cubicBezTo>
                    <a:pt x="24" y="68"/>
                    <a:pt x="35" y="61"/>
                    <a:pt x="38" y="61"/>
                  </a:cubicBezTo>
                  <a:cubicBezTo>
                    <a:pt x="46" y="61"/>
                    <a:pt x="26" y="91"/>
                    <a:pt x="39" y="91"/>
                  </a:cubicBezTo>
                  <a:cubicBezTo>
                    <a:pt x="43" y="91"/>
                    <a:pt x="50" y="88"/>
                    <a:pt x="62" y="81"/>
                  </a:cubicBezTo>
                  <a:lnTo>
                    <a:pt x="62" y="81"/>
                  </a:lnTo>
                  <a:cubicBezTo>
                    <a:pt x="44" y="98"/>
                    <a:pt x="36" y="116"/>
                    <a:pt x="18" y="125"/>
                  </a:cubicBezTo>
                  <a:cubicBezTo>
                    <a:pt x="36" y="116"/>
                    <a:pt x="53" y="107"/>
                    <a:pt x="71" y="98"/>
                  </a:cubicBezTo>
                  <a:cubicBezTo>
                    <a:pt x="97" y="63"/>
                    <a:pt x="115" y="28"/>
                    <a:pt x="141" y="1"/>
                  </a:cubicBezTo>
                  <a:lnTo>
                    <a:pt x="141" y="1"/>
                  </a:lnTo>
                  <a:cubicBezTo>
                    <a:pt x="124" y="10"/>
                    <a:pt x="106" y="37"/>
                    <a:pt x="62" y="81"/>
                  </a:cubicBezTo>
                  <a:cubicBezTo>
                    <a:pt x="73" y="75"/>
                    <a:pt x="78" y="73"/>
                    <a:pt x="80" y="73"/>
                  </a:cubicBezTo>
                  <a:cubicBezTo>
                    <a:pt x="83" y="73"/>
                    <a:pt x="71" y="84"/>
                    <a:pt x="71" y="90"/>
                  </a:cubicBezTo>
                  <a:cubicBezTo>
                    <a:pt x="71" y="90"/>
                    <a:pt x="71" y="81"/>
                    <a:pt x="62" y="81"/>
                  </a:cubicBezTo>
                  <a:cubicBezTo>
                    <a:pt x="62" y="48"/>
                    <a:pt x="85" y="0"/>
                    <a:pt x="5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29"/>
            <p:cNvSpPr/>
            <p:nvPr/>
          </p:nvSpPr>
          <p:spPr>
            <a:xfrm>
              <a:off x="3156000" y="3204552"/>
              <a:ext cx="129" cy="54"/>
            </a:xfrm>
            <a:custGeom>
              <a:rect b="b" l="l" r="r" t="t"/>
              <a:pathLst>
                <a:path extrusionOk="0" h="5" w="10">
                  <a:moveTo>
                    <a:pt x="7" y="0"/>
                  </a:moveTo>
                  <a:cubicBezTo>
                    <a:pt x="5" y="0"/>
                    <a:pt x="3" y="1"/>
                    <a:pt x="0" y="4"/>
                  </a:cubicBezTo>
                  <a:lnTo>
                    <a:pt x="9" y="4"/>
                  </a:lnTo>
                  <a:cubicBezTo>
                    <a:pt x="9" y="4"/>
                    <a:pt x="9" y="0"/>
                    <a:pt x="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29"/>
            <p:cNvSpPr/>
            <p:nvPr/>
          </p:nvSpPr>
          <p:spPr>
            <a:xfrm>
              <a:off x="3155742" y="3204499"/>
              <a:ext cx="2015" cy="504"/>
            </a:xfrm>
            <a:custGeom>
              <a:rect b="b" l="l" r="r" t="t"/>
              <a:pathLst>
                <a:path extrusionOk="0" h="47" w="156">
                  <a:moveTo>
                    <a:pt x="145" y="22"/>
                  </a:moveTo>
                  <a:cubicBezTo>
                    <a:pt x="148" y="23"/>
                    <a:pt x="150" y="25"/>
                    <a:pt x="153" y="27"/>
                  </a:cubicBezTo>
                  <a:cubicBezTo>
                    <a:pt x="155" y="24"/>
                    <a:pt x="152" y="23"/>
                    <a:pt x="145" y="22"/>
                  </a:cubicBezTo>
                  <a:close/>
                  <a:moveTo>
                    <a:pt x="73" y="0"/>
                  </a:moveTo>
                  <a:cubicBezTo>
                    <a:pt x="65" y="9"/>
                    <a:pt x="65" y="18"/>
                    <a:pt x="38" y="27"/>
                  </a:cubicBezTo>
                  <a:cubicBezTo>
                    <a:pt x="35" y="28"/>
                    <a:pt x="33" y="29"/>
                    <a:pt x="31" y="29"/>
                  </a:cubicBezTo>
                  <a:cubicBezTo>
                    <a:pt x="26" y="29"/>
                    <a:pt x="36" y="16"/>
                    <a:pt x="29" y="9"/>
                  </a:cubicBezTo>
                  <a:lnTo>
                    <a:pt x="29" y="9"/>
                  </a:lnTo>
                  <a:cubicBezTo>
                    <a:pt x="22" y="24"/>
                    <a:pt x="1" y="46"/>
                    <a:pt x="24" y="46"/>
                  </a:cubicBezTo>
                  <a:cubicBezTo>
                    <a:pt x="27" y="46"/>
                    <a:pt x="32" y="46"/>
                    <a:pt x="38" y="44"/>
                  </a:cubicBezTo>
                  <a:lnTo>
                    <a:pt x="47" y="36"/>
                  </a:lnTo>
                  <a:cubicBezTo>
                    <a:pt x="73" y="25"/>
                    <a:pt x="108" y="21"/>
                    <a:pt x="130" y="21"/>
                  </a:cubicBezTo>
                  <a:cubicBezTo>
                    <a:pt x="136" y="21"/>
                    <a:pt x="141" y="21"/>
                    <a:pt x="145" y="22"/>
                  </a:cubicBezTo>
                  <a:lnTo>
                    <a:pt x="145" y="22"/>
                  </a:lnTo>
                  <a:cubicBezTo>
                    <a:pt x="123" y="7"/>
                    <a:pt x="105" y="0"/>
                    <a:pt x="7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29"/>
            <p:cNvSpPr/>
            <p:nvPr/>
          </p:nvSpPr>
          <p:spPr>
            <a:xfrm>
              <a:off x="3159539" y="3202504"/>
              <a:ext cx="1149" cy="772"/>
            </a:xfrm>
            <a:custGeom>
              <a:rect b="b" l="l" r="r" t="t"/>
              <a:pathLst>
                <a:path extrusionOk="0" h="72" w="89">
                  <a:moveTo>
                    <a:pt x="88" y="1"/>
                  </a:moveTo>
                  <a:lnTo>
                    <a:pt x="35" y="18"/>
                  </a:lnTo>
                  <a:lnTo>
                    <a:pt x="44" y="27"/>
                  </a:lnTo>
                  <a:cubicBezTo>
                    <a:pt x="0" y="54"/>
                    <a:pt x="18" y="63"/>
                    <a:pt x="27" y="71"/>
                  </a:cubicBezTo>
                  <a:cubicBezTo>
                    <a:pt x="44" y="54"/>
                    <a:pt x="71" y="27"/>
                    <a:pt x="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29"/>
            <p:cNvSpPr/>
            <p:nvPr/>
          </p:nvSpPr>
          <p:spPr>
            <a:xfrm>
              <a:off x="3165582" y="3199480"/>
              <a:ext cx="232" cy="761"/>
            </a:xfrm>
            <a:custGeom>
              <a:rect b="b" l="l" r="r" t="t"/>
              <a:pathLst>
                <a:path extrusionOk="0" h="71" w="18">
                  <a:moveTo>
                    <a:pt x="18" y="0"/>
                  </a:moveTo>
                  <a:lnTo>
                    <a:pt x="0" y="44"/>
                  </a:lnTo>
                  <a:lnTo>
                    <a:pt x="9" y="71"/>
                  </a:lnTo>
                  <a:cubicBezTo>
                    <a:pt x="18" y="53"/>
                    <a:pt x="18" y="27"/>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29"/>
            <p:cNvSpPr/>
            <p:nvPr/>
          </p:nvSpPr>
          <p:spPr>
            <a:xfrm>
              <a:off x="3166486" y="3198623"/>
              <a:ext cx="362" cy="397"/>
            </a:xfrm>
            <a:custGeom>
              <a:rect b="b" l="l" r="r" t="t"/>
              <a:pathLst>
                <a:path extrusionOk="0" h="37" w="28">
                  <a:moveTo>
                    <a:pt x="27" y="1"/>
                  </a:moveTo>
                  <a:lnTo>
                    <a:pt x="1" y="18"/>
                  </a:lnTo>
                  <a:lnTo>
                    <a:pt x="18" y="36"/>
                  </a:lnTo>
                  <a:lnTo>
                    <a:pt x="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29"/>
            <p:cNvSpPr/>
            <p:nvPr/>
          </p:nvSpPr>
          <p:spPr>
            <a:xfrm>
              <a:off x="3123496" y="3160277"/>
              <a:ext cx="245" cy="300"/>
            </a:xfrm>
            <a:custGeom>
              <a:rect b="b" l="l" r="r" t="t"/>
              <a:pathLst>
                <a:path extrusionOk="0" h="28" w="19">
                  <a:moveTo>
                    <a:pt x="19" y="1"/>
                  </a:moveTo>
                  <a:lnTo>
                    <a:pt x="1" y="27"/>
                  </a:lnTo>
                  <a:cubicBezTo>
                    <a:pt x="10" y="18"/>
                    <a:pt x="19" y="10"/>
                    <a:pt x="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29"/>
            <p:cNvSpPr/>
            <p:nvPr/>
          </p:nvSpPr>
          <p:spPr>
            <a:xfrm>
              <a:off x="3125782" y="3159237"/>
              <a:ext cx="129" cy="204"/>
            </a:xfrm>
            <a:custGeom>
              <a:rect b="b" l="l" r="r" t="t"/>
              <a:pathLst>
                <a:path extrusionOk="0" h="19" w="10">
                  <a:moveTo>
                    <a:pt x="9" y="1"/>
                  </a:moveTo>
                  <a:cubicBezTo>
                    <a:pt x="1" y="9"/>
                    <a:pt x="1" y="18"/>
                    <a:pt x="9" y="18"/>
                  </a:cubicBezTo>
                  <a:lnTo>
                    <a:pt x="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29"/>
            <p:cNvSpPr/>
            <p:nvPr/>
          </p:nvSpPr>
          <p:spPr>
            <a:xfrm>
              <a:off x="3167739" y="3165896"/>
              <a:ext cx="478" cy="1019"/>
            </a:xfrm>
            <a:custGeom>
              <a:rect b="b" l="l" r="r" t="t"/>
              <a:pathLst>
                <a:path extrusionOk="0" h="95" w="37">
                  <a:moveTo>
                    <a:pt x="26" y="0"/>
                  </a:moveTo>
                  <a:cubicBezTo>
                    <a:pt x="24" y="0"/>
                    <a:pt x="21" y="2"/>
                    <a:pt x="19" y="6"/>
                  </a:cubicBezTo>
                  <a:lnTo>
                    <a:pt x="1" y="33"/>
                  </a:lnTo>
                  <a:cubicBezTo>
                    <a:pt x="19" y="51"/>
                    <a:pt x="27" y="77"/>
                    <a:pt x="36" y="95"/>
                  </a:cubicBezTo>
                  <a:cubicBezTo>
                    <a:pt x="36" y="51"/>
                    <a:pt x="36"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29"/>
            <p:cNvSpPr/>
            <p:nvPr/>
          </p:nvSpPr>
          <p:spPr>
            <a:xfrm>
              <a:off x="3145398" y="3155645"/>
              <a:ext cx="581" cy="193"/>
            </a:xfrm>
            <a:custGeom>
              <a:rect b="b" l="l" r="r" t="t"/>
              <a:pathLst>
                <a:path extrusionOk="0" h="18" w="45">
                  <a:moveTo>
                    <a:pt x="44" y="0"/>
                  </a:moveTo>
                  <a:cubicBezTo>
                    <a:pt x="27" y="0"/>
                    <a:pt x="18" y="0"/>
                    <a:pt x="0" y="9"/>
                  </a:cubicBezTo>
                  <a:lnTo>
                    <a:pt x="9" y="18"/>
                  </a:lnTo>
                  <a:cubicBezTo>
                    <a:pt x="18" y="9"/>
                    <a:pt x="36" y="9"/>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29"/>
            <p:cNvSpPr/>
            <p:nvPr/>
          </p:nvSpPr>
          <p:spPr>
            <a:xfrm>
              <a:off x="3144145" y="3156685"/>
              <a:ext cx="581" cy="193"/>
            </a:xfrm>
            <a:custGeom>
              <a:rect b="b" l="l" r="r" t="t"/>
              <a:pathLst>
                <a:path extrusionOk="0" h="18" w="45">
                  <a:moveTo>
                    <a:pt x="0" y="0"/>
                  </a:moveTo>
                  <a:cubicBezTo>
                    <a:pt x="7" y="7"/>
                    <a:pt x="18" y="8"/>
                    <a:pt x="31" y="13"/>
                  </a:cubicBezTo>
                  <a:lnTo>
                    <a:pt x="31" y="13"/>
                  </a:lnTo>
                  <a:lnTo>
                    <a:pt x="0" y="0"/>
                  </a:lnTo>
                  <a:close/>
                  <a:moveTo>
                    <a:pt x="31" y="13"/>
                  </a:moveTo>
                  <a:lnTo>
                    <a:pt x="44" y="18"/>
                  </a:lnTo>
                  <a:cubicBezTo>
                    <a:pt x="40" y="16"/>
                    <a:pt x="35" y="14"/>
                    <a:pt x="31" y="1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29"/>
            <p:cNvSpPr/>
            <p:nvPr/>
          </p:nvSpPr>
          <p:spPr>
            <a:xfrm>
              <a:off x="3114612" y="3167858"/>
              <a:ext cx="349" cy="483"/>
            </a:xfrm>
            <a:custGeom>
              <a:rect b="b" l="l" r="r" t="t"/>
              <a:pathLst>
                <a:path extrusionOk="0" h="45" w="27">
                  <a:moveTo>
                    <a:pt x="0" y="0"/>
                  </a:moveTo>
                  <a:cubicBezTo>
                    <a:pt x="0" y="18"/>
                    <a:pt x="0" y="27"/>
                    <a:pt x="0" y="44"/>
                  </a:cubicBezTo>
                  <a:cubicBezTo>
                    <a:pt x="27" y="0"/>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29"/>
            <p:cNvSpPr/>
            <p:nvPr/>
          </p:nvSpPr>
          <p:spPr>
            <a:xfrm>
              <a:off x="3172530" y="3184897"/>
              <a:ext cx="697" cy="954"/>
            </a:xfrm>
            <a:custGeom>
              <a:rect b="b" l="l" r="r" t="t"/>
              <a:pathLst>
                <a:path extrusionOk="0" h="89" w="54">
                  <a:moveTo>
                    <a:pt x="54" y="0"/>
                  </a:moveTo>
                  <a:lnTo>
                    <a:pt x="54" y="0"/>
                  </a:lnTo>
                  <a:cubicBezTo>
                    <a:pt x="36" y="45"/>
                    <a:pt x="1" y="71"/>
                    <a:pt x="27" y="89"/>
                  </a:cubicBezTo>
                  <a:cubicBezTo>
                    <a:pt x="45" y="53"/>
                    <a:pt x="54" y="27"/>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29"/>
            <p:cNvSpPr/>
            <p:nvPr/>
          </p:nvSpPr>
          <p:spPr>
            <a:xfrm>
              <a:off x="3122476" y="3157060"/>
              <a:ext cx="349" cy="386"/>
            </a:xfrm>
            <a:custGeom>
              <a:rect b="b" l="l" r="r" t="t"/>
              <a:pathLst>
                <a:path extrusionOk="0" h="36" w="27">
                  <a:moveTo>
                    <a:pt x="18" y="0"/>
                  </a:moveTo>
                  <a:lnTo>
                    <a:pt x="18" y="0"/>
                  </a:lnTo>
                  <a:cubicBezTo>
                    <a:pt x="9" y="18"/>
                    <a:pt x="0" y="27"/>
                    <a:pt x="9" y="36"/>
                  </a:cubicBezTo>
                  <a:cubicBezTo>
                    <a:pt x="18" y="18"/>
                    <a:pt x="27" y="9"/>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29"/>
            <p:cNvSpPr/>
            <p:nvPr/>
          </p:nvSpPr>
          <p:spPr>
            <a:xfrm>
              <a:off x="3173214" y="3183760"/>
              <a:ext cx="362" cy="1147"/>
            </a:xfrm>
            <a:custGeom>
              <a:rect b="b" l="l" r="r" t="t"/>
              <a:pathLst>
                <a:path extrusionOk="0" h="107" w="28">
                  <a:moveTo>
                    <a:pt x="10" y="0"/>
                  </a:moveTo>
                  <a:cubicBezTo>
                    <a:pt x="10" y="9"/>
                    <a:pt x="1" y="9"/>
                    <a:pt x="1" y="18"/>
                  </a:cubicBezTo>
                  <a:cubicBezTo>
                    <a:pt x="1" y="45"/>
                    <a:pt x="10" y="71"/>
                    <a:pt x="1" y="106"/>
                  </a:cubicBezTo>
                  <a:cubicBezTo>
                    <a:pt x="18" y="80"/>
                    <a:pt x="27" y="36"/>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29"/>
            <p:cNvSpPr/>
            <p:nvPr/>
          </p:nvSpPr>
          <p:spPr>
            <a:xfrm>
              <a:off x="3122360" y="3202504"/>
              <a:ext cx="13" cy="107"/>
            </a:xfrm>
            <a:custGeom>
              <a:rect b="b" l="l" r="r" t="t"/>
              <a:pathLst>
                <a:path extrusionOk="0" h="10" w="1">
                  <a:moveTo>
                    <a:pt x="1" y="1"/>
                  </a:moveTo>
                  <a:cubicBezTo>
                    <a:pt x="1" y="1"/>
                    <a:pt x="1" y="10"/>
                    <a:pt x="1" y="10"/>
                  </a:cubicBezTo>
                  <a:cubicBezTo>
                    <a:pt x="1" y="1"/>
                    <a:pt x="1"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29"/>
            <p:cNvSpPr/>
            <p:nvPr/>
          </p:nvSpPr>
          <p:spPr>
            <a:xfrm>
              <a:off x="3133995" y="3209517"/>
              <a:ext cx="581" cy="11"/>
            </a:xfrm>
            <a:custGeom>
              <a:rect b="b" l="l" r="r" t="t"/>
              <a:pathLst>
                <a:path extrusionOk="0" h="1" w="45">
                  <a:moveTo>
                    <a:pt x="44" y="0"/>
                  </a:moveTo>
                  <a:cubicBezTo>
                    <a:pt x="36" y="0"/>
                    <a:pt x="18" y="0"/>
                    <a:pt x="0" y="0"/>
                  </a:cubicBezTo>
                  <a:cubicBezTo>
                    <a:pt x="9" y="0"/>
                    <a:pt x="27" y="0"/>
                    <a:pt x="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29"/>
            <p:cNvSpPr/>
            <p:nvPr/>
          </p:nvSpPr>
          <p:spPr>
            <a:xfrm>
              <a:off x="3170089" y="3194076"/>
              <a:ext cx="65" cy="161"/>
            </a:xfrm>
            <a:custGeom>
              <a:rect b="b" l="l" r="r" t="t"/>
              <a:pathLst>
                <a:path extrusionOk="0" h="15" w="5">
                  <a:moveTo>
                    <a:pt x="4" y="1"/>
                  </a:moveTo>
                  <a:cubicBezTo>
                    <a:pt x="1" y="11"/>
                    <a:pt x="0" y="15"/>
                    <a:pt x="0" y="15"/>
                  </a:cubicBezTo>
                  <a:cubicBezTo>
                    <a:pt x="1" y="15"/>
                    <a:pt x="4" y="6"/>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29"/>
            <p:cNvSpPr/>
            <p:nvPr/>
          </p:nvSpPr>
          <p:spPr>
            <a:xfrm>
              <a:off x="3167971" y="3194644"/>
              <a:ext cx="129" cy="204"/>
            </a:xfrm>
            <a:custGeom>
              <a:rect b="b" l="l" r="r" t="t"/>
              <a:pathLst>
                <a:path extrusionOk="0" h="19" w="10">
                  <a:moveTo>
                    <a:pt x="9" y="19"/>
                  </a:moveTo>
                  <a:cubicBezTo>
                    <a:pt x="9" y="10"/>
                    <a:pt x="9" y="10"/>
                    <a:pt x="1" y="1"/>
                  </a:cubicBezTo>
                  <a:cubicBezTo>
                    <a:pt x="9" y="10"/>
                    <a:pt x="9" y="10"/>
                    <a:pt x="9" y="19"/>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29"/>
            <p:cNvSpPr/>
            <p:nvPr/>
          </p:nvSpPr>
          <p:spPr>
            <a:xfrm>
              <a:off x="3171045" y="3180919"/>
              <a:ext cx="129" cy="11"/>
            </a:xfrm>
            <a:custGeom>
              <a:rect b="b" l="l" r="r" t="t"/>
              <a:pathLst>
                <a:path extrusionOk="0" h="1" w="10">
                  <a:moveTo>
                    <a:pt x="10" y="1"/>
                  </a:moveTo>
                  <a:lnTo>
                    <a:pt x="10" y="1"/>
                  </a:lnTo>
                  <a:cubicBezTo>
                    <a:pt x="1" y="1"/>
                    <a:pt x="1" y="1"/>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29"/>
            <p:cNvSpPr/>
            <p:nvPr/>
          </p:nvSpPr>
          <p:spPr>
            <a:xfrm>
              <a:off x="3169676" y="3194173"/>
              <a:ext cx="362" cy="300"/>
            </a:xfrm>
            <a:custGeom>
              <a:rect b="b" l="l" r="r" t="t"/>
              <a:pathLst>
                <a:path extrusionOk="0" h="28" w="28">
                  <a:moveTo>
                    <a:pt x="27" y="1"/>
                  </a:moveTo>
                  <a:cubicBezTo>
                    <a:pt x="19" y="1"/>
                    <a:pt x="19" y="10"/>
                    <a:pt x="1" y="27"/>
                  </a:cubicBezTo>
                  <a:cubicBezTo>
                    <a:pt x="10" y="18"/>
                    <a:pt x="19" y="10"/>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29"/>
            <p:cNvSpPr/>
            <p:nvPr/>
          </p:nvSpPr>
          <p:spPr>
            <a:xfrm>
              <a:off x="3169792" y="3194462"/>
              <a:ext cx="129" cy="257"/>
            </a:xfrm>
            <a:custGeom>
              <a:rect b="b" l="l" r="r" t="t"/>
              <a:pathLst>
                <a:path extrusionOk="0" h="24" w="10">
                  <a:moveTo>
                    <a:pt x="10" y="0"/>
                  </a:moveTo>
                  <a:lnTo>
                    <a:pt x="10" y="0"/>
                  </a:lnTo>
                  <a:cubicBezTo>
                    <a:pt x="1" y="9"/>
                    <a:pt x="1" y="18"/>
                    <a:pt x="1" y="18"/>
                  </a:cubicBezTo>
                  <a:cubicBezTo>
                    <a:pt x="1" y="21"/>
                    <a:pt x="1" y="23"/>
                    <a:pt x="1" y="23"/>
                  </a:cubicBezTo>
                  <a:cubicBezTo>
                    <a:pt x="2" y="23"/>
                    <a:pt x="4" y="17"/>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29"/>
            <p:cNvSpPr/>
            <p:nvPr/>
          </p:nvSpPr>
          <p:spPr>
            <a:xfrm>
              <a:off x="3170025" y="3193701"/>
              <a:ext cx="349" cy="483"/>
            </a:xfrm>
            <a:custGeom>
              <a:rect b="b" l="l" r="r" t="t"/>
              <a:pathLst>
                <a:path extrusionOk="0" h="45" w="27">
                  <a:moveTo>
                    <a:pt x="27" y="1"/>
                  </a:moveTo>
                  <a:lnTo>
                    <a:pt x="27" y="1"/>
                  </a:lnTo>
                  <a:cubicBezTo>
                    <a:pt x="18" y="18"/>
                    <a:pt x="9" y="27"/>
                    <a:pt x="0" y="45"/>
                  </a:cubicBezTo>
                  <a:cubicBezTo>
                    <a:pt x="9" y="36"/>
                    <a:pt x="9" y="36"/>
                    <a:pt x="9" y="36"/>
                  </a:cubicBezTo>
                  <a:cubicBezTo>
                    <a:pt x="9" y="36"/>
                    <a:pt x="18" y="1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29"/>
            <p:cNvSpPr/>
            <p:nvPr/>
          </p:nvSpPr>
          <p:spPr>
            <a:xfrm>
              <a:off x="3108335" y="3185176"/>
              <a:ext cx="155" cy="214"/>
            </a:xfrm>
            <a:custGeom>
              <a:rect b="b" l="l" r="r" t="t"/>
              <a:pathLst>
                <a:path extrusionOk="0" h="20" w="12">
                  <a:moveTo>
                    <a:pt x="1" y="1"/>
                  </a:moveTo>
                  <a:cubicBezTo>
                    <a:pt x="1" y="1"/>
                    <a:pt x="1" y="1"/>
                    <a:pt x="1" y="10"/>
                  </a:cubicBezTo>
                  <a:cubicBezTo>
                    <a:pt x="7" y="17"/>
                    <a:pt x="10" y="19"/>
                    <a:pt x="11" y="19"/>
                  </a:cubicBezTo>
                  <a:cubicBezTo>
                    <a:pt x="11" y="19"/>
                    <a:pt x="6" y="12"/>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29"/>
            <p:cNvSpPr/>
            <p:nvPr/>
          </p:nvSpPr>
          <p:spPr>
            <a:xfrm>
              <a:off x="3159758" y="3163312"/>
              <a:ext cx="13" cy="11"/>
            </a:xfrm>
            <a:custGeom>
              <a:rect b="b" l="l" r="r" t="t"/>
              <a:pathLst>
                <a:path extrusionOk="0" h="1" w="1">
                  <a:moveTo>
                    <a:pt x="1" y="0"/>
                  </a:moveTo>
                  <a:cubicBezTo>
                    <a:pt x="1" y="0"/>
                    <a:pt x="1" y="0"/>
                    <a:pt x="1" y="0"/>
                  </a:cubicBezTo>
                  <a:cubicBezTo>
                    <a:pt x="1" y="0"/>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29"/>
            <p:cNvSpPr/>
            <p:nvPr/>
          </p:nvSpPr>
          <p:spPr>
            <a:xfrm>
              <a:off x="3158738" y="3162454"/>
              <a:ext cx="1498" cy="869"/>
            </a:xfrm>
            <a:custGeom>
              <a:rect b="b" l="l" r="r" t="t"/>
              <a:pathLst>
                <a:path extrusionOk="0" h="81" w="116">
                  <a:moveTo>
                    <a:pt x="115" y="1"/>
                  </a:moveTo>
                  <a:cubicBezTo>
                    <a:pt x="80" y="10"/>
                    <a:pt x="36" y="27"/>
                    <a:pt x="0" y="36"/>
                  </a:cubicBezTo>
                  <a:cubicBezTo>
                    <a:pt x="53" y="36"/>
                    <a:pt x="71" y="54"/>
                    <a:pt x="80" y="80"/>
                  </a:cubicBezTo>
                  <a:lnTo>
                    <a:pt x="11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29"/>
            <p:cNvSpPr/>
            <p:nvPr/>
          </p:nvSpPr>
          <p:spPr>
            <a:xfrm>
              <a:off x="3105146" y="3154133"/>
              <a:ext cx="68656" cy="55575"/>
            </a:xfrm>
            <a:custGeom>
              <a:rect b="b" l="l" r="r" t="t"/>
              <a:pathLst>
                <a:path extrusionOk="0" h="5183" w="5316">
                  <a:moveTo>
                    <a:pt x="3188" y="221"/>
                  </a:moveTo>
                  <a:cubicBezTo>
                    <a:pt x="3206" y="221"/>
                    <a:pt x="3223" y="229"/>
                    <a:pt x="3241" y="238"/>
                  </a:cubicBezTo>
                  <a:cubicBezTo>
                    <a:pt x="3236" y="241"/>
                    <a:pt x="3231" y="242"/>
                    <a:pt x="3227" y="242"/>
                  </a:cubicBezTo>
                  <a:cubicBezTo>
                    <a:pt x="3214" y="242"/>
                    <a:pt x="3201" y="233"/>
                    <a:pt x="3188" y="221"/>
                  </a:cubicBezTo>
                  <a:close/>
                  <a:moveTo>
                    <a:pt x="1855" y="371"/>
                  </a:moveTo>
                  <a:cubicBezTo>
                    <a:pt x="1850" y="374"/>
                    <a:pt x="1847" y="378"/>
                    <a:pt x="1845" y="381"/>
                  </a:cubicBezTo>
                  <a:lnTo>
                    <a:pt x="1845" y="381"/>
                  </a:lnTo>
                  <a:cubicBezTo>
                    <a:pt x="1849" y="377"/>
                    <a:pt x="1852" y="373"/>
                    <a:pt x="1855" y="371"/>
                  </a:cubicBezTo>
                  <a:close/>
                  <a:moveTo>
                    <a:pt x="4386" y="998"/>
                  </a:moveTo>
                  <a:cubicBezTo>
                    <a:pt x="4386" y="1001"/>
                    <a:pt x="4387" y="1004"/>
                    <a:pt x="4389" y="1006"/>
                  </a:cubicBezTo>
                  <a:cubicBezTo>
                    <a:pt x="4388" y="1003"/>
                    <a:pt x="4387" y="1001"/>
                    <a:pt x="4386" y="998"/>
                  </a:cubicBezTo>
                  <a:close/>
                  <a:moveTo>
                    <a:pt x="4874" y="1192"/>
                  </a:moveTo>
                  <a:cubicBezTo>
                    <a:pt x="4874" y="1200"/>
                    <a:pt x="4882" y="1217"/>
                    <a:pt x="4883" y="1226"/>
                  </a:cubicBezTo>
                  <a:lnTo>
                    <a:pt x="4883" y="1226"/>
                  </a:lnTo>
                  <a:cubicBezTo>
                    <a:pt x="4883" y="1212"/>
                    <a:pt x="4881" y="1199"/>
                    <a:pt x="4874" y="1192"/>
                  </a:cubicBezTo>
                  <a:close/>
                  <a:moveTo>
                    <a:pt x="548" y="1612"/>
                  </a:moveTo>
                  <a:lnTo>
                    <a:pt x="548" y="1616"/>
                  </a:lnTo>
                  <a:cubicBezTo>
                    <a:pt x="548" y="1614"/>
                    <a:pt x="548" y="1613"/>
                    <a:pt x="548" y="1612"/>
                  </a:cubicBezTo>
                  <a:close/>
                  <a:moveTo>
                    <a:pt x="97" y="3187"/>
                  </a:moveTo>
                  <a:cubicBezTo>
                    <a:pt x="107" y="3207"/>
                    <a:pt x="109" y="3213"/>
                    <a:pt x="107" y="3213"/>
                  </a:cubicBezTo>
                  <a:cubicBezTo>
                    <a:pt x="105" y="3213"/>
                    <a:pt x="101" y="3209"/>
                    <a:pt x="97" y="3205"/>
                  </a:cubicBezTo>
                  <a:lnTo>
                    <a:pt x="97" y="3187"/>
                  </a:lnTo>
                  <a:close/>
                  <a:moveTo>
                    <a:pt x="5138" y="3416"/>
                  </a:moveTo>
                  <a:cubicBezTo>
                    <a:pt x="5139" y="3416"/>
                    <a:pt x="5131" y="3429"/>
                    <a:pt x="5122" y="3443"/>
                  </a:cubicBezTo>
                  <a:cubicBezTo>
                    <a:pt x="5133" y="3424"/>
                    <a:pt x="5138" y="3416"/>
                    <a:pt x="5138" y="3416"/>
                  </a:cubicBezTo>
                  <a:close/>
                  <a:moveTo>
                    <a:pt x="540" y="4161"/>
                  </a:moveTo>
                  <a:cubicBezTo>
                    <a:pt x="539" y="4163"/>
                    <a:pt x="539" y="4165"/>
                    <a:pt x="539" y="4167"/>
                  </a:cubicBezTo>
                  <a:cubicBezTo>
                    <a:pt x="539" y="4165"/>
                    <a:pt x="540" y="4163"/>
                    <a:pt x="540" y="4161"/>
                  </a:cubicBezTo>
                  <a:close/>
                  <a:moveTo>
                    <a:pt x="1192" y="4406"/>
                  </a:moveTo>
                  <a:lnTo>
                    <a:pt x="1192" y="4406"/>
                  </a:lnTo>
                  <a:cubicBezTo>
                    <a:pt x="1193" y="4407"/>
                    <a:pt x="1194" y="4408"/>
                    <a:pt x="1195" y="4410"/>
                  </a:cubicBezTo>
                  <a:lnTo>
                    <a:pt x="1195" y="4410"/>
                  </a:lnTo>
                  <a:lnTo>
                    <a:pt x="1192" y="4406"/>
                  </a:lnTo>
                  <a:close/>
                  <a:moveTo>
                    <a:pt x="2922" y="0"/>
                  </a:moveTo>
                  <a:cubicBezTo>
                    <a:pt x="2898" y="0"/>
                    <a:pt x="2881" y="5"/>
                    <a:pt x="2879" y="17"/>
                  </a:cubicBezTo>
                  <a:cubicBezTo>
                    <a:pt x="2876" y="14"/>
                    <a:pt x="2869" y="14"/>
                    <a:pt x="2861" y="14"/>
                  </a:cubicBezTo>
                  <a:cubicBezTo>
                    <a:pt x="2844" y="14"/>
                    <a:pt x="2823" y="17"/>
                    <a:pt x="2817" y="17"/>
                  </a:cubicBezTo>
                  <a:cubicBezTo>
                    <a:pt x="2729" y="9"/>
                    <a:pt x="2729" y="9"/>
                    <a:pt x="2640" y="9"/>
                  </a:cubicBezTo>
                  <a:lnTo>
                    <a:pt x="2667" y="17"/>
                  </a:lnTo>
                  <a:cubicBezTo>
                    <a:pt x="2653" y="35"/>
                    <a:pt x="2638" y="40"/>
                    <a:pt x="2622" y="40"/>
                  </a:cubicBezTo>
                  <a:cubicBezTo>
                    <a:pt x="2603" y="40"/>
                    <a:pt x="2582" y="34"/>
                    <a:pt x="2556" y="34"/>
                  </a:cubicBezTo>
                  <a:cubicBezTo>
                    <a:pt x="2549" y="34"/>
                    <a:pt x="2542" y="34"/>
                    <a:pt x="2534" y="35"/>
                  </a:cubicBezTo>
                  <a:lnTo>
                    <a:pt x="2534" y="26"/>
                  </a:lnTo>
                  <a:cubicBezTo>
                    <a:pt x="2495" y="22"/>
                    <a:pt x="2473" y="20"/>
                    <a:pt x="2458" y="20"/>
                  </a:cubicBezTo>
                  <a:cubicBezTo>
                    <a:pt x="2444" y="20"/>
                    <a:pt x="2437" y="22"/>
                    <a:pt x="2429" y="26"/>
                  </a:cubicBezTo>
                  <a:cubicBezTo>
                    <a:pt x="2423" y="29"/>
                    <a:pt x="2417" y="30"/>
                    <a:pt x="2409" y="30"/>
                  </a:cubicBezTo>
                  <a:cubicBezTo>
                    <a:pt x="2392" y="30"/>
                    <a:pt x="2367" y="26"/>
                    <a:pt x="2314" y="26"/>
                  </a:cubicBezTo>
                  <a:lnTo>
                    <a:pt x="2331" y="53"/>
                  </a:lnTo>
                  <a:cubicBezTo>
                    <a:pt x="2329" y="74"/>
                    <a:pt x="2315" y="81"/>
                    <a:pt x="2294" y="81"/>
                  </a:cubicBezTo>
                  <a:cubicBezTo>
                    <a:pt x="2259" y="81"/>
                    <a:pt x="2205" y="62"/>
                    <a:pt x="2158" y="62"/>
                  </a:cubicBezTo>
                  <a:cubicBezTo>
                    <a:pt x="2141" y="62"/>
                    <a:pt x="2125" y="64"/>
                    <a:pt x="2111" y="70"/>
                  </a:cubicBezTo>
                  <a:cubicBezTo>
                    <a:pt x="2119" y="79"/>
                    <a:pt x="2137" y="79"/>
                    <a:pt x="2146" y="88"/>
                  </a:cubicBezTo>
                  <a:cubicBezTo>
                    <a:pt x="2140" y="92"/>
                    <a:pt x="2133" y="93"/>
                    <a:pt x="2126" y="93"/>
                  </a:cubicBezTo>
                  <a:cubicBezTo>
                    <a:pt x="2075" y="93"/>
                    <a:pt x="1989" y="26"/>
                    <a:pt x="1943" y="26"/>
                  </a:cubicBezTo>
                  <a:cubicBezTo>
                    <a:pt x="1934" y="26"/>
                    <a:pt x="1961" y="17"/>
                    <a:pt x="1969" y="9"/>
                  </a:cubicBezTo>
                  <a:cubicBezTo>
                    <a:pt x="1959" y="8"/>
                    <a:pt x="1951" y="8"/>
                    <a:pt x="1944" y="8"/>
                  </a:cubicBezTo>
                  <a:cubicBezTo>
                    <a:pt x="1856" y="8"/>
                    <a:pt x="1963" y="55"/>
                    <a:pt x="1881" y="88"/>
                  </a:cubicBezTo>
                  <a:cubicBezTo>
                    <a:pt x="1859" y="73"/>
                    <a:pt x="1874" y="40"/>
                    <a:pt x="1843" y="40"/>
                  </a:cubicBezTo>
                  <a:cubicBezTo>
                    <a:pt x="1837" y="40"/>
                    <a:pt x="1829" y="41"/>
                    <a:pt x="1819" y="44"/>
                  </a:cubicBezTo>
                  <a:cubicBezTo>
                    <a:pt x="1817" y="43"/>
                    <a:pt x="1815" y="43"/>
                    <a:pt x="1813" y="43"/>
                  </a:cubicBezTo>
                  <a:cubicBezTo>
                    <a:pt x="1794" y="43"/>
                    <a:pt x="1762" y="74"/>
                    <a:pt x="1722" y="106"/>
                  </a:cubicBezTo>
                  <a:cubicBezTo>
                    <a:pt x="1669" y="141"/>
                    <a:pt x="1616" y="168"/>
                    <a:pt x="1572" y="168"/>
                  </a:cubicBezTo>
                  <a:cubicBezTo>
                    <a:pt x="1599" y="168"/>
                    <a:pt x="1616" y="176"/>
                    <a:pt x="1590" y="212"/>
                  </a:cubicBezTo>
                  <a:cubicBezTo>
                    <a:pt x="1528" y="247"/>
                    <a:pt x="1395" y="229"/>
                    <a:pt x="1360" y="309"/>
                  </a:cubicBezTo>
                  <a:cubicBezTo>
                    <a:pt x="1351" y="309"/>
                    <a:pt x="1351" y="309"/>
                    <a:pt x="1351" y="300"/>
                  </a:cubicBezTo>
                  <a:cubicBezTo>
                    <a:pt x="1307" y="344"/>
                    <a:pt x="1219" y="415"/>
                    <a:pt x="1210" y="450"/>
                  </a:cubicBezTo>
                  <a:cubicBezTo>
                    <a:pt x="1199" y="443"/>
                    <a:pt x="1188" y="440"/>
                    <a:pt x="1177" y="440"/>
                  </a:cubicBezTo>
                  <a:cubicBezTo>
                    <a:pt x="1132" y="440"/>
                    <a:pt x="1086" y="487"/>
                    <a:pt x="1051" y="530"/>
                  </a:cubicBezTo>
                  <a:cubicBezTo>
                    <a:pt x="1009" y="572"/>
                    <a:pt x="978" y="619"/>
                    <a:pt x="949" y="619"/>
                  </a:cubicBezTo>
                  <a:cubicBezTo>
                    <a:pt x="942" y="619"/>
                    <a:pt x="935" y="616"/>
                    <a:pt x="927" y="609"/>
                  </a:cubicBezTo>
                  <a:lnTo>
                    <a:pt x="813" y="715"/>
                  </a:lnTo>
                  <a:lnTo>
                    <a:pt x="813" y="706"/>
                  </a:lnTo>
                  <a:cubicBezTo>
                    <a:pt x="733" y="768"/>
                    <a:pt x="724" y="821"/>
                    <a:pt x="724" y="856"/>
                  </a:cubicBezTo>
                  <a:cubicBezTo>
                    <a:pt x="716" y="862"/>
                    <a:pt x="711" y="864"/>
                    <a:pt x="708" y="864"/>
                  </a:cubicBezTo>
                  <a:cubicBezTo>
                    <a:pt x="702" y="864"/>
                    <a:pt x="704" y="854"/>
                    <a:pt x="698" y="847"/>
                  </a:cubicBezTo>
                  <a:cubicBezTo>
                    <a:pt x="583" y="945"/>
                    <a:pt x="583" y="962"/>
                    <a:pt x="548" y="1086"/>
                  </a:cubicBezTo>
                  <a:lnTo>
                    <a:pt x="512" y="1077"/>
                  </a:lnTo>
                  <a:cubicBezTo>
                    <a:pt x="512" y="1103"/>
                    <a:pt x="468" y="1130"/>
                    <a:pt x="424" y="1183"/>
                  </a:cubicBezTo>
                  <a:cubicBezTo>
                    <a:pt x="406" y="1209"/>
                    <a:pt x="380" y="1245"/>
                    <a:pt x="362" y="1271"/>
                  </a:cubicBezTo>
                  <a:cubicBezTo>
                    <a:pt x="345" y="1307"/>
                    <a:pt x="327" y="1342"/>
                    <a:pt x="318" y="1377"/>
                  </a:cubicBezTo>
                  <a:cubicBezTo>
                    <a:pt x="318" y="1377"/>
                    <a:pt x="309" y="1368"/>
                    <a:pt x="309" y="1360"/>
                  </a:cubicBezTo>
                  <a:cubicBezTo>
                    <a:pt x="292" y="1439"/>
                    <a:pt x="230" y="1518"/>
                    <a:pt x="186" y="1589"/>
                  </a:cubicBezTo>
                  <a:cubicBezTo>
                    <a:pt x="142" y="1669"/>
                    <a:pt x="115" y="1739"/>
                    <a:pt x="159" y="1783"/>
                  </a:cubicBezTo>
                  <a:cubicBezTo>
                    <a:pt x="159" y="1819"/>
                    <a:pt x="159" y="1854"/>
                    <a:pt x="159" y="1889"/>
                  </a:cubicBezTo>
                  <a:cubicBezTo>
                    <a:pt x="172" y="1853"/>
                    <a:pt x="181" y="1841"/>
                    <a:pt x="189" y="1841"/>
                  </a:cubicBezTo>
                  <a:cubicBezTo>
                    <a:pt x="203" y="1841"/>
                    <a:pt x="211" y="1888"/>
                    <a:pt x="227" y="1888"/>
                  </a:cubicBezTo>
                  <a:cubicBezTo>
                    <a:pt x="230" y="1888"/>
                    <a:pt x="234" y="1886"/>
                    <a:pt x="239" y="1881"/>
                  </a:cubicBezTo>
                  <a:lnTo>
                    <a:pt x="239" y="1881"/>
                  </a:lnTo>
                  <a:cubicBezTo>
                    <a:pt x="233" y="1918"/>
                    <a:pt x="200" y="1963"/>
                    <a:pt x="185" y="1963"/>
                  </a:cubicBezTo>
                  <a:cubicBezTo>
                    <a:pt x="178" y="1963"/>
                    <a:pt x="174" y="1955"/>
                    <a:pt x="177" y="1933"/>
                  </a:cubicBezTo>
                  <a:lnTo>
                    <a:pt x="186" y="1925"/>
                  </a:lnTo>
                  <a:cubicBezTo>
                    <a:pt x="181" y="1922"/>
                    <a:pt x="177" y="1920"/>
                    <a:pt x="173" y="1920"/>
                  </a:cubicBezTo>
                  <a:cubicBezTo>
                    <a:pt x="132" y="1920"/>
                    <a:pt x="122" y="2075"/>
                    <a:pt x="91" y="2075"/>
                  </a:cubicBezTo>
                  <a:cubicBezTo>
                    <a:pt x="90" y="2075"/>
                    <a:pt x="89" y="2075"/>
                    <a:pt x="89" y="2075"/>
                  </a:cubicBezTo>
                  <a:cubicBezTo>
                    <a:pt x="36" y="2340"/>
                    <a:pt x="0" y="2605"/>
                    <a:pt x="18" y="2869"/>
                  </a:cubicBezTo>
                  <a:cubicBezTo>
                    <a:pt x="36" y="2861"/>
                    <a:pt x="44" y="2843"/>
                    <a:pt x="62" y="2834"/>
                  </a:cubicBezTo>
                  <a:cubicBezTo>
                    <a:pt x="62" y="2861"/>
                    <a:pt x="71" y="2896"/>
                    <a:pt x="71" y="2922"/>
                  </a:cubicBezTo>
                  <a:cubicBezTo>
                    <a:pt x="67" y="2934"/>
                    <a:pt x="59" y="2943"/>
                    <a:pt x="52" y="2943"/>
                  </a:cubicBezTo>
                  <a:cubicBezTo>
                    <a:pt x="44" y="2943"/>
                    <a:pt x="36" y="2930"/>
                    <a:pt x="36" y="2896"/>
                  </a:cubicBezTo>
                  <a:lnTo>
                    <a:pt x="36" y="2896"/>
                  </a:lnTo>
                  <a:cubicBezTo>
                    <a:pt x="11" y="2929"/>
                    <a:pt x="64" y="2994"/>
                    <a:pt x="78" y="2994"/>
                  </a:cubicBezTo>
                  <a:cubicBezTo>
                    <a:pt x="79" y="2994"/>
                    <a:pt x="79" y="2994"/>
                    <a:pt x="80" y="2993"/>
                  </a:cubicBezTo>
                  <a:lnTo>
                    <a:pt x="80" y="2993"/>
                  </a:lnTo>
                  <a:cubicBezTo>
                    <a:pt x="80" y="3032"/>
                    <a:pt x="75" y="3045"/>
                    <a:pt x="67" y="3045"/>
                  </a:cubicBezTo>
                  <a:cubicBezTo>
                    <a:pt x="52" y="3045"/>
                    <a:pt x="28" y="2988"/>
                    <a:pt x="26" y="2988"/>
                  </a:cubicBezTo>
                  <a:cubicBezTo>
                    <a:pt x="26" y="2988"/>
                    <a:pt x="26" y="2990"/>
                    <a:pt x="27" y="2993"/>
                  </a:cubicBezTo>
                  <a:lnTo>
                    <a:pt x="36" y="3046"/>
                  </a:lnTo>
                  <a:lnTo>
                    <a:pt x="36" y="3037"/>
                  </a:lnTo>
                  <a:cubicBezTo>
                    <a:pt x="62" y="3073"/>
                    <a:pt x="80" y="3073"/>
                    <a:pt x="97" y="3152"/>
                  </a:cubicBezTo>
                  <a:cubicBezTo>
                    <a:pt x="97" y="3196"/>
                    <a:pt x="80" y="3178"/>
                    <a:pt x="80" y="3196"/>
                  </a:cubicBezTo>
                  <a:cubicBezTo>
                    <a:pt x="80" y="3196"/>
                    <a:pt x="80" y="3205"/>
                    <a:pt x="89" y="3223"/>
                  </a:cubicBezTo>
                  <a:lnTo>
                    <a:pt x="106" y="3337"/>
                  </a:lnTo>
                  <a:lnTo>
                    <a:pt x="133" y="3284"/>
                  </a:lnTo>
                  <a:cubicBezTo>
                    <a:pt x="151" y="3314"/>
                    <a:pt x="156" y="3348"/>
                    <a:pt x="166" y="3348"/>
                  </a:cubicBezTo>
                  <a:cubicBezTo>
                    <a:pt x="171" y="3348"/>
                    <a:pt x="177" y="3340"/>
                    <a:pt x="186" y="3320"/>
                  </a:cubicBezTo>
                  <a:lnTo>
                    <a:pt x="186" y="3320"/>
                  </a:lnTo>
                  <a:cubicBezTo>
                    <a:pt x="168" y="3373"/>
                    <a:pt x="195" y="3470"/>
                    <a:pt x="230" y="3567"/>
                  </a:cubicBezTo>
                  <a:cubicBezTo>
                    <a:pt x="274" y="3655"/>
                    <a:pt x="318" y="3744"/>
                    <a:pt x="318" y="3770"/>
                  </a:cubicBezTo>
                  <a:cubicBezTo>
                    <a:pt x="336" y="3779"/>
                    <a:pt x="345" y="3797"/>
                    <a:pt x="354" y="3805"/>
                  </a:cubicBezTo>
                  <a:cubicBezTo>
                    <a:pt x="371" y="3823"/>
                    <a:pt x="380" y="3832"/>
                    <a:pt x="389" y="3850"/>
                  </a:cubicBezTo>
                  <a:cubicBezTo>
                    <a:pt x="415" y="3876"/>
                    <a:pt x="433" y="3911"/>
                    <a:pt x="451" y="3947"/>
                  </a:cubicBezTo>
                  <a:cubicBezTo>
                    <a:pt x="451" y="3937"/>
                    <a:pt x="459" y="3921"/>
                    <a:pt x="474" y="3921"/>
                  </a:cubicBezTo>
                  <a:cubicBezTo>
                    <a:pt x="484" y="3921"/>
                    <a:pt x="497" y="3929"/>
                    <a:pt x="512" y="3956"/>
                  </a:cubicBezTo>
                  <a:cubicBezTo>
                    <a:pt x="468" y="3973"/>
                    <a:pt x="477" y="4008"/>
                    <a:pt x="495" y="4044"/>
                  </a:cubicBezTo>
                  <a:cubicBezTo>
                    <a:pt x="511" y="4077"/>
                    <a:pt x="544" y="4126"/>
                    <a:pt x="540" y="4161"/>
                  </a:cubicBezTo>
                  <a:lnTo>
                    <a:pt x="540" y="4161"/>
                  </a:lnTo>
                  <a:cubicBezTo>
                    <a:pt x="541" y="4159"/>
                    <a:pt x="543" y="4158"/>
                    <a:pt x="545" y="4158"/>
                  </a:cubicBezTo>
                  <a:cubicBezTo>
                    <a:pt x="556" y="4158"/>
                    <a:pt x="583" y="4185"/>
                    <a:pt x="610" y="4212"/>
                  </a:cubicBezTo>
                  <a:cubicBezTo>
                    <a:pt x="626" y="4234"/>
                    <a:pt x="650" y="4252"/>
                    <a:pt x="663" y="4252"/>
                  </a:cubicBezTo>
                  <a:cubicBezTo>
                    <a:pt x="671" y="4252"/>
                    <a:pt x="675" y="4246"/>
                    <a:pt x="671" y="4229"/>
                  </a:cubicBezTo>
                  <a:lnTo>
                    <a:pt x="671" y="4229"/>
                  </a:lnTo>
                  <a:cubicBezTo>
                    <a:pt x="707" y="4273"/>
                    <a:pt x="645" y="4247"/>
                    <a:pt x="663" y="4300"/>
                  </a:cubicBezTo>
                  <a:cubicBezTo>
                    <a:pt x="698" y="4318"/>
                    <a:pt x="724" y="4344"/>
                    <a:pt x="751" y="4379"/>
                  </a:cubicBezTo>
                  <a:lnTo>
                    <a:pt x="786" y="4423"/>
                  </a:lnTo>
                  <a:lnTo>
                    <a:pt x="830" y="4468"/>
                  </a:lnTo>
                  <a:cubicBezTo>
                    <a:pt x="892" y="4529"/>
                    <a:pt x="945" y="4609"/>
                    <a:pt x="1025" y="4653"/>
                  </a:cubicBezTo>
                  <a:cubicBezTo>
                    <a:pt x="1032" y="4645"/>
                    <a:pt x="1027" y="4625"/>
                    <a:pt x="1048" y="4625"/>
                  </a:cubicBezTo>
                  <a:cubicBezTo>
                    <a:pt x="1051" y="4625"/>
                    <a:pt x="1055" y="4625"/>
                    <a:pt x="1060" y="4627"/>
                  </a:cubicBezTo>
                  <a:lnTo>
                    <a:pt x="1104" y="4724"/>
                  </a:lnTo>
                  <a:cubicBezTo>
                    <a:pt x="1111" y="4727"/>
                    <a:pt x="1117" y="4728"/>
                    <a:pt x="1124" y="4728"/>
                  </a:cubicBezTo>
                  <a:cubicBezTo>
                    <a:pt x="1135" y="4728"/>
                    <a:pt x="1146" y="4725"/>
                    <a:pt x="1157" y="4725"/>
                  </a:cubicBezTo>
                  <a:cubicBezTo>
                    <a:pt x="1171" y="4725"/>
                    <a:pt x="1185" y="4731"/>
                    <a:pt x="1201" y="4759"/>
                  </a:cubicBezTo>
                  <a:cubicBezTo>
                    <a:pt x="1201" y="4751"/>
                    <a:pt x="1195" y="4731"/>
                    <a:pt x="1210" y="4731"/>
                  </a:cubicBezTo>
                  <a:cubicBezTo>
                    <a:pt x="1212" y="4731"/>
                    <a:pt x="1215" y="4731"/>
                    <a:pt x="1219" y="4733"/>
                  </a:cubicBezTo>
                  <a:cubicBezTo>
                    <a:pt x="1351" y="4856"/>
                    <a:pt x="1519" y="4936"/>
                    <a:pt x="1687" y="4989"/>
                  </a:cubicBezTo>
                  <a:cubicBezTo>
                    <a:pt x="1775" y="5015"/>
                    <a:pt x="1863" y="5050"/>
                    <a:pt x="1943" y="5077"/>
                  </a:cubicBezTo>
                  <a:cubicBezTo>
                    <a:pt x="1987" y="5095"/>
                    <a:pt x="2031" y="5103"/>
                    <a:pt x="2075" y="5130"/>
                  </a:cubicBezTo>
                  <a:cubicBezTo>
                    <a:pt x="2119" y="5148"/>
                    <a:pt x="2164" y="5156"/>
                    <a:pt x="2208" y="5183"/>
                  </a:cubicBezTo>
                  <a:cubicBezTo>
                    <a:pt x="2172" y="5159"/>
                    <a:pt x="2176" y="5155"/>
                    <a:pt x="2193" y="5155"/>
                  </a:cubicBezTo>
                  <a:cubicBezTo>
                    <a:pt x="2202" y="5155"/>
                    <a:pt x="2214" y="5156"/>
                    <a:pt x="2225" y="5156"/>
                  </a:cubicBezTo>
                  <a:cubicBezTo>
                    <a:pt x="2208" y="5148"/>
                    <a:pt x="2234" y="5130"/>
                    <a:pt x="2234" y="5112"/>
                  </a:cubicBezTo>
                  <a:cubicBezTo>
                    <a:pt x="2278" y="5130"/>
                    <a:pt x="2323" y="5156"/>
                    <a:pt x="2376" y="5174"/>
                  </a:cubicBezTo>
                  <a:cubicBezTo>
                    <a:pt x="2385" y="5161"/>
                    <a:pt x="2408" y="5159"/>
                    <a:pt x="2434" y="5159"/>
                  </a:cubicBezTo>
                  <a:cubicBezTo>
                    <a:pt x="2452" y="5159"/>
                    <a:pt x="2470" y="5160"/>
                    <a:pt x="2488" y="5160"/>
                  </a:cubicBezTo>
                  <a:cubicBezTo>
                    <a:pt x="2519" y="5160"/>
                    <a:pt x="2545" y="5157"/>
                    <a:pt x="2552" y="5139"/>
                  </a:cubicBezTo>
                  <a:lnTo>
                    <a:pt x="2552" y="5139"/>
                  </a:lnTo>
                  <a:lnTo>
                    <a:pt x="2508" y="5148"/>
                  </a:lnTo>
                  <a:cubicBezTo>
                    <a:pt x="2570" y="5103"/>
                    <a:pt x="2429" y="5033"/>
                    <a:pt x="2437" y="4971"/>
                  </a:cubicBezTo>
                  <a:lnTo>
                    <a:pt x="2437" y="4971"/>
                  </a:lnTo>
                  <a:cubicBezTo>
                    <a:pt x="2427" y="4981"/>
                    <a:pt x="2417" y="4986"/>
                    <a:pt x="2406" y="4986"/>
                  </a:cubicBezTo>
                  <a:cubicBezTo>
                    <a:pt x="2399" y="4986"/>
                    <a:pt x="2392" y="4983"/>
                    <a:pt x="2384" y="4980"/>
                  </a:cubicBezTo>
                  <a:cubicBezTo>
                    <a:pt x="2358" y="4980"/>
                    <a:pt x="2340" y="4962"/>
                    <a:pt x="2314" y="4953"/>
                  </a:cubicBezTo>
                  <a:cubicBezTo>
                    <a:pt x="2285" y="4936"/>
                    <a:pt x="2256" y="4919"/>
                    <a:pt x="2222" y="4919"/>
                  </a:cubicBezTo>
                  <a:cubicBezTo>
                    <a:pt x="2204" y="4919"/>
                    <a:pt x="2185" y="4923"/>
                    <a:pt x="2164" y="4936"/>
                  </a:cubicBezTo>
                  <a:cubicBezTo>
                    <a:pt x="2137" y="4918"/>
                    <a:pt x="2190" y="4918"/>
                    <a:pt x="2172" y="4900"/>
                  </a:cubicBezTo>
                  <a:lnTo>
                    <a:pt x="2172" y="4900"/>
                  </a:lnTo>
                  <a:cubicBezTo>
                    <a:pt x="2161" y="4911"/>
                    <a:pt x="2149" y="4916"/>
                    <a:pt x="2134" y="4916"/>
                  </a:cubicBezTo>
                  <a:cubicBezTo>
                    <a:pt x="2113" y="4916"/>
                    <a:pt x="2088" y="4907"/>
                    <a:pt x="2058" y="4891"/>
                  </a:cubicBezTo>
                  <a:lnTo>
                    <a:pt x="2066" y="4891"/>
                  </a:lnTo>
                  <a:cubicBezTo>
                    <a:pt x="1978" y="4874"/>
                    <a:pt x="1916" y="4856"/>
                    <a:pt x="1863" y="4821"/>
                  </a:cubicBezTo>
                  <a:cubicBezTo>
                    <a:pt x="1837" y="4803"/>
                    <a:pt x="1810" y="4794"/>
                    <a:pt x="1775" y="4777"/>
                  </a:cubicBezTo>
                  <a:cubicBezTo>
                    <a:pt x="1740" y="4759"/>
                    <a:pt x="1704" y="4741"/>
                    <a:pt x="1669" y="4715"/>
                  </a:cubicBezTo>
                  <a:lnTo>
                    <a:pt x="1669" y="4750"/>
                  </a:lnTo>
                  <a:cubicBezTo>
                    <a:pt x="1634" y="4724"/>
                    <a:pt x="1625" y="4715"/>
                    <a:pt x="1616" y="4697"/>
                  </a:cubicBezTo>
                  <a:lnTo>
                    <a:pt x="1616" y="4697"/>
                  </a:lnTo>
                  <a:cubicBezTo>
                    <a:pt x="1554" y="4724"/>
                    <a:pt x="1713" y="4750"/>
                    <a:pt x="1660" y="4777"/>
                  </a:cubicBezTo>
                  <a:cubicBezTo>
                    <a:pt x="1643" y="4741"/>
                    <a:pt x="1581" y="4706"/>
                    <a:pt x="1519" y="4680"/>
                  </a:cubicBezTo>
                  <a:cubicBezTo>
                    <a:pt x="1457" y="4644"/>
                    <a:pt x="1404" y="4600"/>
                    <a:pt x="1404" y="4565"/>
                  </a:cubicBezTo>
                  <a:cubicBezTo>
                    <a:pt x="1393" y="4557"/>
                    <a:pt x="1387" y="4555"/>
                    <a:pt x="1383" y="4555"/>
                  </a:cubicBezTo>
                  <a:cubicBezTo>
                    <a:pt x="1372" y="4555"/>
                    <a:pt x="1385" y="4580"/>
                    <a:pt x="1370" y="4580"/>
                  </a:cubicBezTo>
                  <a:cubicBezTo>
                    <a:pt x="1366" y="4580"/>
                    <a:pt x="1360" y="4578"/>
                    <a:pt x="1351" y="4574"/>
                  </a:cubicBezTo>
                  <a:lnTo>
                    <a:pt x="1342" y="4547"/>
                  </a:lnTo>
                  <a:lnTo>
                    <a:pt x="1316" y="4556"/>
                  </a:lnTo>
                  <a:cubicBezTo>
                    <a:pt x="1281" y="4529"/>
                    <a:pt x="1281" y="4494"/>
                    <a:pt x="1289" y="4485"/>
                  </a:cubicBezTo>
                  <a:lnTo>
                    <a:pt x="1289" y="4485"/>
                  </a:lnTo>
                  <a:cubicBezTo>
                    <a:pt x="1298" y="4494"/>
                    <a:pt x="1316" y="4494"/>
                    <a:pt x="1325" y="4503"/>
                  </a:cubicBezTo>
                  <a:cubicBezTo>
                    <a:pt x="1300" y="4454"/>
                    <a:pt x="1214" y="4427"/>
                    <a:pt x="1195" y="4410"/>
                  </a:cubicBezTo>
                  <a:lnTo>
                    <a:pt x="1195" y="4410"/>
                  </a:lnTo>
                  <a:lnTo>
                    <a:pt x="1228" y="4450"/>
                  </a:lnTo>
                  <a:cubicBezTo>
                    <a:pt x="1192" y="4423"/>
                    <a:pt x="1157" y="4406"/>
                    <a:pt x="1122" y="4371"/>
                  </a:cubicBezTo>
                  <a:cubicBezTo>
                    <a:pt x="1086" y="4344"/>
                    <a:pt x="1051" y="4309"/>
                    <a:pt x="1016" y="4282"/>
                  </a:cubicBezTo>
                  <a:lnTo>
                    <a:pt x="963" y="4238"/>
                  </a:lnTo>
                  <a:cubicBezTo>
                    <a:pt x="945" y="4220"/>
                    <a:pt x="936" y="4203"/>
                    <a:pt x="919" y="4185"/>
                  </a:cubicBezTo>
                  <a:cubicBezTo>
                    <a:pt x="883" y="4159"/>
                    <a:pt x="848" y="4123"/>
                    <a:pt x="813" y="4106"/>
                  </a:cubicBezTo>
                  <a:lnTo>
                    <a:pt x="813" y="4123"/>
                  </a:lnTo>
                  <a:cubicBezTo>
                    <a:pt x="707" y="4044"/>
                    <a:pt x="760" y="4026"/>
                    <a:pt x="663" y="3929"/>
                  </a:cubicBezTo>
                  <a:lnTo>
                    <a:pt x="671" y="3929"/>
                  </a:lnTo>
                  <a:cubicBezTo>
                    <a:pt x="645" y="3920"/>
                    <a:pt x="618" y="3885"/>
                    <a:pt x="601" y="3850"/>
                  </a:cubicBezTo>
                  <a:lnTo>
                    <a:pt x="601" y="3850"/>
                  </a:lnTo>
                  <a:cubicBezTo>
                    <a:pt x="604" y="3853"/>
                    <a:pt x="606" y="3854"/>
                    <a:pt x="608" y="3854"/>
                  </a:cubicBezTo>
                  <a:cubicBezTo>
                    <a:pt x="618" y="3854"/>
                    <a:pt x="603" y="3801"/>
                    <a:pt x="623" y="3801"/>
                  </a:cubicBezTo>
                  <a:cubicBezTo>
                    <a:pt x="626" y="3801"/>
                    <a:pt x="631" y="3802"/>
                    <a:pt x="636" y="3805"/>
                  </a:cubicBezTo>
                  <a:cubicBezTo>
                    <a:pt x="539" y="3708"/>
                    <a:pt x="574" y="3761"/>
                    <a:pt x="486" y="3708"/>
                  </a:cubicBezTo>
                  <a:lnTo>
                    <a:pt x="495" y="3682"/>
                  </a:lnTo>
                  <a:cubicBezTo>
                    <a:pt x="459" y="3664"/>
                    <a:pt x="451" y="3664"/>
                    <a:pt x="415" y="3602"/>
                  </a:cubicBezTo>
                  <a:lnTo>
                    <a:pt x="415" y="3602"/>
                  </a:lnTo>
                  <a:cubicBezTo>
                    <a:pt x="424" y="3611"/>
                    <a:pt x="430" y="3614"/>
                    <a:pt x="434" y="3614"/>
                  </a:cubicBezTo>
                  <a:cubicBezTo>
                    <a:pt x="448" y="3614"/>
                    <a:pt x="446" y="3582"/>
                    <a:pt x="463" y="3582"/>
                  </a:cubicBezTo>
                  <a:cubicBezTo>
                    <a:pt x="468" y="3582"/>
                    <a:pt x="476" y="3585"/>
                    <a:pt x="486" y="3593"/>
                  </a:cubicBezTo>
                  <a:cubicBezTo>
                    <a:pt x="477" y="3549"/>
                    <a:pt x="468" y="3523"/>
                    <a:pt x="451" y="3496"/>
                  </a:cubicBezTo>
                  <a:cubicBezTo>
                    <a:pt x="442" y="3470"/>
                    <a:pt x="424" y="3452"/>
                    <a:pt x="415" y="3435"/>
                  </a:cubicBezTo>
                  <a:cubicBezTo>
                    <a:pt x="389" y="3399"/>
                    <a:pt x="371" y="3364"/>
                    <a:pt x="398" y="3320"/>
                  </a:cubicBezTo>
                  <a:cubicBezTo>
                    <a:pt x="389" y="3316"/>
                    <a:pt x="382" y="3315"/>
                    <a:pt x="377" y="3315"/>
                  </a:cubicBezTo>
                  <a:cubicBezTo>
                    <a:pt x="331" y="3315"/>
                    <a:pt x="392" y="3429"/>
                    <a:pt x="384" y="3429"/>
                  </a:cubicBezTo>
                  <a:cubicBezTo>
                    <a:pt x="383" y="3429"/>
                    <a:pt x="382" y="3428"/>
                    <a:pt x="380" y="3426"/>
                  </a:cubicBezTo>
                  <a:cubicBezTo>
                    <a:pt x="378" y="3432"/>
                    <a:pt x="375" y="3435"/>
                    <a:pt x="370" y="3435"/>
                  </a:cubicBezTo>
                  <a:cubicBezTo>
                    <a:pt x="350" y="3435"/>
                    <a:pt x="308" y="3380"/>
                    <a:pt x="301" y="3337"/>
                  </a:cubicBezTo>
                  <a:cubicBezTo>
                    <a:pt x="283" y="3293"/>
                    <a:pt x="362" y="3240"/>
                    <a:pt x="327" y="3126"/>
                  </a:cubicBezTo>
                  <a:lnTo>
                    <a:pt x="327" y="3126"/>
                  </a:lnTo>
                  <a:cubicBezTo>
                    <a:pt x="336" y="3134"/>
                    <a:pt x="336" y="3134"/>
                    <a:pt x="336" y="3152"/>
                  </a:cubicBezTo>
                  <a:cubicBezTo>
                    <a:pt x="345" y="3126"/>
                    <a:pt x="336" y="3108"/>
                    <a:pt x="318" y="3081"/>
                  </a:cubicBezTo>
                  <a:cubicBezTo>
                    <a:pt x="309" y="3064"/>
                    <a:pt x="301" y="3037"/>
                    <a:pt x="309" y="3011"/>
                  </a:cubicBezTo>
                  <a:cubicBezTo>
                    <a:pt x="265" y="2993"/>
                    <a:pt x="309" y="2940"/>
                    <a:pt x="256" y="2940"/>
                  </a:cubicBezTo>
                  <a:lnTo>
                    <a:pt x="283" y="3046"/>
                  </a:lnTo>
                  <a:cubicBezTo>
                    <a:pt x="256" y="2993"/>
                    <a:pt x="195" y="2940"/>
                    <a:pt x="203" y="2834"/>
                  </a:cubicBezTo>
                  <a:lnTo>
                    <a:pt x="203" y="2834"/>
                  </a:lnTo>
                  <a:cubicBezTo>
                    <a:pt x="212" y="2843"/>
                    <a:pt x="230" y="2869"/>
                    <a:pt x="248" y="2887"/>
                  </a:cubicBezTo>
                  <a:cubicBezTo>
                    <a:pt x="256" y="2861"/>
                    <a:pt x="221" y="2834"/>
                    <a:pt x="239" y="2799"/>
                  </a:cubicBezTo>
                  <a:lnTo>
                    <a:pt x="239" y="2799"/>
                  </a:lnTo>
                  <a:cubicBezTo>
                    <a:pt x="283" y="2808"/>
                    <a:pt x="265" y="2931"/>
                    <a:pt x="318" y="2984"/>
                  </a:cubicBezTo>
                  <a:cubicBezTo>
                    <a:pt x="334" y="2961"/>
                    <a:pt x="275" y="2891"/>
                    <a:pt x="301" y="2891"/>
                  </a:cubicBezTo>
                  <a:cubicBezTo>
                    <a:pt x="305" y="2891"/>
                    <a:pt x="310" y="2893"/>
                    <a:pt x="318" y="2896"/>
                  </a:cubicBezTo>
                  <a:cubicBezTo>
                    <a:pt x="283" y="2878"/>
                    <a:pt x="283" y="2852"/>
                    <a:pt x="274" y="2816"/>
                  </a:cubicBezTo>
                  <a:cubicBezTo>
                    <a:pt x="283" y="2781"/>
                    <a:pt x="283" y="2746"/>
                    <a:pt x="256" y="2711"/>
                  </a:cubicBezTo>
                  <a:lnTo>
                    <a:pt x="283" y="2711"/>
                  </a:lnTo>
                  <a:cubicBezTo>
                    <a:pt x="283" y="2702"/>
                    <a:pt x="265" y="2675"/>
                    <a:pt x="265" y="2649"/>
                  </a:cubicBezTo>
                  <a:lnTo>
                    <a:pt x="265" y="2649"/>
                  </a:lnTo>
                  <a:lnTo>
                    <a:pt x="309" y="2693"/>
                  </a:lnTo>
                  <a:cubicBezTo>
                    <a:pt x="274" y="2631"/>
                    <a:pt x="327" y="2569"/>
                    <a:pt x="318" y="2507"/>
                  </a:cubicBezTo>
                  <a:lnTo>
                    <a:pt x="318" y="2507"/>
                  </a:lnTo>
                  <a:cubicBezTo>
                    <a:pt x="309" y="2569"/>
                    <a:pt x="301" y="2578"/>
                    <a:pt x="292" y="2578"/>
                  </a:cubicBezTo>
                  <a:cubicBezTo>
                    <a:pt x="287" y="2578"/>
                    <a:pt x="281" y="2574"/>
                    <a:pt x="274" y="2574"/>
                  </a:cubicBezTo>
                  <a:cubicBezTo>
                    <a:pt x="267" y="2574"/>
                    <a:pt x="261" y="2578"/>
                    <a:pt x="256" y="2596"/>
                  </a:cubicBezTo>
                  <a:cubicBezTo>
                    <a:pt x="221" y="2428"/>
                    <a:pt x="336" y="2499"/>
                    <a:pt x="336" y="2331"/>
                  </a:cubicBezTo>
                  <a:lnTo>
                    <a:pt x="336" y="2331"/>
                  </a:lnTo>
                  <a:cubicBezTo>
                    <a:pt x="336" y="2344"/>
                    <a:pt x="320" y="2389"/>
                    <a:pt x="305" y="2389"/>
                  </a:cubicBezTo>
                  <a:cubicBezTo>
                    <a:pt x="300" y="2389"/>
                    <a:pt x="296" y="2385"/>
                    <a:pt x="292" y="2375"/>
                  </a:cubicBezTo>
                  <a:cubicBezTo>
                    <a:pt x="301" y="2348"/>
                    <a:pt x="318" y="2304"/>
                    <a:pt x="336" y="2287"/>
                  </a:cubicBezTo>
                  <a:cubicBezTo>
                    <a:pt x="342" y="2248"/>
                    <a:pt x="341" y="2236"/>
                    <a:pt x="336" y="2236"/>
                  </a:cubicBezTo>
                  <a:cubicBezTo>
                    <a:pt x="329" y="2236"/>
                    <a:pt x="314" y="2261"/>
                    <a:pt x="302" y="2261"/>
                  </a:cubicBezTo>
                  <a:cubicBezTo>
                    <a:pt x="298" y="2261"/>
                    <a:pt x="295" y="2259"/>
                    <a:pt x="292" y="2251"/>
                  </a:cubicBezTo>
                  <a:cubicBezTo>
                    <a:pt x="336" y="2216"/>
                    <a:pt x="292" y="2190"/>
                    <a:pt x="283" y="2137"/>
                  </a:cubicBezTo>
                  <a:lnTo>
                    <a:pt x="318" y="2137"/>
                  </a:lnTo>
                  <a:cubicBezTo>
                    <a:pt x="327" y="2110"/>
                    <a:pt x="327" y="2092"/>
                    <a:pt x="327" y="2075"/>
                  </a:cubicBezTo>
                  <a:cubicBezTo>
                    <a:pt x="327" y="2066"/>
                    <a:pt x="318" y="2057"/>
                    <a:pt x="309" y="2057"/>
                  </a:cubicBezTo>
                  <a:cubicBezTo>
                    <a:pt x="301" y="2048"/>
                    <a:pt x="283" y="2031"/>
                    <a:pt x="309" y="1978"/>
                  </a:cubicBezTo>
                  <a:lnTo>
                    <a:pt x="345" y="2039"/>
                  </a:lnTo>
                  <a:lnTo>
                    <a:pt x="345" y="1978"/>
                  </a:lnTo>
                  <a:lnTo>
                    <a:pt x="380" y="1995"/>
                  </a:lnTo>
                  <a:cubicBezTo>
                    <a:pt x="371" y="1925"/>
                    <a:pt x="380" y="1907"/>
                    <a:pt x="406" y="1845"/>
                  </a:cubicBezTo>
                  <a:lnTo>
                    <a:pt x="406" y="1845"/>
                  </a:lnTo>
                  <a:cubicBezTo>
                    <a:pt x="404" y="1846"/>
                    <a:pt x="401" y="1847"/>
                    <a:pt x="399" y="1847"/>
                  </a:cubicBezTo>
                  <a:cubicBezTo>
                    <a:pt x="377" y="1847"/>
                    <a:pt x="364" y="1813"/>
                    <a:pt x="380" y="1766"/>
                  </a:cubicBezTo>
                  <a:cubicBezTo>
                    <a:pt x="387" y="1756"/>
                    <a:pt x="392" y="1754"/>
                    <a:pt x="395" y="1754"/>
                  </a:cubicBezTo>
                  <a:cubicBezTo>
                    <a:pt x="399" y="1754"/>
                    <a:pt x="401" y="1756"/>
                    <a:pt x="403" y="1756"/>
                  </a:cubicBezTo>
                  <a:cubicBezTo>
                    <a:pt x="407" y="1756"/>
                    <a:pt x="412" y="1749"/>
                    <a:pt x="424" y="1713"/>
                  </a:cubicBezTo>
                  <a:lnTo>
                    <a:pt x="424" y="1713"/>
                  </a:lnTo>
                  <a:cubicBezTo>
                    <a:pt x="433" y="1739"/>
                    <a:pt x="451" y="1766"/>
                    <a:pt x="415" y="1792"/>
                  </a:cubicBezTo>
                  <a:cubicBezTo>
                    <a:pt x="424" y="1792"/>
                    <a:pt x="424" y="1810"/>
                    <a:pt x="433" y="1819"/>
                  </a:cubicBezTo>
                  <a:cubicBezTo>
                    <a:pt x="468" y="1783"/>
                    <a:pt x="477" y="1722"/>
                    <a:pt x="486" y="1695"/>
                  </a:cubicBezTo>
                  <a:lnTo>
                    <a:pt x="486" y="1695"/>
                  </a:lnTo>
                  <a:cubicBezTo>
                    <a:pt x="477" y="1704"/>
                    <a:pt x="468" y="1713"/>
                    <a:pt x="468" y="1722"/>
                  </a:cubicBezTo>
                  <a:cubicBezTo>
                    <a:pt x="468" y="1704"/>
                    <a:pt x="468" y="1677"/>
                    <a:pt x="468" y="1660"/>
                  </a:cubicBezTo>
                  <a:lnTo>
                    <a:pt x="477" y="1589"/>
                  </a:lnTo>
                  <a:cubicBezTo>
                    <a:pt x="480" y="1588"/>
                    <a:pt x="483" y="1587"/>
                    <a:pt x="485" y="1587"/>
                  </a:cubicBezTo>
                  <a:cubicBezTo>
                    <a:pt x="495" y="1587"/>
                    <a:pt x="495" y="1601"/>
                    <a:pt x="495" y="1616"/>
                  </a:cubicBezTo>
                  <a:cubicBezTo>
                    <a:pt x="504" y="1589"/>
                    <a:pt x="495" y="1571"/>
                    <a:pt x="512" y="1536"/>
                  </a:cubicBezTo>
                  <a:cubicBezTo>
                    <a:pt x="530" y="1553"/>
                    <a:pt x="555" y="1562"/>
                    <a:pt x="548" y="1612"/>
                  </a:cubicBezTo>
                  <a:lnTo>
                    <a:pt x="548" y="1612"/>
                  </a:lnTo>
                  <a:lnTo>
                    <a:pt x="565" y="1501"/>
                  </a:lnTo>
                  <a:cubicBezTo>
                    <a:pt x="580" y="1501"/>
                    <a:pt x="605" y="1478"/>
                    <a:pt x="615" y="1478"/>
                  </a:cubicBezTo>
                  <a:cubicBezTo>
                    <a:pt x="617" y="1478"/>
                    <a:pt x="618" y="1480"/>
                    <a:pt x="618" y="1483"/>
                  </a:cubicBezTo>
                  <a:cubicBezTo>
                    <a:pt x="671" y="1439"/>
                    <a:pt x="654" y="1324"/>
                    <a:pt x="724" y="1262"/>
                  </a:cubicBezTo>
                  <a:cubicBezTo>
                    <a:pt x="724" y="1262"/>
                    <a:pt x="724" y="1254"/>
                    <a:pt x="733" y="1236"/>
                  </a:cubicBezTo>
                  <a:cubicBezTo>
                    <a:pt x="760" y="1201"/>
                    <a:pt x="786" y="1183"/>
                    <a:pt x="813" y="1148"/>
                  </a:cubicBezTo>
                  <a:cubicBezTo>
                    <a:pt x="821" y="1139"/>
                    <a:pt x="839" y="1121"/>
                    <a:pt x="848" y="1103"/>
                  </a:cubicBezTo>
                  <a:cubicBezTo>
                    <a:pt x="857" y="1086"/>
                    <a:pt x="874" y="1068"/>
                    <a:pt x="883" y="1042"/>
                  </a:cubicBezTo>
                  <a:lnTo>
                    <a:pt x="954" y="1033"/>
                  </a:lnTo>
                  <a:cubicBezTo>
                    <a:pt x="989" y="971"/>
                    <a:pt x="857" y="1051"/>
                    <a:pt x="927" y="945"/>
                  </a:cubicBezTo>
                  <a:cubicBezTo>
                    <a:pt x="944" y="922"/>
                    <a:pt x="956" y="915"/>
                    <a:pt x="965" y="915"/>
                  </a:cubicBezTo>
                  <a:cubicBezTo>
                    <a:pt x="980" y="915"/>
                    <a:pt x="987" y="938"/>
                    <a:pt x="999" y="938"/>
                  </a:cubicBezTo>
                  <a:cubicBezTo>
                    <a:pt x="1002" y="938"/>
                    <a:pt x="1004" y="938"/>
                    <a:pt x="1007" y="936"/>
                  </a:cubicBezTo>
                  <a:cubicBezTo>
                    <a:pt x="1025" y="892"/>
                    <a:pt x="1051" y="812"/>
                    <a:pt x="1131" y="786"/>
                  </a:cubicBezTo>
                  <a:lnTo>
                    <a:pt x="1131" y="786"/>
                  </a:lnTo>
                  <a:cubicBezTo>
                    <a:pt x="1122" y="821"/>
                    <a:pt x="1104" y="830"/>
                    <a:pt x="1086" y="847"/>
                  </a:cubicBezTo>
                  <a:lnTo>
                    <a:pt x="1148" y="821"/>
                  </a:lnTo>
                  <a:lnTo>
                    <a:pt x="1148" y="821"/>
                  </a:lnTo>
                  <a:cubicBezTo>
                    <a:pt x="1125" y="891"/>
                    <a:pt x="1088" y="920"/>
                    <a:pt x="1121" y="920"/>
                  </a:cubicBezTo>
                  <a:cubicBezTo>
                    <a:pt x="1126" y="920"/>
                    <a:pt x="1132" y="919"/>
                    <a:pt x="1139" y="918"/>
                  </a:cubicBezTo>
                  <a:cubicBezTo>
                    <a:pt x="1113" y="883"/>
                    <a:pt x="1157" y="839"/>
                    <a:pt x="1201" y="803"/>
                  </a:cubicBezTo>
                  <a:cubicBezTo>
                    <a:pt x="1245" y="768"/>
                    <a:pt x="1289" y="724"/>
                    <a:pt x="1263" y="688"/>
                  </a:cubicBezTo>
                  <a:lnTo>
                    <a:pt x="1307" y="680"/>
                  </a:lnTo>
                  <a:lnTo>
                    <a:pt x="1307" y="680"/>
                  </a:lnTo>
                  <a:cubicBezTo>
                    <a:pt x="1298" y="688"/>
                    <a:pt x="1298" y="688"/>
                    <a:pt x="1289" y="697"/>
                  </a:cubicBezTo>
                  <a:cubicBezTo>
                    <a:pt x="1378" y="688"/>
                    <a:pt x="1298" y="609"/>
                    <a:pt x="1395" y="574"/>
                  </a:cubicBezTo>
                  <a:cubicBezTo>
                    <a:pt x="1413" y="565"/>
                    <a:pt x="1429" y="560"/>
                    <a:pt x="1437" y="560"/>
                  </a:cubicBezTo>
                  <a:cubicBezTo>
                    <a:pt x="1446" y="560"/>
                    <a:pt x="1448" y="565"/>
                    <a:pt x="1440" y="574"/>
                  </a:cubicBezTo>
                  <a:lnTo>
                    <a:pt x="1501" y="521"/>
                  </a:lnTo>
                  <a:cubicBezTo>
                    <a:pt x="1507" y="515"/>
                    <a:pt x="1511" y="513"/>
                    <a:pt x="1513" y="513"/>
                  </a:cubicBezTo>
                  <a:cubicBezTo>
                    <a:pt x="1517" y="513"/>
                    <a:pt x="1514" y="523"/>
                    <a:pt x="1501" y="530"/>
                  </a:cubicBezTo>
                  <a:cubicBezTo>
                    <a:pt x="1537" y="512"/>
                    <a:pt x="1572" y="494"/>
                    <a:pt x="1607" y="477"/>
                  </a:cubicBezTo>
                  <a:cubicBezTo>
                    <a:pt x="1616" y="459"/>
                    <a:pt x="1643" y="424"/>
                    <a:pt x="1651" y="406"/>
                  </a:cubicBezTo>
                  <a:cubicBezTo>
                    <a:pt x="1658" y="404"/>
                    <a:pt x="1662" y="404"/>
                    <a:pt x="1664" y="404"/>
                  </a:cubicBezTo>
                  <a:cubicBezTo>
                    <a:pt x="1672" y="404"/>
                    <a:pt x="1644" y="416"/>
                    <a:pt x="1651" y="424"/>
                  </a:cubicBezTo>
                  <a:cubicBezTo>
                    <a:pt x="1669" y="406"/>
                    <a:pt x="1687" y="388"/>
                    <a:pt x="1704" y="379"/>
                  </a:cubicBezTo>
                  <a:cubicBezTo>
                    <a:pt x="1722" y="379"/>
                    <a:pt x="1722" y="397"/>
                    <a:pt x="1704" y="406"/>
                  </a:cubicBezTo>
                  <a:cubicBezTo>
                    <a:pt x="1696" y="424"/>
                    <a:pt x="1678" y="441"/>
                    <a:pt x="1651" y="450"/>
                  </a:cubicBezTo>
                  <a:cubicBezTo>
                    <a:pt x="1671" y="460"/>
                    <a:pt x="1684" y="464"/>
                    <a:pt x="1695" y="464"/>
                  </a:cubicBezTo>
                  <a:cubicBezTo>
                    <a:pt x="1712" y="464"/>
                    <a:pt x="1720" y="452"/>
                    <a:pt x="1731" y="441"/>
                  </a:cubicBezTo>
                  <a:cubicBezTo>
                    <a:pt x="1739" y="426"/>
                    <a:pt x="1759" y="404"/>
                    <a:pt x="1810" y="404"/>
                  </a:cubicBezTo>
                  <a:cubicBezTo>
                    <a:pt x="1818" y="404"/>
                    <a:pt x="1827" y="405"/>
                    <a:pt x="1837" y="406"/>
                  </a:cubicBezTo>
                  <a:lnTo>
                    <a:pt x="1784" y="432"/>
                  </a:lnTo>
                  <a:cubicBezTo>
                    <a:pt x="1802" y="445"/>
                    <a:pt x="1820" y="448"/>
                    <a:pt x="1838" y="448"/>
                  </a:cubicBezTo>
                  <a:cubicBezTo>
                    <a:pt x="1865" y="448"/>
                    <a:pt x="1893" y="440"/>
                    <a:pt x="1928" y="440"/>
                  </a:cubicBezTo>
                  <a:cubicBezTo>
                    <a:pt x="1935" y="440"/>
                    <a:pt x="1943" y="440"/>
                    <a:pt x="1952" y="441"/>
                  </a:cubicBezTo>
                  <a:cubicBezTo>
                    <a:pt x="1935" y="433"/>
                    <a:pt x="1822" y="418"/>
                    <a:pt x="1845" y="381"/>
                  </a:cubicBezTo>
                  <a:lnTo>
                    <a:pt x="1845" y="381"/>
                  </a:lnTo>
                  <a:cubicBezTo>
                    <a:pt x="1836" y="390"/>
                    <a:pt x="1824" y="402"/>
                    <a:pt x="1813" y="402"/>
                  </a:cubicBezTo>
                  <a:cubicBezTo>
                    <a:pt x="1809" y="402"/>
                    <a:pt x="1805" y="401"/>
                    <a:pt x="1802" y="397"/>
                  </a:cubicBezTo>
                  <a:cubicBezTo>
                    <a:pt x="1802" y="374"/>
                    <a:pt x="1813" y="370"/>
                    <a:pt x="1829" y="370"/>
                  </a:cubicBezTo>
                  <a:cubicBezTo>
                    <a:pt x="1837" y="370"/>
                    <a:pt x="1846" y="371"/>
                    <a:pt x="1855" y="371"/>
                  </a:cubicBezTo>
                  <a:cubicBezTo>
                    <a:pt x="1881" y="371"/>
                    <a:pt x="1899" y="362"/>
                    <a:pt x="1934" y="335"/>
                  </a:cubicBezTo>
                  <a:cubicBezTo>
                    <a:pt x="1938" y="346"/>
                    <a:pt x="1945" y="349"/>
                    <a:pt x="1956" y="349"/>
                  </a:cubicBezTo>
                  <a:cubicBezTo>
                    <a:pt x="1972" y="349"/>
                    <a:pt x="1996" y="341"/>
                    <a:pt x="2022" y="335"/>
                  </a:cubicBezTo>
                  <a:lnTo>
                    <a:pt x="2031" y="371"/>
                  </a:lnTo>
                  <a:cubicBezTo>
                    <a:pt x="2075" y="353"/>
                    <a:pt x="2066" y="326"/>
                    <a:pt x="2093" y="300"/>
                  </a:cubicBezTo>
                  <a:cubicBezTo>
                    <a:pt x="2100" y="299"/>
                    <a:pt x="2107" y="298"/>
                    <a:pt x="2112" y="298"/>
                  </a:cubicBezTo>
                  <a:cubicBezTo>
                    <a:pt x="2151" y="298"/>
                    <a:pt x="2166" y="321"/>
                    <a:pt x="2181" y="344"/>
                  </a:cubicBezTo>
                  <a:cubicBezTo>
                    <a:pt x="2270" y="344"/>
                    <a:pt x="2111" y="309"/>
                    <a:pt x="2217" y="282"/>
                  </a:cubicBezTo>
                  <a:cubicBezTo>
                    <a:pt x="2252" y="282"/>
                    <a:pt x="2287" y="282"/>
                    <a:pt x="2323" y="273"/>
                  </a:cubicBezTo>
                  <a:cubicBezTo>
                    <a:pt x="2349" y="256"/>
                    <a:pt x="2384" y="238"/>
                    <a:pt x="2429" y="229"/>
                  </a:cubicBezTo>
                  <a:lnTo>
                    <a:pt x="2429" y="229"/>
                  </a:lnTo>
                  <a:cubicBezTo>
                    <a:pt x="2481" y="238"/>
                    <a:pt x="2420" y="256"/>
                    <a:pt x="2446" y="265"/>
                  </a:cubicBezTo>
                  <a:lnTo>
                    <a:pt x="2490" y="229"/>
                  </a:lnTo>
                  <a:cubicBezTo>
                    <a:pt x="2499" y="229"/>
                    <a:pt x="2499" y="238"/>
                    <a:pt x="2499" y="247"/>
                  </a:cubicBezTo>
                  <a:cubicBezTo>
                    <a:pt x="2534" y="229"/>
                    <a:pt x="2499" y="203"/>
                    <a:pt x="2561" y="185"/>
                  </a:cubicBezTo>
                  <a:cubicBezTo>
                    <a:pt x="2564" y="178"/>
                    <a:pt x="2572" y="176"/>
                    <a:pt x="2581" y="176"/>
                  </a:cubicBezTo>
                  <a:cubicBezTo>
                    <a:pt x="2597" y="176"/>
                    <a:pt x="2619" y="183"/>
                    <a:pt x="2640" y="194"/>
                  </a:cubicBezTo>
                  <a:cubicBezTo>
                    <a:pt x="2672" y="207"/>
                    <a:pt x="2703" y="219"/>
                    <a:pt x="2731" y="219"/>
                  </a:cubicBezTo>
                  <a:cubicBezTo>
                    <a:pt x="2743" y="219"/>
                    <a:pt x="2754" y="217"/>
                    <a:pt x="2764" y="212"/>
                  </a:cubicBezTo>
                  <a:lnTo>
                    <a:pt x="2764" y="212"/>
                  </a:lnTo>
                  <a:cubicBezTo>
                    <a:pt x="2791" y="221"/>
                    <a:pt x="2755" y="229"/>
                    <a:pt x="2764" y="247"/>
                  </a:cubicBezTo>
                  <a:cubicBezTo>
                    <a:pt x="2870" y="221"/>
                    <a:pt x="2852" y="229"/>
                    <a:pt x="2949" y="194"/>
                  </a:cubicBezTo>
                  <a:lnTo>
                    <a:pt x="3020" y="229"/>
                  </a:lnTo>
                  <a:cubicBezTo>
                    <a:pt x="2967" y="194"/>
                    <a:pt x="3047" y="168"/>
                    <a:pt x="3117" y="150"/>
                  </a:cubicBezTo>
                  <a:cubicBezTo>
                    <a:pt x="3100" y="132"/>
                    <a:pt x="3082" y="115"/>
                    <a:pt x="3073" y="106"/>
                  </a:cubicBezTo>
                  <a:lnTo>
                    <a:pt x="3179" y="106"/>
                  </a:lnTo>
                  <a:cubicBezTo>
                    <a:pt x="3188" y="115"/>
                    <a:pt x="3179" y="123"/>
                    <a:pt x="3153" y="141"/>
                  </a:cubicBezTo>
                  <a:cubicBezTo>
                    <a:pt x="3161" y="141"/>
                    <a:pt x="3170" y="132"/>
                    <a:pt x="3179" y="132"/>
                  </a:cubicBezTo>
                  <a:cubicBezTo>
                    <a:pt x="3206" y="159"/>
                    <a:pt x="3188" y="176"/>
                    <a:pt x="3153" y="194"/>
                  </a:cubicBezTo>
                  <a:cubicBezTo>
                    <a:pt x="3144" y="176"/>
                    <a:pt x="3135" y="168"/>
                    <a:pt x="3126" y="159"/>
                  </a:cubicBezTo>
                  <a:cubicBezTo>
                    <a:pt x="3091" y="176"/>
                    <a:pt x="3064" y="203"/>
                    <a:pt x="3064" y="229"/>
                  </a:cubicBezTo>
                  <a:cubicBezTo>
                    <a:pt x="3073" y="221"/>
                    <a:pt x="3091" y="221"/>
                    <a:pt x="3100" y="221"/>
                  </a:cubicBezTo>
                  <a:cubicBezTo>
                    <a:pt x="3091" y="229"/>
                    <a:pt x="3091" y="229"/>
                    <a:pt x="3091" y="238"/>
                  </a:cubicBezTo>
                  <a:cubicBezTo>
                    <a:pt x="3091" y="238"/>
                    <a:pt x="3108" y="229"/>
                    <a:pt x="3126" y="229"/>
                  </a:cubicBezTo>
                  <a:lnTo>
                    <a:pt x="3135" y="282"/>
                  </a:lnTo>
                  <a:lnTo>
                    <a:pt x="3144" y="265"/>
                  </a:lnTo>
                  <a:lnTo>
                    <a:pt x="3259" y="318"/>
                  </a:lnTo>
                  <a:cubicBezTo>
                    <a:pt x="3285" y="318"/>
                    <a:pt x="3311" y="309"/>
                    <a:pt x="3338" y="300"/>
                  </a:cubicBezTo>
                  <a:cubicBezTo>
                    <a:pt x="3364" y="300"/>
                    <a:pt x="3391" y="291"/>
                    <a:pt x="3417" y="291"/>
                  </a:cubicBezTo>
                  <a:cubicBezTo>
                    <a:pt x="3439" y="287"/>
                    <a:pt x="3463" y="285"/>
                    <a:pt x="3488" y="285"/>
                  </a:cubicBezTo>
                  <a:cubicBezTo>
                    <a:pt x="3525" y="285"/>
                    <a:pt x="3565" y="290"/>
                    <a:pt x="3612" y="300"/>
                  </a:cubicBezTo>
                  <a:cubicBezTo>
                    <a:pt x="3559" y="318"/>
                    <a:pt x="3585" y="353"/>
                    <a:pt x="3568" y="388"/>
                  </a:cubicBezTo>
                  <a:cubicBezTo>
                    <a:pt x="3541" y="335"/>
                    <a:pt x="3453" y="362"/>
                    <a:pt x="3382" y="326"/>
                  </a:cubicBezTo>
                  <a:lnTo>
                    <a:pt x="3382" y="326"/>
                  </a:lnTo>
                  <a:cubicBezTo>
                    <a:pt x="3417" y="344"/>
                    <a:pt x="3400" y="362"/>
                    <a:pt x="3391" y="362"/>
                  </a:cubicBezTo>
                  <a:lnTo>
                    <a:pt x="3532" y="371"/>
                  </a:lnTo>
                  <a:cubicBezTo>
                    <a:pt x="3515" y="406"/>
                    <a:pt x="3550" y="406"/>
                    <a:pt x="3576" y="432"/>
                  </a:cubicBezTo>
                  <a:cubicBezTo>
                    <a:pt x="3576" y="411"/>
                    <a:pt x="3586" y="403"/>
                    <a:pt x="3602" y="403"/>
                  </a:cubicBezTo>
                  <a:cubicBezTo>
                    <a:pt x="3637" y="403"/>
                    <a:pt x="3701" y="441"/>
                    <a:pt x="3744" y="441"/>
                  </a:cubicBezTo>
                  <a:cubicBezTo>
                    <a:pt x="3739" y="457"/>
                    <a:pt x="3731" y="466"/>
                    <a:pt x="3713" y="466"/>
                  </a:cubicBezTo>
                  <a:cubicBezTo>
                    <a:pt x="3700" y="466"/>
                    <a:pt x="3682" y="461"/>
                    <a:pt x="3656" y="450"/>
                  </a:cubicBezTo>
                  <a:lnTo>
                    <a:pt x="3656" y="450"/>
                  </a:lnTo>
                  <a:cubicBezTo>
                    <a:pt x="3668" y="470"/>
                    <a:pt x="3683" y="476"/>
                    <a:pt x="3700" y="476"/>
                  </a:cubicBezTo>
                  <a:cubicBezTo>
                    <a:pt x="3724" y="476"/>
                    <a:pt x="3751" y="463"/>
                    <a:pt x="3775" y="463"/>
                  </a:cubicBezTo>
                  <a:cubicBezTo>
                    <a:pt x="3793" y="463"/>
                    <a:pt x="3810" y="470"/>
                    <a:pt x="3824" y="494"/>
                  </a:cubicBezTo>
                  <a:cubicBezTo>
                    <a:pt x="3811" y="488"/>
                    <a:pt x="3807" y="482"/>
                    <a:pt x="3800" y="482"/>
                  </a:cubicBezTo>
                  <a:cubicBezTo>
                    <a:pt x="3797" y="482"/>
                    <a:pt x="3793" y="483"/>
                    <a:pt x="3788" y="485"/>
                  </a:cubicBezTo>
                  <a:cubicBezTo>
                    <a:pt x="3832" y="485"/>
                    <a:pt x="3902" y="546"/>
                    <a:pt x="3877" y="556"/>
                  </a:cubicBezTo>
                  <a:lnTo>
                    <a:pt x="3877" y="556"/>
                  </a:lnTo>
                  <a:cubicBezTo>
                    <a:pt x="3874" y="553"/>
                    <a:pt x="3871" y="550"/>
                    <a:pt x="3868" y="547"/>
                  </a:cubicBezTo>
                  <a:lnTo>
                    <a:pt x="3868" y="547"/>
                  </a:lnTo>
                  <a:lnTo>
                    <a:pt x="3877" y="556"/>
                  </a:lnTo>
                  <a:cubicBezTo>
                    <a:pt x="3877" y="556"/>
                    <a:pt x="3877" y="556"/>
                    <a:pt x="3877" y="556"/>
                  </a:cubicBezTo>
                  <a:lnTo>
                    <a:pt x="3877" y="556"/>
                  </a:lnTo>
                  <a:cubicBezTo>
                    <a:pt x="3894" y="571"/>
                    <a:pt x="3918" y="585"/>
                    <a:pt x="3947" y="600"/>
                  </a:cubicBezTo>
                  <a:cubicBezTo>
                    <a:pt x="3974" y="618"/>
                    <a:pt x="4009" y="644"/>
                    <a:pt x="4036" y="662"/>
                  </a:cubicBezTo>
                  <a:cubicBezTo>
                    <a:pt x="4084" y="690"/>
                    <a:pt x="4132" y="712"/>
                    <a:pt x="4164" y="712"/>
                  </a:cubicBezTo>
                  <a:cubicBezTo>
                    <a:pt x="4172" y="712"/>
                    <a:pt x="4180" y="710"/>
                    <a:pt x="4186" y="706"/>
                  </a:cubicBezTo>
                  <a:lnTo>
                    <a:pt x="4186" y="706"/>
                  </a:lnTo>
                  <a:cubicBezTo>
                    <a:pt x="4177" y="715"/>
                    <a:pt x="4133" y="750"/>
                    <a:pt x="4115" y="750"/>
                  </a:cubicBezTo>
                  <a:lnTo>
                    <a:pt x="4389" y="750"/>
                  </a:lnTo>
                  <a:cubicBezTo>
                    <a:pt x="4351" y="765"/>
                    <a:pt x="4326" y="865"/>
                    <a:pt x="4264" y="865"/>
                  </a:cubicBezTo>
                  <a:cubicBezTo>
                    <a:pt x="4254" y="865"/>
                    <a:pt x="4242" y="863"/>
                    <a:pt x="4230" y="856"/>
                  </a:cubicBezTo>
                  <a:lnTo>
                    <a:pt x="4230" y="856"/>
                  </a:lnTo>
                  <a:cubicBezTo>
                    <a:pt x="4247" y="883"/>
                    <a:pt x="4265" y="900"/>
                    <a:pt x="4309" y="927"/>
                  </a:cubicBezTo>
                  <a:cubicBezTo>
                    <a:pt x="4309" y="911"/>
                    <a:pt x="4330" y="862"/>
                    <a:pt x="4347" y="862"/>
                  </a:cubicBezTo>
                  <a:cubicBezTo>
                    <a:pt x="4349" y="862"/>
                    <a:pt x="4351" y="863"/>
                    <a:pt x="4353" y="865"/>
                  </a:cubicBezTo>
                  <a:cubicBezTo>
                    <a:pt x="4362" y="950"/>
                    <a:pt x="4362" y="920"/>
                    <a:pt x="4386" y="998"/>
                  </a:cubicBezTo>
                  <a:lnTo>
                    <a:pt x="4386" y="998"/>
                  </a:lnTo>
                  <a:cubicBezTo>
                    <a:pt x="4387" y="984"/>
                    <a:pt x="4412" y="972"/>
                    <a:pt x="4437" y="972"/>
                  </a:cubicBezTo>
                  <a:cubicBezTo>
                    <a:pt x="4452" y="972"/>
                    <a:pt x="4468" y="977"/>
                    <a:pt x="4477" y="989"/>
                  </a:cubicBezTo>
                  <a:cubicBezTo>
                    <a:pt x="4461" y="989"/>
                    <a:pt x="4430" y="1033"/>
                    <a:pt x="4411" y="1034"/>
                  </a:cubicBezTo>
                  <a:lnTo>
                    <a:pt x="4411" y="1034"/>
                  </a:lnTo>
                  <a:cubicBezTo>
                    <a:pt x="4410" y="1034"/>
                    <a:pt x="4408" y="1033"/>
                    <a:pt x="4406" y="1033"/>
                  </a:cubicBezTo>
                  <a:lnTo>
                    <a:pt x="4406" y="1033"/>
                  </a:lnTo>
                  <a:cubicBezTo>
                    <a:pt x="4408" y="1034"/>
                    <a:pt x="4409" y="1034"/>
                    <a:pt x="4411" y="1034"/>
                  </a:cubicBezTo>
                  <a:cubicBezTo>
                    <a:pt x="4411" y="1034"/>
                    <a:pt x="4411" y="1034"/>
                    <a:pt x="4411" y="1034"/>
                  </a:cubicBezTo>
                  <a:lnTo>
                    <a:pt x="4411" y="1034"/>
                  </a:lnTo>
                  <a:cubicBezTo>
                    <a:pt x="4451" y="1042"/>
                    <a:pt x="4491" y="1050"/>
                    <a:pt x="4524" y="1065"/>
                  </a:cubicBezTo>
                  <a:lnTo>
                    <a:pt x="4524" y="1065"/>
                  </a:lnTo>
                  <a:cubicBezTo>
                    <a:pt x="4523" y="1065"/>
                    <a:pt x="4521" y="1065"/>
                    <a:pt x="4519" y="1065"/>
                  </a:cubicBezTo>
                  <a:cubicBezTo>
                    <a:pt x="4497" y="1065"/>
                    <a:pt x="4477" y="1107"/>
                    <a:pt x="4477" y="1130"/>
                  </a:cubicBezTo>
                  <a:cubicBezTo>
                    <a:pt x="4478" y="1129"/>
                    <a:pt x="4479" y="1128"/>
                    <a:pt x="4480" y="1128"/>
                  </a:cubicBezTo>
                  <a:cubicBezTo>
                    <a:pt x="4493" y="1128"/>
                    <a:pt x="4532" y="1211"/>
                    <a:pt x="4556" y="1227"/>
                  </a:cubicBezTo>
                  <a:lnTo>
                    <a:pt x="4539" y="1183"/>
                  </a:lnTo>
                  <a:lnTo>
                    <a:pt x="4539" y="1183"/>
                  </a:lnTo>
                  <a:cubicBezTo>
                    <a:pt x="4601" y="1280"/>
                    <a:pt x="4689" y="1218"/>
                    <a:pt x="4751" y="1324"/>
                  </a:cubicBezTo>
                  <a:cubicBezTo>
                    <a:pt x="4749" y="1323"/>
                    <a:pt x="4745" y="1323"/>
                    <a:pt x="4741" y="1323"/>
                  </a:cubicBezTo>
                  <a:cubicBezTo>
                    <a:pt x="4715" y="1323"/>
                    <a:pt x="4657" y="1349"/>
                    <a:pt x="4680" y="1395"/>
                  </a:cubicBezTo>
                  <a:cubicBezTo>
                    <a:pt x="4698" y="1395"/>
                    <a:pt x="4760" y="1404"/>
                    <a:pt x="4813" y="1413"/>
                  </a:cubicBezTo>
                  <a:cubicBezTo>
                    <a:pt x="4874" y="1430"/>
                    <a:pt x="4936" y="1466"/>
                    <a:pt x="4971" y="1510"/>
                  </a:cubicBezTo>
                  <a:lnTo>
                    <a:pt x="4963" y="1536"/>
                  </a:lnTo>
                  <a:cubicBezTo>
                    <a:pt x="4980" y="1554"/>
                    <a:pt x="4998" y="1580"/>
                    <a:pt x="5016" y="1607"/>
                  </a:cubicBezTo>
                  <a:cubicBezTo>
                    <a:pt x="4980" y="1589"/>
                    <a:pt x="4919" y="1563"/>
                    <a:pt x="4857" y="1527"/>
                  </a:cubicBezTo>
                  <a:cubicBezTo>
                    <a:pt x="4795" y="1501"/>
                    <a:pt x="4742" y="1474"/>
                    <a:pt x="4698" y="1448"/>
                  </a:cubicBezTo>
                  <a:lnTo>
                    <a:pt x="4698" y="1448"/>
                  </a:lnTo>
                  <a:cubicBezTo>
                    <a:pt x="4707" y="1492"/>
                    <a:pt x="4680" y="1474"/>
                    <a:pt x="4715" y="1527"/>
                  </a:cubicBezTo>
                  <a:cubicBezTo>
                    <a:pt x="4713" y="1536"/>
                    <a:pt x="4710" y="1539"/>
                    <a:pt x="4705" y="1539"/>
                  </a:cubicBezTo>
                  <a:cubicBezTo>
                    <a:pt x="4691" y="1539"/>
                    <a:pt x="4669" y="1505"/>
                    <a:pt x="4662" y="1492"/>
                  </a:cubicBezTo>
                  <a:lnTo>
                    <a:pt x="4662" y="1492"/>
                  </a:lnTo>
                  <a:lnTo>
                    <a:pt x="4715" y="1633"/>
                  </a:lnTo>
                  <a:cubicBezTo>
                    <a:pt x="4719" y="1632"/>
                    <a:pt x="4722" y="1631"/>
                    <a:pt x="4726" y="1631"/>
                  </a:cubicBezTo>
                  <a:cubicBezTo>
                    <a:pt x="4742" y="1631"/>
                    <a:pt x="4763" y="1647"/>
                    <a:pt x="4777" y="1669"/>
                  </a:cubicBezTo>
                  <a:cubicBezTo>
                    <a:pt x="4792" y="1684"/>
                    <a:pt x="4808" y="1706"/>
                    <a:pt x="4823" y="1706"/>
                  </a:cubicBezTo>
                  <a:cubicBezTo>
                    <a:pt x="4825" y="1706"/>
                    <a:pt x="4828" y="1705"/>
                    <a:pt x="4830" y="1704"/>
                  </a:cubicBezTo>
                  <a:cubicBezTo>
                    <a:pt x="4804" y="1660"/>
                    <a:pt x="4760" y="1616"/>
                    <a:pt x="4724" y="1571"/>
                  </a:cubicBezTo>
                  <a:cubicBezTo>
                    <a:pt x="4731" y="1568"/>
                    <a:pt x="4740" y="1566"/>
                    <a:pt x="4750" y="1566"/>
                  </a:cubicBezTo>
                  <a:cubicBezTo>
                    <a:pt x="4769" y="1566"/>
                    <a:pt x="4793" y="1572"/>
                    <a:pt x="4821" y="1589"/>
                  </a:cubicBezTo>
                  <a:cubicBezTo>
                    <a:pt x="4857" y="1616"/>
                    <a:pt x="4901" y="1660"/>
                    <a:pt x="4910" y="1713"/>
                  </a:cubicBezTo>
                  <a:cubicBezTo>
                    <a:pt x="4906" y="1728"/>
                    <a:pt x="4890" y="1732"/>
                    <a:pt x="4873" y="1732"/>
                  </a:cubicBezTo>
                  <a:cubicBezTo>
                    <a:pt x="4858" y="1732"/>
                    <a:pt x="4840" y="1728"/>
                    <a:pt x="4830" y="1728"/>
                  </a:cubicBezTo>
                  <a:cubicBezTo>
                    <a:pt x="4826" y="1728"/>
                    <a:pt x="4823" y="1729"/>
                    <a:pt x="4821" y="1730"/>
                  </a:cubicBezTo>
                  <a:cubicBezTo>
                    <a:pt x="4839" y="1739"/>
                    <a:pt x="4883" y="1819"/>
                    <a:pt x="4874" y="1828"/>
                  </a:cubicBezTo>
                  <a:lnTo>
                    <a:pt x="4839" y="1792"/>
                  </a:lnTo>
                  <a:lnTo>
                    <a:pt x="4839" y="1792"/>
                  </a:lnTo>
                  <a:cubicBezTo>
                    <a:pt x="4839" y="1828"/>
                    <a:pt x="4866" y="1845"/>
                    <a:pt x="4883" y="1863"/>
                  </a:cubicBezTo>
                  <a:cubicBezTo>
                    <a:pt x="4901" y="1889"/>
                    <a:pt x="4919" y="1907"/>
                    <a:pt x="4901" y="1951"/>
                  </a:cubicBezTo>
                  <a:cubicBezTo>
                    <a:pt x="4910" y="1978"/>
                    <a:pt x="4866" y="2039"/>
                    <a:pt x="4892" y="2039"/>
                  </a:cubicBezTo>
                  <a:cubicBezTo>
                    <a:pt x="4928" y="1996"/>
                    <a:pt x="5029" y="1953"/>
                    <a:pt x="5089" y="1953"/>
                  </a:cubicBezTo>
                  <a:cubicBezTo>
                    <a:pt x="5102" y="1953"/>
                    <a:pt x="5114" y="1955"/>
                    <a:pt x="5122" y="1960"/>
                  </a:cubicBezTo>
                  <a:cubicBezTo>
                    <a:pt x="5122" y="1960"/>
                    <a:pt x="5122" y="2004"/>
                    <a:pt x="5113" y="2039"/>
                  </a:cubicBezTo>
                  <a:cubicBezTo>
                    <a:pt x="5113" y="2075"/>
                    <a:pt x="5095" y="2128"/>
                    <a:pt x="5086" y="2137"/>
                  </a:cubicBezTo>
                  <a:cubicBezTo>
                    <a:pt x="5080" y="2149"/>
                    <a:pt x="5072" y="2153"/>
                    <a:pt x="5063" y="2153"/>
                  </a:cubicBezTo>
                  <a:cubicBezTo>
                    <a:pt x="5038" y="2153"/>
                    <a:pt x="5006" y="2125"/>
                    <a:pt x="4983" y="2125"/>
                  </a:cubicBezTo>
                  <a:cubicBezTo>
                    <a:pt x="4975" y="2125"/>
                    <a:pt x="4968" y="2128"/>
                    <a:pt x="4963" y="2137"/>
                  </a:cubicBezTo>
                  <a:cubicBezTo>
                    <a:pt x="4971" y="2137"/>
                    <a:pt x="4989" y="2154"/>
                    <a:pt x="4998" y="2163"/>
                  </a:cubicBezTo>
                  <a:cubicBezTo>
                    <a:pt x="4989" y="2190"/>
                    <a:pt x="4963" y="2163"/>
                    <a:pt x="4971" y="2216"/>
                  </a:cubicBezTo>
                  <a:cubicBezTo>
                    <a:pt x="5003" y="2216"/>
                    <a:pt x="4999" y="2273"/>
                    <a:pt x="5003" y="2273"/>
                  </a:cubicBezTo>
                  <a:cubicBezTo>
                    <a:pt x="5005" y="2273"/>
                    <a:pt x="5008" y="2263"/>
                    <a:pt x="5016" y="2234"/>
                  </a:cubicBezTo>
                  <a:cubicBezTo>
                    <a:pt x="5033" y="2296"/>
                    <a:pt x="5016" y="2296"/>
                    <a:pt x="5024" y="2366"/>
                  </a:cubicBezTo>
                  <a:cubicBezTo>
                    <a:pt x="5028" y="2363"/>
                    <a:pt x="5032" y="2361"/>
                    <a:pt x="5037" y="2361"/>
                  </a:cubicBezTo>
                  <a:cubicBezTo>
                    <a:pt x="5069" y="2361"/>
                    <a:pt x="5124" y="2428"/>
                    <a:pt x="5139" y="2481"/>
                  </a:cubicBezTo>
                  <a:cubicBezTo>
                    <a:pt x="5138" y="2479"/>
                    <a:pt x="5136" y="2479"/>
                    <a:pt x="5133" y="2479"/>
                  </a:cubicBezTo>
                  <a:cubicBezTo>
                    <a:pt x="5124" y="2479"/>
                    <a:pt x="5111" y="2491"/>
                    <a:pt x="5104" y="2499"/>
                  </a:cubicBezTo>
                  <a:cubicBezTo>
                    <a:pt x="5104" y="2525"/>
                    <a:pt x="5104" y="2552"/>
                    <a:pt x="5104" y="2578"/>
                  </a:cubicBezTo>
                  <a:cubicBezTo>
                    <a:pt x="5104" y="2605"/>
                    <a:pt x="5095" y="2622"/>
                    <a:pt x="5095" y="2649"/>
                  </a:cubicBezTo>
                  <a:cubicBezTo>
                    <a:pt x="5086" y="2693"/>
                    <a:pt x="5077" y="2737"/>
                    <a:pt x="5077" y="2790"/>
                  </a:cubicBezTo>
                  <a:cubicBezTo>
                    <a:pt x="5070" y="2797"/>
                    <a:pt x="5058" y="2833"/>
                    <a:pt x="5044" y="2833"/>
                  </a:cubicBezTo>
                  <a:cubicBezTo>
                    <a:pt x="5040" y="2833"/>
                    <a:pt x="5037" y="2831"/>
                    <a:pt x="5033" y="2825"/>
                  </a:cubicBezTo>
                  <a:lnTo>
                    <a:pt x="5033" y="2825"/>
                  </a:lnTo>
                  <a:cubicBezTo>
                    <a:pt x="5033" y="2843"/>
                    <a:pt x="5051" y="2861"/>
                    <a:pt x="5042" y="2896"/>
                  </a:cubicBezTo>
                  <a:cubicBezTo>
                    <a:pt x="5035" y="2905"/>
                    <a:pt x="5030" y="2909"/>
                    <a:pt x="5027" y="2909"/>
                  </a:cubicBezTo>
                  <a:cubicBezTo>
                    <a:pt x="5016" y="2909"/>
                    <a:pt x="5033" y="2851"/>
                    <a:pt x="5015" y="2851"/>
                  </a:cubicBezTo>
                  <a:cubicBezTo>
                    <a:pt x="5011" y="2851"/>
                    <a:pt x="5006" y="2854"/>
                    <a:pt x="4998" y="2861"/>
                  </a:cubicBezTo>
                  <a:cubicBezTo>
                    <a:pt x="5024" y="2869"/>
                    <a:pt x="5024" y="2949"/>
                    <a:pt x="5033" y="3002"/>
                  </a:cubicBezTo>
                  <a:cubicBezTo>
                    <a:pt x="5069" y="2993"/>
                    <a:pt x="5051" y="2887"/>
                    <a:pt x="5042" y="2843"/>
                  </a:cubicBezTo>
                  <a:lnTo>
                    <a:pt x="5042" y="2843"/>
                  </a:lnTo>
                  <a:cubicBezTo>
                    <a:pt x="5095" y="2852"/>
                    <a:pt x="5139" y="2940"/>
                    <a:pt x="5148" y="3064"/>
                  </a:cubicBezTo>
                  <a:cubicBezTo>
                    <a:pt x="5148" y="3110"/>
                    <a:pt x="5138" y="3120"/>
                    <a:pt x="5129" y="3120"/>
                  </a:cubicBezTo>
                  <a:cubicBezTo>
                    <a:pt x="5121" y="3120"/>
                    <a:pt x="5114" y="3113"/>
                    <a:pt x="5112" y="3113"/>
                  </a:cubicBezTo>
                  <a:cubicBezTo>
                    <a:pt x="5111" y="3113"/>
                    <a:pt x="5112" y="3114"/>
                    <a:pt x="5113" y="3117"/>
                  </a:cubicBezTo>
                  <a:cubicBezTo>
                    <a:pt x="5086" y="3205"/>
                    <a:pt x="5095" y="3240"/>
                    <a:pt x="5113" y="3284"/>
                  </a:cubicBezTo>
                  <a:cubicBezTo>
                    <a:pt x="5122" y="3320"/>
                    <a:pt x="5130" y="3355"/>
                    <a:pt x="5086" y="3426"/>
                  </a:cubicBezTo>
                  <a:cubicBezTo>
                    <a:pt x="5073" y="3436"/>
                    <a:pt x="5063" y="3440"/>
                    <a:pt x="5053" y="3440"/>
                  </a:cubicBezTo>
                  <a:cubicBezTo>
                    <a:pt x="5027" y="3440"/>
                    <a:pt x="5012" y="3407"/>
                    <a:pt x="4994" y="3407"/>
                  </a:cubicBezTo>
                  <a:cubicBezTo>
                    <a:pt x="4992" y="3407"/>
                    <a:pt x="4991" y="3408"/>
                    <a:pt x="4989" y="3408"/>
                  </a:cubicBezTo>
                  <a:cubicBezTo>
                    <a:pt x="4998" y="3373"/>
                    <a:pt x="5007" y="3346"/>
                    <a:pt x="5024" y="3320"/>
                  </a:cubicBezTo>
                  <a:cubicBezTo>
                    <a:pt x="5042" y="3302"/>
                    <a:pt x="5051" y="3276"/>
                    <a:pt x="5060" y="3249"/>
                  </a:cubicBezTo>
                  <a:lnTo>
                    <a:pt x="5060" y="3249"/>
                  </a:lnTo>
                  <a:lnTo>
                    <a:pt x="5024" y="3311"/>
                  </a:lnTo>
                  <a:cubicBezTo>
                    <a:pt x="5024" y="3284"/>
                    <a:pt x="5024" y="3231"/>
                    <a:pt x="5042" y="3205"/>
                  </a:cubicBezTo>
                  <a:lnTo>
                    <a:pt x="5042" y="3205"/>
                  </a:lnTo>
                  <a:cubicBezTo>
                    <a:pt x="5007" y="3249"/>
                    <a:pt x="4954" y="3488"/>
                    <a:pt x="4866" y="3602"/>
                  </a:cubicBezTo>
                  <a:cubicBezTo>
                    <a:pt x="4866" y="3626"/>
                    <a:pt x="4858" y="3657"/>
                    <a:pt x="4876" y="3657"/>
                  </a:cubicBezTo>
                  <a:cubicBezTo>
                    <a:pt x="4878" y="3657"/>
                    <a:pt x="4880" y="3656"/>
                    <a:pt x="4883" y="3655"/>
                  </a:cubicBezTo>
                  <a:lnTo>
                    <a:pt x="4892" y="3620"/>
                  </a:lnTo>
                  <a:cubicBezTo>
                    <a:pt x="4897" y="3617"/>
                    <a:pt x="4900" y="3616"/>
                    <a:pt x="4903" y="3616"/>
                  </a:cubicBezTo>
                  <a:cubicBezTo>
                    <a:pt x="4923" y="3616"/>
                    <a:pt x="4906" y="3674"/>
                    <a:pt x="4916" y="3674"/>
                  </a:cubicBezTo>
                  <a:cubicBezTo>
                    <a:pt x="4918" y="3674"/>
                    <a:pt x="4922" y="3671"/>
                    <a:pt x="4927" y="3664"/>
                  </a:cubicBezTo>
                  <a:lnTo>
                    <a:pt x="4927" y="3664"/>
                  </a:lnTo>
                  <a:cubicBezTo>
                    <a:pt x="4927" y="3691"/>
                    <a:pt x="4927" y="3726"/>
                    <a:pt x="4919" y="3761"/>
                  </a:cubicBezTo>
                  <a:cubicBezTo>
                    <a:pt x="4910" y="3779"/>
                    <a:pt x="4910" y="3797"/>
                    <a:pt x="4901" y="3814"/>
                  </a:cubicBezTo>
                  <a:cubicBezTo>
                    <a:pt x="4892" y="3832"/>
                    <a:pt x="4883" y="3850"/>
                    <a:pt x="4866" y="3867"/>
                  </a:cubicBezTo>
                  <a:lnTo>
                    <a:pt x="4821" y="3858"/>
                  </a:lnTo>
                  <a:cubicBezTo>
                    <a:pt x="4839" y="3858"/>
                    <a:pt x="4874" y="3823"/>
                    <a:pt x="4874" y="3797"/>
                  </a:cubicBezTo>
                  <a:lnTo>
                    <a:pt x="4874" y="3797"/>
                  </a:lnTo>
                  <a:cubicBezTo>
                    <a:pt x="4874" y="3832"/>
                    <a:pt x="4760" y="3876"/>
                    <a:pt x="4786" y="3938"/>
                  </a:cubicBezTo>
                  <a:lnTo>
                    <a:pt x="4839" y="3903"/>
                  </a:lnTo>
                  <a:lnTo>
                    <a:pt x="4839" y="3903"/>
                  </a:lnTo>
                  <a:cubicBezTo>
                    <a:pt x="4830" y="3964"/>
                    <a:pt x="4830" y="4053"/>
                    <a:pt x="4768" y="4106"/>
                  </a:cubicBezTo>
                  <a:cubicBezTo>
                    <a:pt x="4821" y="4097"/>
                    <a:pt x="4777" y="4088"/>
                    <a:pt x="4848" y="4070"/>
                  </a:cubicBezTo>
                  <a:lnTo>
                    <a:pt x="4848" y="4070"/>
                  </a:lnTo>
                  <a:cubicBezTo>
                    <a:pt x="4846" y="4071"/>
                    <a:pt x="4844" y="4071"/>
                    <a:pt x="4843" y="4071"/>
                  </a:cubicBezTo>
                  <a:cubicBezTo>
                    <a:pt x="4783" y="4071"/>
                    <a:pt x="4914" y="3933"/>
                    <a:pt x="4875" y="3933"/>
                  </a:cubicBezTo>
                  <a:cubicBezTo>
                    <a:pt x="4874" y="3933"/>
                    <a:pt x="4872" y="3933"/>
                    <a:pt x="4871" y="3934"/>
                  </a:cubicBezTo>
                  <a:lnTo>
                    <a:pt x="4871" y="3934"/>
                  </a:lnTo>
                  <a:cubicBezTo>
                    <a:pt x="4928" y="3913"/>
                    <a:pt x="4932" y="3864"/>
                    <a:pt x="4998" y="3823"/>
                  </a:cubicBezTo>
                  <a:cubicBezTo>
                    <a:pt x="4995" y="3823"/>
                    <a:pt x="4990" y="3825"/>
                    <a:pt x="4987" y="3825"/>
                  </a:cubicBezTo>
                  <a:cubicBezTo>
                    <a:pt x="4982" y="3825"/>
                    <a:pt x="4981" y="3818"/>
                    <a:pt x="4998" y="3779"/>
                  </a:cubicBezTo>
                  <a:cubicBezTo>
                    <a:pt x="4998" y="3779"/>
                    <a:pt x="4998" y="3770"/>
                    <a:pt x="4998" y="3761"/>
                  </a:cubicBezTo>
                  <a:cubicBezTo>
                    <a:pt x="4980" y="3779"/>
                    <a:pt x="4971" y="3788"/>
                    <a:pt x="4963" y="3788"/>
                  </a:cubicBezTo>
                  <a:cubicBezTo>
                    <a:pt x="4945" y="3744"/>
                    <a:pt x="4989" y="3655"/>
                    <a:pt x="4989" y="3620"/>
                  </a:cubicBezTo>
                  <a:cubicBezTo>
                    <a:pt x="4996" y="3611"/>
                    <a:pt x="5000" y="3608"/>
                    <a:pt x="5002" y="3608"/>
                  </a:cubicBezTo>
                  <a:cubicBezTo>
                    <a:pt x="5009" y="3608"/>
                    <a:pt x="5006" y="3630"/>
                    <a:pt x="5019" y="3630"/>
                  </a:cubicBezTo>
                  <a:cubicBezTo>
                    <a:pt x="5021" y="3630"/>
                    <a:pt x="5022" y="3629"/>
                    <a:pt x="5024" y="3629"/>
                  </a:cubicBezTo>
                  <a:cubicBezTo>
                    <a:pt x="5024" y="3611"/>
                    <a:pt x="5024" y="3585"/>
                    <a:pt x="5024" y="3567"/>
                  </a:cubicBezTo>
                  <a:cubicBezTo>
                    <a:pt x="5026" y="3567"/>
                    <a:pt x="5027" y="3568"/>
                    <a:pt x="5029" y="3568"/>
                  </a:cubicBezTo>
                  <a:cubicBezTo>
                    <a:pt x="5046" y="3568"/>
                    <a:pt x="5070" y="3543"/>
                    <a:pt x="5082" y="3543"/>
                  </a:cubicBezTo>
                  <a:cubicBezTo>
                    <a:pt x="5090" y="3543"/>
                    <a:pt x="5093" y="3552"/>
                    <a:pt x="5086" y="3585"/>
                  </a:cubicBezTo>
                  <a:lnTo>
                    <a:pt x="5113" y="3505"/>
                  </a:lnTo>
                  <a:cubicBezTo>
                    <a:pt x="5148" y="3470"/>
                    <a:pt x="5175" y="3408"/>
                    <a:pt x="5175" y="3364"/>
                  </a:cubicBezTo>
                  <a:cubicBezTo>
                    <a:pt x="5189" y="3336"/>
                    <a:pt x="5175" y="3292"/>
                    <a:pt x="5177" y="3292"/>
                  </a:cubicBezTo>
                  <a:cubicBezTo>
                    <a:pt x="5178" y="3292"/>
                    <a:pt x="5180" y="3295"/>
                    <a:pt x="5183" y="3302"/>
                  </a:cubicBezTo>
                  <a:lnTo>
                    <a:pt x="5192" y="3178"/>
                  </a:lnTo>
                  <a:lnTo>
                    <a:pt x="5201" y="3178"/>
                  </a:lnTo>
                  <a:cubicBezTo>
                    <a:pt x="5228" y="3117"/>
                    <a:pt x="5219" y="3055"/>
                    <a:pt x="5228" y="2984"/>
                  </a:cubicBezTo>
                  <a:cubicBezTo>
                    <a:pt x="5228" y="2922"/>
                    <a:pt x="5245" y="2852"/>
                    <a:pt x="5272" y="2781"/>
                  </a:cubicBezTo>
                  <a:cubicBezTo>
                    <a:pt x="5263" y="2737"/>
                    <a:pt x="5254" y="2693"/>
                    <a:pt x="5272" y="2631"/>
                  </a:cubicBezTo>
                  <a:lnTo>
                    <a:pt x="5289" y="2613"/>
                  </a:lnTo>
                  <a:cubicBezTo>
                    <a:pt x="5289" y="2560"/>
                    <a:pt x="5316" y="2454"/>
                    <a:pt x="5289" y="2428"/>
                  </a:cubicBezTo>
                  <a:cubicBezTo>
                    <a:pt x="5307" y="2410"/>
                    <a:pt x="5307" y="2393"/>
                    <a:pt x="5316" y="2357"/>
                  </a:cubicBezTo>
                  <a:cubicBezTo>
                    <a:pt x="5316" y="2331"/>
                    <a:pt x="5316" y="2296"/>
                    <a:pt x="5307" y="2260"/>
                  </a:cubicBezTo>
                  <a:cubicBezTo>
                    <a:pt x="5289" y="2190"/>
                    <a:pt x="5272" y="2119"/>
                    <a:pt x="5272" y="2066"/>
                  </a:cubicBezTo>
                  <a:lnTo>
                    <a:pt x="5236" y="2066"/>
                  </a:lnTo>
                  <a:cubicBezTo>
                    <a:pt x="5228" y="2004"/>
                    <a:pt x="5201" y="1942"/>
                    <a:pt x="5166" y="1872"/>
                  </a:cubicBezTo>
                  <a:lnTo>
                    <a:pt x="5139" y="1881"/>
                  </a:lnTo>
                  <a:cubicBezTo>
                    <a:pt x="5104" y="1828"/>
                    <a:pt x="5104" y="1713"/>
                    <a:pt x="5069" y="1607"/>
                  </a:cubicBezTo>
                  <a:cubicBezTo>
                    <a:pt x="5077" y="1607"/>
                    <a:pt x="5086" y="1633"/>
                    <a:pt x="5086" y="1660"/>
                  </a:cubicBezTo>
                  <a:cubicBezTo>
                    <a:pt x="5095" y="1624"/>
                    <a:pt x="5086" y="1589"/>
                    <a:pt x="5069" y="1554"/>
                  </a:cubicBezTo>
                  <a:cubicBezTo>
                    <a:pt x="5060" y="1527"/>
                    <a:pt x="5033" y="1492"/>
                    <a:pt x="5016" y="1466"/>
                  </a:cubicBezTo>
                  <a:cubicBezTo>
                    <a:pt x="4971" y="1413"/>
                    <a:pt x="4936" y="1360"/>
                    <a:pt x="4919" y="1298"/>
                  </a:cubicBezTo>
                  <a:cubicBezTo>
                    <a:pt x="4901" y="1280"/>
                    <a:pt x="4892" y="1262"/>
                    <a:pt x="4883" y="1236"/>
                  </a:cubicBezTo>
                  <a:lnTo>
                    <a:pt x="4883" y="1236"/>
                  </a:lnTo>
                  <a:cubicBezTo>
                    <a:pt x="4883" y="1236"/>
                    <a:pt x="4892" y="1245"/>
                    <a:pt x="4892" y="1245"/>
                  </a:cubicBezTo>
                  <a:cubicBezTo>
                    <a:pt x="4892" y="1236"/>
                    <a:pt x="4892" y="1236"/>
                    <a:pt x="4883" y="1236"/>
                  </a:cubicBezTo>
                  <a:cubicBezTo>
                    <a:pt x="4883" y="1233"/>
                    <a:pt x="4883" y="1230"/>
                    <a:pt x="4883" y="1227"/>
                  </a:cubicBezTo>
                  <a:lnTo>
                    <a:pt x="4883" y="1227"/>
                  </a:lnTo>
                  <a:cubicBezTo>
                    <a:pt x="4883" y="1227"/>
                    <a:pt x="4883" y="1227"/>
                    <a:pt x="4883" y="1227"/>
                  </a:cubicBezTo>
                  <a:cubicBezTo>
                    <a:pt x="4883" y="1227"/>
                    <a:pt x="4883" y="1226"/>
                    <a:pt x="4883" y="1226"/>
                  </a:cubicBezTo>
                  <a:lnTo>
                    <a:pt x="4883" y="1226"/>
                  </a:lnTo>
                  <a:cubicBezTo>
                    <a:pt x="4883" y="1226"/>
                    <a:pt x="4883" y="1227"/>
                    <a:pt x="4883" y="1227"/>
                  </a:cubicBezTo>
                  <a:lnTo>
                    <a:pt x="4883" y="1227"/>
                  </a:lnTo>
                  <a:cubicBezTo>
                    <a:pt x="4874" y="1209"/>
                    <a:pt x="4848" y="1174"/>
                    <a:pt x="4821" y="1156"/>
                  </a:cubicBezTo>
                  <a:lnTo>
                    <a:pt x="4848" y="1121"/>
                  </a:lnTo>
                  <a:lnTo>
                    <a:pt x="4839" y="1121"/>
                  </a:lnTo>
                  <a:cubicBezTo>
                    <a:pt x="4836" y="1107"/>
                    <a:pt x="4831" y="1101"/>
                    <a:pt x="4825" y="1101"/>
                  </a:cubicBezTo>
                  <a:cubicBezTo>
                    <a:pt x="4818" y="1101"/>
                    <a:pt x="4809" y="1114"/>
                    <a:pt x="4804" y="1130"/>
                  </a:cubicBezTo>
                  <a:cubicBezTo>
                    <a:pt x="4795" y="1121"/>
                    <a:pt x="4777" y="1112"/>
                    <a:pt x="4760" y="1103"/>
                  </a:cubicBezTo>
                  <a:cubicBezTo>
                    <a:pt x="4786" y="1051"/>
                    <a:pt x="4698" y="1042"/>
                    <a:pt x="4715" y="980"/>
                  </a:cubicBezTo>
                  <a:cubicBezTo>
                    <a:pt x="4698" y="980"/>
                    <a:pt x="4671" y="953"/>
                    <a:pt x="4636" y="927"/>
                  </a:cubicBezTo>
                  <a:cubicBezTo>
                    <a:pt x="4609" y="906"/>
                    <a:pt x="4581" y="886"/>
                    <a:pt x="4558" y="886"/>
                  </a:cubicBezTo>
                  <a:cubicBezTo>
                    <a:pt x="4551" y="886"/>
                    <a:pt x="4545" y="888"/>
                    <a:pt x="4539" y="892"/>
                  </a:cubicBezTo>
                  <a:cubicBezTo>
                    <a:pt x="4545" y="885"/>
                    <a:pt x="4542" y="879"/>
                    <a:pt x="4547" y="879"/>
                  </a:cubicBezTo>
                  <a:cubicBezTo>
                    <a:pt x="4548" y="879"/>
                    <a:pt x="4551" y="880"/>
                    <a:pt x="4556" y="883"/>
                  </a:cubicBezTo>
                  <a:cubicBezTo>
                    <a:pt x="4539" y="856"/>
                    <a:pt x="4512" y="821"/>
                    <a:pt x="4477" y="812"/>
                  </a:cubicBezTo>
                  <a:lnTo>
                    <a:pt x="4495" y="768"/>
                  </a:lnTo>
                  <a:cubicBezTo>
                    <a:pt x="4468" y="759"/>
                    <a:pt x="4433" y="750"/>
                    <a:pt x="4406" y="750"/>
                  </a:cubicBezTo>
                  <a:cubicBezTo>
                    <a:pt x="4392" y="708"/>
                    <a:pt x="4384" y="683"/>
                    <a:pt x="4407" y="683"/>
                  </a:cubicBezTo>
                  <a:cubicBezTo>
                    <a:pt x="4413" y="683"/>
                    <a:pt x="4422" y="685"/>
                    <a:pt x="4433" y="688"/>
                  </a:cubicBezTo>
                  <a:cubicBezTo>
                    <a:pt x="4318" y="644"/>
                    <a:pt x="4353" y="636"/>
                    <a:pt x="4247" y="600"/>
                  </a:cubicBezTo>
                  <a:lnTo>
                    <a:pt x="4265" y="583"/>
                  </a:lnTo>
                  <a:cubicBezTo>
                    <a:pt x="4239" y="565"/>
                    <a:pt x="4168" y="556"/>
                    <a:pt x="4168" y="530"/>
                  </a:cubicBezTo>
                  <a:cubicBezTo>
                    <a:pt x="4133" y="432"/>
                    <a:pt x="3841" y="300"/>
                    <a:pt x="3674" y="176"/>
                  </a:cubicBezTo>
                  <a:cubicBezTo>
                    <a:pt x="3674" y="196"/>
                    <a:pt x="3670" y="203"/>
                    <a:pt x="3664" y="203"/>
                  </a:cubicBezTo>
                  <a:cubicBezTo>
                    <a:pt x="3656" y="203"/>
                    <a:pt x="3644" y="191"/>
                    <a:pt x="3629" y="176"/>
                  </a:cubicBezTo>
                  <a:cubicBezTo>
                    <a:pt x="3617" y="164"/>
                    <a:pt x="3596" y="148"/>
                    <a:pt x="3582" y="148"/>
                  </a:cubicBezTo>
                  <a:cubicBezTo>
                    <a:pt x="3575" y="148"/>
                    <a:pt x="3570" y="151"/>
                    <a:pt x="3568" y="159"/>
                  </a:cubicBezTo>
                  <a:cubicBezTo>
                    <a:pt x="3559" y="141"/>
                    <a:pt x="3532" y="123"/>
                    <a:pt x="3576" y="115"/>
                  </a:cubicBezTo>
                  <a:cubicBezTo>
                    <a:pt x="3481" y="100"/>
                    <a:pt x="3441" y="55"/>
                    <a:pt x="3385" y="55"/>
                  </a:cubicBezTo>
                  <a:cubicBezTo>
                    <a:pt x="3373" y="55"/>
                    <a:pt x="3361" y="57"/>
                    <a:pt x="3347" y="62"/>
                  </a:cubicBezTo>
                  <a:cubicBezTo>
                    <a:pt x="3338" y="44"/>
                    <a:pt x="3373" y="44"/>
                    <a:pt x="3364" y="35"/>
                  </a:cubicBezTo>
                  <a:cubicBezTo>
                    <a:pt x="3356" y="35"/>
                    <a:pt x="3329" y="35"/>
                    <a:pt x="3320" y="26"/>
                  </a:cubicBezTo>
                  <a:cubicBezTo>
                    <a:pt x="3311" y="9"/>
                    <a:pt x="3338" y="17"/>
                    <a:pt x="3356" y="9"/>
                  </a:cubicBezTo>
                  <a:cubicBezTo>
                    <a:pt x="3336" y="4"/>
                    <a:pt x="3319" y="2"/>
                    <a:pt x="3305" y="2"/>
                  </a:cubicBezTo>
                  <a:cubicBezTo>
                    <a:pt x="3240" y="2"/>
                    <a:pt x="3220" y="45"/>
                    <a:pt x="3206" y="88"/>
                  </a:cubicBezTo>
                  <a:cubicBezTo>
                    <a:pt x="3188" y="70"/>
                    <a:pt x="3170" y="62"/>
                    <a:pt x="3144" y="53"/>
                  </a:cubicBezTo>
                  <a:cubicBezTo>
                    <a:pt x="3126" y="53"/>
                    <a:pt x="3108" y="62"/>
                    <a:pt x="3091" y="79"/>
                  </a:cubicBezTo>
                  <a:cubicBezTo>
                    <a:pt x="3073" y="53"/>
                    <a:pt x="3047" y="35"/>
                    <a:pt x="3108" y="35"/>
                  </a:cubicBezTo>
                  <a:cubicBezTo>
                    <a:pt x="3083" y="29"/>
                    <a:pt x="2982" y="0"/>
                    <a:pt x="29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29"/>
            <p:cNvSpPr/>
            <p:nvPr/>
          </p:nvSpPr>
          <p:spPr>
            <a:xfrm>
              <a:off x="3144714" y="3156588"/>
              <a:ext cx="129" cy="193"/>
            </a:xfrm>
            <a:custGeom>
              <a:rect b="b" l="l" r="r" t="t"/>
              <a:pathLst>
                <a:path extrusionOk="0" h="18" w="10">
                  <a:moveTo>
                    <a:pt x="9" y="0"/>
                  </a:moveTo>
                  <a:cubicBezTo>
                    <a:pt x="0" y="0"/>
                    <a:pt x="0" y="9"/>
                    <a:pt x="9" y="18"/>
                  </a:cubicBezTo>
                  <a:cubicBezTo>
                    <a:pt x="9" y="9"/>
                    <a:pt x="9" y="9"/>
                    <a:pt x="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29"/>
            <p:cNvSpPr/>
            <p:nvPr/>
          </p:nvSpPr>
          <p:spPr>
            <a:xfrm>
              <a:off x="3114495" y="3167762"/>
              <a:ext cx="129" cy="107"/>
            </a:xfrm>
            <a:custGeom>
              <a:rect b="b" l="l" r="r" t="t"/>
              <a:pathLst>
                <a:path extrusionOk="0" h="10" w="10">
                  <a:moveTo>
                    <a:pt x="0" y="0"/>
                  </a:moveTo>
                  <a:cubicBezTo>
                    <a:pt x="0" y="9"/>
                    <a:pt x="9" y="9"/>
                    <a:pt x="9" y="9"/>
                  </a:cubicBezTo>
                  <a:lnTo>
                    <a:pt x="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29"/>
            <p:cNvSpPr/>
            <p:nvPr/>
          </p:nvSpPr>
          <p:spPr>
            <a:xfrm>
              <a:off x="3169108" y="3177037"/>
              <a:ext cx="129" cy="386"/>
            </a:xfrm>
            <a:custGeom>
              <a:rect b="b" l="l" r="r" t="t"/>
              <a:pathLst>
                <a:path extrusionOk="0" h="36" w="10">
                  <a:moveTo>
                    <a:pt x="10" y="1"/>
                  </a:moveTo>
                  <a:cubicBezTo>
                    <a:pt x="1" y="1"/>
                    <a:pt x="1" y="9"/>
                    <a:pt x="1" y="36"/>
                  </a:cubicBezTo>
                  <a:cubicBezTo>
                    <a:pt x="1" y="18"/>
                    <a:pt x="10" y="9"/>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29"/>
            <p:cNvSpPr/>
            <p:nvPr/>
          </p:nvSpPr>
          <p:spPr>
            <a:xfrm>
              <a:off x="3168320" y="3196264"/>
              <a:ext cx="465" cy="665"/>
            </a:xfrm>
            <a:custGeom>
              <a:rect b="b" l="l" r="r" t="t"/>
              <a:pathLst>
                <a:path extrusionOk="0" h="62" w="36">
                  <a:moveTo>
                    <a:pt x="35" y="0"/>
                  </a:moveTo>
                  <a:lnTo>
                    <a:pt x="35" y="0"/>
                  </a:lnTo>
                  <a:cubicBezTo>
                    <a:pt x="27" y="27"/>
                    <a:pt x="18" y="35"/>
                    <a:pt x="0" y="44"/>
                  </a:cubicBezTo>
                  <a:cubicBezTo>
                    <a:pt x="7" y="44"/>
                    <a:pt x="20" y="44"/>
                    <a:pt x="20" y="53"/>
                  </a:cubicBezTo>
                  <a:lnTo>
                    <a:pt x="20" y="53"/>
                  </a:lnTo>
                  <a:lnTo>
                    <a:pt x="35" y="0"/>
                  </a:lnTo>
                  <a:close/>
                  <a:moveTo>
                    <a:pt x="20" y="53"/>
                  </a:moveTo>
                  <a:lnTo>
                    <a:pt x="18" y="62"/>
                  </a:lnTo>
                  <a:cubicBezTo>
                    <a:pt x="19" y="58"/>
                    <a:pt x="20" y="56"/>
                    <a:pt x="20" y="53"/>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29"/>
            <p:cNvSpPr/>
            <p:nvPr/>
          </p:nvSpPr>
          <p:spPr>
            <a:xfrm>
              <a:off x="3162380" y="3199791"/>
              <a:ext cx="530" cy="450"/>
            </a:xfrm>
            <a:custGeom>
              <a:rect b="b" l="l" r="r" t="t"/>
              <a:pathLst>
                <a:path extrusionOk="0" h="42" w="41">
                  <a:moveTo>
                    <a:pt x="31" y="1"/>
                  </a:moveTo>
                  <a:cubicBezTo>
                    <a:pt x="29" y="1"/>
                    <a:pt x="25" y="3"/>
                    <a:pt x="19" y="7"/>
                  </a:cubicBezTo>
                  <a:cubicBezTo>
                    <a:pt x="19" y="15"/>
                    <a:pt x="10" y="24"/>
                    <a:pt x="1" y="33"/>
                  </a:cubicBezTo>
                  <a:lnTo>
                    <a:pt x="19" y="42"/>
                  </a:lnTo>
                  <a:cubicBezTo>
                    <a:pt x="32" y="21"/>
                    <a:pt x="41" y="1"/>
                    <a:pt x="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29"/>
            <p:cNvSpPr/>
            <p:nvPr/>
          </p:nvSpPr>
          <p:spPr>
            <a:xfrm>
              <a:off x="3166267" y="3196714"/>
              <a:ext cx="801" cy="772"/>
            </a:xfrm>
            <a:custGeom>
              <a:rect b="b" l="l" r="r" t="t"/>
              <a:pathLst>
                <a:path extrusionOk="0" h="72" w="62">
                  <a:moveTo>
                    <a:pt x="54" y="1"/>
                  </a:moveTo>
                  <a:cubicBezTo>
                    <a:pt x="33" y="1"/>
                    <a:pt x="24" y="32"/>
                    <a:pt x="0" y="64"/>
                  </a:cubicBezTo>
                  <a:lnTo>
                    <a:pt x="9" y="64"/>
                  </a:lnTo>
                  <a:cubicBezTo>
                    <a:pt x="14" y="70"/>
                    <a:pt x="19" y="72"/>
                    <a:pt x="23" y="72"/>
                  </a:cubicBezTo>
                  <a:cubicBezTo>
                    <a:pt x="39" y="72"/>
                    <a:pt x="48" y="37"/>
                    <a:pt x="62" y="2"/>
                  </a:cubicBezTo>
                  <a:cubicBezTo>
                    <a:pt x="59" y="1"/>
                    <a:pt x="57" y="1"/>
                    <a:pt x="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29"/>
            <p:cNvSpPr/>
            <p:nvPr/>
          </p:nvSpPr>
          <p:spPr>
            <a:xfrm>
              <a:off x="3165918" y="3197486"/>
              <a:ext cx="362" cy="407"/>
            </a:xfrm>
            <a:custGeom>
              <a:rect b="b" l="l" r="r" t="t"/>
              <a:pathLst>
                <a:path extrusionOk="0" h="38" w="28">
                  <a:moveTo>
                    <a:pt x="27" y="1"/>
                  </a:moveTo>
                  <a:lnTo>
                    <a:pt x="27" y="1"/>
                  </a:lnTo>
                  <a:cubicBezTo>
                    <a:pt x="18" y="10"/>
                    <a:pt x="9" y="27"/>
                    <a:pt x="1" y="36"/>
                  </a:cubicBezTo>
                  <a:cubicBezTo>
                    <a:pt x="2" y="37"/>
                    <a:pt x="3" y="38"/>
                    <a:pt x="4" y="38"/>
                  </a:cubicBezTo>
                  <a:cubicBezTo>
                    <a:pt x="12" y="38"/>
                    <a:pt x="19" y="16"/>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29"/>
            <p:cNvSpPr/>
            <p:nvPr/>
          </p:nvSpPr>
          <p:spPr>
            <a:xfrm>
              <a:off x="3170141" y="3192757"/>
              <a:ext cx="607" cy="793"/>
            </a:xfrm>
            <a:custGeom>
              <a:rect b="b" l="l" r="r" t="t"/>
              <a:pathLst>
                <a:path extrusionOk="0" h="74" w="47">
                  <a:moveTo>
                    <a:pt x="34" y="0"/>
                  </a:moveTo>
                  <a:cubicBezTo>
                    <a:pt x="30" y="0"/>
                    <a:pt x="24" y="10"/>
                    <a:pt x="18" y="36"/>
                  </a:cubicBezTo>
                  <a:cubicBezTo>
                    <a:pt x="0" y="53"/>
                    <a:pt x="44" y="62"/>
                    <a:pt x="27" y="71"/>
                  </a:cubicBezTo>
                  <a:cubicBezTo>
                    <a:pt x="29" y="73"/>
                    <a:pt x="31" y="74"/>
                    <a:pt x="32" y="74"/>
                  </a:cubicBezTo>
                  <a:cubicBezTo>
                    <a:pt x="47" y="74"/>
                    <a:pt x="45" y="0"/>
                    <a:pt x="3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29"/>
            <p:cNvSpPr/>
            <p:nvPr/>
          </p:nvSpPr>
          <p:spPr>
            <a:xfrm>
              <a:off x="3165802" y="3196264"/>
              <a:ext cx="478" cy="386"/>
            </a:xfrm>
            <a:custGeom>
              <a:rect b="b" l="l" r="r" t="t"/>
              <a:pathLst>
                <a:path extrusionOk="0" h="36" w="37">
                  <a:moveTo>
                    <a:pt x="27" y="0"/>
                  </a:moveTo>
                  <a:lnTo>
                    <a:pt x="1" y="27"/>
                  </a:lnTo>
                  <a:lnTo>
                    <a:pt x="36" y="35"/>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29"/>
            <p:cNvSpPr/>
            <p:nvPr/>
          </p:nvSpPr>
          <p:spPr>
            <a:xfrm>
              <a:off x="3167636" y="3193797"/>
              <a:ext cx="568" cy="772"/>
            </a:xfrm>
            <a:custGeom>
              <a:rect b="b" l="l" r="r" t="t"/>
              <a:pathLst>
                <a:path extrusionOk="0" h="72" w="44">
                  <a:moveTo>
                    <a:pt x="35" y="0"/>
                  </a:moveTo>
                  <a:lnTo>
                    <a:pt x="0" y="53"/>
                  </a:lnTo>
                  <a:cubicBezTo>
                    <a:pt x="6" y="53"/>
                    <a:pt x="8" y="57"/>
                    <a:pt x="6" y="62"/>
                  </a:cubicBezTo>
                  <a:lnTo>
                    <a:pt x="6" y="62"/>
                  </a:lnTo>
                  <a:cubicBezTo>
                    <a:pt x="23" y="35"/>
                    <a:pt x="43" y="0"/>
                    <a:pt x="35" y="0"/>
                  </a:cubicBezTo>
                  <a:close/>
                  <a:moveTo>
                    <a:pt x="6" y="62"/>
                  </a:moveTo>
                  <a:lnTo>
                    <a:pt x="6" y="62"/>
                  </a:lnTo>
                  <a:cubicBezTo>
                    <a:pt x="4" y="65"/>
                    <a:pt x="2" y="68"/>
                    <a:pt x="0" y="71"/>
                  </a:cubicBezTo>
                  <a:cubicBezTo>
                    <a:pt x="3" y="68"/>
                    <a:pt x="5" y="64"/>
                    <a:pt x="6" y="62"/>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29"/>
            <p:cNvSpPr/>
            <p:nvPr/>
          </p:nvSpPr>
          <p:spPr>
            <a:xfrm>
              <a:off x="3167403" y="3194559"/>
              <a:ext cx="245" cy="579"/>
            </a:xfrm>
            <a:custGeom>
              <a:rect b="b" l="l" r="r" t="t"/>
              <a:pathLst>
                <a:path extrusionOk="0" h="54" w="19">
                  <a:moveTo>
                    <a:pt x="18" y="0"/>
                  </a:moveTo>
                  <a:lnTo>
                    <a:pt x="18" y="0"/>
                  </a:lnTo>
                  <a:cubicBezTo>
                    <a:pt x="9" y="18"/>
                    <a:pt x="0" y="35"/>
                    <a:pt x="0" y="53"/>
                  </a:cubicBezTo>
                  <a:cubicBezTo>
                    <a:pt x="9" y="44"/>
                    <a:pt x="18" y="18"/>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29"/>
            <p:cNvSpPr/>
            <p:nvPr/>
          </p:nvSpPr>
          <p:spPr>
            <a:xfrm>
              <a:off x="3166267" y="3195213"/>
              <a:ext cx="581" cy="493"/>
            </a:xfrm>
            <a:custGeom>
              <a:rect b="b" l="l" r="r" t="t"/>
              <a:pathLst>
                <a:path extrusionOk="0" h="46" w="45">
                  <a:moveTo>
                    <a:pt x="44" y="1"/>
                  </a:moveTo>
                  <a:lnTo>
                    <a:pt x="0" y="45"/>
                  </a:lnTo>
                  <a:lnTo>
                    <a:pt x="18" y="36"/>
                  </a:lnTo>
                  <a:lnTo>
                    <a:pt x="44"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29"/>
            <p:cNvSpPr/>
            <p:nvPr/>
          </p:nvSpPr>
          <p:spPr>
            <a:xfrm>
              <a:off x="3170825" y="3186195"/>
              <a:ext cx="232" cy="815"/>
            </a:xfrm>
            <a:custGeom>
              <a:rect b="b" l="l" r="r" t="t"/>
              <a:pathLst>
                <a:path extrusionOk="0" h="76" w="18">
                  <a:moveTo>
                    <a:pt x="13" y="1"/>
                  </a:moveTo>
                  <a:cubicBezTo>
                    <a:pt x="6" y="1"/>
                    <a:pt x="0" y="17"/>
                    <a:pt x="0" y="38"/>
                  </a:cubicBezTo>
                  <a:cubicBezTo>
                    <a:pt x="0" y="54"/>
                    <a:pt x="0" y="75"/>
                    <a:pt x="12" y="75"/>
                  </a:cubicBezTo>
                  <a:cubicBezTo>
                    <a:pt x="13" y="75"/>
                    <a:pt x="16" y="75"/>
                    <a:pt x="18" y="74"/>
                  </a:cubicBezTo>
                  <a:lnTo>
                    <a:pt x="18" y="3"/>
                  </a:lnTo>
                  <a:cubicBezTo>
                    <a:pt x="16" y="1"/>
                    <a:pt x="15" y="1"/>
                    <a:pt x="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29"/>
            <p:cNvSpPr/>
            <p:nvPr/>
          </p:nvSpPr>
          <p:spPr>
            <a:xfrm>
              <a:off x="3169108" y="3188489"/>
              <a:ext cx="581" cy="397"/>
            </a:xfrm>
            <a:custGeom>
              <a:rect b="b" l="l" r="r" t="t"/>
              <a:pathLst>
                <a:path extrusionOk="0" h="37" w="45">
                  <a:moveTo>
                    <a:pt x="1" y="1"/>
                  </a:moveTo>
                  <a:lnTo>
                    <a:pt x="10" y="36"/>
                  </a:lnTo>
                  <a:cubicBezTo>
                    <a:pt x="27" y="27"/>
                    <a:pt x="27" y="27"/>
                    <a:pt x="45" y="19"/>
                  </a:cubicBez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29"/>
            <p:cNvSpPr/>
            <p:nvPr/>
          </p:nvSpPr>
          <p:spPr>
            <a:xfrm>
              <a:off x="3169340" y="3186302"/>
              <a:ext cx="465" cy="826"/>
            </a:xfrm>
            <a:custGeom>
              <a:rect b="b" l="l" r="r" t="t"/>
              <a:pathLst>
                <a:path extrusionOk="0" h="77" w="36">
                  <a:moveTo>
                    <a:pt x="13" y="0"/>
                  </a:moveTo>
                  <a:cubicBezTo>
                    <a:pt x="10" y="0"/>
                    <a:pt x="6" y="10"/>
                    <a:pt x="0" y="37"/>
                  </a:cubicBezTo>
                  <a:cubicBezTo>
                    <a:pt x="13" y="43"/>
                    <a:pt x="12" y="76"/>
                    <a:pt x="20" y="76"/>
                  </a:cubicBezTo>
                  <a:cubicBezTo>
                    <a:pt x="23" y="76"/>
                    <a:pt x="28" y="70"/>
                    <a:pt x="36" y="55"/>
                  </a:cubicBezTo>
                  <a:cubicBezTo>
                    <a:pt x="24" y="49"/>
                    <a:pt x="20" y="0"/>
                    <a:pt x="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29"/>
            <p:cNvSpPr/>
            <p:nvPr/>
          </p:nvSpPr>
          <p:spPr>
            <a:xfrm>
              <a:off x="3170257" y="3176190"/>
              <a:ext cx="917" cy="97"/>
            </a:xfrm>
            <a:custGeom>
              <a:rect b="b" l="l" r="r" t="t"/>
              <a:pathLst>
                <a:path extrusionOk="0" h="9" w="71">
                  <a:moveTo>
                    <a:pt x="0" y="0"/>
                  </a:moveTo>
                  <a:lnTo>
                    <a:pt x="9" y="9"/>
                  </a:lnTo>
                  <a:lnTo>
                    <a:pt x="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29"/>
            <p:cNvSpPr/>
            <p:nvPr/>
          </p:nvSpPr>
          <p:spPr>
            <a:xfrm>
              <a:off x="3164097" y="3168030"/>
              <a:ext cx="969" cy="890"/>
            </a:xfrm>
            <a:custGeom>
              <a:rect b="b" l="l" r="r" t="t"/>
              <a:pathLst>
                <a:path extrusionOk="0" h="83" w="75">
                  <a:moveTo>
                    <a:pt x="23" y="0"/>
                  </a:moveTo>
                  <a:cubicBezTo>
                    <a:pt x="17" y="0"/>
                    <a:pt x="10" y="6"/>
                    <a:pt x="0" y="19"/>
                  </a:cubicBezTo>
                  <a:cubicBezTo>
                    <a:pt x="11" y="52"/>
                    <a:pt x="20" y="58"/>
                    <a:pt x="29" y="58"/>
                  </a:cubicBezTo>
                  <a:cubicBezTo>
                    <a:pt x="34" y="58"/>
                    <a:pt x="39" y="55"/>
                    <a:pt x="43" y="55"/>
                  </a:cubicBezTo>
                  <a:cubicBezTo>
                    <a:pt x="50" y="55"/>
                    <a:pt x="56" y="60"/>
                    <a:pt x="62" y="81"/>
                  </a:cubicBezTo>
                  <a:cubicBezTo>
                    <a:pt x="63" y="82"/>
                    <a:pt x="64" y="82"/>
                    <a:pt x="65" y="82"/>
                  </a:cubicBezTo>
                  <a:cubicBezTo>
                    <a:pt x="75" y="82"/>
                    <a:pt x="50" y="36"/>
                    <a:pt x="66" y="36"/>
                  </a:cubicBezTo>
                  <a:cubicBezTo>
                    <a:pt x="68" y="36"/>
                    <a:pt x="69" y="36"/>
                    <a:pt x="71" y="37"/>
                  </a:cubicBezTo>
                  <a:cubicBezTo>
                    <a:pt x="44" y="15"/>
                    <a:pt x="33" y="0"/>
                    <a:pt x="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29"/>
            <p:cNvSpPr/>
            <p:nvPr/>
          </p:nvSpPr>
          <p:spPr>
            <a:xfrm>
              <a:off x="3165001" y="3168426"/>
              <a:ext cx="245" cy="193"/>
            </a:xfrm>
            <a:custGeom>
              <a:rect b="b" l="l" r="r" t="t"/>
              <a:pathLst>
                <a:path extrusionOk="0" h="18" w="19">
                  <a:moveTo>
                    <a:pt x="1" y="0"/>
                  </a:moveTo>
                  <a:cubicBezTo>
                    <a:pt x="1" y="9"/>
                    <a:pt x="10" y="9"/>
                    <a:pt x="19" y="18"/>
                  </a:cubicBezTo>
                  <a:cubicBezTo>
                    <a:pt x="10" y="9"/>
                    <a:pt x="1"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29"/>
            <p:cNvSpPr/>
            <p:nvPr/>
          </p:nvSpPr>
          <p:spPr>
            <a:xfrm>
              <a:off x="3137185" y="3210086"/>
              <a:ext cx="697" cy="193"/>
            </a:xfrm>
            <a:custGeom>
              <a:rect b="b" l="l" r="r" t="t"/>
              <a:pathLst>
                <a:path extrusionOk="0" h="18" w="54">
                  <a:moveTo>
                    <a:pt x="0" y="0"/>
                  </a:moveTo>
                  <a:lnTo>
                    <a:pt x="53" y="18"/>
                  </a:lnTo>
                  <a:lnTo>
                    <a:pt x="1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29"/>
            <p:cNvSpPr/>
            <p:nvPr/>
          </p:nvSpPr>
          <p:spPr>
            <a:xfrm>
              <a:off x="3138554" y="3209614"/>
              <a:ext cx="581" cy="483"/>
            </a:xfrm>
            <a:custGeom>
              <a:rect b="b" l="l" r="r" t="t"/>
              <a:pathLst>
                <a:path extrusionOk="0" h="45" w="45">
                  <a:moveTo>
                    <a:pt x="0" y="0"/>
                  </a:moveTo>
                  <a:lnTo>
                    <a:pt x="9" y="44"/>
                  </a:lnTo>
                  <a:lnTo>
                    <a:pt x="45" y="9"/>
                  </a:lnTo>
                  <a:cubicBezTo>
                    <a:pt x="36" y="9"/>
                    <a:pt x="27" y="11"/>
                    <a:pt x="19" y="11"/>
                  </a:cubicBezTo>
                  <a:cubicBezTo>
                    <a:pt x="11" y="11"/>
                    <a:pt x="5"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29"/>
            <p:cNvSpPr/>
            <p:nvPr/>
          </p:nvSpPr>
          <p:spPr>
            <a:xfrm>
              <a:off x="3130573" y="3158315"/>
              <a:ext cx="581" cy="172"/>
            </a:xfrm>
            <a:custGeom>
              <a:rect b="b" l="l" r="r" t="t"/>
              <a:pathLst>
                <a:path extrusionOk="0" h="16" w="45">
                  <a:moveTo>
                    <a:pt x="26" y="0"/>
                  </a:moveTo>
                  <a:cubicBezTo>
                    <a:pt x="18" y="0"/>
                    <a:pt x="9" y="3"/>
                    <a:pt x="0" y="7"/>
                  </a:cubicBezTo>
                  <a:lnTo>
                    <a:pt x="45" y="16"/>
                  </a:lnTo>
                  <a:lnTo>
                    <a:pt x="45" y="7"/>
                  </a:lnTo>
                  <a:cubicBezTo>
                    <a:pt x="40" y="3"/>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29"/>
            <p:cNvSpPr/>
            <p:nvPr/>
          </p:nvSpPr>
          <p:spPr>
            <a:xfrm>
              <a:off x="3123044" y="3160749"/>
              <a:ext cx="465" cy="300"/>
            </a:xfrm>
            <a:custGeom>
              <a:rect b="b" l="l" r="r" t="t"/>
              <a:pathLst>
                <a:path extrusionOk="0" h="28" w="36">
                  <a:moveTo>
                    <a:pt x="1" y="1"/>
                  </a:moveTo>
                  <a:lnTo>
                    <a:pt x="27" y="27"/>
                  </a:lnTo>
                  <a:lnTo>
                    <a:pt x="36" y="19"/>
                  </a:lnTo>
                  <a:lnTo>
                    <a:pt x="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29"/>
            <p:cNvSpPr/>
            <p:nvPr/>
          </p:nvSpPr>
          <p:spPr>
            <a:xfrm>
              <a:off x="3117956" y="3164448"/>
              <a:ext cx="994" cy="579"/>
            </a:xfrm>
            <a:custGeom>
              <a:rect b="b" l="l" r="r" t="t"/>
              <a:pathLst>
                <a:path extrusionOk="0" h="54" w="77">
                  <a:moveTo>
                    <a:pt x="77" y="0"/>
                  </a:moveTo>
                  <a:lnTo>
                    <a:pt x="77" y="0"/>
                  </a:lnTo>
                  <a:cubicBezTo>
                    <a:pt x="74" y="3"/>
                    <a:pt x="71" y="6"/>
                    <a:pt x="68" y="10"/>
                  </a:cubicBezTo>
                  <a:lnTo>
                    <a:pt x="68" y="10"/>
                  </a:lnTo>
                  <a:cubicBezTo>
                    <a:pt x="71" y="7"/>
                    <a:pt x="74" y="4"/>
                    <a:pt x="77" y="0"/>
                  </a:cubicBezTo>
                  <a:close/>
                  <a:moveTo>
                    <a:pt x="68" y="10"/>
                  </a:moveTo>
                  <a:cubicBezTo>
                    <a:pt x="41" y="34"/>
                    <a:pt x="1" y="29"/>
                    <a:pt x="33" y="53"/>
                  </a:cubicBezTo>
                  <a:cubicBezTo>
                    <a:pt x="47" y="39"/>
                    <a:pt x="56" y="24"/>
                    <a:pt x="68" y="1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5" name="Google Shape;7335;p29"/>
          <p:cNvGrpSpPr/>
          <p:nvPr/>
        </p:nvGrpSpPr>
        <p:grpSpPr>
          <a:xfrm>
            <a:off x="5771425" y="-359750"/>
            <a:ext cx="3795362" cy="4174020"/>
            <a:chOff x="5771425" y="-359750"/>
            <a:chExt cx="3795362" cy="4174020"/>
          </a:xfrm>
        </p:grpSpPr>
        <p:sp>
          <p:nvSpPr>
            <p:cNvPr id="7336" name="Google Shape;7336;p29"/>
            <p:cNvSpPr/>
            <p:nvPr/>
          </p:nvSpPr>
          <p:spPr>
            <a:xfrm>
              <a:off x="5920851" y="-154194"/>
              <a:ext cx="3404231" cy="378072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29"/>
            <p:cNvSpPr/>
            <p:nvPr/>
          </p:nvSpPr>
          <p:spPr>
            <a:xfrm>
              <a:off x="5771425" y="-359750"/>
              <a:ext cx="3795362" cy="4174020"/>
            </a:xfrm>
            <a:custGeom>
              <a:rect b="b" l="l" r="r" t="t"/>
              <a:pathLst>
                <a:path extrusionOk="0" h="32794" w="29819">
                  <a:moveTo>
                    <a:pt x="13633" y="2861"/>
                  </a:moveTo>
                  <a:cubicBezTo>
                    <a:pt x="13633" y="2914"/>
                    <a:pt x="13510" y="2896"/>
                    <a:pt x="13536" y="2967"/>
                  </a:cubicBezTo>
                  <a:lnTo>
                    <a:pt x="13404" y="2967"/>
                  </a:lnTo>
                  <a:cubicBezTo>
                    <a:pt x="13386" y="2923"/>
                    <a:pt x="13580" y="2905"/>
                    <a:pt x="13457" y="2887"/>
                  </a:cubicBezTo>
                  <a:cubicBezTo>
                    <a:pt x="13466" y="2852"/>
                    <a:pt x="13563" y="2870"/>
                    <a:pt x="13633" y="2861"/>
                  </a:cubicBezTo>
                  <a:close/>
                  <a:moveTo>
                    <a:pt x="14216" y="2684"/>
                  </a:moveTo>
                  <a:cubicBezTo>
                    <a:pt x="14207" y="2720"/>
                    <a:pt x="14128" y="2702"/>
                    <a:pt x="14128" y="2737"/>
                  </a:cubicBezTo>
                  <a:cubicBezTo>
                    <a:pt x="14031" y="2764"/>
                    <a:pt x="14066" y="2693"/>
                    <a:pt x="14039" y="2684"/>
                  </a:cubicBezTo>
                  <a:cubicBezTo>
                    <a:pt x="13969" y="2667"/>
                    <a:pt x="13775" y="2728"/>
                    <a:pt x="13819" y="2631"/>
                  </a:cubicBezTo>
                  <a:cubicBezTo>
                    <a:pt x="14004" y="2614"/>
                    <a:pt x="14119" y="2649"/>
                    <a:pt x="14216" y="2684"/>
                  </a:cubicBezTo>
                  <a:close/>
                  <a:moveTo>
                    <a:pt x="13633" y="2914"/>
                  </a:moveTo>
                  <a:lnTo>
                    <a:pt x="13854" y="2914"/>
                  </a:lnTo>
                  <a:cubicBezTo>
                    <a:pt x="13854" y="3002"/>
                    <a:pt x="13589" y="3029"/>
                    <a:pt x="13633" y="2914"/>
                  </a:cubicBezTo>
                  <a:close/>
                  <a:moveTo>
                    <a:pt x="16123" y="2561"/>
                  </a:moveTo>
                  <a:cubicBezTo>
                    <a:pt x="16017" y="2596"/>
                    <a:pt x="16044" y="2614"/>
                    <a:pt x="15903" y="2578"/>
                  </a:cubicBezTo>
                  <a:cubicBezTo>
                    <a:pt x="15823" y="2578"/>
                    <a:pt x="15876" y="2667"/>
                    <a:pt x="15814" y="2684"/>
                  </a:cubicBezTo>
                  <a:lnTo>
                    <a:pt x="15364" y="2675"/>
                  </a:lnTo>
                  <a:cubicBezTo>
                    <a:pt x="15232" y="2658"/>
                    <a:pt x="15443" y="2649"/>
                    <a:pt x="15505" y="2658"/>
                  </a:cubicBezTo>
                  <a:cubicBezTo>
                    <a:pt x="15488" y="2587"/>
                    <a:pt x="15346" y="2605"/>
                    <a:pt x="15373" y="2516"/>
                  </a:cubicBezTo>
                  <a:cubicBezTo>
                    <a:pt x="15293" y="2525"/>
                    <a:pt x="15346" y="2605"/>
                    <a:pt x="15284" y="2622"/>
                  </a:cubicBezTo>
                  <a:cubicBezTo>
                    <a:pt x="15020" y="2640"/>
                    <a:pt x="14993" y="2525"/>
                    <a:pt x="14887" y="2455"/>
                  </a:cubicBezTo>
                  <a:cubicBezTo>
                    <a:pt x="14755" y="2490"/>
                    <a:pt x="14613" y="2490"/>
                    <a:pt x="14534" y="2428"/>
                  </a:cubicBezTo>
                  <a:cubicBezTo>
                    <a:pt x="14737" y="2375"/>
                    <a:pt x="15037" y="2481"/>
                    <a:pt x="15240" y="2516"/>
                  </a:cubicBezTo>
                  <a:cubicBezTo>
                    <a:pt x="15214" y="2490"/>
                    <a:pt x="15143" y="2490"/>
                    <a:pt x="15152" y="2437"/>
                  </a:cubicBezTo>
                  <a:cubicBezTo>
                    <a:pt x="15320" y="2446"/>
                    <a:pt x="15505" y="2446"/>
                    <a:pt x="15505" y="2552"/>
                  </a:cubicBezTo>
                  <a:cubicBezTo>
                    <a:pt x="15752" y="2614"/>
                    <a:pt x="15920" y="2464"/>
                    <a:pt x="16132" y="2481"/>
                  </a:cubicBezTo>
                  <a:cubicBezTo>
                    <a:pt x="16114" y="2481"/>
                    <a:pt x="16159" y="2561"/>
                    <a:pt x="16220" y="2534"/>
                  </a:cubicBezTo>
                  <a:cubicBezTo>
                    <a:pt x="16229" y="2455"/>
                    <a:pt x="16070" y="2481"/>
                    <a:pt x="16132" y="2375"/>
                  </a:cubicBezTo>
                  <a:cubicBezTo>
                    <a:pt x="16273" y="2428"/>
                    <a:pt x="16326" y="2349"/>
                    <a:pt x="16441" y="2349"/>
                  </a:cubicBezTo>
                  <a:cubicBezTo>
                    <a:pt x="16529" y="2349"/>
                    <a:pt x="16582" y="2411"/>
                    <a:pt x="16706" y="2384"/>
                  </a:cubicBezTo>
                  <a:cubicBezTo>
                    <a:pt x="16706" y="2411"/>
                    <a:pt x="16653" y="2402"/>
                    <a:pt x="16618" y="2411"/>
                  </a:cubicBezTo>
                  <a:cubicBezTo>
                    <a:pt x="16468" y="2472"/>
                    <a:pt x="16503" y="2658"/>
                    <a:pt x="16256" y="2667"/>
                  </a:cubicBezTo>
                  <a:cubicBezTo>
                    <a:pt x="16371" y="2640"/>
                    <a:pt x="16344" y="2525"/>
                    <a:pt x="16441" y="2481"/>
                  </a:cubicBezTo>
                  <a:cubicBezTo>
                    <a:pt x="16432" y="2455"/>
                    <a:pt x="16362" y="2464"/>
                    <a:pt x="16309" y="2455"/>
                  </a:cubicBezTo>
                  <a:cubicBezTo>
                    <a:pt x="16273" y="2516"/>
                    <a:pt x="16256" y="2534"/>
                    <a:pt x="16212" y="2640"/>
                  </a:cubicBezTo>
                  <a:cubicBezTo>
                    <a:pt x="16114" y="2649"/>
                    <a:pt x="16132" y="2596"/>
                    <a:pt x="16123" y="2561"/>
                  </a:cubicBezTo>
                  <a:close/>
                  <a:moveTo>
                    <a:pt x="14516" y="2905"/>
                  </a:moveTo>
                  <a:cubicBezTo>
                    <a:pt x="14543" y="2993"/>
                    <a:pt x="14357" y="2993"/>
                    <a:pt x="14296" y="2949"/>
                  </a:cubicBezTo>
                  <a:cubicBezTo>
                    <a:pt x="14304" y="2896"/>
                    <a:pt x="14410" y="2896"/>
                    <a:pt x="14516" y="2905"/>
                  </a:cubicBezTo>
                  <a:close/>
                  <a:moveTo>
                    <a:pt x="15496" y="2923"/>
                  </a:moveTo>
                  <a:lnTo>
                    <a:pt x="15408" y="2914"/>
                  </a:lnTo>
                  <a:cubicBezTo>
                    <a:pt x="15267" y="2940"/>
                    <a:pt x="15267" y="2870"/>
                    <a:pt x="15187" y="2861"/>
                  </a:cubicBezTo>
                  <a:cubicBezTo>
                    <a:pt x="14799" y="2834"/>
                    <a:pt x="15249" y="2852"/>
                    <a:pt x="15320" y="2808"/>
                  </a:cubicBezTo>
                  <a:cubicBezTo>
                    <a:pt x="15373" y="2852"/>
                    <a:pt x="15505" y="2843"/>
                    <a:pt x="15496" y="2923"/>
                  </a:cubicBezTo>
                  <a:close/>
                  <a:moveTo>
                    <a:pt x="14825" y="2958"/>
                  </a:moveTo>
                  <a:cubicBezTo>
                    <a:pt x="14737" y="2976"/>
                    <a:pt x="14711" y="2940"/>
                    <a:pt x="14649" y="2931"/>
                  </a:cubicBezTo>
                  <a:cubicBezTo>
                    <a:pt x="14702" y="2887"/>
                    <a:pt x="14887" y="2914"/>
                    <a:pt x="14834" y="2799"/>
                  </a:cubicBezTo>
                  <a:cubicBezTo>
                    <a:pt x="14931" y="2817"/>
                    <a:pt x="14861" y="2940"/>
                    <a:pt x="14825" y="2958"/>
                  </a:cubicBezTo>
                  <a:close/>
                  <a:moveTo>
                    <a:pt x="14304" y="2684"/>
                  </a:moveTo>
                  <a:cubicBezTo>
                    <a:pt x="14181" y="2675"/>
                    <a:pt x="14304" y="2605"/>
                    <a:pt x="14393" y="2631"/>
                  </a:cubicBezTo>
                  <a:cubicBezTo>
                    <a:pt x="14357" y="2569"/>
                    <a:pt x="14084" y="2640"/>
                    <a:pt x="14039" y="2578"/>
                  </a:cubicBezTo>
                  <a:cubicBezTo>
                    <a:pt x="14145" y="2525"/>
                    <a:pt x="14198" y="2596"/>
                    <a:pt x="14349" y="2552"/>
                  </a:cubicBezTo>
                  <a:cubicBezTo>
                    <a:pt x="14366" y="2622"/>
                    <a:pt x="14507" y="2605"/>
                    <a:pt x="14481" y="2693"/>
                  </a:cubicBezTo>
                  <a:cubicBezTo>
                    <a:pt x="14402" y="2711"/>
                    <a:pt x="14340" y="2614"/>
                    <a:pt x="14304" y="2684"/>
                  </a:cubicBezTo>
                  <a:close/>
                  <a:moveTo>
                    <a:pt x="13368" y="2728"/>
                  </a:moveTo>
                  <a:cubicBezTo>
                    <a:pt x="13324" y="2614"/>
                    <a:pt x="13739" y="2622"/>
                    <a:pt x="13686" y="2728"/>
                  </a:cubicBezTo>
                  <a:cubicBezTo>
                    <a:pt x="13554" y="2702"/>
                    <a:pt x="13501" y="2702"/>
                    <a:pt x="13368" y="2728"/>
                  </a:cubicBezTo>
                  <a:close/>
                  <a:moveTo>
                    <a:pt x="11258" y="13889"/>
                  </a:moveTo>
                  <a:cubicBezTo>
                    <a:pt x="11161" y="13863"/>
                    <a:pt x="11249" y="14039"/>
                    <a:pt x="11258" y="14128"/>
                  </a:cubicBezTo>
                  <a:cubicBezTo>
                    <a:pt x="11205" y="14101"/>
                    <a:pt x="11134" y="13933"/>
                    <a:pt x="11205" y="13898"/>
                  </a:cubicBezTo>
                  <a:cubicBezTo>
                    <a:pt x="11179" y="13819"/>
                    <a:pt x="11108" y="13889"/>
                    <a:pt x="11082" y="13836"/>
                  </a:cubicBezTo>
                  <a:cubicBezTo>
                    <a:pt x="11082" y="13774"/>
                    <a:pt x="11064" y="13713"/>
                    <a:pt x="11046" y="13651"/>
                  </a:cubicBezTo>
                  <a:cubicBezTo>
                    <a:pt x="11020" y="13589"/>
                    <a:pt x="10993" y="13536"/>
                    <a:pt x="10993" y="13474"/>
                  </a:cubicBezTo>
                  <a:cubicBezTo>
                    <a:pt x="10984" y="13457"/>
                    <a:pt x="11064" y="13465"/>
                    <a:pt x="11064" y="13448"/>
                  </a:cubicBezTo>
                  <a:cubicBezTo>
                    <a:pt x="11073" y="13412"/>
                    <a:pt x="10923" y="13148"/>
                    <a:pt x="11046" y="13253"/>
                  </a:cubicBezTo>
                  <a:cubicBezTo>
                    <a:pt x="11143" y="13421"/>
                    <a:pt x="11082" y="13465"/>
                    <a:pt x="11073" y="13545"/>
                  </a:cubicBezTo>
                  <a:cubicBezTo>
                    <a:pt x="11117" y="13660"/>
                    <a:pt x="11152" y="13757"/>
                    <a:pt x="11205" y="13801"/>
                  </a:cubicBezTo>
                  <a:cubicBezTo>
                    <a:pt x="11293" y="13713"/>
                    <a:pt x="11170" y="13651"/>
                    <a:pt x="11126" y="13527"/>
                  </a:cubicBezTo>
                  <a:cubicBezTo>
                    <a:pt x="11161" y="13439"/>
                    <a:pt x="11082" y="13227"/>
                    <a:pt x="10967" y="13015"/>
                  </a:cubicBezTo>
                  <a:cubicBezTo>
                    <a:pt x="10852" y="12803"/>
                    <a:pt x="10711" y="12600"/>
                    <a:pt x="10658" y="12441"/>
                  </a:cubicBezTo>
                  <a:cubicBezTo>
                    <a:pt x="10861" y="12715"/>
                    <a:pt x="11064" y="13059"/>
                    <a:pt x="11196" y="13439"/>
                  </a:cubicBezTo>
                  <a:cubicBezTo>
                    <a:pt x="11338" y="13819"/>
                    <a:pt x="11399" y="14207"/>
                    <a:pt x="11435" y="14525"/>
                  </a:cubicBezTo>
                  <a:cubicBezTo>
                    <a:pt x="11382" y="14472"/>
                    <a:pt x="11373" y="14340"/>
                    <a:pt x="11355" y="14207"/>
                  </a:cubicBezTo>
                  <a:cubicBezTo>
                    <a:pt x="11338" y="14075"/>
                    <a:pt x="11311" y="13933"/>
                    <a:pt x="11258" y="13889"/>
                  </a:cubicBezTo>
                  <a:close/>
                  <a:moveTo>
                    <a:pt x="11770" y="15364"/>
                  </a:moveTo>
                  <a:cubicBezTo>
                    <a:pt x="11894" y="15417"/>
                    <a:pt x="11814" y="15611"/>
                    <a:pt x="11859" y="15735"/>
                  </a:cubicBezTo>
                  <a:cubicBezTo>
                    <a:pt x="11876" y="15805"/>
                    <a:pt x="11876" y="15779"/>
                    <a:pt x="11850" y="15920"/>
                  </a:cubicBezTo>
                  <a:cubicBezTo>
                    <a:pt x="11753" y="15955"/>
                    <a:pt x="11735" y="15832"/>
                    <a:pt x="11744" y="15690"/>
                  </a:cubicBezTo>
                  <a:cubicBezTo>
                    <a:pt x="11753" y="15540"/>
                    <a:pt x="11779" y="15381"/>
                    <a:pt x="11770" y="15364"/>
                  </a:cubicBezTo>
                  <a:close/>
                  <a:moveTo>
                    <a:pt x="11841" y="14931"/>
                  </a:moveTo>
                  <a:cubicBezTo>
                    <a:pt x="11814" y="14896"/>
                    <a:pt x="11761" y="14861"/>
                    <a:pt x="11761" y="14931"/>
                  </a:cubicBezTo>
                  <a:cubicBezTo>
                    <a:pt x="11753" y="15037"/>
                    <a:pt x="11814" y="15046"/>
                    <a:pt x="11814" y="14984"/>
                  </a:cubicBezTo>
                  <a:cubicBezTo>
                    <a:pt x="11903" y="15064"/>
                    <a:pt x="11797" y="15214"/>
                    <a:pt x="11823" y="15364"/>
                  </a:cubicBezTo>
                  <a:lnTo>
                    <a:pt x="11770" y="15364"/>
                  </a:lnTo>
                  <a:cubicBezTo>
                    <a:pt x="11744" y="15002"/>
                    <a:pt x="11638" y="14657"/>
                    <a:pt x="11594" y="14366"/>
                  </a:cubicBezTo>
                  <a:cubicBezTo>
                    <a:pt x="11576" y="14207"/>
                    <a:pt x="11647" y="14172"/>
                    <a:pt x="11549" y="13978"/>
                  </a:cubicBezTo>
                  <a:cubicBezTo>
                    <a:pt x="11567" y="13907"/>
                    <a:pt x="11585" y="13951"/>
                    <a:pt x="11629" y="13960"/>
                  </a:cubicBezTo>
                  <a:cubicBezTo>
                    <a:pt x="11691" y="13898"/>
                    <a:pt x="11629" y="13695"/>
                    <a:pt x="11602" y="13545"/>
                  </a:cubicBezTo>
                  <a:cubicBezTo>
                    <a:pt x="11647" y="13501"/>
                    <a:pt x="11664" y="13616"/>
                    <a:pt x="11682" y="13713"/>
                  </a:cubicBezTo>
                  <a:cubicBezTo>
                    <a:pt x="11700" y="13810"/>
                    <a:pt x="11708" y="13898"/>
                    <a:pt x="11735" y="13836"/>
                  </a:cubicBezTo>
                  <a:cubicBezTo>
                    <a:pt x="11841" y="13916"/>
                    <a:pt x="11691" y="13995"/>
                    <a:pt x="11673" y="14057"/>
                  </a:cubicBezTo>
                  <a:cubicBezTo>
                    <a:pt x="11735" y="14172"/>
                    <a:pt x="11647" y="14181"/>
                    <a:pt x="11647" y="14207"/>
                  </a:cubicBezTo>
                  <a:cubicBezTo>
                    <a:pt x="11647" y="14260"/>
                    <a:pt x="11691" y="14357"/>
                    <a:pt x="11682" y="14401"/>
                  </a:cubicBezTo>
                  <a:cubicBezTo>
                    <a:pt x="11673" y="14428"/>
                    <a:pt x="11602" y="14419"/>
                    <a:pt x="11638" y="14507"/>
                  </a:cubicBezTo>
                  <a:cubicBezTo>
                    <a:pt x="11655" y="14560"/>
                    <a:pt x="11673" y="14525"/>
                    <a:pt x="11691" y="14498"/>
                  </a:cubicBezTo>
                  <a:cubicBezTo>
                    <a:pt x="11753" y="14437"/>
                    <a:pt x="11682" y="14401"/>
                    <a:pt x="11717" y="14251"/>
                  </a:cubicBezTo>
                  <a:cubicBezTo>
                    <a:pt x="11717" y="14242"/>
                    <a:pt x="11770" y="14313"/>
                    <a:pt x="11770" y="14295"/>
                  </a:cubicBezTo>
                  <a:cubicBezTo>
                    <a:pt x="11788" y="14207"/>
                    <a:pt x="11673" y="14013"/>
                    <a:pt x="11779" y="14039"/>
                  </a:cubicBezTo>
                  <a:cubicBezTo>
                    <a:pt x="11850" y="14446"/>
                    <a:pt x="11832" y="14649"/>
                    <a:pt x="11841" y="14931"/>
                  </a:cubicBezTo>
                  <a:close/>
                  <a:moveTo>
                    <a:pt x="11753" y="14834"/>
                  </a:moveTo>
                  <a:cubicBezTo>
                    <a:pt x="11761" y="14746"/>
                    <a:pt x="11823" y="14746"/>
                    <a:pt x="11779" y="14596"/>
                  </a:cubicBezTo>
                  <a:cubicBezTo>
                    <a:pt x="11700" y="14543"/>
                    <a:pt x="11691" y="14808"/>
                    <a:pt x="11753" y="14834"/>
                  </a:cubicBezTo>
                  <a:close/>
                  <a:moveTo>
                    <a:pt x="13951" y="2578"/>
                  </a:moveTo>
                  <a:cubicBezTo>
                    <a:pt x="13775" y="2578"/>
                    <a:pt x="13783" y="2472"/>
                    <a:pt x="13554" y="2490"/>
                  </a:cubicBezTo>
                  <a:cubicBezTo>
                    <a:pt x="13686" y="2411"/>
                    <a:pt x="13801" y="2411"/>
                    <a:pt x="13916" y="2499"/>
                  </a:cubicBezTo>
                  <a:cubicBezTo>
                    <a:pt x="14004" y="2428"/>
                    <a:pt x="14207" y="2384"/>
                    <a:pt x="14313" y="2472"/>
                  </a:cubicBezTo>
                  <a:cubicBezTo>
                    <a:pt x="14410" y="2534"/>
                    <a:pt x="14198" y="2455"/>
                    <a:pt x="14092" y="2472"/>
                  </a:cubicBezTo>
                  <a:cubicBezTo>
                    <a:pt x="13995" y="2481"/>
                    <a:pt x="13995" y="2543"/>
                    <a:pt x="13951" y="2578"/>
                  </a:cubicBezTo>
                  <a:close/>
                  <a:moveTo>
                    <a:pt x="11920" y="16282"/>
                  </a:moveTo>
                  <a:cubicBezTo>
                    <a:pt x="11938" y="16459"/>
                    <a:pt x="11788" y="16671"/>
                    <a:pt x="11788" y="16406"/>
                  </a:cubicBezTo>
                  <a:cubicBezTo>
                    <a:pt x="11876" y="16565"/>
                    <a:pt x="11832" y="16256"/>
                    <a:pt x="11920" y="16282"/>
                  </a:cubicBezTo>
                  <a:close/>
                  <a:moveTo>
                    <a:pt x="11744" y="15911"/>
                  </a:moveTo>
                  <a:lnTo>
                    <a:pt x="11744" y="16141"/>
                  </a:lnTo>
                  <a:cubicBezTo>
                    <a:pt x="11655" y="16203"/>
                    <a:pt x="11664" y="15841"/>
                    <a:pt x="11744" y="15911"/>
                  </a:cubicBezTo>
                  <a:close/>
                  <a:moveTo>
                    <a:pt x="13236" y="2887"/>
                  </a:moveTo>
                  <a:lnTo>
                    <a:pt x="13368" y="2887"/>
                  </a:lnTo>
                  <a:lnTo>
                    <a:pt x="13360" y="2993"/>
                  </a:lnTo>
                  <a:lnTo>
                    <a:pt x="13227" y="2993"/>
                  </a:lnTo>
                  <a:cubicBezTo>
                    <a:pt x="13307" y="2940"/>
                    <a:pt x="13227" y="2958"/>
                    <a:pt x="13236" y="2887"/>
                  </a:cubicBezTo>
                  <a:close/>
                  <a:moveTo>
                    <a:pt x="11629" y="13368"/>
                  </a:moveTo>
                  <a:cubicBezTo>
                    <a:pt x="11708" y="13386"/>
                    <a:pt x="11753" y="13589"/>
                    <a:pt x="11832" y="13589"/>
                  </a:cubicBezTo>
                  <a:cubicBezTo>
                    <a:pt x="11929" y="13960"/>
                    <a:pt x="12035" y="14401"/>
                    <a:pt x="12009" y="14675"/>
                  </a:cubicBezTo>
                  <a:cubicBezTo>
                    <a:pt x="11912" y="14384"/>
                    <a:pt x="11929" y="14004"/>
                    <a:pt x="11814" y="13704"/>
                  </a:cubicBezTo>
                  <a:cubicBezTo>
                    <a:pt x="11744" y="13554"/>
                    <a:pt x="11682" y="13518"/>
                    <a:pt x="11629" y="13368"/>
                  </a:cubicBezTo>
                  <a:close/>
                  <a:moveTo>
                    <a:pt x="3400" y="3638"/>
                  </a:moveTo>
                  <a:cubicBezTo>
                    <a:pt x="3585" y="3735"/>
                    <a:pt x="3532" y="3779"/>
                    <a:pt x="3559" y="3876"/>
                  </a:cubicBezTo>
                  <a:cubicBezTo>
                    <a:pt x="3453" y="3859"/>
                    <a:pt x="3514" y="3806"/>
                    <a:pt x="3488" y="3770"/>
                  </a:cubicBezTo>
                  <a:cubicBezTo>
                    <a:pt x="3461" y="3726"/>
                    <a:pt x="3400" y="3682"/>
                    <a:pt x="3400" y="3638"/>
                  </a:cubicBezTo>
                  <a:close/>
                  <a:moveTo>
                    <a:pt x="16609" y="2702"/>
                  </a:moveTo>
                  <a:cubicBezTo>
                    <a:pt x="16424" y="2702"/>
                    <a:pt x="16680" y="2808"/>
                    <a:pt x="16477" y="2799"/>
                  </a:cubicBezTo>
                  <a:cubicBezTo>
                    <a:pt x="16503" y="2826"/>
                    <a:pt x="16574" y="2834"/>
                    <a:pt x="16556" y="2879"/>
                  </a:cubicBezTo>
                  <a:cubicBezTo>
                    <a:pt x="16477" y="2905"/>
                    <a:pt x="16415" y="2861"/>
                    <a:pt x="16335" y="2852"/>
                  </a:cubicBezTo>
                  <a:cubicBezTo>
                    <a:pt x="16265" y="2843"/>
                    <a:pt x="16079" y="2879"/>
                    <a:pt x="16123" y="2799"/>
                  </a:cubicBezTo>
                  <a:cubicBezTo>
                    <a:pt x="16220" y="2790"/>
                    <a:pt x="16291" y="2799"/>
                    <a:pt x="16344" y="2826"/>
                  </a:cubicBezTo>
                  <a:cubicBezTo>
                    <a:pt x="16432" y="2826"/>
                    <a:pt x="16353" y="2737"/>
                    <a:pt x="16344" y="2746"/>
                  </a:cubicBezTo>
                  <a:cubicBezTo>
                    <a:pt x="16379" y="2693"/>
                    <a:pt x="16547" y="2746"/>
                    <a:pt x="16477" y="2640"/>
                  </a:cubicBezTo>
                  <a:cubicBezTo>
                    <a:pt x="16688" y="2711"/>
                    <a:pt x="16733" y="2587"/>
                    <a:pt x="16883" y="2649"/>
                  </a:cubicBezTo>
                  <a:cubicBezTo>
                    <a:pt x="16856" y="2667"/>
                    <a:pt x="16830" y="2693"/>
                    <a:pt x="16830" y="2728"/>
                  </a:cubicBezTo>
                  <a:cubicBezTo>
                    <a:pt x="16768" y="2711"/>
                    <a:pt x="16600" y="2755"/>
                    <a:pt x="16609" y="2702"/>
                  </a:cubicBezTo>
                  <a:close/>
                  <a:moveTo>
                    <a:pt x="11293" y="12406"/>
                  </a:moveTo>
                  <a:cubicBezTo>
                    <a:pt x="11399" y="12441"/>
                    <a:pt x="11444" y="12582"/>
                    <a:pt x="11444" y="12688"/>
                  </a:cubicBezTo>
                  <a:cubicBezTo>
                    <a:pt x="11470" y="12733"/>
                    <a:pt x="11497" y="12706"/>
                    <a:pt x="11514" y="12715"/>
                  </a:cubicBezTo>
                  <a:cubicBezTo>
                    <a:pt x="11523" y="12847"/>
                    <a:pt x="11655" y="12936"/>
                    <a:pt x="11708" y="13050"/>
                  </a:cubicBezTo>
                  <a:cubicBezTo>
                    <a:pt x="11735" y="13112"/>
                    <a:pt x="11823" y="13280"/>
                    <a:pt x="11735" y="13280"/>
                  </a:cubicBezTo>
                  <a:cubicBezTo>
                    <a:pt x="11691" y="13042"/>
                    <a:pt x="11532" y="12971"/>
                    <a:pt x="11470" y="12847"/>
                  </a:cubicBezTo>
                  <a:cubicBezTo>
                    <a:pt x="11391" y="12706"/>
                    <a:pt x="11417" y="12600"/>
                    <a:pt x="11293" y="12406"/>
                  </a:cubicBezTo>
                  <a:close/>
                  <a:moveTo>
                    <a:pt x="21757" y="26948"/>
                  </a:moveTo>
                  <a:cubicBezTo>
                    <a:pt x="21677" y="27046"/>
                    <a:pt x="21457" y="26631"/>
                    <a:pt x="21615" y="26622"/>
                  </a:cubicBezTo>
                  <a:cubicBezTo>
                    <a:pt x="21642" y="26710"/>
                    <a:pt x="21562" y="26701"/>
                    <a:pt x="21624" y="26807"/>
                  </a:cubicBezTo>
                  <a:cubicBezTo>
                    <a:pt x="21660" y="26904"/>
                    <a:pt x="21677" y="26737"/>
                    <a:pt x="21668" y="26701"/>
                  </a:cubicBezTo>
                  <a:cubicBezTo>
                    <a:pt x="21615" y="26516"/>
                    <a:pt x="21492" y="26639"/>
                    <a:pt x="21448" y="26445"/>
                  </a:cubicBezTo>
                  <a:cubicBezTo>
                    <a:pt x="21545" y="26445"/>
                    <a:pt x="21677" y="26569"/>
                    <a:pt x="21730" y="26728"/>
                  </a:cubicBezTo>
                  <a:cubicBezTo>
                    <a:pt x="21766" y="26825"/>
                    <a:pt x="21713" y="26842"/>
                    <a:pt x="21757" y="26948"/>
                  </a:cubicBezTo>
                  <a:close/>
                  <a:moveTo>
                    <a:pt x="20794" y="23337"/>
                  </a:moveTo>
                  <a:cubicBezTo>
                    <a:pt x="20785" y="23328"/>
                    <a:pt x="20768" y="23319"/>
                    <a:pt x="20759" y="23311"/>
                  </a:cubicBezTo>
                  <a:cubicBezTo>
                    <a:pt x="20662" y="23249"/>
                    <a:pt x="20512" y="23205"/>
                    <a:pt x="20600" y="23134"/>
                  </a:cubicBezTo>
                  <a:cubicBezTo>
                    <a:pt x="20671" y="23187"/>
                    <a:pt x="20627" y="23222"/>
                    <a:pt x="20759" y="23302"/>
                  </a:cubicBezTo>
                  <a:cubicBezTo>
                    <a:pt x="20759" y="23302"/>
                    <a:pt x="20768" y="23302"/>
                    <a:pt x="20768" y="23302"/>
                  </a:cubicBezTo>
                  <a:cubicBezTo>
                    <a:pt x="20777" y="23302"/>
                    <a:pt x="20777" y="23293"/>
                    <a:pt x="20785" y="23284"/>
                  </a:cubicBezTo>
                  <a:cubicBezTo>
                    <a:pt x="20803" y="23240"/>
                    <a:pt x="20644" y="23160"/>
                    <a:pt x="20741" y="23125"/>
                  </a:cubicBezTo>
                  <a:cubicBezTo>
                    <a:pt x="20768" y="23152"/>
                    <a:pt x="20803" y="23187"/>
                    <a:pt x="20838" y="23231"/>
                  </a:cubicBezTo>
                  <a:cubicBezTo>
                    <a:pt x="20936" y="23346"/>
                    <a:pt x="20989" y="23505"/>
                    <a:pt x="21015" y="23408"/>
                  </a:cubicBezTo>
                  <a:cubicBezTo>
                    <a:pt x="21068" y="23417"/>
                    <a:pt x="21103" y="23478"/>
                    <a:pt x="21103" y="23540"/>
                  </a:cubicBezTo>
                  <a:cubicBezTo>
                    <a:pt x="21112" y="23602"/>
                    <a:pt x="21094" y="23664"/>
                    <a:pt x="21068" y="23673"/>
                  </a:cubicBezTo>
                  <a:cubicBezTo>
                    <a:pt x="21033" y="23628"/>
                    <a:pt x="21024" y="23531"/>
                    <a:pt x="20980" y="23496"/>
                  </a:cubicBezTo>
                  <a:cubicBezTo>
                    <a:pt x="20962" y="23478"/>
                    <a:pt x="20918" y="23496"/>
                    <a:pt x="20918" y="23487"/>
                  </a:cubicBezTo>
                  <a:cubicBezTo>
                    <a:pt x="20874" y="23443"/>
                    <a:pt x="20838" y="23372"/>
                    <a:pt x="20794" y="23337"/>
                  </a:cubicBezTo>
                  <a:close/>
                  <a:moveTo>
                    <a:pt x="20777" y="24132"/>
                  </a:moveTo>
                  <a:cubicBezTo>
                    <a:pt x="20741" y="24088"/>
                    <a:pt x="20715" y="23982"/>
                    <a:pt x="20679" y="23876"/>
                  </a:cubicBezTo>
                  <a:cubicBezTo>
                    <a:pt x="20644" y="23770"/>
                    <a:pt x="20582" y="23655"/>
                    <a:pt x="20503" y="23593"/>
                  </a:cubicBezTo>
                  <a:cubicBezTo>
                    <a:pt x="20574" y="23602"/>
                    <a:pt x="20653" y="23611"/>
                    <a:pt x="20715" y="23531"/>
                  </a:cubicBezTo>
                  <a:cubicBezTo>
                    <a:pt x="20821" y="23628"/>
                    <a:pt x="20679" y="23637"/>
                    <a:pt x="20653" y="23690"/>
                  </a:cubicBezTo>
                  <a:cubicBezTo>
                    <a:pt x="20688" y="23805"/>
                    <a:pt x="20724" y="23699"/>
                    <a:pt x="20759" y="23708"/>
                  </a:cubicBezTo>
                  <a:cubicBezTo>
                    <a:pt x="20785" y="23717"/>
                    <a:pt x="20830" y="23787"/>
                    <a:pt x="20794" y="23787"/>
                  </a:cubicBezTo>
                  <a:cubicBezTo>
                    <a:pt x="20838" y="23787"/>
                    <a:pt x="20865" y="23761"/>
                    <a:pt x="20874" y="23690"/>
                  </a:cubicBezTo>
                  <a:cubicBezTo>
                    <a:pt x="20874" y="23655"/>
                    <a:pt x="20830" y="23655"/>
                    <a:pt x="20830" y="23664"/>
                  </a:cubicBezTo>
                  <a:cubicBezTo>
                    <a:pt x="20821" y="23611"/>
                    <a:pt x="20830" y="23425"/>
                    <a:pt x="20732" y="23390"/>
                  </a:cubicBezTo>
                  <a:cubicBezTo>
                    <a:pt x="20777" y="23390"/>
                    <a:pt x="20830" y="23425"/>
                    <a:pt x="20865" y="23470"/>
                  </a:cubicBezTo>
                  <a:cubicBezTo>
                    <a:pt x="20900" y="23514"/>
                    <a:pt x="20909" y="23575"/>
                    <a:pt x="20891" y="23620"/>
                  </a:cubicBezTo>
                  <a:cubicBezTo>
                    <a:pt x="20944" y="23734"/>
                    <a:pt x="20980" y="23779"/>
                    <a:pt x="21006" y="23823"/>
                  </a:cubicBezTo>
                  <a:cubicBezTo>
                    <a:pt x="21033" y="23867"/>
                    <a:pt x="21059" y="23920"/>
                    <a:pt x="21059" y="24052"/>
                  </a:cubicBezTo>
                  <a:cubicBezTo>
                    <a:pt x="20989" y="24070"/>
                    <a:pt x="20980" y="23920"/>
                    <a:pt x="20944" y="23805"/>
                  </a:cubicBezTo>
                  <a:lnTo>
                    <a:pt x="20874" y="23849"/>
                  </a:lnTo>
                  <a:cubicBezTo>
                    <a:pt x="20927" y="24008"/>
                    <a:pt x="20997" y="23982"/>
                    <a:pt x="20971" y="24185"/>
                  </a:cubicBezTo>
                  <a:cubicBezTo>
                    <a:pt x="20989" y="24238"/>
                    <a:pt x="21024" y="24202"/>
                    <a:pt x="21059" y="24194"/>
                  </a:cubicBezTo>
                  <a:cubicBezTo>
                    <a:pt x="21094" y="24317"/>
                    <a:pt x="21024" y="24308"/>
                    <a:pt x="21042" y="24397"/>
                  </a:cubicBezTo>
                  <a:cubicBezTo>
                    <a:pt x="21059" y="24520"/>
                    <a:pt x="21139" y="24458"/>
                    <a:pt x="21139" y="24653"/>
                  </a:cubicBezTo>
                  <a:cubicBezTo>
                    <a:pt x="21050" y="24670"/>
                    <a:pt x="21015" y="24547"/>
                    <a:pt x="20989" y="24414"/>
                  </a:cubicBezTo>
                  <a:cubicBezTo>
                    <a:pt x="20909" y="24273"/>
                    <a:pt x="20874" y="24317"/>
                    <a:pt x="20785" y="24308"/>
                  </a:cubicBezTo>
                  <a:cubicBezTo>
                    <a:pt x="20724" y="24167"/>
                    <a:pt x="20891" y="24255"/>
                    <a:pt x="20830" y="24114"/>
                  </a:cubicBezTo>
                  <a:cubicBezTo>
                    <a:pt x="20812" y="24061"/>
                    <a:pt x="20777" y="24088"/>
                    <a:pt x="20777" y="24132"/>
                  </a:cubicBezTo>
                  <a:close/>
                  <a:moveTo>
                    <a:pt x="21854" y="26330"/>
                  </a:moveTo>
                  <a:cubicBezTo>
                    <a:pt x="21907" y="26375"/>
                    <a:pt x="21854" y="26410"/>
                    <a:pt x="21880" y="26498"/>
                  </a:cubicBezTo>
                  <a:cubicBezTo>
                    <a:pt x="21898" y="26578"/>
                    <a:pt x="21951" y="26613"/>
                    <a:pt x="21960" y="26648"/>
                  </a:cubicBezTo>
                  <a:cubicBezTo>
                    <a:pt x="21977" y="26763"/>
                    <a:pt x="21942" y="26851"/>
                    <a:pt x="21986" y="26957"/>
                  </a:cubicBezTo>
                  <a:cubicBezTo>
                    <a:pt x="21810" y="26904"/>
                    <a:pt x="21942" y="26657"/>
                    <a:pt x="21801" y="26525"/>
                  </a:cubicBezTo>
                  <a:cubicBezTo>
                    <a:pt x="21836" y="26472"/>
                    <a:pt x="21854" y="26410"/>
                    <a:pt x="21854" y="26330"/>
                  </a:cubicBezTo>
                  <a:close/>
                  <a:moveTo>
                    <a:pt x="21607" y="25765"/>
                  </a:moveTo>
                  <a:cubicBezTo>
                    <a:pt x="21651" y="25730"/>
                    <a:pt x="21739" y="25933"/>
                    <a:pt x="21695" y="25968"/>
                  </a:cubicBezTo>
                  <a:cubicBezTo>
                    <a:pt x="21757" y="26057"/>
                    <a:pt x="21827" y="26101"/>
                    <a:pt x="21863" y="26277"/>
                  </a:cubicBezTo>
                  <a:cubicBezTo>
                    <a:pt x="21757" y="26083"/>
                    <a:pt x="21730" y="26242"/>
                    <a:pt x="21766" y="26401"/>
                  </a:cubicBezTo>
                  <a:cubicBezTo>
                    <a:pt x="21571" y="26260"/>
                    <a:pt x="21704" y="26030"/>
                    <a:pt x="21571" y="25818"/>
                  </a:cubicBezTo>
                  <a:cubicBezTo>
                    <a:pt x="21598" y="25818"/>
                    <a:pt x="21607" y="25801"/>
                    <a:pt x="21607" y="25765"/>
                  </a:cubicBezTo>
                  <a:close/>
                  <a:moveTo>
                    <a:pt x="19364" y="22737"/>
                  </a:moveTo>
                  <a:lnTo>
                    <a:pt x="19487" y="22781"/>
                  </a:lnTo>
                  <a:cubicBezTo>
                    <a:pt x="19443" y="22834"/>
                    <a:pt x="19408" y="22896"/>
                    <a:pt x="19276" y="22843"/>
                  </a:cubicBezTo>
                  <a:cubicBezTo>
                    <a:pt x="19267" y="22763"/>
                    <a:pt x="19355" y="22798"/>
                    <a:pt x="19364" y="22737"/>
                  </a:cubicBezTo>
                  <a:close/>
                  <a:moveTo>
                    <a:pt x="19284" y="23072"/>
                  </a:moveTo>
                  <a:cubicBezTo>
                    <a:pt x="19364" y="23107"/>
                    <a:pt x="19337" y="23169"/>
                    <a:pt x="19479" y="23196"/>
                  </a:cubicBezTo>
                  <a:cubicBezTo>
                    <a:pt x="19523" y="23196"/>
                    <a:pt x="19540" y="23152"/>
                    <a:pt x="19611" y="23187"/>
                  </a:cubicBezTo>
                  <a:cubicBezTo>
                    <a:pt x="19593" y="23213"/>
                    <a:pt x="19576" y="23249"/>
                    <a:pt x="19620" y="23275"/>
                  </a:cubicBezTo>
                  <a:cubicBezTo>
                    <a:pt x="19567" y="23266"/>
                    <a:pt x="19487" y="23258"/>
                    <a:pt x="19408" y="23222"/>
                  </a:cubicBezTo>
                  <a:cubicBezTo>
                    <a:pt x="19329" y="23187"/>
                    <a:pt x="19267" y="23143"/>
                    <a:pt x="19284" y="23072"/>
                  </a:cubicBezTo>
                  <a:close/>
                  <a:moveTo>
                    <a:pt x="19673" y="23258"/>
                  </a:moveTo>
                  <a:cubicBezTo>
                    <a:pt x="19761" y="23178"/>
                    <a:pt x="19849" y="23328"/>
                    <a:pt x="20035" y="23355"/>
                  </a:cubicBezTo>
                  <a:cubicBezTo>
                    <a:pt x="20026" y="23293"/>
                    <a:pt x="20097" y="23319"/>
                    <a:pt x="20176" y="23364"/>
                  </a:cubicBezTo>
                  <a:cubicBezTo>
                    <a:pt x="20264" y="23399"/>
                    <a:pt x="20362" y="23470"/>
                    <a:pt x="20450" y="23478"/>
                  </a:cubicBezTo>
                  <a:cubicBezTo>
                    <a:pt x="20415" y="23531"/>
                    <a:pt x="20362" y="23514"/>
                    <a:pt x="20291" y="23487"/>
                  </a:cubicBezTo>
                  <a:cubicBezTo>
                    <a:pt x="20229" y="23461"/>
                    <a:pt x="20150" y="23417"/>
                    <a:pt x="20097" y="23408"/>
                  </a:cubicBezTo>
                  <a:cubicBezTo>
                    <a:pt x="19920" y="23364"/>
                    <a:pt x="19735" y="23346"/>
                    <a:pt x="19673" y="23258"/>
                  </a:cubicBezTo>
                  <a:close/>
                  <a:moveTo>
                    <a:pt x="19646" y="23107"/>
                  </a:moveTo>
                  <a:cubicBezTo>
                    <a:pt x="19655" y="23090"/>
                    <a:pt x="19699" y="23107"/>
                    <a:pt x="19735" y="23116"/>
                  </a:cubicBezTo>
                  <a:cubicBezTo>
                    <a:pt x="19761" y="23072"/>
                    <a:pt x="19735" y="23046"/>
                    <a:pt x="19691" y="23010"/>
                  </a:cubicBezTo>
                  <a:cubicBezTo>
                    <a:pt x="19691" y="22975"/>
                    <a:pt x="19955" y="23063"/>
                    <a:pt x="19805" y="22966"/>
                  </a:cubicBezTo>
                  <a:cubicBezTo>
                    <a:pt x="19867" y="22887"/>
                    <a:pt x="19955" y="23046"/>
                    <a:pt x="19973" y="23055"/>
                  </a:cubicBezTo>
                  <a:cubicBezTo>
                    <a:pt x="20017" y="23081"/>
                    <a:pt x="20106" y="23090"/>
                    <a:pt x="20150" y="23116"/>
                  </a:cubicBezTo>
                  <a:cubicBezTo>
                    <a:pt x="20167" y="23125"/>
                    <a:pt x="20141" y="23160"/>
                    <a:pt x="20159" y="23178"/>
                  </a:cubicBezTo>
                  <a:cubicBezTo>
                    <a:pt x="20212" y="23213"/>
                    <a:pt x="20317" y="23213"/>
                    <a:pt x="20247" y="23258"/>
                  </a:cubicBezTo>
                  <a:cubicBezTo>
                    <a:pt x="20317" y="23293"/>
                    <a:pt x="20476" y="23328"/>
                    <a:pt x="20370" y="23372"/>
                  </a:cubicBezTo>
                  <a:cubicBezTo>
                    <a:pt x="20300" y="23293"/>
                    <a:pt x="20150" y="23258"/>
                    <a:pt x="20044" y="23187"/>
                  </a:cubicBezTo>
                  <a:cubicBezTo>
                    <a:pt x="19982" y="23152"/>
                    <a:pt x="19973" y="22993"/>
                    <a:pt x="19814" y="23055"/>
                  </a:cubicBezTo>
                  <a:cubicBezTo>
                    <a:pt x="19867" y="23125"/>
                    <a:pt x="20088" y="23169"/>
                    <a:pt x="20000" y="23258"/>
                  </a:cubicBezTo>
                  <a:cubicBezTo>
                    <a:pt x="19788" y="23213"/>
                    <a:pt x="19841" y="23107"/>
                    <a:pt x="19646" y="23107"/>
                  </a:cubicBezTo>
                  <a:close/>
                  <a:moveTo>
                    <a:pt x="21977" y="26869"/>
                  </a:moveTo>
                  <a:cubicBezTo>
                    <a:pt x="21995" y="26842"/>
                    <a:pt x="22004" y="26807"/>
                    <a:pt x="22030" y="26851"/>
                  </a:cubicBezTo>
                  <a:cubicBezTo>
                    <a:pt x="22110" y="27010"/>
                    <a:pt x="22225" y="27416"/>
                    <a:pt x="22375" y="27681"/>
                  </a:cubicBezTo>
                  <a:cubicBezTo>
                    <a:pt x="22463" y="27805"/>
                    <a:pt x="22401" y="27840"/>
                    <a:pt x="22357" y="27690"/>
                  </a:cubicBezTo>
                  <a:cubicBezTo>
                    <a:pt x="22198" y="27434"/>
                    <a:pt x="22048" y="27152"/>
                    <a:pt x="21977" y="26869"/>
                  </a:cubicBezTo>
                  <a:close/>
                  <a:moveTo>
                    <a:pt x="20070" y="22887"/>
                  </a:moveTo>
                  <a:cubicBezTo>
                    <a:pt x="20176" y="22887"/>
                    <a:pt x="20203" y="22781"/>
                    <a:pt x="20379" y="22860"/>
                  </a:cubicBezTo>
                  <a:cubicBezTo>
                    <a:pt x="20220" y="22843"/>
                    <a:pt x="20423" y="23028"/>
                    <a:pt x="20212" y="22940"/>
                  </a:cubicBezTo>
                  <a:cubicBezTo>
                    <a:pt x="20203" y="22993"/>
                    <a:pt x="20432" y="23037"/>
                    <a:pt x="20326" y="23099"/>
                  </a:cubicBezTo>
                  <a:cubicBezTo>
                    <a:pt x="20264" y="23028"/>
                    <a:pt x="20167" y="23002"/>
                    <a:pt x="20061" y="22966"/>
                  </a:cubicBezTo>
                  <a:cubicBezTo>
                    <a:pt x="19947" y="22931"/>
                    <a:pt x="19832" y="22896"/>
                    <a:pt x="19717" y="22825"/>
                  </a:cubicBezTo>
                  <a:cubicBezTo>
                    <a:pt x="19858" y="22807"/>
                    <a:pt x="19646" y="22781"/>
                    <a:pt x="19708" y="22710"/>
                  </a:cubicBezTo>
                  <a:cubicBezTo>
                    <a:pt x="19947" y="22754"/>
                    <a:pt x="19867" y="22843"/>
                    <a:pt x="20070" y="22887"/>
                  </a:cubicBezTo>
                  <a:close/>
                  <a:moveTo>
                    <a:pt x="20309" y="22692"/>
                  </a:moveTo>
                  <a:cubicBezTo>
                    <a:pt x="20238" y="22640"/>
                    <a:pt x="20335" y="22675"/>
                    <a:pt x="20441" y="22719"/>
                  </a:cubicBezTo>
                  <a:cubicBezTo>
                    <a:pt x="20547" y="22763"/>
                    <a:pt x="20671" y="22825"/>
                    <a:pt x="20697" y="22798"/>
                  </a:cubicBezTo>
                  <a:cubicBezTo>
                    <a:pt x="20803" y="22896"/>
                    <a:pt x="20918" y="22887"/>
                    <a:pt x="20997" y="23019"/>
                  </a:cubicBezTo>
                  <a:cubicBezTo>
                    <a:pt x="20830" y="22896"/>
                    <a:pt x="20521" y="22860"/>
                    <a:pt x="20432" y="22798"/>
                  </a:cubicBezTo>
                  <a:cubicBezTo>
                    <a:pt x="20627" y="22825"/>
                    <a:pt x="20503" y="22763"/>
                    <a:pt x="20309" y="22692"/>
                  </a:cubicBezTo>
                  <a:close/>
                  <a:moveTo>
                    <a:pt x="21377" y="25730"/>
                  </a:moveTo>
                  <a:cubicBezTo>
                    <a:pt x="21386" y="25818"/>
                    <a:pt x="21457" y="25818"/>
                    <a:pt x="21465" y="25845"/>
                  </a:cubicBezTo>
                  <a:cubicBezTo>
                    <a:pt x="21501" y="25951"/>
                    <a:pt x="21412" y="25915"/>
                    <a:pt x="21430" y="26039"/>
                  </a:cubicBezTo>
                  <a:cubicBezTo>
                    <a:pt x="21324" y="25960"/>
                    <a:pt x="21298" y="26083"/>
                    <a:pt x="21236" y="25907"/>
                  </a:cubicBezTo>
                  <a:cubicBezTo>
                    <a:pt x="21306" y="25854"/>
                    <a:pt x="21324" y="25960"/>
                    <a:pt x="21395" y="25907"/>
                  </a:cubicBezTo>
                  <a:cubicBezTo>
                    <a:pt x="21386" y="25792"/>
                    <a:pt x="21245" y="25686"/>
                    <a:pt x="21236" y="25809"/>
                  </a:cubicBezTo>
                  <a:cubicBezTo>
                    <a:pt x="21200" y="25809"/>
                    <a:pt x="21209" y="25774"/>
                    <a:pt x="21227" y="25765"/>
                  </a:cubicBezTo>
                  <a:lnTo>
                    <a:pt x="21200" y="25686"/>
                  </a:lnTo>
                  <a:cubicBezTo>
                    <a:pt x="21271" y="25633"/>
                    <a:pt x="21280" y="25792"/>
                    <a:pt x="21351" y="25739"/>
                  </a:cubicBezTo>
                  <a:cubicBezTo>
                    <a:pt x="21280" y="25553"/>
                    <a:pt x="21227" y="25527"/>
                    <a:pt x="21236" y="25359"/>
                  </a:cubicBezTo>
                  <a:cubicBezTo>
                    <a:pt x="21315" y="25341"/>
                    <a:pt x="21351" y="25439"/>
                    <a:pt x="21404" y="25500"/>
                  </a:cubicBezTo>
                  <a:cubicBezTo>
                    <a:pt x="21439" y="25642"/>
                    <a:pt x="21368" y="25633"/>
                    <a:pt x="21377" y="25730"/>
                  </a:cubicBezTo>
                  <a:close/>
                  <a:moveTo>
                    <a:pt x="24123" y="29977"/>
                  </a:moveTo>
                  <a:cubicBezTo>
                    <a:pt x="24105" y="29933"/>
                    <a:pt x="24167" y="29977"/>
                    <a:pt x="24256" y="30048"/>
                  </a:cubicBezTo>
                  <a:cubicBezTo>
                    <a:pt x="24344" y="30109"/>
                    <a:pt x="24450" y="30198"/>
                    <a:pt x="24512" y="30224"/>
                  </a:cubicBezTo>
                  <a:cubicBezTo>
                    <a:pt x="24441" y="30260"/>
                    <a:pt x="24388" y="30215"/>
                    <a:pt x="24326" y="30154"/>
                  </a:cubicBezTo>
                  <a:cubicBezTo>
                    <a:pt x="24264" y="30101"/>
                    <a:pt x="24194" y="30021"/>
                    <a:pt x="24123" y="29977"/>
                  </a:cubicBezTo>
                  <a:close/>
                  <a:moveTo>
                    <a:pt x="22560" y="29085"/>
                  </a:moveTo>
                  <a:cubicBezTo>
                    <a:pt x="22560" y="29174"/>
                    <a:pt x="22622" y="29279"/>
                    <a:pt x="22737" y="29412"/>
                  </a:cubicBezTo>
                  <a:cubicBezTo>
                    <a:pt x="22657" y="29447"/>
                    <a:pt x="22472" y="29209"/>
                    <a:pt x="22525" y="29165"/>
                  </a:cubicBezTo>
                  <a:cubicBezTo>
                    <a:pt x="22463" y="29191"/>
                    <a:pt x="22384" y="29041"/>
                    <a:pt x="22322" y="29023"/>
                  </a:cubicBezTo>
                  <a:cubicBezTo>
                    <a:pt x="22331" y="29103"/>
                    <a:pt x="22401" y="29200"/>
                    <a:pt x="22472" y="29271"/>
                  </a:cubicBezTo>
                  <a:cubicBezTo>
                    <a:pt x="22543" y="29341"/>
                    <a:pt x="22622" y="29403"/>
                    <a:pt x="22649" y="29421"/>
                  </a:cubicBezTo>
                  <a:cubicBezTo>
                    <a:pt x="22640" y="29412"/>
                    <a:pt x="22613" y="29456"/>
                    <a:pt x="22604" y="29456"/>
                  </a:cubicBezTo>
                  <a:cubicBezTo>
                    <a:pt x="22675" y="29518"/>
                    <a:pt x="22737" y="29527"/>
                    <a:pt x="22799" y="29536"/>
                  </a:cubicBezTo>
                  <a:cubicBezTo>
                    <a:pt x="22852" y="29597"/>
                    <a:pt x="22869" y="29642"/>
                    <a:pt x="22852" y="29677"/>
                  </a:cubicBezTo>
                  <a:cubicBezTo>
                    <a:pt x="22896" y="29712"/>
                    <a:pt x="22949" y="29756"/>
                    <a:pt x="22993" y="29800"/>
                  </a:cubicBezTo>
                  <a:cubicBezTo>
                    <a:pt x="23037" y="29836"/>
                    <a:pt x="23072" y="29871"/>
                    <a:pt x="23099" y="29898"/>
                  </a:cubicBezTo>
                  <a:cubicBezTo>
                    <a:pt x="23249" y="30004"/>
                    <a:pt x="23011" y="29986"/>
                    <a:pt x="23170" y="30092"/>
                  </a:cubicBezTo>
                  <a:cubicBezTo>
                    <a:pt x="23222" y="30127"/>
                    <a:pt x="23205" y="30057"/>
                    <a:pt x="23170" y="30021"/>
                  </a:cubicBezTo>
                  <a:cubicBezTo>
                    <a:pt x="23240" y="30004"/>
                    <a:pt x="23373" y="30198"/>
                    <a:pt x="23470" y="30260"/>
                  </a:cubicBezTo>
                  <a:cubicBezTo>
                    <a:pt x="23399" y="30251"/>
                    <a:pt x="23311" y="30162"/>
                    <a:pt x="23240" y="30154"/>
                  </a:cubicBezTo>
                  <a:cubicBezTo>
                    <a:pt x="23231" y="30180"/>
                    <a:pt x="23258" y="30207"/>
                    <a:pt x="23231" y="30224"/>
                  </a:cubicBezTo>
                  <a:cubicBezTo>
                    <a:pt x="23320" y="30286"/>
                    <a:pt x="23390" y="30286"/>
                    <a:pt x="23470" y="30330"/>
                  </a:cubicBezTo>
                  <a:cubicBezTo>
                    <a:pt x="23364" y="30366"/>
                    <a:pt x="23699" y="30613"/>
                    <a:pt x="23788" y="30683"/>
                  </a:cubicBezTo>
                  <a:cubicBezTo>
                    <a:pt x="23690" y="30657"/>
                    <a:pt x="23611" y="30630"/>
                    <a:pt x="23505" y="30569"/>
                  </a:cubicBezTo>
                  <a:cubicBezTo>
                    <a:pt x="23496" y="30604"/>
                    <a:pt x="23585" y="30657"/>
                    <a:pt x="23646" y="30710"/>
                  </a:cubicBezTo>
                  <a:cubicBezTo>
                    <a:pt x="23558" y="30692"/>
                    <a:pt x="23399" y="30604"/>
                    <a:pt x="23240" y="30480"/>
                  </a:cubicBezTo>
                  <a:cubicBezTo>
                    <a:pt x="23161" y="30419"/>
                    <a:pt x="23072" y="30357"/>
                    <a:pt x="23002" y="30286"/>
                  </a:cubicBezTo>
                  <a:cubicBezTo>
                    <a:pt x="22922" y="30215"/>
                    <a:pt x="22860" y="30154"/>
                    <a:pt x="22807" y="30101"/>
                  </a:cubicBezTo>
                  <a:cubicBezTo>
                    <a:pt x="22746" y="30039"/>
                    <a:pt x="22755" y="30021"/>
                    <a:pt x="22781" y="29995"/>
                  </a:cubicBezTo>
                  <a:cubicBezTo>
                    <a:pt x="22737" y="29959"/>
                    <a:pt x="22719" y="29995"/>
                    <a:pt x="22675" y="29951"/>
                  </a:cubicBezTo>
                  <a:cubicBezTo>
                    <a:pt x="22596" y="29880"/>
                    <a:pt x="22666" y="29853"/>
                    <a:pt x="22649" y="29845"/>
                  </a:cubicBezTo>
                  <a:cubicBezTo>
                    <a:pt x="22613" y="29800"/>
                    <a:pt x="22560" y="29809"/>
                    <a:pt x="22507" y="29765"/>
                  </a:cubicBezTo>
                  <a:cubicBezTo>
                    <a:pt x="22437" y="29686"/>
                    <a:pt x="22401" y="29536"/>
                    <a:pt x="22313" y="29430"/>
                  </a:cubicBezTo>
                  <a:cubicBezTo>
                    <a:pt x="22189" y="29253"/>
                    <a:pt x="22048" y="29112"/>
                    <a:pt x="21942" y="28917"/>
                  </a:cubicBezTo>
                  <a:cubicBezTo>
                    <a:pt x="21898" y="28838"/>
                    <a:pt x="21863" y="28750"/>
                    <a:pt x="21836" y="28661"/>
                  </a:cubicBezTo>
                  <a:cubicBezTo>
                    <a:pt x="21801" y="28573"/>
                    <a:pt x="21766" y="28485"/>
                    <a:pt x="21730" y="28388"/>
                  </a:cubicBezTo>
                  <a:cubicBezTo>
                    <a:pt x="21695" y="28317"/>
                    <a:pt x="21651" y="28291"/>
                    <a:pt x="21642" y="28273"/>
                  </a:cubicBezTo>
                  <a:cubicBezTo>
                    <a:pt x="21492" y="27999"/>
                    <a:pt x="21457" y="27681"/>
                    <a:pt x="21271" y="27461"/>
                  </a:cubicBezTo>
                  <a:cubicBezTo>
                    <a:pt x="21280" y="27416"/>
                    <a:pt x="21280" y="27372"/>
                    <a:pt x="21271" y="27310"/>
                  </a:cubicBezTo>
                  <a:cubicBezTo>
                    <a:pt x="21342" y="27328"/>
                    <a:pt x="21377" y="27584"/>
                    <a:pt x="21457" y="27487"/>
                  </a:cubicBezTo>
                  <a:cubicBezTo>
                    <a:pt x="21368" y="27381"/>
                    <a:pt x="21289" y="27266"/>
                    <a:pt x="21200" y="27187"/>
                  </a:cubicBezTo>
                  <a:cubicBezTo>
                    <a:pt x="21200" y="27072"/>
                    <a:pt x="21156" y="26922"/>
                    <a:pt x="21094" y="26772"/>
                  </a:cubicBezTo>
                  <a:cubicBezTo>
                    <a:pt x="21050" y="26613"/>
                    <a:pt x="20980" y="26445"/>
                    <a:pt x="20962" y="26295"/>
                  </a:cubicBezTo>
                  <a:cubicBezTo>
                    <a:pt x="20944" y="26189"/>
                    <a:pt x="20980" y="26189"/>
                    <a:pt x="20989" y="26101"/>
                  </a:cubicBezTo>
                  <a:cubicBezTo>
                    <a:pt x="20989" y="25986"/>
                    <a:pt x="20927" y="25836"/>
                    <a:pt x="20989" y="25774"/>
                  </a:cubicBezTo>
                  <a:cubicBezTo>
                    <a:pt x="21112" y="25783"/>
                    <a:pt x="21077" y="26021"/>
                    <a:pt x="21103" y="26118"/>
                  </a:cubicBezTo>
                  <a:cubicBezTo>
                    <a:pt x="21139" y="26251"/>
                    <a:pt x="21192" y="26410"/>
                    <a:pt x="21218" y="26507"/>
                  </a:cubicBezTo>
                  <a:cubicBezTo>
                    <a:pt x="21227" y="26560"/>
                    <a:pt x="21271" y="26586"/>
                    <a:pt x="21271" y="26586"/>
                  </a:cubicBezTo>
                  <a:cubicBezTo>
                    <a:pt x="21280" y="26622"/>
                    <a:pt x="21253" y="26719"/>
                    <a:pt x="21262" y="26737"/>
                  </a:cubicBezTo>
                  <a:cubicBezTo>
                    <a:pt x="21280" y="26790"/>
                    <a:pt x="21342" y="26878"/>
                    <a:pt x="21359" y="26940"/>
                  </a:cubicBezTo>
                  <a:cubicBezTo>
                    <a:pt x="21404" y="27099"/>
                    <a:pt x="21404" y="27152"/>
                    <a:pt x="21509" y="27275"/>
                  </a:cubicBezTo>
                  <a:cubicBezTo>
                    <a:pt x="21448" y="27310"/>
                    <a:pt x="21359" y="27134"/>
                    <a:pt x="21386" y="27319"/>
                  </a:cubicBezTo>
                  <a:cubicBezTo>
                    <a:pt x="21421" y="27381"/>
                    <a:pt x="21412" y="27293"/>
                    <a:pt x="21465" y="27293"/>
                  </a:cubicBezTo>
                  <a:cubicBezTo>
                    <a:pt x="21527" y="27372"/>
                    <a:pt x="21589" y="27514"/>
                    <a:pt x="21668" y="27505"/>
                  </a:cubicBezTo>
                  <a:cubicBezTo>
                    <a:pt x="21766" y="27849"/>
                    <a:pt x="21898" y="28043"/>
                    <a:pt x="21969" y="28317"/>
                  </a:cubicBezTo>
                  <a:cubicBezTo>
                    <a:pt x="22075" y="28467"/>
                    <a:pt x="22181" y="28555"/>
                    <a:pt x="22287" y="28564"/>
                  </a:cubicBezTo>
                  <a:cubicBezTo>
                    <a:pt x="22331" y="28670"/>
                    <a:pt x="22384" y="28785"/>
                    <a:pt x="22481" y="28917"/>
                  </a:cubicBezTo>
                  <a:lnTo>
                    <a:pt x="22392" y="28979"/>
                  </a:lnTo>
                  <a:cubicBezTo>
                    <a:pt x="22454" y="29085"/>
                    <a:pt x="22507" y="29138"/>
                    <a:pt x="22560" y="29085"/>
                  </a:cubicBezTo>
                  <a:close/>
                  <a:moveTo>
                    <a:pt x="21686" y="27699"/>
                  </a:moveTo>
                  <a:cubicBezTo>
                    <a:pt x="21660" y="27717"/>
                    <a:pt x="21668" y="27752"/>
                    <a:pt x="21677" y="27796"/>
                  </a:cubicBezTo>
                  <a:cubicBezTo>
                    <a:pt x="21783" y="27752"/>
                    <a:pt x="21668" y="27664"/>
                    <a:pt x="21615" y="27531"/>
                  </a:cubicBezTo>
                  <a:cubicBezTo>
                    <a:pt x="21589" y="27584"/>
                    <a:pt x="21501" y="27593"/>
                    <a:pt x="21501" y="27672"/>
                  </a:cubicBezTo>
                  <a:cubicBezTo>
                    <a:pt x="21598" y="27743"/>
                    <a:pt x="21589" y="27575"/>
                    <a:pt x="21686" y="27699"/>
                  </a:cubicBezTo>
                  <a:close/>
                  <a:moveTo>
                    <a:pt x="21774" y="28008"/>
                  </a:moveTo>
                  <a:cubicBezTo>
                    <a:pt x="21721" y="27876"/>
                    <a:pt x="21660" y="27929"/>
                    <a:pt x="21598" y="27831"/>
                  </a:cubicBezTo>
                  <a:cubicBezTo>
                    <a:pt x="21624" y="27823"/>
                    <a:pt x="21598" y="27743"/>
                    <a:pt x="21562" y="27743"/>
                  </a:cubicBezTo>
                  <a:cubicBezTo>
                    <a:pt x="21660" y="27893"/>
                    <a:pt x="21501" y="27849"/>
                    <a:pt x="21589" y="27990"/>
                  </a:cubicBezTo>
                  <a:cubicBezTo>
                    <a:pt x="21660" y="27902"/>
                    <a:pt x="21704" y="28061"/>
                    <a:pt x="21774" y="28008"/>
                  </a:cubicBezTo>
                  <a:close/>
                  <a:moveTo>
                    <a:pt x="21872" y="28317"/>
                  </a:moveTo>
                  <a:cubicBezTo>
                    <a:pt x="21925" y="28264"/>
                    <a:pt x="21863" y="28132"/>
                    <a:pt x="21836" y="28026"/>
                  </a:cubicBezTo>
                  <a:cubicBezTo>
                    <a:pt x="21757" y="28026"/>
                    <a:pt x="21810" y="28114"/>
                    <a:pt x="21739" y="28123"/>
                  </a:cubicBezTo>
                  <a:cubicBezTo>
                    <a:pt x="21783" y="28229"/>
                    <a:pt x="21827" y="28193"/>
                    <a:pt x="21872" y="28317"/>
                  </a:cubicBezTo>
                  <a:close/>
                  <a:moveTo>
                    <a:pt x="22913" y="30065"/>
                  </a:moveTo>
                  <a:cubicBezTo>
                    <a:pt x="22940" y="30092"/>
                    <a:pt x="22940" y="30118"/>
                    <a:pt x="22913" y="30136"/>
                  </a:cubicBezTo>
                  <a:cubicBezTo>
                    <a:pt x="23011" y="30207"/>
                    <a:pt x="23108" y="30295"/>
                    <a:pt x="23161" y="30233"/>
                  </a:cubicBezTo>
                  <a:cubicBezTo>
                    <a:pt x="23064" y="30127"/>
                    <a:pt x="22984" y="30065"/>
                    <a:pt x="22913" y="30065"/>
                  </a:cubicBezTo>
                  <a:close/>
                  <a:moveTo>
                    <a:pt x="22110" y="28882"/>
                  </a:moveTo>
                  <a:cubicBezTo>
                    <a:pt x="21995" y="28767"/>
                    <a:pt x="21925" y="28449"/>
                    <a:pt x="21916" y="28555"/>
                  </a:cubicBezTo>
                  <a:cubicBezTo>
                    <a:pt x="21916" y="28591"/>
                    <a:pt x="21960" y="28706"/>
                    <a:pt x="22013" y="28794"/>
                  </a:cubicBezTo>
                  <a:cubicBezTo>
                    <a:pt x="22066" y="28873"/>
                    <a:pt x="22110" y="28944"/>
                    <a:pt x="22110" y="28882"/>
                  </a:cubicBezTo>
                  <a:close/>
                  <a:moveTo>
                    <a:pt x="22340" y="28900"/>
                  </a:moveTo>
                  <a:cubicBezTo>
                    <a:pt x="22392" y="28847"/>
                    <a:pt x="22340" y="28750"/>
                    <a:pt x="22251" y="28661"/>
                  </a:cubicBezTo>
                  <a:cubicBezTo>
                    <a:pt x="22163" y="28582"/>
                    <a:pt x="22057" y="28502"/>
                    <a:pt x="22004" y="28511"/>
                  </a:cubicBezTo>
                  <a:cubicBezTo>
                    <a:pt x="22110" y="28759"/>
                    <a:pt x="22225" y="28635"/>
                    <a:pt x="22340" y="28900"/>
                  </a:cubicBezTo>
                  <a:close/>
                  <a:moveTo>
                    <a:pt x="11859" y="16591"/>
                  </a:moveTo>
                  <a:cubicBezTo>
                    <a:pt x="11841" y="16741"/>
                    <a:pt x="11964" y="16644"/>
                    <a:pt x="11938" y="16812"/>
                  </a:cubicBezTo>
                  <a:cubicBezTo>
                    <a:pt x="11859" y="16794"/>
                    <a:pt x="11876" y="16626"/>
                    <a:pt x="11753" y="16671"/>
                  </a:cubicBezTo>
                  <a:cubicBezTo>
                    <a:pt x="11761" y="16600"/>
                    <a:pt x="11806" y="16573"/>
                    <a:pt x="11859" y="16591"/>
                  </a:cubicBezTo>
                  <a:close/>
                  <a:moveTo>
                    <a:pt x="27920" y="31204"/>
                  </a:moveTo>
                  <a:cubicBezTo>
                    <a:pt x="27885" y="31319"/>
                    <a:pt x="27699" y="31249"/>
                    <a:pt x="27531" y="31302"/>
                  </a:cubicBezTo>
                  <a:cubicBezTo>
                    <a:pt x="27470" y="31284"/>
                    <a:pt x="27549" y="31275"/>
                    <a:pt x="27646" y="31257"/>
                  </a:cubicBezTo>
                  <a:cubicBezTo>
                    <a:pt x="27743" y="31240"/>
                    <a:pt x="27867" y="31222"/>
                    <a:pt x="27920" y="31204"/>
                  </a:cubicBezTo>
                  <a:close/>
                  <a:moveTo>
                    <a:pt x="21766" y="27037"/>
                  </a:moveTo>
                  <a:cubicBezTo>
                    <a:pt x="21854" y="27187"/>
                    <a:pt x="21721" y="27143"/>
                    <a:pt x="21792" y="27266"/>
                  </a:cubicBezTo>
                  <a:cubicBezTo>
                    <a:pt x="21686" y="27240"/>
                    <a:pt x="21748" y="27046"/>
                    <a:pt x="21668" y="27028"/>
                  </a:cubicBezTo>
                  <a:cubicBezTo>
                    <a:pt x="21642" y="26878"/>
                    <a:pt x="21721" y="27143"/>
                    <a:pt x="21766" y="27037"/>
                  </a:cubicBezTo>
                  <a:close/>
                  <a:moveTo>
                    <a:pt x="21651" y="27416"/>
                  </a:moveTo>
                  <a:cubicBezTo>
                    <a:pt x="21607" y="27461"/>
                    <a:pt x="21580" y="27346"/>
                    <a:pt x="21545" y="27363"/>
                  </a:cubicBezTo>
                  <a:cubicBezTo>
                    <a:pt x="21527" y="27231"/>
                    <a:pt x="21501" y="27178"/>
                    <a:pt x="21430" y="27063"/>
                  </a:cubicBezTo>
                  <a:cubicBezTo>
                    <a:pt x="21571" y="27081"/>
                    <a:pt x="21545" y="27240"/>
                    <a:pt x="21651" y="27416"/>
                  </a:cubicBezTo>
                  <a:close/>
                  <a:moveTo>
                    <a:pt x="22569" y="28061"/>
                  </a:moveTo>
                  <a:lnTo>
                    <a:pt x="22657" y="28202"/>
                  </a:lnTo>
                  <a:cubicBezTo>
                    <a:pt x="22622" y="28193"/>
                    <a:pt x="22596" y="28185"/>
                    <a:pt x="22569" y="28202"/>
                  </a:cubicBezTo>
                  <a:lnTo>
                    <a:pt x="22604" y="28282"/>
                  </a:lnTo>
                  <a:cubicBezTo>
                    <a:pt x="22640" y="28326"/>
                    <a:pt x="22675" y="28291"/>
                    <a:pt x="22657" y="28255"/>
                  </a:cubicBezTo>
                  <a:cubicBezTo>
                    <a:pt x="22746" y="28255"/>
                    <a:pt x="22719" y="28405"/>
                    <a:pt x="22737" y="28449"/>
                  </a:cubicBezTo>
                  <a:cubicBezTo>
                    <a:pt x="22781" y="28432"/>
                    <a:pt x="22763" y="28379"/>
                    <a:pt x="22807" y="28352"/>
                  </a:cubicBezTo>
                  <a:cubicBezTo>
                    <a:pt x="22790" y="28485"/>
                    <a:pt x="22869" y="28582"/>
                    <a:pt x="22993" y="28732"/>
                  </a:cubicBezTo>
                  <a:cubicBezTo>
                    <a:pt x="22940" y="28759"/>
                    <a:pt x="22869" y="28582"/>
                    <a:pt x="22807" y="28653"/>
                  </a:cubicBezTo>
                  <a:cubicBezTo>
                    <a:pt x="22790" y="28635"/>
                    <a:pt x="22790" y="28520"/>
                    <a:pt x="22790" y="28520"/>
                  </a:cubicBezTo>
                  <a:cubicBezTo>
                    <a:pt x="22772" y="28502"/>
                    <a:pt x="22719" y="28511"/>
                    <a:pt x="22719" y="28511"/>
                  </a:cubicBezTo>
                  <a:cubicBezTo>
                    <a:pt x="22666" y="28432"/>
                    <a:pt x="22640" y="28344"/>
                    <a:pt x="22516" y="28176"/>
                  </a:cubicBezTo>
                  <a:cubicBezTo>
                    <a:pt x="22569" y="28158"/>
                    <a:pt x="22490" y="28061"/>
                    <a:pt x="22569" y="28061"/>
                  </a:cubicBezTo>
                  <a:close/>
                  <a:moveTo>
                    <a:pt x="17404" y="2790"/>
                  </a:moveTo>
                  <a:cubicBezTo>
                    <a:pt x="17412" y="2870"/>
                    <a:pt x="17245" y="2879"/>
                    <a:pt x="17183" y="2843"/>
                  </a:cubicBezTo>
                  <a:cubicBezTo>
                    <a:pt x="17192" y="2781"/>
                    <a:pt x="17298" y="2781"/>
                    <a:pt x="17404" y="2790"/>
                  </a:cubicBezTo>
                  <a:close/>
                  <a:moveTo>
                    <a:pt x="22216" y="27893"/>
                  </a:moveTo>
                  <a:cubicBezTo>
                    <a:pt x="22304" y="28052"/>
                    <a:pt x="22269" y="28229"/>
                    <a:pt x="22428" y="28229"/>
                  </a:cubicBezTo>
                  <a:cubicBezTo>
                    <a:pt x="22534" y="28361"/>
                    <a:pt x="22428" y="28370"/>
                    <a:pt x="22516" y="28485"/>
                  </a:cubicBezTo>
                  <a:cubicBezTo>
                    <a:pt x="22587" y="28635"/>
                    <a:pt x="22710" y="28626"/>
                    <a:pt x="22719" y="28767"/>
                  </a:cubicBezTo>
                  <a:cubicBezTo>
                    <a:pt x="22657" y="28759"/>
                    <a:pt x="22569" y="28653"/>
                    <a:pt x="22463" y="28511"/>
                  </a:cubicBezTo>
                  <a:cubicBezTo>
                    <a:pt x="22401" y="28414"/>
                    <a:pt x="22322" y="28291"/>
                    <a:pt x="22260" y="28167"/>
                  </a:cubicBezTo>
                  <a:cubicBezTo>
                    <a:pt x="22207" y="28052"/>
                    <a:pt x="22172" y="27937"/>
                    <a:pt x="22216" y="27893"/>
                  </a:cubicBezTo>
                  <a:close/>
                  <a:moveTo>
                    <a:pt x="22154" y="27831"/>
                  </a:moveTo>
                  <a:cubicBezTo>
                    <a:pt x="21951" y="27884"/>
                    <a:pt x="21977" y="27496"/>
                    <a:pt x="21827" y="27346"/>
                  </a:cubicBezTo>
                  <a:cubicBezTo>
                    <a:pt x="21951" y="27355"/>
                    <a:pt x="21863" y="27355"/>
                    <a:pt x="21863" y="27240"/>
                  </a:cubicBezTo>
                  <a:cubicBezTo>
                    <a:pt x="21951" y="27284"/>
                    <a:pt x="21977" y="27390"/>
                    <a:pt x="22004" y="27505"/>
                  </a:cubicBezTo>
                  <a:cubicBezTo>
                    <a:pt x="22030" y="27620"/>
                    <a:pt x="22066" y="27743"/>
                    <a:pt x="22154" y="27831"/>
                  </a:cubicBezTo>
                  <a:close/>
                  <a:moveTo>
                    <a:pt x="22101" y="28246"/>
                  </a:moveTo>
                  <a:cubicBezTo>
                    <a:pt x="22145" y="28326"/>
                    <a:pt x="22181" y="28317"/>
                    <a:pt x="22216" y="28397"/>
                  </a:cubicBezTo>
                  <a:cubicBezTo>
                    <a:pt x="22163" y="28502"/>
                    <a:pt x="22110" y="28229"/>
                    <a:pt x="22057" y="28273"/>
                  </a:cubicBezTo>
                  <a:cubicBezTo>
                    <a:pt x="22022" y="28176"/>
                    <a:pt x="21986" y="28079"/>
                    <a:pt x="21942" y="27973"/>
                  </a:cubicBezTo>
                  <a:cubicBezTo>
                    <a:pt x="21907" y="27867"/>
                    <a:pt x="21872" y="27761"/>
                    <a:pt x="21810" y="27646"/>
                  </a:cubicBezTo>
                  <a:cubicBezTo>
                    <a:pt x="21827" y="27593"/>
                    <a:pt x="21880" y="27717"/>
                    <a:pt x="21942" y="27867"/>
                  </a:cubicBezTo>
                  <a:cubicBezTo>
                    <a:pt x="22004" y="28017"/>
                    <a:pt x="22075" y="28193"/>
                    <a:pt x="22101" y="28246"/>
                  </a:cubicBezTo>
                  <a:close/>
                  <a:moveTo>
                    <a:pt x="27328" y="29324"/>
                  </a:moveTo>
                  <a:cubicBezTo>
                    <a:pt x="27311" y="29385"/>
                    <a:pt x="27302" y="29456"/>
                    <a:pt x="27284" y="29518"/>
                  </a:cubicBezTo>
                  <a:cubicBezTo>
                    <a:pt x="27267" y="29589"/>
                    <a:pt x="27240" y="29642"/>
                    <a:pt x="27187" y="29686"/>
                  </a:cubicBezTo>
                  <a:cubicBezTo>
                    <a:pt x="27178" y="29694"/>
                    <a:pt x="27152" y="29703"/>
                    <a:pt x="27134" y="29703"/>
                  </a:cubicBezTo>
                  <a:cubicBezTo>
                    <a:pt x="27108" y="29712"/>
                    <a:pt x="27081" y="29712"/>
                    <a:pt x="27055" y="29721"/>
                  </a:cubicBezTo>
                  <a:cubicBezTo>
                    <a:pt x="27019" y="29739"/>
                    <a:pt x="26913" y="29827"/>
                    <a:pt x="26807" y="29765"/>
                  </a:cubicBezTo>
                  <a:cubicBezTo>
                    <a:pt x="26754" y="29783"/>
                    <a:pt x="26719" y="29827"/>
                    <a:pt x="26666" y="29836"/>
                  </a:cubicBezTo>
                  <a:cubicBezTo>
                    <a:pt x="26251" y="29756"/>
                    <a:pt x="25951" y="29730"/>
                    <a:pt x="25695" y="29553"/>
                  </a:cubicBezTo>
                  <a:cubicBezTo>
                    <a:pt x="25730" y="29544"/>
                    <a:pt x="25765" y="29544"/>
                    <a:pt x="25810" y="29544"/>
                  </a:cubicBezTo>
                  <a:cubicBezTo>
                    <a:pt x="25818" y="29465"/>
                    <a:pt x="25748" y="29483"/>
                    <a:pt x="25677" y="29456"/>
                  </a:cubicBezTo>
                  <a:cubicBezTo>
                    <a:pt x="25686" y="29412"/>
                    <a:pt x="25651" y="29368"/>
                    <a:pt x="25624" y="29324"/>
                  </a:cubicBezTo>
                  <a:cubicBezTo>
                    <a:pt x="25589" y="29279"/>
                    <a:pt x="25545" y="29244"/>
                    <a:pt x="25501" y="29244"/>
                  </a:cubicBezTo>
                  <a:cubicBezTo>
                    <a:pt x="25545" y="29359"/>
                    <a:pt x="25589" y="29474"/>
                    <a:pt x="25677" y="29518"/>
                  </a:cubicBezTo>
                  <a:cubicBezTo>
                    <a:pt x="25536" y="29527"/>
                    <a:pt x="25483" y="29394"/>
                    <a:pt x="25324" y="29359"/>
                  </a:cubicBezTo>
                  <a:cubicBezTo>
                    <a:pt x="25421" y="29315"/>
                    <a:pt x="25297" y="29235"/>
                    <a:pt x="25439" y="29306"/>
                  </a:cubicBezTo>
                  <a:cubicBezTo>
                    <a:pt x="25412" y="29253"/>
                    <a:pt x="25333" y="29174"/>
                    <a:pt x="25289" y="29182"/>
                  </a:cubicBezTo>
                  <a:cubicBezTo>
                    <a:pt x="25253" y="29253"/>
                    <a:pt x="25359" y="29306"/>
                    <a:pt x="25271" y="29385"/>
                  </a:cubicBezTo>
                  <a:lnTo>
                    <a:pt x="25130" y="29297"/>
                  </a:lnTo>
                  <a:cubicBezTo>
                    <a:pt x="25236" y="29341"/>
                    <a:pt x="25245" y="29297"/>
                    <a:pt x="25227" y="29253"/>
                  </a:cubicBezTo>
                  <a:cubicBezTo>
                    <a:pt x="25209" y="29227"/>
                    <a:pt x="25192" y="29200"/>
                    <a:pt x="25165" y="29174"/>
                  </a:cubicBezTo>
                  <a:cubicBezTo>
                    <a:pt x="25139" y="29156"/>
                    <a:pt x="25112" y="29138"/>
                    <a:pt x="25086" y="29138"/>
                  </a:cubicBezTo>
                  <a:cubicBezTo>
                    <a:pt x="25059" y="29174"/>
                    <a:pt x="25139" y="29191"/>
                    <a:pt x="25147" y="29218"/>
                  </a:cubicBezTo>
                  <a:cubicBezTo>
                    <a:pt x="25183" y="29306"/>
                    <a:pt x="24997" y="29121"/>
                    <a:pt x="24900" y="29112"/>
                  </a:cubicBezTo>
                  <a:cubicBezTo>
                    <a:pt x="24900" y="29076"/>
                    <a:pt x="24865" y="29041"/>
                    <a:pt x="24900" y="29006"/>
                  </a:cubicBezTo>
                  <a:cubicBezTo>
                    <a:pt x="24838" y="28997"/>
                    <a:pt x="24803" y="28953"/>
                    <a:pt x="24768" y="28891"/>
                  </a:cubicBezTo>
                  <a:cubicBezTo>
                    <a:pt x="24732" y="28838"/>
                    <a:pt x="24715" y="28759"/>
                    <a:pt x="24679" y="28714"/>
                  </a:cubicBezTo>
                  <a:cubicBezTo>
                    <a:pt x="24830" y="28803"/>
                    <a:pt x="24997" y="28909"/>
                    <a:pt x="25103" y="28794"/>
                  </a:cubicBezTo>
                  <a:cubicBezTo>
                    <a:pt x="25130" y="28820"/>
                    <a:pt x="25094" y="28856"/>
                    <a:pt x="25121" y="28873"/>
                  </a:cubicBezTo>
                  <a:cubicBezTo>
                    <a:pt x="25209" y="28917"/>
                    <a:pt x="25130" y="28812"/>
                    <a:pt x="25183" y="28794"/>
                  </a:cubicBezTo>
                  <a:cubicBezTo>
                    <a:pt x="25271" y="28873"/>
                    <a:pt x="25315" y="28856"/>
                    <a:pt x="25395" y="28909"/>
                  </a:cubicBezTo>
                  <a:cubicBezTo>
                    <a:pt x="25377" y="28988"/>
                    <a:pt x="25315" y="28909"/>
                    <a:pt x="25271" y="28882"/>
                  </a:cubicBezTo>
                  <a:cubicBezTo>
                    <a:pt x="25218" y="28926"/>
                    <a:pt x="25253" y="28970"/>
                    <a:pt x="25315" y="28997"/>
                  </a:cubicBezTo>
                  <a:cubicBezTo>
                    <a:pt x="25368" y="29023"/>
                    <a:pt x="25439" y="29032"/>
                    <a:pt x="25465" y="29015"/>
                  </a:cubicBezTo>
                  <a:cubicBezTo>
                    <a:pt x="25554" y="29059"/>
                    <a:pt x="25483" y="29121"/>
                    <a:pt x="25598" y="29147"/>
                  </a:cubicBezTo>
                  <a:cubicBezTo>
                    <a:pt x="25633" y="29138"/>
                    <a:pt x="25677" y="29129"/>
                    <a:pt x="25712" y="29121"/>
                  </a:cubicBezTo>
                  <a:cubicBezTo>
                    <a:pt x="25739" y="29068"/>
                    <a:pt x="25633" y="29076"/>
                    <a:pt x="25633" y="29076"/>
                  </a:cubicBezTo>
                  <a:cubicBezTo>
                    <a:pt x="25607" y="29059"/>
                    <a:pt x="25615" y="29015"/>
                    <a:pt x="25589" y="28988"/>
                  </a:cubicBezTo>
                  <a:cubicBezTo>
                    <a:pt x="25545" y="28970"/>
                    <a:pt x="25448" y="28962"/>
                    <a:pt x="25386" y="28873"/>
                  </a:cubicBezTo>
                  <a:cubicBezTo>
                    <a:pt x="25615" y="28988"/>
                    <a:pt x="25863" y="29085"/>
                    <a:pt x="26101" y="29147"/>
                  </a:cubicBezTo>
                  <a:cubicBezTo>
                    <a:pt x="26030" y="29244"/>
                    <a:pt x="26004" y="29315"/>
                    <a:pt x="26004" y="29394"/>
                  </a:cubicBezTo>
                  <a:cubicBezTo>
                    <a:pt x="26075" y="29447"/>
                    <a:pt x="26092" y="29385"/>
                    <a:pt x="26172" y="29430"/>
                  </a:cubicBezTo>
                  <a:cubicBezTo>
                    <a:pt x="26251" y="29430"/>
                    <a:pt x="26119" y="29359"/>
                    <a:pt x="26189" y="29297"/>
                  </a:cubicBezTo>
                  <a:lnTo>
                    <a:pt x="26313" y="29332"/>
                  </a:lnTo>
                  <a:cubicBezTo>
                    <a:pt x="26339" y="29218"/>
                    <a:pt x="26269" y="29218"/>
                    <a:pt x="26163" y="29200"/>
                  </a:cubicBezTo>
                  <a:cubicBezTo>
                    <a:pt x="26207" y="29165"/>
                    <a:pt x="26278" y="29165"/>
                    <a:pt x="26348" y="29182"/>
                  </a:cubicBezTo>
                  <a:cubicBezTo>
                    <a:pt x="26419" y="29200"/>
                    <a:pt x="26498" y="29209"/>
                    <a:pt x="26560" y="29200"/>
                  </a:cubicBezTo>
                  <a:cubicBezTo>
                    <a:pt x="26542" y="29218"/>
                    <a:pt x="26525" y="29244"/>
                    <a:pt x="26516" y="29279"/>
                  </a:cubicBezTo>
                  <a:cubicBezTo>
                    <a:pt x="26578" y="29297"/>
                    <a:pt x="26595" y="29253"/>
                    <a:pt x="26648" y="29244"/>
                  </a:cubicBezTo>
                  <a:cubicBezTo>
                    <a:pt x="26640" y="29218"/>
                    <a:pt x="26631" y="29200"/>
                    <a:pt x="26604" y="29191"/>
                  </a:cubicBezTo>
                  <a:cubicBezTo>
                    <a:pt x="26719" y="29121"/>
                    <a:pt x="26878" y="29156"/>
                    <a:pt x="27002" y="29112"/>
                  </a:cubicBezTo>
                  <a:cubicBezTo>
                    <a:pt x="26984" y="29156"/>
                    <a:pt x="26984" y="29182"/>
                    <a:pt x="27028" y="29191"/>
                  </a:cubicBezTo>
                  <a:cubicBezTo>
                    <a:pt x="27072" y="29218"/>
                    <a:pt x="27099" y="29103"/>
                    <a:pt x="27063" y="29094"/>
                  </a:cubicBezTo>
                  <a:cubicBezTo>
                    <a:pt x="27063" y="29032"/>
                    <a:pt x="27134" y="29068"/>
                    <a:pt x="27169" y="29050"/>
                  </a:cubicBezTo>
                  <a:cubicBezTo>
                    <a:pt x="27196" y="29094"/>
                    <a:pt x="27222" y="29147"/>
                    <a:pt x="27249" y="29200"/>
                  </a:cubicBezTo>
                  <a:cubicBezTo>
                    <a:pt x="27267" y="29244"/>
                    <a:pt x="27293" y="29297"/>
                    <a:pt x="27328" y="29324"/>
                  </a:cubicBezTo>
                  <a:close/>
                  <a:moveTo>
                    <a:pt x="25492" y="29209"/>
                  </a:moveTo>
                  <a:cubicBezTo>
                    <a:pt x="25536" y="29147"/>
                    <a:pt x="25359" y="28988"/>
                    <a:pt x="25297" y="29059"/>
                  </a:cubicBezTo>
                  <a:cubicBezTo>
                    <a:pt x="25350" y="29138"/>
                    <a:pt x="25403" y="29121"/>
                    <a:pt x="25492" y="29209"/>
                  </a:cubicBezTo>
                  <a:close/>
                  <a:moveTo>
                    <a:pt x="25986" y="29421"/>
                  </a:moveTo>
                  <a:cubicBezTo>
                    <a:pt x="25933" y="29324"/>
                    <a:pt x="25907" y="29315"/>
                    <a:pt x="25986" y="29191"/>
                  </a:cubicBezTo>
                  <a:cubicBezTo>
                    <a:pt x="25871" y="29112"/>
                    <a:pt x="25889" y="29324"/>
                    <a:pt x="25845" y="29306"/>
                  </a:cubicBezTo>
                  <a:cubicBezTo>
                    <a:pt x="25845" y="29262"/>
                    <a:pt x="25792" y="29218"/>
                    <a:pt x="25730" y="29200"/>
                  </a:cubicBezTo>
                  <a:cubicBezTo>
                    <a:pt x="25677" y="29174"/>
                    <a:pt x="25615" y="29174"/>
                    <a:pt x="25580" y="29235"/>
                  </a:cubicBezTo>
                  <a:cubicBezTo>
                    <a:pt x="25651" y="29306"/>
                    <a:pt x="25668" y="29235"/>
                    <a:pt x="25712" y="29244"/>
                  </a:cubicBezTo>
                  <a:cubicBezTo>
                    <a:pt x="25810" y="29315"/>
                    <a:pt x="25854" y="29483"/>
                    <a:pt x="25986" y="29421"/>
                  </a:cubicBezTo>
                  <a:close/>
                  <a:moveTo>
                    <a:pt x="26587" y="29421"/>
                  </a:moveTo>
                  <a:cubicBezTo>
                    <a:pt x="26498" y="29368"/>
                    <a:pt x="26463" y="29403"/>
                    <a:pt x="26401" y="29412"/>
                  </a:cubicBezTo>
                  <a:cubicBezTo>
                    <a:pt x="26366" y="29421"/>
                    <a:pt x="26242" y="29332"/>
                    <a:pt x="26260" y="29430"/>
                  </a:cubicBezTo>
                  <a:cubicBezTo>
                    <a:pt x="26251" y="29456"/>
                    <a:pt x="26286" y="29465"/>
                    <a:pt x="26313" y="29474"/>
                  </a:cubicBezTo>
                  <a:cubicBezTo>
                    <a:pt x="26348" y="29483"/>
                    <a:pt x="26375" y="29491"/>
                    <a:pt x="26375" y="29518"/>
                  </a:cubicBezTo>
                  <a:cubicBezTo>
                    <a:pt x="26410" y="29456"/>
                    <a:pt x="26445" y="29447"/>
                    <a:pt x="26481" y="29447"/>
                  </a:cubicBezTo>
                  <a:cubicBezTo>
                    <a:pt x="26516" y="29447"/>
                    <a:pt x="26551" y="29456"/>
                    <a:pt x="26587" y="29421"/>
                  </a:cubicBezTo>
                  <a:close/>
                  <a:moveTo>
                    <a:pt x="26507" y="29571"/>
                  </a:moveTo>
                  <a:cubicBezTo>
                    <a:pt x="26481" y="29642"/>
                    <a:pt x="26551" y="29650"/>
                    <a:pt x="26604" y="29668"/>
                  </a:cubicBezTo>
                  <a:cubicBezTo>
                    <a:pt x="26640" y="29580"/>
                    <a:pt x="26578" y="29580"/>
                    <a:pt x="26507" y="29571"/>
                  </a:cubicBezTo>
                  <a:close/>
                  <a:moveTo>
                    <a:pt x="26719" y="29394"/>
                  </a:moveTo>
                  <a:cubicBezTo>
                    <a:pt x="26657" y="29377"/>
                    <a:pt x="26640" y="29421"/>
                    <a:pt x="26604" y="29456"/>
                  </a:cubicBezTo>
                  <a:cubicBezTo>
                    <a:pt x="26640" y="29465"/>
                    <a:pt x="26648" y="29500"/>
                    <a:pt x="26710" y="29491"/>
                  </a:cubicBezTo>
                  <a:close/>
                  <a:moveTo>
                    <a:pt x="26799" y="29315"/>
                  </a:moveTo>
                  <a:cubicBezTo>
                    <a:pt x="26781" y="29332"/>
                    <a:pt x="26719" y="29500"/>
                    <a:pt x="26807" y="29474"/>
                  </a:cubicBezTo>
                  <a:cubicBezTo>
                    <a:pt x="26852" y="29483"/>
                    <a:pt x="26869" y="29288"/>
                    <a:pt x="26799" y="29315"/>
                  </a:cubicBezTo>
                  <a:close/>
                  <a:moveTo>
                    <a:pt x="27108" y="29218"/>
                  </a:moveTo>
                  <a:cubicBezTo>
                    <a:pt x="27125" y="29218"/>
                    <a:pt x="27116" y="29182"/>
                    <a:pt x="27081" y="29191"/>
                  </a:cubicBezTo>
                  <a:cubicBezTo>
                    <a:pt x="27081" y="29279"/>
                    <a:pt x="27116" y="29315"/>
                    <a:pt x="27169" y="29315"/>
                  </a:cubicBezTo>
                  <a:cubicBezTo>
                    <a:pt x="27187" y="29227"/>
                    <a:pt x="27099" y="29288"/>
                    <a:pt x="27108" y="29218"/>
                  </a:cubicBezTo>
                  <a:close/>
                  <a:moveTo>
                    <a:pt x="12335" y="19434"/>
                  </a:moveTo>
                  <a:cubicBezTo>
                    <a:pt x="12318" y="19346"/>
                    <a:pt x="12194" y="19196"/>
                    <a:pt x="12274" y="19152"/>
                  </a:cubicBezTo>
                  <a:cubicBezTo>
                    <a:pt x="12318" y="19214"/>
                    <a:pt x="12327" y="19267"/>
                    <a:pt x="12344" y="19311"/>
                  </a:cubicBezTo>
                  <a:cubicBezTo>
                    <a:pt x="12353" y="19355"/>
                    <a:pt x="12371" y="19399"/>
                    <a:pt x="12415" y="19461"/>
                  </a:cubicBezTo>
                  <a:cubicBezTo>
                    <a:pt x="12388" y="19470"/>
                    <a:pt x="12371" y="19417"/>
                    <a:pt x="12335" y="19434"/>
                  </a:cubicBezTo>
                  <a:close/>
                  <a:moveTo>
                    <a:pt x="12379" y="19293"/>
                  </a:moveTo>
                  <a:cubicBezTo>
                    <a:pt x="12379" y="19231"/>
                    <a:pt x="12415" y="19249"/>
                    <a:pt x="12459" y="19293"/>
                  </a:cubicBezTo>
                  <a:cubicBezTo>
                    <a:pt x="12503" y="19328"/>
                    <a:pt x="12538" y="19390"/>
                    <a:pt x="12521" y="19425"/>
                  </a:cubicBezTo>
                  <a:cubicBezTo>
                    <a:pt x="12450" y="19434"/>
                    <a:pt x="12477" y="19275"/>
                    <a:pt x="12379" y="19293"/>
                  </a:cubicBezTo>
                  <a:close/>
                  <a:moveTo>
                    <a:pt x="13130" y="19982"/>
                  </a:moveTo>
                  <a:cubicBezTo>
                    <a:pt x="13112" y="20008"/>
                    <a:pt x="13024" y="20008"/>
                    <a:pt x="12936" y="19982"/>
                  </a:cubicBezTo>
                  <a:cubicBezTo>
                    <a:pt x="12856" y="19955"/>
                    <a:pt x="12777" y="19893"/>
                    <a:pt x="12786" y="19805"/>
                  </a:cubicBezTo>
                  <a:cubicBezTo>
                    <a:pt x="12733" y="19779"/>
                    <a:pt x="12671" y="19761"/>
                    <a:pt x="12618" y="19717"/>
                  </a:cubicBezTo>
                  <a:cubicBezTo>
                    <a:pt x="12627" y="19690"/>
                    <a:pt x="12644" y="19708"/>
                    <a:pt x="12653" y="19717"/>
                  </a:cubicBezTo>
                  <a:cubicBezTo>
                    <a:pt x="12680" y="19699"/>
                    <a:pt x="12662" y="19690"/>
                    <a:pt x="12653" y="19673"/>
                  </a:cubicBezTo>
                  <a:cubicBezTo>
                    <a:pt x="12733" y="19664"/>
                    <a:pt x="12777" y="19761"/>
                    <a:pt x="12830" y="19832"/>
                  </a:cubicBezTo>
                  <a:cubicBezTo>
                    <a:pt x="12892" y="19902"/>
                    <a:pt x="12953" y="19955"/>
                    <a:pt x="13006" y="19876"/>
                  </a:cubicBezTo>
                  <a:cubicBezTo>
                    <a:pt x="13095" y="19902"/>
                    <a:pt x="13059" y="19955"/>
                    <a:pt x="13130" y="19982"/>
                  </a:cubicBezTo>
                  <a:close/>
                  <a:moveTo>
                    <a:pt x="12212" y="19072"/>
                  </a:moveTo>
                  <a:cubicBezTo>
                    <a:pt x="12185" y="18993"/>
                    <a:pt x="12159" y="18949"/>
                    <a:pt x="12123" y="18913"/>
                  </a:cubicBezTo>
                  <a:cubicBezTo>
                    <a:pt x="12088" y="18878"/>
                    <a:pt x="12062" y="18834"/>
                    <a:pt x="12044" y="18746"/>
                  </a:cubicBezTo>
                  <a:cubicBezTo>
                    <a:pt x="12097" y="18737"/>
                    <a:pt x="12132" y="18781"/>
                    <a:pt x="12159" y="18843"/>
                  </a:cubicBezTo>
                  <a:cubicBezTo>
                    <a:pt x="12185" y="18896"/>
                    <a:pt x="12221" y="18966"/>
                    <a:pt x="12256" y="18975"/>
                  </a:cubicBezTo>
                  <a:cubicBezTo>
                    <a:pt x="12256" y="19037"/>
                    <a:pt x="12247" y="19205"/>
                    <a:pt x="12150" y="19134"/>
                  </a:cubicBezTo>
                  <a:cubicBezTo>
                    <a:pt x="12115" y="19152"/>
                    <a:pt x="12150" y="19178"/>
                    <a:pt x="12185" y="19196"/>
                  </a:cubicBezTo>
                  <a:cubicBezTo>
                    <a:pt x="12212" y="19222"/>
                    <a:pt x="12247" y="19240"/>
                    <a:pt x="12212" y="19267"/>
                  </a:cubicBezTo>
                  <a:cubicBezTo>
                    <a:pt x="12115" y="19311"/>
                    <a:pt x="12070" y="19152"/>
                    <a:pt x="12062" y="19055"/>
                  </a:cubicBezTo>
                  <a:cubicBezTo>
                    <a:pt x="12132" y="18993"/>
                    <a:pt x="12159" y="19081"/>
                    <a:pt x="12212" y="19072"/>
                  </a:cubicBezTo>
                  <a:close/>
                  <a:moveTo>
                    <a:pt x="12591" y="19920"/>
                  </a:moveTo>
                  <a:cubicBezTo>
                    <a:pt x="12565" y="19876"/>
                    <a:pt x="12530" y="19840"/>
                    <a:pt x="12503" y="19805"/>
                  </a:cubicBezTo>
                  <a:cubicBezTo>
                    <a:pt x="12477" y="19770"/>
                    <a:pt x="12450" y="19743"/>
                    <a:pt x="12424" y="19708"/>
                  </a:cubicBezTo>
                  <a:cubicBezTo>
                    <a:pt x="12397" y="19682"/>
                    <a:pt x="12371" y="19646"/>
                    <a:pt x="12344" y="19611"/>
                  </a:cubicBezTo>
                  <a:cubicBezTo>
                    <a:pt x="12318" y="19576"/>
                    <a:pt x="12291" y="19531"/>
                    <a:pt x="12265" y="19470"/>
                  </a:cubicBezTo>
                  <a:cubicBezTo>
                    <a:pt x="12388" y="19434"/>
                    <a:pt x="12485" y="19531"/>
                    <a:pt x="12591" y="19646"/>
                  </a:cubicBezTo>
                  <a:cubicBezTo>
                    <a:pt x="12547" y="19752"/>
                    <a:pt x="12494" y="19549"/>
                    <a:pt x="12450" y="19602"/>
                  </a:cubicBezTo>
                  <a:cubicBezTo>
                    <a:pt x="12441" y="19673"/>
                    <a:pt x="12494" y="19717"/>
                    <a:pt x="12538" y="19761"/>
                  </a:cubicBezTo>
                  <a:cubicBezTo>
                    <a:pt x="12583" y="19805"/>
                    <a:pt x="12627" y="19849"/>
                    <a:pt x="12591" y="19920"/>
                  </a:cubicBezTo>
                  <a:close/>
                  <a:moveTo>
                    <a:pt x="21306" y="23584"/>
                  </a:moveTo>
                  <a:cubicBezTo>
                    <a:pt x="21342" y="23549"/>
                    <a:pt x="21404" y="23637"/>
                    <a:pt x="21377" y="23540"/>
                  </a:cubicBezTo>
                  <a:cubicBezTo>
                    <a:pt x="21474" y="23575"/>
                    <a:pt x="21430" y="23787"/>
                    <a:pt x="21368" y="23787"/>
                  </a:cubicBezTo>
                  <a:cubicBezTo>
                    <a:pt x="21351" y="23717"/>
                    <a:pt x="21333" y="23646"/>
                    <a:pt x="21306" y="23584"/>
                  </a:cubicBezTo>
                  <a:close/>
                  <a:moveTo>
                    <a:pt x="11920" y="18507"/>
                  </a:moveTo>
                  <a:cubicBezTo>
                    <a:pt x="11964" y="18595"/>
                    <a:pt x="11920" y="18701"/>
                    <a:pt x="12026" y="18869"/>
                  </a:cubicBezTo>
                  <a:cubicBezTo>
                    <a:pt x="11964" y="18878"/>
                    <a:pt x="11956" y="18701"/>
                    <a:pt x="11876" y="18754"/>
                  </a:cubicBezTo>
                  <a:cubicBezTo>
                    <a:pt x="11876" y="18657"/>
                    <a:pt x="11823" y="18507"/>
                    <a:pt x="11920" y="18507"/>
                  </a:cubicBezTo>
                  <a:close/>
                  <a:moveTo>
                    <a:pt x="12088" y="16944"/>
                  </a:moveTo>
                  <a:cubicBezTo>
                    <a:pt x="12150" y="16988"/>
                    <a:pt x="12176" y="17359"/>
                    <a:pt x="12097" y="17465"/>
                  </a:cubicBezTo>
                  <a:cubicBezTo>
                    <a:pt x="11991" y="17509"/>
                    <a:pt x="12088" y="17395"/>
                    <a:pt x="12088" y="17350"/>
                  </a:cubicBezTo>
                  <a:cubicBezTo>
                    <a:pt x="12097" y="17236"/>
                    <a:pt x="12062" y="17050"/>
                    <a:pt x="12088" y="16944"/>
                  </a:cubicBezTo>
                  <a:close/>
                  <a:moveTo>
                    <a:pt x="12918" y="20132"/>
                  </a:moveTo>
                  <a:cubicBezTo>
                    <a:pt x="13112" y="20247"/>
                    <a:pt x="13024" y="19999"/>
                    <a:pt x="13218" y="20123"/>
                  </a:cubicBezTo>
                  <a:cubicBezTo>
                    <a:pt x="13165" y="20176"/>
                    <a:pt x="13068" y="20150"/>
                    <a:pt x="13024" y="20229"/>
                  </a:cubicBezTo>
                  <a:cubicBezTo>
                    <a:pt x="12892" y="20150"/>
                    <a:pt x="12715" y="20114"/>
                    <a:pt x="12759" y="19991"/>
                  </a:cubicBezTo>
                  <a:cubicBezTo>
                    <a:pt x="12830" y="20070"/>
                    <a:pt x="13051" y="20088"/>
                    <a:pt x="12918" y="20132"/>
                  </a:cubicBezTo>
                  <a:close/>
                  <a:moveTo>
                    <a:pt x="12159" y="17660"/>
                  </a:moveTo>
                  <a:cubicBezTo>
                    <a:pt x="12229" y="17748"/>
                    <a:pt x="12194" y="18004"/>
                    <a:pt x="12238" y="18145"/>
                  </a:cubicBezTo>
                  <a:cubicBezTo>
                    <a:pt x="12159" y="17986"/>
                    <a:pt x="12132" y="17810"/>
                    <a:pt x="12159" y="17660"/>
                  </a:cubicBezTo>
                  <a:close/>
                  <a:moveTo>
                    <a:pt x="11964" y="18110"/>
                  </a:moveTo>
                  <a:cubicBezTo>
                    <a:pt x="11929" y="18207"/>
                    <a:pt x="11991" y="18216"/>
                    <a:pt x="11973" y="18339"/>
                  </a:cubicBezTo>
                  <a:cubicBezTo>
                    <a:pt x="11920" y="18339"/>
                    <a:pt x="11929" y="18198"/>
                    <a:pt x="11867" y="18198"/>
                  </a:cubicBezTo>
                  <a:cubicBezTo>
                    <a:pt x="11876" y="18145"/>
                    <a:pt x="11912" y="18119"/>
                    <a:pt x="11964" y="18110"/>
                  </a:cubicBezTo>
                  <a:close/>
                  <a:moveTo>
                    <a:pt x="11823" y="17059"/>
                  </a:moveTo>
                  <a:cubicBezTo>
                    <a:pt x="11894" y="17077"/>
                    <a:pt x="11912" y="17006"/>
                    <a:pt x="11903" y="16891"/>
                  </a:cubicBezTo>
                  <a:cubicBezTo>
                    <a:pt x="12026" y="16997"/>
                    <a:pt x="11885" y="17227"/>
                    <a:pt x="11964" y="17395"/>
                  </a:cubicBezTo>
                  <a:cubicBezTo>
                    <a:pt x="11929" y="17430"/>
                    <a:pt x="11859" y="17430"/>
                    <a:pt x="11859" y="17518"/>
                  </a:cubicBezTo>
                  <a:cubicBezTo>
                    <a:pt x="11885" y="17633"/>
                    <a:pt x="11912" y="17474"/>
                    <a:pt x="11964" y="17509"/>
                  </a:cubicBezTo>
                  <a:cubicBezTo>
                    <a:pt x="11947" y="17545"/>
                    <a:pt x="11938" y="17607"/>
                    <a:pt x="11947" y="17668"/>
                  </a:cubicBezTo>
                  <a:cubicBezTo>
                    <a:pt x="11903" y="17713"/>
                    <a:pt x="11850" y="17554"/>
                    <a:pt x="11841" y="17677"/>
                  </a:cubicBezTo>
                  <a:cubicBezTo>
                    <a:pt x="11806" y="17668"/>
                    <a:pt x="11735" y="17474"/>
                    <a:pt x="11806" y="17439"/>
                  </a:cubicBezTo>
                  <a:cubicBezTo>
                    <a:pt x="11797" y="17350"/>
                    <a:pt x="11726" y="17386"/>
                    <a:pt x="11744" y="17271"/>
                  </a:cubicBezTo>
                  <a:cubicBezTo>
                    <a:pt x="11806" y="17253"/>
                    <a:pt x="11797" y="17333"/>
                    <a:pt x="11806" y="17395"/>
                  </a:cubicBezTo>
                  <a:cubicBezTo>
                    <a:pt x="11841" y="17403"/>
                    <a:pt x="11850" y="17359"/>
                    <a:pt x="11876" y="17350"/>
                  </a:cubicBezTo>
                  <a:cubicBezTo>
                    <a:pt x="11832" y="17200"/>
                    <a:pt x="11717" y="17156"/>
                    <a:pt x="11717" y="16935"/>
                  </a:cubicBezTo>
                  <a:cubicBezTo>
                    <a:pt x="11841" y="17041"/>
                    <a:pt x="11770" y="16874"/>
                    <a:pt x="11753" y="16759"/>
                  </a:cubicBezTo>
                  <a:cubicBezTo>
                    <a:pt x="11797" y="16759"/>
                    <a:pt x="11806" y="16812"/>
                    <a:pt x="11859" y="16803"/>
                  </a:cubicBezTo>
                  <a:cubicBezTo>
                    <a:pt x="11876" y="16935"/>
                    <a:pt x="11806" y="16927"/>
                    <a:pt x="11823" y="17059"/>
                  </a:cubicBezTo>
                  <a:close/>
                  <a:moveTo>
                    <a:pt x="12353" y="18481"/>
                  </a:moveTo>
                  <a:cubicBezTo>
                    <a:pt x="12318" y="18578"/>
                    <a:pt x="12406" y="18693"/>
                    <a:pt x="12450" y="18807"/>
                  </a:cubicBezTo>
                  <a:cubicBezTo>
                    <a:pt x="12468" y="18852"/>
                    <a:pt x="12450" y="18878"/>
                    <a:pt x="12468" y="18931"/>
                  </a:cubicBezTo>
                  <a:cubicBezTo>
                    <a:pt x="12494" y="18984"/>
                    <a:pt x="12521" y="18984"/>
                    <a:pt x="12538" y="19037"/>
                  </a:cubicBezTo>
                  <a:cubicBezTo>
                    <a:pt x="12636" y="19249"/>
                    <a:pt x="12794" y="19487"/>
                    <a:pt x="12998" y="19637"/>
                  </a:cubicBezTo>
                  <a:cubicBezTo>
                    <a:pt x="12953" y="19690"/>
                    <a:pt x="12909" y="19673"/>
                    <a:pt x="12874" y="19637"/>
                  </a:cubicBezTo>
                  <a:cubicBezTo>
                    <a:pt x="12839" y="19593"/>
                    <a:pt x="12812" y="19540"/>
                    <a:pt x="12794" y="19514"/>
                  </a:cubicBezTo>
                  <a:cubicBezTo>
                    <a:pt x="12768" y="19487"/>
                    <a:pt x="12733" y="19470"/>
                    <a:pt x="12697" y="19452"/>
                  </a:cubicBezTo>
                  <a:cubicBezTo>
                    <a:pt x="12671" y="19443"/>
                    <a:pt x="12653" y="19417"/>
                    <a:pt x="12653" y="19373"/>
                  </a:cubicBezTo>
                  <a:cubicBezTo>
                    <a:pt x="12627" y="19355"/>
                    <a:pt x="12591" y="19381"/>
                    <a:pt x="12609" y="19408"/>
                  </a:cubicBezTo>
                  <a:cubicBezTo>
                    <a:pt x="12530" y="19425"/>
                    <a:pt x="12547" y="19284"/>
                    <a:pt x="12609" y="19267"/>
                  </a:cubicBezTo>
                  <a:cubicBezTo>
                    <a:pt x="12450" y="19063"/>
                    <a:pt x="12415" y="18860"/>
                    <a:pt x="12300" y="18675"/>
                  </a:cubicBezTo>
                  <a:cubicBezTo>
                    <a:pt x="12309" y="18604"/>
                    <a:pt x="12291" y="18516"/>
                    <a:pt x="12353" y="18481"/>
                  </a:cubicBezTo>
                  <a:close/>
                  <a:moveTo>
                    <a:pt x="21483" y="24026"/>
                  </a:moveTo>
                  <a:cubicBezTo>
                    <a:pt x="21518" y="23849"/>
                    <a:pt x="21633" y="24326"/>
                    <a:pt x="21615" y="24450"/>
                  </a:cubicBezTo>
                  <a:cubicBezTo>
                    <a:pt x="21536" y="24450"/>
                    <a:pt x="21562" y="24026"/>
                    <a:pt x="21483" y="24026"/>
                  </a:cubicBezTo>
                  <a:close/>
                  <a:moveTo>
                    <a:pt x="20953" y="24776"/>
                  </a:moveTo>
                  <a:cubicBezTo>
                    <a:pt x="20944" y="24697"/>
                    <a:pt x="20989" y="24600"/>
                    <a:pt x="20953" y="24511"/>
                  </a:cubicBezTo>
                  <a:cubicBezTo>
                    <a:pt x="21006" y="24485"/>
                    <a:pt x="21006" y="24564"/>
                    <a:pt x="21006" y="24635"/>
                  </a:cubicBezTo>
                  <a:cubicBezTo>
                    <a:pt x="20997" y="24715"/>
                    <a:pt x="20980" y="24794"/>
                    <a:pt x="20980" y="24776"/>
                  </a:cubicBezTo>
                  <a:cubicBezTo>
                    <a:pt x="20980" y="24812"/>
                    <a:pt x="21042" y="24979"/>
                    <a:pt x="21077" y="25121"/>
                  </a:cubicBezTo>
                  <a:cubicBezTo>
                    <a:pt x="21103" y="25244"/>
                    <a:pt x="21094" y="25359"/>
                    <a:pt x="21147" y="25465"/>
                  </a:cubicBezTo>
                  <a:cubicBezTo>
                    <a:pt x="21103" y="25483"/>
                    <a:pt x="21112" y="25553"/>
                    <a:pt x="21139" y="25650"/>
                  </a:cubicBezTo>
                  <a:cubicBezTo>
                    <a:pt x="21033" y="25527"/>
                    <a:pt x="21086" y="25333"/>
                    <a:pt x="21050" y="25121"/>
                  </a:cubicBezTo>
                  <a:cubicBezTo>
                    <a:pt x="21024" y="24988"/>
                    <a:pt x="20962" y="24891"/>
                    <a:pt x="20953" y="24776"/>
                  </a:cubicBezTo>
                  <a:close/>
                  <a:moveTo>
                    <a:pt x="21359" y="24238"/>
                  </a:moveTo>
                  <a:cubicBezTo>
                    <a:pt x="21289" y="24300"/>
                    <a:pt x="21298" y="24079"/>
                    <a:pt x="21218" y="24185"/>
                  </a:cubicBezTo>
                  <a:cubicBezTo>
                    <a:pt x="21200" y="24105"/>
                    <a:pt x="21209" y="24052"/>
                    <a:pt x="21236" y="24017"/>
                  </a:cubicBezTo>
                  <a:cubicBezTo>
                    <a:pt x="21280" y="24096"/>
                    <a:pt x="21351" y="24035"/>
                    <a:pt x="21359" y="24238"/>
                  </a:cubicBezTo>
                  <a:close/>
                  <a:moveTo>
                    <a:pt x="21236" y="24017"/>
                  </a:moveTo>
                  <a:cubicBezTo>
                    <a:pt x="21209" y="23876"/>
                    <a:pt x="21094" y="24149"/>
                    <a:pt x="21086" y="23929"/>
                  </a:cubicBezTo>
                  <a:cubicBezTo>
                    <a:pt x="21130" y="23840"/>
                    <a:pt x="21218" y="24026"/>
                    <a:pt x="21200" y="23867"/>
                  </a:cubicBezTo>
                  <a:cubicBezTo>
                    <a:pt x="21262" y="23858"/>
                    <a:pt x="21298" y="23973"/>
                    <a:pt x="21236" y="24017"/>
                  </a:cubicBezTo>
                  <a:close/>
                  <a:moveTo>
                    <a:pt x="20874" y="24361"/>
                  </a:moveTo>
                  <a:cubicBezTo>
                    <a:pt x="20900" y="24485"/>
                    <a:pt x="20821" y="24547"/>
                    <a:pt x="20891" y="24617"/>
                  </a:cubicBezTo>
                  <a:cubicBezTo>
                    <a:pt x="20891" y="24750"/>
                    <a:pt x="20715" y="24326"/>
                    <a:pt x="20874" y="24361"/>
                  </a:cubicBezTo>
                  <a:close/>
                  <a:moveTo>
                    <a:pt x="15108" y="20291"/>
                  </a:moveTo>
                  <a:cubicBezTo>
                    <a:pt x="15284" y="20335"/>
                    <a:pt x="15258" y="20379"/>
                    <a:pt x="15399" y="20388"/>
                  </a:cubicBezTo>
                  <a:cubicBezTo>
                    <a:pt x="15355" y="20529"/>
                    <a:pt x="15161" y="20273"/>
                    <a:pt x="15143" y="20441"/>
                  </a:cubicBezTo>
                  <a:cubicBezTo>
                    <a:pt x="14993" y="20414"/>
                    <a:pt x="15108" y="20344"/>
                    <a:pt x="15108" y="20291"/>
                  </a:cubicBezTo>
                  <a:close/>
                  <a:moveTo>
                    <a:pt x="19744" y="21801"/>
                  </a:moveTo>
                  <a:cubicBezTo>
                    <a:pt x="19805" y="21801"/>
                    <a:pt x="19867" y="21810"/>
                    <a:pt x="19938" y="21836"/>
                  </a:cubicBezTo>
                  <a:cubicBezTo>
                    <a:pt x="20044" y="21862"/>
                    <a:pt x="20141" y="21898"/>
                    <a:pt x="20238" y="21942"/>
                  </a:cubicBezTo>
                  <a:cubicBezTo>
                    <a:pt x="20441" y="22021"/>
                    <a:pt x="20635" y="22110"/>
                    <a:pt x="20803" y="22180"/>
                  </a:cubicBezTo>
                  <a:cubicBezTo>
                    <a:pt x="21077" y="22286"/>
                    <a:pt x="21280" y="22313"/>
                    <a:pt x="21404" y="22472"/>
                  </a:cubicBezTo>
                  <a:cubicBezTo>
                    <a:pt x="21386" y="22498"/>
                    <a:pt x="21333" y="22463"/>
                    <a:pt x="21262" y="22419"/>
                  </a:cubicBezTo>
                  <a:cubicBezTo>
                    <a:pt x="21192" y="22375"/>
                    <a:pt x="21112" y="22322"/>
                    <a:pt x="21042" y="22295"/>
                  </a:cubicBezTo>
                  <a:cubicBezTo>
                    <a:pt x="20927" y="22242"/>
                    <a:pt x="20812" y="22233"/>
                    <a:pt x="20715" y="22198"/>
                  </a:cubicBezTo>
                  <a:cubicBezTo>
                    <a:pt x="20618" y="22163"/>
                    <a:pt x="20635" y="22136"/>
                    <a:pt x="20609" y="22127"/>
                  </a:cubicBezTo>
                  <a:cubicBezTo>
                    <a:pt x="20538" y="22092"/>
                    <a:pt x="20326" y="22092"/>
                    <a:pt x="20300" y="21986"/>
                  </a:cubicBezTo>
                  <a:cubicBezTo>
                    <a:pt x="19955" y="21924"/>
                    <a:pt x="19929" y="21915"/>
                    <a:pt x="19744" y="21801"/>
                  </a:cubicBezTo>
                  <a:close/>
                  <a:moveTo>
                    <a:pt x="21147" y="24971"/>
                  </a:moveTo>
                  <a:cubicBezTo>
                    <a:pt x="21103" y="24935"/>
                    <a:pt x="21086" y="24838"/>
                    <a:pt x="21059" y="24759"/>
                  </a:cubicBezTo>
                  <a:cubicBezTo>
                    <a:pt x="21139" y="24715"/>
                    <a:pt x="21174" y="24891"/>
                    <a:pt x="21147" y="24971"/>
                  </a:cubicBezTo>
                  <a:close/>
                  <a:moveTo>
                    <a:pt x="21607" y="25324"/>
                  </a:moveTo>
                  <a:cubicBezTo>
                    <a:pt x="21589" y="25394"/>
                    <a:pt x="21589" y="25500"/>
                    <a:pt x="21589" y="25589"/>
                  </a:cubicBezTo>
                  <a:cubicBezTo>
                    <a:pt x="21359" y="25509"/>
                    <a:pt x="21368" y="25094"/>
                    <a:pt x="21306" y="24803"/>
                  </a:cubicBezTo>
                  <a:cubicBezTo>
                    <a:pt x="21289" y="24759"/>
                    <a:pt x="21253" y="24776"/>
                    <a:pt x="21218" y="24776"/>
                  </a:cubicBezTo>
                  <a:cubicBezTo>
                    <a:pt x="21236" y="24741"/>
                    <a:pt x="21245" y="24706"/>
                    <a:pt x="21245" y="24679"/>
                  </a:cubicBezTo>
                  <a:cubicBezTo>
                    <a:pt x="21236" y="24644"/>
                    <a:pt x="21227" y="24609"/>
                    <a:pt x="21218" y="24582"/>
                  </a:cubicBezTo>
                  <a:cubicBezTo>
                    <a:pt x="21183" y="24511"/>
                    <a:pt x="21139" y="24450"/>
                    <a:pt x="21112" y="24370"/>
                  </a:cubicBezTo>
                  <a:cubicBezTo>
                    <a:pt x="21077" y="24229"/>
                    <a:pt x="21165" y="24220"/>
                    <a:pt x="21147" y="24105"/>
                  </a:cubicBezTo>
                  <a:cubicBezTo>
                    <a:pt x="21192" y="24167"/>
                    <a:pt x="21200" y="24264"/>
                    <a:pt x="21209" y="24352"/>
                  </a:cubicBezTo>
                  <a:cubicBezTo>
                    <a:pt x="21218" y="24450"/>
                    <a:pt x="21218" y="24538"/>
                    <a:pt x="21271" y="24626"/>
                  </a:cubicBezTo>
                  <a:cubicBezTo>
                    <a:pt x="21324" y="24706"/>
                    <a:pt x="21412" y="24688"/>
                    <a:pt x="21439" y="24820"/>
                  </a:cubicBezTo>
                  <a:cubicBezTo>
                    <a:pt x="21404" y="24847"/>
                    <a:pt x="21386" y="24794"/>
                    <a:pt x="21359" y="24794"/>
                  </a:cubicBezTo>
                  <a:cubicBezTo>
                    <a:pt x="21448" y="25041"/>
                    <a:pt x="21395" y="25368"/>
                    <a:pt x="21607" y="25324"/>
                  </a:cubicBezTo>
                  <a:close/>
                  <a:moveTo>
                    <a:pt x="22013" y="24432"/>
                  </a:moveTo>
                  <a:cubicBezTo>
                    <a:pt x="22048" y="24441"/>
                    <a:pt x="22075" y="24467"/>
                    <a:pt x="22092" y="24503"/>
                  </a:cubicBezTo>
                  <a:cubicBezTo>
                    <a:pt x="22119" y="24520"/>
                    <a:pt x="22128" y="24547"/>
                    <a:pt x="22145" y="24582"/>
                  </a:cubicBezTo>
                  <a:cubicBezTo>
                    <a:pt x="22163" y="24644"/>
                    <a:pt x="22172" y="24732"/>
                    <a:pt x="22172" y="24820"/>
                  </a:cubicBezTo>
                  <a:cubicBezTo>
                    <a:pt x="22234" y="24856"/>
                    <a:pt x="22348" y="25147"/>
                    <a:pt x="22216" y="25147"/>
                  </a:cubicBezTo>
                  <a:cubicBezTo>
                    <a:pt x="22189" y="25032"/>
                    <a:pt x="22145" y="24900"/>
                    <a:pt x="22101" y="24776"/>
                  </a:cubicBezTo>
                  <a:cubicBezTo>
                    <a:pt x="22075" y="24715"/>
                    <a:pt x="22057" y="24653"/>
                    <a:pt x="22048" y="24600"/>
                  </a:cubicBezTo>
                  <a:cubicBezTo>
                    <a:pt x="22039" y="24573"/>
                    <a:pt x="22030" y="24547"/>
                    <a:pt x="22030" y="24529"/>
                  </a:cubicBezTo>
                  <a:cubicBezTo>
                    <a:pt x="22022" y="24503"/>
                    <a:pt x="22022" y="24458"/>
                    <a:pt x="22013" y="24432"/>
                  </a:cubicBezTo>
                  <a:close/>
                  <a:moveTo>
                    <a:pt x="26975" y="12847"/>
                  </a:moveTo>
                  <a:cubicBezTo>
                    <a:pt x="26922" y="12627"/>
                    <a:pt x="26957" y="12282"/>
                    <a:pt x="26922" y="12044"/>
                  </a:cubicBezTo>
                  <a:cubicBezTo>
                    <a:pt x="26993" y="12265"/>
                    <a:pt x="26993" y="12591"/>
                    <a:pt x="26975" y="12847"/>
                  </a:cubicBezTo>
                  <a:close/>
                  <a:moveTo>
                    <a:pt x="10004" y="14119"/>
                  </a:moveTo>
                  <a:cubicBezTo>
                    <a:pt x="10093" y="14119"/>
                    <a:pt x="10075" y="14234"/>
                    <a:pt x="10075" y="14313"/>
                  </a:cubicBezTo>
                  <a:cubicBezTo>
                    <a:pt x="9987" y="14313"/>
                    <a:pt x="10013" y="14198"/>
                    <a:pt x="10004" y="14119"/>
                  </a:cubicBezTo>
                  <a:close/>
                  <a:moveTo>
                    <a:pt x="10190" y="14331"/>
                  </a:moveTo>
                  <a:cubicBezTo>
                    <a:pt x="10163" y="14225"/>
                    <a:pt x="10146" y="14119"/>
                    <a:pt x="10110" y="14022"/>
                  </a:cubicBezTo>
                  <a:cubicBezTo>
                    <a:pt x="10146" y="14004"/>
                    <a:pt x="10190" y="14075"/>
                    <a:pt x="10216" y="14163"/>
                  </a:cubicBezTo>
                  <a:cubicBezTo>
                    <a:pt x="10234" y="14242"/>
                    <a:pt x="10243" y="14331"/>
                    <a:pt x="10190" y="14331"/>
                  </a:cubicBezTo>
                  <a:close/>
                  <a:moveTo>
                    <a:pt x="9925" y="14348"/>
                  </a:moveTo>
                  <a:cubicBezTo>
                    <a:pt x="9837" y="14340"/>
                    <a:pt x="9872" y="14269"/>
                    <a:pt x="9863" y="14189"/>
                  </a:cubicBezTo>
                  <a:cubicBezTo>
                    <a:pt x="9925" y="14172"/>
                    <a:pt x="9951" y="14295"/>
                    <a:pt x="9925" y="14348"/>
                  </a:cubicBezTo>
                  <a:close/>
                  <a:moveTo>
                    <a:pt x="9077" y="12309"/>
                  </a:moveTo>
                  <a:cubicBezTo>
                    <a:pt x="9015" y="12335"/>
                    <a:pt x="8927" y="12159"/>
                    <a:pt x="8856" y="12097"/>
                  </a:cubicBezTo>
                  <a:cubicBezTo>
                    <a:pt x="8962" y="12061"/>
                    <a:pt x="8989" y="12220"/>
                    <a:pt x="9077" y="12309"/>
                  </a:cubicBezTo>
                  <a:close/>
                  <a:moveTo>
                    <a:pt x="9704" y="14454"/>
                  </a:moveTo>
                  <a:cubicBezTo>
                    <a:pt x="9784" y="14675"/>
                    <a:pt x="9739" y="14799"/>
                    <a:pt x="9775" y="14993"/>
                  </a:cubicBezTo>
                  <a:cubicBezTo>
                    <a:pt x="9669" y="14940"/>
                    <a:pt x="9775" y="15152"/>
                    <a:pt x="9669" y="15099"/>
                  </a:cubicBezTo>
                  <a:cubicBezTo>
                    <a:pt x="9686" y="15046"/>
                    <a:pt x="9686" y="14984"/>
                    <a:pt x="9678" y="14931"/>
                  </a:cubicBezTo>
                  <a:cubicBezTo>
                    <a:pt x="9678" y="14887"/>
                    <a:pt x="9669" y="14834"/>
                    <a:pt x="9678" y="14790"/>
                  </a:cubicBezTo>
                  <a:cubicBezTo>
                    <a:pt x="9678" y="14781"/>
                    <a:pt x="9722" y="14790"/>
                    <a:pt x="9731" y="14781"/>
                  </a:cubicBezTo>
                  <a:cubicBezTo>
                    <a:pt x="9748" y="14755"/>
                    <a:pt x="9695" y="14657"/>
                    <a:pt x="9704" y="14622"/>
                  </a:cubicBezTo>
                  <a:cubicBezTo>
                    <a:pt x="9678" y="14569"/>
                    <a:pt x="9669" y="14631"/>
                    <a:pt x="9598" y="14604"/>
                  </a:cubicBezTo>
                  <a:cubicBezTo>
                    <a:pt x="9633" y="14560"/>
                    <a:pt x="9625" y="14516"/>
                    <a:pt x="9616" y="14472"/>
                  </a:cubicBezTo>
                  <a:cubicBezTo>
                    <a:pt x="9598" y="14428"/>
                    <a:pt x="9580" y="14384"/>
                    <a:pt x="9589" y="14322"/>
                  </a:cubicBezTo>
                  <a:cubicBezTo>
                    <a:pt x="9580" y="14295"/>
                    <a:pt x="9563" y="14313"/>
                    <a:pt x="9563" y="14331"/>
                  </a:cubicBezTo>
                  <a:cubicBezTo>
                    <a:pt x="9483" y="14322"/>
                    <a:pt x="9572" y="14251"/>
                    <a:pt x="9563" y="14216"/>
                  </a:cubicBezTo>
                  <a:cubicBezTo>
                    <a:pt x="9616" y="14181"/>
                    <a:pt x="9678" y="14366"/>
                    <a:pt x="9686" y="14269"/>
                  </a:cubicBezTo>
                  <a:cubicBezTo>
                    <a:pt x="9766" y="14313"/>
                    <a:pt x="9686" y="14428"/>
                    <a:pt x="9607" y="14384"/>
                  </a:cubicBezTo>
                  <a:cubicBezTo>
                    <a:pt x="9642" y="14401"/>
                    <a:pt x="9633" y="14490"/>
                    <a:pt x="9704" y="14454"/>
                  </a:cubicBezTo>
                  <a:close/>
                  <a:moveTo>
                    <a:pt x="10340" y="15117"/>
                  </a:moveTo>
                  <a:cubicBezTo>
                    <a:pt x="10243" y="15090"/>
                    <a:pt x="10278" y="14834"/>
                    <a:pt x="10252" y="14693"/>
                  </a:cubicBezTo>
                  <a:cubicBezTo>
                    <a:pt x="10313" y="14728"/>
                    <a:pt x="10313" y="14799"/>
                    <a:pt x="10313" y="14869"/>
                  </a:cubicBezTo>
                  <a:cubicBezTo>
                    <a:pt x="10304" y="14949"/>
                    <a:pt x="10304" y="15037"/>
                    <a:pt x="10340" y="15117"/>
                  </a:cubicBezTo>
                  <a:close/>
                  <a:moveTo>
                    <a:pt x="8335" y="12017"/>
                  </a:moveTo>
                  <a:cubicBezTo>
                    <a:pt x="8388" y="11982"/>
                    <a:pt x="8353" y="11911"/>
                    <a:pt x="8327" y="11850"/>
                  </a:cubicBezTo>
                  <a:cubicBezTo>
                    <a:pt x="8282" y="11832"/>
                    <a:pt x="8247" y="11832"/>
                    <a:pt x="8212" y="11841"/>
                  </a:cubicBezTo>
                  <a:cubicBezTo>
                    <a:pt x="8150" y="11752"/>
                    <a:pt x="8132" y="11691"/>
                    <a:pt x="8026" y="11593"/>
                  </a:cubicBezTo>
                  <a:cubicBezTo>
                    <a:pt x="8150" y="11629"/>
                    <a:pt x="8106" y="11549"/>
                    <a:pt x="8212" y="11602"/>
                  </a:cubicBezTo>
                  <a:cubicBezTo>
                    <a:pt x="8300" y="11761"/>
                    <a:pt x="8185" y="11620"/>
                    <a:pt x="8132" y="11673"/>
                  </a:cubicBezTo>
                  <a:cubicBezTo>
                    <a:pt x="8247" y="11779"/>
                    <a:pt x="8327" y="11708"/>
                    <a:pt x="8459" y="11920"/>
                  </a:cubicBezTo>
                  <a:cubicBezTo>
                    <a:pt x="8335" y="12000"/>
                    <a:pt x="8459" y="12026"/>
                    <a:pt x="8565" y="12167"/>
                  </a:cubicBezTo>
                  <a:cubicBezTo>
                    <a:pt x="8477" y="12238"/>
                    <a:pt x="8362" y="12132"/>
                    <a:pt x="8238" y="11991"/>
                  </a:cubicBezTo>
                  <a:cubicBezTo>
                    <a:pt x="8256" y="11947"/>
                    <a:pt x="8291" y="11982"/>
                    <a:pt x="8335" y="12017"/>
                  </a:cubicBezTo>
                  <a:close/>
                  <a:moveTo>
                    <a:pt x="9934" y="15019"/>
                  </a:moveTo>
                  <a:cubicBezTo>
                    <a:pt x="9987" y="15055"/>
                    <a:pt x="9916" y="15223"/>
                    <a:pt x="9942" y="15364"/>
                  </a:cubicBezTo>
                  <a:cubicBezTo>
                    <a:pt x="9863" y="15346"/>
                    <a:pt x="9925" y="15108"/>
                    <a:pt x="9934" y="15019"/>
                  </a:cubicBezTo>
                  <a:close/>
                  <a:moveTo>
                    <a:pt x="9527" y="14710"/>
                  </a:moveTo>
                  <a:cubicBezTo>
                    <a:pt x="9474" y="14719"/>
                    <a:pt x="9501" y="14596"/>
                    <a:pt x="9483" y="14560"/>
                  </a:cubicBezTo>
                  <a:cubicBezTo>
                    <a:pt x="9580" y="14551"/>
                    <a:pt x="9572" y="14649"/>
                    <a:pt x="9527" y="14710"/>
                  </a:cubicBezTo>
                  <a:close/>
                  <a:moveTo>
                    <a:pt x="7744" y="11435"/>
                  </a:moveTo>
                  <a:cubicBezTo>
                    <a:pt x="7673" y="11399"/>
                    <a:pt x="7603" y="11408"/>
                    <a:pt x="7514" y="11293"/>
                  </a:cubicBezTo>
                  <a:cubicBezTo>
                    <a:pt x="7567" y="11240"/>
                    <a:pt x="7664" y="11364"/>
                    <a:pt x="7744" y="11435"/>
                  </a:cubicBezTo>
                  <a:close/>
                  <a:moveTo>
                    <a:pt x="6949" y="10543"/>
                  </a:moveTo>
                  <a:cubicBezTo>
                    <a:pt x="6967" y="10578"/>
                    <a:pt x="6984" y="10613"/>
                    <a:pt x="7020" y="10658"/>
                  </a:cubicBezTo>
                  <a:cubicBezTo>
                    <a:pt x="6949" y="10622"/>
                    <a:pt x="6879" y="10640"/>
                    <a:pt x="6790" y="10534"/>
                  </a:cubicBezTo>
                  <a:cubicBezTo>
                    <a:pt x="6834" y="10499"/>
                    <a:pt x="6905" y="10578"/>
                    <a:pt x="6949" y="10543"/>
                  </a:cubicBezTo>
                  <a:close/>
                  <a:moveTo>
                    <a:pt x="10340" y="15275"/>
                  </a:moveTo>
                  <a:cubicBezTo>
                    <a:pt x="10340" y="15841"/>
                    <a:pt x="10340" y="16000"/>
                    <a:pt x="10296" y="16600"/>
                  </a:cubicBezTo>
                  <a:cubicBezTo>
                    <a:pt x="10252" y="16741"/>
                    <a:pt x="10278" y="16441"/>
                    <a:pt x="10278" y="16335"/>
                  </a:cubicBezTo>
                  <a:cubicBezTo>
                    <a:pt x="10278" y="16008"/>
                    <a:pt x="10304" y="15514"/>
                    <a:pt x="10287" y="15196"/>
                  </a:cubicBezTo>
                  <a:cubicBezTo>
                    <a:pt x="10331" y="15178"/>
                    <a:pt x="10340" y="15231"/>
                    <a:pt x="10340" y="15275"/>
                  </a:cubicBezTo>
                  <a:close/>
                  <a:moveTo>
                    <a:pt x="5660" y="9466"/>
                  </a:moveTo>
                  <a:cubicBezTo>
                    <a:pt x="5510" y="9360"/>
                    <a:pt x="5572" y="9315"/>
                    <a:pt x="5642" y="9289"/>
                  </a:cubicBezTo>
                  <a:cubicBezTo>
                    <a:pt x="5748" y="9360"/>
                    <a:pt x="5660" y="9404"/>
                    <a:pt x="5660" y="9466"/>
                  </a:cubicBezTo>
                  <a:close/>
                  <a:moveTo>
                    <a:pt x="3903" y="8521"/>
                  </a:moveTo>
                  <a:cubicBezTo>
                    <a:pt x="3806" y="8459"/>
                    <a:pt x="3753" y="8397"/>
                    <a:pt x="3815" y="8344"/>
                  </a:cubicBezTo>
                  <a:cubicBezTo>
                    <a:pt x="3912" y="8415"/>
                    <a:pt x="3965" y="8477"/>
                    <a:pt x="3903" y="8521"/>
                  </a:cubicBezTo>
                  <a:close/>
                  <a:moveTo>
                    <a:pt x="5280" y="9536"/>
                  </a:moveTo>
                  <a:cubicBezTo>
                    <a:pt x="5060" y="9421"/>
                    <a:pt x="4821" y="9209"/>
                    <a:pt x="4618" y="8998"/>
                  </a:cubicBezTo>
                  <a:cubicBezTo>
                    <a:pt x="4512" y="8900"/>
                    <a:pt x="4486" y="8998"/>
                    <a:pt x="4371" y="8874"/>
                  </a:cubicBezTo>
                  <a:cubicBezTo>
                    <a:pt x="4397" y="8865"/>
                    <a:pt x="4424" y="8883"/>
                    <a:pt x="4441" y="8865"/>
                  </a:cubicBezTo>
                  <a:cubicBezTo>
                    <a:pt x="4265" y="8697"/>
                    <a:pt x="4159" y="8689"/>
                    <a:pt x="4018" y="8609"/>
                  </a:cubicBezTo>
                  <a:cubicBezTo>
                    <a:pt x="4141" y="8538"/>
                    <a:pt x="4000" y="8432"/>
                    <a:pt x="3929" y="8344"/>
                  </a:cubicBezTo>
                  <a:cubicBezTo>
                    <a:pt x="4097" y="8309"/>
                    <a:pt x="4265" y="8591"/>
                    <a:pt x="4300" y="8689"/>
                  </a:cubicBezTo>
                  <a:cubicBezTo>
                    <a:pt x="4380" y="8627"/>
                    <a:pt x="4609" y="8671"/>
                    <a:pt x="4680" y="8777"/>
                  </a:cubicBezTo>
                  <a:cubicBezTo>
                    <a:pt x="4653" y="8847"/>
                    <a:pt x="4530" y="8697"/>
                    <a:pt x="4486" y="8733"/>
                  </a:cubicBezTo>
                  <a:cubicBezTo>
                    <a:pt x="4477" y="8821"/>
                    <a:pt x="4618" y="8812"/>
                    <a:pt x="4645" y="8821"/>
                  </a:cubicBezTo>
                  <a:cubicBezTo>
                    <a:pt x="4662" y="8865"/>
                    <a:pt x="4830" y="8918"/>
                    <a:pt x="4856" y="8971"/>
                  </a:cubicBezTo>
                  <a:cubicBezTo>
                    <a:pt x="4856" y="8980"/>
                    <a:pt x="4821" y="9015"/>
                    <a:pt x="4821" y="9015"/>
                  </a:cubicBezTo>
                  <a:cubicBezTo>
                    <a:pt x="4865" y="9051"/>
                    <a:pt x="4927" y="9042"/>
                    <a:pt x="4998" y="9077"/>
                  </a:cubicBezTo>
                  <a:cubicBezTo>
                    <a:pt x="5051" y="9112"/>
                    <a:pt x="5024" y="9139"/>
                    <a:pt x="5042" y="9156"/>
                  </a:cubicBezTo>
                  <a:cubicBezTo>
                    <a:pt x="5095" y="9192"/>
                    <a:pt x="5174" y="9174"/>
                    <a:pt x="5210" y="9280"/>
                  </a:cubicBezTo>
                  <a:cubicBezTo>
                    <a:pt x="5219" y="9307"/>
                    <a:pt x="5254" y="9333"/>
                    <a:pt x="5263" y="9360"/>
                  </a:cubicBezTo>
                  <a:cubicBezTo>
                    <a:pt x="5280" y="9413"/>
                    <a:pt x="5113" y="9404"/>
                    <a:pt x="5280" y="9536"/>
                  </a:cubicBezTo>
                  <a:close/>
                  <a:moveTo>
                    <a:pt x="5201" y="9368"/>
                  </a:moveTo>
                  <a:cubicBezTo>
                    <a:pt x="5033" y="9271"/>
                    <a:pt x="5015" y="9051"/>
                    <a:pt x="4892" y="9201"/>
                  </a:cubicBezTo>
                  <a:cubicBezTo>
                    <a:pt x="5007" y="9280"/>
                    <a:pt x="5139" y="9430"/>
                    <a:pt x="5201" y="9368"/>
                  </a:cubicBezTo>
                  <a:close/>
                  <a:moveTo>
                    <a:pt x="8159" y="11302"/>
                  </a:moveTo>
                  <a:cubicBezTo>
                    <a:pt x="8247" y="11267"/>
                    <a:pt x="8335" y="11435"/>
                    <a:pt x="8388" y="11514"/>
                  </a:cubicBezTo>
                  <a:cubicBezTo>
                    <a:pt x="8327" y="11541"/>
                    <a:pt x="8229" y="11364"/>
                    <a:pt x="8159" y="11302"/>
                  </a:cubicBezTo>
                  <a:close/>
                  <a:moveTo>
                    <a:pt x="8000" y="11329"/>
                  </a:moveTo>
                  <a:cubicBezTo>
                    <a:pt x="8106" y="11355"/>
                    <a:pt x="8247" y="11593"/>
                    <a:pt x="8371" y="11699"/>
                  </a:cubicBezTo>
                  <a:cubicBezTo>
                    <a:pt x="8265" y="11673"/>
                    <a:pt x="8124" y="11435"/>
                    <a:pt x="8000" y="11329"/>
                  </a:cubicBezTo>
                  <a:close/>
                  <a:moveTo>
                    <a:pt x="3664" y="7355"/>
                  </a:moveTo>
                  <a:cubicBezTo>
                    <a:pt x="3541" y="7364"/>
                    <a:pt x="3514" y="7249"/>
                    <a:pt x="3364" y="7134"/>
                  </a:cubicBezTo>
                  <a:cubicBezTo>
                    <a:pt x="3302" y="7020"/>
                    <a:pt x="3585" y="7302"/>
                    <a:pt x="3664" y="7355"/>
                  </a:cubicBezTo>
                  <a:close/>
                  <a:moveTo>
                    <a:pt x="4883" y="8300"/>
                  </a:moveTo>
                  <a:cubicBezTo>
                    <a:pt x="4733" y="8238"/>
                    <a:pt x="4565" y="8088"/>
                    <a:pt x="4371" y="7938"/>
                  </a:cubicBezTo>
                  <a:cubicBezTo>
                    <a:pt x="4203" y="7823"/>
                    <a:pt x="3629" y="7346"/>
                    <a:pt x="3956" y="7585"/>
                  </a:cubicBezTo>
                  <a:cubicBezTo>
                    <a:pt x="4203" y="7770"/>
                    <a:pt x="4627" y="8115"/>
                    <a:pt x="4883" y="8300"/>
                  </a:cubicBezTo>
                  <a:close/>
                  <a:moveTo>
                    <a:pt x="8433" y="1960"/>
                  </a:moveTo>
                  <a:cubicBezTo>
                    <a:pt x="8547" y="2075"/>
                    <a:pt x="8088" y="1951"/>
                    <a:pt x="7938" y="2004"/>
                  </a:cubicBezTo>
                  <a:cubicBezTo>
                    <a:pt x="8035" y="1943"/>
                    <a:pt x="8203" y="1898"/>
                    <a:pt x="8300" y="1987"/>
                  </a:cubicBezTo>
                  <a:cubicBezTo>
                    <a:pt x="8362" y="1987"/>
                    <a:pt x="8424" y="1987"/>
                    <a:pt x="8433" y="1960"/>
                  </a:cubicBezTo>
                  <a:close/>
                  <a:moveTo>
                    <a:pt x="9095" y="2049"/>
                  </a:moveTo>
                  <a:cubicBezTo>
                    <a:pt x="8936" y="2031"/>
                    <a:pt x="8777" y="2004"/>
                    <a:pt x="8565" y="2013"/>
                  </a:cubicBezTo>
                  <a:cubicBezTo>
                    <a:pt x="8680" y="1951"/>
                    <a:pt x="9077" y="1934"/>
                    <a:pt x="9095" y="2049"/>
                  </a:cubicBezTo>
                  <a:close/>
                  <a:moveTo>
                    <a:pt x="9395" y="2269"/>
                  </a:moveTo>
                  <a:cubicBezTo>
                    <a:pt x="9510" y="2269"/>
                    <a:pt x="9404" y="2358"/>
                    <a:pt x="9395" y="2375"/>
                  </a:cubicBezTo>
                  <a:cubicBezTo>
                    <a:pt x="9280" y="2375"/>
                    <a:pt x="9254" y="2331"/>
                    <a:pt x="9174" y="2313"/>
                  </a:cubicBezTo>
                  <a:cubicBezTo>
                    <a:pt x="9210" y="2243"/>
                    <a:pt x="9377" y="2375"/>
                    <a:pt x="9395" y="2269"/>
                  </a:cubicBezTo>
                  <a:close/>
                  <a:moveTo>
                    <a:pt x="10260" y="16971"/>
                  </a:moveTo>
                  <a:cubicBezTo>
                    <a:pt x="10304" y="17103"/>
                    <a:pt x="10304" y="17545"/>
                    <a:pt x="10278" y="17695"/>
                  </a:cubicBezTo>
                  <a:cubicBezTo>
                    <a:pt x="10190" y="17465"/>
                    <a:pt x="10260" y="17112"/>
                    <a:pt x="10260" y="16971"/>
                  </a:cubicBezTo>
                  <a:close/>
                  <a:moveTo>
                    <a:pt x="3947" y="8256"/>
                  </a:moveTo>
                  <a:cubicBezTo>
                    <a:pt x="3788" y="8424"/>
                    <a:pt x="3479" y="8185"/>
                    <a:pt x="3311" y="7920"/>
                  </a:cubicBezTo>
                  <a:cubicBezTo>
                    <a:pt x="3249" y="7885"/>
                    <a:pt x="3276" y="7956"/>
                    <a:pt x="3311" y="7991"/>
                  </a:cubicBezTo>
                  <a:cubicBezTo>
                    <a:pt x="3152" y="7964"/>
                    <a:pt x="3099" y="7761"/>
                    <a:pt x="3011" y="7673"/>
                  </a:cubicBezTo>
                  <a:cubicBezTo>
                    <a:pt x="2967" y="7638"/>
                    <a:pt x="2976" y="7682"/>
                    <a:pt x="2993" y="7691"/>
                  </a:cubicBezTo>
                  <a:cubicBezTo>
                    <a:pt x="2887" y="7647"/>
                    <a:pt x="2649" y="7426"/>
                    <a:pt x="2614" y="7311"/>
                  </a:cubicBezTo>
                  <a:cubicBezTo>
                    <a:pt x="2525" y="7293"/>
                    <a:pt x="2393" y="7126"/>
                    <a:pt x="2349" y="7214"/>
                  </a:cubicBezTo>
                  <a:cubicBezTo>
                    <a:pt x="2261" y="7020"/>
                    <a:pt x="2075" y="6887"/>
                    <a:pt x="1863" y="6675"/>
                  </a:cubicBezTo>
                  <a:cubicBezTo>
                    <a:pt x="1801" y="6561"/>
                    <a:pt x="1890" y="6499"/>
                    <a:pt x="1757" y="6349"/>
                  </a:cubicBezTo>
                  <a:cubicBezTo>
                    <a:pt x="1634" y="6287"/>
                    <a:pt x="1907" y="6614"/>
                    <a:pt x="1704" y="6534"/>
                  </a:cubicBezTo>
                  <a:cubicBezTo>
                    <a:pt x="1625" y="6455"/>
                    <a:pt x="1598" y="6402"/>
                    <a:pt x="1642" y="6375"/>
                  </a:cubicBezTo>
                  <a:cubicBezTo>
                    <a:pt x="1607" y="6340"/>
                    <a:pt x="1581" y="6304"/>
                    <a:pt x="1554" y="6269"/>
                  </a:cubicBezTo>
                  <a:cubicBezTo>
                    <a:pt x="1519" y="6225"/>
                    <a:pt x="1484" y="6181"/>
                    <a:pt x="1448" y="6137"/>
                  </a:cubicBezTo>
                  <a:cubicBezTo>
                    <a:pt x="1369" y="6040"/>
                    <a:pt x="1289" y="5916"/>
                    <a:pt x="1219" y="5801"/>
                  </a:cubicBezTo>
                  <a:cubicBezTo>
                    <a:pt x="1060" y="5580"/>
                    <a:pt x="936" y="5360"/>
                    <a:pt x="812" y="5218"/>
                  </a:cubicBezTo>
                  <a:cubicBezTo>
                    <a:pt x="733" y="5077"/>
                    <a:pt x="733" y="5006"/>
                    <a:pt x="795" y="5006"/>
                  </a:cubicBezTo>
                  <a:cubicBezTo>
                    <a:pt x="724" y="4971"/>
                    <a:pt x="636" y="4865"/>
                    <a:pt x="565" y="4724"/>
                  </a:cubicBezTo>
                  <a:cubicBezTo>
                    <a:pt x="530" y="4653"/>
                    <a:pt x="503" y="4574"/>
                    <a:pt x="468" y="4494"/>
                  </a:cubicBezTo>
                  <a:cubicBezTo>
                    <a:pt x="442" y="4415"/>
                    <a:pt x="415" y="4335"/>
                    <a:pt x="397" y="4256"/>
                  </a:cubicBezTo>
                  <a:cubicBezTo>
                    <a:pt x="309" y="4194"/>
                    <a:pt x="221" y="3903"/>
                    <a:pt x="150" y="3735"/>
                  </a:cubicBezTo>
                  <a:cubicBezTo>
                    <a:pt x="203" y="3709"/>
                    <a:pt x="230" y="3832"/>
                    <a:pt x="265" y="3929"/>
                  </a:cubicBezTo>
                  <a:cubicBezTo>
                    <a:pt x="283" y="3850"/>
                    <a:pt x="247" y="3753"/>
                    <a:pt x="203" y="3647"/>
                  </a:cubicBezTo>
                  <a:cubicBezTo>
                    <a:pt x="186" y="3594"/>
                    <a:pt x="168" y="3541"/>
                    <a:pt x="150" y="3497"/>
                  </a:cubicBezTo>
                  <a:cubicBezTo>
                    <a:pt x="141" y="3444"/>
                    <a:pt x="141" y="3399"/>
                    <a:pt x="150" y="3355"/>
                  </a:cubicBezTo>
                  <a:cubicBezTo>
                    <a:pt x="133" y="3285"/>
                    <a:pt x="115" y="3320"/>
                    <a:pt x="115" y="3355"/>
                  </a:cubicBezTo>
                  <a:cubicBezTo>
                    <a:pt x="0" y="3267"/>
                    <a:pt x="124" y="3249"/>
                    <a:pt x="115" y="3170"/>
                  </a:cubicBezTo>
                  <a:cubicBezTo>
                    <a:pt x="115" y="3170"/>
                    <a:pt x="106" y="3152"/>
                    <a:pt x="106" y="3126"/>
                  </a:cubicBezTo>
                  <a:cubicBezTo>
                    <a:pt x="97" y="3099"/>
                    <a:pt x="88" y="3064"/>
                    <a:pt x="88" y="3020"/>
                  </a:cubicBezTo>
                  <a:cubicBezTo>
                    <a:pt x="80" y="2949"/>
                    <a:pt x="71" y="2870"/>
                    <a:pt x="71" y="2852"/>
                  </a:cubicBezTo>
                  <a:cubicBezTo>
                    <a:pt x="71" y="2746"/>
                    <a:pt x="44" y="2631"/>
                    <a:pt x="44" y="2534"/>
                  </a:cubicBezTo>
                  <a:cubicBezTo>
                    <a:pt x="53" y="2464"/>
                    <a:pt x="97" y="2375"/>
                    <a:pt x="97" y="2375"/>
                  </a:cubicBezTo>
                  <a:cubicBezTo>
                    <a:pt x="97" y="2340"/>
                    <a:pt x="80" y="2296"/>
                    <a:pt x="62" y="2243"/>
                  </a:cubicBezTo>
                  <a:cubicBezTo>
                    <a:pt x="44" y="2199"/>
                    <a:pt x="27" y="2146"/>
                    <a:pt x="27" y="2093"/>
                  </a:cubicBezTo>
                  <a:cubicBezTo>
                    <a:pt x="18" y="1996"/>
                    <a:pt x="62" y="1996"/>
                    <a:pt x="62" y="1925"/>
                  </a:cubicBezTo>
                  <a:cubicBezTo>
                    <a:pt x="62" y="1872"/>
                    <a:pt x="35" y="1845"/>
                    <a:pt x="44" y="1792"/>
                  </a:cubicBezTo>
                  <a:cubicBezTo>
                    <a:pt x="80" y="1554"/>
                    <a:pt x="150" y="1430"/>
                    <a:pt x="133" y="1254"/>
                  </a:cubicBezTo>
                  <a:cubicBezTo>
                    <a:pt x="133" y="1236"/>
                    <a:pt x="97" y="1333"/>
                    <a:pt x="88" y="1395"/>
                  </a:cubicBezTo>
                  <a:cubicBezTo>
                    <a:pt x="88" y="1245"/>
                    <a:pt x="115" y="1104"/>
                    <a:pt x="141" y="971"/>
                  </a:cubicBezTo>
                  <a:cubicBezTo>
                    <a:pt x="159" y="901"/>
                    <a:pt x="177" y="839"/>
                    <a:pt x="194" y="768"/>
                  </a:cubicBezTo>
                  <a:cubicBezTo>
                    <a:pt x="203" y="742"/>
                    <a:pt x="212" y="706"/>
                    <a:pt x="221" y="671"/>
                  </a:cubicBezTo>
                  <a:lnTo>
                    <a:pt x="221" y="645"/>
                  </a:lnTo>
                  <a:lnTo>
                    <a:pt x="230" y="636"/>
                  </a:lnTo>
                  <a:lnTo>
                    <a:pt x="230" y="627"/>
                  </a:lnTo>
                  <a:lnTo>
                    <a:pt x="230" y="627"/>
                  </a:lnTo>
                  <a:lnTo>
                    <a:pt x="283" y="618"/>
                  </a:lnTo>
                  <a:cubicBezTo>
                    <a:pt x="371" y="600"/>
                    <a:pt x="433" y="565"/>
                    <a:pt x="539" y="539"/>
                  </a:cubicBezTo>
                  <a:cubicBezTo>
                    <a:pt x="574" y="539"/>
                    <a:pt x="689" y="539"/>
                    <a:pt x="786" y="512"/>
                  </a:cubicBezTo>
                  <a:cubicBezTo>
                    <a:pt x="857" y="494"/>
                    <a:pt x="759" y="477"/>
                    <a:pt x="795" y="459"/>
                  </a:cubicBezTo>
                  <a:cubicBezTo>
                    <a:pt x="874" y="415"/>
                    <a:pt x="1104" y="415"/>
                    <a:pt x="1192" y="371"/>
                  </a:cubicBezTo>
                  <a:cubicBezTo>
                    <a:pt x="1210" y="415"/>
                    <a:pt x="1139" y="450"/>
                    <a:pt x="1007" y="468"/>
                  </a:cubicBezTo>
                  <a:cubicBezTo>
                    <a:pt x="1263" y="459"/>
                    <a:pt x="1007" y="565"/>
                    <a:pt x="1183" y="592"/>
                  </a:cubicBezTo>
                  <a:cubicBezTo>
                    <a:pt x="1219" y="583"/>
                    <a:pt x="1219" y="556"/>
                    <a:pt x="1272" y="547"/>
                  </a:cubicBezTo>
                  <a:cubicBezTo>
                    <a:pt x="1422" y="503"/>
                    <a:pt x="1174" y="512"/>
                    <a:pt x="1192" y="459"/>
                  </a:cubicBezTo>
                  <a:cubicBezTo>
                    <a:pt x="1201" y="406"/>
                    <a:pt x="1325" y="442"/>
                    <a:pt x="1413" y="406"/>
                  </a:cubicBezTo>
                  <a:cubicBezTo>
                    <a:pt x="1439" y="406"/>
                    <a:pt x="1536" y="327"/>
                    <a:pt x="1545" y="327"/>
                  </a:cubicBezTo>
                  <a:cubicBezTo>
                    <a:pt x="1572" y="318"/>
                    <a:pt x="1854" y="353"/>
                    <a:pt x="1757" y="256"/>
                  </a:cubicBezTo>
                  <a:cubicBezTo>
                    <a:pt x="1872" y="212"/>
                    <a:pt x="1863" y="283"/>
                    <a:pt x="1960" y="265"/>
                  </a:cubicBezTo>
                  <a:cubicBezTo>
                    <a:pt x="2057" y="256"/>
                    <a:pt x="2049" y="221"/>
                    <a:pt x="2040" y="194"/>
                  </a:cubicBezTo>
                  <a:cubicBezTo>
                    <a:pt x="2384" y="256"/>
                    <a:pt x="2614" y="274"/>
                    <a:pt x="2914" y="203"/>
                  </a:cubicBezTo>
                  <a:cubicBezTo>
                    <a:pt x="3108" y="238"/>
                    <a:pt x="3258" y="283"/>
                    <a:pt x="3506" y="291"/>
                  </a:cubicBezTo>
                  <a:cubicBezTo>
                    <a:pt x="3523" y="247"/>
                    <a:pt x="3444" y="238"/>
                    <a:pt x="3347" y="238"/>
                  </a:cubicBezTo>
                  <a:cubicBezTo>
                    <a:pt x="3461" y="194"/>
                    <a:pt x="3611" y="247"/>
                    <a:pt x="3850" y="212"/>
                  </a:cubicBezTo>
                  <a:cubicBezTo>
                    <a:pt x="3982" y="212"/>
                    <a:pt x="3885" y="124"/>
                    <a:pt x="3991" y="115"/>
                  </a:cubicBezTo>
                  <a:cubicBezTo>
                    <a:pt x="4106" y="132"/>
                    <a:pt x="4185" y="115"/>
                    <a:pt x="4247" y="97"/>
                  </a:cubicBezTo>
                  <a:cubicBezTo>
                    <a:pt x="4283" y="79"/>
                    <a:pt x="4318" y="71"/>
                    <a:pt x="4344" y="62"/>
                  </a:cubicBezTo>
                  <a:cubicBezTo>
                    <a:pt x="4362" y="53"/>
                    <a:pt x="4371" y="53"/>
                    <a:pt x="4389" y="44"/>
                  </a:cubicBezTo>
                  <a:cubicBezTo>
                    <a:pt x="4406" y="44"/>
                    <a:pt x="4406" y="35"/>
                    <a:pt x="4424" y="35"/>
                  </a:cubicBezTo>
                  <a:cubicBezTo>
                    <a:pt x="4459" y="27"/>
                    <a:pt x="4565" y="53"/>
                    <a:pt x="4645" y="44"/>
                  </a:cubicBezTo>
                  <a:cubicBezTo>
                    <a:pt x="4962" y="0"/>
                    <a:pt x="5572" y="44"/>
                    <a:pt x="6057" y="62"/>
                  </a:cubicBezTo>
                  <a:cubicBezTo>
                    <a:pt x="6154" y="62"/>
                    <a:pt x="6313" y="0"/>
                    <a:pt x="6366" y="97"/>
                  </a:cubicBezTo>
                  <a:cubicBezTo>
                    <a:pt x="6464" y="106"/>
                    <a:pt x="6437" y="44"/>
                    <a:pt x="6508" y="44"/>
                  </a:cubicBezTo>
                  <a:cubicBezTo>
                    <a:pt x="7011" y="71"/>
                    <a:pt x="7391" y="27"/>
                    <a:pt x="7744" y="115"/>
                  </a:cubicBezTo>
                  <a:cubicBezTo>
                    <a:pt x="7576" y="185"/>
                    <a:pt x="7391" y="71"/>
                    <a:pt x="7214" y="132"/>
                  </a:cubicBezTo>
                  <a:cubicBezTo>
                    <a:pt x="7143" y="230"/>
                    <a:pt x="7364" y="194"/>
                    <a:pt x="7470" y="194"/>
                  </a:cubicBezTo>
                  <a:cubicBezTo>
                    <a:pt x="7523" y="194"/>
                    <a:pt x="7611" y="221"/>
                    <a:pt x="7603" y="221"/>
                  </a:cubicBezTo>
                  <a:cubicBezTo>
                    <a:pt x="7717" y="212"/>
                    <a:pt x="7762" y="159"/>
                    <a:pt x="7832" y="168"/>
                  </a:cubicBezTo>
                  <a:cubicBezTo>
                    <a:pt x="8062" y="230"/>
                    <a:pt x="8353" y="247"/>
                    <a:pt x="8494" y="150"/>
                  </a:cubicBezTo>
                  <a:cubicBezTo>
                    <a:pt x="8883" y="194"/>
                    <a:pt x="9210" y="124"/>
                    <a:pt x="9466" y="221"/>
                  </a:cubicBezTo>
                  <a:cubicBezTo>
                    <a:pt x="9731" y="132"/>
                    <a:pt x="10216" y="212"/>
                    <a:pt x="10534" y="238"/>
                  </a:cubicBezTo>
                  <a:cubicBezTo>
                    <a:pt x="10640" y="132"/>
                    <a:pt x="10976" y="221"/>
                    <a:pt x="11285" y="221"/>
                  </a:cubicBezTo>
                  <a:cubicBezTo>
                    <a:pt x="11523" y="230"/>
                    <a:pt x="11753" y="177"/>
                    <a:pt x="11956" y="185"/>
                  </a:cubicBezTo>
                  <a:cubicBezTo>
                    <a:pt x="12238" y="185"/>
                    <a:pt x="12521" y="194"/>
                    <a:pt x="12750" y="194"/>
                  </a:cubicBezTo>
                  <a:cubicBezTo>
                    <a:pt x="12989" y="194"/>
                    <a:pt x="13245" y="274"/>
                    <a:pt x="13413" y="177"/>
                  </a:cubicBezTo>
                  <a:cubicBezTo>
                    <a:pt x="13527" y="265"/>
                    <a:pt x="13624" y="185"/>
                    <a:pt x="13775" y="185"/>
                  </a:cubicBezTo>
                  <a:cubicBezTo>
                    <a:pt x="13845" y="185"/>
                    <a:pt x="13845" y="212"/>
                    <a:pt x="13907" y="212"/>
                  </a:cubicBezTo>
                  <a:cubicBezTo>
                    <a:pt x="14145" y="221"/>
                    <a:pt x="14454" y="177"/>
                    <a:pt x="14746" y="177"/>
                  </a:cubicBezTo>
                  <a:cubicBezTo>
                    <a:pt x="14905" y="177"/>
                    <a:pt x="15046" y="212"/>
                    <a:pt x="15187" y="212"/>
                  </a:cubicBezTo>
                  <a:cubicBezTo>
                    <a:pt x="15284" y="203"/>
                    <a:pt x="15364" y="168"/>
                    <a:pt x="15461" y="159"/>
                  </a:cubicBezTo>
                  <a:cubicBezTo>
                    <a:pt x="15558" y="150"/>
                    <a:pt x="15664" y="194"/>
                    <a:pt x="15770" y="194"/>
                  </a:cubicBezTo>
                  <a:cubicBezTo>
                    <a:pt x="15920" y="185"/>
                    <a:pt x="16070" y="124"/>
                    <a:pt x="16212" y="168"/>
                  </a:cubicBezTo>
                  <a:cubicBezTo>
                    <a:pt x="16256" y="168"/>
                    <a:pt x="16247" y="141"/>
                    <a:pt x="16256" y="124"/>
                  </a:cubicBezTo>
                  <a:cubicBezTo>
                    <a:pt x="16362" y="141"/>
                    <a:pt x="16459" y="159"/>
                    <a:pt x="16609" y="150"/>
                  </a:cubicBezTo>
                  <a:cubicBezTo>
                    <a:pt x="16750" y="212"/>
                    <a:pt x="16821" y="309"/>
                    <a:pt x="17095" y="291"/>
                  </a:cubicBezTo>
                  <a:cubicBezTo>
                    <a:pt x="17183" y="371"/>
                    <a:pt x="16909" y="415"/>
                    <a:pt x="16953" y="556"/>
                  </a:cubicBezTo>
                  <a:cubicBezTo>
                    <a:pt x="16997" y="627"/>
                    <a:pt x="17183" y="556"/>
                    <a:pt x="17262" y="556"/>
                  </a:cubicBezTo>
                  <a:cubicBezTo>
                    <a:pt x="17324" y="539"/>
                    <a:pt x="17254" y="521"/>
                    <a:pt x="17307" y="450"/>
                  </a:cubicBezTo>
                  <a:cubicBezTo>
                    <a:pt x="17474" y="433"/>
                    <a:pt x="17404" y="556"/>
                    <a:pt x="17527" y="565"/>
                  </a:cubicBezTo>
                  <a:cubicBezTo>
                    <a:pt x="17695" y="592"/>
                    <a:pt x="17660" y="503"/>
                    <a:pt x="17801" y="512"/>
                  </a:cubicBezTo>
                  <a:cubicBezTo>
                    <a:pt x="17792" y="565"/>
                    <a:pt x="17845" y="574"/>
                    <a:pt x="17836" y="618"/>
                  </a:cubicBezTo>
                  <a:cubicBezTo>
                    <a:pt x="17995" y="645"/>
                    <a:pt x="18013" y="583"/>
                    <a:pt x="18145" y="600"/>
                  </a:cubicBezTo>
                  <a:cubicBezTo>
                    <a:pt x="18163" y="645"/>
                    <a:pt x="18101" y="645"/>
                    <a:pt x="18101" y="680"/>
                  </a:cubicBezTo>
                  <a:cubicBezTo>
                    <a:pt x="18260" y="662"/>
                    <a:pt x="18410" y="636"/>
                    <a:pt x="18499" y="715"/>
                  </a:cubicBezTo>
                  <a:cubicBezTo>
                    <a:pt x="18552" y="715"/>
                    <a:pt x="18525" y="680"/>
                    <a:pt x="18499" y="689"/>
                  </a:cubicBezTo>
                  <a:cubicBezTo>
                    <a:pt x="18631" y="653"/>
                    <a:pt x="18922" y="662"/>
                    <a:pt x="19028" y="724"/>
                  </a:cubicBezTo>
                  <a:cubicBezTo>
                    <a:pt x="19117" y="706"/>
                    <a:pt x="19064" y="645"/>
                    <a:pt x="19161" y="698"/>
                  </a:cubicBezTo>
                  <a:cubicBezTo>
                    <a:pt x="19284" y="680"/>
                    <a:pt x="19373" y="645"/>
                    <a:pt x="19434" y="592"/>
                  </a:cubicBezTo>
                  <a:cubicBezTo>
                    <a:pt x="19496" y="618"/>
                    <a:pt x="19487" y="689"/>
                    <a:pt x="19567" y="706"/>
                  </a:cubicBezTo>
                  <a:cubicBezTo>
                    <a:pt x="19602" y="689"/>
                    <a:pt x="19638" y="680"/>
                    <a:pt x="19699" y="680"/>
                  </a:cubicBezTo>
                  <a:cubicBezTo>
                    <a:pt x="19699" y="618"/>
                    <a:pt x="19620" y="600"/>
                    <a:pt x="19655" y="521"/>
                  </a:cubicBezTo>
                  <a:cubicBezTo>
                    <a:pt x="19770" y="521"/>
                    <a:pt x="19708" y="539"/>
                    <a:pt x="19699" y="574"/>
                  </a:cubicBezTo>
                  <a:cubicBezTo>
                    <a:pt x="19823" y="600"/>
                    <a:pt x="19823" y="530"/>
                    <a:pt x="19920" y="547"/>
                  </a:cubicBezTo>
                  <a:cubicBezTo>
                    <a:pt x="20035" y="565"/>
                    <a:pt x="20141" y="768"/>
                    <a:pt x="20229" y="609"/>
                  </a:cubicBezTo>
                  <a:cubicBezTo>
                    <a:pt x="20220" y="574"/>
                    <a:pt x="20097" y="574"/>
                    <a:pt x="20097" y="600"/>
                  </a:cubicBezTo>
                  <a:cubicBezTo>
                    <a:pt x="20026" y="574"/>
                    <a:pt x="20053" y="494"/>
                    <a:pt x="20017" y="442"/>
                  </a:cubicBezTo>
                  <a:cubicBezTo>
                    <a:pt x="20123" y="433"/>
                    <a:pt x="20220" y="406"/>
                    <a:pt x="20370" y="424"/>
                  </a:cubicBezTo>
                  <a:cubicBezTo>
                    <a:pt x="20353" y="486"/>
                    <a:pt x="20132" y="415"/>
                    <a:pt x="20150" y="503"/>
                  </a:cubicBezTo>
                  <a:cubicBezTo>
                    <a:pt x="20309" y="565"/>
                    <a:pt x="20653" y="512"/>
                    <a:pt x="20724" y="433"/>
                  </a:cubicBezTo>
                  <a:cubicBezTo>
                    <a:pt x="20874" y="459"/>
                    <a:pt x="21147" y="415"/>
                    <a:pt x="21121" y="539"/>
                  </a:cubicBezTo>
                  <a:cubicBezTo>
                    <a:pt x="21289" y="574"/>
                    <a:pt x="21253" y="477"/>
                    <a:pt x="21395" y="494"/>
                  </a:cubicBezTo>
                  <a:cubicBezTo>
                    <a:pt x="21474" y="512"/>
                    <a:pt x="21359" y="521"/>
                    <a:pt x="21298" y="521"/>
                  </a:cubicBezTo>
                  <a:cubicBezTo>
                    <a:pt x="21315" y="600"/>
                    <a:pt x="21580" y="627"/>
                    <a:pt x="21430" y="733"/>
                  </a:cubicBezTo>
                  <a:cubicBezTo>
                    <a:pt x="21483" y="768"/>
                    <a:pt x="21677" y="777"/>
                    <a:pt x="21739" y="733"/>
                  </a:cubicBezTo>
                  <a:cubicBezTo>
                    <a:pt x="21704" y="698"/>
                    <a:pt x="21598" y="698"/>
                    <a:pt x="21518" y="680"/>
                  </a:cubicBezTo>
                  <a:cubicBezTo>
                    <a:pt x="21589" y="645"/>
                    <a:pt x="21457" y="530"/>
                    <a:pt x="21660" y="521"/>
                  </a:cubicBezTo>
                  <a:cubicBezTo>
                    <a:pt x="21863" y="530"/>
                    <a:pt x="21607" y="565"/>
                    <a:pt x="21651" y="627"/>
                  </a:cubicBezTo>
                  <a:cubicBezTo>
                    <a:pt x="21801" y="627"/>
                    <a:pt x="21845" y="547"/>
                    <a:pt x="21916" y="636"/>
                  </a:cubicBezTo>
                  <a:cubicBezTo>
                    <a:pt x="22057" y="618"/>
                    <a:pt x="21880" y="574"/>
                    <a:pt x="21925" y="530"/>
                  </a:cubicBezTo>
                  <a:cubicBezTo>
                    <a:pt x="22004" y="574"/>
                    <a:pt x="22216" y="556"/>
                    <a:pt x="22366" y="565"/>
                  </a:cubicBezTo>
                  <a:cubicBezTo>
                    <a:pt x="22454" y="600"/>
                    <a:pt x="22287" y="671"/>
                    <a:pt x="22445" y="698"/>
                  </a:cubicBezTo>
                  <a:cubicBezTo>
                    <a:pt x="22525" y="698"/>
                    <a:pt x="22569" y="680"/>
                    <a:pt x="22587" y="645"/>
                  </a:cubicBezTo>
                  <a:cubicBezTo>
                    <a:pt x="22578" y="609"/>
                    <a:pt x="22454" y="636"/>
                    <a:pt x="22454" y="592"/>
                  </a:cubicBezTo>
                  <a:cubicBezTo>
                    <a:pt x="22410" y="503"/>
                    <a:pt x="22596" y="547"/>
                    <a:pt x="22675" y="539"/>
                  </a:cubicBezTo>
                  <a:cubicBezTo>
                    <a:pt x="22640" y="442"/>
                    <a:pt x="22498" y="521"/>
                    <a:pt x="22366" y="512"/>
                  </a:cubicBezTo>
                  <a:cubicBezTo>
                    <a:pt x="22445" y="371"/>
                    <a:pt x="22666" y="477"/>
                    <a:pt x="22905" y="468"/>
                  </a:cubicBezTo>
                  <a:cubicBezTo>
                    <a:pt x="22887" y="503"/>
                    <a:pt x="22825" y="503"/>
                    <a:pt x="22807" y="547"/>
                  </a:cubicBezTo>
                  <a:cubicBezTo>
                    <a:pt x="23099" y="503"/>
                    <a:pt x="23090" y="627"/>
                    <a:pt x="23205" y="680"/>
                  </a:cubicBezTo>
                  <a:cubicBezTo>
                    <a:pt x="23240" y="680"/>
                    <a:pt x="23249" y="653"/>
                    <a:pt x="23293" y="653"/>
                  </a:cubicBezTo>
                  <a:cubicBezTo>
                    <a:pt x="23231" y="574"/>
                    <a:pt x="23108" y="521"/>
                    <a:pt x="23081" y="415"/>
                  </a:cubicBezTo>
                  <a:cubicBezTo>
                    <a:pt x="23178" y="442"/>
                    <a:pt x="23258" y="468"/>
                    <a:pt x="23249" y="547"/>
                  </a:cubicBezTo>
                  <a:cubicBezTo>
                    <a:pt x="23390" y="565"/>
                    <a:pt x="23434" y="521"/>
                    <a:pt x="23479" y="477"/>
                  </a:cubicBezTo>
                  <a:cubicBezTo>
                    <a:pt x="23532" y="494"/>
                    <a:pt x="23558" y="530"/>
                    <a:pt x="23558" y="583"/>
                  </a:cubicBezTo>
                  <a:cubicBezTo>
                    <a:pt x="23699" y="565"/>
                    <a:pt x="23620" y="521"/>
                    <a:pt x="23832" y="556"/>
                  </a:cubicBezTo>
                  <a:cubicBezTo>
                    <a:pt x="23894" y="574"/>
                    <a:pt x="24008" y="583"/>
                    <a:pt x="24000" y="618"/>
                  </a:cubicBezTo>
                  <a:cubicBezTo>
                    <a:pt x="24167" y="600"/>
                    <a:pt x="23991" y="539"/>
                    <a:pt x="24097" y="486"/>
                  </a:cubicBezTo>
                  <a:lnTo>
                    <a:pt x="23964" y="486"/>
                  </a:lnTo>
                  <a:cubicBezTo>
                    <a:pt x="24008" y="433"/>
                    <a:pt x="24291" y="468"/>
                    <a:pt x="24229" y="565"/>
                  </a:cubicBezTo>
                  <a:cubicBezTo>
                    <a:pt x="24423" y="547"/>
                    <a:pt x="24494" y="609"/>
                    <a:pt x="24671" y="600"/>
                  </a:cubicBezTo>
                  <a:cubicBezTo>
                    <a:pt x="24565" y="547"/>
                    <a:pt x="24203" y="539"/>
                    <a:pt x="24317" y="433"/>
                  </a:cubicBezTo>
                  <a:cubicBezTo>
                    <a:pt x="24450" y="433"/>
                    <a:pt x="24423" y="521"/>
                    <a:pt x="24538" y="521"/>
                  </a:cubicBezTo>
                  <a:cubicBezTo>
                    <a:pt x="24573" y="512"/>
                    <a:pt x="24582" y="494"/>
                    <a:pt x="24626" y="494"/>
                  </a:cubicBezTo>
                  <a:cubicBezTo>
                    <a:pt x="24635" y="442"/>
                    <a:pt x="24573" y="433"/>
                    <a:pt x="24591" y="389"/>
                  </a:cubicBezTo>
                  <a:cubicBezTo>
                    <a:pt x="24494" y="371"/>
                    <a:pt x="24467" y="406"/>
                    <a:pt x="24415" y="406"/>
                  </a:cubicBezTo>
                  <a:cubicBezTo>
                    <a:pt x="24335" y="336"/>
                    <a:pt x="24688" y="362"/>
                    <a:pt x="24768" y="415"/>
                  </a:cubicBezTo>
                  <a:cubicBezTo>
                    <a:pt x="24768" y="459"/>
                    <a:pt x="24706" y="468"/>
                    <a:pt x="24715" y="521"/>
                  </a:cubicBezTo>
                  <a:cubicBezTo>
                    <a:pt x="24891" y="477"/>
                    <a:pt x="25183" y="486"/>
                    <a:pt x="25245" y="583"/>
                  </a:cubicBezTo>
                  <a:cubicBezTo>
                    <a:pt x="25333" y="530"/>
                    <a:pt x="25209" y="494"/>
                    <a:pt x="25165" y="450"/>
                  </a:cubicBezTo>
                  <a:cubicBezTo>
                    <a:pt x="25289" y="415"/>
                    <a:pt x="25403" y="450"/>
                    <a:pt x="25518" y="486"/>
                  </a:cubicBezTo>
                  <a:lnTo>
                    <a:pt x="25562" y="503"/>
                  </a:lnTo>
                  <a:lnTo>
                    <a:pt x="25633" y="512"/>
                  </a:lnTo>
                  <a:cubicBezTo>
                    <a:pt x="25686" y="521"/>
                    <a:pt x="25730" y="530"/>
                    <a:pt x="25783" y="530"/>
                  </a:cubicBezTo>
                  <a:cubicBezTo>
                    <a:pt x="25880" y="539"/>
                    <a:pt x="25986" y="539"/>
                    <a:pt x="26101" y="512"/>
                  </a:cubicBezTo>
                  <a:cubicBezTo>
                    <a:pt x="26322" y="494"/>
                    <a:pt x="26163" y="609"/>
                    <a:pt x="26428" y="574"/>
                  </a:cubicBezTo>
                  <a:cubicBezTo>
                    <a:pt x="26640" y="592"/>
                    <a:pt x="26595" y="503"/>
                    <a:pt x="26728" y="494"/>
                  </a:cubicBezTo>
                  <a:cubicBezTo>
                    <a:pt x="27037" y="556"/>
                    <a:pt x="27267" y="503"/>
                    <a:pt x="27434" y="583"/>
                  </a:cubicBezTo>
                  <a:cubicBezTo>
                    <a:pt x="27514" y="565"/>
                    <a:pt x="27540" y="521"/>
                    <a:pt x="27673" y="530"/>
                  </a:cubicBezTo>
                  <a:cubicBezTo>
                    <a:pt x="27779" y="503"/>
                    <a:pt x="27823" y="442"/>
                    <a:pt x="27955" y="433"/>
                  </a:cubicBezTo>
                  <a:cubicBezTo>
                    <a:pt x="27893" y="397"/>
                    <a:pt x="27929" y="371"/>
                    <a:pt x="28061" y="380"/>
                  </a:cubicBezTo>
                  <a:cubicBezTo>
                    <a:pt x="28017" y="459"/>
                    <a:pt x="27752" y="539"/>
                    <a:pt x="27991" y="565"/>
                  </a:cubicBezTo>
                  <a:cubicBezTo>
                    <a:pt x="28167" y="556"/>
                    <a:pt x="27929" y="512"/>
                    <a:pt x="28070" y="459"/>
                  </a:cubicBezTo>
                  <a:cubicBezTo>
                    <a:pt x="28326" y="477"/>
                    <a:pt x="28547" y="406"/>
                    <a:pt x="28741" y="415"/>
                  </a:cubicBezTo>
                  <a:cubicBezTo>
                    <a:pt x="28882" y="415"/>
                    <a:pt x="28980" y="442"/>
                    <a:pt x="29085" y="468"/>
                  </a:cubicBezTo>
                  <a:cubicBezTo>
                    <a:pt x="29068" y="592"/>
                    <a:pt x="29050" y="724"/>
                    <a:pt x="29050" y="874"/>
                  </a:cubicBezTo>
                  <a:cubicBezTo>
                    <a:pt x="29041" y="1051"/>
                    <a:pt x="29174" y="733"/>
                    <a:pt x="29130" y="1015"/>
                  </a:cubicBezTo>
                  <a:cubicBezTo>
                    <a:pt x="29138" y="1236"/>
                    <a:pt x="29103" y="1077"/>
                    <a:pt x="29077" y="1130"/>
                  </a:cubicBezTo>
                  <a:cubicBezTo>
                    <a:pt x="29050" y="1192"/>
                    <a:pt x="29068" y="1360"/>
                    <a:pt x="28997" y="1395"/>
                  </a:cubicBezTo>
                  <a:cubicBezTo>
                    <a:pt x="29032" y="1651"/>
                    <a:pt x="29085" y="1422"/>
                    <a:pt x="29156" y="1501"/>
                  </a:cubicBezTo>
                  <a:cubicBezTo>
                    <a:pt x="29121" y="1739"/>
                    <a:pt x="29121" y="2084"/>
                    <a:pt x="29156" y="2287"/>
                  </a:cubicBezTo>
                  <a:cubicBezTo>
                    <a:pt x="29103" y="2464"/>
                    <a:pt x="29068" y="2313"/>
                    <a:pt x="29024" y="2269"/>
                  </a:cubicBezTo>
                  <a:cubicBezTo>
                    <a:pt x="28962" y="2411"/>
                    <a:pt x="29024" y="2693"/>
                    <a:pt x="29050" y="2949"/>
                  </a:cubicBezTo>
                  <a:cubicBezTo>
                    <a:pt x="28953" y="2914"/>
                    <a:pt x="28927" y="3029"/>
                    <a:pt x="28891" y="2790"/>
                  </a:cubicBezTo>
                  <a:cubicBezTo>
                    <a:pt x="28856" y="2826"/>
                    <a:pt x="28865" y="2967"/>
                    <a:pt x="28865" y="3064"/>
                  </a:cubicBezTo>
                  <a:cubicBezTo>
                    <a:pt x="28865" y="3205"/>
                    <a:pt x="28971" y="3064"/>
                    <a:pt x="29024" y="3090"/>
                  </a:cubicBezTo>
                  <a:cubicBezTo>
                    <a:pt x="29015" y="3302"/>
                    <a:pt x="29112" y="3241"/>
                    <a:pt x="29094" y="3497"/>
                  </a:cubicBezTo>
                  <a:cubicBezTo>
                    <a:pt x="29103" y="3576"/>
                    <a:pt x="29147" y="3550"/>
                    <a:pt x="29174" y="3558"/>
                  </a:cubicBezTo>
                  <a:cubicBezTo>
                    <a:pt x="29165" y="3682"/>
                    <a:pt x="29165" y="3788"/>
                    <a:pt x="29165" y="3903"/>
                  </a:cubicBezTo>
                  <a:cubicBezTo>
                    <a:pt x="29156" y="3947"/>
                    <a:pt x="29156" y="3991"/>
                    <a:pt x="29156" y="4035"/>
                  </a:cubicBezTo>
                  <a:lnTo>
                    <a:pt x="29156" y="4132"/>
                  </a:lnTo>
                  <a:cubicBezTo>
                    <a:pt x="29156" y="4274"/>
                    <a:pt x="29165" y="4397"/>
                    <a:pt x="29147" y="4521"/>
                  </a:cubicBezTo>
                  <a:cubicBezTo>
                    <a:pt x="29147" y="4565"/>
                    <a:pt x="29183" y="4556"/>
                    <a:pt x="29200" y="4565"/>
                  </a:cubicBezTo>
                  <a:cubicBezTo>
                    <a:pt x="29183" y="4750"/>
                    <a:pt x="29218" y="4883"/>
                    <a:pt x="29200" y="5006"/>
                  </a:cubicBezTo>
                  <a:cubicBezTo>
                    <a:pt x="29191" y="5015"/>
                    <a:pt x="29147" y="4998"/>
                    <a:pt x="29147" y="5006"/>
                  </a:cubicBezTo>
                  <a:cubicBezTo>
                    <a:pt x="29121" y="5042"/>
                    <a:pt x="29156" y="5183"/>
                    <a:pt x="29138" y="5227"/>
                  </a:cubicBezTo>
                  <a:cubicBezTo>
                    <a:pt x="29147" y="5280"/>
                    <a:pt x="29191" y="5263"/>
                    <a:pt x="29191" y="5316"/>
                  </a:cubicBezTo>
                  <a:cubicBezTo>
                    <a:pt x="29280" y="5377"/>
                    <a:pt x="29218" y="5174"/>
                    <a:pt x="29297" y="5236"/>
                  </a:cubicBezTo>
                  <a:cubicBezTo>
                    <a:pt x="29377" y="5430"/>
                    <a:pt x="29147" y="5342"/>
                    <a:pt x="29244" y="5589"/>
                  </a:cubicBezTo>
                  <a:cubicBezTo>
                    <a:pt x="29200" y="5598"/>
                    <a:pt x="29200" y="5545"/>
                    <a:pt x="29165" y="5536"/>
                  </a:cubicBezTo>
                  <a:cubicBezTo>
                    <a:pt x="29130" y="5678"/>
                    <a:pt x="29244" y="5792"/>
                    <a:pt x="29165" y="5854"/>
                  </a:cubicBezTo>
                  <a:cubicBezTo>
                    <a:pt x="29165" y="5898"/>
                    <a:pt x="29209" y="5889"/>
                    <a:pt x="29244" y="5898"/>
                  </a:cubicBezTo>
                  <a:cubicBezTo>
                    <a:pt x="29200" y="6163"/>
                    <a:pt x="29236" y="6322"/>
                    <a:pt x="29262" y="6561"/>
                  </a:cubicBezTo>
                  <a:cubicBezTo>
                    <a:pt x="29227" y="6552"/>
                    <a:pt x="29253" y="6428"/>
                    <a:pt x="29218" y="6428"/>
                  </a:cubicBezTo>
                  <a:cubicBezTo>
                    <a:pt x="29130" y="6481"/>
                    <a:pt x="29315" y="6914"/>
                    <a:pt x="29289" y="6605"/>
                  </a:cubicBezTo>
                  <a:cubicBezTo>
                    <a:pt x="29350" y="6631"/>
                    <a:pt x="29297" y="6825"/>
                    <a:pt x="29315" y="6923"/>
                  </a:cubicBezTo>
                  <a:cubicBezTo>
                    <a:pt x="29262" y="6896"/>
                    <a:pt x="29244" y="6949"/>
                    <a:pt x="29209" y="6958"/>
                  </a:cubicBezTo>
                  <a:cubicBezTo>
                    <a:pt x="29218" y="7011"/>
                    <a:pt x="29236" y="6984"/>
                    <a:pt x="29236" y="6958"/>
                  </a:cubicBezTo>
                  <a:cubicBezTo>
                    <a:pt x="29333" y="7073"/>
                    <a:pt x="29147" y="7391"/>
                    <a:pt x="29289" y="7452"/>
                  </a:cubicBezTo>
                  <a:cubicBezTo>
                    <a:pt x="29297" y="7594"/>
                    <a:pt x="29209" y="7549"/>
                    <a:pt x="29236" y="7717"/>
                  </a:cubicBezTo>
                  <a:cubicBezTo>
                    <a:pt x="29289" y="7735"/>
                    <a:pt x="29280" y="7655"/>
                    <a:pt x="29289" y="7585"/>
                  </a:cubicBezTo>
                  <a:cubicBezTo>
                    <a:pt x="29342" y="7629"/>
                    <a:pt x="29280" y="7841"/>
                    <a:pt x="29253" y="7894"/>
                  </a:cubicBezTo>
                  <a:cubicBezTo>
                    <a:pt x="29262" y="7964"/>
                    <a:pt x="29350" y="7841"/>
                    <a:pt x="29333" y="8026"/>
                  </a:cubicBezTo>
                  <a:cubicBezTo>
                    <a:pt x="29350" y="8123"/>
                    <a:pt x="29297" y="8115"/>
                    <a:pt x="29253" y="8115"/>
                  </a:cubicBezTo>
                  <a:cubicBezTo>
                    <a:pt x="29236" y="8265"/>
                    <a:pt x="29315" y="8397"/>
                    <a:pt x="29333" y="8556"/>
                  </a:cubicBezTo>
                  <a:cubicBezTo>
                    <a:pt x="29333" y="8583"/>
                    <a:pt x="29306" y="8609"/>
                    <a:pt x="29306" y="8644"/>
                  </a:cubicBezTo>
                  <a:cubicBezTo>
                    <a:pt x="29297" y="8706"/>
                    <a:pt x="29333" y="8724"/>
                    <a:pt x="29333" y="8741"/>
                  </a:cubicBezTo>
                  <a:cubicBezTo>
                    <a:pt x="29333" y="8847"/>
                    <a:pt x="29315" y="9042"/>
                    <a:pt x="29324" y="9227"/>
                  </a:cubicBezTo>
                  <a:cubicBezTo>
                    <a:pt x="29333" y="9307"/>
                    <a:pt x="29324" y="9457"/>
                    <a:pt x="29324" y="9536"/>
                  </a:cubicBezTo>
                  <a:cubicBezTo>
                    <a:pt x="29324" y="9651"/>
                    <a:pt x="29395" y="9757"/>
                    <a:pt x="29324" y="9845"/>
                  </a:cubicBezTo>
                  <a:cubicBezTo>
                    <a:pt x="29306" y="9863"/>
                    <a:pt x="29280" y="9960"/>
                    <a:pt x="29297" y="10022"/>
                  </a:cubicBezTo>
                  <a:cubicBezTo>
                    <a:pt x="29297" y="10031"/>
                    <a:pt x="29350" y="10066"/>
                    <a:pt x="29350" y="10066"/>
                  </a:cubicBezTo>
                  <a:cubicBezTo>
                    <a:pt x="29350" y="10084"/>
                    <a:pt x="29227" y="10375"/>
                    <a:pt x="29377" y="10419"/>
                  </a:cubicBezTo>
                  <a:cubicBezTo>
                    <a:pt x="29377" y="10596"/>
                    <a:pt x="29386" y="10693"/>
                    <a:pt x="29395" y="10958"/>
                  </a:cubicBezTo>
                  <a:cubicBezTo>
                    <a:pt x="29395" y="11011"/>
                    <a:pt x="29421" y="11143"/>
                    <a:pt x="29421" y="11134"/>
                  </a:cubicBezTo>
                  <a:cubicBezTo>
                    <a:pt x="29421" y="11196"/>
                    <a:pt x="29368" y="11205"/>
                    <a:pt x="29368" y="11267"/>
                  </a:cubicBezTo>
                  <a:cubicBezTo>
                    <a:pt x="29368" y="11408"/>
                    <a:pt x="29456" y="11390"/>
                    <a:pt x="29368" y="11488"/>
                  </a:cubicBezTo>
                  <a:cubicBezTo>
                    <a:pt x="29395" y="11532"/>
                    <a:pt x="29421" y="11576"/>
                    <a:pt x="29447" y="11620"/>
                  </a:cubicBezTo>
                  <a:cubicBezTo>
                    <a:pt x="29456" y="12273"/>
                    <a:pt x="29474" y="12918"/>
                    <a:pt x="29536" y="13483"/>
                  </a:cubicBezTo>
                  <a:cubicBezTo>
                    <a:pt x="29518" y="13527"/>
                    <a:pt x="29492" y="13554"/>
                    <a:pt x="29456" y="13571"/>
                  </a:cubicBezTo>
                  <a:cubicBezTo>
                    <a:pt x="29589" y="14004"/>
                    <a:pt x="29571" y="14437"/>
                    <a:pt x="29606" y="14861"/>
                  </a:cubicBezTo>
                  <a:cubicBezTo>
                    <a:pt x="29598" y="14975"/>
                    <a:pt x="29712" y="14905"/>
                    <a:pt x="29686" y="15046"/>
                  </a:cubicBezTo>
                  <a:cubicBezTo>
                    <a:pt x="29606" y="15019"/>
                    <a:pt x="29580" y="15099"/>
                    <a:pt x="29553" y="15170"/>
                  </a:cubicBezTo>
                  <a:cubicBezTo>
                    <a:pt x="29633" y="15205"/>
                    <a:pt x="29606" y="15055"/>
                    <a:pt x="29686" y="15090"/>
                  </a:cubicBezTo>
                  <a:cubicBezTo>
                    <a:pt x="29695" y="15196"/>
                    <a:pt x="29695" y="15302"/>
                    <a:pt x="29633" y="15311"/>
                  </a:cubicBezTo>
                  <a:cubicBezTo>
                    <a:pt x="29651" y="15364"/>
                    <a:pt x="29686" y="15390"/>
                    <a:pt x="29739" y="15399"/>
                  </a:cubicBezTo>
                  <a:cubicBezTo>
                    <a:pt x="29757" y="15708"/>
                    <a:pt x="29739" y="15814"/>
                    <a:pt x="29730" y="16150"/>
                  </a:cubicBezTo>
                  <a:cubicBezTo>
                    <a:pt x="29615" y="16035"/>
                    <a:pt x="29598" y="16035"/>
                    <a:pt x="29439" y="16017"/>
                  </a:cubicBezTo>
                  <a:cubicBezTo>
                    <a:pt x="29430" y="16105"/>
                    <a:pt x="29483" y="16097"/>
                    <a:pt x="29518" y="16105"/>
                  </a:cubicBezTo>
                  <a:cubicBezTo>
                    <a:pt x="29509" y="16229"/>
                    <a:pt x="29421" y="16229"/>
                    <a:pt x="29359" y="16273"/>
                  </a:cubicBezTo>
                  <a:cubicBezTo>
                    <a:pt x="29412" y="16494"/>
                    <a:pt x="29306" y="16688"/>
                    <a:pt x="29412" y="16812"/>
                  </a:cubicBezTo>
                  <a:cubicBezTo>
                    <a:pt x="29421" y="16909"/>
                    <a:pt x="29359" y="16874"/>
                    <a:pt x="29359" y="16944"/>
                  </a:cubicBezTo>
                  <a:cubicBezTo>
                    <a:pt x="29359" y="16988"/>
                    <a:pt x="29412" y="16971"/>
                    <a:pt x="29412" y="17033"/>
                  </a:cubicBezTo>
                  <a:cubicBezTo>
                    <a:pt x="29430" y="17183"/>
                    <a:pt x="29368" y="17200"/>
                    <a:pt x="29377" y="17342"/>
                  </a:cubicBezTo>
                  <a:cubicBezTo>
                    <a:pt x="29324" y="17368"/>
                    <a:pt x="29280" y="17412"/>
                    <a:pt x="29297" y="17562"/>
                  </a:cubicBezTo>
                  <a:cubicBezTo>
                    <a:pt x="29386" y="17668"/>
                    <a:pt x="29333" y="17200"/>
                    <a:pt x="29377" y="17474"/>
                  </a:cubicBezTo>
                  <a:cubicBezTo>
                    <a:pt x="29395" y="17545"/>
                    <a:pt x="29377" y="17642"/>
                    <a:pt x="29377" y="17651"/>
                  </a:cubicBezTo>
                  <a:cubicBezTo>
                    <a:pt x="29395" y="17765"/>
                    <a:pt x="29430" y="17792"/>
                    <a:pt x="29430" y="17836"/>
                  </a:cubicBezTo>
                  <a:cubicBezTo>
                    <a:pt x="29439" y="17907"/>
                    <a:pt x="29403" y="17924"/>
                    <a:pt x="29403" y="18013"/>
                  </a:cubicBezTo>
                  <a:cubicBezTo>
                    <a:pt x="29403" y="18357"/>
                    <a:pt x="29456" y="18781"/>
                    <a:pt x="29421" y="18984"/>
                  </a:cubicBezTo>
                  <a:cubicBezTo>
                    <a:pt x="29430" y="19037"/>
                    <a:pt x="29474" y="19019"/>
                    <a:pt x="29500" y="19028"/>
                  </a:cubicBezTo>
                  <a:cubicBezTo>
                    <a:pt x="29456" y="19249"/>
                    <a:pt x="29483" y="19620"/>
                    <a:pt x="29580" y="19832"/>
                  </a:cubicBezTo>
                  <a:cubicBezTo>
                    <a:pt x="29589" y="19920"/>
                    <a:pt x="29545" y="19973"/>
                    <a:pt x="29545" y="20052"/>
                  </a:cubicBezTo>
                  <a:cubicBezTo>
                    <a:pt x="29545" y="20132"/>
                    <a:pt x="29598" y="20158"/>
                    <a:pt x="29598" y="20185"/>
                  </a:cubicBezTo>
                  <a:cubicBezTo>
                    <a:pt x="29606" y="20238"/>
                    <a:pt x="29553" y="20247"/>
                    <a:pt x="29545" y="20273"/>
                  </a:cubicBezTo>
                  <a:cubicBezTo>
                    <a:pt x="29545" y="20300"/>
                    <a:pt x="29571" y="20476"/>
                    <a:pt x="29571" y="20494"/>
                  </a:cubicBezTo>
                  <a:cubicBezTo>
                    <a:pt x="29580" y="20573"/>
                    <a:pt x="29606" y="20635"/>
                    <a:pt x="29598" y="20759"/>
                  </a:cubicBezTo>
                  <a:cubicBezTo>
                    <a:pt x="29633" y="20750"/>
                    <a:pt x="29624" y="20653"/>
                    <a:pt x="29624" y="20582"/>
                  </a:cubicBezTo>
                  <a:cubicBezTo>
                    <a:pt x="29677" y="20476"/>
                    <a:pt x="29642" y="20874"/>
                    <a:pt x="29651" y="20988"/>
                  </a:cubicBezTo>
                  <a:cubicBezTo>
                    <a:pt x="29580" y="20882"/>
                    <a:pt x="29562" y="21112"/>
                    <a:pt x="29518" y="20935"/>
                  </a:cubicBezTo>
                  <a:cubicBezTo>
                    <a:pt x="29447" y="20980"/>
                    <a:pt x="29589" y="21024"/>
                    <a:pt x="29545" y="21156"/>
                  </a:cubicBezTo>
                  <a:cubicBezTo>
                    <a:pt x="29598" y="21227"/>
                    <a:pt x="29642" y="21050"/>
                    <a:pt x="29651" y="21165"/>
                  </a:cubicBezTo>
                  <a:cubicBezTo>
                    <a:pt x="29651" y="21342"/>
                    <a:pt x="29606" y="21147"/>
                    <a:pt x="29571" y="21244"/>
                  </a:cubicBezTo>
                  <a:cubicBezTo>
                    <a:pt x="29553" y="21333"/>
                    <a:pt x="29633" y="21306"/>
                    <a:pt x="29651" y="21342"/>
                  </a:cubicBezTo>
                  <a:cubicBezTo>
                    <a:pt x="29659" y="21377"/>
                    <a:pt x="29615" y="21571"/>
                    <a:pt x="29695" y="21518"/>
                  </a:cubicBezTo>
                  <a:cubicBezTo>
                    <a:pt x="29712" y="21765"/>
                    <a:pt x="29677" y="21933"/>
                    <a:pt x="29668" y="22136"/>
                  </a:cubicBezTo>
                  <a:cubicBezTo>
                    <a:pt x="29589" y="22110"/>
                    <a:pt x="29562" y="22233"/>
                    <a:pt x="29509" y="22136"/>
                  </a:cubicBezTo>
                  <a:cubicBezTo>
                    <a:pt x="29465" y="22304"/>
                    <a:pt x="29465" y="22745"/>
                    <a:pt x="29500" y="22931"/>
                  </a:cubicBezTo>
                  <a:cubicBezTo>
                    <a:pt x="29509" y="22975"/>
                    <a:pt x="29527" y="22975"/>
                    <a:pt x="29553" y="22975"/>
                  </a:cubicBezTo>
                  <a:cubicBezTo>
                    <a:pt x="29589" y="23346"/>
                    <a:pt x="29483" y="23752"/>
                    <a:pt x="29580" y="23955"/>
                  </a:cubicBezTo>
                  <a:cubicBezTo>
                    <a:pt x="29553" y="24141"/>
                    <a:pt x="29500" y="24432"/>
                    <a:pt x="29624" y="24441"/>
                  </a:cubicBezTo>
                  <a:cubicBezTo>
                    <a:pt x="29598" y="24564"/>
                    <a:pt x="29651" y="24670"/>
                    <a:pt x="29651" y="24794"/>
                  </a:cubicBezTo>
                  <a:cubicBezTo>
                    <a:pt x="29651" y="24882"/>
                    <a:pt x="29615" y="24997"/>
                    <a:pt x="29624" y="25059"/>
                  </a:cubicBezTo>
                  <a:cubicBezTo>
                    <a:pt x="29624" y="25112"/>
                    <a:pt x="29668" y="25165"/>
                    <a:pt x="29677" y="25200"/>
                  </a:cubicBezTo>
                  <a:cubicBezTo>
                    <a:pt x="29704" y="25377"/>
                    <a:pt x="29686" y="25589"/>
                    <a:pt x="29695" y="25774"/>
                  </a:cubicBezTo>
                  <a:cubicBezTo>
                    <a:pt x="29704" y="25924"/>
                    <a:pt x="29686" y="26207"/>
                    <a:pt x="29721" y="26436"/>
                  </a:cubicBezTo>
                  <a:cubicBezTo>
                    <a:pt x="29739" y="26595"/>
                    <a:pt x="29792" y="26701"/>
                    <a:pt x="29792" y="26842"/>
                  </a:cubicBezTo>
                  <a:cubicBezTo>
                    <a:pt x="29801" y="27001"/>
                    <a:pt x="29774" y="27160"/>
                    <a:pt x="29818" y="27328"/>
                  </a:cubicBezTo>
                  <a:cubicBezTo>
                    <a:pt x="29739" y="27293"/>
                    <a:pt x="29721" y="27372"/>
                    <a:pt x="29659" y="27372"/>
                  </a:cubicBezTo>
                  <a:cubicBezTo>
                    <a:pt x="29677" y="27205"/>
                    <a:pt x="29553" y="27266"/>
                    <a:pt x="29553" y="27143"/>
                  </a:cubicBezTo>
                  <a:cubicBezTo>
                    <a:pt x="29483" y="27178"/>
                    <a:pt x="29589" y="27284"/>
                    <a:pt x="29553" y="27408"/>
                  </a:cubicBezTo>
                  <a:cubicBezTo>
                    <a:pt x="29465" y="27293"/>
                    <a:pt x="29315" y="27257"/>
                    <a:pt x="29262" y="27443"/>
                  </a:cubicBezTo>
                  <a:cubicBezTo>
                    <a:pt x="29253" y="27469"/>
                    <a:pt x="29306" y="27549"/>
                    <a:pt x="29315" y="27584"/>
                  </a:cubicBezTo>
                  <a:cubicBezTo>
                    <a:pt x="29324" y="27672"/>
                    <a:pt x="29297" y="27884"/>
                    <a:pt x="29306" y="28070"/>
                  </a:cubicBezTo>
                  <a:cubicBezTo>
                    <a:pt x="29324" y="28229"/>
                    <a:pt x="29386" y="28308"/>
                    <a:pt x="29333" y="28467"/>
                  </a:cubicBezTo>
                  <a:cubicBezTo>
                    <a:pt x="29421" y="28573"/>
                    <a:pt x="29395" y="29023"/>
                    <a:pt x="29430" y="29315"/>
                  </a:cubicBezTo>
                  <a:cubicBezTo>
                    <a:pt x="29447" y="29403"/>
                    <a:pt x="29492" y="29447"/>
                    <a:pt x="29509" y="29536"/>
                  </a:cubicBezTo>
                  <a:cubicBezTo>
                    <a:pt x="29562" y="29792"/>
                    <a:pt x="29492" y="30048"/>
                    <a:pt x="29483" y="30286"/>
                  </a:cubicBezTo>
                  <a:cubicBezTo>
                    <a:pt x="29377" y="30260"/>
                    <a:pt x="29368" y="30401"/>
                    <a:pt x="29297" y="30419"/>
                  </a:cubicBezTo>
                  <a:cubicBezTo>
                    <a:pt x="29253" y="30666"/>
                    <a:pt x="29077" y="30683"/>
                    <a:pt x="29024" y="30895"/>
                  </a:cubicBezTo>
                  <a:cubicBezTo>
                    <a:pt x="28927" y="30807"/>
                    <a:pt x="28918" y="30895"/>
                    <a:pt x="28891" y="31028"/>
                  </a:cubicBezTo>
                  <a:cubicBezTo>
                    <a:pt x="28759" y="30860"/>
                    <a:pt x="28706" y="31143"/>
                    <a:pt x="28600" y="31151"/>
                  </a:cubicBezTo>
                  <a:cubicBezTo>
                    <a:pt x="28609" y="31081"/>
                    <a:pt x="28573" y="31072"/>
                    <a:pt x="28573" y="31019"/>
                  </a:cubicBezTo>
                  <a:cubicBezTo>
                    <a:pt x="28538" y="31037"/>
                    <a:pt x="28547" y="31134"/>
                    <a:pt x="28547" y="31196"/>
                  </a:cubicBezTo>
                  <a:cubicBezTo>
                    <a:pt x="28476" y="31090"/>
                    <a:pt x="28459" y="31178"/>
                    <a:pt x="28414" y="31063"/>
                  </a:cubicBezTo>
                  <a:cubicBezTo>
                    <a:pt x="28370" y="31045"/>
                    <a:pt x="28361" y="31090"/>
                    <a:pt x="28361" y="31143"/>
                  </a:cubicBezTo>
                  <a:cubicBezTo>
                    <a:pt x="28344" y="31090"/>
                    <a:pt x="28291" y="31116"/>
                    <a:pt x="28255" y="31054"/>
                  </a:cubicBezTo>
                  <a:cubicBezTo>
                    <a:pt x="28247" y="31045"/>
                    <a:pt x="28264" y="30975"/>
                    <a:pt x="28255" y="30966"/>
                  </a:cubicBezTo>
                  <a:cubicBezTo>
                    <a:pt x="28220" y="30922"/>
                    <a:pt x="28132" y="30984"/>
                    <a:pt x="28123" y="30922"/>
                  </a:cubicBezTo>
                  <a:cubicBezTo>
                    <a:pt x="28123" y="30887"/>
                    <a:pt x="28158" y="30869"/>
                    <a:pt x="28150" y="30834"/>
                  </a:cubicBezTo>
                  <a:cubicBezTo>
                    <a:pt x="28132" y="30745"/>
                    <a:pt x="28097" y="30710"/>
                    <a:pt x="28017" y="30648"/>
                  </a:cubicBezTo>
                  <a:cubicBezTo>
                    <a:pt x="28044" y="30498"/>
                    <a:pt x="27982" y="30480"/>
                    <a:pt x="27999" y="30339"/>
                  </a:cubicBezTo>
                  <a:cubicBezTo>
                    <a:pt x="27991" y="30286"/>
                    <a:pt x="27946" y="30304"/>
                    <a:pt x="27920" y="30295"/>
                  </a:cubicBezTo>
                  <a:cubicBezTo>
                    <a:pt x="28017" y="30083"/>
                    <a:pt x="27999" y="29659"/>
                    <a:pt x="28132" y="29500"/>
                  </a:cubicBezTo>
                  <a:lnTo>
                    <a:pt x="28141" y="29147"/>
                  </a:lnTo>
                  <a:cubicBezTo>
                    <a:pt x="27973" y="29129"/>
                    <a:pt x="27920" y="29279"/>
                    <a:pt x="27787" y="29315"/>
                  </a:cubicBezTo>
                  <a:cubicBezTo>
                    <a:pt x="27770" y="29023"/>
                    <a:pt x="27629" y="29341"/>
                    <a:pt x="27549" y="29218"/>
                  </a:cubicBezTo>
                  <a:lnTo>
                    <a:pt x="27558" y="29041"/>
                  </a:lnTo>
                  <a:cubicBezTo>
                    <a:pt x="27487" y="29041"/>
                    <a:pt x="27478" y="29112"/>
                    <a:pt x="27399" y="29076"/>
                  </a:cubicBezTo>
                  <a:cubicBezTo>
                    <a:pt x="27417" y="28838"/>
                    <a:pt x="27408" y="28803"/>
                    <a:pt x="27425" y="28591"/>
                  </a:cubicBezTo>
                  <a:cubicBezTo>
                    <a:pt x="27478" y="28573"/>
                    <a:pt x="27514" y="28511"/>
                    <a:pt x="27531" y="28423"/>
                  </a:cubicBezTo>
                  <a:cubicBezTo>
                    <a:pt x="27523" y="28264"/>
                    <a:pt x="27461" y="28423"/>
                    <a:pt x="27452" y="28326"/>
                  </a:cubicBezTo>
                  <a:lnTo>
                    <a:pt x="27452" y="28149"/>
                  </a:lnTo>
                  <a:lnTo>
                    <a:pt x="27558" y="28149"/>
                  </a:lnTo>
                  <a:cubicBezTo>
                    <a:pt x="27531" y="27982"/>
                    <a:pt x="27646" y="27849"/>
                    <a:pt x="27540" y="27796"/>
                  </a:cubicBezTo>
                  <a:cubicBezTo>
                    <a:pt x="27496" y="27805"/>
                    <a:pt x="27584" y="28061"/>
                    <a:pt x="27452" y="28017"/>
                  </a:cubicBezTo>
                  <a:lnTo>
                    <a:pt x="27461" y="26639"/>
                  </a:lnTo>
                  <a:cubicBezTo>
                    <a:pt x="27452" y="26586"/>
                    <a:pt x="27417" y="26569"/>
                    <a:pt x="27417" y="26507"/>
                  </a:cubicBezTo>
                  <a:cubicBezTo>
                    <a:pt x="27355" y="26507"/>
                    <a:pt x="27337" y="26586"/>
                    <a:pt x="27258" y="26551"/>
                  </a:cubicBezTo>
                  <a:cubicBezTo>
                    <a:pt x="27231" y="26330"/>
                    <a:pt x="27161" y="26357"/>
                    <a:pt x="27205" y="26101"/>
                  </a:cubicBezTo>
                  <a:cubicBezTo>
                    <a:pt x="27125" y="26057"/>
                    <a:pt x="27161" y="26198"/>
                    <a:pt x="27152" y="26277"/>
                  </a:cubicBezTo>
                  <a:cubicBezTo>
                    <a:pt x="27125" y="26419"/>
                    <a:pt x="27116" y="26198"/>
                    <a:pt x="27125" y="26145"/>
                  </a:cubicBezTo>
                  <a:cubicBezTo>
                    <a:pt x="27152" y="25836"/>
                    <a:pt x="27063" y="25315"/>
                    <a:pt x="27214" y="25218"/>
                  </a:cubicBezTo>
                  <a:cubicBezTo>
                    <a:pt x="27169" y="25130"/>
                    <a:pt x="27099" y="25068"/>
                    <a:pt x="27134" y="24856"/>
                  </a:cubicBezTo>
                  <a:cubicBezTo>
                    <a:pt x="27169" y="24873"/>
                    <a:pt x="27143" y="24988"/>
                    <a:pt x="27187" y="24997"/>
                  </a:cubicBezTo>
                  <a:cubicBezTo>
                    <a:pt x="27205" y="24988"/>
                    <a:pt x="27214" y="24953"/>
                    <a:pt x="27240" y="24953"/>
                  </a:cubicBezTo>
                  <a:cubicBezTo>
                    <a:pt x="27222" y="24847"/>
                    <a:pt x="27205" y="24741"/>
                    <a:pt x="27134" y="24723"/>
                  </a:cubicBezTo>
                  <a:cubicBezTo>
                    <a:pt x="27108" y="24414"/>
                    <a:pt x="27205" y="24176"/>
                    <a:pt x="27143" y="23929"/>
                  </a:cubicBezTo>
                  <a:cubicBezTo>
                    <a:pt x="27214" y="24158"/>
                    <a:pt x="27205" y="23743"/>
                    <a:pt x="27143" y="23708"/>
                  </a:cubicBezTo>
                  <a:cubicBezTo>
                    <a:pt x="27143" y="23425"/>
                    <a:pt x="27161" y="23107"/>
                    <a:pt x="27143" y="22869"/>
                  </a:cubicBezTo>
                  <a:cubicBezTo>
                    <a:pt x="27108" y="22216"/>
                    <a:pt x="27231" y="21386"/>
                    <a:pt x="27108" y="20918"/>
                  </a:cubicBezTo>
                  <a:cubicBezTo>
                    <a:pt x="27125" y="20838"/>
                    <a:pt x="27152" y="20909"/>
                    <a:pt x="27187" y="20918"/>
                  </a:cubicBezTo>
                  <a:cubicBezTo>
                    <a:pt x="27187" y="20865"/>
                    <a:pt x="27196" y="20838"/>
                    <a:pt x="27214" y="20829"/>
                  </a:cubicBezTo>
                  <a:cubicBezTo>
                    <a:pt x="27214" y="20706"/>
                    <a:pt x="27161" y="20723"/>
                    <a:pt x="27161" y="20609"/>
                  </a:cubicBezTo>
                  <a:cubicBezTo>
                    <a:pt x="27161" y="20529"/>
                    <a:pt x="27222" y="20423"/>
                    <a:pt x="27214" y="20344"/>
                  </a:cubicBezTo>
                  <a:cubicBezTo>
                    <a:pt x="27214" y="20247"/>
                    <a:pt x="27152" y="20220"/>
                    <a:pt x="27169" y="20114"/>
                  </a:cubicBezTo>
                  <a:cubicBezTo>
                    <a:pt x="27161" y="20017"/>
                    <a:pt x="27187" y="19982"/>
                    <a:pt x="27249" y="19991"/>
                  </a:cubicBezTo>
                  <a:cubicBezTo>
                    <a:pt x="27214" y="19893"/>
                    <a:pt x="27134" y="19876"/>
                    <a:pt x="27169" y="19673"/>
                  </a:cubicBezTo>
                  <a:cubicBezTo>
                    <a:pt x="27196" y="19682"/>
                    <a:pt x="27187" y="19761"/>
                    <a:pt x="27222" y="19761"/>
                  </a:cubicBezTo>
                  <a:cubicBezTo>
                    <a:pt x="27267" y="19717"/>
                    <a:pt x="27222" y="19576"/>
                    <a:pt x="27249" y="19452"/>
                  </a:cubicBezTo>
                  <a:cubicBezTo>
                    <a:pt x="27249" y="19443"/>
                    <a:pt x="27302" y="19373"/>
                    <a:pt x="27302" y="19364"/>
                  </a:cubicBezTo>
                  <a:cubicBezTo>
                    <a:pt x="27328" y="19046"/>
                    <a:pt x="27258" y="18684"/>
                    <a:pt x="27284" y="18481"/>
                  </a:cubicBezTo>
                  <a:cubicBezTo>
                    <a:pt x="27267" y="18437"/>
                    <a:pt x="27231" y="18410"/>
                    <a:pt x="27205" y="18392"/>
                  </a:cubicBezTo>
                  <a:cubicBezTo>
                    <a:pt x="27302" y="18216"/>
                    <a:pt x="27231" y="17907"/>
                    <a:pt x="27205" y="17677"/>
                  </a:cubicBezTo>
                  <a:lnTo>
                    <a:pt x="27284" y="17686"/>
                  </a:lnTo>
                  <a:cubicBezTo>
                    <a:pt x="27267" y="17580"/>
                    <a:pt x="27275" y="17439"/>
                    <a:pt x="27214" y="17412"/>
                  </a:cubicBezTo>
                  <a:cubicBezTo>
                    <a:pt x="27240" y="17280"/>
                    <a:pt x="27284" y="17465"/>
                    <a:pt x="27320" y="17465"/>
                  </a:cubicBezTo>
                  <a:cubicBezTo>
                    <a:pt x="27320" y="17306"/>
                    <a:pt x="27267" y="17253"/>
                    <a:pt x="27240" y="17147"/>
                  </a:cubicBezTo>
                  <a:cubicBezTo>
                    <a:pt x="27267" y="16953"/>
                    <a:pt x="27258" y="16688"/>
                    <a:pt x="27187" y="16529"/>
                  </a:cubicBezTo>
                  <a:cubicBezTo>
                    <a:pt x="27205" y="16459"/>
                    <a:pt x="27231" y="16415"/>
                    <a:pt x="27240" y="16353"/>
                  </a:cubicBezTo>
                  <a:cubicBezTo>
                    <a:pt x="27125" y="15717"/>
                    <a:pt x="27090" y="14993"/>
                    <a:pt x="27152" y="14269"/>
                  </a:cubicBezTo>
                  <a:cubicBezTo>
                    <a:pt x="27125" y="14154"/>
                    <a:pt x="27108" y="14048"/>
                    <a:pt x="27072" y="13951"/>
                  </a:cubicBezTo>
                  <a:cubicBezTo>
                    <a:pt x="27090" y="13774"/>
                    <a:pt x="27134" y="13633"/>
                    <a:pt x="27134" y="13421"/>
                  </a:cubicBezTo>
                  <a:lnTo>
                    <a:pt x="27240" y="13421"/>
                  </a:lnTo>
                  <a:cubicBezTo>
                    <a:pt x="27196" y="13262"/>
                    <a:pt x="27081" y="12989"/>
                    <a:pt x="27187" y="12847"/>
                  </a:cubicBezTo>
                  <a:cubicBezTo>
                    <a:pt x="27258" y="12900"/>
                    <a:pt x="27187" y="13077"/>
                    <a:pt x="27187" y="13156"/>
                  </a:cubicBezTo>
                  <a:cubicBezTo>
                    <a:pt x="27205" y="13262"/>
                    <a:pt x="27302" y="13262"/>
                    <a:pt x="27284" y="13421"/>
                  </a:cubicBezTo>
                  <a:cubicBezTo>
                    <a:pt x="27320" y="13395"/>
                    <a:pt x="27337" y="13333"/>
                    <a:pt x="27346" y="13245"/>
                  </a:cubicBezTo>
                  <a:cubicBezTo>
                    <a:pt x="27381" y="13395"/>
                    <a:pt x="27505" y="13315"/>
                    <a:pt x="27549" y="13386"/>
                  </a:cubicBezTo>
                  <a:cubicBezTo>
                    <a:pt x="27664" y="13545"/>
                    <a:pt x="27593" y="13783"/>
                    <a:pt x="27655" y="14013"/>
                  </a:cubicBezTo>
                  <a:cubicBezTo>
                    <a:pt x="27646" y="14092"/>
                    <a:pt x="27646" y="14198"/>
                    <a:pt x="27576" y="14189"/>
                  </a:cubicBezTo>
                  <a:cubicBezTo>
                    <a:pt x="27584" y="14251"/>
                    <a:pt x="27611" y="14295"/>
                    <a:pt x="27629" y="14366"/>
                  </a:cubicBezTo>
                  <a:cubicBezTo>
                    <a:pt x="27673" y="14357"/>
                    <a:pt x="27690" y="14287"/>
                    <a:pt x="27682" y="14189"/>
                  </a:cubicBezTo>
                  <a:cubicBezTo>
                    <a:pt x="27735" y="14295"/>
                    <a:pt x="27699" y="14604"/>
                    <a:pt x="27673" y="14719"/>
                  </a:cubicBezTo>
                  <a:cubicBezTo>
                    <a:pt x="27593" y="14666"/>
                    <a:pt x="27611" y="14702"/>
                    <a:pt x="27540" y="14763"/>
                  </a:cubicBezTo>
                  <a:cubicBezTo>
                    <a:pt x="27549" y="14869"/>
                    <a:pt x="27646" y="14913"/>
                    <a:pt x="27567" y="15028"/>
                  </a:cubicBezTo>
                  <a:cubicBezTo>
                    <a:pt x="27602" y="15019"/>
                    <a:pt x="27620" y="15037"/>
                    <a:pt x="27620" y="15072"/>
                  </a:cubicBezTo>
                  <a:cubicBezTo>
                    <a:pt x="27699" y="15064"/>
                    <a:pt x="27584" y="14710"/>
                    <a:pt x="27699" y="14763"/>
                  </a:cubicBezTo>
                  <a:cubicBezTo>
                    <a:pt x="27699" y="14958"/>
                    <a:pt x="27708" y="15170"/>
                    <a:pt x="27673" y="15293"/>
                  </a:cubicBezTo>
                  <a:cubicBezTo>
                    <a:pt x="27690" y="15461"/>
                    <a:pt x="27770" y="15302"/>
                    <a:pt x="27805" y="15390"/>
                  </a:cubicBezTo>
                  <a:cubicBezTo>
                    <a:pt x="27814" y="15249"/>
                    <a:pt x="27743" y="15134"/>
                    <a:pt x="27805" y="15037"/>
                  </a:cubicBezTo>
                  <a:cubicBezTo>
                    <a:pt x="27858" y="15046"/>
                    <a:pt x="27893" y="15064"/>
                    <a:pt x="27911" y="15125"/>
                  </a:cubicBezTo>
                  <a:cubicBezTo>
                    <a:pt x="27955" y="15099"/>
                    <a:pt x="27982" y="15055"/>
                    <a:pt x="27991" y="14993"/>
                  </a:cubicBezTo>
                  <a:cubicBezTo>
                    <a:pt x="27946" y="14834"/>
                    <a:pt x="27920" y="15072"/>
                    <a:pt x="27858" y="15037"/>
                  </a:cubicBezTo>
                  <a:cubicBezTo>
                    <a:pt x="27876" y="14940"/>
                    <a:pt x="27823" y="14949"/>
                    <a:pt x="27779" y="14949"/>
                  </a:cubicBezTo>
                  <a:cubicBezTo>
                    <a:pt x="27761" y="14808"/>
                    <a:pt x="27814" y="14781"/>
                    <a:pt x="27814" y="14684"/>
                  </a:cubicBezTo>
                  <a:cubicBezTo>
                    <a:pt x="27849" y="14693"/>
                    <a:pt x="27832" y="14790"/>
                    <a:pt x="27832" y="14861"/>
                  </a:cubicBezTo>
                  <a:cubicBezTo>
                    <a:pt x="27955" y="14790"/>
                    <a:pt x="27823" y="14622"/>
                    <a:pt x="27787" y="14543"/>
                  </a:cubicBezTo>
                  <a:cubicBezTo>
                    <a:pt x="27787" y="14384"/>
                    <a:pt x="27849" y="14331"/>
                    <a:pt x="27893" y="14242"/>
                  </a:cubicBezTo>
                  <a:cubicBezTo>
                    <a:pt x="27876" y="14145"/>
                    <a:pt x="27761" y="14225"/>
                    <a:pt x="27787" y="14057"/>
                  </a:cubicBezTo>
                  <a:cubicBezTo>
                    <a:pt x="27814" y="13986"/>
                    <a:pt x="27876" y="13960"/>
                    <a:pt x="27920" y="13933"/>
                  </a:cubicBezTo>
                  <a:cubicBezTo>
                    <a:pt x="27893" y="13872"/>
                    <a:pt x="27832" y="13872"/>
                    <a:pt x="27814" y="13792"/>
                  </a:cubicBezTo>
                  <a:cubicBezTo>
                    <a:pt x="27805" y="13377"/>
                    <a:pt x="27832" y="12821"/>
                    <a:pt x="27823" y="12282"/>
                  </a:cubicBezTo>
                  <a:cubicBezTo>
                    <a:pt x="27832" y="12185"/>
                    <a:pt x="27752" y="12238"/>
                    <a:pt x="27752" y="12150"/>
                  </a:cubicBezTo>
                  <a:cubicBezTo>
                    <a:pt x="27717" y="12176"/>
                    <a:pt x="27699" y="12247"/>
                    <a:pt x="27690" y="12326"/>
                  </a:cubicBezTo>
                  <a:cubicBezTo>
                    <a:pt x="27611" y="12203"/>
                    <a:pt x="27531" y="12371"/>
                    <a:pt x="27452" y="12406"/>
                  </a:cubicBezTo>
                  <a:lnTo>
                    <a:pt x="27452" y="12318"/>
                  </a:lnTo>
                  <a:lnTo>
                    <a:pt x="27461" y="12229"/>
                  </a:lnTo>
                  <a:cubicBezTo>
                    <a:pt x="27540" y="12300"/>
                    <a:pt x="27611" y="12273"/>
                    <a:pt x="27620" y="12106"/>
                  </a:cubicBezTo>
                  <a:cubicBezTo>
                    <a:pt x="27531" y="12070"/>
                    <a:pt x="27584" y="12256"/>
                    <a:pt x="27487" y="12185"/>
                  </a:cubicBezTo>
                  <a:cubicBezTo>
                    <a:pt x="27558" y="12017"/>
                    <a:pt x="27523" y="11894"/>
                    <a:pt x="27461" y="11744"/>
                  </a:cubicBezTo>
                  <a:cubicBezTo>
                    <a:pt x="27408" y="11823"/>
                    <a:pt x="27470" y="11911"/>
                    <a:pt x="27461" y="12008"/>
                  </a:cubicBezTo>
                  <a:cubicBezTo>
                    <a:pt x="27452" y="12185"/>
                    <a:pt x="27381" y="12273"/>
                    <a:pt x="27355" y="12406"/>
                  </a:cubicBezTo>
                  <a:cubicBezTo>
                    <a:pt x="27320" y="12344"/>
                    <a:pt x="27214" y="12247"/>
                    <a:pt x="27196" y="12406"/>
                  </a:cubicBezTo>
                  <a:cubicBezTo>
                    <a:pt x="27152" y="12256"/>
                    <a:pt x="27116" y="12114"/>
                    <a:pt x="27063" y="12000"/>
                  </a:cubicBezTo>
                  <a:cubicBezTo>
                    <a:pt x="27046" y="11876"/>
                    <a:pt x="27116" y="11911"/>
                    <a:pt x="27116" y="11823"/>
                  </a:cubicBezTo>
                  <a:cubicBezTo>
                    <a:pt x="27143" y="11708"/>
                    <a:pt x="27099" y="11602"/>
                    <a:pt x="27090" y="11470"/>
                  </a:cubicBezTo>
                  <a:cubicBezTo>
                    <a:pt x="27090" y="11399"/>
                    <a:pt x="27116" y="11399"/>
                    <a:pt x="27116" y="11337"/>
                  </a:cubicBezTo>
                  <a:cubicBezTo>
                    <a:pt x="27116" y="11187"/>
                    <a:pt x="27081" y="11073"/>
                    <a:pt x="27090" y="10940"/>
                  </a:cubicBezTo>
                  <a:cubicBezTo>
                    <a:pt x="27116" y="10666"/>
                    <a:pt x="27099" y="10119"/>
                    <a:pt x="27099" y="9828"/>
                  </a:cubicBezTo>
                  <a:cubicBezTo>
                    <a:pt x="27099" y="9748"/>
                    <a:pt x="27178" y="9607"/>
                    <a:pt x="27081" y="9563"/>
                  </a:cubicBezTo>
                  <a:cubicBezTo>
                    <a:pt x="27055" y="9439"/>
                    <a:pt x="27134" y="9474"/>
                    <a:pt x="27134" y="9386"/>
                  </a:cubicBezTo>
                  <a:cubicBezTo>
                    <a:pt x="27143" y="9315"/>
                    <a:pt x="27108" y="9307"/>
                    <a:pt x="27081" y="9298"/>
                  </a:cubicBezTo>
                  <a:cubicBezTo>
                    <a:pt x="27055" y="9156"/>
                    <a:pt x="27169" y="9236"/>
                    <a:pt x="27161" y="9121"/>
                  </a:cubicBezTo>
                  <a:cubicBezTo>
                    <a:pt x="27178" y="8962"/>
                    <a:pt x="27099" y="8874"/>
                    <a:pt x="27161" y="8768"/>
                  </a:cubicBezTo>
                  <a:cubicBezTo>
                    <a:pt x="27161" y="8715"/>
                    <a:pt x="27116" y="8724"/>
                    <a:pt x="27081" y="8724"/>
                  </a:cubicBezTo>
                  <a:cubicBezTo>
                    <a:pt x="27134" y="8583"/>
                    <a:pt x="27152" y="8388"/>
                    <a:pt x="27143" y="8141"/>
                  </a:cubicBezTo>
                  <a:cubicBezTo>
                    <a:pt x="27116" y="8106"/>
                    <a:pt x="27090" y="8079"/>
                    <a:pt x="27063" y="8053"/>
                  </a:cubicBezTo>
                  <a:cubicBezTo>
                    <a:pt x="27072" y="7567"/>
                    <a:pt x="27090" y="6349"/>
                    <a:pt x="27055" y="5527"/>
                  </a:cubicBezTo>
                  <a:cubicBezTo>
                    <a:pt x="27046" y="5404"/>
                    <a:pt x="27010" y="5307"/>
                    <a:pt x="27002" y="5174"/>
                  </a:cubicBezTo>
                  <a:cubicBezTo>
                    <a:pt x="26984" y="4883"/>
                    <a:pt x="27028" y="4609"/>
                    <a:pt x="26975" y="4371"/>
                  </a:cubicBezTo>
                  <a:cubicBezTo>
                    <a:pt x="26957" y="4600"/>
                    <a:pt x="26905" y="4530"/>
                    <a:pt x="26896" y="4282"/>
                  </a:cubicBezTo>
                  <a:cubicBezTo>
                    <a:pt x="26905" y="4318"/>
                    <a:pt x="26905" y="4274"/>
                    <a:pt x="26905" y="4194"/>
                  </a:cubicBezTo>
                  <a:cubicBezTo>
                    <a:pt x="26905" y="4124"/>
                    <a:pt x="26905" y="4018"/>
                    <a:pt x="26913" y="3894"/>
                  </a:cubicBezTo>
                  <a:cubicBezTo>
                    <a:pt x="26913" y="3717"/>
                    <a:pt x="26913" y="3505"/>
                    <a:pt x="26913" y="3391"/>
                  </a:cubicBezTo>
                  <a:cubicBezTo>
                    <a:pt x="26905" y="3346"/>
                    <a:pt x="26940" y="3329"/>
                    <a:pt x="26940" y="3294"/>
                  </a:cubicBezTo>
                  <a:cubicBezTo>
                    <a:pt x="26940" y="3249"/>
                    <a:pt x="26905" y="3196"/>
                    <a:pt x="26913" y="3117"/>
                  </a:cubicBezTo>
                  <a:cubicBezTo>
                    <a:pt x="26922" y="3064"/>
                    <a:pt x="26940" y="2993"/>
                    <a:pt x="26940" y="2967"/>
                  </a:cubicBezTo>
                  <a:cubicBezTo>
                    <a:pt x="26940" y="2905"/>
                    <a:pt x="26869" y="2914"/>
                    <a:pt x="26896" y="2764"/>
                  </a:cubicBezTo>
                  <a:cubicBezTo>
                    <a:pt x="26896" y="2728"/>
                    <a:pt x="26949" y="2622"/>
                    <a:pt x="26949" y="2631"/>
                  </a:cubicBezTo>
                  <a:cubicBezTo>
                    <a:pt x="26949" y="2622"/>
                    <a:pt x="26940" y="2614"/>
                    <a:pt x="26940" y="2614"/>
                  </a:cubicBezTo>
                  <a:cubicBezTo>
                    <a:pt x="26887" y="2631"/>
                    <a:pt x="26807" y="2675"/>
                    <a:pt x="26763" y="2684"/>
                  </a:cubicBezTo>
                  <a:cubicBezTo>
                    <a:pt x="26746" y="2684"/>
                    <a:pt x="26746" y="2649"/>
                    <a:pt x="26710" y="2649"/>
                  </a:cubicBezTo>
                  <a:cubicBezTo>
                    <a:pt x="26640" y="2658"/>
                    <a:pt x="26534" y="2702"/>
                    <a:pt x="26463" y="2702"/>
                  </a:cubicBezTo>
                  <a:cubicBezTo>
                    <a:pt x="26401" y="2702"/>
                    <a:pt x="26127" y="2667"/>
                    <a:pt x="26030" y="2693"/>
                  </a:cubicBezTo>
                  <a:cubicBezTo>
                    <a:pt x="25995" y="2693"/>
                    <a:pt x="25977" y="2755"/>
                    <a:pt x="25933" y="2737"/>
                  </a:cubicBezTo>
                  <a:cubicBezTo>
                    <a:pt x="25942" y="2693"/>
                    <a:pt x="25977" y="2693"/>
                    <a:pt x="25986" y="2658"/>
                  </a:cubicBezTo>
                  <a:cubicBezTo>
                    <a:pt x="25942" y="2658"/>
                    <a:pt x="25924" y="2693"/>
                    <a:pt x="25880" y="2684"/>
                  </a:cubicBezTo>
                  <a:cubicBezTo>
                    <a:pt x="25863" y="2720"/>
                    <a:pt x="25871" y="2737"/>
                    <a:pt x="25889" y="2737"/>
                  </a:cubicBezTo>
                  <a:cubicBezTo>
                    <a:pt x="25854" y="2808"/>
                    <a:pt x="25810" y="2737"/>
                    <a:pt x="25854" y="2684"/>
                  </a:cubicBezTo>
                  <a:cubicBezTo>
                    <a:pt x="25783" y="2720"/>
                    <a:pt x="25757" y="2720"/>
                    <a:pt x="25695" y="2711"/>
                  </a:cubicBezTo>
                  <a:cubicBezTo>
                    <a:pt x="25686" y="2711"/>
                    <a:pt x="25651" y="2720"/>
                    <a:pt x="25607" y="2728"/>
                  </a:cubicBezTo>
                  <a:cubicBezTo>
                    <a:pt x="25589" y="2737"/>
                    <a:pt x="25571" y="2746"/>
                    <a:pt x="25554" y="2746"/>
                  </a:cubicBezTo>
                  <a:cubicBezTo>
                    <a:pt x="25527" y="2755"/>
                    <a:pt x="25501" y="2755"/>
                    <a:pt x="25483" y="2755"/>
                  </a:cubicBezTo>
                  <a:cubicBezTo>
                    <a:pt x="25395" y="2755"/>
                    <a:pt x="25315" y="2728"/>
                    <a:pt x="25218" y="2728"/>
                  </a:cubicBezTo>
                  <a:cubicBezTo>
                    <a:pt x="24953" y="2728"/>
                    <a:pt x="24609" y="2755"/>
                    <a:pt x="24370" y="2737"/>
                  </a:cubicBezTo>
                  <a:cubicBezTo>
                    <a:pt x="24264" y="2737"/>
                    <a:pt x="24132" y="2790"/>
                    <a:pt x="24017" y="2790"/>
                  </a:cubicBezTo>
                  <a:cubicBezTo>
                    <a:pt x="23947" y="2790"/>
                    <a:pt x="23938" y="2764"/>
                    <a:pt x="23885" y="2755"/>
                  </a:cubicBezTo>
                  <a:cubicBezTo>
                    <a:pt x="23752" y="2737"/>
                    <a:pt x="23629" y="2790"/>
                    <a:pt x="23532" y="2781"/>
                  </a:cubicBezTo>
                  <a:cubicBezTo>
                    <a:pt x="23443" y="2773"/>
                    <a:pt x="23373" y="2728"/>
                    <a:pt x="23311" y="2720"/>
                  </a:cubicBezTo>
                  <a:cubicBezTo>
                    <a:pt x="23231" y="2711"/>
                    <a:pt x="23099" y="2693"/>
                    <a:pt x="23046" y="2693"/>
                  </a:cubicBezTo>
                  <a:cubicBezTo>
                    <a:pt x="23011" y="2693"/>
                    <a:pt x="22931" y="2746"/>
                    <a:pt x="22913" y="2746"/>
                  </a:cubicBezTo>
                  <a:cubicBezTo>
                    <a:pt x="22834" y="2746"/>
                    <a:pt x="22834" y="2720"/>
                    <a:pt x="22781" y="2711"/>
                  </a:cubicBezTo>
                  <a:cubicBezTo>
                    <a:pt x="22702" y="2711"/>
                    <a:pt x="22684" y="2737"/>
                    <a:pt x="22604" y="2737"/>
                  </a:cubicBezTo>
                  <a:cubicBezTo>
                    <a:pt x="22507" y="2737"/>
                    <a:pt x="22419" y="2702"/>
                    <a:pt x="22340" y="2711"/>
                  </a:cubicBezTo>
                  <a:cubicBezTo>
                    <a:pt x="22207" y="2711"/>
                    <a:pt x="21863" y="2808"/>
                    <a:pt x="21624" y="2720"/>
                  </a:cubicBezTo>
                  <a:cubicBezTo>
                    <a:pt x="21589" y="2773"/>
                    <a:pt x="21262" y="2790"/>
                    <a:pt x="21006" y="2790"/>
                  </a:cubicBezTo>
                  <a:cubicBezTo>
                    <a:pt x="20936" y="2790"/>
                    <a:pt x="20847" y="2764"/>
                    <a:pt x="20785" y="2764"/>
                  </a:cubicBezTo>
                  <a:cubicBezTo>
                    <a:pt x="20309" y="2773"/>
                    <a:pt x="19814" y="2834"/>
                    <a:pt x="19408" y="2790"/>
                  </a:cubicBezTo>
                  <a:cubicBezTo>
                    <a:pt x="19320" y="2781"/>
                    <a:pt x="19240" y="2711"/>
                    <a:pt x="19143" y="2764"/>
                  </a:cubicBezTo>
                  <a:cubicBezTo>
                    <a:pt x="19143" y="2790"/>
                    <a:pt x="19223" y="2781"/>
                    <a:pt x="19276" y="2790"/>
                  </a:cubicBezTo>
                  <a:cubicBezTo>
                    <a:pt x="19178" y="2834"/>
                    <a:pt x="18763" y="2843"/>
                    <a:pt x="18790" y="2728"/>
                  </a:cubicBezTo>
                  <a:cubicBezTo>
                    <a:pt x="18755" y="2799"/>
                    <a:pt x="18675" y="2755"/>
                    <a:pt x="18516" y="2781"/>
                  </a:cubicBezTo>
                  <a:cubicBezTo>
                    <a:pt x="18446" y="2790"/>
                    <a:pt x="18331" y="2870"/>
                    <a:pt x="18119" y="2826"/>
                  </a:cubicBezTo>
                  <a:cubicBezTo>
                    <a:pt x="18101" y="2773"/>
                    <a:pt x="18181" y="2773"/>
                    <a:pt x="18251" y="2773"/>
                  </a:cubicBezTo>
                  <a:cubicBezTo>
                    <a:pt x="18225" y="2746"/>
                    <a:pt x="18154" y="2675"/>
                    <a:pt x="18304" y="2693"/>
                  </a:cubicBezTo>
                  <a:cubicBezTo>
                    <a:pt x="18278" y="2614"/>
                    <a:pt x="18207" y="2720"/>
                    <a:pt x="18119" y="2693"/>
                  </a:cubicBezTo>
                  <a:cubicBezTo>
                    <a:pt x="18154" y="2667"/>
                    <a:pt x="18172" y="2631"/>
                    <a:pt x="18172" y="2587"/>
                  </a:cubicBezTo>
                  <a:cubicBezTo>
                    <a:pt x="18048" y="2561"/>
                    <a:pt x="18057" y="2622"/>
                    <a:pt x="17951" y="2614"/>
                  </a:cubicBezTo>
                  <a:cubicBezTo>
                    <a:pt x="18004" y="2508"/>
                    <a:pt x="17819" y="2481"/>
                    <a:pt x="17730" y="2525"/>
                  </a:cubicBezTo>
                  <a:cubicBezTo>
                    <a:pt x="17783" y="2622"/>
                    <a:pt x="17969" y="2631"/>
                    <a:pt x="17986" y="2746"/>
                  </a:cubicBezTo>
                  <a:cubicBezTo>
                    <a:pt x="17916" y="2781"/>
                    <a:pt x="17801" y="2790"/>
                    <a:pt x="17766" y="2843"/>
                  </a:cubicBezTo>
                  <a:cubicBezTo>
                    <a:pt x="17704" y="2817"/>
                    <a:pt x="17695" y="2746"/>
                    <a:pt x="17633" y="2711"/>
                  </a:cubicBezTo>
                  <a:cubicBezTo>
                    <a:pt x="17510" y="2720"/>
                    <a:pt x="17527" y="2834"/>
                    <a:pt x="17677" y="2817"/>
                  </a:cubicBezTo>
                  <a:cubicBezTo>
                    <a:pt x="17518" y="2914"/>
                    <a:pt x="17395" y="2755"/>
                    <a:pt x="17368" y="2684"/>
                  </a:cubicBezTo>
                  <a:cubicBezTo>
                    <a:pt x="17289" y="2737"/>
                    <a:pt x="17103" y="2737"/>
                    <a:pt x="17139" y="2861"/>
                  </a:cubicBezTo>
                  <a:cubicBezTo>
                    <a:pt x="17077" y="2861"/>
                    <a:pt x="17015" y="2861"/>
                    <a:pt x="17006" y="2887"/>
                  </a:cubicBezTo>
                  <a:cubicBezTo>
                    <a:pt x="16918" y="2834"/>
                    <a:pt x="16715" y="2843"/>
                    <a:pt x="16706" y="2755"/>
                  </a:cubicBezTo>
                  <a:cubicBezTo>
                    <a:pt x="16821" y="2746"/>
                    <a:pt x="16927" y="2746"/>
                    <a:pt x="16874" y="2834"/>
                  </a:cubicBezTo>
                  <a:lnTo>
                    <a:pt x="17095" y="2834"/>
                  </a:lnTo>
                  <a:cubicBezTo>
                    <a:pt x="17139" y="2737"/>
                    <a:pt x="16883" y="2799"/>
                    <a:pt x="16927" y="2702"/>
                  </a:cubicBezTo>
                  <a:cubicBezTo>
                    <a:pt x="17068" y="2675"/>
                    <a:pt x="17042" y="2693"/>
                    <a:pt x="17148" y="2728"/>
                  </a:cubicBezTo>
                  <a:cubicBezTo>
                    <a:pt x="17139" y="2640"/>
                    <a:pt x="16953" y="2649"/>
                    <a:pt x="16927" y="2569"/>
                  </a:cubicBezTo>
                  <a:cubicBezTo>
                    <a:pt x="16794" y="2561"/>
                    <a:pt x="16724" y="2658"/>
                    <a:pt x="16618" y="2587"/>
                  </a:cubicBezTo>
                  <a:cubicBezTo>
                    <a:pt x="16627" y="2464"/>
                    <a:pt x="16944" y="2402"/>
                    <a:pt x="16892" y="2331"/>
                  </a:cubicBezTo>
                  <a:cubicBezTo>
                    <a:pt x="16997" y="2278"/>
                    <a:pt x="17130" y="2358"/>
                    <a:pt x="17298" y="2313"/>
                  </a:cubicBezTo>
                  <a:cubicBezTo>
                    <a:pt x="17218" y="2358"/>
                    <a:pt x="17298" y="2340"/>
                    <a:pt x="17289" y="2419"/>
                  </a:cubicBezTo>
                  <a:cubicBezTo>
                    <a:pt x="17501" y="2428"/>
                    <a:pt x="17377" y="2234"/>
                    <a:pt x="17607" y="2260"/>
                  </a:cubicBezTo>
                  <a:cubicBezTo>
                    <a:pt x="17722" y="2260"/>
                    <a:pt x="17660" y="2278"/>
                    <a:pt x="17651" y="2313"/>
                  </a:cubicBezTo>
                  <a:cubicBezTo>
                    <a:pt x="17748" y="2331"/>
                    <a:pt x="17713" y="2269"/>
                    <a:pt x="17783" y="2260"/>
                  </a:cubicBezTo>
                  <a:cubicBezTo>
                    <a:pt x="17986" y="2234"/>
                    <a:pt x="17951" y="2340"/>
                    <a:pt x="18137" y="2322"/>
                  </a:cubicBezTo>
                  <a:cubicBezTo>
                    <a:pt x="18287" y="2287"/>
                    <a:pt x="18048" y="2260"/>
                    <a:pt x="18101" y="2190"/>
                  </a:cubicBezTo>
                  <a:cubicBezTo>
                    <a:pt x="18119" y="2234"/>
                    <a:pt x="18304" y="2190"/>
                    <a:pt x="18313" y="2243"/>
                  </a:cubicBezTo>
                  <a:cubicBezTo>
                    <a:pt x="18419" y="2243"/>
                    <a:pt x="18269" y="2172"/>
                    <a:pt x="18234" y="2163"/>
                  </a:cubicBezTo>
                  <a:cubicBezTo>
                    <a:pt x="18340" y="2119"/>
                    <a:pt x="18543" y="2199"/>
                    <a:pt x="18675" y="2119"/>
                  </a:cubicBezTo>
                  <a:cubicBezTo>
                    <a:pt x="18596" y="2031"/>
                    <a:pt x="18516" y="2163"/>
                    <a:pt x="18410" y="2137"/>
                  </a:cubicBezTo>
                  <a:cubicBezTo>
                    <a:pt x="18393" y="2075"/>
                    <a:pt x="18216" y="2066"/>
                    <a:pt x="18322" y="2004"/>
                  </a:cubicBezTo>
                  <a:cubicBezTo>
                    <a:pt x="18128" y="1969"/>
                    <a:pt x="18145" y="2075"/>
                    <a:pt x="17969" y="2057"/>
                  </a:cubicBezTo>
                  <a:cubicBezTo>
                    <a:pt x="17810" y="2049"/>
                    <a:pt x="17933" y="1987"/>
                    <a:pt x="17748" y="2022"/>
                  </a:cubicBezTo>
                  <a:cubicBezTo>
                    <a:pt x="17660" y="2040"/>
                    <a:pt x="17607" y="2066"/>
                    <a:pt x="17527" y="2075"/>
                  </a:cubicBezTo>
                  <a:cubicBezTo>
                    <a:pt x="17439" y="2040"/>
                    <a:pt x="17333" y="2013"/>
                    <a:pt x="17218" y="1987"/>
                  </a:cubicBezTo>
                  <a:cubicBezTo>
                    <a:pt x="17059" y="2013"/>
                    <a:pt x="17342" y="2004"/>
                    <a:pt x="17254" y="2075"/>
                  </a:cubicBezTo>
                  <a:cubicBezTo>
                    <a:pt x="17086" y="2154"/>
                    <a:pt x="16706" y="2013"/>
                    <a:pt x="16635" y="2110"/>
                  </a:cubicBezTo>
                  <a:cubicBezTo>
                    <a:pt x="16565" y="2075"/>
                    <a:pt x="16485" y="2040"/>
                    <a:pt x="16326" y="2057"/>
                  </a:cubicBezTo>
                  <a:cubicBezTo>
                    <a:pt x="16406" y="1916"/>
                    <a:pt x="16574" y="2119"/>
                    <a:pt x="16680" y="2031"/>
                  </a:cubicBezTo>
                  <a:cubicBezTo>
                    <a:pt x="16529" y="1934"/>
                    <a:pt x="16326" y="1854"/>
                    <a:pt x="16159" y="1757"/>
                  </a:cubicBezTo>
                  <a:cubicBezTo>
                    <a:pt x="16000" y="1845"/>
                    <a:pt x="16273" y="1907"/>
                    <a:pt x="16379" y="1925"/>
                  </a:cubicBezTo>
                  <a:cubicBezTo>
                    <a:pt x="16353" y="2022"/>
                    <a:pt x="16035" y="1925"/>
                    <a:pt x="16106" y="2075"/>
                  </a:cubicBezTo>
                  <a:cubicBezTo>
                    <a:pt x="16026" y="2075"/>
                    <a:pt x="15991" y="2057"/>
                    <a:pt x="15973" y="2022"/>
                  </a:cubicBezTo>
                  <a:cubicBezTo>
                    <a:pt x="15894" y="2093"/>
                    <a:pt x="15682" y="2075"/>
                    <a:pt x="15488" y="2066"/>
                  </a:cubicBezTo>
                  <a:cubicBezTo>
                    <a:pt x="15496" y="2013"/>
                    <a:pt x="15682" y="2066"/>
                    <a:pt x="15664" y="1987"/>
                  </a:cubicBezTo>
                  <a:cubicBezTo>
                    <a:pt x="15567" y="1960"/>
                    <a:pt x="15461" y="1934"/>
                    <a:pt x="15355" y="1907"/>
                  </a:cubicBezTo>
                  <a:cubicBezTo>
                    <a:pt x="15240" y="1907"/>
                    <a:pt x="15267" y="1996"/>
                    <a:pt x="15258" y="2066"/>
                  </a:cubicBezTo>
                  <a:cubicBezTo>
                    <a:pt x="15152" y="2049"/>
                    <a:pt x="14940" y="2093"/>
                    <a:pt x="14905" y="2031"/>
                  </a:cubicBezTo>
                  <a:cubicBezTo>
                    <a:pt x="14905" y="1907"/>
                    <a:pt x="15099" y="2066"/>
                    <a:pt x="15179" y="1987"/>
                  </a:cubicBezTo>
                  <a:cubicBezTo>
                    <a:pt x="15055" y="1863"/>
                    <a:pt x="14922" y="2013"/>
                    <a:pt x="14781" y="1951"/>
                  </a:cubicBezTo>
                  <a:cubicBezTo>
                    <a:pt x="14772" y="1996"/>
                    <a:pt x="14834" y="2004"/>
                    <a:pt x="14817" y="2057"/>
                  </a:cubicBezTo>
                  <a:lnTo>
                    <a:pt x="14419" y="2049"/>
                  </a:lnTo>
                  <a:cubicBezTo>
                    <a:pt x="14287" y="1987"/>
                    <a:pt x="14737" y="2075"/>
                    <a:pt x="14693" y="1978"/>
                  </a:cubicBezTo>
                  <a:cubicBezTo>
                    <a:pt x="14587" y="1916"/>
                    <a:pt x="14366" y="2004"/>
                    <a:pt x="14198" y="1996"/>
                  </a:cubicBezTo>
                  <a:cubicBezTo>
                    <a:pt x="14437" y="2084"/>
                    <a:pt x="13951" y="2031"/>
                    <a:pt x="13801" y="2040"/>
                  </a:cubicBezTo>
                  <a:cubicBezTo>
                    <a:pt x="13677" y="1996"/>
                    <a:pt x="14031" y="2022"/>
                    <a:pt x="14110" y="2022"/>
                  </a:cubicBezTo>
                  <a:cubicBezTo>
                    <a:pt x="14048" y="1907"/>
                    <a:pt x="13766" y="1987"/>
                    <a:pt x="13669" y="2013"/>
                  </a:cubicBezTo>
                  <a:cubicBezTo>
                    <a:pt x="13554" y="1943"/>
                    <a:pt x="13227" y="1890"/>
                    <a:pt x="13095" y="1978"/>
                  </a:cubicBezTo>
                  <a:cubicBezTo>
                    <a:pt x="13157" y="2040"/>
                    <a:pt x="13404" y="1996"/>
                    <a:pt x="13536" y="2013"/>
                  </a:cubicBezTo>
                  <a:cubicBezTo>
                    <a:pt x="13545" y="2066"/>
                    <a:pt x="13377" y="2022"/>
                    <a:pt x="13315" y="2040"/>
                  </a:cubicBezTo>
                  <a:cubicBezTo>
                    <a:pt x="13148" y="2031"/>
                    <a:pt x="12962" y="2013"/>
                    <a:pt x="12909" y="2084"/>
                  </a:cubicBezTo>
                  <a:cubicBezTo>
                    <a:pt x="12662" y="2004"/>
                    <a:pt x="12477" y="2049"/>
                    <a:pt x="12159" y="2013"/>
                  </a:cubicBezTo>
                  <a:cubicBezTo>
                    <a:pt x="12115" y="2022"/>
                    <a:pt x="12132" y="2066"/>
                    <a:pt x="12070" y="2066"/>
                  </a:cubicBezTo>
                  <a:cubicBezTo>
                    <a:pt x="11956" y="2075"/>
                    <a:pt x="11929" y="2031"/>
                    <a:pt x="11938" y="1960"/>
                  </a:cubicBezTo>
                  <a:cubicBezTo>
                    <a:pt x="11638" y="2040"/>
                    <a:pt x="11461" y="1898"/>
                    <a:pt x="11187" y="1951"/>
                  </a:cubicBezTo>
                  <a:cubicBezTo>
                    <a:pt x="11099" y="1890"/>
                    <a:pt x="11205" y="1898"/>
                    <a:pt x="11232" y="1845"/>
                  </a:cubicBezTo>
                  <a:cubicBezTo>
                    <a:pt x="11161" y="1854"/>
                    <a:pt x="11161" y="1819"/>
                    <a:pt x="11099" y="1819"/>
                  </a:cubicBezTo>
                  <a:cubicBezTo>
                    <a:pt x="11046" y="1819"/>
                    <a:pt x="11037" y="1890"/>
                    <a:pt x="11099" y="1898"/>
                  </a:cubicBezTo>
                  <a:cubicBezTo>
                    <a:pt x="10976" y="1996"/>
                    <a:pt x="10781" y="1934"/>
                    <a:pt x="10605" y="1969"/>
                  </a:cubicBezTo>
                  <a:cubicBezTo>
                    <a:pt x="10605" y="2004"/>
                    <a:pt x="10596" y="2040"/>
                    <a:pt x="10649" y="2049"/>
                  </a:cubicBezTo>
                  <a:cubicBezTo>
                    <a:pt x="10543" y="2093"/>
                    <a:pt x="10410" y="2022"/>
                    <a:pt x="10252" y="2066"/>
                  </a:cubicBezTo>
                  <a:cubicBezTo>
                    <a:pt x="10349" y="2013"/>
                    <a:pt x="10269" y="1925"/>
                    <a:pt x="10172" y="1907"/>
                  </a:cubicBezTo>
                  <a:cubicBezTo>
                    <a:pt x="10199" y="1828"/>
                    <a:pt x="10260" y="1934"/>
                    <a:pt x="10349" y="1907"/>
                  </a:cubicBezTo>
                  <a:cubicBezTo>
                    <a:pt x="10357" y="1854"/>
                    <a:pt x="10313" y="1828"/>
                    <a:pt x="10216" y="1828"/>
                  </a:cubicBezTo>
                  <a:cubicBezTo>
                    <a:pt x="10022" y="1845"/>
                    <a:pt x="10234" y="1969"/>
                    <a:pt x="10119" y="2013"/>
                  </a:cubicBezTo>
                  <a:cubicBezTo>
                    <a:pt x="9925" y="1960"/>
                    <a:pt x="9907" y="1960"/>
                    <a:pt x="9633" y="1951"/>
                  </a:cubicBezTo>
                  <a:lnTo>
                    <a:pt x="9642" y="1872"/>
                  </a:lnTo>
                  <a:cubicBezTo>
                    <a:pt x="9422" y="1872"/>
                    <a:pt x="9351" y="1960"/>
                    <a:pt x="9104" y="1943"/>
                  </a:cubicBezTo>
                  <a:cubicBezTo>
                    <a:pt x="9165" y="1872"/>
                    <a:pt x="9033" y="1881"/>
                    <a:pt x="9015" y="1863"/>
                  </a:cubicBezTo>
                  <a:cubicBezTo>
                    <a:pt x="8989" y="1828"/>
                    <a:pt x="9051" y="1748"/>
                    <a:pt x="8936" y="1757"/>
                  </a:cubicBezTo>
                  <a:cubicBezTo>
                    <a:pt x="8786" y="1819"/>
                    <a:pt x="9095" y="1837"/>
                    <a:pt x="9015" y="1943"/>
                  </a:cubicBezTo>
                  <a:cubicBezTo>
                    <a:pt x="8839" y="1960"/>
                    <a:pt x="8892" y="1837"/>
                    <a:pt x="8706" y="1854"/>
                  </a:cubicBezTo>
                  <a:cubicBezTo>
                    <a:pt x="8644" y="1863"/>
                    <a:pt x="8697" y="1907"/>
                    <a:pt x="8750" y="1916"/>
                  </a:cubicBezTo>
                  <a:cubicBezTo>
                    <a:pt x="8653" y="1978"/>
                    <a:pt x="8556" y="1881"/>
                    <a:pt x="8441" y="1881"/>
                  </a:cubicBezTo>
                  <a:cubicBezTo>
                    <a:pt x="8335" y="1881"/>
                    <a:pt x="8194" y="1925"/>
                    <a:pt x="8079" y="1925"/>
                  </a:cubicBezTo>
                  <a:cubicBezTo>
                    <a:pt x="7973" y="1934"/>
                    <a:pt x="7867" y="1881"/>
                    <a:pt x="7770" y="1925"/>
                  </a:cubicBezTo>
                  <a:cubicBezTo>
                    <a:pt x="7762" y="1881"/>
                    <a:pt x="7814" y="1881"/>
                    <a:pt x="7823" y="1845"/>
                  </a:cubicBezTo>
                  <a:cubicBezTo>
                    <a:pt x="7682" y="1837"/>
                    <a:pt x="7647" y="1925"/>
                    <a:pt x="7550" y="1863"/>
                  </a:cubicBezTo>
                  <a:cubicBezTo>
                    <a:pt x="7541" y="1810"/>
                    <a:pt x="7682" y="1837"/>
                    <a:pt x="7691" y="1792"/>
                  </a:cubicBezTo>
                  <a:cubicBezTo>
                    <a:pt x="7523" y="1757"/>
                    <a:pt x="7558" y="1854"/>
                    <a:pt x="7417" y="1837"/>
                  </a:cubicBezTo>
                  <a:cubicBezTo>
                    <a:pt x="7444" y="1907"/>
                    <a:pt x="7603" y="1907"/>
                    <a:pt x="7594" y="1996"/>
                  </a:cubicBezTo>
                  <a:cubicBezTo>
                    <a:pt x="7558" y="1987"/>
                    <a:pt x="7444" y="2013"/>
                    <a:pt x="7417" y="1996"/>
                  </a:cubicBezTo>
                  <a:cubicBezTo>
                    <a:pt x="7399" y="1987"/>
                    <a:pt x="7488" y="1960"/>
                    <a:pt x="7461" y="1943"/>
                  </a:cubicBezTo>
                  <a:cubicBezTo>
                    <a:pt x="7355" y="1881"/>
                    <a:pt x="7258" y="1837"/>
                    <a:pt x="7020" y="1801"/>
                  </a:cubicBezTo>
                  <a:cubicBezTo>
                    <a:pt x="6905" y="1828"/>
                    <a:pt x="7152" y="1863"/>
                    <a:pt x="7020" y="1907"/>
                  </a:cubicBezTo>
                  <a:cubicBezTo>
                    <a:pt x="6896" y="1898"/>
                    <a:pt x="6790" y="1872"/>
                    <a:pt x="6667" y="1854"/>
                  </a:cubicBezTo>
                  <a:lnTo>
                    <a:pt x="6667" y="1775"/>
                  </a:lnTo>
                  <a:cubicBezTo>
                    <a:pt x="6578" y="1739"/>
                    <a:pt x="6569" y="1784"/>
                    <a:pt x="6490" y="1766"/>
                  </a:cubicBezTo>
                  <a:cubicBezTo>
                    <a:pt x="6340" y="1748"/>
                    <a:pt x="6331" y="1678"/>
                    <a:pt x="6225" y="1792"/>
                  </a:cubicBezTo>
                  <a:cubicBezTo>
                    <a:pt x="6313" y="1819"/>
                    <a:pt x="6516" y="1890"/>
                    <a:pt x="6269" y="1898"/>
                  </a:cubicBezTo>
                  <a:cubicBezTo>
                    <a:pt x="6340" y="1960"/>
                    <a:pt x="6605" y="1916"/>
                    <a:pt x="6755" y="1934"/>
                  </a:cubicBezTo>
                  <a:cubicBezTo>
                    <a:pt x="6764" y="2022"/>
                    <a:pt x="6552" y="1978"/>
                    <a:pt x="6437" y="1978"/>
                  </a:cubicBezTo>
                  <a:cubicBezTo>
                    <a:pt x="6305" y="1987"/>
                    <a:pt x="6137" y="1978"/>
                    <a:pt x="6040" y="1978"/>
                  </a:cubicBezTo>
                  <a:lnTo>
                    <a:pt x="6049" y="1845"/>
                  </a:lnTo>
                  <a:cubicBezTo>
                    <a:pt x="5863" y="1837"/>
                    <a:pt x="5801" y="1890"/>
                    <a:pt x="5863" y="1969"/>
                  </a:cubicBezTo>
                  <a:cubicBezTo>
                    <a:pt x="5775" y="1969"/>
                    <a:pt x="5686" y="1969"/>
                    <a:pt x="5598" y="1969"/>
                  </a:cubicBezTo>
                  <a:cubicBezTo>
                    <a:pt x="5616" y="1934"/>
                    <a:pt x="5678" y="1925"/>
                    <a:pt x="5686" y="1890"/>
                  </a:cubicBezTo>
                  <a:cubicBezTo>
                    <a:pt x="5483" y="1898"/>
                    <a:pt x="5413" y="1837"/>
                    <a:pt x="5201" y="1854"/>
                  </a:cubicBezTo>
                  <a:cubicBezTo>
                    <a:pt x="5210" y="1837"/>
                    <a:pt x="5245" y="1828"/>
                    <a:pt x="5254" y="1801"/>
                  </a:cubicBezTo>
                  <a:cubicBezTo>
                    <a:pt x="4909" y="1766"/>
                    <a:pt x="4724" y="1801"/>
                    <a:pt x="4406" y="1766"/>
                  </a:cubicBezTo>
                  <a:cubicBezTo>
                    <a:pt x="4371" y="1854"/>
                    <a:pt x="4256" y="1890"/>
                    <a:pt x="4044" y="1863"/>
                  </a:cubicBezTo>
                  <a:cubicBezTo>
                    <a:pt x="4062" y="1916"/>
                    <a:pt x="4115" y="1907"/>
                    <a:pt x="4177" y="1898"/>
                  </a:cubicBezTo>
                  <a:cubicBezTo>
                    <a:pt x="4238" y="1890"/>
                    <a:pt x="4318" y="1881"/>
                    <a:pt x="4362" y="1925"/>
                  </a:cubicBezTo>
                  <a:cubicBezTo>
                    <a:pt x="4300" y="1978"/>
                    <a:pt x="4071" y="1925"/>
                    <a:pt x="3938" y="1943"/>
                  </a:cubicBezTo>
                  <a:cubicBezTo>
                    <a:pt x="3921" y="1898"/>
                    <a:pt x="3965" y="1890"/>
                    <a:pt x="4009" y="1890"/>
                  </a:cubicBezTo>
                  <a:cubicBezTo>
                    <a:pt x="3868" y="1863"/>
                    <a:pt x="4000" y="1792"/>
                    <a:pt x="3903" y="1757"/>
                  </a:cubicBezTo>
                  <a:cubicBezTo>
                    <a:pt x="3709" y="1731"/>
                    <a:pt x="3974" y="1828"/>
                    <a:pt x="3841" y="1837"/>
                  </a:cubicBezTo>
                  <a:cubicBezTo>
                    <a:pt x="3664" y="1863"/>
                    <a:pt x="3717" y="1713"/>
                    <a:pt x="3523" y="1748"/>
                  </a:cubicBezTo>
                  <a:cubicBezTo>
                    <a:pt x="3444" y="1748"/>
                    <a:pt x="3629" y="1845"/>
                    <a:pt x="3532" y="1881"/>
                  </a:cubicBezTo>
                  <a:cubicBezTo>
                    <a:pt x="3408" y="1810"/>
                    <a:pt x="3223" y="1925"/>
                    <a:pt x="3267" y="1819"/>
                  </a:cubicBezTo>
                  <a:cubicBezTo>
                    <a:pt x="3099" y="1872"/>
                    <a:pt x="2914" y="1872"/>
                    <a:pt x="2720" y="1837"/>
                  </a:cubicBezTo>
                  <a:cubicBezTo>
                    <a:pt x="2764" y="1969"/>
                    <a:pt x="2932" y="1907"/>
                    <a:pt x="3055" y="1925"/>
                  </a:cubicBezTo>
                  <a:cubicBezTo>
                    <a:pt x="3091" y="2031"/>
                    <a:pt x="2896" y="1934"/>
                    <a:pt x="2799" y="1943"/>
                  </a:cubicBezTo>
                  <a:cubicBezTo>
                    <a:pt x="2720" y="1951"/>
                    <a:pt x="2729" y="2013"/>
                    <a:pt x="2623" y="1996"/>
                  </a:cubicBezTo>
                  <a:cubicBezTo>
                    <a:pt x="2499" y="1907"/>
                    <a:pt x="2596" y="1907"/>
                    <a:pt x="2702" y="1916"/>
                  </a:cubicBezTo>
                  <a:cubicBezTo>
                    <a:pt x="2649" y="1863"/>
                    <a:pt x="2552" y="1863"/>
                    <a:pt x="2464" y="1863"/>
                  </a:cubicBezTo>
                  <a:cubicBezTo>
                    <a:pt x="2419" y="1792"/>
                    <a:pt x="2428" y="1775"/>
                    <a:pt x="2296" y="1731"/>
                  </a:cubicBezTo>
                  <a:cubicBezTo>
                    <a:pt x="2252" y="1739"/>
                    <a:pt x="2455" y="1845"/>
                    <a:pt x="2340" y="1863"/>
                  </a:cubicBezTo>
                  <a:cubicBezTo>
                    <a:pt x="2366" y="1925"/>
                    <a:pt x="2596" y="1960"/>
                    <a:pt x="2508" y="1996"/>
                  </a:cubicBezTo>
                  <a:cubicBezTo>
                    <a:pt x="2411" y="1996"/>
                    <a:pt x="2437" y="1969"/>
                    <a:pt x="2419" y="1943"/>
                  </a:cubicBezTo>
                  <a:cubicBezTo>
                    <a:pt x="2243" y="1960"/>
                    <a:pt x="2181" y="1943"/>
                    <a:pt x="1951" y="1934"/>
                  </a:cubicBezTo>
                  <a:cubicBezTo>
                    <a:pt x="1784" y="1801"/>
                    <a:pt x="2199" y="1978"/>
                    <a:pt x="2057" y="1854"/>
                  </a:cubicBezTo>
                  <a:cubicBezTo>
                    <a:pt x="1890" y="1784"/>
                    <a:pt x="1916" y="1837"/>
                    <a:pt x="1748" y="1801"/>
                  </a:cubicBezTo>
                  <a:cubicBezTo>
                    <a:pt x="1695" y="1792"/>
                    <a:pt x="1748" y="1837"/>
                    <a:pt x="1766" y="1845"/>
                  </a:cubicBezTo>
                  <a:cubicBezTo>
                    <a:pt x="1801" y="1863"/>
                    <a:pt x="1854" y="1881"/>
                    <a:pt x="1846" y="1881"/>
                  </a:cubicBezTo>
                  <a:cubicBezTo>
                    <a:pt x="1854" y="1890"/>
                    <a:pt x="1863" y="1898"/>
                    <a:pt x="1863" y="1907"/>
                  </a:cubicBezTo>
                  <a:cubicBezTo>
                    <a:pt x="1863" y="1907"/>
                    <a:pt x="1863" y="1907"/>
                    <a:pt x="1863" y="1925"/>
                  </a:cubicBezTo>
                  <a:cubicBezTo>
                    <a:pt x="1863" y="1943"/>
                    <a:pt x="1863" y="1951"/>
                    <a:pt x="1863" y="1969"/>
                  </a:cubicBezTo>
                  <a:cubicBezTo>
                    <a:pt x="1854" y="1996"/>
                    <a:pt x="1854" y="2013"/>
                    <a:pt x="1943" y="2066"/>
                  </a:cubicBezTo>
                  <a:cubicBezTo>
                    <a:pt x="1916" y="2128"/>
                    <a:pt x="1925" y="2199"/>
                    <a:pt x="1934" y="2260"/>
                  </a:cubicBezTo>
                  <a:cubicBezTo>
                    <a:pt x="1943" y="2322"/>
                    <a:pt x="1943" y="2375"/>
                    <a:pt x="1899" y="2402"/>
                  </a:cubicBezTo>
                  <a:cubicBezTo>
                    <a:pt x="1951" y="2472"/>
                    <a:pt x="1960" y="2587"/>
                    <a:pt x="1960" y="2711"/>
                  </a:cubicBezTo>
                  <a:cubicBezTo>
                    <a:pt x="1969" y="2834"/>
                    <a:pt x="1969" y="2984"/>
                    <a:pt x="2004" y="3126"/>
                  </a:cubicBezTo>
                  <a:cubicBezTo>
                    <a:pt x="2022" y="3205"/>
                    <a:pt x="2040" y="3249"/>
                    <a:pt x="2049" y="3285"/>
                  </a:cubicBezTo>
                  <a:cubicBezTo>
                    <a:pt x="2057" y="3320"/>
                    <a:pt x="2057" y="3346"/>
                    <a:pt x="2031" y="3399"/>
                  </a:cubicBezTo>
                  <a:cubicBezTo>
                    <a:pt x="2049" y="3444"/>
                    <a:pt x="2102" y="3435"/>
                    <a:pt x="2119" y="3488"/>
                  </a:cubicBezTo>
                  <a:cubicBezTo>
                    <a:pt x="2146" y="3594"/>
                    <a:pt x="2172" y="3691"/>
                    <a:pt x="2216" y="3779"/>
                  </a:cubicBezTo>
                  <a:cubicBezTo>
                    <a:pt x="2252" y="3876"/>
                    <a:pt x="2296" y="3956"/>
                    <a:pt x="2331" y="4035"/>
                  </a:cubicBezTo>
                  <a:cubicBezTo>
                    <a:pt x="2419" y="4194"/>
                    <a:pt x="2499" y="4327"/>
                    <a:pt x="2561" y="4503"/>
                  </a:cubicBezTo>
                  <a:cubicBezTo>
                    <a:pt x="2587" y="4539"/>
                    <a:pt x="2623" y="4512"/>
                    <a:pt x="2649" y="4547"/>
                  </a:cubicBezTo>
                  <a:cubicBezTo>
                    <a:pt x="2702" y="4618"/>
                    <a:pt x="2640" y="4636"/>
                    <a:pt x="2720" y="4706"/>
                  </a:cubicBezTo>
                  <a:cubicBezTo>
                    <a:pt x="2649" y="4786"/>
                    <a:pt x="2596" y="4680"/>
                    <a:pt x="2534" y="4671"/>
                  </a:cubicBezTo>
                  <a:cubicBezTo>
                    <a:pt x="2534" y="4591"/>
                    <a:pt x="2543" y="4441"/>
                    <a:pt x="2411" y="4362"/>
                  </a:cubicBezTo>
                  <a:cubicBezTo>
                    <a:pt x="2340" y="4397"/>
                    <a:pt x="2472" y="4477"/>
                    <a:pt x="2472" y="4574"/>
                  </a:cubicBezTo>
                  <a:cubicBezTo>
                    <a:pt x="2472" y="4591"/>
                    <a:pt x="2411" y="4609"/>
                    <a:pt x="2411" y="4627"/>
                  </a:cubicBezTo>
                  <a:cubicBezTo>
                    <a:pt x="2428" y="4697"/>
                    <a:pt x="2490" y="4768"/>
                    <a:pt x="2517" y="4848"/>
                  </a:cubicBezTo>
                  <a:cubicBezTo>
                    <a:pt x="2623" y="4848"/>
                    <a:pt x="2464" y="4724"/>
                    <a:pt x="2570" y="4733"/>
                  </a:cubicBezTo>
                  <a:cubicBezTo>
                    <a:pt x="2640" y="4768"/>
                    <a:pt x="2817" y="4927"/>
                    <a:pt x="2755" y="4768"/>
                  </a:cubicBezTo>
                  <a:cubicBezTo>
                    <a:pt x="2799" y="4768"/>
                    <a:pt x="2993" y="4998"/>
                    <a:pt x="2905" y="5015"/>
                  </a:cubicBezTo>
                  <a:cubicBezTo>
                    <a:pt x="3099" y="5121"/>
                    <a:pt x="3249" y="5404"/>
                    <a:pt x="3497" y="5660"/>
                  </a:cubicBezTo>
                  <a:cubicBezTo>
                    <a:pt x="3770" y="5942"/>
                    <a:pt x="4159" y="6234"/>
                    <a:pt x="4424" y="6428"/>
                  </a:cubicBezTo>
                  <a:cubicBezTo>
                    <a:pt x="4521" y="6481"/>
                    <a:pt x="4450" y="6516"/>
                    <a:pt x="4521" y="6578"/>
                  </a:cubicBezTo>
                  <a:cubicBezTo>
                    <a:pt x="4609" y="6614"/>
                    <a:pt x="4680" y="6702"/>
                    <a:pt x="4689" y="6711"/>
                  </a:cubicBezTo>
                  <a:cubicBezTo>
                    <a:pt x="4751" y="6746"/>
                    <a:pt x="4804" y="6675"/>
                    <a:pt x="4892" y="6808"/>
                  </a:cubicBezTo>
                  <a:cubicBezTo>
                    <a:pt x="4901" y="6923"/>
                    <a:pt x="4804" y="6799"/>
                    <a:pt x="4742" y="6781"/>
                  </a:cubicBezTo>
                  <a:cubicBezTo>
                    <a:pt x="4706" y="6781"/>
                    <a:pt x="4653" y="6808"/>
                    <a:pt x="4618" y="6790"/>
                  </a:cubicBezTo>
                  <a:cubicBezTo>
                    <a:pt x="4565" y="6772"/>
                    <a:pt x="4477" y="6578"/>
                    <a:pt x="4433" y="6675"/>
                  </a:cubicBezTo>
                  <a:cubicBezTo>
                    <a:pt x="4415" y="6719"/>
                    <a:pt x="4494" y="6702"/>
                    <a:pt x="4539" y="6764"/>
                  </a:cubicBezTo>
                  <a:cubicBezTo>
                    <a:pt x="4547" y="6772"/>
                    <a:pt x="4477" y="6878"/>
                    <a:pt x="4627" y="6931"/>
                  </a:cubicBezTo>
                  <a:cubicBezTo>
                    <a:pt x="4680" y="6887"/>
                    <a:pt x="4459" y="6817"/>
                    <a:pt x="4574" y="6790"/>
                  </a:cubicBezTo>
                  <a:cubicBezTo>
                    <a:pt x="4751" y="6887"/>
                    <a:pt x="4901" y="7126"/>
                    <a:pt x="5060" y="7232"/>
                  </a:cubicBezTo>
                  <a:cubicBezTo>
                    <a:pt x="5113" y="7152"/>
                    <a:pt x="4839" y="7037"/>
                    <a:pt x="4830" y="6958"/>
                  </a:cubicBezTo>
                  <a:cubicBezTo>
                    <a:pt x="4848" y="6834"/>
                    <a:pt x="4954" y="6949"/>
                    <a:pt x="4998" y="6887"/>
                  </a:cubicBezTo>
                  <a:cubicBezTo>
                    <a:pt x="5377" y="7117"/>
                    <a:pt x="5634" y="7382"/>
                    <a:pt x="5881" y="7620"/>
                  </a:cubicBezTo>
                  <a:cubicBezTo>
                    <a:pt x="6137" y="7717"/>
                    <a:pt x="6393" y="7885"/>
                    <a:pt x="6587" y="8106"/>
                  </a:cubicBezTo>
                  <a:cubicBezTo>
                    <a:pt x="6675" y="8044"/>
                    <a:pt x="6631" y="7973"/>
                    <a:pt x="6534" y="7885"/>
                  </a:cubicBezTo>
                  <a:cubicBezTo>
                    <a:pt x="6587" y="7850"/>
                    <a:pt x="6702" y="7991"/>
                    <a:pt x="6764" y="7964"/>
                  </a:cubicBezTo>
                  <a:cubicBezTo>
                    <a:pt x="6826" y="7885"/>
                    <a:pt x="6658" y="7885"/>
                    <a:pt x="6614" y="7859"/>
                  </a:cubicBezTo>
                  <a:cubicBezTo>
                    <a:pt x="6499" y="7761"/>
                    <a:pt x="6393" y="7638"/>
                    <a:pt x="6243" y="7523"/>
                  </a:cubicBezTo>
                  <a:cubicBezTo>
                    <a:pt x="6199" y="7505"/>
                    <a:pt x="6181" y="7549"/>
                    <a:pt x="6137" y="7514"/>
                  </a:cubicBezTo>
                  <a:cubicBezTo>
                    <a:pt x="5996" y="7426"/>
                    <a:pt x="5987" y="7355"/>
                    <a:pt x="5916" y="7285"/>
                  </a:cubicBezTo>
                  <a:cubicBezTo>
                    <a:pt x="5828" y="7232"/>
                    <a:pt x="5934" y="7346"/>
                    <a:pt x="5837" y="7320"/>
                  </a:cubicBezTo>
                  <a:cubicBezTo>
                    <a:pt x="5625" y="7090"/>
                    <a:pt x="5298" y="6967"/>
                    <a:pt x="5113" y="6737"/>
                  </a:cubicBezTo>
                  <a:cubicBezTo>
                    <a:pt x="5263" y="6737"/>
                    <a:pt x="4962" y="6534"/>
                    <a:pt x="5007" y="6455"/>
                  </a:cubicBezTo>
                  <a:cubicBezTo>
                    <a:pt x="4927" y="6384"/>
                    <a:pt x="4945" y="6596"/>
                    <a:pt x="4839" y="6463"/>
                  </a:cubicBezTo>
                  <a:cubicBezTo>
                    <a:pt x="4830" y="6490"/>
                    <a:pt x="4892" y="6525"/>
                    <a:pt x="4927" y="6561"/>
                  </a:cubicBezTo>
                  <a:cubicBezTo>
                    <a:pt x="5024" y="6658"/>
                    <a:pt x="4839" y="6543"/>
                    <a:pt x="4812" y="6499"/>
                  </a:cubicBezTo>
                  <a:cubicBezTo>
                    <a:pt x="4751" y="6419"/>
                    <a:pt x="4742" y="6340"/>
                    <a:pt x="4627" y="6251"/>
                  </a:cubicBezTo>
                  <a:cubicBezTo>
                    <a:pt x="4539" y="6287"/>
                    <a:pt x="4671" y="6349"/>
                    <a:pt x="4724" y="6402"/>
                  </a:cubicBezTo>
                  <a:cubicBezTo>
                    <a:pt x="4662" y="6463"/>
                    <a:pt x="4609" y="6340"/>
                    <a:pt x="4539" y="6287"/>
                  </a:cubicBezTo>
                  <a:cubicBezTo>
                    <a:pt x="4397" y="6181"/>
                    <a:pt x="4168" y="6031"/>
                    <a:pt x="4009" y="5863"/>
                  </a:cubicBezTo>
                  <a:cubicBezTo>
                    <a:pt x="4035" y="5810"/>
                    <a:pt x="4088" y="5863"/>
                    <a:pt x="4141" y="5907"/>
                  </a:cubicBezTo>
                  <a:cubicBezTo>
                    <a:pt x="4168" y="5766"/>
                    <a:pt x="3965" y="5757"/>
                    <a:pt x="3894" y="5748"/>
                  </a:cubicBezTo>
                  <a:cubicBezTo>
                    <a:pt x="3770" y="5625"/>
                    <a:pt x="3726" y="5545"/>
                    <a:pt x="3691" y="5457"/>
                  </a:cubicBezTo>
                  <a:cubicBezTo>
                    <a:pt x="3647" y="5377"/>
                    <a:pt x="3611" y="5307"/>
                    <a:pt x="3506" y="5210"/>
                  </a:cubicBezTo>
                  <a:cubicBezTo>
                    <a:pt x="3408" y="5254"/>
                    <a:pt x="3611" y="5369"/>
                    <a:pt x="3664" y="5448"/>
                  </a:cubicBezTo>
                  <a:cubicBezTo>
                    <a:pt x="3506" y="5377"/>
                    <a:pt x="3382" y="5245"/>
                    <a:pt x="3285" y="5104"/>
                  </a:cubicBezTo>
                  <a:cubicBezTo>
                    <a:pt x="3232" y="5042"/>
                    <a:pt x="3188" y="4962"/>
                    <a:pt x="3152" y="4901"/>
                  </a:cubicBezTo>
                  <a:cubicBezTo>
                    <a:pt x="3108" y="4839"/>
                    <a:pt x="3082" y="4795"/>
                    <a:pt x="3046" y="4759"/>
                  </a:cubicBezTo>
                  <a:cubicBezTo>
                    <a:pt x="3029" y="4742"/>
                    <a:pt x="2967" y="4742"/>
                    <a:pt x="2958" y="4733"/>
                  </a:cubicBezTo>
                  <a:cubicBezTo>
                    <a:pt x="2932" y="4697"/>
                    <a:pt x="3011" y="4715"/>
                    <a:pt x="3011" y="4706"/>
                  </a:cubicBezTo>
                  <a:cubicBezTo>
                    <a:pt x="2976" y="4662"/>
                    <a:pt x="2887" y="4627"/>
                    <a:pt x="2852" y="4574"/>
                  </a:cubicBezTo>
                  <a:cubicBezTo>
                    <a:pt x="2781" y="4468"/>
                    <a:pt x="2861" y="4415"/>
                    <a:pt x="2808" y="4335"/>
                  </a:cubicBezTo>
                  <a:cubicBezTo>
                    <a:pt x="2781" y="4300"/>
                    <a:pt x="2737" y="4327"/>
                    <a:pt x="2711" y="4327"/>
                  </a:cubicBezTo>
                  <a:cubicBezTo>
                    <a:pt x="2649" y="4194"/>
                    <a:pt x="2570" y="4071"/>
                    <a:pt x="2508" y="3947"/>
                  </a:cubicBezTo>
                  <a:cubicBezTo>
                    <a:pt x="2472" y="3894"/>
                    <a:pt x="2455" y="3832"/>
                    <a:pt x="2437" y="3779"/>
                  </a:cubicBezTo>
                  <a:cubicBezTo>
                    <a:pt x="2419" y="3726"/>
                    <a:pt x="2419" y="3673"/>
                    <a:pt x="2437" y="3629"/>
                  </a:cubicBezTo>
                  <a:cubicBezTo>
                    <a:pt x="2428" y="3594"/>
                    <a:pt x="2393" y="3611"/>
                    <a:pt x="2411" y="3629"/>
                  </a:cubicBezTo>
                  <a:cubicBezTo>
                    <a:pt x="2314" y="3514"/>
                    <a:pt x="2261" y="3214"/>
                    <a:pt x="2340" y="3179"/>
                  </a:cubicBezTo>
                  <a:cubicBezTo>
                    <a:pt x="2296" y="3099"/>
                    <a:pt x="2269" y="3020"/>
                    <a:pt x="2216" y="2949"/>
                  </a:cubicBezTo>
                  <a:cubicBezTo>
                    <a:pt x="2208" y="2879"/>
                    <a:pt x="2216" y="2817"/>
                    <a:pt x="2225" y="2746"/>
                  </a:cubicBezTo>
                  <a:cubicBezTo>
                    <a:pt x="2234" y="2675"/>
                    <a:pt x="2252" y="2614"/>
                    <a:pt x="2278" y="2543"/>
                  </a:cubicBezTo>
                  <a:cubicBezTo>
                    <a:pt x="2296" y="2481"/>
                    <a:pt x="2331" y="2411"/>
                    <a:pt x="2366" y="2358"/>
                  </a:cubicBezTo>
                  <a:lnTo>
                    <a:pt x="2375" y="2331"/>
                  </a:lnTo>
                  <a:cubicBezTo>
                    <a:pt x="2384" y="2331"/>
                    <a:pt x="2375" y="2313"/>
                    <a:pt x="2393" y="2322"/>
                  </a:cubicBezTo>
                  <a:cubicBezTo>
                    <a:pt x="2419" y="2322"/>
                    <a:pt x="2437" y="2331"/>
                    <a:pt x="2464" y="2331"/>
                  </a:cubicBezTo>
                  <a:cubicBezTo>
                    <a:pt x="2508" y="2340"/>
                    <a:pt x="2552" y="2349"/>
                    <a:pt x="2596" y="2358"/>
                  </a:cubicBezTo>
                  <a:cubicBezTo>
                    <a:pt x="2781" y="2481"/>
                    <a:pt x="2896" y="2525"/>
                    <a:pt x="3002" y="2631"/>
                  </a:cubicBezTo>
                  <a:cubicBezTo>
                    <a:pt x="3188" y="2605"/>
                    <a:pt x="3320" y="2631"/>
                    <a:pt x="3532" y="2640"/>
                  </a:cubicBezTo>
                  <a:cubicBezTo>
                    <a:pt x="3541" y="2622"/>
                    <a:pt x="3532" y="2596"/>
                    <a:pt x="3532" y="2561"/>
                  </a:cubicBezTo>
                  <a:cubicBezTo>
                    <a:pt x="3585" y="2561"/>
                    <a:pt x="3629" y="2569"/>
                    <a:pt x="3673" y="2596"/>
                  </a:cubicBezTo>
                  <a:cubicBezTo>
                    <a:pt x="3735" y="2587"/>
                    <a:pt x="3611" y="2516"/>
                    <a:pt x="3576" y="2508"/>
                  </a:cubicBezTo>
                  <a:cubicBezTo>
                    <a:pt x="3426" y="2472"/>
                    <a:pt x="3497" y="2622"/>
                    <a:pt x="3347" y="2534"/>
                  </a:cubicBezTo>
                  <a:cubicBezTo>
                    <a:pt x="3364" y="2481"/>
                    <a:pt x="3435" y="2455"/>
                    <a:pt x="3550" y="2455"/>
                  </a:cubicBezTo>
                  <a:cubicBezTo>
                    <a:pt x="3523" y="2437"/>
                    <a:pt x="3497" y="2411"/>
                    <a:pt x="3461" y="2402"/>
                  </a:cubicBezTo>
                  <a:cubicBezTo>
                    <a:pt x="3444" y="2358"/>
                    <a:pt x="3497" y="2402"/>
                    <a:pt x="3514" y="2402"/>
                  </a:cubicBezTo>
                  <a:cubicBezTo>
                    <a:pt x="3550" y="2419"/>
                    <a:pt x="3611" y="2437"/>
                    <a:pt x="3629" y="2516"/>
                  </a:cubicBezTo>
                  <a:cubicBezTo>
                    <a:pt x="3673" y="2516"/>
                    <a:pt x="3700" y="2508"/>
                    <a:pt x="3744" y="2516"/>
                  </a:cubicBezTo>
                  <a:cubicBezTo>
                    <a:pt x="3779" y="2516"/>
                    <a:pt x="3841" y="2569"/>
                    <a:pt x="3841" y="2569"/>
                  </a:cubicBezTo>
                  <a:cubicBezTo>
                    <a:pt x="3894" y="2569"/>
                    <a:pt x="3868" y="2490"/>
                    <a:pt x="3956" y="2516"/>
                  </a:cubicBezTo>
                  <a:cubicBezTo>
                    <a:pt x="3991" y="2622"/>
                    <a:pt x="4124" y="2587"/>
                    <a:pt x="4150" y="2684"/>
                  </a:cubicBezTo>
                  <a:cubicBezTo>
                    <a:pt x="4221" y="2658"/>
                    <a:pt x="4097" y="2578"/>
                    <a:pt x="4150" y="2552"/>
                  </a:cubicBezTo>
                  <a:cubicBezTo>
                    <a:pt x="4230" y="2543"/>
                    <a:pt x="4283" y="2587"/>
                    <a:pt x="4238" y="2631"/>
                  </a:cubicBezTo>
                  <a:cubicBezTo>
                    <a:pt x="4300" y="2552"/>
                    <a:pt x="4415" y="2702"/>
                    <a:pt x="4433" y="2561"/>
                  </a:cubicBezTo>
                  <a:cubicBezTo>
                    <a:pt x="4424" y="2534"/>
                    <a:pt x="4397" y="2525"/>
                    <a:pt x="4389" y="2534"/>
                  </a:cubicBezTo>
                  <a:cubicBezTo>
                    <a:pt x="4371" y="2534"/>
                    <a:pt x="4353" y="2543"/>
                    <a:pt x="4344" y="2552"/>
                  </a:cubicBezTo>
                  <a:cubicBezTo>
                    <a:pt x="4318" y="2569"/>
                    <a:pt x="4291" y="2596"/>
                    <a:pt x="4283" y="2552"/>
                  </a:cubicBezTo>
                  <a:cubicBezTo>
                    <a:pt x="4265" y="2508"/>
                    <a:pt x="4291" y="2499"/>
                    <a:pt x="4336" y="2499"/>
                  </a:cubicBezTo>
                  <a:cubicBezTo>
                    <a:pt x="4353" y="2499"/>
                    <a:pt x="4371" y="2499"/>
                    <a:pt x="4397" y="2508"/>
                  </a:cubicBezTo>
                  <a:cubicBezTo>
                    <a:pt x="4424" y="2508"/>
                    <a:pt x="4459" y="2508"/>
                    <a:pt x="4477" y="2508"/>
                  </a:cubicBezTo>
                  <a:cubicBezTo>
                    <a:pt x="4512" y="2499"/>
                    <a:pt x="4592" y="2455"/>
                    <a:pt x="4609" y="2455"/>
                  </a:cubicBezTo>
                  <a:cubicBezTo>
                    <a:pt x="4848" y="2437"/>
                    <a:pt x="5210" y="2437"/>
                    <a:pt x="5316" y="2516"/>
                  </a:cubicBezTo>
                  <a:cubicBezTo>
                    <a:pt x="5439" y="2481"/>
                    <a:pt x="5634" y="2543"/>
                    <a:pt x="5801" y="2525"/>
                  </a:cubicBezTo>
                  <a:cubicBezTo>
                    <a:pt x="5907" y="2516"/>
                    <a:pt x="6013" y="2472"/>
                    <a:pt x="6075" y="2455"/>
                  </a:cubicBezTo>
                  <a:cubicBezTo>
                    <a:pt x="5881" y="2375"/>
                    <a:pt x="5722" y="2481"/>
                    <a:pt x="5545" y="2446"/>
                  </a:cubicBezTo>
                  <a:cubicBezTo>
                    <a:pt x="5625" y="2349"/>
                    <a:pt x="5810" y="2366"/>
                    <a:pt x="5943" y="2366"/>
                  </a:cubicBezTo>
                  <a:cubicBezTo>
                    <a:pt x="6084" y="2366"/>
                    <a:pt x="6260" y="2428"/>
                    <a:pt x="6472" y="2402"/>
                  </a:cubicBezTo>
                  <a:cubicBezTo>
                    <a:pt x="6508" y="2490"/>
                    <a:pt x="6358" y="2455"/>
                    <a:pt x="6340" y="2508"/>
                  </a:cubicBezTo>
                  <a:cubicBezTo>
                    <a:pt x="6472" y="2481"/>
                    <a:pt x="6561" y="2428"/>
                    <a:pt x="6693" y="2411"/>
                  </a:cubicBezTo>
                  <a:cubicBezTo>
                    <a:pt x="6790" y="2490"/>
                    <a:pt x="6887" y="2428"/>
                    <a:pt x="7090" y="2464"/>
                  </a:cubicBezTo>
                  <a:cubicBezTo>
                    <a:pt x="7108" y="2402"/>
                    <a:pt x="6843" y="2490"/>
                    <a:pt x="6923" y="2384"/>
                  </a:cubicBezTo>
                  <a:cubicBezTo>
                    <a:pt x="7055" y="2375"/>
                    <a:pt x="7258" y="2419"/>
                    <a:pt x="7276" y="2340"/>
                  </a:cubicBezTo>
                  <a:cubicBezTo>
                    <a:pt x="7382" y="2384"/>
                    <a:pt x="7541" y="2393"/>
                    <a:pt x="7585" y="2472"/>
                  </a:cubicBezTo>
                  <a:cubicBezTo>
                    <a:pt x="7647" y="2455"/>
                    <a:pt x="7753" y="2455"/>
                    <a:pt x="7717" y="2375"/>
                  </a:cubicBezTo>
                  <a:cubicBezTo>
                    <a:pt x="7832" y="2340"/>
                    <a:pt x="7903" y="2455"/>
                    <a:pt x="7894" y="2349"/>
                  </a:cubicBezTo>
                  <a:cubicBezTo>
                    <a:pt x="8062" y="2349"/>
                    <a:pt x="8062" y="2446"/>
                    <a:pt x="8159" y="2481"/>
                  </a:cubicBezTo>
                  <a:cubicBezTo>
                    <a:pt x="8282" y="2464"/>
                    <a:pt x="8044" y="2437"/>
                    <a:pt x="8115" y="2349"/>
                  </a:cubicBezTo>
                  <a:cubicBezTo>
                    <a:pt x="8424" y="2446"/>
                    <a:pt x="8680" y="2349"/>
                    <a:pt x="8962" y="2393"/>
                  </a:cubicBezTo>
                  <a:cubicBezTo>
                    <a:pt x="9007" y="2375"/>
                    <a:pt x="9007" y="2331"/>
                    <a:pt x="9095" y="2340"/>
                  </a:cubicBezTo>
                  <a:cubicBezTo>
                    <a:pt x="8971" y="2455"/>
                    <a:pt x="9192" y="2393"/>
                    <a:pt x="9218" y="2472"/>
                  </a:cubicBezTo>
                  <a:cubicBezTo>
                    <a:pt x="9271" y="2428"/>
                    <a:pt x="9580" y="2402"/>
                    <a:pt x="9492" y="2349"/>
                  </a:cubicBezTo>
                  <a:cubicBezTo>
                    <a:pt x="9536" y="2260"/>
                    <a:pt x="9580" y="2375"/>
                    <a:pt x="9625" y="2375"/>
                  </a:cubicBezTo>
                  <a:cubicBezTo>
                    <a:pt x="9748" y="2349"/>
                    <a:pt x="9563" y="2305"/>
                    <a:pt x="9678" y="2269"/>
                  </a:cubicBezTo>
                  <a:cubicBezTo>
                    <a:pt x="10101" y="2296"/>
                    <a:pt x="10481" y="2269"/>
                    <a:pt x="10825" y="2260"/>
                  </a:cubicBezTo>
                  <a:cubicBezTo>
                    <a:pt x="10896" y="2260"/>
                    <a:pt x="10905" y="2296"/>
                    <a:pt x="10958" y="2296"/>
                  </a:cubicBezTo>
                  <a:cubicBezTo>
                    <a:pt x="11073" y="2287"/>
                    <a:pt x="11170" y="2234"/>
                    <a:pt x="11320" y="2243"/>
                  </a:cubicBezTo>
                  <a:cubicBezTo>
                    <a:pt x="11364" y="2252"/>
                    <a:pt x="11452" y="2252"/>
                    <a:pt x="11488" y="2305"/>
                  </a:cubicBezTo>
                  <a:cubicBezTo>
                    <a:pt x="11647" y="2287"/>
                    <a:pt x="11850" y="2296"/>
                    <a:pt x="12026" y="2287"/>
                  </a:cubicBezTo>
                  <a:cubicBezTo>
                    <a:pt x="12512" y="2260"/>
                    <a:pt x="12892" y="2278"/>
                    <a:pt x="13121" y="2481"/>
                  </a:cubicBezTo>
                  <a:cubicBezTo>
                    <a:pt x="13104" y="2587"/>
                    <a:pt x="13121" y="2675"/>
                    <a:pt x="13254" y="2702"/>
                  </a:cubicBezTo>
                  <a:cubicBezTo>
                    <a:pt x="13236" y="2746"/>
                    <a:pt x="13174" y="2755"/>
                    <a:pt x="13077" y="2746"/>
                  </a:cubicBezTo>
                  <a:cubicBezTo>
                    <a:pt x="13165" y="2808"/>
                    <a:pt x="12962" y="2949"/>
                    <a:pt x="13201" y="2967"/>
                  </a:cubicBezTo>
                  <a:cubicBezTo>
                    <a:pt x="13042" y="2976"/>
                    <a:pt x="13051" y="3099"/>
                    <a:pt x="12971" y="3143"/>
                  </a:cubicBezTo>
                  <a:cubicBezTo>
                    <a:pt x="12936" y="3170"/>
                    <a:pt x="12794" y="3126"/>
                    <a:pt x="12839" y="3196"/>
                  </a:cubicBezTo>
                  <a:cubicBezTo>
                    <a:pt x="12388" y="3126"/>
                    <a:pt x="11876" y="3135"/>
                    <a:pt x="11417" y="3099"/>
                  </a:cubicBezTo>
                  <a:cubicBezTo>
                    <a:pt x="11346" y="3090"/>
                    <a:pt x="11285" y="3046"/>
                    <a:pt x="11196" y="3037"/>
                  </a:cubicBezTo>
                  <a:cubicBezTo>
                    <a:pt x="11090" y="3029"/>
                    <a:pt x="10967" y="3073"/>
                    <a:pt x="10843" y="3064"/>
                  </a:cubicBezTo>
                  <a:cubicBezTo>
                    <a:pt x="10772" y="3055"/>
                    <a:pt x="10746" y="3029"/>
                    <a:pt x="10667" y="3029"/>
                  </a:cubicBezTo>
                  <a:cubicBezTo>
                    <a:pt x="10516" y="3029"/>
                    <a:pt x="10419" y="3117"/>
                    <a:pt x="10313" y="3029"/>
                  </a:cubicBezTo>
                  <a:cubicBezTo>
                    <a:pt x="10269" y="3029"/>
                    <a:pt x="10278" y="3082"/>
                    <a:pt x="10225" y="3082"/>
                  </a:cubicBezTo>
                  <a:cubicBezTo>
                    <a:pt x="10101" y="3064"/>
                    <a:pt x="9987" y="3090"/>
                    <a:pt x="9872" y="3073"/>
                  </a:cubicBezTo>
                  <a:cubicBezTo>
                    <a:pt x="9845" y="3073"/>
                    <a:pt x="9810" y="3055"/>
                    <a:pt x="9784" y="3046"/>
                  </a:cubicBezTo>
                  <a:cubicBezTo>
                    <a:pt x="9757" y="3029"/>
                    <a:pt x="9739" y="3020"/>
                    <a:pt x="9739" y="3020"/>
                  </a:cubicBezTo>
                  <a:cubicBezTo>
                    <a:pt x="9686" y="3020"/>
                    <a:pt x="9651" y="3064"/>
                    <a:pt x="9607" y="3073"/>
                  </a:cubicBezTo>
                  <a:cubicBezTo>
                    <a:pt x="9501" y="3082"/>
                    <a:pt x="9386" y="3037"/>
                    <a:pt x="9298" y="3037"/>
                  </a:cubicBezTo>
                  <a:cubicBezTo>
                    <a:pt x="9210" y="3046"/>
                    <a:pt x="9192" y="3082"/>
                    <a:pt x="9112" y="3090"/>
                  </a:cubicBezTo>
                  <a:cubicBezTo>
                    <a:pt x="8971" y="3108"/>
                    <a:pt x="8830" y="3090"/>
                    <a:pt x="8671" y="3055"/>
                  </a:cubicBezTo>
                  <a:cubicBezTo>
                    <a:pt x="8600" y="3046"/>
                    <a:pt x="8592" y="3073"/>
                    <a:pt x="8583" y="3108"/>
                  </a:cubicBezTo>
                  <a:cubicBezTo>
                    <a:pt x="8318" y="3055"/>
                    <a:pt x="7956" y="3090"/>
                    <a:pt x="7558" y="3090"/>
                  </a:cubicBezTo>
                  <a:cubicBezTo>
                    <a:pt x="7479" y="3046"/>
                    <a:pt x="7647" y="2984"/>
                    <a:pt x="7479" y="2958"/>
                  </a:cubicBezTo>
                  <a:cubicBezTo>
                    <a:pt x="7347" y="2984"/>
                    <a:pt x="7541" y="3055"/>
                    <a:pt x="7426" y="3090"/>
                  </a:cubicBezTo>
                  <a:cubicBezTo>
                    <a:pt x="7082" y="3073"/>
                    <a:pt x="6967" y="3064"/>
                    <a:pt x="6631" y="3073"/>
                  </a:cubicBezTo>
                  <a:cubicBezTo>
                    <a:pt x="6649" y="3046"/>
                    <a:pt x="6693" y="3020"/>
                    <a:pt x="6764" y="3029"/>
                  </a:cubicBezTo>
                  <a:cubicBezTo>
                    <a:pt x="6622" y="2923"/>
                    <a:pt x="6543" y="3090"/>
                    <a:pt x="6543" y="3099"/>
                  </a:cubicBezTo>
                  <a:cubicBezTo>
                    <a:pt x="6331" y="3117"/>
                    <a:pt x="6605" y="3037"/>
                    <a:pt x="6455" y="3020"/>
                  </a:cubicBezTo>
                  <a:cubicBezTo>
                    <a:pt x="6366" y="3002"/>
                    <a:pt x="6366" y="3055"/>
                    <a:pt x="6366" y="3099"/>
                  </a:cubicBezTo>
                  <a:lnTo>
                    <a:pt x="6057" y="3090"/>
                  </a:lnTo>
                  <a:cubicBezTo>
                    <a:pt x="5987" y="3037"/>
                    <a:pt x="6057" y="3064"/>
                    <a:pt x="6057" y="2984"/>
                  </a:cubicBezTo>
                  <a:lnTo>
                    <a:pt x="5925" y="2984"/>
                  </a:lnTo>
                  <a:cubicBezTo>
                    <a:pt x="5828" y="3002"/>
                    <a:pt x="6084" y="3099"/>
                    <a:pt x="5837" y="3090"/>
                  </a:cubicBezTo>
                  <a:cubicBezTo>
                    <a:pt x="5651" y="3099"/>
                    <a:pt x="5845" y="3055"/>
                    <a:pt x="5792" y="2984"/>
                  </a:cubicBezTo>
                  <a:cubicBezTo>
                    <a:pt x="5669" y="2984"/>
                    <a:pt x="5704" y="2940"/>
                    <a:pt x="5616" y="2984"/>
                  </a:cubicBezTo>
                  <a:cubicBezTo>
                    <a:pt x="5519" y="2984"/>
                    <a:pt x="5589" y="3090"/>
                    <a:pt x="5563" y="3135"/>
                  </a:cubicBezTo>
                  <a:lnTo>
                    <a:pt x="5254" y="3135"/>
                  </a:lnTo>
                  <a:cubicBezTo>
                    <a:pt x="5289" y="3108"/>
                    <a:pt x="5307" y="3073"/>
                    <a:pt x="5298" y="3029"/>
                  </a:cubicBezTo>
                  <a:cubicBezTo>
                    <a:pt x="5245" y="3064"/>
                    <a:pt x="5068" y="3029"/>
                    <a:pt x="5121" y="3135"/>
                  </a:cubicBezTo>
                  <a:cubicBezTo>
                    <a:pt x="4874" y="3152"/>
                    <a:pt x="4751" y="3099"/>
                    <a:pt x="4680" y="3020"/>
                  </a:cubicBezTo>
                  <a:cubicBezTo>
                    <a:pt x="4600" y="3011"/>
                    <a:pt x="4477" y="3152"/>
                    <a:pt x="4459" y="3020"/>
                  </a:cubicBezTo>
                  <a:cubicBezTo>
                    <a:pt x="4397" y="3029"/>
                    <a:pt x="4424" y="3055"/>
                    <a:pt x="4433" y="3073"/>
                  </a:cubicBezTo>
                  <a:cubicBezTo>
                    <a:pt x="4441" y="3082"/>
                    <a:pt x="4441" y="3090"/>
                    <a:pt x="4424" y="3099"/>
                  </a:cubicBezTo>
                  <a:cubicBezTo>
                    <a:pt x="4424" y="3099"/>
                    <a:pt x="4406" y="3099"/>
                    <a:pt x="4389" y="3099"/>
                  </a:cubicBezTo>
                  <a:cubicBezTo>
                    <a:pt x="4389" y="3099"/>
                    <a:pt x="4380" y="3099"/>
                    <a:pt x="4371" y="3090"/>
                  </a:cubicBezTo>
                  <a:cubicBezTo>
                    <a:pt x="4371" y="3108"/>
                    <a:pt x="4371" y="3117"/>
                    <a:pt x="4380" y="3126"/>
                  </a:cubicBezTo>
                  <a:cubicBezTo>
                    <a:pt x="4389" y="3135"/>
                    <a:pt x="4380" y="3143"/>
                    <a:pt x="4415" y="3143"/>
                  </a:cubicBezTo>
                  <a:cubicBezTo>
                    <a:pt x="4406" y="3152"/>
                    <a:pt x="4397" y="3152"/>
                    <a:pt x="4389" y="3152"/>
                  </a:cubicBezTo>
                  <a:cubicBezTo>
                    <a:pt x="4389" y="3152"/>
                    <a:pt x="4380" y="3152"/>
                    <a:pt x="4371" y="3161"/>
                  </a:cubicBezTo>
                  <a:cubicBezTo>
                    <a:pt x="4362" y="3161"/>
                    <a:pt x="4344" y="3170"/>
                    <a:pt x="4336" y="3170"/>
                  </a:cubicBezTo>
                  <a:cubicBezTo>
                    <a:pt x="4309" y="3170"/>
                    <a:pt x="4283" y="3161"/>
                    <a:pt x="4291" y="3090"/>
                  </a:cubicBezTo>
                  <a:cubicBezTo>
                    <a:pt x="4238" y="3090"/>
                    <a:pt x="4265" y="3188"/>
                    <a:pt x="4212" y="3170"/>
                  </a:cubicBezTo>
                  <a:lnTo>
                    <a:pt x="4194" y="3090"/>
                  </a:lnTo>
                  <a:cubicBezTo>
                    <a:pt x="4194" y="3135"/>
                    <a:pt x="4159" y="3126"/>
                    <a:pt x="4150" y="3161"/>
                  </a:cubicBezTo>
                  <a:cubicBezTo>
                    <a:pt x="4106" y="3161"/>
                    <a:pt x="4079" y="3099"/>
                    <a:pt x="4035" y="3055"/>
                  </a:cubicBezTo>
                  <a:cubicBezTo>
                    <a:pt x="4079" y="3179"/>
                    <a:pt x="3947" y="3117"/>
                    <a:pt x="3929" y="3126"/>
                  </a:cubicBezTo>
                  <a:cubicBezTo>
                    <a:pt x="3929" y="3135"/>
                    <a:pt x="3991" y="3179"/>
                    <a:pt x="3991" y="3161"/>
                  </a:cubicBezTo>
                  <a:cubicBezTo>
                    <a:pt x="3974" y="3196"/>
                    <a:pt x="3929" y="3188"/>
                    <a:pt x="3876" y="3170"/>
                  </a:cubicBezTo>
                  <a:cubicBezTo>
                    <a:pt x="3815" y="3161"/>
                    <a:pt x="3744" y="3135"/>
                    <a:pt x="3709" y="3143"/>
                  </a:cubicBezTo>
                  <a:cubicBezTo>
                    <a:pt x="3594" y="3055"/>
                    <a:pt x="3514" y="2984"/>
                    <a:pt x="3355" y="2905"/>
                  </a:cubicBezTo>
                  <a:cubicBezTo>
                    <a:pt x="3276" y="2879"/>
                    <a:pt x="3391" y="2976"/>
                    <a:pt x="3311" y="2958"/>
                  </a:cubicBezTo>
                  <a:cubicBezTo>
                    <a:pt x="3479" y="3055"/>
                    <a:pt x="3391" y="3073"/>
                    <a:pt x="3514" y="3117"/>
                  </a:cubicBezTo>
                  <a:cubicBezTo>
                    <a:pt x="3550" y="3170"/>
                    <a:pt x="3382" y="3099"/>
                    <a:pt x="3594" y="3241"/>
                  </a:cubicBezTo>
                  <a:cubicBezTo>
                    <a:pt x="3559" y="3241"/>
                    <a:pt x="3585" y="3311"/>
                    <a:pt x="3576" y="3346"/>
                  </a:cubicBezTo>
                  <a:cubicBezTo>
                    <a:pt x="3576" y="3391"/>
                    <a:pt x="3567" y="3426"/>
                    <a:pt x="3559" y="3470"/>
                  </a:cubicBezTo>
                  <a:cubicBezTo>
                    <a:pt x="3550" y="3541"/>
                    <a:pt x="3541" y="3620"/>
                    <a:pt x="3576" y="3691"/>
                  </a:cubicBezTo>
                  <a:cubicBezTo>
                    <a:pt x="3453" y="3656"/>
                    <a:pt x="3506" y="3594"/>
                    <a:pt x="3497" y="3541"/>
                  </a:cubicBezTo>
                  <a:cubicBezTo>
                    <a:pt x="3479" y="3488"/>
                    <a:pt x="3497" y="3452"/>
                    <a:pt x="3461" y="3391"/>
                  </a:cubicBezTo>
                  <a:cubicBezTo>
                    <a:pt x="3408" y="3391"/>
                    <a:pt x="3400" y="3435"/>
                    <a:pt x="3320" y="3408"/>
                  </a:cubicBezTo>
                  <a:cubicBezTo>
                    <a:pt x="3302" y="3461"/>
                    <a:pt x="3461" y="3514"/>
                    <a:pt x="3461" y="3558"/>
                  </a:cubicBezTo>
                  <a:lnTo>
                    <a:pt x="3391" y="3532"/>
                  </a:lnTo>
                  <a:cubicBezTo>
                    <a:pt x="3417" y="3603"/>
                    <a:pt x="3364" y="3629"/>
                    <a:pt x="3320" y="3656"/>
                  </a:cubicBezTo>
                  <a:cubicBezTo>
                    <a:pt x="3329" y="3673"/>
                    <a:pt x="3391" y="3682"/>
                    <a:pt x="3391" y="3700"/>
                  </a:cubicBezTo>
                  <a:lnTo>
                    <a:pt x="3417" y="3806"/>
                  </a:lnTo>
                  <a:cubicBezTo>
                    <a:pt x="3391" y="3841"/>
                    <a:pt x="3355" y="3806"/>
                    <a:pt x="3338" y="3832"/>
                  </a:cubicBezTo>
                  <a:cubicBezTo>
                    <a:pt x="3355" y="3894"/>
                    <a:pt x="3382" y="3823"/>
                    <a:pt x="3444" y="3867"/>
                  </a:cubicBezTo>
                  <a:cubicBezTo>
                    <a:pt x="3453" y="3903"/>
                    <a:pt x="3444" y="3956"/>
                    <a:pt x="3559" y="3938"/>
                  </a:cubicBezTo>
                  <a:cubicBezTo>
                    <a:pt x="3541" y="3973"/>
                    <a:pt x="3567" y="4026"/>
                    <a:pt x="3594" y="4079"/>
                  </a:cubicBezTo>
                  <a:cubicBezTo>
                    <a:pt x="3620" y="4124"/>
                    <a:pt x="3656" y="4168"/>
                    <a:pt x="3664" y="4203"/>
                  </a:cubicBezTo>
                  <a:cubicBezTo>
                    <a:pt x="3576" y="4176"/>
                    <a:pt x="3567" y="4062"/>
                    <a:pt x="3523" y="3991"/>
                  </a:cubicBezTo>
                  <a:cubicBezTo>
                    <a:pt x="3470" y="3982"/>
                    <a:pt x="3426" y="3956"/>
                    <a:pt x="3355" y="3956"/>
                  </a:cubicBezTo>
                  <a:cubicBezTo>
                    <a:pt x="3364" y="4000"/>
                    <a:pt x="3391" y="4026"/>
                    <a:pt x="3470" y="4018"/>
                  </a:cubicBezTo>
                  <a:cubicBezTo>
                    <a:pt x="3435" y="4079"/>
                    <a:pt x="3541" y="4106"/>
                    <a:pt x="3559" y="4185"/>
                  </a:cubicBezTo>
                  <a:cubicBezTo>
                    <a:pt x="3514" y="4185"/>
                    <a:pt x="3514" y="4194"/>
                    <a:pt x="3479" y="4212"/>
                  </a:cubicBezTo>
                  <a:cubicBezTo>
                    <a:pt x="3532" y="4274"/>
                    <a:pt x="3585" y="4335"/>
                    <a:pt x="3638" y="4397"/>
                  </a:cubicBezTo>
                  <a:cubicBezTo>
                    <a:pt x="3647" y="4415"/>
                    <a:pt x="3664" y="4424"/>
                    <a:pt x="3682" y="4441"/>
                  </a:cubicBezTo>
                  <a:cubicBezTo>
                    <a:pt x="3700" y="4468"/>
                    <a:pt x="3726" y="4503"/>
                    <a:pt x="3753" y="4530"/>
                  </a:cubicBezTo>
                  <a:cubicBezTo>
                    <a:pt x="3806" y="4600"/>
                    <a:pt x="3876" y="4662"/>
                    <a:pt x="3938" y="4742"/>
                  </a:cubicBezTo>
                  <a:cubicBezTo>
                    <a:pt x="3974" y="4830"/>
                    <a:pt x="3832" y="4742"/>
                    <a:pt x="3885" y="4839"/>
                  </a:cubicBezTo>
                  <a:cubicBezTo>
                    <a:pt x="3991" y="4954"/>
                    <a:pt x="3947" y="4706"/>
                    <a:pt x="4088" y="4901"/>
                  </a:cubicBezTo>
                  <a:cubicBezTo>
                    <a:pt x="4088" y="4998"/>
                    <a:pt x="3947" y="4954"/>
                    <a:pt x="3868" y="4901"/>
                  </a:cubicBezTo>
                  <a:cubicBezTo>
                    <a:pt x="3815" y="4980"/>
                    <a:pt x="4000" y="5104"/>
                    <a:pt x="4053" y="4980"/>
                  </a:cubicBezTo>
                  <a:cubicBezTo>
                    <a:pt x="4097" y="5042"/>
                    <a:pt x="4159" y="5068"/>
                    <a:pt x="4124" y="5015"/>
                  </a:cubicBezTo>
                  <a:cubicBezTo>
                    <a:pt x="4389" y="5271"/>
                    <a:pt x="4733" y="5598"/>
                    <a:pt x="5121" y="5907"/>
                  </a:cubicBezTo>
                  <a:cubicBezTo>
                    <a:pt x="5510" y="6225"/>
                    <a:pt x="5925" y="6534"/>
                    <a:pt x="6278" y="6764"/>
                  </a:cubicBezTo>
                  <a:cubicBezTo>
                    <a:pt x="6322" y="6790"/>
                    <a:pt x="6313" y="6755"/>
                    <a:pt x="6296" y="6737"/>
                  </a:cubicBezTo>
                  <a:cubicBezTo>
                    <a:pt x="6393" y="6790"/>
                    <a:pt x="6534" y="6914"/>
                    <a:pt x="6711" y="7020"/>
                  </a:cubicBezTo>
                  <a:cubicBezTo>
                    <a:pt x="6684" y="7108"/>
                    <a:pt x="6561" y="6949"/>
                    <a:pt x="6605" y="7081"/>
                  </a:cubicBezTo>
                  <a:cubicBezTo>
                    <a:pt x="6667" y="7196"/>
                    <a:pt x="6746" y="7205"/>
                    <a:pt x="6773" y="7240"/>
                  </a:cubicBezTo>
                  <a:cubicBezTo>
                    <a:pt x="6852" y="7338"/>
                    <a:pt x="6640" y="7134"/>
                    <a:pt x="6561" y="7143"/>
                  </a:cubicBezTo>
                  <a:cubicBezTo>
                    <a:pt x="6675" y="7267"/>
                    <a:pt x="6764" y="7399"/>
                    <a:pt x="6896" y="7532"/>
                  </a:cubicBezTo>
                  <a:cubicBezTo>
                    <a:pt x="7011" y="7470"/>
                    <a:pt x="7179" y="7532"/>
                    <a:pt x="7338" y="7585"/>
                  </a:cubicBezTo>
                  <a:cubicBezTo>
                    <a:pt x="7417" y="7673"/>
                    <a:pt x="7514" y="7761"/>
                    <a:pt x="7452" y="7823"/>
                  </a:cubicBezTo>
                  <a:cubicBezTo>
                    <a:pt x="7682" y="7894"/>
                    <a:pt x="7832" y="8141"/>
                    <a:pt x="8185" y="8441"/>
                  </a:cubicBezTo>
                  <a:cubicBezTo>
                    <a:pt x="8194" y="8485"/>
                    <a:pt x="8177" y="8521"/>
                    <a:pt x="8141" y="8547"/>
                  </a:cubicBezTo>
                  <a:cubicBezTo>
                    <a:pt x="8203" y="8627"/>
                    <a:pt x="8238" y="8583"/>
                    <a:pt x="8265" y="8556"/>
                  </a:cubicBezTo>
                  <a:cubicBezTo>
                    <a:pt x="8406" y="8733"/>
                    <a:pt x="8600" y="8892"/>
                    <a:pt x="8795" y="9095"/>
                  </a:cubicBezTo>
                  <a:cubicBezTo>
                    <a:pt x="9086" y="9395"/>
                    <a:pt x="9307" y="9730"/>
                    <a:pt x="9519" y="9986"/>
                  </a:cubicBezTo>
                  <a:cubicBezTo>
                    <a:pt x="9616" y="10119"/>
                    <a:pt x="9766" y="10198"/>
                    <a:pt x="9766" y="10313"/>
                  </a:cubicBezTo>
                  <a:cubicBezTo>
                    <a:pt x="9810" y="10348"/>
                    <a:pt x="9845" y="10331"/>
                    <a:pt x="9889" y="10375"/>
                  </a:cubicBezTo>
                  <a:cubicBezTo>
                    <a:pt x="9969" y="10463"/>
                    <a:pt x="9960" y="10525"/>
                    <a:pt x="9978" y="10596"/>
                  </a:cubicBezTo>
                  <a:cubicBezTo>
                    <a:pt x="10278" y="10790"/>
                    <a:pt x="10516" y="11196"/>
                    <a:pt x="10931" y="11682"/>
                  </a:cubicBezTo>
                  <a:cubicBezTo>
                    <a:pt x="10958" y="11823"/>
                    <a:pt x="10843" y="11655"/>
                    <a:pt x="10790" y="11726"/>
                  </a:cubicBezTo>
                  <a:cubicBezTo>
                    <a:pt x="10940" y="11911"/>
                    <a:pt x="11046" y="11779"/>
                    <a:pt x="11196" y="12053"/>
                  </a:cubicBezTo>
                  <a:cubicBezTo>
                    <a:pt x="11134" y="12044"/>
                    <a:pt x="11064" y="11973"/>
                    <a:pt x="11011" y="12061"/>
                  </a:cubicBezTo>
                  <a:cubicBezTo>
                    <a:pt x="11099" y="12220"/>
                    <a:pt x="11214" y="12167"/>
                    <a:pt x="11232" y="12344"/>
                  </a:cubicBezTo>
                  <a:cubicBezTo>
                    <a:pt x="11161" y="12344"/>
                    <a:pt x="11082" y="12150"/>
                    <a:pt x="11020" y="12167"/>
                  </a:cubicBezTo>
                  <a:cubicBezTo>
                    <a:pt x="11037" y="12300"/>
                    <a:pt x="11240" y="12335"/>
                    <a:pt x="11338" y="12582"/>
                  </a:cubicBezTo>
                  <a:cubicBezTo>
                    <a:pt x="11285" y="12627"/>
                    <a:pt x="11223" y="12556"/>
                    <a:pt x="11161" y="12441"/>
                  </a:cubicBezTo>
                  <a:cubicBezTo>
                    <a:pt x="11134" y="12565"/>
                    <a:pt x="11293" y="12574"/>
                    <a:pt x="11338" y="12697"/>
                  </a:cubicBezTo>
                  <a:cubicBezTo>
                    <a:pt x="11293" y="12733"/>
                    <a:pt x="11444" y="12900"/>
                    <a:pt x="11408" y="12953"/>
                  </a:cubicBezTo>
                  <a:cubicBezTo>
                    <a:pt x="11514" y="13059"/>
                    <a:pt x="11708" y="13201"/>
                    <a:pt x="11717" y="13359"/>
                  </a:cubicBezTo>
                  <a:cubicBezTo>
                    <a:pt x="11664" y="13315"/>
                    <a:pt x="11602" y="13333"/>
                    <a:pt x="11558" y="13298"/>
                  </a:cubicBezTo>
                  <a:cubicBezTo>
                    <a:pt x="11523" y="13209"/>
                    <a:pt x="11541" y="13183"/>
                    <a:pt x="11497" y="13086"/>
                  </a:cubicBezTo>
                  <a:cubicBezTo>
                    <a:pt x="11435" y="13095"/>
                    <a:pt x="11452" y="13174"/>
                    <a:pt x="11488" y="13262"/>
                  </a:cubicBezTo>
                  <a:cubicBezTo>
                    <a:pt x="11514" y="13351"/>
                    <a:pt x="11567" y="13448"/>
                    <a:pt x="11602" y="13501"/>
                  </a:cubicBezTo>
                  <a:cubicBezTo>
                    <a:pt x="11532" y="13536"/>
                    <a:pt x="11479" y="13412"/>
                    <a:pt x="11417" y="13457"/>
                  </a:cubicBezTo>
                  <a:cubicBezTo>
                    <a:pt x="11470" y="13518"/>
                    <a:pt x="11523" y="13545"/>
                    <a:pt x="11576" y="13616"/>
                  </a:cubicBezTo>
                  <a:cubicBezTo>
                    <a:pt x="11638" y="13792"/>
                    <a:pt x="11558" y="13810"/>
                    <a:pt x="11541" y="13889"/>
                  </a:cubicBezTo>
                  <a:cubicBezTo>
                    <a:pt x="11523" y="13827"/>
                    <a:pt x="11497" y="13757"/>
                    <a:pt x="11461" y="13668"/>
                  </a:cubicBezTo>
                  <a:cubicBezTo>
                    <a:pt x="11435" y="13589"/>
                    <a:pt x="11391" y="13501"/>
                    <a:pt x="11355" y="13404"/>
                  </a:cubicBezTo>
                  <a:cubicBezTo>
                    <a:pt x="11276" y="13227"/>
                    <a:pt x="11205" y="13050"/>
                    <a:pt x="11223" y="12927"/>
                  </a:cubicBezTo>
                  <a:cubicBezTo>
                    <a:pt x="11152" y="12830"/>
                    <a:pt x="11214" y="12997"/>
                    <a:pt x="11126" y="12918"/>
                  </a:cubicBezTo>
                  <a:cubicBezTo>
                    <a:pt x="11037" y="12724"/>
                    <a:pt x="10852" y="12485"/>
                    <a:pt x="10825" y="12353"/>
                  </a:cubicBezTo>
                  <a:cubicBezTo>
                    <a:pt x="10799" y="12318"/>
                    <a:pt x="10772" y="12344"/>
                    <a:pt x="10755" y="12344"/>
                  </a:cubicBezTo>
                  <a:cubicBezTo>
                    <a:pt x="10587" y="12114"/>
                    <a:pt x="10543" y="11920"/>
                    <a:pt x="10340" y="11832"/>
                  </a:cubicBezTo>
                  <a:cubicBezTo>
                    <a:pt x="10322" y="11682"/>
                    <a:pt x="9978" y="11355"/>
                    <a:pt x="9819" y="11258"/>
                  </a:cubicBezTo>
                  <a:cubicBezTo>
                    <a:pt x="9828" y="11161"/>
                    <a:pt x="9695" y="11028"/>
                    <a:pt x="9616" y="10905"/>
                  </a:cubicBezTo>
                  <a:cubicBezTo>
                    <a:pt x="9536" y="10967"/>
                    <a:pt x="9669" y="11099"/>
                    <a:pt x="9686" y="11187"/>
                  </a:cubicBezTo>
                  <a:cubicBezTo>
                    <a:pt x="9572" y="11214"/>
                    <a:pt x="9633" y="11117"/>
                    <a:pt x="9545" y="11020"/>
                  </a:cubicBezTo>
                  <a:cubicBezTo>
                    <a:pt x="9483" y="10949"/>
                    <a:pt x="9457" y="11073"/>
                    <a:pt x="9413" y="11073"/>
                  </a:cubicBezTo>
                  <a:cubicBezTo>
                    <a:pt x="9580" y="11293"/>
                    <a:pt x="9704" y="11311"/>
                    <a:pt x="9837" y="11355"/>
                  </a:cubicBezTo>
                  <a:cubicBezTo>
                    <a:pt x="10190" y="11797"/>
                    <a:pt x="10437" y="12035"/>
                    <a:pt x="10640" y="12415"/>
                  </a:cubicBezTo>
                  <a:cubicBezTo>
                    <a:pt x="10552" y="12335"/>
                    <a:pt x="10472" y="12423"/>
                    <a:pt x="10375" y="12318"/>
                  </a:cubicBezTo>
                  <a:cubicBezTo>
                    <a:pt x="10340" y="12362"/>
                    <a:pt x="10516" y="12512"/>
                    <a:pt x="10490" y="12565"/>
                  </a:cubicBezTo>
                  <a:cubicBezTo>
                    <a:pt x="10543" y="12556"/>
                    <a:pt x="10552" y="12512"/>
                    <a:pt x="10508" y="12450"/>
                  </a:cubicBezTo>
                  <a:cubicBezTo>
                    <a:pt x="10578" y="12415"/>
                    <a:pt x="10675" y="12618"/>
                    <a:pt x="10755" y="12733"/>
                  </a:cubicBezTo>
                  <a:cubicBezTo>
                    <a:pt x="10719" y="12759"/>
                    <a:pt x="10649" y="12768"/>
                    <a:pt x="10684" y="12821"/>
                  </a:cubicBezTo>
                  <a:cubicBezTo>
                    <a:pt x="10746" y="12980"/>
                    <a:pt x="10808" y="12777"/>
                    <a:pt x="10870" y="12989"/>
                  </a:cubicBezTo>
                  <a:cubicBezTo>
                    <a:pt x="10746" y="12953"/>
                    <a:pt x="10772" y="12944"/>
                    <a:pt x="10772" y="13086"/>
                  </a:cubicBezTo>
                  <a:cubicBezTo>
                    <a:pt x="10817" y="13148"/>
                    <a:pt x="10834" y="13086"/>
                    <a:pt x="10799" y="13024"/>
                  </a:cubicBezTo>
                  <a:cubicBezTo>
                    <a:pt x="10834" y="13015"/>
                    <a:pt x="10870" y="13139"/>
                    <a:pt x="10905" y="13121"/>
                  </a:cubicBezTo>
                  <a:cubicBezTo>
                    <a:pt x="10914" y="13245"/>
                    <a:pt x="10931" y="13351"/>
                    <a:pt x="10817" y="13315"/>
                  </a:cubicBezTo>
                  <a:cubicBezTo>
                    <a:pt x="10878" y="13483"/>
                    <a:pt x="10976" y="13448"/>
                    <a:pt x="11011" y="13677"/>
                  </a:cubicBezTo>
                  <a:cubicBezTo>
                    <a:pt x="11073" y="13845"/>
                    <a:pt x="10949" y="13836"/>
                    <a:pt x="10993" y="14004"/>
                  </a:cubicBezTo>
                  <a:cubicBezTo>
                    <a:pt x="11064" y="14119"/>
                    <a:pt x="11117" y="14251"/>
                    <a:pt x="11196" y="14145"/>
                  </a:cubicBezTo>
                  <a:cubicBezTo>
                    <a:pt x="11240" y="14401"/>
                    <a:pt x="11293" y="14516"/>
                    <a:pt x="11382" y="14498"/>
                  </a:cubicBezTo>
                  <a:cubicBezTo>
                    <a:pt x="11426" y="14622"/>
                    <a:pt x="11364" y="14622"/>
                    <a:pt x="11382" y="14728"/>
                  </a:cubicBezTo>
                  <a:cubicBezTo>
                    <a:pt x="11329" y="14755"/>
                    <a:pt x="11329" y="14666"/>
                    <a:pt x="11311" y="14596"/>
                  </a:cubicBezTo>
                  <a:cubicBezTo>
                    <a:pt x="11240" y="14604"/>
                    <a:pt x="11232" y="14710"/>
                    <a:pt x="11205" y="14790"/>
                  </a:cubicBezTo>
                  <a:cubicBezTo>
                    <a:pt x="11258" y="14958"/>
                    <a:pt x="11258" y="14922"/>
                    <a:pt x="11223" y="15099"/>
                  </a:cubicBezTo>
                  <a:cubicBezTo>
                    <a:pt x="11134" y="15161"/>
                    <a:pt x="11196" y="14958"/>
                    <a:pt x="11108" y="15011"/>
                  </a:cubicBezTo>
                  <a:cubicBezTo>
                    <a:pt x="11046" y="15019"/>
                    <a:pt x="11126" y="15134"/>
                    <a:pt x="11170" y="15099"/>
                  </a:cubicBezTo>
                  <a:cubicBezTo>
                    <a:pt x="11179" y="15249"/>
                    <a:pt x="11223" y="15320"/>
                    <a:pt x="11205" y="15496"/>
                  </a:cubicBezTo>
                  <a:cubicBezTo>
                    <a:pt x="11267" y="15514"/>
                    <a:pt x="11311" y="15496"/>
                    <a:pt x="11338" y="15461"/>
                  </a:cubicBezTo>
                  <a:cubicBezTo>
                    <a:pt x="11302" y="15399"/>
                    <a:pt x="11311" y="15258"/>
                    <a:pt x="11302" y="15143"/>
                  </a:cubicBezTo>
                  <a:cubicBezTo>
                    <a:pt x="11435" y="15170"/>
                    <a:pt x="11382" y="14896"/>
                    <a:pt x="11505" y="14905"/>
                  </a:cubicBezTo>
                  <a:cubicBezTo>
                    <a:pt x="11514" y="15170"/>
                    <a:pt x="11523" y="15532"/>
                    <a:pt x="11523" y="15885"/>
                  </a:cubicBezTo>
                  <a:cubicBezTo>
                    <a:pt x="11523" y="16238"/>
                    <a:pt x="11505" y="16573"/>
                    <a:pt x="11470" y="16803"/>
                  </a:cubicBezTo>
                  <a:cubicBezTo>
                    <a:pt x="11346" y="16785"/>
                    <a:pt x="11444" y="16697"/>
                    <a:pt x="11452" y="16626"/>
                  </a:cubicBezTo>
                  <a:cubicBezTo>
                    <a:pt x="11461" y="16256"/>
                    <a:pt x="11470" y="15673"/>
                    <a:pt x="11470" y="15275"/>
                  </a:cubicBezTo>
                  <a:cubicBezTo>
                    <a:pt x="11417" y="15399"/>
                    <a:pt x="11435" y="15638"/>
                    <a:pt x="11338" y="15682"/>
                  </a:cubicBezTo>
                  <a:cubicBezTo>
                    <a:pt x="11320" y="15832"/>
                    <a:pt x="11444" y="15743"/>
                    <a:pt x="11417" y="15911"/>
                  </a:cubicBezTo>
                  <a:cubicBezTo>
                    <a:pt x="11426" y="16008"/>
                    <a:pt x="11364" y="15973"/>
                    <a:pt x="11355" y="16044"/>
                  </a:cubicBezTo>
                  <a:cubicBezTo>
                    <a:pt x="11311" y="16141"/>
                    <a:pt x="11408" y="16158"/>
                    <a:pt x="11408" y="16176"/>
                  </a:cubicBezTo>
                  <a:cubicBezTo>
                    <a:pt x="11408" y="16203"/>
                    <a:pt x="11382" y="16238"/>
                    <a:pt x="11382" y="16264"/>
                  </a:cubicBezTo>
                  <a:cubicBezTo>
                    <a:pt x="11373" y="16326"/>
                    <a:pt x="11399" y="16344"/>
                    <a:pt x="11399" y="16353"/>
                  </a:cubicBezTo>
                  <a:cubicBezTo>
                    <a:pt x="11391" y="16556"/>
                    <a:pt x="11338" y="16706"/>
                    <a:pt x="11391" y="16927"/>
                  </a:cubicBezTo>
                  <a:cubicBezTo>
                    <a:pt x="11399" y="17006"/>
                    <a:pt x="11364" y="17006"/>
                    <a:pt x="11338" y="17015"/>
                  </a:cubicBezTo>
                  <a:cubicBezTo>
                    <a:pt x="11346" y="17147"/>
                    <a:pt x="11391" y="16971"/>
                    <a:pt x="11444" y="17015"/>
                  </a:cubicBezTo>
                  <a:cubicBezTo>
                    <a:pt x="11444" y="17130"/>
                    <a:pt x="11382" y="17121"/>
                    <a:pt x="11364" y="17192"/>
                  </a:cubicBezTo>
                  <a:cubicBezTo>
                    <a:pt x="11355" y="17280"/>
                    <a:pt x="11452" y="17209"/>
                    <a:pt x="11497" y="17236"/>
                  </a:cubicBezTo>
                  <a:cubicBezTo>
                    <a:pt x="11514" y="17571"/>
                    <a:pt x="11567" y="17880"/>
                    <a:pt x="11602" y="18163"/>
                  </a:cubicBezTo>
                  <a:cubicBezTo>
                    <a:pt x="11611" y="18207"/>
                    <a:pt x="11567" y="18225"/>
                    <a:pt x="11567" y="18251"/>
                  </a:cubicBezTo>
                  <a:cubicBezTo>
                    <a:pt x="11567" y="18295"/>
                    <a:pt x="11620" y="18428"/>
                    <a:pt x="11638" y="18490"/>
                  </a:cubicBezTo>
                  <a:cubicBezTo>
                    <a:pt x="11655" y="18569"/>
                    <a:pt x="11655" y="18701"/>
                    <a:pt x="11717" y="18728"/>
                  </a:cubicBezTo>
                  <a:cubicBezTo>
                    <a:pt x="11700" y="18763"/>
                    <a:pt x="11726" y="18834"/>
                    <a:pt x="11700" y="18860"/>
                  </a:cubicBezTo>
                  <a:cubicBezTo>
                    <a:pt x="11761" y="18940"/>
                    <a:pt x="11806" y="19099"/>
                    <a:pt x="11876" y="19267"/>
                  </a:cubicBezTo>
                  <a:cubicBezTo>
                    <a:pt x="11938" y="19434"/>
                    <a:pt x="12026" y="19602"/>
                    <a:pt x="12141" y="19699"/>
                  </a:cubicBezTo>
                  <a:cubicBezTo>
                    <a:pt x="12088" y="19779"/>
                    <a:pt x="12035" y="19646"/>
                    <a:pt x="11982" y="19655"/>
                  </a:cubicBezTo>
                  <a:cubicBezTo>
                    <a:pt x="11956" y="19584"/>
                    <a:pt x="11929" y="19531"/>
                    <a:pt x="11903" y="19470"/>
                  </a:cubicBezTo>
                  <a:cubicBezTo>
                    <a:pt x="11876" y="19417"/>
                    <a:pt x="11841" y="19364"/>
                    <a:pt x="11797" y="19293"/>
                  </a:cubicBezTo>
                  <a:cubicBezTo>
                    <a:pt x="11761" y="19231"/>
                    <a:pt x="11691" y="19311"/>
                    <a:pt x="11664" y="19169"/>
                  </a:cubicBezTo>
                  <a:cubicBezTo>
                    <a:pt x="11638" y="19249"/>
                    <a:pt x="11682" y="19302"/>
                    <a:pt x="11726" y="19346"/>
                  </a:cubicBezTo>
                  <a:cubicBezTo>
                    <a:pt x="11770" y="19399"/>
                    <a:pt x="11832" y="19434"/>
                    <a:pt x="11859" y="19496"/>
                  </a:cubicBezTo>
                  <a:cubicBezTo>
                    <a:pt x="11823" y="19558"/>
                    <a:pt x="12000" y="19735"/>
                    <a:pt x="11894" y="19761"/>
                  </a:cubicBezTo>
                  <a:cubicBezTo>
                    <a:pt x="11964" y="19805"/>
                    <a:pt x="11973" y="19664"/>
                    <a:pt x="12070" y="19743"/>
                  </a:cubicBezTo>
                  <a:cubicBezTo>
                    <a:pt x="12159" y="19823"/>
                    <a:pt x="12106" y="19849"/>
                    <a:pt x="12168" y="19920"/>
                  </a:cubicBezTo>
                  <a:cubicBezTo>
                    <a:pt x="12212" y="19911"/>
                    <a:pt x="12212" y="19893"/>
                    <a:pt x="12185" y="19858"/>
                  </a:cubicBezTo>
                  <a:cubicBezTo>
                    <a:pt x="12168" y="19832"/>
                    <a:pt x="12132" y="19796"/>
                    <a:pt x="12115" y="19761"/>
                  </a:cubicBezTo>
                  <a:cubicBezTo>
                    <a:pt x="12203" y="19779"/>
                    <a:pt x="12335" y="19929"/>
                    <a:pt x="12424" y="20008"/>
                  </a:cubicBezTo>
                  <a:cubicBezTo>
                    <a:pt x="12503" y="20079"/>
                    <a:pt x="12583" y="20150"/>
                    <a:pt x="12653" y="20211"/>
                  </a:cubicBezTo>
                  <a:cubicBezTo>
                    <a:pt x="12671" y="20229"/>
                    <a:pt x="12680" y="20255"/>
                    <a:pt x="12697" y="20273"/>
                  </a:cubicBezTo>
                  <a:cubicBezTo>
                    <a:pt x="12706" y="20300"/>
                    <a:pt x="12715" y="20317"/>
                    <a:pt x="12715" y="20317"/>
                  </a:cubicBezTo>
                  <a:cubicBezTo>
                    <a:pt x="12750" y="20344"/>
                    <a:pt x="12786" y="20308"/>
                    <a:pt x="12812" y="20317"/>
                  </a:cubicBezTo>
                  <a:cubicBezTo>
                    <a:pt x="12892" y="20353"/>
                    <a:pt x="12909" y="20450"/>
                    <a:pt x="13024" y="20414"/>
                  </a:cubicBezTo>
                  <a:cubicBezTo>
                    <a:pt x="13095" y="20441"/>
                    <a:pt x="13086" y="20467"/>
                    <a:pt x="13077" y="20503"/>
                  </a:cubicBezTo>
                  <a:cubicBezTo>
                    <a:pt x="13174" y="20556"/>
                    <a:pt x="13209" y="20503"/>
                    <a:pt x="13315" y="20556"/>
                  </a:cubicBezTo>
                  <a:cubicBezTo>
                    <a:pt x="13289" y="20600"/>
                    <a:pt x="13227" y="20582"/>
                    <a:pt x="13148" y="20538"/>
                  </a:cubicBezTo>
                  <a:cubicBezTo>
                    <a:pt x="13148" y="20591"/>
                    <a:pt x="13236" y="20644"/>
                    <a:pt x="13254" y="20697"/>
                  </a:cubicBezTo>
                  <a:cubicBezTo>
                    <a:pt x="13342" y="20732"/>
                    <a:pt x="13439" y="20759"/>
                    <a:pt x="13448" y="20670"/>
                  </a:cubicBezTo>
                  <a:cubicBezTo>
                    <a:pt x="13466" y="20697"/>
                    <a:pt x="13660" y="20829"/>
                    <a:pt x="13660" y="20723"/>
                  </a:cubicBezTo>
                  <a:cubicBezTo>
                    <a:pt x="13642" y="20644"/>
                    <a:pt x="13492" y="20697"/>
                    <a:pt x="13386" y="20618"/>
                  </a:cubicBezTo>
                  <a:cubicBezTo>
                    <a:pt x="13430" y="20591"/>
                    <a:pt x="13519" y="20626"/>
                    <a:pt x="13598" y="20644"/>
                  </a:cubicBezTo>
                  <a:cubicBezTo>
                    <a:pt x="13607" y="20556"/>
                    <a:pt x="13413" y="20512"/>
                    <a:pt x="13421" y="20432"/>
                  </a:cubicBezTo>
                  <a:cubicBezTo>
                    <a:pt x="13245" y="20388"/>
                    <a:pt x="13227" y="20344"/>
                    <a:pt x="13165" y="20247"/>
                  </a:cubicBezTo>
                  <a:cubicBezTo>
                    <a:pt x="13183" y="20229"/>
                    <a:pt x="13209" y="20264"/>
                    <a:pt x="13236" y="20300"/>
                  </a:cubicBezTo>
                  <a:cubicBezTo>
                    <a:pt x="13271" y="20335"/>
                    <a:pt x="13307" y="20361"/>
                    <a:pt x="13351" y="20308"/>
                  </a:cubicBezTo>
                  <a:cubicBezTo>
                    <a:pt x="13351" y="20273"/>
                    <a:pt x="13289" y="20255"/>
                    <a:pt x="13280" y="20273"/>
                  </a:cubicBezTo>
                  <a:cubicBezTo>
                    <a:pt x="13201" y="20167"/>
                    <a:pt x="13510" y="20194"/>
                    <a:pt x="13254" y="20088"/>
                  </a:cubicBezTo>
                  <a:cubicBezTo>
                    <a:pt x="13289" y="20035"/>
                    <a:pt x="13342" y="20079"/>
                    <a:pt x="13404" y="20123"/>
                  </a:cubicBezTo>
                  <a:cubicBezTo>
                    <a:pt x="13466" y="20167"/>
                    <a:pt x="13536" y="20211"/>
                    <a:pt x="13580" y="20150"/>
                  </a:cubicBezTo>
                  <a:cubicBezTo>
                    <a:pt x="13466" y="20070"/>
                    <a:pt x="13413" y="19982"/>
                    <a:pt x="13262" y="19911"/>
                  </a:cubicBezTo>
                  <a:cubicBezTo>
                    <a:pt x="13165" y="19885"/>
                    <a:pt x="13271" y="19991"/>
                    <a:pt x="13201" y="20026"/>
                  </a:cubicBezTo>
                  <a:cubicBezTo>
                    <a:pt x="13139" y="19964"/>
                    <a:pt x="13183" y="19893"/>
                    <a:pt x="13165" y="19823"/>
                  </a:cubicBezTo>
                  <a:cubicBezTo>
                    <a:pt x="13104" y="19796"/>
                    <a:pt x="13033" y="19796"/>
                    <a:pt x="13024" y="19726"/>
                  </a:cubicBezTo>
                  <a:cubicBezTo>
                    <a:pt x="13104" y="19699"/>
                    <a:pt x="13165" y="19735"/>
                    <a:pt x="13245" y="19788"/>
                  </a:cubicBezTo>
                  <a:cubicBezTo>
                    <a:pt x="13315" y="19840"/>
                    <a:pt x="13413" y="19902"/>
                    <a:pt x="13527" y="19920"/>
                  </a:cubicBezTo>
                  <a:cubicBezTo>
                    <a:pt x="13492" y="19955"/>
                    <a:pt x="13421" y="19893"/>
                    <a:pt x="13413" y="19991"/>
                  </a:cubicBezTo>
                  <a:cubicBezTo>
                    <a:pt x="13527" y="20070"/>
                    <a:pt x="13519" y="19911"/>
                    <a:pt x="13642" y="20008"/>
                  </a:cubicBezTo>
                  <a:cubicBezTo>
                    <a:pt x="13660" y="19982"/>
                    <a:pt x="13660" y="19955"/>
                    <a:pt x="13633" y="19938"/>
                  </a:cubicBezTo>
                  <a:cubicBezTo>
                    <a:pt x="13766" y="19938"/>
                    <a:pt x="13925" y="19964"/>
                    <a:pt x="13987" y="19858"/>
                  </a:cubicBezTo>
                  <a:cubicBezTo>
                    <a:pt x="14119" y="19876"/>
                    <a:pt x="14092" y="19938"/>
                    <a:pt x="14163" y="19973"/>
                  </a:cubicBezTo>
                  <a:cubicBezTo>
                    <a:pt x="14322" y="20052"/>
                    <a:pt x="14410" y="20026"/>
                    <a:pt x="14578" y="20088"/>
                  </a:cubicBezTo>
                  <a:cubicBezTo>
                    <a:pt x="14569" y="20141"/>
                    <a:pt x="14516" y="20158"/>
                    <a:pt x="14428" y="20123"/>
                  </a:cubicBezTo>
                  <a:cubicBezTo>
                    <a:pt x="14507" y="20282"/>
                    <a:pt x="14869" y="20255"/>
                    <a:pt x="14834" y="20423"/>
                  </a:cubicBezTo>
                  <a:cubicBezTo>
                    <a:pt x="15020" y="20450"/>
                    <a:pt x="14878" y="20282"/>
                    <a:pt x="14808" y="20220"/>
                  </a:cubicBezTo>
                  <a:cubicBezTo>
                    <a:pt x="14825" y="20167"/>
                    <a:pt x="14967" y="20264"/>
                    <a:pt x="15028" y="20264"/>
                  </a:cubicBezTo>
                  <a:cubicBezTo>
                    <a:pt x="14878" y="20300"/>
                    <a:pt x="15055" y="20397"/>
                    <a:pt x="15055" y="20467"/>
                  </a:cubicBezTo>
                  <a:cubicBezTo>
                    <a:pt x="15276" y="20503"/>
                    <a:pt x="15399" y="20414"/>
                    <a:pt x="15691" y="20520"/>
                  </a:cubicBezTo>
                  <a:cubicBezTo>
                    <a:pt x="15814" y="20538"/>
                    <a:pt x="15752" y="20600"/>
                    <a:pt x="15788" y="20635"/>
                  </a:cubicBezTo>
                  <a:cubicBezTo>
                    <a:pt x="15832" y="20644"/>
                    <a:pt x="15841" y="20626"/>
                    <a:pt x="15885" y="20644"/>
                  </a:cubicBezTo>
                  <a:cubicBezTo>
                    <a:pt x="15982" y="20644"/>
                    <a:pt x="15788" y="20538"/>
                    <a:pt x="15964" y="20556"/>
                  </a:cubicBezTo>
                  <a:cubicBezTo>
                    <a:pt x="16053" y="20573"/>
                    <a:pt x="16026" y="20618"/>
                    <a:pt x="16017" y="20662"/>
                  </a:cubicBezTo>
                  <a:cubicBezTo>
                    <a:pt x="16159" y="20670"/>
                    <a:pt x="16273" y="20653"/>
                    <a:pt x="16468" y="20723"/>
                  </a:cubicBezTo>
                  <a:cubicBezTo>
                    <a:pt x="16574" y="20776"/>
                    <a:pt x="16556" y="20847"/>
                    <a:pt x="16741" y="20874"/>
                  </a:cubicBezTo>
                  <a:cubicBezTo>
                    <a:pt x="16750" y="20847"/>
                    <a:pt x="16671" y="20829"/>
                    <a:pt x="16627" y="20812"/>
                  </a:cubicBezTo>
                  <a:cubicBezTo>
                    <a:pt x="16777" y="20776"/>
                    <a:pt x="17209" y="21015"/>
                    <a:pt x="17483" y="21041"/>
                  </a:cubicBezTo>
                  <a:cubicBezTo>
                    <a:pt x="17563" y="21094"/>
                    <a:pt x="17474" y="21183"/>
                    <a:pt x="17607" y="21227"/>
                  </a:cubicBezTo>
                  <a:cubicBezTo>
                    <a:pt x="17669" y="21236"/>
                    <a:pt x="17598" y="21191"/>
                    <a:pt x="17633" y="21147"/>
                  </a:cubicBezTo>
                  <a:cubicBezTo>
                    <a:pt x="17872" y="21236"/>
                    <a:pt x="18119" y="21324"/>
                    <a:pt x="18313" y="21350"/>
                  </a:cubicBezTo>
                  <a:cubicBezTo>
                    <a:pt x="18295" y="21430"/>
                    <a:pt x="18322" y="21492"/>
                    <a:pt x="18490" y="21527"/>
                  </a:cubicBezTo>
                  <a:cubicBezTo>
                    <a:pt x="18472" y="21492"/>
                    <a:pt x="18401" y="21465"/>
                    <a:pt x="18428" y="21421"/>
                  </a:cubicBezTo>
                  <a:cubicBezTo>
                    <a:pt x="18525" y="21421"/>
                    <a:pt x="18481" y="21492"/>
                    <a:pt x="18499" y="21500"/>
                  </a:cubicBezTo>
                  <a:cubicBezTo>
                    <a:pt x="18578" y="21545"/>
                    <a:pt x="18710" y="21492"/>
                    <a:pt x="18790" y="21598"/>
                  </a:cubicBezTo>
                  <a:cubicBezTo>
                    <a:pt x="18622" y="21642"/>
                    <a:pt x="18507" y="21527"/>
                    <a:pt x="18269" y="21483"/>
                  </a:cubicBezTo>
                  <a:cubicBezTo>
                    <a:pt x="18163" y="21456"/>
                    <a:pt x="18163" y="21536"/>
                    <a:pt x="18031" y="21483"/>
                  </a:cubicBezTo>
                  <a:cubicBezTo>
                    <a:pt x="18198" y="21430"/>
                    <a:pt x="17730" y="21359"/>
                    <a:pt x="17677" y="21280"/>
                  </a:cubicBezTo>
                  <a:cubicBezTo>
                    <a:pt x="17624" y="21289"/>
                    <a:pt x="17580" y="21297"/>
                    <a:pt x="17527" y="21315"/>
                  </a:cubicBezTo>
                  <a:cubicBezTo>
                    <a:pt x="17430" y="21253"/>
                    <a:pt x="17457" y="21174"/>
                    <a:pt x="17412" y="21103"/>
                  </a:cubicBezTo>
                  <a:cubicBezTo>
                    <a:pt x="17262" y="21130"/>
                    <a:pt x="17289" y="20997"/>
                    <a:pt x="17086" y="20962"/>
                  </a:cubicBezTo>
                  <a:cubicBezTo>
                    <a:pt x="16980" y="21094"/>
                    <a:pt x="17307" y="21156"/>
                    <a:pt x="17130" y="21236"/>
                  </a:cubicBezTo>
                  <a:cubicBezTo>
                    <a:pt x="17042" y="21156"/>
                    <a:pt x="16953" y="21068"/>
                    <a:pt x="16997" y="20962"/>
                  </a:cubicBezTo>
                  <a:cubicBezTo>
                    <a:pt x="16821" y="20882"/>
                    <a:pt x="16777" y="20962"/>
                    <a:pt x="16874" y="21033"/>
                  </a:cubicBezTo>
                  <a:cubicBezTo>
                    <a:pt x="16830" y="21068"/>
                    <a:pt x="16768" y="21015"/>
                    <a:pt x="16803" y="20980"/>
                  </a:cubicBezTo>
                  <a:cubicBezTo>
                    <a:pt x="16644" y="20944"/>
                    <a:pt x="16609" y="20882"/>
                    <a:pt x="16521" y="20829"/>
                  </a:cubicBezTo>
                  <a:cubicBezTo>
                    <a:pt x="16441" y="20794"/>
                    <a:pt x="16424" y="20927"/>
                    <a:pt x="16538" y="20918"/>
                  </a:cubicBezTo>
                  <a:cubicBezTo>
                    <a:pt x="16450" y="20980"/>
                    <a:pt x="16371" y="20812"/>
                    <a:pt x="16273" y="20856"/>
                  </a:cubicBezTo>
                  <a:cubicBezTo>
                    <a:pt x="16247" y="20900"/>
                    <a:pt x="16300" y="20918"/>
                    <a:pt x="16291" y="20953"/>
                  </a:cubicBezTo>
                  <a:cubicBezTo>
                    <a:pt x="16371" y="20935"/>
                    <a:pt x="16556" y="21050"/>
                    <a:pt x="16574" y="20962"/>
                  </a:cubicBezTo>
                  <a:cubicBezTo>
                    <a:pt x="16750" y="20988"/>
                    <a:pt x="16671" y="21077"/>
                    <a:pt x="16847" y="21112"/>
                  </a:cubicBezTo>
                  <a:cubicBezTo>
                    <a:pt x="16847" y="21174"/>
                    <a:pt x="16759" y="21121"/>
                    <a:pt x="16733" y="21156"/>
                  </a:cubicBezTo>
                  <a:cubicBezTo>
                    <a:pt x="16733" y="21218"/>
                    <a:pt x="16821" y="21156"/>
                    <a:pt x="16830" y="21156"/>
                  </a:cubicBezTo>
                  <a:cubicBezTo>
                    <a:pt x="16883" y="21174"/>
                    <a:pt x="16874" y="21236"/>
                    <a:pt x="16936" y="21253"/>
                  </a:cubicBezTo>
                  <a:cubicBezTo>
                    <a:pt x="17006" y="21271"/>
                    <a:pt x="17068" y="21236"/>
                    <a:pt x="17165" y="21271"/>
                  </a:cubicBezTo>
                  <a:cubicBezTo>
                    <a:pt x="17227" y="21280"/>
                    <a:pt x="17218" y="21218"/>
                    <a:pt x="17245" y="21183"/>
                  </a:cubicBezTo>
                  <a:cubicBezTo>
                    <a:pt x="17412" y="21236"/>
                    <a:pt x="17412" y="21324"/>
                    <a:pt x="17501" y="21386"/>
                  </a:cubicBezTo>
                  <a:cubicBezTo>
                    <a:pt x="17624" y="21439"/>
                    <a:pt x="17642" y="21368"/>
                    <a:pt x="17704" y="21342"/>
                  </a:cubicBezTo>
                  <a:cubicBezTo>
                    <a:pt x="17792" y="21412"/>
                    <a:pt x="17801" y="21492"/>
                    <a:pt x="17863" y="21562"/>
                  </a:cubicBezTo>
                  <a:cubicBezTo>
                    <a:pt x="17978" y="21492"/>
                    <a:pt x="18234" y="21580"/>
                    <a:pt x="18454" y="21624"/>
                  </a:cubicBezTo>
                  <a:cubicBezTo>
                    <a:pt x="18384" y="21704"/>
                    <a:pt x="18604" y="21712"/>
                    <a:pt x="18684" y="21757"/>
                  </a:cubicBezTo>
                  <a:cubicBezTo>
                    <a:pt x="18816" y="21792"/>
                    <a:pt x="18816" y="21651"/>
                    <a:pt x="19019" y="21757"/>
                  </a:cubicBezTo>
                  <a:cubicBezTo>
                    <a:pt x="18975" y="21774"/>
                    <a:pt x="18922" y="21774"/>
                    <a:pt x="18869" y="21765"/>
                  </a:cubicBezTo>
                  <a:cubicBezTo>
                    <a:pt x="18861" y="21827"/>
                    <a:pt x="19055" y="21845"/>
                    <a:pt x="19081" y="21836"/>
                  </a:cubicBezTo>
                  <a:cubicBezTo>
                    <a:pt x="19055" y="21801"/>
                    <a:pt x="19055" y="21765"/>
                    <a:pt x="19028" y="21739"/>
                  </a:cubicBezTo>
                  <a:cubicBezTo>
                    <a:pt x="18931" y="21624"/>
                    <a:pt x="18834" y="21642"/>
                    <a:pt x="18931" y="21589"/>
                  </a:cubicBezTo>
                  <a:lnTo>
                    <a:pt x="18560" y="21465"/>
                  </a:lnTo>
                  <a:cubicBezTo>
                    <a:pt x="18666" y="21403"/>
                    <a:pt x="18825" y="21545"/>
                    <a:pt x="19028" y="21598"/>
                  </a:cubicBezTo>
                  <a:cubicBezTo>
                    <a:pt x="19178" y="21633"/>
                    <a:pt x="19443" y="21712"/>
                    <a:pt x="19699" y="21827"/>
                  </a:cubicBezTo>
                  <a:cubicBezTo>
                    <a:pt x="19646" y="21889"/>
                    <a:pt x="19708" y="21924"/>
                    <a:pt x="19691" y="21986"/>
                  </a:cubicBezTo>
                  <a:cubicBezTo>
                    <a:pt x="19744" y="22013"/>
                    <a:pt x="19788" y="22030"/>
                    <a:pt x="19832" y="22048"/>
                  </a:cubicBezTo>
                  <a:cubicBezTo>
                    <a:pt x="19858" y="22057"/>
                    <a:pt x="19885" y="22066"/>
                    <a:pt x="19902" y="22074"/>
                  </a:cubicBezTo>
                  <a:cubicBezTo>
                    <a:pt x="19938" y="22083"/>
                    <a:pt x="19964" y="22092"/>
                    <a:pt x="19991" y="22101"/>
                  </a:cubicBezTo>
                  <a:cubicBezTo>
                    <a:pt x="20106" y="22136"/>
                    <a:pt x="20203" y="22172"/>
                    <a:pt x="20335" y="22233"/>
                  </a:cubicBezTo>
                  <a:cubicBezTo>
                    <a:pt x="20273" y="22277"/>
                    <a:pt x="20176" y="22277"/>
                    <a:pt x="20044" y="22242"/>
                  </a:cubicBezTo>
                  <a:cubicBezTo>
                    <a:pt x="20176" y="22375"/>
                    <a:pt x="20344" y="22251"/>
                    <a:pt x="20512" y="22295"/>
                  </a:cubicBezTo>
                  <a:cubicBezTo>
                    <a:pt x="20732" y="22366"/>
                    <a:pt x="20600" y="22428"/>
                    <a:pt x="20803" y="22507"/>
                  </a:cubicBezTo>
                  <a:cubicBezTo>
                    <a:pt x="20909" y="22551"/>
                    <a:pt x="20874" y="22401"/>
                    <a:pt x="20688" y="22366"/>
                  </a:cubicBezTo>
                  <a:cubicBezTo>
                    <a:pt x="20883" y="22304"/>
                    <a:pt x="20865" y="22489"/>
                    <a:pt x="20989" y="22569"/>
                  </a:cubicBezTo>
                  <a:cubicBezTo>
                    <a:pt x="21218" y="22675"/>
                    <a:pt x="21112" y="22542"/>
                    <a:pt x="21253" y="22551"/>
                  </a:cubicBezTo>
                  <a:cubicBezTo>
                    <a:pt x="21439" y="22710"/>
                    <a:pt x="21112" y="22587"/>
                    <a:pt x="21298" y="22763"/>
                  </a:cubicBezTo>
                  <a:cubicBezTo>
                    <a:pt x="21306" y="22754"/>
                    <a:pt x="21324" y="22763"/>
                    <a:pt x="21342" y="22763"/>
                  </a:cubicBezTo>
                  <a:cubicBezTo>
                    <a:pt x="21421" y="22798"/>
                    <a:pt x="21536" y="22957"/>
                    <a:pt x="21571" y="22860"/>
                  </a:cubicBezTo>
                  <a:cubicBezTo>
                    <a:pt x="21660" y="23037"/>
                    <a:pt x="21863" y="23311"/>
                    <a:pt x="21730" y="23213"/>
                  </a:cubicBezTo>
                  <a:cubicBezTo>
                    <a:pt x="21774" y="23284"/>
                    <a:pt x="21810" y="23399"/>
                    <a:pt x="21845" y="23505"/>
                  </a:cubicBezTo>
                  <a:cubicBezTo>
                    <a:pt x="21872" y="23620"/>
                    <a:pt x="21907" y="23708"/>
                    <a:pt x="21942" y="23734"/>
                  </a:cubicBezTo>
                  <a:cubicBezTo>
                    <a:pt x="21951" y="23849"/>
                    <a:pt x="21898" y="23761"/>
                    <a:pt x="21863" y="23761"/>
                  </a:cubicBezTo>
                  <a:cubicBezTo>
                    <a:pt x="21889" y="23973"/>
                    <a:pt x="21969" y="23823"/>
                    <a:pt x="22004" y="23911"/>
                  </a:cubicBezTo>
                  <a:cubicBezTo>
                    <a:pt x="21933" y="24052"/>
                    <a:pt x="22083" y="24070"/>
                    <a:pt x="22101" y="24432"/>
                  </a:cubicBezTo>
                  <a:cubicBezTo>
                    <a:pt x="22039" y="24405"/>
                    <a:pt x="21995" y="24308"/>
                    <a:pt x="21942" y="24264"/>
                  </a:cubicBezTo>
                  <a:cubicBezTo>
                    <a:pt x="21907" y="24088"/>
                    <a:pt x="21880" y="23929"/>
                    <a:pt x="21845" y="23779"/>
                  </a:cubicBezTo>
                  <a:cubicBezTo>
                    <a:pt x="21810" y="23637"/>
                    <a:pt x="21766" y="23505"/>
                    <a:pt x="21713" y="23390"/>
                  </a:cubicBezTo>
                  <a:cubicBezTo>
                    <a:pt x="21607" y="23160"/>
                    <a:pt x="21465" y="22975"/>
                    <a:pt x="21280" y="22825"/>
                  </a:cubicBezTo>
                  <a:cubicBezTo>
                    <a:pt x="21050" y="22631"/>
                    <a:pt x="20759" y="22525"/>
                    <a:pt x="20379" y="22392"/>
                  </a:cubicBezTo>
                  <a:cubicBezTo>
                    <a:pt x="20300" y="22375"/>
                    <a:pt x="20353" y="22428"/>
                    <a:pt x="20415" y="22463"/>
                  </a:cubicBezTo>
                  <a:cubicBezTo>
                    <a:pt x="20203" y="22401"/>
                    <a:pt x="19973" y="22375"/>
                    <a:pt x="19823" y="22313"/>
                  </a:cubicBezTo>
                  <a:cubicBezTo>
                    <a:pt x="19805" y="22313"/>
                    <a:pt x="19797" y="22304"/>
                    <a:pt x="19788" y="22295"/>
                  </a:cubicBezTo>
                  <a:cubicBezTo>
                    <a:pt x="19779" y="22286"/>
                    <a:pt x="19770" y="22277"/>
                    <a:pt x="19761" y="22269"/>
                  </a:cubicBezTo>
                  <a:cubicBezTo>
                    <a:pt x="19744" y="22251"/>
                    <a:pt x="19726" y="22225"/>
                    <a:pt x="19699" y="22216"/>
                  </a:cubicBezTo>
                  <a:cubicBezTo>
                    <a:pt x="19673" y="22207"/>
                    <a:pt x="19593" y="22207"/>
                    <a:pt x="19611" y="22216"/>
                  </a:cubicBezTo>
                  <a:cubicBezTo>
                    <a:pt x="19549" y="22180"/>
                    <a:pt x="19691" y="22163"/>
                    <a:pt x="19461" y="22110"/>
                  </a:cubicBezTo>
                  <a:cubicBezTo>
                    <a:pt x="19523" y="22039"/>
                    <a:pt x="19602" y="22057"/>
                    <a:pt x="19682" y="22092"/>
                  </a:cubicBezTo>
                  <a:cubicBezTo>
                    <a:pt x="19761" y="22127"/>
                    <a:pt x="19823" y="22172"/>
                    <a:pt x="19938" y="22189"/>
                  </a:cubicBezTo>
                  <a:cubicBezTo>
                    <a:pt x="19911" y="22163"/>
                    <a:pt x="19876" y="22145"/>
                    <a:pt x="19849" y="22119"/>
                  </a:cubicBezTo>
                  <a:cubicBezTo>
                    <a:pt x="19823" y="22101"/>
                    <a:pt x="19805" y="22083"/>
                    <a:pt x="19779" y="22066"/>
                  </a:cubicBezTo>
                  <a:cubicBezTo>
                    <a:pt x="19726" y="22030"/>
                    <a:pt x="19673" y="21995"/>
                    <a:pt x="19611" y="21960"/>
                  </a:cubicBezTo>
                  <a:cubicBezTo>
                    <a:pt x="19496" y="21889"/>
                    <a:pt x="19355" y="21827"/>
                    <a:pt x="19205" y="21765"/>
                  </a:cubicBezTo>
                  <a:cubicBezTo>
                    <a:pt x="19231" y="21757"/>
                    <a:pt x="19267" y="21748"/>
                    <a:pt x="19276" y="21712"/>
                  </a:cubicBezTo>
                  <a:cubicBezTo>
                    <a:pt x="19099" y="21677"/>
                    <a:pt x="19134" y="21801"/>
                    <a:pt x="19161" y="21898"/>
                  </a:cubicBezTo>
                  <a:cubicBezTo>
                    <a:pt x="19337" y="21986"/>
                    <a:pt x="19329" y="21854"/>
                    <a:pt x="19479" y="21915"/>
                  </a:cubicBezTo>
                  <a:cubicBezTo>
                    <a:pt x="19417" y="22021"/>
                    <a:pt x="19214" y="22083"/>
                    <a:pt x="19479" y="22198"/>
                  </a:cubicBezTo>
                  <a:cubicBezTo>
                    <a:pt x="19134" y="22092"/>
                    <a:pt x="18622" y="22039"/>
                    <a:pt x="18251" y="21810"/>
                  </a:cubicBezTo>
                  <a:cubicBezTo>
                    <a:pt x="18092" y="21836"/>
                    <a:pt x="17801" y="21712"/>
                    <a:pt x="17563" y="21633"/>
                  </a:cubicBezTo>
                  <a:cubicBezTo>
                    <a:pt x="17474" y="21615"/>
                    <a:pt x="17492" y="21712"/>
                    <a:pt x="17359" y="21651"/>
                  </a:cubicBezTo>
                  <a:cubicBezTo>
                    <a:pt x="17289" y="21553"/>
                    <a:pt x="17307" y="21500"/>
                    <a:pt x="17298" y="21430"/>
                  </a:cubicBezTo>
                  <a:cubicBezTo>
                    <a:pt x="17095" y="21386"/>
                    <a:pt x="17139" y="21386"/>
                    <a:pt x="16874" y="21315"/>
                  </a:cubicBezTo>
                  <a:cubicBezTo>
                    <a:pt x="16839" y="21359"/>
                    <a:pt x="16874" y="21395"/>
                    <a:pt x="16874" y="21430"/>
                  </a:cubicBezTo>
                  <a:cubicBezTo>
                    <a:pt x="16962" y="21395"/>
                    <a:pt x="17130" y="21465"/>
                    <a:pt x="17209" y="21430"/>
                  </a:cubicBezTo>
                  <a:cubicBezTo>
                    <a:pt x="17404" y="21677"/>
                    <a:pt x="16962" y="21589"/>
                    <a:pt x="16768" y="21474"/>
                  </a:cubicBezTo>
                  <a:cubicBezTo>
                    <a:pt x="16768" y="21474"/>
                    <a:pt x="16830" y="21439"/>
                    <a:pt x="16830" y="21439"/>
                  </a:cubicBezTo>
                  <a:cubicBezTo>
                    <a:pt x="16803" y="21430"/>
                    <a:pt x="16574" y="21359"/>
                    <a:pt x="16600" y="21421"/>
                  </a:cubicBezTo>
                  <a:cubicBezTo>
                    <a:pt x="16362" y="21324"/>
                    <a:pt x="15832" y="21174"/>
                    <a:pt x="15452" y="21085"/>
                  </a:cubicBezTo>
                  <a:cubicBezTo>
                    <a:pt x="15179" y="21024"/>
                    <a:pt x="14922" y="20882"/>
                    <a:pt x="14693" y="20829"/>
                  </a:cubicBezTo>
                  <a:cubicBezTo>
                    <a:pt x="14578" y="20803"/>
                    <a:pt x="14428" y="20812"/>
                    <a:pt x="14287" y="20776"/>
                  </a:cubicBezTo>
                  <a:cubicBezTo>
                    <a:pt x="14119" y="20732"/>
                    <a:pt x="13960" y="20670"/>
                    <a:pt x="13845" y="20706"/>
                  </a:cubicBezTo>
                  <a:cubicBezTo>
                    <a:pt x="13836" y="20803"/>
                    <a:pt x="14066" y="20847"/>
                    <a:pt x="14039" y="20944"/>
                  </a:cubicBezTo>
                  <a:cubicBezTo>
                    <a:pt x="14243" y="20953"/>
                    <a:pt x="14543" y="21077"/>
                    <a:pt x="14560" y="21200"/>
                  </a:cubicBezTo>
                  <a:cubicBezTo>
                    <a:pt x="14631" y="21121"/>
                    <a:pt x="14781" y="21130"/>
                    <a:pt x="14949" y="21165"/>
                  </a:cubicBezTo>
                  <a:cubicBezTo>
                    <a:pt x="15011" y="21112"/>
                    <a:pt x="14914" y="21085"/>
                    <a:pt x="14949" y="21024"/>
                  </a:cubicBezTo>
                  <a:cubicBezTo>
                    <a:pt x="15214" y="21085"/>
                    <a:pt x="15037" y="21209"/>
                    <a:pt x="14958" y="21253"/>
                  </a:cubicBezTo>
                  <a:cubicBezTo>
                    <a:pt x="14993" y="21289"/>
                    <a:pt x="15179" y="21324"/>
                    <a:pt x="15284" y="21395"/>
                  </a:cubicBezTo>
                  <a:cubicBezTo>
                    <a:pt x="15373" y="21421"/>
                    <a:pt x="15258" y="21280"/>
                    <a:pt x="15373" y="21280"/>
                  </a:cubicBezTo>
                  <a:cubicBezTo>
                    <a:pt x="15373" y="21227"/>
                    <a:pt x="15143" y="21297"/>
                    <a:pt x="15081" y="21183"/>
                  </a:cubicBezTo>
                  <a:cubicBezTo>
                    <a:pt x="15134" y="21165"/>
                    <a:pt x="15214" y="21174"/>
                    <a:pt x="15240" y="21130"/>
                  </a:cubicBezTo>
                  <a:cubicBezTo>
                    <a:pt x="15541" y="21262"/>
                    <a:pt x="15911" y="21342"/>
                    <a:pt x="16379" y="21509"/>
                  </a:cubicBezTo>
                  <a:cubicBezTo>
                    <a:pt x="16494" y="21606"/>
                    <a:pt x="16123" y="21412"/>
                    <a:pt x="16141" y="21518"/>
                  </a:cubicBezTo>
                  <a:cubicBezTo>
                    <a:pt x="16123" y="21580"/>
                    <a:pt x="16265" y="21615"/>
                    <a:pt x="16371" y="21651"/>
                  </a:cubicBezTo>
                  <a:cubicBezTo>
                    <a:pt x="16485" y="21695"/>
                    <a:pt x="16441" y="21562"/>
                    <a:pt x="16574" y="21633"/>
                  </a:cubicBezTo>
                  <a:cubicBezTo>
                    <a:pt x="16441" y="21668"/>
                    <a:pt x="16591" y="21748"/>
                    <a:pt x="16671" y="21748"/>
                  </a:cubicBezTo>
                  <a:cubicBezTo>
                    <a:pt x="16777" y="21757"/>
                    <a:pt x="16706" y="21633"/>
                    <a:pt x="16759" y="21748"/>
                  </a:cubicBezTo>
                  <a:cubicBezTo>
                    <a:pt x="16803" y="21845"/>
                    <a:pt x="16918" y="21915"/>
                    <a:pt x="17042" y="21898"/>
                  </a:cubicBezTo>
                  <a:cubicBezTo>
                    <a:pt x="17015" y="21836"/>
                    <a:pt x="16865" y="21801"/>
                    <a:pt x="16918" y="21721"/>
                  </a:cubicBezTo>
                  <a:cubicBezTo>
                    <a:pt x="17050" y="21757"/>
                    <a:pt x="16997" y="21827"/>
                    <a:pt x="17095" y="21862"/>
                  </a:cubicBezTo>
                  <a:cubicBezTo>
                    <a:pt x="17130" y="21871"/>
                    <a:pt x="17148" y="21854"/>
                    <a:pt x="17192" y="21871"/>
                  </a:cubicBezTo>
                  <a:cubicBezTo>
                    <a:pt x="17245" y="21810"/>
                    <a:pt x="17121" y="21792"/>
                    <a:pt x="17095" y="21748"/>
                  </a:cubicBezTo>
                  <a:cubicBezTo>
                    <a:pt x="17068" y="21686"/>
                    <a:pt x="17227" y="21765"/>
                    <a:pt x="17227" y="21765"/>
                  </a:cubicBezTo>
                  <a:cubicBezTo>
                    <a:pt x="17333" y="21783"/>
                    <a:pt x="17342" y="21757"/>
                    <a:pt x="17412" y="21774"/>
                  </a:cubicBezTo>
                  <a:cubicBezTo>
                    <a:pt x="17607" y="21827"/>
                    <a:pt x="17845" y="21933"/>
                    <a:pt x="18084" y="22004"/>
                  </a:cubicBezTo>
                  <a:cubicBezTo>
                    <a:pt x="17960" y="22039"/>
                    <a:pt x="17916" y="21968"/>
                    <a:pt x="17739" y="21915"/>
                  </a:cubicBezTo>
                  <a:cubicBezTo>
                    <a:pt x="17722" y="21977"/>
                    <a:pt x="17863" y="22013"/>
                    <a:pt x="17978" y="22048"/>
                  </a:cubicBezTo>
                  <a:cubicBezTo>
                    <a:pt x="17951" y="22127"/>
                    <a:pt x="18039" y="22180"/>
                    <a:pt x="18101" y="22233"/>
                  </a:cubicBezTo>
                  <a:cubicBezTo>
                    <a:pt x="18251" y="22233"/>
                    <a:pt x="18013" y="22127"/>
                    <a:pt x="18110" y="22066"/>
                  </a:cubicBezTo>
                  <a:cubicBezTo>
                    <a:pt x="18357" y="22136"/>
                    <a:pt x="18225" y="22277"/>
                    <a:pt x="18331" y="22366"/>
                  </a:cubicBezTo>
                  <a:cubicBezTo>
                    <a:pt x="18490" y="22419"/>
                    <a:pt x="18587" y="22481"/>
                    <a:pt x="18693" y="22542"/>
                  </a:cubicBezTo>
                  <a:cubicBezTo>
                    <a:pt x="18772" y="22569"/>
                    <a:pt x="18746" y="22472"/>
                    <a:pt x="18808" y="22472"/>
                  </a:cubicBezTo>
                  <a:cubicBezTo>
                    <a:pt x="19037" y="22525"/>
                    <a:pt x="18949" y="22648"/>
                    <a:pt x="19205" y="22692"/>
                  </a:cubicBezTo>
                  <a:cubicBezTo>
                    <a:pt x="19143" y="22798"/>
                    <a:pt x="19329" y="22851"/>
                    <a:pt x="19249" y="22957"/>
                  </a:cubicBezTo>
                  <a:cubicBezTo>
                    <a:pt x="19134" y="22843"/>
                    <a:pt x="18940" y="22887"/>
                    <a:pt x="18843" y="22904"/>
                  </a:cubicBezTo>
                  <a:cubicBezTo>
                    <a:pt x="18843" y="22949"/>
                    <a:pt x="18940" y="22966"/>
                    <a:pt x="19002" y="22984"/>
                  </a:cubicBezTo>
                  <a:cubicBezTo>
                    <a:pt x="18967" y="23002"/>
                    <a:pt x="18940" y="23028"/>
                    <a:pt x="18922" y="23072"/>
                  </a:cubicBezTo>
                  <a:cubicBezTo>
                    <a:pt x="18834" y="23046"/>
                    <a:pt x="18799" y="23010"/>
                    <a:pt x="18825" y="22957"/>
                  </a:cubicBezTo>
                  <a:cubicBezTo>
                    <a:pt x="18772" y="22922"/>
                    <a:pt x="18693" y="23019"/>
                    <a:pt x="18693" y="22940"/>
                  </a:cubicBezTo>
                  <a:cubicBezTo>
                    <a:pt x="18649" y="22878"/>
                    <a:pt x="18675" y="22869"/>
                    <a:pt x="18790" y="22913"/>
                  </a:cubicBezTo>
                  <a:cubicBezTo>
                    <a:pt x="18728" y="22843"/>
                    <a:pt x="18799" y="22772"/>
                    <a:pt x="18887" y="22781"/>
                  </a:cubicBezTo>
                  <a:cubicBezTo>
                    <a:pt x="18861" y="22684"/>
                    <a:pt x="18728" y="22772"/>
                    <a:pt x="18631" y="22719"/>
                  </a:cubicBezTo>
                  <a:cubicBezTo>
                    <a:pt x="18640" y="22657"/>
                    <a:pt x="18596" y="22604"/>
                    <a:pt x="18649" y="22534"/>
                  </a:cubicBezTo>
                  <a:cubicBezTo>
                    <a:pt x="18525" y="22489"/>
                    <a:pt x="18560" y="22640"/>
                    <a:pt x="18437" y="22595"/>
                  </a:cubicBezTo>
                  <a:cubicBezTo>
                    <a:pt x="18401" y="22657"/>
                    <a:pt x="18596" y="22675"/>
                    <a:pt x="18525" y="22737"/>
                  </a:cubicBezTo>
                  <a:cubicBezTo>
                    <a:pt x="18472" y="22710"/>
                    <a:pt x="18295" y="22692"/>
                    <a:pt x="18322" y="22648"/>
                  </a:cubicBezTo>
                  <a:cubicBezTo>
                    <a:pt x="18242" y="22657"/>
                    <a:pt x="18189" y="22701"/>
                    <a:pt x="18048" y="22631"/>
                  </a:cubicBezTo>
                  <a:cubicBezTo>
                    <a:pt x="18145" y="22578"/>
                    <a:pt x="18154" y="22498"/>
                    <a:pt x="17925" y="22454"/>
                  </a:cubicBezTo>
                  <a:cubicBezTo>
                    <a:pt x="17836" y="22357"/>
                    <a:pt x="18057" y="22428"/>
                    <a:pt x="17969" y="22330"/>
                  </a:cubicBezTo>
                  <a:cubicBezTo>
                    <a:pt x="17907" y="22339"/>
                    <a:pt x="17872" y="22375"/>
                    <a:pt x="17739" y="22304"/>
                  </a:cubicBezTo>
                  <a:cubicBezTo>
                    <a:pt x="17774" y="22269"/>
                    <a:pt x="17722" y="22251"/>
                    <a:pt x="17677" y="22225"/>
                  </a:cubicBezTo>
                  <a:cubicBezTo>
                    <a:pt x="17722" y="22180"/>
                    <a:pt x="17810" y="22110"/>
                    <a:pt x="17748" y="22030"/>
                  </a:cubicBezTo>
                  <a:cubicBezTo>
                    <a:pt x="17660" y="22021"/>
                    <a:pt x="17660" y="22110"/>
                    <a:pt x="17510" y="22030"/>
                  </a:cubicBezTo>
                  <a:cubicBezTo>
                    <a:pt x="17492" y="21915"/>
                    <a:pt x="17669" y="22030"/>
                    <a:pt x="17651" y="21907"/>
                  </a:cubicBezTo>
                  <a:cubicBezTo>
                    <a:pt x="17492" y="21818"/>
                    <a:pt x="17518" y="21942"/>
                    <a:pt x="17448" y="21951"/>
                  </a:cubicBezTo>
                  <a:cubicBezTo>
                    <a:pt x="17368" y="21915"/>
                    <a:pt x="17483" y="21836"/>
                    <a:pt x="17307" y="21818"/>
                  </a:cubicBezTo>
                  <a:cubicBezTo>
                    <a:pt x="17271" y="21836"/>
                    <a:pt x="17254" y="21907"/>
                    <a:pt x="17130" y="21907"/>
                  </a:cubicBezTo>
                  <a:cubicBezTo>
                    <a:pt x="17148" y="21977"/>
                    <a:pt x="17262" y="21871"/>
                    <a:pt x="17395" y="21960"/>
                  </a:cubicBezTo>
                  <a:cubicBezTo>
                    <a:pt x="17307" y="22004"/>
                    <a:pt x="17465" y="22039"/>
                    <a:pt x="17492" y="22083"/>
                  </a:cubicBezTo>
                  <a:cubicBezTo>
                    <a:pt x="17501" y="22101"/>
                    <a:pt x="17465" y="22136"/>
                    <a:pt x="17465" y="22154"/>
                  </a:cubicBezTo>
                  <a:cubicBezTo>
                    <a:pt x="17465" y="22189"/>
                    <a:pt x="17563" y="22216"/>
                    <a:pt x="17518" y="22260"/>
                  </a:cubicBezTo>
                  <a:cubicBezTo>
                    <a:pt x="17465" y="22260"/>
                    <a:pt x="17395" y="22251"/>
                    <a:pt x="17307" y="22216"/>
                  </a:cubicBezTo>
                  <a:cubicBezTo>
                    <a:pt x="17333" y="22189"/>
                    <a:pt x="17395" y="22198"/>
                    <a:pt x="17412" y="22172"/>
                  </a:cubicBezTo>
                  <a:cubicBezTo>
                    <a:pt x="17315" y="22127"/>
                    <a:pt x="17236" y="22119"/>
                    <a:pt x="17183" y="22145"/>
                  </a:cubicBezTo>
                  <a:cubicBezTo>
                    <a:pt x="17165" y="22269"/>
                    <a:pt x="17368" y="22313"/>
                    <a:pt x="17536" y="22348"/>
                  </a:cubicBezTo>
                  <a:cubicBezTo>
                    <a:pt x="17554" y="22436"/>
                    <a:pt x="17430" y="22366"/>
                    <a:pt x="17351" y="22339"/>
                  </a:cubicBezTo>
                  <a:cubicBezTo>
                    <a:pt x="17404" y="22436"/>
                    <a:pt x="17430" y="22498"/>
                    <a:pt x="17289" y="22516"/>
                  </a:cubicBezTo>
                  <a:cubicBezTo>
                    <a:pt x="17289" y="22551"/>
                    <a:pt x="17368" y="22560"/>
                    <a:pt x="17351" y="22595"/>
                  </a:cubicBezTo>
                  <a:cubicBezTo>
                    <a:pt x="17465" y="22622"/>
                    <a:pt x="17527" y="22551"/>
                    <a:pt x="17616" y="22657"/>
                  </a:cubicBezTo>
                  <a:cubicBezTo>
                    <a:pt x="17545" y="22754"/>
                    <a:pt x="17209" y="22587"/>
                    <a:pt x="16962" y="22516"/>
                  </a:cubicBezTo>
                  <a:cubicBezTo>
                    <a:pt x="16812" y="22481"/>
                    <a:pt x="16688" y="22481"/>
                    <a:pt x="16574" y="22419"/>
                  </a:cubicBezTo>
                  <a:cubicBezTo>
                    <a:pt x="16574" y="22392"/>
                    <a:pt x="16715" y="22419"/>
                    <a:pt x="16750" y="22445"/>
                  </a:cubicBezTo>
                  <a:cubicBezTo>
                    <a:pt x="16635" y="22348"/>
                    <a:pt x="16600" y="22419"/>
                    <a:pt x="16485" y="22383"/>
                  </a:cubicBezTo>
                  <a:cubicBezTo>
                    <a:pt x="16424" y="22366"/>
                    <a:pt x="16388" y="22295"/>
                    <a:pt x="16379" y="22295"/>
                  </a:cubicBezTo>
                  <a:cubicBezTo>
                    <a:pt x="16309" y="22277"/>
                    <a:pt x="16229" y="22313"/>
                    <a:pt x="16141" y="22295"/>
                  </a:cubicBezTo>
                  <a:cubicBezTo>
                    <a:pt x="16070" y="22286"/>
                    <a:pt x="16062" y="22242"/>
                    <a:pt x="15982" y="22216"/>
                  </a:cubicBezTo>
                  <a:cubicBezTo>
                    <a:pt x="15841" y="22172"/>
                    <a:pt x="15638" y="22172"/>
                    <a:pt x="15567" y="22074"/>
                  </a:cubicBezTo>
                  <a:cubicBezTo>
                    <a:pt x="15647" y="21960"/>
                    <a:pt x="15823" y="21968"/>
                    <a:pt x="16026" y="22092"/>
                  </a:cubicBezTo>
                  <a:cubicBezTo>
                    <a:pt x="16044" y="22004"/>
                    <a:pt x="15867" y="21960"/>
                    <a:pt x="15717" y="21898"/>
                  </a:cubicBezTo>
                  <a:cubicBezTo>
                    <a:pt x="15594" y="21880"/>
                    <a:pt x="15655" y="21924"/>
                    <a:pt x="15638" y="21986"/>
                  </a:cubicBezTo>
                  <a:cubicBezTo>
                    <a:pt x="15558" y="21951"/>
                    <a:pt x="15505" y="21951"/>
                    <a:pt x="15496" y="21995"/>
                  </a:cubicBezTo>
                  <a:cubicBezTo>
                    <a:pt x="15417" y="21977"/>
                    <a:pt x="15293" y="21898"/>
                    <a:pt x="15311" y="21986"/>
                  </a:cubicBezTo>
                  <a:cubicBezTo>
                    <a:pt x="15302" y="22039"/>
                    <a:pt x="15479" y="22004"/>
                    <a:pt x="15514" y="22083"/>
                  </a:cubicBezTo>
                  <a:cubicBezTo>
                    <a:pt x="15293" y="22083"/>
                    <a:pt x="15081" y="21933"/>
                    <a:pt x="14834" y="21880"/>
                  </a:cubicBezTo>
                  <a:cubicBezTo>
                    <a:pt x="14781" y="21871"/>
                    <a:pt x="14711" y="21889"/>
                    <a:pt x="14649" y="21871"/>
                  </a:cubicBezTo>
                  <a:cubicBezTo>
                    <a:pt x="14454" y="21827"/>
                    <a:pt x="14198" y="21748"/>
                    <a:pt x="14004" y="21686"/>
                  </a:cubicBezTo>
                  <a:cubicBezTo>
                    <a:pt x="13686" y="21589"/>
                    <a:pt x="13315" y="21474"/>
                    <a:pt x="13104" y="21359"/>
                  </a:cubicBezTo>
                  <a:cubicBezTo>
                    <a:pt x="13095" y="21359"/>
                    <a:pt x="13130" y="21315"/>
                    <a:pt x="13121" y="21306"/>
                  </a:cubicBezTo>
                  <a:cubicBezTo>
                    <a:pt x="13095" y="21271"/>
                    <a:pt x="12989" y="21306"/>
                    <a:pt x="12936" y="21262"/>
                  </a:cubicBezTo>
                  <a:cubicBezTo>
                    <a:pt x="13104" y="21138"/>
                    <a:pt x="12830" y="21271"/>
                    <a:pt x="12636" y="21103"/>
                  </a:cubicBezTo>
                  <a:cubicBezTo>
                    <a:pt x="12583" y="21085"/>
                    <a:pt x="12574" y="21130"/>
                    <a:pt x="12556" y="21156"/>
                  </a:cubicBezTo>
                  <a:cubicBezTo>
                    <a:pt x="12379" y="21050"/>
                    <a:pt x="12123" y="20909"/>
                    <a:pt x="12115" y="20803"/>
                  </a:cubicBezTo>
                  <a:cubicBezTo>
                    <a:pt x="12000" y="20688"/>
                    <a:pt x="11973" y="20785"/>
                    <a:pt x="11850" y="20626"/>
                  </a:cubicBezTo>
                  <a:cubicBezTo>
                    <a:pt x="11885" y="20538"/>
                    <a:pt x="11956" y="20565"/>
                    <a:pt x="12070" y="20697"/>
                  </a:cubicBezTo>
                  <a:cubicBezTo>
                    <a:pt x="12132" y="20635"/>
                    <a:pt x="12017" y="20538"/>
                    <a:pt x="11912" y="20432"/>
                  </a:cubicBezTo>
                  <a:cubicBezTo>
                    <a:pt x="11823" y="20459"/>
                    <a:pt x="11876" y="20529"/>
                    <a:pt x="11832" y="20573"/>
                  </a:cubicBezTo>
                  <a:cubicBezTo>
                    <a:pt x="11373" y="20150"/>
                    <a:pt x="11082" y="19584"/>
                    <a:pt x="10914" y="19028"/>
                  </a:cubicBezTo>
                  <a:cubicBezTo>
                    <a:pt x="10755" y="18463"/>
                    <a:pt x="10693" y="17889"/>
                    <a:pt x="10684" y="17342"/>
                  </a:cubicBezTo>
                  <a:cubicBezTo>
                    <a:pt x="10675" y="16785"/>
                    <a:pt x="10711" y="16264"/>
                    <a:pt x="10719" y="15752"/>
                  </a:cubicBezTo>
                  <a:cubicBezTo>
                    <a:pt x="10728" y="15249"/>
                    <a:pt x="10719" y="14755"/>
                    <a:pt x="10622" y="14295"/>
                  </a:cubicBezTo>
                  <a:cubicBezTo>
                    <a:pt x="10561" y="13986"/>
                    <a:pt x="10481" y="13757"/>
                    <a:pt x="10357" y="13465"/>
                  </a:cubicBezTo>
                  <a:cubicBezTo>
                    <a:pt x="10340" y="13412"/>
                    <a:pt x="10304" y="13421"/>
                    <a:pt x="10287" y="13368"/>
                  </a:cubicBezTo>
                  <a:cubicBezTo>
                    <a:pt x="10234" y="13245"/>
                    <a:pt x="10119" y="13006"/>
                    <a:pt x="9969" y="12803"/>
                  </a:cubicBezTo>
                  <a:cubicBezTo>
                    <a:pt x="9889" y="12688"/>
                    <a:pt x="9784" y="12609"/>
                    <a:pt x="9704" y="12485"/>
                  </a:cubicBezTo>
                  <a:cubicBezTo>
                    <a:pt x="9642" y="12397"/>
                    <a:pt x="9527" y="12238"/>
                    <a:pt x="9377" y="12061"/>
                  </a:cubicBezTo>
                  <a:cubicBezTo>
                    <a:pt x="9236" y="11894"/>
                    <a:pt x="9068" y="11708"/>
                    <a:pt x="8945" y="11585"/>
                  </a:cubicBezTo>
                  <a:cubicBezTo>
                    <a:pt x="8795" y="11443"/>
                    <a:pt x="8556" y="11302"/>
                    <a:pt x="8441" y="11028"/>
                  </a:cubicBezTo>
                  <a:cubicBezTo>
                    <a:pt x="8265" y="10878"/>
                    <a:pt x="8141" y="10772"/>
                    <a:pt x="8062" y="10605"/>
                  </a:cubicBezTo>
                  <a:cubicBezTo>
                    <a:pt x="8062" y="10640"/>
                    <a:pt x="8106" y="10693"/>
                    <a:pt x="8062" y="10719"/>
                  </a:cubicBezTo>
                  <a:cubicBezTo>
                    <a:pt x="7867" y="10454"/>
                    <a:pt x="7664" y="10313"/>
                    <a:pt x="7408" y="10022"/>
                  </a:cubicBezTo>
                  <a:cubicBezTo>
                    <a:pt x="7444" y="10013"/>
                    <a:pt x="7488" y="10048"/>
                    <a:pt x="7523" y="10031"/>
                  </a:cubicBezTo>
                  <a:cubicBezTo>
                    <a:pt x="7417" y="9881"/>
                    <a:pt x="7382" y="10013"/>
                    <a:pt x="7294" y="9951"/>
                  </a:cubicBezTo>
                  <a:cubicBezTo>
                    <a:pt x="7223" y="9872"/>
                    <a:pt x="7355" y="9854"/>
                    <a:pt x="7391" y="9863"/>
                  </a:cubicBezTo>
                  <a:cubicBezTo>
                    <a:pt x="7294" y="9783"/>
                    <a:pt x="7214" y="9775"/>
                    <a:pt x="7117" y="9704"/>
                  </a:cubicBezTo>
                  <a:cubicBezTo>
                    <a:pt x="7046" y="9580"/>
                    <a:pt x="6958" y="9545"/>
                    <a:pt x="6834" y="9439"/>
                  </a:cubicBezTo>
                  <a:cubicBezTo>
                    <a:pt x="6773" y="9386"/>
                    <a:pt x="6746" y="9315"/>
                    <a:pt x="6693" y="9271"/>
                  </a:cubicBezTo>
                  <a:cubicBezTo>
                    <a:pt x="6605" y="9201"/>
                    <a:pt x="6419" y="9148"/>
                    <a:pt x="6260" y="8971"/>
                  </a:cubicBezTo>
                  <a:cubicBezTo>
                    <a:pt x="6225" y="8927"/>
                    <a:pt x="6207" y="8865"/>
                    <a:pt x="6199" y="8856"/>
                  </a:cubicBezTo>
                  <a:cubicBezTo>
                    <a:pt x="6146" y="8803"/>
                    <a:pt x="6049" y="8847"/>
                    <a:pt x="6031" y="8715"/>
                  </a:cubicBezTo>
                  <a:cubicBezTo>
                    <a:pt x="5907" y="8636"/>
                    <a:pt x="5581" y="8477"/>
                    <a:pt x="5413" y="8371"/>
                  </a:cubicBezTo>
                  <a:cubicBezTo>
                    <a:pt x="5342" y="8326"/>
                    <a:pt x="5298" y="8256"/>
                    <a:pt x="5289" y="8238"/>
                  </a:cubicBezTo>
                  <a:cubicBezTo>
                    <a:pt x="5227" y="8194"/>
                    <a:pt x="5192" y="8212"/>
                    <a:pt x="5130" y="8159"/>
                  </a:cubicBezTo>
                  <a:cubicBezTo>
                    <a:pt x="5060" y="8097"/>
                    <a:pt x="5086" y="8062"/>
                    <a:pt x="5060" y="8035"/>
                  </a:cubicBezTo>
                  <a:cubicBezTo>
                    <a:pt x="5042" y="8017"/>
                    <a:pt x="4971" y="8009"/>
                    <a:pt x="4936" y="7973"/>
                  </a:cubicBezTo>
                  <a:cubicBezTo>
                    <a:pt x="4786" y="7859"/>
                    <a:pt x="4565" y="7638"/>
                    <a:pt x="4415" y="7549"/>
                  </a:cubicBezTo>
                  <a:cubicBezTo>
                    <a:pt x="4344" y="7505"/>
                    <a:pt x="4283" y="7505"/>
                    <a:pt x="4203" y="7452"/>
                  </a:cubicBezTo>
                  <a:cubicBezTo>
                    <a:pt x="4194" y="7408"/>
                    <a:pt x="4168" y="7373"/>
                    <a:pt x="4132" y="7329"/>
                  </a:cubicBezTo>
                  <a:cubicBezTo>
                    <a:pt x="4026" y="7311"/>
                    <a:pt x="3903" y="7179"/>
                    <a:pt x="3797" y="7090"/>
                  </a:cubicBezTo>
                  <a:cubicBezTo>
                    <a:pt x="3726" y="7029"/>
                    <a:pt x="3603" y="6984"/>
                    <a:pt x="3514" y="6923"/>
                  </a:cubicBezTo>
                  <a:cubicBezTo>
                    <a:pt x="3453" y="6870"/>
                    <a:pt x="3461" y="6834"/>
                    <a:pt x="3400" y="6781"/>
                  </a:cubicBezTo>
                  <a:cubicBezTo>
                    <a:pt x="3161" y="6587"/>
                    <a:pt x="2843" y="6322"/>
                    <a:pt x="2596" y="6066"/>
                  </a:cubicBezTo>
                  <a:cubicBezTo>
                    <a:pt x="2543" y="6013"/>
                    <a:pt x="2561" y="5987"/>
                    <a:pt x="2525" y="5942"/>
                  </a:cubicBezTo>
                  <a:cubicBezTo>
                    <a:pt x="2411" y="5828"/>
                    <a:pt x="2305" y="5722"/>
                    <a:pt x="2208" y="5616"/>
                  </a:cubicBezTo>
                  <a:cubicBezTo>
                    <a:pt x="2102" y="5501"/>
                    <a:pt x="2013" y="5386"/>
                    <a:pt x="1951" y="5298"/>
                  </a:cubicBezTo>
                  <a:cubicBezTo>
                    <a:pt x="1890" y="5192"/>
                    <a:pt x="1934" y="5210"/>
                    <a:pt x="1907" y="5139"/>
                  </a:cubicBezTo>
                  <a:cubicBezTo>
                    <a:pt x="1740" y="4901"/>
                    <a:pt x="1581" y="4697"/>
                    <a:pt x="1439" y="4406"/>
                  </a:cubicBezTo>
                  <a:cubicBezTo>
                    <a:pt x="1457" y="4371"/>
                    <a:pt x="1422" y="4291"/>
                    <a:pt x="1484" y="4300"/>
                  </a:cubicBezTo>
                  <a:cubicBezTo>
                    <a:pt x="1448" y="4247"/>
                    <a:pt x="1413" y="4265"/>
                    <a:pt x="1378" y="4265"/>
                  </a:cubicBezTo>
                  <a:cubicBezTo>
                    <a:pt x="1342" y="4185"/>
                    <a:pt x="1307" y="4106"/>
                    <a:pt x="1272" y="4035"/>
                  </a:cubicBezTo>
                  <a:cubicBezTo>
                    <a:pt x="1236" y="3965"/>
                    <a:pt x="1201" y="3903"/>
                    <a:pt x="1166" y="3832"/>
                  </a:cubicBezTo>
                  <a:cubicBezTo>
                    <a:pt x="1113" y="3709"/>
                    <a:pt x="1069" y="3585"/>
                    <a:pt x="1104" y="3470"/>
                  </a:cubicBezTo>
                  <a:cubicBezTo>
                    <a:pt x="1042" y="3294"/>
                    <a:pt x="1051" y="3294"/>
                    <a:pt x="989" y="3064"/>
                  </a:cubicBezTo>
                  <a:cubicBezTo>
                    <a:pt x="1016" y="3020"/>
                    <a:pt x="1016" y="2931"/>
                    <a:pt x="1113" y="3002"/>
                  </a:cubicBezTo>
                  <a:cubicBezTo>
                    <a:pt x="1077" y="2790"/>
                    <a:pt x="1042" y="2923"/>
                    <a:pt x="980" y="2817"/>
                  </a:cubicBezTo>
                  <a:cubicBezTo>
                    <a:pt x="927" y="2578"/>
                    <a:pt x="1024" y="2605"/>
                    <a:pt x="1007" y="2393"/>
                  </a:cubicBezTo>
                  <a:cubicBezTo>
                    <a:pt x="998" y="2305"/>
                    <a:pt x="918" y="2322"/>
                    <a:pt x="901" y="2243"/>
                  </a:cubicBezTo>
                  <a:cubicBezTo>
                    <a:pt x="954" y="2022"/>
                    <a:pt x="910" y="1634"/>
                    <a:pt x="998" y="1280"/>
                  </a:cubicBezTo>
                  <a:lnTo>
                    <a:pt x="998" y="1263"/>
                  </a:lnTo>
                  <a:cubicBezTo>
                    <a:pt x="1007" y="1254"/>
                    <a:pt x="1007" y="1245"/>
                    <a:pt x="1016" y="1254"/>
                  </a:cubicBezTo>
                  <a:cubicBezTo>
                    <a:pt x="1024" y="1254"/>
                    <a:pt x="1042" y="1254"/>
                    <a:pt x="1060" y="1254"/>
                  </a:cubicBezTo>
                  <a:cubicBezTo>
                    <a:pt x="1095" y="1254"/>
                    <a:pt x="1121" y="1254"/>
                    <a:pt x="1157" y="1254"/>
                  </a:cubicBezTo>
                  <a:cubicBezTo>
                    <a:pt x="1227" y="1263"/>
                    <a:pt x="1298" y="1263"/>
                    <a:pt x="1360" y="1263"/>
                  </a:cubicBezTo>
                  <a:cubicBezTo>
                    <a:pt x="1510" y="1254"/>
                    <a:pt x="1695" y="1219"/>
                    <a:pt x="1890" y="1192"/>
                  </a:cubicBezTo>
                  <a:cubicBezTo>
                    <a:pt x="2075" y="1166"/>
                    <a:pt x="2261" y="1157"/>
                    <a:pt x="2393" y="1210"/>
                  </a:cubicBezTo>
                  <a:cubicBezTo>
                    <a:pt x="2428" y="1192"/>
                    <a:pt x="2437" y="1157"/>
                    <a:pt x="2437" y="1130"/>
                  </a:cubicBezTo>
                  <a:cubicBezTo>
                    <a:pt x="2614" y="1139"/>
                    <a:pt x="2755" y="1130"/>
                    <a:pt x="2896" y="1121"/>
                  </a:cubicBezTo>
                  <a:cubicBezTo>
                    <a:pt x="3038" y="1104"/>
                    <a:pt x="3188" y="1086"/>
                    <a:pt x="3408" y="1121"/>
                  </a:cubicBezTo>
                  <a:cubicBezTo>
                    <a:pt x="3461" y="1015"/>
                    <a:pt x="3603" y="1077"/>
                    <a:pt x="3832" y="1051"/>
                  </a:cubicBezTo>
                  <a:cubicBezTo>
                    <a:pt x="3850" y="1024"/>
                    <a:pt x="3726" y="971"/>
                    <a:pt x="3700" y="971"/>
                  </a:cubicBezTo>
                  <a:cubicBezTo>
                    <a:pt x="3638" y="962"/>
                    <a:pt x="3611" y="1015"/>
                    <a:pt x="3541" y="1024"/>
                  </a:cubicBezTo>
                  <a:cubicBezTo>
                    <a:pt x="3453" y="1024"/>
                    <a:pt x="3426" y="989"/>
                    <a:pt x="3364" y="989"/>
                  </a:cubicBezTo>
                  <a:cubicBezTo>
                    <a:pt x="3285" y="998"/>
                    <a:pt x="3223" y="1042"/>
                    <a:pt x="3152" y="1042"/>
                  </a:cubicBezTo>
                  <a:cubicBezTo>
                    <a:pt x="3029" y="1042"/>
                    <a:pt x="2940" y="1015"/>
                    <a:pt x="2799" y="1007"/>
                  </a:cubicBezTo>
                  <a:cubicBezTo>
                    <a:pt x="2737" y="1007"/>
                    <a:pt x="2658" y="1015"/>
                    <a:pt x="2561" y="1015"/>
                  </a:cubicBezTo>
                  <a:cubicBezTo>
                    <a:pt x="2481" y="1024"/>
                    <a:pt x="2393" y="1042"/>
                    <a:pt x="2269" y="1033"/>
                  </a:cubicBezTo>
                  <a:cubicBezTo>
                    <a:pt x="2199" y="1033"/>
                    <a:pt x="2093" y="998"/>
                    <a:pt x="2084" y="998"/>
                  </a:cubicBezTo>
                  <a:cubicBezTo>
                    <a:pt x="2031" y="1007"/>
                    <a:pt x="1890" y="1051"/>
                    <a:pt x="1748" y="1060"/>
                  </a:cubicBezTo>
                  <a:cubicBezTo>
                    <a:pt x="1581" y="1068"/>
                    <a:pt x="1563" y="1086"/>
                    <a:pt x="1351" y="1104"/>
                  </a:cubicBezTo>
                  <a:cubicBezTo>
                    <a:pt x="1263" y="1113"/>
                    <a:pt x="1157" y="1121"/>
                    <a:pt x="1033" y="1130"/>
                  </a:cubicBezTo>
                  <a:cubicBezTo>
                    <a:pt x="1007" y="1139"/>
                    <a:pt x="971" y="1139"/>
                    <a:pt x="945" y="1148"/>
                  </a:cubicBezTo>
                  <a:lnTo>
                    <a:pt x="892" y="1148"/>
                  </a:lnTo>
                  <a:cubicBezTo>
                    <a:pt x="892" y="1148"/>
                    <a:pt x="874" y="1148"/>
                    <a:pt x="874" y="1157"/>
                  </a:cubicBezTo>
                  <a:lnTo>
                    <a:pt x="874" y="1183"/>
                  </a:lnTo>
                  <a:cubicBezTo>
                    <a:pt x="857" y="1254"/>
                    <a:pt x="848" y="1324"/>
                    <a:pt x="839" y="1395"/>
                  </a:cubicBezTo>
                  <a:cubicBezTo>
                    <a:pt x="804" y="1386"/>
                    <a:pt x="804" y="1316"/>
                    <a:pt x="777" y="1289"/>
                  </a:cubicBezTo>
                  <a:cubicBezTo>
                    <a:pt x="751" y="1457"/>
                    <a:pt x="742" y="1651"/>
                    <a:pt x="662" y="1563"/>
                  </a:cubicBezTo>
                  <a:cubicBezTo>
                    <a:pt x="654" y="1625"/>
                    <a:pt x="698" y="1634"/>
                    <a:pt x="724" y="1660"/>
                  </a:cubicBezTo>
                  <a:cubicBezTo>
                    <a:pt x="777" y="1704"/>
                    <a:pt x="759" y="1483"/>
                    <a:pt x="786" y="1413"/>
                  </a:cubicBezTo>
                  <a:cubicBezTo>
                    <a:pt x="812" y="1528"/>
                    <a:pt x="821" y="1660"/>
                    <a:pt x="804" y="1810"/>
                  </a:cubicBezTo>
                  <a:cubicBezTo>
                    <a:pt x="786" y="1951"/>
                    <a:pt x="768" y="2093"/>
                    <a:pt x="742" y="2216"/>
                  </a:cubicBezTo>
                  <a:cubicBezTo>
                    <a:pt x="706" y="2331"/>
                    <a:pt x="839" y="2428"/>
                    <a:pt x="768" y="2437"/>
                  </a:cubicBezTo>
                  <a:cubicBezTo>
                    <a:pt x="715" y="2525"/>
                    <a:pt x="715" y="2393"/>
                    <a:pt x="689" y="2296"/>
                  </a:cubicBezTo>
                  <a:cubicBezTo>
                    <a:pt x="671" y="2234"/>
                    <a:pt x="627" y="2287"/>
                    <a:pt x="636" y="2163"/>
                  </a:cubicBezTo>
                  <a:cubicBezTo>
                    <a:pt x="636" y="2128"/>
                    <a:pt x="662" y="2128"/>
                    <a:pt x="662" y="2075"/>
                  </a:cubicBezTo>
                  <a:cubicBezTo>
                    <a:pt x="698" y="2102"/>
                    <a:pt x="680" y="2181"/>
                    <a:pt x="689" y="2243"/>
                  </a:cubicBezTo>
                  <a:cubicBezTo>
                    <a:pt x="715" y="2181"/>
                    <a:pt x="724" y="2093"/>
                    <a:pt x="724" y="1996"/>
                  </a:cubicBezTo>
                  <a:cubicBezTo>
                    <a:pt x="715" y="1907"/>
                    <a:pt x="715" y="1810"/>
                    <a:pt x="742" y="1731"/>
                  </a:cubicBezTo>
                  <a:cubicBezTo>
                    <a:pt x="680" y="1651"/>
                    <a:pt x="662" y="1748"/>
                    <a:pt x="654" y="1854"/>
                  </a:cubicBezTo>
                  <a:cubicBezTo>
                    <a:pt x="645" y="1951"/>
                    <a:pt x="636" y="2049"/>
                    <a:pt x="565" y="1960"/>
                  </a:cubicBezTo>
                  <a:cubicBezTo>
                    <a:pt x="574" y="2128"/>
                    <a:pt x="618" y="2243"/>
                    <a:pt x="645" y="2358"/>
                  </a:cubicBezTo>
                  <a:cubicBezTo>
                    <a:pt x="671" y="2481"/>
                    <a:pt x="698" y="2596"/>
                    <a:pt x="680" y="2764"/>
                  </a:cubicBezTo>
                  <a:cubicBezTo>
                    <a:pt x="804" y="2879"/>
                    <a:pt x="689" y="2525"/>
                    <a:pt x="795" y="2605"/>
                  </a:cubicBezTo>
                  <a:cubicBezTo>
                    <a:pt x="812" y="2728"/>
                    <a:pt x="812" y="2843"/>
                    <a:pt x="821" y="2940"/>
                  </a:cubicBezTo>
                  <a:cubicBezTo>
                    <a:pt x="830" y="3029"/>
                    <a:pt x="830" y="3108"/>
                    <a:pt x="812" y="3170"/>
                  </a:cubicBezTo>
                  <a:cubicBezTo>
                    <a:pt x="759" y="3064"/>
                    <a:pt x="706" y="2755"/>
                    <a:pt x="645" y="2914"/>
                  </a:cubicBezTo>
                  <a:cubicBezTo>
                    <a:pt x="671" y="3020"/>
                    <a:pt x="751" y="2984"/>
                    <a:pt x="759" y="3152"/>
                  </a:cubicBezTo>
                  <a:cubicBezTo>
                    <a:pt x="583" y="3064"/>
                    <a:pt x="724" y="3497"/>
                    <a:pt x="821" y="3585"/>
                  </a:cubicBezTo>
                  <a:cubicBezTo>
                    <a:pt x="857" y="3541"/>
                    <a:pt x="848" y="3426"/>
                    <a:pt x="804" y="3267"/>
                  </a:cubicBezTo>
                  <a:cubicBezTo>
                    <a:pt x="865" y="3302"/>
                    <a:pt x="883" y="3373"/>
                    <a:pt x="901" y="3452"/>
                  </a:cubicBezTo>
                  <a:cubicBezTo>
                    <a:pt x="901" y="3488"/>
                    <a:pt x="910" y="3532"/>
                    <a:pt x="910" y="3576"/>
                  </a:cubicBezTo>
                  <a:cubicBezTo>
                    <a:pt x="918" y="3620"/>
                    <a:pt x="927" y="3664"/>
                    <a:pt x="945" y="3700"/>
                  </a:cubicBezTo>
                  <a:cubicBezTo>
                    <a:pt x="795" y="3567"/>
                    <a:pt x="857" y="3788"/>
                    <a:pt x="839" y="3903"/>
                  </a:cubicBezTo>
                  <a:cubicBezTo>
                    <a:pt x="963" y="3965"/>
                    <a:pt x="883" y="3717"/>
                    <a:pt x="989" y="3859"/>
                  </a:cubicBezTo>
                  <a:cubicBezTo>
                    <a:pt x="1016" y="4000"/>
                    <a:pt x="918" y="3991"/>
                    <a:pt x="998" y="4176"/>
                  </a:cubicBezTo>
                  <a:cubicBezTo>
                    <a:pt x="1069" y="4335"/>
                    <a:pt x="1007" y="4088"/>
                    <a:pt x="1007" y="4071"/>
                  </a:cubicBezTo>
                  <a:cubicBezTo>
                    <a:pt x="1042" y="4132"/>
                    <a:pt x="1077" y="4203"/>
                    <a:pt x="1104" y="4274"/>
                  </a:cubicBezTo>
                  <a:cubicBezTo>
                    <a:pt x="1139" y="4344"/>
                    <a:pt x="1183" y="4415"/>
                    <a:pt x="1219" y="4494"/>
                  </a:cubicBezTo>
                  <a:cubicBezTo>
                    <a:pt x="1289" y="4644"/>
                    <a:pt x="1395" y="4803"/>
                    <a:pt x="1475" y="4962"/>
                  </a:cubicBezTo>
                  <a:cubicBezTo>
                    <a:pt x="1581" y="5121"/>
                    <a:pt x="1678" y="5289"/>
                    <a:pt x="1793" y="5448"/>
                  </a:cubicBezTo>
                  <a:cubicBezTo>
                    <a:pt x="1854" y="5527"/>
                    <a:pt x="1907" y="5607"/>
                    <a:pt x="1960" y="5686"/>
                  </a:cubicBezTo>
                  <a:cubicBezTo>
                    <a:pt x="2013" y="5748"/>
                    <a:pt x="2066" y="5819"/>
                    <a:pt x="2119" y="5889"/>
                  </a:cubicBezTo>
                  <a:cubicBezTo>
                    <a:pt x="2155" y="5934"/>
                    <a:pt x="2243" y="6137"/>
                    <a:pt x="2366" y="6128"/>
                  </a:cubicBezTo>
                  <a:cubicBezTo>
                    <a:pt x="2437" y="6243"/>
                    <a:pt x="2570" y="6402"/>
                    <a:pt x="2702" y="6534"/>
                  </a:cubicBezTo>
                  <a:cubicBezTo>
                    <a:pt x="2834" y="6675"/>
                    <a:pt x="2976" y="6799"/>
                    <a:pt x="3055" y="6870"/>
                  </a:cubicBezTo>
                  <a:cubicBezTo>
                    <a:pt x="2940" y="6878"/>
                    <a:pt x="2781" y="6684"/>
                    <a:pt x="2640" y="6534"/>
                  </a:cubicBezTo>
                  <a:cubicBezTo>
                    <a:pt x="2534" y="6437"/>
                    <a:pt x="2437" y="6331"/>
                    <a:pt x="2349" y="6234"/>
                  </a:cubicBezTo>
                  <a:cubicBezTo>
                    <a:pt x="2261" y="6128"/>
                    <a:pt x="2172" y="6040"/>
                    <a:pt x="2093" y="5969"/>
                  </a:cubicBezTo>
                  <a:cubicBezTo>
                    <a:pt x="2031" y="6040"/>
                    <a:pt x="2128" y="6119"/>
                    <a:pt x="1996" y="6110"/>
                  </a:cubicBezTo>
                  <a:cubicBezTo>
                    <a:pt x="2137" y="6234"/>
                    <a:pt x="2137" y="6349"/>
                    <a:pt x="2234" y="6375"/>
                  </a:cubicBezTo>
                  <a:cubicBezTo>
                    <a:pt x="2199" y="6322"/>
                    <a:pt x="2181" y="6278"/>
                    <a:pt x="2110" y="6154"/>
                  </a:cubicBezTo>
                  <a:cubicBezTo>
                    <a:pt x="2287" y="6154"/>
                    <a:pt x="2287" y="6393"/>
                    <a:pt x="2437" y="6525"/>
                  </a:cubicBezTo>
                  <a:cubicBezTo>
                    <a:pt x="2499" y="6499"/>
                    <a:pt x="2278" y="6366"/>
                    <a:pt x="2402" y="6366"/>
                  </a:cubicBezTo>
                  <a:cubicBezTo>
                    <a:pt x="2781" y="6781"/>
                    <a:pt x="3267" y="7223"/>
                    <a:pt x="3779" y="7629"/>
                  </a:cubicBezTo>
                  <a:cubicBezTo>
                    <a:pt x="4283" y="8044"/>
                    <a:pt x="4804" y="8415"/>
                    <a:pt x="5227" y="8733"/>
                  </a:cubicBezTo>
                  <a:cubicBezTo>
                    <a:pt x="5289" y="8777"/>
                    <a:pt x="5324" y="8839"/>
                    <a:pt x="5386" y="8883"/>
                  </a:cubicBezTo>
                  <a:cubicBezTo>
                    <a:pt x="5466" y="8945"/>
                    <a:pt x="5536" y="8962"/>
                    <a:pt x="5607" y="9024"/>
                  </a:cubicBezTo>
                  <a:cubicBezTo>
                    <a:pt x="5713" y="9121"/>
                    <a:pt x="5766" y="9315"/>
                    <a:pt x="5916" y="9307"/>
                  </a:cubicBezTo>
                  <a:cubicBezTo>
                    <a:pt x="5890" y="9360"/>
                    <a:pt x="6022" y="9439"/>
                    <a:pt x="6022" y="9501"/>
                  </a:cubicBezTo>
                  <a:cubicBezTo>
                    <a:pt x="6066" y="9527"/>
                    <a:pt x="6093" y="9492"/>
                    <a:pt x="6057" y="9457"/>
                  </a:cubicBezTo>
                  <a:cubicBezTo>
                    <a:pt x="6711" y="9828"/>
                    <a:pt x="7161" y="10534"/>
                    <a:pt x="7647" y="10905"/>
                  </a:cubicBezTo>
                  <a:cubicBezTo>
                    <a:pt x="7682" y="10958"/>
                    <a:pt x="7629" y="10914"/>
                    <a:pt x="7611" y="10940"/>
                  </a:cubicBezTo>
                  <a:cubicBezTo>
                    <a:pt x="7735" y="11028"/>
                    <a:pt x="7859" y="11126"/>
                    <a:pt x="8000" y="11284"/>
                  </a:cubicBezTo>
                  <a:cubicBezTo>
                    <a:pt x="7947" y="11329"/>
                    <a:pt x="7859" y="11187"/>
                    <a:pt x="7806" y="11223"/>
                  </a:cubicBezTo>
                  <a:cubicBezTo>
                    <a:pt x="7894" y="11329"/>
                    <a:pt x="8097" y="11408"/>
                    <a:pt x="8115" y="11532"/>
                  </a:cubicBezTo>
                  <a:cubicBezTo>
                    <a:pt x="8026" y="11602"/>
                    <a:pt x="8009" y="11373"/>
                    <a:pt x="7903" y="11426"/>
                  </a:cubicBezTo>
                  <a:cubicBezTo>
                    <a:pt x="7806" y="11329"/>
                    <a:pt x="7841" y="11276"/>
                    <a:pt x="7726" y="11178"/>
                  </a:cubicBezTo>
                  <a:cubicBezTo>
                    <a:pt x="7700" y="11161"/>
                    <a:pt x="7673" y="11170"/>
                    <a:pt x="7647" y="11134"/>
                  </a:cubicBezTo>
                  <a:cubicBezTo>
                    <a:pt x="7594" y="11161"/>
                    <a:pt x="7576" y="11205"/>
                    <a:pt x="7620" y="11267"/>
                  </a:cubicBezTo>
                  <a:cubicBezTo>
                    <a:pt x="7505" y="11187"/>
                    <a:pt x="7408" y="11249"/>
                    <a:pt x="7373" y="11267"/>
                  </a:cubicBezTo>
                  <a:cubicBezTo>
                    <a:pt x="7338" y="11382"/>
                    <a:pt x="7541" y="11443"/>
                    <a:pt x="7558" y="11549"/>
                  </a:cubicBezTo>
                  <a:cubicBezTo>
                    <a:pt x="7514" y="11620"/>
                    <a:pt x="7452" y="11470"/>
                    <a:pt x="7426" y="11443"/>
                  </a:cubicBezTo>
                  <a:cubicBezTo>
                    <a:pt x="7391" y="11417"/>
                    <a:pt x="7373" y="11461"/>
                    <a:pt x="7355" y="11443"/>
                  </a:cubicBezTo>
                  <a:cubicBezTo>
                    <a:pt x="7258" y="11364"/>
                    <a:pt x="7161" y="11240"/>
                    <a:pt x="7020" y="11126"/>
                  </a:cubicBezTo>
                  <a:cubicBezTo>
                    <a:pt x="7011" y="11037"/>
                    <a:pt x="7126" y="10949"/>
                    <a:pt x="7205" y="11011"/>
                  </a:cubicBezTo>
                  <a:cubicBezTo>
                    <a:pt x="7276" y="10993"/>
                    <a:pt x="7179" y="10825"/>
                    <a:pt x="7135" y="10852"/>
                  </a:cubicBezTo>
                  <a:cubicBezTo>
                    <a:pt x="7073" y="10728"/>
                    <a:pt x="7249" y="10861"/>
                    <a:pt x="7285" y="10825"/>
                  </a:cubicBezTo>
                  <a:cubicBezTo>
                    <a:pt x="7232" y="10755"/>
                    <a:pt x="7179" y="10746"/>
                    <a:pt x="7143" y="10790"/>
                  </a:cubicBezTo>
                  <a:cubicBezTo>
                    <a:pt x="7037" y="10702"/>
                    <a:pt x="7135" y="10666"/>
                    <a:pt x="7002" y="10569"/>
                  </a:cubicBezTo>
                  <a:cubicBezTo>
                    <a:pt x="7135" y="10552"/>
                    <a:pt x="7170" y="10790"/>
                    <a:pt x="7302" y="10763"/>
                  </a:cubicBezTo>
                  <a:cubicBezTo>
                    <a:pt x="7399" y="10861"/>
                    <a:pt x="7435" y="11073"/>
                    <a:pt x="7603" y="11126"/>
                  </a:cubicBezTo>
                  <a:cubicBezTo>
                    <a:pt x="7726" y="11090"/>
                    <a:pt x="7373" y="10869"/>
                    <a:pt x="7558" y="10922"/>
                  </a:cubicBezTo>
                  <a:cubicBezTo>
                    <a:pt x="7391" y="10843"/>
                    <a:pt x="7355" y="10711"/>
                    <a:pt x="7214" y="10666"/>
                  </a:cubicBezTo>
                  <a:cubicBezTo>
                    <a:pt x="7161" y="10605"/>
                    <a:pt x="7090" y="10534"/>
                    <a:pt x="7152" y="10490"/>
                  </a:cubicBezTo>
                  <a:cubicBezTo>
                    <a:pt x="6976" y="10419"/>
                    <a:pt x="6755" y="10137"/>
                    <a:pt x="6552" y="9907"/>
                  </a:cubicBezTo>
                  <a:cubicBezTo>
                    <a:pt x="6393" y="9845"/>
                    <a:pt x="6216" y="9722"/>
                    <a:pt x="6146" y="9607"/>
                  </a:cubicBezTo>
                  <a:cubicBezTo>
                    <a:pt x="6040" y="9563"/>
                    <a:pt x="5943" y="9527"/>
                    <a:pt x="5810" y="9430"/>
                  </a:cubicBezTo>
                  <a:cubicBezTo>
                    <a:pt x="5837" y="9386"/>
                    <a:pt x="5890" y="9421"/>
                    <a:pt x="5916" y="9377"/>
                  </a:cubicBezTo>
                  <a:cubicBezTo>
                    <a:pt x="5837" y="9307"/>
                    <a:pt x="5801" y="9360"/>
                    <a:pt x="5731" y="9333"/>
                  </a:cubicBezTo>
                  <a:cubicBezTo>
                    <a:pt x="5616" y="9245"/>
                    <a:pt x="5483" y="9103"/>
                    <a:pt x="5386" y="9086"/>
                  </a:cubicBezTo>
                  <a:cubicBezTo>
                    <a:pt x="5386" y="9130"/>
                    <a:pt x="5430" y="9183"/>
                    <a:pt x="5483" y="9236"/>
                  </a:cubicBezTo>
                  <a:cubicBezTo>
                    <a:pt x="5395" y="9218"/>
                    <a:pt x="5254" y="9086"/>
                    <a:pt x="5166" y="9086"/>
                  </a:cubicBezTo>
                  <a:cubicBezTo>
                    <a:pt x="5015" y="8962"/>
                    <a:pt x="5024" y="8865"/>
                    <a:pt x="4892" y="8741"/>
                  </a:cubicBezTo>
                  <a:cubicBezTo>
                    <a:pt x="4830" y="8715"/>
                    <a:pt x="4883" y="8777"/>
                    <a:pt x="4839" y="8803"/>
                  </a:cubicBezTo>
                  <a:cubicBezTo>
                    <a:pt x="4689" y="8697"/>
                    <a:pt x="4689" y="8609"/>
                    <a:pt x="4521" y="8494"/>
                  </a:cubicBezTo>
                  <a:cubicBezTo>
                    <a:pt x="4477" y="8485"/>
                    <a:pt x="4441" y="8521"/>
                    <a:pt x="4380" y="8459"/>
                  </a:cubicBezTo>
                  <a:cubicBezTo>
                    <a:pt x="4336" y="8485"/>
                    <a:pt x="4380" y="8521"/>
                    <a:pt x="4415" y="8556"/>
                  </a:cubicBezTo>
                  <a:cubicBezTo>
                    <a:pt x="4265" y="8503"/>
                    <a:pt x="4203" y="8415"/>
                    <a:pt x="4150" y="8318"/>
                  </a:cubicBezTo>
                  <a:cubicBezTo>
                    <a:pt x="4053" y="8265"/>
                    <a:pt x="4168" y="8379"/>
                    <a:pt x="4062" y="8344"/>
                  </a:cubicBezTo>
                  <a:cubicBezTo>
                    <a:pt x="3956" y="8238"/>
                    <a:pt x="4115" y="8176"/>
                    <a:pt x="3885" y="8053"/>
                  </a:cubicBezTo>
                  <a:cubicBezTo>
                    <a:pt x="3894" y="8088"/>
                    <a:pt x="3956" y="8132"/>
                    <a:pt x="3912" y="8168"/>
                  </a:cubicBezTo>
                  <a:cubicBezTo>
                    <a:pt x="3815" y="8035"/>
                    <a:pt x="3735" y="8115"/>
                    <a:pt x="3673" y="8017"/>
                  </a:cubicBezTo>
                  <a:cubicBezTo>
                    <a:pt x="3682" y="8026"/>
                    <a:pt x="3762" y="7991"/>
                    <a:pt x="3726" y="7956"/>
                  </a:cubicBezTo>
                  <a:cubicBezTo>
                    <a:pt x="3700" y="7920"/>
                    <a:pt x="3594" y="7920"/>
                    <a:pt x="3656" y="7964"/>
                  </a:cubicBezTo>
                  <a:cubicBezTo>
                    <a:pt x="3629" y="8035"/>
                    <a:pt x="3470" y="7788"/>
                    <a:pt x="3435" y="7859"/>
                  </a:cubicBezTo>
                  <a:cubicBezTo>
                    <a:pt x="3435" y="7956"/>
                    <a:pt x="3797" y="8106"/>
                    <a:pt x="3664" y="8176"/>
                  </a:cubicBezTo>
                  <a:cubicBezTo>
                    <a:pt x="3717" y="8212"/>
                    <a:pt x="3735" y="8150"/>
                    <a:pt x="3770" y="8123"/>
                  </a:cubicBezTo>
                  <a:close/>
                  <a:moveTo>
                    <a:pt x="7179" y="11249"/>
                  </a:moveTo>
                  <a:cubicBezTo>
                    <a:pt x="7241" y="11187"/>
                    <a:pt x="7276" y="11126"/>
                    <a:pt x="7188" y="11020"/>
                  </a:cubicBezTo>
                  <a:lnTo>
                    <a:pt x="7064" y="11126"/>
                  </a:lnTo>
                  <a:close/>
                  <a:moveTo>
                    <a:pt x="7408" y="10984"/>
                  </a:moveTo>
                  <a:lnTo>
                    <a:pt x="7320" y="10896"/>
                  </a:lnTo>
                  <a:cubicBezTo>
                    <a:pt x="7294" y="10975"/>
                    <a:pt x="7214" y="11046"/>
                    <a:pt x="7373" y="11187"/>
                  </a:cubicBezTo>
                  <a:cubicBezTo>
                    <a:pt x="7523" y="11152"/>
                    <a:pt x="7267" y="11020"/>
                    <a:pt x="7408" y="10984"/>
                  </a:cubicBezTo>
                  <a:close/>
                  <a:moveTo>
                    <a:pt x="5086" y="8821"/>
                  </a:moveTo>
                  <a:cubicBezTo>
                    <a:pt x="5183" y="8900"/>
                    <a:pt x="5024" y="8962"/>
                    <a:pt x="5227" y="9059"/>
                  </a:cubicBezTo>
                  <a:cubicBezTo>
                    <a:pt x="5316" y="9024"/>
                    <a:pt x="5219" y="8971"/>
                    <a:pt x="5227" y="8927"/>
                  </a:cubicBezTo>
                  <a:cubicBezTo>
                    <a:pt x="5280" y="8909"/>
                    <a:pt x="5095" y="8768"/>
                    <a:pt x="5086" y="8821"/>
                  </a:cubicBezTo>
                  <a:close/>
                  <a:moveTo>
                    <a:pt x="18163" y="22525"/>
                  </a:moveTo>
                  <a:cubicBezTo>
                    <a:pt x="18269" y="22525"/>
                    <a:pt x="18446" y="22595"/>
                    <a:pt x="18463" y="22489"/>
                  </a:cubicBezTo>
                  <a:cubicBezTo>
                    <a:pt x="18331" y="22419"/>
                    <a:pt x="18348" y="22525"/>
                    <a:pt x="18269" y="22498"/>
                  </a:cubicBezTo>
                  <a:cubicBezTo>
                    <a:pt x="18295" y="22445"/>
                    <a:pt x="18313" y="22383"/>
                    <a:pt x="18225" y="22348"/>
                  </a:cubicBezTo>
                  <a:cubicBezTo>
                    <a:pt x="18207" y="22410"/>
                    <a:pt x="18181" y="22472"/>
                    <a:pt x="18163" y="22525"/>
                  </a:cubicBezTo>
                  <a:close/>
                  <a:moveTo>
                    <a:pt x="16212" y="21810"/>
                  </a:moveTo>
                  <a:lnTo>
                    <a:pt x="16079" y="21765"/>
                  </a:lnTo>
                  <a:cubicBezTo>
                    <a:pt x="16088" y="21854"/>
                    <a:pt x="16009" y="21845"/>
                    <a:pt x="15982" y="21898"/>
                  </a:cubicBezTo>
                  <a:cubicBezTo>
                    <a:pt x="16141" y="21960"/>
                    <a:pt x="16150" y="21854"/>
                    <a:pt x="16212" y="21810"/>
                  </a:cubicBezTo>
                  <a:close/>
                  <a:moveTo>
                    <a:pt x="16212" y="22057"/>
                  </a:moveTo>
                  <a:cubicBezTo>
                    <a:pt x="16097" y="22101"/>
                    <a:pt x="16123" y="22163"/>
                    <a:pt x="15938" y="22163"/>
                  </a:cubicBezTo>
                  <a:cubicBezTo>
                    <a:pt x="16088" y="22207"/>
                    <a:pt x="16388" y="22180"/>
                    <a:pt x="16212" y="22057"/>
                  </a:cubicBezTo>
                  <a:close/>
                  <a:moveTo>
                    <a:pt x="17015" y="22189"/>
                  </a:moveTo>
                  <a:cubicBezTo>
                    <a:pt x="16980" y="22269"/>
                    <a:pt x="16786" y="22277"/>
                    <a:pt x="16997" y="22357"/>
                  </a:cubicBezTo>
                  <a:cubicBezTo>
                    <a:pt x="16989" y="22251"/>
                    <a:pt x="17112" y="22304"/>
                    <a:pt x="17174" y="22277"/>
                  </a:cubicBezTo>
                  <a:cubicBezTo>
                    <a:pt x="17086" y="22251"/>
                    <a:pt x="17086" y="22216"/>
                    <a:pt x="17015" y="22189"/>
                  </a:cubicBezTo>
                  <a:close/>
                  <a:moveTo>
                    <a:pt x="17024" y="22030"/>
                  </a:moveTo>
                  <a:cubicBezTo>
                    <a:pt x="17050" y="21995"/>
                    <a:pt x="17103" y="22013"/>
                    <a:pt x="17130" y="21977"/>
                  </a:cubicBezTo>
                  <a:cubicBezTo>
                    <a:pt x="17077" y="21951"/>
                    <a:pt x="17068" y="21915"/>
                    <a:pt x="16971" y="21898"/>
                  </a:cubicBezTo>
                  <a:cubicBezTo>
                    <a:pt x="16944" y="21951"/>
                    <a:pt x="16953" y="21995"/>
                    <a:pt x="17024" y="22030"/>
                  </a:cubicBezTo>
                  <a:close/>
                  <a:moveTo>
                    <a:pt x="16715" y="22233"/>
                  </a:moveTo>
                  <a:cubicBezTo>
                    <a:pt x="16688" y="22260"/>
                    <a:pt x="16635" y="22260"/>
                    <a:pt x="16635" y="22313"/>
                  </a:cubicBezTo>
                  <a:cubicBezTo>
                    <a:pt x="16706" y="22339"/>
                    <a:pt x="16768" y="22366"/>
                    <a:pt x="16794" y="22401"/>
                  </a:cubicBezTo>
                  <a:cubicBezTo>
                    <a:pt x="16830" y="22330"/>
                    <a:pt x="16847" y="22260"/>
                    <a:pt x="16715" y="22233"/>
                  </a:cubicBezTo>
                  <a:close/>
                  <a:moveTo>
                    <a:pt x="16035" y="21633"/>
                  </a:moveTo>
                  <a:cubicBezTo>
                    <a:pt x="16141" y="21748"/>
                    <a:pt x="16309" y="21704"/>
                    <a:pt x="16494" y="21792"/>
                  </a:cubicBezTo>
                  <a:cubicBezTo>
                    <a:pt x="16494" y="21836"/>
                    <a:pt x="16547" y="21862"/>
                    <a:pt x="16556" y="21898"/>
                  </a:cubicBezTo>
                  <a:cubicBezTo>
                    <a:pt x="16538" y="21924"/>
                    <a:pt x="16468" y="21889"/>
                    <a:pt x="16450" y="21915"/>
                  </a:cubicBezTo>
                  <a:cubicBezTo>
                    <a:pt x="16547" y="21977"/>
                    <a:pt x="16503" y="22057"/>
                    <a:pt x="16671" y="22101"/>
                  </a:cubicBezTo>
                  <a:cubicBezTo>
                    <a:pt x="16759" y="22127"/>
                    <a:pt x="16794" y="22092"/>
                    <a:pt x="16865" y="22083"/>
                  </a:cubicBezTo>
                  <a:cubicBezTo>
                    <a:pt x="16892" y="21960"/>
                    <a:pt x="16839" y="21845"/>
                    <a:pt x="16653" y="21757"/>
                  </a:cubicBezTo>
                  <a:cubicBezTo>
                    <a:pt x="16600" y="21801"/>
                    <a:pt x="16697" y="21810"/>
                    <a:pt x="16715" y="21836"/>
                  </a:cubicBezTo>
                  <a:cubicBezTo>
                    <a:pt x="16750" y="21880"/>
                    <a:pt x="16803" y="21986"/>
                    <a:pt x="16715" y="21977"/>
                  </a:cubicBezTo>
                  <a:cubicBezTo>
                    <a:pt x="16618" y="21924"/>
                    <a:pt x="16547" y="21854"/>
                    <a:pt x="16600" y="21774"/>
                  </a:cubicBezTo>
                  <a:cubicBezTo>
                    <a:pt x="16388" y="21695"/>
                    <a:pt x="16194" y="21642"/>
                    <a:pt x="16035" y="21633"/>
                  </a:cubicBezTo>
                  <a:close/>
                  <a:moveTo>
                    <a:pt x="16123" y="21138"/>
                  </a:moveTo>
                  <a:cubicBezTo>
                    <a:pt x="16238" y="21183"/>
                    <a:pt x="16335" y="21200"/>
                    <a:pt x="16388" y="21174"/>
                  </a:cubicBezTo>
                  <a:cubicBezTo>
                    <a:pt x="16220" y="21165"/>
                    <a:pt x="16265" y="21121"/>
                    <a:pt x="16150" y="21059"/>
                  </a:cubicBezTo>
                  <a:close/>
                  <a:moveTo>
                    <a:pt x="15346" y="20538"/>
                  </a:moveTo>
                  <a:cubicBezTo>
                    <a:pt x="15373" y="20565"/>
                    <a:pt x="15647" y="20715"/>
                    <a:pt x="15647" y="20609"/>
                  </a:cubicBezTo>
                  <a:cubicBezTo>
                    <a:pt x="15638" y="20556"/>
                    <a:pt x="15355" y="20467"/>
                    <a:pt x="15346" y="20538"/>
                  </a:cubicBezTo>
                  <a:close/>
                  <a:moveTo>
                    <a:pt x="14825" y="20670"/>
                  </a:moveTo>
                  <a:cubicBezTo>
                    <a:pt x="15046" y="20723"/>
                    <a:pt x="15152" y="20891"/>
                    <a:pt x="15364" y="20882"/>
                  </a:cubicBezTo>
                  <a:cubicBezTo>
                    <a:pt x="15452" y="20759"/>
                    <a:pt x="15214" y="20706"/>
                    <a:pt x="15134" y="20741"/>
                  </a:cubicBezTo>
                  <a:cubicBezTo>
                    <a:pt x="14958" y="20697"/>
                    <a:pt x="14931" y="20618"/>
                    <a:pt x="14825" y="20670"/>
                  </a:cubicBezTo>
                  <a:close/>
                  <a:moveTo>
                    <a:pt x="14243" y="20467"/>
                  </a:moveTo>
                  <a:cubicBezTo>
                    <a:pt x="14349" y="20600"/>
                    <a:pt x="14587" y="20494"/>
                    <a:pt x="14702" y="20626"/>
                  </a:cubicBezTo>
                  <a:cubicBezTo>
                    <a:pt x="14675" y="20467"/>
                    <a:pt x="14384" y="20476"/>
                    <a:pt x="14243" y="20467"/>
                  </a:cubicBezTo>
                  <a:close/>
                  <a:moveTo>
                    <a:pt x="14172" y="20141"/>
                  </a:moveTo>
                  <a:cubicBezTo>
                    <a:pt x="14357" y="20203"/>
                    <a:pt x="14543" y="20397"/>
                    <a:pt x="14719" y="20326"/>
                  </a:cubicBezTo>
                  <a:cubicBezTo>
                    <a:pt x="14490" y="20282"/>
                    <a:pt x="14322" y="20114"/>
                    <a:pt x="14172" y="20141"/>
                  </a:cubicBezTo>
                  <a:close/>
                  <a:moveTo>
                    <a:pt x="15373" y="21774"/>
                  </a:moveTo>
                  <a:cubicBezTo>
                    <a:pt x="15364" y="21792"/>
                    <a:pt x="15355" y="21801"/>
                    <a:pt x="15320" y="21783"/>
                  </a:cubicBezTo>
                  <a:cubicBezTo>
                    <a:pt x="15284" y="21845"/>
                    <a:pt x="15346" y="21889"/>
                    <a:pt x="15461" y="21915"/>
                  </a:cubicBezTo>
                  <a:cubicBezTo>
                    <a:pt x="15496" y="21854"/>
                    <a:pt x="15488" y="21810"/>
                    <a:pt x="15373" y="21774"/>
                  </a:cubicBezTo>
                  <a:close/>
                  <a:moveTo>
                    <a:pt x="15488" y="21315"/>
                  </a:moveTo>
                  <a:cubicBezTo>
                    <a:pt x="15426" y="21403"/>
                    <a:pt x="15708" y="21421"/>
                    <a:pt x="15805" y="21474"/>
                  </a:cubicBezTo>
                  <a:cubicBezTo>
                    <a:pt x="15708" y="21536"/>
                    <a:pt x="15788" y="21571"/>
                    <a:pt x="15938" y="21633"/>
                  </a:cubicBezTo>
                  <a:cubicBezTo>
                    <a:pt x="16035" y="21483"/>
                    <a:pt x="15629" y="21342"/>
                    <a:pt x="15488" y="21315"/>
                  </a:cubicBezTo>
                  <a:close/>
                  <a:moveTo>
                    <a:pt x="15426" y="21483"/>
                  </a:moveTo>
                  <a:cubicBezTo>
                    <a:pt x="15567" y="21509"/>
                    <a:pt x="15549" y="21571"/>
                    <a:pt x="15567" y="21615"/>
                  </a:cubicBezTo>
                  <a:cubicBezTo>
                    <a:pt x="15647" y="21642"/>
                    <a:pt x="15717" y="21651"/>
                    <a:pt x="15752" y="21624"/>
                  </a:cubicBezTo>
                  <a:cubicBezTo>
                    <a:pt x="15594" y="21562"/>
                    <a:pt x="15585" y="21518"/>
                    <a:pt x="15708" y="21500"/>
                  </a:cubicBezTo>
                  <a:cubicBezTo>
                    <a:pt x="15602" y="21456"/>
                    <a:pt x="15373" y="21456"/>
                    <a:pt x="15426" y="21483"/>
                  </a:cubicBezTo>
                  <a:close/>
                  <a:moveTo>
                    <a:pt x="15249" y="21845"/>
                  </a:moveTo>
                  <a:cubicBezTo>
                    <a:pt x="15143" y="21774"/>
                    <a:pt x="15232" y="21668"/>
                    <a:pt x="15002" y="21624"/>
                  </a:cubicBezTo>
                  <a:cubicBezTo>
                    <a:pt x="14940" y="21659"/>
                    <a:pt x="15064" y="21704"/>
                    <a:pt x="15055" y="21748"/>
                  </a:cubicBezTo>
                  <a:cubicBezTo>
                    <a:pt x="15046" y="21765"/>
                    <a:pt x="14940" y="21748"/>
                    <a:pt x="14940" y="21792"/>
                  </a:cubicBezTo>
                  <a:cubicBezTo>
                    <a:pt x="14940" y="21818"/>
                    <a:pt x="14931" y="21862"/>
                    <a:pt x="15090" y="21907"/>
                  </a:cubicBezTo>
                  <a:cubicBezTo>
                    <a:pt x="15099" y="21748"/>
                    <a:pt x="15170" y="21880"/>
                    <a:pt x="15249" y="21845"/>
                  </a:cubicBezTo>
                  <a:close/>
                  <a:moveTo>
                    <a:pt x="14340" y="21368"/>
                  </a:moveTo>
                  <a:cubicBezTo>
                    <a:pt x="14349" y="21200"/>
                    <a:pt x="14675" y="21527"/>
                    <a:pt x="14596" y="21315"/>
                  </a:cubicBezTo>
                  <a:cubicBezTo>
                    <a:pt x="14728" y="21386"/>
                    <a:pt x="14781" y="21350"/>
                    <a:pt x="14861" y="21350"/>
                  </a:cubicBezTo>
                  <a:cubicBezTo>
                    <a:pt x="14984" y="21448"/>
                    <a:pt x="15108" y="21545"/>
                    <a:pt x="15284" y="21633"/>
                  </a:cubicBezTo>
                  <a:lnTo>
                    <a:pt x="15320" y="21536"/>
                  </a:lnTo>
                  <a:cubicBezTo>
                    <a:pt x="15126" y="21483"/>
                    <a:pt x="15028" y="21421"/>
                    <a:pt x="15143" y="21359"/>
                  </a:cubicBezTo>
                  <a:cubicBezTo>
                    <a:pt x="14914" y="21297"/>
                    <a:pt x="14746" y="21297"/>
                    <a:pt x="14525" y="21236"/>
                  </a:cubicBezTo>
                  <a:cubicBezTo>
                    <a:pt x="14534" y="21368"/>
                    <a:pt x="14101" y="21191"/>
                    <a:pt x="14340" y="21368"/>
                  </a:cubicBezTo>
                  <a:close/>
                  <a:moveTo>
                    <a:pt x="13748" y="21562"/>
                  </a:moveTo>
                  <a:cubicBezTo>
                    <a:pt x="13925" y="21606"/>
                    <a:pt x="14057" y="21598"/>
                    <a:pt x="14207" y="21606"/>
                  </a:cubicBezTo>
                  <a:cubicBezTo>
                    <a:pt x="14349" y="21695"/>
                    <a:pt x="14552" y="21783"/>
                    <a:pt x="14781" y="21854"/>
                  </a:cubicBezTo>
                  <a:cubicBezTo>
                    <a:pt x="14808" y="21801"/>
                    <a:pt x="14808" y="21757"/>
                    <a:pt x="14781" y="21712"/>
                  </a:cubicBezTo>
                  <a:cubicBezTo>
                    <a:pt x="14693" y="21721"/>
                    <a:pt x="14534" y="21633"/>
                    <a:pt x="14472" y="21668"/>
                  </a:cubicBezTo>
                  <a:cubicBezTo>
                    <a:pt x="14560" y="21748"/>
                    <a:pt x="14622" y="21686"/>
                    <a:pt x="14666" y="21765"/>
                  </a:cubicBezTo>
                  <a:cubicBezTo>
                    <a:pt x="14534" y="21783"/>
                    <a:pt x="14393" y="21668"/>
                    <a:pt x="14349" y="21598"/>
                  </a:cubicBezTo>
                  <a:cubicBezTo>
                    <a:pt x="14587" y="21633"/>
                    <a:pt x="14454" y="21518"/>
                    <a:pt x="14613" y="21518"/>
                  </a:cubicBezTo>
                  <a:cubicBezTo>
                    <a:pt x="14693" y="21545"/>
                    <a:pt x="14702" y="21580"/>
                    <a:pt x="14772" y="21598"/>
                  </a:cubicBezTo>
                  <a:cubicBezTo>
                    <a:pt x="14808" y="21536"/>
                    <a:pt x="14666" y="21500"/>
                    <a:pt x="14693" y="21439"/>
                  </a:cubicBezTo>
                  <a:cubicBezTo>
                    <a:pt x="14711" y="21430"/>
                    <a:pt x="14914" y="21465"/>
                    <a:pt x="14799" y="21412"/>
                  </a:cubicBezTo>
                  <a:cubicBezTo>
                    <a:pt x="14649" y="21395"/>
                    <a:pt x="14613" y="21509"/>
                    <a:pt x="14410" y="21421"/>
                  </a:cubicBezTo>
                  <a:cubicBezTo>
                    <a:pt x="14490" y="21571"/>
                    <a:pt x="14313" y="21518"/>
                    <a:pt x="14243" y="21509"/>
                  </a:cubicBezTo>
                  <a:cubicBezTo>
                    <a:pt x="14322" y="21536"/>
                    <a:pt x="14181" y="21598"/>
                    <a:pt x="14119" y="21580"/>
                  </a:cubicBezTo>
                  <a:cubicBezTo>
                    <a:pt x="14181" y="21456"/>
                    <a:pt x="13845" y="21421"/>
                    <a:pt x="13836" y="21315"/>
                  </a:cubicBezTo>
                  <a:lnTo>
                    <a:pt x="13792" y="21439"/>
                  </a:lnTo>
                  <a:cubicBezTo>
                    <a:pt x="13907" y="21474"/>
                    <a:pt x="14048" y="21509"/>
                    <a:pt x="14031" y="21571"/>
                  </a:cubicBezTo>
                  <a:cubicBezTo>
                    <a:pt x="13916" y="21545"/>
                    <a:pt x="13730" y="21430"/>
                    <a:pt x="13748" y="21562"/>
                  </a:cubicBezTo>
                  <a:close/>
                  <a:moveTo>
                    <a:pt x="13704" y="21041"/>
                  </a:moveTo>
                  <a:cubicBezTo>
                    <a:pt x="13580" y="21024"/>
                    <a:pt x="13607" y="20971"/>
                    <a:pt x="13510" y="20944"/>
                  </a:cubicBezTo>
                  <a:cubicBezTo>
                    <a:pt x="13395" y="21024"/>
                    <a:pt x="13695" y="21112"/>
                    <a:pt x="13704" y="21041"/>
                  </a:cubicBezTo>
                  <a:close/>
                  <a:moveTo>
                    <a:pt x="13360" y="21200"/>
                  </a:moveTo>
                  <a:cubicBezTo>
                    <a:pt x="13536" y="21280"/>
                    <a:pt x="13439" y="21147"/>
                    <a:pt x="13510" y="21174"/>
                  </a:cubicBezTo>
                  <a:cubicBezTo>
                    <a:pt x="13624" y="21209"/>
                    <a:pt x="13757" y="21271"/>
                    <a:pt x="13783" y="21209"/>
                  </a:cubicBezTo>
                  <a:cubicBezTo>
                    <a:pt x="13633" y="21130"/>
                    <a:pt x="13501" y="21156"/>
                    <a:pt x="13448" y="21085"/>
                  </a:cubicBezTo>
                  <a:cubicBezTo>
                    <a:pt x="13457" y="21174"/>
                    <a:pt x="13368" y="21130"/>
                    <a:pt x="13360" y="21200"/>
                  </a:cubicBezTo>
                  <a:close/>
                  <a:moveTo>
                    <a:pt x="13051" y="21209"/>
                  </a:moveTo>
                  <a:cubicBezTo>
                    <a:pt x="13130" y="21236"/>
                    <a:pt x="13236" y="21368"/>
                    <a:pt x="13307" y="21315"/>
                  </a:cubicBezTo>
                  <a:cubicBezTo>
                    <a:pt x="13271" y="21297"/>
                    <a:pt x="13262" y="21280"/>
                    <a:pt x="13280" y="21253"/>
                  </a:cubicBezTo>
                  <a:cubicBezTo>
                    <a:pt x="13183" y="21209"/>
                    <a:pt x="13077" y="21165"/>
                    <a:pt x="13051" y="21209"/>
                  </a:cubicBezTo>
                  <a:close/>
                  <a:moveTo>
                    <a:pt x="12777" y="21024"/>
                  </a:moveTo>
                  <a:cubicBezTo>
                    <a:pt x="12627" y="20980"/>
                    <a:pt x="12786" y="20935"/>
                    <a:pt x="12636" y="20891"/>
                  </a:cubicBezTo>
                  <a:cubicBezTo>
                    <a:pt x="12565" y="20865"/>
                    <a:pt x="12556" y="20944"/>
                    <a:pt x="12441" y="20838"/>
                  </a:cubicBezTo>
                  <a:cubicBezTo>
                    <a:pt x="12344" y="20874"/>
                    <a:pt x="12565" y="20935"/>
                    <a:pt x="12468" y="20980"/>
                  </a:cubicBezTo>
                  <a:cubicBezTo>
                    <a:pt x="12335" y="20900"/>
                    <a:pt x="12327" y="20759"/>
                    <a:pt x="12221" y="20812"/>
                  </a:cubicBezTo>
                  <a:cubicBezTo>
                    <a:pt x="12344" y="20891"/>
                    <a:pt x="12309" y="20944"/>
                    <a:pt x="12441" y="21024"/>
                  </a:cubicBezTo>
                  <a:cubicBezTo>
                    <a:pt x="12618" y="21077"/>
                    <a:pt x="12759" y="21059"/>
                    <a:pt x="12971" y="21156"/>
                  </a:cubicBezTo>
                  <a:cubicBezTo>
                    <a:pt x="12998" y="21130"/>
                    <a:pt x="12998" y="21085"/>
                    <a:pt x="13051" y="21103"/>
                  </a:cubicBezTo>
                  <a:cubicBezTo>
                    <a:pt x="13271" y="21156"/>
                    <a:pt x="12945" y="21024"/>
                    <a:pt x="12909" y="21068"/>
                  </a:cubicBezTo>
                  <a:cubicBezTo>
                    <a:pt x="12856" y="21041"/>
                    <a:pt x="12839" y="20909"/>
                    <a:pt x="12759" y="20962"/>
                  </a:cubicBezTo>
                  <a:cubicBezTo>
                    <a:pt x="12803" y="20988"/>
                    <a:pt x="12839" y="21050"/>
                    <a:pt x="12777" y="21024"/>
                  </a:cubicBezTo>
                  <a:close/>
                  <a:moveTo>
                    <a:pt x="12397" y="20582"/>
                  </a:moveTo>
                  <a:cubicBezTo>
                    <a:pt x="12424" y="20635"/>
                    <a:pt x="12512" y="20697"/>
                    <a:pt x="12609" y="20750"/>
                  </a:cubicBezTo>
                  <a:cubicBezTo>
                    <a:pt x="12706" y="20706"/>
                    <a:pt x="12494" y="20662"/>
                    <a:pt x="12591" y="20618"/>
                  </a:cubicBezTo>
                  <a:cubicBezTo>
                    <a:pt x="12715" y="20670"/>
                    <a:pt x="12715" y="20723"/>
                    <a:pt x="12812" y="20776"/>
                  </a:cubicBezTo>
                  <a:cubicBezTo>
                    <a:pt x="12900" y="20759"/>
                    <a:pt x="12821" y="20741"/>
                    <a:pt x="12856" y="20679"/>
                  </a:cubicBezTo>
                  <a:cubicBezTo>
                    <a:pt x="12733" y="20644"/>
                    <a:pt x="12565" y="20503"/>
                    <a:pt x="12485" y="20538"/>
                  </a:cubicBezTo>
                  <a:cubicBezTo>
                    <a:pt x="12653" y="20662"/>
                    <a:pt x="12432" y="20565"/>
                    <a:pt x="12397" y="20582"/>
                  </a:cubicBezTo>
                  <a:close/>
                  <a:moveTo>
                    <a:pt x="12150" y="20582"/>
                  </a:moveTo>
                  <a:cubicBezTo>
                    <a:pt x="12150" y="20512"/>
                    <a:pt x="12247" y="20344"/>
                    <a:pt x="12088" y="20308"/>
                  </a:cubicBezTo>
                  <a:cubicBezTo>
                    <a:pt x="12141" y="20370"/>
                    <a:pt x="12132" y="20414"/>
                    <a:pt x="12079" y="20450"/>
                  </a:cubicBezTo>
                  <a:cubicBezTo>
                    <a:pt x="12044" y="20423"/>
                    <a:pt x="12009" y="20379"/>
                    <a:pt x="11973" y="20344"/>
                  </a:cubicBezTo>
                  <a:cubicBezTo>
                    <a:pt x="11947" y="20317"/>
                    <a:pt x="11920" y="20308"/>
                    <a:pt x="11903" y="20353"/>
                  </a:cubicBezTo>
                  <a:cubicBezTo>
                    <a:pt x="12026" y="20459"/>
                    <a:pt x="12088" y="20547"/>
                    <a:pt x="12168" y="20635"/>
                  </a:cubicBezTo>
                  <a:cubicBezTo>
                    <a:pt x="12212" y="20679"/>
                    <a:pt x="12450" y="20847"/>
                    <a:pt x="12344" y="20732"/>
                  </a:cubicBezTo>
                  <a:cubicBezTo>
                    <a:pt x="12274" y="20688"/>
                    <a:pt x="12212" y="20635"/>
                    <a:pt x="12150" y="20582"/>
                  </a:cubicBezTo>
                  <a:close/>
                  <a:moveTo>
                    <a:pt x="12477" y="20406"/>
                  </a:moveTo>
                  <a:cubicBezTo>
                    <a:pt x="12459" y="20379"/>
                    <a:pt x="12388" y="20308"/>
                    <a:pt x="12344" y="20247"/>
                  </a:cubicBezTo>
                  <a:cubicBezTo>
                    <a:pt x="12291" y="20185"/>
                    <a:pt x="12247" y="20141"/>
                    <a:pt x="12274" y="20194"/>
                  </a:cubicBezTo>
                  <a:cubicBezTo>
                    <a:pt x="12256" y="20211"/>
                    <a:pt x="12282" y="20273"/>
                    <a:pt x="12327" y="20326"/>
                  </a:cubicBezTo>
                  <a:cubicBezTo>
                    <a:pt x="12379" y="20379"/>
                    <a:pt x="12441" y="20414"/>
                    <a:pt x="12477" y="20406"/>
                  </a:cubicBezTo>
                  <a:close/>
                  <a:moveTo>
                    <a:pt x="12300" y="20105"/>
                  </a:moveTo>
                  <a:cubicBezTo>
                    <a:pt x="12371" y="20220"/>
                    <a:pt x="12379" y="20070"/>
                    <a:pt x="12450" y="20185"/>
                  </a:cubicBezTo>
                  <a:cubicBezTo>
                    <a:pt x="12494" y="20220"/>
                    <a:pt x="12432" y="20255"/>
                    <a:pt x="12512" y="20300"/>
                  </a:cubicBezTo>
                  <a:lnTo>
                    <a:pt x="12574" y="20211"/>
                  </a:lnTo>
                  <a:cubicBezTo>
                    <a:pt x="12450" y="20141"/>
                    <a:pt x="12459" y="20070"/>
                    <a:pt x="12371" y="19991"/>
                  </a:cubicBezTo>
                  <a:cubicBezTo>
                    <a:pt x="12291" y="20035"/>
                    <a:pt x="12415" y="20132"/>
                    <a:pt x="12300" y="20105"/>
                  </a:cubicBezTo>
                  <a:close/>
                  <a:moveTo>
                    <a:pt x="11876" y="20017"/>
                  </a:moveTo>
                  <a:cubicBezTo>
                    <a:pt x="11823" y="20017"/>
                    <a:pt x="11859" y="20114"/>
                    <a:pt x="11912" y="20194"/>
                  </a:cubicBezTo>
                  <a:cubicBezTo>
                    <a:pt x="11964" y="20264"/>
                    <a:pt x="12026" y="20326"/>
                    <a:pt x="12009" y="20264"/>
                  </a:cubicBezTo>
                  <a:cubicBezTo>
                    <a:pt x="11859" y="20141"/>
                    <a:pt x="12009" y="20141"/>
                    <a:pt x="11876" y="20017"/>
                  </a:cubicBezTo>
                  <a:close/>
                  <a:moveTo>
                    <a:pt x="11973" y="19743"/>
                  </a:moveTo>
                  <a:cubicBezTo>
                    <a:pt x="11991" y="19796"/>
                    <a:pt x="12000" y="19840"/>
                    <a:pt x="12017" y="19893"/>
                  </a:cubicBezTo>
                  <a:cubicBezTo>
                    <a:pt x="12017" y="19920"/>
                    <a:pt x="12026" y="19946"/>
                    <a:pt x="12044" y="19973"/>
                  </a:cubicBezTo>
                  <a:cubicBezTo>
                    <a:pt x="12062" y="19999"/>
                    <a:pt x="12079" y="20026"/>
                    <a:pt x="12106" y="20061"/>
                  </a:cubicBezTo>
                  <a:cubicBezTo>
                    <a:pt x="12150" y="20035"/>
                    <a:pt x="12141" y="19964"/>
                    <a:pt x="12106" y="19902"/>
                  </a:cubicBezTo>
                  <a:cubicBezTo>
                    <a:pt x="12079" y="19832"/>
                    <a:pt x="12017" y="19770"/>
                    <a:pt x="11973" y="19743"/>
                  </a:cubicBezTo>
                  <a:close/>
                  <a:moveTo>
                    <a:pt x="11682" y="19381"/>
                  </a:moveTo>
                  <a:cubicBezTo>
                    <a:pt x="11708" y="19478"/>
                    <a:pt x="11744" y="19735"/>
                    <a:pt x="11859" y="19717"/>
                  </a:cubicBezTo>
                  <a:cubicBezTo>
                    <a:pt x="11850" y="19690"/>
                    <a:pt x="11841" y="19655"/>
                    <a:pt x="11823" y="19620"/>
                  </a:cubicBezTo>
                  <a:cubicBezTo>
                    <a:pt x="11814" y="19584"/>
                    <a:pt x="11797" y="19540"/>
                    <a:pt x="11779" y="19505"/>
                  </a:cubicBezTo>
                  <a:cubicBezTo>
                    <a:pt x="11753" y="19425"/>
                    <a:pt x="11726" y="19364"/>
                    <a:pt x="11682" y="19381"/>
                  </a:cubicBezTo>
                  <a:close/>
                  <a:moveTo>
                    <a:pt x="11364" y="19311"/>
                  </a:moveTo>
                  <a:cubicBezTo>
                    <a:pt x="11417" y="19417"/>
                    <a:pt x="11338" y="19558"/>
                    <a:pt x="11426" y="19584"/>
                  </a:cubicBezTo>
                  <a:cubicBezTo>
                    <a:pt x="11444" y="19514"/>
                    <a:pt x="11488" y="19320"/>
                    <a:pt x="11364" y="19311"/>
                  </a:cubicBezTo>
                  <a:close/>
                  <a:moveTo>
                    <a:pt x="11143" y="19390"/>
                  </a:moveTo>
                  <a:cubicBezTo>
                    <a:pt x="11134" y="19452"/>
                    <a:pt x="11179" y="19549"/>
                    <a:pt x="11223" y="19646"/>
                  </a:cubicBezTo>
                  <a:cubicBezTo>
                    <a:pt x="11267" y="19743"/>
                    <a:pt x="11329" y="19849"/>
                    <a:pt x="11373" y="19938"/>
                  </a:cubicBezTo>
                  <a:cubicBezTo>
                    <a:pt x="11488" y="19929"/>
                    <a:pt x="11249" y="19690"/>
                    <a:pt x="11355" y="19673"/>
                  </a:cubicBezTo>
                  <a:cubicBezTo>
                    <a:pt x="11382" y="19735"/>
                    <a:pt x="11435" y="19690"/>
                    <a:pt x="11382" y="19611"/>
                  </a:cubicBezTo>
                  <a:cubicBezTo>
                    <a:pt x="11329" y="19602"/>
                    <a:pt x="11276" y="19717"/>
                    <a:pt x="11240" y="19620"/>
                  </a:cubicBezTo>
                  <a:cubicBezTo>
                    <a:pt x="11276" y="19549"/>
                    <a:pt x="11223" y="19434"/>
                    <a:pt x="11143" y="19390"/>
                  </a:cubicBezTo>
                  <a:close/>
                  <a:moveTo>
                    <a:pt x="10834" y="17677"/>
                  </a:moveTo>
                  <a:cubicBezTo>
                    <a:pt x="10825" y="17571"/>
                    <a:pt x="10870" y="17536"/>
                    <a:pt x="10852" y="17403"/>
                  </a:cubicBezTo>
                  <a:cubicBezTo>
                    <a:pt x="10764" y="17333"/>
                    <a:pt x="10790" y="17677"/>
                    <a:pt x="10834" y="17677"/>
                  </a:cubicBezTo>
                  <a:close/>
                  <a:moveTo>
                    <a:pt x="11620" y="19081"/>
                  </a:moveTo>
                  <a:cubicBezTo>
                    <a:pt x="11602" y="19055"/>
                    <a:pt x="11594" y="19002"/>
                    <a:pt x="11567" y="19010"/>
                  </a:cubicBezTo>
                  <a:cubicBezTo>
                    <a:pt x="11602" y="19178"/>
                    <a:pt x="11682" y="19108"/>
                    <a:pt x="11753" y="19125"/>
                  </a:cubicBezTo>
                  <a:cubicBezTo>
                    <a:pt x="11735" y="19072"/>
                    <a:pt x="11708" y="19028"/>
                    <a:pt x="11691" y="18975"/>
                  </a:cubicBezTo>
                  <a:cubicBezTo>
                    <a:pt x="11611" y="18966"/>
                    <a:pt x="11673" y="19063"/>
                    <a:pt x="11620" y="19081"/>
                  </a:cubicBezTo>
                  <a:close/>
                  <a:moveTo>
                    <a:pt x="11099" y="19099"/>
                  </a:moveTo>
                  <a:cubicBezTo>
                    <a:pt x="11029" y="19108"/>
                    <a:pt x="11037" y="19196"/>
                    <a:pt x="11037" y="19267"/>
                  </a:cubicBezTo>
                  <a:cubicBezTo>
                    <a:pt x="11082" y="19275"/>
                    <a:pt x="11108" y="19320"/>
                    <a:pt x="11161" y="19284"/>
                  </a:cubicBezTo>
                  <a:cubicBezTo>
                    <a:pt x="11134" y="19222"/>
                    <a:pt x="11117" y="19161"/>
                    <a:pt x="11099" y="19099"/>
                  </a:cubicBezTo>
                  <a:close/>
                  <a:moveTo>
                    <a:pt x="11444" y="18384"/>
                  </a:moveTo>
                  <a:cubicBezTo>
                    <a:pt x="11452" y="18604"/>
                    <a:pt x="11541" y="18640"/>
                    <a:pt x="11585" y="18790"/>
                  </a:cubicBezTo>
                  <a:cubicBezTo>
                    <a:pt x="11514" y="18799"/>
                    <a:pt x="11488" y="18684"/>
                    <a:pt x="11444" y="18648"/>
                  </a:cubicBezTo>
                  <a:cubicBezTo>
                    <a:pt x="11408" y="18790"/>
                    <a:pt x="11549" y="18860"/>
                    <a:pt x="11620" y="18905"/>
                  </a:cubicBezTo>
                  <a:cubicBezTo>
                    <a:pt x="11594" y="18684"/>
                    <a:pt x="11505" y="18560"/>
                    <a:pt x="11576" y="18401"/>
                  </a:cubicBezTo>
                  <a:cubicBezTo>
                    <a:pt x="11514" y="18445"/>
                    <a:pt x="11505" y="18357"/>
                    <a:pt x="11444" y="18384"/>
                  </a:cubicBezTo>
                  <a:close/>
                  <a:moveTo>
                    <a:pt x="11073" y="18578"/>
                  </a:moveTo>
                  <a:cubicBezTo>
                    <a:pt x="11020" y="18348"/>
                    <a:pt x="11011" y="18401"/>
                    <a:pt x="11029" y="18507"/>
                  </a:cubicBezTo>
                  <a:cubicBezTo>
                    <a:pt x="11046" y="18604"/>
                    <a:pt x="11090" y="18763"/>
                    <a:pt x="11134" y="18754"/>
                  </a:cubicBezTo>
                  <a:cubicBezTo>
                    <a:pt x="11117" y="18666"/>
                    <a:pt x="11099" y="18657"/>
                    <a:pt x="11073" y="18578"/>
                  </a:cubicBezTo>
                  <a:close/>
                  <a:moveTo>
                    <a:pt x="11011" y="17986"/>
                  </a:moveTo>
                  <a:lnTo>
                    <a:pt x="10878" y="17995"/>
                  </a:lnTo>
                  <a:cubicBezTo>
                    <a:pt x="10843" y="17995"/>
                    <a:pt x="10834" y="17668"/>
                    <a:pt x="10817" y="17818"/>
                  </a:cubicBezTo>
                  <a:cubicBezTo>
                    <a:pt x="10834" y="17995"/>
                    <a:pt x="10843" y="18154"/>
                    <a:pt x="10834" y="18286"/>
                  </a:cubicBezTo>
                  <a:cubicBezTo>
                    <a:pt x="10976" y="18339"/>
                    <a:pt x="10843" y="18039"/>
                    <a:pt x="10976" y="18083"/>
                  </a:cubicBezTo>
                  <a:cubicBezTo>
                    <a:pt x="10976" y="18172"/>
                    <a:pt x="11011" y="18180"/>
                    <a:pt x="11020" y="18260"/>
                  </a:cubicBezTo>
                  <a:cubicBezTo>
                    <a:pt x="10949" y="18251"/>
                    <a:pt x="10905" y="18375"/>
                    <a:pt x="10905" y="18498"/>
                  </a:cubicBezTo>
                  <a:cubicBezTo>
                    <a:pt x="10905" y="18622"/>
                    <a:pt x="10949" y="18754"/>
                    <a:pt x="11037" y="18772"/>
                  </a:cubicBezTo>
                  <a:cubicBezTo>
                    <a:pt x="10993" y="18587"/>
                    <a:pt x="10984" y="18419"/>
                    <a:pt x="10984" y="18357"/>
                  </a:cubicBezTo>
                  <a:cubicBezTo>
                    <a:pt x="11099" y="18251"/>
                    <a:pt x="11073" y="18498"/>
                    <a:pt x="11161" y="18472"/>
                  </a:cubicBezTo>
                  <a:cubicBezTo>
                    <a:pt x="11126" y="18269"/>
                    <a:pt x="11020" y="18233"/>
                    <a:pt x="11011" y="17986"/>
                  </a:cubicBezTo>
                  <a:close/>
                  <a:moveTo>
                    <a:pt x="11346" y="17306"/>
                  </a:moveTo>
                  <a:cubicBezTo>
                    <a:pt x="11373" y="17430"/>
                    <a:pt x="11302" y="17395"/>
                    <a:pt x="11302" y="17483"/>
                  </a:cubicBezTo>
                  <a:cubicBezTo>
                    <a:pt x="11338" y="17580"/>
                    <a:pt x="11364" y="17430"/>
                    <a:pt x="11382" y="17527"/>
                  </a:cubicBezTo>
                  <a:cubicBezTo>
                    <a:pt x="11338" y="17545"/>
                    <a:pt x="11391" y="17580"/>
                    <a:pt x="11391" y="17651"/>
                  </a:cubicBezTo>
                  <a:cubicBezTo>
                    <a:pt x="11302" y="17686"/>
                    <a:pt x="11302" y="17580"/>
                    <a:pt x="11258" y="17660"/>
                  </a:cubicBezTo>
                  <a:cubicBezTo>
                    <a:pt x="11258" y="17721"/>
                    <a:pt x="11258" y="17818"/>
                    <a:pt x="11293" y="17836"/>
                  </a:cubicBezTo>
                  <a:cubicBezTo>
                    <a:pt x="11293" y="17810"/>
                    <a:pt x="11311" y="17783"/>
                    <a:pt x="11320" y="17836"/>
                  </a:cubicBezTo>
                  <a:cubicBezTo>
                    <a:pt x="11373" y="18048"/>
                    <a:pt x="11258" y="18022"/>
                    <a:pt x="11249" y="18145"/>
                  </a:cubicBezTo>
                  <a:cubicBezTo>
                    <a:pt x="11346" y="18119"/>
                    <a:pt x="11399" y="18207"/>
                    <a:pt x="11514" y="18163"/>
                  </a:cubicBezTo>
                  <a:cubicBezTo>
                    <a:pt x="11461" y="17986"/>
                    <a:pt x="11488" y="17951"/>
                    <a:pt x="11505" y="17774"/>
                  </a:cubicBezTo>
                  <a:cubicBezTo>
                    <a:pt x="11470" y="17774"/>
                    <a:pt x="11435" y="17765"/>
                    <a:pt x="11444" y="17695"/>
                  </a:cubicBezTo>
                  <a:cubicBezTo>
                    <a:pt x="11435" y="17562"/>
                    <a:pt x="11523" y="17571"/>
                    <a:pt x="11488" y="17395"/>
                  </a:cubicBezTo>
                  <a:cubicBezTo>
                    <a:pt x="11435" y="17377"/>
                    <a:pt x="11435" y="17271"/>
                    <a:pt x="11346" y="17306"/>
                  </a:cubicBezTo>
                  <a:close/>
                  <a:moveTo>
                    <a:pt x="11187" y="17350"/>
                  </a:moveTo>
                  <a:cubicBezTo>
                    <a:pt x="11134" y="17527"/>
                    <a:pt x="11099" y="17439"/>
                    <a:pt x="11170" y="17571"/>
                  </a:cubicBezTo>
                  <a:cubicBezTo>
                    <a:pt x="11073" y="17527"/>
                    <a:pt x="11099" y="17686"/>
                    <a:pt x="11020" y="17668"/>
                  </a:cubicBezTo>
                  <a:cubicBezTo>
                    <a:pt x="11002" y="17765"/>
                    <a:pt x="11117" y="17836"/>
                    <a:pt x="11099" y="17757"/>
                  </a:cubicBezTo>
                  <a:cubicBezTo>
                    <a:pt x="11073" y="17757"/>
                    <a:pt x="11064" y="17677"/>
                    <a:pt x="11099" y="17668"/>
                  </a:cubicBezTo>
                  <a:lnTo>
                    <a:pt x="11152" y="17668"/>
                  </a:lnTo>
                  <a:cubicBezTo>
                    <a:pt x="11170" y="17757"/>
                    <a:pt x="11143" y="17960"/>
                    <a:pt x="11196" y="17969"/>
                  </a:cubicBezTo>
                  <a:cubicBezTo>
                    <a:pt x="11249" y="17889"/>
                    <a:pt x="11196" y="17765"/>
                    <a:pt x="11179" y="17660"/>
                  </a:cubicBezTo>
                  <a:cubicBezTo>
                    <a:pt x="11267" y="17545"/>
                    <a:pt x="11214" y="17403"/>
                    <a:pt x="11240" y="17218"/>
                  </a:cubicBezTo>
                  <a:cubicBezTo>
                    <a:pt x="11170" y="17192"/>
                    <a:pt x="11214" y="17298"/>
                    <a:pt x="11187" y="17350"/>
                  </a:cubicBezTo>
                  <a:close/>
                  <a:moveTo>
                    <a:pt x="10984" y="16856"/>
                  </a:moveTo>
                  <a:cubicBezTo>
                    <a:pt x="10967" y="16935"/>
                    <a:pt x="10967" y="17041"/>
                    <a:pt x="10923" y="17086"/>
                  </a:cubicBezTo>
                  <a:lnTo>
                    <a:pt x="10931" y="16768"/>
                  </a:lnTo>
                  <a:cubicBezTo>
                    <a:pt x="10896" y="16732"/>
                    <a:pt x="10861" y="16706"/>
                    <a:pt x="10799" y="16715"/>
                  </a:cubicBezTo>
                  <a:cubicBezTo>
                    <a:pt x="10755" y="16988"/>
                    <a:pt x="10878" y="16997"/>
                    <a:pt x="10870" y="17218"/>
                  </a:cubicBezTo>
                  <a:cubicBezTo>
                    <a:pt x="10923" y="17245"/>
                    <a:pt x="10923" y="17139"/>
                    <a:pt x="10949" y="17130"/>
                  </a:cubicBezTo>
                  <a:cubicBezTo>
                    <a:pt x="10949" y="17130"/>
                    <a:pt x="10984" y="17218"/>
                    <a:pt x="11002" y="17218"/>
                  </a:cubicBezTo>
                  <a:cubicBezTo>
                    <a:pt x="10993" y="17218"/>
                    <a:pt x="11029" y="17130"/>
                    <a:pt x="11029" y="17130"/>
                  </a:cubicBezTo>
                  <a:cubicBezTo>
                    <a:pt x="11055" y="17112"/>
                    <a:pt x="11090" y="17218"/>
                    <a:pt x="11082" y="17086"/>
                  </a:cubicBezTo>
                  <a:cubicBezTo>
                    <a:pt x="10949" y="17174"/>
                    <a:pt x="11046" y="16883"/>
                    <a:pt x="10984" y="16856"/>
                  </a:cubicBezTo>
                  <a:close/>
                  <a:moveTo>
                    <a:pt x="11205" y="16468"/>
                  </a:moveTo>
                  <a:cubicBezTo>
                    <a:pt x="11152" y="16547"/>
                    <a:pt x="11179" y="16759"/>
                    <a:pt x="11161" y="16909"/>
                  </a:cubicBezTo>
                  <a:cubicBezTo>
                    <a:pt x="11320" y="16883"/>
                    <a:pt x="11258" y="16600"/>
                    <a:pt x="11205" y="16468"/>
                  </a:cubicBezTo>
                  <a:close/>
                  <a:moveTo>
                    <a:pt x="11082" y="16317"/>
                  </a:moveTo>
                  <a:cubicBezTo>
                    <a:pt x="11090" y="16300"/>
                    <a:pt x="11090" y="16282"/>
                    <a:pt x="11099" y="16247"/>
                  </a:cubicBezTo>
                  <a:cubicBezTo>
                    <a:pt x="11117" y="16194"/>
                    <a:pt x="11161" y="16211"/>
                    <a:pt x="11161" y="16114"/>
                  </a:cubicBezTo>
                  <a:cubicBezTo>
                    <a:pt x="11161" y="16079"/>
                    <a:pt x="11179" y="15947"/>
                    <a:pt x="11108" y="15929"/>
                  </a:cubicBezTo>
                  <a:cubicBezTo>
                    <a:pt x="11090" y="16008"/>
                    <a:pt x="11134" y="16194"/>
                    <a:pt x="11082" y="16194"/>
                  </a:cubicBezTo>
                  <a:cubicBezTo>
                    <a:pt x="11108" y="15991"/>
                    <a:pt x="11020" y="16070"/>
                    <a:pt x="11002" y="16017"/>
                  </a:cubicBezTo>
                  <a:cubicBezTo>
                    <a:pt x="11037" y="15964"/>
                    <a:pt x="11037" y="15858"/>
                    <a:pt x="11037" y="15752"/>
                  </a:cubicBezTo>
                  <a:cubicBezTo>
                    <a:pt x="10914" y="15779"/>
                    <a:pt x="10976" y="16097"/>
                    <a:pt x="10914" y="16238"/>
                  </a:cubicBezTo>
                  <a:cubicBezTo>
                    <a:pt x="10887" y="16229"/>
                    <a:pt x="10887" y="16194"/>
                    <a:pt x="10861" y="16185"/>
                  </a:cubicBezTo>
                  <a:cubicBezTo>
                    <a:pt x="10843" y="16326"/>
                    <a:pt x="10843" y="16273"/>
                    <a:pt x="10861" y="16406"/>
                  </a:cubicBezTo>
                  <a:cubicBezTo>
                    <a:pt x="10958" y="16476"/>
                    <a:pt x="10870" y="16211"/>
                    <a:pt x="10967" y="16282"/>
                  </a:cubicBezTo>
                  <a:lnTo>
                    <a:pt x="10958" y="16503"/>
                  </a:lnTo>
                  <a:cubicBezTo>
                    <a:pt x="11073" y="16556"/>
                    <a:pt x="10976" y="16300"/>
                    <a:pt x="11046" y="16282"/>
                  </a:cubicBezTo>
                  <a:cubicBezTo>
                    <a:pt x="11082" y="16273"/>
                    <a:pt x="11082" y="16300"/>
                    <a:pt x="11082" y="16317"/>
                  </a:cubicBezTo>
                  <a:cubicBezTo>
                    <a:pt x="11073" y="16370"/>
                    <a:pt x="11082" y="16344"/>
                    <a:pt x="11082" y="16317"/>
                  </a:cubicBezTo>
                  <a:close/>
                  <a:moveTo>
                    <a:pt x="11196" y="15629"/>
                  </a:moveTo>
                  <a:cubicBezTo>
                    <a:pt x="11170" y="15858"/>
                    <a:pt x="11240" y="15735"/>
                    <a:pt x="11249" y="15805"/>
                  </a:cubicBezTo>
                  <a:cubicBezTo>
                    <a:pt x="11267" y="15991"/>
                    <a:pt x="11179" y="16194"/>
                    <a:pt x="11205" y="16335"/>
                  </a:cubicBezTo>
                  <a:cubicBezTo>
                    <a:pt x="11214" y="16273"/>
                    <a:pt x="11276" y="16300"/>
                    <a:pt x="11311" y="16300"/>
                  </a:cubicBezTo>
                  <a:cubicBezTo>
                    <a:pt x="11240" y="16088"/>
                    <a:pt x="11311" y="15938"/>
                    <a:pt x="11302" y="15629"/>
                  </a:cubicBezTo>
                  <a:close/>
                  <a:moveTo>
                    <a:pt x="11170" y="14419"/>
                  </a:moveTo>
                  <a:cubicBezTo>
                    <a:pt x="11134" y="14419"/>
                    <a:pt x="11117" y="14446"/>
                    <a:pt x="11099" y="14472"/>
                  </a:cubicBezTo>
                  <a:cubicBezTo>
                    <a:pt x="11108" y="14587"/>
                    <a:pt x="11161" y="14604"/>
                    <a:pt x="11205" y="14640"/>
                  </a:cubicBezTo>
                  <a:cubicBezTo>
                    <a:pt x="11232" y="14578"/>
                    <a:pt x="11214" y="14472"/>
                    <a:pt x="11170" y="14419"/>
                  </a:cubicBezTo>
                  <a:close/>
                  <a:moveTo>
                    <a:pt x="10843" y="13986"/>
                  </a:moveTo>
                  <a:cubicBezTo>
                    <a:pt x="10878" y="14057"/>
                    <a:pt x="10870" y="14234"/>
                    <a:pt x="10923" y="14234"/>
                  </a:cubicBezTo>
                  <a:cubicBezTo>
                    <a:pt x="10958" y="14172"/>
                    <a:pt x="10914" y="13969"/>
                    <a:pt x="10843" y="13986"/>
                  </a:cubicBezTo>
                  <a:close/>
                  <a:moveTo>
                    <a:pt x="10340" y="13192"/>
                  </a:moveTo>
                  <a:cubicBezTo>
                    <a:pt x="10340" y="13289"/>
                    <a:pt x="10366" y="13236"/>
                    <a:pt x="10410" y="13342"/>
                  </a:cubicBezTo>
                  <a:cubicBezTo>
                    <a:pt x="10516" y="13324"/>
                    <a:pt x="10410" y="13112"/>
                    <a:pt x="10340" y="13192"/>
                  </a:cubicBezTo>
                  <a:close/>
                  <a:moveTo>
                    <a:pt x="10552" y="13033"/>
                  </a:moveTo>
                  <a:cubicBezTo>
                    <a:pt x="10587" y="13130"/>
                    <a:pt x="10596" y="13359"/>
                    <a:pt x="10719" y="13439"/>
                  </a:cubicBezTo>
                  <a:cubicBezTo>
                    <a:pt x="10693" y="13333"/>
                    <a:pt x="10631" y="13068"/>
                    <a:pt x="10552" y="13033"/>
                  </a:cubicBezTo>
                  <a:close/>
                  <a:moveTo>
                    <a:pt x="10366" y="12132"/>
                  </a:moveTo>
                  <a:cubicBezTo>
                    <a:pt x="10402" y="12203"/>
                    <a:pt x="10322" y="12212"/>
                    <a:pt x="10437" y="12309"/>
                  </a:cubicBezTo>
                  <a:lnTo>
                    <a:pt x="10499" y="12265"/>
                  </a:lnTo>
                  <a:cubicBezTo>
                    <a:pt x="10455" y="12212"/>
                    <a:pt x="10402" y="12123"/>
                    <a:pt x="10366" y="12132"/>
                  </a:cubicBezTo>
                  <a:close/>
                  <a:moveTo>
                    <a:pt x="10057" y="11911"/>
                  </a:moveTo>
                  <a:cubicBezTo>
                    <a:pt x="10119" y="12053"/>
                    <a:pt x="10252" y="12194"/>
                    <a:pt x="10340" y="12097"/>
                  </a:cubicBezTo>
                  <a:cubicBezTo>
                    <a:pt x="10331" y="12070"/>
                    <a:pt x="10287" y="11911"/>
                    <a:pt x="10225" y="11956"/>
                  </a:cubicBezTo>
                  <a:cubicBezTo>
                    <a:pt x="10243" y="11973"/>
                    <a:pt x="10260" y="12000"/>
                    <a:pt x="10234" y="12000"/>
                  </a:cubicBezTo>
                  <a:cubicBezTo>
                    <a:pt x="10163" y="11876"/>
                    <a:pt x="10110" y="11920"/>
                    <a:pt x="10057" y="11911"/>
                  </a:cubicBezTo>
                  <a:close/>
                  <a:moveTo>
                    <a:pt x="9731" y="11364"/>
                  </a:moveTo>
                  <a:cubicBezTo>
                    <a:pt x="9625" y="11435"/>
                    <a:pt x="9845" y="11505"/>
                    <a:pt x="9907" y="11567"/>
                  </a:cubicBezTo>
                  <a:cubicBezTo>
                    <a:pt x="9987" y="11646"/>
                    <a:pt x="10048" y="11850"/>
                    <a:pt x="10163" y="11832"/>
                  </a:cubicBezTo>
                  <a:cubicBezTo>
                    <a:pt x="10022" y="11673"/>
                    <a:pt x="9863" y="11435"/>
                    <a:pt x="9731" y="11364"/>
                  </a:cubicBezTo>
                  <a:close/>
                  <a:moveTo>
                    <a:pt x="9271" y="11284"/>
                  </a:moveTo>
                  <a:cubicBezTo>
                    <a:pt x="9280" y="11355"/>
                    <a:pt x="9413" y="11514"/>
                    <a:pt x="9466" y="11470"/>
                  </a:cubicBezTo>
                  <a:cubicBezTo>
                    <a:pt x="9404" y="11417"/>
                    <a:pt x="9324" y="11249"/>
                    <a:pt x="9271" y="11284"/>
                  </a:cubicBezTo>
                  <a:close/>
                  <a:moveTo>
                    <a:pt x="11276" y="12997"/>
                  </a:moveTo>
                  <a:cubicBezTo>
                    <a:pt x="11311" y="13077"/>
                    <a:pt x="11311" y="13121"/>
                    <a:pt x="11320" y="13183"/>
                  </a:cubicBezTo>
                  <a:cubicBezTo>
                    <a:pt x="11329" y="13236"/>
                    <a:pt x="11338" y="13298"/>
                    <a:pt x="11382" y="13395"/>
                  </a:cubicBezTo>
                  <a:cubicBezTo>
                    <a:pt x="11514" y="13359"/>
                    <a:pt x="11382" y="13112"/>
                    <a:pt x="11276" y="12997"/>
                  </a:cubicBezTo>
                  <a:close/>
                  <a:moveTo>
                    <a:pt x="11037" y="12494"/>
                  </a:moveTo>
                  <a:cubicBezTo>
                    <a:pt x="11152" y="12627"/>
                    <a:pt x="11073" y="12777"/>
                    <a:pt x="11187" y="12812"/>
                  </a:cubicBezTo>
                  <a:cubicBezTo>
                    <a:pt x="11108" y="12627"/>
                    <a:pt x="11179" y="12680"/>
                    <a:pt x="11276" y="12768"/>
                  </a:cubicBezTo>
                  <a:cubicBezTo>
                    <a:pt x="11196" y="12635"/>
                    <a:pt x="11117" y="12503"/>
                    <a:pt x="11037" y="12494"/>
                  </a:cubicBezTo>
                  <a:close/>
                  <a:moveTo>
                    <a:pt x="10896" y="11867"/>
                  </a:moveTo>
                  <a:cubicBezTo>
                    <a:pt x="10878" y="11947"/>
                    <a:pt x="10772" y="11982"/>
                    <a:pt x="10878" y="12123"/>
                  </a:cubicBezTo>
                  <a:cubicBezTo>
                    <a:pt x="10976" y="12088"/>
                    <a:pt x="10923" y="11964"/>
                    <a:pt x="10896" y="11867"/>
                  </a:cubicBezTo>
                  <a:close/>
                  <a:moveTo>
                    <a:pt x="10702" y="11832"/>
                  </a:moveTo>
                  <a:cubicBezTo>
                    <a:pt x="10834" y="12061"/>
                    <a:pt x="10463" y="11779"/>
                    <a:pt x="10658" y="12035"/>
                  </a:cubicBezTo>
                  <a:cubicBezTo>
                    <a:pt x="10772" y="12053"/>
                    <a:pt x="10817" y="11894"/>
                    <a:pt x="10702" y="11832"/>
                  </a:cubicBezTo>
                  <a:close/>
                  <a:moveTo>
                    <a:pt x="9819" y="10940"/>
                  </a:moveTo>
                  <a:cubicBezTo>
                    <a:pt x="9792" y="10905"/>
                    <a:pt x="9819" y="10878"/>
                    <a:pt x="9854" y="10861"/>
                  </a:cubicBezTo>
                  <a:cubicBezTo>
                    <a:pt x="9801" y="10799"/>
                    <a:pt x="9757" y="10755"/>
                    <a:pt x="9713" y="10737"/>
                  </a:cubicBezTo>
                  <a:cubicBezTo>
                    <a:pt x="9642" y="10763"/>
                    <a:pt x="9757" y="10958"/>
                    <a:pt x="9819" y="10940"/>
                  </a:cubicBezTo>
                  <a:close/>
                  <a:moveTo>
                    <a:pt x="9845" y="10454"/>
                  </a:moveTo>
                  <a:cubicBezTo>
                    <a:pt x="9819" y="10481"/>
                    <a:pt x="9766" y="10507"/>
                    <a:pt x="9792" y="10552"/>
                  </a:cubicBezTo>
                  <a:cubicBezTo>
                    <a:pt x="9828" y="10507"/>
                    <a:pt x="9881" y="10658"/>
                    <a:pt x="9863" y="10675"/>
                  </a:cubicBezTo>
                  <a:cubicBezTo>
                    <a:pt x="9828" y="10693"/>
                    <a:pt x="9775" y="10605"/>
                    <a:pt x="9748" y="10658"/>
                  </a:cubicBezTo>
                  <a:cubicBezTo>
                    <a:pt x="9872" y="10808"/>
                    <a:pt x="10093" y="10975"/>
                    <a:pt x="10207" y="11143"/>
                  </a:cubicBezTo>
                  <a:cubicBezTo>
                    <a:pt x="10269" y="11240"/>
                    <a:pt x="10234" y="11329"/>
                    <a:pt x="10304" y="11417"/>
                  </a:cubicBezTo>
                  <a:cubicBezTo>
                    <a:pt x="10207" y="11311"/>
                    <a:pt x="9978" y="11170"/>
                    <a:pt x="9995" y="11258"/>
                  </a:cubicBezTo>
                  <a:cubicBezTo>
                    <a:pt x="10119" y="11276"/>
                    <a:pt x="10322" y="11514"/>
                    <a:pt x="10410" y="11514"/>
                  </a:cubicBezTo>
                  <a:cubicBezTo>
                    <a:pt x="10402" y="11514"/>
                    <a:pt x="10331" y="11382"/>
                    <a:pt x="10393" y="11408"/>
                  </a:cubicBezTo>
                  <a:cubicBezTo>
                    <a:pt x="10437" y="11479"/>
                    <a:pt x="10578" y="11505"/>
                    <a:pt x="10543" y="11585"/>
                  </a:cubicBezTo>
                  <a:cubicBezTo>
                    <a:pt x="10508" y="11549"/>
                    <a:pt x="10463" y="11479"/>
                    <a:pt x="10437" y="11496"/>
                  </a:cubicBezTo>
                  <a:cubicBezTo>
                    <a:pt x="10455" y="11567"/>
                    <a:pt x="10534" y="11664"/>
                    <a:pt x="10516" y="11726"/>
                  </a:cubicBezTo>
                  <a:cubicBezTo>
                    <a:pt x="10455" y="11708"/>
                    <a:pt x="10437" y="11726"/>
                    <a:pt x="10490" y="11814"/>
                  </a:cubicBezTo>
                  <a:cubicBezTo>
                    <a:pt x="10525" y="11735"/>
                    <a:pt x="10614" y="11920"/>
                    <a:pt x="10649" y="11805"/>
                  </a:cubicBezTo>
                  <a:cubicBezTo>
                    <a:pt x="10578" y="11717"/>
                    <a:pt x="10516" y="11717"/>
                    <a:pt x="10552" y="11638"/>
                  </a:cubicBezTo>
                  <a:cubicBezTo>
                    <a:pt x="10649" y="11629"/>
                    <a:pt x="10737" y="11620"/>
                    <a:pt x="10834" y="11611"/>
                  </a:cubicBezTo>
                  <a:lnTo>
                    <a:pt x="10711" y="11461"/>
                  </a:lnTo>
                  <a:cubicBezTo>
                    <a:pt x="10622" y="11452"/>
                    <a:pt x="10764" y="11655"/>
                    <a:pt x="10658" y="11558"/>
                  </a:cubicBezTo>
                  <a:cubicBezTo>
                    <a:pt x="10631" y="11523"/>
                    <a:pt x="10525" y="11399"/>
                    <a:pt x="10561" y="11399"/>
                  </a:cubicBezTo>
                  <a:cubicBezTo>
                    <a:pt x="10552" y="11399"/>
                    <a:pt x="10658" y="11488"/>
                    <a:pt x="10640" y="11452"/>
                  </a:cubicBezTo>
                  <a:cubicBezTo>
                    <a:pt x="10578" y="11329"/>
                    <a:pt x="10463" y="11240"/>
                    <a:pt x="10366" y="11126"/>
                  </a:cubicBezTo>
                  <a:cubicBezTo>
                    <a:pt x="10304" y="11055"/>
                    <a:pt x="10252" y="10887"/>
                    <a:pt x="10163" y="10940"/>
                  </a:cubicBezTo>
                  <a:cubicBezTo>
                    <a:pt x="10313" y="11099"/>
                    <a:pt x="10278" y="11205"/>
                    <a:pt x="10384" y="11355"/>
                  </a:cubicBezTo>
                  <a:cubicBezTo>
                    <a:pt x="10234" y="11302"/>
                    <a:pt x="10252" y="11117"/>
                    <a:pt x="10207" y="11020"/>
                  </a:cubicBezTo>
                  <a:cubicBezTo>
                    <a:pt x="10137" y="10958"/>
                    <a:pt x="9934" y="10816"/>
                    <a:pt x="9942" y="10719"/>
                  </a:cubicBezTo>
                  <a:cubicBezTo>
                    <a:pt x="9995" y="10666"/>
                    <a:pt x="10110" y="10958"/>
                    <a:pt x="10146" y="10834"/>
                  </a:cubicBezTo>
                  <a:cubicBezTo>
                    <a:pt x="9978" y="10711"/>
                    <a:pt x="9987" y="10622"/>
                    <a:pt x="9845" y="10454"/>
                  </a:cubicBezTo>
                  <a:close/>
                  <a:moveTo>
                    <a:pt x="8821" y="10216"/>
                  </a:moveTo>
                  <a:cubicBezTo>
                    <a:pt x="8777" y="10278"/>
                    <a:pt x="8759" y="10472"/>
                    <a:pt x="8927" y="10534"/>
                  </a:cubicBezTo>
                  <a:cubicBezTo>
                    <a:pt x="8901" y="10490"/>
                    <a:pt x="8901" y="10463"/>
                    <a:pt x="8909" y="10428"/>
                  </a:cubicBezTo>
                  <a:cubicBezTo>
                    <a:pt x="8971" y="10446"/>
                    <a:pt x="9059" y="10560"/>
                    <a:pt x="9139" y="10649"/>
                  </a:cubicBezTo>
                  <a:cubicBezTo>
                    <a:pt x="9042" y="10658"/>
                    <a:pt x="9130" y="10737"/>
                    <a:pt x="9112" y="10781"/>
                  </a:cubicBezTo>
                  <a:cubicBezTo>
                    <a:pt x="9201" y="10914"/>
                    <a:pt x="9254" y="10887"/>
                    <a:pt x="9342" y="11002"/>
                  </a:cubicBezTo>
                  <a:cubicBezTo>
                    <a:pt x="9386" y="10922"/>
                    <a:pt x="9360" y="10940"/>
                    <a:pt x="9439" y="10914"/>
                  </a:cubicBezTo>
                  <a:cubicBezTo>
                    <a:pt x="9236" y="10675"/>
                    <a:pt x="9024" y="10446"/>
                    <a:pt x="8821" y="10216"/>
                  </a:cubicBezTo>
                  <a:close/>
                  <a:moveTo>
                    <a:pt x="7876" y="9368"/>
                  </a:moveTo>
                  <a:cubicBezTo>
                    <a:pt x="7982" y="9492"/>
                    <a:pt x="8079" y="9571"/>
                    <a:pt x="8177" y="9642"/>
                  </a:cubicBezTo>
                  <a:cubicBezTo>
                    <a:pt x="8141" y="9695"/>
                    <a:pt x="8062" y="9563"/>
                    <a:pt x="8026" y="9598"/>
                  </a:cubicBezTo>
                  <a:cubicBezTo>
                    <a:pt x="8044" y="9624"/>
                    <a:pt x="8088" y="9660"/>
                    <a:pt x="8071" y="9677"/>
                  </a:cubicBezTo>
                  <a:lnTo>
                    <a:pt x="8132" y="9748"/>
                  </a:lnTo>
                  <a:cubicBezTo>
                    <a:pt x="8159" y="9722"/>
                    <a:pt x="8185" y="9669"/>
                    <a:pt x="8238" y="9704"/>
                  </a:cubicBezTo>
                  <a:cubicBezTo>
                    <a:pt x="8194" y="9828"/>
                    <a:pt x="8397" y="9872"/>
                    <a:pt x="8486" y="9969"/>
                  </a:cubicBezTo>
                  <a:lnTo>
                    <a:pt x="8424" y="10022"/>
                  </a:lnTo>
                  <a:cubicBezTo>
                    <a:pt x="8618" y="10101"/>
                    <a:pt x="8671" y="10428"/>
                    <a:pt x="8777" y="10366"/>
                  </a:cubicBezTo>
                  <a:cubicBezTo>
                    <a:pt x="8636" y="10243"/>
                    <a:pt x="8600" y="10084"/>
                    <a:pt x="8724" y="10110"/>
                  </a:cubicBezTo>
                  <a:cubicBezTo>
                    <a:pt x="8609" y="9986"/>
                    <a:pt x="8486" y="9881"/>
                    <a:pt x="8397" y="9872"/>
                  </a:cubicBezTo>
                  <a:cubicBezTo>
                    <a:pt x="8221" y="9713"/>
                    <a:pt x="8062" y="9298"/>
                    <a:pt x="7876" y="9368"/>
                  </a:cubicBezTo>
                  <a:close/>
                  <a:moveTo>
                    <a:pt x="7709" y="8150"/>
                  </a:moveTo>
                  <a:cubicBezTo>
                    <a:pt x="7841" y="8221"/>
                    <a:pt x="7823" y="8291"/>
                    <a:pt x="7920" y="8274"/>
                  </a:cubicBezTo>
                  <a:cubicBezTo>
                    <a:pt x="7867" y="8176"/>
                    <a:pt x="7859" y="8221"/>
                    <a:pt x="7762" y="8097"/>
                  </a:cubicBezTo>
                  <a:close/>
                  <a:moveTo>
                    <a:pt x="7161" y="8335"/>
                  </a:moveTo>
                  <a:cubicBezTo>
                    <a:pt x="7179" y="8397"/>
                    <a:pt x="7258" y="8468"/>
                    <a:pt x="7347" y="8538"/>
                  </a:cubicBezTo>
                  <a:cubicBezTo>
                    <a:pt x="7452" y="8521"/>
                    <a:pt x="7188" y="8309"/>
                    <a:pt x="7161" y="8335"/>
                  </a:cubicBezTo>
                  <a:close/>
                  <a:moveTo>
                    <a:pt x="6967" y="8485"/>
                  </a:moveTo>
                  <a:cubicBezTo>
                    <a:pt x="7205" y="8671"/>
                    <a:pt x="6870" y="8530"/>
                    <a:pt x="6940" y="8644"/>
                  </a:cubicBezTo>
                  <a:cubicBezTo>
                    <a:pt x="7090" y="8786"/>
                    <a:pt x="7205" y="8856"/>
                    <a:pt x="7329" y="8953"/>
                  </a:cubicBezTo>
                  <a:cubicBezTo>
                    <a:pt x="7435" y="9006"/>
                    <a:pt x="7329" y="8839"/>
                    <a:pt x="7435" y="8909"/>
                  </a:cubicBezTo>
                  <a:cubicBezTo>
                    <a:pt x="7479" y="9024"/>
                    <a:pt x="7505" y="9130"/>
                    <a:pt x="7603" y="9254"/>
                  </a:cubicBezTo>
                  <a:cubicBezTo>
                    <a:pt x="7682" y="9280"/>
                    <a:pt x="7753" y="9280"/>
                    <a:pt x="7814" y="9236"/>
                  </a:cubicBezTo>
                  <a:cubicBezTo>
                    <a:pt x="7700" y="9121"/>
                    <a:pt x="7558" y="8980"/>
                    <a:pt x="7647" y="9148"/>
                  </a:cubicBezTo>
                  <a:cubicBezTo>
                    <a:pt x="7550" y="9024"/>
                    <a:pt x="7523" y="8927"/>
                    <a:pt x="7408" y="8812"/>
                  </a:cubicBezTo>
                  <a:cubicBezTo>
                    <a:pt x="7249" y="8830"/>
                    <a:pt x="7126" y="8521"/>
                    <a:pt x="6967" y="8485"/>
                  </a:cubicBezTo>
                  <a:close/>
                  <a:moveTo>
                    <a:pt x="6843" y="8556"/>
                  </a:moveTo>
                  <a:cubicBezTo>
                    <a:pt x="6808" y="8521"/>
                    <a:pt x="6843" y="8521"/>
                    <a:pt x="6879" y="8521"/>
                  </a:cubicBezTo>
                  <a:cubicBezTo>
                    <a:pt x="6781" y="8441"/>
                    <a:pt x="6861" y="8388"/>
                    <a:pt x="6755" y="8309"/>
                  </a:cubicBezTo>
                  <a:cubicBezTo>
                    <a:pt x="6667" y="8282"/>
                    <a:pt x="6720" y="8547"/>
                    <a:pt x="6843" y="8556"/>
                  </a:cubicBezTo>
                  <a:close/>
                  <a:moveTo>
                    <a:pt x="11938" y="3046"/>
                  </a:moveTo>
                  <a:cubicBezTo>
                    <a:pt x="11991" y="3046"/>
                    <a:pt x="12070" y="3055"/>
                    <a:pt x="12079" y="3020"/>
                  </a:cubicBezTo>
                  <a:cubicBezTo>
                    <a:pt x="11912" y="3002"/>
                    <a:pt x="12203" y="2896"/>
                    <a:pt x="11991" y="2914"/>
                  </a:cubicBezTo>
                  <a:cubicBezTo>
                    <a:pt x="11938" y="2940"/>
                    <a:pt x="11973" y="2967"/>
                    <a:pt x="11938" y="3046"/>
                  </a:cubicBezTo>
                  <a:close/>
                  <a:moveTo>
                    <a:pt x="9748" y="2349"/>
                  </a:moveTo>
                  <a:cubicBezTo>
                    <a:pt x="9942" y="2358"/>
                    <a:pt x="10048" y="2393"/>
                    <a:pt x="10190" y="2331"/>
                  </a:cubicBezTo>
                  <a:cubicBezTo>
                    <a:pt x="10146" y="2313"/>
                    <a:pt x="9845" y="2313"/>
                    <a:pt x="9748" y="2349"/>
                  </a:cubicBezTo>
                  <a:close/>
                  <a:moveTo>
                    <a:pt x="7638" y="3002"/>
                  </a:moveTo>
                  <a:cubicBezTo>
                    <a:pt x="7779" y="2993"/>
                    <a:pt x="7806" y="3037"/>
                    <a:pt x="7903" y="3037"/>
                  </a:cubicBezTo>
                  <a:cubicBezTo>
                    <a:pt x="7912" y="2958"/>
                    <a:pt x="7647" y="2923"/>
                    <a:pt x="7638" y="3002"/>
                  </a:cubicBezTo>
                  <a:close/>
                  <a:moveTo>
                    <a:pt x="6976" y="3020"/>
                  </a:moveTo>
                  <a:cubicBezTo>
                    <a:pt x="7099" y="2958"/>
                    <a:pt x="7223" y="3073"/>
                    <a:pt x="7329" y="3002"/>
                  </a:cubicBezTo>
                  <a:cubicBezTo>
                    <a:pt x="7285" y="2976"/>
                    <a:pt x="6949" y="2923"/>
                    <a:pt x="6976" y="3020"/>
                  </a:cubicBezTo>
                  <a:close/>
                  <a:moveTo>
                    <a:pt x="3700" y="2958"/>
                  </a:moveTo>
                  <a:cubicBezTo>
                    <a:pt x="3691" y="2923"/>
                    <a:pt x="3647" y="2861"/>
                    <a:pt x="3647" y="2826"/>
                  </a:cubicBezTo>
                  <a:lnTo>
                    <a:pt x="3559" y="2826"/>
                  </a:lnTo>
                  <a:cubicBezTo>
                    <a:pt x="3603" y="2887"/>
                    <a:pt x="3656" y="2949"/>
                    <a:pt x="3700" y="2958"/>
                  </a:cubicBezTo>
                  <a:close/>
                  <a:moveTo>
                    <a:pt x="2402" y="2887"/>
                  </a:moveTo>
                  <a:cubicBezTo>
                    <a:pt x="2393" y="2773"/>
                    <a:pt x="2561" y="2923"/>
                    <a:pt x="2517" y="2755"/>
                  </a:cubicBezTo>
                  <a:cubicBezTo>
                    <a:pt x="2411" y="2667"/>
                    <a:pt x="2411" y="2799"/>
                    <a:pt x="2340" y="2675"/>
                  </a:cubicBezTo>
                  <a:cubicBezTo>
                    <a:pt x="2322" y="2755"/>
                    <a:pt x="2349" y="2834"/>
                    <a:pt x="2402" y="2887"/>
                  </a:cubicBezTo>
                  <a:close/>
                  <a:moveTo>
                    <a:pt x="3294" y="3603"/>
                  </a:moveTo>
                  <a:cubicBezTo>
                    <a:pt x="3249" y="3532"/>
                    <a:pt x="3338" y="3576"/>
                    <a:pt x="3355" y="3558"/>
                  </a:cubicBezTo>
                  <a:cubicBezTo>
                    <a:pt x="3249" y="3523"/>
                    <a:pt x="3241" y="3550"/>
                    <a:pt x="3188" y="3550"/>
                  </a:cubicBezTo>
                  <a:cubicBezTo>
                    <a:pt x="3126" y="3532"/>
                    <a:pt x="3135" y="3488"/>
                    <a:pt x="3046" y="3470"/>
                  </a:cubicBezTo>
                  <a:cubicBezTo>
                    <a:pt x="3055" y="3585"/>
                    <a:pt x="3144" y="3541"/>
                    <a:pt x="3294" y="3603"/>
                  </a:cubicBezTo>
                  <a:close/>
                  <a:moveTo>
                    <a:pt x="3656" y="4530"/>
                  </a:moveTo>
                  <a:cubicBezTo>
                    <a:pt x="3620" y="4486"/>
                    <a:pt x="3611" y="4468"/>
                    <a:pt x="3594" y="4459"/>
                  </a:cubicBezTo>
                  <a:cubicBezTo>
                    <a:pt x="3576" y="4450"/>
                    <a:pt x="3550" y="4441"/>
                    <a:pt x="3532" y="4450"/>
                  </a:cubicBezTo>
                  <a:cubicBezTo>
                    <a:pt x="3559" y="4477"/>
                    <a:pt x="3559" y="4503"/>
                    <a:pt x="3567" y="4530"/>
                  </a:cubicBezTo>
                  <a:cubicBezTo>
                    <a:pt x="3585" y="4556"/>
                    <a:pt x="3611" y="4574"/>
                    <a:pt x="3656" y="4530"/>
                  </a:cubicBezTo>
                  <a:close/>
                  <a:moveTo>
                    <a:pt x="3938" y="5625"/>
                  </a:moveTo>
                  <a:cubicBezTo>
                    <a:pt x="3894" y="5572"/>
                    <a:pt x="3841" y="5527"/>
                    <a:pt x="3797" y="5474"/>
                  </a:cubicBezTo>
                  <a:cubicBezTo>
                    <a:pt x="3691" y="5527"/>
                    <a:pt x="3894" y="5722"/>
                    <a:pt x="3938" y="5625"/>
                  </a:cubicBezTo>
                  <a:close/>
                  <a:moveTo>
                    <a:pt x="4450" y="5554"/>
                  </a:moveTo>
                  <a:cubicBezTo>
                    <a:pt x="4371" y="5483"/>
                    <a:pt x="4291" y="5386"/>
                    <a:pt x="4238" y="5430"/>
                  </a:cubicBezTo>
                  <a:cubicBezTo>
                    <a:pt x="4309" y="5474"/>
                    <a:pt x="4415" y="5651"/>
                    <a:pt x="4450" y="5554"/>
                  </a:cubicBezTo>
                  <a:close/>
                  <a:moveTo>
                    <a:pt x="4901" y="6040"/>
                  </a:moveTo>
                  <a:cubicBezTo>
                    <a:pt x="4804" y="5934"/>
                    <a:pt x="4600" y="5863"/>
                    <a:pt x="4645" y="5960"/>
                  </a:cubicBezTo>
                  <a:cubicBezTo>
                    <a:pt x="4671" y="5942"/>
                    <a:pt x="4856" y="6207"/>
                    <a:pt x="4901" y="6040"/>
                  </a:cubicBezTo>
                  <a:close/>
                  <a:moveTo>
                    <a:pt x="5430" y="6958"/>
                  </a:moveTo>
                  <a:cubicBezTo>
                    <a:pt x="5457" y="6878"/>
                    <a:pt x="5395" y="6781"/>
                    <a:pt x="5254" y="6684"/>
                  </a:cubicBezTo>
                  <a:cubicBezTo>
                    <a:pt x="5113" y="6755"/>
                    <a:pt x="5307" y="6861"/>
                    <a:pt x="5430" y="6958"/>
                  </a:cubicBezTo>
                  <a:close/>
                  <a:moveTo>
                    <a:pt x="6437" y="7046"/>
                  </a:moveTo>
                  <a:cubicBezTo>
                    <a:pt x="6366" y="6905"/>
                    <a:pt x="6199" y="6870"/>
                    <a:pt x="6128" y="6719"/>
                  </a:cubicBezTo>
                  <a:cubicBezTo>
                    <a:pt x="6057" y="6755"/>
                    <a:pt x="6163" y="6781"/>
                    <a:pt x="6199" y="6834"/>
                  </a:cubicBezTo>
                  <a:cubicBezTo>
                    <a:pt x="6260" y="6931"/>
                    <a:pt x="6331" y="7099"/>
                    <a:pt x="6437" y="7046"/>
                  </a:cubicBezTo>
                  <a:close/>
                  <a:moveTo>
                    <a:pt x="6525" y="8088"/>
                  </a:moveTo>
                  <a:cubicBezTo>
                    <a:pt x="6366" y="7982"/>
                    <a:pt x="6234" y="7964"/>
                    <a:pt x="6110" y="7964"/>
                  </a:cubicBezTo>
                  <a:cubicBezTo>
                    <a:pt x="6216" y="8035"/>
                    <a:pt x="6305" y="8212"/>
                    <a:pt x="6428" y="8212"/>
                  </a:cubicBezTo>
                  <a:cubicBezTo>
                    <a:pt x="6358" y="8141"/>
                    <a:pt x="6490" y="8088"/>
                    <a:pt x="6525" y="8088"/>
                  </a:cubicBezTo>
                  <a:close/>
                  <a:moveTo>
                    <a:pt x="5572" y="7488"/>
                  </a:moveTo>
                  <a:cubicBezTo>
                    <a:pt x="5483" y="7558"/>
                    <a:pt x="5748" y="7664"/>
                    <a:pt x="5828" y="7744"/>
                  </a:cubicBezTo>
                  <a:cubicBezTo>
                    <a:pt x="5881" y="7779"/>
                    <a:pt x="5916" y="7770"/>
                    <a:pt x="5987" y="7832"/>
                  </a:cubicBezTo>
                  <a:cubicBezTo>
                    <a:pt x="5916" y="7876"/>
                    <a:pt x="5934" y="7920"/>
                    <a:pt x="6040" y="7982"/>
                  </a:cubicBezTo>
                  <a:cubicBezTo>
                    <a:pt x="6119" y="7938"/>
                    <a:pt x="5978" y="7867"/>
                    <a:pt x="6049" y="7823"/>
                  </a:cubicBezTo>
                  <a:cubicBezTo>
                    <a:pt x="6172" y="7947"/>
                    <a:pt x="6234" y="7903"/>
                    <a:pt x="6313" y="7920"/>
                  </a:cubicBezTo>
                  <a:cubicBezTo>
                    <a:pt x="6084" y="7779"/>
                    <a:pt x="5739" y="7664"/>
                    <a:pt x="5572" y="7488"/>
                  </a:cubicBezTo>
                  <a:close/>
                  <a:moveTo>
                    <a:pt x="3788" y="6022"/>
                  </a:moveTo>
                  <a:cubicBezTo>
                    <a:pt x="3806" y="6048"/>
                    <a:pt x="3806" y="6075"/>
                    <a:pt x="3779" y="6093"/>
                  </a:cubicBezTo>
                  <a:cubicBezTo>
                    <a:pt x="3894" y="6163"/>
                    <a:pt x="3859" y="6128"/>
                    <a:pt x="3938" y="6234"/>
                  </a:cubicBezTo>
                  <a:cubicBezTo>
                    <a:pt x="4026" y="6199"/>
                    <a:pt x="3779" y="5995"/>
                    <a:pt x="3788" y="6022"/>
                  </a:cubicBezTo>
                  <a:close/>
                  <a:moveTo>
                    <a:pt x="3179" y="5483"/>
                  </a:moveTo>
                  <a:cubicBezTo>
                    <a:pt x="3241" y="5563"/>
                    <a:pt x="3294" y="5598"/>
                    <a:pt x="3329" y="5572"/>
                  </a:cubicBezTo>
                  <a:cubicBezTo>
                    <a:pt x="3302" y="5527"/>
                    <a:pt x="3302" y="5483"/>
                    <a:pt x="3241" y="5430"/>
                  </a:cubicBezTo>
                  <a:close/>
                  <a:moveTo>
                    <a:pt x="3002" y="5245"/>
                  </a:moveTo>
                  <a:cubicBezTo>
                    <a:pt x="2976" y="5324"/>
                    <a:pt x="2914" y="5404"/>
                    <a:pt x="3046" y="5536"/>
                  </a:cubicBezTo>
                  <a:cubicBezTo>
                    <a:pt x="3152" y="5510"/>
                    <a:pt x="3055" y="5466"/>
                    <a:pt x="3073" y="5404"/>
                  </a:cubicBezTo>
                  <a:cubicBezTo>
                    <a:pt x="3073" y="5413"/>
                    <a:pt x="3144" y="5430"/>
                    <a:pt x="3117" y="5369"/>
                  </a:cubicBezTo>
                  <a:close/>
                  <a:moveTo>
                    <a:pt x="1740" y="2923"/>
                  </a:moveTo>
                  <a:cubicBezTo>
                    <a:pt x="1748" y="3029"/>
                    <a:pt x="1775" y="3126"/>
                    <a:pt x="1846" y="3179"/>
                  </a:cubicBezTo>
                  <a:cubicBezTo>
                    <a:pt x="1819" y="3064"/>
                    <a:pt x="1899" y="3082"/>
                    <a:pt x="1872" y="2976"/>
                  </a:cubicBezTo>
                  <a:close/>
                  <a:moveTo>
                    <a:pt x="17024" y="2384"/>
                  </a:moveTo>
                  <a:cubicBezTo>
                    <a:pt x="17033" y="2437"/>
                    <a:pt x="16918" y="2455"/>
                    <a:pt x="16794" y="2490"/>
                  </a:cubicBezTo>
                  <a:cubicBezTo>
                    <a:pt x="16883" y="2490"/>
                    <a:pt x="16847" y="2561"/>
                    <a:pt x="16971" y="2543"/>
                  </a:cubicBezTo>
                  <a:cubicBezTo>
                    <a:pt x="16997" y="2508"/>
                    <a:pt x="17201" y="2384"/>
                    <a:pt x="17024" y="2384"/>
                  </a:cubicBezTo>
                  <a:close/>
                  <a:moveTo>
                    <a:pt x="17995" y="2349"/>
                  </a:moveTo>
                  <a:cubicBezTo>
                    <a:pt x="17960" y="2340"/>
                    <a:pt x="17951" y="2322"/>
                    <a:pt x="17951" y="2296"/>
                  </a:cubicBezTo>
                  <a:cubicBezTo>
                    <a:pt x="17810" y="2278"/>
                    <a:pt x="17810" y="2349"/>
                    <a:pt x="17730" y="2375"/>
                  </a:cubicBezTo>
                  <a:cubicBezTo>
                    <a:pt x="17810" y="2358"/>
                    <a:pt x="17986" y="2411"/>
                    <a:pt x="17995" y="2349"/>
                  </a:cubicBezTo>
                  <a:close/>
                  <a:moveTo>
                    <a:pt x="27523" y="13925"/>
                  </a:moveTo>
                  <a:cubicBezTo>
                    <a:pt x="27505" y="13810"/>
                    <a:pt x="27637" y="13739"/>
                    <a:pt x="27549" y="13660"/>
                  </a:cubicBezTo>
                  <a:cubicBezTo>
                    <a:pt x="27531" y="13704"/>
                    <a:pt x="27443" y="13854"/>
                    <a:pt x="27523" y="13925"/>
                  </a:cubicBezTo>
                  <a:close/>
                  <a:moveTo>
                    <a:pt x="27328" y="14578"/>
                  </a:moveTo>
                  <a:cubicBezTo>
                    <a:pt x="27328" y="14498"/>
                    <a:pt x="27355" y="14481"/>
                    <a:pt x="27408" y="14498"/>
                  </a:cubicBezTo>
                  <a:cubicBezTo>
                    <a:pt x="27425" y="14357"/>
                    <a:pt x="27364" y="14340"/>
                    <a:pt x="27390" y="14181"/>
                  </a:cubicBezTo>
                  <a:cubicBezTo>
                    <a:pt x="27337" y="14172"/>
                    <a:pt x="27267" y="14393"/>
                    <a:pt x="27275" y="14446"/>
                  </a:cubicBezTo>
                  <a:cubicBezTo>
                    <a:pt x="27284" y="14463"/>
                    <a:pt x="27346" y="14446"/>
                    <a:pt x="27328" y="14490"/>
                  </a:cubicBezTo>
                  <a:cubicBezTo>
                    <a:pt x="27293" y="14490"/>
                    <a:pt x="27240" y="14613"/>
                    <a:pt x="27328" y="14578"/>
                  </a:cubicBezTo>
                  <a:close/>
                  <a:moveTo>
                    <a:pt x="27487" y="15337"/>
                  </a:moveTo>
                  <a:cubicBezTo>
                    <a:pt x="27549" y="15364"/>
                    <a:pt x="27593" y="15108"/>
                    <a:pt x="27540" y="15072"/>
                  </a:cubicBezTo>
                  <a:cubicBezTo>
                    <a:pt x="27514" y="15161"/>
                    <a:pt x="27496" y="15240"/>
                    <a:pt x="27487" y="15337"/>
                  </a:cubicBezTo>
                  <a:close/>
                  <a:moveTo>
                    <a:pt x="27637" y="28423"/>
                  </a:moveTo>
                  <a:cubicBezTo>
                    <a:pt x="27611" y="28591"/>
                    <a:pt x="27761" y="28600"/>
                    <a:pt x="27743" y="28423"/>
                  </a:cubicBezTo>
                  <a:close/>
                  <a:moveTo>
                    <a:pt x="27593" y="27222"/>
                  </a:moveTo>
                  <a:cubicBezTo>
                    <a:pt x="27514" y="27222"/>
                    <a:pt x="27514" y="27355"/>
                    <a:pt x="27514" y="27487"/>
                  </a:cubicBezTo>
                  <a:cubicBezTo>
                    <a:pt x="27602" y="27514"/>
                    <a:pt x="27593" y="27363"/>
                    <a:pt x="27593" y="27222"/>
                  </a:cubicBezTo>
                  <a:close/>
                  <a:moveTo>
                    <a:pt x="29606" y="26745"/>
                  </a:moveTo>
                  <a:cubicBezTo>
                    <a:pt x="29562" y="26807"/>
                    <a:pt x="29439" y="26728"/>
                    <a:pt x="29447" y="26878"/>
                  </a:cubicBezTo>
                  <a:cubicBezTo>
                    <a:pt x="29483" y="26913"/>
                    <a:pt x="29518" y="26931"/>
                    <a:pt x="29580" y="26922"/>
                  </a:cubicBezTo>
                  <a:cubicBezTo>
                    <a:pt x="29571" y="26842"/>
                    <a:pt x="29615" y="26825"/>
                    <a:pt x="29606" y="26745"/>
                  </a:cubicBezTo>
                  <a:close/>
                  <a:moveTo>
                    <a:pt x="29668" y="25597"/>
                  </a:moveTo>
                  <a:cubicBezTo>
                    <a:pt x="29615" y="25580"/>
                    <a:pt x="29615" y="25650"/>
                    <a:pt x="29589" y="25677"/>
                  </a:cubicBezTo>
                  <a:cubicBezTo>
                    <a:pt x="29527" y="25650"/>
                    <a:pt x="29456" y="25589"/>
                    <a:pt x="29456" y="25765"/>
                  </a:cubicBezTo>
                  <a:cubicBezTo>
                    <a:pt x="29492" y="25765"/>
                    <a:pt x="29509" y="25748"/>
                    <a:pt x="29536" y="25721"/>
                  </a:cubicBezTo>
                  <a:cubicBezTo>
                    <a:pt x="29527" y="25818"/>
                    <a:pt x="29553" y="25862"/>
                    <a:pt x="29615" y="25862"/>
                  </a:cubicBezTo>
                  <a:cubicBezTo>
                    <a:pt x="29598" y="25703"/>
                    <a:pt x="29642" y="25677"/>
                    <a:pt x="29668" y="25597"/>
                  </a:cubicBezTo>
                  <a:close/>
                  <a:moveTo>
                    <a:pt x="27205" y="25394"/>
                  </a:moveTo>
                  <a:cubicBezTo>
                    <a:pt x="27231" y="25518"/>
                    <a:pt x="27152" y="25809"/>
                    <a:pt x="27258" y="25801"/>
                  </a:cubicBezTo>
                  <a:cubicBezTo>
                    <a:pt x="27337" y="25765"/>
                    <a:pt x="27196" y="25730"/>
                    <a:pt x="27231" y="25624"/>
                  </a:cubicBezTo>
                  <a:cubicBezTo>
                    <a:pt x="27267" y="25615"/>
                    <a:pt x="27293" y="25606"/>
                    <a:pt x="27284" y="25536"/>
                  </a:cubicBezTo>
                  <a:cubicBezTo>
                    <a:pt x="27187" y="25597"/>
                    <a:pt x="27267" y="25386"/>
                    <a:pt x="27205" y="25394"/>
                  </a:cubicBezTo>
                  <a:close/>
                  <a:moveTo>
                    <a:pt x="29456" y="25191"/>
                  </a:moveTo>
                  <a:cubicBezTo>
                    <a:pt x="29465" y="25297"/>
                    <a:pt x="29518" y="25474"/>
                    <a:pt x="29589" y="25412"/>
                  </a:cubicBezTo>
                  <a:cubicBezTo>
                    <a:pt x="29580" y="25244"/>
                    <a:pt x="29430" y="25156"/>
                    <a:pt x="29518" y="24971"/>
                  </a:cubicBezTo>
                  <a:cubicBezTo>
                    <a:pt x="29439" y="24926"/>
                    <a:pt x="29456" y="25112"/>
                    <a:pt x="29456" y="25191"/>
                  </a:cubicBezTo>
                  <a:close/>
                  <a:moveTo>
                    <a:pt x="29333" y="24653"/>
                  </a:moveTo>
                  <a:cubicBezTo>
                    <a:pt x="29386" y="24723"/>
                    <a:pt x="29395" y="24882"/>
                    <a:pt x="29492" y="24882"/>
                  </a:cubicBezTo>
                  <a:cubicBezTo>
                    <a:pt x="29518" y="24679"/>
                    <a:pt x="29377" y="24467"/>
                    <a:pt x="29333" y="24653"/>
                  </a:cubicBezTo>
                  <a:close/>
                  <a:moveTo>
                    <a:pt x="27231" y="21942"/>
                  </a:moveTo>
                  <a:cubicBezTo>
                    <a:pt x="27240" y="21836"/>
                    <a:pt x="27320" y="21862"/>
                    <a:pt x="27311" y="21721"/>
                  </a:cubicBezTo>
                  <a:cubicBezTo>
                    <a:pt x="27240" y="21695"/>
                    <a:pt x="27178" y="21898"/>
                    <a:pt x="27231" y="21942"/>
                  </a:cubicBezTo>
                  <a:close/>
                  <a:moveTo>
                    <a:pt x="27964" y="18631"/>
                  </a:moveTo>
                  <a:lnTo>
                    <a:pt x="28070" y="18631"/>
                  </a:lnTo>
                  <a:lnTo>
                    <a:pt x="28070" y="18498"/>
                  </a:lnTo>
                  <a:cubicBezTo>
                    <a:pt x="28008" y="18490"/>
                    <a:pt x="27955" y="18516"/>
                    <a:pt x="27964" y="18631"/>
                  </a:cubicBezTo>
                  <a:close/>
                  <a:moveTo>
                    <a:pt x="27867" y="13042"/>
                  </a:moveTo>
                  <a:cubicBezTo>
                    <a:pt x="27867" y="13174"/>
                    <a:pt x="27893" y="13474"/>
                    <a:pt x="27920" y="13404"/>
                  </a:cubicBezTo>
                  <a:cubicBezTo>
                    <a:pt x="27902" y="13315"/>
                    <a:pt x="27911" y="12962"/>
                    <a:pt x="27867" y="13042"/>
                  </a:cubicBezTo>
                  <a:close/>
                  <a:moveTo>
                    <a:pt x="28061" y="12476"/>
                  </a:moveTo>
                  <a:cubicBezTo>
                    <a:pt x="28044" y="12582"/>
                    <a:pt x="27955" y="12565"/>
                    <a:pt x="27982" y="12733"/>
                  </a:cubicBezTo>
                  <a:cubicBezTo>
                    <a:pt x="28044" y="12733"/>
                    <a:pt x="28123" y="12547"/>
                    <a:pt x="28061" y="12476"/>
                  </a:cubicBezTo>
                  <a:close/>
                  <a:moveTo>
                    <a:pt x="27690" y="12061"/>
                  </a:moveTo>
                  <a:cubicBezTo>
                    <a:pt x="27805" y="12079"/>
                    <a:pt x="27708" y="11805"/>
                    <a:pt x="27690" y="11752"/>
                  </a:cubicBezTo>
                  <a:cubicBezTo>
                    <a:pt x="27682" y="11858"/>
                    <a:pt x="27637" y="11982"/>
                    <a:pt x="27690" y="12061"/>
                  </a:cubicBezTo>
                  <a:close/>
                  <a:moveTo>
                    <a:pt x="27964" y="10428"/>
                  </a:moveTo>
                  <a:cubicBezTo>
                    <a:pt x="27982" y="10552"/>
                    <a:pt x="27911" y="10516"/>
                    <a:pt x="27885" y="10560"/>
                  </a:cubicBezTo>
                  <a:cubicBezTo>
                    <a:pt x="27876" y="10737"/>
                    <a:pt x="27885" y="10887"/>
                    <a:pt x="27938" y="10967"/>
                  </a:cubicBezTo>
                  <a:cubicBezTo>
                    <a:pt x="27902" y="10975"/>
                    <a:pt x="27911" y="11055"/>
                    <a:pt x="27885" y="11090"/>
                  </a:cubicBezTo>
                  <a:cubicBezTo>
                    <a:pt x="27973" y="11337"/>
                    <a:pt x="27929" y="11682"/>
                    <a:pt x="27902" y="11938"/>
                  </a:cubicBezTo>
                  <a:cubicBezTo>
                    <a:pt x="27955" y="11894"/>
                    <a:pt x="27920" y="12194"/>
                    <a:pt x="27955" y="12026"/>
                  </a:cubicBezTo>
                  <a:cubicBezTo>
                    <a:pt x="27964" y="11947"/>
                    <a:pt x="27929" y="11929"/>
                    <a:pt x="27929" y="11850"/>
                  </a:cubicBezTo>
                  <a:cubicBezTo>
                    <a:pt x="27999" y="11832"/>
                    <a:pt x="28026" y="11682"/>
                    <a:pt x="28044" y="11585"/>
                  </a:cubicBezTo>
                  <a:cubicBezTo>
                    <a:pt x="28052" y="11505"/>
                    <a:pt x="28017" y="11479"/>
                    <a:pt x="28017" y="11364"/>
                  </a:cubicBezTo>
                  <a:cubicBezTo>
                    <a:pt x="28017" y="11258"/>
                    <a:pt x="28070" y="11117"/>
                    <a:pt x="28070" y="11011"/>
                  </a:cubicBezTo>
                  <a:cubicBezTo>
                    <a:pt x="28070" y="10958"/>
                    <a:pt x="28035" y="10949"/>
                    <a:pt x="28044" y="10878"/>
                  </a:cubicBezTo>
                  <a:cubicBezTo>
                    <a:pt x="28052" y="10755"/>
                    <a:pt x="28079" y="10437"/>
                    <a:pt x="27964" y="10428"/>
                  </a:cubicBezTo>
                  <a:close/>
                  <a:moveTo>
                    <a:pt x="27893" y="5068"/>
                  </a:moveTo>
                  <a:cubicBezTo>
                    <a:pt x="27885" y="5165"/>
                    <a:pt x="27823" y="5271"/>
                    <a:pt x="27814" y="5369"/>
                  </a:cubicBezTo>
                  <a:cubicBezTo>
                    <a:pt x="27805" y="5492"/>
                    <a:pt x="27858" y="5510"/>
                    <a:pt x="27867" y="5598"/>
                  </a:cubicBezTo>
                  <a:cubicBezTo>
                    <a:pt x="27867" y="5642"/>
                    <a:pt x="27840" y="5625"/>
                    <a:pt x="27840" y="5633"/>
                  </a:cubicBezTo>
                  <a:cubicBezTo>
                    <a:pt x="27832" y="5678"/>
                    <a:pt x="27867" y="5678"/>
                    <a:pt x="27867" y="5686"/>
                  </a:cubicBezTo>
                  <a:cubicBezTo>
                    <a:pt x="27876" y="5907"/>
                    <a:pt x="27893" y="6031"/>
                    <a:pt x="27973" y="6084"/>
                  </a:cubicBezTo>
                  <a:cubicBezTo>
                    <a:pt x="27999" y="5925"/>
                    <a:pt x="27929" y="5669"/>
                    <a:pt x="27920" y="5421"/>
                  </a:cubicBezTo>
                  <a:cubicBezTo>
                    <a:pt x="27920" y="5289"/>
                    <a:pt x="28008" y="5112"/>
                    <a:pt x="27893" y="5068"/>
                  </a:cubicBezTo>
                  <a:close/>
                  <a:moveTo>
                    <a:pt x="24909" y="2675"/>
                  </a:moveTo>
                  <a:cubicBezTo>
                    <a:pt x="25006" y="2684"/>
                    <a:pt x="25086" y="2728"/>
                    <a:pt x="25174" y="2675"/>
                  </a:cubicBezTo>
                  <a:cubicBezTo>
                    <a:pt x="25218" y="2578"/>
                    <a:pt x="24882" y="2614"/>
                    <a:pt x="24909" y="2675"/>
                  </a:cubicBezTo>
                  <a:close/>
                  <a:moveTo>
                    <a:pt x="25660" y="2499"/>
                  </a:moveTo>
                  <a:cubicBezTo>
                    <a:pt x="25545" y="2446"/>
                    <a:pt x="25536" y="2614"/>
                    <a:pt x="25589" y="2631"/>
                  </a:cubicBezTo>
                  <a:cubicBezTo>
                    <a:pt x="25571" y="2552"/>
                    <a:pt x="25686" y="2596"/>
                    <a:pt x="25660" y="2499"/>
                  </a:cubicBezTo>
                  <a:close/>
                  <a:moveTo>
                    <a:pt x="25492" y="2366"/>
                  </a:moveTo>
                  <a:cubicBezTo>
                    <a:pt x="25518" y="2366"/>
                    <a:pt x="25536" y="2375"/>
                    <a:pt x="25554" y="2384"/>
                  </a:cubicBezTo>
                  <a:cubicBezTo>
                    <a:pt x="25562" y="2393"/>
                    <a:pt x="25571" y="2402"/>
                    <a:pt x="25580" y="2411"/>
                  </a:cubicBezTo>
                  <a:cubicBezTo>
                    <a:pt x="25598" y="2437"/>
                    <a:pt x="25615" y="2455"/>
                    <a:pt x="25660" y="2446"/>
                  </a:cubicBezTo>
                  <a:cubicBezTo>
                    <a:pt x="25836" y="2384"/>
                    <a:pt x="25589" y="2234"/>
                    <a:pt x="25492" y="2366"/>
                  </a:cubicBezTo>
                  <a:close/>
                  <a:moveTo>
                    <a:pt x="27787" y="4971"/>
                  </a:moveTo>
                  <a:cubicBezTo>
                    <a:pt x="27867" y="4989"/>
                    <a:pt x="27876" y="4874"/>
                    <a:pt x="27955" y="4892"/>
                  </a:cubicBezTo>
                  <a:cubicBezTo>
                    <a:pt x="27955" y="4918"/>
                    <a:pt x="27955" y="4971"/>
                    <a:pt x="27973" y="4980"/>
                  </a:cubicBezTo>
                  <a:cubicBezTo>
                    <a:pt x="27973" y="4742"/>
                    <a:pt x="27796" y="4697"/>
                    <a:pt x="27787" y="4971"/>
                  </a:cubicBezTo>
                  <a:close/>
                  <a:moveTo>
                    <a:pt x="29050" y="1642"/>
                  </a:moveTo>
                  <a:cubicBezTo>
                    <a:pt x="28997" y="1801"/>
                    <a:pt x="29041" y="2066"/>
                    <a:pt x="29077" y="2181"/>
                  </a:cubicBezTo>
                  <a:cubicBezTo>
                    <a:pt x="29068" y="1916"/>
                    <a:pt x="29138" y="1713"/>
                    <a:pt x="29050" y="1642"/>
                  </a:cubicBezTo>
                  <a:close/>
                  <a:moveTo>
                    <a:pt x="28282" y="539"/>
                  </a:moveTo>
                  <a:cubicBezTo>
                    <a:pt x="28591" y="486"/>
                    <a:pt x="28503" y="583"/>
                    <a:pt x="28706" y="600"/>
                  </a:cubicBezTo>
                  <a:cubicBezTo>
                    <a:pt x="28776" y="539"/>
                    <a:pt x="28918" y="521"/>
                    <a:pt x="28838" y="468"/>
                  </a:cubicBezTo>
                  <a:cubicBezTo>
                    <a:pt x="28679" y="512"/>
                    <a:pt x="28344" y="450"/>
                    <a:pt x="28282" y="539"/>
                  </a:cubicBezTo>
                  <a:close/>
                  <a:moveTo>
                    <a:pt x="24803" y="574"/>
                  </a:moveTo>
                  <a:cubicBezTo>
                    <a:pt x="24856" y="618"/>
                    <a:pt x="25015" y="618"/>
                    <a:pt x="25024" y="556"/>
                  </a:cubicBezTo>
                  <a:cubicBezTo>
                    <a:pt x="24971" y="521"/>
                    <a:pt x="24812" y="512"/>
                    <a:pt x="24803" y="574"/>
                  </a:cubicBezTo>
                  <a:close/>
                  <a:moveTo>
                    <a:pt x="24971" y="1987"/>
                  </a:moveTo>
                  <a:cubicBezTo>
                    <a:pt x="25130" y="2040"/>
                    <a:pt x="25174" y="1978"/>
                    <a:pt x="25333" y="1960"/>
                  </a:cubicBezTo>
                  <a:cubicBezTo>
                    <a:pt x="25280" y="2066"/>
                    <a:pt x="25492" y="1996"/>
                    <a:pt x="25509" y="1996"/>
                  </a:cubicBezTo>
                  <a:cubicBezTo>
                    <a:pt x="25598" y="2004"/>
                    <a:pt x="25607" y="2066"/>
                    <a:pt x="25704" y="2075"/>
                  </a:cubicBezTo>
                  <a:cubicBezTo>
                    <a:pt x="25686" y="1960"/>
                    <a:pt x="25916" y="2031"/>
                    <a:pt x="25960" y="1943"/>
                  </a:cubicBezTo>
                  <a:cubicBezTo>
                    <a:pt x="26022" y="1951"/>
                    <a:pt x="26163" y="1925"/>
                    <a:pt x="26101" y="2004"/>
                  </a:cubicBezTo>
                  <a:cubicBezTo>
                    <a:pt x="25977" y="2013"/>
                    <a:pt x="25951" y="1934"/>
                    <a:pt x="25898" y="2022"/>
                  </a:cubicBezTo>
                  <a:cubicBezTo>
                    <a:pt x="25960" y="2049"/>
                    <a:pt x="26013" y="2066"/>
                    <a:pt x="26083" y="2057"/>
                  </a:cubicBezTo>
                  <a:cubicBezTo>
                    <a:pt x="26119" y="2049"/>
                    <a:pt x="26216" y="2004"/>
                    <a:pt x="26304" y="1978"/>
                  </a:cubicBezTo>
                  <a:cubicBezTo>
                    <a:pt x="26392" y="1951"/>
                    <a:pt x="26472" y="1943"/>
                    <a:pt x="26454" y="2004"/>
                  </a:cubicBezTo>
                  <a:cubicBezTo>
                    <a:pt x="26428" y="2004"/>
                    <a:pt x="26401" y="2031"/>
                    <a:pt x="26437" y="2031"/>
                  </a:cubicBezTo>
                  <a:cubicBezTo>
                    <a:pt x="26481" y="1996"/>
                    <a:pt x="26525" y="2031"/>
                    <a:pt x="26569" y="2049"/>
                  </a:cubicBezTo>
                  <a:cubicBezTo>
                    <a:pt x="26613" y="2075"/>
                    <a:pt x="26657" y="2084"/>
                    <a:pt x="26728" y="2013"/>
                  </a:cubicBezTo>
                  <a:cubicBezTo>
                    <a:pt x="26719" y="1978"/>
                    <a:pt x="26578" y="2004"/>
                    <a:pt x="26595" y="1960"/>
                  </a:cubicBezTo>
                  <a:cubicBezTo>
                    <a:pt x="26799" y="1951"/>
                    <a:pt x="26887" y="2031"/>
                    <a:pt x="27055" y="1943"/>
                  </a:cubicBezTo>
                  <a:cubicBezTo>
                    <a:pt x="27090" y="1943"/>
                    <a:pt x="27063" y="2013"/>
                    <a:pt x="27072" y="2022"/>
                  </a:cubicBezTo>
                  <a:cubicBezTo>
                    <a:pt x="27099" y="2031"/>
                    <a:pt x="27328" y="2013"/>
                    <a:pt x="27346" y="2022"/>
                  </a:cubicBezTo>
                  <a:cubicBezTo>
                    <a:pt x="27346" y="2031"/>
                    <a:pt x="27293" y="2075"/>
                    <a:pt x="27293" y="2075"/>
                  </a:cubicBezTo>
                  <a:cubicBezTo>
                    <a:pt x="27346" y="2084"/>
                    <a:pt x="27443" y="2049"/>
                    <a:pt x="27505" y="2049"/>
                  </a:cubicBezTo>
                  <a:cubicBezTo>
                    <a:pt x="27505" y="2066"/>
                    <a:pt x="27505" y="2084"/>
                    <a:pt x="27496" y="2110"/>
                  </a:cubicBezTo>
                  <a:cubicBezTo>
                    <a:pt x="27470" y="2146"/>
                    <a:pt x="27425" y="2172"/>
                    <a:pt x="27417" y="2216"/>
                  </a:cubicBezTo>
                  <a:cubicBezTo>
                    <a:pt x="27470" y="2252"/>
                    <a:pt x="27505" y="2137"/>
                    <a:pt x="27549" y="2057"/>
                  </a:cubicBezTo>
                  <a:cubicBezTo>
                    <a:pt x="27576" y="2199"/>
                    <a:pt x="27655" y="2004"/>
                    <a:pt x="27682" y="2190"/>
                  </a:cubicBezTo>
                  <a:cubicBezTo>
                    <a:pt x="27682" y="2269"/>
                    <a:pt x="27611" y="2296"/>
                    <a:pt x="27629" y="2393"/>
                  </a:cubicBezTo>
                  <a:cubicBezTo>
                    <a:pt x="27673" y="2393"/>
                    <a:pt x="27673" y="2472"/>
                    <a:pt x="27682" y="2525"/>
                  </a:cubicBezTo>
                  <a:cubicBezTo>
                    <a:pt x="27708" y="2755"/>
                    <a:pt x="27708" y="3073"/>
                    <a:pt x="27673" y="3364"/>
                  </a:cubicBezTo>
                  <a:cubicBezTo>
                    <a:pt x="27708" y="3391"/>
                    <a:pt x="27752" y="3408"/>
                    <a:pt x="27752" y="3523"/>
                  </a:cubicBezTo>
                  <a:cubicBezTo>
                    <a:pt x="27770" y="3982"/>
                    <a:pt x="27787" y="4212"/>
                    <a:pt x="27796" y="4706"/>
                  </a:cubicBezTo>
                  <a:cubicBezTo>
                    <a:pt x="27982" y="4742"/>
                    <a:pt x="27849" y="4380"/>
                    <a:pt x="27849" y="4221"/>
                  </a:cubicBezTo>
                  <a:cubicBezTo>
                    <a:pt x="27858" y="3956"/>
                    <a:pt x="27902" y="3691"/>
                    <a:pt x="27911" y="3444"/>
                  </a:cubicBezTo>
                  <a:cubicBezTo>
                    <a:pt x="27867" y="3452"/>
                    <a:pt x="27840" y="3417"/>
                    <a:pt x="27832" y="3373"/>
                  </a:cubicBezTo>
                  <a:cubicBezTo>
                    <a:pt x="27885" y="2967"/>
                    <a:pt x="27814" y="2781"/>
                    <a:pt x="27787" y="2455"/>
                  </a:cubicBezTo>
                  <a:cubicBezTo>
                    <a:pt x="27840" y="2384"/>
                    <a:pt x="27867" y="2534"/>
                    <a:pt x="27867" y="2358"/>
                  </a:cubicBezTo>
                  <a:cubicBezTo>
                    <a:pt x="27814" y="2340"/>
                    <a:pt x="27805" y="2225"/>
                    <a:pt x="27761" y="2207"/>
                  </a:cubicBezTo>
                  <a:cubicBezTo>
                    <a:pt x="27770" y="2057"/>
                    <a:pt x="27761" y="1916"/>
                    <a:pt x="27761" y="1792"/>
                  </a:cubicBezTo>
                  <a:cubicBezTo>
                    <a:pt x="27602" y="1792"/>
                    <a:pt x="27470" y="1792"/>
                    <a:pt x="27417" y="1757"/>
                  </a:cubicBezTo>
                  <a:cubicBezTo>
                    <a:pt x="27205" y="1801"/>
                    <a:pt x="27037" y="1801"/>
                    <a:pt x="26940" y="1748"/>
                  </a:cubicBezTo>
                  <a:cubicBezTo>
                    <a:pt x="26905" y="1881"/>
                    <a:pt x="26684" y="1801"/>
                    <a:pt x="26578" y="1845"/>
                  </a:cubicBezTo>
                  <a:cubicBezTo>
                    <a:pt x="26613" y="1792"/>
                    <a:pt x="26719" y="1801"/>
                    <a:pt x="26763" y="1748"/>
                  </a:cubicBezTo>
                  <a:cubicBezTo>
                    <a:pt x="26587" y="1792"/>
                    <a:pt x="26551" y="1739"/>
                    <a:pt x="26366" y="1739"/>
                  </a:cubicBezTo>
                  <a:cubicBezTo>
                    <a:pt x="26251" y="1845"/>
                    <a:pt x="26551" y="1748"/>
                    <a:pt x="26507" y="1819"/>
                  </a:cubicBezTo>
                  <a:cubicBezTo>
                    <a:pt x="26437" y="1916"/>
                    <a:pt x="26304" y="1810"/>
                    <a:pt x="26110" y="1837"/>
                  </a:cubicBezTo>
                  <a:cubicBezTo>
                    <a:pt x="26101" y="1872"/>
                    <a:pt x="26083" y="1907"/>
                    <a:pt x="26013" y="1890"/>
                  </a:cubicBezTo>
                  <a:cubicBezTo>
                    <a:pt x="26119" y="1810"/>
                    <a:pt x="26004" y="1872"/>
                    <a:pt x="25898" y="1863"/>
                  </a:cubicBezTo>
                  <a:cubicBezTo>
                    <a:pt x="25721" y="1845"/>
                    <a:pt x="25580" y="1837"/>
                    <a:pt x="25509" y="1907"/>
                  </a:cubicBezTo>
                  <a:cubicBezTo>
                    <a:pt x="25509" y="1863"/>
                    <a:pt x="25527" y="1828"/>
                    <a:pt x="25562" y="1801"/>
                  </a:cubicBezTo>
                  <a:cubicBezTo>
                    <a:pt x="25395" y="1775"/>
                    <a:pt x="25412" y="1854"/>
                    <a:pt x="25333" y="1881"/>
                  </a:cubicBezTo>
                  <a:cubicBezTo>
                    <a:pt x="25050" y="1854"/>
                    <a:pt x="24785" y="1863"/>
                    <a:pt x="24715" y="1792"/>
                  </a:cubicBezTo>
                  <a:cubicBezTo>
                    <a:pt x="24724" y="1757"/>
                    <a:pt x="24803" y="1731"/>
                    <a:pt x="24724" y="1713"/>
                  </a:cubicBezTo>
                  <a:cubicBezTo>
                    <a:pt x="24653" y="1739"/>
                    <a:pt x="24653" y="1810"/>
                    <a:pt x="24582" y="1845"/>
                  </a:cubicBezTo>
                  <a:cubicBezTo>
                    <a:pt x="24467" y="1837"/>
                    <a:pt x="24379" y="1731"/>
                    <a:pt x="24317" y="1837"/>
                  </a:cubicBezTo>
                  <a:cubicBezTo>
                    <a:pt x="24512" y="1881"/>
                    <a:pt x="24662" y="1819"/>
                    <a:pt x="24715" y="1898"/>
                  </a:cubicBezTo>
                  <a:cubicBezTo>
                    <a:pt x="24644" y="1925"/>
                    <a:pt x="24512" y="1934"/>
                    <a:pt x="24406" y="1943"/>
                  </a:cubicBezTo>
                  <a:cubicBezTo>
                    <a:pt x="24211" y="1969"/>
                    <a:pt x="24335" y="1934"/>
                    <a:pt x="24185" y="1916"/>
                  </a:cubicBezTo>
                  <a:cubicBezTo>
                    <a:pt x="23955" y="2093"/>
                    <a:pt x="24988" y="2057"/>
                    <a:pt x="24971" y="1987"/>
                  </a:cubicBezTo>
                  <a:close/>
                  <a:moveTo>
                    <a:pt x="22887" y="2084"/>
                  </a:moveTo>
                  <a:cubicBezTo>
                    <a:pt x="22922" y="1996"/>
                    <a:pt x="22728" y="1987"/>
                    <a:pt x="22666" y="2031"/>
                  </a:cubicBezTo>
                  <a:cubicBezTo>
                    <a:pt x="22631" y="2119"/>
                    <a:pt x="22816" y="2128"/>
                    <a:pt x="22887" y="2084"/>
                  </a:cubicBezTo>
                  <a:close/>
                  <a:moveTo>
                    <a:pt x="21536" y="2622"/>
                  </a:moveTo>
                  <a:cubicBezTo>
                    <a:pt x="21668" y="2622"/>
                    <a:pt x="21827" y="2605"/>
                    <a:pt x="21889" y="2649"/>
                  </a:cubicBezTo>
                  <a:cubicBezTo>
                    <a:pt x="21863" y="2605"/>
                    <a:pt x="21730" y="2481"/>
                    <a:pt x="21668" y="2543"/>
                  </a:cubicBezTo>
                  <a:cubicBezTo>
                    <a:pt x="21695" y="2543"/>
                    <a:pt x="21721" y="2543"/>
                    <a:pt x="21713" y="2569"/>
                  </a:cubicBezTo>
                  <a:cubicBezTo>
                    <a:pt x="21633" y="2569"/>
                    <a:pt x="21562" y="2587"/>
                    <a:pt x="21536" y="2622"/>
                  </a:cubicBezTo>
                  <a:close/>
                  <a:moveTo>
                    <a:pt x="21236" y="2349"/>
                  </a:moveTo>
                  <a:cubicBezTo>
                    <a:pt x="21306" y="2393"/>
                    <a:pt x="21465" y="2375"/>
                    <a:pt x="21501" y="2322"/>
                  </a:cubicBezTo>
                  <a:cubicBezTo>
                    <a:pt x="21430" y="2278"/>
                    <a:pt x="21271" y="2296"/>
                    <a:pt x="21236" y="2349"/>
                  </a:cubicBezTo>
                  <a:close/>
                  <a:moveTo>
                    <a:pt x="21103" y="2216"/>
                  </a:moveTo>
                  <a:cubicBezTo>
                    <a:pt x="21094" y="2322"/>
                    <a:pt x="21218" y="2287"/>
                    <a:pt x="21324" y="2269"/>
                  </a:cubicBezTo>
                  <a:cubicBezTo>
                    <a:pt x="21377" y="2181"/>
                    <a:pt x="21192" y="2225"/>
                    <a:pt x="21103" y="2216"/>
                  </a:cubicBezTo>
                  <a:close/>
                  <a:moveTo>
                    <a:pt x="21024" y="706"/>
                  </a:moveTo>
                  <a:cubicBezTo>
                    <a:pt x="21156" y="777"/>
                    <a:pt x="21245" y="653"/>
                    <a:pt x="21342" y="627"/>
                  </a:cubicBezTo>
                  <a:cubicBezTo>
                    <a:pt x="21183" y="618"/>
                    <a:pt x="21077" y="645"/>
                    <a:pt x="21024" y="706"/>
                  </a:cubicBezTo>
                  <a:close/>
                  <a:moveTo>
                    <a:pt x="20944" y="539"/>
                  </a:moveTo>
                  <a:cubicBezTo>
                    <a:pt x="20971" y="459"/>
                    <a:pt x="20856" y="459"/>
                    <a:pt x="20724" y="459"/>
                  </a:cubicBezTo>
                  <a:cubicBezTo>
                    <a:pt x="20706" y="539"/>
                    <a:pt x="20821" y="547"/>
                    <a:pt x="20944" y="539"/>
                  </a:cubicBezTo>
                  <a:close/>
                  <a:moveTo>
                    <a:pt x="20317" y="689"/>
                  </a:moveTo>
                  <a:cubicBezTo>
                    <a:pt x="20432" y="698"/>
                    <a:pt x="20529" y="698"/>
                    <a:pt x="20538" y="645"/>
                  </a:cubicBezTo>
                  <a:cubicBezTo>
                    <a:pt x="20476" y="600"/>
                    <a:pt x="20291" y="600"/>
                    <a:pt x="20317" y="689"/>
                  </a:cubicBezTo>
                  <a:close/>
                  <a:moveTo>
                    <a:pt x="19788" y="1978"/>
                  </a:moveTo>
                  <a:cubicBezTo>
                    <a:pt x="19955" y="2022"/>
                    <a:pt x="19876" y="1907"/>
                    <a:pt x="20008" y="1934"/>
                  </a:cubicBezTo>
                  <a:cubicBezTo>
                    <a:pt x="20097" y="1951"/>
                    <a:pt x="20450" y="2057"/>
                    <a:pt x="20494" y="1943"/>
                  </a:cubicBezTo>
                  <a:cubicBezTo>
                    <a:pt x="20335" y="1916"/>
                    <a:pt x="20159" y="1978"/>
                    <a:pt x="20097" y="1907"/>
                  </a:cubicBezTo>
                  <a:cubicBezTo>
                    <a:pt x="20106" y="1916"/>
                    <a:pt x="20238" y="1890"/>
                    <a:pt x="20141" y="1881"/>
                  </a:cubicBezTo>
                  <a:cubicBezTo>
                    <a:pt x="20070" y="1943"/>
                    <a:pt x="19744" y="1845"/>
                    <a:pt x="19788" y="1978"/>
                  </a:cubicBezTo>
                  <a:close/>
                  <a:moveTo>
                    <a:pt x="19744" y="680"/>
                  </a:moveTo>
                  <a:cubicBezTo>
                    <a:pt x="19867" y="662"/>
                    <a:pt x="19858" y="724"/>
                    <a:pt x="19964" y="706"/>
                  </a:cubicBezTo>
                  <a:cubicBezTo>
                    <a:pt x="19964" y="662"/>
                    <a:pt x="19955" y="627"/>
                    <a:pt x="19920" y="600"/>
                  </a:cubicBezTo>
                  <a:cubicBezTo>
                    <a:pt x="19814" y="600"/>
                    <a:pt x="19779" y="645"/>
                    <a:pt x="19744" y="680"/>
                  </a:cubicBezTo>
                  <a:close/>
                  <a:moveTo>
                    <a:pt x="18410" y="2040"/>
                  </a:moveTo>
                  <a:cubicBezTo>
                    <a:pt x="18631" y="1978"/>
                    <a:pt x="18763" y="2110"/>
                    <a:pt x="18852" y="2022"/>
                  </a:cubicBezTo>
                  <a:cubicBezTo>
                    <a:pt x="18719" y="1987"/>
                    <a:pt x="18719" y="1890"/>
                    <a:pt x="18543" y="1881"/>
                  </a:cubicBezTo>
                  <a:cubicBezTo>
                    <a:pt x="18490" y="1916"/>
                    <a:pt x="18490" y="1951"/>
                    <a:pt x="18543" y="1987"/>
                  </a:cubicBezTo>
                  <a:cubicBezTo>
                    <a:pt x="18463" y="1987"/>
                    <a:pt x="18428" y="2004"/>
                    <a:pt x="18410" y="2040"/>
                  </a:cubicBezTo>
                  <a:close/>
                  <a:moveTo>
                    <a:pt x="17969" y="1845"/>
                  </a:moveTo>
                  <a:cubicBezTo>
                    <a:pt x="18092" y="1854"/>
                    <a:pt x="18119" y="1810"/>
                    <a:pt x="18110" y="1739"/>
                  </a:cubicBezTo>
                  <a:cubicBezTo>
                    <a:pt x="17986" y="1739"/>
                    <a:pt x="17889" y="1801"/>
                    <a:pt x="17969" y="1845"/>
                  </a:cubicBezTo>
                  <a:close/>
                  <a:moveTo>
                    <a:pt x="15532" y="1784"/>
                  </a:moveTo>
                  <a:cubicBezTo>
                    <a:pt x="15567" y="1784"/>
                    <a:pt x="15585" y="1801"/>
                    <a:pt x="15576" y="1837"/>
                  </a:cubicBezTo>
                  <a:cubicBezTo>
                    <a:pt x="15699" y="1863"/>
                    <a:pt x="15885" y="1792"/>
                    <a:pt x="15885" y="1837"/>
                  </a:cubicBezTo>
                  <a:cubicBezTo>
                    <a:pt x="15876" y="1898"/>
                    <a:pt x="15691" y="1845"/>
                    <a:pt x="15708" y="1916"/>
                  </a:cubicBezTo>
                  <a:cubicBezTo>
                    <a:pt x="15867" y="1969"/>
                    <a:pt x="15867" y="1907"/>
                    <a:pt x="16017" y="1898"/>
                  </a:cubicBezTo>
                  <a:cubicBezTo>
                    <a:pt x="15956" y="1810"/>
                    <a:pt x="16035" y="1792"/>
                    <a:pt x="15982" y="1739"/>
                  </a:cubicBezTo>
                  <a:cubicBezTo>
                    <a:pt x="15814" y="1775"/>
                    <a:pt x="15647" y="1775"/>
                    <a:pt x="15532" y="1784"/>
                  </a:cubicBezTo>
                  <a:close/>
                  <a:moveTo>
                    <a:pt x="12865" y="1951"/>
                  </a:moveTo>
                  <a:cubicBezTo>
                    <a:pt x="12953" y="1943"/>
                    <a:pt x="12962" y="1978"/>
                    <a:pt x="13042" y="1978"/>
                  </a:cubicBezTo>
                  <a:cubicBezTo>
                    <a:pt x="13006" y="1907"/>
                    <a:pt x="13104" y="1907"/>
                    <a:pt x="13095" y="1845"/>
                  </a:cubicBezTo>
                  <a:cubicBezTo>
                    <a:pt x="12962" y="1845"/>
                    <a:pt x="12927" y="1907"/>
                    <a:pt x="12865" y="1951"/>
                  </a:cubicBezTo>
                  <a:close/>
                  <a:moveTo>
                    <a:pt x="12247" y="1943"/>
                  </a:moveTo>
                  <a:cubicBezTo>
                    <a:pt x="12344" y="1960"/>
                    <a:pt x="12415" y="2031"/>
                    <a:pt x="12512" y="1996"/>
                  </a:cubicBezTo>
                  <a:cubicBezTo>
                    <a:pt x="12512" y="1960"/>
                    <a:pt x="12494" y="1943"/>
                    <a:pt x="12468" y="1916"/>
                  </a:cubicBezTo>
                  <a:cubicBezTo>
                    <a:pt x="12627" y="1837"/>
                    <a:pt x="12742" y="1978"/>
                    <a:pt x="12821" y="1925"/>
                  </a:cubicBezTo>
                  <a:cubicBezTo>
                    <a:pt x="12777" y="1845"/>
                    <a:pt x="12538" y="1872"/>
                    <a:pt x="12424" y="1837"/>
                  </a:cubicBezTo>
                  <a:cubicBezTo>
                    <a:pt x="12415" y="1872"/>
                    <a:pt x="12441" y="1934"/>
                    <a:pt x="12379" y="1943"/>
                  </a:cubicBezTo>
                  <a:cubicBezTo>
                    <a:pt x="12371" y="1890"/>
                    <a:pt x="12229" y="1925"/>
                    <a:pt x="12203" y="1881"/>
                  </a:cubicBezTo>
                  <a:cubicBezTo>
                    <a:pt x="11920" y="1960"/>
                    <a:pt x="12097" y="1907"/>
                    <a:pt x="12247" y="1943"/>
                  </a:cubicBezTo>
                  <a:close/>
                  <a:moveTo>
                    <a:pt x="6455" y="177"/>
                  </a:moveTo>
                  <a:cubicBezTo>
                    <a:pt x="6640" y="177"/>
                    <a:pt x="6693" y="230"/>
                    <a:pt x="6808" y="159"/>
                  </a:cubicBezTo>
                  <a:cubicBezTo>
                    <a:pt x="6755" y="150"/>
                    <a:pt x="6781" y="124"/>
                    <a:pt x="6808" y="106"/>
                  </a:cubicBezTo>
                  <a:cubicBezTo>
                    <a:pt x="6658" y="141"/>
                    <a:pt x="6516" y="18"/>
                    <a:pt x="6455" y="177"/>
                  </a:cubicBezTo>
                  <a:close/>
                  <a:moveTo>
                    <a:pt x="6366" y="230"/>
                  </a:moveTo>
                  <a:cubicBezTo>
                    <a:pt x="6366" y="256"/>
                    <a:pt x="6437" y="265"/>
                    <a:pt x="6455" y="230"/>
                  </a:cubicBezTo>
                  <a:cubicBezTo>
                    <a:pt x="6358" y="203"/>
                    <a:pt x="6366" y="124"/>
                    <a:pt x="6234" y="124"/>
                  </a:cubicBezTo>
                  <a:cubicBezTo>
                    <a:pt x="6190" y="203"/>
                    <a:pt x="6349" y="177"/>
                    <a:pt x="6366" y="230"/>
                  </a:cubicBezTo>
                  <a:close/>
                  <a:moveTo>
                    <a:pt x="5748" y="168"/>
                  </a:moveTo>
                  <a:cubicBezTo>
                    <a:pt x="5801" y="203"/>
                    <a:pt x="6013" y="194"/>
                    <a:pt x="6013" y="115"/>
                  </a:cubicBezTo>
                  <a:cubicBezTo>
                    <a:pt x="5890" y="159"/>
                    <a:pt x="5810" y="71"/>
                    <a:pt x="5748" y="168"/>
                  </a:cubicBezTo>
                  <a:close/>
                  <a:moveTo>
                    <a:pt x="4874" y="1077"/>
                  </a:moveTo>
                  <a:cubicBezTo>
                    <a:pt x="4980" y="1060"/>
                    <a:pt x="5121" y="1060"/>
                    <a:pt x="5183" y="1007"/>
                  </a:cubicBezTo>
                  <a:cubicBezTo>
                    <a:pt x="4998" y="971"/>
                    <a:pt x="4954" y="998"/>
                    <a:pt x="4874" y="1077"/>
                  </a:cubicBezTo>
                  <a:close/>
                  <a:moveTo>
                    <a:pt x="4680" y="177"/>
                  </a:moveTo>
                  <a:cubicBezTo>
                    <a:pt x="4848" y="194"/>
                    <a:pt x="4883" y="212"/>
                    <a:pt x="4945" y="124"/>
                  </a:cubicBezTo>
                  <a:cubicBezTo>
                    <a:pt x="4856" y="71"/>
                    <a:pt x="4706" y="115"/>
                    <a:pt x="4680" y="177"/>
                  </a:cubicBezTo>
                  <a:close/>
                  <a:moveTo>
                    <a:pt x="998" y="1086"/>
                  </a:moveTo>
                  <a:cubicBezTo>
                    <a:pt x="1130" y="1068"/>
                    <a:pt x="1245" y="1060"/>
                    <a:pt x="1280" y="1024"/>
                  </a:cubicBezTo>
                  <a:cubicBezTo>
                    <a:pt x="1236" y="989"/>
                    <a:pt x="1183" y="962"/>
                    <a:pt x="1095" y="954"/>
                  </a:cubicBezTo>
                  <a:cubicBezTo>
                    <a:pt x="1254" y="1042"/>
                    <a:pt x="1016" y="1042"/>
                    <a:pt x="998" y="1086"/>
                  </a:cubicBezTo>
                  <a:close/>
                  <a:moveTo>
                    <a:pt x="759" y="1201"/>
                  </a:moveTo>
                  <a:cubicBezTo>
                    <a:pt x="768" y="1192"/>
                    <a:pt x="795" y="1166"/>
                    <a:pt x="821" y="1139"/>
                  </a:cubicBezTo>
                  <a:cubicBezTo>
                    <a:pt x="821" y="1130"/>
                    <a:pt x="830" y="1121"/>
                    <a:pt x="830" y="1113"/>
                  </a:cubicBezTo>
                  <a:cubicBezTo>
                    <a:pt x="830" y="1104"/>
                    <a:pt x="848" y="1113"/>
                    <a:pt x="857" y="1104"/>
                  </a:cubicBezTo>
                  <a:cubicBezTo>
                    <a:pt x="874" y="1104"/>
                    <a:pt x="883" y="1095"/>
                    <a:pt x="874" y="1077"/>
                  </a:cubicBezTo>
                  <a:cubicBezTo>
                    <a:pt x="645" y="1007"/>
                    <a:pt x="989" y="1051"/>
                    <a:pt x="1042" y="1015"/>
                  </a:cubicBezTo>
                  <a:cubicBezTo>
                    <a:pt x="963" y="954"/>
                    <a:pt x="865" y="962"/>
                    <a:pt x="786" y="989"/>
                  </a:cubicBezTo>
                  <a:cubicBezTo>
                    <a:pt x="671" y="971"/>
                    <a:pt x="742" y="1166"/>
                    <a:pt x="759" y="1201"/>
                  </a:cubicBezTo>
                  <a:close/>
                  <a:moveTo>
                    <a:pt x="344" y="3391"/>
                  </a:moveTo>
                  <a:cubicBezTo>
                    <a:pt x="353" y="3355"/>
                    <a:pt x="344" y="3249"/>
                    <a:pt x="327" y="3152"/>
                  </a:cubicBezTo>
                  <a:cubicBezTo>
                    <a:pt x="309" y="3064"/>
                    <a:pt x="283" y="2976"/>
                    <a:pt x="247" y="2958"/>
                  </a:cubicBezTo>
                  <a:cubicBezTo>
                    <a:pt x="318" y="3135"/>
                    <a:pt x="256" y="3258"/>
                    <a:pt x="344" y="3391"/>
                  </a:cubicBezTo>
                  <a:close/>
                  <a:moveTo>
                    <a:pt x="1369" y="5651"/>
                  </a:moveTo>
                  <a:cubicBezTo>
                    <a:pt x="1316" y="5651"/>
                    <a:pt x="1263" y="5607"/>
                    <a:pt x="1201" y="5510"/>
                  </a:cubicBezTo>
                  <a:cubicBezTo>
                    <a:pt x="1157" y="5510"/>
                    <a:pt x="1139" y="5536"/>
                    <a:pt x="1148" y="5580"/>
                  </a:cubicBezTo>
                  <a:cubicBezTo>
                    <a:pt x="1148" y="5625"/>
                    <a:pt x="1174" y="5686"/>
                    <a:pt x="1201" y="5739"/>
                  </a:cubicBezTo>
                  <a:cubicBezTo>
                    <a:pt x="1236" y="5713"/>
                    <a:pt x="1289" y="5766"/>
                    <a:pt x="1369" y="5889"/>
                  </a:cubicBezTo>
                  <a:cubicBezTo>
                    <a:pt x="1457" y="5872"/>
                    <a:pt x="1413" y="5766"/>
                    <a:pt x="1369" y="5651"/>
                  </a:cubicBezTo>
                  <a:close/>
                  <a:moveTo>
                    <a:pt x="1598" y="6207"/>
                  </a:moveTo>
                  <a:cubicBezTo>
                    <a:pt x="1625" y="6172"/>
                    <a:pt x="1625" y="6137"/>
                    <a:pt x="1634" y="6101"/>
                  </a:cubicBezTo>
                  <a:cubicBezTo>
                    <a:pt x="1634" y="6066"/>
                    <a:pt x="1625" y="6013"/>
                    <a:pt x="1625" y="5969"/>
                  </a:cubicBezTo>
                  <a:cubicBezTo>
                    <a:pt x="1598" y="6004"/>
                    <a:pt x="1545" y="6013"/>
                    <a:pt x="1519" y="6040"/>
                  </a:cubicBezTo>
                  <a:cubicBezTo>
                    <a:pt x="1510" y="6048"/>
                    <a:pt x="1510" y="6075"/>
                    <a:pt x="1519" y="6101"/>
                  </a:cubicBezTo>
                  <a:cubicBezTo>
                    <a:pt x="1528" y="6110"/>
                    <a:pt x="1536" y="6137"/>
                    <a:pt x="1554" y="6154"/>
                  </a:cubicBezTo>
                  <a:cubicBezTo>
                    <a:pt x="1563" y="6163"/>
                    <a:pt x="1581" y="6181"/>
                    <a:pt x="1598" y="6207"/>
                  </a:cubicBezTo>
                  <a:close/>
                  <a:moveTo>
                    <a:pt x="2022" y="5881"/>
                  </a:moveTo>
                  <a:cubicBezTo>
                    <a:pt x="1960" y="5828"/>
                    <a:pt x="1846" y="5695"/>
                    <a:pt x="1766" y="5580"/>
                  </a:cubicBezTo>
                  <a:cubicBezTo>
                    <a:pt x="1678" y="5466"/>
                    <a:pt x="1589" y="5369"/>
                    <a:pt x="1519" y="5360"/>
                  </a:cubicBezTo>
                  <a:cubicBezTo>
                    <a:pt x="1545" y="5466"/>
                    <a:pt x="1572" y="5413"/>
                    <a:pt x="1642" y="5501"/>
                  </a:cubicBezTo>
                  <a:cubicBezTo>
                    <a:pt x="1704" y="5572"/>
                    <a:pt x="1784" y="5704"/>
                    <a:pt x="1854" y="5792"/>
                  </a:cubicBezTo>
                  <a:cubicBezTo>
                    <a:pt x="1872" y="5819"/>
                    <a:pt x="1890" y="5836"/>
                    <a:pt x="1907" y="5854"/>
                  </a:cubicBezTo>
                  <a:cubicBezTo>
                    <a:pt x="1925" y="5863"/>
                    <a:pt x="1943" y="5881"/>
                    <a:pt x="1951" y="5889"/>
                  </a:cubicBezTo>
                  <a:cubicBezTo>
                    <a:pt x="1978" y="5907"/>
                    <a:pt x="2004" y="5907"/>
                    <a:pt x="2022" y="5881"/>
                  </a:cubicBezTo>
                  <a:close/>
                  <a:moveTo>
                    <a:pt x="3029" y="7223"/>
                  </a:moveTo>
                  <a:cubicBezTo>
                    <a:pt x="3117" y="7267"/>
                    <a:pt x="3214" y="7346"/>
                    <a:pt x="3276" y="7302"/>
                  </a:cubicBezTo>
                  <a:cubicBezTo>
                    <a:pt x="3161" y="7232"/>
                    <a:pt x="3214" y="7196"/>
                    <a:pt x="3117" y="7126"/>
                  </a:cubicBezTo>
                  <a:close/>
                  <a:moveTo>
                    <a:pt x="2737" y="7179"/>
                  </a:moveTo>
                  <a:cubicBezTo>
                    <a:pt x="2658" y="7099"/>
                    <a:pt x="2596" y="7055"/>
                    <a:pt x="2534" y="7029"/>
                  </a:cubicBezTo>
                  <a:cubicBezTo>
                    <a:pt x="2464" y="7046"/>
                    <a:pt x="2455" y="7196"/>
                    <a:pt x="2534" y="7170"/>
                  </a:cubicBezTo>
                  <a:cubicBezTo>
                    <a:pt x="2472" y="7073"/>
                    <a:pt x="2684" y="7161"/>
                    <a:pt x="2737" y="7179"/>
                  </a:cubicBezTo>
                  <a:close/>
                  <a:moveTo>
                    <a:pt x="3267" y="7744"/>
                  </a:moveTo>
                  <a:cubicBezTo>
                    <a:pt x="3161" y="7691"/>
                    <a:pt x="2985" y="7444"/>
                    <a:pt x="2940" y="7541"/>
                  </a:cubicBezTo>
                  <a:cubicBezTo>
                    <a:pt x="3046" y="7602"/>
                    <a:pt x="3223" y="7850"/>
                    <a:pt x="3267" y="7744"/>
                  </a:cubicBezTo>
                  <a:close/>
                  <a:moveTo>
                    <a:pt x="3285" y="7726"/>
                  </a:moveTo>
                  <a:cubicBezTo>
                    <a:pt x="3347" y="7629"/>
                    <a:pt x="2993" y="7452"/>
                    <a:pt x="2879" y="7311"/>
                  </a:cubicBezTo>
                  <a:cubicBezTo>
                    <a:pt x="2843" y="7346"/>
                    <a:pt x="2746" y="7214"/>
                    <a:pt x="2720" y="7267"/>
                  </a:cubicBezTo>
                  <a:cubicBezTo>
                    <a:pt x="2976" y="7488"/>
                    <a:pt x="3064" y="7479"/>
                    <a:pt x="3285" y="7726"/>
                  </a:cubicBezTo>
                  <a:close/>
                  <a:moveTo>
                    <a:pt x="27372" y="1996"/>
                  </a:moveTo>
                  <a:cubicBezTo>
                    <a:pt x="27443" y="1943"/>
                    <a:pt x="27540" y="1907"/>
                    <a:pt x="27655" y="1898"/>
                  </a:cubicBezTo>
                  <a:cubicBezTo>
                    <a:pt x="27655" y="1916"/>
                    <a:pt x="27655" y="1934"/>
                    <a:pt x="27655" y="1960"/>
                  </a:cubicBezTo>
                  <a:cubicBezTo>
                    <a:pt x="27637" y="1969"/>
                    <a:pt x="27620" y="1960"/>
                    <a:pt x="27611" y="1943"/>
                  </a:cubicBezTo>
                  <a:cubicBezTo>
                    <a:pt x="27584" y="1943"/>
                    <a:pt x="27567" y="1951"/>
                    <a:pt x="27540" y="1951"/>
                  </a:cubicBezTo>
                  <a:cubicBezTo>
                    <a:pt x="27505" y="1969"/>
                    <a:pt x="27531" y="1969"/>
                    <a:pt x="27549" y="1978"/>
                  </a:cubicBezTo>
                  <a:cubicBezTo>
                    <a:pt x="27505" y="2013"/>
                    <a:pt x="27434" y="1996"/>
                    <a:pt x="27372" y="1996"/>
                  </a:cubicBezTo>
                  <a:close/>
                  <a:moveTo>
                    <a:pt x="16750" y="21598"/>
                  </a:moveTo>
                  <a:cubicBezTo>
                    <a:pt x="16697" y="21677"/>
                    <a:pt x="16582" y="21580"/>
                    <a:pt x="16494" y="21536"/>
                  </a:cubicBezTo>
                  <a:cubicBezTo>
                    <a:pt x="16556" y="21483"/>
                    <a:pt x="16671" y="21562"/>
                    <a:pt x="16750" y="21598"/>
                  </a:cubicBezTo>
                  <a:close/>
                  <a:moveTo>
                    <a:pt x="11488" y="2031"/>
                  </a:moveTo>
                  <a:cubicBezTo>
                    <a:pt x="11382" y="2084"/>
                    <a:pt x="11011" y="2110"/>
                    <a:pt x="10870" y="2049"/>
                  </a:cubicBezTo>
                  <a:cubicBezTo>
                    <a:pt x="10861" y="1943"/>
                    <a:pt x="10931" y="2049"/>
                    <a:pt x="11002" y="2049"/>
                  </a:cubicBezTo>
                  <a:cubicBezTo>
                    <a:pt x="11126" y="1996"/>
                    <a:pt x="11355" y="2031"/>
                    <a:pt x="11488" y="2031"/>
                  </a:cubicBezTo>
                  <a:close/>
                  <a:moveTo>
                    <a:pt x="5236" y="1934"/>
                  </a:moveTo>
                  <a:cubicBezTo>
                    <a:pt x="5104" y="1960"/>
                    <a:pt x="4927" y="1943"/>
                    <a:pt x="4662" y="1951"/>
                  </a:cubicBezTo>
                  <a:cubicBezTo>
                    <a:pt x="4821" y="1916"/>
                    <a:pt x="5095" y="1898"/>
                    <a:pt x="5236" y="1934"/>
                  </a:cubicBezTo>
                  <a:close/>
                  <a:moveTo>
                    <a:pt x="12441" y="21633"/>
                  </a:moveTo>
                  <a:cubicBezTo>
                    <a:pt x="12371" y="21677"/>
                    <a:pt x="12256" y="21633"/>
                    <a:pt x="12123" y="21553"/>
                  </a:cubicBezTo>
                  <a:cubicBezTo>
                    <a:pt x="12000" y="21465"/>
                    <a:pt x="11867" y="21350"/>
                    <a:pt x="11779" y="21271"/>
                  </a:cubicBezTo>
                  <a:cubicBezTo>
                    <a:pt x="11647" y="21165"/>
                    <a:pt x="11399" y="20997"/>
                    <a:pt x="11452" y="20909"/>
                  </a:cubicBezTo>
                  <a:cubicBezTo>
                    <a:pt x="11576" y="21077"/>
                    <a:pt x="11761" y="21244"/>
                    <a:pt x="11947" y="21359"/>
                  </a:cubicBezTo>
                  <a:cubicBezTo>
                    <a:pt x="12132" y="21483"/>
                    <a:pt x="12309" y="21571"/>
                    <a:pt x="12441" y="21633"/>
                  </a:cubicBezTo>
                  <a:close/>
                  <a:moveTo>
                    <a:pt x="17845" y="22613"/>
                  </a:moveTo>
                  <a:cubicBezTo>
                    <a:pt x="17774" y="22587"/>
                    <a:pt x="17748" y="22613"/>
                    <a:pt x="17669" y="22587"/>
                  </a:cubicBezTo>
                  <a:cubicBezTo>
                    <a:pt x="17651" y="22507"/>
                    <a:pt x="17642" y="22436"/>
                    <a:pt x="17660" y="22357"/>
                  </a:cubicBezTo>
                  <a:cubicBezTo>
                    <a:pt x="17774" y="22428"/>
                    <a:pt x="17872" y="22507"/>
                    <a:pt x="17845" y="22613"/>
                  </a:cubicBezTo>
                  <a:close/>
                  <a:moveTo>
                    <a:pt x="13360" y="22101"/>
                  </a:moveTo>
                  <a:cubicBezTo>
                    <a:pt x="13227" y="22119"/>
                    <a:pt x="12945" y="21960"/>
                    <a:pt x="12733" y="21889"/>
                  </a:cubicBezTo>
                  <a:cubicBezTo>
                    <a:pt x="12909" y="21889"/>
                    <a:pt x="13183" y="22048"/>
                    <a:pt x="13360" y="22101"/>
                  </a:cubicBezTo>
                  <a:close/>
                  <a:moveTo>
                    <a:pt x="10357" y="18490"/>
                  </a:moveTo>
                  <a:cubicBezTo>
                    <a:pt x="10402" y="18781"/>
                    <a:pt x="10490" y="19125"/>
                    <a:pt x="10569" y="19364"/>
                  </a:cubicBezTo>
                  <a:cubicBezTo>
                    <a:pt x="10428" y="19134"/>
                    <a:pt x="10375" y="18905"/>
                    <a:pt x="10340" y="18648"/>
                  </a:cubicBezTo>
                  <a:cubicBezTo>
                    <a:pt x="10313" y="18392"/>
                    <a:pt x="10296" y="18119"/>
                    <a:pt x="10252" y="17792"/>
                  </a:cubicBezTo>
                  <a:cubicBezTo>
                    <a:pt x="10269" y="17739"/>
                    <a:pt x="10287" y="17863"/>
                    <a:pt x="10304" y="18022"/>
                  </a:cubicBezTo>
                  <a:cubicBezTo>
                    <a:pt x="10322" y="18180"/>
                    <a:pt x="10340" y="18384"/>
                    <a:pt x="10357" y="18490"/>
                  </a:cubicBezTo>
                  <a:close/>
                  <a:moveTo>
                    <a:pt x="18057" y="22825"/>
                  </a:moveTo>
                  <a:lnTo>
                    <a:pt x="17633" y="22684"/>
                  </a:lnTo>
                  <a:cubicBezTo>
                    <a:pt x="17722" y="22692"/>
                    <a:pt x="18075" y="22710"/>
                    <a:pt x="18057" y="22825"/>
                  </a:cubicBezTo>
                  <a:close/>
                  <a:moveTo>
                    <a:pt x="19258" y="23152"/>
                  </a:moveTo>
                  <a:cubicBezTo>
                    <a:pt x="19178" y="23187"/>
                    <a:pt x="19099" y="23143"/>
                    <a:pt x="18993" y="23090"/>
                  </a:cubicBezTo>
                  <a:cubicBezTo>
                    <a:pt x="19081" y="23046"/>
                    <a:pt x="19161" y="23090"/>
                    <a:pt x="19258" y="23152"/>
                  </a:cubicBezTo>
                  <a:close/>
                  <a:moveTo>
                    <a:pt x="18569" y="22975"/>
                  </a:moveTo>
                  <a:cubicBezTo>
                    <a:pt x="18384" y="22966"/>
                    <a:pt x="18304" y="22887"/>
                    <a:pt x="18154" y="22807"/>
                  </a:cubicBezTo>
                  <a:cubicBezTo>
                    <a:pt x="18242" y="22781"/>
                    <a:pt x="18366" y="22816"/>
                    <a:pt x="18516" y="22869"/>
                  </a:cubicBezTo>
                  <a:cubicBezTo>
                    <a:pt x="18490" y="22913"/>
                    <a:pt x="18516" y="22940"/>
                    <a:pt x="18569" y="22975"/>
                  </a:cubicBezTo>
                  <a:close/>
                  <a:moveTo>
                    <a:pt x="14781" y="21068"/>
                  </a:moveTo>
                  <a:cubicBezTo>
                    <a:pt x="14613" y="20980"/>
                    <a:pt x="14596" y="21068"/>
                    <a:pt x="14463" y="21024"/>
                  </a:cubicBezTo>
                  <a:cubicBezTo>
                    <a:pt x="14419" y="20838"/>
                    <a:pt x="14190" y="20944"/>
                    <a:pt x="14092" y="20865"/>
                  </a:cubicBezTo>
                  <a:cubicBezTo>
                    <a:pt x="14128" y="20856"/>
                    <a:pt x="14154" y="20838"/>
                    <a:pt x="14163" y="20803"/>
                  </a:cubicBezTo>
                  <a:cubicBezTo>
                    <a:pt x="14243" y="20847"/>
                    <a:pt x="14454" y="20874"/>
                    <a:pt x="14446" y="20935"/>
                  </a:cubicBezTo>
                  <a:cubicBezTo>
                    <a:pt x="14552" y="20944"/>
                    <a:pt x="14834" y="20944"/>
                    <a:pt x="14781" y="21068"/>
                  </a:cubicBezTo>
                  <a:close/>
                  <a:moveTo>
                    <a:pt x="26887" y="9209"/>
                  </a:moveTo>
                  <a:cubicBezTo>
                    <a:pt x="26860" y="8918"/>
                    <a:pt x="26878" y="8627"/>
                    <a:pt x="26896" y="8274"/>
                  </a:cubicBezTo>
                  <a:cubicBezTo>
                    <a:pt x="26940" y="8512"/>
                    <a:pt x="26949" y="8803"/>
                    <a:pt x="26940" y="9112"/>
                  </a:cubicBezTo>
                  <a:cubicBezTo>
                    <a:pt x="26949" y="9192"/>
                    <a:pt x="26922" y="9201"/>
                    <a:pt x="26887" y="9209"/>
                  </a:cubicBezTo>
                  <a:close/>
                  <a:moveTo>
                    <a:pt x="16750" y="106"/>
                  </a:moveTo>
                  <a:lnTo>
                    <a:pt x="17059" y="106"/>
                  </a:lnTo>
                  <a:cubicBezTo>
                    <a:pt x="17050" y="150"/>
                    <a:pt x="16724" y="212"/>
                    <a:pt x="16750" y="106"/>
                  </a:cubicBezTo>
                  <a:close/>
                  <a:moveTo>
                    <a:pt x="29509" y="17209"/>
                  </a:moveTo>
                  <a:cubicBezTo>
                    <a:pt x="29553" y="17218"/>
                    <a:pt x="29589" y="17395"/>
                    <a:pt x="29589" y="17474"/>
                  </a:cubicBezTo>
                  <a:cubicBezTo>
                    <a:pt x="29589" y="17545"/>
                    <a:pt x="29571" y="17721"/>
                    <a:pt x="29509" y="17695"/>
                  </a:cubicBezTo>
                  <a:cubicBezTo>
                    <a:pt x="29545" y="17509"/>
                    <a:pt x="29500" y="17448"/>
                    <a:pt x="29509" y="17209"/>
                  </a:cubicBezTo>
                  <a:close/>
                  <a:moveTo>
                    <a:pt x="18922" y="115"/>
                  </a:moveTo>
                  <a:cubicBezTo>
                    <a:pt x="19011" y="159"/>
                    <a:pt x="19223" y="141"/>
                    <a:pt x="19408" y="150"/>
                  </a:cubicBezTo>
                  <a:cubicBezTo>
                    <a:pt x="19585" y="150"/>
                    <a:pt x="19832" y="106"/>
                    <a:pt x="19849" y="203"/>
                  </a:cubicBezTo>
                  <a:cubicBezTo>
                    <a:pt x="19558" y="168"/>
                    <a:pt x="18993" y="274"/>
                    <a:pt x="18922" y="115"/>
                  </a:cubicBezTo>
                  <a:close/>
                  <a:moveTo>
                    <a:pt x="29253" y="3920"/>
                  </a:moveTo>
                  <a:cubicBezTo>
                    <a:pt x="29280" y="3859"/>
                    <a:pt x="29289" y="3867"/>
                    <a:pt x="29297" y="3903"/>
                  </a:cubicBezTo>
                  <a:cubicBezTo>
                    <a:pt x="29306" y="3929"/>
                    <a:pt x="29306" y="3965"/>
                    <a:pt x="29306" y="3991"/>
                  </a:cubicBezTo>
                  <a:cubicBezTo>
                    <a:pt x="29306" y="4009"/>
                    <a:pt x="29306" y="4035"/>
                    <a:pt x="29306" y="4071"/>
                  </a:cubicBezTo>
                  <a:cubicBezTo>
                    <a:pt x="29315" y="4176"/>
                    <a:pt x="29306" y="4318"/>
                    <a:pt x="29333" y="4344"/>
                  </a:cubicBezTo>
                  <a:cubicBezTo>
                    <a:pt x="29297" y="4353"/>
                    <a:pt x="29306" y="4433"/>
                    <a:pt x="29306" y="4477"/>
                  </a:cubicBezTo>
                  <a:cubicBezTo>
                    <a:pt x="29253" y="4450"/>
                    <a:pt x="29244" y="4327"/>
                    <a:pt x="29253" y="4212"/>
                  </a:cubicBezTo>
                  <a:cubicBezTo>
                    <a:pt x="29262" y="4159"/>
                    <a:pt x="29262" y="4097"/>
                    <a:pt x="29262" y="4053"/>
                  </a:cubicBezTo>
                  <a:cubicBezTo>
                    <a:pt x="29271" y="4026"/>
                    <a:pt x="29271" y="4000"/>
                    <a:pt x="29262" y="3982"/>
                  </a:cubicBezTo>
                  <a:cubicBezTo>
                    <a:pt x="29262" y="3956"/>
                    <a:pt x="29262" y="3938"/>
                    <a:pt x="29253" y="3920"/>
                  </a:cubicBezTo>
                  <a:close/>
                  <a:moveTo>
                    <a:pt x="21660" y="424"/>
                  </a:moveTo>
                  <a:cubicBezTo>
                    <a:pt x="21774" y="424"/>
                    <a:pt x="21889" y="433"/>
                    <a:pt x="21880" y="503"/>
                  </a:cubicBezTo>
                  <a:cubicBezTo>
                    <a:pt x="21748" y="503"/>
                    <a:pt x="21633" y="503"/>
                    <a:pt x="21660" y="424"/>
                  </a:cubicBezTo>
                  <a:close/>
                  <a:moveTo>
                    <a:pt x="18604" y="344"/>
                  </a:moveTo>
                  <a:cubicBezTo>
                    <a:pt x="18587" y="274"/>
                    <a:pt x="18843" y="371"/>
                    <a:pt x="18825" y="300"/>
                  </a:cubicBezTo>
                  <a:cubicBezTo>
                    <a:pt x="18861" y="362"/>
                    <a:pt x="19170" y="274"/>
                    <a:pt x="19134" y="380"/>
                  </a:cubicBezTo>
                  <a:cubicBezTo>
                    <a:pt x="18940" y="380"/>
                    <a:pt x="18825" y="336"/>
                    <a:pt x="18604" y="344"/>
                  </a:cubicBezTo>
                  <a:close/>
                  <a:moveTo>
                    <a:pt x="17183" y="327"/>
                  </a:moveTo>
                  <a:cubicBezTo>
                    <a:pt x="17386" y="309"/>
                    <a:pt x="17430" y="389"/>
                    <a:pt x="17580" y="406"/>
                  </a:cubicBezTo>
                  <a:cubicBezTo>
                    <a:pt x="17571" y="415"/>
                    <a:pt x="17130" y="442"/>
                    <a:pt x="17183" y="327"/>
                  </a:cubicBezTo>
                  <a:close/>
                  <a:moveTo>
                    <a:pt x="18728" y="450"/>
                  </a:moveTo>
                  <a:cubicBezTo>
                    <a:pt x="18878" y="459"/>
                    <a:pt x="19046" y="450"/>
                    <a:pt x="19037" y="539"/>
                  </a:cubicBezTo>
                  <a:cubicBezTo>
                    <a:pt x="18967" y="494"/>
                    <a:pt x="18710" y="547"/>
                    <a:pt x="18728" y="450"/>
                  </a:cubicBezTo>
                  <a:close/>
                  <a:moveTo>
                    <a:pt x="19302" y="539"/>
                  </a:moveTo>
                  <a:cubicBezTo>
                    <a:pt x="19337" y="450"/>
                    <a:pt x="19125" y="503"/>
                    <a:pt x="19178" y="406"/>
                  </a:cubicBezTo>
                  <a:cubicBezTo>
                    <a:pt x="19320" y="406"/>
                    <a:pt x="19320" y="494"/>
                    <a:pt x="19479" y="494"/>
                  </a:cubicBezTo>
                  <a:cubicBezTo>
                    <a:pt x="19470" y="539"/>
                    <a:pt x="19408" y="547"/>
                    <a:pt x="19302" y="539"/>
                  </a:cubicBezTo>
                  <a:close/>
                  <a:moveTo>
                    <a:pt x="26957" y="11382"/>
                  </a:moveTo>
                  <a:cubicBezTo>
                    <a:pt x="26860" y="11293"/>
                    <a:pt x="26905" y="11037"/>
                    <a:pt x="26905" y="10887"/>
                  </a:cubicBezTo>
                  <a:cubicBezTo>
                    <a:pt x="26905" y="10481"/>
                    <a:pt x="26905" y="10145"/>
                    <a:pt x="26913" y="9783"/>
                  </a:cubicBezTo>
                  <a:cubicBezTo>
                    <a:pt x="26913" y="9598"/>
                    <a:pt x="26816" y="9360"/>
                    <a:pt x="26940" y="9298"/>
                  </a:cubicBezTo>
                  <a:cubicBezTo>
                    <a:pt x="26878" y="9651"/>
                    <a:pt x="26966" y="10031"/>
                    <a:pt x="26957" y="10401"/>
                  </a:cubicBezTo>
                  <a:cubicBezTo>
                    <a:pt x="26957" y="10693"/>
                    <a:pt x="26940" y="11020"/>
                    <a:pt x="26957" y="11382"/>
                  </a:cubicBezTo>
                  <a:close/>
                  <a:moveTo>
                    <a:pt x="26905" y="7523"/>
                  </a:moveTo>
                  <a:cubicBezTo>
                    <a:pt x="26896" y="7435"/>
                    <a:pt x="26869" y="7196"/>
                    <a:pt x="26905" y="7081"/>
                  </a:cubicBezTo>
                  <a:cubicBezTo>
                    <a:pt x="26984" y="7187"/>
                    <a:pt x="26940" y="7382"/>
                    <a:pt x="26905" y="7523"/>
                  </a:cubicBezTo>
                  <a:close/>
                  <a:moveTo>
                    <a:pt x="26949" y="4954"/>
                  </a:moveTo>
                  <a:cubicBezTo>
                    <a:pt x="26905" y="4883"/>
                    <a:pt x="26905" y="4759"/>
                    <a:pt x="26896" y="4636"/>
                  </a:cubicBezTo>
                  <a:cubicBezTo>
                    <a:pt x="26993" y="4609"/>
                    <a:pt x="26922" y="4848"/>
                    <a:pt x="26949" y="4954"/>
                  </a:cubicBezTo>
                  <a:close/>
                  <a:moveTo>
                    <a:pt x="26931" y="6993"/>
                  </a:moveTo>
                  <a:cubicBezTo>
                    <a:pt x="26825" y="7002"/>
                    <a:pt x="26887" y="6508"/>
                    <a:pt x="26905" y="6410"/>
                  </a:cubicBezTo>
                  <a:cubicBezTo>
                    <a:pt x="26966" y="6516"/>
                    <a:pt x="26913" y="6808"/>
                    <a:pt x="26931" y="6993"/>
                  </a:cubicBezTo>
                  <a:close/>
                  <a:moveTo>
                    <a:pt x="27010" y="14710"/>
                  </a:moveTo>
                  <a:cubicBezTo>
                    <a:pt x="26949" y="14569"/>
                    <a:pt x="26984" y="14454"/>
                    <a:pt x="26993" y="14260"/>
                  </a:cubicBezTo>
                  <a:cubicBezTo>
                    <a:pt x="27046" y="14322"/>
                    <a:pt x="26993" y="14569"/>
                    <a:pt x="27010" y="14710"/>
                  </a:cubicBezTo>
                  <a:close/>
                  <a:moveTo>
                    <a:pt x="27125" y="18260"/>
                  </a:moveTo>
                  <a:cubicBezTo>
                    <a:pt x="27037" y="18207"/>
                    <a:pt x="27099" y="18101"/>
                    <a:pt x="27099" y="17986"/>
                  </a:cubicBezTo>
                  <a:cubicBezTo>
                    <a:pt x="27081" y="17607"/>
                    <a:pt x="27055" y="17077"/>
                    <a:pt x="27055" y="16706"/>
                  </a:cubicBezTo>
                  <a:cubicBezTo>
                    <a:pt x="27196" y="16768"/>
                    <a:pt x="27099" y="16988"/>
                    <a:pt x="27108" y="17103"/>
                  </a:cubicBezTo>
                  <a:cubicBezTo>
                    <a:pt x="27108" y="17421"/>
                    <a:pt x="27125" y="17748"/>
                    <a:pt x="27125" y="18260"/>
                  </a:cubicBezTo>
                  <a:close/>
                  <a:moveTo>
                    <a:pt x="26949" y="11956"/>
                  </a:moveTo>
                  <a:cubicBezTo>
                    <a:pt x="26860" y="11903"/>
                    <a:pt x="26887" y="11417"/>
                    <a:pt x="26957" y="11470"/>
                  </a:cubicBezTo>
                  <a:cubicBezTo>
                    <a:pt x="26922" y="11593"/>
                    <a:pt x="26966" y="11735"/>
                    <a:pt x="26949" y="11956"/>
                  </a:cubicBezTo>
                  <a:close/>
                  <a:moveTo>
                    <a:pt x="27019" y="14172"/>
                  </a:moveTo>
                  <a:cubicBezTo>
                    <a:pt x="26940" y="14172"/>
                    <a:pt x="26957" y="13960"/>
                    <a:pt x="26993" y="13907"/>
                  </a:cubicBezTo>
                  <a:cubicBezTo>
                    <a:pt x="27046" y="13916"/>
                    <a:pt x="27002" y="14092"/>
                    <a:pt x="27019" y="14172"/>
                  </a:cubicBezTo>
                  <a:close/>
                  <a:moveTo>
                    <a:pt x="12706" y="115"/>
                  </a:moveTo>
                  <a:cubicBezTo>
                    <a:pt x="12803" y="62"/>
                    <a:pt x="13077" y="115"/>
                    <a:pt x="13245" y="97"/>
                  </a:cubicBezTo>
                  <a:cubicBezTo>
                    <a:pt x="13148" y="159"/>
                    <a:pt x="12874" y="106"/>
                    <a:pt x="12706" y="115"/>
                  </a:cubicBezTo>
                  <a:close/>
                  <a:moveTo>
                    <a:pt x="8309" y="12159"/>
                  </a:moveTo>
                  <a:cubicBezTo>
                    <a:pt x="8238" y="12141"/>
                    <a:pt x="8150" y="12035"/>
                    <a:pt x="8079" y="12008"/>
                  </a:cubicBezTo>
                  <a:cubicBezTo>
                    <a:pt x="8071" y="12035"/>
                    <a:pt x="8062" y="12070"/>
                    <a:pt x="8097" y="12106"/>
                  </a:cubicBezTo>
                  <a:cubicBezTo>
                    <a:pt x="7973" y="12123"/>
                    <a:pt x="8097" y="12017"/>
                    <a:pt x="8000" y="11956"/>
                  </a:cubicBezTo>
                  <a:cubicBezTo>
                    <a:pt x="8088" y="11982"/>
                    <a:pt x="8274" y="12061"/>
                    <a:pt x="8309" y="12159"/>
                  </a:cubicBezTo>
                  <a:close/>
                  <a:moveTo>
                    <a:pt x="8927" y="12953"/>
                  </a:moveTo>
                  <a:cubicBezTo>
                    <a:pt x="8795" y="13015"/>
                    <a:pt x="8768" y="12838"/>
                    <a:pt x="8697" y="12724"/>
                  </a:cubicBezTo>
                  <a:cubicBezTo>
                    <a:pt x="8768" y="12715"/>
                    <a:pt x="8856" y="12891"/>
                    <a:pt x="8927" y="12953"/>
                  </a:cubicBezTo>
                  <a:close/>
                  <a:moveTo>
                    <a:pt x="7770" y="12097"/>
                  </a:moveTo>
                  <a:cubicBezTo>
                    <a:pt x="7682" y="12000"/>
                    <a:pt x="7594" y="11903"/>
                    <a:pt x="7656" y="11850"/>
                  </a:cubicBezTo>
                  <a:cubicBezTo>
                    <a:pt x="7629" y="11911"/>
                    <a:pt x="7876" y="12061"/>
                    <a:pt x="7770" y="12097"/>
                  </a:cubicBezTo>
                  <a:close/>
                  <a:moveTo>
                    <a:pt x="8486" y="12794"/>
                  </a:moveTo>
                  <a:cubicBezTo>
                    <a:pt x="8388" y="12794"/>
                    <a:pt x="8318" y="12609"/>
                    <a:pt x="8309" y="12556"/>
                  </a:cubicBezTo>
                  <a:cubicBezTo>
                    <a:pt x="8238" y="12476"/>
                    <a:pt x="8185" y="12485"/>
                    <a:pt x="8168" y="12388"/>
                  </a:cubicBezTo>
                  <a:cubicBezTo>
                    <a:pt x="8318" y="12450"/>
                    <a:pt x="8424" y="12697"/>
                    <a:pt x="8486" y="12794"/>
                  </a:cubicBezTo>
                  <a:close/>
                  <a:moveTo>
                    <a:pt x="7956" y="11991"/>
                  </a:moveTo>
                  <a:cubicBezTo>
                    <a:pt x="7885" y="12000"/>
                    <a:pt x="7859" y="11894"/>
                    <a:pt x="7797" y="11850"/>
                  </a:cubicBezTo>
                  <a:cubicBezTo>
                    <a:pt x="7770" y="11832"/>
                    <a:pt x="7735" y="11858"/>
                    <a:pt x="7726" y="11850"/>
                  </a:cubicBezTo>
                  <a:cubicBezTo>
                    <a:pt x="7673" y="11805"/>
                    <a:pt x="7700" y="11770"/>
                    <a:pt x="7656" y="11735"/>
                  </a:cubicBezTo>
                  <a:cubicBezTo>
                    <a:pt x="7629" y="11708"/>
                    <a:pt x="7497" y="11717"/>
                    <a:pt x="7426" y="11593"/>
                  </a:cubicBezTo>
                  <a:cubicBezTo>
                    <a:pt x="7461" y="11514"/>
                    <a:pt x="7523" y="11638"/>
                    <a:pt x="7585" y="11691"/>
                  </a:cubicBezTo>
                  <a:cubicBezTo>
                    <a:pt x="7629" y="11620"/>
                    <a:pt x="7735" y="11691"/>
                    <a:pt x="7656" y="11567"/>
                  </a:cubicBezTo>
                  <a:cubicBezTo>
                    <a:pt x="7762" y="11549"/>
                    <a:pt x="7691" y="11655"/>
                    <a:pt x="7717" y="11682"/>
                  </a:cubicBezTo>
                  <a:cubicBezTo>
                    <a:pt x="7753" y="11726"/>
                    <a:pt x="7762" y="11664"/>
                    <a:pt x="7788" y="11682"/>
                  </a:cubicBezTo>
                  <a:cubicBezTo>
                    <a:pt x="7850" y="11717"/>
                    <a:pt x="7859" y="11858"/>
                    <a:pt x="7965" y="11929"/>
                  </a:cubicBezTo>
                  <a:cubicBezTo>
                    <a:pt x="7938" y="11938"/>
                    <a:pt x="7938" y="11964"/>
                    <a:pt x="7956" y="11991"/>
                  </a:cubicBezTo>
                  <a:close/>
                  <a:moveTo>
                    <a:pt x="6322" y="10296"/>
                  </a:moveTo>
                  <a:cubicBezTo>
                    <a:pt x="6181" y="10154"/>
                    <a:pt x="6084" y="10198"/>
                    <a:pt x="5934" y="10013"/>
                  </a:cubicBezTo>
                  <a:cubicBezTo>
                    <a:pt x="5987" y="9978"/>
                    <a:pt x="5925" y="9933"/>
                    <a:pt x="5881" y="9889"/>
                  </a:cubicBezTo>
                  <a:cubicBezTo>
                    <a:pt x="6031" y="9872"/>
                    <a:pt x="6207" y="10031"/>
                    <a:pt x="6252" y="10198"/>
                  </a:cubicBezTo>
                  <a:cubicBezTo>
                    <a:pt x="6296" y="10145"/>
                    <a:pt x="6252" y="10084"/>
                    <a:pt x="6349" y="10101"/>
                  </a:cubicBezTo>
                  <a:cubicBezTo>
                    <a:pt x="6207" y="9986"/>
                    <a:pt x="5854" y="9686"/>
                    <a:pt x="5916" y="9545"/>
                  </a:cubicBezTo>
                  <a:cubicBezTo>
                    <a:pt x="6049" y="9660"/>
                    <a:pt x="6057" y="9757"/>
                    <a:pt x="6172" y="9872"/>
                  </a:cubicBezTo>
                  <a:cubicBezTo>
                    <a:pt x="6199" y="9907"/>
                    <a:pt x="6331" y="9907"/>
                    <a:pt x="6260" y="9836"/>
                  </a:cubicBezTo>
                  <a:cubicBezTo>
                    <a:pt x="6508" y="9951"/>
                    <a:pt x="6764" y="10357"/>
                    <a:pt x="6967" y="10481"/>
                  </a:cubicBezTo>
                  <a:cubicBezTo>
                    <a:pt x="6843" y="10499"/>
                    <a:pt x="6702" y="10331"/>
                    <a:pt x="6622" y="10287"/>
                  </a:cubicBezTo>
                  <a:cubicBezTo>
                    <a:pt x="6561" y="10304"/>
                    <a:pt x="6649" y="10472"/>
                    <a:pt x="6702" y="10446"/>
                  </a:cubicBezTo>
                  <a:cubicBezTo>
                    <a:pt x="6764" y="10596"/>
                    <a:pt x="6552" y="10366"/>
                    <a:pt x="6490" y="10304"/>
                  </a:cubicBezTo>
                  <a:cubicBezTo>
                    <a:pt x="6464" y="10216"/>
                    <a:pt x="6552" y="10260"/>
                    <a:pt x="6614" y="10243"/>
                  </a:cubicBezTo>
                  <a:cubicBezTo>
                    <a:pt x="6481" y="10137"/>
                    <a:pt x="6455" y="10057"/>
                    <a:pt x="6358" y="9969"/>
                  </a:cubicBezTo>
                  <a:cubicBezTo>
                    <a:pt x="6269" y="10022"/>
                    <a:pt x="6419" y="10101"/>
                    <a:pt x="6419" y="10137"/>
                  </a:cubicBezTo>
                  <a:cubicBezTo>
                    <a:pt x="6428" y="10145"/>
                    <a:pt x="6349" y="10128"/>
                    <a:pt x="6358" y="10145"/>
                  </a:cubicBezTo>
                  <a:cubicBezTo>
                    <a:pt x="6366" y="10181"/>
                    <a:pt x="6472" y="10243"/>
                    <a:pt x="6393" y="10287"/>
                  </a:cubicBezTo>
                  <a:cubicBezTo>
                    <a:pt x="6358" y="10260"/>
                    <a:pt x="6349" y="10287"/>
                    <a:pt x="6322" y="10296"/>
                  </a:cubicBezTo>
                  <a:close/>
                  <a:moveTo>
                    <a:pt x="7656" y="12247"/>
                  </a:moveTo>
                  <a:cubicBezTo>
                    <a:pt x="7523" y="12132"/>
                    <a:pt x="7364" y="12070"/>
                    <a:pt x="7241" y="11982"/>
                  </a:cubicBezTo>
                  <a:cubicBezTo>
                    <a:pt x="7143" y="11920"/>
                    <a:pt x="7232" y="11911"/>
                    <a:pt x="7126" y="11858"/>
                  </a:cubicBezTo>
                  <a:cubicBezTo>
                    <a:pt x="6914" y="11752"/>
                    <a:pt x="6649" y="11496"/>
                    <a:pt x="6331" y="11196"/>
                  </a:cubicBezTo>
                  <a:cubicBezTo>
                    <a:pt x="6322" y="11143"/>
                    <a:pt x="6260" y="11073"/>
                    <a:pt x="6269" y="11028"/>
                  </a:cubicBezTo>
                  <a:cubicBezTo>
                    <a:pt x="6349" y="10931"/>
                    <a:pt x="6481" y="11143"/>
                    <a:pt x="6490" y="10984"/>
                  </a:cubicBezTo>
                  <a:cubicBezTo>
                    <a:pt x="6622" y="11055"/>
                    <a:pt x="6605" y="11126"/>
                    <a:pt x="6737" y="11205"/>
                  </a:cubicBezTo>
                  <a:cubicBezTo>
                    <a:pt x="6817" y="11126"/>
                    <a:pt x="6622" y="10975"/>
                    <a:pt x="6508" y="10852"/>
                  </a:cubicBezTo>
                  <a:cubicBezTo>
                    <a:pt x="6543" y="10816"/>
                    <a:pt x="6587" y="10852"/>
                    <a:pt x="6614" y="10808"/>
                  </a:cubicBezTo>
                  <a:cubicBezTo>
                    <a:pt x="6693" y="11028"/>
                    <a:pt x="6940" y="11161"/>
                    <a:pt x="7135" y="11399"/>
                  </a:cubicBezTo>
                  <a:cubicBezTo>
                    <a:pt x="7108" y="11452"/>
                    <a:pt x="7064" y="11390"/>
                    <a:pt x="7011" y="11337"/>
                  </a:cubicBezTo>
                  <a:cubicBezTo>
                    <a:pt x="6931" y="11284"/>
                    <a:pt x="6870" y="11302"/>
                    <a:pt x="6799" y="11311"/>
                  </a:cubicBezTo>
                  <a:cubicBezTo>
                    <a:pt x="6843" y="11470"/>
                    <a:pt x="6905" y="11390"/>
                    <a:pt x="6984" y="11426"/>
                  </a:cubicBezTo>
                  <a:cubicBezTo>
                    <a:pt x="7205" y="11673"/>
                    <a:pt x="7338" y="11947"/>
                    <a:pt x="7576" y="12088"/>
                  </a:cubicBezTo>
                  <a:cubicBezTo>
                    <a:pt x="7576" y="12132"/>
                    <a:pt x="7603" y="12185"/>
                    <a:pt x="7656" y="12247"/>
                  </a:cubicBezTo>
                  <a:close/>
                  <a:moveTo>
                    <a:pt x="7073" y="11682"/>
                  </a:moveTo>
                  <a:cubicBezTo>
                    <a:pt x="7090" y="11646"/>
                    <a:pt x="7037" y="11593"/>
                    <a:pt x="7029" y="11549"/>
                  </a:cubicBezTo>
                  <a:cubicBezTo>
                    <a:pt x="6931" y="11602"/>
                    <a:pt x="7082" y="11717"/>
                    <a:pt x="7161" y="11823"/>
                  </a:cubicBezTo>
                  <a:cubicBezTo>
                    <a:pt x="7364" y="12035"/>
                    <a:pt x="7170" y="11761"/>
                    <a:pt x="7073" y="11682"/>
                  </a:cubicBezTo>
                  <a:close/>
                  <a:moveTo>
                    <a:pt x="6552" y="10587"/>
                  </a:moveTo>
                  <a:cubicBezTo>
                    <a:pt x="6578" y="10578"/>
                    <a:pt x="6622" y="10631"/>
                    <a:pt x="6640" y="10613"/>
                  </a:cubicBezTo>
                  <a:cubicBezTo>
                    <a:pt x="6684" y="10569"/>
                    <a:pt x="6525" y="10481"/>
                    <a:pt x="6490" y="10419"/>
                  </a:cubicBezTo>
                  <a:cubicBezTo>
                    <a:pt x="6472" y="10437"/>
                    <a:pt x="6508" y="10472"/>
                    <a:pt x="6525" y="10499"/>
                  </a:cubicBezTo>
                  <a:cubicBezTo>
                    <a:pt x="6481" y="10569"/>
                    <a:pt x="6366" y="10499"/>
                    <a:pt x="6508" y="10631"/>
                  </a:cubicBezTo>
                  <a:cubicBezTo>
                    <a:pt x="6393" y="10613"/>
                    <a:pt x="6393" y="10578"/>
                    <a:pt x="6313" y="10481"/>
                  </a:cubicBezTo>
                  <a:cubicBezTo>
                    <a:pt x="6296" y="10454"/>
                    <a:pt x="6402" y="10516"/>
                    <a:pt x="6393" y="10516"/>
                  </a:cubicBezTo>
                  <a:cubicBezTo>
                    <a:pt x="6419" y="10507"/>
                    <a:pt x="6225" y="10357"/>
                    <a:pt x="6190" y="10322"/>
                  </a:cubicBezTo>
                  <a:cubicBezTo>
                    <a:pt x="6216" y="10269"/>
                    <a:pt x="6269" y="10322"/>
                    <a:pt x="6313" y="10366"/>
                  </a:cubicBezTo>
                  <a:cubicBezTo>
                    <a:pt x="6472" y="10366"/>
                    <a:pt x="6640" y="10446"/>
                    <a:pt x="6834" y="10658"/>
                  </a:cubicBezTo>
                  <a:cubicBezTo>
                    <a:pt x="6808" y="10658"/>
                    <a:pt x="6773" y="10658"/>
                    <a:pt x="6755" y="10684"/>
                  </a:cubicBezTo>
                  <a:cubicBezTo>
                    <a:pt x="6834" y="10719"/>
                    <a:pt x="6896" y="10649"/>
                    <a:pt x="7002" y="10790"/>
                  </a:cubicBezTo>
                  <a:cubicBezTo>
                    <a:pt x="6940" y="10825"/>
                    <a:pt x="6931" y="10878"/>
                    <a:pt x="7011" y="10949"/>
                  </a:cubicBezTo>
                  <a:cubicBezTo>
                    <a:pt x="6870" y="11028"/>
                    <a:pt x="6764" y="10825"/>
                    <a:pt x="6622" y="10746"/>
                  </a:cubicBezTo>
                  <a:cubicBezTo>
                    <a:pt x="6675" y="10693"/>
                    <a:pt x="6711" y="10755"/>
                    <a:pt x="6702" y="10666"/>
                  </a:cubicBezTo>
                  <a:cubicBezTo>
                    <a:pt x="6649" y="10631"/>
                    <a:pt x="6614" y="10702"/>
                    <a:pt x="6552" y="10587"/>
                  </a:cubicBezTo>
                  <a:close/>
                  <a:moveTo>
                    <a:pt x="9148" y="12936"/>
                  </a:moveTo>
                  <a:cubicBezTo>
                    <a:pt x="9112" y="12953"/>
                    <a:pt x="9068" y="12847"/>
                    <a:pt x="9033" y="12874"/>
                  </a:cubicBezTo>
                  <a:cubicBezTo>
                    <a:pt x="8971" y="12794"/>
                    <a:pt x="8883" y="12697"/>
                    <a:pt x="8821" y="12627"/>
                  </a:cubicBezTo>
                  <a:cubicBezTo>
                    <a:pt x="8733" y="12512"/>
                    <a:pt x="8609" y="12379"/>
                    <a:pt x="8662" y="12318"/>
                  </a:cubicBezTo>
                  <a:cubicBezTo>
                    <a:pt x="8742" y="12388"/>
                    <a:pt x="8689" y="12423"/>
                    <a:pt x="8786" y="12494"/>
                  </a:cubicBezTo>
                  <a:lnTo>
                    <a:pt x="8848" y="12441"/>
                  </a:lnTo>
                  <a:cubicBezTo>
                    <a:pt x="8830" y="12300"/>
                    <a:pt x="8689" y="12247"/>
                    <a:pt x="8547" y="12070"/>
                  </a:cubicBezTo>
                  <a:cubicBezTo>
                    <a:pt x="8592" y="11964"/>
                    <a:pt x="8671" y="12141"/>
                    <a:pt x="8733" y="12203"/>
                  </a:cubicBezTo>
                  <a:cubicBezTo>
                    <a:pt x="8786" y="12247"/>
                    <a:pt x="8874" y="12282"/>
                    <a:pt x="8918" y="12326"/>
                  </a:cubicBezTo>
                  <a:cubicBezTo>
                    <a:pt x="9077" y="12476"/>
                    <a:pt x="9192" y="12662"/>
                    <a:pt x="9307" y="12759"/>
                  </a:cubicBezTo>
                  <a:cubicBezTo>
                    <a:pt x="9316" y="12874"/>
                    <a:pt x="9236" y="12741"/>
                    <a:pt x="9174" y="12812"/>
                  </a:cubicBezTo>
                  <a:cubicBezTo>
                    <a:pt x="9245" y="12715"/>
                    <a:pt x="9033" y="12485"/>
                    <a:pt x="8901" y="12397"/>
                  </a:cubicBezTo>
                  <a:cubicBezTo>
                    <a:pt x="8865" y="12468"/>
                    <a:pt x="8883" y="12565"/>
                    <a:pt x="8962" y="12671"/>
                  </a:cubicBezTo>
                  <a:cubicBezTo>
                    <a:pt x="9033" y="12644"/>
                    <a:pt x="9024" y="12600"/>
                    <a:pt x="8945" y="12529"/>
                  </a:cubicBezTo>
                  <a:cubicBezTo>
                    <a:pt x="9104" y="12600"/>
                    <a:pt x="9059" y="12812"/>
                    <a:pt x="9148" y="12936"/>
                  </a:cubicBezTo>
                  <a:close/>
                  <a:moveTo>
                    <a:pt x="5845" y="9933"/>
                  </a:moveTo>
                  <a:cubicBezTo>
                    <a:pt x="5642" y="9916"/>
                    <a:pt x="5731" y="9766"/>
                    <a:pt x="5519" y="9624"/>
                  </a:cubicBezTo>
                  <a:cubicBezTo>
                    <a:pt x="5634" y="9766"/>
                    <a:pt x="5528" y="9748"/>
                    <a:pt x="5386" y="9660"/>
                  </a:cubicBezTo>
                  <a:cubicBezTo>
                    <a:pt x="5492" y="9571"/>
                    <a:pt x="5289" y="9527"/>
                    <a:pt x="5280" y="9404"/>
                  </a:cubicBezTo>
                  <a:cubicBezTo>
                    <a:pt x="5316" y="9404"/>
                    <a:pt x="5475" y="9448"/>
                    <a:pt x="5333" y="9342"/>
                  </a:cubicBezTo>
                  <a:cubicBezTo>
                    <a:pt x="5422" y="9280"/>
                    <a:pt x="5510" y="9457"/>
                    <a:pt x="5607" y="9527"/>
                  </a:cubicBezTo>
                  <a:cubicBezTo>
                    <a:pt x="5545" y="9554"/>
                    <a:pt x="5422" y="9404"/>
                    <a:pt x="5395" y="9527"/>
                  </a:cubicBezTo>
                  <a:cubicBezTo>
                    <a:pt x="5422" y="9545"/>
                    <a:pt x="5439" y="9518"/>
                    <a:pt x="5457" y="9510"/>
                  </a:cubicBezTo>
                  <a:lnTo>
                    <a:pt x="5678" y="9686"/>
                  </a:lnTo>
                  <a:cubicBezTo>
                    <a:pt x="5731" y="9730"/>
                    <a:pt x="5713" y="9554"/>
                    <a:pt x="5845" y="9686"/>
                  </a:cubicBezTo>
                  <a:cubicBezTo>
                    <a:pt x="5854" y="9801"/>
                    <a:pt x="5598" y="9730"/>
                    <a:pt x="5845" y="9933"/>
                  </a:cubicBezTo>
                  <a:close/>
                  <a:moveTo>
                    <a:pt x="9483" y="13916"/>
                  </a:moveTo>
                  <a:cubicBezTo>
                    <a:pt x="9510" y="14013"/>
                    <a:pt x="9439" y="14004"/>
                    <a:pt x="9519" y="14083"/>
                  </a:cubicBezTo>
                  <a:cubicBezTo>
                    <a:pt x="9430" y="14128"/>
                    <a:pt x="9422" y="13925"/>
                    <a:pt x="9483" y="13916"/>
                  </a:cubicBezTo>
                  <a:close/>
                  <a:moveTo>
                    <a:pt x="26207" y="31240"/>
                  </a:moveTo>
                  <a:cubicBezTo>
                    <a:pt x="26322" y="31196"/>
                    <a:pt x="26595" y="31293"/>
                    <a:pt x="26781" y="31284"/>
                  </a:cubicBezTo>
                  <a:cubicBezTo>
                    <a:pt x="26728" y="31310"/>
                    <a:pt x="26622" y="31310"/>
                    <a:pt x="26516" y="31293"/>
                  </a:cubicBezTo>
                  <a:cubicBezTo>
                    <a:pt x="26410" y="31275"/>
                    <a:pt x="26295" y="31249"/>
                    <a:pt x="26207" y="31240"/>
                  </a:cubicBezTo>
                  <a:close/>
                  <a:moveTo>
                    <a:pt x="9545" y="13925"/>
                  </a:moveTo>
                  <a:cubicBezTo>
                    <a:pt x="9483" y="13880"/>
                    <a:pt x="9439" y="13819"/>
                    <a:pt x="9360" y="13845"/>
                  </a:cubicBezTo>
                  <a:cubicBezTo>
                    <a:pt x="9324" y="13757"/>
                    <a:pt x="9245" y="13651"/>
                    <a:pt x="9316" y="13598"/>
                  </a:cubicBezTo>
                  <a:cubicBezTo>
                    <a:pt x="9307" y="13677"/>
                    <a:pt x="9395" y="13783"/>
                    <a:pt x="9448" y="13836"/>
                  </a:cubicBezTo>
                  <a:cubicBezTo>
                    <a:pt x="9466" y="13827"/>
                    <a:pt x="9448" y="13792"/>
                    <a:pt x="9439" y="13774"/>
                  </a:cubicBezTo>
                  <a:cubicBezTo>
                    <a:pt x="9501" y="13774"/>
                    <a:pt x="9563" y="13863"/>
                    <a:pt x="9545" y="13925"/>
                  </a:cubicBezTo>
                  <a:close/>
                  <a:moveTo>
                    <a:pt x="26843" y="32635"/>
                  </a:moveTo>
                  <a:cubicBezTo>
                    <a:pt x="26825" y="32679"/>
                    <a:pt x="26737" y="32697"/>
                    <a:pt x="26604" y="32679"/>
                  </a:cubicBezTo>
                  <a:cubicBezTo>
                    <a:pt x="26587" y="32750"/>
                    <a:pt x="26701" y="32741"/>
                    <a:pt x="26595" y="32785"/>
                  </a:cubicBezTo>
                  <a:cubicBezTo>
                    <a:pt x="26534" y="32794"/>
                    <a:pt x="26481" y="32794"/>
                    <a:pt x="26419" y="32794"/>
                  </a:cubicBezTo>
                  <a:cubicBezTo>
                    <a:pt x="26357" y="32794"/>
                    <a:pt x="26304" y="32794"/>
                    <a:pt x="26242" y="32785"/>
                  </a:cubicBezTo>
                  <a:cubicBezTo>
                    <a:pt x="26119" y="32767"/>
                    <a:pt x="25995" y="32758"/>
                    <a:pt x="25871" y="32741"/>
                  </a:cubicBezTo>
                  <a:cubicBezTo>
                    <a:pt x="25686" y="32714"/>
                    <a:pt x="25492" y="32688"/>
                    <a:pt x="25297" y="32644"/>
                  </a:cubicBezTo>
                  <a:cubicBezTo>
                    <a:pt x="25209" y="32626"/>
                    <a:pt x="25103" y="32608"/>
                    <a:pt x="25015" y="32573"/>
                  </a:cubicBezTo>
                  <a:cubicBezTo>
                    <a:pt x="24918" y="32547"/>
                    <a:pt x="24821" y="32520"/>
                    <a:pt x="24724" y="32485"/>
                  </a:cubicBezTo>
                  <a:cubicBezTo>
                    <a:pt x="24644" y="32449"/>
                    <a:pt x="24591" y="32396"/>
                    <a:pt x="24573" y="32388"/>
                  </a:cubicBezTo>
                  <a:cubicBezTo>
                    <a:pt x="24044" y="32158"/>
                    <a:pt x="23505" y="31946"/>
                    <a:pt x="23037" y="31619"/>
                  </a:cubicBezTo>
                  <a:cubicBezTo>
                    <a:pt x="22958" y="31566"/>
                    <a:pt x="22878" y="31452"/>
                    <a:pt x="22790" y="31390"/>
                  </a:cubicBezTo>
                  <a:cubicBezTo>
                    <a:pt x="22737" y="31354"/>
                    <a:pt x="22631" y="31328"/>
                    <a:pt x="22587" y="31284"/>
                  </a:cubicBezTo>
                  <a:cubicBezTo>
                    <a:pt x="22516" y="31222"/>
                    <a:pt x="22454" y="31125"/>
                    <a:pt x="22392" y="31072"/>
                  </a:cubicBezTo>
                  <a:cubicBezTo>
                    <a:pt x="22313" y="31010"/>
                    <a:pt x="22242" y="30931"/>
                    <a:pt x="22163" y="30860"/>
                  </a:cubicBezTo>
                  <a:cubicBezTo>
                    <a:pt x="22083" y="30789"/>
                    <a:pt x="22004" y="30710"/>
                    <a:pt x="21925" y="30622"/>
                  </a:cubicBezTo>
                  <a:cubicBezTo>
                    <a:pt x="21845" y="30542"/>
                    <a:pt x="21766" y="30463"/>
                    <a:pt x="21695" y="30374"/>
                  </a:cubicBezTo>
                  <a:cubicBezTo>
                    <a:pt x="21633" y="30286"/>
                    <a:pt x="21571" y="30207"/>
                    <a:pt x="21509" y="30118"/>
                  </a:cubicBezTo>
                  <a:cubicBezTo>
                    <a:pt x="21598" y="30109"/>
                    <a:pt x="21518" y="30021"/>
                    <a:pt x="21580" y="29995"/>
                  </a:cubicBezTo>
                  <a:cubicBezTo>
                    <a:pt x="21430" y="29845"/>
                    <a:pt x="21545" y="30039"/>
                    <a:pt x="21474" y="30074"/>
                  </a:cubicBezTo>
                  <a:cubicBezTo>
                    <a:pt x="21351" y="29915"/>
                    <a:pt x="21262" y="29792"/>
                    <a:pt x="21192" y="29703"/>
                  </a:cubicBezTo>
                  <a:cubicBezTo>
                    <a:pt x="21121" y="29606"/>
                    <a:pt x="21059" y="29536"/>
                    <a:pt x="20980" y="29483"/>
                  </a:cubicBezTo>
                  <a:cubicBezTo>
                    <a:pt x="20865" y="29412"/>
                    <a:pt x="20927" y="29341"/>
                    <a:pt x="20891" y="29288"/>
                  </a:cubicBezTo>
                  <a:cubicBezTo>
                    <a:pt x="20838" y="29182"/>
                    <a:pt x="20706" y="29129"/>
                    <a:pt x="20706" y="28953"/>
                  </a:cubicBezTo>
                  <a:cubicBezTo>
                    <a:pt x="20582" y="29085"/>
                    <a:pt x="20591" y="28838"/>
                    <a:pt x="20494" y="28767"/>
                  </a:cubicBezTo>
                  <a:cubicBezTo>
                    <a:pt x="20521" y="28873"/>
                    <a:pt x="20485" y="28935"/>
                    <a:pt x="20468" y="29015"/>
                  </a:cubicBezTo>
                  <a:cubicBezTo>
                    <a:pt x="20547" y="29076"/>
                    <a:pt x="20547" y="28953"/>
                    <a:pt x="20662" y="29041"/>
                  </a:cubicBezTo>
                  <a:cubicBezTo>
                    <a:pt x="20759" y="29182"/>
                    <a:pt x="20715" y="29227"/>
                    <a:pt x="20830" y="29385"/>
                  </a:cubicBezTo>
                  <a:lnTo>
                    <a:pt x="20732" y="29438"/>
                  </a:lnTo>
                  <a:cubicBezTo>
                    <a:pt x="20821" y="29597"/>
                    <a:pt x="20874" y="29394"/>
                    <a:pt x="21015" y="29589"/>
                  </a:cubicBezTo>
                  <a:cubicBezTo>
                    <a:pt x="20980" y="29624"/>
                    <a:pt x="20936" y="29562"/>
                    <a:pt x="20891" y="29597"/>
                  </a:cubicBezTo>
                  <a:cubicBezTo>
                    <a:pt x="20989" y="29792"/>
                    <a:pt x="21130" y="29792"/>
                    <a:pt x="21165" y="29951"/>
                  </a:cubicBezTo>
                  <a:cubicBezTo>
                    <a:pt x="21227" y="30004"/>
                    <a:pt x="21298" y="30048"/>
                    <a:pt x="21368" y="30109"/>
                  </a:cubicBezTo>
                  <a:cubicBezTo>
                    <a:pt x="21448" y="30171"/>
                    <a:pt x="21527" y="30260"/>
                    <a:pt x="21615" y="30383"/>
                  </a:cubicBezTo>
                  <a:cubicBezTo>
                    <a:pt x="21527" y="30348"/>
                    <a:pt x="21439" y="30277"/>
                    <a:pt x="21342" y="30162"/>
                  </a:cubicBezTo>
                  <a:cubicBezTo>
                    <a:pt x="21351" y="30233"/>
                    <a:pt x="21395" y="30313"/>
                    <a:pt x="21412" y="30392"/>
                  </a:cubicBezTo>
                  <a:cubicBezTo>
                    <a:pt x="21492" y="30489"/>
                    <a:pt x="21430" y="30313"/>
                    <a:pt x="21421" y="30313"/>
                  </a:cubicBezTo>
                  <a:cubicBezTo>
                    <a:pt x="21474" y="30313"/>
                    <a:pt x="21492" y="30392"/>
                    <a:pt x="21554" y="30427"/>
                  </a:cubicBezTo>
                  <a:cubicBezTo>
                    <a:pt x="21624" y="30480"/>
                    <a:pt x="21713" y="30419"/>
                    <a:pt x="21774" y="30622"/>
                  </a:cubicBezTo>
                  <a:cubicBezTo>
                    <a:pt x="21757" y="30710"/>
                    <a:pt x="21668" y="30542"/>
                    <a:pt x="21624" y="30516"/>
                  </a:cubicBezTo>
                  <a:cubicBezTo>
                    <a:pt x="21571" y="30498"/>
                    <a:pt x="21554" y="30586"/>
                    <a:pt x="21465" y="30489"/>
                  </a:cubicBezTo>
                  <a:cubicBezTo>
                    <a:pt x="21483" y="30613"/>
                    <a:pt x="21545" y="30683"/>
                    <a:pt x="21607" y="30754"/>
                  </a:cubicBezTo>
                  <a:cubicBezTo>
                    <a:pt x="21668" y="30816"/>
                    <a:pt x="21739" y="30878"/>
                    <a:pt x="21810" y="30975"/>
                  </a:cubicBezTo>
                  <a:cubicBezTo>
                    <a:pt x="21907" y="30895"/>
                    <a:pt x="21668" y="30781"/>
                    <a:pt x="21677" y="30701"/>
                  </a:cubicBezTo>
                  <a:cubicBezTo>
                    <a:pt x="21713" y="30577"/>
                    <a:pt x="21854" y="30807"/>
                    <a:pt x="21933" y="30789"/>
                  </a:cubicBezTo>
                  <a:cubicBezTo>
                    <a:pt x="22048" y="30948"/>
                    <a:pt x="21916" y="30842"/>
                    <a:pt x="21872" y="30922"/>
                  </a:cubicBezTo>
                  <a:cubicBezTo>
                    <a:pt x="21907" y="31028"/>
                    <a:pt x="21889" y="31116"/>
                    <a:pt x="22083" y="31293"/>
                  </a:cubicBezTo>
                  <a:cubicBezTo>
                    <a:pt x="22022" y="31354"/>
                    <a:pt x="21801" y="31249"/>
                    <a:pt x="21819" y="31134"/>
                  </a:cubicBezTo>
                  <a:cubicBezTo>
                    <a:pt x="21686" y="31028"/>
                    <a:pt x="21889" y="31275"/>
                    <a:pt x="21757" y="31266"/>
                  </a:cubicBezTo>
                  <a:cubicBezTo>
                    <a:pt x="21695" y="31240"/>
                    <a:pt x="21642" y="31187"/>
                    <a:pt x="21598" y="31125"/>
                  </a:cubicBezTo>
                  <a:cubicBezTo>
                    <a:pt x="21554" y="31072"/>
                    <a:pt x="21518" y="31001"/>
                    <a:pt x="21465" y="30948"/>
                  </a:cubicBezTo>
                  <a:cubicBezTo>
                    <a:pt x="21430" y="30904"/>
                    <a:pt x="21359" y="30860"/>
                    <a:pt x="21289" y="30781"/>
                  </a:cubicBezTo>
                  <a:cubicBezTo>
                    <a:pt x="21200" y="30666"/>
                    <a:pt x="21121" y="30542"/>
                    <a:pt x="21042" y="30419"/>
                  </a:cubicBezTo>
                  <a:cubicBezTo>
                    <a:pt x="20962" y="30295"/>
                    <a:pt x="20891" y="30162"/>
                    <a:pt x="20803" y="30048"/>
                  </a:cubicBezTo>
                  <a:cubicBezTo>
                    <a:pt x="20741" y="29951"/>
                    <a:pt x="20697" y="29924"/>
                    <a:pt x="20662" y="29862"/>
                  </a:cubicBezTo>
                  <a:cubicBezTo>
                    <a:pt x="20441" y="29518"/>
                    <a:pt x="20238" y="29059"/>
                    <a:pt x="20061" y="28723"/>
                  </a:cubicBezTo>
                  <a:cubicBezTo>
                    <a:pt x="19982" y="28573"/>
                    <a:pt x="19955" y="28458"/>
                    <a:pt x="19902" y="28308"/>
                  </a:cubicBezTo>
                  <a:cubicBezTo>
                    <a:pt x="19585" y="27452"/>
                    <a:pt x="19337" y="26569"/>
                    <a:pt x="19231" y="25765"/>
                  </a:cubicBezTo>
                  <a:cubicBezTo>
                    <a:pt x="19223" y="25686"/>
                    <a:pt x="19249" y="25633"/>
                    <a:pt x="19240" y="25562"/>
                  </a:cubicBezTo>
                  <a:cubicBezTo>
                    <a:pt x="19240" y="25474"/>
                    <a:pt x="19223" y="25394"/>
                    <a:pt x="19196" y="25306"/>
                  </a:cubicBezTo>
                  <a:cubicBezTo>
                    <a:pt x="19187" y="25235"/>
                    <a:pt x="19170" y="25165"/>
                    <a:pt x="19152" y="25094"/>
                  </a:cubicBezTo>
                  <a:cubicBezTo>
                    <a:pt x="19143" y="25068"/>
                    <a:pt x="19187" y="25050"/>
                    <a:pt x="19143" y="25041"/>
                  </a:cubicBezTo>
                  <a:cubicBezTo>
                    <a:pt x="19125" y="25024"/>
                    <a:pt x="19205" y="24988"/>
                    <a:pt x="19214" y="24971"/>
                  </a:cubicBezTo>
                  <a:cubicBezTo>
                    <a:pt x="19187" y="24962"/>
                    <a:pt x="19187" y="24935"/>
                    <a:pt x="19187" y="24909"/>
                  </a:cubicBezTo>
                  <a:cubicBezTo>
                    <a:pt x="19187" y="24882"/>
                    <a:pt x="19187" y="24856"/>
                    <a:pt x="19143" y="24865"/>
                  </a:cubicBezTo>
                  <a:cubicBezTo>
                    <a:pt x="19143" y="24865"/>
                    <a:pt x="19143" y="24865"/>
                    <a:pt x="19143" y="24865"/>
                  </a:cubicBezTo>
                  <a:cubicBezTo>
                    <a:pt x="19143" y="24856"/>
                    <a:pt x="19161" y="24847"/>
                    <a:pt x="19170" y="24838"/>
                  </a:cubicBezTo>
                  <a:cubicBezTo>
                    <a:pt x="19196" y="24820"/>
                    <a:pt x="19223" y="24803"/>
                    <a:pt x="19223" y="24820"/>
                  </a:cubicBezTo>
                  <a:cubicBezTo>
                    <a:pt x="19231" y="24803"/>
                    <a:pt x="19231" y="24785"/>
                    <a:pt x="19231" y="24776"/>
                  </a:cubicBezTo>
                  <a:cubicBezTo>
                    <a:pt x="19214" y="24750"/>
                    <a:pt x="19125" y="24812"/>
                    <a:pt x="19108" y="24838"/>
                  </a:cubicBezTo>
                  <a:cubicBezTo>
                    <a:pt x="19099" y="24803"/>
                    <a:pt x="19064" y="24794"/>
                    <a:pt x="19117" y="24697"/>
                  </a:cubicBezTo>
                  <a:cubicBezTo>
                    <a:pt x="19064" y="24741"/>
                    <a:pt x="19046" y="24715"/>
                    <a:pt x="19019" y="24679"/>
                  </a:cubicBezTo>
                  <a:cubicBezTo>
                    <a:pt x="19019" y="24670"/>
                    <a:pt x="19011" y="24670"/>
                    <a:pt x="19002" y="24662"/>
                  </a:cubicBezTo>
                  <a:lnTo>
                    <a:pt x="19002" y="24653"/>
                  </a:lnTo>
                  <a:cubicBezTo>
                    <a:pt x="19002" y="24653"/>
                    <a:pt x="19002" y="24653"/>
                    <a:pt x="18993" y="24653"/>
                  </a:cubicBezTo>
                  <a:cubicBezTo>
                    <a:pt x="18975" y="24644"/>
                    <a:pt x="18958" y="24644"/>
                    <a:pt x="18940" y="24635"/>
                  </a:cubicBezTo>
                  <a:cubicBezTo>
                    <a:pt x="18887" y="24617"/>
                    <a:pt x="18825" y="24609"/>
                    <a:pt x="18772" y="24626"/>
                  </a:cubicBezTo>
                  <a:cubicBezTo>
                    <a:pt x="18684" y="24626"/>
                    <a:pt x="18684" y="24547"/>
                    <a:pt x="18666" y="24538"/>
                  </a:cubicBezTo>
                  <a:cubicBezTo>
                    <a:pt x="18631" y="24520"/>
                    <a:pt x="18578" y="24547"/>
                    <a:pt x="18525" y="24520"/>
                  </a:cubicBezTo>
                  <a:cubicBezTo>
                    <a:pt x="18348" y="24441"/>
                    <a:pt x="18048" y="24273"/>
                    <a:pt x="17801" y="24185"/>
                  </a:cubicBezTo>
                  <a:cubicBezTo>
                    <a:pt x="17739" y="24167"/>
                    <a:pt x="17589" y="24123"/>
                    <a:pt x="17571" y="24167"/>
                  </a:cubicBezTo>
                  <a:cubicBezTo>
                    <a:pt x="17527" y="24149"/>
                    <a:pt x="17554" y="24114"/>
                    <a:pt x="17554" y="24079"/>
                  </a:cubicBezTo>
                  <a:cubicBezTo>
                    <a:pt x="17315" y="24026"/>
                    <a:pt x="17130" y="23964"/>
                    <a:pt x="16971" y="23876"/>
                  </a:cubicBezTo>
                  <a:cubicBezTo>
                    <a:pt x="16927" y="23867"/>
                    <a:pt x="16927" y="23902"/>
                    <a:pt x="16909" y="23911"/>
                  </a:cubicBezTo>
                  <a:cubicBezTo>
                    <a:pt x="16768" y="23814"/>
                    <a:pt x="16662" y="23858"/>
                    <a:pt x="16591" y="23752"/>
                  </a:cubicBezTo>
                  <a:cubicBezTo>
                    <a:pt x="16503" y="23708"/>
                    <a:pt x="16512" y="23779"/>
                    <a:pt x="16450" y="23761"/>
                  </a:cubicBezTo>
                  <a:cubicBezTo>
                    <a:pt x="16362" y="23699"/>
                    <a:pt x="16185" y="23620"/>
                    <a:pt x="16000" y="23549"/>
                  </a:cubicBezTo>
                  <a:cubicBezTo>
                    <a:pt x="15894" y="23514"/>
                    <a:pt x="15682" y="23470"/>
                    <a:pt x="15620" y="23452"/>
                  </a:cubicBezTo>
                  <a:cubicBezTo>
                    <a:pt x="15523" y="23425"/>
                    <a:pt x="15426" y="23434"/>
                    <a:pt x="15346" y="23417"/>
                  </a:cubicBezTo>
                  <a:cubicBezTo>
                    <a:pt x="15037" y="23328"/>
                    <a:pt x="14728" y="23213"/>
                    <a:pt x="14463" y="23116"/>
                  </a:cubicBezTo>
                  <a:cubicBezTo>
                    <a:pt x="14216" y="23028"/>
                    <a:pt x="13925" y="23037"/>
                    <a:pt x="13792" y="22887"/>
                  </a:cubicBezTo>
                  <a:cubicBezTo>
                    <a:pt x="13722" y="22869"/>
                    <a:pt x="13686" y="22904"/>
                    <a:pt x="13607" y="22878"/>
                  </a:cubicBezTo>
                  <a:cubicBezTo>
                    <a:pt x="13536" y="22860"/>
                    <a:pt x="13545" y="22825"/>
                    <a:pt x="13492" y="22816"/>
                  </a:cubicBezTo>
                  <a:cubicBezTo>
                    <a:pt x="13395" y="22790"/>
                    <a:pt x="13236" y="22781"/>
                    <a:pt x="13112" y="22737"/>
                  </a:cubicBezTo>
                  <a:cubicBezTo>
                    <a:pt x="12847" y="22648"/>
                    <a:pt x="12583" y="22498"/>
                    <a:pt x="12247" y="22357"/>
                  </a:cubicBezTo>
                  <a:cubicBezTo>
                    <a:pt x="12159" y="22322"/>
                    <a:pt x="12141" y="22330"/>
                    <a:pt x="12070" y="22295"/>
                  </a:cubicBezTo>
                  <a:cubicBezTo>
                    <a:pt x="11964" y="22251"/>
                    <a:pt x="11894" y="22172"/>
                    <a:pt x="11797" y="22110"/>
                  </a:cubicBezTo>
                  <a:cubicBezTo>
                    <a:pt x="11717" y="22066"/>
                    <a:pt x="11602" y="22048"/>
                    <a:pt x="11532" y="22004"/>
                  </a:cubicBezTo>
                  <a:cubicBezTo>
                    <a:pt x="11497" y="21986"/>
                    <a:pt x="11444" y="21915"/>
                    <a:pt x="11373" y="21862"/>
                  </a:cubicBezTo>
                  <a:cubicBezTo>
                    <a:pt x="11276" y="21783"/>
                    <a:pt x="11232" y="21783"/>
                    <a:pt x="11126" y="21695"/>
                  </a:cubicBezTo>
                  <a:cubicBezTo>
                    <a:pt x="11020" y="21598"/>
                    <a:pt x="10914" y="21492"/>
                    <a:pt x="10817" y="21386"/>
                  </a:cubicBezTo>
                  <a:cubicBezTo>
                    <a:pt x="10719" y="21271"/>
                    <a:pt x="10622" y="21156"/>
                    <a:pt x="10543" y="21041"/>
                  </a:cubicBezTo>
                  <a:cubicBezTo>
                    <a:pt x="10499" y="20988"/>
                    <a:pt x="10455" y="20927"/>
                    <a:pt x="10419" y="20874"/>
                  </a:cubicBezTo>
                  <a:cubicBezTo>
                    <a:pt x="10375" y="20812"/>
                    <a:pt x="10340" y="20759"/>
                    <a:pt x="10304" y="20697"/>
                  </a:cubicBezTo>
                  <a:cubicBezTo>
                    <a:pt x="10269" y="20644"/>
                    <a:pt x="10234" y="20591"/>
                    <a:pt x="10207" y="20538"/>
                  </a:cubicBezTo>
                  <a:cubicBezTo>
                    <a:pt x="10172" y="20485"/>
                    <a:pt x="10146" y="20432"/>
                    <a:pt x="10110" y="20379"/>
                  </a:cubicBezTo>
                  <a:cubicBezTo>
                    <a:pt x="10057" y="20282"/>
                    <a:pt x="10084" y="20264"/>
                    <a:pt x="10048" y="20185"/>
                  </a:cubicBezTo>
                  <a:cubicBezTo>
                    <a:pt x="9995" y="20079"/>
                    <a:pt x="9907" y="19964"/>
                    <a:pt x="9845" y="19823"/>
                  </a:cubicBezTo>
                  <a:cubicBezTo>
                    <a:pt x="9775" y="19690"/>
                    <a:pt x="9722" y="19531"/>
                    <a:pt x="9713" y="19355"/>
                  </a:cubicBezTo>
                  <a:cubicBezTo>
                    <a:pt x="9572" y="19134"/>
                    <a:pt x="9563" y="18772"/>
                    <a:pt x="9492" y="18375"/>
                  </a:cubicBezTo>
                  <a:cubicBezTo>
                    <a:pt x="9536" y="18375"/>
                    <a:pt x="9536" y="18560"/>
                    <a:pt x="9598" y="18534"/>
                  </a:cubicBezTo>
                  <a:cubicBezTo>
                    <a:pt x="9572" y="18392"/>
                    <a:pt x="9527" y="18366"/>
                    <a:pt x="9483" y="18322"/>
                  </a:cubicBezTo>
                  <a:cubicBezTo>
                    <a:pt x="9519" y="18207"/>
                    <a:pt x="9466" y="17951"/>
                    <a:pt x="9466" y="17765"/>
                  </a:cubicBezTo>
                  <a:cubicBezTo>
                    <a:pt x="9466" y="17642"/>
                    <a:pt x="9386" y="17713"/>
                    <a:pt x="9377" y="17607"/>
                  </a:cubicBezTo>
                  <a:cubicBezTo>
                    <a:pt x="9351" y="17342"/>
                    <a:pt x="9360" y="17077"/>
                    <a:pt x="9369" y="16856"/>
                  </a:cubicBezTo>
                  <a:cubicBezTo>
                    <a:pt x="9386" y="16635"/>
                    <a:pt x="9395" y="16432"/>
                    <a:pt x="9386" y="16247"/>
                  </a:cubicBezTo>
                  <a:cubicBezTo>
                    <a:pt x="9377" y="16141"/>
                    <a:pt x="9342" y="16079"/>
                    <a:pt x="9342" y="15991"/>
                  </a:cubicBezTo>
                  <a:cubicBezTo>
                    <a:pt x="9333" y="15726"/>
                    <a:pt x="9369" y="15479"/>
                    <a:pt x="9369" y="15258"/>
                  </a:cubicBezTo>
                  <a:cubicBezTo>
                    <a:pt x="9360" y="15187"/>
                    <a:pt x="9324" y="15108"/>
                    <a:pt x="9324" y="15046"/>
                  </a:cubicBezTo>
                  <a:cubicBezTo>
                    <a:pt x="9333" y="14984"/>
                    <a:pt x="9369" y="14949"/>
                    <a:pt x="9369" y="14878"/>
                  </a:cubicBezTo>
                  <a:cubicBezTo>
                    <a:pt x="9369" y="14825"/>
                    <a:pt x="9333" y="14790"/>
                    <a:pt x="9324" y="14728"/>
                  </a:cubicBezTo>
                  <a:cubicBezTo>
                    <a:pt x="9298" y="14507"/>
                    <a:pt x="9271" y="14287"/>
                    <a:pt x="9218" y="14110"/>
                  </a:cubicBezTo>
                  <a:cubicBezTo>
                    <a:pt x="9289" y="14066"/>
                    <a:pt x="9263" y="14189"/>
                    <a:pt x="9307" y="14260"/>
                  </a:cubicBezTo>
                  <a:cubicBezTo>
                    <a:pt x="9316" y="14278"/>
                    <a:pt x="9360" y="14313"/>
                    <a:pt x="9377" y="14348"/>
                  </a:cubicBezTo>
                  <a:cubicBezTo>
                    <a:pt x="9404" y="14384"/>
                    <a:pt x="9413" y="14419"/>
                    <a:pt x="9351" y="14437"/>
                  </a:cubicBezTo>
                  <a:cubicBezTo>
                    <a:pt x="9360" y="14534"/>
                    <a:pt x="9457" y="14481"/>
                    <a:pt x="9466" y="14587"/>
                  </a:cubicBezTo>
                  <a:cubicBezTo>
                    <a:pt x="9413" y="14596"/>
                    <a:pt x="9404" y="14622"/>
                    <a:pt x="9395" y="14657"/>
                  </a:cubicBezTo>
                  <a:cubicBezTo>
                    <a:pt x="9448" y="14640"/>
                    <a:pt x="9527" y="14746"/>
                    <a:pt x="9448" y="14843"/>
                  </a:cubicBezTo>
                  <a:cubicBezTo>
                    <a:pt x="9492" y="14852"/>
                    <a:pt x="9501" y="14825"/>
                    <a:pt x="9510" y="14790"/>
                  </a:cubicBezTo>
                  <a:cubicBezTo>
                    <a:pt x="9510" y="14755"/>
                    <a:pt x="9519" y="14728"/>
                    <a:pt x="9563" y="14728"/>
                  </a:cubicBezTo>
                  <a:cubicBezTo>
                    <a:pt x="9607" y="14949"/>
                    <a:pt x="9607" y="15046"/>
                    <a:pt x="9633" y="15249"/>
                  </a:cubicBezTo>
                  <a:cubicBezTo>
                    <a:pt x="9731" y="15275"/>
                    <a:pt x="9669" y="15081"/>
                    <a:pt x="9784" y="15134"/>
                  </a:cubicBezTo>
                  <a:cubicBezTo>
                    <a:pt x="9739" y="15390"/>
                    <a:pt x="9898" y="15585"/>
                    <a:pt x="9766" y="15796"/>
                  </a:cubicBezTo>
                  <a:cubicBezTo>
                    <a:pt x="9775" y="15885"/>
                    <a:pt x="9801" y="15885"/>
                    <a:pt x="9845" y="15841"/>
                  </a:cubicBezTo>
                  <a:cubicBezTo>
                    <a:pt x="9881" y="15938"/>
                    <a:pt x="9775" y="15991"/>
                    <a:pt x="9845" y="16008"/>
                  </a:cubicBezTo>
                  <a:cubicBezTo>
                    <a:pt x="9828" y="16105"/>
                    <a:pt x="9775" y="15955"/>
                    <a:pt x="9739" y="15964"/>
                  </a:cubicBezTo>
                  <a:cubicBezTo>
                    <a:pt x="9792" y="16264"/>
                    <a:pt x="9819" y="16459"/>
                    <a:pt x="9766" y="16803"/>
                  </a:cubicBezTo>
                  <a:cubicBezTo>
                    <a:pt x="9792" y="16803"/>
                    <a:pt x="9792" y="16750"/>
                    <a:pt x="9792" y="16715"/>
                  </a:cubicBezTo>
                  <a:cubicBezTo>
                    <a:pt x="9792" y="16794"/>
                    <a:pt x="9801" y="16944"/>
                    <a:pt x="9810" y="17112"/>
                  </a:cubicBezTo>
                  <a:cubicBezTo>
                    <a:pt x="9819" y="17280"/>
                    <a:pt x="9828" y="17465"/>
                    <a:pt x="9801" y="17598"/>
                  </a:cubicBezTo>
                  <a:cubicBezTo>
                    <a:pt x="9792" y="17783"/>
                    <a:pt x="9898" y="17721"/>
                    <a:pt x="9898" y="17907"/>
                  </a:cubicBezTo>
                  <a:cubicBezTo>
                    <a:pt x="9863" y="17977"/>
                    <a:pt x="9863" y="18092"/>
                    <a:pt x="9872" y="18225"/>
                  </a:cubicBezTo>
                  <a:cubicBezTo>
                    <a:pt x="9872" y="18313"/>
                    <a:pt x="9907" y="18322"/>
                    <a:pt x="9942" y="18322"/>
                  </a:cubicBezTo>
                  <a:cubicBezTo>
                    <a:pt x="9942" y="18445"/>
                    <a:pt x="9925" y="18622"/>
                    <a:pt x="10013" y="18640"/>
                  </a:cubicBezTo>
                  <a:cubicBezTo>
                    <a:pt x="10066" y="18595"/>
                    <a:pt x="9978" y="18339"/>
                    <a:pt x="9978" y="18216"/>
                  </a:cubicBezTo>
                  <a:cubicBezTo>
                    <a:pt x="10048" y="18225"/>
                    <a:pt x="10093" y="18189"/>
                    <a:pt x="10066" y="18048"/>
                  </a:cubicBezTo>
                  <a:cubicBezTo>
                    <a:pt x="10057" y="18013"/>
                    <a:pt x="10040" y="18004"/>
                    <a:pt x="10031" y="17951"/>
                  </a:cubicBezTo>
                  <a:cubicBezTo>
                    <a:pt x="10004" y="17986"/>
                    <a:pt x="10013" y="18075"/>
                    <a:pt x="9960" y="18057"/>
                  </a:cubicBezTo>
                  <a:cubicBezTo>
                    <a:pt x="9934" y="17412"/>
                    <a:pt x="9942" y="16971"/>
                    <a:pt x="9942" y="16582"/>
                  </a:cubicBezTo>
                  <a:cubicBezTo>
                    <a:pt x="9951" y="16194"/>
                    <a:pt x="9960" y="15814"/>
                    <a:pt x="9978" y="15355"/>
                  </a:cubicBezTo>
                  <a:cubicBezTo>
                    <a:pt x="10013" y="15311"/>
                    <a:pt x="10013" y="15337"/>
                    <a:pt x="10057" y="15355"/>
                  </a:cubicBezTo>
                  <a:cubicBezTo>
                    <a:pt x="10048" y="15108"/>
                    <a:pt x="10004" y="14905"/>
                    <a:pt x="10013" y="14710"/>
                  </a:cubicBezTo>
                  <a:cubicBezTo>
                    <a:pt x="10004" y="14675"/>
                    <a:pt x="9960" y="14693"/>
                    <a:pt x="9951" y="14649"/>
                  </a:cubicBezTo>
                  <a:cubicBezTo>
                    <a:pt x="9951" y="14551"/>
                    <a:pt x="9951" y="14454"/>
                    <a:pt x="10057" y="14454"/>
                  </a:cubicBezTo>
                  <a:cubicBezTo>
                    <a:pt x="10004" y="14375"/>
                    <a:pt x="10013" y="14357"/>
                    <a:pt x="9942" y="14410"/>
                  </a:cubicBezTo>
                  <a:cubicBezTo>
                    <a:pt x="9951" y="14366"/>
                    <a:pt x="9995" y="14366"/>
                    <a:pt x="9969" y="14295"/>
                  </a:cubicBezTo>
                  <a:cubicBezTo>
                    <a:pt x="10066" y="14287"/>
                    <a:pt x="10101" y="14419"/>
                    <a:pt x="10163" y="14472"/>
                  </a:cubicBezTo>
                  <a:cubicBezTo>
                    <a:pt x="10154" y="14543"/>
                    <a:pt x="10146" y="14578"/>
                    <a:pt x="10154" y="14622"/>
                  </a:cubicBezTo>
                  <a:cubicBezTo>
                    <a:pt x="10154" y="14657"/>
                    <a:pt x="10172" y="14710"/>
                    <a:pt x="10181" y="14808"/>
                  </a:cubicBezTo>
                  <a:cubicBezTo>
                    <a:pt x="10093" y="14878"/>
                    <a:pt x="10154" y="14684"/>
                    <a:pt x="10093" y="14702"/>
                  </a:cubicBezTo>
                  <a:cubicBezTo>
                    <a:pt x="10040" y="14781"/>
                    <a:pt x="10119" y="15002"/>
                    <a:pt x="10190" y="14887"/>
                  </a:cubicBezTo>
                  <a:cubicBezTo>
                    <a:pt x="10172" y="15037"/>
                    <a:pt x="10269" y="15108"/>
                    <a:pt x="10207" y="15196"/>
                  </a:cubicBezTo>
                  <a:cubicBezTo>
                    <a:pt x="10154" y="15214"/>
                    <a:pt x="10154" y="15143"/>
                    <a:pt x="10154" y="15081"/>
                  </a:cubicBezTo>
                  <a:cubicBezTo>
                    <a:pt x="10084" y="15143"/>
                    <a:pt x="10146" y="15328"/>
                    <a:pt x="10216" y="15320"/>
                  </a:cubicBezTo>
                  <a:cubicBezTo>
                    <a:pt x="10190" y="15523"/>
                    <a:pt x="10190" y="15761"/>
                    <a:pt x="10207" y="16026"/>
                  </a:cubicBezTo>
                  <a:cubicBezTo>
                    <a:pt x="10190" y="16141"/>
                    <a:pt x="10146" y="16203"/>
                    <a:pt x="10119" y="16326"/>
                  </a:cubicBezTo>
                  <a:cubicBezTo>
                    <a:pt x="10128" y="16370"/>
                    <a:pt x="10172" y="16353"/>
                    <a:pt x="10172" y="16415"/>
                  </a:cubicBezTo>
                  <a:cubicBezTo>
                    <a:pt x="10154" y="16626"/>
                    <a:pt x="10163" y="16865"/>
                    <a:pt x="10163" y="17112"/>
                  </a:cubicBezTo>
                  <a:cubicBezTo>
                    <a:pt x="10163" y="17359"/>
                    <a:pt x="10172" y="17598"/>
                    <a:pt x="10154" y="17792"/>
                  </a:cubicBezTo>
                  <a:cubicBezTo>
                    <a:pt x="10066" y="17845"/>
                    <a:pt x="10101" y="17642"/>
                    <a:pt x="10084" y="17545"/>
                  </a:cubicBezTo>
                  <a:cubicBezTo>
                    <a:pt x="10004" y="17721"/>
                    <a:pt x="10137" y="17916"/>
                    <a:pt x="10190" y="17995"/>
                  </a:cubicBezTo>
                  <a:cubicBezTo>
                    <a:pt x="10199" y="18631"/>
                    <a:pt x="10304" y="19134"/>
                    <a:pt x="10587" y="19770"/>
                  </a:cubicBezTo>
                  <a:cubicBezTo>
                    <a:pt x="10552" y="19823"/>
                    <a:pt x="10640" y="19929"/>
                    <a:pt x="10534" y="19849"/>
                  </a:cubicBezTo>
                  <a:cubicBezTo>
                    <a:pt x="10578" y="20035"/>
                    <a:pt x="10631" y="19964"/>
                    <a:pt x="10684" y="20044"/>
                  </a:cubicBezTo>
                  <a:cubicBezTo>
                    <a:pt x="10728" y="20150"/>
                    <a:pt x="10772" y="20264"/>
                    <a:pt x="10843" y="20370"/>
                  </a:cubicBezTo>
                  <a:cubicBezTo>
                    <a:pt x="10896" y="20485"/>
                    <a:pt x="10976" y="20591"/>
                    <a:pt x="11046" y="20697"/>
                  </a:cubicBezTo>
                  <a:cubicBezTo>
                    <a:pt x="11126" y="20803"/>
                    <a:pt x="11214" y="20891"/>
                    <a:pt x="11293" y="20988"/>
                  </a:cubicBezTo>
                  <a:cubicBezTo>
                    <a:pt x="11382" y="21077"/>
                    <a:pt x="11470" y="21156"/>
                    <a:pt x="11558" y="21227"/>
                  </a:cubicBezTo>
                  <a:cubicBezTo>
                    <a:pt x="11753" y="21377"/>
                    <a:pt x="12000" y="21527"/>
                    <a:pt x="12176" y="21633"/>
                  </a:cubicBezTo>
                  <a:cubicBezTo>
                    <a:pt x="12335" y="21721"/>
                    <a:pt x="12424" y="21801"/>
                    <a:pt x="12565" y="21862"/>
                  </a:cubicBezTo>
                  <a:cubicBezTo>
                    <a:pt x="12644" y="21898"/>
                    <a:pt x="12750" y="21915"/>
                    <a:pt x="12821" y="21951"/>
                  </a:cubicBezTo>
                  <a:cubicBezTo>
                    <a:pt x="12900" y="21977"/>
                    <a:pt x="12918" y="22039"/>
                    <a:pt x="12998" y="22074"/>
                  </a:cubicBezTo>
                  <a:cubicBezTo>
                    <a:pt x="13024" y="22092"/>
                    <a:pt x="13139" y="22127"/>
                    <a:pt x="13262" y="22154"/>
                  </a:cubicBezTo>
                  <a:cubicBezTo>
                    <a:pt x="13377" y="22189"/>
                    <a:pt x="13501" y="22216"/>
                    <a:pt x="13563" y="22225"/>
                  </a:cubicBezTo>
                  <a:cubicBezTo>
                    <a:pt x="13607" y="22225"/>
                    <a:pt x="13607" y="22180"/>
                    <a:pt x="13660" y="22198"/>
                  </a:cubicBezTo>
                  <a:cubicBezTo>
                    <a:pt x="13757" y="22269"/>
                    <a:pt x="13792" y="22277"/>
                    <a:pt x="13951" y="22322"/>
                  </a:cubicBezTo>
                  <a:cubicBezTo>
                    <a:pt x="14092" y="22366"/>
                    <a:pt x="14110" y="22445"/>
                    <a:pt x="14207" y="22383"/>
                  </a:cubicBezTo>
                  <a:cubicBezTo>
                    <a:pt x="14340" y="22428"/>
                    <a:pt x="14322" y="22498"/>
                    <a:pt x="14481" y="22534"/>
                  </a:cubicBezTo>
                  <a:cubicBezTo>
                    <a:pt x="14490" y="22507"/>
                    <a:pt x="14419" y="22489"/>
                    <a:pt x="14366" y="22463"/>
                  </a:cubicBezTo>
                  <a:cubicBezTo>
                    <a:pt x="14446" y="22383"/>
                    <a:pt x="14534" y="22498"/>
                    <a:pt x="14631" y="22525"/>
                  </a:cubicBezTo>
                  <a:cubicBezTo>
                    <a:pt x="15152" y="22701"/>
                    <a:pt x="15638" y="22834"/>
                    <a:pt x="16265" y="23081"/>
                  </a:cubicBezTo>
                  <a:cubicBezTo>
                    <a:pt x="16459" y="23160"/>
                    <a:pt x="16821" y="23275"/>
                    <a:pt x="17103" y="23364"/>
                  </a:cubicBezTo>
                  <a:cubicBezTo>
                    <a:pt x="17183" y="23390"/>
                    <a:pt x="17183" y="23425"/>
                    <a:pt x="17262" y="23452"/>
                  </a:cubicBezTo>
                  <a:cubicBezTo>
                    <a:pt x="17439" y="23496"/>
                    <a:pt x="17669" y="23505"/>
                    <a:pt x="17722" y="23628"/>
                  </a:cubicBezTo>
                  <a:cubicBezTo>
                    <a:pt x="17774" y="23584"/>
                    <a:pt x="18172" y="23690"/>
                    <a:pt x="18242" y="23752"/>
                  </a:cubicBezTo>
                  <a:cubicBezTo>
                    <a:pt x="18251" y="23770"/>
                    <a:pt x="18128" y="23752"/>
                    <a:pt x="18101" y="23734"/>
                  </a:cubicBezTo>
                  <a:cubicBezTo>
                    <a:pt x="18075" y="23770"/>
                    <a:pt x="18322" y="23858"/>
                    <a:pt x="18278" y="23770"/>
                  </a:cubicBezTo>
                  <a:cubicBezTo>
                    <a:pt x="18331" y="23832"/>
                    <a:pt x="18437" y="23885"/>
                    <a:pt x="18596" y="23929"/>
                  </a:cubicBezTo>
                  <a:cubicBezTo>
                    <a:pt x="18604" y="23902"/>
                    <a:pt x="18552" y="23893"/>
                    <a:pt x="18525" y="23876"/>
                  </a:cubicBezTo>
                  <a:cubicBezTo>
                    <a:pt x="18622" y="23876"/>
                    <a:pt x="18746" y="23920"/>
                    <a:pt x="18887" y="23964"/>
                  </a:cubicBezTo>
                  <a:cubicBezTo>
                    <a:pt x="18958" y="23990"/>
                    <a:pt x="19028" y="24017"/>
                    <a:pt x="19090" y="24043"/>
                  </a:cubicBezTo>
                  <a:cubicBezTo>
                    <a:pt x="19125" y="24052"/>
                    <a:pt x="19161" y="24070"/>
                    <a:pt x="19196" y="24079"/>
                  </a:cubicBezTo>
                  <a:cubicBezTo>
                    <a:pt x="19205" y="24088"/>
                    <a:pt x="19223" y="24088"/>
                    <a:pt x="19240" y="24088"/>
                  </a:cubicBezTo>
                  <a:cubicBezTo>
                    <a:pt x="19293" y="24185"/>
                    <a:pt x="19346" y="24264"/>
                    <a:pt x="19487" y="24291"/>
                  </a:cubicBezTo>
                  <a:cubicBezTo>
                    <a:pt x="19514" y="24238"/>
                    <a:pt x="19399" y="24247"/>
                    <a:pt x="19470" y="24176"/>
                  </a:cubicBezTo>
                  <a:cubicBezTo>
                    <a:pt x="19523" y="24202"/>
                    <a:pt x="19567" y="24202"/>
                    <a:pt x="19620" y="24202"/>
                  </a:cubicBezTo>
                  <a:cubicBezTo>
                    <a:pt x="19664" y="24202"/>
                    <a:pt x="19717" y="24202"/>
                    <a:pt x="19770" y="24255"/>
                  </a:cubicBezTo>
                  <a:lnTo>
                    <a:pt x="19770" y="24264"/>
                  </a:lnTo>
                  <a:cubicBezTo>
                    <a:pt x="19832" y="24326"/>
                    <a:pt x="19832" y="24441"/>
                    <a:pt x="19858" y="24529"/>
                  </a:cubicBezTo>
                  <a:cubicBezTo>
                    <a:pt x="19832" y="24547"/>
                    <a:pt x="19823" y="24503"/>
                    <a:pt x="19814" y="24485"/>
                  </a:cubicBezTo>
                  <a:cubicBezTo>
                    <a:pt x="19770" y="24564"/>
                    <a:pt x="19849" y="24626"/>
                    <a:pt x="19911" y="24529"/>
                  </a:cubicBezTo>
                  <a:cubicBezTo>
                    <a:pt x="19929" y="24573"/>
                    <a:pt x="19920" y="24617"/>
                    <a:pt x="19876" y="24644"/>
                  </a:cubicBezTo>
                  <a:cubicBezTo>
                    <a:pt x="19929" y="24688"/>
                    <a:pt x="19947" y="24776"/>
                    <a:pt x="19955" y="24873"/>
                  </a:cubicBezTo>
                  <a:cubicBezTo>
                    <a:pt x="19964" y="24891"/>
                    <a:pt x="19964" y="24918"/>
                    <a:pt x="19973" y="24944"/>
                  </a:cubicBezTo>
                  <a:lnTo>
                    <a:pt x="20000" y="25085"/>
                  </a:lnTo>
                  <a:cubicBezTo>
                    <a:pt x="20017" y="25182"/>
                    <a:pt x="20035" y="25271"/>
                    <a:pt x="20070" y="25359"/>
                  </a:cubicBezTo>
                  <a:cubicBezTo>
                    <a:pt x="19955" y="25218"/>
                    <a:pt x="20000" y="25571"/>
                    <a:pt x="20079" y="25642"/>
                  </a:cubicBezTo>
                  <a:cubicBezTo>
                    <a:pt x="20159" y="25589"/>
                    <a:pt x="19955" y="25421"/>
                    <a:pt x="20088" y="25447"/>
                  </a:cubicBezTo>
                  <a:cubicBezTo>
                    <a:pt x="20185" y="25889"/>
                    <a:pt x="20309" y="26427"/>
                    <a:pt x="20423" y="26737"/>
                  </a:cubicBezTo>
                  <a:cubicBezTo>
                    <a:pt x="20379" y="26737"/>
                    <a:pt x="20397" y="26790"/>
                    <a:pt x="20362" y="26807"/>
                  </a:cubicBezTo>
                  <a:cubicBezTo>
                    <a:pt x="20397" y="26842"/>
                    <a:pt x="20441" y="26887"/>
                    <a:pt x="20476" y="26922"/>
                  </a:cubicBezTo>
                  <a:cubicBezTo>
                    <a:pt x="20547" y="27116"/>
                    <a:pt x="20609" y="27328"/>
                    <a:pt x="20697" y="27522"/>
                  </a:cubicBezTo>
                  <a:cubicBezTo>
                    <a:pt x="20759" y="27681"/>
                    <a:pt x="20830" y="27849"/>
                    <a:pt x="20900" y="28035"/>
                  </a:cubicBezTo>
                  <a:cubicBezTo>
                    <a:pt x="20971" y="28211"/>
                    <a:pt x="21042" y="28397"/>
                    <a:pt x="21139" y="28573"/>
                  </a:cubicBezTo>
                  <a:cubicBezTo>
                    <a:pt x="21174" y="28653"/>
                    <a:pt x="21253" y="28741"/>
                    <a:pt x="21298" y="28829"/>
                  </a:cubicBezTo>
                  <a:cubicBezTo>
                    <a:pt x="21404" y="29006"/>
                    <a:pt x="21554" y="29271"/>
                    <a:pt x="21730" y="29527"/>
                  </a:cubicBezTo>
                  <a:cubicBezTo>
                    <a:pt x="21774" y="29589"/>
                    <a:pt x="21819" y="29659"/>
                    <a:pt x="21863" y="29721"/>
                  </a:cubicBezTo>
                  <a:cubicBezTo>
                    <a:pt x="21907" y="29783"/>
                    <a:pt x="21960" y="29853"/>
                    <a:pt x="22004" y="29915"/>
                  </a:cubicBezTo>
                  <a:cubicBezTo>
                    <a:pt x="22101" y="30039"/>
                    <a:pt x="22207" y="30154"/>
                    <a:pt x="22304" y="30260"/>
                  </a:cubicBezTo>
                  <a:cubicBezTo>
                    <a:pt x="22419" y="30383"/>
                    <a:pt x="22551" y="30463"/>
                    <a:pt x="22675" y="30569"/>
                  </a:cubicBezTo>
                  <a:cubicBezTo>
                    <a:pt x="22799" y="30683"/>
                    <a:pt x="22922" y="30789"/>
                    <a:pt x="23046" y="30904"/>
                  </a:cubicBezTo>
                  <a:cubicBezTo>
                    <a:pt x="23170" y="31010"/>
                    <a:pt x="23293" y="31116"/>
                    <a:pt x="23434" y="31213"/>
                  </a:cubicBezTo>
                  <a:cubicBezTo>
                    <a:pt x="23770" y="31460"/>
                    <a:pt x="24150" y="31628"/>
                    <a:pt x="24494" y="31796"/>
                  </a:cubicBezTo>
                  <a:cubicBezTo>
                    <a:pt x="24582" y="31840"/>
                    <a:pt x="24582" y="31875"/>
                    <a:pt x="24679" y="31911"/>
                  </a:cubicBezTo>
                  <a:cubicBezTo>
                    <a:pt x="24777" y="31955"/>
                    <a:pt x="24821" y="31946"/>
                    <a:pt x="24882" y="31973"/>
                  </a:cubicBezTo>
                  <a:cubicBezTo>
                    <a:pt x="25015" y="32026"/>
                    <a:pt x="25139" y="32140"/>
                    <a:pt x="25297" y="32096"/>
                  </a:cubicBezTo>
                  <a:cubicBezTo>
                    <a:pt x="25456" y="32140"/>
                    <a:pt x="25580" y="32184"/>
                    <a:pt x="25686" y="32211"/>
                  </a:cubicBezTo>
                  <a:cubicBezTo>
                    <a:pt x="25792" y="32237"/>
                    <a:pt x="25889" y="32255"/>
                    <a:pt x="25977" y="32273"/>
                  </a:cubicBezTo>
                  <a:cubicBezTo>
                    <a:pt x="26075" y="32290"/>
                    <a:pt x="26172" y="32299"/>
                    <a:pt x="26278" y="32317"/>
                  </a:cubicBezTo>
                  <a:cubicBezTo>
                    <a:pt x="26339" y="32326"/>
                    <a:pt x="26392" y="32335"/>
                    <a:pt x="26463" y="32343"/>
                  </a:cubicBezTo>
                  <a:cubicBezTo>
                    <a:pt x="26534" y="32352"/>
                    <a:pt x="26604" y="32352"/>
                    <a:pt x="26693" y="32361"/>
                  </a:cubicBezTo>
                  <a:cubicBezTo>
                    <a:pt x="26693" y="32405"/>
                    <a:pt x="26622" y="32414"/>
                    <a:pt x="26622" y="32467"/>
                  </a:cubicBezTo>
                  <a:cubicBezTo>
                    <a:pt x="26472" y="32458"/>
                    <a:pt x="26331" y="32432"/>
                    <a:pt x="26180" y="32414"/>
                  </a:cubicBezTo>
                  <a:cubicBezTo>
                    <a:pt x="26057" y="32388"/>
                    <a:pt x="26136" y="32502"/>
                    <a:pt x="26092" y="32538"/>
                  </a:cubicBezTo>
                  <a:cubicBezTo>
                    <a:pt x="26216" y="32564"/>
                    <a:pt x="26189" y="32502"/>
                    <a:pt x="26278" y="32511"/>
                  </a:cubicBezTo>
                  <a:cubicBezTo>
                    <a:pt x="26419" y="32520"/>
                    <a:pt x="26322" y="32555"/>
                    <a:pt x="26384" y="32573"/>
                  </a:cubicBezTo>
                  <a:cubicBezTo>
                    <a:pt x="26472" y="32608"/>
                    <a:pt x="26534" y="32564"/>
                    <a:pt x="26551" y="32564"/>
                  </a:cubicBezTo>
                  <a:cubicBezTo>
                    <a:pt x="26701" y="32582"/>
                    <a:pt x="26719" y="32679"/>
                    <a:pt x="26843" y="32635"/>
                  </a:cubicBezTo>
                  <a:close/>
                  <a:moveTo>
                    <a:pt x="10057" y="17448"/>
                  </a:moveTo>
                  <a:cubicBezTo>
                    <a:pt x="10048" y="17350"/>
                    <a:pt x="10172" y="17253"/>
                    <a:pt x="10075" y="17156"/>
                  </a:cubicBezTo>
                  <a:cubicBezTo>
                    <a:pt x="10084" y="17253"/>
                    <a:pt x="9960" y="17350"/>
                    <a:pt x="10057" y="17448"/>
                  </a:cubicBezTo>
                  <a:close/>
                  <a:moveTo>
                    <a:pt x="9686" y="15558"/>
                  </a:moveTo>
                  <a:cubicBezTo>
                    <a:pt x="9713" y="15479"/>
                    <a:pt x="9713" y="15373"/>
                    <a:pt x="9731" y="15284"/>
                  </a:cubicBezTo>
                  <a:cubicBezTo>
                    <a:pt x="9633" y="15267"/>
                    <a:pt x="9580" y="15487"/>
                    <a:pt x="9607" y="15514"/>
                  </a:cubicBezTo>
                  <a:cubicBezTo>
                    <a:pt x="9616" y="15408"/>
                    <a:pt x="9642" y="15576"/>
                    <a:pt x="9686" y="15558"/>
                  </a:cubicBezTo>
                  <a:close/>
                  <a:moveTo>
                    <a:pt x="9386" y="15955"/>
                  </a:moveTo>
                  <a:cubicBezTo>
                    <a:pt x="9457" y="15955"/>
                    <a:pt x="9492" y="15682"/>
                    <a:pt x="9448" y="15629"/>
                  </a:cubicBezTo>
                  <a:cubicBezTo>
                    <a:pt x="9413" y="15717"/>
                    <a:pt x="9377" y="15788"/>
                    <a:pt x="9386" y="15955"/>
                  </a:cubicBezTo>
                  <a:close/>
                  <a:moveTo>
                    <a:pt x="9448" y="17554"/>
                  </a:moveTo>
                  <a:cubicBezTo>
                    <a:pt x="9457" y="17430"/>
                    <a:pt x="9510" y="17121"/>
                    <a:pt x="9413" y="17086"/>
                  </a:cubicBezTo>
                  <a:cubicBezTo>
                    <a:pt x="9457" y="17262"/>
                    <a:pt x="9377" y="17403"/>
                    <a:pt x="9448" y="17554"/>
                  </a:cubicBezTo>
                  <a:close/>
                  <a:moveTo>
                    <a:pt x="10181" y="18843"/>
                  </a:moveTo>
                  <a:cubicBezTo>
                    <a:pt x="10207" y="18799"/>
                    <a:pt x="10172" y="18684"/>
                    <a:pt x="10137" y="18587"/>
                  </a:cubicBezTo>
                  <a:cubicBezTo>
                    <a:pt x="10110" y="18498"/>
                    <a:pt x="10066" y="18428"/>
                    <a:pt x="10066" y="18481"/>
                  </a:cubicBezTo>
                  <a:cubicBezTo>
                    <a:pt x="10093" y="18498"/>
                    <a:pt x="10101" y="18578"/>
                    <a:pt x="10119" y="18666"/>
                  </a:cubicBezTo>
                  <a:cubicBezTo>
                    <a:pt x="10137" y="18746"/>
                    <a:pt x="10146" y="18834"/>
                    <a:pt x="10181" y="18843"/>
                  </a:cubicBezTo>
                  <a:close/>
                  <a:moveTo>
                    <a:pt x="12388" y="22339"/>
                  </a:moveTo>
                  <a:cubicBezTo>
                    <a:pt x="12265" y="22251"/>
                    <a:pt x="12132" y="22180"/>
                    <a:pt x="11991" y="22172"/>
                  </a:cubicBezTo>
                  <a:cubicBezTo>
                    <a:pt x="12106" y="22251"/>
                    <a:pt x="12327" y="22410"/>
                    <a:pt x="12388" y="22339"/>
                  </a:cubicBezTo>
                  <a:close/>
                  <a:moveTo>
                    <a:pt x="13819" y="22816"/>
                  </a:moveTo>
                  <a:cubicBezTo>
                    <a:pt x="13828" y="22754"/>
                    <a:pt x="13695" y="22807"/>
                    <a:pt x="13677" y="22825"/>
                  </a:cubicBezTo>
                  <a:lnTo>
                    <a:pt x="14048" y="22949"/>
                  </a:lnTo>
                  <a:cubicBezTo>
                    <a:pt x="14128" y="22878"/>
                    <a:pt x="13898" y="22860"/>
                    <a:pt x="13819" y="22816"/>
                  </a:cubicBezTo>
                  <a:close/>
                  <a:moveTo>
                    <a:pt x="18975" y="24317"/>
                  </a:moveTo>
                  <a:cubicBezTo>
                    <a:pt x="18852" y="24255"/>
                    <a:pt x="18799" y="24291"/>
                    <a:pt x="18746" y="24317"/>
                  </a:cubicBezTo>
                  <a:cubicBezTo>
                    <a:pt x="18852" y="24352"/>
                    <a:pt x="18958" y="24388"/>
                    <a:pt x="18975" y="24317"/>
                  </a:cubicBezTo>
                  <a:close/>
                  <a:moveTo>
                    <a:pt x="19223" y="24141"/>
                  </a:moveTo>
                  <a:cubicBezTo>
                    <a:pt x="19205" y="24141"/>
                    <a:pt x="19196" y="24141"/>
                    <a:pt x="19187" y="24132"/>
                  </a:cubicBezTo>
                  <a:cubicBezTo>
                    <a:pt x="19170" y="24123"/>
                    <a:pt x="19152" y="24114"/>
                    <a:pt x="19125" y="24105"/>
                  </a:cubicBezTo>
                  <a:cubicBezTo>
                    <a:pt x="19072" y="24079"/>
                    <a:pt x="19019" y="24052"/>
                    <a:pt x="18967" y="24026"/>
                  </a:cubicBezTo>
                  <a:cubicBezTo>
                    <a:pt x="18861" y="23973"/>
                    <a:pt x="18763" y="23946"/>
                    <a:pt x="18710" y="23999"/>
                  </a:cubicBezTo>
                  <a:cubicBezTo>
                    <a:pt x="18861" y="24088"/>
                    <a:pt x="18772" y="24035"/>
                    <a:pt x="18852" y="24017"/>
                  </a:cubicBezTo>
                  <a:cubicBezTo>
                    <a:pt x="18931" y="23999"/>
                    <a:pt x="19019" y="24079"/>
                    <a:pt x="19090" y="24132"/>
                  </a:cubicBezTo>
                  <a:cubicBezTo>
                    <a:pt x="19108" y="24149"/>
                    <a:pt x="19125" y="24167"/>
                    <a:pt x="19143" y="24176"/>
                  </a:cubicBezTo>
                  <a:cubicBezTo>
                    <a:pt x="19161" y="24185"/>
                    <a:pt x="19161" y="24194"/>
                    <a:pt x="19170" y="24194"/>
                  </a:cubicBezTo>
                  <a:cubicBezTo>
                    <a:pt x="19187" y="24194"/>
                    <a:pt x="19205" y="24185"/>
                    <a:pt x="19223" y="24141"/>
                  </a:cubicBezTo>
                  <a:close/>
                  <a:moveTo>
                    <a:pt x="19691" y="24273"/>
                  </a:moveTo>
                  <a:cubicBezTo>
                    <a:pt x="19699" y="24211"/>
                    <a:pt x="19576" y="24202"/>
                    <a:pt x="19523" y="24282"/>
                  </a:cubicBezTo>
                  <a:cubicBezTo>
                    <a:pt x="19576" y="24326"/>
                    <a:pt x="19638" y="24282"/>
                    <a:pt x="19691" y="24273"/>
                  </a:cubicBezTo>
                  <a:close/>
                  <a:moveTo>
                    <a:pt x="19691" y="24344"/>
                  </a:moveTo>
                  <a:cubicBezTo>
                    <a:pt x="19735" y="24379"/>
                    <a:pt x="19682" y="24432"/>
                    <a:pt x="19717" y="24476"/>
                  </a:cubicBezTo>
                  <a:cubicBezTo>
                    <a:pt x="19761" y="24458"/>
                    <a:pt x="19779" y="24414"/>
                    <a:pt x="19761" y="24388"/>
                  </a:cubicBezTo>
                  <a:cubicBezTo>
                    <a:pt x="19752" y="24352"/>
                    <a:pt x="19717" y="24326"/>
                    <a:pt x="19691" y="24344"/>
                  </a:cubicBezTo>
                  <a:close/>
                  <a:moveTo>
                    <a:pt x="19399" y="25633"/>
                  </a:moveTo>
                  <a:cubicBezTo>
                    <a:pt x="19382" y="25571"/>
                    <a:pt x="19364" y="25509"/>
                    <a:pt x="19355" y="25439"/>
                  </a:cubicBezTo>
                  <a:cubicBezTo>
                    <a:pt x="19214" y="25386"/>
                    <a:pt x="19320" y="25703"/>
                    <a:pt x="19399" y="25633"/>
                  </a:cubicBezTo>
                  <a:close/>
                  <a:moveTo>
                    <a:pt x="19593" y="26348"/>
                  </a:moveTo>
                  <a:cubicBezTo>
                    <a:pt x="19496" y="26101"/>
                    <a:pt x="19682" y="26171"/>
                    <a:pt x="19602" y="25942"/>
                  </a:cubicBezTo>
                  <a:cubicBezTo>
                    <a:pt x="19523" y="25960"/>
                    <a:pt x="19558" y="26118"/>
                    <a:pt x="19532" y="26207"/>
                  </a:cubicBezTo>
                  <a:cubicBezTo>
                    <a:pt x="19461" y="26286"/>
                    <a:pt x="19470" y="26057"/>
                    <a:pt x="19408" y="26136"/>
                  </a:cubicBezTo>
                  <a:cubicBezTo>
                    <a:pt x="19443" y="26304"/>
                    <a:pt x="19532" y="26295"/>
                    <a:pt x="19593" y="26348"/>
                  </a:cubicBezTo>
                  <a:close/>
                  <a:moveTo>
                    <a:pt x="19858" y="27990"/>
                  </a:moveTo>
                  <a:cubicBezTo>
                    <a:pt x="19876" y="28052"/>
                    <a:pt x="19911" y="28123"/>
                    <a:pt x="19938" y="28185"/>
                  </a:cubicBezTo>
                  <a:cubicBezTo>
                    <a:pt x="20044" y="28185"/>
                    <a:pt x="19929" y="27911"/>
                    <a:pt x="19858" y="27990"/>
                  </a:cubicBezTo>
                  <a:close/>
                  <a:moveTo>
                    <a:pt x="20220" y="28185"/>
                  </a:moveTo>
                  <a:cubicBezTo>
                    <a:pt x="20167" y="28043"/>
                    <a:pt x="20114" y="27946"/>
                    <a:pt x="20053" y="27911"/>
                  </a:cubicBezTo>
                  <a:cubicBezTo>
                    <a:pt x="20070" y="27973"/>
                    <a:pt x="20053" y="27999"/>
                    <a:pt x="20044" y="28026"/>
                  </a:cubicBezTo>
                  <a:cubicBezTo>
                    <a:pt x="20097" y="28158"/>
                    <a:pt x="20159" y="28202"/>
                    <a:pt x="20220" y="28185"/>
                  </a:cubicBezTo>
                  <a:close/>
                  <a:moveTo>
                    <a:pt x="21536" y="30745"/>
                  </a:moveTo>
                  <a:cubicBezTo>
                    <a:pt x="21571" y="30869"/>
                    <a:pt x="21545" y="30957"/>
                    <a:pt x="21651" y="31116"/>
                  </a:cubicBezTo>
                  <a:cubicBezTo>
                    <a:pt x="21721" y="31116"/>
                    <a:pt x="21704" y="31081"/>
                    <a:pt x="21668" y="31019"/>
                  </a:cubicBezTo>
                  <a:cubicBezTo>
                    <a:pt x="21642" y="30966"/>
                    <a:pt x="21589" y="30904"/>
                    <a:pt x="21571" y="30869"/>
                  </a:cubicBezTo>
                  <a:cubicBezTo>
                    <a:pt x="21562" y="30851"/>
                    <a:pt x="21615" y="30851"/>
                    <a:pt x="21615" y="30834"/>
                  </a:cubicBezTo>
                  <a:cubicBezTo>
                    <a:pt x="21615" y="30842"/>
                    <a:pt x="21545" y="30710"/>
                    <a:pt x="21554" y="30728"/>
                  </a:cubicBezTo>
                  <a:cubicBezTo>
                    <a:pt x="21518" y="30657"/>
                    <a:pt x="21457" y="30595"/>
                    <a:pt x="21421" y="30524"/>
                  </a:cubicBezTo>
                  <a:cubicBezTo>
                    <a:pt x="21324" y="30533"/>
                    <a:pt x="21465" y="30657"/>
                    <a:pt x="21536" y="30745"/>
                  </a:cubicBezTo>
                  <a:close/>
                  <a:moveTo>
                    <a:pt x="21209" y="30472"/>
                  </a:moveTo>
                  <a:cubicBezTo>
                    <a:pt x="21156" y="30392"/>
                    <a:pt x="21094" y="30321"/>
                    <a:pt x="21042" y="30242"/>
                  </a:cubicBezTo>
                  <a:cubicBezTo>
                    <a:pt x="20980" y="30224"/>
                    <a:pt x="21015" y="30313"/>
                    <a:pt x="21077" y="30392"/>
                  </a:cubicBezTo>
                  <a:cubicBezTo>
                    <a:pt x="21130" y="30463"/>
                    <a:pt x="21209" y="30533"/>
                    <a:pt x="21209" y="30472"/>
                  </a:cubicBezTo>
                  <a:close/>
                  <a:moveTo>
                    <a:pt x="21068" y="29951"/>
                  </a:moveTo>
                  <a:cubicBezTo>
                    <a:pt x="20980" y="30065"/>
                    <a:pt x="21209" y="30198"/>
                    <a:pt x="21209" y="30330"/>
                  </a:cubicBezTo>
                  <a:cubicBezTo>
                    <a:pt x="21245" y="30286"/>
                    <a:pt x="21333" y="30445"/>
                    <a:pt x="21377" y="30419"/>
                  </a:cubicBezTo>
                  <a:cubicBezTo>
                    <a:pt x="21271" y="30233"/>
                    <a:pt x="21174" y="30180"/>
                    <a:pt x="21068" y="29951"/>
                  </a:cubicBezTo>
                  <a:close/>
                  <a:moveTo>
                    <a:pt x="20618" y="29694"/>
                  </a:moveTo>
                  <a:cubicBezTo>
                    <a:pt x="20662" y="29836"/>
                    <a:pt x="20732" y="29809"/>
                    <a:pt x="20812" y="29906"/>
                  </a:cubicBezTo>
                  <a:cubicBezTo>
                    <a:pt x="20847" y="29959"/>
                    <a:pt x="20909" y="30215"/>
                    <a:pt x="20997" y="30127"/>
                  </a:cubicBezTo>
                  <a:cubicBezTo>
                    <a:pt x="20962" y="30021"/>
                    <a:pt x="20697" y="29633"/>
                    <a:pt x="20618" y="29694"/>
                  </a:cubicBezTo>
                  <a:close/>
                  <a:moveTo>
                    <a:pt x="20229" y="28891"/>
                  </a:moveTo>
                  <a:cubicBezTo>
                    <a:pt x="20300" y="29006"/>
                    <a:pt x="20379" y="29129"/>
                    <a:pt x="20450" y="29085"/>
                  </a:cubicBezTo>
                  <a:cubicBezTo>
                    <a:pt x="20370" y="28979"/>
                    <a:pt x="20300" y="28847"/>
                    <a:pt x="20229" y="28891"/>
                  </a:cubicBezTo>
                  <a:close/>
                  <a:moveTo>
                    <a:pt x="24830" y="32237"/>
                  </a:moveTo>
                  <a:cubicBezTo>
                    <a:pt x="24830" y="32184"/>
                    <a:pt x="24856" y="32132"/>
                    <a:pt x="24724" y="32079"/>
                  </a:cubicBezTo>
                  <a:cubicBezTo>
                    <a:pt x="24609" y="32087"/>
                    <a:pt x="24573" y="32096"/>
                    <a:pt x="24609" y="32202"/>
                  </a:cubicBezTo>
                  <a:cubicBezTo>
                    <a:pt x="24732" y="32282"/>
                    <a:pt x="24732" y="32202"/>
                    <a:pt x="24830" y="32237"/>
                  </a:cubicBezTo>
                  <a:close/>
                  <a:moveTo>
                    <a:pt x="25624" y="32335"/>
                  </a:moveTo>
                  <a:cubicBezTo>
                    <a:pt x="25562" y="32308"/>
                    <a:pt x="25554" y="32282"/>
                    <a:pt x="25536" y="32255"/>
                  </a:cubicBezTo>
                  <a:cubicBezTo>
                    <a:pt x="25589" y="32264"/>
                    <a:pt x="25668" y="32282"/>
                    <a:pt x="25598" y="32237"/>
                  </a:cubicBezTo>
                  <a:cubicBezTo>
                    <a:pt x="25465" y="32264"/>
                    <a:pt x="25421" y="32167"/>
                    <a:pt x="25227" y="32132"/>
                  </a:cubicBezTo>
                  <a:cubicBezTo>
                    <a:pt x="25174" y="32229"/>
                    <a:pt x="25395" y="32255"/>
                    <a:pt x="25527" y="32273"/>
                  </a:cubicBezTo>
                  <a:cubicBezTo>
                    <a:pt x="25501" y="32317"/>
                    <a:pt x="25580" y="32370"/>
                    <a:pt x="25624" y="32335"/>
                  </a:cubicBezTo>
                  <a:close/>
                  <a:moveTo>
                    <a:pt x="9510" y="13404"/>
                  </a:moveTo>
                  <a:cubicBezTo>
                    <a:pt x="9413" y="13262"/>
                    <a:pt x="9342" y="13262"/>
                    <a:pt x="9218" y="13165"/>
                  </a:cubicBezTo>
                  <a:cubicBezTo>
                    <a:pt x="9192" y="13059"/>
                    <a:pt x="9192" y="12953"/>
                    <a:pt x="9183" y="12856"/>
                  </a:cubicBezTo>
                  <a:cubicBezTo>
                    <a:pt x="9307" y="12856"/>
                    <a:pt x="9439" y="12997"/>
                    <a:pt x="9563" y="13103"/>
                  </a:cubicBezTo>
                  <a:cubicBezTo>
                    <a:pt x="9483" y="13086"/>
                    <a:pt x="9404" y="13059"/>
                    <a:pt x="9324" y="12944"/>
                  </a:cubicBezTo>
                  <a:cubicBezTo>
                    <a:pt x="9254" y="12980"/>
                    <a:pt x="9280" y="13042"/>
                    <a:pt x="9342" y="13112"/>
                  </a:cubicBezTo>
                  <a:cubicBezTo>
                    <a:pt x="9404" y="13086"/>
                    <a:pt x="9536" y="13148"/>
                    <a:pt x="9625" y="13227"/>
                  </a:cubicBezTo>
                  <a:cubicBezTo>
                    <a:pt x="9713" y="13315"/>
                    <a:pt x="9766" y="13421"/>
                    <a:pt x="9686" y="13501"/>
                  </a:cubicBezTo>
                  <a:cubicBezTo>
                    <a:pt x="9642" y="13421"/>
                    <a:pt x="9669" y="13377"/>
                    <a:pt x="9598" y="13342"/>
                  </a:cubicBezTo>
                  <a:cubicBezTo>
                    <a:pt x="9580" y="13439"/>
                    <a:pt x="9642" y="13518"/>
                    <a:pt x="9704" y="13598"/>
                  </a:cubicBezTo>
                  <a:cubicBezTo>
                    <a:pt x="9757" y="13677"/>
                    <a:pt x="9810" y="13757"/>
                    <a:pt x="9784" y="13819"/>
                  </a:cubicBezTo>
                  <a:lnTo>
                    <a:pt x="9881" y="13774"/>
                  </a:lnTo>
                  <a:cubicBezTo>
                    <a:pt x="9854" y="13651"/>
                    <a:pt x="9784" y="13642"/>
                    <a:pt x="9739" y="13545"/>
                  </a:cubicBezTo>
                  <a:cubicBezTo>
                    <a:pt x="9792" y="13474"/>
                    <a:pt x="9863" y="13536"/>
                    <a:pt x="9907" y="13616"/>
                  </a:cubicBezTo>
                  <a:cubicBezTo>
                    <a:pt x="9951" y="13704"/>
                    <a:pt x="9969" y="13801"/>
                    <a:pt x="9934" y="13827"/>
                  </a:cubicBezTo>
                  <a:cubicBezTo>
                    <a:pt x="9969" y="13863"/>
                    <a:pt x="9987" y="13907"/>
                    <a:pt x="9995" y="13942"/>
                  </a:cubicBezTo>
                  <a:cubicBezTo>
                    <a:pt x="10013" y="13986"/>
                    <a:pt x="10022" y="14031"/>
                    <a:pt x="10022" y="14083"/>
                  </a:cubicBezTo>
                  <a:cubicBezTo>
                    <a:pt x="9969" y="14066"/>
                    <a:pt x="9942" y="13978"/>
                    <a:pt x="9881" y="13986"/>
                  </a:cubicBezTo>
                  <a:cubicBezTo>
                    <a:pt x="9863" y="13925"/>
                    <a:pt x="9951" y="13933"/>
                    <a:pt x="9916" y="13863"/>
                  </a:cubicBezTo>
                  <a:cubicBezTo>
                    <a:pt x="9898" y="13827"/>
                    <a:pt x="9845" y="13880"/>
                    <a:pt x="9819" y="13836"/>
                  </a:cubicBezTo>
                  <a:cubicBezTo>
                    <a:pt x="9792" y="13863"/>
                    <a:pt x="9828" y="13916"/>
                    <a:pt x="9845" y="13960"/>
                  </a:cubicBezTo>
                  <a:cubicBezTo>
                    <a:pt x="9722" y="13969"/>
                    <a:pt x="9660" y="13854"/>
                    <a:pt x="9616" y="13757"/>
                  </a:cubicBezTo>
                  <a:cubicBezTo>
                    <a:pt x="9563" y="13668"/>
                    <a:pt x="9580" y="13510"/>
                    <a:pt x="9510" y="13404"/>
                  </a:cubicBezTo>
                  <a:close/>
                  <a:moveTo>
                    <a:pt x="9227" y="13607"/>
                  </a:moveTo>
                  <a:lnTo>
                    <a:pt x="9174" y="13527"/>
                  </a:lnTo>
                  <a:cubicBezTo>
                    <a:pt x="9271" y="13563"/>
                    <a:pt x="9192" y="13457"/>
                    <a:pt x="9271" y="13430"/>
                  </a:cubicBezTo>
                  <a:cubicBezTo>
                    <a:pt x="9333" y="13510"/>
                    <a:pt x="9271" y="13563"/>
                    <a:pt x="9227" y="13607"/>
                  </a:cubicBezTo>
                  <a:close/>
                  <a:moveTo>
                    <a:pt x="9598" y="13986"/>
                  </a:moveTo>
                  <a:cubicBezTo>
                    <a:pt x="9616" y="14101"/>
                    <a:pt x="9633" y="14083"/>
                    <a:pt x="9633" y="14163"/>
                  </a:cubicBezTo>
                  <a:cubicBezTo>
                    <a:pt x="9589" y="14172"/>
                    <a:pt x="9510" y="13986"/>
                    <a:pt x="9598" y="13986"/>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38" name="Google Shape;7338;p29"/>
          <p:cNvGrpSpPr/>
          <p:nvPr/>
        </p:nvGrpSpPr>
        <p:grpSpPr>
          <a:xfrm>
            <a:off x="-165037" y="-122300"/>
            <a:ext cx="1643697" cy="1200776"/>
            <a:chOff x="-165037" y="-122300"/>
            <a:chExt cx="1643697" cy="1200776"/>
          </a:xfrm>
        </p:grpSpPr>
        <p:sp>
          <p:nvSpPr>
            <p:cNvPr id="7339" name="Google Shape;7339;p29"/>
            <p:cNvSpPr/>
            <p:nvPr/>
          </p:nvSpPr>
          <p:spPr>
            <a:xfrm>
              <a:off x="46708" y="-78871"/>
              <a:ext cx="305084" cy="302004"/>
            </a:xfrm>
            <a:custGeom>
              <a:rect b="b" l="l" r="r" t="t"/>
              <a:pathLst>
                <a:path extrusionOk="0" h="1961" w="2252">
                  <a:moveTo>
                    <a:pt x="0" y="1"/>
                  </a:moveTo>
                  <a:lnTo>
                    <a:pt x="1130" y="1961"/>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29"/>
            <p:cNvSpPr/>
            <p:nvPr/>
          </p:nvSpPr>
          <p:spPr>
            <a:xfrm>
              <a:off x="219165" y="205730"/>
              <a:ext cx="5825" cy="2926"/>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29"/>
            <p:cNvSpPr/>
            <p:nvPr/>
          </p:nvSpPr>
          <p:spPr>
            <a:xfrm>
              <a:off x="197354" y="190330"/>
              <a:ext cx="5012" cy="1540"/>
            </a:xfrm>
            <a:custGeom>
              <a:rect b="b" l="l" r="r" t="t"/>
              <a:pathLst>
                <a:path extrusionOk="0" h="10" w="37">
                  <a:moveTo>
                    <a:pt x="1"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29"/>
            <p:cNvSpPr/>
            <p:nvPr/>
          </p:nvSpPr>
          <p:spPr>
            <a:xfrm>
              <a:off x="185432" y="170001"/>
              <a:ext cx="14496" cy="13706"/>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29"/>
            <p:cNvSpPr/>
            <p:nvPr/>
          </p:nvSpPr>
          <p:spPr>
            <a:xfrm>
              <a:off x="196270" y="150904"/>
              <a:ext cx="2439" cy="2926"/>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29"/>
            <p:cNvSpPr/>
            <p:nvPr/>
          </p:nvSpPr>
          <p:spPr>
            <a:xfrm>
              <a:off x="198573" y="152752"/>
              <a:ext cx="1219" cy="1386"/>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29"/>
            <p:cNvSpPr/>
            <p:nvPr/>
          </p:nvSpPr>
          <p:spPr>
            <a:xfrm>
              <a:off x="192613" y="139970"/>
              <a:ext cx="4877" cy="5698"/>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29"/>
            <p:cNvSpPr/>
            <p:nvPr/>
          </p:nvSpPr>
          <p:spPr>
            <a:xfrm>
              <a:off x="186652" y="144128"/>
              <a:ext cx="2574" cy="1540"/>
            </a:xfrm>
            <a:custGeom>
              <a:rect b="b" l="l" r="r" t="t"/>
              <a:pathLst>
                <a:path extrusionOk="0" h="10" w="19">
                  <a:moveTo>
                    <a:pt x="0" y="1"/>
                  </a:moveTo>
                  <a:lnTo>
                    <a:pt x="9" y="9"/>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29"/>
            <p:cNvSpPr/>
            <p:nvPr/>
          </p:nvSpPr>
          <p:spPr>
            <a:xfrm>
              <a:off x="186787" y="145514"/>
              <a:ext cx="4742" cy="1540"/>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29"/>
            <p:cNvSpPr/>
            <p:nvPr/>
          </p:nvSpPr>
          <p:spPr>
            <a:xfrm>
              <a:off x="187871" y="149518"/>
              <a:ext cx="6232" cy="6006"/>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29"/>
            <p:cNvSpPr/>
            <p:nvPr/>
          </p:nvSpPr>
          <p:spPr>
            <a:xfrm>
              <a:off x="181910" y="173851"/>
              <a:ext cx="3658" cy="4466"/>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29"/>
            <p:cNvSpPr/>
            <p:nvPr/>
          </p:nvSpPr>
          <p:spPr>
            <a:xfrm>
              <a:off x="181910" y="123800"/>
              <a:ext cx="4877" cy="5544"/>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29"/>
            <p:cNvSpPr/>
            <p:nvPr/>
          </p:nvSpPr>
          <p:spPr>
            <a:xfrm>
              <a:off x="178252" y="126418"/>
              <a:ext cx="3793" cy="3080"/>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29"/>
            <p:cNvSpPr/>
            <p:nvPr/>
          </p:nvSpPr>
          <p:spPr>
            <a:xfrm>
              <a:off x="178252" y="146900"/>
              <a:ext cx="8535" cy="4158"/>
            </a:xfrm>
            <a:custGeom>
              <a:rect b="b" l="l" r="r" t="t"/>
              <a:pathLst>
                <a:path extrusionOk="0" h="27" w="63">
                  <a:moveTo>
                    <a:pt x="1" y="0"/>
                  </a:moveTo>
                  <a:lnTo>
                    <a:pt x="9" y="9"/>
                  </a:lnTo>
                  <a:lnTo>
                    <a:pt x="62" y="27"/>
                  </a:lnTo>
                  <a:lnTo>
                    <a:pt x="62" y="2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29"/>
            <p:cNvSpPr/>
            <p:nvPr/>
          </p:nvSpPr>
          <p:spPr>
            <a:xfrm>
              <a:off x="178252" y="111479"/>
              <a:ext cx="6096" cy="154"/>
            </a:xfrm>
            <a:custGeom>
              <a:rect b="b" l="l" r="r" t="t"/>
              <a:pathLst>
                <a:path extrusionOk="0" h="1" w="45">
                  <a:moveTo>
                    <a:pt x="18" y="1"/>
                  </a:moveTo>
                  <a:lnTo>
                    <a:pt x="45"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29"/>
            <p:cNvSpPr/>
            <p:nvPr/>
          </p:nvSpPr>
          <p:spPr>
            <a:xfrm>
              <a:off x="174730" y="97927"/>
              <a:ext cx="7316" cy="6930"/>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29"/>
            <p:cNvSpPr/>
            <p:nvPr/>
          </p:nvSpPr>
          <p:spPr>
            <a:xfrm>
              <a:off x="169853" y="96541"/>
              <a:ext cx="5012" cy="154"/>
            </a:xfrm>
            <a:custGeom>
              <a:rect b="b" l="l" r="r" t="t"/>
              <a:pathLst>
                <a:path extrusionOk="0" h="1" w="37">
                  <a:moveTo>
                    <a:pt x="1" y="1"/>
                  </a:moveTo>
                  <a:cubicBezTo>
                    <a:pt x="10" y="1"/>
                    <a:pt x="18" y="1"/>
                    <a:pt x="36" y="1"/>
                  </a:cubicBezTo>
                  <a:cubicBezTo>
                    <a:pt x="27"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29"/>
            <p:cNvSpPr/>
            <p:nvPr/>
          </p:nvSpPr>
          <p:spPr>
            <a:xfrm>
              <a:off x="175814" y="115637"/>
              <a:ext cx="2574" cy="5544"/>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29"/>
            <p:cNvSpPr/>
            <p:nvPr/>
          </p:nvSpPr>
          <p:spPr>
            <a:xfrm>
              <a:off x="174730" y="117023"/>
              <a:ext cx="1219" cy="2772"/>
            </a:xfrm>
            <a:custGeom>
              <a:rect b="b" l="l" r="r" t="t"/>
              <a:pathLst>
                <a:path extrusionOk="0" h="18" w="9">
                  <a:moveTo>
                    <a:pt x="9" y="18"/>
                  </a:moveTo>
                  <a:lnTo>
                    <a:pt x="9" y="18"/>
                  </a:lnTo>
                  <a:cubicBezTo>
                    <a:pt x="0" y="9"/>
                    <a:pt x="0" y="0"/>
                    <a:pt x="0" y="0"/>
                  </a:cubicBezTo>
                  <a:cubicBezTo>
                    <a:pt x="0" y="0"/>
                    <a:pt x="0"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29"/>
            <p:cNvSpPr/>
            <p:nvPr/>
          </p:nvSpPr>
          <p:spPr>
            <a:xfrm>
              <a:off x="175814" y="121027"/>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29"/>
            <p:cNvSpPr/>
            <p:nvPr/>
          </p:nvSpPr>
          <p:spPr>
            <a:xfrm>
              <a:off x="169853" y="136736"/>
              <a:ext cx="8535" cy="3542"/>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29"/>
            <p:cNvSpPr/>
            <p:nvPr/>
          </p:nvSpPr>
          <p:spPr>
            <a:xfrm>
              <a:off x="172292" y="126418"/>
              <a:ext cx="4877" cy="4312"/>
            </a:xfrm>
            <a:custGeom>
              <a:rect b="b" l="l" r="r" t="t"/>
              <a:pathLst>
                <a:path extrusionOk="0" h="28" w="36">
                  <a:moveTo>
                    <a:pt x="0" y="1"/>
                  </a:moveTo>
                  <a:lnTo>
                    <a:pt x="9" y="27"/>
                  </a:lnTo>
                  <a:cubicBezTo>
                    <a:pt x="18" y="19"/>
                    <a:pt x="27" y="10"/>
                    <a:pt x="36"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29"/>
            <p:cNvSpPr/>
            <p:nvPr/>
          </p:nvSpPr>
          <p:spPr>
            <a:xfrm>
              <a:off x="169853" y="125186"/>
              <a:ext cx="2574" cy="1386"/>
            </a:xfrm>
            <a:custGeom>
              <a:rect b="b" l="l" r="r" t="t"/>
              <a:pathLst>
                <a:path extrusionOk="0" h="9" w="19">
                  <a:moveTo>
                    <a:pt x="1"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29"/>
            <p:cNvSpPr/>
            <p:nvPr/>
          </p:nvSpPr>
          <p:spPr>
            <a:xfrm>
              <a:off x="165111" y="100699"/>
              <a:ext cx="6096" cy="6930"/>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29"/>
            <p:cNvSpPr/>
            <p:nvPr/>
          </p:nvSpPr>
          <p:spPr>
            <a:xfrm>
              <a:off x="171072" y="111479"/>
              <a:ext cx="1355" cy="1232"/>
            </a:xfrm>
            <a:custGeom>
              <a:rect b="b" l="l" r="r" t="t"/>
              <a:pathLst>
                <a:path extrusionOk="0" h="8" w="10">
                  <a:moveTo>
                    <a:pt x="1" y="1"/>
                  </a:moveTo>
                  <a:cubicBezTo>
                    <a:pt x="1" y="5"/>
                    <a:pt x="1" y="7"/>
                    <a:pt x="2" y="7"/>
                  </a:cubicBezTo>
                  <a:cubicBezTo>
                    <a:pt x="3" y="7"/>
                    <a:pt x="5" y="5"/>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29"/>
            <p:cNvSpPr/>
            <p:nvPr/>
          </p:nvSpPr>
          <p:spPr>
            <a:xfrm>
              <a:off x="155493" y="82988"/>
              <a:ext cx="1355" cy="1540"/>
            </a:xfrm>
            <a:custGeom>
              <a:rect b="b" l="l" r="r" t="t"/>
              <a:pathLst>
                <a:path extrusionOk="0" h="10" w="10">
                  <a:moveTo>
                    <a:pt x="1" y="0"/>
                  </a:moveTo>
                  <a:cubicBezTo>
                    <a:pt x="1" y="0"/>
                    <a:pt x="1" y="9"/>
                    <a:pt x="1" y="9"/>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29"/>
            <p:cNvSpPr/>
            <p:nvPr/>
          </p:nvSpPr>
          <p:spPr>
            <a:xfrm>
              <a:off x="166331" y="107475"/>
              <a:ext cx="2439" cy="2772"/>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29"/>
            <p:cNvSpPr/>
            <p:nvPr/>
          </p:nvSpPr>
          <p:spPr>
            <a:xfrm>
              <a:off x="165111" y="92537"/>
              <a:ext cx="1355" cy="4158"/>
            </a:xfrm>
            <a:custGeom>
              <a:rect b="b" l="l" r="r" t="t"/>
              <a:pathLst>
                <a:path extrusionOk="0" h="27" w="10">
                  <a:moveTo>
                    <a:pt x="9" y="0"/>
                  </a:moveTo>
                  <a:cubicBezTo>
                    <a:pt x="0" y="9"/>
                    <a:pt x="0" y="18"/>
                    <a:pt x="0" y="27"/>
                  </a:cubicBezTo>
                  <a:cubicBezTo>
                    <a:pt x="9" y="18"/>
                    <a:pt x="9"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29"/>
            <p:cNvSpPr/>
            <p:nvPr/>
          </p:nvSpPr>
          <p:spPr>
            <a:xfrm>
              <a:off x="172292" y="110093"/>
              <a:ext cx="1355" cy="1540"/>
            </a:xfrm>
            <a:custGeom>
              <a:rect b="b" l="l" r="r" t="t"/>
              <a:pathLst>
                <a:path extrusionOk="0" h="10" w="10">
                  <a:moveTo>
                    <a:pt x="0" y="10"/>
                  </a:moveTo>
                  <a:lnTo>
                    <a:pt x="0" y="10"/>
                  </a:lnTo>
                  <a:cubicBezTo>
                    <a:pt x="9" y="1"/>
                    <a:pt x="9"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29"/>
            <p:cNvSpPr/>
            <p:nvPr/>
          </p:nvSpPr>
          <p:spPr>
            <a:xfrm>
              <a:off x="168634" y="110093"/>
              <a:ext cx="3793" cy="1540"/>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29"/>
            <p:cNvSpPr/>
            <p:nvPr/>
          </p:nvSpPr>
          <p:spPr>
            <a:xfrm>
              <a:off x="129211" y="84374"/>
              <a:ext cx="26417" cy="15246"/>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29"/>
            <p:cNvSpPr/>
            <p:nvPr/>
          </p:nvSpPr>
          <p:spPr>
            <a:xfrm>
              <a:off x="156712" y="82988"/>
              <a:ext cx="4877" cy="8316"/>
            </a:xfrm>
            <a:custGeom>
              <a:rect b="b" l="l" r="r" t="t"/>
              <a:pathLst>
                <a:path extrusionOk="0" h="54" w="36">
                  <a:moveTo>
                    <a:pt x="1" y="0"/>
                  </a:moveTo>
                  <a:lnTo>
                    <a:pt x="18" y="44"/>
                  </a:lnTo>
                  <a:lnTo>
                    <a:pt x="9" y="53"/>
                  </a:lnTo>
                  <a:lnTo>
                    <a:pt x="18" y="53"/>
                  </a:lnTo>
                  <a:cubicBezTo>
                    <a:pt x="18" y="44"/>
                    <a:pt x="27"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29"/>
            <p:cNvSpPr/>
            <p:nvPr/>
          </p:nvSpPr>
          <p:spPr>
            <a:xfrm>
              <a:off x="151970" y="91151"/>
              <a:ext cx="13276" cy="12936"/>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29"/>
            <p:cNvSpPr/>
            <p:nvPr/>
          </p:nvSpPr>
          <p:spPr>
            <a:xfrm>
              <a:off x="160370" y="141356"/>
              <a:ext cx="135" cy="1540"/>
            </a:xfrm>
            <a:custGeom>
              <a:rect b="b" l="l" r="r" t="t"/>
              <a:pathLst>
                <a:path extrusionOk="0" h="10" w="1">
                  <a:moveTo>
                    <a:pt x="0" y="10"/>
                  </a:moveTo>
                  <a:lnTo>
                    <a:pt x="0" y="1"/>
                  </a:lnTo>
                  <a:cubicBezTo>
                    <a:pt x="0" y="1"/>
                    <a:pt x="0"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29"/>
            <p:cNvSpPr/>
            <p:nvPr/>
          </p:nvSpPr>
          <p:spPr>
            <a:xfrm>
              <a:off x="161454" y="129190"/>
              <a:ext cx="7316" cy="13244"/>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29"/>
            <p:cNvSpPr/>
            <p:nvPr/>
          </p:nvSpPr>
          <p:spPr>
            <a:xfrm>
              <a:off x="154274" y="114251"/>
              <a:ext cx="6232" cy="5852"/>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29"/>
            <p:cNvSpPr/>
            <p:nvPr/>
          </p:nvSpPr>
          <p:spPr>
            <a:xfrm>
              <a:off x="154274" y="78830"/>
              <a:ext cx="7316" cy="2926"/>
            </a:xfrm>
            <a:custGeom>
              <a:rect b="b" l="l" r="r" t="t"/>
              <a:pathLst>
                <a:path extrusionOk="0" h="19" w="54">
                  <a:moveTo>
                    <a:pt x="54" y="1"/>
                  </a:moveTo>
                  <a:lnTo>
                    <a:pt x="1" y="10"/>
                  </a:lnTo>
                  <a:lnTo>
                    <a:pt x="27"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29"/>
            <p:cNvSpPr/>
            <p:nvPr/>
          </p:nvSpPr>
          <p:spPr>
            <a:xfrm>
              <a:off x="153190" y="72054"/>
              <a:ext cx="3658" cy="2926"/>
            </a:xfrm>
            <a:custGeom>
              <a:rect b="b" l="l" r="r" t="t"/>
              <a:pathLst>
                <a:path extrusionOk="0" h="19" w="27">
                  <a:moveTo>
                    <a:pt x="9" y="1"/>
                  </a:moveTo>
                  <a:lnTo>
                    <a:pt x="0" y="18"/>
                  </a:lnTo>
                  <a:lnTo>
                    <a:pt x="0"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29"/>
            <p:cNvSpPr/>
            <p:nvPr/>
          </p:nvSpPr>
          <p:spPr>
            <a:xfrm>
              <a:off x="277554" y="-107362"/>
              <a:ext cx="1355" cy="1386"/>
            </a:xfrm>
            <a:custGeom>
              <a:rect b="b" l="l" r="r" t="t"/>
              <a:pathLst>
                <a:path extrusionOk="0" h="9" w="10">
                  <a:moveTo>
                    <a:pt x="9" y="0"/>
                  </a:moveTo>
                  <a:lnTo>
                    <a:pt x="0" y="9"/>
                  </a:ln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29"/>
            <p:cNvSpPr/>
            <p:nvPr/>
          </p:nvSpPr>
          <p:spPr>
            <a:xfrm>
              <a:off x="265633" y="-106130"/>
              <a:ext cx="1219" cy="2926"/>
            </a:xfrm>
            <a:custGeom>
              <a:rect b="b" l="l" r="r" t="t"/>
              <a:pathLst>
                <a:path extrusionOk="0" h="19" w="9">
                  <a:moveTo>
                    <a:pt x="0" y="1"/>
                  </a:moveTo>
                  <a:lnTo>
                    <a:pt x="0" y="19"/>
                  </a:lnTo>
                  <a:cubicBezTo>
                    <a:pt x="0"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29"/>
            <p:cNvSpPr/>
            <p:nvPr/>
          </p:nvSpPr>
          <p:spPr>
            <a:xfrm>
              <a:off x="90872" y="-50380"/>
              <a:ext cx="12328" cy="8470"/>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29"/>
            <p:cNvSpPr/>
            <p:nvPr/>
          </p:nvSpPr>
          <p:spPr>
            <a:xfrm>
              <a:off x="167550" y="-81643"/>
              <a:ext cx="2439" cy="5698"/>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29"/>
            <p:cNvSpPr/>
            <p:nvPr/>
          </p:nvSpPr>
          <p:spPr>
            <a:xfrm>
              <a:off x="172292" y="-100585"/>
              <a:ext cx="2574" cy="4158"/>
            </a:xfrm>
            <a:custGeom>
              <a:rect b="b" l="l" r="r" t="t"/>
              <a:pathLst>
                <a:path extrusionOk="0" h="27" w="19">
                  <a:moveTo>
                    <a:pt x="0" y="0"/>
                  </a:moveTo>
                  <a:lnTo>
                    <a:pt x="18"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29"/>
            <p:cNvSpPr/>
            <p:nvPr/>
          </p:nvSpPr>
          <p:spPr>
            <a:xfrm>
              <a:off x="381598" y="-115524"/>
              <a:ext cx="10973" cy="5544"/>
            </a:xfrm>
            <a:custGeom>
              <a:rect b="b" l="l" r="r" t="t"/>
              <a:pathLst>
                <a:path extrusionOk="0" h="36" w="81">
                  <a:moveTo>
                    <a:pt x="80" y="0"/>
                  </a:moveTo>
                  <a:cubicBezTo>
                    <a:pt x="36" y="0"/>
                    <a:pt x="27" y="18"/>
                    <a:pt x="1" y="35"/>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29"/>
            <p:cNvSpPr/>
            <p:nvPr/>
          </p:nvSpPr>
          <p:spPr>
            <a:xfrm>
              <a:off x="113090" y="-2638"/>
              <a:ext cx="3116" cy="7084"/>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29"/>
            <p:cNvSpPr/>
            <p:nvPr/>
          </p:nvSpPr>
          <p:spPr>
            <a:xfrm>
              <a:off x="272813" y="-55770"/>
              <a:ext cx="1219" cy="2926"/>
            </a:xfrm>
            <a:custGeom>
              <a:rect b="b" l="l" r="r" t="t"/>
              <a:pathLst>
                <a:path extrusionOk="0" h="19" w="9">
                  <a:moveTo>
                    <a:pt x="9" y="1"/>
                  </a:moveTo>
                  <a:cubicBezTo>
                    <a:pt x="0" y="9"/>
                    <a:pt x="0" y="9"/>
                    <a:pt x="0" y="18"/>
                  </a:cubicBezTo>
                  <a:cubicBezTo>
                    <a:pt x="9" y="18"/>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29"/>
            <p:cNvSpPr/>
            <p:nvPr/>
          </p:nvSpPr>
          <p:spPr>
            <a:xfrm>
              <a:off x="112412" y="-8182"/>
              <a:ext cx="3793" cy="5698"/>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29"/>
            <p:cNvSpPr/>
            <p:nvPr/>
          </p:nvSpPr>
          <p:spPr>
            <a:xfrm>
              <a:off x="263194" y="152290"/>
              <a:ext cx="1355" cy="154"/>
            </a:xfrm>
            <a:custGeom>
              <a:rect b="b" l="l" r="r" t="t"/>
              <a:pathLst>
                <a:path extrusionOk="0" h="1" w="10">
                  <a:moveTo>
                    <a:pt x="9" y="1"/>
                  </a:moveTo>
                  <a:cubicBezTo>
                    <a:pt x="9" y="1"/>
                    <a:pt x="9"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29"/>
            <p:cNvSpPr/>
            <p:nvPr/>
          </p:nvSpPr>
          <p:spPr>
            <a:xfrm>
              <a:off x="192613" y="190330"/>
              <a:ext cx="1355" cy="2926"/>
            </a:xfrm>
            <a:custGeom>
              <a:rect b="b" l="l" r="r" t="t"/>
              <a:pathLst>
                <a:path extrusionOk="0" h="19" w="10">
                  <a:moveTo>
                    <a:pt x="9" y="1"/>
                  </a:moveTo>
                  <a:cubicBezTo>
                    <a:pt x="1" y="1"/>
                    <a:pt x="1" y="1"/>
                    <a:pt x="1" y="19"/>
                  </a:cubicBezTo>
                  <a:cubicBezTo>
                    <a:pt x="1" y="10"/>
                    <a:pt x="1"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29"/>
            <p:cNvSpPr/>
            <p:nvPr/>
          </p:nvSpPr>
          <p:spPr>
            <a:xfrm>
              <a:off x="141133" y="44949"/>
              <a:ext cx="1355" cy="1386"/>
            </a:xfrm>
            <a:custGeom>
              <a:rect b="b" l="l" r="r" t="t"/>
              <a:pathLst>
                <a:path extrusionOk="0" h="9" w="10">
                  <a:moveTo>
                    <a:pt x="1" y="0"/>
                  </a:moveTo>
                  <a:cubicBezTo>
                    <a:pt x="10"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29"/>
            <p:cNvSpPr/>
            <p:nvPr/>
          </p:nvSpPr>
          <p:spPr>
            <a:xfrm>
              <a:off x="126772" y="62506"/>
              <a:ext cx="2574" cy="154"/>
            </a:xfrm>
            <a:custGeom>
              <a:rect b="b" l="l" r="r" t="t"/>
              <a:pathLst>
                <a:path extrusionOk="0" h="1" w="19">
                  <a:moveTo>
                    <a:pt x="19" y="1"/>
                  </a:moveTo>
                  <a:cubicBezTo>
                    <a:pt x="19" y="1"/>
                    <a:pt x="10" y="1"/>
                    <a:pt x="1" y="1"/>
                  </a:cubicBezTo>
                  <a:cubicBezTo>
                    <a:pt x="10" y="1"/>
                    <a:pt x="19"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29"/>
            <p:cNvSpPr/>
            <p:nvPr/>
          </p:nvSpPr>
          <p:spPr>
            <a:xfrm>
              <a:off x="81389" y="-8182"/>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29"/>
            <p:cNvSpPr/>
            <p:nvPr/>
          </p:nvSpPr>
          <p:spPr>
            <a:xfrm>
              <a:off x="139913" y="46181"/>
              <a:ext cx="1355" cy="2926"/>
            </a:xfrm>
            <a:custGeom>
              <a:rect b="b" l="l" r="r" t="t"/>
              <a:pathLst>
                <a:path extrusionOk="0" h="19" w="10">
                  <a:moveTo>
                    <a:pt x="1" y="1"/>
                  </a:moveTo>
                  <a:cubicBezTo>
                    <a:pt x="1" y="1"/>
                    <a:pt x="1" y="10"/>
                    <a:pt x="1" y="19"/>
                  </a:cubicBezTo>
                  <a:cubicBezTo>
                    <a:pt x="1" y="10"/>
                    <a:pt x="10"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29"/>
            <p:cNvSpPr/>
            <p:nvPr/>
          </p:nvSpPr>
          <p:spPr>
            <a:xfrm>
              <a:off x="142352" y="47567"/>
              <a:ext cx="1355" cy="1540"/>
            </a:xfrm>
            <a:custGeom>
              <a:rect b="b" l="l" r="r" t="t"/>
              <a:pathLst>
                <a:path extrusionOk="0" h="10" w="10">
                  <a:moveTo>
                    <a:pt x="1" y="1"/>
                  </a:moveTo>
                  <a:cubicBezTo>
                    <a:pt x="1" y="1"/>
                    <a:pt x="1" y="10"/>
                    <a:pt x="1" y="10"/>
                  </a:cubicBezTo>
                  <a:cubicBezTo>
                    <a:pt x="9"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29"/>
            <p:cNvSpPr/>
            <p:nvPr/>
          </p:nvSpPr>
          <p:spPr>
            <a:xfrm>
              <a:off x="139913" y="43563"/>
              <a:ext cx="1355" cy="2772"/>
            </a:xfrm>
            <a:custGeom>
              <a:rect b="b" l="l" r="r" t="t"/>
              <a:pathLst>
                <a:path extrusionOk="0" h="18" w="10">
                  <a:moveTo>
                    <a:pt x="1" y="0"/>
                  </a:moveTo>
                  <a:cubicBezTo>
                    <a:pt x="1" y="9"/>
                    <a:pt x="1" y="9"/>
                    <a:pt x="1" y="18"/>
                  </a:cubicBezTo>
                  <a:lnTo>
                    <a:pt x="10" y="18"/>
                  </a:ln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29"/>
            <p:cNvSpPr/>
            <p:nvPr/>
          </p:nvSpPr>
          <p:spPr>
            <a:xfrm>
              <a:off x="315758" y="23080"/>
              <a:ext cx="135" cy="2926"/>
            </a:xfrm>
            <a:custGeom>
              <a:rect b="b" l="l" r="r" t="t"/>
              <a:pathLst>
                <a:path extrusionOk="0" h="19" w="1">
                  <a:moveTo>
                    <a:pt x="1" y="1"/>
                  </a:moveTo>
                  <a:cubicBezTo>
                    <a:pt x="1" y="1"/>
                    <a:pt x="1" y="1"/>
                    <a:pt x="1" y="1"/>
                  </a:cubicBezTo>
                  <a:cubicBezTo>
                    <a:pt x="1" y="18"/>
                    <a:pt x="1" y="1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29"/>
            <p:cNvSpPr/>
            <p:nvPr/>
          </p:nvSpPr>
          <p:spPr>
            <a:xfrm>
              <a:off x="77731" y="-101971"/>
              <a:ext cx="135" cy="1540"/>
            </a:xfrm>
            <a:custGeom>
              <a:rect b="b" l="l" r="r" t="t"/>
              <a:pathLst>
                <a:path extrusionOk="0" h="10" w="1">
                  <a:moveTo>
                    <a:pt x="1" y="0"/>
                  </a:moveTo>
                  <a:cubicBezTo>
                    <a:pt x="1" y="0"/>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29"/>
            <p:cNvSpPr/>
            <p:nvPr/>
          </p:nvSpPr>
          <p:spPr>
            <a:xfrm>
              <a:off x="77731" y="-104743"/>
              <a:ext cx="9754" cy="17865"/>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29"/>
            <p:cNvSpPr/>
            <p:nvPr/>
          </p:nvSpPr>
          <p:spPr>
            <a:xfrm>
              <a:off x="1188" y="-122300"/>
              <a:ext cx="405740" cy="340043"/>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29"/>
            <p:cNvSpPr/>
            <p:nvPr/>
          </p:nvSpPr>
          <p:spPr>
            <a:xfrm>
              <a:off x="172292" y="-97967"/>
              <a:ext cx="135" cy="2926"/>
            </a:xfrm>
            <a:custGeom>
              <a:rect b="b" l="l" r="r" t="t"/>
              <a:pathLst>
                <a:path extrusionOk="0" h="19" w="1">
                  <a:moveTo>
                    <a:pt x="0" y="1"/>
                  </a:moveTo>
                  <a:cubicBezTo>
                    <a:pt x="0" y="10"/>
                    <a:pt x="0" y="19"/>
                    <a:pt x="0" y="19"/>
                  </a:cubicBezTo>
                  <a:cubicBezTo>
                    <a:pt x="0" y="19"/>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29"/>
            <p:cNvSpPr/>
            <p:nvPr/>
          </p:nvSpPr>
          <p:spPr>
            <a:xfrm>
              <a:off x="380379" y="-111520"/>
              <a:ext cx="1355" cy="1540"/>
            </a:xfrm>
            <a:custGeom>
              <a:rect b="b" l="l" r="r" t="t"/>
              <a:pathLst>
                <a:path extrusionOk="0" h="10" w="10">
                  <a:moveTo>
                    <a:pt x="10" y="1"/>
                  </a:moveTo>
                  <a:lnTo>
                    <a:pt x="1" y="9"/>
                  </a:lnTo>
                  <a:cubicBezTo>
                    <a:pt x="10" y="9"/>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29"/>
            <p:cNvSpPr/>
            <p:nvPr/>
          </p:nvSpPr>
          <p:spPr>
            <a:xfrm>
              <a:off x="50230" y="-28511"/>
              <a:ext cx="1355" cy="4158"/>
            </a:xfrm>
            <a:custGeom>
              <a:rect b="b" l="l" r="r" t="t"/>
              <a:pathLst>
                <a:path extrusionOk="0" h="27" w="10">
                  <a:moveTo>
                    <a:pt x="10" y="0"/>
                  </a:moveTo>
                  <a:cubicBezTo>
                    <a:pt x="1" y="0"/>
                    <a:pt x="1" y="9"/>
                    <a:pt x="1" y="27"/>
                  </a:cubicBezTo>
                  <a:cubicBezTo>
                    <a:pt x="1"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29"/>
            <p:cNvSpPr/>
            <p:nvPr/>
          </p:nvSpPr>
          <p:spPr>
            <a:xfrm>
              <a:off x="148313" y="57116"/>
              <a:ext cx="2574" cy="4158"/>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29"/>
            <p:cNvSpPr/>
            <p:nvPr/>
          </p:nvSpPr>
          <p:spPr>
            <a:xfrm>
              <a:off x="138830" y="102701"/>
              <a:ext cx="3658" cy="3542"/>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29"/>
            <p:cNvSpPr/>
            <p:nvPr/>
          </p:nvSpPr>
          <p:spPr>
            <a:xfrm>
              <a:off x="135172" y="72054"/>
              <a:ext cx="8535" cy="5544"/>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29"/>
            <p:cNvSpPr/>
            <p:nvPr/>
          </p:nvSpPr>
          <p:spPr>
            <a:xfrm>
              <a:off x="138830" y="77598"/>
              <a:ext cx="3658" cy="2772"/>
            </a:xfrm>
            <a:custGeom>
              <a:rect b="b" l="l" r="r" t="t"/>
              <a:pathLst>
                <a:path extrusionOk="0" h="18" w="27">
                  <a:moveTo>
                    <a:pt x="0" y="0"/>
                  </a:moveTo>
                  <a:lnTo>
                    <a:pt x="0" y="0"/>
                  </a:lnTo>
                  <a:cubicBezTo>
                    <a:pt x="9" y="9"/>
                    <a:pt x="9" y="9"/>
                    <a:pt x="9" y="18"/>
                  </a:cubicBezTo>
                  <a:cubicBezTo>
                    <a:pt x="27"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29"/>
            <p:cNvSpPr/>
            <p:nvPr/>
          </p:nvSpPr>
          <p:spPr>
            <a:xfrm>
              <a:off x="133004" y="39559"/>
              <a:ext cx="9212" cy="3080"/>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29"/>
            <p:cNvSpPr/>
            <p:nvPr/>
          </p:nvSpPr>
          <p:spPr>
            <a:xfrm>
              <a:off x="126772" y="77444"/>
              <a:ext cx="5012" cy="4312"/>
            </a:xfrm>
            <a:custGeom>
              <a:rect b="b" l="l" r="r" t="t"/>
              <a:pathLst>
                <a:path extrusionOk="0" h="28" w="37">
                  <a:moveTo>
                    <a:pt x="36" y="1"/>
                  </a:moveTo>
                  <a:lnTo>
                    <a:pt x="1" y="10"/>
                  </a:lnTo>
                  <a:lnTo>
                    <a:pt x="10"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29"/>
            <p:cNvSpPr/>
            <p:nvPr/>
          </p:nvSpPr>
          <p:spPr>
            <a:xfrm>
              <a:off x="122031" y="60966"/>
              <a:ext cx="2574" cy="4466"/>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29"/>
            <p:cNvSpPr/>
            <p:nvPr/>
          </p:nvSpPr>
          <p:spPr>
            <a:xfrm>
              <a:off x="124469" y="65278"/>
              <a:ext cx="2439" cy="2926"/>
            </a:xfrm>
            <a:custGeom>
              <a:rect b="b" l="l" r="r" t="t"/>
              <a:pathLst>
                <a:path extrusionOk="0" h="19" w="18">
                  <a:moveTo>
                    <a:pt x="0" y="1"/>
                  </a:moveTo>
                  <a:lnTo>
                    <a:pt x="0" y="1"/>
                  </a:lnTo>
                  <a:cubicBezTo>
                    <a:pt x="0" y="9"/>
                    <a:pt x="9" y="18"/>
                    <a:pt x="18" y="18"/>
                  </a:cubicBezTo>
                  <a:cubicBezTo>
                    <a:pt x="9"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29"/>
            <p:cNvSpPr/>
            <p:nvPr/>
          </p:nvSpPr>
          <p:spPr>
            <a:xfrm>
              <a:off x="123250" y="72054"/>
              <a:ext cx="1355" cy="5544"/>
            </a:xfrm>
            <a:custGeom>
              <a:rect b="b" l="l" r="r" t="t"/>
              <a:pathLst>
                <a:path extrusionOk="0" h="36" w="10">
                  <a:moveTo>
                    <a:pt x="0" y="1"/>
                  </a:moveTo>
                  <a:lnTo>
                    <a:pt x="0" y="36"/>
                  </a:lnTo>
                  <a:lnTo>
                    <a:pt x="9"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29"/>
            <p:cNvSpPr/>
            <p:nvPr/>
          </p:nvSpPr>
          <p:spPr>
            <a:xfrm>
              <a:off x="96968" y="19076"/>
              <a:ext cx="6096" cy="3850"/>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29"/>
            <p:cNvSpPr/>
            <p:nvPr/>
          </p:nvSpPr>
          <p:spPr>
            <a:xfrm>
              <a:off x="93310" y="38019"/>
              <a:ext cx="6096" cy="4312"/>
            </a:xfrm>
            <a:custGeom>
              <a:rect b="b" l="l" r="r" t="t"/>
              <a:pathLst>
                <a:path extrusionOk="0" h="28" w="45">
                  <a:moveTo>
                    <a:pt x="45" y="1"/>
                  </a:moveTo>
                  <a:lnTo>
                    <a:pt x="1" y="19"/>
                  </a:lnTo>
                  <a:lnTo>
                    <a:pt x="27" y="27"/>
                  </a:lnTo>
                  <a:cubicBezTo>
                    <a:pt x="27" y="10"/>
                    <a:pt x="3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29"/>
            <p:cNvSpPr/>
            <p:nvPr/>
          </p:nvSpPr>
          <p:spPr>
            <a:xfrm>
              <a:off x="83963" y="30473"/>
              <a:ext cx="6367" cy="3234"/>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29"/>
            <p:cNvSpPr/>
            <p:nvPr/>
          </p:nvSpPr>
          <p:spPr>
            <a:xfrm>
              <a:off x="65809" y="-34055"/>
              <a:ext cx="12057" cy="1540"/>
            </a:xfrm>
            <a:custGeom>
              <a:rect b="b" l="l" r="r" t="t"/>
              <a:pathLst>
                <a:path extrusionOk="0" h="10" w="89">
                  <a:moveTo>
                    <a:pt x="1" y="1"/>
                  </a:moveTo>
                  <a:lnTo>
                    <a:pt x="1" y="10"/>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29"/>
            <p:cNvSpPr/>
            <p:nvPr/>
          </p:nvSpPr>
          <p:spPr>
            <a:xfrm>
              <a:off x="6743" y="-109210"/>
              <a:ext cx="18560" cy="8778"/>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29"/>
            <p:cNvSpPr/>
            <p:nvPr/>
          </p:nvSpPr>
          <p:spPr>
            <a:xfrm>
              <a:off x="20426" y="-100585"/>
              <a:ext cx="1219" cy="1540"/>
            </a:xfrm>
            <a:custGeom>
              <a:rect b="b" l="l" r="r" t="t"/>
              <a:pathLst>
                <a:path extrusionOk="0" h="10" w="9">
                  <a:moveTo>
                    <a:pt x="0" y="0"/>
                  </a:moveTo>
                  <a:cubicBezTo>
                    <a:pt x="0" y="9"/>
                    <a:pt x="0" y="9"/>
                    <a:pt x="0" y="9"/>
                  </a:cubicBez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29"/>
            <p:cNvSpPr/>
            <p:nvPr/>
          </p:nvSpPr>
          <p:spPr>
            <a:xfrm>
              <a:off x="178252" y="201264"/>
              <a:ext cx="4877" cy="1540"/>
            </a:xfrm>
            <a:custGeom>
              <a:rect b="b" l="l" r="r" t="t"/>
              <a:pathLst>
                <a:path extrusionOk="0" h="10" w="36">
                  <a:moveTo>
                    <a:pt x="27" y="0"/>
                  </a:moveTo>
                  <a:lnTo>
                    <a:pt x="1" y="9"/>
                  </a:lnTo>
                  <a:lnTo>
                    <a:pt x="36"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29"/>
            <p:cNvSpPr/>
            <p:nvPr/>
          </p:nvSpPr>
          <p:spPr>
            <a:xfrm>
              <a:off x="179472" y="208040"/>
              <a:ext cx="6096" cy="4312"/>
            </a:xfrm>
            <a:custGeom>
              <a:rect b="b" l="l" r="r" t="t"/>
              <a:pathLst>
                <a:path extrusionOk="0" h="28" w="45">
                  <a:moveTo>
                    <a:pt x="0" y="1"/>
                  </a:moveTo>
                  <a:lnTo>
                    <a:pt x="36" y="27"/>
                  </a:lnTo>
                  <a:cubicBezTo>
                    <a:pt x="36" y="27"/>
                    <a:pt x="36" y="18"/>
                    <a:pt x="45"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29"/>
            <p:cNvSpPr/>
            <p:nvPr/>
          </p:nvSpPr>
          <p:spPr>
            <a:xfrm>
              <a:off x="239215" y="-118296"/>
              <a:ext cx="2574" cy="4158"/>
            </a:xfrm>
            <a:custGeom>
              <a:rect b="b" l="l" r="r" t="t"/>
              <a:pathLst>
                <a:path extrusionOk="0" h="27" w="19">
                  <a:moveTo>
                    <a:pt x="10" y="0"/>
                  </a:moveTo>
                  <a:lnTo>
                    <a:pt x="1" y="9"/>
                  </a:lnTo>
                  <a:cubicBezTo>
                    <a:pt x="10" y="27"/>
                    <a:pt x="10" y="27"/>
                    <a:pt x="19" y="27"/>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29"/>
            <p:cNvSpPr/>
            <p:nvPr/>
          </p:nvSpPr>
          <p:spPr>
            <a:xfrm>
              <a:off x="281077" y="-112906"/>
              <a:ext cx="1355" cy="6930"/>
            </a:xfrm>
            <a:custGeom>
              <a:rect b="b" l="l" r="r" t="t"/>
              <a:pathLst>
                <a:path extrusionOk="0" h="45" w="10">
                  <a:moveTo>
                    <a:pt x="1" y="1"/>
                  </a:moveTo>
                  <a:lnTo>
                    <a:pt x="1" y="1"/>
                  </a:lnTo>
                  <a:lnTo>
                    <a:pt x="10"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29"/>
            <p:cNvSpPr/>
            <p:nvPr/>
          </p:nvSpPr>
          <p:spPr>
            <a:xfrm>
              <a:off x="336214" y="-121068"/>
              <a:ext cx="9619" cy="3850"/>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29"/>
            <p:cNvSpPr/>
            <p:nvPr/>
          </p:nvSpPr>
          <p:spPr>
            <a:xfrm>
              <a:off x="582641" y="-78871"/>
              <a:ext cx="306303" cy="302004"/>
            </a:xfrm>
            <a:custGeom>
              <a:rect b="b" l="l" r="r" t="t"/>
              <a:pathLst>
                <a:path extrusionOk="0" h="1961" w="2261">
                  <a:moveTo>
                    <a:pt x="0" y="1"/>
                  </a:moveTo>
                  <a:lnTo>
                    <a:pt x="1130" y="1961"/>
                  </a:lnTo>
                  <a:lnTo>
                    <a:pt x="226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29"/>
            <p:cNvSpPr/>
            <p:nvPr/>
          </p:nvSpPr>
          <p:spPr>
            <a:xfrm>
              <a:off x="755099" y="205730"/>
              <a:ext cx="5825" cy="2926"/>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29"/>
            <p:cNvSpPr/>
            <p:nvPr/>
          </p:nvSpPr>
          <p:spPr>
            <a:xfrm>
              <a:off x="733287" y="190330"/>
              <a:ext cx="4877" cy="1540"/>
            </a:xfrm>
            <a:custGeom>
              <a:rect b="b" l="l" r="r" t="t"/>
              <a:pathLst>
                <a:path extrusionOk="0" h="10" w="36">
                  <a:moveTo>
                    <a:pt x="1"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29"/>
            <p:cNvSpPr/>
            <p:nvPr/>
          </p:nvSpPr>
          <p:spPr>
            <a:xfrm>
              <a:off x="721366" y="170001"/>
              <a:ext cx="14496" cy="13706"/>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29"/>
            <p:cNvSpPr/>
            <p:nvPr/>
          </p:nvSpPr>
          <p:spPr>
            <a:xfrm>
              <a:off x="732068" y="150904"/>
              <a:ext cx="2574" cy="2926"/>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29"/>
            <p:cNvSpPr/>
            <p:nvPr/>
          </p:nvSpPr>
          <p:spPr>
            <a:xfrm>
              <a:off x="734507" y="152752"/>
              <a:ext cx="1084" cy="1386"/>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29"/>
            <p:cNvSpPr/>
            <p:nvPr/>
          </p:nvSpPr>
          <p:spPr>
            <a:xfrm>
              <a:off x="728546" y="139970"/>
              <a:ext cx="4877" cy="5698"/>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29"/>
            <p:cNvSpPr/>
            <p:nvPr/>
          </p:nvSpPr>
          <p:spPr>
            <a:xfrm>
              <a:off x="722585" y="144128"/>
              <a:ext cx="2439" cy="1540"/>
            </a:xfrm>
            <a:custGeom>
              <a:rect b="b" l="l" r="r" t="t"/>
              <a:pathLst>
                <a:path extrusionOk="0" h="10" w="18">
                  <a:moveTo>
                    <a:pt x="0" y="1"/>
                  </a:moveTo>
                  <a:lnTo>
                    <a:pt x="9" y="9"/>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29"/>
            <p:cNvSpPr/>
            <p:nvPr/>
          </p:nvSpPr>
          <p:spPr>
            <a:xfrm>
              <a:off x="722720" y="145514"/>
              <a:ext cx="4742" cy="1540"/>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29"/>
            <p:cNvSpPr/>
            <p:nvPr/>
          </p:nvSpPr>
          <p:spPr>
            <a:xfrm>
              <a:off x="723669" y="149518"/>
              <a:ext cx="6367" cy="6006"/>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29"/>
            <p:cNvSpPr/>
            <p:nvPr/>
          </p:nvSpPr>
          <p:spPr>
            <a:xfrm>
              <a:off x="717708" y="173851"/>
              <a:ext cx="3793" cy="4466"/>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29"/>
            <p:cNvSpPr/>
            <p:nvPr/>
          </p:nvSpPr>
          <p:spPr>
            <a:xfrm>
              <a:off x="717708" y="123800"/>
              <a:ext cx="5012" cy="5544"/>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29"/>
            <p:cNvSpPr/>
            <p:nvPr/>
          </p:nvSpPr>
          <p:spPr>
            <a:xfrm>
              <a:off x="714186" y="126418"/>
              <a:ext cx="3658" cy="3080"/>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29"/>
            <p:cNvSpPr/>
            <p:nvPr/>
          </p:nvSpPr>
          <p:spPr>
            <a:xfrm>
              <a:off x="715405" y="146900"/>
              <a:ext cx="7316" cy="4158"/>
            </a:xfrm>
            <a:custGeom>
              <a:rect b="b" l="l" r="r" t="t"/>
              <a:pathLst>
                <a:path extrusionOk="0" h="27" w="54">
                  <a:moveTo>
                    <a:pt x="0" y="0"/>
                  </a:moveTo>
                  <a:lnTo>
                    <a:pt x="0" y="9"/>
                  </a:lnTo>
                  <a:lnTo>
                    <a:pt x="53" y="27"/>
                  </a:lnTo>
                  <a:lnTo>
                    <a:pt x="53" y="27"/>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29"/>
            <p:cNvSpPr/>
            <p:nvPr/>
          </p:nvSpPr>
          <p:spPr>
            <a:xfrm>
              <a:off x="714186" y="111479"/>
              <a:ext cx="6096" cy="154"/>
            </a:xfrm>
            <a:custGeom>
              <a:rect b="b" l="l" r="r" t="t"/>
              <a:pathLst>
                <a:path extrusionOk="0" h="1" w="45">
                  <a:moveTo>
                    <a:pt x="18" y="1"/>
                  </a:moveTo>
                  <a:lnTo>
                    <a:pt x="44"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29"/>
            <p:cNvSpPr/>
            <p:nvPr/>
          </p:nvSpPr>
          <p:spPr>
            <a:xfrm>
              <a:off x="710528" y="97927"/>
              <a:ext cx="7316" cy="6930"/>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29"/>
            <p:cNvSpPr/>
            <p:nvPr/>
          </p:nvSpPr>
          <p:spPr>
            <a:xfrm>
              <a:off x="705786" y="96541"/>
              <a:ext cx="4877" cy="154"/>
            </a:xfrm>
            <a:custGeom>
              <a:rect b="b" l="l" r="r" t="t"/>
              <a:pathLst>
                <a:path extrusionOk="0" h="1" w="36">
                  <a:moveTo>
                    <a:pt x="0" y="1"/>
                  </a:moveTo>
                  <a:cubicBezTo>
                    <a:pt x="9" y="1"/>
                    <a:pt x="18" y="1"/>
                    <a:pt x="36" y="1"/>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29"/>
            <p:cNvSpPr/>
            <p:nvPr/>
          </p:nvSpPr>
          <p:spPr>
            <a:xfrm>
              <a:off x="711747" y="115637"/>
              <a:ext cx="2574" cy="5544"/>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29"/>
            <p:cNvSpPr/>
            <p:nvPr/>
          </p:nvSpPr>
          <p:spPr>
            <a:xfrm>
              <a:off x="710528" y="117023"/>
              <a:ext cx="1355" cy="2772"/>
            </a:xfrm>
            <a:custGeom>
              <a:rect b="b" l="l" r="r" t="t"/>
              <a:pathLst>
                <a:path extrusionOk="0" h="18" w="10">
                  <a:moveTo>
                    <a:pt x="10" y="18"/>
                  </a:moveTo>
                  <a:lnTo>
                    <a:pt x="10" y="18"/>
                  </a:lnTo>
                  <a:cubicBezTo>
                    <a:pt x="1" y="9"/>
                    <a:pt x="1" y="0"/>
                    <a:pt x="1" y="0"/>
                  </a:cubicBezTo>
                  <a:cubicBezTo>
                    <a:pt x="1" y="0"/>
                    <a:pt x="1" y="9"/>
                    <a:pt x="1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29"/>
            <p:cNvSpPr/>
            <p:nvPr/>
          </p:nvSpPr>
          <p:spPr>
            <a:xfrm>
              <a:off x="711747" y="121027"/>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29"/>
            <p:cNvSpPr/>
            <p:nvPr/>
          </p:nvSpPr>
          <p:spPr>
            <a:xfrm>
              <a:off x="705786" y="136736"/>
              <a:ext cx="8535" cy="3542"/>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29"/>
            <p:cNvSpPr/>
            <p:nvPr/>
          </p:nvSpPr>
          <p:spPr>
            <a:xfrm>
              <a:off x="708225" y="126418"/>
              <a:ext cx="4877" cy="4312"/>
            </a:xfrm>
            <a:custGeom>
              <a:rect b="b" l="l" r="r" t="t"/>
              <a:pathLst>
                <a:path extrusionOk="0" h="28" w="36">
                  <a:moveTo>
                    <a:pt x="0" y="1"/>
                  </a:moveTo>
                  <a:lnTo>
                    <a:pt x="9" y="27"/>
                  </a:lnTo>
                  <a:cubicBezTo>
                    <a:pt x="18" y="19"/>
                    <a:pt x="18" y="10"/>
                    <a:pt x="35"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29"/>
            <p:cNvSpPr/>
            <p:nvPr/>
          </p:nvSpPr>
          <p:spPr>
            <a:xfrm>
              <a:off x="705786" y="125186"/>
              <a:ext cx="2574" cy="1386"/>
            </a:xfrm>
            <a:custGeom>
              <a:rect b="b" l="l" r="r" t="t"/>
              <a:pathLst>
                <a:path extrusionOk="0" h="9" w="19">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29"/>
            <p:cNvSpPr/>
            <p:nvPr/>
          </p:nvSpPr>
          <p:spPr>
            <a:xfrm>
              <a:off x="701045" y="100699"/>
              <a:ext cx="6096" cy="6930"/>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29"/>
            <p:cNvSpPr/>
            <p:nvPr/>
          </p:nvSpPr>
          <p:spPr>
            <a:xfrm>
              <a:off x="707005" y="111479"/>
              <a:ext cx="1355" cy="1232"/>
            </a:xfrm>
            <a:custGeom>
              <a:rect b="b" l="l" r="r" t="t"/>
              <a:pathLst>
                <a:path extrusionOk="0" h="8" w="10">
                  <a:moveTo>
                    <a:pt x="0" y="1"/>
                  </a:moveTo>
                  <a:cubicBezTo>
                    <a:pt x="0" y="5"/>
                    <a:pt x="0" y="7"/>
                    <a:pt x="1" y="7"/>
                  </a:cubicBezTo>
                  <a:cubicBezTo>
                    <a:pt x="3" y="7"/>
                    <a:pt x="5" y="5"/>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29"/>
            <p:cNvSpPr/>
            <p:nvPr/>
          </p:nvSpPr>
          <p:spPr>
            <a:xfrm>
              <a:off x="691426" y="82988"/>
              <a:ext cx="1355" cy="1540"/>
            </a:xfrm>
            <a:custGeom>
              <a:rect b="b" l="l" r="r" t="t"/>
              <a:pathLst>
                <a:path extrusionOk="0" h="10" w="10">
                  <a:moveTo>
                    <a:pt x="1" y="0"/>
                  </a:moveTo>
                  <a:cubicBezTo>
                    <a:pt x="1" y="0"/>
                    <a:pt x="1" y="9"/>
                    <a:pt x="1"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29"/>
            <p:cNvSpPr/>
            <p:nvPr/>
          </p:nvSpPr>
          <p:spPr>
            <a:xfrm>
              <a:off x="702264" y="107475"/>
              <a:ext cx="2439" cy="2772"/>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29"/>
            <p:cNvSpPr/>
            <p:nvPr/>
          </p:nvSpPr>
          <p:spPr>
            <a:xfrm>
              <a:off x="701045" y="92537"/>
              <a:ext cx="2439" cy="4158"/>
            </a:xfrm>
            <a:custGeom>
              <a:rect b="b" l="l" r="r" t="t"/>
              <a:pathLst>
                <a:path extrusionOk="0" h="27" w="18">
                  <a:moveTo>
                    <a:pt x="9" y="0"/>
                  </a:moveTo>
                  <a:lnTo>
                    <a:pt x="9" y="0"/>
                  </a:lnTo>
                  <a:cubicBezTo>
                    <a:pt x="0" y="9"/>
                    <a:pt x="0" y="18"/>
                    <a:pt x="0" y="27"/>
                  </a:cubicBezTo>
                  <a:cubicBezTo>
                    <a:pt x="9" y="18"/>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29"/>
            <p:cNvSpPr/>
            <p:nvPr/>
          </p:nvSpPr>
          <p:spPr>
            <a:xfrm>
              <a:off x="708225" y="110093"/>
              <a:ext cx="1219" cy="1540"/>
            </a:xfrm>
            <a:custGeom>
              <a:rect b="b" l="l" r="r" t="t"/>
              <a:pathLst>
                <a:path extrusionOk="0" h="10" w="9">
                  <a:moveTo>
                    <a:pt x="0" y="10"/>
                  </a:moveTo>
                  <a:lnTo>
                    <a:pt x="0" y="10"/>
                  </a:lnTo>
                  <a:cubicBezTo>
                    <a:pt x="9" y="1"/>
                    <a:pt x="9" y="1"/>
                    <a:pt x="0"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29"/>
            <p:cNvSpPr/>
            <p:nvPr/>
          </p:nvSpPr>
          <p:spPr>
            <a:xfrm>
              <a:off x="704567" y="110093"/>
              <a:ext cx="3793" cy="1540"/>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29"/>
            <p:cNvSpPr/>
            <p:nvPr/>
          </p:nvSpPr>
          <p:spPr>
            <a:xfrm>
              <a:off x="665144" y="84374"/>
              <a:ext cx="26417" cy="15246"/>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29"/>
            <p:cNvSpPr/>
            <p:nvPr/>
          </p:nvSpPr>
          <p:spPr>
            <a:xfrm>
              <a:off x="692645" y="82988"/>
              <a:ext cx="4877" cy="8316"/>
            </a:xfrm>
            <a:custGeom>
              <a:rect b="b" l="l" r="r" t="t"/>
              <a:pathLst>
                <a:path extrusionOk="0" h="54" w="36">
                  <a:moveTo>
                    <a:pt x="0" y="0"/>
                  </a:moveTo>
                  <a:lnTo>
                    <a:pt x="18" y="44"/>
                  </a:lnTo>
                  <a:lnTo>
                    <a:pt x="9" y="53"/>
                  </a:lnTo>
                  <a:lnTo>
                    <a:pt x="18" y="53"/>
                  </a:lnTo>
                  <a:cubicBezTo>
                    <a:pt x="18" y="44"/>
                    <a:pt x="27"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29"/>
            <p:cNvSpPr/>
            <p:nvPr/>
          </p:nvSpPr>
          <p:spPr>
            <a:xfrm>
              <a:off x="687904" y="91151"/>
              <a:ext cx="13276" cy="12936"/>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29"/>
            <p:cNvSpPr/>
            <p:nvPr/>
          </p:nvSpPr>
          <p:spPr>
            <a:xfrm>
              <a:off x="696168" y="141356"/>
              <a:ext cx="1355" cy="1540"/>
            </a:xfrm>
            <a:custGeom>
              <a:rect b="b" l="l" r="r" t="t"/>
              <a:pathLst>
                <a:path extrusionOk="0" h="10" w="10">
                  <a:moveTo>
                    <a:pt x="10" y="1"/>
                  </a:moveTo>
                  <a:cubicBezTo>
                    <a:pt x="1" y="1"/>
                    <a:pt x="1" y="1"/>
                    <a:pt x="1" y="10"/>
                  </a:cubicBez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29"/>
            <p:cNvSpPr/>
            <p:nvPr/>
          </p:nvSpPr>
          <p:spPr>
            <a:xfrm>
              <a:off x="697387" y="129190"/>
              <a:ext cx="7316" cy="13244"/>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29"/>
            <p:cNvSpPr/>
            <p:nvPr/>
          </p:nvSpPr>
          <p:spPr>
            <a:xfrm>
              <a:off x="690207" y="114251"/>
              <a:ext cx="6096" cy="5852"/>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29"/>
            <p:cNvSpPr/>
            <p:nvPr/>
          </p:nvSpPr>
          <p:spPr>
            <a:xfrm>
              <a:off x="690207" y="78830"/>
              <a:ext cx="7316" cy="2926"/>
            </a:xfrm>
            <a:custGeom>
              <a:rect b="b" l="l" r="r" t="t"/>
              <a:pathLst>
                <a:path extrusionOk="0" h="19" w="54">
                  <a:moveTo>
                    <a:pt x="54" y="1"/>
                  </a:moveTo>
                  <a:lnTo>
                    <a:pt x="1" y="10"/>
                  </a:lnTo>
                  <a:lnTo>
                    <a:pt x="27"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29"/>
            <p:cNvSpPr/>
            <p:nvPr/>
          </p:nvSpPr>
          <p:spPr>
            <a:xfrm>
              <a:off x="688987" y="72054"/>
              <a:ext cx="3793" cy="2926"/>
            </a:xfrm>
            <a:custGeom>
              <a:rect b="b" l="l" r="r" t="t"/>
              <a:pathLst>
                <a:path extrusionOk="0" h="19" w="28">
                  <a:moveTo>
                    <a:pt x="10" y="1"/>
                  </a:moveTo>
                  <a:lnTo>
                    <a:pt x="1" y="18"/>
                  </a:ln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29"/>
            <p:cNvSpPr/>
            <p:nvPr/>
          </p:nvSpPr>
          <p:spPr>
            <a:xfrm>
              <a:off x="813488" y="-107362"/>
              <a:ext cx="1219" cy="1386"/>
            </a:xfrm>
            <a:custGeom>
              <a:rect b="b" l="l" r="r" t="t"/>
              <a:pathLst>
                <a:path extrusionOk="0" h="9" w="9">
                  <a:moveTo>
                    <a:pt x="9" y="0"/>
                  </a:moveTo>
                  <a:lnTo>
                    <a:pt x="0" y="9"/>
                  </a:ln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29"/>
            <p:cNvSpPr/>
            <p:nvPr/>
          </p:nvSpPr>
          <p:spPr>
            <a:xfrm>
              <a:off x="801430" y="-106130"/>
              <a:ext cx="1355" cy="2926"/>
            </a:xfrm>
            <a:custGeom>
              <a:rect b="b" l="l" r="r" t="t"/>
              <a:pathLst>
                <a:path extrusionOk="0" h="19" w="10">
                  <a:moveTo>
                    <a:pt x="1" y="1"/>
                  </a:moveTo>
                  <a:lnTo>
                    <a:pt x="1" y="19"/>
                  </a:lnTo>
                  <a:cubicBezTo>
                    <a:pt x="1" y="10"/>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29"/>
            <p:cNvSpPr/>
            <p:nvPr/>
          </p:nvSpPr>
          <p:spPr>
            <a:xfrm>
              <a:off x="626805" y="-50380"/>
              <a:ext cx="12328" cy="8470"/>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29"/>
            <p:cNvSpPr/>
            <p:nvPr/>
          </p:nvSpPr>
          <p:spPr>
            <a:xfrm>
              <a:off x="703348" y="-81643"/>
              <a:ext cx="2574" cy="5698"/>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29"/>
            <p:cNvSpPr/>
            <p:nvPr/>
          </p:nvSpPr>
          <p:spPr>
            <a:xfrm>
              <a:off x="708225" y="-100585"/>
              <a:ext cx="2439" cy="4158"/>
            </a:xfrm>
            <a:custGeom>
              <a:rect b="b" l="l" r="r" t="t"/>
              <a:pathLst>
                <a:path extrusionOk="0" h="27" w="18">
                  <a:moveTo>
                    <a:pt x="0" y="0"/>
                  </a:moveTo>
                  <a:lnTo>
                    <a:pt x="18"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29"/>
            <p:cNvSpPr/>
            <p:nvPr/>
          </p:nvSpPr>
          <p:spPr>
            <a:xfrm>
              <a:off x="917531" y="-115524"/>
              <a:ext cx="10838" cy="5544"/>
            </a:xfrm>
            <a:custGeom>
              <a:rect b="b" l="l" r="r" t="t"/>
              <a:pathLst>
                <a:path extrusionOk="0" h="36" w="80">
                  <a:moveTo>
                    <a:pt x="80" y="0"/>
                  </a:moveTo>
                  <a:cubicBezTo>
                    <a:pt x="36" y="0"/>
                    <a:pt x="27" y="18"/>
                    <a:pt x="0" y="35"/>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29"/>
            <p:cNvSpPr/>
            <p:nvPr/>
          </p:nvSpPr>
          <p:spPr>
            <a:xfrm>
              <a:off x="649023" y="-2638"/>
              <a:ext cx="3116" cy="7084"/>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29"/>
            <p:cNvSpPr/>
            <p:nvPr/>
          </p:nvSpPr>
          <p:spPr>
            <a:xfrm>
              <a:off x="808611" y="-55770"/>
              <a:ext cx="1355" cy="2926"/>
            </a:xfrm>
            <a:custGeom>
              <a:rect b="b" l="l" r="r" t="t"/>
              <a:pathLst>
                <a:path extrusionOk="0" h="19" w="10">
                  <a:moveTo>
                    <a:pt x="10" y="1"/>
                  </a:moveTo>
                  <a:cubicBezTo>
                    <a:pt x="1" y="9"/>
                    <a:pt x="1" y="9"/>
                    <a:pt x="1" y="18"/>
                  </a:cubicBezTo>
                  <a:cubicBezTo>
                    <a:pt x="10" y="18"/>
                    <a:pt x="10"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29"/>
            <p:cNvSpPr/>
            <p:nvPr/>
          </p:nvSpPr>
          <p:spPr>
            <a:xfrm>
              <a:off x="648345" y="-8182"/>
              <a:ext cx="3793" cy="5698"/>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29"/>
            <p:cNvSpPr/>
            <p:nvPr/>
          </p:nvSpPr>
          <p:spPr>
            <a:xfrm>
              <a:off x="799127" y="152290"/>
              <a:ext cx="1355" cy="154"/>
            </a:xfrm>
            <a:custGeom>
              <a:rect b="b" l="l" r="r" t="t"/>
              <a:pathLst>
                <a:path extrusionOk="0" h="1" w="10">
                  <a:moveTo>
                    <a:pt x="9" y="1"/>
                  </a:moveTo>
                  <a:cubicBezTo>
                    <a:pt x="9" y="1"/>
                    <a:pt x="9"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29"/>
            <p:cNvSpPr/>
            <p:nvPr/>
          </p:nvSpPr>
          <p:spPr>
            <a:xfrm>
              <a:off x="728546" y="190330"/>
              <a:ext cx="1355" cy="2926"/>
            </a:xfrm>
            <a:custGeom>
              <a:rect b="b" l="l" r="r" t="t"/>
              <a:pathLst>
                <a:path extrusionOk="0" h="19" w="10">
                  <a:moveTo>
                    <a:pt x="9" y="1"/>
                  </a:moveTo>
                  <a:cubicBezTo>
                    <a:pt x="0" y="1"/>
                    <a:pt x="0" y="1"/>
                    <a:pt x="0" y="19"/>
                  </a:cubicBezTo>
                  <a:cubicBezTo>
                    <a:pt x="0" y="10"/>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29"/>
            <p:cNvSpPr/>
            <p:nvPr/>
          </p:nvSpPr>
          <p:spPr>
            <a:xfrm>
              <a:off x="677066" y="44949"/>
              <a:ext cx="1355" cy="1386"/>
            </a:xfrm>
            <a:custGeom>
              <a:rect b="b" l="l" r="r" t="t"/>
              <a:pathLst>
                <a:path extrusionOk="0" h="9" w="10">
                  <a:moveTo>
                    <a:pt x="1" y="0"/>
                  </a:moveTo>
                  <a:cubicBezTo>
                    <a:pt x="9"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29"/>
            <p:cNvSpPr/>
            <p:nvPr/>
          </p:nvSpPr>
          <p:spPr>
            <a:xfrm>
              <a:off x="663925" y="62506"/>
              <a:ext cx="1355" cy="154"/>
            </a:xfrm>
            <a:custGeom>
              <a:rect b="b" l="l" r="r" t="t"/>
              <a:pathLst>
                <a:path extrusionOk="0" h="1" w="10">
                  <a:moveTo>
                    <a:pt x="9" y="1"/>
                  </a:moveTo>
                  <a:cubicBezTo>
                    <a:pt x="9"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29"/>
            <p:cNvSpPr/>
            <p:nvPr/>
          </p:nvSpPr>
          <p:spPr>
            <a:xfrm>
              <a:off x="617322" y="-8182"/>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29"/>
            <p:cNvSpPr/>
            <p:nvPr/>
          </p:nvSpPr>
          <p:spPr>
            <a:xfrm>
              <a:off x="675847" y="46181"/>
              <a:ext cx="1355" cy="2926"/>
            </a:xfrm>
            <a:custGeom>
              <a:rect b="b" l="l" r="r" t="t"/>
              <a:pathLst>
                <a:path extrusionOk="0" h="19" w="10">
                  <a:moveTo>
                    <a:pt x="1" y="1"/>
                  </a:moveTo>
                  <a:cubicBezTo>
                    <a:pt x="1" y="1"/>
                    <a:pt x="1" y="10"/>
                    <a:pt x="1" y="19"/>
                  </a:cubicBezTo>
                  <a:cubicBezTo>
                    <a:pt x="1" y="10"/>
                    <a:pt x="10"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29"/>
            <p:cNvSpPr/>
            <p:nvPr/>
          </p:nvSpPr>
          <p:spPr>
            <a:xfrm>
              <a:off x="678285" y="47567"/>
              <a:ext cx="1355" cy="1540"/>
            </a:xfrm>
            <a:custGeom>
              <a:rect b="b" l="l" r="r" t="t"/>
              <a:pathLst>
                <a:path extrusionOk="0" h="10" w="10">
                  <a:moveTo>
                    <a:pt x="0" y="1"/>
                  </a:moveTo>
                  <a:cubicBezTo>
                    <a:pt x="0" y="1"/>
                    <a:pt x="0" y="10"/>
                    <a:pt x="0" y="10"/>
                  </a:cubicBezTo>
                  <a:cubicBezTo>
                    <a:pt x="9"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29"/>
            <p:cNvSpPr/>
            <p:nvPr/>
          </p:nvSpPr>
          <p:spPr>
            <a:xfrm>
              <a:off x="675847" y="43563"/>
              <a:ext cx="1355" cy="2772"/>
            </a:xfrm>
            <a:custGeom>
              <a:rect b="b" l="l" r="r" t="t"/>
              <a:pathLst>
                <a:path extrusionOk="0" h="18" w="10">
                  <a:moveTo>
                    <a:pt x="1" y="0"/>
                  </a:moveTo>
                  <a:cubicBezTo>
                    <a:pt x="1" y="9"/>
                    <a:pt x="1" y="9"/>
                    <a:pt x="10" y="18"/>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29"/>
            <p:cNvSpPr/>
            <p:nvPr/>
          </p:nvSpPr>
          <p:spPr>
            <a:xfrm>
              <a:off x="851691" y="23080"/>
              <a:ext cx="135" cy="2926"/>
            </a:xfrm>
            <a:custGeom>
              <a:rect b="b" l="l" r="r" t="t"/>
              <a:pathLst>
                <a:path extrusionOk="0" h="19" w="1">
                  <a:moveTo>
                    <a:pt x="1" y="1"/>
                  </a:moveTo>
                  <a:cubicBezTo>
                    <a:pt x="1" y="1"/>
                    <a:pt x="1" y="1"/>
                    <a:pt x="1" y="1"/>
                  </a:cubicBezTo>
                  <a:cubicBezTo>
                    <a:pt x="1" y="18"/>
                    <a:pt x="1" y="18"/>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29"/>
            <p:cNvSpPr/>
            <p:nvPr/>
          </p:nvSpPr>
          <p:spPr>
            <a:xfrm>
              <a:off x="613664" y="-101971"/>
              <a:ext cx="135" cy="1540"/>
            </a:xfrm>
            <a:custGeom>
              <a:rect b="b" l="l" r="r" t="t"/>
              <a:pathLst>
                <a:path extrusionOk="0" h="10" w="1">
                  <a:moveTo>
                    <a:pt x="1" y="0"/>
                  </a:moveTo>
                  <a:cubicBezTo>
                    <a:pt x="1" y="0"/>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29"/>
            <p:cNvSpPr/>
            <p:nvPr/>
          </p:nvSpPr>
          <p:spPr>
            <a:xfrm>
              <a:off x="613664" y="-104743"/>
              <a:ext cx="9754" cy="17865"/>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29"/>
            <p:cNvSpPr/>
            <p:nvPr/>
          </p:nvSpPr>
          <p:spPr>
            <a:xfrm>
              <a:off x="538341" y="-122300"/>
              <a:ext cx="404385" cy="340043"/>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29"/>
            <p:cNvSpPr/>
            <p:nvPr/>
          </p:nvSpPr>
          <p:spPr>
            <a:xfrm>
              <a:off x="708225" y="-97967"/>
              <a:ext cx="135" cy="2926"/>
            </a:xfrm>
            <a:custGeom>
              <a:rect b="b" l="l" r="r" t="t"/>
              <a:pathLst>
                <a:path extrusionOk="0" h="19" w="1">
                  <a:moveTo>
                    <a:pt x="0" y="1"/>
                  </a:moveTo>
                  <a:cubicBezTo>
                    <a:pt x="0" y="10"/>
                    <a:pt x="0" y="19"/>
                    <a:pt x="0" y="19"/>
                  </a:cubicBezTo>
                  <a:cubicBezTo>
                    <a:pt x="0" y="19"/>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29"/>
            <p:cNvSpPr/>
            <p:nvPr/>
          </p:nvSpPr>
          <p:spPr>
            <a:xfrm>
              <a:off x="916312" y="-111520"/>
              <a:ext cx="1355" cy="1540"/>
            </a:xfrm>
            <a:custGeom>
              <a:rect b="b" l="l" r="r" t="t"/>
              <a:pathLst>
                <a:path extrusionOk="0" h="10" w="10">
                  <a:moveTo>
                    <a:pt x="9" y="1"/>
                  </a:moveTo>
                  <a:lnTo>
                    <a:pt x="1" y="9"/>
                  </a:lnTo>
                  <a:cubicBezTo>
                    <a:pt x="9" y="9"/>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29"/>
            <p:cNvSpPr/>
            <p:nvPr/>
          </p:nvSpPr>
          <p:spPr>
            <a:xfrm>
              <a:off x="586163" y="-28511"/>
              <a:ext cx="1355" cy="4158"/>
            </a:xfrm>
            <a:custGeom>
              <a:rect b="b" l="l" r="r" t="t"/>
              <a:pathLst>
                <a:path extrusionOk="0" h="27" w="10">
                  <a:moveTo>
                    <a:pt x="9" y="0"/>
                  </a:moveTo>
                  <a:cubicBezTo>
                    <a:pt x="1" y="0"/>
                    <a:pt x="1" y="9"/>
                    <a:pt x="1" y="27"/>
                  </a:cubicBezTo>
                  <a:cubicBezTo>
                    <a:pt x="1"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29"/>
            <p:cNvSpPr/>
            <p:nvPr/>
          </p:nvSpPr>
          <p:spPr>
            <a:xfrm>
              <a:off x="684246" y="57116"/>
              <a:ext cx="2574" cy="4312"/>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29"/>
            <p:cNvSpPr/>
            <p:nvPr/>
          </p:nvSpPr>
          <p:spPr>
            <a:xfrm>
              <a:off x="674627" y="102701"/>
              <a:ext cx="3793" cy="3542"/>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29"/>
            <p:cNvSpPr/>
            <p:nvPr/>
          </p:nvSpPr>
          <p:spPr>
            <a:xfrm>
              <a:off x="671105" y="72054"/>
              <a:ext cx="8535" cy="5544"/>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29"/>
            <p:cNvSpPr/>
            <p:nvPr/>
          </p:nvSpPr>
          <p:spPr>
            <a:xfrm>
              <a:off x="674627" y="77598"/>
              <a:ext cx="3793" cy="2772"/>
            </a:xfrm>
            <a:custGeom>
              <a:rect b="b" l="l" r="r" t="t"/>
              <a:pathLst>
                <a:path extrusionOk="0" h="18" w="28">
                  <a:moveTo>
                    <a:pt x="1" y="0"/>
                  </a:moveTo>
                  <a:cubicBezTo>
                    <a:pt x="10" y="9"/>
                    <a:pt x="10" y="9"/>
                    <a:pt x="10"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29"/>
            <p:cNvSpPr/>
            <p:nvPr/>
          </p:nvSpPr>
          <p:spPr>
            <a:xfrm>
              <a:off x="668937" y="39559"/>
              <a:ext cx="9212" cy="3080"/>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29"/>
            <p:cNvSpPr/>
            <p:nvPr/>
          </p:nvSpPr>
          <p:spPr>
            <a:xfrm>
              <a:off x="662706" y="77444"/>
              <a:ext cx="4877" cy="4312"/>
            </a:xfrm>
            <a:custGeom>
              <a:rect b="b" l="l" r="r" t="t"/>
              <a:pathLst>
                <a:path extrusionOk="0" h="28" w="36">
                  <a:moveTo>
                    <a:pt x="36" y="1"/>
                  </a:moveTo>
                  <a:lnTo>
                    <a:pt x="1" y="10"/>
                  </a:lnTo>
                  <a:lnTo>
                    <a:pt x="9"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29"/>
            <p:cNvSpPr/>
            <p:nvPr/>
          </p:nvSpPr>
          <p:spPr>
            <a:xfrm>
              <a:off x="657964" y="60966"/>
              <a:ext cx="2439" cy="4466"/>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29"/>
            <p:cNvSpPr/>
            <p:nvPr/>
          </p:nvSpPr>
          <p:spPr>
            <a:xfrm>
              <a:off x="660267" y="65278"/>
              <a:ext cx="2574" cy="2926"/>
            </a:xfrm>
            <a:custGeom>
              <a:rect b="b" l="l" r="r" t="t"/>
              <a:pathLst>
                <a:path extrusionOk="0" h="19" w="19">
                  <a:moveTo>
                    <a:pt x="1" y="1"/>
                  </a:moveTo>
                  <a:lnTo>
                    <a:pt x="1" y="1"/>
                  </a:lnTo>
                  <a:cubicBezTo>
                    <a:pt x="1" y="9"/>
                    <a:pt x="10" y="18"/>
                    <a:pt x="19" y="18"/>
                  </a:cubicBezTo>
                  <a:cubicBezTo>
                    <a:pt x="10" y="18"/>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29"/>
            <p:cNvSpPr/>
            <p:nvPr/>
          </p:nvSpPr>
          <p:spPr>
            <a:xfrm>
              <a:off x="659183" y="72054"/>
              <a:ext cx="1219" cy="5544"/>
            </a:xfrm>
            <a:custGeom>
              <a:rect b="b" l="l" r="r" t="t"/>
              <a:pathLst>
                <a:path extrusionOk="0" h="36" w="9">
                  <a:moveTo>
                    <a:pt x="0" y="1"/>
                  </a:moveTo>
                  <a:lnTo>
                    <a:pt x="0" y="36"/>
                  </a:lnTo>
                  <a:lnTo>
                    <a:pt x="9"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29"/>
            <p:cNvSpPr/>
            <p:nvPr/>
          </p:nvSpPr>
          <p:spPr>
            <a:xfrm>
              <a:off x="632766" y="19076"/>
              <a:ext cx="6232" cy="3850"/>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29"/>
            <p:cNvSpPr/>
            <p:nvPr/>
          </p:nvSpPr>
          <p:spPr>
            <a:xfrm>
              <a:off x="629244" y="38019"/>
              <a:ext cx="6096" cy="4312"/>
            </a:xfrm>
            <a:custGeom>
              <a:rect b="b" l="l" r="r" t="t"/>
              <a:pathLst>
                <a:path extrusionOk="0" h="28" w="45">
                  <a:moveTo>
                    <a:pt x="45" y="1"/>
                  </a:moveTo>
                  <a:lnTo>
                    <a:pt x="0" y="19"/>
                  </a:lnTo>
                  <a:lnTo>
                    <a:pt x="27" y="27"/>
                  </a:lnTo>
                  <a:cubicBezTo>
                    <a:pt x="27" y="10"/>
                    <a:pt x="36" y="10"/>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29"/>
            <p:cNvSpPr/>
            <p:nvPr/>
          </p:nvSpPr>
          <p:spPr>
            <a:xfrm>
              <a:off x="619896" y="30473"/>
              <a:ext cx="6367" cy="3234"/>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29"/>
            <p:cNvSpPr/>
            <p:nvPr/>
          </p:nvSpPr>
          <p:spPr>
            <a:xfrm>
              <a:off x="601743" y="-34055"/>
              <a:ext cx="12057" cy="1540"/>
            </a:xfrm>
            <a:custGeom>
              <a:rect b="b" l="l" r="r" t="t"/>
              <a:pathLst>
                <a:path extrusionOk="0" h="10" w="89">
                  <a:moveTo>
                    <a:pt x="0" y="1"/>
                  </a:moveTo>
                  <a:lnTo>
                    <a:pt x="9" y="10"/>
                  </a:lnTo>
                  <a:lnTo>
                    <a:pt x="8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29"/>
            <p:cNvSpPr/>
            <p:nvPr/>
          </p:nvSpPr>
          <p:spPr>
            <a:xfrm>
              <a:off x="542676" y="-109210"/>
              <a:ext cx="18560" cy="8778"/>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29"/>
            <p:cNvSpPr/>
            <p:nvPr/>
          </p:nvSpPr>
          <p:spPr>
            <a:xfrm>
              <a:off x="556223" y="-100585"/>
              <a:ext cx="1355" cy="1540"/>
            </a:xfrm>
            <a:custGeom>
              <a:rect b="b" l="l" r="r" t="t"/>
              <a:pathLst>
                <a:path extrusionOk="0" h="10" w="10">
                  <a:moveTo>
                    <a:pt x="1" y="0"/>
                  </a:moveTo>
                  <a:cubicBezTo>
                    <a:pt x="1" y="9"/>
                    <a:pt x="1" y="9"/>
                    <a:pt x="1" y="9"/>
                  </a:cubicBezTo>
                  <a:cubicBezTo>
                    <a:pt x="10"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29"/>
            <p:cNvSpPr/>
            <p:nvPr/>
          </p:nvSpPr>
          <p:spPr>
            <a:xfrm>
              <a:off x="714186" y="201264"/>
              <a:ext cx="4877" cy="1540"/>
            </a:xfrm>
            <a:custGeom>
              <a:rect b="b" l="l" r="r" t="t"/>
              <a:pathLst>
                <a:path extrusionOk="0" h="10" w="36">
                  <a:moveTo>
                    <a:pt x="27" y="0"/>
                  </a:moveTo>
                  <a:lnTo>
                    <a:pt x="0" y="9"/>
                  </a:lnTo>
                  <a:lnTo>
                    <a:pt x="36" y="9"/>
                  </a:lnTo>
                  <a:lnTo>
                    <a:pt x="27"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29"/>
            <p:cNvSpPr/>
            <p:nvPr/>
          </p:nvSpPr>
          <p:spPr>
            <a:xfrm>
              <a:off x="715405" y="208040"/>
              <a:ext cx="6096" cy="4312"/>
            </a:xfrm>
            <a:custGeom>
              <a:rect b="b" l="l" r="r" t="t"/>
              <a:pathLst>
                <a:path extrusionOk="0" h="28" w="45">
                  <a:moveTo>
                    <a:pt x="0" y="1"/>
                  </a:moveTo>
                  <a:lnTo>
                    <a:pt x="35" y="27"/>
                  </a:lnTo>
                  <a:cubicBezTo>
                    <a:pt x="35" y="27"/>
                    <a:pt x="35" y="18"/>
                    <a:pt x="44"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29"/>
            <p:cNvSpPr/>
            <p:nvPr/>
          </p:nvSpPr>
          <p:spPr>
            <a:xfrm>
              <a:off x="775149" y="-118296"/>
              <a:ext cx="3793" cy="4158"/>
            </a:xfrm>
            <a:custGeom>
              <a:rect b="b" l="l" r="r" t="t"/>
              <a:pathLst>
                <a:path extrusionOk="0" h="27" w="28">
                  <a:moveTo>
                    <a:pt x="9" y="0"/>
                  </a:moveTo>
                  <a:lnTo>
                    <a:pt x="1" y="9"/>
                  </a:lnTo>
                  <a:cubicBezTo>
                    <a:pt x="9" y="27"/>
                    <a:pt x="9" y="27"/>
                    <a:pt x="27" y="27"/>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29"/>
            <p:cNvSpPr/>
            <p:nvPr/>
          </p:nvSpPr>
          <p:spPr>
            <a:xfrm>
              <a:off x="817010" y="-112906"/>
              <a:ext cx="1355" cy="6930"/>
            </a:xfrm>
            <a:custGeom>
              <a:rect b="b" l="l" r="r" t="t"/>
              <a:pathLst>
                <a:path extrusionOk="0" h="45" w="10">
                  <a:moveTo>
                    <a:pt x="1" y="1"/>
                  </a:moveTo>
                  <a:lnTo>
                    <a:pt x="1" y="1"/>
                  </a:lnTo>
                  <a:lnTo>
                    <a:pt x="9"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29"/>
            <p:cNvSpPr/>
            <p:nvPr/>
          </p:nvSpPr>
          <p:spPr>
            <a:xfrm>
              <a:off x="872012" y="-121068"/>
              <a:ext cx="9754" cy="3850"/>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29"/>
            <p:cNvSpPr/>
            <p:nvPr/>
          </p:nvSpPr>
          <p:spPr>
            <a:xfrm>
              <a:off x="1118438" y="-78871"/>
              <a:ext cx="306439" cy="302004"/>
            </a:xfrm>
            <a:custGeom>
              <a:rect b="b" l="l" r="r" t="t"/>
              <a:pathLst>
                <a:path extrusionOk="0" h="1961" w="2262">
                  <a:moveTo>
                    <a:pt x="1" y="1"/>
                  </a:moveTo>
                  <a:lnTo>
                    <a:pt x="1131" y="1961"/>
                  </a:lnTo>
                  <a:lnTo>
                    <a:pt x="226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29"/>
            <p:cNvSpPr/>
            <p:nvPr/>
          </p:nvSpPr>
          <p:spPr>
            <a:xfrm>
              <a:off x="1291032" y="205730"/>
              <a:ext cx="5825" cy="2926"/>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29"/>
            <p:cNvSpPr/>
            <p:nvPr/>
          </p:nvSpPr>
          <p:spPr>
            <a:xfrm>
              <a:off x="1269220" y="190330"/>
              <a:ext cx="4877" cy="1540"/>
            </a:xfrm>
            <a:custGeom>
              <a:rect b="b" l="l" r="r" t="t"/>
              <a:pathLst>
                <a:path extrusionOk="0" h="10" w="36">
                  <a:moveTo>
                    <a:pt x="0" y="1"/>
                  </a:moveTo>
                  <a:lnTo>
                    <a:pt x="27" y="10"/>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29"/>
            <p:cNvSpPr/>
            <p:nvPr/>
          </p:nvSpPr>
          <p:spPr>
            <a:xfrm>
              <a:off x="1257299" y="170001"/>
              <a:ext cx="14360" cy="13706"/>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29"/>
            <p:cNvSpPr/>
            <p:nvPr/>
          </p:nvSpPr>
          <p:spPr>
            <a:xfrm>
              <a:off x="1268001" y="150904"/>
              <a:ext cx="2574" cy="2926"/>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29"/>
            <p:cNvSpPr/>
            <p:nvPr/>
          </p:nvSpPr>
          <p:spPr>
            <a:xfrm>
              <a:off x="1270440" y="152752"/>
              <a:ext cx="1084" cy="1386"/>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29"/>
            <p:cNvSpPr/>
            <p:nvPr/>
          </p:nvSpPr>
          <p:spPr>
            <a:xfrm>
              <a:off x="1264479" y="139970"/>
              <a:ext cx="4877" cy="5698"/>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29"/>
            <p:cNvSpPr/>
            <p:nvPr/>
          </p:nvSpPr>
          <p:spPr>
            <a:xfrm>
              <a:off x="1258383" y="144128"/>
              <a:ext cx="2574" cy="1540"/>
            </a:xfrm>
            <a:custGeom>
              <a:rect b="b" l="l" r="r" t="t"/>
              <a:pathLst>
                <a:path extrusionOk="0" h="10" w="19">
                  <a:moveTo>
                    <a:pt x="1" y="1"/>
                  </a:moveTo>
                  <a:lnTo>
                    <a:pt x="10" y="9"/>
                  </a:lnTo>
                  <a:cubicBezTo>
                    <a:pt x="19" y="1"/>
                    <a:pt x="1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29"/>
            <p:cNvSpPr/>
            <p:nvPr/>
          </p:nvSpPr>
          <p:spPr>
            <a:xfrm>
              <a:off x="1258518" y="145514"/>
              <a:ext cx="4877" cy="1540"/>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29"/>
            <p:cNvSpPr/>
            <p:nvPr/>
          </p:nvSpPr>
          <p:spPr>
            <a:xfrm>
              <a:off x="1259602" y="149518"/>
              <a:ext cx="6232" cy="6006"/>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29"/>
            <p:cNvSpPr/>
            <p:nvPr/>
          </p:nvSpPr>
          <p:spPr>
            <a:xfrm>
              <a:off x="1254860" y="173851"/>
              <a:ext cx="2574" cy="4466"/>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29"/>
            <p:cNvSpPr/>
            <p:nvPr/>
          </p:nvSpPr>
          <p:spPr>
            <a:xfrm>
              <a:off x="1253641" y="123800"/>
              <a:ext cx="4877" cy="5544"/>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29"/>
            <p:cNvSpPr/>
            <p:nvPr/>
          </p:nvSpPr>
          <p:spPr>
            <a:xfrm>
              <a:off x="1250119" y="126418"/>
              <a:ext cx="3658" cy="3080"/>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29"/>
            <p:cNvSpPr/>
            <p:nvPr/>
          </p:nvSpPr>
          <p:spPr>
            <a:xfrm>
              <a:off x="1251202" y="146900"/>
              <a:ext cx="7316" cy="4158"/>
            </a:xfrm>
            <a:custGeom>
              <a:rect b="b" l="l" r="r" t="t"/>
              <a:pathLst>
                <a:path extrusionOk="0" h="27" w="54">
                  <a:moveTo>
                    <a:pt x="1" y="0"/>
                  </a:moveTo>
                  <a:lnTo>
                    <a:pt x="1" y="9"/>
                  </a:lnTo>
                  <a:lnTo>
                    <a:pt x="54" y="27"/>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29"/>
            <p:cNvSpPr/>
            <p:nvPr/>
          </p:nvSpPr>
          <p:spPr>
            <a:xfrm>
              <a:off x="1250119" y="111479"/>
              <a:ext cx="6096" cy="154"/>
            </a:xfrm>
            <a:custGeom>
              <a:rect b="b" l="l" r="r" t="t"/>
              <a:pathLst>
                <a:path extrusionOk="0" h="1" w="45">
                  <a:moveTo>
                    <a:pt x="18" y="1"/>
                  </a:moveTo>
                  <a:lnTo>
                    <a:pt x="44" y="1"/>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29"/>
            <p:cNvSpPr/>
            <p:nvPr/>
          </p:nvSpPr>
          <p:spPr>
            <a:xfrm>
              <a:off x="1246461" y="97927"/>
              <a:ext cx="7316" cy="6930"/>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29"/>
            <p:cNvSpPr/>
            <p:nvPr/>
          </p:nvSpPr>
          <p:spPr>
            <a:xfrm>
              <a:off x="1241719" y="96541"/>
              <a:ext cx="4877" cy="154"/>
            </a:xfrm>
            <a:custGeom>
              <a:rect b="b" l="l" r="r" t="t"/>
              <a:pathLst>
                <a:path extrusionOk="0" h="1" w="36">
                  <a:moveTo>
                    <a:pt x="0" y="1"/>
                  </a:moveTo>
                  <a:cubicBezTo>
                    <a:pt x="9" y="1"/>
                    <a:pt x="18" y="1"/>
                    <a:pt x="36" y="1"/>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29"/>
            <p:cNvSpPr/>
            <p:nvPr/>
          </p:nvSpPr>
          <p:spPr>
            <a:xfrm>
              <a:off x="1247680" y="115637"/>
              <a:ext cx="2574" cy="5544"/>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29"/>
            <p:cNvSpPr/>
            <p:nvPr/>
          </p:nvSpPr>
          <p:spPr>
            <a:xfrm>
              <a:off x="1246461" y="117023"/>
              <a:ext cx="1355" cy="2772"/>
            </a:xfrm>
            <a:custGeom>
              <a:rect b="b" l="l" r="r" t="t"/>
              <a:pathLst>
                <a:path extrusionOk="0" h="18" w="10">
                  <a:moveTo>
                    <a:pt x="9" y="18"/>
                  </a:moveTo>
                  <a:lnTo>
                    <a:pt x="9" y="18"/>
                  </a:lnTo>
                  <a:cubicBezTo>
                    <a:pt x="1" y="9"/>
                    <a:pt x="1" y="0"/>
                    <a:pt x="1" y="0"/>
                  </a:cubicBezTo>
                  <a:cubicBezTo>
                    <a:pt x="1" y="0"/>
                    <a:pt x="1"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29"/>
            <p:cNvSpPr/>
            <p:nvPr/>
          </p:nvSpPr>
          <p:spPr>
            <a:xfrm>
              <a:off x="1247680" y="121027"/>
              <a:ext cx="135" cy="154"/>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29"/>
            <p:cNvSpPr/>
            <p:nvPr/>
          </p:nvSpPr>
          <p:spPr>
            <a:xfrm>
              <a:off x="1241719" y="136736"/>
              <a:ext cx="8535" cy="3542"/>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29"/>
            <p:cNvSpPr/>
            <p:nvPr/>
          </p:nvSpPr>
          <p:spPr>
            <a:xfrm>
              <a:off x="1244022" y="126418"/>
              <a:ext cx="5012" cy="4312"/>
            </a:xfrm>
            <a:custGeom>
              <a:rect b="b" l="l" r="r" t="t"/>
              <a:pathLst>
                <a:path extrusionOk="0" h="28" w="37">
                  <a:moveTo>
                    <a:pt x="1" y="1"/>
                  </a:moveTo>
                  <a:lnTo>
                    <a:pt x="10" y="27"/>
                  </a:lnTo>
                  <a:cubicBezTo>
                    <a:pt x="19" y="19"/>
                    <a:pt x="27" y="10"/>
                    <a:pt x="36"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29"/>
            <p:cNvSpPr/>
            <p:nvPr/>
          </p:nvSpPr>
          <p:spPr>
            <a:xfrm>
              <a:off x="1241719" y="125186"/>
              <a:ext cx="2439" cy="1386"/>
            </a:xfrm>
            <a:custGeom>
              <a:rect b="b" l="l" r="r" t="t"/>
              <a:pathLst>
                <a:path extrusionOk="0" h="9" w="18">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29"/>
            <p:cNvSpPr/>
            <p:nvPr/>
          </p:nvSpPr>
          <p:spPr>
            <a:xfrm>
              <a:off x="1236842" y="100699"/>
              <a:ext cx="6232" cy="6930"/>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29"/>
            <p:cNvSpPr/>
            <p:nvPr/>
          </p:nvSpPr>
          <p:spPr>
            <a:xfrm>
              <a:off x="1242939" y="111479"/>
              <a:ext cx="1219" cy="1540"/>
            </a:xfrm>
            <a:custGeom>
              <a:rect b="b" l="l" r="r" t="t"/>
              <a:pathLst>
                <a:path extrusionOk="0" h="10" w="9">
                  <a:moveTo>
                    <a:pt x="9" y="1"/>
                  </a:moveTo>
                  <a:lnTo>
                    <a:pt x="9" y="1"/>
                  </a:lnTo>
                  <a:cubicBezTo>
                    <a:pt x="0" y="10"/>
                    <a:pt x="0"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29"/>
            <p:cNvSpPr/>
            <p:nvPr/>
          </p:nvSpPr>
          <p:spPr>
            <a:xfrm>
              <a:off x="1227359" y="82988"/>
              <a:ext cx="1355" cy="1540"/>
            </a:xfrm>
            <a:custGeom>
              <a:rect b="b" l="l" r="r" t="t"/>
              <a:pathLst>
                <a:path extrusionOk="0" h="10" w="10">
                  <a:moveTo>
                    <a:pt x="9" y="0"/>
                  </a:moveTo>
                  <a:cubicBezTo>
                    <a:pt x="0" y="0"/>
                    <a:pt x="0" y="9"/>
                    <a:pt x="0" y="9"/>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29"/>
            <p:cNvSpPr/>
            <p:nvPr/>
          </p:nvSpPr>
          <p:spPr>
            <a:xfrm>
              <a:off x="1238062" y="107475"/>
              <a:ext cx="3793" cy="2772"/>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29"/>
            <p:cNvSpPr/>
            <p:nvPr/>
          </p:nvSpPr>
          <p:spPr>
            <a:xfrm>
              <a:off x="1236842" y="92537"/>
              <a:ext cx="2574" cy="4158"/>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29"/>
            <p:cNvSpPr/>
            <p:nvPr/>
          </p:nvSpPr>
          <p:spPr>
            <a:xfrm>
              <a:off x="1244022" y="110093"/>
              <a:ext cx="1355" cy="1540"/>
            </a:xfrm>
            <a:custGeom>
              <a:rect b="b" l="l" r="r" t="t"/>
              <a:pathLst>
                <a:path extrusionOk="0" h="10" w="10">
                  <a:moveTo>
                    <a:pt x="1" y="10"/>
                  </a:moveTo>
                  <a:lnTo>
                    <a:pt x="1" y="10"/>
                  </a:lnTo>
                  <a:cubicBezTo>
                    <a:pt x="10" y="1"/>
                    <a:pt x="10" y="1"/>
                    <a:pt x="1"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29"/>
            <p:cNvSpPr/>
            <p:nvPr/>
          </p:nvSpPr>
          <p:spPr>
            <a:xfrm>
              <a:off x="1240500" y="110093"/>
              <a:ext cx="3658" cy="1540"/>
            </a:xfrm>
            <a:custGeom>
              <a:rect b="b" l="l" r="r" t="t"/>
              <a:pathLst>
                <a:path extrusionOk="0" h="10" w="27">
                  <a:moveTo>
                    <a:pt x="0" y="1"/>
                  </a:moveTo>
                  <a:cubicBezTo>
                    <a:pt x="9" y="10"/>
                    <a:pt x="18" y="10"/>
                    <a:pt x="27" y="10"/>
                  </a:cubicBezTo>
                  <a:cubicBezTo>
                    <a:pt x="18"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29"/>
            <p:cNvSpPr/>
            <p:nvPr/>
          </p:nvSpPr>
          <p:spPr>
            <a:xfrm>
              <a:off x="1201077" y="84374"/>
              <a:ext cx="26417" cy="15246"/>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29"/>
            <p:cNvSpPr/>
            <p:nvPr/>
          </p:nvSpPr>
          <p:spPr>
            <a:xfrm>
              <a:off x="1228578" y="82988"/>
              <a:ext cx="4877" cy="8316"/>
            </a:xfrm>
            <a:custGeom>
              <a:rect b="b" l="l" r="r" t="t"/>
              <a:pathLst>
                <a:path extrusionOk="0" h="54" w="36">
                  <a:moveTo>
                    <a:pt x="0" y="0"/>
                  </a:moveTo>
                  <a:lnTo>
                    <a:pt x="18" y="44"/>
                  </a:lnTo>
                  <a:lnTo>
                    <a:pt x="9" y="53"/>
                  </a:lnTo>
                  <a:lnTo>
                    <a:pt x="18" y="53"/>
                  </a:lnTo>
                  <a:cubicBezTo>
                    <a:pt x="18" y="44"/>
                    <a:pt x="27" y="27"/>
                    <a:pt x="3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29"/>
            <p:cNvSpPr/>
            <p:nvPr/>
          </p:nvSpPr>
          <p:spPr>
            <a:xfrm>
              <a:off x="1223701" y="91151"/>
              <a:ext cx="13276" cy="12936"/>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29"/>
            <p:cNvSpPr/>
            <p:nvPr/>
          </p:nvSpPr>
          <p:spPr>
            <a:xfrm>
              <a:off x="1232101" y="141356"/>
              <a:ext cx="1355" cy="1540"/>
            </a:xfrm>
            <a:custGeom>
              <a:rect b="b" l="l" r="r" t="t"/>
              <a:pathLst>
                <a:path extrusionOk="0" h="10" w="10">
                  <a:moveTo>
                    <a:pt x="9" y="1"/>
                  </a:moveTo>
                  <a:cubicBezTo>
                    <a:pt x="1" y="1"/>
                    <a:pt x="1" y="1"/>
                    <a:pt x="1" y="10"/>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29"/>
            <p:cNvSpPr/>
            <p:nvPr/>
          </p:nvSpPr>
          <p:spPr>
            <a:xfrm>
              <a:off x="1233320" y="129190"/>
              <a:ext cx="7316" cy="13244"/>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29"/>
            <p:cNvSpPr/>
            <p:nvPr/>
          </p:nvSpPr>
          <p:spPr>
            <a:xfrm>
              <a:off x="1226140" y="114251"/>
              <a:ext cx="7316" cy="5852"/>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29"/>
            <p:cNvSpPr/>
            <p:nvPr/>
          </p:nvSpPr>
          <p:spPr>
            <a:xfrm>
              <a:off x="1226140" y="78830"/>
              <a:ext cx="7316" cy="2926"/>
            </a:xfrm>
            <a:custGeom>
              <a:rect b="b" l="l" r="r" t="t"/>
              <a:pathLst>
                <a:path extrusionOk="0" h="19" w="54">
                  <a:moveTo>
                    <a:pt x="53" y="1"/>
                  </a:moveTo>
                  <a:lnTo>
                    <a:pt x="0" y="10"/>
                  </a:lnTo>
                  <a:lnTo>
                    <a:pt x="27" y="18"/>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29"/>
            <p:cNvSpPr/>
            <p:nvPr/>
          </p:nvSpPr>
          <p:spPr>
            <a:xfrm>
              <a:off x="1224921" y="72054"/>
              <a:ext cx="3793" cy="2926"/>
            </a:xfrm>
            <a:custGeom>
              <a:rect b="b" l="l" r="r" t="t"/>
              <a:pathLst>
                <a:path extrusionOk="0" h="19" w="28">
                  <a:moveTo>
                    <a:pt x="9" y="1"/>
                  </a:moveTo>
                  <a:lnTo>
                    <a:pt x="1" y="18"/>
                  </a:ln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29"/>
            <p:cNvSpPr/>
            <p:nvPr/>
          </p:nvSpPr>
          <p:spPr>
            <a:xfrm>
              <a:off x="1349285" y="-107362"/>
              <a:ext cx="1355" cy="1386"/>
            </a:xfrm>
            <a:custGeom>
              <a:rect b="b" l="l" r="r" t="t"/>
              <a:pathLst>
                <a:path extrusionOk="0" h="9" w="10">
                  <a:moveTo>
                    <a:pt x="10" y="0"/>
                  </a:moveTo>
                  <a:lnTo>
                    <a:pt x="1" y="9"/>
                  </a:lnTo>
                  <a:cubicBezTo>
                    <a:pt x="1" y="9"/>
                    <a:pt x="10"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29"/>
            <p:cNvSpPr/>
            <p:nvPr/>
          </p:nvSpPr>
          <p:spPr>
            <a:xfrm>
              <a:off x="1337364" y="-106130"/>
              <a:ext cx="1355" cy="2926"/>
            </a:xfrm>
            <a:custGeom>
              <a:rect b="b" l="l" r="r" t="t"/>
              <a:pathLst>
                <a:path extrusionOk="0" h="19" w="10">
                  <a:moveTo>
                    <a:pt x="1" y="1"/>
                  </a:moveTo>
                  <a:lnTo>
                    <a:pt x="1" y="19"/>
                  </a:lnTo>
                  <a:cubicBezTo>
                    <a:pt x="1" y="10"/>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29"/>
            <p:cNvSpPr/>
            <p:nvPr/>
          </p:nvSpPr>
          <p:spPr>
            <a:xfrm>
              <a:off x="1162738" y="-50380"/>
              <a:ext cx="12328" cy="8470"/>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29"/>
            <p:cNvSpPr/>
            <p:nvPr/>
          </p:nvSpPr>
          <p:spPr>
            <a:xfrm>
              <a:off x="1239281" y="-81643"/>
              <a:ext cx="2574" cy="5698"/>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29"/>
            <p:cNvSpPr/>
            <p:nvPr/>
          </p:nvSpPr>
          <p:spPr>
            <a:xfrm>
              <a:off x="1244022" y="-100585"/>
              <a:ext cx="3793" cy="4158"/>
            </a:xfrm>
            <a:custGeom>
              <a:rect b="b" l="l" r="r" t="t"/>
              <a:pathLst>
                <a:path extrusionOk="0" h="27" w="28">
                  <a:moveTo>
                    <a:pt x="1" y="0"/>
                  </a:moveTo>
                  <a:lnTo>
                    <a:pt x="27" y="27"/>
                  </a:lnTo>
                  <a:cubicBezTo>
                    <a:pt x="19"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29"/>
            <p:cNvSpPr/>
            <p:nvPr/>
          </p:nvSpPr>
          <p:spPr>
            <a:xfrm>
              <a:off x="1454548" y="-115524"/>
              <a:ext cx="9754" cy="5544"/>
            </a:xfrm>
            <a:custGeom>
              <a:rect b="b" l="l" r="r" t="t"/>
              <a:pathLst>
                <a:path extrusionOk="0" h="36" w="72">
                  <a:moveTo>
                    <a:pt x="72" y="0"/>
                  </a:moveTo>
                  <a:cubicBezTo>
                    <a:pt x="27" y="0"/>
                    <a:pt x="27" y="18"/>
                    <a:pt x="1" y="35"/>
                  </a:cubicBezTo>
                  <a:lnTo>
                    <a:pt x="72"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29"/>
            <p:cNvSpPr/>
            <p:nvPr/>
          </p:nvSpPr>
          <p:spPr>
            <a:xfrm>
              <a:off x="1184820" y="-2638"/>
              <a:ext cx="3116" cy="7084"/>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29"/>
            <p:cNvSpPr/>
            <p:nvPr/>
          </p:nvSpPr>
          <p:spPr>
            <a:xfrm>
              <a:off x="1344544" y="-55770"/>
              <a:ext cx="1355" cy="2926"/>
            </a:xfrm>
            <a:custGeom>
              <a:rect b="b" l="l" r="r" t="t"/>
              <a:pathLst>
                <a:path extrusionOk="0" h="19" w="10">
                  <a:moveTo>
                    <a:pt x="9" y="1"/>
                  </a:moveTo>
                  <a:lnTo>
                    <a:pt x="9" y="1"/>
                  </a:lnTo>
                  <a:cubicBezTo>
                    <a:pt x="1" y="9"/>
                    <a:pt x="1" y="9"/>
                    <a:pt x="1" y="18"/>
                  </a:cubicBezTo>
                  <a:cubicBezTo>
                    <a:pt x="9" y="18"/>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29"/>
            <p:cNvSpPr/>
            <p:nvPr/>
          </p:nvSpPr>
          <p:spPr>
            <a:xfrm>
              <a:off x="1184279" y="-8182"/>
              <a:ext cx="3658" cy="5698"/>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29"/>
            <p:cNvSpPr/>
            <p:nvPr/>
          </p:nvSpPr>
          <p:spPr>
            <a:xfrm>
              <a:off x="1334925" y="152290"/>
              <a:ext cx="1355" cy="154"/>
            </a:xfrm>
            <a:custGeom>
              <a:rect b="b" l="l" r="r" t="t"/>
              <a:pathLst>
                <a:path extrusionOk="0" h="1" w="10">
                  <a:moveTo>
                    <a:pt x="10" y="1"/>
                  </a:moveTo>
                  <a:cubicBezTo>
                    <a:pt x="10" y="1"/>
                    <a:pt x="10" y="1"/>
                    <a:pt x="1" y="1"/>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29"/>
            <p:cNvSpPr/>
            <p:nvPr/>
          </p:nvSpPr>
          <p:spPr>
            <a:xfrm>
              <a:off x="1264479" y="190330"/>
              <a:ext cx="1219" cy="2926"/>
            </a:xfrm>
            <a:custGeom>
              <a:rect b="b" l="l" r="r" t="t"/>
              <a:pathLst>
                <a:path extrusionOk="0" h="19" w="9">
                  <a:moveTo>
                    <a:pt x="9" y="1"/>
                  </a:moveTo>
                  <a:cubicBezTo>
                    <a:pt x="0" y="1"/>
                    <a:pt x="0" y="1"/>
                    <a:pt x="0" y="19"/>
                  </a:cubicBezTo>
                  <a:cubicBezTo>
                    <a:pt x="0" y="10"/>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29"/>
            <p:cNvSpPr/>
            <p:nvPr/>
          </p:nvSpPr>
          <p:spPr>
            <a:xfrm>
              <a:off x="1212999" y="44949"/>
              <a:ext cx="1355" cy="1386"/>
            </a:xfrm>
            <a:custGeom>
              <a:rect b="b" l="l" r="r" t="t"/>
              <a:pathLst>
                <a:path extrusionOk="0" h="9" w="10">
                  <a:moveTo>
                    <a:pt x="0" y="0"/>
                  </a:moveTo>
                  <a:cubicBezTo>
                    <a:pt x="9"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29"/>
            <p:cNvSpPr/>
            <p:nvPr/>
          </p:nvSpPr>
          <p:spPr>
            <a:xfrm>
              <a:off x="1199858" y="62506"/>
              <a:ext cx="1355" cy="154"/>
            </a:xfrm>
            <a:custGeom>
              <a:rect b="b" l="l" r="r" t="t"/>
              <a:pathLst>
                <a:path extrusionOk="0" h="1" w="10">
                  <a:moveTo>
                    <a:pt x="9" y="1"/>
                  </a:moveTo>
                  <a:cubicBezTo>
                    <a:pt x="9" y="1"/>
                    <a:pt x="0" y="1"/>
                    <a:pt x="0" y="1"/>
                  </a:cubicBez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29"/>
            <p:cNvSpPr/>
            <p:nvPr/>
          </p:nvSpPr>
          <p:spPr>
            <a:xfrm>
              <a:off x="1153120" y="-8182"/>
              <a:ext cx="135" cy="1540"/>
            </a:xfrm>
            <a:custGeom>
              <a:rect b="b" l="l" r="r" t="t"/>
              <a:pathLst>
                <a:path extrusionOk="0" h="10" w="1">
                  <a:moveTo>
                    <a:pt x="1" y="1"/>
                  </a:moveTo>
                  <a:cubicBezTo>
                    <a:pt x="1" y="1"/>
                    <a:pt x="1" y="1"/>
                    <a:pt x="1" y="1"/>
                  </a:cubicBezTo>
                  <a:cubicBezTo>
                    <a:pt x="1" y="10"/>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29"/>
            <p:cNvSpPr/>
            <p:nvPr/>
          </p:nvSpPr>
          <p:spPr>
            <a:xfrm>
              <a:off x="1211780" y="46181"/>
              <a:ext cx="1355" cy="2926"/>
            </a:xfrm>
            <a:custGeom>
              <a:rect b="b" l="l" r="r" t="t"/>
              <a:pathLst>
                <a:path extrusionOk="0" h="19" w="10">
                  <a:moveTo>
                    <a:pt x="9" y="1"/>
                  </a:moveTo>
                  <a:cubicBezTo>
                    <a:pt x="0" y="1"/>
                    <a:pt x="0" y="10"/>
                    <a:pt x="0" y="19"/>
                  </a:cubicBezTo>
                  <a:cubicBezTo>
                    <a:pt x="9" y="10"/>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29"/>
            <p:cNvSpPr/>
            <p:nvPr/>
          </p:nvSpPr>
          <p:spPr>
            <a:xfrm>
              <a:off x="1214218" y="47567"/>
              <a:ext cx="1219" cy="1540"/>
            </a:xfrm>
            <a:custGeom>
              <a:rect b="b" l="l" r="r" t="t"/>
              <a:pathLst>
                <a:path extrusionOk="0" h="10" w="9">
                  <a:moveTo>
                    <a:pt x="0" y="1"/>
                  </a:moveTo>
                  <a:cubicBezTo>
                    <a:pt x="0" y="1"/>
                    <a:pt x="0" y="10"/>
                    <a:pt x="0" y="10"/>
                  </a:cubicBezTo>
                  <a:cubicBezTo>
                    <a:pt x="9" y="10"/>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29"/>
            <p:cNvSpPr/>
            <p:nvPr/>
          </p:nvSpPr>
          <p:spPr>
            <a:xfrm>
              <a:off x="1211780" y="43563"/>
              <a:ext cx="1355" cy="2772"/>
            </a:xfrm>
            <a:custGeom>
              <a:rect b="b" l="l" r="r" t="t"/>
              <a:pathLst>
                <a:path extrusionOk="0" h="18" w="10">
                  <a:moveTo>
                    <a:pt x="0" y="0"/>
                  </a:moveTo>
                  <a:cubicBezTo>
                    <a:pt x="0" y="9"/>
                    <a:pt x="0" y="9"/>
                    <a:pt x="0" y="18"/>
                  </a:cubicBezTo>
                  <a:lnTo>
                    <a:pt x="9" y="18"/>
                  </a:lnTo>
                  <a:cubicBezTo>
                    <a:pt x="9" y="9"/>
                    <a:pt x="0"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29"/>
            <p:cNvSpPr/>
            <p:nvPr/>
          </p:nvSpPr>
          <p:spPr>
            <a:xfrm>
              <a:off x="1387624" y="23080"/>
              <a:ext cx="135" cy="2926"/>
            </a:xfrm>
            <a:custGeom>
              <a:rect b="b" l="l" r="r" t="t"/>
              <a:pathLst>
                <a:path extrusionOk="0" h="19" w="1">
                  <a:moveTo>
                    <a:pt x="0" y="1"/>
                  </a:moveTo>
                  <a:cubicBezTo>
                    <a:pt x="0" y="1"/>
                    <a:pt x="0" y="1"/>
                    <a:pt x="0" y="1"/>
                  </a:cubicBezTo>
                  <a:cubicBezTo>
                    <a:pt x="0" y="18"/>
                    <a:pt x="0" y="18"/>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29"/>
            <p:cNvSpPr/>
            <p:nvPr/>
          </p:nvSpPr>
          <p:spPr>
            <a:xfrm>
              <a:off x="1149597" y="-101971"/>
              <a:ext cx="135" cy="1540"/>
            </a:xfrm>
            <a:custGeom>
              <a:rect b="b" l="l" r="r" t="t"/>
              <a:pathLst>
                <a:path extrusionOk="0" h="10" w="1">
                  <a:moveTo>
                    <a:pt x="0" y="0"/>
                  </a:moveTo>
                  <a:cubicBezTo>
                    <a:pt x="0" y="0"/>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29"/>
            <p:cNvSpPr/>
            <p:nvPr/>
          </p:nvSpPr>
          <p:spPr>
            <a:xfrm>
              <a:off x="1149597" y="-104743"/>
              <a:ext cx="9619" cy="17865"/>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29"/>
            <p:cNvSpPr/>
            <p:nvPr/>
          </p:nvSpPr>
          <p:spPr>
            <a:xfrm>
              <a:off x="1074274" y="-122300"/>
              <a:ext cx="404385" cy="340043"/>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29"/>
            <p:cNvSpPr/>
            <p:nvPr/>
          </p:nvSpPr>
          <p:spPr>
            <a:xfrm>
              <a:off x="1244022" y="-97967"/>
              <a:ext cx="135" cy="2926"/>
            </a:xfrm>
            <a:custGeom>
              <a:rect b="b" l="l" r="r" t="t"/>
              <a:pathLst>
                <a:path extrusionOk="0" h="19" w="1">
                  <a:moveTo>
                    <a:pt x="1" y="1"/>
                  </a:moveTo>
                  <a:cubicBezTo>
                    <a:pt x="1" y="10"/>
                    <a:pt x="1" y="19"/>
                    <a:pt x="1" y="19"/>
                  </a:cubicBezTo>
                  <a:cubicBezTo>
                    <a:pt x="1" y="19"/>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29"/>
            <p:cNvSpPr/>
            <p:nvPr/>
          </p:nvSpPr>
          <p:spPr>
            <a:xfrm>
              <a:off x="1452245" y="-111520"/>
              <a:ext cx="1355" cy="1540"/>
            </a:xfrm>
            <a:custGeom>
              <a:rect b="b" l="l" r="r" t="t"/>
              <a:pathLst>
                <a:path extrusionOk="0" h="10" w="10">
                  <a:moveTo>
                    <a:pt x="9" y="1"/>
                  </a:moveTo>
                  <a:lnTo>
                    <a:pt x="0" y="9"/>
                  </a:lnTo>
                  <a:cubicBezTo>
                    <a:pt x="9" y="9"/>
                    <a:pt x="9"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29"/>
            <p:cNvSpPr/>
            <p:nvPr/>
          </p:nvSpPr>
          <p:spPr>
            <a:xfrm>
              <a:off x="1122096" y="-28511"/>
              <a:ext cx="1355" cy="4158"/>
            </a:xfrm>
            <a:custGeom>
              <a:rect b="b" l="l" r="r" t="t"/>
              <a:pathLst>
                <a:path extrusionOk="0" h="27" w="10">
                  <a:moveTo>
                    <a:pt x="9" y="0"/>
                  </a:moveTo>
                  <a:cubicBezTo>
                    <a:pt x="0" y="0"/>
                    <a:pt x="0" y="9"/>
                    <a:pt x="0" y="27"/>
                  </a:cubicBezTo>
                  <a:cubicBezTo>
                    <a:pt x="0"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29"/>
            <p:cNvSpPr/>
            <p:nvPr/>
          </p:nvSpPr>
          <p:spPr>
            <a:xfrm>
              <a:off x="1220179" y="57116"/>
              <a:ext cx="2439" cy="4312"/>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29"/>
            <p:cNvSpPr/>
            <p:nvPr/>
          </p:nvSpPr>
          <p:spPr>
            <a:xfrm>
              <a:off x="1210560" y="102701"/>
              <a:ext cx="3793" cy="3542"/>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29"/>
            <p:cNvSpPr/>
            <p:nvPr/>
          </p:nvSpPr>
          <p:spPr>
            <a:xfrm>
              <a:off x="1207038" y="72054"/>
              <a:ext cx="8399" cy="5544"/>
            </a:xfrm>
            <a:custGeom>
              <a:rect b="b" l="l" r="r" t="t"/>
              <a:pathLst>
                <a:path extrusionOk="0" h="36" w="62">
                  <a:moveTo>
                    <a:pt x="27" y="1"/>
                  </a:moveTo>
                  <a:cubicBezTo>
                    <a:pt x="0" y="18"/>
                    <a:pt x="18" y="18"/>
                    <a:pt x="27" y="36"/>
                  </a:cubicBezTo>
                  <a:cubicBezTo>
                    <a:pt x="62" y="18"/>
                    <a:pt x="44" y="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29"/>
            <p:cNvSpPr/>
            <p:nvPr/>
          </p:nvSpPr>
          <p:spPr>
            <a:xfrm>
              <a:off x="1210560" y="77598"/>
              <a:ext cx="3793" cy="2772"/>
            </a:xfrm>
            <a:custGeom>
              <a:rect b="b" l="l" r="r" t="t"/>
              <a:pathLst>
                <a:path extrusionOk="0" h="18" w="28">
                  <a:moveTo>
                    <a:pt x="1" y="0"/>
                  </a:moveTo>
                  <a:lnTo>
                    <a:pt x="1" y="0"/>
                  </a:lnTo>
                  <a:cubicBezTo>
                    <a:pt x="9" y="9"/>
                    <a:pt x="9" y="9"/>
                    <a:pt x="9"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29"/>
            <p:cNvSpPr/>
            <p:nvPr/>
          </p:nvSpPr>
          <p:spPr>
            <a:xfrm>
              <a:off x="1204871" y="39559"/>
              <a:ext cx="9077" cy="3080"/>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29"/>
            <p:cNvSpPr/>
            <p:nvPr/>
          </p:nvSpPr>
          <p:spPr>
            <a:xfrm>
              <a:off x="1198639" y="77444"/>
              <a:ext cx="4877" cy="4312"/>
            </a:xfrm>
            <a:custGeom>
              <a:rect b="b" l="l" r="r" t="t"/>
              <a:pathLst>
                <a:path extrusionOk="0" h="28" w="36">
                  <a:moveTo>
                    <a:pt x="36" y="1"/>
                  </a:moveTo>
                  <a:lnTo>
                    <a:pt x="0" y="10"/>
                  </a:lnTo>
                  <a:lnTo>
                    <a:pt x="9" y="27"/>
                  </a:lnTo>
                  <a:lnTo>
                    <a:pt x="3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29"/>
            <p:cNvSpPr/>
            <p:nvPr/>
          </p:nvSpPr>
          <p:spPr>
            <a:xfrm>
              <a:off x="1193897" y="60966"/>
              <a:ext cx="2439" cy="4466"/>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29"/>
            <p:cNvSpPr/>
            <p:nvPr/>
          </p:nvSpPr>
          <p:spPr>
            <a:xfrm>
              <a:off x="1196200" y="65278"/>
              <a:ext cx="2574" cy="2926"/>
            </a:xfrm>
            <a:custGeom>
              <a:rect b="b" l="l" r="r" t="t"/>
              <a:pathLst>
                <a:path extrusionOk="0" h="19" w="19">
                  <a:moveTo>
                    <a:pt x="1" y="1"/>
                  </a:moveTo>
                  <a:lnTo>
                    <a:pt x="1" y="1"/>
                  </a:lnTo>
                  <a:cubicBezTo>
                    <a:pt x="1" y="9"/>
                    <a:pt x="10" y="18"/>
                    <a:pt x="18" y="18"/>
                  </a:cubicBezTo>
                  <a:cubicBezTo>
                    <a:pt x="10" y="18"/>
                    <a:pt x="10"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29"/>
            <p:cNvSpPr/>
            <p:nvPr/>
          </p:nvSpPr>
          <p:spPr>
            <a:xfrm>
              <a:off x="1194981" y="72054"/>
              <a:ext cx="1355" cy="5544"/>
            </a:xfrm>
            <a:custGeom>
              <a:rect b="b" l="l" r="r" t="t"/>
              <a:pathLst>
                <a:path extrusionOk="0" h="36" w="10">
                  <a:moveTo>
                    <a:pt x="1" y="1"/>
                  </a:moveTo>
                  <a:lnTo>
                    <a:pt x="1" y="36"/>
                  </a:lnTo>
                  <a:lnTo>
                    <a:pt x="10"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29"/>
            <p:cNvSpPr/>
            <p:nvPr/>
          </p:nvSpPr>
          <p:spPr>
            <a:xfrm>
              <a:off x="1168699" y="19076"/>
              <a:ext cx="6096" cy="3850"/>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29"/>
            <p:cNvSpPr/>
            <p:nvPr/>
          </p:nvSpPr>
          <p:spPr>
            <a:xfrm>
              <a:off x="1165177" y="38019"/>
              <a:ext cx="6096" cy="4312"/>
            </a:xfrm>
            <a:custGeom>
              <a:rect b="b" l="l" r="r" t="t"/>
              <a:pathLst>
                <a:path extrusionOk="0" h="28" w="45">
                  <a:moveTo>
                    <a:pt x="44" y="1"/>
                  </a:moveTo>
                  <a:lnTo>
                    <a:pt x="0" y="19"/>
                  </a:lnTo>
                  <a:lnTo>
                    <a:pt x="27" y="27"/>
                  </a:lnTo>
                  <a:cubicBezTo>
                    <a:pt x="27" y="10"/>
                    <a:pt x="35" y="10"/>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29"/>
            <p:cNvSpPr/>
            <p:nvPr/>
          </p:nvSpPr>
          <p:spPr>
            <a:xfrm>
              <a:off x="1155694" y="30473"/>
              <a:ext cx="6503" cy="3234"/>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29"/>
            <p:cNvSpPr/>
            <p:nvPr/>
          </p:nvSpPr>
          <p:spPr>
            <a:xfrm>
              <a:off x="1137676" y="-34055"/>
              <a:ext cx="12057" cy="1540"/>
            </a:xfrm>
            <a:custGeom>
              <a:rect b="b" l="l" r="r" t="t"/>
              <a:pathLst>
                <a:path extrusionOk="0" h="10" w="89">
                  <a:moveTo>
                    <a:pt x="0" y="1"/>
                  </a:moveTo>
                  <a:lnTo>
                    <a:pt x="9" y="10"/>
                  </a:lnTo>
                  <a:lnTo>
                    <a:pt x="8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29"/>
            <p:cNvSpPr/>
            <p:nvPr/>
          </p:nvSpPr>
          <p:spPr>
            <a:xfrm>
              <a:off x="1078609" y="-109210"/>
              <a:ext cx="18424" cy="8778"/>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29"/>
            <p:cNvSpPr/>
            <p:nvPr/>
          </p:nvSpPr>
          <p:spPr>
            <a:xfrm>
              <a:off x="1092157" y="-100585"/>
              <a:ext cx="135" cy="1540"/>
            </a:xfrm>
            <a:custGeom>
              <a:rect b="b" l="l" r="r" t="t"/>
              <a:pathLst>
                <a:path extrusionOk="0" h="10" w="1">
                  <a:moveTo>
                    <a:pt x="1" y="0"/>
                  </a:moveTo>
                  <a:cubicBezTo>
                    <a:pt x="1" y="9"/>
                    <a:pt x="1" y="9"/>
                    <a:pt x="1" y="9"/>
                  </a:cubicBezTo>
                  <a:cubicBezTo>
                    <a:pt x="1" y="9"/>
                    <a:pt x="1"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29"/>
            <p:cNvSpPr/>
            <p:nvPr/>
          </p:nvSpPr>
          <p:spPr>
            <a:xfrm>
              <a:off x="1251202" y="201264"/>
              <a:ext cx="3793" cy="1540"/>
            </a:xfrm>
            <a:custGeom>
              <a:rect b="b" l="l" r="r" t="t"/>
              <a:pathLst>
                <a:path extrusionOk="0" h="10" w="28">
                  <a:moveTo>
                    <a:pt x="19" y="0"/>
                  </a:moveTo>
                  <a:lnTo>
                    <a:pt x="1" y="9"/>
                  </a:lnTo>
                  <a:lnTo>
                    <a:pt x="27"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29"/>
            <p:cNvSpPr/>
            <p:nvPr/>
          </p:nvSpPr>
          <p:spPr>
            <a:xfrm>
              <a:off x="1251202" y="208040"/>
              <a:ext cx="6232" cy="4312"/>
            </a:xfrm>
            <a:custGeom>
              <a:rect b="b" l="l" r="r" t="t"/>
              <a:pathLst>
                <a:path extrusionOk="0" h="28" w="46">
                  <a:moveTo>
                    <a:pt x="1" y="1"/>
                  </a:moveTo>
                  <a:lnTo>
                    <a:pt x="36" y="27"/>
                  </a:lnTo>
                  <a:cubicBezTo>
                    <a:pt x="36" y="27"/>
                    <a:pt x="36" y="18"/>
                    <a:pt x="45" y="18"/>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29"/>
            <p:cNvSpPr/>
            <p:nvPr/>
          </p:nvSpPr>
          <p:spPr>
            <a:xfrm>
              <a:off x="1311082" y="-118296"/>
              <a:ext cx="3658" cy="4158"/>
            </a:xfrm>
            <a:custGeom>
              <a:rect b="b" l="l" r="r" t="t"/>
              <a:pathLst>
                <a:path extrusionOk="0" h="27" w="27">
                  <a:moveTo>
                    <a:pt x="9" y="0"/>
                  </a:moveTo>
                  <a:lnTo>
                    <a:pt x="0" y="9"/>
                  </a:lnTo>
                  <a:cubicBezTo>
                    <a:pt x="9" y="27"/>
                    <a:pt x="9" y="27"/>
                    <a:pt x="27" y="27"/>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29"/>
            <p:cNvSpPr/>
            <p:nvPr/>
          </p:nvSpPr>
          <p:spPr>
            <a:xfrm>
              <a:off x="1352943" y="-112906"/>
              <a:ext cx="1355" cy="6930"/>
            </a:xfrm>
            <a:custGeom>
              <a:rect b="b" l="l" r="r" t="t"/>
              <a:pathLst>
                <a:path extrusionOk="0" h="45" w="10">
                  <a:moveTo>
                    <a:pt x="0" y="1"/>
                  </a:moveTo>
                  <a:lnTo>
                    <a:pt x="0" y="1"/>
                  </a:lnTo>
                  <a:lnTo>
                    <a:pt x="9"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29"/>
            <p:cNvSpPr/>
            <p:nvPr/>
          </p:nvSpPr>
          <p:spPr>
            <a:xfrm>
              <a:off x="1407945" y="-121068"/>
              <a:ext cx="9754" cy="2002"/>
            </a:xfrm>
            <a:custGeom>
              <a:rect b="b" l="l" r="r" t="t"/>
              <a:pathLst>
                <a:path extrusionOk="0" h="13" w="72">
                  <a:moveTo>
                    <a:pt x="1" y="1"/>
                  </a:moveTo>
                  <a:cubicBezTo>
                    <a:pt x="36" y="1"/>
                    <a:pt x="40" y="13"/>
                    <a:pt x="49" y="13"/>
                  </a:cubicBezTo>
                  <a:cubicBezTo>
                    <a:pt x="54" y="13"/>
                    <a:pt x="59" y="10"/>
                    <a:pt x="7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29"/>
            <p:cNvSpPr/>
            <p:nvPr/>
          </p:nvSpPr>
          <p:spPr>
            <a:xfrm>
              <a:off x="-119654" y="375289"/>
              <a:ext cx="305220" cy="300772"/>
            </a:xfrm>
            <a:custGeom>
              <a:rect b="b" l="l" r="r" t="t"/>
              <a:pathLst>
                <a:path extrusionOk="0" h="1953" w="2253">
                  <a:moveTo>
                    <a:pt x="1" y="1"/>
                  </a:moveTo>
                  <a:lnTo>
                    <a:pt x="1122" y="1952"/>
                  </a:lnTo>
                  <a:lnTo>
                    <a:pt x="22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29"/>
            <p:cNvSpPr/>
            <p:nvPr/>
          </p:nvSpPr>
          <p:spPr>
            <a:xfrm>
              <a:off x="53617" y="659274"/>
              <a:ext cx="3929" cy="215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29"/>
            <p:cNvSpPr/>
            <p:nvPr/>
          </p:nvSpPr>
          <p:spPr>
            <a:xfrm>
              <a:off x="29909" y="643258"/>
              <a:ext cx="6096" cy="1386"/>
            </a:xfrm>
            <a:custGeom>
              <a:rect b="b" l="l" r="r" t="t"/>
              <a:pathLst>
                <a:path extrusionOk="0" h="9" w="45">
                  <a:moveTo>
                    <a:pt x="1" y="0"/>
                  </a:moveTo>
                  <a:lnTo>
                    <a:pt x="27" y="9"/>
                  </a:ln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29"/>
            <p:cNvSpPr/>
            <p:nvPr/>
          </p:nvSpPr>
          <p:spPr>
            <a:xfrm>
              <a:off x="17987" y="624161"/>
              <a:ext cx="15715" cy="13706"/>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29"/>
            <p:cNvSpPr/>
            <p:nvPr/>
          </p:nvSpPr>
          <p:spPr>
            <a:xfrm>
              <a:off x="29773" y="603832"/>
              <a:ext cx="2709" cy="2772"/>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29"/>
            <p:cNvSpPr/>
            <p:nvPr/>
          </p:nvSpPr>
          <p:spPr>
            <a:xfrm>
              <a:off x="32347" y="605526"/>
              <a:ext cx="1084" cy="1386"/>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29"/>
            <p:cNvSpPr/>
            <p:nvPr/>
          </p:nvSpPr>
          <p:spPr>
            <a:xfrm>
              <a:off x="26387" y="593668"/>
              <a:ext cx="4877" cy="4774"/>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29"/>
            <p:cNvSpPr/>
            <p:nvPr/>
          </p:nvSpPr>
          <p:spPr>
            <a:xfrm>
              <a:off x="20426" y="596902"/>
              <a:ext cx="2439" cy="1540"/>
            </a:xfrm>
            <a:custGeom>
              <a:rect b="b" l="l" r="r" t="t"/>
              <a:pathLst>
                <a:path extrusionOk="0" h="10" w="18">
                  <a:moveTo>
                    <a:pt x="0" y="1"/>
                  </a:moveTo>
                  <a:lnTo>
                    <a:pt x="9" y="10"/>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29"/>
            <p:cNvSpPr/>
            <p:nvPr/>
          </p:nvSpPr>
          <p:spPr>
            <a:xfrm>
              <a:off x="20019" y="598288"/>
              <a:ext cx="5283" cy="1540"/>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29"/>
            <p:cNvSpPr/>
            <p:nvPr/>
          </p:nvSpPr>
          <p:spPr>
            <a:xfrm>
              <a:off x="21510" y="602446"/>
              <a:ext cx="6096" cy="616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29"/>
            <p:cNvSpPr/>
            <p:nvPr/>
          </p:nvSpPr>
          <p:spPr>
            <a:xfrm>
              <a:off x="15549" y="626625"/>
              <a:ext cx="3793" cy="4466"/>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29"/>
            <p:cNvSpPr/>
            <p:nvPr/>
          </p:nvSpPr>
          <p:spPr>
            <a:xfrm>
              <a:off x="15549" y="576574"/>
              <a:ext cx="5012" cy="6930"/>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29"/>
            <p:cNvSpPr/>
            <p:nvPr/>
          </p:nvSpPr>
          <p:spPr>
            <a:xfrm>
              <a:off x="12026" y="580578"/>
              <a:ext cx="3658" cy="2464"/>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29"/>
            <p:cNvSpPr/>
            <p:nvPr/>
          </p:nvSpPr>
          <p:spPr>
            <a:xfrm>
              <a:off x="12026" y="599674"/>
              <a:ext cx="8535" cy="4312"/>
            </a:xfrm>
            <a:custGeom>
              <a:rect b="b" l="l" r="r" t="t"/>
              <a:pathLst>
                <a:path extrusionOk="0" h="28" w="63">
                  <a:moveTo>
                    <a:pt x="0" y="1"/>
                  </a:moveTo>
                  <a:lnTo>
                    <a:pt x="9" y="9"/>
                  </a:lnTo>
                  <a:lnTo>
                    <a:pt x="62" y="27"/>
                  </a:lnTo>
                  <a:lnTo>
                    <a:pt x="62" y="27"/>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29"/>
            <p:cNvSpPr/>
            <p:nvPr/>
          </p:nvSpPr>
          <p:spPr>
            <a:xfrm>
              <a:off x="12026" y="564407"/>
              <a:ext cx="6096" cy="154"/>
            </a:xfrm>
            <a:custGeom>
              <a:rect b="b" l="l" r="r" t="t"/>
              <a:pathLst>
                <a:path extrusionOk="0" h="1" w="45">
                  <a:moveTo>
                    <a:pt x="18" y="0"/>
                  </a:moveTo>
                  <a:lnTo>
                    <a:pt x="44" y="0"/>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29"/>
            <p:cNvSpPr/>
            <p:nvPr/>
          </p:nvSpPr>
          <p:spPr>
            <a:xfrm>
              <a:off x="8369" y="550701"/>
              <a:ext cx="7316" cy="6930"/>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29"/>
            <p:cNvSpPr/>
            <p:nvPr/>
          </p:nvSpPr>
          <p:spPr>
            <a:xfrm>
              <a:off x="3627" y="549315"/>
              <a:ext cx="4877" cy="1540"/>
            </a:xfrm>
            <a:custGeom>
              <a:rect b="b" l="l" r="r" t="t"/>
              <a:pathLst>
                <a:path extrusionOk="0" h="10" w="36">
                  <a:moveTo>
                    <a:pt x="0" y="1"/>
                  </a:moveTo>
                  <a:lnTo>
                    <a:pt x="0" y="1"/>
                  </a:lnTo>
                  <a:cubicBezTo>
                    <a:pt x="9" y="1"/>
                    <a:pt x="18" y="1"/>
                    <a:pt x="36" y="10"/>
                  </a:cubicBezTo>
                  <a:cubicBezTo>
                    <a:pt x="27"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29"/>
            <p:cNvSpPr/>
            <p:nvPr/>
          </p:nvSpPr>
          <p:spPr>
            <a:xfrm>
              <a:off x="8369" y="569797"/>
              <a:ext cx="3793" cy="4158"/>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29"/>
            <p:cNvSpPr/>
            <p:nvPr/>
          </p:nvSpPr>
          <p:spPr>
            <a:xfrm>
              <a:off x="8369" y="569797"/>
              <a:ext cx="135" cy="2926"/>
            </a:xfrm>
            <a:custGeom>
              <a:rect b="b" l="l" r="r" t="t"/>
              <a:pathLst>
                <a:path extrusionOk="0" h="19" w="1">
                  <a:moveTo>
                    <a:pt x="1" y="18"/>
                  </a:moveTo>
                  <a:lnTo>
                    <a:pt x="1" y="18"/>
                  </a:lnTo>
                  <a:cubicBezTo>
                    <a:pt x="1" y="9"/>
                    <a:pt x="1" y="9"/>
                    <a:pt x="1" y="0"/>
                  </a:cubicBezTo>
                  <a:cubicBezTo>
                    <a:pt x="1" y="9"/>
                    <a:pt x="1" y="9"/>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29"/>
            <p:cNvSpPr/>
            <p:nvPr/>
          </p:nvSpPr>
          <p:spPr>
            <a:xfrm>
              <a:off x="9588" y="573801"/>
              <a:ext cx="135" cy="1540"/>
            </a:xfrm>
            <a:custGeom>
              <a:rect b="b" l="l" r="r" t="t"/>
              <a:pathLst>
                <a:path extrusionOk="0" h="10" w="1">
                  <a:moveTo>
                    <a:pt x="1" y="1"/>
                  </a:moveTo>
                  <a:lnTo>
                    <a:pt x="1" y="1"/>
                  </a:lnTo>
                  <a:cubicBezTo>
                    <a:pt x="1" y="10"/>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29"/>
            <p:cNvSpPr/>
            <p:nvPr/>
          </p:nvSpPr>
          <p:spPr>
            <a:xfrm>
              <a:off x="3627" y="589664"/>
              <a:ext cx="8535" cy="4774"/>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29"/>
            <p:cNvSpPr/>
            <p:nvPr/>
          </p:nvSpPr>
          <p:spPr>
            <a:xfrm>
              <a:off x="6066" y="579346"/>
              <a:ext cx="4877" cy="4158"/>
            </a:xfrm>
            <a:custGeom>
              <a:rect b="b" l="l" r="r" t="t"/>
              <a:pathLst>
                <a:path extrusionOk="0" h="27" w="36">
                  <a:moveTo>
                    <a:pt x="0" y="0"/>
                  </a:moveTo>
                  <a:lnTo>
                    <a:pt x="9" y="27"/>
                  </a:lnTo>
                  <a:cubicBezTo>
                    <a:pt x="9" y="18"/>
                    <a:pt x="18" y="9"/>
                    <a:pt x="35" y="9"/>
                  </a:cubicBez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29"/>
            <p:cNvSpPr/>
            <p:nvPr/>
          </p:nvSpPr>
          <p:spPr>
            <a:xfrm>
              <a:off x="3627" y="577960"/>
              <a:ext cx="2574" cy="1540"/>
            </a:xfrm>
            <a:custGeom>
              <a:rect b="b" l="l" r="r" t="t"/>
              <a:pathLst>
                <a:path extrusionOk="0" h="10" w="19">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29"/>
            <p:cNvSpPr/>
            <p:nvPr/>
          </p:nvSpPr>
          <p:spPr>
            <a:xfrm>
              <a:off x="-1115" y="553473"/>
              <a:ext cx="4877" cy="6930"/>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29"/>
            <p:cNvSpPr/>
            <p:nvPr/>
          </p:nvSpPr>
          <p:spPr>
            <a:xfrm>
              <a:off x="4846" y="565639"/>
              <a:ext cx="1355" cy="154"/>
            </a:xfrm>
            <a:custGeom>
              <a:rect b="b" l="l" r="r" t="t"/>
              <a:pathLst>
                <a:path extrusionOk="0" h="1" w="10">
                  <a:moveTo>
                    <a:pt x="9" y="1"/>
                  </a:moveTo>
                  <a:lnTo>
                    <a:pt x="0" y="1"/>
                  </a:lnTo>
                  <a:cubicBezTo>
                    <a:pt x="0" y="1"/>
                    <a:pt x="0"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29"/>
            <p:cNvSpPr/>
            <p:nvPr/>
          </p:nvSpPr>
          <p:spPr>
            <a:xfrm>
              <a:off x="-10733" y="535762"/>
              <a:ext cx="135" cy="1540"/>
            </a:xfrm>
            <a:custGeom>
              <a:rect b="b" l="l" r="r" t="t"/>
              <a:pathLst>
                <a:path extrusionOk="0" h="10" w="1">
                  <a:moveTo>
                    <a:pt x="0" y="1"/>
                  </a:moveTo>
                  <a:cubicBezTo>
                    <a:pt x="0" y="1"/>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29"/>
            <p:cNvSpPr/>
            <p:nvPr/>
          </p:nvSpPr>
          <p:spPr>
            <a:xfrm>
              <a:off x="-1115" y="560249"/>
              <a:ext cx="3658" cy="2926"/>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29"/>
            <p:cNvSpPr/>
            <p:nvPr/>
          </p:nvSpPr>
          <p:spPr>
            <a:xfrm>
              <a:off x="-1115" y="545311"/>
              <a:ext cx="1219" cy="4158"/>
            </a:xfrm>
            <a:custGeom>
              <a:rect b="b" l="l" r="r" t="t"/>
              <a:pathLst>
                <a:path extrusionOk="0" h="27" w="9">
                  <a:moveTo>
                    <a:pt x="0" y="0"/>
                  </a:moveTo>
                  <a:cubicBezTo>
                    <a:pt x="0" y="9"/>
                    <a:pt x="0" y="18"/>
                    <a:pt x="0" y="27"/>
                  </a:cubicBezTo>
                  <a:cubicBezTo>
                    <a:pt x="0" y="18"/>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29"/>
            <p:cNvSpPr/>
            <p:nvPr/>
          </p:nvSpPr>
          <p:spPr>
            <a:xfrm>
              <a:off x="6066" y="563329"/>
              <a:ext cx="677" cy="1232"/>
            </a:xfrm>
            <a:custGeom>
              <a:rect b="b" l="l" r="r" t="t"/>
              <a:pathLst>
                <a:path extrusionOk="0" h="8" w="5">
                  <a:moveTo>
                    <a:pt x="3" y="0"/>
                  </a:moveTo>
                  <a:cubicBezTo>
                    <a:pt x="2" y="0"/>
                    <a:pt x="0" y="3"/>
                    <a:pt x="0" y="7"/>
                  </a:cubicBezTo>
                  <a:cubicBezTo>
                    <a:pt x="4" y="3"/>
                    <a:pt x="4" y="0"/>
                    <a:pt x="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29"/>
            <p:cNvSpPr/>
            <p:nvPr/>
          </p:nvSpPr>
          <p:spPr>
            <a:xfrm>
              <a:off x="2408" y="563021"/>
              <a:ext cx="3793" cy="2772"/>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29"/>
            <p:cNvSpPr/>
            <p:nvPr/>
          </p:nvSpPr>
          <p:spPr>
            <a:xfrm>
              <a:off x="-38234" y="537148"/>
              <a:ext cx="27636" cy="15246"/>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29"/>
            <p:cNvSpPr/>
            <p:nvPr/>
          </p:nvSpPr>
          <p:spPr>
            <a:xfrm>
              <a:off x="-10733" y="536070"/>
              <a:ext cx="6096" cy="8008"/>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29"/>
            <p:cNvSpPr/>
            <p:nvPr/>
          </p:nvSpPr>
          <p:spPr>
            <a:xfrm>
              <a:off x="-14391" y="545311"/>
              <a:ext cx="13412" cy="11550"/>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29"/>
            <p:cNvSpPr/>
            <p:nvPr/>
          </p:nvSpPr>
          <p:spPr>
            <a:xfrm>
              <a:off x="-7211" y="594284"/>
              <a:ext cx="1355" cy="1540"/>
            </a:xfrm>
            <a:custGeom>
              <a:rect b="b" l="l" r="r" t="t"/>
              <a:pathLst>
                <a:path extrusionOk="0" h="10" w="10">
                  <a:moveTo>
                    <a:pt x="10" y="0"/>
                  </a:moveTo>
                  <a:cubicBezTo>
                    <a:pt x="10" y="0"/>
                    <a:pt x="1" y="0"/>
                    <a:pt x="10" y="9"/>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29"/>
            <p:cNvSpPr/>
            <p:nvPr/>
          </p:nvSpPr>
          <p:spPr>
            <a:xfrm>
              <a:off x="-5992" y="581964"/>
              <a:ext cx="8535" cy="13860"/>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29"/>
            <p:cNvSpPr/>
            <p:nvPr/>
          </p:nvSpPr>
          <p:spPr>
            <a:xfrm>
              <a:off x="-11952" y="567025"/>
              <a:ext cx="6096" cy="5852"/>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29"/>
            <p:cNvSpPr/>
            <p:nvPr/>
          </p:nvSpPr>
          <p:spPr>
            <a:xfrm>
              <a:off x="-11952" y="532990"/>
              <a:ext cx="7316" cy="1540"/>
            </a:xfrm>
            <a:custGeom>
              <a:rect b="b" l="l" r="r" t="t"/>
              <a:pathLst>
                <a:path extrusionOk="0" h="10" w="54">
                  <a:moveTo>
                    <a:pt x="1" y="1"/>
                  </a:moveTo>
                  <a:lnTo>
                    <a:pt x="27" y="10"/>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29"/>
            <p:cNvSpPr/>
            <p:nvPr/>
          </p:nvSpPr>
          <p:spPr>
            <a:xfrm>
              <a:off x="-13172" y="524828"/>
              <a:ext cx="3793" cy="2926"/>
            </a:xfrm>
            <a:custGeom>
              <a:rect b="b" l="l" r="r" t="t"/>
              <a:pathLst>
                <a:path extrusionOk="0" h="19" w="28">
                  <a:moveTo>
                    <a:pt x="10" y="1"/>
                  </a:moveTo>
                  <a:lnTo>
                    <a:pt x="1" y="19"/>
                  </a:lnTo>
                  <a:lnTo>
                    <a:pt x="27" y="10"/>
                  </a:lnTo>
                  <a:lnTo>
                    <a:pt x="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29"/>
            <p:cNvSpPr/>
            <p:nvPr/>
          </p:nvSpPr>
          <p:spPr>
            <a:xfrm>
              <a:off x="111328" y="345412"/>
              <a:ext cx="1219" cy="2926"/>
            </a:xfrm>
            <a:custGeom>
              <a:rect b="b" l="l" r="r" t="t"/>
              <a:pathLst>
                <a:path extrusionOk="0" h="19" w="9">
                  <a:moveTo>
                    <a:pt x="9" y="0"/>
                  </a:moveTo>
                  <a:lnTo>
                    <a:pt x="9" y="0"/>
                  </a:lnTo>
                  <a:cubicBezTo>
                    <a:pt x="0" y="9"/>
                    <a:pt x="0" y="9"/>
                    <a:pt x="0" y="18"/>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29"/>
            <p:cNvSpPr/>
            <p:nvPr/>
          </p:nvSpPr>
          <p:spPr>
            <a:xfrm>
              <a:off x="99271" y="346798"/>
              <a:ext cx="135" cy="2772"/>
            </a:xfrm>
            <a:custGeom>
              <a:rect b="b" l="l" r="r" t="t"/>
              <a:pathLst>
                <a:path extrusionOk="0" h="18" w="1">
                  <a:moveTo>
                    <a:pt x="1" y="0"/>
                  </a:moveTo>
                  <a:lnTo>
                    <a:pt x="1" y="18"/>
                  </a:ln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29"/>
            <p:cNvSpPr/>
            <p:nvPr/>
          </p:nvSpPr>
          <p:spPr>
            <a:xfrm>
              <a:off x="-75354" y="403934"/>
              <a:ext cx="11786" cy="6930"/>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29"/>
            <p:cNvSpPr/>
            <p:nvPr/>
          </p:nvSpPr>
          <p:spPr>
            <a:xfrm>
              <a:off x="1188" y="372671"/>
              <a:ext cx="2574" cy="4158"/>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29"/>
            <p:cNvSpPr/>
            <p:nvPr/>
          </p:nvSpPr>
          <p:spPr>
            <a:xfrm>
              <a:off x="6066" y="353575"/>
              <a:ext cx="2439" cy="2926"/>
            </a:xfrm>
            <a:custGeom>
              <a:rect b="b" l="l" r="r" t="t"/>
              <a:pathLst>
                <a:path extrusionOk="0" h="19" w="18">
                  <a:moveTo>
                    <a:pt x="0" y="0"/>
                  </a:moveTo>
                  <a:lnTo>
                    <a:pt x="18" y="18"/>
                  </a:lnTo>
                  <a:cubicBezTo>
                    <a:pt x="18"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29"/>
            <p:cNvSpPr/>
            <p:nvPr/>
          </p:nvSpPr>
          <p:spPr>
            <a:xfrm>
              <a:off x="215372" y="337250"/>
              <a:ext cx="9619" cy="5544"/>
            </a:xfrm>
            <a:custGeom>
              <a:rect b="b" l="l" r="r" t="t"/>
              <a:pathLst>
                <a:path extrusionOk="0" h="36" w="71">
                  <a:moveTo>
                    <a:pt x="71" y="0"/>
                  </a:moveTo>
                  <a:cubicBezTo>
                    <a:pt x="36" y="0"/>
                    <a:pt x="27" y="18"/>
                    <a:pt x="0" y="36"/>
                  </a:cubicBezTo>
                  <a:lnTo>
                    <a:pt x="7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29"/>
            <p:cNvSpPr/>
            <p:nvPr/>
          </p:nvSpPr>
          <p:spPr>
            <a:xfrm>
              <a:off x="-53272" y="450136"/>
              <a:ext cx="3251" cy="7238"/>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29"/>
            <p:cNvSpPr/>
            <p:nvPr/>
          </p:nvSpPr>
          <p:spPr>
            <a:xfrm>
              <a:off x="106451" y="397004"/>
              <a:ext cx="1355" cy="2926"/>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29"/>
            <p:cNvSpPr/>
            <p:nvPr/>
          </p:nvSpPr>
          <p:spPr>
            <a:xfrm>
              <a:off x="-53814" y="444745"/>
              <a:ext cx="3793" cy="5544"/>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29"/>
            <p:cNvSpPr/>
            <p:nvPr/>
          </p:nvSpPr>
          <p:spPr>
            <a:xfrm>
              <a:off x="96968" y="605064"/>
              <a:ext cx="1219" cy="154"/>
            </a:xfrm>
            <a:custGeom>
              <a:rect b="b" l="l" r="r" t="t"/>
              <a:pathLst>
                <a:path extrusionOk="0" h="1" w="9">
                  <a:moveTo>
                    <a:pt x="9" y="1"/>
                  </a:moveTo>
                  <a:cubicBezTo>
                    <a:pt x="0" y="1"/>
                    <a:pt x="0" y="1"/>
                    <a:pt x="0"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29"/>
            <p:cNvSpPr/>
            <p:nvPr/>
          </p:nvSpPr>
          <p:spPr>
            <a:xfrm>
              <a:off x="26387" y="643258"/>
              <a:ext cx="1219" cy="2772"/>
            </a:xfrm>
            <a:custGeom>
              <a:rect b="b" l="l" r="r" t="t"/>
              <a:pathLst>
                <a:path extrusionOk="0" h="18" w="9">
                  <a:moveTo>
                    <a:pt x="9" y="0"/>
                  </a:moveTo>
                  <a:lnTo>
                    <a:pt x="9" y="0"/>
                  </a:lnTo>
                  <a:cubicBezTo>
                    <a:pt x="0" y="0"/>
                    <a:pt x="0" y="9"/>
                    <a:pt x="0" y="18"/>
                  </a:cubicBezTo>
                  <a:cubicBezTo>
                    <a:pt x="0" y="9"/>
                    <a:pt x="0"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29"/>
            <p:cNvSpPr/>
            <p:nvPr/>
          </p:nvSpPr>
          <p:spPr>
            <a:xfrm>
              <a:off x="-25093" y="499109"/>
              <a:ext cx="135" cy="1540"/>
            </a:xfrm>
            <a:custGeom>
              <a:rect b="b" l="l" r="r" t="t"/>
              <a:pathLst>
                <a:path extrusionOk="0" h="10" w="1">
                  <a:moveTo>
                    <a:pt x="0" y="0"/>
                  </a:move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29"/>
            <p:cNvSpPr/>
            <p:nvPr/>
          </p:nvSpPr>
          <p:spPr>
            <a:xfrm>
              <a:off x="-39454" y="515434"/>
              <a:ext cx="2574" cy="154"/>
            </a:xfrm>
            <a:custGeom>
              <a:rect b="b" l="l" r="r" t="t"/>
              <a:pathLst>
                <a:path extrusionOk="0" h="1" w="19">
                  <a:moveTo>
                    <a:pt x="18" y="0"/>
                  </a:moveTo>
                  <a:cubicBezTo>
                    <a:pt x="18" y="0"/>
                    <a:pt x="9" y="0"/>
                    <a:pt x="1"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29"/>
            <p:cNvSpPr/>
            <p:nvPr/>
          </p:nvSpPr>
          <p:spPr>
            <a:xfrm>
              <a:off x="-86056" y="445978"/>
              <a:ext cx="1219" cy="154"/>
            </a:xfrm>
            <a:custGeom>
              <a:rect b="b" l="l" r="r" t="t"/>
              <a:pathLst>
                <a:path extrusionOk="0" h="1" w="9">
                  <a:moveTo>
                    <a:pt x="9" y="1"/>
                  </a:moveTo>
                  <a:lnTo>
                    <a:pt x="9"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29"/>
            <p:cNvSpPr/>
            <p:nvPr/>
          </p:nvSpPr>
          <p:spPr>
            <a:xfrm>
              <a:off x="-26313" y="499109"/>
              <a:ext cx="135" cy="2772"/>
            </a:xfrm>
            <a:custGeom>
              <a:rect b="b" l="l" r="r" t="t"/>
              <a:pathLst>
                <a:path extrusionOk="0" h="18" w="1">
                  <a:moveTo>
                    <a:pt x="1" y="18"/>
                  </a:moveTo>
                  <a:cubicBezTo>
                    <a:pt x="1" y="9"/>
                    <a:pt x="1" y="9"/>
                    <a:pt x="1" y="0"/>
                  </a:cubicBezTo>
                  <a:cubicBezTo>
                    <a:pt x="1" y="0"/>
                    <a:pt x="1" y="9"/>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29"/>
            <p:cNvSpPr/>
            <p:nvPr/>
          </p:nvSpPr>
          <p:spPr>
            <a:xfrm>
              <a:off x="-25093" y="500495"/>
              <a:ext cx="2032" cy="1386"/>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29"/>
            <p:cNvSpPr/>
            <p:nvPr/>
          </p:nvSpPr>
          <p:spPr>
            <a:xfrm>
              <a:off x="-26313" y="496337"/>
              <a:ext cx="1355" cy="2926"/>
            </a:xfrm>
            <a:custGeom>
              <a:rect b="b" l="l" r="r" t="t"/>
              <a:pathLst>
                <a:path extrusionOk="0" h="19" w="10">
                  <a:moveTo>
                    <a:pt x="1" y="1"/>
                  </a:moveTo>
                  <a:cubicBezTo>
                    <a:pt x="1" y="9"/>
                    <a:pt x="1" y="9"/>
                    <a:pt x="1" y="18"/>
                  </a:cubicBezTo>
                  <a:lnTo>
                    <a:pt x="9" y="18"/>
                  </a:lnTo>
                  <a:cubicBezTo>
                    <a:pt x="1" y="9"/>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29"/>
            <p:cNvSpPr/>
            <p:nvPr/>
          </p:nvSpPr>
          <p:spPr>
            <a:xfrm>
              <a:off x="148313" y="476008"/>
              <a:ext cx="1355" cy="2310"/>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29"/>
            <p:cNvSpPr/>
            <p:nvPr/>
          </p:nvSpPr>
          <p:spPr>
            <a:xfrm>
              <a:off x="-88495" y="352189"/>
              <a:ext cx="135" cy="154"/>
            </a:xfrm>
            <a:custGeom>
              <a:rect b="b" l="l" r="r" t="t"/>
              <a:pathLst>
                <a:path extrusionOk="0" h="1" w="1">
                  <a:moveTo>
                    <a:pt x="1" y="1"/>
                  </a:moveTo>
                  <a:cubicBezTo>
                    <a:pt x="1" y="1"/>
                    <a:pt x="1" y="1"/>
                    <a:pt x="1" y="1"/>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29"/>
            <p:cNvSpPr/>
            <p:nvPr/>
          </p:nvSpPr>
          <p:spPr>
            <a:xfrm>
              <a:off x="-88495" y="348184"/>
              <a:ext cx="9754" cy="17711"/>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29"/>
            <p:cNvSpPr/>
            <p:nvPr/>
          </p:nvSpPr>
          <p:spPr>
            <a:xfrm>
              <a:off x="-165037" y="330474"/>
              <a:ext cx="405605" cy="340043"/>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29"/>
            <p:cNvSpPr/>
            <p:nvPr/>
          </p:nvSpPr>
          <p:spPr>
            <a:xfrm>
              <a:off x="4846" y="354961"/>
              <a:ext cx="1355" cy="4158"/>
            </a:xfrm>
            <a:custGeom>
              <a:rect b="b" l="l" r="r" t="t"/>
              <a:pathLst>
                <a:path extrusionOk="0" h="27" w="10">
                  <a:moveTo>
                    <a:pt x="0" y="0"/>
                  </a:moveTo>
                  <a:cubicBezTo>
                    <a:pt x="9" y="9"/>
                    <a:pt x="9" y="18"/>
                    <a:pt x="9" y="27"/>
                  </a:cubicBezTo>
                  <a:cubicBezTo>
                    <a:pt x="9"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29"/>
            <p:cNvSpPr/>
            <p:nvPr/>
          </p:nvSpPr>
          <p:spPr>
            <a:xfrm>
              <a:off x="214153" y="342640"/>
              <a:ext cx="1355" cy="154"/>
            </a:xfrm>
            <a:custGeom>
              <a:rect b="b" l="l" r="r" t="t"/>
              <a:pathLst>
                <a:path extrusionOk="0" h="1" w="10">
                  <a:moveTo>
                    <a:pt x="0" y="1"/>
                  </a:moveTo>
                  <a:lnTo>
                    <a:pt x="0"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29"/>
            <p:cNvSpPr/>
            <p:nvPr/>
          </p:nvSpPr>
          <p:spPr>
            <a:xfrm>
              <a:off x="-117215" y="424263"/>
              <a:ext cx="2574" cy="4312"/>
            </a:xfrm>
            <a:custGeom>
              <a:rect b="b" l="l" r="r" t="t"/>
              <a:pathLst>
                <a:path extrusionOk="0" h="28" w="19">
                  <a:moveTo>
                    <a:pt x="18" y="1"/>
                  </a:moveTo>
                  <a:cubicBezTo>
                    <a:pt x="9" y="9"/>
                    <a:pt x="1"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29"/>
            <p:cNvSpPr/>
            <p:nvPr/>
          </p:nvSpPr>
          <p:spPr>
            <a:xfrm>
              <a:off x="-19133" y="509889"/>
              <a:ext cx="3793" cy="4312"/>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29"/>
            <p:cNvSpPr/>
            <p:nvPr/>
          </p:nvSpPr>
          <p:spPr>
            <a:xfrm>
              <a:off x="-27532" y="555475"/>
              <a:ext cx="3793" cy="3542"/>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29"/>
            <p:cNvSpPr/>
            <p:nvPr/>
          </p:nvSpPr>
          <p:spPr>
            <a:xfrm>
              <a:off x="-32273" y="524828"/>
              <a:ext cx="9754" cy="5698"/>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29"/>
            <p:cNvSpPr/>
            <p:nvPr/>
          </p:nvSpPr>
          <p:spPr>
            <a:xfrm>
              <a:off x="-27532" y="530372"/>
              <a:ext cx="3793" cy="2772"/>
            </a:xfrm>
            <a:custGeom>
              <a:rect b="b" l="l" r="r" t="t"/>
              <a:pathLst>
                <a:path extrusionOk="0" h="18" w="28">
                  <a:moveTo>
                    <a:pt x="1" y="0"/>
                  </a:moveTo>
                  <a:lnTo>
                    <a:pt x="1" y="0"/>
                  </a:lnTo>
                  <a:cubicBezTo>
                    <a:pt x="1" y="9"/>
                    <a:pt x="10" y="9"/>
                    <a:pt x="10" y="18"/>
                  </a:cubicBezTo>
                  <a:cubicBezTo>
                    <a:pt x="27" y="9"/>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29"/>
            <p:cNvSpPr/>
            <p:nvPr/>
          </p:nvSpPr>
          <p:spPr>
            <a:xfrm>
              <a:off x="-32951" y="492795"/>
              <a:ext cx="8535" cy="3234"/>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29"/>
            <p:cNvSpPr/>
            <p:nvPr/>
          </p:nvSpPr>
          <p:spPr>
            <a:xfrm>
              <a:off x="-39454" y="530372"/>
              <a:ext cx="4877" cy="4158"/>
            </a:xfrm>
            <a:custGeom>
              <a:rect b="b" l="l" r="r" t="t"/>
              <a:pathLst>
                <a:path extrusionOk="0" h="27" w="36">
                  <a:moveTo>
                    <a:pt x="36" y="0"/>
                  </a:moveTo>
                  <a:lnTo>
                    <a:pt x="1" y="9"/>
                  </a:lnTo>
                  <a:lnTo>
                    <a:pt x="1" y="27"/>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29"/>
            <p:cNvSpPr/>
            <p:nvPr/>
          </p:nvSpPr>
          <p:spPr>
            <a:xfrm>
              <a:off x="-45414" y="514048"/>
              <a:ext cx="3658" cy="4158"/>
            </a:xfrm>
            <a:custGeom>
              <a:rect b="b" l="l" r="r" t="t"/>
              <a:pathLst>
                <a:path extrusionOk="0" h="27" w="27">
                  <a:moveTo>
                    <a:pt x="0" y="0"/>
                  </a:moveTo>
                  <a:lnTo>
                    <a:pt x="9" y="27"/>
                  </a:lnTo>
                  <a:lnTo>
                    <a:pt x="27" y="27"/>
                  </a:lnTo>
                  <a:cubicBezTo>
                    <a:pt x="18" y="18"/>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29"/>
            <p:cNvSpPr/>
            <p:nvPr/>
          </p:nvSpPr>
          <p:spPr>
            <a:xfrm>
              <a:off x="-41892" y="518052"/>
              <a:ext cx="1355" cy="2926"/>
            </a:xfrm>
            <a:custGeom>
              <a:rect b="b" l="l" r="r" t="t"/>
              <a:pathLst>
                <a:path extrusionOk="0" h="19" w="10">
                  <a:moveTo>
                    <a:pt x="1" y="1"/>
                  </a:moveTo>
                  <a:cubicBezTo>
                    <a:pt x="1" y="10"/>
                    <a:pt x="10" y="18"/>
                    <a:pt x="10" y="18"/>
                  </a:cubicBezTo>
                  <a:cubicBezTo>
                    <a:pt x="10" y="18"/>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29"/>
            <p:cNvSpPr/>
            <p:nvPr/>
          </p:nvSpPr>
          <p:spPr>
            <a:xfrm>
              <a:off x="-42976" y="526214"/>
              <a:ext cx="135" cy="4312"/>
            </a:xfrm>
            <a:custGeom>
              <a:rect b="b" l="l" r="r" t="t"/>
              <a:pathLst>
                <a:path extrusionOk="0" h="28" w="1">
                  <a:moveTo>
                    <a:pt x="0" y="27"/>
                  </a:moveTo>
                  <a:lnTo>
                    <a:pt x="0"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29"/>
            <p:cNvSpPr/>
            <p:nvPr/>
          </p:nvSpPr>
          <p:spPr>
            <a:xfrm>
              <a:off x="-69393" y="471850"/>
              <a:ext cx="6096" cy="4620"/>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29"/>
            <p:cNvSpPr/>
            <p:nvPr/>
          </p:nvSpPr>
          <p:spPr>
            <a:xfrm>
              <a:off x="-72916" y="490947"/>
              <a:ext cx="6096" cy="4158"/>
            </a:xfrm>
            <a:custGeom>
              <a:rect b="b" l="l" r="r" t="t"/>
              <a:pathLst>
                <a:path extrusionOk="0" h="27" w="45">
                  <a:moveTo>
                    <a:pt x="44" y="0"/>
                  </a:moveTo>
                  <a:lnTo>
                    <a:pt x="0" y="27"/>
                  </a:lnTo>
                  <a:lnTo>
                    <a:pt x="27" y="27"/>
                  </a:lnTo>
                  <a:cubicBezTo>
                    <a:pt x="27" y="18"/>
                    <a:pt x="36"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29"/>
            <p:cNvSpPr/>
            <p:nvPr/>
          </p:nvSpPr>
          <p:spPr>
            <a:xfrm>
              <a:off x="-82128" y="483555"/>
              <a:ext cx="5690" cy="2926"/>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29"/>
            <p:cNvSpPr/>
            <p:nvPr/>
          </p:nvSpPr>
          <p:spPr>
            <a:xfrm>
              <a:off x="-100417" y="418873"/>
              <a:ext cx="12057" cy="1540"/>
            </a:xfrm>
            <a:custGeom>
              <a:rect b="b" l="l" r="r" t="t"/>
              <a:pathLst>
                <a:path extrusionOk="0" h="10" w="89">
                  <a:moveTo>
                    <a:pt x="0" y="0"/>
                  </a:moveTo>
                  <a:lnTo>
                    <a:pt x="0" y="9"/>
                  </a:lnTo>
                  <a:lnTo>
                    <a:pt x="89" y="9"/>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29"/>
            <p:cNvSpPr/>
            <p:nvPr/>
          </p:nvSpPr>
          <p:spPr>
            <a:xfrm>
              <a:off x="-160025" y="343564"/>
              <a:ext cx="18966" cy="8778"/>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29"/>
            <p:cNvSpPr/>
            <p:nvPr/>
          </p:nvSpPr>
          <p:spPr>
            <a:xfrm>
              <a:off x="-145936" y="352189"/>
              <a:ext cx="135" cy="2926"/>
            </a:xfrm>
            <a:custGeom>
              <a:rect b="b" l="l" r="r" t="t"/>
              <a:pathLst>
                <a:path extrusionOk="0" h="19" w="1">
                  <a:moveTo>
                    <a:pt x="1" y="1"/>
                  </a:moveTo>
                  <a:cubicBezTo>
                    <a:pt x="1" y="9"/>
                    <a:pt x="1" y="9"/>
                    <a:pt x="1" y="18"/>
                  </a:cubicBezTo>
                  <a:cubicBezTo>
                    <a:pt x="1" y="9"/>
                    <a:pt x="1" y="9"/>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29"/>
            <p:cNvSpPr/>
            <p:nvPr/>
          </p:nvSpPr>
          <p:spPr>
            <a:xfrm>
              <a:off x="12026" y="654038"/>
              <a:ext cx="4877" cy="1540"/>
            </a:xfrm>
            <a:custGeom>
              <a:rect b="b" l="l" r="r" t="t"/>
              <a:pathLst>
                <a:path extrusionOk="0" h="10" w="36">
                  <a:moveTo>
                    <a:pt x="27" y="1"/>
                  </a:moveTo>
                  <a:lnTo>
                    <a:pt x="0"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29"/>
            <p:cNvSpPr/>
            <p:nvPr/>
          </p:nvSpPr>
          <p:spPr>
            <a:xfrm>
              <a:off x="13246" y="660814"/>
              <a:ext cx="6096" cy="5698"/>
            </a:xfrm>
            <a:custGeom>
              <a:rect b="b" l="l" r="r" t="t"/>
              <a:pathLst>
                <a:path extrusionOk="0" h="37" w="45">
                  <a:moveTo>
                    <a:pt x="0" y="1"/>
                  </a:moveTo>
                  <a:lnTo>
                    <a:pt x="35" y="36"/>
                  </a:lnTo>
                  <a:cubicBezTo>
                    <a:pt x="35" y="27"/>
                    <a:pt x="35" y="19"/>
                    <a:pt x="44" y="19"/>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29"/>
            <p:cNvSpPr/>
            <p:nvPr/>
          </p:nvSpPr>
          <p:spPr>
            <a:xfrm>
              <a:off x="72989" y="334478"/>
              <a:ext cx="2574" cy="4312"/>
            </a:xfrm>
            <a:custGeom>
              <a:rect b="b" l="l" r="r" t="t"/>
              <a:pathLst>
                <a:path extrusionOk="0" h="28" w="19">
                  <a:moveTo>
                    <a:pt x="1" y="1"/>
                  </a:moveTo>
                  <a:lnTo>
                    <a:pt x="1" y="18"/>
                  </a:lnTo>
                  <a:cubicBezTo>
                    <a:pt x="9" y="27"/>
                    <a:pt x="9" y="27"/>
                    <a:pt x="18" y="27"/>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29"/>
            <p:cNvSpPr/>
            <p:nvPr/>
          </p:nvSpPr>
          <p:spPr>
            <a:xfrm>
              <a:off x="113631" y="340022"/>
              <a:ext cx="1355" cy="6930"/>
            </a:xfrm>
            <a:custGeom>
              <a:rect b="b" l="l" r="r" t="t"/>
              <a:pathLst>
                <a:path extrusionOk="0" h="45" w="10">
                  <a:moveTo>
                    <a:pt x="1" y="0"/>
                  </a:moveTo>
                  <a:lnTo>
                    <a:pt x="10" y="44"/>
                  </a:ln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29"/>
            <p:cNvSpPr/>
            <p:nvPr/>
          </p:nvSpPr>
          <p:spPr>
            <a:xfrm>
              <a:off x="169853" y="331860"/>
              <a:ext cx="9754" cy="3850"/>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29"/>
            <p:cNvSpPr/>
            <p:nvPr/>
          </p:nvSpPr>
          <p:spPr>
            <a:xfrm>
              <a:off x="416279" y="375289"/>
              <a:ext cx="305220" cy="300772"/>
            </a:xfrm>
            <a:custGeom>
              <a:rect b="b" l="l" r="r" t="t"/>
              <a:pathLst>
                <a:path extrusionOk="0" h="1953" w="2253">
                  <a:moveTo>
                    <a:pt x="1" y="1"/>
                  </a:moveTo>
                  <a:lnTo>
                    <a:pt x="1122" y="1952"/>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29"/>
            <p:cNvSpPr/>
            <p:nvPr/>
          </p:nvSpPr>
          <p:spPr>
            <a:xfrm>
              <a:off x="589550" y="659274"/>
              <a:ext cx="5148" cy="215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29"/>
            <p:cNvSpPr/>
            <p:nvPr/>
          </p:nvSpPr>
          <p:spPr>
            <a:xfrm>
              <a:off x="565842" y="643258"/>
              <a:ext cx="6096" cy="1386"/>
            </a:xfrm>
            <a:custGeom>
              <a:rect b="b" l="l" r="r" t="t"/>
              <a:pathLst>
                <a:path extrusionOk="0" h="9" w="45">
                  <a:moveTo>
                    <a:pt x="0" y="0"/>
                  </a:moveTo>
                  <a:lnTo>
                    <a:pt x="27" y="9"/>
                  </a:lnTo>
                  <a:lnTo>
                    <a:pt x="4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29"/>
            <p:cNvSpPr/>
            <p:nvPr/>
          </p:nvSpPr>
          <p:spPr>
            <a:xfrm>
              <a:off x="553920" y="624161"/>
              <a:ext cx="15579" cy="13706"/>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29"/>
            <p:cNvSpPr/>
            <p:nvPr/>
          </p:nvSpPr>
          <p:spPr>
            <a:xfrm>
              <a:off x="565707" y="603832"/>
              <a:ext cx="2709" cy="2772"/>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29"/>
            <p:cNvSpPr/>
            <p:nvPr/>
          </p:nvSpPr>
          <p:spPr>
            <a:xfrm>
              <a:off x="568281" y="605526"/>
              <a:ext cx="1084" cy="1386"/>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29"/>
            <p:cNvSpPr/>
            <p:nvPr/>
          </p:nvSpPr>
          <p:spPr>
            <a:xfrm>
              <a:off x="562184" y="593668"/>
              <a:ext cx="5012" cy="4774"/>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29"/>
            <p:cNvSpPr/>
            <p:nvPr/>
          </p:nvSpPr>
          <p:spPr>
            <a:xfrm>
              <a:off x="556223" y="596902"/>
              <a:ext cx="2574" cy="1540"/>
            </a:xfrm>
            <a:custGeom>
              <a:rect b="b" l="l" r="r" t="t"/>
              <a:pathLst>
                <a:path extrusionOk="0" h="10" w="19">
                  <a:moveTo>
                    <a:pt x="1" y="1"/>
                  </a:moveTo>
                  <a:lnTo>
                    <a:pt x="10" y="10"/>
                  </a:lnTo>
                  <a:cubicBezTo>
                    <a:pt x="18"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29"/>
            <p:cNvSpPr/>
            <p:nvPr/>
          </p:nvSpPr>
          <p:spPr>
            <a:xfrm>
              <a:off x="556359" y="598288"/>
              <a:ext cx="4877" cy="1540"/>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29"/>
            <p:cNvSpPr/>
            <p:nvPr/>
          </p:nvSpPr>
          <p:spPr>
            <a:xfrm>
              <a:off x="557443" y="602446"/>
              <a:ext cx="6096" cy="616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29"/>
            <p:cNvSpPr/>
            <p:nvPr/>
          </p:nvSpPr>
          <p:spPr>
            <a:xfrm>
              <a:off x="551482" y="626625"/>
              <a:ext cx="3658" cy="4466"/>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29"/>
            <p:cNvSpPr/>
            <p:nvPr/>
          </p:nvSpPr>
          <p:spPr>
            <a:xfrm>
              <a:off x="551482" y="576574"/>
              <a:ext cx="4877" cy="6930"/>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29"/>
            <p:cNvSpPr/>
            <p:nvPr/>
          </p:nvSpPr>
          <p:spPr>
            <a:xfrm>
              <a:off x="547824" y="580578"/>
              <a:ext cx="3793" cy="2464"/>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29"/>
            <p:cNvSpPr/>
            <p:nvPr/>
          </p:nvSpPr>
          <p:spPr>
            <a:xfrm>
              <a:off x="547824" y="599674"/>
              <a:ext cx="8535" cy="4312"/>
            </a:xfrm>
            <a:custGeom>
              <a:rect b="b" l="l" r="r" t="t"/>
              <a:pathLst>
                <a:path extrusionOk="0" h="28" w="63">
                  <a:moveTo>
                    <a:pt x="1" y="1"/>
                  </a:moveTo>
                  <a:lnTo>
                    <a:pt x="10" y="9"/>
                  </a:lnTo>
                  <a:lnTo>
                    <a:pt x="63" y="27"/>
                  </a:lnTo>
                  <a:lnTo>
                    <a:pt x="63"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29"/>
            <p:cNvSpPr/>
            <p:nvPr/>
          </p:nvSpPr>
          <p:spPr>
            <a:xfrm>
              <a:off x="547824" y="564407"/>
              <a:ext cx="6232" cy="154"/>
            </a:xfrm>
            <a:custGeom>
              <a:rect b="b" l="l" r="r" t="t"/>
              <a:pathLst>
                <a:path extrusionOk="0" h="1" w="46">
                  <a:moveTo>
                    <a:pt x="19" y="0"/>
                  </a:moveTo>
                  <a:lnTo>
                    <a:pt x="45"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29"/>
            <p:cNvSpPr/>
            <p:nvPr/>
          </p:nvSpPr>
          <p:spPr>
            <a:xfrm>
              <a:off x="544302" y="550701"/>
              <a:ext cx="7316" cy="6930"/>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29"/>
            <p:cNvSpPr/>
            <p:nvPr/>
          </p:nvSpPr>
          <p:spPr>
            <a:xfrm>
              <a:off x="539560" y="549315"/>
              <a:ext cx="4877" cy="1540"/>
            </a:xfrm>
            <a:custGeom>
              <a:rect b="b" l="l" r="r" t="t"/>
              <a:pathLst>
                <a:path extrusionOk="0" h="10" w="36">
                  <a:moveTo>
                    <a:pt x="0" y="1"/>
                  </a:moveTo>
                  <a:cubicBezTo>
                    <a:pt x="9" y="1"/>
                    <a:pt x="18" y="1"/>
                    <a:pt x="35" y="10"/>
                  </a:cubicBezTo>
                  <a:cubicBezTo>
                    <a:pt x="27"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29"/>
            <p:cNvSpPr/>
            <p:nvPr/>
          </p:nvSpPr>
          <p:spPr>
            <a:xfrm>
              <a:off x="545521" y="569797"/>
              <a:ext cx="2439" cy="41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29"/>
            <p:cNvSpPr/>
            <p:nvPr/>
          </p:nvSpPr>
          <p:spPr>
            <a:xfrm>
              <a:off x="544302" y="569797"/>
              <a:ext cx="135" cy="2926"/>
            </a:xfrm>
            <a:custGeom>
              <a:rect b="b" l="l" r="r" t="t"/>
              <a:pathLst>
                <a:path extrusionOk="0" h="19" w="1">
                  <a:moveTo>
                    <a:pt x="0" y="18"/>
                  </a:moveTo>
                  <a:lnTo>
                    <a:pt x="0" y="18"/>
                  </a:lnTo>
                  <a:cubicBezTo>
                    <a:pt x="0" y="9"/>
                    <a:pt x="0" y="9"/>
                    <a:pt x="0" y="0"/>
                  </a:cubicBezTo>
                  <a:cubicBezTo>
                    <a:pt x="0" y="9"/>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29"/>
            <p:cNvSpPr/>
            <p:nvPr/>
          </p:nvSpPr>
          <p:spPr>
            <a:xfrm>
              <a:off x="545521" y="573801"/>
              <a:ext cx="135" cy="1540"/>
            </a:xfrm>
            <a:custGeom>
              <a:rect b="b" l="l" r="r" t="t"/>
              <a:pathLst>
                <a:path extrusionOk="0" h="10" w="1">
                  <a:moveTo>
                    <a:pt x="0" y="1"/>
                  </a:moveTo>
                  <a:lnTo>
                    <a:pt x="0" y="1"/>
                  </a:ln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29"/>
            <p:cNvSpPr/>
            <p:nvPr/>
          </p:nvSpPr>
          <p:spPr>
            <a:xfrm>
              <a:off x="539560" y="589664"/>
              <a:ext cx="8399" cy="4774"/>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29"/>
            <p:cNvSpPr/>
            <p:nvPr/>
          </p:nvSpPr>
          <p:spPr>
            <a:xfrm>
              <a:off x="541863" y="579346"/>
              <a:ext cx="5012" cy="4158"/>
            </a:xfrm>
            <a:custGeom>
              <a:rect b="b" l="l" r="r" t="t"/>
              <a:pathLst>
                <a:path extrusionOk="0" h="27" w="37">
                  <a:moveTo>
                    <a:pt x="1" y="0"/>
                  </a:moveTo>
                  <a:lnTo>
                    <a:pt x="10" y="27"/>
                  </a:lnTo>
                  <a:cubicBezTo>
                    <a:pt x="10" y="18"/>
                    <a:pt x="18" y="9"/>
                    <a:pt x="36"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29"/>
            <p:cNvSpPr/>
            <p:nvPr/>
          </p:nvSpPr>
          <p:spPr>
            <a:xfrm>
              <a:off x="539560" y="577960"/>
              <a:ext cx="2439" cy="1540"/>
            </a:xfrm>
            <a:custGeom>
              <a:rect b="b" l="l" r="r" t="t"/>
              <a:pathLst>
                <a:path extrusionOk="0" h="10" w="18">
                  <a:moveTo>
                    <a:pt x="0" y="0"/>
                  </a:moveTo>
                  <a:lnTo>
                    <a:pt x="18" y="9"/>
                  </a:lnTo>
                  <a:lnTo>
                    <a:pt x="18"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29"/>
            <p:cNvSpPr/>
            <p:nvPr/>
          </p:nvSpPr>
          <p:spPr>
            <a:xfrm>
              <a:off x="534683" y="553473"/>
              <a:ext cx="5012" cy="6930"/>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29"/>
            <p:cNvSpPr/>
            <p:nvPr/>
          </p:nvSpPr>
          <p:spPr>
            <a:xfrm>
              <a:off x="540644" y="565639"/>
              <a:ext cx="1355" cy="154"/>
            </a:xfrm>
            <a:custGeom>
              <a:rect b="b" l="l" r="r" t="t"/>
              <a:pathLst>
                <a:path extrusionOk="0" h="1" w="10">
                  <a:moveTo>
                    <a:pt x="10" y="1"/>
                  </a:moveTo>
                  <a:lnTo>
                    <a:pt x="1"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29"/>
            <p:cNvSpPr/>
            <p:nvPr/>
          </p:nvSpPr>
          <p:spPr>
            <a:xfrm>
              <a:off x="525200" y="535762"/>
              <a:ext cx="135" cy="1540"/>
            </a:xfrm>
            <a:custGeom>
              <a:rect b="b" l="l" r="r" t="t"/>
              <a:pathLst>
                <a:path extrusionOk="0" h="10" w="1">
                  <a:moveTo>
                    <a:pt x="0" y="1"/>
                  </a:moveTo>
                  <a:cubicBezTo>
                    <a:pt x="0" y="1"/>
                    <a:pt x="0" y="9"/>
                    <a:pt x="0" y="9"/>
                  </a:cubicBezTo>
                  <a:lnTo>
                    <a:pt x="0"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29"/>
            <p:cNvSpPr/>
            <p:nvPr/>
          </p:nvSpPr>
          <p:spPr>
            <a:xfrm>
              <a:off x="534683" y="560249"/>
              <a:ext cx="3793" cy="2926"/>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29"/>
            <p:cNvSpPr/>
            <p:nvPr/>
          </p:nvSpPr>
          <p:spPr>
            <a:xfrm>
              <a:off x="534683" y="545311"/>
              <a:ext cx="1355" cy="4158"/>
            </a:xfrm>
            <a:custGeom>
              <a:rect b="b" l="l" r="r" t="t"/>
              <a:pathLst>
                <a:path extrusionOk="0" h="27" w="10">
                  <a:moveTo>
                    <a:pt x="1" y="0"/>
                  </a:moveTo>
                  <a:cubicBezTo>
                    <a:pt x="1" y="9"/>
                    <a:pt x="1" y="18"/>
                    <a:pt x="1" y="27"/>
                  </a:cubicBezTo>
                  <a:cubicBezTo>
                    <a:pt x="1" y="18"/>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29"/>
            <p:cNvSpPr/>
            <p:nvPr/>
          </p:nvSpPr>
          <p:spPr>
            <a:xfrm>
              <a:off x="541863" y="563329"/>
              <a:ext cx="813" cy="1232"/>
            </a:xfrm>
            <a:custGeom>
              <a:rect b="b" l="l" r="r" t="t"/>
              <a:pathLst>
                <a:path extrusionOk="0" h="8" w="6">
                  <a:moveTo>
                    <a:pt x="4" y="0"/>
                  </a:moveTo>
                  <a:cubicBezTo>
                    <a:pt x="3" y="0"/>
                    <a:pt x="1" y="3"/>
                    <a:pt x="1" y="7"/>
                  </a:cubicBezTo>
                  <a:cubicBezTo>
                    <a:pt x="5" y="3"/>
                    <a:pt x="5"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29"/>
            <p:cNvSpPr/>
            <p:nvPr/>
          </p:nvSpPr>
          <p:spPr>
            <a:xfrm>
              <a:off x="538341" y="563021"/>
              <a:ext cx="3658" cy="2772"/>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29"/>
            <p:cNvSpPr/>
            <p:nvPr/>
          </p:nvSpPr>
          <p:spPr>
            <a:xfrm>
              <a:off x="498783" y="537148"/>
              <a:ext cx="26553" cy="15246"/>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29"/>
            <p:cNvSpPr/>
            <p:nvPr/>
          </p:nvSpPr>
          <p:spPr>
            <a:xfrm>
              <a:off x="525200" y="536070"/>
              <a:ext cx="6096" cy="8008"/>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29"/>
            <p:cNvSpPr/>
            <p:nvPr/>
          </p:nvSpPr>
          <p:spPr>
            <a:xfrm>
              <a:off x="521542" y="545311"/>
              <a:ext cx="13276" cy="11550"/>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29"/>
            <p:cNvSpPr/>
            <p:nvPr/>
          </p:nvSpPr>
          <p:spPr>
            <a:xfrm>
              <a:off x="529942" y="594284"/>
              <a:ext cx="135" cy="1540"/>
            </a:xfrm>
            <a:custGeom>
              <a:rect b="b" l="l" r="r" t="t"/>
              <a:pathLst>
                <a:path extrusionOk="0" h="10" w="1">
                  <a:moveTo>
                    <a:pt x="1" y="9"/>
                  </a:moveTo>
                  <a:lnTo>
                    <a:pt x="1" y="0"/>
                  </a:lnTo>
                  <a:cubicBezTo>
                    <a:pt x="1" y="0"/>
                    <a:pt x="1" y="0"/>
                    <a:pt x="1"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29"/>
            <p:cNvSpPr/>
            <p:nvPr/>
          </p:nvSpPr>
          <p:spPr>
            <a:xfrm>
              <a:off x="529942" y="581964"/>
              <a:ext cx="8535" cy="13860"/>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29"/>
            <p:cNvSpPr/>
            <p:nvPr/>
          </p:nvSpPr>
          <p:spPr>
            <a:xfrm>
              <a:off x="523981" y="567025"/>
              <a:ext cx="6096" cy="5852"/>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29"/>
            <p:cNvSpPr/>
            <p:nvPr/>
          </p:nvSpPr>
          <p:spPr>
            <a:xfrm>
              <a:off x="523981" y="532990"/>
              <a:ext cx="7316" cy="1540"/>
            </a:xfrm>
            <a:custGeom>
              <a:rect b="b" l="l" r="r" t="t"/>
              <a:pathLst>
                <a:path extrusionOk="0" h="10" w="54">
                  <a:moveTo>
                    <a:pt x="0" y="1"/>
                  </a:moveTo>
                  <a:lnTo>
                    <a:pt x="27" y="10"/>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29"/>
            <p:cNvSpPr/>
            <p:nvPr/>
          </p:nvSpPr>
          <p:spPr>
            <a:xfrm>
              <a:off x="522761" y="524828"/>
              <a:ext cx="3793" cy="2926"/>
            </a:xfrm>
            <a:custGeom>
              <a:rect b="b" l="l" r="r" t="t"/>
              <a:pathLst>
                <a:path extrusionOk="0" h="19" w="28">
                  <a:moveTo>
                    <a:pt x="9" y="1"/>
                  </a:moveTo>
                  <a:lnTo>
                    <a:pt x="1" y="19"/>
                  </a:lnTo>
                  <a:lnTo>
                    <a:pt x="27" y="10"/>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29"/>
            <p:cNvSpPr/>
            <p:nvPr/>
          </p:nvSpPr>
          <p:spPr>
            <a:xfrm>
              <a:off x="647126" y="345412"/>
              <a:ext cx="1355" cy="2926"/>
            </a:xfrm>
            <a:custGeom>
              <a:rect b="b" l="l" r="r" t="t"/>
              <a:pathLst>
                <a:path extrusionOk="0" h="19" w="10">
                  <a:moveTo>
                    <a:pt x="10" y="0"/>
                  </a:moveTo>
                  <a:lnTo>
                    <a:pt x="10" y="0"/>
                  </a:lnTo>
                  <a:cubicBezTo>
                    <a:pt x="1" y="9"/>
                    <a:pt x="1" y="9"/>
                    <a:pt x="1" y="18"/>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29"/>
            <p:cNvSpPr/>
            <p:nvPr/>
          </p:nvSpPr>
          <p:spPr>
            <a:xfrm>
              <a:off x="635204" y="346798"/>
              <a:ext cx="135" cy="2772"/>
            </a:xfrm>
            <a:custGeom>
              <a:rect b="b" l="l" r="r" t="t"/>
              <a:pathLst>
                <a:path extrusionOk="0" h="18" w="1">
                  <a:moveTo>
                    <a:pt x="1" y="0"/>
                  </a:moveTo>
                  <a:lnTo>
                    <a:pt x="1" y="18"/>
                  </a:ln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29"/>
            <p:cNvSpPr/>
            <p:nvPr/>
          </p:nvSpPr>
          <p:spPr>
            <a:xfrm>
              <a:off x="460579" y="403934"/>
              <a:ext cx="11786" cy="6930"/>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29"/>
            <p:cNvSpPr/>
            <p:nvPr/>
          </p:nvSpPr>
          <p:spPr>
            <a:xfrm>
              <a:off x="537122" y="372671"/>
              <a:ext cx="2574" cy="4158"/>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29"/>
            <p:cNvSpPr/>
            <p:nvPr/>
          </p:nvSpPr>
          <p:spPr>
            <a:xfrm>
              <a:off x="541863" y="353575"/>
              <a:ext cx="2574" cy="2926"/>
            </a:xfrm>
            <a:custGeom>
              <a:rect b="b" l="l" r="r" t="t"/>
              <a:pathLst>
                <a:path extrusionOk="0" h="19" w="19">
                  <a:moveTo>
                    <a:pt x="1" y="0"/>
                  </a:moveTo>
                  <a:lnTo>
                    <a:pt x="18" y="18"/>
                  </a:lnTo>
                  <a:cubicBezTo>
                    <a:pt x="18" y="9"/>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29"/>
            <p:cNvSpPr/>
            <p:nvPr/>
          </p:nvSpPr>
          <p:spPr>
            <a:xfrm>
              <a:off x="751305" y="337250"/>
              <a:ext cx="10838" cy="5544"/>
            </a:xfrm>
            <a:custGeom>
              <a:rect b="b" l="l" r="r" t="t"/>
              <a:pathLst>
                <a:path extrusionOk="0" h="36" w="80">
                  <a:moveTo>
                    <a:pt x="79" y="0"/>
                  </a:moveTo>
                  <a:cubicBezTo>
                    <a:pt x="35" y="0"/>
                    <a:pt x="27" y="18"/>
                    <a:pt x="0" y="36"/>
                  </a:cubicBezTo>
                  <a:lnTo>
                    <a:pt x="7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29"/>
            <p:cNvSpPr/>
            <p:nvPr/>
          </p:nvSpPr>
          <p:spPr>
            <a:xfrm>
              <a:off x="482661" y="450136"/>
              <a:ext cx="3116" cy="7238"/>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29"/>
            <p:cNvSpPr/>
            <p:nvPr/>
          </p:nvSpPr>
          <p:spPr>
            <a:xfrm>
              <a:off x="642385" y="397004"/>
              <a:ext cx="1355" cy="2926"/>
            </a:xfrm>
            <a:custGeom>
              <a:rect b="b" l="l" r="r" t="t"/>
              <a:pathLst>
                <a:path extrusionOk="0" h="19" w="10">
                  <a:moveTo>
                    <a:pt x="9" y="1"/>
                  </a:moveTo>
                  <a:cubicBezTo>
                    <a:pt x="1" y="10"/>
                    <a:pt x="1" y="10"/>
                    <a:pt x="1" y="19"/>
                  </a:cubicBezTo>
                  <a:cubicBezTo>
                    <a:pt x="9" y="19"/>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29"/>
            <p:cNvSpPr/>
            <p:nvPr/>
          </p:nvSpPr>
          <p:spPr>
            <a:xfrm>
              <a:off x="482119" y="444745"/>
              <a:ext cx="3658" cy="5544"/>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29"/>
            <p:cNvSpPr/>
            <p:nvPr/>
          </p:nvSpPr>
          <p:spPr>
            <a:xfrm>
              <a:off x="632766" y="605064"/>
              <a:ext cx="1355" cy="154"/>
            </a:xfrm>
            <a:custGeom>
              <a:rect b="b" l="l" r="r" t="t"/>
              <a:pathLst>
                <a:path extrusionOk="0" h="1" w="10">
                  <a:moveTo>
                    <a:pt x="10" y="1"/>
                  </a:moveTo>
                  <a:cubicBezTo>
                    <a:pt x="1" y="1"/>
                    <a:pt x="1" y="1"/>
                    <a:pt x="1" y="1"/>
                  </a:cubicBezTo>
                  <a:cubicBezTo>
                    <a:pt x="10"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29"/>
            <p:cNvSpPr/>
            <p:nvPr/>
          </p:nvSpPr>
          <p:spPr>
            <a:xfrm>
              <a:off x="562184" y="643258"/>
              <a:ext cx="1355" cy="2772"/>
            </a:xfrm>
            <a:custGeom>
              <a:rect b="b" l="l" r="r" t="t"/>
              <a:pathLst>
                <a:path extrusionOk="0" h="18" w="10">
                  <a:moveTo>
                    <a:pt x="10" y="0"/>
                  </a:moveTo>
                  <a:lnTo>
                    <a:pt x="10" y="0"/>
                  </a:lnTo>
                  <a:cubicBezTo>
                    <a:pt x="1" y="0"/>
                    <a:pt x="1" y="9"/>
                    <a:pt x="1" y="18"/>
                  </a:cubicBezTo>
                  <a:cubicBezTo>
                    <a:pt x="1" y="9"/>
                    <a:pt x="1"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29"/>
            <p:cNvSpPr/>
            <p:nvPr/>
          </p:nvSpPr>
          <p:spPr>
            <a:xfrm>
              <a:off x="510840" y="499109"/>
              <a:ext cx="135" cy="1540"/>
            </a:xfrm>
            <a:custGeom>
              <a:rect b="b" l="l" r="r" t="t"/>
              <a:pathLst>
                <a:path extrusionOk="0" h="10" w="1">
                  <a:moveTo>
                    <a:pt x="0" y="0"/>
                  </a:move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29"/>
            <p:cNvSpPr/>
            <p:nvPr/>
          </p:nvSpPr>
          <p:spPr>
            <a:xfrm>
              <a:off x="496480" y="515434"/>
              <a:ext cx="2439" cy="154"/>
            </a:xfrm>
            <a:custGeom>
              <a:rect b="b" l="l" r="r" t="t"/>
              <a:pathLst>
                <a:path extrusionOk="0" h="1" w="18">
                  <a:moveTo>
                    <a:pt x="18" y="0"/>
                  </a:moveTo>
                  <a:cubicBezTo>
                    <a:pt x="18" y="0"/>
                    <a:pt x="9" y="0"/>
                    <a:pt x="0"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29"/>
            <p:cNvSpPr/>
            <p:nvPr/>
          </p:nvSpPr>
          <p:spPr>
            <a:xfrm>
              <a:off x="450961" y="445978"/>
              <a:ext cx="135" cy="154"/>
            </a:xfrm>
            <a:custGeom>
              <a:rect b="b" l="l" r="r" t="t"/>
              <a:pathLst>
                <a:path extrusionOk="0" h="1" w="1">
                  <a:moveTo>
                    <a:pt x="1" y="1"/>
                  </a:moveTo>
                  <a:lnTo>
                    <a:pt x="1" y="1"/>
                  </a:lnTo>
                  <a:cubicBezTo>
                    <a:pt x="1" y="1"/>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29"/>
            <p:cNvSpPr/>
            <p:nvPr/>
          </p:nvSpPr>
          <p:spPr>
            <a:xfrm>
              <a:off x="509621" y="499109"/>
              <a:ext cx="135" cy="2772"/>
            </a:xfrm>
            <a:custGeom>
              <a:rect b="b" l="l" r="r" t="t"/>
              <a:pathLst>
                <a:path extrusionOk="0" h="18" w="1">
                  <a:moveTo>
                    <a:pt x="0" y="18"/>
                  </a:moveTo>
                  <a:cubicBezTo>
                    <a:pt x="0" y="9"/>
                    <a:pt x="0" y="9"/>
                    <a:pt x="0" y="0"/>
                  </a:cubicBezTo>
                  <a:cubicBezTo>
                    <a:pt x="0" y="0"/>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29"/>
            <p:cNvSpPr/>
            <p:nvPr/>
          </p:nvSpPr>
          <p:spPr>
            <a:xfrm>
              <a:off x="512059" y="500495"/>
              <a:ext cx="1219" cy="1386"/>
            </a:xfrm>
            <a:custGeom>
              <a:rect b="b" l="l" r="r" t="t"/>
              <a:pathLst>
                <a:path extrusionOk="0" h="9" w="9">
                  <a:moveTo>
                    <a:pt x="0" y="0"/>
                  </a:moveTo>
                  <a:cubicBezTo>
                    <a:pt x="0" y="0"/>
                    <a:pt x="0" y="9"/>
                    <a:pt x="0" y="9"/>
                  </a:cubicBezTo>
                  <a:cubicBezTo>
                    <a:pt x="0"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29"/>
            <p:cNvSpPr/>
            <p:nvPr/>
          </p:nvSpPr>
          <p:spPr>
            <a:xfrm>
              <a:off x="509621" y="496337"/>
              <a:ext cx="1355" cy="2926"/>
            </a:xfrm>
            <a:custGeom>
              <a:rect b="b" l="l" r="r" t="t"/>
              <a:pathLst>
                <a:path extrusionOk="0" h="19" w="10">
                  <a:moveTo>
                    <a:pt x="0" y="1"/>
                  </a:moveTo>
                  <a:cubicBezTo>
                    <a:pt x="0" y="9"/>
                    <a:pt x="0" y="9"/>
                    <a:pt x="0" y="18"/>
                  </a:cubicBezTo>
                  <a:lnTo>
                    <a:pt x="9" y="18"/>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29"/>
            <p:cNvSpPr/>
            <p:nvPr/>
          </p:nvSpPr>
          <p:spPr>
            <a:xfrm>
              <a:off x="684246" y="476008"/>
              <a:ext cx="1355" cy="2310"/>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29"/>
            <p:cNvSpPr/>
            <p:nvPr/>
          </p:nvSpPr>
          <p:spPr>
            <a:xfrm>
              <a:off x="447438" y="352189"/>
              <a:ext cx="135" cy="154"/>
            </a:xfrm>
            <a:custGeom>
              <a:rect b="b" l="l" r="r" t="t"/>
              <a:pathLst>
                <a:path extrusionOk="0" h="1" w="1">
                  <a:moveTo>
                    <a:pt x="0" y="1"/>
                  </a:moveTo>
                  <a:cubicBezTo>
                    <a:pt x="0" y="1"/>
                    <a:pt x="0" y="1"/>
                    <a:pt x="0" y="1"/>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29"/>
            <p:cNvSpPr/>
            <p:nvPr/>
          </p:nvSpPr>
          <p:spPr>
            <a:xfrm>
              <a:off x="447438" y="348184"/>
              <a:ext cx="9619" cy="17711"/>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29"/>
            <p:cNvSpPr/>
            <p:nvPr/>
          </p:nvSpPr>
          <p:spPr>
            <a:xfrm>
              <a:off x="370896" y="330474"/>
              <a:ext cx="405605" cy="340043"/>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29"/>
            <p:cNvSpPr/>
            <p:nvPr/>
          </p:nvSpPr>
          <p:spPr>
            <a:xfrm>
              <a:off x="540644" y="354961"/>
              <a:ext cx="1355" cy="4158"/>
            </a:xfrm>
            <a:custGeom>
              <a:rect b="b" l="l" r="r" t="t"/>
              <a:pathLst>
                <a:path extrusionOk="0" h="27" w="10">
                  <a:moveTo>
                    <a:pt x="1" y="0"/>
                  </a:moveTo>
                  <a:cubicBezTo>
                    <a:pt x="10" y="9"/>
                    <a:pt x="10" y="18"/>
                    <a:pt x="10" y="27"/>
                  </a:cubicBezTo>
                  <a:cubicBezTo>
                    <a:pt x="10"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29"/>
            <p:cNvSpPr/>
            <p:nvPr/>
          </p:nvSpPr>
          <p:spPr>
            <a:xfrm>
              <a:off x="750086" y="342640"/>
              <a:ext cx="1355" cy="154"/>
            </a:xfrm>
            <a:custGeom>
              <a:rect b="b" l="l" r="r" t="t"/>
              <a:pathLst>
                <a:path extrusionOk="0" h="1" w="10">
                  <a:moveTo>
                    <a:pt x="0" y="1"/>
                  </a:moveTo>
                  <a:lnTo>
                    <a:pt x="0" y="1"/>
                  </a:lnTo>
                  <a:cubicBezTo>
                    <a:pt x="0"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29"/>
            <p:cNvSpPr/>
            <p:nvPr/>
          </p:nvSpPr>
          <p:spPr>
            <a:xfrm>
              <a:off x="418718" y="424263"/>
              <a:ext cx="2439" cy="4312"/>
            </a:xfrm>
            <a:custGeom>
              <a:rect b="b" l="l" r="r" t="t"/>
              <a:pathLst>
                <a:path extrusionOk="0" h="28" w="18">
                  <a:moveTo>
                    <a:pt x="18" y="1"/>
                  </a:moveTo>
                  <a:lnTo>
                    <a:pt x="18" y="1"/>
                  </a:lnTo>
                  <a:cubicBezTo>
                    <a:pt x="9" y="9"/>
                    <a:pt x="0"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29"/>
            <p:cNvSpPr/>
            <p:nvPr/>
          </p:nvSpPr>
          <p:spPr>
            <a:xfrm>
              <a:off x="516801" y="509889"/>
              <a:ext cx="3658" cy="4312"/>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29"/>
            <p:cNvSpPr/>
            <p:nvPr/>
          </p:nvSpPr>
          <p:spPr>
            <a:xfrm>
              <a:off x="508401" y="555475"/>
              <a:ext cx="3793" cy="3542"/>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29"/>
            <p:cNvSpPr/>
            <p:nvPr/>
          </p:nvSpPr>
          <p:spPr>
            <a:xfrm>
              <a:off x="503660" y="524828"/>
              <a:ext cx="9619" cy="5698"/>
            </a:xfrm>
            <a:custGeom>
              <a:rect b="b" l="l" r="r" t="t"/>
              <a:pathLst>
                <a:path extrusionOk="0" h="37" w="71">
                  <a:moveTo>
                    <a:pt x="27" y="1"/>
                  </a:moveTo>
                  <a:cubicBezTo>
                    <a:pt x="0" y="19"/>
                    <a:pt x="18" y="27"/>
                    <a:pt x="36" y="36"/>
                  </a:cubicBezTo>
                  <a:cubicBezTo>
                    <a:pt x="71" y="19"/>
                    <a:pt x="53" y="10"/>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29"/>
            <p:cNvSpPr/>
            <p:nvPr/>
          </p:nvSpPr>
          <p:spPr>
            <a:xfrm>
              <a:off x="508401" y="530372"/>
              <a:ext cx="3793" cy="2772"/>
            </a:xfrm>
            <a:custGeom>
              <a:rect b="b" l="l" r="r" t="t"/>
              <a:pathLst>
                <a:path extrusionOk="0" h="18" w="28">
                  <a:moveTo>
                    <a:pt x="1" y="0"/>
                  </a:moveTo>
                  <a:cubicBezTo>
                    <a:pt x="9" y="9"/>
                    <a:pt x="9" y="9"/>
                    <a:pt x="9" y="18"/>
                  </a:cubicBezTo>
                  <a:cubicBezTo>
                    <a:pt x="27" y="9"/>
                    <a:pt x="9"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29"/>
            <p:cNvSpPr/>
            <p:nvPr/>
          </p:nvSpPr>
          <p:spPr>
            <a:xfrm>
              <a:off x="502982" y="492795"/>
              <a:ext cx="9212" cy="3234"/>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29"/>
            <p:cNvSpPr/>
            <p:nvPr/>
          </p:nvSpPr>
          <p:spPr>
            <a:xfrm>
              <a:off x="496480" y="530372"/>
              <a:ext cx="4877" cy="4158"/>
            </a:xfrm>
            <a:custGeom>
              <a:rect b="b" l="l" r="r" t="t"/>
              <a:pathLst>
                <a:path extrusionOk="0" h="27" w="36">
                  <a:moveTo>
                    <a:pt x="36" y="0"/>
                  </a:moveTo>
                  <a:lnTo>
                    <a:pt x="0" y="9"/>
                  </a:lnTo>
                  <a:lnTo>
                    <a:pt x="0" y="27"/>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29"/>
            <p:cNvSpPr/>
            <p:nvPr/>
          </p:nvSpPr>
          <p:spPr>
            <a:xfrm>
              <a:off x="490519" y="514048"/>
              <a:ext cx="3658" cy="4158"/>
            </a:xfrm>
            <a:custGeom>
              <a:rect b="b" l="l" r="r" t="t"/>
              <a:pathLst>
                <a:path extrusionOk="0" h="27" w="27">
                  <a:moveTo>
                    <a:pt x="0" y="0"/>
                  </a:moveTo>
                  <a:lnTo>
                    <a:pt x="9" y="27"/>
                  </a:lnTo>
                  <a:lnTo>
                    <a:pt x="27" y="27"/>
                  </a:lnTo>
                  <a:cubicBezTo>
                    <a:pt x="18" y="18"/>
                    <a:pt x="18"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29"/>
            <p:cNvSpPr/>
            <p:nvPr/>
          </p:nvSpPr>
          <p:spPr>
            <a:xfrm>
              <a:off x="494041" y="518052"/>
              <a:ext cx="2574" cy="2926"/>
            </a:xfrm>
            <a:custGeom>
              <a:rect b="b" l="l" r="r" t="t"/>
              <a:pathLst>
                <a:path extrusionOk="0" h="19" w="19">
                  <a:moveTo>
                    <a:pt x="1" y="1"/>
                  </a:moveTo>
                  <a:cubicBezTo>
                    <a:pt x="1" y="10"/>
                    <a:pt x="9" y="18"/>
                    <a:pt x="18" y="18"/>
                  </a:cubicBezTo>
                  <a:cubicBezTo>
                    <a:pt x="9" y="18"/>
                    <a:pt x="1" y="10"/>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29"/>
            <p:cNvSpPr/>
            <p:nvPr/>
          </p:nvSpPr>
          <p:spPr>
            <a:xfrm>
              <a:off x="492822" y="526214"/>
              <a:ext cx="135" cy="4312"/>
            </a:xfrm>
            <a:custGeom>
              <a:rect b="b" l="l" r="r" t="t"/>
              <a:pathLst>
                <a:path extrusionOk="0" h="28" w="1">
                  <a:moveTo>
                    <a:pt x="1" y="27"/>
                  </a:moveTo>
                  <a:lnTo>
                    <a:pt x="1" y="1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29"/>
            <p:cNvSpPr/>
            <p:nvPr/>
          </p:nvSpPr>
          <p:spPr>
            <a:xfrm>
              <a:off x="466540" y="471850"/>
              <a:ext cx="6096" cy="4620"/>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29"/>
            <p:cNvSpPr/>
            <p:nvPr/>
          </p:nvSpPr>
          <p:spPr>
            <a:xfrm>
              <a:off x="463018" y="490947"/>
              <a:ext cx="6096" cy="4158"/>
            </a:xfrm>
            <a:custGeom>
              <a:rect b="b" l="l" r="r" t="t"/>
              <a:pathLst>
                <a:path extrusionOk="0" h="27" w="45">
                  <a:moveTo>
                    <a:pt x="44" y="0"/>
                  </a:moveTo>
                  <a:lnTo>
                    <a:pt x="0" y="27"/>
                  </a:lnTo>
                  <a:lnTo>
                    <a:pt x="27" y="27"/>
                  </a:lnTo>
                  <a:cubicBezTo>
                    <a:pt x="27" y="18"/>
                    <a:pt x="35" y="9"/>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29"/>
            <p:cNvSpPr/>
            <p:nvPr/>
          </p:nvSpPr>
          <p:spPr>
            <a:xfrm>
              <a:off x="453670" y="483555"/>
              <a:ext cx="5825" cy="2926"/>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29"/>
            <p:cNvSpPr/>
            <p:nvPr/>
          </p:nvSpPr>
          <p:spPr>
            <a:xfrm>
              <a:off x="435381" y="418873"/>
              <a:ext cx="12193" cy="1540"/>
            </a:xfrm>
            <a:custGeom>
              <a:rect b="b" l="l" r="r" t="t"/>
              <a:pathLst>
                <a:path extrusionOk="0" h="10" w="90">
                  <a:moveTo>
                    <a:pt x="1" y="0"/>
                  </a:moveTo>
                  <a:lnTo>
                    <a:pt x="1" y="9"/>
                  </a:lnTo>
                  <a:lnTo>
                    <a:pt x="89"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29"/>
            <p:cNvSpPr/>
            <p:nvPr/>
          </p:nvSpPr>
          <p:spPr>
            <a:xfrm>
              <a:off x="375908" y="343564"/>
              <a:ext cx="18966" cy="8778"/>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29"/>
            <p:cNvSpPr/>
            <p:nvPr/>
          </p:nvSpPr>
          <p:spPr>
            <a:xfrm>
              <a:off x="389997" y="352189"/>
              <a:ext cx="135" cy="2926"/>
            </a:xfrm>
            <a:custGeom>
              <a:rect b="b" l="l" r="r" t="t"/>
              <a:pathLst>
                <a:path extrusionOk="0" h="19" w="1">
                  <a:moveTo>
                    <a:pt x="0" y="1"/>
                  </a:moveTo>
                  <a:cubicBezTo>
                    <a:pt x="0" y="9"/>
                    <a:pt x="0" y="9"/>
                    <a:pt x="0" y="18"/>
                  </a:cubicBez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29"/>
            <p:cNvSpPr/>
            <p:nvPr/>
          </p:nvSpPr>
          <p:spPr>
            <a:xfrm>
              <a:off x="547824" y="654038"/>
              <a:ext cx="5012" cy="1540"/>
            </a:xfrm>
            <a:custGeom>
              <a:rect b="b" l="l" r="r" t="t"/>
              <a:pathLst>
                <a:path extrusionOk="0" h="10" w="37">
                  <a:moveTo>
                    <a:pt x="27" y="1"/>
                  </a:moveTo>
                  <a:lnTo>
                    <a:pt x="1"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29"/>
            <p:cNvSpPr/>
            <p:nvPr/>
          </p:nvSpPr>
          <p:spPr>
            <a:xfrm>
              <a:off x="549043" y="660814"/>
              <a:ext cx="6096" cy="5698"/>
            </a:xfrm>
            <a:custGeom>
              <a:rect b="b" l="l" r="r" t="t"/>
              <a:pathLst>
                <a:path extrusionOk="0" h="37" w="45">
                  <a:moveTo>
                    <a:pt x="1" y="1"/>
                  </a:moveTo>
                  <a:lnTo>
                    <a:pt x="36" y="36"/>
                  </a:lnTo>
                  <a:cubicBezTo>
                    <a:pt x="36" y="27"/>
                    <a:pt x="36" y="19"/>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29"/>
            <p:cNvSpPr/>
            <p:nvPr/>
          </p:nvSpPr>
          <p:spPr>
            <a:xfrm>
              <a:off x="608923" y="334478"/>
              <a:ext cx="2439" cy="4312"/>
            </a:xfrm>
            <a:custGeom>
              <a:rect b="b" l="l" r="r" t="t"/>
              <a:pathLst>
                <a:path extrusionOk="0" h="28" w="18">
                  <a:moveTo>
                    <a:pt x="0" y="1"/>
                  </a:moveTo>
                  <a:lnTo>
                    <a:pt x="0" y="18"/>
                  </a:lnTo>
                  <a:cubicBezTo>
                    <a:pt x="9" y="27"/>
                    <a:pt x="9" y="27"/>
                    <a:pt x="18" y="27"/>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29"/>
            <p:cNvSpPr/>
            <p:nvPr/>
          </p:nvSpPr>
          <p:spPr>
            <a:xfrm>
              <a:off x="649565" y="340022"/>
              <a:ext cx="1355" cy="6930"/>
            </a:xfrm>
            <a:custGeom>
              <a:rect b="b" l="l" r="r" t="t"/>
              <a:pathLst>
                <a:path extrusionOk="0" h="45" w="10">
                  <a:moveTo>
                    <a:pt x="0" y="0"/>
                  </a:moveTo>
                  <a:lnTo>
                    <a:pt x="9" y="44"/>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29"/>
            <p:cNvSpPr/>
            <p:nvPr/>
          </p:nvSpPr>
          <p:spPr>
            <a:xfrm>
              <a:off x="705786" y="331860"/>
              <a:ext cx="9754" cy="3850"/>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29"/>
            <p:cNvSpPr/>
            <p:nvPr/>
          </p:nvSpPr>
          <p:spPr>
            <a:xfrm>
              <a:off x="665144" y="776472"/>
              <a:ext cx="306303" cy="302004"/>
            </a:xfrm>
            <a:custGeom>
              <a:rect b="b" l="l" r="r" t="t"/>
              <a:pathLst>
                <a:path extrusionOk="0" h="1961" w="2261">
                  <a:moveTo>
                    <a:pt x="0" y="0"/>
                  </a:moveTo>
                  <a:lnTo>
                    <a:pt x="1130" y="1961"/>
                  </a:lnTo>
                  <a:lnTo>
                    <a:pt x="226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29"/>
            <p:cNvSpPr/>
            <p:nvPr/>
          </p:nvSpPr>
          <p:spPr>
            <a:xfrm>
              <a:off x="837602" y="1061072"/>
              <a:ext cx="5825" cy="2926"/>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29"/>
            <p:cNvSpPr/>
            <p:nvPr/>
          </p:nvSpPr>
          <p:spPr>
            <a:xfrm>
              <a:off x="815791" y="1044286"/>
              <a:ext cx="5012" cy="1540"/>
            </a:xfrm>
            <a:custGeom>
              <a:rect b="b" l="l" r="r" t="t"/>
              <a:pathLst>
                <a:path extrusionOk="0" h="10" w="37">
                  <a:moveTo>
                    <a:pt x="1" y="1"/>
                  </a:moveTo>
                  <a:lnTo>
                    <a:pt x="27" y="10"/>
                  </a:lnTo>
                  <a:lnTo>
                    <a:pt x="36" y="10"/>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29"/>
            <p:cNvSpPr/>
            <p:nvPr/>
          </p:nvSpPr>
          <p:spPr>
            <a:xfrm>
              <a:off x="803869" y="1025343"/>
              <a:ext cx="14496" cy="13706"/>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29"/>
            <p:cNvSpPr/>
            <p:nvPr/>
          </p:nvSpPr>
          <p:spPr>
            <a:xfrm>
              <a:off x="814707" y="1006247"/>
              <a:ext cx="3658" cy="2926"/>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29"/>
            <p:cNvSpPr/>
            <p:nvPr/>
          </p:nvSpPr>
          <p:spPr>
            <a:xfrm>
              <a:off x="818229" y="1006863"/>
              <a:ext cx="1084" cy="1694"/>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29"/>
            <p:cNvSpPr/>
            <p:nvPr/>
          </p:nvSpPr>
          <p:spPr>
            <a:xfrm>
              <a:off x="811049" y="995312"/>
              <a:ext cx="4877" cy="5698"/>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29"/>
            <p:cNvSpPr/>
            <p:nvPr/>
          </p:nvSpPr>
          <p:spPr>
            <a:xfrm>
              <a:off x="805088" y="999471"/>
              <a:ext cx="2574" cy="154"/>
            </a:xfrm>
            <a:custGeom>
              <a:rect b="b" l="l" r="r" t="t"/>
              <a:pathLst>
                <a:path extrusionOk="0" h="1" w="19">
                  <a:moveTo>
                    <a:pt x="0" y="1"/>
                  </a:moveTo>
                  <a:lnTo>
                    <a:pt x="18" y="1"/>
                  </a:lnTo>
                  <a:cubicBezTo>
                    <a:pt x="18"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29"/>
            <p:cNvSpPr/>
            <p:nvPr/>
          </p:nvSpPr>
          <p:spPr>
            <a:xfrm>
              <a:off x="805359" y="1000857"/>
              <a:ext cx="5825" cy="1540"/>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29"/>
            <p:cNvSpPr/>
            <p:nvPr/>
          </p:nvSpPr>
          <p:spPr>
            <a:xfrm>
              <a:off x="806308" y="1004861"/>
              <a:ext cx="7180" cy="5544"/>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29"/>
            <p:cNvSpPr/>
            <p:nvPr/>
          </p:nvSpPr>
          <p:spPr>
            <a:xfrm>
              <a:off x="801430" y="1029193"/>
              <a:ext cx="2574" cy="4466"/>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29"/>
            <p:cNvSpPr/>
            <p:nvPr/>
          </p:nvSpPr>
          <p:spPr>
            <a:xfrm>
              <a:off x="801430" y="979142"/>
              <a:ext cx="3793" cy="5544"/>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29"/>
            <p:cNvSpPr/>
            <p:nvPr/>
          </p:nvSpPr>
          <p:spPr>
            <a:xfrm>
              <a:off x="796689" y="981760"/>
              <a:ext cx="3793" cy="2464"/>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29"/>
            <p:cNvSpPr/>
            <p:nvPr/>
          </p:nvSpPr>
          <p:spPr>
            <a:xfrm>
              <a:off x="797908" y="1002243"/>
              <a:ext cx="7316" cy="2772"/>
            </a:xfrm>
            <a:custGeom>
              <a:rect b="b" l="l" r="r" t="t"/>
              <a:pathLst>
                <a:path extrusionOk="0" h="18" w="54">
                  <a:moveTo>
                    <a:pt x="0" y="0"/>
                  </a:moveTo>
                  <a:lnTo>
                    <a:pt x="0" y="9"/>
                  </a:lnTo>
                  <a:lnTo>
                    <a:pt x="53" y="18"/>
                  </a:lnTo>
                  <a:lnTo>
                    <a:pt x="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29"/>
            <p:cNvSpPr/>
            <p:nvPr/>
          </p:nvSpPr>
          <p:spPr>
            <a:xfrm>
              <a:off x="796689" y="966822"/>
              <a:ext cx="7316" cy="154"/>
            </a:xfrm>
            <a:custGeom>
              <a:rect b="b" l="l" r="r" t="t"/>
              <a:pathLst>
                <a:path extrusionOk="0" h="1" w="54">
                  <a:moveTo>
                    <a:pt x="18" y="1"/>
                  </a:moveTo>
                  <a:lnTo>
                    <a:pt x="54" y="1"/>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29"/>
            <p:cNvSpPr/>
            <p:nvPr/>
          </p:nvSpPr>
          <p:spPr>
            <a:xfrm>
              <a:off x="793167" y="951883"/>
              <a:ext cx="7316" cy="6930"/>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29"/>
            <p:cNvSpPr/>
            <p:nvPr/>
          </p:nvSpPr>
          <p:spPr>
            <a:xfrm>
              <a:off x="788290" y="951883"/>
              <a:ext cx="5012" cy="154"/>
            </a:xfrm>
            <a:custGeom>
              <a:rect b="b" l="l" r="r" t="t"/>
              <a:pathLst>
                <a:path extrusionOk="0" h="1" w="37">
                  <a:moveTo>
                    <a:pt x="1" y="1"/>
                  </a:moveTo>
                  <a:cubicBezTo>
                    <a:pt x="10" y="1"/>
                    <a:pt x="27" y="1"/>
                    <a:pt x="36" y="1"/>
                  </a:cubicBezTo>
                  <a:cubicBezTo>
                    <a:pt x="27"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29"/>
            <p:cNvSpPr/>
            <p:nvPr/>
          </p:nvSpPr>
          <p:spPr>
            <a:xfrm>
              <a:off x="794250" y="970980"/>
              <a:ext cx="3793" cy="5544"/>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29"/>
            <p:cNvSpPr/>
            <p:nvPr/>
          </p:nvSpPr>
          <p:spPr>
            <a:xfrm>
              <a:off x="793167" y="972212"/>
              <a:ext cx="1219" cy="2926"/>
            </a:xfrm>
            <a:custGeom>
              <a:rect b="b" l="l" r="r" t="t"/>
              <a:pathLst>
                <a:path extrusionOk="0" h="19" w="9">
                  <a:moveTo>
                    <a:pt x="9" y="19"/>
                  </a:moveTo>
                  <a:lnTo>
                    <a:pt x="9" y="19"/>
                  </a:lnTo>
                  <a:cubicBezTo>
                    <a:pt x="0" y="10"/>
                    <a:pt x="0" y="1"/>
                    <a:pt x="0" y="1"/>
                  </a:cubicBezTo>
                  <a:cubicBezTo>
                    <a:pt x="0" y="1"/>
                    <a:pt x="0" y="10"/>
                    <a:pt x="9" y="1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29"/>
            <p:cNvSpPr/>
            <p:nvPr/>
          </p:nvSpPr>
          <p:spPr>
            <a:xfrm>
              <a:off x="794250" y="976370"/>
              <a:ext cx="1355" cy="154"/>
            </a:xfrm>
            <a:custGeom>
              <a:rect b="b" l="l" r="r" t="t"/>
              <a:pathLst>
                <a:path extrusionOk="0" h="1" w="10">
                  <a:moveTo>
                    <a:pt x="10" y="0"/>
                  </a:moveTo>
                  <a:lnTo>
                    <a:pt x="1" y="0"/>
                  </a:lnTo>
                  <a:cubicBezTo>
                    <a:pt x="1" y="0"/>
                    <a:pt x="1" y="0"/>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29"/>
            <p:cNvSpPr/>
            <p:nvPr/>
          </p:nvSpPr>
          <p:spPr>
            <a:xfrm>
              <a:off x="788290" y="991924"/>
              <a:ext cx="9754" cy="3696"/>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29"/>
            <p:cNvSpPr/>
            <p:nvPr/>
          </p:nvSpPr>
          <p:spPr>
            <a:xfrm>
              <a:off x="790728" y="981760"/>
              <a:ext cx="4877" cy="2926"/>
            </a:xfrm>
            <a:custGeom>
              <a:rect b="b" l="l" r="r" t="t"/>
              <a:pathLst>
                <a:path extrusionOk="0" h="19" w="36">
                  <a:moveTo>
                    <a:pt x="0" y="1"/>
                  </a:moveTo>
                  <a:lnTo>
                    <a:pt x="9" y="18"/>
                  </a:lnTo>
                  <a:cubicBezTo>
                    <a:pt x="18" y="18"/>
                    <a:pt x="27" y="10"/>
                    <a:pt x="36" y="10"/>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29"/>
            <p:cNvSpPr/>
            <p:nvPr/>
          </p:nvSpPr>
          <p:spPr>
            <a:xfrm>
              <a:off x="789509" y="979142"/>
              <a:ext cx="1355" cy="2772"/>
            </a:xfrm>
            <a:custGeom>
              <a:rect b="b" l="l" r="r" t="t"/>
              <a:pathLst>
                <a:path extrusionOk="0" h="18" w="10">
                  <a:moveTo>
                    <a:pt x="9" y="0"/>
                  </a:moveTo>
                  <a:lnTo>
                    <a:pt x="1" y="9"/>
                  </a:lnTo>
                  <a:lnTo>
                    <a:pt x="9" y="18"/>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29"/>
            <p:cNvSpPr/>
            <p:nvPr/>
          </p:nvSpPr>
          <p:spPr>
            <a:xfrm>
              <a:off x="783548" y="956041"/>
              <a:ext cx="6096" cy="6930"/>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29"/>
            <p:cNvSpPr/>
            <p:nvPr/>
          </p:nvSpPr>
          <p:spPr>
            <a:xfrm>
              <a:off x="790728" y="966822"/>
              <a:ext cx="135" cy="1540"/>
            </a:xfrm>
            <a:custGeom>
              <a:rect b="b" l="l" r="r" t="t"/>
              <a:pathLst>
                <a:path extrusionOk="0" h="10" w="1">
                  <a:moveTo>
                    <a:pt x="0" y="1"/>
                  </a:moveTo>
                  <a:lnTo>
                    <a:pt x="0" y="1"/>
                  </a:lnTo>
                  <a:cubicBezTo>
                    <a:pt x="0" y="1"/>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29"/>
            <p:cNvSpPr/>
            <p:nvPr/>
          </p:nvSpPr>
          <p:spPr>
            <a:xfrm>
              <a:off x="773929" y="938331"/>
              <a:ext cx="1355" cy="154"/>
            </a:xfrm>
            <a:custGeom>
              <a:rect b="b" l="l" r="r" t="t"/>
              <a:pathLst>
                <a:path extrusionOk="0" h="1" w="10">
                  <a:moveTo>
                    <a:pt x="10" y="0"/>
                  </a:moveTo>
                  <a:cubicBezTo>
                    <a:pt x="10" y="0"/>
                    <a:pt x="10" y="0"/>
                    <a:pt x="1" y="0"/>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29"/>
            <p:cNvSpPr/>
            <p:nvPr/>
          </p:nvSpPr>
          <p:spPr>
            <a:xfrm>
              <a:off x="784767" y="962817"/>
              <a:ext cx="3658" cy="2772"/>
            </a:xfrm>
            <a:custGeom>
              <a:rect b="b" l="l" r="r" t="t"/>
              <a:pathLst>
                <a:path extrusionOk="0" h="18" w="27">
                  <a:moveTo>
                    <a:pt x="0" y="0"/>
                  </a:moveTo>
                  <a:cubicBezTo>
                    <a:pt x="0" y="18"/>
                    <a:pt x="9" y="18"/>
                    <a:pt x="27" y="18"/>
                  </a:cubicBezTo>
                  <a:cubicBezTo>
                    <a:pt x="18" y="9"/>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29"/>
            <p:cNvSpPr/>
            <p:nvPr/>
          </p:nvSpPr>
          <p:spPr>
            <a:xfrm>
              <a:off x="783548" y="947879"/>
              <a:ext cx="2574" cy="4158"/>
            </a:xfrm>
            <a:custGeom>
              <a:rect b="b" l="l" r="r" t="t"/>
              <a:pathLst>
                <a:path extrusionOk="0" h="27" w="19">
                  <a:moveTo>
                    <a:pt x="9" y="0"/>
                  </a:moveTo>
                  <a:cubicBezTo>
                    <a:pt x="9" y="9"/>
                    <a:pt x="0" y="18"/>
                    <a:pt x="0" y="27"/>
                  </a:cubicBezTo>
                  <a:cubicBezTo>
                    <a:pt x="9" y="18"/>
                    <a:pt x="18" y="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29"/>
            <p:cNvSpPr/>
            <p:nvPr/>
          </p:nvSpPr>
          <p:spPr>
            <a:xfrm>
              <a:off x="790728" y="965436"/>
              <a:ext cx="1355" cy="154"/>
            </a:xfrm>
            <a:custGeom>
              <a:rect b="b" l="l" r="r" t="t"/>
              <a:pathLst>
                <a:path extrusionOk="0" h="1" w="10">
                  <a:moveTo>
                    <a:pt x="0" y="1"/>
                  </a:moveTo>
                  <a:lnTo>
                    <a:pt x="9" y="1"/>
                  </a:lnTo>
                  <a:cubicBezTo>
                    <a:pt x="9" y="1"/>
                    <a:pt x="9"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29"/>
            <p:cNvSpPr/>
            <p:nvPr/>
          </p:nvSpPr>
          <p:spPr>
            <a:xfrm>
              <a:off x="788290" y="965436"/>
              <a:ext cx="2574" cy="1540"/>
            </a:xfrm>
            <a:custGeom>
              <a:rect b="b" l="l" r="r" t="t"/>
              <a:pathLst>
                <a:path extrusionOk="0" h="10" w="19">
                  <a:moveTo>
                    <a:pt x="1" y="1"/>
                  </a:moveTo>
                  <a:cubicBezTo>
                    <a:pt x="1" y="10"/>
                    <a:pt x="10" y="10"/>
                    <a:pt x="18" y="10"/>
                  </a:cubicBezTo>
                  <a:cubicBezTo>
                    <a:pt x="18" y="10"/>
                    <a:pt x="18" y="10"/>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29"/>
            <p:cNvSpPr/>
            <p:nvPr/>
          </p:nvSpPr>
          <p:spPr>
            <a:xfrm>
              <a:off x="747647" y="939717"/>
              <a:ext cx="26417" cy="15246"/>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29"/>
            <p:cNvSpPr/>
            <p:nvPr/>
          </p:nvSpPr>
          <p:spPr>
            <a:xfrm>
              <a:off x="775149" y="937715"/>
              <a:ext cx="4877" cy="8932"/>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29"/>
            <p:cNvSpPr/>
            <p:nvPr/>
          </p:nvSpPr>
          <p:spPr>
            <a:xfrm>
              <a:off x="770407" y="946493"/>
              <a:ext cx="13276" cy="12320"/>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29"/>
            <p:cNvSpPr/>
            <p:nvPr/>
          </p:nvSpPr>
          <p:spPr>
            <a:xfrm>
              <a:off x="778806" y="996698"/>
              <a:ext cx="1219" cy="1540"/>
            </a:xfrm>
            <a:custGeom>
              <a:rect b="b" l="l" r="r" t="t"/>
              <a:pathLst>
                <a:path extrusionOk="0" h="10" w="9">
                  <a:moveTo>
                    <a:pt x="9" y="1"/>
                  </a:moveTo>
                  <a:cubicBezTo>
                    <a:pt x="0" y="1"/>
                    <a:pt x="0" y="1"/>
                    <a:pt x="0" y="10"/>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29"/>
            <p:cNvSpPr/>
            <p:nvPr/>
          </p:nvSpPr>
          <p:spPr>
            <a:xfrm>
              <a:off x="779890" y="984532"/>
              <a:ext cx="7316" cy="12628"/>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29"/>
            <p:cNvSpPr/>
            <p:nvPr/>
          </p:nvSpPr>
          <p:spPr>
            <a:xfrm>
              <a:off x="772710" y="969594"/>
              <a:ext cx="7316" cy="5082"/>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29"/>
            <p:cNvSpPr/>
            <p:nvPr/>
          </p:nvSpPr>
          <p:spPr>
            <a:xfrm>
              <a:off x="773929" y="934173"/>
              <a:ext cx="7316" cy="2926"/>
            </a:xfrm>
            <a:custGeom>
              <a:rect b="b" l="l" r="r" t="t"/>
              <a:pathLst>
                <a:path extrusionOk="0" h="19" w="54">
                  <a:moveTo>
                    <a:pt x="54" y="1"/>
                  </a:moveTo>
                  <a:lnTo>
                    <a:pt x="1" y="10"/>
                  </a:lnTo>
                  <a:lnTo>
                    <a:pt x="18" y="18"/>
                  </a:lnTo>
                  <a:lnTo>
                    <a:pt x="54"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29"/>
            <p:cNvSpPr/>
            <p:nvPr/>
          </p:nvSpPr>
          <p:spPr>
            <a:xfrm>
              <a:off x="772710" y="927396"/>
              <a:ext cx="3793" cy="2926"/>
            </a:xfrm>
            <a:custGeom>
              <a:rect b="b" l="l" r="r" t="t"/>
              <a:pathLst>
                <a:path extrusionOk="0" h="19" w="28">
                  <a:moveTo>
                    <a:pt x="1" y="1"/>
                  </a:moveTo>
                  <a:lnTo>
                    <a:pt x="1" y="18"/>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29"/>
            <p:cNvSpPr/>
            <p:nvPr/>
          </p:nvSpPr>
          <p:spPr>
            <a:xfrm>
              <a:off x="895991" y="747981"/>
              <a:ext cx="2574" cy="1386"/>
            </a:xfrm>
            <a:custGeom>
              <a:rect b="b" l="l" r="r" t="t"/>
              <a:pathLst>
                <a:path extrusionOk="0" h="9" w="19">
                  <a:moveTo>
                    <a:pt x="18" y="0"/>
                  </a:moveTo>
                  <a:lnTo>
                    <a:pt x="0" y="9"/>
                  </a:lnTo>
                  <a:cubicBezTo>
                    <a:pt x="9" y="9"/>
                    <a:pt x="9"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29"/>
            <p:cNvSpPr/>
            <p:nvPr/>
          </p:nvSpPr>
          <p:spPr>
            <a:xfrm>
              <a:off x="884069" y="749213"/>
              <a:ext cx="1219" cy="2926"/>
            </a:xfrm>
            <a:custGeom>
              <a:rect b="b" l="l" r="r" t="t"/>
              <a:pathLst>
                <a:path extrusionOk="0" h="19" w="9">
                  <a:moveTo>
                    <a:pt x="9" y="1"/>
                  </a:moveTo>
                  <a:lnTo>
                    <a:pt x="0" y="19"/>
                  </a:lnTo>
                  <a:cubicBezTo>
                    <a:pt x="9" y="10"/>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29"/>
            <p:cNvSpPr/>
            <p:nvPr/>
          </p:nvSpPr>
          <p:spPr>
            <a:xfrm>
              <a:off x="710528" y="804963"/>
              <a:ext cx="11380" cy="7700"/>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29"/>
            <p:cNvSpPr/>
            <p:nvPr/>
          </p:nvSpPr>
          <p:spPr>
            <a:xfrm>
              <a:off x="787070" y="773700"/>
              <a:ext cx="2574" cy="5544"/>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29"/>
            <p:cNvSpPr/>
            <p:nvPr/>
          </p:nvSpPr>
          <p:spPr>
            <a:xfrm>
              <a:off x="790728" y="754757"/>
              <a:ext cx="3658" cy="4158"/>
            </a:xfrm>
            <a:custGeom>
              <a:rect b="b" l="l" r="r" t="t"/>
              <a:pathLst>
                <a:path extrusionOk="0" h="27" w="27">
                  <a:moveTo>
                    <a:pt x="0" y="0"/>
                  </a:moveTo>
                  <a:lnTo>
                    <a:pt x="27" y="27"/>
                  </a:lnTo>
                  <a:cubicBezTo>
                    <a:pt x="18" y="18"/>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29"/>
            <p:cNvSpPr/>
            <p:nvPr/>
          </p:nvSpPr>
          <p:spPr>
            <a:xfrm>
              <a:off x="1001254" y="739819"/>
              <a:ext cx="9754" cy="4158"/>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29"/>
            <p:cNvSpPr/>
            <p:nvPr/>
          </p:nvSpPr>
          <p:spPr>
            <a:xfrm>
              <a:off x="731526" y="852550"/>
              <a:ext cx="3116" cy="7238"/>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29"/>
            <p:cNvSpPr/>
            <p:nvPr/>
          </p:nvSpPr>
          <p:spPr>
            <a:xfrm>
              <a:off x="891249" y="799572"/>
              <a:ext cx="2439" cy="2926"/>
            </a:xfrm>
            <a:custGeom>
              <a:rect b="b" l="l" r="r" t="t"/>
              <a:pathLst>
                <a:path extrusionOk="0" h="19" w="18">
                  <a:moveTo>
                    <a:pt x="18" y="1"/>
                  </a:moveTo>
                  <a:lnTo>
                    <a:pt x="18" y="1"/>
                  </a:lnTo>
                  <a:cubicBezTo>
                    <a:pt x="9" y="1"/>
                    <a:pt x="0" y="9"/>
                    <a:pt x="0" y="18"/>
                  </a:cubicBezTo>
                  <a:cubicBezTo>
                    <a:pt x="9" y="9"/>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29"/>
            <p:cNvSpPr/>
            <p:nvPr/>
          </p:nvSpPr>
          <p:spPr>
            <a:xfrm>
              <a:off x="730849" y="847160"/>
              <a:ext cx="3793" cy="5544"/>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29"/>
            <p:cNvSpPr/>
            <p:nvPr/>
          </p:nvSpPr>
          <p:spPr>
            <a:xfrm>
              <a:off x="882850" y="1006247"/>
              <a:ext cx="135" cy="1540"/>
            </a:xfrm>
            <a:custGeom>
              <a:rect b="b" l="l" r="r" t="t"/>
              <a:pathLst>
                <a:path extrusionOk="0" h="10" w="1">
                  <a:moveTo>
                    <a:pt x="0" y="1"/>
                  </a:moveTo>
                  <a:cubicBezTo>
                    <a:pt x="0" y="1"/>
                    <a:pt x="0" y="1"/>
                    <a:pt x="0" y="1"/>
                  </a:cubicBez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29"/>
            <p:cNvSpPr/>
            <p:nvPr/>
          </p:nvSpPr>
          <p:spPr>
            <a:xfrm>
              <a:off x="811049" y="1044440"/>
              <a:ext cx="1355" cy="4158"/>
            </a:xfrm>
            <a:custGeom>
              <a:rect b="b" l="l" r="r" t="t"/>
              <a:pathLst>
                <a:path extrusionOk="0" h="27" w="10">
                  <a:moveTo>
                    <a:pt x="9" y="0"/>
                  </a:moveTo>
                  <a:cubicBezTo>
                    <a:pt x="9" y="9"/>
                    <a:pt x="1" y="9"/>
                    <a:pt x="1" y="26"/>
                  </a:cubicBezTo>
                  <a:cubicBezTo>
                    <a:pt x="1" y="18"/>
                    <a:pt x="9"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29"/>
            <p:cNvSpPr/>
            <p:nvPr/>
          </p:nvSpPr>
          <p:spPr>
            <a:xfrm>
              <a:off x="759569" y="900138"/>
              <a:ext cx="1219" cy="770"/>
            </a:xfrm>
            <a:custGeom>
              <a:rect b="b" l="l" r="r" t="t"/>
              <a:pathLst>
                <a:path extrusionOk="0" h="5" w="9">
                  <a:moveTo>
                    <a:pt x="1" y="1"/>
                  </a:moveTo>
                  <a:lnTo>
                    <a:pt x="1" y="1"/>
                  </a:lnTo>
                  <a:cubicBezTo>
                    <a:pt x="4" y="4"/>
                    <a:pt x="6" y="5"/>
                    <a:pt x="7" y="5"/>
                  </a:cubicBezTo>
                  <a:cubicBezTo>
                    <a:pt x="9" y="5"/>
                    <a:pt x="7"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29"/>
            <p:cNvSpPr/>
            <p:nvPr/>
          </p:nvSpPr>
          <p:spPr>
            <a:xfrm>
              <a:off x="746428" y="917848"/>
              <a:ext cx="2574" cy="154"/>
            </a:xfrm>
            <a:custGeom>
              <a:rect b="b" l="l" r="r" t="t"/>
              <a:pathLst>
                <a:path extrusionOk="0" h="1" w="19">
                  <a:moveTo>
                    <a:pt x="18" y="1"/>
                  </a:moveTo>
                  <a:cubicBezTo>
                    <a:pt x="10" y="1"/>
                    <a:pt x="10" y="1"/>
                    <a:pt x="1" y="1"/>
                  </a:cubicBezTo>
                  <a:cubicBezTo>
                    <a:pt x="10" y="1"/>
                    <a:pt x="10" y="1"/>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29"/>
            <p:cNvSpPr/>
            <p:nvPr/>
          </p:nvSpPr>
          <p:spPr>
            <a:xfrm>
              <a:off x="699825" y="847160"/>
              <a:ext cx="135" cy="1540"/>
            </a:xfrm>
            <a:custGeom>
              <a:rect b="b" l="l" r="r" t="t"/>
              <a:pathLst>
                <a:path extrusionOk="0" h="10" w="1">
                  <a:moveTo>
                    <a:pt x="0" y="1"/>
                  </a:moveTo>
                  <a:lnTo>
                    <a:pt x="0" y="1"/>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29"/>
            <p:cNvSpPr/>
            <p:nvPr/>
          </p:nvSpPr>
          <p:spPr>
            <a:xfrm>
              <a:off x="759569" y="901524"/>
              <a:ext cx="135" cy="2926"/>
            </a:xfrm>
            <a:custGeom>
              <a:rect b="b" l="l" r="r" t="t"/>
              <a:pathLst>
                <a:path extrusionOk="0" h="19" w="1">
                  <a:moveTo>
                    <a:pt x="1" y="18"/>
                  </a:moveTo>
                  <a:cubicBezTo>
                    <a:pt x="1" y="10"/>
                    <a:pt x="1" y="1"/>
                    <a:pt x="1" y="1"/>
                  </a:cubicBezTo>
                  <a:cubicBezTo>
                    <a:pt x="1" y="1"/>
                    <a:pt x="1" y="10"/>
                    <a:pt x="1"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29"/>
            <p:cNvSpPr/>
            <p:nvPr/>
          </p:nvSpPr>
          <p:spPr>
            <a:xfrm>
              <a:off x="760788" y="902910"/>
              <a:ext cx="1355" cy="1540"/>
            </a:xfrm>
            <a:custGeom>
              <a:rect b="b" l="l" r="r" t="t"/>
              <a:pathLst>
                <a:path extrusionOk="0" h="10" w="10">
                  <a:moveTo>
                    <a:pt x="1" y="1"/>
                  </a:moveTo>
                  <a:cubicBezTo>
                    <a:pt x="1" y="1"/>
                    <a:pt x="1" y="1"/>
                    <a:pt x="1" y="9"/>
                  </a:cubicBezTo>
                  <a:cubicBezTo>
                    <a:pt x="9" y="9"/>
                    <a:pt x="9"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29"/>
            <p:cNvSpPr/>
            <p:nvPr/>
          </p:nvSpPr>
          <p:spPr>
            <a:xfrm>
              <a:off x="758485" y="898905"/>
              <a:ext cx="1219" cy="2772"/>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29"/>
            <p:cNvSpPr/>
            <p:nvPr/>
          </p:nvSpPr>
          <p:spPr>
            <a:xfrm>
              <a:off x="934194" y="878423"/>
              <a:ext cx="1219" cy="1694"/>
            </a:xfrm>
            <a:custGeom>
              <a:rect b="b" l="l" r="r" t="t"/>
              <a:pathLst>
                <a:path extrusionOk="0" h="11" w="9">
                  <a:moveTo>
                    <a:pt x="1" y="1"/>
                  </a:moveTo>
                  <a:lnTo>
                    <a:pt x="1" y="1"/>
                  </a:lnTo>
                  <a:cubicBezTo>
                    <a:pt x="5" y="8"/>
                    <a:pt x="7" y="11"/>
                    <a:pt x="7" y="11"/>
                  </a:cubicBezTo>
                  <a:cubicBezTo>
                    <a:pt x="8" y="11"/>
                    <a:pt x="6" y="6"/>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29"/>
            <p:cNvSpPr/>
            <p:nvPr/>
          </p:nvSpPr>
          <p:spPr>
            <a:xfrm>
              <a:off x="696168" y="753371"/>
              <a:ext cx="135" cy="1540"/>
            </a:xfrm>
            <a:custGeom>
              <a:rect b="b" l="l" r="r" t="t"/>
              <a:pathLst>
                <a:path extrusionOk="0" h="10" w="1">
                  <a:moveTo>
                    <a:pt x="1" y="0"/>
                  </a:moveTo>
                  <a:cubicBezTo>
                    <a:pt x="1" y="0"/>
                    <a:pt x="1" y="0"/>
                    <a:pt x="1" y="0"/>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29"/>
            <p:cNvSpPr/>
            <p:nvPr/>
          </p:nvSpPr>
          <p:spPr>
            <a:xfrm>
              <a:off x="697387" y="750599"/>
              <a:ext cx="9754" cy="17865"/>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29"/>
            <p:cNvSpPr/>
            <p:nvPr/>
          </p:nvSpPr>
          <p:spPr>
            <a:xfrm>
              <a:off x="620844" y="732888"/>
              <a:ext cx="405605" cy="340197"/>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29"/>
            <p:cNvSpPr/>
            <p:nvPr/>
          </p:nvSpPr>
          <p:spPr>
            <a:xfrm>
              <a:off x="790728" y="757375"/>
              <a:ext cx="1355" cy="2926"/>
            </a:xfrm>
            <a:custGeom>
              <a:rect b="b" l="l" r="r" t="t"/>
              <a:pathLst>
                <a:path extrusionOk="0" h="19" w="10">
                  <a:moveTo>
                    <a:pt x="0" y="1"/>
                  </a:moveTo>
                  <a:cubicBezTo>
                    <a:pt x="0" y="10"/>
                    <a:pt x="0" y="19"/>
                    <a:pt x="0" y="19"/>
                  </a:cubicBezTo>
                  <a:cubicBezTo>
                    <a:pt x="9" y="19"/>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29"/>
            <p:cNvSpPr/>
            <p:nvPr/>
          </p:nvSpPr>
          <p:spPr>
            <a:xfrm>
              <a:off x="998815" y="743823"/>
              <a:ext cx="2574" cy="1540"/>
            </a:xfrm>
            <a:custGeom>
              <a:rect b="b" l="l" r="r" t="t"/>
              <a:pathLst>
                <a:path extrusionOk="0" h="10" w="19">
                  <a:moveTo>
                    <a:pt x="18" y="1"/>
                  </a:moveTo>
                  <a:lnTo>
                    <a:pt x="1" y="9"/>
                  </a:lnTo>
                  <a:cubicBezTo>
                    <a:pt x="10" y="9"/>
                    <a:pt x="10"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29"/>
            <p:cNvSpPr/>
            <p:nvPr/>
          </p:nvSpPr>
          <p:spPr>
            <a:xfrm>
              <a:off x="668666" y="826831"/>
              <a:ext cx="2574" cy="4158"/>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29"/>
            <p:cNvSpPr/>
            <p:nvPr/>
          </p:nvSpPr>
          <p:spPr>
            <a:xfrm>
              <a:off x="766749" y="912458"/>
              <a:ext cx="2574" cy="2926"/>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29"/>
            <p:cNvSpPr/>
            <p:nvPr/>
          </p:nvSpPr>
          <p:spPr>
            <a:xfrm>
              <a:off x="757266" y="957735"/>
              <a:ext cx="3658" cy="2464"/>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29"/>
            <p:cNvSpPr/>
            <p:nvPr/>
          </p:nvSpPr>
          <p:spPr>
            <a:xfrm>
              <a:off x="753608" y="927396"/>
              <a:ext cx="9754" cy="5544"/>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29"/>
            <p:cNvSpPr/>
            <p:nvPr/>
          </p:nvSpPr>
          <p:spPr>
            <a:xfrm>
              <a:off x="758485" y="932787"/>
              <a:ext cx="2439" cy="2926"/>
            </a:xfrm>
            <a:custGeom>
              <a:rect b="b" l="l" r="r" t="t"/>
              <a:pathLst>
                <a:path extrusionOk="0" h="19" w="18">
                  <a:moveTo>
                    <a:pt x="0" y="1"/>
                  </a:moveTo>
                  <a:cubicBezTo>
                    <a:pt x="0" y="1"/>
                    <a:pt x="0" y="10"/>
                    <a:pt x="9" y="19"/>
                  </a:cubicBezTo>
                  <a:cubicBezTo>
                    <a:pt x="18" y="10"/>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29"/>
            <p:cNvSpPr/>
            <p:nvPr/>
          </p:nvSpPr>
          <p:spPr>
            <a:xfrm>
              <a:off x="752118" y="894901"/>
              <a:ext cx="9077" cy="3080"/>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29"/>
            <p:cNvSpPr/>
            <p:nvPr/>
          </p:nvSpPr>
          <p:spPr>
            <a:xfrm>
              <a:off x="746428" y="932787"/>
              <a:ext cx="3793" cy="4312"/>
            </a:xfrm>
            <a:custGeom>
              <a:rect b="b" l="l" r="r" t="t"/>
              <a:pathLst>
                <a:path extrusionOk="0" h="28" w="28">
                  <a:moveTo>
                    <a:pt x="27" y="1"/>
                  </a:moveTo>
                  <a:lnTo>
                    <a:pt x="1" y="10"/>
                  </a:lnTo>
                  <a:lnTo>
                    <a:pt x="1" y="27"/>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29"/>
            <p:cNvSpPr/>
            <p:nvPr/>
          </p:nvSpPr>
          <p:spPr>
            <a:xfrm>
              <a:off x="740467" y="916154"/>
              <a:ext cx="2574" cy="4620"/>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29"/>
            <p:cNvSpPr/>
            <p:nvPr/>
          </p:nvSpPr>
          <p:spPr>
            <a:xfrm>
              <a:off x="742906" y="920620"/>
              <a:ext cx="2439" cy="2926"/>
            </a:xfrm>
            <a:custGeom>
              <a:rect b="b" l="l" r="r" t="t"/>
              <a:pathLst>
                <a:path extrusionOk="0" h="19" w="18">
                  <a:moveTo>
                    <a:pt x="0" y="0"/>
                  </a:moveTo>
                  <a:cubicBezTo>
                    <a:pt x="9" y="9"/>
                    <a:pt x="9" y="18"/>
                    <a:pt x="18" y="18"/>
                  </a:cubicBezTo>
                  <a:cubicBezTo>
                    <a:pt x="18"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29"/>
            <p:cNvSpPr/>
            <p:nvPr/>
          </p:nvSpPr>
          <p:spPr>
            <a:xfrm>
              <a:off x="741687" y="927396"/>
              <a:ext cx="1355" cy="5544"/>
            </a:xfrm>
            <a:custGeom>
              <a:rect b="b" l="l" r="r" t="t"/>
              <a:pathLst>
                <a:path extrusionOk="0" h="36" w="10">
                  <a:moveTo>
                    <a:pt x="0" y="1"/>
                  </a:moveTo>
                  <a:lnTo>
                    <a:pt x="9" y="36"/>
                  </a:lnTo>
                  <a:lnTo>
                    <a:pt x="9" y="18"/>
                  </a:ln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29"/>
            <p:cNvSpPr/>
            <p:nvPr/>
          </p:nvSpPr>
          <p:spPr>
            <a:xfrm>
              <a:off x="716489" y="874419"/>
              <a:ext cx="5012" cy="3388"/>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29"/>
            <p:cNvSpPr/>
            <p:nvPr/>
          </p:nvSpPr>
          <p:spPr>
            <a:xfrm>
              <a:off x="712966" y="893361"/>
              <a:ext cx="4877" cy="4312"/>
            </a:xfrm>
            <a:custGeom>
              <a:rect b="b" l="l" r="r" t="t"/>
              <a:pathLst>
                <a:path extrusionOk="0" h="28" w="36">
                  <a:moveTo>
                    <a:pt x="36" y="1"/>
                  </a:moveTo>
                  <a:lnTo>
                    <a:pt x="0" y="18"/>
                  </a:lnTo>
                  <a:lnTo>
                    <a:pt x="18" y="27"/>
                  </a:lnTo>
                  <a:cubicBezTo>
                    <a:pt x="27" y="10"/>
                    <a:pt x="27" y="10"/>
                    <a:pt x="3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29"/>
            <p:cNvSpPr/>
            <p:nvPr/>
          </p:nvSpPr>
          <p:spPr>
            <a:xfrm>
              <a:off x="703077" y="885661"/>
              <a:ext cx="5690" cy="3388"/>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29"/>
            <p:cNvSpPr/>
            <p:nvPr/>
          </p:nvSpPr>
          <p:spPr>
            <a:xfrm>
              <a:off x="684246" y="821287"/>
              <a:ext cx="13276" cy="1540"/>
            </a:xfrm>
            <a:custGeom>
              <a:rect b="b" l="l" r="r" t="t"/>
              <a:pathLst>
                <a:path extrusionOk="0" h="10" w="98">
                  <a:moveTo>
                    <a:pt x="1" y="1"/>
                  </a:moveTo>
                  <a:lnTo>
                    <a:pt x="9" y="10"/>
                  </a:lnTo>
                  <a:lnTo>
                    <a:pt x="9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29"/>
            <p:cNvSpPr/>
            <p:nvPr/>
          </p:nvSpPr>
          <p:spPr>
            <a:xfrm>
              <a:off x="624773" y="744747"/>
              <a:ext cx="18966" cy="10164"/>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29"/>
            <p:cNvSpPr/>
            <p:nvPr/>
          </p:nvSpPr>
          <p:spPr>
            <a:xfrm>
              <a:off x="638862" y="754757"/>
              <a:ext cx="1219" cy="1540"/>
            </a:xfrm>
            <a:custGeom>
              <a:rect b="b" l="l" r="r" t="t"/>
              <a:pathLst>
                <a:path extrusionOk="0" h="10" w="9">
                  <a:moveTo>
                    <a:pt x="0" y="0"/>
                  </a:moveTo>
                  <a:cubicBezTo>
                    <a:pt x="0" y="0"/>
                    <a:pt x="0" y="9"/>
                    <a:pt x="9" y="9"/>
                  </a:cubicBezTo>
                  <a:cubicBezTo>
                    <a:pt x="9" y="9"/>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29"/>
            <p:cNvSpPr/>
            <p:nvPr/>
          </p:nvSpPr>
          <p:spPr>
            <a:xfrm>
              <a:off x="797908" y="1055220"/>
              <a:ext cx="3658" cy="2926"/>
            </a:xfrm>
            <a:custGeom>
              <a:rect b="b" l="l" r="r" t="t"/>
              <a:pathLst>
                <a:path extrusionOk="0" h="19" w="27">
                  <a:moveTo>
                    <a:pt x="18" y="1"/>
                  </a:moveTo>
                  <a:lnTo>
                    <a:pt x="0" y="18"/>
                  </a:lnTo>
                  <a:lnTo>
                    <a:pt x="27" y="18"/>
                  </a:ln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29"/>
            <p:cNvSpPr/>
            <p:nvPr/>
          </p:nvSpPr>
          <p:spPr>
            <a:xfrm>
              <a:off x="799127" y="1061996"/>
              <a:ext cx="6096" cy="5698"/>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29"/>
            <p:cNvSpPr/>
            <p:nvPr/>
          </p:nvSpPr>
          <p:spPr>
            <a:xfrm>
              <a:off x="858871" y="737046"/>
              <a:ext cx="2574" cy="4158"/>
            </a:xfrm>
            <a:custGeom>
              <a:rect b="b" l="l" r="r" t="t"/>
              <a:pathLst>
                <a:path extrusionOk="0" h="27" w="19">
                  <a:moveTo>
                    <a:pt x="1" y="0"/>
                  </a:moveTo>
                  <a:lnTo>
                    <a:pt x="1" y="9"/>
                  </a:lnTo>
                  <a:cubicBezTo>
                    <a:pt x="1" y="27"/>
                    <a:pt x="10" y="27"/>
                    <a:pt x="18" y="27"/>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29"/>
            <p:cNvSpPr/>
            <p:nvPr/>
          </p:nvSpPr>
          <p:spPr>
            <a:xfrm>
              <a:off x="899513" y="742437"/>
              <a:ext cx="1355" cy="6930"/>
            </a:xfrm>
            <a:custGeom>
              <a:rect b="b" l="l" r="r" t="t"/>
              <a:pathLst>
                <a:path extrusionOk="0" h="45" w="10">
                  <a:moveTo>
                    <a:pt x="1" y="1"/>
                  </a:moveTo>
                  <a:lnTo>
                    <a:pt x="1" y="1"/>
                  </a:lnTo>
                  <a:lnTo>
                    <a:pt x="10" y="45"/>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29"/>
            <p:cNvSpPr/>
            <p:nvPr/>
          </p:nvSpPr>
          <p:spPr>
            <a:xfrm>
              <a:off x="955735" y="733658"/>
              <a:ext cx="8535" cy="4158"/>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29"/>
            <p:cNvSpPr/>
            <p:nvPr/>
          </p:nvSpPr>
          <p:spPr>
            <a:xfrm>
              <a:off x="952212" y="375289"/>
              <a:ext cx="305220" cy="300772"/>
            </a:xfrm>
            <a:custGeom>
              <a:rect b="b" l="l" r="r" t="t"/>
              <a:pathLst>
                <a:path extrusionOk="0" h="1953" w="2253">
                  <a:moveTo>
                    <a:pt x="0" y="1"/>
                  </a:moveTo>
                  <a:lnTo>
                    <a:pt x="1131" y="1952"/>
                  </a:lnTo>
                  <a:lnTo>
                    <a:pt x="2252"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29"/>
            <p:cNvSpPr/>
            <p:nvPr/>
          </p:nvSpPr>
          <p:spPr>
            <a:xfrm>
              <a:off x="1125348" y="659274"/>
              <a:ext cx="5283" cy="215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29"/>
            <p:cNvSpPr/>
            <p:nvPr/>
          </p:nvSpPr>
          <p:spPr>
            <a:xfrm>
              <a:off x="1102859" y="643258"/>
              <a:ext cx="5012" cy="1386"/>
            </a:xfrm>
            <a:custGeom>
              <a:rect b="b" l="l" r="r" t="t"/>
              <a:pathLst>
                <a:path extrusionOk="0" h="9" w="37">
                  <a:moveTo>
                    <a:pt x="1" y="0"/>
                  </a:moveTo>
                  <a:lnTo>
                    <a:pt x="27" y="9"/>
                  </a:lnTo>
                  <a:lnTo>
                    <a:pt x="36"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29"/>
            <p:cNvSpPr/>
            <p:nvPr/>
          </p:nvSpPr>
          <p:spPr>
            <a:xfrm>
              <a:off x="1089718" y="624161"/>
              <a:ext cx="15715" cy="13706"/>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29"/>
            <p:cNvSpPr/>
            <p:nvPr/>
          </p:nvSpPr>
          <p:spPr>
            <a:xfrm>
              <a:off x="1101640" y="603832"/>
              <a:ext cx="2574" cy="2772"/>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29"/>
            <p:cNvSpPr/>
            <p:nvPr/>
          </p:nvSpPr>
          <p:spPr>
            <a:xfrm>
              <a:off x="1104078" y="605526"/>
              <a:ext cx="1219" cy="1386"/>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29"/>
            <p:cNvSpPr/>
            <p:nvPr/>
          </p:nvSpPr>
          <p:spPr>
            <a:xfrm>
              <a:off x="1098117" y="593668"/>
              <a:ext cx="4877" cy="4774"/>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29"/>
            <p:cNvSpPr/>
            <p:nvPr/>
          </p:nvSpPr>
          <p:spPr>
            <a:xfrm>
              <a:off x="1092157" y="596902"/>
              <a:ext cx="2574" cy="1540"/>
            </a:xfrm>
            <a:custGeom>
              <a:rect b="b" l="l" r="r" t="t"/>
              <a:pathLst>
                <a:path extrusionOk="0" h="10" w="19">
                  <a:moveTo>
                    <a:pt x="1" y="1"/>
                  </a:moveTo>
                  <a:lnTo>
                    <a:pt x="9" y="10"/>
                  </a:lnTo>
                  <a:cubicBezTo>
                    <a:pt x="18" y="1"/>
                    <a:pt x="18"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29"/>
            <p:cNvSpPr/>
            <p:nvPr/>
          </p:nvSpPr>
          <p:spPr>
            <a:xfrm>
              <a:off x="1092292" y="598288"/>
              <a:ext cx="4742" cy="1540"/>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29"/>
            <p:cNvSpPr/>
            <p:nvPr/>
          </p:nvSpPr>
          <p:spPr>
            <a:xfrm>
              <a:off x="1093376" y="602446"/>
              <a:ext cx="6096" cy="616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29"/>
            <p:cNvSpPr/>
            <p:nvPr/>
          </p:nvSpPr>
          <p:spPr>
            <a:xfrm>
              <a:off x="1087415" y="626625"/>
              <a:ext cx="3658" cy="4466"/>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29"/>
            <p:cNvSpPr/>
            <p:nvPr/>
          </p:nvSpPr>
          <p:spPr>
            <a:xfrm>
              <a:off x="1087415" y="576574"/>
              <a:ext cx="4877" cy="6930"/>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29"/>
            <p:cNvSpPr/>
            <p:nvPr/>
          </p:nvSpPr>
          <p:spPr>
            <a:xfrm>
              <a:off x="1083757" y="580578"/>
              <a:ext cx="3793" cy="2464"/>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29"/>
            <p:cNvSpPr/>
            <p:nvPr/>
          </p:nvSpPr>
          <p:spPr>
            <a:xfrm>
              <a:off x="1083757" y="599674"/>
              <a:ext cx="8535" cy="4312"/>
            </a:xfrm>
            <a:custGeom>
              <a:rect b="b" l="l" r="r" t="t"/>
              <a:pathLst>
                <a:path extrusionOk="0" h="28" w="63">
                  <a:moveTo>
                    <a:pt x="1" y="1"/>
                  </a:moveTo>
                  <a:lnTo>
                    <a:pt x="10" y="9"/>
                  </a:lnTo>
                  <a:lnTo>
                    <a:pt x="63" y="27"/>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29"/>
            <p:cNvSpPr/>
            <p:nvPr/>
          </p:nvSpPr>
          <p:spPr>
            <a:xfrm>
              <a:off x="1083757" y="564407"/>
              <a:ext cx="6096" cy="154"/>
            </a:xfrm>
            <a:custGeom>
              <a:rect b="b" l="l" r="r" t="t"/>
              <a:pathLst>
                <a:path extrusionOk="0" h="1" w="45">
                  <a:moveTo>
                    <a:pt x="18" y="0"/>
                  </a:moveTo>
                  <a:lnTo>
                    <a:pt x="45" y="0"/>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29"/>
            <p:cNvSpPr/>
            <p:nvPr/>
          </p:nvSpPr>
          <p:spPr>
            <a:xfrm>
              <a:off x="1080235" y="550701"/>
              <a:ext cx="7316" cy="6930"/>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29"/>
            <p:cNvSpPr/>
            <p:nvPr/>
          </p:nvSpPr>
          <p:spPr>
            <a:xfrm>
              <a:off x="1075358" y="549315"/>
              <a:ext cx="5012" cy="1540"/>
            </a:xfrm>
            <a:custGeom>
              <a:rect b="b" l="l" r="r" t="t"/>
              <a:pathLst>
                <a:path extrusionOk="0" h="10" w="37">
                  <a:moveTo>
                    <a:pt x="1" y="1"/>
                  </a:moveTo>
                  <a:cubicBezTo>
                    <a:pt x="10" y="1"/>
                    <a:pt x="19" y="1"/>
                    <a:pt x="36" y="10"/>
                  </a:cubicBezTo>
                  <a:cubicBezTo>
                    <a:pt x="27" y="1"/>
                    <a:pt x="10"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29"/>
            <p:cNvSpPr/>
            <p:nvPr/>
          </p:nvSpPr>
          <p:spPr>
            <a:xfrm>
              <a:off x="1081454" y="569797"/>
              <a:ext cx="2439" cy="41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29"/>
            <p:cNvSpPr/>
            <p:nvPr/>
          </p:nvSpPr>
          <p:spPr>
            <a:xfrm>
              <a:off x="1080235" y="569797"/>
              <a:ext cx="1355" cy="2926"/>
            </a:xfrm>
            <a:custGeom>
              <a:rect b="b" l="l" r="r" t="t"/>
              <a:pathLst>
                <a:path extrusionOk="0" h="19" w="10">
                  <a:moveTo>
                    <a:pt x="9" y="18"/>
                  </a:moveTo>
                  <a:lnTo>
                    <a:pt x="9" y="18"/>
                  </a:lnTo>
                  <a:cubicBezTo>
                    <a:pt x="0" y="9"/>
                    <a:pt x="0" y="9"/>
                    <a:pt x="0" y="0"/>
                  </a:cubicBezTo>
                  <a:cubicBezTo>
                    <a:pt x="0" y="9"/>
                    <a:pt x="0" y="9"/>
                    <a:pt x="9"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29"/>
            <p:cNvSpPr/>
            <p:nvPr/>
          </p:nvSpPr>
          <p:spPr>
            <a:xfrm>
              <a:off x="1081454" y="573801"/>
              <a:ext cx="135" cy="1540"/>
            </a:xfrm>
            <a:custGeom>
              <a:rect b="b" l="l" r="r" t="t"/>
              <a:pathLst>
                <a:path extrusionOk="0" h="10" w="1">
                  <a:moveTo>
                    <a:pt x="0" y="1"/>
                  </a:moveTo>
                  <a:lnTo>
                    <a:pt x="0" y="1"/>
                  </a:lnTo>
                  <a:cubicBezTo>
                    <a:pt x="0" y="10"/>
                    <a:pt x="0"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29"/>
            <p:cNvSpPr/>
            <p:nvPr/>
          </p:nvSpPr>
          <p:spPr>
            <a:xfrm>
              <a:off x="1075358" y="589664"/>
              <a:ext cx="8535" cy="4774"/>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29"/>
            <p:cNvSpPr/>
            <p:nvPr/>
          </p:nvSpPr>
          <p:spPr>
            <a:xfrm>
              <a:off x="1077796" y="579346"/>
              <a:ext cx="4877" cy="4158"/>
            </a:xfrm>
            <a:custGeom>
              <a:rect b="b" l="l" r="r" t="t"/>
              <a:pathLst>
                <a:path extrusionOk="0" h="27" w="36">
                  <a:moveTo>
                    <a:pt x="1" y="0"/>
                  </a:moveTo>
                  <a:lnTo>
                    <a:pt x="9" y="27"/>
                  </a:lnTo>
                  <a:cubicBezTo>
                    <a:pt x="9" y="18"/>
                    <a:pt x="18" y="9"/>
                    <a:pt x="36" y="9"/>
                  </a:cubicBez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29"/>
            <p:cNvSpPr/>
            <p:nvPr/>
          </p:nvSpPr>
          <p:spPr>
            <a:xfrm>
              <a:off x="1075358" y="577960"/>
              <a:ext cx="2574" cy="1540"/>
            </a:xfrm>
            <a:custGeom>
              <a:rect b="b" l="l" r="r" t="t"/>
              <a:pathLst>
                <a:path extrusionOk="0" h="10" w="19">
                  <a:moveTo>
                    <a:pt x="1" y="0"/>
                  </a:moveTo>
                  <a:lnTo>
                    <a:pt x="19" y="9"/>
                  </a:lnTo>
                  <a:lnTo>
                    <a:pt x="1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29"/>
            <p:cNvSpPr/>
            <p:nvPr/>
          </p:nvSpPr>
          <p:spPr>
            <a:xfrm>
              <a:off x="1070616" y="553473"/>
              <a:ext cx="4877" cy="6930"/>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29"/>
            <p:cNvSpPr/>
            <p:nvPr/>
          </p:nvSpPr>
          <p:spPr>
            <a:xfrm>
              <a:off x="1076577" y="565639"/>
              <a:ext cx="1355" cy="154"/>
            </a:xfrm>
            <a:custGeom>
              <a:rect b="b" l="l" r="r" t="t"/>
              <a:pathLst>
                <a:path extrusionOk="0" h="1" w="10">
                  <a:moveTo>
                    <a:pt x="10" y="1"/>
                  </a:moveTo>
                  <a:lnTo>
                    <a:pt x="1" y="1"/>
                  </a:lnTo>
                  <a:cubicBezTo>
                    <a:pt x="1" y="1"/>
                    <a:pt x="1"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29"/>
            <p:cNvSpPr/>
            <p:nvPr/>
          </p:nvSpPr>
          <p:spPr>
            <a:xfrm>
              <a:off x="1060998" y="535762"/>
              <a:ext cx="135" cy="1540"/>
            </a:xfrm>
            <a:custGeom>
              <a:rect b="b" l="l" r="r" t="t"/>
              <a:pathLst>
                <a:path extrusionOk="0" h="10" w="1">
                  <a:moveTo>
                    <a:pt x="1" y="1"/>
                  </a:moveTo>
                  <a:cubicBezTo>
                    <a:pt x="1" y="1"/>
                    <a:pt x="1" y="9"/>
                    <a:pt x="1" y="9"/>
                  </a:cubicBezTo>
                  <a:lnTo>
                    <a:pt x="1" y="9"/>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29"/>
            <p:cNvSpPr/>
            <p:nvPr/>
          </p:nvSpPr>
          <p:spPr>
            <a:xfrm>
              <a:off x="1071836" y="560249"/>
              <a:ext cx="2574" cy="2926"/>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29"/>
            <p:cNvSpPr/>
            <p:nvPr/>
          </p:nvSpPr>
          <p:spPr>
            <a:xfrm>
              <a:off x="1070616" y="545311"/>
              <a:ext cx="1355" cy="4158"/>
            </a:xfrm>
            <a:custGeom>
              <a:rect b="b" l="l" r="r" t="t"/>
              <a:pathLst>
                <a:path extrusionOk="0" h="27" w="10">
                  <a:moveTo>
                    <a:pt x="1" y="0"/>
                  </a:moveTo>
                  <a:cubicBezTo>
                    <a:pt x="1" y="9"/>
                    <a:pt x="1" y="18"/>
                    <a:pt x="1" y="27"/>
                  </a:cubicBezTo>
                  <a:cubicBezTo>
                    <a:pt x="1" y="18"/>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29"/>
            <p:cNvSpPr/>
            <p:nvPr/>
          </p:nvSpPr>
          <p:spPr>
            <a:xfrm>
              <a:off x="1077796" y="563329"/>
              <a:ext cx="677" cy="1232"/>
            </a:xfrm>
            <a:custGeom>
              <a:rect b="b" l="l" r="r" t="t"/>
              <a:pathLst>
                <a:path extrusionOk="0" h="8" w="5">
                  <a:moveTo>
                    <a:pt x="4" y="0"/>
                  </a:moveTo>
                  <a:cubicBezTo>
                    <a:pt x="3" y="0"/>
                    <a:pt x="1" y="3"/>
                    <a:pt x="1" y="7"/>
                  </a:cubicBezTo>
                  <a:cubicBezTo>
                    <a:pt x="5" y="3"/>
                    <a:pt x="5" y="0"/>
                    <a:pt x="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29"/>
            <p:cNvSpPr/>
            <p:nvPr/>
          </p:nvSpPr>
          <p:spPr>
            <a:xfrm>
              <a:off x="1074274" y="563021"/>
              <a:ext cx="3658" cy="2772"/>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29"/>
            <p:cNvSpPr/>
            <p:nvPr/>
          </p:nvSpPr>
          <p:spPr>
            <a:xfrm>
              <a:off x="1034716" y="537148"/>
              <a:ext cx="26417" cy="15246"/>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29"/>
            <p:cNvSpPr/>
            <p:nvPr/>
          </p:nvSpPr>
          <p:spPr>
            <a:xfrm>
              <a:off x="1060998" y="536070"/>
              <a:ext cx="6232" cy="8008"/>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29"/>
            <p:cNvSpPr/>
            <p:nvPr/>
          </p:nvSpPr>
          <p:spPr>
            <a:xfrm>
              <a:off x="1057475" y="545311"/>
              <a:ext cx="13276" cy="11550"/>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29"/>
            <p:cNvSpPr/>
            <p:nvPr/>
          </p:nvSpPr>
          <p:spPr>
            <a:xfrm>
              <a:off x="1065875" y="594284"/>
              <a:ext cx="135" cy="1540"/>
            </a:xfrm>
            <a:custGeom>
              <a:rect b="b" l="l" r="r" t="t"/>
              <a:pathLst>
                <a:path extrusionOk="0" h="10" w="1">
                  <a:moveTo>
                    <a:pt x="0" y="9"/>
                  </a:moveTo>
                  <a:lnTo>
                    <a:pt x="0" y="0"/>
                  </a:lnTo>
                  <a:cubicBezTo>
                    <a:pt x="0" y="0"/>
                    <a:pt x="0" y="0"/>
                    <a:pt x="0" y="9"/>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29"/>
            <p:cNvSpPr/>
            <p:nvPr/>
          </p:nvSpPr>
          <p:spPr>
            <a:xfrm>
              <a:off x="1065875" y="581964"/>
              <a:ext cx="8535" cy="13860"/>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29"/>
            <p:cNvSpPr/>
            <p:nvPr/>
          </p:nvSpPr>
          <p:spPr>
            <a:xfrm>
              <a:off x="1059914" y="567025"/>
              <a:ext cx="6096" cy="5852"/>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29"/>
            <p:cNvSpPr/>
            <p:nvPr/>
          </p:nvSpPr>
          <p:spPr>
            <a:xfrm>
              <a:off x="1059914" y="532990"/>
              <a:ext cx="7316" cy="1540"/>
            </a:xfrm>
            <a:custGeom>
              <a:rect b="b" l="l" r="r" t="t"/>
              <a:pathLst>
                <a:path extrusionOk="0" h="10" w="54">
                  <a:moveTo>
                    <a:pt x="0" y="1"/>
                  </a:moveTo>
                  <a:lnTo>
                    <a:pt x="18" y="10"/>
                  </a:lnTo>
                  <a:lnTo>
                    <a:pt x="53"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29"/>
            <p:cNvSpPr/>
            <p:nvPr/>
          </p:nvSpPr>
          <p:spPr>
            <a:xfrm>
              <a:off x="1058695" y="524828"/>
              <a:ext cx="3658" cy="2926"/>
            </a:xfrm>
            <a:custGeom>
              <a:rect b="b" l="l" r="r" t="t"/>
              <a:pathLst>
                <a:path extrusionOk="0" h="19" w="27">
                  <a:moveTo>
                    <a:pt x="9" y="1"/>
                  </a:moveTo>
                  <a:lnTo>
                    <a:pt x="0" y="19"/>
                  </a:lnTo>
                  <a:lnTo>
                    <a:pt x="27" y="10"/>
                  </a:ln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29"/>
            <p:cNvSpPr/>
            <p:nvPr/>
          </p:nvSpPr>
          <p:spPr>
            <a:xfrm>
              <a:off x="1183059" y="345412"/>
              <a:ext cx="1355" cy="2926"/>
            </a:xfrm>
            <a:custGeom>
              <a:rect b="b" l="l" r="r" t="t"/>
              <a:pathLst>
                <a:path extrusionOk="0" h="19" w="10">
                  <a:moveTo>
                    <a:pt x="9" y="0"/>
                  </a:moveTo>
                  <a:lnTo>
                    <a:pt x="9" y="0"/>
                  </a:lnTo>
                  <a:cubicBezTo>
                    <a:pt x="1" y="9"/>
                    <a:pt x="1" y="9"/>
                    <a:pt x="1" y="18"/>
                  </a:cubicBez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29"/>
            <p:cNvSpPr/>
            <p:nvPr/>
          </p:nvSpPr>
          <p:spPr>
            <a:xfrm>
              <a:off x="1171138" y="346798"/>
              <a:ext cx="135" cy="2772"/>
            </a:xfrm>
            <a:custGeom>
              <a:rect b="b" l="l" r="r" t="t"/>
              <a:pathLst>
                <a:path extrusionOk="0" h="18" w="1">
                  <a:moveTo>
                    <a:pt x="0" y="0"/>
                  </a:moveTo>
                  <a:lnTo>
                    <a:pt x="0" y="18"/>
                  </a:lnTo>
                  <a:cubicBezTo>
                    <a:pt x="0" y="9"/>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29"/>
            <p:cNvSpPr/>
            <p:nvPr/>
          </p:nvSpPr>
          <p:spPr>
            <a:xfrm>
              <a:off x="996512" y="403934"/>
              <a:ext cx="9619" cy="5544"/>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29"/>
            <p:cNvSpPr/>
            <p:nvPr/>
          </p:nvSpPr>
          <p:spPr>
            <a:xfrm>
              <a:off x="1073055" y="372671"/>
              <a:ext cx="2439" cy="4158"/>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29"/>
            <p:cNvSpPr/>
            <p:nvPr/>
          </p:nvSpPr>
          <p:spPr>
            <a:xfrm>
              <a:off x="1077796" y="353575"/>
              <a:ext cx="2574" cy="2926"/>
            </a:xfrm>
            <a:custGeom>
              <a:rect b="b" l="l" r="r" t="t"/>
              <a:pathLst>
                <a:path extrusionOk="0" h="19" w="19">
                  <a:moveTo>
                    <a:pt x="1" y="0"/>
                  </a:moveTo>
                  <a:lnTo>
                    <a:pt x="18" y="18"/>
                  </a:lnTo>
                  <a:cubicBezTo>
                    <a:pt x="18" y="9"/>
                    <a:pt x="9"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29"/>
            <p:cNvSpPr/>
            <p:nvPr/>
          </p:nvSpPr>
          <p:spPr>
            <a:xfrm>
              <a:off x="1287103" y="337250"/>
              <a:ext cx="10973" cy="5544"/>
            </a:xfrm>
            <a:custGeom>
              <a:rect b="b" l="l" r="r" t="t"/>
              <a:pathLst>
                <a:path extrusionOk="0" h="36" w="81">
                  <a:moveTo>
                    <a:pt x="80" y="0"/>
                  </a:moveTo>
                  <a:cubicBezTo>
                    <a:pt x="36" y="0"/>
                    <a:pt x="27" y="18"/>
                    <a:pt x="1" y="36"/>
                  </a:cubicBezTo>
                  <a:lnTo>
                    <a:pt x="80"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29"/>
            <p:cNvSpPr/>
            <p:nvPr/>
          </p:nvSpPr>
          <p:spPr>
            <a:xfrm>
              <a:off x="1018594" y="450136"/>
              <a:ext cx="3116" cy="7238"/>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29"/>
            <p:cNvSpPr/>
            <p:nvPr/>
          </p:nvSpPr>
          <p:spPr>
            <a:xfrm>
              <a:off x="1178318" y="397004"/>
              <a:ext cx="1355" cy="2926"/>
            </a:xfrm>
            <a:custGeom>
              <a:rect b="b" l="l" r="r" t="t"/>
              <a:pathLst>
                <a:path extrusionOk="0" h="19" w="10">
                  <a:moveTo>
                    <a:pt x="9" y="1"/>
                  </a:moveTo>
                  <a:cubicBezTo>
                    <a:pt x="0" y="10"/>
                    <a:pt x="0" y="10"/>
                    <a:pt x="0" y="19"/>
                  </a:cubicBezTo>
                  <a:cubicBezTo>
                    <a:pt x="9" y="19"/>
                    <a:pt x="9" y="10"/>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29"/>
            <p:cNvSpPr/>
            <p:nvPr/>
          </p:nvSpPr>
          <p:spPr>
            <a:xfrm>
              <a:off x="1018053" y="444745"/>
              <a:ext cx="3658" cy="5544"/>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29"/>
            <p:cNvSpPr/>
            <p:nvPr/>
          </p:nvSpPr>
          <p:spPr>
            <a:xfrm>
              <a:off x="1168699" y="605064"/>
              <a:ext cx="1355" cy="154"/>
            </a:xfrm>
            <a:custGeom>
              <a:rect b="b" l="l" r="r" t="t"/>
              <a:pathLst>
                <a:path extrusionOk="0" h="1" w="10">
                  <a:moveTo>
                    <a:pt x="9" y="1"/>
                  </a:moveTo>
                  <a:cubicBezTo>
                    <a:pt x="9" y="1"/>
                    <a:pt x="1" y="1"/>
                    <a:pt x="1" y="1"/>
                  </a:cubicBezTo>
                  <a:cubicBezTo>
                    <a:pt x="9" y="1"/>
                    <a:pt x="9" y="1"/>
                    <a:pt x="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29"/>
            <p:cNvSpPr/>
            <p:nvPr/>
          </p:nvSpPr>
          <p:spPr>
            <a:xfrm>
              <a:off x="1098117" y="643258"/>
              <a:ext cx="1355" cy="2772"/>
            </a:xfrm>
            <a:custGeom>
              <a:rect b="b" l="l" r="r" t="t"/>
              <a:pathLst>
                <a:path extrusionOk="0" h="18" w="10">
                  <a:moveTo>
                    <a:pt x="9" y="0"/>
                  </a:moveTo>
                  <a:lnTo>
                    <a:pt x="9" y="0"/>
                  </a:lnTo>
                  <a:cubicBezTo>
                    <a:pt x="1" y="0"/>
                    <a:pt x="1" y="9"/>
                    <a:pt x="1" y="18"/>
                  </a:cubicBezTo>
                  <a:cubicBezTo>
                    <a:pt x="1" y="9"/>
                    <a:pt x="1" y="9"/>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29"/>
            <p:cNvSpPr/>
            <p:nvPr/>
          </p:nvSpPr>
          <p:spPr>
            <a:xfrm>
              <a:off x="1046638" y="499109"/>
              <a:ext cx="135" cy="1540"/>
            </a:xfrm>
            <a:custGeom>
              <a:rect b="b" l="l" r="r" t="t"/>
              <a:pathLst>
                <a:path extrusionOk="0" h="10" w="1">
                  <a:moveTo>
                    <a:pt x="1" y="0"/>
                  </a:moveTo>
                  <a:cubicBezTo>
                    <a:pt x="1" y="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29"/>
            <p:cNvSpPr/>
            <p:nvPr/>
          </p:nvSpPr>
          <p:spPr>
            <a:xfrm>
              <a:off x="1032413" y="515434"/>
              <a:ext cx="2439" cy="154"/>
            </a:xfrm>
            <a:custGeom>
              <a:rect b="b" l="l" r="r" t="t"/>
              <a:pathLst>
                <a:path extrusionOk="0" h="1" w="18">
                  <a:moveTo>
                    <a:pt x="18" y="0"/>
                  </a:moveTo>
                  <a:cubicBezTo>
                    <a:pt x="18" y="0"/>
                    <a:pt x="9" y="0"/>
                    <a:pt x="0" y="0"/>
                  </a:cubicBezTo>
                  <a:cubicBezTo>
                    <a:pt x="9" y="0"/>
                    <a:pt x="18" y="0"/>
                    <a:pt x="1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29"/>
            <p:cNvSpPr/>
            <p:nvPr/>
          </p:nvSpPr>
          <p:spPr>
            <a:xfrm>
              <a:off x="986894" y="445978"/>
              <a:ext cx="135" cy="154"/>
            </a:xfrm>
            <a:custGeom>
              <a:rect b="b" l="l" r="r" t="t"/>
              <a:pathLst>
                <a:path extrusionOk="0" h="1" w="1">
                  <a:moveTo>
                    <a:pt x="0" y="1"/>
                  </a:moveTo>
                  <a:lnTo>
                    <a:pt x="0" y="1"/>
                  </a:lnTo>
                  <a:cubicBezTo>
                    <a:pt x="0" y="1"/>
                    <a:pt x="0" y="1"/>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29"/>
            <p:cNvSpPr/>
            <p:nvPr/>
          </p:nvSpPr>
          <p:spPr>
            <a:xfrm>
              <a:off x="1045554" y="499109"/>
              <a:ext cx="135" cy="2772"/>
            </a:xfrm>
            <a:custGeom>
              <a:rect b="b" l="l" r="r" t="t"/>
              <a:pathLst>
                <a:path extrusionOk="0" h="18" w="1">
                  <a:moveTo>
                    <a:pt x="0" y="18"/>
                  </a:moveTo>
                  <a:cubicBezTo>
                    <a:pt x="0" y="9"/>
                    <a:pt x="0" y="9"/>
                    <a:pt x="0" y="0"/>
                  </a:cubicBezTo>
                  <a:cubicBezTo>
                    <a:pt x="0" y="0"/>
                    <a:pt x="0" y="9"/>
                    <a:pt x="0" y="18"/>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29"/>
            <p:cNvSpPr/>
            <p:nvPr/>
          </p:nvSpPr>
          <p:spPr>
            <a:xfrm>
              <a:off x="1046638" y="500495"/>
              <a:ext cx="2168" cy="1386"/>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29"/>
            <p:cNvSpPr/>
            <p:nvPr/>
          </p:nvSpPr>
          <p:spPr>
            <a:xfrm>
              <a:off x="1045554" y="496337"/>
              <a:ext cx="1219" cy="2926"/>
            </a:xfrm>
            <a:custGeom>
              <a:rect b="b" l="l" r="r" t="t"/>
              <a:pathLst>
                <a:path extrusionOk="0" h="19" w="9">
                  <a:moveTo>
                    <a:pt x="0" y="1"/>
                  </a:moveTo>
                  <a:cubicBezTo>
                    <a:pt x="0" y="9"/>
                    <a:pt x="0" y="9"/>
                    <a:pt x="0" y="18"/>
                  </a:cubicBezTo>
                  <a:lnTo>
                    <a:pt x="9" y="18"/>
                  </a:ln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29"/>
            <p:cNvSpPr/>
            <p:nvPr/>
          </p:nvSpPr>
          <p:spPr>
            <a:xfrm>
              <a:off x="1220179" y="476008"/>
              <a:ext cx="1355" cy="2310"/>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29"/>
            <p:cNvSpPr/>
            <p:nvPr/>
          </p:nvSpPr>
          <p:spPr>
            <a:xfrm>
              <a:off x="983371" y="352189"/>
              <a:ext cx="0" cy="154"/>
            </a:xfrm>
            <a:custGeom>
              <a:rect b="b" l="l" r="r" t="t"/>
              <a:pathLst>
                <a:path extrusionOk="0" h="1" w="0">
                  <a:moveTo>
                    <a:pt x="0" y="1"/>
                  </a:moveTo>
                  <a:cubicBezTo>
                    <a:pt x="0" y="1"/>
                    <a:pt x="0" y="1"/>
                    <a:pt x="0" y="1"/>
                  </a:cubicBezTo>
                  <a:lnTo>
                    <a:pt x="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29"/>
            <p:cNvSpPr/>
            <p:nvPr/>
          </p:nvSpPr>
          <p:spPr>
            <a:xfrm>
              <a:off x="983371" y="348184"/>
              <a:ext cx="9619" cy="17711"/>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29"/>
            <p:cNvSpPr/>
            <p:nvPr/>
          </p:nvSpPr>
          <p:spPr>
            <a:xfrm>
              <a:off x="906693" y="330474"/>
              <a:ext cx="405740" cy="340043"/>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29"/>
            <p:cNvSpPr/>
            <p:nvPr/>
          </p:nvSpPr>
          <p:spPr>
            <a:xfrm>
              <a:off x="1076577" y="354961"/>
              <a:ext cx="1355" cy="4158"/>
            </a:xfrm>
            <a:custGeom>
              <a:rect b="b" l="l" r="r" t="t"/>
              <a:pathLst>
                <a:path extrusionOk="0" h="27" w="10">
                  <a:moveTo>
                    <a:pt x="1" y="0"/>
                  </a:moveTo>
                  <a:cubicBezTo>
                    <a:pt x="10" y="9"/>
                    <a:pt x="10" y="18"/>
                    <a:pt x="10" y="27"/>
                  </a:cubicBezTo>
                  <a:cubicBezTo>
                    <a:pt x="10" y="18"/>
                    <a:pt x="10" y="9"/>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29"/>
            <p:cNvSpPr/>
            <p:nvPr/>
          </p:nvSpPr>
          <p:spPr>
            <a:xfrm>
              <a:off x="1285884" y="342640"/>
              <a:ext cx="1355" cy="154"/>
            </a:xfrm>
            <a:custGeom>
              <a:rect b="b" l="l" r="r" t="t"/>
              <a:pathLst>
                <a:path extrusionOk="0" h="1" w="10">
                  <a:moveTo>
                    <a:pt x="1" y="1"/>
                  </a:moveTo>
                  <a:lnTo>
                    <a:pt x="1" y="1"/>
                  </a:lnTo>
                  <a:cubicBezTo>
                    <a:pt x="1" y="1"/>
                    <a:pt x="10"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29"/>
            <p:cNvSpPr/>
            <p:nvPr/>
          </p:nvSpPr>
          <p:spPr>
            <a:xfrm>
              <a:off x="954651" y="424263"/>
              <a:ext cx="2439" cy="4312"/>
            </a:xfrm>
            <a:custGeom>
              <a:rect b="b" l="l" r="r" t="t"/>
              <a:pathLst>
                <a:path extrusionOk="0" h="28" w="18">
                  <a:moveTo>
                    <a:pt x="18" y="1"/>
                  </a:moveTo>
                  <a:cubicBezTo>
                    <a:pt x="9" y="9"/>
                    <a:pt x="0" y="9"/>
                    <a:pt x="9" y="27"/>
                  </a:cubicBezTo>
                  <a:cubicBezTo>
                    <a:pt x="9" y="18"/>
                    <a:pt x="18" y="9"/>
                    <a:pt x="1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29"/>
            <p:cNvSpPr/>
            <p:nvPr/>
          </p:nvSpPr>
          <p:spPr>
            <a:xfrm>
              <a:off x="1053818" y="509889"/>
              <a:ext cx="2574" cy="4312"/>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29"/>
            <p:cNvSpPr/>
            <p:nvPr/>
          </p:nvSpPr>
          <p:spPr>
            <a:xfrm>
              <a:off x="1044334" y="555475"/>
              <a:ext cx="3658" cy="3542"/>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29"/>
            <p:cNvSpPr/>
            <p:nvPr/>
          </p:nvSpPr>
          <p:spPr>
            <a:xfrm>
              <a:off x="1039593" y="524828"/>
              <a:ext cx="9619" cy="5698"/>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29"/>
            <p:cNvSpPr/>
            <p:nvPr/>
          </p:nvSpPr>
          <p:spPr>
            <a:xfrm>
              <a:off x="1044334" y="530372"/>
              <a:ext cx="3658" cy="2772"/>
            </a:xfrm>
            <a:custGeom>
              <a:rect b="b" l="l" r="r" t="t"/>
              <a:pathLst>
                <a:path extrusionOk="0" h="18" w="27">
                  <a:moveTo>
                    <a:pt x="0" y="0"/>
                  </a:moveTo>
                  <a:cubicBezTo>
                    <a:pt x="9" y="9"/>
                    <a:pt x="9" y="9"/>
                    <a:pt x="9" y="18"/>
                  </a:cubicBezTo>
                  <a:cubicBezTo>
                    <a:pt x="27" y="9"/>
                    <a:pt x="9" y="9"/>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29"/>
            <p:cNvSpPr/>
            <p:nvPr/>
          </p:nvSpPr>
          <p:spPr>
            <a:xfrm>
              <a:off x="1038780" y="492795"/>
              <a:ext cx="9348" cy="3234"/>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29"/>
            <p:cNvSpPr/>
            <p:nvPr/>
          </p:nvSpPr>
          <p:spPr>
            <a:xfrm>
              <a:off x="1032413" y="530372"/>
              <a:ext cx="4877" cy="4158"/>
            </a:xfrm>
            <a:custGeom>
              <a:rect b="b" l="l" r="r" t="t"/>
              <a:pathLst>
                <a:path extrusionOk="0" h="27" w="36">
                  <a:moveTo>
                    <a:pt x="35" y="0"/>
                  </a:moveTo>
                  <a:lnTo>
                    <a:pt x="0" y="9"/>
                  </a:lnTo>
                  <a:lnTo>
                    <a:pt x="0" y="27"/>
                  </a:lnTo>
                  <a:lnTo>
                    <a:pt x="35"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29"/>
            <p:cNvSpPr/>
            <p:nvPr/>
          </p:nvSpPr>
          <p:spPr>
            <a:xfrm>
              <a:off x="1027536" y="514048"/>
              <a:ext cx="2574" cy="4158"/>
            </a:xfrm>
            <a:custGeom>
              <a:rect b="b" l="l" r="r" t="t"/>
              <a:pathLst>
                <a:path extrusionOk="0" h="27" w="19">
                  <a:moveTo>
                    <a:pt x="1" y="0"/>
                  </a:moveTo>
                  <a:lnTo>
                    <a:pt x="1" y="27"/>
                  </a:lnTo>
                  <a:lnTo>
                    <a:pt x="18" y="27"/>
                  </a:lnTo>
                  <a:cubicBezTo>
                    <a:pt x="10" y="18"/>
                    <a:pt x="10"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29"/>
            <p:cNvSpPr/>
            <p:nvPr/>
          </p:nvSpPr>
          <p:spPr>
            <a:xfrm>
              <a:off x="1029974" y="518052"/>
              <a:ext cx="2574" cy="2926"/>
            </a:xfrm>
            <a:custGeom>
              <a:rect b="b" l="l" r="r" t="t"/>
              <a:pathLst>
                <a:path extrusionOk="0" h="19" w="19">
                  <a:moveTo>
                    <a:pt x="0" y="1"/>
                  </a:moveTo>
                  <a:lnTo>
                    <a:pt x="0" y="1"/>
                  </a:lnTo>
                  <a:cubicBezTo>
                    <a:pt x="0" y="10"/>
                    <a:pt x="9" y="18"/>
                    <a:pt x="18" y="18"/>
                  </a:cubicBezTo>
                  <a:cubicBezTo>
                    <a:pt x="9" y="18"/>
                    <a:pt x="9" y="10"/>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29"/>
            <p:cNvSpPr/>
            <p:nvPr/>
          </p:nvSpPr>
          <p:spPr>
            <a:xfrm>
              <a:off x="1028755" y="526214"/>
              <a:ext cx="1355" cy="4312"/>
            </a:xfrm>
            <a:custGeom>
              <a:rect b="b" l="l" r="r" t="t"/>
              <a:pathLst>
                <a:path extrusionOk="0" h="28" w="10">
                  <a:moveTo>
                    <a:pt x="1" y="1"/>
                  </a:moveTo>
                  <a:lnTo>
                    <a:pt x="1" y="27"/>
                  </a:lnTo>
                  <a:lnTo>
                    <a:pt x="9" y="18"/>
                  </a:ln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29"/>
            <p:cNvSpPr/>
            <p:nvPr/>
          </p:nvSpPr>
          <p:spPr>
            <a:xfrm>
              <a:off x="1002473" y="471850"/>
              <a:ext cx="6096" cy="4620"/>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29"/>
            <p:cNvSpPr/>
            <p:nvPr/>
          </p:nvSpPr>
          <p:spPr>
            <a:xfrm>
              <a:off x="998815" y="490947"/>
              <a:ext cx="6096" cy="4158"/>
            </a:xfrm>
            <a:custGeom>
              <a:rect b="b" l="l" r="r" t="t"/>
              <a:pathLst>
                <a:path extrusionOk="0" h="27" w="45">
                  <a:moveTo>
                    <a:pt x="45" y="0"/>
                  </a:moveTo>
                  <a:lnTo>
                    <a:pt x="1" y="27"/>
                  </a:lnTo>
                  <a:lnTo>
                    <a:pt x="27" y="27"/>
                  </a:lnTo>
                  <a:cubicBezTo>
                    <a:pt x="27" y="18"/>
                    <a:pt x="36" y="9"/>
                    <a:pt x="4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29"/>
            <p:cNvSpPr/>
            <p:nvPr/>
          </p:nvSpPr>
          <p:spPr>
            <a:xfrm>
              <a:off x="989603" y="483555"/>
              <a:ext cx="5825" cy="2926"/>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29"/>
            <p:cNvSpPr/>
            <p:nvPr/>
          </p:nvSpPr>
          <p:spPr>
            <a:xfrm>
              <a:off x="971314" y="418873"/>
              <a:ext cx="12057" cy="1540"/>
            </a:xfrm>
            <a:custGeom>
              <a:rect b="b" l="l" r="r" t="t"/>
              <a:pathLst>
                <a:path extrusionOk="0" h="10" w="89">
                  <a:moveTo>
                    <a:pt x="1" y="0"/>
                  </a:moveTo>
                  <a:lnTo>
                    <a:pt x="1" y="9"/>
                  </a:lnTo>
                  <a:lnTo>
                    <a:pt x="89" y="9"/>
                  </a:lnTo>
                  <a:lnTo>
                    <a:pt x="1"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29"/>
            <p:cNvSpPr/>
            <p:nvPr/>
          </p:nvSpPr>
          <p:spPr>
            <a:xfrm>
              <a:off x="911841" y="343564"/>
              <a:ext cx="18966" cy="8778"/>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29"/>
            <p:cNvSpPr/>
            <p:nvPr/>
          </p:nvSpPr>
          <p:spPr>
            <a:xfrm>
              <a:off x="925931" y="352189"/>
              <a:ext cx="135" cy="2926"/>
            </a:xfrm>
            <a:custGeom>
              <a:rect b="b" l="l" r="r" t="t"/>
              <a:pathLst>
                <a:path extrusionOk="0" h="19" w="1">
                  <a:moveTo>
                    <a:pt x="0" y="1"/>
                  </a:moveTo>
                  <a:cubicBezTo>
                    <a:pt x="0" y="9"/>
                    <a:pt x="0" y="9"/>
                    <a:pt x="0" y="18"/>
                  </a:cubicBezTo>
                  <a:cubicBezTo>
                    <a:pt x="0" y="9"/>
                    <a:pt x="0" y="9"/>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29"/>
            <p:cNvSpPr/>
            <p:nvPr/>
          </p:nvSpPr>
          <p:spPr>
            <a:xfrm>
              <a:off x="1083757" y="654038"/>
              <a:ext cx="5012" cy="1540"/>
            </a:xfrm>
            <a:custGeom>
              <a:rect b="b" l="l" r="r" t="t"/>
              <a:pathLst>
                <a:path extrusionOk="0" h="10" w="37">
                  <a:moveTo>
                    <a:pt x="27" y="1"/>
                  </a:moveTo>
                  <a:lnTo>
                    <a:pt x="1" y="10"/>
                  </a:lnTo>
                  <a:lnTo>
                    <a:pt x="36" y="10"/>
                  </a:lnTo>
                  <a:lnTo>
                    <a:pt x="27"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29"/>
            <p:cNvSpPr/>
            <p:nvPr/>
          </p:nvSpPr>
          <p:spPr>
            <a:xfrm>
              <a:off x="1084977" y="660814"/>
              <a:ext cx="6096" cy="5698"/>
            </a:xfrm>
            <a:custGeom>
              <a:rect b="b" l="l" r="r" t="t"/>
              <a:pathLst>
                <a:path extrusionOk="0" h="37" w="45">
                  <a:moveTo>
                    <a:pt x="1" y="1"/>
                  </a:moveTo>
                  <a:lnTo>
                    <a:pt x="36" y="36"/>
                  </a:lnTo>
                  <a:cubicBezTo>
                    <a:pt x="36" y="27"/>
                    <a:pt x="36" y="19"/>
                    <a:pt x="45" y="19"/>
                  </a:cubicBezTo>
                  <a:lnTo>
                    <a:pt x="1"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29"/>
            <p:cNvSpPr/>
            <p:nvPr/>
          </p:nvSpPr>
          <p:spPr>
            <a:xfrm>
              <a:off x="1144856" y="334478"/>
              <a:ext cx="2439" cy="4312"/>
            </a:xfrm>
            <a:custGeom>
              <a:rect b="b" l="l" r="r" t="t"/>
              <a:pathLst>
                <a:path extrusionOk="0" h="28" w="18">
                  <a:moveTo>
                    <a:pt x="9" y="1"/>
                  </a:moveTo>
                  <a:lnTo>
                    <a:pt x="0" y="18"/>
                  </a:lnTo>
                  <a:cubicBezTo>
                    <a:pt x="9" y="27"/>
                    <a:pt x="9" y="27"/>
                    <a:pt x="18" y="27"/>
                  </a:cubicBezTo>
                  <a:lnTo>
                    <a:pt x="9"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29"/>
            <p:cNvSpPr/>
            <p:nvPr/>
          </p:nvSpPr>
          <p:spPr>
            <a:xfrm>
              <a:off x="1185498" y="340022"/>
              <a:ext cx="2439" cy="6930"/>
            </a:xfrm>
            <a:custGeom>
              <a:rect b="b" l="l" r="r" t="t"/>
              <a:pathLst>
                <a:path extrusionOk="0" h="45" w="18">
                  <a:moveTo>
                    <a:pt x="0" y="0"/>
                  </a:moveTo>
                  <a:lnTo>
                    <a:pt x="18" y="44"/>
                  </a:lnTo>
                  <a:lnTo>
                    <a:pt x="9" y="0"/>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29"/>
            <p:cNvSpPr/>
            <p:nvPr/>
          </p:nvSpPr>
          <p:spPr>
            <a:xfrm>
              <a:off x="1241719" y="331860"/>
              <a:ext cx="9619" cy="3850"/>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7916" name="Shape 7916"/>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103" name="Shape 1103"/>
        <p:cNvGrpSpPr/>
        <p:nvPr/>
      </p:nvGrpSpPr>
      <p:grpSpPr>
        <a:xfrm>
          <a:off x="0" y="0"/>
          <a:ext cx="0" cy="0"/>
          <a:chOff x="0" y="0"/>
          <a:chExt cx="0" cy="0"/>
        </a:xfrm>
      </p:grpSpPr>
      <p:sp>
        <p:nvSpPr>
          <p:cNvPr id="1104" name="Google Shape;1104;p4"/>
          <p:cNvSpPr/>
          <p:nvPr/>
        </p:nvSpPr>
        <p:spPr>
          <a:xfrm flipH="1" rot="5400000">
            <a:off x="1922841" y="-2113133"/>
            <a:ext cx="5354126" cy="9335792"/>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
          <p:cNvSpPr txBox="1"/>
          <p:nvPr>
            <p:ph idx="1" type="body"/>
          </p:nvPr>
        </p:nvSpPr>
        <p:spPr>
          <a:xfrm>
            <a:off x="750575" y="1163775"/>
            <a:ext cx="7673400" cy="3728100"/>
          </a:xfrm>
          <a:prstGeom prst="rect">
            <a:avLst/>
          </a:prstGeom>
        </p:spPr>
        <p:txBody>
          <a:bodyPr anchorCtr="0" anchor="t" bIns="91425" lIns="91425" spcFirstLastPara="1" rIns="91425" wrap="square" tIns="91425">
            <a:noAutofit/>
          </a:bodyPr>
          <a:lstStyle>
            <a:lvl1pPr indent="-304800" lvl="0" marL="457200" rtl="0">
              <a:lnSpc>
                <a:spcPct val="100000"/>
              </a:lnSpc>
              <a:spcBef>
                <a:spcPts val="0"/>
              </a:spcBef>
              <a:spcAft>
                <a:spcPts val="0"/>
              </a:spcAft>
              <a:buClr>
                <a:srgbClr val="43658B"/>
              </a:buClr>
              <a:buSzPts val="1200"/>
              <a:buFont typeface="Comfortaa"/>
              <a:buAutoNum type="arabicPeriod"/>
              <a:defRPr sz="1200"/>
            </a:lvl1pPr>
            <a:lvl2pPr indent="-304800" lvl="1" marL="914400" rtl="0">
              <a:spcBef>
                <a:spcPts val="1600"/>
              </a:spcBef>
              <a:spcAft>
                <a:spcPts val="0"/>
              </a:spcAft>
              <a:buClr>
                <a:srgbClr val="434343"/>
              </a:buClr>
              <a:buSzPts val="1200"/>
              <a:buFont typeface="Roboto Condensed Light"/>
              <a:buAutoNum type="alphaLcPeriod"/>
              <a:defRPr sz="2300"/>
            </a:lvl2pPr>
            <a:lvl3pPr indent="-304800" lvl="2" marL="1371600" rtl="0">
              <a:spcBef>
                <a:spcPts val="1600"/>
              </a:spcBef>
              <a:spcAft>
                <a:spcPts val="0"/>
              </a:spcAft>
              <a:buClr>
                <a:srgbClr val="434343"/>
              </a:buClr>
              <a:buSzPts val="1200"/>
              <a:buFont typeface="Roboto Condensed Light"/>
              <a:buAutoNum type="romanLcPeriod"/>
              <a:defRPr sz="2300"/>
            </a:lvl3pPr>
            <a:lvl4pPr indent="-304800" lvl="3" marL="1828800" rtl="0">
              <a:spcBef>
                <a:spcPts val="1600"/>
              </a:spcBef>
              <a:spcAft>
                <a:spcPts val="0"/>
              </a:spcAft>
              <a:buClr>
                <a:srgbClr val="434343"/>
              </a:buClr>
              <a:buSzPts val="1200"/>
              <a:buFont typeface="Roboto Condensed Light"/>
              <a:buAutoNum type="arabicPeriod"/>
              <a:defRPr sz="2300"/>
            </a:lvl4pPr>
            <a:lvl5pPr indent="-304800" lvl="4" marL="2286000" rtl="0">
              <a:spcBef>
                <a:spcPts val="1600"/>
              </a:spcBef>
              <a:spcAft>
                <a:spcPts val="0"/>
              </a:spcAft>
              <a:buClr>
                <a:srgbClr val="434343"/>
              </a:buClr>
              <a:buSzPts val="1200"/>
              <a:buFont typeface="Roboto Condensed Light"/>
              <a:buAutoNum type="alphaLcPeriod"/>
              <a:defRPr sz="2300"/>
            </a:lvl5pPr>
            <a:lvl6pPr indent="-304800" lvl="5" marL="2743200" rtl="0">
              <a:spcBef>
                <a:spcPts val="1600"/>
              </a:spcBef>
              <a:spcAft>
                <a:spcPts val="0"/>
              </a:spcAft>
              <a:buClr>
                <a:srgbClr val="434343"/>
              </a:buClr>
              <a:buSzPts val="1200"/>
              <a:buFont typeface="Roboto Condensed Light"/>
              <a:buAutoNum type="romanLcPeriod"/>
              <a:defRPr sz="2300"/>
            </a:lvl6pPr>
            <a:lvl7pPr indent="-304800" lvl="6" marL="3200400" rtl="0">
              <a:spcBef>
                <a:spcPts val="1600"/>
              </a:spcBef>
              <a:spcAft>
                <a:spcPts val="0"/>
              </a:spcAft>
              <a:buClr>
                <a:srgbClr val="434343"/>
              </a:buClr>
              <a:buSzPts val="1200"/>
              <a:buFont typeface="Roboto Condensed Light"/>
              <a:buAutoNum type="arabicPeriod"/>
              <a:defRPr sz="2300"/>
            </a:lvl7pPr>
            <a:lvl8pPr indent="-304800" lvl="7" marL="3657600" rtl="0">
              <a:spcBef>
                <a:spcPts val="1600"/>
              </a:spcBef>
              <a:spcAft>
                <a:spcPts val="0"/>
              </a:spcAft>
              <a:buClr>
                <a:srgbClr val="434343"/>
              </a:buClr>
              <a:buSzPts val="1200"/>
              <a:buFont typeface="Roboto Condensed Light"/>
              <a:buAutoNum type="alphaLcPeriod"/>
              <a:defRPr sz="2300"/>
            </a:lvl8pPr>
            <a:lvl9pPr indent="-304800" lvl="8" marL="4114800" rtl="0">
              <a:spcBef>
                <a:spcPts val="1600"/>
              </a:spcBef>
              <a:spcAft>
                <a:spcPts val="1600"/>
              </a:spcAft>
              <a:buClr>
                <a:srgbClr val="434343"/>
              </a:buClr>
              <a:buSzPts val="1200"/>
              <a:buFont typeface="Roboto Condensed Light"/>
              <a:buAutoNum type="romanLcPeriod"/>
              <a:defRPr sz="2300"/>
            </a:lvl9pPr>
          </a:lstStyle>
          <a:p/>
        </p:txBody>
      </p:sp>
      <p:sp>
        <p:nvSpPr>
          <p:cNvPr id="1106" name="Google Shape;1106;p4"/>
          <p:cNvSpPr txBox="1"/>
          <p:nvPr>
            <p:ph type="title"/>
          </p:nvPr>
        </p:nvSpPr>
        <p:spPr>
          <a:xfrm>
            <a:off x="720000" y="387600"/>
            <a:ext cx="6059100" cy="912600"/>
          </a:xfrm>
          <a:prstGeom prst="rect">
            <a:avLst/>
          </a:prstGeom>
        </p:spPr>
        <p:txBody>
          <a:bodyPr anchorCtr="0" anchor="t" bIns="91425" lIns="91425" spcFirstLastPara="1" rIns="91425" wrap="square" tIns="91425">
            <a:noAutofit/>
          </a:bodyPr>
          <a:lstStyle>
            <a:lvl1pPr lvl="0" rtl="0">
              <a:spcBef>
                <a:spcPts val="0"/>
              </a:spcBef>
              <a:spcAft>
                <a:spcPts val="0"/>
              </a:spcAft>
              <a:buClr>
                <a:schemeClr val="dk1"/>
              </a:buClr>
              <a:buSzPts val="5500"/>
              <a:buFont typeface="Sue Ellen Francisco"/>
              <a:buNone/>
              <a:defRPr sz="4000">
                <a:solidFill>
                  <a:schemeClr val="dk1"/>
                </a:solidFill>
                <a:latin typeface="Sue Ellen Francisco"/>
                <a:ea typeface="Sue Ellen Francisco"/>
                <a:cs typeface="Sue Ellen Francisco"/>
                <a:sym typeface="Sue Ellen Francisco"/>
              </a:defRPr>
            </a:lvl1pPr>
            <a:lvl2pPr lvl="1" rtl="0">
              <a:spcBef>
                <a:spcPts val="0"/>
              </a:spcBef>
              <a:spcAft>
                <a:spcPts val="0"/>
              </a:spcAft>
              <a:buClr>
                <a:schemeClr val="dk1"/>
              </a:buClr>
              <a:buSzPts val="5500"/>
              <a:buNone/>
              <a:defRPr sz="5500">
                <a:solidFill>
                  <a:schemeClr val="dk1"/>
                </a:solidFill>
              </a:defRPr>
            </a:lvl2pPr>
            <a:lvl3pPr lvl="2" rtl="0">
              <a:spcBef>
                <a:spcPts val="0"/>
              </a:spcBef>
              <a:spcAft>
                <a:spcPts val="0"/>
              </a:spcAft>
              <a:buClr>
                <a:schemeClr val="dk1"/>
              </a:buClr>
              <a:buSzPts val="5500"/>
              <a:buNone/>
              <a:defRPr sz="5500">
                <a:solidFill>
                  <a:schemeClr val="dk1"/>
                </a:solidFill>
              </a:defRPr>
            </a:lvl3pPr>
            <a:lvl4pPr lvl="3" rtl="0">
              <a:spcBef>
                <a:spcPts val="0"/>
              </a:spcBef>
              <a:spcAft>
                <a:spcPts val="0"/>
              </a:spcAft>
              <a:buClr>
                <a:schemeClr val="dk1"/>
              </a:buClr>
              <a:buSzPts val="5500"/>
              <a:buNone/>
              <a:defRPr sz="5500">
                <a:solidFill>
                  <a:schemeClr val="dk1"/>
                </a:solidFill>
              </a:defRPr>
            </a:lvl4pPr>
            <a:lvl5pPr lvl="4" rtl="0">
              <a:spcBef>
                <a:spcPts val="0"/>
              </a:spcBef>
              <a:spcAft>
                <a:spcPts val="0"/>
              </a:spcAft>
              <a:buClr>
                <a:schemeClr val="dk1"/>
              </a:buClr>
              <a:buSzPts val="5500"/>
              <a:buNone/>
              <a:defRPr sz="5500">
                <a:solidFill>
                  <a:schemeClr val="dk1"/>
                </a:solidFill>
              </a:defRPr>
            </a:lvl5pPr>
            <a:lvl6pPr lvl="5" rtl="0">
              <a:spcBef>
                <a:spcPts val="0"/>
              </a:spcBef>
              <a:spcAft>
                <a:spcPts val="0"/>
              </a:spcAft>
              <a:buClr>
                <a:schemeClr val="dk1"/>
              </a:buClr>
              <a:buSzPts val="5500"/>
              <a:buNone/>
              <a:defRPr sz="5500">
                <a:solidFill>
                  <a:schemeClr val="dk1"/>
                </a:solidFill>
              </a:defRPr>
            </a:lvl6pPr>
            <a:lvl7pPr lvl="6" rtl="0">
              <a:spcBef>
                <a:spcPts val="0"/>
              </a:spcBef>
              <a:spcAft>
                <a:spcPts val="0"/>
              </a:spcAft>
              <a:buClr>
                <a:schemeClr val="dk1"/>
              </a:buClr>
              <a:buSzPts val="5500"/>
              <a:buNone/>
              <a:defRPr sz="5500">
                <a:solidFill>
                  <a:schemeClr val="dk1"/>
                </a:solidFill>
              </a:defRPr>
            </a:lvl7pPr>
            <a:lvl8pPr lvl="7" rtl="0">
              <a:spcBef>
                <a:spcPts val="0"/>
              </a:spcBef>
              <a:spcAft>
                <a:spcPts val="0"/>
              </a:spcAft>
              <a:buClr>
                <a:schemeClr val="dk1"/>
              </a:buClr>
              <a:buSzPts val="5500"/>
              <a:buNone/>
              <a:defRPr sz="5500">
                <a:solidFill>
                  <a:schemeClr val="dk1"/>
                </a:solidFill>
              </a:defRPr>
            </a:lvl8pPr>
            <a:lvl9pPr lvl="8" rtl="0">
              <a:spcBef>
                <a:spcPts val="0"/>
              </a:spcBef>
              <a:spcAft>
                <a:spcPts val="0"/>
              </a:spcAft>
              <a:buClr>
                <a:schemeClr val="dk1"/>
              </a:buClr>
              <a:buSzPts val="5500"/>
              <a:buNone/>
              <a:defRPr sz="5500">
                <a:solidFill>
                  <a:schemeClr val="dk1"/>
                </a:solidFill>
              </a:defRPr>
            </a:lvl9pPr>
          </a:lstStyle>
          <a:p/>
        </p:txBody>
      </p:sp>
      <p:grpSp>
        <p:nvGrpSpPr>
          <p:cNvPr id="1107" name="Google Shape;1107;p4"/>
          <p:cNvGrpSpPr/>
          <p:nvPr/>
        </p:nvGrpSpPr>
        <p:grpSpPr>
          <a:xfrm>
            <a:off x="-225954" y="5143494"/>
            <a:ext cx="499727" cy="798256"/>
            <a:chOff x="-225954" y="5143494"/>
            <a:chExt cx="499727" cy="798256"/>
          </a:xfrm>
        </p:grpSpPr>
        <p:sp>
          <p:nvSpPr>
            <p:cNvPr id="1108" name="Google Shape;1108;p4"/>
            <p:cNvSpPr/>
            <p:nvPr/>
          </p:nvSpPr>
          <p:spPr>
            <a:xfrm rot="-10673887">
              <a:off x="-209964" y="51782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
            <p:cNvSpPr/>
            <p:nvPr/>
          </p:nvSpPr>
          <p:spPr>
            <a:xfrm rot="-10673887">
              <a:off x="246670" y="53125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
            <p:cNvSpPr/>
            <p:nvPr/>
          </p:nvSpPr>
          <p:spPr>
            <a:xfrm rot="-10673887">
              <a:off x="213009" y="52690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
            <p:cNvSpPr/>
            <p:nvPr/>
          </p:nvSpPr>
          <p:spPr>
            <a:xfrm rot="-10673887">
              <a:off x="190384" y="52364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 name="Google Shape;1112;p4"/>
            <p:cNvSpPr/>
            <p:nvPr/>
          </p:nvSpPr>
          <p:spPr>
            <a:xfrm rot="-10673887">
              <a:off x="182991" y="52075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 name="Google Shape;1113;p4"/>
            <p:cNvSpPr/>
            <p:nvPr/>
          </p:nvSpPr>
          <p:spPr>
            <a:xfrm rot="-10673887">
              <a:off x="188626" y="52095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 name="Google Shape;1114;p4"/>
            <p:cNvSpPr/>
            <p:nvPr/>
          </p:nvSpPr>
          <p:spPr>
            <a:xfrm rot="-10673887">
              <a:off x="168367" y="51915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 name="Google Shape;1115;p4"/>
            <p:cNvSpPr/>
            <p:nvPr/>
          </p:nvSpPr>
          <p:spPr>
            <a:xfrm rot="-10673887">
              <a:off x="161972" y="51969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4"/>
            <p:cNvSpPr/>
            <p:nvPr/>
          </p:nvSpPr>
          <p:spPr>
            <a:xfrm rot="-10673887">
              <a:off x="164347" y="51984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 name="Google Shape;1117;p4"/>
            <p:cNvSpPr/>
            <p:nvPr/>
          </p:nvSpPr>
          <p:spPr>
            <a:xfrm rot="-10673887">
              <a:off x="172879" y="52044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 name="Google Shape;1118;p4"/>
            <p:cNvSpPr/>
            <p:nvPr/>
          </p:nvSpPr>
          <p:spPr>
            <a:xfrm rot="-10673887">
              <a:off x="183918" y="52394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4"/>
            <p:cNvSpPr/>
            <p:nvPr/>
          </p:nvSpPr>
          <p:spPr>
            <a:xfrm rot="-10673887">
              <a:off x="135467" y="51709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4"/>
            <p:cNvSpPr/>
            <p:nvPr/>
          </p:nvSpPr>
          <p:spPr>
            <a:xfrm rot="-10673887">
              <a:off x="128716" y="51772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
            <p:cNvSpPr/>
            <p:nvPr/>
          </p:nvSpPr>
          <p:spPr>
            <a:xfrm rot="-10673887">
              <a:off x="154146" y="52029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4"/>
            <p:cNvSpPr/>
            <p:nvPr/>
          </p:nvSpPr>
          <p:spPr>
            <a:xfrm rot="-10673887">
              <a:off x="106775" y="51577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4"/>
            <p:cNvSpPr/>
            <p:nvPr/>
          </p:nvSpPr>
          <p:spPr>
            <a:xfrm rot="-10673887">
              <a:off x="78797" y="51464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
            <p:cNvSpPr/>
            <p:nvPr/>
          </p:nvSpPr>
          <p:spPr>
            <a:xfrm rot="-10673887">
              <a:off x="71316" y="51488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 name="Google Shape;1125;p4"/>
            <p:cNvSpPr/>
            <p:nvPr/>
          </p:nvSpPr>
          <p:spPr>
            <a:xfrm rot="-10673887">
              <a:off x="114023" y="51653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 name="Google Shape;1126;p4"/>
            <p:cNvSpPr/>
            <p:nvPr/>
          </p:nvSpPr>
          <p:spPr>
            <a:xfrm rot="-10673887">
              <a:off x="109292" y="51681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4"/>
            <p:cNvSpPr/>
            <p:nvPr/>
          </p:nvSpPr>
          <p:spPr>
            <a:xfrm rot="-10673887">
              <a:off x="117637" y="51710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4"/>
            <p:cNvSpPr/>
            <p:nvPr/>
          </p:nvSpPr>
          <p:spPr>
            <a:xfrm rot="-10673887">
              <a:off x="130312" y="51897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4"/>
            <p:cNvSpPr/>
            <p:nvPr/>
          </p:nvSpPr>
          <p:spPr>
            <a:xfrm rot="-10673887">
              <a:off x="119243" y="51779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
            <p:cNvSpPr/>
            <p:nvPr/>
          </p:nvSpPr>
          <p:spPr>
            <a:xfrm rot="-10673887">
              <a:off x="115508" y="51767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
            <p:cNvSpPr/>
            <p:nvPr/>
          </p:nvSpPr>
          <p:spPr>
            <a:xfrm rot="-10673887">
              <a:off x="71804" y="51583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
            <p:cNvSpPr/>
            <p:nvPr/>
          </p:nvSpPr>
          <p:spPr>
            <a:xfrm rot="-10673887">
              <a:off x="98147" y="51638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
            <p:cNvSpPr/>
            <p:nvPr/>
          </p:nvSpPr>
          <p:spPr>
            <a:xfrm rot="-10673887">
              <a:off x="31536" y="51538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
            <p:cNvSpPr/>
            <p:nvPr/>
          </p:nvSpPr>
          <p:spPr>
            <a:xfrm rot="-10673887">
              <a:off x="83967" y="51625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
            <p:cNvSpPr/>
            <p:nvPr/>
          </p:nvSpPr>
          <p:spPr>
            <a:xfrm rot="-10673887">
              <a:off x="59893" y="51510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
            <p:cNvSpPr/>
            <p:nvPr/>
          </p:nvSpPr>
          <p:spPr>
            <a:xfrm rot="-10673887">
              <a:off x="97253" y="51618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
            <p:cNvSpPr/>
            <p:nvPr/>
          </p:nvSpPr>
          <p:spPr>
            <a:xfrm rot="-10673887">
              <a:off x="92521" y="51627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
            <p:cNvSpPr/>
            <p:nvPr/>
          </p:nvSpPr>
          <p:spPr>
            <a:xfrm rot="-10673887">
              <a:off x="12109" y="51546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
            <p:cNvSpPr/>
            <p:nvPr/>
          </p:nvSpPr>
          <p:spPr>
            <a:xfrm rot="-10673887">
              <a:off x="32576" y="51494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
            <p:cNvSpPr/>
            <p:nvPr/>
          </p:nvSpPr>
          <p:spPr>
            <a:xfrm rot="-10673887">
              <a:off x="50077" y="51549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
            <p:cNvSpPr/>
            <p:nvPr/>
          </p:nvSpPr>
          <p:spPr>
            <a:xfrm rot="-10673887">
              <a:off x="122253" y="51995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
            <p:cNvSpPr/>
            <p:nvPr/>
          </p:nvSpPr>
          <p:spPr>
            <a:xfrm rot="-10673887">
              <a:off x="117332" y="51836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
            <p:cNvSpPr/>
            <p:nvPr/>
          </p:nvSpPr>
          <p:spPr>
            <a:xfrm rot="-10673887">
              <a:off x="81636" y="51747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
            <p:cNvSpPr/>
            <p:nvPr/>
          </p:nvSpPr>
          <p:spPr>
            <a:xfrm rot="-10673887">
              <a:off x="25077" y="51461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
            <p:cNvSpPr/>
            <p:nvPr/>
          </p:nvSpPr>
          <p:spPr>
            <a:xfrm rot="-10673887">
              <a:off x="10980" y="51474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4"/>
            <p:cNvSpPr/>
            <p:nvPr/>
          </p:nvSpPr>
          <p:spPr>
            <a:xfrm rot="-10673887">
              <a:off x="101971" y="57780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 name="Google Shape;1147;p4"/>
            <p:cNvSpPr/>
            <p:nvPr/>
          </p:nvSpPr>
          <p:spPr>
            <a:xfrm rot="-10673887">
              <a:off x="85649" y="57604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 name="Google Shape;1148;p4"/>
            <p:cNvSpPr/>
            <p:nvPr/>
          </p:nvSpPr>
          <p:spPr>
            <a:xfrm rot="-10673887">
              <a:off x="-206988" y="54281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 name="Google Shape;1149;p4"/>
            <p:cNvSpPr/>
            <p:nvPr/>
          </p:nvSpPr>
          <p:spPr>
            <a:xfrm rot="-10673887">
              <a:off x="-56484" y="56250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 name="Google Shape;1150;p4"/>
            <p:cNvSpPr/>
            <p:nvPr/>
          </p:nvSpPr>
          <p:spPr>
            <a:xfrm rot="-10673887">
              <a:off x="-34639" y="56183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
            <p:cNvSpPr/>
            <p:nvPr/>
          </p:nvSpPr>
          <p:spPr>
            <a:xfrm rot="-10673887">
              <a:off x="170172" y="58444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
            <p:cNvSpPr/>
            <p:nvPr/>
          </p:nvSpPr>
          <p:spPr>
            <a:xfrm rot="-10673887">
              <a:off x="-142548" y="52174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 name="Google Shape;1153;p4"/>
            <p:cNvSpPr/>
            <p:nvPr/>
          </p:nvSpPr>
          <p:spPr>
            <a:xfrm rot="-10673887">
              <a:off x="59543" y="58021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4"/>
            <p:cNvSpPr/>
            <p:nvPr/>
          </p:nvSpPr>
          <p:spPr>
            <a:xfrm rot="-10673887">
              <a:off x="-151392" y="52236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
            <p:cNvSpPr/>
            <p:nvPr/>
          </p:nvSpPr>
          <p:spPr>
            <a:xfrm rot="-10673887">
              <a:off x="210388" y="54961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
            <p:cNvSpPr/>
            <p:nvPr/>
          </p:nvSpPr>
          <p:spPr>
            <a:xfrm rot="-10673887">
              <a:off x="250228" y="53599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
            <p:cNvSpPr/>
            <p:nvPr/>
          </p:nvSpPr>
          <p:spPr>
            <a:xfrm rot="-10673887">
              <a:off x="-49947" y="51620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
            <p:cNvSpPr/>
            <p:nvPr/>
          </p:nvSpPr>
          <p:spPr>
            <a:xfrm rot="-10673887">
              <a:off x="-29632" y="51752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
            <p:cNvSpPr/>
            <p:nvPr/>
          </p:nvSpPr>
          <p:spPr>
            <a:xfrm rot="-10673887">
              <a:off x="-147500" y="52765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
            <p:cNvSpPr/>
            <p:nvPr/>
          </p:nvSpPr>
          <p:spPr>
            <a:xfrm rot="-10673887">
              <a:off x="-49008" y="51632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
            <p:cNvSpPr/>
            <p:nvPr/>
          </p:nvSpPr>
          <p:spPr>
            <a:xfrm rot="-10673887">
              <a:off x="-45067" y="51598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
            <p:cNvSpPr/>
            <p:nvPr/>
          </p:nvSpPr>
          <p:spPr>
            <a:xfrm rot="-10673887">
              <a:off x="-53735" y="51630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
            <p:cNvSpPr/>
            <p:nvPr/>
          </p:nvSpPr>
          <p:spPr>
            <a:xfrm rot="-10673887">
              <a:off x="208031" y="57393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
            <p:cNvSpPr/>
            <p:nvPr/>
          </p:nvSpPr>
          <p:spPr>
            <a:xfrm rot="-10673887">
              <a:off x="-126818" y="54847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
            <p:cNvSpPr/>
            <p:nvPr/>
          </p:nvSpPr>
          <p:spPr>
            <a:xfrm rot="-10673887">
              <a:off x="-136401" y="54846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
            <p:cNvSpPr/>
            <p:nvPr/>
          </p:nvSpPr>
          <p:spPr>
            <a:xfrm rot="-10673887">
              <a:off x="-211782" y="51518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
            <p:cNvSpPr/>
            <p:nvPr/>
          </p:nvSpPr>
          <p:spPr>
            <a:xfrm rot="-10673887">
              <a:off x="-38436" y="56191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
            <p:cNvSpPr/>
            <p:nvPr/>
          </p:nvSpPr>
          <p:spPr>
            <a:xfrm rot="-10673887">
              <a:off x="170049" y="58502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4"/>
            <p:cNvSpPr/>
            <p:nvPr/>
          </p:nvSpPr>
          <p:spPr>
            <a:xfrm rot="-10673887">
              <a:off x="-150111" y="53208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 name="Google Shape;1170;p4"/>
            <p:cNvSpPr/>
            <p:nvPr/>
          </p:nvSpPr>
          <p:spPr>
            <a:xfrm rot="-10673887">
              <a:off x="-23098" y="51509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 name="Google Shape;1171;p4"/>
            <p:cNvSpPr/>
            <p:nvPr/>
          </p:nvSpPr>
          <p:spPr>
            <a:xfrm rot="-10673887">
              <a:off x="42938" y="51770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4"/>
            <p:cNvSpPr/>
            <p:nvPr/>
          </p:nvSpPr>
          <p:spPr>
            <a:xfrm rot="-10673887">
              <a:off x="-6621" y="51640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4"/>
            <p:cNvSpPr/>
            <p:nvPr/>
          </p:nvSpPr>
          <p:spPr>
            <a:xfrm rot="-10673887">
              <a:off x="4696" y="51656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4"/>
            <p:cNvSpPr/>
            <p:nvPr/>
          </p:nvSpPr>
          <p:spPr>
            <a:xfrm rot="-10673887">
              <a:off x="-64036" y="51643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4"/>
            <p:cNvSpPr/>
            <p:nvPr/>
          </p:nvSpPr>
          <p:spPr>
            <a:xfrm rot="-10673887">
              <a:off x="-4245" y="51752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4"/>
            <p:cNvSpPr/>
            <p:nvPr/>
          </p:nvSpPr>
          <p:spPr>
            <a:xfrm rot="-10673887">
              <a:off x="-37449" y="51815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4"/>
            <p:cNvSpPr/>
            <p:nvPr/>
          </p:nvSpPr>
          <p:spPr>
            <a:xfrm rot="-10673887">
              <a:off x="-27957" y="51790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4"/>
            <p:cNvSpPr/>
            <p:nvPr/>
          </p:nvSpPr>
          <p:spPr>
            <a:xfrm rot="-10673887">
              <a:off x="-17714" y="51832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4"/>
            <p:cNvSpPr/>
            <p:nvPr/>
          </p:nvSpPr>
          <p:spPr>
            <a:xfrm rot="-10673887">
              <a:off x="-112624" y="52222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
            <p:cNvSpPr/>
            <p:nvPr/>
          </p:nvSpPr>
          <p:spPr>
            <a:xfrm rot="-10673887">
              <a:off x="-85106" y="52185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 name="Google Shape;1181;p4"/>
            <p:cNvSpPr/>
            <p:nvPr/>
          </p:nvSpPr>
          <p:spPr>
            <a:xfrm rot="-10673887">
              <a:off x="-99571" y="52332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 name="Google Shape;1182;p4"/>
            <p:cNvSpPr/>
            <p:nvPr/>
          </p:nvSpPr>
          <p:spPr>
            <a:xfrm rot="-10673887">
              <a:off x="-177499" y="53207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 name="Google Shape;1183;p4"/>
            <p:cNvSpPr/>
            <p:nvPr/>
          </p:nvSpPr>
          <p:spPr>
            <a:xfrm rot="-10673887">
              <a:off x="-154567" y="54149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 name="Google Shape;1184;p4"/>
            <p:cNvSpPr/>
            <p:nvPr/>
          </p:nvSpPr>
          <p:spPr>
            <a:xfrm rot="-10673887">
              <a:off x="-157414" y="54176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 name="Google Shape;1185;p4"/>
            <p:cNvSpPr/>
            <p:nvPr/>
          </p:nvSpPr>
          <p:spPr>
            <a:xfrm rot="-10673887">
              <a:off x="251368" y="53279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4"/>
            <p:cNvSpPr/>
            <p:nvPr/>
          </p:nvSpPr>
          <p:spPr>
            <a:xfrm rot="-10673887">
              <a:off x="241383" y="53182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
            <p:cNvSpPr/>
            <p:nvPr/>
          </p:nvSpPr>
          <p:spPr>
            <a:xfrm rot="-10673887">
              <a:off x="60910" y="57132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
            <p:cNvSpPr/>
            <p:nvPr/>
          </p:nvSpPr>
          <p:spPr>
            <a:xfrm rot="-10673887">
              <a:off x="108479" y="57792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
            <p:cNvSpPr/>
            <p:nvPr/>
          </p:nvSpPr>
          <p:spPr>
            <a:xfrm rot="-10673887">
              <a:off x="156880" y="58215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 name="Google Shape;1190;p4"/>
          <p:cNvGrpSpPr/>
          <p:nvPr/>
        </p:nvGrpSpPr>
        <p:grpSpPr>
          <a:xfrm>
            <a:off x="82821" y="4511894"/>
            <a:ext cx="499727" cy="798256"/>
            <a:chOff x="-225954" y="5143494"/>
            <a:chExt cx="499727" cy="798256"/>
          </a:xfrm>
        </p:grpSpPr>
        <p:sp>
          <p:nvSpPr>
            <p:cNvPr id="1191" name="Google Shape;1191;p4"/>
            <p:cNvSpPr/>
            <p:nvPr/>
          </p:nvSpPr>
          <p:spPr>
            <a:xfrm rot="-10673887">
              <a:off x="-209964" y="51782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4"/>
            <p:cNvSpPr/>
            <p:nvPr/>
          </p:nvSpPr>
          <p:spPr>
            <a:xfrm rot="-10673887">
              <a:off x="246670" y="53125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4"/>
            <p:cNvSpPr/>
            <p:nvPr/>
          </p:nvSpPr>
          <p:spPr>
            <a:xfrm rot="-10673887">
              <a:off x="213009" y="52690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 name="Google Shape;1194;p4"/>
            <p:cNvSpPr/>
            <p:nvPr/>
          </p:nvSpPr>
          <p:spPr>
            <a:xfrm rot="-10673887">
              <a:off x="190384" y="52364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 name="Google Shape;1195;p4"/>
            <p:cNvSpPr/>
            <p:nvPr/>
          </p:nvSpPr>
          <p:spPr>
            <a:xfrm rot="-10673887">
              <a:off x="182991" y="52075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4"/>
            <p:cNvSpPr/>
            <p:nvPr/>
          </p:nvSpPr>
          <p:spPr>
            <a:xfrm rot="-10673887">
              <a:off x="188626" y="52095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4"/>
            <p:cNvSpPr/>
            <p:nvPr/>
          </p:nvSpPr>
          <p:spPr>
            <a:xfrm rot="-10673887">
              <a:off x="168367" y="51915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 name="Google Shape;1198;p4"/>
            <p:cNvSpPr/>
            <p:nvPr/>
          </p:nvSpPr>
          <p:spPr>
            <a:xfrm rot="-10673887">
              <a:off x="161972" y="51969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 name="Google Shape;1199;p4"/>
            <p:cNvSpPr/>
            <p:nvPr/>
          </p:nvSpPr>
          <p:spPr>
            <a:xfrm rot="-10673887">
              <a:off x="164347" y="51984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4"/>
            <p:cNvSpPr/>
            <p:nvPr/>
          </p:nvSpPr>
          <p:spPr>
            <a:xfrm rot="-10673887">
              <a:off x="172879" y="52044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4"/>
            <p:cNvSpPr/>
            <p:nvPr/>
          </p:nvSpPr>
          <p:spPr>
            <a:xfrm rot="-10673887">
              <a:off x="183918" y="52394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4"/>
            <p:cNvSpPr/>
            <p:nvPr/>
          </p:nvSpPr>
          <p:spPr>
            <a:xfrm rot="-10673887">
              <a:off x="135467" y="51709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
            <p:cNvSpPr/>
            <p:nvPr/>
          </p:nvSpPr>
          <p:spPr>
            <a:xfrm rot="-10673887">
              <a:off x="128716" y="51772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
            <p:cNvSpPr/>
            <p:nvPr/>
          </p:nvSpPr>
          <p:spPr>
            <a:xfrm rot="-10673887">
              <a:off x="154146" y="52029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4"/>
            <p:cNvSpPr/>
            <p:nvPr/>
          </p:nvSpPr>
          <p:spPr>
            <a:xfrm rot="-10673887">
              <a:off x="106775" y="51577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4"/>
            <p:cNvSpPr/>
            <p:nvPr/>
          </p:nvSpPr>
          <p:spPr>
            <a:xfrm rot="-10673887">
              <a:off x="78797" y="51464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4"/>
            <p:cNvSpPr/>
            <p:nvPr/>
          </p:nvSpPr>
          <p:spPr>
            <a:xfrm rot="-10673887">
              <a:off x="71316" y="51488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 name="Google Shape;1208;p4"/>
            <p:cNvSpPr/>
            <p:nvPr/>
          </p:nvSpPr>
          <p:spPr>
            <a:xfrm rot="-10673887">
              <a:off x="114023" y="51653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
            <p:cNvSpPr/>
            <p:nvPr/>
          </p:nvSpPr>
          <p:spPr>
            <a:xfrm rot="-10673887">
              <a:off x="109292" y="51681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
            <p:cNvSpPr/>
            <p:nvPr/>
          </p:nvSpPr>
          <p:spPr>
            <a:xfrm rot="-10673887">
              <a:off x="117637" y="51710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
            <p:cNvSpPr/>
            <p:nvPr/>
          </p:nvSpPr>
          <p:spPr>
            <a:xfrm rot="-10673887">
              <a:off x="130312" y="51897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
            <p:cNvSpPr/>
            <p:nvPr/>
          </p:nvSpPr>
          <p:spPr>
            <a:xfrm rot="-10673887">
              <a:off x="119243" y="51779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
            <p:cNvSpPr/>
            <p:nvPr/>
          </p:nvSpPr>
          <p:spPr>
            <a:xfrm rot="-10673887">
              <a:off x="115508" y="51767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
            <p:cNvSpPr/>
            <p:nvPr/>
          </p:nvSpPr>
          <p:spPr>
            <a:xfrm rot="-10673887">
              <a:off x="71804" y="51583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
            <p:cNvSpPr/>
            <p:nvPr/>
          </p:nvSpPr>
          <p:spPr>
            <a:xfrm rot="-10673887">
              <a:off x="98147" y="51638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4"/>
            <p:cNvSpPr/>
            <p:nvPr/>
          </p:nvSpPr>
          <p:spPr>
            <a:xfrm rot="-10673887">
              <a:off x="31536" y="51538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4"/>
            <p:cNvSpPr/>
            <p:nvPr/>
          </p:nvSpPr>
          <p:spPr>
            <a:xfrm rot="-10673887">
              <a:off x="83967" y="51625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
            <p:cNvSpPr/>
            <p:nvPr/>
          </p:nvSpPr>
          <p:spPr>
            <a:xfrm rot="-10673887">
              <a:off x="59893" y="51510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
            <p:cNvSpPr/>
            <p:nvPr/>
          </p:nvSpPr>
          <p:spPr>
            <a:xfrm rot="-10673887">
              <a:off x="97253" y="51618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
            <p:cNvSpPr/>
            <p:nvPr/>
          </p:nvSpPr>
          <p:spPr>
            <a:xfrm rot="-10673887">
              <a:off x="92521" y="51627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
            <p:cNvSpPr/>
            <p:nvPr/>
          </p:nvSpPr>
          <p:spPr>
            <a:xfrm rot="-10673887">
              <a:off x="12109" y="51546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
            <p:cNvSpPr/>
            <p:nvPr/>
          </p:nvSpPr>
          <p:spPr>
            <a:xfrm rot="-10673887">
              <a:off x="32576" y="51494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
            <p:cNvSpPr/>
            <p:nvPr/>
          </p:nvSpPr>
          <p:spPr>
            <a:xfrm rot="-10673887">
              <a:off x="50077" y="51549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
            <p:cNvSpPr/>
            <p:nvPr/>
          </p:nvSpPr>
          <p:spPr>
            <a:xfrm rot="-10673887">
              <a:off x="122253" y="51995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4"/>
            <p:cNvSpPr/>
            <p:nvPr/>
          </p:nvSpPr>
          <p:spPr>
            <a:xfrm rot="-10673887">
              <a:off x="117332" y="51836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4"/>
            <p:cNvSpPr/>
            <p:nvPr/>
          </p:nvSpPr>
          <p:spPr>
            <a:xfrm rot="-10673887">
              <a:off x="81636" y="51747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 name="Google Shape;1227;p4"/>
            <p:cNvSpPr/>
            <p:nvPr/>
          </p:nvSpPr>
          <p:spPr>
            <a:xfrm rot="-10673887">
              <a:off x="25077" y="51461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
            <p:cNvSpPr/>
            <p:nvPr/>
          </p:nvSpPr>
          <p:spPr>
            <a:xfrm rot="-10673887">
              <a:off x="10980" y="51474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
            <p:cNvSpPr/>
            <p:nvPr/>
          </p:nvSpPr>
          <p:spPr>
            <a:xfrm rot="-10673887">
              <a:off x="101971" y="57780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
            <p:cNvSpPr/>
            <p:nvPr/>
          </p:nvSpPr>
          <p:spPr>
            <a:xfrm rot="-10673887">
              <a:off x="85649" y="57604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
            <p:cNvSpPr/>
            <p:nvPr/>
          </p:nvSpPr>
          <p:spPr>
            <a:xfrm rot="-10673887">
              <a:off x="-206988" y="54281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
            <p:cNvSpPr/>
            <p:nvPr/>
          </p:nvSpPr>
          <p:spPr>
            <a:xfrm rot="-10673887">
              <a:off x="-56484" y="56250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
            <p:cNvSpPr/>
            <p:nvPr/>
          </p:nvSpPr>
          <p:spPr>
            <a:xfrm rot="-10673887">
              <a:off x="-34639" y="56183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
            <p:cNvSpPr/>
            <p:nvPr/>
          </p:nvSpPr>
          <p:spPr>
            <a:xfrm rot="-10673887">
              <a:off x="170172" y="58444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 name="Google Shape;1235;p4"/>
            <p:cNvSpPr/>
            <p:nvPr/>
          </p:nvSpPr>
          <p:spPr>
            <a:xfrm rot="-10673887">
              <a:off x="-142548" y="52174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4"/>
            <p:cNvSpPr/>
            <p:nvPr/>
          </p:nvSpPr>
          <p:spPr>
            <a:xfrm rot="-10673887">
              <a:off x="59543" y="58021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
            <p:cNvSpPr/>
            <p:nvPr/>
          </p:nvSpPr>
          <p:spPr>
            <a:xfrm rot="-10673887">
              <a:off x="-151392" y="52236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
            <p:cNvSpPr/>
            <p:nvPr/>
          </p:nvSpPr>
          <p:spPr>
            <a:xfrm rot="-10673887">
              <a:off x="210388" y="54961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
            <p:cNvSpPr/>
            <p:nvPr/>
          </p:nvSpPr>
          <p:spPr>
            <a:xfrm rot="-10673887">
              <a:off x="250228" y="53599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
            <p:cNvSpPr/>
            <p:nvPr/>
          </p:nvSpPr>
          <p:spPr>
            <a:xfrm rot="-10673887">
              <a:off x="-49947" y="51620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
            <p:cNvSpPr/>
            <p:nvPr/>
          </p:nvSpPr>
          <p:spPr>
            <a:xfrm rot="-10673887">
              <a:off x="-29632" y="51752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
            <p:cNvSpPr/>
            <p:nvPr/>
          </p:nvSpPr>
          <p:spPr>
            <a:xfrm rot="-10673887">
              <a:off x="-147500" y="52765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
            <p:cNvSpPr/>
            <p:nvPr/>
          </p:nvSpPr>
          <p:spPr>
            <a:xfrm rot="-10673887">
              <a:off x="-49008" y="51632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 name="Google Shape;1244;p4"/>
            <p:cNvSpPr/>
            <p:nvPr/>
          </p:nvSpPr>
          <p:spPr>
            <a:xfrm rot="-10673887">
              <a:off x="-45067" y="51598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 name="Google Shape;1245;p4"/>
            <p:cNvSpPr/>
            <p:nvPr/>
          </p:nvSpPr>
          <p:spPr>
            <a:xfrm rot="-10673887">
              <a:off x="-53735" y="51630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4"/>
            <p:cNvSpPr/>
            <p:nvPr/>
          </p:nvSpPr>
          <p:spPr>
            <a:xfrm rot="-10673887">
              <a:off x="208031" y="57393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4"/>
            <p:cNvSpPr/>
            <p:nvPr/>
          </p:nvSpPr>
          <p:spPr>
            <a:xfrm rot="-10673887">
              <a:off x="-126818" y="54847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 name="Google Shape;1248;p4"/>
            <p:cNvSpPr/>
            <p:nvPr/>
          </p:nvSpPr>
          <p:spPr>
            <a:xfrm rot="-10673887">
              <a:off x="-136401" y="54846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
            <p:cNvSpPr/>
            <p:nvPr/>
          </p:nvSpPr>
          <p:spPr>
            <a:xfrm rot="-10673887">
              <a:off x="-211782" y="51518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
            <p:cNvSpPr/>
            <p:nvPr/>
          </p:nvSpPr>
          <p:spPr>
            <a:xfrm rot="-10673887">
              <a:off x="-38436" y="56191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4"/>
            <p:cNvSpPr/>
            <p:nvPr/>
          </p:nvSpPr>
          <p:spPr>
            <a:xfrm rot="-10673887">
              <a:off x="170049" y="58502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 name="Google Shape;1252;p4"/>
            <p:cNvSpPr/>
            <p:nvPr/>
          </p:nvSpPr>
          <p:spPr>
            <a:xfrm rot="-10673887">
              <a:off x="-150111" y="53208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 name="Google Shape;1253;p4"/>
            <p:cNvSpPr/>
            <p:nvPr/>
          </p:nvSpPr>
          <p:spPr>
            <a:xfrm rot="-10673887">
              <a:off x="-23098" y="51509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4"/>
            <p:cNvSpPr/>
            <p:nvPr/>
          </p:nvSpPr>
          <p:spPr>
            <a:xfrm rot="-10673887">
              <a:off x="42938" y="51770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4"/>
            <p:cNvSpPr/>
            <p:nvPr/>
          </p:nvSpPr>
          <p:spPr>
            <a:xfrm rot="-10673887">
              <a:off x="-6621" y="51640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4"/>
            <p:cNvSpPr/>
            <p:nvPr/>
          </p:nvSpPr>
          <p:spPr>
            <a:xfrm rot="-10673887">
              <a:off x="4696" y="51656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4"/>
            <p:cNvSpPr/>
            <p:nvPr/>
          </p:nvSpPr>
          <p:spPr>
            <a:xfrm rot="-10673887">
              <a:off x="-64036" y="51643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4"/>
            <p:cNvSpPr/>
            <p:nvPr/>
          </p:nvSpPr>
          <p:spPr>
            <a:xfrm rot="-10673887">
              <a:off x="-4245" y="51752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4"/>
            <p:cNvSpPr/>
            <p:nvPr/>
          </p:nvSpPr>
          <p:spPr>
            <a:xfrm rot="-10673887">
              <a:off x="-37449" y="51815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4"/>
            <p:cNvSpPr/>
            <p:nvPr/>
          </p:nvSpPr>
          <p:spPr>
            <a:xfrm rot="-10673887">
              <a:off x="-27957" y="51790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4"/>
            <p:cNvSpPr/>
            <p:nvPr/>
          </p:nvSpPr>
          <p:spPr>
            <a:xfrm rot="-10673887">
              <a:off x="-17714" y="51832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 name="Google Shape;1262;p4"/>
            <p:cNvSpPr/>
            <p:nvPr/>
          </p:nvSpPr>
          <p:spPr>
            <a:xfrm rot="-10673887">
              <a:off x="-112624" y="52222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 name="Google Shape;1263;p4"/>
            <p:cNvSpPr/>
            <p:nvPr/>
          </p:nvSpPr>
          <p:spPr>
            <a:xfrm rot="-10673887">
              <a:off x="-85106" y="52185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4"/>
            <p:cNvSpPr/>
            <p:nvPr/>
          </p:nvSpPr>
          <p:spPr>
            <a:xfrm rot="-10673887">
              <a:off x="-99571" y="52332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4"/>
            <p:cNvSpPr/>
            <p:nvPr/>
          </p:nvSpPr>
          <p:spPr>
            <a:xfrm rot="-10673887">
              <a:off x="-177499" y="53207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 name="Google Shape;1266;p4"/>
            <p:cNvSpPr/>
            <p:nvPr/>
          </p:nvSpPr>
          <p:spPr>
            <a:xfrm rot="-10673887">
              <a:off x="-154567" y="54149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
            <p:cNvSpPr/>
            <p:nvPr/>
          </p:nvSpPr>
          <p:spPr>
            <a:xfrm rot="-10673887">
              <a:off x="-157414" y="54176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
            <p:cNvSpPr/>
            <p:nvPr/>
          </p:nvSpPr>
          <p:spPr>
            <a:xfrm rot="-10673887">
              <a:off x="251368" y="53279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
            <p:cNvSpPr/>
            <p:nvPr/>
          </p:nvSpPr>
          <p:spPr>
            <a:xfrm rot="-10673887">
              <a:off x="241383" y="53182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4"/>
            <p:cNvSpPr/>
            <p:nvPr/>
          </p:nvSpPr>
          <p:spPr>
            <a:xfrm rot="-10673887">
              <a:off x="60910" y="57132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4"/>
            <p:cNvSpPr/>
            <p:nvPr/>
          </p:nvSpPr>
          <p:spPr>
            <a:xfrm rot="-10673887">
              <a:off x="108479" y="57792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
            <p:cNvSpPr/>
            <p:nvPr/>
          </p:nvSpPr>
          <p:spPr>
            <a:xfrm rot="-10673887">
              <a:off x="156880" y="58215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4"/>
          <p:cNvGrpSpPr/>
          <p:nvPr/>
        </p:nvGrpSpPr>
        <p:grpSpPr>
          <a:xfrm>
            <a:off x="-486679" y="3713644"/>
            <a:ext cx="499727" cy="798256"/>
            <a:chOff x="-712629" y="5280044"/>
            <a:chExt cx="499727" cy="798256"/>
          </a:xfrm>
        </p:grpSpPr>
        <p:sp>
          <p:nvSpPr>
            <p:cNvPr id="1274" name="Google Shape;1274;p4"/>
            <p:cNvSpPr/>
            <p:nvPr/>
          </p:nvSpPr>
          <p:spPr>
            <a:xfrm rot="-10673887">
              <a:off x="-696639" y="531481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
            <p:cNvSpPr/>
            <p:nvPr/>
          </p:nvSpPr>
          <p:spPr>
            <a:xfrm rot="-10673887">
              <a:off x="-240005" y="544910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
            <p:cNvSpPr/>
            <p:nvPr/>
          </p:nvSpPr>
          <p:spPr>
            <a:xfrm rot="-10673887">
              <a:off x="-273666" y="540559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 name="Google Shape;1277;p4"/>
            <p:cNvSpPr/>
            <p:nvPr/>
          </p:nvSpPr>
          <p:spPr>
            <a:xfrm rot="-10673887">
              <a:off x="-296291" y="537300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4"/>
            <p:cNvSpPr/>
            <p:nvPr/>
          </p:nvSpPr>
          <p:spPr>
            <a:xfrm rot="-10673887">
              <a:off x="-303684" y="534411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
            <p:cNvSpPr/>
            <p:nvPr/>
          </p:nvSpPr>
          <p:spPr>
            <a:xfrm rot="-10673887">
              <a:off x="-298049" y="534606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4"/>
            <p:cNvSpPr/>
            <p:nvPr/>
          </p:nvSpPr>
          <p:spPr>
            <a:xfrm rot="-10673887">
              <a:off x="-318308" y="532814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4"/>
            <p:cNvSpPr/>
            <p:nvPr/>
          </p:nvSpPr>
          <p:spPr>
            <a:xfrm rot="-10673887">
              <a:off x="-324703" y="533345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4"/>
            <p:cNvSpPr/>
            <p:nvPr/>
          </p:nvSpPr>
          <p:spPr>
            <a:xfrm rot="-10673887">
              <a:off x="-322328" y="533502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4"/>
            <p:cNvSpPr/>
            <p:nvPr/>
          </p:nvSpPr>
          <p:spPr>
            <a:xfrm rot="-10673887">
              <a:off x="-313796" y="534103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 name="Google Shape;1284;p4"/>
            <p:cNvSpPr/>
            <p:nvPr/>
          </p:nvSpPr>
          <p:spPr>
            <a:xfrm rot="-10673887">
              <a:off x="-302757" y="537599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 name="Google Shape;1285;p4"/>
            <p:cNvSpPr/>
            <p:nvPr/>
          </p:nvSpPr>
          <p:spPr>
            <a:xfrm rot="-10673887">
              <a:off x="-351208" y="530754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4"/>
            <p:cNvSpPr/>
            <p:nvPr/>
          </p:nvSpPr>
          <p:spPr>
            <a:xfrm rot="-10673887">
              <a:off x="-357959" y="531384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
            <p:cNvSpPr/>
            <p:nvPr/>
          </p:nvSpPr>
          <p:spPr>
            <a:xfrm rot="-10673887">
              <a:off x="-332529" y="533946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
            <p:cNvSpPr/>
            <p:nvPr/>
          </p:nvSpPr>
          <p:spPr>
            <a:xfrm rot="-10673887">
              <a:off x="-379900" y="529425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
            <p:cNvSpPr/>
            <p:nvPr/>
          </p:nvSpPr>
          <p:spPr>
            <a:xfrm rot="-10673887">
              <a:off x="-407878" y="528302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4"/>
            <p:cNvSpPr/>
            <p:nvPr/>
          </p:nvSpPr>
          <p:spPr>
            <a:xfrm rot="-10673887">
              <a:off x="-415359" y="528535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4"/>
            <p:cNvSpPr/>
            <p:nvPr/>
          </p:nvSpPr>
          <p:spPr>
            <a:xfrm rot="-10673887">
              <a:off x="-372652" y="530191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
            <p:cNvSpPr/>
            <p:nvPr/>
          </p:nvSpPr>
          <p:spPr>
            <a:xfrm rot="-10673887">
              <a:off x="-377383" y="530465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4"/>
            <p:cNvSpPr/>
            <p:nvPr/>
          </p:nvSpPr>
          <p:spPr>
            <a:xfrm rot="-10673887">
              <a:off x="-369038" y="530763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 name="Google Shape;1294;p4"/>
            <p:cNvSpPr/>
            <p:nvPr/>
          </p:nvSpPr>
          <p:spPr>
            <a:xfrm rot="-10673887">
              <a:off x="-356363" y="532627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
            <p:cNvSpPr/>
            <p:nvPr/>
          </p:nvSpPr>
          <p:spPr>
            <a:xfrm rot="-10673887">
              <a:off x="-367432" y="531447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
            <p:cNvSpPr/>
            <p:nvPr/>
          </p:nvSpPr>
          <p:spPr>
            <a:xfrm rot="-10673887">
              <a:off x="-371167" y="531329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 name="Google Shape;1297;p4"/>
            <p:cNvSpPr/>
            <p:nvPr/>
          </p:nvSpPr>
          <p:spPr>
            <a:xfrm rot="-10673887">
              <a:off x="-414871" y="529492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 name="Google Shape;1298;p4"/>
            <p:cNvSpPr/>
            <p:nvPr/>
          </p:nvSpPr>
          <p:spPr>
            <a:xfrm rot="-10673887">
              <a:off x="-388528" y="530042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
            <p:cNvSpPr/>
            <p:nvPr/>
          </p:nvSpPr>
          <p:spPr>
            <a:xfrm rot="-10673887">
              <a:off x="-455139" y="529039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
            <p:cNvSpPr/>
            <p:nvPr/>
          </p:nvSpPr>
          <p:spPr>
            <a:xfrm rot="-10673887">
              <a:off x="-402708" y="529908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
            <p:cNvSpPr/>
            <p:nvPr/>
          </p:nvSpPr>
          <p:spPr>
            <a:xfrm rot="-10673887">
              <a:off x="-426782" y="528755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4"/>
            <p:cNvSpPr/>
            <p:nvPr/>
          </p:nvSpPr>
          <p:spPr>
            <a:xfrm rot="-10673887">
              <a:off x="-389422" y="529836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4"/>
            <p:cNvSpPr/>
            <p:nvPr/>
          </p:nvSpPr>
          <p:spPr>
            <a:xfrm rot="-10673887">
              <a:off x="-394154" y="529934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
            <p:cNvSpPr/>
            <p:nvPr/>
          </p:nvSpPr>
          <p:spPr>
            <a:xfrm rot="-10673887">
              <a:off x="-474566" y="529118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
            <p:cNvSpPr/>
            <p:nvPr/>
          </p:nvSpPr>
          <p:spPr>
            <a:xfrm rot="-10673887">
              <a:off x="-454099" y="528604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
            <p:cNvSpPr/>
            <p:nvPr/>
          </p:nvSpPr>
          <p:spPr>
            <a:xfrm rot="-10673887">
              <a:off x="-436598" y="529149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4"/>
            <p:cNvSpPr/>
            <p:nvPr/>
          </p:nvSpPr>
          <p:spPr>
            <a:xfrm rot="-10673887">
              <a:off x="-364422" y="533613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4"/>
            <p:cNvSpPr/>
            <p:nvPr/>
          </p:nvSpPr>
          <p:spPr>
            <a:xfrm rot="-10673887">
              <a:off x="-369343" y="532016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
            <p:cNvSpPr/>
            <p:nvPr/>
          </p:nvSpPr>
          <p:spPr>
            <a:xfrm rot="-10673887">
              <a:off x="-405039" y="531133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
            <p:cNvSpPr/>
            <p:nvPr/>
          </p:nvSpPr>
          <p:spPr>
            <a:xfrm rot="-10673887">
              <a:off x="-461598" y="528268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
            <p:cNvSpPr/>
            <p:nvPr/>
          </p:nvSpPr>
          <p:spPr>
            <a:xfrm rot="-10673887">
              <a:off x="-475695" y="528403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4"/>
            <p:cNvSpPr/>
            <p:nvPr/>
          </p:nvSpPr>
          <p:spPr>
            <a:xfrm rot="-10673887">
              <a:off x="-384704" y="591460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4"/>
            <p:cNvSpPr/>
            <p:nvPr/>
          </p:nvSpPr>
          <p:spPr>
            <a:xfrm rot="-10673887">
              <a:off x="-401026" y="589700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
            <p:cNvSpPr/>
            <p:nvPr/>
          </p:nvSpPr>
          <p:spPr>
            <a:xfrm rot="-10673887">
              <a:off x="-693663" y="556472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
            <p:cNvSpPr/>
            <p:nvPr/>
          </p:nvSpPr>
          <p:spPr>
            <a:xfrm rot="-10673887">
              <a:off x="-543159" y="576162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
            <p:cNvSpPr/>
            <p:nvPr/>
          </p:nvSpPr>
          <p:spPr>
            <a:xfrm rot="-10673887">
              <a:off x="-521314" y="575488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4"/>
            <p:cNvSpPr/>
            <p:nvPr/>
          </p:nvSpPr>
          <p:spPr>
            <a:xfrm rot="-10673887">
              <a:off x="-316503" y="598103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4"/>
            <p:cNvSpPr/>
            <p:nvPr/>
          </p:nvSpPr>
          <p:spPr>
            <a:xfrm rot="-10673887">
              <a:off x="-629223" y="535395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
            <p:cNvSpPr/>
            <p:nvPr/>
          </p:nvSpPr>
          <p:spPr>
            <a:xfrm rot="-10673887">
              <a:off x="-427132" y="593868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
            <p:cNvSpPr/>
            <p:nvPr/>
          </p:nvSpPr>
          <p:spPr>
            <a:xfrm rot="-10673887">
              <a:off x="-638067" y="536019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
            <p:cNvSpPr/>
            <p:nvPr/>
          </p:nvSpPr>
          <p:spPr>
            <a:xfrm rot="-10673887">
              <a:off x="-276287" y="563266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4"/>
            <p:cNvSpPr/>
            <p:nvPr/>
          </p:nvSpPr>
          <p:spPr>
            <a:xfrm rot="-10673887">
              <a:off x="-236447" y="549647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4"/>
            <p:cNvSpPr/>
            <p:nvPr/>
          </p:nvSpPr>
          <p:spPr>
            <a:xfrm rot="-10673887">
              <a:off x="-536622" y="529863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
            <p:cNvSpPr/>
            <p:nvPr/>
          </p:nvSpPr>
          <p:spPr>
            <a:xfrm rot="-10673887">
              <a:off x="-516307" y="531175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
            <p:cNvSpPr/>
            <p:nvPr/>
          </p:nvSpPr>
          <p:spPr>
            <a:xfrm rot="-10673887">
              <a:off x="-634175" y="541307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
            <p:cNvSpPr/>
            <p:nvPr/>
          </p:nvSpPr>
          <p:spPr>
            <a:xfrm rot="-10673887">
              <a:off x="-535683" y="529979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4"/>
            <p:cNvSpPr/>
            <p:nvPr/>
          </p:nvSpPr>
          <p:spPr>
            <a:xfrm rot="-10673887">
              <a:off x="-531742" y="529637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 name="Google Shape;1328;p4"/>
            <p:cNvSpPr/>
            <p:nvPr/>
          </p:nvSpPr>
          <p:spPr>
            <a:xfrm rot="-10673887">
              <a:off x="-540410" y="529961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
            <p:cNvSpPr/>
            <p:nvPr/>
          </p:nvSpPr>
          <p:spPr>
            <a:xfrm rot="-10673887">
              <a:off x="-278644" y="587594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
            <p:cNvSpPr/>
            <p:nvPr/>
          </p:nvSpPr>
          <p:spPr>
            <a:xfrm rot="-10673887">
              <a:off x="-613493" y="562125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
            <p:cNvSpPr/>
            <p:nvPr/>
          </p:nvSpPr>
          <p:spPr>
            <a:xfrm rot="-10673887">
              <a:off x="-623076" y="562123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 name="Google Shape;1332;p4"/>
            <p:cNvSpPr/>
            <p:nvPr/>
          </p:nvSpPr>
          <p:spPr>
            <a:xfrm rot="-10673887">
              <a:off x="-698457" y="528842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 name="Google Shape;1333;p4"/>
            <p:cNvSpPr/>
            <p:nvPr/>
          </p:nvSpPr>
          <p:spPr>
            <a:xfrm rot="-10673887">
              <a:off x="-525111" y="575571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
            <p:cNvSpPr/>
            <p:nvPr/>
          </p:nvSpPr>
          <p:spPr>
            <a:xfrm rot="-10673887">
              <a:off x="-316626" y="598678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
            <p:cNvSpPr/>
            <p:nvPr/>
          </p:nvSpPr>
          <p:spPr>
            <a:xfrm rot="-10673887">
              <a:off x="-636786" y="545736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
            <p:cNvSpPr/>
            <p:nvPr/>
          </p:nvSpPr>
          <p:spPr>
            <a:xfrm rot="-10673887">
              <a:off x="-509773" y="528754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4"/>
            <p:cNvSpPr/>
            <p:nvPr/>
          </p:nvSpPr>
          <p:spPr>
            <a:xfrm rot="-10673887">
              <a:off x="-443737" y="531356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4"/>
            <p:cNvSpPr/>
            <p:nvPr/>
          </p:nvSpPr>
          <p:spPr>
            <a:xfrm rot="-10673887">
              <a:off x="-493296" y="530059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
            <p:cNvSpPr/>
            <p:nvPr/>
          </p:nvSpPr>
          <p:spPr>
            <a:xfrm rot="-10673887">
              <a:off x="-481979" y="530219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4"/>
            <p:cNvSpPr/>
            <p:nvPr/>
          </p:nvSpPr>
          <p:spPr>
            <a:xfrm rot="-10673887">
              <a:off x="-550711" y="530089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4"/>
            <p:cNvSpPr/>
            <p:nvPr/>
          </p:nvSpPr>
          <p:spPr>
            <a:xfrm rot="-10673887">
              <a:off x="-490920" y="531177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4"/>
            <p:cNvSpPr/>
            <p:nvPr/>
          </p:nvSpPr>
          <p:spPr>
            <a:xfrm rot="-10673887">
              <a:off x="-524124" y="531814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 name="Google Shape;1343;p4"/>
            <p:cNvSpPr/>
            <p:nvPr/>
          </p:nvSpPr>
          <p:spPr>
            <a:xfrm rot="-10673887">
              <a:off x="-514632" y="531564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 name="Google Shape;1344;p4"/>
            <p:cNvSpPr/>
            <p:nvPr/>
          </p:nvSpPr>
          <p:spPr>
            <a:xfrm rot="-10673887">
              <a:off x="-504389" y="531979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4"/>
            <p:cNvSpPr/>
            <p:nvPr/>
          </p:nvSpPr>
          <p:spPr>
            <a:xfrm rot="-10673887">
              <a:off x="-599299" y="535880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4"/>
            <p:cNvSpPr/>
            <p:nvPr/>
          </p:nvSpPr>
          <p:spPr>
            <a:xfrm rot="-10673887">
              <a:off x="-571781" y="535508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 name="Google Shape;1347;p4"/>
            <p:cNvSpPr/>
            <p:nvPr/>
          </p:nvSpPr>
          <p:spPr>
            <a:xfrm rot="-10673887">
              <a:off x="-586246" y="536977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
            <p:cNvSpPr/>
            <p:nvPr/>
          </p:nvSpPr>
          <p:spPr>
            <a:xfrm rot="-10673887">
              <a:off x="-664174" y="545733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
            <p:cNvSpPr/>
            <p:nvPr/>
          </p:nvSpPr>
          <p:spPr>
            <a:xfrm rot="-10673887">
              <a:off x="-641242" y="555151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
            <p:cNvSpPr/>
            <p:nvPr/>
          </p:nvSpPr>
          <p:spPr>
            <a:xfrm rot="-10673887">
              <a:off x="-644089" y="555417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
            <p:cNvSpPr/>
            <p:nvPr/>
          </p:nvSpPr>
          <p:spPr>
            <a:xfrm rot="-10673887">
              <a:off x="-235307" y="546447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
            <p:cNvSpPr/>
            <p:nvPr/>
          </p:nvSpPr>
          <p:spPr>
            <a:xfrm rot="-10673887">
              <a:off x="-245292" y="545479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
            <p:cNvSpPr/>
            <p:nvPr/>
          </p:nvSpPr>
          <p:spPr>
            <a:xfrm rot="-10673887">
              <a:off x="-425765" y="584984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
            <p:cNvSpPr/>
            <p:nvPr/>
          </p:nvSpPr>
          <p:spPr>
            <a:xfrm rot="-10673887">
              <a:off x="-378196" y="591580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
            <p:cNvSpPr/>
            <p:nvPr/>
          </p:nvSpPr>
          <p:spPr>
            <a:xfrm rot="-10673887">
              <a:off x="-329795" y="595811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 name="Google Shape;1356;p4"/>
          <p:cNvGrpSpPr/>
          <p:nvPr/>
        </p:nvGrpSpPr>
        <p:grpSpPr>
          <a:xfrm>
            <a:off x="832121" y="4891869"/>
            <a:ext cx="499727" cy="798256"/>
            <a:chOff x="-144404" y="5321419"/>
            <a:chExt cx="499727" cy="798256"/>
          </a:xfrm>
        </p:grpSpPr>
        <p:sp>
          <p:nvSpPr>
            <p:cNvPr id="1357" name="Google Shape;1357;p4"/>
            <p:cNvSpPr/>
            <p:nvPr/>
          </p:nvSpPr>
          <p:spPr>
            <a:xfrm rot="-10673887">
              <a:off x="-128414" y="5356185"/>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
            <p:cNvSpPr/>
            <p:nvPr/>
          </p:nvSpPr>
          <p:spPr>
            <a:xfrm rot="-10673887">
              <a:off x="328220" y="5490483"/>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
            <p:cNvSpPr/>
            <p:nvPr/>
          </p:nvSpPr>
          <p:spPr>
            <a:xfrm rot="-10673887">
              <a:off x="294559" y="5446971"/>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
            <p:cNvSpPr/>
            <p:nvPr/>
          </p:nvSpPr>
          <p:spPr>
            <a:xfrm rot="-10673887">
              <a:off x="271934" y="5414376"/>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
            <p:cNvSpPr/>
            <p:nvPr/>
          </p:nvSpPr>
          <p:spPr>
            <a:xfrm rot="-10673887">
              <a:off x="264541" y="5385487"/>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
            <p:cNvSpPr/>
            <p:nvPr/>
          </p:nvSpPr>
          <p:spPr>
            <a:xfrm rot="-10673887">
              <a:off x="270176" y="5387438"/>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
            <p:cNvSpPr/>
            <p:nvPr/>
          </p:nvSpPr>
          <p:spPr>
            <a:xfrm rot="-10673887">
              <a:off x="249917" y="5369515"/>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
            <p:cNvSpPr/>
            <p:nvPr/>
          </p:nvSpPr>
          <p:spPr>
            <a:xfrm rot="-10673887">
              <a:off x="243522" y="5374831"/>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
            <p:cNvSpPr/>
            <p:nvPr/>
          </p:nvSpPr>
          <p:spPr>
            <a:xfrm rot="-10673887">
              <a:off x="245897" y="5376401"/>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
            <p:cNvSpPr/>
            <p:nvPr/>
          </p:nvSpPr>
          <p:spPr>
            <a:xfrm rot="-10673887">
              <a:off x="254429" y="5382405"/>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
            <p:cNvSpPr/>
            <p:nvPr/>
          </p:nvSpPr>
          <p:spPr>
            <a:xfrm rot="-10673887">
              <a:off x="265468" y="5417367"/>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
            <p:cNvSpPr/>
            <p:nvPr/>
          </p:nvSpPr>
          <p:spPr>
            <a:xfrm rot="-10673887">
              <a:off x="217017" y="5348917"/>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 name="Google Shape;1369;p4"/>
            <p:cNvSpPr/>
            <p:nvPr/>
          </p:nvSpPr>
          <p:spPr>
            <a:xfrm rot="-10673887">
              <a:off x="210266" y="5355219"/>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 name="Google Shape;1370;p4"/>
            <p:cNvSpPr/>
            <p:nvPr/>
          </p:nvSpPr>
          <p:spPr>
            <a:xfrm rot="-10673887">
              <a:off x="235696" y="5380842"/>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
            <p:cNvSpPr/>
            <p:nvPr/>
          </p:nvSpPr>
          <p:spPr>
            <a:xfrm rot="-10673887">
              <a:off x="188325" y="5335632"/>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
            <p:cNvSpPr/>
            <p:nvPr/>
          </p:nvSpPr>
          <p:spPr>
            <a:xfrm rot="-10673887">
              <a:off x="160347" y="5324400"/>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
            <p:cNvSpPr/>
            <p:nvPr/>
          </p:nvSpPr>
          <p:spPr>
            <a:xfrm rot="-10673887">
              <a:off x="152866" y="5326727"/>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
            <p:cNvSpPr/>
            <p:nvPr/>
          </p:nvSpPr>
          <p:spPr>
            <a:xfrm rot="-10673887">
              <a:off x="195573" y="5343288"/>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
            <p:cNvSpPr/>
            <p:nvPr/>
          </p:nvSpPr>
          <p:spPr>
            <a:xfrm rot="-10673887">
              <a:off x="190842" y="5346032"/>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
            <p:cNvSpPr/>
            <p:nvPr/>
          </p:nvSpPr>
          <p:spPr>
            <a:xfrm rot="-10673887">
              <a:off x="199187" y="5349012"/>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
            <p:cNvSpPr/>
            <p:nvPr/>
          </p:nvSpPr>
          <p:spPr>
            <a:xfrm rot="-10673887">
              <a:off x="211862" y="5367645"/>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
            <p:cNvSpPr/>
            <p:nvPr/>
          </p:nvSpPr>
          <p:spPr>
            <a:xfrm rot="-10673887">
              <a:off x="200793" y="5355849"/>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
            <p:cNvSpPr/>
            <p:nvPr/>
          </p:nvSpPr>
          <p:spPr>
            <a:xfrm rot="-10673887">
              <a:off x="197058" y="5354665"/>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
            <p:cNvSpPr/>
            <p:nvPr/>
          </p:nvSpPr>
          <p:spPr>
            <a:xfrm rot="-10673887">
              <a:off x="153354" y="5336304"/>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
            <p:cNvSpPr/>
            <p:nvPr/>
          </p:nvSpPr>
          <p:spPr>
            <a:xfrm rot="-10673887">
              <a:off x="179697" y="5341798"/>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
            <p:cNvSpPr/>
            <p:nvPr/>
          </p:nvSpPr>
          <p:spPr>
            <a:xfrm rot="-10673887">
              <a:off x="113086" y="5331770"/>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
            <p:cNvSpPr/>
            <p:nvPr/>
          </p:nvSpPr>
          <p:spPr>
            <a:xfrm rot="-10673887">
              <a:off x="165517" y="5340456"/>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
            <p:cNvSpPr/>
            <p:nvPr/>
          </p:nvSpPr>
          <p:spPr>
            <a:xfrm rot="-10673887">
              <a:off x="141443" y="5328928"/>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
            <p:cNvSpPr/>
            <p:nvPr/>
          </p:nvSpPr>
          <p:spPr>
            <a:xfrm rot="-10673887">
              <a:off x="178803" y="5339736"/>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
            <p:cNvSpPr/>
            <p:nvPr/>
          </p:nvSpPr>
          <p:spPr>
            <a:xfrm rot="-10673887">
              <a:off x="174071" y="5340717"/>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
            <p:cNvSpPr/>
            <p:nvPr/>
          </p:nvSpPr>
          <p:spPr>
            <a:xfrm rot="-10673887">
              <a:off x="93659" y="5332564"/>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
            <p:cNvSpPr/>
            <p:nvPr/>
          </p:nvSpPr>
          <p:spPr>
            <a:xfrm rot="-10673887">
              <a:off x="114126" y="5327419"/>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
            <p:cNvSpPr/>
            <p:nvPr/>
          </p:nvSpPr>
          <p:spPr>
            <a:xfrm rot="-10673887">
              <a:off x="131627" y="5332869"/>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
            <p:cNvSpPr/>
            <p:nvPr/>
          </p:nvSpPr>
          <p:spPr>
            <a:xfrm rot="-10673887">
              <a:off x="203803" y="5377505"/>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
            <p:cNvSpPr/>
            <p:nvPr/>
          </p:nvSpPr>
          <p:spPr>
            <a:xfrm rot="-10673887">
              <a:off x="198882" y="5361542"/>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4"/>
            <p:cNvSpPr/>
            <p:nvPr/>
          </p:nvSpPr>
          <p:spPr>
            <a:xfrm rot="-10673887">
              <a:off x="163186" y="5352707"/>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 name="Google Shape;1393;p4"/>
            <p:cNvSpPr/>
            <p:nvPr/>
          </p:nvSpPr>
          <p:spPr>
            <a:xfrm rot="-10673887">
              <a:off x="106627" y="5324055"/>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 name="Google Shape;1394;p4"/>
            <p:cNvSpPr/>
            <p:nvPr/>
          </p:nvSpPr>
          <p:spPr>
            <a:xfrm rot="-10673887">
              <a:off x="92530" y="5325406"/>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
            <p:cNvSpPr/>
            <p:nvPr/>
          </p:nvSpPr>
          <p:spPr>
            <a:xfrm rot="-10673887">
              <a:off x="183521" y="5955976"/>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
            <p:cNvSpPr/>
            <p:nvPr/>
          </p:nvSpPr>
          <p:spPr>
            <a:xfrm rot="-10673887">
              <a:off x="167199" y="5938375"/>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
            <p:cNvSpPr/>
            <p:nvPr/>
          </p:nvSpPr>
          <p:spPr>
            <a:xfrm rot="-10673887">
              <a:off x="-125438" y="5606101"/>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
            <p:cNvSpPr/>
            <p:nvPr/>
          </p:nvSpPr>
          <p:spPr>
            <a:xfrm rot="-10673887">
              <a:off x="25066" y="5803002"/>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
            <p:cNvSpPr/>
            <p:nvPr/>
          </p:nvSpPr>
          <p:spPr>
            <a:xfrm rot="-10673887">
              <a:off x="46911" y="5796258"/>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
            <p:cNvSpPr/>
            <p:nvPr/>
          </p:nvSpPr>
          <p:spPr>
            <a:xfrm rot="-10673887">
              <a:off x="251722" y="6022413"/>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
            <p:cNvSpPr/>
            <p:nvPr/>
          </p:nvSpPr>
          <p:spPr>
            <a:xfrm rot="-10673887">
              <a:off x="-60998" y="5395325"/>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
            <p:cNvSpPr/>
            <p:nvPr/>
          </p:nvSpPr>
          <p:spPr>
            <a:xfrm rot="-10673887">
              <a:off x="141093" y="5980057"/>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
            <p:cNvSpPr/>
            <p:nvPr/>
          </p:nvSpPr>
          <p:spPr>
            <a:xfrm rot="-10673887">
              <a:off x="-69842" y="5401573"/>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
            <p:cNvSpPr/>
            <p:nvPr/>
          </p:nvSpPr>
          <p:spPr>
            <a:xfrm rot="-10673887">
              <a:off x="291938" y="5674043"/>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
            <p:cNvSpPr/>
            <p:nvPr/>
          </p:nvSpPr>
          <p:spPr>
            <a:xfrm rot="-10673887">
              <a:off x="331778" y="5537854"/>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
            <p:cNvSpPr/>
            <p:nvPr/>
          </p:nvSpPr>
          <p:spPr>
            <a:xfrm rot="-10673887">
              <a:off x="31603" y="5340007"/>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
            <p:cNvSpPr/>
            <p:nvPr/>
          </p:nvSpPr>
          <p:spPr>
            <a:xfrm rot="-10673887">
              <a:off x="51918" y="5353132"/>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
            <p:cNvSpPr/>
            <p:nvPr/>
          </p:nvSpPr>
          <p:spPr>
            <a:xfrm rot="-10673887">
              <a:off x="-65950" y="5454449"/>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
            <p:cNvSpPr/>
            <p:nvPr/>
          </p:nvSpPr>
          <p:spPr>
            <a:xfrm rot="-10673887">
              <a:off x="32542" y="5341166"/>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
            <p:cNvSpPr/>
            <p:nvPr/>
          </p:nvSpPr>
          <p:spPr>
            <a:xfrm rot="-10673887">
              <a:off x="36483" y="5337751"/>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
            <p:cNvSpPr/>
            <p:nvPr/>
          </p:nvSpPr>
          <p:spPr>
            <a:xfrm rot="-10673887">
              <a:off x="27815" y="5340993"/>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
            <p:cNvSpPr/>
            <p:nvPr/>
          </p:nvSpPr>
          <p:spPr>
            <a:xfrm rot="-10673887">
              <a:off x="289581" y="5917322"/>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
            <p:cNvSpPr/>
            <p:nvPr/>
          </p:nvSpPr>
          <p:spPr>
            <a:xfrm rot="-10673887">
              <a:off x="-45268" y="5662629"/>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
            <p:cNvSpPr/>
            <p:nvPr/>
          </p:nvSpPr>
          <p:spPr>
            <a:xfrm rot="-10673887">
              <a:off x="-54851" y="5662610"/>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
            <p:cNvSpPr/>
            <p:nvPr/>
          </p:nvSpPr>
          <p:spPr>
            <a:xfrm rot="-10673887">
              <a:off x="-130232" y="5329800"/>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
            <p:cNvSpPr/>
            <p:nvPr/>
          </p:nvSpPr>
          <p:spPr>
            <a:xfrm rot="-10673887">
              <a:off x="43114" y="5797092"/>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
            <p:cNvSpPr/>
            <p:nvPr/>
          </p:nvSpPr>
          <p:spPr>
            <a:xfrm rot="-10673887">
              <a:off x="251599" y="6028157"/>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
            <p:cNvSpPr/>
            <p:nvPr/>
          </p:nvSpPr>
          <p:spPr>
            <a:xfrm rot="-10673887">
              <a:off x="-68561" y="5498735"/>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
            <p:cNvSpPr/>
            <p:nvPr/>
          </p:nvSpPr>
          <p:spPr>
            <a:xfrm rot="-10673887">
              <a:off x="58452" y="5328924"/>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
            <p:cNvSpPr/>
            <p:nvPr/>
          </p:nvSpPr>
          <p:spPr>
            <a:xfrm rot="-10673887">
              <a:off x="124488" y="5354936"/>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
            <p:cNvSpPr/>
            <p:nvPr/>
          </p:nvSpPr>
          <p:spPr>
            <a:xfrm rot="-10673887">
              <a:off x="74929" y="5341973"/>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
            <p:cNvSpPr/>
            <p:nvPr/>
          </p:nvSpPr>
          <p:spPr>
            <a:xfrm rot="-10673887">
              <a:off x="86246" y="5343565"/>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
            <p:cNvSpPr/>
            <p:nvPr/>
          </p:nvSpPr>
          <p:spPr>
            <a:xfrm rot="-10673887">
              <a:off x="17514" y="5342265"/>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
            <p:cNvSpPr/>
            <p:nvPr/>
          </p:nvSpPr>
          <p:spPr>
            <a:xfrm rot="-10673887">
              <a:off x="77305" y="5353154"/>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
            <p:cNvSpPr/>
            <p:nvPr/>
          </p:nvSpPr>
          <p:spPr>
            <a:xfrm rot="-10673887">
              <a:off x="44101" y="5359516"/>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
            <p:cNvSpPr/>
            <p:nvPr/>
          </p:nvSpPr>
          <p:spPr>
            <a:xfrm rot="-10673887">
              <a:off x="53593" y="5357019"/>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
            <p:cNvSpPr/>
            <p:nvPr/>
          </p:nvSpPr>
          <p:spPr>
            <a:xfrm rot="-10673887">
              <a:off x="63836" y="5361168"/>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
            <p:cNvSpPr/>
            <p:nvPr/>
          </p:nvSpPr>
          <p:spPr>
            <a:xfrm rot="-10673887">
              <a:off x="-31074" y="5400183"/>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
            <p:cNvSpPr/>
            <p:nvPr/>
          </p:nvSpPr>
          <p:spPr>
            <a:xfrm rot="-10673887">
              <a:off x="-3556" y="5396459"/>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
            <p:cNvSpPr/>
            <p:nvPr/>
          </p:nvSpPr>
          <p:spPr>
            <a:xfrm rot="-10673887">
              <a:off x="-18021" y="5411147"/>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
            <p:cNvSpPr/>
            <p:nvPr/>
          </p:nvSpPr>
          <p:spPr>
            <a:xfrm rot="-10673887">
              <a:off x="-95949" y="5498707"/>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
            <p:cNvSpPr/>
            <p:nvPr/>
          </p:nvSpPr>
          <p:spPr>
            <a:xfrm rot="-10673887">
              <a:off x="-73017" y="5592889"/>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
            <p:cNvSpPr/>
            <p:nvPr/>
          </p:nvSpPr>
          <p:spPr>
            <a:xfrm rot="-10673887">
              <a:off x="-75864" y="5595547"/>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
            <p:cNvSpPr/>
            <p:nvPr/>
          </p:nvSpPr>
          <p:spPr>
            <a:xfrm rot="-10673887">
              <a:off x="332918" y="5505851"/>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
            <p:cNvSpPr/>
            <p:nvPr/>
          </p:nvSpPr>
          <p:spPr>
            <a:xfrm rot="-10673887">
              <a:off x="322933" y="5496171"/>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
            <p:cNvSpPr/>
            <p:nvPr/>
          </p:nvSpPr>
          <p:spPr>
            <a:xfrm rot="-10673887">
              <a:off x="142460" y="5891217"/>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
            <p:cNvSpPr/>
            <p:nvPr/>
          </p:nvSpPr>
          <p:spPr>
            <a:xfrm rot="-10673887">
              <a:off x="190029" y="5957178"/>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
            <p:cNvSpPr/>
            <p:nvPr/>
          </p:nvSpPr>
          <p:spPr>
            <a:xfrm rot="-10673887">
              <a:off x="238430" y="5999491"/>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 name="Google Shape;1439;p4"/>
          <p:cNvGrpSpPr/>
          <p:nvPr/>
        </p:nvGrpSpPr>
        <p:grpSpPr>
          <a:xfrm>
            <a:off x="448496" y="5310144"/>
            <a:ext cx="499727" cy="798256"/>
            <a:chOff x="-429779" y="6739994"/>
            <a:chExt cx="499727" cy="798256"/>
          </a:xfrm>
        </p:grpSpPr>
        <p:sp>
          <p:nvSpPr>
            <p:cNvPr id="1440" name="Google Shape;1440;p4"/>
            <p:cNvSpPr/>
            <p:nvPr/>
          </p:nvSpPr>
          <p:spPr>
            <a:xfrm rot="-10673887">
              <a:off x="-413789" y="6774760"/>
              <a:ext cx="462843" cy="734311"/>
            </a:xfrm>
            <a:custGeom>
              <a:rect b="b" l="l" r="r" t="t"/>
              <a:pathLst>
                <a:path extrusionOk="0" h="6879" w="4336">
                  <a:moveTo>
                    <a:pt x="451" y="1"/>
                  </a:moveTo>
                  <a:cubicBezTo>
                    <a:pt x="195" y="89"/>
                    <a:pt x="0" y="4574"/>
                    <a:pt x="353" y="5581"/>
                  </a:cubicBezTo>
                  <a:cubicBezTo>
                    <a:pt x="627" y="6380"/>
                    <a:pt x="1378" y="6878"/>
                    <a:pt x="2175" y="6878"/>
                  </a:cubicBezTo>
                  <a:cubicBezTo>
                    <a:pt x="2382" y="6878"/>
                    <a:pt x="2593" y="6844"/>
                    <a:pt x="2799" y="6773"/>
                  </a:cubicBezTo>
                  <a:cubicBezTo>
                    <a:pt x="3806" y="6420"/>
                    <a:pt x="4336" y="5325"/>
                    <a:pt x="3991" y="4318"/>
                  </a:cubicBezTo>
                  <a:cubicBezTo>
                    <a:pt x="3638" y="3312"/>
                    <a:pt x="451" y="1"/>
                    <a:pt x="4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
            <p:cNvSpPr/>
            <p:nvPr/>
          </p:nvSpPr>
          <p:spPr>
            <a:xfrm rot="-10673887">
              <a:off x="42845" y="6909058"/>
              <a:ext cx="6405" cy="3416"/>
            </a:xfrm>
            <a:custGeom>
              <a:rect b="b" l="l" r="r" t="t"/>
              <a:pathLst>
                <a:path extrusionOk="0" h="32" w="60">
                  <a:moveTo>
                    <a:pt x="38" y="0"/>
                  </a:moveTo>
                  <a:cubicBezTo>
                    <a:pt x="24" y="0"/>
                    <a:pt x="7" y="12"/>
                    <a:pt x="1" y="12"/>
                  </a:cubicBezTo>
                  <a:cubicBezTo>
                    <a:pt x="10" y="27"/>
                    <a:pt x="19" y="32"/>
                    <a:pt x="28" y="32"/>
                  </a:cubicBezTo>
                  <a:cubicBezTo>
                    <a:pt x="46" y="32"/>
                    <a:pt x="60" y="12"/>
                    <a:pt x="54" y="12"/>
                  </a:cubicBezTo>
                  <a:cubicBezTo>
                    <a:pt x="51" y="3"/>
                    <a:pt x="45"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
            <p:cNvSpPr/>
            <p:nvPr/>
          </p:nvSpPr>
          <p:spPr>
            <a:xfrm rot="-10673887">
              <a:off x="9184" y="6865546"/>
              <a:ext cx="7686" cy="3950"/>
            </a:xfrm>
            <a:custGeom>
              <a:rect b="b" l="l" r="r" t="t"/>
              <a:pathLst>
                <a:path extrusionOk="0" h="37" w="72">
                  <a:moveTo>
                    <a:pt x="1" y="1"/>
                  </a:moveTo>
                  <a:cubicBezTo>
                    <a:pt x="27" y="10"/>
                    <a:pt x="54" y="27"/>
                    <a:pt x="71" y="36"/>
                  </a:cubicBezTo>
                  <a:cubicBezTo>
                    <a:pt x="54" y="27"/>
                    <a:pt x="45"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
            <p:cNvSpPr/>
            <p:nvPr/>
          </p:nvSpPr>
          <p:spPr>
            <a:xfrm rot="-10673887">
              <a:off x="-13441" y="6832951"/>
              <a:ext cx="22630" cy="21776"/>
            </a:xfrm>
            <a:custGeom>
              <a:rect b="b" l="l" r="r" t="t"/>
              <a:pathLst>
                <a:path extrusionOk="0" h="204" w="212">
                  <a:moveTo>
                    <a:pt x="71" y="0"/>
                  </a:moveTo>
                  <a:lnTo>
                    <a:pt x="0" y="9"/>
                  </a:lnTo>
                  <a:cubicBezTo>
                    <a:pt x="71" y="80"/>
                    <a:pt x="168" y="142"/>
                    <a:pt x="203" y="203"/>
                  </a:cubicBezTo>
                  <a:cubicBezTo>
                    <a:pt x="212" y="159"/>
                    <a:pt x="185" y="142"/>
                    <a:pt x="150" y="106"/>
                  </a:cubicBezTo>
                  <a:cubicBezTo>
                    <a:pt x="133" y="97"/>
                    <a:pt x="115" y="80"/>
                    <a:pt x="97" y="71"/>
                  </a:cubicBezTo>
                  <a:cubicBezTo>
                    <a:pt x="88" y="53"/>
                    <a:pt x="71" y="36"/>
                    <a:pt x="62" y="18"/>
                  </a:cubicBez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
            <p:cNvSpPr/>
            <p:nvPr/>
          </p:nvSpPr>
          <p:spPr>
            <a:xfrm rot="-10673887">
              <a:off x="-20834" y="6804062"/>
              <a:ext cx="5978" cy="4804"/>
            </a:xfrm>
            <a:custGeom>
              <a:rect b="b" l="l" r="r" t="t"/>
              <a:pathLst>
                <a:path extrusionOk="0" h="45" w="56">
                  <a:moveTo>
                    <a:pt x="0" y="0"/>
                  </a:moveTo>
                  <a:cubicBezTo>
                    <a:pt x="0" y="9"/>
                    <a:pt x="0" y="9"/>
                    <a:pt x="0" y="18"/>
                  </a:cubicBezTo>
                  <a:cubicBezTo>
                    <a:pt x="9" y="18"/>
                    <a:pt x="18" y="27"/>
                    <a:pt x="36" y="44"/>
                  </a:cubicBezTo>
                  <a:cubicBezTo>
                    <a:pt x="38" y="36"/>
                    <a:pt x="44" y="35"/>
                    <a:pt x="49" y="35"/>
                  </a:cubicBezTo>
                  <a:cubicBezTo>
                    <a:pt x="52" y="35"/>
                    <a:pt x="54" y="35"/>
                    <a:pt x="55" y="35"/>
                  </a:cubicBezTo>
                  <a:cubicBezTo>
                    <a:pt x="56" y="35"/>
                    <a:pt x="45" y="3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
            <p:cNvSpPr/>
            <p:nvPr/>
          </p:nvSpPr>
          <p:spPr>
            <a:xfrm rot="-10673887">
              <a:off x="-15199" y="6806013"/>
              <a:ext cx="2135" cy="2242"/>
            </a:xfrm>
            <a:custGeom>
              <a:rect b="b" l="l" r="r" t="t"/>
              <a:pathLst>
                <a:path extrusionOk="0" h="21" w="20">
                  <a:moveTo>
                    <a:pt x="4" y="1"/>
                  </a:moveTo>
                  <a:cubicBezTo>
                    <a:pt x="0" y="1"/>
                    <a:pt x="13" y="21"/>
                    <a:pt x="17" y="21"/>
                  </a:cubicBezTo>
                  <a:cubicBezTo>
                    <a:pt x="19" y="21"/>
                    <a:pt x="19" y="18"/>
                    <a:pt x="17" y="11"/>
                  </a:cubicBezTo>
                  <a:cubicBezTo>
                    <a:pt x="10" y="3"/>
                    <a:pt x="6" y="1"/>
                    <a:pt x="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
            <p:cNvSpPr/>
            <p:nvPr/>
          </p:nvSpPr>
          <p:spPr>
            <a:xfrm rot="-10673887">
              <a:off x="-35458" y="6788090"/>
              <a:ext cx="8860" cy="7152"/>
            </a:xfrm>
            <a:custGeom>
              <a:rect b="b" l="l" r="r" t="t"/>
              <a:pathLst>
                <a:path extrusionOk="0" h="67" w="83">
                  <a:moveTo>
                    <a:pt x="0" y="1"/>
                  </a:moveTo>
                  <a:cubicBezTo>
                    <a:pt x="0" y="18"/>
                    <a:pt x="44" y="54"/>
                    <a:pt x="27" y="54"/>
                  </a:cubicBezTo>
                  <a:cubicBezTo>
                    <a:pt x="47" y="62"/>
                    <a:pt x="59" y="66"/>
                    <a:pt x="67" y="66"/>
                  </a:cubicBezTo>
                  <a:cubicBezTo>
                    <a:pt x="83" y="66"/>
                    <a:pt x="77" y="48"/>
                    <a:pt x="71" y="18"/>
                  </a:cubicBez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
            <p:cNvSpPr/>
            <p:nvPr/>
          </p:nvSpPr>
          <p:spPr>
            <a:xfrm rot="-10673887">
              <a:off x="-41853" y="6793406"/>
              <a:ext cx="2882" cy="1494"/>
            </a:xfrm>
            <a:custGeom>
              <a:rect b="b" l="l" r="r" t="t"/>
              <a:pathLst>
                <a:path extrusionOk="0" h="14" w="27">
                  <a:moveTo>
                    <a:pt x="0" y="1"/>
                  </a:moveTo>
                  <a:cubicBezTo>
                    <a:pt x="0" y="7"/>
                    <a:pt x="0" y="13"/>
                    <a:pt x="9" y="13"/>
                  </a:cubicBezTo>
                  <a:cubicBezTo>
                    <a:pt x="13" y="13"/>
                    <a:pt x="19" y="12"/>
                    <a:pt x="27" y="10"/>
                  </a:cubicBezTo>
                  <a:cubicBezTo>
                    <a:pt x="18"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
            <p:cNvSpPr/>
            <p:nvPr/>
          </p:nvSpPr>
          <p:spPr>
            <a:xfrm rot="-10673887">
              <a:off x="-39478" y="6794976"/>
              <a:ext cx="8006" cy="2882"/>
            </a:xfrm>
            <a:custGeom>
              <a:rect b="b" l="l" r="r" t="t"/>
              <a:pathLst>
                <a:path extrusionOk="0" h="27" w="75">
                  <a:moveTo>
                    <a:pt x="0" y="0"/>
                  </a:moveTo>
                  <a:lnTo>
                    <a:pt x="39" y="15"/>
                  </a:lnTo>
                  <a:lnTo>
                    <a:pt x="39" y="15"/>
                  </a:lnTo>
                  <a:cubicBezTo>
                    <a:pt x="51" y="1"/>
                    <a:pt x="33" y="8"/>
                    <a:pt x="0" y="0"/>
                  </a:cubicBezTo>
                  <a:close/>
                  <a:moveTo>
                    <a:pt x="66" y="4"/>
                  </a:moveTo>
                  <a:cubicBezTo>
                    <a:pt x="62" y="4"/>
                    <a:pt x="54" y="7"/>
                    <a:pt x="40" y="15"/>
                  </a:cubicBezTo>
                  <a:lnTo>
                    <a:pt x="40" y="15"/>
                  </a:lnTo>
                  <a:lnTo>
                    <a:pt x="39" y="15"/>
                  </a:lnTo>
                  <a:lnTo>
                    <a:pt x="39" y="15"/>
                  </a:lnTo>
                  <a:cubicBezTo>
                    <a:pt x="38" y="16"/>
                    <a:pt x="37" y="17"/>
                    <a:pt x="36" y="18"/>
                  </a:cubicBezTo>
                  <a:cubicBezTo>
                    <a:pt x="37" y="17"/>
                    <a:pt x="39" y="16"/>
                    <a:pt x="40" y="15"/>
                  </a:cubicBezTo>
                  <a:lnTo>
                    <a:pt x="40" y="15"/>
                  </a:lnTo>
                  <a:lnTo>
                    <a:pt x="71" y="27"/>
                  </a:lnTo>
                  <a:cubicBezTo>
                    <a:pt x="71" y="16"/>
                    <a:pt x="75" y="4"/>
                    <a:pt x="66"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
            <p:cNvSpPr/>
            <p:nvPr/>
          </p:nvSpPr>
          <p:spPr>
            <a:xfrm rot="-10673887">
              <a:off x="-30946" y="6800980"/>
              <a:ext cx="9500" cy="9073"/>
            </a:xfrm>
            <a:custGeom>
              <a:rect b="b" l="l" r="r" t="t"/>
              <a:pathLst>
                <a:path extrusionOk="0" h="85" w="89">
                  <a:moveTo>
                    <a:pt x="20" y="0"/>
                  </a:moveTo>
                  <a:cubicBezTo>
                    <a:pt x="13" y="0"/>
                    <a:pt x="9" y="2"/>
                    <a:pt x="9" y="5"/>
                  </a:cubicBezTo>
                  <a:cubicBezTo>
                    <a:pt x="0" y="23"/>
                    <a:pt x="27" y="49"/>
                    <a:pt x="71" y="85"/>
                  </a:cubicBezTo>
                  <a:cubicBezTo>
                    <a:pt x="57" y="56"/>
                    <a:pt x="36" y="27"/>
                    <a:pt x="63" y="27"/>
                  </a:cubicBezTo>
                  <a:cubicBezTo>
                    <a:pt x="69" y="27"/>
                    <a:pt x="77" y="29"/>
                    <a:pt x="89" y="32"/>
                  </a:cubicBezTo>
                  <a:cubicBezTo>
                    <a:pt x="59" y="8"/>
                    <a:pt x="34"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
            <p:cNvSpPr/>
            <p:nvPr/>
          </p:nvSpPr>
          <p:spPr>
            <a:xfrm rot="-10673887">
              <a:off x="-19907" y="6835942"/>
              <a:ext cx="6725" cy="6939"/>
            </a:xfrm>
            <a:custGeom>
              <a:rect b="b" l="l" r="r" t="t"/>
              <a:pathLst>
                <a:path extrusionOk="0" h="65" w="63">
                  <a:moveTo>
                    <a:pt x="1" y="0"/>
                  </a:moveTo>
                  <a:lnTo>
                    <a:pt x="3" y="1"/>
                  </a:lnTo>
                  <a:lnTo>
                    <a:pt x="3" y="1"/>
                  </a:lnTo>
                  <a:cubicBezTo>
                    <a:pt x="2" y="1"/>
                    <a:pt x="2" y="0"/>
                    <a:pt x="1" y="0"/>
                  </a:cubicBezTo>
                  <a:close/>
                  <a:moveTo>
                    <a:pt x="3" y="1"/>
                  </a:moveTo>
                  <a:lnTo>
                    <a:pt x="3" y="1"/>
                  </a:lnTo>
                  <a:cubicBezTo>
                    <a:pt x="26" y="12"/>
                    <a:pt x="42" y="65"/>
                    <a:pt x="57" y="65"/>
                  </a:cubicBezTo>
                  <a:cubicBezTo>
                    <a:pt x="59" y="65"/>
                    <a:pt x="61" y="64"/>
                    <a:pt x="63" y="62"/>
                  </a:cubicBezTo>
                  <a:lnTo>
                    <a:pt x="45" y="18"/>
                  </a:lnTo>
                  <a:lnTo>
                    <a:pt x="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
            <p:cNvSpPr/>
            <p:nvPr/>
          </p:nvSpPr>
          <p:spPr>
            <a:xfrm rot="-10673887">
              <a:off x="-68358" y="6767492"/>
              <a:ext cx="5764" cy="7579"/>
            </a:xfrm>
            <a:custGeom>
              <a:rect b="b" l="l" r="r" t="t"/>
              <a:pathLst>
                <a:path extrusionOk="0" h="71" w="54">
                  <a:moveTo>
                    <a:pt x="1" y="0"/>
                  </a:moveTo>
                  <a:cubicBezTo>
                    <a:pt x="18" y="18"/>
                    <a:pt x="54" y="44"/>
                    <a:pt x="45" y="71"/>
                  </a:cubicBezTo>
                  <a:cubicBezTo>
                    <a:pt x="54" y="53"/>
                    <a:pt x="45"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
            <p:cNvSpPr/>
            <p:nvPr/>
          </p:nvSpPr>
          <p:spPr>
            <a:xfrm rot="-10673887">
              <a:off x="-75109" y="6773794"/>
              <a:ext cx="7686" cy="2028"/>
            </a:xfrm>
            <a:custGeom>
              <a:rect b="b" l="l" r="r" t="t"/>
              <a:pathLst>
                <a:path extrusionOk="0" h="19" w="72">
                  <a:moveTo>
                    <a:pt x="20" y="0"/>
                  </a:moveTo>
                  <a:cubicBezTo>
                    <a:pt x="10" y="0"/>
                    <a:pt x="5" y="5"/>
                    <a:pt x="1" y="9"/>
                  </a:cubicBezTo>
                  <a:lnTo>
                    <a:pt x="71" y="18"/>
                  </a:lnTo>
                  <a:cubicBezTo>
                    <a:pt x="45" y="5"/>
                    <a:pt x="29" y="0"/>
                    <a:pt x="2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
            <p:cNvSpPr/>
            <p:nvPr/>
          </p:nvSpPr>
          <p:spPr>
            <a:xfrm rot="-10673887">
              <a:off x="-49679" y="6799417"/>
              <a:ext cx="14304" cy="2882"/>
            </a:xfrm>
            <a:custGeom>
              <a:rect b="b" l="l" r="r" t="t"/>
              <a:pathLst>
                <a:path extrusionOk="0" h="27" w="134">
                  <a:moveTo>
                    <a:pt x="1" y="0"/>
                  </a:moveTo>
                  <a:lnTo>
                    <a:pt x="1" y="0"/>
                  </a:lnTo>
                  <a:cubicBezTo>
                    <a:pt x="23" y="6"/>
                    <a:pt x="48" y="11"/>
                    <a:pt x="72" y="14"/>
                  </a:cubicBezTo>
                  <a:lnTo>
                    <a:pt x="72" y="14"/>
                  </a:lnTo>
                  <a:cubicBezTo>
                    <a:pt x="48" y="10"/>
                    <a:pt x="25" y="5"/>
                    <a:pt x="1" y="0"/>
                  </a:cubicBezTo>
                  <a:close/>
                  <a:moveTo>
                    <a:pt x="72" y="14"/>
                  </a:moveTo>
                  <a:lnTo>
                    <a:pt x="72" y="14"/>
                  </a:lnTo>
                  <a:cubicBezTo>
                    <a:pt x="93" y="18"/>
                    <a:pt x="113" y="23"/>
                    <a:pt x="133" y="27"/>
                  </a:cubicBezTo>
                  <a:lnTo>
                    <a:pt x="116" y="18"/>
                  </a:lnTo>
                  <a:cubicBezTo>
                    <a:pt x="102" y="18"/>
                    <a:pt x="87" y="16"/>
                    <a:pt x="72"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
            <p:cNvSpPr/>
            <p:nvPr/>
          </p:nvSpPr>
          <p:spPr>
            <a:xfrm rot="-10673887">
              <a:off x="-97050" y="6754207"/>
              <a:ext cx="8646" cy="2882"/>
            </a:xfrm>
            <a:custGeom>
              <a:rect b="b" l="l" r="r" t="t"/>
              <a:pathLst>
                <a:path extrusionOk="0" h="27" w="81">
                  <a:moveTo>
                    <a:pt x="80" y="0"/>
                  </a:moveTo>
                  <a:lnTo>
                    <a:pt x="80" y="0"/>
                  </a:lnTo>
                  <a:cubicBezTo>
                    <a:pt x="72" y="3"/>
                    <a:pt x="63" y="6"/>
                    <a:pt x="54" y="9"/>
                  </a:cubicBezTo>
                  <a:lnTo>
                    <a:pt x="54" y="9"/>
                  </a:lnTo>
                  <a:cubicBezTo>
                    <a:pt x="63" y="8"/>
                    <a:pt x="74" y="7"/>
                    <a:pt x="80" y="0"/>
                  </a:cubicBezTo>
                  <a:close/>
                  <a:moveTo>
                    <a:pt x="54" y="9"/>
                  </a:moveTo>
                  <a:cubicBezTo>
                    <a:pt x="51" y="9"/>
                    <a:pt x="48" y="9"/>
                    <a:pt x="45" y="9"/>
                  </a:cubicBezTo>
                  <a:lnTo>
                    <a:pt x="1" y="27"/>
                  </a:lnTo>
                  <a:cubicBezTo>
                    <a:pt x="19" y="21"/>
                    <a:pt x="37" y="15"/>
                    <a:pt x="5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
            <p:cNvSpPr/>
            <p:nvPr/>
          </p:nvSpPr>
          <p:spPr>
            <a:xfrm rot="-10673887">
              <a:off x="-125028" y="6742975"/>
              <a:ext cx="17079" cy="7579"/>
            </a:xfrm>
            <a:custGeom>
              <a:rect b="b" l="l" r="r" t="t"/>
              <a:pathLst>
                <a:path extrusionOk="0" h="71" w="160">
                  <a:moveTo>
                    <a:pt x="36" y="0"/>
                  </a:moveTo>
                  <a:lnTo>
                    <a:pt x="36" y="0"/>
                  </a:lnTo>
                  <a:cubicBezTo>
                    <a:pt x="0" y="18"/>
                    <a:pt x="62" y="53"/>
                    <a:pt x="27" y="71"/>
                  </a:cubicBezTo>
                  <a:cubicBezTo>
                    <a:pt x="80" y="71"/>
                    <a:pt x="124" y="62"/>
                    <a:pt x="159" y="44"/>
                  </a:cubicBezTo>
                  <a:cubicBezTo>
                    <a:pt x="124" y="44"/>
                    <a:pt x="80" y="36"/>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
            <p:cNvSpPr/>
            <p:nvPr/>
          </p:nvSpPr>
          <p:spPr>
            <a:xfrm rot="-10673887">
              <a:off x="-132509" y="6745302"/>
              <a:ext cx="7579" cy="2989"/>
            </a:xfrm>
            <a:custGeom>
              <a:rect b="b" l="l" r="r" t="t"/>
              <a:pathLst>
                <a:path extrusionOk="0" h="28" w="71">
                  <a:moveTo>
                    <a:pt x="71" y="1"/>
                  </a:moveTo>
                  <a:cubicBezTo>
                    <a:pt x="53" y="10"/>
                    <a:pt x="27" y="19"/>
                    <a:pt x="0" y="27"/>
                  </a:cubicBezTo>
                  <a:cubicBezTo>
                    <a:pt x="27" y="27"/>
                    <a:pt x="44" y="19"/>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
            <p:cNvSpPr/>
            <p:nvPr/>
          </p:nvSpPr>
          <p:spPr>
            <a:xfrm rot="-10673887">
              <a:off x="-89802" y="6761863"/>
              <a:ext cx="3843" cy="5764"/>
            </a:xfrm>
            <a:custGeom>
              <a:rect b="b" l="l" r="r" t="t"/>
              <a:pathLst>
                <a:path extrusionOk="0" h="54" w="36">
                  <a:moveTo>
                    <a:pt x="0" y="0"/>
                  </a:moveTo>
                  <a:cubicBezTo>
                    <a:pt x="0" y="9"/>
                    <a:pt x="0" y="35"/>
                    <a:pt x="36" y="53"/>
                  </a:cubicBezTo>
                  <a:lnTo>
                    <a:pt x="27" y="9"/>
                  </a:ln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
            <p:cNvSpPr/>
            <p:nvPr/>
          </p:nvSpPr>
          <p:spPr>
            <a:xfrm rot="-10673887">
              <a:off x="-94533" y="6764607"/>
              <a:ext cx="5764" cy="2028"/>
            </a:xfrm>
            <a:custGeom>
              <a:rect b="b" l="l" r="r" t="t"/>
              <a:pathLst>
                <a:path extrusionOk="0" h="19" w="54">
                  <a:moveTo>
                    <a:pt x="1" y="1"/>
                  </a:moveTo>
                  <a:lnTo>
                    <a:pt x="1" y="1"/>
                  </a:lnTo>
                  <a:cubicBezTo>
                    <a:pt x="27" y="10"/>
                    <a:pt x="45" y="19"/>
                    <a:pt x="54" y="19"/>
                  </a:cubicBezTo>
                  <a:cubicBezTo>
                    <a:pt x="45" y="19"/>
                    <a:pt x="27"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
            <p:cNvSpPr/>
            <p:nvPr/>
          </p:nvSpPr>
          <p:spPr>
            <a:xfrm rot="-10673887">
              <a:off x="-86188" y="6767587"/>
              <a:ext cx="107" cy="1067"/>
            </a:xfrm>
            <a:custGeom>
              <a:rect b="b" l="l" r="r" t="t"/>
              <a:pathLst>
                <a:path extrusionOk="0" h="10" w="1">
                  <a:moveTo>
                    <a:pt x="0" y="0"/>
                  </a:moveTo>
                  <a:cubicBezTo>
                    <a:pt x="0" y="9"/>
                    <a:pt x="0" y="9"/>
                    <a:pt x="0" y="9"/>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
            <p:cNvSpPr/>
            <p:nvPr/>
          </p:nvSpPr>
          <p:spPr>
            <a:xfrm rot="-10673887">
              <a:off x="-73513" y="6786220"/>
              <a:ext cx="12169" cy="6725"/>
            </a:xfrm>
            <a:custGeom>
              <a:rect b="b" l="l" r="r" t="t"/>
              <a:pathLst>
                <a:path extrusionOk="0" h="63" w="114">
                  <a:moveTo>
                    <a:pt x="72" y="1"/>
                  </a:moveTo>
                  <a:lnTo>
                    <a:pt x="72" y="1"/>
                  </a:lnTo>
                  <a:cubicBezTo>
                    <a:pt x="36" y="18"/>
                    <a:pt x="72" y="54"/>
                    <a:pt x="1" y="62"/>
                  </a:cubicBezTo>
                  <a:cubicBezTo>
                    <a:pt x="10" y="62"/>
                    <a:pt x="20" y="63"/>
                    <a:pt x="30" y="63"/>
                  </a:cubicBezTo>
                  <a:cubicBezTo>
                    <a:pt x="72" y="63"/>
                    <a:pt x="114" y="57"/>
                    <a:pt x="7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
            <p:cNvSpPr/>
            <p:nvPr/>
          </p:nvSpPr>
          <p:spPr>
            <a:xfrm rot="-10673887">
              <a:off x="-84582" y="6774424"/>
              <a:ext cx="8540" cy="4804"/>
            </a:xfrm>
            <a:custGeom>
              <a:rect b="b" l="l" r="r" t="t"/>
              <a:pathLst>
                <a:path extrusionOk="0" h="45" w="80">
                  <a:moveTo>
                    <a:pt x="18" y="0"/>
                  </a:moveTo>
                  <a:cubicBezTo>
                    <a:pt x="18" y="18"/>
                    <a:pt x="27" y="35"/>
                    <a:pt x="0" y="35"/>
                  </a:cubicBezTo>
                  <a:cubicBezTo>
                    <a:pt x="27" y="35"/>
                    <a:pt x="53" y="44"/>
                    <a:pt x="80" y="44"/>
                  </a:cubicBezTo>
                  <a:cubicBezTo>
                    <a:pt x="62" y="27"/>
                    <a:pt x="44"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
            <p:cNvSpPr/>
            <p:nvPr/>
          </p:nvSpPr>
          <p:spPr>
            <a:xfrm rot="-10673887">
              <a:off x="-88317" y="6773240"/>
              <a:ext cx="3950" cy="1067"/>
            </a:xfrm>
            <a:custGeom>
              <a:rect b="b" l="l" r="r" t="t"/>
              <a:pathLst>
                <a:path extrusionOk="0" h="10" w="37">
                  <a:moveTo>
                    <a:pt x="1" y="0"/>
                  </a:moveTo>
                  <a:lnTo>
                    <a:pt x="27" y="9"/>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
            <p:cNvSpPr/>
            <p:nvPr/>
          </p:nvSpPr>
          <p:spPr>
            <a:xfrm rot="-10673887">
              <a:off x="-132021" y="6754879"/>
              <a:ext cx="16225" cy="3950"/>
            </a:xfrm>
            <a:custGeom>
              <a:rect b="b" l="l" r="r" t="t"/>
              <a:pathLst>
                <a:path extrusionOk="0" h="37" w="152">
                  <a:moveTo>
                    <a:pt x="27" y="1"/>
                  </a:moveTo>
                  <a:lnTo>
                    <a:pt x="27" y="1"/>
                  </a:lnTo>
                  <a:cubicBezTo>
                    <a:pt x="19" y="10"/>
                    <a:pt x="1" y="36"/>
                    <a:pt x="45" y="36"/>
                  </a:cubicBezTo>
                  <a:cubicBezTo>
                    <a:pt x="57" y="33"/>
                    <a:pt x="69" y="32"/>
                    <a:pt x="80" y="32"/>
                  </a:cubicBezTo>
                  <a:cubicBezTo>
                    <a:pt x="104" y="32"/>
                    <a:pt x="127" y="36"/>
                    <a:pt x="151" y="36"/>
                  </a:cubicBezTo>
                  <a:cubicBezTo>
                    <a:pt x="107" y="18"/>
                    <a:pt x="7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
            <p:cNvSpPr/>
            <p:nvPr/>
          </p:nvSpPr>
          <p:spPr>
            <a:xfrm rot="-10673887">
              <a:off x="-105678" y="6760373"/>
              <a:ext cx="1067" cy="747"/>
            </a:xfrm>
            <a:custGeom>
              <a:rect b="b" l="l" r="r" t="t"/>
              <a:pathLst>
                <a:path extrusionOk="0" h="7" w="10">
                  <a:moveTo>
                    <a:pt x="5" y="0"/>
                  </a:moveTo>
                  <a:cubicBezTo>
                    <a:pt x="3" y="0"/>
                    <a:pt x="1" y="3"/>
                    <a:pt x="1" y="7"/>
                  </a:cubicBezTo>
                  <a:lnTo>
                    <a:pt x="10" y="7"/>
                  </a:lnTo>
                  <a:cubicBezTo>
                    <a:pt x="10" y="3"/>
                    <a:pt x="8"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
            <p:cNvSpPr/>
            <p:nvPr/>
          </p:nvSpPr>
          <p:spPr>
            <a:xfrm rot="-10673887">
              <a:off x="-172289" y="6750345"/>
              <a:ext cx="1067" cy="1067"/>
            </a:xfrm>
            <a:custGeom>
              <a:rect b="b" l="l" r="r" t="t"/>
              <a:pathLst>
                <a:path extrusionOk="0" h="10" w="10">
                  <a:moveTo>
                    <a:pt x="1" y="1"/>
                  </a:moveTo>
                  <a:cubicBezTo>
                    <a:pt x="1" y="10"/>
                    <a:pt x="1" y="10"/>
                    <a:pt x="1" y="10"/>
                  </a:cubicBezTo>
                  <a:lnTo>
                    <a:pt x="10" y="10"/>
                  </a:lnTo>
                  <a:cubicBezTo>
                    <a:pt x="1" y="10"/>
                    <a:pt x="1"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
            <p:cNvSpPr/>
            <p:nvPr/>
          </p:nvSpPr>
          <p:spPr>
            <a:xfrm rot="-10673887">
              <a:off x="-119858" y="6759031"/>
              <a:ext cx="8646" cy="2135"/>
            </a:xfrm>
            <a:custGeom>
              <a:rect b="b" l="l" r="r" t="t"/>
              <a:pathLst>
                <a:path extrusionOk="0" h="20" w="81">
                  <a:moveTo>
                    <a:pt x="38" y="1"/>
                  </a:moveTo>
                  <a:cubicBezTo>
                    <a:pt x="24" y="1"/>
                    <a:pt x="11" y="6"/>
                    <a:pt x="1" y="11"/>
                  </a:cubicBezTo>
                  <a:cubicBezTo>
                    <a:pt x="27" y="11"/>
                    <a:pt x="45" y="11"/>
                    <a:pt x="71" y="20"/>
                  </a:cubicBezTo>
                  <a:cubicBezTo>
                    <a:pt x="80" y="11"/>
                    <a:pt x="80" y="11"/>
                    <a:pt x="71" y="11"/>
                  </a:cubicBezTo>
                  <a:cubicBezTo>
                    <a:pt x="60" y="3"/>
                    <a:pt x="49" y="1"/>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
            <p:cNvSpPr/>
            <p:nvPr/>
          </p:nvSpPr>
          <p:spPr>
            <a:xfrm rot="-10673887">
              <a:off x="-143932" y="6747503"/>
              <a:ext cx="4803" cy="4056"/>
            </a:xfrm>
            <a:custGeom>
              <a:rect b="b" l="l" r="r" t="t"/>
              <a:pathLst>
                <a:path extrusionOk="0" h="38" w="45">
                  <a:moveTo>
                    <a:pt x="1" y="1"/>
                  </a:moveTo>
                  <a:lnTo>
                    <a:pt x="1" y="1"/>
                  </a:lnTo>
                  <a:cubicBezTo>
                    <a:pt x="8" y="16"/>
                    <a:pt x="36" y="38"/>
                    <a:pt x="43" y="38"/>
                  </a:cubicBezTo>
                  <a:cubicBezTo>
                    <a:pt x="44" y="38"/>
                    <a:pt x="45" y="37"/>
                    <a:pt x="45" y="36"/>
                  </a:cubicBezTo>
                  <a:cubicBezTo>
                    <a:pt x="36" y="27"/>
                    <a:pt x="18"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
            <p:cNvSpPr/>
            <p:nvPr/>
          </p:nvSpPr>
          <p:spPr>
            <a:xfrm rot="-10673887">
              <a:off x="-106572" y="6758311"/>
              <a:ext cx="1067" cy="1174"/>
            </a:xfrm>
            <a:custGeom>
              <a:rect b="b" l="l" r="r" t="t"/>
              <a:pathLst>
                <a:path extrusionOk="0" h="11" w="10">
                  <a:moveTo>
                    <a:pt x="1" y="1"/>
                  </a:moveTo>
                  <a:cubicBezTo>
                    <a:pt x="5" y="8"/>
                    <a:pt x="7" y="11"/>
                    <a:pt x="8" y="11"/>
                  </a:cubicBezTo>
                  <a:cubicBezTo>
                    <a:pt x="10" y="11"/>
                    <a:pt x="10" y="6"/>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
            <p:cNvSpPr/>
            <p:nvPr/>
          </p:nvSpPr>
          <p:spPr>
            <a:xfrm rot="-10673887">
              <a:off x="-111304" y="6759292"/>
              <a:ext cx="5764" cy="1067"/>
            </a:xfrm>
            <a:custGeom>
              <a:rect b="b" l="l" r="r" t="t"/>
              <a:pathLst>
                <a:path extrusionOk="0" h="10" w="54">
                  <a:moveTo>
                    <a:pt x="1" y="1"/>
                  </a:moveTo>
                  <a:cubicBezTo>
                    <a:pt x="1" y="1"/>
                    <a:pt x="10" y="10"/>
                    <a:pt x="10" y="10"/>
                  </a:cubicBezTo>
                  <a:cubicBezTo>
                    <a:pt x="27" y="10"/>
                    <a:pt x="45" y="10"/>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
            <p:cNvSpPr/>
            <p:nvPr/>
          </p:nvSpPr>
          <p:spPr>
            <a:xfrm rot="-10673887">
              <a:off x="-191716" y="6751139"/>
              <a:ext cx="30315" cy="28395"/>
            </a:xfrm>
            <a:custGeom>
              <a:rect b="b" l="l" r="r" t="t"/>
              <a:pathLst>
                <a:path extrusionOk="0" h="266" w="284">
                  <a:moveTo>
                    <a:pt x="195" y="1"/>
                  </a:moveTo>
                  <a:cubicBezTo>
                    <a:pt x="195" y="26"/>
                    <a:pt x="160" y="55"/>
                    <a:pt x="118" y="55"/>
                  </a:cubicBezTo>
                  <a:cubicBezTo>
                    <a:pt x="100" y="55"/>
                    <a:pt x="81" y="49"/>
                    <a:pt x="63" y="36"/>
                  </a:cubicBezTo>
                  <a:lnTo>
                    <a:pt x="63" y="36"/>
                  </a:lnTo>
                  <a:cubicBezTo>
                    <a:pt x="1" y="63"/>
                    <a:pt x="36" y="195"/>
                    <a:pt x="98" y="266"/>
                  </a:cubicBezTo>
                  <a:cubicBezTo>
                    <a:pt x="98" y="248"/>
                    <a:pt x="98" y="239"/>
                    <a:pt x="169" y="213"/>
                  </a:cubicBezTo>
                  <a:cubicBezTo>
                    <a:pt x="142" y="195"/>
                    <a:pt x="18" y="160"/>
                    <a:pt x="71" y="124"/>
                  </a:cubicBezTo>
                  <a:cubicBezTo>
                    <a:pt x="88" y="121"/>
                    <a:pt x="101" y="120"/>
                    <a:pt x="112" y="120"/>
                  </a:cubicBezTo>
                  <a:cubicBezTo>
                    <a:pt x="155" y="120"/>
                    <a:pt x="150" y="145"/>
                    <a:pt x="186" y="160"/>
                  </a:cubicBezTo>
                  <a:cubicBezTo>
                    <a:pt x="169" y="133"/>
                    <a:pt x="195" y="116"/>
                    <a:pt x="221" y="98"/>
                  </a:cubicBezTo>
                  <a:cubicBezTo>
                    <a:pt x="248" y="71"/>
                    <a:pt x="283" y="45"/>
                    <a:pt x="266" y="10"/>
                  </a:cubicBezTo>
                  <a:lnTo>
                    <a:pt x="266" y="10"/>
                  </a:lnTo>
                  <a:cubicBezTo>
                    <a:pt x="239" y="19"/>
                    <a:pt x="221" y="27"/>
                    <a:pt x="195" y="36"/>
                  </a:cubicBezTo>
                  <a:cubicBezTo>
                    <a:pt x="195" y="27"/>
                    <a:pt x="221" y="10"/>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
            <p:cNvSpPr/>
            <p:nvPr/>
          </p:nvSpPr>
          <p:spPr>
            <a:xfrm rot="-10673887">
              <a:off x="-171249" y="6745994"/>
              <a:ext cx="17933" cy="5764"/>
            </a:xfrm>
            <a:custGeom>
              <a:rect b="b" l="l" r="r" t="t"/>
              <a:pathLst>
                <a:path extrusionOk="0" h="54" w="168">
                  <a:moveTo>
                    <a:pt x="0" y="1"/>
                  </a:moveTo>
                  <a:cubicBezTo>
                    <a:pt x="35" y="10"/>
                    <a:pt x="53" y="27"/>
                    <a:pt x="106" y="54"/>
                  </a:cubicBezTo>
                  <a:cubicBezTo>
                    <a:pt x="150" y="36"/>
                    <a:pt x="159" y="27"/>
                    <a:pt x="168" y="10"/>
                  </a:cubicBezTo>
                  <a:cubicBezTo>
                    <a:pt x="115" y="10"/>
                    <a:pt x="71"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
            <p:cNvSpPr/>
            <p:nvPr/>
          </p:nvSpPr>
          <p:spPr>
            <a:xfrm rot="-10673887">
              <a:off x="-153748" y="6751444"/>
              <a:ext cx="23697" cy="13343"/>
            </a:xfrm>
            <a:custGeom>
              <a:rect b="b" l="l" r="r" t="t"/>
              <a:pathLst>
                <a:path extrusionOk="0" h="125" w="222">
                  <a:moveTo>
                    <a:pt x="150" y="1"/>
                  </a:moveTo>
                  <a:cubicBezTo>
                    <a:pt x="71" y="1"/>
                    <a:pt x="97" y="27"/>
                    <a:pt x="45" y="45"/>
                  </a:cubicBezTo>
                  <a:cubicBezTo>
                    <a:pt x="177" y="54"/>
                    <a:pt x="0" y="63"/>
                    <a:pt x="97" y="98"/>
                  </a:cubicBezTo>
                  <a:lnTo>
                    <a:pt x="18" y="98"/>
                  </a:lnTo>
                  <a:cubicBezTo>
                    <a:pt x="41" y="106"/>
                    <a:pt x="58" y="114"/>
                    <a:pt x="80" y="122"/>
                  </a:cubicBezTo>
                  <a:lnTo>
                    <a:pt x="80" y="122"/>
                  </a:lnTo>
                  <a:cubicBezTo>
                    <a:pt x="80" y="116"/>
                    <a:pt x="80" y="116"/>
                    <a:pt x="80" y="116"/>
                  </a:cubicBezTo>
                  <a:lnTo>
                    <a:pt x="89" y="116"/>
                  </a:lnTo>
                  <a:cubicBezTo>
                    <a:pt x="89" y="116"/>
                    <a:pt x="89" y="107"/>
                    <a:pt x="97" y="107"/>
                  </a:cubicBezTo>
                  <a:cubicBezTo>
                    <a:pt x="124" y="63"/>
                    <a:pt x="195" y="54"/>
                    <a:pt x="150" y="1"/>
                  </a:cubicBezTo>
                  <a:close/>
                  <a:moveTo>
                    <a:pt x="97" y="107"/>
                  </a:moveTo>
                  <a:cubicBezTo>
                    <a:pt x="133" y="116"/>
                    <a:pt x="97" y="116"/>
                    <a:pt x="89" y="116"/>
                  </a:cubicBezTo>
                  <a:cubicBezTo>
                    <a:pt x="85" y="119"/>
                    <a:pt x="83" y="121"/>
                    <a:pt x="82" y="122"/>
                  </a:cubicBezTo>
                  <a:lnTo>
                    <a:pt x="82" y="122"/>
                  </a:lnTo>
                  <a:cubicBezTo>
                    <a:pt x="81" y="122"/>
                    <a:pt x="81" y="122"/>
                    <a:pt x="80" y="122"/>
                  </a:cubicBezTo>
                  <a:lnTo>
                    <a:pt x="80" y="122"/>
                  </a:lnTo>
                  <a:cubicBezTo>
                    <a:pt x="80" y="122"/>
                    <a:pt x="80" y="123"/>
                    <a:pt x="80" y="125"/>
                  </a:cubicBezTo>
                  <a:cubicBezTo>
                    <a:pt x="80" y="125"/>
                    <a:pt x="80" y="125"/>
                    <a:pt x="82" y="122"/>
                  </a:cubicBezTo>
                  <a:lnTo>
                    <a:pt x="82" y="122"/>
                  </a:lnTo>
                  <a:cubicBezTo>
                    <a:pt x="84" y="123"/>
                    <a:pt x="86" y="124"/>
                    <a:pt x="88" y="124"/>
                  </a:cubicBezTo>
                  <a:lnTo>
                    <a:pt x="88" y="124"/>
                  </a:lnTo>
                  <a:cubicBezTo>
                    <a:pt x="138" y="124"/>
                    <a:pt x="179" y="116"/>
                    <a:pt x="221" y="116"/>
                  </a:cubicBezTo>
                  <a:cubicBezTo>
                    <a:pt x="195" y="107"/>
                    <a:pt x="159" y="107"/>
                    <a:pt x="97" y="107"/>
                  </a:cubicBezTo>
                  <a:close/>
                  <a:moveTo>
                    <a:pt x="88" y="124"/>
                  </a:moveTo>
                  <a:cubicBezTo>
                    <a:pt x="86" y="125"/>
                    <a:pt x="83" y="125"/>
                    <a:pt x="80" y="125"/>
                  </a:cubicBezTo>
                  <a:lnTo>
                    <a:pt x="89" y="125"/>
                  </a:lnTo>
                  <a:cubicBezTo>
                    <a:pt x="89" y="125"/>
                    <a:pt x="89" y="125"/>
                    <a:pt x="88" y="12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
            <p:cNvSpPr/>
            <p:nvPr/>
          </p:nvSpPr>
          <p:spPr>
            <a:xfrm rot="-10673887">
              <a:off x="-81572" y="6796080"/>
              <a:ext cx="1067" cy="1067"/>
            </a:xfrm>
            <a:custGeom>
              <a:rect b="b" l="l" r="r" t="t"/>
              <a:pathLst>
                <a:path extrusionOk="0" h="10" w="10">
                  <a:moveTo>
                    <a:pt x="1" y="0"/>
                  </a:moveTo>
                  <a:cubicBezTo>
                    <a:pt x="1" y="0"/>
                    <a:pt x="1" y="9"/>
                    <a:pt x="1" y="9"/>
                  </a:cubicBezTo>
                  <a:cubicBezTo>
                    <a:pt x="9" y="9"/>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
            <p:cNvSpPr/>
            <p:nvPr/>
          </p:nvSpPr>
          <p:spPr>
            <a:xfrm rot="-10673887">
              <a:off x="-86493" y="6780117"/>
              <a:ext cx="13877" cy="16119"/>
            </a:xfrm>
            <a:custGeom>
              <a:rect b="b" l="l" r="r" t="t"/>
              <a:pathLst>
                <a:path extrusionOk="0" h="151" w="130">
                  <a:moveTo>
                    <a:pt x="72" y="0"/>
                  </a:moveTo>
                  <a:cubicBezTo>
                    <a:pt x="45" y="0"/>
                    <a:pt x="1" y="0"/>
                    <a:pt x="45" y="44"/>
                  </a:cubicBezTo>
                  <a:lnTo>
                    <a:pt x="54" y="44"/>
                  </a:lnTo>
                  <a:cubicBezTo>
                    <a:pt x="72" y="62"/>
                    <a:pt x="89" y="89"/>
                    <a:pt x="107" y="106"/>
                  </a:cubicBezTo>
                  <a:cubicBezTo>
                    <a:pt x="115" y="118"/>
                    <a:pt x="121" y="128"/>
                    <a:pt x="124" y="136"/>
                  </a:cubicBezTo>
                  <a:lnTo>
                    <a:pt x="124" y="136"/>
                  </a:lnTo>
                  <a:cubicBezTo>
                    <a:pt x="124" y="105"/>
                    <a:pt x="122" y="74"/>
                    <a:pt x="107" y="36"/>
                  </a:cubicBezTo>
                  <a:cubicBezTo>
                    <a:pt x="101" y="36"/>
                    <a:pt x="91" y="39"/>
                    <a:pt x="77" y="39"/>
                  </a:cubicBezTo>
                  <a:cubicBezTo>
                    <a:pt x="71" y="39"/>
                    <a:pt x="63" y="38"/>
                    <a:pt x="54" y="36"/>
                  </a:cubicBezTo>
                  <a:cubicBezTo>
                    <a:pt x="36" y="9"/>
                    <a:pt x="63" y="9"/>
                    <a:pt x="72" y="0"/>
                  </a:cubicBezTo>
                  <a:close/>
                  <a:moveTo>
                    <a:pt x="124" y="136"/>
                  </a:moveTo>
                  <a:cubicBezTo>
                    <a:pt x="125" y="141"/>
                    <a:pt x="125" y="145"/>
                    <a:pt x="125" y="150"/>
                  </a:cubicBezTo>
                  <a:cubicBezTo>
                    <a:pt x="129" y="150"/>
                    <a:pt x="129" y="145"/>
                    <a:pt x="124" y="1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
            <p:cNvSpPr/>
            <p:nvPr/>
          </p:nvSpPr>
          <p:spPr>
            <a:xfrm rot="-10673887">
              <a:off x="-122189" y="6771282"/>
              <a:ext cx="11422" cy="5764"/>
            </a:xfrm>
            <a:custGeom>
              <a:rect b="b" l="l" r="r" t="t"/>
              <a:pathLst>
                <a:path extrusionOk="0" h="54" w="107">
                  <a:moveTo>
                    <a:pt x="63" y="1"/>
                  </a:moveTo>
                  <a:lnTo>
                    <a:pt x="63" y="27"/>
                  </a:lnTo>
                  <a:cubicBezTo>
                    <a:pt x="44" y="19"/>
                    <a:pt x="32" y="16"/>
                    <a:pt x="23" y="16"/>
                  </a:cubicBezTo>
                  <a:cubicBezTo>
                    <a:pt x="5" y="16"/>
                    <a:pt x="7" y="33"/>
                    <a:pt x="1" y="45"/>
                  </a:cubicBezTo>
                  <a:cubicBezTo>
                    <a:pt x="36" y="54"/>
                    <a:pt x="72" y="54"/>
                    <a:pt x="107" y="54"/>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
            <p:cNvSpPr/>
            <p:nvPr/>
          </p:nvSpPr>
          <p:spPr>
            <a:xfrm rot="-10673887">
              <a:off x="-178748" y="6742630"/>
              <a:ext cx="6725" cy="7686"/>
            </a:xfrm>
            <a:custGeom>
              <a:rect b="b" l="l" r="r" t="t"/>
              <a:pathLst>
                <a:path extrusionOk="0" h="72" w="63">
                  <a:moveTo>
                    <a:pt x="63" y="1"/>
                  </a:moveTo>
                  <a:lnTo>
                    <a:pt x="63" y="1"/>
                  </a:lnTo>
                  <a:cubicBezTo>
                    <a:pt x="45" y="9"/>
                    <a:pt x="27" y="18"/>
                    <a:pt x="10" y="27"/>
                  </a:cubicBezTo>
                  <a:lnTo>
                    <a:pt x="1" y="71"/>
                  </a:lnTo>
                  <a:cubicBezTo>
                    <a:pt x="18" y="45"/>
                    <a:pt x="45"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
            <p:cNvSpPr/>
            <p:nvPr/>
          </p:nvSpPr>
          <p:spPr>
            <a:xfrm rot="-10673887">
              <a:off x="-192845" y="6743981"/>
              <a:ext cx="3843" cy="4804"/>
            </a:xfrm>
            <a:custGeom>
              <a:rect b="b" l="l" r="r" t="t"/>
              <a:pathLst>
                <a:path extrusionOk="0" h="45" w="36">
                  <a:moveTo>
                    <a:pt x="1" y="0"/>
                  </a:moveTo>
                  <a:lnTo>
                    <a:pt x="1" y="45"/>
                  </a:lnTo>
                  <a:lnTo>
                    <a:pt x="3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
            <p:cNvSpPr/>
            <p:nvPr/>
          </p:nvSpPr>
          <p:spPr>
            <a:xfrm rot="-10673887">
              <a:off x="-101854" y="7374551"/>
              <a:ext cx="3843" cy="1921"/>
            </a:xfrm>
            <a:custGeom>
              <a:rect b="b" l="l" r="r" t="t"/>
              <a:pathLst>
                <a:path extrusionOk="0" h="18" w="36">
                  <a:moveTo>
                    <a:pt x="0" y="0"/>
                  </a:moveTo>
                  <a:lnTo>
                    <a:pt x="36" y="18"/>
                  </a:lnTo>
                  <a:cubicBezTo>
                    <a:pt x="27" y="9"/>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
            <p:cNvSpPr/>
            <p:nvPr/>
          </p:nvSpPr>
          <p:spPr>
            <a:xfrm rot="-10673887">
              <a:off x="-118176" y="7356950"/>
              <a:ext cx="2882" cy="1067"/>
            </a:xfrm>
            <a:custGeom>
              <a:rect b="b" l="l" r="r" t="t"/>
              <a:pathLst>
                <a:path extrusionOk="0" h="10" w="27">
                  <a:moveTo>
                    <a:pt x="26" y="1"/>
                  </a:moveTo>
                  <a:cubicBezTo>
                    <a:pt x="9" y="1"/>
                    <a:pt x="0" y="1"/>
                    <a:pt x="9" y="10"/>
                  </a:cubicBezTo>
                  <a:lnTo>
                    <a:pt x="2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
            <p:cNvSpPr/>
            <p:nvPr/>
          </p:nvSpPr>
          <p:spPr>
            <a:xfrm rot="-10673887">
              <a:off x="-410813" y="7024676"/>
              <a:ext cx="7686" cy="11742"/>
            </a:xfrm>
            <a:custGeom>
              <a:rect b="b" l="l" r="r" t="t"/>
              <a:pathLst>
                <a:path extrusionOk="0" h="110" w="72">
                  <a:moveTo>
                    <a:pt x="47" y="1"/>
                  </a:moveTo>
                  <a:cubicBezTo>
                    <a:pt x="45" y="1"/>
                    <a:pt x="41" y="2"/>
                    <a:pt x="36" y="4"/>
                  </a:cubicBezTo>
                  <a:lnTo>
                    <a:pt x="1" y="30"/>
                  </a:lnTo>
                  <a:cubicBezTo>
                    <a:pt x="19" y="57"/>
                    <a:pt x="19" y="83"/>
                    <a:pt x="19" y="110"/>
                  </a:cubicBezTo>
                  <a:cubicBezTo>
                    <a:pt x="34" y="62"/>
                    <a:pt x="71"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
            <p:cNvSpPr/>
            <p:nvPr/>
          </p:nvSpPr>
          <p:spPr>
            <a:xfrm rot="-10673887">
              <a:off x="-260309" y="7221577"/>
              <a:ext cx="5764" cy="2028"/>
            </a:xfrm>
            <a:custGeom>
              <a:rect b="b" l="l" r="r" t="t"/>
              <a:pathLst>
                <a:path extrusionOk="0" h="19" w="54">
                  <a:moveTo>
                    <a:pt x="10" y="1"/>
                  </a:moveTo>
                  <a:cubicBezTo>
                    <a:pt x="1" y="9"/>
                    <a:pt x="1" y="18"/>
                    <a:pt x="1" y="18"/>
                  </a:cubicBezTo>
                  <a:lnTo>
                    <a:pt x="54" y="18"/>
                  </a:lnTo>
                  <a:cubicBezTo>
                    <a:pt x="36" y="9"/>
                    <a:pt x="27" y="9"/>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
            <p:cNvSpPr/>
            <p:nvPr/>
          </p:nvSpPr>
          <p:spPr>
            <a:xfrm rot="-10673887">
              <a:off x="-238464" y="7214833"/>
              <a:ext cx="1921" cy="6618"/>
            </a:xfrm>
            <a:custGeom>
              <a:rect b="b" l="l" r="r" t="t"/>
              <a:pathLst>
                <a:path extrusionOk="0" h="62" w="18">
                  <a:moveTo>
                    <a:pt x="0" y="0"/>
                  </a:moveTo>
                  <a:cubicBezTo>
                    <a:pt x="0" y="18"/>
                    <a:pt x="9" y="35"/>
                    <a:pt x="18" y="62"/>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
            <p:cNvSpPr/>
            <p:nvPr/>
          </p:nvSpPr>
          <p:spPr>
            <a:xfrm rot="-10673887">
              <a:off x="-33653" y="7440988"/>
              <a:ext cx="1067" cy="5871"/>
            </a:xfrm>
            <a:custGeom>
              <a:rect b="b" l="l" r="r" t="t"/>
              <a:pathLst>
                <a:path extrusionOk="0" h="55" w="10">
                  <a:moveTo>
                    <a:pt x="9" y="0"/>
                  </a:moveTo>
                  <a:cubicBezTo>
                    <a:pt x="0" y="18"/>
                    <a:pt x="0" y="36"/>
                    <a:pt x="0" y="53"/>
                  </a:cubicBezTo>
                  <a:cubicBezTo>
                    <a:pt x="1" y="54"/>
                    <a:pt x="2" y="55"/>
                    <a:pt x="3" y="55"/>
                  </a:cubicBezTo>
                  <a:cubicBezTo>
                    <a:pt x="8" y="55"/>
                    <a:pt x="1" y="24"/>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
            <p:cNvSpPr/>
            <p:nvPr/>
          </p:nvSpPr>
          <p:spPr>
            <a:xfrm rot="-10673887">
              <a:off x="-346373" y="6813900"/>
              <a:ext cx="11422" cy="6725"/>
            </a:xfrm>
            <a:custGeom>
              <a:rect b="b" l="l" r="r" t="t"/>
              <a:pathLst>
                <a:path extrusionOk="0" h="63" w="107">
                  <a:moveTo>
                    <a:pt x="107" y="0"/>
                  </a:moveTo>
                  <a:lnTo>
                    <a:pt x="107" y="0"/>
                  </a:lnTo>
                  <a:cubicBezTo>
                    <a:pt x="54" y="18"/>
                    <a:pt x="1" y="27"/>
                    <a:pt x="18" y="62"/>
                  </a:cubicBezTo>
                  <a:cubicBezTo>
                    <a:pt x="63" y="36"/>
                    <a:pt x="89"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
            <p:cNvSpPr/>
            <p:nvPr/>
          </p:nvSpPr>
          <p:spPr>
            <a:xfrm rot="-10673887">
              <a:off x="-144282" y="7398632"/>
              <a:ext cx="3950" cy="1601"/>
            </a:xfrm>
            <a:custGeom>
              <a:rect b="b" l="l" r="r" t="t"/>
              <a:pathLst>
                <a:path extrusionOk="0" h="15" w="37">
                  <a:moveTo>
                    <a:pt x="15" y="1"/>
                  </a:moveTo>
                  <a:cubicBezTo>
                    <a:pt x="10" y="1"/>
                    <a:pt x="5" y="3"/>
                    <a:pt x="1" y="8"/>
                  </a:cubicBezTo>
                  <a:cubicBezTo>
                    <a:pt x="10" y="12"/>
                    <a:pt x="18" y="14"/>
                    <a:pt x="25" y="14"/>
                  </a:cubicBezTo>
                  <a:cubicBezTo>
                    <a:pt x="32" y="14"/>
                    <a:pt x="36" y="12"/>
                    <a:pt x="36" y="8"/>
                  </a:cubicBezTo>
                  <a:cubicBezTo>
                    <a:pt x="27" y="3"/>
                    <a:pt x="21"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
            <p:cNvSpPr/>
            <p:nvPr/>
          </p:nvSpPr>
          <p:spPr>
            <a:xfrm rot="-10673887">
              <a:off x="-355217" y="6820148"/>
              <a:ext cx="8646" cy="10461"/>
            </a:xfrm>
            <a:custGeom>
              <a:rect b="b" l="l" r="r" t="t"/>
              <a:pathLst>
                <a:path extrusionOk="0" h="98" w="81">
                  <a:moveTo>
                    <a:pt x="80" y="0"/>
                  </a:moveTo>
                  <a:cubicBezTo>
                    <a:pt x="71" y="0"/>
                    <a:pt x="71" y="9"/>
                    <a:pt x="63" y="9"/>
                  </a:cubicBezTo>
                  <a:cubicBezTo>
                    <a:pt x="45" y="44"/>
                    <a:pt x="27" y="71"/>
                    <a:pt x="1" y="97"/>
                  </a:cubicBezTo>
                  <a:cubicBezTo>
                    <a:pt x="18" y="89"/>
                    <a:pt x="45" y="80"/>
                    <a:pt x="54" y="62"/>
                  </a:cubicBezTo>
                  <a:cubicBezTo>
                    <a:pt x="71" y="44"/>
                    <a:pt x="80" y="27"/>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
            <p:cNvSpPr/>
            <p:nvPr/>
          </p:nvSpPr>
          <p:spPr>
            <a:xfrm rot="-10673887">
              <a:off x="6563" y="7092618"/>
              <a:ext cx="107" cy="1067"/>
            </a:xfrm>
            <a:custGeom>
              <a:rect b="b" l="l" r="r" t="t"/>
              <a:pathLst>
                <a:path extrusionOk="0" h="10" w="1">
                  <a:moveTo>
                    <a:pt x="0" y="0"/>
                  </a:moveTo>
                  <a:cubicBezTo>
                    <a:pt x="0" y="0"/>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
            <p:cNvSpPr/>
            <p:nvPr/>
          </p:nvSpPr>
          <p:spPr>
            <a:xfrm rot="-10673887">
              <a:off x="46403" y="6956429"/>
              <a:ext cx="2028" cy="5764"/>
            </a:xfrm>
            <a:custGeom>
              <a:rect b="b" l="l" r="r" t="t"/>
              <a:pathLst>
                <a:path extrusionOk="0" h="54" w="19">
                  <a:moveTo>
                    <a:pt x="1" y="0"/>
                  </a:moveTo>
                  <a:cubicBezTo>
                    <a:pt x="1" y="8"/>
                    <a:pt x="1" y="24"/>
                    <a:pt x="14" y="47"/>
                  </a:cubicBezTo>
                  <a:lnTo>
                    <a:pt x="14" y="47"/>
                  </a:lnTo>
                  <a:cubicBezTo>
                    <a:pt x="9" y="35"/>
                    <a:pt x="8" y="15"/>
                    <a:pt x="1" y="0"/>
                  </a:cubicBezTo>
                  <a:close/>
                  <a:moveTo>
                    <a:pt x="14" y="47"/>
                  </a:moveTo>
                  <a:lnTo>
                    <a:pt x="14" y="47"/>
                  </a:lnTo>
                  <a:cubicBezTo>
                    <a:pt x="16" y="49"/>
                    <a:pt x="17" y="52"/>
                    <a:pt x="19" y="53"/>
                  </a:cubicBezTo>
                  <a:cubicBezTo>
                    <a:pt x="17" y="51"/>
                    <a:pt x="16" y="49"/>
                    <a:pt x="14" y="4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
            <p:cNvSpPr/>
            <p:nvPr/>
          </p:nvSpPr>
          <p:spPr>
            <a:xfrm rot="-10673887">
              <a:off x="-253772" y="6758582"/>
              <a:ext cx="1708" cy="1174"/>
            </a:xfrm>
            <a:custGeom>
              <a:rect b="b" l="l" r="r" t="t"/>
              <a:pathLst>
                <a:path extrusionOk="0" h="11" w="16">
                  <a:moveTo>
                    <a:pt x="15" y="1"/>
                  </a:moveTo>
                  <a:cubicBezTo>
                    <a:pt x="4" y="8"/>
                    <a:pt x="1" y="11"/>
                    <a:pt x="1" y="11"/>
                  </a:cubicBezTo>
                  <a:cubicBezTo>
                    <a:pt x="2" y="11"/>
                    <a:pt x="10" y="6"/>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
            <p:cNvSpPr/>
            <p:nvPr/>
          </p:nvSpPr>
          <p:spPr>
            <a:xfrm rot="-10673887">
              <a:off x="-233457" y="6771707"/>
              <a:ext cx="1067" cy="2882"/>
            </a:xfrm>
            <a:custGeom>
              <a:rect b="b" l="l" r="r" t="t"/>
              <a:pathLst>
                <a:path extrusionOk="0" h="27" w="10">
                  <a:moveTo>
                    <a:pt x="1" y="27"/>
                  </a:moveTo>
                  <a:cubicBezTo>
                    <a:pt x="10" y="18"/>
                    <a:pt x="10" y="9"/>
                    <a:pt x="10" y="0"/>
                  </a:cubicBezTo>
                  <a:cubicBezTo>
                    <a:pt x="10" y="9"/>
                    <a:pt x="10" y="18"/>
                    <a:pt x="1"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
            <p:cNvSpPr/>
            <p:nvPr/>
          </p:nvSpPr>
          <p:spPr>
            <a:xfrm rot="-10673887">
              <a:off x="-351325" y="6873024"/>
              <a:ext cx="1067" cy="961"/>
            </a:xfrm>
            <a:custGeom>
              <a:rect b="b" l="l" r="r" t="t"/>
              <a:pathLst>
                <a:path extrusionOk="0" h="9" w="10">
                  <a:moveTo>
                    <a:pt x="9" y="0"/>
                  </a:moveTo>
                  <a:cubicBezTo>
                    <a:pt x="0" y="9"/>
                    <a:pt x="0" y="9"/>
                    <a:pt x="9"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
            <p:cNvSpPr/>
            <p:nvPr/>
          </p:nvSpPr>
          <p:spPr>
            <a:xfrm rot="-10673887">
              <a:off x="-252833" y="6759741"/>
              <a:ext cx="4803" cy="107"/>
            </a:xfrm>
            <a:custGeom>
              <a:rect b="b" l="l" r="r" t="t"/>
              <a:pathLst>
                <a:path extrusionOk="0" h="1" w="45">
                  <a:moveTo>
                    <a:pt x="0" y="1"/>
                  </a:moveTo>
                  <a:cubicBezTo>
                    <a:pt x="9" y="1"/>
                    <a:pt x="27" y="1"/>
                    <a:pt x="44" y="1"/>
                  </a:cubicBezTo>
                  <a:cubicBezTo>
                    <a:pt x="35"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
            <p:cNvSpPr/>
            <p:nvPr/>
          </p:nvSpPr>
          <p:spPr>
            <a:xfrm rot="-10673887">
              <a:off x="-248892" y="6756326"/>
              <a:ext cx="2882" cy="1708"/>
            </a:xfrm>
            <a:custGeom>
              <a:rect b="b" l="l" r="r" t="t"/>
              <a:pathLst>
                <a:path extrusionOk="0" h="16" w="27">
                  <a:moveTo>
                    <a:pt x="27" y="0"/>
                  </a:moveTo>
                  <a:cubicBezTo>
                    <a:pt x="18" y="0"/>
                    <a:pt x="9" y="9"/>
                    <a:pt x="0" y="9"/>
                  </a:cubicBezTo>
                  <a:cubicBezTo>
                    <a:pt x="0" y="13"/>
                    <a:pt x="2" y="15"/>
                    <a:pt x="5" y="15"/>
                  </a:cubicBezTo>
                  <a:cubicBezTo>
                    <a:pt x="9" y="15"/>
                    <a:pt x="17" y="11"/>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
            <p:cNvSpPr/>
            <p:nvPr/>
          </p:nvSpPr>
          <p:spPr>
            <a:xfrm rot="-10673887">
              <a:off x="-257560" y="6759568"/>
              <a:ext cx="4803" cy="1921"/>
            </a:xfrm>
            <a:custGeom>
              <a:rect b="b" l="l" r="r" t="t"/>
              <a:pathLst>
                <a:path extrusionOk="0" h="18" w="45">
                  <a:moveTo>
                    <a:pt x="44" y="0"/>
                  </a:moveTo>
                  <a:lnTo>
                    <a:pt x="44" y="0"/>
                  </a:lnTo>
                  <a:cubicBezTo>
                    <a:pt x="40" y="2"/>
                    <a:pt x="36" y="5"/>
                    <a:pt x="32" y="7"/>
                  </a:cubicBezTo>
                  <a:lnTo>
                    <a:pt x="32" y="7"/>
                  </a:lnTo>
                  <a:cubicBezTo>
                    <a:pt x="37" y="5"/>
                    <a:pt x="41" y="3"/>
                    <a:pt x="44" y="0"/>
                  </a:cubicBezTo>
                  <a:close/>
                  <a:moveTo>
                    <a:pt x="32" y="7"/>
                  </a:moveTo>
                  <a:cubicBezTo>
                    <a:pt x="23" y="10"/>
                    <a:pt x="12" y="12"/>
                    <a:pt x="0" y="18"/>
                  </a:cubicBezTo>
                  <a:lnTo>
                    <a:pt x="9" y="18"/>
                  </a:lnTo>
                  <a:cubicBezTo>
                    <a:pt x="16" y="18"/>
                    <a:pt x="22" y="13"/>
                    <a:pt x="32"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
            <p:cNvSpPr/>
            <p:nvPr/>
          </p:nvSpPr>
          <p:spPr>
            <a:xfrm rot="-10673887">
              <a:off x="4206" y="7335897"/>
              <a:ext cx="2028" cy="3950"/>
            </a:xfrm>
            <a:custGeom>
              <a:rect b="b" l="l" r="r" t="t"/>
              <a:pathLst>
                <a:path extrusionOk="0" h="37" w="19">
                  <a:moveTo>
                    <a:pt x="1" y="1"/>
                  </a:moveTo>
                  <a:cubicBezTo>
                    <a:pt x="1" y="1"/>
                    <a:pt x="1" y="1"/>
                    <a:pt x="1" y="1"/>
                  </a:cubicBezTo>
                  <a:cubicBezTo>
                    <a:pt x="18" y="36"/>
                    <a:pt x="10" y="18"/>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
            <p:cNvSpPr/>
            <p:nvPr/>
          </p:nvSpPr>
          <p:spPr>
            <a:xfrm rot="-10673887">
              <a:off x="-330643" y="7081204"/>
              <a:ext cx="107" cy="107"/>
            </a:xfrm>
            <a:custGeom>
              <a:rect b="b" l="l" r="r" t="t"/>
              <a:pathLst>
                <a:path extrusionOk="0" h="1" w="1">
                  <a:moveTo>
                    <a:pt x="0" y="0"/>
                  </a:moveTo>
                  <a:cubicBezTo>
                    <a:pt x="0" y="0"/>
                    <a:pt x="0" y="0"/>
                    <a:pt x="0" y="0"/>
                  </a:cubicBezTo>
                  <a:cubicBezTo>
                    <a:pt x="0" y="0"/>
                    <a:pt x="0"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
            <p:cNvSpPr/>
            <p:nvPr/>
          </p:nvSpPr>
          <p:spPr>
            <a:xfrm rot="-10673887">
              <a:off x="-340226" y="7081185"/>
              <a:ext cx="18040" cy="10461"/>
            </a:xfrm>
            <a:custGeom>
              <a:rect b="b" l="l" r="r" t="t"/>
              <a:pathLst>
                <a:path extrusionOk="0" h="98" w="169">
                  <a:moveTo>
                    <a:pt x="169" y="0"/>
                  </a:moveTo>
                  <a:lnTo>
                    <a:pt x="1" y="36"/>
                  </a:lnTo>
                  <a:cubicBezTo>
                    <a:pt x="63" y="36"/>
                    <a:pt x="72" y="62"/>
                    <a:pt x="80" y="97"/>
                  </a:cubicBezTo>
                  <a:lnTo>
                    <a:pt x="16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
            <p:cNvSpPr/>
            <p:nvPr/>
          </p:nvSpPr>
          <p:spPr>
            <a:xfrm rot="-10673887">
              <a:off x="-415607" y="6748375"/>
              <a:ext cx="471383" cy="781493"/>
            </a:xfrm>
            <a:custGeom>
              <a:rect b="b" l="l" r="r" t="t"/>
              <a:pathLst>
                <a:path extrusionOk="0" h="7321" w="4416">
                  <a:moveTo>
                    <a:pt x="1219" y="1334"/>
                  </a:moveTo>
                  <a:cubicBezTo>
                    <a:pt x="1219" y="1334"/>
                    <a:pt x="1219" y="1335"/>
                    <a:pt x="1219" y="1336"/>
                  </a:cubicBezTo>
                  <a:lnTo>
                    <a:pt x="1219" y="1336"/>
                  </a:lnTo>
                  <a:cubicBezTo>
                    <a:pt x="1219" y="1335"/>
                    <a:pt x="1219" y="1334"/>
                    <a:pt x="1219" y="1334"/>
                  </a:cubicBezTo>
                  <a:close/>
                  <a:moveTo>
                    <a:pt x="1711" y="1838"/>
                  </a:moveTo>
                  <a:cubicBezTo>
                    <a:pt x="1711" y="1840"/>
                    <a:pt x="1712" y="1841"/>
                    <a:pt x="1713" y="1843"/>
                  </a:cubicBezTo>
                  <a:lnTo>
                    <a:pt x="1713" y="1843"/>
                  </a:lnTo>
                  <a:cubicBezTo>
                    <a:pt x="1712" y="1841"/>
                    <a:pt x="1711" y="1840"/>
                    <a:pt x="1711" y="1838"/>
                  </a:cubicBezTo>
                  <a:close/>
                  <a:moveTo>
                    <a:pt x="1660" y="1837"/>
                  </a:moveTo>
                  <a:cubicBezTo>
                    <a:pt x="1634" y="1916"/>
                    <a:pt x="1687" y="1943"/>
                    <a:pt x="1713" y="2040"/>
                  </a:cubicBezTo>
                  <a:cubicBezTo>
                    <a:pt x="1713" y="2008"/>
                    <a:pt x="1692" y="1867"/>
                    <a:pt x="1747" y="1867"/>
                  </a:cubicBezTo>
                  <a:cubicBezTo>
                    <a:pt x="1752" y="1867"/>
                    <a:pt x="1759" y="1869"/>
                    <a:pt x="1766" y="1872"/>
                  </a:cubicBezTo>
                  <a:cubicBezTo>
                    <a:pt x="1754" y="1866"/>
                    <a:pt x="1722" y="1859"/>
                    <a:pt x="1713" y="1843"/>
                  </a:cubicBezTo>
                  <a:lnTo>
                    <a:pt x="1713" y="1843"/>
                  </a:lnTo>
                  <a:cubicBezTo>
                    <a:pt x="1716" y="1852"/>
                    <a:pt x="1719" y="1861"/>
                    <a:pt x="1722" y="1872"/>
                  </a:cubicBezTo>
                  <a:lnTo>
                    <a:pt x="1660" y="1837"/>
                  </a:lnTo>
                  <a:close/>
                  <a:moveTo>
                    <a:pt x="80" y="2111"/>
                  </a:moveTo>
                  <a:cubicBezTo>
                    <a:pt x="84" y="2133"/>
                    <a:pt x="84" y="2139"/>
                    <a:pt x="81" y="2139"/>
                  </a:cubicBezTo>
                  <a:cubicBezTo>
                    <a:pt x="78" y="2139"/>
                    <a:pt x="71" y="2133"/>
                    <a:pt x="62" y="2128"/>
                  </a:cubicBezTo>
                  <a:lnTo>
                    <a:pt x="80" y="2111"/>
                  </a:lnTo>
                  <a:close/>
                  <a:moveTo>
                    <a:pt x="442" y="3002"/>
                  </a:moveTo>
                  <a:lnTo>
                    <a:pt x="442" y="3002"/>
                  </a:lnTo>
                  <a:cubicBezTo>
                    <a:pt x="442" y="3002"/>
                    <a:pt x="442" y="3002"/>
                    <a:pt x="442" y="3002"/>
                  </a:cubicBezTo>
                  <a:cubicBezTo>
                    <a:pt x="442" y="3002"/>
                    <a:pt x="442" y="3002"/>
                    <a:pt x="442" y="3002"/>
                  </a:cubicBezTo>
                  <a:close/>
                  <a:moveTo>
                    <a:pt x="2879" y="2967"/>
                  </a:moveTo>
                  <a:lnTo>
                    <a:pt x="2879" y="2967"/>
                  </a:lnTo>
                  <a:cubicBezTo>
                    <a:pt x="2897" y="2976"/>
                    <a:pt x="2905" y="2994"/>
                    <a:pt x="2914" y="3020"/>
                  </a:cubicBezTo>
                  <a:cubicBezTo>
                    <a:pt x="2888" y="3020"/>
                    <a:pt x="2879" y="3002"/>
                    <a:pt x="2879" y="2967"/>
                  </a:cubicBezTo>
                  <a:close/>
                  <a:moveTo>
                    <a:pt x="2976" y="3214"/>
                  </a:moveTo>
                  <a:cubicBezTo>
                    <a:pt x="2978" y="3217"/>
                    <a:pt x="2979" y="3219"/>
                    <a:pt x="2981" y="3221"/>
                  </a:cubicBezTo>
                  <a:lnTo>
                    <a:pt x="2981" y="3221"/>
                  </a:lnTo>
                  <a:cubicBezTo>
                    <a:pt x="2980" y="3219"/>
                    <a:pt x="2978" y="3217"/>
                    <a:pt x="2976" y="3214"/>
                  </a:cubicBezTo>
                  <a:close/>
                  <a:moveTo>
                    <a:pt x="16" y="3254"/>
                  </a:moveTo>
                  <a:cubicBezTo>
                    <a:pt x="14" y="3255"/>
                    <a:pt x="12" y="3256"/>
                    <a:pt x="9" y="3259"/>
                  </a:cubicBezTo>
                  <a:cubicBezTo>
                    <a:pt x="12" y="3257"/>
                    <a:pt x="14" y="3255"/>
                    <a:pt x="16" y="3254"/>
                  </a:cubicBezTo>
                  <a:close/>
                  <a:moveTo>
                    <a:pt x="3312" y="3585"/>
                  </a:moveTo>
                  <a:cubicBezTo>
                    <a:pt x="3320" y="3588"/>
                    <a:pt x="3327" y="3592"/>
                    <a:pt x="3335" y="3598"/>
                  </a:cubicBezTo>
                  <a:lnTo>
                    <a:pt x="3335" y="3598"/>
                  </a:lnTo>
                  <a:cubicBezTo>
                    <a:pt x="3328" y="3589"/>
                    <a:pt x="3324" y="3585"/>
                    <a:pt x="3312" y="3585"/>
                  </a:cubicBezTo>
                  <a:close/>
                  <a:moveTo>
                    <a:pt x="468" y="3956"/>
                  </a:moveTo>
                  <a:lnTo>
                    <a:pt x="468" y="3956"/>
                  </a:lnTo>
                  <a:cubicBezTo>
                    <a:pt x="468" y="3957"/>
                    <a:pt x="468" y="3958"/>
                    <a:pt x="468" y="3958"/>
                  </a:cubicBezTo>
                  <a:lnTo>
                    <a:pt x="468" y="3958"/>
                  </a:lnTo>
                  <a:lnTo>
                    <a:pt x="468" y="3956"/>
                  </a:lnTo>
                  <a:close/>
                  <a:moveTo>
                    <a:pt x="3771" y="4355"/>
                  </a:moveTo>
                  <a:lnTo>
                    <a:pt x="3771" y="4355"/>
                  </a:lnTo>
                  <a:cubicBezTo>
                    <a:pt x="3770" y="4357"/>
                    <a:pt x="3770" y="4360"/>
                    <a:pt x="3771" y="4362"/>
                  </a:cubicBezTo>
                  <a:cubicBezTo>
                    <a:pt x="3771" y="4360"/>
                    <a:pt x="3771" y="4357"/>
                    <a:pt x="3771" y="4355"/>
                  </a:cubicBezTo>
                  <a:close/>
                  <a:moveTo>
                    <a:pt x="3788" y="4389"/>
                  </a:moveTo>
                  <a:cubicBezTo>
                    <a:pt x="3789" y="4389"/>
                    <a:pt x="3789" y="4389"/>
                    <a:pt x="3790" y="4389"/>
                  </a:cubicBezTo>
                  <a:lnTo>
                    <a:pt x="3790" y="4389"/>
                  </a:lnTo>
                  <a:cubicBezTo>
                    <a:pt x="3789" y="4389"/>
                    <a:pt x="3789" y="4389"/>
                    <a:pt x="3788" y="4389"/>
                  </a:cubicBezTo>
                  <a:close/>
                  <a:moveTo>
                    <a:pt x="3363" y="6992"/>
                  </a:moveTo>
                  <a:cubicBezTo>
                    <a:pt x="3364" y="6992"/>
                    <a:pt x="3350" y="6997"/>
                    <a:pt x="3329" y="7002"/>
                  </a:cubicBezTo>
                  <a:cubicBezTo>
                    <a:pt x="3352" y="6995"/>
                    <a:pt x="3361" y="6992"/>
                    <a:pt x="3363" y="6992"/>
                  </a:cubicBezTo>
                  <a:close/>
                  <a:moveTo>
                    <a:pt x="2738" y="7082"/>
                  </a:moveTo>
                  <a:lnTo>
                    <a:pt x="2738" y="7082"/>
                  </a:lnTo>
                  <a:cubicBezTo>
                    <a:pt x="2738" y="7082"/>
                    <a:pt x="2738" y="7083"/>
                    <a:pt x="2738" y="7083"/>
                  </a:cubicBezTo>
                  <a:lnTo>
                    <a:pt x="2738" y="7083"/>
                  </a:lnTo>
                  <a:lnTo>
                    <a:pt x="2738" y="7082"/>
                  </a:lnTo>
                  <a:close/>
                  <a:moveTo>
                    <a:pt x="2826" y="7082"/>
                  </a:moveTo>
                  <a:cubicBezTo>
                    <a:pt x="2819" y="7089"/>
                    <a:pt x="2808" y="7092"/>
                    <a:pt x="2795" y="7092"/>
                  </a:cubicBezTo>
                  <a:cubicBezTo>
                    <a:pt x="2779" y="7092"/>
                    <a:pt x="2760" y="7088"/>
                    <a:pt x="2739" y="7084"/>
                  </a:cubicBezTo>
                  <a:lnTo>
                    <a:pt x="2739" y="7084"/>
                  </a:lnTo>
                  <a:cubicBezTo>
                    <a:pt x="2746" y="7092"/>
                    <a:pt x="2765" y="7099"/>
                    <a:pt x="2784" y="7099"/>
                  </a:cubicBezTo>
                  <a:cubicBezTo>
                    <a:pt x="2801" y="7099"/>
                    <a:pt x="2818" y="7094"/>
                    <a:pt x="2826" y="7082"/>
                  </a:cubicBezTo>
                  <a:close/>
                  <a:moveTo>
                    <a:pt x="468" y="0"/>
                  </a:moveTo>
                  <a:cubicBezTo>
                    <a:pt x="468" y="0"/>
                    <a:pt x="468" y="0"/>
                    <a:pt x="460" y="9"/>
                  </a:cubicBezTo>
                  <a:cubicBezTo>
                    <a:pt x="451" y="18"/>
                    <a:pt x="433" y="27"/>
                    <a:pt x="424" y="36"/>
                  </a:cubicBezTo>
                  <a:cubicBezTo>
                    <a:pt x="407" y="53"/>
                    <a:pt x="398" y="62"/>
                    <a:pt x="380" y="80"/>
                  </a:cubicBezTo>
                  <a:cubicBezTo>
                    <a:pt x="345" y="106"/>
                    <a:pt x="309" y="133"/>
                    <a:pt x="283" y="168"/>
                  </a:cubicBezTo>
                  <a:cubicBezTo>
                    <a:pt x="221" y="239"/>
                    <a:pt x="186" y="354"/>
                    <a:pt x="248" y="477"/>
                  </a:cubicBezTo>
                  <a:cubicBezTo>
                    <a:pt x="257" y="539"/>
                    <a:pt x="257" y="601"/>
                    <a:pt x="265" y="654"/>
                  </a:cubicBezTo>
                  <a:cubicBezTo>
                    <a:pt x="274" y="610"/>
                    <a:pt x="283" y="594"/>
                    <a:pt x="292" y="594"/>
                  </a:cubicBezTo>
                  <a:cubicBezTo>
                    <a:pt x="301" y="594"/>
                    <a:pt x="309" y="610"/>
                    <a:pt x="318" y="627"/>
                  </a:cubicBezTo>
                  <a:cubicBezTo>
                    <a:pt x="325" y="655"/>
                    <a:pt x="338" y="688"/>
                    <a:pt x="351" y="688"/>
                  </a:cubicBezTo>
                  <a:cubicBezTo>
                    <a:pt x="355" y="688"/>
                    <a:pt x="359" y="686"/>
                    <a:pt x="362" y="680"/>
                  </a:cubicBezTo>
                  <a:lnTo>
                    <a:pt x="362" y="680"/>
                  </a:lnTo>
                  <a:cubicBezTo>
                    <a:pt x="362" y="716"/>
                    <a:pt x="354" y="742"/>
                    <a:pt x="327" y="760"/>
                  </a:cubicBezTo>
                  <a:cubicBezTo>
                    <a:pt x="320" y="767"/>
                    <a:pt x="313" y="771"/>
                    <a:pt x="308" y="771"/>
                  </a:cubicBezTo>
                  <a:cubicBezTo>
                    <a:pt x="298" y="771"/>
                    <a:pt x="292" y="760"/>
                    <a:pt x="292" y="733"/>
                  </a:cubicBezTo>
                  <a:lnTo>
                    <a:pt x="309" y="724"/>
                  </a:lnTo>
                  <a:cubicBezTo>
                    <a:pt x="298" y="713"/>
                    <a:pt x="289" y="708"/>
                    <a:pt x="280" y="708"/>
                  </a:cubicBezTo>
                  <a:cubicBezTo>
                    <a:pt x="257" y="708"/>
                    <a:pt x="245" y="749"/>
                    <a:pt x="239" y="795"/>
                  </a:cubicBezTo>
                  <a:cubicBezTo>
                    <a:pt x="222" y="853"/>
                    <a:pt x="213" y="919"/>
                    <a:pt x="190" y="919"/>
                  </a:cubicBezTo>
                  <a:cubicBezTo>
                    <a:pt x="189" y="919"/>
                    <a:pt x="187" y="919"/>
                    <a:pt x="186" y="919"/>
                  </a:cubicBezTo>
                  <a:cubicBezTo>
                    <a:pt x="159" y="1210"/>
                    <a:pt x="80" y="1493"/>
                    <a:pt x="62" y="1766"/>
                  </a:cubicBezTo>
                  <a:lnTo>
                    <a:pt x="142" y="1740"/>
                  </a:lnTo>
                  <a:lnTo>
                    <a:pt x="124" y="1828"/>
                  </a:lnTo>
                  <a:cubicBezTo>
                    <a:pt x="117" y="1839"/>
                    <a:pt x="106" y="1848"/>
                    <a:pt x="96" y="1848"/>
                  </a:cubicBezTo>
                  <a:cubicBezTo>
                    <a:pt x="84" y="1848"/>
                    <a:pt x="75" y="1833"/>
                    <a:pt x="80" y="1793"/>
                  </a:cubicBezTo>
                  <a:lnTo>
                    <a:pt x="80" y="1793"/>
                  </a:lnTo>
                  <a:cubicBezTo>
                    <a:pt x="36" y="1828"/>
                    <a:pt x="106" y="1908"/>
                    <a:pt x="115" y="1908"/>
                  </a:cubicBezTo>
                  <a:cubicBezTo>
                    <a:pt x="106" y="1944"/>
                    <a:pt x="95" y="1956"/>
                    <a:pt x="86" y="1956"/>
                  </a:cubicBezTo>
                  <a:cubicBezTo>
                    <a:pt x="63" y="1956"/>
                    <a:pt x="43" y="1892"/>
                    <a:pt x="37" y="1892"/>
                  </a:cubicBezTo>
                  <a:cubicBezTo>
                    <a:pt x="36" y="1892"/>
                    <a:pt x="36" y="1894"/>
                    <a:pt x="36" y="1899"/>
                  </a:cubicBezTo>
                  <a:lnTo>
                    <a:pt x="36" y="1952"/>
                  </a:lnTo>
                  <a:lnTo>
                    <a:pt x="45" y="1943"/>
                  </a:lnTo>
                  <a:cubicBezTo>
                    <a:pt x="71" y="1987"/>
                    <a:pt x="106" y="1987"/>
                    <a:pt x="98" y="2075"/>
                  </a:cubicBezTo>
                  <a:cubicBezTo>
                    <a:pt x="80" y="2120"/>
                    <a:pt x="53" y="2093"/>
                    <a:pt x="45" y="2120"/>
                  </a:cubicBezTo>
                  <a:cubicBezTo>
                    <a:pt x="45" y="2120"/>
                    <a:pt x="36" y="2120"/>
                    <a:pt x="45" y="2146"/>
                  </a:cubicBezTo>
                  <a:lnTo>
                    <a:pt x="36" y="2270"/>
                  </a:lnTo>
                  <a:lnTo>
                    <a:pt x="89" y="2225"/>
                  </a:lnTo>
                  <a:cubicBezTo>
                    <a:pt x="107" y="2263"/>
                    <a:pt x="95" y="2300"/>
                    <a:pt x="112" y="2300"/>
                  </a:cubicBezTo>
                  <a:cubicBezTo>
                    <a:pt x="118" y="2300"/>
                    <a:pt x="130" y="2294"/>
                    <a:pt x="151" y="2278"/>
                  </a:cubicBezTo>
                  <a:lnTo>
                    <a:pt x="151" y="2278"/>
                  </a:lnTo>
                  <a:cubicBezTo>
                    <a:pt x="45" y="2358"/>
                    <a:pt x="98" y="2729"/>
                    <a:pt x="71" y="2773"/>
                  </a:cubicBezTo>
                  <a:cubicBezTo>
                    <a:pt x="106" y="2852"/>
                    <a:pt x="106" y="2923"/>
                    <a:pt x="98" y="3011"/>
                  </a:cubicBezTo>
                  <a:cubicBezTo>
                    <a:pt x="101" y="3004"/>
                    <a:pt x="116" y="2996"/>
                    <a:pt x="132" y="2996"/>
                  </a:cubicBezTo>
                  <a:cubicBezTo>
                    <a:pt x="152" y="2996"/>
                    <a:pt x="173" y="3010"/>
                    <a:pt x="168" y="3055"/>
                  </a:cubicBezTo>
                  <a:cubicBezTo>
                    <a:pt x="159" y="3054"/>
                    <a:pt x="150" y="3053"/>
                    <a:pt x="143" y="3053"/>
                  </a:cubicBezTo>
                  <a:cubicBezTo>
                    <a:pt x="48" y="3053"/>
                    <a:pt x="97" y="3193"/>
                    <a:pt x="16" y="3254"/>
                  </a:cubicBezTo>
                  <a:lnTo>
                    <a:pt x="16" y="3254"/>
                  </a:lnTo>
                  <a:cubicBezTo>
                    <a:pt x="19" y="3252"/>
                    <a:pt x="21" y="3252"/>
                    <a:pt x="23" y="3252"/>
                  </a:cubicBezTo>
                  <a:cubicBezTo>
                    <a:pt x="58" y="3252"/>
                    <a:pt x="42" y="3417"/>
                    <a:pt x="86" y="3417"/>
                  </a:cubicBezTo>
                  <a:cubicBezTo>
                    <a:pt x="94" y="3417"/>
                    <a:pt x="103" y="3412"/>
                    <a:pt x="115" y="3400"/>
                  </a:cubicBezTo>
                  <a:lnTo>
                    <a:pt x="115" y="3400"/>
                  </a:lnTo>
                  <a:cubicBezTo>
                    <a:pt x="112" y="3426"/>
                    <a:pt x="102" y="3430"/>
                    <a:pt x="89" y="3430"/>
                  </a:cubicBezTo>
                  <a:cubicBezTo>
                    <a:pt x="84" y="3430"/>
                    <a:pt x="77" y="3429"/>
                    <a:pt x="71" y="3429"/>
                  </a:cubicBezTo>
                  <a:cubicBezTo>
                    <a:pt x="59" y="3429"/>
                    <a:pt x="46" y="3432"/>
                    <a:pt x="36" y="3453"/>
                  </a:cubicBezTo>
                  <a:cubicBezTo>
                    <a:pt x="89" y="3603"/>
                    <a:pt x="0" y="3797"/>
                    <a:pt x="27" y="3991"/>
                  </a:cubicBezTo>
                  <a:cubicBezTo>
                    <a:pt x="38" y="3991"/>
                    <a:pt x="52" y="3978"/>
                    <a:pt x="68" y="3978"/>
                  </a:cubicBezTo>
                  <a:cubicBezTo>
                    <a:pt x="77" y="3978"/>
                    <a:pt x="87" y="3983"/>
                    <a:pt x="98" y="4000"/>
                  </a:cubicBezTo>
                  <a:lnTo>
                    <a:pt x="9" y="4106"/>
                  </a:lnTo>
                  <a:cubicBezTo>
                    <a:pt x="18" y="4142"/>
                    <a:pt x="106" y="4133"/>
                    <a:pt x="53" y="4203"/>
                  </a:cubicBezTo>
                  <a:cubicBezTo>
                    <a:pt x="64" y="4198"/>
                    <a:pt x="75" y="4189"/>
                    <a:pt x="84" y="4189"/>
                  </a:cubicBezTo>
                  <a:cubicBezTo>
                    <a:pt x="89" y="4189"/>
                    <a:pt x="94" y="4193"/>
                    <a:pt x="98" y="4203"/>
                  </a:cubicBezTo>
                  <a:cubicBezTo>
                    <a:pt x="62" y="4398"/>
                    <a:pt x="89" y="4592"/>
                    <a:pt x="106" y="4786"/>
                  </a:cubicBezTo>
                  <a:cubicBezTo>
                    <a:pt x="124" y="4980"/>
                    <a:pt x="142" y="5175"/>
                    <a:pt x="98" y="5378"/>
                  </a:cubicBezTo>
                  <a:cubicBezTo>
                    <a:pt x="104" y="5354"/>
                    <a:pt x="110" y="5344"/>
                    <a:pt x="115" y="5344"/>
                  </a:cubicBezTo>
                  <a:cubicBezTo>
                    <a:pt x="122" y="5344"/>
                    <a:pt x="127" y="5368"/>
                    <a:pt x="133" y="5395"/>
                  </a:cubicBezTo>
                  <a:cubicBezTo>
                    <a:pt x="137" y="5382"/>
                    <a:pt x="148" y="5380"/>
                    <a:pt x="162" y="5380"/>
                  </a:cubicBezTo>
                  <a:cubicBezTo>
                    <a:pt x="168" y="5380"/>
                    <a:pt x="175" y="5380"/>
                    <a:pt x="183" y="5380"/>
                  </a:cubicBezTo>
                  <a:cubicBezTo>
                    <a:pt x="190" y="5380"/>
                    <a:pt x="197" y="5380"/>
                    <a:pt x="204" y="5378"/>
                  </a:cubicBezTo>
                  <a:lnTo>
                    <a:pt x="204" y="5378"/>
                  </a:lnTo>
                  <a:cubicBezTo>
                    <a:pt x="186" y="5439"/>
                    <a:pt x="177" y="5492"/>
                    <a:pt x="159" y="5554"/>
                  </a:cubicBezTo>
                  <a:cubicBezTo>
                    <a:pt x="195" y="5563"/>
                    <a:pt x="204" y="5607"/>
                    <a:pt x="221" y="5651"/>
                  </a:cubicBezTo>
                  <a:cubicBezTo>
                    <a:pt x="230" y="5696"/>
                    <a:pt x="239" y="5740"/>
                    <a:pt x="274" y="5740"/>
                  </a:cubicBezTo>
                  <a:lnTo>
                    <a:pt x="248" y="5687"/>
                  </a:lnTo>
                  <a:lnTo>
                    <a:pt x="248" y="5687"/>
                  </a:lnTo>
                  <a:cubicBezTo>
                    <a:pt x="258" y="5693"/>
                    <a:pt x="268" y="5696"/>
                    <a:pt x="278" y="5696"/>
                  </a:cubicBezTo>
                  <a:cubicBezTo>
                    <a:pt x="309" y="5696"/>
                    <a:pt x="336" y="5667"/>
                    <a:pt x="362" y="5634"/>
                  </a:cubicBezTo>
                  <a:cubicBezTo>
                    <a:pt x="398" y="5598"/>
                    <a:pt x="433" y="5554"/>
                    <a:pt x="486" y="5545"/>
                  </a:cubicBezTo>
                  <a:cubicBezTo>
                    <a:pt x="433" y="5519"/>
                    <a:pt x="451" y="5466"/>
                    <a:pt x="468" y="5413"/>
                  </a:cubicBezTo>
                  <a:cubicBezTo>
                    <a:pt x="486" y="5351"/>
                    <a:pt x="504" y="5289"/>
                    <a:pt x="433" y="5236"/>
                  </a:cubicBezTo>
                  <a:cubicBezTo>
                    <a:pt x="437" y="5230"/>
                    <a:pt x="441" y="5228"/>
                    <a:pt x="446" y="5228"/>
                  </a:cubicBezTo>
                  <a:cubicBezTo>
                    <a:pt x="457" y="5228"/>
                    <a:pt x="469" y="5246"/>
                    <a:pt x="481" y="5246"/>
                  </a:cubicBezTo>
                  <a:cubicBezTo>
                    <a:pt x="483" y="5246"/>
                    <a:pt x="484" y="5246"/>
                    <a:pt x="486" y="5245"/>
                  </a:cubicBezTo>
                  <a:cubicBezTo>
                    <a:pt x="442" y="5219"/>
                    <a:pt x="433" y="5183"/>
                    <a:pt x="442" y="5113"/>
                  </a:cubicBezTo>
                  <a:lnTo>
                    <a:pt x="451" y="5113"/>
                  </a:lnTo>
                  <a:cubicBezTo>
                    <a:pt x="424" y="4927"/>
                    <a:pt x="460" y="4839"/>
                    <a:pt x="468" y="4618"/>
                  </a:cubicBezTo>
                  <a:lnTo>
                    <a:pt x="468" y="4618"/>
                  </a:lnTo>
                  <a:lnTo>
                    <a:pt x="424" y="4636"/>
                  </a:lnTo>
                  <a:cubicBezTo>
                    <a:pt x="424" y="4592"/>
                    <a:pt x="442" y="4583"/>
                    <a:pt x="451" y="4557"/>
                  </a:cubicBezTo>
                  <a:cubicBezTo>
                    <a:pt x="443" y="4552"/>
                    <a:pt x="437" y="4549"/>
                    <a:pt x="432" y="4549"/>
                  </a:cubicBezTo>
                  <a:cubicBezTo>
                    <a:pt x="401" y="4549"/>
                    <a:pt x="437" y="4652"/>
                    <a:pt x="395" y="4652"/>
                  </a:cubicBezTo>
                  <a:cubicBezTo>
                    <a:pt x="389" y="4652"/>
                    <a:pt x="381" y="4650"/>
                    <a:pt x="371" y="4645"/>
                  </a:cubicBezTo>
                  <a:cubicBezTo>
                    <a:pt x="468" y="4583"/>
                    <a:pt x="362" y="4318"/>
                    <a:pt x="468" y="4265"/>
                  </a:cubicBezTo>
                  <a:cubicBezTo>
                    <a:pt x="468" y="4244"/>
                    <a:pt x="464" y="4238"/>
                    <a:pt x="457" y="4238"/>
                  </a:cubicBezTo>
                  <a:cubicBezTo>
                    <a:pt x="448" y="4238"/>
                    <a:pt x="436" y="4248"/>
                    <a:pt x="427" y="4248"/>
                  </a:cubicBezTo>
                  <a:cubicBezTo>
                    <a:pt x="420" y="4248"/>
                    <a:pt x="415" y="4242"/>
                    <a:pt x="415" y="4221"/>
                  </a:cubicBezTo>
                  <a:lnTo>
                    <a:pt x="442" y="4203"/>
                  </a:lnTo>
                  <a:lnTo>
                    <a:pt x="398" y="4186"/>
                  </a:lnTo>
                  <a:cubicBezTo>
                    <a:pt x="407" y="4133"/>
                    <a:pt x="442" y="4106"/>
                    <a:pt x="468" y="4106"/>
                  </a:cubicBezTo>
                  <a:cubicBezTo>
                    <a:pt x="468" y="4115"/>
                    <a:pt x="477" y="4142"/>
                    <a:pt x="477" y="4150"/>
                  </a:cubicBezTo>
                  <a:cubicBezTo>
                    <a:pt x="512" y="4090"/>
                    <a:pt x="462" y="3988"/>
                    <a:pt x="468" y="3958"/>
                  </a:cubicBezTo>
                  <a:lnTo>
                    <a:pt x="468" y="3958"/>
                  </a:lnTo>
                  <a:lnTo>
                    <a:pt x="451" y="4027"/>
                  </a:lnTo>
                  <a:cubicBezTo>
                    <a:pt x="424" y="3832"/>
                    <a:pt x="460" y="3585"/>
                    <a:pt x="398" y="3400"/>
                  </a:cubicBezTo>
                  <a:lnTo>
                    <a:pt x="380" y="3409"/>
                  </a:lnTo>
                  <a:cubicBezTo>
                    <a:pt x="336" y="3267"/>
                    <a:pt x="407" y="3294"/>
                    <a:pt x="389" y="3135"/>
                  </a:cubicBezTo>
                  <a:lnTo>
                    <a:pt x="389" y="3135"/>
                  </a:lnTo>
                  <a:lnTo>
                    <a:pt x="389" y="3144"/>
                  </a:lnTo>
                  <a:cubicBezTo>
                    <a:pt x="371" y="3108"/>
                    <a:pt x="362" y="3064"/>
                    <a:pt x="362" y="3020"/>
                  </a:cubicBezTo>
                  <a:lnTo>
                    <a:pt x="362" y="3020"/>
                  </a:lnTo>
                  <a:cubicBezTo>
                    <a:pt x="367" y="3028"/>
                    <a:pt x="371" y="3030"/>
                    <a:pt x="376" y="3030"/>
                  </a:cubicBezTo>
                  <a:cubicBezTo>
                    <a:pt x="393" y="3030"/>
                    <a:pt x="410" y="2988"/>
                    <a:pt x="426" y="2988"/>
                  </a:cubicBezTo>
                  <a:cubicBezTo>
                    <a:pt x="432" y="2988"/>
                    <a:pt x="437" y="2992"/>
                    <a:pt x="442" y="3002"/>
                  </a:cubicBezTo>
                  <a:cubicBezTo>
                    <a:pt x="398" y="2844"/>
                    <a:pt x="407" y="2923"/>
                    <a:pt x="327" y="2817"/>
                  </a:cubicBezTo>
                  <a:lnTo>
                    <a:pt x="371" y="2791"/>
                  </a:lnTo>
                  <a:cubicBezTo>
                    <a:pt x="336" y="2755"/>
                    <a:pt x="318" y="2746"/>
                    <a:pt x="309" y="2667"/>
                  </a:cubicBezTo>
                  <a:lnTo>
                    <a:pt x="309" y="2667"/>
                  </a:lnTo>
                  <a:cubicBezTo>
                    <a:pt x="316" y="2685"/>
                    <a:pt x="324" y="2691"/>
                    <a:pt x="331" y="2691"/>
                  </a:cubicBezTo>
                  <a:cubicBezTo>
                    <a:pt x="346" y="2691"/>
                    <a:pt x="363" y="2669"/>
                    <a:pt x="380" y="2669"/>
                  </a:cubicBezTo>
                  <a:cubicBezTo>
                    <a:pt x="389" y="2669"/>
                    <a:pt x="398" y="2675"/>
                    <a:pt x="407" y="2693"/>
                  </a:cubicBezTo>
                  <a:cubicBezTo>
                    <a:pt x="495" y="2526"/>
                    <a:pt x="336" y="2446"/>
                    <a:pt x="451" y="2367"/>
                  </a:cubicBezTo>
                  <a:cubicBezTo>
                    <a:pt x="436" y="2355"/>
                    <a:pt x="425" y="2350"/>
                    <a:pt x="415" y="2350"/>
                  </a:cubicBezTo>
                  <a:cubicBezTo>
                    <a:pt x="369" y="2350"/>
                    <a:pt x="382" y="2478"/>
                    <a:pt x="375" y="2478"/>
                  </a:cubicBezTo>
                  <a:cubicBezTo>
                    <a:pt x="374" y="2478"/>
                    <a:pt x="373" y="2477"/>
                    <a:pt x="371" y="2473"/>
                  </a:cubicBezTo>
                  <a:cubicBezTo>
                    <a:pt x="366" y="2478"/>
                    <a:pt x="362" y="2480"/>
                    <a:pt x="357" y="2480"/>
                  </a:cubicBezTo>
                  <a:cubicBezTo>
                    <a:pt x="327" y="2480"/>
                    <a:pt x="302" y="2395"/>
                    <a:pt x="309" y="2349"/>
                  </a:cubicBezTo>
                  <a:cubicBezTo>
                    <a:pt x="318" y="2299"/>
                    <a:pt x="430" y="2264"/>
                    <a:pt x="449" y="2148"/>
                  </a:cubicBezTo>
                  <a:lnTo>
                    <a:pt x="449" y="2148"/>
                  </a:lnTo>
                  <a:cubicBezTo>
                    <a:pt x="450" y="2150"/>
                    <a:pt x="451" y="2152"/>
                    <a:pt x="451" y="2155"/>
                  </a:cubicBezTo>
                  <a:cubicBezTo>
                    <a:pt x="477" y="2111"/>
                    <a:pt x="424" y="2058"/>
                    <a:pt x="468" y="1996"/>
                  </a:cubicBezTo>
                  <a:cubicBezTo>
                    <a:pt x="407" y="1961"/>
                    <a:pt x="477" y="1916"/>
                    <a:pt x="398" y="1899"/>
                  </a:cubicBezTo>
                  <a:lnTo>
                    <a:pt x="398" y="1899"/>
                  </a:lnTo>
                  <a:lnTo>
                    <a:pt x="407" y="2031"/>
                  </a:lnTo>
                  <a:cubicBezTo>
                    <a:pt x="389" y="1961"/>
                    <a:pt x="301" y="1881"/>
                    <a:pt x="354" y="1775"/>
                  </a:cubicBezTo>
                  <a:lnTo>
                    <a:pt x="354" y="1775"/>
                  </a:lnTo>
                  <a:cubicBezTo>
                    <a:pt x="371" y="1784"/>
                    <a:pt x="389" y="1819"/>
                    <a:pt x="398" y="1837"/>
                  </a:cubicBezTo>
                  <a:cubicBezTo>
                    <a:pt x="424" y="1810"/>
                    <a:pt x="389" y="1775"/>
                    <a:pt x="415" y="1740"/>
                  </a:cubicBezTo>
                  <a:lnTo>
                    <a:pt x="415" y="1740"/>
                  </a:lnTo>
                  <a:cubicBezTo>
                    <a:pt x="495" y="1757"/>
                    <a:pt x="424" y="1890"/>
                    <a:pt x="477" y="1969"/>
                  </a:cubicBezTo>
                  <a:cubicBezTo>
                    <a:pt x="507" y="1940"/>
                    <a:pt x="457" y="1862"/>
                    <a:pt x="485" y="1862"/>
                  </a:cubicBezTo>
                  <a:cubicBezTo>
                    <a:pt x="490" y="1862"/>
                    <a:pt x="499" y="1865"/>
                    <a:pt x="513" y="1872"/>
                  </a:cubicBezTo>
                  <a:cubicBezTo>
                    <a:pt x="407" y="1810"/>
                    <a:pt x="530" y="1740"/>
                    <a:pt x="460" y="1643"/>
                  </a:cubicBezTo>
                  <a:lnTo>
                    <a:pt x="460" y="1643"/>
                  </a:lnTo>
                  <a:lnTo>
                    <a:pt x="504" y="1652"/>
                  </a:lnTo>
                  <a:cubicBezTo>
                    <a:pt x="495" y="1634"/>
                    <a:pt x="477" y="1607"/>
                    <a:pt x="477" y="1581"/>
                  </a:cubicBezTo>
                  <a:lnTo>
                    <a:pt x="477" y="1581"/>
                  </a:lnTo>
                  <a:lnTo>
                    <a:pt x="539" y="1625"/>
                  </a:lnTo>
                  <a:cubicBezTo>
                    <a:pt x="495" y="1554"/>
                    <a:pt x="592" y="1493"/>
                    <a:pt x="566" y="1422"/>
                  </a:cubicBezTo>
                  <a:lnTo>
                    <a:pt x="566" y="1422"/>
                  </a:lnTo>
                  <a:cubicBezTo>
                    <a:pt x="562" y="1484"/>
                    <a:pt x="551" y="1497"/>
                    <a:pt x="537" y="1497"/>
                  </a:cubicBezTo>
                  <a:cubicBezTo>
                    <a:pt x="526" y="1497"/>
                    <a:pt x="514" y="1490"/>
                    <a:pt x="502" y="1490"/>
                  </a:cubicBezTo>
                  <a:cubicBezTo>
                    <a:pt x="491" y="1490"/>
                    <a:pt x="480" y="1495"/>
                    <a:pt x="468" y="1510"/>
                  </a:cubicBezTo>
                  <a:cubicBezTo>
                    <a:pt x="424" y="1316"/>
                    <a:pt x="601" y="1413"/>
                    <a:pt x="601" y="1210"/>
                  </a:cubicBezTo>
                  <a:lnTo>
                    <a:pt x="601" y="1210"/>
                  </a:lnTo>
                  <a:cubicBezTo>
                    <a:pt x="601" y="1231"/>
                    <a:pt x="575" y="1277"/>
                    <a:pt x="554" y="1277"/>
                  </a:cubicBezTo>
                  <a:cubicBezTo>
                    <a:pt x="549" y="1277"/>
                    <a:pt x="543" y="1273"/>
                    <a:pt x="539" y="1263"/>
                  </a:cubicBezTo>
                  <a:cubicBezTo>
                    <a:pt x="557" y="1228"/>
                    <a:pt x="574" y="1175"/>
                    <a:pt x="601" y="1157"/>
                  </a:cubicBezTo>
                  <a:cubicBezTo>
                    <a:pt x="604" y="1109"/>
                    <a:pt x="600" y="1095"/>
                    <a:pt x="592" y="1095"/>
                  </a:cubicBezTo>
                  <a:cubicBezTo>
                    <a:pt x="580" y="1095"/>
                    <a:pt x="561" y="1125"/>
                    <a:pt x="545" y="1125"/>
                  </a:cubicBezTo>
                  <a:cubicBezTo>
                    <a:pt x="540" y="1125"/>
                    <a:pt x="535" y="1122"/>
                    <a:pt x="530" y="1113"/>
                  </a:cubicBezTo>
                  <a:cubicBezTo>
                    <a:pt x="592" y="1069"/>
                    <a:pt x="513" y="1042"/>
                    <a:pt x="504" y="980"/>
                  </a:cubicBezTo>
                  <a:lnTo>
                    <a:pt x="504" y="980"/>
                  </a:lnTo>
                  <a:lnTo>
                    <a:pt x="548" y="989"/>
                  </a:lnTo>
                  <a:cubicBezTo>
                    <a:pt x="548" y="980"/>
                    <a:pt x="557" y="972"/>
                    <a:pt x="557" y="963"/>
                  </a:cubicBezTo>
                  <a:cubicBezTo>
                    <a:pt x="557" y="954"/>
                    <a:pt x="557" y="954"/>
                    <a:pt x="557" y="945"/>
                  </a:cubicBezTo>
                  <a:cubicBezTo>
                    <a:pt x="557" y="936"/>
                    <a:pt x="557" y="936"/>
                    <a:pt x="548" y="927"/>
                  </a:cubicBezTo>
                  <a:cubicBezTo>
                    <a:pt x="548" y="919"/>
                    <a:pt x="530" y="919"/>
                    <a:pt x="521" y="910"/>
                  </a:cubicBezTo>
                  <a:cubicBezTo>
                    <a:pt x="495" y="901"/>
                    <a:pt x="477" y="892"/>
                    <a:pt x="504" y="857"/>
                  </a:cubicBezTo>
                  <a:lnTo>
                    <a:pt x="504" y="857"/>
                  </a:lnTo>
                  <a:cubicBezTo>
                    <a:pt x="521" y="875"/>
                    <a:pt x="539" y="892"/>
                    <a:pt x="557" y="910"/>
                  </a:cubicBezTo>
                  <a:cubicBezTo>
                    <a:pt x="557" y="901"/>
                    <a:pt x="548" y="883"/>
                    <a:pt x="548" y="866"/>
                  </a:cubicBezTo>
                  <a:lnTo>
                    <a:pt x="548" y="866"/>
                  </a:lnTo>
                  <a:cubicBezTo>
                    <a:pt x="566" y="883"/>
                    <a:pt x="583" y="892"/>
                    <a:pt x="601" y="901"/>
                  </a:cubicBezTo>
                  <a:cubicBezTo>
                    <a:pt x="583" y="883"/>
                    <a:pt x="574" y="866"/>
                    <a:pt x="574" y="848"/>
                  </a:cubicBezTo>
                  <a:cubicBezTo>
                    <a:pt x="574" y="839"/>
                    <a:pt x="583" y="839"/>
                    <a:pt x="592" y="830"/>
                  </a:cubicBezTo>
                  <a:cubicBezTo>
                    <a:pt x="574" y="813"/>
                    <a:pt x="557" y="795"/>
                    <a:pt x="548" y="769"/>
                  </a:cubicBezTo>
                  <a:cubicBezTo>
                    <a:pt x="530" y="742"/>
                    <a:pt x="521" y="716"/>
                    <a:pt x="521" y="698"/>
                  </a:cubicBezTo>
                  <a:lnTo>
                    <a:pt x="521" y="698"/>
                  </a:lnTo>
                  <a:cubicBezTo>
                    <a:pt x="545" y="704"/>
                    <a:pt x="553" y="730"/>
                    <a:pt x="558" y="730"/>
                  </a:cubicBezTo>
                  <a:cubicBezTo>
                    <a:pt x="561" y="730"/>
                    <a:pt x="563" y="724"/>
                    <a:pt x="566" y="707"/>
                  </a:cubicBezTo>
                  <a:cubicBezTo>
                    <a:pt x="574" y="733"/>
                    <a:pt x="583" y="760"/>
                    <a:pt x="592" y="769"/>
                  </a:cubicBezTo>
                  <a:cubicBezTo>
                    <a:pt x="597" y="779"/>
                    <a:pt x="596" y="783"/>
                    <a:pt x="591" y="783"/>
                  </a:cubicBezTo>
                  <a:cubicBezTo>
                    <a:pt x="588" y="783"/>
                    <a:pt x="582" y="781"/>
                    <a:pt x="574" y="777"/>
                  </a:cubicBezTo>
                  <a:lnTo>
                    <a:pt x="574" y="777"/>
                  </a:lnTo>
                  <a:cubicBezTo>
                    <a:pt x="592" y="795"/>
                    <a:pt x="601" y="822"/>
                    <a:pt x="610" y="830"/>
                  </a:cubicBezTo>
                  <a:cubicBezTo>
                    <a:pt x="619" y="835"/>
                    <a:pt x="623" y="837"/>
                    <a:pt x="625" y="837"/>
                  </a:cubicBezTo>
                  <a:cubicBezTo>
                    <a:pt x="627" y="837"/>
                    <a:pt x="627" y="835"/>
                    <a:pt x="627" y="830"/>
                  </a:cubicBezTo>
                  <a:cubicBezTo>
                    <a:pt x="627" y="813"/>
                    <a:pt x="627" y="795"/>
                    <a:pt x="627" y="795"/>
                  </a:cubicBezTo>
                  <a:cubicBezTo>
                    <a:pt x="627" y="795"/>
                    <a:pt x="619" y="795"/>
                    <a:pt x="619" y="786"/>
                  </a:cubicBezTo>
                  <a:cubicBezTo>
                    <a:pt x="601" y="742"/>
                    <a:pt x="592" y="689"/>
                    <a:pt x="583" y="627"/>
                  </a:cubicBezTo>
                  <a:lnTo>
                    <a:pt x="583" y="627"/>
                  </a:lnTo>
                  <a:cubicBezTo>
                    <a:pt x="601" y="654"/>
                    <a:pt x="601" y="680"/>
                    <a:pt x="610" y="716"/>
                  </a:cubicBezTo>
                  <a:cubicBezTo>
                    <a:pt x="610" y="698"/>
                    <a:pt x="601" y="645"/>
                    <a:pt x="610" y="618"/>
                  </a:cubicBezTo>
                  <a:cubicBezTo>
                    <a:pt x="627" y="698"/>
                    <a:pt x="654" y="777"/>
                    <a:pt x="663" y="822"/>
                  </a:cubicBezTo>
                  <a:cubicBezTo>
                    <a:pt x="663" y="804"/>
                    <a:pt x="654" y="786"/>
                    <a:pt x="654" y="769"/>
                  </a:cubicBezTo>
                  <a:cubicBezTo>
                    <a:pt x="654" y="760"/>
                    <a:pt x="654" y="742"/>
                    <a:pt x="654" y="733"/>
                  </a:cubicBezTo>
                  <a:cubicBezTo>
                    <a:pt x="654" y="724"/>
                    <a:pt x="654" y="716"/>
                    <a:pt x="654" y="716"/>
                  </a:cubicBezTo>
                  <a:cubicBezTo>
                    <a:pt x="654" y="724"/>
                    <a:pt x="672" y="760"/>
                    <a:pt x="680" y="786"/>
                  </a:cubicBezTo>
                  <a:cubicBezTo>
                    <a:pt x="680" y="804"/>
                    <a:pt x="689" y="830"/>
                    <a:pt x="689" y="839"/>
                  </a:cubicBezTo>
                  <a:cubicBezTo>
                    <a:pt x="692" y="849"/>
                    <a:pt x="693" y="853"/>
                    <a:pt x="695" y="853"/>
                  </a:cubicBezTo>
                  <a:cubicBezTo>
                    <a:pt x="699" y="853"/>
                    <a:pt x="700" y="826"/>
                    <a:pt x="707" y="813"/>
                  </a:cubicBezTo>
                  <a:cubicBezTo>
                    <a:pt x="707" y="803"/>
                    <a:pt x="712" y="796"/>
                    <a:pt x="717" y="796"/>
                  </a:cubicBezTo>
                  <a:cubicBezTo>
                    <a:pt x="721" y="796"/>
                    <a:pt x="724" y="801"/>
                    <a:pt x="724" y="813"/>
                  </a:cubicBezTo>
                  <a:cubicBezTo>
                    <a:pt x="733" y="804"/>
                    <a:pt x="733" y="795"/>
                    <a:pt x="742" y="795"/>
                  </a:cubicBezTo>
                  <a:cubicBezTo>
                    <a:pt x="751" y="813"/>
                    <a:pt x="751" y="839"/>
                    <a:pt x="760" y="857"/>
                  </a:cubicBezTo>
                  <a:cubicBezTo>
                    <a:pt x="766" y="870"/>
                    <a:pt x="773" y="878"/>
                    <a:pt x="790" y="878"/>
                  </a:cubicBezTo>
                  <a:cubicBezTo>
                    <a:pt x="796" y="878"/>
                    <a:pt x="803" y="877"/>
                    <a:pt x="813" y="875"/>
                  </a:cubicBezTo>
                  <a:lnTo>
                    <a:pt x="813" y="875"/>
                  </a:lnTo>
                  <a:cubicBezTo>
                    <a:pt x="804" y="901"/>
                    <a:pt x="795" y="927"/>
                    <a:pt x="777" y="945"/>
                  </a:cubicBezTo>
                  <a:cubicBezTo>
                    <a:pt x="787" y="952"/>
                    <a:pt x="794" y="955"/>
                    <a:pt x="800" y="955"/>
                  </a:cubicBezTo>
                  <a:cubicBezTo>
                    <a:pt x="826" y="955"/>
                    <a:pt x="814" y="885"/>
                    <a:pt x="850" y="885"/>
                  </a:cubicBezTo>
                  <a:cubicBezTo>
                    <a:pt x="861" y="885"/>
                    <a:pt x="877" y="892"/>
                    <a:pt x="901" y="910"/>
                  </a:cubicBezTo>
                  <a:cubicBezTo>
                    <a:pt x="989" y="972"/>
                    <a:pt x="883" y="980"/>
                    <a:pt x="892" y="1016"/>
                  </a:cubicBezTo>
                  <a:cubicBezTo>
                    <a:pt x="954" y="1033"/>
                    <a:pt x="1069" y="1051"/>
                    <a:pt x="1087" y="1157"/>
                  </a:cubicBezTo>
                  <a:cubicBezTo>
                    <a:pt x="1060" y="1148"/>
                    <a:pt x="1051" y="1122"/>
                    <a:pt x="1034" y="1104"/>
                  </a:cubicBezTo>
                  <a:lnTo>
                    <a:pt x="1034" y="1104"/>
                  </a:lnTo>
                  <a:lnTo>
                    <a:pt x="1051" y="1184"/>
                  </a:lnTo>
                  <a:cubicBezTo>
                    <a:pt x="986" y="1167"/>
                    <a:pt x="951" y="1138"/>
                    <a:pt x="936" y="1138"/>
                  </a:cubicBezTo>
                  <a:cubicBezTo>
                    <a:pt x="926" y="1138"/>
                    <a:pt x="924" y="1149"/>
                    <a:pt x="928" y="1184"/>
                  </a:cubicBezTo>
                  <a:cubicBezTo>
                    <a:pt x="940" y="1173"/>
                    <a:pt x="953" y="1169"/>
                    <a:pt x="965" y="1169"/>
                  </a:cubicBezTo>
                  <a:cubicBezTo>
                    <a:pt x="1037" y="1169"/>
                    <a:pt x="1110" y="1313"/>
                    <a:pt x="1187" y="1313"/>
                  </a:cubicBezTo>
                  <a:cubicBezTo>
                    <a:pt x="1201" y="1313"/>
                    <a:pt x="1214" y="1309"/>
                    <a:pt x="1228" y="1298"/>
                  </a:cubicBezTo>
                  <a:lnTo>
                    <a:pt x="1237" y="1351"/>
                  </a:lnTo>
                  <a:cubicBezTo>
                    <a:pt x="1229" y="1343"/>
                    <a:pt x="1220" y="1343"/>
                    <a:pt x="1219" y="1336"/>
                  </a:cubicBezTo>
                  <a:lnTo>
                    <a:pt x="1219" y="1336"/>
                  </a:lnTo>
                  <a:cubicBezTo>
                    <a:pt x="1223" y="1372"/>
                    <a:pt x="1238" y="1380"/>
                    <a:pt x="1260" y="1380"/>
                  </a:cubicBezTo>
                  <a:cubicBezTo>
                    <a:pt x="1277" y="1380"/>
                    <a:pt x="1297" y="1375"/>
                    <a:pt x="1318" y="1375"/>
                  </a:cubicBezTo>
                  <a:cubicBezTo>
                    <a:pt x="1345" y="1375"/>
                    <a:pt x="1373" y="1384"/>
                    <a:pt x="1396" y="1422"/>
                  </a:cubicBezTo>
                  <a:cubicBezTo>
                    <a:pt x="1411" y="1454"/>
                    <a:pt x="1420" y="1485"/>
                    <a:pt x="1403" y="1485"/>
                  </a:cubicBezTo>
                  <a:cubicBezTo>
                    <a:pt x="1401" y="1485"/>
                    <a:pt x="1398" y="1485"/>
                    <a:pt x="1396" y="1484"/>
                  </a:cubicBezTo>
                  <a:lnTo>
                    <a:pt x="1396" y="1484"/>
                  </a:lnTo>
                  <a:lnTo>
                    <a:pt x="1475" y="1528"/>
                  </a:lnTo>
                  <a:cubicBezTo>
                    <a:pt x="1486" y="1539"/>
                    <a:pt x="1483" y="1546"/>
                    <a:pt x="1476" y="1546"/>
                  </a:cubicBezTo>
                  <a:cubicBezTo>
                    <a:pt x="1471" y="1546"/>
                    <a:pt x="1464" y="1543"/>
                    <a:pt x="1457" y="1537"/>
                  </a:cubicBezTo>
                  <a:lnTo>
                    <a:pt x="1457" y="1537"/>
                  </a:lnTo>
                  <a:lnTo>
                    <a:pt x="1554" y="1634"/>
                  </a:lnTo>
                  <a:cubicBezTo>
                    <a:pt x="1581" y="1634"/>
                    <a:pt x="1634" y="1643"/>
                    <a:pt x="1660" y="1652"/>
                  </a:cubicBezTo>
                  <a:cubicBezTo>
                    <a:pt x="1664" y="1667"/>
                    <a:pt x="1662" y="1672"/>
                    <a:pt x="1659" y="1672"/>
                  </a:cubicBezTo>
                  <a:cubicBezTo>
                    <a:pt x="1654" y="1672"/>
                    <a:pt x="1646" y="1665"/>
                    <a:pt x="1640" y="1665"/>
                  </a:cubicBezTo>
                  <a:cubicBezTo>
                    <a:pt x="1638" y="1665"/>
                    <a:pt x="1636" y="1666"/>
                    <a:pt x="1634" y="1669"/>
                  </a:cubicBezTo>
                  <a:lnTo>
                    <a:pt x="1713" y="1705"/>
                  </a:lnTo>
                  <a:cubicBezTo>
                    <a:pt x="1710" y="1721"/>
                    <a:pt x="1698" y="1728"/>
                    <a:pt x="1683" y="1728"/>
                  </a:cubicBezTo>
                  <a:cubicBezTo>
                    <a:pt x="1658" y="1728"/>
                    <a:pt x="1624" y="1709"/>
                    <a:pt x="1607" y="1687"/>
                  </a:cubicBezTo>
                  <a:lnTo>
                    <a:pt x="1607" y="1687"/>
                  </a:lnTo>
                  <a:cubicBezTo>
                    <a:pt x="1559" y="1817"/>
                    <a:pt x="1660" y="1722"/>
                    <a:pt x="1711" y="1838"/>
                  </a:cubicBezTo>
                  <a:lnTo>
                    <a:pt x="1711" y="1838"/>
                  </a:lnTo>
                  <a:cubicBezTo>
                    <a:pt x="1709" y="1833"/>
                    <a:pt x="1710" y="1827"/>
                    <a:pt x="1713" y="1819"/>
                  </a:cubicBezTo>
                  <a:cubicBezTo>
                    <a:pt x="1723" y="1816"/>
                    <a:pt x="1731" y="1815"/>
                    <a:pt x="1737" y="1815"/>
                  </a:cubicBezTo>
                  <a:cubicBezTo>
                    <a:pt x="1764" y="1815"/>
                    <a:pt x="1759" y="1843"/>
                    <a:pt x="1766" y="1872"/>
                  </a:cubicBezTo>
                  <a:cubicBezTo>
                    <a:pt x="1775" y="1899"/>
                    <a:pt x="1793" y="1925"/>
                    <a:pt x="1846" y="1943"/>
                  </a:cubicBezTo>
                  <a:cubicBezTo>
                    <a:pt x="1811" y="1969"/>
                    <a:pt x="1846" y="1996"/>
                    <a:pt x="1881" y="2040"/>
                  </a:cubicBezTo>
                  <a:lnTo>
                    <a:pt x="1837" y="2075"/>
                  </a:lnTo>
                  <a:cubicBezTo>
                    <a:pt x="1860" y="2091"/>
                    <a:pt x="1876" y="2094"/>
                    <a:pt x="1891" y="2094"/>
                  </a:cubicBezTo>
                  <a:cubicBezTo>
                    <a:pt x="1905" y="2094"/>
                    <a:pt x="1917" y="2091"/>
                    <a:pt x="1932" y="2091"/>
                  </a:cubicBezTo>
                  <a:cubicBezTo>
                    <a:pt x="1938" y="2091"/>
                    <a:pt x="1945" y="2092"/>
                    <a:pt x="1952" y="2093"/>
                  </a:cubicBezTo>
                  <a:cubicBezTo>
                    <a:pt x="1996" y="2146"/>
                    <a:pt x="1969" y="2190"/>
                    <a:pt x="1943" y="2225"/>
                  </a:cubicBezTo>
                  <a:cubicBezTo>
                    <a:pt x="1955" y="2243"/>
                    <a:pt x="1963" y="2249"/>
                    <a:pt x="1968" y="2249"/>
                  </a:cubicBezTo>
                  <a:cubicBezTo>
                    <a:pt x="1985" y="2249"/>
                    <a:pt x="1978" y="2184"/>
                    <a:pt x="2007" y="2184"/>
                  </a:cubicBezTo>
                  <a:cubicBezTo>
                    <a:pt x="2017" y="2184"/>
                    <a:pt x="2030" y="2191"/>
                    <a:pt x="2049" y="2208"/>
                  </a:cubicBezTo>
                  <a:cubicBezTo>
                    <a:pt x="2093" y="2287"/>
                    <a:pt x="2146" y="2323"/>
                    <a:pt x="2243" y="2376"/>
                  </a:cubicBezTo>
                  <a:cubicBezTo>
                    <a:pt x="2256" y="2406"/>
                    <a:pt x="2248" y="2411"/>
                    <a:pt x="2235" y="2411"/>
                  </a:cubicBezTo>
                  <a:cubicBezTo>
                    <a:pt x="2231" y="2411"/>
                    <a:pt x="2225" y="2410"/>
                    <a:pt x="2221" y="2410"/>
                  </a:cubicBezTo>
                  <a:cubicBezTo>
                    <a:pt x="2213" y="2410"/>
                    <a:pt x="2208" y="2412"/>
                    <a:pt x="2208" y="2420"/>
                  </a:cubicBezTo>
                  <a:lnTo>
                    <a:pt x="2287" y="2429"/>
                  </a:lnTo>
                  <a:cubicBezTo>
                    <a:pt x="2296" y="2437"/>
                    <a:pt x="2279" y="2446"/>
                    <a:pt x="2270" y="2446"/>
                  </a:cubicBezTo>
                  <a:cubicBezTo>
                    <a:pt x="2278" y="2451"/>
                    <a:pt x="2285" y="2453"/>
                    <a:pt x="2292" y="2453"/>
                  </a:cubicBezTo>
                  <a:cubicBezTo>
                    <a:pt x="2310" y="2453"/>
                    <a:pt x="2322" y="2439"/>
                    <a:pt x="2343" y="2439"/>
                  </a:cubicBezTo>
                  <a:cubicBezTo>
                    <a:pt x="2354" y="2439"/>
                    <a:pt x="2367" y="2443"/>
                    <a:pt x="2384" y="2455"/>
                  </a:cubicBezTo>
                  <a:cubicBezTo>
                    <a:pt x="2388" y="2453"/>
                    <a:pt x="2392" y="2453"/>
                    <a:pt x="2395" y="2453"/>
                  </a:cubicBezTo>
                  <a:cubicBezTo>
                    <a:pt x="2442" y="2453"/>
                    <a:pt x="2409" y="2633"/>
                    <a:pt x="2517" y="2649"/>
                  </a:cubicBezTo>
                  <a:cubicBezTo>
                    <a:pt x="2526" y="2685"/>
                    <a:pt x="2482" y="2667"/>
                    <a:pt x="2473" y="2693"/>
                  </a:cubicBezTo>
                  <a:cubicBezTo>
                    <a:pt x="2588" y="2755"/>
                    <a:pt x="2570" y="2746"/>
                    <a:pt x="2685" y="2782"/>
                  </a:cubicBezTo>
                  <a:lnTo>
                    <a:pt x="2711" y="2870"/>
                  </a:lnTo>
                  <a:cubicBezTo>
                    <a:pt x="2707" y="2830"/>
                    <a:pt x="2729" y="2817"/>
                    <a:pt x="2762" y="2817"/>
                  </a:cubicBezTo>
                  <a:cubicBezTo>
                    <a:pt x="2795" y="2817"/>
                    <a:pt x="2839" y="2830"/>
                    <a:pt x="2879" y="2844"/>
                  </a:cubicBezTo>
                  <a:cubicBezTo>
                    <a:pt x="2888" y="2817"/>
                    <a:pt x="2888" y="2782"/>
                    <a:pt x="2888" y="2773"/>
                  </a:cubicBezTo>
                  <a:lnTo>
                    <a:pt x="2985" y="2835"/>
                  </a:lnTo>
                  <a:cubicBezTo>
                    <a:pt x="2985" y="2852"/>
                    <a:pt x="2967" y="2861"/>
                    <a:pt x="2932" y="2861"/>
                  </a:cubicBezTo>
                  <a:cubicBezTo>
                    <a:pt x="2941" y="2861"/>
                    <a:pt x="2950" y="2861"/>
                    <a:pt x="2958" y="2870"/>
                  </a:cubicBezTo>
                  <a:cubicBezTo>
                    <a:pt x="2967" y="2914"/>
                    <a:pt x="2923" y="2923"/>
                    <a:pt x="2879" y="2923"/>
                  </a:cubicBezTo>
                  <a:lnTo>
                    <a:pt x="2879" y="2861"/>
                  </a:lnTo>
                  <a:cubicBezTo>
                    <a:pt x="2835" y="2870"/>
                    <a:pt x="2782" y="2870"/>
                    <a:pt x="2755" y="2897"/>
                  </a:cubicBezTo>
                  <a:cubicBezTo>
                    <a:pt x="2773" y="2905"/>
                    <a:pt x="2782" y="2905"/>
                    <a:pt x="2799" y="2914"/>
                  </a:cubicBezTo>
                  <a:cubicBezTo>
                    <a:pt x="2782" y="2923"/>
                    <a:pt x="2773" y="2923"/>
                    <a:pt x="2773" y="2932"/>
                  </a:cubicBezTo>
                  <a:cubicBezTo>
                    <a:pt x="2764" y="2932"/>
                    <a:pt x="2782" y="2932"/>
                    <a:pt x="2808" y="2941"/>
                  </a:cubicBezTo>
                  <a:lnTo>
                    <a:pt x="2773" y="3002"/>
                  </a:lnTo>
                  <a:lnTo>
                    <a:pt x="2773" y="3002"/>
                  </a:lnTo>
                  <a:lnTo>
                    <a:pt x="2799" y="2994"/>
                  </a:lnTo>
                  <a:lnTo>
                    <a:pt x="2861" y="3135"/>
                  </a:lnTo>
                  <a:cubicBezTo>
                    <a:pt x="2976" y="3170"/>
                    <a:pt x="3117" y="3179"/>
                    <a:pt x="3250" y="3294"/>
                  </a:cubicBezTo>
                  <a:cubicBezTo>
                    <a:pt x="3179" y="3294"/>
                    <a:pt x="3170" y="3338"/>
                    <a:pt x="3126" y="3373"/>
                  </a:cubicBezTo>
                  <a:cubicBezTo>
                    <a:pt x="3143" y="3297"/>
                    <a:pt x="3029" y="3286"/>
                    <a:pt x="2981" y="3221"/>
                  </a:cubicBezTo>
                  <a:lnTo>
                    <a:pt x="2981" y="3221"/>
                  </a:lnTo>
                  <a:cubicBezTo>
                    <a:pt x="2999" y="3251"/>
                    <a:pt x="2975" y="3259"/>
                    <a:pt x="2958" y="3259"/>
                  </a:cubicBezTo>
                  <a:lnTo>
                    <a:pt x="3100" y="3347"/>
                  </a:lnTo>
                  <a:cubicBezTo>
                    <a:pt x="3056" y="3373"/>
                    <a:pt x="3091" y="3391"/>
                    <a:pt x="3100" y="3435"/>
                  </a:cubicBezTo>
                  <a:cubicBezTo>
                    <a:pt x="3114" y="3417"/>
                    <a:pt x="3127" y="3410"/>
                    <a:pt x="3141" y="3410"/>
                  </a:cubicBezTo>
                  <a:cubicBezTo>
                    <a:pt x="3189" y="3410"/>
                    <a:pt x="3237" y="3496"/>
                    <a:pt x="3285" y="3523"/>
                  </a:cubicBezTo>
                  <a:cubicBezTo>
                    <a:pt x="3274" y="3531"/>
                    <a:pt x="3262" y="3536"/>
                    <a:pt x="3249" y="3536"/>
                  </a:cubicBezTo>
                  <a:cubicBezTo>
                    <a:pt x="3230" y="3536"/>
                    <a:pt x="3209" y="3525"/>
                    <a:pt x="3188" y="3488"/>
                  </a:cubicBezTo>
                  <a:lnTo>
                    <a:pt x="3188" y="3488"/>
                  </a:lnTo>
                  <a:cubicBezTo>
                    <a:pt x="3179" y="3602"/>
                    <a:pt x="3344" y="3508"/>
                    <a:pt x="3347" y="3609"/>
                  </a:cubicBezTo>
                  <a:lnTo>
                    <a:pt x="3347" y="3609"/>
                  </a:lnTo>
                  <a:cubicBezTo>
                    <a:pt x="3343" y="3605"/>
                    <a:pt x="3339" y="3601"/>
                    <a:pt x="3335" y="3598"/>
                  </a:cubicBezTo>
                  <a:lnTo>
                    <a:pt x="3335" y="3598"/>
                  </a:lnTo>
                  <a:cubicBezTo>
                    <a:pt x="3338" y="3602"/>
                    <a:pt x="3342" y="3606"/>
                    <a:pt x="3347" y="3612"/>
                  </a:cubicBezTo>
                  <a:cubicBezTo>
                    <a:pt x="3347" y="3611"/>
                    <a:pt x="3347" y="3610"/>
                    <a:pt x="3347" y="3609"/>
                  </a:cubicBezTo>
                  <a:lnTo>
                    <a:pt x="3347" y="3609"/>
                  </a:lnTo>
                  <a:cubicBezTo>
                    <a:pt x="3381" y="3644"/>
                    <a:pt x="3400" y="3700"/>
                    <a:pt x="3373" y="3700"/>
                  </a:cubicBezTo>
                  <a:lnTo>
                    <a:pt x="3356" y="3691"/>
                  </a:lnTo>
                  <a:lnTo>
                    <a:pt x="3356" y="3691"/>
                  </a:lnTo>
                  <a:cubicBezTo>
                    <a:pt x="3422" y="3791"/>
                    <a:pt x="3558" y="3967"/>
                    <a:pt x="3640" y="3967"/>
                  </a:cubicBezTo>
                  <a:cubicBezTo>
                    <a:pt x="3644" y="3967"/>
                    <a:pt x="3648" y="3967"/>
                    <a:pt x="3651" y="3966"/>
                  </a:cubicBezTo>
                  <a:lnTo>
                    <a:pt x="3651" y="3966"/>
                  </a:lnTo>
                  <a:cubicBezTo>
                    <a:pt x="3631" y="3974"/>
                    <a:pt x="3566" y="4009"/>
                    <a:pt x="3550" y="4009"/>
                  </a:cubicBezTo>
                  <a:cubicBezTo>
                    <a:pt x="3665" y="4018"/>
                    <a:pt x="3788" y="4027"/>
                    <a:pt x="3903" y="4044"/>
                  </a:cubicBezTo>
                  <a:cubicBezTo>
                    <a:pt x="3845" y="4059"/>
                    <a:pt x="3761" y="4165"/>
                    <a:pt x="3684" y="4165"/>
                  </a:cubicBezTo>
                  <a:cubicBezTo>
                    <a:pt x="3669" y="4165"/>
                    <a:pt x="3653" y="4161"/>
                    <a:pt x="3638" y="4150"/>
                  </a:cubicBezTo>
                  <a:lnTo>
                    <a:pt x="3638" y="4150"/>
                  </a:lnTo>
                  <a:cubicBezTo>
                    <a:pt x="3647" y="4186"/>
                    <a:pt x="3656" y="4221"/>
                    <a:pt x="3709" y="4256"/>
                  </a:cubicBezTo>
                  <a:cubicBezTo>
                    <a:pt x="3709" y="4233"/>
                    <a:pt x="3758" y="4174"/>
                    <a:pt x="3781" y="4174"/>
                  </a:cubicBezTo>
                  <a:cubicBezTo>
                    <a:pt x="3784" y="4174"/>
                    <a:pt x="3787" y="4175"/>
                    <a:pt x="3788" y="4177"/>
                  </a:cubicBezTo>
                  <a:cubicBezTo>
                    <a:pt x="3780" y="4230"/>
                    <a:pt x="3771" y="4247"/>
                    <a:pt x="3771" y="4265"/>
                  </a:cubicBezTo>
                  <a:cubicBezTo>
                    <a:pt x="3771" y="4282"/>
                    <a:pt x="3771" y="4299"/>
                    <a:pt x="3771" y="4355"/>
                  </a:cubicBezTo>
                  <a:lnTo>
                    <a:pt x="3771" y="4355"/>
                  </a:lnTo>
                  <a:cubicBezTo>
                    <a:pt x="3775" y="4336"/>
                    <a:pt x="3816" y="4321"/>
                    <a:pt x="3852" y="4321"/>
                  </a:cubicBezTo>
                  <a:cubicBezTo>
                    <a:pt x="3875" y="4321"/>
                    <a:pt x="3897" y="4328"/>
                    <a:pt x="3903" y="4345"/>
                  </a:cubicBezTo>
                  <a:cubicBezTo>
                    <a:pt x="3887" y="4345"/>
                    <a:pt x="3818" y="4390"/>
                    <a:pt x="3794" y="4390"/>
                  </a:cubicBezTo>
                  <a:cubicBezTo>
                    <a:pt x="3792" y="4390"/>
                    <a:pt x="3791" y="4390"/>
                    <a:pt x="3790" y="4389"/>
                  </a:cubicBezTo>
                  <a:lnTo>
                    <a:pt x="3790" y="4389"/>
                  </a:lnTo>
                  <a:cubicBezTo>
                    <a:pt x="3831" y="4406"/>
                    <a:pt x="3880" y="4422"/>
                    <a:pt x="3930" y="4439"/>
                  </a:cubicBezTo>
                  <a:lnTo>
                    <a:pt x="3930" y="4439"/>
                  </a:lnTo>
                  <a:cubicBezTo>
                    <a:pt x="3928" y="4438"/>
                    <a:pt x="3925" y="4438"/>
                    <a:pt x="3923" y="4438"/>
                  </a:cubicBezTo>
                  <a:cubicBezTo>
                    <a:pt x="3889" y="4438"/>
                    <a:pt x="3847" y="4482"/>
                    <a:pt x="3824" y="4512"/>
                  </a:cubicBezTo>
                  <a:cubicBezTo>
                    <a:pt x="3825" y="4511"/>
                    <a:pt x="3827" y="4510"/>
                    <a:pt x="3828" y="4510"/>
                  </a:cubicBezTo>
                  <a:cubicBezTo>
                    <a:pt x="3836" y="4510"/>
                    <a:pt x="3843" y="4526"/>
                    <a:pt x="3850" y="4548"/>
                  </a:cubicBezTo>
                  <a:cubicBezTo>
                    <a:pt x="3859" y="4557"/>
                    <a:pt x="3859" y="4574"/>
                    <a:pt x="3868" y="4583"/>
                  </a:cubicBezTo>
                  <a:cubicBezTo>
                    <a:pt x="3868" y="4601"/>
                    <a:pt x="3868" y="4609"/>
                    <a:pt x="3877" y="4618"/>
                  </a:cubicBezTo>
                  <a:cubicBezTo>
                    <a:pt x="3877" y="4601"/>
                    <a:pt x="3886" y="4583"/>
                    <a:pt x="3886" y="4565"/>
                  </a:cubicBezTo>
                  <a:cubicBezTo>
                    <a:pt x="3894" y="4627"/>
                    <a:pt x="3947" y="4645"/>
                    <a:pt x="3992" y="4662"/>
                  </a:cubicBezTo>
                  <a:cubicBezTo>
                    <a:pt x="4036" y="4680"/>
                    <a:pt x="4089" y="4707"/>
                    <a:pt x="4097" y="4768"/>
                  </a:cubicBezTo>
                  <a:cubicBezTo>
                    <a:pt x="4091" y="4766"/>
                    <a:pt x="4078" y="4764"/>
                    <a:pt x="4062" y="4764"/>
                  </a:cubicBezTo>
                  <a:cubicBezTo>
                    <a:pt x="4019" y="4764"/>
                    <a:pt x="3956" y="4778"/>
                    <a:pt x="3956" y="4830"/>
                  </a:cubicBezTo>
                  <a:cubicBezTo>
                    <a:pt x="3983" y="4839"/>
                    <a:pt x="4053" y="4857"/>
                    <a:pt x="4124" y="4892"/>
                  </a:cubicBezTo>
                  <a:cubicBezTo>
                    <a:pt x="4195" y="4927"/>
                    <a:pt x="4274" y="4980"/>
                    <a:pt x="4292" y="5042"/>
                  </a:cubicBezTo>
                  <a:lnTo>
                    <a:pt x="4265" y="5069"/>
                  </a:lnTo>
                  <a:cubicBezTo>
                    <a:pt x="4274" y="5104"/>
                    <a:pt x="4292" y="5130"/>
                    <a:pt x="4301" y="5166"/>
                  </a:cubicBezTo>
                  <a:cubicBezTo>
                    <a:pt x="4256" y="5139"/>
                    <a:pt x="4195" y="5077"/>
                    <a:pt x="4124" y="5024"/>
                  </a:cubicBezTo>
                  <a:cubicBezTo>
                    <a:pt x="4089" y="4998"/>
                    <a:pt x="4053" y="4972"/>
                    <a:pt x="4027" y="4954"/>
                  </a:cubicBezTo>
                  <a:cubicBezTo>
                    <a:pt x="3992" y="4927"/>
                    <a:pt x="3965" y="4910"/>
                    <a:pt x="3947" y="4892"/>
                  </a:cubicBezTo>
                  <a:cubicBezTo>
                    <a:pt x="3930" y="4936"/>
                    <a:pt x="3912" y="4910"/>
                    <a:pt x="3921" y="4972"/>
                  </a:cubicBezTo>
                  <a:cubicBezTo>
                    <a:pt x="3916" y="4977"/>
                    <a:pt x="3911" y="4979"/>
                    <a:pt x="3906" y="4979"/>
                  </a:cubicBezTo>
                  <a:cubicBezTo>
                    <a:pt x="3888" y="4979"/>
                    <a:pt x="3875" y="4942"/>
                    <a:pt x="3868" y="4927"/>
                  </a:cubicBezTo>
                  <a:lnTo>
                    <a:pt x="3868" y="4998"/>
                  </a:lnTo>
                  <a:cubicBezTo>
                    <a:pt x="3868" y="5024"/>
                    <a:pt x="3868" y="5051"/>
                    <a:pt x="3859" y="5077"/>
                  </a:cubicBezTo>
                  <a:cubicBezTo>
                    <a:pt x="3863" y="5077"/>
                    <a:pt x="3866" y="5076"/>
                    <a:pt x="3870" y="5076"/>
                  </a:cubicBezTo>
                  <a:cubicBezTo>
                    <a:pt x="3898" y="5076"/>
                    <a:pt x="3914" y="5107"/>
                    <a:pt x="3930" y="5130"/>
                  </a:cubicBezTo>
                  <a:cubicBezTo>
                    <a:pt x="3947" y="5157"/>
                    <a:pt x="3956" y="5192"/>
                    <a:pt x="3983" y="5192"/>
                  </a:cubicBezTo>
                  <a:cubicBezTo>
                    <a:pt x="3965" y="5130"/>
                    <a:pt x="3939" y="5077"/>
                    <a:pt x="3912" y="5016"/>
                  </a:cubicBezTo>
                  <a:cubicBezTo>
                    <a:pt x="3947" y="5016"/>
                    <a:pt x="3992" y="5033"/>
                    <a:pt x="4036" y="5077"/>
                  </a:cubicBezTo>
                  <a:cubicBezTo>
                    <a:pt x="4071" y="5113"/>
                    <a:pt x="4097" y="5175"/>
                    <a:pt x="4089" y="5236"/>
                  </a:cubicBezTo>
                  <a:cubicBezTo>
                    <a:pt x="4083" y="5242"/>
                    <a:pt x="4076" y="5244"/>
                    <a:pt x="4066" y="5244"/>
                  </a:cubicBezTo>
                  <a:cubicBezTo>
                    <a:pt x="4029" y="5244"/>
                    <a:pt x="3969" y="5210"/>
                    <a:pt x="3947" y="5210"/>
                  </a:cubicBezTo>
                  <a:cubicBezTo>
                    <a:pt x="3965" y="5219"/>
                    <a:pt x="3974" y="5245"/>
                    <a:pt x="3974" y="5272"/>
                  </a:cubicBezTo>
                  <a:cubicBezTo>
                    <a:pt x="3983" y="5298"/>
                    <a:pt x="3974" y="5325"/>
                    <a:pt x="3965" y="5325"/>
                  </a:cubicBezTo>
                  <a:lnTo>
                    <a:pt x="3939" y="5281"/>
                  </a:lnTo>
                  <a:lnTo>
                    <a:pt x="3939" y="5281"/>
                  </a:lnTo>
                  <a:cubicBezTo>
                    <a:pt x="3921" y="5307"/>
                    <a:pt x="3947" y="5334"/>
                    <a:pt x="3956" y="5360"/>
                  </a:cubicBezTo>
                  <a:cubicBezTo>
                    <a:pt x="3965" y="5395"/>
                    <a:pt x="3974" y="5422"/>
                    <a:pt x="3939" y="5457"/>
                  </a:cubicBezTo>
                  <a:cubicBezTo>
                    <a:pt x="3939" y="5466"/>
                    <a:pt x="3912" y="5484"/>
                    <a:pt x="3894" y="5501"/>
                  </a:cubicBezTo>
                  <a:cubicBezTo>
                    <a:pt x="3877" y="5510"/>
                    <a:pt x="3859" y="5519"/>
                    <a:pt x="3877" y="5528"/>
                  </a:cubicBezTo>
                  <a:cubicBezTo>
                    <a:pt x="3898" y="5521"/>
                    <a:pt x="3927" y="5519"/>
                    <a:pt x="3960" y="5519"/>
                  </a:cubicBezTo>
                  <a:cubicBezTo>
                    <a:pt x="4064" y="5519"/>
                    <a:pt x="4205" y="5547"/>
                    <a:pt x="4239" y="5581"/>
                  </a:cubicBezTo>
                  <a:cubicBezTo>
                    <a:pt x="4239" y="5590"/>
                    <a:pt x="4212" y="5625"/>
                    <a:pt x="4177" y="5660"/>
                  </a:cubicBezTo>
                  <a:cubicBezTo>
                    <a:pt x="4142" y="5696"/>
                    <a:pt x="4106" y="5731"/>
                    <a:pt x="4080" y="5740"/>
                  </a:cubicBezTo>
                  <a:cubicBezTo>
                    <a:pt x="4072" y="5744"/>
                    <a:pt x="4064" y="5745"/>
                    <a:pt x="4057" y="5745"/>
                  </a:cubicBezTo>
                  <a:cubicBezTo>
                    <a:pt x="4033" y="5745"/>
                    <a:pt x="4012" y="5725"/>
                    <a:pt x="3992" y="5704"/>
                  </a:cubicBezTo>
                  <a:cubicBezTo>
                    <a:pt x="3971" y="5677"/>
                    <a:pt x="3950" y="5655"/>
                    <a:pt x="3929" y="5655"/>
                  </a:cubicBezTo>
                  <a:cubicBezTo>
                    <a:pt x="3924" y="5655"/>
                    <a:pt x="3918" y="5656"/>
                    <a:pt x="3912" y="5660"/>
                  </a:cubicBezTo>
                  <a:cubicBezTo>
                    <a:pt x="3930" y="5660"/>
                    <a:pt x="3939" y="5696"/>
                    <a:pt x="3947" y="5704"/>
                  </a:cubicBezTo>
                  <a:cubicBezTo>
                    <a:pt x="3941" y="5711"/>
                    <a:pt x="3935" y="5712"/>
                    <a:pt x="3929" y="5712"/>
                  </a:cubicBezTo>
                  <a:cubicBezTo>
                    <a:pt x="3920" y="5712"/>
                    <a:pt x="3912" y="5708"/>
                    <a:pt x="3904" y="5708"/>
                  </a:cubicBezTo>
                  <a:cubicBezTo>
                    <a:pt x="3896" y="5708"/>
                    <a:pt x="3889" y="5714"/>
                    <a:pt x="3886" y="5740"/>
                  </a:cubicBezTo>
                  <a:cubicBezTo>
                    <a:pt x="3924" y="5759"/>
                    <a:pt x="3879" y="5811"/>
                    <a:pt x="3885" y="5811"/>
                  </a:cubicBezTo>
                  <a:cubicBezTo>
                    <a:pt x="3887" y="5811"/>
                    <a:pt x="3897" y="5803"/>
                    <a:pt x="3921" y="5784"/>
                  </a:cubicBezTo>
                  <a:lnTo>
                    <a:pt x="3921" y="5784"/>
                  </a:lnTo>
                  <a:cubicBezTo>
                    <a:pt x="3921" y="5846"/>
                    <a:pt x="3886" y="5837"/>
                    <a:pt x="3859" y="5907"/>
                  </a:cubicBezTo>
                  <a:cubicBezTo>
                    <a:pt x="3886" y="5907"/>
                    <a:pt x="3912" y="5934"/>
                    <a:pt x="3930" y="5969"/>
                  </a:cubicBezTo>
                  <a:cubicBezTo>
                    <a:pt x="3947" y="6013"/>
                    <a:pt x="3956" y="6066"/>
                    <a:pt x="3956" y="6093"/>
                  </a:cubicBezTo>
                  <a:cubicBezTo>
                    <a:pt x="3939" y="6084"/>
                    <a:pt x="3912" y="6084"/>
                    <a:pt x="3903" y="6084"/>
                  </a:cubicBezTo>
                  <a:cubicBezTo>
                    <a:pt x="3868" y="6146"/>
                    <a:pt x="3833" y="6181"/>
                    <a:pt x="3797" y="6217"/>
                  </a:cubicBezTo>
                  <a:cubicBezTo>
                    <a:pt x="3780" y="6234"/>
                    <a:pt x="3762" y="6252"/>
                    <a:pt x="3744" y="6269"/>
                  </a:cubicBezTo>
                  <a:cubicBezTo>
                    <a:pt x="3727" y="6287"/>
                    <a:pt x="3709" y="6314"/>
                    <a:pt x="3682" y="6331"/>
                  </a:cubicBezTo>
                  <a:cubicBezTo>
                    <a:pt x="3672" y="6331"/>
                    <a:pt x="3647" y="6345"/>
                    <a:pt x="3630" y="6345"/>
                  </a:cubicBezTo>
                  <a:cubicBezTo>
                    <a:pt x="3620" y="6345"/>
                    <a:pt x="3612" y="6339"/>
                    <a:pt x="3612" y="6322"/>
                  </a:cubicBezTo>
                  <a:cubicBezTo>
                    <a:pt x="3603" y="6349"/>
                    <a:pt x="3612" y="6375"/>
                    <a:pt x="3585" y="6402"/>
                  </a:cubicBezTo>
                  <a:cubicBezTo>
                    <a:pt x="3577" y="6404"/>
                    <a:pt x="3571" y="6404"/>
                    <a:pt x="3567" y="6404"/>
                  </a:cubicBezTo>
                  <a:cubicBezTo>
                    <a:pt x="3547" y="6404"/>
                    <a:pt x="3560" y="6390"/>
                    <a:pt x="3568" y="6375"/>
                  </a:cubicBezTo>
                  <a:cubicBezTo>
                    <a:pt x="3577" y="6358"/>
                    <a:pt x="3594" y="6331"/>
                    <a:pt x="3550" y="6331"/>
                  </a:cubicBezTo>
                  <a:cubicBezTo>
                    <a:pt x="3559" y="6349"/>
                    <a:pt x="3559" y="6367"/>
                    <a:pt x="3541" y="6402"/>
                  </a:cubicBezTo>
                  <a:cubicBezTo>
                    <a:pt x="3541" y="6411"/>
                    <a:pt x="3532" y="6428"/>
                    <a:pt x="3524" y="6446"/>
                  </a:cubicBezTo>
                  <a:cubicBezTo>
                    <a:pt x="3515" y="6455"/>
                    <a:pt x="3506" y="6473"/>
                    <a:pt x="3506" y="6490"/>
                  </a:cubicBezTo>
                  <a:cubicBezTo>
                    <a:pt x="3512" y="6493"/>
                    <a:pt x="3517" y="6494"/>
                    <a:pt x="3523" y="6494"/>
                  </a:cubicBezTo>
                  <a:cubicBezTo>
                    <a:pt x="3568" y="6494"/>
                    <a:pt x="3604" y="6405"/>
                    <a:pt x="3612" y="6358"/>
                  </a:cubicBezTo>
                  <a:cubicBezTo>
                    <a:pt x="3647" y="6384"/>
                    <a:pt x="3665" y="6428"/>
                    <a:pt x="3665" y="6481"/>
                  </a:cubicBezTo>
                  <a:cubicBezTo>
                    <a:pt x="3665" y="6508"/>
                    <a:pt x="3656" y="6543"/>
                    <a:pt x="3647" y="6570"/>
                  </a:cubicBezTo>
                  <a:cubicBezTo>
                    <a:pt x="3638" y="6596"/>
                    <a:pt x="3621" y="6632"/>
                    <a:pt x="3603" y="6667"/>
                  </a:cubicBezTo>
                  <a:cubicBezTo>
                    <a:pt x="3582" y="6691"/>
                    <a:pt x="3567" y="6699"/>
                    <a:pt x="3556" y="6699"/>
                  </a:cubicBezTo>
                  <a:cubicBezTo>
                    <a:pt x="3537" y="6699"/>
                    <a:pt x="3533" y="6671"/>
                    <a:pt x="3533" y="6671"/>
                  </a:cubicBezTo>
                  <a:cubicBezTo>
                    <a:pt x="3532" y="6671"/>
                    <a:pt x="3532" y="6672"/>
                    <a:pt x="3532" y="6676"/>
                  </a:cubicBezTo>
                  <a:cubicBezTo>
                    <a:pt x="3444" y="6737"/>
                    <a:pt x="3435" y="6790"/>
                    <a:pt x="3418" y="6835"/>
                  </a:cubicBezTo>
                  <a:cubicBezTo>
                    <a:pt x="3400" y="6888"/>
                    <a:pt x="3382" y="6923"/>
                    <a:pt x="3294" y="6949"/>
                  </a:cubicBezTo>
                  <a:cubicBezTo>
                    <a:pt x="3206" y="6932"/>
                    <a:pt x="3241" y="6852"/>
                    <a:pt x="3206" y="6826"/>
                  </a:cubicBezTo>
                  <a:cubicBezTo>
                    <a:pt x="3267" y="6773"/>
                    <a:pt x="3338" y="6790"/>
                    <a:pt x="3382" y="6755"/>
                  </a:cubicBezTo>
                  <a:lnTo>
                    <a:pt x="3382" y="6755"/>
                  </a:lnTo>
                  <a:lnTo>
                    <a:pt x="3312" y="6773"/>
                  </a:lnTo>
                  <a:cubicBezTo>
                    <a:pt x="3320" y="6746"/>
                    <a:pt x="3365" y="6702"/>
                    <a:pt x="3400" y="6693"/>
                  </a:cubicBezTo>
                  <a:cubicBezTo>
                    <a:pt x="3365" y="6693"/>
                    <a:pt x="3294" y="6737"/>
                    <a:pt x="3215" y="6782"/>
                  </a:cubicBezTo>
                  <a:cubicBezTo>
                    <a:pt x="3135" y="6826"/>
                    <a:pt x="3038" y="6879"/>
                    <a:pt x="2958" y="6879"/>
                  </a:cubicBezTo>
                  <a:cubicBezTo>
                    <a:pt x="2941" y="6914"/>
                    <a:pt x="2905" y="6941"/>
                    <a:pt x="2932" y="6958"/>
                  </a:cubicBezTo>
                  <a:cubicBezTo>
                    <a:pt x="2950" y="6949"/>
                    <a:pt x="2958" y="6941"/>
                    <a:pt x="2976" y="6932"/>
                  </a:cubicBezTo>
                  <a:cubicBezTo>
                    <a:pt x="3003" y="6941"/>
                    <a:pt x="2994" y="6967"/>
                    <a:pt x="2976" y="6985"/>
                  </a:cubicBezTo>
                  <a:cubicBezTo>
                    <a:pt x="2962" y="6999"/>
                    <a:pt x="2953" y="7014"/>
                    <a:pt x="2965" y="7014"/>
                  </a:cubicBezTo>
                  <a:cubicBezTo>
                    <a:pt x="2968" y="7014"/>
                    <a:pt x="2971" y="7013"/>
                    <a:pt x="2976" y="7011"/>
                  </a:cubicBezTo>
                  <a:lnTo>
                    <a:pt x="2976" y="7011"/>
                  </a:lnTo>
                  <a:cubicBezTo>
                    <a:pt x="2932" y="7064"/>
                    <a:pt x="2870" y="7135"/>
                    <a:pt x="2773" y="7144"/>
                  </a:cubicBezTo>
                  <a:lnTo>
                    <a:pt x="2739" y="7084"/>
                  </a:lnTo>
                  <a:lnTo>
                    <a:pt x="2739" y="7084"/>
                  </a:lnTo>
                  <a:cubicBezTo>
                    <a:pt x="2739" y="7084"/>
                    <a:pt x="2739" y="7084"/>
                    <a:pt x="2739" y="7084"/>
                  </a:cubicBezTo>
                  <a:lnTo>
                    <a:pt x="2739" y="7084"/>
                  </a:lnTo>
                  <a:cubicBezTo>
                    <a:pt x="2739" y="7084"/>
                    <a:pt x="2739" y="7083"/>
                    <a:pt x="2738" y="7083"/>
                  </a:cubicBezTo>
                  <a:lnTo>
                    <a:pt x="2738" y="7083"/>
                  </a:lnTo>
                  <a:lnTo>
                    <a:pt x="2739" y="7084"/>
                  </a:lnTo>
                  <a:lnTo>
                    <a:pt x="2739" y="7084"/>
                  </a:lnTo>
                  <a:cubicBezTo>
                    <a:pt x="2736" y="7083"/>
                    <a:pt x="2732" y="7083"/>
                    <a:pt x="2729" y="7082"/>
                  </a:cubicBezTo>
                  <a:cubicBezTo>
                    <a:pt x="2694" y="7082"/>
                    <a:pt x="2658" y="7082"/>
                    <a:pt x="2649" y="7126"/>
                  </a:cubicBezTo>
                  <a:cubicBezTo>
                    <a:pt x="2667" y="7135"/>
                    <a:pt x="2694" y="7144"/>
                    <a:pt x="2720" y="7152"/>
                  </a:cubicBezTo>
                  <a:cubicBezTo>
                    <a:pt x="2694" y="7170"/>
                    <a:pt x="2658" y="7205"/>
                    <a:pt x="2623" y="7232"/>
                  </a:cubicBezTo>
                  <a:cubicBezTo>
                    <a:pt x="2585" y="7247"/>
                    <a:pt x="2553" y="7269"/>
                    <a:pt x="2517" y="7269"/>
                  </a:cubicBezTo>
                  <a:cubicBezTo>
                    <a:pt x="2511" y="7269"/>
                    <a:pt x="2505" y="7268"/>
                    <a:pt x="2499" y="7267"/>
                  </a:cubicBezTo>
                  <a:lnTo>
                    <a:pt x="2499" y="7267"/>
                  </a:lnTo>
                  <a:cubicBezTo>
                    <a:pt x="2516" y="7288"/>
                    <a:pt x="2523" y="7291"/>
                    <a:pt x="2528" y="7291"/>
                  </a:cubicBezTo>
                  <a:cubicBezTo>
                    <a:pt x="2531" y="7291"/>
                    <a:pt x="2534" y="7290"/>
                    <a:pt x="2538" y="7290"/>
                  </a:cubicBezTo>
                  <a:cubicBezTo>
                    <a:pt x="2545" y="7290"/>
                    <a:pt x="2558" y="7294"/>
                    <a:pt x="2588" y="7320"/>
                  </a:cubicBezTo>
                  <a:cubicBezTo>
                    <a:pt x="2552" y="7276"/>
                    <a:pt x="2614" y="7276"/>
                    <a:pt x="2658" y="7258"/>
                  </a:cubicBezTo>
                  <a:cubicBezTo>
                    <a:pt x="2702" y="7251"/>
                    <a:pt x="2746" y="7244"/>
                    <a:pt x="2730" y="7221"/>
                  </a:cubicBezTo>
                  <a:lnTo>
                    <a:pt x="2730" y="7221"/>
                  </a:lnTo>
                  <a:cubicBezTo>
                    <a:pt x="2756" y="7241"/>
                    <a:pt x="2779" y="7241"/>
                    <a:pt x="2808" y="7241"/>
                  </a:cubicBezTo>
                  <a:cubicBezTo>
                    <a:pt x="2826" y="7241"/>
                    <a:pt x="2841" y="7239"/>
                    <a:pt x="2859" y="7239"/>
                  </a:cubicBezTo>
                  <a:cubicBezTo>
                    <a:pt x="2877" y="7239"/>
                    <a:pt x="2897" y="7241"/>
                    <a:pt x="2923" y="7250"/>
                  </a:cubicBezTo>
                  <a:cubicBezTo>
                    <a:pt x="2914" y="7232"/>
                    <a:pt x="2888" y="7223"/>
                    <a:pt x="2958" y="7214"/>
                  </a:cubicBezTo>
                  <a:cubicBezTo>
                    <a:pt x="2958" y="7205"/>
                    <a:pt x="2967" y="7197"/>
                    <a:pt x="2967" y="7188"/>
                  </a:cubicBezTo>
                  <a:cubicBezTo>
                    <a:pt x="2950" y="7188"/>
                    <a:pt x="2932" y="7179"/>
                    <a:pt x="2923" y="7170"/>
                  </a:cubicBezTo>
                  <a:cubicBezTo>
                    <a:pt x="2941" y="7117"/>
                    <a:pt x="3047" y="7073"/>
                    <a:pt x="3073" y="7038"/>
                  </a:cubicBezTo>
                  <a:cubicBezTo>
                    <a:pt x="3078" y="7037"/>
                    <a:pt x="3082" y="7036"/>
                    <a:pt x="3084" y="7036"/>
                  </a:cubicBezTo>
                  <a:cubicBezTo>
                    <a:pt x="3107" y="7036"/>
                    <a:pt x="3068" y="7065"/>
                    <a:pt x="3100" y="7073"/>
                  </a:cubicBezTo>
                  <a:cubicBezTo>
                    <a:pt x="3109" y="7055"/>
                    <a:pt x="3126" y="7038"/>
                    <a:pt x="3135" y="7020"/>
                  </a:cubicBezTo>
                  <a:cubicBezTo>
                    <a:pt x="3162" y="7055"/>
                    <a:pt x="3276" y="7038"/>
                    <a:pt x="3188" y="7108"/>
                  </a:cubicBezTo>
                  <a:cubicBezTo>
                    <a:pt x="3223" y="7091"/>
                    <a:pt x="3250" y="7082"/>
                    <a:pt x="3276" y="7064"/>
                  </a:cubicBezTo>
                  <a:cubicBezTo>
                    <a:pt x="3303" y="7055"/>
                    <a:pt x="3338" y="7055"/>
                    <a:pt x="3373" y="7038"/>
                  </a:cubicBezTo>
                  <a:cubicBezTo>
                    <a:pt x="3400" y="7020"/>
                    <a:pt x="3426" y="7002"/>
                    <a:pt x="3435" y="6985"/>
                  </a:cubicBezTo>
                  <a:cubicBezTo>
                    <a:pt x="3469" y="6971"/>
                    <a:pt x="3493" y="6915"/>
                    <a:pt x="3494" y="6915"/>
                  </a:cubicBezTo>
                  <a:lnTo>
                    <a:pt x="3494" y="6915"/>
                  </a:lnTo>
                  <a:cubicBezTo>
                    <a:pt x="3494" y="6915"/>
                    <a:pt x="3492" y="6920"/>
                    <a:pt x="3488" y="6932"/>
                  </a:cubicBezTo>
                  <a:cubicBezTo>
                    <a:pt x="3532" y="6896"/>
                    <a:pt x="3559" y="6852"/>
                    <a:pt x="3594" y="6817"/>
                  </a:cubicBezTo>
                  <a:lnTo>
                    <a:pt x="3603" y="6826"/>
                  </a:lnTo>
                  <a:cubicBezTo>
                    <a:pt x="3630" y="6808"/>
                    <a:pt x="3656" y="6773"/>
                    <a:pt x="3682" y="6746"/>
                  </a:cubicBezTo>
                  <a:cubicBezTo>
                    <a:pt x="3700" y="6720"/>
                    <a:pt x="3727" y="6684"/>
                    <a:pt x="3753" y="6658"/>
                  </a:cubicBezTo>
                  <a:cubicBezTo>
                    <a:pt x="3797" y="6596"/>
                    <a:pt x="3850" y="6543"/>
                    <a:pt x="3930" y="6499"/>
                  </a:cubicBezTo>
                  <a:cubicBezTo>
                    <a:pt x="3956" y="6455"/>
                    <a:pt x="3974" y="6402"/>
                    <a:pt x="4027" y="6349"/>
                  </a:cubicBezTo>
                  <a:lnTo>
                    <a:pt x="4071" y="6349"/>
                  </a:lnTo>
                  <a:cubicBezTo>
                    <a:pt x="4080" y="6322"/>
                    <a:pt x="4115" y="6287"/>
                    <a:pt x="4142" y="6252"/>
                  </a:cubicBezTo>
                  <a:cubicBezTo>
                    <a:pt x="4168" y="6217"/>
                    <a:pt x="4195" y="6181"/>
                    <a:pt x="4186" y="6164"/>
                  </a:cubicBezTo>
                  <a:cubicBezTo>
                    <a:pt x="4248" y="6155"/>
                    <a:pt x="4283" y="6084"/>
                    <a:pt x="4309" y="6005"/>
                  </a:cubicBezTo>
                  <a:cubicBezTo>
                    <a:pt x="4345" y="5925"/>
                    <a:pt x="4354" y="5837"/>
                    <a:pt x="4380" y="5784"/>
                  </a:cubicBezTo>
                  <a:lnTo>
                    <a:pt x="4336" y="5766"/>
                  </a:lnTo>
                  <a:cubicBezTo>
                    <a:pt x="4345" y="5731"/>
                    <a:pt x="4354" y="5687"/>
                    <a:pt x="4362" y="5651"/>
                  </a:cubicBezTo>
                  <a:cubicBezTo>
                    <a:pt x="4362" y="5607"/>
                    <a:pt x="4362" y="5572"/>
                    <a:pt x="4362" y="5519"/>
                  </a:cubicBezTo>
                  <a:lnTo>
                    <a:pt x="4318" y="5519"/>
                  </a:lnTo>
                  <a:cubicBezTo>
                    <a:pt x="4309" y="5475"/>
                    <a:pt x="4318" y="5431"/>
                    <a:pt x="4336" y="5369"/>
                  </a:cubicBezTo>
                  <a:cubicBezTo>
                    <a:pt x="4345" y="5342"/>
                    <a:pt x="4354" y="5316"/>
                    <a:pt x="4362" y="5281"/>
                  </a:cubicBezTo>
                  <a:cubicBezTo>
                    <a:pt x="4371" y="5254"/>
                    <a:pt x="4380" y="5219"/>
                    <a:pt x="4380" y="5192"/>
                  </a:cubicBezTo>
                  <a:cubicBezTo>
                    <a:pt x="4398" y="5201"/>
                    <a:pt x="4389" y="5236"/>
                    <a:pt x="4380" y="5254"/>
                  </a:cubicBezTo>
                  <a:cubicBezTo>
                    <a:pt x="4407" y="5219"/>
                    <a:pt x="4415" y="5175"/>
                    <a:pt x="4415" y="5139"/>
                  </a:cubicBezTo>
                  <a:cubicBezTo>
                    <a:pt x="4407" y="5122"/>
                    <a:pt x="4407" y="5095"/>
                    <a:pt x="4407" y="5077"/>
                  </a:cubicBezTo>
                  <a:cubicBezTo>
                    <a:pt x="4398" y="5060"/>
                    <a:pt x="4389" y="5042"/>
                    <a:pt x="4389" y="5016"/>
                  </a:cubicBezTo>
                  <a:cubicBezTo>
                    <a:pt x="4371" y="4980"/>
                    <a:pt x="4362" y="4945"/>
                    <a:pt x="4354" y="4910"/>
                  </a:cubicBezTo>
                  <a:cubicBezTo>
                    <a:pt x="4345" y="4874"/>
                    <a:pt x="4336" y="4830"/>
                    <a:pt x="4354" y="4795"/>
                  </a:cubicBezTo>
                  <a:cubicBezTo>
                    <a:pt x="4327" y="4768"/>
                    <a:pt x="4327" y="4742"/>
                    <a:pt x="4336" y="4715"/>
                  </a:cubicBezTo>
                  <a:lnTo>
                    <a:pt x="4336" y="4715"/>
                  </a:lnTo>
                  <a:cubicBezTo>
                    <a:pt x="4336" y="4713"/>
                    <a:pt x="4336" y="4711"/>
                    <a:pt x="4336" y="4707"/>
                  </a:cubicBezTo>
                  <a:cubicBezTo>
                    <a:pt x="4345" y="4689"/>
                    <a:pt x="4345" y="4671"/>
                    <a:pt x="4354" y="4654"/>
                  </a:cubicBezTo>
                  <a:lnTo>
                    <a:pt x="4354" y="4654"/>
                  </a:lnTo>
                  <a:cubicBezTo>
                    <a:pt x="4345" y="4671"/>
                    <a:pt x="4336" y="4689"/>
                    <a:pt x="4336" y="4698"/>
                  </a:cubicBezTo>
                  <a:cubicBezTo>
                    <a:pt x="4336" y="4689"/>
                    <a:pt x="4327" y="4671"/>
                    <a:pt x="4327" y="4654"/>
                  </a:cubicBezTo>
                  <a:cubicBezTo>
                    <a:pt x="4318" y="4636"/>
                    <a:pt x="4309" y="4618"/>
                    <a:pt x="4292" y="4601"/>
                  </a:cubicBezTo>
                  <a:lnTo>
                    <a:pt x="4336" y="4574"/>
                  </a:lnTo>
                  <a:cubicBezTo>
                    <a:pt x="4336" y="4574"/>
                    <a:pt x="4336" y="4565"/>
                    <a:pt x="4336" y="4565"/>
                  </a:cubicBezTo>
                  <a:cubicBezTo>
                    <a:pt x="4340" y="4547"/>
                    <a:pt x="4336" y="4539"/>
                    <a:pt x="4327" y="4539"/>
                  </a:cubicBezTo>
                  <a:cubicBezTo>
                    <a:pt x="4315" y="4539"/>
                    <a:pt x="4295" y="4554"/>
                    <a:pt x="4274" y="4574"/>
                  </a:cubicBezTo>
                  <a:cubicBezTo>
                    <a:pt x="4265" y="4557"/>
                    <a:pt x="4248" y="4539"/>
                    <a:pt x="4239" y="4530"/>
                  </a:cubicBezTo>
                  <a:cubicBezTo>
                    <a:pt x="4265" y="4504"/>
                    <a:pt x="4256" y="4477"/>
                    <a:pt x="4239" y="4459"/>
                  </a:cubicBezTo>
                  <a:cubicBezTo>
                    <a:pt x="4221" y="4433"/>
                    <a:pt x="4212" y="4406"/>
                    <a:pt x="4239" y="4371"/>
                  </a:cubicBezTo>
                  <a:cubicBezTo>
                    <a:pt x="4221" y="4371"/>
                    <a:pt x="4212" y="4353"/>
                    <a:pt x="4195" y="4336"/>
                  </a:cubicBezTo>
                  <a:cubicBezTo>
                    <a:pt x="4186" y="4318"/>
                    <a:pt x="4168" y="4300"/>
                    <a:pt x="4150" y="4283"/>
                  </a:cubicBezTo>
                  <a:cubicBezTo>
                    <a:pt x="4129" y="4254"/>
                    <a:pt x="4095" y="4225"/>
                    <a:pt x="4065" y="4225"/>
                  </a:cubicBezTo>
                  <a:cubicBezTo>
                    <a:pt x="4058" y="4225"/>
                    <a:pt x="4051" y="4227"/>
                    <a:pt x="4045" y="4230"/>
                  </a:cubicBezTo>
                  <a:cubicBezTo>
                    <a:pt x="4051" y="4224"/>
                    <a:pt x="4048" y="4213"/>
                    <a:pt x="4052" y="4213"/>
                  </a:cubicBezTo>
                  <a:cubicBezTo>
                    <a:pt x="4054" y="4213"/>
                    <a:pt x="4057" y="4216"/>
                    <a:pt x="4062" y="4221"/>
                  </a:cubicBezTo>
                  <a:cubicBezTo>
                    <a:pt x="4045" y="4186"/>
                    <a:pt x="4036" y="4142"/>
                    <a:pt x="3992" y="4124"/>
                  </a:cubicBezTo>
                  <a:lnTo>
                    <a:pt x="4036" y="4080"/>
                  </a:lnTo>
                  <a:lnTo>
                    <a:pt x="3921" y="4044"/>
                  </a:lnTo>
                  <a:cubicBezTo>
                    <a:pt x="3928" y="3993"/>
                    <a:pt x="3929" y="3960"/>
                    <a:pt x="3969" y="3960"/>
                  </a:cubicBezTo>
                  <a:cubicBezTo>
                    <a:pt x="3978" y="3960"/>
                    <a:pt x="3988" y="3962"/>
                    <a:pt x="4000" y="3965"/>
                  </a:cubicBezTo>
                  <a:cubicBezTo>
                    <a:pt x="3939" y="3930"/>
                    <a:pt x="3912" y="3912"/>
                    <a:pt x="3894" y="3903"/>
                  </a:cubicBezTo>
                  <a:cubicBezTo>
                    <a:pt x="3877" y="3885"/>
                    <a:pt x="3859" y="3868"/>
                    <a:pt x="3797" y="3841"/>
                  </a:cubicBezTo>
                  <a:lnTo>
                    <a:pt x="3833" y="3824"/>
                  </a:lnTo>
                  <a:cubicBezTo>
                    <a:pt x="3815" y="3797"/>
                    <a:pt x="3735" y="3771"/>
                    <a:pt x="3744" y="3735"/>
                  </a:cubicBezTo>
                  <a:cubicBezTo>
                    <a:pt x="3753" y="3682"/>
                    <a:pt x="3691" y="3594"/>
                    <a:pt x="3621" y="3488"/>
                  </a:cubicBezTo>
                  <a:cubicBezTo>
                    <a:pt x="3541" y="3391"/>
                    <a:pt x="3462" y="3276"/>
                    <a:pt x="3418" y="3170"/>
                  </a:cubicBezTo>
                  <a:cubicBezTo>
                    <a:pt x="3405" y="3191"/>
                    <a:pt x="3397" y="3199"/>
                    <a:pt x="3392" y="3199"/>
                  </a:cubicBezTo>
                  <a:cubicBezTo>
                    <a:pt x="3372" y="3199"/>
                    <a:pt x="3381" y="3100"/>
                    <a:pt x="3343" y="3100"/>
                  </a:cubicBezTo>
                  <a:cubicBezTo>
                    <a:pt x="3336" y="3100"/>
                    <a:pt x="3329" y="3103"/>
                    <a:pt x="3320" y="3108"/>
                  </a:cubicBezTo>
                  <a:cubicBezTo>
                    <a:pt x="3328" y="3085"/>
                    <a:pt x="3329" y="3054"/>
                    <a:pt x="3354" y="3054"/>
                  </a:cubicBezTo>
                  <a:cubicBezTo>
                    <a:pt x="3357" y="3054"/>
                    <a:pt x="3361" y="3055"/>
                    <a:pt x="3365" y="3055"/>
                  </a:cubicBezTo>
                  <a:cubicBezTo>
                    <a:pt x="3276" y="2985"/>
                    <a:pt x="3294" y="2897"/>
                    <a:pt x="3188" y="2888"/>
                  </a:cubicBezTo>
                  <a:cubicBezTo>
                    <a:pt x="3192" y="2870"/>
                    <a:pt x="3203" y="2868"/>
                    <a:pt x="3215" y="2868"/>
                  </a:cubicBezTo>
                  <a:cubicBezTo>
                    <a:pt x="3218" y="2868"/>
                    <a:pt x="3222" y="2868"/>
                    <a:pt x="3225" y="2868"/>
                  </a:cubicBezTo>
                  <a:cubicBezTo>
                    <a:pt x="3232" y="2868"/>
                    <a:pt x="3238" y="2867"/>
                    <a:pt x="3241" y="2861"/>
                  </a:cubicBezTo>
                  <a:cubicBezTo>
                    <a:pt x="3223" y="2852"/>
                    <a:pt x="3197" y="2844"/>
                    <a:pt x="3197" y="2826"/>
                  </a:cubicBezTo>
                  <a:cubicBezTo>
                    <a:pt x="3200" y="2820"/>
                    <a:pt x="3204" y="2818"/>
                    <a:pt x="3209" y="2818"/>
                  </a:cubicBezTo>
                  <a:cubicBezTo>
                    <a:pt x="3221" y="2818"/>
                    <a:pt x="3238" y="2829"/>
                    <a:pt x="3250" y="2835"/>
                  </a:cubicBezTo>
                  <a:cubicBezTo>
                    <a:pt x="3216" y="2797"/>
                    <a:pt x="3184" y="2784"/>
                    <a:pt x="3154" y="2784"/>
                  </a:cubicBezTo>
                  <a:cubicBezTo>
                    <a:pt x="3112" y="2784"/>
                    <a:pt x="3074" y="2809"/>
                    <a:pt x="3038" y="2835"/>
                  </a:cubicBezTo>
                  <a:cubicBezTo>
                    <a:pt x="3029" y="2764"/>
                    <a:pt x="3003" y="2746"/>
                    <a:pt x="2941" y="2746"/>
                  </a:cubicBezTo>
                  <a:cubicBezTo>
                    <a:pt x="2941" y="2723"/>
                    <a:pt x="2941" y="2695"/>
                    <a:pt x="2956" y="2695"/>
                  </a:cubicBezTo>
                  <a:cubicBezTo>
                    <a:pt x="2964" y="2695"/>
                    <a:pt x="2976" y="2702"/>
                    <a:pt x="2994" y="2720"/>
                  </a:cubicBezTo>
                  <a:cubicBezTo>
                    <a:pt x="2978" y="2688"/>
                    <a:pt x="2889" y="2539"/>
                    <a:pt x="2833" y="2539"/>
                  </a:cubicBezTo>
                  <a:cubicBezTo>
                    <a:pt x="2827" y="2539"/>
                    <a:pt x="2822" y="2540"/>
                    <a:pt x="2817" y="2543"/>
                  </a:cubicBezTo>
                  <a:cubicBezTo>
                    <a:pt x="2817" y="2526"/>
                    <a:pt x="2782" y="2499"/>
                    <a:pt x="2773" y="2490"/>
                  </a:cubicBezTo>
                  <a:cubicBezTo>
                    <a:pt x="2711" y="2420"/>
                    <a:pt x="2711" y="2411"/>
                    <a:pt x="2649" y="2349"/>
                  </a:cubicBezTo>
                  <a:lnTo>
                    <a:pt x="2649" y="2349"/>
                  </a:lnTo>
                  <a:lnTo>
                    <a:pt x="2658" y="2376"/>
                  </a:lnTo>
                  <a:cubicBezTo>
                    <a:pt x="2649" y="2378"/>
                    <a:pt x="2641" y="2379"/>
                    <a:pt x="2634" y="2379"/>
                  </a:cubicBezTo>
                  <a:cubicBezTo>
                    <a:pt x="2582" y="2379"/>
                    <a:pt x="2590" y="2325"/>
                    <a:pt x="2543" y="2278"/>
                  </a:cubicBezTo>
                  <a:lnTo>
                    <a:pt x="2552" y="2278"/>
                  </a:lnTo>
                  <a:cubicBezTo>
                    <a:pt x="2490" y="2120"/>
                    <a:pt x="2490" y="2243"/>
                    <a:pt x="2429" y="2075"/>
                  </a:cubicBezTo>
                  <a:lnTo>
                    <a:pt x="2402" y="2120"/>
                  </a:lnTo>
                  <a:cubicBezTo>
                    <a:pt x="2392" y="2126"/>
                    <a:pt x="2384" y="2128"/>
                    <a:pt x="2376" y="2128"/>
                  </a:cubicBezTo>
                  <a:cubicBezTo>
                    <a:pt x="2320" y="2128"/>
                    <a:pt x="2339" y="1964"/>
                    <a:pt x="2261" y="1925"/>
                  </a:cubicBezTo>
                  <a:lnTo>
                    <a:pt x="2261" y="1969"/>
                  </a:lnTo>
                  <a:cubicBezTo>
                    <a:pt x="2199" y="1952"/>
                    <a:pt x="2270" y="1766"/>
                    <a:pt x="2243" y="1722"/>
                  </a:cubicBezTo>
                  <a:cubicBezTo>
                    <a:pt x="2243" y="1717"/>
                    <a:pt x="2246" y="1715"/>
                    <a:pt x="2250" y="1715"/>
                  </a:cubicBezTo>
                  <a:cubicBezTo>
                    <a:pt x="2259" y="1715"/>
                    <a:pt x="2275" y="1725"/>
                    <a:pt x="2287" y="1731"/>
                  </a:cubicBezTo>
                  <a:cubicBezTo>
                    <a:pt x="2273" y="1686"/>
                    <a:pt x="2262" y="1673"/>
                    <a:pt x="2251" y="1673"/>
                  </a:cubicBezTo>
                  <a:cubicBezTo>
                    <a:pt x="2232" y="1673"/>
                    <a:pt x="2213" y="1710"/>
                    <a:pt x="2181" y="1710"/>
                  </a:cubicBezTo>
                  <a:cubicBezTo>
                    <a:pt x="2171" y="1710"/>
                    <a:pt x="2159" y="1706"/>
                    <a:pt x="2146" y="1696"/>
                  </a:cubicBezTo>
                  <a:cubicBezTo>
                    <a:pt x="2164" y="1660"/>
                    <a:pt x="2226" y="1660"/>
                    <a:pt x="2190" y="1599"/>
                  </a:cubicBezTo>
                  <a:cubicBezTo>
                    <a:pt x="2181" y="1554"/>
                    <a:pt x="1978" y="1528"/>
                    <a:pt x="1961" y="1413"/>
                  </a:cubicBezTo>
                  <a:cubicBezTo>
                    <a:pt x="1954" y="1440"/>
                    <a:pt x="1952" y="1467"/>
                    <a:pt x="1933" y="1467"/>
                  </a:cubicBezTo>
                  <a:cubicBezTo>
                    <a:pt x="1927" y="1467"/>
                    <a:pt x="1918" y="1464"/>
                    <a:pt x="1908" y="1457"/>
                  </a:cubicBezTo>
                  <a:cubicBezTo>
                    <a:pt x="1855" y="1413"/>
                    <a:pt x="1846" y="1254"/>
                    <a:pt x="1749" y="1254"/>
                  </a:cubicBezTo>
                  <a:cubicBezTo>
                    <a:pt x="1740" y="1245"/>
                    <a:pt x="1749" y="1237"/>
                    <a:pt x="1749" y="1237"/>
                  </a:cubicBezTo>
                  <a:cubicBezTo>
                    <a:pt x="1696" y="1210"/>
                    <a:pt x="1607" y="1131"/>
                    <a:pt x="1554" y="1131"/>
                  </a:cubicBezTo>
                  <a:cubicBezTo>
                    <a:pt x="1643" y="989"/>
                    <a:pt x="1263" y="936"/>
                    <a:pt x="1378" y="839"/>
                  </a:cubicBezTo>
                  <a:lnTo>
                    <a:pt x="1254" y="716"/>
                  </a:lnTo>
                  <a:lnTo>
                    <a:pt x="1272" y="716"/>
                  </a:lnTo>
                  <a:cubicBezTo>
                    <a:pt x="1237" y="671"/>
                    <a:pt x="1210" y="645"/>
                    <a:pt x="1184" y="636"/>
                  </a:cubicBezTo>
                  <a:cubicBezTo>
                    <a:pt x="1166" y="627"/>
                    <a:pt x="1148" y="627"/>
                    <a:pt x="1139" y="627"/>
                  </a:cubicBezTo>
                  <a:cubicBezTo>
                    <a:pt x="1122" y="618"/>
                    <a:pt x="1113" y="618"/>
                    <a:pt x="1095" y="618"/>
                  </a:cubicBezTo>
                  <a:cubicBezTo>
                    <a:pt x="1084" y="595"/>
                    <a:pt x="1091" y="591"/>
                    <a:pt x="1101" y="591"/>
                  </a:cubicBezTo>
                  <a:cubicBezTo>
                    <a:pt x="1105" y="591"/>
                    <a:pt x="1110" y="592"/>
                    <a:pt x="1113" y="592"/>
                  </a:cubicBezTo>
                  <a:cubicBezTo>
                    <a:pt x="1078" y="548"/>
                    <a:pt x="1060" y="512"/>
                    <a:pt x="1034" y="477"/>
                  </a:cubicBezTo>
                  <a:cubicBezTo>
                    <a:pt x="1025" y="468"/>
                    <a:pt x="1007" y="451"/>
                    <a:pt x="998" y="442"/>
                  </a:cubicBezTo>
                  <a:cubicBezTo>
                    <a:pt x="989" y="433"/>
                    <a:pt x="981" y="424"/>
                    <a:pt x="972" y="415"/>
                  </a:cubicBezTo>
                  <a:cubicBezTo>
                    <a:pt x="928" y="380"/>
                    <a:pt x="883" y="362"/>
                    <a:pt x="813" y="345"/>
                  </a:cubicBezTo>
                  <a:cubicBezTo>
                    <a:pt x="813" y="318"/>
                    <a:pt x="813" y="292"/>
                    <a:pt x="813" y="274"/>
                  </a:cubicBezTo>
                  <a:cubicBezTo>
                    <a:pt x="786" y="274"/>
                    <a:pt x="724" y="168"/>
                    <a:pt x="636" y="45"/>
                  </a:cubicBezTo>
                  <a:cubicBezTo>
                    <a:pt x="601" y="36"/>
                    <a:pt x="574" y="27"/>
                    <a:pt x="548" y="18"/>
                  </a:cubicBezTo>
                  <a:lnTo>
                    <a:pt x="477" y="18"/>
                  </a:lnTo>
                  <a:cubicBezTo>
                    <a:pt x="477" y="18"/>
                    <a:pt x="477" y="9"/>
                    <a:pt x="4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
            <p:cNvSpPr/>
            <p:nvPr/>
          </p:nvSpPr>
          <p:spPr>
            <a:xfrm rot="-10673887">
              <a:off x="-242261" y="7215667"/>
              <a:ext cx="2669" cy="2348"/>
            </a:xfrm>
            <a:custGeom>
              <a:rect b="b" l="l" r="r" t="t"/>
              <a:pathLst>
                <a:path extrusionOk="0" h="22" w="25">
                  <a:moveTo>
                    <a:pt x="12" y="1"/>
                  </a:moveTo>
                  <a:cubicBezTo>
                    <a:pt x="3" y="1"/>
                    <a:pt x="0" y="9"/>
                    <a:pt x="7" y="22"/>
                  </a:cubicBezTo>
                  <a:cubicBezTo>
                    <a:pt x="7" y="13"/>
                    <a:pt x="15" y="4"/>
                    <a:pt x="24" y="4"/>
                  </a:cubicBezTo>
                  <a:cubicBezTo>
                    <a:pt x="19" y="2"/>
                    <a:pt x="15"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
            <p:cNvSpPr/>
            <p:nvPr/>
          </p:nvSpPr>
          <p:spPr>
            <a:xfrm rot="-10673887">
              <a:off x="-33776" y="7446732"/>
              <a:ext cx="107" cy="1067"/>
            </a:xfrm>
            <a:custGeom>
              <a:rect b="b" l="l" r="r" t="t"/>
              <a:pathLst>
                <a:path extrusionOk="0" h="10" w="1">
                  <a:moveTo>
                    <a:pt x="0" y="1"/>
                  </a:moveTo>
                  <a:cubicBezTo>
                    <a:pt x="0" y="1"/>
                    <a:pt x="0" y="1"/>
                    <a:pt x="0" y="1"/>
                  </a:cubicBezTo>
                  <a:cubicBezTo>
                    <a:pt x="0" y="1"/>
                    <a:pt x="0"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
            <p:cNvSpPr/>
            <p:nvPr/>
          </p:nvSpPr>
          <p:spPr>
            <a:xfrm rot="-10673887">
              <a:off x="-353936" y="6917310"/>
              <a:ext cx="3950" cy="2348"/>
            </a:xfrm>
            <a:custGeom>
              <a:rect b="b" l="l" r="r" t="t"/>
              <a:pathLst>
                <a:path extrusionOk="0" h="22" w="37">
                  <a:moveTo>
                    <a:pt x="29" y="1"/>
                  </a:moveTo>
                  <a:cubicBezTo>
                    <a:pt x="22" y="1"/>
                    <a:pt x="14" y="9"/>
                    <a:pt x="1" y="22"/>
                  </a:cubicBezTo>
                  <a:cubicBezTo>
                    <a:pt x="18" y="13"/>
                    <a:pt x="27" y="4"/>
                    <a:pt x="36" y="4"/>
                  </a:cubicBezTo>
                  <a:cubicBezTo>
                    <a:pt x="34" y="2"/>
                    <a:pt x="31" y="1"/>
                    <a:pt x="2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
            <p:cNvSpPr/>
            <p:nvPr/>
          </p:nvSpPr>
          <p:spPr>
            <a:xfrm rot="-10673887">
              <a:off x="-226923" y="6747499"/>
              <a:ext cx="7579" cy="3843"/>
            </a:xfrm>
            <a:custGeom>
              <a:rect b="b" l="l" r="r" t="t"/>
              <a:pathLst>
                <a:path extrusionOk="0" h="36" w="71">
                  <a:moveTo>
                    <a:pt x="0" y="0"/>
                  </a:moveTo>
                  <a:lnTo>
                    <a:pt x="0" y="0"/>
                  </a:lnTo>
                  <a:cubicBezTo>
                    <a:pt x="9" y="18"/>
                    <a:pt x="27" y="27"/>
                    <a:pt x="0" y="35"/>
                  </a:cubicBezTo>
                  <a:cubicBezTo>
                    <a:pt x="27" y="27"/>
                    <a:pt x="44" y="9"/>
                    <a:pt x="71" y="0"/>
                  </a:cubicBezTo>
                  <a:lnTo>
                    <a:pt x="71" y="0"/>
                  </a:lnTo>
                  <a:cubicBezTo>
                    <a:pt x="53" y="4"/>
                    <a:pt x="40" y="7"/>
                    <a:pt x="29" y="7"/>
                  </a:cubicBezTo>
                  <a:cubicBezTo>
                    <a:pt x="18" y="7"/>
                    <a:pt x="9" y="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
            <p:cNvSpPr/>
            <p:nvPr/>
          </p:nvSpPr>
          <p:spPr>
            <a:xfrm rot="-10673887">
              <a:off x="-160887" y="6773511"/>
              <a:ext cx="6618" cy="2882"/>
            </a:xfrm>
            <a:custGeom>
              <a:rect b="b" l="l" r="r" t="t"/>
              <a:pathLst>
                <a:path extrusionOk="0" h="27" w="62">
                  <a:moveTo>
                    <a:pt x="0" y="0"/>
                  </a:moveTo>
                  <a:lnTo>
                    <a:pt x="0" y="27"/>
                  </a:lnTo>
                  <a:cubicBezTo>
                    <a:pt x="35" y="27"/>
                    <a:pt x="62"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
            <p:cNvSpPr/>
            <p:nvPr/>
          </p:nvSpPr>
          <p:spPr>
            <a:xfrm rot="-10673887">
              <a:off x="-210446" y="6760548"/>
              <a:ext cx="10461" cy="5444"/>
            </a:xfrm>
            <a:custGeom>
              <a:rect b="b" l="l" r="r" t="t"/>
              <a:pathLst>
                <a:path extrusionOk="0" h="51" w="98">
                  <a:moveTo>
                    <a:pt x="66" y="0"/>
                  </a:moveTo>
                  <a:cubicBezTo>
                    <a:pt x="49" y="0"/>
                    <a:pt x="26" y="11"/>
                    <a:pt x="1" y="16"/>
                  </a:cubicBezTo>
                  <a:lnTo>
                    <a:pt x="10" y="16"/>
                  </a:lnTo>
                  <a:cubicBezTo>
                    <a:pt x="5" y="41"/>
                    <a:pt x="13" y="51"/>
                    <a:pt x="28" y="51"/>
                  </a:cubicBezTo>
                  <a:cubicBezTo>
                    <a:pt x="44" y="51"/>
                    <a:pt x="70" y="39"/>
                    <a:pt x="98" y="25"/>
                  </a:cubicBezTo>
                  <a:cubicBezTo>
                    <a:pt x="90" y="6"/>
                    <a:pt x="80" y="0"/>
                    <a:pt x="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
            <p:cNvSpPr/>
            <p:nvPr/>
          </p:nvSpPr>
          <p:spPr>
            <a:xfrm rot="-10673887">
              <a:off x="-199129" y="6762140"/>
              <a:ext cx="4803" cy="2455"/>
            </a:xfrm>
            <a:custGeom>
              <a:rect b="b" l="l" r="r" t="t"/>
              <a:pathLst>
                <a:path extrusionOk="0" h="23" w="45">
                  <a:moveTo>
                    <a:pt x="45" y="0"/>
                  </a:moveTo>
                  <a:cubicBezTo>
                    <a:pt x="27" y="9"/>
                    <a:pt x="18" y="9"/>
                    <a:pt x="1" y="9"/>
                  </a:cubicBezTo>
                  <a:cubicBezTo>
                    <a:pt x="1" y="19"/>
                    <a:pt x="3" y="23"/>
                    <a:pt x="8" y="23"/>
                  </a:cubicBezTo>
                  <a:cubicBezTo>
                    <a:pt x="15" y="23"/>
                    <a:pt x="28" y="11"/>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
            <p:cNvSpPr/>
            <p:nvPr/>
          </p:nvSpPr>
          <p:spPr>
            <a:xfrm rot="-10673887">
              <a:off x="-267861" y="6760840"/>
              <a:ext cx="7259" cy="7793"/>
            </a:xfrm>
            <a:custGeom>
              <a:rect b="b" l="l" r="r" t="t"/>
              <a:pathLst>
                <a:path extrusionOk="0" h="73" w="68">
                  <a:moveTo>
                    <a:pt x="54" y="0"/>
                  </a:moveTo>
                  <a:cubicBezTo>
                    <a:pt x="47" y="0"/>
                    <a:pt x="35" y="5"/>
                    <a:pt x="17" y="17"/>
                  </a:cubicBezTo>
                  <a:cubicBezTo>
                    <a:pt x="0" y="17"/>
                    <a:pt x="22" y="62"/>
                    <a:pt x="11" y="62"/>
                  </a:cubicBezTo>
                  <a:cubicBezTo>
                    <a:pt x="10" y="62"/>
                    <a:pt x="9" y="62"/>
                    <a:pt x="8" y="61"/>
                  </a:cubicBezTo>
                  <a:lnTo>
                    <a:pt x="8" y="61"/>
                  </a:lnTo>
                  <a:cubicBezTo>
                    <a:pt x="8" y="69"/>
                    <a:pt x="10" y="72"/>
                    <a:pt x="14" y="72"/>
                  </a:cubicBezTo>
                  <a:cubicBezTo>
                    <a:pt x="22" y="72"/>
                    <a:pt x="39" y="54"/>
                    <a:pt x="52" y="35"/>
                  </a:cubicBezTo>
                  <a:cubicBezTo>
                    <a:pt x="63" y="17"/>
                    <a:pt x="67" y="0"/>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
            <p:cNvSpPr/>
            <p:nvPr/>
          </p:nvSpPr>
          <p:spPr>
            <a:xfrm rot="-10673887">
              <a:off x="-208070" y="6771729"/>
              <a:ext cx="3843" cy="4804"/>
            </a:xfrm>
            <a:custGeom>
              <a:rect b="b" l="l" r="r" t="t"/>
              <a:pathLst>
                <a:path extrusionOk="0" h="45" w="36">
                  <a:moveTo>
                    <a:pt x="0" y="1"/>
                  </a:moveTo>
                  <a:lnTo>
                    <a:pt x="27" y="45"/>
                  </a:lnTo>
                  <a:cubicBezTo>
                    <a:pt x="27" y="27"/>
                    <a:pt x="35" y="9"/>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
            <p:cNvSpPr/>
            <p:nvPr/>
          </p:nvSpPr>
          <p:spPr>
            <a:xfrm rot="-10673887">
              <a:off x="-241274" y="6778091"/>
              <a:ext cx="9500" cy="2989"/>
            </a:xfrm>
            <a:custGeom>
              <a:rect b="b" l="l" r="r" t="t"/>
              <a:pathLst>
                <a:path extrusionOk="0" h="28" w="89">
                  <a:moveTo>
                    <a:pt x="80" y="1"/>
                  </a:moveTo>
                  <a:cubicBezTo>
                    <a:pt x="62" y="1"/>
                    <a:pt x="35" y="1"/>
                    <a:pt x="9" y="9"/>
                  </a:cubicBezTo>
                  <a:cubicBezTo>
                    <a:pt x="18" y="18"/>
                    <a:pt x="9" y="18"/>
                    <a:pt x="0" y="27"/>
                  </a:cubicBezTo>
                  <a:cubicBezTo>
                    <a:pt x="18" y="27"/>
                    <a:pt x="44" y="18"/>
                    <a:pt x="62" y="18"/>
                  </a:cubicBezTo>
                  <a:cubicBezTo>
                    <a:pt x="80" y="9"/>
                    <a:pt x="88" y="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
            <p:cNvSpPr/>
            <p:nvPr/>
          </p:nvSpPr>
          <p:spPr>
            <a:xfrm rot="-10673887">
              <a:off x="-231782" y="6775594"/>
              <a:ext cx="5764" cy="2882"/>
            </a:xfrm>
            <a:custGeom>
              <a:rect b="b" l="l" r="r" t="t"/>
              <a:pathLst>
                <a:path extrusionOk="0" h="27" w="54">
                  <a:moveTo>
                    <a:pt x="53" y="0"/>
                  </a:moveTo>
                  <a:lnTo>
                    <a:pt x="53" y="0"/>
                  </a:lnTo>
                  <a:cubicBezTo>
                    <a:pt x="27" y="9"/>
                    <a:pt x="9" y="18"/>
                    <a:pt x="0" y="27"/>
                  </a:cubicBezTo>
                  <a:cubicBezTo>
                    <a:pt x="9" y="18"/>
                    <a:pt x="35" y="9"/>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
            <p:cNvSpPr/>
            <p:nvPr/>
          </p:nvSpPr>
          <p:spPr>
            <a:xfrm rot="-10673887">
              <a:off x="-221539" y="6779743"/>
              <a:ext cx="7686" cy="1067"/>
            </a:xfrm>
            <a:custGeom>
              <a:rect b="b" l="l" r="r" t="t"/>
              <a:pathLst>
                <a:path extrusionOk="0" h="10" w="72">
                  <a:moveTo>
                    <a:pt x="71" y="0"/>
                  </a:moveTo>
                  <a:cubicBezTo>
                    <a:pt x="45" y="9"/>
                    <a:pt x="27" y="9"/>
                    <a:pt x="0" y="9"/>
                  </a:cubicBezTo>
                  <a:lnTo>
                    <a:pt x="18" y="9"/>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
            <p:cNvSpPr/>
            <p:nvPr/>
          </p:nvSpPr>
          <p:spPr>
            <a:xfrm rot="-10673887">
              <a:off x="-316449" y="6818758"/>
              <a:ext cx="6725" cy="7686"/>
            </a:xfrm>
            <a:custGeom>
              <a:rect b="b" l="l" r="r" t="t"/>
              <a:pathLst>
                <a:path extrusionOk="0" h="72" w="63">
                  <a:moveTo>
                    <a:pt x="53" y="0"/>
                  </a:moveTo>
                  <a:cubicBezTo>
                    <a:pt x="43" y="0"/>
                    <a:pt x="29" y="8"/>
                    <a:pt x="18" y="19"/>
                  </a:cubicBezTo>
                  <a:cubicBezTo>
                    <a:pt x="18" y="45"/>
                    <a:pt x="0" y="63"/>
                    <a:pt x="18" y="72"/>
                  </a:cubicBezTo>
                  <a:lnTo>
                    <a:pt x="62" y="10"/>
                  </a:lnTo>
                  <a:cubicBezTo>
                    <a:pt x="62" y="3"/>
                    <a:pt x="58" y="0"/>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
            <p:cNvSpPr/>
            <p:nvPr/>
          </p:nvSpPr>
          <p:spPr>
            <a:xfrm rot="-10673887">
              <a:off x="-288931" y="6815034"/>
              <a:ext cx="4910" cy="5658"/>
            </a:xfrm>
            <a:custGeom>
              <a:rect b="b" l="l" r="r" t="t"/>
              <a:pathLst>
                <a:path extrusionOk="0" h="53" w="46">
                  <a:moveTo>
                    <a:pt x="10" y="0"/>
                  </a:moveTo>
                  <a:lnTo>
                    <a:pt x="1" y="44"/>
                  </a:lnTo>
                  <a:cubicBezTo>
                    <a:pt x="6" y="42"/>
                    <a:pt x="11" y="41"/>
                    <a:pt x="15" y="41"/>
                  </a:cubicBezTo>
                  <a:cubicBezTo>
                    <a:pt x="25" y="41"/>
                    <a:pt x="33" y="47"/>
                    <a:pt x="45" y="53"/>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
            <p:cNvSpPr/>
            <p:nvPr/>
          </p:nvSpPr>
          <p:spPr>
            <a:xfrm rot="-10673887">
              <a:off x="-303396" y="6829722"/>
              <a:ext cx="7686" cy="7899"/>
            </a:xfrm>
            <a:custGeom>
              <a:rect b="b" l="l" r="r" t="t"/>
              <a:pathLst>
                <a:path extrusionOk="0" h="74" w="72">
                  <a:moveTo>
                    <a:pt x="58" y="0"/>
                  </a:moveTo>
                  <a:cubicBezTo>
                    <a:pt x="54" y="0"/>
                    <a:pt x="45" y="6"/>
                    <a:pt x="29" y="22"/>
                  </a:cubicBezTo>
                  <a:cubicBezTo>
                    <a:pt x="29" y="36"/>
                    <a:pt x="1" y="73"/>
                    <a:pt x="22" y="73"/>
                  </a:cubicBezTo>
                  <a:cubicBezTo>
                    <a:pt x="27" y="73"/>
                    <a:pt x="35" y="71"/>
                    <a:pt x="47" y="66"/>
                  </a:cubicBezTo>
                  <a:cubicBezTo>
                    <a:pt x="47" y="53"/>
                    <a:pt x="72" y="0"/>
                    <a:pt x="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
            <p:cNvSpPr/>
            <p:nvPr/>
          </p:nvSpPr>
          <p:spPr>
            <a:xfrm rot="-10673887">
              <a:off x="-381324" y="6917282"/>
              <a:ext cx="10568" cy="4910"/>
            </a:xfrm>
            <a:custGeom>
              <a:rect b="b" l="l" r="r" t="t"/>
              <a:pathLst>
                <a:path extrusionOk="0" h="46" w="99">
                  <a:moveTo>
                    <a:pt x="1" y="1"/>
                  </a:moveTo>
                  <a:cubicBezTo>
                    <a:pt x="1" y="10"/>
                    <a:pt x="1" y="10"/>
                    <a:pt x="1" y="19"/>
                  </a:cubicBezTo>
                  <a:lnTo>
                    <a:pt x="98" y="45"/>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
            <p:cNvSpPr/>
            <p:nvPr/>
          </p:nvSpPr>
          <p:spPr>
            <a:xfrm rot="-10673887">
              <a:off x="-358392" y="7011464"/>
              <a:ext cx="9500" cy="10461"/>
            </a:xfrm>
            <a:custGeom>
              <a:rect b="b" l="l" r="r" t="t"/>
              <a:pathLst>
                <a:path extrusionOk="0" h="98" w="89">
                  <a:moveTo>
                    <a:pt x="43" y="1"/>
                  </a:moveTo>
                  <a:cubicBezTo>
                    <a:pt x="34" y="1"/>
                    <a:pt x="21" y="6"/>
                    <a:pt x="1" y="17"/>
                  </a:cubicBezTo>
                  <a:cubicBezTo>
                    <a:pt x="1" y="57"/>
                    <a:pt x="18" y="57"/>
                    <a:pt x="34" y="57"/>
                  </a:cubicBezTo>
                  <a:cubicBezTo>
                    <a:pt x="49" y="57"/>
                    <a:pt x="62" y="57"/>
                    <a:pt x="54" y="97"/>
                  </a:cubicBezTo>
                  <a:cubicBezTo>
                    <a:pt x="55" y="97"/>
                    <a:pt x="57" y="98"/>
                    <a:pt x="58" y="98"/>
                  </a:cubicBezTo>
                  <a:cubicBezTo>
                    <a:pt x="78" y="98"/>
                    <a:pt x="73" y="43"/>
                    <a:pt x="86" y="43"/>
                  </a:cubicBezTo>
                  <a:cubicBezTo>
                    <a:pt x="87" y="43"/>
                    <a:pt x="88" y="43"/>
                    <a:pt x="89" y="44"/>
                  </a:cubicBezTo>
                  <a:cubicBezTo>
                    <a:pt x="65" y="20"/>
                    <a:pt x="61" y="1"/>
                    <a:pt x="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
            <p:cNvSpPr/>
            <p:nvPr/>
          </p:nvSpPr>
          <p:spPr>
            <a:xfrm rot="-10673887">
              <a:off x="-361239" y="7014122"/>
              <a:ext cx="2989" cy="2989"/>
            </a:xfrm>
            <a:custGeom>
              <a:rect b="b" l="l" r="r" t="t"/>
              <a:pathLst>
                <a:path extrusionOk="0" h="28" w="28">
                  <a:moveTo>
                    <a:pt x="1" y="1"/>
                  </a:moveTo>
                  <a:lnTo>
                    <a:pt x="1" y="1"/>
                  </a:lnTo>
                  <a:cubicBezTo>
                    <a:pt x="10" y="10"/>
                    <a:pt x="19" y="19"/>
                    <a:pt x="27" y="27"/>
                  </a:cubicBezTo>
                  <a:cubicBezTo>
                    <a:pt x="19" y="10"/>
                    <a:pt x="10"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
            <p:cNvSpPr/>
            <p:nvPr/>
          </p:nvSpPr>
          <p:spPr>
            <a:xfrm rot="-10673887">
              <a:off x="47543" y="6924426"/>
              <a:ext cx="2028" cy="7686"/>
            </a:xfrm>
            <a:custGeom>
              <a:rect b="b" l="l" r="r" t="t"/>
              <a:pathLst>
                <a:path extrusionOk="0" h="72" w="19">
                  <a:moveTo>
                    <a:pt x="1" y="1"/>
                  </a:moveTo>
                  <a:cubicBezTo>
                    <a:pt x="1" y="27"/>
                    <a:pt x="1" y="45"/>
                    <a:pt x="1" y="72"/>
                  </a:cubicBezTo>
                  <a:cubicBezTo>
                    <a:pt x="10" y="54"/>
                    <a:pt x="19" y="36"/>
                    <a:pt x="19" y="19"/>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
            <p:cNvSpPr/>
            <p:nvPr/>
          </p:nvSpPr>
          <p:spPr>
            <a:xfrm rot="-10673887">
              <a:off x="37558" y="6914746"/>
              <a:ext cx="6725" cy="6618"/>
            </a:xfrm>
            <a:custGeom>
              <a:rect b="b" l="l" r="r" t="t"/>
              <a:pathLst>
                <a:path extrusionOk="0" h="62" w="63">
                  <a:moveTo>
                    <a:pt x="54" y="0"/>
                  </a:moveTo>
                  <a:lnTo>
                    <a:pt x="1" y="35"/>
                  </a:lnTo>
                  <a:cubicBezTo>
                    <a:pt x="19" y="44"/>
                    <a:pt x="45" y="53"/>
                    <a:pt x="63" y="62"/>
                  </a:cubicBezTo>
                  <a:cubicBezTo>
                    <a:pt x="63" y="44"/>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
            <p:cNvSpPr/>
            <p:nvPr/>
          </p:nvSpPr>
          <p:spPr>
            <a:xfrm rot="-10673887">
              <a:off x="-142915" y="7309792"/>
              <a:ext cx="2882" cy="5764"/>
            </a:xfrm>
            <a:custGeom>
              <a:rect b="b" l="l" r="r" t="t"/>
              <a:pathLst>
                <a:path extrusionOk="0" h="54" w="27">
                  <a:moveTo>
                    <a:pt x="0" y="0"/>
                  </a:moveTo>
                  <a:lnTo>
                    <a:pt x="0" y="53"/>
                  </a:lnTo>
                  <a:lnTo>
                    <a:pt x="18" y="45"/>
                  </a:lnTo>
                  <a:cubicBezTo>
                    <a:pt x="27" y="27"/>
                    <a:pt x="18"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
            <p:cNvSpPr/>
            <p:nvPr/>
          </p:nvSpPr>
          <p:spPr>
            <a:xfrm rot="-10673887">
              <a:off x="-95346" y="7375753"/>
              <a:ext cx="3843" cy="5764"/>
            </a:xfrm>
            <a:custGeom>
              <a:rect b="b" l="l" r="r" t="t"/>
              <a:pathLst>
                <a:path extrusionOk="0" h="54" w="36">
                  <a:moveTo>
                    <a:pt x="36" y="1"/>
                  </a:moveTo>
                  <a:lnTo>
                    <a:pt x="0" y="45"/>
                  </a:lnTo>
                  <a:lnTo>
                    <a:pt x="9" y="54"/>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
            <p:cNvSpPr/>
            <p:nvPr/>
          </p:nvSpPr>
          <p:spPr>
            <a:xfrm rot="-10673887">
              <a:off x="-46945" y="7418066"/>
              <a:ext cx="6725" cy="7793"/>
            </a:xfrm>
            <a:custGeom>
              <a:rect b="b" l="l" r="r" t="t"/>
              <a:pathLst>
                <a:path extrusionOk="0" h="73" w="63">
                  <a:moveTo>
                    <a:pt x="23" y="0"/>
                  </a:moveTo>
                  <a:cubicBezTo>
                    <a:pt x="19" y="0"/>
                    <a:pt x="12" y="6"/>
                    <a:pt x="1" y="19"/>
                  </a:cubicBezTo>
                  <a:cubicBezTo>
                    <a:pt x="16" y="34"/>
                    <a:pt x="38" y="50"/>
                    <a:pt x="55" y="65"/>
                  </a:cubicBezTo>
                  <a:lnTo>
                    <a:pt x="55" y="65"/>
                  </a:lnTo>
                  <a:cubicBezTo>
                    <a:pt x="31" y="38"/>
                    <a:pt x="35" y="0"/>
                    <a:pt x="23" y="0"/>
                  </a:cubicBezTo>
                  <a:close/>
                  <a:moveTo>
                    <a:pt x="55" y="65"/>
                  </a:moveTo>
                  <a:cubicBezTo>
                    <a:pt x="57" y="67"/>
                    <a:pt x="60" y="70"/>
                    <a:pt x="63" y="72"/>
                  </a:cubicBezTo>
                  <a:cubicBezTo>
                    <a:pt x="60" y="70"/>
                    <a:pt x="58" y="67"/>
                    <a:pt x="55"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2" name="Google Shape;1522;p4"/>
          <p:cNvSpPr/>
          <p:nvPr/>
        </p:nvSpPr>
        <p:spPr>
          <a:xfrm>
            <a:off x="5283750" y="-326125"/>
            <a:ext cx="4418907" cy="3368285"/>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523" name="Shape 1523"/>
        <p:cNvGrpSpPr/>
        <p:nvPr/>
      </p:nvGrpSpPr>
      <p:grpSpPr>
        <a:xfrm>
          <a:off x="0" y="0"/>
          <a:ext cx="0" cy="0"/>
          <a:chOff x="0" y="0"/>
          <a:chExt cx="0" cy="0"/>
        </a:xfrm>
      </p:grpSpPr>
      <p:grpSp>
        <p:nvGrpSpPr>
          <p:cNvPr id="1524" name="Google Shape;1524;p5"/>
          <p:cNvGrpSpPr/>
          <p:nvPr/>
        </p:nvGrpSpPr>
        <p:grpSpPr>
          <a:xfrm>
            <a:off x="2106548" y="-1658677"/>
            <a:ext cx="8669452" cy="7862400"/>
            <a:chOff x="2106548" y="-1658677"/>
            <a:chExt cx="8669452" cy="7862400"/>
          </a:xfrm>
        </p:grpSpPr>
        <p:sp>
          <p:nvSpPr>
            <p:cNvPr id="1525" name="Google Shape;1525;p5"/>
            <p:cNvSpPr/>
            <p:nvPr/>
          </p:nvSpPr>
          <p:spPr>
            <a:xfrm rot="3263091">
              <a:off x="2072270" y="1340791"/>
              <a:ext cx="5467003" cy="272439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5"/>
            <p:cNvSpPr/>
            <p:nvPr/>
          </p:nvSpPr>
          <p:spPr>
            <a:xfrm rot="-1048098">
              <a:off x="5267513" y="-1125859"/>
              <a:ext cx="4594273" cy="6796764"/>
            </a:xfrm>
            <a:prstGeom prst="rect">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7" name="Google Shape;1527;p5"/>
          <p:cNvSpPr txBox="1"/>
          <p:nvPr>
            <p:ph type="title"/>
          </p:nvPr>
        </p:nvSpPr>
        <p:spPr>
          <a:xfrm>
            <a:off x="720000" y="540000"/>
            <a:ext cx="3633300" cy="903000"/>
          </a:xfrm>
          <a:prstGeom prst="rect">
            <a:avLst/>
          </a:prstGeom>
        </p:spPr>
        <p:txBody>
          <a:bodyPr anchorCtr="0" anchor="t" bIns="91425" lIns="91425" spcFirstLastPara="1" rIns="91425" wrap="square" tIns="91425">
            <a:noAutofit/>
          </a:bodyPr>
          <a:lstStyle>
            <a:lvl1pPr lvl="0">
              <a:spcBef>
                <a:spcPts val="0"/>
              </a:spcBef>
              <a:spcAft>
                <a:spcPts val="0"/>
              </a:spcAft>
              <a:buSzPts val="3500"/>
              <a:buNone/>
              <a:defRPr sz="4000">
                <a:latin typeface="Sue Ellen Francisco"/>
                <a:ea typeface="Sue Ellen Francisco"/>
                <a:cs typeface="Sue Ellen Francisco"/>
                <a:sym typeface="Sue Ellen Francisco"/>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528" name="Google Shape;1528;p5"/>
          <p:cNvSpPr txBox="1"/>
          <p:nvPr>
            <p:ph idx="1" type="subTitle"/>
          </p:nvPr>
        </p:nvSpPr>
        <p:spPr>
          <a:xfrm>
            <a:off x="1436207" y="2101875"/>
            <a:ext cx="1983900" cy="2991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3000">
                <a:latin typeface="Sue Ellen Francisco"/>
                <a:ea typeface="Sue Ellen Francisco"/>
                <a:cs typeface="Sue Ellen Francisco"/>
                <a:sym typeface="Sue Ellen Francisco"/>
              </a:defRPr>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1529" name="Google Shape;1529;p5"/>
          <p:cNvSpPr txBox="1"/>
          <p:nvPr>
            <p:ph idx="2" type="subTitle"/>
          </p:nvPr>
        </p:nvSpPr>
        <p:spPr>
          <a:xfrm>
            <a:off x="5645294" y="2101875"/>
            <a:ext cx="1983900" cy="2991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3000">
                <a:latin typeface="Sue Ellen Francisco"/>
                <a:ea typeface="Sue Ellen Francisco"/>
                <a:cs typeface="Sue Ellen Francisco"/>
                <a:sym typeface="Sue Ellen Francisco"/>
              </a:defRPr>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sp>
        <p:nvSpPr>
          <p:cNvPr id="1530" name="Google Shape;1530;p5"/>
          <p:cNvSpPr txBox="1"/>
          <p:nvPr>
            <p:ph idx="3" type="subTitle"/>
          </p:nvPr>
        </p:nvSpPr>
        <p:spPr>
          <a:xfrm>
            <a:off x="5645294" y="2711000"/>
            <a:ext cx="2400900" cy="680400"/>
          </a:xfrm>
          <a:prstGeom prst="rect">
            <a:avLst/>
          </a:prstGeom>
        </p:spPr>
        <p:txBody>
          <a:bodyPr anchorCtr="0" anchor="t" bIns="91425" lIns="91425" spcFirstLastPara="1" rIns="91425" wrap="square" tIns="91425">
            <a:noAutofit/>
          </a:bodyPr>
          <a:lstStyle>
            <a:lvl1pPr lvl="0">
              <a:spcBef>
                <a:spcPts val="0"/>
              </a:spcBef>
              <a:spcAft>
                <a:spcPts val="0"/>
              </a:spcAft>
              <a:buSzPts val="1500"/>
              <a:buNone/>
              <a:defRPr sz="1500"/>
            </a:lvl1pPr>
            <a:lvl2pPr lvl="1">
              <a:spcBef>
                <a:spcPts val="1600"/>
              </a:spcBef>
              <a:spcAft>
                <a:spcPts val="0"/>
              </a:spcAft>
              <a:buSzPts val="1500"/>
              <a:buNone/>
              <a:defRPr/>
            </a:lvl2pPr>
            <a:lvl3pPr lvl="2">
              <a:spcBef>
                <a:spcPts val="1600"/>
              </a:spcBef>
              <a:spcAft>
                <a:spcPts val="0"/>
              </a:spcAft>
              <a:buSzPts val="1500"/>
              <a:buNone/>
              <a:defRPr/>
            </a:lvl3pPr>
            <a:lvl4pPr lvl="3">
              <a:spcBef>
                <a:spcPts val="1600"/>
              </a:spcBef>
              <a:spcAft>
                <a:spcPts val="0"/>
              </a:spcAft>
              <a:buSzPts val="1500"/>
              <a:buNone/>
              <a:defRPr/>
            </a:lvl4pPr>
            <a:lvl5pPr lvl="4">
              <a:spcBef>
                <a:spcPts val="1600"/>
              </a:spcBef>
              <a:spcAft>
                <a:spcPts val="0"/>
              </a:spcAft>
              <a:buSzPts val="1500"/>
              <a:buNone/>
              <a:defRPr/>
            </a:lvl5pPr>
            <a:lvl6pPr lvl="5">
              <a:spcBef>
                <a:spcPts val="1600"/>
              </a:spcBef>
              <a:spcAft>
                <a:spcPts val="0"/>
              </a:spcAft>
              <a:buSzPts val="1500"/>
              <a:buNone/>
              <a:defRPr/>
            </a:lvl6pPr>
            <a:lvl7pPr lvl="6">
              <a:spcBef>
                <a:spcPts val="1600"/>
              </a:spcBef>
              <a:spcAft>
                <a:spcPts val="0"/>
              </a:spcAft>
              <a:buSzPts val="1500"/>
              <a:buNone/>
              <a:defRPr/>
            </a:lvl7pPr>
            <a:lvl8pPr lvl="7">
              <a:spcBef>
                <a:spcPts val="1600"/>
              </a:spcBef>
              <a:spcAft>
                <a:spcPts val="0"/>
              </a:spcAft>
              <a:buSzPts val="1500"/>
              <a:buNone/>
              <a:defRPr/>
            </a:lvl8pPr>
            <a:lvl9pPr lvl="8">
              <a:spcBef>
                <a:spcPts val="1600"/>
              </a:spcBef>
              <a:spcAft>
                <a:spcPts val="1600"/>
              </a:spcAft>
              <a:buSzPts val="1500"/>
              <a:buNone/>
              <a:defRPr/>
            </a:lvl9pPr>
          </a:lstStyle>
          <a:p/>
        </p:txBody>
      </p:sp>
      <p:sp>
        <p:nvSpPr>
          <p:cNvPr id="1531" name="Google Shape;1531;p5"/>
          <p:cNvSpPr txBox="1"/>
          <p:nvPr>
            <p:ph idx="4" type="subTitle"/>
          </p:nvPr>
        </p:nvSpPr>
        <p:spPr>
          <a:xfrm>
            <a:off x="1436200" y="2711000"/>
            <a:ext cx="2400900" cy="680400"/>
          </a:xfrm>
          <a:prstGeom prst="rect">
            <a:avLst/>
          </a:prstGeom>
        </p:spPr>
        <p:txBody>
          <a:bodyPr anchorCtr="0" anchor="t" bIns="91425" lIns="91425" spcFirstLastPara="1" rIns="91425" wrap="square" tIns="91425">
            <a:noAutofit/>
          </a:bodyPr>
          <a:lstStyle>
            <a:lvl1pPr lvl="0" rtl="0">
              <a:spcBef>
                <a:spcPts val="0"/>
              </a:spcBef>
              <a:spcAft>
                <a:spcPts val="0"/>
              </a:spcAft>
              <a:buSzPts val="1500"/>
              <a:buNone/>
              <a:defRPr sz="1500"/>
            </a:lvl1pPr>
            <a:lvl2pPr lvl="1" rtl="0">
              <a:spcBef>
                <a:spcPts val="1600"/>
              </a:spcBef>
              <a:spcAft>
                <a:spcPts val="0"/>
              </a:spcAft>
              <a:buSzPts val="1500"/>
              <a:buNone/>
              <a:defRPr/>
            </a:lvl2pPr>
            <a:lvl3pPr lvl="2" rtl="0">
              <a:spcBef>
                <a:spcPts val="1600"/>
              </a:spcBef>
              <a:spcAft>
                <a:spcPts val="0"/>
              </a:spcAft>
              <a:buSzPts val="1500"/>
              <a:buNone/>
              <a:defRPr/>
            </a:lvl3pPr>
            <a:lvl4pPr lvl="3" rtl="0">
              <a:spcBef>
                <a:spcPts val="1600"/>
              </a:spcBef>
              <a:spcAft>
                <a:spcPts val="0"/>
              </a:spcAft>
              <a:buSzPts val="1500"/>
              <a:buNone/>
              <a:defRPr/>
            </a:lvl4pPr>
            <a:lvl5pPr lvl="4" rtl="0">
              <a:spcBef>
                <a:spcPts val="1600"/>
              </a:spcBef>
              <a:spcAft>
                <a:spcPts val="0"/>
              </a:spcAft>
              <a:buSzPts val="1500"/>
              <a:buNone/>
              <a:defRPr/>
            </a:lvl5pPr>
            <a:lvl6pPr lvl="5" rtl="0">
              <a:spcBef>
                <a:spcPts val="1600"/>
              </a:spcBef>
              <a:spcAft>
                <a:spcPts val="0"/>
              </a:spcAft>
              <a:buSzPts val="1500"/>
              <a:buNone/>
              <a:defRPr/>
            </a:lvl6pPr>
            <a:lvl7pPr lvl="6" rtl="0">
              <a:spcBef>
                <a:spcPts val="1600"/>
              </a:spcBef>
              <a:spcAft>
                <a:spcPts val="0"/>
              </a:spcAft>
              <a:buSzPts val="1500"/>
              <a:buNone/>
              <a:defRPr/>
            </a:lvl7pPr>
            <a:lvl8pPr lvl="7" rtl="0">
              <a:spcBef>
                <a:spcPts val="1600"/>
              </a:spcBef>
              <a:spcAft>
                <a:spcPts val="0"/>
              </a:spcAft>
              <a:buSzPts val="1500"/>
              <a:buNone/>
              <a:defRPr/>
            </a:lvl8pPr>
            <a:lvl9pPr lvl="8" rtl="0">
              <a:spcBef>
                <a:spcPts val="1600"/>
              </a:spcBef>
              <a:spcAft>
                <a:spcPts val="1600"/>
              </a:spcAft>
              <a:buSzPts val="1500"/>
              <a:buNone/>
              <a:defRPr/>
            </a:lvl9pPr>
          </a:lstStyle>
          <a:p/>
        </p:txBody>
      </p:sp>
      <p:grpSp>
        <p:nvGrpSpPr>
          <p:cNvPr id="1532" name="Google Shape;1532;p5"/>
          <p:cNvGrpSpPr/>
          <p:nvPr/>
        </p:nvGrpSpPr>
        <p:grpSpPr>
          <a:xfrm>
            <a:off x="-688512" y="3556100"/>
            <a:ext cx="2618172" cy="2297894"/>
            <a:chOff x="-688512" y="3556100"/>
            <a:chExt cx="2618172" cy="2297894"/>
          </a:xfrm>
        </p:grpSpPr>
        <p:sp>
          <p:nvSpPr>
            <p:cNvPr id="1533" name="Google Shape;1533;p5"/>
            <p:cNvSpPr/>
            <p:nvPr/>
          </p:nvSpPr>
          <p:spPr>
            <a:xfrm rot="3468122">
              <a:off x="-248970" y="3829149"/>
              <a:ext cx="1704509" cy="175349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5"/>
            <p:cNvSpPr/>
            <p:nvPr/>
          </p:nvSpPr>
          <p:spPr>
            <a:xfrm rot="3468122">
              <a:off x="-248970" y="3829149"/>
              <a:ext cx="1704509" cy="1753495"/>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5"/>
            <p:cNvSpPr/>
            <p:nvPr/>
          </p:nvSpPr>
          <p:spPr>
            <a:xfrm rot="3468122">
              <a:off x="329528" y="4453766"/>
              <a:ext cx="8012" cy="3057"/>
            </a:xfrm>
            <a:custGeom>
              <a:rect b="b" l="l" r="r" t="t"/>
              <a:pathLst>
                <a:path extrusionOk="0" h="19" w="54">
                  <a:moveTo>
                    <a:pt x="54" y="0"/>
                  </a:moveTo>
                  <a:cubicBezTo>
                    <a:pt x="45" y="0"/>
                    <a:pt x="10" y="18"/>
                    <a:pt x="1" y="18"/>
                  </a:cubicBezTo>
                  <a:cubicBezTo>
                    <a:pt x="10" y="18"/>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5"/>
            <p:cNvSpPr/>
            <p:nvPr/>
          </p:nvSpPr>
          <p:spPr>
            <a:xfrm rot="3468122">
              <a:off x="349502" y="4468550"/>
              <a:ext cx="6677" cy="3057"/>
            </a:xfrm>
            <a:custGeom>
              <a:rect b="b" l="l" r="r" t="t"/>
              <a:pathLst>
                <a:path extrusionOk="0" h="19" w="45">
                  <a:moveTo>
                    <a:pt x="44" y="0"/>
                  </a:moveTo>
                  <a:lnTo>
                    <a:pt x="0" y="18"/>
                  </a:lnTo>
                  <a:lnTo>
                    <a:pt x="18" y="18"/>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5"/>
            <p:cNvSpPr/>
            <p:nvPr/>
          </p:nvSpPr>
          <p:spPr>
            <a:xfrm rot="3468122">
              <a:off x="346595" y="4467551"/>
              <a:ext cx="10534" cy="4344"/>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5"/>
            <p:cNvSpPr/>
            <p:nvPr/>
          </p:nvSpPr>
          <p:spPr>
            <a:xfrm rot="3468122">
              <a:off x="327814" y="4450559"/>
              <a:ext cx="1484" cy="1448"/>
            </a:xfrm>
            <a:custGeom>
              <a:rect b="b" l="l" r="r" t="t"/>
              <a:pathLst>
                <a:path extrusionOk="0" h="9" w="10">
                  <a:moveTo>
                    <a:pt x="0" y="9"/>
                  </a:moveTo>
                  <a:cubicBezTo>
                    <a:pt x="9" y="0"/>
                    <a:pt x="9" y="0"/>
                    <a:pt x="9" y="0"/>
                  </a:cubicBezTo>
                  <a:cubicBezTo>
                    <a:pt x="9" y="0"/>
                    <a:pt x="9"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5"/>
            <p:cNvSpPr/>
            <p:nvPr/>
          </p:nvSpPr>
          <p:spPr>
            <a:xfrm rot="3468122">
              <a:off x="327543" y="4450910"/>
              <a:ext cx="148" cy="161"/>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5"/>
            <p:cNvSpPr/>
            <p:nvPr/>
          </p:nvSpPr>
          <p:spPr>
            <a:xfrm rot="3468122">
              <a:off x="321877" y="4447882"/>
              <a:ext cx="9199" cy="2896"/>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5"/>
            <p:cNvSpPr/>
            <p:nvPr/>
          </p:nvSpPr>
          <p:spPr>
            <a:xfrm rot="3468122">
              <a:off x="337210" y="4457463"/>
              <a:ext cx="1484" cy="1609"/>
            </a:xfrm>
            <a:custGeom>
              <a:rect b="b" l="l" r="r" t="t"/>
              <a:pathLst>
                <a:path extrusionOk="0" h="10" w="10">
                  <a:moveTo>
                    <a:pt x="10" y="1"/>
                  </a:moveTo>
                  <a:lnTo>
                    <a:pt x="1" y="9"/>
                  </a:lnTo>
                  <a:cubicBezTo>
                    <a:pt x="10" y="9"/>
                    <a:pt x="1"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5"/>
            <p:cNvSpPr/>
            <p:nvPr/>
          </p:nvSpPr>
          <p:spPr>
            <a:xfrm rot="3468122">
              <a:off x="333254" y="4455879"/>
              <a:ext cx="4006" cy="1609"/>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5"/>
            <p:cNvSpPr/>
            <p:nvPr/>
          </p:nvSpPr>
          <p:spPr>
            <a:xfrm rot="3468122">
              <a:off x="335709" y="4458190"/>
              <a:ext cx="8012" cy="3057"/>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5"/>
            <p:cNvSpPr/>
            <p:nvPr/>
          </p:nvSpPr>
          <p:spPr>
            <a:xfrm rot="3468122">
              <a:off x="362911" y="4479359"/>
              <a:ext cx="4154" cy="1448"/>
            </a:xfrm>
            <a:custGeom>
              <a:rect b="b" l="l" r="r" t="t"/>
              <a:pathLst>
                <a:path extrusionOk="0" h="9" w="28">
                  <a:moveTo>
                    <a:pt x="1" y="9"/>
                  </a:moveTo>
                  <a:lnTo>
                    <a:pt x="27" y="0"/>
                  </a:lnTo>
                  <a:lnTo>
                    <a:pt x="1" y="9"/>
                  </a:lnTo>
                  <a:cubicBezTo>
                    <a:pt x="1" y="9"/>
                    <a:pt x="1" y="9"/>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5"/>
            <p:cNvSpPr/>
            <p:nvPr/>
          </p:nvSpPr>
          <p:spPr>
            <a:xfrm rot="3468122">
              <a:off x="323875" y="4450596"/>
              <a:ext cx="12018" cy="2896"/>
            </a:xfrm>
            <a:custGeom>
              <a:rect b="b" l="l" r="r" t="t"/>
              <a:pathLst>
                <a:path extrusionOk="0" h="18" w="81">
                  <a:moveTo>
                    <a:pt x="54" y="0"/>
                  </a:moveTo>
                  <a:cubicBezTo>
                    <a:pt x="45" y="9"/>
                    <a:pt x="27" y="9"/>
                    <a:pt x="1" y="18"/>
                  </a:cubicBezTo>
                  <a:cubicBezTo>
                    <a:pt x="27" y="18"/>
                    <a:pt x="54" y="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5"/>
            <p:cNvSpPr/>
            <p:nvPr/>
          </p:nvSpPr>
          <p:spPr>
            <a:xfrm rot="3468122">
              <a:off x="333965" y="4457009"/>
              <a:ext cx="4006" cy="1609"/>
            </a:xfrm>
            <a:custGeom>
              <a:rect b="b" l="l" r="r" t="t"/>
              <a:pathLst>
                <a:path extrusionOk="0" h="10" w="27">
                  <a:moveTo>
                    <a:pt x="27" y="0"/>
                  </a:moveTo>
                  <a:cubicBezTo>
                    <a:pt x="27" y="0"/>
                    <a:pt x="18" y="0"/>
                    <a:pt x="0" y="9"/>
                  </a:cubicBez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5"/>
            <p:cNvSpPr/>
            <p:nvPr/>
          </p:nvSpPr>
          <p:spPr>
            <a:xfrm rot="3468122">
              <a:off x="342172" y="4464235"/>
              <a:ext cx="9199" cy="2896"/>
            </a:xfrm>
            <a:custGeom>
              <a:rect b="b" l="l" r="r" t="t"/>
              <a:pathLst>
                <a:path extrusionOk="0" h="18" w="62">
                  <a:moveTo>
                    <a:pt x="62" y="0"/>
                  </a:move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5"/>
            <p:cNvSpPr/>
            <p:nvPr/>
          </p:nvSpPr>
          <p:spPr>
            <a:xfrm rot="3468122">
              <a:off x="318157" y="4445618"/>
              <a:ext cx="10683" cy="3057"/>
            </a:xfrm>
            <a:custGeom>
              <a:rect b="b" l="l" r="r" t="t"/>
              <a:pathLst>
                <a:path extrusionOk="0" h="19" w="72">
                  <a:moveTo>
                    <a:pt x="71" y="1"/>
                  </a:moveTo>
                  <a:lnTo>
                    <a:pt x="1" y="19"/>
                  </a:lnTo>
                  <a:lnTo>
                    <a:pt x="45" y="10"/>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5"/>
            <p:cNvSpPr/>
            <p:nvPr/>
          </p:nvSpPr>
          <p:spPr>
            <a:xfrm rot="3468122">
              <a:off x="315169" y="4442439"/>
              <a:ext cx="11870" cy="4504"/>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5"/>
            <p:cNvSpPr/>
            <p:nvPr/>
          </p:nvSpPr>
          <p:spPr>
            <a:xfrm rot="3468122">
              <a:off x="323376" y="4447317"/>
              <a:ext cx="5490" cy="2896"/>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5"/>
            <p:cNvSpPr/>
            <p:nvPr/>
          </p:nvSpPr>
          <p:spPr>
            <a:xfrm rot="3468122">
              <a:off x="329528" y="4453766"/>
              <a:ext cx="8012" cy="3057"/>
            </a:xfrm>
            <a:custGeom>
              <a:rect b="b" l="l" r="r" t="t"/>
              <a:pathLst>
                <a:path extrusionOk="0" h="19" w="54">
                  <a:moveTo>
                    <a:pt x="54" y="0"/>
                  </a:moveTo>
                  <a:cubicBezTo>
                    <a:pt x="45" y="0"/>
                    <a:pt x="10" y="9"/>
                    <a:pt x="1" y="18"/>
                  </a:cubicBezTo>
                  <a:lnTo>
                    <a:pt x="5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5"/>
            <p:cNvSpPr/>
            <p:nvPr/>
          </p:nvSpPr>
          <p:spPr>
            <a:xfrm rot="3468122">
              <a:off x="336866" y="4457928"/>
              <a:ext cx="148" cy="161"/>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5"/>
            <p:cNvSpPr/>
            <p:nvPr/>
          </p:nvSpPr>
          <p:spPr>
            <a:xfrm rot="3468122">
              <a:off x="336866" y="4457928"/>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5"/>
            <p:cNvSpPr/>
            <p:nvPr/>
          </p:nvSpPr>
          <p:spPr>
            <a:xfrm rot="3468122">
              <a:off x="343268" y="4467134"/>
              <a:ext cx="15876" cy="5791"/>
            </a:xfrm>
            <a:custGeom>
              <a:rect b="b" l="l" r="r" t="t"/>
              <a:pathLst>
                <a:path extrusionOk="0" h="36" w="107">
                  <a:moveTo>
                    <a:pt x="107" y="0"/>
                  </a:moveTo>
                  <a:cubicBezTo>
                    <a:pt x="62" y="9"/>
                    <a:pt x="27" y="18"/>
                    <a:pt x="1" y="36"/>
                  </a:cubicBezTo>
                  <a:cubicBezTo>
                    <a:pt x="45" y="18"/>
                    <a:pt x="71" y="9"/>
                    <a:pt x="10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5"/>
            <p:cNvSpPr/>
            <p:nvPr/>
          </p:nvSpPr>
          <p:spPr>
            <a:xfrm rot="3468122">
              <a:off x="339788" y="4461972"/>
              <a:ext cx="8012" cy="3057"/>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5"/>
            <p:cNvSpPr/>
            <p:nvPr/>
          </p:nvSpPr>
          <p:spPr>
            <a:xfrm rot="3468122">
              <a:off x="344424" y="4464586"/>
              <a:ext cx="2819" cy="1609"/>
            </a:xfrm>
            <a:custGeom>
              <a:rect b="b" l="l" r="r" t="t"/>
              <a:pathLst>
                <a:path extrusionOk="0" h="10" w="19">
                  <a:moveTo>
                    <a:pt x="18" y="1"/>
                  </a:moveTo>
                  <a:lnTo>
                    <a:pt x="1" y="10"/>
                  </a:lnTo>
                  <a:lnTo>
                    <a:pt x="1" y="1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5"/>
            <p:cNvSpPr/>
            <p:nvPr/>
          </p:nvSpPr>
          <p:spPr>
            <a:xfrm rot="3468122">
              <a:off x="333997" y="4457108"/>
              <a:ext cx="6677" cy="3057"/>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5"/>
            <p:cNvSpPr/>
            <p:nvPr/>
          </p:nvSpPr>
          <p:spPr>
            <a:xfrm rot="3468122">
              <a:off x="335957" y="4457426"/>
              <a:ext cx="1335" cy="161"/>
            </a:xfrm>
            <a:custGeom>
              <a:rect b="b" l="l" r="r" t="t"/>
              <a:pathLst>
                <a:path extrusionOk="0" h="1" w="9">
                  <a:moveTo>
                    <a:pt x="0" y="0"/>
                  </a:moveTo>
                  <a:cubicBezTo>
                    <a:pt x="9" y="0"/>
                    <a:pt x="9" y="0"/>
                    <a:pt x="9" y="0"/>
                  </a:cubicBezTo>
                  <a:cubicBezTo>
                    <a:pt x="9"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5"/>
            <p:cNvSpPr/>
            <p:nvPr/>
          </p:nvSpPr>
          <p:spPr>
            <a:xfrm rot="3468122">
              <a:off x="337922" y="4458593"/>
              <a:ext cx="1484" cy="1609"/>
            </a:xfrm>
            <a:custGeom>
              <a:rect b="b" l="l" r="r" t="t"/>
              <a:pathLst>
                <a:path extrusionOk="0" h="10" w="10">
                  <a:moveTo>
                    <a:pt x="1" y="9"/>
                  </a:moveTo>
                  <a:cubicBezTo>
                    <a:pt x="1" y="9"/>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5"/>
            <p:cNvSpPr/>
            <p:nvPr/>
          </p:nvSpPr>
          <p:spPr>
            <a:xfrm rot="3468122">
              <a:off x="338977" y="4460705"/>
              <a:ext cx="2819" cy="161"/>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5"/>
            <p:cNvSpPr/>
            <p:nvPr/>
          </p:nvSpPr>
          <p:spPr>
            <a:xfrm rot="3468122">
              <a:off x="331140" y="4453264"/>
              <a:ext cx="4154" cy="3057"/>
            </a:xfrm>
            <a:custGeom>
              <a:rect b="b" l="l" r="r" t="t"/>
              <a:pathLst>
                <a:path extrusionOk="0" h="19" w="28">
                  <a:moveTo>
                    <a:pt x="1" y="18"/>
                  </a:moveTo>
                  <a:cubicBezTo>
                    <a:pt x="10" y="9"/>
                    <a:pt x="18" y="9"/>
                    <a:pt x="27" y="0"/>
                  </a:cubicBezTo>
                  <a:cubicBezTo>
                    <a:pt x="18" y="9"/>
                    <a:pt x="10"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5"/>
            <p:cNvSpPr/>
            <p:nvPr/>
          </p:nvSpPr>
          <p:spPr>
            <a:xfrm rot="3468122">
              <a:off x="334211" y="4456407"/>
              <a:ext cx="148" cy="161"/>
            </a:xfrm>
            <a:custGeom>
              <a:rect b="b" l="l" r="r" t="t"/>
              <a:pathLst>
                <a:path extrusionOk="0" h="1" w="1">
                  <a:moveTo>
                    <a:pt x="0" y="0"/>
                  </a:moveTo>
                  <a:cubicBezTo>
                    <a:pt x="0" y="0"/>
                    <a:pt x="0" y="0"/>
                    <a:pt x="0" y="0"/>
                  </a:cubicBezTo>
                  <a:cubicBezTo>
                    <a:pt x="0"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5"/>
            <p:cNvSpPr/>
            <p:nvPr/>
          </p:nvSpPr>
          <p:spPr>
            <a:xfrm rot="3468122">
              <a:off x="334309" y="4456543"/>
              <a:ext cx="5341" cy="3057"/>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5"/>
            <p:cNvSpPr/>
            <p:nvPr/>
          </p:nvSpPr>
          <p:spPr>
            <a:xfrm rot="3468122">
              <a:off x="336305" y="4467403"/>
              <a:ext cx="47331" cy="1721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5"/>
            <p:cNvSpPr/>
            <p:nvPr/>
          </p:nvSpPr>
          <p:spPr>
            <a:xfrm rot="3468122">
              <a:off x="330583" y="4454431"/>
              <a:ext cx="9347" cy="4504"/>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5"/>
            <p:cNvSpPr/>
            <p:nvPr/>
          </p:nvSpPr>
          <p:spPr>
            <a:xfrm rot="3468122">
              <a:off x="332941" y="4459792"/>
              <a:ext cx="24927" cy="10135"/>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5"/>
            <p:cNvSpPr/>
            <p:nvPr/>
          </p:nvSpPr>
          <p:spPr>
            <a:xfrm rot="3468122">
              <a:off x="370331" y="4485772"/>
              <a:ext cx="1484" cy="161"/>
            </a:xfrm>
            <a:custGeom>
              <a:rect b="b" l="l" r="r" t="t"/>
              <a:pathLst>
                <a:path extrusionOk="0" h="1" w="10">
                  <a:moveTo>
                    <a:pt x="10" y="0"/>
                  </a:moveTo>
                  <a:cubicBezTo>
                    <a:pt x="10" y="0"/>
                    <a:pt x="1" y="0"/>
                    <a:pt x="1" y="0"/>
                  </a:cubicBezTo>
                  <a:cubicBezTo>
                    <a:pt x="10" y="0"/>
                    <a:pt x="10"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5"/>
            <p:cNvSpPr/>
            <p:nvPr/>
          </p:nvSpPr>
          <p:spPr>
            <a:xfrm rot="3468122">
              <a:off x="351402" y="4474314"/>
              <a:ext cx="21069" cy="7239"/>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5"/>
            <p:cNvSpPr/>
            <p:nvPr/>
          </p:nvSpPr>
          <p:spPr>
            <a:xfrm rot="3468122">
              <a:off x="354047" y="4474063"/>
              <a:ext cx="10534" cy="4504"/>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5"/>
            <p:cNvSpPr/>
            <p:nvPr/>
          </p:nvSpPr>
          <p:spPr>
            <a:xfrm rot="3468122">
              <a:off x="327586" y="4452652"/>
              <a:ext cx="7270" cy="2735"/>
            </a:xfrm>
            <a:custGeom>
              <a:rect b="b" l="l" r="r" t="t"/>
              <a:pathLst>
                <a:path extrusionOk="0" h="17" w="49">
                  <a:moveTo>
                    <a:pt x="48" y="0"/>
                  </a:moveTo>
                  <a:lnTo>
                    <a:pt x="0" y="16"/>
                  </a:lnTo>
                  <a:lnTo>
                    <a:pt x="4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5"/>
            <p:cNvSpPr/>
            <p:nvPr/>
          </p:nvSpPr>
          <p:spPr>
            <a:xfrm rot="3468122">
              <a:off x="328895" y="4452762"/>
              <a:ext cx="8012" cy="3057"/>
            </a:xfrm>
            <a:custGeom>
              <a:rect b="b" l="l" r="r" t="t"/>
              <a:pathLst>
                <a:path extrusionOk="0" h="19" w="54">
                  <a:moveTo>
                    <a:pt x="53" y="0"/>
                  </a:moveTo>
                  <a:lnTo>
                    <a:pt x="0" y="18"/>
                  </a:lnTo>
                  <a:lnTo>
                    <a:pt x="35" y="9"/>
                  </a:lnTo>
                  <a:lnTo>
                    <a:pt x="5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5"/>
            <p:cNvSpPr/>
            <p:nvPr/>
          </p:nvSpPr>
          <p:spPr>
            <a:xfrm rot="3468122">
              <a:off x="336555" y="4458493"/>
              <a:ext cx="1484" cy="161"/>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5"/>
            <p:cNvSpPr/>
            <p:nvPr/>
          </p:nvSpPr>
          <p:spPr>
            <a:xfrm rot="3468122">
              <a:off x="337610" y="4459158"/>
              <a:ext cx="2819" cy="1609"/>
            </a:xfrm>
            <a:custGeom>
              <a:rect b="b" l="l" r="r" t="t"/>
              <a:pathLst>
                <a:path extrusionOk="0" h="10" w="19">
                  <a:moveTo>
                    <a:pt x="18" y="1"/>
                  </a:moveTo>
                  <a:cubicBezTo>
                    <a:pt x="10" y="1"/>
                    <a:pt x="1" y="9"/>
                    <a:pt x="1" y="9"/>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5"/>
            <p:cNvSpPr/>
            <p:nvPr/>
          </p:nvSpPr>
          <p:spPr>
            <a:xfrm rot="3468122">
              <a:off x="328895" y="4452762"/>
              <a:ext cx="8012" cy="3057"/>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5"/>
            <p:cNvSpPr/>
            <p:nvPr/>
          </p:nvSpPr>
          <p:spPr>
            <a:xfrm rot="3468122">
              <a:off x="371141" y="4487038"/>
              <a:ext cx="6677" cy="3057"/>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5"/>
            <p:cNvSpPr/>
            <p:nvPr/>
          </p:nvSpPr>
          <p:spPr>
            <a:xfrm rot="3468122">
              <a:off x="398561" y="4508255"/>
              <a:ext cx="5341" cy="3057"/>
            </a:xfrm>
            <a:custGeom>
              <a:rect b="b" l="l" r="r" t="t"/>
              <a:pathLst>
                <a:path extrusionOk="0" h="19" w="36">
                  <a:moveTo>
                    <a:pt x="36" y="1"/>
                  </a:moveTo>
                  <a:lnTo>
                    <a:pt x="1" y="19"/>
                  </a:lnTo>
                  <a:cubicBezTo>
                    <a:pt x="18"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5"/>
            <p:cNvSpPr/>
            <p:nvPr/>
          </p:nvSpPr>
          <p:spPr>
            <a:xfrm rot="3468122">
              <a:off x="323499" y="4449514"/>
              <a:ext cx="8012" cy="2896"/>
            </a:xfrm>
            <a:custGeom>
              <a:rect b="b" l="l" r="r" t="t"/>
              <a:pathLst>
                <a:path extrusionOk="0" h="18" w="54">
                  <a:moveTo>
                    <a:pt x="54" y="0"/>
                  </a:moveTo>
                  <a:lnTo>
                    <a:pt x="1" y="18"/>
                  </a:lnTo>
                  <a:cubicBezTo>
                    <a:pt x="1" y="18"/>
                    <a:pt x="27" y="9"/>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5"/>
            <p:cNvSpPr/>
            <p:nvPr/>
          </p:nvSpPr>
          <p:spPr>
            <a:xfrm rot="3468122">
              <a:off x="332942" y="4456444"/>
              <a:ext cx="5341" cy="1609"/>
            </a:xfrm>
            <a:custGeom>
              <a:rect b="b" l="l" r="r" t="t"/>
              <a:pathLst>
                <a:path extrusionOk="0" h="10" w="36">
                  <a:moveTo>
                    <a:pt x="36" y="0"/>
                  </a:moveTo>
                  <a:cubicBezTo>
                    <a:pt x="18" y="0"/>
                    <a:pt x="18" y="0"/>
                    <a:pt x="0"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5"/>
            <p:cNvSpPr/>
            <p:nvPr/>
          </p:nvSpPr>
          <p:spPr>
            <a:xfrm rot="3468122">
              <a:off x="403935" y="4513698"/>
              <a:ext cx="5341" cy="1448"/>
            </a:xfrm>
            <a:custGeom>
              <a:rect b="b" l="l" r="r" t="t"/>
              <a:pathLst>
                <a:path extrusionOk="0" h="9" w="36">
                  <a:moveTo>
                    <a:pt x="36" y="0"/>
                  </a:moveTo>
                  <a:cubicBezTo>
                    <a:pt x="18" y="0"/>
                    <a:pt x="9" y="9"/>
                    <a:pt x="1" y="9"/>
                  </a:cubicBezTo>
                  <a:cubicBezTo>
                    <a:pt x="9" y="9"/>
                    <a:pt x="18"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5"/>
            <p:cNvSpPr/>
            <p:nvPr/>
          </p:nvSpPr>
          <p:spPr>
            <a:xfrm rot="3468122">
              <a:off x="333531" y="4455377"/>
              <a:ext cx="2819" cy="1609"/>
            </a:xfrm>
            <a:custGeom>
              <a:rect b="b" l="l" r="r" t="t"/>
              <a:pathLst>
                <a:path extrusionOk="0" h="10" w="19">
                  <a:moveTo>
                    <a:pt x="0" y="9"/>
                  </a:moveTo>
                  <a:cubicBezTo>
                    <a:pt x="9" y="9"/>
                    <a:pt x="9" y="9"/>
                    <a:pt x="18" y="0"/>
                  </a:cubicBezTo>
                  <a:cubicBezTo>
                    <a:pt x="9" y="9"/>
                    <a:pt x="9" y="9"/>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5"/>
            <p:cNvSpPr/>
            <p:nvPr/>
          </p:nvSpPr>
          <p:spPr>
            <a:xfrm rot="3468122">
              <a:off x="336866" y="4457928"/>
              <a:ext cx="148" cy="161"/>
            </a:xfrm>
            <a:custGeom>
              <a:rect b="b" l="l" r="r" t="t"/>
              <a:pathLst>
                <a:path extrusionOk="0" h="1" w="1">
                  <a:moveTo>
                    <a:pt x="1" y="0"/>
                  </a:move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5"/>
            <p:cNvSpPr/>
            <p:nvPr/>
          </p:nvSpPr>
          <p:spPr>
            <a:xfrm rot="3468122">
              <a:off x="403541" y="4511852"/>
              <a:ext cx="1484" cy="161"/>
            </a:xfrm>
            <a:custGeom>
              <a:rect b="b" l="l" r="r" t="t"/>
              <a:pathLst>
                <a:path extrusionOk="0" h="1" w="10">
                  <a:moveTo>
                    <a:pt x="1" y="1"/>
                  </a:moveTo>
                  <a:cubicBezTo>
                    <a:pt x="1" y="1"/>
                    <a:pt x="1" y="1"/>
                    <a:pt x="10" y="1"/>
                  </a:cubicBez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5"/>
            <p:cNvSpPr/>
            <p:nvPr/>
          </p:nvSpPr>
          <p:spPr>
            <a:xfrm rot="3468122">
              <a:off x="332788" y="4454147"/>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5"/>
            <p:cNvSpPr/>
            <p:nvPr/>
          </p:nvSpPr>
          <p:spPr>
            <a:xfrm rot="3468122">
              <a:off x="359928" y="4476028"/>
              <a:ext cx="2819" cy="1609"/>
            </a:xfrm>
            <a:custGeom>
              <a:rect b="b" l="l" r="r" t="t"/>
              <a:pathLst>
                <a:path extrusionOk="0" h="10" w="19">
                  <a:moveTo>
                    <a:pt x="0" y="10"/>
                  </a:moveTo>
                  <a:cubicBezTo>
                    <a:pt x="0" y="10"/>
                    <a:pt x="9" y="10"/>
                    <a:pt x="18" y="1"/>
                  </a:cubicBezTo>
                  <a:cubicBezTo>
                    <a:pt x="9" y="10"/>
                    <a:pt x="0" y="10"/>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5"/>
            <p:cNvSpPr/>
            <p:nvPr/>
          </p:nvSpPr>
          <p:spPr>
            <a:xfrm rot="3468122">
              <a:off x="374801" y="4489114"/>
              <a:ext cx="148" cy="161"/>
            </a:xfrm>
            <a:custGeom>
              <a:rect b="b" l="l" r="r" t="t"/>
              <a:pathLst>
                <a:path extrusionOk="0" h="1" w="1">
                  <a:moveTo>
                    <a:pt x="0"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5"/>
            <p:cNvSpPr/>
            <p:nvPr/>
          </p:nvSpPr>
          <p:spPr>
            <a:xfrm rot="3468122">
              <a:off x="333531" y="4455377"/>
              <a:ext cx="2819" cy="1609"/>
            </a:xfrm>
            <a:custGeom>
              <a:rect b="b" l="l" r="r" t="t"/>
              <a:pathLst>
                <a:path extrusionOk="0" h="10" w="19">
                  <a:moveTo>
                    <a:pt x="18" y="0"/>
                  </a:moveTo>
                  <a:cubicBezTo>
                    <a:pt x="9" y="9"/>
                    <a:pt x="0" y="9"/>
                    <a:pt x="0" y="9"/>
                  </a:cubicBez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 name="Google Shape;1587;p5"/>
            <p:cNvSpPr/>
            <p:nvPr/>
          </p:nvSpPr>
          <p:spPr>
            <a:xfrm rot="3468122">
              <a:off x="332476" y="4454712"/>
              <a:ext cx="1484" cy="161"/>
            </a:xfrm>
            <a:custGeom>
              <a:rect b="b" l="l" r="r" t="t"/>
              <a:pathLst>
                <a:path extrusionOk="0" h="1" w="10">
                  <a:moveTo>
                    <a:pt x="1" y="0"/>
                  </a:moveTo>
                  <a:cubicBezTo>
                    <a:pt x="1" y="0"/>
                    <a:pt x="9" y="0"/>
                    <a:pt x="9" y="0"/>
                  </a:cubicBezTo>
                  <a:cubicBezTo>
                    <a:pt x="1"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5"/>
            <p:cNvSpPr/>
            <p:nvPr/>
          </p:nvSpPr>
          <p:spPr>
            <a:xfrm rot="3468122">
              <a:off x="332476" y="4454712"/>
              <a:ext cx="1484" cy="161"/>
            </a:xfrm>
            <a:custGeom>
              <a:rect b="b" l="l" r="r" t="t"/>
              <a:pathLst>
                <a:path extrusionOk="0" h="1" w="10">
                  <a:moveTo>
                    <a:pt x="9" y="0"/>
                  </a:moveTo>
                  <a:cubicBezTo>
                    <a:pt x="9" y="0"/>
                    <a:pt x="9" y="0"/>
                    <a:pt x="9" y="0"/>
                  </a:cubicBezTo>
                  <a:cubicBezTo>
                    <a:pt x="9"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 name="Google Shape;1589;p5"/>
            <p:cNvSpPr/>
            <p:nvPr/>
          </p:nvSpPr>
          <p:spPr>
            <a:xfrm rot="3468122">
              <a:off x="353482" y="4472195"/>
              <a:ext cx="1484" cy="161"/>
            </a:xfrm>
            <a:custGeom>
              <a:rect b="b" l="l" r="r" t="t"/>
              <a:pathLst>
                <a:path extrusionOk="0" h="1" w="10">
                  <a:moveTo>
                    <a:pt x="0" y="0"/>
                  </a:moveTo>
                  <a:cubicBezTo>
                    <a:pt x="9" y="0"/>
                    <a:pt x="9" y="0"/>
                    <a:pt x="9" y="0"/>
                  </a:cubicBezTo>
                  <a:cubicBezTo>
                    <a:pt x="0"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 name="Google Shape;1590;p5"/>
            <p:cNvSpPr/>
            <p:nvPr/>
          </p:nvSpPr>
          <p:spPr>
            <a:xfrm rot="3468122">
              <a:off x="404253" y="4512982"/>
              <a:ext cx="1484" cy="161"/>
            </a:xfrm>
            <a:custGeom>
              <a:rect b="b" l="l" r="r" t="t"/>
              <a:pathLst>
                <a:path extrusionOk="0" h="1" w="10">
                  <a:moveTo>
                    <a:pt x="9" y="1"/>
                  </a:moveTo>
                  <a:lnTo>
                    <a:pt x="1"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5"/>
            <p:cNvSpPr/>
            <p:nvPr/>
          </p:nvSpPr>
          <p:spPr>
            <a:xfrm rot="3468122">
              <a:off x="383359" y="4501358"/>
              <a:ext cx="28933" cy="11422"/>
            </a:xfrm>
            <a:custGeom>
              <a:rect b="b" l="l" r="r" t="t"/>
              <a:pathLst>
                <a:path extrusionOk="0" h="71" w="195">
                  <a:moveTo>
                    <a:pt x="195" y="0"/>
                  </a:moveTo>
                  <a:lnTo>
                    <a:pt x="1" y="71"/>
                  </a:lnTo>
                  <a:lnTo>
                    <a:pt x="151" y="18"/>
                  </a:lnTo>
                  <a:cubicBezTo>
                    <a:pt x="159" y="18"/>
                    <a:pt x="151" y="18"/>
                    <a:pt x="19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5"/>
            <p:cNvSpPr/>
            <p:nvPr/>
          </p:nvSpPr>
          <p:spPr>
            <a:xfrm rot="3468122">
              <a:off x="307764" y="4460175"/>
              <a:ext cx="120627" cy="44240"/>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5"/>
            <p:cNvSpPr/>
            <p:nvPr/>
          </p:nvSpPr>
          <p:spPr>
            <a:xfrm rot="3468122">
              <a:off x="396760" y="4506523"/>
              <a:ext cx="4154" cy="1609"/>
            </a:xfrm>
            <a:custGeom>
              <a:rect b="b" l="l" r="r" t="t"/>
              <a:pathLst>
                <a:path extrusionOk="0" h="10" w="28">
                  <a:moveTo>
                    <a:pt x="27" y="1"/>
                  </a:moveTo>
                  <a:cubicBezTo>
                    <a:pt x="19" y="10"/>
                    <a:pt x="10" y="10"/>
                    <a:pt x="1" y="10"/>
                  </a:cubicBezTo>
                  <a:cubicBezTo>
                    <a:pt x="10" y="10"/>
                    <a:pt x="19"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5"/>
            <p:cNvSpPr/>
            <p:nvPr/>
          </p:nvSpPr>
          <p:spPr>
            <a:xfrm rot="3468122">
              <a:off x="331108" y="4453165"/>
              <a:ext cx="1484" cy="1609"/>
            </a:xfrm>
            <a:custGeom>
              <a:rect b="b" l="l" r="r" t="t"/>
              <a:pathLst>
                <a:path extrusionOk="0" h="10" w="10">
                  <a:moveTo>
                    <a:pt x="10" y="0"/>
                  </a:moveTo>
                  <a:lnTo>
                    <a:pt x="10" y="0"/>
                  </a:ln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5"/>
            <p:cNvSpPr/>
            <p:nvPr/>
          </p:nvSpPr>
          <p:spPr>
            <a:xfrm rot="3468122">
              <a:off x="400952" y="4510367"/>
              <a:ext cx="4006" cy="1609"/>
            </a:xfrm>
            <a:custGeom>
              <a:rect b="b" l="l" r="r" t="t"/>
              <a:pathLst>
                <a:path extrusionOk="0" h="10" w="27">
                  <a:moveTo>
                    <a:pt x="27" y="1"/>
                  </a:moveTo>
                  <a:cubicBezTo>
                    <a:pt x="18" y="1"/>
                    <a:pt x="9" y="10"/>
                    <a:pt x="0" y="10"/>
                  </a:cubicBezTo>
                  <a:cubicBezTo>
                    <a:pt x="9" y="10"/>
                    <a:pt x="27"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5"/>
            <p:cNvSpPr/>
            <p:nvPr/>
          </p:nvSpPr>
          <p:spPr>
            <a:xfrm rot="3468122">
              <a:off x="328863" y="4452662"/>
              <a:ext cx="5341" cy="1609"/>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5"/>
            <p:cNvSpPr/>
            <p:nvPr/>
          </p:nvSpPr>
          <p:spPr>
            <a:xfrm rot="3468122">
              <a:off x="370051" y="4486436"/>
              <a:ext cx="5490" cy="1609"/>
            </a:xfrm>
            <a:custGeom>
              <a:rect b="b" l="l" r="r" t="t"/>
              <a:pathLst>
                <a:path extrusionOk="0" h="10" w="37">
                  <a:moveTo>
                    <a:pt x="27" y="0"/>
                  </a:moveTo>
                  <a:lnTo>
                    <a:pt x="1" y="9"/>
                  </a:lnTo>
                  <a:cubicBezTo>
                    <a:pt x="1"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5"/>
            <p:cNvSpPr/>
            <p:nvPr/>
          </p:nvSpPr>
          <p:spPr>
            <a:xfrm rot="3468122">
              <a:off x="353549" y="4472232"/>
              <a:ext cx="4006" cy="1609"/>
            </a:xfrm>
            <a:custGeom>
              <a:rect b="b" l="l" r="r" t="t"/>
              <a:pathLst>
                <a:path extrusionOk="0" h="10" w="27">
                  <a:moveTo>
                    <a:pt x="27" y="0"/>
                  </a:moveTo>
                  <a:cubicBezTo>
                    <a:pt x="18" y="0"/>
                    <a:pt x="27" y="0"/>
                    <a:pt x="0" y="9"/>
                  </a:cubicBezTo>
                  <a:cubicBezTo>
                    <a:pt x="9" y="9"/>
                    <a:pt x="0"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5"/>
            <p:cNvSpPr/>
            <p:nvPr/>
          </p:nvSpPr>
          <p:spPr>
            <a:xfrm rot="3468122">
              <a:off x="356138" y="4473717"/>
              <a:ext cx="1484" cy="161"/>
            </a:xfrm>
            <a:custGeom>
              <a:rect b="b" l="l" r="r" t="t"/>
              <a:pathLst>
                <a:path extrusionOk="0" h="1" w="10">
                  <a:moveTo>
                    <a:pt x="1" y="0"/>
                  </a:moveTo>
                  <a:cubicBezTo>
                    <a:pt x="1" y="0"/>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 name="Google Shape;1600;p5"/>
            <p:cNvSpPr/>
            <p:nvPr/>
          </p:nvSpPr>
          <p:spPr>
            <a:xfrm rot="3468122">
              <a:off x="331919" y="4455879"/>
              <a:ext cx="6677" cy="1609"/>
            </a:xfrm>
            <a:custGeom>
              <a:rect b="b" l="l" r="r" t="t"/>
              <a:pathLst>
                <a:path extrusionOk="0" h="10" w="45">
                  <a:moveTo>
                    <a:pt x="45" y="0"/>
                  </a:moveTo>
                  <a:cubicBezTo>
                    <a:pt x="27" y="0"/>
                    <a:pt x="27" y="0"/>
                    <a:pt x="1" y="9"/>
                  </a:cubicBezTo>
                  <a:cubicBezTo>
                    <a:pt x="18" y="9"/>
                    <a:pt x="36" y="0"/>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 name="Google Shape;1601;p5"/>
            <p:cNvSpPr/>
            <p:nvPr/>
          </p:nvSpPr>
          <p:spPr>
            <a:xfrm rot="3468122">
              <a:off x="365800" y="4483303"/>
              <a:ext cx="9347" cy="2896"/>
            </a:xfrm>
            <a:custGeom>
              <a:rect b="b" l="l" r="r" t="t"/>
              <a:pathLst>
                <a:path extrusionOk="0" h="18" w="63">
                  <a:moveTo>
                    <a:pt x="53" y="0"/>
                  </a:moveTo>
                  <a:lnTo>
                    <a:pt x="0" y="18"/>
                  </a:lnTo>
                  <a:lnTo>
                    <a:pt x="0" y="18"/>
                  </a:lnTo>
                  <a:lnTo>
                    <a:pt x="6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5"/>
            <p:cNvSpPr/>
            <p:nvPr/>
          </p:nvSpPr>
          <p:spPr>
            <a:xfrm rot="3468122">
              <a:off x="368127" y="4483768"/>
              <a:ext cx="2671" cy="1448"/>
            </a:xfrm>
            <a:custGeom>
              <a:rect b="b" l="l" r="r" t="t"/>
              <a:pathLst>
                <a:path extrusionOk="0" h="9" w="18">
                  <a:moveTo>
                    <a:pt x="18" y="0"/>
                  </a:moveTo>
                  <a:cubicBezTo>
                    <a:pt x="9" y="0"/>
                    <a:pt x="0" y="9"/>
                    <a:pt x="0" y="9"/>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5"/>
            <p:cNvSpPr/>
            <p:nvPr/>
          </p:nvSpPr>
          <p:spPr>
            <a:xfrm rot="3468122">
              <a:off x="367036" y="4483167"/>
              <a:ext cx="1484" cy="0"/>
            </a:xfrm>
            <a:custGeom>
              <a:rect b="b" l="l" r="r" t="t"/>
              <a:pathLst>
                <a:path extrusionOk="0" h="0" w="10">
                  <a:moveTo>
                    <a:pt x="9" y="0"/>
                  </a:moveTo>
                  <a:cubicBezTo>
                    <a:pt x="9" y="0"/>
                    <a:pt x="9" y="0"/>
                    <a:pt x="0" y="0"/>
                  </a:cubicBezTo>
                  <a:cubicBezTo>
                    <a:pt x="0" y="0"/>
                    <a:pt x="0"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5"/>
            <p:cNvSpPr/>
            <p:nvPr/>
          </p:nvSpPr>
          <p:spPr>
            <a:xfrm rot="3468122">
              <a:off x="374156" y="4488020"/>
              <a:ext cx="2671" cy="1609"/>
            </a:xfrm>
            <a:custGeom>
              <a:rect b="b" l="l" r="r" t="t"/>
              <a:pathLst>
                <a:path extrusionOk="0" h="10" w="18">
                  <a:moveTo>
                    <a:pt x="18" y="1"/>
                  </a:moveTo>
                  <a:lnTo>
                    <a:pt x="0" y="9"/>
                  </a:lnTo>
                  <a:lnTo>
                    <a:pt x="9" y="9"/>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5"/>
            <p:cNvSpPr/>
            <p:nvPr/>
          </p:nvSpPr>
          <p:spPr>
            <a:xfrm rot="3468122">
              <a:off x="367135" y="4483303"/>
              <a:ext cx="6677" cy="2896"/>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5"/>
            <p:cNvSpPr/>
            <p:nvPr/>
          </p:nvSpPr>
          <p:spPr>
            <a:xfrm rot="3468122">
              <a:off x="380771" y="4496525"/>
              <a:ext cx="11870" cy="4344"/>
            </a:xfrm>
            <a:custGeom>
              <a:rect b="b" l="l" r="r" t="t"/>
              <a:pathLst>
                <a:path extrusionOk="0" h="27" w="80">
                  <a:moveTo>
                    <a:pt x="80" y="0"/>
                  </a:moveTo>
                  <a:lnTo>
                    <a:pt x="44" y="9"/>
                  </a:lnTo>
                  <a:cubicBezTo>
                    <a:pt x="35" y="9"/>
                    <a:pt x="27" y="18"/>
                    <a:pt x="0" y="27"/>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5"/>
            <p:cNvSpPr/>
            <p:nvPr/>
          </p:nvSpPr>
          <p:spPr>
            <a:xfrm rot="3468122">
              <a:off x="389701" y="4501696"/>
              <a:ext cx="8012" cy="3057"/>
            </a:xfrm>
            <a:custGeom>
              <a:rect b="b" l="l" r="r" t="t"/>
              <a:pathLst>
                <a:path extrusionOk="0" h="19" w="54">
                  <a:moveTo>
                    <a:pt x="54" y="1"/>
                  </a:moveTo>
                  <a:cubicBezTo>
                    <a:pt x="54" y="1"/>
                    <a:pt x="27" y="9"/>
                    <a:pt x="1" y="18"/>
                  </a:cubicBezTo>
                  <a:cubicBezTo>
                    <a:pt x="19" y="18"/>
                    <a:pt x="36" y="9"/>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5"/>
            <p:cNvSpPr/>
            <p:nvPr/>
          </p:nvSpPr>
          <p:spPr>
            <a:xfrm rot="3468122">
              <a:off x="361516" y="4482357"/>
              <a:ext cx="18547" cy="5791"/>
            </a:xfrm>
            <a:custGeom>
              <a:rect b="b" l="l" r="r" t="t"/>
              <a:pathLst>
                <a:path extrusionOk="0" h="36" w="125">
                  <a:moveTo>
                    <a:pt x="125" y="1"/>
                  </a:moveTo>
                  <a:lnTo>
                    <a:pt x="125" y="1"/>
                  </a:lnTo>
                  <a:lnTo>
                    <a:pt x="1" y="3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5"/>
            <p:cNvSpPr/>
            <p:nvPr/>
          </p:nvSpPr>
          <p:spPr>
            <a:xfrm rot="3468122">
              <a:off x="402386" y="4514399"/>
              <a:ext cx="14541" cy="4344"/>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 name="Google Shape;1610;p5"/>
            <p:cNvSpPr/>
            <p:nvPr/>
          </p:nvSpPr>
          <p:spPr>
            <a:xfrm rot="3468122">
              <a:off x="401264" y="4509802"/>
              <a:ext cx="2671" cy="1609"/>
            </a:xfrm>
            <a:custGeom>
              <a:rect b="b" l="l" r="r" t="t"/>
              <a:pathLst>
                <a:path extrusionOk="0" h="10" w="18">
                  <a:moveTo>
                    <a:pt x="18" y="1"/>
                  </a:moveTo>
                  <a:cubicBezTo>
                    <a:pt x="18" y="1"/>
                    <a:pt x="9" y="10"/>
                    <a:pt x="0" y="10"/>
                  </a:cubicBezTo>
                  <a:cubicBezTo>
                    <a:pt x="9" y="10"/>
                    <a:pt x="18"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 name="Google Shape;1611;p5"/>
            <p:cNvSpPr/>
            <p:nvPr/>
          </p:nvSpPr>
          <p:spPr>
            <a:xfrm rot="3468122">
              <a:off x="409929" y="4518013"/>
              <a:ext cx="5490" cy="1609"/>
            </a:xfrm>
            <a:custGeom>
              <a:rect b="b" l="l" r="r" t="t"/>
              <a:pathLst>
                <a:path extrusionOk="0" h="10" w="37">
                  <a:moveTo>
                    <a:pt x="36" y="0"/>
                  </a:moveTo>
                  <a:lnTo>
                    <a:pt x="1" y="9"/>
                  </a:lnTo>
                  <a:lnTo>
                    <a:pt x="10"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5"/>
            <p:cNvSpPr/>
            <p:nvPr/>
          </p:nvSpPr>
          <p:spPr>
            <a:xfrm rot="3468122">
              <a:off x="369337" y="4493451"/>
              <a:ext cx="44660" cy="15765"/>
            </a:xfrm>
            <a:custGeom>
              <a:rect b="b" l="l" r="r" t="t"/>
              <a:pathLst>
                <a:path extrusionOk="0" h="98" w="301">
                  <a:moveTo>
                    <a:pt x="301" y="0"/>
                  </a:moveTo>
                  <a:lnTo>
                    <a:pt x="221" y="27"/>
                  </a:lnTo>
                  <a:cubicBezTo>
                    <a:pt x="1" y="97"/>
                    <a:pt x="71" y="80"/>
                    <a:pt x="27" y="97"/>
                  </a:cubicBezTo>
                  <a:lnTo>
                    <a:pt x="30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5"/>
            <p:cNvSpPr/>
            <p:nvPr/>
          </p:nvSpPr>
          <p:spPr>
            <a:xfrm rot="3468122">
              <a:off x="320516" y="4446183"/>
              <a:ext cx="6677" cy="3057"/>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 name="Google Shape;1614;p5"/>
            <p:cNvSpPr/>
            <p:nvPr/>
          </p:nvSpPr>
          <p:spPr>
            <a:xfrm rot="3468122">
              <a:off x="327012" y="4452328"/>
              <a:ext cx="10534" cy="4344"/>
            </a:xfrm>
            <a:custGeom>
              <a:rect b="b" l="l" r="r" t="t"/>
              <a:pathLst>
                <a:path extrusionOk="0" h="27" w="71">
                  <a:moveTo>
                    <a:pt x="0" y="27"/>
                  </a:moveTo>
                  <a:lnTo>
                    <a:pt x="0" y="27"/>
                  </a:ln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 name="Google Shape;1615;p5"/>
            <p:cNvSpPr/>
            <p:nvPr/>
          </p:nvSpPr>
          <p:spPr>
            <a:xfrm rot="3468122">
              <a:off x="316551" y="4441682"/>
              <a:ext cx="1484" cy="804"/>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 name="Google Shape;1616;p5"/>
            <p:cNvSpPr/>
            <p:nvPr/>
          </p:nvSpPr>
          <p:spPr>
            <a:xfrm rot="3468122">
              <a:off x="29181" y="4730463"/>
              <a:ext cx="5341" cy="7239"/>
            </a:xfrm>
            <a:custGeom>
              <a:rect b="b" l="l" r="r" t="t"/>
              <a:pathLst>
                <a:path extrusionOk="0" h="45" w="36">
                  <a:moveTo>
                    <a:pt x="1" y="0"/>
                  </a:moveTo>
                  <a:cubicBezTo>
                    <a:pt x="9" y="9"/>
                    <a:pt x="27" y="35"/>
                    <a:pt x="36" y="44"/>
                  </a:cubicBezTo>
                  <a:cubicBezTo>
                    <a:pt x="36" y="44"/>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 name="Google Shape;1617;p5"/>
            <p:cNvSpPr/>
            <p:nvPr/>
          </p:nvSpPr>
          <p:spPr>
            <a:xfrm rot="3468122">
              <a:off x="18923" y="4751019"/>
              <a:ext cx="5341" cy="7239"/>
            </a:xfrm>
            <a:custGeom>
              <a:rect b="b" l="l" r="r" t="t"/>
              <a:pathLst>
                <a:path extrusionOk="0" h="45" w="36">
                  <a:moveTo>
                    <a:pt x="1" y="1"/>
                  </a:moveTo>
                  <a:lnTo>
                    <a:pt x="9" y="18"/>
                  </a:lnTo>
                  <a:lnTo>
                    <a:pt x="36" y="45"/>
                  </a:lnTo>
                  <a:lnTo>
                    <a:pt x="36" y="4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 name="Google Shape;1618;p5"/>
            <p:cNvSpPr/>
            <p:nvPr/>
          </p:nvSpPr>
          <p:spPr>
            <a:xfrm rot="3468122">
              <a:off x="18556" y="4749424"/>
              <a:ext cx="6677" cy="8687"/>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 name="Google Shape;1619;p5"/>
            <p:cNvSpPr/>
            <p:nvPr/>
          </p:nvSpPr>
          <p:spPr>
            <a:xfrm rot="3468122">
              <a:off x="34544" y="4728098"/>
              <a:ext cx="1484" cy="1609"/>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5"/>
            <p:cNvSpPr/>
            <p:nvPr/>
          </p:nvSpPr>
          <p:spPr>
            <a:xfrm rot="3468122">
              <a:off x="35512" y="4727951"/>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5"/>
            <p:cNvSpPr/>
            <p:nvPr/>
          </p:nvSpPr>
          <p:spPr>
            <a:xfrm rot="3468122">
              <a:off x="33316" y="4722538"/>
              <a:ext cx="6677" cy="8687"/>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 name="Google Shape;1622;p5"/>
            <p:cNvSpPr/>
            <p:nvPr/>
          </p:nvSpPr>
          <p:spPr>
            <a:xfrm rot="3468122">
              <a:off x="29060" y="4737892"/>
              <a:ext cx="1484" cy="1448"/>
            </a:xfrm>
            <a:custGeom>
              <a:rect b="b" l="l" r="r" t="t"/>
              <a:pathLst>
                <a:path extrusionOk="0" h="9" w="10">
                  <a:moveTo>
                    <a:pt x="10" y="9"/>
                  </a:moveTo>
                  <a:lnTo>
                    <a:pt x="1" y="0"/>
                  </a:lnTo>
                  <a:cubicBezTo>
                    <a:pt x="1" y="0"/>
                    <a:pt x="1" y="0"/>
                    <a:pt x="1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 name="Google Shape;1623;p5"/>
            <p:cNvSpPr/>
            <p:nvPr/>
          </p:nvSpPr>
          <p:spPr>
            <a:xfrm rot="3468122">
              <a:off x="29989" y="4733539"/>
              <a:ext cx="2671" cy="4504"/>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5"/>
            <p:cNvSpPr/>
            <p:nvPr/>
          </p:nvSpPr>
          <p:spPr>
            <a:xfrm rot="3468122">
              <a:off x="25789" y="4736739"/>
              <a:ext cx="6825" cy="7239"/>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5"/>
            <p:cNvSpPr/>
            <p:nvPr/>
          </p:nvSpPr>
          <p:spPr>
            <a:xfrm rot="3468122">
              <a:off x="12863" y="4764456"/>
              <a:ext cx="2671" cy="4504"/>
            </a:xfrm>
            <a:custGeom>
              <a:rect b="b" l="l" r="r" t="t"/>
              <a:pathLst>
                <a:path extrusionOk="0" h="28" w="18">
                  <a:moveTo>
                    <a:pt x="0" y="1"/>
                  </a:moveTo>
                  <a:lnTo>
                    <a:pt x="18" y="27"/>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5"/>
            <p:cNvSpPr/>
            <p:nvPr/>
          </p:nvSpPr>
          <p:spPr>
            <a:xfrm rot="3468122">
              <a:off x="30398" y="4725094"/>
              <a:ext cx="7864" cy="9974"/>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5"/>
            <p:cNvSpPr/>
            <p:nvPr/>
          </p:nvSpPr>
          <p:spPr>
            <a:xfrm rot="3468122">
              <a:off x="29348" y="4735266"/>
              <a:ext cx="2819" cy="4344"/>
            </a:xfrm>
            <a:custGeom>
              <a:rect b="b" l="l" r="r" t="t"/>
              <a:pathLst>
                <a:path extrusionOk="0" h="27" w="19">
                  <a:moveTo>
                    <a:pt x="1" y="0"/>
                  </a:moveTo>
                  <a:cubicBezTo>
                    <a:pt x="10" y="18"/>
                    <a:pt x="10" y="18"/>
                    <a:pt x="19"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5"/>
            <p:cNvSpPr/>
            <p:nvPr/>
          </p:nvSpPr>
          <p:spPr>
            <a:xfrm rot="3468122">
              <a:off x="21601" y="4743776"/>
              <a:ext cx="6677" cy="8687"/>
            </a:xfrm>
            <a:custGeom>
              <a:rect b="b" l="l" r="r" t="t"/>
              <a:pathLst>
                <a:path extrusionOk="0" h="54" w="45">
                  <a:moveTo>
                    <a:pt x="44" y="53"/>
                  </a:moveTo>
                  <a:lnTo>
                    <a:pt x="0" y="0"/>
                  </a:lnTo>
                  <a:lnTo>
                    <a:pt x="44" y="5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5"/>
            <p:cNvSpPr/>
            <p:nvPr/>
          </p:nvSpPr>
          <p:spPr>
            <a:xfrm rot="3468122">
              <a:off x="34370" y="4719121"/>
              <a:ext cx="6677" cy="8687"/>
            </a:xfrm>
            <a:custGeom>
              <a:rect b="b" l="l" r="r" t="t"/>
              <a:pathLst>
                <a:path extrusionOk="0" h="54" w="45">
                  <a:moveTo>
                    <a:pt x="0" y="0"/>
                  </a:moveTo>
                  <a:lnTo>
                    <a:pt x="27" y="36"/>
                  </a:lnTo>
                  <a:lnTo>
                    <a:pt x="45" y="53"/>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5"/>
            <p:cNvSpPr/>
            <p:nvPr/>
          </p:nvSpPr>
          <p:spPr>
            <a:xfrm rot="3468122">
              <a:off x="35915" y="4715169"/>
              <a:ext cx="8012" cy="10135"/>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5"/>
            <p:cNvSpPr/>
            <p:nvPr/>
          </p:nvSpPr>
          <p:spPr>
            <a:xfrm rot="3468122">
              <a:off x="35432" y="4723729"/>
              <a:ext cx="2819" cy="4504"/>
            </a:xfrm>
            <a:custGeom>
              <a:rect b="b" l="l" r="r" t="t"/>
              <a:pathLst>
                <a:path extrusionOk="0" h="28" w="19">
                  <a:moveTo>
                    <a:pt x="1" y="1"/>
                  </a:moveTo>
                  <a:cubicBezTo>
                    <a:pt x="1" y="1"/>
                    <a:pt x="10" y="18"/>
                    <a:pt x="19" y="27"/>
                  </a:cubicBezTo>
                  <a:cubicBezTo>
                    <a:pt x="19" y="27"/>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5"/>
            <p:cNvSpPr/>
            <p:nvPr/>
          </p:nvSpPr>
          <p:spPr>
            <a:xfrm rot="3468122">
              <a:off x="29254" y="4730349"/>
              <a:ext cx="5341" cy="7400"/>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5"/>
            <p:cNvSpPr/>
            <p:nvPr/>
          </p:nvSpPr>
          <p:spPr>
            <a:xfrm rot="3468122">
              <a:off x="29955" y="4737698"/>
              <a:ext cx="148" cy="161"/>
            </a:xfrm>
            <a:custGeom>
              <a:rect b="b" l="l" r="r" t="t"/>
              <a:pathLst>
                <a:path extrusionOk="0" h="1" w="1">
                  <a:moveTo>
                    <a:pt x="1" y="0"/>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5"/>
            <p:cNvSpPr/>
            <p:nvPr/>
          </p:nvSpPr>
          <p:spPr>
            <a:xfrm rot="3468122">
              <a:off x="29955" y="4737698"/>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5"/>
            <p:cNvSpPr/>
            <p:nvPr/>
          </p:nvSpPr>
          <p:spPr>
            <a:xfrm rot="3468122">
              <a:off x="17148" y="4746643"/>
              <a:ext cx="9347" cy="14318"/>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5"/>
            <p:cNvSpPr/>
            <p:nvPr/>
          </p:nvSpPr>
          <p:spPr>
            <a:xfrm rot="3468122">
              <a:off x="23825" y="4742303"/>
              <a:ext cx="5341" cy="5791"/>
            </a:xfrm>
            <a:custGeom>
              <a:rect b="b" l="l" r="r" t="t"/>
              <a:pathLst>
                <a:path extrusionOk="0" h="36" w="36">
                  <a:moveTo>
                    <a:pt x="27" y="27"/>
                  </a:moveTo>
                  <a:lnTo>
                    <a:pt x="36" y="36"/>
                  </a:lnTo>
                  <a:cubicBezTo>
                    <a:pt x="27" y="27"/>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5"/>
            <p:cNvSpPr/>
            <p:nvPr/>
          </p:nvSpPr>
          <p:spPr>
            <a:xfrm rot="3468122">
              <a:off x="24158" y="4746609"/>
              <a:ext cx="1484" cy="2896"/>
            </a:xfrm>
            <a:custGeom>
              <a:rect b="b" l="l" r="r" t="t"/>
              <a:pathLst>
                <a:path extrusionOk="0" h="18" w="10">
                  <a:moveTo>
                    <a:pt x="10" y="18"/>
                  </a:moveTo>
                  <a:lnTo>
                    <a:pt x="1"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5"/>
            <p:cNvSpPr/>
            <p:nvPr/>
          </p:nvSpPr>
          <p:spPr>
            <a:xfrm rot="3468122">
              <a:off x="28380" y="4735414"/>
              <a:ext cx="4154" cy="5791"/>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5"/>
            <p:cNvSpPr/>
            <p:nvPr/>
          </p:nvSpPr>
          <p:spPr>
            <a:xfrm rot="3468122">
              <a:off x="30610" y="4736668"/>
              <a:ext cx="148" cy="1609"/>
            </a:xfrm>
            <a:custGeom>
              <a:rect b="b" l="l" r="r" t="t"/>
              <a:pathLst>
                <a:path extrusionOk="0" h="10" w="1">
                  <a:moveTo>
                    <a:pt x="1" y="0"/>
                  </a:move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5"/>
            <p:cNvSpPr/>
            <p:nvPr/>
          </p:nvSpPr>
          <p:spPr>
            <a:xfrm rot="3468122">
              <a:off x="28844" y="4738955"/>
              <a:ext cx="148" cy="1609"/>
            </a:xfrm>
            <a:custGeom>
              <a:rect b="b" l="l" r="r" t="t"/>
              <a:pathLst>
                <a:path extrusionOk="0" h="10" w="1">
                  <a:moveTo>
                    <a:pt x="1" y="1"/>
                  </a:moveTo>
                  <a:cubicBezTo>
                    <a:pt x="1" y="1"/>
                    <a:pt x="1"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5"/>
            <p:cNvSpPr/>
            <p:nvPr/>
          </p:nvSpPr>
          <p:spPr>
            <a:xfrm rot="3468122">
              <a:off x="27932" y="4741263"/>
              <a:ext cx="1484" cy="1609"/>
            </a:xfrm>
            <a:custGeom>
              <a:rect b="b" l="l" r="r" t="t"/>
              <a:pathLst>
                <a:path extrusionOk="0" h="10" w="10">
                  <a:moveTo>
                    <a:pt x="0" y="1"/>
                  </a:moveTo>
                  <a:cubicBezTo>
                    <a:pt x="0" y="10"/>
                    <a:pt x="0" y="10"/>
                    <a:pt x="9" y="10"/>
                  </a:cubicBezTo>
                  <a:cubicBezTo>
                    <a:pt x="5" y="5"/>
                    <a:pt x="3" y="3"/>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5"/>
            <p:cNvSpPr/>
            <p:nvPr/>
          </p:nvSpPr>
          <p:spPr>
            <a:xfrm rot="3468122">
              <a:off x="31245" y="4732214"/>
              <a:ext cx="2671" cy="3057"/>
            </a:xfrm>
            <a:custGeom>
              <a:rect b="b" l="l" r="r" t="t"/>
              <a:pathLst>
                <a:path extrusionOk="0" h="19" w="18">
                  <a:moveTo>
                    <a:pt x="0" y="1"/>
                  </a:moveTo>
                  <a:cubicBezTo>
                    <a:pt x="9" y="10"/>
                    <a:pt x="18" y="18"/>
                    <a:pt x="18" y="18"/>
                  </a:cubicBezTo>
                  <a:cubicBezTo>
                    <a:pt x="9"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5"/>
            <p:cNvSpPr/>
            <p:nvPr/>
          </p:nvSpPr>
          <p:spPr>
            <a:xfrm rot="3468122">
              <a:off x="31866" y="4735342"/>
              <a:ext cx="148" cy="161"/>
            </a:xfrm>
            <a:custGeom>
              <a:rect b="b" l="l" r="r" t="t"/>
              <a:pathLst>
                <a:path extrusionOk="0" h="1" w="1">
                  <a:moveTo>
                    <a:pt x="1" y="0"/>
                  </a:moveTo>
                  <a:cubicBezTo>
                    <a:pt x="1" y="0"/>
                    <a:pt x="1" y="0"/>
                    <a:pt x="1" y="0"/>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 name="Google Shape;1644;p5"/>
            <p:cNvSpPr/>
            <p:nvPr/>
          </p:nvSpPr>
          <p:spPr>
            <a:xfrm rot="3468122">
              <a:off x="29348" y="4735266"/>
              <a:ext cx="2819" cy="4344"/>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 name="Google Shape;1645;p5"/>
            <p:cNvSpPr/>
            <p:nvPr/>
          </p:nvSpPr>
          <p:spPr>
            <a:xfrm rot="3468122">
              <a:off x="1842" y="4740438"/>
              <a:ext cx="30268" cy="4279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5"/>
            <p:cNvSpPr/>
            <p:nvPr/>
          </p:nvSpPr>
          <p:spPr>
            <a:xfrm rot="3468122">
              <a:off x="28414" y="4731255"/>
              <a:ext cx="6677" cy="10135"/>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5"/>
            <p:cNvSpPr/>
            <p:nvPr/>
          </p:nvSpPr>
          <p:spPr>
            <a:xfrm rot="3468122">
              <a:off x="17262" y="4736487"/>
              <a:ext cx="15876" cy="2139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 name="Google Shape;1648;p5"/>
            <p:cNvSpPr/>
            <p:nvPr/>
          </p:nvSpPr>
          <p:spPr>
            <a:xfrm rot="3468122">
              <a:off x="10206" y="4773923"/>
              <a:ext cx="1484" cy="1609"/>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 name="Google Shape;1649;p5"/>
            <p:cNvSpPr/>
            <p:nvPr/>
          </p:nvSpPr>
          <p:spPr>
            <a:xfrm rot="3468122">
              <a:off x="10130" y="4754168"/>
              <a:ext cx="13205" cy="19948"/>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
            <p:cNvSpPr/>
            <p:nvPr/>
          </p:nvSpPr>
          <p:spPr>
            <a:xfrm rot="3468122">
              <a:off x="13400" y="4758056"/>
              <a:ext cx="7864" cy="8687"/>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
            <p:cNvSpPr/>
            <p:nvPr/>
          </p:nvSpPr>
          <p:spPr>
            <a:xfrm rot="3468122">
              <a:off x="29469" y="4727837"/>
              <a:ext cx="6677" cy="10135"/>
            </a:xfrm>
            <a:custGeom>
              <a:rect b="b" l="l" r="r" t="t"/>
              <a:pathLst>
                <a:path extrusionOk="0" h="63" w="45">
                  <a:moveTo>
                    <a:pt x="1" y="0"/>
                  </a:moveTo>
                  <a:lnTo>
                    <a:pt x="45" y="62"/>
                  </a:lnTo>
                  <a:lnTo>
                    <a:pt x="36" y="4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
            <p:cNvSpPr/>
            <p:nvPr/>
          </p:nvSpPr>
          <p:spPr>
            <a:xfrm rot="3468122">
              <a:off x="30804" y="4729285"/>
              <a:ext cx="4006" cy="7239"/>
            </a:xfrm>
            <a:custGeom>
              <a:rect b="b" l="l" r="r" t="t"/>
              <a:pathLst>
                <a:path extrusionOk="0" h="45" w="27">
                  <a:moveTo>
                    <a:pt x="0" y="0"/>
                  </a:moveTo>
                  <a:lnTo>
                    <a:pt x="27" y="44"/>
                  </a:lnTo>
                  <a:lnTo>
                    <a:pt x="18"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 name="Google Shape;1653;p5"/>
            <p:cNvSpPr/>
            <p:nvPr/>
          </p:nvSpPr>
          <p:spPr>
            <a:xfrm rot="3468122">
              <a:off x="22430" y="4735222"/>
              <a:ext cx="1484" cy="1609"/>
            </a:xfrm>
            <a:custGeom>
              <a:rect b="b" l="l" r="r" t="t"/>
              <a:pathLst>
                <a:path extrusionOk="0" h="10" w="10">
                  <a:moveTo>
                    <a:pt x="0" y="1"/>
                  </a:moveTo>
                  <a:lnTo>
                    <a:pt x="9" y="9"/>
                  </a:lnTo>
                  <a:cubicBezTo>
                    <a:pt x="9"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5"/>
            <p:cNvSpPr/>
            <p:nvPr/>
          </p:nvSpPr>
          <p:spPr>
            <a:xfrm rot="3468122">
              <a:off x="20897" y="4737050"/>
              <a:ext cx="2671" cy="3057"/>
            </a:xfrm>
            <a:custGeom>
              <a:rect b="b" l="l" r="r" t="t"/>
              <a:pathLst>
                <a:path extrusionOk="0" h="19" w="18">
                  <a:moveTo>
                    <a:pt x="0" y="0"/>
                  </a:moveTo>
                  <a:lnTo>
                    <a:pt x="18" y="18"/>
                  </a:lnTo>
                  <a:cubicBezTo>
                    <a:pt x="9" y="0"/>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
            <p:cNvSpPr/>
            <p:nvPr/>
          </p:nvSpPr>
          <p:spPr>
            <a:xfrm rot="3468122">
              <a:off x="29469" y="4729285"/>
              <a:ext cx="6677" cy="7239"/>
            </a:xfrm>
            <a:custGeom>
              <a:rect b="b" l="l" r="r" t="t"/>
              <a:pathLst>
                <a:path extrusionOk="0" h="45" w="45">
                  <a:moveTo>
                    <a:pt x="1" y="0"/>
                  </a:moveTo>
                  <a:lnTo>
                    <a:pt x="36" y="44"/>
                  </a:lnTo>
                  <a:lnTo>
                    <a:pt x="45" y="44"/>
                  </a:lnTo>
                  <a:cubicBezTo>
                    <a:pt x="27" y="27"/>
                    <a:pt x="27" y="27"/>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5"/>
            <p:cNvSpPr/>
            <p:nvPr/>
          </p:nvSpPr>
          <p:spPr>
            <a:xfrm rot="3468122">
              <a:off x="6466" y="4775110"/>
              <a:ext cx="4006" cy="7239"/>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5"/>
            <p:cNvSpPr/>
            <p:nvPr/>
          </p:nvSpPr>
          <p:spPr>
            <a:xfrm rot="3468122">
              <a:off x="-7961" y="4803654"/>
              <a:ext cx="2819" cy="5791"/>
            </a:xfrm>
            <a:custGeom>
              <a:rect b="b" l="l" r="r" t="t"/>
              <a:pathLst>
                <a:path extrusionOk="0" h="36" w="19">
                  <a:moveTo>
                    <a:pt x="1" y="0"/>
                  </a:moveTo>
                  <a:lnTo>
                    <a:pt x="18" y="36"/>
                  </a:lnTo>
                  <a:cubicBezTo>
                    <a:pt x="18"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
            <p:cNvSpPr/>
            <p:nvPr/>
          </p:nvSpPr>
          <p:spPr>
            <a:xfrm rot="3468122">
              <a:off x="24261" y="4721914"/>
              <a:ext cx="5490" cy="5952"/>
            </a:xfrm>
            <a:custGeom>
              <a:rect b="b" l="l" r="r" t="t"/>
              <a:pathLst>
                <a:path extrusionOk="0" h="37" w="37">
                  <a:moveTo>
                    <a:pt x="36" y="36"/>
                  </a:moveTo>
                  <a:lnTo>
                    <a:pt x="1" y="1"/>
                  </a:lnTo>
                  <a:cubicBezTo>
                    <a:pt x="1" y="1"/>
                    <a:pt x="18" y="19"/>
                    <a:pt x="36"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
            <p:cNvSpPr/>
            <p:nvPr/>
          </p:nvSpPr>
          <p:spPr>
            <a:xfrm rot="3468122">
              <a:off x="29348" y="4735266"/>
              <a:ext cx="2819" cy="4344"/>
            </a:xfrm>
            <a:custGeom>
              <a:rect b="b" l="l" r="r" t="t"/>
              <a:pathLst>
                <a:path extrusionOk="0" h="27" w="19">
                  <a:moveTo>
                    <a:pt x="1" y="0"/>
                  </a:moveTo>
                  <a:cubicBezTo>
                    <a:pt x="1" y="0"/>
                    <a:pt x="1" y="9"/>
                    <a:pt x="19" y="27"/>
                  </a:cubicBezTo>
                  <a:cubicBezTo>
                    <a:pt x="1"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5"/>
            <p:cNvSpPr/>
            <p:nvPr/>
          </p:nvSpPr>
          <p:spPr>
            <a:xfrm rot="3468122">
              <a:off x="-5322" y="4812819"/>
              <a:ext cx="4154" cy="3057"/>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5"/>
            <p:cNvSpPr/>
            <p:nvPr/>
          </p:nvSpPr>
          <p:spPr>
            <a:xfrm rot="3468122">
              <a:off x="31210" y="4734925"/>
              <a:ext cx="148" cy="1609"/>
            </a:xfrm>
            <a:custGeom>
              <a:rect b="b" l="l" r="r" t="t"/>
              <a:pathLst>
                <a:path extrusionOk="0" h="10" w="1">
                  <a:moveTo>
                    <a:pt x="1" y="0"/>
                  </a:moveTo>
                  <a:cubicBezTo>
                    <a:pt x="1" y="0"/>
                    <a:pt x="1" y="0"/>
                    <a:pt x="1" y="9"/>
                  </a:cubicBezTo>
                  <a:cubicBezTo>
                    <a:pt x="1" y="0"/>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
            <p:cNvSpPr/>
            <p:nvPr/>
          </p:nvSpPr>
          <p:spPr>
            <a:xfrm rot="3468122">
              <a:off x="23086" y="4735639"/>
              <a:ext cx="1484" cy="161"/>
            </a:xfrm>
            <a:custGeom>
              <a:rect b="b" l="l" r="r" t="t"/>
              <a:pathLst>
                <a:path extrusionOk="0" h="1" w="10">
                  <a:moveTo>
                    <a:pt x="0" y="1"/>
                  </a:moveTo>
                  <a:lnTo>
                    <a:pt x="9"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 name="Google Shape;1663;p5"/>
            <p:cNvSpPr/>
            <p:nvPr/>
          </p:nvSpPr>
          <p:spPr>
            <a:xfrm rot="3468122">
              <a:off x="-2932" y="4810849"/>
              <a:ext cx="1484" cy="161"/>
            </a:xfrm>
            <a:custGeom>
              <a:rect b="b" l="l" r="r" t="t"/>
              <a:pathLst>
                <a:path extrusionOk="0" h="1" w="10">
                  <a:moveTo>
                    <a:pt x="1" y="0"/>
                  </a:move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5"/>
            <p:cNvSpPr/>
            <p:nvPr/>
          </p:nvSpPr>
          <p:spPr>
            <a:xfrm rot="3468122">
              <a:off x="32546" y="4733725"/>
              <a:ext cx="148" cy="161"/>
            </a:xfrm>
            <a:custGeom>
              <a:rect b="b" l="l" r="r" t="t"/>
              <a:pathLst>
                <a:path extrusionOk="0" h="1" w="1">
                  <a:moveTo>
                    <a:pt x="0" y="1"/>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5"/>
            <p:cNvSpPr/>
            <p:nvPr/>
          </p:nvSpPr>
          <p:spPr>
            <a:xfrm rot="3468122">
              <a:off x="16290" y="4761099"/>
              <a:ext cx="1484" cy="4344"/>
            </a:xfrm>
            <a:custGeom>
              <a:rect b="b" l="l" r="r" t="t"/>
              <a:pathLst>
                <a:path extrusionOk="0" h="27" w="10">
                  <a:moveTo>
                    <a:pt x="0" y="0"/>
                  </a:moveTo>
                  <a:cubicBezTo>
                    <a:pt x="0" y="9"/>
                    <a:pt x="0" y="18"/>
                    <a:pt x="9" y="27"/>
                  </a:cubicBezTo>
                  <a:cubicBezTo>
                    <a:pt x="0" y="18"/>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 name="Google Shape;1666;p5"/>
            <p:cNvSpPr/>
            <p:nvPr/>
          </p:nvSpPr>
          <p:spPr>
            <a:xfrm rot="3468122">
              <a:off x="7982" y="4779492"/>
              <a:ext cx="148" cy="161"/>
            </a:xfrm>
            <a:custGeom>
              <a:rect b="b" l="l" r="r" t="t"/>
              <a:pathLst>
                <a:path extrusionOk="0" h="1" w="1">
                  <a:moveTo>
                    <a:pt x="1" y="0"/>
                  </a:move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 name="Google Shape;1667;p5"/>
            <p:cNvSpPr/>
            <p:nvPr/>
          </p:nvSpPr>
          <p:spPr>
            <a:xfrm rot="3468122">
              <a:off x="30645" y="4733957"/>
              <a:ext cx="2671" cy="3057"/>
            </a:xfrm>
            <a:custGeom>
              <a:rect b="b" l="l" r="r" t="t"/>
              <a:pathLst>
                <a:path extrusionOk="0" h="19" w="18">
                  <a:moveTo>
                    <a:pt x="18" y="18"/>
                  </a:moveTo>
                  <a:cubicBezTo>
                    <a:pt x="9" y="9"/>
                    <a:pt x="9" y="9"/>
                    <a:pt x="0" y="1"/>
                  </a:cubicBezTo>
                  <a:cubicBezTo>
                    <a:pt x="9" y="9"/>
                    <a:pt x="9" y="9"/>
                    <a:pt x="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 name="Google Shape;1668;p5"/>
            <p:cNvSpPr/>
            <p:nvPr/>
          </p:nvSpPr>
          <p:spPr>
            <a:xfrm rot="3468122">
              <a:off x="32546" y="4733725"/>
              <a:ext cx="148" cy="161"/>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 name="Google Shape;1669;p5"/>
            <p:cNvSpPr/>
            <p:nvPr/>
          </p:nvSpPr>
          <p:spPr>
            <a:xfrm rot="3468122">
              <a:off x="32546" y="4733725"/>
              <a:ext cx="148" cy="161"/>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
            <p:cNvSpPr/>
            <p:nvPr/>
          </p:nvSpPr>
          <p:spPr>
            <a:xfrm rot="3468122">
              <a:off x="16330" y="4755603"/>
              <a:ext cx="148" cy="161"/>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
            <p:cNvSpPr/>
            <p:nvPr/>
          </p:nvSpPr>
          <p:spPr>
            <a:xfrm rot="3468122">
              <a:off x="-9065" y="4810534"/>
              <a:ext cx="148" cy="161"/>
            </a:xfrm>
            <a:custGeom>
              <a:rect b="b" l="l" r="r" t="t"/>
              <a:pathLst>
                <a:path extrusionOk="0" h="1" w="1">
                  <a:moveTo>
                    <a:pt x="0" y="0"/>
                  </a:moveTo>
                  <a:lnTo>
                    <a:pt x="0"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
            <p:cNvSpPr/>
            <p:nvPr/>
          </p:nvSpPr>
          <p:spPr>
            <a:xfrm rot="3468122">
              <a:off x="-13855" y="4789226"/>
              <a:ext cx="18398" cy="27187"/>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5"/>
            <p:cNvSpPr/>
            <p:nvPr/>
          </p:nvSpPr>
          <p:spPr>
            <a:xfrm rot="3468122">
              <a:off x="-35228" y="4717178"/>
              <a:ext cx="85314" cy="103923"/>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5"/>
            <p:cNvSpPr/>
            <p:nvPr/>
          </p:nvSpPr>
          <p:spPr>
            <a:xfrm rot="3468122">
              <a:off x="-6376" y="4801166"/>
              <a:ext cx="4006" cy="4504"/>
            </a:xfrm>
            <a:custGeom>
              <a:rect b="b" l="l" r="r" t="t"/>
              <a:pathLst>
                <a:path extrusionOk="0" h="28" w="27">
                  <a:moveTo>
                    <a:pt x="27" y="27"/>
                  </a:moveTo>
                  <a:cubicBezTo>
                    <a:pt x="18" y="18"/>
                    <a:pt x="9" y="9"/>
                    <a:pt x="0" y="1"/>
                  </a:cubicBezTo>
                  <a:cubicBezTo>
                    <a:pt x="9" y="9"/>
                    <a:pt x="18" y="18"/>
                    <a:pt x="27"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
            <p:cNvSpPr/>
            <p:nvPr/>
          </p:nvSpPr>
          <p:spPr>
            <a:xfrm rot="3468122">
              <a:off x="24799" y="4728381"/>
              <a:ext cx="1335" cy="1609"/>
            </a:xfrm>
            <a:custGeom>
              <a:rect b="b" l="l" r="r" t="t"/>
              <a:pathLst>
                <a:path extrusionOk="0" h="10" w="9">
                  <a:moveTo>
                    <a:pt x="9" y="9"/>
                  </a:moveTo>
                  <a:lnTo>
                    <a:pt x="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5"/>
            <p:cNvSpPr/>
            <p:nvPr/>
          </p:nvSpPr>
          <p:spPr>
            <a:xfrm rot="3468122">
              <a:off x="-8488" y="4806730"/>
              <a:ext cx="2819" cy="3057"/>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 name="Google Shape;1677;p5"/>
            <p:cNvSpPr/>
            <p:nvPr/>
          </p:nvSpPr>
          <p:spPr>
            <a:xfrm rot="3468122">
              <a:off x="32393" y="4729618"/>
              <a:ext cx="2819" cy="4344"/>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
            <p:cNvSpPr/>
            <p:nvPr/>
          </p:nvSpPr>
          <p:spPr>
            <a:xfrm rot="3468122">
              <a:off x="8305" y="4774155"/>
              <a:ext cx="4006" cy="4504"/>
            </a:xfrm>
            <a:custGeom>
              <a:rect b="b" l="l" r="r" t="t"/>
              <a:pathLst>
                <a:path extrusionOk="0" h="28" w="27">
                  <a:moveTo>
                    <a:pt x="0" y="1"/>
                  </a:moveTo>
                  <a:lnTo>
                    <a:pt x="18" y="27"/>
                  </a:lnTo>
                  <a:lnTo>
                    <a:pt x="27" y="27"/>
                  </a:lnTo>
                  <a:cubicBezTo>
                    <a:pt x="18" y="19"/>
                    <a:pt x="1"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
            <p:cNvSpPr/>
            <p:nvPr/>
          </p:nvSpPr>
          <p:spPr>
            <a:xfrm rot="3468122">
              <a:off x="18476" y="4756869"/>
              <a:ext cx="2671" cy="3057"/>
            </a:xfrm>
            <a:custGeom>
              <a:rect b="b" l="l" r="r" t="t"/>
              <a:pathLst>
                <a:path extrusionOk="0" h="19" w="18">
                  <a:moveTo>
                    <a:pt x="0" y="1"/>
                  </a:moveTo>
                  <a:cubicBezTo>
                    <a:pt x="0" y="1"/>
                    <a:pt x="0" y="1"/>
                    <a:pt x="9" y="19"/>
                  </a:cubicBezTo>
                  <a:cubicBezTo>
                    <a:pt x="9" y="10"/>
                    <a:pt x="18" y="1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5"/>
            <p:cNvSpPr/>
            <p:nvPr/>
          </p:nvSpPr>
          <p:spPr>
            <a:xfrm rot="3468122">
              <a:off x="19041" y="4757837"/>
              <a:ext cx="148" cy="1609"/>
            </a:xfrm>
            <a:custGeom>
              <a:rect b="b" l="l" r="r" t="t"/>
              <a:pathLst>
                <a:path extrusionOk="0" h="10" w="1">
                  <a:moveTo>
                    <a:pt x="1" y="10"/>
                  </a:moveTo>
                  <a:cubicBezTo>
                    <a:pt x="1" y="1"/>
                    <a:pt x="1" y="10"/>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5"/>
            <p:cNvSpPr/>
            <p:nvPr/>
          </p:nvSpPr>
          <p:spPr>
            <a:xfrm rot="3468122">
              <a:off x="30333" y="4733074"/>
              <a:ext cx="4006" cy="5952"/>
            </a:xfrm>
            <a:custGeom>
              <a:rect b="b" l="l" r="r" t="t"/>
              <a:pathLst>
                <a:path extrusionOk="0" h="37" w="27">
                  <a:moveTo>
                    <a:pt x="0" y="1"/>
                  </a:moveTo>
                  <a:cubicBezTo>
                    <a:pt x="18" y="27"/>
                    <a:pt x="18" y="27"/>
                    <a:pt x="27" y="36"/>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
            <p:cNvSpPr/>
            <p:nvPr/>
          </p:nvSpPr>
          <p:spPr>
            <a:xfrm rot="3468122">
              <a:off x="8430" y="4769546"/>
              <a:ext cx="5490" cy="8687"/>
            </a:xfrm>
            <a:custGeom>
              <a:rect b="b" l="l" r="r" t="t"/>
              <a:pathLst>
                <a:path extrusionOk="0" h="54" w="37">
                  <a:moveTo>
                    <a:pt x="1" y="0"/>
                  </a:moveTo>
                  <a:lnTo>
                    <a:pt x="27" y="45"/>
                  </a:lnTo>
                  <a:lnTo>
                    <a:pt x="36" y="53"/>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 name="Google Shape;1683;p5"/>
            <p:cNvSpPr/>
            <p:nvPr/>
          </p:nvSpPr>
          <p:spPr>
            <a:xfrm rot="3468122">
              <a:off x="11389" y="4771264"/>
              <a:ext cx="1484" cy="2896"/>
            </a:xfrm>
            <a:custGeom>
              <a:rect b="b" l="l" r="r" t="t"/>
              <a:pathLst>
                <a:path extrusionOk="0" h="18" w="10">
                  <a:moveTo>
                    <a:pt x="1" y="0"/>
                  </a:moveTo>
                  <a:cubicBezTo>
                    <a:pt x="1" y="0"/>
                    <a:pt x="1" y="0"/>
                    <a:pt x="1" y="9"/>
                  </a:cubicBezTo>
                  <a:lnTo>
                    <a:pt x="9" y="18"/>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 name="Google Shape;1684;p5"/>
            <p:cNvSpPr/>
            <p:nvPr/>
          </p:nvSpPr>
          <p:spPr>
            <a:xfrm rot="3468122">
              <a:off x="12572" y="4769892"/>
              <a:ext cx="1484" cy="1609"/>
            </a:xfrm>
            <a:custGeom>
              <a:rect b="b" l="l" r="r" t="t"/>
              <a:pathLst>
                <a:path extrusionOk="0" h="10" w="10">
                  <a:moveTo>
                    <a:pt x="1" y="0"/>
                  </a:moveTo>
                  <a:cubicBezTo>
                    <a:pt x="1" y="0"/>
                    <a:pt x="1" y="9"/>
                    <a:pt x="10" y="9"/>
                  </a:cubicBezTo>
                  <a:cubicBezTo>
                    <a:pt x="10"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 name="Google Shape;1685;p5"/>
            <p:cNvSpPr/>
            <p:nvPr/>
          </p:nvSpPr>
          <p:spPr>
            <a:xfrm rot="3468122">
              <a:off x="7146" y="4777588"/>
              <a:ext cx="1335" cy="2896"/>
            </a:xfrm>
            <a:custGeom>
              <a:rect b="b" l="l" r="r" t="t"/>
              <a:pathLst>
                <a:path extrusionOk="0" h="18" w="9">
                  <a:moveTo>
                    <a:pt x="0" y="0"/>
                  </a:move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 name="Google Shape;1686;p5"/>
            <p:cNvSpPr/>
            <p:nvPr/>
          </p:nvSpPr>
          <p:spPr>
            <a:xfrm rot="3468122">
              <a:off x="8742" y="4770429"/>
              <a:ext cx="4154" cy="5791"/>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 name="Google Shape;1687;p5"/>
            <p:cNvSpPr/>
            <p:nvPr/>
          </p:nvSpPr>
          <p:spPr>
            <a:xfrm rot="3468122">
              <a:off x="-1627" y="4786895"/>
              <a:ext cx="6677" cy="10135"/>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5"/>
            <p:cNvSpPr/>
            <p:nvPr/>
          </p:nvSpPr>
          <p:spPr>
            <a:xfrm rot="3468122">
              <a:off x="-4960" y="4795169"/>
              <a:ext cx="5341" cy="7239"/>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 name="Google Shape;1689;p5"/>
            <p:cNvSpPr/>
            <p:nvPr/>
          </p:nvSpPr>
          <p:spPr>
            <a:xfrm rot="3468122">
              <a:off x="5980" y="4765249"/>
              <a:ext cx="10534" cy="17213"/>
            </a:xfrm>
            <a:custGeom>
              <a:rect b="b" l="l" r="r" t="t"/>
              <a:pathLst>
                <a:path extrusionOk="0" h="107" w="71">
                  <a:moveTo>
                    <a:pt x="71" y="107"/>
                  </a:moveTo>
                  <a:lnTo>
                    <a:pt x="71" y="10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 name="Google Shape;1690;p5"/>
            <p:cNvSpPr/>
            <p:nvPr/>
          </p:nvSpPr>
          <p:spPr>
            <a:xfrm rot="3468122">
              <a:off x="-15420" y="4809537"/>
              <a:ext cx="8012" cy="13031"/>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
            <p:cNvSpPr/>
            <p:nvPr/>
          </p:nvSpPr>
          <p:spPr>
            <a:xfrm rot="3468122">
              <a:off x="-8488" y="4806730"/>
              <a:ext cx="2819" cy="3057"/>
            </a:xfrm>
            <a:custGeom>
              <a:rect b="b" l="l" r="r" t="t"/>
              <a:pathLst>
                <a:path extrusionOk="0" h="19" w="19">
                  <a:moveTo>
                    <a:pt x="18" y="19"/>
                  </a:moveTo>
                  <a:cubicBezTo>
                    <a:pt x="9" y="10"/>
                    <a:pt x="9" y="10"/>
                    <a:pt x="1" y="1"/>
                  </a:cubicBezTo>
                  <a:cubicBezTo>
                    <a:pt x="9" y="10"/>
                    <a:pt x="9" y="10"/>
                    <a:pt x="18"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
            <p:cNvSpPr/>
            <p:nvPr/>
          </p:nvSpPr>
          <p:spPr>
            <a:xfrm rot="3468122">
              <a:off x="-7615" y="4818327"/>
              <a:ext cx="4006" cy="5791"/>
            </a:xfrm>
            <a:custGeom>
              <a:rect b="b" l="l" r="r" t="t"/>
              <a:pathLst>
                <a:path extrusionOk="0" h="36" w="27">
                  <a:moveTo>
                    <a:pt x="0" y="0"/>
                  </a:moveTo>
                  <a:lnTo>
                    <a:pt x="9" y="18"/>
                  </a:lnTo>
                  <a:lnTo>
                    <a:pt x="27" y="36"/>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
            <p:cNvSpPr/>
            <p:nvPr/>
          </p:nvSpPr>
          <p:spPr>
            <a:xfrm rot="3468122">
              <a:off x="-8007" y="4807940"/>
              <a:ext cx="9347" cy="10135"/>
            </a:xfrm>
            <a:custGeom>
              <a:rect b="b" l="l" r="r" t="t"/>
              <a:pathLst>
                <a:path extrusionOk="0" h="63" w="63">
                  <a:moveTo>
                    <a:pt x="0" y="0"/>
                  </a:moveTo>
                  <a:lnTo>
                    <a:pt x="9" y="9"/>
                  </a:lnTo>
                  <a:lnTo>
                    <a:pt x="62" y="62"/>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 name="Google Shape;1694;p5"/>
            <p:cNvSpPr/>
            <p:nvPr/>
          </p:nvSpPr>
          <p:spPr>
            <a:xfrm rot="3468122">
              <a:off x="26158" y="4719023"/>
              <a:ext cx="5341" cy="4344"/>
            </a:xfrm>
            <a:custGeom>
              <a:rect b="b" l="l" r="r" t="t"/>
              <a:pathLst>
                <a:path extrusionOk="0" h="27" w="36">
                  <a:moveTo>
                    <a:pt x="0" y="0"/>
                  </a:moveTo>
                  <a:lnTo>
                    <a:pt x="9" y="9"/>
                  </a:lnTo>
                  <a:lnTo>
                    <a:pt x="35" y="27"/>
                  </a:lnTo>
                  <a:lnTo>
                    <a:pt x="35"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 name="Google Shape;1695;p5"/>
            <p:cNvSpPr/>
            <p:nvPr/>
          </p:nvSpPr>
          <p:spPr>
            <a:xfrm rot="3468122">
              <a:off x="21945" y="4726809"/>
              <a:ext cx="8012" cy="8687"/>
            </a:xfrm>
            <a:custGeom>
              <a:rect b="b" l="l" r="r" t="t"/>
              <a:pathLst>
                <a:path extrusionOk="0" h="54" w="54">
                  <a:moveTo>
                    <a:pt x="0" y="1"/>
                  </a:moveTo>
                  <a:lnTo>
                    <a:pt x="0" y="1"/>
                  </a:lnTo>
                  <a:lnTo>
                    <a:pt x="53" y="5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
            <p:cNvSpPr/>
            <p:nvPr/>
          </p:nvSpPr>
          <p:spPr>
            <a:xfrm rot="3468122">
              <a:off x="30099" y="4712951"/>
              <a:ext cx="1484" cy="1609"/>
            </a:xfrm>
            <a:custGeom>
              <a:rect b="b" l="l" r="r" t="t"/>
              <a:pathLst>
                <a:path extrusionOk="0" h="10" w="10">
                  <a:moveTo>
                    <a:pt x="1" y="1"/>
                  </a:moveTo>
                  <a:lnTo>
                    <a:pt x="9" y="10"/>
                  </a:lnTo>
                  <a:cubicBezTo>
                    <a:pt x="9" y="10"/>
                    <a:pt x="9"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5"/>
            <p:cNvSpPr/>
            <p:nvPr/>
          </p:nvSpPr>
          <p:spPr>
            <a:xfrm rot="3468122">
              <a:off x="-641994" y="4472614"/>
              <a:ext cx="22404" cy="10135"/>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5"/>
            <p:cNvSpPr/>
            <p:nvPr/>
          </p:nvSpPr>
          <p:spPr>
            <a:xfrm rot="3468122">
              <a:off x="-505844" y="4623731"/>
              <a:ext cx="27597" cy="8687"/>
            </a:xfrm>
            <a:custGeom>
              <a:rect b="b" l="l" r="r" t="t"/>
              <a:pathLst>
                <a:path extrusionOk="0" h="54" w="186">
                  <a:moveTo>
                    <a:pt x="186" y="0"/>
                  </a:moveTo>
                  <a:lnTo>
                    <a:pt x="27" y="27"/>
                  </a:lnTo>
                  <a:lnTo>
                    <a:pt x="0" y="53"/>
                  </a:lnTo>
                  <a:lnTo>
                    <a:pt x="18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
            <p:cNvSpPr/>
            <p:nvPr/>
          </p:nvSpPr>
          <p:spPr>
            <a:xfrm rot="3468122">
              <a:off x="-493809" y="4715310"/>
              <a:ext cx="117957" cy="1174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
            <p:cNvSpPr/>
            <p:nvPr/>
          </p:nvSpPr>
          <p:spPr>
            <a:xfrm rot="3468122">
              <a:off x="-377928" y="4848770"/>
              <a:ext cx="25372" cy="8687"/>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5"/>
            <p:cNvSpPr/>
            <p:nvPr/>
          </p:nvSpPr>
          <p:spPr>
            <a:xfrm rot="3468122">
              <a:off x="-382401" y="4847534"/>
              <a:ext cx="16173" cy="2413"/>
            </a:xfrm>
            <a:custGeom>
              <a:rect b="b" l="l" r="r" t="t"/>
              <a:pathLst>
                <a:path extrusionOk="0" h="15" w="109">
                  <a:moveTo>
                    <a:pt x="49" y="1"/>
                  </a:moveTo>
                  <a:cubicBezTo>
                    <a:pt x="1" y="11"/>
                    <a:pt x="5" y="15"/>
                    <a:pt x="23" y="15"/>
                  </a:cubicBezTo>
                  <a:cubicBezTo>
                    <a:pt x="50" y="15"/>
                    <a:pt x="108" y="6"/>
                    <a:pt x="4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5"/>
            <p:cNvSpPr/>
            <p:nvPr/>
          </p:nvSpPr>
          <p:spPr>
            <a:xfrm rot="3468122">
              <a:off x="-330570" y="4905449"/>
              <a:ext cx="45996" cy="13191"/>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
            <p:cNvSpPr/>
            <p:nvPr/>
          </p:nvSpPr>
          <p:spPr>
            <a:xfrm rot="3468122">
              <a:off x="-286417" y="4911574"/>
              <a:ext cx="12018" cy="7239"/>
            </a:xfrm>
            <a:custGeom>
              <a:rect b="b" l="l" r="r" t="t"/>
              <a:pathLst>
                <a:path extrusionOk="0" h="45" w="81">
                  <a:moveTo>
                    <a:pt x="80" y="0"/>
                  </a:moveTo>
                  <a:lnTo>
                    <a:pt x="1" y="45"/>
                  </a:lnTo>
                  <a:cubicBezTo>
                    <a:pt x="18" y="45"/>
                    <a:pt x="45" y="45"/>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 name="Google Shape;1704;p5"/>
            <p:cNvSpPr/>
            <p:nvPr/>
          </p:nvSpPr>
          <p:spPr>
            <a:xfrm rot="3468122">
              <a:off x="-310837" y="4896005"/>
              <a:ext cx="25075" cy="14800"/>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 name="Google Shape;1705;p5"/>
            <p:cNvSpPr/>
            <p:nvPr/>
          </p:nvSpPr>
          <p:spPr>
            <a:xfrm rot="3468122">
              <a:off x="-359232" y="4855817"/>
              <a:ext cx="46292" cy="15604"/>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5"/>
            <p:cNvSpPr/>
            <p:nvPr/>
          </p:nvSpPr>
          <p:spPr>
            <a:xfrm rot="3468122">
              <a:off x="-411336" y="4753041"/>
              <a:ext cx="36203" cy="5791"/>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5"/>
            <p:cNvSpPr/>
            <p:nvPr/>
          </p:nvSpPr>
          <p:spPr>
            <a:xfrm rot="3468122">
              <a:off x="-185510" y="4991409"/>
              <a:ext cx="30268" cy="14318"/>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 name="Google Shape;1708;p5"/>
            <p:cNvSpPr/>
            <p:nvPr/>
          </p:nvSpPr>
          <p:spPr>
            <a:xfrm rot="3468122">
              <a:off x="-162506" y="4989905"/>
              <a:ext cx="24927" cy="2139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 name="Google Shape;1709;p5"/>
            <p:cNvSpPr/>
            <p:nvPr/>
          </p:nvSpPr>
          <p:spPr>
            <a:xfrm rot="3468122">
              <a:off x="-302590" y="4887691"/>
              <a:ext cx="48666" cy="30083"/>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5"/>
            <p:cNvSpPr/>
            <p:nvPr/>
          </p:nvSpPr>
          <p:spPr>
            <a:xfrm rot="3468122">
              <a:off x="-32153" y="5031812"/>
              <a:ext cx="11870" cy="37000"/>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5"/>
            <p:cNvSpPr/>
            <p:nvPr/>
          </p:nvSpPr>
          <p:spPr>
            <a:xfrm rot="3468122">
              <a:off x="99022" y="4995559"/>
              <a:ext cx="18547" cy="7721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
            <p:cNvSpPr/>
            <p:nvPr/>
          </p:nvSpPr>
          <p:spPr>
            <a:xfrm rot="3468122">
              <a:off x="153236" y="4993341"/>
              <a:ext cx="8012" cy="32818"/>
            </a:xfrm>
            <a:custGeom>
              <a:rect b="b" l="l" r="r" t="t"/>
              <a:pathLst>
                <a:path extrusionOk="0" h="204" w="54">
                  <a:moveTo>
                    <a:pt x="1" y="1"/>
                  </a:moveTo>
                  <a:cubicBezTo>
                    <a:pt x="19" y="62"/>
                    <a:pt x="36" y="133"/>
                    <a:pt x="54" y="204"/>
                  </a:cubicBezTo>
                  <a:cubicBezTo>
                    <a:pt x="45" y="133"/>
                    <a:pt x="27" y="7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
            <p:cNvSpPr/>
            <p:nvPr/>
          </p:nvSpPr>
          <p:spPr>
            <a:xfrm rot="3468122">
              <a:off x="-74420" y="5025771"/>
              <a:ext cx="23740" cy="15765"/>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
            <p:cNvSpPr/>
            <p:nvPr/>
          </p:nvSpPr>
          <p:spPr>
            <a:xfrm rot="3468122">
              <a:off x="-55061" y="5020439"/>
              <a:ext cx="17063" cy="24292"/>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5"/>
            <p:cNvSpPr/>
            <p:nvPr/>
          </p:nvSpPr>
          <p:spPr>
            <a:xfrm rot="3468122">
              <a:off x="-78313" y="5025495"/>
              <a:ext cx="1484" cy="3057"/>
            </a:xfrm>
            <a:custGeom>
              <a:rect b="b" l="l" r="r" t="t"/>
              <a:pathLst>
                <a:path extrusionOk="0" h="19" w="10">
                  <a:moveTo>
                    <a:pt x="9" y="1"/>
                  </a:moveTo>
                  <a:cubicBezTo>
                    <a:pt x="0" y="1"/>
                    <a:pt x="0" y="9"/>
                    <a:pt x="0" y="18"/>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5"/>
            <p:cNvSpPr/>
            <p:nvPr/>
          </p:nvSpPr>
          <p:spPr>
            <a:xfrm rot="3468122">
              <a:off x="-194456" y="4955331"/>
              <a:ext cx="31752" cy="2686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
            <p:cNvSpPr/>
            <p:nvPr/>
          </p:nvSpPr>
          <p:spPr>
            <a:xfrm rot="3468122">
              <a:off x="-126842" y="4993369"/>
              <a:ext cx="27597" cy="28635"/>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5"/>
            <p:cNvSpPr/>
            <p:nvPr/>
          </p:nvSpPr>
          <p:spPr>
            <a:xfrm rot="3468122">
              <a:off x="-88642" y="5007010"/>
              <a:ext cx="9347" cy="14318"/>
            </a:xfrm>
            <a:custGeom>
              <a:rect b="b" l="l" r="r" t="t"/>
              <a:pathLst>
                <a:path extrusionOk="0" h="89" w="63">
                  <a:moveTo>
                    <a:pt x="63" y="1"/>
                  </a:moveTo>
                  <a:cubicBezTo>
                    <a:pt x="45" y="27"/>
                    <a:pt x="19" y="53"/>
                    <a:pt x="1" y="89"/>
                  </a:cubicBezTo>
                  <a:lnTo>
                    <a:pt x="63" y="27"/>
                  </a:lnTo>
                  <a:lnTo>
                    <a:pt x="6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5"/>
            <p:cNvSpPr/>
            <p:nvPr/>
          </p:nvSpPr>
          <p:spPr>
            <a:xfrm rot="3468122">
              <a:off x="117092" y="4975231"/>
              <a:ext cx="8012" cy="68370"/>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
            <p:cNvSpPr/>
            <p:nvPr/>
          </p:nvSpPr>
          <p:spPr>
            <a:xfrm rot="3468122">
              <a:off x="25471" y="5032170"/>
              <a:ext cx="1484" cy="4504"/>
            </a:xfrm>
            <a:custGeom>
              <a:rect b="b" l="l" r="r" t="t"/>
              <a:pathLst>
                <a:path extrusionOk="0" h="28" w="10">
                  <a:moveTo>
                    <a:pt x="10" y="1"/>
                  </a:moveTo>
                  <a:cubicBezTo>
                    <a:pt x="1" y="19"/>
                    <a:pt x="1" y="27"/>
                    <a:pt x="10" y="27"/>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
            <p:cNvSpPr/>
            <p:nvPr/>
          </p:nvSpPr>
          <p:spPr>
            <a:xfrm rot="3468122">
              <a:off x="268713" y="4858003"/>
              <a:ext cx="2671" cy="3057"/>
            </a:xfrm>
            <a:custGeom>
              <a:rect b="b" l="l" r="r" t="t"/>
              <a:pathLst>
                <a:path extrusionOk="0" h="19" w="18">
                  <a:moveTo>
                    <a:pt x="0" y="1"/>
                  </a:moveTo>
                  <a:lnTo>
                    <a:pt x="0" y="1"/>
                  </a:lnTo>
                  <a:cubicBezTo>
                    <a:pt x="0" y="1"/>
                    <a:pt x="9" y="10"/>
                    <a:pt x="9" y="19"/>
                  </a:cubicBezTo>
                  <a:lnTo>
                    <a:pt x="18" y="19"/>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 name="Google Shape;1722;p5"/>
            <p:cNvSpPr/>
            <p:nvPr/>
          </p:nvSpPr>
          <p:spPr>
            <a:xfrm rot="3468122">
              <a:off x="71296" y="5003623"/>
              <a:ext cx="6677" cy="39253"/>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 name="Google Shape;1723;p5"/>
            <p:cNvSpPr/>
            <p:nvPr/>
          </p:nvSpPr>
          <p:spPr>
            <a:xfrm rot="3468122">
              <a:off x="196548" y="4956836"/>
              <a:ext cx="4154" cy="28474"/>
            </a:xfrm>
            <a:custGeom>
              <a:rect b="b" l="l" r="r" t="t"/>
              <a:pathLst>
                <a:path extrusionOk="0" h="177" w="28">
                  <a:moveTo>
                    <a:pt x="1" y="0"/>
                  </a:moveTo>
                  <a:cubicBezTo>
                    <a:pt x="10" y="53"/>
                    <a:pt x="19" y="115"/>
                    <a:pt x="19" y="177"/>
                  </a:cubicBezTo>
                  <a:cubicBezTo>
                    <a:pt x="27" y="124"/>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
            <p:cNvSpPr/>
            <p:nvPr/>
          </p:nvSpPr>
          <p:spPr>
            <a:xfrm rot="3468122">
              <a:off x="32780" y="5035392"/>
              <a:ext cx="2967" cy="3861"/>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5"/>
            <p:cNvSpPr/>
            <p:nvPr/>
          </p:nvSpPr>
          <p:spPr>
            <a:xfrm rot="3468122">
              <a:off x="38523" y="5018545"/>
              <a:ext cx="6677" cy="25739"/>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5"/>
            <p:cNvSpPr/>
            <p:nvPr/>
          </p:nvSpPr>
          <p:spPr>
            <a:xfrm rot="3468122">
              <a:off x="182048" y="4792652"/>
              <a:ext cx="99707" cy="71909"/>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5"/>
            <p:cNvSpPr/>
            <p:nvPr/>
          </p:nvSpPr>
          <p:spPr>
            <a:xfrm rot="3468122">
              <a:off x="228696" y="4859268"/>
              <a:ext cx="44660" cy="69818"/>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5"/>
            <p:cNvSpPr/>
            <p:nvPr/>
          </p:nvSpPr>
          <p:spPr>
            <a:xfrm rot="3468122">
              <a:off x="175510" y="4908221"/>
              <a:ext cx="31603" cy="102475"/>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5"/>
            <p:cNvSpPr/>
            <p:nvPr/>
          </p:nvSpPr>
          <p:spPr>
            <a:xfrm rot="3468122">
              <a:off x="-134839" y="4959867"/>
              <a:ext cx="4896" cy="2735"/>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5"/>
            <p:cNvSpPr/>
            <p:nvPr/>
          </p:nvSpPr>
          <p:spPr>
            <a:xfrm rot="3468122">
              <a:off x="-159378" y="4965682"/>
              <a:ext cx="69587" cy="26383"/>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5"/>
            <p:cNvSpPr/>
            <p:nvPr/>
          </p:nvSpPr>
          <p:spPr>
            <a:xfrm rot="3468122">
              <a:off x="46594" y="4975196"/>
              <a:ext cx="17063" cy="54214"/>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 name="Google Shape;1732;p5"/>
            <p:cNvSpPr/>
            <p:nvPr/>
          </p:nvSpPr>
          <p:spPr>
            <a:xfrm rot="3468122">
              <a:off x="264556" y="4837933"/>
              <a:ext cx="32790" cy="14318"/>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 name="Google Shape;1733;p5"/>
            <p:cNvSpPr/>
            <p:nvPr/>
          </p:nvSpPr>
          <p:spPr>
            <a:xfrm rot="3468122">
              <a:off x="285175" y="4783761"/>
              <a:ext cx="14689" cy="11422"/>
            </a:xfrm>
            <a:custGeom>
              <a:rect b="b" l="l" r="r" t="t"/>
              <a:pathLst>
                <a:path extrusionOk="0" h="71" w="99">
                  <a:moveTo>
                    <a:pt x="1" y="0"/>
                  </a:moveTo>
                  <a:lnTo>
                    <a:pt x="54" y="71"/>
                  </a:lnTo>
                  <a:lnTo>
                    <a:pt x="98" y="36"/>
                  </a:lnTo>
                  <a:cubicBezTo>
                    <a:pt x="63" y="27"/>
                    <a:pt x="27"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5"/>
            <p:cNvSpPr/>
            <p:nvPr/>
          </p:nvSpPr>
          <p:spPr>
            <a:xfrm rot="3468122">
              <a:off x="1362101" y="4535003"/>
              <a:ext cx="2671" cy="11583"/>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5"/>
            <p:cNvSpPr/>
            <p:nvPr/>
          </p:nvSpPr>
          <p:spPr>
            <a:xfrm rot="3468122">
              <a:off x="1447974" y="4554625"/>
              <a:ext cx="2374" cy="4665"/>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 name="Google Shape;1736;p5"/>
            <p:cNvSpPr/>
            <p:nvPr/>
          </p:nvSpPr>
          <p:spPr>
            <a:xfrm rot="3468122">
              <a:off x="1190976" y="5116413"/>
              <a:ext cx="17211" cy="48100"/>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 name="Google Shape;1737;p5"/>
            <p:cNvSpPr/>
            <p:nvPr/>
          </p:nvSpPr>
          <p:spPr>
            <a:xfrm rot="3468122">
              <a:off x="1641732" y="5138527"/>
              <a:ext cx="8012" cy="2139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 name="Google Shape;1738;p5"/>
            <p:cNvSpPr/>
            <p:nvPr/>
          </p:nvSpPr>
          <p:spPr>
            <a:xfrm rot="3468122">
              <a:off x="1660393" y="5091669"/>
              <a:ext cx="5490" cy="27187"/>
            </a:xfrm>
            <a:custGeom>
              <a:rect b="b" l="l" r="r" t="t"/>
              <a:pathLst>
                <a:path extrusionOk="0" h="169" w="37">
                  <a:moveTo>
                    <a:pt x="36" y="1"/>
                  </a:moveTo>
                  <a:cubicBezTo>
                    <a:pt x="19" y="36"/>
                    <a:pt x="10" y="89"/>
                    <a:pt x="1" y="169"/>
                  </a:cubicBez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 name="Google Shape;1739;p5"/>
            <p:cNvSpPr/>
            <p:nvPr/>
          </p:nvSpPr>
          <p:spPr>
            <a:xfrm rot="3468122">
              <a:off x="1060515" y="4896883"/>
              <a:ext cx="18398" cy="18661"/>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 name="Google Shape;1740;p5"/>
            <p:cNvSpPr/>
            <p:nvPr/>
          </p:nvSpPr>
          <p:spPr>
            <a:xfrm rot="3468122">
              <a:off x="462724" y="4804548"/>
              <a:ext cx="43473" cy="8526"/>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
            <p:cNvSpPr/>
            <p:nvPr/>
          </p:nvSpPr>
          <p:spPr>
            <a:xfrm rot="3468122">
              <a:off x="1409182" y="4455595"/>
              <a:ext cx="9199" cy="15765"/>
            </a:xfrm>
            <a:custGeom>
              <a:rect b="b" l="l" r="r" t="t"/>
              <a:pathLst>
                <a:path extrusionOk="0" h="98" w="62">
                  <a:moveTo>
                    <a:pt x="44" y="0"/>
                  </a:moveTo>
                  <a:cubicBezTo>
                    <a:pt x="9" y="62"/>
                    <a:pt x="0" y="88"/>
                    <a:pt x="9" y="97"/>
                  </a:cubicBezTo>
                  <a:cubicBezTo>
                    <a:pt x="44" y="35"/>
                    <a:pt x="62" y="0"/>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
            <p:cNvSpPr/>
            <p:nvPr/>
          </p:nvSpPr>
          <p:spPr>
            <a:xfrm rot="3468122">
              <a:off x="478729" y="4847953"/>
              <a:ext cx="48518" cy="4826"/>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
            <p:cNvSpPr/>
            <p:nvPr/>
          </p:nvSpPr>
          <p:spPr>
            <a:xfrm rot="3468122">
              <a:off x="-208671" y="4664340"/>
              <a:ext cx="5490" cy="161"/>
            </a:xfrm>
            <a:custGeom>
              <a:rect b="b" l="l" r="r" t="t"/>
              <a:pathLst>
                <a:path extrusionOk="0" h="1" w="37">
                  <a:moveTo>
                    <a:pt x="36" y="1"/>
                  </a:moveTo>
                  <a:cubicBezTo>
                    <a:pt x="27" y="1"/>
                    <a:pt x="10" y="1"/>
                    <a:pt x="1" y="1"/>
                  </a:cubicBezTo>
                  <a:cubicBezTo>
                    <a:pt x="1" y="1"/>
                    <a:pt x="18" y="1"/>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
            <p:cNvSpPr/>
            <p:nvPr/>
          </p:nvSpPr>
          <p:spPr>
            <a:xfrm rot="3468122">
              <a:off x="-578592" y="4287786"/>
              <a:ext cx="11870" cy="35713"/>
            </a:xfrm>
            <a:custGeom>
              <a:rect b="b" l="l" r="r" t="t"/>
              <a:pathLst>
                <a:path extrusionOk="0" h="222" w="80">
                  <a:moveTo>
                    <a:pt x="80" y="0"/>
                  </a:moveTo>
                  <a:cubicBezTo>
                    <a:pt x="62" y="45"/>
                    <a:pt x="35" y="106"/>
                    <a:pt x="0" y="221"/>
                  </a:cubicBezTo>
                  <a:cubicBezTo>
                    <a:pt x="18" y="168"/>
                    <a:pt x="53" y="89"/>
                    <a:pt x="8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 name="Google Shape;1745;p5"/>
            <p:cNvSpPr/>
            <p:nvPr/>
          </p:nvSpPr>
          <p:spPr>
            <a:xfrm rot="3468122">
              <a:off x="347278" y="4630575"/>
              <a:ext cx="2374" cy="2413"/>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 name="Google Shape;1746;p5"/>
            <p:cNvSpPr/>
            <p:nvPr/>
          </p:nvSpPr>
          <p:spPr>
            <a:xfrm rot="3468122">
              <a:off x="304700" y="4626147"/>
              <a:ext cx="6677" cy="209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
            <p:cNvSpPr/>
            <p:nvPr/>
          </p:nvSpPr>
          <p:spPr>
            <a:xfrm rot="3468122">
              <a:off x="629423" y="4955265"/>
              <a:ext cx="3413" cy="1287"/>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
            <p:cNvSpPr/>
            <p:nvPr/>
          </p:nvSpPr>
          <p:spPr>
            <a:xfrm rot="3468122">
              <a:off x="344588" y="4629125"/>
              <a:ext cx="1484" cy="4344"/>
            </a:xfrm>
            <a:custGeom>
              <a:rect b="b" l="l" r="r" t="t"/>
              <a:pathLst>
                <a:path extrusionOk="0" h="27" w="10">
                  <a:moveTo>
                    <a:pt x="1" y="0"/>
                  </a:moveTo>
                  <a:cubicBezTo>
                    <a:pt x="1" y="0"/>
                    <a:pt x="1" y="9"/>
                    <a:pt x="1"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
            <p:cNvSpPr/>
            <p:nvPr/>
          </p:nvSpPr>
          <p:spPr>
            <a:xfrm rot="3468122">
              <a:off x="344933" y="4635542"/>
              <a:ext cx="2522" cy="3539"/>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
            <p:cNvSpPr/>
            <p:nvPr/>
          </p:nvSpPr>
          <p:spPr>
            <a:xfrm rot="3468122">
              <a:off x="348124" y="4625821"/>
              <a:ext cx="2671" cy="5791"/>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
            <p:cNvSpPr/>
            <p:nvPr/>
          </p:nvSpPr>
          <p:spPr>
            <a:xfrm rot="3468122">
              <a:off x="514744" y="4379646"/>
              <a:ext cx="10089" cy="3861"/>
            </a:xfrm>
            <a:custGeom>
              <a:rect b="b" l="l" r="r" t="t"/>
              <a:pathLst>
                <a:path extrusionOk="0" h="24" w="68">
                  <a:moveTo>
                    <a:pt x="50" y="0"/>
                  </a:moveTo>
                  <a:cubicBezTo>
                    <a:pt x="13" y="17"/>
                    <a:pt x="0" y="24"/>
                    <a:pt x="4" y="24"/>
                  </a:cubicBezTo>
                  <a:cubicBezTo>
                    <a:pt x="9" y="24"/>
                    <a:pt x="34" y="14"/>
                    <a:pt x="6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
            <p:cNvSpPr/>
            <p:nvPr/>
          </p:nvSpPr>
          <p:spPr>
            <a:xfrm rot="3468122">
              <a:off x="1294059" y="4796339"/>
              <a:ext cx="2819" cy="3057"/>
            </a:xfrm>
            <a:custGeom>
              <a:rect b="b" l="l" r="r" t="t"/>
              <a:pathLst>
                <a:path extrusionOk="0" h="19" w="19">
                  <a:moveTo>
                    <a:pt x="1" y="1"/>
                  </a:moveTo>
                  <a:cubicBezTo>
                    <a:pt x="9" y="10"/>
                    <a:pt x="9" y="10"/>
                    <a:pt x="18" y="18"/>
                  </a:cubicBezTo>
                  <a:cubicBezTo>
                    <a:pt x="18"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
            <p:cNvSpPr/>
            <p:nvPr/>
          </p:nvSpPr>
          <p:spPr>
            <a:xfrm rot="3468122">
              <a:off x="1282006" y="4738611"/>
              <a:ext cx="76115" cy="66922"/>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
            <p:cNvSpPr/>
            <p:nvPr/>
          </p:nvSpPr>
          <p:spPr>
            <a:xfrm rot="3468122">
              <a:off x="-278937" y="3789128"/>
              <a:ext cx="1799022" cy="1831839"/>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
            <p:cNvSpPr/>
            <p:nvPr/>
          </p:nvSpPr>
          <p:spPr>
            <a:xfrm rot="3468122">
              <a:off x="1650903" y="5110419"/>
              <a:ext cx="5341" cy="7239"/>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
            <p:cNvSpPr/>
            <p:nvPr/>
          </p:nvSpPr>
          <p:spPr>
            <a:xfrm rot="3468122">
              <a:off x="1067832" y="4894174"/>
              <a:ext cx="2819" cy="1609"/>
            </a:xfrm>
            <a:custGeom>
              <a:rect b="b" l="l" r="r" t="t"/>
              <a:pathLst>
                <a:path extrusionOk="0" h="10" w="19">
                  <a:moveTo>
                    <a:pt x="1" y="0"/>
                  </a:moveTo>
                  <a:lnTo>
                    <a:pt x="1" y="9"/>
                  </a:lnTo>
                  <a:lnTo>
                    <a:pt x="18"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
            <p:cNvSpPr/>
            <p:nvPr/>
          </p:nvSpPr>
          <p:spPr>
            <a:xfrm rot="3468122">
              <a:off x="746482" y="5092028"/>
              <a:ext cx="17211" cy="4344"/>
            </a:xfrm>
            <a:custGeom>
              <a:rect b="b" l="l" r="r" t="t"/>
              <a:pathLst>
                <a:path extrusionOk="0" h="27" w="116">
                  <a:moveTo>
                    <a:pt x="0" y="1"/>
                  </a:moveTo>
                  <a:cubicBezTo>
                    <a:pt x="62" y="9"/>
                    <a:pt x="97" y="18"/>
                    <a:pt x="106" y="27"/>
                  </a:cubicBezTo>
                  <a:cubicBezTo>
                    <a:pt x="115" y="18"/>
                    <a:pt x="8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
            <p:cNvSpPr/>
            <p:nvPr/>
          </p:nvSpPr>
          <p:spPr>
            <a:xfrm rot="3468122">
              <a:off x="316303" y="4676469"/>
              <a:ext cx="18547" cy="21557"/>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
            <p:cNvSpPr/>
            <p:nvPr/>
          </p:nvSpPr>
          <p:spPr>
            <a:xfrm rot="3468122">
              <a:off x="187162" y="4893730"/>
              <a:ext cx="12908" cy="20752"/>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
            <p:cNvSpPr/>
            <p:nvPr/>
          </p:nvSpPr>
          <p:spPr>
            <a:xfrm rot="3468122">
              <a:off x="258171" y="4717140"/>
              <a:ext cx="38132" cy="29922"/>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
            <p:cNvSpPr/>
            <p:nvPr/>
          </p:nvSpPr>
          <p:spPr>
            <a:xfrm rot="3468122">
              <a:off x="259173" y="4755024"/>
              <a:ext cx="17211" cy="11583"/>
            </a:xfrm>
            <a:custGeom>
              <a:rect b="b" l="l" r="r" t="t"/>
              <a:pathLst>
                <a:path extrusionOk="0" h="72" w="116">
                  <a:moveTo>
                    <a:pt x="1" y="1"/>
                  </a:moveTo>
                  <a:cubicBezTo>
                    <a:pt x="27" y="27"/>
                    <a:pt x="63" y="45"/>
                    <a:pt x="89" y="71"/>
                  </a:cubicBezTo>
                  <a:cubicBezTo>
                    <a:pt x="116" y="62"/>
                    <a:pt x="54" y="3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 name="Google Shape;1762;p5"/>
            <p:cNvSpPr/>
            <p:nvPr/>
          </p:nvSpPr>
          <p:spPr>
            <a:xfrm rot="3468122">
              <a:off x="344495" y="4608554"/>
              <a:ext cx="23888" cy="15765"/>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 name="Google Shape;1763;p5"/>
            <p:cNvSpPr/>
            <p:nvPr/>
          </p:nvSpPr>
          <p:spPr>
            <a:xfrm rot="3468122">
              <a:off x="249854" y="4706588"/>
              <a:ext cx="13354" cy="14318"/>
            </a:xfrm>
            <a:custGeom>
              <a:rect b="b" l="l" r="r" t="t"/>
              <a:pathLst>
                <a:path extrusionOk="0" h="89" w="90">
                  <a:moveTo>
                    <a:pt x="1" y="1"/>
                  </a:moveTo>
                  <a:cubicBezTo>
                    <a:pt x="27" y="36"/>
                    <a:pt x="45" y="62"/>
                    <a:pt x="72" y="89"/>
                  </a:cubicBezTo>
                  <a:lnTo>
                    <a:pt x="8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
            <p:cNvSpPr/>
            <p:nvPr/>
          </p:nvSpPr>
          <p:spPr>
            <a:xfrm rot="3468122">
              <a:off x="296241" y="4592103"/>
              <a:ext cx="21069" cy="29922"/>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
            <p:cNvSpPr/>
            <p:nvPr/>
          </p:nvSpPr>
          <p:spPr>
            <a:xfrm rot="3468122">
              <a:off x="286667" y="4623570"/>
              <a:ext cx="15876" cy="18500"/>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
            <p:cNvSpPr/>
            <p:nvPr/>
          </p:nvSpPr>
          <p:spPr>
            <a:xfrm rot="3468122">
              <a:off x="258916" y="4654281"/>
              <a:ext cx="19734" cy="25739"/>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
            <p:cNvSpPr/>
            <p:nvPr/>
          </p:nvSpPr>
          <p:spPr>
            <a:xfrm rot="3468122">
              <a:off x="469897" y="4730778"/>
              <a:ext cx="41248" cy="756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
            <p:cNvSpPr/>
            <p:nvPr/>
          </p:nvSpPr>
          <p:spPr>
            <a:xfrm rot="3468122">
              <a:off x="447784" y="4625679"/>
              <a:ext cx="15876" cy="12870"/>
            </a:xfrm>
            <a:custGeom>
              <a:rect b="b" l="l" r="r" t="t"/>
              <a:pathLst>
                <a:path extrusionOk="0" h="80" w="107">
                  <a:moveTo>
                    <a:pt x="107" y="0"/>
                  </a:moveTo>
                  <a:lnTo>
                    <a:pt x="1" y="27"/>
                  </a:lnTo>
                  <a:cubicBezTo>
                    <a:pt x="62" y="44"/>
                    <a:pt x="62" y="53"/>
                    <a:pt x="98" y="80"/>
                  </a:cubicBezTo>
                  <a:lnTo>
                    <a:pt x="10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
            <p:cNvSpPr/>
            <p:nvPr/>
          </p:nvSpPr>
          <p:spPr>
            <a:xfrm rot="3468122">
              <a:off x="475152" y="4707133"/>
              <a:ext cx="78786" cy="10135"/>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
            <p:cNvSpPr/>
            <p:nvPr/>
          </p:nvSpPr>
          <p:spPr>
            <a:xfrm rot="3468122">
              <a:off x="734199" y="5131375"/>
              <a:ext cx="8012" cy="23005"/>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
            <p:cNvSpPr/>
            <p:nvPr/>
          </p:nvSpPr>
          <p:spPr>
            <a:xfrm rot="3468122">
              <a:off x="1090981" y="5076856"/>
              <a:ext cx="27894" cy="43757"/>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 name="Google Shape;1772;p5"/>
            <p:cNvSpPr/>
            <p:nvPr/>
          </p:nvSpPr>
          <p:spPr>
            <a:xfrm rot="3468122">
              <a:off x="1103823" y="5107342"/>
              <a:ext cx="8012" cy="9974"/>
            </a:xfrm>
            <a:custGeom>
              <a:rect b="b" l="l" r="r" t="t"/>
              <a:pathLst>
                <a:path extrusionOk="0" h="62" w="54">
                  <a:moveTo>
                    <a:pt x="0" y="0"/>
                  </a:moveTo>
                  <a:cubicBezTo>
                    <a:pt x="9" y="9"/>
                    <a:pt x="27" y="27"/>
                    <a:pt x="53" y="62"/>
                  </a:cubicBezTo>
                  <a:cubicBezTo>
                    <a:pt x="36" y="35"/>
                    <a:pt x="18"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 name="Google Shape;1773;p5"/>
            <p:cNvSpPr/>
            <p:nvPr/>
          </p:nvSpPr>
          <p:spPr>
            <a:xfrm rot="3468122">
              <a:off x="-688186" y="4386127"/>
              <a:ext cx="36796" cy="14318"/>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
            <p:cNvSpPr/>
            <p:nvPr/>
          </p:nvSpPr>
          <p:spPr>
            <a:xfrm rot="3468122">
              <a:off x="-642307" y="4447052"/>
              <a:ext cx="25075" cy="14478"/>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
            <p:cNvSpPr/>
            <p:nvPr/>
          </p:nvSpPr>
          <p:spPr>
            <a:xfrm rot="3468122">
              <a:off x="1524904" y="4688793"/>
              <a:ext cx="17211" cy="11422"/>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
            <p:cNvSpPr/>
            <p:nvPr/>
          </p:nvSpPr>
          <p:spPr>
            <a:xfrm rot="3468122">
              <a:off x="1335484" y="4545676"/>
              <a:ext cx="13205" cy="4504"/>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 name="Google Shape;1777;p5"/>
            <p:cNvSpPr/>
            <p:nvPr/>
          </p:nvSpPr>
          <p:spPr>
            <a:xfrm rot="3468122">
              <a:off x="1188648" y="4690389"/>
              <a:ext cx="22404" cy="35874"/>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 name="Google Shape;1778;p5"/>
          <p:cNvGrpSpPr/>
          <p:nvPr/>
        </p:nvGrpSpPr>
        <p:grpSpPr>
          <a:xfrm>
            <a:off x="6998454" y="-1161787"/>
            <a:ext cx="3347570" cy="2700719"/>
            <a:chOff x="6998454" y="-1161787"/>
            <a:chExt cx="3347570" cy="2700719"/>
          </a:xfrm>
        </p:grpSpPr>
        <p:sp>
          <p:nvSpPr>
            <p:cNvPr id="1779" name="Google Shape;1779;p5"/>
            <p:cNvSpPr/>
            <p:nvPr/>
          </p:nvSpPr>
          <p:spPr>
            <a:xfrm rot="9642546">
              <a:off x="7416543" y="-708725"/>
              <a:ext cx="2502127" cy="1811414"/>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
            <p:cNvSpPr/>
            <p:nvPr/>
          </p:nvSpPr>
          <p:spPr>
            <a:xfrm rot="9642546">
              <a:off x="9793919" y="-369487"/>
              <a:ext cx="35605" cy="48009"/>
            </a:xfrm>
            <a:custGeom>
              <a:rect b="b" l="l" r="r" t="t"/>
              <a:pathLst>
                <a:path extrusionOk="0" h="601" w="408">
                  <a:moveTo>
                    <a:pt x="72" y="0"/>
                  </a:moveTo>
                  <a:cubicBezTo>
                    <a:pt x="1" y="195"/>
                    <a:pt x="36" y="406"/>
                    <a:pt x="72" y="601"/>
                  </a:cubicBezTo>
                  <a:cubicBezTo>
                    <a:pt x="89" y="424"/>
                    <a:pt x="186" y="274"/>
                    <a:pt x="407" y="133"/>
                  </a:cubicBezTo>
                  <a:cubicBezTo>
                    <a:pt x="379" y="70"/>
                    <a:pt x="331" y="55"/>
                    <a:pt x="281" y="55"/>
                  </a:cubicBezTo>
                  <a:cubicBezTo>
                    <a:pt x="237" y="55"/>
                    <a:pt x="191" y="66"/>
                    <a:pt x="153" y="66"/>
                  </a:cubicBezTo>
                  <a:cubicBezTo>
                    <a:pt x="112" y="66"/>
                    <a:pt x="80" y="53"/>
                    <a:pt x="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
            <p:cNvSpPr/>
            <p:nvPr/>
          </p:nvSpPr>
          <p:spPr>
            <a:xfrm rot="9642546">
              <a:off x="9803896" y="-395023"/>
              <a:ext cx="4712" cy="25482"/>
            </a:xfrm>
            <a:custGeom>
              <a:rect b="b" l="l" r="r" t="t"/>
              <a:pathLst>
                <a:path extrusionOk="0" h="319" w="54">
                  <a:moveTo>
                    <a:pt x="10" y="1"/>
                  </a:moveTo>
                  <a:cubicBezTo>
                    <a:pt x="1" y="98"/>
                    <a:pt x="10" y="195"/>
                    <a:pt x="45" y="319"/>
                  </a:cubicBezTo>
                  <a:cubicBezTo>
                    <a:pt x="54" y="221"/>
                    <a:pt x="27" y="115"/>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 name="Google Shape;1782;p5"/>
            <p:cNvSpPr/>
            <p:nvPr/>
          </p:nvSpPr>
          <p:spPr>
            <a:xfrm rot="9642546">
              <a:off x="9752125" y="-386180"/>
              <a:ext cx="26267" cy="42817"/>
            </a:xfrm>
            <a:custGeom>
              <a:rect b="b" l="l" r="r" t="t"/>
              <a:pathLst>
                <a:path extrusionOk="0" h="536" w="301">
                  <a:moveTo>
                    <a:pt x="181" y="0"/>
                  </a:moveTo>
                  <a:cubicBezTo>
                    <a:pt x="152" y="0"/>
                    <a:pt x="122" y="22"/>
                    <a:pt x="89" y="85"/>
                  </a:cubicBezTo>
                  <a:cubicBezTo>
                    <a:pt x="115" y="244"/>
                    <a:pt x="62" y="385"/>
                    <a:pt x="0" y="535"/>
                  </a:cubicBezTo>
                  <a:cubicBezTo>
                    <a:pt x="115" y="403"/>
                    <a:pt x="221" y="244"/>
                    <a:pt x="301" y="94"/>
                  </a:cubicBezTo>
                  <a:cubicBezTo>
                    <a:pt x="267" y="61"/>
                    <a:pt x="227" y="0"/>
                    <a:pt x="1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 name="Google Shape;1783;p5"/>
            <p:cNvSpPr/>
            <p:nvPr/>
          </p:nvSpPr>
          <p:spPr>
            <a:xfrm rot="9642546">
              <a:off x="9769565" y="-526602"/>
              <a:ext cx="4712" cy="2876"/>
            </a:xfrm>
            <a:custGeom>
              <a:rect b="b" l="l" r="r" t="t"/>
              <a:pathLst>
                <a:path extrusionOk="0" h="36" w="54">
                  <a:moveTo>
                    <a:pt x="18" y="1"/>
                  </a:moveTo>
                  <a:lnTo>
                    <a:pt x="1" y="36"/>
                  </a:lnTo>
                  <a:cubicBezTo>
                    <a:pt x="18" y="27"/>
                    <a:pt x="36" y="18"/>
                    <a:pt x="54" y="18"/>
                  </a:cubicBezTo>
                  <a:cubicBezTo>
                    <a:pt x="45" y="9"/>
                    <a:pt x="27"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
            <p:cNvSpPr/>
            <p:nvPr/>
          </p:nvSpPr>
          <p:spPr>
            <a:xfrm rot="9642546">
              <a:off x="9750163" y="-348437"/>
              <a:ext cx="13177" cy="25243"/>
            </a:xfrm>
            <a:custGeom>
              <a:rect b="b" l="l" r="r" t="t"/>
              <a:pathLst>
                <a:path extrusionOk="0" h="316" w="151">
                  <a:moveTo>
                    <a:pt x="115" y="0"/>
                  </a:moveTo>
                  <a:lnTo>
                    <a:pt x="115" y="0"/>
                  </a:lnTo>
                  <a:cubicBezTo>
                    <a:pt x="89" y="97"/>
                    <a:pt x="54" y="195"/>
                    <a:pt x="1" y="292"/>
                  </a:cubicBezTo>
                  <a:cubicBezTo>
                    <a:pt x="15" y="306"/>
                    <a:pt x="26" y="315"/>
                    <a:pt x="35" y="315"/>
                  </a:cubicBezTo>
                  <a:cubicBezTo>
                    <a:pt x="43" y="315"/>
                    <a:pt x="49" y="308"/>
                    <a:pt x="54" y="292"/>
                  </a:cubicBezTo>
                  <a:cubicBezTo>
                    <a:pt x="151" y="195"/>
                    <a:pt x="142" y="97"/>
                    <a:pt x="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
            <p:cNvSpPr/>
            <p:nvPr/>
          </p:nvSpPr>
          <p:spPr>
            <a:xfrm rot="9642546">
              <a:off x="9777586" y="-428743"/>
              <a:ext cx="22428" cy="12781"/>
            </a:xfrm>
            <a:custGeom>
              <a:rect b="b" l="l" r="r" t="t"/>
              <a:pathLst>
                <a:path extrusionOk="0" h="160" w="257">
                  <a:moveTo>
                    <a:pt x="257" y="1"/>
                  </a:moveTo>
                  <a:lnTo>
                    <a:pt x="257" y="1"/>
                  </a:lnTo>
                  <a:cubicBezTo>
                    <a:pt x="160" y="27"/>
                    <a:pt x="1" y="115"/>
                    <a:pt x="45" y="160"/>
                  </a:cubicBezTo>
                  <a:cubicBezTo>
                    <a:pt x="116" y="115"/>
                    <a:pt x="186" y="62"/>
                    <a:pt x="2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
            <p:cNvSpPr/>
            <p:nvPr/>
          </p:nvSpPr>
          <p:spPr>
            <a:xfrm rot="9642546">
              <a:off x="9647381" y="-596163"/>
              <a:ext cx="107950" cy="100812"/>
            </a:xfrm>
            <a:custGeom>
              <a:rect b="b" l="l" r="r" t="t"/>
              <a:pathLst>
                <a:path extrusionOk="0" h="1262" w="1237">
                  <a:moveTo>
                    <a:pt x="530" y="0"/>
                  </a:moveTo>
                  <a:cubicBezTo>
                    <a:pt x="350" y="0"/>
                    <a:pt x="161" y="31"/>
                    <a:pt x="1" y="94"/>
                  </a:cubicBezTo>
                  <a:cubicBezTo>
                    <a:pt x="89" y="130"/>
                    <a:pt x="160" y="156"/>
                    <a:pt x="195" y="518"/>
                  </a:cubicBezTo>
                  <a:cubicBezTo>
                    <a:pt x="297" y="443"/>
                    <a:pt x="524" y="113"/>
                    <a:pt x="664" y="113"/>
                  </a:cubicBezTo>
                  <a:cubicBezTo>
                    <a:pt x="706" y="113"/>
                    <a:pt x="740" y="142"/>
                    <a:pt x="760" y="218"/>
                  </a:cubicBezTo>
                  <a:cubicBezTo>
                    <a:pt x="742" y="642"/>
                    <a:pt x="601" y="518"/>
                    <a:pt x="433" y="703"/>
                  </a:cubicBezTo>
                  <a:cubicBezTo>
                    <a:pt x="456" y="694"/>
                    <a:pt x="477" y="690"/>
                    <a:pt x="495" y="690"/>
                  </a:cubicBezTo>
                  <a:cubicBezTo>
                    <a:pt x="600" y="690"/>
                    <a:pt x="650" y="825"/>
                    <a:pt x="725" y="960"/>
                  </a:cubicBezTo>
                  <a:cubicBezTo>
                    <a:pt x="809" y="1110"/>
                    <a:pt x="900" y="1261"/>
                    <a:pt x="1083" y="1261"/>
                  </a:cubicBezTo>
                  <a:cubicBezTo>
                    <a:pt x="1093" y="1261"/>
                    <a:pt x="1103" y="1261"/>
                    <a:pt x="1113" y="1260"/>
                  </a:cubicBezTo>
                  <a:cubicBezTo>
                    <a:pt x="1087" y="1145"/>
                    <a:pt x="1060" y="1030"/>
                    <a:pt x="1034" y="907"/>
                  </a:cubicBezTo>
                  <a:lnTo>
                    <a:pt x="1034" y="907"/>
                  </a:lnTo>
                  <a:cubicBezTo>
                    <a:pt x="1081" y="913"/>
                    <a:pt x="1134" y="994"/>
                    <a:pt x="1188" y="994"/>
                  </a:cubicBezTo>
                  <a:cubicBezTo>
                    <a:pt x="1205" y="994"/>
                    <a:pt x="1221" y="987"/>
                    <a:pt x="1237" y="968"/>
                  </a:cubicBezTo>
                  <a:cubicBezTo>
                    <a:pt x="1034" y="915"/>
                    <a:pt x="919" y="527"/>
                    <a:pt x="1228" y="315"/>
                  </a:cubicBezTo>
                  <a:cubicBezTo>
                    <a:pt x="1193" y="112"/>
                    <a:pt x="876" y="0"/>
                    <a:pt x="5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
            <p:cNvSpPr/>
            <p:nvPr/>
          </p:nvSpPr>
          <p:spPr>
            <a:xfrm rot="9642546">
              <a:off x="9757928" y="-524077"/>
              <a:ext cx="39445" cy="59353"/>
            </a:xfrm>
            <a:custGeom>
              <a:rect b="b" l="l" r="r" t="t"/>
              <a:pathLst>
                <a:path extrusionOk="0" h="743" w="452">
                  <a:moveTo>
                    <a:pt x="451" y="1"/>
                  </a:moveTo>
                  <a:lnTo>
                    <a:pt x="451" y="1"/>
                  </a:lnTo>
                  <a:cubicBezTo>
                    <a:pt x="354" y="116"/>
                    <a:pt x="231" y="204"/>
                    <a:pt x="1" y="354"/>
                  </a:cubicBezTo>
                  <a:cubicBezTo>
                    <a:pt x="10" y="628"/>
                    <a:pt x="72" y="707"/>
                    <a:pt x="133" y="743"/>
                  </a:cubicBezTo>
                  <a:cubicBezTo>
                    <a:pt x="213" y="513"/>
                    <a:pt x="310" y="283"/>
                    <a:pt x="407" y="80"/>
                  </a:cubicBezTo>
                  <a:lnTo>
                    <a:pt x="425" y="133"/>
                  </a:lnTo>
                  <a:lnTo>
                    <a:pt x="45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
            <p:cNvSpPr/>
            <p:nvPr/>
          </p:nvSpPr>
          <p:spPr>
            <a:xfrm rot="9642546">
              <a:off x="9716023" y="-452106"/>
              <a:ext cx="70948" cy="67740"/>
            </a:xfrm>
            <a:custGeom>
              <a:rect b="b" l="l" r="r" t="t"/>
              <a:pathLst>
                <a:path extrusionOk="0" h="848" w="813">
                  <a:moveTo>
                    <a:pt x="183" y="224"/>
                  </a:moveTo>
                  <a:cubicBezTo>
                    <a:pt x="193" y="224"/>
                    <a:pt x="192" y="228"/>
                    <a:pt x="177" y="239"/>
                  </a:cubicBezTo>
                  <a:cubicBezTo>
                    <a:pt x="177" y="239"/>
                    <a:pt x="177" y="247"/>
                    <a:pt x="177" y="247"/>
                  </a:cubicBezTo>
                  <a:cubicBezTo>
                    <a:pt x="203" y="265"/>
                    <a:pt x="221" y="292"/>
                    <a:pt x="239" y="309"/>
                  </a:cubicBezTo>
                  <a:cubicBezTo>
                    <a:pt x="203" y="353"/>
                    <a:pt x="183" y="370"/>
                    <a:pt x="173" y="370"/>
                  </a:cubicBezTo>
                  <a:cubicBezTo>
                    <a:pt x="152" y="370"/>
                    <a:pt x="177" y="290"/>
                    <a:pt x="177" y="247"/>
                  </a:cubicBezTo>
                  <a:cubicBezTo>
                    <a:pt x="168" y="247"/>
                    <a:pt x="159" y="230"/>
                    <a:pt x="150" y="230"/>
                  </a:cubicBezTo>
                  <a:cubicBezTo>
                    <a:pt x="165" y="226"/>
                    <a:pt x="177" y="224"/>
                    <a:pt x="183" y="224"/>
                  </a:cubicBezTo>
                  <a:close/>
                  <a:moveTo>
                    <a:pt x="353" y="0"/>
                  </a:moveTo>
                  <a:cubicBezTo>
                    <a:pt x="283" y="89"/>
                    <a:pt x="203" y="168"/>
                    <a:pt x="124" y="239"/>
                  </a:cubicBezTo>
                  <a:cubicBezTo>
                    <a:pt x="133" y="239"/>
                    <a:pt x="133" y="230"/>
                    <a:pt x="142" y="230"/>
                  </a:cubicBezTo>
                  <a:cubicBezTo>
                    <a:pt x="89" y="433"/>
                    <a:pt x="44" y="636"/>
                    <a:pt x="0" y="848"/>
                  </a:cubicBezTo>
                  <a:cubicBezTo>
                    <a:pt x="80" y="742"/>
                    <a:pt x="142" y="583"/>
                    <a:pt x="239" y="318"/>
                  </a:cubicBezTo>
                  <a:cubicBezTo>
                    <a:pt x="392" y="495"/>
                    <a:pt x="368" y="768"/>
                    <a:pt x="597" y="768"/>
                  </a:cubicBezTo>
                  <a:cubicBezTo>
                    <a:pt x="619" y="768"/>
                    <a:pt x="644" y="765"/>
                    <a:pt x="671" y="760"/>
                  </a:cubicBezTo>
                  <a:cubicBezTo>
                    <a:pt x="813" y="424"/>
                    <a:pt x="610" y="442"/>
                    <a:pt x="618" y="203"/>
                  </a:cubicBezTo>
                  <a:lnTo>
                    <a:pt x="618" y="203"/>
                  </a:lnTo>
                  <a:cubicBezTo>
                    <a:pt x="556" y="361"/>
                    <a:pt x="525" y="412"/>
                    <a:pt x="506" y="412"/>
                  </a:cubicBezTo>
                  <a:cubicBezTo>
                    <a:pt x="471" y="412"/>
                    <a:pt x="477" y="234"/>
                    <a:pt x="394" y="234"/>
                  </a:cubicBezTo>
                  <a:cubicBezTo>
                    <a:pt x="364" y="234"/>
                    <a:pt x="323" y="257"/>
                    <a:pt x="265" y="318"/>
                  </a:cubicBezTo>
                  <a:cubicBezTo>
                    <a:pt x="283" y="194"/>
                    <a:pt x="318" y="97"/>
                    <a:pt x="3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
            <p:cNvSpPr/>
            <p:nvPr/>
          </p:nvSpPr>
          <p:spPr>
            <a:xfrm rot="9642546">
              <a:off x="9679934" y="-349757"/>
              <a:ext cx="30107" cy="37465"/>
            </a:xfrm>
            <a:custGeom>
              <a:rect b="b" l="l" r="r" t="t"/>
              <a:pathLst>
                <a:path extrusionOk="0" h="469" w="345">
                  <a:moveTo>
                    <a:pt x="124" y="1"/>
                  </a:moveTo>
                  <a:lnTo>
                    <a:pt x="0" y="469"/>
                  </a:lnTo>
                  <a:lnTo>
                    <a:pt x="0" y="469"/>
                  </a:lnTo>
                  <a:lnTo>
                    <a:pt x="292" y="354"/>
                  </a:lnTo>
                  <a:lnTo>
                    <a:pt x="177" y="301"/>
                  </a:lnTo>
                  <a:cubicBezTo>
                    <a:pt x="345" y="89"/>
                    <a:pt x="195" y="72"/>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
            <p:cNvSpPr/>
            <p:nvPr/>
          </p:nvSpPr>
          <p:spPr>
            <a:xfrm rot="9642546">
              <a:off x="9777725" y="-557479"/>
              <a:ext cx="20857" cy="33870"/>
            </a:xfrm>
            <a:custGeom>
              <a:rect b="b" l="l" r="r" t="t"/>
              <a:pathLst>
                <a:path extrusionOk="0" h="424" w="239">
                  <a:moveTo>
                    <a:pt x="0" y="0"/>
                  </a:moveTo>
                  <a:cubicBezTo>
                    <a:pt x="71" y="141"/>
                    <a:pt x="150" y="291"/>
                    <a:pt x="239" y="424"/>
                  </a:cubicBezTo>
                  <a:cubicBezTo>
                    <a:pt x="230" y="336"/>
                    <a:pt x="212" y="239"/>
                    <a:pt x="212" y="141"/>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
            <p:cNvSpPr/>
            <p:nvPr/>
          </p:nvSpPr>
          <p:spPr>
            <a:xfrm rot="9642546">
              <a:off x="9767728" y="-609792"/>
              <a:ext cx="17890" cy="19172"/>
            </a:xfrm>
            <a:custGeom>
              <a:rect b="b" l="l" r="r" t="t"/>
              <a:pathLst>
                <a:path extrusionOk="0" h="240" w="205">
                  <a:moveTo>
                    <a:pt x="1" y="1"/>
                  </a:moveTo>
                  <a:cubicBezTo>
                    <a:pt x="36" y="80"/>
                    <a:pt x="63" y="160"/>
                    <a:pt x="98" y="239"/>
                  </a:cubicBezTo>
                  <a:cubicBezTo>
                    <a:pt x="133" y="177"/>
                    <a:pt x="169" y="124"/>
                    <a:pt x="204" y="71"/>
                  </a:cubicBez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
            <p:cNvSpPr/>
            <p:nvPr/>
          </p:nvSpPr>
          <p:spPr>
            <a:xfrm rot="9642546">
              <a:off x="8421127" y="-791294"/>
              <a:ext cx="33249" cy="30755"/>
            </a:xfrm>
            <a:custGeom>
              <a:rect b="b" l="l" r="r" t="t"/>
              <a:pathLst>
                <a:path extrusionOk="0" h="385" w="381">
                  <a:moveTo>
                    <a:pt x="1" y="1"/>
                  </a:moveTo>
                  <a:lnTo>
                    <a:pt x="1" y="1"/>
                  </a:lnTo>
                  <a:cubicBezTo>
                    <a:pt x="140" y="160"/>
                    <a:pt x="284" y="385"/>
                    <a:pt x="347" y="385"/>
                  </a:cubicBezTo>
                  <a:cubicBezTo>
                    <a:pt x="368" y="385"/>
                    <a:pt x="380" y="360"/>
                    <a:pt x="380" y="301"/>
                  </a:cubicBezTo>
                  <a:lnTo>
                    <a:pt x="336" y="63"/>
                  </a:lnTo>
                  <a:cubicBezTo>
                    <a:pt x="297" y="72"/>
                    <a:pt x="261" y="77"/>
                    <a:pt x="228" y="77"/>
                  </a:cubicBezTo>
                  <a:cubicBezTo>
                    <a:pt x="138" y="77"/>
                    <a:pt x="65" y="4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
            <p:cNvSpPr/>
            <p:nvPr/>
          </p:nvSpPr>
          <p:spPr>
            <a:xfrm rot="9642546">
              <a:off x="9202053" y="-963210"/>
              <a:ext cx="38572" cy="29077"/>
            </a:xfrm>
            <a:custGeom>
              <a:rect b="b" l="l" r="r" t="t"/>
              <a:pathLst>
                <a:path extrusionOk="0" h="364" w="442">
                  <a:moveTo>
                    <a:pt x="87" y="0"/>
                  </a:moveTo>
                  <a:cubicBezTo>
                    <a:pt x="59" y="0"/>
                    <a:pt x="30" y="14"/>
                    <a:pt x="0" y="46"/>
                  </a:cubicBezTo>
                  <a:cubicBezTo>
                    <a:pt x="159" y="205"/>
                    <a:pt x="309" y="302"/>
                    <a:pt x="442" y="364"/>
                  </a:cubicBezTo>
                  <a:cubicBezTo>
                    <a:pt x="289" y="190"/>
                    <a:pt x="191" y="0"/>
                    <a:pt x="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
            <p:cNvSpPr/>
            <p:nvPr/>
          </p:nvSpPr>
          <p:spPr>
            <a:xfrm rot="9642546">
              <a:off x="9145073" y="-963597"/>
              <a:ext cx="50179" cy="17095"/>
            </a:xfrm>
            <a:custGeom>
              <a:rect b="b" l="l" r="r" t="t"/>
              <a:pathLst>
                <a:path extrusionOk="0" h="214" w="575">
                  <a:moveTo>
                    <a:pt x="1" y="1"/>
                  </a:moveTo>
                  <a:cubicBezTo>
                    <a:pt x="106" y="119"/>
                    <a:pt x="241" y="213"/>
                    <a:pt x="401" y="213"/>
                  </a:cubicBezTo>
                  <a:cubicBezTo>
                    <a:pt x="456" y="213"/>
                    <a:pt x="514" y="202"/>
                    <a:pt x="575" y="177"/>
                  </a:cubicBezTo>
                  <a:cubicBezTo>
                    <a:pt x="548" y="142"/>
                    <a:pt x="513" y="124"/>
                    <a:pt x="486" y="89"/>
                  </a:cubicBezTo>
                  <a:cubicBezTo>
                    <a:pt x="328" y="89"/>
                    <a:pt x="177" y="8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
            <p:cNvSpPr/>
            <p:nvPr/>
          </p:nvSpPr>
          <p:spPr>
            <a:xfrm rot="9642546">
              <a:off x="9638780" y="-821096"/>
              <a:ext cx="4363" cy="5752"/>
            </a:xfrm>
            <a:custGeom>
              <a:rect b="b" l="l" r="r" t="t"/>
              <a:pathLst>
                <a:path extrusionOk="0" h="72" w="50">
                  <a:moveTo>
                    <a:pt x="6" y="0"/>
                  </a:moveTo>
                  <a:cubicBezTo>
                    <a:pt x="0" y="0"/>
                    <a:pt x="27" y="60"/>
                    <a:pt x="50" y="71"/>
                  </a:cubicBezTo>
                  <a:cubicBezTo>
                    <a:pt x="22" y="18"/>
                    <a:pt x="9" y="0"/>
                    <a:pt x="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
            <p:cNvSpPr/>
            <p:nvPr/>
          </p:nvSpPr>
          <p:spPr>
            <a:xfrm rot="9642546">
              <a:off x="9612273" y="-726925"/>
              <a:ext cx="10821" cy="2476"/>
            </a:xfrm>
            <a:custGeom>
              <a:rect b="b" l="l" r="r" t="t"/>
              <a:pathLst>
                <a:path extrusionOk="0" h="31" w="124">
                  <a:moveTo>
                    <a:pt x="0" y="0"/>
                  </a:moveTo>
                  <a:lnTo>
                    <a:pt x="0" y="0"/>
                  </a:lnTo>
                  <a:cubicBezTo>
                    <a:pt x="20" y="20"/>
                    <a:pt x="50" y="30"/>
                    <a:pt x="86" y="30"/>
                  </a:cubicBezTo>
                  <a:cubicBezTo>
                    <a:pt x="98" y="30"/>
                    <a:pt x="111" y="29"/>
                    <a:pt x="124" y="27"/>
                  </a:cubicBezTo>
                  <a:cubicBezTo>
                    <a:pt x="62" y="27"/>
                    <a:pt x="27"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 name="Google Shape;1797;p5"/>
            <p:cNvSpPr/>
            <p:nvPr/>
          </p:nvSpPr>
          <p:spPr>
            <a:xfrm rot="9642546">
              <a:off x="9045005" y="-821471"/>
              <a:ext cx="2182" cy="2716"/>
            </a:xfrm>
            <a:custGeom>
              <a:rect b="b" l="l" r="r" t="t"/>
              <a:pathLst>
                <a:path extrusionOk="0" h="34" w="25">
                  <a:moveTo>
                    <a:pt x="0" y="0"/>
                  </a:moveTo>
                  <a:cubicBezTo>
                    <a:pt x="1" y="1"/>
                    <a:pt x="7" y="12"/>
                    <a:pt x="16" y="33"/>
                  </a:cubicBezTo>
                  <a:lnTo>
                    <a:pt x="25" y="33"/>
                  </a:lnTo>
                  <a:cubicBezTo>
                    <a:pt x="7" y="12"/>
                    <a:pt x="1" y="1"/>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 name="Google Shape;1798;p5"/>
            <p:cNvSpPr/>
            <p:nvPr/>
          </p:nvSpPr>
          <p:spPr>
            <a:xfrm rot="9642546">
              <a:off x="9640901" y="-816815"/>
              <a:ext cx="3229" cy="18453"/>
            </a:xfrm>
            <a:custGeom>
              <a:rect b="b" l="l" r="r" t="t"/>
              <a:pathLst>
                <a:path extrusionOk="0" h="231" w="37">
                  <a:moveTo>
                    <a:pt x="10" y="1"/>
                  </a:moveTo>
                  <a:cubicBezTo>
                    <a:pt x="1" y="71"/>
                    <a:pt x="10" y="151"/>
                    <a:pt x="27" y="230"/>
                  </a:cubicBezTo>
                  <a:cubicBezTo>
                    <a:pt x="36" y="195"/>
                    <a:pt x="19" y="124"/>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
            <p:cNvSpPr/>
            <p:nvPr/>
          </p:nvSpPr>
          <p:spPr>
            <a:xfrm rot="9642546">
              <a:off x="9654783" y="-809766"/>
              <a:ext cx="7069" cy="12861"/>
            </a:xfrm>
            <a:custGeom>
              <a:rect b="b" l="l" r="r" t="t"/>
              <a:pathLst>
                <a:path extrusionOk="0" h="161" w="81">
                  <a:moveTo>
                    <a:pt x="42" y="1"/>
                  </a:moveTo>
                  <a:cubicBezTo>
                    <a:pt x="8" y="1"/>
                    <a:pt x="1" y="41"/>
                    <a:pt x="81" y="161"/>
                  </a:cubicBezTo>
                  <a:cubicBezTo>
                    <a:pt x="72" y="99"/>
                    <a:pt x="63" y="46"/>
                    <a:pt x="54" y="2"/>
                  </a:cubicBezTo>
                  <a:cubicBezTo>
                    <a:pt x="50" y="1"/>
                    <a:pt x="46" y="1"/>
                    <a:pt x="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
            <p:cNvSpPr/>
            <p:nvPr/>
          </p:nvSpPr>
          <p:spPr>
            <a:xfrm rot="9642546">
              <a:off x="9625419" y="-834794"/>
              <a:ext cx="10123" cy="21169"/>
            </a:xfrm>
            <a:custGeom>
              <a:rect b="b" l="l" r="r" t="t"/>
              <a:pathLst>
                <a:path extrusionOk="0" h="265" w="116">
                  <a:moveTo>
                    <a:pt x="18" y="0"/>
                  </a:moveTo>
                  <a:cubicBezTo>
                    <a:pt x="18" y="35"/>
                    <a:pt x="18" y="53"/>
                    <a:pt x="1" y="53"/>
                  </a:cubicBezTo>
                  <a:cubicBezTo>
                    <a:pt x="27" y="97"/>
                    <a:pt x="63" y="159"/>
                    <a:pt x="116" y="265"/>
                  </a:cubicBezTo>
                  <a:cubicBezTo>
                    <a:pt x="71" y="177"/>
                    <a:pt x="45" y="8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
            <p:cNvSpPr/>
            <p:nvPr/>
          </p:nvSpPr>
          <p:spPr>
            <a:xfrm rot="9642546">
              <a:off x="8233110" y="-512698"/>
              <a:ext cx="1658" cy="1518"/>
            </a:xfrm>
            <a:custGeom>
              <a:rect b="b" l="l" r="r" t="t"/>
              <a:pathLst>
                <a:path extrusionOk="0" h="19" w="19">
                  <a:moveTo>
                    <a:pt x="19" y="0"/>
                  </a:moveTo>
                  <a:cubicBezTo>
                    <a:pt x="10" y="0"/>
                    <a:pt x="10" y="9"/>
                    <a:pt x="1" y="9"/>
                  </a:cubicBezTo>
                  <a:cubicBezTo>
                    <a:pt x="10" y="9"/>
                    <a:pt x="19" y="18"/>
                    <a:pt x="19" y="18"/>
                  </a:cubicBezTo>
                  <a:lnTo>
                    <a:pt x="1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
            <p:cNvSpPr/>
            <p:nvPr/>
          </p:nvSpPr>
          <p:spPr>
            <a:xfrm rot="9642546">
              <a:off x="8185744" y="-557618"/>
              <a:ext cx="40143" cy="67101"/>
            </a:xfrm>
            <a:custGeom>
              <a:rect b="b" l="l" r="r" t="t"/>
              <a:pathLst>
                <a:path extrusionOk="0" h="840" w="460">
                  <a:moveTo>
                    <a:pt x="460" y="0"/>
                  </a:moveTo>
                  <a:cubicBezTo>
                    <a:pt x="337" y="166"/>
                    <a:pt x="246" y="218"/>
                    <a:pt x="163" y="218"/>
                  </a:cubicBezTo>
                  <a:cubicBezTo>
                    <a:pt x="108" y="218"/>
                    <a:pt x="56" y="196"/>
                    <a:pt x="1" y="168"/>
                  </a:cubicBezTo>
                  <a:lnTo>
                    <a:pt x="1" y="168"/>
                  </a:lnTo>
                  <a:lnTo>
                    <a:pt x="115" y="839"/>
                  </a:lnTo>
                  <a:lnTo>
                    <a:pt x="46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
            <p:cNvSpPr/>
            <p:nvPr/>
          </p:nvSpPr>
          <p:spPr>
            <a:xfrm rot="9642546">
              <a:off x="7327188" y="-803527"/>
              <a:ext cx="2690100" cy="1984200"/>
            </a:xfrm>
            <a:custGeom>
              <a:rect b="b" l="l" r="r" t="t"/>
              <a:pathLst>
                <a:path extrusionOk="0" h="24839" w="30826">
                  <a:moveTo>
                    <a:pt x="16856" y="301"/>
                  </a:moveTo>
                  <a:lnTo>
                    <a:pt x="16856" y="301"/>
                  </a:lnTo>
                  <a:cubicBezTo>
                    <a:pt x="16860" y="316"/>
                    <a:pt x="16863" y="331"/>
                    <a:pt x="16867" y="346"/>
                  </a:cubicBezTo>
                  <a:lnTo>
                    <a:pt x="16867" y="346"/>
                  </a:lnTo>
                  <a:cubicBezTo>
                    <a:pt x="16865" y="333"/>
                    <a:pt x="16862" y="318"/>
                    <a:pt x="16856" y="301"/>
                  </a:cubicBezTo>
                  <a:close/>
                  <a:moveTo>
                    <a:pt x="13993" y="2826"/>
                  </a:moveTo>
                  <a:cubicBezTo>
                    <a:pt x="13985" y="2826"/>
                    <a:pt x="13976" y="2829"/>
                    <a:pt x="13966" y="2835"/>
                  </a:cubicBezTo>
                  <a:lnTo>
                    <a:pt x="13966" y="2835"/>
                  </a:lnTo>
                  <a:cubicBezTo>
                    <a:pt x="13976" y="2832"/>
                    <a:pt x="13986" y="2829"/>
                    <a:pt x="13996" y="2826"/>
                  </a:cubicBezTo>
                  <a:cubicBezTo>
                    <a:pt x="13995" y="2826"/>
                    <a:pt x="13994" y="2826"/>
                    <a:pt x="13993" y="2826"/>
                  </a:cubicBezTo>
                  <a:close/>
                  <a:moveTo>
                    <a:pt x="20274" y="4460"/>
                  </a:moveTo>
                  <a:lnTo>
                    <a:pt x="20291" y="4557"/>
                  </a:lnTo>
                  <a:cubicBezTo>
                    <a:pt x="20106" y="4495"/>
                    <a:pt x="20185" y="4478"/>
                    <a:pt x="20274" y="4460"/>
                  </a:cubicBezTo>
                  <a:close/>
                  <a:moveTo>
                    <a:pt x="22226" y="9038"/>
                  </a:moveTo>
                  <a:cubicBezTo>
                    <a:pt x="22241" y="9048"/>
                    <a:pt x="22255" y="9056"/>
                    <a:pt x="22269" y="9060"/>
                  </a:cubicBezTo>
                  <a:cubicBezTo>
                    <a:pt x="22254" y="9053"/>
                    <a:pt x="22240" y="9045"/>
                    <a:pt x="22226" y="9038"/>
                  </a:cubicBezTo>
                  <a:close/>
                  <a:moveTo>
                    <a:pt x="25218" y="11541"/>
                  </a:moveTo>
                  <a:cubicBezTo>
                    <a:pt x="25221" y="11543"/>
                    <a:pt x="25225" y="11544"/>
                    <a:pt x="25228" y="11545"/>
                  </a:cubicBezTo>
                  <a:lnTo>
                    <a:pt x="25228" y="11545"/>
                  </a:lnTo>
                  <a:cubicBezTo>
                    <a:pt x="25225" y="11544"/>
                    <a:pt x="25221" y="11543"/>
                    <a:pt x="25218" y="11541"/>
                  </a:cubicBezTo>
                  <a:close/>
                  <a:moveTo>
                    <a:pt x="28476" y="17228"/>
                  </a:moveTo>
                  <a:cubicBezTo>
                    <a:pt x="28474" y="17240"/>
                    <a:pt x="28474" y="17252"/>
                    <a:pt x="28476" y="17262"/>
                  </a:cubicBezTo>
                  <a:lnTo>
                    <a:pt x="28476" y="17262"/>
                  </a:lnTo>
                  <a:cubicBezTo>
                    <a:pt x="28476" y="17251"/>
                    <a:pt x="28476" y="17239"/>
                    <a:pt x="28476" y="17228"/>
                  </a:cubicBezTo>
                  <a:close/>
                  <a:moveTo>
                    <a:pt x="28026" y="18453"/>
                  </a:moveTo>
                  <a:cubicBezTo>
                    <a:pt x="28034" y="18453"/>
                    <a:pt x="28043" y="18453"/>
                    <a:pt x="28053" y="18455"/>
                  </a:cubicBezTo>
                  <a:cubicBezTo>
                    <a:pt x="28273" y="18667"/>
                    <a:pt x="28114" y="18667"/>
                    <a:pt x="27973" y="18729"/>
                  </a:cubicBezTo>
                  <a:cubicBezTo>
                    <a:pt x="27973" y="18637"/>
                    <a:pt x="27903" y="18453"/>
                    <a:pt x="28026" y="18453"/>
                  </a:cubicBezTo>
                  <a:close/>
                  <a:moveTo>
                    <a:pt x="1128" y="19310"/>
                  </a:moveTo>
                  <a:cubicBezTo>
                    <a:pt x="1129" y="19310"/>
                    <a:pt x="1130" y="19311"/>
                    <a:pt x="1131" y="19312"/>
                  </a:cubicBezTo>
                  <a:cubicBezTo>
                    <a:pt x="1130" y="19311"/>
                    <a:pt x="1129" y="19310"/>
                    <a:pt x="1128" y="19310"/>
                  </a:cubicBezTo>
                  <a:close/>
                  <a:moveTo>
                    <a:pt x="548" y="20053"/>
                  </a:moveTo>
                  <a:cubicBezTo>
                    <a:pt x="548" y="20057"/>
                    <a:pt x="548" y="20060"/>
                    <a:pt x="548" y="20062"/>
                  </a:cubicBezTo>
                  <a:cubicBezTo>
                    <a:pt x="559" y="20066"/>
                    <a:pt x="565" y="20068"/>
                    <a:pt x="567" y="20068"/>
                  </a:cubicBezTo>
                  <a:cubicBezTo>
                    <a:pt x="570" y="20068"/>
                    <a:pt x="563" y="20064"/>
                    <a:pt x="548" y="20053"/>
                  </a:cubicBezTo>
                  <a:close/>
                  <a:moveTo>
                    <a:pt x="1749" y="21784"/>
                  </a:moveTo>
                  <a:cubicBezTo>
                    <a:pt x="1796" y="21902"/>
                    <a:pt x="1815" y="21948"/>
                    <a:pt x="1814" y="21948"/>
                  </a:cubicBezTo>
                  <a:cubicBezTo>
                    <a:pt x="1813" y="21948"/>
                    <a:pt x="1780" y="21877"/>
                    <a:pt x="1731" y="21784"/>
                  </a:cubicBezTo>
                  <a:close/>
                  <a:moveTo>
                    <a:pt x="15408" y="22464"/>
                  </a:moveTo>
                  <a:cubicBezTo>
                    <a:pt x="15404" y="22467"/>
                    <a:pt x="15399" y="22470"/>
                    <a:pt x="15395" y="22476"/>
                  </a:cubicBezTo>
                  <a:lnTo>
                    <a:pt x="15395" y="22476"/>
                  </a:lnTo>
                  <a:lnTo>
                    <a:pt x="15408" y="22464"/>
                  </a:lnTo>
                  <a:close/>
                  <a:moveTo>
                    <a:pt x="15576" y="22464"/>
                  </a:moveTo>
                  <a:cubicBezTo>
                    <a:pt x="15582" y="22469"/>
                    <a:pt x="15587" y="22475"/>
                    <a:pt x="15592" y="22480"/>
                  </a:cubicBezTo>
                  <a:lnTo>
                    <a:pt x="15592" y="22480"/>
                  </a:lnTo>
                  <a:cubicBezTo>
                    <a:pt x="15588" y="22474"/>
                    <a:pt x="15582" y="22468"/>
                    <a:pt x="15576" y="22464"/>
                  </a:cubicBezTo>
                  <a:close/>
                  <a:moveTo>
                    <a:pt x="22863" y="22696"/>
                  </a:moveTo>
                  <a:cubicBezTo>
                    <a:pt x="22914" y="22696"/>
                    <a:pt x="22975" y="22715"/>
                    <a:pt x="23046" y="22746"/>
                  </a:cubicBezTo>
                  <a:cubicBezTo>
                    <a:pt x="22999" y="22773"/>
                    <a:pt x="22945" y="22790"/>
                    <a:pt x="22883" y="22790"/>
                  </a:cubicBezTo>
                  <a:cubicBezTo>
                    <a:pt x="22841" y="22790"/>
                    <a:pt x="22796" y="22782"/>
                    <a:pt x="22746" y="22764"/>
                  </a:cubicBezTo>
                  <a:cubicBezTo>
                    <a:pt x="22772" y="22715"/>
                    <a:pt x="22812" y="22696"/>
                    <a:pt x="22863" y="22696"/>
                  </a:cubicBezTo>
                  <a:close/>
                  <a:moveTo>
                    <a:pt x="19514" y="22994"/>
                  </a:moveTo>
                  <a:cubicBezTo>
                    <a:pt x="19514" y="22994"/>
                    <a:pt x="19515" y="22994"/>
                    <a:pt x="19515" y="22994"/>
                  </a:cubicBezTo>
                  <a:lnTo>
                    <a:pt x="19515" y="22994"/>
                  </a:lnTo>
                  <a:cubicBezTo>
                    <a:pt x="19516" y="22994"/>
                    <a:pt x="19517" y="22994"/>
                    <a:pt x="19518" y="22994"/>
                  </a:cubicBezTo>
                  <a:lnTo>
                    <a:pt x="19518" y="22994"/>
                  </a:lnTo>
                  <a:cubicBezTo>
                    <a:pt x="19517" y="22994"/>
                    <a:pt x="19516" y="22994"/>
                    <a:pt x="19514" y="22994"/>
                  </a:cubicBezTo>
                  <a:close/>
                  <a:moveTo>
                    <a:pt x="19673" y="22923"/>
                  </a:moveTo>
                  <a:lnTo>
                    <a:pt x="19673" y="22923"/>
                  </a:lnTo>
                  <a:cubicBezTo>
                    <a:pt x="19633" y="22959"/>
                    <a:pt x="19578" y="22982"/>
                    <a:pt x="19518" y="22994"/>
                  </a:cubicBezTo>
                  <a:lnTo>
                    <a:pt x="19518" y="22994"/>
                  </a:lnTo>
                  <a:cubicBezTo>
                    <a:pt x="19542" y="22994"/>
                    <a:pt x="19562" y="22995"/>
                    <a:pt x="19580" y="22995"/>
                  </a:cubicBezTo>
                  <a:cubicBezTo>
                    <a:pt x="19626" y="22995"/>
                    <a:pt x="19654" y="22986"/>
                    <a:pt x="19673" y="22923"/>
                  </a:cubicBezTo>
                  <a:close/>
                  <a:moveTo>
                    <a:pt x="15391" y="24080"/>
                  </a:moveTo>
                  <a:lnTo>
                    <a:pt x="15391" y="24080"/>
                  </a:lnTo>
                  <a:cubicBezTo>
                    <a:pt x="15391" y="24139"/>
                    <a:pt x="15432" y="24166"/>
                    <a:pt x="15355" y="24168"/>
                  </a:cubicBezTo>
                  <a:lnTo>
                    <a:pt x="15355" y="24168"/>
                  </a:lnTo>
                  <a:cubicBezTo>
                    <a:pt x="15369" y="24141"/>
                    <a:pt x="15382" y="24112"/>
                    <a:pt x="15391" y="24080"/>
                  </a:cubicBezTo>
                  <a:close/>
                  <a:moveTo>
                    <a:pt x="15594" y="1"/>
                  </a:moveTo>
                  <a:cubicBezTo>
                    <a:pt x="15064" y="71"/>
                    <a:pt x="14481" y="142"/>
                    <a:pt x="13996" y="248"/>
                  </a:cubicBezTo>
                  <a:cubicBezTo>
                    <a:pt x="13492" y="363"/>
                    <a:pt x="12980" y="539"/>
                    <a:pt x="12583" y="857"/>
                  </a:cubicBezTo>
                  <a:cubicBezTo>
                    <a:pt x="12627" y="946"/>
                    <a:pt x="12839" y="972"/>
                    <a:pt x="12742" y="1211"/>
                  </a:cubicBezTo>
                  <a:cubicBezTo>
                    <a:pt x="12521" y="1175"/>
                    <a:pt x="12291" y="1149"/>
                    <a:pt x="12062" y="1122"/>
                  </a:cubicBezTo>
                  <a:lnTo>
                    <a:pt x="12062" y="1122"/>
                  </a:lnTo>
                  <a:cubicBezTo>
                    <a:pt x="11938" y="1263"/>
                    <a:pt x="12208" y="1604"/>
                    <a:pt x="11867" y="1604"/>
                  </a:cubicBezTo>
                  <a:cubicBezTo>
                    <a:pt x="11844" y="1604"/>
                    <a:pt x="11818" y="1602"/>
                    <a:pt x="11788" y="1599"/>
                  </a:cubicBezTo>
                  <a:lnTo>
                    <a:pt x="11788" y="1599"/>
                  </a:lnTo>
                  <a:cubicBezTo>
                    <a:pt x="11876" y="1634"/>
                    <a:pt x="12000" y="1687"/>
                    <a:pt x="11929" y="1784"/>
                  </a:cubicBezTo>
                  <a:cubicBezTo>
                    <a:pt x="11506" y="1970"/>
                    <a:pt x="11152" y="2226"/>
                    <a:pt x="10834" y="2473"/>
                  </a:cubicBezTo>
                  <a:cubicBezTo>
                    <a:pt x="10499" y="2729"/>
                    <a:pt x="10155" y="2994"/>
                    <a:pt x="9819" y="3250"/>
                  </a:cubicBezTo>
                  <a:cubicBezTo>
                    <a:pt x="9104" y="3798"/>
                    <a:pt x="8380" y="4319"/>
                    <a:pt x="7400" y="4557"/>
                  </a:cubicBezTo>
                  <a:cubicBezTo>
                    <a:pt x="7421" y="4556"/>
                    <a:pt x="7440" y="4555"/>
                    <a:pt x="7458" y="4555"/>
                  </a:cubicBezTo>
                  <a:cubicBezTo>
                    <a:pt x="7692" y="4555"/>
                    <a:pt x="7575" y="4663"/>
                    <a:pt x="7444" y="4778"/>
                  </a:cubicBezTo>
                  <a:cubicBezTo>
                    <a:pt x="7453" y="4775"/>
                    <a:pt x="7461" y="4774"/>
                    <a:pt x="7469" y="4774"/>
                  </a:cubicBezTo>
                  <a:cubicBezTo>
                    <a:pt x="7572" y="4774"/>
                    <a:pt x="7601" y="4969"/>
                    <a:pt x="7691" y="5043"/>
                  </a:cubicBezTo>
                  <a:cubicBezTo>
                    <a:pt x="7417" y="5113"/>
                    <a:pt x="7152" y="5184"/>
                    <a:pt x="6879" y="5263"/>
                  </a:cubicBezTo>
                  <a:cubicBezTo>
                    <a:pt x="7002" y="5617"/>
                    <a:pt x="6278" y="5828"/>
                    <a:pt x="6455" y="6138"/>
                  </a:cubicBezTo>
                  <a:lnTo>
                    <a:pt x="6596" y="5926"/>
                  </a:lnTo>
                  <a:cubicBezTo>
                    <a:pt x="6631" y="6429"/>
                    <a:pt x="7514" y="6279"/>
                    <a:pt x="7815" y="6703"/>
                  </a:cubicBezTo>
                  <a:cubicBezTo>
                    <a:pt x="7788" y="6420"/>
                    <a:pt x="8071" y="6402"/>
                    <a:pt x="8353" y="6349"/>
                  </a:cubicBezTo>
                  <a:cubicBezTo>
                    <a:pt x="8636" y="6305"/>
                    <a:pt x="8918" y="6226"/>
                    <a:pt x="8936" y="5802"/>
                  </a:cubicBezTo>
                  <a:cubicBezTo>
                    <a:pt x="9095" y="5811"/>
                    <a:pt x="8954" y="5996"/>
                    <a:pt x="9077" y="6049"/>
                  </a:cubicBezTo>
                  <a:cubicBezTo>
                    <a:pt x="9051" y="5793"/>
                    <a:pt x="9157" y="5652"/>
                    <a:pt x="9466" y="5537"/>
                  </a:cubicBezTo>
                  <a:lnTo>
                    <a:pt x="9475" y="5608"/>
                  </a:lnTo>
                  <a:cubicBezTo>
                    <a:pt x="10146" y="5034"/>
                    <a:pt x="10587" y="4998"/>
                    <a:pt x="11488" y="4548"/>
                  </a:cubicBezTo>
                  <a:lnTo>
                    <a:pt x="11285" y="4380"/>
                  </a:lnTo>
                  <a:cubicBezTo>
                    <a:pt x="11479" y="4292"/>
                    <a:pt x="11576" y="4319"/>
                    <a:pt x="11709" y="4310"/>
                  </a:cubicBezTo>
                  <a:cubicBezTo>
                    <a:pt x="11709" y="4198"/>
                    <a:pt x="11678" y="4160"/>
                    <a:pt x="11630" y="4160"/>
                  </a:cubicBezTo>
                  <a:cubicBezTo>
                    <a:pt x="11575" y="4160"/>
                    <a:pt x="11497" y="4210"/>
                    <a:pt x="11417" y="4257"/>
                  </a:cubicBezTo>
                  <a:cubicBezTo>
                    <a:pt x="11353" y="4295"/>
                    <a:pt x="11286" y="4332"/>
                    <a:pt x="11232" y="4332"/>
                  </a:cubicBezTo>
                  <a:cubicBezTo>
                    <a:pt x="11175" y="4332"/>
                    <a:pt x="11131" y="4291"/>
                    <a:pt x="11117" y="4168"/>
                  </a:cubicBezTo>
                  <a:lnTo>
                    <a:pt x="11117" y="4168"/>
                  </a:lnTo>
                  <a:cubicBezTo>
                    <a:pt x="11170" y="4200"/>
                    <a:pt x="11228" y="4213"/>
                    <a:pt x="11289" y="4213"/>
                  </a:cubicBezTo>
                  <a:cubicBezTo>
                    <a:pt x="11521" y="4213"/>
                    <a:pt x="11799" y="4015"/>
                    <a:pt x="12044" y="3833"/>
                  </a:cubicBezTo>
                  <a:cubicBezTo>
                    <a:pt x="12283" y="3654"/>
                    <a:pt x="12506" y="3490"/>
                    <a:pt x="12711" y="3490"/>
                  </a:cubicBezTo>
                  <a:cubicBezTo>
                    <a:pt x="12779" y="3490"/>
                    <a:pt x="12845" y="3508"/>
                    <a:pt x="12909" y="3550"/>
                  </a:cubicBezTo>
                  <a:cubicBezTo>
                    <a:pt x="13166" y="3347"/>
                    <a:pt x="12653" y="3383"/>
                    <a:pt x="12909" y="3180"/>
                  </a:cubicBezTo>
                  <a:lnTo>
                    <a:pt x="12909" y="3180"/>
                  </a:lnTo>
                  <a:lnTo>
                    <a:pt x="13077" y="3250"/>
                  </a:lnTo>
                  <a:lnTo>
                    <a:pt x="13077" y="3250"/>
                  </a:lnTo>
                  <a:lnTo>
                    <a:pt x="13015" y="3038"/>
                  </a:lnTo>
                  <a:cubicBezTo>
                    <a:pt x="13072" y="3009"/>
                    <a:pt x="13129" y="2996"/>
                    <a:pt x="13184" y="2996"/>
                  </a:cubicBezTo>
                  <a:cubicBezTo>
                    <a:pt x="13309" y="2996"/>
                    <a:pt x="13422" y="3062"/>
                    <a:pt x="13483" y="3135"/>
                  </a:cubicBezTo>
                  <a:cubicBezTo>
                    <a:pt x="13439" y="3153"/>
                    <a:pt x="13395" y="3250"/>
                    <a:pt x="13360" y="3294"/>
                  </a:cubicBezTo>
                  <a:cubicBezTo>
                    <a:pt x="13657" y="3278"/>
                    <a:pt x="13859" y="2897"/>
                    <a:pt x="13966" y="2835"/>
                  </a:cubicBezTo>
                  <a:lnTo>
                    <a:pt x="13966" y="2835"/>
                  </a:lnTo>
                  <a:cubicBezTo>
                    <a:pt x="13888" y="2857"/>
                    <a:pt x="13808" y="2873"/>
                    <a:pt x="13722" y="2897"/>
                  </a:cubicBezTo>
                  <a:cubicBezTo>
                    <a:pt x="14004" y="2606"/>
                    <a:pt x="14366" y="2411"/>
                    <a:pt x="14702" y="2279"/>
                  </a:cubicBezTo>
                  <a:cubicBezTo>
                    <a:pt x="15082" y="2146"/>
                    <a:pt x="15205" y="2093"/>
                    <a:pt x="15488" y="1988"/>
                  </a:cubicBezTo>
                  <a:cubicBezTo>
                    <a:pt x="15479" y="1943"/>
                    <a:pt x="15479" y="1899"/>
                    <a:pt x="15470" y="1864"/>
                  </a:cubicBezTo>
                  <a:cubicBezTo>
                    <a:pt x="15527" y="1849"/>
                    <a:pt x="15575" y="1842"/>
                    <a:pt x="15615" y="1842"/>
                  </a:cubicBezTo>
                  <a:cubicBezTo>
                    <a:pt x="15737" y="1842"/>
                    <a:pt x="15790" y="1903"/>
                    <a:pt x="15823" y="1970"/>
                  </a:cubicBezTo>
                  <a:cubicBezTo>
                    <a:pt x="15850" y="2014"/>
                    <a:pt x="15876" y="2058"/>
                    <a:pt x="15912" y="2102"/>
                  </a:cubicBezTo>
                  <a:cubicBezTo>
                    <a:pt x="15947" y="2146"/>
                    <a:pt x="16009" y="2208"/>
                    <a:pt x="16124" y="2279"/>
                  </a:cubicBezTo>
                  <a:lnTo>
                    <a:pt x="16088" y="2288"/>
                  </a:lnTo>
                  <a:cubicBezTo>
                    <a:pt x="16168" y="2288"/>
                    <a:pt x="16247" y="2305"/>
                    <a:pt x="16318" y="2341"/>
                  </a:cubicBezTo>
                  <a:cubicBezTo>
                    <a:pt x="16388" y="2385"/>
                    <a:pt x="16450" y="2438"/>
                    <a:pt x="16503" y="2508"/>
                  </a:cubicBezTo>
                  <a:cubicBezTo>
                    <a:pt x="16495" y="2507"/>
                    <a:pt x="16488" y="2506"/>
                    <a:pt x="16481" y="2506"/>
                  </a:cubicBezTo>
                  <a:cubicBezTo>
                    <a:pt x="16325" y="2506"/>
                    <a:pt x="16438" y="2852"/>
                    <a:pt x="16269" y="2852"/>
                  </a:cubicBezTo>
                  <a:cubicBezTo>
                    <a:pt x="16255" y="2852"/>
                    <a:pt x="16239" y="2849"/>
                    <a:pt x="16221" y="2844"/>
                  </a:cubicBezTo>
                  <a:lnTo>
                    <a:pt x="16221" y="2844"/>
                  </a:lnTo>
                  <a:cubicBezTo>
                    <a:pt x="16494" y="3021"/>
                    <a:pt x="16583" y="3074"/>
                    <a:pt x="16671" y="3074"/>
                  </a:cubicBezTo>
                  <a:cubicBezTo>
                    <a:pt x="16683" y="3075"/>
                    <a:pt x="16694" y="3075"/>
                    <a:pt x="16707" y="3075"/>
                  </a:cubicBezTo>
                  <a:cubicBezTo>
                    <a:pt x="16734" y="3075"/>
                    <a:pt x="16765" y="3073"/>
                    <a:pt x="16804" y="3073"/>
                  </a:cubicBezTo>
                  <a:cubicBezTo>
                    <a:pt x="16882" y="3073"/>
                    <a:pt x="16991" y="3081"/>
                    <a:pt x="17174" y="3127"/>
                  </a:cubicBezTo>
                  <a:lnTo>
                    <a:pt x="17059" y="3330"/>
                  </a:lnTo>
                  <a:cubicBezTo>
                    <a:pt x="17307" y="3374"/>
                    <a:pt x="17377" y="3330"/>
                    <a:pt x="17642" y="3630"/>
                  </a:cubicBezTo>
                  <a:cubicBezTo>
                    <a:pt x="17596" y="3605"/>
                    <a:pt x="17561" y="3595"/>
                    <a:pt x="17534" y="3595"/>
                  </a:cubicBezTo>
                  <a:cubicBezTo>
                    <a:pt x="17394" y="3595"/>
                    <a:pt x="17450" y="3863"/>
                    <a:pt x="17277" y="3863"/>
                  </a:cubicBezTo>
                  <a:cubicBezTo>
                    <a:pt x="17242" y="3863"/>
                    <a:pt x="17197" y="3851"/>
                    <a:pt x="17139" y="3824"/>
                  </a:cubicBezTo>
                  <a:lnTo>
                    <a:pt x="17139" y="3824"/>
                  </a:lnTo>
                  <a:cubicBezTo>
                    <a:pt x="17201" y="4310"/>
                    <a:pt x="17501" y="4504"/>
                    <a:pt x="17722" y="4654"/>
                  </a:cubicBezTo>
                  <a:cubicBezTo>
                    <a:pt x="17960" y="4795"/>
                    <a:pt x="18128" y="4901"/>
                    <a:pt x="18031" y="5263"/>
                  </a:cubicBezTo>
                  <a:cubicBezTo>
                    <a:pt x="18366" y="5219"/>
                    <a:pt x="18287" y="5043"/>
                    <a:pt x="18181" y="4875"/>
                  </a:cubicBezTo>
                  <a:cubicBezTo>
                    <a:pt x="18072" y="4727"/>
                    <a:pt x="17929" y="4593"/>
                    <a:pt x="17975" y="4593"/>
                  </a:cubicBezTo>
                  <a:cubicBezTo>
                    <a:pt x="17981" y="4593"/>
                    <a:pt x="17990" y="4596"/>
                    <a:pt x="18004" y="4601"/>
                  </a:cubicBezTo>
                  <a:cubicBezTo>
                    <a:pt x="18013" y="4523"/>
                    <a:pt x="18066" y="4492"/>
                    <a:pt x="18140" y="4492"/>
                  </a:cubicBezTo>
                  <a:cubicBezTo>
                    <a:pt x="18301" y="4492"/>
                    <a:pt x="18558" y="4641"/>
                    <a:pt x="18649" y="4787"/>
                  </a:cubicBezTo>
                  <a:cubicBezTo>
                    <a:pt x="18817" y="4972"/>
                    <a:pt x="18455" y="5599"/>
                    <a:pt x="18967" y="6049"/>
                  </a:cubicBezTo>
                  <a:cubicBezTo>
                    <a:pt x="18914" y="6005"/>
                    <a:pt x="18887" y="6032"/>
                    <a:pt x="18843" y="5987"/>
                  </a:cubicBezTo>
                  <a:lnTo>
                    <a:pt x="18843" y="5987"/>
                  </a:lnTo>
                  <a:cubicBezTo>
                    <a:pt x="18940" y="6252"/>
                    <a:pt x="19329" y="6164"/>
                    <a:pt x="19426" y="6526"/>
                  </a:cubicBezTo>
                  <a:cubicBezTo>
                    <a:pt x="19480" y="6502"/>
                    <a:pt x="19525" y="6492"/>
                    <a:pt x="19563" y="6492"/>
                  </a:cubicBezTo>
                  <a:cubicBezTo>
                    <a:pt x="19691" y="6492"/>
                    <a:pt x="19739" y="6603"/>
                    <a:pt x="19830" y="6603"/>
                  </a:cubicBezTo>
                  <a:cubicBezTo>
                    <a:pt x="19876" y="6603"/>
                    <a:pt x="19933" y="6575"/>
                    <a:pt x="20017" y="6491"/>
                  </a:cubicBezTo>
                  <a:lnTo>
                    <a:pt x="19488" y="6191"/>
                  </a:lnTo>
                  <a:lnTo>
                    <a:pt x="19488" y="6191"/>
                  </a:lnTo>
                  <a:cubicBezTo>
                    <a:pt x="19823" y="6323"/>
                    <a:pt x="20371" y="6129"/>
                    <a:pt x="20662" y="6641"/>
                  </a:cubicBezTo>
                  <a:cubicBezTo>
                    <a:pt x="20615" y="6665"/>
                    <a:pt x="20537" y="6673"/>
                    <a:pt x="20454" y="6673"/>
                  </a:cubicBezTo>
                  <a:cubicBezTo>
                    <a:pt x="20383" y="6673"/>
                    <a:pt x="20308" y="6667"/>
                    <a:pt x="20247" y="6658"/>
                  </a:cubicBezTo>
                  <a:lnTo>
                    <a:pt x="20247" y="6658"/>
                  </a:lnTo>
                  <a:cubicBezTo>
                    <a:pt x="20309" y="6853"/>
                    <a:pt x="20547" y="6782"/>
                    <a:pt x="20609" y="6976"/>
                  </a:cubicBezTo>
                  <a:cubicBezTo>
                    <a:pt x="20553" y="7038"/>
                    <a:pt x="20494" y="7063"/>
                    <a:pt x="20433" y="7063"/>
                  </a:cubicBezTo>
                  <a:cubicBezTo>
                    <a:pt x="20183" y="7063"/>
                    <a:pt x="19889" y="6649"/>
                    <a:pt x="19507" y="6649"/>
                  </a:cubicBezTo>
                  <a:cubicBezTo>
                    <a:pt x="19500" y="6649"/>
                    <a:pt x="19494" y="6649"/>
                    <a:pt x="19488" y="6650"/>
                  </a:cubicBezTo>
                  <a:cubicBezTo>
                    <a:pt x="19523" y="6906"/>
                    <a:pt x="20229" y="6835"/>
                    <a:pt x="19797" y="7082"/>
                  </a:cubicBezTo>
                  <a:cubicBezTo>
                    <a:pt x="19892" y="7032"/>
                    <a:pt x="19969" y="7011"/>
                    <a:pt x="20034" y="7011"/>
                  </a:cubicBezTo>
                  <a:cubicBezTo>
                    <a:pt x="20325" y="7011"/>
                    <a:pt x="20371" y="7430"/>
                    <a:pt x="20768" y="7430"/>
                  </a:cubicBezTo>
                  <a:cubicBezTo>
                    <a:pt x="20806" y="7430"/>
                    <a:pt x="20847" y="7426"/>
                    <a:pt x="20892" y="7418"/>
                  </a:cubicBezTo>
                  <a:lnTo>
                    <a:pt x="20892" y="7418"/>
                  </a:lnTo>
                  <a:lnTo>
                    <a:pt x="20724" y="7612"/>
                  </a:lnTo>
                  <a:cubicBezTo>
                    <a:pt x="20803" y="7621"/>
                    <a:pt x="20989" y="7603"/>
                    <a:pt x="21086" y="7683"/>
                  </a:cubicBezTo>
                  <a:lnTo>
                    <a:pt x="20706" y="7815"/>
                  </a:lnTo>
                  <a:cubicBezTo>
                    <a:pt x="20716" y="7815"/>
                    <a:pt x="20725" y="7814"/>
                    <a:pt x="20734" y="7814"/>
                  </a:cubicBezTo>
                  <a:cubicBezTo>
                    <a:pt x="21155" y="7814"/>
                    <a:pt x="21129" y="8408"/>
                    <a:pt x="21483" y="8469"/>
                  </a:cubicBezTo>
                  <a:cubicBezTo>
                    <a:pt x="20909" y="8080"/>
                    <a:pt x="21527" y="8124"/>
                    <a:pt x="21395" y="7806"/>
                  </a:cubicBezTo>
                  <a:lnTo>
                    <a:pt x="21395" y="7806"/>
                  </a:lnTo>
                  <a:cubicBezTo>
                    <a:pt x="22271" y="8006"/>
                    <a:pt x="21460" y="8614"/>
                    <a:pt x="22226" y="9038"/>
                  </a:cubicBezTo>
                  <a:lnTo>
                    <a:pt x="22226" y="9038"/>
                  </a:lnTo>
                  <a:cubicBezTo>
                    <a:pt x="22111" y="8952"/>
                    <a:pt x="21989" y="8680"/>
                    <a:pt x="22181" y="8680"/>
                  </a:cubicBezTo>
                  <a:cubicBezTo>
                    <a:pt x="22184" y="8680"/>
                    <a:pt x="22187" y="8680"/>
                    <a:pt x="22190" y="8680"/>
                  </a:cubicBezTo>
                  <a:cubicBezTo>
                    <a:pt x="22313" y="8831"/>
                    <a:pt x="22454" y="9043"/>
                    <a:pt x="22463" y="9210"/>
                  </a:cubicBezTo>
                  <a:cubicBezTo>
                    <a:pt x="22576" y="9276"/>
                    <a:pt x="22644" y="9302"/>
                    <a:pt x="22684" y="9302"/>
                  </a:cubicBezTo>
                  <a:cubicBezTo>
                    <a:pt x="22829" y="9302"/>
                    <a:pt x="22607" y="8963"/>
                    <a:pt x="22821" y="8963"/>
                  </a:cubicBezTo>
                  <a:cubicBezTo>
                    <a:pt x="22825" y="8963"/>
                    <a:pt x="22830" y="8963"/>
                    <a:pt x="22834" y="8963"/>
                  </a:cubicBezTo>
                  <a:cubicBezTo>
                    <a:pt x="22834" y="9113"/>
                    <a:pt x="22886" y="9153"/>
                    <a:pt x="22966" y="9153"/>
                  </a:cubicBezTo>
                  <a:cubicBezTo>
                    <a:pt x="23059" y="9153"/>
                    <a:pt x="23189" y="9099"/>
                    <a:pt x="23320" y="9099"/>
                  </a:cubicBezTo>
                  <a:cubicBezTo>
                    <a:pt x="23356" y="9099"/>
                    <a:pt x="23391" y="9103"/>
                    <a:pt x="23426" y="9113"/>
                  </a:cubicBezTo>
                  <a:lnTo>
                    <a:pt x="23276" y="9325"/>
                  </a:lnTo>
                  <a:cubicBezTo>
                    <a:pt x="23392" y="9464"/>
                    <a:pt x="23480" y="9510"/>
                    <a:pt x="23552" y="9510"/>
                  </a:cubicBezTo>
                  <a:cubicBezTo>
                    <a:pt x="23687" y="9510"/>
                    <a:pt x="23769" y="9352"/>
                    <a:pt x="23887" y="9352"/>
                  </a:cubicBezTo>
                  <a:cubicBezTo>
                    <a:pt x="23951" y="9352"/>
                    <a:pt x="24025" y="9398"/>
                    <a:pt x="24123" y="9537"/>
                  </a:cubicBezTo>
                  <a:cubicBezTo>
                    <a:pt x="23973" y="9572"/>
                    <a:pt x="23832" y="9616"/>
                    <a:pt x="23691" y="9661"/>
                  </a:cubicBezTo>
                  <a:cubicBezTo>
                    <a:pt x="23797" y="9696"/>
                    <a:pt x="23903" y="9740"/>
                    <a:pt x="24009" y="9784"/>
                  </a:cubicBezTo>
                  <a:lnTo>
                    <a:pt x="23770" y="9970"/>
                  </a:lnTo>
                  <a:cubicBezTo>
                    <a:pt x="24176" y="10014"/>
                    <a:pt x="24229" y="10129"/>
                    <a:pt x="24441" y="10402"/>
                  </a:cubicBezTo>
                  <a:cubicBezTo>
                    <a:pt x="24476" y="10280"/>
                    <a:pt x="24611" y="10177"/>
                    <a:pt x="24768" y="10177"/>
                  </a:cubicBezTo>
                  <a:cubicBezTo>
                    <a:pt x="24848" y="10177"/>
                    <a:pt x="24934" y="10204"/>
                    <a:pt x="25015" y="10270"/>
                  </a:cubicBezTo>
                  <a:cubicBezTo>
                    <a:pt x="25068" y="10517"/>
                    <a:pt x="24768" y="10376"/>
                    <a:pt x="25112" y="10632"/>
                  </a:cubicBezTo>
                  <a:cubicBezTo>
                    <a:pt x="25033" y="10656"/>
                    <a:pt x="24947" y="10686"/>
                    <a:pt x="24878" y="10686"/>
                  </a:cubicBezTo>
                  <a:cubicBezTo>
                    <a:pt x="24792" y="10686"/>
                    <a:pt x="24732" y="10639"/>
                    <a:pt x="24741" y="10473"/>
                  </a:cubicBezTo>
                  <a:lnTo>
                    <a:pt x="24741" y="10473"/>
                  </a:lnTo>
                  <a:cubicBezTo>
                    <a:pt x="24671" y="10526"/>
                    <a:pt x="24565" y="10535"/>
                    <a:pt x="24494" y="10588"/>
                  </a:cubicBezTo>
                  <a:cubicBezTo>
                    <a:pt x="24547" y="10861"/>
                    <a:pt x="24883" y="10976"/>
                    <a:pt x="24997" y="11073"/>
                  </a:cubicBezTo>
                  <a:cubicBezTo>
                    <a:pt x="24953" y="11029"/>
                    <a:pt x="24918" y="10967"/>
                    <a:pt x="24909" y="10914"/>
                  </a:cubicBezTo>
                  <a:lnTo>
                    <a:pt x="24909" y="10914"/>
                  </a:lnTo>
                  <a:cubicBezTo>
                    <a:pt x="25148" y="10967"/>
                    <a:pt x="25368" y="11020"/>
                    <a:pt x="25607" y="11073"/>
                  </a:cubicBezTo>
                  <a:cubicBezTo>
                    <a:pt x="25607" y="11206"/>
                    <a:pt x="25501" y="11206"/>
                    <a:pt x="25395" y="11215"/>
                  </a:cubicBezTo>
                  <a:cubicBezTo>
                    <a:pt x="25501" y="11276"/>
                    <a:pt x="25642" y="11250"/>
                    <a:pt x="25783" y="11365"/>
                  </a:cubicBezTo>
                  <a:cubicBezTo>
                    <a:pt x="25645" y="11455"/>
                    <a:pt x="25529" y="11571"/>
                    <a:pt x="25366" y="11571"/>
                  </a:cubicBezTo>
                  <a:cubicBezTo>
                    <a:pt x="25323" y="11571"/>
                    <a:pt x="25278" y="11564"/>
                    <a:pt x="25228" y="11545"/>
                  </a:cubicBezTo>
                  <a:lnTo>
                    <a:pt x="25228" y="11545"/>
                  </a:lnTo>
                  <a:cubicBezTo>
                    <a:pt x="25410" y="11615"/>
                    <a:pt x="25601" y="11693"/>
                    <a:pt x="25783" y="11771"/>
                  </a:cubicBezTo>
                  <a:cubicBezTo>
                    <a:pt x="25739" y="11868"/>
                    <a:pt x="25801" y="12151"/>
                    <a:pt x="25695" y="12151"/>
                  </a:cubicBezTo>
                  <a:cubicBezTo>
                    <a:pt x="25810" y="12451"/>
                    <a:pt x="26507" y="12442"/>
                    <a:pt x="26631" y="12866"/>
                  </a:cubicBezTo>
                  <a:cubicBezTo>
                    <a:pt x="26640" y="12864"/>
                    <a:pt x="26650" y="12863"/>
                    <a:pt x="26661" y="12863"/>
                  </a:cubicBezTo>
                  <a:cubicBezTo>
                    <a:pt x="26699" y="12863"/>
                    <a:pt x="26745" y="12877"/>
                    <a:pt x="26808" y="12919"/>
                  </a:cubicBezTo>
                  <a:cubicBezTo>
                    <a:pt x="26993" y="13263"/>
                    <a:pt x="26966" y="13660"/>
                    <a:pt x="27434" y="13890"/>
                  </a:cubicBezTo>
                  <a:cubicBezTo>
                    <a:pt x="27373" y="14023"/>
                    <a:pt x="27293" y="14155"/>
                    <a:pt x="27223" y="14287"/>
                  </a:cubicBezTo>
                  <a:cubicBezTo>
                    <a:pt x="27256" y="14324"/>
                    <a:pt x="27286" y="14339"/>
                    <a:pt x="27314" y="14339"/>
                  </a:cubicBezTo>
                  <a:cubicBezTo>
                    <a:pt x="27380" y="14339"/>
                    <a:pt x="27431" y="14254"/>
                    <a:pt x="27487" y="14173"/>
                  </a:cubicBezTo>
                  <a:cubicBezTo>
                    <a:pt x="27535" y="14116"/>
                    <a:pt x="27585" y="14064"/>
                    <a:pt x="27653" y="14064"/>
                  </a:cubicBezTo>
                  <a:cubicBezTo>
                    <a:pt x="27711" y="14064"/>
                    <a:pt x="27782" y="14102"/>
                    <a:pt x="27876" y="14208"/>
                  </a:cubicBezTo>
                  <a:cubicBezTo>
                    <a:pt x="28159" y="14526"/>
                    <a:pt x="27655" y="14482"/>
                    <a:pt x="27620" y="14649"/>
                  </a:cubicBezTo>
                  <a:cubicBezTo>
                    <a:pt x="27867" y="14738"/>
                    <a:pt x="28379" y="14941"/>
                    <a:pt x="28194" y="15382"/>
                  </a:cubicBezTo>
                  <a:cubicBezTo>
                    <a:pt x="28088" y="15294"/>
                    <a:pt x="28106" y="15188"/>
                    <a:pt x="28044" y="15091"/>
                  </a:cubicBezTo>
                  <a:cubicBezTo>
                    <a:pt x="28008" y="15206"/>
                    <a:pt x="27973" y="15312"/>
                    <a:pt x="27929" y="15418"/>
                  </a:cubicBezTo>
                  <a:cubicBezTo>
                    <a:pt x="27663" y="15293"/>
                    <a:pt x="27575" y="15154"/>
                    <a:pt x="27497" y="15154"/>
                  </a:cubicBezTo>
                  <a:cubicBezTo>
                    <a:pt x="27453" y="15154"/>
                    <a:pt x="27413" y="15198"/>
                    <a:pt x="27346" y="15312"/>
                  </a:cubicBezTo>
                  <a:cubicBezTo>
                    <a:pt x="27408" y="15291"/>
                    <a:pt x="27462" y="15282"/>
                    <a:pt x="27510" y="15282"/>
                  </a:cubicBezTo>
                  <a:cubicBezTo>
                    <a:pt x="27730" y="15282"/>
                    <a:pt x="27820" y="15476"/>
                    <a:pt x="27885" y="15665"/>
                  </a:cubicBezTo>
                  <a:cubicBezTo>
                    <a:pt x="27966" y="15875"/>
                    <a:pt x="28017" y="16085"/>
                    <a:pt x="28303" y="16085"/>
                  </a:cubicBezTo>
                  <a:cubicBezTo>
                    <a:pt x="28329" y="16085"/>
                    <a:pt x="28358" y="16084"/>
                    <a:pt x="28388" y="16080"/>
                  </a:cubicBezTo>
                  <a:lnTo>
                    <a:pt x="28388" y="16080"/>
                  </a:lnTo>
                  <a:lnTo>
                    <a:pt x="28264" y="16265"/>
                  </a:lnTo>
                  <a:cubicBezTo>
                    <a:pt x="28264" y="16221"/>
                    <a:pt x="28220" y="16221"/>
                    <a:pt x="28220" y="16168"/>
                  </a:cubicBezTo>
                  <a:lnTo>
                    <a:pt x="28220" y="16168"/>
                  </a:lnTo>
                  <a:cubicBezTo>
                    <a:pt x="28079" y="16354"/>
                    <a:pt x="28212" y="16389"/>
                    <a:pt x="28379" y="16442"/>
                  </a:cubicBezTo>
                  <a:cubicBezTo>
                    <a:pt x="28547" y="16495"/>
                    <a:pt x="28741" y="16574"/>
                    <a:pt x="28697" y="16795"/>
                  </a:cubicBezTo>
                  <a:cubicBezTo>
                    <a:pt x="28660" y="16902"/>
                    <a:pt x="28591" y="16977"/>
                    <a:pt x="28526" y="16977"/>
                  </a:cubicBezTo>
                  <a:cubicBezTo>
                    <a:pt x="28499" y="16977"/>
                    <a:pt x="28473" y="16964"/>
                    <a:pt x="28450" y="16936"/>
                  </a:cubicBezTo>
                  <a:lnTo>
                    <a:pt x="28450" y="16936"/>
                  </a:lnTo>
                  <a:cubicBezTo>
                    <a:pt x="28503" y="17042"/>
                    <a:pt x="28556" y="17157"/>
                    <a:pt x="28600" y="17263"/>
                  </a:cubicBezTo>
                  <a:cubicBezTo>
                    <a:pt x="28589" y="17302"/>
                    <a:pt x="28565" y="17318"/>
                    <a:pt x="28540" y="17318"/>
                  </a:cubicBezTo>
                  <a:cubicBezTo>
                    <a:pt x="28512" y="17318"/>
                    <a:pt x="28483" y="17296"/>
                    <a:pt x="28476" y="17262"/>
                  </a:cubicBezTo>
                  <a:lnTo>
                    <a:pt x="28476" y="17262"/>
                  </a:lnTo>
                  <a:cubicBezTo>
                    <a:pt x="28475" y="17409"/>
                    <a:pt x="28466" y="17548"/>
                    <a:pt x="28450" y="17696"/>
                  </a:cubicBezTo>
                  <a:lnTo>
                    <a:pt x="28423" y="17687"/>
                  </a:lnTo>
                  <a:lnTo>
                    <a:pt x="28423" y="17687"/>
                  </a:lnTo>
                  <a:cubicBezTo>
                    <a:pt x="28521" y="17784"/>
                    <a:pt x="28635" y="17996"/>
                    <a:pt x="28679" y="18102"/>
                  </a:cubicBezTo>
                  <a:cubicBezTo>
                    <a:pt x="28649" y="18120"/>
                    <a:pt x="28629" y="18127"/>
                    <a:pt x="28616" y="18127"/>
                  </a:cubicBezTo>
                  <a:cubicBezTo>
                    <a:pt x="28560" y="18127"/>
                    <a:pt x="28607" y="18014"/>
                    <a:pt x="28529" y="18014"/>
                  </a:cubicBezTo>
                  <a:cubicBezTo>
                    <a:pt x="28556" y="18120"/>
                    <a:pt x="28574" y="18234"/>
                    <a:pt x="28582" y="18349"/>
                  </a:cubicBezTo>
                  <a:cubicBezTo>
                    <a:pt x="28573" y="18350"/>
                    <a:pt x="28564" y="18351"/>
                    <a:pt x="28555" y="18351"/>
                  </a:cubicBezTo>
                  <a:cubicBezTo>
                    <a:pt x="28357" y="18351"/>
                    <a:pt x="28303" y="18077"/>
                    <a:pt x="28379" y="17925"/>
                  </a:cubicBezTo>
                  <a:cubicBezTo>
                    <a:pt x="28000" y="17925"/>
                    <a:pt x="28026" y="17978"/>
                    <a:pt x="28070" y="18093"/>
                  </a:cubicBezTo>
                  <a:cubicBezTo>
                    <a:pt x="28114" y="18199"/>
                    <a:pt x="28159" y="18384"/>
                    <a:pt x="27841" y="18517"/>
                  </a:cubicBezTo>
                  <a:cubicBezTo>
                    <a:pt x="27858" y="18429"/>
                    <a:pt x="27876" y="18340"/>
                    <a:pt x="27885" y="18252"/>
                  </a:cubicBezTo>
                  <a:cubicBezTo>
                    <a:pt x="27841" y="18247"/>
                    <a:pt x="27802" y="18244"/>
                    <a:pt x="27766" y="18244"/>
                  </a:cubicBezTo>
                  <a:cubicBezTo>
                    <a:pt x="27455" y="18244"/>
                    <a:pt x="27451" y="18437"/>
                    <a:pt x="27125" y="18508"/>
                  </a:cubicBezTo>
                  <a:cubicBezTo>
                    <a:pt x="27149" y="18514"/>
                    <a:pt x="27188" y="18516"/>
                    <a:pt x="27237" y="18516"/>
                  </a:cubicBezTo>
                  <a:cubicBezTo>
                    <a:pt x="27334" y="18516"/>
                    <a:pt x="27470" y="18508"/>
                    <a:pt x="27593" y="18508"/>
                  </a:cubicBezTo>
                  <a:cubicBezTo>
                    <a:pt x="27788" y="18517"/>
                    <a:pt x="27973" y="18552"/>
                    <a:pt x="27964" y="18729"/>
                  </a:cubicBezTo>
                  <a:cubicBezTo>
                    <a:pt x="27876" y="18773"/>
                    <a:pt x="27788" y="18852"/>
                    <a:pt x="27805" y="19082"/>
                  </a:cubicBezTo>
                  <a:cubicBezTo>
                    <a:pt x="27750" y="19041"/>
                    <a:pt x="27706" y="19024"/>
                    <a:pt x="27669" y="19024"/>
                  </a:cubicBezTo>
                  <a:cubicBezTo>
                    <a:pt x="27572" y="19024"/>
                    <a:pt x="27524" y="19145"/>
                    <a:pt x="27434" y="19267"/>
                  </a:cubicBezTo>
                  <a:lnTo>
                    <a:pt x="27178" y="19047"/>
                  </a:lnTo>
                  <a:lnTo>
                    <a:pt x="27178" y="19047"/>
                  </a:lnTo>
                  <a:cubicBezTo>
                    <a:pt x="27117" y="19267"/>
                    <a:pt x="27258" y="19373"/>
                    <a:pt x="27276" y="19576"/>
                  </a:cubicBezTo>
                  <a:cubicBezTo>
                    <a:pt x="27205" y="19632"/>
                    <a:pt x="27134" y="19654"/>
                    <a:pt x="27063" y="19654"/>
                  </a:cubicBezTo>
                  <a:cubicBezTo>
                    <a:pt x="26919" y="19654"/>
                    <a:pt x="26776" y="19565"/>
                    <a:pt x="26640" y="19488"/>
                  </a:cubicBezTo>
                  <a:lnTo>
                    <a:pt x="26640" y="19488"/>
                  </a:lnTo>
                  <a:cubicBezTo>
                    <a:pt x="26481" y="19603"/>
                    <a:pt x="26604" y="19629"/>
                    <a:pt x="26728" y="19674"/>
                  </a:cubicBezTo>
                  <a:cubicBezTo>
                    <a:pt x="26861" y="19727"/>
                    <a:pt x="26993" y="19780"/>
                    <a:pt x="26834" y="19974"/>
                  </a:cubicBezTo>
                  <a:cubicBezTo>
                    <a:pt x="26657" y="20044"/>
                    <a:pt x="26551" y="20150"/>
                    <a:pt x="26454" y="20283"/>
                  </a:cubicBezTo>
                  <a:cubicBezTo>
                    <a:pt x="26357" y="20415"/>
                    <a:pt x="26287" y="20592"/>
                    <a:pt x="26163" y="20795"/>
                  </a:cubicBezTo>
                  <a:cubicBezTo>
                    <a:pt x="26137" y="20800"/>
                    <a:pt x="26116" y="20802"/>
                    <a:pt x="26098" y="20802"/>
                  </a:cubicBezTo>
                  <a:cubicBezTo>
                    <a:pt x="25931" y="20802"/>
                    <a:pt x="26071" y="20598"/>
                    <a:pt x="25951" y="20574"/>
                  </a:cubicBezTo>
                  <a:lnTo>
                    <a:pt x="25951" y="20574"/>
                  </a:lnTo>
                  <a:cubicBezTo>
                    <a:pt x="25942" y="20689"/>
                    <a:pt x="25942" y="20804"/>
                    <a:pt x="25925" y="20927"/>
                  </a:cubicBezTo>
                  <a:cubicBezTo>
                    <a:pt x="25920" y="20929"/>
                    <a:pt x="25916" y="20930"/>
                    <a:pt x="25912" y="20930"/>
                  </a:cubicBezTo>
                  <a:cubicBezTo>
                    <a:pt x="25874" y="20930"/>
                    <a:pt x="25843" y="20862"/>
                    <a:pt x="25827" y="20830"/>
                  </a:cubicBezTo>
                  <a:lnTo>
                    <a:pt x="25827" y="20830"/>
                  </a:lnTo>
                  <a:cubicBezTo>
                    <a:pt x="25730" y="21016"/>
                    <a:pt x="26004" y="21122"/>
                    <a:pt x="25792" y="21360"/>
                  </a:cubicBezTo>
                  <a:cubicBezTo>
                    <a:pt x="25830" y="21475"/>
                    <a:pt x="25767" y="21505"/>
                    <a:pt x="25657" y="21505"/>
                  </a:cubicBezTo>
                  <a:cubicBezTo>
                    <a:pt x="25589" y="21505"/>
                    <a:pt x="25503" y="21494"/>
                    <a:pt x="25412" y="21484"/>
                  </a:cubicBezTo>
                  <a:cubicBezTo>
                    <a:pt x="25365" y="21482"/>
                    <a:pt x="25316" y="21480"/>
                    <a:pt x="25268" y="21480"/>
                  </a:cubicBezTo>
                  <a:cubicBezTo>
                    <a:pt x="25084" y="21480"/>
                    <a:pt x="24910" y="21512"/>
                    <a:pt x="24847" y="21722"/>
                  </a:cubicBezTo>
                  <a:cubicBezTo>
                    <a:pt x="24724" y="21678"/>
                    <a:pt x="24794" y="21519"/>
                    <a:pt x="24715" y="21413"/>
                  </a:cubicBezTo>
                  <a:cubicBezTo>
                    <a:pt x="24547" y="21651"/>
                    <a:pt x="24459" y="21722"/>
                    <a:pt x="24388" y="21828"/>
                  </a:cubicBezTo>
                  <a:cubicBezTo>
                    <a:pt x="24318" y="21916"/>
                    <a:pt x="24273" y="22022"/>
                    <a:pt x="24123" y="22269"/>
                  </a:cubicBezTo>
                  <a:cubicBezTo>
                    <a:pt x="23982" y="22243"/>
                    <a:pt x="23841" y="22217"/>
                    <a:pt x="23699" y="22181"/>
                  </a:cubicBezTo>
                  <a:lnTo>
                    <a:pt x="23699" y="22181"/>
                  </a:lnTo>
                  <a:cubicBezTo>
                    <a:pt x="24044" y="22340"/>
                    <a:pt x="23805" y="22737"/>
                    <a:pt x="23549" y="23064"/>
                  </a:cubicBezTo>
                  <a:cubicBezTo>
                    <a:pt x="23682" y="23152"/>
                    <a:pt x="23805" y="23232"/>
                    <a:pt x="23876" y="23267"/>
                  </a:cubicBezTo>
                  <a:cubicBezTo>
                    <a:pt x="23726" y="23373"/>
                    <a:pt x="23567" y="23488"/>
                    <a:pt x="23408" y="23585"/>
                  </a:cubicBezTo>
                  <a:cubicBezTo>
                    <a:pt x="23329" y="23550"/>
                    <a:pt x="23355" y="23417"/>
                    <a:pt x="23399" y="23258"/>
                  </a:cubicBezTo>
                  <a:lnTo>
                    <a:pt x="23399" y="23258"/>
                  </a:lnTo>
                  <a:cubicBezTo>
                    <a:pt x="23373" y="23303"/>
                    <a:pt x="23346" y="23338"/>
                    <a:pt x="23329" y="23364"/>
                  </a:cubicBezTo>
                  <a:cubicBezTo>
                    <a:pt x="23117" y="23285"/>
                    <a:pt x="23161" y="23073"/>
                    <a:pt x="23240" y="22861"/>
                  </a:cubicBezTo>
                  <a:lnTo>
                    <a:pt x="23240" y="22861"/>
                  </a:lnTo>
                  <a:cubicBezTo>
                    <a:pt x="23320" y="22914"/>
                    <a:pt x="23399" y="22967"/>
                    <a:pt x="23479" y="23020"/>
                  </a:cubicBezTo>
                  <a:cubicBezTo>
                    <a:pt x="23549" y="22782"/>
                    <a:pt x="23594" y="22526"/>
                    <a:pt x="23514" y="22340"/>
                  </a:cubicBezTo>
                  <a:lnTo>
                    <a:pt x="23514" y="22340"/>
                  </a:lnTo>
                  <a:cubicBezTo>
                    <a:pt x="23488" y="22393"/>
                    <a:pt x="23443" y="22437"/>
                    <a:pt x="23382" y="22481"/>
                  </a:cubicBezTo>
                  <a:cubicBezTo>
                    <a:pt x="23399" y="22411"/>
                    <a:pt x="23399" y="22358"/>
                    <a:pt x="23382" y="22331"/>
                  </a:cubicBezTo>
                  <a:cubicBezTo>
                    <a:pt x="23378" y="22328"/>
                    <a:pt x="23375" y="22327"/>
                    <a:pt x="23372" y="22327"/>
                  </a:cubicBezTo>
                  <a:cubicBezTo>
                    <a:pt x="23348" y="22327"/>
                    <a:pt x="23321" y="22405"/>
                    <a:pt x="23267" y="22490"/>
                  </a:cubicBezTo>
                  <a:lnTo>
                    <a:pt x="23064" y="22155"/>
                  </a:lnTo>
                  <a:lnTo>
                    <a:pt x="23073" y="22305"/>
                  </a:lnTo>
                  <a:cubicBezTo>
                    <a:pt x="22852" y="22278"/>
                    <a:pt x="22631" y="22252"/>
                    <a:pt x="22410" y="22217"/>
                  </a:cubicBezTo>
                  <a:cubicBezTo>
                    <a:pt x="22048" y="22676"/>
                    <a:pt x="21713" y="23303"/>
                    <a:pt x="20953" y="23532"/>
                  </a:cubicBezTo>
                  <a:cubicBezTo>
                    <a:pt x="21121" y="23241"/>
                    <a:pt x="20953" y="23073"/>
                    <a:pt x="20927" y="22746"/>
                  </a:cubicBezTo>
                  <a:lnTo>
                    <a:pt x="20927" y="22746"/>
                  </a:lnTo>
                  <a:cubicBezTo>
                    <a:pt x="20985" y="22823"/>
                    <a:pt x="21047" y="22853"/>
                    <a:pt x="21113" y="22853"/>
                  </a:cubicBezTo>
                  <a:cubicBezTo>
                    <a:pt x="21322" y="22853"/>
                    <a:pt x="21567" y="22552"/>
                    <a:pt x="21853" y="22552"/>
                  </a:cubicBezTo>
                  <a:cubicBezTo>
                    <a:pt x="21857" y="22552"/>
                    <a:pt x="21860" y="22552"/>
                    <a:pt x="21863" y="22552"/>
                  </a:cubicBezTo>
                  <a:cubicBezTo>
                    <a:pt x="21669" y="22543"/>
                    <a:pt x="21686" y="22384"/>
                    <a:pt x="21730" y="22322"/>
                  </a:cubicBezTo>
                  <a:lnTo>
                    <a:pt x="21730" y="22322"/>
                  </a:lnTo>
                  <a:cubicBezTo>
                    <a:pt x="21519" y="22455"/>
                    <a:pt x="21315" y="22596"/>
                    <a:pt x="21095" y="22720"/>
                  </a:cubicBezTo>
                  <a:cubicBezTo>
                    <a:pt x="21086" y="22455"/>
                    <a:pt x="20927" y="22534"/>
                    <a:pt x="20741" y="22437"/>
                  </a:cubicBezTo>
                  <a:lnTo>
                    <a:pt x="20741" y="22437"/>
                  </a:lnTo>
                  <a:cubicBezTo>
                    <a:pt x="20927" y="22958"/>
                    <a:pt x="20265" y="22835"/>
                    <a:pt x="19991" y="23011"/>
                  </a:cubicBezTo>
                  <a:cubicBezTo>
                    <a:pt x="19966" y="22842"/>
                    <a:pt x="20021" y="22666"/>
                    <a:pt x="20319" y="22666"/>
                  </a:cubicBezTo>
                  <a:cubicBezTo>
                    <a:pt x="20332" y="22666"/>
                    <a:pt x="20347" y="22666"/>
                    <a:pt x="20362" y="22667"/>
                  </a:cubicBezTo>
                  <a:cubicBezTo>
                    <a:pt x="20301" y="22609"/>
                    <a:pt x="20247" y="22585"/>
                    <a:pt x="20200" y="22585"/>
                  </a:cubicBezTo>
                  <a:cubicBezTo>
                    <a:pt x="19986" y="22585"/>
                    <a:pt x="19880" y="23059"/>
                    <a:pt x="19661" y="23059"/>
                  </a:cubicBezTo>
                  <a:cubicBezTo>
                    <a:pt x="19618" y="23059"/>
                    <a:pt x="19569" y="23040"/>
                    <a:pt x="19515" y="22994"/>
                  </a:cubicBezTo>
                  <a:lnTo>
                    <a:pt x="19515" y="22994"/>
                  </a:lnTo>
                  <a:cubicBezTo>
                    <a:pt x="19482" y="23000"/>
                    <a:pt x="19448" y="23003"/>
                    <a:pt x="19415" y="23003"/>
                  </a:cubicBezTo>
                  <a:cubicBezTo>
                    <a:pt x="19223" y="23003"/>
                    <a:pt x="19032" y="22913"/>
                    <a:pt x="19108" y="22808"/>
                  </a:cubicBezTo>
                  <a:lnTo>
                    <a:pt x="19196" y="22808"/>
                  </a:lnTo>
                  <a:cubicBezTo>
                    <a:pt x="19064" y="22796"/>
                    <a:pt x="18899" y="22787"/>
                    <a:pt x="18724" y="22787"/>
                  </a:cubicBezTo>
                  <a:cubicBezTo>
                    <a:pt x="18150" y="22787"/>
                    <a:pt x="17458" y="22878"/>
                    <a:pt x="17377" y="23223"/>
                  </a:cubicBezTo>
                  <a:cubicBezTo>
                    <a:pt x="17377" y="23161"/>
                    <a:pt x="17474" y="22676"/>
                    <a:pt x="17510" y="22587"/>
                  </a:cubicBezTo>
                  <a:lnTo>
                    <a:pt x="17510" y="22587"/>
                  </a:lnTo>
                  <a:cubicBezTo>
                    <a:pt x="17157" y="23082"/>
                    <a:pt x="16786" y="23567"/>
                    <a:pt x="16406" y="24053"/>
                  </a:cubicBezTo>
                  <a:cubicBezTo>
                    <a:pt x="16521" y="23673"/>
                    <a:pt x="16238" y="22720"/>
                    <a:pt x="16724" y="22534"/>
                  </a:cubicBezTo>
                  <a:cubicBezTo>
                    <a:pt x="16642" y="22496"/>
                    <a:pt x="16551" y="22452"/>
                    <a:pt x="16425" y="22452"/>
                  </a:cubicBezTo>
                  <a:cubicBezTo>
                    <a:pt x="16346" y="22452"/>
                    <a:pt x="16253" y="22469"/>
                    <a:pt x="16141" y="22517"/>
                  </a:cubicBezTo>
                  <a:cubicBezTo>
                    <a:pt x="16229" y="22579"/>
                    <a:pt x="16327" y="23091"/>
                    <a:pt x="16203" y="23117"/>
                  </a:cubicBezTo>
                  <a:cubicBezTo>
                    <a:pt x="15890" y="22664"/>
                    <a:pt x="15971" y="22864"/>
                    <a:pt x="15592" y="22480"/>
                  </a:cubicBezTo>
                  <a:lnTo>
                    <a:pt x="15592" y="22480"/>
                  </a:lnTo>
                  <a:cubicBezTo>
                    <a:pt x="15687" y="22610"/>
                    <a:pt x="15507" y="23119"/>
                    <a:pt x="15304" y="23119"/>
                  </a:cubicBezTo>
                  <a:cubicBezTo>
                    <a:pt x="15297" y="23119"/>
                    <a:pt x="15291" y="23118"/>
                    <a:pt x="15285" y="23117"/>
                  </a:cubicBezTo>
                  <a:cubicBezTo>
                    <a:pt x="15327" y="23033"/>
                    <a:pt x="15321" y="22569"/>
                    <a:pt x="15395" y="22476"/>
                  </a:cubicBezTo>
                  <a:lnTo>
                    <a:pt x="15395" y="22476"/>
                  </a:lnTo>
                  <a:lnTo>
                    <a:pt x="14832" y="22989"/>
                  </a:lnTo>
                  <a:lnTo>
                    <a:pt x="14832" y="22989"/>
                  </a:lnTo>
                  <a:cubicBezTo>
                    <a:pt x="14939" y="22863"/>
                    <a:pt x="14863" y="22496"/>
                    <a:pt x="14764" y="22322"/>
                  </a:cubicBezTo>
                  <a:lnTo>
                    <a:pt x="14764" y="22322"/>
                  </a:lnTo>
                  <a:cubicBezTo>
                    <a:pt x="14778" y="22356"/>
                    <a:pt x="14751" y="22367"/>
                    <a:pt x="14701" y="22367"/>
                  </a:cubicBezTo>
                  <a:cubicBezTo>
                    <a:pt x="14585" y="22367"/>
                    <a:pt x="14349" y="22306"/>
                    <a:pt x="14211" y="22306"/>
                  </a:cubicBezTo>
                  <a:cubicBezTo>
                    <a:pt x="14185" y="22306"/>
                    <a:pt x="14163" y="22309"/>
                    <a:pt x="14146" y="22314"/>
                  </a:cubicBezTo>
                  <a:lnTo>
                    <a:pt x="14366" y="22473"/>
                  </a:lnTo>
                  <a:cubicBezTo>
                    <a:pt x="14320" y="22461"/>
                    <a:pt x="14277" y="22456"/>
                    <a:pt x="14237" y="22456"/>
                  </a:cubicBezTo>
                  <a:cubicBezTo>
                    <a:pt x="13760" y="22456"/>
                    <a:pt x="13636" y="23168"/>
                    <a:pt x="13139" y="23168"/>
                  </a:cubicBezTo>
                  <a:cubicBezTo>
                    <a:pt x="13111" y="23168"/>
                    <a:pt x="13081" y="23166"/>
                    <a:pt x="13051" y="23161"/>
                  </a:cubicBezTo>
                  <a:cubicBezTo>
                    <a:pt x="13139" y="23047"/>
                    <a:pt x="13316" y="22420"/>
                    <a:pt x="13007" y="22322"/>
                  </a:cubicBezTo>
                  <a:cubicBezTo>
                    <a:pt x="12830" y="22614"/>
                    <a:pt x="12221" y="23726"/>
                    <a:pt x="11664" y="23912"/>
                  </a:cubicBezTo>
                  <a:lnTo>
                    <a:pt x="11576" y="23726"/>
                  </a:lnTo>
                  <a:lnTo>
                    <a:pt x="11143" y="23894"/>
                  </a:lnTo>
                  <a:cubicBezTo>
                    <a:pt x="11435" y="23453"/>
                    <a:pt x="12256" y="22552"/>
                    <a:pt x="12698" y="22217"/>
                  </a:cubicBezTo>
                  <a:cubicBezTo>
                    <a:pt x="12477" y="22058"/>
                    <a:pt x="12645" y="22005"/>
                    <a:pt x="12291" y="21987"/>
                  </a:cubicBezTo>
                  <a:cubicBezTo>
                    <a:pt x="12185" y="21810"/>
                    <a:pt x="12512" y="21757"/>
                    <a:pt x="12618" y="21757"/>
                  </a:cubicBezTo>
                  <a:lnTo>
                    <a:pt x="11797" y="21572"/>
                  </a:lnTo>
                  <a:lnTo>
                    <a:pt x="11797" y="21572"/>
                  </a:lnTo>
                  <a:cubicBezTo>
                    <a:pt x="11806" y="21934"/>
                    <a:pt x="11135" y="21881"/>
                    <a:pt x="11143" y="22181"/>
                  </a:cubicBezTo>
                  <a:lnTo>
                    <a:pt x="12071" y="21890"/>
                  </a:lnTo>
                  <a:lnTo>
                    <a:pt x="12071" y="21890"/>
                  </a:lnTo>
                  <a:cubicBezTo>
                    <a:pt x="12071" y="22215"/>
                    <a:pt x="11560" y="22759"/>
                    <a:pt x="11024" y="22759"/>
                  </a:cubicBezTo>
                  <a:cubicBezTo>
                    <a:pt x="10979" y="22759"/>
                    <a:pt x="10933" y="22755"/>
                    <a:pt x="10887" y="22746"/>
                  </a:cubicBezTo>
                  <a:cubicBezTo>
                    <a:pt x="10746" y="22596"/>
                    <a:pt x="11046" y="22119"/>
                    <a:pt x="11046" y="22005"/>
                  </a:cubicBezTo>
                  <a:lnTo>
                    <a:pt x="11046" y="22005"/>
                  </a:lnTo>
                  <a:cubicBezTo>
                    <a:pt x="10978" y="22085"/>
                    <a:pt x="10714" y="22148"/>
                    <a:pt x="10548" y="22148"/>
                  </a:cubicBezTo>
                  <a:cubicBezTo>
                    <a:pt x="10477" y="22148"/>
                    <a:pt x="10424" y="22137"/>
                    <a:pt x="10411" y="22111"/>
                  </a:cubicBezTo>
                  <a:lnTo>
                    <a:pt x="10667" y="21934"/>
                  </a:lnTo>
                  <a:cubicBezTo>
                    <a:pt x="10629" y="21917"/>
                    <a:pt x="10593" y="21909"/>
                    <a:pt x="10557" y="21909"/>
                  </a:cubicBezTo>
                  <a:cubicBezTo>
                    <a:pt x="10357" y="21909"/>
                    <a:pt x="10186" y="22144"/>
                    <a:pt x="9976" y="22144"/>
                  </a:cubicBezTo>
                  <a:cubicBezTo>
                    <a:pt x="9900" y="22144"/>
                    <a:pt x="9820" y="22114"/>
                    <a:pt x="9731" y="22031"/>
                  </a:cubicBezTo>
                  <a:cubicBezTo>
                    <a:pt x="9623" y="22010"/>
                    <a:pt x="9435" y="21710"/>
                    <a:pt x="9353" y="21710"/>
                  </a:cubicBezTo>
                  <a:cubicBezTo>
                    <a:pt x="9334" y="21710"/>
                    <a:pt x="9321" y="21726"/>
                    <a:pt x="9316" y="21766"/>
                  </a:cubicBezTo>
                  <a:cubicBezTo>
                    <a:pt x="9519" y="22181"/>
                    <a:pt x="9528" y="23453"/>
                    <a:pt x="9369" y="23753"/>
                  </a:cubicBezTo>
                  <a:cubicBezTo>
                    <a:pt x="9325" y="23726"/>
                    <a:pt x="8680" y="23338"/>
                    <a:pt x="8539" y="23135"/>
                  </a:cubicBezTo>
                  <a:cubicBezTo>
                    <a:pt x="8327" y="22808"/>
                    <a:pt x="8892" y="22384"/>
                    <a:pt x="8715" y="22102"/>
                  </a:cubicBezTo>
                  <a:lnTo>
                    <a:pt x="8715" y="22102"/>
                  </a:lnTo>
                  <a:cubicBezTo>
                    <a:pt x="8706" y="22199"/>
                    <a:pt x="8583" y="22314"/>
                    <a:pt x="8530" y="22349"/>
                  </a:cubicBezTo>
                  <a:cubicBezTo>
                    <a:pt x="8407" y="22267"/>
                    <a:pt x="8572" y="22080"/>
                    <a:pt x="8360" y="22080"/>
                  </a:cubicBezTo>
                  <a:cubicBezTo>
                    <a:pt x="8343" y="22080"/>
                    <a:pt x="8323" y="22081"/>
                    <a:pt x="8300" y="22084"/>
                  </a:cubicBezTo>
                  <a:cubicBezTo>
                    <a:pt x="8275" y="22212"/>
                    <a:pt x="8190" y="22239"/>
                    <a:pt x="8112" y="22239"/>
                  </a:cubicBezTo>
                  <a:cubicBezTo>
                    <a:pt x="8053" y="22239"/>
                    <a:pt x="7998" y="22223"/>
                    <a:pt x="7977" y="22223"/>
                  </a:cubicBezTo>
                  <a:cubicBezTo>
                    <a:pt x="7948" y="22223"/>
                    <a:pt x="7980" y="22252"/>
                    <a:pt x="8141" y="22384"/>
                  </a:cubicBezTo>
                  <a:cubicBezTo>
                    <a:pt x="8086" y="22401"/>
                    <a:pt x="8040" y="22408"/>
                    <a:pt x="8001" y="22408"/>
                  </a:cubicBezTo>
                  <a:cubicBezTo>
                    <a:pt x="7835" y="22408"/>
                    <a:pt x="7777" y="22285"/>
                    <a:pt x="7506" y="22278"/>
                  </a:cubicBezTo>
                  <a:lnTo>
                    <a:pt x="7506" y="22278"/>
                  </a:lnTo>
                  <a:cubicBezTo>
                    <a:pt x="7594" y="22526"/>
                    <a:pt x="7126" y="23047"/>
                    <a:pt x="6808" y="23108"/>
                  </a:cubicBezTo>
                  <a:cubicBezTo>
                    <a:pt x="6835" y="23020"/>
                    <a:pt x="6782" y="22896"/>
                    <a:pt x="6764" y="22835"/>
                  </a:cubicBezTo>
                  <a:cubicBezTo>
                    <a:pt x="6163" y="22711"/>
                    <a:pt x="5872" y="22499"/>
                    <a:pt x="5351" y="22331"/>
                  </a:cubicBezTo>
                  <a:cubicBezTo>
                    <a:pt x="5325" y="22234"/>
                    <a:pt x="5113" y="22058"/>
                    <a:pt x="5263" y="21943"/>
                  </a:cubicBezTo>
                  <a:lnTo>
                    <a:pt x="5263" y="21943"/>
                  </a:lnTo>
                  <a:cubicBezTo>
                    <a:pt x="5193" y="21971"/>
                    <a:pt x="5112" y="22038"/>
                    <a:pt x="5002" y="22038"/>
                  </a:cubicBezTo>
                  <a:cubicBezTo>
                    <a:pt x="4973" y="22038"/>
                    <a:pt x="4942" y="22033"/>
                    <a:pt x="4910" y="22022"/>
                  </a:cubicBezTo>
                  <a:cubicBezTo>
                    <a:pt x="4847" y="21877"/>
                    <a:pt x="4874" y="21846"/>
                    <a:pt x="4930" y="21846"/>
                  </a:cubicBezTo>
                  <a:cubicBezTo>
                    <a:pt x="4974" y="21846"/>
                    <a:pt x="5034" y="21864"/>
                    <a:pt x="5085" y="21864"/>
                  </a:cubicBezTo>
                  <a:cubicBezTo>
                    <a:pt x="5155" y="21864"/>
                    <a:pt x="5207" y="21830"/>
                    <a:pt x="5175" y="21669"/>
                  </a:cubicBezTo>
                  <a:lnTo>
                    <a:pt x="5175" y="21669"/>
                  </a:lnTo>
                  <a:cubicBezTo>
                    <a:pt x="5130" y="21757"/>
                    <a:pt x="5007" y="21793"/>
                    <a:pt x="4866" y="21802"/>
                  </a:cubicBezTo>
                  <a:cubicBezTo>
                    <a:pt x="4826" y="21806"/>
                    <a:pt x="4787" y="21808"/>
                    <a:pt x="4748" y="21808"/>
                  </a:cubicBezTo>
                  <a:cubicBezTo>
                    <a:pt x="4660" y="21808"/>
                    <a:pt x="4573" y="21800"/>
                    <a:pt x="4488" y="21800"/>
                  </a:cubicBezTo>
                  <a:cubicBezTo>
                    <a:pt x="4467" y="21800"/>
                    <a:pt x="4445" y="21800"/>
                    <a:pt x="4424" y="21802"/>
                  </a:cubicBezTo>
                  <a:cubicBezTo>
                    <a:pt x="4380" y="21960"/>
                    <a:pt x="4503" y="22040"/>
                    <a:pt x="4662" y="22066"/>
                  </a:cubicBezTo>
                  <a:cubicBezTo>
                    <a:pt x="4705" y="22073"/>
                    <a:pt x="4751" y="22076"/>
                    <a:pt x="4797" y="22076"/>
                  </a:cubicBezTo>
                  <a:cubicBezTo>
                    <a:pt x="4929" y="22076"/>
                    <a:pt x="5065" y="22053"/>
                    <a:pt x="5157" y="22040"/>
                  </a:cubicBezTo>
                  <a:lnTo>
                    <a:pt x="5157" y="22040"/>
                  </a:lnTo>
                  <a:cubicBezTo>
                    <a:pt x="5045" y="22397"/>
                    <a:pt x="4613" y="22680"/>
                    <a:pt x="4062" y="22680"/>
                  </a:cubicBezTo>
                  <a:cubicBezTo>
                    <a:pt x="3960" y="22680"/>
                    <a:pt x="3853" y="22670"/>
                    <a:pt x="3744" y="22649"/>
                  </a:cubicBezTo>
                  <a:cubicBezTo>
                    <a:pt x="3244" y="22468"/>
                    <a:pt x="3679" y="22287"/>
                    <a:pt x="3600" y="22287"/>
                  </a:cubicBezTo>
                  <a:cubicBezTo>
                    <a:pt x="3599" y="22287"/>
                    <a:pt x="3596" y="22287"/>
                    <a:pt x="3594" y="22287"/>
                  </a:cubicBezTo>
                  <a:cubicBezTo>
                    <a:pt x="3391" y="22146"/>
                    <a:pt x="3241" y="22075"/>
                    <a:pt x="3091" y="22040"/>
                  </a:cubicBezTo>
                  <a:cubicBezTo>
                    <a:pt x="3001" y="22024"/>
                    <a:pt x="2917" y="22021"/>
                    <a:pt x="2836" y="22021"/>
                  </a:cubicBezTo>
                  <a:cubicBezTo>
                    <a:pt x="2782" y="22021"/>
                    <a:pt x="2729" y="22022"/>
                    <a:pt x="2676" y="22022"/>
                  </a:cubicBezTo>
                  <a:cubicBezTo>
                    <a:pt x="2428" y="22013"/>
                    <a:pt x="2190" y="21987"/>
                    <a:pt x="2005" y="21563"/>
                  </a:cubicBezTo>
                  <a:cubicBezTo>
                    <a:pt x="1996" y="21122"/>
                    <a:pt x="2428" y="21175"/>
                    <a:pt x="2526" y="20980"/>
                  </a:cubicBezTo>
                  <a:cubicBezTo>
                    <a:pt x="2693" y="21095"/>
                    <a:pt x="2773" y="21228"/>
                    <a:pt x="2835" y="21360"/>
                  </a:cubicBezTo>
                  <a:cubicBezTo>
                    <a:pt x="2896" y="21492"/>
                    <a:pt x="2932" y="21643"/>
                    <a:pt x="3047" y="21722"/>
                  </a:cubicBezTo>
                  <a:cubicBezTo>
                    <a:pt x="2985" y="21625"/>
                    <a:pt x="2941" y="21501"/>
                    <a:pt x="2888" y="21395"/>
                  </a:cubicBezTo>
                  <a:lnTo>
                    <a:pt x="2888" y="21395"/>
                  </a:lnTo>
                  <a:cubicBezTo>
                    <a:pt x="2967" y="21404"/>
                    <a:pt x="3064" y="21439"/>
                    <a:pt x="3153" y="21492"/>
                  </a:cubicBezTo>
                  <a:cubicBezTo>
                    <a:pt x="3241" y="21537"/>
                    <a:pt x="3320" y="21598"/>
                    <a:pt x="3347" y="21669"/>
                  </a:cubicBezTo>
                  <a:cubicBezTo>
                    <a:pt x="3338" y="21581"/>
                    <a:pt x="3258" y="21484"/>
                    <a:pt x="3153" y="21360"/>
                  </a:cubicBezTo>
                  <a:cubicBezTo>
                    <a:pt x="3047" y="21236"/>
                    <a:pt x="2905" y="21095"/>
                    <a:pt x="2764" y="20945"/>
                  </a:cubicBezTo>
                  <a:cubicBezTo>
                    <a:pt x="2481" y="20627"/>
                    <a:pt x="2208" y="20221"/>
                    <a:pt x="2164" y="19868"/>
                  </a:cubicBezTo>
                  <a:cubicBezTo>
                    <a:pt x="2065" y="19831"/>
                    <a:pt x="1950" y="19747"/>
                    <a:pt x="1868" y="19747"/>
                  </a:cubicBezTo>
                  <a:cubicBezTo>
                    <a:pt x="1832" y="19747"/>
                    <a:pt x="1803" y="19763"/>
                    <a:pt x="1784" y="19806"/>
                  </a:cubicBezTo>
                  <a:cubicBezTo>
                    <a:pt x="1828" y="19859"/>
                    <a:pt x="1872" y="19930"/>
                    <a:pt x="1916" y="19983"/>
                  </a:cubicBezTo>
                  <a:cubicBezTo>
                    <a:pt x="1891" y="20050"/>
                    <a:pt x="1849" y="20075"/>
                    <a:pt x="1802" y="20075"/>
                  </a:cubicBezTo>
                  <a:cubicBezTo>
                    <a:pt x="1751" y="20075"/>
                    <a:pt x="1693" y="20046"/>
                    <a:pt x="1643" y="20009"/>
                  </a:cubicBezTo>
                  <a:cubicBezTo>
                    <a:pt x="1591" y="19976"/>
                    <a:pt x="1542" y="19944"/>
                    <a:pt x="1510" y="19944"/>
                  </a:cubicBezTo>
                  <a:cubicBezTo>
                    <a:pt x="1482" y="19944"/>
                    <a:pt x="1467" y="19970"/>
                    <a:pt x="1475" y="20044"/>
                  </a:cubicBezTo>
                  <a:cubicBezTo>
                    <a:pt x="1183" y="19841"/>
                    <a:pt x="804" y="19532"/>
                    <a:pt x="821" y="19020"/>
                  </a:cubicBezTo>
                  <a:cubicBezTo>
                    <a:pt x="921" y="18970"/>
                    <a:pt x="1013" y="18928"/>
                    <a:pt x="1111" y="18880"/>
                  </a:cubicBezTo>
                  <a:lnTo>
                    <a:pt x="1111" y="18880"/>
                  </a:lnTo>
                  <a:cubicBezTo>
                    <a:pt x="1030" y="18940"/>
                    <a:pt x="1008" y="19218"/>
                    <a:pt x="1128" y="19310"/>
                  </a:cubicBezTo>
                  <a:lnTo>
                    <a:pt x="1128" y="19310"/>
                  </a:lnTo>
                  <a:cubicBezTo>
                    <a:pt x="1034" y="19238"/>
                    <a:pt x="1104" y="19028"/>
                    <a:pt x="1139" y="18852"/>
                  </a:cubicBezTo>
                  <a:cubicBezTo>
                    <a:pt x="1183" y="18658"/>
                    <a:pt x="1210" y="18490"/>
                    <a:pt x="989" y="18402"/>
                  </a:cubicBezTo>
                  <a:cubicBezTo>
                    <a:pt x="919" y="18517"/>
                    <a:pt x="866" y="18632"/>
                    <a:pt x="804" y="18755"/>
                  </a:cubicBezTo>
                  <a:cubicBezTo>
                    <a:pt x="583" y="18446"/>
                    <a:pt x="221" y="17978"/>
                    <a:pt x="371" y="17519"/>
                  </a:cubicBezTo>
                  <a:lnTo>
                    <a:pt x="371" y="17519"/>
                  </a:lnTo>
                  <a:cubicBezTo>
                    <a:pt x="27" y="17713"/>
                    <a:pt x="389" y="17625"/>
                    <a:pt x="0" y="17952"/>
                  </a:cubicBezTo>
                  <a:cubicBezTo>
                    <a:pt x="42" y="17927"/>
                    <a:pt x="76" y="17916"/>
                    <a:pt x="104" y="17916"/>
                  </a:cubicBezTo>
                  <a:cubicBezTo>
                    <a:pt x="234" y="17916"/>
                    <a:pt x="224" y="18160"/>
                    <a:pt x="239" y="18393"/>
                  </a:cubicBezTo>
                  <a:cubicBezTo>
                    <a:pt x="251" y="18592"/>
                    <a:pt x="277" y="18774"/>
                    <a:pt x="365" y="18774"/>
                  </a:cubicBezTo>
                  <a:cubicBezTo>
                    <a:pt x="388" y="18774"/>
                    <a:pt x="416" y="18762"/>
                    <a:pt x="449" y="18734"/>
                  </a:cubicBezTo>
                  <a:lnTo>
                    <a:pt x="449" y="18734"/>
                  </a:lnTo>
                  <a:cubicBezTo>
                    <a:pt x="305" y="18898"/>
                    <a:pt x="292" y="19040"/>
                    <a:pt x="292" y="19188"/>
                  </a:cubicBezTo>
                  <a:cubicBezTo>
                    <a:pt x="283" y="19365"/>
                    <a:pt x="309" y="19541"/>
                    <a:pt x="195" y="19824"/>
                  </a:cubicBezTo>
                  <a:cubicBezTo>
                    <a:pt x="246" y="19798"/>
                    <a:pt x="281" y="19744"/>
                    <a:pt x="314" y="19744"/>
                  </a:cubicBezTo>
                  <a:cubicBezTo>
                    <a:pt x="348" y="19744"/>
                    <a:pt x="379" y="19802"/>
                    <a:pt x="424" y="20009"/>
                  </a:cubicBezTo>
                  <a:cubicBezTo>
                    <a:pt x="459" y="20018"/>
                    <a:pt x="512" y="20036"/>
                    <a:pt x="548" y="20053"/>
                  </a:cubicBezTo>
                  <a:cubicBezTo>
                    <a:pt x="565" y="19947"/>
                    <a:pt x="592" y="19850"/>
                    <a:pt x="636" y="19806"/>
                  </a:cubicBezTo>
                  <a:cubicBezTo>
                    <a:pt x="919" y="19912"/>
                    <a:pt x="1166" y="20442"/>
                    <a:pt x="1378" y="20539"/>
                  </a:cubicBezTo>
                  <a:cubicBezTo>
                    <a:pt x="1401" y="20622"/>
                    <a:pt x="1385" y="20641"/>
                    <a:pt x="1355" y="20641"/>
                  </a:cubicBezTo>
                  <a:cubicBezTo>
                    <a:pt x="1329" y="20641"/>
                    <a:pt x="1293" y="20628"/>
                    <a:pt x="1261" y="20628"/>
                  </a:cubicBezTo>
                  <a:cubicBezTo>
                    <a:pt x="1230" y="20628"/>
                    <a:pt x="1203" y="20641"/>
                    <a:pt x="1192" y="20689"/>
                  </a:cubicBezTo>
                  <a:cubicBezTo>
                    <a:pt x="1289" y="20742"/>
                    <a:pt x="1404" y="20786"/>
                    <a:pt x="1510" y="20839"/>
                  </a:cubicBezTo>
                  <a:cubicBezTo>
                    <a:pt x="1362" y="20954"/>
                    <a:pt x="1451" y="21311"/>
                    <a:pt x="1307" y="21311"/>
                  </a:cubicBezTo>
                  <a:cubicBezTo>
                    <a:pt x="1263" y="21311"/>
                    <a:pt x="1197" y="21277"/>
                    <a:pt x="1095" y="21192"/>
                  </a:cubicBezTo>
                  <a:lnTo>
                    <a:pt x="1095" y="21192"/>
                  </a:lnTo>
                  <a:cubicBezTo>
                    <a:pt x="1183" y="21334"/>
                    <a:pt x="1289" y="21457"/>
                    <a:pt x="1387" y="21590"/>
                  </a:cubicBezTo>
                  <a:cubicBezTo>
                    <a:pt x="1422" y="21749"/>
                    <a:pt x="1501" y="21907"/>
                    <a:pt x="1598" y="22049"/>
                  </a:cubicBezTo>
                  <a:cubicBezTo>
                    <a:pt x="1696" y="22181"/>
                    <a:pt x="1828" y="22278"/>
                    <a:pt x="1952" y="22331"/>
                  </a:cubicBezTo>
                  <a:cubicBezTo>
                    <a:pt x="2013" y="22428"/>
                    <a:pt x="2164" y="22481"/>
                    <a:pt x="2270" y="22499"/>
                  </a:cubicBezTo>
                  <a:cubicBezTo>
                    <a:pt x="2367" y="22517"/>
                    <a:pt x="2420" y="22517"/>
                    <a:pt x="2278" y="22526"/>
                  </a:cubicBezTo>
                  <a:cubicBezTo>
                    <a:pt x="2517" y="22640"/>
                    <a:pt x="2738" y="22764"/>
                    <a:pt x="2976" y="22861"/>
                  </a:cubicBezTo>
                  <a:lnTo>
                    <a:pt x="2941" y="22914"/>
                  </a:lnTo>
                  <a:cubicBezTo>
                    <a:pt x="3100" y="23020"/>
                    <a:pt x="3267" y="23099"/>
                    <a:pt x="3444" y="23170"/>
                  </a:cubicBezTo>
                  <a:cubicBezTo>
                    <a:pt x="3621" y="23232"/>
                    <a:pt x="3806" y="23276"/>
                    <a:pt x="3991" y="23338"/>
                  </a:cubicBezTo>
                  <a:cubicBezTo>
                    <a:pt x="4353" y="23444"/>
                    <a:pt x="4707" y="23585"/>
                    <a:pt x="5024" y="23894"/>
                  </a:cubicBezTo>
                  <a:cubicBezTo>
                    <a:pt x="5272" y="23912"/>
                    <a:pt x="5519" y="23877"/>
                    <a:pt x="5872" y="24027"/>
                  </a:cubicBezTo>
                  <a:lnTo>
                    <a:pt x="5907" y="24247"/>
                  </a:lnTo>
                  <a:cubicBezTo>
                    <a:pt x="5915" y="24247"/>
                    <a:pt x="5923" y="24247"/>
                    <a:pt x="5931" y="24247"/>
                  </a:cubicBezTo>
                  <a:cubicBezTo>
                    <a:pt x="6079" y="24247"/>
                    <a:pt x="6279" y="24322"/>
                    <a:pt x="6455" y="24389"/>
                  </a:cubicBezTo>
                  <a:cubicBezTo>
                    <a:pt x="6560" y="24417"/>
                    <a:pt x="6658" y="24441"/>
                    <a:pt x="6736" y="24441"/>
                  </a:cubicBezTo>
                  <a:cubicBezTo>
                    <a:pt x="6803" y="24441"/>
                    <a:pt x="6855" y="24424"/>
                    <a:pt x="6888" y="24380"/>
                  </a:cubicBezTo>
                  <a:cubicBezTo>
                    <a:pt x="7011" y="24680"/>
                    <a:pt x="7356" y="24733"/>
                    <a:pt x="7718" y="24733"/>
                  </a:cubicBezTo>
                  <a:cubicBezTo>
                    <a:pt x="7981" y="24733"/>
                    <a:pt x="8253" y="24696"/>
                    <a:pt x="8471" y="24696"/>
                  </a:cubicBezTo>
                  <a:cubicBezTo>
                    <a:pt x="8552" y="24696"/>
                    <a:pt x="8626" y="24701"/>
                    <a:pt x="8689" y="24715"/>
                  </a:cubicBezTo>
                  <a:lnTo>
                    <a:pt x="8715" y="24450"/>
                  </a:lnTo>
                  <a:cubicBezTo>
                    <a:pt x="8761" y="24454"/>
                    <a:pt x="8806" y="24456"/>
                    <a:pt x="8852" y="24456"/>
                  </a:cubicBezTo>
                  <a:cubicBezTo>
                    <a:pt x="9121" y="24456"/>
                    <a:pt x="9388" y="24392"/>
                    <a:pt x="9713" y="24309"/>
                  </a:cubicBezTo>
                  <a:lnTo>
                    <a:pt x="9704" y="24071"/>
                  </a:lnTo>
                  <a:cubicBezTo>
                    <a:pt x="9769" y="24035"/>
                    <a:pt x="9839" y="24021"/>
                    <a:pt x="9915" y="24021"/>
                  </a:cubicBezTo>
                  <a:cubicBezTo>
                    <a:pt x="10230" y="24021"/>
                    <a:pt x="10630" y="24274"/>
                    <a:pt x="11029" y="24274"/>
                  </a:cubicBezTo>
                  <a:cubicBezTo>
                    <a:pt x="11009" y="24317"/>
                    <a:pt x="10973" y="24334"/>
                    <a:pt x="10932" y="24334"/>
                  </a:cubicBezTo>
                  <a:cubicBezTo>
                    <a:pt x="10881" y="24334"/>
                    <a:pt x="10822" y="24308"/>
                    <a:pt x="10773" y="24274"/>
                  </a:cubicBezTo>
                  <a:lnTo>
                    <a:pt x="10773" y="24274"/>
                  </a:lnTo>
                  <a:cubicBezTo>
                    <a:pt x="10922" y="24428"/>
                    <a:pt x="11086" y="24478"/>
                    <a:pt x="11257" y="24478"/>
                  </a:cubicBezTo>
                  <a:cubicBezTo>
                    <a:pt x="11581" y="24478"/>
                    <a:pt x="11929" y="24297"/>
                    <a:pt x="12241" y="24297"/>
                  </a:cubicBezTo>
                  <a:cubicBezTo>
                    <a:pt x="12378" y="24297"/>
                    <a:pt x="12509" y="24332"/>
                    <a:pt x="12627" y="24433"/>
                  </a:cubicBezTo>
                  <a:cubicBezTo>
                    <a:pt x="12684" y="24406"/>
                    <a:pt x="12734" y="24394"/>
                    <a:pt x="12778" y="24394"/>
                  </a:cubicBezTo>
                  <a:cubicBezTo>
                    <a:pt x="12850" y="24394"/>
                    <a:pt x="12908" y="24424"/>
                    <a:pt x="12962" y="24468"/>
                  </a:cubicBezTo>
                  <a:cubicBezTo>
                    <a:pt x="12954" y="24468"/>
                    <a:pt x="12945" y="24468"/>
                    <a:pt x="12927" y="24477"/>
                  </a:cubicBezTo>
                  <a:cubicBezTo>
                    <a:pt x="12945" y="24477"/>
                    <a:pt x="12962" y="24486"/>
                    <a:pt x="12989" y="24486"/>
                  </a:cubicBezTo>
                  <a:cubicBezTo>
                    <a:pt x="13042" y="24530"/>
                    <a:pt x="13104" y="24583"/>
                    <a:pt x="13174" y="24627"/>
                  </a:cubicBezTo>
                  <a:cubicBezTo>
                    <a:pt x="13113" y="24565"/>
                    <a:pt x="13068" y="24512"/>
                    <a:pt x="13015" y="24486"/>
                  </a:cubicBezTo>
                  <a:lnTo>
                    <a:pt x="13015" y="24486"/>
                  </a:lnTo>
                  <a:cubicBezTo>
                    <a:pt x="13035" y="24487"/>
                    <a:pt x="13055" y="24488"/>
                    <a:pt x="13077" y="24488"/>
                  </a:cubicBezTo>
                  <a:cubicBezTo>
                    <a:pt x="13186" y="24488"/>
                    <a:pt x="13326" y="24470"/>
                    <a:pt x="13466" y="24433"/>
                  </a:cubicBezTo>
                  <a:lnTo>
                    <a:pt x="13510" y="24698"/>
                  </a:lnTo>
                  <a:lnTo>
                    <a:pt x="13545" y="24698"/>
                  </a:lnTo>
                  <a:cubicBezTo>
                    <a:pt x="13572" y="24717"/>
                    <a:pt x="13594" y="24725"/>
                    <a:pt x="13611" y="24725"/>
                  </a:cubicBezTo>
                  <a:cubicBezTo>
                    <a:pt x="13690" y="24725"/>
                    <a:pt x="13674" y="24548"/>
                    <a:pt x="13616" y="24389"/>
                  </a:cubicBezTo>
                  <a:cubicBezTo>
                    <a:pt x="13704" y="24353"/>
                    <a:pt x="13784" y="24309"/>
                    <a:pt x="13845" y="24256"/>
                  </a:cubicBezTo>
                  <a:cubicBezTo>
                    <a:pt x="13879" y="24402"/>
                    <a:pt x="13942" y="24436"/>
                    <a:pt x="14016" y="24436"/>
                  </a:cubicBezTo>
                  <a:cubicBezTo>
                    <a:pt x="14079" y="24436"/>
                    <a:pt x="14151" y="24411"/>
                    <a:pt x="14218" y="24411"/>
                  </a:cubicBezTo>
                  <a:cubicBezTo>
                    <a:pt x="14301" y="24411"/>
                    <a:pt x="14377" y="24448"/>
                    <a:pt x="14428" y="24609"/>
                  </a:cubicBezTo>
                  <a:cubicBezTo>
                    <a:pt x="14542" y="24422"/>
                    <a:pt x="15163" y="24506"/>
                    <a:pt x="15353" y="24170"/>
                  </a:cubicBezTo>
                  <a:lnTo>
                    <a:pt x="15353" y="24170"/>
                  </a:lnTo>
                  <a:cubicBezTo>
                    <a:pt x="15459" y="24207"/>
                    <a:pt x="15565" y="24247"/>
                    <a:pt x="15670" y="24247"/>
                  </a:cubicBezTo>
                  <a:cubicBezTo>
                    <a:pt x="15739" y="24247"/>
                    <a:pt x="15808" y="24230"/>
                    <a:pt x="15876" y="24186"/>
                  </a:cubicBezTo>
                  <a:lnTo>
                    <a:pt x="15929" y="24512"/>
                  </a:lnTo>
                  <a:lnTo>
                    <a:pt x="16362" y="24106"/>
                  </a:lnTo>
                  <a:cubicBezTo>
                    <a:pt x="16591" y="24318"/>
                    <a:pt x="16689" y="24442"/>
                    <a:pt x="16424" y="24680"/>
                  </a:cubicBezTo>
                  <a:cubicBezTo>
                    <a:pt x="17042" y="24327"/>
                    <a:pt x="16918" y="24565"/>
                    <a:pt x="17430" y="24203"/>
                  </a:cubicBezTo>
                  <a:lnTo>
                    <a:pt x="17430" y="24203"/>
                  </a:lnTo>
                  <a:lnTo>
                    <a:pt x="17395" y="24415"/>
                  </a:lnTo>
                  <a:cubicBezTo>
                    <a:pt x="17535" y="24415"/>
                    <a:pt x="17736" y="24259"/>
                    <a:pt x="17871" y="24259"/>
                  </a:cubicBezTo>
                  <a:cubicBezTo>
                    <a:pt x="17915" y="24259"/>
                    <a:pt x="17952" y="24275"/>
                    <a:pt x="17978" y="24318"/>
                  </a:cubicBezTo>
                  <a:cubicBezTo>
                    <a:pt x="18178" y="24536"/>
                    <a:pt x="18696" y="24553"/>
                    <a:pt x="19301" y="24553"/>
                  </a:cubicBezTo>
                  <a:cubicBezTo>
                    <a:pt x="19411" y="24553"/>
                    <a:pt x="19525" y="24553"/>
                    <a:pt x="19640" y="24553"/>
                  </a:cubicBezTo>
                  <a:cubicBezTo>
                    <a:pt x="20116" y="24553"/>
                    <a:pt x="20617" y="24562"/>
                    <a:pt x="21042" y="24662"/>
                  </a:cubicBezTo>
                  <a:cubicBezTo>
                    <a:pt x="20965" y="24489"/>
                    <a:pt x="20976" y="24435"/>
                    <a:pt x="21031" y="24435"/>
                  </a:cubicBezTo>
                  <a:cubicBezTo>
                    <a:pt x="21117" y="24435"/>
                    <a:pt x="21314" y="24570"/>
                    <a:pt x="21440" y="24570"/>
                  </a:cubicBezTo>
                  <a:cubicBezTo>
                    <a:pt x="21508" y="24570"/>
                    <a:pt x="21556" y="24530"/>
                    <a:pt x="21554" y="24406"/>
                  </a:cubicBezTo>
                  <a:lnTo>
                    <a:pt x="21554" y="24406"/>
                  </a:lnTo>
                  <a:cubicBezTo>
                    <a:pt x="21633" y="24548"/>
                    <a:pt x="21792" y="24609"/>
                    <a:pt x="21633" y="24759"/>
                  </a:cubicBezTo>
                  <a:cubicBezTo>
                    <a:pt x="21826" y="24681"/>
                    <a:pt x="21994" y="24675"/>
                    <a:pt x="22146" y="24675"/>
                  </a:cubicBezTo>
                  <a:cubicBezTo>
                    <a:pt x="22172" y="24675"/>
                    <a:pt x="22199" y="24675"/>
                    <a:pt x="22224" y="24675"/>
                  </a:cubicBezTo>
                  <a:cubicBezTo>
                    <a:pt x="22446" y="24675"/>
                    <a:pt x="22629" y="24662"/>
                    <a:pt x="22799" y="24397"/>
                  </a:cubicBezTo>
                  <a:lnTo>
                    <a:pt x="22799" y="24397"/>
                  </a:lnTo>
                  <a:cubicBezTo>
                    <a:pt x="22896" y="24530"/>
                    <a:pt x="22728" y="24636"/>
                    <a:pt x="22799" y="24707"/>
                  </a:cubicBezTo>
                  <a:cubicBezTo>
                    <a:pt x="22826" y="24672"/>
                    <a:pt x="22901" y="24596"/>
                    <a:pt x="22966" y="24596"/>
                  </a:cubicBezTo>
                  <a:cubicBezTo>
                    <a:pt x="22985" y="24596"/>
                    <a:pt x="23004" y="24602"/>
                    <a:pt x="23020" y="24618"/>
                  </a:cubicBezTo>
                  <a:cubicBezTo>
                    <a:pt x="23099" y="24689"/>
                    <a:pt x="22967" y="24759"/>
                    <a:pt x="22896" y="24839"/>
                  </a:cubicBezTo>
                  <a:cubicBezTo>
                    <a:pt x="23461" y="24698"/>
                    <a:pt x="23408" y="24230"/>
                    <a:pt x="23346" y="23815"/>
                  </a:cubicBezTo>
                  <a:lnTo>
                    <a:pt x="23346" y="23815"/>
                  </a:lnTo>
                  <a:cubicBezTo>
                    <a:pt x="23446" y="23856"/>
                    <a:pt x="23528" y="23878"/>
                    <a:pt x="23597" y="23878"/>
                  </a:cubicBezTo>
                  <a:cubicBezTo>
                    <a:pt x="23749" y="23878"/>
                    <a:pt x="23839" y="23774"/>
                    <a:pt x="23911" y="23550"/>
                  </a:cubicBezTo>
                  <a:cubicBezTo>
                    <a:pt x="24044" y="23656"/>
                    <a:pt x="24247" y="23744"/>
                    <a:pt x="23929" y="23894"/>
                  </a:cubicBezTo>
                  <a:cubicBezTo>
                    <a:pt x="24123" y="23877"/>
                    <a:pt x="25148" y="23709"/>
                    <a:pt x="25033" y="23364"/>
                  </a:cubicBezTo>
                  <a:lnTo>
                    <a:pt x="25033" y="23364"/>
                  </a:lnTo>
                  <a:cubicBezTo>
                    <a:pt x="25048" y="23375"/>
                    <a:pt x="25066" y="23380"/>
                    <a:pt x="25086" y="23380"/>
                  </a:cubicBezTo>
                  <a:cubicBezTo>
                    <a:pt x="25178" y="23380"/>
                    <a:pt x="25304" y="23276"/>
                    <a:pt x="25333" y="23232"/>
                  </a:cubicBezTo>
                  <a:cubicBezTo>
                    <a:pt x="25739" y="23064"/>
                    <a:pt x="25792" y="23082"/>
                    <a:pt x="26154" y="22843"/>
                  </a:cubicBezTo>
                  <a:lnTo>
                    <a:pt x="26154" y="22843"/>
                  </a:lnTo>
                  <a:lnTo>
                    <a:pt x="26022" y="22852"/>
                  </a:lnTo>
                  <a:cubicBezTo>
                    <a:pt x="25978" y="22411"/>
                    <a:pt x="26295" y="22614"/>
                    <a:pt x="26560" y="22375"/>
                  </a:cubicBezTo>
                  <a:lnTo>
                    <a:pt x="26578" y="22420"/>
                  </a:lnTo>
                  <a:cubicBezTo>
                    <a:pt x="27002" y="22340"/>
                    <a:pt x="27046" y="22243"/>
                    <a:pt x="27099" y="22172"/>
                  </a:cubicBezTo>
                  <a:cubicBezTo>
                    <a:pt x="27143" y="22093"/>
                    <a:pt x="27205" y="22049"/>
                    <a:pt x="27620" y="21925"/>
                  </a:cubicBezTo>
                  <a:lnTo>
                    <a:pt x="27426" y="21749"/>
                  </a:lnTo>
                  <a:cubicBezTo>
                    <a:pt x="27284" y="21510"/>
                    <a:pt x="27461" y="21475"/>
                    <a:pt x="27708" y="21422"/>
                  </a:cubicBezTo>
                  <a:cubicBezTo>
                    <a:pt x="27947" y="21369"/>
                    <a:pt x="28273" y="21307"/>
                    <a:pt x="28362" y="21069"/>
                  </a:cubicBezTo>
                  <a:lnTo>
                    <a:pt x="28362" y="21069"/>
                  </a:lnTo>
                  <a:cubicBezTo>
                    <a:pt x="28282" y="21077"/>
                    <a:pt x="28212" y="21077"/>
                    <a:pt x="28141" y="21086"/>
                  </a:cubicBezTo>
                  <a:cubicBezTo>
                    <a:pt x="28153" y="20978"/>
                    <a:pt x="28272" y="20948"/>
                    <a:pt x="28435" y="20948"/>
                  </a:cubicBezTo>
                  <a:cubicBezTo>
                    <a:pt x="28512" y="20948"/>
                    <a:pt x="28598" y="20954"/>
                    <a:pt x="28688" y="20963"/>
                  </a:cubicBezTo>
                  <a:cubicBezTo>
                    <a:pt x="28817" y="20971"/>
                    <a:pt x="28953" y="20981"/>
                    <a:pt x="29074" y="20981"/>
                  </a:cubicBezTo>
                  <a:cubicBezTo>
                    <a:pt x="29219" y="20981"/>
                    <a:pt x="29341" y="20967"/>
                    <a:pt x="29404" y="20919"/>
                  </a:cubicBezTo>
                  <a:cubicBezTo>
                    <a:pt x="29408" y="20918"/>
                    <a:pt x="29412" y="20917"/>
                    <a:pt x="29416" y="20917"/>
                  </a:cubicBezTo>
                  <a:cubicBezTo>
                    <a:pt x="29474" y="20917"/>
                    <a:pt x="29402" y="21047"/>
                    <a:pt x="29377" y="21130"/>
                  </a:cubicBezTo>
                  <a:cubicBezTo>
                    <a:pt x="30092" y="20768"/>
                    <a:pt x="29183" y="20839"/>
                    <a:pt x="29448" y="20380"/>
                  </a:cubicBezTo>
                  <a:lnTo>
                    <a:pt x="29448" y="20380"/>
                  </a:lnTo>
                  <a:cubicBezTo>
                    <a:pt x="29593" y="20399"/>
                    <a:pt x="29680" y="20586"/>
                    <a:pt x="29809" y="20586"/>
                  </a:cubicBezTo>
                  <a:cubicBezTo>
                    <a:pt x="29859" y="20586"/>
                    <a:pt x="29916" y="20557"/>
                    <a:pt x="29986" y="20477"/>
                  </a:cubicBezTo>
                  <a:cubicBezTo>
                    <a:pt x="30101" y="20442"/>
                    <a:pt x="30136" y="20124"/>
                    <a:pt x="30181" y="19797"/>
                  </a:cubicBezTo>
                  <a:cubicBezTo>
                    <a:pt x="30234" y="19462"/>
                    <a:pt x="30295" y="19117"/>
                    <a:pt x="30551" y="18932"/>
                  </a:cubicBezTo>
                  <a:lnTo>
                    <a:pt x="30551" y="18932"/>
                  </a:lnTo>
                  <a:cubicBezTo>
                    <a:pt x="30483" y="18956"/>
                    <a:pt x="30416" y="18976"/>
                    <a:pt x="30359" y="18976"/>
                  </a:cubicBezTo>
                  <a:cubicBezTo>
                    <a:pt x="30270" y="18976"/>
                    <a:pt x="30207" y="18926"/>
                    <a:pt x="30207" y="18764"/>
                  </a:cubicBezTo>
                  <a:cubicBezTo>
                    <a:pt x="30251" y="18579"/>
                    <a:pt x="30463" y="18376"/>
                    <a:pt x="30604" y="18128"/>
                  </a:cubicBezTo>
                  <a:cubicBezTo>
                    <a:pt x="30746" y="17890"/>
                    <a:pt x="30825" y="17616"/>
                    <a:pt x="30622" y="17413"/>
                  </a:cubicBezTo>
                  <a:cubicBezTo>
                    <a:pt x="30659" y="17376"/>
                    <a:pt x="30696" y="17358"/>
                    <a:pt x="30727" y="17358"/>
                  </a:cubicBezTo>
                  <a:cubicBezTo>
                    <a:pt x="30734" y="17358"/>
                    <a:pt x="30740" y="17359"/>
                    <a:pt x="30746" y="17360"/>
                  </a:cubicBezTo>
                  <a:cubicBezTo>
                    <a:pt x="30666" y="17033"/>
                    <a:pt x="30578" y="16371"/>
                    <a:pt x="30313" y="16239"/>
                  </a:cubicBezTo>
                  <a:cubicBezTo>
                    <a:pt x="30746" y="16071"/>
                    <a:pt x="30578" y="15612"/>
                    <a:pt x="30366" y="15250"/>
                  </a:cubicBezTo>
                  <a:cubicBezTo>
                    <a:pt x="30154" y="14888"/>
                    <a:pt x="29916" y="14596"/>
                    <a:pt x="30304" y="14464"/>
                  </a:cubicBezTo>
                  <a:cubicBezTo>
                    <a:pt x="30198" y="14199"/>
                    <a:pt x="30075" y="13943"/>
                    <a:pt x="29951" y="13687"/>
                  </a:cubicBezTo>
                  <a:lnTo>
                    <a:pt x="30030" y="13678"/>
                  </a:lnTo>
                  <a:cubicBezTo>
                    <a:pt x="29854" y="13157"/>
                    <a:pt x="29580" y="13078"/>
                    <a:pt x="29324" y="13007"/>
                  </a:cubicBezTo>
                  <a:cubicBezTo>
                    <a:pt x="29315" y="12875"/>
                    <a:pt x="29421" y="12919"/>
                    <a:pt x="29465" y="12901"/>
                  </a:cubicBezTo>
                  <a:cubicBezTo>
                    <a:pt x="29342" y="12530"/>
                    <a:pt x="29253" y="12327"/>
                    <a:pt x="29112" y="12177"/>
                  </a:cubicBezTo>
                  <a:cubicBezTo>
                    <a:pt x="28971" y="12036"/>
                    <a:pt x="28777" y="11948"/>
                    <a:pt x="28423" y="11815"/>
                  </a:cubicBezTo>
                  <a:lnTo>
                    <a:pt x="28591" y="11603"/>
                  </a:lnTo>
                  <a:cubicBezTo>
                    <a:pt x="28476" y="11577"/>
                    <a:pt x="28397" y="11294"/>
                    <a:pt x="28238" y="10976"/>
                  </a:cubicBezTo>
                  <a:cubicBezTo>
                    <a:pt x="28079" y="10650"/>
                    <a:pt x="27841" y="10288"/>
                    <a:pt x="27470" y="10129"/>
                  </a:cubicBezTo>
                  <a:cubicBezTo>
                    <a:pt x="27490" y="10115"/>
                    <a:pt x="27521" y="10096"/>
                    <a:pt x="27566" y="10096"/>
                  </a:cubicBezTo>
                  <a:cubicBezTo>
                    <a:pt x="27580" y="10096"/>
                    <a:pt x="27595" y="10098"/>
                    <a:pt x="27611" y="10102"/>
                  </a:cubicBezTo>
                  <a:cubicBezTo>
                    <a:pt x="27205" y="9908"/>
                    <a:pt x="26975" y="9431"/>
                    <a:pt x="26719" y="9069"/>
                  </a:cubicBezTo>
                  <a:cubicBezTo>
                    <a:pt x="26538" y="8806"/>
                    <a:pt x="26348" y="8601"/>
                    <a:pt x="26105" y="8601"/>
                  </a:cubicBezTo>
                  <a:cubicBezTo>
                    <a:pt x="26005" y="8601"/>
                    <a:pt x="25896" y="8636"/>
                    <a:pt x="25774" y="8716"/>
                  </a:cubicBezTo>
                  <a:cubicBezTo>
                    <a:pt x="25580" y="8663"/>
                    <a:pt x="25395" y="8610"/>
                    <a:pt x="25201" y="8566"/>
                  </a:cubicBezTo>
                  <a:lnTo>
                    <a:pt x="25201" y="8566"/>
                  </a:lnTo>
                  <a:cubicBezTo>
                    <a:pt x="25695" y="9051"/>
                    <a:pt x="24865" y="8822"/>
                    <a:pt x="24980" y="9131"/>
                  </a:cubicBezTo>
                  <a:cubicBezTo>
                    <a:pt x="24773" y="9024"/>
                    <a:pt x="24653" y="8604"/>
                    <a:pt x="24814" y="8604"/>
                  </a:cubicBezTo>
                  <a:cubicBezTo>
                    <a:pt x="24839" y="8604"/>
                    <a:pt x="24870" y="8614"/>
                    <a:pt x="24909" y="8636"/>
                  </a:cubicBezTo>
                  <a:lnTo>
                    <a:pt x="24918" y="8707"/>
                  </a:lnTo>
                  <a:cubicBezTo>
                    <a:pt x="25333" y="8380"/>
                    <a:pt x="24353" y="8045"/>
                    <a:pt x="24565" y="7780"/>
                  </a:cubicBezTo>
                  <a:cubicBezTo>
                    <a:pt x="23443" y="6994"/>
                    <a:pt x="22507" y="6076"/>
                    <a:pt x="21563" y="5352"/>
                  </a:cubicBezTo>
                  <a:lnTo>
                    <a:pt x="21448" y="5749"/>
                  </a:lnTo>
                  <a:cubicBezTo>
                    <a:pt x="21333" y="5661"/>
                    <a:pt x="21227" y="5564"/>
                    <a:pt x="21121" y="5475"/>
                  </a:cubicBezTo>
                  <a:cubicBezTo>
                    <a:pt x="21096" y="5376"/>
                    <a:pt x="21141" y="5256"/>
                    <a:pt x="21245" y="5256"/>
                  </a:cubicBezTo>
                  <a:cubicBezTo>
                    <a:pt x="21290" y="5256"/>
                    <a:pt x="21346" y="5278"/>
                    <a:pt x="21413" y="5334"/>
                  </a:cubicBezTo>
                  <a:cubicBezTo>
                    <a:pt x="21417" y="5207"/>
                    <a:pt x="21301" y="5167"/>
                    <a:pt x="21172" y="5167"/>
                  </a:cubicBezTo>
                  <a:cubicBezTo>
                    <a:pt x="21033" y="5167"/>
                    <a:pt x="20880" y="5214"/>
                    <a:pt x="20847" y="5246"/>
                  </a:cubicBezTo>
                  <a:cubicBezTo>
                    <a:pt x="20655" y="4975"/>
                    <a:pt x="20820" y="4937"/>
                    <a:pt x="20981" y="4937"/>
                  </a:cubicBezTo>
                  <a:cubicBezTo>
                    <a:pt x="21042" y="4937"/>
                    <a:pt x="21103" y="4943"/>
                    <a:pt x="21143" y="4943"/>
                  </a:cubicBezTo>
                  <a:cubicBezTo>
                    <a:pt x="21186" y="4943"/>
                    <a:pt x="21205" y="4937"/>
                    <a:pt x="21174" y="4910"/>
                  </a:cubicBezTo>
                  <a:lnTo>
                    <a:pt x="20971" y="4787"/>
                  </a:lnTo>
                  <a:lnTo>
                    <a:pt x="20989" y="4848"/>
                  </a:lnTo>
                  <a:cubicBezTo>
                    <a:pt x="20859" y="4853"/>
                    <a:pt x="20763" y="4887"/>
                    <a:pt x="20667" y="4887"/>
                  </a:cubicBezTo>
                  <a:cubicBezTo>
                    <a:pt x="20575" y="4887"/>
                    <a:pt x="20483" y="4855"/>
                    <a:pt x="20362" y="4734"/>
                  </a:cubicBezTo>
                  <a:cubicBezTo>
                    <a:pt x="20238" y="4531"/>
                    <a:pt x="20432" y="4478"/>
                    <a:pt x="20371" y="4416"/>
                  </a:cubicBezTo>
                  <a:cubicBezTo>
                    <a:pt x="20397" y="4389"/>
                    <a:pt x="20379" y="4363"/>
                    <a:pt x="20282" y="4319"/>
                  </a:cubicBezTo>
                  <a:cubicBezTo>
                    <a:pt x="20176" y="4195"/>
                    <a:pt x="20053" y="4080"/>
                    <a:pt x="19947" y="3948"/>
                  </a:cubicBezTo>
                  <a:cubicBezTo>
                    <a:pt x="19920" y="4071"/>
                    <a:pt x="19894" y="4195"/>
                    <a:pt x="19876" y="4310"/>
                  </a:cubicBezTo>
                  <a:cubicBezTo>
                    <a:pt x="19716" y="4283"/>
                    <a:pt x="19630" y="4160"/>
                    <a:pt x="19570" y="4160"/>
                  </a:cubicBezTo>
                  <a:cubicBezTo>
                    <a:pt x="19531" y="4160"/>
                    <a:pt x="19502" y="4212"/>
                    <a:pt x="19471" y="4376"/>
                  </a:cubicBezTo>
                  <a:lnTo>
                    <a:pt x="19471" y="4376"/>
                  </a:lnTo>
                  <a:cubicBezTo>
                    <a:pt x="19529" y="4059"/>
                    <a:pt x="19239" y="3699"/>
                    <a:pt x="18976" y="3347"/>
                  </a:cubicBezTo>
                  <a:cubicBezTo>
                    <a:pt x="18834" y="3171"/>
                    <a:pt x="18711" y="2994"/>
                    <a:pt x="18614" y="2853"/>
                  </a:cubicBezTo>
                  <a:cubicBezTo>
                    <a:pt x="18516" y="2720"/>
                    <a:pt x="18446" y="2570"/>
                    <a:pt x="18446" y="2508"/>
                  </a:cubicBezTo>
                  <a:cubicBezTo>
                    <a:pt x="18075" y="2332"/>
                    <a:pt x="17898" y="2032"/>
                    <a:pt x="17633" y="1652"/>
                  </a:cubicBezTo>
                  <a:lnTo>
                    <a:pt x="17633" y="1652"/>
                  </a:lnTo>
                  <a:cubicBezTo>
                    <a:pt x="17645" y="1737"/>
                    <a:pt x="17554" y="1869"/>
                    <a:pt x="17434" y="1869"/>
                  </a:cubicBezTo>
                  <a:cubicBezTo>
                    <a:pt x="17367" y="1869"/>
                    <a:pt x="17291" y="1828"/>
                    <a:pt x="17218" y="1714"/>
                  </a:cubicBezTo>
                  <a:cubicBezTo>
                    <a:pt x="17536" y="1546"/>
                    <a:pt x="17483" y="1352"/>
                    <a:pt x="17342" y="1122"/>
                  </a:cubicBezTo>
                  <a:cubicBezTo>
                    <a:pt x="17263" y="1007"/>
                    <a:pt x="17165" y="884"/>
                    <a:pt x="17068" y="751"/>
                  </a:cubicBezTo>
                  <a:cubicBezTo>
                    <a:pt x="16980" y="631"/>
                    <a:pt x="16906" y="495"/>
                    <a:pt x="16867" y="346"/>
                  </a:cubicBezTo>
                  <a:lnTo>
                    <a:pt x="16867" y="346"/>
                  </a:lnTo>
                  <a:cubicBezTo>
                    <a:pt x="16875" y="404"/>
                    <a:pt x="16850" y="426"/>
                    <a:pt x="16803" y="426"/>
                  </a:cubicBezTo>
                  <a:cubicBezTo>
                    <a:pt x="16700" y="426"/>
                    <a:pt x="16488" y="322"/>
                    <a:pt x="16274" y="266"/>
                  </a:cubicBezTo>
                  <a:cubicBezTo>
                    <a:pt x="16160" y="236"/>
                    <a:pt x="16050" y="218"/>
                    <a:pt x="15963" y="218"/>
                  </a:cubicBezTo>
                  <a:cubicBezTo>
                    <a:pt x="15922" y="218"/>
                    <a:pt x="15887" y="222"/>
                    <a:pt x="15859" y="230"/>
                  </a:cubicBezTo>
                  <a:cubicBezTo>
                    <a:pt x="15761" y="266"/>
                    <a:pt x="15753" y="336"/>
                    <a:pt x="15850" y="486"/>
                  </a:cubicBezTo>
                  <a:cubicBezTo>
                    <a:pt x="15673" y="416"/>
                    <a:pt x="15673" y="354"/>
                    <a:pt x="15691" y="275"/>
                  </a:cubicBezTo>
                  <a:cubicBezTo>
                    <a:pt x="15709" y="195"/>
                    <a:pt x="15753" y="107"/>
                    <a:pt x="1559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
            <p:cNvSpPr/>
            <p:nvPr/>
          </p:nvSpPr>
          <p:spPr>
            <a:xfrm rot="9642546">
              <a:off x="8909611" y="-713614"/>
              <a:ext cx="15534" cy="10624"/>
            </a:xfrm>
            <a:custGeom>
              <a:rect b="b" l="l" r="r" t="t"/>
              <a:pathLst>
                <a:path extrusionOk="0" h="133" w="178">
                  <a:moveTo>
                    <a:pt x="1" y="0"/>
                  </a:moveTo>
                  <a:lnTo>
                    <a:pt x="1" y="0"/>
                  </a:lnTo>
                  <a:cubicBezTo>
                    <a:pt x="89" y="36"/>
                    <a:pt x="133" y="89"/>
                    <a:pt x="168" y="133"/>
                  </a:cubicBezTo>
                  <a:cubicBezTo>
                    <a:pt x="177" y="71"/>
                    <a:pt x="133"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
            <p:cNvSpPr/>
            <p:nvPr/>
          </p:nvSpPr>
          <p:spPr>
            <a:xfrm rot="9642546">
              <a:off x="9723541" y="-736307"/>
              <a:ext cx="13963" cy="29716"/>
            </a:xfrm>
            <a:custGeom>
              <a:rect b="b" l="l" r="r" t="t"/>
              <a:pathLst>
                <a:path extrusionOk="0" h="372" w="160">
                  <a:moveTo>
                    <a:pt x="0" y="1"/>
                  </a:moveTo>
                  <a:cubicBezTo>
                    <a:pt x="3" y="22"/>
                    <a:pt x="9" y="37"/>
                    <a:pt x="16" y="47"/>
                  </a:cubicBezTo>
                  <a:lnTo>
                    <a:pt x="16" y="47"/>
                  </a:lnTo>
                  <a:cubicBezTo>
                    <a:pt x="11" y="31"/>
                    <a:pt x="6" y="16"/>
                    <a:pt x="0" y="1"/>
                  </a:cubicBezTo>
                  <a:close/>
                  <a:moveTo>
                    <a:pt x="159" y="18"/>
                  </a:moveTo>
                  <a:lnTo>
                    <a:pt x="159" y="18"/>
                  </a:lnTo>
                  <a:cubicBezTo>
                    <a:pt x="122" y="29"/>
                    <a:pt x="79" y="62"/>
                    <a:pt x="46" y="62"/>
                  </a:cubicBezTo>
                  <a:cubicBezTo>
                    <a:pt x="35" y="62"/>
                    <a:pt x="24" y="57"/>
                    <a:pt x="16" y="47"/>
                  </a:cubicBezTo>
                  <a:lnTo>
                    <a:pt x="16" y="47"/>
                  </a:lnTo>
                  <a:cubicBezTo>
                    <a:pt x="53" y="155"/>
                    <a:pt x="85" y="263"/>
                    <a:pt x="124" y="371"/>
                  </a:cubicBezTo>
                  <a:cubicBezTo>
                    <a:pt x="80" y="186"/>
                    <a:pt x="124" y="115"/>
                    <a:pt x="159"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
            <p:cNvSpPr/>
            <p:nvPr/>
          </p:nvSpPr>
          <p:spPr>
            <a:xfrm rot="9642546">
              <a:off x="9659138" y="-474053"/>
              <a:ext cx="15534" cy="18692"/>
            </a:xfrm>
            <a:custGeom>
              <a:rect b="b" l="l" r="r" t="t"/>
              <a:pathLst>
                <a:path extrusionOk="0" h="234" w="178">
                  <a:moveTo>
                    <a:pt x="45" y="1"/>
                  </a:moveTo>
                  <a:cubicBezTo>
                    <a:pt x="1" y="122"/>
                    <a:pt x="7" y="234"/>
                    <a:pt x="60" y="234"/>
                  </a:cubicBezTo>
                  <a:cubicBezTo>
                    <a:pt x="80" y="234"/>
                    <a:pt x="108" y="217"/>
                    <a:pt x="143" y="177"/>
                  </a:cubicBezTo>
                  <a:cubicBezTo>
                    <a:pt x="134" y="125"/>
                    <a:pt x="178" y="89"/>
                    <a:pt x="160" y="45"/>
                  </a:cubicBez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
            <p:cNvSpPr/>
            <p:nvPr/>
          </p:nvSpPr>
          <p:spPr>
            <a:xfrm rot="9642546">
              <a:off x="9676711" y="-658258"/>
              <a:ext cx="32900" cy="36746"/>
            </a:xfrm>
            <a:custGeom>
              <a:rect b="b" l="l" r="r" t="t"/>
              <a:pathLst>
                <a:path extrusionOk="0" h="460" w="377">
                  <a:moveTo>
                    <a:pt x="270" y="0"/>
                  </a:moveTo>
                  <a:cubicBezTo>
                    <a:pt x="270" y="18"/>
                    <a:pt x="279" y="27"/>
                    <a:pt x="270" y="44"/>
                  </a:cubicBezTo>
                  <a:cubicBezTo>
                    <a:pt x="231" y="32"/>
                    <a:pt x="198" y="27"/>
                    <a:pt x="172" y="27"/>
                  </a:cubicBezTo>
                  <a:cubicBezTo>
                    <a:pt x="1" y="27"/>
                    <a:pt x="72" y="253"/>
                    <a:pt x="164" y="459"/>
                  </a:cubicBezTo>
                  <a:cubicBezTo>
                    <a:pt x="376" y="424"/>
                    <a:pt x="305" y="230"/>
                    <a:pt x="27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
            <p:cNvSpPr/>
            <p:nvPr/>
          </p:nvSpPr>
          <p:spPr>
            <a:xfrm rot="9642546">
              <a:off x="9697380" y="-618642"/>
              <a:ext cx="8814" cy="17095"/>
            </a:xfrm>
            <a:custGeom>
              <a:rect b="b" l="l" r="r" t="t"/>
              <a:pathLst>
                <a:path extrusionOk="0" h="214" w="101">
                  <a:moveTo>
                    <a:pt x="60" y="1"/>
                  </a:moveTo>
                  <a:cubicBezTo>
                    <a:pt x="1" y="1"/>
                    <a:pt x="68" y="107"/>
                    <a:pt x="83" y="213"/>
                  </a:cubicBezTo>
                  <a:cubicBezTo>
                    <a:pt x="74" y="151"/>
                    <a:pt x="83" y="72"/>
                    <a:pt x="101" y="10"/>
                  </a:cubicBezTo>
                  <a:cubicBezTo>
                    <a:pt x="83" y="4"/>
                    <a:pt x="70"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
            <p:cNvSpPr/>
            <p:nvPr/>
          </p:nvSpPr>
          <p:spPr>
            <a:xfrm rot="9642546">
              <a:off x="9573326" y="-858739"/>
              <a:ext cx="47299" cy="21329"/>
            </a:xfrm>
            <a:custGeom>
              <a:rect b="b" l="l" r="r" t="t"/>
              <a:pathLst>
                <a:path extrusionOk="0" h="267" w="542">
                  <a:moveTo>
                    <a:pt x="338" y="0"/>
                  </a:moveTo>
                  <a:cubicBezTo>
                    <a:pt x="285" y="0"/>
                    <a:pt x="203" y="44"/>
                    <a:pt x="170" y="44"/>
                  </a:cubicBezTo>
                  <a:cubicBezTo>
                    <a:pt x="155" y="44"/>
                    <a:pt x="149" y="35"/>
                    <a:pt x="159" y="12"/>
                  </a:cubicBezTo>
                  <a:lnTo>
                    <a:pt x="159" y="12"/>
                  </a:lnTo>
                  <a:cubicBezTo>
                    <a:pt x="0" y="21"/>
                    <a:pt x="177" y="162"/>
                    <a:pt x="336" y="233"/>
                  </a:cubicBezTo>
                  <a:cubicBezTo>
                    <a:pt x="389" y="253"/>
                    <a:pt x="438" y="267"/>
                    <a:pt x="471" y="267"/>
                  </a:cubicBezTo>
                  <a:cubicBezTo>
                    <a:pt x="538" y="267"/>
                    <a:pt x="542" y="212"/>
                    <a:pt x="389" y="47"/>
                  </a:cubicBezTo>
                  <a:cubicBezTo>
                    <a:pt x="386" y="12"/>
                    <a:pt x="366" y="0"/>
                    <a:pt x="3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
            <p:cNvSpPr/>
            <p:nvPr/>
          </p:nvSpPr>
          <p:spPr>
            <a:xfrm rot="9642546">
              <a:off x="9631085" y="-641340"/>
              <a:ext cx="23998" cy="14938"/>
            </a:xfrm>
            <a:custGeom>
              <a:rect b="b" l="l" r="r" t="t"/>
              <a:pathLst>
                <a:path extrusionOk="0" h="187" w="275">
                  <a:moveTo>
                    <a:pt x="274" y="1"/>
                  </a:moveTo>
                  <a:cubicBezTo>
                    <a:pt x="177" y="27"/>
                    <a:pt x="89" y="54"/>
                    <a:pt x="1" y="80"/>
                  </a:cubicBezTo>
                  <a:lnTo>
                    <a:pt x="221" y="186"/>
                  </a:lnTo>
                  <a:cubicBezTo>
                    <a:pt x="239" y="124"/>
                    <a:pt x="248" y="63"/>
                    <a:pt x="27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
            <p:cNvSpPr/>
            <p:nvPr/>
          </p:nvSpPr>
          <p:spPr>
            <a:xfrm rot="9642546">
              <a:off x="9579917" y="-740508"/>
              <a:ext cx="13177" cy="31394"/>
            </a:xfrm>
            <a:custGeom>
              <a:rect b="b" l="l" r="r" t="t"/>
              <a:pathLst>
                <a:path extrusionOk="0" h="393" w="151">
                  <a:moveTo>
                    <a:pt x="0" y="1"/>
                  </a:moveTo>
                  <a:lnTo>
                    <a:pt x="0" y="1"/>
                  </a:lnTo>
                  <a:cubicBezTo>
                    <a:pt x="33" y="189"/>
                    <a:pt x="73" y="393"/>
                    <a:pt x="136" y="393"/>
                  </a:cubicBezTo>
                  <a:cubicBezTo>
                    <a:pt x="140" y="393"/>
                    <a:pt x="145" y="392"/>
                    <a:pt x="150" y="389"/>
                  </a:cubicBezTo>
                  <a:cubicBezTo>
                    <a:pt x="133" y="274"/>
                    <a:pt x="115" y="168"/>
                    <a:pt x="106" y="54"/>
                  </a:cubicBezTo>
                  <a:cubicBezTo>
                    <a:pt x="99" y="57"/>
                    <a:pt x="91" y="59"/>
                    <a:pt x="83" y="59"/>
                  </a:cubicBezTo>
                  <a:cubicBezTo>
                    <a:pt x="53" y="59"/>
                    <a:pt x="21" y="35"/>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
            <p:cNvSpPr/>
            <p:nvPr/>
          </p:nvSpPr>
          <p:spPr>
            <a:xfrm rot="9642546">
              <a:off x="9602758" y="-715229"/>
              <a:ext cx="10123" cy="19811"/>
            </a:xfrm>
            <a:custGeom>
              <a:rect b="b" l="l" r="r" t="t"/>
              <a:pathLst>
                <a:path extrusionOk="0" h="248" w="116">
                  <a:moveTo>
                    <a:pt x="0" y="0"/>
                  </a:moveTo>
                  <a:cubicBezTo>
                    <a:pt x="9" y="53"/>
                    <a:pt x="53" y="168"/>
                    <a:pt x="115" y="248"/>
                  </a:cubicBezTo>
                  <a:cubicBezTo>
                    <a:pt x="89" y="142"/>
                    <a:pt x="53" y="44"/>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
            <p:cNvSpPr/>
            <p:nvPr/>
          </p:nvSpPr>
          <p:spPr>
            <a:xfrm rot="9642546">
              <a:off x="9607561" y="-676933"/>
              <a:ext cx="3927" cy="26201"/>
            </a:xfrm>
            <a:custGeom>
              <a:rect b="b" l="l" r="r" t="t"/>
              <a:pathLst>
                <a:path extrusionOk="0" h="328" w="45">
                  <a:moveTo>
                    <a:pt x="44" y="1"/>
                  </a:moveTo>
                  <a:lnTo>
                    <a:pt x="0" y="98"/>
                  </a:lnTo>
                  <a:cubicBezTo>
                    <a:pt x="0" y="177"/>
                    <a:pt x="0" y="248"/>
                    <a:pt x="9" y="327"/>
                  </a:cubicBezTo>
                  <a:cubicBezTo>
                    <a:pt x="18" y="213"/>
                    <a:pt x="36" y="107"/>
                    <a:pt x="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
            <p:cNvSpPr/>
            <p:nvPr/>
          </p:nvSpPr>
          <p:spPr>
            <a:xfrm rot="9642546">
              <a:off x="9263328" y="-862746"/>
              <a:ext cx="37787" cy="16296"/>
            </a:xfrm>
            <a:custGeom>
              <a:rect b="b" l="l" r="r" t="t"/>
              <a:pathLst>
                <a:path extrusionOk="0" h="204" w="433">
                  <a:moveTo>
                    <a:pt x="238" y="18"/>
                  </a:moveTo>
                  <a:cubicBezTo>
                    <a:pt x="133" y="45"/>
                    <a:pt x="0" y="1"/>
                    <a:pt x="0" y="107"/>
                  </a:cubicBezTo>
                  <a:cubicBezTo>
                    <a:pt x="115" y="151"/>
                    <a:pt x="238" y="168"/>
                    <a:pt x="362" y="204"/>
                  </a:cubicBezTo>
                  <a:cubicBezTo>
                    <a:pt x="433" y="133"/>
                    <a:pt x="371" y="45"/>
                    <a:pt x="238"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
            <p:cNvSpPr/>
            <p:nvPr/>
          </p:nvSpPr>
          <p:spPr>
            <a:xfrm rot="9642546">
              <a:off x="9351996" y="-803196"/>
              <a:ext cx="18588" cy="19811"/>
            </a:xfrm>
            <a:custGeom>
              <a:rect b="b" l="l" r="r" t="t"/>
              <a:pathLst>
                <a:path extrusionOk="0" h="248" w="213">
                  <a:moveTo>
                    <a:pt x="212" y="0"/>
                  </a:moveTo>
                  <a:lnTo>
                    <a:pt x="18" y="9"/>
                  </a:lnTo>
                  <a:cubicBezTo>
                    <a:pt x="45" y="98"/>
                    <a:pt x="9" y="151"/>
                    <a:pt x="0" y="248"/>
                  </a:cubicBezTo>
                  <a:lnTo>
                    <a:pt x="21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
            <p:cNvSpPr/>
            <p:nvPr/>
          </p:nvSpPr>
          <p:spPr>
            <a:xfrm rot="9642546">
              <a:off x="9252356" y="-793977"/>
              <a:ext cx="62571" cy="17015"/>
            </a:xfrm>
            <a:custGeom>
              <a:rect b="b" l="l" r="r" t="t"/>
              <a:pathLst>
                <a:path extrusionOk="0" h="213" w="717">
                  <a:moveTo>
                    <a:pt x="372" y="36"/>
                  </a:moveTo>
                  <a:lnTo>
                    <a:pt x="372" y="36"/>
                  </a:lnTo>
                  <a:cubicBezTo>
                    <a:pt x="301" y="98"/>
                    <a:pt x="1" y="1"/>
                    <a:pt x="204" y="213"/>
                  </a:cubicBezTo>
                  <a:cubicBezTo>
                    <a:pt x="275" y="160"/>
                    <a:pt x="716" y="177"/>
                    <a:pt x="372"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
            <p:cNvSpPr/>
            <p:nvPr/>
          </p:nvSpPr>
          <p:spPr>
            <a:xfrm rot="9642546">
              <a:off x="8847065" y="-801950"/>
              <a:ext cx="7767" cy="43855"/>
            </a:xfrm>
            <a:custGeom>
              <a:rect b="b" l="l" r="r" t="t"/>
              <a:pathLst>
                <a:path extrusionOk="0" h="549" w="89">
                  <a:moveTo>
                    <a:pt x="89" y="1"/>
                  </a:moveTo>
                  <a:lnTo>
                    <a:pt x="1" y="9"/>
                  </a:lnTo>
                  <a:lnTo>
                    <a:pt x="1" y="548"/>
                  </a:lnTo>
                  <a:lnTo>
                    <a:pt x="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
            <p:cNvSpPr/>
            <p:nvPr/>
          </p:nvSpPr>
          <p:spPr>
            <a:xfrm rot="9642546">
              <a:off x="8486494" y="-588777"/>
              <a:ext cx="58644" cy="33870"/>
            </a:xfrm>
            <a:custGeom>
              <a:rect b="b" l="l" r="r" t="t"/>
              <a:pathLst>
                <a:path extrusionOk="0" h="424" w="672">
                  <a:moveTo>
                    <a:pt x="454" y="0"/>
                  </a:moveTo>
                  <a:cubicBezTo>
                    <a:pt x="299" y="0"/>
                    <a:pt x="362" y="214"/>
                    <a:pt x="239" y="214"/>
                  </a:cubicBezTo>
                  <a:cubicBezTo>
                    <a:pt x="208" y="214"/>
                    <a:pt x="166" y="201"/>
                    <a:pt x="107" y="168"/>
                  </a:cubicBezTo>
                  <a:lnTo>
                    <a:pt x="107" y="168"/>
                  </a:lnTo>
                  <a:cubicBezTo>
                    <a:pt x="1" y="283"/>
                    <a:pt x="398" y="327"/>
                    <a:pt x="292" y="424"/>
                  </a:cubicBezTo>
                  <a:cubicBezTo>
                    <a:pt x="548" y="318"/>
                    <a:pt x="672" y="406"/>
                    <a:pt x="592" y="35"/>
                  </a:cubicBezTo>
                  <a:cubicBezTo>
                    <a:pt x="533" y="10"/>
                    <a:pt x="488" y="0"/>
                    <a:pt x="4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
            <p:cNvSpPr/>
            <p:nvPr/>
          </p:nvSpPr>
          <p:spPr>
            <a:xfrm rot="9642546">
              <a:off x="8510988" y="-595908"/>
              <a:ext cx="11694" cy="5752"/>
            </a:xfrm>
            <a:custGeom>
              <a:rect b="b" l="l" r="r" t="t"/>
              <a:pathLst>
                <a:path extrusionOk="0" h="72" w="134">
                  <a:moveTo>
                    <a:pt x="133" y="1"/>
                  </a:moveTo>
                  <a:cubicBezTo>
                    <a:pt x="89" y="19"/>
                    <a:pt x="45" y="45"/>
                    <a:pt x="1" y="72"/>
                  </a:cubicBezTo>
                  <a:cubicBezTo>
                    <a:pt x="71" y="45"/>
                    <a:pt x="107" y="27"/>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 name="Google Shape;1820;p5"/>
          <p:cNvGrpSpPr/>
          <p:nvPr/>
        </p:nvGrpSpPr>
        <p:grpSpPr>
          <a:xfrm>
            <a:off x="7973009" y="4892039"/>
            <a:ext cx="1602394" cy="291670"/>
            <a:chOff x="7973009" y="4892039"/>
            <a:chExt cx="1602394" cy="291670"/>
          </a:xfrm>
        </p:grpSpPr>
        <p:sp>
          <p:nvSpPr>
            <p:cNvPr id="1821" name="Google Shape;1821;p5"/>
            <p:cNvSpPr/>
            <p:nvPr/>
          </p:nvSpPr>
          <p:spPr>
            <a:xfrm>
              <a:off x="9168302" y="5042689"/>
              <a:ext cx="13483" cy="2476"/>
            </a:xfrm>
            <a:custGeom>
              <a:rect b="b" l="l" r="r" t="t"/>
              <a:pathLst>
                <a:path extrusionOk="0" h="18" w="98">
                  <a:moveTo>
                    <a:pt x="1" y="0"/>
                  </a:moveTo>
                  <a:cubicBezTo>
                    <a:pt x="27" y="9"/>
                    <a:pt x="62" y="9"/>
                    <a:pt x="89" y="18"/>
                  </a:cubicBezTo>
                  <a:lnTo>
                    <a:pt x="9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 name="Google Shape;1822;p5"/>
            <p:cNvSpPr/>
            <p:nvPr/>
          </p:nvSpPr>
          <p:spPr>
            <a:xfrm>
              <a:off x="9218105" y="5037736"/>
              <a:ext cx="2614" cy="9906"/>
            </a:xfrm>
            <a:custGeom>
              <a:rect b="b" l="l" r="r" t="t"/>
              <a:pathLst>
                <a:path extrusionOk="0" h="72" w="19">
                  <a:moveTo>
                    <a:pt x="1" y="1"/>
                  </a:moveTo>
                  <a:lnTo>
                    <a:pt x="1" y="1"/>
                  </a:lnTo>
                  <a:cubicBezTo>
                    <a:pt x="9" y="19"/>
                    <a:pt x="9" y="45"/>
                    <a:pt x="18" y="71"/>
                  </a:cubicBezTo>
                  <a:cubicBezTo>
                    <a:pt x="18" y="54"/>
                    <a:pt x="18" y="27"/>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
            <p:cNvSpPr/>
            <p:nvPr/>
          </p:nvSpPr>
          <p:spPr>
            <a:xfrm>
              <a:off x="8982431" y="5121660"/>
              <a:ext cx="4953" cy="4953"/>
            </a:xfrm>
            <a:custGeom>
              <a:rect b="b" l="l" r="r" t="t"/>
              <a:pathLst>
                <a:path extrusionOk="0" h="36" w="36">
                  <a:moveTo>
                    <a:pt x="27" y="0"/>
                  </a:moveTo>
                  <a:cubicBezTo>
                    <a:pt x="9" y="9"/>
                    <a:pt x="1" y="18"/>
                    <a:pt x="1" y="35"/>
                  </a:cubicBezTo>
                  <a:cubicBezTo>
                    <a:pt x="18" y="18"/>
                    <a:pt x="36" y="9"/>
                    <a:pt x="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
            <p:cNvSpPr/>
            <p:nvPr/>
          </p:nvSpPr>
          <p:spPr>
            <a:xfrm>
              <a:off x="9209575" y="5037736"/>
              <a:ext cx="5090" cy="3027"/>
            </a:xfrm>
            <a:custGeom>
              <a:rect b="b" l="l" r="r" t="t"/>
              <a:pathLst>
                <a:path extrusionOk="0" h="22" w="37">
                  <a:moveTo>
                    <a:pt x="36" y="1"/>
                  </a:moveTo>
                  <a:cubicBezTo>
                    <a:pt x="27" y="10"/>
                    <a:pt x="18" y="19"/>
                    <a:pt x="1" y="19"/>
                  </a:cubicBezTo>
                  <a:cubicBezTo>
                    <a:pt x="8" y="21"/>
                    <a:pt x="14" y="22"/>
                    <a:pt x="18" y="22"/>
                  </a:cubicBezTo>
                  <a:cubicBezTo>
                    <a:pt x="31" y="22"/>
                    <a:pt x="36" y="14"/>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 name="Google Shape;1825;p5"/>
            <p:cNvSpPr/>
            <p:nvPr/>
          </p:nvSpPr>
          <p:spPr>
            <a:xfrm>
              <a:off x="7993646" y="4944182"/>
              <a:ext cx="1551352" cy="187659"/>
            </a:xfrm>
            <a:custGeom>
              <a:rect b="b" l="l" r="r" t="t"/>
              <a:pathLst>
                <a:path extrusionOk="0" h="1364" w="11276">
                  <a:moveTo>
                    <a:pt x="8088" y="1"/>
                  </a:moveTo>
                  <a:cubicBezTo>
                    <a:pt x="5501" y="19"/>
                    <a:pt x="2976" y="186"/>
                    <a:pt x="406" y="442"/>
                  </a:cubicBezTo>
                  <a:cubicBezTo>
                    <a:pt x="230" y="460"/>
                    <a:pt x="0" y="557"/>
                    <a:pt x="53" y="725"/>
                  </a:cubicBezTo>
                  <a:cubicBezTo>
                    <a:pt x="71" y="778"/>
                    <a:pt x="115" y="813"/>
                    <a:pt x="159" y="849"/>
                  </a:cubicBezTo>
                  <a:cubicBezTo>
                    <a:pt x="699" y="1263"/>
                    <a:pt x="1374" y="1364"/>
                    <a:pt x="2069" y="1364"/>
                  </a:cubicBezTo>
                  <a:cubicBezTo>
                    <a:pt x="2454" y="1364"/>
                    <a:pt x="2845" y="1333"/>
                    <a:pt x="3223" y="1308"/>
                  </a:cubicBezTo>
                  <a:cubicBezTo>
                    <a:pt x="4062" y="1251"/>
                    <a:pt x="4905" y="1244"/>
                    <a:pt x="5747" y="1244"/>
                  </a:cubicBezTo>
                  <a:cubicBezTo>
                    <a:pt x="6072" y="1244"/>
                    <a:pt x="6396" y="1245"/>
                    <a:pt x="6720" y="1245"/>
                  </a:cubicBezTo>
                  <a:cubicBezTo>
                    <a:pt x="8194" y="1245"/>
                    <a:pt x="9664" y="1221"/>
                    <a:pt x="11108" y="955"/>
                  </a:cubicBezTo>
                  <a:cubicBezTo>
                    <a:pt x="11170" y="946"/>
                    <a:pt x="11232" y="928"/>
                    <a:pt x="11258" y="875"/>
                  </a:cubicBezTo>
                  <a:cubicBezTo>
                    <a:pt x="11276" y="840"/>
                    <a:pt x="11267" y="804"/>
                    <a:pt x="11258" y="760"/>
                  </a:cubicBezTo>
                  <a:cubicBezTo>
                    <a:pt x="11179" y="478"/>
                    <a:pt x="10861" y="328"/>
                    <a:pt x="10578" y="248"/>
                  </a:cubicBezTo>
                  <a:cubicBezTo>
                    <a:pt x="9775" y="10"/>
                    <a:pt x="8918" y="1"/>
                    <a:pt x="808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 name="Google Shape;1826;p5"/>
            <p:cNvSpPr/>
            <p:nvPr/>
          </p:nvSpPr>
          <p:spPr>
            <a:xfrm>
              <a:off x="8053080" y="5048330"/>
              <a:ext cx="8943" cy="9080"/>
            </a:xfrm>
            <a:custGeom>
              <a:rect b="b" l="l" r="r" t="t"/>
              <a:pathLst>
                <a:path extrusionOk="0" h="66" w="65">
                  <a:moveTo>
                    <a:pt x="38" y="0"/>
                  </a:moveTo>
                  <a:cubicBezTo>
                    <a:pt x="37" y="0"/>
                    <a:pt x="36" y="1"/>
                    <a:pt x="36" y="3"/>
                  </a:cubicBezTo>
                  <a:cubicBezTo>
                    <a:pt x="1" y="3"/>
                    <a:pt x="19" y="56"/>
                    <a:pt x="19" y="65"/>
                  </a:cubicBezTo>
                  <a:cubicBezTo>
                    <a:pt x="65" y="50"/>
                    <a:pt x="44" y="0"/>
                    <a:pt x="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
            <p:cNvSpPr/>
            <p:nvPr/>
          </p:nvSpPr>
          <p:spPr>
            <a:xfrm>
              <a:off x="8132051" y="5018337"/>
              <a:ext cx="11144" cy="8668"/>
            </a:xfrm>
            <a:custGeom>
              <a:rect b="b" l="l" r="r" t="t"/>
              <a:pathLst>
                <a:path extrusionOk="0" h="63" w="81">
                  <a:moveTo>
                    <a:pt x="80" y="1"/>
                  </a:moveTo>
                  <a:lnTo>
                    <a:pt x="10" y="36"/>
                  </a:lnTo>
                  <a:lnTo>
                    <a:pt x="1" y="62"/>
                  </a:lnTo>
                  <a:lnTo>
                    <a:pt x="1" y="62"/>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
            <p:cNvSpPr/>
            <p:nvPr/>
          </p:nvSpPr>
          <p:spPr>
            <a:xfrm>
              <a:off x="8158879" y="5012697"/>
              <a:ext cx="46227" cy="14308"/>
            </a:xfrm>
            <a:custGeom>
              <a:rect b="b" l="l" r="r" t="t"/>
              <a:pathLst>
                <a:path extrusionOk="0" h="104" w="336">
                  <a:moveTo>
                    <a:pt x="277" y="0"/>
                  </a:moveTo>
                  <a:cubicBezTo>
                    <a:pt x="222" y="0"/>
                    <a:pt x="148" y="45"/>
                    <a:pt x="83" y="45"/>
                  </a:cubicBezTo>
                  <a:cubicBezTo>
                    <a:pt x="73" y="45"/>
                    <a:pt x="63" y="44"/>
                    <a:pt x="53" y="42"/>
                  </a:cubicBezTo>
                  <a:lnTo>
                    <a:pt x="35" y="24"/>
                  </a:lnTo>
                  <a:lnTo>
                    <a:pt x="0" y="103"/>
                  </a:lnTo>
                  <a:cubicBezTo>
                    <a:pt x="101" y="80"/>
                    <a:pt x="222" y="30"/>
                    <a:pt x="304" y="30"/>
                  </a:cubicBezTo>
                  <a:cubicBezTo>
                    <a:pt x="315" y="30"/>
                    <a:pt x="326" y="31"/>
                    <a:pt x="336" y="33"/>
                  </a:cubicBezTo>
                  <a:cubicBezTo>
                    <a:pt x="321" y="9"/>
                    <a:pt x="301" y="0"/>
                    <a:pt x="2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
            <p:cNvSpPr/>
            <p:nvPr/>
          </p:nvSpPr>
          <p:spPr>
            <a:xfrm>
              <a:off x="8237712" y="5037736"/>
              <a:ext cx="10043" cy="5090"/>
            </a:xfrm>
            <a:custGeom>
              <a:rect b="b" l="l" r="r" t="t"/>
              <a:pathLst>
                <a:path extrusionOk="0" h="37" w="73">
                  <a:moveTo>
                    <a:pt x="72" y="1"/>
                  </a:moveTo>
                  <a:lnTo>
                    <a:pt x="72" y="1"/>
                  </a:lnTo>
                  <a:cubicBezTo>
                    <a:pt x="71" y="1"/>
                    <a:pt x="67" y="2"/>
                    <a:pt x="65" y="6"/>
                  </a:cubicBezTo>
                  <a:lnTo>
                    <a:pt x="65" y="6"/>
                  </a:lnTo>
                  <a:cubicBezTo>
                    <a:pt x="71" y="2"/>
                    <a:pt x="73" y="1"/>
                    <a:pt x="72" y="1"/>
                  </a:cubicBezTo>
                  <a:close/>
                  <a:moveTo>
                    <a:pt x="65" y="6"/>
                  </a:moveTo>
                  <a:lnTo>
                    <a:pt x="65" y="6"/>
                  </a:lnTo>
                  <a:cubicBezTo>
                    <a:pt x="56" y="10"/>
                    <a:pt x="37" y="17"/>
                    <a:pt x="1" y="27"/>
                  </a:cubicBezTo>
                  <a:cubicBezTo>
                    <a:pt x="1" y="27"/>
                    <a:pt x="10" y="27"/>
                    <a:pt x="10" y="36"/>
                  </a:cubicBezTo>
                  <a:cubicBezTo>
                    <a:pt x="19" y="36"/>
                    <a:pt x="36" y="27"/>
                    <a:pt x="63" y="27"/>
                  </a:cubicBezTo>
                  <a:cubicBezTo>
                    <a:pt x="58" y="17"/>
                    <a:pt x="61" y="10"/>
                    <a:pt x="65" y="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
            <p:cNvSpPr/>
            <p:nvPr/>
          </p:nvSpPr>
          <p:spPr>
            <a:xfrm>
              <a:off x="8234548" y="5042689"/>
              <a:ext cx="6466" cy="2064"/>
            </a:xfrm>
            <a:custGeom>
              <a:rect b="b" l="l" r="r" t="t"/>
              <a:pathLst>
                <a:path extrusionOk="0" h="15" w="47">
                  <a:moveTo>
                    <a:pt x="33" y="0"/>
                  </a:moveTo>
                  <a:lnTo>
                    <a:pt x="33" y="0"/>
                  </a:lnTo>
                  <a:cubicBezTo>
                    <a:pt x="1" y="6"/>
                    <a:pt x="21" y="14"/>
                    <a:pt x="33" y="14"/>
                  </a:cubicBezTo>
                  <a:cubicBezTo>
                    <a:pt x="41" y="14"/>
                    <a:pt x="47" y="11"/>
                    <a:pt x="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
            <p:cNvSpPr/>
            <p:nvPr/>
          </p:nvSpPr>
          <p:spPr>
            <a:xfrm>
              <a:off x="8264540" y="5036636"/>
              <a:ext cx="18298" cy="9768"/>
            </a:xfrm>
            <a:custGeom>
              <a:rect b="b" l="l" r="r" t="t"/>
              <a:pathLst>
                <a:path extrusionOk="0" h="71" w="133">
                  <a:moveTo>
                    <a:pt x="71" y="0"/>
                  </a:moveTo>
                  <a:lnTo>
                    <a:pt x="0" y="35"/>
                  </a:lnTo>
                  <a:cubicBezTo>
                    <a:pt x="18" y="53"/>
                    <a:pt x="80" y="53"/>
                    <a:pt x="53" y="71"/>
                  </a:cubicBezTo>
                  <a:cubicBezTo>
                    <a:pt x="133" y="53"/>
                    <a:pt x="115" y="27"/>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
            <p:cNvSpPr/>
            <p:nvPr/>
          </p:nvSpPr>
          <p:spPr>
            <a:xfrm>
              <a:off x="8277885" y="5025629"/>
              <a:ext cx="4953" cy="3715"/>
            </a:xfrm>
            <a:custGeom>
              <a:rect b="b" l="l" r="r" t="t"/>
              <a:pathLst>
                <a:path extrusionOk="0" h="27" w="36">
                  <a:moveTo>
                    <a:pt x="36" y="1"/>
                  </a:moveTo>
                  <a:lnTo>
                    <a:pt x="0" y="18"/>
                  </a:lnTo>
                  <a:cubicBezTo>
                    <a:pt x="4" y="22"/>
                    <a:pt x="8" y="26"/>
                    <a:pt x="13" y="26"/>
                  </a:cubicBezTo>
                  <a:cubicBezTo>
                    <a:pt x="19" y="26"/>
                    <a:pt x="26" y="20"/>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
            <p:cNvSpPr/>
            <p:nvPr/>
          </p:nvSpPr>
          <p:spPr>
            <a:xfrm>
              <a:off x="8266879" y="5025629"/>
              <a:ext cx="11144" cy="7429"/>
            </a:xfrm>
            <a:custGeom>
              <a:rect b="b" l="l" r="r" t="t"/>
              <a:pathLst>
                <a:path extrusionOk="0" h="54" w="81">
                  <a:moveTo>
                    <a:pt x="61" y="0"/>
                  </a:moveTo>
                  <a:cubicBezTo>
                    <a:pt x="57" y="0"/>
                    <a:pt x="53" y="8"/>
                    <a:pt x="46" y="34"/>
                  </a:cubicBezTo>
                  <a:lnTo>
                    <a:pt x="46" y="34"/>
                  </a:lnTo>
                  <a:lnTo>
                    <a:pt x="80" y="18"/>
                  </a:lnTo>
                  <a:cubicBezTo>
                    <a:pt x="71" y="13"/>
                    <a:pt x="66" y="0"/>
                    <a:pt x="61" y="0"/>
                  </a:cubicBezTo>
                  <a:close/>
                  <a:moveTo>
                    <a:pt x="42" y="25"/>
                  </a:moveTo>
                  <a:cubicBezTo>
                    <a:pt x="37" y="25"/>
                    <a:pt x="25" y="41"/>
                    <a:pt x="1" y="54"/>
                  </a:cubicBezTo>
                  <a:lnTo>
                    <a:pt x="45" y="34"/>
                  </a:lnTo>
                  <a:lnTo>
                    <a:pt x="45" y="34"/>
                  </a:lnTo>
                  <a:cubicBezTo>
                    <a:pt x="45" y="35"/>
                    <a:pt x="45" y="35"/>
                    <a:pt x="45" y="36"/>
                  </a:cubicBezTo>
                  <a:cubicBezTo>
                    <a:pt x="45" y="35"/>
                    <a:pt x="45" y="34"/>
                    <a:pt x="46" y="34"/>
                  </a:cubicBezTo>
                  <a:lnTo>
                    <a:pt x="46" y="34"/>
                  </a:lnTo>
                  <a:lnTo>
                    <a:pt x="45" y="34"/>
                  </a:lnTo>
                  <a:lnTo>
                    <a:pt x="45" y="34"/>
                  </a:lnTo>
                  <a:cubicBezTo>
                    <a:pt x="45" y="27"/>
                    <a:pt x="44" y="25"/>
                    <a:pt x="42" y="2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 name="Google Shape;1834;p5"/>
            <p:cNvSpPr/>
            <p:nvPr/>
          </p:nvSpPr>
          <p:spPr>
            <a:xfrm>
              <a:off x="8240876" y="5023153"/>
              <a:ext cx="20087" cy="9631"/>
            </a:xfrm>
            <a:custGeom>
              <a:rect b="b" l="l" r="r" t="t"/>
              <a:pathLst>
                <a:path extrusionOk="0" h="70" w="146">
                  <a:moveTo>
                    <a:pt x="119" y="1"/>
                  </a:moveTo>
                  <a:cubicBezTo>
                    <a:pt x="2" y="23"/>
                    <a:pt x="0" y="69"/>
                    <a:pt x="84" y="69"/>
                  </a:cubicBezTo>
                  <a:cubicBezTo>
                    <a:pt x="101" y="69"/>
                    <a:pt x="122" y="67"/>
                    <a:pt x="146" y="63"/>
                  </a:cubicBezTo>
                  <a:cubicBezTo>
                    <a:pt x="102" y="45"/>
                    <a:pt x="49" y="36"/>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 name="Google Shape;1835;p5"/>
            <p:cNvSpPr/>
            <p:nvPr/>
          </p:nvSpPr>
          <p:spPr>
            <a:xfrm>
              <a:off x="8194099" y="5000177"/>
              <a:ext cx="13758" cy="5090"/>
            </a:xfrm>
            <a:custGeom>
              <a:rect b="b" l="l" r="r" t="t"/>
              <a:pathLst>
                <a:path extrusionOk="0" h="37" w="100">
                  <a:moveTo>
                    <a:pt x="44" y="0"/>
                  </a:moveTo>
                  <a:lnTo>
                    <a:pt x="0" y="35"/>
                  </a:lnTo>
                  <a:cubicBezTo>
                    <a:pt x="6" y="32"/>
                    <a:pt x="14" y="30"/>
                    <a:pt x="24" y="30"/>
                  </a:cubicBezTo>
                  <a:cubicBezTo>
                    <a:pt x="44" y="30"/>
                    <a:pt x="71" y="37"/>
                    <a:pt x="86" y="37"/>
                  </a:cubicBezTo>
                  <a:cubicBezTo>
                    <a:pt x="95" y="37"/>
                    <a:pt x="100" y="34"/>
                    <a:pt x="97" y="27"/>
                  </a:cubicBezTo>
                  <a:lnTo>
                    <a:pt x="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
            <p:cNvSpPr/>
            <p:nvPr/>
          </p:nvSpPr>
          <p:spPr>
            <a:xfrm>
              <a:off x="8323975" y="5028106"/>
              <a:ext cx="13620" cy="9768"/>
            </a:xfrm>
            <a:custGeom>
              <a:rect b="b" l="l" r="r" t="t"/>
              <a:pathLst>
                <a:path extrusionOk="0" h="71" w="99">
                  <a:moveTo>
                    <a:pt x="54" y="0"/>
                  </a:moveTo>
                  <a:lnTo>
                    <a:pt x="1" y="27"/>
                  </a:lnTo>
                  <a:cubicBezTo>
                    <a:pt x="36" y="36"/>
                    <a:pt x="89" y="44"/>
                    <a:pt x="89" y="71"/>
                  </a:cubicBezTo>
                  <a:cubicBezTo>
                    <a:pt x="98" y="53"/>
                    <a:pt x="63" y="18"/>
                    <a:pt x="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
            <p:cNvSpPr/>
            <p:nvPr/>
          </p:nvSpPr>
          <p:spPr>
            <a:xfrm>
              <a:off x="8331266" y="5022052"/>
              <a:ext cx="11144" cy="6191"/>
            </a:xfrm>
            <a:custGeom>
              <a:rect b="b" l="l" r="r" t="t"/>
              <a:pathLst>
                <a:path extrusionOk="0" h="45" w="81">
                  <a:moveTo>
                    <a:pt x="80" y="0"/>
                  </a:moveTo>
                  <a:cubicBezTo>
                    <a:pt x="10" y="0"/>
                    <a:pt x="1" y="18"/>
                    <a:pt x="1" y="44"/>
                  </a:cubicBezTo>
                  <a:lnTo>
                    <a:pt x="8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
            <p:cNvSpPr/>
            <p:nvPr/>
          </p:nvSpPr>
          <p:spPr>
            <a:xfrm>
              <a:off x="8265778" y="5011046"/>
              <a:ext cx="20775" cy="12245"/>
            </a:xfrm>
            <a:custGeom>
              <a:rect b="b" l="l" r="r" t="t"/>
              <a:pathLst>
                <a:path extrusionOk="0" h="89" w="151">
                  <a:moveTo>
                    <a:pt x="150" y="1"/>
                  </a:moveTo>
                  <a:lnTo>
                    <a:pt x="124" y="9"/>
                  </a:lnTo>
                  <a:lnTo>
                    <a:pt x="0" y="89"/>
                  </a:lnTo>
                  <a:lnTo>
                    <a:pt x="1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
            <p:cNvSpPr/>
            <p:nvPr/>
          </p:nvSpPr>
          <p:spPr>
            <a:xfrm>
              <a:off x="8372678" y="5031683"/>
              <a:ext cx="11006" cy="9906"/>
            </a:xfrm>
            <a:custGeom>
              <a:rect b="b" l="l" r="r" t="t"/>
              <a:pathLst>
                <a:path extrusionOk="0" h="72" w="80">
                  <a:moveTo>
                    <a:pt x="80" y="1"/>
                  </a:moveTo>
                  <a:lnTo>
                    <a:pt x="44" y="27"/>
                  </a:lnTo>
                  <a:lnTo>
                    <a:pt x="0" y="71"/>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
            <p:cNvSpPr/>
            <p:nvPr/>
          </p:nvSpPr>
          <p:spPr>
            <a:xfrm>
              <a:off x="8402945" y="5031683"/>
              <a:ext cx="25727" cy="12245"/>
            </a:xfrm>
            <a:custGeom>
              <a:rect b="b" l="l" r="r" t="t"/>
              <a:pathLst>
                <a:path extrusionOk="0" h="89" w="187">
                  <a:moveTo>
                    <a:pt x="27" y="1"/>
                  </a:moveTo>
                  <a:lnTo>
                    <a:pt x="27" y="1"/>
                  </a:lnTo>
                  <a:cubicBezTo>
                    <a:pt x="1" y="45"/>
                    <a:pt x="80" y="63"/>
                    <a:pt x="45" y="89"/>
                  </a:cubicBezTo>
                  <a:cubicBezTo>
                    <a:pt x="98" y="80"/>
                    <a:pt x="142" y="45"/>
                    <a:pt x="186" y="10"/>
                  </a:cubicBezTo>
                  <a:lnTo>
                    <a:pt x="186" y="10"/>
                  </a:lnTo>
                  <a:cubicBezTo>
                    <a:pt x="166" y="17"/>
                    <a:pt x="145" y="22"/>
                    <a:pt x="121" y="22"/>
                  </a:cubicBezTo>
                  <a:cubicBezTo>
                    <a:pt x="93" y="22"/>
                    <a:pt x="61" y="15"/>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
            <p:cNvSpPr/>
            <p:nvPr/>
          </p:nvSpPr>
          <p:spPr>
            <a:xfrm>
              <a:off x="8428535" y="5026867"/>
              <a:ext cx="9768" cy="6191"/>
            </a:xfrm>
            <a:custGeom>
              <a:rect b="b" l="l" r="r" t="t"/>
              <a:pathLst>
                <a:path extrusionOk="0" h="45" w="71">
                  <a:moveTo>
                    <a:pt x="71" y="0"/>
                  </a:moveTo>
                  <a:lnTo>
                    <a:pt x="71" y="0"/>
                  </a:lnTo>
                  <a:cubicBezTo>
                    <a:pt x="44" y="9"/>
                    <a:pt x="18" y="27"/>
                    <a:pt x="0" y="45"/>
                  </a:cubicBezTo>
                  <a:cubicBezTo>
                    <a:pt x="18" y="36"/>
                    <a:pt x="44" y="18"/>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
            <p:cNvSpPr/>
            <p:nvPr/>
          </p:nvSpPr>
          <p:spPr>
            <a:xfrm>
              <a:off x="8361671" y="5022052"/>
              <a:ext cx="8668" cy="7429"/>
            </a:xfrm>
            <a:custGeom>
              <a:rect b="b" l="l" r="r" t="t"/>
              <a:pathLst>
                <a:path extrusionOk="0" h="54" w="63">
                  <a:moveTo>
                    <a:pt x="1" y="0"/>
                  </a:moveTo>
                  <a:cubicBezTo>
                    <a:pt x="1" y="9"/>
                    <a:pt x="18" y="44"/>
                    <a:pt x="62" y="53"/>
                  </a:cubicBez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
            <p:cNvSpPr/>
            <p:nvPr/>
          </p:nvSpPr>
          <p:spPr>
            <a:xfrm>
              <a:off x="8365386" y="5020814"/>
              <a:ext cx="9768" cy="1376"/>
            </a:xfrm>
            <a:custGeom>
              <a:rect b="b" l="l" r="r" t="t"/>
              <a:pathLst>
                <a:path extrusionOk="0" h="10" w="71">
                  <a:moveTo>
                    <a:pt x="0" y="0"/>
                  </a:moveTo>
                  <a:lnTo>
                    <a:pt x="0" y="9"/>
                  </a:lnTo>
                  <a:cubicBezTo>
                    <a:pt x="35" y="9"/>
                    <a:pt x="62" y="0"/>
                    <a:pt x="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 name="Google Shape;1844;p5"/>
            <p:cNvSpPr/>
            <p:nvPr/>
          </p:nvSpPr>
          <p:spPr>
            <a:xfrm>
              <a:off x="8360433" y="5021089"/>
              <a:ext cx="1376" cy="1101"/>
            </a:xfrm>
            <a:custGeom>
              <a:rect b="b" l="l" r="r" t="t"/>
              <a:pathLst>
                <a:path extrusionOk="0" h="8" w="10">
                  <a:moveTo>
                    <a:pt x="2" y="0"/>
                  </a:moveTo>
                  <a:cubicBezTo>
                    <a:pt x="1" y="0"/>
                    <a:pt x="1" y="3"/>
                    <a:pt x="1" y="7"/>
                  </a:cubicBezTo>
                  <a:lnTo>
                    <a:pt x="10" y="7"/>
                  </a:lnTo>
                  <a:cubicBezTo>
                    <a:pt x="5" y="3"/>
                    <a:pt x="3" y="0"/>
                    <a:pt x="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 name="Google Shape;1845;p5"/>
            <p:cNvSpPr/>
            <p:nvPr/>
          </p:nvSpPr>
          <p:spPr>
            <a:xfrm>
              <a:off x="8313106" y="5000177"/>
              <a:ext cx="19536" cy="15822"/>
            </a:xfrm>
            <a:custGeom>
              <a:rect b="b" l="l" r="r" t="t"/>
              <a:pathLst>
                <a:path extrusionOk="0" h="115" w="142">
                  <a:moveTo>
                    <a:pt x="36" y="0"/>
                  </a:moveTo>
                  <a:lnTo>
                    <a:pt x="36" y="0"/>
                  </a:lnTo>
                  <a:cubicBezTo>
                    <a:pt x="9" y="44"/>
                    <a:pt x="62" y="62"/>
                    <a:pt x="0" y="115"/>
                  </a:cubicBezTo>
                  <a:cubicBezTo>
                    <a:pt x="45" y="80"/>
                    <a:pt x="142" y="44"/>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
            <p:cNvSpPr/>
            <p:nvPr/>
          </p:nvSpPr>
          <p:spPr>
            <a:xfrm>
              <a:off x="8342273" y="5012284"/>
              <a:ext cx="12245" cy="7429"/>
            </a:xfrm>
            <a:custGeom>
              <a:rect b="b" l="l" r="r" t="t"/>
              <a:pathLst>
                <a:path extrusionOk="0" h="54" w="89">
                  <a:moveTo>
                    <a:pt x="0" y="0"/>
                  </a:moveTo>
                  <a:cubicBezTo>
                    <a:pt x="0" y="9"/>
                    <a:pt x="18" y="36"/>
                    <a:pt x="0" y="53"/>
                  </a:cubicBezTo>
                  <a:lnTo>
                    <a:pt x="8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
            <p:cNvSpPr/>
            <p:nvPr/>
          </p:nvSpPr>
          <p:spPr>
            <a:xfrm>
              <a:off x="8354380" y="5009808"/>
              <a:ext cx="4953" cy="3852"/>
            </a:xfrm>
            <a:custGeom>
              <a:rect b="b" l="l" r="r" t="t"/>
              <a:pathLst>
                <a:path extrusionOk="0" h="28" w="36">
                  <a:moveTo>
                    <a:pt x="36" y="1"/>
                  </a:moveTo>
                  <a:lnTo>
                    <a:pt x="1" y="18"/>
                  </a:lnTo>
                  <a:lnTo>
                    <a:pt x="27" y="27"/>
                  </a:lnTo>
                  <a:lnTo>
                    <a:pt x="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 name="Google Shape;1848;p5"/>
            <p:cNvSpPr/>
            <p:nvPr/>
          </p:nvSpPr>
          <p:spPr>
            <a:xfrm>
              <a:off x="8410237" y="5013797"/>
              <a:ext cx="23251" cy="7154"/>
            </a:xfrm>
            <a:custGeom>
              <a:rect b="b" l="l" r="r" t="t"/>
              <a:pathLst>
                <a:path extrusionOk="0" h="52" w="169">
                  <a:moveTo>
                    <a:pt x="97" y="0"/>
                  </a:moveTo>
                  <a:cubicBezTo>
                    <a:pt x="71" y="0"/>
                    <a:pt x="45" y="3"/>
                    <a:pt x="18" y="7"/>
                  </a:cubicBezTo>
                  <a:cubicBezTo>
                    <a:pt x="18" y="25"/>
                    <a:pt x="1" y="51"/>
                    <a:pt x="54" y="51"/>
                  </a:cubicBezTo>
                  <a:cubicBezTo>
                    <a:pt x="89" y="25"/>
                    <a:pt x="124" y="16"/>
                    <a:pt x="169" y="7"/>
                  </a:cubicBezTo>
                  <a:cubicBezTo>
                    <a:pt x="147" y="3"/>
                    <a:pt x="122" y="0"/>
                    <a:pt x="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
            <p:cNvSpPr/>
            <p:nvPr/>
          </p:nvSpPr>
          <p:spPr>
            <a:xfrm>
              <a:off x="8392077" y="5019301"/>
              <a:ext cx="1376" cy="1651"/>
            </a:xfrm>
            <a:custGeom>
              <a:rect b="b" l="l" r="r" t="t"/>
              <a:pathLst>
                <a:path extrusionOk="0" h="12" w="10">
                  <a:moveTo>
                    <a:pt x="1" y="0"/>
                  </a:moveTo>
                  <a:cubicBezTo>
                    <a:pt x="0" y="0"/>
                    <a:pt x="0" y="2"/>
                    <a:pt x="0" y="11"/>
                  </a:cubicBezTo>
                  <a:lnTo>
                    <a:pt x="9" y="2"/>
                  </a:lnTo>
                  <a:cubicBezTo>
                    <a:pt x="5" y="2"/>
                    <a:pt x="3"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
            <p:cNvSpPr/>
            <p:nvPr/>
          </p:nvSpPr>
          <p:spPr>
            <a:xfrm>
              <a:off x="8494161" y="5009808"/>
              <a:ext cx="1238" cy="1376"/>
            </a:xfrm>
            <a:custGeom>
              <a:rect b="b" l="l" r="r" t="t"/>
              <a:pathLst>
                <a:path extrusionOk="0" h="10" w="9">
                  <a:moveTo>
                    <a:pt x="0" y="1"/>
                  </a:moveTo>
                  <a:lnTo>
                    <a:pt x="0" y="10"/>
                  </a:lnTo>
                  <a:lnTo>
                    <a:pt x="9" y="10"/>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
            <p:cNvSpPr/>
            <p:nvPr/>
          </p:nvSpPr>
          <p:spPr>
            <a:xfrm>
              <a:off x="8400607" y="5012972"/>
              <a:ext cx="13345" cy="4265"/>
            </a:xfrm>
            <a:custGeom>
              <a:rect b="b" l="l" r="r" t="t"/>
              <a:pathLst>
                <a:path extrusionOk="0" h="31" w="97">
                  <a:moveTo>
                    <a:pt x="91" y="1"/>
                  </a:moveTo>
                  <a:cubicBezTo>
                    <a:pt x="88" y="1"/>
                    <a:pt x="85" y="2"/>
                    <a:pt x="80" y="4"/>
                  </a:cubicBezTo>
                  <a:cubicBezTo>
                    <a:pt x="71" y="2"/>
                    <a:pt x="63" y="1"/>
                    <a:pt x="56" y="1"/>
                  </a:cubicBezTo>
                  <a:cubicBezTo>
                    <a:pt x="35" y="1"/>
                    <a:pt x="20" y="11"/>
                    <a:pt x="0" y="31"/>
                  </a:cubicBezTo>
                  <a:cubicBezTo>
                    <a:pt x="27" y="22"/>
                    <a:pt x="62" y="13"/>
                    <a:pt x="88" y="13"/>
                  </a:cubicBezTo>
                  <a:cubicBezTo>
                    <a:pt x="95" y="7"/>
                    <a:pt x="97" y="1"/>
                    <a:pt x="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
            <p:cNvSpPr/>
            <p:nvPr/>
          </p:nvSpPr>
          <p:spPr>
            <a:xfrm>
              <a:off x="8445458" y="5018337"/>
              <a:ext cx="9906" cy="3990"/>
            </a:xfrm>
            <a:custGeom>
              <a:rect b="b" l="l" r="r" t="t"/>
              <a:pathLst>
                <a:path extrusionOk="0" h="29" w="72">
                  <a:moveTo>
                    <a:pt x="1" y="1"/>
                  </a:moveTo>
                  <a:cubicBezTo>
                    <a:pt x="16" y="8"/>
                    <a:pt x="51" y="29"/>
                    <a:pt x="66" y="29"/>
                  </a:cubicBezTo>
                  <a:cubicBezTo>
                    <a:pt x="68" y="29"/>
                    <a:pt x="70" y="28"/>
                    <a:pt x="72" y="27"/>
                  </a:cubicBezTo>
                  <a:cubicBezTo>
                    <a:pt x="45" y="9"/>
                    <a:pt x="27" y="1"/>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
            <p:cNvSpPr/>
            <p:nvPr/>
          </p:nvSpPr>
          <p:spPr>
            <a:xfrm>
              <a:off x="8394553" y="5022052"/>
              <a:ext cx="1238" cy="1238"/>
            </a:xfrm>
            <a:custGeom>
              <a:rect b="b" l="l" r="r" t="t"/>
              <a:pathLst>
                <a:path extrusionOk="0" h="9" w="9">
                  <a:moveTo>
                    <a:pt x="0" y="0"/>
                  </a:moveTo>
                  <a:cubicBezTo>
                    <a:pt x="0" y="0"/>
                    <a:pt x="0" y="0"/>
                    <a:pt x="0" y="0"/>
                  </a:cubicBezTo>
                  <a:cubicBezTo>
                    <a:pt x="9" y="9"/>
                    <a:pt x="9"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
            <p:cNvSpPr/>
            <p:nvPr/>
          </p:nvSpPr>
          <p:spPr>
            <a:xfrm>
              <a:off x="8393315" y="5017099"/>
              <a:ext cx="8530" cy="5090"/>
            </a:xfrm>
            <a:custGeom>
              <a:rect b="b" l="l" r="r" t="t"/>
              <a:pathLst>
                <a:path extrusionOk="0" h="37" w="62">
                  <a:moveTo>
                    <a:pt x="62" y="1"/>
                  </a:moveTo>
                  <a:cubicBezTo>
                    <a:pt x="36" y="1"/>
                    <a:pt x="18" y="10"/>
                    <a:pt x="0" y="18"/>
                  </a:cubicBezTo>
                  <a:cubicBezTo>
                    <a:pt x="0" y="27"/>
                    <a:pt x="9" y="27"/>
                    <a:pt x="9" y="36"/>
                  </a:cubicBezTo>
                  <a:cubicBezTo>
                    <a:pt x="27" y="27"/>
                    <a:pt x="44" y="10"/>
                    <a:pt x="6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
            <p:cNvSpPr/>
            <p:nvPr/>
          </p:nvSpPr>
          <p:spPr>
            <a:xfrm>
              <a:off x="8474624" y="4960004"/>
              <a:ext cx="53656" cy="49942"/>
            </a:xfrm>
            <a:custGeom>
              <a:rect b="b" l="l" r="r" t="t"/>
              <a:pathLst>
                <a:path extrusionOk="0" h="363" w="390">
                  <a:moveTo>
                    <a:pt x="266" y="1"/>
                  </a:moveTo>
                  <a:lnTo>
                    <a:pt x="266" y="1"/>
                  </a:lnTo>
                  <a:cubicBezTo>
                    <a:pt x="259" y="38"/>
                    <a:pt x="213" y="76"/>
                    <a:pt x="156" y="76"/>
                  </a:cubicBezTo>
                  <a:cubicBezTo>
                    <a:pt x="132" y="76"/>
                    <a:pt x="106" y="69"/>
                    <a:pt x="80" y="54"/>
                  </a:cubicBezTo>
                  <a:lnTo>
                    <a:pt x="80" y="54"/>
                  </a:lnTo>
                  <a:cubicBezTo>
                    <a:pt x="1" y="98"/>
                    <a:pt x="63" y="266"/>
                    <a:pt x="142" y="363"/>
                  </a:cubicBezTo>
                  <a:cubicBezTo>
                    <a:pt x="142" y="336"/>
                    <a:pt x="142" y="319"/>
                    <a:pt x="222" y="283"/>
                  </a:cubicBezTo>
                  <a:cubicBezTo>
                    <a:pt x="195" y="257"/>
                    <a:pt x="36" y="221"/>
                    <a:pt x="98" y="169"/>
                  </a:cubicBezTo>
                  <a:cubicBezTo>
                    <a:pt x="123" y="163"/>
                    <a:pt x="141" y="160"/>
                    <a:pt x="156" y="160"/>
                  </a:cubicBezTo>
                  <a:cubicBezTo>
                    <a:pt x="208" y="160"/>
                    <a:pt x="207" y="192"/>
                    <a:pt x="248" y="213"/>
                  </a:cubicBezTo>
                  <a:cubicBezTo>
                    <a:pt x="195" y="151"/>
                    <a:pt x="389" y="107"/>
                    <a:pt x="354" y="10"/>
                  </a:cubicBezTo>
                  <a:lnTo>
                    <a:pt x="354" y="10"/>
                  </a:lnTo>
                  <a:lnTo>
                    <a:pt x="257" y="54"/>
                  </a:lnTo>
                  <a:cubicBezTo>
                    <a:pt x="257" y="36"/>
                    <a:pt x="292" y="10"/>
                    <a:pt x="26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
            <p:cNvSpPr/>
            <p:nvPr/>
          </p:nvSpPr>
          <p:spPr>
            <a:xfrm>
              <a:off x="8467333" y="5009808"/>
              <a:ext cx="26966" cy="9906"/>
            </a:xfrm>
            <a:custGeom>
              <a:rect b="b" l="l" r="r" t="t"/>
              <a:pathLst>
                <a:path extrusionOk="0" h="72" w="196">
                  <a:moveTo>
                    <a:pt x="36" y="1"/>
                  </a:moveTo>
                  <a:lnTo>
                    <a:pt x="1" y="10"/>
                  </a:lnTo>
                  <a:cubicBezTo>
                    <a:pt x="36" y="18"/>
                    <a:pt x="71" y="36"/>
                    <a:pt x="124" y="71"/>
                  </a:cubicBezTo>
                  <a:cubicBezTo>
                    <a:pt x="186" y="45"/>
                    <a:pt x="195" y="27"/>
                    <a:pt x="195" y="10"/>
                  </a:cubicBezTo>
                  <a:lnTo>
                    <a:pt x="27" y="10"/>
                  </a:lnTo>
                  <a:lnTo>
                    <a:pt x="3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
            <p:cNvSpPr/>
            <p:nvPr/>
          </p:nvSpPr>
          <p:spPr>
            <a:xfrm>
              <a:off x="8431424" y="4992885"/>
              <a:ext cx="36046" cy="24352"/>
            </a:xfrm>
            <a:custGeom>
              <a:rect b="b" l="l" r="r" t="t"/>
              <a:pathLst>
                <a:path extrusionOk="0" h="177" w="262">
                  <a:moveTo>
                    <a:pt x="156" y="0"/>
                  </a:moveTo>
                  <a:lnTo>
                    <a:pt x="156" y="0"/>
                  </a:lnTo>
                  <a:cubicBezTo>
                    <a:pt x="50" y="9"/>
                    <a:pt x="85" y="53"/>
                    <a:pt x="23" y="80"/>
                  </a:cubicBezTo>
                  <a:cubicBezTo>
                    <a:pt x="52" y="75"/>
                    <a:pt x="70" y="73"/>
                    <a:pt x="80" y="73"/>
                  </a:cubicBezTo>
                  <a:cubicBezTo>
                    <a:pt x="129" y="73"/>
                    <a:pt x="0" y="119"/>
                    <a:pt x="103" y="141"/>
                  </a:cubicBezTo>
                  <a:cubicBezTo>
                    <a:pt x="76" y="150"/>
                    <a:pt x="41" y="159"/>
                    <a:pt x="15" y="159"/>
                  </a:cubicBezTo>
                  <a:cubicBezTo>
                    <a:pt x="50" y="168"/>
                    <a:pt x="76" y="168"/>
                    <a:pt x="103" y="177"/>
                  </a:cubicBezTo>
                  <a:cubicBezTo>
                    <a:pt x="94" y="168"/>
                    <a:pt x="85" y="168"/>
                    <a:pt x="94" y="168"/>
                  </a:cubicBezTo>
                  <a:lnTo>
                    <a:pt x="103" y="168"/>
                  </a:lnTo>
                  <a:cubicBezTo>
                    <a:pt x="103" y="159"/>
                    <a:pt x="103" y="150"/>
                    <a:pt x="103" y="150"/>
                  </a:cubicBezTo>
                  <a:cubicBezTo>
                    <a:pt x="129" y="88"/>
                    <a:pt x="209" y="62"/>
                    <a:pt x="156" y="0"/>
                  </a:cubicBezTo>
                  <a:close/>
                  <a:moveTo>
                    <a:pt x="262" y="133"/>
                  </a:moveTo>
                  <a:cubicBezTo>
                    <a:pt x="226" y="133"/>
                    <a:pt x="182" y="133"/>
                    <a:pt x="103" y="150"/>
                  </a:cubicBezTo>
                  <a:cubicBezTo>
                    <a:pt x="156" y="150"/>
                    <a:pt x="112" y="159"/>
                    <a:pt x="103" y="168"/>
                  </a:cubicBezTo>
                  <a:cubicBezTo>
                    <a:pt x="103" y="168"/>
                    <a:pt x="103" y="177"/>
                    <a:pt x="103" y="177"/>
                  </a:cubicBezTo>
                  <a:lnTo>
                    <a:pt x="262" y="133"/>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
            <p:cNvSpPr/>
            <p:nvPr/>
          </p:nvSpPr>
          <p:spPr>
            <a:xfrm>
              <a:off x="8328927" y="4981879"/>
              <a:ext cx="2476" cy="2614"/>
            </a:xfrm>
            <a:custGeom>
              <a:rect b="b" l="l" r="r" t="t"/>
              <a:pathLst>
                <a:path extrusionOk="0" h="19" w="18">
                  <a:moveTo>
                    <a:pt x="0" y="1"/>
                  </a:moveTo>
                  <a:cubicBezTo>
                    <a:pt x="9" y="10"/>
                    <a:pt x="9" y="10"/>
                    <a:pt x="9" y="18"/>
                  </a:cubicBezTo>
                  <a:cubicBezTo>
                    <a:pt x="18" y="10"/>
                    <a:pt x="18" y="1"/>
                    <a:pt x="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
            <p:cNvSpPr/>
            <p:nvPr/>
          </p:nvSpPr>
          <p:spPr>
            <a:xfrm>
              <a:off x="8319159" y="4984355"/>
              <a:ext cx="32331" cy="20775"/>
            </a:xfrm>
            <a:custGeom>
              <a:rect b="b" l="l" r="r" t="t"/>
              <a:pathLst>
                <a:path extrusionOk="0" h="151" w="235">
                  <a:moveTo>
                    <a:pt x="80" y="0"/>
                  </a:moveTo>
                  <a:lnTo>
                    <a:pt x="80" y="0"/>
                  </a:lnTo>
                  <a:cubicBezTo>
                    <a:pt x="54" y="18"/>
                    <a:pt x="1" y="44"/>
                    <a:pt x="71" y="71"/>
                  </a:cubicBezTo>
                  <a:lnTo>
                    <a:pt x="89" y="62"/>
                  </a:lnTo>
                  <a:cubicBezTo>
                    <a:pt x="136" y="69"/>
                    <a:pt x="202" y="111"/>
                    <a:pt x="225" y="135"/>
                  </a:cubicBezTo>
                  <a:lnTo>
                    <a:pt x="225" y="135"/>
                  </a:lnTo>
                  <a:cubicBezTo>
                    <a:pt x="208" y="90"/>
                    <a:pt x="189" y="58"/>
                    <a:pt x="142" y="18"/>
                  </a:cubicBezTo>
                  <a:cubicBezTo>
                    <a:pt x="133" y="27"/>
                    <a:pt x="124" y="44"/>
                    <a:pt x="80" y="44"/>
                  </a:cubicBezTo>
                  <a:cubicBezTo>
                    <a:pt x="45" y="27"/>
                    <a:pt x="80" y="18"/>
                    <a:pt x="80" y="0"/>
                  </a:cubicBezTo>
                  <a:close/>
                  <a:moveTo>
                    <a:pt x="225" y="135"/>
                  </a:moveTo>
                  <a:lnTo>
                    <a:pt x="225" y="135"/>
                  </a:lnTo>
                  <a:cubicBezTo>
                    <a:pt x="227" y="140"/>
                    <a:pt x="228" y="145"/>
                    <a:pt x="230" y="150"/>
                  </a:cubicBezTo>
                  <a:cubicBezTo>
                    <a:pt x="234" y="148"/>
                    <a:pt x="232" y="142"/>
                    <a:pt x="225" y="135"/>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
            <p:cNvSpPr/>
            <p:nvPr/>
          </p:nvSpPr>
          <p:spPr>
            <a:xfrm>
              <a:off x="8391526" y="4986694"/>
              <a:ext cx="20087" cy="11144"/>
            </a:xfrm>
            <a:custGeom>
              <a:rect b="b" l="l" r="r" t="t"/>
              <a:pathLst>
                <a:path extrusionOk="0" h="81" w="146">
                  <a:moveTo>
                    <a:pt x="75" y="1"/>
                  </a:moveTo>
                  <a:lnTo>
                    <a:pt x="75" y="27"/>
                  </a:lnTo>
                  <a:cubicBezTo>
                    <a:pt x="67" y="27"/>
                    <a:pt x="59" y="26"/>
                    <a:pt x="53" y="26"/>
                  </a:cubicBezTo>
                  <a:cubicBezTo>
                    <a:pt x="1" y="26"/>
                    <a:pt x="21" y="57"/>
                    <a:pt x="13" y="80"/>
                  </a:cubicBezTo>
                  <a:lnTo>
                    <a:pt x="146" y="45"/>
                  </a:lnTo>
                  <a:lnTo>
                    <a:pt x="75"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
            <p:cNvSpPr/>
            <p:nvPr/>
          </p:nvSpPr>
          <p:spPr>
            <a:xfrm>
              <a:off x="8495261" y="5011046"/>
              <a:ext cx="11144" cy="12245"/>
            </a:xfrm>
            <a:custGeom>
              <a:rect b="b" l="l" r="r" t="t"/>
              <a:pathLst>
                <a:path extrusionOk="0" h="89" w="81">
                  <a:moveTo>
                    <a:pt x="80" y="1"/>
                  </a:moveTo>
                  <a:lnTo>
                    <a:pt x="19" y="27"/>
                  </a:lnTo>
                  <a:lnTo>
                    <a:pt x="1" y="89"/>
                  </a:lnTo>
                  <a:lnTo>
                    <a:pt x="1" y="89"/>
                  </a:lnTo>
                  <a:lnTo>
                    <a:pt x="8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
            <p:cNvSpPr/>
            <p:nvPr/>
          </p:nvSpPr>
          <p:spPr>
            <a:xfrm>
              <a:off x="8522089" y="5012284"/>
              <a:ext cx="6191" cy="7429"/>
            </a:xfrm>
            <a:custGeom>
              <a:rect b="b" l="l" r="r" t="t"/>
              <a:pathLst>
                <a:path extrusionOk="0" h="54" w="45">
                  <a:moveTo>
                    <a:pt x="0" y="0"/>
                  </a:moveTo>
                  <a:lnTo>
                    <a:pt x="0" y="53"/>
                  </a:lnTo>
                  <a:lnTo>
                    <a:pt x="44" y="18"/>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
            <p:cNvSpPr/>
            <p:nvPr/>
          </p:nvSpPr>
          <p:spPr>
            <a:xfrm>
              <a:off x="9224159" y="5151927"/>
              <a:ext cx="6191" cy="2614"/>
            </a:xfrm>
            <a:custGeom>
              <a:rect b="b" l="l" r="r" t="t"/>
              <a:pathLst>
                <a:path extrusionOk="0" h="19" w="45">
                  <a:moveTo>
                    <a:pt x="45" y="1"/>
                  </a:moveTo>
                  <a:lnTo>
                    <a:pt x="1" y="18"/>
                  </a:lnTo>
                  <a:cubicBezTo>
                    <a:pt x="18" y="18"/>
                    <a:pt x="36" y="10"/>
                    <a:pt x="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
            <p:cNvSpPr/>
            <p:nvPr/>
          </p:nvSpPr>
          <p:spPr>
            <a:xfrm>
              <a:off x="9269147" y="5147112"/>
              <a:ext cx="2614" cy="3715"/>
            </a:xfrm>
            <a:custGeom>
              <a:rect b="b" l="l" r="r" t="t"/>
              <a:pathLst>
                <a:path extrusionOk="0" h="27" w="19">
                  <a:moveTo>
                    <a:pt x="18" y="1"/>
                  </a:moveTo>
                  <a:lnTo>
                    <a:pt x="18" y="1"/>
                  </a:lnTo>
                  <a:cubicBezTo>
                    <a:pt x="9" y="9"/>
                    <a:pt x="0" y="27"/>
                    <a:pt x="9" y="27"/>
                  </a:cubicBezTo>
                  <a:lnTo>
                    <a:pt x="1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
            <p:cNvSpPr/>
            <p:nvPr/>
          </p:nvSpPr>
          <p:spPr>
            <a:xfrm>
              <a:off x="9124551" y="4990409"/>
              <a:ext cx="16234" cy="11694"/>
            </a:xfrm>
            <a:custGeom>
              <a:rect b="b" l="l" r="r" t="t"/>
              <a:pathLst>
                <a:path extrusionOk="0" h="85" w="118">
                  <a:moveTo>
                    <a:pt x="1" y="0"/>
                  </a:moveTo>
                  <a:lnTo>
                    <a:pt x="1" y="0"/>
                  </a:lnTo>
                  <a:cubicBezTo>
                    <a:pt x="46" y="33"/>
                    <a:pt x="92" y="85"/>
                    <a:pt x="109" y="85"/>
                  </a:cubicBezTo>
                  <a:cubicBezTo>
                    <a:pt x="115" y="85"/>
                    <a:pt x="118" y="78"/>
                    <a:pt x="116" y="62"/>
                  </a:cubicBezTo>
                  <a:lnTo>
                    <a:pt x="98" y="9"/>
                  </a:lnTo>
                  <a:cubicBezTo>
                    <a:pt x="88" y="12"/>
                    <a:pt x="77" y="13"/>
                    <a:pt x="67" y="13"/>
                  </a:cubicBezTo>
                  <a:cubicBezTo>
                    <a:pt x="43" y="13"/>
                    <a:pt x="19" y="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
            <p:cNvSpPr/>
            <p:nvPr/>
          </p:nvSpPr>
          <p:spPr>
            <a:xfrm>
              <a:off x="9512113" y="5014760"/>
              <a:ext cx="17198" cy="4953"/>
            </a:xfrm>
            <a:custGeom>
              <a:rect b="b" l="l" r="r" t="t"/>
              <a:pathLst>
                <a:path extrusionOk="0" h="36" w="125">
                  <a:moveTo>
                    <a:pt x="0" y="0"/>
                  </a:moveTo>
                  <a:cubicBezTo>
                    <a:pt x="36" y="9"/>
                    <a:pt x="89" y="18"/>
                    <a:pt x="115" y="35"/>
                  </a:cubicBezTo>
                  <a:lnTo>
                    <a:pt x="124" y="18"/>
                  </a:lnTo>
                  <a:cubicBezTo>
                    <a:pt x="106" y="18"/>
                    <a:pt x="89" y="9"/>
                    <a:pt x="71" y="9"/>
                  </a:cubicBezTo>
                  <a:cubicBezTo>
                    <a:pt x="53" y="0"/>
                    <a:pt x="18" y="0"/>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
            <p:cNvSpPr/>
            <p:nvPr/>
          </p:nvSpPr>
          <p:spPr>
            <a:xfrm>
              <a:off x="9566732" y="5023153"/>
              <a:ext cx="1376" cy="9906"/>
            </a:xfrm>
            <a:custGeom>
              <a:rect b="b" l="l" r="r" t="t"/>
              <a:pathLst>
                <a:path extrusionOk="0" h="72" w="10">
                  <a:moveTo>
                    <a:pt x="10" y="1"/>
                  </a:moveTo>
                  <a:cubicBezTo>
                    <a:pt x="1" y="19"/>
                    <a:pt x="1" y="45"/>
                    <a:pt x="1" y="72"/>
                  </a:cubicBezTo>
                  <a:cubicBezTo>
                    <a:pt x="10" y="54"/>
                    <a:pt x="10" y="27"/>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
            <p:cNvSpPr/>
            <p:nvPr/>
          </p:nvSpPr>
          <p:spPr>
            <a:xfrm>
              <a:off x="8773448" y="4992748"/>
              <a:ext cx="17198" cy="7567"/>
            </a:xfrm>
            <a:custGeom>
              <a:rect b="b" l="l" r="r" t="t"/>
              <a:pathLst>
                <a:path extrusionOk="0" h="55" w="125">
                  <a:moveTo>
                    <a:pt x="20" y="0"/>
                  </a:moveTo>
                  <a:cubicBezTo>
                    <a:pt x="10" y="0"/>
                    <a:pt x="4" y="6"/>
                    <a:pt x="1" y="19"/>
                  </a:cubicBezTo>
                  <a:cubicBezTo>
                    <a:pt x="54" y="45"/>
                    <a:pt x="89" y="54"/>
                    <a:pt x="125" y="54"/>
                  </a:cubicBezTo>
                  <a:cubicBezTo>
                    <a:pt x="81" y="29"/>
                    <a:pt x="42" y="0"/>
                    <a:pt x="2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
            <p:cNvSpPr/>
            <p:nvPr/>
          </p:nvSpPr>
          <p:spPr>
            <a:xfrm>
              <a:off x="9236403" y="5068141"/>
              <a:ext cx="6191" cy="4953"/>
            </a:xfrm>
            <a:custGeom>
              <a:rect b="b" l="l" r="r" t="t"/>
              <a:pathLst>
                <a:path extrusionOk="0" h="36" w="45">
                  <a:moveTo>
                    <a:pt x="35" y="1"/>
                  </a:moveTo>
                  <a:lnTo>
                    <a:pt x="35" y="1"/>
                  </a:lnTo>
                  <a:cubicBezTo>
                    <a:pt x="9" y="9"/>
                    <a:pt x="0" y="27"/>
                    <a:pt x="0" y="36"/>
                  </a:cubicBezTo>
                  <a:cubicBezTo>
                    <a:pt x="27" y="27"/>
                    <a:pt x="44" y="9"/>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
            <p:cNvSpPr/>
            <p:nvPr/>
          </p:nvSpPr>
          <p:spPr>
            <a:xfrm>
              <a:off x="8790508" y="4997701"/>
              <a:ext cx="20775" cy="5090"/>
            </a:xfrm>
            <a:custGeom>
              <a:rect b="b" l="l" r="r" t="t"/>
              <a:pathLst>
                <a:path extrusionOk="0" h="37" w="151">
                  <a:moveTo>
                    <a:pt x="124" y="0"/>
                  </a:moveTo>
                  <a:cubicBezTo>
                    <a:pt x="89" y="9"/>
                    <a:pt x="45" y="18"/>
                    <a:pt x="1" y="18"/>
                  </a:cubicBezTo>
                  <a:cubicBezTo>
                    <a:pt x="29" y="28"/>
                    <a:pt x="55" y="37"/>
                    <a:pt x="81" y="37"/>
                  </a:cubicBezTo>
                  <a:cubicBezTo>
                    <a:pt x="103" y="37"/>
                    <a:pt x="126" y="30"/>
                    <a:pt x="151" y="9"/>
                  </a:cubicBezTo>
                  <a:cubicBezTo>
                    <a:pt x="142" y="9"/>
                    <a:pt x="133" y="0"/>
                    <a:pt x="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
            <p:cNvSpPr/>
            <p:nvPr/>
          </p:nvSpPr>
          <p:spPr>
            <a:xfrm>
              <a:off x="8020336" y="5035397"/>
              <a:ext cx="4953" cy="2476"/>
            </a:xfrm>
            <a:custGeom>
              <a:rect b="b" l="l" r="r" t="t"/>
              <a:pathLst>
                <a:path extrusionOk="0" h="18" w="36">
                  <a:moveTo>
                    <a:pt x="36" y="0"/>
                  </a:moveTo>
                  <a:cubicBezTo>
                    <a:pt x="27" y="0"/>
                    <a:pt x="18" y="9"/>
                    <a:pt x="9" y="9"/>
                  </a:cubicBezTo>
                  <a:lnTo>
                    <a:pt x="0" y="18"/>
                  </a:lnTo>
                  <a:lnTo>
                    <a:pt x="0" y="18"/>
                  </a:lnTo>
                  <a:cubicBezTo>
                    <a:pt x="9" y="9"/>
                    <a:pt x="18" y="9"/>
                    <a:pt x="36" y="0"/>
                  </a:cubicBezTo>
                  <a:close/>
                  <a:moveTo>
                    <a:pt x="27" y="9"/>
                  </a:moveTo>
                  <a:lnTo>
                    <a:pt x="0" y="18"/>
                  </a:lnTo>
                  <a:lnTo>
                    <a:pt x="0" y="18"/>
                  </a:lnTo>
                  <a:lnTo>
                    <a:pt x="36" y="9"/>
                  </a:lnTo>
                  <a:close/>
                  <a:moveTo>
                    <a:pt x="0" y="18"/>
                  </a:moveTo>
                  <a:lnTo>
                    <a:pt x="0" y="18"/>
                  </a:lnTo>
                  <a:cubicBezTo>
                    <a:pt x="0" y="18"/>
                    <a:pt x="0" y="18"/>
                    <a:pt x="0" y="18"/>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
            <p:cNvSpPr/>
            <p:nvPr/>
          </p:nvSpPr>
          <p:spPr>
            <a:xfrm>
              <a:off x="8615644" y="5009808"/>
              <a:ext cx="4953" cy="138"/>
            </a:xfrm>
            <a:custGeom>
              <a:rect b="b" l="l" r="r" t="t"/>
              <a:pathLst>
                <a:path extrusionOk="0" h="1" w="36">
                  <a:moveTo>
                    <a:pt x="35" y="1"/>
                  </a:moveTo>
                  <a:cubicBezTo>
                    <a:pt x="0" y="1"/>
                    <a:pt x="35" y="1"/>
                    <a:pt x="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
            <p:cNvSpPr/>
            <p:nvPr/>
          </p:nvSpPr>
          <p:spPr>
            <a:xfrm>
              <a:off x="8593768" y="4975825"/>
              <a:ext cx="2476" cy="3715"/>
            </a:xfrm>
            <a:custGeom>
              <a:rect b="b" l="l" r="r" t="t"/>
              <a:pathLst>
                <a:path extrusionOk="0" h="27" w="18">
                  <a:moveTo>
                    <a:pt x="18" y="1"/>
                  </a:moveTo>
                  <a:cubicBezTo>
                    <a:pt x="18" y="9"/>
                    <a:pt x="9" y="27"/>
                    <a:pt x="0" y="27"/>
                  </a:cubicBezTo>
                  <a:cubicBezTo>
                    <a:pt x="9" y="27"/>
                    <a:pt x="18" y="18"/>
                    <a:pt x="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
            <p:cNvSpPr/>
            <p:nvPr/>
          </p:nvSpPr>
          <p:spPr>
            <a:xfrm>
              <a:off x="8613167" y="5006230"/>
              <a:ext cx="7429" cy="2476"/>
            </a:xfrm>
            <a:custGeom>
              <a:rect b="b" l="l" r="r" t="t"/>
              <a:pathLst>
                <a:path extrusionOk="0" h="18" w="54">
                  <a:moveTo>
                    <a:pt x="0" y="0"/>
                  </a:moveTo>
                  <a:lnTo>
                    <a:pt x="0" y="0"/>
                  </a:lnTo>
                  <a:cubicBezTo>
                    <a:pt x="18" y="9"/>
                    <a:pt x="27" y="9"/>
                    <a:pt x="53" y="18"/>
                  </a:cubicBezTo>
                  <a:cubicBezTo>
                    <a:pt x="45" y="9"/>
                    <a:pt x="27" y="9"/>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
            <p:cNvSpPr/>
            <p:nvPr/>
          </p:nvSpPr>
          <p:spPr>
            <a:xfrm>
              <a:off x="8609453" y="5009808"/>
              <a:ext cx="5090" cy="1513"/>
            </a:xfrm>
            <a:custGeom>
              <a:rect b="b" l="l" r="r" t="t"/>
              <a:pathLst>
                <a:path extrusionOk="0" h="11" w="37">
                  <a:moveTo>
                    <a:pt x="1" y="1"/>
                  </a:moveTo>
                  <a:cubicBezTo>
                    <a:pt x="1" y="6"/>
                    <a:pt x="1" y="11"/>
                    <a:pt x="8" y="11"/>
                  </a:cubicBezTo>
                  <a:cubicBezTo>
                    <a:pt x="13" y="11"/>
                    <a:pt x="21" y="8"/>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
            <p:cNvSpPr/>
            <p:nvPr/>
          </p:nvSpPr>
          <p:spPr>
            <a:xfrm>
              <a:off x="8620459" y="5008569"/>
              <a:ext cx="7429" cy="1376"/>
            </a:xfrm>
            <a:custGeom>
              <a:rect b="b" l="l" r="r" t="t"/>
              <a:pathLst>
                <a:path extrusionOk="0" h="10" w="54">
                  <a:moveTo>
                    <a:pt x="0" y="1"/>
                  </a:moveTo>
                  <a:cubicBezTo>
                    <a:pt x="0" y="1"/>
                    <a:pt x="9" y="10"/>
                    <a:pt x="0" y="10"/>
                  </a:cubicBezTo>
                  <a:cubicBezTo>
                    <a:pt x="18" y="10"/>
                    <a:pt x="27" y="1"/>
                    <a:pt x="5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
            <p:cNvSpPr/>
            <p:nvPr/>
          </p:nvSpPr>
          <p:spPr>
            <a:xfrm>
              <a:off x="8632016" y="5139820"/>
              <a:ext cx="4403" cy="2614"/>
            </a:xfrm>
            <a:custGeom>
              <a:rect b="b" l="l" r="r" t="t"/>
              <a:pathLst>
                <a:path extrusionOk="0" h="19" w="32">
                  <a:moveTo>
                    <a:pt x="22" y="1"/>
                  </a:moveTo>
                  <a:cubicBezTo>
                    <a:pt x="5" y="14"/>
                    <a:pt x="0" y="18"/>
                    <a:pt x="4" y="18"/>
                  </a:cubicBezTo>
                  <a:cubicBezTo>
                    <a:pt x="7" y="18"/>
                    <a:pt x="18" y="14"/>
                    <a:pt x="31" y="9"/>
                  </a:cubicBezTo>
                  <a:cubicBezTo>
                    <a:pt x="31" y="1"/>
                    <a:pt x="22" y="1"/>
                    <a:pt x="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
            <p:cNvSpPr/>
            <p:nvPr/>
          </p:nvSpPr>
          <p:spPr>
            <a:xfrm>
              <a:off x="7973009" y="4892039"/>
              <a:ext cx="1602394" cy="291670"/>
            </a:xfrm>
            <a:custGeom>
              <a:rect b="b" l="l" r="r" t="t"/>
              <a:pathLst>
                <a:path extrusionOk="0" h="2120" w="11647">
                  <a:moveTo>
                    <a:pt x="8971" y="142"/>
                  </a:moveTo>
                  <a:cubicBezTo>
                    <a:pt x="8969" y="142"/>
                    <a:pt x="8967" y="144"/>
                    <a:pt x="8965" y="147"/>
                  </a:cubicBezTo>
                  <a:lnTo>
                    <a:pt x="8965" y="147"/>
                  </a:lnTo>
                  <a:lnTo>
                    <a:pt x="8971" y="142"/>
                  </a:lnTo>
                  <a:close/>
                  <a:moveTo>
                    <a:pt x="9024" y="142"/>
                  </a:moveTo>
                  <a:lnTo>
                    <a:pt x="9024" y="142"/>
                  </a:lnTo>
                  <a:cubicBezTo>
                    <a:pt x="9027" y="143"/>
                    <a:pt x="9030" y="145"/>
                    <a:pt x="9032" y="147"/>
                  </a:cubicBezTo>
                  <a:lnTo>
                    <a:pt x="9032" y="147"/>
                  </a:lnTo>
                  <a:cubicBezTo>
                    <a:pt x="9030" y="145"/>
                    <a:pt x="9027" y="143"/>
                    <a:pt x="9024" y="142"/>
                  </a:cubicBezTo>
                  <a:close/>
                  <a:moveTo>
                    <a:pt x="10243" y="345"/>
                  </a:moveTo>
                  <a:cubicBezTo>
                    <a:pt x="10244" y="346"/>
                    <a:pt x="10244" y="346"/>
                    <a:pt x="10245" y="347"/>
                  </a:cubicBezTo>
                  <a:lnTo>
                    <a:pt x="10245" y="347"/>
                  </a:lnTo>
                  <a:cubicBezTo>
                    <a:pt x="10247" y="347"/>
                    <a:pt x="10249" y="347"/>
                    <a:pt x="10251" y="348"/>
                  </a:cubicBezTo>
                  <a:lnTo>
                    <a:pt x="10251" y="348"/>
                  </a:lnTo>
                  <a:cubicBezTo>
                    <a:pt x="10249" y="347"/>
                    <a:pt x="10246" y="346"/>
                    <a:pt x="10243" y="345"/>
                  </a:cubicBezTo>
                  <a:close/>
                  <a:moveTo>
                    <a:pt x="10313" y="345"/>
                  </a:moveTo>
                  <a:lnTo>
                    <a:pt x="10313" y="345"/>
                  </a:lnTo>
                  <a:cubicBezTo>
                    <a:pt x="10299" y="347"/>
                    <a:pt x="10284" y="348"/>
                    <a:pt x="10269" y="348"/>
                  </a:cubicBezTo>
                  <a:cubicBezTo>
                    <a:pt x="10263" y="348"/>
                    <a:pt x="10257" y="348"/>
                    <a:pt x="10251" y="348"/>
                  </a:cubicBezTo>
                  <a:lnTo>
                    <a:pt x="10251" y="348"/>
                  </a:lnTo>
                  <a:cubicBezTo>
                    <a:pt x="10263" y="352"/>
                    <a:pt x="10273" y="355"/>
                    <a:pt x="10283" y="355"/>
                  </a:cubicBezTo>
                  <a:cubicBezTo>
                    <a:pt x="10292" y="355"/>
                    <a:pt x="10302" y="352"/>
                    <a:pt x="10313" y="345"/>
                  </a:cubicBezTo>
                  <a:close/>
                  <a:moveTo>
                    <a:pt x="8998" y="548"/>
                  </a:moveTo>
                  <a:cubicBezTo>
                    <a:pt x="8998" y="556"/>
                    <a:pt x="9006" y="565"/>
                    <a:pt x="8991" y="565"/>
                  </a:cubicBezTo>
                  <a:lnTo>
                    <a:pt x="8991" y="565"/>
                  </a:lnTo>
                  <a:cubicBezTo>
                    <a:pt x="8994" y="560"/>
                    <a:pt x="8996" y="554"/>
                    <a:pt x="8998" y="548"/>
                  </a:cubicBezTo>
                  <a:close/>
                  <a:moveTo>
                    <a:pt x="5121" y="777"/>
                  </a:moveTo>
                  <a:cubicBezTo>
                    <a:pt x="5157" y="786"/>
                    <a:pt x="5168" y="791"/>
                    <a:pt x="5164" y="791"/>
                  </a:cubicBezTo>
                  <a:cubicBezTo>
                    <a:pt x="5161" y="791"/>
                    <a:pt x="5143" y="786"/>
                    <a:pt x="5121" y="777"/>
                  </a:cubicBezTo>
                  <a:close/>
                  <a:moveTo>
                    <a:pt x="11285" y="760"/>
                  </a:moveTo>
                  <a:cubicBezTo>
                    <a:pt x="11329" y="768"/>
                    <a:pt x="11338" y="795"/>
                    <a:pt x="11338" y="821"/>
                  </a:cubicBezTo>
                  <a:cubicBezTo>
                    <a:pt x="11311" y="804"/>
                    <a:pt x="11293" y="786"/>
                    <a:pt x="11285" y="760"/>
                  </a:cubicBezTo>
                  <a:close/>
                  <a:moveTo>
                    <a:pt x="4652" y="832"/>
                  </a:moveTo>
                  <a:cubicBezTo>
                    <a:pt x="4651" y="832"/>
                    <a:pt x="4649" y="835"/>
                    <a:pt x="4645" y="839"/>
                  </a:cubicBezTo>
                  <a:lnTo>
                    <a:pt x="4653" y="839"/>
                  </a:lnTo>
                  <a:cubicBezTo>
                    <a:pt x="4653" y="835"/>
                    <a:pt x="4653" y="832"/>
                    <a:pt x="4652" y="832"/>
                  </a:cubicBezTo>
                  <a:close/>
                  <a:moveTo>
                    <a:pt x="11168" y="890"/>
                  </a:moveTo>
                  <a:cubicBezTo>
                    <a:pt x="11174" y="891"/>
                    <a:pt x="11180" y="892"/>
                    <a:pt x="11187" y="892"/>
                  </a:cubicBezTo>
                  <a:cubicBezTo>
                    <a:pt x="11181" y="892"/>
                    <a:pt x="11174" y="891"/>
                    <a:pt x="11168" y="890"/>
                  </a:cubicBezTo>
                  <a:close/>
                  <a:moveTo>
                    <a:pt x="468" y="980"/>
                  </a:moveTo>
                  <a:cubicBezTo>
                    <a:pt x="468" y="980"/>
                    <a:pt x="468" y="980"/>
                    <a:pt x="468" y="980"/>
                  </a:cubicBezTo>
                  <a:cubicBezTo>
                    <a:pt x="468" y="980"/>
                    <a:pt x="468" y="980"/>
                    <a:pt x="468" y="980"/>
                  </a:cubicBezTo>
                  <a:close/>
                  <a:moveTo>
                    <a:pt x="468" y="980"/>
                  </a:moveTo>
                  <a:cubicBezTo>
                    <a:pt x="468" y="985"/>
                    <a:pt x="468" y="987"/>
                    <a:pt x="468" y="989"/>
                  </a:cubicBezTo>
                  <a:cubicBezTo>
                    <a:pt x="472" y="985"/>
                    <a:pt x="472" y="985"/>
                    <a:pt x="471" y="985"/>
                  </a:cubicBezTo>
                  <a:cubicBezTo>
                    <a:pt x="470" y="985"/>
                    <a:pt x="468" y="985"/>
                    <a:pt x="468" y="980"/>
                  </a:cubicBezTo>
                  <a:close/>
                  <a:moveTo>
                    <a:pt x="459" y="992"/>
                  </a:moveTo>
                  <a:cubicBezTo>
                    <a:pt x="459" y="992"/>
                    <a:pt x="459" y="993"/>
                    <a:pt x="459" y="994"/>
                  </a:cubicBezTo>
                  <a:lnTo>
                    <a:pt x="459" y="994"/>
                  </a:lnTo>
                  <a:lnTo>
                    <a:pt x="433" y="1007"/>
                  </a:lnTo>
                  <a:cubicBezTo>
                    <a:pt x="445" y="1001"/>
                    <a:pt x="453" y="995"/>
                    <a:pt x="459" y="992"/>
                  </a:cubicBezTo>
                  <a:close/>
                  <a:moveTo>
                    <a:pt x="365" y="1062"/>
                  </a:moveTo>
                  <a:cubicBezTo>
                    <a:pt x="366" y="1062"/>
                    <a:pt x="366" y="1062"/>
                    <a:pt x="366" y="1063"/>
                  </a:cubicBezTo>
                  <a:lnTo>
                    <a:pt x="366" y="1063"/>
                  </a:lnTo>
                  <a:cubicBezTo>
                    <a:pt x="367" y="1063"/>
                    <a:pt x="368" y="1062"/>
                    <a:pt x="368" y="1062"/>
                  </a:cubicBezTo>
                  <a:lnTo>
                    <a:pt x="368" y="1062"/>
                  </a:lnTo>
                  <a:cubicBezTo>
                    <a:pt x="367" y="1063"/>
                    <a:pt x="367" y="1064"/>
                    <a:pt x="366" y="1064"/>
                  </a:cubicBezTo>
                  <a:lnTo>
                    <a:pt x="366" y="1064"/>
                  </a:lnTo>
                  <a:cubicBezTo>
                    <a:pt x="366" y="1064"/>
                    <a:pt x="366" y="1063"/>
                    <a:pt x="366" y="1063"/>
                  </a:cubicBezTo>
                  <a:lnTo>
                    <a:pt x="366" y="1063"/>
                  </a:lnTo>
                  <a:cubicBezTo>
                    <a:pt x="365" y="1063"/>
                    <a:pt x="364" y="1063"/>
                    <a:pt x="364" y="1063"/>
                  </a:cubicBezTo>
                  <a:lnTo>
                    <a:pt x="364" y="1063"/>
                  </a:lnTo>
                  <a:cubicBezTo>
                    <a:pt x="364" y="1063"/>
                    <a:pt x="365" y="1062"/>
                    <a:pt x="365" y="1062"/>
                  </a:cubicBezTo>
                  <a:close/>
                  <a:moveTo>
                    <a:pt x="364" y="1063"/>
                  </a:moveTo>
                  <a:cubicBezTo>
                    <a:pt x="363" y="1064"/>
                    <a:pt x="363" y="1065"/>
                    <a:pt x="362" y="1066"/>
                  </a:cubicBezTo>
                  <a:lnTo>
                    <a:pt x="362" y="1066"/>
                  </a:lnTo>
                  <a:cubicBezTo>
                    <a:pt x="364" y="1065"/>
                    <a:pt x="365" y="1065"/>
                    <a:pt x="366" y="1064"/>
                  </a:cubicBezTo>
                  <a:lnTo>
                    <a:pt x="366" y="1064"/>
                  </a:lnTo>
                  <a:cubicBezTo>
                    <a:pt x="365" y="1065"/>
                    <a:pt x="364" y="1067"/>
                    <a:pt x="362" y="1069"/>
                  </a:cubicBezTo>
                  <a:cubicBezTo>
                    <a:pt x="362" y="1068"/>
                    <a:pt x="362" y="1067"/>
                    <a:pt x="362" y="1066"/>
                  </a:cubicBezTo>
                  <a:lnTo>
                    <a:pt x="362" y="1066"/>
                  </a:lnTo>
                  <a:cubicBezTo>
                    <a:pt x="356" y="1069"/>
                    <a:pt x="350" y="1069"/>
                    <a:pt x="344" y="1069"/>
                  </a:cubicBezTo>
                  <a:cubicBezTo>
                    <a:pt x="352" y="1066"/>
                    <a:pt x="359" y="1065"/>
                    <a:pt x="364" y="1063"/>
                  </a:cubicBezTo>
                  <a:close/>
                  <a:moveTo>
                    <a:pt x="4406" y="1387"/>
                  </a:moveTo>
                  <a:lnTo>
                    <a:pt x="4433" y="1404"/>
                  </a:lnTo>
                  <a:cubicBezTo>
                    <a:pt x="4415" y="1409"/>
                    <a:pt x="4403" y="1412"/>
                    <a:pt x="4397" y="1412"/>
                  </a:cubicBezTo>
                  <a:cubicBezTo>
                    <a:pt x="4381" y="1412"/>
                    <a:pt x="4394" y="1399"/>
                    <a:pt x="4406" y="1387"/>
                  </a:cubicBezTo>
                  <a:close/>
                  <a:moveTo>
                    <a:pt x="2887" y="1448"/>
                  </a:moveTo>
                  <a:cubicBezTo>
                    <a:pt x="2890" y="1451"/>
                    <a:pt x="2892" y="1454"/>
                    <a:pt x="2894" y="1457"/>
                  </a:cubicBezTo>
                  <a:lnTo>
                    <a:pt x="2894" y="1457"/>
                  </a:lnTo>
                  <a:cubicBezTo>
                    <a:pt x="2893" y="1454"/>
                    <a:pt x="2890" y="1451"/>
                    <a:pt x="2887" y="1448"/>
                  </a:cubicBezTo>
                  <a:close/>
                  <a:moveTo>
                    <a:pt x="9814" y="1794"/>
                  </a:moveTo>
                  <a:cubicBezTo>
                    <a:pt x="9830" y="1794"/>
                    <a:pt x="9849" y="1806"/>
                    <a:pt x="9872" y="1810"/>
                  </a:cubicBezTo>
                  <a:cubicBezTo>
                    <a:pt x="9853" y="1823"/>
                    <a:pt x="9820" y="1854"/>
                    <a:pt x="9797" y="1854"/>
                  </a:cubicBezTo>
                  <a:cubicBezTo>
                    <a:pt x="9787" y="1854"/>
                    <a:pt x="9780" y="1849"/>
                    <a:pt x="9775" y="1837"/>
                  </a:cubicBezTo>
                  <a:cubicBezTo>
                    <a:pt x="9787" y="1803"/>
                    <a:pt x="9800" y="1794"/>
                    <a:pt x="9814" y="1794"/>
                  </a:cubicBezTo>
                  <a:close/>
                  <a:moveTo>
                    <a:pt x="9270" y="1870"/>
                  </a:moveTo>
                  <a:lnTo>
                    <a:pt x="9254" y="1872"/>
                  </a:lnTo>
                  <a:cubicBezTo>
                    <a:pt x="9260" y="1872"/>
                    <a:pt x="9266" y="1871"/>
                    <a:pt x="9270" y="1870"/>
                  </a:cubicBezTo>
                  <a:close/>
                  <a:moveTo>
                    <a:pt x="6902" y="2038"/>
                  </a:moveTo>
                  <a:lnTo>
                    <a:pt x="6896" y="2040"/>
                  </a:lnTo>
                  <a:cubicBezTo>
                    <a:pt x="6898" y="2039"/>
                    <a:pt x="6900" y="2039"/>
                    <a:pt x="6902" y="2038"/>
                  </a:cubicBezTo>
                  <a:close/>
                  <a:moveTo>
                    <a:pt x="1947" y="2072"/>
                  </a:moveTo>
                  <a:lnTo>
                    <a:pt x="1960" y="2075"/>
                  </a:lnTo>
                  <a:cubicBezTo>
                    <a:pt x="1957" y="2074"/>
                    <a:pt x="1953" y="2073"/>
                    <a:pt x="1947" y="2072"/>
                  </a:cubicBezTo>
                  <a:close/>
                  <a:moveTo>
                    <a:pt x="7894" y="0"/>
                  </a:moveTo>
                  <a:lnTo>
                    <a:pt x="7894" y="0"/>
                  </a:lnTo>
                  <a:cubicBezTo>
                    <a:pt x="7903" y="89"/>
                    <a:pt x="7709" y="89"/>
                    <a:pt x="7717" y="168"/>
                  </a:cubicBezTo>
                  <a:lnTo>
                    <a:pt x="7973" y="71"/>
                  </a:lnTo>
                  <a:lnTo>
                    <a:pt x="7973" y="71"/>
                  </a:lnTo>
                  <a:cubicBezTo>
                    <a:pt x="7990" y="155"/>
                    <a:pt x="7847" y="311"/>
                    <a:pt x="7689" y="311"/>
                  </a:cubicBezTo>
                  <a:cubicBezTo>
                    <a:pt x="7681" y="311"/>
                    <a:pt x="7673" y="310"/>
                    <a:pt x="7664" y="309"/>
                  </a:cubicBezTo>
                  <a:cubicBezTo>
                    <a:pt x="7620" y="274"/>
                    <a:pt x="7691" y="150"/>
                    <a:pt x="7691" y="124"/>
                  </a:cubicBezTo>
                  <a:lnTo>
                    <a:pt x="7691" y="124"/>
                  </a:lnTo>
                  <a:cubicBezTo>
                    <a:pt x="7671" y="144"/>
                    <a:pt x="7587" y="169"/>
                    <a:pt x="7542" y="169"/>
                  </a:cubicBezTo>
                  <a:cubicBezTo>
                    <a:pt x="7527" y="169"/>
                    <a:pt x="7516" y="166"/>
                    <a:pt x="7514" y="159"/>
                  </a:cubicBezTo>
                  <a:lnTo>
                    <a:pt x="7585" y="115"/>
                  </a:lnTo>
                  <a:cubicBezTo>
                    <a:pt x="7574" y="111"/>
                    <a:pt x="7564" y="110"/>
                    <a:pt x="7555" y="110"/>
                  </a:cubicBezTo>
                  <a:cubicBezTo>
                    <a:pt x="7495" y="110"/>
                    <a:pt x="7449" y="174"/>
                    <a:pt x="7386" y="174"/>
                  </a:cubicBezTo>
                  <a:cubicBezTo>
                    <a:pt x="7366" y="174"/>
                    <a:pt x="7345" y="167"/>
                    <a:pt x="7320" y="150"/>
                  </a:cubicBezTo>
                  <a:cubicBezTo>
                    <a:pt x="7285" y="143"/>
                    <a:pt x="7227" y="74"/>
                    <a:pt x="7200" y="74"/>
                  </a:cubicBezTo>
                  <a:cubicBezTo>
                    <a:pt x="7194" y="74"/>
                    <a:pt x="7189" y="78"/>
                    <a:pt x="7188" y="89"/>
                  </a:cubicBezTo>
                  <a:cubicBezTo>
                    <a:pt x="7258" y="195"/>
                    <a:pt x="7276" y="504"/>
                    <a:pt x="7232" y="583"/>
                  </a:cubicBezTo>
                  <a:cubicBezTo>
                    <a:pt x="7223" y="574"/>
                    <a:pt x="7029" y="486"/>
                    <a:pt x="6984" y="442"/>
                  </a:cubicBezTo>
                  <a:cubicBezTo>
                    <a:pt x="6914" y="362"/>
                    <a:pt x="7073" y="248"/>
                    <a:pt x="7020" y="186"/>
                  </a:cubicBezTo>
                  <a:lnTo>
                    <a:pt x="7020" y="186"/>
                  </a:lnTo>
                  <a:cubicBezTo>
                    <a:pt x="7020" y="203"/>
                    <a:pt x="6984" y="239"/>
                    <a:pt x="6967" y="248"/>
                  </a:cubicBezTo>
                  <a:cubicBezTo>
                    <a:pt x="6928" y="232"/>
                    <a:pt x="6971" y="183"/>
                    <a:pt x="6922" y="183"/>
                  </a:cubicBezTo>
                  <a:cubicBezTo>
                    <a:pt x="6916" y="183"/>
                    <a:pt x="6907" y="184"/>
                    <a:pt x="6896" y="186"/>
                  </a:cubicBezTo>
                  <a:cubicBezTo>
                    <a:pt x="6889" y="220"/>
                    <a:pt x="6859" y="226"/>
                    <a:pt x="6834" y="226"/>
                  </a:cubicBezTo>
                  <a:cubicBezTo>
                    <a:pt x="6820" y="226"/>
                    <a:pt x="6807" y="224"/>
                    <a:pt x="6801" y="224"/>
                  </a:cubicBezTo>
                  <a:cubicBezTo>
                    <a:pt x="6789" y="224"/>
                    <a:pt x="6797" y="231"/>
                    <a:pt x="6852" y="265"/>
                  </a:cubicBezTo>
                  <a:cubicBezTo>
                    <a:pt x="6831" y="271"/>
                    <a:pt x="6815" y="274"/>
                    <a:pt x="6802" y="274"/>
                  </a:cubicBezTo>
                  <a:cubicBezTo>
                    <a:pt x="6763" y="274"/>
                    <a:pt x="6744" y="255"/>
                    <a:pt x="6685" y="255"/>
                  </a:cubicBezTo>
                  <a:cubicBezTo>
                    <a:pt x="6677" y="255"/>
                    <a:pt x="6668" y="256"/>
                    <a:pt x="6658" y="256"/>
                  </a:cubicBezTo>
                  <a:cubicBezTo>
                    <a:pt x="6693" y="309"/>
                    <a:pt x="6569" y="451"/>
                    <a:pt x="6490" y="477"/>
                  </a:cubicBezTo>
                  <a:cubicBezTo>
                    <a:pt x="6490" y="459"/>
                    <a:pt x="6472" y="433"/>
                    <a:pt x="6463" y="415"/>
                  </a:cubicBezTo>
                  <a:cubicBezTo>
                    <a:pt x="6278" y="415"/>
                    <a:pt x="6181" y="380"/>
                    <a:pt x="6013" y="380"/>
                  </a:cubicBezTo>
                  <a:cubicBezTo>
                    <a:pt x="6004" y="362"/>
                    <a:pt x="5916" y="336"/>
                    <a:pt x="5951" y="300"/>
                  </a:cubicBezTo>
                  <a:lnTo>
                    <a:pt x="5951" y="300"/>
                  </a:lnTo>
                  <a:cubicBezTo>
                    <a:pt x="5925" y="309"/>
                    <a:pt x="5907" y="345"/>
                    <a:pt x="5854" y="345"/>
                  </a:cubicBezTo>
                  <a:cubicBezTo>
                    <a:pt x="5757" y="274"/>
                    <a:pt x="5969" y="336"/>
                    <a:pt x="5890" y="239"/>
                  </a:cubicBezTo>
                  <a:lnTo>
                    <a:pt x="5890" y="239"/>
                  </a:lnTo>
                  <a:cubicBezTo>
                    <a:pt x="5890" y="292"/>
                    <a:pt x="5757" y="318"/>
                    <a:pt x="5686" y="353"/>
                  </a:cubicBezTo>
                  <a:cubicBezTo>
                    <a:pt x="5695" y="380"/>
                    <a:pt x="5717" y="390"/>
                    <a:pt x="5745" y="390"/>
                  </a:cubicBezTo>
                  <a:cubicBezTo>
                    <a:pt x="5800" y="390"/>
                    <a:pt x="5881" y="351"/>
                    <a:pt x="5934" y="327"/>
                  </a:cubicBezTo>
                  <a:lnTo>
                    <a:pt x="5934" y="327"/>
                  </a:lnTo>
                  <a:cubicBezTo>
                    <a:pt x="5934" y="442"/>
                    <a:pt x="5810" y="565"/>
                    <a:pt x="5642" y="618"/>
                  </a:cubicBezTo>
                  <a:cubicBezTo>
                    <a:pt x="5622" y="623"/>
                    <a:pt x="5606" y="626"/>
                    <a:pt x="5594" y="626"/>
                  </a:cubicBezTo>
                  <a:cubicBezTo>
                    <a:pt x="5528" y="626"/>
                    <a:pt x="5568" y="563"/>
                    <a:pt x="5558" y="563"/>
                  </a:cubicBezTo>
                  <a:cubicBezTo>
                    <a:pt x="5558" y="563"/>
                    <a:pt x="5556" y="564"/>
                    <a:pt x="5554" y="565"/>
                  </a:cubicBezTo>
                  <a:cubicBezTo>
                    <a:pt x="5549" y="565"/>
                    <a:pt x="5544" y="565"/>
                    <a:pt x="5539" y="565"/>
                  </a:cubicBezTo>
                  <a:cubicBezTo>
                    <a:pt x="5335" y="565"/>
                    <a:pt x="5333" y="712"/>
                    <a:pt x="5207" y="712"/>
                  </a:cubicBezTo>
                  <a:cubicBezTo>
                    <a:pt x="5186" y="712"/>
                    <a:pt x="5161" y="708"/>
                    <a:pt x="5130" y="698"/>
                  </a:cubicBezTo>
                  <a:cubicBezTo>
                    <a:pt x="5042" y="636"/>
                    <a:pt x="5113" y="557"/>
                    <a:pt x="5095" y="512"/>
                  </a:cubicBezTo>
                  <a:cubicBezTo>
                    <a:pt x="5118" y="505"/>
                    <a:pt x="5139" y="502"/>
                    <a:pt x="5159" y="502"/>
                  </a:cubicBezTo>
                  <a:cubicBezTo>
                    <a:pt x="5229" y="502"/>
                    <a:pt x="5278" y="540"/>
                    <a:pt x="5330" y="540"/>
                  </a:cubicBezTo>
                  <a:cubicBezTo>
                    <a:pt x="5334" y="540"/>
                    <a:pt x="5338" y="539"/>
                    <a:pt x="5342" y="539"/>
                  </a:cubicBezTo>
                  <a:lnTo>
                    <a:pt x="5254" y="512"/>
                  </a:lnTo>
                  <a:cubicBezTo>
                    <a:pt x="5273" y="493"/>
                    <a:pt x="5320" y="479"/>
                    <a:pt x="5361" y="479"/>
                  </a:cubicBezTo>
                  <a:cubicBezTo>
                    <a:pt x="5377" y="479"/>
                    <a:pt x="5392" y="481"/>
                    <a:pt x="5404" y="486"/>
                  </a:cubicBezTo>
                  <a:cubicBezTo>
                    <a:pt x="5376" y="464"/>
                    <a:pt x="5312" y="459"/>
                    <a:pt x="5232" y="459"/>
                  </a:cubicBezTo>
                  <a:cubicBezTo>
                    <a:pt x="5159" y="459"/>
                    <a:pt x="5073" y="463"/>
                    <a:pt x="4989" y="463"/>
                  </a:cubicBezTo>
                  <a:cubicBezTo>
                    <a:pt x="4906" y="463"/>
                    <a:pt x="4825" y="459"/>
                    <a:pt x="4759" y="442"/>
                  </a:cubicBezTo>
                  <a:cubicBezTo>
                    <a:pt x="4724" y="468"/>
                    <a:pt x="4662" y="504"/>
                    <a:pt x="4698" y="530"/>
                  </a:cubicBezTo>
                  <a:lnTo>
                    <a:pt x="4759" y="512"/>
                  </a:lnTo>
                  <a:lnTo>
                    <a:pt x="4759" y="512"/>
                  </a:lnTo>
                  <a:cubicBezTo>
                    <a:pt x="4821" y="565"/>
                    <a:pt x="4645" y="601"/>
                    <a:pt x="4724" y="618"/>
                  </a:cubicBezTo>
                  <a:cubicBezTo>
                    <a:pt x="4657" y="656"/>
                    <a:pt x="4576" y="712"/>
                    <a:pt x="4483" y="712"/>
                  </a:cubicBezTo>
                  <a:cubicBezTo>
                    <a:pt x="4467" y="712"/>
                    <a:pt x="4450" y="711"/>
                    <a:pt x="4433" y="707"/>
                  </a:cubicBezTo>
                  <a:lnTo>
                    <a:pt x="4409" y="636"/>
                  </a:lnTo>
                  <a:lnTo>
                    <a:pt x="4409" y="636"/>
                  </a:lnTo>
                  <a:cubicBezTo>
                    <a:pt x="4418" y="649"/>
                    <a:pt x="4445" y="658"/>
                    <a:pt x="4471" y="658"/>
                  </a:cubicBezTo>
                  <a:cubicBezTo>
                    <a:pt x="4487" y="658"/>
                    <a:pt x="4503" y="654"/>
                    <a:pt x="4512" y="645"/>
                  </a:cubicBezTo>
                  <a:lnTo>
                    <a:pt x="4512" y="645"/>
                  </a:lnTo>
                  <a:cubicBezTo>
                    <a:pt x="4506" y="651"/>
                    <a:pt x="4497" y="654"/>
                    <a:pt x="4488" y="654"/>
                  </a:cubicBezTo>
                  <a:cubicBezTo>
                    <a:pt x="4466" y="654"/>
                    <a:pt x="4437" y="641"/>
                    <a:pt x="4407" y="631"/>
                  </a:cubicBezTo>
                  <a:lnTo>
                    <a:pt x="4407" y="631"/>
                  </a:lnTo>
                  <a:lnTo>
                    <a:pt x="4406" y="627"/>
                  </a:lnTo>
                  <a:lnTo>
                    <a:pt x="4406" y="627"/>
                  </a:lnTo>
                  <a:cubicBezTo>
                    <a:pt x="4406" y="628"/>
                    <a:pt x="4406" y="630"/>
                    <a:pt x="4407" y="631"/>
                  </a:cubicBezTo>
                  <a:lnTo>
                    <a:pt x="4407" y="631"/>
                  </a:lnTo>
                  <a:cubicBezTo>
                    <a:pt x="4385" y="623"/>
                    <a:pt x="4362" y="616"/>
                    <a:pt x="4341" y="616"/>
                  </a:cubicBezTo>
                  <a:cubicBezTo>
                    <a:pt x="4314" y="616"/>
                    <a:pt x="4290" y="628"/>
                    <a:pt x="4274" y="663"/>
                  </a:cubicBezTo>
                  <a:lnTo>
                    <a:pt x="4362" y="707"/>
                  </a:lnTo>
                  <a:cubicBezTo>
                    <a:pt x="4290" y="755"/>
                    <a:pt x="4202" y="833"/>
                    <a:pt x="4107" y="833"/>
                  </a:cubicBezTo>
                  <a:cubicBezTo>
                    <a:pt x="4098" y="833"/>
                    <a:pt x="4089" y="832"/>
                    <a:pt x="4079" y="830"/>
                  </a:cubicBezTo>
                  <a:lnTo>
                    <a:pt x="4079" y="830"/>
                  </a:lnTo>
                  <a:cubicBezTo>
                    <a:pt x="4101" y="863"/>
                    <a:pt x="4108" y="867"/>
                    <a:pt x="4114" y="867"/>
                  </a:cubicBezTo>
                  <a:cubicBezTo>
                    <a:pt x="4116" y="867"/>
                    <a:pt x="4119" y="866"/>
                    <a:pt x="4121" y="866"/>
                  </a:cubicBezTo>
                  <a:cubicBezTo>
                    <a:pt x="4129" y="866"/>
                    <a:pt x="4142" y="872"/>
                    <a:pt x="4177" y="910"/>
                  </a:cubicBezTo>
                  <a:cubicBezTo>
                    <a:pt x="4109" y="801"/>
                    <a:pt x="4418" y="883"/>
                    <a:pt x="4349" y="793"/>
                  </a:cubicBezTo>
                  <a:lnTo>
                    <a:pt x="4349" y="793"/>
                  </a:lnTo>
                  <a:cubicBezTo>
                    <a:pt x="4430" y="877"/>
                    <a:pt x="4482" y="826"/>
                    <a:pt x="4583" y="901"/>
                  </a:cubicBezTo>
                  <a:cubicBezTo>
                    <a:pt x="4575" y="879"/>
                    <a:pt x="4550" y="863"/>
                    <a:pt x="4591" y="863"/>
                  </a:cubicBezTo>
                  <a:cubicBezTo>
                    <a:pt x="4599" y="863"/>
                    <a:pt x="4611" y="864"/>
                    <a:pt x="4627" y="866"/>
                  </a:cubicBezTo>
                  <a:cubicBezTo>
                    <a:pt x="4636" y="857"/>
                    <a:pt x="4645" y="848"/>
                    <a:pt x="4645" y="839"/>
                  </a:cubicBezTo>
                  <a:cubicBezTo>
                    <a:pt x="4627" y="821"/>
                    <a:pt x="4609" y="813"/>
                    <a:pt x="4600" y="795"/>
                  </a:cubicBezTo>
                  <a:cubicBezTo>
                    <a:pt x="4645" y="733"/>
                    <a:pt x="4777" y="724"/>
                    <a:pt x="4830" y="698"/>
                  </a:cubicBezTo>
                  <a:lnTo>
                    <a:pt x="4830" y="698"/>
                  </a:lnTo>
                  <a:cubicBezTo>
                    <a:pt x="4883" y="707"/>
                    <a:pt x="4803" y="724"/>
                    <a:pt x="4839" y="751"/>
                  </a:cubicBezTo>
                  <a:lnTo>
                    <a:pt x="4909" y="698"/>
                  </a:lnTo>
                  <a:cubicBezTo>
                    <a:pt x="4918" y="760"/>
                    <a:pt x="5051" y="795"/>
                    <a:pt x="4927" y="830"/>
                  </a:cubicBezTo>
                  <a:lnTo>
                    <a:pt x="5042" y="830"/>
                  </a:lnTo>
                  <a:cubicBezTo>
                    <a:pt x="5078" y="846"/>
                    <a:pt x="5126" y="855"/>
                    <a:pt x="5170" y="855"/>
                  </a:cubicBezTo>
                  <a:cubicBezTo>
                    <a:pt x="5202" y="855"/>
                    <a:pt x="5232" y="850"/>
                    <a:pt x="5254" y="839"/>
                  </a:cubicBezTo>
                  <a:cubicBezTo>
                    <a:pt x="5257" y="840"/>
                    <a:pt x="5260" y="840"/>
                    <a:pt x="5262" y="840"/>
                  </a:cubicBezTo>
                  <a:cubicBezTo>
                    <a:pt x="5300" y="840"/>
                    <a:pt x="5343" y="803"/>
                    <a:pt x="5351" y="803"/>
                  </a:cubicBezTo>
                  <a:cubicBezTo>
                    <a:pt x="5353" y="803"/>
                    <a:pt x="5351" y="808"/>
                    <a:pt x="5342" y="821"/>
                  </a:cubicBezTo>
                  <a:lnTo>
                    <a:pt x="5510" y="777"/>
                  </a:lnTo>
                  <a:lnTo>
                    <a:pt x="5510" y="786"/>
                  </a:lnTo>
                  <a:cubicBezTo>
                    <a:pt x="5631" y="786"/>
                    <a:pt x="5752" y="732"/>
                    <a:pt x="5881" y="732"/>
                  </a:cubicBezTo>
                  <a:cubicBezTo>
                    <a:pt x="5941" y="732"/>
                    <a:pt x="6002" y="744"/>
                    <a:pt x="6066" y="777"/>
                  </a:cubicBezTo>
                  <a:cubicBezTo>
                    <a:pt x="6109" y="763"/>
                    <a:pt x="6159" y="748"/>
                    <a:pt x="6228" y="748"/>
                  </a:cubicBezTo>
                  <a:cubicBezTo>
                    <a:pt x="6244" y="748"/>
                    <a:pt x="6260" y="749"/>
                    <a:pt x="6278" y="751"/>
                  </a:cubicBezTo>
                  <a:lnTo>
                    <a:pt x="6305" y="804"/>
                  </a:lnTo>
                  <a:cubicBezTo>
                    <a:pt x="6314" y="801"/>
                    <a:pt x="6325" y="800"/>
                    <a:pt x="6336" y="800"/>
                  </a:cubicBezTo>
                  <a:cubicBezTo>
                    <a:pt x="6385" y="800"/>
                    <a:pt x="6450" y="817"/>
                    <a:pt x="6499" y="817"/>
                  </a:cubicBezTo>
                  <a:cubicBezTo>
                    <a:pt x="6527" y="817"/>
                    <a:pt x="6550" y="812"/>
                    <a:pt x="6561" y="795"/>
                  </a:cubicBezTo>
                  <a:cubicBezTo>
                    <a:pt x="6591" y="845"/>
                    <a:pt x="6649" y="860"/>
                    <a:pt x="6718" y="860"/>
                  </a:cubicBezTo>
                  <a:cubicBezTo>
                    <a:pt x="6817" y="860"/>
                    <a:pt x="6936" y="828"/>
                    <a:pt x="7016" y="828"/>
                  </a:cubicBezTo>
                  <a:cubicBezTo>
                    <a:pt x="7027" y="828"/>
                    <a:pt x="7037" y="829"/>
                    <a:pt x="7046" y="830"/>
                  </a:cubicBezTo>
                  <a:lnTo>
                    <a:pt x="7055" y="768"/>
                  </a:lnTo>
                  <a:cubicBezTo>
                    <a:pt x="7143" y="768"/>
                    <a:pt x="7232" y="751"/>
                    <a:pt x="7338" y="715"/>
                  </a:cubicBezTo>
                  <a:lnTo>
                    <a:pt x="7338" y="663"/>
                  </a:lnTo>
                  <a:cubicBezTo>
                    <a:pt x="7358" y="650"/>
                    <a:pt x="7383" y="645"/>
                    <a:pt x="7410" y="645"/>
                  </a:cubicBezTo>
                  <a:cubicBezTo>
                    <a:pt x="7494" y="645"/>
                    <a:pt x="7605" y="690"/>
                    <a:pt x="7713" y="690"/>
                  </a:cubicBezTo>
                  <a:cubicBezTo>
                    <a:pt x="7720" y="690"/>
                    <a:pt x="7728" y="689"/>
                    <a:pt x="7735" y="689"/>
                  </a:cubicBezTo>
                  <a:lnTo>
                    <a:pt x="7735" y="689"/>
                  </a:lnTo>
                  <a:cubicBezTo>
                    <a:pt x="7731" y="702"/>
                    <a:pt x="7720" y="707"/>
                    <a:pt x="7705" y="707"/>
                  </a:cubicBezTo>
                  <a:cubicBezTo>
                    <a:pt x="7691" y="707"/>
                    <a:pt x="7673" y="702"/>
                    <a:pt x="7656" y="698"/>
                  </a:cubicBezTo>
                  <a:lnTo>
                    <a:pt x="7656" y="698"/>
                  </a:lnTo>
                  <a:cubicBezTo>
                    <a:pt x="7697" y="725"/>
                    <a:pt x="7739" y="735"/>
                    <a:pt x="7781" y="735"/>
                  </a:cubicBezTo>
                  <a:cubicBezTo>
                    <a:pt x="7895" y="735"/>
                    <a:pt x="8010" y="664"/>
                    <a:pt x="8116" y="664"/>
                  </a:cubicBezTo>
                  <a:cubicBezTo>
                    <a:pt x="8149" y="664"/>
                    <a:pt x="8181" y="671"/>
                    <a:pt x="8212" y="689"/>
                  </a:cubicBezTo>
                  <a:cubicBezTo>
                    <a:pt x="8228" y="677"/>
                    <a:pt x="8244" y="672"/>
                    <a:pt x="8259" y="672"/>
                  </a:cubicBezTo>
                  <a:cubicBezTo>
                    <a:pt x="8277" y="672"/>
                    <a:pt x="8294" y="679"/>
                    <a:pt x="8309" y="689"/>
                  </a:cubicBezTo>
                  <a:lnTo>
                    <a:pt x="8300" y="689"/>
                  </a:lnTo>
                  <a:cubicBezTo>
                    <a:pt x="8309" y="698"/>
                    <a:pt x="8309" y="698"/>
                    <a:pt x="8318" y="698"/>
                  </a:cubicBezTo>
                  <a:cubicBezTo>
                    <a:pt x="8335" y="707"/>
                    <a:pt x="8353" y="715"/>
                    <a:pt x="8371" y="724"/>
                  </a:cubicBezTo>
                  <a:cubicBezTo>
                    <a:pt x="8353" y="707"/>
                    <a:pt x="8344" y="698"/>
                    <a:pt x="8327" y="698"/>
                  </a:cubicBezTo>
                  <a:cubicBezTo>
                    <a:pt x="8362" y="689"/>
                    <a:pt x="8406" y="689"/>
                    <a:pt x="8450" y="671"/>
                  </a:cubicBezTo>
                  <a:lnTo>
                    <a:pt x="8477" y="733"/>
                  </a:lnTo>
                  <a:lnTo>
                    <a:pt x="8486" y="733"/>
                  </a:lnTo>
                  <a:cubicBezTo>
                    <a:pt x="8491" y="736"/>
                    <a:pt x="8496" y="737"/>
                    <a:pt x="8501" y="737"/>
                  </a:cubicBezTo>
                  <a:cubicBezTo>
                    <a:pt x="8527" y="737"/>
                    <a:pt x="8517" y="692"/>
                    <a:pt x="8494" y="654"/>
                  </a:cubicBezTo>
                  <a:cubicBezTo>
                    <a:pt x="8521" y="645"/>
                    <a:pt x="8539" y="627"/>
                    <a:pt x="8556" y="618"/>
                  </a:cubicBezTo>
                  <a:cubicBezTo>
                    <a:pt x="8567" y="648"/>
                    <a:pt x="8583" y="656"/>
                    <a:pt x="8601" y="656"/>
                  </a:cubicBezTo>
                  <a:cubicBezTo>
                    <a:pt x="8623" y="656"/>
                    <a:pt x="8648" y="645"/>
                    <a:pt x="8672" y="645"/>
                  </a:cubicBezTo>
                  <a:cubicBezTo>
                    <a:pt x="8694" y="645"/>
                    <a:pt x="8715" y="654"/>
                    <a:pt x="8733" y="689"/>
                  </a:cubicBezTo>
                  <a:cubicBezTo>
                    <a:pt x="8766" y="639"/>
                    <a:pt x="8947" y="652"/>
                    <a:pt x="8991" y="566"/>
                  </a:cubicBezTo>
                  <a:lnTo>
                    <a:pt x="8991" y="566"/>
                  </a:lnTo>
                  <a:cubicBezTo>
                    <a:pt x="9014" y="575"/>
                    <a:pt x="9041" y="582"/>
                    <a:pt x="9068" y="582"/>
                  </a:cubicBezTo>
                  <a:cubicBezTo>
                    <a:pt x="9091" y="582"/>
                    <a:pt x="9115" y="577"/>
                    <a:pt x="9139" y="565"/>
                  </a:cubicBezTo>
                  <a:lnTo>
                    <a:pt x="9157" y="645"/>
                  </a:lnTo>
                  <a:lnTo>
                    <a:pt x="9271" y="548"/>
                  </a:lnTo>
                  <a:cubicBezTo>
                    <a:pt x="9342" y="601"/>
                    <a:pt x="9369" y="627"/>
                    <a:pt x="9298" y="689"/>
                  </a:cubicBezTo>
                  <a:cubicBezTo>
                    <a:pt x="9466" y="601"/>
                    <a:pt x="9430" y="654"/>
                    <a:pt x="9580" y="574"/>
                  </a:cubicBezTo>
                  <a:lnTo>
                    <a:pt x="9580" y="574"/>
                  </a:lnTo>
                  <a:lnTo>
                    <a:pt x="9563" y="627"/>
                  </a:lnTo>
                  <a:cubicBezTo>
                    <a:pt x="9602" y="627"/>
                    <a:pt x="9660" y="594"/>
                    <a:pt x="9699" y="594"/>
                  </a:cubicBezTo>
                  <a:cubicBezTo>
                    <a:pt x="9712" y="594"/>
                    <a:pt x="9724" y="598"/>
                    <a:pt x="9731" y="610"/>
                  </a:cubicBezTo>
                  <a:cubicBezTo>
                    <a:pt x="9784" y="671"/>
                    <a:pt x="9916" y="689"/>
                    <a:pt x="10075" y="715"/>
                  </a:cubicBezTo>
                  <a:cubicBezTo>
                    <a:pt x="10172" y="733"/>
                    <a:pt x="10278" y="760"/>
                    <a:pt x="10304" y="813"/>
                  </a:cubicBezTo>
                  <a:cubicBezTo>
                    <a:pt x="10335" y="782"/>
                    <a:pt x="10351" y="771"/>
                    <a:pt x="10359" y="771"/>
                  </a:cubicBezTo>
                  <a:cubicBezTo>
                    <a:pt x="10366" y="771"/>
                    <a:pt x="10366" y="782"/>
                    <a:pt x="10366" y="795"/>
                  </a:cubicBezTo>
                  <a:cubicBezTo>
                    <a:pt x="10366" y="805"/>
                    <a:pt x="10363" y="819"/>
                    <a:pt x="10377" y="819"/>
                  </a:cubicBezTo>
                  <a:cubicBezTo>
                    <a:pt x="10387" y="819"/>
                    <a:pt x="10405" y="813"/>
                    <a:pt x="10437" y="795"/>
                  </a:cubicBezTo>
                  <a:lnTo>
                    <a:pt x="10437" y="795"/>
                  </a:lnTo>
                  <a:cubicBezTo>
                    <a:pt x="10402" y="830"/>
                    <a:pt x="10384" y="848"/>
                    <a:pt x="10322" y="866"/>
                  </a:cubicBezTo>
                  <a:cubicBezTo>
                    <a:pt x="10332" y="864"/>
                    <a:pt x="10340" y="863"/>
                    <a:pt x="10347" y="863"/>
                  </a:cubicBezTo>
                  <a:cubicBezTo>
                    <a:pt x="10375" y="863"/>
                    <a:pt x="10377" y="876"/>
                    <a:pt x="10384" y="883"/>
                  </a:cubicBezTo>
                  <a:cubicBezTo>
                    <a:pt x="10389" y="894"/>
                    <a:pt x="10397" y="898"/>
                    <a:pt x="10426" y="898"/>
                  </a:cubicBezTo>
                  <a:cubicBezTo>
                    <a:pt x="10447" y="898"/>
                    <a:pt x="10478" y="896"/>
                    <a:pt x="10525" y="892"/>
                  </a:cubicBezTo>
                  <a:lnTo>
                    <a:pt x="10525" y="892"/>
                  </a:lnTo>
                  <a:cubicBezTo>
                    <a:pt x="10463" y="910"/>
                    <a:pt x="10410" y="910"/>
                    <a:pt x="10375" y="919"/>
                  </a:cubicBezTo>
                  <a:cubicBezTo>
                    <a:pt x="10393" y="919"/>
                    <a:pt x="10455" y="919"/>
                    <a:pt x="10410" y="927"/>
                  </a:cubicBezTo>
                  <a:cubicBezTo>
                    <a:pt x="10375" y="936"/>
                    <a:pt x="10340" y="936"/>
                    <a:pt x="10304" y="945"/>
                  </a:cubicBezTo>
                  <a:cubicBezTo>
                    <a:pt x="10310" y="946"/>
                    <a:pt x="10320" y="947"/>
                    <a:pt x="10334" y="947"/>
                  </a:cubicBezTo>
                  <a:cubicBezTo>
                    <a:pt x="10419" y="947"/>
                    <a:pt x="10647" y="924"/>
                    <a:pt x="10861" y="901"/>
                  </a:cubicBezTo>
                  <a:lnTo>
                    <a:pt x="10861" y="901"/>
                  </a:lnTo>
                  <a:cubicBezTo>
                    <a:pt x="10781" y="954"/>
                    <a:pt x="10808" y="963"/>
                    <a:pt x="11011" y="989"/>
                  </a:cubicBezTo>
                  <a:cubicBezTo>
                    <a:pt x="10968" y="999"/>
                    <a:pt x="10926" y="1008"/>
                    <a:pt x="10886" y="1008"/>
                  </a:cubicBezTo>
                  <a:cubicBezTo>
                    <a:pt x="10851" y="1008"/>
                    <a:pt x="10819" y="1001"/>
                    <a:pt x="10790" y="980"/>
                  </a:cubicBezTo>
                  <a:lnTo>
                    <a:pt x="10790" y="980"/>
                  </a:lnTo>
                  <a:cubicBezTo>
                    <a:pt x="10799" y="998"/>
                    <a:pt x="10790" y="1033"/>
                    <a:pt x="10799" y="1069"/>
                  </a:cubicBezTo>
                  <a:cubicBezTo>
                    <a:pt x="10817" y="1113"/>
                    <a:pt x="10834" y="1157"/>
                    <a:pt x="10940" y="1175"/>
                  </a:cubicBezTo>
                  <a:cubicBezTo>
                    <a:pt x="10878" y="1183"/>
                    <a:pt x="10887" y="1210"/>
                    <a:pt x="10905" y="1219"/>
                  </a:cubicBezTo>
                  <a:cubicBezTo>
                    <a:pt x="10817" y="1236"/>
                    <a:pt x="10790" y="1228"/>
                    <a:pt x="10737" y="1245"/>
                  </a:cubicBezTo>
                  <a:lnTo>
                    <a:pt x="10781" y="1254"/>
                  </a:lnTo>
                  <a:cubicBezTo>
                    <a:pt x="10868" y="1291"/>
                    <a:pt x="10868" y="1299"/>
                    <a:pt x="10839" y="1299"/>
                  </a:cubicBezTo>
                  <a:cubicBezTo>
                    <a:pt x="10817" y="1299"/>
                    <a:pt x="10777" y="1294"/>
                    <a:pt x="10748" y="1294"/>
                  </a:cubicBezTo>
                  <a:cubicBezTo>
                    <a:pt x="10736" y="1294"/>
                    <a:pt x="10725" y="1295"/>
                    <a:pt x="10719" y="1298"/>
                  </a:cubicBezTo>
                  <a:lnTo>
                    <a:pt x="10702" y="1289"/>
                  </a:lnTo>
                  <a:cubicBezTo>
                    <a:pt x="10643" y="1286"/>
                    <a:pt x="10609" y="1284"/>
                    <a:pt x="10589" y="1284"/>
                  </a:cubicBezTo>
                  <a:cubicBezTo>
                    <a:pt x="10561" y="1284"/>
                    <a:pt x="10561" y="1288"/>
                    <a:pt x="10561" y="1298"/>
                  </a:cubicBezTo>
                  <a:cubicBezTo>
                    <a:pt x="10557" y="1301"/>
                    <a:pt x="10554" y="1304"/>
                    <a:pt x="10545" y="1304"/>
                  </a:cubicBezTo>
                  <a:cubicBezTo>
                    <a:pt x="10530" y="1304"/>
                    <a:pt x="10498" y="1297"/>
                    <a:pt x="10419" y="1281"/>
                  </a:cubicBezTo>
                  <a:lnTo>
                    <a:pt x="10419" y="1281"/>
                  </a:lnTo>
                  <a:lnTo>
                    <a:pt x="10499" y="1342"/>
                  </a:lnTo>
                  <a:cubicBezTo>
                    <a:pt x="10544" y="1372"/>
                    <a:pt x="10541" y="1383"/>
                    <a:pt x="10515" y="1383"/>
                  </a:cubicBezTo>
                  <a:cubicBezTo>
                    <a:pt x="10495" y="1383"/>
                    <a:pt x="10463" y="1377"/>
                    <a:pt x="10428" y="1369"/>
                  </a:cubicBezTo>
                  <a:cubicBezTo>
                    <a:pt x="10372" y="1350"/>
                    <a:pt x="10320" y="1331"/>
                    <a:pt x="10285" y="1331"/>
                  </a:cubicBezTo>
                  <a:cubicBezTo>
                    <a:pt x="10271" y="1331"/>
                    <a:pt x="10259" y="1335"/>
                    <a:pt x="10251" y="1342"/>
                  </a:cubicBezTo>
                  <a:cubicBezTo>
                    <a:pt x="10269" y="1351"/>
                    <a:pt x="10287" y="1360"/>
                    <a:pt x="10304" y="1369"/>
                  </a:cubicBezTo>
                  <a:cubicBezTo>
                    <a:pt x="10302" y="1375"/>
                    <a:pt x="10297" y="1378"/>
                    <a:pt x="10289" y="1378"/>
                  </a:cubicBezTo>
                  <a:cubicBezTo>
                    <a:pt x="10264" y="1378"/>
                    <a:pt x="10213" y="1348"/>
                    <a:pt x="10172" y="1307"/>
                  </a:cubicBezTo>
                  <a:cubicBezTo>
                    <a:pt x="10119" y="1263"/>
                    <a:pt x="10084" y="1201"/>
                    <a:pt x="10075" y="1192"/>
                  </a:cubicBezTo>
                  <a:cubicBezTo>
                    <a:pt x="10066" y="1183"/>
                    <a:pt x="10075" y="1175"/>
                    <a:pt x="10084" y="1166"/>
                  </a:cubicBezTo>
                  <a:cubicBezTo>
                    <a:pt x="10070" y="1152"/>
                    <a:pt x="10059" y="1147"/>
                    <a:pt x="10051" y="1147"/>
                  </a:cubicBezTo>
                  <a:cubicBezTo>
                    <a:pt x="10039" y="1147"/>
                    <a:pt x="10034" y="1162"/>
                    <a:pt x="10040" y="1183"/>
                  </a:cubicBezTo>
                  <a:cubicBezTo>
                    <a:pt x="10040" y="1219"/>
                    <a:pt x="10048" y="1263"/>
                    <a:pt x="9987" y="1281"/>
                  </a:cubicBezTo>
                  <a:cubicBezTo>
                    <a:pt x="9960" y="1236"/>
                    <a:pt x="10004" y="1166"/>
                    <a:pt x="9916" y="1166"/>
                  </a:cubicBezTo>
                  <a:cubicBezTo>
                    <a:pt x="9912" y="1163"/>
                    <a:pt x="9908" y="1162"/>
                    <a:pt x="9902" y="1162"/>
                  </a:cubicBezTo>
                  <a:cubicBezTo>
                    <a:pt x="9852" y="1162"/>
                    <a:pt x="9726" y="1273"/>
                    <a:pt x="9615" y="1273"/>
                  </a:cubicBezTo>
                  <a:cubicBezTo>
                    <a:pt x="9591" y="1273"/>
                    <a:pt x="9567" y="1267"/>
                    <a:pt x="9545" y="1254"/>
                  </a:cubicBezTo>
                  <a:lnTo>
                    <a:pt x="9545" y="1254"/>
                  </a:lnTo>
                  <a:cubicBezTo>
                    <a:pt x="9572" y="1289"/>
                    <a:pt x="9607" y="1316"/>
                    <a:pt x="9545" y="1351"/>
                  </a:cubicBezTo>
                  <a:cubicBezTo>
                    <a:pt x="9539" y="1352"/>
                    <a:pt x="9532" y="1353"/>
                    <a:pt x="9526" y="1353"/>
                  </a:cubicBezTo>
                  <a:cubicBezTo>
                    <a:pt x="9459" y="1353"/>
                    <a:pt x="9369" y="1304"/>
                    <a:pt x="9295" y="1304"/>
                  </a:cubicBezTo>
                  <a:cubicBezTo>
                    <a:pt x="9258" y="1304"/>
                    <a:pt x="9225" y="1316"/>
                    <a:pt x="9201" y="1351"/>
                  </a:cubicBezTo>
                  <a:cubicBezTo>
                    <a:pt x="9192" y="1342"/>
                    <a:pt x="9183" y="1334"/>
                    <a:pt x="9183" y="1325"/>
                  </a:cubicBezTo>
                  <a:cubicBezTo>
                    <a:pt x="9112" y="1360"/>
                    <a:pt x="8954" y="1387"/>
                    <a:pt x="8918" y="1448"/>
                  </a:cubicBezTo>
                  <a:cubicBezTo>
                    <a:pt x="8897" y="1393"/>
                    <a:pt x="8857" y="1375"/>
                    <a:pt x="8808" y="1375"/>
                  </a:cubicBezTo>
                  <a:cubicBezTo>
                    <a:pt x="8717" y="1375"/>
                    <a:pt x="8598" y="1437"/>
                    <a:pt x="8525" y="1437"/>
                  </a:cubicBezTo>
                  <a:cubicBezTo>
                    <a:pt x="8487" y="1437"/>
                    <a:pt x="8461" y="1420"/>
                    <a:pt x="8459" y="1369"/>
                  </a:cubicBezTo>
                  <a:lnTo>
                    <a:pt x="8238" y="1387"/>
                  </a:lnTo>
                  <a:lnTo>
                    <a:pt x="8247" y="1360"/>
                  </a:lnTo>
                  <a:cubicBezTo>
                    <a:pt x="8237" y="1359"/>
                    <a:pt x="8227" y="1359"/>
                    <a:pt x="8217" y="1359"/>
                  </a:cubicBezTo>
                  <a:cubicBezTo>
                    <a:pt x="8098" y="1359"/>
                    <a:pt x="8050" y="1407"/>
                    <a:pt x="8009" y="1448"/>
                  </a:cubicBezTo>
                  <a:cubicBezTo>
                    <a:pt x="7973" y="1440"/>
                    <a:pt x="8000" y="1422"/>
                    <a:pt x="8000" y="1413"/>
                  </a:cubicBezTo>
                  <a:cubicBezTo>
                    <a:pt x="7923" y="1397"/>
                    <a:pt x="7872" y="1388"/>
                    <a:pt x="7829" y="1388"/>
                  </a:cubicBezTo>
                  <a:cubicBezTo>
                    <a:pt x="7754" y="1388"/>
                    <a:pt x="7706" y="1416"/>
                    <a:pt x="7594" y="1484"/>
                  </a:cubicBezTo>
                  <a:lnTo>
                    <a:pt x="7576" y="1422"/>
                  </a:lnTo>
                  <a:cubicBezTo>
                    <a:pt x="7571" y="1426"/>
                    <a:pt x="7563" y="1428"/>
                    <a:pt x="7553" y="1428"/>
                  </a:cubicBezTo>
                  <a:cubicBezTo>
                    <a:pt x="7494" y="1428"/>
                    <a:pt x="7356" y="1371"/>
                    <a:pt x="7215" y="1371"/>
                  </a:cubicBezTo>
                  <a:cubicBezTo>
                    <a:pt x="7167" y="1371"/>
                    <a:pt x="7119" y="1377"/>
                    <a:pt x="7073" y="1395"/>
                  </a:cubicBezTo>
                  <a:cubicBezTo>
                    <a:pt x="7073" y="1387"/>
                    <a:pt x="7082" y="1378"/>
                    <a:pt x="7090" y="1369"/>
                  </a:cubicBezTo>
                  <a:lnTo>
                    <a:pt x="7090" y="1369"/>
                  </a:lnTo>
                  <a:cubicBezTo>
                    <a:pt x="7061" y="1378"/>
                    <a:pt x="7030" y="1382"/>
                    <a:pt x="6998" y="1382"/>
                  </a:cubicBezTo>
                  <a:cubicBezTo>
                    <a:pt x="6865" y="1382"/>
                    <a:pt x="6718" y="1318"/>
                    <a:pt x="6608" y="1318"/>
                  </a:cubicBezTo>
                  <a:cubicBezTo>
                    <a:pt x="6539" y="1318"/>
                    <a:pt x="6484" y="1342"/>
                    <a:pt x="6455" y="1422"/>
                  </a:cubicBezTo>
                  <a:lnTo>
                    <a:pt x="6305" y="1484"/>
                  </a:lnTo>
                  <a:cubicBezTo>
                    <a:pt x="6499" y="1501"/>
                    <a:pt x="6278" y="1581"/>
                    <a:pt x="6358" y="1625"/>
                  </a:cubicBezTo>
                  <a:cubicBezTo>
                    <a:pt x="6353" y="1625"/>
                    <a:pt x="6349" y="1626"/>
                    <a:pt x="6345" y="1626"/>
                  </a:cubicBezTo>
                  <a:cubicBezTo>
                    <a:pt x="6266" y="1626"/>
                    <a:pt x="6160" y="1553"/>
                    <a:pt x="6252" y="1537"/>
                  </a:cubicBezTo>
                  <a:lnTo>
                    <a:pt x="6252" y="1537"/>
                  </a:lnTo>
                  <a:lnTo>
                    <a:pt x="6269" y="1554"/>
                  </a:lnTo>
                  <a:cubicBezTo>
                    <a:pt x="6305" y="1422"/>
                    <a:pt x="6022" y="1510"/>
                    <a:pt x="6031" y="1422"/>
                  </a:cubicBezTo>
                  <a:lnTo>
                    <a:pt x="6031" y="1422"/>
                  </a:lnTo>
                  <a:cubicBezTo>
                    <a:pt x="6008" y="1422"/>
                    <a:pt x="5985" y="1423"/>
                    <a:pt x="5962" y="1423"/>
                  </a:cubicBezTo>
                  <a:cubicBezTo>
                    <a:pt x="5598" y="1423"/>
                    <a:pt x="5241" y="1360"/>
                    <a:pt x="4892" y="1360"/>
                  </a:cubicBezTo>
                  <a:lnTo>
                    <a:pt x="4936" y="1457"/>
                  </a:lnTo>
                  <a:lnTo>
                    <a:pt x="4812" y="1448"/>
                  </a:lnTo>
                  <a:cubicBezTo>
                    <a:pt x="4777" y="1431"/>
                    <a:pt x="4768" y="1378"/>
                    <a:pt x="4856" y="1378"/>
                  </a:cubicBezTo>
                  <a:cubicBezTo>
                    <a:pt x="4848" y="1367"/>
                    <a:pt x="4837" y="1363"/>
                    <a:pt x="4825" y="1363"/>
                  </a:cubicBezTo>
                  <a:cubicBezTo>
                    <a:pt x="4775" y="1363"/>
                    <a:pt x="4706" y="1434"/>
                    <a:pt x="4706" y="1448"/>
                  </a:cubicBezTo>
                  <a:cubicBezTo>
                    <a:pt x="4521" y="1413"/>
                    <a:pt x="4768" y="1334"/>
                    <a:pt x="4715" y="1334"/>
                  </a:cubicBezTo>
                  <a:lnTo>
                    <a:pt x="4645" y="1342"/>
                  </a:lnTo>
                  <a:lnTo>
                    <a:pt x="4662" y="1351"/>
                  </a:lnTo>
                  <a:cubicBezTo>
                    <a:pt x="4606" y="1392"/>
                    <a:pt x="4594" y="1432"/>
                    <a:pt x="4511" y="1432"/>
                  </a:cubicBezTo>
                  <a:cubicBezTo>
                    <a:pt x="4503" y="1432"/>
                    <a:pt x="4495" y="1431"/>
                    <a:pt x="4486" y="1431"/>
                  </a:cubicBezTo>
                  <a:cubicBezTo>
                    <a:pt x="4415" y="1413"/>
                    <a:pt x="4450" y="1378"/>
                    <a:pt x="4424" y="1369"/>
                  </a:cubicBezTo>
                  <a:cubicBezTo>
                    <a:pt x="4424" y="1369"/>
                    <a:pt x="4420" y="1365"/>
                    <a:pt x="4407" y="1365"/>
                  </a:cubicBezTo>
                  <a:cubicBezTo>
                    <a:pt x="4400" y="1365"/>
                    <a:pt x="4391" y="1366"/>
                    <a:pt x="4380" y="1369"/>
                  </a:cubicBezTo>
                  <a:lnTo>
                    <a:pt x="4221" y="1369"/>
                  </a:lnTo>
                  <a:lnTo>
                    <a:pt x="4283" y="1440"/>
                  </a:lnTo>
                  <a:cubicBezTo>
                    <a:pt x="4213" y="1483"/>
                    <a:pt x="4134" y="1441"/>
                    <a:pt x="4209" y="1525"/>
                  </a:cubicBezTo>
                  <a:lnTo>
                    <a:pt x="4209" y="1525"/>
                  </a:lnTo>
                  <a:cubicBezTo>
                    <a:pt x="4166" y="1478"/>
                    <a:pt x="4064" y="1463"/>
                    <a:pt x="3951" y="1463"/>
                  </a:cubicBezTo>
                  <a:cubicBezTo>
                    <a:pt x="3921" y="1463"/>
                    <a:pt x="3890" y="1464"/>
                    <a:pt x="3859" y="1466"/>
                  </a:cubicBezTo>
                  <a:cubicBezTo>
                    <a:pt x="3765" y="1466"/>
                    <a:pt x="3670" y="1478"/>
                    <a:pt x="3608" y="1478"/>
                  </a:cubicBezTo>
                  <a:cubicBezTo>
                    <a:pt x="3576" y="1478"/>
                    <a:pt x="3553" y="1475"/>
                    <a:pt x="3541" y="1466"/>
                  </a:cubicBezTo>
                  <a:cubicBezTo>
                    <a:pt x="3444" y="1528"/>
                    <a:pt x="3347" y="1537"/>
                    <a:pt x="3223" y="1537"/>
                  </a:cubicBezTo>
                  <a:cubicBezTo>
                    <a:pt x="3258" y="1554"/>
                    <a:pt x="3285" y="1634"/>
                    <a:pt x="3179" y="1634"/>
                  </a:cubicBezTo>
                  <a:cubicBezTo>
                    <a:pt x="3205" y="1453"/>
                    <a:pt x="2995" y="1566"/>
                    <a:pt x="2894" y="1457"/>
                  </a:cubicBezTo>
                  <a:lnTo>
                    <a:pt x="2894" y="1457"/>
                  </a:lnTo>
                  <a:cubicBezTo>
                    <a:pt x="2941" y="1525"/>
                    <a:pt x="2601" y="1488"/>
                    <a:pt x="2720" y="1598"/>
                  </a:cubicBezTo>
                  <a:cubicBezTo>
                    <a:pt x="2631" y="1590"/>
                    <a:pt x="2711" y="1528"/>
                    <a:pt x="2649" y="1492"/>
                  </a:cubicBezTo>
                  <a:lnTo>
                    <a:pt x="2649" y="1492"/>
                  </a:lnTo>
                  <a:cubicBezTo>
                    <a:pt x="2593" y="1514"/>
                    <a:pt x="2534" y="1522"/>
                    <a:pt x="2472" y="1522"/>
                  </a:cubicBezTo>
                  <a:cubicBezTo>
                    <a:pt x="2319" y="1522"/>
                    <a:pt x="2153" y="1474"/>
                    <a:pt x="1989" y="1474"/>
                  </a:cubicBezTo>
                  <a:cubicBezTo>
                    <a:pt x="1980" y="1474"/>
                    <a:pt x="1970" y="1474"/>
                    <a:pt x="1960" y="1475"/>
                  </a:cubicBezTo>
                  <a:cubicBezTo>
                    <a:pt x="1951" y="1501"/>
                    <a:pt x="1987" y="1537"/>
                    <a:pt x="1934" y="1563"/>
                  </a:cubicBezTo>
                  <a:lnTo>
                    <a:pt x="1819" y="1440"/>
                  </a:lnTo>
                  <a:cubicBezTo>
                    <a:pt x="1780" y="1446"/>
                    <a:pt x="1765" y="1515"/>
                    <a:pt x="1728" y="1515"/>
                  </a:cubicBezTo>
                  <a:cubicBezTo>
                    <a:pt x="1714" y="1515"/>
                    <a:pt x="1698" y="1507"/>
                    <a:pt x="1678" y="1484"/>
                  </a:cubicBezTo>
                  <a:lnTo>
                    <a:pt x="1678" y="1484"/>
                  </a:lnTo>
                  <a:cubicBezTo>
                    <a:pt x="1687" y="1501"/>
                    <a:pt x="1704" y="1537"/>
                    <a:pt x="1669" y="1537"/>
                  </a:cubicBezTo>
                  <a:cubicBezTo>
                    <a:pt x="1439" y="1457"/>
                    <a:pt x="1210" y="1440"/>
                    <a:pt x="980" y="1369"/>
                  </a:cubicBezTo>
                  <a:cubicBezTo>
                    <a:pt x="918" y="1351"/>
                    <a:pt x="865" y="1325"/>
                    <a:pt x="812" y="1298"/>
                  </a:cubicBezTo>
                  <a:cubicBezTo>
                    <a:pt x="759" y="1281"/>
                    <a:pt x="706" y="1254"/>
                    <a:pt x="662" y="1219"/>
                  </a:cubicBezTo>
                  <a:cubicBezTo>
                    <a:pt x="645" y="1201"/>
                    <a:pt x="618" y="1183"/>
                    <a:pt x="592" y="1166"/>
                  </a:cubicBezTo>
                  <a:cubicBezTo>
                    <a:pt x="574" y="1139"/>
                    <a:pt x="556" y="1122"/>
                    <a:pt x="539" y="1095"/>
                  </a:cubicBezTo>
                  <a:cubicBezTo>
                    <a:pt x="519" y="1082"/>
                    <a:pt x="504" y="1064"/>
                    <a:pt x="490" y="1044"/>
                  </a:cubicBezTo>
                  <a:lnTo>
                    <a:pt x="490" y="1044"/>
                  </a:lnTo>
                  <a:cubicBezTo>
                    <a:pt x="498" y="1035"/>
                    <a:pt x="503" y="1024"/>
                    <a:pt x="503" y="1007"/>
                  </a:cubicBezTo>
                  <a:lnTo>
                    <a:pt x="503" y="1007"/>
                  </a:lnTo>
                  <a:cubicBezTo>
                    <a:pt x="493" y="1012"/>
                    <a:pt x="483" y="1017"/>
                    <a:pt x="475" y="1022"/>
                  </a:cubicBezTo>
                  <a:lnTo>
                    <a:pt x="475" y="1022"/>
                  </a:lnTo>
                  <a:cubicBezTo>
                    <a:pt x="468" y="1014"/>
                    <a:pt x="468" y="1006"/>
                    <a:pt x="468" y="998"/>
                  </a:cubicBezTo>
                  <a:cubicBezTo>
                    <a:pt x="468" y="994"/>
                    <a:pt x="468" y="991"/>
                    <a:pt x="468" y="989"/>
                  </a:cubicBezTo>
                  <a:lnTo>
                    <a:pt x="462" y="992"/>
                  </a:lnTo>
                  <a:lnTo>
                    <a:pt x="462" y="992"/>
                  </a:lnTo>
                  <a:cubicBezTo>
                    <a:pt x="462" y="991"/>
                    <a:pt x="462" y="991"/>
                    <a:pt x="462" y="990"/>
                  </a:cubicBezTo>
                  <a:lnTo>
                    <a:pt x="462" y="990"/>
                  </a:lnTo>
                  <a:cubicBezTo>
                    <a:pt x="464" y="990"/>
                    <a:pt x="466" y="989"/>
                    <a:pt x="468" y="989"/>
                  </a:cubicBezTo>
                  <a:cubicBezTo>
                    <a:pt x="468" y="986"/>
                    <a:pt x="467" y="985"/>
                    <a:pt x="466" y="985"/>
                  </a:cubicBezTo>
                  <a:cubicBezTo>
                    <a:pt x="464" y="985"/>
                    <a:pt x="463" y="986"/>
                    <a:pt x="461" y="987"/>
                  </a:cubicBezTo>
                  <a:lnTo>
                    <a:pt x="461" y="987"/>
                  </a:lnTo>
                  <a:cubicBezTo>
                    <a:pt x="453" y="954"/>
                    <a:pt x="423" y="923"/>
                    <a:pt x="380" y="892"/>
                  </a:cubicBezTo>
                  <a:cubicBezTo>
                    <a:pt x="318" y="857"/>
                    <a:pt x="230" y="839"/>
                    <a:pt x="203" y="777"/>
                  </a:cubicBezTo>
                  <a:cubicBezTo>
                    <a:pt x="186" y="821"/>
                    <a:pt x="159" y="848"/>
                    <a:pt x="115" y="892"/>
                  </a:cubicBezTo>
                  <a:cubicBezTo>
                    <a:pt x="80" y="927"/>
                    <a:pt x="27" y="989"/>
                    <a:pt x="9" y="1078"/>
                  </a:cubicBezTo>
                  <a:cubicBezTo>
                    <a:pt x="0" y="1122"/>
                    <a:pt x="9" y="1166"/>
                    <a:pt x="18" y="1210"/>
                  </a:cubicBezTo>
                  <a:cubicBezTo>
                    <a:pt x="27" y="1254"/>
                    <a:pt x="53" y="1298"/>
                    <a:pt x="71" y="1325"/>
                  </a:cubicBezTo>
                  <a:cubicBezTo>
                    <a:pt x="115" y="1377"/>
                    <a:pt x="160" y="1398"/>
                    <a:pt x="204" y="1398"/>
                  </a:cubicBezTo>
                  <a:cubicBezTo>
                    <a:pt x="213" y="1398"/>
                    <a:pt x="221" y="1397"/>
                    <a:pt x="230" y="1395"/>
                  </a:cubicBezTo>
                  <a:lnTo>
                    <a:pt x="230" y="1395"/>
                  </a:lnTo>
                  <a:cubicBezTo>
                    <a:pt x="247" y="1440"/>
                    <a:pt x="177" y="1404"/>
                    <a:pt x="177" y="1440"/>
                  </a:cubicBezTo>
                  <a:cubicBezTo>
                    <a:pt x="187" y="1438"/>
                    <a:pt x="198" y="1437"/>
                    <a:pt x="208" y="1437"/>
                  </a:cubicBezTo>
                  <a:cubicBezTo>
                    <a:pt x="264" y="1437"/>
                    <a:pt x="311" y="1460"/>
                    <a:pt x="371" y="1528"/>
                  </a:cubicBezTo>
                  <a:lnTo>
                    <a:pt x="353" y="1528"/>
                  </a:lnTo>
                  <a:cubicBezTo>
                    <a:pt x="415" y="1563"/>
                    <a:pt x="477" y="1598"/>
                    <a:pt x="521" y="1625"/>
                  </a:cubicBezTo>
                  <a:cubicBezTo>
                    <a:pt x="565" y="1660"/>
                    <a:pt x="618" y="1687"/>
                    <a:pt x="662" y="1713"/>
                  </a:cubicBezTo>
                  <a:cubicBezTo>
                    <a:pt x="706" y="1749"/>
                    <a:pt x="751" y="1775"/>
                    <a:pt x="812" y="1802"/>
                  </a:cubicBezTo>
                  <a:cubicBezTo>
                    <a:pt x="865" y="1837"/>
                    <a:pt x="927" y="1872"/>
                    <a:pt x="1007" y="1899"/>
                  </a:cubicBezTo>
                  <a:lnTo>
                    <a:pt x="998" y="1828"/>
                  </a:lnTo>
                  <a:lnTo>
                    <a:pt x="998" y="1828"/>
                  </a:lnTo>
                  <a:cubicBezTo>
                    <a:pt x="1060" y="1855"/>
                    <a:pt x="1068" y="1881"/>
                    <a:pt x="1095" y="1907"/>
                  </a:cubicBezTo>
                  <a:cubicBezTo>
                    <a:pt x="1201" y="1837"/>
                    <a:pt x="910" y="1846"/>
                    <a:pt x="1007" y="1766"/>
                  </a:cubicBezTo>
                  <a:lnTo>
                    <a:pt x="1007" y="1766"/>
                  </a:lnTo>
                  <a:cubicBezTo>
                    <a:pt x="1033" y="1837"/>
                    <a:pt x="1157" y="1872"/>
                    <a:pt x="1263" y="1899"/>
                  </a:cubicBezTo>
                  <a:cubicBezTo>
                    <a:pt x="1378" y="1925"/>
                    <a:pt x="1492" y="1943"/>
                    <a:pt x="1510" y="2022"/>
                  </a:cubicBezTo>
                  <a:cubicBezTo>
                    <a:pt x="1515" y="2023"/>
                    <a:pt x="1520" y="2023"/>
                    <a:pt x="1524" y="2023"/>
                  </a:cubicBezTo>
                  <a:cubicBezTo>
                    <a:pt x="1597" y="2023"/>
                    <a:pt x="1516" y="1958"/>
                    <a:pt x="1568" y="1958"/>
                  </a:cubicBezTo>
                  <a:cubicBezTo>
                    <a:pt x="1574" y="1958"/>
                    <a:pt x="1581" y="1959"/>
                    <a:pt x="1589" y="1960"/>
                  </a:cubicBezTo>
                  <a:lnTo>
                    <a:pt x="1616" y="1996"/>
                  </a:lnTo>
                  <a:lnTo>
                    <a:pt x="1642" y="1952"/>
                  </a:lnTo>
                  <a:cubicBezTo>
                    <a:pt x="1713" y="1969"/>
                    <a:pt x="1740" y="2022"/>
                    <a:pt x="1740" y="2049"/>
                  </a:cubicBezTo>
                  <a:cubicBezTo>
                    <a:pt x="1722" y="2049"/>
                    <a:pt x="1695" y="2058"/>
                    <a:pt x="1678" y="2058"/>
                  </a:cubicBezTo>
                  <a:cubicBezTo>
                    <a:pt x="1709" y="2076"/>
                    <a:pt x="1749" y="2082"/>
                    <a:pt x="1790" y="2082"/>
                  </a:cubicBezTo>
                  <a:cubicBezTo>
                    <a:pt x="1846" y="2082"/>
                    <a:pt x="1902" y="2071"/>
                    <a:pt x="1936" y="2071"/>
                  </a:cubicBezTo>
                  <a:cubicBezTo>
                    <a:pt x="1940" y="2071"/>
                    <a:pt x="1944" y="2072"/>
                    <a:pt x="1947" y="2072"/>
                  </a:cubicBezTo>
                  <a:lnTo>
                    <a:pt x="1947" y="2072"/>
                  </a:lnTo>
                  <a:lnTo>
                    <a:pt x="1854" y="2049"/>
                  </a:lnTo>
                  <a:cubicBezTo>
                    <a:pt x="1919" y="2045"/>
                    <a:pt x="1987" y="2044"/>
                    <a:pt x="2056" y="2044"/>
                  </a:cubicBezTo>
                  <a:cubicBezTo>
                    <a:pt x="2102" y="2044"/>
                    <a:pt x="2148" y="2044"/>
                    <a:pt x="2195" y="2044"/>
                  </a:cubicBezTo>
                  <a:cubicBezTo>
                    <a:pt x="2386" y="2044"/>
                    <a:pt x="2578" y="2038"/>
                    <a:pt x="2737" y="1978"/>
                  </a:cubicBezTo>
                  <a:lnTo>
                    <a:pt x="2720" y="1952"/>
                  </a:lnTo>
                  <a:cubicBezTo>
                    <a:pt x="2779" y="1930"/>
                    <a:pt x="2817" y="1923"/>
                    <a:pt x="2847" y="1923"/>
                  </a:cubicBezTo>
                  <a:cubicBezTo>
                    <a:pt x="2898" y="1923"/>
                    <a:pt x="2926" y="1943"/>
                    <a:pt x="2997" y="1943"/>
                  </a:cubicBezTo>
                  <a:cubicBezTo>
                    <a:pt x="3022" y="1943"/>
                    <a:pt x="3052" y="1940"/>
                    <a:pt x="3091" y="1934"/>
                  </a:cubicBezTo>
                  <a:lnTo>
                    <a:pt x="3091" y="1943"/>
                  </a:lnTo>
                  <a:cubicBezTo>
                    <a:pt x="3126" y="1907"/>
                    <a:pt x="3188" y="1890"/>
                    <a:pt x="3241" y="1890"/>
                  </a:cubicBezTo>
                  <a:cubicBezTo>
                    <a:pt x="3196" y="1925"/>
                    <a:pt x="3355" y="1952"/>
                    <a:pt x="3285" y="1996"/>
                  </a:cubicBezTo>
                  <a:cubicBezTo>
                    <a:pt x="3488" y="1916"/>
                    <a:pt x="3382" y="1943"/>
                    <a:pt x="3514" y="1819"/>
                  </a:cubicBezTo>
                  <a:lnTo>
                    <a:pt x="3550" y="1872"/>
                  </a:lnTo>
                  <a:cubicBezTo>
                    <a:pt x="3603" y="1819"/>
                    <a:pt x="3603" y="1802"/>
                    <a:pt x="3709" y="1784"/>
                  </a:cubicBezTo>
                  <a:lnTo>
                    <a:pt x="3709" y="1784"/>
                  </a:lnTo>
                  <a:cubicBezTo>
                    <a:pt x="3620" y="1828"/>
                    <a:pt x="3779" y="1855"/>
                    <a:pt x="3682" y="1907"/>
                  </a:cubicBezTo>
                  <a:cubicBezTo>
                    <a:pt x="3727" y="1926"/>
                    <a:pt x="3767" y="1933"/>
                    <a:pt x="3803" y="1933"/>
                  </a:cubicBezTo>
                  <a:cubicBezTo>
                    <a:pt x="3900" y="1933"/>
                    <a:pt x="3970" y="1883"/>
                    <a:pt x="4031" y="1883"/>
                  </a:cubicBezTo>
                  <a:cubicBezTo>
                    <a:pt x="4064" y="1883"/>
                    <a:pt x="4094" y="1898"/>
                    <a:pt x="4124" y="1943"/>
                  </a:cubicBezTo>
                  <a:cubicBezTo>
                    <a:pt x="4188" y="1849"/>
                    <a:pt x="4080" y="1849"/>
                    <a:pt x="4017" y="1849"/>
                  </a:cubicBezTo>
                  <a:lnTo>
                    <a:pt x="4017" y="1849"/>
                  </a:lnTo>
                  <a:cubicBezTo>
                    <a:pt x="3985" y="1849"/>
                    <a:pt x="3965" y="1849"/>
                    <a:pt x="3982" y="1837"/>
                  </a:cubicBezTo>
                  <a:cubicBezTo>
                    <a:pt x="3933" y="1804"/>
                    <a:pt x="4045" y="1748"/>
                    <a:pt x="4118" y="1748"/>
                  </a:cubicBezTo>
                  <a:cubicBezTo>
                    <a:pt x="4123" y="1748"/>
                    <a:pt x="4128" y="1748"/>
                    <a:pt x="4132" y="1749"/>
                  </a:cubicBezTo>
                  <a:cubicBezTo>
                    <a:pt x="4201" y="1749"/>
                    <a:pt x="4262" y="1908"/>
                    <a:pt x="4428" y="1908"/>
                  </a:cubicBezTo>
                  <a:cubicBezTo>
                    <a:pt x="4431" y="1908"/>
                    <a:pt x="4434" y="1908"/>
                    <a:pt x="4437" y="1908"/>
                  </a:cubicBezTo>
                  <a:lnTo>
                    <a:pt x="4437" y="1908"/>
                  </a:lnTo>
                  <a:cubicBezTo>
                    <a:pt x="4424" y="1909"/>
                    <a:pt x="4422" y="1916"/>
                    <a:pt x="4406" y="1916"/>
                  </a:cubicBezTo>
                  <a:cubicBezTo>
                    <a:pt x="4420" y="1923"/>
                    <a:pt x="4433" y="1926"/>
                    <a:pt x="4447" y="1926"/>
                  </a:cubicBezTo>
                  <a:cubicBezTo>
                    <a:pt x="4483" y="1926"/>
                    <a:pt x="4519" y="1906"/>
                    <a:pt x="4558" y="1906"/>
                  </a:cubicBezTo>
                  <a:cubicBezTo>
                    <a:pt x="4577" y="1906"/>
                    <a:pt x="4597" y="1911"/>
                    <a:pt x="4618" y="1925"/>
                  </a:cubicBezTo>
                  <a:cubicBezTo>
                    <a:pt x="4671" y="1837"/>
                    <a:pt x="4733" y="1925"/>
                    <a:pt x="4742" y="1819"/>
                  </a:cubicBezTo>
                  <a:lnTo>
                    <a:pt x="4742" y="1819"/>
                  </a:lnTo>
                  <a:lnTo>
                    <a:pt x="4574" y="1846"/>
                  </a:lnTo>
                  <a:cubicBezTo>
                    <a:pt x="4654" y="1824"/>
                    <a:pt x="4728" y="1736"/>
                    <a:pt x="4837" y="1736"/>
                  </a:cubicBezTo>
                  <a:cubicBezTo>
                    <a:pt x="4859" y="1736"/>
                    <a:pt x="4883" y="1739"/>
                    <a:pt x="4909" y="1749"/>
                  </a:cubicBezTo>
                  <a:cubicBezTo>
                    <a:pt x="4901" y="1775"/>
                    <a:pt x="4856" y="1802"/>
                    <a:pt x="4821" y="1819"/>
                  </a:cubicBezTo>
                  <a:cubicBezTo>
                    <a:pt x="4831" y="1825"/>
                    <a:pt x="4840" y="1827"/>
                    <a:pt x="4850" y="1827"/>
                  </a:cubicBezTo>
                  <a:cubicBezTo>
                    <a:pt x="4873" y="1827"/>
                    <a:pt x="4895" y="1815"/>
                    <a:pt x="4918" y="1815"/>
                  </a:cubicBezTo>
                  <a:cubicBezTo>
                    <a:pt x="4930" y="1815"/>
                    <a:pt x="4942" y="1819"/>
                    <a:pt x="4954" y="1828"/>
                  </a:cubicBezTo>
                  <a:cubicBezTo>
                    <a:pt x="4945" y="1925"/>
                    <a:pt x="4759" y="1855"/>
                    <a:pt x="4653" y="1934"/>
                  </a:cubicBezTo>
                  <a:cubicBezTo>
                    <a:pt x="4662" y="1941"/>
                    <a:pt x="4673" y="1944"/>
                    <a:pt x="4685" y="1944"/>
                  </a:cubicBezTo>
                  <a:cubicBezTo>
                    <a:pt x="4722" y="1944"/>
                    <a:pt x="4770" y="1919"/>
                    <a:pt x="4793" y="1919"/>
                  </a:cubicBezTo>
                  <a:cubicBezTo>
                    <a:pt x="4808" y="1919"/>
                    <a:pt x="4813" y="1930"/>
                    <a:pt x="4795" y="1969"/>
                  </a:cubicBezTo>
                  <a:cubicBezTo>
                    <a:pt x="4820" y="1916"/>
                    <a:pt x="4849" y="1903"/>
                    <a:pt x="4883" y="1903"/>
                  </a:cubicBezTo>
                  <a:cubicBezTo>
                    <a:pt x="4915" y="1903"/>
                    <a:pt x="4951" y="1915"/>
                    <a:pt x="4990" y="1915"/>
                  </a:cubicBezTo>
                  <a:cubicBezTo>
                    <a:pt x="5023" y="1915"/>
                    <a:pt x="5058" y="1906"/>
                    <a:pt x="5095" y="1872"/>
                  </a:cubicBezTo>
                  <a:lnTo>
                    <a:pt x="5095" y="1872"/>
                  </a:lnTo>
                  <a:lnTo>
                    <a:pt x="5086" y="1934"/>
                  </a:lnTo>
                  <a:cubicBezTo>
                    <a:pt x="5104" y="1925"/>
                    <a:pt x="5148" y="1899"/>
                    <a:pt x="5183" y="1899"/>
                  </a:cubicBezTo>
                  <a:lnTo>
                    <a:pt x="5121" y="1978"/>
                  </a:lnTo>
                  <a:cubicBezTo>
                    <a:pt x="5143" y="1963"/>
                    <a:pt x="5164" y="1957"/>
                    <a:pt x="5185" y="1957"/>
                  </a:cubicBezTo>
                  <a:cubicBezTo>
                    <a:pt x="5246" y="1957"/>
                    <a:pt x="5307" y="2005"/>
                    <a:pt x="5364" y="2005"/>
                  </a:cubicBezTo>
                  <a:cubicBezTo>
                    <a:pt x="5377" y="2005"/>
                    <a:pt x="5391" y="2002"/>
                    <a:pt x="5404" y="1996"/>
                  </a:cubicBezTo>
                  <a:lnTo>
                    <a:pt x="5404" y="1996"/>
                  </a:lnTo>
                  <a:cubicBezTo>
                    <a:pt x="5394" y="1996"/>
                    <a:pt x="5385" y="1996"/>
                    <a:pt x="5376" y="1996"/>
                  </a:cubicBezTo>
                  <a:cubicBezTo>
                    <a:pt x="5225" y="1996"/>
                    <a:pt x="5356" y="1923"/>
                    <a:pt x="5280" y="1881"/>
                  </a:cubicBezTo>
                  <a:cubicBezTo>
                    <a:pt x="5317" y="1868"/>
                    <a:pt x="5345" y="1862"/>
                    <a:pt x="5369" y="1862"/>
                  </a:cubicBezTo>
                  <a:cubicBezTo>
                    <a:pt x="5490" y="1862"/>
                    <a:pt x="5467" y="2015"/>
                    <a:pt x="5656" y="2015"/>
                  </a:cubicBezTo>
                  <a:cubicBezTo>
                    <a:pt x="5665" y="2015"/>
                    <a:pt x="5674" y="2015"/>
                    <a:pt x="5684" y="2014"/>
                  </a:cubicBezTo>
                  <a:lnTo>
                    <a:pt x="5684" y="2014"/>
                  </a:lnTo>
                  <a:cubicBezTo>
                    <a:pt x="5685" y="2014"/>
                    <a:pt x="5686" y="2014"/>
                    <a:pt x="5686" y="2014"/>
                  </a:cubicBezTo>
                  <a:cubicBezTo>
                    <a:pt x="5690" y="2014"/>
                    <a:pt x="5693" y="2014"/>
                    <a:pt x="5695" y="2013"/>
                  </a:cubicBezTo>
                  <a:lnTo>
                    <a:pt x="5695" y="2013"/>
                  </a:lnTo>
                  <a:cubicBezTo>
                    <a:pt x="5692" y="2014"/>
                    <a:pt x="5688" y="2014"/>
                    <a:pt x="5684" y="2014"/>
                  </a:cubicBezTo>
                  <a:lnTo>
                    <a:pt x="5684" y="2014"/>
                  </a:lnTo>
                  <a:cubicBezTo>
                    <a:pt x="5642" y="2013"/>
                    <a:pt x="5560" y="1967"/>
                    <a:pt x="5616" y="1943"/>
                  </a:cubicBezTo>
                  <a:lnTo>
                    <a:pt x="5616" y="1943"/>
                  </a:lnTo>
                  <a:cubicBezTo>
                    <a:pt x="5669" y="1960"/>
                    <a:pt x="5731" y="1978"/>
                    <a:pt x="5766" y="2013"/>
                  </a:cubicBezTo>
                  <a:cubicBezTo>
                    <a:pt x="5951" y="1996"/>
                    <a:pt x="5739" y="1952"/>
                    <a:pt x="5819" y="1907"/>
                  </a:cubicBezTo>
                  <a:lnTo>
                    <a:pt x="5819" y="1907"/>
                  </a:lnTo>
                  <a:cubicBezTo>
                    <a:pt x="5835" y="1928"/>
                    <a:pt x="5849" y="1937"/>
                    <a:pt x="5862" y="1937"/>
                  </a:cubicBezTo>
                  <a:cubicBezTo>
                    <a:pt x="5898" y="1937"/>
                    <a:pt x="5928" y="1874"/>
                    <a:pt x="5987" y="1855"/>
                  </a:cubicBezTo>
                  <a:lnTo>
                    <a:pt x="5987" y="1916"/>
                  </a:lnTo>
                  <a:cubicBezTo>
                    <a:pt x="6011" y="1921"/>
                    <a:pt x="6030" y="1923"/>
                    <a:pt x="6045" y="1923"/>
                  </a:cubicBezTo>
                  <a:cubicBezTo>
                    <a:pt x="6149" y="1923"/>
                    <a:pt x="6088" y="1827"/>
                    <a:pt x="6174" y="1827"/>
                  </a:cubicBezTo>
                  <a:cubicBezTo>
                    <a:pt x="6189" y="1827"/>
                    <a:pt x="6208" y="1830"/>
                    <a:pt x="6234" y="1837"/>
                  </a:cubicBezTo>
                  <a:lnTo>
                    <a:pt x="6154" y="1925"/>
                  </a:lnTo>
                  <a:lnTo>
                    <a:pt x="6252" y="1899"/>
                  </a:lnTo>
                  <a:lnTo>
                    <a:pt x="6234" y="1978"/>
                  </a:lnTo>
                  <a:cubicBezTo>
                    <a:pt x="6290" y="1945"/>
                    <a:pt x="6324" y="1935"/>
                    <a:pt x="6359" y="1935"/>
                  </a:cubicBezTo>
                  <a:cubicBezTo>
                    <a:pt x="6390" y="1935"/>
                    <a:pt x="6422" y="1943"/>
                    <a:pt x="6472" y="1952"/>
                  </a:cubicBezTo>
                  <a:cubicBezTo>
                    <a:pt x="6455" y="1907"/>
                    <a:pt x="6490" y="1837"/>
                    <a:pt x="6578" y="1837"/>
                  </a:cubicBezTo>
                  <a:cubicBezTo>
                    <a:pt x="6640" y="1868"/>
                    <a:pt x="6568" y="1892"/>
                    <a:pt x="6635" y="1892"/>
                  </a:cubicBezTo>
                  <a:cubicBezTo>
                    <a:pt x="6645" y="1892"/>
                    <a:pt x="6658" y="1891"/>
                    <a:pt x="6675" y="1890"/>
                  </a:cubicBezTo>
                  <a:lnTo>
                    <a:pt x="6675" y="1890"/>
                  </a:lnTo>
                  <a:cubicBezTo>
                    <a:pt x="6658" y="1920"/>
                    <a:pt x="6636" y="1949"/>
                    <a:pt x="6607" y="1949"/>
                  </a:cubicBezTo>
                  <a:cubicBezTo>
                    <a:pt x="6593" y="1949"/>
                    <a:pt x="6578" y="1942"/>
                    <a:pt x="6561" y="1925"/>
                  </a:cubicBezTo>
                  <a:cubicBezTo>
                    <a:pt x="6552" y="1943"/>
                    <a:pt x="6525" y="1960"/>
                    <a:pt x="6525" y="1978"/>
                  </a:cubicBezTo>
                  <a:cubicBezTo>
                    <a:pt x="6557" y="1998"/>
                    <a:pt x="6595" y="2004"/>
                    <a:pt x="6631" y="2004"/>
                  </a:cubicBezTo>
                  <a:cubicBezTo>
                    <a:pt x="6675" y="2004"/>
                    <a:pt x="6717" y="1996"/>
                    <a:pt x="6746" y="1996"/>
                  </a:cubicBezTo>
                  <a:cubicBezTo>
                    <a:pt x="6720" y="1987"/>
                    <a:pt x="6702" y="1987"/>
                    <a:pt x="6693" y="1978"/>
                  </a:cubicBezTo>
                  <a:lnTo>
                    <a:pt x="6878" y="1890"/>
                  </a:lnTo>
                  <a:lnTo>
                    <a:pt x="6878" y="1890"/>
                  </a:lnTo>
                  <a:cubicBezTo>
                    <a:pt x="6914" y="1916"/>
                    <a:pt x="6887" y="1934"/>
                    <a:pt x="6861" y="1952"/>
                  </a:cubicBezTo>
                  <a:cubicBezTo>
                    <a:pt x="6905" y="1943"/>
                    <a:pt x="6931" y="1916"/>
                    <a:pt x="6984" y="1907"/>
                  </a:cubicBezTo>
                  <a:lnTo>
                    <a:pt x="6984" y="1907"/>
                  </a:lnTo>
                  <a:cubicBezTo>
                    <a:pt x="6976" y="1959"/>
                    <a:pt x="6976" y="2011"/>
                    <a:pt x="6902" y="2038"/>
                  </a:cubicBezTo>
                  <a:lnTo>
                    <a:pt x="6902" y="2038"/>
                  </a:lnTo>
                  <a:lnTo>
                    <a:pt x="7073" y="1978"/>
                  </a:lnTo>
                  <a:cubicBezTo>
                    <a:pt x="7090" y="2005"/>
                    <a:pt x="7170" y="2040"/>
                    <a:pt x="7143" y="2058"/>
                  </a:cubicBezTo>
                  <a:cubicBezTo>
                    <a:pt x="7156" y="2062"/>
                    <a:pt x="7169" y="2064"/>
                    <a:pt x="7183" y="2064"/>
                  </a:cubicBezTo>
                  <a:cubicBezTo>
                    <a:pt x="7270" y="2064"/>
                    <a:pt x="7374" y="1990"/>
                    <a:pt x="7481" y="1990"/>
                  </a:cubicBezTo>
                  <a:cubicBezTo>
                    <a:pt x="7498" y="1990"/>
                    <a:pt x="7515" y="1992"/>
                    <a:pt x="7532" y="1996"/>
                  </a:cubicBezTo>
                  <a:cubicBezTo>
                    <a:pt x="7532" y="1987"/>
                    <a:pt x="7550" y="1978"/>
                    <a:pt x="7576" y="1969"/>
                  </a:cubicBezTo>
                  <a:cubicBezTo>
                    <a:pt x="7656" y="1975"/>
                    <a:pt x="7732" y="2007"/>
                    <a:pt x="7817" y="2007"/>
                  </a:cubicBezTo>
                  <a:cubicBezTo>
                    <a:pt x="7863" y="2007"/>
                    <a:pt x="7912" y="1997"/>
                    <a:pt x="7965" y="1969"/>
                  </a:cubicBezTo>
                  <a:lnTo>
                    <a:pt x="8053" y="2058"/>
                  </a:lnTo>
                  <a:cubicBezTo>
                    <a:pt x="8168" y="2040"/>
                    <a:pt x="7938" y="1943"/>
                    <a:pt x="8132" y="1907"/>
                  </a:cubicBezTo>
                  <a:cubicBezTo>
                    <a:pt x="8150" y="1903"/>
                    <a:pt x="8163" y="1901"/>
                    <a:pt x="8174" y="1901"/>
                  </a:cubicBezTo>
                  <a:cubicBezTo>
                    <a:pt x="8246" y="1901"/>
                    <a:pt x="8191" y="1990"/>
                    <a:pt x="8229" y="2013"/>
                  </a:cubicBezTo>
                  <a:cubicBezTo>
                    <a:pt x="8282" y="1974"/>
                    <a:pt x="8360" y="1909"/>
                    <a:pt x="8452" y="1909"/>
                  </a:cubicBezTo>
                  <a:cubicBezTo>
                    <a:pt x="8482" y="1909"/>
                    <a:pt x="8514" y="1916"/>
                    <a:pt x="8547" y="1934"/>
                  </a:cubicBezTo>
                  <a:cubicBezTo>
                    <a:pt x="8533" y="1937"/>
                    <a:pt x="8519" y="1938"/>
                    <a:pt x="8505" y="1938"/>
                  </a:cubicBezTo>
                  <a:cubicBezTo>
                    <a:pt x="8479" y="1938"/>
                    <a:pt x="8453" y="1934"/>
                    <a:pt x="8424" y="1934"/>
                  </a:cubicBezTo>
                  <a:lnTo>
                    <a:pt x="8530" y="1987"/>
                  </a:lnTo>
                  <a:cubicBezTo>
                    <a:pt x="8415" y="2075"/>
                    <a:pt x="8327" y="2049"/>
                    <a:pt x="8415" y="2119"/>
                  </a:cubicBezTo>
                  <a:cubicBezTo>
                    <a:pt x="8424" y="1934"/>
                    <a:pt x="8795" y="2084"/>
                    <a:pt x="8803" y="1907"/>
                  </a:cubicBezTo>
                  <a:lnTo>
                    <a:pt x="8865" y="1943"/>
                  </a:lnTo>
                  <a:cubicBezTo>
                    <a:pt x="8848" y="1943"/>
                    <a:pt x="8848" y="1952"/>
                    <a:pt x="8830" y="1952"/>
                  </a:cubicBezTo>
                  <a:cubicBezTo>
                    <a:pt x="8851" y="1964"/>
                    <a:pt x="8868" y="1970"/>
                    <a:pt x="8881" y="1970"/>
                  </a:cubicBezTo>
                  <a:cubicBezTo>
                    <a:pt x="8950" y="1970"/>
                    <a:pt x="8944" y="1836"/>
                    <a:pt x="9059" y="1836"/>
                  </a:cubicBezTo>
                  <a:cubicBezTo>
                    <a:pt x="9065" y="1836"/>
                    <a:pt x="9071" y="1836"/>
                    <a:pt x="9077" y="1837"/>
                  </a:cubicBezTo>
                  <a:cubicBezTo>
                    <a:pt x="9130" y="1846"/>
                    <a:pt x="9174" y="1863"/>
                    <a:pt x="9139" y="1890"/>
                  </a:cubicBezTo>
                  <a:lnTo>
                    <a:pt x="9254" y="1837"/>
                  </a:lnTo>
                  <a:cubicBezTo>
                    <a:pt x="9290" y="1844"/>
                    <a:pt x="9290" y="1863"/>
                    <a:pt x="9270" y="1870"/>
                  </a:cubicBezTo>
                  <a:lnTo>
                    <a:pt x="9270" y="1870"/>
                  </a:lnTo>
                  <a:lnTo>
                    <a:pt x="9439" y="1846"/>
                  </a:lnTo>
                  <a:lnTo>
                    <a:pt x="9439" y="1855"/>
                  </a:lnTo>
                  <a:cubicBezTo>
                    <a:pt x="9466" y="1819"/>
                    <a:pt x="9519" y="1775"/>
                    <a:pt x="9554" y="1749"/>
                  </a:cubicBezTo>
                  <a:lnTo>
                    <a:pt x="9554" y="1749"/>
                  </a:lnTo>
                  <a:cubicBezTo>
                    <a:pt x="9598" y="1775"/>
                    <a:pt x="9527" y="1775"/>
                    <a:pt x="9545" y="1793"/>
                  </a:cubicBezTo>
                  <a:lnTo>
                    <a:pt x="9642" y="1740"/>
                  </a:lnTo>
                  <a:lnTo>
                    <a:pt x="9642" y="1740"/>
                  </a:lnTo>
                  <a:cubicBezTo>
                    <a:pt x="9686" y="1784"/>
                    <a:pt x="9607" y="1837"/>
                    <a:pt x="9536" y="1837"/>
                  </a:cubicBezTo>
                  <a:cubicBezTo>
                    <a:pt x="9567" y="1886"/>
                    <a:pt x="9587" y="1902"/>
                    <a:pt x="9605" y="1902"/>
                  </a:cubicBezTo>
                  <a:cubicBezTo>
                    <a:pt x="9637" y="1902"/>
                    <a:pt x="9663" y="1850"/>
                    <a:pt x="9740" y="1850"/>
                  </a:cubicBezTo>
                  <a:cubicBezTo>
                    <a:pt x="9765" y="1850"/>
                    <a:pt x="9797" y="1856"/>
                    <a:pt x="9836" y="1872"/>
                  </a:cubicBezTo>
                  <a:lnTo>
                    <a:pt x="9739" y="1907"/>
                  </a:lnTo>
                  <a:cubicBezTo>
                    <a:pt x="9810" y="2005"/>
                    <a:pt x="9889" y="1960"/>
                    <a:pt x="10004" y="2005"/>
                  </a:cubicBezTo>
                  <a:cubicBezTo>
                    <a:pt x="9978" y="1978"/>
                    <a:pt x="9766" y="1872"/>
                    <a:pt x="9881" y="1819"/>
                  </a:cubicBezTo>
                  <a:lnTo>
                    <a:pt x="9881" y="1819"/>
                  </a:lnTo>
                  <a:cubicBezTo>
                    <a:pt x="9889" y="1822"/>
                    <a:pt x="9899" y="1824"/>
                    <a:pt x="9910" y="1824"/>
                  </a:cubicBezTo>
                  <a:cubicBezTo>
                    <a:pt x="9936" y="1824"/>
                    <a:pt x="9970" y="1814"/>
                    <a:pt x="10013" y="1784"/>
                  </a:cubicBezTo>
                  <a:cubicBezTo>
                    <a:pt x="10013" y="1819"/>
                    <a:pt x="10031" y="1828"/>
                    <a:pt x="10057" y="1828"/>
                  </a:cubicBezTo>
                  <a:lnTo>
                    <a:pt x="10101" y="1828"/>
                  </a:lnTo>
                  <a:cubicBezTo>
                    <a:pt x="10110" y="1828"/>
                    <a:pt x="10119" y="1819"/>
                    <a:pt x="10128" y="1819"/>
                  </a:cubicBezTo>
                  <a:cubicBezTo>
                    <a:pt x="10137" y="1819"/>
                    <a:pt x="10154" y="1819"/>
                    <a:pt x="10163" y="1810"/>
                  </a:cubicBezTo>
                  <a:lnTo>
                    <a:pt x="10172" y="1899"/>
                  </a:lnTo>
                  <a:cubicBezTo>
                    <a:pt x="10304" y="1863"/>
                    <a:pt x="10287" y="1819"/>
                    <a:pt x="10349" y="1775"/>
                  </a:cubicBezTo>
                  <a:cubicBezTo>
                    <a:pt x="10359" y="1774"/>
                    <a:pt x="10369" y="1774"/>
                    <a:pt x="10379" y="1774"/>
                  </a:cubicBezTo>
                  <a:cubicBezTo>
                    <a:pt x="10499" y="1774"/>
                    <a:pt x="10557" y="1822"/>
                    <a:pt x="10622" y="1863"/>
                  </a:cubicBezTo>
                  <a:cubicBezTo>
                    <a:pt x="10755" y="1855"/>
                    <a:pt x="10693" y="1837"/>
                    <a:pt x="10631" y="1810"/>
                  </a:cubicBezTo>
                  <a:cubicBezTo>
                    <a:pt x="10578" y="1793"/>
                    <a:pt x="10534" y="1766"/>
                    <a:pt x="10658" y="1740"/>
                  </a:cubicBezTo>
                  <a:cubicBezTo>
                    <a:pt x="10861" y="1740"/>
                    <a:pt x="10976" y="1687"/>
                    <a:pt x="11117" y="1616"/>
                  </a:cubicBezTo>
                  <a:cubicBezTo>
                    <a:pt x="11131" y="1614"/>
                    <a:pt x="11143" y="1613"/>
                    <a:pt x="11152" y="1613"/>
                  </a:cubicBezTo>
                  <a:cubicBezTo>
                    <a:pt x="11218" y="1613"/>
                    <a:pt x="11177" y="1661"/>
                    <a:pt x="11232" y="1669"/>
                  </a:cubicBezTo>
                  <a:lnTo>
                    <a:pt x="11205" y="1590"/>
                  </a:lnTo>
                  <a:cubicBezTo>
                    <a:pt x="11208" y="1588"/>
                    <a:pt x="11212" y="1587"/>
                    <a:pt x="11216" y="1587"/>
                  </a:cubicBezTo>
                  <a:cubicBezTo>
                    <a:pt x="11232" y="1587"/>
                    <a:pt x="11251" y="1600"/>
                    <a:pt x="11258" y="1607"/>
                  </a:cubicBezTo>
                  <a:cubicBezTo>
                    <a:pt x="11276" y="1563"/>
                    <a:pt x="11152" y="1545"/>
                    <a:pt x="11214" y="1492"/>
                  </a:cubicBezTo>
                  <a:cubicBezTo>
                    <a:pt x="11161" y="1466"/>
                    <a:pt x="11258" y="1475"/>
                    <a:pt x="11355" y="1466"/>
                  </a:cubicBezTo>
                  <a:cubicBezTo>
                    <a:pt x="11444" y="1457"/>
                    <a:pt x="11558" y="1440"/>
                    <a:pt x="11532" y="1395"/>
                  </a:cubicBezTo>
                  <a:cubicBezTo>
                    <a:pt x="11585" y="1395"/>
                    <a:pt x="11585" y="1422"/>
                    <a:pt x="11629" y="1422"/>
                  </a:cubicBezTo>
                  <a:cubicBezTo>
                    <a:pt x="11638" y="1378"/>
                    <a:pt x="11647" y="1334"/>
                    <a:pt x="11647" y="1298"/>
                  </a:cubicBezTo>
                  <a:cubicBezTo>
                    <a:pt x="11638" y="1263"/>
                    <a:pt x="11629" y="1219"/>
                    <a:pt x="11567" y="1148"/>
                  </a:cubicBezTo>
                  <a:cubicBezTo>
                    <a:pt x="11576" y="1104"/>
                    <a:pt x="11585" y="1069"/>
                    <a:pt x="11585" y="1025"/>
                  </a:cubicBezTo>
                  <a:lnTo>
                    <a:pt x="11585" y="1025"/>
                  </a:lnTo>
                  <a:cubicBezTo>
                    <a:pt x="11576" y="1046"/>
                    <a:pt x="11562" y="1055"/>
                    <a:pt x="11545" y="1055"/>
                  </a:cubicBezTo>
                  <a:cubicBezTo>
                    <a:pt x="11491" y="1055"/>
                    <a:pt x="11402" y="974"/>
                    <a:pt x="11302" y="927"/>
                  </a:cubicBezTo>
                  <a:cubicBezTo>
                    <a:pt x="11302" y="936"/>
                    <a:pt x="11258" y="954"/>
                    <a:pt x="11240" y="963"/>
                  </a:cubicBezTo>
                  <a:cubicBezTo>
                    <a:pt x="11214" y="972"/>
                    <a:pt x="11196" y="980"/>
                    <a:pt x="11187" y="989"/>
                  </a:cubicBezTo>
                  <a:cubicBezTo>
                    <a:pt x="11126" y="945"/>
                    <a:pt x="11055" y="919"/>
                    <a:pt x="10984" y="901"/>
                  </a:cubicBezTo>
                  <a:cubicBezTo>
                    <a:pt x="11000" y="891"/>
                    <a:pt x="11031" y="886"/>
                    <a:pt x="11075" y="886"/>
                  </a:cubicBezTo>
                  <a:cubicBezTo>
                    <a:pt x="11101" y="886"/>
                    <a:pt x="11132" y="888"/>
                    <a:pt x="11168" y="890"/>
                  </a:cubicBezTo>
                  <a:lnTo>
                    <a:pt x="11168" y="890"/>
                  </a:lnTo>
                  <a:cubicBezTo>
                    <a:pt x="11151" y="888"/>
                    <a:pt x="11136" y="883"/>
                    <a:pt x="11117" y="883"/>
                  </a:cubicBezTo>
                  <a:cubicBezTo>
                    <a:pt x="11126" y="874"/>
                    <a:pt x="11143" y="866"/>
                    <a:pt x="11161" y="857"/>
                  </a:cubicBezTo>
                  <a:cubicBezTo>
                    <a:pt x="11179" y="857"/>
                    <a:pt x="11205" y="848"/>
                    <a:pt x="11214" y="848"/>
                  </a:cubicBezTo>
                  <a:cubicBezTo>
                    <a:pt x="11240" y="848"/>
                    <a:pt x="11285" y="857"/>
                    <a:pt x="11329" y="866"/>
                  </a:cubicBezTo>
                  <a:cubicBezTo>
                    <a:pt x="11320" y="883"/>
                    <a:pt x="11311" y="901"/>
                    <a:pt x="11302" y="919"/>
                  </a:cubicBezTo>
                  <a:cubicBezTo>
                    <a:pt x="11381" y="934"/>
                    <a:pt x="11453" y="964"/>
                    <a:pt x="11505" y="964"/>
                  </a:cubicBezTo>
                  <a:cubicBezTo>
                    <a:pt x="11511" y="964"/>
                    <a:pt x="11517" y="964"/>
                    <a:pt x="11523" y="963"/>
                  </a:cubicBezTo>
                  <a:cubicBezTo>
                    <a:pt x="11505" y="954"/>
                    <a:pt x="11488" y="936"/>
                    <a:pt x="11470" y="919"/>
                  </a:cubicBezTo>
                  <a:lnTo>
                    <a:pt x="11470" y="919"/>
                  </a:lnTo>
                  <a:cubicBezTo>
                    <a:pt x="11488" y="927"/>
                    <a:pt x="11505" y="927"/>
                    <a:pt x="11514" y="927"/>
                  </a:cubicBezTo>
                  <a:cubicBezTo>
                    <a:pt x="11523" y="919"/>
                    <a:pt x="11496" y="901"/>
                    <a:pt x="11452" y="883"/>
                  </a:cubicBezTo>
                  <a:lnTo>
                    <a:pt x="11541" y="848"/>
                  </a:lnTo>
                  <a:lnTo>
                    <a:pt x="11488" y="848"/>
                  </a:lnTo>
                  <a:cubicBezTo>
                    <a:pt x="11470" y="786"/>
                    <a:pt x="11444" y="733"/>
                    <a:pt x="11408" y="680"/>
                  </a:cubicBezTo>
                  <a:cubicBezTo>
                    <a:pt x="11179" y="601"/>
                    <a:pt x="10870" y="610"/>
                    <a:pt x="10605" y="583"/>
                  </a:cubicBezTo>
                  <a:cubicBezTo>
                    <a:pt x="10737" y="557"/>
                    <a:pt x="10737" y="512"/>
                    <a:pt x="10817" y="451"/>
                  </a:cubicBezTo>
                  <a:cubicBezTo>
                    <a:pt x="10817" y="495"/>
                    <a:pt x="10870" y="504"/>
                    <a:pt x="10949" y="521"/>
                  </a:cubicBezTo>
                  <a:cubicBezTo>
                    <a:pt x="11029" y="530"/>
                    <a:pt x="11117" y="548"/>
                    <a:pt x="11170" y="583"/>
                  </a:cubicBezTo>
                  <a:cubicBezTo>
                    <a:pt x="11126" y="554"/>
                    <a:pt x="11161" y="537"/>
                    <a:pt x="11194" y="537"/>
                  </a:cubicBezTo>
                  <a:cubicBezTo>
                    <a:pt x="11201" y="537"/>
                    <a:pt x="11208" y="537"/>
                    <a:pt x="11214" y="539"/>
                  </a:cubicBezTo>
                  <a:cubicBezTo>
                    <a:pt x="11108" y="504"/>
                    <a:pt x="11002" y="486"/>
                    <a:pt x="10887" y="477"/>
                  </a:cubicBezTo>
                  <a:cubicBezTo>
                    <a:pt x="10958" y="433"/>
                    <a:pt x="10887" y="415"/>
                    <a:pt x="10843" y="371"/>
                  </a:cubicBezTo>
                  <a:cubicBezTo>
                    <a:pt x="10815" y="412"/>
                    <a:pt x="10770" y="425"/>
                    <a:pt x="10717" y="425"/>
                  </a:cubicBezTo>
                  <a:cubicBezTo>
                    <a:pt x="10629" y="425"/>
                    <a:pt x="10519" y="388"/>
                    <a:pt x="10436" y="388"/>
                  </a:cubicBezTo>
                  <a:cubicBezTo>
                    <a:pt x="10430" y="388"/>
                    <a:pt x="10425" y="388"/>
                    <a:pt x="10419" y="389"/>
                  </a:cubicBezTo>
                  <a:cubicBezTo>
                    <a:pt x="10431" y="365"/>
                    <a:pt x="10458" y="342"/>
                    <a:pt x="10517" y="342"/>
                  </a:cubicBezTo>
                  <a:cubicBezTo>
                    <a:pt x="10547" y="342"/>
                    <a:pt x="10584" y="348"/>
                    <a:pt x="10631" y="362"/>
                  </a:cubicBezTo>
                  <a:cubicBezTo>
                    <a:pt x="10609" y="331"/>
                    <a:pt x="10576" y="320"/>
                    <a:pt x="10540" y="320"/>
                  </a:cubicBezTo>
                  <a:cubicBezTo>
                    <a:pt x="10503" y="320"/>
                    <a:pt x="10463" y="331"/>
                    <a:pt x="10428" y="345"/>
                  </a:cubicBezTo>
                  <a:cubicBezTo>
                    <a:pt x="10387" y="360"/>
                    <a:pt x="10349" y="375"/>
                    <a:pt x="10315" y="375"/>
                  </a:cubicBezTo>
                  <a:cubicBezTo>
                    <a:pt x="10290" y="375"/>
                    <a:pt x="10267" y="368"/>
                    <a:pt x="10245" y="347"/>
                  </a:cubicBezTo>
                  <a:lnTo>
                    <a:pt x="10245" y="347"/>
                  </a:lnTo>
                  <a:cubicBezTo>
                    <a:pt x="10211" y="345"/>
                    <a:pt x="10177" y="337"/>
                    <a:pt x="10146" y="327"/>
                  </a:cubicBezTo>
                  <a:cubicBezTo>
                    <a:pt x="10111" y="318"/>
                    <a:pt x="10085" y="293"/>
                    <a:pt x="10100" y="275"/>
                  </a:cubicBezTo>
                  <a:lnTo>
                    <a:pt x="10100" y="275"/>
                  </a:lnTo>
                  <a:cubicBezTo>
                    <a:pt x="10110" y="277"/>
                    <a:pt x="10119" y="280"/>
                    <a:pt x="10128" y="283"/>
                  </a:cubicBezTo>
                  <a:lnTo>
                    <a:pt x="10101" y="274"/>
                  </a:lnTo>
                  <a:lnTo>
                    <a:pt x="10101" y="274"/>
                  </a:lnTo>
                  <a:cubicBezTo>
                    <a:pt x="10101" y="274"/>
                    <a:pt x="10101" y="275"/>
                    <a:pt x="10100" y="275"/>
                  </a:cubicBezTo>
                  <a:lnTo>
                    <a:pt x="10100" y="275"/>
                  </a:lnTo>
                  <a:cubicBezTo>
                    <a:pt x="10024" y="255"/>
                    <a:pt x="9921" y="242"/>
                    <a:pt x="9825" y="242"/>
                  </a:cubicBezTo>
                  <a:cubicBezTo>
                    <a:pt x="9698" y="242"/>
                    <a:pt x="9586" y="265"/>
                    <a:pt x="9572" y="327"/>
                  </a:cubicBezTo>
                  <a:cubicBezTo>
                    <a:pt x="9572" y="309"/>
                    <a:pt x="9607" y="195"/>
                    <a:pt x="9616" y="168"/>
                  </a:cubicBezTo>
                  <a:lnTo>
                    <a:pt x="9616" y="168"/>
                  </a:lnTo>
                  <a:cubicBezTo>
                    <a:pt x="9501" y="283"/>
                    <a:pt x="9395" y="406"/>
                    <a:pt x="9289" y="530"/>
                  </a:cubicBezTo>
                  <a:cubicBezTo>
                    <a:pt x="9316" y="433"/>
                    <a:pt x="9227" y="195"/>
                    <a:pt x="9377" y="150"/>
                  </a:cubicBezTo>
                  <a:cubicBezTo>
                    <a:pt x="9349" y="139"/>
                    <a:pt x="9318" y="128"/>
                    <a:pt x="9276" y="128"/>
                  </a:cubicBezTo>
                  <a:cubicBezTo>
                    <a:pt x="9252" y="128"/>
                    <a:pt x="9224" y="132"/>
                    <a:pt x="9192" y="142"/>
                  </a:cubicBezTo>
                  <a:cubicBezTo>
                    <a:pt x="9218" y="159"/>
                    <a:pt x="9254" y="283"/>
                    <a:pt x="9218" y="292"/>
                  </a:cubicBezTo>
                  <a:cubicBezTo>
                    <a:pt x="9123" y="188"/>
                    <a:pt x="9147" y="228"/>
                    <a:pt x="9032" y="147"/>
                  </a:cubicBezTo>
                  <a:lnTo>
                    <a:pt x="9032" y="147"/>
                  </a:lnTo>
                  <a:cubicBezTo>
                    <a:pt x="9060" y="179"/>
                    <a:pt x="9013" y="301"/>
                    <a:pt x="8951" y="301"/>
                  </a:cubicBezTo>
                  <a:cubicBezTo>
                    <a:pt x="8949" y="301"/>
                    <a:pt x="8947" y="301"/>
                    <a:pt x="8945" y="300"/>
                  </a:cubicBezTo>
                  <a:cubicBezTo>
                    <a:pt x="8961" y="284"/>
                    <a:pt x="8948" y="173"/>
                    <a:pt x="8965" y="147"/>
                  </a:cubicBezTo>
                  <a:lnTo>
                    <a:pt x="8965" y="147"/>
                  </a:lnTo>
                  <a:lnTo>
                    <a:pt x="8813" y="275"/>
                  </a:lnTo>
                  <a:lnTo>
                    <a:pt x="8813" y="275"/>
                  </a:lnTo>
                  <a:cubicBezTo>
                    <a:pt x="8842" y="241"/>
                    <a:pt x="8809" y="156"/>
                    <a:pt x="8777" y="115"/>
                  </a:cubicBezTo>
                  <a:lnTo>
                    <a:pt x="8777" y="115"/>
                  </a:lnTo>
                  <a:cubicBezTo>
                    <a:pt x="8783" y="124"/>
                    <a:pt x="8767" y="127"/>
                    <a:pt x="8742" y="127"/>
                  </a:cubicBezTo>
                  <a:cubicBezTo>
                    <a:pt x="8707" y="127"/>
                    <a:pt x="8655" y="122"/>
                    <a:pt x="8619" y="122"/>
                  </a:cubicBezTo>
                  <a:cubicBezTo>
                    <a:pt x="8608" y="122"/>
                    <a:pt x="8598" y="123"/>
                    <a:pt x="8591" y="124"/>
                  </a:cubicBezTo>
                  <a:lnTo>
                    <a:pt x="8662" y="159"/>
                  </a:lnTo>
                  <a:cubicBezTo>
                    <a:pt x="8652" y="158"/>
                    <a:pt x="8643" y="157"/>
                    <a:pt x="8634" y="157"/>
                  </a:cubicBezTo>
                  <a:cubicBezTo>
                    <a:pt x="8479" y="157"/>
                    <a:pt x="8468" y="363"/>
                    <a:pt x="8310" y="363"/>
                  </a:cubicBezTo>
                  <a:cubicBezTo>
                    <a:pt x="8306" y="363"/>
                    <a:pt x="8303" y="362"/>
                    <a:pt x="8300" y="362"/>
                  </a:cubicBezTo>
                  <a:cubicBezTo>
                    <a:pt x="8318" y="327"/>
                    <a:pt x="8353" y="168"/>
                    <a:pt x="8256" y="150"/>
                  </a:cubicBezTo>
                  <a:cubicBezTo>
                    <a:pt x="8221" y="230"/>
                    <a:pt x="8071" y="521"/>
                    <a:pt x="7912" y="583"/>
                  </a:cubicBezTo>
                  <a:lnTo>
                    <a:pt x="7885" y="539"/>
                  </a:lnTo>
                  <a:lnTo>
                    <a:pt x="7761" y="592"/>
                  </a:lnTo>
                  <a:cubicBezTo>
                    <a:pt x="7832" y="477"/>
                    <a:pt x="8053" y="230"/>
                    <a:pt x="8168" y="133"/>
                  </a:cubicBezTo>
                  <a:cubicBezTo>
                    <a:pt x="8097" y="97"/>
                    <a:pt x="8150" y="89"/>
                    <a:pt x="8044" y="89"/>
                  </a:cubicBezTo>
                  <a:cubicBezTo>
                    <a:pt x="8009" y="44"/>
                    <a:pt x="8097" y="27"/>
                    <a:pt x="8132" y="27"/>
                  </a:cubicBezTo>
                  <a:lnTo>
                    <a:pt x="789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
            <p:cNvSpPr/>
            <p:nvPr/>
          </p:nvSpPr>
          <p:spPr>
            <a:xfrm>
              <a:off x="9558203" y="5022052"/>
              <a:ext cx="5090" cy="3027"/>
            </a:xfrm>
            <a:custGeom>
              <a:rect b="b" l="l" r="r" t="t"/>
              <a:pathLst>
                <a:path extrusionOk="0" h="22" w="37">
                  <a:moveTo>
                    <a:pt x="36" y="0"/>
                  </a:moveTo>
                  <a:lnTo>
                    <a:pt x="36" y="0"/>
                  </a:lnTo>
                  <a:cubicBezTo>
                    <a:pt x="27" y="9"/>
                    <a:pt x="19" y="9"/>
                    <a:pt x="1" y="9"/>
                  </a:cubicBezTo>
                  <a:cubicBezTo>
                    <a:pt x="9" y="17"/>
                    <a:pt x="17" y="21"/>
                    <a:pt x="23" y="21"/>
                  </a:cubicBezTo>
                  <a:cubicBezTo>
                    <a:pt x="31" y="21"/>
                    <a:pt x="36" y="15"/>
                    <a:pt x="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
            <p:cNvSpPr/>
            <p:nvPr/>
          </p:nvSpPr>
          <p:spPr>
            <a:xfrm>
              <a:off x="8566940" y="5011046"/>
              <a:ext cx="12382" cy="6191"/>
            </a:xfrm>
            <a:custGeom>
              <a:rect b="b" l="l" r="r" t="t"/>
              <a:pathLst>
                <a:path extrusionOk="0" h="45" w="90">
                  <a:moveTo>
                    <a:pt x="10" y="1"/>
                  </a:moveTo>
                  <a:cubicBezTo>
                    <a:pt x="10" y="18"/>
                    <a:pt x="27" y="36"/>
                    <a:pt x="1" y="45"/>
                  </a:cubicBezTo>
                  <a:lnTo>
                    <a:pt x="89" y="18"/>
                  </a:lnTo>
                  <a:lnTo>
                    <a:pt x="89" y="18"/>
                  </a:lnTo>
                  <a:cubicBezTo>
                    <a:pt x="81" y="20"/>
                    <a:pt x="73" y="21"/>
                    <a:pt x="67" y="21"/>
                  </a:cubicBezTo>
                  <a:cubicBezTo>
                    <a:pt x="38" y="21"/>
                    <a:pt x="24" y="8"/>
                    <a:pt x="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 name="Google Shape;1881;p5"/>
            <p:cNvSpPr/>
            <p:nvPr/>
          </p:nvSpPr>
          <p:spPr>
            <a:xfrm>
              <a:off x="8461279" y="4968534"/>
              <a:ext cx="12245" cy="6191"/>
            </a:xfrm>
            <a:custGeom>
              <a:rect b="b" l="l" r="r" t="t"/>
              <a:pathLst>
                <a:path extrusionOk="0" h="45" w="89">
                  <a:moveTo>
                    <a:pt x="36" y="1"/>
                  </a:moveTo>
                  <a:lnTo>
                    <a:pt x="36" y="1"/>
                  </a:lnTo>
                  <a:cubicBezTo>
                    <a:pt x="32" y="5"/>
                    <a:pt x="25" y="5"/>
                    <a:pt x="18" y="5"/>
                  </a:cubicBezTo>
                  <a:cubicBezTo>
                    <a:pt x="12" y="5"/>
                    <a:pt x="5" y="5"/>
                    <a:pt x="1" y="9"/>
                  </a:cubicBezTo>
                  <a:lnTo>
                    <a:pt x="1" y="45"/>
                  </a:lnTo>
                  <a:cubicBezTo>
                    <a:pt x="54" y="36"/>
                    <a:pt x="89" y="9"/>
                    <a:pt x="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 name="Google Shape;1882;p5"/>
            <p:cNvSpPr/>
            <p:nvPr/>
          </p:nvSpPr>
          <p:spPr>
            <a:xfrm>
              <a:off x="8539012" y="4983530"/>
              <a:ext cx="15959" cy="8805"/>
            </a:xfrm>
            <a:custGeom>
              <a:rect b="b" l="l" r="r" t="t"/>
              <a:pathLst>
                <a:path extrusionOk="0" h="64" w="116">
                  <a:moveTo>
                    <a:pt x="82" y="1"/>
                  </a:moveTo>
                  <a:cubicBezTo>
                    <a:pt x="62" y="1"/>
                    <a:pt x="34" y="10"/>
                    <a:pt x="1" y="15"/>
                  </a:cubicBezTo>
                  <a:lnTo>
                    <a:pt x="10" y="15"/>
                  </a:lnTo>
                  <a:cubicBezTo>
                    <a:pt x="6" y="52"/>
                    <a:pt x="16" y="64"/>
                    <a:pt x="35" y="64"/>
                  </a:cubicBezTo>
                  <a:cubicBezTo>
                    <a:pt x="56" y="64"/>
                    <a:pt x="87" y="47"/>
                    <a:pt x="116" y="33"/>
                  </a:cubicBezTo>
                  <a:cubicBezTo>
                    <a:pt x="111" y="8"/>
                    <a:pt x="100" y="1"/>
                    <a:pt x="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
            <p:cNvSpPr/>
            <p:nvPr/>
          </p:nvSpPr>
          <p:spPr>
            <a:xfrm>
              <a:off x="8530207" y="4985593"/>
              <a:ext cx="7704" cy="2889"/>
            </a:xfrm>
            <a:custGeom>
              <a:rect b="b" l="l" r="r" t="t"/>
              <a:pathLst>
                <a:path extrusionOk="0" h="21" w="56">
                  <a:moveTo>
                    <a:pt x="56" y="0"/>
                  </a:moveTo>
                  <a:cubicBezTo>
                    <a:pt x="49" y="2"/>
                    <a:pt x="43" y="4"/>
                    <a:pt x="37" y="7"/>
                  </a:cubicBezTo>
                  <a:lnTo>
                    <a:pt x="37" y="7"/>
                  </a:lnTo>
                  <a:cubicBezTo>
                    <a:pt x="43" y="5"/>
                    <a:pt x="50" y="3"/>
                    <a:pt x="56" y="0"/>
                  </a:cubicBezTo>
                  <a:close/>
                  <a:moveTo>
                    <a:pt x="37" y="7"/>
                  </a:moveTo>
                  <a:lnTo>
                    <a:pt x="37" y="7"/>
                  </a:lnTo>
                  <a:cubicBezTo>
                    <a:pt x="26" y="9"/>
                    <a:pt x="14" y="9"/>
                    <a:pt x="3" y="9"/>
                  </a:cubicBezTo>
                  <a:cubicBezTo>
                    <a:pt x="0" y="17"/>
                    <a:pt x="1" y="20"/>
                    <a:pt x="4" y="20"/>
                  </a:cubicBezTo>
                  <a:cubicBezTo>
                    <a:pt x="10" y="20"/>
                    <a:pt x="22" y="13"/>
                    <a:pt x="37" y="7"/>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
            <p:cNvSpPr/>
            <p:nvPr/>
          </p:nvSpPr>
          <p:spPr>
            <a:xfrm>
              <a:off x="8633116" y="5001415"/>
              <a:ext cx="16785" cy="9906"/>
            </a:xfrm>
            <a:custGeom>
              <a:rect b="b" l="l" r="r" t="t"/>
              <a:pathLst>
                <a:path extrusionOk="0" h="72" w="122">
                  <a:moveTo>
                    <a:pt x="73" y="1"/>
                  </a:moveTo>
                  <a:cubicBezTo>
                    <a:pt x="64" y="1"/>
                    <a:pt x="51" y="3"/>
                    <a:pt x="32" y="9"/>
                  </a:cubicBezTo>
                  <a:cubicBezTo>
                    <a:pt x="31" y="8"/>
                    <a:pt x="29" y="8"/>
                    <a:pt x="28" y="8"/>
                  </a:cubicBezTo>
                  <a:cubicBezTo>
                    <a:pt x="10" y="8"/>
                    <a:pt x="18" y="58"/>
                    <a:pt x="11" y="58"/>
                  </a:cubicBezTo>
                  <a:cubicBezTo>
                    <a:pt x="10" y="58"/>
                    <a:pt x="8" y="57"/>
                    <a:pt x="5" y="53"/>
                  </a:cubicBezTo>
                  <a:lnTo>
                    <a:pt x="5" y="53"/>
                  </a:lnTo>
                  <a:cubicBezTo>
                    <a:pt x="1" y="66"/>
                    <a:pt x="4" y="71"/>
                    <a:pt x="11" y="71"/>
                  </a:cubicBezTo>
                  <a:cubicBezTo>
                    <a:pt x="38" y="71"/>
                    <a:pt x="122" y="1"/>
                    <a:pt x="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
            <p:cNvSpPr/>
            <p:nvPr/>
          </p:nvSpPr>
          <p:spPr>
            <a:xfrm>
              <a:off x="8547542" y="4964957"/>
              <a:ext cx="7429" cy="8530"/>
            </a:xfrm>
            <a:custGeom>
              <a:rect b="b" l="l" r="r" t="t"/>
              <a:pathLst>
                <a:path extrusionOk="0" h="62" w="54">
                  <a:moveTo>
                    <a:pt x="1" y="0"/>
                  </a:moveTo>
                  <a:lnTo>
                    <a:pt x="27" y="62"/>
                  </a:lnTo>
                  <a:lnTo>
                    <a:pt x="54" y="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
            <p:cNvSpPr/>
            <p:nvPr/>
          </p:nvSpPr>
          <p:spPr>
            <a:xfrm>
              <a:off x="8594869" y="4964957"/>
              <a:ext cx="15959" cy="3990"/>
            </a:xfrm>
            <a:custGeom>
              <a:rect b="b" l="l" r="r" t="t"/>
              <a:pathLst>
                <a:path extrusionOk="0" h="29" w="116">
                  <a:moveTo>
                    <a:pt x="19" y="0"/>
                  </a:moveTo>
                  <a:cubicBezTo>
                    <a:pt x="19" y="18"/>
                    <a:pt x="10" y="27"/>
                    <a:pt x="1" y="27"/>
                  </a:cubicBezTo>
                  <a:cubicBezTo>
                    <a:pt x="27" y="27"/>
                    <a:pt x="56" y="29"/>
                    <a:pt x="78" y="29"/>
                  </a:cubicBezTo>
                  <a:cubicBezTo>
                    <a:pt x="100" y="29"/>
                    <a:pt x="116" y="27"/>
                    <a:pt x="116" y="18"/>
                  </a:cubicBezTo>
                  <a:lnTo>
                    <a:pt x="1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 name="Google Shape;1887;p5"/>
            <p:cNvSpPr/>
            <p:nvPr/>
          </p:nvSpPr>
          <p:spPr>
            <a:xfrm>
              <a:off x="8584000" y="4968534"/>
              <a:ext cx="9906" cy="2614"/>
            </a:xfrm>
            <a:custGeom>
              <a:rect b="b" l="l" r="r" t="t"/>
              <a:pathLst>
                <a:path extrusionOk="0" h="19" w="72">
                  <a:moveTo>
                    <a:pt x="71" y="1"/>
                  </a:moveTo>
                  <a:cubicBezTo>
                    <a:pt x="45" y="1"/>
                    <a:pt x="18" y="1"/>
                    <a:pt x="0" y="18"/>
                  </a:cubicBezTo>
                  <a:cubicBezTo>
                    <a:pt x="18" y="18"/>
                    <a:pt x="53" y="9"/>
                    <a:pt x="7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
            <p:cNvSpPr/>
            <p:nvPr/>
          </p:nvSpPr>
          <p:spPr>
            <a:xfrm>
              <a:off x="8564602" y="4960004"/>
              <a:ext cx="13483" cy="2614"/>
            </a:xfrm>
            <a:custGeom>
              <a:rect b="b" l="l" r="r" t="t"/>
              <a:pathLst>
                <a:path extrusionOk="0" h="19" w="98">
                  <a:moveTo>
                    <a:pt x="0" y="1"/>
                  </a:moveTo>
                  <a:lnTo>
                    <a:pt x="27" y="18"/>
                  </a:lnTo>
                  <a:lnTo>
                    <a:pt x="97" y="18"/>
                  </a:ln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
            <p:cNvSpPr/>
            <p:nvPr/>
          </p:nvSpPr>
          <p:spPr>
            <a:xfrm>
              <a:off x="8744418" y="4954913"/>
              <a:ext cx="16785" cy="7704"/>
            </a:xfrm>
            <a:custGeom>
              <a:rect b="b" l="l" r="r" t="t"/>
              <a:pathLst>
                <a:path extrusionOk="0" h="56" w="122">
                  <a:moveTo>
                    <a:pt x="80" y="0"/>
                  </a:moveTo>
                  <a:cubicBezTo>
                    <a:pt x="74" y="0"/>
                    <a:pt x="68" y="1"/>
                    <a:pt x="62" y="2"/>
                  </a:cubicBezTo>
                  <a:cubicBezTo>
                    <a:pt x="35" y="20"/>
                    <a:pt x="0" y="29"/>
                    <a:pt x="18" y="55"/>
                  </a:cubicBezTo>
                  <a:lnTo>
                    <a:pt x="115" y="29"/>
                  </a:lnTo>
                  <a:cubicBezTo>
                    <a:pt x="122" y="14"/>
                    <a:pt x="106" y="0"/>
                    <a:pt x="8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
            <p:cNvSpPr/>
            <p:nvPr/>
          </p:nvSpPr>
          <p:spPr>
            <a:xfrm>
              <a:off x="8949687" y="4941843"/>
              <a:ext cx="3715" cy="19536"/>
            </a:xfrm>
            <a:custGeom>
              <a:rect b="b" l="l" r="r" t="t"/>
              <a:pathLst>
                <a:path extrusionOk="0" h="142" w="27">
                  <a:moveTo>
                    <a:pt x="0" y="0"/>
                  </a:moveTo>
                  <a:lnTo>
                    <a:pt x="9" y="142"/>
                  </a:lnTo>
                  <a:lnTo>
                    <a:pt x="2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
            <p:cNvSpPr/>
            <p:nvPr/>
          </p:nvSpPr>
          <p:spPr>
            <a:xfrm>
              <a:off x="8039735" y="5049981"/>
              <a:ext cx="6191" cy="4953"/>
            </a:xfrm>
            <a:custGeom>
              <a:rect b="b" l="l" r="r" t="t"/>
              <a:pathLst>
                <a:path extrusionOk="0" h="36" w="45">
                  <a:moveTo>
                    <a:pt x="10" y="0"/>
                  </a:moveTo>
                  <a:lnTo>
                    <a:pt x="1" y="18"/>
                  </a:lnTo>
                  <a:lnTo>
                    <a:pt x="45" y="35"/>
                  </a:lnTo>
                  <a:cubicBezTo>
                    <a:pt x="36" y="18"/>
                    <a:pt x="18" y="9"/>
                    <a:pt x="1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
            <p:cNvSpPr/>
            <p:nvPr/>
          </p:nvSpPr>
          <p:spPr>
            <a:xfrm>
              <a:off x="8047027" y="5036636"/>
              <a:ext cx="6191" cy="11006"/>
            </a:xfrm>
            <a:custGeom>
              <a:rect b="b" l="l" r="r" t="t"/>
              <a:pathLst>
                <a:path extrusionOk="0" h="80" w="45">
                  <a:moveTo>
                    <a:pt x="45" y="0"/>
                  </a:moveTo>
                  <a:cubicBezTo>
                    <a:pt x="39" y="0"/>
                    <a:pt x="29" y="8"/>
                    <a:pt x="18" y="8"/>
                  </a:cubicBezTo>
                  <a:cubicBezTo>
                    <a:pt x="12" y="8"/>
                    <a:pt x="7" y="6"/>
                    <a:pt x="1" y="0"/>
                  </a:cubicBezTo>
                  <a:lnTo>
                    <a:pt x="1" y="0"/>
                  </a:lnTo>
                  <a:cubicBezTo>
                    <a:pt x="10" y="27"/>
                    <a:pt x="18" y="53"/>
                    <a:pt x="27" y="79"/>
                  </a:cubicBezTo>
                  <a:cubicBezTo>
                    <a:pt x="27" y="53"/>
                    <a:pt x="36" y="27"/>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
            <p:cNvSpPr/>
            <p:nvPr/>
          </p:nvSpPr>
          <p:spPr>
            <a:xfrm>
              <a:off x="9354172" y="5156880"/>
              <a:ext cx="9906" cy="4953"/>
            </a:xfrm>
            <a:custGeom>
              <a:rect b="b" l="l" r="r" t="t"/>
              <a:pathLst>
                <a:path extrusionOk="0" h="36" w="72">
                  <a:moveTo>
                    <a:pt x="1" y="0"/>
                  </a:moveTo>
                  <a:lnTo>
                    <a:pt x="71" y="35"/>
                  </a:lnTo>
                  <a:lnTo>
                    <a:pt x="71" y="18"/>
                  </a:lnTo>
                  <a:cubicBezTo>
                    <a:pt x="54" y="0"/>
                    <a:pt x="36" y="0"/>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
            <p:cNvSpPr/>
            <p:nvPr/>
          </p:nvSpPr>
          <p:spPr>
            <a:xfrm>
              <a:off x="9214528" y="5154404"/>
              <a:ext cx="4953" cy="9906"/>
            </a:xfrm>
            <a:custGeom>
              <a:rect b="b" l="l" r="r" t="t"/>
              <a:pathLst>
                <a:path extrusionOk="0" h="72" w="36">
                  <a:moveTo>
                    <a:pt x="0" y="0"/>
                  </a:moveTo>
                  <a:lnTo>
                    <a:pt x="18" y="71"/>
                  </a:lnTo>
                  <a:lnTo>
                    <a:pt x="35" y="71"/>
                  </a:lnTo>
                  <a:lnTo>
                    <a:pt x="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 name="Google Shape;1895;p5"/>
          <p:cNvGrpSpPr/>
          <p:nvPr/>
        </p:nvGrpSpPr>
        <p:grpSpPr>
          <a:xfrm>
            <a:off x="7629197" y="4759256"/>
            <a:ext cx="1032675" cy="227282"/>
            <a:chOff x="7629197" y="4759256"/>
            <a:chExt cx="1032675" cy="227282"/>
          </a:xfrm>
        </p:grpSpPr>
        <p:sp>
          <p:nvSpPr>
            <p:cNvPr id="1896" name="Google Shape;1896;p5"/>
            <p:cNvSpPr/>
            <p:nvPr/>
          </p:nvSpPr>
          <p:spPr>
            <a:xfrm>
              <a:off x="7664417" y="4784708"/>
              <a:ext cx="934306" cy="139506"/>
            </a:xfrm>
            <a:custGeom>
              <a:rect b="b" l="l" r="r" t="t"/>
              <a:pathLst>
                <a:path extrusionOk="0" h="1014" w="6791">
                  <a:moveTo>
                    <a:pt x="4450" y="1"/>
                  </a:moveTo>
                  <a:cubicBezTo>
                    <a:pt x="3662" y="1"/>
                    <a:pt x="2967" y="205"/>
                    <a:pt x="2202" y="205"/>
                  </a:cubicBezTo>
                  <a:cubicBezTo>
                    <a:pt x="2111" y="205"/>
                    <a:pt x="2019" y="202"/>
                    <a:pt x="1925" y="195"/>
                  </a:cubicBezTo>
                  <a:cubicBezTo>
                    <a:pt x="1781" y="185"/>
                    <a:pt x="1637" y="180"/>
                    <a:pt x="1493" y="180"/>
                  </a:cubicBezTo>
                  <a:cubicBezTo>
                    <a:pt x="1144" y="180"/>
                    <a:pt x="797" y="210"/>
                    <a:pt x="459" y="266"/>
                  </a:cubicBezTo>
                  <a:cubicBezTo>
                    <a:pt x="354" y="284"/>
                    <a:pt x="248" y="301"/>
                    <a:pt x="159" y="372"/>
                  </a:cubicBezTo>
                  <a:cubicBezTo>
                    <a:pt x="0" y="504"/>
                    <a:pt x="9" y="752"/>
                    <a:pt x="36" y="963"/>
                  </a:cubicBezTo>
                  <a:cubicBezTo>
                    <a:pt x="275" y="1003"/>
                    <a:pt x="519" y="1014"/>
                    <a:pt x="764" y="1014"/>
                  </a:cubicBezTo>
                  <a:cubicBezTo>
                    <a:pt x="897" y="1014"/>
                    <a:pt x="1032" y="1011"/>
                    <a:pt x="1166" y="1008"/>
                  </a:cubicBezTo>
                  <a:cubicBezTo>
                    <a:pt x="2605" y="972"/>
                    <a:pt x="4053" y="928"/>
                    <a:pt x="5492" y="893"/>
                  </a:cubicBezTo>
                  <a:cubicBezTo>
                    <a:pt x="5943" y="884"/>
                    <a:pt x="6446" y="769"/>
                    <a:pt x="6790" y="478"/>
                  </a:cubicBezTo>
                  <a:cubicBezTo>
                    <a:pt x="6128" y="36"/>
                    <a:pt x="5281" y="10"/>
                    <a:pt x="4495" y="1"/>
                  </a:cubicBezTo>
                  <a:cubicBezTo>
                    <a:pt x="4480" y="1"/>
                    <a:pt x="4465" y="1"/>
                    <a:pt x="445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
            <p:cNvSpPr/>
            <p:nvPr/>
          </p:nvSpPr>
          <p:spPr>
            <a:xfrm>
              <a:off x="7925544" y="4855149"/>
              <a:ext cx="4678" cy="8668"/>
            </a:xfrm>
            <a:custGeom>
              <a:rect b="b" l="l" r="r" t="t"/>
              <a:pathLst>
                <a:path extrusionOk="0" h="63" w="34">
                  <a:moveTo>
                    <a:pt x="19" y="0"/>
                  </a:moveTo>
                  <a:cubicBezTo>
                    <a:pt x="18" y="0"/>
                    <a:pt x="18" y="1"/>
                    <a:pt x="18" y="1"/>
                  </a:cubicBezTo>
                  <a:cubicBezTo>
                    <a:pt x="1" y="1"/>
                    <a:pt x="1" y="54"/>
                    <a:pt x="1" y="63"/>
                  </a:cubicBezTo>
                  <a:cubicBezTo>
                    <a:pt x="34" y="55"/>
                    <a:pt x="20" y="0"/>
                    <a:pt x="1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
            <p:cNvSpPr/>
            <p:nvPr/>
          </p:nvSpPr>
          <p:spPr>
            <a:xfrm>
              <a:off x="7977824" y="4834512"/>
              <a:ext cx="7429" cy="8668"/>
            </a:xfrm>
            <a:custGeom>
              <a:rect b="b" l="l" r="r" t="t"/>
              <a:pathLst>
                <a:path extrusionOk="0" h="63" w="54">
                  <a:moveTo>
                    <a:pt x="53" y="1"/>
                  </a:moveTo>
                  <a:lnTo>
                    <a:pt x="9" y="36"/>
                  </a:lnTo>
                  <a:lnTo>
                    <a:pt x="0" y="63"/>
                  </a:lnTo>
                  <a:lnTo>
                    <a:pt x="53"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 name="Google Shape;1899;p5"/>
            <p:cNvSpPr/>
            <p:nvPr/>
          </p:nvSpPr>
          <p:spPr>
            <a:xfrm>
              <a:off x="7994884" y="4832310"/>
              <a:ext cx="30405" cy="12107"/>
            </a:xfrm>
            <a:custGeom>
              <a:rect b="b" l="l" r="r" t="t"/>
              <a:pathLst>
                <a:path extrusionOk="0" h="88" w="221">
                  <a:moveTo>
                    <a:pt x="178" y="0"/>
                  </a:moveTo>
                  <a:cubicBezTo>
                    <a:pt x="145" y="0"/>
                    <a:pt x="101" y="33"/>
                    <a:pt x="63" y="33"/>
                  </a:cubicBezTo>
                  <a:cubicBezTo>
                    <a:pt x="53" y="33"/>
                    <a:pt x="44" y="31"/>
                    <a:pt x="35" y="26"/>
                  </a:cubicBezTo>
                  <a:lnTo>
                    <a:pt x="27" y="8"/>
                  </a:lnTo>
                  <a:lnTo>
                    <a:pt x="0" y="88"/>
                  </a:lnTo>
                  <a:cubicBezTo>
                    <a:pt x="68" y="72"/>
                    <a:pt x="143" y="31"/>
                    <a:pt x="197" y="31"/>
                  </a:cubicBezTo>
                  <a:cubicBezTo>
                    <a:pt x="205" y="31"/>
                    <a:pt x="213" y="32"/>
                    <a:pt x="221" y="35"/>
                  </a:cubicBezTo>
                  <a:cubicBezTo>
                    <a:pt x="210" y="9"/>
                    <a:pt x="196" y="0"/>
                    <a:pt x="17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 name="Google Shape;1900;p5"/>
            <p:cNvSpPr/>
            <p:nvPr/>
          </p:nvSpPr>
          <p:spPr>
            <a:xfrm>
              <a:off x="8047027" y="4858863"/>
              <a:ext cx="6466" cy="3852"/>
            </a:xfrm>
            <a:custGeom>
              <a:rect b="b" l="l" r="r" t="t"/>
              <a:pathLst>
                <a:path extrusionOk="0" h="28" w="47">
                  <a:moveTo>
                    <a:pt x="46" y="1"/>
                  </a:moveTo>
                  <a:cubicBezTo>
                    <a:pt x="46" y="1"/>
                    <a:pt x="44" y="2"/>
                    <a:pt x="43" y="4"/>
                  </a:cubicBezTo>
                  <a:lnTo>
                    <a:pt x="43" y="4"/>
                  </a:lnTo>
                  <a:cubicBezTo>
                    <a:pt x="46" y="2"/>
                    <a:pt x="46" y="1"/>
                    <a:pt x="46" y="1"/>
                  </a:cubicBezTo>
                  <a:close/>
                  <a:moveTo>
                    <a:pt x="43" y="4"/>
                  </a:moveTo>
                  <a:lnTo>
                    <a:pt x="43" y="4"/>
                  </a:lnTo>
                  <a:cubicBezTo>
                    <a:pt x="38" y="8"/>
                    <a:pt x="26" y="16"/>
                    <a:pt x="1" y="27"/>
                  </a:cubicBezTo>
                  <a:lnTo>
                    <a:pt x="45" y="27"/>
                  </a:lnTo>
                  <a:cubicBezTo>
                    <a:pt x="39" y="16"/>
                    <a:pt x="41" y="8"/>
                    <a:pt x="43" y="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
            <p:cNvSpPr/>
            <p:nvPr/>
          </p:nvSpPr>
          <p:spPr>
            <a:xfrm>
              <a:off x="8044825" y="4862578"/>
              <a:ext cx="3852" cy="2064"/>
            </a:xfrm>
            <a:custGeom>
              <a:rect b="b" l="l" r="r" t="t"/>
              <a:pathLst>
                <a:path extrusionOk="0" h="15" w="28">
                  <a:moveTo>
                    <a:pt x="17" y="0"/>
                  </a:moveTo>
                  <a:cubicBezTo>
                    <a:pt x="1" y="5"/>
                    <a:pt x="14" y="14"/>
                    <a:pt x="21" y="14"/>
                  </a:cubicBezTo>
                  <a:cubicBezTo>
                    <a:pt x="25" y="14"/>
                    <a:pt x="27" y="10"/>
                    <a:pt x="1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 name="Google Shape;1902;p5"/>
            <p:cNvSpPr/>
            <p:nvPr/>
          </p:nvSpPr>
          <p:spPr>
            <a:xfrm>
              <a:off x="8064086" y="4857625"/>
              <a:ext cx="12245" cy="9906"/>
            </a:xfrm>
            <a:custGeom>
              <a:rect b="b" l="l" r="r" t="t"/>
              <a:pathLst>
                <a:path extrusionOk="0" h="72" w="89">
                  <a:moveTo>
                    <a:pt x="44" y="1"/>
                  </a:moveTo>
                  <a:lnTo>
                    <a:pt x="0" y="36"/>
                  </a:lnTo>
                  <a:cubicBezTo>
                    <a:pt x="9" y="63"/>
                    <a:pt x="53" y="63"/>
                    <a:pt x="36" y="71"/>
                  </a:cubicBezTo>
                  <a:cubicBezTo>
                    <a:pt x="89" y="54"/>
                    <a:pt x="71" y="36"/>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 name="Google Shape;1903;p5"/>
            <p:cNvSpPr/>
            <p:nvPr/>
          </p:nvSpPr>
          <p:spPr>
            <a:xfrm>
              <a:off x="8071378" y="4847995"/>
              <a:ext cx="3715" cy="3302"/>
            </a:xfrm>
            <a:custGeom>
              <a:rect b="b" l="l" r="r" t="t"/>
              <a:pathLst>
                <a:path extrusionOk="0" h="24" w="27">
                  <a:moveTo>
                    <a:pt x="27" y="0"/>
                  </a:moveTo>
                  <a:lnTo>
                    <a:pt x="0" y="18"/>
                  </a:lnTo>
                  <a:cubicBezTo>
                    <a:pt x="4" y="21"/>
                    <a:pt x="7" y="23"/>
                    <a:pt x="10" y="23"/>
                  </a:cubicBezTo>
                  <a:cubicBezTo>
                    <a:pt x="16" y="23"/>
                    <a:pt x="21" y="17"/>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
            <p:cNvSpPr/>
            <p:nvPr/>
          </p:nvSpPr>
          <p:spPr>
            <a:xfrm>
              <a:off x="8065325" y="4846756"/>
              <a:ext cx="6191" cy="8668"/>
            </a:xfrm>
            <a:custGeom>
              <a:rect b="b" l="l" r="r" t="t"/>
              <a:pathLst>
                <a:path extrusionOk="0" h="63" w="45">
                  <a:moveTo>
                    <a:pt x="34" y="1"/>
                  </a:moveTo>
                  <a:cubicBezTo>
                    <a:pt x="33" y="1"/>
                    <a:pt x="30" y="9"/>
                    <a:pt x="27" y="36"/>
                  </a:cubicBezTo>
                  <a:cubicBezTo>
                    <a:pt x="27" y="28"/>
                    <a:pt x="26" y="25"/>
                    <a:pt x="24" y="25"/>
                  </a:cubicBezTo>
                  <a:cubicBezTo>
                    <a:pt x="21" y="25"/>
                    <a:pt x="13" y="43"/>
                    <a:pt x="0" y="62"/>
                  </a:cubicBezTo>
                  <a:lnTo>
                    <a:pt x="44" y="27"/>
                  </a:lnTo>
                  <a:cubicBezTo>
                    <a:pt x="39" y="17"/>
                    <a:pt x="37" y="1"/>
                    <a:pt x="3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
            <p:cNvSpPr/>
            <p:nvPr/>
          </p:nvSpPr>
          <p:spPr>
            <a:xfrm>
              <a:off x="8047714" y="4844280"/>
              <a:ext cx="14033" cy="9493"/>
            </a:xfrm>
            <a:custGeom>
              <a:rect b="b" l="l" r="r" t="t"/>
              <a:pathLst>
                <a:path extrusionOk="0" h="69" w="102">
                  <a:moveTo>
                    <a:pt x="75" y="1"/>
                  </a:moveTo>
                  <a:cubicBezTo>
                    <a:pt x="1" y="16"/>
                    <a:pt x="8" y="68"/>
                    <a:pt x="65" y="68"/>
                  </a:cubicBezTo>
                  <a:cubicBezTo>
                    <a:pt x="76" y="68"/>
                    <a:pt x="88" y="67"/>
                    <a:pt x="102" y="62"/>
                  </a:cubicBezTo>
                  <a:cubicBezTo>
                    <a:pt x="66" y="45"/>
                    <a:pt x="31" y="36"/>
                    <a:pt x="7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
            <p:cNvSpPr/>
            <p:nvPr/>
          </p:nvSpPr>
          <p:spPr>
            <a:xfrm>
              <a:off x="8017860" y="4820066"/>
              <a:ext cx="9080" cy="5090"/>
            </a:xfrm>
            <a:custGeom>
              <a:rect b="b" l="l" r="r" t="t"/>
              <a:pathLst>
                <a:path extrusionOk="0" h="37" w="66">
                  <a:moveTo>
                    <a:pt x="2" y="33"/>
                  </a:moveTo>
                  <a:cubicBezTo>
                    <a:pt x="2" y="34"/>
                    <a:pt x="1" y="34"/>
                    <a:pt x="1" y="35"/>
                  </a:cubicBezTo>
                  <a:lnTo>
                    <a:pt x="2" y="33"/>
                  </a:lnTo>
                  <a:close/>
                  <a:moveTo>
                    <a:pt x="27" y="0"/>
                  </a:moveTo>
                  <a:lnTo>
                    <a:pt x="2" y="33"/>
                  </a:lnTo>
                  <a:lnTo>
                    <a:pt x="2" y="33"/>
                  </a:lnTo>
                  <a:cubicBezTo>
                    <a:pt x="5" y="31"/>
                    <a:pt x="8" y="30"/>
                    <a:pt x="13" y="30"/>
                  </a:cubicBezTo>
                  <a:cubicBezTo>
                    <a:pt x="26" y="30"/>
                    <a:pt x="44" y="37"/>
                    <a:pt x="55" y="37"/>
                  </a:cubicBezTo>
                  <a:cubicBezTo>
                    <a:pt x="62" y="37"/>
                    <a:pt x="65" y="34"/>
                    <a:pt x="63" y="27"/>
                  </a:cubicBez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
            <p:cNvSpPr/>
            <p:nvPr/>
          </p:nvSpPr>
          <p:spPr>
            <a:xfrm>
              <a:off x="8101783" y="4849095"/>
              <a:ext cx="8530" cy="9906"/>
            </a:xfrm>
            <a:custGeom>
              <a:rect b="b" l="l" r="r" t="t"/>
              <a:pathLst>
                <a:path extrusionOk="0" h="72" w="62">
                  <a:moveTo>
                    <a:pt x="35" y="1"/>
                  </a:moveTo>
                  <a:lnTo>
                    <a:pt x="0" y="27"/>
                  </a:lnTo>
                  <a:cubicBezTo>
                    <a:pt x="18" y="36"/>
                    <a:pt x="53" y="45"/>
                    <a:pt x="62" y="72"/>
                  </a:cubicBezTo>
                  <a:cubicBezTo>
                    <a:pt x="62" y="54"/>
                    <a:pt x="35" y="19"/>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
            <p:cNvSpPr/>
            <p:nvPr/>
          </p:nvSpPr>
          <p:spPr>
            <a:xfrm>
              <a:off x="8105360" y="4843042"/>
              <a:ext cx="7429" cy="6191"/>
            </a:xfrm>
            <a:custGeom>
              <a:rect b="b" l="l" r="r" t="t"/>
              <a:pathLst>
                <a:path extrusionOk="0" h="45" w="54">
                  <a:moveTo>
                    <a:pt x="54" y="1"/>
                  </a:moveTo>
                  <a:cubicBezTo>
                    <a:pt x="9" y="1"/>
                    <a:pt x="1" y="18"/>
                    <a:pt x="1" y="45"/>
                  </a:cubicBezTo>
                  <a:lnTo>
                    <a:pt x="54"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
            <p:cNvSpPr/>
            <p:nvPr/>
          </p:nvSpPr>
          <p:spPr>
            <a:xfrm>
              <a:off x="8064086" y="4832173"/>
              <a:ext cx="12245" cy="12245"/>
            </a:xfrm>
            <a:custGeom>
              <a:rect b="b" l="l" r="r" t="t"/>
              <a:pathLst>
                <a:path extrusionOk="0" h="89" w="89">
                  <a:moveTo>
                    <a:pt x="89" y="0"/>
                  </a:moveTo>
                  <a:lnTo>
                    <a:pt x="71" y="9"/>
                  </a:lnTo>
                  <a:lnTo>
                    <a:pt x="0" y="89"/>
                  </a:lnTo>
                  <a:lnTo>
                    <a:pt x="0" y="89"/>
                  </a:lnTo>
                  <a:lnTo>
                    <a:pt x="8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 name="Google Shape;1910;p5"/>
            <p:cNvSpPr/>
            <p:nvPr/>
          </p:nvSpPr>
          <p:spPr>
            <a:xfrm>
              <a:off x="8133289" y="4852810"/>
              <a:ext cx="4953" cy="9906"/>
            </a:xfrm>
            <a:custGeom>
              <a:rect b="b" l="l" r="r" t="t"/>
              <a:pathLst>
                <a:path extrusionOk="0" h="72" w="36">
                  <a:moveTo>
                    <a:pt x="36" y="0"/>
                  </a:moveTo>
                  <a:lnTo>
                    <a:pt x="18" y="27"/>
                  </a:lnTo>
                  <a:lnTo>
                    <a:pt x="1" y="71"/>
                  </a:lnTo>
                  <a:lnTo>
                    <a:pt x="36"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 name="Google Shape;1911;p5"/>
            <p:cNvSpPr/>
            <p:nvPr/>
          </p:nvSpPr>
          <p:spPr>
            <a:xfrm>
              <a:off x="8150349" y="4852810"/>
              <a:ext cx="15959" cy="12245"/>
            </a:xfrm>
            <a:custGeom>
              <a:rect b="b" l="l" r="r" t="t"/>
              <a:pathLst>
                <a:path extrusionOk="0" h="89" w="116">
                  <a:moveTo>
                    <a:pt x="18" y="0"/>
                  </a:moveTo>
                  <a:cubicBezTo>
                    <a:pt x="0" y="45"/>
                    <a:pt x="53" y="62"/>
                    <a:pt x="36" y="89"/>
                  </a:cubicBezTo>
                  <a:cubicBezTo>
                    <a:pt x="71" y="80"/>
                    <a:pt x="89" y="36"/>
                    <a:pt x="115" y="9"/>
                  </a:cubicBezTo>
                  <a:lnTo>
                    <a:pt x="115" y="9"/>
                  </a:lnTo>
                  <a:cubicBezTo>
                    <a:pt x="103" y="17"/>
                    <a:pt x="91" y="22"/>
                    <a:pt x="78" y="22"/>
                  </a:cubicBezTo>
                  <a:cubicBezTo>
                    <a:pt x="61" y="22"/>
                    <a:pt x="42" y="15"/>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
            <p:cNvSpPr/>
            <p:nvPr/>
          </p:nvSpPr>
          <p:spPr>
            <a:xfrm>
              <a:off x="8166171" y="4846756"/>
              <a:ext cx="4953" cy="7429"/>
            </a:xfrm>
            <a:custGeom>
              <a:rect b="b" l="l" r="r" t="t"/>
              <a:pathLst>
                <a:path extrusionOk="0" h="54" w="36">
                  <a:moveTo>
                    <a:pt x="35" y="0"/>
                  </a:moveTo>
                  <a:cubicBezTo>
                    <a:pt x="27" y="9"/>
                    <a:pt x="9" y="27"/>
                    <a:pt x="0" y="53"/>
                  </a:cubicBezTo>
                  <a:cubicBezTo>
                    <a:pt x="9" y="36"/>
                    <a:pt x="27" y="27"/>
                    <a:pt x="3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
            <p:cNvSpPr/>
            <p:nvPr/>
          </p:nvSpPr>
          <p:spPr>
            <a:xfrm>
              <a:off x="8123521" y="4843042"/>
              <a:ext cx="7429" cy="7429"/>
            </a:xfrm>
            <a:custGeom>
              <a:rect b="b" l="l" r="r" t="t"/>
              <a:pathLst>
                <a:path extrusionOk="0" h="54" w="54">
                  <a:moveTo>
                    <a:pt x="1" y="1"/>
                  </a:moveTo>
                  <a:cubicBezTo>
                    <a:pt x="10" y="10"/>
                    <a:pt x="19" y="45"/>
                    <a:pt x="54" y="54"/>
                  </a:cubicBez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
            <p:cNvSpPr/>
            <p:nvPr/>
          </p:nvSpPr>
          <p:spPr>
            <a:xfrm>
              <a:off x="8125997" y="4842216"/>
              <a:ext cx="6191" cy="963"/>
            </a:xfrm>
            <a:custGeom>
              <a:rect b="b" l="l" r="r" t="t"/>
              <a:pathLst>
                <a:path extrusionOk="0" h="7" w="45">
                  <a:moveTo>
                    <a:pt x="33" y="0"/>
                  </a:moveTo>
                  <a:cubicBezTo>
                    <a:pt x="25" y="0"/>
                    <a:pt x="14" y="2"/>
                    <a:pt x="1" y="7"/>
                  </a:cubicBezTo>
                  <a:lnTo>
                    <a:pt x="45" y="7"/>
                  </a:lnTo>
                  <a:cubicBezTo>
                    <a:pt x="45" y="2"/>
                    <a:pt x="40" y="0"/>
                    <a:pt x="3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
            <p:cNvSpPr/>
            <p:nvPr/>
          </p:nvSpPr>
          <p:spPr>
            <a:xfrm>
              <a:off x="8123521" y="4841803"/>
              <a:ext cx="138" cy="1376"/>
            </a:xfrm>
            <a:custGeom>
              <a:rect b="b" l="l" r="r" t="t"/>
              <a:pathLst>
                <a:path extrusionOk="0" h="10" w="1">
                  <a:moveTo>
                    <a:pt x="1" y="10"/>
                  </a:moveTo>
                  <a:lnTo>
                    <a:pt x="1" y="10"/>
                  </a:lnTo>
                  <a:cubicBezTo>
                    <a:pt x="1" y="1"/>
                    <a:pt x="1" y="1"/>
                    <a:pt x="1" y="1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
            <p:cNvSpPr/>
            <p:nvPr/>
          </p:nvSpPr>
          <p:spPr>
            <a:xfrm>
              <a:off x="8093253" y="4821167"/>
              <a:ext cx="11006" cy="17197"/>
            </a:xfrm>
            <a:custGeom>
              <a:rect b="b" l="l" r="r" t="t"/>
              <a:pathLst>
                <a:path extrusionOk="0" h="125" w="80">
                  <a:moveTo>
                    <a:pt x="18" y="1"/>
                  </a:moveTo>
                  <a:lnTo>
                    <a:pt x="18" y="1"/>
                  </a:lnTo>
                  <a:cubicBezTo>
                    <a:pt x="0" y="45"/>
                    <a:pt x="36" y="72"/>
                    <a:pt x="0" y="124"/>
                  </a:cubicBezTo>
                  <a:cubicBezTo>
                    <a:pt x="27" y="89"/>
                    <a:pt x="80" y="45"/>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
            <p:cNvSpPr/>
            <p:nvPr/>
          </p:nvSpPr>
          <p:spPr>
            <a:xfrm>
              <a:off x="8111414" y="4833411"/>
              <a:ext cx="7429" cy="7429"/>
            </a:xfrm>
            <a:custGeom>
              <a:rect b="b" l="l" r="r" t="t"/>
              <a:pathLst>
                <a:path extrusionOk="0" h="54" w="54">
                  <a:moveTo>
                    <a:pt x="1" y="0"/>
                  </a:moveTo>
                  <a:cubicBezTo>
                    <a:pt x="1" y="9"/>
                    <a:pt x="18" y="35"/>
                    <a:pt x="1" y="53"/>
                  </a:cubicBezTo>
                  <a:lnTo>
                    <a:pt x="54"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
            <p:cNvSpPr/>
            <p:nvPr/>
          </p:nvSpPr>
          <p:spPr>
            <a:xfrm>
              <a:off x="8118706" y="4830935"/>
              <a:ext cx="3852" cy="3715"/>
            </a:xfrm>
            <a:custGeom>
              <a:rect b="b" l="l" r="r" t="t"/>
              <a:pathLst>
                <a:path extrusionOk="0" h="27" w="28">
                  <a:moveTo>
                    <a:pt x="27" y="1"/>
                  </a:moveTo>
                  <a:lnTo>
                    <a:pt x="1" y="18"/>
                  </a:lnTo>
                  <a:lnTo>
                    <a:pt x="18" y="27"/>
                  </a:ln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
            <p:cNvSpPr/>
            <p:nvPr/>
          </p:nvSpPr>
          <p:spPr>
            <a:xfrm>
              <a:off x="8153926" y="4834512"/>
              <a:ext cx="13483" cy="7429"/>
            </a:xfrm>
            <a:custGeom>
              <a:rect b="b" l="l" r="r" t="t"/>
              <a:pathLst>
                <a:path extrusionOk="0" h="54" w="98">
                  <a:moveTo>
                    <a:pt x="10" y="1"/>
                  </a:moveTo>
                  <a:cubicBezTo>
                    <a:pt x="10" y="19"/>
                    <a:pt x="1" y="54"/>
                    <a:pt x="27" y="54"/>
                  </a:cubicBezTo>
                  <a:cubicBezTo>
                    <a:pt x="54" y="19"/>
                    <a:pt x="71" y="19"/>
                    <a:pt x="98" y="10"/>
                  </a:cubicBezTo>
                  <a:cubicBezTo>
                    <a:pt x="71" y="1"/>
                    <a:pt x="36" y="1"/>
                    <a:pt x="1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
            <p:cNvSpPr/>
            <p:nvPr/>
          </p:nvSpPr>
          <p:spPr>
            <a:xfrm>
              <a:off x="8142369" y="4839740"/>
              <a:ext cx="825" cy="1101"/>
            </a:xfrm>
            <a:custGeom>
              <a:rect b="b" l="l" r="r" t="t"/>
              <a:pathLst>
                <a:path extrusionOk="0" h="8" w="6">
                  <a:moveTo>
                    <a:pt x="2" y="1"/>
                  </a:moveTo>
                  <a:cubicBezTo>
                    <a:pt x="1" y="1"/>
                    <a:pt x="1" y="3"/>
                    <a:pt x="5" y="7"/>
                  </a:cubicBezTo>
                  <a:cubicBezTo>
                    <a:pt x="5" y="3"/>
                    <a:pt x="3" y="1"/>
                    <a:pt x="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
            <p:cNvSpPr/>
            <p:nvPr/>
          </p:nvSpPr>
          <p:spPr>
            <a:xfrm>
              <a:off x="8203730" y="4830935"/>
              <a:ext cx="1376" cy="1376"/>
            </a:xfrm>
            <a:custGeom>
              <a:rect b="b" l="l" r="r" t="t"/>
              <a:pathLst>
                <a:path extrusionOk="0" h="10" w="10">
                  <a:moveTo>
                    <a:pt x="1" y="1"/>
                  </a:moveTo>
                  <a:lnTo>
                    <a:pt x="1" y="9"/>
                  </a:lnTo>
                  <a:lnTo>
                    <a:pt x="10" y="9"/>
                  </a:lnTo>
                  <a:cubicBezTo>
                    <a:pt x="1" y="1"/>
                    <a:pt x="1" y="1"/>
                    <a:pt x="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 name="Google Shape;1922;p5"/>
            <p:cNvSpPr/>
            <p:nvPr/>
          </p:nvSpPr>
          <p:spPr>
            <a:xfrm>
              <a:off x="8147873" y="4832998"/>
              <a:ext cx="7429" cy="4127"/>
            </a:xfrm>
            <a:custGeom>
              <a:rect b="b" l="l" r="r" t="t"/>
              <a:pathLst>
                <a:path extrusionOk="0" h="30" w="54">
                  <a:moveTo>
                    <a:pt x="35" y="1"/>
                  </a:moveTo>
                  <a:cubicBezTo>
                    <a:pt x="21" y="1"/>
                    <a:pt x="8" y="15"/>
                    <a:pt x="1" y="30"/>
                  </a:cubicBezTo>
                  <a:cubicBezTo>
                    <a:pt x="18" y="21"/>
                    <a:pt x="36" y="21"/>
                    <a:pt x="54" y="12"/>
                  </a:cubicBezTo>
                  <a:cubicBezTo>
                    <a:pt x="54" y="3"/>
                    <a:pt x="54" y="3"/>
                    <a:pt x="45" y="3"/>
                  </a:cubicBezTo>
                  <a:cubicBezTo>
                    <a:pt x="41" y="2"/>
                    <a:pt x="38" y="1"/>
                    <a:pt x="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
            <p:cNvSpPr/>
            <p:nvPr/>
          </p:nvSpPr>
          <p:spPr>
            <a:xfrm>
              <a:off x="8174563" y="4838226"/>
              <a:ext cx="6191" cy="4540"/>
            </a:xfrm>
            <a:custGeom>
              <a:rect b="b" l="l" r="r" t="t"/>
              <a:pathLst>
                <a:path extrusionOk="0" h="33" w="45">
                  <a:moveTo>
                    <a:pt x="1" y="0"/>
                  </a:moveTo>
                  <a:cubicBezTo>
                    <a:pt x="14" y="14"/>
                    <a:pt x="33" y="33"/>
                    <a:pt x="41" y="33"/>
                  </a:cubicBezTo>
                  <a:cubicBezTo>
                    <a:pt x="44" y="33"/>
                    <a:pt x="45" y="31"/>
                    <a:pt x="45" y="27"/>
                  </a:cubicBezTo>
                  <a:cubicBezTo>
                    <a:pt x="36" y="18"/>
                    <a:pt x="18"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
            <p:cNvSpPr/>
            <p:nvPr/>
          </p:nvSpPr>
          <p:spPr>
            <a:xfrm>
              <a:off x="8144295" y="4843042"/>
              <a:ext cx="1101" cy="688"/>
            </a:xfrm>
            <a:custGeom>
              <a:rect b="b" l="l" r="r" t="t"/>
              <a:pathLst>
                <a:path extrusionOk="0" h="5" w="8">
                  <a:moveTo>
                    <a:pt x="0" y="1"/>
                  </a:moveTo>
                  <a:cubicBezTo>
                    <a:pt x="3" y="4"/>
                    <a:pt x="5" y="5"/>
                    <a:pt x="6" y="5"/>
                  </a:cubicBezTo>
                  <a:cubicBezTo>
                    <a:pt x="8" y="5"/>
                    <a:pt x="6" y="1"/>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 name="Google Shape;1925;p5"/>
            <p:cNvSpPr/>
            <p:nvPr/>
          </p:nvSpPr>
          <p:spPr>
            <a:xfrm>
              <a:off x="8143057" y="4836988"/>
              <a:ext cx="4953" cy="6191"/>
            </a:xfrm>
            <a:custGeom>
              <a:rect b="b" l="l" r="r" t="t"/>
              <a:pathLst>
                <a:path extrusionOk="0" h="45" w="36">
                  <a:moveTo>
                    <a:pt x="36" y="1"/>
                  </a:moveTo>
                  <a:cubicBezTo>
                    <a:pt x="27" y="9"/>
                    <a:pt x="9" y="18"/>
                    <a:pt x="0" y="27"/>
                  </a:cubicBezTo>
                  <a:cubicBezTo>
                    <a:pt x="9" y="27"/>
                    <a:pt x="9" y="36"/>
                    <a:pt x="9" y="45"/>
                  </a:cubicBezTo>
                  <a:cubicBezTo>
                    <a:pt x="18" y="36"/>
                    <a:pt x="27" y="18"/>
                    <a:pt x="3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 name="Google Shape;1926;p5"/>
            <p:cNvSpPr/>
            <p:nvPr/>
          </p:nvSpPr>
          <p:spPr>
            <a:xfrm>
              <a:off x="8189146" y="4781131"/>
              <a:ext cx="33019" cy="49942"/>
            </a:xfrm>
            <a:custGeom>
              <a:rect b="b" l="l" r="r" t="t"/>
              <a:pathLst>
                <a:path extrusionOk="0" h="363" w="240">
                  <a:moveTo>
                    <a:pt x="160" y="0"/>
                  </a:moveTo>
                  <a:cubicBezTo>
                    <a:pt x="160" y="38"/>
                    <a:pt x="133" y="75"/>
                    <a:pt x="96" y="75"/>
                  </a:cubicBezTo>
                  <a:cubicBezTo>
                    <a:pt x="80" y="75"/>
                    <a:pt x="63" y="69"/>
                    <a:pt x="45" y="53"/>
                  </a:cubicBezTo>
                  <a:lnTo>
                    <a:pt x="45" y="53"/>
                  </a:lnTo>
                  <a:cubicBezTo>
                    <a:pt x="1" y="98"/>
                    <a:pt x="54" y="265"/>
                    <a:pt x="107" y="363"/>
                  </a:cubicBezTo>
                  <a:cubicBezTo>
                    <a:pt x="107" y="336"/>
                    <a:pt x="98" y="318"/>
                    <a:pt x="151" y="283"/>
                  </a:cubicBezTo>
                  <a:cubicBezTo>
                    <a:pt x="133" y="257"/>
                    <a:pt x="27" y="221"/>
                    <a:pt x="71" y="168"/>
                  </a:cubicBezTo>
                  <a:cubicBezTo>
                    <a:pt x="85" y="163"/>
                    <a:pt x="95" y="160"/>
                    <a:pt x="103" y="160"/>
                  </a:cubicBezTo>
                  <a:cubicBezTo>
                    <a:pt x="131" y="160"/>
                    <a:pt x="132" y="192"/>
                    <a:pt x="160" y="212"/>
                  </a:cubicBezTo>
                  <a:cubicBezTo>
                    <a:pt x="124" y="151"/>
                    <a:pt x="239" y="106"/>
                    <a:pt x="213" y="9"/>
                  </a:cubicBezTo>
                  <a:lnTo>
                    <a:pt x="213" y="9"/>
                  </a:lnTo>
                  <a:lnTo>
                    <a:pt x="160" y="53"/>
                  </a:lnTo>
                  <a:cubicBezTo>
                    <a:pt x="160" y="36"/>
                    <a:pt x="177" y="9"/>
                    <a:pt x="16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
            <p:cNvSpPr/>
            <p:nvPr/>
          </p:nvSpPr>
          <p:spPr>
            <a:xfrm>
              <a:off x="8187908" y="4830935"/>
              <a:ext cx="15959" cy="9906"/>
            </a:xfrm>
            <a:custGeom>
              <a:rect b="b" l="l" r="r" t="t"/>
              <a:pathLst>
                <a:path extrusionOk="0" h="72" w="116">
                  <a:moveTo>
                    <a:pt x="19" y="1"/>
                  </a:moveTo>
                  <a:lnTo>
                    <a:pt x="1" y="9"/>
                  </a:lnTo>
                  <a:cubicBezTo>
                    <a:pt x="27" y="18"/>
                    <a:pt x="45" y="36"/>
                    <a:pt x="80" y="71"/>
                  </a:cubicBezTo>
                  <a:cubicBezTo>
                    <a:pt x="107" y="45"/>
                    <a:pt x="116" y="27"/>
                    <a:pt x="116" y="9"/>
                  </a:cubicBezTo>
                  <a:lnTo>
                    <a:pt x="10" y="9"/>
                  </a:lnTo>
                  <a:lnTo>
                    <a:pt x="19"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
            <p:cNvSpPr/>
            <p:nvPr/>
          </p:nvSpPr>
          <p:spPr>
            <a:xfrm>
              <a:off x="8166583" y="4813875"/>
              <a:ext cx="21462" cy="24489"/>
            </a:xfrm>
            <a:custGeom>
              <a:rect b="b" l="l" r="r" t="t"/>
              <a:pathLst>
                <a:path extrusionOk="0" h="178" w="156">
                  <a:moveTo>
                    <a:pt x="76" y="1"/>
                  </a:moveTo>
                  <a:lnTo>
                    <a:pt x="76" y="1"/>
                  </a:lnTo>
                  <a:cubicBezTo>
                    <a:pt x="24" y="10"/>
                    <a:pt x="41" y="54"/>
                    <a:pt x="6" y="80"/>
                  </a:cubicBezTo>
                  <a:cubicBezTo>
                    <a:pt x="22" y="76"/>
                    <a:pt x="33" y="74"/>
                    <a:pt x="39" y="74"/>
                  </a:cubicBezTo>
                  <a:cubicBezTo>
                    <a:pt x="69" y="74"/>
                    <a:pt x="0" y="120"/>
                    <a:pt x="59" y="142"/>
                  </a:cubicBezTo>
                  <a:cubicBezTo>
                    <a:pt x="68" y="89"/>
                    <a:pt x="121" y="54"/>
                    <a:pt x="76" y="1"/>
                  </a:cubicBezTo>
                  <a:close/>
                  <a:moveTo>
                    <a:pt x="59" y="142"/>
                  </a:moveTo>
                  <a:cubicBezTo>
                    <a:pt x="41" y="151"/>
                    <a:pt x="24" y="160"/>
                    <a:pt x="6" y="160"/>
                  </a:cubicBezTo>
                  <a:cubicBezTo>
                    <a:pt x="24" y="169"/>
                    <a:pt x="41" y="169"/>
                    <a:pt x="59" y="177"/>
                  </a:cubicBezTo>
                  <a:cubicBezTo>
                    <a:pt x="59" y="169"/>
                    <a:pt x="50" y="169"/>
                    <a:pt x="59" y="169"/>
                  </a:cubicBezTo>
                  <a:cubicBezTo>
                    <a:pt x="59" y="160"/>
                    <a:pt x="59" y="151"/>
                    <a:pt x="59" y="142"/>
                  </a:cubicBezTo>
                  <a:close/>
                  <a:moveTo>
                    <a:pt x="132" y="130"/>
                  </a:moveTo>
                  <a:cubicBezTo>
                    <a:pt x="112" y="130"/>
                    <a:pt x="90" y="136"/>
                    <a:pt x="59" y="142"/>
                  </a:cubicBezTo>
                  <a:cubicBezTo>
                    <a:pt x="94" y="151"/>
                    <a:pt x="68" y="160"/>
                    <a:pt x="59" y="169"/>
                  </a:cubicBezTo>
                  <a:lnTo>
                    <a:pt x="59" y="177"/>
                  </a:lnTo>
                  <a:lnTo>
                    <a:pt x="156" y="133"/>
                  </a:lnTo>
                  <a:cubicBezTo>
                    <a:pt x="148" y="131"/>
                    <a:pt x="140" y="130"/>
                    <a:pt x="132" y="13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 name="Google Shape;1929;p5"/>
            <p:cNvSpPr/>
            <p:nvPr/>
          </p:nvSpPr>
          <p:spPr>
            <a:xfrm>
              <a:off x="8100545" y="4804244"/>
              <a:ext cx="1376" cy="1376"/>
            </a:xfrm>
            <a:custGeom>
              <a:rect b="b" l="l" r="r" t="t"/>
              <a:pathLst>
                <a:path extrusionOk="0" h="10" w="10">
                  <a:moveTo>
                    <a:pt x="0" y="0"/>
                  </a:moveTo>
                  <a:cubicBezTo>
                    <a:pt x="0" y="0"/>
                    <a:pt x="0" y="9"/>
                    <a:pt x="9" y="9"/>
                  </a:cubicBezTo>
                  <a:cubicBezTo>
                    <a:pt x="9" y="0"/>
                    <a:pt x="9"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
            <p:cNvSpPr/>
            <p:nvPr/>
          </p:nvSpPr>
          <p:spPr>
            <a:xfrm>
              <a:off x="8095592" y="4805482"/>
              <a:ext cx="21187" cy="20775"/>
            </a:xfrm>
            <a:custGeom>
              <a:rect b="b" l="l" r="r" t="t"/>
              <a:pathLst>
                <a:path extrusionOk="0" h="151" w="154">
                  <a:moveTo>
                    <a:pt x="45" y="0"/>
                  </a:moveTo>
                  <a:lnTo>
                    <a:pt x="45" y="0"/>
                  </a:lnTo>
                  <a:cubicBezTo>
                    <a:pt x="27" y="18"/>
                    <a:pt x="1" y="53"/>
                    <a:pt x="45" y="71"/>
                  </a:cubicBezTo>
                  <a:lnTo>
                    <a:pt x="54" y="62"/>
                  </a:lnTo>
                  <a:cubicBezTo>
                    <a:pt x="87" y="75"/>
                    <a:pt x="130" y="113"/>
                    <a:pt x="146" y="135"/>
                  </a:cubicBezTo>
                  <a:lnTo>
                    <a:pt x="146" y="135"/>
                  </a:lnTo>
                  <a:cubicBezTo>
                    <a:pt x="130" y="90"/>
                    <a:pt x="112" y="58"/>
                    <a:pt x="80" y="18"/>
                  </a:cubicBezTo>
                  <a:cubicBezTo>
                    <a:pt x="80" y="25"/>
                    <a:pt x="74" y="46"/>
                    <a:pt x="55" y="46"/>
                  </a:cubicBezTo>
                  <a:cubicBezTo>
                    <a:pt x="52" y="46"/>
                    <a:pt x="49" y="45"/>
                    <a:pt x="45" y="44"/>
                  </a:cubicBezTo>
                  <a:cubicBezTo>
                    <a:pt x="27" y="35"/>
                    <a:pt x="45" y="18"/>
                    <a:pt x="45" y="0"/>
                  </a:cubicBezTo>
                  <a:close/>
                  <a:moveTo>
                    <a:pt x="146" y="135"/>
                  </a:moveTo>
                  <a:lnTo>
                    <a:pt x="146" y="135"/>
                  </a:lnTo>
                  <a:cubicBezTo>
                    <a:pt x="148" y="140"/>
                    <a:pt x="149" y="145"/>
                    <a:pt x="151" y="150"/>
                  </a:cubicBezTo>
                  <a:cubicBezTo>
                    <a:pt x="153" y="148"/>
                    <a:pt x="151" y="143"/>
                    <a:pt x="146" y="135"/>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
            <p:cNvSpPr/>
            <p:nvPr/>
          </p:nvSpPr>
          <p:spPr>
            <a:xfrm>
              <a:off x="8139893" y="4807821"/>
              <a:ext cx="12933" cy="11144"/>
            </a:xfrm>
            <a:custGeom>
              <a:rect b="b" l="l" r="r" t="t"/>
              <a:pathLst>
                <a:path extrusionOk="0" h="81" w="94">
                  <a:moveTo>
                    <a:pt x="41" y="1"/>
                  </a:moveTo>
                  <a:lnTo>
                    <a:pt x="50" y="27"/>
                  </a:lnTo>
                  <a:cubicBezTo>
                    <a:pt x="44" y="26"/>
                    <a:pt x="39" y="26"/>
                    <a:pt x="35" y="26"/>
                  </a:cubicBezTo>
                  <a:cubicBezTo>
                    <a:pt x="0" y="26"/>
                    <a:pt x="14" y="57"/>
                    <a:pt x="14" y="80"/>
                  </a:cubicBezTo>
                  <a:lnTo>
                    <a:pt x="94" y="45"/>
                  </a:lnTo>
                  <a:lnTo>
                    <a:pt x="41"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
            <p:cNvSpPr/>
            <p:nvPr/>
          </p:nvSpPr>
          <p:spPr>
            <a:xfrm>
              <a:off x="8204968" y="4832173"/>
              <a:ext cx="6191" cy="12245"/>
            </a:xfrm>
            <a:custGeom>
              <a:rect b="b" l="l" r="r" t="t"/>
              <a:pathLst>
                <a:path extrusionOk="0" h="89" w="45">
                  <a:moveTo>
                    <a:pt x="45" y="0"/>
                  </a:moveTo>
                  <a:lnTo>
                    <a:pt x="9" y="27"/>
                  </a:lnTo>
                  <a:lnTo>
                    <a:pt x="1" y="89"/>
                  </a:lnTo>
                  <a:lnTo>
                    <a:pt x="45"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
            <p:cNvSpPr/>
            <p:nvPr/>
          </p:nvSpPr>
          <p:spPr>
            <a:xfrm>
              <a:off x="8220790" y="4833411"/>
              <a:ext cx="2614" cy="7429"/>
            </a:xfrm>
            <a:custGeom>
              <a:rect b="b" l="l" r="r" t="t"/>
              <a:pathLst>
                <a:path extrusionOk="0" h="54" w="19">
                  <a:moveTo>
                    <a:pt x="0" y="0"/>
                  </a:moveTo>
                  <a:lnTo>
                    <a:pt x="0" y="53"/>
                  </a:lnTo>
                  <a:lnTo>
                    <a:pt x="18" y="1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
            <p:cNvSpPr/>
            <p:nvPr/>
          </p:nvSpPr>
          <p:spPr>
            <a:xfrm>
              <a:off x="8173462" y="4954894"/>
              <a:ext cx="1238" cy="2476"/>
            </a:xfrm>
            <a:custGeom>
              <a:rect b="b" l="l" r="r" t="t"/>
              <a:pathLst>
                <a:path extrusionOk="0" h="18" w="9">
                  <a:moveTo>
                    <a:pt x="9" y="0"/>
                  </a:moveTo>
                  <a:cubicBezTo>
                    <a:pt x="0" y="9"/>
                    <a:pt x="0" y="18"/>
                    <a:pt x="9" y="18"/>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
            <p:cNvSpPr/>
            <p:nvPr/>
          </p:nvSpPr>
          <p:spPr>
            <a:xfrm>
              <a:off x="8557723" y="4879500"/>
              <a:ext cx="5778" cy="14033"/>
            </a:xfrm>
            <a:custGeom>
              <a:rect b="b" l="l" r="r" t="t"/>
              <a:pathLst>
                <a:path extrusionOk="0" h="102" w="42">
                  <a:moveTo>
                    <a:pt x="6" y="1"/>
                  </a:moveTo>
                  <a:cubicBezTo>
                    <a:pt x="6" y="43"/>
                    <a:pt x="0" y="102"/>
                    <a:pt x="12" y="102"/>
                  </a:cubicBezTo>
                  <a:cubicBezTo>
                    <a:pt x="14" y="102"/>
                    <a:pt x="18" y="98"/>
                    <a:pt x="24" y="89"/>
                  </a:cubicBezTo>
                  <a:lnTo>
                    <a:pt x="41" y="27"/>
                  </a:lnTo>
                  <a:cubicBezTo>
                    <a:pt x="15" y="27"/>
                    <a:pt x="6" y="18"/>
                    <a:pt x="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
            <p:cNvSpPr/>
            <p:nvPr/>
          </p:nvSpPr>
          <p:spPr>
            <a:xfrm>
              <a:off x="8376255" y="4905090"/>
              <a:ext cx="4953" cy="8530"/>
            </a:xfrm>
            <a:custGeom>
              <a:rect b="b" l="l" r="r" t="t"/>
              <a:pathLst>
                <a:path extrusionOk="0" h="62" w="36">
                  <a:moveTo>
                    <a:pt x="36" y="0"/>
                  </a:moveTo>
                  <a:cubicBezTo>
                    <a:pt x="27" y="18"/>
                    <a:pt x="9" y="27"/>
                    <a:pt x="1" y="44"/>
                  </a:cubicBezTo>
                  <a:lnTo>
                    <a:pt x="9" y="62"/>
                  </a:lnTo>
                  <a:cubicBezTo>
                    <a:pt x="18" y="35"/>
                    <a:pt x="27" y="18"/>
                    <a:pt x="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
            <p:cNvSpPr/>
            <p:nvPr/>
          </p:nvSpPr>
          <p:spPr>
            <a:xfrm>
              <a:off x="8366487" y="4939072"/>
              <a:ext cx="7429" cy="4953"/>
            </a:xfrm>
            <a:custGeom>
              <a:rect b="b" l="l" r="r" t="t"/>
              <a:pathLst>
                <a:path extrusionOk="0" h="36" w="54">
                  <a:moveTo>
                    <a:pt x="1" y="0"/>
                  </a:moveTo>
                  <a:lnTo>
                    <a:pt x="54" y="36"/>
                  </a:lnTo>
                  <a:cubicBezTo>
                    <a:pt x="36" y="18"/>
                    <a:pt x="19" y="9"/>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
            <p:cNvSpPr/>
            <p:nvPr/>
          </p:nvSpPr>
          <p:spPr>
            <a:xfrm>
              <a:off x="8368963" y="4828321"/>
              <a:ext cx="9906" cy="7567"/>
            </a:xfrm>
            <a:custGeom>
              <a:rect b="b" l="l" r="r" t="t"/>
              <a:pathLst>
                <a:path extrusionOk="0" h="55" w="72">
                  <a:moveTo>
                    <a:pt x="17" y="1"/>
                  </a:moveTo>
                  <a:cubicBezTo>
                    <a:pt x="11" y="1"/>
                    <a:pt x="6" y="6"/>
                    <a:pt x="1" y="20"/>
                  </a:cubicBezTo>
                  <a:cubicBezTo>
                    <a:pt x="27" y="46"/>
                    <a:pt x="54" y="55"/>
                    <a:pt x="71" y="55"/>
                  </a:cubicBezTo>
                  <a:cubicBezTo>
                    <a:pt x="46" y="30"/>
                    <a:pt x="30" y="1"/>
                    <a:pt x="1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
            <p:cNvSpPr/>
            <p:nvPr/>
          </p:nvSpPr>
          <p:spPr>
            <a:xfrm>
              <a:off x="8153926" y="4874685"/>
              <a:ext cx="3852" cy="4953"/>
            </a:xfrm>
            <a:custGeom>
              <a:rect b="b" l="l" r="r" t="t"/>
              <a:pathLst>
                <a:path extrusionOk="0" h="36" w="28">
                  <a:moveTo>
                    <a:pt x="27" y="0"/>
                  </a:moveTo>
                  <a:lnTo>
                    <a:pt x="27" y="0"/>
                  </a:lnTo>
                  <a:cubicBezTo>
                    <a:pt x="10" y="9"/>
                    <a:pt x="1" y="18"/>
                    <a:pt x="1" y="36"/>
                  </a:cubicBezTo>
                  <a:cubicBezTo>
                    <a:pt x="18" y="18"/>
                    <a:pt x="27"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
            <p:cNvSpPr/>
            <p:nvPr/>
          </p:nvSpPr>
          <p:spPr>
            <a:xfrm>
              <a:off x="8378731" y="4834512"/>
              <a:ext cx="12245" cy="5366"/>
            </a:xfrm>
            <a:custGeom>
              <a:rect b="b" l="l" r="r" t="t"/>
              <a:pathLst>
                <a:path extrusionOk="0" h="39" w="89">
                  <a:moveTo>
                    <a:pt x="71" y="1"/>
                  </a:moveTo>
                  <a:cubicBezTo>
                    <a:pt x="58" y="7"/>
                    <a:pt x="41" y="13"/>
                    <a:pt x="23" y="13"/>
                  </a:cubicBezTo>
                  <a:cubicBezTo>
                    <a:pt x="16" y="13"/>
                    <a:pt x="8" y="12"/>
                    <a:pt x="0" y="10"/>
                  </a:cubicBezTo>
                  <a:lnTo>
                    <a:pt x="0" y="10"/>
                  </a:lnTo>
                  <a:cubicBezTo>
                    <a:pt x="16" y="26"/>
                    <a:pt x="32" y="38"/>
                    <a:pt x="50" y="38"/>
                  </a:cubicBezTo>
                  <a:cubicBezTo>
                    <a:pt x="62" y="38"/>
                    <a:pt x="74" y="33"/>
                    <a:pt x="89" y="19"/>
                  </a:cubicBezTo>
                  <a:cubicBezTo>
                    <a:pt x="89" y="10"/>
                    <a:pt x="80" y="10"/>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
            <p:cNvSpPr/>
            <p:nvPr/>
          </p:nvSpPr>
          <p:spPr>
            <a:xfrm>
              <a:off x="7737335" y="4773289"/>
              <a:ext cx="1789" cy="688"/>
            </a:xfrm>
            <a:custGeom>
              <a:rect b="b" l="l" r="r" t="t"/>
              <a:pathLst>
                <a:path extrusionOk="0" h="5" w="13">
                  <a:moveTo>
                    <a:pt x="13" y="1"/>
                  </a:moveTo>
                  <a:cubicBezTo>
                    <a:pt x="12" y="1"/>
                    <a:pt x="6" y="5"/>
                    <a:pt x="0" y="5"/>
                  </a:cubicBezTo>
                  <a:lnTo>
                    <a:pt x="9" y="5"/>
                  </a:lnTo>
                  <a:cubicBezTo>
                    <a:pt x="12" y="2"/>
                    <a:pt x="13" y="1"/>
                    <a:pt x="1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
            <p:cNvSpPr/>
            <p:nvPr/>
          </p:nvSpPr>
          <p:spPr>
            <a:xfrm>
              <a:off x="7880693" y="4844280"/>
              <a:ext cx="6191" cy="1101"/>
            </a:xfrm>
            <a:custGeom>
              <a:rect b="b" l="l" r="r" t="t"/>
              <a:pathLst>
                <a:path extrusionOk="0" h="8" w="45">
                  <a:moveTo>
                    <a:pt x="0" y="1"/>
                  </a:moveTo>
                  <a:cubicBezTo>
                    <a:pt x="4" y="5"/>
                    <a:pt x="9" y="7"/>
                    <a:pt x="15" y="7"/>
                  </a:cubicBezTo>
                  <a:cubicBezTo>
                    <a:pt x="22" y="7"/>
                    <a:pt x="31" y="5"/>
                    <a:pt x="4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 name="Google Shape;1943;p5"/>
            <p:cNvSpPr/>
            <p:nvPr/>
          </p:nvSpPr>
          <p:spPr>
            <a:xfrm>
              <a:off x="8275409" y="4834512"/>
              <a:ext cx="2614" cy="688"/>
            </a:xfrm>
            <a:custGeom>
              <a:rect b="b" l="l" r="r" t="t"/>
              <a:pathLst>
                <a:path extrusionOk="0" h="5" w="19">
                  <a:moveTo>
                    <a:pt x="18" y="1"/>
                  </a:moveTo>
                  <a:cubicBezTo>
                    <a:pt x="1" y="1"/>
                    <a:pt x="3" y="5"/>
                    <a:pt x="9" y="5"/>
                  </a:cubicBezTo>
                  <a:cubicBezTo>
                    <a:pt x="11" y="5"/>
                    <a:pt x="15" y="4"/>
                    <a:pt x="1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 name="Google Shape;1944;p5"/>
            <p:cNvSpPr/>
            <p:nvPr/>
          </p:nvSpPr>
          <p:spPr>
            <a:xfrm>
              <a:off x="8262064" y="4799291"/>
              <a:ext cx="1376" cy="3852"/>
            </a:xfrm>
            <a:custGeom>
              <a:rect b="b" l="l" r="r" t="t"/>
              <a:pathLst>
                <a:path extrusionOk="0" h="28" w="10">
                  <a:moveTo>
                    <a:pt x="1" y="27"/>
                  </a:moveTo>
                  <a:cubicBezTo>
                    <a:pt x="9" y="27"/>
                    <a:pt x="9" y="19"/>
                    <a:pt x="9" y="1"/>
                  </a:cubicBezTo>
                  <a:cubicBezTo>
                    <a:pt x="9" y="19"/>
                    <a:pt x="9" y="27"/>
                    <a:pt x="1" y="27"/>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
            <p:cNvSpPr/>
            <p:nvPr/>
          </p:nvSpPr>
          <p:spPr>
            <a:xfrm>
              <a:off x="8426059" y="4789661"/>
              <a:ext cx="1376" cy="2476"/>
            </a:xfrm>
            <a:custGeom>
              <a:rect b="b" l="l" r="r" t="t"/>
              <a:pathLst>
                <a:path extrusionOk="0" h="18" w="10">
                  <a:moveTo>
                    <a:pt x="9" y="18"/>
                  </a:moveTo>
                  <a:lnTo>
                    <a:pt x="9" y="18"/>
                  </a:lnTo>
                  <a:cubicBezTo>
                    <a:pt x="1" y="0"/>
                    <a:pt x="1" y="0"/>
                    <a:pt x="9" y="18"/>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
            <p:cNvSpPr/>
            <p:nvPr/>
          </p:nvSpPr>
          <p:spPr>
            <a:xfrm>
              <a:off x="8273070" y="4830935"/>
              <a:ext cx="3715" cy="2614"/>
            </a:xfrm>
            <a:custGeom>
              <a:rect b="b" l="l" r="r" t="t"/>
              <a:pathLst>
                <a:path extrusionOk="0" h="19" w="27">
                  <a:moveTo>
                    <a:pt x="0" y="1"/>
                  </a:moveTo>
                  <a:lnTo>
                    <a:pt x="0" y="1"/>
                  </a:lnTo>
                  <a:cubicBezTo>
                    <a:pt x="9" y="9"/>
                    <a:pt x="18" y="9"/>
                    <a:pt x="27" y="18"/>
                  </a:cubicBezTo>
                  <a:cubicBezTo>
                    <a:pt x="18" y="9"/>
                    <a:pt x="18" y="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 name="Google Shape;1947;p5"/>
            <p:cNvSpPr/>
            <p:nvPr/>
          </p:nvSpPr>
          <p:spPr>
            <a:xfrm>
              <a:off x="8270594" y="4833411"/>
              <a:ext cx="2614" cy="2064"/>
            </a:xfrm>
            <a:custGeom>
              <a:rect b="b" l="l" r="r" t="t"/>
              <a:pathLst>
                <a:path extrusionOk="0" h="15" w="19">
                  <a:moveTo>
                    <a:pt x="0" y="0"/>
                  </a:moveTo>
                  <a:cubicBezTo>
                    <a:pt x="0" y="11"/>
                    <a:pt x="0" y="15"/>
                    <a:pt x="4" y="15"/>
                  </a:cubicBezTo>
                  <a:cubicBezTo>
                    <a:pt x="6" y="15"/>
                    <a:pt x="11" y="13"/>
                    <a:pt x="18" y="9"/>
                  </a:cubicBezTo>
                  <a:cubicBezTo>
                    <a:pt x="9" y="9"/>
                    <a:pt x="9" y="9"/>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 name="Google Shape;1948;p5"/>
            <p:cNvSpPr/>
            <p:nvPr/>
          </p:nvSpPr>
          <p:spPr>
            <a:xfrm>
              <a:off x="8276647" y="4833411"/>
              <a:ext cx="4953" cy="1238"/>
            </a:xfrm>
            <a:custGeom>
              <a:rect b="b" l="l" r="r" t="t"/>
              <a:pathLst>
                <a:path extrusionOk="0" h="9" w="36">
                  <a:moveTo>
                    <a:pt x="1" y="0"/>
                  </a:moveTo>
                  <a:cubicBezTo>
                    <a:pt x="1" y="0"/>
                    <a:pt x="9" y="9"/>
                    <a:pt x="1" y="9"/>
                  </a:cubicBezTo>
                  <a:lnTo>
                    <a:pt x="36" y="9"/>
                  </a:lnTo>
                  <a:cubicBezTo>
                    <a:pt x="27" y="9"/>
                    <a:pt x="9" y="0"/>
                    <a:pt x="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
            <p:cNvSpPr/>
            <p:nvPr/>
          </p:nvSpPr>
          <p:spPr>
            <a:xfrm>
              <a:off x="7782186" y="4947602"/>
              <a:ext cx="2614" cy="2476"/>
            </a:xfrm>
            <a:custGeom>
              <a:rect b="b" l="l" r="r" t="t"/>
              <a:pathLst>
                <a:path extrusionOk="0" h="18" w="19">
                  <a:moveTo>
                    <a:pt x="18" y="0"/>
                  </a:moveTo>
                  <a:cubicBezTo>
                    <a:pt x="5" y="13"/>
                    <a:pt x="1" y="18"/>
                    <a:pt x="2" y="18"/>
                  </a:cubicBezTo>
                  <a:cubicBezTo>
                    <a:pt x="3" y="18"/>
                    <a:pt x="10" y="13"/>
                    <a:pt x="18" y="9"/>
                  </a:cubicBezTo>
                  <a:cubicBezTo>
                    <a:pt x="18" y="0"/>
                    <a:pt x="18" y="0"/>
                    <a:pt x="1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
            <p:cNvSpPr/>
            <p:nvPr/>
          </p:nvSpPr>
          <p:spPr>
            <a:xfrm>
              <a:off x="8558548" y="4915959"/>
              <a:ext cx="1238" cy="1376"/>
            </a:xfrm>
            <a:custGeom>
              <a:rect b="b" l="l" r="r" t="t"/>
              <a:pathLst>
                <a:path extrusionOk="0" h="10" w="9">
                  <a:moveTo>
                    <a:pt x="0" y="1"/>
                  </a:moveTo>
                  <a:lnTo>
                    <a:pt x="0" y="9"/>
                  </a:lnTo>
                  <a:cubicBezTo>
                    <a:pt x="0" y="1"/>
                    <a:pt x="0" y="1"/>
                    <a:pt x="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
            <p:cNvSpPr/>
            <p:nvPr/>
          </p:nvSpPr>
          <p:spPr>
            <a:xfrm>
              <a:off x="8546303" y="4896560"/>
              <a:ext cx="12382" cy="30543"/>
            </a:xfrm>
            <a:custGeom>
              <a:rect b="b" l="l" r="r" t="t"/>
              <a:pathLst>
                <a:path extrusionOk="0" h="222" w="90">
                  <a:moveTo>
                    <a:pt x="1" y="0"/>
                  </a:moveTo>
                  <a:lnTo>
                    <a:pt x="1" y="0"/>
                  </a:lnTo>
                  <a:cubicBezTo>
                    <a:pt x="10" y="71"/>
                    <a:pt x="10" y="150"/>
                    <a:pt x="18" y="221"/>
                  </a:cubicBezTo>
                  <a:cubicBezTo>
                    <a:pt x="27" y="142"/>
                    <a:pt x="54" y="142"/>
                    <a:pt x="89" y="142"/>
                  </a:cubicBezTo>
                  <a:lnTo>
                    <a:pt x="1"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
            <p:cNvSpPr/>
            <p:nvPr/>
          </p:nvSpPr>
          <p:spPr>
            <a:xfrm>
              <a:off x="7629197" y="4760356"/>
              <a:ext cx="1032675" cy="226182"/>
            </a:xfrm>
            <a:custGeom>
              <a:rect b="b" l="l" r="r" t="t"/>
              <a:pathLst>
                <a:path extrusionOk="0" h="1644" w="7506">
                  <a:moveTo>
                    <a:pt x="6614" y="737"/>
                  </a:moveTo>
                  <a:cubicBezTo>
                    <a:pt x="6623" y="737"/>
                    <a:pt x="6632" y="738"/>
                    <a:pt x="6640" y="741"/>
                  </a:cubicBezTo>
                  <a:lnTo>
                    <a:pt x="6640" y="741"/>
                  </a:lnTo>
                  <a:cubicBezTo>
                    <a:pt x="6640" y="744"/>
                    <a:pt x="6640" y="748"/>
                    <a:pt x="6640" y="752"/>
                  </a:cubicBezTo>
                  <a:cubicBezTo>
                    <a:pt x="6630" y="747"/>
                    <a:pt x="6622" y="742"/>
                    <a:pt x="6614" y="737"/>
                  </a:cubicBezTo>
                  <a:close/>
                  <a:moveTo>
                    <a:pt x="7312" y="778"/>
                  </a:moveTo>
                  <a:lnTo>
                    <a:pt x="7236" y="847"/>
                  </a:lnTo>
                  <a:lnTo>
                    <a:pt x="7236" y="847"/>
                  </a:lnTo>
                  <a:lnTo>
                    <a:pt x="7338" y="840"/>
                  </a:lnTo>
                  <a:lnTo>
                    <a:pt x="7312" y="778"/>
                  </a:lnTo>
                  <a:close/>
                  <a:moveTo>
                    <a:pt x="550" y="874"/>
                  </a:moveTo>
                  <a:lnTo>
                    <a:pt x="550" y="874"/>
                  </a:lnTo>
                  <a:cubicBezTo>
                    <a:pt x="554" y="875"/>
                    <a:pt x="559" y="876"/>
                    <a:pt x="565" y="876"/>
                  </a:cubicBezTo>
                  <a:cubicBezTo>
                    <a:pt x="560" y="875"/>
                    <a:pt x="555" y="874"/>
                    <a:pt x="550" y="874"/>
                  </a:cubicBezTo>
                  <a:close/>
                  <a:moveTo>
                    <a:pt x="883" y="937"/>
                  </a:moveTo>
                  <a:lnTo>
                    <a:pt x="901" y="955"/>
                  </a:lnTo>
                  <a:cubicBezTo>
                    <a:pt x="891" y="960"/>
                    <a:pt x="884" y="962"/>
                    <a:pt x="880" y="962"/>
                  </a:cubicBezTo>
                  <a:cubicBezTo>
                    <a:pt x="871" y="962"/>
                    <a:pt x="877" y="950"/>
                    <a:pt x="883" y="937"/>
                  </a:cubicBezTo>
                  <a:close/>
                  <a:moveTo>
                    <a:pt x="7003" y="995"/>
                  </a:moveTo>
                  <a:cubicBezTo>
                    <a:pt x="7003" y="996"/>
                    <a:pt x="7003" y="998"/>
                    <a:pt x="7002" y="999"/>
                  </a:cubicBezTo>
                  <a:cubicBezTo>
                    <a:pt x="7003" y="998"/>
                    <a:pt x="7003" y="996"/>
                    <a:pt x="7003" y="995"/>
                  </a:cubicBezTo>
                  <a:close/>
                  <a:moveTo>
                    <a:pt x="6973" y="1025"/>
                  </a:moveTo>
                  <a:lnTo>
                    <a:pt x="6973" y="1025"/>
                  </a:lnTo>
                  <a:cubicBezTo>
                    <a:pt x="6974" y="1025"/>
                    <a:pt x="6975" y="1025"/>
                    <a:pt x="6976" y="1026"/>
                  </a:cubicBezTo>
                  <a:cubicBezTo>
                    <a:pt x="6975" y="1025"/>
                    <a:pt x="6974" y="1025"/>
                    <a:pt x="6973" y="1025"/>
                  </a:cubicBezTo>
                  <a:close/>
                  <a:moveTo>
                    <a:pt x="5532" y="1196"/>
                  </a:moveTo>
                  <a:cubicBezTo>
                    <a:pt x="5542" y="1196"/>
                    <a:pt x="5553" y="1201"/>
                    <a:pt x="5563" y="1211"/>
                  </a:cubicBezTo>
                  <a:cubicBezTo>
                    <a:pt x="5560" y="1221"/>
                    <a:pt x="5555" y="1225"/>
                    <a:pt x="5550" y="1225"/>
                  </a:cubicBezTo>
                  <a:cubicBezTo>
                    <a:pt x="5540" y="1225"/>
                    <a:pt x="5527" y="1213"/>
                    <a:pt x="5510" y="1202"/>
                  </a:cubicBezTo>
                  <a:cubicBezTo>
                    <a:pt x="5517" y="1199"/>
                    <a:pt x="5525" y="1196"/>
                    <a:pt x="5532" y="1196"/>
                  </a:cubicBezTo>
                  <a:close/>
                  <a:moveTo>
                    <a:pt x="6278" y="1228"/>
                  </a:moveTo>
                  <a:cubicBezTo>
                    <a:pt x="6272" y="1229"/>
                    <a:pt x="6266" y="1229"/>
                    <a:pt x="6261" y="1229"/>
                  </a:cubicBezTo>
                  <a:lnTo>
                    <a:pt x="6278" y="1229"/>
                  </a:lnTo>
                  <a:cubicBezTo>
                    <a:pt x="6278" y="1229"/>
                    <a:pt x="6278" y="1228"/>
                    <a:pt x="6278" y="1228"/>
                  </a:cubicBezTo>
                  <a:close/>
                  <a:moveTo>
                    <a:pt x="3860" y="1421"/>
                  </a:moveTo>
                  <a:lnTo>
                    <a:pt x="3850" y="1423"/>
                  </a:lnTo>
                  <a:cubicBezTo>
                    <a:pt x="3854" y="1423"/>
                    <a:pt x="3857" y="1422"/>
                    <a:pt x="3860" y="1421"/>
                  </a:cubicBezTo>
                  <a:close/>
                  <a:moveTo>
                    <a:pt x="2430" y="1549"/>
                  </a:moveTo>
                  <a:lnTo>
                    <a:pt x="2420" y="1555"/>
                  </a:lnTo>
                  <a:cubicBezTo>
                    <a:pt x="2423" y="1553"/>
                    <a:pt x="2427" y="1551"/>
                    <a:pt x="2430" y="1549"/>
                  </a:cubicBezTo>
                  <a:close/>
                  <a:moveTo>
                    <a:pt x="6323" y="0"/>
                  </a:moveTo>
                  <a:cubicBezTo>
                    <a:pt x="6319" y="0"/>
                    <a:pt x="6316" y="3"/>
                    <a:pt x="6314" y="10"/>
                  </a:cubicBezTo>
                  <a:cubicBezTo>
                    <a:pt x="6331" y="125"/>
                    <a:pt x="6261" y="425"/>
                    <a:pt x="6216" y="496"/>
                  </a:cubicBezTo>
                  <a:cubicBezTo>
                    <a:pt x="6216" y="487"/>
                    <a:pt x="6128" y="372"/>
                    <a:pt x="6110" y="319"/>
                  </a:cubicBezTo>
                  <a:cubicBezTo>
                    <a:pt x="6084" y="231"/>
                    <a:pt x="6208" y="143"/>
                    <a:pt x="6190" y="72"/>
                  </a:cubicBezTo>
                  <a:lnTo>
                    <a:pt x="6190" y="72"/>
                  </a:lnTo>
                  <a:cubicBezTo>
                    <a:pt x="6181" y="99"/>
                    <a:pt x="6155" y="116"/>
                    <a:pt x="6137" y="125"/>
                  </a:cubicBezTo>
                  <a:cubicBezTo>
                    <a:pt x="6119" y="99"/>
                    <a:pt x="6163" y="54"/>
                    <a:pt x="6110" y="54"/>
                  </a:cubicBezTo>
                  <a:cubicBezTo>
                    <a:pt x="6102" y="83"/>
                    <a:pt x="6087" y="90"/>
                    <a:pt x="6073" y="90"/>
                  </a:cubicBezTo>
                  <a:cubicBezTo>
                    <a:pt x="6058" y="90"/>
                    <a:pt x="6045" y="83"/>
                    <a:pt x="6041" y="83"/>
                  </a:cubicBezTo>
                  <a:cubicBezTo>
                    <a:pt x="6036" y="83"/>
                    <a:pt x="6042" y="91"/>
                    <a:pt x="6066" y="125"/>
                  </a:cubicBezTo>
                  <a:cubicBezTo>
                    <a:pt x="6056" y="128"/>
                    <a:pt x="6048" y="129"/>
                    <a:pt x="6041" y="129"/>
                  </a:cubicBezTo>
                  <a:cubicBezTo>
                    <a:pt x="6005" y="129"/>
                    <a:pt x="6002" y="97"/>
                    <a:pt x="5943" y="90"/>
                  </a:cubicBezTo>
                  <a:lnTo>
                    <a:pt x="5943" y="90"/>
                  </a:lnTo>
                  <a:cubicBezTo>
                    <a:pt x="5960" y="151"/>
                    <a:pt x="5854" y="275"/>
                    <a:pt x="5801" y="293"/>
                  </a:cubicBezTo>
                  <a:cubicBezTo>
                    <a:pt x="5810" y="275"/>
                    <a:pt x="5801" y="240"/>
                    <a:pt x="5801" y="231"/>
                  </a:cubicBezTo>
                  <a:cubicBezTo>
                    <a:pt x="5687" y="204"/>
                    <a:pt x="5634" y="160"/>
                    <a:pt x="5537" y="151"/>
                  </a:cubicBezTo>
                  <a:cubicBezTo>
                    <a:pt x="5528" y="125"/>
                    <a:pt x="5475" y="99"/>
                    <a:pt x="5501" y="63"/>
                  </a:cubicBezTo>
                  <a:lnTo>
                    <a:pt x="5501" y="63"/>
                  </a:lnTo>
                  <a:cubicBezTo>
                    <a:pt x="5484" y="81"/>
                    <a:pt x="5466" y="107"/>
                    <a:pt x="5439" y="107"/>
                  </a:cubicBezTo>
                  <a:cubicBezTo>
                    <a:pt x="5378" y="28"/>
                    <a:pt x="5510" y="99"/>
                    <a:pt x="5466" y="1"/>
                  </a:cubicBezTo>
                  <a:lnTo>
                    <a:pt x="5466" y="1"/>
                  </a:lnTo>
                  <a:cubicBezTo>
                    <a:pt x="5457" y="54"/>
                    <a:pt x="5378" y="72"/>
                    <a:pt x="5333" y="99"/>
                  </a:cubicBezTo>
                  <a:cubicBezTo>
                    <a:pt x="5337" y="129"/>
                    <a:pt x="5353" y="140"/>
                    <a:pt x="5375" y="140"/>
                  </a:cubicBezTo>
                  <a:cubicBezTo>
                    <a:pt x="5409" y="140"/>
                    <a:pt x="5456" y="111"/>
                    <a:pt x="5484" y="90"/>
                  </a:cubicBezTo>
                  <a:lnTo>
                    <a:pt x="5484" y="90"/>
                  </a:lnTo>
                  <a:cubicBezTo>
                    <a:pt x="5475" y="204"/>
                    <a:pt x="5386" y="310"/>
                    <a:pt x="5280" y="363"/>
                  </a:cubicBezTo>
                  <a:cubicBezTo>
                    <a:pt x="5274" y="365"/>
                    <a:pt x="5268" y="366"/>
                    <a:pt x="5263" y="366"/>
                  </a:cubicBezTo>
                  <a:cubicBezTo>
                    <a:pt x="5214" y="366"/>
                    <a:pt x="5245" y="299"/>
                    <a:pt x="5239" y="299"/>
                  </a:cubicBezTo>
                  <a:lnTo>
                    <a:pt x="5239" y="299"/>
                  </a:lnTo>
                  <a:cubicBezTo>
                    <a:pt x="5239" y="299"/>
                    <a:pt x="5238" y="300"/>
                    <a:pt x="5236" y="302"/>
                  </a:cubicBezTo>
                  <a:cubicBezTo>
                    <a:pt x="5227" y="300"/>
                    <a:pt x="5218" y="299"/>
                    <a:pt x="5210" y="299"/>
                  </a:cubicBezTo>
                  <a:cubicBezTo>
                    <a:pt x="5101" y="299"/>
                    <a:pt x="5088" y="425"/>
                    <a:pt x="5016" y="425"/>
                  </a:cubicBezTo>
                  <a:cubicBezTo>
                    <a:pt x="5001" y="425"/>
                    <a:pt x="4984" y="420"/>
                    <a:pt x="4963" y="408"/>
                  </a:cubicBezTo>
                  <a:cubicBezTo>
                    <a:pt x="4918" y="337"/>
                    <a:pt x="4971" y="266"/>
                    <a:pt x="4954" y="213"/>
                  </a:cubicBezTo>
                  <a:cubicBezTo>
                    <a:pt x="4965" y="209"/>
                    <a:pt x="4975" y="207"/>
                    <a:pt x="4985" y="207"/>
                  </a:cubicBezTo>
                  <a:cubicBezTo>
                    <a:pt x="5036" y="207"/>
                    <a:pt x="5067" y="257"/>
                    <a:pt x="5104" y="257"/>
                  </a:cubicBezTo>
                  <a:lnTo>
                    <a:pt x="5051" y="222"/>
                  </a:lnTo>
                  <a:cubicBezTo>
                    <a:pt x="5070" y="210"/>
                    <a:pt x="5097" y="197"/>
                    <a:pt x="5121" y="197"/>
                  </a:cubicBezTo>
                  <a:cubicBezTo>
                    <a:pt x="5131" y="197"/>
                    <a:pt x="5140" y="199"/>
                    <a:pt x="5148" y="204"/>
                  </a:cubicBezTo>
                  <a:cubicBezTo>
                    <a:pt x="5104" y="143"/>
                    <a:pt x="4874" y="187"/>
                    <a:pt x="4751" y="125"/>
                  </a:cubicBezTo>
                  <a:cubicBezTo>
                    <a:pt x="4733" y="151"/>
                    <a:pt x="4698" y="178"/>
                    <a:pt x="4715" y="204"/>
                  </a:cubicBezTo>
                  <a:lnTo>
                    <a:pt x="4751" y="196"/>
                  </a:lnTo>
                  <a:lnTo>
                    <a:pt x="4751" y="196"/>
                  </a:lnTo>
                  <a:cubicBezTo>
                    <a:pt x="4786" y="249"/>
                    <a:pt x="4680" y="275"/>
                    <a:pt x="4724" y="302"/>
                  </a:cubicBezTo>
                  <a:cubicBezTo>
                    <a:pt x="4682" y="337"/>
                    <a:pt x="4640" y="383"/>
                    <a:pt x="4589" y="383"/>
                  </a:cubicBezTo>
                  <a:cubicBezTo>
                    <a:pt x="4576" y="383"/>
                    <a:pt x="4562" y="380"/>
                    <a:pt x="4548" y="372"/>
                  </a:cubicBezTo>
                  <a:lnTo>
                    <a:pt x="4532" y="301"/>
                  </a:lnTo>
                  <a:lnTo>
                    <a:pt x="4532" y="301"/>
                  </a:lnTo>
                  <a:cubicBezTo>
                    <a:pt x="4538" y="314"/>
                    <a:pt x="4556" y="324"/>
                    <a:pt x="4573" y="324"/>
                  </a:cubicBezTo>
                  <a:cubicBezTo>
                    <a:pt x="4584" y="324"/>
                    <a:pt x="4594" y="320"/>
                    <a:pt x="4601" y="310"/>
                  </a:cubicBezTo>
                  <a:lnTo>
                    <a:pt x="4601" y="310"/>
                  </a:lnTo>
                  <a:cubicBezTo>
                    <a:pt x="4597" y="315"/>
                    <a:pt x="4594" y="316"/>
                    <a:pt x="4589" y="316"/>
                  </a:cubicBezTo>
                  <a:cubicBezTo>
                    <a:pt x="4566" y="316"/>
                    <a:pt x="4527" y="273"/>
                    <a:pt x="4497" y="273"/>
                  </a:cubicBezTo>
                  <a:cubicBezTo>
                    <a:pt x="4481" y="273"/>
                    <a:pt x="4467" y="285"/>
                    <a:pt x="4459" y="319"/>
                  </a:cubicBezTo>
                  <a:lnTo>
                    <a:pt x="4512" y="372"/>
                  </a:lnTo>
                  <a:cubicBezTo>
                    <a:pt x="4466" y="403"/>
                    <a:pt x="4419" y="483"/>
                    <a:pt x="4360" y="483"/>
                  </a:cubicBezTo>
                  <a:cubicBezTo>
                    <a:pt x="4352" y="483"/>
                    <a:pt x="4344" y="481"/>
                    <a:pt x="4336" y="478"/>
                  </a:cubicBezTo>
                  <a:lnTo>
                    <a:pt x="4336" y="478"/>
                  </a:lnTo>
                  <a:cubicBezTo>
                    <a:pt x="4350" y="510"/>
                    <a:pt x="4356" y="515"/>
                    <a:pt x="4361" y="515"/>
                  </a:cubicBezTo>
                  <a:cubicBezTo>
                    <a:pt x="4363" y="515"/>
                    <a:pt x="4365" y="514"/>
                    <a:pt x="4367" y="514"/>
                  </a:cubicBezTo>
                  <a:cubicBezTo>
                    <a:pt x="4374" y="514"/>
                    <a:pt x="4383" y="520"/>
                    <a:pt x="4406" y="558"/>
                  </a:cubicBezTo>
                  <a:cubicBezTo>
                    <a:pt x="4365" y="450"/>
                    <a:pt x="4533" y="544"/>
                    <a:pt x="4503" y="455"/>
                  </a:cubicBezTo>
                  <a:lnTo>
                    <a:pt x="4503" y="455"/>
                  </a:lnTo>
                  <a:cubicBezTo>
                    <a:pt x="4544" y="540"/>
                    <a:pt x="4578" y="485"/>
                    <a:pt x="4627" y="575"/>
                  </a:cubicBezTo>
                  <a:cubicBezTo>
                    <a:pt x="4627" y="552"/>
                    <a:pt x="4614" y="529"/>
                    <a:pt x="4645" y="529"/>
                  </a:cubicBezTo>
                  <a:cubicBezTo>
                    <a:pt x="4649" y="529"/>
                    <a:pt x="4655" y="530"/>
                    <a:pt x="4662" y="531"/>
                  </a:cubicBezTo>
                  <a:cubicBezTo>
                    <a:pt x="4662" y="522"/>
                    <a:pt x="4671" y="514"/>
                    <a:pt x="4671" y="514"/>
                  </a:cubicBezTo>
                  <a:cubicBezTo>
                    <a:pt x="4671" y="505"/>
                    <a:pt x="4671" y="505"/>
                    <a:pt x="4671" y="505"/>
                  </a:cubicBezTo>
                  <a:cubicBezTo>
                    <a:pt x="4662" y="496"/>
                    <a:pt x="4645" y="487"/>
                    <a:pt x="4645" y="469"/>
                  </a:cubicBezTo>
                  <a:cubicBezTo>
                    <a:pt x="4671" y="408"/>
                    <a:pt x="4751" y="408"/>
                    <a:pt x="4786" y="372"/>
                  </a:cubicBezTo>
                  <a:lnTo>
                    <a:pt x="4786" y="372"/>
                  </a:lnTo>
                  <a:cubicBezTo>
                    <a:pt x="4812" y="390"/>
                    <a:pt x="4768" y="408"/>
                    <a:pt x="4786" y="434"/>
                  </a:cubicBezTo>
                  <a:lnTo>
                    <a:pt x="4830" y="390"/>
                  </a:lnTo>
                  <a:cubicBezTo>
                    <a:pt x="4830" y="452"/>
                    <a:pt x="4910" y="487"/>
                    <a:pt x="4839" y="522"/>
                  </a:cubicBezTo>
                  <a:lnTo>
                    <a:pt x="4910" y="522"/>
                  </a:lnTo>
                  <a:cubicBezTo>
                    <a:pt x="4933" y="546"/>
                    <a:pt x="4965" y="562"/>
                    <a:pt x="4993" y="562"/>
                  </a:cubicBezTo>
                  <a:cubicBezTo>
                    <a:pt x="5008" y="562"/>
                    <a:pt x="5021" y="558"/>
                    <a:pt x="5033" y="549"/>
                  </a:cubicBezTo>
                  <a:cubicBezTo>
                    <a:pt x="5037" y="551"/>
                    <a:pt x="5041" y="551"/>
                    <a:pt x="5044" y="551"/>
                  </a:cubicBezTo>
                  <a:cubicBezTo>
                    <a:pt x="5069" y="551"/>
                    <a:pt x="5094" y="518"/>
                    <a:pt x="5094" y="518"/>
                  </a:cubicBezTo>
                  <a:lnTo>
                    <a:pt x="5094" y="518"/>
                  </a:lnTo>
                  <a:cubicBezTo>
                    <a:pt x="5095" y="518"/>
                    <a:pt x="5092" y="521"/>
                    <a:pt x="5086" y="531"/>
                  </a:cubicBezTo>
                  <a:lnTo>
                    <a:pt x="5192" y="496"/>
                  </a:lnTo>
                  <a:lnTo>
                    <a:pt x="5192" y="514"/>
                  </a:lnTo>
                  <a:cubicBezTo>
                    <a:pt x="5197" y="514"/>
                    <a:pt x="5202" y="514"/>
                    <a:pt x="5206" y="514"/>
                  </a:cubicBezTo>
                  <a:cubicBezTo>
                    <a:pt x="5268" y="514"/>
                    <a:pt x="5332" y="483"/>
                    <a:pt x="5396" y="483"/>
                  </a:cubicBezTo>
                  <a:cubicBezTo>
                    <a:pt x="5438" y="483"/>
                    <a:pt x="5479" y="497"/>
                    <a:pt x="5519" y="540"/>
                  </a:cubicBezTo>
                  <a:cubicBezTo>
                    <a:pt x="5540" y="535"/>
                    <a:pt x="5562" y="526"/>
                    <a:pt x="5587" y="526"/>
                  </a:cubicBezTo>
                  <a:cubicBezTo>
                    <a:pt x="5604" y="526"/>
                    <a:pt x="5622" y="530"/>
                    <a:pt x="5642" y="540"/>
                  </a:cubicBezTo>
                  <a:lnTo>
                    <a:pt x="5651" y="593"/>
                  </a:lnTo>
                  <a:cubicBezTo>
                    <a:pt x="5656" y="591"/>
                    <a:pt x="5661" y="590"/>
                    <a:pt x="5666" y="590"/>
                  </a:cubicBezTo>
                  <a:cubicBezTo>
                    <a:pt x="5698" y="590"/>
                    <a:pt x="5741" y="620"/>
                    <a:pt x="5768" y="620"/>
                  </a:cubicBezTo>
                  <a:cubicBezTo>
                    <a:pt x="5779" y="620"/>
                    <a:pt x="5788" y="615"/>
                    <a:pt x="5793" y="602"/>
                  </a:cubicBezTo>
                  <a:cubicBezTo>
                    <a:pt x="5807" y="684"/>
                    <a:pt x="5867" y="695"/>
                    <a:pt x="5929" y="695"/>
                  </a:cubicBezTo>
                  <a:cubicBezTo>
                    <a:pt x="5949" y="695"/>
                    <a:pt x="5970" y="694"/>
                    <a:pt x="5989" y="694"/>
                  </a:cubicBezTo>
                  <a:cubicBezTo>
                    <a:pt x="6017" y="694"/>
                    <a:pt x="6041" y="696"/>
                    <a:pt x="6057" y="708"/>
                  </a:cubicBezTo>
                  <a:lnTo>
                    <a:pt x="6075" y="646"/>
                  </a:lnTo>
                  <a:cubicBezTo>
                    <a:pt x="6088" y="649"/>
                    <a:pt x="6102" y="650"/>
                    <a:pt x="6116" y="650"/>
                  </a:cubicBezTo>
                  <a:cubicBezTo>
                    <a:pt x="6152" y="650"/>
                    <a:pt x="6193" y="643"/>
                    <a:pt x="6243" y="637"/>
                  </a:cubicBezTo>
                  <a:lnTo>
                    <a:pt x="6252" y="584"/>
                  </a:lnTo>
                  <a:cubicBezTo>
                    <a:pt x="6261" y="579"/>
                    <a:pt x="6270" y="577"/>
                    <a:pt x="6279" y="577"/>
                  </a:cubicBezTo>
                  <a:cubicBezTo>
                    <a:pt x="6337" y="577"/>
                    <a:pt x="6386" y="666"/>
                    <a:pt x="6455" y="681"/>
                  </a:cubicBezTo>
                  <a:cubicBezTo>
                    <a:pt x="6448" y="691"/>
                    <a:pt x="6442" y="695"/>
                    <a:pt x="6436" y="695"/>
                  </a:cubicBezTo>
                  <a:cubicBezTo>
                    <a:pt x="6425" y="695"/>
                    <a:pt x="6416" y="684"/>
                    <a:pt x="6411" y="672"/>
                  </a:cubicBezTo>
                  <a:lnTo>
                    <a:pt x="6411" y="672"/>
                  </a:lnTo>
                  <a:cubicBezTo>
                    <a:pt x="6430" y="730"/>
                    <a:pt x="6462" y="741"/>
                    <a:pt x="6502" y="743"/>
                  </a:cubicBezTo>
                  <a:lnTo>
                    <a:pt x="6502" y="743"/>
                  </a:lnTo>
                  <a:cubicBezTo>
                    <a:pt x="6494" y="755"/>
                    <a:pt x="6485" y="774"/>
                    <a:pt x="6472" y="805"/>
                  </a:cubicBezTo>
                  <a:lnTo>
                    <a:pt x="6464" y="761"/>
                  </a:lnTo>
                  <a:cubicBezTo>
                    <a:pt x="6442" y="768"/>
                    <a:pt x="6420" y="823"/>
                    <a:pt x="6399" y="823"/>
                  </a:cubicBezTo>
                  <a:cubicBezTo>
                    <a:pt x="6394" y="823"/>
                    <a:pt x="6389" y="820"/>
                    <a:pt x="6384" y="814"/>
                  </a:cubicBezTo>
                  <a:cubicBezTo>
                    <a:pt x="6360" y="798"/>
                    <a:pt x="6333" y="793"/>
                    <a:pt x="6300" y="793"/>
                  </a:cubicBezTo>
                  <a:cubicBezTo>
                    <a:pt x="6262" y="793"/>
                    <a:pt x="6217" y="800"/>
                    <a:pt x="6163" y="805"/>
                  </a:cubicBezTo>
                  <a:cubicBezTo>
                    <a:pt x="6119" y="814"/>
                    <a:pt x="6071" y="820"/>
                    <a:pt x="6022" y="820"/>
                  </a:cubicBezTo>
                  <a:cubicBezTo>
                    <a:pt x="5974" y="820"/>
                    <a:pt x="5925" y="814"/>
                    <a:pt x="5881" y="796"/>
                  </a:cubicBezTo>
                  <a:lnTo>
                    <a:pt x="5881" y="796"/>
                  </a:lnTo>
                  <a:cubicBezTo>
                    <a:pt x="5893" y="839"/>
                    <a:pt x="5892" y="852"/>
                    <a:pt x="5885" y="852"/>
                  </a:cubicBezTo>
                  <a:cubicBezTo>
                    <a:pt x="5871" y="852"/>
                    <a:pt x="5838" y="813"/>
                    <a:pt x="5818" y="813"/>
                  </a:cubicBezTo>
                  <a:cubicBezTo>
                    <a:pt x="5808" y="813"/>
                    <a:pt x="5801" y="822"/>
                    <a:pt x="5801" y="849"/>
                  </a:cubicBezTo>
                  <a:cubicBezTo>
                    <a:pt x="5793" y="814"/>
                    <a:pt x="5766" y="796"/>
                    <a:pt x="5793" y="761"/>
                  </a:cubicBezTo>
                  <a:lnTo>
                    <a:pt x="5793" y="761"/>
                  </a:lnTo>
                  <a:cubicBezTo>
                    <a:pt x="5778" y="767"/>
                    <a:pt x="5764" y="770"/>
                    <a:pt x="5751" y="770"/>
                  </a:cubicBezTo>
                  <a:cubicBezTo>
                    <a:pt x="5720" y="770"/>
                    <a:pt x="5694" y="758"/>
                    <a:pt x="5668" y="758"/>
                  </a:cubicBezTo>
                  <a:cubicBezTo>
                    <a:pt x="5645" y="758"/>
                    <a:pt x="5622" y="767"/>
                    <a:pt x="5598" y="805"/>
                  </a:cubicBezTo>
                  <a:cubicBezTo>
                    <a:pt x="5590" y="770"/>
                    <a:pt x="5616" y="752"/>
                    <a:pt x="5607" y="734"/>
                  </a:cubicBezTo>
                  <a:lnTo>
                    <a:pt x="5607" y="734"/>
                  </a:lnTo>
                  <a:cubicBezTo>
                    <a:pt x="5601" y="740"/>
                    <a:pt x="5591" y="755"/>
                    <a:pt x="5582" y="755"/>
                  </a:cubicBezTo>
                  <a:cubicBezTo>
                    <a:pt x="5578" y="755"/>
                    <a:pt x="5575" y="751"/>
                    <a:pt x="5572" y="743"/>
                  </a:cubicBezTo>
                  <a:cubicBezTo>
                    <a:pt x="5563" y="725"/>
                    <a:pt x="5581" y="717"/>
                    <a:pt x="5598" y="699"/>
                  </a:cubicBezTo>
                  <a:lnTo>
                    <a:pt x="5598" y="699"/>
                  </a:lnTo>
                  <a:cubicBezTo>
                    <a:pt x="5501" y="708"/>
                    <a:pt x="5492" y="823"/>
                    <a:pt x="5492" y="920"/>
                  </a:cubicBezTo>
                  <a:cubicBezTo>
                    <a:pt x="5471" y="902"/>
                    <a:pt x="5455" y="893"/>
                    <a:pt x="5442" y="893"/>
                  </a:cubicBezTo>
                  <a:cubicBezTo>
                    <a:pt x="5422" y="893"/>
                    <a:pt x="5408" y="913"/>
                    <a:pt x="5386" y="955"/>
                  </a:cubicBezTo>
                  <a:cubicBezTo>
                    <a:pt x="5369" y="920"/>
                    <a:pt x="5342" y="884"/>
                    <a:pt x="5395" y="867"/>
                  </a:cubicBezTo>
                  <a:cubicBezTo>
                    <a:pt x="5382" y="867"/>
                    <a:pt x="5331" y="856"/>
                    <a:pt x="5284" y="856"/>
                  </a:cubicBezTo>
                  <a:cubicBezTo>
                    <a:pt x="5236" y="856"/>
                    <a:pt x="5192" y="867"/>
                    <a:pt x="5192" y="911"/>
                  </a:cubicBezTo>
                  <a:cubicBezTo>
                    <a:pt x="5189" y="900"/>
                    <a:pt x="5181" y="897"/>
                    <a:pt x="5173" y="897"/>
                  </a:cubicBezTo>
                  <a:cubicBezTo>
                    <a:pt x="5160" y="897"/>
                    <a:pt x="5145" y="905"/>
                    <a:pt x="5139" y="911"/>
                  </a:cubicBezTo>
                  <a:cubicBezTo>
                    <a:pt x="5092" y="911"/>
                    <a:pt x="5072" y="907"/>
                    <a:pt x="5044" y="907"/>
                  </a:cubicBezTo>
                  <a:cubicBezTo>
                    <a:pt x="5029" y="907"/>
                    <a:pt x="5013" y="908"/>
                    <a:pt x="4989" y="911"/>
                  </a:cubicBezTo>
                  <a:lnTo>
                    <a:pt x="5007" y="929"/>
                  </a:lnTo>
                  <a:cubicBezTo>
                    <a:pt x="4996" y="967"/>
                    <a:pt x="4984" y="978"/>
                    <a:pt x="4970" y="978"/>
                  </a:cubicBezTo>
                  <a:cubicBezTo>
                    <a:pt x="4953" y="978"/>
                    <a:pt x="4933" y="961"/>
                    <a:pt x="4908" y="961"/>
                  </a:cubicBezTo>
                  <a:cubicBezTo>
                    <a:pt x="4903" y="961"/>
                    <a:pt x="4898" y="962"/>
                    <a:pt x="4892" y="964"/>
                  </a:cubicBezTo>
                  <a:lnTo>
                    <a:pt x="4892" y="955"/>
                  </a:lnTo>
                  <a:cubicBezTo>
                    <a:pt x="4855" y="935"/>
                    <a:pt x="4834" y="929"/>
                    <a:pt x="4819" y="929"/>
                  </a:cubicBezTo>
                  <a:cubicBezTo>
                    <a:pt x="4799" y="929"/>
                    <a:pt x="4793" y="942"/>
                    <a:pt x="4774" y="942"/>
                  </a:cubicBezTo>
                  <a:cubicBezTo>
                    <a:pt x="4760" y="942"/>
                    <a:pt x="4738" y="935"/>
                    <a:pt x="4698" y="911"/>
                  </a:cubicBezTo>
                  <a:lnTo>
                    <a:pt x="4698" y="911"/>
                  </a:lnTo>
                  <a:lnTo>
                    <a:pt x="4707" y="973"/>
                  </a:lnTo>
                  <a:cubicBezTo>
                    <a:pt x="4704" y="1008"/>
                    <a:pt x="4696" y="1021"/>
                    <a:pt x="4684" y="1021"/>
                  </a:cubicBezTo>
                  <a:cubicBezTo>
                    <a:pt x="4652" y="1021"/>
                    <a:pt x="4593" y="938"/>
                    <a:pt x="4540" y="938"/>
                  </a:cubicBezTo>
                  <a:cubicBezTo>
                    <a:pt x="4530" y="938"/>
                    <a:pt x="4521" y="940"/>
                    <a:pt x="4512" y="946"/>
                  </a:cubicBezTo>
                  <a:lnTo>
                    <a:pt x="4548" y="981"/>
                  </a:lnTo>
                  <a:cubicBezTo>
                    <a:pt x="4543" y="987"/>
                    <a:pt x="4538" y="989"/>
                    <a:pt x="4533" y="989"/>
                  </a:cubicBezTo>
                  <a:cubicBezTo>
                    <a:pt x="4487" y="989"/>
                    <a:pt x="4419" y="803"/>
                    <a:pt x="4380" y="787"/>
                  </a:cubicBezTo>
                  <a:cubicBezTo>
                    <a:pt x="4371" y="778"/>
                    <a:pt x="4397" y="770"/>
                    <a:pt x="4406" y="761"/>
                  </a:cubicBezTo>
                  <a:cubicBezTo>
                    <a:pt x="4384" y="745"/>
                    <a:pt x="4370" y="739"/>
                    <a:pt x="4361" y="739"/>
                  </a:cubicBezTo>
                  <a:cubicBezTo>
                    <a:pt x="4326" y="739"/>
                    <a:pt x="4380" y="845"/>
                    <a:pt x="4309" y="867"/>
                  </a:cubicBezTo>
                  <a:cubicBezTo>
                    <a:pt x="4292" y="823"/>
                    <a:pt x="4327" y="752"/>
                    <a:pt x="4274" y="743"/>
                  </a:cubicBezTo>
                  <a:cubicBezTo>
                    <a:pt x="4272" y="740"/>
                    <a:pt x="4268" y="739"/>
                    <a:pt x="4264" y="739"/>
                  </a:cubicBezTo>
                  <a:cubicBezTo>
                    <a:pt x="4233" y="739"/>
                    <a:pt x="4154" y="829"/>
                    <a:pt x="4087" y="829"/>
                  </a:cubicBezTo>
                  <a:cubicBezTo>
                    <a:pt x="4069" y="829"/>
                    <a:pt x="4051" y="822"/>
                    <a:pt x="4035" y="805"/>
                  </a:cubicBezTo>
                  <a:lnTo>
                    <a:pt x="4035" y="805"/>
                  </a:lnTo>
                  <a:cubicBezTo>
                    <a:pt x="4053" y="840"/>
                    <a:pt x="4071" y="876"/>
                    <a:pt x="4035" y="902"/>
                  </a:cubicBezTo>
                  <a:cubicBezTo>
                    <a:pt x="4032" y="903"/>
                    <a:pt x="4029" y="904"/>
                    <a:pt x="4025" y="904"/>
                  </a:cubicBezTo>
                  <a:cubicBezTo>
                    <a:pt x="3986" y="904"/>
                    <a:pt x="3927" y="845"/>
                    <a:pt x="3878" y="845"/>
                  </a:cubicBezTo>
                  <a:cubicBezTo>
                    <a:pt x="3857" y="845"/>
                    <a:pt x="3838" y="855"/>
                    <a:pt x="3824" y="884"/>
                  </a:cubicBezTo>
                  <a:cubicBezTo>
                    <a:pt x="3815" y="876"/>
                    <a:pt x="3815" y="867"/>
                    <a:pt x="3815" y="858"/>
                  </a:cubicBezTo>
                  <a:cubicBezTo>
                    <a:pt x="3771" y="893"/>
                    <a:pt x="3673" y="911"/>
                    <a:pt x="3647" y="973"/>
                  </a:cubicBezTo>
                  <a:cubicBezTo>
                    <a:pt x="3633" y="913"/>
                    <a:pt x="3606" y="894"/>
                    <a:pt x="3575" y="894"/>
                  </a:cubicBezTo>
                  <a:cubicBezTo>
                    <a:pt x="3520" y="894"/>
                    <a:pt x="3450" y="953"/>
                    <a:pt x="3406" y="953"/>
                  </a:cubicBezTo>
                  <a:cubicBezTo>
                    <a:pt x="3383" y="953"/>
                    <a:pt x="3367" y="936"/>
                    <a:pt x="3364" y="884"/>
                  </a:cubicBezTo>
                  <a:lnTo>
                    <a:pt x="3232" y="893"/>
                  </a:lnTo>
                  <a:lnTo>
                    <a:pt x="3232" y="876"/>
                  </a:lnTo>
                  <a:cubicBezTo>
                    <a:pt x="3224" y="875"/>
                    <a:pt x="3217" y="874"/>
                    <a:pt x="3210" y="874"/>
                  </a:cubicBezTo>
                  <a:cubicBezTo>
                    <a:pt x="3139" y="874"/>
                    <a:pt x="3114" y="915"/>
                    <a:pt x="3082" y="964"/>
                  </a:cubicBezTo>
                  <a:cubicBezTo>
                    <a:pt x="3064" y="946"/>
                    <a:pt x="3082" y="929"/>
                    <a:pt x="3082" y="920"/>
                  </a:cubicBezTo>
                  <a:cubicBezTo>
                    <a:pt x="3038" y="908"/>
                    <a:pt x="3007" y="901"/>
                    <a:pt x="2982" y="901"/>
                  </a:cubicBezTo>
                  <a:cubicBezTo>
                    <a:pt x="2933" y="901"/>
                    <a:pt x="2905" y="929"/>
                    <a:pt x="2835" y="999"/>
                  </a:cubicBezTo>
                  <a:lnTo>
                    <a:pt x="2817" y="929"/>
                  </a:lnTo>
                  <a:cubicBezTo>
                    <a:pt x="2813" y="935"/>
                    <a:pt x="2807" y="937"/>
                    <a:pt x="2798" y="937"/>
                  </a:cubicBezTo>
                  <a:cubicBezTo>
                    <a:pt x="2760" y="937"/>
                    <a:pt x="2679" y="886"/>
                    <a:pt x="2596" y="886"/>
                  </a:cubicBezTo>
                  <a:cubicBezTo>
                    <a:pt x="2566" y="886"/>
                    <a:pt x="2536" y="893"/>
                    <a:pt x="2508" y="911"/>
                  </a:cubicBezTo>
                  <a:cubicBezTo>
                    <a:pt x="2508" y="902"/>
                    <a:pt x="2508" y="893"/>
                    <a:pt x="2517" y="884"/>
                  </a:cubicBezTo>
                  <a:lnTo>
                    <a:pt x="2517" y="884"/>
                  </a:lnTo>
                  <a:cubicBezTo>
                    <a:pt x="2498" y="896"/>
                    <a:pt x="2477" y="900"/>
                    <a:pt x="2455" y="900"/>
                  </a:cubicBezTo>
                  <a:cubicBezTo>
                    <a:pt x="2377" y="900"/>
                    <a:pt x="2287" y="842"/>
                    <a:pt x="2220" y="842"/>
                  </a:cubicBezTo>
                  <a:cubicBezTo>
                    <a:pt x="2177" y="842"/>
                    <a:pt x="2143" y="866"/>
                    <a:pt x="2128" y="946"/>
                  </a:cubicBezTo>
                  <a:lnTo>
                    <a:pt x="2040" y="1008"/>
                  </a:lnTo>
                  <a:cubicBezTo>
                    <a:pt x="2164" y="1026"/>
                    <a:pt x="2022" y="1114"/>
                    <a:pt x="2075" y="1149"/>
                  </a:cubicBezTo>
                  <a:cubicBezTo>
                    <a:pt x="2071" y="1151"/>
                    <a:pt x="2066" y="1152"/>
                    <a:pt x="2061" y="1152"/>
                  </a:cubicBezTo>
                  <a:cubicBezTo>
                    <a:pt x="2017" y="1152"/>
                    <a:pt x="1957" y="1086"/>
                    <a:pt x="2005" y="1070"/>
                  </a:cubicBezTo>
                  <a:lnTo>
                    <a:pt x="2005" y="1070"/>
                  </a:lnTo>
                  <a:lnTo>
                    <a:pt x="2013" y="1079"/>
                  </a:lnTo>
                  <a:cubicBezTo>
                    <a:pt x="2031" y="955"/>
                    <a:pt x="1863" y="1043"/>
                    <a:pt x="1863" y="955"/>
                  </a:cubicBezTo>
                  <a:cubicBezTo>
                    <a:pt x="1835" y="957"/>
                    <a:pt x="1806" y="958"/>
                    <a:pt x="1777" y="958"/>
                  </a:cubicBezTo>
                  <a:cubicBezTo>
                    <a:pt x="1574" y="958"/>
                    <a:pt x="1368" y="911"/>
                    <a:pt x="1175" y="911"/>
                  </a:cubicBezTo>
                  <a:lnTo>
                    <a:pt x="1201" y="999"/>
                  </a:lnTo>
                  <a:lnTo>
                    <a:pt x="1122" y="999"/>
                  </a:lnTo>
                  <a:cubicBezTo>
                    <a:pt x="1105" y="975"/>
                    <a:pt x="1097" y="928"/>
                    <a:pt x="1137" y="928"/>
                  </a:cubicBezTo>
                  <a:cubicBezTo>
                    <a:pt x="1140" y="928"/>
                    <a:pt x="1144" y="928"/>
                    <a:pt x="1148" y="929"/>
                  </a:cubicBezTo>
                  <a:cubicBezTo>
                    <a:pt x="1143" y="917"/>
                    <a:pt x="1135" y="913"/>
                    <a:pt x="1128" y="913"/>
                  </a:cubicBezTo>
                  <a:cubicBezTo>
                    <a:pt x="1098" y="913"/>
                    <a:pt x="1060" y="976"/>
                    <a:pt x="1060" y="990"/>
                  </a:cubicBezTo>
                  <a:cubicBezTo>
                    <a:pt x="954" y="955"/>
                    <a:pt x="1104" y="884"/>
                    <a:pt x="1069" y="876"/>
                  </a:cubicBezTo>
                  <a:lnTo>
                    <a:pt x="1069" y="876"/>
                  </a:lnTo>
                  <a:lnTo>
                    <a:pt x="1025" y="884"/>
                  </a:lnTo>
                  <a:lnTo>
                    <a:pt x="1033" y="902"/>
                  </a:lnTo>
                  <a:cubicBezTo>
                    <a:pt x="1001" y="934"/>
                    <a:pt x="998" y="974"/>
                    <a:pt x="944" y="974"/>
                  </a:cubicBezTo>
                  <a:cubicBezTo>
                    <a:pt x="939" y="974"/>
                    <a:pt x="934" y="973"/>
                    <a:pt x="927" y="973"/>
                  </a:cubicBezTo>
                  <a:cubicBezTo>
                    <a:pt x="892" y="955"/>
                    <a:pt x="910" y="911"/>
                    <a:pt x="892" y="911"/>
                  </a:cubicBezTo>
                  <a:cubicBezTo>
                    <a:pt x="892" y="906"/>
                    <a:pt x="892" y="904"/>
                    <a:pt x="890" y="904"/>
                  </a:cubicBezTo>
                  <a:cubicBezTo>
                    <a:pt x="888" y="904"/>
                    <a:pt x="883" y="906"/>
                    <a:pt x="874" y="911"/>
                  </a:cubicBezTo>
                  <a:lnTo>
                    <a:pt x="777" y="893"/>
                  </a:lnTo>
                  <a:lnTo>
                    <a:pt x="813" y="973"/>
                  </a:lnTo>
                  <a:cubicBezTo>
                    <a:pt x="769" y="1007"/>
                    <a:pt x="726" y="965"/>
                    <a:pt x="766" y="1047"/>
                  </a:cubicBezTo>
                  <a:lnTo>
                    <a:pt x="766" y="1047"/>
                  </a:lnTo>
                  <a:cubicBezTo>
                    <a:pt x="716" y="952"/>
                    <a:pt x="545" y="963"/>
                    <a:pt x="450" y="951"/>
                  </a:cubicBezTo>
                  <a:lnTo>
                    <a:pt x="450" y="951"/>
                  </a:lnTo>
                  <a:cubicBezTo>
                    <a:pt x="466" y="941"/>
                    <a:pt x="473" y="928"/>
                    <a:pt x="477" y="920"/>
                  </a:cubicBezTo>
                  <a:cubicBezTo>
                    <a:pt x="493" y="904"/>
                    <a:pt x="502" y="874"/>
                    <a:pt x="547" y="874"/>
                  </a:cubicBezTo>
                  <a:cubicBezTo>
                    <a:pt x="548" y="874"/>
                    <a:pt x="549" y="874"/>
                    <a:pt x="550" y="874"/>
                  </a:cubicBezTo>
                  <a:lnTo>
                    <a:pt x="550" y="874"/>
                  </a:lnTo>
                  <a:cubicBezTo>
                    <a:pt x="521" y="868"/>
                    <a:pt x="521" y="845"/>
                    <a:pt x="521" y="823"/>
                  </a:cubicBezTo>
                  <a:cubicBezTo>
                    <a:pt x="512" y="805"/>
                    <a:pt x="512" y="770"/>
                    <a:pt x="451" y="761"/>
                  </a:cubicBezTo>
                  <a:cubicBezTo>
                    <a:pt x="455" y="756"/>
                    <a:pt x="460" y="754"/>
                    <a:pt x="465" y="754"/>
                  </a:cubicBezTo>
                  <a:cubicBezTo>
                    <a:pt x="490" y="754"/>
                    <a:pt x="520" y="796"/>
                    <a:pt x="557" y="796"/>
                  </a:cubicBezTo>
                  <a:cubicBezTo>
                    <a:pt x="539" y="743"/>
                    <a:pt x="583" y="717"/>
                    <a:pt x="627" y="717"/>
                  </a:cubicBezTo>
                  <a:cubicBezTo>
                    <a:pt x="637" y="715"/>
                    <a:pt x="647" y="714"/>
                    <a:pt x="657" y="714"/>
                  </a:cubicBezTo>
                  <a:cubicBezTo>
                    <a:pt x="674" y="714"/>
                    <a:pt x="691" y="716"/>
                    <a:pt x="706" y="716"/>
                  </a:cubicBezTo>
                  <a:cubicBezTo>
                    <a:pt x="720" y="716"/>
                    <a:pt x="732" y="714"/>
                    <a:pt x="742" y="708"/>
                  </a:cubicBezTo>
                  <a:cubicBezTo>
                    <a:pt x="742" y="681"/>
                    <a:pt x="724" y="655"/>
                    <a:pt x="733" y="619"/>
                  </a:cubicBezTo>
                  <a:lnTo>
                    <a:pt x="733" y="619"/>
                  </a:lnTo>
                  <a:lnTo>
                    <a:pt x="830" y="717"/>
                  </a:lnTo>
                  <a:cubicBezTo>
                    <a:pt x="851" y="703"/>
                    <a:pt x="845" y="632"/>
                    <a:pt x="869" y="632"/>
                  </a:cubicBezTo>
                  <a:cubicBezTo>
                    <a:pt x="877" y="632"/>
                    <a:pt x="887" y="638"/>
                    <a:pt x="901" y="655"/>
                  </a:cubicBezTo>
                  <a:cubicBezTo>
                    <a:pt x="892" y="637"/>
                    <a:pt x="874" y="611"/>
                    <a:pt x="901" y="593"/>
                  </a:cubicBezTo>
                  <a:cubicBezTo>
                    <a:pt x="947" y="604"/>
                    <a:pt x="994" y="608"/>
                    <a:pt x="1041" y="608"/>
                  </a:cubicBezTo>
                  <a:cubicBezTo>
                    <a:pt x="1144" y="608"/>
                    <a:pt x="1248" y="587"/>
                    <a:pt x="1351" y="575"/>
                  </a:cubicBezTo>
                  <a:cubicBezTo>
                    <a:pt x="1400" y="570"/>
                    <a:pt x="1449" y="565"/>
                    <a:pt x="1499" y="565"/>
                  </a:cubicBezTo>
                  <a:cubicBezTo>
                    <a:pt x="1603" y="565"/>
                    <a:pt x="1709" y="586"/>
                    <a:pt x="1810" y="664"/>
                  </a:cubicBezTo>
                  <a:cubicBezTo>
                    <a:pt x="1775" y="611"/>
                    <a:pt x="1802" y="611"/>
                    <a:pt x="1828" y="611"/>
                  </a:cubicBezTo>
                  <a:cubicBezTo>
                    <a:pt x="1810" y="602"/>
                    <a:pt x="1828" y="549"/>
                    <a:pt x="1828" y="522"/>
                  </a:cubicBezTo>
                  <a:lnTo>
                    <a:pt x="1952" y="611"/>
                  </a:lnTo>
                  <a:cubicBezTo>
                    <a:pt x="1963" y="573"/>
                    <a:pt x="1989" y="567"/>
                    <a:pt x="2017" y="567"/>
                  </a:cubicBezTo>
                  <a:cubicBezTo>
                    <a:pt x="2027" y="567"/>
                    <a:pt x="2038" y="568"/>
                    <a:pt x="2048" y="568"/>
                  </a:cubicBezTo>
                  <a:cubicBezTo>
                    <a:pt x="2073" y="568"/>
                    <a:pt x="2095" y="563"/>
                    <a:pt x="2102" y="531"/>
                  </a:cubicBezTo>
                  <a:lnTo>
                    <a:pt x="2102" y="531"/>
                  </a:lnTo>
                  <a:lnTo>
                    <a:pt x="2066" y="540"/>
                  </a:lnTo>
                  <a:cubicBezTo>
                    <a:pt x="2119" y="443"/>
                    <a:pt x="1996" y="319"/>
                    <a:pt x="2013" y="196"/>
                  </a:cubicBezTo>
                  <a:lnTo>
                    <a:pt x="2013" y="196"/>
                  </a:lnTo>
                  <a:cubicBezTo>
                    <a:pt x="2002" y="213"/>
                    <a:pt x="1989" y="220"/>
                    <a:pt x="1976" y="220"/>
                  </a:cubicBezTo>
                  <a:cubicBezTo>
                    <a:pt x="1928" y="220"/>
                    <a:pt x="1872" y="128"/>
                    <a:pt x="1811" y="128"/>
                  </a:cubicBezTo>
                  <a:cubicBezTo>
                    <a:pt x="1788" y="128"/>
                    <a:pt x="1764" y="141"/>
                    <a:pt x="1740" y="178"/>
                  </a:cubicBezTo>
                  <a:cubicBezTo>
                    <a:pt x="1713" y="151"/>
                    <a:pt x="1757" y="143"/>
                    <a:pt x="1749" y="107"/>
                  </a:cubicBezTo>
                  <a:lnTo>
                    <a:pt x="1749" y="107"/>
                  </a:lnTo>
                  <a:cubicBezTo>
                    <a:pt x="1731" y="148"/>
                    <a:pt x="1710" y="166"/>
                    <a:pt x="1680" y="166"/>
                  </a:cubicBezTo>
                  <a:cubicBezTo>
                    <a:pt x="1664" y="166"/>
                    <a:pt x="1646" y="161"/>
                    <a:pt x="1625" y="151"/>
                  </a:cubicBezTo>
                  <a:lnTo>
                    <a:pt x="1634" y="143"/>
                  </a:lnTo>
                  <a:lnTo>
                    <a:pt x="1634" y="143"/>
                  </a:lnTo>
                  <a:cubicBezTo>
                    <a:pt x="1611" y="145"/>
                    <a:pt x="1589" y="146"/>
                    <a:pt x="1569" y="146"/>
                  </a:cubicBezTo>
                  <a:cubicBezTo>
                    <a:pt x="1444" y="146"/>
                    <a:pt x="1369" y="104"/>
                    <a:pt x="1201" y="81"/>
                  </a:cubicBezTo>
                  <a:lnTo>
                    <a:pt x="1201" y="81"/>
                  </a:lnTo>
                  <a:lnTo>
                    <a:pt x="1219" y="143"/>
                  </a:lnTo>
                  <a:cubicBezTo>
                    <a:pt x="1183" y="143"/>
                    <a:pt x="1175" y="125"/>
                    <a:pt x="1148" y="107"/>
                  </a:cubicBezTo>
                  <a:lnTo>
                    <a:pt x="1148" y="107"/>
                  </a:lnTo>
                  <a:cubicBezTo>
                    <a:pt x="1113" y="204"/>
                    <a:pt x="1263" y="107"/>
                    <a:pt x="1228" y="213"/>
                  </a:cubicBezTo>
                  <a:cubicBezTo>
                    <a:pt x="1205" y="169"/>
                    <a:pt x="1163" y="160"/>
                    <a:pt x="1115" y="160"/>
                  </a:cubicBezTo>
                  <a:cubicBezTo>
                    <a:pt x="1081" y="160"/>
                    <a:pt x="1045" y="164"/>
                    <a:pt x="1011" y="164"/>
                  </a:cubicBezTo>
                  <a:cubicBezTo>
                    <a:pt x="959" y="164"/>
                    <a:pt x="913" y="154"/>
                    <a:pt x="892" y="99"/>
                  </a:cubicBezTo>
                  <a:lnTo>
                    <a:pt x="892" y="99"/>
                  </a:lnTo>
                  <a:cubicBezTo>
                    <a:pt x="830" y="107"/>
                    <a:pt x="919" y="169"/>
                    <a:pt x="857" y="178"/>
                  </a:cubicBezTo>
                  <a:lnTo>
                    <a:pt x="839" y="143"/>
                  </a:lnTo>
                  <a:lnTo>
                    <a:pt x="830" y="187"/>
                  </a:lnTo>
                  <a:cubicBezTo>
                    <a:pt x="786" y="187"/>
                    <a:pt x="760" y="143"/>
                    <a:pt x="751" y="107"/>
                  </a:cubicBezTo>
                  <a:lnTo>
                    <a:pt x="751" y="107"/>
                  </a:lnTo>
                  <a:cubicBezTo>
                    <a:pt x="754" y="109"/>
                    <a:pt x="757" y="110"/>
                    <a:pt x="760" y="110"/>
                  </a:cubicBezTo>
                  <a:cubicBezTo>
                    <a:pt x="772" y="110"/>
                    <a:pt x="781" y="97"/>
                    <a:pt x="795" y="90"/>
                  </a:cubicBezTo>
                  <a:cubicBezTo>
                    <a:pt x="781" y="83"/>
                    <a:pt x="768" y="80"/>
                    <a:pt x="754" y="80"/>
                  </a:cubicBezTo>
                  <a:cubicBezTo>
                    <a:pt x="733" y="80"/>
                    <a:pt x="711" y="88"/>
                    <a:pt x="689" y="99"/>
                  </a:cubicBezTo>
                  <a:cubicBezTo>
                    <a:pt x="671" y="99"/>
                    <a:pt x="662" y="107"/>
                    <a:pt x="645" y="116"/>
                  </a:cubicBezTo>
                  <a:cubicBezTo>
                    <a:pt x="627" y="125"/>
                    <a:pt x="618" y="125"/>
                    <a:pt x="610" y="125"/>
                  </a:cubicBezTo>
                  <a:lnTo>
                    <a:pt x="654" y="125"/>
                  </a:lnTo>
                  <a:lnTo>
                    <a:pt x="689" y="134"/>
                  </a:lnTo>
                  <a:lnTo>
                    <a:pt x="654" y="143"/>
                  </a:lnTo>
                  <a:lnTo>
                    <a:pt x="610" y="160"/>
                  </a:lnTo>
                  <a:cubicBezTo>
                    <a:pt x="574" y="169"/>
                    <a:pt x="539" y="178"/>
                    <a:pt x="504" y="187"/>
                  </a:cubicBezTo>
                  <a:cubicBezTo>
                    <a:pt x="442" y="204"/>
                    <a:pt x="380" y="231"/>
                    <a:pt x="318" y="266"/>
                  </a:cubicBezTo>
                  <a:cubicBezTo>
                    <a:pt x="195" y="337"/>
                    <a:pt x="115" y="452"/>
                    <a:pt x="106" y="584"/>
                  </a:cubicBezTo>
                  <a:lnTo>
                    <a:pt x="142" y="575"/>
                  </a:lnTo>
                  <a:lnTo>
                    <a:pt x="142" y="575"/>
                  </a:lnTo>
                  <a:cubicBezTo>
                    <a:pt x="133" y="672"/>
                    <a:pt x="115" y="699"/>
                    <a:pt x="97" y="725"/>
                  </a:cubicBezTo>
                  <a:cubicBezTo>
                    <a:pt x="80" y="761"/>
                    <a:pt x="53" y="796"/>
                    <a:pt x="62" y="893"/>
                  </a:cubicBezTo>
                  <a:lnTo>
                    <a:pt x="62" y="884"/>
                  </a:lnTo>
                  <a:cubicBezTo>
                    <a:pt x="89" y="920"/>
                    <a:pt x="106" y="973"/>
                    <a:pt x="106" y="1008"/>
                  </a:cubicBezTo>
                  <a:cubicBezTo>
                    <a:pt x="100" y="1003"/>
                    <a:pt x="95" y="1001"/>
                    <a:pt x="89" y="1001"/>
                  </a:cubicBezTo>
                  <a:cubicBezTo>
                    <a:pt x="64" y="1001"/>
                    <a:pt x="47" y="1049"/>
                    <a:pt x="23" y="1049"/>
                  </a:cubicBezTo>
                  <a:cubicBezTo>
                    <a:pt x="16" y="1049"/>
                    <a:pt x="9" y="1045"/>
                    <a:pt x="0" y="1034"/>
                  </a:cubicBezTo>
                  <a:lnTo>
                    <a:pt x="0" y="1034"/>
                  </a:lnTo>
                  <a:cubicBezTo>
                    <a:pt x="53" y="1158"/>
                    <a:pt x="53" y="1123"/>
                    <a:pt x="115" y="1158"/>
                  </a:cubicBezTo>
                  <a:lnTo>
                    <a:pt x="265" y="1308"/>
                  </a:lnTo>
                  <a:cubicBezTo>
                    <a:pt x="274" y="1299"/>
                    <a:pt x="292" y="1291"/>
                    <a:pt x="309" y="1273"/>
                  </a:cubicBezTo>
                  <a:lnTo>
                    <a:pt x="318" y="1317"/>
                  </a:lnTo>
                  <a:cubicBezTo>
                    <a:pt x="353" y="1282"/>
                    <a:pt x="362" y="1255"/>
                    <a:pt x="433" y="1255"/>
                  </a:cubicBezTo>
                  <a:cubicBezTo>
                    <a:pt x="371" y="1291"/>
                    <a:pt x="468" y="1335"/>
                    <a:pt x="398" y="1388"/>
                  </a:cubicBezTo>
                  <a:cubicBezTo>
                    <a:pt x="433" y="1419"/>
                    <a:pt x="465" y="1428"/>
                    <a:pt x="494" y="1428"/>
                  </a:cubicBezTo>
                  <a:cubicBezTo>
                    <a:pt x="546" y="1428"/>
                    <a:pt x="588" y="1396"/>
                    <a:pt x="622" y="1396"/>
                  </a:cubicBezTo>
                  <a:cubicBezTo>
                    <a:pt x="645" y="1396"/>
                    <a:pt x="664" y="1411"/>
                    <a:pt x="680" y="1458"/>
                  </a:cubicBezTo>
                  <a:cubicBezTo>
                    <a:pt x="760" y="1326"/>
                    <a:pt x="557" y="1379"/>
                    <a:pt x="601" y="1352"/>
                  </a:cubicBezTo>
                  <a:cubicBezTo>
                    <a:pt x="578" y="1307"/>
                    <a:pt x="638" y="1269"/>
                    <a:pt x="684" y="1269"/>
                  </a:cubicBezTo>
                  <a:cubicBezTo>
                    <a:pt x="692" y="1269"/>
                    <a:pt x="700" y="1270"/>
                    <a:pt x="707" y="1273"/>
                  </a:cubicBezTo>
                  <a:cubicBezTo>
                    <a:pt x="751" y="1273"/>
                    <a:pt x="777" y="1449"/>
                    <a:pt x="892" y="1449"/>
                  </a:cubicBezTo>
                  <a:cubicBezTo>
                    <a:pt x="883" y="1449"/>
                    <a:pt x="883" y="1458"/>
                    <a:pt x="866" y="1458"/>
                  </a:cubicBezTo>
                  <a:cubicBezTo>
                    <a:pt x="874" y="1465"/>
                    <a:pt x="883" y="1468"/>
                    <a:pt x="891" y="1468"/>
                  </a:cubicBezTo>
                  <a:cubicBezTo>
                    <a:pt x="915" y="1468"/>
                    <a:pt x="940" y="1448"/>
                    <a:pt x="966" y="1448"/>
                  </a:cubicBezTo>
                  <a:cubicBezTo>
                    <a:pt x="979" y="1448"/>
                    <a:pt x="993" y="1453"/>
                    <a:pt x="1007" y="1467"/>
                  </a:cubicBezTo>
                  <a:cubicBezTo>
                    <a:pt x="1033" y="1388"/>
                    <a:pt x="1077" y="1467"/>
                    <a:pt x="1086" y="1370"/>
                  </a:cubicBezTo>
                  <a:lnTo>
                    <a:pt x="1086" y="1370"/>
                  </a:lnTo>
                  <a:lnTo>
                    <a:pt x="980" y="1388"/>
                  </a:lnTo>
                  <a:cubicBezTo>
                    <a:pt x="1030" y="1366"/>
                    <a:pt x="1074" y="1282"/>
                    <a:pt x="1140" y="1282"/>
                  </a:cubicBezTo>
                  <a:cubicBezTo>
                    <a:pt x="1156" y="1282"/>
                    <a:pt x="1173" y="1287"/>
                    <a:pt x="1192" y="1299"/>
                  </a:cubicBezTo>
                  <a:cubicBezTo>
                    <a:pt x="1183" y="1317"/>
                    <a:pt x="1157" y="1352"/>
                    <a:pt x="1139" y="1361"/>
                  </a:cubicBezTo>
                  <a:cubicBezTo>
                    <a:pt x="1146" y="1371"/>
                    <a:pt x="1154" y="1374"/>
                    <a:pt x="1161" y="1374"/>
                  </a:cubicBezTo>
                  <a:cubicBezTo>
                    <a:pt x="1174" y="1374"/>
                    <a:pt x="1188" y="1362"/>
                    <a:pt x="1202" y="1362"/>
                  </a:cubicBezTo>
                  <a:cubicBezTo>
                    <a:pt x="1207" y="1362"/>
                    <a:pt x="1213" y="1364"/>
                    <a:pt x="1219" y="1370"/>
                  </a:cubicBezTo>
                  <a:cubicBezTo>
                    <a:pt x="1219" y="1476"/>
                    <a:pt x="1095" y="1396"/>
                    <a:pt x="1033" y="1476"/>
                  </a:cubicBezTo>
                  <a:cubicBezTo>
                    <a:pt x="1038" y="1484"/>
                    <a:pt x="1045" y="1487"/>
                    <a:pt x="1052" y="1487"/>
                  </a:cubicBezTo>
                  <a:cubicBezTo>
                    <a:pt x="1072" y="1487"/>
                    <a:pt x="1099" y="1467"/>
                    <a:pt x="1114" y="1467"/>
                  </a:cubicBezTo>
                  <a:cubicBezTo>
                    <a:pt x="1126" y="1467"/>
                    <a:pt x="1131" y="1479"/>
                    <a:pt x="1122" y="1520"/>
                  </a:cubicBezTo>
                  <a:cubicBezTo>
                    <a:pt x="1138" y="1465"/>
                    <a:pt x="1158" y="1451"/>
                    <a:pt x="1180" y="1451"/>
                  </a:cubicBezTo>
                  <a:cubicBezTo>
                    <a:pt x="1200" y="1451"/>
                    <a:pt x="1223" y="1462"/>
                    <a:pt x="1246" y="1462"/>
                  </a:cubicBezTo>
                  <a:cubicBezTo>
                    <a:pt x="1266" y="1462"/>
                    <a:pt x="1286" y="1454"/>
                    <a:pt x="1307" y="1423"/>
                  </a:cubicBezTo>
                  <a:lnTo>
                    <a:pt x="1307" y="1485"/>
                  </a:lnTo>
                  <a:cubicBezTo>
                    <a:pt x="1316" y="1476"/>
                    <a:pt x="1342" y="1441"/>
                    <a:pt x="1360" y="1441"/>
                  </a:cubicBezTo>
                  <a:lnTo>
                    <a:pt x="1325" y="1529"/>
                  </a:lnTo>
                  <a:cubicBezTo>
                    <a:pt x="1339" y="1513"/>
                    <a:pt x="1353" y="1507"/>
                    <a:pt x="1367" y="1507"/>
                  </a:cubicBezTo>
                  <a:cubicBezTo>
                    <a:pt x="1407" y="1507"/>
                    <a:pt x="1445" y="1553"/>
                    <a:pt x="1480" y="1553"/>
                  </a:cubicBezTo>
                  <a:cubicBezTo>
                    <a:pt x="1487" y="1553"/>
                    <a:pt x="1494" y="1551"/>
                    <a:pt x="1501" y="1547"/>
                  </a:cubicBezTo>
                  <a:cubicBezTo>
                    <a:pt x="1378" y="1547"/>
                    <a:pt x="1475" y="1467"/>
                    <a:pt x="1422" y="1423"/>
                  </a:cubicBezTo>
                  <a:cubicBezTo>
                    <a:pt x="1444" y="1410"/>
                    <a:pt x="1462" y="1404"/>
                    <a:pt x="1476" y="1404"/>
                  </a:cubicBezTo>
                  <a:cubicBezTo>
                    <a:pt x="1552" y="1404"/>
                    <a:pt x="1538" y="1559"/>
                    <a:pt x="1648" y="1559"/>
                  </a:cubicBezTo>
                  <a:cubicBezTo>
                    <a:pt x="1655" y="1559"/>
                    <a:pt x="1663" y="1558"/>
                    <a:pt x="1672" y="1557"/>
                  </a:cubicBezTo>
                  <a:lnTo>
                    <a:pt x="1672" y="1557"/>
                  </a:lnTo>
                  <a:cubicBezTo>
                    <a:pt x="1672" y="1557"/>
                    <a:pt x="1672" y="1557"/>
                    <a:pt x="1672" y="1557"/>
                  </a:cubicBezTo>
                  <a:cubicBezTo>
                    <a:pt x="1674" y="1557"/>
                    <a:pt x="1676" y="1556"/>
                    <a:pt x="1678" y="1555"/>
                  </a:cubicBezTo>
                  <a:lnTo>
                    <a:pt x="1678" y="1555"/>
                  </a:lnTo>
                  <a:cubicBezTo>
                    <a:pt x="1676" y="1556"/>
                    <a:pt x="1674" y="1556"/>
                    <a:pt x="1672" y="1557"/>
                  </a:cubicBezTo>
                  <a:lnTo>
                    <a:pt x="1672" y="1557"/>
                  </a:lnTo>
                  <a:cubicBezTo>
                    <a:pt x="1650" y="1556"/>
                    <a:pt x="1602" y="1517"/>
                    <a:pt x="1634" y="1485"/>
                  </a:cubicBezTo>
                  <a:lnTo>
                    <a:pt x="1634" y="1485"/>
                  </a:lnTo>
                  <a:cubicBezTo>
                    <a:pt x="1660" y="1502"/>
                    <a:pt x="1704" y="1520"/>
                    <a:pt x="1731" y="1555"/>
                  </a:cubicBezTo>
                  <a:cubicBezTo>
                    <a:pt x="1837" y="1538"/>
                    <a:pt x="1704" y="1494"/>
                    <a:pt x="1757" y="1449"/>
                  </a:cubicBezTo>
                  <a:lnTo>
                    <a:pt x="1757" y="1449"/>
                  </a:lnTo>
                  <a:cubicBezTo>
                    <a:pt x="1766" y="1470"/>
                    <a:pt x="1774" y="1477"/>
                    <a:pt x="1781" y="1477"/>
                  </a:cubicBezTo>
                  <a:cubicBezTo>
                    <a:pt x="1803" y="1477"/>
                    <a:pt x="1821" y="1410"/>
                    <a:pt x="1855" y="1396"/>
                  </a:cubicBezTo>
                  <a:lnTo>
                    <a:pt x="1863" y="1458"/>
                  </a:lnTo>
                  <a:cubicBezTo>
                    <a:pt x="1875" y="1462"/>
                    <a:pt x="1885" y="1463"/>
                    <a:pt x="1893" y="1463"/>
                  </a:cubicBezTo>
                  <a:cubicBezTo>
                    <a:pt x="1960" y="1463"/>
                    <a:pt x="1916" y="1363"/>
                    <a:pt x="1972" y="1363"/>
                  </a:cubicBezTo>
                  <a:cubicBezTo>
                    <a:pt x="1981" y="1363"/>
                    <a:pt x="1991" y="1365"/>
                    <a:pt x="2005" y="1370"/>
                  </a:cubicBezTo>
                  <a:lnTo>
                    <a:pt x="1960" y="1458"/>
                  </a:lnTo>
                  <a:lnTo>
                    <a:pt x="2022" y="1432"/>
                  </a:lnTo>
                  <a:lnTo>
                    <a:pt x="2022" y="1432"/>
                  </a:lnTo>
                  <a:lnTo>
                    <a:pt x="2013" y="1511"/>
                  </a:lnTo>
                  <a:cubicBezTo>
                    <a:pt x="2046" y="1479"/>
                    <a:pt x="2066" y="1468"/>
                    <a:pt x="2089" y="1468"/>
                  </a:cubicBezTo>
                  <a:cubicBezTo>
                    <a:pt x="2109" y="1468"/>
                    <a:pt x="2130" y="1476"/>
                    <a:pt x="2164" y="1485"/>
                  </a:cubicBezTo>
                  <a:cubicBezTo>
                    <a:pt x="2146" y="1441"/>
                    <a:pt x="2164" y="1370"/>
                    <a:pt x="2225" y="1361"/>
                  </a:cubicBezTo>
                  <a:lnTo>
                    <a:pt x="2225" y="1361"/>
                  </a:lnTo>
                  <a:cubicBezTo>
                    <a:pt x="2255" y="1398"/>
                    <a:pt x="2217" y="1416"/>
                    <a:pt x="2254" y="1416"/>
                  </a:cubicBezTo>
                  <a:cubicBezTo>
                    <a:pt x="2262" y="1416"/>
                    <a:pt x="2272" y="1416"/>
                    <a:pt x="2287" y="1414"/>
                  </a:cubicBezTo>
                  <a:lnTo>
                    <a:pt x="2287" y="1414"/>
                  </a:lnTo>
                  <a:cubicBezTo>
                    <a:pt x="2275" y="1444"/>
                    <a:pt x="2263" y="1474"/>
                    <a:pt x="2243" y="1474"/>
                  </a:cubicBezTo>
                  <a:cubicBezTo>
                    <a:pt x="2234" y="1474"/>
                    <a:pt x="2222" y="1467"/>
                    <a:pt x="2208" y="1449"/>
                  </a:cubicBezTo>
                  <a:cubicBezTo>
                    <a:pt x="2208" y="1467"/>
                    <a:pt x="2190" y="1485"/>
                    <a:pt x="2190" y="1511"/>
                  </a:cubicBezTo>
                  <a:cubicBezTo>
                    <a:pt x="2205" y="1523"/>
                    <a:pt x="2221" y="1527"/>
                    <a:pt x="2238" y="1527"/>
                  </a:cubicBezTo>
                  <a:cubicBezTo>
                    <a:pt x="2271" y="1527"/>
                    <a:pt x="2305" y="1511"/>
                    <a:pt x="2322" y="1511"/>
                  </a:cubicBezTo>
                  <a:cubicBezTo>
                    <a:pt x="2314" y="1511"/>
                    <a:pt x="2305" y="1511"/>
                    <a:pt x="2296" y="1502"/>
                  </a:cubicBezTo>
                  <a:lnTo>
                    <a:pt x="2411" y="1405"/>
                  </a:lnTo>
                  <a:lnTo>
                    <a:pt x="2411" y="1405"/>
                  </a:lnTo>
                  <a:cubicBezTo>
                    <a:pt x="2428" y="1432"/>
                    <a:pt x="2411" y="1449"/>
                    <a:pt x="2402" y="1467"/>
                  </a:cubicBezTo>
                  <a:cubicBezTo>
                    <a:pt x="2420" y="1458"/>
                    <a:pt x="2437" y="1432"/>
                    <a:pt x="2473" y="1423"/>
                  </a:cubicBezTo>
                  <a:lnTo>
                    <a:pt x="2473" y="1423"/>
                  </a:lnTo>
                  <a:cubicBezTo>
                    <a:pt x="2464" y="1472"/>
                    <a:pt x="2471" y="1521"/>
                    <a:pt x="2430" y="1549"/>
                  </a:cubicBezTo>
                  <a:lnTo>
                    <a:pt x="2430" y="1549"/>
                  </a:lnTo>
                  <a:lnTo>
                    <a:pt x="2526" y="1494"/>
                  </a:lnTo>
                  <a:cubicBezTo>
                    <a:pt x="2534" y="1520"/>
                    <a:pt x="2587" y="1555"/>
                    <a:pt x="2579" y="1573"/>
                  </a:cubicBezTo>
                  <a:cubicBezTo>
                    <a:pt x="2586" y="1577"/>
                    <a:pt x="2593" y="1579"/>
                    <a:pt x="2600" y="1579"/>
                  </a:cubicBezTo>
                  <a:cubicBezTo>
                    <a:pt x="2649" y="1579"/>
                    <a:pt x="2708" y="1503"/>
                    <a:pt x="2772" y="1503"/>
                  </a:cubicBezTo>
                  <a:cubicBezTo>
                    <a:pt x="2784" y="1503"/>
                    <a:pt x="2796" y="1505"/>
                    <a:pt x="2808" y="1511"/>
                  </a:cubicBezTo>
                  <a:cubicBezTo>
                    <a:pt x="2808" y="1502"/>
                    <a:pt x="2817" y="1494"/>
                    <a:pt x="2835" y="1485"/>
                  </a:cubicBezTo>
                  <a:cubicBezTo>
                    <a:pt x="2884" y="1490"/>
                    <a:pt x="2930" y="1516"/>
                    <a:pt x="2978" y="1516"/>
                  </a:cubicBezTo>
                  <a:cubicBezTo>
                    <a:pt x="3008" y="1516"/>
                    <a:pt x="3039" y="1506"/>
                    <a:pt x="3073" y="1476"/>
                  </a:cubicBezTo>
                  <a:lnTo>
                    <a:pt x="3126" y="1573"/>
                  </a:lnTo>
                  <a:cubicBezTo>
                    <a:pt x="3197" y="1547"/>
                    <a:pt x="3055" y="1458"/>
                    <a:pt x="3170" y="1414"/>
                  </a:cubicBezTo>
                  <a:cubicBezTo>
                    <a:pt x="3180" y="1411"/>
                    <a:pt x="3188" y="1410"/>
                    <a:pt x="3194" y="1410"/>
                  </a:cubicBezTo>
                  <a:cubicBezTo>
                    <a:pt x="3248" y="1410"/>
                    <a:pt x="3208" y="1497"/>
                    <a:pt x="3232" y="1520"/>
                  </a:cubicBezTo>
                  <a:cubicBezTo>
                    <a:pt x="3265" y="1487"/>
                    <a:pt x="3313" y="1424"/>
                    <a:pt x="3368" y="1424"/>
                  </a:cubicBezTo>
                  <a:cubicBezTo>
                    <a:pt x="3387" y="1424"/>
                    <a:pt x="3406" y="1432"/>
                    <a:pt x="3426" y="1449"/>
                  </a:cubicBezTo>
                  <a:cubicBezTo>
                    <a:pt x="3409" y="1463"/>
                    <a:pt x="3395" y="1465"/>
                    <a:pt x="3383" y="1465"/>
                  </a:cubicBezTo>
                  <a:cubicBezTo>
                    <a:pt x="3377" y="1465"/>
                    <a:pt x="3371" y="1464"/>
                    <a:pt x="3365" y="1464"/>
                  </a:cubicBezTo>
                  <a:cubicBezTo>
                    <a:pt x="3359" y="1464"/>
                    <a:pt x="3353" y="1465"/>
                    <a:pt x="3347" y="1467"/>
                  </a:cubicBezTo>
                  <a:lnTo>
                    <a:pt x="3409" y="1520"/>
                  </a:lnTo>
                  <a:cubicBezTo>
                    <a:pt x="3347" y="1600"/>
                    <a:pt x="3294" y="1573"/>
                    <a:pt x="3347" y="1644"/>
                  </a:cubicBezTo>
                  <a:cubicBezTo>
                    <a:pt x="3347" y="1467"/>
                    <a:pt x="3576" y="1626"/>
                    <a:pt x="3576" y="1441"/>
                  </a:cubicBezTo>
                  <a:lnTo>
                    <a:pt x="3620" y="1476"/>
                  </a:lnTo>
                  <a:cubicBezTo>
                    <a:pt x="3612" y="1476"/>
                    <a:pt x="3603" y="1485"/>
                    <a:pt x="3594" y="1485"/>
                  </a:cubicBezTo>
                  <a:cubicBezTo>
                    <a:pt x="3607" y="1500"/>
                    <a:pt x="3618" y="1506"/>
                    <a:pt x="3626" y="1506"/>
                  </a:cubicBezTo>
                  <a:cubicBezTo>
                    <a:pt x="3665" y="1506"/>
                    <a:pt x="3664" y="1377"/>
                    <a:pt x="3729" y="1377"/>
                  </a:cubicBezTo>
                  <a:cubicBezTo>
                    <a:pt x="3733" y="1377"/>
                    <a:pt x="3739" y="1377"/>
                    <a:pt x="3744" y="1379"/>
                  </a:cubicBezTo>
                  <a:cubicBezTo>
                    <a:pt x="3779" y="1388"/>
                    <a:pt x="3806" y="1414"/>
                    <a:pt x="3779" y="1441"/>
                  </a:cubicBezTo>
                  <a:lnTo>
                    <a:pt x="3859" y="1388"/>
                  </a:lnTo>
                  <a:lnTo>
                    <a:pt x="3859" y="1388"/>
                  </a:lnTo>
                  <a:cubicBezTo>
                    <a:pt x="3874" y="1395"/>
                    <a:pt x="3876" y="1416"/>
                    <a:pt x="3860" y="1421"/>
                  </a:cubicBezTo>
                  <a:lnTo>
                    <a:pt x="3860" y="1421"/>
                  </a:lnTo>
                  <a:lnTo>
                    <a:pt x="3965" y="1405"/>
                  </a:lnTo>
                  <a:cubicBezTo>
                    <a:pt x="3982" y="1379"/>
                    <a:pt x="4018" y="1335"/>
                    <a:pt x="4035" y="1317"/>
                  </a:cubicBezTo>
                  <a:lnTo>
                    <a:pt x="4035" y="1317"/>
                  </a:lnTo>
                  <a:cubicBezTo>
                    <a:pt x="4062" y="1344"/>
                    <a:pt x="4018" y="1335"/>
                    <a:pt x="4027" y="1361"/>
                  </a:cubicBezTo>
                  <a:lnTo>
                    <a:pt x="4088" y="1317"/>
                  </a:lnTo>
                  <a:lnTo>
                    <a:pt x="4088" y="1317"/>
                  </a:lnTo>
                  <a:cubicBezTo>
                    <a:pt x="4115" y="1361"/>
                    <a:pt x="4062" y="1405"/>
                    <a:pt x="4027" y="1405"/>
                  </a:cubicBezTo>
                  <a:cubicBezTo>
                    <a:pt x="4045" y="1458"/>
                    <a:pt x="4057" y="1475"/>
                    <a:pt x="4067" y="1475"/>
                  </a:cubicBezTo>
                  <a:cubicBezTo>
                    <a:pt x="4084" y="1475"/>
                    <a:pt x="4099" y="1429"/>
                    <a:pt x="4139" y="1429"/>
                  </a:cubicBezTo>
                  <a:cubicBezTo>
                    <a:pt x="4155" y="1429"/>
                    <a:pt x="4176" y="1437"/>
                    <a:pt x="4203" y="1458"/>
                  </a:cubicBezTo>
                  <a:lnTo>
                    <a:pt x="4150" y="1485"/>
                  </a:lnTo>
                  <a:cubicBezTo>
                    <a:pt x="4186" y="1582"/>
                    <a:pt x="4230" y="1547"/>
                    <a:pt x="4300" y="1600"/>
                  </a:cubicBezTo>
                  <a:cubicBezTo>
                    <a:pt x="4292" y="1573"/>
                    <a:pt x="4168" y="1449"/>
                    <a:pt x="4230" y="1405"/>
                  </a:cubicBezTo>
                  <a:lnTo>
                    <a:pt x="4230" y="1405"/>
                  </a:lnTo>
                  <a:cubicBezTo>
                    <a:pt x="4217" y="1412"/>
                    <a:pt x="4195" y="1436"/>
                    <a:pt x="4180" y="1436"/>
                  </a:cubicBezTo>
                  <a:cubicBezTo>
                    <a:pt x="4175" y="1436"/>
                    <a:pt x="4170" y="1433"/>
                    <a:pt x="4168" y="1423"/>
                  </a:cubicBezTo>
                  <a:cubicBezTo>
                    <a:pt x="4176" y="1386"/>
                    <a:pt x="4184" y="1374"/>
                    <a:pt x="4193" y="1374"/>
                  </a:cubicBezTo>
                  <a:cubicBezTo>
                    <a:pt x="4204" y="1374"/>
                    <a:pt x="4215" y="1391"/>
                    <a:pt x="4230" y="1405"/>
                  </a:cubicBezTo>
                  <a:cubicBezTo>
                    <a:pt x="4230" y="1405"/>
                    <a:pt x="4230" y="1405"/>
                    <a:pt x="4230" y="1405"/>
                  </a:cubicBezTo>
                  <a:lnTo>
                    <a:pt x="4230" y="1405"/>
                  </a:lnTo>
                  <a:cubicBezTo>
                    <a:pt x="4237" y="1409"/>
                    <a:pt x="4246" y="1413"/>
                    <a:pt x="4256" y="1413"/>
                  </a:cubicBezTo>
                  <a:cubicBezTo>
                    <a:pt x="4270" y="1413"/>
                    <a:pt x="4288" y="1405"/>
                    <a:pt x="4309" y="1379"/>
                  </a:cubicBezTo>
                  <a:cubicBezTo>
                    <a:pt x="4314" y="1421"/>
                    <a:pt x="4329" y="1432"/>
                    <a:pt x="4349" y="1432"/>
                  </a:cubicBezTo>
                  <a:cubicBezTo>
                    <a:pt x="4363" y="1432"/>
                    <a:pt x="4380" y="1427"/>
                    <a:pt x="4397" y="1423"/>
                  </a:cubicBezTo>
                  <a:lnTo>
                    <a:pt x="4397" y="1511"/>
                  </a:lnTo>
                  <a:cubicBezTo>
                    <a:pt x="4442" y="1485"/>
                    <a:pt x="4442" y="1441"/>
                    <a:pt x="4468" y="1405"/>
                  </a:cubicBezTo>
                  <a:cubicBezTo>
                    <a:pt x="4521" y="1405"/>
                    <a:pt x="4539" y="1476"/>
                    <a:pt x="4548" y="1529"/>
                  </a:cubicBezTo>
                  <a:cubicBezTo>
                    <a:pt x="4551" y="1529"/>
                    <a:pt x="4554" y="1529"/>
                    <a:pt x="4556" y="1529"/>
                  </a:cubicBezTo>
                  <a:cubicBezTo>
                    <a:pt x="4625" y="1529"/>
                    <a:pt x="4490" y="1422"/>
                    <a:pt x="4592" y="1405"/>
                  </a:cubicBezTo>
                  <a:lnTo>
                    <a:pt x="4592" y="1405"/>
                  </a:lnTo>
                  <a:cubicBezTo>
                    <a:pt x="4611" y="1415"/>
                    <a:pt x="4630" y="1420"/>
                    <a:pt x="4648" y="1420"/>
                  </a:cubicBezTo>
                  <a:cubicBezTo>
                    <a:pt x="4695" y="1420"/>
                    <a:pt x="4740" y="1391"/>
                    <a:pt x="4804" y="1352"/>
                  </a:cubicBezTo>
                  <a:lnTo>
                    <a:pt x="4804" y="1352"/>
                  </a:lnTo>
                  <a:cubicBezTo>
                    <a:pt x="4857" y="1379"/>
                    <a:pt x="4795" y="1396"/>
                    <a:pt x="4812" y="1423"/>
                  </a:cubicBezTo>
                  <a:lnTo>
                    <a:pt x="4857" y="1352"/>
                  </a:lnTo>
                  <a:cubicBezTo>
                    <a:pt x="4865" y="1352"/>
                    <a:pt x="4865" y="1379"/>
                    <a:pt x="4865" y="1388"/>
                  </a:cubicBezTo>
                  <a:cubicBezTo>
                    <a:pt x="4901" y="1361"/>
                    <a:pt x="4865" y="1299"/>
                    <a:pt x="4927" y="1282"/>
                  </a:cubicBezTo>
                  <a:cubicBezTo>
                    <a:pt x="4929" y="1264"/>
                    <a:pt x="4934" y="1257"/>
                    <a:pt x="4942" y="1257"/>
                  </a:cubicBezTo>
                  <a:cubicBezTo>
                    <a:pt x="4968" y="1257"/>
                    <a:pt x="5025" y="1337"/>
                    <a:pt x="5076" y="1337"/>
                  </a:cubicBezTo>
                  <a:cubicBezTo>
                    <a:pt x="5092" y="1337"/>
                    <a:pt x="5108" y="1329"/>
                    <a:pt x="5122" y="1308"/>
                  </a:cubicBezTo>
                  <a:lnTo>
                    <a:pt x="5122" y="1308"/>
                  </a:lnTo>
                  <a:cubicBezTo>
                    <a:pt x="5139" y="1326"/>
                    <a:pt x="5113" y="1352"/>
                    <a:pt x="5122" y="1388"/>
                  </a:cubicBezTo>
                  <a:cubicBezTo>
                    <a:pt x="5219" y="1317"/>
                    <a:pt x="5210" y="1335"/>
                    <a:pt x="5289" y="1238"/>
                  </a:cubicBezTo>
                  <a:lnTo>
                    <a:pt x="5360" y="1291"/>
                  </a:lnTo>
                  <a:cubicBezTo>
                    <a:pt x="5307" y="1229"/>
                    <a:pt x="5369" y="1158"/>
                    <a:pt x="5431" y="1096"/>
                  </a:cubicBezTo>
                  <a:cubicBezTo>
                    <a:pt x="5413" y="1061"/>
                    <a:pt x="5395" y="1034"/>
                    <a:pt x="5386" y="1026"/>
                  </a:cubicBezTo>
                  <a:lnTo>
                    <a:pt x="5475" y="973"/>
                  </a:lnTo>
                  <a:lnTo>
                    <a:pt x="5475" y="973"/>
                  </a:lnTo>
                  <a:cubicBezTo>
                    <a:pt x="5484" y="990"/>
                    <a:pt x="5475" y="1017"/>
                    <a:pt x="5466" y="1052"/>
                  </a:cubicBezTo>
                  <a:cubicBezTo>
                    <a:pt x="5466" y="1052"/>
                    <a:pt x="5475" y="1043"/>
                    <a:pt x="5484" y="1034"/>
                  </a:cubicBezTo>
                  <a:lnTo>
                    <a:pt x="5484" y="1034"/>
                  </a:lnTo>
                  <a:cubicBezTo>
                    <a:pt x="5519" y="1061"/>
                    <a:pt x="5501" y="1114"/>
                    <a:pt x="5475" y="1158"/>
                  </a:cubicBezTo>
                  <a:cubicBezTo>
                    <a:pt x="5466" y="1140"/>
                    <a:pt x="5457" y="1123"/>
                    <a:pt x="5439" y="1114"/>
                  </a:cubicBezTo>
                  <a:cubicBezTo>
                    <a:pt x="5422" y="1158"/>
                    <a:pt x="5395" y="1220"/>
                    <a:pt x="5404" y="1273"/>
                  </a:cubicBezTo>
                  <a:cubicBezTo>
                    <a:pt x="5413" y="1255"/>
                    <a:pt x="5422" y="1246"/>
                    <a:pt x="5439" y="1246"/>
                  </a:cubicBezTo>
                  <a:cubicBezTo>
                    <a:pt x="5431" y="1264"/>
                    <a:pt x="5431" y="1273"/>
                    <a:pt x="5431" y="1282"/>
                  </a:cubicBezTo>
                  <a:cubicBezTo>
                    <a:pt x="5431" y="1283"/>
                    <a:pt x="5431" y="1284"/>
                    <a:pt x="5431" y="1284"/>
                  </a:cubicBezTo>
                  <a:cubicBezTo>
                    <a:pt x="5434" y="1284"/>
                    <a:pt x="5443" y="1268"/>
                    <a:pt x="5457" y="1246"/>
                  </a:cubicBezTo>
                  <a:lnTo>
                    <a:pt x="5484" y="1344"/>
                  </a:lnTo>
                  <a:lnTo>
                    <a:pt x="5484" y="1308"/>
                  </a:lnTo>
                  <a:lnTo>
                    <a:pt x="5607" y="1361"/>
                  </a:lnTo>
                  <a:cubicBezTo>
                    <a:pt x="5695" y="1264"/>
                    <a:pt x="5766" y="1123"/>
                    <a:pt x="5907" y="1079"/>
                  </a:cubicBezTo>
                  <a:lnTo>
                    <a:pt x="5907" y="1079"/>
                  </a:lnTo>
                  <a:cubicBezTo>
                    <a:pt x="5881" y="1149"/>
                    <a:pt x="5907" y="1185"/>
                    <a:pt x="5916" y="1273"/>
                  </a:cubicBezTo>
                  <a:cubicBezTo>
                    <a:pt x="5903" y="1250"/>
                    <a:pt x="5889" y="1242"/>
                    <a:pt x="5874" y="1242"/>
                  </a:cubicBezTo>
                  <a:cubicBezTo>
                    <a:pt x="5834" y="1242"/>
                    <a:pt x="5790" y="1301"/>
                    <a:pt x="5737" y="1301"/>
                  </a:cubicBezTo>
                  <a:cubicBezTo>
                    <a:pt x="5732" y="1301"/>
                    <a:pt x="5727" y="1300"/>
                    <a:pt x="5722" y="1299"/>
                  </a:cubicBezTo>
                  <a:lnTo>
                    <a:pt x="5722" y="1299"/>
                  </a:lnTo>
                  <a:cubicBezTo>
                    <a:pt x="5757" y="1308"/>
                    <a:pt x="5757" y="1344"/>
                    <a:pt x="5740" y="1361"/>
                  </a:cubicBezTo>
                  <a:cubicBezTo>
                    <a:pt x="5784" y="1335"/>
                    <a:pt x="5837" y="1299"/>
                    <a:pt x="5881" y="1273"/>
                  </a:cubicBezTo>
                  <a:cubicBezTo>
                    <a:pt x="5881" y="1344"/>
                    <a:pt x="5907" y="1326"/>
                    <a:pt x="5952" y="1344"/>
                  </a:cubicBezTo>
                  <a:cubicBezTo>
                    <a:pt x="5907" y="1220"/>
                    <a:pt x="6049" y="1246"/>
                    <a:pt x="6093" y="1202"/>
                  </a:cubicBezTo>
                  <a:lnTo>
                    <a:pt x="6093" y="1202"/>
                  </a:lnTo>
                  <a:cubicBezTo>
                    <a:pt x="6102" y="1246"/>
                    <a:pt x="6093" y="1291"/>
                    <a:pt x="6022" y="1291"/>
                  </a:cubicBezTo>
                  <a:cubicBezTo>
                    <a:pt x="6037" y="1304"/>
                    <a:pt x="6049" y="1309"/>
                    <a:pt x="6059" y="1309"/>
                  </a:cubicBezTo>
                  <a:cubicBezTo>
                    <a:pt x="6108" y="1309"/>
                    <a:pt x="6114" y="1181"/>
                    <a:pt x="6162" y="1181"/>
                  </a:cubicBezTo>
                  <a:cubicBezTo>
                    <a:pt x="6170" y="1181"/>
                    <a:pt x="6179" y="1185"/>
                    <a:pt x="6190" y="1193"/>
                  </a:cubicBezTo>
                  <a:cubicBezTo>
                    <a:pt x="6172" y="1202"/>
                    <a:pt x="6163" y="1193"/>
                    <a:pt x="6155" y="1220"/>
                  </a:cubicBezTo>
                  <a:cubicBezTo>
                    <a:pt x="6171" y="1200"/>
                    <a:pt x="6199" y="1191"/>
                    <a:pt x="6225" y="1191"/>
                  </a:cubicBezTo>
                  <a:cubicBezTo>
                    <a:pt x="6256" y="1191"/>
                    <a:pt x="6283" y="1204"/>
                    <a:pt x="6278" y="1228"/>
                  </a:cubicBezTo>
                  <a:lnTo>
                    <a:pt x="6278" y="1228"/>
                  </a:lnTo>
                  <a:cubicBezTo>
                    <a:pt x="6397" y="1221"/>
                    <a:pt x="6595" y="1144"/>
                    <a:pt x="6570" y="1034"/>
                  </a:cubicBezTo>
                  <a:lnTo>
                    <a:pt x="6570" y="1034"/>
                  </a:lnTo>
                  <a:cubicBezTo>
                    <a:pt x="6578" y="1043"/>
                    <a:pt x="6605" y="1167"/>
                    <a:pt x="6605" y="1193"/>
                  </a:cubicBezTo>
                  <a:cubicBezTo>
                    <a:pt x="6631" y="1043"/>
                    <a:pt x="6640" y="902"/>
                    <a:pt x="6640" y="770"/>
                  </a:cubicBezTo>
                  <a:cubicBezTo>
                    <a:pt x="6667" y="867"/>
                    <a:pt x="6826" y="1043"/>
                    <a:pt x="6755" y="1132"/>
                  </a:cubicBezTo>
                  <a:cubicBezTo>
                    <a:pt x="6790" y="1132"/>
                    <a:pt x="6826" y="1132"/>
                    <a:pt x="6870" y="1079"/>
                  </a:cubicBezTo>
                  <a:cubicBezTo>
                    <a:pt x="6843" y="1079"/>
                    <a:pt x="6764" y="973"/>
                    <a:pt x="6782" y="955"/>
                  </a:cubicBezTo>
                  <a:lnTo>
                    <a:pt x="6782" y="955"/>
                  </a:lnTo>
                  <a:cubicBezTo>
                    <a:pt x="6895" y="1016"/>
                    <a:pt x="6853" y="982"/>
                    <a:pt x="6973" y="1025"/>
                  </a:cubicBezTo>
                  <a:lnTo>
                    <a:pt x="6973" y="1025"/>
                  </a:lnTo>
                  <a:cubicBezTo>
                    <a:pt x="6938" y="1008"/>
                    <a:pt x="6888" y="866"/>
                    <a:pt x="6923" y="858"/>
                  </a:cubicBezTo>
                  <a:lnTo>
                    <a:pt x="6923" y="858"/>
                  </a:lnTo>
                  <a:cubicBezTo>
                    <a:pt x="6931" y="874"/>
                    <a:pt x="7001" y="968"/>
                    <a:pt x="7003" y="995"/>
                  </a:cubicBezTo>
                  <a:lnTo>
                    <a:pt x="7003" y="995"/>
                  </a:lnTo>
                  <a:cubicBezTo>
                    <a:pt x="7011" y="934"/>
                    <a:pt x="7011" y="874"/>
                    <a:pt x="7011" y="814"/>
                  </a:cubicBezTo>
                  <a:cubicBezTo>
                    <a:pt x="7011" y="849"/>
                    <a:pt x="7082" y="920"/>
                    <a:pt x="7126" y="937"/>
                  </a:cubicBezTo>
                  <a:cubicBezTo>
                    <a:pt x="7108" y="929"/>
                    <a:pt x="7179" y="893"/>
                    <a:pt x="7214" y="867"/>
                  </a:cubicBezTo>
                  <a:lnTo>
                    <a:pt x="7236" y="847"/>
                  </a:lnTo>
                  <a:lnTo>
                    <a:pt x="7236" y="847"/>
                  </a:lnTo>
                  <a:lnTo>
                    <a:pt x="7205" y="849"/>
                  </a:lnTo>
                  <a:lnTo>
                    <a:pt x="7170" y="849"/>
                  </a:lnTo>
                  <a:cubicBezTo>
                    <a:pt x="7179" y="849"/>
                    <a:pt x="7188" y="840"/>
                    <a:pt x="7188" y="831"/>
                  </a:cubicBezTo>
                  <a:lnTo>
                    <a:pt x="7291" y="725"/>
                  </a:lnTo>
                  <a:lnTo>
                    <a:pt x="7291" y="725"/>
                  </a:lnTo>
                  <a:lnTo>
                    <a:pt x="7312" y="778"/>
                  </a:lnTo>
                  <a:lnTo>
                    <a:pt x="7506" y="602"/>
                  </a:lnTo>
                  <a:lnTo>
                    <a:pt x="7188" y="434"/>
                  </a:lnTo>
                  <a:cubicBezTo>
                    <a:pt x="7188" y="434"/>
                    <a:pt x="7179" y="425"/>
                    <a:pt x="7170" y="425"/>
                  </a:cubicBezTo>
                  <a:lnTo>
                    <a:pt x="7179" y="452"/>
                  </a:lnTo>
                  <a:lnTo>
                    <a:pt x="7189" y="477"/>
                  </a:lnTo>
                  <a:lnTo>
                    <a:pt x="7189" y="477"/>
                  </a:lnTo>
                  <a:lnTo>
                    <a:pt x="7170" y="469"/>
                  </a:lnTo>
                  <a:cubicBezTo>
                    <a:pt x="7159" y="464"/>
                    <a:pt x="7148" y="462"/>
                    <a:pt x="7136" y="462"/>
                  </a:cubicBezTo>
                  <a:cubicBezTo>
                    <a:pt x="7069" y="462"/>
                    <a:pt x="6995" y="542"/>
                    <a:pt x="6927" y="542"/>
                  </a:cubicBezTo>
                  <a:cubicBezTo>
                    <a:pt x="6914" y="542"/>
                    <a:pt x="6900" y="539"/>
                    <a:pt x="6887" y="531"/>
                  </a:cubicBezTo>
                  <a:cubicBezTo>
                    <a:pt x="6914" y="514"/>
                    <a:pt x="7011" y="381"/>
                    <a:pt x="6967" y="337"/>
                  </a:cubicBezTo>
                  <a:lnTo>
                    <a:pt x="6967" y="337"/>
                  </a:lnTo>
                  <a:cubicBezTo>
                    <a:pt x="6935" y="361"/>
                    <a:pt x="6876" y="412"/>
                    <a:pt x="6813" y="473"/>
                  </a:cubicBezTo>
                  <a:lnTo>
                    <a:pt x="6813" y="473"/>
                  </a:lnTo>
                  <a:cubicBezTo>
                    <a:pt x="6811" y="472"/>
                    <a:pt x="6810" y="471"/>
                    <a:pt x="6808" y="469"/>
                  </a:cubicBezTo>
                  <a:lnTo>
                    <a:pt x="6808" y="469"/>
                  </a:lnTo>
                  <a:cubicBezTo>
                    <a:pt x="6809" y="472"/>
                    <a:pt x="6809" y="474"/>
                    <a:pt x="6810" y="477"/>
                  </a:cubicBezTo>
                  <a:lnTo>
                    <a:pt x="6810" y="477"/>
                  </a:lnTo>
                  <a:cubicBezTo>
                    <a:pt x="6803" y="483"/>
                    <a:pt x="6797" y="489"/>
                    <a:pt x="6790" y="496"/>
                  </a:cubicBezTo>
                  <a:cubicBezTo>
                    <a:pt x="6720" y="558"/>
                    <a:pt x="6640" y="619"/>
                    <a:pt x="6587" y="628"/>
                  </a:cubicBezTo>
                  <a:lnTo>
                    <a:pt x="6587" y="584"/>
                  </a:lnTo>
                  <a:lnTo>
                    <a:pt x="6508" y="602"/>
                  </a:lnTo>
                  <a:cubicBezTo>
                    <a:pt x="6578" y="505"/>
                    <a:pt x="6799" y="337"/>
                    <a:pt x="6914" y="293"/>
                  </a:cubicBezTo>
                  <a:cubicBezTo>
                    <a:pt x="6887" y="240"/>
                    <a:pt x="6932" y="240"/>
                    <a:pt x="6861" y="213"/>
                  </a:cubicBezTo>
                  <a:cubicBezTo>
                    <a:pt x="6855" y="182"/>
                    <a:pt x="6889" y="177"/>
                    <a:pt x="6915" y="177"/>
                  </a:cubicBezTo>
                  <a:cubicBezTo>
                    <a:pt x="6926" y="177"/>
                    <a:pt x="6935" y="178"/>
                    <a:pt x="6940" y="178"/>
                  </a:cubicBezTo>
                  <a:lnTo>
                    <a:pt x="6799" y="90"/>
                  </a:lnTo>
                  <a:cubicBezTo>
                    <a:pt x="6773" y="169"/>
                    <a:pt x="6649" y="125"/>
                    <a:pt x="6631" y="196"/>
                  </a:cubicBezTo>
                  <a:cubicBezTo>
                    <a:pt x="6693" y="187"/>
                    <a:pt x="6764" y="178"/>
                    <a:pt x="6826" y="178"/>
                  </a:cubicBezTo>
                  <a:cubicBezTo>
                    <a:pt x="6804" y="243"/>
                    <a:pt x="6692" y="333"/>
                    <a:pt x="6599" y="333"/>
                  </a:cubicBezTo>
                  <a:cubicBezTo>
                    <a:pt x="6579" y="333"/>
                    <a:pt x="6560" y="329"/>
                    <a:pt x="6543" y="319"/>
                  </a:cubicBezTo>
                  <a:cubicBezTo>
                    <a:pt x="6534" y="275"/>
                    <a:pt x="6614" y="178"/>
                    <a:pt x="6623" y="151"/>
                  </a:cubicBezTo>
                  <a:lnTo>
                    <a:pt x="6623" y="151"/>
                  </a:lnTo>
                  <a:cubicBezTo>
                    <a:pt x="6615" y="159"/>
                    <a:pt x="6591" y="164"/>
                    <a:pt x="6566" y="164"/>
                  </a:cubicBezTo>
                  <a:cubicBezTo>
                    <a:pt x="6535" y="164"/>
                    <a:pt x="6504" y="157"/>
                    <a:pt x="6499" y="143"/>
                  </a:cubicBezTo>
                  <a:lnTo>
                    <a:pt x="6561" y="116"/>
                  </a:lnTo>
                  <a:cubicBezTo>
                    <a:pt x="6551" y="107"/>
                    <a:pt x="6541" y="103"/>
                    <a:pt x="6530" y="103"/>
                  </a:cubicBezTo>
                  <a:cubicBezTo>
                    <a:pt x="6498" y="103"/>
                    <a:pt x="6461" y="135"/>
                    <a:pt x="6429" y="135"/>
                  </a:cubicBezTo>
                  <a:cubicBezTo>
                    <a:pt x="6412" y="135"/>
                    <a:pt x="6397" y="126"/>
                    <a:pt x="6384" y="99"/>
                  </a:cubicBezTo>
                  <a:cubicBezTo>
                    <a:pt x="6362" y="84"/>
                    <a:pt x="6340" y="0"/>
                    <a:pt x="632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
            <p:cNvSpPr/>
            <p:nvPr/>
          </p:nvSpPr>
          <p:spPr>
            <a:xfrm>
              <a:off x="8372678" y="4935358"/>
              <a:ext cx="1238" cy="3852"/>
            </a:xfrm>
            <a:custGeom>
              <a:rect b="b" l="l" r="r" t="t"/>
              <a:pathLst>
                <a:path extrusionOk="0" h="28" w="9">
                  <a:moveTo>
                    <a:pt x="0" y="1"/>
                  </a:moveTo>
                  <a:cubicBezTo>
                    <a:pt x="0" y="10"/>
                    <a:pt x="0" y="19"/>
                    <a:pt x="9" y="27"/>
                  </a:cubicBezTo>
                  <a:cubicBezTo>
                    <a:pt x="9" y="19"/>
                    <a:pt x="9"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
            <p:cNvSpPr/>
            <p:nvPr/>
          </p:nvSpPr>
          <p:spPr>
            <a:xfrm>
              <a:off x="8477101" y="4764071"/>
              <a:ext cx="3715" cy="6329"/>
            </a:xfrm>
            <a:custGeom>
              <a:rect b="b" l="l" r="r" t="t"/>
              <a:pathLst>
                <a:path extrusionOk="0" h="46" w="27">
                  <a:moveTo>
                    <a:pt x="0" y="1"/>
                  </a:moveTo>
                  <a:lnTo>
                    <a:pt x="0" y="1"/>
                  </a:lnTo>
                  <a:cubicBezTo>
                    <a:pt x="9" y="19"/>
                    <a:pt x="18" y="27"/>
                    <a:pt x="27" y="45"/>
                  </a:cubicBezTo>
                  <a:cubicBezTo>
                    <a:pt x="27" y="27"/>
                    <a:pt x="27" y="19"/>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
            <p:cNvSpPr/>
            <p:nvPr/>
          </p:nvSpPr>
          <p:spPr>
            <a:xfrm>
              <a:off x="8246242" y="4833411"/>
              <a:ext cx="7429" cy="6191"/>
            </a:xfrm>
            <a:custGeom>
              <a:rect b="b" l="l" r="r" t="t"/>
              <a:pathLst>
                <a:path extrusionOk="0" h="45" w="54">
                  <a:moveTo>
                    <a:pt x="10" y="0"/>
                  </a:moveTo>
                  <a:cubicBezTo>
                    <a:pt x="10" y="18"/>
                    <a:pt x="18" y="35"/>
                    <a:pt x="1" y="44"/>
                  </a:cubicBezTo>
                  <a:lnTo>
                    <a:pt x="54" y="18"/>
                  </a:lnTo>
                  <a:lnTo>
                    <a:pt x="54" y="18"/>
                  </a:lnTo>
                  <a:cubicBezTo>
                    <a:pt x="49" y="20"/>
                    <a:pt x="44" y="20"/>
                    <a:pt x="40" y="20"/>
                  </a:cubicBezTo>
                  <a:cubicBezTo>
                    <a:pt x="24" y="20"/>
                    <a:pt x="17" y="7"/>
                    <a:pt x="1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 name="Google Shape;1956;p5"/>
            <p:cNvSpPr/>
            <p:nvPr/>
          </p:nvSpPr>
          <p:spPr>
            <a:xfrm>
              <a:off x="8180616" y="4789661"/>
              <a:ext cx="8668" cy="4953"/>
            </a:xfrm>
            <a:custGeom>
              <a:rect b="b" l="l" r="r" t="t"/>
              <a:pathLst>
                <a:path extrusionOk="0" h="36" w="63">
                  <a:moveTo>
                    <a:pt x="27" y="0"/>
                  </a:moveTo>
                  <a:cubicBezTo>
                    <a:pt x="23" y="5"/>
                    <a:pt x="19" y="5"/>
                    <a:pt x="14" y="5"/>
                  </a:cubicBezTo>
                  <a:cubicBezTo>
                    <a:pt x="10" y="5"/>
                    <a:pt x="5" y="5"/>
                    <a:pt x="1" y="9"/>
                  </a:cubicBezTo>
                  <a:lnTo>
                    <a:pt x="10" y="36"/>
                  </a:lnTo>
                  <a:cubicBezTo>
                    <a:pt x="36" y="36"/>
                    <a:pt x="63" y="9"/>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 name="Google Shape;1957;p5"/>
            <p:cNvSpPr/>
            <p:nvPr/>
          </p:nvSpPr>
          <p:spPr>
            <a:xfrm>
              <a:off x="8229320" y="4805482"/>
              <a:ext cx="9768" cy="8805"/>
            </a:xfrm>
            <a:custGeom>
              <a:rect b="b" l="l" r="r" t="t"/>
              <a:pathLst>
                <a:path extrusionOk="0" h="64" w="71">
                  <a:moveTo>
                    <a:pt x="45" y="0"/>
                  </a:moveTo>
                  <a:cubicBezTo>
                    <a:pt x="35" y="0"/>
                    <a:pt x="22" y="7"/>
                    <a:pt x="8" y="14"/>
                  </a:cubicBezTo>
                  <a:lnTo>
                    <a:pt x="8" y="14"/>
                  </a:lnTo>
                  <a:cubicBezTo>
                    <a:pt x="7" y="14"/>
                    <a:pt x="7" y="14"/>
                    <a:pt x="7" y="14"/>
                  </a:cubicBezTo>
                  <a:cubicBezTo>
                    <a:pt x="4" y="14"/>
                    <a:pt x="0" y="18"/>
                    <a:pt x="0" y="18"/>
                  </a:cubicBezTo>
                  <a:cubicBezTo>
                    <a:pt x="3" y="16"/>
                    <a:pt x="5" y="15"/>
                    <a:pt x="8" y="14"/>
                  </a:cubicBezTo>
                  <a:lnTo>
                    <a:pt x="8" y="14"/>
                  </a:lnTo>
                  <a:cubicBezTo>
                    <a:pt x="8" y="14"/>
                    <a:pt x="9" y="15"/>
                    <a:pt x="9" y="18"/>
                  </a:cubicBezTo>
                  <a:cubicBezTo>
                    <a:pt x="5" y="51"/>
                    <a:pt x="11" y="63"/>
                    <a:pt x="22" y="63"/>
                  </a:cubicBezTo>
                  <a:cubicBezTo>
                    <a:pt x="34" y="63"/>
                    <a:pt x="52" y="49"/>
                    <a:pt x="71" y="35"/>
                  </a:cubicBezTo>
                  <a:cubicBezTo>
                    <a:pt x="66" y="9"/>
                    <a:pt x="58" y="0"/>
                    <a:pt x="4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
            <p:cNvSpPr/>
            <p:nvPr/>
          </p:nvSpPr>
          <p:spPr>
            <a:xfrm>
              <a:off x="8223954" y="4807821"/>
              <a:ext cx="4265" cy="2614"/>
            </a:xfrm>
            <a:custGeom>
              <a:rect b="b" l="l" r="r" t="t"/>
              <a:pathLst>
                <a:path extrusionOk="0" h="19" w="31">
                  <a:moveTo>
                    <a:pt x="4" y="1"/>
                  </a:moveTo>
                  <a:cubicBezTo>
                    <a:pt x="1" y="14"/>
                    <a:pt x="1" y="19"/>
                    <a:pt x="4" y="19"/>
                  </a:cubicBezTo>
                  <a:cubicBezTo>
                    <a:pt x="8" y="19"/>
                    <a:pt x="19" y="6"/>
                    <a:pt x="3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 name="Google Shape;1959;p5"/>
            <p:cNvSpPr/>
            <p:nvPr/>
          </p:nvSpPr>
          <p:spPr>
            <a:xfrm>
              <a:off x="8284489" y="4827770"/>
              <a:ext cx="10456" cy="9631"/>
            </a:xfrm>
            <a:custGeom>
              <a:rect b="b" l="l" r="r" t="t"/>
              <a:pathLst>
                <a:path extrusionOk="0" h="70" w="76">
                  <a:moveTo>
                    <a:pt x="44" y="0"/>
                  </a:moveTo>
                  <a:cubicBezTo>
                    <a:pt x="40" y="0"/>
                    <a:pt x="33" y="2"/>
                    <a:pt x="23" y="6"/>
                  </a:cubicBezTo>
                  <a:cubicBezTo>
                    <a:pt x="21" y="4"/>
                    <a:pt x="20" y="3"/>
                    <a:pt x="19" y="3"/>
                  </a:cubicBezTo>
                  <a:cubicBezTo>
                    <a:pt x="9" y="3"/>
                    <a:pt x="12" y="55"/>
                    <a:pt x="8" y="55"/>
                  </a:cubicBezTo>
                  <a:cubicBezTo>
                    <a:pt x="7" y="55"/>
                    <a:pt x="7" y="53"/>
                    <a:pt x="5" y="50"/>
                  </a:cubicBezTo>
                  <a:cubicBezTo>
                    <a:pt x="0" y="64"/>
                    <a:pt x="1" y="69"/>
                    <a:pt x="5" y="69"/>
                  </a:cubicBezTo>
                  <a:cubicBezTo>
                    <a:pt x="20" y="69"/>
                    <a:pt x="76" y="0"/>
                    <a:pt x="4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 name="Google Shape;1960;p5"/>
            <p:cNvSpPr/>
            <p:nvPr/>
          </p:nvSpPr>
          <p:spPr>
            <a:xfrm>
              <a:off x="8234135" y="4785946"/>
              <a:ext cx="4953" cy="9906"/>
            </a:xfrm>
            <a:custGeom>
              <a:rect b="b" l="l" r="r" t="t"/>
              <a:pathLst>
                <a:path extrusionOk="0" h="72" w="36">
                  <a:moveTo>
                    <a:pt x="0" y="1"/>
                  </a:moveTo>
                  <a:lnTo>
                    <a:pt x="18" y="71"/>
                  </a:lnTo>
                  <a:lnTo>
                    <a:pt x="36" y="10"/>
                  </a:lnTo>
                  <a:lnTo>
                    <a:pt x="0"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
            <p:cNvSpPr/>
            <p:nvPr/>
          </p:nvSpPr>
          <p:spPr>
            <a:xfrm>
              <a:off x="8263302" y="4789661"/>
              <a:ext cx="9906" cy="3577"/>
            </a:xfrm>
            <a:custGeom>
              <a:rect b="b" l="l" r="r" t="t"/>
              <a:pathLst>
                <a:path extrusionOk="0" h="26" w="72">
                  <a:moveTo>
                    <a:pt x="9" y="0"/>
                  </a:moveTo>
                  <a:cubicBezTo>
                    <a:pt x="9" y="9"/>
                    <a:pt x="9" y="18"/>
                    <a:pt x="0" y="18"/>
                  </a:cubicBezTo>
                  <a:cubicBezTo>
                    <a:pt x="18" y="18"/>
                    <a:pt x="44" y="26"/>
                    <a:pt x="59" y="26"/>
                  </a:cubicBezTo>
                  <a:cubicBezTo>
                    <a:pt x="66" y="26"/>
                    <a:pt x="71" y="24"/>
                    <a:pt x="71" y="18"/>
                  </a:cubicBezTo>
                  <a:lnTo>
                    <a:pt x="9"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
            <p:cNvSpPr/>
            <p:nvPr/>
          </p:nvSpPr>
          <p:spPr>
            <a:xfrm>
              <a:off x="8256010" y="4792000"/>
              <a:ext cx="6191" cy="2614"/>
            </a:xfrm>
            <a:custGeom>
              <a:rect b="b" l="l" r="r" t="t"/>
              <a:pathLst>
                <a:path extrusionOk="0" h="19" w="45">
                  <a:moveTo>
                    <a:pt x="45" y="1"/>
                  </a:moveTo>
                  <a:cubicBezTo>
                    <a:pt x="27" y="1"/>
                    <a:pt x="9" y="1"/>
                    <a:pt x="0" y="19"/>
                  </a:cubicBezTo>
                  <a:cubicBezTo>
                    <a:pt x="18" y="10"/>
                    <a:pt x="36" y="10"/>
                    <a:pt x="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
            <p:cNvSpPr/>
            <p:nvPr/>
          </p:nvSpPr>
          <p:spPr>
            <a:xfrm>
              <a:off x="8243903" y="4782369"/>
              <a:ext cx="8530" cy="2476"/>
            </a:xfrm>
            <a:custGeom>
              <a:rect b="b" l="l" r="r" t="t"/>
              <a:pathLst>
                <a:path extrusionOk="0" h="18" w="62">
                  <a:moveTo>
                    <a:pt x="0" y="0"/>
                  </a:moveTo>
                  <a:lnTo>
                    <a:pt x="18" y="18"/>
                  </a:lnTo>
                  <a:lnTo>
                    <a:pt x="62" y="18"/>
                  </a:lnTo>
                  <a:lnTo>
                    <a:pt x="0"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
            <p:cNvSpPr/>
            <p:nvPr/>
          </p:nvSpPr>
          <p:spPr>
            <a:xfrm>
              <a:off x="8354380" y="4789110"/>
              <a:ext cx="10731" cy="6741"/>
            </a:xfrm>
            <a:custGeom>
              <a:rect b="b" l="l" r="r" t="t"/>
              <a:pathLst>
                <a:path extrusionOk="0" h="49" w="78">
                  <a:moveTo>
                    <a:pt x="58" y="1"/>
                  </a:moveTo>
                  <a:cubicBezTo>
                    <a:pt x="54" y="1"/>
                    <a:pt x="49" y="2"/>
                    <a:pt x="45" y="4"/>
                  </a:cubicBezTo>
                  <a:cubicBezTo>
                    <a:pt x="27" y="13"/>
                    <a:pt x="1" y="22"/>
                    <a:pt x="9" y="48"/>
                  </a:cubicBezTo>
                  <a:lnTo>
                    <a:pt x="71" y="31"/>
                  </a:lnTo>
                  <a:cubicBezTo>
                    <a:pt x="78" y="11"/>
                    <a:pt x="70" y="1"/>
                    <a:pt x="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
            <p:cNvSpPr/>
            <p:nvPr/>
          </p:nvSpPr>
          <p:spPr>
            <a:xfrm>
              <a:off x="8331266" y="4765309"/>
              <a:ext cx="3852" cy="11144"/>
            </a:xfrm>
            <a:custGeom>
              <a:rect b="b" l="l" r="r" t="t"/>
              <a:pathLst>
                <a:path extrusionOk="0" h="81" w="28">
                  <a:moveTo>
                    <a:pt x="27" y="1"/>
                  </a:moveTo>
                  <a:lnTo>
                    <a:pt x="1" y="27"/>
                  </a:lnTo>
                  <a:cubicBezTo>
                    <a:pt x="19" y="45"/>
                    <a:pt x="19" y="63"/>
                    <a:pt x="27" y="80"/>
                  </a:cubicBezTo>
                  <a:lnTo>
                    <a:pt x="27" y="1"/>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
            <p:cNvSpPr/>
            <p:nvPr/>
          </p:nvSpPr>
          <p:spPr>
            <a:xfrm>
              <a:off x="8348326" y="4759256"/>
              <a:ext cx="20775" cy="8668"/>
            </a:xfrm>
            <a:custGeom>
              <a:rect b="b" l="l" r="r" t="t"/>
              <a:pathLst>
                <a:path extrusionOk="0" h="63" w="151">
                  <a:moveTo>
                    <a:pt x="71" y="1"/>
                  </a:moveTo>
                  <a:cubicBezTo>
                    <a:pt x="62" y="27"/>
                    <a:pt x="0" y="45"/>
                    <a:pt x="53" y="62"/>
                  </a:cubicBezTo>
                  <a:cubicBezTo>
                    <a:pt x="62" y="36"/>
                    <a:pt x="151" y="1"/>
                    <a:pt x="7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
            <p:cNvSpPr/>
            <p:nvPr/>
          </p:nvSpPr>
          <p:spPr>
            <a:xfrm>
              <a:off x="8477101" y="4796952"/>
              <a:ext cx="6191" cy="18298"/>
            </a:xfrm>
            <a:custGeom>
              <a:rect b="b" l="l" r="r" t="t"/>
              <a:pathLst>
                <a:path extrusionOk="0" h="133" w="45">
                  <a:moveTo>
                    <a:pt x="27" y="0"/>
                  </a:moveTo>
                  <a:lnTo>
                    <a:pt x="0" y="133"/>
                  </a:lnTo>
                  <a:lnTo>
                    <a:pt x="45" y="9"/>
                  </a:lnTo>
                  <a:lnTo>
                    <a:pt x="27"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
            <p:cNvSpPr/>
            <p:nvPr/>
          </p:nvSpPr>
          <p:spPr>
            <a:xfrm>
              <a:off x="8593768" y="4798879"/>
              <a:ext cx="19536" cy="11557"/>
            </a:xfrm>
            <a:custGeom>
              <a:rect b="b" l="l" r="r" t="t"/>
              <a:pathLst>
                <a:path extrusionOk="0" h="84" w="142">
                  <a:moveTo>
                    <a:pt x="108" y="0"/>
                  </a:moveTo>
                  <a:cubicBezTo>
                    <a:pt x="86" y="0"/>
                    <a:pt x="76" y="34"/>
                    <a:pt x="60" y="34"/>
                  </a:cubicBezTo>
                  <a:cubicBezTo>
                    <a:pt x="53" y="34"/>
                    <a:pt x="45" y="29"/>
                    <a:pt x="35" y="13"/>
                  </a:cubicBezTo>
                  <a:lnTo>
                    <a:pt x="35" y="13"/>
                  </a:lnTo>
                  <a:cubicBezTo>
                    <a:pt x="0" y="30"/>
                    <a:pt x="71" y="66"/>
                    <a:pt x="35" y="83"/>
                  </a:cubicBezTo>
                  <a:cubicBezTo>
                    <a:pt x="44" y="82"/>
                    <a:pt x="51" y="82"/>
                    <a:pt x="58" y="82"/>
                  </a:cubicBezTo>
                  <a:cubicBezTo>
                    <a:pt x="71" y="82"/>
                    <a:pt x="82" y="83"/>
                    <a:pt x="91" y="83"/>
                  </a:cubicBezTo>
                  <a:cubicBezTo>
                    <a:pt x="112" y="83"/>
                    <a:pt x="125" y="75"/>
                    <a:pt x="141" y="22"/>
                  </a:cubicBezTo>
                  <a:cubicBezTo>
                    <a:pt x="128" y="6"/>
                    <a:pt x="117" y="0"/>
                    <a:pt x="10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
            <p:cNvSpPr/>
            <p:nvPr/>
          </p:nvSpPr>
          <p:spPr>
            <a:xfrm>
              <a:off x="8594869" y="4810298"/>
              <a:ext cx="3852" cy="138"/>
            </a:xfrm>
            <a:custGeom>
              <a:rect b="b" l="l" r="r" t="t"/>
              <a:pathLst>
                <a:path extrusionOk="0" h="1" w="28">
                  <a:moveTo>
                    <a:pt x="27" y="0"/>
                  </a:moveTo>
                  <a:cubicBezTo>
                    <a:pt x="19" y="0"/>
                    <a:pt x="10" y="0"/>
                    <a:pt x="1" y="0"/>
                  </a:cubicBezTo>
                  <a:cubicBezTo>
                    <a:pt x="19" y="0"/>
                    <a:pt x="27" y="0"/>
                    <a:pt x="2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
            <p:cNvSpPr/>
            <p:nvPr/>
          </p:nvSpPr>
          <p:spPr>
            <a:xfrm>
              <a:off x="7908621" y="4852810"/>
              <a:ext cx="6191" cy="6191"/>
            </a:xfrm>
            <a:custGeom>
              <a:rect b="b" l="l" r="r" t="t"/>
              <a:pathLst>
                <a:path extrusionOk="0" h="45" w="45">
                  <a:moveTo>
                    <a:pt x="18" y="0"/>
                  </a:moveTo>
                  <a:lnTo>
                    <a:pt x="0" y="18"/>
                  </a:lnTo>
                  <a:lnTo>
                    <a:pt x="44" y="45"/>
                  </a:lnTo>
                  <a:lnTo>
                    <a:pt x="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
            <p:cNvSpPr/>
            <p:nvPr/>
          </p:nvSpPr>
          <p:spPr>
            <a:xfrm>
              <a:off x="7920728" y="4841803"/>
              <a:ext cx="6191" cy="12382"/>
            </a:xfrm>
            <a:custGeom>
              <a:rect b="b" l="l" r="r" t="t"/>
              <a:pathLst>
                <a:path extrusionOk="0" h="90" w="45">
                  <a:moveTo>
                    <a:pt x="0" y="1"/>
                  </a:moveTo>
                  <a:lnTo>
                    <a:pt x="9" y="89"/>
                  </a:lnTo>
                  <a:lnTo>
                    <a:pt x="45" y="10"/>
                  </a:lnTo>
                  <a:cubicBezTo>
                    <a:pt x="40" y="10"/>
                    <a:pt x="31" y="12"/>
                    <a:pt x="22" y="12"/>
                  </a:cubicBezTo>
                  <a:cubicBezTo>
                    <a:pt x="14" y="12"/>
                    <a:pt x="5" y="10"/>
                    <a:pt x="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2" name="Google Shape;1972;p5"/>
          <p:cNvGrpSpPr/>
          <p:nvPr/>
        </p:nvGrpSpPr>
        <p:grpSpPr>
          <a:xfrm>
            <a:off x="8044688" y="4611575"/>
            <a:ext cx="1124990" cy="233061"/>
            <a:chOff x="8044688" y="4611575"/>
            <a:chExt cx="1124990" cy="233061"/>
          </a:xfrm>
        </p:grpSpPr>
        <p:sp>
          <p:nvSpPr>
            <p:cNvPr id="1973" name="Google Shape;1973;p5"/>
            <p:cNvSpPr/>
            <p:nvPr/>
          </p:nvSpPr>
          <p:spPr>
            <a:xfrm>
              <a:off x="8079908" y="4642806"/>
              <a:ext cx="934306" cy="139506"/>
            </a:xfrm>
            <a:custGeom>
              <a:rect b="b" l="l" r="r" t="t"/>
              <a:pathLst>
                <a:path extrusionOk="0" h="1014" w="6791">
                  <a:moveTo>
                    <a:pt x="4410" y="0"/>
                  </a:moveTo>
                  <a:cubicBezTo>
                    <a:pt x="3636" y="0"/>
                    <a:pt x="2949" y="204"/>
                    <a:pt x="2194" y="204"/>
                  </a:cubicBezTo>
                  <a:cubicBezTo>
                    <a:pt x="2105" y="204"/>
                    <a:pt x="2016" y="201"/>
                    <a:pt x="1925" y="195"/>
                  </a:cubicBezTo>
                  <a:cubicBezTo>
                    <a:pt x="1765" y="184"/>
                    <a:pt x="1605" y="178"/>
                    <a:pt x="1446" y="178"/>
                  </a:cubicBezTo>
                  <a:cubicBezTo>
                    <a:pt x="1115" y="178"/>
                    <a:pt x="787" y="203"/>
                    <a:pt x="459" y="257"/>
                  </a:cubicBezTo>
                  <a:cubicBezTo>
                    <a:pt x="353" y="275"/>
                    <a:pt x="247" y="301"/>
                    <a:pt x="168" y="363"/>
                  </a:cubicBezTo>
                  <a:cubicBezTo>
                    <a:pt x="0" y="495"/>
                    <a:pt x="18" y="751"/>
                    <a:pt x="44" y="955"/>
                  </a:cubicBezTo>
                  <a:cubicBezTo>
                    <a:pt x="291" y="1002"/>
                    <a:pt x="543" y="1013"/>
                    <a:pt x="792" y="1013"/>
                  </a:cubicBezTo>
                  <a:cubicBezTo>
                    <a:pt x="917" y="1013"/>
                    <a:pt x="1042" y="1010"/>
                    <a:pt x="1166" y="1007"/>
                  </a:cubicBezTo>
                  <a:cubicBezTo>
                    <a:pt x="2614" y="972"/>
                    <a:pt x="4053" y="928"/>
                    <a:pt x="5492" y="893"/>
                  </a:cubicBezTo>
                  <a:cubicBezTo>
                    <a:pt x="5943" y="875"/>
                    <a:pt x="6446" y="769"/>
                    <a:pt x="6790" y="478"/>
                  </a:cubicBezTo>
                  <a:cubicBezTo>
                    <a:pt x="6128" y="36"/>
                    <a:pt x="5289" y="10"/>
                    <a:pt x="4494" y="1"/>
                  </a:cubicBezTo>
                  <a:cubicBezTo>
                    <a:pt x="4466" y="0"/>
                    <a:pt x="4438" y="0"/>
                    <a:pt x="44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
            <p:cNvSpPr/>
            <p:nvPr/>
          </p:nvSpPr>
          <p:spPr>
            <a:xfrm>
              <a:off x="8341034" y="4712971"/>
              <a:ext cx="4403" cy="8943"/>
            </a:xfrm>
            <a:custGeom>
              <a:rect b="b" l="l" r="r" t="t"/>
              <a:pathLst>
                <a:path extrusionOk="0" h="65" w="32">
                  <a:moveTo>
                    <a:pt x="19" y="0"/>
                  </a:moveTo>
                  <a:lnTo>
                    <a:pt x="19" y="0"/>
                  </a:lnTo>
                  <a:cubicBezTo>
                    <a:pt x="18" y="0"/>
                    <a:pt x="18" y="1"/>
                    <a:pt x="18" y="3"/>
                  </a:cubicBezTo>
                  <a:cubicBezTo>
                    <a:pt x="17" y="2"/>
                    <a:pt x="16" y="2"/>
                    <a:pt x="15" y="2"/>
                  </a:cubicBezTo>
                  <a:cubicBezTo>
                    <a:pt x="1" y="2"/>
                    <a:pt x="1" y="57"/>
                    <a:pt x="1" y="65"/>
                  </a:cubicBezTo>
                  <a:cubicBezTo>
                    <a:pt x="32" y="57"/>
                    <a:pt x="21" y="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
            <p:cNvSpPr/>
            <p:nvPr/>
          </p:nvSpPr>
          <p:spPr>
            <a:xfrm>
              <a:off x="8394553" y="4692609"/>
              <a:ext cx="7292" cy="7429"/>
            </a:xfrm>
            <a:custGeom>
              <a:rect b="b" l="l" r="r" t="t"/>
              <a:pathLst>
                <a:path extrusionOk="0" h="54" w="53">
                  <a:moveTo>
                    <a:pt x="53" y="1"/>
                  </a:moveTo>
                  <a:lnTo>
                    <a:pt x="0" y="36"/>
                  </a:lnTo>
                  <a:lnTo>
                    <a:pt x="0" y="54"/>
                  </a:lnTo>
                  <a:lnTo>
                    <a:pt x="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
            <p:cNvSpPr/>
            <p:nvPr/>
          </p:nvSpPr>
          <p:spPr>
            <a:xfrm>
              <a:off x="8411475" y="4690133"/>
              <a:ext cx="29305" cy="11144"/>
            </a:xfrm>
            <a:custGeom>
              <a:rect b="b" l="l" r="r" t="t"/>
              <a:pathLst>
                <a:path extrusionOk="0" h="81" w="213">
                  <a:moveTo>
                    <a:pt x="169" y="1"/>
                  </a:moveTo>
                  <a:cubicBezTo>
                    <a:pt x="137" y="1"/>
                    <a:pt x="96" y="32"/>
                    <a:pt x="58" y="32"/>
                  </a:cubicBezTo>
                  <a:cubicBezTo>
                    <a:pt x="51" y="32"/>
                    <a:pt x="43" y="31"/>
                    <a:pt x="36" y="28"/>
                  </a:cubicBezTo>
                  <a:lnTo>
                    <a:pt x="27" y="10"/>
                  </a:lnTo>
                  <a:lnTo>
                    <a:pt x="1" y="81"/>
                  </a:lnTo>
                  <a:cubicBezTo>
                    <a:pt x="59" y="73"/>
                    <a:pt x="129" y="30"/>
                    <a:pt x="182" y="30"/>
                  </a:cubicBezTo>
                  <a:cubicBezTo>
                    <a:pt x="193" y="30"/>
                    <a:pt x="203" y="32"/>
                    <a:pt x="213" y="37"/>
                  </a:cubicBezTo>
                  <a:cubicBezTo>
                    <a:pt x="202" y="10"/>
                    <a:pt x="187" y="1"/>
                    <a:pt x="1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
            <p:cNvSpPr/>
            <p:nvPr/>
          </p:nvSpPr>
          <p:spPr>
            <a:xfrm>
              <a:off x="8462517" y="4716824"/>
              <a:ext cx="6329" cy="3852"/>
            </a:xfrm>
            <a:custGeom>
              <a:rect b="b" l="l" r="r" t="t"/>
              <a:pathLst>
                <a:path extrusionOk="0" h="28" w="46">
                  <a:moveTo>
                    <a:pt x="46" y="0"/>
                  </a:moveTo>
                  <a:cubicBezTo>
                    <a:pt x="46" y="0"/>
                    <a:pt x="37" y="7"/>
                    <a:pt x="0" y="19"/>
                  </a:cubicBezTo>
                  <a:cubicBezTo>
                    <a:pt x="0" y="28"/>
                    <a:pt x="0" y="28"/>
                    <a:pt x="9" y="28"/>
                  </a:cubicBezTo>
                  <a:lnTo>
                    <a:pt x="45" y="28"/>
                  </a:lnTo>
                  <a:cubicBezTo>
                    <a:pt x="35" y="9"/>
                    <a:pt x="46" y="0"/>
                    <a:pt x="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
            <p:cNvSpPr/>
            <p:nvPr/>
          </p:nvSpPr>
          <p:spPr>
            <a:xfrm>
              <a:off x="8460729" y="4720676"/>
              <a:ext cx="4540" cy="1926"/>
            </a:xfrm>
            <a:custGeom>
              <a:rect b="b" l="l" r="r" t="t"/>
              <a:pathLst>
                <a:path extrusionOk="0" h="14" w="33">
                  <a:moveTo>
                    <a:pt x="22" y="0"/>
                  </a:moveTo>
                  <a:lnTo>
                    <a:pt x="22" y="0"/>
                  </a:lnTo>
                  <a:cubicBezTo>
                    <a:pt x="1" y="5"/>
                    <a:pt x="15" y="14"/>
                    <a:pt x="24" y="14"/>
                  </a:cubicBezTo>
                  <a:cubicBezTo>
                    <a:pt x="30" y="14"/>
                    <a:pt x="33" y="10"/>
                    <a:pt x="2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
            <p:cNvSpPr/>
            <p:nvPr/>
          </p:nvSpPr>
          <p:spPr>
            <a:xfrm>
              <a:off x="8479577" y="4715723"/>
              <a:ext cx="12245" cy="9906"/>
            </a:xfrm>
            <a:custGeom>
              <a:rect b="b" l="l" r="r" t="t"/>
              <a:pathLst>
                <a:path extrusionOk="0" h="72" w="89">
                  <a:moveTo>
                    <a:pt x="44" y="1"/>
                  </a:moveTo>
                  <a:lnTo>
                    <a:pt x="0" y="36"/>
                  </a:lnTo>
                  <a:cubicBezTo>
                    <a:pt x="18" y="54"/>
                    <a:pt x="53" y="54"/>
                    <a:pt x="44" y="71"/>
                  </a:cubicBezTo>
                  <a:cubicBezTo>
                    <a:pt x="88" y="54"/>
                    <a:pt x="80" y="27"/>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
            <p:cNvSpPr/>
            <p:nvPr/>
          </p:nvSpPr>
          <p:spPr>
            <a:xfrm>
              <a:off x="8487970" y="4704854"/>
              <a:ext cx="2614" cy="3577"/>
            </a:xfrm>
            <a:custGeom>
              <a:rect b="b" l="l" r="r" t="t"/>
              <a:pathLst>
                <a:path extrusionOk="0" h="26" w="19">
                  <a:moveTo>
                    <a:pt x="19" y="0"/>
                  </a:moveTo>
                  <a:lnTo>
                    <a:pt x="1" y="18"/>
                  </a:lnTo>
                  <a:cubicBezTo>
                    <a:pt x="1" y="22"/>
                    <a:pt x="3" y="26"/>
                    <a:pt x="5" y="26"/>
                  </a:cubicBezTo>
                  <a:cubicBezTo>
                    <a:pt x="9" y="26"/>
                    <a:pt x="14" y="2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
            <p:cNvSpPr/>
            <p:nvPr/>
          </p:nvSpPr>
          <p:spPr>
            <a:xfrm>
              <a:off x="8480678" y="4704716"/>
              <a:ext cx="7429" cy="7567"/>
            </a:xfrm>
            <a:custGeom>
              <a:rect b="b" l="l" r="r" t="t"/>
              <a:pathLst>
                <a:path extrusionOk="0" h="55" w="54">
                  <a:moveTo>
                    <a:pt x="39" y="1"/>
                  </a:moveTo>
                  <a:cubicBezTo>
                    <a:pt x="35" y="1"/>
                    <a:pt x="31" y="9"/>
                    <a:pt x="27" y="37"/>
                  </a:cubicBezTo>
                  <a:lnTo>
                    <a:pt x="27" y="37"/>
                  </a:lnTo>
                  <a:lnTo>
                    <a:pt x="54" y="19"/>
                  </a:lnTo>
                  <a:cubicBezTo>
                    <a:pt x="49" y="14"/>
                    <a:pt x="44" y="1"/>
                    <a:pt x="39" y="1"/>
                  </a:cubicBezTo>
                  <a:close/>
                  <a:moveTo>
                    <a:pt x="27" y="25"/>
                  </a:moveTo>
                  <a:cubicBezTo>
                    <a:pt x="25" y="25"/>
                    <a:pt x="19" y="42"/>
                    <a:pt x="1" y="54"/>
                  </a:cubicBezTo>
                  <a:lnTo>
                    <a:pt x="27" y="37"/>
                  </a:lnTo>
                  <a:lnTo>
                    <a:pt x="27" y="37"/>
                  </a:lnTo>
                  <a:cubicBezTo>
                    <a:pt x="27" y="28"/>
                    <a:pt x="27" y="25"/>
                    <a:pt x="27" y="2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
            <p:cNvSpPr/>
            <p:nvPr/>
          </p:nvSpPr>
          <p:spPr>
            <a:xfrm>
              <a:off x="8464168" y="4702378"/>
              <a:ext cx="13070" cy="9493"/>
            </a:xfrm>
            <a:custGeom>
              <a:rect b="b" l="l" r="r" t="t"/>
              <a:pathLst>
                <a:path extrusionOk="0" h="69" w="95">
                  <a:moveTo>
                    <a:pt x="68" y="1"/>
                  </a:moveTo>
                  <a:cubicBezTo>
                    <a:pt x="1" y="15"/>
                    <a:pt x="3" y="68"/>
                    <a:pt x="59" y="68"/>
                  </a:cubicBezTo>
                  <a:cubicBezTo>
                    <a:pt x="69" y="68"/>
                    <a:pt x="81" y="66"/>
                    <a:pt x="94" y="62"/>
                  </a:cubicBezTo>
                  <a:cubicBezTo>
                    <a:pt x="59" y="45"/>
                    <a:pt x="33" y="36"/>
                    <a:pt x="6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
            <p:cNvSpPr/>
            <p:nvPr/>
          </p:nvSpPr>
          <p:spPr>
            <a:xfrm>
              <a:off x="8433350" y="4678026"/>
              <a:ext cx="8943" cy="5228"/>
            </a:xfrm>
            <a:custGeom>
              <a:rect b="b" l="l" r="r" t="t"/>
              <a:pathLst>
                <a:path extrusionOk="0" h="38" w="65">
                  <a:moveTo>
                    <a:pt x="27" y="1"/>
                  </a:moveTo>
                  <a:lnTo>
                    <a:pt x="1" y="36"/>
                  </a:lnTo>
                  <a:cubicBezTo>
                    <a:pt x="4" y="32"/>
                    <a:pt x="10" y="31"/>
                    <a:pt x="16" y="31"/>
                  </a:cubicBezTo>
                  <a:cubicBezTo>
                    <a:pt x="30" y="31"/>
                    <a:pt x="47" y="38"/>
                    <a:pt x="57" y="38"/>
                  </a:cubicBezTo>
                  <a:cubicBezTo>
                    <a:pt x="62" y="38"/>
                    <a:pt x="65" y="35"/>
                    <a:pt x="62" y="27"/>
                  </a:cubicBez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
            <p:cNvSpPr/>
            <p:nvPr/>
          </p:nvSpPr>
          <p:spPr>
            <a:xfrm>
              <a:off x="8517137" y="4706092"/>
              <a:ext cx="8668" cy="11006"/>
            </a:xfrm>
            <a:custGeom>
              <a:rect b="b" l="l" r="r" t="t"/>
              <a:pathLst>
                <a:path extrusionOk="0" h="80" w="63">
                  <a:moveTo>
                    <a:pt x="36" y="0"/>
                  </a:moveTo>
                  <a:lnTo>
                    <a:pt x="1" y="35"/>
                  </a:lnTo>
                  <a:cubicBezTo>
                    <a:pt x="18" y="44"/>
                    <a:pt x="54" y="53"/>
                    <a:pt x="63" y="80"/>
                  </a:cubicBezTo>
                  <a:cubicBezTo>
                    <a:pt x="63" y="62"/>
                    <a:pt x="36" y="27"/>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
            <p:cNvSpPr/>
            <p:nvPr/>
          </p:nvSpPr>
          <p:spPr>
            <a:xfrm>
              <a:off x="8520851" y="4701139"/>
              <a:ext cx="7429" cy="5090"/>
            </a:xfrm>
            <a:custGeom>
              <a:rect b="b" l="l" r="r" t="t"/>
              <a:pathLst>
                <a:path extrusionOk="0" h="37" w="54">
                  <a:moveTo>
                    <a:pt x="53" y="1"/>
                  </a:moveTo>
                  <a:cubicBezTo>
                    <a:pt x="9" y="1"/>
                    <a:pt x="0" y="18"/>
                    <a:pt x="9" y="36"/>
                  </a:cubicBezTo>
                  <a:lnTo>
                    <a:pt x="53"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
            <p:cNvSpPr/>
            <p:nvPr/>
          </p:nvSpPr>
          <p:spPr>
            <a:xfrm>
              <a:off x="8479577" y="4690271"/>
              <a:ext cx="12245" cy="12245"/>
            </a:xfrm>
            <a:custGeom>
              <a:rect b="b" l="l" r="r" t="t"/>
              <a:pathLst>
                <a:path extrusionOk="0" h="89" w="89">
                  <a:moveTo>
                    <a:pt x="80" y="9"/>
                  </a:moveTo>
                  <a:lnTo>
                    <a:pt x="0" y="89"/>
                  </a:lnTo>
                  <a:lnTo>
                    <a:pt x="8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
            <p:cNvSpPr/>
            <p:nvPr/>
          </p:nvSpPr>
          <p:spPr>
            <a:xfrm>
              <a:off x="8548780" y="4709669"/>
              <a:ext cx="6191" cy="11006"/>
            </a:xfrm>
            <a:custGeom>
              <a:rect b="b" l="l" r="r" t="t"/>
              <a:pathLst>
                <a:path extrusionOk="0" h="80" w="45">
                  <a:moveTo>
                    <a:pt x="45" y="1"/>
                  </a:moveTo>
                  <a:lnTo>
                    <a:pt x="27" y="27"/>
                  </a:lnTo>
                  <a:lnTo>
                    <a:pt x="0" y="80"/>
                  </a:lnTo>
                  <a:lnTo>
                    <a:pt x="0" y="80"/>
                  </a:lnTo>
                  <a:lnTo>
                    <a:pt x="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
            <p:cNvSpPr/>
            <p:nvPr/>
          </p:nvSpPr>
          <p:spPr>
            <a:xfrm>
              <a:off x="8566940" y="4710908"/>
              <a:ext cx="14721" cy="11006"/>
            </a:xfrm>
            <a:custGeom>
              <a:rect b="b" l="l" r="r" t="t"/>
              <a:pathLst>
                <a:path extrusionOk="0" h="80" w="107">
                  <a:moveTo>
                    <a:pt x="10" y="0"/>
                  </a:moveTo>
                  <a:lnTo>
                    <a:pt x="10" y="0"/>
                  </a:lnTo>
                  <a:cubicBezTo>
                    <a:pt x="1" y="36"/>
                    <a:pt x="45" y="53"/>
                    <a:pt x="27" y="80"/>
                  </a:cubicBezTo>
                  <a:cubicBezTo>
                    <a:pt x="63" y="71"/>
                    <a:pt x="89" y="36"/>
                    <a:pt x="107" y="0"/>
                  </a:cubicBezTo>
                  <a:lnTo>
                    <a:pt x="107" y="0"/>
                  </a:lnTo>
                  <a:cubicBezTo>
                    <a:pt x="94" y="14"/>
                    <a:pt x="80" y="20"/>
                    <a:pt x="65" y="20"/>
                  </a:cubicBezTo>
                  <a:cubicBezTo>
                    <a:pt x="49" y="20"/>
                    <a:pt x="32" y="14"/>
                    <a:pt x="1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
            <p:cNvSpPr/>
            <p:nvPr/>
          </p:nvSpPr>
          <p:spPr>
            <a:xfrm>
              <a:off x="8581524" y="4704854"/>
              <a:ext cx="5090" cy="6191"/>
            </a:xfrm>
            <a:custGeom>
              <a:rect b="b" l="l" r="r" t="t"/>
              <a:pathLst>
                <a:path extrusionOk="0" h="45" w="37">
                  <a:moveTo>
                    <a:pt x="36" y="0"/>
                  </a:moveTo>
                  <a:cubicBezTo>
                    <a:pt x="27" y="9"/>
                    <a:pt x="10" y="27"/>
                    <a:pt x="1" y="44"/>
                  </a:cubicBezTo>
                  <a:cubicBezTo>
                    <a:pt x="18" y="36"/>
                    <a:pt x="27" y="18"/>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
            <p:cNvSpPr/>
            <p:nvPr/>
          </p:nvSpPr>
          <p:spPr>
            <a:xfrm>
              <a:off x="8540250" y="4700314"/>
              <a:ext cx="6191" cy="8255"/>
            </a:xfrm>
            <a:custGeom>
              <a:rect b="b" l="l" r="r" t="t"/>
              <a:pathLst>
                <a:path extrusionOk="0" h="60" w="45">
                  <a:moveTo>
                    <a:pt x="6" y="0"/>
                  </a:moveTo>
                  <a:cubicBezTo>
                    <a:pt x="3" y="0"/>
                    <a:pt x="1" y="2"/>
                    <a:pt x="1" y="7"/>
                  </a:cubicBezTo>
                  <a:cubicBezTo>
                    <a:pt x="1" y="16"/>
                    <a:pt x="18" y="42"/>
                    <a:pt x="45" y="60"/>
                  </a:cubicBezTo>
                  <a:lnTo>
                    <a:pt x="18" y="7"/>
                  </a:lnTo>
                  <a:cubicBezTo>
                    <a:pt x="14" y="2"/>
                    <a:pt x="9"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
            <p:cNvSpPr/>
            <p:nvPr/>
          </p:nvSpPr>
          <p:spPr>
            <a:xfrm>
              <a:off x="8542726" y="4699901"/>
              <a:ext cx="6191" cy="138"/>
            </a:xfrm>
            <a:custGeom>
              <a:rect b="b" l="l" r="r" t="t"/>
              <a:pathLst>
                <a:path extrusionOk="0" h="1" w="45">
                  <a:moveTo>
                    <a:pt x="0" y="1"/>
                  </a:moveTo>
                  <a:lnTo>
                    <a:pt x="0" y="1"/>
                  </a:lnTo>
                  <a:cubicBezTo>
                    <a:pt x="18" y="1"/>
                    <a:pt x="36" y="1"/>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
            <p:cNvSpPr/>
            <p:nvPr/>
          </p:nvSpPr>
          <p:spPr>
            <a:xfrm>
              <a:off x="8539012" y="4700314"/>
              <a:ext cx="1376" cy="963"/>
            </a:xfrm>
            <a:custGeom>
              <a:rect b="b" l="l" r="r" t="t"/>
              <a:pathLst>
                <a:path extrusionOk="0" h="7" w="10">
                  <a:moveTo>
                    <a:pt x="2" y="0"/>
                  </a:moveTo>
                  <a:cubicBezTo>
                    <a:pt x="1" y="0"/>
                    <a:pt x="1" y="2"/>
                    <a:pt x="1" y="7"/>
                  </a:cubicBezTo>
                  <a:lnTo>
                    <a:pt x="10" y="7"/>
                  </a:lnTo>
                  <a:cubicBezTo>
                    <a:pt x="5" y="2"/>
                    <a:pt x="3" y="0"/>
                    <a:pt x="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
            <p:cNvSpPr/>
            <p:nvPr/>
          </p:nvSpPr>
          <p:spPr>
            <a:xfrm>
              <a:off x="8508744" y="4679264"/>
              <a:ext cx="10456" cy="15959"/>
            </a:xfrm>
            <a:custGeom>
              <a:rect b="b" l="l" r="r" t="t"/>
              <a:pathLst>
                <a:path extrusionOk="0" h="116" w="76">
                  <a:moveTo>
                    <a:pt x="18" y="1"/>
                  </a:moveTo>
                  <a:lnTo>
                    <a:pt x="18" y="1"/>
                  </a:lnTo>
                  <a:cubicBezTo>
                    <a:pt x="1" y="43"/>
                    <a:pt x="41" y="61"/>
                    <a:pt x="5" y="109"/>
                  </a:cubicBezTo>
                  <a:lnTo>
                    <a:pt x="5" y="109"/>
                  </a:lnTo>
                  <a:cubicBezTo>
                    <a:pt x="32" y="76"/>
                    <a:pt x="76" y="42"/>
                    <a:pt x="18" y="1"/>
                  </a:cubicBezTo>
                  <a:close/>
                  <a:moveTo>
                    <a:pt x="5" y="109"/>
                  </a:moveTo>
                  <a:lnTo>
                    <a:pt x="5" y="109"/>
                  </a:lnTo>
                  <a:cubicBezTo>
                    <a:pt x="3" y="111"/>
                    <a:pt x="2" y="114"/>
                    <a:pt x="0" y="116"/>
                  </a:cubicBezTo>
                  <a:cubicBezTo>
                    <a:pt x="2" y="113"/>
                    <a:pt x="3" y="111"/>
                    <a:pt x="5" y="10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
            <p:cNvSpPr/>
            <p:nvPr/>
          </p:nvSpPr>
          <p:spPr>
            <a:xfrm>
              <a:off x="8526905" y="4691509"/>
              <a:ext cx="7429" cy="6191"/>
            </a:xfrm>
            <a:custGeom>
              <a:rect b="b" l="l" r="r" t="t"/>
              <a:pathLst>
                <a:path extrusionOk="0" h="45" w="54">
                  <a:moveTo>
                    <a:pt x="0" y="0"/>
                  </a:moveTo>
                  <a:cubicBezTo>
                    <a:pt x="0" y="8"/>
                    <a:pt x="14" y="29"/>
                    <a:pt x="6" y="40"/>
                  </a:cubicBezTo>
                  <a:lnTo>
                    <a:pt x="6" y="40"/>
                  </a:lnTo>
                  <a:lnTo>
                    <a:pt x="53" y="0"/>
                  </a:lnTo>
                  <a:close/>
                  <a:moveTo>
                    <a:pt x="6" y="40"/>
                  </a:moveTo>
                  <a:lnTo>
                    <a:pt x="0" y="44"/>
                  </a:lnTo>
                  <a:cubicBezTo>
                    <a:pt x="3" y="43"/>
                    <a:pt x="5" y="42"/>
                    <a:pt x="6" y="4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
            <p:cNvSpPr/>
            <p:nvPr/>
          </p:nvSpPr>
          <p:spPr>
            <a:xfrm>
              <a:off x="8534196" y="4689032"/>
              <a:ext cx="3715" cy="2614"/>
            </a:xfrm>
            <a:custGeom>
              <a:rect b="b" l="l" r="r" t="t"/>
              <a:pathLst>
                <a:path extrusionOk="0" h="19" w="27">
                  <a:moveTo>
                    <a:pt x="27" y="0"/>
                  </a:moveTo>
                  <a:lnTo>
                    <a:pt x="0" y="18"/>
                  </a:lnTo>
                  <a:lnTo>
                    <a:pt x="18" y="18"/>
                  </a:lnTo>
                  <a:lnTo>
                    <a:pt x="27"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
            <p:cNvSpPr/>
            <p:nvPr/>
          </p:nvSpPr>
          <p:spPr>
            <a:xfrm>
              <a:off x="8569692" y="4692609"/>
              <a:ext cx="14446" cy="6466"/>
            </a:xfrm>
            <a:custGeom>
              <a:rect b="b" l="l" r="r" t="t"/>
              <a:pathLst>
                <a:path extrusionOk="0" h="47" w="105">
                  <a:moveTo>
                    <a:pt x="7" y="1"/>
                  </a:moveTo>
                  <a:cubicBezTo>
                    <a:pt x="7" y="17"/>
                    <a:pt x="0" y="46"/>
                    <a:pt x="24" y="46"/>
                  </a:cubicBezTo>
                  <a:cubicBezTo>
                    <a:pt x="27" y="46"/>
                    <a:pt x="30" y="46"/>
                    <a:pt x="34" y="45"/>
                  </a:cubicBezTo>
                  <a:cubicBezTo>
                    <a:pt x="51" y="19"/>
                    <a:pt x="78" y="19"/>
                    <a:pt x="104" y="10"/>
                  </a:cubicBezTo>
                  <a:cubicBezTo>
                    <a:pt x="69" y="1"/>
                    <a:pt x="43" y="1"/>
                    <a:pt x="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
            <p:cNvSpPr/>
            <p:nvPr/>
          </p:nvSpPr>
          <p:spPr>
            <a:xfrm>
              <a:off x="8558548" y="4697838"/>
              <a:ext cx="1238" cy="1101"/>
            </a:xfrm>
            <a:custGeom>
              <a:rect b="b" l="l" r="r" t="t"/>
              <a:pathLst>
                <a:path extrusionOk="0" h="8" w="9">
                  <a:moveTo>
                    <a:pt x="1" y="0"/>
                  </a:moveTo>
                  <a:cubicBezTo>
                    <a:pt x="0" y="0"/>
                    <a:pt x="0" y="3"/>
                    <a:pt x="0" y="7"/>
                  </a:cubicBezTo>
                  <a:lnTo>
                    <a:pt x="9" y="7"/>
                  </a:lnTo>
                  <a:cubicBezTo>
                    <a:pt x="4" y="3"/>
                    <a:pt x="2"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
            <p:cNvSpPr/>
            <p:nvPr/>
          </p:nvSpPr>
          <p:spPr>
            <a:xfrm>
              <a:off x="8619221" y="4687794"/>
              <a:ext cx="1376" cy="1376"/>
            </a:xfrm>
            <a:custGeom>
              <a:rect b="b" l="l" r="r" t="t"/>
              <a:pathLst>
                <a:path extrusionOk="0" h="10" w="10">
                  <a:moveTo>
                    <a:pt x="1" y="1"/>
                  </a:moveTo>
                  <a:lnTo>
                    <a:pt x="1" y="9"/>
                  </a:lnTo>
                  <a:lnTo>
                    <a:pt x="9" y="9"/>
                  </a:lnTo>
                  <a:cubicBezTo>
                    <a:pt x="9" y="9"/>
                    <a:pt x="1" y="9"/>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
            <p:cNvSpPr/>
            <p:nvPr/>
          </p:nvSpPr>
          <p:spPr>
            <a:xfrm>
              <a:off x="8563363" y="4691096"/>
              <a:ext cx="7429" cy="4127"/>
            </a:xfrm>
            <a:custGeom>
              <a:rect b="b" l="l" r="r" t="t"/>
              <a:pathLst>
                <a:path extrusionOk="0" h="30" w="54">
                  <a:moveTo>
                    <a:pt x="40" y="1"/>
                  </a:moveTo>
                  <a:cubicBezTo>
                    <a:pt x="23" y="1"/>
                    <a:pt x="15" y="15"/>
                    <a:pt x="0" y="30"/>
                  </a:cubicBezTo>
                  <a:cubicBezTo>
                    <a:pt x="18" y="21"/>
                    <a:pt x="36" y="12"/>
                    <a:pt x="53" y="12"/>
                  </a:cubicBezTo>
                  <a:cubicBezTo>
                    <a:pt x="53" y="3"/>
                    <a:pt x="53" y="3"/>
                    <a:pt x="53" y="3"/>
                  </a:cubicBezTo>
                  <a:cubicBezTo>
                    <a:pt x="48" y="1"/>
                    <a:pt x="44" y="1"/>
                    <a:pt x="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
            <p:cNvSpPr/>
            <p:nvPr/>
          </p:nvSpPr>
          <p:spPr>
            <a:xfrm>
              <a:off x="8591292" y="4696324"/>
              <a:ext cx="4953" cy="4540"/>
            </a:xfrm>
            <a:custGeom>
              <a:rect b="b" l="l" r="r" t="t"/>
              <a:pathLst>
                <a:path extrusionOk="0" h="33" w="36">
                  <a:moveTo>
                    <a:pt x="0" y="0"/>
                  </a:moveTo>
                  <a:cubicBezTo>
                    <a:pt x="7" y="14"/>
                    <a:pt x="24" y="33"/>
                    <a:pt x="32" y="33"/>
                  </a:cubicBezTo>
                  <a:cubicBezTo>
                    <a:pt x="34" y="33"/>
                    <a:pt x="36" y="31"/>
                    <a:pt x="36" y="27"/>
                  </a:cubicBezTo>
                  <a:cubicBezTo>
                    <a:pt x="27" y="18"/>
                    <a:pt x="9" y="9"/>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
            <p:cNvSpPr/>
            <p:nvPr/>
          </p:nvSpPr>
          <p:spPr>
            <a:xfrm>
              <a:off x="8559649" y="4699901"/>
              <a:ext cx="1238" cy="1926"/>
            </a:xfrm>
            <a:custGeom>
              <a:rect b="b" l="l" r="r" t="t"/>
              <a:pathLst>
                <a:path extrusionOk="0" h="14" w="9">
                  <a:moveTo>
                    <a:pt x="1" y="1"/>
                  </a:moveTo>
                  <a:lnTo>
                    <a:pt x="1" y="10"/>
                  </a:lnTo>
                  <a:cubicBezTo>
                    <a:pt x="3" y="12"/>
                    <a:pt x="5" y="13"/>
                    <a:pt x="6" y="13"/>
                  </a:cubicBezTo>
                  <a:cubicBezTo>
                    <a:pt x="9" y="13"/>
                    <a:pt x="7" y="7"/>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 name="Google Shape;2002;p5"/>
            <p:cNvSpPr/>
            <p:nvPr/>
          </p:nvSpPr>
          <p:spPr>
            <a:xfrm>
              <a:off x="8559649" y="4695086"/>
              <a:ext cx="3852" cy="4953"/>
            </a:xfrm>
            <a:custGeom>
              <a:rect b="b" l="l" r="r" t="t"/>
              <a:pathLst>
                <a:path extrusionOk="0" h="36" w="28">
                  <a:moveTo>
                    <a:pt x="27" y="1"/>
                  </a:moveTo>
                  <a:lnTo>
                    <a:pt x="27" y="1"/>
                  </a:lnTo>
                  <a:cubicBezTo>
                    <a:pt x="19" y="9"/>
                    <a:pt x="10" y="18"/>
                    <a:pt x="1" y="27"/>
                  </a:cubicBezTo>
                  <a:cubicBezTo>
                    <a:pt x="1" y="27"/>
                    <a:pt x="1" y="36"/>
                    <a:pt x="1" y="36"/>
                  </a:cubicBezTo>
                  <a:cubicBezTo>
                    <a:pt x="19" y="27"/>
                    <a:pt x="27" y="9"/>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 name="Google Shape;2003;p5"/>
            <p:cNvSpPr/>
            <p:nvPr/>
          </p:nvSpPr>
          <p:spPr>
            <a:xfrm>
              <a:off x="8605876" y="4639229"/>
              <a:ext cx="31643" cy="48703"/>
            </a:xfrm>
            <a:custGeom>
              <a:rect b="b" l="l" r="r" t="t"/>
              <a:pathLst>
                <a:path extrusionOk="0" h="354" w="230">
                  <a:moveTo>
                    <a:pt x="151" y="0"/>
                  </a:moveTo>
                  <a:cubicBezTo>
                    <a:pt x="151" y="38"/>
                    <a:pt x="124" y="75"/>
                    <a:pt x="90" y="75"/>
                  </a:cubicBezTo>
                  <a:cubicBezTo>
                    <a:pt x="76" y="75"/>
                    <a:pt x="60" y="69"/>
                    <a:pt x="45" y="53"/>
                  </a:cubicBezTo>
                  <a:lnTo>
                    <a:pt x="45" y="53"/>
                  </a:lnTo>
                  <a:cubicBezTo>
                    <a:pt x="0" y="98"/>
                    <a:pt x="45" y="265"/>
                    <a:pt x="98" y="354"/>
                  </a:cubicBezTo>
                  <a:cubicBezTo>
                    <a:pt x="98" y="336"/>
                    <a:pt x="98" y="309"/>
                    <a:pt x="142" y="274"/>
                  </a:cubicBezTo>
                  <a:cubicBezTo>
                    <a:pt x="124" y="248"/>
                    <a:pt x="27" y="221"/>
                    <a:pt x="62" y="168"/>
                  </a:cubicBezTo>
                  <a:cubicBezTo>
                    <a:pt x="77" y="160"/>
                    <a:pt x="88" y="156"/>
                    <a:pt x="97" y="156"/>
                  </a:cubicBezTo>
                  <a:cubicBezTo>
                    <a:pt x="126" y="156"/>
                    <a:pt x="133" y="190"/>
                    <a:pt x="159" y="203"/>
                  </a:cubicBezTo>
                  <a:cubicBezTo>
                    <a:pt x="124" y="142"/>
                    <a:pt x="230" y="106"/>
                    <a:pt x="212" y="9"/>
                  </a:cubicBezTo>
                  <a:lnTo>
                    <a:pt x="212" y="9"/>
                  </a:lnTo>
                  <a:lnTo>
                    <a:pt x="151" y="45"/>
                  </a:lnTo>
                  <a:cubicBezTo>
                    <a:pt x="151" y="36"/>
                    <a:pt x="168" y="9"/>
                    <a:pt x="15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
            <p:cNvSpPr/>
            <p:nvPr/>
          </p:nvSpPr>
          <p:spPr>
            <a:xfrm>
              <a:off x="8603399" y="4689032"/>
              <a:ext cx="15959" cy="9906"/>
            </a:xfrm>
            <a:custGeom>
              <a:rect b="b" l="l" r="r" t="t"/>
              <a:pathLst>
                <a:path extrusionOk="0" h="72" w="116">
                  <a:moveTo>
                    <a:pt x="18" y="0"/>
                  </a:moveTo>
                  <a:lnTo>
                    <a:pt x="1" y="9"/>
                  </a:lnTo>
                  <a:cubicBezTo>
                    <a:pt x="27" y="9"/>
                    <a:pt x="45" y="36"/>
                    <a:pt x="80" y="71"/>
                  </a:cubicBezTo>
                  <a:cubicBezTo>
                    <a:pt x="107" y="45"/>
                    <a:pt x="116" y="18"/>
                    <a:pt x="116" y="0"/>
                  </a:cubicBezTo>
                  <a:lnTo>
                    <a:pt x="116" y="0"/>
                  </a:lnTo>
                  <a:lnTo>
                    <a:pt x="18" y="9"/>
                  </a:lnTo>
                  <a:lnTo>
                    <a:pt x="18"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
            <p:cNvSpPr/>
            <p:nvPr/>
          </p:nvSpPr>
          <p:spPr>
            <a:xfrm>
              <a:off x="8582074" y="4671973"/>
              <a:ext cx="21462" cy="24489"/>
            </a:xfrm>
            <a:custGeom>
              <a:rect b="b" l="l" r="r" t="t"/>
              <a:pathLst>
                <a:path extrusionOk="0" h="178" w="156">
                  <a:moveTo>
                    <a:pt x="85" y="1"/>
                  </a:moveTo>
                  <a:cubicBezTo>
                    <a:pt x="23" y="10"/>
                    <a:pt x="41" y="45"/>
                    <a:pt x="14" y="80"/>
                  </a:cubicBezTo>
                  <a:cubicBezTo>
                    <a:pt x="31" y="76"/>
                    <a:pt x="41" y="74"/>
                    <a:pt x="47" y="74"/>
                  </a:cubicBezTo>
                  <a:cubicBezTo>
                    <a:pt x="75" y="74"/>
                    <a:pt x="0" y="119"/>
                    <a:pt x="59" y="133"/>
                  </a:cubicBezTo>
                  <a:cubicBezTo>
                    <a:pt x="41" y="151"/>
                    <a:pt x="23" y="151"/>
                    <a:pt x="6" y="160"/>
                  </a:cubicBezTo>
                  <a:cubicBezTo>
                    <a:pt x="30" y="160"/>
                    <a:pt x="47" y="167"/>
                    <a:pt x="63" y="175"/>
                  </a:cubicBezTo>
                  <a:lnTo>
                    <a:pt x="63" y="175"/>
                  </a:lnTo>
                  <a:lnTo>
                    <a:pt x="156" y="133"/>
                  </a:lnTo>
                  <a:cubicBezTo>
                    <a:pt x="151" y="131"/>
                    <a:pt x="145" y="130"/>
                    <a:pt x="138" y="130"/>
                  </a:cubicBezTo>
                  <a:cubicBezTo>
                    <a:pt x="120" y="130"/>
                    <a:pt x="96" y="136"/>
                    <a:pt x="59" y="142"/>
                  </a:cubicBezTo>
                  <a:cubicBezTo>
                    <a:pt x="94" y="151"/>
                    <a:pt x="67" y="160"/>
                    <a:pt x="59" y="169"/>
                  </a:cubicBezTo>
                  <a:cubicBezTo>
                    <a:pt x="59" y="160"/>
                    <a:pt x="59" y="151"/>
                    <a:pt x="59" y="142"/>
                  </a:cubicBezTo>
                  <a:cubicBezTo>
                    <a:pt x="67" y="80"/>
                    <a:pt x="120" y="54"/>
                    <a:pt x="85" y="1"/>
                  </a:cubicBezTo>
                  <a:close/>
                  <a:moveTo>
                    <a:pt x="63" y="175"/>
                  </a:moveTo>
                  <a:lnTo>
                    <a:pt x="59" y="177"/>
                  </a:lnTo>
                  <a:lnTo>
                    <a:pt x="67" y="177"/>
                  </a:lnTo>
                  <a:cubicBezTo>
                    <a:pt x="66" y="177"/>
                    <a:pt x="65" y="176"/>
                    <a:pt x="63" y="175"/>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
            <p:cNvSpPr/>
            <p:nvPr/>
          </p:nvSpPr>
          <p:spPr>
            <a:xfrm>
              <a:off x="8516036" y="4662342"/>
              <a:ext cx="2476" cy="1238"/>
            </a:xfrm>
            <a:custGeom>
              <a:rect b="b" l="l" r="r" t="t"/>
              <a:pathLst>
                <a:path extrusionOk="0" h="9" w="18">
                  <a:moveTo>
                    <a:pt x="0" y="0"/>
                  </a:moveTo>
                  <a:cubicBezTo>
                    <a:pt x="9" y="0"/>
                    <a:pt x="9" y="0"/>
                    <a:pt x="9" y="9"/>
                  </a:cubicBezTo>
                  <a:cubicBezTo>
                    <a:pt x="18" y="0"/>
                    <a:pt x="18"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
            <p:cNvSpPr/>
            <p:nvPr/>
          </p:nvSpPr>
          <p:spPr>
            <a:xfrm>
              <a:off x="8511083" y="4663580"/>
              <a:ext cx="21187" cy="19536"/>
            </a:xfrm>
            <a:custGeom>
              <a:rect b="b" l="l" r="r" t="t"/>
              <a:pathLst>
                <a:path extrusionOk="0" h="142" w="154">
                  <a:moveTo>
                    <a:pt x="45" y="0"/>
                  </a:moveTo>
                  <a:cubicBezTo>
                    <a:pt x="36" y="18"/>
                    <a:pt x="1" y="44"/>
                    <a:pt x="45" y="71"/>
                  </a:cubicBezTo>
                  <a:lnTo>
                    <a:pt x="54" y="62"/>
                  </a:lnTo>
                  <a:cubicBezTo>
                    <a:pt x="86" y="68"/>
                    <a:pt x="127" y="102"/>
                    <a:pt x="144" y="124"/>
                  </a:cubicBezTo>
                  <a:lnTo>
                    <a:pt x="144" y="124"/>
                  </a:lnTo>
                  <a:cubicBezTo>
                    <a:pt x="128" y="87"/>
                    <a:pt x="112" y="56"/>
                    <a:pt x="89" y="18"/>
                  </a:cubicBezTo>
                  <a:cubicBezTo>
                    <a:pt x="80" y="26"/>
                    <a:pt x="80" y="44"/>
                    <a:pt x="54" y="44"/>
                  </a:cubicBezTo>
                  <a:cubicBezTo>
                    <a:pt x="27" y="26"/>
                    <a:pt x="45" y="18"/>
                    <a:pt x="45" y="0"/>
                  </a:cubicBezTo>
                  <a:close/>
                  <a:moveTo>
                    <a:pt x="144" y="124"/>
                  </a:moveTo>
                  <a:cubicBezTo>
                    <a:pt x="146" y="130"/>
                    <a:pt x="148" y="135"/>
                    <a:pt x="151" y="141"/>
                  </a:cubicBezTo>
                  <a:cubicBezTo>
                    <a:pt x="153" y="139"/>
                    <a:pt x="150" y="132"/>
                    <a:pt x="144" y="12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
            <p:cNvSpPr/>
            <p:nvPr/>
          </p:nvSpPr>
          <p:spPr>
            <a:xfrm>
              <a:off x="8556347" y="4664681"/>
              <a:ext cx="11969" cy="12382"/>
            </a:xfrm>
            <a:custGeom>
              <a:rect b="b" l="l" r="r" t="t"/>
              <a:pathLst>
                <a:path extrusionOk="0" h="90" w="87">
                  <a:moveTo>
                    <a:pt x="34" y="1"/>
                  </a:moveTo>
                  <a:lnTo>
                    <a:pt x="43" y="36"/>
                  </a:lnTo>
                  <a:cubicBezTo>
                    <a:pt x="38" y="35"/>
                    <a:pt x="34" y="35"/>
                    <a:pt x="30" y="35"/>
                  </a:cubicBezTo>
                  <a:cubicBezTo>
                    <a:pt x="0" y="35"/>
                    <a:pt x="7" y="65"/>
                    <a:pt x="7" y="89"/>
                  </a:cubicBezTo>
                  <a:lnTo>
                    <a:pt x="87" y="45"/>
                  </a:lnTo>
                  <a:lnTo>
                    <a:pt x="34"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
            <p:cNvSpPr/>
            <p:nvPr/>
          </p:nvSpPr>
          <p:spPr>
            <a:xfrm>
              <a:off x="8620459" y="4689032"/>
              <a:ext cx="6191" cy="12245"/>
            </a:xfrm>
            <a:custGeom>
              <a:rect b="b" l="l" r="r" t="t"/>
              <a:pathLst>
                <a:path extrusionOk="0" h="89" w="45">
                  <a:moveTo>
                    <a:pt x="45" y="0"/>
                  </a:moveTo>
                  <a:lnTo>
                    <a:pt x="9" y="27"/>
                  </a:lnTo>
                  <a:lnTo>
                    <a:pt x="0" y="89"/>
                  </a:lnTo>
                  <a:lnTo>
                    <a:pt x="45"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
            <p:cNvSpPr/>
            <p:nvPr/>
          </p:nvSpPr>
          <p:spPr>
            <a:xfrm>
              <a:off x="8636281" y="4691509"/>
              <a:ext cx="3715" cy="7429"/>
            </a:xfrm>
            <a:custGeom>
              <a:rect b="b" l="l" r="r" t="t"/>
              <a:pathLst>
                <a:path extrusionOk="0" h="54" w="27">
                  <a:moveTo>
                    <a:pt x="0" y="0"/>
                  </a:moveTo>
                  <a:lnTo>
                    <a:pt x="0" y="53"/>
                  </a:lnTo>
                  <a:lnTo>
                    <a:pt x="27" y="18"/>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
            <p:cNvSpPr/>
            <p:nvPr/>
          </p:nvSpPr>
          <p:spPr>
            <a:xfrm>
              <a:off x="8562125" y="4815331"/>
              <a:ext cx="3852" cy="2614"/>
            </a:xfrm>
            <a:custGeom>
              <a:rect b="b" l="l" r="r" t="t"/>
              <a:pathLst>
                <a:path extrusionOk="0" h="19" w="28">
                  <a:moveTo>
                    <a:pt x="27" y="1"/>
                  </a:moveTo>
                  <a:lnTo>
                    <a:pt x="1" y="18"/>
                  </a:lnTo>
                  <a:cubicBezTo>
                    <a:pt x="9" y="18"/>
                    <a:pt x="18" y="10"/>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
            <p:cNvSpPr/>
            <p:nvPr/>
          </p:nvSpPr>
          <p:spPr>
            <a:xfrm>
              <a:off x="8588816" y="4811754"/>
              <a:ext cx="1376" cy="3715"/>
            </a:xfrm>
            <a:custGeom>
              <a:rect b="b" l="l" r="r" t="t"/>
              <a:pathLst>
                <a:path extrusionOk="0" h="27" w="10">
                  <a:moveTo>
                    <a:pt x="10" y="0"/>
                  </a:moveTo>
                  <a:cubicBezTo>
                    <a:pt x="10" y="18"/>
                    <a:pt x="1" y="27"/>
                    <a:pt x="10" y="27"/>
                  </a:cubicBezTo>
                  <a:lnTo>
                    <a:pt x="1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
            <p:cNvSpPr/>
            <p:nvPr/>
          </p:nvSpPr>
          <p:spPr>
            <a:xfrm>
              <a:off x="8973213" y="4736360"/>
              <a:ext cx="5778" cy="14721"/>
            </a:xfrm>
            <a:custGeom>
              <a:rect b="b" l="l" r="r" t="t"/>
              <a:pathLst>
                <a:path extrusionOk="0" h="107" w="42">
                  <a:moveTo>
                    <a:pt x="6" y="1"/>
                  </a:moveTo>
                  <a:cubicBezTo>
                    <a:pt x="6" y="48"/>
                    <a:pt x="1" y="106"/>
                    <a:pt x="10" y="106"/>
                  </a:cubicBezTo>
                  <a:cubicBezTo>
                    <a:pt x="13" y="106"/>
                    <a:pt x="17" y="101"/>
                    <a:pt x="23" y="89"/>
                  </a:cubicBezTo>
                  <a:lnTo>
                    <a:pt x="41" y="36"/>
                  </a:lnTo>
                  <a:cubicBezTo>
                    <a:pt x="23" y="36"/>
                    <a:pt x="15" y="18"/>
                    <a:pt x="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
            <p:cNvSpPr/>
            <p:nvPr/>
          </p:nvSpPr>
          <p:spPr>
            <a:xfrm>
              <a:off x="8791746" y="4763188"/>
              <a:ext cx="4953" cy="7429"/>
            </a:xfrm>
            <a:custGeom>
              <a:rect b="b" l="l" r="r" t="t"/>
              <a:pathLst>
                <a:path extrusionOk="0" h="54" w="36">
                  <a:moveTo>
                    <a:pt x="36" y="0"/>
                  </a:moveTo>
                  <a:lnTo>
                    <a:pt x="36" y="0"/>
                  </a:lnTo>
                  <a:cubicBezTo>
                    <a:pt x="27" y="9"/>
                    <a:pt x="18" y="27"/>
                    <a:pt x="0" y="35"/>
                  </a:cubicBezTo>
                  <a:lnTo>
                    <a:pt x="18" y="53"/>
                  </a:lnTo>
                  <a:cubicBezTo>
                    <a:pt x="27" y="35"/>
                    <a:pt x="27" y="18"/>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
            <p:cNvSpPr/>
            <p:nvPr/>
          </p:nvSpPr>
          <p:spPr>
            <a:xfrm>
              <a:off x="8783216" y="4795932"/>
              <a:ext cx="6191" cy="4953"/>
            </a:xfrm>
            <a:custGeom>
              <a:rect b="b" l="l" r="r" t="t"/>
              <a:pathLst>
                <a:path extrusionOk="0" h="36" w="45">
                  <a:moveTo>
                    <a:pt x="1" y="0"/>
                  </a:moveTo>
                  <a:lnTo>
                    <a:pt x="1" y="0"/>
                  </a:lnTo>
                  <a:cubicBezTo>
                    <a:pt x="9" y="18"/>
                    <a:pt x="27" y="27"/>
                    <a:pt x="45" y="36"/>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
            <p:cNvSpPr/>
            <p:nvPr/>
          </p:nvSpPr>
          <p:spPr>
            <a:xfrm>
              <a:off x="8426059" y="4827575"/>
              <a:ext cx="6191" cy="8530"/>
            </a:xfrm>
            <a:custGeom>
              <a:rect b="b" l="l" r="r" t="t"/>
              <a:pathLst>
                <a:path extrusionOk="0" h="62" w="45">
                  <a:moveTo>
                    <a:pt x="27" y="0"/>
                  </a:moveTo>
                  <a:lnTo>
                    <a:pt x="1" y="62"/>
                  </a:lnTo>
                  <a:cubicBezTo>
                    <a:pt x="45" y="62"/>
                    <a:pt x="27" y="35"/>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
            <p:cNvSpPr/>
            <p:nvPr/>
          </p:nvSpPr>
          <p:spPr>
            <a:xfrm>
              <a:off x="8784454" y="4686006"/>
              <a:ext cx="11006" cy="7980"/>
            </a:xfrm>
            <a:custGeom>
              <a:rect b="b" l="l" r="r" t="t"/>
              <a:pathLst>
                <a:path extrusionOk="0" h="58" w="80">
                  <a:moveTo>
                    <a:pt x="19" y="0"/>
                  </a:moveTo>
                  <a:cubicBezTo>
                    <a:pt x="12" y="0"/>
                    <a:pt x="6" y="6"/>
                    <a:pt x="0" y="22"/>
                  </a:cubicBezTo>
                  <a:cubicBezTo>
                    <a:pt x="36" y="40"/>
                    <a:pt x="53" y="49"/>
                    <a:pt x="80" y="58"/>
                  </a:cubicBezTo>
                  <a:cubicBezTo>
                    <a:pt x="55" y="33"/>
                    <a:pt x="35" y="0"/>
                    <a:pt x="1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
            <p:cNvSpPr/>
            <p:nvPr/>
          </p:nvSpPr>
          <p:spPr>
            <a:xfrm>
              <a:off x="8569417" y="4731545"/>
              <a:ext cx="3715" cy="4953"/>
            </a:xfrm>
            <a:custGeom>
              <a:rect b="b" l="l" r="r" t="t"/>
              <a:pathLst>
                <a:path extrusionOk="0" h="36" w="27">
                  <a:moveTo>
                    <a:pt x="27" y="0"/>
                  </a:moveTo>
                  <a:cubicBezTo>
                    <a:pt x="9" y="18"/>
                    <a:pt x="1" y="27"/>
                    <a:pt x="9" y="36"/>
                  </a:cubicBezTo>
                  <a:cubicBezTo>
                    <a:pt x="18" y="27"/>
                    <a:pt x="27" y="18"/>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
            <p:cNvSpPr/>
            <p:nvPr/>
          </p:nvSpPr>
          <p:spPr>
            <a:xfrm>
              <a:off x="8795323" y="4692609"/>
              <a:ext cx="11144" cy="5366"/>
            </a:xfrm>
            <a:custGeom>
              <a:rect b="b" l="l" r="r" t="t"/>
              <a:pathLst>
                <a:path extrusionOk="0" h="39" w="81">
                  <a:moveTo>
                    <a:pt x="71" y="1"/>
                  </a:moveTo>
                  <a:cubicBezTo>
                    <a:pt x="53" y="7"/>
                    <a:pt x="38" y="13"/>
                    <a:pt x="22" y="13"/>
                  </a:cubicBezTo>
                  <a:cubicBezTo>
                    <a:pt x="16" y="13"/>
                    <a:pt x="9" y="12"/>
                    <a:pt x="1" y="10"/>
                  </a:cubicBezTo>
                  <a:lnTo>
                    <a:pt x="1" y="10"/>
                  </a:lnTo>
                  <a:cubicBezTo>
                    <a:pt x="11" y="26"/>
                    <a:pt x="28" y="38"/>
                    <a:pt x="46" y="38"/>
                  </a:cubicBezTo>
                  <a:cubicBezTo>
                    <a:pt x="58" y="38"/>
                    <a:pt x="70" y="33"/>
                    <a:pt x="80" y="19"/>
                  </a:cubicBezTo>
                  <a:cubicBezTo>
                    <a:pt x="80" y="10"/>
                    <a:pt x="71" y="10"/>
                    <a:pt x="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
            <p:cNvSpPr/>
            <p:nvPr/>
          </p:nvSpPr>
          <p:spPr>
            <a:xfrm>
              <a:off x="8153926" y="4630699"/>
              <a:ext cx="1376" cy="1376"/>
            </a:xfrm>
            <a:custGeom>
              <a:rect b="b" l="l" r="r" t="t"/>
              <a:pathLst>
                <a:path extrusionOk="0" h="10" w="10">
                  <a:moveTo>
                    <a:pt x="1" y="1"/>
                  </a:moveTo>
                  <a:cubicBezTo>
                    <a:pt x="1" y="9"/>
                    <a:pt x="1" y="9"/>
                    <a:pt x="10" y="9"/>
                  </a:cubicBezTo>
                  <a:cubicBezTo>
                    <a:pt x="10" y="1"/>
                    <a:pt x="1"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
            <p:cNvSpPr/>
            <p:nvPr/>
          </p:nvSpPr>
          <p:spPr>
            <a:xfrm>
              <a:off x="8296046" y="4701139"/>
              <a:ext cx="6191" cy="1376"/>
            </a:xfrm>
            <a:custGeom>
              <a:rect b="b" l="l" r="r" t="t"/>
              <a:pathLst>
                <a:path extrusionOk="0" h="10" w="45">
                  <a:moveTo>
                    <a:pt x="45" y="1"/>
                  </a:moveTo>
                  <a:cubicBezTo>
                    <a:pt x="27" y="10"/>
                    <a:pt x="10" y="10"/>
                    <a:pt x="1" y="10"/>
                  </a:cubicBezTo>
                  <a:cubicBezTo>
                    <a:pt x="18" y="10"/>
                    <a:pt x="36" y="10"/>
                    <a:pt x="4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
            <p:cNvSpPr/>
            <p:nvPr/>
          </p:nvSpPr>
          <p:spPr>
            <a:xfrm>
              <a:off x="8689662" y="4692609"/>
              <a:ext cx="3852" cy="138"/>
            </a:xfrm>
            <a:custGeom>
              <a:rect b="b" l="l" r="r" t="t"/>
              <a:pathLst>
                <a:path extrusionOk="0" h="1" w="28">
                  <a:moveTo>
                    <a:pt x="27" y="1"/>
                  </a:moveTo>
                  <a:cubicBezTo>
                    <a:pt x="1" y="1"/>
                    <a:pt x="18" y="1"/>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
            <p:cNvSpPr/>
            <p:nvPr/>
          </p:nvSpPr>
          <p:spPr>
            <a:xfrm>
              <a:off x="8677555" y="4657389"/>
              <a:ext cx="1376" cy="3852"/>
            </a:xfrm>
            <a:custGeom>
              <a:rect b="b" l="l" r="r" t="t"/>
              <a:pathLst>
                <a:path extrusionOk="0" h="28" w="10">
                  <a:moveTo>
                    <a:pt x="0" y="27"/>
                  </a:moveTo>
                  <a:cubicBezTo>
                    <a:pt x="9" y="19"/>
                    <a:pt x="9" y="10"/>
                    <a:pt x="9" y="1"/>
                  </a:cubicBezTo>
                  <a:cubicBezTo>
                    <a:pt x="9" y="10"/>
                    <a:pt x="9" y="19"/>
                    <a:pt x="0" y="27"/>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
            <p:cNvSpPr/>
            <p:nvPr/>
          </p:nvSpPr>
          <p:spPr>
            <a:xfrm>
              <a:off x="8842788" y="4647758"/>
              <a:ext cx="138" cy="1376"/>
            </a:xfrm>
            <a:custGeom>
              <a:rect b="b" l="l" r="r" t="t"/>
              <a:pathLst>
                <a:path extrusionOk="0" h="10" w="1">
                  <a:moveTo>
                    <a:pt x="0" y="9"/>
                  </a:moveTo>
                  <a:lnTo>
                    <a:pt x="0" y="9"/>
                  </a:lnTo>
                  <a:cubicBezTo>
                    <a:pt x="0" y="0"/>
                    <a:pt x="0" y="0"/>
                    <a:pt x="0"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
            <p:cNvSpPr/>
            <p:nvPr/>
          </p:nvSpPr>
          <p:spPr>
            <a:xfrm>
              <a:off x="8688423" y="4689032"/>
              <a:ext cx="3852" cy="2614"/>
            </a:xfrm>
            <a:custGeom>
              <a:rect b="b" l="l" r="r" t="t"/>
              <a:pathLst>
                <a:path extrusionOk="0" h="19" w="28">
                  <a:moveTo>
                    <a:pt x="1" y="0"/>
                  </a:moveTo>
                  <a:cubicBezTo>
                    <a:pt x="10" y="0"/>
                    <a:pt x="18" y="9"/>
                    <a:pt x="27" y="18"/>
                  </a:cubicBezTo>
                  <a:cubicBezTo>
                    <a:pt x="27" y="9"/>
                    <a:pt x="18"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
            <p:cNvSpPr/>
            <p:nvPr/>
          </p:nvSpPr>
          <p:spPr>
            <a:xfrm>
              <a:off x="8686084" y="4691509"/>
              <a:ext cx="3715" cy="1789"/>
            </a:xfrm>
            <a:custGeom>
              <a:rect b="b" l="l" r="r" t="t"/>
              <a:pathLst>
                <a:path extrusionOk="0" h="13" w="27">
                  <a:moveTo>
                    <a:pt x="0" y="0"/>
                  </a:moveTo>
                  <a:cubicBezTo>
                    <a:pt x="0" y="6"/>
                    <a:pt x="0" y="13"/>
                    <a:pt x="10" y="13"/>
                  </a:cubicBezTo>
                  <a:cubicBezTo>
                    <a:pt x="13" y="13"/>
                    <a:pt x="19" y="12"/>
                    <a:pt x="27" y="9"/>
                  </a:cubicBezTo>
                  <a:cubicBezTo>
                    <a:pt x="18" y="0"/>
                    <a:pt x="9" y="0"/>
                    <a:pt x="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
            <p:cNvSpPr/>
            <p:nvPr/>
          </p:nvSpPr>
          <p:spPr>
            <a:xfrm>
              <a:off x="8692138" y="4691509"/>
              <a:ext cx="4953" cy="1238"/>
            </a:xfrm>
            <a:custGeom>
              <a:rect b="b" l="l" r="r" t="t"/>
              <a:pathLst>
                <a:path extrusionOk="0" h="9" w="36">
                  <a:moveTo>
                    <a:pt x="0" y="0"/>
                  </a:moveTo>
                  <a:cubicBezTo>
                    <a:pt x="9" y="0"/>
                    <a:pt x="9" y="0"/>
                    <a:pt x="9" y="9"/>
                  </a:cubicBezTo>
                  <a:cubicBezTo>
                    <a:pt x="18" y="9"/>
                    <a:pt x="27" y="0"/>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
            <p:cNvSpPr/>
            <p:nvPr/>
          </p:nvSpPr>
          <p:spPr>
            <a:xfrm>
              <a:off x="8198089" y="4805700"/>
              <a:ext cx="3440" cy="2339"/>
            </a:xfrm>
            <a:custGeom>
              <a:rect b="b" l="l" r="r" t="t"/>
              <a:pathLst>
                <a:path extrusionOk="0" h="17" w="25">
                  <a:moveTo>
                    <a:pt x="15" y="0"/>
                  </a:moveTo>
                  <a:cubicBezTo>
                    <a:pt x="3" y="12"/>
                    <a:pt x="0" y="17"/>
                    <a:pt x="2" y="17"/>
                  </a:cubicBezTo>
                  <a:cubicBezTo>
                    <a:pt x="5" y="17"/>
                    <a:pt x="14" y="10"/>
                    <a:pt x="2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
            <p:cNvSpPr/>
            <p:nvPr/>
          </p:nvSpPr>
          <p:spPr>
            <a:xfrm>
              <a:off x="8973901" y="4774057"/>
              <a:ext cx="1376" cy="138"/>
            </a:xfrm>
            <a:custGeom>
              <a:rect b="b" l="l" r="r" t="t"/>
              <a:pathLst>
                <a:path extrusionOk="0" h="1" w="10">
                  <a:moveTo>
                    <a:pt x="10" y="1"/>
                  </a:moveTo>
                  <a:cubicBezTo>
                    <a:pt x="10" y="1"/>
                    <a:pt x="10" y="1"/>
                    <a:pt x="10" y="1"/>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
            <p:cNvSpPr/>
            <p:nvPr/>
          </p:nvSpPr>
          <p:spPr>
            <a:xfrm>
              <a:off x="8961794" y="4754658"/>
              <a:ext cx="12245" cy="30405"/>
            </a:xfrm>
            <a:custGeom>
              <a:rect b="b" l="l" r="r" t="t"/>
              <a:pathLst>
                <a:path extrusionOk="0" h="221" w="89">
                  <a:moveTo>
                    <a:pt x="1" y="0"/>
                  </a:moveTo>
                  <a:lnTo>
                    <a:pt x="1" y="0"/>
                  </a:lnTo>
                  <a:cubicBezTo>
                    <a:pt x="9" y="71"/>
                    <a:pt x="18" y="142"/>
                    <a:pt x="18" y="221"/>
                  </a:cubicBezTo>
                  <a:cubicBezTo>
                    <a:pt x="36" y="142"/>
                    <a:pt x="54" y="142"/>
                    <a:pt x="89" y="142"/>
                  </a:cubicBez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
            <p:cNvSpPr/>
            <p:nvPr/>
          </p:nvSpPr>
          <p:spPr>
            <a:xfrm>
              <a:off x="8044688" y="4617904"/>
              <a:ext cx="1032675" cy="226732"/>
            </a:xfrm>
            <a:custGeom>
              <a:rect b="b" l="l" r="r" t="t"/>
              <a:pathLst>
                <a:path extrusionOk="0" h="1648" w="7506">
                  <a:moveTo>
                    <a:pt x="4971" y="491"/>
                  </a:moveTo>
                  <a:cubicBezTo>
                    <a:pt x="4987" y="503"/>
                    <a:pt x="4992" y="508"/>
                    <a:pt x="4991" y="508"/>
                  </a:cubicBezTo>
                  <a:cubicBezTo>
                    <a:pt x="4989" y="508"/>
                    <a:pt x="4977" y="501"/>
                    <a:pt x="4962" y="491"/>
                  </a:cubicBezTo>
                  <a:close/>
                  <a:moveTo>
                    <a:pt x="6620" y="736"/>
                  </a:moveTo>
                  <a:cubicBezTo>
                    <a:pt x="6627" y="737"/>
                    <a:pt x="6635" y="737"/>
                    <a:pt x="6642" y="739"/>
                  </a:cubicBezTo>
                  <a:lnTo>
                    <a:pt x="6642" y="739"/>
                  </a:lnTo>
                  <a:cubicBezTo>
                    <a:pt x="6641" y="742"/>
                    <a:pt x="6641" y="744"/>
                    <a:pt x="6640" y="747"/>
                  </a:cubicBezTo>
                  <a:cubicBezTo>
                    <a:pt x="6633" y="743"/>
                    <a:pt x="6626" y="740"/>
                    <a:pt x="6620" y="736"/>
                  </a:cubicBezTo>
                  <a:close/>
                  <a:moveTo>
                    <a:pt x="7315" y="778"/>
                  </a:moveTo>
                  <a:lnTo>
                    <a:pt x="7245" y="841"/>
                  </a:lnTo>
                  <a:lnTo>
                    <a:pt x="7245" y="841"/>
                  </a:lnTo>
                  <a:lnTo>
                    <a:pt x="7338" y="835"/>
                  </a:lnTo>
                  <a:lnTo>
                    <a:pt x="7315" y="778"/>
                  </a:lnTo>
                  <a:close/>
                  <a:moveTo>
                    <a:pt x="558" y="878"/>
                  </a:moveTo>
                  <a:lnTo>
                    <a:pt x="558" y="878"/>
                  </a:lnTo>
                  <a:cubicBezTo>
                    <a:pt x="563" y="879"/>
                    <a:pt x="568" y="879"/>
                    <a:pt x="574" y="879"/>
                  </a:cubicBezTo>
                  <a:cubicBezTo>
                    <a:pt x="568" y="879"/>
                    <a:pt x="563" y="878"/>
                    <a:pt x="558" y="878"/>
                  </a:cubicBezTo>
                  <a:close/>
                  <a:moveTo>
                    <a:pt x="892" y="941"/>
                  </a:moveTo>
                  <a:lnTo>
                    <a:pt x="901" y="959"/>
                  </a:lnTo>
                  <a:cubicBezTo>
                    <a:pt x="893" y="964"/>
                    <a:pt x="888" y="966"/>
                    <a:pt x="886" y="966"/>
                  </a:cubicBezTo>
                  <a:cubicBezTo>
                    <a:pt x="879" y="966"/>
                    <a:pt x="886" y="954"/>
                    <a:pt x="892" y="941"/>
                  </a:cubicBezTo>
                  <a:close/>
                  <a:moveTo>
                    <a:pt x="7003" y="998"/>
                  </a:moveTo>
                  <a:cubicBezTo>
                    <a:pt x="7003" y="1000"/>
                    <a:pt x="7002" y="1001"/>
                    <a:pt x="7002" y="1003"/>
                  </a:cubicBezTo>
                  <a:cubicBezTo>
                    <a:pt x="7003" y="1002"/>
                    <a:pt x="7003" y="1000"/>
                    <a:pt x="7003" y="998"/>
                  </a:cubicBezTo>
                  <a:close/>
                  <a:moveTo>
                    <a:pt x="6968" y="1019"/>
                  </a:moveTo>
                  <a:cubicBezTo>
                    <a:pt x="6971" y="1020"/>
                    <a:pt x="6973" y="1021"/>
                    <a:pt x="6976" y="1021"/>
                  </a:cubicBezTo>
                  <a:cubicBezTo>
                    <a:pt x="6973" y="1020"/>
                    <a:pt x="6970" y="1019"/>
                    <a:pt x="6968" y="1019"/>
                  </a:cubicBezTo>
                  <a:close/>
                  <a:moveTo>
                    <a:pt x="6187" y="1195"/>
                  </a:moveTo>
                  <a:lnTo>
                    <a:pt x="6187" y="1195"/>
                  </a:lnTo>
                  <a:cubicBezTo>
                    <a:pt x="6185" y="1195"/>
                    <a:pt x="6184" y="1196"/>
                    <a:pt x="6183" y="1197"/>
                  </a:cubicBezTo>
                  <a:lnTo>
                    <a:pt x="6183" y="1197"/>
                  </a:lnTo>
                  <a:cubicBezTo>
                    <a:pt x="6179" y="1196"/>
                    <a:pt x="6176" y="1196"/>
                    <a:pt x="6173" y="1196"/>
                  </a:cubicBezTo>
                  <a:cubicBezTo>
                    <a:pt x="6166" y="1196"/>
                    <a:pt x="6163" y="1199"/>
                    <a:pt x="6163" y="1215"/>
                  </a:cubicBezTo>
                  <a:cubicBezTo>
                    <a:pt x="6168" y="1207"/>
                    <a:pt x="6175" y="1201"/>
                    <a:pt x="6183" y="1197"/>
                  </a:cubicBezTo>
                  <a:lnTo>
                    <a:pt x="6183" y="1197"/>
                  </a:lnTo>
                  <a:cubicBezTo>
                    <a:pt x="6185" y="1197"/>
                    <a:pt x="6187" y="1197"/>
                    <a:pt x="6190" y="1197"/>
                  </a:cubicBezTo>
                  <a:cubicBezTo>
                    <a:pt x="6189" y="1196"/>
                    <a:pt x="6188" y="1196"/>
                    <a:pt x="6187" y="1195"/>
                  </a:cubicBezTo>
                  <a:close/>
                  <a:moveTo>
                    <a:pt x="5510" y="1197"/>
                  </a:moveTo>
                  <a:cubicBezTo>
                    <a:pt x="5527" y="1197"/>
                    <a:pt x="5545" y="1197"/>
                    <a:pt x="5563" y="1215"/>
                  </a:cubicBezTo>
                  <a:cubicBezTo>
                    <a:pt x="5560" y="1221"/>
                    <a:pt x="5555" y="1224"/>
                    <a:pt x="5550" y="1224"/>
                  </a:cubicBezTo>
                  <a:cubicBezTo>
                    <a:pt x="5540" y="1224"/>
                    <a:pt x="5527" y="1214"/>
                    <a:pt x="5510" y="1197"/>
                  </a:cubicBezTo>
                  <a:close/>
                  <a:moveTo>
                    <a:pt x="5722" y="1294"/>
                  </a:moveTo>
                  <a:lnTo>
                    <a:pt x="5722" y="1294"/>
                  </a:lnTo>
                  <a:cubicBezTo>
                    <a:pt x="5722" y="1295"/>
                    <a:pt x="5723" y="1295"/>
                    <a:pt x="5723" y="1295"/>
                  </a:cubicBezTo>
                  <a:lnTo>
                    <a:pt x="5723" y="1295"/>
                  </a:lnTo>
                  <a:cubicBezTo>
                    <a:pt x="5723" y="1295"/>
                    <a:pt x="5722" y="1295"/>
                    <a:pt x="5722" y="1294"/>
                  </a:cubicBezTo>
                  <a:close/>
                  <a:moveTo>
                    <a:pt x="3868" y="1415"/>
                  </a:moveTo>
                  <a:lnTo>
                    <a:pt x="3850" y="1418"/>
                  </a:lnTo>
                  <a:cubicBezTo>
                    <a:pt x="3853" y="1419"/>
                    <a:pt x="3855" y="1419"/>
                    <a:pt x="3858" y="1419"/>
                  </a:cubicBezTo>
                  <a:cubicBezTo>
                    <a:pt x="3862" y="1419"/>
                    <a:pt x="3865" y="1418"/>
                    <a:pt x="3868" y="1415"/>
                  </a:cubicBezTo>
                  <a:close/>
                  <a:moveTo>
                    <a:pt x="4178" y="1434"/>
                  </a:moveTo>
                  <a:cubicBezTo>
                    <a:pt x="4180" y="1436"/>
                    <a:pt x="4183" y="1437"/>
                    <a:pt x="4185" y="1437"/>
                  </a:cubicBezTo>
                  <a:lnTo>
                    <a:pt x="4185" y="1437"/>
                  </a:lnTo>
                  <a:cubicBezTo>
                    <a:pt x="4183" y="1436"/>
                    <a:pt x="4180" y="1435"/>
                    <a:pt x="4178" y="1434"/>
                  </a:cubicBezTo>
                  <a:close/>
                  <a:moveTo>
                    <a:pt x="1687" y="1551"/>
                  </a:moveTo>
                  <a:cubicBezTo>
                    <a:pt x="1685" y="1551"/>
                    <a:pt x="1683" y="1551"/>
                    <a:pt x="1681" y="1552"/>
                  </a:cubicBezTo>
                  <a:lnTo>
                    <a:pt x="1681" y="1552"/>
                  </a:lnTo>
                  <a:cubicBezTo>
                    <a:pt x="1683" y="1551"/>
                    <a:pt x="1685" y="1551"/>
                    <a:pt x="1687" y="1551"/>
                  </a:cubicBezTo>
                  <a:close/>
                  <a:moveTo>
                    <a:pt x="2425" y="1556"/>
                  </a:moveTo>
                  <a:lnTo>
                    <a:pt x="2419" y="1559"/>
                  </a:lnTo>
                  <a:cubicBezTo>
                    <a:pt x="2421" y="1558"/>
                    <a:pt x="2423" y="1557"/>
                    <a:pt x="2425" y="1556"/>
                  </a:cubicBezTo>
                  <a:close/>
                  <a:moveTo>
                    <a:pt x="6332" y="1"/>
                  </a:moveTo>
                  <a:cubicBezTo>
                    <a:pt x="6328" y="1"/>
                    <a:pt x="6325" y="5"/>
                    <a:pt x="6322" y="14"/>
                  </a:cubicBezTo>
                  <a:cubicBezTo>
                    <a:pt x="6340" y="120"/>
                    <a:pt x="6260" y="429"/>
                    <a:pt x="6225" y="491"/>
                  </a:cubicBezTo>
                  <a:cubicBezTo>
                    <a:pt x="6216" y="482"/>
                    <a:pt x="6128" y="376"/>
                    <a:pt x="6110" y="314"/>
                  </a:cubicBezTo>
                  <a:cubicBezTo>
                    <a:pt x="6084" y="235"/>
                    <a:pt x="6207" y="147"/>
                    <a:pt x="6190" y="67"/>
                  </a:cubicBezTo>
                  <a:lnTo>
                    <a:pt x="6190" y="67"/>
                  </a:lnTo>
                  <a:cubicBezTo>
                    <a:pt x="6181" y="94"/>
                    <a:pt x="6154" y="120"/>
                    <a:pt x="6146" y="129"/>
                  </a:cubicBezTo>
                  <a:cubicBezTo>
                    <a:pt x="6119" y="102"/>
                    <a:pt x="6172" y="58"/>
                    <a:pt x="6110" y="58"/>
                  </a:cubicBezTo>
                  <a:cubicBezTo>
                    <a:pt x="6102" y="82"/>
                    <a:pt x="6089" y="88"/>
                    <a:pt x="6076" y="88"/>
                  </a:cubicBezTo>
                  <a:cubicBezTo>
                    <a:pt x="6060" y="88"/>
                    <a:pt x="6045" y="79"/>
                    <a:pt x="6041" y="79"/>
                  </a:cubicBezTo>
                  <a:cubicBezTo>
                    <a:pt x="6036" y="79"/>
                    <a:pt x="6042" y="87"/>
                    <a:pt x="6066" y="120"/>
                  </a:cubicBezTo>
                  <a:cubicBezTo>
                    <a:pt x="6057" y="123"/>
                    <a:pt x="6050" y="124"/>
                    <a:pt x="6044" y="124"/>
                  </a:cubicBezTo>
                  <a:cubicBezTo>
                    <a:pt x="6011" y="124"/>
                    <a:pt x="6003" y="92"/>
                    <a:pt x="5951" y="85"/>
                  </a:cubicBezTo>
                  <a:lnTo>
                    <a:pt x="5951" y="85"/>
                  </a:lnTo>
                  <a:cubicBezTo>
                    <a:pt x="5960" y="147"/>
                    <a:pt x="5863" y="279"/>
                    <a:pt x="5810" y="297"/>
                  </a:cubicBezTo>
                  <a:cubicBezTo>
                    <a:pt x="5810" y="270"/>
                    <a:pt x="5801" y="244"/>
                    <a:pt x="5801" y="226"/>
                  </a:cubicBezTo>
                  <a:cubicBezTo>
                    <a:pt x="5695" y="208"/>
                    <a:pt x="5642" y="155"/>
                    <a:pt x="5536" y="147"/>
                  </a:cubicBezTo>
                  <a:cubicBezTo>
                    <a:pt x="5527" y="129"/>
                    <a:pt x="5483" y="94"/>
                    <a:pt x="5501" y="58"/>
                  </a:cubicBezTo>
                  <a:lnTo>
                    <a:pt x="5501" y="58"/>
                  </a:lnTo>
                  <a:cubicBezTo>
                    <a:pt x="5483" y="76"/>
                    <a:pt x="5475" y="102"/>
                    <a:pt x="5439" y="102"/>
                  </a:cubicBezTo>
                  <a:cubicBezTo>
                    <a:pt x="5386" y="23"/>
                    <a:pt x="5510" y="94"/>
                    <a:pt x="5475" y="5"/>
                  </a:cubicBezTo>
                  <a:lnTo>
                    <a:pt x="5475" y="5"/>
                  </a:lnTo>
                  <a:cubicBezTo>
                    <a:pt x="5466" y="49"/>
                    <a:pt x="5386" y="67"/>
                    <a:pt x="5333" y="102"/>
                  </a:cubicBezTo>
                  <a:cubicBezTo>
                    <a:pt x="5336" y="131"/>
                    <a:pt x="5351" y="142"/>
                    <a:pt x="5371" y="142"/>
                  </a:cubicBezTo>
                  <a:cubicBezTo>
                    <a:pt x="5406" y="142"/>
                    <a:pt x="5455" y="110"/>
                    <a:pt x="5483" y="94"/>
                  </a:cubicBezTo>
                  <a:lnTo>
                    <a:pt x="5483" y="94"/>
                  </a:lnTo>
                  <a:cubicBezTo>
                    <a:pt x="5483" y="200"/>
                    <a:pt x="5395" y="314"/>
                    <a:pt x="5289" y="358"/>
                  </a:cubicBezTo>
                  <a:cubicBezTo>
                    <a:pt x="5278" y="362"/>
                    <a:pt x="5270" y="363"/>
                    <a:pt x="5263" y="363"/>
                  </a:cubicBezTo>
                  <a:cubicBezTo>
                    <a:pt x="5215" y="363"/>
                    <a:pt x="5248" y="296"/>
                    <a:pt x="5238" y="296"/>
                  </a:cubicBezTo>
                  <a:cubicBezTo>
                    <a:pt x="5238" y="296"/>
                    <a:pt x="5237" y="296"/>
                    <a:pt x="5236" y="297"/>
                  </a:cubicBezTo>
                  <a:cubicBezTo>
                    <a:pt x="5230" y="296"/>
                    <a:pt x="5224" y="296"/>
                    <a:pt x="5218" y="296"/>
                  </a:cubicBezTo>
                  <a:cubicBezTo>
                    <a:pt x="5104" y="296"/>
                    <a:pt x="5091" y="424"/>
                    <a:pt x="5025" y="424"/>
                  </a:cubicBezTo>
                  <a:cubicBezTo>
                    <a:pt x="5010" y="424"/>
                    <a:pt x="4993" y="418"/>
                    <a:pt x="4971" y="403"/>
                  </a:cubicBezTo>
                  <a:cubicBezTo>
                    <a:pt x="4918" y="332"/>
                    <a:pt x="4971" y="261"/>
                    <a:pt x="4962" y="217"/>
                  </a:cubicBezTo>
                  <a:cubicBezTo>
                    <a:pt x="4974" y="213"/>
                    <a:pt x="4984" y="211"/>
                    <a:pt x="4993" y="211"/>
                  </a:cubicBezTo>
                  <a:cubicBezTo>
                    <a:pt x="5044" y="211"/>
                    <a:pt x="5075" y="261"/>
                    <a:pt x="5112" y="261"/>
                  </a:cubicBezTo>
                  <a:lnTo>
                    <a:pt x="5051" y="226"/>
                  </a:lnTo>
                  <a:cubicBezTo>
                    <a:pt x="5068" y="209"/>
                    <a:pt x="5093" y="195"/>
                    <a:pt x="5115" y="195"/>
                  </a:cubicBezTo>
                  <a:cubicBezTo>
                    <a:pt x="5127" y="195"/>
                    <a:pt x="5139" y="199"/>
                    <a:pt x="5148" y="208"/>
                  </a:cubicBezTo>
                  <a:cubicBezTo>
                    <a:pt x="5104" y="138"/>
                    <a:pt x="4883" y="191"/>
                    <a:pt x="4759" y="129"/>
                  </a:cubicBezTo>
                  <a:cubicBezTo>
                    <a:pt x="4733" y="147"/>
                    <a:pt x="4697" y="173"/>
                    <a:pt x="4715" y="208"/>
                  </a:cubicBezTo>
                  <a:lnTo>
                    <a:pt x="4750" y="191"/>
                  </a:lnTo>
                  <a:lnTo>
                    <a:pt x="4750" y="191"/>
                  </a:lnTo>
                  <a:cubicBezTo>
                    <a:pt x="4786" y="253"/>
                    <a:pt x="4680" y="270"/>
                    <a:pt x="4724" y="297"/>
                  </a:cubicBezTo>
                  <a:cubicBezTo>
                    <a:pt x="4687" y="333"/>
                    <a:pt x="4638" y="383"/>
                    <a:pt x="4582" y="383"/>
                  </a:cubicBezTo>
                  <a:cubicBezTo>
                    <a:pt x="4571" y="383"/>
                    <a:pt x="4559" y="381"/>
                    <a:pt x="4547" y="376"/>
                  </a:cubicBezTo>
                  <a:lnTo>
                    <a:pt x="4539" y="299"/>
                  </a:lnTo>
                  <a:lnTo>
                    <a:pt x="4539" y="299"/>
                  </a:lnTo>
                  <a:cubicBezTo>
                    <a:pt x="4541" y="311"/>
                    <a:pt x="4561" y="326"/>
                    <a:pt x="4579" y="326"/>
                  </a:cubicBezTo>
                  <a:cubicBezTo>
                    <a:pt x="4587" y="326"/>
                    <a:pt x="4595" y="322"/>
                    <a:pt x="4600" y="314"/>
                  </a:cubicBezTo>
                  <a:lnTo>
                    <a:pt x="4600" y="314"/>
                  </a:lnTo>
                  <a:cubicBezTo>
                    <a:pt x="4597" y="318"/>
                    <a:pt x="4593" y="320"/>
                    <a:pt x="4589" y="320"/>
                  </a:cubicBezTo>
                  <a:cubicBezTo>
                    <a:pt x="4565" y="320"/>
                    <a:pt x="4525" y="274"/>
                    <a:pt x="4494" y="274"/>
                  </a:cubicBezTo>
                  <a:cubicBezTo>
                    <a:pt x="4479" y="274"/>
                    <a:pt x="4467" y="284"/>
                    <a:pt x="4459" y="314"/>
                  </a:cubicBezTo>
                  <a:lnTo>
                    <a:pt x="4512" y="367"/>
                  </a:lnTo>
                  <a:cubicBezTo>
                    <a:pt x="4464" y="408"/>
                    <a:pt x="4416" y="484"/>
                    <a:pt x="4361" y="484"/>
                  </a:cubicBezTo>
                  <a:cubicBezTo>
                    <a:pt x="4355" y="484"/>
                    <a:pt x="4350" y="484"/>
                    <a:pt x="4344" y="482"/>
                  </a:cubicBezTo>
                  <a:lnTo>
                    <a:pt x="4344" y="482"/>
                  </a:lnTo>
                  <a:cubicBezTo>
                    <a:pt x="4359" y="514"/>
                    <a:pt x="4363" y="519"/>
                    <a:pt x="4366" y="519"/>
                  </a:cubicBezTo>
                  <a:cubicBezTo>
                    <a:pt x="4368" y="519"/>
                    <a:pt x="4369" y="518"/>
                    <a:pt x="4371" y="518"/>
                  </a:cubicBezTo>
                  <a:cubicBezTo>
                    <a:pt x="4375" y="518"/>
                    <a:pt x="4383" y="523"/>
                    <a:pt x="4406" y="562"/>
                  </a:cubicBezTo>
                  <a:cubicBezTo>
                    <a:pt x="4364" y="451"/>
                    <a:pt x="4550" y="553"/>
                    <a:pt x="4501" y="451"/>
                  </a:cubicBezTo>
                  <a:lnTo>
                    <a:pt x="4501" y="451"/>
                  </a:lnTo>
                  <a:cubicBezTo>
                    <a:pt x="4550" y="539"/>
                    <a:pt x="4577" y="486"/>
                    <a:pt x="4636" y="570"/>
                  </a:cubicBezTo>
                  <a:cubicBezTo>
                    <a:pt x="4636" y="550"/>
                    <a:pt x="4620" y="529"/>
                    <a:pt x="4637" y="529"/>
                  </a:cubicBezTo>
                  <a:cubicBezTo>
                    <a:pt x="4642" y="529"/>
                    <a:pt x="4650" y="531"/>
                    <a:pt x="4662" y="535"/>
                  </a:cubicBezTo>
                  <a:cubicBezTo>
                    <a:pt x="4662" y="526"/>
                    <a:pt x="4671" y="517"/>
                    <a:pt x="4671" y="509"/>
                  </a:cubicBezTo>
                  <a:cubicBezTo>
                    <a:pt x="4662" y="500"/>
                    <a:pt x="4653" y="482"/>
                    <a:pt x="4645" y="464"/>
                  </a:cubicBezTo>
                  <a:cubicBezTo>
                    <a:pt x="4671" y="403"/>
                    <a:pt x="4750" y="403"/>
                    <a:pt x="4786" y="376"/>
                  </a:cubicBezTo>
                  <a:lnTo>
                    <a:pt x="4786" y="376"/>
                  </a:lnTo>
                  <a:cubicBezTo>
                    <a:pt x="4821" y="385"/>
                    <a:pt x="4768" y="403"/>
                    <a:pt x="4786" y="438"/>
                  </a:cubicBezTo>
                  <a:lnTo>
                    <a:pt x="4830" y="385"/>
                  </a:lnTo>
                  <a:cubicBezTo>
                    <a:pt x="4839" y="447"/>
                    <a:pt x="4918" y="491"/>
                    <a:pt x="4839" y="526"/>
                  </a:cubicBezTo>
                  <a:lnTo>
                    <a:pt x="4909" y="526"/>
                  </a:lnTo>
                  <a:cubicBezTo>
                    <a:pt x="4933" y="550"/>
                    <a:pt x="4964" y="562"/>
                    <a:pt x="4993" y="562"/>
                  </a:cubicBezTo>
                  <a:cubicBezTo>
                    <a:pt x="5008" y="562"/>
                    <a:pt x="5021" y="559"/>
                    <a:pt x="5033" y="553"/>
                  </a:cubicBezTo>
                  <a:cubicBezTo>
                    <a:pt x="5035" y="553"/>
                    <a:pt x="5037" y="554"/>
                    <a:pt x="5040" y="554"/>
                  </a:cubicBezTo>
                  <a:cubicBezTo>
                    <a:pt x="5065" y="554"/>
                    <a:pt x="5097" y="520"/>
                    <a:pt x="5098" y="520"/>
                  </a:cubicBezTo>
                  <a:lnTo>
                    <a:pt x="5098" y="520"/>
                  </a:lnTo>
                  <a:cubicBezTo>
                    <a:pt x="5098" y="520"/>
                    <a:pt x="5095" y="524"/>
                    <a:pt x="5086" y="535"/>
                  </a:cubicBezTo>
                  <a:lnTo>
                    <a:pt x="5192" y="500"/>
                  </a:lnTo>
                  <a:lnTo>
                    <a:pt x="5192" y="517"/>
                  </a:lnTo>
                  <a:cubicBezTo>
                    <a:pt x="5197" y="518"/>
                    <a:pt x="5201" y="518"/>
                    <a:pt x="5206" y="518"/>
                  </a:cubicBezTo>
                  <a:cubicBezTo>
                    <a:pt x="5268" y="518"/>
                    <a:pt x="5332" y="487"/>
                    <a:pt x="5396" y="487"/>
                  </a:cubicBezTo>
                  <a:cubicBezTo>
                    <a:pt x="5437" y="487"/>
                    <a:pt x="5479" y="501"/>
                    <a:pt x="5519" y="544"/>
                  </a:cubicBezTo>
                  <a:cubicBezTo>
                    <a:pt x="5540" y="533"/>
                    <a:pt x="5566" y="525"/>
                    <a:pt x="5594" y="525"/>
                  </a:cubicBezTo>
                  <a:cubicBezTo>
                    <a:pt x="5612" y="525"/>
                    <a:pt x="5631" y="528"/>
                    <a:pt x="5651" y="535"/>
                  </a:cubicBezTo>
                  <a:lnTo>
                    <a:pt x="5651" y="588"/>
                  </a:lnTo>
                  <a:cubicBezTo>
                    <a:pt x="5653" y="588"/>
                    <a:pt x="5656" y="587"/>
                    <a:pt x="5659" y="587"/>
                  </a:cubicBezTo>
                  <a:cubicBezTo>
                    <a:pt x="5692" y="587"/>
                    <a:pt x="5739" y="624"/>
                    <a:pt x="5772" y="624"/>
                  </a:cubicBezTo>
                  <a:cubicBezTo>
                    <a:pt x="5784" y="624"/>
                    <a:pt x="5795" y="619"/>
                    <a:pt x="5801" y="606"/>
                  </a:cubicBezTo>
                  <a:cubicBezTo>
                    <a:pt x="5816" y="683"/>
                    <a:pt x="5873" y="694"/>
                    <a:pt x="5932" y="694"/>
                  </a:cubicBezTo>
                  <a:cubicBezTo>
                    <a:pt x="5955" y="694"/>
                    <a:pt x="5979" y="693"/>
                    <a:pt x="6000" y="693"/>
                  </a:cubicBezTo>
                  <a:cubicBezTo>
                    <a:pt x="6023" y="693"/>
                    <a:pt x="6043" y="695"/>
                    <a:pt x="6057" y="703"/>
                  </a:cubicBezTo>
                  <a:lnTo>
                    <a:pt x="6075" y="641"/>
                  </a:lnTo>
                  <a:cubicBezTo>
                    <a:pt x="6097" y="649"/>
                    <a:pt x="6118" y="651"/>
                    <a:pt x="6140" y="651"/>
                  </a:cubicBezTo>
                  <a:cubicBezTo>
                    <a:pt x="6170" y="651"/>
                    <a:pt x="6202" y="646"/>
                    <a:pt x="6243" y="641"/>
                  </a:cubicBezTo>
                  <a:lnTo>
                    <a:pt x="6252" y="579"/>
                  </a:lnTo>
                  <a:cubicBezTo>
                    <a:pt x="6261" y="575"/>
                    <a:pt x="6270" y="573"/>
                    <a:pt x="6279" y="573"/>
                  </a:cubicBezTo>
                  <a:cubicBezTo>
                    <a:pt x="6337" y="573"/>
                    <a:pt x="6386" y="662"/>
                    <a:pt x="6455" y="685"/>
                  </a:cubicBezTo>
                  <a:cubicBezTo>
                    <a:pt x="6452" y="690"/>
                    <a:pt x="6449" y="693"/>
                    <a:pt x="6445" y="693"/>
                  </a:cubicBezTo>
                  <a:cubicBezTo>
                    <a:pt x="6436" y="693"/>
                    <a:pt x="6426" y="680"/>
                    <a:pt x="6419" y="668"/>
                  </a:cubicBezTo>
                  <a:lnTo>
                    <a:pt x="6419" y="668"/>
                  </a:lnTo>
                  <a:cubicBezTo>
                    <a:pt x="6432" y="729"/>
                    <a:pt x="6466" y="744"/>
                    <a:pt x="6503" y="744"/>
                  </a:cubicBezTo>
                  <a:cubicBezTo>
                    <a:pt x="6503" y="744"/>
                    <a:pt x="6504" y="743"/>
                    <a:pt x="6504" y="743"/>
                  </a:cubicBezTo>
                  <a:lnTo>
                    <a:pt x="6504" y="743"/>
                  </a:lnTo>
                  <a:cubicBezTo>
                    <a:pt x="6496" y="756"/>
                    <a:pt x="6486" y="774"/>
                    <a:pt x="6472" y="809"/>
                  </a:cubicBezTo>
                  <a:lnTo>
                    <a:pt x="6463" y="756"/>
                  </a:lnTo>
                  <a:cubicBezTo>
                    <a:pt x="6442" y="763"/>
                    <a:pt x="6421" y="821"/>
                    <a:pt x="6400" y="821"/>
                  </a:cubicBezTo>
                  <a:cubicBezTo>
                    <a:pt x="6394" y="821"/>
                    <a:pt x="6389" y="818"/>
                    <a:pt x="6384" y="809"/>
                  </a:cubicBezTo>
                  <a:cubicBezTo>
                    <a:pt x="6365" y="794"/>
                    <a:pt x="6340" y="788"/>
                    <a:pt x="6311" y="788"/>
                  </a:cubicBezTo>
                  <a:cubicBezTo>
                    <a:pt x="6271" y="788"/>
                    <a:pt x="6223" y="799"/>
                    <a:pt x="6172" y="809"/>
                  </a:cubicBezTo>
                  <a:cubicBezTo>
                    <a:pt x="6128" y="813"/>
                    <a:pt x="6077" y="820"/>
                    <a:pt x="6027" y="820"/>
                  </a:cubicBezTo>
                  <a:cubicBezTo>
                    <a:pt x="5978" y="820"/>
                    <a:pt x="5929" y="813"/>
                    <a:pt x="5890" y="791"/>
                  </a:cubicBezTo>
                  <a:lnTo>
                    <a:pt x="5890" y="791"/>
                  </a:lnTo>
                  <a:cubicBezTo>
                    <a:pt x="5902" y="834"/>
                    <a:pt x="5900" y="847"/>
                    <a:pt x="5892" y="847"/>
                  </a:cubicBezTo>
                  <a:cubicBezTo>
                    <a:pt x="5877" y="847"/>
                    <a:pt x="5842" y="808"/>
                    <a:pt x="5823" y="808"/>
                  </a:cubicBezTo>
                  <a:cubicBezTo>
                    <a:pt x="5814" y="808"/>
                    <a:pt x="5808" y="817"/>
                    <a:pt x="5810" y="844"/>
                  </a:cubicBezTo>
                  <a:cubicBezTo>
                    <a:pt x="5792" y="809"/>
                    <a:pt x="5775" y="791"/>
                    <a:pt x="5792" y="756"/>
                  </a:cubicBezTo>
                  <a:lnTo>
                    <a:pt x="5792" y="756"/>
                  </a:lnTo>
                  <a:cubicBezTo>
                    <a:pt x="5778" y="765"/>
                    <a:pt x="5763" y="768"/>
                    <a:pt x="5749" y="768"/>
                  </a:cubicBezTo>
                  <a:cubicBezTo>
                    <a:pt x="5722" y="768"/>
                    <a:pt x="5696" y="757"/>
                    <a:pt x="5671" y="757"/>
                  </a:cubicBezTo>
                  <a:cubicBezTo>
                    <a:pt x="5646" y="757"/>
                    <a:pt x="5622" y="768"/>
                    <a:pt x="5598" y="809"/>
                  </a:cubicBezTo>
                  <a:cubicBezTo>
                    <a:pt x="5589" y="773"/>
                    <a:pt x="5625" y="756"/>
                    <a:pt x="5607" y="729"/>
                  </a:cubicBezTo>
                  <a:lnTo>
                    <a:pt x="5607" y="729"/>
                  </a:lnTo>
                  <a:cubicBezTo>
                    <a:pt x="5607" y="736"/>
                    <a:pt x="5592" y="753"/>
                    <a:pt x="5580" y="753"/>
                  </a:cubicBezTo>
                  <a:cubicBezTo>
                    <a:pt x="5577" y="753"/>
                    <a:pt x="5574" y="751"/>
                    <a:pt x="5572" y="747"/>
                  </a:cubicBezTo>
                  <a:cubicBezTo>
                    <a:pt x="5563" y="721"/>
                    <a:pt x="5580" y="712"/>
                    <a:pt x="5598" y="694"/>
                  </a:cubicBezTo>
                  <a:lnTo>
                    <a:pt x="5598" y="694"/>
                  </a:lnTo>
                  <a:cubicBezTo>
                    <a:pt x="5501" y="703"/>
                    <a:pt x="5501" y="818"/>
                    <a:pt x="5492" y="924"/>
                  </a:cubicBezTo>
                  <a:cubicBezTo>
                    <a:pt x="5473" y="901"/>
                    <a:pt x="5458" y="890"/>
                    <a:pt x="5443" y="890"/>
                  </a:cubicBezTo>
                  <a:cubicBezTo>
                    <a:pt x="5424" y="890"/>
                    <a:pt x="5406" y="910"/>
                    <a:pt x="5386" y="950"/>
                  </a:cubicBezTo>
                  <a:cubicBezTo>
                    <a:pt x="5369" y="915"/>
                    <a:pt x="5342" y="879"/>
                    <a:pt x="5404" y="871"/>
                  </a:cubicBezTo>
                  <a:cubicBezTo>
                    <a:pt x="5386" y="866"/>
                    <a:pt x="5335" y="855"/>
                    <a:pt x="5289" y="855"/>
                  </a:cubicBezTo>
                  <a:cubicBezTo>
                    <a:pt x="5243" y="855"/>
                    <a:pt x="5201" y="866"/>
                    <a:pt x="5201" y="906"/>
                  </a:cubicBezTo>
                  <a:cubicBezTo>
                    <a:pt x="5195" y="900"/>
                    <a:pt x="5188" y="898"/>
                    <a:pt x="5181" y="898"/>
                  </a:cubicBezTo>
                  <a:cubicBezTo>
                    <a:pt x="5165" y="898"/>
                    <a:pt x="5148" y="909"/>
                    <a:pt x="5148" y="915"/>
                  </a:cubicBezTo>
                  <a:cubicBezTo>
                    <a:pt x="5108" y="910"/>
                    <a:pt x="5086" y="908"/>
                    <a:pt x="5065" y="908"/>
                  </a:cubicBezTo>
                  <a:cubicBezTo>
                    <a:pt x="5044" y="908"/>
                    <a:pt x="5024" y="910"/>
                    <a:pt x="4989" y="915"/>
                  </a:cubicBezTo>
                  <a:lnTo>
                    <a:pt x="5015" y="924"/>
                  </a:lnTo>
                  <a:cubicBezTo>
                    <a:pt x="5004" y="968"/>
                    <a:pt x="4992" y="980"/>
                    <a:pt x="4976" y="980"/>
                  </a:cubicBezTo>
                  <a:cubicBezTo>
                    <a:pt x="4959" y="980"/>
                    <a:pt x="4937" y="965"/>
                    <a:pt x="4911" y="965"/>
                  </a:cubicBezTo>
                  <a:cubicBezTo>
                    <a:pt x="4905" y="965"/>
                    <a:pt x="4898" y="966"/>
                    <a:pt x="4892" y="968"/>
                  </a:cubicBezTo>
                  <a:lnTo>
                    <a:pt x="4892" y="950"/>
                  </a:lnTo>
                  <a:cubicBezTo>
                    <a:pt x="4855" y="930"/>
                    <a:pt x="4834" y="924"/>
                    <a:pt x="4821" y="924"/>
                  </a:cubicBezTo>
                  <a:cubicBezTo>
                    <a:pt x="4802" y="924"/>
                    <a:pt x="4798" y="937"/>
                    <a:pt x="4780" y="937"/>
                  </a:cubicBezTo>
                  <a:cubicBezTo>
                    <a:pt x="4767" y="937"/>
                    <a:pt x="4747" y="930"/>
                    <a:pt x="4706" y="906"/>
                  </a:cubicBezTo>
                  <a:lnTo>
                    <a:pt x="4706" y="906"/>
                  </a:lnTo>
                  <a:lnTo>
                    <a:pt x="4715" y="977"/>
                  </a:lnTo>
                  <a:cubicBezTo>
                    <a:pt x="4713" y="1009"/>
                    <a:pt x="4704" y="1021"/>
                    <a:pt x="4692" y="1021"/>
                  </a:cubicBezTo>
                  <a:cubicBezTo>
                    <a:pt x="4659" y="1021"/>
                    <a:pt x="4597" y="941"/>
                    <a:pt x="4547" y="941"/>
                  </a:cubicBezTo>
                  <a:cubicBezTo>
                    <a:pt x="4538" y="941"/>
                    <a:pt x="4529" y="944"/>
                    <a:pt x="4521" y="950"/>
                  </a:cubicBezTo>
                  <a:lnTo>
                    <a:pt x="4547" y="985"/>
                  </a:lnTo>
                  <a:cubicBezTo>
                    <a:pt x="4544" y="989"/>
                    <a:pt x="4539" y="991"/>
                    <a:pt x="4535" y="991"/>
                  </a:cubicBezTo>
                  <a:cubicBezTo>
                    <a:pt x="4490" y="991"/>
                    <a:pt x="4420" y="799"/>
                    <a:pt x="4380" y="791"/>
                  </a:cubicBezTo>
                  <a:cubicBezTo>
                    <a:pt x="4371" y="773"/>
                    <a:pt x="4397" y="765"/>
                    <a:pt x="4406" y="756"/>
                  </a:cubicBezTo>
                  <a:cubicBezTo>
                    <a:pt x="4387" y="743"/>
                    <a:pt x="4375" y="738"/>
                    <a:pt x="4366" y="738"/>
                  </a:cubicBezTo>
                  <a:cubicBezTo>
                    <a:pt x="4329" y="738"/>
                    <a:pt x="4383" y="847"/>
                    <a:pt x="4318" y="862"/>
                  </a:cubicBezTo>
                  <a:cubicBezTo>
                    <a:pt x="4300" y="818"/>
                    <a:pt x="4335" y="747"/>
                    <a:pt x="4274" y="738"/>
                  </a:cubicBezTo>
                  <a:cubicBezTo>
                    <a:pt x="4271" y="735"/>
                    <a:pt x="4268" y="734"/>
                    <a:pt x="4264" y="734"/>
                  </a:cubicBezTo>
                  <a:cubicBezTo>
                    <a:pt x="4233" y="734"/>
                    <a:pt x="4157" y="829"/>
                    <a:pt x="4090" y="829"/>
                  </a:cubicBezTo>
                  <a:cubicBezTo>
                    <a:pt x="4074" y="829"/>
                    <a:pt x="4058" y="823"/>
                    <a:pt x="4044" y="809"/>
                  </a:cubicBezTo>
                  <a:lnTo>
                    <a:pt x="4044" y="809"/>
                  </a:lnTo>
                  <a:cubicBezTo>
                    <a:pt x="4062" y="844"/>
                    <a:pt x="4079" y="879"/>
                    <a:pt x="4044" y="906"/>
                  </a:cubicBezTo>
                  <a:cubicBezTo>
                    <a:pt x="4042" y="906"/>
                    <a:pt x="4040" y="906"/>
                    <a:pt x="4038" y="906"/>
                  </a:cubicBezTo>
                  <a:cubicBezTo>
                    <a:pt x="3995" y="906"/>
                    <a:pt x="3932" y="843"/>
                    <a:pt x="3884" y="843"/>
                  </a:cubicBezTo>
                  <a:cubicBezTo>
                    <a:pt x="3863" y="843"/>
                    <a:pt x="3845" y="855"/>
                    <a:pt x="3832" y="888"/>
                  </a:cubicBezTo>
                  <a:cubicBezTo>
                    <a:pt x="3823" y="879"/>
                    <a:pt x="3815" y="871"/>
                    <a:pt x="3815" y="862"/>
                  </a:cubicBezTo>
                  <a:cubicBezTo>
                    <a:pt x="3770" y="888"/>
                    <a:pt x="3673" y="915"/>
                    <a:pt x="3647" y="968"/>
                  </a:cubicBezTo>
                  <a:cubicBezTo>
                    <a:pt x="3635" y="911"/>
                    <a:pt x="3610" y="893"/>
                    <a:pt x="3579" y="893"/>
                  </a:cubicBezTo>
                  <a:cubicBezTo>
                    <a:pt x="3526" y="893"/>
                    <a:pt x="3455" y="949"/>
                    <a:pt x="3412" y="949"/>
                  </a:cubicBezTo>
                  <a:cubicBezTo>
                    <a:pt x="3389" y="949"/>
                    <a:pt x="3373" y="932"/>
                    <a:pt x="3373" y="879"/>
                  </a:cubicBezTo>
                  <a:lnTo>
                    <a:pt x="3232" y="897"/>
                  </a:lnTo>
                  <a:lnTo>
                    <a:pt x="3232" y="879"/>
                  </a:lnTo>
                  <a:cubicBezTo>
                    <a:pt x="3220" y="877"/>
                    <a:pt x="3209" y="876"/>
                    <a:pt x="3199" y="876"/>
                  </a:cubicBezTo>
                  <a:cubicBezTo>
                    <a:pt x="3136" y="876"/>
                    <a:pt x="3113" y="921"/>
                    <a:pt x="3090" y="959"/>
                  </a:cubicBezTo>
                  <a:cubicBezTo>
                    <a:pt x="3064" y="950"/>
                    <a:pt x="3082" y="932"/>
                    <a:pt x="3082" y="924"/>
                  </a:cubicBezTo>
                  <a:cubicBezTo>
                    <a:pt x="3037" y="908"/>
                    <a:pt x="3006" y="899"/>
                    <a:pt x="2980" y="899"/>
                  </a:cubicBezTo>
                  <a:cubicBezTo>
                    <a:pt x="2934" y="899"/>
                    <a:pt x="2902" y="927"/>
                    <a:pt x="2834" y="994"/>
                  </a:cubicBezTo>
                  <a:lnTo>
                    <a:pt x="2826" y="932"/>
                  </a:lnTo>
                  <a:cubicBezTo>
                    <a:pt x="2821" y="937"/>
                    <a:pt x="2815" y="939"/>
                    <a:pt x="2807" y="939"/>
                  </a:cubicBezTo>
                  <a:cubicBezTo>
                    <a:pt x="2767" y="939"/>
                    <a:pt x="2684" y="889"/>
                    <a:pt x="2600" y="889"/>
                  </a:cubicBezTo>
                  <a:cubicBezTo>
                    <a:pt x="2569" y="889"/>
                    <a:pt x="2537" y="896"/>
                    <a:pt x="2508" y="915"/>
                  </a:cubicBezTo>
                  <a:cubicBezTo>
                    <a:pt x="2508" y="906"/>
                    <a:pt x="2517" y="888"/>
                    <a:pt x="2525" y="879"/>
                  </a:cubicBezTo>
                  <a:lnTo>
                    <a:pt x="2525" y="879"/>
                  </a:lnTo>
                  <a:cubicBezTo>
                    <a:pt x="2504" y="891"/>
                    <a:pt x="2482" y="896"/>
                    <a:pt x="2459" y="896"/>
                  </a:cubicBezTo>
                  <a:cubicBezTo>
                    <a:pt x="2380" y="896"/>
                    <a:pt x="2295" y="843"/>
                    <a:pt x="2230" y="843"/>
                  </a:cubicBezTo>
                  <a:cubicBezTo>
                    <a:pt x="2186" y="843"/>
                    <a:pt x="2152" y="868"/>
                    <a:pt x="2137" y="950"/>
                  </a:cubicBezTo>
                  <a:lnTo>
                    <a:pt x="2040" y="1012"/>
                  </a:lnTo>
                  <a:cubicBezTo>
                    <a:pt x="2163" y="1030"/>
                    <a:pt x="2031" y="1118"/>
                    <a:pt x="2075" y="1153"/>
                  </a:cubicBezTo>
                  <a:cubicBezTo>
                    <a:pt x="2071" y="1155"/>
                    <a:pt x="2067" y="1156"/>
                    <a:pt x="2062" y="1156"/>
                  </a:cubicBezTo>
                  <a:cubicBezTo>
                    <a:pt x="2018" y="1156"/>
                    <a:pt x="1957" y="1082"/>
                    <a:pt x="2013" y="1074"/>
                  </a:cubicBezTo>
                  <a:lnTo>
                    <a:pt x="2013" y="1074"/>
                  </a:lnTo>
                  <a:lnTo>
                    <a:pt x="2022" y="1083"/>
                  </a:lnTo>
                  <a:cubicBezTo>
                    <a:pt x="2040" y="959"/>
                    <a:pt x="1872" y="1038"/>
                    <a:pt x="1872" y="959"/>
                  </a:cubicBezTo>
                  <a:cubicBezTo>
                    <a:pt x="1856" y="960"/>
                    <a:pt x="1840" y="960"/>
                    <a:pt x="1824" y="960"/>
                  </a:cubicBezTo>
                  <a:cubicBezTo>
                    <a:pt x="1602" y="960"/>
                    <a:pt x="1380" y="906"/>
                    <a:pt x="1174" y="906"/>
                  </a:cubicBezTo>
                  <a:lnTo>
                    <a:pt x="1201" y="1003"/>
                  </a:lnTo>
                  <a:lnTo>
                    <a:pt x="1130" y="994"/>
                  </a:lnTo>
                  <a:cubicBezTo>
                    <a:pt x="1113" y="977"/>
                    <a:pt x="1104" y="924"/>
                    <a:pt x="1157" y="924"/>
                  </a:cubicBezTo>
                  <a:cubicBezTo>
                    <a:pt x="1152" y="913"/>
                    <a:pt x="1145" y="909"/>
                    <a:pt x="1138" y="909"/>
                  </a:cubicBezTo>
                  <a:cubicBezTo>
                    <a:pt x="1108" y="909"/>
                    <a:pt x="1067" y="980"/>
                    <a:pt x="1060" y="994"/>
                  </a:cubicBezTo>
                  <a:cubicBezTo>
                    <a:pt x="954" y="959"/>
                    <a:pt x="1104" y="879"/>
                    <a:pt x="1068" y="879"/>
                  </a:cubicBezTo>
                  <a:lnTo>
                    <a:pt x="1024" y="888"/>
                  </a:lnTo>
                  <a:lnTo>
                    <a:pt x="1042" y="897"/>
                  </a:lnTo>
                  <a:cubicBezTo>
                    <a:pt x="1007" y="941"/>
                    <a:pt x="998" y="977"/>
                    <a:pt x="936" y="977"/>
                  </a:cubicBezTo>
                  <a:cubicBezTo>
                    <a:pt x="892" y="950"/>
                    <a:pt x="918" y="915"/>
                    <a:pt x="901" y="906"/>
                  </a:cubicBezTo>
                  <a:cubicBezTo>
                    <a:pt x="901" y="906"/>
                    <a:pt x="897" y="902"/>
                    <a:pt x="889" y="902"/>
                  </a:cubicBezTo>
                  <a:cubicBezTo>
                    <a:pt x="885" y="902"/>
                    <a:pt x="880" y="903"/>
                    <a:pt x="874" y="906"/>
                  </a:cubicBezTo>
                  <a:lnTo>
                    <a:pt x="786" y="897"/>
                  </a:lnTo>
                  <a:lnTo>
                    <a:pt x="786" y="897"/>
                  </a:lnTo>
                  <a:lnTo>
                    <a:pt x="821" y="977"/>
                  </a:lnTo>
                  <a:cubicBezTo>
                    <a:pt x="777" y="1012"/>
                    <a:pt x="733" y="968"/>
                    <a:pt x="768" y="1056"/>
                  </a:cubicBezTo>
                  <a:cubicBezTo>
                    <a:pt x="722" y="956"/>
                    <a:pt x="550" y="962"/>
                    <a:pt x="457" y="948"/>
                  </a:cubicBezTo>
                  <a:lnTo>
                    <a:pt x="457" y="948"/>
                  </a:lnTo>
                  <a:cubicBezTo>
                    <a:pt x="470" y="941"/>
                    <a:pt x="478" y="931"/>
                    <a:pt x="486" y="924"/>
                  </a:cubicBezTo>
                  <a:cubicBezTo>
                    <a:pt x="493" y="901"/>
                    <a:pt x="501" y="878"/>
                    <a:pt x="549" y="878"/>
                  </a:cubicBezTo>
                  <a:cubicBezTo>
                    <a:pt x="552" y="878"/>
                    <a:pt x="555" y="878"/>
                    <a:pt x="558" y="878"/>
                  </a:cubicBezTo>
                  <a:lnTo>
                    <a:pt x="558" y="878"/>
                  </a:lnTo>
                  <a:cubicBezTo>
                    <a:pt x="530" y="872"/>
                    <a:pt x="529" y="849"/>
                    <a:pt x="521" y="826"/>
                  </a:cubicBezTo>
                  <a:cubicBezTo>
                    <a:pt x="521" y="800"/>
                    <a:pt x="521" y="773"/>
                    <a:pt x="450" y="765"/>
                  </a:cubicBezTo>
                  <a:cubicBezTo>
                    <a:pt x="456" y="759"/>
                    <a:pt x="461" y="757"/>
                    <a:pt x="467" y="757"/>
                  </a:cubicBezTo>
                  <a:cubicBezTo>
                    <a:pt x="492" y="757"/>
                    <a:pt x="523" y="791"/>
                    <a:pt x="565" y="791"/>
                  </a:cubicBezTo>
                  <a:cubicBezTo>
                    <a:pt x="547" y="747"/>
                    <a:pt x="583" y="721"/>
                    <a:pt x="627" y="712"/>
                  </a:cubicBezTo>
                  <a:cubicBezTo>
                    <a:pt x="656" y="712"/>
                    <a:pt x="686" y="720"/>
                    <a:pt x="713" y="720"/>
                  </a:cubicBezTo>
                  <a:cubicBezTo>
                    <a:pt x="726" y="720"/>
                    <a:pt x="739" y="718"/>
                    <a:pt x="751" y="712"/>
                  </a:cubicBezTo>
                  <a:cubicBezTo>
                    <a:pt x="751" y="685"/>
                    <a:pt x="724" y="650"/>
                    <a:pt x="742" y="615"/>
                  </a:cubicBezTo>
                  <a:lnTo>
                    <a:pt x="742" y="615"/>
                  </a:lnTo>
                  <a:lnTo>
                    <a:pt x="839" y="721"/>
                  </a:lnTo>
                  <a:cubicBezTo>
                    <a:pt x="860" y="707"/>
                    <a:pt x="848" y="628"/>
                    <a:pt x="876" y="628"/>
                  </a:cubicBezTo>
                  <a:cubicBezTo>
                    <a:pt x="883" y="628"/>
                    <a:pt x="894" y="634"/>
                    <a:pt x="910" y="650"/>
                  </a:cubicBezTo>
                  <a:cubicBezTo>
                    <a:pt x="901" y="632"/>
                    <a:pt x="883" y="606"/>
                    <a:pt x="901" y="597"/>
                  </a:cubicBezTo>
                  <a:lnTo>
                    <a:pt x="901" y="597"/>
                  </a:lnTo>
                  <a:cubicBezTo>
                    <a:pt x="949" y="608"/>
                    <a:pt x="995" y="612"/>
                    <a:pt x="1040" y="612"/>
                  </a:cubicBezTo>
                  <a:cubicBezTo>
                    <a:pt x="1146" y="612"/>
                    <a:pt x="1249" y="589"/>
                    <a:pt x="1360" y="570"/>
                  </a:cubicBezTo>
                  <a:cubicBezTo>
                    <a:pt x="1403" y="565"/>
                    <a:pt x="1448" y="562"/>
                    <a:pt x="1492" y="562"/>
                  </a:cubicBezTo>
                  <a:cubicBezTo>
                    <a:pt x="1601" y="562"/>
                    <a:pt x="1710" y="583"/>
                    <a:pt x="1810" y="659"/>
                  </a:cubicBezTo>
                  <a:cubicBezTo>
                    <a:pt x="1775" y="615"/>
                    <a:pt x="1801" y="606"/>
                    <a:pt x="1828" y="606"/>
                  </a:cubicBezTo>
                  <a:cubicBezTo>
                    <a:pt x="1810" y="597"/>
                    <a:pt x="1837" y="553"/>
                    <a:pt x="1828" y="517"/>
                  </a:cubicBezTo>
                  <a:lnTo>
                    <a:pt x="1828" y="517"/>
                  </a:lnTo>
                  <a:lnTo>
                    <a:pt x="1951" y="606"/>
                  </a:lnTo>
                  <a:cubicBezTo>
                    <a:pt x="1965" y="566"/>
                    <a:pt x="2000" y="566"/>
                    <a:pt x="2034" y="566"/>
                  </a:cubicBezTo>
                  <a:cubicBezTo>
                    <a:pt x="2068" y="566"/>
                    <a:pt x="2102" y="566"/>
                    <a:pt x="2110" y="526"/>
                  </a:cubicBezTo>
                  <a:lnTo>
                    <a:pt x="2110" y="526"/>
                  </a:lnTo>
                  <a:lnTo>
                    <a:pt x="2066" y="535"/>
                  </a:lnTo>
                  <a:cubicBezTo>
                    <a:pt x="2128" y="447"/>
                    <a:pt x="2004" y="314"/>
                    <a:pt x="2013" y="191"/>
                  </a:cubicBezTo>
                  <a:lnTo>
                    <a:pt x="2013" y="191"/>
                  </a:lnTo>
                  <a:cubicBezTo>
                    <a:pt x="2003" y="208"/>
                    <a:pt x="1991" y="215"/>
                    <a:pt x="1979" y="215"/>
                  </a:cubicBezTo>
                  <a:cubicBezTo>
                    <a:pt x="1934" y="215"/>
                    <a:pt x="1877" y="127"/>
                    <a:pt x="1815" y="127"/>
                  </a:cubicBezTo>
                  <a:cubicBezTo>
                    <a:pt x="1790" y="127"/>
                    <a:pt x="1765" y="142"/>
                    <a:pt x="1740" y="182"/>
                  </a:cubicBezTo>
                  <a:cubicBezTo>
                    <a:pt x="1722" y="155"/>
                    <a:pt x="1766" y="138"/>
                    <a:pt x="1748" y="111"/>
                  </a:cubicBezTo>
                  <a:lnTo>
                    <a:pt x="1748" y="111"/>
                  </a:lnTo>
                  <a:cubicBezTo>
                    <a:pt x="1730" y="148"/>
                    <a:pt x="1711" y="164"/>
                    <a:pt x="1681" y="164"/>
                  </a:cubicBezTo>
                  <a:cubicBezTo>
                    <a:pt x="1668" y="164"/>
                    <a:pt x="1652" y="161"/>
                    <a:pt x="1634" y="155"/>
                  </a:cubicBezTo>
                  <a:lnTo>
                    <a:pt x="1642" y="138"/>
                  </a:lnTo>
                  <a:lnTo>
                    <a:pt x="1642" y="138"/>
                  </a:lnTo>
                  <a:cubicBezTo>
                    <a:pt x="1619" y="140"/>
                    <a:pt x="1597" y="141"/>
                    <a:pt x="1577" y="141"/>
                  </a:cubicBezTo>
                  <a:cubicBezTo>
                    <a:pt x="1450" y="141"/>
                    <a:pt x="1369" y="100"/>
                    <a:pt x="1210" y="85"/>
                  </a:cubicBezTo>
                  <a:lnTo>
                    <a:pt x="1210" y="85"/>
                  </a:lnTo>
                  <a:lnTo>
                    <a:pt x="1227" y="147"/>
                  </a:lnTo>
                  <a:cubicBezTo>
                    <a:pt x="1183" y="138"/>
                    <a:pt x="1174" y="120"/>
                    <a:pt x="1157" y="102"/>
                  </a:cubicBezTo>
                  <a:lnTo>
                    <a:pt x="1157" y="102"/>
                  </a:lnTo>
                  <a:cubicBezTo>
                    <a:pt x="1135" y="155"/>
                    <a:pt x="1161" y="155"/>
                    <a:pt x="1190" y="155"/>
                  </a:cubicBezTo>
                  <a:cubicBezTo>
                    <a:pt x="1219" y="155"/>
                    <a:pt x="1249" y="155"/>
                    <a:pt x="1236" y="208"/>
                  </a:cubicBezTo>
                  <a:cubicBezTo>
                    <a:pt x="1211" y="164"/>
                    <a:pt x="1167" y="155"/>
                    <a:pt x="1120" y="155"/>
                  </a:cubicBezTo>
                  <a:cubicBezTo>
                    <a:pt x="1086" y="155"/>
                    <a:pt x="1050" y="159"/>
                    <a:pt x="1017" y="159"/>
                  </a:cubicBezTo>
                  <a:cubicBezTo>
                    <a:pt x="966" y="159"/>
                    <a:pt x="921" y="149"/>
                    <a:pt x="901" y="94"/>
                  </a:cubicBezTo>
                  <a:lnTo>
                    <a:pt x="901" y="94"/>
                  </a:lnTo>
                  <a:cubicBezTo>
                    <a:pt x="839" y="102"/>
                    <a:pt x="927" y="164"/>
                    <a:pt x="865" y="173"/>
                  </a:cubicBezTo>
                  <a:lnTo>
                    <a:pt x="839" y="138"/>
                  </a:lnTo>
                  <a:lnTo>
                    <a:pt x="830" y="191"/>
                  </a:lnTo>
                  <a:cubicBezTo>
                    <a:pt x="795" y="191"/>
                    <a:pt x="759" y="138"/>
                    <a:pt x="759" y="111"/>
                  </a:cubicBezTo>
                  <a:cubicBezTo>
                    <a:pt x="768" y="111"/>
                    <a:pt x="786" y="94"/>
                    <a:pt x="795" y="94"/>
                  </a:cubicBezTo>
                  <a:cubicBezTo>
                    <a:pt x="784" y="86"/>
                    <a:pt x="769" y="83"/>
                    <a:pt x="754" y="83"/>
                  </a:cubicBezTo>
                  <a:cubicBezTo>
                    <a:pt x="734" y="83"/>
                    <a:pt x="713" y="89"/>
                    <a:pt x="698" y="94"/>
                  </a:cubicBezTo>
                  <a:cubicBezTo>
                    <a:pt x="680" y="102"/>
                    <a:pt x="662" y="111"/>
                    <a:pt x="653" y="111"/>
                  </a:cubicBezTo>
                  <a:cubicBezTo>
                    <a:pt x="636" y="120"/>
                    <a:pt x="618" y="120"/>
                    <a:pt x="609" y="120"/>
                  </a:cubicBezTo>
                  <a:lnTo>
                    <a:pt x="653" y="120"/>
                  </a:lnTo>
                  <a:lnTo>
                    <a:pt x="689" y="129"/>
                  </a:lnTo>
                  <a:lnTo>
                    <a:pt x="653" y="138"/>
                  </a:lnTo>
                  <a:lnTo>
                    <a:pt x="609" y="155"/>
                  </a:lnTo>
                  <a:cubicBezTo>
                    <a:pt x="574" y="164"/>
                    <a:pt x="547" y="173"/>
                    <a:pt x="512" y="182"/>
                  </a:cubicBezTo>
                  <a:cubicBezTo>
                    <a:pt x="442" y="200"/>
                    <a:pt x="380" y="226"/>
                    <a:pt x="318" y="261"/>
                  </a:cubicBezTo>
                  <a:cubicBezTo>
                    <a:pt x="203" y="332"/>
                    <a:pt x="115" y="456"/>
                    <a:pt x="106" y="579"/>
                  </a:cubicBezTo>
                  <a:lnTo>
                    <a:pt x="141" y="579"/>
                  </a:lnTo>
                  <a:cubicBezTo>
                    <a:pt x="132" y="668"/>
                    <a:pt x="124" y="694"/>
                    <a:pt x="97" y="729"/>
                  </a:cubicBezTo>
                  <a:cubicBezTo>
                    <a:pt x="80" y="756"/>
                    <a:pt x="62" y="791"/>
                    <a:pt x="71" y="888"/>
                  </a:cubicBezTo>
                  <a:lnTo>
                    <a:pt x="62" y="879"/>
                  </a:lnTo>
                  <a:lnTo>
                    <a:pt x="62" y="879"/>
                  </a:lnTo>
                  <a:cubicBezTo>
                    <a:pt x="88" y="924"/>
                    <a:pt x="106" y="968"/>
                    <a:pt x="106" y="1012"/>
                  </a:cubicBezTo>
                  <a:cubicBezTo>
                    <a:pt x="100" y="1005"/>
                    <a:pt x="94" y="1002"/>
                    <a:pt x="89" y="1002"/>
                  </a:cubicBezTo>
                  <a:cubicBezTo>
                    <a:pt x="67" y="1002"/>
                    <a:pt x="47" y="1049"/>
                    <a:pt x="21" y="1049"/>
                  </a:cubicBezTo>
                  <a:cubicBezTo>
                    <a:pt x="14" y="1049"/>
                    <a:pt x="7" y="1046"/>
                    <a:pt x="0" y="1038"/>
                  </a:cubicBezTo>
                  <a:lnTo>
                    <a:pt x="0" y="1038"/>
                  </a:lnTo>
                  <a:cubicBezTo>
                    <a:pt x="62" y="1153"/>
                    <a:pt x="62" y="1127"/>
                    <a:pt x="124" y="1153"/>
                  </a:cubicBezTo>
                  <a:lnTo>
                    <a:pt x="265" y="1312"/>
                  </a:lnTo>
                  <a:cubicBezTo>
                    <a:pt x="274" y="1294"/>
                    <a:pt x="291" y="1286"/>
                    <a:pt x="309" y="1268"/>
                  </a:cubicBezTo>
                  <a:lnTo>
                    <a:pt x="327" y="1321"/>
                  </a:lnTo>
                  <a:cubicBezTo>
                    <a:pt x="362" y="1277"/>
                    <a:pt x="371" y="1259"/>
                    <a:pt x="433" y="1259"/>
                  </a:cubicBezTo>
                  <a:cubicBezTo>
                    <a:pt x="371" y="1286"/>
                    <a:pt x="468" y="1339"/>
                    <a:pt x="397" y="1383"/>
                  </a:cubicBezTo>
                  <a:cubicBezTo>
                    <a:pt x="433" y="1414"/>
                    <a:pt x="465" y="1424"/>
                    <a:pt x="494" y="1424"/>
                  </a:cubicBezTo>
                  <a:cubicBezTo>
                    <a:pt x="545" y="1424"/>
                    <a:pt x="586" y="1394"/>
                    <a:pt x="619" y="1394"/>
                  </a:cubicBezTo>
                  <a:cubicBezTo>
                    <a:pt x="643" y="1394"/>
                    <a:pt x="663" y="1410"/>
                    <a:pt x="680" y="1462"/>
                  </a:cubicBezTo>
                  <a:cubicBezTo>
                    <a:pt x="759" y="1330"/>
                    <a:pt x="565" y="1374"/>
                    <a:pt x="600" y="1347"/>
                  </a:cubicBezTo>
                  <a:cubicBezTo>
                    <a:pt x="578" y="1309"/>
                    <a:pt x="640" y="1264"/>
                    <a:pt x="686" y="1264"/>
                  </a:cubicBezTo>
                  <a:cubicBezTo>
                    <a:pt x="694" y="1264"/>
                    <a:pt x="700" y="1266"/>
                    <a:pt x="706" y="1268"/>
                  </a:cubicBezTo>
                  <a:cubicBezTo>
                    <a:pt x="751" y="1277"/>
                    <a:pt x="777" y="1445"/>
                    <a:pt x="892" y="1445"/>
                  </a:cubicBezTo>
                  <a:cubicBezTo>
                    <a:pt x="883" y="1445"/>
                    <a:pt x="883" y="1453"/>
                    <a:pt x="874" y="1453"/>
                  </a:cubicBezTo>
                  <a:cubicBezTo>
                    <a:pt x="883" y="1460"/>
                    <a:pt x="891" y="1463"/>
                    <a:pt x="899" y="1463"/>
                  </a:cubicBezTo>
                  <a:cubicBezTo>
                    <a:pt x="922" y="1463"/>
                    <a:pt x="943" y="1443"/>
                    <a:pt x="968" y="1443"/>
                  </a:cubicBezTo>
                  <a:cubicBezTo>
                    <a:pt x="980" y="1443"/>
                    <a:pt x="993" y="1448"/>
                    <a:pt x="1007" y="1462"/>
                  </a:cubicBezTo>
                  <a:cubicBezTo>
                    <a:pt x="1042" y="1383"/>
                    <a:pt x="1077" y="1471"/>
                    <a:pt x="1086" y="1365"/>
                  </a:cubicBezTo>
                  <a:lnTo>
                    <a:pt x="1086" y="1365"/>
                  </a:lnTo>
                  <a:lnTo>
                    <a:pt x="980" y="1392"/>
                  </a:lnTo>
                  <a:cubicBezTo>
                    <a:pt x="1031" y="1370"/>
                    <a:pt x="1076" y="1281"/>
                    <a:pt x="1145" y="1281"/>
                  </a:cubicBezTo>
                  <a:cubicBezTo>
                    <a:pt x="1160" y="1281"/>
                    <a:pt x="1175" y="1285"/>
                    <a:pt x="1192" y="1294"/>
                  </a:cubicBezTo>
                  <a:cubicBezTo>
                    <a:pt x="1192" y="1321"/>
                    <a:pt x="1157" y="1347"/>
                    <a:pt x="1139" y="1365"/>
                  </a:cubicBezTo>
                  <a:cubicBezTo>
                    <a:pt x="1145" y="1371"/>
                    <a:pt x="1151" y="1373"/>
                    <a:pt x="1156" y="1373"/>
                  </a:cubicBezTo>
                  <a:cubicBezTo>
                    <a:pt x="1170" y="1373"/>
                    <a:pt x="1185" y="1361"/>
                    <a:pt x="1201" y="1361"/>
                  </a:cubicBezTo>
                  <a:cubicBezTo>
                    <a:pt x="1209" y="1361"/>
                    <a:pt x="1218" y="1364"/>
                    <a:pt x="1227" y="1374"/>
                  </a:cubicBezTo>
                  <a:cubicBezTo>
                    <a:pt x="1219" y="1480"/>
                    <a:pt x="1095" y="1400"/>
                    <a:pt x="1033" y="1480"/>
                  </a:cubicBezTo>
                  <a:cubicBezTo>
                    <a:pt x="1039" y="1487"/>
                    <a:pt x="1046" y="1490"/>
                    <a:pt x="1054" y="1490"/>
                  </a:cubicBezTo>
                  <a:cubicBezTo>
                    <a:pt x="1078" y="1490"/>
                    <a:pt x="1108" y="1465"/>
                    <a:pt x="1122" y="1465"/>
                  </a:cubicBezTo>
                  <a:cubicBezTo>
                    <a:pt x="1131" y="1465"/>
                    <a:pt x="1133" y="1476"/>
                    <a:pt x="1121" y="1515"/>
                  </a:cubicBezTo>
                  <a:cubicBezTo>
                    <a:pt x="1137" y="1465"/>
                    <a:pt x="1156" y="1453"/>
                    <a:pt x="1178" y="1453"/>
                  </a:cubicBezTo>
                  <a:cubicBezTo>
                    <a:pt x="1197" y="1453"/>
                    <a:pt x="1219" y="1463"/>
                    <a:pt x="1242" y="1463"/>
                  </a:cubicBezTo>
                  <a:cubicBezTo>
                    <a:pt x="1263" y="1463"/>
                    <a:pt x="1285" y="1454"/>
                    <a:pt x="1307" y="1418"/>
                  </a:cubicBezTo>
                  <a:lnTo>
                    <a:pt x="1307" y="1480"/>
                  </a:lnTo>
                  <a:cubicBezTo>
                    <a:pt x="1316" y="1471"/>
                    <a:pt x="1342" y="1445"/>
                    <a:pt x="1369" y="1445"/>
                  </a:cubicBezTo>
                  <a:lnTo>
                    <a:pt x="1325" y="1524"/>
                  </a:lnTo>
                  <a:cubicBezTo>
                    <a:pt x="1338" y="1509"/>
                    <a:pt x="1352" y="1503"/>
                    <a:pt x="1365" y="1503"/>
                  </a:cubicBezTo>
                  <a:cubicBezTo>
                    <a:pt x="1404" y="1503"/>
                    <a:pt x="1443" y="1551"/>
                    <a:pt x="1482" y="1551"/>
                  </a:cubicBezTo>
                  <a:cubicBezTo>
                    <a:pt x="1492" y="1551"/>
                    <a:pt x="1501" y="1548"/>
                    <a:pt x="1510" y="1542"/>
                  </a:cubicBezTo>
                  <a:lnTo>
                    <a:pt x="1510" y="1542"/>
                  </a:lnTo>
                  <a:cubicBezTo>
                    <a:pt x="1504" y="1542"/>
                    <a:pt x="1498" y="1542"/>
                    <a:pt x="1492" y="1542"/>
                  </a:cubicBezTo>
                  <a:cubicBezTo>
                    <a:pt x="1395" y="1542"/>
                    <a:pt x="1472" y="1469"/>
                    <a:pt x="1422" y="1427"/>
                  </a:cubicBezTo>
                  <a:cubicBezTo>
                    <a:pt x="1445" y="1413"/>
                    <a:pt x="1463" y="1408"/>
                    <a:pt x="1478" y="1408"/>
                  </a:cubicBezTo>
                  <a:cubicBezTo>
                    <a:pt x="1554" y="1408"/>
                    <a:pt x="1546" y="1554"/>
                    <a:pt x="1655" y="1554"/>
                  </a:cubicBezTo>
                  <a:cubicBezTo>
                    <a:pt x="1663" y="1554"/>
                    <a:pt x="1672" y="1553"/>
                    <a:pt x="1681" y="1552"/>
                  </a:cubicBezTo>
                  <a:lnTo>
                    <a:pt x="1681" y="1552"/>
                  </a:lnTo>
                  <a:cubicBezTo>
                    <a:pt x="1680" y="1552"/>
                    <a:pt x="1680" y="1552"/>
                    <a:pt x="1679" y="1552"/>
                  </a:cubicBezTo>
                  <a:cubicBezTo>
                    <a:pt x="1650" y="1552"/>
                    <a:pt x="1601" y="1513"/>
                    <a:pt x="1634" y="1489"/>
                  </a:cubicBezTo>
                  <a:lnTo>
                    <a:pt x="1634" y="1489"/>
                  </a:lnTo>
                  <a:cubicBezTo>
                    <a:pt x="1669" y="1498"/>
                    <a:pt x="1713" y="1524"/>
                    <a:pt x="1731" y="1551"/>
                  </a:cubicBezTo>
                  <a:cubicBezTo>
                    <a:pt x="1845" y="1542"/>
                    <a:pt x="1713" y="1489"/>
                    <a:pt x="1757" y="1453"/>
                  </a:cubicBezTo>
                  <a:lnTo>
                    <a:pt x="1757" y="1453"/>
                  </a:lnTo>
                  <a:cubicBezTo>
                    <a:pt x="1768" y="1471"/>
                    <a:pt x="1777" y="1477"/>
                    <a:pt x="1784" y="1477"/>
                  </a:cubicBezTo>
                  <a:cubicBezTo>
                    <a:pt x="1808" y="1477"/>
                    <a:pt x="1823" y="1412"/>
                    <a:pt x="1863" y="1392"/>
                  </a:cubicBezTo>
                  <a:lnTo>
                    <a:pt x="1863" y="1453"/>
                  </a:lnTo>
                  <a:cubicBezTo>
                    <a:pt x="1878" y="1458"/>
                    <a:pt x="1890" y="1461"/>
                    <a:pt x="1900" y="1461"/>
                  </a:cubicBezTo>
                  <a:cubicBezTo>
                    <a:pt x="1967" y="1461"/>
                    <a:pt x="1926" y="1358"/>
                    <a:pt x="1982" y="1358"/>
                  </a:cubicBezTo>
                  <a:cubicBezTo>
                    <a:pt x="1990" y="1358"/>
                    <a:pt x="2000" y="1360"/>
                    <a:pt x="2013" y="1365"/>
                  </a:cubicBezTo>
                  <a:lnTo>
                    <a:pt x="1969" y="1462"/>
                  </a:lnTo>
                  <a:lnTo>
                    <a:pt x="1969" y="1462"/>
                  </a:lnTo>
                  <a:lnTo>
                    <a:pt x="2022" y="1436"/>
                  </a:lnTo>
                  <a:lnTo>
                    <a:pt x="2013" y="1506"/>
                  </a:lnTo>
                  <a:cubicBezTo>
                    <a:pt x="2048" y="1476"/>
                    <a:pt x="2072" y="1466"/>
                    <a:pt x="2097" y="1466"/>
                  </a:cubicBezTo>
                  <a:cubicBezTo>
                    <a:pt x="2116" y="1466"/>
                    <a:pt x="2137" y="1472"/>
                    <a:pt x="2163" y="1480"/>
                  </a:cubicBezTo>
                  <a:cubicBezTo>
                    <a:pt x="2146" y="1436"/>
                    <a:pt x="2172" y="1365"/>
                    <a:pt x="2225" y="1365"/>
                  </a:cubicBezTo>
                  <a:cubicBezTo>
                    <a:pt x="2263" y="1396"/>
                    <a:pt x="2222" y="1420"/>
                    <a:pt x="2262" y="1420"/>
                  </a:cubicBezTo>
                  <a:cubicBezTo>
                    <a:pt x="2269" y="1420"/>
                    <a:pt x="2277" y="1419"/>
                    <a:pt x="2287" y="1418"/>
                  </a:cubicBezTo>
                  <a:lnTo>
                    <a:pt x="2287" y="1418"/>
                  </a:lnTo>
                  <a:cubicBezTo>
                    <a:pt x="2275" y="1442"/>
                    <a:pt x="2263" y="1473"/>
                    <a:pt x="2246" y="1473"/>
                  </a:cubicBezTo>
                  <a:cubicBezTo>
                    <a:pt x="2238" y="1473"/>
                    <a:pt x="2228" y="1465"/>
                    <a:pt x="2216" y="1445"/>
                  </a:cubicBezTo>
                  <a:cubicBezTo>
                    <a:pt x="2207" y="1471"/>
                    <a:pt x="2199" y="1489"/>
                    <a:pt x="2190" y="1506"/>
                  </a:cubicBezTo>
                  <a:cubicBezTo>
                    <a:pt x="2207" y="1523"/>
                    <a:pt x="2226" y="1529"/>
                    <a:pt x="2246" y="1529"/>
                  </a:cubicBezTo>
                  <a:cubicBezTo>
                    <a:pt x="2278" y="1529"/>
                    <a:pt x="2309" y="1515"/>
                    <a:pt x="2331" y="1515"/>
                  </a:cubicBezTo>
                  <a:cubicBezTo>
                    <a:pt x="2313" y="1515"/>
                    <a:pt x="2305" y="1506"/>
                    <a:pt x="2296" y="1498"/>
                  </a:cubicBezTo>
                  <a:lnTo>
                    <a:pt x="2411" y="1409"/>
                  </a:lnTo>
                  <a:lnTo>
                    <a:pt x="2411" y="1409"/>
                  </a:lnTo>
                  <a:cubicBezTo>
                    <a:pt x="2428" y="1427"/>
                    <a:pt x="2419" y="1453"/>
                    <a:pt x="2402" y="1471"/>
                  </a:cubicBezTo>
                  <a:cubicBezTo>
                    <a:pt x="2428" y="1462"/>
                    <a:pt x="2437" y="1436"/>
                    <a:pt x="2472" y="1427"/>
                  </a:cubicBezTo>
                  <a:lnTo>
                    <a:pt x="2472" y="1427"/>
                  </a:lnTo>
                  <a:cubicBezTo>
                    <a:pt x="2472" y="1478"/>
                    <a:pt x="2472" y="1529"/>
                    <a:pt x="2425" y="1556"/>
                  </a:cubicBezTo>
                  <a:lnTo>
                    <a:pt x="2425" y="1556"/>
                  </a:lnTo>
                  <a:lnTo>
                    <a:pt x="2534" y="1498"/>
                  </a:lnTo>
                  <a:cubicBezTo>
                    <a:pt x="2543" y="1515"/>
                    <a:pt x="2587" y="1559"/>
                    <a:pt x="2578" y="1577"/>
                  </a:cubicBezTo>
                  <a:cubicBezTo>
                    <a:pt x="2584" y="1579"/>
                    <a:pt x="2590" y="1581"/>
                    <a:pt x="2596" y="1581"/>
                  </a:cubicBezTo>
                  <a:cubicBezTo>
                    <a:pt x="2648" y="1581"/>
                    <a:pt x="2715" y="1500"/>
                    <a:pt x="2779" y="1500"/>
                  </a:cubicBezTo>
                  <a:cubicBezTo>
                    <a:pt x="2789" y="1500"/>
                    <a:pt x="2798" y="1502"/>
                    <a:pt x="2808" y="1506"/>
                  </a:cubicBezTo>
                  <a:cubicBezTo>
                    <a:pt x="2817" y="1498"/>
                    <a:pt x="2826" y="1489"/>
                    <a:pt x="2843" y="1480"/>
                  </a:cubicBezTo>
                  <a:cubicBezTo>
                    <a:pt x="2889" y="1486"/>
                    <a:pt x="2934" y="1513"/>
                    <a:pt x="2985" y="1513"/>
                  </a:cubicBezTo>
                  <a:cubicBezTo>
                    <a:pt x="3012" y="1513"/>
                    <a:pt x="3041" y="1505"/>
                    <a:pt x="3073" y="1480"/>
                  </a:cubicBezTo>
                  <a:lnTo>
                    <a:pt x="3126" y="1568"/>
                  </a:lnTo>
                  <a:cubicBezTo>
                    <a:pt x="3196" y="1551"/>
                    <a:pt x="3055" y="1453"/>
                    <a:pt x="3179" y="1418"/>
                  </a:cubicBezTo>
                  <a:cubicBezTo>
                    <a:pt x="3189" y="1413"/>
                    <a:pt x="3197" y="1411"/>
                    <a:pt x="3204" y="1411"/>
                  </a:cubicBezTo>
                  <a:cubicBezTo>
                    <a:pt x="3246" y="1411"/>
                    <a:pt x="3210" y="1501"/>
                    <a:pt x="3241" y="1524"/>
                  </a:cubicBezTo>
                  <a:cubicBezTo>
                    <a:pt x="3266" y="1485"/>
                    <a:pt x="3311" y="1423"/>
                    <a:pt x="3364" y="1423"/>
                  </a:cubicBezTo>
                  <a:cubicBezTo>
                    <a:pt x="3384" y="1423"/>
                    <a:pt x="3404" y="1432"/>
                    <a:pt x="3426" y="1453"/>
                  </a:cubicBezTo>
                  <a:cubicBezTo>
                    <a:pt x="3400" y="1471"/>
                    <a:pt x="3373" y="1462"/>
                    <a:pt x="3355" y="1471"/>
                  </a:cubicBezTo>
                  <a:lnTo>
                    <a:pt x="3417" y="1515"/>
                  </a:lnTo>
                  <a:cubicBezTo>
                    <a:pt x="3347" y="1603"/>
                    <a:pt x="3294" y="1577"/>
                    <a:pt x="3347" y="1648"/>
                  </a:cubicBezTo>
                  <a:cubicBezTo>
                    <a:pt x="3355" y="1462"/>
                    <a:pt x="3576" y="1621"/>
                    <a:pt x="3585" y="1445"/>
                  </a:cubicBezTo>
                  <a:lnTo>
                    <a:pt x="3620" y="1480"/>
                  </a:lnTo>
                  <a:cubicBezTo>
                    <a:pt x="3611" y="1480"/>
                    <a:pt x="3611" y="1489"/>
                    <a:pt x="3594" y="1489"/>
                  </a:cubicBezTo>
                  <a:cubicBezTo>
                    <a:pt x="3606" y="1501"/>
                    <a:pt x="3616" y="1507"/>
                    <a:pt x="3625" y="1507"/>
                  </a:cubicBezTo>
                  <a:cubicBezTo>
                    <a:pt x="3666" y="1507"/>
                    <a:pt x="3663" y="1373"/>
                    <a:pt x="3733" y="1373"/>
                  </a:cubicBezTo>
                  <a:cubicBezTo>
                    <a:pt x="3736" y="1373"/>
                    <a:pt x="3740" y="1373"/>
                    <a:pt x="3744" y="1374"/>
                  </a:cubicBezTo>
                  <a:cubicBezTo>
                    <a:pt x="3779" y="1392"/>
                    <a:pt x="3806" y="1418"/>
                    <a:pt x="3788" y="1436"/>
                  </a:cubicBezTo>
                  <a:lnTo>
                    <a:pt x="3859" y="1392"/>
                  </a:lnTo>
                  <a:cubicBezTo>
                    <a:pt x="3871" y="1392"/>
                    <a:pt x="3874" y="1408"/>
                    <a:pt x="3868" y="1415"/>
                  </a:cubicBezTo>
                  <a:lnTo>
                    <a:pt x="3868" y="1415"/>
                  </a:lnTo>
                  <a:lnTo>
                    <a:pt x="3965" y="1400"/>
                  </a:lnTo>
                  <a:lnTo>
                    <a:pt x="3965" y="1409"/>
                  </a:lnTo>
                  <a:cubicBezTo>
                    <a:pt x="3982" y="1383"/>
                    <a:pt x="4018" y="1339"/>
                    <a:pt x="4035" y="1321"/>
                  </a:cubicBezTo>
                  <a:lnTo>
                    <a:pt x="4035" y="1321"/>
                  </a:lnTo>
                  <a:cubicBezTo>
                    <a:pt x="4071" y="1339"/>
                    <a:pt x="4026" y="1339"/>
                    <a:pt x="4026" y="1356"/>
                  </a:cubicBezTo>
                  <a:lnTo>
                    <a:pt x="4097" y="1312"/>
                  </a:lnTo>
                  <a:lnTo>
                    <a:pt x="4097" y="1312"/>
                  </a:lnTo>
                  <a:cubicBezTo>
                    <a:pt x="4122" y="1353"/>
                    <a:pt x="4078" y="1401"/>
                    <a:pt x="4036" y="1401"/>
                  </a:cubicBezTo>
                  <a:cubicBezTo>
                    <a:pt x="4033" y="1401"/>
                    <a:pt x="4030" y="1401"/>
                    <a:pt x="4026" y="1400"/>
                  </a:cubicBezTo>
                  <a:lnTo>
                    <a:pt x="4026" y="1400"/>
                  </a:lnTo>
                  <a:cubicBezTo>
                    <a:pt x="4045" y="1455"/>
                    <a:pt x="4058" y="1471"/>
                    <a:pt x="4070" y="1471"/>
                  </a:cubicBezTo>
                  <a:cubicBezTo>
                    <a:pt x="4089" y="1471"/>
                    <a:pt x="4106" y="1428"/>
                    <a:pt x="4149" y="1428"/>
                  </a:cubicBezTo>
                  <a:cubicBezTo>
                    <a:pt x="4157" y="1428"/>
                    <a:pt x="4167" y="1429"/>
                    <a:pt x="4178" y="1434"/>
                  </a:cubicBezTo>
                  <a:lnTo>
                    <a:pt x="4178" y="1434"/>
                  </a:lnTo>
                  <a:cubicBezTo>
                    <a:pt x="4174" y="1431"/>
                    <a:pt x="4171" y="1426"/>
                    <a:pt x="4168" y="1418"/>
                  </a:cubicBezTo>
                  <a:cubicBezTo>
                    <a:pt x="4176" y="1386"/>
                    <a:pt x="4184" y="1376"/>
                    <a:pt x="4193" y="1376"/>
                  </a:cubicBezTo>
                  <a:cubicBezTo>
                    <a:pt x="4203" y="1376"/>
                    <a:pt x="4215" y="1391"/>
                    <a:pt x="4230" y="1400"/>
                  </a:cubicBezTo>
                  <a:cubicBezTo>
                    <a:pt x="4217" y="1413"/>
                    <a:pt x="4201" y="1437"/>
                    <a:pt x="4186" y="1437"/>
                  </a:cubicBezTo>
                  <a:cubicBezTo>
                    <a:pt x="4186" y="1437"/>
                    <a:pt x="4186" y="1437"/>
                    <a:pt x="4185" y="1437"/>
                  </a:cubicBezTo>
                  <a:lnTo>
                    <a:pt x="4185" y="1437"/>
                  </a:lnTo>
                  <a:cubicBezTo>
                    <a:pt x="4193" y="1441"/>
                    <a:pt x="4202" y="1446"/>
                    <a:pt x="4212" y="1453"/>
                  </a:cubicBezTo>
                  <a:lnTo>
                    <a:pt x="4150" y="1480"/>
                  </a:lnTo>
                  <a:cubicBezTo>
                    <a:pt x="4194" y="1577"/>
                    <a:pt x="4238" y="1542"/>
                    <a:pt x="4309" y="1603"/>
                  </a:cubicBezTo>
                  <a:cubicBezTo>
                    <a:pt x="4291" y="1568"/>
                    <a:pt x="4168" y="1445"/>
                    <a:pt x="4238" y="1400"/>
                  </a:cubicBezTo>
                  <a:lnTo>
                    <a:pt x="4238" y="1400"/>
                  </a:lnTo>
                  <a:cubicBezTo>
                    <a:pt x="4246" y="1404"/>
                    <a:pt x="4256" y="1408"/>
                    <a:pt x="4267" y="1408"/>
                  </a:cubicBezTo>
                  <a:cubicBezTo>
                    <a:pt x="4281" y="1408"/>
                    <a:pt x="4298" y="1402"/>
                    <a:pt x="4318" y="1383"/>
                  </a:cubicBezTo>
                  <a:cubicBezTo>
                    <a:pt x="4318" y="1422"/>
                    <a:pt x="4332" y="1429"/>
                    <a:pt x="4354" y="1429"/>
                  </a:cubicBezTo>
                  <a:cubicBezTo>
                    <a:pt x="4366" y="1429"/>
                    <a:pt x="4381" y="1427"/>
                    <a:pt x="4397" y="1427"/>
                  </a:cubicBezTo>
                  <a:lnTo>
                    <a:pt x="4397" y="1506"/>
                  </a:lnTo>
                  <a:cubicBezTo>
                    <a:pt x="4450" y="1480"/>
                    <a:pt x="4441" y="1445"/>
                    <a:pt x="4468" y="1400"/>
                  </a:cubicBezTo>
                  <a:cubicBezTo>
                    <a:pt x="4530" y="1409"/>
                    <a:pt x="4539" y="1471"/>
                    <a:pt x="4556" y="1533"/>
                  </a:cubicBezTo>
                  <a:cubicBezTo>
                    <a:pt x="4559" y="1533"/>
                    <a:pt x="4562" y="1533"/>
                    <a:pt x="4565" y="1533"/>
                  </a:cubicBezTo>
                  <a:cubicBezTo>
                    <a:pt x="4633" y="1533"/>
                    <a:pt x="4489" y="1426"/>
                    <a:pt x="4592" y="1409"/>
                  </a:cubicBezTo>
                  <a:lnTo>
                    <a:pt x="4592" y="1409"/>
                  </a:lnTo>
                  <a:cubicBezTo>
                    <a:pt x="4610" y="1415"/>
                    <a:pt x="4627" y="1418"/>
                    <a:pt x="4643" y="1418"/>
                  </a:cubicBezTo>
                  <a:cubicBezTo>
                    <a:pt x="4694" y="1418"/>
                    <a:pt x="4736" y="1388"/>
                    <a:pt x="4803" y="1347"/>
                  </a:cubicBezTo>
                  <a:lnTo>
                    <a:pt x="4803" y="1347"/>
                  </a:lnTo>
                  <a:cubicBezTo>
                    <a:pt x="4856" y="1374"/>
                    <a:pt x="4795" y="1400"/>
                    <a:pt x="4812" y="1427"/>
                  </a:cubicBezTo>
                  <a:lnTo>
                    <a:pt x="4856" y="1356"/>
                  </a:lnTo>
                  <a:cubicBezTo>
                    <a:pt x="4874" y="1356"/>
                    <a:pt x="4865" y="1374"/>
                    <a:pt x="4865" y="1392"/>
                  </a:cubicBezTo>
                  <a:cubicBezTo>
                    <a:pt x="4901" y="1356"/>
                    <a:pt x="4865" y="1303"/>
                    <a:pt x="4927" y="1277"/>
                  </a:cubicBezTo>
                  <a:cubicBezTo>
                    <a:pt x="4929" y="1261"/>
                    <a:pt x="4933" y="1255"/>
                    <a:pt x="4941" y="1255"/>
                  </a:cubicBezTo>
                  <a:cubicBezTo>
                    <a:pt x="4966" y="1255"/>
                    <a:pt x="5023" y="1333"/>
                    <a:pt x="5074" y="1333"/>
                  </a:cubicBezTo>
                  <a:cubicBezTo>
                    <a:pt x="5091" y="1333"/>
                    <a:pt x="5107" y="1325"/>
                    <a:pt x="5121" y="1303"/>
                  </a:cubicBezTo>
                  <a:cubicBezTo>
                    <a:pt x="5148" y="1330"/>
                    <a:pt x="5121" y="1356"/>
                    <a:pt x="5121" y="1392"/>
                  </a:cubicBezTo>
                  <a:cubicBezTo>
                    <a:pt x="5227" y="1321"/>
                    <a:pt x="5210" y="1339"/>
                    <a:pt x="5289" y="1241"/>
                  </a:cubicBezTo>
                  <a:lnTo>
                    <a:pt x="5369" y="1294"/>
                  </a:lnTo>
                  <a:cubicBezTo>
                    <a:pt x="5307" y="1233"/>
                    <a:pt x="5377" y="1153"/>
                    <a:pt x="5430" y="1091"/>
                  </a:cubicBezTo>
                  <a:cubicBezTo>
                    <a:pt x="5413" y="1065"/>
                    <a:pt x="5395" y="1038"/>
                    <a:pt x="5386" y="1021"/>
                  </a:cubicBezTo>
                  <a:lnTo>
                    <a:pt x="5475" y="977"/>
                  </a:lnTo>
                  <a:lnTo>
                    <a:pt x="5475" y="977"/>
                  </a:lnTo>
                  <a:cubicBezTo>
                    <a:pt x="5492" y="985"/>
                    <a:pt x="5483" y="1021"/>
                    <a:pt x="5466" y="1056"/>
                  </a:cubicBezTo>
                  <a:cubicBezTo>
                    <a:pt x="5475" y="1047"/>
                    <a:pt x="5475" y="1038"/>
                    <a:pt x="5483" y="1030"/>
                  </a:cubicBezTo>
                  <a:cubicBezTo>
                    <a:pt x="5519" y="1065"/>
                    <a:pt x="5501" y="1109"/>
                    <a:pt x="5483" y="1162"/>
                  </a:cubicBezTo>
                  <a:cubicBezTo>
                    <a:pt x="5466" y="1144"/>
                    <a:pt x="5457" y="1127"/>
                    <a:pt x="5448" y="1109"/>
                  </a:cubicBezTo>
                  <a:cubicBezTo>
                    <a:pt x="5422" y="1162"/>
                    <a:pt x="5404" y="1215"/>
                    <a:pt x="5413" y="1268"/>
                  </a:cubicBezTo>
                  <a:cubicBezTo>
                    <a:pt x="5413" y="1259"/>
                    <a:pt x="5430" y="1250"/>
                    <a:pt x="5439" y="1241"/>
                  </a:cubicBezTo>
                  <a:lnTo>
                    <a:pt x="5439" y="1241"/>
                  </a:lnTo>
                  <a:cubicBezTo>
                    <a:pt x="5430" y="1259"/>
                    <a:pt x="5430" y="1268"/>
                    <a:pt x="5430" y="1277"/>
                  </a:cubicBezTo>
                  <a:cubicBezTo>
                    <a:pt x="5432" y="1278"/>
                    <a:pt x="5434" y="1279"/>
                    <a:pt x="5435" y="1279"/>
                  </a:cubicBezTo>
                  <a:cubicBezTo>
                    <a:pt x="5442" y="1279"/>
                    <a:pt x="5450" y="1265"/>
                    <a:pt x="5457" y="1250"/>
                  </a:cubicBezTo>
                  <a:lnTo>
                    <a:pt x="5483" y="1339"/>
                  </a:lnTo>
                  <a:lnTo>
                    <a:pt x="5492" y="1303"/>
                  </a:lnTo>
                  <a:lnTo>
                    <a:pt x="5616" y="1356"/>
                  </a:lnTo>
                  <a:cubicBezTo>
                    <a:pt x="5695" y="1259"/>
                    <a:pt x="5775" y="1127"/>
                    <a:pt x="5907" y="1074"/>
                  </a:cubicBezTo>
                  <a:lnTo>
                    <a:pt x="5907" y="1074"/>
                  </a:lnTo>
                  <a:cubicBezTo>
                    <a:pt x="5881" y="1144"/>
                    <a:pt x="5907" y="1188"/>
                    <a:pt x="5916" y="1268"/>
                  </a:cubicBezTo>
                  <a:cubicBezTo>
                    <a:pt x="5905" y="1248"/>
                    <a:pt x="5893" y="1241"/>
                    <a:pt x="5879" y="1241"/>
                  </a:cubicBezTo>
                  <a:cubicBezTo>
                    <a:pt x="5840" y="1241"/>
                    <a:pt x="5791" y="1296"/>
                    <a:pt x="5738" y="1296"/>
                  </a:cubicBezTo>
                  <a:cubicBezTo>
                    <a:pt x="5733" y="1296"/>
                    <a:pt x="5728" y="1296"/>
                    <a:pt x="5723" y="1295"/>
                  </a:cubicBezTo>
                  <a:lnTo>
                    <a:pt x="5723" y="1295"/>
                  </a:lnTo>
                  <a:cubicBezTo>
                    <a:pt x="5766" y="1304"/>
                    <a:pt x="5757" y="1348"/>
                    <a:pt x="5748" y="1356"/>
                  </a:cubicBezTo>
                  <a:cubicBezTo>
                    <a:pt x="5792" y="1330"/>
                    <a:pt x="5837" y="1303"/>
                    <a:pt x="5881" y="1268"/>
                  </a:cubicBezTo>
                  <a:cubicBezTo>
                    <a:pt x="5881" y="1339"/>
                    <a:pt x="5916" y="1321"/>
                    <a:pt x="5951" y="1347"/>
                  </a:cubicBezTo>
                  <a:cubicBezTo>
                    <a:pt x="5916" y="1215"/>
                    <a:pt x="6048" y="1250"/>
                    <a:pt x="6101" y="1197"/>
                  </a:cubicBezTo>
                  <a:lnTo>
                    <a:pt x="6101" y="1197"/>
                  </a:lnTo>
                  <a:cubicBezTo>
                    <a:pt x="6110" y="1241"/>
                    <a:pt x="6101" y="1286"/>
                    <a:pt x="6031" y="1286"/>
                  </a:cubicBezTo>
                  <a:cubicBezTo>
                    <a:pt x="6044" y="1299"/>
                    <a:pt x="6055" y="1304"/>
                    <a:pt x="6064" y="1304"/>
                  </a:cubicBezTo>
                  <a:cubicBezTo>
                    <a:pt x="6108" y="1304"/>
                    <a:pt x="6114" y="1182"/>
                    <a:pt x="6159" y="1182"/>
                  </a:cubicBezTo>
                  <a:cubicBezTo>
                    <a:pt x="6167" y="1182"/>
                    <a:pt x="6176" y="1186"/>
                    <a:pt x="6187" y="1195"/>
                  </a:cubicBezTo>
                  <a:lnTo>
                    <a:pt x="6187" y="1195"/>
                  </a:lnTo>
                  <a:cubicBezTo>
                    <a:pt x="6199" y="1189"/>
                    <a:pt x="6215" y="1186"/>
                    <a:pt x="6229" y="1186"/>
                  </a:cubicBezTo>
                  <a:cubicBezTo>
                    <a:pt x="6260" y="1186"/>
                    <a:pt x="6288" y="1200"/>
                    <a:pt x="6278" y="1224"/>
                  </a:cubicBezTo>
                  <a:lnTo>
                    <a:pt x="6260" y="1233"/>
                  </a:lnTo>
                  <a:cubicBezTo>
                    <a:pt x="6372" y="1224"/>
                    <a:pt x="6584" y="1149"/>
                    <a:pt x="6579" y="1039"/>
                  </a:cubicBezTo>
                  <a:lnTo>
                    <a:pt x="6579" y="1039"/>
                  </a:lnTo>
                  <a:cubicBezTo>
                    <a:pt x="6584" y="1072"/>
                    <a:pt x="6605" y="1165"/>
                    <a:pt x="6605" y="1188"/>
                  </a:cubicBezTo>
                  <a:cubicBezTo>
                    <a:pt x="6631" y="1047"/>
                    <a:pt x="6649" y="906"/>
                    <a:pt x="6649" y="765"/>
                  </a:cubicBezTo>
                  <a:cubicBezTo>
                    <a:pt x="6667" y="862"/>
                    <a:pt x="6825" y="1038"/>
                    <a:pt x="6764" y="1136"/>
                  </a:cubicBezTo>
                  <a:cubicBezTo>
                    <a:pt x="6790" y="1136"/>
                    <a:pt x="6834" y="1136"/>
                    <a:pt x="6870" y="1074"/>
                  </a:cubicBezTo>
                  <a:cubicBezTo>
                    <a:pt x="6843" y="1074"/>
                    <a:pt x="6764" y="968"/>
                    <a:pt x="6781" y="950"/>
                  </a:cubicBezTo>
                  <a:lnTo>
                    <a:pt x="6781" y="950"/>
                  </a:lnTo>
                  <a:cubicBezTo>
                    <a:pt x="6894" y="1019"/>
                    <a:pt x="6854" y="987"/>
                    <a:pt x="6968" y="1019"/>
                  </a:cubicBezTo>
                  <a:lnTo>
                    <a:pt x="6968" y="1019"/>
                  </a:lnTo>
                  <a:cubicBezTo>
                    <a:pt x="6934" y="1000"/>
                    <a:pt x="6899" y="869"/>
                    <a:pt x="6931" y="853"/>
                  </a:cubicBezTo>
                  <a:lnTo>
                    <a:pt x="6931" y="853"/>
                  </a:lnTo>
                  <a:cubicBezTo>
                    <a:pt x="6940" y="878"/>
                    <a:pt x="7003" y="965"/>
                    <a:pt x="7003" y="998"/>
                  </a:cubicBezTo>
                  <a:lnTo>
                    <a:pt x="7003" y="998"/>
                  </a:lnTo>
                  <a:cubicBezTo>
                    <a:pt x="7011" y="942"/>
                    <a:pt x="7018" y="880"/>
                    <a:pt x="7020" y="830"/>
                  </a:cubicBezTo>
                  <a:lnTo>
                    <a:pt x="7020" y="830"/>
                  </a:lnTo>
                  <a:cubicBezTo>
                    <a:pt x="7026" y="868"/>
                    <a:pt x="7087" y="926"/>
                    <a:pt x="7135" y="941"/>
                  </a:cubicBezTo>
                  <a:cubicBezTo>
                    <a:pt x="7108" y="924"/>
                    <a:pt x="7188" y="888"/>
                    <a:pt x="7223" y="862"/>
                  </a:cubicBezTo>
                  <a:lnTo>
                    <a:pt x="7245" y="841"/>
                  </a:lnTo>
                  <a:lnTo>
                    <a:pt x="7245" y="841"/>
                  </a:lnTo>
                  <a:lnTo>
                    <a:pt x="7205" y="844"/>
                  </a:lnTo>
                  <a:lnTo>
                    <a:pt x="7170" y="853"/>
                  </a:lnTo>
                  <a:cubicBezTo>
                    <a:pt x="7179" y="844"/>
                    <a:pt x="7188" y="844"/>
                    <a:pt x="7196" y="835"/>
                  </a:cubicBezTo>
                  <a:lnTo>
                    <a:pt x="7295" y="725"/>
                  </a:lnTo>
                  <a:lnTo>
                    <a:pt x="7295" y="725"/>
                  </a:lnTo>
                  <a:lnTo>
                    <a:pt x="7315" y="778"/>
                  </a:lnTo>
                  <a:lnTo>
                    <a:pt x="7315" y="778"/>
                  </a:lnTo>
                  <a:lnTo>
                    <a:pt x="7505" y="606"/>
                  </a:lnTo>
                  <a:lnTo>
                    <a:pt x="7196" y="429"/>
                  </a:lnTo>
                  <a:lnTo>
                    <a:pt x="7179" y="429"/>
                  </a:lnTo>
                  <a:lnTo>
                    <a:pt x="7188" y="447"/>
                  </a:lnTo>
                  <a:lnTo>
                    <a:pt x="7199" y="476"/>
                  </a:lnTo>
                  <a:lnTo>
                    <a:pt x="7199" y="476"/>
                  </a:lnTo>
                  <a:lnTo>
                    <a:pt x="7170" y="464"/>
                  </a:lnTo>
                  <a:cubicBezTo>
                    <a:pt x="7161" y="461"/>
                    <a:pt x="7152" y="459"/>
                    <a:pt x="7142" y="459"/>
                  </a:cubicBezTo>
                  <a:cubicBezTo>
                    <a:pt x="7075" y="459"/>
                    <a:pt x="7001" y="541"/>
                    <a:pt x="6933" y="541"/>
                  </a:cubicBezTo>
                  <a:cubicBezTo>
                    <a:pt x="6917" y="541"/>
                    <a:pt x="6902" y="537"/>
                    <a:pt x="6887" y="526"/>
                  </a:cubicBezTo>
                  <a:cubicBezTo>
                    <a:pt x="6914" y="509"/>
                    <a:pt x="7011" y="385"/>
                    <a:pt x="6967" y="332"/>
                  </a:cubicBezTo>
                  <a:lnTo>
                    <a:pt x="6967" y="332"/>
                  </a:lnTo>
                  <a:cubicBezTo>
                    <a:pt x="6943" y="356"/>
                    <a:pt x="6878" y="414"/>
                    <a:pt x="6814" y="470"/>
                  </a:cubicBezTo>
                  <a:lnTo>
                    <a:pt x="6814" y="470"/>
                  </a:lnTo>
                  <a:cubicBezTo>
                    <a:pt x="6812" y="468"/>
                    <a:pt x="6810" y="466"/>
                    <a:pt x="6808" y="464"/>
                  </a:cubicBezTo>
                  <a:lnTo>
                    <a:pt x="6808" y="464"/>
                  </a:lnTo>
                  <a:cubicBezTo>
                    <a:pt x="6809" y="468"/>
                    <a:pt x="6810" y="471"/>
                    <a:pt x="6810" y="474"/>
                  </a:cubicBezTo>
                  <a:lnTo>
                    <a:pt x="6810" y="474"/>
                  </a:lnTo>
                  <a:cubicBezTo>
                    <a:pt x="6803" y="479"/>
                    <a:pt x="6797" y="485"/>
                    <a:pt x="6790" y="491"/>
                  </a:cubicBezTo>
                  <a:cubicBezTo>
                    <a:pt x="6720" y="553"/>
                    <a:pt x="6640" y="615"/>
                    <a:pt x="6587" y="623"/>
                  </a:cubicBezTo>
                  <a:lnTo>
                    <a:pt x="6587" y="579"/>
                  </a:lnTo>
                  <a:lnTo>
                    <a:pt x="6508" y="597"/>
                  </a:lnTo>
                  <a:cubicBezTo>
                    <a:pt x="6587" y="509"/>
                    <a:pt x="6799" y="341"/>
                    <a:pt x="6923" y="288"/>
                  </a:cubicBezTo>
                  <a:cubicBezTo>
                    <a:pt x="6896" y="235"/>
                    <a:pt x="6931" y="235"/>
                    <a:pt x="6861" y="208"/>
                  </a:cubicBezTo>
                  <a:cubicBezTo>
                    <a:pt x="6861" y="182"/>
                    <a:pt x="6882" y="175"/>
                    <a:pt x="6906" y="175"/>
                  </a:cubicBezTo>
                  <a:cubicBezTo>
                    <a:pt x="6922" y="175"/>
                    <a:pt x="6938" y="178"/>
                    <a:pt x="6949" y="182"/>
                  </a:cubicBezTo>
                  <a:lnTo>
                    <a:pt x="6808" y="85"/>
                  </a:lnTo>
                  <a:cubicBezTo>
                    <a:pt x="6772" y="173"/>
                    <a:pt x="6649" y="120"/>
                    <a:pt x="6631" y="191"/>
                  </a:cubicBezTo>
                  <a:cubicBezTo>
                    <a:pt x="6693" y="191"/>
                    <a:pt x="6764" y="173"/>
                    <a:pt x="6834" y="173"/>
                  </a:cubicBezTo>
                  <a:cubicBezTo>
                    <a:pt x="6805" y="238"/>
                    <a:pt x="6692" y="328"/>
                    <a:pt x="6604" y="328"/>
                  </a:cubicBezTo>
                  <a:cubicBezTo>
                    <a:pt x="6585" y="328"/>
                    <a:pt x="6567" y="324"/>
                    <a:pt x="6552" y="314"/>
                  </a:cubicBezTo>
                  <a:cubicBezTo>
                    <a:pt x="6534" y="270"/>
                    <a:pt x="6622" y="173"/>
                    <a:pt x="6631" y="147"/>
                  </a:cubicBezTo>
                  <a:lnTo>
                    <a:pt x="6631" y="147"/>
                  </a:lnTo>
                  <a:cubicBezTo>
                    <a:pt x="6618" y="155"/>
                    <a:pt x="6587" y="160"/>
                    <a:pt x="6559" y="160"/>
                  </a:cubicBezTo>
                  <a:cubicBezTo>
                    <a:pt x="6532" y="160"/>
                    <a:pt x="6508" y="155"/>
                    <a:pt x="6508" y="147"/>
                  </a:cubicBezTo>
                  <a:lnTo>
                    <a:pt x="6569" y="111"/>
                  </a:lnTo>
                  <a:cubicBezTo>
                    <a:pt x="6560" y="102"/>
                    <a:pt x="6550" y="98"/>
                    <a:pt x="6539" y="98"/>
                  </a:cubicBezTo>
                  <a:cubicBezTo>
                    <a:pt x="6506" y="98"/>
                    <a:pt x="6469" y="130"/>
                    <a:pt x="6434" y="130"/>
                  </a:cubicBezTo>
                  <a:cubicBezTo>
                    <a:pt x="6416" y="130"/>
                    <a:pt x="6399" y="121"/>
                    <a:pt x="6384" y="94"/>
                  </a:cubicBezTo>
                  <a:cubicBezTo>
                    <a:pt x="6362" y="86"/>
                    <a:pt x="6346" y="1"/>
                    <a:pt x="633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
            <p:cNvSpPr/>
            <p:nvPr/>
          </p:nvSpPr>
          <p:spPr>
            <a:xfrm>
              <a:off x="8788031" y="4792217"/>
              <a:ext cx="2614" cy="5090"/>
            </a:xfrm>
            <a:custGeom>
              <a:rect b="b" l="l" r="r" t="t"/>
              <a:pathLst>
                <a:path extrusionOk="0" h="37" w="19">
                  <a:moveTo>
                    <a:pt x="10" y="1"/>
                  </a:moveTo>
                  <a:cubicBezTo>
                    <a:pt x="1" y="19"/>
                    <a:pt x="1" y="27"/>
                    <a:pt x="19" y="36"/>
                  </a:cubicBezTo>
                  <a:cubicBezTo>
                    <a:pt x="10" y="27"/>
                    <a:pt x="10" y="19"/>
                    <a:pt x="1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
            <p:cNvSpPr/>
            <p:nvPr/>
          </p:nvSpPr>
          <p:spPr>
            <a:xfrm>
              <a:off x="8429773" y="4826337"/>
              <a:ext cx="1238" cy="1376"/>
            </a:xfrm>
            <a:custGeom>
              <a:rect b="b" l="l" r="r" t="t"/>
              <a:pathLst>
                <a:path extrusionOk="0" h="10" w="9">
                  <a:moveTo>
                    <a:pt x="9" y="0"/>
                  </a:moveTo>
                  <a:cubicBezTo>
                    <a:pt x="0" y="0"/>
                    <a:pt x="0" y="9"/>
                    <a:pt x="0" y="9"/>
                  </a:cubicBezTo>
                  <a:lnTo>
                    <a:pt x="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
            <p:cNvSpPr/>
            <p:nvPr/>
          </p:nvSpPr>
          <p:spPr>
            <a:xfrm>
              <a:off x="8892592" y="4622169"/>
              <a:ext cx="3715" cy="6191"/>
            </a:xfrm>
            <a:custGeom>
              <a:rect b="b" l="l" r="r" t="t"/>
              <a:pathLst>
                <a:path extrusionOk="0" h="45" w="27">
                  <a:moveTo>
                    <a:pt x="0" y="1"/>
                  </a:moveTo>
                  <a:lnTo>
                    <a:pt x="0" y="1"/>
                  </a:lnTo>
                  <a:cubicBezTo>
                    <a:pt x="18" y="18"/>
                    <a:pt x="18" y="27"/>
                    <a:pt x="27" y="45"/>
                  </a:cubicBezTo>
                  <a:cubicBezTo>
                    <a:pt x="27" y="27"/>
                    <a:pt x="27"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
            <p:cNvSpPr/>
            <p:nvPr/>
          </p:nvSpPr>
          <p:spPr>
            <a:xfrm>
              <a:off x="8662971" y="4691509"/>
              <a:ext cx="6191" cy="4953"/>
            </a:xfrm>
            <a:custGeom>
              <a:rect b="b" l="l" r="r" t="t"/>
              <a:pathLst>
                <a:path extrusionOk="0" h="36" w="45">
                  <a:moveTo>
                    <a:pt x="0" y="0"/>
                  </a:moveTo>
                  <a:cubicBezTo>
                    <a:pt x="0" y="15"/>
                    <a:pt x="7" y="30"/>
                    <a:pt x="3" y="34"/>
                  </a:cubicBezTo>
                  <a:lnTo>
                    <a:pt x="3" y="34"/>
                  </a:lnTo>
                  <a:lnTo>
                    <a:pt x="45" y="18"/>
                  </a:lnTo>
                  <a:lnTo>
                    <a:pt x="45" y="18"/>
                  </a:lnTo>
                  <a:cubicBezTo>
                    <a:pt x="40" y="19"/>
                    <a:pt x="35" y="20"/>
                    <a:pt x="31" y="20"/>
                  </a:cubicBezTo>
                  <a:cubicBezTo>
                    <a:pt x="15" y="20"/>
                    <a:pt x="8" y="7"/>
                    <a:pt x="0" y="0"/>
                  </a:cubicBezTo>
                  <a:close/>
                  <a:moveTo>
                    <a:pt x="3" y="34"/>
                  </a:moveTo>
                  <a:lnTo>
                    <a:pt x="0" y="35"/>
                  </a:lnTo>
                  <a:cubicBezTo>
                    <a:pt x="2" y="35"/>
                    <a:pt x="3" y="35"/>
                    <a:pt x="3" y="34"/>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
            <p:cNvSpPr/>
            <p:nvPr/>
          </p:nvSpPr>
          <p:spPr>
            <a:xfrm>
              <a:off x="8596107" y="4647758"/>
              <a:ext cx="8668" cy="4953"/>
            </a:xfrm>
            <a:custGeom>
              <a:rect b="b" l="l" r="r" t="t"/>
              <a:pathLst>
                <a:path extrusionOk="0" h="36" w="63">
                  <a:moveTo>
                    <a:pt x="27" y="0"/>
                  </a:moveTo>
                  <a:lnTo>
                    <a:pt x="27" y="0"/>
                  </a:lnTo>
                  <a:cubicBezTo>
                    <a:pt x="23" y="5"/>
                    <a:pt x="18" y="5"/>
                    <a:pt x="14" y="5"/>
                  </a:cubicBezTo>
                  <a:cubicBezTo>
                    <a:pt x="10" y="5"/>
                    <a:pt x="5" y="5"/>
                    <a:pt x="1" y="9"/>
                  </a:cubicBezTo>
                  <a:lnTo>
                    <a:pt x="10" y="36"/>
                  </a:lnTo>
                  <a:cubicBezTo>
                    <a:pt x="45" y="36"/>
                    <a:pt x="63" y="9"/>
                    <a:pt x="27"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
            <p:cNvSpPr/>
            <p:nvPr/>
          </p:nvSpPr>
          <p:spPr>
            <a:xfrm>
              <a:off x="8644673" y="4663305"/>
              <a:ext cx="9906" cy="8805"/>
            </a:xfrm>
            <a:custGeom>
              <a:rect b="b" l="l" r="r" t="t"/>
              <a:pathLst>
                <a:path extrusionOk="0" h="64" w="72">
                  <a:moveTo>
                    <a:pt x="46" y="1"/>
                  </a:moveTo>
                  <a:cubicBezTo>
                    <a:pt x="34" y="1"/>
                    <a:pt x="17" y="7"/>
                    <a:pt x="1" y="11"/>
                  </a:cubicBezTo>
                  <a:lnTo>
                    <a:pt x="10" y="11"/>
                  </a:lnTo>
                  <a:cubicBezTo>
                    <a:pt x="10" y="51"/>
                    <a:pt x="16" y="64"/>
                    <a:pt x="27" y="64"/>
                  </a:cubicBezTo>
                  <a:cubicBezTo>
                    <a:pt x="38" y="64"/>
                    <a:pt x="54" y="51"/>
                    <a:pt x="72" y="37"/>
                  </a:cubicBezTo>
                  <a:cubicBezTo>
                    <a:pt x="72" y="9"/>
                    <a:pt x="61" y="1"/>
                    <a:pt x="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
            <p:cNvSpPr/>
            <p:nvPr/>
          </p:nvSpPr>
          <p:spPr>
            <a:xfrm>
              <a:off x="8639858" y="4665919"/>
              <a:ext cx="4953" cy="2064"/>
            </a:xfrm>
            <a:custGeom>
              <a:rect b="b" l="l" r="r" t="t"/>
              <a:pathLst>
                <a:path extrusionOk="0" h="15" w="36">
                  <a:moveTo>
                    <a:pt x="1" y="1"/>
                  </a:moveTo>
                  <a:cubicBezTo>
                    <a:pt x="1" y="11"/>
                    <a:pt x="2" y="15"/>
                    <a:pt x="5" y="15"/>
                  </a:cubicBezTo>
                  <a:cubicBezTo>
                    <a:pt x="10" y="15"/>
                    <a:pt x="20" y="6"/>
                    <a:pt x="3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
            <p:cNvSpPr/>
            <p:nvPr/>
          </p:nvSpPr>
          <p:spPr>
            <a:xfrm>
              <a:off x="8700118" y="4685868"/>
              <a:ext cx="10456" cy="9631"/>
            </a:xfrm>
            <a:custGeom>
              <a:rect b="b" l="l" r="r" t="t"/>
              <a:pathLst>
                <a:path extrusionOk="0" h="70" w="76">
                  <a:moveTo>
                    <a:pt x="43" y="0"/>
                  </a:moveTo>
                  <a:cubicBezTo>
                    <a:pt x="38" y="0"/>
                    <a:pt x="31" y="2"/>
                    <a:pt x="22" y="6"/>
                  </a:cubicBezTo>
                  <a:cubicBezTo>
                    <a:pt x="20" y="4"/>
                    <a:pt x="18" y="3"/>
                    <a:pt x="17" y="3"/>
                  </a:cubicBezTo>
                  <a:cubicBezTo>
                    <a:pt x="7" y="3"/>
                    <a:pt x="11" y="52"/>
                    <a:pt x="6" y="52"/>
                  </a:cubicBezTo>
                  <a:cubicBezTo>
                    <a:pt x="6" y="52"/>
                    <a:pt x="5" y="52"/>
                    <a:pt x="4" y="50"/>
                  </a:cubicBezTo>
                  <a:lnTo>
                    <a:pt x="4" y="50"/>
                  </a:lnTo>
                  <a:cubicBezTo>
                    <a:pt x="1" y="64"/>
                    <a:pt x="3" y="69"/>
                    <a:pt x="7" y="69"/>
                  </a:cubicBezTo>
                  <a:cubicBezTo>
                    <a:pt x="24" y="69"/>
                    <a:pt x="76" y="0"/>
                    <a:pt x="4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
            <p:cNvSpPr/>
            <p:nvPr/>
          </p:nvSpPr>
          <p:spPr>
            <a:xfrm>
              <a:off x="8649626" y="4644044"/>
              <a:ext cx="4953" cy="8668"/>
            </a:xfrm>
            <a:custGeom>
              <a:rect b="b" l="l" r="r" t="t"/>
              <a:pathLst>
                <a:path extrusionOk="0" h="63" w="36">
                  <a:moveTo>
                    <a:pt x="0" y="1"/>
                  </a:moveTo>
                  <a:lnTo>
                    <a:pt x="18" y="63"/>
                  </a:lnTo>
                  <a:lnTo>
                    <a:pt x="36" y="10"/>
                  </a:lnTo>
                  <a:lnTo>
                    <a:pt x="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
            <p:cNvSpPr/>
            <p:nvPr/>
          </p:nvSpPr>
          <p:spPr>
            <a:xfrm>
              <a:off x="8678793" y="4646520"/>
              <a:ext cx="9768" cy="4540"/>
            </a:xfrm>
            <a:custGeom>
              <a:rect b="b" l="l" r="r" t="t"/>
              <a:pathLst>
                <a:path extrusionOk="0" h="33" w="71">
                  <a:moveTo>
                    <a:pt x="9" y="0"/>
                  </a:moveTo>
                  <a:lnTo>
                    <a:pt x="9" y="0"/>
                  </a:lnTo>
                  <a:cubicBezTo>
                    <a:pt x="18" y="18"/>
                    <a:pt x="9" y="18"/>
                    <a:pt x="0" y="27"/>
                  </a:cubicBezTo>
                  <a:cubicBezTo>
                    <a:pt x="20" y="27"/>
                    <a:pt x="41" y="33"/>
                    <a:pt x="54" y="33"/>
                  </a:cubicBezTo>
                  <a:cubicBezTo>
                    <a:pt x="64" y="33"/>
                    <a:pt x="71" y="29"/>
                    <a:pt x="71" y="18"/>
                  </a:cubicBezTo>
                  <a:lnTo>
                    <a:pt x="9"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
            <p:cNvSpPr/>
            <p:nvPr/>
          </p:nvSpPr>
          <p:spPr>
            <a:xfrm>
              <a:off x="8672739" y="4650097"/>
              <a:ext cx="6191" cy="1376"/>
            </a:xfrm>
            <a:custGeom>
              <a:rect b="b" l="l" r="r" t="t"/>
              <a:pathLst>
                <a:path extrusionOk="0" h="10" w="45">
                  <a:moveTo>
                    <a:pt x="44" y="1"/>
                  </a:moveTo>
                  <a:cubicBezTo>
                    <a:pt x="27" y="1"/>
                    <a:pt x="9" y="1"/>
                    <a:pt x="0" y="10"/>
                  </a:cubicBezTo>
                  <a:cubicBezTo>
                    <a:pt x="9" y="10"/>
                    <a:pt x="27" y="10"/>
                    <a:pt x="4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
            <p:cNvSpPr/>
            <p:nvPr/>
          </p:nvSpPr>
          <p:spPr>
            <a:xfrm>
              <a:off x="8660495" y="4640467"/>
              <a:ext cx="7429" cy="1376"/>
            </a:xfrm>
            <a:custGeom>
              <a:rect b="b" l="l" r="r" t="t"/>
              <a:pathLst>
                <a:path extrusionOk="0" h="10" w="54">
                  <a:moveTo>
                    <a:pt x="1" y="0"/>
                  </a:moveTo>
                  <a:lnTo>
                    <a:pt x="18" y="9"/>
                  </a:lnTo>
                  <a:lnTo>
                    <a:pt x="54" y="9"/>
                  </a:lnTo>
                  <a:lnTo>
                    <a:pt x="1"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
            <p:cNvSpPr/>
            <p:nvPr/>
          </p:nvSpPr>
          <p:spPr>
            <a:xfrm>
              <a:off x="8771109" y="4646245"/>
              <a:ext cx="9631" cy="6466"/>
            </a:xfrm>
            <a:custGeom>
              <a:rect b="b" l="l" r="r" t="t"/>
              <a:pathLst>
                <a:path extrusionOk="0" h="47" w="70">
                  <a:moveTo>
                    <a:pt x="48" y="0"/>
                  </a:moveTo>
                  <a:cubicBezTo>
                    <a:pt x="45" y="0"/>
                    <a:pt x="40" y="1"/>
                    <a:pt x="36" y="2"/>
                  </a:cubicBezTo>
                  <a:cubicBezTo>
                    <a:pt x="18" y="20"/>
                    <a:pt x="0" y="29"/>
                    <a:pt x="0" y="47"/>
                  </a:cubicBezTo>
                  <a:lnTo>
                    <a:pt x="62" y="29"/>
                  </a:lnTo>
                  <a:cubicBezTo>
                    <a:pt x="69" y="14"/>
                    <a:pt x="65" y="0"/>
                    <a:pt x="48"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
            <p:cNvSpPr/>
            <p:nvPr/>
          </p:nvSpPr>
          <p:spPr>
            <a:xfrm>
              <a:off x="8746757" y="4623407"/>
              <a:ext cx="3852" cy="11144"/>
            </a:xfrm>
            <a:custGeom>
              <a:rect b="b" l="l" r="r" t="t"/>
              <a:pathLst>
                <a:path extrusionOk="0" h="81" w="28">
                  <a:moveTo>
                    <a:pt x="27" y="1"/>
                  </a:moveTo>
                  <a:lnTo>
                    <a:pt x="1" y="27"/>
                  </a:lnTo>
                  <a:cubicBezTo>
                    <a:pt x="18" y="45"/>
                    <a:pt x="18" y="54"/>
                    <a:pt x="27" y="80"/>
                  </a:cubicBez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
            <p:cNvSpPr/>
            <p:nvPr/>
          </p:nvSpPr>
          <p:spPr>
            <a:xfrm>
              <a:off x="8763817" y="4617353"/>
              <a:ext cx="20775" cy="8668"/>
            </a:xfrm>
            <a:custGeom>
              <a:rect b="b" l="l" r="r" t="t"/>
              <a:pathLst>
                <a:path extrusionOk="0" h="63" w="151">
                  <a:moveTo>
                    <a:pt x="71" y="0"/>
                  </a:moveTo>
                  <a:cubicBezTo>
                    <a:pt x="62" y="18"/>
                    <a:pt x="0" y="36"/>
                    <a:pt x="62" y="62"/>
                  </a:cubicBezTo>
                  <a:cubicBezTo>
                    <a:pt x="62" y="36"/>
                    <a:pt x="150" y="0"/>
                    <a:pt x="7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
            <p:cNvSpPr/>
            <p:nvPr/>
          </p:nvSpPr>
          <p:spPr>
            <a:xfrm>
              <a:off x="8893830" y="4655050"/>
              <a:ext cx="6191" cy="18298"/>
            </a:xfrm>
            <a:custGeom>
              <a:rect b="b" l="l" r="r" t="t"/>
              <a:pathLst>
                <a:path extrusionOk="0" h="133" w="45">
                  <a:moveTo>
                    <a:pt x="27" y="0"/>
                  </a:moveTo>
                  <a:lnTo>
                    <a:pt x="0" y="133"/>
                  </a:lnTo>
                  <a:lnTo>
                    <a:pt x="44"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
            <p:cNvSpPr/>
            <p:nvPr/>
          </p:nvSpPr>
          <p:spPr>
            <a:xfrm>
              <a:off x="9009122" y="4656701"/>
              <a:ext cx="19674" cy="11557"/>
            </a:xfrm>
            <a:custGeom>
              <a:rect b="b" l="l" r="r" t="t"/>
              <a:pathLst>
                <a:path extrusionOk="0" h="84" w="143">
                  <a:moveTo>
                    <a:pt x="107" y="1"/>
                  </a:moveTo>
                  <a:cubicBezTo>
                    <a:pt x="87" y="1"/>
                    <a:pt x="77" y="29"/>
                    <a:pt x="62" y="29"/>
                  </a:cubicBezTo>
                  <a:cubicBezTo>
                    <a:pt x="55" y="29"/>
                    <a:pt x="47" y="23"/>
                    <a:pt x="36" y="6"/>
                  </a:cubicBezTo>
                  <a:lnTo>
                    <a:pt x="36" y="6"/>
                  </a:lnTo>
                  <a:cubicBezTo>
                    <a:pt x="1" y="24"/>
                    <a:pt x="72" y="68"/>
                    <a:pt x="45" y="76"/>
                  </a:cubicBezTo>
                  <a:cubicBezTo>
                    <a:pt x="69" y="76"/>
                    <a:pt x="85" y="83"/>
                    <a:pt x="99" y="83"/>
                  </a:cubicBezTo>
                  <a:cubicBezTo>
                    <a:pt x="115" y="83"/>
                    <a:pt x="127" y="73"/>
                    <a:pt x="142" y="24"/>
                  </a:cubicBezTo>
                  <a:cubicBezTo>
                    <a:pt x="127" y="7"/>
                    <a:pt x="116" y="1"/>
                    <a:pt x="10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
            <p:cNvSpPr/>
            <p:nvPr/>
          </p:nvSpPr>
          <p:spPr>
            <a:xfrm>
              <a:off x="9010360" y="4668395"/>
              <a:ext cx="5090" cy="138"/>
            </a:xfrm>
            <a:custGeom>
              <a:rect b="b" l="l" r="r" t="t"/>
              <a:pathLst>
                <a:path extrusionOk="0" h="1" w="37">
                  <a:moveTo>
                    <a:pt x="36" y="0"/>
                  </a:moveTo>
                  <a:cubicBezTo>
                    <a:pt x="27" y="0"/>
                    <a:pt x="10" y="0"/>
                    <a:pt x="1" y="0"/>
                  </a:cubicBezTo>
                  <a:cubicBezTo>
                    <a:pt x="18" y="0"/>
                    <a:pt x="27" y="0"/>
                    <a:pt x="3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
            <p:cNvSpPr/>
            <p:nvPr/>
          </p:nvSpPr>
          <p:spPr>
            <a:xfrm>
              <a:off x="8323975" y="4709669"/>
              <a:ext cx="6329" cy="7429"/>
            </a:xfrm>
            <a:custGeom>
              <a:rect b="b" l="l" r="r" t="t"/>
              <a:pathLst>
                <a:path extrusionOk="0" h="54" w="46">
                  <a:moveTo>
                    <a:pt x="19" y="1"/>
                  </a:moveTo>
                  <a:lnTo>
                    <a:pt x="1" y="18"/>
                  </a:lnTo>
                  <a:lnTo>
                    <a:pt x="45" y="54"/>
                  </a:lnTo>
                  <a:lnTo>
                    <a:pt x="19"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
            <p:cNvSpPr/>
            <p:nvPr/>
          </p:nvSpPr>
          <p:spPr>
            <a:xfrm>
              <a:off x="8337457" y="4699901"/>
              <a:ext cx="4953" cy="11144"/>
            </a:xfrm>
            <a:custGeom>
              <a:rect b="b" l="l" r="r" t="t"/>
              <a:pathLst>
                <a:path extrusionOk="0" h="81" w="36">
                  <a:moveTo>
                    <a:pt x="0" y="1"/>
                  </a:moveTo>
                  <a:lnTo>
                    <a:pt x="0" y="80"/>
                  </a:lnTo>
                  <a:lnTo>
                    <a:pt x="35" y="10"/>
                  </a:lnTo>
                  <a:cubicBezTo>
                    <a:pt x="31" y="10"/>
                    <a:pt x="24" y="12"/>
                    <a:pt x="18" y="12"/>
                  </a:cubicBezTo>
                  <a:cubicBezTo>
                    <a:pt x="11" y="12"/>
                    <a:pt x="4" y="10"/>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
            <p:cNvSpPr/>
            <p:nvPr/>
          </p:nvSpPr>
          <p:spPr>
            <a:xfrm>
              <a:off x="8639858" y="4827575"/>
              <a:ext cx="6191" cy="6191"/>
            </a:xfrm>
            <a:custGeom>
              <a:rect b="b" l="l" r="r" t="t"/>
              <a:pathLst>
                <a:path extrusionOk="0" h="45" w="45">
                  <a:moveTo>
                    <a:pt x="1" y="0"/>
                  </a:moveTo>
                  <a:lnTo>
                    <a:pt x="45" y="44"/>
                  </a:lnTo>
                  <a:lnTo>
                    <a:pt x="45" y="27"/>
                  </a:lnTo>
                  <a:cubicBezTo>
                    <a:pt x="36" y="9"/>
                    <a:pt x="27" y="0"/>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
            <p:cNvSpPr/>
            <p:nvPr/>
          </p:nvSpPr>
          <p:spPr>
            <a:xfrm>
              <a:off x="8556072" y="4817807"/>
              <a:ext cx="2614" cy="9906"/>
            </a:xfrm>
            <a:custGeom>
              <a:rect b="b" l="l" r="r" t="t"/>
              <a:pathLst>
                <a:path extrusionOk="0" h="72" w="19">
                  <a:moveTo>
                    <a:pt x="0" y="0"/>
                  </a:moveTo>
                  <a:lnTo>
                    <a:pt x="9" y="71"/>
                  </a:lnTo>
                  <a:lnTo>
                    <a:pt x="18" y="71"/>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
            <p:cNvSpPr/>
            <p:nvPr/>
          </p:nvSpPr>
          <p:spPr>
            <a:xfrm>
              <a:off x="8483980" y="4837343"/>
              <a:ext cx="10318" cy="6054"/>
            </a:xfrm>
            <a:custGeom>
              <a:rect b="b" l="l" r="r" t="t"/>
              <a:pathLst>
                <a:path extrusionOk="0" h="44" w="75">
                  <a:moveTo>
                    <a:pt x="58" y="33"/>
                  </a:moveTo>
                  <a:cubicBezTo>
                    <a:pt x="56" y="33"/>
                    <a:pt x="54" y="33"/>
                    <a:pt x="52" y="33"/>
                  </a:cubicBezTo>
                  <a:lnTo>
                    <a:pt x="52" y="33"/>
                  </a:lnTo>
                  <a:cubicBezTo>
                    <a:pt x="57" y="35"/>
                    <a:pt x="62" y="36"/>
                    <a:pt x="67" y="36"/>
                  </a:cubicBezTo>
                  <a:cubicBezTo>
                    <a:pt x="69" y="36"/>
                    <a:pt x="72" y="35"/>
                    <a:pt x="74" y="35"/>
                  </a:cubicBezTo>
                  <a:cubicBezTo>
                    <a:pt x="69" y="33"/>
                    <a:pt x="63" y="33"/>
                    <a:pt x="58" y="33"/>
                  </a:cubicBezTo>
                  <a:close/>
                  <a:moveTo>
                    <a:pt x="6" y="0"/>
                  </a:moveTo>
                  <a:cubicBezTo>
                    <a:pt x="2" y="0"/>
                    <a:pt x="0" y="11"/>
                    <a:pt x="3" y="44"/>
                  </a:cubicBezTo>
                  <a:cubicBezTo>
                    <a:pt x="16" y="44"/>
                    <a:pt x="33" y="35"/>
                    <a:pt x="52" y="33"/>
                  </a:cubicBezTo>
                  <a:lnTo>
                    <a:pt x="52" y="33"/>
                  </a:lnTo>
                  <a:cubicBezTo>
                    <a:pt x="29" y="25"/>
                    <a:pt x="13" y="0"/>
                    <a:pt x="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
            <p:cNvSpPr/>
            <p:nvPr/>
          </p:nvSpPr>
          <p:spPr>
            <a:xfrm>
              <a:off x="9112444" y="4730306"/>
              <a:ext cx="17198" cy="4953"/>
            </a:xfrm>
            <a:custGeom>
              <a:rect b="b" l="l" r="r" t="t"/>
              <a:pathLst>
                <a:path extrusionOk="0" h="36" w="125">
                  <a:moveTo>
                    <a:pt x="0" y="1"/>
                  </a:moveTo>
                  <a:cubicBezTo>
                    <a:pt x="7" y="3"/>
                    <a:pt x="13" y="4"/>
                    <a:pt x="20" y="6"/>
                  </a:cubicBezTo>
                  <a:lnTo>
                    <a:pt x="20" y="6"/>
                  </a:lnTo>
                  <a:cubicBezTo>
                    <a:pt x="13" y="4"/>
                    <a:pt x="6" y="2"/>
                    <a:pt x="0" y="1"/>
                  </a:cubicBezTo>
                  <a:close/>
                  <a:moveTo>
                    <a:pt x="20" y="6"/>
                  </a:moveTo>
                  <a:cubicBezTo>
                    <a:pt x="55" y="15"/>
                    <a:pt x="100" y="29"/>
                    <a:pt x="115" y="36"/>
                  </a:cubicBezTo>
                  <a:lnTo>
                    <a:pt x="124" y="27"/>
                  </a:lnTo>
                  <a:cubicBezTo>
                    <a:pt x="106" y="18"/>
                    <a:pt x="89" y="18"/>
                    <a:pt x="80" y="9"/>
                  </a:cubicBezTo>
                  <a:cubicBezTo>
                    <a:pt x="60" y="9"/>
                    <a:pt x="40" y="9"/>
                    <a:pt x="20" y="6"/>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
            <p:cNvSpPr/>
            <p:nvPr/>
          </p:nvSpPr>
          <p:spPr>
            <a:xfrm>
              <a:off x="9168302" y="4738836"/>
              <a:ext cx="1376" cy="11006"/>
            </a:xfrm>
            <a:custGeom>
              <a:rect b="b" l="l" r="r" t="t"/>
              <a:pathLst>
                <a:path extrusionOk="0" h="80" w="10">
                  <a:moveTo>
                    <a:pt x="1" y="0"/>
                  </a:moveTo>
                  <a:cubicBezTo>
                    <a:pt x="1" y="27"/>
                    <a:pt x="1" y="53"/>
                    <a:pt x="1" y="80"/>
                  </a:cubicBezTo>
                  <a:cubicBezTo>
                    <a:pt x="1" y="62"/>
                    <a:pt x="9" y="36"/>
                    <a:pt x="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
            <p:cNvSpPr/>
            <p:nvPr/>
          </p:nvSpPr>
          <p:spPr>
            <a:xfrm>
              <a:off x="8461279" y="4663580"/>
              <a:ext cx="1376" cy="1238"/>
            </a:xfrm>
            <a:custGeom>
              <a:rect b="b" l="l" r="r" t="t"/>
              <a:pathLst>
                <a:path extrusionOk="0" h="9" w="10">
                  <a:moveTo>
                    <a:pt x="9" y="9"/>
                  </a:moveTo>
                  <a:lnTo>
                    <a:pt x="9" y="9"/>
                  </a:lnTo>
                  <a:cubicBezTo>
                    <a:pt x="1" y="0"/>
                    <a:pt x="1" y="0"/>
                    <a:pt x="9" y="9"/>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
            <p:cNvSpPr/>
            <p:nvPr/>
          </p:nvSpPr>
          <p:spPr>
            <a:xfrm>
              <a:off x="8863425" y="4628222"/>
              <a:ext cx="138" cy="138"/>
            </a:xfrm>
            <a:custGeom>
              <a:rect b="b" l="l" r="r" t="t"/>
              <a:pathLst>
                <a:path extrusionOk="0" h="1" w="1">
                  <a:moveTo>
                    <a:pt x="0" y="1"/>
                  </a:moveTo>
                  <a:cubicBezTo>
                    <a:pt x="0" y="1"/>
                    <a:pt x="0" y="1"/>
                    <a:pt x="0" y="1"/>
                  </a:cubicBezTo>
                  <a:cubicBezTo>
                    <a:pt x="0" y="1"/>
                    <a:pt x="0" y="1"/>
                    <a:pt x="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
            <p:cNvSpPr/>
            <p:nvPr/>
          </p:nvSpPr>
          <p:spPr>
            <a:xfrm>
              <a:off x="8863425" y="4623407"/>
              <a:ext cx="20775" cy="28066"/>
            </a:xfrm>
            <a:custGeom>
              <a:rect b="b" l="l" r="r" t="t"/>
              <a:pathLst>
                <a:path extrusionOk="0" h="204" w="151">
                  <a:moveTo>
                    <a:pt x="150" y="1"/>
                  </a:moveTo>
                  <a:cubicBezTo>
                    <a:pt x="111" y="40"/>
                    <a:pt x="83" y="52"/>
                    <a:pt x="58" y="52"/>
                  </a:cubicBezTo>
                  <a:cubicBezTo>
                    <a:pt x="38" y="52"/>
                    <a:pt x="20" y="44"/>
                    <a:pt x="0" y="36"/>
                  </a:cubicBezTo>
                  <a:lnTo>
                    <a:pt x="0" y="36"/>
                  </a:lnTo>
                  <a:lnTo>
                    <a:pt x="36" y="204"/>
                  </a:lnTo>
                  <a:lnTo>
                    <a:pt x="150"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
            <p:cNvSpPr/>
            <p:nvPr/>
          </p:nvSpPr>
          <p:spPr>
            <a:xfrm>
              <a:off x="9159772" y="4737598"/>
              <a:ext cx="3852" cy="3302"/>
            </a:xfrm>
            <a:custGeom>
              <a:rect b="b" l="l" r="r" t="t"/>
              <a:pathLst>
                <a:path extrusionOk="0" h="24" w="28">
                  <a:moveTo>
                    <a:pt x="27" y="1"/>
                  </a:moveTo>
                  <a:lnTo>
                    <a:pt x="27" y="1"/>
                  </a:lnTo>
                  <a:cubicBezTo>
                    <a:pt x="18" y="9"/>
                    <a:pt x="10" y="18"/>
                    <a:pt x="1" y="18"/>
                  </a:cubicBezTo>
                  <a:cubicBezTo>
                    <a:pt x="4" y="22"/>
                    <a:pt x="8" y="24"/>
                    <a:pt x="13" y="24"/>
                  </a:cubicBezTo>
                  <a:cubicBezTo>
                    <a:pt x="20" y="24"/>
                    <a:pt x="27" y="17"/>
                    <a:pt x="2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
            <p:cNvSpPr/>
            <p:nvPr/>
          </p:nvSpPr>
          <p:spPr>
            <a:xfrm>
              <a:off x="8531720" y="4628222"/>
              <a:ext cx="7429" cy="3852"/>
            </a:xfrm>
            <a:custGeom>
              <a:rect b="b" l="l" r="r" t="t"/>
              <a:pathLst>
                <a:path extrusionOk="0" h="28" w="54">
                  <a:moveTo>
                    <a:pt x="1" y="1"/>
                  </a:moveTo>
                  <a:cubicBezTo>
                    <a:pt x="27" y="10"/>
                    <a:pt x="45" y="19"/>
                    <a:pt x="54" y="27"/>
                  </a:cubicBezTo>
                  <a:cubicBezTo>
                    <a:pt x="54" y="19"/>
                    <a:pt x="45" y="1"/>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
            <p:cNvSpPr/>
            <p:nvPr/>
          </p:nvSpPr>
          <p:spPr>
            <a:xfrm>
              <a:off x="8164932" y="4676925"/>
              <a:ext cx="13483" cy="1238"/>
            </a:xfrm>
            <a:custGeom>
              <a:rect b="b" l="l" r="r" t="t"/>
              <a:pathLst>
                <a:path extrusionOk="0" h="9" w="98">
                  <a:moveTo>
                    <a:pt x="0" y="0"/>
                  </a:moveTo>
                  <a:lnTo>
                    <a:pt x="27" y="9"/>
                  </a:lnTo>
                  <a:lnTo>
                    <a:pt x="97" y="9"/>
                  </a:lnTo>
                  <a:lnTo>
                    <a:pt x="0" y="0"/>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
            <p:cNvSpPr/>
            <p:nvPr/>
          </p:nvSpPr>
          <p:spPr>
            <a:xfrm>
              <a:off x="8344749" y="4671560"/>
              <a:ext cx="18023" cy="6604"/>
            </a:xfrm>
            <a:custGeom>
              <a:rect b="b" l="l" r="r" t="t"/>
              <a:pathLst>
                <a:path extrusionOk="0" h="48" w="131">
                  <a:moveTo>
                    <a:pt x="88" y="1"/>
                  </a:moveTo>
                  <a:cubicBezTo>
                    <a:pt x="79" y="1"/>
                    <a:pt x="71" y="2"/>
                    <a:pt x="62" y="4"/>
                  </a:cubicBezTo>
                  <a:cubicBezTo>
                    <a:pt x="44" y="21"/>
                    <a:pt x="0" y="30"/>
                    <a:pt x="18" y="48"/>
                  </a:cubicBezTo>
                  <a:lnTo>
                    <a:pt x="124" y="30"/>
                  </a:lnTo>
                  <a:cubicBezTo>
                    <a:pt x="130" y="10"/>
                    <a:pt x="112" y="1"/>
                    <a:pt x="8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
            <p:cNvSpPr/>
            <p:nvPr/>
          </p:nvSpPr>
          <p:spPr>
            <a:xfrm>
              <a:off x="8304576" y="4651336"/>
              <a:ext cx="6191" cy="11144"/>
            </a:xfrm>
            <a:custGeom>
              <a:rect b="b" l="l" r="r" t="t"/>
              <a:pathLst>
                <a:path extrusionOk="0" h="81" w="45">
                  <a:moveTo>
                    <a:pt x="45" y="1"/>
                  </a:moveTo>
                  <a:lnTo>
                    <a:pt x="1" y="27"/>
                  </a:lnTo>
                  <a:cubicBezTo>
                    <a:pt x="27" y="45"/>
                    <a:pt x="27" y="54"/>
                    <a:pt x="45" y="80"/>
                  </a:cubicBezTo>
                  <a:lnTo>
                    <a:pt x="45"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
            <p:cNvSpPr/>
            <p:nvPr/>
          </p:nvSpPr>
          <p:spPr>
            <a:xfrm>
              <a:off x="8331266" y="4642393"/>
              <a:ext cx="28341" cy="9080"/>
            </a:xfrm>
            <a:custGeom>
              <a:rect b="b" l="l" r="r" t="t"/>
              <a:pathLst>
                <a:path extrusionOk="0" h="66" w="206">
                  <a:moveTo>
                    <a:pt x="153" y="0"/>
                  </a:moveTo>
                  <a:cubicBezTo>
                    <a:pt x="145" y="0"/>
                    <a:pt x="133" y="1"/>
                    <a:pt x="116" y="4"/>
                  </a:cubicBezTo>
                  <a:cubicBezTo>
                    <a:pt x="107" y="22"/>
                    <a:pt x="1" y="48"/>
                    <a:pt x="98" y="66"/>
                  </a:cubicBezTo>
                  <a:cubicBezTo>
                    <a:pt x="106" y="43"/>
                    <a:pt x="205" y="0"/>
                    <a:pt x="15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
            <p:cNvSpPr/>
            <p:nvPr/>
          </p:nvSpPr>
          <p:spPr>
            <a:xfrm>
              <a:off x="8550018" y="4658627"/>
              <a:ext cx="3715" cy="18436"/>
            </a:xfrm>
            <a:custGeom>
              <a:rect b="b" l="l" r="r" t="t"/>
              <a:pathLst>
                <a:path extrusionOk="0" h="134" w="27">
                  <a:moveTo>
                    <a:pt x="0" y="1"/>
                  </a:moveTo>
                  <a:lnTo>
                    <a:pt x="9" y="133"/>
                  </a:lnTo>
                  <a:lnTo>
                    <a:pt x="27"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
            <p:cNvSpPr/>
            <p:nvPr/>
          </p:nvSpPr>
          <p:spPr>
            <a:xfrm>
              <a:off x="8715251" y="4611575"/>
              <a:ext cx="28066" cy="15684"/>
            </a:xfrm>
            <a:custGeom>
              <a:rect b="b" l="l" r="r" t="t"/>
              <a:pathLst>
                <a:path extrusionOk="0" h="114" w="204">
                  <a:moveTo>
                    <a:pt x="129" y="0"/>
                  </a:moveTo>
                  <a:cubicBezTo>
                    <a:pt x="77" y="0"/>
                    <a:pt x="110" y="58"/>
                    <a:pt x="63" y="58"/>
                  </a:cubicBezTo>
                  <a:cubicBezTo>
                    <a:pt x="54" y="58"/>
                    <a:pt x="42" y="56"/>
                    <a:pt x="27" y="51"/>
                  </a:cubicBezTo>
                  <a:lnTo>
                    <a:pt x="27" y="51"/>
                  </a:lnTo>
                  <a:cubicBezTo>
                    <a:pt x="0" y="78"/>
                    <a:pt x="115" y="78"/>
                    <a:pt x="88" y="113"/>
                  </a:cubicBezTo>
                  <a:cubicBezTo>
                    <a:pt x="159" y="78"/>
                    <a:pt x="203" y="95"/>
                    <a:pt x="168" y="7"/>
                  </a:cubicBezTo>
                  <a:cubicBezTo>
                    <a:pt x="151" y="2"/>
                    <a:pt x="138" y="0"/>
                    <a:pt x="129"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
            <p:cNvSpPr/>
            <p:nvPr/>
          </p:nvSpPr>
          <p:spPr>
            <a:xfrm>
              <a:off x="8722543" y="4627122"/>
              <a:ext cx="4953" cy="2476"/>
            </a:xfrm>
            <a:custGeom>
              <a:rect b="b" l="l" r="r" t="t"/>
              <a:pathLst>
                <a:path extrusionOk="0" h="18" w="36">
                  <a:moveTo>
                    <a:pt x="35" y="0"/>
                  </a:moveTo>
                  <a:lnTo>
                    <a:pt x="35" y="0"/>
                  </a:lnTo>
                  <a:cubicBezTo>
                    <a:pt x="27" y="0"/>
                    <a:pt x="9" y="9"/>
                    <a:pt x="0" y="18"/>
                  </a:cubicBezTo>
                  <a:cubicBezTo>
                    <a:pt x="18" y="9"/>
                    <a:pt x="27" y="0"/>
                    <a:pt x="35"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069" name="Shape 2069"/>
        <p:cNvGrpSpPr/>
        <p:nvPr/>
      </p:nvGrpSpPr>
      <p:grpSpPr>
        <a:xfrm>
          <a:off x="0" y="0"/>
          <a:ext cx="0" cy="0"/>
          <a:chOff x="0" y="0"/>
          <a:chExt cx="0" cy="0"/>
        </a:xfrm>
      </p:grpSpPr>
      <p:sp>
        <p:nvSpPr>
          <p:cNvPr id="2070" name="Google Shape;2070;p6"/>
          <p:cNvSpPr/>
          <p:nvPr/>
        </p:nvSpPr>
        <p:spPr>
          <a:xfrm rot="-5400000">
            <a:off x="1381952" y="-2187674"/>
            <a:ext cx="4418907" cy="7916042"/>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6"/>
          <p:cNvSpPr/>
          <p:nvPr/>
        </p:nvSpPr>
        <p:spPr>
          <a:xfrm rot="-5400000">
            <a:off x="5055114" y="-122492"/>
            <a:ext cx="3057728" cy="8167306"/>
          </a:xfrm>
          <a:custGeom>
            <a:rect b="b" l="l" r="r" t="t"/>
            <a:pathLst>
              <a:path extrusionOk="0" h="127286" w="190929">
                <a:moveTo>
                  <a:pt x="1" y="0"/>
                </a:moveTo>
                <a:lnTo>
                  <a:pt x="1" y="127285"/>
                </a:lnTo>
                <a:lnTo>
                  <a:pt x="190929" y="127285"/>
                </a:lnTo>
                <a:lnTo>
                  <a:pt x="190929" y="119241"/>
                </a:lnTo>
                <a:cubicBezTo>
                  <a:pt x="189503" y="119119"/>
                  <a:pt x="188098" y="118935"/>
                  <a:pt x="186672" y="118671"/>
                </a:cubicBezTo>
                <a:cubicBezTo>
                  <a:pt x="175573" y="116573"/>
                  <a:pt x="166042" y="109730"/>
                  <a:pt x="155757" y="105005"/>
                </a:cubicBezTo>
                <a:cubicBezTo>
                  <a:pt x="144778" y="99981"/>
                  <a:pt x="132700" y="97358"/>
                  <a:pt x="120626" y="97358"/>
                </a:cubicBezTo>
                <a:cubicBezTo>
                  <a:pt x="118949" y="97358"/>
                  <a:pt x="117271" y="97409"/>
                  <a:pt x="115596" y="97511"/>
                </a:cubicBezTo>
                <a:cubicBezTo>
                  <a:pt x="106696" y="98040"/>
                  <a:pt x="97919" y="99975"/>
                  <a:pt x="89019" y="100301"/>
                </a:cubicBezTo>
                <a:cubicBezTo>
                  <a:pt x="88266" y="100328"/>
                  <a:pt x="87509" y="100343"/>
                  <a:pt x="86750" y="100343"/>
                </a:cubicBezTo>
                <a:cubicBezTo>
                  <a:pt x="78544" y="100343"/>
                  <a:pt x="70119" y="98653"/>
                  <a:pt x="63725" y="93601"/>
                </a:cubicBezTo>
                <a:cubicBezTo>
                  <a:pt x="55049" y="86737"/>
                  <a:pt x="51750" y="75109"/>
                  <a:pt x="50671" y="64111"/>
                </a:cubicBezTo>
                <a:cubicBezTo>
                  <a:pt x="49591" y="53114"/>
                  <a:pt x="50202" y="41852"/>
                  <a:pt x="47127" y="31221"/>
                </a:cubicBezTo>
                <a:cubicBezTo>
                  <a:pt x="43624" y="19063"/>
                  <a:pt x="35132" y="8330"/>
                  <a:pt x="23951" y="2383"/>
                </a:cubicBezTo>
                <a:cubicBezTo>
                  <a:pt x="22240" y="1467"/>
                  <a:pt x="20489" y="672"/>
                  <a:pt x="18696" y="0"/>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6"/>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lvl1pPr lvl="0">
              <a:spcBef>
                <a:spcPts val="0"/>
              </a:spcBef>
              <a:spcAft>
                <a:spcPts val="0"/>
              </a:spcAft>
              <a:buSzPts val="4000"/>
              <a:buFont typeface="Sue Ellen Francisco"/>
              <a:buNone/>
              <a:defRPr sz="4000">
                <a:latin typeface="Sue Ellen Francisco"/>
                <a:ea typeface="Sue Ellen Francisco"/>
                <a:cs typeface="Sue Ellen Francisco"/>
                <a:sym typeface="Sue Ellen Francisco"/>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grpSp>
        <p:nvGrpSpPr>
          <p:cNvPr id="2073" name="Google Shape;2073;p6"/>
          <p:cNvGrpSpPr/>
          <p:nvPr/>
        </p:nvGrpSpPr>
        <p:grpSpPr>
          <a:xfrm>
            <a:off x="7952175" y="3786476"/>
            <a:ext cx="2898894" cy="2147084"/>
            <a:chOff x="7952175" y="3786476"/>
            <a:chExt cx="2898894" cy="2147084"/>
          </a:xfrm>
        </p:grpSpPr>
        <p:sp>
          <p:nvSpPr>
            <p:cNvPr id="2074" name="Google Shape;2074;p6"/>
            <p:cNvSpPr/>
            <p:nvPr/>
          </p:nvSpPr>
          <p:spPr>
            <a:xfrm>
              <a:off x="7952175" y="3786476"/>
              <a:ext cx="2898894" cy="2147084"/>
            </a:xfrm>
            <a:custGeom>
              <a:rect b="b" l="l" r="r" t="t"/>
              <a:pathLst>
                <a:path extrusionOk="0" fill="none" h="36557" w="33930">
                  <a:moveTo>
                    <a:pt x="62" y="21995"/>
                  </a:moveTo>
                  <a:cubicBezTo>
                    <a:pt x="41" y="22077"/>
                    <a:pt x="21" y="22158"/>
                    <a:pt x="21" y="22240"/>
                  </a:cubicBezTo>
                  <a:cubicBezTo>
                    <a:pt x="0" y="22586"/>
                    <a:pt x="123" y="22932"/>
                    <a:pt x="245" y="23278"/>
                  </a:cubicBezTo>
                  <a:cubicBezTo>
                    <a:pt x="1243" y="26048"/>
                    <a:pt x="2628" y="29734"/>
                    <a:pt x="4379" y="32198"/>
                  </a:cubicBezTo>
                  <a:cubicBezTo>
                    <a:pt x="5682" y="34052"/>
                    <a:pt x="7495" y="35233"/>
                    <a:pt x="9756" y="35762"/>
                  </a:cubicBezTo>
                  <a:cubicBezTo>
                    <a:pt x="13197" y="36557"/>
                    <a:pt x="14256" y="34764"/>
                    <a:pt x="16802" y="32993"/>
                  </a:cubicBezTo>
                  <a:cubicBezTo>
                    <a:pt x="19775" y="30895"/>
                    <a:pt x="22423" y="30875"/>
                    <a:pt x="26028" y="30284"/>
                  </a:cubicBezTo>
                  <a:cubicBezTo>
                    <a:pt x="29388" y="29755"/>
                    <a:pt x="31852" y="27657"/>
                    <a:pt x="32789" y="24602"/>
                  </a:cubicBezTo>
                  <a:cubicBezTo>
                    <a:pt x="33930" y="20977"/>
                    <a:pt x="33217" y="15662"/>
                    <a:pt x="31730" y="12179"/>
                  </a:cubicBezTo>
                  <a:cubicBezTo>
                    <a:pt x="30223" y="8656"/>
                    <a:pt x="28329" y="4970"/>
                    <a:pt x="24541" y="3035"/>
                  </a:cubicBezTo>
                  <a:cubicBezTo>
                    <a:pt x="18615" y="0"/>
                    <a:pt x="12566" y="8167"/>
                    <a:pt x="9715" y="11364"/>
                  </a:cubicBezTo>
                  <a:cubicBezTo>
                    <a:pt x="8350" y="12871"/>
                    <a:pt x="7495" y="14806"/>
                    <a:pt x="6008" y="16232"/>
                  </a:cubicBezTo>
                  <a:cubicBezTo>
                    <a:pt x="5071" y="17128"/>
                    <a:pt x="3890" y="17759"/>
                    <a:pt x="2933" y="18655"/>
                  </a:cubicBezTo>
                  <a:cubicBezTo>
                    <a:pt x="2078" y="19450"/>
                    <a:pt x="326" y="20773"/>
                    <a:pt x="62" y="21995"/>
                  </a:cubicBezTo>
                  <a:close/>
                </a:path>
              </a:pathLst>
            </a:custGeom>
            <a:noFill/>
            <a:ln cap="flat" cmpd="sng" w="25450">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6"/>
            <p:cNvSpPr/>
            <p:nvPr/>
          </p:nvSpPr>
          <p:spPr>
            <a:xfrm>
              <a:off x="8328014" y="4156080"/>
              <a:ext cx="2164645" cy="1531098"/>
            </a:xfrm>
            <a:custGeom>
              <a:rect b="b" l="l" r="r" t="t"/>
              <a:pathLst>
                <a:path extrusionOk="0" fill="none" h="26069" w="25336">
                  <a:moveTo>
                    <a:pt x="591" y="16598"/>
                  </a:moveTo>
                  <a:cubicBezTo>
                    <a:pt x="591" y="16843"/>
                    <a:pt x="672" y="17087"/>
                    <a:pt x="774" y="17311"/>
                  </a:cubicBezTo>
                  <a:cubicBezTo>
                    <a:pt x="1569" y="19266"/>
                    <a:pt x="2628" y="21730"/>
                    <a:pt x="3870" y="23360"/>
                  </a:cubicBezTo>
                  <a:cubicBezTo>
                    <a:pt x="4827" y="24561"/>
                    <a:pt x="6090" y="25294"/>
                    <a:pt x="7678" y="25600"/>
                  </a:cubicBezTo>
                  <a:cubicBezTo>
                    <a:pt x="10041" y="26068"/>
                    <a:pt x="10835" y="24846"/>
                    <a:pt x="12607" y="23604"/>
                  </a:cubicBezTo>
                  <a:cubicBezTo>
                    <a:pt x="14928" y="22016"/>
                    <a:pt x="17046" y="21893"/>
                    <a:pt x="19694" y="21344"/>
                  </a:cubicBezTo>
                  <a:cubicBezTo>
                    <a:pt x="22158" y="20834"/>
                    <a:pt x="23950" y="19205"/>
                    <a:pt x="24602" y="16700"/>
                  </a:cubicBezTo>
                  <a:cubicBezTo>
                    <a:pt x="25335" y="13951"/>
                    <a:pt x="24785" y="10122"/>
                    <a:pt x="23604" y="7617"/>
                  </a:cubicBezTo>
                  <a:cubicBezTo>
                    <a:pt x="22403" y="5071"/>
                    <a:pt x="20875" y="2505"/>
                    <a:pt x="18065" y="1222"/>
                  </a:cubicBezTo>
                  <a:cubicBezTo>
                    <a:pt x="15417" y="0"/>
                    <a:pt x="12749" y="1630"/>
                    <a:pt x="10550" y="3687"/>
                  </a:cubicBezTo>
                  <a:cubicBezTo>
                    <a:pt x="9185" y="4970"/>
                    <a:pt x="7984" y="6456"/>
                    <a:pt x="7128" y="7434"/>
                  </a:cubicBezTo>
                  <a:cubicBezTo>
                    <a:pt x="6130" y="8534"/>
                    <a:pt x="5458" y="9939"/>
                    <a:pt x="4399" y="10998"/>
                  </a:cubicBezTo>
                  <a:cubicBezTo>
                    <a:pt x="3707" y="11670"/>
                    <a:pt x="2872" y="12159"/>
                    <a:pt x="2180" y="12831"/>
                  </a:cubicBezTo>
                  <a:cubicBezTo>
                    <a:pt x="1507" y="13482"/>
                    <a:pt x="286" y="14480"/>
                    <a:pt x="82" y="15315"/>
                  </a:cubicBezTo>
                  <a:cubicBezTo>
                    <a:pt x="0" y="15702"/>
                    <a:pt x="286" y="16354"/>
                    <a:pt x="591" y="16598"/>
                  </a:cubicBezTo>
                  <a:close/>
                </a:path>
              </a:pathLst>
            </a:custGeom>
            <a:noFill/>
            <a:ln cap="flat" cmpd="sng" w="21375">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6"/>
            <p:cNvSpPr/>
            <p:nvPr/>
          </p:nvSpPr>
          <p:spPr>
            <a:xfrm>
              <a:off x="8700351" y="4456320"/>
              <a:ext cx="1437315" cy="984474"/>
            </a:xfrm>
            <a:custGeom>
              <a:rect b="b" l="l" r="r" t="t"/>
              <a:pathLst>
                <a:path extrusionOk="0" fill="none" h="16762" w="16823">
                  <a:moveTo>
                    <a:pt x="1202" y="12138"/>
                  </a:moveTo>
                  <a:cubicBezTo>
                    <a:pt x="1223" y="12281"/>
                    <a:pt x="1284" y="12403"/>
                    <a:pt x="1345" y="12545"/>
                  </a:cubicBezTo>
                  <a:cubicBezTo>
                    <a:pt x="1956" y="13665"/>
                    <a:pt x="2648" y="14908"/>
                    <a:pt x="3422" y="15682"/>
                  </a:cubicBezTo>
                  <a:cubicBezTo>
                    <a:pt x="3992" y="16272"/>
                    <a:pt x="4746" y="16537"/>
                    <a:pt x="5642" y="16639"/>
                  </a:cubicBezTo>
                  <a:cubicBezTo>
                    <a:pt x="6925" y="16761"/>
                    <a:pt x="7434" y="16089"/>
                    <a:pt x="8473" y="15397"/>
                  </a:cubicBezTo>
                  <a:cubicBezTo>
                    <a:pt x="10143" y="14297"/>
                    <a:pt x="11691" y="14113"/>
                    <a:pt x="13381" y="13584"/>
                  </a:cubicBezTo>
                  <a:cubicBezTo>
                    <a:pt x="14969" y="13075"/>
                    <a:pt x="16090" y="11914"/>
                    <a:pt x="16456" y="9979"/>
                  </a:cubicBezTo>
                  <a:cubicBezTo>
                    <a:pt x="16823" y="8085"/>
                    <a:pt x="16375" y="5764"/>
                    <a:pt x="15519" y="4216"/>
                  </a:cubicBezTo>
                  <a:cubicBezTo>
                    <a:pt x="14644" y="2648"/>
                    <a:pt x="13462" y="1222"/>
                    <a:pt x="11650" y="591"/>
                  </a:cubicBezTo>
                  <a:cubicBezTo>
                    <a:pt x="9939" y="0"/>
                    <a:pt x="8228" y="937"/>
                    <a:pt x="6782" y="2261"/>
                  </a:cubicBezTo>
                  <a:cubicBezTo>
                    <a:pt x="5947" y="3035"/>
                    <a:pt x="5194" y="3951"/>
                    <a:pt x="4583" y="4644"/>
                  </a:cubicBezTo>
                  <a:cubicBezTo>
                    <a:pt x="3952" y="5356"/>
                    <a:pt x="3463" y="6232"/>
                    <a:pt x="2811" y="6924"/>
                  </a:cubicBezTo>
                  <a:cubicBezTo>
                    <a:pt x="2383" y="7393"/>
                    <a:pt x="1874" y="7739"/>
                    <a:pt x="1467" y="8167"/>
                  </a:cubicBezTo>
                  <a:cubicBezTo>
                    <a:pt x="978" y="8696"/>
                    <a:pt x="286" y="9328"/>
                    <a:pt x="143" y="9796"/>
                  </a:cubicBezTo>
                  <a:cubicBezTo>
                    <a:pt x="1" y="10509"/>
                    <a:pt x="571" y="11710"/>
                    <a:pt x="1202" y="12138"/>
                  </a:cubicBezTo>
                  <a:close/>
                </a:path>
              </a:pathLst>
            </a:custGeom>
            <a:noFill/>
            <a:ln cap="flat" cmpd="sng" w="16800">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6"/>
            <p:cNvSpPr/>
            <p:nvPr/>
          </p:nvSpPr>
          <p:spPr>
            <a:xfrm>
              <a:off x="9070978" y="4695538"/>
              <a:ext cx="716991" cy="559838"/>
            </a:xfrm>
            <a:custGeom>
              <a:rect b="b" l="l" r="r" t="t"/>
              <a:pathLst>
                <a:path extrusionOk="0" fill="none" h="9532" w="8392">
                  <a:moveTo>
                    <a:pt x="225" y="5336"/>
                  </a:moveTo>
                  <a:cubicBezTo>
                    <a:pt x="1" y="6354"/>
                    <a:pt x="876" y="8106"/>
                    <a:pt x="1833" y="8717"/>
                  </a:cubicBezTo>
                  <a:cubicBezTo>
                    <a:pt x="3035" y="9531"/>
                    <a:pt x="3279" y="8839"/>
                    <a:pt x="4359" y="8228"/>
                  </a:cubicBezTo>
                  <a:cubicBezTo>
                    <a:pt x="6334" y="7108"/>
                    <a:pt x="8249" y="7067"/>
                    <a:pt x="8330" y="4318"/>
                  </a:cubicBezTo>
                  <a:cubicBezTo>
                    <a:pt x="8391" y="1243"/>
                    <a:pt x="5255" y="0"/>
                    <a:pt x="3035" y="1874"/>
                  </a:cubicBezTo>
                  <a:cubicBezTo>
                    <a:pt x="2037" y="2729"/>
                    <a:pt x="408" y="5010"/>
                    <a:pt x="225" y="5336"/>
                  </a:cubicBezTo>
                  <a:close/>
                </a:path>
              </a:pathLst>
            </a:custGeom>
            <a:noFill/>
            <a:ln cap="flat" cmpd="sng" w="12725">
              <a:solidFill>
                <a:schemeClr val="accent1"/>
              </a:solidFill>
              <a:prstDash val="solid"/>
              <a:miter lim="203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8" name="Google Shape;2078;p6"/>
          <p:cNvSpPr/>
          <p:nvPr/>
        </p:nvSpPr>
        <p:spPr>
          <a:xfrm rot="1595957">
            <a:off x="418153" y="4853427"/>
            <a:ext cx="216836" cy="138208"/>
          </a:xfrm>
          <a:custGeom>
            <a:rect b="b" l="l" r="r" t="t"/>
            <a:pathLst>
              <a:path extrusionOk="0" h="2463" w="4138">
                <a:moveTo>
                  <a:pt x="3300" y="1"/>
                </a:moveTo>
                <a:cubicBezTo>
                  <a:pt x="3249" y="1"/>
                  <a:pt x="3194" y="6"/>
                  <a:pt x="3137" y="18"/>
                </a:cubicBezTo>
                <a:cubicBezTo>
                  <a:pt x="2893" y="59"/>
                  <a:pt x="2750" y="181"/>
                  <a:pt x="2546" y="324"/>
                </a:cubicBezTo>
                <a:cubicBezTo>
                  <a:pt x="2302" y="507"/>
                  <a:pt x="2017" y="670"/>
                  <a:pt x="1732" y="813"/>
                </a:cubicBezTo>
                <a:cubicBezTo>
                  <a:pt x="1467" y="955"/>
                  <a:pt x="1182" y="1057"/>
                  <a:pt x="938" y="1220"/>
                </a:cubicBezTo>
                <a:cubicBezTo>
                  <a:pt x="754" y="1342"/>
                  <a:pt x="591" y="1525"/>
                  <a:pt x="408" y="1607"/>
                </a:cubicBezTo>
                <a:cubicBezTo>
                  <a:pt x="1" y="1811"/>
                  <a:pt x="204" y="2462"/>
                  <a:pt x="632" y="2462"/>
                </a:cubicBezTo>
                <a:cubicBezTo>
                  <a:pt x="1101" y="2442"/>
                  <a:pt x="1549" y="2096"/>
                  <a:pt x="1997" y="1912"/>
                </a:cubicBezTo>
                <a:cubicBezTo>
                  <a:pt x="2241" y="1811"/>
                  <a:pt x="2506" y="1688"/>
                  <a:pt x="2750" y="1566"/>
                </a:cubicBezTo>
                <a:cubicBezTo>
                  <a:pt x="2872" y="1525"/>
                  <a:pt x="2974" y="1464"/>
                  <a:pt x="3096" y="1403"/>
                </a:cubicBezTo>
                <a:lnTo>
                  <a:pt x="3096" y="1403"/>
                </a:lnTo>
                <a:cubicBezTo>
                  <a:pt x="3095" y="1404"/>
                  <a:pt x="3095" y="1405"/>
                  <a:pt x="3096" y="1405"/>
                </a:cubicBezTo>
                <a:cubicBezTo>
                  <a:pt x="3114" y="1405"/>
                  <a:pt x="3457" y="1239"/>
                  <a:pt x="3325" y="1239"/>
                </a:cubicBezTo>
                <a:cubicBezTo>
                  <a:pt x="3318" y="1239"/>
                  <a:pt x="3310" y="1239"/>
                  <a:pt x="3300" y="1240"/>
                </a:cubicBezTo>
                <a:cubicBezTo>
                  <a:pt x="4137" y="1145"/>
                  <a:pt x="4032" y="1"/>
                  <a:pt x="330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6"/>
          <p:cNvSpPr/>
          <p:nvPr/>
        </p:nvSpPr>
        <p:spPr>
          <a:xfrm rot="1595957">
            <a:off x="114105" y="4547480"/>
            <a:ext cx="183823" cy="129286"/>
          </a:xfrm>
          <a:custGeom>
            <a:rect b="b" l="l" r="r" t="t"/>
            <a:pathLst>
              <a:path extrusionOk="0" h="2304" w="3508">
                <a:moveTo>
                  <a:pt x="2765" y="0"/>
                </a:moveTo>
                <a:cubicBezTo>
                  <a:pt x="2746" y="0"/>
                  <a:pt x="2728" y="1"/>
                  <a:pt x="2709" y="3"/>
                </a:cubicBezTo>
                <a:cubicBezTo>
                  <a:pt x="2403" y="44"/>
                  <a:pt x="2302" y="187"/>
                  <a:pt x="2078" y="390"/>
                </a:cubicBezTo>
                <a:cubicBezTo>
                  <a:pt x="1915" y="553"/>
                  <a:pt x="1650" y="696"/>
                  <a:pt x="1446" y="838"/>
                </a:cubicBezTo>
                <a:cubicBezTo>
                  <a:pt x="1039" y="1144"/>
                  <a:pt x="632" y="1510"/>
                  <a:pt x="184" y="1796"/>
                </a:cubicBezTo>
                <a:cubicBezTo>
                  <a:pt x="0" y="1918"/>
                  <a:pt x="21" y="2244"/>
                  <a:pt x="245" y="2284"/>
                </a:cubicBezTo>
                <a:cubicBezTo>
                  <a:pt x="303" y="2298"/>
                  <a:pt x="363" y="2304"/>
                  <a:pt x="424" y="2304"/>
                </a:cubicBezTo>
                <a:cubicBezTo>
                  <a:pt x="829" y="2304"/>
                  <a:pt x="1275" y="2039"/>
                  <a:pt x="1629" y="1897"/>
                </a:cubicBezTo>
                <a:cubicBezTo>
                  <a:pt x="1915" y="1775"/>
                  <a:pt x="2179" y="1612"/>
                  <a:pt x="2444" y="1470"/>
                </a:cubicBezTo>
                <a:cubicBezTo>
                  <a:pt x="2648" y="1368"/>
                  <a:pt x="2872" y="1205"/>
                  <a:pt x="3014" y="1124"/>
                </a:cubicBezTo>
                <a:cubicBezTo>
                  <a:pt x="3507" y="867"/>
                  <a:pt x="3313" y="0"/>
                  <a:pt x="276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6"/>
          <p:cNvSpPr/>
          <p:nvPr/>
        </p:nvSpPr>
        <p:spPr>
          <a:xfrm rot="1595957">
            <a:off x="443036" y="4633322"/>
            <a:ext cx="177954" cy="117446"/>
          </a:xfrm>
          <a:custGeom>
            <a:rect b="b" l="l" r="r" t="t"/>
            <a:pathLst>
              <a:path extrusionOk="0" h="2093" w="3396">
                <a:moveTo>
                  <a:pt x="2545" y="0"/>
                </a:moveTo>
                <a:cubicBezTo>
                  <a:pt x="2500" y="0"/>
                  <a:pt x="2453" y="4"/>
                  <a:pt x="2404" y="13"/>
                </a:cubicBezTo>
                <a:cubicBezTo>
                  <a:pt x="1895" y="115"/>
                  <a:pt x="1406" y="563"/>
                  <a:pt x="978" y="808"/>
                </a:cubicBezTo>
                <a:cubicBezTo>
                  <a:pt x="632" y="991"/>
                  <a:pt x="1" y="1337"/>
                  <a:pt x="204" y="1806"/>
                </a:cubicBezTo>
                <a:cubicBezTo>
                  <a:pt x="225" y="1826"/>
                  <a:pt x="225" y="1846"/>
                  <a:pt x="225" y="1846"/>
                </a:cubicBezTo>
                <a:cubicBezTo>
                  <a:pt x="300" y="1978"/>
                  <a:pt x="463" y="2093"/>
                  <a:pt x="600" y="2093"/>
                </a:cubicBezTo>
                <a:cubicBezTo>
                  <a:pt x="611" y="2093"/>
                  <a:pt x="621" y="2092"/>
                  <a:pt x="632" y="2091"/>
                </a:cubicBezTo>
                <a:cubicBezTo>
                  <a:pt x="1019" y="2050"/>
                  <a:pt x="1365" y="1826"/>
                  <a:pt x="1732" y="1663"/>
                </a:cubicBezTo>
                <a:cubicBezTo>
                  <a:pt x="2057" y="1521"/>
                  <a:pt x="2383" y="1317"/>
                  <a:pt x="2709" y="1174"/>
                </a:cubicBezTo>
                <a:cubicBezTo>
                  <a:pt x="3396" y="926"/>
                  <a:pt x="3207" y="0"/>
                  <a:pt x="254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6"/>
          <p:cNvSpPr/>
          <p:nvPr/>
        </p:nvSpPr>
        <p:spPr>
          <a:xfrm rot="1595957">
            <a:off x="775228" y="4966695"/>
            <a:ext cx="182932" cy="111386"/>
          </a:xfrm>
          <a:custGeom>
            <a:rect b="b" l="l" r="r" t="t"/>
            <a:pathLst>
              <a:path extrusionOk="0" h="1985" w="3491">
                <a:moveTo>
                  <a:pt x="2699" y="1"/>
                </a:moveTo>
                <a:cubicBezTo>
                  <a:pt x="2582" y="1"/>
                  <a:pt x="2464" y="47"/>
                  <a:pt x="2363" y="157"/>
                </a:cubicBezTo>
                <a:cubicBezTo>
                  <a:pt x="2098" y="442"/>
                  <a:pt x="1711" y="544"/>
                  <a:pt x="1386" y="707"/>
                </a:cubicBezTo>
                <a:cubicBezTo>
                  <a:pt x="999" y="910"/>
                  <a:pt x="612" y="1134"/>
                  <a:pt x="245" y="1358"/>
                </a:cubicBezTo>
                <a:cubicBezTo>
                  <a:pt x="1" y="1521"/>
                  <a:pt x="82" y="1827"/>
                  <a:pt x="327" y="1929"/>
                </a:cubicBezTo>
                <a:cubicBezTo>
                  <a:pt x="417" y="1968"/>
                  <a:pt x="512" y="1985"/>
                  <a:pt x="609" y="1985"/>
                </a:cubicBezTo>
                <a:cubicBezTo>
                  <a:pt x="1017" y="1985"/>
                  <a:pt x="1468" y="1694"/>
                  <a:pt x="1813" y="1562"/>
                </a:cubicBezTo>
                <a:cubicBezTo>
                  <a:pt x="2282" y="1358"/>
                  <a:pt x="2730" y="1257"/>
                  <a:pt x="3096" y="910"/>
                </a:cubicBezTo>
                <a:cubicBezTo>
                  <a:pt x="3491" y="547"/>
                  <a:pt x="3103" y="1"/>
                  <a:pt x="2699"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6"/>
          <p:cNvSpPr/>
          <p:nvPr/>
        </p:nvSpPr>
        <p:spPr>
          <a:xfrm rot="1595957">
            <a:off x="784417" y="5204093"/>
            <a:ext cx="152173" cy="126088"/>
          </a:xfrm>
          <a:custGeom>
            <a:rect b="b" l="l" r="r" t="t"/>
            <a:pathLst>
              <a:path extrusionOk="0" h="2247" w="2904">
                <a:moveTo>
                  <a:pt x="2365" y="0"/>
                </a:moveTo>
                <a:cubicBezTo>
                  <a:pt x="2251" y="0"/>
                  <a:pt x="2134" y="35"/>
                  <a:pt x="2028" y="97"/>
                </a:cubicBezTo>
                <a:cubicBezTo>
                  <a:pt x="1702" y="280"/>
                  <a:pt x="1417" y="565"/>
                  <a:pt x="1132" y="810"/>
                </a:cubicBezTo>
                <a:cubicBezTo>
                  <a:pt x="826" y="1054"/>
                  <a:pt x="439" y="1258"/>
                  <a:pt x="195" y="1563"/>
                </a:cubicBezTo>
                <a:cubicBezTo>
                  <a:pt x="1" y="1828"/>
                  <a:pt x="205" y="2246"/>
                  <a:pt x="528" y="2246"/>
                </a:cubicBezTo>
                <a:cubicBezTo>
                  <a:pt x="577" y="2246"/>
                  <a:pt x="630" y="2237"/>
                  <a:pt x="684" y="2215"/>
                </a:cubicBezTo>
                <a:cubicBezTo>
                  <a:pt x="1396" y="1909"/>
                  <a:pt x="1967" y="1319"/>
                  <a:pt x="2639" y="932"/>
                </a:cubicBezTo>
                <a:cubicBezTo>
                  <a:pt x="2883" y="789"/>
                  <a:pt x="2903" y="423"/>
                  <a:pt x="2761" y="199"/>
                </a:cubicBezTo>
                <a:cubicBezTo>
                  <a:pt x="2657" y="60"/>
                  <a:pt x="2514" y="0"/>
                  <a:pt x="236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6"/>
          <p:cNvSpPr/>
          <p:nvPr/>
        </p:nvSpPr>
        <p:spPr>
          <a:xfrm rot="1595957">
            <a:off x="558024" y="5434756"/>
            <a:ext cx="159666" cy="182538"/>
          </a:xfrm>
          <a:custGeom>
            <a:rect b="b" l="l" r="r" t="t"/>
            <a:pathLst>
              <a:path extrusionOk="0" h="3253" w="3047">
                <a:moveTo>
                  <a:pt x="2104" y="0"/>
                </a:moveTo>
                <a:cubicBezTo>
                  <a:pt x="1917" y="0"/>
                  <a:pt x="1727" y="92"/>
                  <a:pt x="1589" y="316"/>
                </a:cubicBezTo>
                <a:cubicBezTo>
                  <a:pt x="1467" y="540"/>
                  <a:pt x="1304" y="723"/>
                  <a:pt x="1182" y="947"/>
                </a:cubicBezTo>
                <a:cubicBezTo>
                  <a:pt x="1039" y="1212"/>
                  <a:pt x="856" y="1456"/>
                  <a:pt x="693" y="1700"/>
                </a:cubicBezTo>
                <a:cubicBezTo>
                  <a:pt x="408" y="2087"/>
                  <a:pt x="1" y="2515"/>
                  <a:pt x="103" y="3024"/>
                </a:cubicBezTo>
                <a:cubicBezTo>
                  <a:pt x="129" y="3167"/>
                  <a:pt x="280" y="3252"/>
                  <a:pt x="422" y="3252"/>
                </a:cubicBezTo>
                <a:cubicBezTo>
                  <a:pt x="503" y="3252"/>
                  <a:pt x="581" y="3225"/>
                  <a:pt x="632" y="3167"/>
                </a:cubicBezTo>
                <a:cubicBezTo>
                  <a:pt x="1284" y="2454"/>
                  <a:pt x="1976" y="1782"/>
                  <a:pt x="2607" y="1089"/>
                </a:cubicBezTo>
                <a:cubicBezTo>
                  <a:pt x="3046" y="592"/>
                  <a:pt x="2582" y="0"/>
                  <a:pt x="2104"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6"/>
          <p:cNvSpPr/>
          <p:nvPr/>
        </p:nvSpPr>
        <p:spPr>
          <a:xfrm rot="1595957">
            <a:off x="222988" y="5367881"/>
            <a:ext cx="132837" cy="147972"/>
          </a:xfrm>
          <a:custGeom>
            <a:rect b="b" l="l" r="r" t="t"/>
            <a:pathLst>
              <a:path extrusionOk="0" h="2637" w="2535">
                <a:moveTo>
                  <a:pt x="1721" y="0"/>
                </a:moveTo>
                <a:cubicBezTo>
                  <a:pt x="1513" y="0"/>
                  <a:pt x="1314" y="103"/>
                  <a:pt x="1222" y="350"/>
                </a:cubicBezTo>
                <a:cubicBezTo>
                  <a:pt x="957" y="1042"/>
                  <a:pt x="0" y="1490"/>
                  <a:pt x="21" y="2305"/>
                </a:cubicBezTo>
                <a:cubicBezTo>
                  <a:pt x="39" y="2471"/>
                  <a:pt x="224" y="2636"/>
                  <a:pt x="395" y="2636"/>
                </a:cubicBezTo>
                <a:cubicBezTo>
                  <a:pt x="413" y="2636"/>
                  <a:pt x="431" y="2635"/>
                  <a:pt x="448" y="2631"/>
                </a:cubicBezTo>
                <a:cubicBezTo>
                  <a:pt x="856" y="2529"/>
                  <a:pt x="1243" y="2142"/>
                  <a:pt x="1507" y="1836"/>
                </a:cubicBezTo>
                <a:cubicBezTo>
                  <a:pt x="1772" y="1490"/>
                  <a:pt x="2139" y="1225"/>
                  <a:pt x="2322" y="818"/>
                </a:cubicBezTo>
                <a:cubicBezTo>
                  <a:pt x="2535" y="366"/>
                  <a:pt x="2113" y="0"/>
                  <a:pt x="1721"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 name="Google Shape;2085;p6"/>
          <p:cNvSpPr/>
          <p:nvPr/>
        </p:nvSpPr>
        <p:spPr>
          <a:xfrm rot="1595957">
            <a:off x="-136221" y="5419065"/>
            <a:ext cx="120051" cy="172494"/>
          </a:xfrm>
          <a:custGeom>
            <a:rect b="b" l="l" r="r" t="t"/>
            <a:pathLst>
              <a:path extrusionOk="0" h="3074" w="2291">
                <a:moveTo>
                  <a:pt x="1530" y="1"/>
                </a:moveTo>
                <a:cubicBezTo>
                  <a:pt x="1366" y="1"/>
                  <a:pt x="1209" y="81"/>
                  <a:pt x="1121" y="277"/>
                </a:cubicBezTo>
                <a:cubicBezTo>
                  <a:pt x="856" y="826"/>
                  <a:pt x="592" y="1376"/>
                  <a:pt x="367" y="1946"/>
                </a:cubicBezTo>
                <a:cubicBezTo>
                  <a:pt x="245" y="2293"/>
                  <a:pt x="1" y="2639"/>
                  <a:pt x="266" y="2985"/>
                </a:cubicBezTo>
                <a:cubicBezTo>
                  <a:pt x="316" y="3048"/>
                  <a:pt x="378" y="3074"/>
                  <a:pt x="440" y="3074"/>
                </a:cubicBezTo>
                <a:cubicBezTo>
                  <a:pt x="575" y="3074"/>
                  <a:pt x="711" y="2951"/>
                  <a:pt x="732" y="2815"/>
                </a:cubicBezTo>
                <a:lnTo>
                  <a:pt x="732" y="2815"/>
                </a:lnTo>
                <a:cubicBezTo>
                  <a:pt x="733" y="2817"/>
                  <a:pt x="734" y="2818"/>
                  <a:pt x="735" y="2818"/>
                </a:cubicBezTo>
                <a:cubicBezTo>
                  <a:pt x="757" y="2818"/>
                  <a:pt x="882" y="2630"/>
                  <a:pt x="917" y="2578"/>
                </a:cubicBezTo>
                <a:cubicBezTo>
                  <a:pt x="1040" y="2395"/>
                  <a:pt x="1162" y="2191"/>
                  <a:pt x="1264" y="1987"/>
                </a:cubicBezTo>
                <a:cubicBezTo>
                  <a:pt x="1508" y="1580"/>
                  <a:pt x="1793" y="1213"/>
                  <a:pt x="2037" y="806"/>
                </a:cubicBezTo>
                <a:cubicBezTo>
                  <a:pt x="2290" y="398"/>
                  <a:pt x="1894" y="1"/>
                  <a:pt x="153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 name="Google Shape;2086;p6"/>
          <p:cNvSpPr/>
          <p:nvPr/>
        </p:nvSpPr>
        <p:spPr>
          <a:xfrm rot="1595957">
            <a:off x="-313015" y="5268697"/>
            <a:ext cx="110409" cy="165592"/>
          </a:xfrm>
          <a:custGeom>
            <a:rect b="b" l="l" r="r" t="t"/>
            <a:pathLst>
              <a:path extrusionOk="0" h="2951" w="2107">
                <a:moveTo>
                  <a:pt x="1466" y="1"/>
                </a:moveTo>
                <a:cubicBezTo>
                  <a:pt x="1452" y="1"/>
                  <a:pt x="1436" y="1"/>
                  <a:pt x="1421" y="3"/>
                </a:cubicBezTo>
                <a:cubicBezTo>
                  <a:pt x="586" y="125"/>
                  <a:pt x="607" y="1102"/>
                  <a:pt x="383" y="1754"/>
                </a:cubicBezTo>
                <a:cubicBezTo>
                  <a:pt x="325" y="1888"/>
                  <a:pt x="0" y="2950"/>
                  <a:pt x="411" y="2950"/>
                </a:cubicBezTo>
                <a:cubicBezTo>
                  <a:pt x="439" y="2950"/>
                  <a:pt x="470" y="2946"/>
                  <a:pt x="505" y="2935"/>
                </a:cubicBezTo>
                <a:cubicBezTo>
                  <a:pt x="851" y="2854"/>
                  <a:pt x="1095" y="2324"/>
                  <a:pt x="1258" y="2039"/>
                </a:cubicBezTo>
                <a:cubicBezTo>
                  <a:pt x="1380" y="1815"/>
                  <a:pt x="1482" y="1591"/>
                  <a:pt x="1604" y="1367"/>
                </a:cubicBezTo>
                <a:cubicBezTo>
                  <a:pt x="1604" y="1354"/>
                  <a:pt x="1693" y="1164"/>
                  <a:pt x="1718" y="1096"/>
                </a:cubicBezTo>
                <a:lnTo>
                  <a:pt x="1718" y="1096"/>
                </a:lnTo>
                <a:cubicBezTo>
                  <a:pt x="1782" y="1029"/>
                  <a:pt x="1864" y="971"/>
                  <a:pt x="1910" y="878"/>
                </a:cubicBezTo>
                <a:cubicBezTo>
                  <a:pt x="2107" y="544"/>
                  <a:pt x="1885" y="1"/>
                  <a:pt x="1466"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 name="Google Shape;2087;p6"/>
          <p:cNvSpPr/>
          <p:nvPr/>
        </p:nvSpPr>
        <p:spPr>
          <a:xfrm rot="1595957">
            <a:off x="104" y="5188447"/>
            <a:ext cx="159509" cy="139836"/>
          </a:xfrm>
          <a:custGeom>
            <a:rect b="b" l="l" r="r" t="t"/>
            <a:pathLst>
              <a:path extrusionOk="0" h="2492" w="3044">
                <a:moveTo>
                  <a:pt x="2370" y="0"/>
                </a:moveTo>
                <a:cubicBezTo>
                  <a:pt x="2256" y="0"/>
                  <a:pt x="2133" y="40"/>
                  <a:pt x="2016" y="133"/>
                </a:cubicBezTo>
                <a:cubicBezTo>
                  <a:pt x="1792" y="317"/>
                  <a:pt x="1609" y="561"/>
                  <a:pt x="1405" y="765"/>
                </a:cubicBezTo>
                <a:cubicBezTo>
                  <a:pt x="1181" y="1009"/>
                  <a:pt x="917" y="1213"/>
                  <a:pt x="693" y="1457"/>
                </a:cubicBezTo>
                <a:cubicBezTo>
                  <a:pt x="448" y="1702"/>
                  <a:pt x="0" y="2027"/>
                  <a:pt x="204" y="2394"/>
                </a:cubicBezTo>
                <a:cubicBezTo>
                  <a:pt x="238" y="2461"/>
                  <a:pt x="302" y="2492"/>
                  <a:pt x="370" y="2492"/>
                </a:cubicBezTo>
                <a:cubicBezTo>
                  <a:pt x="426" y="2492"/>
                  <a:pt x="484" y="2471"/>
                  <a:pt x="530" y="2435"/>
                </a:cubicBezTo>
                <a:cubicBezTo>
                  <a:pt x="591" y="2374"/>
                  <a:pt x="754" y="2333"/>
                  <a:pt x="856" y="2292"/>
                </a:cubicBezTo>
                <a:cubicBezTo>
                  <a:pt x="1100" y="2170"/>
                  <a:pt x="1324" y="2007"/>
                  <a:pt x="1568" y="1824"/>
                </a:cubicBezTo>
                <a:cubicBezTo>
                  <a:pt x="1955" y="1539"/>
                  <a:pt x="2403" y="1213"/>
                  <a:pt x="2729" y="826"/>
                </a:cubicBezTo>
                <a:cubicBezTo>
                  <a:pt x="3043" y="449"/>
                  <a:pt x="2752" y="0"/>
                  <a:pt x="2370"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 name="Google Shape;2088;p6"/>
          <p:cNvSpPr/>
          <p:nvPr/>
        </p:nvSpPr>
        <p:spPr>
          <a:xfrm rot="1595957">
            <a:off x="-176046" y="5023926"/>
            <a:ext cx="70270" cy="143764"/>
          </a:xfrm>
          <a:custGeom>
            <a:rect b="b" l="l" r="r" t="t"/>
            <a:pathLst>
              <a:path extrusionOk="0" h="2562" w="1341">
                <a:moveTo>
                  <a:pt x="743" y="1"/>
                </a:moveTo>
                <a:cubicBezTo>
                  <a:pt x="664" y="1"/>
                  <a:pt x="585" y="21"/>
                  <a:pt x="510" y="67"/>
                </a:cubicBezTo>
                <a:cubicBezTo>
                  <a:pt x="103" y="331"/>
                  <a:pt x="82" y="779"/>
                  <a:pt x="103" y="1228"/>
                </a:cubicBezTo>
                <a:cubicBezTo>
                  <a:pt x="103" y="1614"/>
                  <a:pt x="1" y="2124"/>
                  <a:pt x="184" y="2470"/>
                </a:cubicBezTo>
                <a:cubicBezTo>
                  <a:pt x="215" y="2531"/>
                  <a:pt x="276" y="2561"/>
                  <a:pt x="337" y="2561"/>
                </a:cubicBezTo>
                <a:cubicBezTo>
                  <a:pt x="398" y="2561"/>
                  <a:pt x="459" y="2531"/>
                  <a:pt x="490" y="2470"/>
                </a:cubicBezTo>
                <a:cubicBezTo>
                  <a:pt x="673" y="2144"/>
                  <a:pt x="775" y="1818"/>
                  <a:pt x="897" y="1472"/>
                </a:cubicBezTo>
                <a:cubicBezTo>
                  <a:pt x="979" y="1187"/>
                  <a:pt x="1162" y="922"/>
                  <a:pt x="1243" y="637"/>
                </a:cubicBezTo>
                <a:cubicBezTo>
                  <a:pt x="1341" y="312"/>
                  <a:pt x="1050" y="1"/>
                  <a:pt x="743"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6"/>
          <p:cNvSpPr/>
          <p:nvPr/>
        </p:nvSpPr>
        <p:spPr>
          <a:xfrm rot="1595957">
            <a:off x="838848" y="4759871"/>
            <a:ext cx="196399" cy="62791"/>
          </a:xfrm>
          <a:custGeom>
            <a:rect b="b" l="l" r="r" t="t"/>
            <a:pathLst>
              <a:path extrusionOk="0" h="1119" w="3748">
                <a:moveTo>
                  <a:pt x="2723" y="1"/>
                </a:moveTo>
                <a:cubicBezTo>
                  <a:pt x="2392" y="1"/>
                  <a:pt x="2043" y="69"/>
                  <a:pt x="1732" y="110"/>
                </a:cubicBezTo>
                <a:cubicBezTo>
                  <a:pt x="1304" y="151"/>
                  <a:pt x="713" y="110"/>
                  <a:pt x="306" y="334"/>
                </a:cubicBezTo>
                <a:cubicBezTo>
                  <a:pt x="1" y="517"/>
                  <a:pt x="163" y="945"/>
                  <a:pt x="489" y="965"/>
                </a:cubicBezTo>
                <a:cubicBezTo>
                  <a:pt x="978" y="1006"/>
                  <a:pt x="1467" y="1047"/>
                  <a:pt x="1956" y="1067"/>
                </a:cubicBezTo>
                <a:cubicBezTo>
                  <a:pt x="2241" y="1067"/>
                  <a:pt x="2531" y="1118"/>
                  <a:pt x="2808" y="1118"/>
                </a:cubicBezTo>
                <a:cubicBezTo>
                  <a:pt x="3086" y="1118"/>
                  <a:pt x="3351" y="1067"/>
                  <a:pt x="3585" y="864"/>
                </a:cubicBezTo>
                <a:cubicBezTo>
                  <a:pt x="3748" y="721"/>
                  <a:pt x="3748" y="416"/>
                  <a:pt x="3585" y="273"/>
                </a:cubicBezTo>
                <a:cubicBezTo>
                  <a:pt x="3345" y="63"/>
                  <a:pt x="3042" y="1"/>
                  <a:pt x="2723"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 name="Google Shape;2090;p6"/>
          <p:cNvSpPr/>
          <p:nvPr/>
        </p:nvSpPr>
        <p:spPr>
          <a:xfrm rot="1595957">
            <a:off x="1171370" y="5058997"/>
            <a:ext cx="191683" cy="65204"/>
          </a:xfrm>
          <a:custGeom>
            <a:rect b="b" l="l" r="r" t="t"/>
            <a:pathLst>
              <a:path extrusionOk="0" h="1162" w="3658">
                <a:moveTo>
                  <a:pt x="1839" y="1"/>
                </a:moveTo>
                <a:cubicBezTo>
                  <a:pt x="1639" y="1"/>
                  <a:pt x="1440" y="7"/>
                  <a:pt x="1243" y="21"/>
                </a:cubicBezTo>
                <a:cubicBezTo>
                  <a:pt x="1044" y="21"/>
                  <a:pt x="731" y="90"/>
                  <a:pt x="484" y="90"/>
                </a:cubicBezTo>
                <a:cubicBezTo>
                  <a:pt x="401" y="90"/>
                  <a:pt x="326" y="82"/>
                  <a:pt x="265" y="62"/>
                </a:cubicBezTo>
                <a:cubicBezTo>
                  <a:pt x="254" y="58"/>
                  <a:pt x="243" y="56"/>
                  <a:pt x="231" y="56"/>
                </a:cubicBezTo>
                <a:cubicBezTo>
                  <a:pt x="177" y="56"/>
                  <a:pt x="119" y="93"/>
                  <a:pt x="102" y="143"/>
                </a:cubicBezTo>
                <a:cubicBezTo>
                  <a:pt x="1" y="510"/>
                  <a:pt x="510" y="673"/>
                  <a:pt x="774" y="713"/>
                </a:cubicBezTo>
                <a:cubicBezTo>
                  <a:pt x="1446" y="836"/>
                  <a:pt x="2098" y="937"/>
                  <a:pt x="2750" y="1141"/>
                </a:cubicBezTo>
                <a:cubicBezTo>
                  <a:pt x="2801" y="1155"/>
                  <a:pt x="2850" y="1161"/>
                  <a:pt x="2897" y="1161"/>
                </a:cubicBezTo>
                <a:cubicBezTo>
                  <a:pt x="3476" y="1161"/>
                  <a:pt x="3657" y="176"/>
                  <a:pt x="3035" y="82"/>
                </a:cubicBezTo>
                <a:cubicBezTo>
                  <a:pt x="2641" y="28"/>
                  <a:pt x="2238" y="1"/>
                  <a:pt x="1839"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6"/>
          <p:cNvSpPr/>
          <p:nvPr/>
        </p:nvSpPr>
        <p:spPr>
          <a:xfrm rot="1595957">
            <a:off x="1141968" y="5264848"/>
            <a:ext cx="197448" cy="71938"/>
          </a:xfrm>
          <a:custGeom>
            <a:rect b="b" l="l" r="r" t="t"/>
            <a:pathLst>
              <a:path extrusionOk="0" h="1282" w="3768">
                <a:moveTo>
                  <a:pt x="887" y="1"/>
                </a:moveTo>
                <a:cubicBezTo>
                  <a:pt x="659" y="1"/>
                  <a:pt x="439" y="23"/>
                  <a:pt x="245" y="93"/>
                </a:cubicBezTo>
                <a:cubicBezTo>
                  <a:pt x="0" y="195"/>
                  <a:pt x="0" y="521"/>
                  <a:pt x="245" y="623"/>
                </a:cubicBezTo>
                <a:cubicBezTo>
                  <a:pt x="754" y="806"/>
                  <a:pt x="1202" y="969"/>
                  <a:pt x="1731" y="1091"/>
                </a:cubicBezTo>
                <a:cubicBezTo>
                  <a:pt x="2089" y="1163"/>
                  <a:pt x="2510" y="1282"/>
                  <a:pt x="2884" y="1282"/>
                </a:cubicBezTo>
                <a:cubicBezTo>
                  <a:pt x="2935" y="1282"/>
                  <a:pt x="2985" y="1279"/>
                  <a:pt x="3035" y="1275"/>
                </a:cubicBezTo>
                <a:cubicBezTo>
                  <a:pt x="3503" y="1234"/>
                  <a:pt x="3768" y="704"/>
                  <a:pt x="3422" y="338"/>
                </a:cubicBezTo>
                <a:cubicBezTo>
                  <a:pt x="3193" y="109"/>
                  <a:pt x="2899" y="72"/>
                  <a:pt x="2597" y="72"/>
                </a:cubicBezTo>
                <a:cubicBezTo>
                  <a:pt x="2456" y="72"/>
                  <a:pt x="2313" y="80"/>
                  <a:pt x="2173" y="80"/>
                </a:cubicBezTo>
                <a:cubicBezTo>
                  <a:pt x="2107" y="80"/>
                  <a:pt x="2040" y="78"/>
                  <a:pt x="1976" y="73"/>
                </a:cubicBezTo>
                <a:cubicBezTo>
                  <a:pt x="1648" y="60"/>
                  <a:pt x="1258" y="1"/>
                  <a:pt x="887"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6"/>
          <p:cNvSpPr/>
          <p:nvPr/>
        </p:nvSpPr>
        <p:spPr>
          <a:xfrm rot="1595957">
            <a:off x="1178631" y="5522625"/>
            <a:ext cx="225744" cy="74126"/>
          </a:xfrm>
          <a:custGeom>
            <a:rect b="b" l="l" r="r" t="t"/>
            <a:pathLst>
              <a:path extrusionOk="0" h="1321" w="4308">
                <a:moveTo>
                  <a:pt x="3520" y="1"/>
                </a:moveTo>
                <a:cubicBezTo>
                  <a:pt x="3452" y="1"/>
                  <a:pt x="3379" y="10"/>
                  <a:pt x="3300" y="31"/>
                </a:cubicBezTo>
                <a:cubicBezTo>
                  <a:pt x="2322" y="276"/>
                  <a:pt x="1223" y="11"/>
                  <a:pt x="266" y="398"/>
                </a:cubicBezTo>
                <a:cubicBezTo>
                  <a:pt x="21" y="500"/>
                  <a:pt x="1" y="805"/>
                  <a:pt x="266" y="927"/>
                </a:cubicBezTo>
                <a:cubicBezTo>
                  <a:pt x="1223" y="1314"/>
                  <a:pt x="2322" y="1049"/>
                  <a:pt x="3300" y="1294"/>
                </a:cubicBezTo>
                <a:cubicBezTo>
                  <a:pt x="3373" y="1312"/>
                  <a:pt x="3440" y="1320"/>
                  <a:pt x="3503" y="1320"/>
                </a:cubicBezTo>
                <a:cubicBezTo>
                  <a:pt x="4289" y="1320"/>
                  <a:pt x="4308" y="1"/>
                  <a:pt x="3520"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6"/>
          <p:cNvSpPr/>
          <p:nvPr/>
        </p:nvSpPr>
        <p:spPr>
          <a:xfrm rot="1595957">
            <a:off x="224053" y="5612364"/>
            <a:ext cx="137763" cy="152069"/>
          </a:xfrm>
          <a:custGeom>
            <a:rect b="b" l="l" r="r" t="t"/>
            <a:pathLst>
              <a:path extrusionOk="0" h="2710" w="2629">
                <a:moveTo>
                  <a:pt x="2343" y="0"/>
                </a:moveTo>
                <a:cubicBezTo>
                  <a:pt x="2140" y="21"/>
                  <a:pt x="2058" y="102"/>
                  <a:pt x="1915" y="224"/>
                </a:cubicBezTo>
                <a:cubicBezTo>
                  <a:pt x="1671" y="428"/>
                  <a:pt x="1427" y="611"/>
                  <a:pt x="1203" y="815"/>
                </a:cubicBezTo>
                <a:cubicBezTo>
                  <a:pt x="836" y="1161"/>
                  <a:pt x="571" y="1507"/>
                  <a:pt x="286" y="1915"/>
                </a:cubicBezTo>
                <a:cubicBezTo>
                  <a:pt x="1" y="2284"/>
                  <a:pt x="381" y="2710"/>
                  <a:pt x="774" y="2710"/>
                </a:cubicBezTo>
                <a:cubicBezTo>
                  <a:pt x="857" y="2710"/>
                  <a:pt x="941" y="2691"/>
                  <a:pt x="1019" y="2648"/>
                </a:cubicBezTo>
                <a:cubicBezTo>
                  <a:pt x="1223" y="2526"/>
                  <a:pt x="1264" y="2383"/>
                  <a:pt x="1366" y="2179"/>
                </a:cubicBezTo>
                <a:cubicBezTo>
                  <a:pt x="1488" y="1935"/>
                  <a:pt x="1651" y="1731"/>
                  <a:pt x="1814" y="1528"/>
                </a:cubicBezTo>
                <a:cubicBezTo>
                  <a:pt x="2099" y="1182"/>
                  <a:pt x="2506" y="795"/>
                  <a:pt x="2608" y="347"/>
                </a:cubicBezTo>
                <a:cubicBezTo>
                  <a:pt x="2628" y="184"/>
                  <a:pt x="2526" y="0"/>
                  <a:pt x="2343"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6"/>
          <p:cNvSpPr/>
          <p:nvPr/>
        </p:nvSpPr>
        <p:spPr>
          <a:xfrm rot="1595957">
            <a:off x="14195" y="5669689"/>
            <a:ext cx="65135" cy="172662"/>
          </a:xfrm>
          <a:custGeom>
            <a:rect b="b" l="l" r="r" t="t"/>
            <a:pathLst>
              <a:path extrusionOk="0" h="3077" w="1243">
                <a:moveTo>
                  <a:pt x="850" y="0"/>
                </a:moveTo>
                <a:cubicBezTo>
                  <a:pt x="817" y="0"/>
                  <a:pt x="787" y="9"/>
                  <a:pt x="764" y="32"/>
                </a:cubicBezTo>
                <a:cubicBezTo>
                  <a:pt x="459" y="256"/>
                  <a:pt x="377" y="602"/>
                  <a:pt x="275" y="928"/>
                </a:cubicBezTo>
                <a:cubicBezTo>
                  <a:pt x="92" y="1457"/>
                  <a:pt x="51" y="1966"/>
                  <a:pt x="31" y="2496"/>
                </a:cubicBezTo>
                <a:cubicBezTo>
                  <a:pt x="0" y="2883"/>
                  <a:pt x="311" y="3076"/>
                  <a:pt x="621" y="3076"/>
                </a:cubicBezTo>
                <a:cubicBezTo>
                  <a:pt x="932" y="3076"/>
                  <a:pt x="1243" y="2883"/>
                  <a:pt x="1212" y="2496"/>
                </a:cubicBezTo>
                <a:cubicBezTo>
                  <a:pt x="1171" y="1987"/>
                  <a:pt x="1110" y="1498"/>
                  <a:pt x="1151" y="968"/>
                </a:cubicBezTo>
                <a:cubicBezTo>
                  <a:pt x="1192" y="683"/>
                  <a:pt x="1232" y="256"/>
                  <a:pt x="1008" y="52"/>
                </a:cubicBezTo>
                <a:cubicBezTo>
                  <a:pt x="970" y="26"/>
                  <a:pt x="907" y="0"/>
                  <a:pt x="850"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6"/>
          <p:cNvSpPr/>
          <p:nvPr/>
        </p:nvSpPr>
        <p:spPr>
          <a:xfrm rot="1595957">
            <a:off x="-311029" y="5683486"/>
            <a:ext cx="121151" cy="164414"/>
          </a:xfrm>
          <a:custGeom>
            <a:rect b="b" l="l" r="r" t="t"/>
            <a:pathLst>
              <a:path extrusionOk="0" h="2930" w="2312">
                <a:moveTo>
                  <a:pt x="473" y="0"/>
                </a:moveTo>
                <a:cubicBezTo>
                  <a:pt x="331" y="0"/>
                  <a:pt x="190" y="92"/>
                  <a:pt x="143" y="244"/>
                </a:cubicBezTo>
                <a:cubicBezTo>
                  <a:pt x="0" y="611"/>
                  <a:pt x="245" y="1100"/>
                  <a:pt x="346" y="1487"/>
                </a:cubicBezTo>
                <a:cubicBezTo>
                  <a:pt x="428" y="1874"/>
                  <a:pt x="509" y="2261"/>
                  <a:pt x="733" y="2607"/>
                </a:cubicBezTo>
                <a:cubicBezTo>
                  <a:pt x="873" y="2838"/>
                  <a:pt x="1062" y="2930"/>
                  <a:pt x="1252" y="2930"/>
                </a:cubicBezTo>
                <a:cubicBezTo>
                  <a:pt x="1781" y="2930"/>
                  <a:pt x="2312" y="2212"/>
                  <a:pt x="1772" y="1792"/>
                </a:cubicBezTo>
                <a:cubicBezTo>
                  <a:pt x="1528" y="1589"/>
                  <a:pt x="1405" y="1365"/>
                  <a:pt x="1283" y="1079"/>
                </a:cubicBezTo>
                <a:cubicBezTo>
                  <a:pt x="1202" y="916"/>
                  <a:pt x="1141" y="754"/>
                  <a:pt x="1059" y="591"/>
                </a:cubicBezTo>
                <a:cubicBezTo>
                  <a:pt x="978" y="448"/>
                  <a:pt x="835" y="306"/>
                  <a:pt x="754" y="163"/>
                </a:cubicBezTo>
                <a:cubicBezTo>
                  <a:pt x="685" y="50"/>
                  <a:pt x="579" y="0"/>
                  <a:pt x="473"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6"/>
          <p:cNvSpPr/>
          <p:nvPr/>
        </p:nvSpPr>
        <p:spPr>
          <a:xfrm rot="1595957">
            <a:off x="-393156" y="4933748"/>
            <a:ext cx="117221" cy="174121"/>
          </a:xfrm>
          <a:custGeom>
            <a:rect b="b" l="l" r="r" t="t"/>
            <a:pathLst>
              <a:path extrusionOk="0" h="3103" w="2237">
                <a:moveTo>
                  <a:pt x="1335" y="1"/>
                </a:moveTo>
                <a:cubicBezTo>
                  <a:pt x="1053" y="1"/>
                  <a:pt x="775" y="146"/>
                  <a:pt x="672" y="494"/>
                </a:cubicBezTo>
                <a:cubicBezTo>
                  <a:pt x="550" y="881"/>
                  <a:pt x="448" y="1288"/>
                  <a:pt x="346" y="1695"/>
                </a:cubicBezTo>
                <a:cubicBezTo>
                  <a:pt x="245" y="2042"/>
                  <a:pt x="0" y="2347"/>
                  <a:pt x="122" y="2734"/>
                </a:cubicBezTo>
                <a:cubicBezTo>
                  <a:pt x="188" y="2944"/>
                  <a:pt x="414" y="3103"/>
                  <a:pt x="631" y="3103"/>
                </a:cubicBezTo>
                <a:cubicBezTo>
                  <a:pt x="752" y="3103"/>
                  <a:pt x="870" y="3054"/>
                  <a:pt x="957" y="2938"/>
                </a:cubicBezTo>
                <a:cubicBezTo>
                  <a:pt x="1181" y="2653"/>
                  <a:pt x="1405" y="2388"/>
                  <a:pt x="1548" y="2062"/>
                </a:cubicBezTo>
                <a:cubicBezTo>
                  <a:pt x="1731" y="1675"/>
                  <a:pt x="1874" y="1268"/>
                  <a:pt x="2037" y="860"/>
                </a:cubicBezTo>
                <a:cubicBezTo>
                  <a:pt x="2236" y="362"/>
                  <a:pt x="1780" y="1"/>
                  <a:pt x="133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6"/>
          <p:cNvSpPr/>
          <p:nvPr/>
        </p:nvSpPr>
        <p:spPr>
          <a:xfrm rot="1595957">
            <a:off x="-153470" y="4691750"/>
            <a:ext cx="137605" cy="155155"/>
          </a:xfrm>
          <a:custGeom>
            <a:rect b="b" l="l" r="r" t="t"/>
            <a:pathLst>
              <a:path extrusionOk="0" h="2765" w="2626">
                <a:moveTo>
                  <a:pt x="1615" y="0"/>
                </a:moveTo>
                <a:cubicBezTo>
                  <a:pt x="1461" y="0"/>
                  <a:pt x="1303" y="59"/>
                  <a:pt x="1162" y="200"/>
                </a:cubicBezTo>
                <a:cubicBezTo>
                  <a:pt x="1019" y="343"/>
                  <a:pt x="938" y="506"/>
                  <a:pt x="836" y="689"/>
                </a:cubicBezTo>
                <a:cubicBezTo>
                  <a:pt x="714" y="892"/>
                  <a:pt x="551" y="1076"/>
                  <a:pt x="449" y="1279"/>
                </a:cubicBezTo>
                <a:cubicBezTo>
                  <a:pt x="225" y="1666"/>
                  <a:pt x="1" y="2013"/>
                  <a:pt x="103" y="2461"/>
                </a:cubicBezTo>
                <a:cubicBezTo>
                  <a:pt x="141" y="2653"/>
                  <a:pt x="317" y="2765"/>
                  <a:pt x="493" y="2765"/>
                </a:cubicBezTo>
                <a:cubicBezTo>
                  <a:pt x="597" y="2765"/>
                  <a:pt x="700" y="2727"/>
                  <a:pt x="775" y="2644"/>
                </a:cubicBezTo>
                <a:cubicBezTo>
                  <a:pt x="999" y="2400"/>
                  <a:pt x="1264" y="2196"/>
                  <a:pt x="1488" y="1951"/>
                </a:cubicBezTo>
                <a:cubicBezTo>
                  <a:pt x="1691" y="1687"/>
                  <a:pt x="1875" y="1341"/>
                  <a:pt x="2119" y="1137"/>
                </a:cubicBezTo>
                <a:cubicBezTo>
                  <a:pt x="2625" y="710"/>
                  <a:pt x="2149" y="0"/>
                  <a:pt x="161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6"/>
          <p:cNvSpPr/>
          <p:nvPr/>
        </p:nvSpPr>
        <p:spPr>
          <a:xfrm rot="1595957">
            <a:off x="373827" y="5123344"/>
            <a:ext cx="178688" cy="137030"/>
          </a:xfrm>
          <a:custGeom>
            <a:rect b="b" l="l" r="r" t="t"/>
            <a:pathLst>
              <a:path extrusionOk="0" h="2442" w="3410">
                <a:moveTo>
                  <a:pt x="2662" y="1"/>
                </a:moveTo>
                <a:cubicBezTo>
                  <a:pt x="2499" y="1"/>
                  <a:pt x="2335" y="72"/>
                  <a:pt x="2224" y="245"/>
                </a:cubicBezTo>
                <a:cubicBezTo>
                  <a:pt x="2183" y="307"/>
                  <a:pt x="2000" y="388"/>
                  <a:pt x="1918" y="449"/>
                </a:cubicBezTo>
                <a:cubicBezTo>
                  <a:pt x="1674" y="632"/>
                  <a:pt x="1450" y="836"/>
                  <a:pt x="1206" y="1019"/>
                </a:cubicBezTo>
                <a:cubicBezTo>
                  <a:pt x="859" y="1304"/>
                  <a:pt x="350" y="1467"/>
                  <a:pt x="126" y="1875"/>
                </a:cubicBezTo>
                <a:cubicBezTo>
                  <a:pt x="0" y="2127"/>
                  <a:pt x="176" y="2442"/>
                  <a:pt x="458" y="2442"/>
                </a:cubicBezTo>
                <a:cubicBezTo>
                  <a:pt x="495" y="2442"/>
                  <a:pt x="534" y="2436"/>
                  <a:pt x="574" y="2425"/>
                </a:cubicBezTo>
                <a:cubicBezTo>
                  <a:pt x="1063" y="2302"/>
                  <a:pt x="1592" y="2017"/>
                  <a:pt x="2000" y="1712"/>
                </a:cubicBezTo>
                <a:cubicBezTo>
                  <a:pt x="2366" y="1427"/>
                  <a:pt x="2876" y="1162"/>
                  <a:pt x="3140" y="775"/>
                </a:cubicBezTo>
                <a:cubicBezTo>
                  <a:pt x="3410" y="378"/>
                  <a:pt x="3037" y="1"/>
                  <a:pt x="2662"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6"/>
          <p:cNvSpPr/>
          <p:nvPr/>
        </p:nvSpPr>
        <p:spPr>
          <a:xfrm rot="1595957">
            <a:off x="87900" y="4893592"/>
            <a:ext cx="137710" cy="151395"/>
          </a:xfrm>
          <a:custGeom>
            <a:rect b="b" l="l" r="r" t="t"/>
            <a:pathLst>
              <a:path extrusionOk="0" h="2698" w="2628">
                <a:moveTo>
                  <a:pt x="1905" y="1"/>
                </a:moveTo>
                <a:cubicBezTo>
                  <a:pt x="1788" y="1"/>
                  <a:pt x="1664" y="42"/>
                  <a:pt x="1548" y="139"/>
                </a:cubicBezTo>
                <a:cubicBezTo>
                  <a:pt x="1141" y="486"/>
                  <a:pt x="795" y="974"/>
                  <a:pt x="550" y="1422"/>
                </a:cubicBezTo>
                <a:cubicBezTo>
                  <a:pt x="367" y="1769"/>
                  <a:pt x="1" y="2196"/>
                  <a:pt x="184" y="2583"/>
                </a:cubicBezTo>
                <a:cubicBezTo>
                  <a:pt x="223" y="2662"/>
                  <a:pt x="305" y="2698"/>
                  <a:pt x="389" y="2698"/>
                </a:cubicBezTo>
                <a:cubicBezTo>
                  <a:pt x="478" y="2698"/>
                  <a:pt x="569" y="2657"/>
                  <a:pt x="611" y="2583"/>
                </a:cubicBezTo>
                <a:cubicBezTo>
                  <a:pt x="713" y="2441"/>
                  <a:pt x="876" y="2339"/>
                  <a:pt x="998" y="2217"/>
                </a:cubicBezTo>
                <a:cubicBezTo>
                  <a:pt x="1141" y="2094"/>
                  <a:pt x="1263" y="1932"/>
                  <a:pt x="1385" y="1769"/>
                </a:cubicBezTo>
                <a:cubicBezTo>
                  <a:pt x="1650" y="1443"/>
                  <a:pt x="2017" y="1219"/>
                  <a:pt x="2281" y="893"/>
                </a:cubicBezTo>
                <a:cubicBezTo>
                  <a:pt x="2628" y="483"/>
                  <a:pt x="2305" y="1"/>
                  <a:pt x="190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6"/>
          <p:cNvSpPr/>
          <p:nvPr/>
        </p:nvSpPr>
        <p:spPr>
          <a:xfrm rot="1595957">
            <a:off x="900869" y="5428475"/>
            <a:ext cx="151963" cy="68347"/>
          </a:xfrm>
          <a:custGeom>
            <a:rect b="b" l="l" r="r" t="t"/>
            <a:pathLst>
              <a:path extrusionOk="0" h="1218" w="2900">
                <a:moveTo>
                  <a:pt x="2212" y="1"/>
                </a:moveTo>
                <a:cubicBezTo>
                  <a:pt x="2164" y="1"/>
                  <a:pt x="2112" y="9"/>
                  <a:pt x="2058" y="26"/>
                </a:cubicBezTo>
                <a:cubicBezTo>
                  <a:pt x="1793" y="128"/>
                  <a:pt x="1528" y="169"/>
                  <a:pt x="1264" y="250"/>
                </a:cubicBezTo>
                <a:cubicBezTo>
                  <a:pt x="999" y="352"/>
                  <a:pt x="754" y="536"/>
                  <a:pt x="469" y="576"/>
                </a:cubicBezTo>
                <a:cubicBezTo>
                  <a:pt x="164" y="617"/>
                  <a:pt x="1" y="1126"/>
                  <a:pt x="388" y="1187"/>
                </a:cubicBezTo>
                <a:cubicBezTo>
                  <a:pt x="501" y="1209"/>
                  <a:pt x="613" y="1217"/>
                  <a:pt x="722" y="1217"/>
                </a:cubicBezTo>
                <a:cubicBezTo>
                  <a:pt x="927" y="1217"/>
                  <a:pt x="1126" y="1186"/>
                  <a:pt x="1325" y="1147"/>
                </a:cubicBezTo>
                <a:cubicBezTo>
                  <a:pt x="1651" y="1065"/>
                  <a:pt x="1997" y="1065"/>
                  <a:pt x="2323" y="1004"/>
                </a:cubicBezTo>
                <a:cubicBezTo>
                  <a:pt x="2900" y="911"/>
                  <a:pt x="2728" y="1"/>
                  <a:pt x="2212"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6"/>
          <p:cNvSpPr/>
          <p:nvPr/>
        </p:nvSpPr>
        <p:spPr>
          <a:xfrm rot="1595957">
            <a:off x="1478334" y="5468481"/>
            <a:ext cx="163177" cy="113799"/>
          </a:xfrm>
          <a:custGeom>
            <a:rect b="b" l="l" r="r" t="t"/>
            <a:pathLst>
              <a:path extrusionOk="0" h="2028" w="3114">
                <a:moveTo>
                  <a:pt x="375" y="1"/>
                </a:moveTo>
                <a:cubicBezTo>
                  <a:pt x="192" y="1"/>
                  <a:pt x="1" y="190"/>
                  <a:pt x="18" y="364"/>
                </a:cubicBezTo>
                <a:cubicBezTo>
                  <a:pt x="100" y="934"/>
                  <a:pt x="711" y="1158"/>
                  <a:pt x="1179" y="1382"/>
                </a:cubicBezTo>
                <a:cubicBezTo>
                  <a:pt x="1342" y="1464"/>
                  <a:pt x="1525" y="1545"/>
                  <a:pt x="1688" y="1647"/>
                </a:cubicBezTo>
                <a:cubicBezTo>
                  <a:pt x="1685" y="1646"/>
                  <a:pt x="1683" y="1645"/>
                  <a:pt x="1683" y="1645"/>
                </a:cubicBezTo>
                <a:lnTo>
                  <a:pt x="1683" y="1645"/>
                </a:lnTo>
                <a:cubicBezTo>
                  <a:pt x="1681" y="1645"/>
                  <a:pt x="1769" y="1692"/>
                  <a:pt x="1812" y="1710"/>
                </a:cubicBezTo>
                <a:lnTo>
                  <a:pt x="1812" y="1710"/>
                </a:lnTo>
                <a:cubicBezTo>
                  <a:pt x="1856" y="1764"/>
                  <a:pt x="2045" y="1937"/>
                  <a:pt x="2075" y="1953"/>
                </a:cubicBezTo>
                <a:cubicBezTo>
                  <a:pt x="2181" y="2003"/>
                  <a:pt x="2293" y="2027"/>
                  <a:pt x="2402" y="2027"/>
                </a:cubicBezTo>
                <a:cubicBezTo>
                  <a:pt x="2692" y="2027"/>
                  <a:pt x="2964" y="1856"/>
                  <a:pt x="3053" y="1545"/>
                </a:cubicBezTo>
                <a:cubicBezTo>
                  <a:pt x="3053" y="1545"/>
                  <a:pt x="3053" y="1525"/>
                  <a:pt x="3053" y="1505"/>
                </a:cubicBezTo>
                <a:cubicBezTo>
                  <a:pt x="3114" y="1281"/>
                  <a:pt x="3073" y="995"/>
                  <a:pt x="2890" y="833"/>
                </a:cubicBezTo>
                <a:cubicBezTo>
                  <a:pt x="2564" y="568"/>
                  <a:pt x="2238" y="527"/>
                  <a:pt x="1851" y="446"/>
                </a:cubicBezTo>
                <a:cubicBezTo>
                  <a:pt x="1383" y="385"/>
                  <a:pt x="914" y="201"/>
                  <a:pt x="466" y="18"/>
                </a:cubicBezTo>
                <a:cubicBezTo>
                  <a:pt x="437" y="6"/>
                  <a:pt x="406" y="1"/>
                  <a:pt x="375" y="1"/>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6"/>
          <p:cNvSpPr/>
          <p:nvPr/>
        </p:nvSpPr>
        <p:spPr>
          <a:xfrm rot="1595957">
            <a:off x="-482750" y="5416629"/>
            <a:ext cx="96104" cy="149600"/>
          </a:xfrm>
          <a:custGeom>
            <a:rect b="b" l="l" r="r" t="t"/>
            <a:pathLst>
              <a:path extrusionOk="0" h="2666" w="1834">
                <a:moveTo>
                  <a:pt x="335" y="0"/>
                </a:moveTo>
                <a:cubicBezTo>
                  <a:pt x="180" y="0"/>
                  <a:pt x="34" y="108"/>
                  <a:pt x="21" y="305"/>
                </a:cubicBezTo>
                <a:cubicBezTo>
                  <a:pt x="1" y="774"/>
                  <a:pt x="204" y="1344"/>
                  <a:pt x="367" y="1792"/>
                </a:cubicBezTo>
                <a:cubicBezTo>
                  <a:pt x="514" y="2213"/>
                  <a:pt x="791" y="2666"/>
                  <a:pt x="1274" y="2666"/>
                </a:cubicBezTo>
                <a:cubicBezTo>
                  <a:pt x="1329" y="2666"/>
                  <a:pt x="1386" y="2660"/>
                  <a:pt x="1447" y="2647"/>
                </a:cubicBezTo>
                <a:cubicBezTo>
                  <a:pt x="1732" y="2607"/>
                  <a:pt x="1834" y="2281"/>
                  <a:pt x="1793" y="2036"/>
                </a:cubicBezTo>
                <a:cubicBezTo>
                  <a:pt x="1752" y="1812"/>
                  <a:pt x="1610" y="1731"/>
                  <a:pt x="1488" y="1588"/>
                </a:cubicBezTo>
                <a:cubicBezTo>
                  <a:pt x="1386" y="1466"/>
                  <a:pt x="1325" y="1324"/>
                  <a:pt x="1264" y="1181"/>
                </a:cubicBezTo>
                <a:cubicBezTo>
                  <a:pt x="1162" y="1018"/>
                  <a:pt x="1080" y="876"/>
                  <a:pt x="999" y="713"/>
                </a:cubicBezTo>
                <a:cubicBezTo>
                  <a:pt x="877" y="489"/>
                  <a:pt x="754" y="346"/>
                  <a:pt x="612" y="142"/>
                </a:cubicBezTo>
                <a:cubicBezTo>
                  <a:pt x="540" y="46"/>
                  <a:pt x="436" y="0"/>
                  <a:pt x="335" y="0"/>
                </a:cubicBezTo>
                <a:close/>
              </a:path>
            </a:pathLst>
          </a:custGeom>
          <a:solidFill>
            <a:srgbClr val="4D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03" name="Google Shape;2103;p6"/>
          <p:cNvGrpSpPr/>
          <p:nvPr/>
        </p:nvGrpSpPr>
        <p:grpSpPr>
          <a:xfrm>
            <a:off x="8133504" y="-842525"/>
            <a:ext cx="1623525" cy="1510025"/>
            <a:chOff x="8133504" y="-842525"/>
            <a:chExt cx="1623525" cy="1510025"/>
          </a:xfrm>
        </p:grpSpPr>
        <p:sp>
          <p:nvSpPr>
            <p:cNvPr id="2104" name="Google Shape;2104;p6"/>
            <p:cNvSpPr/>
            <p:nvPr/>
          </p:nvSpPr>
          <p:spPr>
            <a:xfrm rot="-3745638">
              <a:off x="8748241" y="-90708"/>
              <a:ext cx="71495" cy="87275"/>
            </a:xfrm>
            <a:custGeom>
              <a:rect b="b" l="l" r="r" t="t"/>
              <a:pathLst>
                <a:path extrusionOk="0" h="867" w="667">
                  <a:moveTo>
                    <a:pt x="297" y="0"/>
                  </a:moveTo>
                  <a:cubicBezTo>
                    <a:pt x="254" y="0"/>
                    <a:pt x="208" y="25"/>
                    <a:pt x="162" y="83"/>
                  </a:cubicBezTo>
                  <a:cubicBezTo>
                    <a:pt x="0" y="289"/>
                    <a:pt x="155" y="867"/>
                    <a:pt x="365" y="867"/>
                  </a:cubicBezTo>
                  <a:cubicBezTo>
                    <a:pt x="409" y="867"/>
                    <a:pt x="454" y="842"/>
                    <a:pt x="500" y="784"/>
                  </a:cubicBezTo>
                  <a:cubicBezTo>
                    <a:pt x="666" y="579"/>
                    <a:pt x="508"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6"/>
            <p:cNvSpPr/>
            <p:nvPr/>
          </p:nvSpPr>
          <p:spPr>
            <a:xfrm rot="-3745638">
              <a:off x="8596876" y="-244646"/>
              <a:ext cx="63456" cy="85262"/>
            </a:xfrm>
            <a:custGeom>
              <a:rect b="b" l="l" r="r" t="t"/>
              <a:pathLst>
                <a:path extrusionOk="0" h="847" w="592">
                  <a:moveTo>
                    <a:pt x="258" y="0"/>
                  </a:moveTo>
                  <a:cubicBezTo>
                    <a:pt x="213" y="0"/>
                    <a:pt x="169" y="21"/>
                    <a:pt x="129" y="71"/>
                  </a:cubicBezTo>
                  <a:cubicBezTo>
                    <a:pt x="0" y="228"/>
                    <a:pt x="19" y="490"/>
                    <a:pt x="100" y="662"/>
                  </a:cubicBezTo>
                  <a:cubicBezTo>
                    <a:pt x="145" y="755"/>
                    <a:pt x="240" y="846"/>
                    <a:pt x="335" y="846"/>
                  </a:cubicBezTo>
                  <a:cubicBezTo>
                    <a:pt x="381" y="846"/>
                    <a:pt x="427" y="825"/>
                    <a:pt x="467" y="772"/>
                  </a:cubicBezTo>
                  <a:cubicBezTo>
                    <a:pt x="591" y="614"/>
                    <a:pt x="577" y="357"/>
                    <a:pt x="491" y="185"/>
                  </a:cubicBezTo>
                  <a:cubicBezTo>
                    <a:pt x="446" y="92"/>
                    <a:pt x="352" y="0"/>
                    <a:pt x="2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6"/>
            <p:cNvSpPr/>
            <p:nvPr/>
          </p:nvSpPr>
          <p:spPr>
            <a:xfrm rot="-3745638">
              <a:off x="8442635" y="-39325"/>
              <a:ext cx="73103" cy="99154"/>
            </a:xfrm>
            <a:custGeom>
              <a:rect b="b" l="l" r="r" t="t"/>
              <a:pathLst>
                <a:path extrusionOk="0" h="985" w="682">
                  <a:moveTo>
                    <a:pt x="331" y="1"/>
                  </a:moveTo>
                  <a:cubicBezTo>
                    <a:pt x="285" y="1"/>
                    <a:pt x="240" y="22"/>
                    <a:pt x="200" y="77"/>
                  </a:cubicBezTo>
                  <a:cubicBezTo>
                    <a:pt x="0" y="358"/>
                    <a:pt x="57" y="840"/>
                    <a:pt x="410" y="968"/>
                  </a:cubicBezTo>
                  <a:cubicBezTo>
                    <a:pt x="440" y="980"/>
                    <a:pt x="467" y="985"/>
                    <a:pt x="490" y="985"/>
                  </a:cubicBezTo>
                  <a:cubicBezTo>
                    <a:pt x="667" y="985"/>
                    <a:pt x="681" y="696"/>
                    <a:pt x="643" y="477"/>
                  </a:cubicBezTo>
                  <a:cubicBezTo>
                    <a:pt x="639" y="372"/>
                    <a:pt x="615" y="272"/>
                    <a:pt x="572" y="191"/>
                  </a:cubicBezTo>
                  <a:cubicBezTo>
                    <a:pt x="530" y="100"/>
                    <a:pt x="430" y="1"/>
                    <a:pt x="33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6"/>
            <p:cNvSpPr/>
            <p:nvPr/>
          </p:nvSpPr>
          <p:spPr>
            <a:xfrm rot="-3745638">
              <a:off x="8158911" y="124447"/>
              <a:ext cx="74711" cy="110025"/>
            </a:xfrm>
            <a:custGeom>
              <a:rect b="b" l="l" r="r" t="t"/>
              <a:pathLst>
                <a:path extrusionOk="0" h="1093" w="697">
                  <a:moveTo>
                    <a:pt x="330" y="0"/>
                  </a:moveTo>
                  <a:cubicBezTo>
                    <a:pt x="323" y="0"/>
                    <a:pt x="316" y="1"/>
                    <a:pt x="310" y="2"/>
                  </a:cubicBezTo>
                  <a:cubicBezTo>
                    <a:pt x="300" y="2"/>
                    <a:pt x="291" y="1"/>
                    <a:pt x="281" y="1"/>
                  </a:cubicBezTo>
                  <a:cubicBezTo>
                    <a:pt x="272" y="1"/>
                    <a:pt x="262" y="2"/>
                    <a:pt x="253" y="7"/>
                  </a:cubicBezTo>
                  <a:cubicBezTo>
                    <a:pt x="215" y="21"/>
                    <a:pt x="172" y="40"/>
                    <a:pt x="138" y="83"/>
                  </a:cubicBezTo>
                  <a:cubicBezTo>
                    <a:pt x="0" y="254"/>
                    <a:pt x="5" y="521"/>
                    <a:pt x="57" y="722"/>
                  </a:cubicBezTo>
                  <a:cubicBezTo>
                    <a:pt x="91" y="836"/>
                    <a:pt x="153" y="955"/>
                    <a:pt x="248" y="1031"/>
                  </a:cubicBezTo>
                  <a:cubicBezTo>
                    <a:pt x="280" y="1054"/>
                    <a:pt x="362" y="1092"/>
                    <a:pt x="429" y="1092"/>
                  </a:cubicBezTo>
                  <a:cubicBezTo>
                    <a:pt x="463" y="1092"/>
                    <a:pt x="493" y="1082"/>
                    <a:pt x="510" y="1055"/>
                  </a:cubicBezTo>
                  <a:cubicBezTo>
                    <a:pt x="615" y="888"/>
                    <a:pt x="682" y="850"/>
                    <a:pt x="696" y="645"/>
                  </a:cubicBezTo>
                  <a:cubicBezTo>
                    <a:pt x="696" y="641"/>
                    <a:pt x="691" y="641"/>
                    <a:pt x="691" y="636"/>
                  </a:cubicBezTo>
                  <a:cubicBezTo>
                    <a:pt x="696" y="598"/>
                    <a:pt x="696" y="555"/>
                    <a:pt x="687" y="498"/>
                  </a:cubicBezTo>
                  <a:cubicBezTo>
                    <a:pt x="687" y="488"/>
                    <a:pt x="682" y="479"/>
                    <a:pt x="682" y="464"/>
                  </a:cubicBezTo>
                  <a:cubicBezTo>
                    <a:pt x="677" y="436"/>
                    <a:pt x="667" y="407"/>
                    <a:pt x="663" y="374"/>
                  </a:cubicBezTo>
                  <a:cubicBezTo>
                    <a:pt x="648" y="340"/>
                    <a:pt x="639" y="302"/>
                    <a:pt x="625" y="269"/>
                  </a:cubicBezTo>
                  <a:cubicBezTo>
                    <a:pt x="620" y="254"/>
                    <a:pt x="615" y="240"/>
                    <a:pt x="610" y="231"/>
                  </a:cubicBezTo>
                  <a:cubicBezTo>
                    <a:pt x="601" y="212"/>
                    <a:pt x="586" y="197"/>
                    <a:pt x="577" y="178"/>
                  </a:cubicBezTo>
                  <a:cubicBezTo>
                    <a:pt x="567" y="159"/>
                    <a:pt x="563" y="140"/>
                    <a:pt x="548" y="126"/>
                  </a:cubicBezTo>
                  <a:cubicBezTo>
                    <a:pt x="510" y="78"/>
                    <a:pt x="467" y="45"/>
                    <a:pt x="420" y="21"/>
                  </a:cubicBezTo>
                  <a:cubicBezTo>
                    <a:pt x="410" y="16"/>
                    <a:pt x="396" y="16"/>
                    <a:pt x="386" y="11"/>
                  </a:cubicBezTo>
                  <a:cubicBezTo>
                    <a:pt x="369" y="4"/>
                    <a:pt x="349" y="0"/>
                    <a:pt x="33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6"/>
            <p:cNvSpPr/>
            <p:nvPr/>
          </p:nvSpPr>
          <p:spPr>
            <a:xfrm rot="-3745638">
              <a:off x="9411834" y="-182625"/>
              <a:ext cx="50700" cy="61908"/>
            </a:xfrm>
            <a:custGeom>
              <a:rect b="b" l="l" r="r" t="t"/>
              <a:pathLst>
                <a:path extrusionOk="0" h="615" w="473">
                  <a:moveTo>
                    <a:pt x="211" y="1"/>
                  </a:moveTo>
                  <a:cubicBezTo>
                    <a:pt x="180" y="1"/>
                    <a:pt x="147" y="18"/>
                    <a:pt x="115" y="59"/>
                  </a:cubicBezTo>
                  <a:cubicBezTo>
                    <a:pt x="0" y="205"/>
                    <a:pt x="111" y="614"/>
                    <a:pt x="261" y="614"/>
                  </a:cubicBezTo>
                  <a:cubicBezTo>
                    <a:pt x="292" y="614"/>
                    <a:pt x="325" y="596"/>
                    <a:pt x="358" y="554"/>
                  </a:cubicBezTo>
                  <a:cubicBezTo>
                    <a:pt x="473" y="412"/>
                    <a:pt x="361" y="1"/>
                    <a:pt x="2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6"/>
            <p:cNvSpPr/>
            <p:nvPr/>
          </p:nvSpPr>
          <p:spPr>
            <a:xfrm rot="-3745638">
              <a:off x="8309611" y="-247674"/>
              <a:ext cx="60347" cy="73686"/>
            </a:xfrm>
            <a:custGeom>
              <a:rect b="b" l="l" r="r" t="t"/>
              <a:pathLst>
                <a:path extrusionOk="0" h="732" w="563">
                  <a:moveTo>
                    <a:pt x="252" y="0"/>
                  </a:moveTo>
                  <a:cubicBezTo>
                    <a:pt x="215" y="0"/>
                    <a:pt x="177" y="21"/>
                    <a:pt x="138" y="70"/>
                  </a:cubicBezTo>
                  <a:cubicBezTo>
                    <a:pt x="0" y="244"/>
                    <a:pt x="133" y="731"/>
                    <a:pt x="310" y="731"/>
                  </a:cubicBezTo>
                  <a:cubicBezTo>
                    <a:pt x="347" y="731"/>
                    <a:pt x="386" y="710"/>
                    <a:pt x="424" y="661"/>
                  </a:cubicBezTo>
                  <a:cubicBezTo>
                    <a:pt x="563" y="491"/>
                    <a:pt x="429" y="0"/>
                    <a:pt x="25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6"/>
            <p:cNvSpPr/>
            <p:nvPr/>
          </p:nvSpPr>
          <p:spPr>
            <a:xfrm rot="-3745638">
              <a:off x="8648019" y="158440"/>
              <a:ext cx="74282" cy="90396"/>
            </a:xfrm>
            <a:custGeom>
              <a:rect b="b" l="l" r="r" t="t"/>
              <a:pathLst>
                <a:path extrusionOk="0" h="898" w="693">
                  <a:moveTo>
                    <a:pt x="312" y="1"/>
                  </a:moveTo>
                  <a:cubicBezTo>
                    <a:pt x="266" y="1"/>
                    <a:pt x="218" y="26"/>
                    <a:pt x="170" y="86"/>
                  </a:cubicBezTo>
                  <a:cubicBezTo>
                    <a:pt x="1" y="299"/>
                    <a:pt x="164" y="897"/>
                    <a:pt x="382" y="897"/>
                  </a:cubicBezTo>
                  <a:cubicBezTo>
                    <a:pt x="427" y="897"/>
                    <a:pt x="475" y="871"/>
                    <a:pt x="523" y="810"/>
                  </a:cubicBezTo>
                  <a:cubicBezTo>
                    <a:pt x="693" y="597"/>
                    <a:pt x="532" y="1"/>
                    <a:pt x="3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6"/>
            <p:cNvSpPr/>
            <p:nvPr/>
          </p:nvSpPr>
          <p:spPr>
            <a:xfrm rot="-3745638">
              <a:off x="8445899" y="271651"/>
              <a:ext cx="59812" cy="82846"/>
            </a:xfrm>
            <a:custGeom>
              <a:rect b="b" l="l" r="r" t="t"/>
              <a:pathLst>
                <a:path extrusionOk="0" h="823" w="558">
                  <a:moveTo>
                    <a:pt x="246" y="0"/>
                  </a:moveTo>
                  <a:cubicBezTo>
                    <a:pt x="239" y="0"/>
                    <a:pt x="232" y="0"/>
                    <a:pt x="224" y="1"/>
                  </a:cubicBezTo>
                  <a:cubicBezTo>
                    <a:pt x="0" y="25"/>
                    <a:pt x="5" y="392"/>
                    <a:pt x="48" y="545"/>
                  </a:cubicBezTo>
                  <a:cubicBezTo>
                    <a:pt x="79" y="660"/>
                    <a:pt x="188" y="822"/>
                    <a:pt x="308" y="822"/>
                  </a:cubicBezTo>
                  <a:cubicBezTo>
                    <a:pt x="351" y="822"/>
                    <a:pt x="396" y="801"/>
                    <a:pt x="439" y="750"/>
                  </a:cubicBezTo>
                  <a:cubicBezTo>
                    <a:pt x="464" y="714"/>
                    <a:pt x="483" y="675"/>
                    <a:pt x="498" y="634"/>
                  </a:cubicBezTo>
                  <a:lnTo>
                    <a:pt x="498" y="634"/>
                  </a:lnTo>
                  <a:cubicBezTo>
                    <a:pt x="491" y="658"/>
                    <a:pt x="490" y="669"/>
                    <a:pt x="493" y="669"/>
                  </a:cubicBezTo>
                  <a:cubicBezTo>
                    <a:pt x="496" y="669"/>
                    <a:pt x="505" y="655"/>
                    <a:pt x="520" y="626"/>
                  </a:cubicBezTo>
                  <a:cubicBezTo>
                    <a:pt x="553" y="549"/>
                    <a:pt x="558" y="449"/>
                    <a:pt x="529" y="373"/>
                  </a:cubicBezTo>
                  <a:cubicBezTo>
                    <a:pt x="497" y="281"/>
                    <a:pt x="430"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6"/>
            <p:cNvSpPr/>
            <p:nvPr/>
          </p:nvSpPr>
          <p:spPr>
            <a:xfrm rot="-3745638">
              <a:off x="8546360" y="533754"/>
              <a:ext cx="62813" cy="84155"/>
            </a:xfrm>
            <a:custGeom>
              <a:rect b="b" l="l" r="r" t="t"/>
              <a:pathLst>
                <a:path extrusionOk="0" h="836" w="586">
                  <a:moveTo>
                    <a:pt x="269" y="0"/>
                  </a:moveTo>
                  <a:cubicBezTo>
                    <a:pt x="1" y="0"/>
                    <a:pt x="13" y="460"/>
                    <a:pt x="104" y="633"/>
                  </a:cubicBezTo>
                  <a:cubicBezTo>
                    <a:pt x="143" y="699"/>
                    <a:pt x="176" y="761"/>
                    <a:pt x="247" y="800"/>
                  </a:cubicBezTo>
                  <a:cubicBezTo>
                    <a:pt x="286" y="824"/>
                    <a:pt x="324" y="835"/>
                    <a:pt x="359" y="835"/>
                  </a:cubicBezTo>
                  <a:cubicBezTo>
                    <a:pt x="427" y="835"/>
                    <a:pt x="486" y="791"/>
                    <a:pt x="524" y="709"/>
                  </a:cubicBezTo>
                  <a:cubicBezTo>
                    <a:pt x="586" y="571"/>
                    <a:pt x="576" y="409"/>
                    <a:pt x="519" y="270"/>
                  </a:cubicBezTo>
                  <a:cubicBezTo>
                    <a:pt x="519" y="261"/>
                    <a:pt x="519" y="256"/>
                    <a:pt x="514" y="247"/>
                  </a:cubicBezTo>
                  <a:cubicBezTo>
                    <a:pt x="510" y="237"/>
                    <a:pt x="500" y="223"/>
                    <a:pt x="490" y="204"/>
                  </a:cubicBezTo>
                  <a:lnTo>
                    <a:pt x="490" y="204"/>
                  </a:lnTo>
                  <a:cubicBezTo>
                    <a:pt x="505" y="218"/>
                    <a:pt x="510" y="232"/>
                    <a:pt x="514" y="242"/>
                  </a:cubicBezTo>
                  <a:cubicBezTo>
                    <a:pt x="496" y="123"/>
                    <a:pt x="442" y="8"/>
                    <a:pt x="328" y="8"/>
                  </a:cubicBezTo>
                  <a:cubicBezTo>
                    <a:pt x="323" y="8"/>
                    <a:pt x="319" y="8"/>
                    <a:pt x="314" y="8"/>
                  </a:cubicBezTo>
                  <a:cubicBezTo>
                    <a:pt x="309" y="8"/>
                    <a:pt x="309" y="4"/>
                    <a:pt x="309" y="4"/>
                  </a:cubicBezTo>
                  <a:cubicBezTo>
                    <a:pt x="295" y="1"/>
                    <a:pt x="282" y="0"/>
                    <a:pt x="2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6"/>
            <p:cNvSpPr/>
            <p:nvPr/>
          </p:nvSpPr>
          <p:spPr>
            <a:xfrm rot="-3745638">
              <a:off x="8574516" y="543656"/>
              <a:ext cx="1501" cy="2215"/>
            </a:xfrm>
            <a:custGeom>
              <a:rect b="b" l="l" r="r" t="t"/>
              <a:pathLst>
                <a:path extrusionOk="0" h="22" w="14">
                  <a:moveTo>
                    <a:pt x="0" y="1"/>
                  </a:moveTo>
                  <a:lnTo>
                    <a:pt x="0" y="6"/>
                  </a:lnTo>
                  <a:cubicBezTo>
                    <a:pt x="7" y="15"/>
                    <a:pt x="12" y="21"/>
                    <a:pt x="13" y="21"/>
                  </a:cubicBezTo>
                  <a:cubicBezTo>
                    <a:pt x="13" y="21"/>
                    <a:pt x="10" y="15"/>
                    <a:pt x="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6"/>
            <p:cNvSpPr/>
            <p:nvPr/>
          </p:nvSpPr>
          <p:spPr>
            <a:xfrm rot="-3745638">
              <a:off x="8857386" y="383578"/>
              <a:ext cx="133450" cy="178577"/>
            </a:xfrm>
            <a:custGeom>
              <a:rect b="b" l="l" r="r" t="t"/>
              <a:pathLst>
                <a:path extrusionOk="0" h="1774" w="1245">
                  <a:moveTo>
                    <a:pt x="541" y="1"/>
                  </a:moveTo>
                  <a:cubicBezTo>
                    <a:pt x="445" y="1"/>
                    <a:pt x="349" y="44"/>
                    <a:pt x="263" y="152"/>
                  </a:cubicBezTo>
                  <a:cubicBezTo>
                    <a:pt x="1" y="486"/>
                    <a:pt x="39" y="1024"/>
                    <a:pt x="215" y="1387"/>
                  </a:cubicBezTo>
                  <a:cubicBezTo>
                    <a:pt x="309" y="1584"/>
                    <a:pt x="505" y="1774"/>
                    <a:pt x="704" y="1774"/>
                  </a:cubicBezTo>
                  <a:cubicBezTo>
                    <a:pt x="798" y="1774"/>
                    <a:pt x="893" y="1731"/>
                    <a:pt x="978" y="1625"/>
                  </a:cubicBezTo>
                  <a:cubicBezTo>
                    <a:pt x="1245" y="1291"/>
                    <a:pt x="1206" y="748"/>
                    <a:pt x="1030" y="386"/>
                  </a:cubicBezTo>
                  <a:cubicBezTo>
                    <a:pt x="937" y="192"/>
                    <a:pt x="740" y="1"/>
                    <a:pt x="54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6"/>
            <p:cNvSpPr/>
            <p:nvPr/>
          </p:nvSpPr>
          <p:spPr>
            <a:xfrm rot="-3745638">
              <a:off x="9175838" y="214868"/>
              <a:ext cx="82857" cy="109220"/>
            </a:xfrm>
            <a:custGeom>
              <a:rect b="b" l="l" r="r" t="t"/>
              <a:pathLst>
                <a:path extrusionOk="0" h="1085" w="773">
                  <a:moveTo>
                    <a:pt x="334" y="0"/>
                  </a:moveTo>
                  <a:cubicBezTo>
                    <a:pt x="208" y="0"/>
                    <a:pt x="85" y="104"/>
                    <a:pt x="43" y="290"/>
                  </a:cubicBezTo>
                  <a:cubicBezTo>
                    <a:pt x="1" y="471"/>
                    <a:pt x="24" y="671"/>
                    <a:pt x="105" y="838"/>
                  </a:cubicBezTo>
                  <a:cubicBezTo>
                    <a:pt x="148" y="923"/>
                    <a:pt x="259" y="1084"/>
                    <a:pt x="377" y="1084"/>
                  </a:cubicBezTo>
                  <a:cubicBezTo>
                    <a:pt x="391" y="1084"/>
                    <a:pt x="406" y="1082"/>
                    <a:pt x="420" y="1077"/>
                  </a:cubicBezTo>
                  <a:cubicBezTo>
                    <a:pt x="434" y="1072"/>
                    <a:pt x="449" y="1067"/>
                    <a:pt x="463" y="1062"/>
                  </a:cubicBezTo>
                  <a:cubicBezTo>
                    <a:pt x="773" y="957"/>
                    <a:pt x="744" y="528"/>
                    <a:pt x="634" y="285"/>
                  </a:cubicBezTo>
                  <a:cubicBezTo>
                    <a:pt x="625" y="261"/>
                    <a:pt x="615" y="242"/>
                    <a:pt x="611" y="223"/>
                  </a:cubicBezTo>
                  <a:cubicBezTo>
                    <a:pt x="544" y="71"/>
                    <a:pt x="438"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6"/>
            <p:cNvSpPr/>
            <p:nvPr/>
          </p:nvSpPr>
          <p:spPr>
            <a:xfrm rot="-3745638">
              <a:off x="9310446" y="101173"/>
              <a:ext cx="60776" cy="80631"/>
            </a:xfrm>
            <a:custGeom>
              <a:rect b="b" l="l" r="r" t="t"/>
              <a:pathLst>
                <a:path extrusionOk="0" h="801" w="567">
                  <a:moveTo>
                    <a:pt x="242" y="0"/>
                  </a:moveTo>
                  <a:cubicBezTo>
                    <a:pt x="106" y="0"/>
                    <a:pt x="25" y="264"/>
                    <a:pt x="28" y="413"/>
                  </a:cubicBezTo>
                  <a:lnTo>
                    <a:pt x="28" y="413"/>
                  </a:lnTo>
                  <a:cubicBezTo>
                    <a:pt x="27" y="397"/>
                    <a:pt x="24" y="382"/>
                    <a:pt x="24" y="370"/>
                  </a:cubicBezTo>
                  <a:lnTo>
                    <a:pt x="24" y="370"/>
                  </a:lnTo>
                  <a:cubicBezTo>
                    <a:pt x="1" y="484"/>
                    <a:pt x="31" y="800"/>
                    <a:pt x="206" y="800"/>
                  </a:cubicBezTo>
                  <a:cubicBezTo>
                    <a:pt x="213" y="800"/>
                    <a:pt x="221" y="800"/>
                    <a:pt x="229" y="799"/>
                  </a:cubicBezTo>
                  <a:cubicBezTo>
                    <a:pt x="276" y="794"/>
                    <a:pt x="324" y="784"/>
                    <a:pt x="367" y="756"/>
                  </a:cubicBezTo>
                  <a:cubicBezTo>
                    <a:pt x="567" y="627"/>
                    <a:pt x="519" y="265"/>
                    <a:pt x="395" y="103"/>
                  </a:cubicBezTo>
                  <a:cubicBezTo>
                    <a:pt x="339" y="30"/>
                    <a:pt x="287" y="0"/>
                    <a:pt x="24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6"/>
            <p:cNvSpPr/>
            <p:nvPr/>
          </p:nvSpPr>
          <p:spPr>
            <a:xfrm rot="-3745638">
              <a:off x="9061736" y="-89125"/>
              <a:ext cx="55953" cy="74793"/>
            </a:xfrm>
            <a:custGeom>
              <a:rect b="b" l="l" r="r" t="t"/>
              <a:pathLst>
                <a:path extrusionOk="0" h="743" w="522">
                  <a:moveTo>
                    <a:pt x="236" y="0"/>
                  </a:moveTo>
                  <a:cubicBezTo>
                    <a:pt x="229" y="0"/>
                    <a:pt x="222" y="0"/>
                    <a:pt x="215" y="1"/>
                  </a:cubicBezTo>
                  <a:cubicBezTo>
                    <a:pt x="0" y="25"/>
                    <a:pt x="29" y="397"/>
                    <a:pt x="100" y="526"/>
                  </a:cubicBezTo>
                  <a:cubicBezTo>
                    <a:pt x="162" y="640"/>
                    <a:pt x="219" y="716"/>
                    <a:pt x="348" y="740"/>
                  </a:cubicBezTo>
                  <a:cubicBezTo>
                    <a:pt x="356" y="741"/>
                    <a:pt x="364" y="742"/>
                    <a:pt x="371" y="742"/>
                  </a:cubicBezTo>
                  <a:cubicBezTo>
                    <a:pt x="520" y="742"/>
                    <a:pt x="522" y="478"/>
                    <a:pt x="467" y="387"/>
                  </a:cubicBezTo>
                  <a:cubicBezTo>
                    <a:pt x="458" y="373"/>
                    <a:pt x="453" y="368"/>
                    <a:pt x="448" y="359"/>
                  </a:cubicBezTo>
                  <a:cubicBezTo>
                    <a:pt x="444" y="203"/>
                    <a:pt x="391" y="0"/>
                    <a:pt x="2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6"/>
            <p:cNvSpPr/>
            <p:nvPr/>
          </p:nvSpPr>
          <p:spPr>
            <a:xfrm rot="-3745638">
              <a:off x="9198103" y="516334"/>
              <a:ext cx="101830" cy="135694"/>
            </a:xfrm>
            <a:custGeom>
              <a:rect b="b" l="l" r="r" t="t"/>
              <a:pathLst>
                <a:path extrusionOk="0" h="1348" w="950">
                  <a:moveTo>
                    <a:pt x="405" y="0"/>
                  </a:moveTo>
                  <a:cubicBezTo>
                    <a:pt x="254" y="0"/>
                    <a:pt x="125" y="135"/>
                    <a:pt x="77" y="346"/>
                  </a:cubicBezTo>
                  <a:cubicBezTo>
                    <a:pt x="1" y="685"/>
                    <a:pt x="96" y="1119"/>
                    <a:pt x="420" y="1285"/>
                  </a:cubicBezTo>
                  <a:cubicBezTo>
                    <a:pt x="449" y="1300"/>
                    <a:pt x="472" y="1314"/>
                    <a:pt x="496" y="1324"/>
                  </a:cubicBezTo>
                  <a:cubicBezTo>
                    <a:pt x="527" y="1340"/>
                    <a:pt x="557" y="1347"/>
                    <a:pt x="586" y="1347"/>
                  </a:cubicBezTo>
                  <a:cubicBezTo>
                    <a:pt x="749" y="1347"/>
                    <a:pt x="863" y="1111"/>
                    <a:pt x="892" y="985"/>
                  </a:cubicBezTo>
                  <a:cubicBezTo>
                    <a:pt x="949" y="747"/>
                    <a:pt x="916" y="408"/>
                    <a:pt x="744" y="223"/>
                  </a:cubicBezTo>
                  <a:cubicBezTo>
                    <a:pt x="725" y="194"/>
                    <a:pt x="701" y="170"/>
                    <a:pt x="677" y="146"/>
                  </a:cubicBezTo>
                  <a:cubicBezTo>
                    <a:pt x="587" y="45"/>
                    <a:pt x="492" y="0"/>
                    <a:pt x="40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6"/>
            <p:cNvSpPr/>
            <p:nvPr/>
          </p:nvSpPr>
          <p:spPr>
            <a:xfrm rot="-3745638">
              <a:off x="9469603" y="474170"/>
              <a:ext cx="73103" cy="104992"/>
            </a:xfrm>
            <a:custGeom>
              <a:rect b="b" l="l" r="r" t="t"/>
              <a:pathLst>
                <a:path extrusionOk="0" h="1043" w="682">
                  <a:moveTo>
                    <a:pt x="356" y="0"/>
                  </a:moveTo>
                  <a:cubicBezTo>
                    <a:pt x="342" y="0"/>
                    <a:pt x="329" y="2"/>
                    <a:pt x="315" y="6"/>
                  </a:cubicBezTo>
                  <a:cubicBezTo>
                    <a:pt x="272" y="20"/>
                    <a:pt x="224" y="30"/>
                    <a:pt x="186" y="54"/>
                  </a:cubicBezTo>
                  <a:cubicBezTo>
                    <a:pt x="24" y="158"/>
                    <a:pt x="0" y="392"/>
                    <a:pt x="19" y="568"/>
                  </a:cubicBezTo>
                  <a:cubicBezTo>
                    <a:pt x="37" y="701"/>
                    <a:pt x="141" y="1042"/>
                    <a:pt x="334" y="1042"/>
                  </a:cubicBezTo>
                  <a:cubicBezTo>
                    <a:pt x="349" y="1042"/>
                    <a:pt x="365" y="1040"/>
                    <a:pt x="382" y="1035"/>
                  </a:cubicBezTo>
                  <a:cubicBezTo>
                    <a:pt x="506" y="1002"/>
                    <a:pt x="563" y="940"/>
                    <a:pt x="620" y="821"/>
                  </a:cubicBezTo>
                  <a:cubicBezTo>
                    <a:pt x="682" y="668"/>
                    <a:pt x="682" y="492"/>
                    <a:pt x="639" y="335"/>
                  </a:cubicBezTo>
                  <a:cubicBezTo>
                    <a:pt x="608" y="226"/>
                    <a:pt x="502" y="0"/>
                    <a:pt x="35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6"/>
            <p:cNvSpPr/>
            <p:nvPr/>
          </p:nvSpPr>
          <p:spPr>
            <a:xfrm rot="-3745638">
              <a:off x="9671499" y="125327"/>
              <a:ext cx="71602" cy="80229"/>
            </a:xfrm>
            <a:custGeom>
              <a:rect b="b" l="l" r="r" t="t"/>
              <a:pathLst>
                <a:path extrusionOk="0" h="797" w="668">
                  <a:moveTo>
                    <a:pt x="339" y="1"/>
                  </a:moveTo>
                  <a:cubicBezTo>
                    <a:pt x="267" y="6"/>
                    <a:pt x="205" y="82"/>
                    <a:pt x="181" y="139"/>
                  </a:cubicBezTo>
                  <a:cubicBezTo>
                    <a:pt x="148" y="234"/>
                    <a:pt x="139" y="330"/>
                    <a:pt x="72" y="392"/>
                  </a:cubicBezTo>
                  <a:cubicBezTo>
                    <a:pt x="0" y="458"/>
                    <a:pt x="38" y="635"/>
                    <a:pt x="124" y="673"/>
                  </a:cubicBezTo>
                  <a:cubicBezTo>
                    <a:pt x="248" y="720"/>
                    <a:pt x="291" y="797"/>
                    <a:pt x="429" y="797"/>
                  </a:cubicBezTo>
                  <a:cubicBezTo>
                    <a:pt x="534" y="797"/>
                    <a:pt x="591" y="658"/>
                    <a:pt x="610" y="577"/>
                  </a:cubicBezTo>
                  <a:lnTo>
                    <a:pt x="629" y="511"/>
                  </a:lnTo>
                  <a:cubicBezTo>
                    <a:pt x="668" y="344"/>
                    <a:pt x="610" y="1"/>
                    <a:pt x="38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6"/>
            <p:cNvSpPr/>
            <p:nvPr/>
          </p:nvSpPr>
          <p:spPr>
            <a:xfrm rot="-3745638">
              <a:off x="9369533" y="-314420"/>
              <a:ext cx="65707" cy="94825"/>
            </a:xfrm>
            <a:custGeom>
              <a:rect b="b" l="l" r="r" t="t"/>
              <a:pathLst>
                <a:path extrusionOk="0" h="942" w="613">
                  <a:moveTo>
                    <a:pt x="321" y="0"/>
                  </a:moveTo>
                  <a:cubicBezTo>
                    <a:pt x="280" y="0"/>
                    <a:pt x="235" y="21"/>
                    <a:pt x="186" y="70"/>
                  </a:cubicBezTo>
                  <a:cubicBezTo>
                    <a:pt x="0" y="265"/>
                    <a:pt x="10" y="675"/>
                    <a:pt x="162" y="885"/>
                  </a:cubicBezTo>
                  <a:cubicBezTo>
                    <a:pt x="187" y="920"/>
                    <a:pt x="224" y="942"/>
                    <a:pt x="261" y="942"/>
                  </a:cubicBezTo>
                  <a:cubicBezTo>
                    <a:pt x="287" y="942"/>
                    <a:pt x="314" y="930"/>
                    <a:pt x="334" y="904"/>
                  </a:cubicBezTo>
                  <a:cubicBezTo>
                    <a:pt x="406" y="813"/>
                    <a:pt x="482" y="737"/>
                    <a:pt x="529" y="637"/>
                  </a:cubicBezTo>
                  <a:cubicBezTo>
                    <a:pt x="612" y="471"/>
                    <a:pt x="516" y="0"/>
                    <a:pt x="32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6"/>
            <p:cNvSpPr/>
            <p:nvPr/>
          </p:nvSpPr>
          <p:spPr>
            <a:xfrm rot="-3745638">
              <a:off x="8795605" y="-568342"/>
              <a:ext cx="47592" cy="59995"/>
            </a:xfrm>
            <a:custGeom>
              <a:rect b="b" l="l" r="r" t="t"/>
              <a:pathLst>
                <a:path extrusionOk="0" h="596" w="444">
                  <a:moveTo>
                    <a:pt x="185" y="0"/>
                  </a:moveTo>
                  <a:cubicBezTo>
                    <a:pt x="110" y="0"/>
                    <a:pt x="50" y="85"/>
                    <a:pt x="29" y="164"/>
                  </a:cubicBezTo>
                  <a:cubicBezTo>
                    <a:pt x="0" y="297"/>
                    <a:pt x="29" y="478"/>
                    <a:pt x="143" y="564"/>
                  </a:cubicBezTo>
                  <a:cubicBezTo>
                    <a:pt x="166" y="584"/>
                    <a:pt x="195" y="595"/>
                    <a:pt x="224" y="595"/>
                  </a:cubicBezTo>
                  <a:cubicBezTo>
                    <a:pt x="244" y="595"/>
                    <a:pt x="264" y="590"/>
                    <a:pt x="281" y="578"/>
                  </a:cubicBezTo>
                  <a:cubicBezTo>
                    <a:pt x="291" y="574"/>
                    <a:pt x="296" y="574"/>
                    <a:pt x="300" y="569"/>
                  </a:cubicBezTo>
                  <a:lnTo>
                    <a:pt x="310" y="569"/>
                  </a:lnTo>
                  <a:cubicBezTo>
                    <a:pt x="443" y="559"/>
                    <a:pt x="415" y="326"/>
                    <a:pt x="377" y="250"/>
                  </a:cubicBezTo>
                  <a:cubicBezTo>
                    <a:pt x="377" y="245"/>
                    <a:pt x="377" y="245"/>
                    <a:pt x="377" y="245"/>
                  </a:cubicBezTo>
                  <a:cubicBezTo>
                    <a:pt x="372" y="230"/>
                    <a:pt x="372" y="221"/>
                    <a:pt x="362" y="197"/>
                  </a:cubicBezTo>
                  <a:cubicBezTo>
                    <a:pt x="348" y="135"/>
                    <a:pt x="315" y="73"/>
                    <a:pt x="262" y="30"/>
                  </a:cubicBezTo>
                  <a:cubicBezTo>
                    <a:pt x="235" y="9"/>
                    <a:pt x="209" y="0"/>
                    <a:pt x="1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6"/>
            <p:cNvSpPr/>
            <p:nvPr/>
          </p:nvSpPr>
          <p:spPr>
            <a:xfrm rot="-3745638">
              <a:off x="8953686" y="-363148"/>
              <a:ext cx="103330" cy="117172"/>
            </a:xfrm>
            <a:custGeom>
              <a:rect b="b" l="l" r="r" t="t"/>
              <a:pathLst>
                <a:path extrusionOk="0" h="1164" w="964">
                  <a:moveTo>
                    <a:pt x="460" y="0"/>
                  </a:moveTo>
                  <a:cubicBezTo>
                    <a:pt x="436" y="0"/>
                    <a:pt x="412" y="4"/>
                    <a:pt x="387" y="14"/>
                  </a:cubicBezTo>
                  <a:cubicBezTo>
                    <a:pt x="253" y="57"/>
                    <a:pt x="167" y="152"/>
                    <a:pt x="134" y="291"/>
                  </a:cubicBezTo>
                  <a:cubicBezTo>
                    <a:pt x="1" y="495"/>
                    <a:pt x="110" y="834"/>
                    <a:pt x="258" y="986"/>
                  </a:cubicBezTo>
                  <a:cubicBezTo>
                    <a:pt x="234" y="963"/>
                    <a:pt x="210" y="934"/>
                    <a:pt x="191" y="905"/>
                  </a:cubicBezTo>
                  <a:lnTo>
                    <a:pt x="191" y="905"/>
                  </a:lnTo>
                  <a:cubicBezTo>
                    <a:pt x="235" y="1001"/>
                    <a:pt x="349" y="1163"/>
                    <a:pt x="480" y="1163"/>
                  </a:cubicBezTo>
                  <a:cubicBezTo>
                    <a:pt x="493" y="1163"/>
                    <a:pt x="507" y="1161"/>
                    <a:pt x="520" y="1158"/>
                  </a:cubicBezTo>
                  <a:cubicBezTo>
                    <a:pt x="677" y="1110"/>
                    <a:pt x="730" y="1044"/>
                    <a:pt x="811" y="905"/>
                  </a:cubicBezTo>
                  <a:cubicBezTo>
                    <a:pt x="963" y="653"/>
                    <a:pt x="854" y="138"/>
                    <a:pt x="568" y="24"/>
                  </a:cubicBezTo>
                  <a:cubicBezTo>
                    <a:pt x="531" y="9"/>
                    <a:pt x="496" y="0"/>
                    <a:pt x="4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6"/>
            <p:cNvSpPr/>
            <p:nvPr/>
          </p:nvSpPr>
          <p:spPr>
            <a:xfrm rot="-3745638">
              <a:off x="9210338" y="-657498"/>
              <a:ext cx="107832" cy="141936"/>
            </a:xfrm>
            <a:custGeom>
              <a:rect b="b" l="l" r="r" t="t"/>
              <a:pathLst>
                <a:path extrusionOk="0" h="1410" w="1006">
                  <a:moveTo>
                    <a:pt x="420" y="1"/>
                  </a:moveTo>
                  <a:cubicBezTo>
                    <a:pt x="239" y="1"/>
                    <a:pt x="109" y="174"/>
                    <a:pt x="62" y="382"/>
                  </a:cubicBezTo>
                  <a:cubicBezTo>
                    <a:pt x="0" y="653"/>
                    <a:pt x="57" y="1330"/>
                    <a:pt x="434" y="1392"/>
                  </a:cubicBezTo>
                  <a:cubicBezTo>
                    <a:pt x="483" y="1399"/>
                    <a:pt x="533" y="1410"/>
                    <a:pt x="582" y="1410"/>
                  </a:cubicBezTo>
                  <a:cubicBezTo>
                    <a:pt x="604" y="1410"/>
                    <a:pt x="626" y="1407"/>
                    <a:pt x="648" y="1402"/>
                  </a:cubicBezTo>
                  <a:cubicBezTo>
                    <a:pt x="1006" y="1316"/>
                    <a:pt x="987" y="830"/>
                    <a:pt x="925" y="553"/>
                  </a:cubicBezTo>
                  <a:cubicBezTo>
                    <a:pt x="882" y="358"/>
                    <a:pt x="791" y="172"/>
                    <a:pt x="615" y="62"/>
                  </a:cubicBezTo>
                  <a:cubicBezTo>
                    <a:pt x="545" y="20"/>
                    <a:pt x="480" y="1"/>
                    <a:pt x="42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6"/>
            <p:cNvSpPr/>
            <p:nvPr/>
          </p:nvSpPr>
          <p:spPr>
            <a:xfrm rot="-3745638">
              <a:off x="8464587" y="-669796"/>
              <a:ext cx="70852" cy="99053"/>
            </a:xfrm>
            <a:custGeom>
              <a:rect b="b" l="l" r="r" t="t"/>
              <a:pathLst>
                <a:path extrusionOk="0" h="984" w="661">
                  <a:moveTo>
                    <a:pt x="299" y="1"/>
                  </a:moveTo>
                  <a:cubicBezTo>
                    <a:pt x="0" y="1"/>
                    <a:pt x="43" y="609"/>
                    <a:pt x="127" y="781"/>
                  </a:cubicBezTo>
                  <a:cubicBezTo>
                    <a:pt x="197" y="924"/>
                    <a:pt x="288" y="984"/>
                    <a:pt x="374" y="984"/>
                  </a:cubicBezTo>
                  <a:cubicBezTo>
                    <a:pt x="519" y="984"/>
                    <a:pt x="652" y="819"/>
                    <a:pt x="661" y="599"/>
                  </a:cubicBezTo>
                  <a:cubicBezTo>
                    <a:pt x="661" y="580"/>
                    <a:pt x="661" y="561"/>
                    <a:pt x="656" y="537"/>
                  </a:cubicBezTo>
                  <a:cubicBezTo>
                    <a:pt x="651" y="342"/>
                    <a:pt x="613" y="123"/>
                    <a:pt x="418" y="27"/>
                  </a:cubicBezTo>
                  <a:cubicBezTo>
                    <a:pt x="403" y="23"/>
                    <a:pt x="394" y="18"/>
                    <a:pt x="379" y="13"/>
                  </a:cubicBezTo>
                  <a:cubicBezTo>
                    <a:pt x="350" y="5"/>
                    <a:pt x="324"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6"/>
            <p:cNvSpPr/>
            <p:nvPr/>
          </p:nvSpPr>
          <p:spPr>
            <a:xfrm rot="-3745638">
              <a:off x="8721992" y="-832812"/>
              <a:ext cx="52844" cy="62713"/>
            </a:xfrm>
            <a:custGeom>
              <a:rect b="b" l="l" r="r" t="t"/>
              <a:pathLst>
                <a:path extrusionOk="0" h="623" w="493">
                  <a:moveTo>
                    <a:pt x="169" y="1"/>
                  </a:moveTo>
                  <a:cubicBezTo>
                    <a:pt x="1" y="1"/>
                    <a:pt x="54" y="368"/>
                    <a:pt x="116" y="452"/>
                  </a:cubicBezTo>
                  <a:cubicBezTo>
                    <a:pt x="125" y="466"/>
                    <a:pt x="135" y="481"/>
                    <a:pt x="144" y="500"/>
                  </a:cubicBezTo>
                  <a:cubicBezTo>
                    <a:pt x="187" y="582"/>
                    <a:pt x="248" y="622"/>
                    <a:pt x="307" y="622"/>
                  </a:cubicBezTo>
                  <a:cubicBezTo>
                    <a:pt x="374" y="622"/>
                    <a:pt x="436" y="569"/>
                    <a:pt x="459" y="461"/>
                  </a:cubicBezTo>
                  <a:cubicBezTo>
                    <a:pt x="492" y="318"/>
                    <a:pt x="449" y="18"/>
                    <a:pt x="249" y="18"/>
                  </a:cubicBezTo>
                  <a:cubicBezTo>
                    <a:pt x="240" y="13"/>
                    <a:pt x="225" y="13"/>
                    <a:pt x="216" y="9"/>
                  </a:cubicBezTo>
                  <a:cubicBezTo>
                    <a:pt x="199" y="3"/>
                    <a:pt x="183" y="1"/>
                    <a:pt x="1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127" name="Shape 2127"/>
        <p:cNvGrpSpPr/>
        <p:nvPr/>
      </p:nvGrpSpPr>
      <p:grpSpPr>
        <a:xfrm>
          <a:off x="0" y="0"/>
          <a:ext cx="0" cy="0"/>
          <a:chOff x="0" y="0"/>
          <a:chExt cx="0" cy="0"/>
        </a:xfrm>
      </p:grpSpPr>
      <p:sp>
        <p:nvSpPr>
          <p:cNvPr id="2128" name="Google Shape;2128;p7"/>
          <p:cNvSpPr/>
          <p:nvPr/>
        </p:nvSpPr>
        <p:spPr>
          <a:xfrm rot="10800000">
            <a:off x="-584340" y="27261"/>
            <a:ext cx="6019990" cy="5788938"/>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7"/>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lvl1pPr lvl="0">
              <a:spcBef>
                <a:spcPts val="0"/>
              </a:spcBef>
              <a:spcAft>
                <a:spcPts val="0"/>
              </a:spcAft>
              <a:buSzPts val="2400"/>
              <a:buNone/>
              <a:defRPr sz="4000">
                <a:latin typeface="Sue Ellen Francisco"/>
                <a:ea typeface="Sue Ellen Francisco"/>
                <a:cs typeface="Sue Ellen Francisco"/>
                <a:sym typeface="Sue Ellen Francisco"/>
              </a:defRPr>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2130" name="Google Shape;2130;p7"/>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lvl1pPr lvl="0">
              <a:spcBef>
                <a:spcPts val="0"/>
              </a:spcBef>
              <a:spcAft>
                <a:spcPts val="0"/>
              </a:spcAft>
              <a:buSzPts val="1500"/>
              <a:buChar char="●"/>
              <a:defRPr/>
            </a:lvl1pPr>
            <a:lvl2pPr lvl="1">
              <a:spcBef>
                <a:spcPts val="1600"/>
              </a:spcBef>
              <a:spcAft>
                <a:spcPts val="0"/>
              </a:spcAft>
              <a:buSzPts val="1500"/>
              <a:buChar char="○"/>
              <a:defRPr/>
            </a:lvl2pPr>
            <a:lvl3pPr lvl="2">
              <a:spcBef>
                <a:spcPts val="1600"/>
              </a:spcBef>
              <a:spcAft>
                <a:spcPts val="0"/>
              </a:spcAft>
              <a:buSzPts val="1500"/>
              <a:buChar char="■"/>
              <a:defRPr/>
            </a:lvl3pPr>
            <a:lvl4pPr lvl="3">
              <a:spcBef>
                <a:spcPts val="1600"/>
              </a:spcBef>
              <a:spcAft>
                <a:spcPts val="0"/>
              </a:spcAft>
              <a:buSzPts val="1500"/>
              <a:buChar char="●"/>
              <a:defRPr/>
            </a:lvl4pPr>
            <a:lvl5pPr lvl="4">
              <a:spcBef>
                <a:spcPts val="1600"/>
              </a:spcBef>
              <a:spcAft>
                <a:spcPts val="0"/>
              </a:spcAft>
              <a:buSzPts val="1500"/>
              <a:buChar char="○"/>
              <a:defRPr/>
            </a:lvl5pPr>
            <a:lvl6pPr lvl="5">
              <a:spcBef>
                <a:spcPts val="1600"/>
              </a:spcBef>
              <a:spcAft>
                <a:spcPts val="0"/>
              </a:spcAft>
              <a:buSzPts val="1500"/>
              <a:buChar char="■"/>
              <a:defRPr/>
            </a:lvl6pPr>
            <a:lvl7pPr lvl="6">
              <a:spcBef>
                <a:spcPts val="1600"/>
              </a:spcBef>
              <a:spcAft>
                <a:spcPts val="0"/>
              </a:spcAft>
              <a:buSzPts val="1500"/>
              <a:buChar char="●"/>
              <a:defRPr/>
            </a:lvl7pPr>
            <a:lvl8pPr lvl="7">
              <a:spcBef>
                <a:spcPts val="1600"/>
              </a:spcBef>
              <a:spcAft>
                <a:spcPts val="0"/>
              </a:spcAft>
              <a:buSzPts val="1500"/>
              <a:buChar char="○"/>
              <a:defRPr/>
            </a:lvl8pPr>
            <a:lvl9pPr lvl="8">
              <a:spcBef>
                <a:spcPts val="1600"/>
              </a:spcBef>
              <a:spcAft>
                <a:spcPts val="1600"/>
              </a:spcAft>
              <a:buSzPts val="1500"/>
              <a:buChar char="■"/>
              <a:defRPr/>
            </a:lvl9pPr>
          </a:lstStyle>
          <a:p/>
        </p:txBody>
      </p:sp>
      <p:grpSp>
        <p:nvGrpSpPr>
          <p:cNvPr id="2131" name="Google Shape;2131;p7"/>
          <p:cNvGrpSpPr/>
          <p:nvPr/>
        </p:nvGrpSpPr>
        <p:grpSpPr>
          <a:xfrm>
            <a:off x="6940006" y="-1009013"/>
            <a:ext cx="2277608" cy="2528702"/>
            <a:chOff x="6940006" y="-1009013"/>
            <a:chExt cx="2277608" cy="2528702"/>
          </a:xfrm>
        </p:grpSpPr>
        <p:sp>
          <p:nvSpPr>
            <p:cNvPr id="2132" name="Google Shape;2132;p7"/>
            <p:cNvSpPr/>
            <p:nvPr/>
          </p:nvSpPr>
          <p:spPr>
            <a:xfrm rot="-2551954">
              <a:off x="8598455" y="-369886"/>
              <a:ext cx="1746" cy="3143"/>
            </a:xfrm>
            <a:custGeom>
              <a:rect b="b" l="l" r="r" t="t"/>
              <a:pathLst>
                <a:path extrusionOk="0" h="18" w="10">
                  <a:moveTo>
                    <a:pt x="0" y="0"/>
                  </a:moveTo>
                  <a:lnTo>
                    <a:pt x="9" y="18"/>
                  </a:lnTo>
                  <a:cubicBezTo>
                    <a:pt x="9"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7"/>
            <p:cNvSpPr/>
            <p:nvPr/>
          </p:nvSpPr>
          <p:spPr>
            <a:xfrm rot="-2551954">
              <a:off x="8575152" y="-387966"/>
              <a:ext cx="4889" cy="1222"/>
            </a:xfrm>
            <a:custGeom>
              <a:rect b="b" l="l" r="r" t="t"/>
              <a:pathLst>
                <a:path extrusionOk="0" h="7" w="28">
                  <a:moveTo>
                    <a:pt x="1" y="0"/>
                  </a:moveTo>
                  <a:cubicBezTo>
                    <a:pt x="10" y="5"/>
                    <a:pt x="16" y="7"/>
                    <a:pt x="21" y="7"/>
                  </a:cubicBezTo>
                  <a:cubicBezTo>
                    <a:pt x="25" y="7"/>
                    <a:pt x="27" y="5"/>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7"/>
            <p:cNvSpPr/>
            <p:nvPr/>
          </p:nvSpPr>
          <p:spPr>
            <a:xfrm rot="-2551954">
              <a:off x="8146785" y="-678506"/>
              <a:ext cx="16412" cy="11174"/>
            </a:xfrm>
            <a:custGeom>
              <a:rect b="b" l="l" r="r" t="t"/>
              <a:pathLst>
                <a:path extrusionOk="0" h="64" w="94">
                  <a:moveTo>
                    <a:pt x="94" y="0"/>
                  </a:moveTo>
                  <a:lnTo>
                    <a:pt x="94" y="0"/>
                  </a:lnTo>
                  <a:cubicBezTo>
                    <a:pt x="54" y="32"/>
                    <a:pt x="1" y="64"/>
                    <a:pt x="28" y="64"/>
                  </a:cubicBezTo>
                  <a:cubicBezTo>
                    <a:pt x="31" y="64"/>
                    <a:pt x="35" y="63"/>
                    <a:pt x="41" y="62"/>
                  </a:cubicBezTo>
                  <a:lnTo>
                    <a:pt x="94" y="53"/>
                  </a:lnTo>
                  <a:cubicBezTo>
                    <a:pt x="85" y="36"/>
                    <a:pt x="85" y="18"/>
                    <a:pt x="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7"/>
            <p:cNvSpPr/>
            <p:nvPr/>
          </p:nvSpPr>
          <p:spPr>
            <a:xfrm rot="-2551954">
              <a:off x="8382780" y="-520490"/>
              <a:ext cx="9428" cy="4714"/>
            </a:xfrm>
            <a:custGeom>
              <a:rect b="b" l="l" r="r" t="t"/>
              <a:pathLst>
                <a:path extrusionOk="0" h="27" w="54">
                  <a:moveTo>
                    <a:pt x="1" y="0"/>
                  </a:moveTo>
                  <a:cubicBezTo>
                    <a:pt x="10" y="9"/>
                    <a:pt x="27" y="18"/>
                    <a:pt x="36" y="27"/>
                  </a:cubicBezTo>
                  <a:cubicBezTo>
                    <a:pt x="36" y="27"/>
                    <a:pt x="45" y="18"/>
                    <a:pt x="54" y="18"/>
                  </a:cubicBezTo>
                  <a:cubicBezTo>
                    <a:pt x="36"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7"/>
            <p:cNvSpPr/>
            <p:nvPr/>
          </p:nvSpPr>
          <p:spPr>
            <a:xfrm rot="-2551954">
              <a:off x="8416702" y="-539261"/>
              <a:ext cx="6460" cy="7857"/>
            </a:xfrm>
            <a:custGeom>
              <a:rect b="b" l="l" r="r" t="t"/>
              <a:pathLst>
                <a:path extrusionOk="0" h="45" w="37">
                  <a:moveTo>
                    <a:pt x="36" y="0"/>
                  </a:moveTo>
                  <a:lnTo>
                    <a:pt x="1" y="44"/>
                  </a:lnTo>
                  <a:cubicBezTo>
                    <a:pt x="18" y="36"/>
                    <a:pt x="27"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7"/>
            <p:cNvSpPr/>
            <p:nvPr/>
          </p:nvSpPr>
          <p:spPr>
            <a:xfrm rot="-2551954">
              <a:off x="8706832" y="-272455"/>
              <a:ext cx="9428" cy="5412"/>
            </a:xfrm>
            <a:custGeom>
              <a:rect b="b" l="l" r="r" t="t"/>
              <a:pathLst>
                <a:path extrusionOk="0" h="31" w="54">
                  <a:moveTo>
                    <a:pt x="34" y="0"/>
                  </a:moveTo>
                  <a:cubicBezTo>
                    <a:pt x="25" y="0"/>
                    <a:pt x="13" y="4"/>
                    <a:pt x="1" y="4"/>
                  </a:cubicBezTo>
                  <a:lnTo>
                    <a:pt x="54" y="30"/>
                  </a:lnTo>
                  <a:cubicBezTo>
                    <a:pt x="54" y="6"/>
                    <a:pt x="46" y="0"/>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7"/>
            <p:cNvSpPr/>
            <p:nvPr/>
          </p:nvSpPr>
          <p:spPr>
            <a:xfrm rot="-2551954">
              <a:off x="7993019" y="-857946"/>
              <a:ext cx="12571" cy="10999"/>
            </a:xfrm>
            <a:custGeom>
              <a:rect b="b" l="l" r="r" t="t"/>
              <a:pathLst>
                <a:path extrusionOk="0" h="63" w="72">
                  <a:moveTo>
                    <a:pt x="27" y="1"/>
                  </a:moveTo>
                  <a:cubicBezTo>
                    <a:pt x="9" y="27"/>
                    <a:pt x="1" y="45"/>
                    <a:pt x="1" y="63"/>
                  </a:cubicBezTo>
                  <a:cubicBezTo>
                    <a:pt x="27" y="27"/>
                    <a:pt x="71"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7"/>
            <p:cNvSpPr/>
            <p:nvPr/>
          </p:nvSpPr>
          <p:spPr>
            <a:xfrm rot="-2551954">
              <a:off x="8521074" y="-313620"/>
              <a:ext cx="6460" cy="3143"/>
            </a:xfrm>
            <a:custGeom>
              <a:rect b="b" l="l" r="r" t="t"/>
              <a:pathLst>
                <a:path extrusionOk="0" h="18" w="37">
                  <a:moveTo>
                    <a:pt x="1" y="0"/>
                  </a:moveTo>
                  <a:cubicBezTo>
                    <a:pt x="10" y="18"/>
                    <a:pt x="27" y="18"/>
                    <a:pt x="36" y="18"/>
                  </a:cubicBezTo>
                  <a:cubicBezTo>
                    <a:pt x="27" y="9"/>
                    <a:pt x="19"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7"/>
            <p:cNvSpPr/>
            <p:nvPr/>
          </p:nvSpPr>
          <p:spPr>
            <a:xfrm rot="-2551954">
              <a:off x="7997250" y="-845166"/>
              <a:ext cx="9428" cy="13968"/>
            </a:xfrm>
            <a:custGeom>
              <a:rect b="b" l="l" r="r" t="t"/>
              <a:pathLst>
                <a:path extrusionOk="0" h="80" w="54">
                  <a:moveTo>
                    <a:pt x="36" y="1"/>
                  </a:moveTo>
                  <a:cubicBezTo>
                    <a:pt x="18" y="27"/>
                    <a:pt x="0" y="53"/>
                    <a:pt x="36" y="80"/>
                  </a:cubicBezTo>
                  <a:cubicBezTo>
                    <a:pt x="44" y="80"/>
                    <a:pt x="44" y="71"/>
                    <a:pt x="53" y="71"/>
                  </a:cubicBezTo>
                  <a:cubicBezTo>
                    <a:pt x="44" y="45"/>
                    <a:pt x="36" y="27"/>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7"/>
            <p:cNvSpPr/>
            <p:nvPr/>
          </p:nvSpPr>
          <p:spPr>
            <a:xfrm rot="-2551954">
              <a:off x="9075401" y="126065"/>
              <a:ext cx="175" cy="1571"/>
            </a:xfrm>
            <a:custGeom>
              <a:rect b="b" l="l" r="r" t="t"/>
              <a:pathLst>
                <a:path extrusionOk="0" h="9" w="1">
                  <a:moveTo>
                    <a:pt x="0" y="0"/>
                  </a:moveTo>
                  <a:cubicBezTo>
                    <a:pt x="0" y="9"/>
                    <a:pt x="0" y="9"/>
                    <a:pt x="0" y="9"/>
                  </a:cubicBezTo>
                  <a:cubicBezTo>
                    <a:pt x="0" y="9"/>
                    <a:pt x="0"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7"/>
            <p:cNvSpPr/>
            <p:nvPr/>
          </p:nvSpPr>
          <p:spPr>
            <a:xfrm rot="-2551954">
              <a:off x="9115782" y="296582"/>
              <a:ext cx="1571" cy="7857"/>
            </a:xfrm>
            <a:custGeom>
              <a:rect b="b" l="l" r="r" t="t"/>
              <a:pathLst>
                <a:path extrusionOk="0" h="45" w="9">
                  <a:moveTo>
                    <a:pt x="0" y="0"/>
                  </a:moveTo>
                  <a:cubicBezTo>
                    <a:pt x="0" y="9"/>
                    <a:pt x="0" y="18"/>
                    <a:pt x="9" y="44"/>
                  </a:cubicBezTo>
                  <a:cubicBezTo>
                    <a:pt x="9" y="36"/>
                    <a:pt x="9" y="18"/>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7"/>
            <p:cNvSpPr/>
            <p:nvPr/>
          </p:nvSpPr>
          <p:spPr>
            <a:xfrm rot="-2551954">
              <a:off x="8072513" y="-848228"/>
              <a:ext cx="1746" cy="175"/>
            </a:xfrm>
            <a:custGeom>
              <a:rect b="b" l="l" r="r" t="t"/>
              <a:pathLst>
                <a:path extrusionOk="0" h="1" w="10">
                  <a:moveTo>
                    <a:pt x="0" y="0"/>
                  </a:moveTo>
                  <a:lnTo>
                    <a:pt x="0" y="0"/>
                  </a:lnTo>
                  <a:cubicBezTo>
                    <a:pt x="9"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7"/>
            <p:cNvSpPr/>
            <p:nvPr/>
          </p:nvSpPr>
          <p:spPr>
            <a:xfrm rot="-2551954">
              <a:off x="8857906" y="-66846"/>
              <a:ext cx="3143" cy="3492"/>
            </a:xfrm>
            <a:custGeom>
              <a:rect b="b" l="l" r="r" t="t"/>
              <a:pathLst>
                <a:path extrusionOk="0" h="20" w="18">
                  <a:moveTo>
                    <a:pt x="10" y="1"/>
                  </a:moveTo>
                  <a:cubicBezTo>
                    <a:pt x="1" y="1"/>
                    <a:pt x="1" y="1"/>
                    <a:pt x="1" y="10"/>
                  </a:cubicBezTo>
                  <a:cubicBezTo>
                    <a:pt x="8" y="17"/>
                    <a:pt x="12" y="19"/>
                    <a:pt x="14" y="19"/>
                  </a:cubicBezTo>
                  <a:cubicBezTo>
                    <a:pt x="17" y="19"/>
                    <a:pt x="15" y="12"/>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7"/>
            <p:cNvSpPr/>
            <p:nvPr/>
          </p:nvSpPr>
          <p:spPr>
            <a:xfrm rot="-2551954">
              <a:off x="8287271" y="-681028"/>
              <a:ext cx="1746" cy="1746"/>
            </a:xfrm>
            <a:custGeom>
              <a:rect b="b" l="l" r="r" t="t"/>
              <a:pathLst>
                <a:path extrusionOk="0" h="10" w="10">
                  <a:moveTo>
                    <a:pt x="9" y="1"/>
                  </a:moveTo>
                  <a:cubicBezTo>
                    <a:pt x="9" y="1"/>
                    <a:pt x="9" y="1"/>
                    <a:pt x="9" y="1"/>
                  </a:cubicBezTo>
                  <a:cubicBezTo>
                    <a:pt x="9" y="1"/>
                    <a:pt x="9" y="1"/>
                    <a:pt x="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7"/>
            <p:cNvSpPr/>
            <p:nvPr/>
          </p:nvSpPr>
          <p:spPr>
            <a:xfrm rot="-2551954">
              <a:off x="8269808" y="-675039"/>
              <a:ext cx="32475" cy="12571"/>
            </a:xfrm>
            <a:custGeom>
              <a:rect b="b" l="l" r="r" t="t"/>
              <a:pathLst>
                <a:path extrusionOk="0" h="72" w="186">
                  <a:moveTo>
                    <a:pt x="141" y="0"/>
                  </a:moveTo>
                  <a:lnTo>
                    <a:pt x="0" y="27"/>
                  </a:lnTo>
                  <a:lnTo>
                    <a:pt x="186" y="71"/>
                  </a:lnTo>
                  <a:cubicBezTo>
                    <a:pt x="124" y="36"/>
                    <a:pt x="133" y="18"/>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7"/>
            <p:cNvSpPr/>
            <p:nvPr/>
          </p:nvSpPr>
          <p:spPr>
            <a:xfrm rot="-2551954">
              <a:off x="8483649" y="-1176886"/>
              <a:ext cx="174245" cy="1723772"/>
            </a:xfrm>
            <a:custGeom>
              <a:rect b="b" l="l" r="r" t="t"/>
              <a:pathLst>
                <a:path extrusionOk="0" h="9873" w="998">
                  <a:moveTo>
                    <a:pt x="698" y="2097"/>
                  </a:moveTo>
                  <a:lnTo>
                    <a:pt x="707" y="2102"/>
                  </a:lnTo>
                  <a:cubicBezTo>
                    <a:pt x="705" y="2100"/>
                    <a:pt x="702" y="2098"/>
                    <a:pt x="698" y="2097"/>
                  </a:cubicBezTo>
                  <a:close/>
                  <a:moveTo>
                    <a:pt x="715" y="2129"/>
                  </a:moveTo>
                  <a:lnTo>
                    <a:pt x="715" y="2129"/>
                  </a:lnTo>
                  <a:cubicBezTo>
                    <a:pt x="715" y="2129"/>
                    <a:pt x="714" y="2130"/>
                    <a:pt x="714" y="2130"/>
                  </a:cubicBezTo>
                  <a:lnTo>
                    <a:pt x="714" y="2130"/>
                  </a:lnTo>
                  <a:cubicBezTo>
                    <a:pt x="714" y="2130"/>
                    <a:pt x="715" y="2129"/>
                    <a:pt x="715" y="2129"/>
                  </a:cubicBezTo>
                  <a:close/>
                  <a:moveTo>
                    <a:pt x="645" y="2756"/>
                  </a:moveTo>
                  <a:lnTo>
                    <a:pt x="645" y="2756"/>
                  </a:lnTo>
                  <a:cubicBezTo>
                    <a:pt x="643" y="2757"/>
                    <a:pt x="641" y="2758"/>
                    <a:pt x="640" y="2760"/>
                  </a:cubicBezTo>
                  <a:lnTo>
                    <a:pt x="640" y="2760"/>
                  </a:lnTo>
                  <a:cubicBezTo>
                    <a:pt x="641" y="2763"/>
                    <a:pt x="642" y="2766"/>
                    <a:pt x="643" y="2768"/>
                  </a:cubicBezTo>
                  <a:lnTo>
                    <a:pt x="643" y="2768"/>
                  </a:lnTo>
                  <a:cubicBezTo>
                    <a:pt x="644" y="2765"/>
                    <a:pt x="645" y="2761"/>
                    <a:pt x="645" y="2756"/>
                  </a:cubicBezTo>
                  <a:close/>
                  <a:moveTo>
                    <a:pt x="643" y="2768"/>
                  </a:moveTo>
                  <a:cubicBezTo>
                    <a:pt x="642" y="2778"/>
                    <a:pt x="641" y="2782"/>
                    <a:pt x="654" y="2782"/>
                  </a:cubicBezTo>
                  <a:cubicBezTo>
                    <a:pt x="649" y="2778"/>
                    <a:pt x="646" y="2773"/>
                    <a:pt x="643" y="2768"/>
                  </a:cubicBezTo>
                  <a:close/>
                  <a:moveTo>
                    <a:pt x="803" y="4754"/>
                  </a:moveTo>
                  <a:lnTo>
                    <a:pt x="804" y="4760"/>
                  </a:lnTo>
                  <a:cubicBezTo>
                    <a:pt x="804" y="4758"/>
                    <a:pt x="803" y="4756"/>
                    <a:pt x="803" y="4754"/>
                  </a:cubicBezTo>
                  <a:close/>
                  <a:moveTo>
                    <a:pt x="910" y="6641"/>
                  </a:moveTo>
                  <a:cubicBezTo>
                    <a:pt x="910" y="6643"/>
                    <a:pt x="911" y="6645"/>
                    <a:pt x="911" y="6647"/>
                  </a:cubicBezTo>
                  <a:lnTo>
                    <a:pt x="911" y="6647"/>
                  </a:lnTo>
                  <a:cubicBezTo>
                    <a:pt x="911" y="6645"/>
                    <a:pt x="910" y="6643"/>
                    <a:pt x="910" y="6641"/>
                  </a:cubicBezTo>
                  <a:close/>
                  <a:moveTo>
                    <a:pt x="373" y="8128"/>
                  </a:moveTo>
                  <a:cubicBezTo>
                    <a:pt x="370" y="8129"/>
                    <a:pt x="366" y="8131"/>
                    <a:pt x="362" y="8133"/>
                  </a:cubicBezTo>
                  <a:cubicBezTo>
                    <a:pt x="366" y="8131"/>
                    <a:pt x="370" y="8130"/>
                    <a:pt x="373" y="8128"/>
                  </a:cubicBezTo>
                  <a:close/>
                  <a:moveTo>
                    <a:pt x="918" y="8619"/>
                  </a:moveTo>
                  <a:lnTo>
                    <a:pt x="918" y="8619"/>
                  </a:lnTo>
                  <a:cubicBezTo>
                    <a:pt x="917" y="8620"/>
                    <a:pt x="916" y="8623"/>
                    <a:pt x="915" y="8625"/>
                  </a:cubicBezTo>
                  <a:lnTo>
                    <a:pt x="915" y="8625"/>
                  </a:lnTo>
                  <a:lnTo>
                    <a:pt x="918" y="8619"/>
                  </a:lnTo>
                  <a:close/>
                  <a:moveTo>
                    <a:pt x="124" y="1"/>
                  </a:moveTo>
                  <a:cubicBezTo>
                    <a:pt x="97" y="36"/>
                    <a:pt x="88" y="89"/>
                    <a:pt x="106" y="116"/>
                  </a:cubicBezTo>
                  <a:cubicBezTo>
                    <a:pt x="99" y="136"/>
                    <a:pt x="141" y="168"/>
                    <a:pt x="138" y="168"/>
                  </a:cubicBezTo>
                  <a:cubicBezTo>
                    <a:pt x="138" y="168"/>
                    <a:pt x="133" y="166"/>
                    <a:pt x="124" y="160"/>
                  </a:cubicBezTo>
                  <a:lnTo>
                    <a:pt x="124" y="160"/>
                  </a:lnTo>
                  <a:lnTo>
                    <a:pt x="159" y="257"/>
                  </a:lnTo>
                  <a:lnTo>
                    <a:pt x="150" y="257"/>
                  </a:lnTo>
                  <a:cubicBezTo>
                    <a:pt x="141" y="354"/>
                    <a:pt x="239" y="442"/>
                    <a:pt x="150" y="548"/>
                  </a:cubicBezTo>
                  <a:cubicBezTo>
                    <a:pt x="159" y="584"/>
                    <a:pt x="177" y="610"/>
                    <a:pt x="168" y="663"/>
                  </a:cubicBezTo>
                  <a:lnTo>
                    <a:pt x="124" y="681"/>
                  </a:lnTo>
                  <a:cubicBezTo>
                    <a:pt x="133" y="716"/>
                    <a:pt x="80" y="796"/>
                    <a:pt x="124" y="813"/>
                  </a:cubicBezTo>
                  <a:cubicBezTo>
                    <a:pt x="0" y="857"/>
                    <a:pt x="97" y="1007"/>
                    <a:pt x="80" y="1078"/>
                  </a:cubicBezTo>
                  <a:lnTo>
                    <a:pt x="141" y="1078"/>
                  </a:lnTo>
                  <a:cubicBezTo>
                    <a:pt x="141" y="1131"/>
                    <a:pt x="159" y="1175"/>
                    <a:pt x="186" y="1237"/>
                  </a:cubicBezTo>
                  <a:lnTo>
                    <a:pt x="239" y="1228"/>
                  </a:lnTo>
                  <a:lnTo>
                    <a:pt x="239" y="1228"/>
                  </a:lnTo>
                  <a:cubicBezTo>
                    <a:pt x="283" y="1281"/>
                    <a:pt x="203" y="1361"/>
                    <a:pt x="203" y="1440"/>
                  </a:cubicBezTo>
                  <a:cubicBezTo>
                    <a:pt x="186" y="1440"/>
                    <a:pt x="194" y="1422"/>
                    <a:pt x="203" y="1405"/>
                  </a:cubicBezTo>
                  <a:lnTo>
                    <a:pt x="203" y="1405"/>
                  </a:lnTo>
                  <a:cubicBezTo>
                    <a:pt x="88" y="1502"/>
                    <a:pt x="292" y="1608"/>
                    <a:pt x="212" y="1696"/>
                  </a:cubicBezTo>
                  <a:cubicBezTo>
                    <a:pt x="230" y="1723"/>
                    <a:pt x="221" y="1731"/>
                    <a:pt x="212" y="1749"/>
                  </a:cubicBezTo>
                  <a:cubicBezTo>
                    <a:pt x="212" y="1749"/>
                    <a:pt x="212" y="1749"/>
                    <a:pt x="203" y="1740"/>
                  </a:cubicBezTo>
                  <a:cubicBezTo>
                    <a:pt x="203" y="1749"/>
                    <a:pt x="203" y="1749"/>
                    <a:pt x="203" y="1749"/>
                  </a:cubicBezTo>
                  <a:cubicBezTo>
                    <a:pt x="194" y="1767"/>
                    <a:pt x="186" y="1776"/>
                    <a:pt x="177" y="1784"/>
                  </a:cubicBezTo>
                  <a:cubicBezTo>
                    <a:pt x="194" y="1776"/>
                    <a:pt x="203" y="1767"/>
                    <a:pt x="203" y="1758"/>
                  </a:cubicBezTo>
                  <a:cubicBezTo>
                    <a:pt x="212" y="1776"/>
                    <a:pt x="212" y="1802"/>
                    <a:pt x="230" y="1829"/>
                  </a:cubicBezTo>
                  <a:lnTo>
                    <a:pt x="177" y="1837"/>
                  </a:lnTo>
                  <a:cubicBezTo>
                    <a:pt x="177" y="1837"/>
                    <a:pt x="177" y="1837"/>
                    <a:pt x="177" y="1846"/>
                  </a:cubicBezTo>
                  <a:cubicBezTo>
                    <a:pt x="164" y="1855"/>
                    <a:pt x="170" y="1860"/>
                    <a:pt x="186" y="1860"/>
                  </a:cubicBezTo>
                  <a:cubicBezTo>
                    <a:pt x="201" y="1860"/>
                    <a:pt x="225" y="1855"/>
                    <a:pt x="247" y="1846"/>
                  </a:cubicBezTo>
                  <a:cubicBezTo>
                    <a:pt x="256" y="1864"/>
                    <a:pt x="265" y="1873"/>
                    <a:pt x="283" y="1882"/>
                  </a:cubicBezTo>
                  <a:cubicBezTo>
                    <a:pt x="186" y="1899"/>
                    <a:pt x="309" y="1943"/>
                    <a:pt x="212" y="1979"/>
                  </a:cubicBezTo>
                  <a:cubicBezTo>
                    <a:pt x="265" y="1996"/>
                    <a:pt x="256" y="2102"/>
                    <a:pt x="353" y="2111"/>
                  </a:cubicBezTo>
                  <a:cubicBezTo>
                    <a:pt x="349" y="2116"/>
                    <a:pt x="345" y="2118"/>
                    <a:pt x="341" y="2118"/>
                  </a:cubicBezTo>
                  <a:cubicBezTo>
                    <a:pt x="338" y="2118"/>
                    <a:pt x="336" y="2116"/>
                    <a:pt x="336" y="2111"/>
                  </a:cubicBezTo>
                  <a:lnTo>
                    <a:pt x="336" y="2111"/>
                  </a:lnTo>
                  <a:cubicBezTo>
                    <a:pt x="327" y="2138"/>
                    <a:pt x="309" y="2164"/>
                    <a:pt x="345" y="2191"/>
                  </a:cubicBezTo>
                  <a:lnTo>
                    <a:pt x="274" y="2208"/>
                  </a:lnTo>
                  <a:lnTo>
                    <a:pt x="371" y="2261"/>
                  </a:lnTo>
                  <a:cubicBezTo>
                    <a:pt x="343" y="2289"/>
                    <a:pt x="322" y="2307"/>
                    <a:pt x="297" y="2307"/>
                  </a:cubicBezTo>
                  <a:cubicBezTo>
                    <a:pt x="283" y="2307"/>
                    <a:pt x="267" y="2301"/>
                    <a:pt x="247" y="2288"/>
                  </a:cubicBezTo>
                  <a:lnTo>
                    <a:pt x="247" y="2288"/>
                  </a:lnTo>
                  <a:cubicBezTo>
                    <a:pt x="327" y="2367"/>
                    <a:pt x="274" y="2358"/>
                    <a:pt x="362" y="2429"/>
                  </a:cubicBezTo>
                  <a:lnTo>
                    <a:pt x="318" y="2429"/>
                  </a:lnTo>
                  <a:cubicBezTo>
                    <a:pt x="318" y="2456"/>
                    <a:pt x="380" y="2500"/>
                    <a:pt x="345" y="2517"/>
                  </a:cubicBezTo>
                  <a:cubicBezTo>
                    <a:pt x="256" y="2579"/>
                    <a:pt x="336" y="2818"/>
                    <a:pt x="256" y="2976"/>
                  </a:cubicBezTo>
                  <a:cubicBezTo>
                    <a:pt x="276" y="2971"/>
                    <a:pt x="290" y="2969"/>
                    <a:pt x="298" y="2969"/>
                  </a:cubicBezTo>
                  <a:cubicBezTo>
                    <a:pt x="348" y="2969"/>
                    <a:pt x="218" y="3048"/>
                    <a:pt x="309" y="3056"/>
                  </a:cubicBezTo>
                  <a:cubicBezTo>
                    <a:pt x="288" y="3061"/>
                    <a:pt x="273" y="3070"/>
                    <a:pt x="258" y="3070"/>
                  </a:cubicBezTo>
                  <a:cubicBezTo>
                    <a:pt x="249" y="3070"/>
                    <a:pt x="240" y="3066"/>
                    <a:pt x="230" y="3056"/>
                  </a:cubicBezTo>
                  <a:lnTo>
                    <a:pt x="230" y="3056"/>
                  </a:lnTo>
                  <a:cubicBezTo>
                    <a:pt x="265" y="3135"/>
                    <a:pt x="177" y="3180"/>
                    <a:pt x="265" y="3233"/>
                  </a:cubicBezTo>
                  <a:cubicBezTo>
                    <a:pt x="261" y="3234"/>
                    <a:pt x="257" y="3234"/>
                    <a:pt x="254" y="3234"/>
                  </a:cubicBezTo>
                  <a:cubicBezTo>
                    <a:pt x="237" y="3234"/>
                    <a:pt x="224" y="3222"/>
                    <a:pt x="211" y="3222"/>
                  </a:cubicBezTo>
                  <a:cubicBezTo>
                    <a:pt x="208" y="3222"/>
                    <a:pt x="206" y="3222"/>
                    <a:pt x="203" y="3224"/>
                  </a:cubicBezTo>
                  <a:cubicBezTo>
                    <a:pt x="212" y="3233"/>
                    <a:pt x="230" y="3250"/>
                    <a:pt x="212" y="3259"/>
                  </a:cubicBezTo>
                  <a:cubicBezTo>
                    <a:pt x="209" y="3261"/>
                    <a:pt x="206" y="3261"/>
                    <a:pt x="203" y="3261"/>
                  </a:cubicBezTo>
                  <a:cubicBezTo>
                    <a:pt x="191" y="3261"/>
                    <a:pt x="182" y="3247"/>
                    <a:pt x="168" y="3233"/>
                  </a:cubicBezTo>
                  <a:lnTo>
                    <a:pt x="168" y="3233"/>
                  </a:lnTo>
                  <a:cubicBezTo>
                    <a:pt x="177" y="3321"/>
                    <a:pt x="274" y="3321"/>
                    <a:pt x="371" y="3330"/>
                  </a:cubicBezTo>
                  <a:cubicBezTo>
                    <a:pt x="327" y="3374"/>
                    <a:pt x="336" y="3391"/>
                    <a:pt x="398" y="3418"/>
                  </a:cubicBezTo>
                  <a:cubicBezTo>
                    <a:pt x="378" y="3428"/>
                    <a:pt x="361" y="3440"/>
                    <a:pt x="348" y="3440"/>
                  </a:cubicBezTo>
                  <a:cubicBezTo>
                    <a:pt x="338" y="3440"/>
                    <a:pt x="331" y="3433"/>
                    <a:pt x="327" y="3409"/>
                  </a:cubicBezTo>
                  <a:lnTo>
                    <a:pt x="327" y="3409"/>
                  </a:lnTo>
                  <a:cubicBezTo>
                    <a:pt x="318" y="3436"/>
                    <a:pt x="283" y="3586"/>
                    <a:pt x="353" y="3586"/>
                  </a:cubicBezTo>
                  <a:cubicBezTo>
                    <a:pt x="336" y="3595"/>
                    <a:pt x="353" y="3621"/>
                    <a:pt x="362" y="3630"/>
                  </a:cubicBezTo>
                  <a:cubicBezTo>
                    <a:pt x="362" y="3701"/>
                    <a:pt x="353" y="3701"/>
                    <a:pt x="362" y="3762"/>
                  </a:cubicBezTo>
                  <a:lnTo>
                    <a:pt x="371" y="3745"/>
                  </a:lnTo>
                  <a:cubicBezTo>
                    <a:pt x="468" y="3771"/>
                    <a:pt x="398" y="3798"/>
                    <a:pt x="406" y="3851"/>
                  </a:cubicBezTo>
                  <a:lnTo>
                    <a:pt x="398" y="3851"/>
                  </a:lnTo>
                  <a:cubicBezTo>
                    <a:pt x="336" y="3965"/>
                    <a:pt x="433" y="3895"/>
                    <a:pt x="353" y="4018"/>
                  </a:cubicBezTo>
                  <a:lnTo>
                    <a:pt x="415" y="4010"/>
                  </a:lnTo>
                  <a:lnTo>
                    <a:pt x="415" y="4010"/>
                  </a:lnTo>
                  <a:cubicBezTo>
                    <a:pt x="539" y="4018"/>
                    <a:pt x="345" y="4107"/>
                    <a:pt x="389" y="4177"/>
                  </a:cubicBezTo>
                  <a:lnTo>
                    <a:pt x="424" y="4151"/>
                  </a:lnTo>
                  <a:lnTo>
                    <a:pt x="424" y="4151"/>
                  </a:lnTo>
                  <a:cubicBezTo>
                    <a:pt x="468" y="4186"/>
                    <a:pt x="256" y="4257"/>
                    <a:pt x="247" y="4292"/>
                  </a:cubicBezTo>
                  <a:cubicBezTo>
                    <a:pt x="246" y="4294"/>
                    <a:pt x="244" y="4295"/>
                    <a:pt x="242" y="4295"/>
                  </a:cubicBezTo>
                  <a:cubicBezTo>
                    <a:pt x="235" y="4295"/>
                    <a:pt x="228" y="4282"/>
                    <a:pt x="221" y="4274"/>
                  </a:cubicBezTo>
                  <a:lnTo>
                    <a:pt x="221" y="4274"/>
                  </a:lnTo>
                  <a:cubicBezTo>
                    <a:pt x="189" y="4318"/>
                    <a:pt x="200" y="4324"/>
                    <a:pt x="224" y="4324"/>
                  </a:cubicBezTo>
                  <a:cubicBezTo>
                    <a:pt x="233" y="4324"/>
                    <a:pt x="244" y="4323"/>
                    <a:pt x="255" y="4323"/>
                  </a:cubicBezTo>
                  <a:cubicBezTo>
                    <a:pt x="279" y="4323"/>
                    <a:pt x="303" y="4328"/>
                    <a:pt x="309" y="4354"/>
                  </a:cubicBezTo>
                  <a:cubicBezTo>
                    <a:pt x="303" y="4355"/>
                    <a:pt x="296" y="4356"/>
                    <a:pt x="289" y="4356"/>
                  </a:cubicBezTo>
                  <a:cubicBezTo>
                    <a:pt x="277" y="4356"/>
                    <a:pt x="265" y="4355"/>
                    <a:pt x="254" y="4355"/>
                  </a:cubicBezTo>
                  <a:cubicBezTo>
                    <a:pt x="230" y="4355"/>
                    <a:pt x="208" y="4360"/>
                    <a:pt x="203" y="4389"/>
                  </a:cubicBezTo>
                  <a:cubicBezTo>
                    <a:pt x="177" y="4407"/>
                    <a:pt x="336" y="4522"/>
                    <a:pt x="265" y="4592"/>
                  </a:cubicBezTo>
                  <a:cubicBezTo>
                    <a:pt x="280" y="4582"/>
                    <a:pt x="299" y="4572"/>
                    <a:pt x="315" y="4572"/>
                  </a:cubicBezTo>
                  <a:cubicBezTo>
                    <a:pt x="326" y="4572"/>
                    <a:pt x="337" y="4577"/>
                    <a:pt x="345" y="4592"/>
                  </a:cubicBezTo>
                  <a:cubicBezTo>
                    <a:pt x="362" y="4645"/>
                    <a:pt x="230" y="4734"/>
                    <a:pt x="336" y="4778"/>
                  </a:cubicBezTo>
                  <a:cubicBezTo>
                    <a:pt x="327" y="4778"/>
                    <a:pt x="318" y="4787"/>
                    <a:pt x="309" y="4787"/>
                  </a:cubicBezTo>
                  <a:cubicBezTo>
                    <a:pt x="336" y="4822"/>
                    <a:pt x="353" y="4910"/>
                    <a:pt x="406" y="4928"/>
                  </a:cubicBezTo>
                  <a:cubicBezTo>
                    <a:pt x="212" y="4972"/>
                    <a:pt x="503" y="5166"/>
                    <a:pt x="327" y="5175"/>
                  </a:cubicBezTo>
                  <a:lnTo>
                    <a:pt x="336" y="5290"/>
                  </a:lnTo>
                  <a:lnTo>
                    <a:pt x="318" y="5290"/>
                  </a:lnTo>
                  <a:cubicBezTo>
                    <a:pt x="309" y="5369"/>
                    <a:pt x="353" y="5396"/>
                    <a:pt x="398" y="5414"/>
                  </a:cubicBezTo>
                  <a:cubicBezTo>
                    <a:pt x="389" y="5422"/>
                    <a:pt x="382" y="5425"/>
                    <a:pt x="375" y="5425"/>
                  </a:cubicBezTo>
                  <a:cubicBezTo>
                    <a:pt x="369" y="5425"/>
                    <a:pt x="362" y="5422"/>
                    <a:pt x="353" y="5422"/>
                  </a:cubicBezTo>
                  <a:cubicBezTo>
                    <a:pt x="327" y="5537"/>
                    <a:pt x="327" y="5546"/>
                    <a:pt x="424" y="5634"/>
                  </a:cubicBezTo>
                  <a:lnTo>
                    <a:pt x="362" y="5643"/>
                  </a:lnTo>
                  <a:cubicBezTo>
                    <a:pt x="398" y="5670"/>
                    <a:pt x="274" y="5811"/>
                    <a:pt x="345" y="5917"/>
                  </a:cubicBezTo>
                  <a:cubicBezTo>
                    <a:pt x="345" y="5917"/>
                    <a:pt x="327" y="5917"/>
                    <a:pt x="318" y="5908"/>
                  </a:cubicBezTo>
                  <a:lnTo>
                    <a:pt x="318" y="5908"/>
                  </a:lnTo>
                  <a:cubicBezTo>
                    <a:pt x="389" y="6032"/>
                    <a:pt x="168" y="6199"/>
                    <a:pt x="380" y="6244"/>
                  </a:cubicBezTo>
                  <a:lnTo>
                    <a:pt x="433" y="6323"/>
                  </a:lnTo>
                  <a:cubicBezTo>
                    <a:pt x="438" y="6289"/>
                    <a:pt x="450" y="6279"/>
                    <a:pt x="465" y="6279"/>
                  </a:cubicBezTo>
                  <a:cubicBezTo>
                    <a:pt x="488" y="6279"/>
                    <a:pt x="519" y="6306"/>
                    <a:pt x="540" y="6306"/>
                  </a:cubicBezTo>
                  <a:cubicBezTo>
                    <a:pt x="546" y="6306"/>
                    <a:pt x="552" y="6304"/>
                    <a:pt x="556" y="6296"/>
                  </a:cubicBezTo>
                  <a:lnTo>
                    <a:pt x="556" y="6296"/>
                  </a:lnTo>
                  <a:cubicBezTo>
                    <a:pt x="570" y="6323"/>
                    <a:pt x="529" y="6369"/>
                    <a:pt x="504" y="6369"/>
                  </a:cubicBezTo>
                  <a:cubicBezTo>
                    <a:pt x="495" y="6369"/>
                    <a:pt x="488" y="6363"/>
                    <a:pt x="486" y="6349"/>
                  </a:cubicBezTo>
                  <a:lnTo>
                    <a:pt x="495" y="6341"/>
                  </a:lnTo>
                  <a:cubicBezTo>
                    <a:pt x="489" y="6340"/>
                    <a:pt x="483" y="6339"/>
                    <a:pt x="479" y="6339"/>
                  </a:cubicBezTo>
                  <a:cubicBezTo>
                    <a:pt x="396" y="6339"/>
                    <a:pt x="455" y="6473"/>
                    <a:pt x="380" y="6473"/>
                  </a:cubicBezTo>
                  <a:cubicBezTo>
                    <a:pt x="398" y="6676"/>
                    <a:pt x="336" y="6879"/>
                    <a:pt x="336" y="7074"/>
                  </a:cubicBezTo>
                  <a:lnTo>
                    <a:pt x="424" y="7047"/>
                  </a:lnTo>
                  <a:lnTo>
                    <a:pt x="415" y="7118"/>
                  </a:lnTo>
                  <a:cubicBezTo>
                    <a:pt x="407" y="7125"/>
                    <a:pt x="395" y="7131"/>
                    <a:pt x="383" y="7131"/>
                  </a:cubicBezTo>
                  <a:cubicBezTo>
                    <a:pt x="367" y="7131"/>
                    <a:pt x="353" y="7121"/>
                    <a:pt x="353" y="7091"/>
                  </a:cubicBezTo>
                  <a:lnTo>
                    <a:pt x="353" y="7091"/>
                  </a:lnTo>
                  <a:cubicBezTo>
                    <a:pt x="309" y="7118"/>
                    <a:pt x="398" y="7171"/>
                    <a:pt x="415" y="7179"/>
                  </a:cubicBezTo>
                  <a:cubicBezTo>
                    <a:pt x="406" y="7203"/>
                    <a:pt x="394" y="7212"/>
                    <a:pt x="382" y="7212"/>
                  </a:cubicBezTo>
                  <a:cubicBezTo>
                    <a:pt x="355" y="7212"/>
                    <a:pt x="327" y="7167"/>
                    <a:pt x="320" y="7167"/>
                  </a:cubicBezTo>
                  <a:cubicBezTo>
                    <a:pt x="319" y="7167"/>
                    <a:pt x="318" y="7168"/>
                    <a:pt x="318" y="7171"/>
                  </a:cubicBezTo>
                  <a:lnTo>
                    <a:pt x="318" y="7206"/>
                  </a:lnTo>
                  <a:lnTo>
                    <a:pt x="336" y="7197"/>
                  </a:lnTo>
                  <a:cubicBezTo>
                    <a:pt x="371" y="7232"/>
                    <a:pt x="406" y="7232"/>
                    <a:pt x="406" y="7294"/>
                  </a:cubicBezTo>
                  <a:cubicBezTo>
                    <a:pt x="389" y="7330"/>
                    <a:pt x="353" y="7312"/>
                    <a:pt x="345" y="7321"/>
                  </a:cubicBezTo>
                  <a:cubicBezTo>
                    <a:pt x="336" y="7321"/>
                    <a:pt x="336" y="7330"/>
                    <a:pt x="345" y="7347"/>
                  </a:cubicBezTo>
                  <a:lnTo>
                    <a:pt x="336" y="7436"/>
                  </a:lnTo>
                  <a:lnTo>
                    <a:pt x="406" y="7400"/>
                  </a:lnTo>
                  <a:cubicBezTo>
                    <a:pt x="431" y="7425"/>
                    <a:pt x="421" y="7454"/>
                    <a:pt x="437" y="7454"/>
                  </a:cubicBezTo>
                  <a:cubicBezTo>
                    <a:pt x="443" y="7454"/>
                    <a:pt x="452" y="7450"/>
                    <a:pt x="468" y="7441"/>
                  </a:cubicBezTo>
                  <a:lnTo>
                    <a:pt x="468" y="7441"/>
                  </a:lnTo>
                  <a:cubicBezTo>
                    <a:pt x="366" y="7511"/>
                    <a:pt x="441" y="7754"/>
                    <a:pt x="406" y="7789"/>
                  </a:cubicBezTo>
                  <a:cubicBezTo>
                    <a:pt x="459" y="7842"/>
                    <a:pt x="459" y="7895"/>
                    <a:pt x="459" y="7956"/>
                  </a:cubicBezTo>
                  <a:cubicBezTo>
                    <a:pt x="463" y="7949"/>
                    <a:pt x="480" y="7943"/>
                    <a:pt x="498" y="7943"/>
                  </a:cubicBezTo>
                  <a:cubicBezTo>
                    <a:pt x="521" y="7943"/>
                    <a:pt x="544" y="7953"/>
                    <a:pt x="539" y="7983"/>
                  </a:cubicBezTo>
                  <a:cubicBezTo>
                    <a:pt x="528" y="7982"/>
                    <a:pt x="519" y="7981"/>
                    <a:pt x="510" y="7981"/>
                  </a:cubicBezTo>
                  <a:cubicBezTo>
                    <a:pt x="395" y="7981"/>
                    <a:pt x="456" y="8083"/>
                    <a:pt x="373" y="8128"/>
                  </a:cubicBezTo>
                  <a:lnTo>
                    <a:pt x="373" y="8128"/>
                  </a:lnTo>
                  <a:cubicBezTo>
                    <a:pt x="376" y="8127"/>
                    <a:pt x="378" y="8127"/>
                    <a:pt x="380" y="8127"/>
                  </a:cubicBezTo>
                  <a:cubicBezTo>
                    <a:pt x="417" y="8127"/>
                    <a:pt x="399" y="8242"/>
                    <a:pt x="451" y="8242"/>
                  </a:cubicBezTo>
                  <a:cubicBezTo>
                    <a:pt x="460" y="8242"/>
                    <a:pt x="472" y="8238"/>
                    <a:pt x="486" y="8230"/>
                  </a:cubicBezTo>
                  <a:lnTo>
                    <a:pt x="486" y="8230"/>
                  </a:lnTo>
                  <a:cubicBezTo>
                    <a:pt x="482" y="8248"/>
                    <a:pt x="471" y="8252"/>
                    <a:pt x="457" y="8252"/>
                  </a:cubicBezTo>
                  <a:cubicBezTo>
                    <a:pt x="449" y="8252"/>
                    <a:pt x="440" y="8250"/>
                    <a:pt x="430" y="8250"/>
                  </a:cubicBezTo>
                  <a:cubicBezTo>
                    <a:pt x="416" y="8250"/>
                    <a:pt x="401" y="8253"/>
                    <a:pt x="389" y="8266"/>
                  </a:cubicBezTo>
                  <a:cubicBezTo>
                    <a:pt x="450" y="8380"/>
                    <a:pt x="353" y="8513"/>
                    <a:pt x="380" y="8645"/>
                  </a:cubicBezTo>
                  <a:cubicBezTo>
                    <a:pt x="390" y="8645"/>
                    <a:pt x="406" y="8639"/>
                    <a:pt x="422" y="8639"/>
                  </a:cubicBezTo>
                  <a:cubicBezTo>
                    <a:pt x="435" y="8639"/>
                    <a:pt x="448" y="8643"/>
                    <a:pt x="459" y="8654"/>
                  </a:cubicBezTo>
                  <a:lnTo>
                    <a:pt x="362" y="8725"/>
                  </a:lnTo>
                  <a:cubicBezTo>
                    <a:pt x="371" y="8751"/>
                    <a:pt x="477" y="8751"/>
                    <a:pt x="406" y="8804"/>
                  </a:cubicBezTo>
                  <a:cubicBezTo>
                    <a:pt x="417" y="8799"/>
                    <a:pt x="431" y="8790"/>
                    <a:pt x="442" y="8790"/>
                  </a:cubicBezTo>
                  <a:cubicBezTo>
                    <a:pt x="450" y="8790"/>
                    <a:pt x="456" y="8794"/>
                    <a:pt x="459" y="8804"/>
                  </a:cubicBezTo>
                  <a:cubicBezTo>
                    <a:pt x="362" y="9069"/>
                    <a:pt x="556" y="9343"/>
                    <a:pt x="371" y="9616"/>
                  </a:cubicBezTo>
                  <a:cubicBezTo>
                    <a:pt x="386" y="9604"/>
                    <a:pt x="396" y="9599"/>
                    <a:pt x="403" y="9599"/>
                  </a:cubicBezTo>
                  <a:cubicBezTo>
                    <a:pt x="415" y="9599"/>
                    <a:pt x="415" y="9617"/>
                    <a:pt x="415" y="9634"/>
                  </a:cubicBezTo>
                  <a:cubicBezTo>
                    <a:pt x="418" y="9628"/>
                    <a:pt x="427" y="9626"/>
                    <a:pt x="437" y="9626"/>
                  </a:cubicBezTo>
                  <a:cubicBezTo>
                    <a:pt x="448" y="9626"/>
                    <a:pt x="462" y="9628"/>
                    <a:pt x="475" y="9628"/>
                  </a:cubicBezTo>
                  <a:cubicBezTo>
                    <a:pt x="482" y="9628"/>
                    <a:pt x="489" y="9627"/>
                    <a:pt x="495" y="9625"/>
                  </a:cubicBezTo>
                  <a:lnTo>
                    <a:pt x="495" y="9625"/>
                  </a:lnTo>
                  <a:lnTo>
                    <a:pt x="424" y="9740"/>
                  </a:lnTo>
                  <a:cubicBezTo>
                    <a:pt x="503" y="9767"/>
                    <a:pt x="433" y="9864"/>
                    <a:pt x="503" y="9873"/>
                  </a:cubicBezTo>
                  <a:lnTo>
                    <a:pt x="486" y="9837"/>
                  </a:lnTo>
                  <a:lnTo>
                    <a:pt x="486" y="9837"/>
                  </a:lnTo>
                  <a:cubicBezTo>
                    <a:pt x="503" y="9847"/>
                    <a:pt x="520" y="9850"/>
                    <a:pt x="538" y="9850"/>
                  </a:cubicBezTo>
                  <a:cubicBezTo>
                    <a:pt x="615" y="9850"/>
                    <a:pt x="693" y="9775"/>
                    <a:pt x="783" y="9775"/>
                  </a:cubicBezTo>
                  <a:cubicBezTo>
                    <a:pt x="787" y="9775"/>
                    <a:pt x="791" y="9775"/>
                    <a:pt x="795" y="9775"/>
                  </a:cubicBezTo>
                  <a:cubicBezTo>
                    <a:pt x="698" y="9722"/>
                    <a:pt x="945" y="9625"/>
                    <a:pt x="795" y="9546"/>
                  </a:cubicBezTo>
                  <a:cubicBezTo>
                    <a:pt x="800" y="9542"/>
                    <a:pt x="805" y="9541"/>
                    <a:pt x="810" y="9541"/>
                  </a:cubicBezTo>
                  <a:cubicBezTo>
                    <a:pt x="822" y="9541"/>
                    <a:pt x="830" y="9551"/>
                    <a:pt x="842" y="9551"/>
                  </a:cubicBezTo>
                  <a:cubicBezTo>
                    <a:pt x="846" y="9551"/>
                    <a:pt x="851" y="9550"/>
                    <a:pt x="857" y="9546"/>
                  </a:cubicBezTo>
                  <a:cubicBezTo>
                    <a:pt x="813" y="9528"/>
                    <a:pt x="804" y="9502"/>
                    <a:pt x="821" y="9449"/>
                  </a:cubicBezTo>
                  <a:lnTo>
                    <a:pt x="821" y="9449"/>
                  </a:lnTo>
                  <a:lnTo>
                    <a:pt x="830" y="9458"/>
                  </a:lnTo>
                  <a:cubicBezTo>
                    <a:pt x="821" y="9316"/>
                    <a:pt x="865" y="9254"/>
                    <a:pt x="892" y="9096"/>
                  </a:cubicBezTo>
                  <a:lnTo>
                    <a:pt x="892" y="9096"/>
                  </a:lnTo>
                  <a:lnTo>
                    <a:pt x="839" y="9113"/>
                  </a:lnTo>
                  <a:cubicBezTo>
                    <a:pt x="848" y="9078"/>
                    <a:pt x="865" y="9069"/>
                    <a:pt x="874" y="9051"/>
                  </a:cubicBezTo>
                  <a:cubicBezTo>
                    <a:pt x="864" y="9047"/>
                    <a:pt x="856" y="9045"/>
                    <a:pt x="850" y="9045"/>
                  </a:cubicBezTo>
                  <a:cubicBezTo>
                    <a:pt x="811" y="9045"/>
                    <a:pt x="849" y="9119"/>
                    <a:pt x="805" y="9119"/>
                  </a:cubicBezTo>
                  <a:cubicBezTo>
                    <a:pt x="798" y="9119"/>
                    <a:pt x="789" y="9117"/>
                    <a:pt x="777" y="9113"/>
                  </a:cubicBezTo>
                  <a:cubicBezTo>
                    <a:pt x="892" y="9069"/>
                    <a:pt x="777" y="8875"/>
                    <a:pt x="901" y="8839"/>
                  </a:cubicBezTo>
                  <a:cubicBezTo>
                    <a:pt x="901" y="8826"/>
                    <a:pt x="895" y="8822"/>
                    <a:pt x="887" y="8822"/>
                  </a:cubicBezTo>
                  <a:cubicBezTo>
                    <a:pt x="878" y="8822"/>
                    <a:pt x="866" y="8827"/>
                    <a:pt x="856" y="8827"/>
                  </a:cubicBezTo>
                  <a:cubicBezTo>
                    <a:pt x="846" y="8827"/>
                    <a:pt x="839" y="8822"/>
                    <a:pt x="839" y="8804"/>
                  </a:cubicBezTo>
                  <a:lnTo>
                    <a:pt x="874" y="8795"/>
                  </a:lnTo>
                  <a:lnTo>
                    <a:pt x="830" y="8778"/>
                  </a:lnTo>
                  <a:cubicBezTo>
                    <a:pt x="830" y="8751"/>
                    <a:pt x="874" y="8733"/>
                    <a:pt x="910" y="8725"/>
                  </a:cubicBezTo>
                  <a:lnTo>
                    <a:pt x="910" y="8725"/>
                  </a:lnTo>
                  <a:cubicBezTo>
                    <a:pt x="901" y="8733"/>
                    <a:pt x="918" y="8751"/>
                    <a:pt x="918" y="8760"/>
                  </a:cubicBezTo>
                  <a:cubicBezTo>
                    <a:pt x="951" y="8720"/>
                    <a:pt x="910" y="8651"/>
                    <a:pt x="915" y="8625"/>
                  </a:cubicBezTo>
                  <a:lnTo>
                    <a:pt x="915" y="8625"/>
                  </a:lnTo>
                  <a:lnTo>
                    <a:pt x="892" y="8672"/>
                  </a:lnTo>
                  <a:cubicBezTo>
                    <a:pt x="857" y="8530"/>
                    <a:pt x="901" y="8354"/>
                    <a:pt x="821" y="8221"/>
                  </a:cubicBezTo>
                  <a:lnTo>
                    <a:pt x="795" y="8230"/>
                  </a:lnTo>
                  <a:cubicBezTo>
                    <a:pt x="751" y="8124"/>
                    <a:pt x="830" y="8142"/>
                    <a:pt x="804" y="8027"/>
                  </a:cubicBezTo>
                  <a:lnTo>
                    <a:pt x="804" y="8027"/>
                  </a:lnTo>
                  <a:lnTo>
                    <a:pt x="804" y="8036"/>
                  </a:lnTo>
                  <a:cubicBezTo>
                    <a:pt x="777" y="8009"/>
                    <a:pt x="768" y="7983"/>
                    <a:pt x="768" y="7948"/>
                  </a:cubicBezTo>
                  <a:lnTo>
                    <a:pt x="768" y="7948"/>
                  </a:lnTo>
                  <a:cubicBezTo>
                    <a:pt x="774" y="7954"/>
                    <a:pt x="780" y="7956"/>
                    <a:pt x="786" y="7956"/>
                  </a:cubicBezTo>
                  <a:cubicBezTo>
                    <a:pt x="807" y="7956"/>
                    <a:pt x="826" y="7921"/>
                    <a:pt x="848" y="7921"/>
                  </a:cubicBezTo>
                  <a:cubicBezTo>
                    <a:pt x="854" y="7921"/>
                    <a:pt x="859" y="7924"/>
                    <a:pt x="865" y="7930"/>
                  </a:cubicBezTo>
                  <a:cubicBezTo>
                    <a:pt x="804" y="7815"/>
                    <a:pt x="821" y="7877"/>
                    <a:pt x="724" y="7806"/>
                  </a:cubicBezTo>
                  <a:lnTo>
                    <a:pt x="760" y="7789"/>
                  </a:lnTo>
                  <a:cubicBezTo>
                    <a:pt x="724" y="7762"/>
                    <a:pt x="707" y="7762"/>
                    <a:pt x="689" y="7700"/>
                  </a:cubicBezTo>
                  <a:lnTo>
                    <a:pt x="689" y="7700"/>
                  </a:lnTo>
                  <a:cubicBezTo>
                    <a:pt x="697" y="7711"/>
                    <a:pt x="706" y="7714"/>
                    <a:pt x="714" y="7714"/>
                  </a:cubicBezTo>
                  <a:cubicBezTo>
                    <a:pt x="732" y="7714"/>
                    <a:pt x="750" y="7699"/>
                    <a:pt x="770" y="7699"/>
                  </a:cubicBezTo>
                  <a:cubicBezTo>
                    <a:pt x="780" y="7699"/>
                    <a:pt x="792" y="7704"/>
                    <a:pt x="804" y="7718"/>
                  </a:cubicBezTo>
                  <a:cubicBezTo>
                    <a:pt x="901" y="7594"/>
                    <a:pt x="707" y="7541"/>
                    <a:pt x="848" y="7480"/>
                  </a:cubicBezTo>
                  <a:cubicBezTo>
                    <a:pt x="830" y="7472"/>
                    <a:pt x="816" y="7469"/>
                    <a:pt x="805" y="7469"/>
                  </a:cubicBezTo>
                  <a:cubicBezTo>
                    <a:pt x="744" y="7469"/>
                    <a:pt x="768" y="7562"/>
                    <a:pt x="756" y="7562"/>
                  </a:cubicBezTo>
                  <a:cubicBezTo>
                    <a:pt x="754" y="7562"/>
                    <a:pt x="753" y="7561"/>
                    <a:pt x="751" y="7559"/>
                  </a:cubicBezTo>
                  <a:cubicBezTo>
                    <a:pt x="745" y="7563"/>
                    <a:pt x="740" y="7565"/>
                    <a:pt x="734" y="7565"/>
                  </a:cubicBezTo>
                  <a:cubicBezTo>
                    <a:pt x="701" y="7565"/>
                    <a:pt x="664" y="7508"/>
                    <a:pt x="671" y="7471"/>
                  </a:cubicBezTo>
                  <a:cubicBezTo>
                    <a:pt x="671" y="7436"/>
                    <a:pt x="828" y="7409"/>
                    <a:pt x="821" y="7314"/>
                  </a:cubicBezTo>
                  <a:lnTo>
                    <a:pt x="821" y="7314"/>
                  </a:lnTo>
                  <a:cubicBezTo>
                    <a:pt x="823" y="7321"/>
                    <a:pt x="830" y="7321"/>
                    <a:pt x="830" y="7330"/>
                  </a:cubicBezTo>
                  <a:cubicBezTo>
                    <a:pt x="857" y="7294"/>
                    <a:pt x="786" y="7259"/>
                    <a:pt x="839" y="7215"/>
                  </a:cubicBezTo>
                  <a:cubicBezTo>
                    <a:pt x="760" y="7188"/>
                    <a:pt x="839" y="7153"/>
                    <a:pt x="742" y="7153"/>
                  </a:cubicBezTo>
                  <a:lnTo>
                    <a:pt x="768" y="7241"/>
                  </a:lnTo>
                  <a:cubicBezTo>
                    <a:pt x="742" y="7188"/>
                    <a:pt x="636" y="7144"/>
                    <a:pt x="680" y="7056"/>
                  </a:cubicBezTo>
                  <a:lnTo>
                    <a:pt x="680" y="7056"/>
                  </a:lnTo>
                  <a:cubicBezTo>
                    <a:pt x="707" y="7065"/>
                    <a:pt x="724" y="7091"/>
                    <a:pt x="742" y="7109"/>
                  </a:cubicBezTo>
                  <a:cubicBezTo>
                    <a:pt x="768" y="7082"/>
                    <a:pt x="724" y="7056"/>
                    <a:pt x="751" y="7029"/>
                  </a:cubicBezTo>
                  <a:lnTo>
                    <a:pt x="751" y="7029"/>
                  </a:lnTo>
                  <a:cubicBezTo>
                    <a:pt x="848" y="7038"/>
                    <a:pt x="777" y="7144"/>
                    <a:pt x="848" y="7197"/>
                  </a:cubicBezTo>
                  <a:cubicBezTo>
                    <a:pt x="878" y="7174"/>
                    <a:pt x="804" y="7112"/>
                    <a:pt x="845" y="7112"/>
                  </a:cubicBezTo>
                  <a:cubicBezTo>
                    <a:pt x="851" y="7112"/>
                    <a:pt x="861" y="7114"/>
                    <a:pt x="874" y="7118"/>
                  </a:cubicBezTo>
                  <a:cubicBezTo>
                    <a:pt x="751" y="7082"/>
                    <a:pt x="892" y="7021"/>
                    <a:pt x="795" y="6959"/>
                  </a:cubicBezTo>
                  <a:lnTo>
                    <a:pt x="848" y="6959"/>
                  </a:lnTo>
                  <a:cubicBezTo>
                    <a:pt x="839" y="6950"/>
                    <a:pt x="813" y="6932"/>
                    <a:pt x="813" y="6915"/>
                  </a:cubicBezTo>
                  <a:lnTo>
                    <a:pt x="813" y="6915"/>
                  </a:lnTo>
                  <a:lnTo>
                    <a:pt x="883" y="6941"/>
                  </a:lnTo>
                  <a:cubicBezTo>
                    <a:pt x="821" y="6897"/>
                    <a:pt x="936" y="6844"/>
                    <a:pt x="901" y="6791"/>
                  </a:cubicBezTo>
                  <a:lnTo>
                    <a:pt x="901" y="6791"/>
                  </a:lnTo>
                  <a:cubicBezTo>
                    <a:pt x="905" y="6841"/>
                    <a:pt x="892" y="6850"/>
                    <a:pt x="872" y="6850"/>
                  </a:cubicBezTo>
                  <a:cubicBezTo>
                    <a:pt x="861" y="6850"/>
                    <a:pt x="847" y="6847"/>
                    <a:pt x="834" y="6847"/>
                  </a:cubicBezTo>
                  <a:cubicBezTo>
                    <a:pt x="821" y="6847"/>
                    <a:pt x="807" y="6850"/>
                    <a:pt x="795" y="6862"/>
                  </a:cubicBezTo>
                  <a:cubicBezTo>
                    <a:pt x="717" y="6731"/>
                    <a:pt x="938" y="6781"/>
                    <a:pt x="911" y="6647"/>
                  </a:cubicBezTo>
                  <a:lnTo>
                    <a:pt x="911" y="6647"/>
                  </a:lnTo>
                  <a:cubicBezTo>
                    <a:pt x="912" y="6663"/>
                    <a:pt x="892" y="6692"/>
                    <a:pt x="873" y="6692"/>
                  </a:cubicBezTo>
                  <a:cubicBezTo>
                    <a:pt x="867" y="6692"/>
                    <a:pt x="862" y="6690"/>
                    <a:pt x="857" y="6685"/>
                  </a:cubicBezTo>
                  <a:cubicBezTo>
                    <a:pt x="865" y="6659"/>
                    <a:pt x="883" y="6614"/>
                    <a:pt x="910" y="6597"/>
                  </a:cubicBezTo>
                  <a:cubicBezTo>
                    <a:pt x="907" y="6566"/>
                    <a:pt x="901" y="6557"/>
                    <a:pt x="892" y="6557"/>
                  </a:cubicBezTo>
                  <a:cubicBezTo>
                    <a:pt x="878" y="6557"/>
                    <a:pt x="857" y="6586"/>
                    <a:pt x="837" y="6586"/>
                  </a:cubicBezTo>
                  <a:cubicBezTo>
                    <a:pt x="832" y="6586"/>
                    <a:pt x="826" y="6584"/>
                    <a:pt x="821" y="6579"/>
                  </a:cubicBezTo>
                  <a:cubicBezTo>
                    <a:pt x="892" y="6544"/>
                    <a:pt x="795" y="6526"/>
                    <a:pt x="768" y="6482"/>
                  </a:cubicBezTo>
                  <a:lnTo>
                    <a:pt x="821" y="6482"/>
                  </a:lnTo>
                  <a:cubicBezTo>
                    <a:pt x="857" y="6376"/>
                    <a:pt x="707" y="6455"/>
                    <a:pt x="751" y="6358"/>
                  </a:cubicBezTo>
                  <a:lnTo>
                    <a:pt x="751" y="6358"/>
                  </a:lnTo>
                  <a:lnTo>
                    <a:pt x="830" y="6394"/>
                  </a:lnTo>
                  <a:lnTo>
                    <a:pt x="830" y="6394"/>
                  </a:lnTo>
                  <a:lnTo>
                    <a:pt x="804" y="6349"/>
                  </a:lnTo>
                  <a:lnTo>
                    <a:pt x="874" y="6358"/>
                  </a:lnTo>
                  <a:cubicBezTo>
                    <a:pt x="821" y="6296"/>
                    <a:pt x="830" y="6279"/>
                    <a:pt x="848" y="6226"/>
                  </a:cubicBezTo>
                  <a:lnTo>
                    <a:pt x="848" y="6226"/>
                  </a:lnTo>
                  <a:cubicBezTo>
                    <a:pt x="840" y="6230"/>
                    <a:pt x="832" y="6231"/>
                    <a:pt x="822" y="6231"/>
                  </a:cubicBezTo>
                  <a:cubicBezTo>
                    <a:pt x="789" y="6231"/>
                    <a:pt x="749" y="6208"/>
                    <a:pt x="742" y="6173"/>
                  </a:cubicBezTo>
                  <a:cubicBezTo>
                    <a:pt x="754" y="6161"/>
                    <a:pt x="763" y="6159"/>
                    <a:pt x="771" y="6159"/>
                  </a:cubicBezTo>
                  <a:cubicBezTo>
                    <a:pt x="775" y="6159"/>
                    <a:pt x="778" y="6160"/>
                    <a:pt x="780" y="6160"/>
                  </a:cubicBezTo>
                  <a:cubicBezTo>
                    <a:pt x="788" y="6160"/>
                    <a:pt x="790" y="6155"/>
                    <a:pt x="786" y="6120"/>
                  </a:cubicBezTo>
                  <a:lnTo>
                    <a:pt x="786" y="6120"/>
                  </a:lnTo>
                  <a:cubicBezTo>
                    <a:pt x="830" y="6138"/>
                    <a:pt x="874" y="6146"/>
                    <a:pt x="821" y="6182"/>
                  </a:cubicBezTo>
                  <a:cubicBezTo>
                    <a:pt x="839" y="6182"/>
                    <a:pt x="857" y="6199"/>
                    <a:pt x="874" y="6199"/>
                  </a:cubicBezTo>
                  <a:cubicBezTo>
                    <a:pt x="910" y="6164"/>
                    <a:pt x="883" y="6111"/>
                    <a:pt x="883" y="6085"/>
                  </a:cubicBezTo>
                  <a:lnTo>
                    <a:pt x="883" y="6085"/>
                  </a:lnTo>
                  <a:cubicBezTo>
                    <a:pt x="874" y="6093"/>
                    <a:pt x="874" y="6102"/>
                    <a:pt x="865" y="6111"/>
                  </a:cubicBezTo>
                  <a:lnTo>
                    <a:pt x="786" y="6014"/>
                  </a:lnTo>
                  <a:cubicBezTo>
                    <a:pt x="793" y="6007"/>
                    <a:pt x="800" y="6004"/>
                    <a:pt x="806" y="6004"/>
                  </a:cubicBezTo>
                  <a:cubicBezTo>
                    <a:pt x="817" y="6004"/>
                    <a:pt x="828" y="6012"/>
                    <a:pt x="839" y="6023"/>
                  </a:cubicBezTo>
                  <a:cubicBezTo>
                    <a:pt x="830" y="5996"/>
                    <a:pt x="804" y="5987"/>
                    <a:pt x="804" y="5952"/>
                  </a:cubicBezTo>
                  <a:lnTo>
                    <a:pt x="804" y="5952"/>
                  </a:lnTo>
                  <a:cubicBezTo>
                    <a:pt x="848" y="5961"/>
                    <a:pt x="892" y="5961"/>
                    <a:pt x="918" y="6005"/>
                  </a:cubicBezTo>
                  <a:lnTo>
                    <a:pt x="865" y="5908"/>
                  </a:lnTo>
                  <a:cubicBezTo>
                    <a:pt x="880" y="5901"/>
                    <a:pt x="907" y="5869"/>
                    <a:pt x="926" y="5869"/>
                  </a:cubicBezTo>
                  <a:cubicBezTo>
                    <a:pt x="930" y="5869"/>
                    <a:pt x="933" y="5870"/>
                    <a:pt x="936" y="5873"/>
                  </a:cubicBezTo>
                  <a:cubicBezTo>
                    <a:pt x="963" y="5811"/>
                    <a:pt x="848" y="5740"/>
                    <a:pt x="883" y="5670"/>
                  </a:cubicBezTo>
                  <a:cubicBezTo>
                    <a:pt x="874" y="5661"/>
                    <a:pt x="865" y="5661"/>
                    <a:pt x="857" y="5643"/>
                  </a:cubicBezTo>
                  <a:cubicBezTo>
                    <a:pt x="865" y="5572"/>
                    <a:pt x="918" y="5519"/>
                    <a:pt x="857" y="5440"/>
                  </a:cubicBezTo>
                  <a:lnTo>
                    <a:pt x="936" y="5396"/>
                  </a:lnTo>
                  <a:cubicBezTo>
                    <a:pt x="932" y="5382"/>
                    <a:pt x="925" y="5378"/>
                    <a:pt x="915" y="5378"/>
                  </a:cubicBezTo>
                  <a:cubicBezTo>
                    <a:pt x="896" y="5378"/>
                    <a:pt x="868" y="5397"/>
                    <a:pt x="842" y="5397"/>
                  </a:cubicBezTo>
                  <a:cubicBezTo>
                    <a:pt x="824" y="5397"/>
                    <a:pt x="806" y="5386"/>
                    <a:pt x="795" y="5352"/>
                  </a:cubicBezTo>
                  <a:cubicBezTo>
                    <a:pt x="780" y="5311"/>
                    <a:pt x="805" y="5308"/>
                    <a:pt x="834" y="5308"/>
                  </a:cubicBezTo>
                  <a:cubicBezTo>
                    <a:pt x="839" y="5308"/>
                    <a:pt x="844" y="5309"/>
                    <a:pt x="849" y="5309"/>
                  </a:cubicBezTo>
                  <a:cubicBezTo>
                    <a:pt x="866" y="5309"/>
                    <a:pt x="883" y="5308"/>
                    <a:pt x="892" y="5299"/>
                  </a:cubicBezTo>
                  <a:cubicBezTo>
                    <a:pt x="848" y="5263"/>
                    <a:pt x="760" y="5202"/>
                    <a:pt x="830" y="5131"/>
                  </a:cubicBezTo>
                  <a:lnTo>
                    <a:pt x="830" y="5131"/>
                  </a:lnTo>
                  <a:cubicBezTo>
                    <a:pt x="848" y="5157"/>
                    <a:pt x="830" y="5175"/>
                    <a:pt x="839" y="5193"/>
                  </a:cubicBezTo>
                  <a:lnTo>
                    <a:pt x="883" y="5140"/>
                  </a:lnTo>
                  <a:cubicBezTo>
                    <a:pt x="938" y="5182"/>
                    <a:pt x="942" y="5216"/>
                    <a:pt x="960" y="5216"/>
                  </a:cubicBezTo>
                  <a:cubicBezTo>
                    <a:pt x="968" y="5216"/>
                    <a:pt x="979" y="5209"/>
                    <a:pt x="998" y="5193"/>
                  </a:cubicBezTo>
                  <a:cubicBezTo>
                    <a:pt x="839" y="5193"/>
                    <a:pt x="980" y="4999"/>
                    <a:pt x="821" y="4999"/>
                  </a:cubicBezTo>
                  <a:lnTo>
                    <a:pt x="857" y="4963"/>
                  </a:lnTo>
                  <a:lnTo>
                    <a:pt x="857" y="4963"/>
                  </a:lnTo>
                  <a:cubicBezTo>
                    <a:pt x="848" y="4972"/>
                    <a:pt x="857" y="4972"/>
                    <a:pt x="857" y="4981"/>
                  </a:cubicBezTo>
                  <a:cubicBezTo>
                    <a:pt x="936" y="4910"/>
                    <a:pt x="742" y="4937"/>
                    <a:pt x="760" y="4848"/>
                  </a:cubicBezTo>
                  <a:cubicBezTo>
                    <a:pt x="772" y="4829"/>
                    <a:pt x="785" y="4815"/>
                    <a:pt x="801" y="4815"/>
                  </a:cubicBezTo>
                  <a:cubicBezTo>
                    <a:pt x="807" y="4815"/>
                    <a:pt x="814" y="4817"/>
                    <a:pt x="821" y="4822"/>
                  </a:cubicBezTo>
                  <a:lnTo>
                    <a:pt x="777" y="4760"/>
                  </a:lnTo>
                  <a:cubicBezTo>
                    <a:pt x="777" y="4748"/>
                    <a:pt x="783" y="4743"/>
                    <a:pt x="789" y="4743"/>
                  </a:cubicBezTo>
                  <a:cubicBezTo>
                    <a:pt x="794" y="4743"/>
                    <a:pt x="800" y="4748"/>
                    <a:pt x="803" y="4754"/>
                  </a:cubicBezTo>
                  <a:lnTo>
                    <a:pt x="803" y="4754"/>
                  </a:lnTo>
                  <a:lnTo>
                    <a:pt x="786" y="4663"/>
                  </a:lnTo>
                  <a:lnTo>
                    <a:pt x="795" y="4663"/>
                  </a:lnTo>
                  <a:cubicBezTo>
                    <a:pt x="768" y="4645"/>
                    <a:pt x="724" y="4619"/>
                    <a:pt x="715" y="4601"/>
                  </a:cubicBezTo>
                  <a:cubicBezTo>
                    <a:pt x="720" y="4594"/>
                    <a:pt x="724" y="4591"/>
                    <a:pt x="727" y="4591"/>
                  </a:cubicBezTo>
                  <a:cubicBezTo>
                    <a:pt x="734" y="4591"/>
                    <a:pt x="738" y="4610"/>
                    <a:pt x="751" y="4610"/>
                  </a:cubicBezTo>
                  <a:lnTo>
                    <a:pt x="707" y="4557"/>
                  </a:lnTo>
                  <a:cubicBezTo>
                    <a:pt x="716" y="4551"/>
                    <a:pt x="725" y="4549"/>
                    <a:pt x="734" y="4549"/>
                  </a:cubicBezTo>
                  <a:cubicBezTo>
                    <a:pt x="767" y="4549"/>
                    <a:pt x="793" y="4582"/>
                    <a:pt x="786" y="4610"/>
                  </a:cubicBezTo>
                  <a:cubicBezTo>
                    <a:pt x="945" y="4557"/>
                    <a:pt x="742" y="4566"/>
                    <a:pt x="839" y="4451"/>
                  </a:cubicBezTo>
                  <a:lnTo>
                    <a:pt x="839" y="4451"/>
                  </a:lnTo>
                  <a:lnTo>
                    <a:pt x="857" y="4504"/>
                  </a:lnTo>
                  <a:cubicBezTo>
                    <a:pt x="945" y="4469"/>
                    <a:pt x="918" y="4433"/>
                    <a:pt x="971" y="4372"/>
                  </a:cubicBezTo>
                  <a:lnTo>
                    <a:pt x="971" y="4372"/>
                  </a:lnTo>
                  <a:cubicBezTo>
                    <a:pt x="944" y="4379"/>
                    <a:pt x="872" y="4452"/>
                    <a:pt x="821" y="4452"/>
                  </a:cubicBezTo>
                  <a:cubicBezTo>
                    <a:pt x="807" y="4452"/>
                    <a:pt x="795" y="4446"/>
                    <a:pt x="786" y="4433"/>
                  </a:cubicBezTo>
                  <a:cubicBezTo>
                    <a:pt x="804" y="4416"/>
                    <a:pt x="804" y="4389"/>
                    <a:pt x="768" y="4363"/>
                  </a:cubicBezTo>
                  <a:cubicBezTo>
                    <a:pt x="830" y="4363"/>
                    <a:pt x="813" y="4327"/>
                    <a:pt x="813" y="4292"/>
                  </a:cubicBezTo>
                  <a:lnTo>
                    <a:pt x="883" y="4292"/>
                  </a:lnTo>
                  <a:cubicBezTo>
                    <a:pt x="865" y="4248"/>
                    <a:pt x="830" y="4257"/>
                    <a:pt x="795" y="4230"/>
                  </a:cubicBezTo>
                  <a:cubicBezTo>
                    <a:pt x="795" y="4177"/>
                    <a:pt x="857" y="4169"/>
                    <a:pt x="901" y="4160"/>
                  </a:cubicBezTo>
                  <a:cubicBezTo>
                    <a:pt x="905" y="4140"/>
                    <a:pt x="902" y="4133"/>
                    <a:pt x="894" y="4133"/>
                  </a:cubicBezTo>
                  <a:cubicBezTo>
                    <a:pt x="879" y="4133"/>
                    <a:pt x="849" y="4156"/>
                    <a:pt x="825" y="4156"/>
                  </a:cubicBezTo>
                  <a:cubicBezTo>
                    <a:pt x="811" y="4156"/>
                    <a:pt x="800" y="4148"/>
                    <a:pt x="795" y="4124"/>
                  </a:cubicBezTo>
                  <a:cubicBezTo>
                    <a:pt x="821" y="4054"/>
                    <a:pt x="795" y="4010"/>
                    <a:pt x="742" y="3939"/>
                  </a:cubicBezTo>
                  <a:cubicBezTo>
                    <a:pt x="750" y="3925"/>
                    <a:pt x="758" y="3921"/>
                    <a:pt x="766" y="3921"/>
                  </a:cubicBezTo>
                  <a:cubicBezTo>
                    <a:pt x="780" y="3921"/>
                    <a:pt x="793" y="3934"/>
                    <a:pt x="804" y="3934"/>
                  </a:cubicBezTo>
                  <a:cubicBezTo>
                    <a:pt x="807" y="3934"/>
                    <a:pt x="810" y="3933"/>
                    <a:pt x="813" y="3930"/>
                  </a:cubicBezTo>
                  <a:lnTo>
                    <a:pt x="751" y="3895"/>
                  </a:lnTo>
                  <a:cubicBezTo>
                    <a:pt x="751" y="3886"/>
                    <a:pt x="755" y="3884"/>
                    <a:pt x="761" y="3884"/>
                  </a:cubicBezTo>
                  <a:cubicBezTo>
                    <a:pt x="766" y="3884"/>
                    <a:pt x="773" y="3886"/>
                    <a:pt x="777" y="3886"/>
                  </a:cubicBezTo>
                  <a:cubicBezTo>
                    <a:pt x="760" y="3851"/>
                    <a:pt x="707" y="3886"/>
                    <a:pt x="680" y="3833"/>
                  </a:cubicBezTo>
                  <a:cubicBezTo>
                    <a:pt x="601" y="3815"/>
                    <a:pt x="804" y="3718"/>
                    <a:pt x="707" y="3656"/>
                  </a:cubicBezTo>
                  <a:cubicBezTo>
                    <a:pt x="711" y="3652"/>
                    <a:pt x="716" y="3650"/>
                    <a:pt x="722" y="3650"/>
                  </a:cubicBezTo>
                  <a:cubicBezTo>
                    <a:pt x="735" y="3650"/>
                    <a:pt x="750" y="3658"/>
                    <a:pt x="765" y="3658"/>
                  </a:cubicBezTo>
                  <a:cubicBezTo>
                    <a:pt x="769" y="3658"/>
                    <a:pt x="773" y="3658"/>
                    <a:pt x="777" y="3656"/>
                  </a:cubicBezTo>
                  <a:cubicBezTo>
                    <a:pt x="715" y="3577"/>
                    <a:pt x="733" y="3586"/>
                    <a:pt x="654" y="3515"/>
                  </a:cubicBezTo>
                  <a:lnTo>
                    <a:pt x="698" y="3453"/>
                  </a:lnTo>
                  <a:lnTo>
                    <a:pt x="698" y="3453"/>
                  </a:lnTo>
                  <a:cubicBezTo>
                    <a:pt x="684" y="3465"/>
                    <a:pt x="669" y="3470"/>
                    <a:pt x="653" y="3470"/>
                  </a:cubicBezTo>
                  <a:cubicBezTo>
                    <a:pt x="609" y="3470"/>
                    <a:pt x="560" y="3431"/>
                    <a:pt x="521" y="3391"/>
                  </a:cubicBezTo>
                  <a:cubicBezTo>
                    <a:pt x="495" y="3409"/>
                    <a:pt x="468" y="3427"/>
                    <a:pt x="459" y="3436"/>
                  </a:cubicBezTo>
                  <a:lnTo>
                    <a:pt x="415" y="3356"/>
                  </a:lnTo>
                  <a:cubicBezTo>
                    <a:pt x="419" y="3353"/>
                    <a:pt x="426" y="3350"/>
                    <a:pt x="435" y="3350"/>
                  </a:cubicBezTo>
                  <a:cubicBezTo>
                    <a:pt x="447" y="3350"/>
                    <a:pt x="465" y="3355"/>
                    <a:pt x="486" y="3365"/>
                  </a:cubicBezTo>
                  <a:cubicBezTo>
                    <a:pt x="477" y="3356"/>
                    <a:pt x="477" y="3356"/>
                    <a:pt x="468" y="3347"/>
                  </a:cubicBezTo>
                  <a:cubicBezTo>
                    <a:pt x="479" y="3336"/>
                    <a:pt x="493" y="3331"/>
                    <a:pt x="509" y="3331"/>
                  </a:cubicBezTo>
                  <a:cubicBezTo>
                    <a:pt x="532" y="3331"/>
                    <a:pt x="557" y="3341"/>
                    <a:pt x="583" y="3356"/>
                  </a:cubicBezTo>
                  <a:cubicBezTo>
                    <a:pt x="565" y="3365"/>
                    <a:pt x="548" y="3374"/>
                    <a:pt x="530" y="3383"/>
                  </a:cubicBezTo>
                  <a:cubicBezTo>
                    <a:pt x="583" y="3400"/>
                    <a:pt x="627" y="3418"/>
                    <a:pt x="671" y="3418"/>
                  </a:cubicBezTo>
                  <a:cubicBezTo>
                    <a:pt x="662" y="3409"/>
                    <a:pt x="662" y="3400"/>
                    <a:pt x="654" y="3391"/>
                  </a:cubicBezTo>
                  <a:cubicBezTo>
                    <a:pt x="659" y="3391"/>
                    <a:pt x="669" y="3395"/>
                    <a:pt x="678" y="3395"/>
                  </a:cubicBezTo>
                  <a:cubicBezTo>
                    <a:pt x="682" y="3395"/>
                    <a:pt x="686" y="3394"/>
                    <a:pt x="689" y="3391"/>
                  </a:cubicBezTo>
                  <a:cubicBezTo>
                    <a:pt x="689" y="3391"/>
                    <a:pt x="680" y="3383"/>
                    <a:pt x="654" y="3374"/>
                  </a:cubicBezTo>
                  <a:lnTo>
                    <a:pt x="742" y="3347"/>
                  </a:lnTo>
                  <a:lnTo>
                    <a:pt x="707" y="3347"/>
                  </a:lnTo>
                  <a:lnTo>
                    <a:pt x="760" y="3241"/>
                  </a:lnTo>
                  <a:cubicBezTo>
                    <a:pt x="671" y="3162"/>
                    <a:pt x="548" y="3100"/>
                    <a:pt x="503" y="2985"/>
                  </a:cubicBezTo>
                  <a:lnTo>
                    <a:pt x="503" y="2985"/>
                  </a:lnTo>
                  <a:cubicBezTo>
                    <a:pt x="527" y="2994"/>
                    <a:pt x="547" y="2997"/>
                    <a:pt x="565" y="2997"/>
                  </a:cubicBezTo>
                  <a:cubicBezTo>
                    <a:pt x="602" y="2997"/>
                    <a:pt x="633" y="2985"/>
                    <a:pt x="680" y="2985"/>
                  </a:cubicBezTo>
                  <a:cubicBezTo>
                    <a:pt x="601" y="3021"/>
                    <a:pt x="715" y="3082"/>
                    <a:pt x="707" y="3144"/>
                  </a:cubicBezTo>
                  <a:cubicBezTo>
                    <a:pt x="711" y="3125"/>
                    <a:pt x="722" y="3119"/>
                    <a:pt x="733" y="3119"/>
                  </a:cubicBezTo>
                  <a:cubicBezTo>
                    <a:pt x="742" y="3119"/>
                    <a:pt x="752" y="3123"/>
                    <a:pt x="760" y="3127"/>
                  </a:cubicBezTo>
                  <a:lnTo>
                    <a:pt x="689" y="3012"/>
                  </a:lnTo>
                  <a:cubicBezTo>
                    <a:pt x="742" y="3012"/>
                    <a:pt x="733" y="2985"/>
                    <a:pt x="751" y="2959"/>
                  </a:cubicBezTo>
                  <a:lnTo>
                    <a:pt x="751" y="2959"/>
                  </a:lnTo>
                  <a:cubicBezTo>
                    <a:pt x="738" y="2962"/>
                    <a:pt x="728" y="2963"/>
                    <a:pt x="718" y="2963"/>
                  </a:cubicBezTo>
                  <a:cubicBezTo>
                    <a:pt x="643" y="2963"/>
                    <a:pt x="667" y="2875"/>
                    <a:pt x="636" y="2835"/>
                  </a:cubicBezTo>
                  <a:cubicBezTo>
                    <a:pt x="642" y="2834"/>
                    <a:pt x="648" y="2833"/>
                    <a:pt x="654" y="2833"/>
                  </a:cubicBezTo>
                  <a:cubicBezTo>
                    <a:pt x="684" y="2833"/>
                    <a:pt x="714" y="2853"/>
                    <a:pt x="707" y="2897"/>
                  </a:cubicBezTo>
                  <a:cubicBezTo>
                    <a:pt x="793" y="2837"/>
                    <a:pt x="575" y="2818"/>
                    <a:pt x="640" y="2760"/>
                  </a:cubicBezTo>
                  <a:lnTo>
                    <a:pt x="640" y="2760"/>
                  </a:lnTo>
                  <a:cubicBezTo>
                    <a:pt x="630" y="2729"/>
                    <a:pt x="646" y="2691"/>
                    <a:pt x="669" y="2691"/>
                  </a:cubicBezTo>
                  <a:cubicBezTo>
                    <a:pt x="673" y="2691"/>
                    <a:pt x="676" y="2692"/>
                    <a:pt x="680" y="2694"/>
                  </a:cubicBezTo>
                  <a:lnTo>
                    <a:pt x="680" y="2703"/>
                  </a:lnTo>
                  <a:cubicBezTo>
                    <a:pt x="698" y="2614"/>
                    <a:pt x="680" y="2429"/>
                    <a:pt x="574" y="2420"/>
                  </a:cubicBezTo>
                  <a:cubicBezTo>
                    <a:pt x="592" y="2420"/>
                    <a:pt x="698" y="2429"/>
                    <a:pt x="715" y="2429"/>
                  </a:cubicBezTo>
                  <a:lnTo>
                    <a:pt x="380" y="2279"/>
                  </a:lnTo>
                  <a:lnTo>
                    <a:pt x="380" y="2279"/>
                  </a:lnTo>
                  <a:cubicBezTo>
                    <a:pt x="391" y="2281"/>
                    <a:pt x="404" y="2282"/>
                    <a:pt x="419" y="2282"/>
                  </a:cubicBezTo>
                  <a:cubicBezTo>
                    <a:pt x="471" y="2282"/>
                    <a:pt x="545" y="2271"/>
                    <a:pt x="607" y="2271"/>
                  </a:cubicBezTo>
                  <a:cubicBezTo>
                    <a:pt x="656" y="2271"/>
                    <a:pt x="698" y="2278"/>
                    <a:pt x="715" y="2305"/>
                  </a:cubicBezTo>
                  <a:cubicBezTo>
                    <a:pt x="733" y="2288"/>
                    <a:pt x="742" y="2261"/>
                    <a:pt x="715" y="2217"/>
                  </a:cubicBezTo>
                  <a:cubicBezTo>
                    <a:pt x="702" y="2224"/>
                    <a:pt x="638" y="2241"/>
                    <a:pt x="604" y="2241"/>
                  </a:cubicBezTo>
                  <a:cubicBezTo>
                    <a:pt x="593" y="2241"/>
                    <a:pt x="585" y="2239"/>
                    <a:pt x="583" y="2235"/>
                  </a:cubicBezTo>
                  <a:cubicBezTo>
                    <a:pt x="671" y="2182"/>
                    <a:pt x="628" y="2199"/>
                    <a:pt x="714" y="2130"/>
                  </a:cubicBezTo>
                  <a:lnTo>
                    <a:pt x="714" y="2130"/>
                  </a:lnTo>
                  <a:cubicBezTo>
                    <a:pt x="708" y="2134"/>
                    <a:pt x="695" y="2136"/>
                    <a:pt x="680" y="2136"/>
                  </a:cubicBezTo>
                  <a:cubicBezTo>
                    <a:pt x="633" y="2136"/>
                    <a:pt x="559" y="2119"/>
                    <a:pt x="565" y="2094"/>
                  </a:cubicBezTo>
                  <a:cubicBezTo>
                    <a:pt x="574" y="2094"/>
                    <a:pt x="607" y="2091"/>
                    <a:pt x="639" y="2091"/>
                  </a:cubicBezTo>
                  <a:cubicBezTo>
                    <a:pt x="663" y="2091"/>
                    <a:pt x="686" y="2093"/>
                    <a:pt x="698" y="2097"/>
                  </a:cubicBezTo>
                  <a:lnTo>
                    <a:pt x="698" y="2097"/>
                  </a:lnTo>
                  <a:lnTo>
                    <a:pt x="584" y="2020"/>
                  </a:lnTo>
                  <a:lnTo>
                    <a:pt x="584" y="2020"/>
                  </a:lnTo>
                  <a:cubicBezTo>
                    <a:pt x="591" y="2024"/>
                    <a:pt x="601" y="2025"/>
                    <a:pt x="612" y="2025"/>
                  </a:cubicBezTo>
                  <a:cubicBezTo>
                    <a:pt x="649" y="2025"/>
                    <a:pt x="700" y="2009"/>
                    <a:pt x="724" y="1996"/>
                  </a:cubicBezTo>
                  <a:lnTo>
                    <a:pt x="724" y="1996"/>
                  </a:lnTo>
                  <a:cubicBezTo>
                    <a:pt x="723" y="1997"/>
                    <a:pt x="722" y="1997"/>
                    <a:pt x="720" y="1997"/>
                  </a:cubicBezTo>
                  <a:cubicBezTo>
                    <a:pt x="700" y="1997"/>
                    <a:pt x="724" y="1924"/>
                    <a:pt x="715" y="1899"/>
                  </a:cubicBezTo>
                  <a:lnTo>
                    <a:pt x="715" y="1899"/>
                  </a:lnTo>
                  <a:lnTo>
                    <a:pt x="680" y="1935"/>
                  </a:lnTo>
                  <a:cubicBezTo>
                    <a:pt x="698" y="1837"/>
                    <a:pt x="495" y="1846"/>
                    <a:pt x="495" y="1749"/>
                  </a:cubicBezTo>
                  <a:lnTo>
                    <a:pt x="495" y="1749"/>
                  </a:lnTo>
                  <a:cubicBezTo>
                    <a:pt x="507" y="1753"/>
                    <a:pt x="544" y="1759"/>
                    <a:pt x="581" y="1759"/>
                  </a:cubicBezTo>
                  <a:cubicBezTo>
                    <a:pt x="625" y="1759"/>
                    <a:pt x="671" y="1751"/>
                    <a:pt x="680" y="1723"/>
                  </a:cubicBezTo>
                  <a:cubicBezTo>
                    <a:pt x="618" y="1705"/>
                    <a:pt x="353" y="1634"/>
                    <a:pt x="300" y="1546"/>
                  </a:cubicBezTo>
                  <a:lnTo>
                    <a:pt x="336" y="1528"/>
                  </a:lnTo>
                  <a:lnTo>
                    <a:pt x="292" y="1467"/>
                  </a:lnTo>
                  <a:lnTo>
                    <a:pt x="292" y="1467"/>
                  </a:lnTo>
                  <a:cubicBezTo>
                    <a:pt x="398" y="1502"/>
                    <a:pt x="618" y="1617"/>
                    <a:pt x="698" y="1679"/>
                  </a:cubicBezTo>
                  <a:cubicBezTo>
                    <a:pt x="733" y="1634"/>
                    <a:pt x="742" y="1661"/>
                    <a:pt x="742" y="1608"/>
                  </a:cubicBezTo>
                  <a:cubicBezTo>
                    <a:pt x="748" y="1605"/>
                    <a:pt x="753" y="1604"/>
                    <a:pt x="758" y="1604"/>
                  </a:cubicBezTo>
                  <a:cubicBezTo>
                    <a:pt x="782" y="1604"/>
                    <a:pt x="795" y="1637"/>
                    <a:pt x="795" y="1652"/>
                  </a:cubicBezTo>
                  <a:lnTo>
                    <a:pt x="821" y="1528"/>
                  </a:lnTo>
                  <a:lnTo>
                    <a:pt x="821" y="1528"/>
                  </a:lnTo>
                  <a:cubicBezTo>
                    <a:pt x="818" y="1529"/>
                    <a:pt x="815" y="1529"/>
                    <a:pt x="812" y="1529"/>
                  </a:cubicBezTo>
                  <a:cubicBezTo>
                    <a:pt x="745" y="1529"/>
                    <a:pt x="739" y="1440"/>
                    <a:pt x="679" y="1440"/>
                  </a:cubicBezTo>
                  <a:cubicBezTo>
                    <a:pt x="677" y="1440"/>
                    <a:pt x="674" y="1440"/>
                    <a:pt x="671" y="1440"/>
                  </a:cubicBezTo>
                  <a:lnTo>
                    <a:pt x="760" y="1573"/>
                  </a:lnTo>
                  <a:cubicBezTo>
                    <a:pt x="755" y="1573"/>
                    <a:pt x="751" y="1573"/>
                    <a:pt x="747" y="1573"/>
                  </a:cubicBezTo>
                  <a:cubicBezTo>
                    <a:pt x="665" y="1573"/>
                    <a:pt x="530" y="1497"/>
                    <a:pt x="539" y="1414"/>
                  </a:cubicBezTo>
                  <a:cubicBezTo>
                    <a:pt x="548" y="1406"/>
                    <a:pt x="563" y="1404"/>
                    <a:pt x="580" y="1404"/>
                  </a:cubicBezTo>
                  <a:cubicBezTo>
                    <a:pt x="626" y="1404"/>
                    <a:pt x="687" y="1422"/>
                    <a:pt x="707" y="1422"/>
                  </a:cubicBezTo>
                  <a:cubicBezTo>
                    <a:pt x="680" y="1414"/>
                    <a:pt x="654" y="1334"/>
                    <a:pt x="671" y="1325"/>
                  </a:cubicBezTo>
                  <a:lnTo>
                    <a:pt x="671" y="1325"/>
                  </a:lnTo>
                  <a:lnTo>
                    <a:pt x="715" y="1369"/>
                  </a:lnTo>
                  <a:cubicBezTo>
                    <a:pt x="742" y="1317"/>
                    <a:pt x="609" y="1290"/>
                    <a:pt x="680" y="1228"/>
                  </a:cubicBezTo>
                  <a:cubicBezTo>
                    <a:pt x="689" y="1202"/>
                    <a:pt x="786" y="1158"/>
                    <a:pt x="742" y="1158"/>
                  </a:cubicBezTo>
                  <a:cubicBezTo>
                    <a:pt x="677" y="1181"/>
                    <a:pt x="534" y="1197"/>
                    <a:pt x="425" y="1197"/>
                  </a:cubicBezTo>
                  <a:cubicBezTo>
                    <a:pt x="370" y="1197"/>
                    <a:pt x="324" y="1193"/>
                    <a:pt x="300" y="1184"/>
                  </a:cubicBezTo>
                  <a:cubicBezTo>
                    <a:pt x="309" y="1175"/>
                    <a:pt x="380" y="1078"/>
                    <a:pt x="424" y="1052"/>
                  </a:cubicBezTo>
                  <a:cubicBezTo>
                    <a:pt x="437" y="1045"/>
                    <a:pt x="452" y="1042"/>
                    <a:pt x="467" y="1042"/>
                  </a:cubicBezTo>
                  <a:cubicBezTo>
                    <a:pt x="521" y="1042"/>
                    <a:pt x="584" y="1075"/>
                    <a:pt x="632" y="1075"/>
                  </a:cubicBezTo>
                  <a:cubicBezTo>
                    <a:pt x="643" y="1075"/>
                    <a:pt x="653" y="1073"/>
                    <a:pt x="662" y="1069"/>
                  </a:cubicBezTo>
                  <a:cubicBezTo>
                    <a:pt x="636" y="1069"/>
                    <a:pt x="609" y="1052"/>
                    <a:pt x="601" y="1043"/>
                  </a:cubicBezTo>
                  <a:cubicBezTo>
                    <a:pt x="618" y="1016"/>
                    <a:pt x="671" y="1052"/>
                    <a:pt x="654" y="999"/>
                  </a:cubicBezTo>
                  <a:cubicBezTo>
                    <a:pt x="598" y="992"/>
                    <a:pt x="624" y="948"/>
                    <a:pt x="621" y="948"/>
                  </a:cubicBezTo>
                  <a:lnTo>
                    <a:pt x="621" y="948"/>
                  </a:lnTo>
                  <a:cubicBezTo>
                    <a:pt x="620" y="948"/>
                    <a:pt x="613" y="957"/>
                    <a:pt x="592" y="981"/>
                  </a:cubicBezTo>
                  <a:cubicBezTo>
                    <a:pt x="565" y="937"/>
                    <a:pt x="601" y="928"/>
                    <a:pt x="601" y="875"/>
                  </a:cubicBezTo>
                  <a:lnTo>
                    <a:pt x="601" y="875"/>
                  </a:lnTo>
                  <a:cubicBezTo>
                    <a:pt x="594" y="877"/>
                    <a:pt x="587" y="878"/>
                    <a:pt x="579" y="878"/>
                  </a:cubicBezTo>
                  <a:cubicBezTo>
                    <a:pt x="519" y="878"/>
                    <a:pt x="421" y="826"/>
                    <a:pt x="398" y="787"/>
                  </a:cubicBezTo>
                  <a:cubicBezTo>
                    <a:pt x="415" y="787"/>
                    <a:pt x="442" y="778"/>
                    <a:pt x="459" y="769"/>
                  </a:cubicBezTo>
                  <a:cubicBezTo>
                    <a:pt x="459" y="672"/>
                    <a:pt x="495" y="628"/>
                    <a:pt x="495" y="539"/>
                  </a:cubicBezTo>
                  <a:cubicBezTo>
                    <a:pt x="509" y="532"/>
                    <a:pt x="530" y="500"/>
                    <a:pt x="557" y="500"/>
                  </a:cubicBezTo>
                  <a:cubicBezTo>
                    <a:pt x="563" y="500"/>
                    <a:pt x="568" y="501"/>
                    <a:pt x="574" y="504"/>
                  </a:cubicBezTo>
                  <a:cubicBezTo>
                    <a:pt x="556" y="487"/>
                    <a:pt x="530" y="478"/>
                    <a:pt x="530" y="451"/>
                  </a:cubicBezTo>
                  <a:cubicBezTo>
                    <a:pt x="544" y="441"/>
                    <a:pt x="552" y="437"/>
                    <a:pt x="558" y="437"/>
                  </a:cubicBezTo>
                  <a:cubicBezTo>
                    <a:pt x="577" y="437"/>
                    <a:pt x="565" y="479"/>
                    <a:pt x="594" y="479"/>
                  </a:cubicBezTo>
                  <a:cubicBezTo>
                    <a:pt x="602" y="479"/>
                    <a:pt x="612" y="476"/>
                    <a:pt x="627" y="469"/>
                  </a:cubicBezTo>
                  <a:cubicBezTo>
                    <a:pt x="574" y="469"/>
                    <a:pt x="556" y="398"/>
                    <a:pt x="530" y="363"/>
                  </a:cubicBezTo>
                  <a:lnTo>
                    <a:pt x="530" y="363"/>
                  </a:lnTo>
                  <a:cubicBezTo>
                    <a:pt x="459" y="372"/>
                    <a:pt x="512" y="451"/>
                    <a:pt x="548" y="487"/>
                  </a:cubicBezTo>
                  <a:cubicBezTo>
                    <a:pt x="542" y="487"/>
                    <a:pt x="537" y="487"/>
                    <a:pt x="531" y="487"/>
                  </a:cubicBezTo>
                  <a:cubicBezTo>
                    <a:pt x="439" y="487"/>
                    <a:pt x="342" y="420"/>
                    <a:pt x="292" y="336"/>
                  </a:cubicBezTo>
                  <a:cubicBezTo>
                    <a:pt x="277" y="298"/>
                    <a:pt x="296" y="291"/>
                    <a:pt x="316" y="291"/>
                  </a:cubicBezTo>
                  <a:cubicBezTo>
                    <a:pt x="328" y="291"/>
                    <a:pt x="339" y="294"/>
                    <a:pt x="344" y="294"/>
                  </a:cubicBezTo>
                  <a:cubicBezTo>
                    <a:pt x="345" y="294"/>
                    <a:pt x="346" y="293"/>
                    <a:pt x="345" y="292"/>
                  </a:cubicBezTo>
                  <a:cubicBezTo>
                    <a:pt x="353" y="151"/>
                    <a:pt x="168" y="177"/>
                    <a:pt x="239" y="63"/>
                  </a:cubicBezTo>
                  <a:lnTo>
                    <a:pt x="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7"/>
            <p:cNvSpPr/>
            <p:nvPr/>
          </p:nvSpPr>
          <p:spPr>
            <a:xfrm rot="-2551954">
              <a:off x="7972472" y="-967147"/>
              <a:ext cx="18507" cy="58838"/>
            </a:xfrm>
            <a:custGeom>
              <a:rect b="b" l="l" r="r" t="t"/>
              <a:pathLst>
                <a:path extrusionOk="0" h="337" w="106">
                  <a:moveTo>
                    <a:pt x="106" y="1"/>
                  </a:moveTo>
                  <a:cubicBezTo>
                    <a:pt x="102" y="9"/>
                    <a:pt x="98" y="18"/>
                    <a:pt x="95" y="27"/>
                  </a:cubicBezTo>
                  <a:lnTo>
                    <a:pt x="95" y="27"/>
                  </a:lnTo>
                  <a:lnTo>
                    <a:pt x="106" y="1"/>
                  </a:lnTo>
                  <a:close/>
                  <a:moveTo>
                    <a:pt x="95" y="27"/>
                  </a:moveTo>
                  <a:lnTo>
                    <a:pt x="35" y="177"/>
                  </a:lnTo>
                  <a:cubicBezTo>
                    <a:pt x="62" y="239"/>
                    <a:pt x="0" y="265"/>
                    <a:pt x="0" y="310"/>
                  </a:cubicBezTo>
                  <a:lnTo>
                    <a:pt x="27" y="257"/>
                  </a:lnTo>
                  <a:cubicBezTo>
                    <a:pt x="53" y="274"/>
                    <a:pt x="71" y="318"/>
                    <a:pt x="53" y="336"/>
                  </a:cubicBezTo>
                  <a:cubicBezTo>
                    <a:pt x="102" y="304"/>
                    <a:pt x="61" y="136"/>
                    <a:pt x="95" y="2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7"/>
            <p:cNvSpPr/>
            <p:nvPr/>
          </p:nvSpPr>
          <p:spPr>
            <a:xfrm rot="-2551954">
              <a:off x="8542353" y="-416513"/>
              <a:ext cx="17110" cy="9428"/>
            </a:xfrm>
            <a:custGeom>
              <a:rect b="b" l="l" r="r" t="t"/>
              <a:pathLst>
                <a:path extrusionOk="0" h="54" w="98">
                  <a:moveTo>
                    <a:pt x="54" y="1"/>
                  </a:moveTo>
                  <a:lnTo>
                    <a:pt x="54" y="1"/>
                  </a:lnTo>
                  <a:cubicBezTo>
                    <a:pt x="27" y="27"/>
                    <a:pt x="1" y="36"/>
                    <a:pt x="63" y="54"/>
                  </a:cubicBezTo>
                  <a:cubicBezTo>
                    <a:pt x="98" y="45"/>
                    <a:pt x="63" y="9"/>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7"/>
            <p:cNvSpPr/>
            <p:nvPr/>
          </p:nvSpPr>
          <p:spPr>
            <a:xfrm rot="-2551954">
              <a:off x="8389764" y="-545950"/>
              <a:ext cx="6285" cy="8031"/>
            </a:xfrm>
            <a:custGeom>
              <a:rect b="b" l="l" r="r" t="t"/>
              <a:pathLst>
                <a:path extrusionOk="0" h="46" w="36">
                  <a:moveTo>
                    <a:pt x="18" y="1"/>
                  </a:moveTo>
                  <a:lnTo>
                    <a:pt x="18" y="1"/>
                  </a:lnTo>
                  <a:cubicBezTo>
                    <a:pt x="0" y="19"/>
                    <a:pt x="0" y="36"/>
                    <a:pt x="9" y="45"/>
                  </a:cubicBezTo>
                  <a:cubicBezTo>
                    <a:pt x="27" y="27"/>
                    <a:pt x="36"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7"/>
            <p:cNvSpPr/>
            <p:nvPr/>
          </p:nvSpPr>
          <p:spPr>
            <a:xfrm rot="-2551954">
              <a:off x="8835255" y="3922"/>
              <a:ext cx="3666" cy="3492"/>
            </a:xfrm>
            <a:custGeom>
              <a:rect b="b" l="l" r="r" t="t"/>
              <a:pathLst>
                <a:path extrusionOk="0" h="20" w="21">
                  <a:moveTo>
                    <a:pt x="9" y="1"/>
                  </a:moveTo>
                  <a:lnTo>
                    <a:pt x="0" y="19"/>
                  </a:lnTo>
                  <a:cubicBezTo>
                    <a:pt x="7" y="19"/>
                    <a:pt x="13" y="20"/>
                    <a:pt x="16" y="20"/>
                  </a:cubicBezTo>
                  <a:cubicBezTo>
                    <a:pt x="21" y="20"/>
                    <a:pt x="19" y="17"/>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7"/>
            <p:cNvSpPr/>
            <p:nvPr/>
          </p:nvSpPr>
          <p:spPr>
            <a:xfrm rot="-2551954">
              <a:off x="8412502" y="-535791"/>
              <a:ext cx="4714" cy="1222"/>
            </a:xfrm>
            <a:custGeom>
              <a:rect b="b" l="l" r="r" t="t"/>
              <a:pathLst>
                <a:path extrusionOk="0" h="7" w="27">
                  <a:moveTo>
                    <a:pt x="0" y="0"/>
                  </a:moveTo>
                  <a:cubicBezTo>
                    <a:pt x="4" y="5"/>
                    <a:pt x="9" y="7"/>
                    <a:pt x="13" y="7"/>
                  </a:cubicBezTo>
                  <a:cubicBezTo>
                    <a:pt x="18" y="7"/>
                    <a:pt x="22" y="5"/>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7"/>
            <p:cNvSpPr/>
            <p:nvPr/>
          </p:nvSpPr>
          <p:spPr>
            <a:xfrm rot="-2551954">
              <a:off x="8705420" y="-267780"/>
              <a:ext cx="1571" cy="175"/>
            </a:xfrm>
            <a:custGeom>
              <a:rect b="b" l="l" r="r" t="t"/>
              <a:pathLst>
                <a:path extrusionOk="0" h="1" w="9">
                  <a:moveTo>
                    <a:pt x="0" y="1"/>
                  </a:moveTo>
                  <a:cubicBezTo>
                    <a:pt x="0" y="1"/>
                    <a:pt x="0" y="1"/>
                    <a:pt x="0" y="1"/>
                  </a:cubicBezTo>
                  <a:cubicBezTo>
                    <a:pt x="0"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7"/>
            <p:cNvSpPr/>
            <p:nvPr/>
          </p:nvSpPr>
          <p:spPr>
            <a:xfrm rot="-2551954">
              <a:off x="8131583" y="-839900"/>
              <a:ext cx="4714" cy="6285"/>
            </a:xfrm>
            <a:custGeom>
              <a:rect b="b" l="l" r="r" t="t"/>
              <a:pathLst>
                <a:path extrusionOk="0" h="36" w="27">
                  <a:moveTo>
                    <a:pt x="27" y="0"/>
                  </a:moveTo>
                  <a:cubicBezTo>
                    <a:pt x="18" y="18"/>
                    <a:pt x="9" y="27"/>
                    <a:pt x="0" y="35"/>
                  </a:cubicBezTo>
                  <a:cubicBezTo>
                    <a:pt x="9" y="35"/>
                    <a:pt x="27" y="27"/>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7"/>
            <p:cNvSpPr/>
            <p:nvPr/>
          </p:nvSpPr>
          <p:spPr>
            <a:xfrm rot="-2551954">
              <a:off x="8013616" y="-900311"/>
              <a:ext cx="7682" cy="10301"/>
            </a:xfrm>
            <a:custGeom>
              <a:rect b="b" l="l" r="r" t="t"/>
              <a:pathLst>
                <a:path extrusionOk="0" h="59" w="44">
                  <a:moveTo>
                    <a:pt x="10" y="0"/>
                  </a:moveTo>
                  <a:cubicBezTo>
                    <a:pt x="7" y="0"/>
                    <a:pt x="4" y="1"/>
                    <a:pt x="1" y="3"/>
                  </a:cubicBezTo>
                  <a:lnTo>
                    <a:pt x="18" y="56"/>
                  </a:lnTo>
                  <a:cubicBezTo>
                    <a:pt x="21" y="57"/>
                    <a:pt x="24" y="58"/>
                    <a:pt x="27" y="58"/>
                  </a:cubicBezTo>
                  <a:cubicBezTo>
                    <a:pt x="39" y="58"/>
                    <a:pt x="43" y="42"/>
                    <a:pt x="36" y="20"/>
                  </a:cubicBezTo>
                  <a:cubicBezTo>
                    <a:pt x="29" y="13"/>
                    <a:pt x="22" y="0"/>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7"/>
            <p:cNvSpPr/>
            <p:nvPr/>
          </p:nvSpPr>
          <p:spPr>
            <a:xfrm rot="-2551954">
              <a:off x="8006347" y="-936182"/>
              <a:ext cx="12571" cy="4889"/>
            </a:xfrm>
            <a:custGeom>
              <a:rect b="b" l="l" r="r" t="t"/>
              <a:pathLst>
                <a:path extrusionOk="0" h="28" w="72">
                  <a:moveTo>
                    <a:pt x="45" y="1"/>
                  </a:moveTo>
                  <a:cubicBezTo>
                    <a:pt x="27" y="19"/>
                    <a:pt x="18" y="19"/>
                    <a:pt x="0" y="27"/>
                  </a:cubicBezTo>
                  <a:lnTo>
                    <a:pt x="71" y="27"/>
                  </a:ln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7"/>
            <p:cNvSpPr/>
            <p:nvPr/>
          </p:nvSpPr>
          <p:spPr>
            <a:xfrm rot="-2551954">
              <a:off x="8032572" y="-925770"/>
              <a:ext cx="9777" cy="10301"/>
            </a:xfrm>
            <a:custGeom>
              <a:rect b="b" l="l" r="r" t="t"/>
              <a:pathLst>
                <a:path extrusionOk="0" h="59" w="56">
                  <a:moveTo>
                    <a:pt x="17" y="1"/>
                  </a:moveTo>
                  <a:cubicBezTo>
                    <a:pt x="12" y="1"/>
                    <a:pt x="6" y="7"/>
                    <a:pt x="0" y="24"/>
                  </a:cubicBezTo>
                  <a:cubicBezTo>
                    <a:pt x="13" y="24"/>
                    <a:pt x="38" y="58"/>
                    <a:pt x="49" y="58"/>
                  </a:cubicBezTo>
                  <a:cubicBezTo>
                    <a:pt x="54" y="58"/>
                    <a:pt x="56" y="52"/>
                    <a:pt x="53" y="33"/>
                  </a:cubicBezTo>
                  <a:cubicBezTo>
                    <a:pt x="41" y="27"/>
                    <a:pt x="29" y="1"/>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7"/>
            <p:cNvSpPr/>
            <p:nvPr/>
          </p:nvSpPr>
          <p:spPr>
            <a:xfrm rot="-2551954">
              <a:off x="8099705" y="-800517"/>
              <a:ext cx="21650" cy="1746"/>
            </a:xfrm>
            <a:custGeom>
              <a:rect b="b" l="l" r="r" t="t"/>
              <a:pathLst>
                <a:path extrusionOk="0" h="10" w="124">
                  <a:moveTo>
                    <a:pt x="0" y="1"/>
                  </a:moveTo>
                  <a:lnTo>
                    <a:pt x="124" y="9"/>
                  </a:lnTo>
                  <a:lnTo>
                    <a:pt x="1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7"/>
            <p:cNvSpPr/>
            <p:nvPr/>
          </p:nvSpPr>
          <p:spPr>
            <a:xfrm rot="-2551954">
              <a:off x="8221529" y="-758235"/>
              <a:ext cx="21824" cy="14317"/>
            </a:xfrm>
            <a:custGeom>
              <a:rect b="b" l="l" r="r" t="t"/>
              <a:pathLst>
                <a:path extrusionOk="0" h="82" w="125">
                  <a:moveTo>
                    <a:pt x="45" y="1"/>
                  </a:moveTo>
                  <a:cubicBezTo>
                    <a:pt x="28" y="1"/>
                    <a:pt x="24" y="40"/>
                    <a:pt x="6" y="40"/>
                  </a:cubicBezTo>
                  <a:cubicBezTo>
                    <a:pt x="4" y="40"/>
                    <a:pt x="3" y="40"/>
                    <a:pt x="1" y="39"/>
                  </a:cubicBezTo>
                  <a:lnTo>
                    <a:pt x="1" y="39"/>
                  </a:lnTo>
                  <a:cubicBezTo>
                    <a:pt x="27" y="65"/>
                    <a:pt x="24" y="82"/>
                    <a:pt x="52" y="82"/>
                  </a:cubicBezTo>
                  <a:cubicBezTo>
                    <a:pt x="62" y="82"/>
                    <a:pt x="77" y="80"/>
                    <a:pt x="98" y="75"/>
                  </a:cubicBezTo>
                  <a:cubicBezTo>
                    <a:pt x="124" y="13"/>
                    <a:pt x="18" y="57"/>
                    <a:pt x="54" y="4"/>
                  </a:cubicBezTo>
                  <a:cubicBezTo>
                    <a:pt x="50" y="2"/>
                    <a:pt x="47" y="1"/>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7"/>
            <p:cNvSpPr/>
            <p:nvPr/>
          </p:nvSpPr>
          <p:spPr>
            <a:xfrm rot="-2551954">
              <a:off x="8220560" y="-745766"/>
              <a:ext cx="3143" cy="3317"/>
            </a:xfrm>
            <a:custGeom>
              <a:rect b="b" l="l" r="r" t="t"/>
              <a:pathLst>
                <a:path extrusionOk="0" h="19" w="18">
                  <a:moveTo>
                    <a:pt x="0" y="1"/>
                  </a:moveTo>
                  <a:cubicBezTo>
                    <a:pt x="9" y="10"/>
                    <a:pt x="18" y="10"/>
                    <a:pt x="18" y="18"/>
                  </a:cubicBezTo>
                  <a:cubicBezTo>
                    <a:pt x="18"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7"/>
            <p:cNvSpPr/>
            <p:nvPr/>
          </p:nvSpPr>
          <p:spPr>
            <a:xfrm rot="-2551954">
              <a:off x="9127029" y="329066"/>
              <a:ext cx="7857" cy="6285"/>
            </a:xfrm>
            <a:custGeom>
              <a:rect b="b" l="l" r="r" t="t"/>
              <a:pathLst>
                <a:path extrusionOk="0" h="36" w="45">
                  <a:moveTo>
                    <a:pt x="27" y="1"/>
                  </a:moveTo>
                  <a:lnTo>
                    <a:pt x="1" y="36"/>
                  </a:lnTo>
                  <a:lnTo>
                    <a:pt x="45" y="9"/>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7"/>
            <p:cNvSpPr/>
            <p:nvPr/>
          </p:nvSpPr>
          <p:spPr>
            <a:xfrm rot="-2551954">
              <a:off x="9140449" y="331414"/>
              <a:ext cx="12571" cy="6285"/>
            </a:xfrm>
            <a:custGeom>
              <a:rect b="b" l="l" r="r" t="t"/>
              <a:pathLst>
                <a:path extrusionOk="0" h="36" w="72">
                  <a:moveTo>
                    <a:pt x="71" y="0"/>
                  </a:moveTo>
                  <a:lnTo>
                    <a:pt x="1" y="18"/>
                  </a:lnTo>
                  <a:lnTo>
                    <a:pt x="71" y="36"/>
                  </a:lnTo>
                  <a:cubicBezTo>
                    <a:pt x="63" y="27"/>
                    <a:pt x="54"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7"/>
            <p:cNvSpPr/>
            <p:nvPr/>
          </p:nvSpPr>
          <p:spPr>
            <a:xfrm rot="-2551954">
              <a:off x="8548388" y="-447715"/>
              <a:ext cx="7857" cy="6460"/>
            </a:xfrm>
            <a:custGeom>
              <a:rect b="b" l="l" r="r" t="t"/>
              <a:pathLst>
                <a:path extrusionOk="0" h="37" w="45">
                  <a:moveTo>
                    <a:pt x="27" y="1"/>
                  </a:moveTo>
                  <a:cubicBezTo>
                    <a:pt x="1" y="10"/>
                    <a:pt x="1" y="19"/>
                    <a:pt x="1" y="36"/>
                  </a:cubicBezTo>
                  <a:lnTo>
                    <a:pt x="45" y="10"/>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7"/>
            <p:cNvSpPr/>
            <p:nvPr/>
          </p:nvSpPr>
          <p:spPr>
            <a:xfrm rot="-2551954">
              <a:off x="8602874" y="-370252"/>
              <a:ext cx="12396" cy="4714"/>
            </a:xfrm>
            <a:custGeom>
              <a:rect b="b" l="l" r="r" t="t"/>
              <a:pathLst>
                <a:path extrusionOk="0" h="27" w="71">
                  <a:moveTo>
                    <a:pt x="71" y="0"/>
                  </a:moveTo>
                  <a:lnTo>
                    <a:pt x="0" y="27"/>
                  </a:lnTo>
                  <a:lnTo>
                    <a:pt x="71" y="9"/>
                  </a:ln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7"/>
            <p:cNvSpPr/>
            <p:nvPr/>
          </p:nvSpPr>
          <p:spPr>
            <a:xfrm rot="-2551954">
              <a:off x="8668186" y="-329806"/>
              <a:ext cx="10476" cy="11174"/>
            </a:xfrm>
            <a:custGeom>
              <a:rect b="b" l="l" r="r" t="t"/>
              <a:pathLst>
                <a:path extrusionOk="0" h="64" w="60">
                  <a:moveTo>
                    <a:pt x="51" y="0"/>
                  </a:moveTo>
                  <a:cubicBezTo>
                    <a:pt x="48" y="6"/>
                    <a:pt x="48" y="13"/>
                    <a:pt x="49" y="19"/>
                  </a:cubicBezTo>
                  <a:lnTo>
                    <a:pt x="49" y="19"/>
                  </a:lnTo>
                  <a:cubicBezTo>
                    <a:pt x="52" y="14"/>
                    <a:pt x="52" y="7"/>
                    <a:pt x="51" y="0"/>
                  </a:cubicBezTo>
                  <a:close/>
                  <a:moveTo>
                    <a:pt x="49" y="19"/>
                  </a:moveTo>
                  <a:lnTo>
                    <a:pt x="49" y="19"/>
                  </a:lnTo>
                  <a:cubicBezTo>
                    <a:pt x="39" y="47"/>
                    <a:pt x="0" y="64"/>
                    <a:pt x="34" y="64"/>
                  </a:cubicBezTo>
                  <a:cubicBezTo>
                    <a:pt x="40" y="64"/>
                    <a:pt x="49" y="63"/>
                    <a:pt x="60" y="62"/>
                  </a:cubicBezTo>
                  <a:cubicBezTo>
                    <a:pt x="60" y="50"/>
                    <a:pt x="52" y="34"/>
                    <a:pt x="49"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7"/>
            <p:cNvSpPr/>
            <p:nvPr/>
          </p:nvSpPr>
          <p:spPr>
            <a:xfrm rot="-2551954">
              <a:off x="7778655" y="509947"/>
              <a:ext cx="1746" cy="4889"/>
            </a:xfrm>
            <a:custGeom>
              <a:rect b="b" l="l" r="r" t="t"/>
              <a:pathLst>
                <a:path extrusionOk="0" h="28" w="10">
                  <a:moveTo>
                    <a:pt x="1" y="1"/>
                  </a:moveTo>
                  <a:cubicBezTo>
                    <a:pt x="1" y="5"/>
                    <a:pt x="3" y="10"/>
                    <a:pt x="5" y="14"/>
                  </a:cubicBezTo>
                  <a:lnTo>
                    <a:pt x="1" y="1"/>
                  </a:lnTo>
                  <a:close/>
                  <a:moveTo>
                    <a:pt x="5" y="14"/>
                  </a:moveTo>
                  <a:lnTo>
                    <a:pt x="10" y="27"/>
                  </a:lnTo>
                  <a:cubicBezTo>
                    <a:pt x="10" y="23"/>
                    <a:pt x="7" y="18"/>
                    <a:pt x="5" y="1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7"/>
            <p:cNvSpPr/>
            <p:nvPr/>
          </p:nvSpPr>
          <p:spPr>
            <a:xfrm rot="-2551954">
              <a:off x="7754972" y="492015"/>
              <a:ext cx="4714" cy="1397"/>
            </a:xfrm>
            <a:custGeom>
              <a:rect b="b" l="l" r="r" t="t"/>
              <a:pathLst>
                <a:path extrusionOk="0" h="8" w="27">
                  <a:moveTo>
                    <a:pt x="0" y="1"/>
                  </a:moveTo>
                  <a:cubicBezTo>
                    <a:pt x="9" y="5"/>
                    <a:pt x="16" y="7"/>
                    <a:pt x="20" y="7"/>
                  </a:cubicBezTo>
                  <a:cubicBezTo>
                    <a:pt x="25" y="7"/>
                    <a:pt x="27" y="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7"/>
            <p:cNvSpPr/>
            <p:nvPr/>
          </p:nvSpPr>
          <p:spPr>
            <a:xfrm rot="-2551954">
              <a:off x="7326110" y="185233"/>
              <a:ext cx="16412" cy="11174"/>
            </a:xfrm>
            <a:custGeom>
              <a:rect b="b" l="l" r="r" t="t"/>
              <a:pathLst>
                <a:path extrusionOk="0" h="64" w="94">
                  <a:moveTo>
                    <a:pt x="94" y="0"/>
                  </a:moveTo>
                  <a:cubicBezTo>
                    <a:pt x="62" y="25"/>
                    <a:pt x="0" y="63"/>
                    <a:pt x="30" y="63"/>
                  </a:cubicBezTo>
                  <a:cubicBezTo>
                    <a:pt x="33" y="63"/>
                    <a:pt x="36" y="63"/>
                    <a:pt x="41" y="62"/>
                  </a:cubicBezTo>
                  <a:lnTo>
                    <a:pt x="94" y="53"/>
                  </a:lnTo>
                  <a:cubicBezTo>
                    <a:pt x="85" y="27"/>
                    <a:pt x="85" y="9"/>
                    <a:pt x="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7"/>
            <p:cNvSpPr/>
            <p:nvPr/>
          </p:nvSpPr>
          <p:spPr>
            <a:xfrm rot="-2551954">
              <a:off x="7561733" y="351883"/>
              <a:ext cx="9428" cy="4714"/>
            </a:xfrm>
            <a:custGeom>
              <a:rect b="b" l="l" r="r" t="t"/>
              <a:pathLst>
                <a:path extrusionOk="0" h="27" w="54">
                  <a:moveTo>
                    <a:pt x="1" y="0"/>
                  </a:moveTo>
                  <a:cubicBezTo>
                    <a:pt x="18" y="9"/>
                    <a:pt x="27" y="18"/>
                    <a:pt x="36" y="27"/>
                  </a:cubicBezTo>
                  <a:cubicBezTo>
                    <a:pt x="45" y="27"/>
                    <a:pt x="45" y="18"/>
                    <a:pt x="54" y="18"/>
                  </a:cubicBezTo>
                  <a:cubicBezTo>
                    <a:pt x="36"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7"/>
            <p:cNvSpPr/>
            <p:nvPr/>
          </p:nvSpPr>
          <p:spPr>
            <a:xfrm rot="-2551954">
              <a:off x="7596740" y="334329"/>
              <a:ext cx="6285" cy="7857"/>
            </a:xfrm>
            <a:custGeom>
              <a:rect b="b" l="l" r="r" t="t"/>
              <a:pathLst>
                <a:path extrusionOk="0" h="45" w="36">
                  <a:moveTo>
                    <a:pt x="36" y="0"/>
                  </a:moveTo>
                  <a:lnTo>
                    <a:pt x="1" y="45"/>
                  </a:lnTo>
                  <a:cubicBezTo>
                    <a:pt x="18" y="36"/>
                    <a:pt x="27"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7"/>
            <p:cNvSpPr/>
            <p:nvPr/>
          </p:nvSpPr>
          <p:spPr>
            <a:xfrm rot="-2551954">
              <a:off x="7887442" y="613088"/>
              <a:ext cx="9428" cy="5412"/>
            </a:xfrm>
            <a:custGeom>
              <a:rect b="b" l="l" r="r" t="t"/>
              <a:pathLst>
                <a:path extrusionOk="0" h="31" w="54">
                  <a:moveTo>
                    <a:pt x="34" y="0"/>
                  </a:moveTo>
                  <a:cubicBezTo>
                    <a:pt x="24" y="0"/>
                    <a:pt x="13" y="4"/>
                    <a:pt x="1" y="4"/>
                  </a:cubicBezTo>
                  <a:lnTo>
                    <a:pt x="54" y="30"/>
                  </a:lnTo>
                  <a:cubicBezTo>
                    <a:pt x="54" y="6"/>
                    <a:pt x="46" y="0"/>
                    <a:pt x="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7"/>
            <p:cNvSpPr/>
            <p:nvPr/>
          </p:nvSpPr>
          <p:spPr>
            <a:xfrm rot="-2551954">
              <a:off x="7173339" y="-3083"/>
              <a:ext cx="12396" cy="12396"/>
            </a:xfrm>
            <a:custGeom>
              <a:rect b="b" l="l" r="r" t="t"/>
              <a:pathLst>
                <a:path extrusionOk="0" h="71" w="71">
                  <a:moveTo>
                    <a:pt x="27" y="0"/>
                  </a:moveTo>
                  <a:cubicBezTo>
                    <a:pt x="9" y="27"/>
                    <a:pt x="0" y="45"/>
                    <a:pt x="0" y="71"/>
                  </a:cubicBezTo>
                  <a:cubicBezTo>
                    <a:pt x="27" y="36"/>
                    <a:pt x="71"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7"/>
            <p:cNvSpPr/>
            <p:nvPr/>
          </p:nvSpPr>
          <p:spPr>
            <a:xfrm rot="-2551954">
              <a:off x="7700039" y="565734"/>
              <a:ext cx="4714" cy="3317"/>
            </a:xfrm>
            <a:custGeom>
              <a:rect b="b" l="l" r="r" t="t"/>
              <a:pathLst>
                <a:path extrusionOk="0" h="19" w="27">
                  <a:moveTo>
                    <a:pt x="0" y="1"/>
                  </a:moveTo>
                  <a:cubicBezTo>
                    <a:pt x="9" y="19"/>
                    <a:pt x="18" y="19"/>
                    <a:pt x="27" y="19"/>
                  </a:cubicBezTo>
                  <a:cubicBezTo>
                    <a:pt x="27"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7"/>
            <p:cNvSpPr/>
            <p:nvPr/>
          </p:nvSpPr>
          <p:spPr>
            <a:xfrm rot="-2551954">
              <a:off x="7178157" y="11476"/>
              <a:ext cx="7857" cy="14142"/>
            </a:xfrm>
            <a:custGeom>
              <a:rect b="b" l="l" r="r" t="t"/>
              <a:pathLst>
                <a:path extrusionOk="0" h="81" w="45">
                  <a:moveTo>
                    <a:pt x="36" y="1"/>
                  </a:moveTo>
                  <a:lnTo>
                    <a:pt x="36" y="1"/>
                  </a:lnTo>
                  <a:cubicBezTo>
                    <a:pt x="10" y="19"/>
                    <a:pt x="1" y="54"/>
                    <a:pt x="36" y="80"/>
                  </a:cubicBezTo>
                  <a:cubicBezTo>
                    <a:pt x="36" y="72"/>
                    <a:pt x="36" y="72"/>
                    <a:pt x="45" y="63"/>
                  </a:cubicBezTo>
                  <a:cubicBezTo>
                    <a:pt x="36" y="45"/>
                    <a:pt x="27" y="19"/>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7"/>
            <p:cNvSpPr/>
            <p:nvPr/>
          </p:nvSpPr>
          <p:spPr>
            <a:xfrm rot="-2551954">
              <a:off x="8252829" y="1028496"/>
              <a:ext cx="1746" cy="1571"/>
            </a:xfrm>
            <a:custGeom>
              <a:rect b="b" l="l" r="r" t="t"/>
              <a:pathLst>
                <a:path extrusionOk="0" h="9" w="10">
                  <a:moveTo>
                    <a:pt x="10" y="0"/>
                  </a:moveTo>
                  <a:cubicBezTo>
                    <a:pt x="10" y="9"/>
                    <a:pt x="10" y="9"/>
                    <a:pt x="1" y="9"/>
                  </a:cubicBezTo>
                  <a:cubicBezTo>
                    <a:pt x="10" y="9"/>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7"/>
            <p:cNvSpPr/>
            <p:nvPr/>
          </p:nvSpPr>
          <p:spPr>
            <a:xfrm rot="-2551954">
              <a:off x="8292973" y="1202443"/>
              <a:ext cx="175" cy="6285"/>
            </a:xfrm>
            <a:custGeom>
              <a:rect b="b" l="l" r="r" t="t"/>
              <a:pathLst>
                <a:path extrusionOk="0" h="36" w="1">
                  <a:moveTo>
                    <a:pt x="1" y="35"/>
                  </a:moveTo>
                  <a:cubicBezTo>
                    <a:pt x="1" y="27"/>
                    <a:pt x="1" y="18"/>
                    <a:pt x="1" y="0"/>
                  </a:cubicBezTo>
                  <a:cubicBezTo>
                    <a:pt x="1" y="9"/>
                    <a:pt x="1" y="18"/>
                    <a:pt x="1" y="3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7"/>
            <p:cNvSpPr/>
            <p:nvPr/>
          </p:nvSpPr>
          <p:spPr>
            <a:xfrm rot="-2551954">
              <a:off x="7095560" y="-76303"/>
              <a:ext cx="175" cy="3317"/>
            </a:xfrm>
            <a:custGeom>
              <a:rect b="b" l="l" r="r" t="t"/>
              <a:pathLst>
                <a:path extrusionOk="0" h="19" w="1">
                  <a:moveTo>
                    <a:pt x="0" y="18"/>
                  </a:moveTo>
                  <a:cubicBezTo>
                    <a:pt x="0" y="0"/>
                    <a:pt x="0" y="18"/>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7"/>
            <p:cNvSpPr/>
            <p:nvPr/>
          </p:nvSpPr>
          <p:spPr>
            <a:xfrm rot="-2551954">
              <a:off x="7111084" y="-111942"/>
              <a:ext cx="4889" cy="1746"/>
            </a:xfrm>
            <a:custGeom>
              <a:rect b="b" l="l" r="r" t="t"/>
              <a:pathLst>
                <a:path extrusionOk="0" h="10" w="28">
                  <a:moveTo>
                    <a:pt x="1" y="1"/>
                  </a:moveTo>
                  <a:cubicBezTo>
                    <a:pt x="9" y="1"/>
                    <a:pt x="18" y="10"/>
                    <a:pt x="27" y="10"/>
                  </a:cubicBezTo>
                  <a:cubicBezTo>
                    <a:pt x="18" y="10"/>
                    <a:pt x="9"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7"/>
            <p:cNvSpPr/>
            <p:nvPr/>
          </p:nvSpPr>
          <p:spPr>
            <a:xfrm rot="-2551954">
              <a:off x="7252997" y="9520"/>
              <a:ext cx="1397" cy="873"/>
            </a:xfrm>
            <a:custGeom>
              <a:rect b="b" l="l" r="r" t="t"/>
              <a:pathLst>
                <a:path extrusionOk="0" h="5" w="8">
                  <a:moveTo>
                    <a:pt x="6" y="1"/>
                  </a:moveTo>
                  <a:lnTo>
                    <a:pt x="6" y="1"/>
                  </a:lnTo>
                  <a:cubicBezTo>
                    <a:pt x="5" y="1"/>
                    <a:pt x="3" y="2"/>
                    <a:pt x="0" y="5"/>
                  </a:cubicBezTo>
                  <a:cubicBezTo>
                    <a:pt x="6" y="5"/>
                    <a:pt x="8" y="1"/>
                    <a:pt x="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7"/>
            <p:cNvSpPr/>
            <p:nvPr/>
          </p:nvSpPr>
          <p:spPr>
            <a:xfrm rot="-2551954">
              <a:off x="7095796" y="-79733"/>
              <a:ext cx="3143" cy="4889"/>
            </a:xfrm>
            <a:custGeom>
              <a:rect b="b" l="l" r="r" t="t"/>
              <a:pathLst>
                <a:path extrusionOk="0" h="28" w="18">
                  <a:moveTo>
                    <a:pt x="18" y="1"/>
                  </a:moveTo>
                  <a:cubicBezTo>
                    <a:pt x="9" y="9"/>
                    <a:pt x="9" y="18"/>
                    <a:pt x="0" y="27"/>
                  </a:cubicBezTo>
                  <a:cubicBezTo>
                    <a:pt x="9" y="18"/>
                    <a:pt x="9" y="9"/>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7"/>
            <p:cNvSpPr/>
            <p:nvPr/>
          </p:nvSpPr>
          <p:spPr>
            <a:xfrm rot="-2551954">
              <a:off x="7090802" y="-79777"/>
              <a:ext cx="3317" cy="3317"/>
            </a:xfrm>
            <a:custGeom>
              <a:rect b="b" l="l" r="r" t="t"/>
              <a:pathLst>
                <a:path extrusionOk="0" h="19" w="19">
                  <a:moveTo>
                    <a:pt x="18" y="1"/>
                  </a:moveTo>
                  <a:cubicBezTo>
                    <a:pt x="9" y="1"/>
                    <a:pt x="1" y="1"/>
                    <a:pt x="9" y="19"/>
                  </a:cubicBezTo>
                  <a:cubicBezTo>
                    <a:pt x="18" y="19"/>
                    <a:pt x="18"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7"/>
            <p:cNvSpPr/>
            <p:nvPr/>
          </p:nvSpPr>
          <p:spPr>
            <a:xfrm rot="-2551954">
              <a:off x="7098481" y="-74909"/>
              <a:ext cx="1746" cy="6285"/>
            </a:xfrm>
            <a:custGeom>
              <a:rect b="b" l="l" r="r" t="t"/>
              <a:pathLst>
                <a:path extrusionOk="0" h="36" w="10">
                  <a:moveTo>
                    <a:pt x="0" y="0"/>
                  </a:moveTo>
                  <a:cubicBezTo>
                    <a:pt x="0" y="9"/>
                    <a:pt x="9" y="18"/>
                    <a:pt x="9" y="35"/>
                  </a:cubicBezTo>
                  <a:cubicBezTo>
                    <a:pt x="9" y="18"/>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7"/>
            <p:cNvSpPr/>
            <p:nvPr/>
          </p:nvSpPr>
          <p:spPr>
            <a:xfrm rot="-2551954">
              <a:off x="8037150" y="826524"/>
              <a:ext cx="2619" cy="3143"/>
            </a:xfrm>
            <a:custGeom>
              <a:rect b="b" l="l" r="r" t="t"/>
              <a:pathLst>
                <a:path extrusionOk="0" h="18" w="15">
                  <a:moveTo>
                    <a:pt x="0" y="1"/>
                  </a:moveTo>
                  <a:lnTo>
                    <a:pt x="0" y="1"/>
                  </a:lnTo>
                  <a:cubicBezTo>
                    <a:pt x="8" y="13"/>
                    <a:pt x="13" y="17"/>
                    <a:pt x="13" y="17"/>
                  </a:cubicBezTo>
                  <a:cubicBezTo>
                    <a:pt x="14" y="17"/>
                    <a:pt x="10"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7"/>
            <p:cNvSpPr/>
            <p:nvPr/>
          </p:nvSpPr>
          <p:spPr>
            <a:xfrm rot="-2551954">
              <a:off x="7467562" y="186089"/>
              <a:ext cx="1746" cy="1746"/>
            </a:xfrm>
            <a:custGeom>
              <a:rect b="b" l="l" r="r" t="t"/>
              <a:pathLst>
                <a:path extrusionOk="0" h="10" w="10">
                  <a:moveTo>
                    <a:pt x="1" y="0"/>
                  </a:moveTo>
                  <a:cubicBezTo>
                    <a:pt x="1" y="0"/>
                    <a:pt x="1" y="9"/>
                    <a:pt x="1" y="9"/>
                  </a:cubicBezTo>
                  <a:lnTo>
                    <a:pt x="10" y="9"/>
                  </a:lnTo>
                  <a:cubicBezTo>
                    <a:pt x="10" y="9"/>
                    <a:pt x="1"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7"/>
            <p:cNvSpPr/>
            <p:nvPr/>
          </p:nvSpPr>
          <p:spPr>
            <a:xfrm rot="-2551954">
              <a:off x="7450040" y="192101"/>
              <a:ext cx="32475" cy="12396"/>
            </a:xfrm>
            <a:custGeom>
              <a:rect b="b" l="l" r="r" t="t"/>
              <a:pathLst>
                <a:path extrusionOk="0" h="71" w="186">
                  <a:moveTo>
                    <a:pt x="142" y="0"/>
                  </a:moveTo>
                  <a:lnTo>
                    <a:pt x="0" y="18"/>
                  </a:lnTo>
                  <a:lnTo>
                    <a:pt x="186" y="71"/>
                  </a:lnTo>
                  <a:cubicBezTo>
                    <a:pt x="124" y="35"/>
                    <a:pt x="133" y="18"/>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7"/>
            <p:cNvSpPr/>
            <p:nvPr/>
          </p:nvSpPr>
          <p:spPr>
            <a:xfrm rot="-2551954">
              <a:off x="7654478" y="-377541"/>
              <a:ext cx="157484" cy="1827132"/>
            </a:xfrm>
            <a:custGeom>
              <a:rect b="b" l="l" r="r" t="t"/>
              <a:pathLst>
                <a:path extrusionOk="0" h="10465" w="902">
                  <a:moveTo>
                    <a:pt x="680" y="2516"/>
                  </a:moveTo>
                  <a:lnTo>
                    <a:pt x="681" y="2517"/>
                  </a:lnTo>
                  <a:cubicBezTo>
                    <a:pt x="680" y="2517"/>
                    <a:pt x="680" y="2517"/>
                    <a:pt x="680" y="2516"/>
                  </a:cubicBezTo>
                  <a:close/>
                  <a:moveTo>
                    <a:pt x="690" y="2544"/>
                  </a:moveTo>
                  <a:cubicBezTo>
                    <a:pt x="688" y="2545"/>
                    <a:pt x="687" y="2546"/>
                    <a:pt x="686" y="2547"/>
                  </a:cubicBezTo>
                  <a:lnTo>
                    <a:pt x="686" y="2547"/>
                  </a:lnTo>
                  <a:cubicBezTo>
                    <a:pt x="687" y="2546"/>
                    <a:pt x="689" y="2545"/>
                    <a:pt x="690" y="2544"/>
                  </a:cubicBezTo>
                  <a:close/>
                  <a:moveTo>
                    <a:pt x="715" y="5225"/>
                  </a:moveTo>
                  <a:lnTo>
                    <a:pt x="716" y="5237"/>
                  </a:lnTo>
                  <a:cubicBezTo>
                    <a:pt x="719" y="5232"/>
                    <a:pt x="718" y="5228"/>
                    <a:pt x="715" y="5225"/>
                  </a:cubicBezTo>
                  <a:close/>
                  <a:moveTo>
                    <a:pt x="798" y="6496"/>
                  </a:moveTo>
                  <a:lnTo>
                    <a:pt x="804" y="6508"/>
                  </a:lnTo>
                  <a:cubicBezTo>
                    <a:pt x="803" y="6504"/>
                    <a:pt x="800" y="6500"/>
                    <a:pt x="798" y="6496"/>
                  </a:cubicBezTo>
                  <a:close/>
                  <a:moveTo>
                    <a:pt x="787" y="7162"/>
                  </a:moveTo>
                  <a:cubicBezTo>
                    <a:pt x="787" y="7164"/>
                    <a:pt x="788" y="7167"/>
                    <a:pt x="788" y="7169"/>
                  </a:cubicBezTo>
                  <a:lnTo>
                    <a:pt x="788" y="7169"/>
                  </a:lnTo>
                  <a:cubicBezTo>
                    <a:pt x="788" y="7167"/>
                    <a:pt x="788" y="7164"/>
                    <a:pt x="787" y="7162"/>
                  </a:cubicBezTo>
                  <a:close/>
                  <a:moveTo>
                    <a:pt x="208" y="8675"/>
                  </a:moveTo>
                  <a:cubicBezTo>
                    <a:pt x="204" y="8676"/>
                    <a:pt x="200" y="8677"/>
                    <a:pt x="195" y="8680"/>
                  </a:cubicBezTo>
                  <a:cubicBezTo>
                    <a:pt x="200" y="8679"/>
                    <a:pt x="204" y="8677"/>
                    <a:pt x="208" y="8675"/>
                  </a:cubicBezTo>
                  <a:close/>
                  <a:moveTo>
                    <a:pt x="743" y="9184"/>
                  </a:moveTo>
                  <a:lnTo>
                    <a:pt x="743" y="9184"/>
                  </a:lnTo>
                  <a:cubicBezTo>
                    <a:pt x="741" y="9185"/>
                    <a:pt x="740" y="9187"/>
                    <a:pt x="740" y="9190"/>
                  </a:cubicBezTo>
                  <a:lnTo>
                    <a:pt x="740" y="9190"/>
                  </a:lnTo>
                  <a:lnTo>
                    <a:pt x="743" y="9184"/>
                  </a:lnTo>
                  <a:close/>
                  <a:moveTo>
                    <a:pt x="222" y="1"/>
                  </a:moveTo>
                  <a:cubicBezTo>
                    <a:pt x="124" y="36"/>
                    <a:pt x="177" y="71"/>
                    <a:pt x="98" y="124"/>
                  </a:cubicBezTo>
                  <a:cubicBezTo>
                    <a:pt x="110" y="124"/>
                    <a:pt x="120" y="121"/>
                    <a:pt x="127" y="121"/>
                  </a:cubicBezTo>
                  <a:cubicBezTo>
                    <a:pt x="135" y="121"/>
                    <a:pt x="138" y="126"/>
                    <a:pt x="133" y="151"/>
                  </a:cubicBezTo>
                  <a:cubicBezTo>
                    <a:pt x="142" y="160"/>
                    <a:pt x="151" y="160"/>
                    <a:pt x="151" y="160"/>
                  </a:cubicBezTo>
                  <a:cubicBezTo>
                    <a:pt x="151" y="169"/>
                    <a:pt x="151" y="169"/>
                    <a:pt x="151" y="169"/>
                  </a:cubicBezTo>
                  <a:cubicBezTo>
                    <a:pt x="160" y="169"/>
                    <a:pt x="160" y="169"/>
                    <a:pt x="160" y="160"/>
                  </a:cubicBezTo>
                  <a:cubicBezTo>
                    <a:pt x="169" y="151"/>
                    <a:pt x="177" y="142"/>
                    <a:pt x="195" y="142"/>
                  </a:cubicBezTo>
                  <a:cubicBezTo>
                    <a:pt x="248" y="160"/>
                    <a:pt x="248" y="239"/>
                    <a:pt x="275" y="266"/>
                  </a:cubicBezTo>
                  <a:cubicBezTo>
                    <a:pt x="272" y="273"/>
                    <a:pt x="269" y="276"/>
                    <a:pt x="265" y="276"/>
                  </a:cubicBezTo>
                  <a:cubicBezTo>
                    <a:pt x="257" y="276"/>
                    <a:pt x="245" y="264"/>
                    <a:pt x="231" y="264"/>
                  </a:cubicBezTo>
                  <a:cubicBezTo>
                    <a:pt x="228" y="264"/>
                    <a:pt x="225" y="265"/>
                    <a:pt x="222" y="266"/>
                  </a:cubicBezTo>
                  <a:lnTo>
                    <a:pt x="266" y="310"/>
                  </a:lnTo>
                  <a:cubicBezTo>
                    <a:pt x="229" y="310"/>
                    <a:pt x="201" y="344"/>
                    <a:pt x="175" y="344"/>
                  </a:cubicBezTo>
                  <a:cubicBezTo>
                    <a:pt x="164" y="344"/>
                    <a:pt x="153" y="338"/>
                    <a:pt x="142" y="319"/>
                  </a:cubicBezTo>
                  <a:lnTo>
                    <a:pt x="142" y="381"/>
                  </a:lnTo>
                  <a:cubicBezTo>
                    <a:pt x="116" y="416"/>
                    <a:pt x="98" y="460"/>
                    <a:pt x="124" y="495"/>
                  </a:cubicBezTo>
                  <a:cubicBezTo>
                    <a:pt x="118" y="516"/>
                    <a:pt x="154" y="548"/>
                    <a:pt x="153" y="548"/>
                  </a:cubicBezTo>
                  <a:cubicBezTo>
                    <a:pt x="153" y="548"/>
                    <a:pt x="150" y="545"/>
                    <a:pt x="142" y="539"/>
                  </a:cubicBezTo>
                  <a:lnTo>
                    <a:pt x="142" y="539"/>
                  </a:lnTo>
                  <a:lnTo>
                    <a:pt x="169" y="637"/>
                  </a:lnTo>
                  <a:lnTo>
                    <a:pt x="160" y="637"/>
                  </a:lnTo>
                  <a:cubicBezTo>
                    <a:pt x="151" y="734"/>
                    <a:pt x="248" y="831"/>
                    <a:pt x="151" y="937"/>
                  </a:cubicBezTo>
                  <a:cubicBezTo>
                    <a:pt x="169" y="972"/>
                    <a:pt x="177" y="1007"/>
                    <a:pt x="169" y="1060"/>
                  </a:cubicBezTo>
                  <a:lnTo>
                    <a:pt x="116" y="1069"/>
                  </a:lnTo>
                  <a:cubicBezTo>
                    <a:pt x="133" y="1105"/>
                    <a:pt x="72" y="1193"/>
                    <a:pt x="124" y="1202"/>
                  </a:cubicBezTo>
                  <a:cubicBezTo>
                    <a:pt x="1" y="1246"/>
                    <a:pt x="98" y="1405"/>
                    <a:pt x="72" y="1475"/>
                  </a:cubicBezTo>
                  <a:lnTo>
                    <a:pt x="133" y="1475"/>
                  </a:lnTo>
                  <a:cubicBezTo>
                    <a:pt x="133" y="1528"/>
                    <a:pt x="142" y="1573"/>
                    <a:pt x="169" y="1634"/>
                  </a:cubicBezTo>
                  <a:lnTo>
                    <a:pt x="222" y="1634"/>
                  </a:lnTo>
                  <a:cubicBezTo>
                    <a:pt x="266" y="1687"/>
                    <a:pt x="186" y="1767"/>
                    <a:pt x="195" y="1846"/>
                  </a:cubicBezTo>
                  <a:cubicBezTo>
                    <a:pt x="169" y="1846"/>
                    <a:pt x="177" y="1820"/>
                    <a:pt x="186" y="1811"/>
                  </a:cubicBezTo>
                  <a:lnTo>
                    <a:pt x="186" y="1811"/>
                  </a:lnTo>
                  <a:cubicBezTo>
                    <a:pt x="72" y="1908"/>
                    <a:pt x="275" y="2014"/>
                    <a:pt x="186" y="2111"/>
                  </a:cubicBezTo>
                  <a:cubicBezTo>
                    <a:pt x="204" y="2129"/>
                    <a:pt x="204" y="2146"/>
                    <a:pt x="186" y="2164"/>
                  </a:cubicBezTo>
                  <a:cubicBezTo>
                    <a:pt x="177" y="2173"/>
                    <a:pt x="169" y="2182"/>
                    <a:pt x="160" y="2199"/>
                  </a:cubicBezTo>
                  <a:cubicBezTo>
                    <a:pt x="169" y="2191"/>
                    <a:pt x="177" y="2182"/>
                    <a:pt x="186" y="2173"/>
                  </a:cubicBezTo>
                  <a:cubicBezTo>
                    <a:pt x="186" y="2191"/>
                    <a:pt x="195" y="2217"/>
                    <a:pt x="204" y="2244"/>
                  </a:cubicBezTo>
                  <a:lnTo>
                    <a:pt x="151" y="2252"/>
                  </a:lnTo>
                  <a:cubicBezTo>
                    <a:pt x="141" y="2267"/>
                    <a:pt x="150" y="2274"/>
                    <a:pt x="168" y="2274"/>
                  </a:cubicBezTo>
                  <a:cubicBezTo>
                    <a:pt x="182" y="2274"/>
                    <a:pt x="202" y="2269"/>
                    <a:pt x="222" y="2261"/>
                  </a:cubicBezTo>
                  <a:cubicBezTo>
                    <a:pt x="230" y="2279"/>
                    <a:pt x="239" y="2288"/>
                    <a:pt x="257" y="2297"/>
                  </a:cubicBezTo>
                  <a:cubicBezTo>
                    <a:pt x="160" y="2314"/>
                    <a:pt x="283" y="2367"/>
                    <a:pt x="186" y="2394"/>
                  </a:cubicBezTo>
                  <a:cubicBezTo>
                    <a:pt x="230" y="2411"/>
                    <a:pt x="222" y="2526"/>
                    <a:pt x="319" y="2535"/>
                  </a:cubicBezTo>
                  <a:cubicBezTo>
                    <a:pt x="313" y="2535"/>
                    <a:pt x="307" y="2539"/>
                    <a:pt x="304" y="2539"/>
                  </a:cubicBezTo>
                  <a:cubicBezTo>
                    <a:pt x="302" y="2539"/>
                    <a:pt x="301" y="2538"/>
                    <a:pt x="301" y="2535"/>
                  </a:cubicBezTo>
                  <a:lnTo>
                    <a:pt x="301" y="2535"/>
                  </a:lnTo>
                  <a:cubicBezTo>
                    <a:pt x="292" y="2561"/>
                    <a:pt x="283" y="2588"/>
                    <a:pt x="310" y="2614"/>
                  </a:cubicBezTo>
                  <a:lnTo>
                    <a:pt x="239" y="2623"/>
                  </a:lnTo>
                  <a:lnTo>
                    <a:pt x="336" y="2685"/>
                  </a:lnTo>
                  <a:cubicBezTo>
                    <a:pt x="310" y="2711"/>
                    <a:pt x="290" y="2728"/>
                    <a:pt x="267" y="2728"/>
                  </a:cubicBezTo>
                  <a:cubicBezTo>
                    <a:pt x="251" y="2728"/>
                    <a:pt x="234" y="2721"/>
                    <a:pt x="213" y="2703"/>
                  </a:cubicBezTo>
                  <a:lnTo>
                    <a:pt x="213" y="2703"/>
                  </a:lnTo>
                  <a:cubicBezTo>
                    <a:pt x="292" y="2800"/>
                    <a:pt x="239" y="2782"/>
                    <a:pt x="328" y="2862"/>
                  </a:cubicBezTo>
                  <a:lnTo>
                    <a:pt x="283" y="2853"/>
                  </a:lnTo>
                  <a:lnTo>
                    <a:pt x="283" y="2853"/>
                  </a:lnTo>
                  <a:cubicBezTo>
                    <a:pt x="283" y="2879"/>
                    <a:pt x="345" y="2923"/>
                    <a:pt x="301" y="2941"/>
                  </a:cubicBezTo>
                  <a:cubicBezTo>
                    <a:pt x="213" y="3003"/>
                    <a:pt x="292" y="3250"/>
                    <a:pt x="213" y="3409"/>
                  </a:cubicBezTo>
                  <a:cubicBezTo>
                    <a:pt x="228" y="3406"/>
                    <a:pt x="238" y="3405"/>
                    <a:pt x="246" y="3405"/>
                  </a:cubicBezTo>
                  <a:cubicBezTo>
                    <a:pt x="306" y="3405"/>
                    <a:pt x="163" y="3489"/>
                    <a:pt x="257" y="3489"/>
                  </a:cubicBezTo>
                  <a:cubicBezTo>
                    <a:pt x="233" y="3495"/>
                    <a:pt x="217" y="3509"/>
                    <a:pt x="201" y="3509"/>
                  </a:cubicBezTo>
                  <a:cubicBezTo>
                    <a:pt x="193" y="3509"/>
                    <a:pt x="186" y="3506"/>
                    <a:pt x="177" y="3497"/>
                  </a:cubicBezTo>
                  <a:lnTo>
                    <a:pt x="177" y="3497"/>
                  </a:lnTo>
                  <a:cubicBezTo>
                    <a:pt x="204" y="3577"/>
                    <a:pt x="124" y="3621"/>
                    <a:pt x="213" y="3674"/>
                  </a:cubicBezTo>
                  <a:cubicBezTo>
                    <a:pt x="208" y="3675"/>
                    <a:pt x="203" y="3676"/>
                    <a:pt x="199" y="3676"/>
                  </a:cubicBezTo>
                  <a:cubicBezTo>
                    <a:pt x="179" y="3676"/>
                    <a:pt x="169" y="3663"/>
                    <a:pt x="153" y="3663"/>
                  </a:cubicBezTo>
                  <a:cubicBezTo>
                    <a:pt x="150" y="3663"/>
                    <a:pt x="146" y="3664"/>
                    <a:pt x="142" y="3665"/>
                  </a:cubicBezTo>
                  <a:cubicBezTo>
                    <a:pt x="151" y="3674"/>
                    <a:pt x="177" y="3692"/>
                    <a:pt x="160" y="3701"/>
                  </a:cubicBezTo>
                  <a:cubicBezTo>
                    <a:pt x="155" y="3702"/>
                    <a:pt x="151" y="3703"/>
                    <a:pt x="147" y="3703"/>
                  </a:cubicBezTo>
                  <a:cubicBezTo>
                    <a:pt x="130" y="3703"/>
                    <a:pt x="123" y="3688"/>
                    <a:pt x="116" y="3674"/>
                  </a:cubicBezTo>
                  <a:lnTo>
                    <a:pt x="116" y="3674"/>
                  </a:lnTo>
                  <a:cubicBezTo>
                    <a:pt x="116" y="3762"/>
                    <a:pt x="222" y="3771"/>
                    <a:pt x="310" y="3771"/>
                  </a:cubicBezTo>
                  <a:cubicBezTo>
                    <a:pt x="266" y="3815"/>
                    <a:pt x="275" y="3842"/>
                    <a:pt x="336" y="3868"/>
                  </a:cubicBezTo>
                  <a:cubicBezTo>
                    <a:pt x="322" y="3878"/>
                    <a:pt x="306" y="3887"/>
                    <a:pt x="292" y="3887"/>
                  </a:cubicBezTo>
                  <a:cubicBezTo>
                    <a:pt x="280" y="3887"/>
                    <a:pt x="270" y="3880"/>
                    <a:pt x="266" y="3859"/>
                  </a:cubicBezTo>
                  <a:lnTo>
                    <a:pt x="266" y="3859"/>
                  </a:lnTo>
                  <a:cubicBezTo>
                    <a:pt x="257" y="3886"/>
                    <a:pt x="222" y="4036"/>
                    <a:pt x="292" y="4036"/>
                  </a:cubicBezTo>
                  <a:cubicBezTo>
                    <a:pt x="275" y="4045"/>
                    <a:pt x="283" y="4080"/>
                    <a:pt x="292" y="4089"/>
                  </a:cubicBezTo>
                  <a:cubicBezTo>
                    <a:pt x="292" y="4151"/>
                    <a:pt x="283" y="4160"/>
                    <a:pt x="292" y="4221"/>
                  </a:cubicBezTo>
                  <a:lnTo>
                    <a:pt x="301" y="4204"/>
                  </a:lnTo>
                  <a:cubicBezTo>
                    <a:pt x="398" y="4230"/>
                    <a:pt x="319" y="4257"/>
                    <a:pt x="336" y="4310"/>
                  </a:cubicBezTo>
                  <a:lnTo>
                    <a:pt x="328" y="4310"/>
                  </a:lnTo>
                  <a:cubicBezTo>
                    <a:pt x="257" y="4425"/>
                    <a:pt x="354" y="4354"/>
                    <a:pt x="283" y="4478"/>
                  </a:cubicBezTo>
                  <a:lnTo>
                    <a:pt x="336" y="4469"/>
                  </a:lnTo>
                  <a:lnTo>
                    <a:pt x="336" y="4469"/>
                  </a:lnTo>
                  <a:cubicBezTo>
                    <a:pt x="460" y="4478"/>
                    <a:pt x="266" y="4575"/>
                    <a:pt x="310" y="4636"/>
                  </a:cubicBezTo>
                  <a:lnTo>
                    <a:pt x="345" y="4619"/>
                  </a:lnTo>
                  <a:lnTo>
                    <a:pt x="345" y="4619"/>
                  </a:lnTo>
                  <a:cubicBezTo>
                    <a:pt x="389" y="4654"/>
                    <a:pt x="177" y="4716"/>
                    <a:pt x="160" y="4760"/>
                  </a:cubicBezTo>
                  <a:cubicBezTo>
                    <a:pt x="151" y="4760"/>
                    <a:pt x="151" y="4742"/>
                    <a:pt x="142" y="4734"/>
                  </a:cubicBezTo>
                  <a:cubicBezTo>
                    <a:pt x="106" y="4777"/>
                    <a:pt x="117" y="4783"/>
                    <a:pt x="141" y="4783"/>
                  </a:cubicBezTo>
                  <a:cubicBezTo>
                    <a:pt x="151" y="4783"/>
                    <a:pt x="163" y="4782"/>
                    <a:pt x="174" y="4782"/>
                  </a:cubicBezTo>
                  <a:cubicBezTo>
                    <a:pt x="199" y="4782"/>
                    <a:pt x="224" y="4787"/>
                    <a:pt x="230" y="4813"/>
                  </a:cubicBezTo>
                  <a:cubicBezTo>
                    <a:pt x="219" y="4817"/>
                    <a:pt x="208" y="4819"/>
                    <a:pt x="197" y="4819"/>
                  </a:cubicBezTo>
                  <a:cubicBezTo>
                    <a:pt x="185" y="4819"/>
                    <a:pt x="174" y="4817"/>
                    <a:pt x="164" y="4817"/>
                  </a:cubicBezTo>
                  <a:cubicBezTo>
                    <a:pt x="144" y="4817"/>
                    <a:pt x="129" y="4822"/>
                    <a:pt x="124" y="4848"/>
                  </a:cubicBezTo>
                  <a:cubicBezTo>
                    <a:pt x="89" y="4875"/>
                    <a:pt x="248" y="4990"/>
                    <a:pt x="177" y="5060"/>
                  </a:cubicBezTo>
                  <a:cubicBezTo>
                    <a:pt x="193" y="5050"/>
                    <a:pt x="211" y="5040"/>
                    <a:pt x="227" y="5040"/>
                  </a:cubicBezTo>
                  <a:cubicBezTo>
                    <a:pt x="239" y="5040"/>
                    <a:pt x="249" y="5045"/>
                    <a:pt x="257" y="5060"/>
                  </a:cubicBezTo>
                  <a:cubicBezTo>
                    <a:pt x="266" y="5113"/>
                    <a:pt x="142" y="5202"/>
                    <a:pt x="239" y="5246"/>
                  </a:cubicBezTo>
                  <a:cubicBezTo>
                    <a:pt x="230" y="5255"/>
                    <a:pt x="222" y="5255"/>
                    <a:pt x="213" y="5255"/>
                  </a:cubicBezTo>
                  <a:cubicBezTo>
                    <a:pt x="239" y="5299"/>
                    <a:pt x="257" y="5387"/>
                    <a:pt x="310" y="5413"/>
                  </a:cubicBezTo>
                  <a:cubicBezTo>
                    <a:pt x="116" y="5449"/>
                    <a:pt x="407" y="5652"/>
                    <a:pt x="222" y="5652"/>
                  </a:cubicBezTo>
                  <a:lnTo>
                    <a:pt x="239" y="5776"/>
                  </a:lnTo>
                  <a:lnTo>
                    <a:pt x="213" y="5776"/>
                  </a:lnTo>
                  <a:cubicBezTo>
                    <a:pt x="204" y="5846"/>
                    <a:pt x="248" y="5881"/>
                    <a:pt x="292" y="5908"/>
                  </a:cubicBezTo>
                  <a:cubicBezTo>
                    <a:pt x="289" y="5914"/>
                    <a:pt x="285" y="5916"/>
                    <a:pt x="281" y="5916"/>
                  </a:cubicBezTo>
                  <a:cubicBezTo>
                    <a:pt x="273" y="5916"/>
                    <a:pt x="263" y="5908"/>
                    <a:pt x="257" y="5908"/>
                  </a:cubicBezTo>
                  <a:lnTo>
                    <a:pt x="257" y="5908"/>
                  </a:lnTo>
                  <a:cubicBezTo>
                    <a:pt x="213" y="6023"/>
                    <a:pt x="222" y="6032"/>
                    <a:pt x="310" y="6129"/>
                  </a:cubicBezTo>
                  <a:lnTo>
                    <a:pt x="257" y="6138"/>
                  </a:lnTo>
                  <a:cubicBezTo>
                    <a:pt x="292" y="6164"/>
                    <a:pt x="160" y="6305"/>
                    <a:pt x="230" y="6411"/>
                  </a:cubicBezTo>
                  <a:cubicBezTo>
                    <a:pt x="222" y="6411"/>
                    <a:pt x="213" y="6411"/>
                    <a:pt x="204" y="6402"/>
                  </a:cubicBezTo>
                  <a:lnTo>
                    <a:pt x="204" y="6402"/>
                  </a:lnTo>
                  <a:cubicBezTo>
                    <a:pt x="275" y="6526"/>
                    <a:pt x="45" y="6703"/>
                    <a:pt x="257" y="6747"/>
                  </a:cubicBezTo>
                  <a:lnTo>
                    <a:pt x="310" y="6826"/>
                  </a:lnTo>
                  <a:cubicBezTo>
                    <a:pt x="316" y="6792"/>
                    <a:pt x="327" y="6782"/>
                    <a:pt x="340" y="6782"/>
                  </a:cubicBezTo>
                  <a:cubicBezTo>
                    <a:pt x="362" y="6782"/>
                    <a:pt x="391" y="6810"/>
                    <a:pt x="414" y="6810"/>
                  </a:cubicBezTo>
                  <a:cubicBezTo>
                    <a:pt x="421" y="6810"/>
                    <a:pt x="428" y="6807"/>
                    <a:pt x="434" y="6800"/>
                  </a:cubicBezTo>
                  <a:lnTo>
                    <a:pt x="434" y="6800"/>
                  </a:lnTo>
                  <a:cubicBezTo>
                    <a:pt x="447" y="6833"/>
                    <a:pt x="406" y="6880"/>
                    <a:pt x="380" y="6880"/>
                  </a:cubicBezTo>
                  <a:cubicBezTo>
                    <a:pt x="372" y="6880"/>
                    <a:pt x="365" y="6875"/>
                    <a:pt x="363" y="6862"/>
                  </a:cubicBezTo>
                  <a:lnTo>
                    <a:pt x="372" y="6853"/>
                  </a:lnTo>
                  <a:cubicBezTo>
                    <a:pt x="366" y="6852"/>
                    <a:pt x="361" y="6851"/>
                    <a:pt x="356" y="6851"/>
                  </a:cubicBezTo>
                  <a:cubicBezTo>
                    <a:pt x="273" y="6851"/>
                    <a:pt x="332" y="6985"/>
                    <a:pt x="257" y="6985"/>
                  </a:cubicBezTo>
                  <a:cubicBezTo>
                    <a:pt x="266" y="7197"/>
                    <a:pt x="204" y="7400"/>
                    <a:pt x="195" y="7594"/>
                  </a:cubicBezTo>
                  <a:lnTo>
                    <a:pt x="283" y="7568"/>
                  </a:lnTo>
                  <a:lnTo>
                    <a:pt x="283" y="7568"/>
                  </a:lnTo>
                  <a:lnTo>
                    <a:pt x="275" y="7639"/>
                  </a:lnTo>
                  <a:cubicBezTo>
                    <a:pt x="267" y="7646"/>
                    <a:pt x="254" y="7652"/>
                    <a:pt x="242" y="7652"/>
                  </a:cubicBezTo>
                  <a:cubicBezTo>
                    <a:pt x="227" y="7652"/>
                    <a:pt x="213" y="7642"/>
                    <a:pt x="213" y="7612"/>
                  </a:cubicBezTo>
                  <a:lnTo>
                    <a:pt x="213" y="7612"/>
                  </a:lnTo>
                  <a:cubicBezTo>
                    <a:pt x="169" y="7639"/>
                    <a:pt x="257" y="7700"/>
                    <a:pt x="275" y="7700"/>
                  </a:cubicBezTo>
                  <a:cubicBezTo>
                    <a:pt x="265" y="7727"/>
                    <a:pt x="253" y="7737"/>
                    <a:pt x="241" y="7737"/>
                  </a:cubicBezTo>
                  <a:cubicBezTo>
                    <a:pt x="213" y="7737"/>
                    <a:pt x="184" y="7688"/>
                    <a:pt x="172" y="7688"/>
                  </a:cubicBezTo>
                  <a:cubicBezTo>
                    <a:pt x="171" y="7688"/>
                    <a:pt x="169" y="7689"/>
                    <a:pt x="169" y="7692"/>
                  </a:cubicBezTo>
                  <a:lnTo>
                    <a:pt x="177" y="7727"/>
                  </a:lnTo>
                  <a:lnTo>
                    <a:pt x="186" y="7718"/>
                  </a:lnTo>
                  <a:cubicBezTo>
                    <a:pt x="222" y="7753"/>
                    <a:pt x="257" y="7753"/>
                    <a:pt x="257" y="7815"/>
                  </a:cubicBezTo>
                  <a:cubicBezTo>
                    <a:pt x="239" y="7851"/>
                    <a:pt x="204" y="7833"/>
                    <a:pt x="204" y="7851"/>
                  </a:cubicBezTo>
                  <a:cubicBezTo>
                    <a:pt x="195" y="7851"/>
                    <a:pt x="195" y="7851"/>
                    <a:pt x="195" y="7868"/>
                  </a:cubicBezTo>
                  <a:lnTo>
                    <a:pt x="186" y="7956"/>
                  </a:lnTo>
                  <a:lnTo>
                    <a:pt x="186" y="7956"/>
                  </a:lnTo>
                  <a:lnTo>
                    <a:pt x="257" y="7921"/>
                  </a:lnTo>
                  <a:cubicBezTo>
                    <a:pt x="282" y="7952"/>
                    <a:pt x="272" y="7984"/>
                    <a:pt x="291" y="7984"/>
                  </a:cubicBezTo>
                  <a:cubicBezTo>
                    <a:pt x="299" y="7984"/>
                    <a:pt x="311" y="7979"/>
                    <a:pt x="330" y="7969"/>
                  </a:cubicBezTo>
                  <a:lnTo>
                    <a:pt x="330" y="7969"/>
                  </a:lnTo>
                  <a:cubicBezTo>
                    <a:pt x="216" y="8037"/>
                    <a:pt x="292" y="8293"/>
                    <a:pt x="257" y="8327"/>
                  </a:cubicBezTo>
                  <a:cubicBezTo>
                    <a:pt x="301" y="8380"/>
                    <a:pt x="301" y="8433"/>
                    <a:pt x="292" y="8495"/>
                  </a:cubicBezTo>
                  <a:cubicBezTo>
                    <a:pt x="300" y="8488"/>
                    <a:pt x="317" y="8482"/>
                    <a:pt x="335" y="8482"/>
                  </a:cubicBezTo>
                  <a:cubicBezTo>
                    <a:pt x="360" y="8482"/>
                    <a:pt x="386" y="8494"/>
                    <a:pt x="381" y="8530"/>
                  </a:cubicBezTo>
                  <a:cubicBezTo>
                    <a:pt x="366" y="8528"/>
                    <a:pt x="354" y="8527"/>
                    <a:pt x="343" y="8527"/>
                  </a:cubicBezTo>
                  <a:cubicBezTo>
                    <a:pt x="241" y="8527"/>
                    <a:pt x="294" y="8630"/>
                    <a:pt x="208" y="8675"/>
                  </a:cubicBezTo>
                  <a:lnTo>
                    <a:pt x="208" y="8675"/>
                  </a:lnTo>
                  <a:cubicBezTo>
                    <a:pt x="210" y="8674"/>
                    <a:pt x="211" y="8674"/>
                    <a:pt x="213" y="8674"/>
                  </a:cubicBezTo>
                  <a:cubicBezTo>
                    <a:pt x="250" y="8674"/>
                    <a:pt x="232" y="8789"/>
                    <a:pt x="284" y="8789"/>
                  </a:cubicBezTo>
                  <a:cubicBezTo>
                    <a:pt x="293" y="8789"/>
                    <a:pt x="305" y="8786"/>
                    <a:pt x="319" y="8778"/>
                  </a:cubicBezTo>
                  <a:lnTo>
                    <a:pt x="319" y="8778"/>
                  </a:lnTo>
                  <a:cubicBezTo>
                    <a:pt x="315" y="8796"/>
                    <a:pt x="306" y="8799"/>
                    <a:pt x="293" y="8799"/>
                  </a:cubicBezTo>
                  <a:cubicBezTo>
                    <a:pt x="285" y="8799"/>
                    <a:pt x="277" y="8798"/>
                    <a:pt x="267" y="8798"/>
                  </a:cubicBezTo>
                  <a:cubicBezTo>
                    <a:pt x="253" y="8798"/>
                    <a:pt x="237" y="8800"/>
                    <a:pt x="222" y="8813"/>
                  </a:cubicBezTo>
                  <a:cubicBezTo>
                    <a:pt x="283" y="8928"/>
                    <a:pt x="186" y="9060"/>
                    <a:pt x="204" y="9201"/>
                  </a:cubicBezTo>
                  <a:cubicBezTo>
                    <a:pt x="219" y="9201"/>
                    <a:pt x="234" y="9196"/>
                    <a:pt x="251" y="9196"/>
                  </a:cubicBezTo>
                  <a:cubicBezTo>
                    <a:pt x="264" y="9196"/>
                    <a:pt x="277" y="9199"/>
                    <a:pt x="292" y="9210"/>
                  </a:cubicBezTo>
                  <a:lnTo>
                    <a:pt x="186" y="9281"/>
                  </a:lnTo>
                  <a:cubicBezTo>
                    <a:pt x="195" y="9316"/>
                    <a:pt x="310" y="9307"/>
                    <a:pt x="230" y="9360"/>
                  </a:cubicBezTo>
                  <a:cubicBezTo>
                    <a:pt x="241" y="9355"/>
                    <a:pt x="254" y="9350"/>
                    <a:pt x="265" y="9350"/>
                  </a:cubicBezTo>
                  <a:cubicBezTo>
                    <a:pt x="273" y="9350"/>
                    <a:pt x="280" y="9353"/>
                    <a:pt x="283" y="9360"/>
                  </a:cubicBezTo>
                  <a:cubicBezTo>
                    <a:pt x="186" y="9634"/>
                    <a:pt x="363" y="9917"/>
                    <a:pt x="177" y="10199"/>
                  </a:cubicBezTo>
                  <a:cubicBezTo>
                    <a:pt x="191" y="10182"/>
                    <a:pt x="201" y="10176"/>
                    <a:pt x="208" y="10176"/>
                  </a:cubicBezTo>
                  <a:cubicBezTo>
                    <a:pt x="218" y="10176"/>
                    <a:pt x="222" y="10192"/>
                    <a:pt x="222" y="10208"/>
                  </a:cubicBezTo>
                  <a:cubicBezTo>
                    <a:pt x="225" y="10202"/>
                    <a:pt x="231" y="10200"/>
                    <a:pt x="240" y="10200"/>
                  </a:cubicBezTo>
                  <a:cubicBezTo>
                    <a:pt x="258" y="10200"/>
                    <a:pt x="283" y="10208"/>
                    <a:pt x="301" y="10208"/>
                  </a:cubicBezTo>
                  <a:lnTo>
                    <a:pt x="222" y="10323"/>
                  </a:lnTo>
                  <a:cubicBezTo>
                    <a:pt x="301" y="10349"/>
                    <a:pt x="230" y="10446"/>
                    <a:pt x="301" y="10464"/>
                  </a:cubicBezTo>
                  <a:lnTo>
                    <a:pt x="292" y="10429"/>
                  </a:lnTo>
                  <a:lnTo>
                    <a:pt x="292" y="10429"/>
                  </a:lnTo>
                  <a:cubicBezTo>
                    <a:pt x="307" y="10436"/>
                    <a:pt x="321" y="10439"/>
                    <a:pt x="337" y="10439"/>
                  </a:cubicBezTo>
                  <a:cubicBezTo>
                    <a:pt x="412" y="10439"/>
                    <a:pt x="497" y="10366"/>
                    <a:pt x="588" y="10366"/>
                  </a:cubicBezTo>
                  <a:cubicBezTo>
                    <a:pt x="593" y="10366"/>
                    <a:pt x="597" y="10367"/>
                    <a:pt x="601" y="10367"/>
                  </a:cubicBezTo>
                  <a:cubicBezTo>
                    <a:pt x="495" y="10305"/>
                    <a:pt x="743" y="10217"/>
                    <a:pt x="601" y="10129"/>
                  </a:cubicBezTo>
                  <a:cubicBezTo>
                    <a:pt x="607" y="10125"/>
                    <a:pt x="611" y="10124"/>
                    <a:pt x="616" y="10124"/>
                  </a:cubicBezTo>
                  <a:cubicBezTo>
                    <a:pt x="630" y="10124"/>
                    <a:pt x="639" y="10139"/>
                    <a:pt x="655" y="10139"/>
                  </a:cubicBezTo>
                  <a:cubicBezTo>
                    <a:pt x="657" y="10139"/>
                    <a:pt x="660" y="10138"/>
                    <a:pt x="663" y="10137"/>
                  </a:cubicBezTo>
                  <a:cubicBezTo>
                    <a:pt x="619" y="10111"/>
                    <a:pt x="610" y="10084"/>
                    <a:pt x="628" y="10031"/>
                  </a:cubicBezTo>
                  <a:lnTo>
                    <a:pt x="628" y="10031"/>
                  </a:lnTo>
                  <a:lnTo>
                    <a:pt x="645" y="10040"/>
                  </a:lnTo>
                  <a:cubicBezTo>
                    <a:pt x="628" y="9899"/>
                    <a:pt x="681" y="9837"/>
                    <a:pt x="707" y="9678"/>
                  </a:cubicBezTo>
                  <a:lnTo>
                    <a:pt x="707" y="9678"/>
                  </a:lnTo>
                  <a:lnTo>
                    <a:pt x="654" y="9687"/>
                  </a:lnTo>
                  <a:cubicBezTo>
                    <a:pt x="663" y="9652"/>
                    <a:pt x="681" y="9643"/>
                    <a:pt x="690" y="9625"/>
                  </a:cubicBezTo>
                  <a:cubicBezTo>
                    <a:pt x="680" y="9621"/>
                    <a:pt x="673" y="9619"/>
                    <a:pt x="667" y="9619"/>
                  </a:cubicBezTo>
                  <a:cubicBezTo>
                    <a:pt x="632" y="9619"/>
                    <a:pt x="666" y="9693"/>
                    <a:pt x="620" y="9693"/>
                  </a:cubicBezTo>
                  <a:cubicBezTo>
                    <a:pt x="613" y="9693"/>
                    <a:pt x="604" y="9691"/>
                    <a:pt x="592" y="9687"/>
                  </a:cubicBezTo>
                  <a:cubicBezTo>
                    <a:pt x="707" y="9643"/>
                    <a:pt x="592" y="9449"/>
                    <a:pt x="725" y="9413"/>
                  </a:cubicBezTo>
                  <a:cubicBezTo>
                    <a:pt x="725" y="9397"/>
                    <a:pt x="719" y="9392"/>
                    <a:pt x="711" y="9392"/>
                  </a:cubicBezTo>
                  <a:cubicBezTo>
                    <a:pt x="701" y="9392"/>
                    <a:pt x="687" y="9399"/>
                    <a:pt x="677" y="9399"/>
                  </a:cubicBezTo>
                  <a:cubicBezTo>
                    <a:pt x="669" y="9399"/>
                    <a:pt x="663" y="9395"/>
                    <a:pt x="663" y="9378"/>
                  </a:cubicBezTo>
                  <a:lnTo>
                    <a:pt x="698" y="9360"/>
                  </a:lnTo>
                  <a:lnTo>
                    <a:pt x="654" y="9352"/>
                  </a:lnTo>
                  <a:cubicBezTo>
                    <a:pt x="663" y="9316"/>
                    <a:pt x="698" y="9299"/>
                    <a:pt x="734" y="9299"/>
                  </a:cubicBezTo>
                  <a:cubicBezTo>
                    <a:pt x="725" y="9307"/>
                    <a:pt x="743" y="9316"/>
                    <a:pt x="743" y="9325"/>
                  </a:cubicBezTo>
                  <a:cubicBezTo>
                    <a:pt x="783" y="9285"/>
                    <a:pt x="735" y="9215"/>
                    <a:pt x="740" y="9190"/>
                  </a:cubicBezTo>
                  <a:lnTo>
                    <a:pt x="740" y="9190"/>
                  </a:lnTo>
                  <a:lnTo>
                    <a:pt x="716" y="9237"/>
                  </a:lnTo>
                  <a:cubicBezTo>
                    <a:pt x="690" y="9095"/>
                    <a:pt x="734" y="8919"/>
                    <a:pt x="663" y="8778"/>
                  </a:cubicBezTo>
                  <a:lnTo>
                    <a:pt x="637" y="8786"/>
                  </a:lnTo>
                  <a:cubicBezTo>
                    <a:pt x="584" y="8680"/>
                    <a:pt x="663" y="8698"/>
                    <a:pt x="637" y="8583"/>
                  </a:cubicBezTo>
                  <a:lnTo>
                    <a:pt x="645" y="8583"/>
                  </a:lnTo>
                  <a:cubicBezTo>
                    <a:pt x="619" y="8566"/>
                    <a:pt x="610" y="8530"/>
                    <a:pt x="610" y="8504"/>
                  </a:cubicBezTo>
                  <a:lnTo>
                    <a:pt x="610" y="8504"/>
                  </a:lnTo>
                  <a:cubicBezTo>
                    <a:pt x="615" y="8507"/>
                    <a:pt x="620" y="8509"/>
                    <a:pt x="624" y="8509"/>
                  </a:cubicBezTo>
                  <a:cubicBezTo>
                    <a:pt x="646" y="8509"/>
                    <a:pt x="665" y="8474"/>
                    <a:pt x="686" y="8474"/>
                  </a:cubicBezTo>
                  <a:cubicBezTo>
                    <a:pt x="693" y="8474"/>
                    <a:pt x="700" y="8477"/>
                    <a:pt x="707" y="8486"/>
                  </a:cubicBezTo>
                  <a:cubicBezTo>
                    <a:pt x="654" y="8371"/>
                    <a:pt x="663" y="8424"/>
                    <a:pt x="566" y="8354"/>
                  </a:cubicBezTo>
                  <a:lnTo>
                    <a:pt x="610" y="8336"/>
                  </a:lnTo>
                  <a:cubicBezTo>
                    <a:pt x="566" y="8310"/>
                    <a:pt x="548" y="8301"/>
                    <a:pt x="539" y="8248"/>
                  </a:cubicBezTo>
                  <a:lnTo>
                    <a:pt x="539" y="8248"/>
                  </a:lnTo>
                  <a:cubicBezTo>
                    <a:pt x="547" y="8257"/>
                    <a:pt x="554" y="8261"/>
                    <a:pt x="562" y="8261"/>
                  </a:cubicBezTo>
                  <a:cubicBezTo>
                    <a:pt x="578" y="8261"/>
                    <a:pt x="595" y="8243"/>
                    <a:pt x="615" y="8243"/>
                  </a:cubicBezTo>
                  <a:cubicBezTo>
                    <a:pt x="627" y="8243"/>
                    <a:pt x="639" y="8248"/>
                    <a:pt x="654" y="8265"/>
                  </a:cubicBezTo>
                  <a:cubicBezTo>
                    <a:pt x="751" y="8142"/>
                    <a:pt x="557" y="8080"/>
                    <a:pt x="698" y="8018"/>
                  </a:cubicBezTo>
                  <a:cubicBezTo>
                    <a:pt x="681" y="8011"/>
                    <a:pt x="666" y="8007"/>
                    <a:pt x="655" y="8007"/>
                  </a:cubicBezTo>
                  <a:cubicBezTo>
                    <a:pt x="595" y="8007"/>
                    <a:pt x="618" y="8101"/>
                    <a:pt x="606" y="8101"/>
                  </a:cubicBezTo>
                  <a:cubicBezTo>
                    <a:pt x="605" y="8101"/>
                    <a:pt x="603" y="8100"/>
                    <a:pt x="601" y="8098"/>
                  </a:cubicBezTo>
                  <a:cubicBezTo>
                    <a:pt x="596" y="8102"/>
                    <a:pt x="590" y="8104"/>
                    <a:pt x="584" y="8104"/>
                  </a:cubicBezTo>
                  <a:cubicBezTo>
                    <a:pt x="551" y="8104"/>
                    <a:pt x="514" y="8047"/>
                    <a:pt x="522" y="8009"/>
                  </a:cubicBezTo>
                  <a:cubicBezTo>
                    <a:pt x="531" y="7974"/>
                    <a:pt x="681" y="7948"/>
                    <a:pt x="681" y="7851"/>
                  </a:cubicBezTo>
                  <a:cubicBezTo>
                    <a:pt x="681" y="7859"/>
                    <a:pt x="690" y="7859"/>
                    <a:pt x="690" y="7868"/>
                  </a:cubicBezTo>
                  <a:cubicBezTo>
                    <a:pt x="716" y="7833"/>
                    <a:pt x="645" y="7798"/>
                    <a:pt x="698" y="7745"/>
                  </a:cubicBezTo>
                  <a:cubicBezTo>
                    <a:pt x="619" y="7727"/>
                    <a:pt x="698" y="7692"/>
                    <a:pt x="601" y="7683"/>
                  </a:cubicBezTo>
                  <a:lnTo>
                    <a:pt x="601" y="7683"/>
                  </a:lnTo>
                  <a:lnTo>
                    <a:pt x="628" y="7771"/>
                  </a:lnTo>
                  <a:cubicBezTo>
                    <a:pt x="601" y="7718"/>
                    <a:pt x="495" y="7674"/>
                    <a:pt x="548" y="7586"/>
                  </a:cubicBezTo>
                  <a:lnTo>
                    <a:pt x="548" y="7586"/>
                  </a:lnTo>
                  <a:cubicBezTo>
                    <a:pt x="566" y="7594"/>
                    <a:pt x="592" y="7621"/>
                    <a:pt x="601" y="7639"/>
                  </a:cubicBezTo>
                  <a:cubicBezTo>
                    <a:pt x="628" y="7612"/>
                    <a:pt x="584" y="7594"/>
                    <a:pt x="610" y="7568"/>
                  </a:cubicBezTo>
                  <a:lnTo>
                    <a:pt x="610" y="7568"/>
                  </a:lnTo>
                  <a:cubicBezTo>
                    <a:pt x="707" y="7577"/>
                    <a:pt x="637" y="7674"/>
                    <a:pt x="707" y="7727"/>
                  </a:cubicBezTo>
                  <a:cubicBezTo>
                    <a:pt x="737" y="7704"/>
                    <a:pt x="666" y="7650"/>
                    <a:pt x="707" y="7650"/>
                  </a:cubicBezTo>
                  <a:cubicBezTo>
                    <a:pt x="715" y="7650"/>
                    <a:pt x="726" y="7652"/>
                    <a:pt x="743" y="7656"/>
                  </a:cubicBezTo>
                  <a:cubicBezTo>
                    <a:pt x="610" y="7612"/>
                    <a:pt x="751" y="7559"/>
                    <a:pt x="654" y="7488"/>
                  </a:cubicBezTo>
                  <a:lnTo>
                    <a:pt x="654" y="7488"/>
                  </a:lnTo>
                  <a:lnTo>
                    <a:pt x="716" y="7497"/>
                  </a:lnTo>
                  <a:cubicBezTo>
                    <a:pt x="707" y="7480"/>
                    <a:pt x="681" y="7462"/>
                    <a:pt x="681" y="7444"/>
                  </a:cubicBezTo>
                  <a:lnTo>
                    <a:pt x="681" y="7444"/>
                  </a:lnTo>
                  <a:lnTo>
                    <a:pt x="751" y="7480"/>
                  </a:lnTo>
                  <a:cubicBezTo>
                    <a:pt x="690" y="7427"/>
                    <a:pt x="804" y="7374"/>
                    <a:pt x="778" y="7321"/>
                  </a:cubicBezTo>
                  <a:lnTo>
                    <a:pt x="778" y="7321"/>
                  </a:lnTo>
                  <a:cubicBezTo>
                    <a:pt x="778" y="7370"/>
                    <a:pt x="762" y="7379"/>
                    <a:pt x="741" y="7379"/>
                  </a:cubicBezTo>
                  <a:cubicBezTo>
                    <a:pt x="730" y="7379"/>
                    <a:pt x="716" y="7377"/>
                    <a:pt x="703" y="7377"/>
                  </a:cubicBezTo>
                  <a:cubicBezTo>
                    <a:pt x="689" y="7377"/>
                    <a:pt x="675" y="7379"/>
                    <a:pt x="663" y="7391"/>
                  </a:cubicBezTo>
                  <a:cubicBezTo>
                    <a:pt x="594" y="7261"/>
                    <a:pt x="806" y="7310"/>
                    <a:pt x="788" y="7169"/>
                  </a:cubicBezTo>
                  <a:lnTo>
                    <a:pt x="788" y="7169"/>
                  </a:lnTo>
                  <a:cubicBezTo>
                    <a:pt x="788" y="7190"/>
                    <a:pt x="767" y="7218"/>
                    <a:pt x="746" y="7218"/>
                  </a:cubicBezTo>
                  <a:cubicBezTo>
                    <a:pt x="738" y="7218"/>
                    <a:pt x="731" y="7214"/>
                    <a:pt x="725" y="7206"/>
                  </a:cubicBezTo>
                  <a:cubicBezTo>
                    <a:pt x="734" y="7179"/>
                    <a:pt x="760" y="7144"/>
                    <a:pt x="787" y="7126"/>
                  </a:cubicBezTo>
                  <a:cubicBezTo>
                    <a:pt x="784" y="7096"/>
                    <a:pt x="778" y="7086"/>
                    <a:pt x="769" y="7086"/>
                  </a:cubicBezTo>
                  <a:cubicBezTo>
                    <a:pt x="755" y="7086"/>
                    <a:pt x="736" y="7111"/>
                    <a:pt x="717" y="7111"/>
                  </a:cubicBezTo>
                  <a:cubicBezTo>
                    <a:pt x="711" y="7111"/>
                    <a:pt x="705" y="7108"/>
                    <a:pt x="698" y="7100"/>
                  </a:cubicBezTo>
                  <a:cubicBezTo>
                    <a:pt x="769" y="7065"/>
                    <a:pt x="672" y="7047"/>
                    <a:pt x="645" y="7003"/>
                  </a:cubicBezTo>
                  <a:lnTo>
                    <a:pt x="707" y="7003"/>
                  </a:lnTo>
                  <a:cubicBezTo>
                    <a:pt x="743" y="6888"/>
                    <a:pt x="584" y="6976"/>
                    <a:pt x="628" y="6870"/>
                  </a:cubicBezTo>
                  <a:lnTo>
                    <a:pt x="628" y="6870"/>
                  </a:lnTo>
                  <a:lnTo>
                    <a:pt x="707" y="6915"/>
                  </a:lnTo>
                  <a:lnTo>
                    <a:pt x="707" y="6915"/>
                  </a:lnTo>
                  <a:lnTo>
                    <a:pt x="690" y="6862"/>
                  </a:lnTo>
                  <a:lnTo>
                    <a:pt x="751" y="6870"/>
                  </a:lnTo>
                  <a:cubicBezTo>
                    <a:pt x="707" y="6817"/>
                    <a:pt x="716" y="6800"/>
                    <a:pt x="734" y="6738"/>
                  </a:cubicBezTo>
                  <a:lnTo>
                    <a:pt x="734" y="6738"/>
                  </a:lnTo>
                  <a:cubicBezTo>
                    <a:pt x="726" y="6742"/>
                    <a:pt x="717" y="6743"/>
                    <a:pt x="708" y="6743"/>
                  </a:cubicBezTo>
                  <a:cubicBezTo>
                    <a:pt x="674" y="6743"/>
                    <a:pt x="635" y="6720"/>
                    <a:pt x="628" y="6685"/>
                  </a:cubicBezTo>
                  <a:cubicBezTo>
                    <a:pt x="640" y="6673"/>
                    <a:pt x="650" y="6671"/>
                    <a:pt x="659" y="6671"/>
                  </a:cubicBezTo>
                  <a:cubicBezTo>
                    <a:pt x="664" y="6671"/>
                    <a:pt x="668" y="6672"/>
                    <a:pt x="671" y="6672"/>
                  </a:cubicBezTo>
                  <a:cubicBezTo>
                    <a:pt x="681" y="6672"/>
                    <a:pt x="685" y="6667"/>
                    <a:pt x="681" y="6632"/>
                  </a:cubicBezTo>
                  <a:lnTo>
                    <a:pt x="681" y="6632"/>
                  </a:lnTo>
                  <a:cubicBezTo>
                    <a:pt x="716" y="6650"/>
                    <a:pt x="760" y="6667"/>
                    <a:pt x="707" y="6694"/>
                  </a:cubicBezTo>
                  <a:cubicBezTo>
                    <a:pt x="725" y="6703"/>
                    <a:pt x="743" y="6711"/>
                    <a:pt x="760" y="6711"/>
                  </a:cubicBezTo>
                  <a:cubicBezTo>
                    <a:pt x="796" y="6676"/>
                    <a:pt x="769" y="6623"/>
                    <a:pt x="769" y="6597"/>
                  </a:cubicBezTo>
                  <a:lnTo>
                    <a:pt x="769" y="6597"/>
                  </a:lnTo>
                  <a:cubicBezTo>
                    <a:pt x="769" y="6606"/>
                    <a:pt x="760" y="6623"/>
                    <a:pt x="751" y="6623"/>
                  </a:cubicBezTo>
                  <a:lnTo>
                    <a:pt x="672" y="6517"/>
                  </a:lnTo>
                  <a:cubicBezTo>
                    <a:pt x="677" y="6512"/>
                    <a:pt x="683" y="6510"/>
                    <a:pt x="688" y="6510"/>
                  </a:cubicBezTo>
                  <a:cubicBezTo>
                    <a:pt x="701" y="6510"/>
                    <a:pt x="713" y="6520"/>
                    <a:pt x="725" y="6526"/>
                  </a:cubicBezTo>
                  <a:cubicBezTo>
                    <a:pt x="725" y="6508"/>
                    <a:pt x="698" y="6491"/>
                    <a:pt x="690" y="6464"/>
                  </a:cubicBezTo>
                  <a:lnTo>
                    <a:pt x="690" y="6464"/>
                  </a:lnTo>
                  <a:cubicBezTo>
                    <a:pt x="729" y="6472"/>
                    <a:pt x="776" y="6466"/>
                    <a:pt x="798" y="6496"/>
                  </a:cubicBezTo>
                  <a:lnTo>
                    <a:pt x="798" y="6496"/>
                  </a:lnTo>
                  <a:lnTo>
                    <a:pt x="751" y="6411"/>
                  </a:lnTo>
                  <a:cubicBezTo>
                    <a:pt x="774" y="6404"/>
                    <a:pt x="802" y="6372"/>
                    <a:pt x="821" y="6372"/>
                  </a:cubicBezTo>
                  <a:cubicBezTo>
                    <a:pt x="825" y="6372"/>
                    <a:pt x="828" y="6373"/>
                    <a:pt x="831" y="6376"/>
                  </a:cubicBezTo>
                  <a:cubicBezTo>
                    <a:pt x="857" y="6323"/>
                    <a:pt x="734" y="6243"/>
                    <a:pt x="769" y="6173"/>
                  </a:cubicBezTo>
                  <a:cubicBezTo>
                    <a:pt x="760" y="6164"/>
                    <a:pt x="751" y="6155"/>
                    <a:pt x="751" y="6146"/>
                  </a:cubicBezTo>
                  <a:cubicBezTo>
                    <a:pt x="760" y="6076"/>
                    <a:pt x="813" y="6014"/>
                    <a:pt x="751" y="5934"/>
                  </a:cubicBezTo>
                  <a:lnTo>
                    <a:pt x="831" y="5890"/>
                  </a:lnTo>
                  <a:cubicBezTo>
                    <a:pt x="827" y="5877"/>
                    <a:pt x="820" y="5872"/>
                    <a:pt x="811" y="5872"/>
                  </a:cubicBezTo>
                  <a:cubicBezTo>
                    <a:pt x="793" y="5872"/>
                    <a:pt x="768" y="5891"/>
                    <a:pt x="744" y="5891"/>
                  </a:cubicBezTo>
                  <a:cubicBezTo>
                    <a:pt x="726" y="5891"/>
                    <a:pt x="710" y="5881"/>
                    <a:pt x="698" y="5846"/>
                  </a:cubicBezTo>
                  <a:cubicBezTo>
                    <a:pt x="683" y="5806"/>
                    <a:pt x="709" y="5803"/>
                    <a:pt x="738" y="5803"/>
                  </a:cubicBezTo>
                  <a:cubicBezTo>
                    <a:pt x="743" y="5803"/>
                    <a:pt x="748" y="5803"/>
                    <a:pt x="753" y="5803"/>
                  </a:cubicBezTo>
                  <a:cubicBezTo>
                    <a:pt x="770" y="5803"/>
                    <a:pt x="787" y="5802"/>
                    <a:pt x="796" y="5793"/>
                  </a:cubicBezTo>
                  <a:cubicBezTo>
                    <a:pt x="751" y="5758"/>
                    <a:pt x="663" y="5687"/>
                    <a:pt x="734" y="5625"/>
                  </a:cubicBezTo>
                  <a:lnTo>
                    <a:pt x="734" y="5625"/>
                  </a:lnTo>
                  <a:cubicBezTo>
                    <a:pt x="751" y="5643"/>
                    <a:pt x="734" y="5661"/>
                    <a:pt x="743" y="5687"/>
                  </a:cubicBezTo>
                  <a:lnTo>
                    <a:pt x="787" y="5634"/>
                  </a:lnTo>
                  <a:cubicBezTo>
                    <a:pt x="841" y="5677"/>
                    <a:pt x="846" y="5711"/>
                    <a:pt x="863" y="5711"/>
                  </a:cubicBezTo>
                  <a:cubicBezTo>
                    <a:pt x="871" y="5711"/>
                    <a:pt x="882" y="5704"/>
                    <a:pt x="902" y="5687"/>
                  </a:cubicBezTo>
                  <a:cubicBezTo>
                    <a:pt x="743" y="5687"/>
                    <a:pt x="884" y="5493"/>
                    <a:pt x="725" y="5484"/>
                  </a:cubicBezTo>
                  <a:lnTo>
                    <a:pt x="760" y="5449"/>
                  </a:lnTo>
                  <a:cubicBezTo>
                    <a:pt x="760" y="5458"/>
                    <a:pt x="769" y="5458"/>
                    <a:pt x="769" y="5466"/>
                  </a:cubicBezTo>
                  <a:cubicBezTo>
                    <a:pt x="849" y="5405"/>
                    <a:pt x="654" y="5422"/>
                    <a:pt x="672" y="5334"/>
                  </a:cubicBezTo>
                  <a:cubicBezTo>
                    <a:pt x="685" y="5308"/>
                    <a:pt x="698" y="5292"/>
                    <a:pt x="714" y="5292"/>
                  </a:cubicBezTo>
                  <a:cubicBezTo>
                    <a:pt x="720" y="5292"/>
                    <a:pt x="727" y="5294"/>
                    <a:pt x="734" y="5299"/>
                  </a:cubicBezTo>
                  <a:lnTo>
                    <a:pt x="690" y="5237"/>
                  </a:lnTo>
                  <a:cubicBezTo>
                    <a:pt x="690" y="5225"/>
                    <a:pt x="697" y="5220"/>
                    <a:pt x="704" y="5220"/>
                  </a:cubicBezTo>
                  <a:cubicBezTo>
                    <a:pt x="708" y="5220"/>
                    <a:pt x="712" y="5222"/>
                    <a:pt x="715" y="5225"/>
                  </a:cubicBezTo>
                  <a:lnTo>
                    <a:pt x="715" y="5225"/>
                  </a:lnTo>
                  <a:lnTo>
                    <a:pt x="707" y="5140"/>
                  </a:lnTo>
                  <a:cubicBezTo>
                    <a:pt x="681" y="5122"/>
                    <a:pt x="645" y="5087"/>
                    <a:pt x="628" y="5078"/>
                  </a:cubicBezTo>
                  <a:cubicBezTo>
                    <a:pt x="635" y="5070"/>
                    <a:pt x="640" y="5068"/>
                    <a:pt x="643" y="5068"/>
                  </a:cubicBezTo>
                  <a:cubicBezTo>
                    <a:pt x="650" y="5068"/>
                    <a:pt x="651" y="5079"/>
                    <a:pt x="658" y="5079"/>
                  </a:cubicBezTo>
                  <a:cubicBezTo>
                    <a:pt x="659" y="5079"/>
                    <a:pt x="661" y="5079"/>
                    <a:pt x="663" y="5078"/>
                  </a:cubicBezTo>
                  <a:lnTo>
                    <a:pt x="628" y="5025"/>
                  </a:lnTo>
                  <a:cubicBezTo>
                    <a:pt x="636" y="5020"/>
                    <a:pt x="644" y="5018"/>
                    <a:pt x="652" y="5018"/>
                  </a:cubicBezTo>
                  <a:cubicBezTo>
                    <a:pt x="684" y="5018"/>
                    <a:pt x="707" y="5058"/>
                    <a:pt x="707" y="5087"/>
                  </a:cubicBezTo>
                  <a:cubicBezTo>
                    <a:pt x="866" y="5034"/>
                    <a:pt x="663" y="5043"/>
                    <a:pt x="760" y="4928"/>
                  </a:cubicBezTo>
                  <a:lnTo>
                    <a:pt x="760" y="4928"/>
                  </a:lnTo>
                  <a:lnTo>
                    <a:pt x="778" y="4981"/>
                  </a:lnTo>
                  <a:cubicBezTo>
                    <a:pt x="866" y="4946"/>
                    <a:pt x="840" y="4901"/>
                    <a:pt x="893" y="4848"/>
                  </a:cubicBezTo>
                  <a:lnTo>
                    <a:pt x="893" y="4848"/>
                  </a:lnTo>
                  <a:cubicBezTo>
                    <a:pt x="872" y="4855"/>
                    <a:pt x="798" y="4921"/>
                    <a:pt x="746" y="4921"/>
                  </a:cubicBezTo>
                  <a:cubicBezTo>
                    <a:pt x="731" y="4921"/>
                    <a:pt x="717" y="4915"/>
                    <a:pt x="707" y="4901"/>
                  </a:cubicBezTo>
                  <a:cubicBezTo>
                    <a:pt x="725" y="4884"/>
                    <a:pt x="725" y="4866"/>
                    <a:pt x="698" y="4831"/>
                  </a:cubicBezTo>
                  <a:cubicBezTo>
                    <a:pt x="751" y="4831"/>
                    <a:pt x="734" y="4795"/>
                    <a:pt x="734" y="4760"/>
                  </a:cubicBezTo>
                  <a:lnTo>
                    <a:pt x="813" y="4760"/>
                  </a:lnTo>
                  <a:cubicBezTo>
                    <a:pt x="787" y="4716"/>
                    <a:pt x="751" y="4725"/>
                    <a:pt x="716" y="4698"/>
                  </a:cubicBezTo>
                  <a:cubicBezTo>
                    <a:pt x="725" y="4645"/>
                    <a:pt x="778" y="4636"/>
                    <a:pt x="831" y="4628"/>
                  </a:cubicBezTo>
                  <a:cubicBezTo>
                    <a:pt x="833" y="4607"/>
                    <a:pt x="828" y="4601"/>
                    <a:pt x="819" y="4601"/>
                  </a:cubicBezTo>
                  <a:cubicBezTo>
                    <a:pt x="803" y="4601"/>
                    <a:pt x="774" y="4621"/>
                    <a:pt x="753" y="4621"/>
                  </a:cubicBezTo>
                  <a:cubicBezTo>
                    <a:pt x="739" y="4621"/>
                    <a:pt x="728" y="4612"/>
                    <a:pt x="725" y="4583"/>
                  </a:cubicBezTo>
                  <a:cubicBezTo>
                    <a:pt x="751" y="4522"/>
                    <a:pt x="716" y="4478"/>
                    <a:pt x="672" y="4398"/>
                  </a:cubicBezTo>
                  <a:cubicBezTo>
                    <a:pt x="680" y="4384"/>
                    <a:pt x="688" y="4380"/>
                    <a:pt x="696" y="4380"/>
                  </a:cubicBezTo>
                  <a:cubicBezTo>
                    <a:pt x="710" y="4380"/>
                    <a:pt x="723" y="4393"/>
                    <a:pt x="734" y="4393"/>
                  </a:cubicBezTo>
                  <a:cubicBezTo>
                    <a:pt x="737" y="4393"/>
                    <a:pt x="740" y="4392"/>
                    <a:pt x="743" y="4389"/>
                  </a:cubicBezTo>
                  <a:lnTo>
                    <a:pt x="681" y="4345"/>
                  </a:lnTo>
                  <a:cubicBezTo>
                    <a:pt x="681" y="4342"/>
                    <a:pt x="683" y="4341"/>
                    <a:pt x="686" y="4341"/>
                  </a:cubicBezTo>
                  <a:cubicBezTo>
                    <a:pt x="692" y="4341"/>
                    <a:pt x="701" y="4345"/>
                    <a:pt x="707" y="4345"/>
                  </a:cubicBezTo>
                  <a:cubicBezTo>
                    <a:pt x="690" y="4310"/>
                    <a:pt x="637" y="4336"/>
                    <a:pt x="619" y="4283"/>
                  </a:cubicBezTo>
                  <a:cubicBezTo>
                    <a:pt x="531" y="4274"/>
                    <a:pt x="734" y="4177"/>
                    <a:pt x="645" y="4116"/>
                  </a:cubicBezTo>
                  <a:cubicBezTo>
                    <a:pt x="651" y="4110"/>
                    <a:pt x="658" y="4108"/>
                    <a:pt x="666" y="4108"/>
                  </a:cubicBezTo>
                  <a:cubicBezTo>
                    <a:pt x="681" y="4108"/>
                    <a:pt x="698" y="4116"/>
                    <a:pt x="716" y="4116"/>
                  </a:cubicBezTo>
                  <a:cubicBezTo>
                    <a:pt x="654" y="4027"/>
                    <a:pt x="672" y="4036"/>
                    <a:pt x="592" y="3965"/>
                  </a:cubicBezTo>
                  <a:lnTo>
                    <a:pt x="637" y="3904"/>
                  </a:lnTo>
                  <a:lnTo>
                    <a:pt x="637" y="3904"/>
                  </a:lnTo>
                  <a:cubicBezTo>
                    <a:pt x="624" y="3914"/>
                    <a:pt x="610" y="3919"/>
                    <a:pt x="596" y="3919"/>
                  </a:cubicBezTo>
                  <a:cubicBezTo>
                    <a:pt x="551" y="3919"/>
                    <a:pt x="500" y="3873"/>
                    <a:pt x="460" y="3833"/>
                  </a:cubicBezTo>
                  <a:cubicBezTo>
                    <a:pt x="434" y="3851"/>
                    <a:pt x="407" y="3868"/>
                    <a:pt x="398" y="3877"/>
                  </a:cubicBezTo>
                  <a:lnTo>
                    <a:pt x="354" y="3789"/>
                  </a:lnTo>
                  <a:cubicBezTo>
                    <a:pt x="359" y="3786"/>
                    <a:pt x="364" y="3785"/>
                    <a:pt x="370" y="3785"/>
                  </a:cubicBezTo>
                  <a:cubicBezTo>
                    <a:pt x="386" y="3785"/>
                    <a:pt x="405" y="3794"/>
                    <a:pt x="425" y="3806"/>
                  </a:cubicBezTo>
                  <a:cubicBezTo>
                    <a:pt x="416" y="3798"/>
                    <a:pt x="416" y="3798"/>
                    <a:pt x="407" y="3789"/>
                  </a:cubicBezTo>
                  <a:cubicBezTo>
                    <a:pt x="418" y="3778"/>
                    <a:pt x="432" y="3773"/>
                    <a:pt x="448" y="3773"/>
                  </a:cubicBezTo>
                  <a:cubicBezTo>
                    <a:pt x="471" y="3773"/>
                    <a:pt x="496" y="3782"/>
                    <a:pt x="522" y="3798"/>
                  </a:cubicBezTo>
                  <a:cubicBezTo>
                    <a:pt x="504" y="3806"/>
                    <a:pt x="495" y="3815"/>
                    <a:pt x="478" y="3824"/>
                  </a:cubicBezTo>
                  <a:cubicBezTo>
                    <a:pt x="514" y="3846"/>
                    <a:pt x="556" y="3862"/>
                    <a:pt x="595" y="3862"/>
                  </a:cubicBezTo>
                  <a:cubicBezTo>
                    <a:pt x="603" y="3862"/>
                    <a:pt x="611" y="3861"/>
                    <a:pt x="619" y="3859"/>
                  </a:cubicBezTo>
                  <a:cubicBezTo>
                    <a:pt x="610" y="3859"/>
                    <a:pt x="601" y="3842"/>
                    <a:pt x="601" y="3833"/>
                  </a:cubicBezTo>
                  <a:lnTo>
                    <a:pt x="601" y="3833"/>
                  </a:lnTo>
                  <a:cubicBezTo>
                    <a:pt x="610" y="3842"/>
                    <a:pt x="619" y="3842"/>
                    <a:pt x="628" y="3842"/>
                  </a:cubicBezTo>
                  <a:cubicBezTo>
                    <a:pt x="637" y="3833"/>
                    <a:pt x="619" y="3833"/>
                    <a:pt x="601" y="3815"/>
                  </a:cubicBezTo>
                  <a:lnTo>
                    <a:pt x="681" y="3798"/>
                  </a:lnTo>
                  <a:lnTo>
                    <a:pt x="654" y="3789"/>
                  </a:lnTo>
                  <a:lnTo>
                    <a:pt x="707" y="3683"/>
                  </a:lnTo>
                  <a:cubicBezTo>
                    <a:pt x="619" y="3603"/>
                    <a:pt x="495" y="3542"/>
                    <a:pt x="460" y="3418"/>
                  </a:cubicBezTo>
                  <a:lnTo>
                    <a:pt x="460" y="3418"/>
                  </a:lnTo>
                  <a:cubicBezTo>
                    <a:pt x="482" y="3427"/>
                    <a:pt x="501" y="3430"/>
                    <a:pt x="519" y="3430"/>
                  </a:cubicBezTo>
                  <a:cubicBezTo>
                    <a:pt x="544" y="3430"/>
                    <a:pt x="570" y="3425"/>
                    <a:pt x="603" y="3425"/>
                  </a:cubicBezTo>
                  <a:cubicBezTo>
                    <a:pt x="613" y="3425"/>
                    <a:pt x="624" y="3425"/>
                    <a:pt x="637" y="3427"/>
                  </a:cubicBezTo>
                  <a:cubicBezTo>
                    <a:pt x="557" y="3453"/>
                    <a:pt x="672" y="3515"/>
                    <a:pt x="654" y="3586"/>
                  </a:cubicBezTo>
                  <a:cubicBezTo>
                    <a:pt x="659" y="3566"/>
                    <a:pt x="672" y="3560"/>
                    <a:pt x="684" y="3560"/>
                  </a:cubicBezTo>
                  <a:cubicBezTo>
                    <a:pt x="694" y="3560"/>
                    <a:pt x="703" y="3564"/>
                    <a:pt x="707" y="3568"/>
                  </a:cubicBezTo>
                  <a:lnTo>
                    <a:pt x="637" y="3453"/>
                  </a:lnTo>
                  <a:cubicBezTo>
                    <a:pt x="698" y="3453"/>
                    <a:pt x="681" y="3427"/>
                    <a:pt x="707" y="3400"/>
                  </a:cubicBezTo>
                  <a:lnTo>
                    <a:pt x="707" y="3400"/>
                  </a:lnTo>
                  <a:cubicBezTo>
                    <a:pt x="699" y="3402"/>
                    <a:pt x="691" y="3402"/>
                    <a:pt x="684" y="3402"/>
                  </a:cubicBezTo>
                  <a:cubicBezTo>
                    <a:pt x="597" y="3402"/>
                    <a:pt x="625" y="3309"/>
                    <a:pt x="592" y="3268"/>
                  </a:cubicBezTo>
                  <a:cubicBezTo>
                    <a:pt x="598" y="3266"/>
                    <a:pt x="604" y="3266"/>
                    <a:pt x="610" y="3266"/>
                  </a:cubicBezTo>
                  <a:cubicBezTo>
                    <a:pt x="641" y="3266"/>
                    <a:pt x="671" y="3285"/>
                    <a:pt x="663" y="3330"/>
                  </a:cubicBezTo>
                  <a:cubicBezTo>
                    <a:pt x="751" y="3268"/>
                    <a:pt x="522" y="3250"/>
                    <a:pt x="601" y="3188"/>
                  </a:cubicBezTo>
                  <a:lnTo>
                    <a:pt x="601" y="3188"/>
                  </a:lnTo>
                  <a:cubicBezTo>
                    <a:pt x="601" y="3206"/>
                    <a:pt x="592" y="3206"/>
                    <a:pt x="619" y="3215"/>
                  </a:cubicBezTo>
                  <a:cubicBezTo>
                    <a:pt x="587" y="3183"/>
                    <a:pt x="606" y="3115"/>
                    <a:pt x="635" y="3115"/>
                  </a:cubicBezTo>
                  <a:cubicBezTo>
                    <a:pt x="639" y="3115"/>
                    <a:pt x="642" y="3116"/>
                    <a:pt x="645" y="3118"/>
                  </a:cubicBezTo>
                  <a:lnTo>
                    <a:pt x="645" y="3135"/>
                  </a:lnTo>
                  <a:cubicBezTo>
                    <a:pt x="654" y="3047"/>
                    <a:pt x="645" y="2853"/>
                    <a:pt x="548" y="2844"/>
                  </a:cubicBezTo>
                  <a:cubicBezTo>
                    <a:pt x="557" y="2844"/>
                    <a:pt x="663" y="2853"/>
                    <a:pt x="690" y="2862"/>
                  </a:cubicBezTo>
                  <a:lnTo>
                    <a:pt x="345" y="2694"/>
                  </a:lnTo>
                  <a:lnTo>
                    <a:pt x="345" y="2694"/>
                  </a:lnTo>
                  <a:cubicBezTo>
                    <a:pt x="359" y="2697"/>
                    <a:pt x="377" y="2698"/>
                    <a:pt x="395" y="2698"/>
                  </a:cubicBezTo>
                  <a:cubicBezTo>
                    <a:pt x="444" y="2698"/>
                    <a:pt x="504" y="2691"/>
                    <a:pt x="558" y="2691"/>
                  </a:cubicBezTo>
                  <a:cubicBezTo>
                    <a:pt x="616" y="2691"/>
                    <a:pt x="667" y="2699"/>
                    <a:pt x="690" y="2729"/>
                  </a:cubicBezTo>
                  <a:cubicBezTo>
                    <a:pt x="698" y="2712"/>
                    <a:pt x="716" y="2685"/>
                    <a:pt x="681" y="2641"/>
                  </a:cubicBezTo>
                  <a:cubicBezTo>
                    <a:pt x="675" y="2647"/>
                    <a:pt x="619" y="2661"/>
                    <a:pt x="582" y="2661"/>
                  </a:cubicBezTo>
                  <a:cubicBezTo>
                    <a:pt x="565" y="2661"/>
                    <a:pt x="551" y="2658"/>
                    <a:pt x="548" y="2650"/>
                  </a:cubicBezTo>
                  <a:cubicBezTo>
                    <a:pt x="644" y="2598"/>
                    <a:pt x="602" y="2614"/>
                    <a:pt x="686" y="2547"/>
                  </a:cubicBezTo>
                  <a:lnTo>
                    <a:pt x="686" y="2547"/>
                  </a:lnTo>
                  <a:cubicBezTo>
                    <a:pt x="678" y="2552"/>
                    <a:pt x="663" y="2555"/>
                    <a:pt x="647" y="2555"/>
                  </a:cubicBezTo>
                  <a:cubicBezTo>
                    <a:pt x="599" y="2555"/>
                    <a:pt x="533" y="2534"/>
                    <a:pt x="539" y="2508"/>
                  </a:cubicBezTo>
                  <a:lnTo>
                    <a:pt x="539" y="2508"/>
                  </a:lnTo>
                  <a:cubicBezTo>
                    <a:pt x="548" y="2513"/>
                    <a:pt x="581" y="2513"/>
                    <a:pt x="613" y="2513"/>
                  </a:cubicBezTo>
                  <a:cubicBezTo>
                    <a:pt x="643" y="2513"/>
                    <a:pt x="672" y="2513"/>
                    <a:pt x="680" y="2516"/>
                  </a:cubicBezTo>
                  <a:lnTo>
                    <a:pt x="680" y="2516"/>
                  </a:lnTo>
                  <a:lnTo>
                    <a:pt x="559" y="2436"/>
                  </a:lnTo>
                  <a:lnTo>
                    <a:pt x="559" y="2436"/>
                  </a:lnTo>
                  <a:cubicBezTo>
                    <a:pt x="568" y="2440"/>
                    <a:pt x="580" y="2442"/>
                    <a:pt x="594" y="2442"/>
                  </a:cubicBezTo>
                  <a:cubicBezTo>
                    <a:pt x="630" y="2442"/>
                    <a:pt x="675" y="2429"/>
                    <a:pt x="698" y="2411"/>
                  </a:cubicBezTo>
                  <a:lnTo>
                    <a:pt x="698" y="2411"/>
                  </a:lnTo>
                  <a:cubicBezTo>
                    <a:pt x="697" y="2412"/>
                    <a:pt x="696" y="2412"/>
                    <a:pt x="695" y="2412"/>
                  </a:cubicBezTo>
                  <a:cubicBezTo>
                    <a:pt x="675" y="2412"/>
                    <a:pt x="706" y="2339"/>
                    <a:pt x="690" y="2314"/>
                  </a:cubicBezTo>
                  <a:lnTo>
                    <a:pt x="690" y="2314"/>
                  </a:lnTo>
                  <a:lnTo>
                    <a:pt x="663" y="2350"/>
                  </a:lnTo>
                  <a:cubicBezTo>
                    <a:pt x="681" y="2252"/>
                    <a:pt x="478" y="2252"/>
                    <a:pt x="478" y="2155"/>
                  </a:cubicBezTo>
                  <a:lnTo>
                    <a:pt x="478" y="2155"/>
                  </a:lnTo>
                  <a:cubicBezTo>
                    <a:pt x="491" y="2160"/>
                    <a:pt x="533" y="2166"/>
                    <a:pt x="574" y="2166"/>
                  </a:cubicBezTo>
                  <a:cubicBezTo>
                    <a:pt x="615" y="2166"/>
                    <a:pt x="654" y="2160"/>
                    <a:pt x="663" y="2138"/>
                  </a:cubicBezTo>
                  <a:cubicBezTo>
                    <a:pt x="601" y="2111"/>
                    <a:pt x="336" y="2032"/>
                    <a:pt x="283" y="1943"/>
                  </a:cubicBezTo>
                  <a:lnTo>
                    <a:pt x="328" y="1926"/>
                  </a:lnTo>
                  <a:lnTo>
                    <a:pt x="283" y="1864"/>
                  </a:lnTo>
                  <a:lnTo>
                    <a:pt x="283" y="1864"/>
                  </a:lnTo>
                  <a:cubicBezTo>
                    <a:pt x="381" y="1908"/>
                    <a:pt x="601" y="2023"/>
                    <a:pt x="681" y="2085"/>
                  </a:cubicBezTo>
                  <a:cubicBezTo>
                    <a:pt x="716" y="2049"/>
                    <a:pt x="725" y="2076"/>
                    <a:pt x="725" y="2014"/>
                  </a:cubicBezTo>
                  <a:cubicBezTo>
                    <a:pt x="730" y="2012"/>
                    <a:pt x="734" y="2010"/>
                    <a:pt x="739" y="2010"/>
                  </a:cubicBezTo>
                  <a:cubicBezTo>
                    <a:pt x="765" y="2010"/>
                    <a:pt x="778" y="2052"/>
                    <a:pt x="778" y="2067"/>
                  </a:cubicBezTo>
                  <a:lnTo>
                    <a:pt x="804" y="1935"/>
                  </a:lnTo>
                  <a:lnTo>
                    <a:pt x="804" y="1935"/>
                  </a:lnTo>
                  <a:cubicBezTo>
                    <a:pt x="801" y="1935"/>
                    <a:pt x="798" y="1935"/>
                    <a:pt x="795" y="1935"/>
                  </a:cubicBezTo>
                  <a:cubicBezTo>
                    <a:pt x="725" y="1935"/>
                    <a:pt x="722" y="1837"/>
                    <a:pt x="663" y="1837"/>
                  </a:cubicBezTo>
                  <a:lnTo>
                    <a:pt x="743" y="1979"/>
                  </a:lnTo>
                  <a:cubicBezTo>
                    <a:pt x="739" y="1979"/>
                    <a:pt x="735" y="1979"/>
                    <a:pt x="731" y="1979"/>
                  </a:cubicBezTo>
                  <a:cubicBezTo>
                    <a:pt x="650" y="1979"/>
                    <a:pt x="514" y="1895"/>
                    <a:pt x="531" y="1811"/>
                  </a:cubicBezTo>
                  <a:cubicBezTo>
                    <a:pt x="539" y="1805"/>
                    <a:pt x="551" y="1802"/>
                    <a:pt x="566" y="1802"/>
                  </a:cubicBezTo>
                  <a:cubicBezTo>
                    <a:pt x="606" y="1802"/>
                    <a:pt x="662" y="1821"/>
                    <a:pt x="689" y="1821"/>
                  </a:cubicBezTo>
                  <a:cubicBezTo>
                    <a:pt x="693" y="1821"/>
                    <a:pt x="696" y="1821"/>
                    <a:pt x="698" y="1820"/>
                  </a:cubicBezTo>
                  <a:cubicBezTo>
                    <a:pt x="672" y="1811"/>
                    <a:pt x="645" y="1740"/>
                    <a:pt x="663" y="1731"/>
                  </a:cubicBezTo>
                  <a:lnTo>
                    <a:pt x="663" y="1731"/>
                  </a:lnTo>
                  <a:lnTo>
                    <a:pt x="707" y="1767"/>
                  </a:lnTo>
                  <a:cubicBezTo>
                    <a:pt x="734" y="1714"/>
                    <a:pt x="601" y="1687"/>
                    <a:pt x="681" y="1626"/>
                  </a:cubicBezTo>
                  <a:cubicBezTo>
                    <a:pt x="681" y="1599"/>
                    <a:pt x="778" y="1564"/>
                    <a:pt x="734" y="1555"/>
                  </a:cubicBezTo>
                  <a:lnTo>
                    <a:pt x="734" y="1555"/>
                  </a:lnTo>
                  <a:cubicBezTo>
                    <a:pt x="680" y="1576"/>
                    <a:pt x="556" y="1588"/>
                    <a:pt x="450" y="1588"/>
                  </a:cubicBezTo>
                  <a:cubicBezTo>
                    <a:pt x="381" y="1588"/>
                    <a:pt x="320" y="1583"/>
                    <a:pt x="292" y="1573"/>
                  </a:cubicBezTo>
                  <a:cubicBezTo>
                    <a:pt x="301" y="1564"/>
                    <a:pt x="381" y="1467"/>
                    <a:pt x="425" y="1440"/>
                  </a:cubicBezTo>
                  <a:cubicBezTo>
                    <a:pt x="437" y="1434"/>
                    <a:pt x="450" y="1432"/>
                    <a:pt x="463" y="1432"/>
                  </a:cubicBezTo>
                  <a:cubicBezTo>
                    <a:pt x="514" y="1432"/>
                    <a:pt x="572" y="1466"/>
                    <a:pt x="619" y="1466"/>
                  </a:cubicBezTo>
                  <a:cubicBezTo>
                    <a:pt x="632" y="1466"/>
                    <a:pt x="644" y="1464"/>
                    <a:pt x="654" y="1458"/>
                  </a:cubicBezTo>
                  <a:cubicBezTo>
                    <a:pt x="637" y="1458"/>
                    <a:pt x="610" y="1440"/>
                    <a:pt x="601" y="1431"/>
                  </a:cubicBezTo>
                  <a:cubicBezTo>
                    <a:pt x="619" y="1414"/>
                    <a:pt x="663" y="1440"/>
                    <a:pt x="654" y="1396"/>
                  </a:cubicBezTo>
                  <a:cubicBezTo>
                    <a:pt x="597" y="1390"/>
                    <a:pt x="627" y="1342"/>
                    <a:pt x="618" y="1342"/>
                  </a:cubicBezTo>
                  <a:cubicBezTo>
                    <a:pt x="615" y="1342"/>
                    <a:pt x="606" y="1350"/>
                    <a:pt x="584" y="1369"/>
                  </a:cubicBezTo>
                  <a:cubicBezTo>
                    <a:pt x="566" y="1325"/>
                    <a:pt x="601" y="1325"/>
                    <a:pt x="601" y="1264"/>
                  </a:cubicBezTo>
                  <a:lnTo>
                    <a:pt x="601" y="1264"/>
                  </a:lnTo>
                  <a:cubicBezTo>
                    <a:pt x="595" y="1266"/>
                    <a:pt x="588" y="1267"/>
                    <a:pt x="580" y="1267"/>
                  </a:cubicBezTo>
                  <a:cubicBezTo>
                    <a:pt x="520" y="1267"/>
                    <a:pt x="422" y="1213"/>
                    <a:pt x="398" y="1166"/>
                  </a:cubicBezTo>
                  <a:lnTo>
                    <a:pt x="398" y="1166"/>
                  </a:lnTo>
                  <a:cubicBezTo>
                    <a:pt x="404" y="1168"/>
                    <a:pt x="409" y="1169"/>
                    <a:pt x="414" y="1169"/>
                  </a:cubicBezTo>
                  <a:cubicBezTo>
                    <a:pt x="435" y="1169"/>
                    <a:pt x="453" y="1158"/>
                    <a:pt x="460" y="1158"/>
                  </a:cubicBezTo>
                  <a:cubicBezTo>
                    <a:pt x="469" y="1060"/>
                    <a:pt x="504" y="1007"/>
                    <a:pt x="504" y="919"/>
                  </a:cubicBezTo>
                  <a:cubicBezTo>
                    <a:pt x="519" y="912"/>
                    <a:pt x="540" y="880"/>
                    <a:pt x="567" y="880"/>
                  </a:cubicBezTo>
                  <a:cubicBezTo>
                    <a:pt x="572" y="880"/>
                    <a:pt x="578" y="881"/>
                    <a:pt x="584" y="884"/>
                  </a:cubicBezTo>
                  <a:cubicBezTo>
                    <a:pt x="566" y="866"/>
                    <a:pt x="539" y="857"/>
                    <a:pt x="539" y="831"/>
                  </a:cubicBezTo>
                  <a:cubicBezTo>
                    <a:pt x="553" y="821"/>
                    <a:pt x="562" y="817"/>
                    <a:pt x="568" y="817"/>
                  </a:cubicBezTo>
                  <a:cubicBezTo>
                    <a:pt x="587" y="817"/>
                    <a:pt x="574" y="859"/>
                    <a:pt x="604" y="859"/>
                  </a:cubicBezTo>
                  <a:cubicBezTo>
                    <a:pt x="611" y="859"/>
                    <a:pt x="622" y="856"/>
                    <a:pt x="637" y="849"/>
                  </a:cubicBezTo>
                  <a:cubicBezTo>
                    <a:pt x="584" y="849"/>
                    <a:pt x="566" y="778"/>
                    <a:pt x="539" y="743"/>
                  </a:cubicBezTo>
                  <a:lnTo>
                    <a:pt x="539" y="743"/>
                  </a:lnTo>
                  <a:cubicBezTo>
                    <a:pt x="469" y="751"/>
                    <a:pt x="522" y="831"/>
                    <a:pt x="557" y="866"/>
                  </a:cubicBezTo>
                  <a:cubicBezTo>
                    <a:pt x="460" y="866"/>
                    <a:pt x="354" y="804"/>
                    <a:pt x="301" y="707"/>
                  </a:cubicBezTo>
                  <a:cubicBezTo>
                    <a:pt x="292" y="667"/>
                    <a:pt x="310" y="659"/>
                    <a:pt x="328" y="659"/>
                  </a:cubicBezTo>
                  <a:cubicBezTo>
                    <a:pt x="342" y="659"/>
                    <a:pt x="356" y="664"/>
                    <a:pt x="356" y="664"/>
                  </a:cubicBezTo>
                  <a:cubicBezTo>
                    <a:pt x="357" y="664"/>
                    <a:pt x="356" y="664"/>
                    <a:pt x="354" y="663"/>
                  </a:cubicBezTo>
                  <a:cubicBezTo>
                    <a:pt x="372" y="522"/>
                    <a:pt x="177" y="539"/>
                    <a:pt x="257" y="425"/>
                  </a:cubicBezTo>
                  <a:cubicBezTo>
                    <a:pt x="278" y="409"/>
                    <a:pt x="300" y="405"/>
                    <a:pt x="320" y="405"/>
                  </a:cubicBezTo>
                  <a:cubicBezTo>
                    <a:pt x="354" y="405"/>
                    <a:pt x="385" y="417"/>
                    <a:pt x="412" y="417"/>
                  </a:cubicBezTo>
                  <a:cubicBezTo>
                    <a:pt x="416" y="417"/>
                    <a:pt x="420" y="417"/>
                    <a:pt x="425" y="416"/>
                  </a:cubicBezTo>
                  <a:lnTo>
                    <a:pt x="425" y="416"/>
                  </a:lnTo>
                  <a:cubicBezTo>
                    <a:pt x="451" y="469"/>
                    <a:pt x="381" y="504"/>
                    <a:pt x="389" y="548"/>
                  </a:cubicBezTo>
                  <a:lnTo>
                    <a:pt x="416" y="495"/>
                  </a:lnTo>
                  <a:cubicBezTo>
                    <a:pt x="434" y="513"/>
                    <a:pt x="451" y="557"/>
                    <a:pt x="434" y="584"/>
                  </a:cubicBezTo>
                  <a:cubicBezTo>
                    <a:pt x="495" y="539"/>
                    <a:pt x="442" y="345"/>
                    <a:pt x="495" y="230"/>
                  </a:cubicBezTo>
                  <a:cubicBezTo>
                    <a:pt x="481" y="216"/>
                    <a:pt x="467" y="190"/>
                    <a:pt x="448" y="190"/>
                  </a:cubicBezTo>
                  <a:cubicBezTo>
                    <a:pt x="443" y="190"/>
                    <a:pt x="439" y="192"/>
                    <a:pt x="434" y="195"/>
                  </a:cubicBezTo>
                  <a:lnTo>
                    <a:pt x="442" y="230"/>
                  </a:lnTo>
                  <a:cubicBezTo>
                    <a:pt x="434" y="236"/>
                    <a:pt x="426" y="238"/>
                    <a:pt x="420" y="238"/>
                  </a:cubicBezTo>
                  <a:cubicBezTo>
                    <a:pt x="392" y="238"/>
                    <a:pt x="376" y="201"/>
                    <a:pt x="360" y="201"/>
                  </a:cubicBezTo>
                  <a:cubicBezTo>
                    <a:pt x="355" y="201"/>
                    <a:pt x="350" y="204"/>
                    <a:pt x="345" y="213"/>
                  </a:cubicBezTo>
                  <a:cubicBezTo>
                    <a:pt x="310" y="160"/>
                    <a:pt x="248" y="116"/>
                    <a:pt x="283" y="45"/>
                  </a:cubicBezTo>
                  <a:lnTo>
                    <a:pt x="354" y="36"/>
                  </a:lnTo>
                  <a:lnTo>
                    <a:pt x="22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7"/>
            <p:cNvSpPr/>
            <p:nvPr/>
          </p:nvSpPr>
          <p:spPr>
            <a:xfrm rot="-2551954">
              <a:off x="7064644" y="-119400"/>
              <a:ext cx="18682" cy="19555"/>
            </a:xfrm>
            <a:custGeom>
              <a:rect b="b" l="l" r="r" t="t"/>
              <a:pathLst>
                <a:path extrusionOk="0" h="112" w="107">
                  <a:moveTo>
                    <a:pt x="24" y="0"/>
                  </a:moveTo>
                  <a:cubicBezTo>
                    <a:pt x="18" y="0"/>
                    <a:pt x="10" y="2"/>
                    <a:pt x="1" y="5"/>
                  </a:cubicBezTo>
                  <a:lnTo>
                    <a:pt x="54" y="53"/>
                  </a:lnTo>
                  <a:lnTo>
                    <a:pt x="54" y="53"/>
                  </a:lnTo>
                  <a:cubicBezTo>
                    <a:pt x="53" y="26"/>
                    <a:pt x="51" y="0"/>
                    <a:pt x="24" y="0"/>
                  </a:cubicBezTo>
                  <a:close/>
                  <a:moveTo>
                    <a:pt x="54" y="53"/>
                  </a:moveTo>
                  <a:cubicBezTo>
                    <a:pt x="54" y="82"/>
                    <a:pt x="52" y="111"/>
                    <a:pt x="76" y="111"/>
                  </a:cubicBezTo>
                  <a:cubicBezTo>
                    <a:pt x="83" y="111"/>
                    <a:pt x="93" y="109"/>
                    <a:pt x="107" y="102"/>
                  </a:cubicBezTo>
                  <a:lnTo>
                    <a:pt x="54" y="5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7"/>
            <p:cNvSpPr/>
            <p:nvPr/>
          </p:nvSpPr>
          <p:spPr>
            <a:xfrm rot="-2551954">
              <a:off x="7097213" y="-134347"/>
              <a:ext cx="21650" cy="23221"/>
            </a:xfrm>
            <a:custGeom>
              <a:rect b="b" l="l" r="r" t="t"/>
              <a:pathLst>
                <a:path extrusionOk="0" h="133" w="124">
                  <a:moveTo>
                    <a:pt x="35" y="1"/>
                  </a:moveTo>
                  <a:lnTo>
                    <a:pt x="53" y="71"/>
                  </a:lnTo>
                  <a:cubicBezTo>
                    <a:pt x="27" y="71"/>
                    <a:pt x="9" y="115"/>
                    <a:pt x="27" y="133"/>
                  </a:cubicBezTo>
                  <a:cubicBezTo>
                    <a:pt x="0" y="106"/>
                    <a:pt x="124" y="36"/>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7"/>
            <p:cNvSpPr/>
            <p:nvPr/>
          </p:nvSpPr>
          <p:spPr>
            <a:xfrm rot="-2551954">
              <a:off x="7721471" y="461665"/>
              <a:ext cx="18682" cy="10999"/>
            </a:xfrm>
            <a:custGeom>
              <a:rect b="b" l="l" r="r" t="t"/>
              <a:pathLst>
                <a:path extrusionOk="0" h="63" w="107">
                  <a:moveTo>
                    <a:pt x="53" y="0"/>
                  </a:moveTo>
                  <a:lnTo>
                    <a:pt x="53" y="0"/>
                  </a:lnTo>
                  <a:cubicBezTo>
                    <a:pt x="36" y="27"/>
                    <a:pt x="0" y="45"/>
                    <a:pt x="71" y="62"/>
                  </a:cubicBezTo>
                  <a:cubicBezTo>
                    <a:pt x="106" y="45"/>
                    <a:pt x="62" y="18"/>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7"/>
            <p:cNvSpPr/>
            <p:nvPr/>
          </p:nvSpPr>
          <p:spPr>
            <a:xfrm rot="-2551954">
              <a:off x="7570465" y="325306"/>
              <a:ext cx="6285" cy="9428"/>
            </a:xfrm>
            <a:custGeom>
              <a:rect b="b" l="l" r="r" t="t"/>
              <a:pathLst>
                <a:path extrusionOk="0" h="54" w="36">
                  <a:moveTo>
                    <a:pt x="18" y="0"/>
                  </a:moveTo>
                  <a:lnTo>
                    <a:pt x="18" y="0"/>
                  </a:lnTo>
                  <a:cubicBezTo>
                    <a:pt x="0" y="18"/>
                    <a:pt x="0" y="35"/>
                    <a:pt x="0" y="53"/>
                  </a:cubicBezTo>
                  <a:cubicBezTo>
                    <a:pt x="27" y="35"/>
                    <a:pt x="35"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7"/>
            <p:cNvSpPr/>
            <p:nvPr/>
          </p:nvSpPr>
          <p:spPr>
            <a:xfrm rot="-2551954">
              <a:off x="7129249" y="-49891"/>
              <a:ext cx="3143" cy="4190"/>
            </a:xfrm>
            <a:custGeom>
              <a:rect b="b" l="l" r="r" t="t"/>
              <a:pathLst>
                <a:path extrusionOk="0" h="24" w="18">
                  <a:moveTo>
                    <a:pt x="17" y="1"/>
                  </a:moveTo>
                  <a:cubicBezTo>
                    <a:pt x="5" y="17"/>
                    <a:pt x="0" y="24"/>
                    <a:pt x="1" y="24"/>
                  </a:cubicBezTo>
                  <a:cubicBezTo>
                    <a:pt x="1" y="24"/>
                    <a:pt x="8" y="15"/>
                    <a:pt x="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7"/>
            <p:cNvSpPr/>
            <p:nvPr/>
          </p:nvSpPr>
          <p:spPr>
            <a:xfrm rot="-2551954">
              <a:off x="7123056" y="-63303"/>
              <a:ext cx="6285" cy="7508"/>
            </a:xfrm>
            <a:custGeom>
              <a:rect b="b" l="l" r="r" t="t"/>
              <a:pathLst>
                <a:path extrusionOk="0" h="43" w="36">
                  <a:moveTo>
                    <a:pt x="13" y="0"/>
                  </a:moveTo>
                  <a:cubicBezTo>
                    <a:pt x="9" y="0"/>
                    <a:pt x="5" y="3"/>
                    <a:pt x="0" y="7"/>
                  </a:cubicBezTo>
                  <a:cubicBezTo>
                    <a:pt x="9" y="7"/>
                    <a:pt x="9" y="25"/>
                    <a:pt x="9" y="42"/>
                  </a:cubicBezTo>
                  <a:cubicBezTo>
                    <a:pt x="27" y="34"/>
                    <a:pt x="36" y="25"/>
                    <a:pt x="18" y="7"/>
                  </a:cubicBezTo>
                  <a:cubicBezTo>
                    <a:pt x="18" y="3"/>
                    <a:pt x="16" y="0"/>
                    <a:pt x="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7"/>
            <p:cNvSpPr/>
            <p:nvPr/>
          </p:nvSpPr>
          <p:spPr>
            <a:xfrm rot="-2551954">
              <a:off x="8012429" y="896460"/>
              <a:ext cx="5063" cy="4714"/>
            </a:xfrm>
            <a:custGeom>
              <a:rect b="b" l="l" r="r" t="t"/>
              <a:pathLst>
                <a:path extrusionOk="0" h="27" w="29">
                  <a:moveTo>
                    <a:pt x="18" y="1"/>
                  </a:moveTo>
                  <a:lnTo>
                    <a:pt x="1" y="18"/>
                  </a:lnTo>
                  <a:cubicBezTo>
                    <a:pt x="9" y="22"/>
                    <a:pt x="16" y="26"/>
                    <a:pt x="21" y="26"/>
                  </a:cubicBezTo>
                  <a:cubicBezTo>
                    <a:pt x="27" y="26"/>
                    <a:pt x="28" y="2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7"/>
            <p:cNvSpPr/>
            <p:nvPr/>
          </p:nvSpPr>
          <p:spPr>
            <a:xfrm rot="-2551954">
              <a:off x="7591834" y="336434"/>
              <a:ext cx="4889" cy="2794"/>
            </a:xfrm>
            <a:custGeom>
              <a:rect b="b" l="l" r="r" t="t"/>
              <a:pathLst>
                <a:path extrusionOk="0" h="16" w="28">
                  <a:moveTo>
                    <a:pt x="27" y="1"/>
                  </a:moveTo>
                  <a:lnTo>
                    <a:pt x="27" y="1"/>
                  </a:lnTo>
                  <a:cubicBezTo>
                    <a:pt x="19" y="9"/>
                    <a:pt x="10" y="9"/>
                    <a:pt x="1" y="9"/>
                  </a:cubicBezTo>
                  <a:cubicBezTo>
                    <a:pt x="5" y="13"/>
                    <a:pt x="8" y="15"/>
                    <a:pt x="12" y="15"/>
                  </a:cubicBezTo>
                  <a:cubicBezTo>
                    <a:pt x="17" y="15"/>
                    <a:pt x="22" y="1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7"/>
            <p:cNvSpPr/>
            <p:nvPr/>
          </p:nvSpPr>
          <p:spPr>
            <a:xfrm rot="-2551954">
              <a:off x="7885406" y="616609"/>
              <a:ext cx="1746" cy="1571"/>
            </a:xfrm>
            <a:custGeom>
              <a:rect b="b" l="l" r="r" t="t"/>
              <a:pathLst>
                <a:path extrusionOk="0" h="9" w="10">
                  <a:moveTo>
                    <a:pt x="1" y="0"/>
                  </a:moveTo>
                  <a:cubicBezTo>
                    <a:pt x="1" y="9"/>
                    <a:pt x="1" y="9"/>
                    <a:pt x="10" y="9"/>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7"/>
            <p:cNvSpPr/>
            <p:nvPr/>
          </p:nvSpPr>
          <p:spPr>
            <a:xfrm rot="-2551954">
              <a:off x="7312692" y="21922"/>
              <a:ext cx="4714" cy="4714"/>
            </a:xfrm>
            <a:custGeom>
              <a:rect b="b" l="l" r="r" t="t"/>
              <a:pathLst>
                <a:path extrusionOk="0" h="27" w="27">
                  <a:moveTo>
                    <a:pt x="27" y="0"/>
                  </a:moveTo>
                  <a:cubicBezTo>
                    <a:pt x="18" y="9"/>
                    <a:pt x="9" y="18"/>
                    <a:pt x="0" y="27"/>
                  </a:cubicBezTo>
                  <a:cubicBezTo>
                    <a:pt x="9" y="27"/>
                    <a:pt x="27"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7"/>
            <p:cNvSpPr/>
            <p:nvPr/>
          </p:nvSpPr>
          <p:spPr>
            <a:xfrm rot="-2551954">
              <a:off x="7099101" y="-69236"/>
              <a:ext cx="15364" cy="8555"/>
            </a:xfrm>
            <a:custGeom>
              <a:rect b="b" l="l" r="r" t="t"/>
              <a:pathLst>
                <a:path extrusionOk="0" h="49" w="88">
                  <a:moveTo>
                    <a:pt x="24" y="0"/>
                  </a:moveTo>
                  <a:cubicBezTo>
                    <a:pt x="0" y="0"/>
                    <a:pt x="51" y="48"/>
                    <a:pt x="73" y="48"/>
                  </a:cubicBezTo>
                  <a:cubicBezTo>
                    <a:pt x="82" y="48"/>
                    <a:pt x="86" y="41"/>
                    <a:pt x="79" y="20"/>
                  </a:cubicBezTo>
                  <a:cubicBezTo>
                    <a:pt x="87" y="2"/>
                    <a:pt x="17" y="11"/>
                    <a:pt x="34" y="2"/>
                  </a:cubicBezTo>
                  <a:cubicBezTo>
                    <a:pt x="30" y="1"/>
                    <a:pt x="26" y="0"/>
                    <a:pt x="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7"/>
            <p:cNvSpPr/>
            <p:nvPr/>
          </p:nvSpPr>
          <p:spPr>
            <a:xfrm rot="-2551954">
              <a:off x="7122536" y="-121156"/>
              <a:ext cx="6285" cy="12571"/>
            </a:xfrm>
            <a:custGeom>
              <a:rect b="b" l="l" r="r" t="t"/>
              <a:pathLst>
                <a:path extrusionOk="0" h="72" w="36">
                  <a:moveTo>
                    <a:pt x="9" y="1"/>
                  </a:moveTo>
                  <a:cubicBezTo>
                    <a:pt x="9" y="36"/>
                    <a:pt x="0" y="72"/>
                    <a:pt x="18" y="72"/>
                  </a:cubicBezTo>
                  <a:lnTo>
                    <a:pt x="36" y="19"/>
                  </a:lnTo>
                  <a:cubicBezTo>
                    <a:pt x="27" y="19"/>
                    <a:pt x="18" y="10"/>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7"/>
            <p:cNvSpPr/>
            <p:nvPr/>
          </p:nvSpPr>
          <p:spPr>
            <a:xfrm rot="-2551954">
              <a:off x="7116671" y="-123829"/>
              <a:ext cx="3317" cy="6285"/>
            </a:xfrm>
            <a:custGeom>
              <a:rect b="b" l="l" r="r" t="t"/>
              <a:pathLst>
                <a:path extrusionOk="0" h="36" w="19">
                  <a:moveTo>
                    <a:pt x="0" y="1"/>
                  </a:moveTo>
                  <a:cubicBezTo>
                    <a:pt x="0" y="9"/>
                    <a:pt x="9" y="27"/>
                    <a:pt x="9" y="36"/>
                  </a:cubicBezTo>
                  <a:cubicBezTo>
                    <a:pt x="18" y="18"/>
                    <a:pt x="9" y="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7"/>
            <p:cNvSpPr/>
            <p:nvPr/>
          </p:nvSpPr>
          <p:spPr>
            <a:xfrm rot="-2551954">
              <a:off x="7194245" y="-44308"/>
              <a:ext cx="7857" cy="9952"/>
            </a:xfrm>
            <a:custGeom>
              <a:rect b="b" l="l" r="r" t="t"/>
              <a:pathLst>
                <a:path extrusionOk="0" h="57" w="45">
                  <a:moveTo>
                    <a:pt x="9" y="1"/>
                  </a:moveTo>
                  <a:cubicBezTo>
                    <a:pt x="7" y="1"/>
                    <a:pt x="4" y="2"/>
                    <a:pt x="0" y="3"/>
                  </a:cubicBezTo>
                  <a:lnTo>
                    <a:pt x="9" y="56"/>
                  </a:lnTo>
                  <a:cubicBezTo>
                    <a:pt x="36" y="56"/>
                    <a:pt x="44" y="47"/>
                    <a:pt x="36" y="21"/>
                  </a:cubicBezTo>
                  <a:cubicBezTo>
                    <a:pt x="28" y="14"/>
                    <a:pt x="21"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7"/>
            <p:cNvSpPr/>
            <p:nvPr/>
          </p:nvSpPr>
          <p:spPr>
            <a:xfrm rot="-2551954">
              <a:off x="7187198" y="-79956"/>
              <a:ext cx="12396" cy="4714"/>
            </a:xfrm>
            <a:custGeom>
              <a:rect b="b" l="l" r="r" t="t"/>
              <a:pathLst>
                <a:path extrusionOk="0" h="27" w="71">
                  <a:moveTo>
                    <a:pt x="44" y="0"/>
                  </a:moveTo>
                  <a:cubicBezTo>
                    <a:pt x="35" y="9"/>
                    <a:pt x="18" y="18"/>
                    <a:pt x="0" y="27"/>
                  </a:cubicBezTo>
                  <a:lnTo>
                    <a:pt x="71" y="27"/>
                  </a:ln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7"/>
            <p:cNvSpPr/>
            <p:nvPr/>
          </p:nvSpPr>
          <p:spPr>
            <a:xfrm rot="-2551954">
              <a:off x="7213672" y="-69504"/>
              <a:ext cx="9428" cy="11174"/>
            </a:xfrm>
            <a:custGeom>
              <a:rect b="b" l="l" r="r" t="t"/>
              <a:pathLst>
                <a:path extrusionOk="0" h="64" w="54">
                  <a:moveTo>
                    <a:pt x="18" y="0"/>
                  </a:moveTo>
                  <a:cubicBezTo>
                    <a:pt x="12" y="0"/>
                    <a:pt x="7" y="6"/>
                    <a:pt x="1" y="23"/>
                  </a:cubicBezTo>
                  <a:cubicBezTo>
                    <a:pt x="13" y="29"/>
                    <a:pt x="33" y="63"/>
                    <a:pt x="44" y="63"/>
                  </a:cubicBezTo>
                  <a:cubicBezTo>
                    <a:pt x="50" y="63"/>
                    <a:pt x="54" y="55"/>
                    <a:pt x="54" y="32"/>
                  </a:cubicBezTo>
                  <a:cubicBezTo>
                    <a:pt x="42" y="26"/>
                    <a:pt x="30"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7"/>
            <p:cNvSpPr/>
            <p:nvPr/>
          </p:nvSpPr>
          <p:spPr>
            <a:xfrm rot="-2551954">
              <a:off x="7280338" y="60530"/>
              <a:ext cx="20253" cy="1746"/>
            </a:xfrm>
            <a:custGeom>
              <a:rect b="b" l="l" r="r" t="t"/>
              <a:pathLst>
                <a:path extrusionOk="0" h="10" w="116">
                  <a:moveTo>
                    <a:pt x="1" y="1"/>
                  </a:moveTo>
                  <a:lnTo>
                    <a:pt x="116" y="10"/>
                  </a:lnTo>
                  <a:lnTo>
                    <a:pt x="11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7"/>
            <p:cNvSpPr/>
            <p:nvPr/>
          </p:nvSpPr>
          <p:spPr>
            <a:xfrm rot="-2551954">
              <a:off x="7401916" y="106661"/>
              <a:ext cx="21824" cy="14317"/>
            </a:xfrm>
            <a:custGeom>
              <a:rect b="b" l="l" r="r" t="t"/>
              <a:pathLst>
                <a:path extrusionOk="0" h="82" w="125">
                  <a:moveTo>
                    <a:pt x="51" y="1"/>
                  </a:moveTo>
                  <a:cubicBezTo>
                    <a:pt x="29" y="1"/>
                    <a:pt x="25" y="40"/>
                    <a:pt x="6" y="40"/>
                  </a:cubicBezTo>
                  <a:cubicBezTo>
                    <a:pt x="4" y="40"/>
                    <a:pt x="3" y="40"/>
                    <a:pt x="1" y="39"/>
                  </a:cubicBezTo>
                  <a:lnTo>
                    <a:pt x="1" y="39"/>
                  </a:lnTo>
                  <a:cubicBezTo>
                    <a:pt x="27" y="65"/>
                    <a:pt x="24" y="82"/>
                    <a:pt x="52" y="82"/>
                  </a:cubicBezTo>
                  <a:cubicBezTo>
                    <a:pt x="62" y="82"/>
                    <a:pt x="77" y="79"/>
                    <a:pt x="98" y="75"/>
                  </a:cubicBezTo>
                  <a:cubicBezTo>
                    <a:pt x="125" y="13"/>
                    <a:pt x="27" y="66"/>
                    <a:pt x="63" y="4"/>
                  </a:cubicBezTo>
                  <a:cubicBezTo>
                    <a:pt x="58" y="2"/>
                    <a:pt x="54" y="1"/>
                    <a:pt x="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7"/>
            <p:cNvSpPr/>
            <p:nvPr/>
          </p:nvSpPr>
          <p:spPr>
            <a:xfrm rot="-2551954">
              <a:off x="7400416" y="117767"/>
              <a:ext cx="3143" cy="4889"/>
            </a:xfrm>
            <a:custGeom>
              <a:rect b="b" l="l" r="r" t="t"/>
              <a:pathLst>
                <a:path extrusionOk="0" h="28" w="18">
                  <a:moveTo>
                    <a:pt x="0" y="1"/>
                  </a:moveTo>
                  <a:cubicBezTo>
                    <a:pt x="9" y="18"/>
                    <a:pt x="18" y="18"/>
                    <a:pt x="18" y="27"/>
                  </a:cubicBezTo>
                  <a:cubicBezTo>
                    <a:pt x="18" y="18"/>
                    <a:pt x="9"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7"/>
            <p:cNvSpPr/>
            <p:nvPr/>
          </p:nvSpPr>
          <p:spPr>
            <a:xfrm rot="-2551954">
              <a:off x="8303538" y="1235192"/>
              <a:ext cx="7857" cy="6285"/>
            </a:xfrm>
            <a:custGeom>
              <a:rect b="b" l="l" r="r" t="t"/>
              <a:pathLst>
                <a:path extrusionOk="0" h="36" w="45">
                  <a:moveTo>
                    <a:pt x="27" y="0"/>
                  </a:moveTo>
                  <a:lnTo>
                    <a:pt x="0" y="36"/>
                  </a:lnTo>
                  <a:lnTo>
                    <a:pt x="0" y="36"/>
                  </a:lnTo>
                  <a:lnTo>
                    <a:pt x="44" y="9"/>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7"/>
            <p:cNvSpPr/>
            <p:nvPr/>
          </p:nvSpPr>
          <p:spPr>
            <a:xfrm rot="-2551954">
              <a:off x="8316597" y="1239078"/>
              <a:ext cx="14142" cy="6460"/>
            </a:xfrm>
            <a:custGeom>
              <a:rect b="b" l="l" r="r" t="t"/>
              <a:pathLst>
                <a:path extrusionOk="0" h="37" w="81">
                  <a:moveTo>
                    <a:pt x="80" y="1"/>
                  </a:moveTo>
                  <a:lnTo>
                    <a:pt x="1" y="10"/>
                  </a:lnTo>
                  <a:lnTo>
                    <a:pt x="71" y="36"/>
                  </a:lnTo>
                  <a:cubicBezTo>
                    <a:pt x="71" y="27"/>
                    <a:pt x="62" y="10"/>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7"/>
            <p:cNvSpPr/>
            <p:nvPr/>
          </p:nvSpPr>
          <p:spPr>
            <a:xfrm rot="-2551954">
              <a:off x="7729344" y="431319"/>
              <a:ext cx="7857" cy="6285"/>
            </a:xfrm>
            <a:custGeom>
              <a:rect b="b" l="l" r="r" t="t"/>
              <a:pathLst>
                <a:path extrusionOk="0" h="36" w="45">
                  <a:moveTo>
                    <a:pt x="18" y="1"/>
                  </a:moveTo>
                  <a:cubicBezTo>
                    <a:pt x="0" y="9"/>
                    <a:pt x="0" y="18"/>
                    <a:pt x="0" y="36"/>
                  </a:cubicBezTo>
                  <a:lnTo>
                    <a:pt x="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7"/>
            <p:cNvSpPr/>
            <p:nvPr/>
          </p:nvSpPr>
          <p:spPr>
            <a:xfrm rot="-2551954">
              <a:off x="7781893" y="512156"/>
              <a:ext cx="12571" cy="3317"/>
            </a:xfrm>
            <a:custGeom>
              <a:rect b="b" l="l" r="r" t="t"/>
              <a:pathLst>
                <a:path extrusionOk="0" h="19" w="72">
                  <a:moveTo>
                    <a:pt x="71" y="1"/>
                  </a:moveTo>
                  <a:lnTo>
                    <a:pt x="1" y="19"/>
                  </a:lnTo>
                  <a:lnTo>
                    <a:pt x="71" y="10"/>
                  </a:ln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7"/>
            <p:cNvSpPr/>
            <p:nvPr/>
          </p:nvSpPr>
          <p:spPr>
            <a:xfrm rot="-2551954">
              <a:off x="7844187" y="555959"/>
              <a:ext cx="14491" cy="10999"/>
            </a:xfrm>
            <a:custGeom>
              <a:rect b="b" l="l" r="r" t="t"/>
              <a:pathLst>
                <a:path extrusionOk="0" h="63" w="83">
                  <a:moveTo>
                    <a:pt x="74" y="1"/>
                  </a:moveTo>
                  <a:cubicBezTo>
                    <a:pt x="74" y="3"/>
                    <a:pt x="74" y="6"/>
                    <a:pt x="74" y="9"/>
                  </a:cubicBezTo>
                  <a:lnTo>
                    <a:pt x="74" y="9"/>
                  </a:lnTo>
                  <a:cubicBezTo>
                    <a:pt x="75" y="7"/>
                    <a:pt x="74" y="4"/>
                    <a:pt x="74" y="1"/>
                  </a:cubicBezTo>
                  <a:close/>
                  <a:moveTo>
                    <a:pt x="74" y="9"/>
                  </a:moveTo>
                  <a:cubicBezTo>
                    <a:pt x="72" y="47"/>
                    <a:pt x="0" y="62"/>
                    <a:pt x="83" y="62"/>
                  </a:cubicBezTo>
                  <a:cubicBezTo>
                    <a:pt x="83" y="47"/>
                    <a:pt x="76" y="26"/>
                    <a:pt x="7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7"/>
            <p:cNvSpPr/>
            <p:nvPr/>
          </p:nvSpPr>
          <p:spPr>
            <a:xfrm rot="-2551954">
              <a:off x="8970588" y="452858"/>
              <a:ext cx="10301" cy="2968"/>
            </a:xfrm>
            <a:custGeom>
              <a:rect b="b" l="l" r="r" t="t"/>
              <a:pathLst>
                <a:path extrusionOk="0" h="17" w="59">
                  <a:moveTo>
                    <a:pt x="31" y="0"/>
                  </a:moveTo>
                  <a:cubicBezTo>
                    <a:pt x="16" y="0"/>
                    <a:pt x="0" y="6"/>
                    <a:pt x="5" y="6"/>
                  </a:cubicBezTo>
                  <a:cubicBezTo>
                    <a:pt x="5" y="15"/>
                    <a:pt x="17" y="17"/>
                    <a:pt x="29" y="17"/>
                  </a:cubicBezTo>
                  <a:cubicBezTo>
                    <a:pt x="41" y="17"/>
                    <a:pt x="54" y="15"/>
                    <a:pt x="58" y="15"/>
                  </a:cubicBezTo>
                  <a:cubicBezTo>
                    <a:pt x="55" y="3"/>
                    <a:pt x="43" y="0"/>
                    <a:pt x="3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7"/>
            <p:cNvSpPr/>
            <p:nvPr/>
          </p:nvSpPr>
          <p:spPr>
            <a:xfrm rot="-2551954">
              <a:off x="8919412" y="433034"/>
              <a:ext cx="9428" cy="6285"/>
            </a:xfrm>
            <a:custGeom>
              <a:rect b="b" l="l" r="r" t="t"/>
              <a:pathLst>
                <a:path extrusionOk="0" h="36" w="54">
                  <a:moveTo>
                    <a:pt x="0" y="1"/>
                  </a:moveTo>
                  <a:lnTo>
                    <a:pt x="27" y="36"/>
                  </a:lnTo>
                  <a:lnTo>
                    <a:pt x="53" y="36"/>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7"/>
            <p:cNvSpPr/>
            <p:nvPr/>
          </p:nvSpPr>
          <p:spPr>
            <a:xfrm rot="-2551954">
              <a:off x="8892307" y="406569"/>
              <a:ext cx="20253" cy="27935"/>
            </a:xfrm>
            <a:custGeom>
              <a:rect b="b" l="l" r="r" t="t"/>
              <a:pathLst>
                <a:path extrusionOk="0" h="160" w="116">
                  <a:moveTo>
                    <a:pt x="80" y="1"/>
                  </a:moveTo>
                  <a:lnTo>
                    <a:pt x="80" y="1"/>
                  </a:lnTo>
                  <a:cubicBezTo>
                    <a:pt x="1" y="27"/>
                    <a:pt x="98" y="89"/>
                    <a:pt x="71" y="133"/>
                  </a:cubicBezTo>
                  <a:lnTo>
                    <a:pt x="54" y="142"/>
                  </a:lnTo>
                  <a:lnTo>
                    <a:pt x="115" y="160"/>
                  </a:lnTo>
                  <a:cubicBezTo>
                    <a:pt x="107" y="107"/>
                    <a:pt x="62" y="45"/>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7"/>
            <p:cNvSpPr/>
            <p:nvPr/>
          </p:nvSpPr>
          <p:spPr>
            <a:xfrm rot="-2551954">
              <a:off x="8900430" y="370082"/>
              <a:ext cx="4539" cy="5412"/>
            </a:xfrm>
            <a:custGeom>
              <a:rect b="b" l="l" r="r" t="t"/>
              <a:pathLst>
                <a:path extrusionOk="0" h="31" w="26">
                  <a:moveTo>
                    <a:pt x="2" y="1"/>
                  </a:moveTo>
                  <a:cubicBezTo>
                    <a:pt x="1" y="1"/>
                    <a:pt x="2" y="2"/>
                    <a:pt x="5" y="4"/>
                  </a:cubicBezTo>
                  <a:lnTo>
                    <a:pt x="5" y="4"/>
                  </a:lnTo>
                  <a:cubicBezTo>
                    <a:pt x="3" y="1"/>
                    <a:pt x="2" y="1"/>
                    <a:pt x="2" y="1"/>
                  </a:cubicBezTo>
                  <a:close/>
                  <a:moveTo>
                    <a:pt x="5" y="4"/>
                  </a:moveTo>
                  <a:cubicBezTo>
                    <a:pt x="7" y="7"/>
                    <a:pt x="12" y="15"/>
                    <a:pt x="17" y="31"/>
                  </a:cubicBezTo>
                  <a:lnTo>
                    <a:pt x="26" y="31"/>
                  </a:lnTo>
                  <a:cubicBezTo>
                    <a:pt x="26" y="22"/>
                    <a:pt x="26" y="13"/>
                    <a:pt x="26" y="4"/>
                  </a:cubicBezTo>
                  <a:cubicBezTo>
                    <a:pt x="21" y="5"/>
                    <a:pt x="18" y="6"/>
                    <a:pt x="15" y="6"/>
                  </a:cubicBezTo>
                  <a:cubicBezTo>
                    <a:pt x="10" y="6"/>
                    <a:pt x="7" y="5"/>
                    <a:pt x="5"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7"/>
            <p:cNvSpPr/>
            <p:nvPr/>
          </p:nvSpPr>
          <p:spPr>
            <a:xfrm rot="-2551954">
              <a:off x="8904857" y="370240"/>
              <a:ext cx="2968" cy="2444"/>
            </a:xfrm>
            <a:custGeom>
              <a:rect b="b" l="l" r="r" t="t"/>
              <a:pathLst>
                <a:path extrusionOk="0" h="14" w="17">
                  <a:moveTo>
                    <a:pt x="10" y="1"/>
                  </a:moveTo>
                  <a:cubicBezTo>
                    <a:pt x="8" y="1"/>
                    <a:pt x="5" y="2"/>
                    <a:pt x="1" y="5"/>
                  </a:cubicBezTo>
                  <a:cubicBezTo>
                    <a:pt x="1" y="11"/>
                    <a:pt x="2" y="14"/>
                    <a:pt x="4" y="14"/>
                  </a:cubicBezTo>
                  <a:cubicBezTo>
                    <a:pt x="9" y="14"/>
                    <a:pt x="16"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7"/>
            <p:cNvSpPr/>
            <p:nvPr/>
          </p:nvSpPr>
          <p:spPr>
            <a:xfrm rot="-2551954">
              <a:off x="8887642" y="353038"/>
              <a:ext cx="12396" cy="9079"/>
            </a:xfrm>
            <a:custGeom>
              <a:rect b="b" l="l" r="r" t="t"/>
              <a:pathLst>
                <a:path extrusionOk="0" h="52" w="71">
                  <a:moveTo>
                    <a:pt x="42" y="1"/>
                  </a:moveTo>
                  <a:cubicBezTo>
                    <a:pt x="31" y="1"/>
                    <a:pt x="18" y="7"/>
                    <a:pt x="0" y="16"/>
                  </a:cubicBezTo>
                  <a:lnTo>
                    <a:pt x="35" y="51"/>
                  </a:lnTo>
                  <a:cubicBezTo>
                    <a:pt x="50" y="44"/>
                    <a:pt x="52" y="20"/>
                    <a:pt x="62" y="20"/>
                  </a:cubicBezTo>
                  <a:cubicBezTo>
                    <a:pt x="65" y="20"/>
                    <a:pt x="67" y="21"/>
                    <a:pt x="71" y="25"/>
                  </a:cubicBezTo>
                  <a:cubicBezTo>
                    <a:pt x="62" y="7"/>
                    <a:pt x="53" y="1"/>
                    <a:pt x="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7"/>
            <p:cNvSpPr/>
            <p:nvPr/>
          </p:nvSpPr>
          <p:spPr>
            <a:xfrm rot="-2551954">
              <a:off x="8877430" y="362295"/>
              <a:ext cx="4714" cy="3317"/>
            </a:xfrm>
            <a:custGeom>
              <a:rect b="b" l="l" r="r" t="t"/>
              <a:pathLst>
                <a:path extrusionOk="0" h="19" w="27">
                  <a:moveTo>
                    <a:pt x="0" y="1"/>
                  </a:moveTo>
                  <a:lnTo>
                    <a:pt x="18" y="18"/>
                  </a:lnTo>
                  <a:cubicBezTo>
                    <a:pt x="27" y="9"/>
                    <a:pt x="27" y="9"/>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7"/>
            <p:cNvSpPr/>
            <p:nvPr/>
          </p:nvSpPr>
          <p:spPr>
            <a:xfrm rot="-2551954">
              <a:off x="8876051" y="364751"/>
              <a:ext cx="12571" cy="6285"/>
            </a:xfrm>
            <a:custGeom>
              <a:rect b="b" l="l" r="r" t="t"/>
              <a:pathLst>
                <a:path extrusionOk="0" h="36" w="72">
                  <a:moveTo>
                    <a:pt x="45" y="0"/>
                  </a:moveTo>
                  <a:cubicBezTo>
                    <a:pt x="27" y="0"/>
                    <a:pt x="1" y="0"/>
                    <a:pt x="54" y="18"/>
                  </a:cubicBezTo>
                  <a:cubicBezTo>
                    <a:pt x="47" y="16"/>
                    <a:pt x="43" y="14"/>
                    <a:pt x="43" y="14"/>
                  </a:cubicBezTo>
                  <a:lnTo>
                    <a:pt x="43" y="14"/>
                  </a:lnTo>
                  <a:cubicBezTo>
                    <a:pt x="41" y="14"/>
                    <a:pt x="59" y="23"/>
                    <a:pt x="71" y="36"/>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7"/>
            <p:cNvSpPr/>
            <p:nvPr/>
          </p:nvSpPr>
          <p:spPr>
            <a:xfrm rot="-2551954">
              <a:off x="8883906" y="371491"/>
              <a:ext cx="11174" cy="10476"/>
            </a:xfrm>
            <a:custGeom>
              <a:rect b="b" l="l" r="r" t="t"/>
              <a:pathLst>
                <a:path extrusionOk="0" h="60" w="64">
                  <a:moveTo>
                    <a:pt x="54" y="0"/>
                  </a:moveTo>
                  <a:lnTo>
                    <a:pt x="54" y="0"/>
                  </a:lnTo>
                  <a:cubicBezTo>
                    <a:pt x="42" y="17"/>
                    <a:pt x="35" y="31"/>
                    <a:pt x="23" y="31"/>
                  </a:cubicBezTo>
                  <a:cubicBezTo>
                    <a:pt x="17" y="31"/>
                    <a:pt x="10" y="27"/>
                    <a:pt x="1" y="18"/>
                  </a:cubicBezTo>
                  <a:lnTo>
                    <a:pt x="1" y="18"/>
                  </a:lnTo>
                  <a:cubicBezTo>
                    <a:pt x="5" y="46"/>
                    <a:pt x="20" y="59"/>
                    <a:pt x="33" y="59"/>
                  </a:cubicBezTo>
                  <a:cubicBezTo>
                    <a:pt x="49" y="59"/>
                    <a:pt x="64" y="39"/>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7"/>
            <p:cNvSpPr/>
            <p:nvPr/>
          </p:nvSpPr>
          <p:spPr>
            <a:xfrm rot="-2551954">
              <a:off x="8881911" y="415636"/>
              <a:ext cx="9428" cy="9428"/>
            </a:xfrm>
            <a:custGeom>
              <a:rect b="b" l="l" r="r" t="t"/>
              <a:pathLst>
                <a:path extrusionOk="0" h="54" w="54">
                  <a:moveTo>
                    <a:pt x="27" y="1"/>
                  </a:moveTo>
                  <a:lnTo>
                    <a:pt x="0" y="27"/>
                  </a:lnTo>
                  <a:lnTo>
                    <a:pt x="36" y="54"/>
                  </a:lnTo>
                  <a:cubicBezTo>
                    <a:pt x="18" y="36"/>
                    <a:pt x="53"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7"/>
            <p:cNvSpPr/>
            <p:nvPr/>
          </p:nvSpPr>
          <p:spPr>
            <a:xfrm rot="-2551954">
              <a:off x="8859441" y="332171"/>
              <a:ext cx="12571" cy="7857"/>
            </a:xfrm>
            <a:custGeom>
              <a:rect b="b" l="l" r="r" t="t"/>
              <a:pathLst>
                <a:path extrusionOk="0" h="45" w="72">
                  <a:moveTo>
                    <a:pt x="71" y="0"/>
                  </a:moveTo>
                  <a:cubicBezTo>
                    <a:pt x="68" y="0"/>
                    <a:pt x="64" y="1"/>
                    <a:pt x="61" y="2"/>
                  </a:cubicBezTo>
                  <a:lnTo>
                    <a:pt x="61" y="2"/>
                  </a:lnTo>
                  <a:cubicBezTo>
                    <a:pt x="65" y="1"/>
                    <a:pt x="68" y="0"/>
                    <a:pt x="71" y="0"/>
                  </a:cubicBezTo>
                  <a:close/>
                  <a:moveTo>
                    <a:pt x="61" y="2"/>
                  </a:moveTo>
                  <a:cubicBezTo>
                    <a:pt x="44" y="6"/>
                    <a:pt x="23" y="18"/>
                    <a:pt x="1" y="18"/>
                  </a:cubicBezTo>
                  <a:lnTo>
                    <a:pt x="27" y="44"/>
                  </a:lnTo>
                  <a:cubicBezTo>
                    <a:pt x="35" y="29"/>
                    <a:pt x="43" y="7"/>
                    <a:pt x="61" y="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7"/>
            <p:cNvSpPr/>
            <p:nvPr/>
          </p:nvSpPr>
          <p:spPr>
            <a:xfrm rot="-2551954">
              <a:off x="8853109" y="336317"/>
              <a:ext cx="6285" cy="6285"/>
            </a:xfrm>
            <a:custGeom>
              <a:rect b="b" l="l" r="r" t="t"/>
              <a:pathLst>
                <a:path extrusionOk="0" h="36" w="36">
                  <a:moveTo>
                    <a:pt x="9" y="0"/>
                  </a:moveTo>
                  <a:lnTo>
                    <a:pt x="9" y="0"/>
                  </a:lnTo>
                  <a:cubicBezTo>
                    <a:pt x="1" y="36"/>
                    <a:pt x="18" y="36"/>
                    <a:pt x="36" y="36"/>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7"/>
            <p:cNvSpPr/>
            <p:nvPr/>
          </p:nvSpPr>
          <p:spPr>
            <a:xfrm rot="-2551954">
              <a:off x="8864943" y="367613"/>
              <a:ext cx="12396" cy="12571"/>
            </a:xfrm>
            <a:custGeom>
              <a:rect b="b" l="l" r="r" t="t"/>
              <a:pathLst>
                <a:path extrusionOk="0" h="72" w="71">
                  <a:moveTo>
                    <a:pt x="0" y="1"/>
                  </a:moveTo>
                  <a:lnTo>
                    <a:pt x="9" y="19"/>
                  </a:lnTo>
                  <a:lnTo>
                    <a:pt x="71" y="7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7"/>
            <p:cNvSpPr/>
            <p:nvPr/>
          </p:nvSpPr>
          <p:spPr>
            <a:xfrm rot="-2551954">
              <a:off x="8845805" y="306728"/>
              <a:ext cx="12571" cy="6285"/>
            </a:xfrm>
            <a:custGeom>
              <a:rect b="b" l="l" r="r" t="t"/>
              <a:pathLst>
                <a:path extrusionOk="0" h="36" w="72">
                  <a:moveTo>
                    <a:pt x="1" y="0"/>
                  </a:moveTo>
                  <a:lnTo>
                    <a:pt x="27" y="18"/>
                  </a:lnTo>
                  <a:lnTo>
                    <a:pt x="72" y="36"/>
                  </a:lnTo>
                  <a:lnTo>
                    <a:pt x="72" y="36"/>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7"/>
            <p:cNvSpPr/>
            <p:nvPr/>
          </p:nvSpPr>
          <p:spPr>
            <a:xfrm rot="-2551954">
              <a:off x="8831354" y="284940"/>
              <a:ext cx="14142" cy="13095"/>
            </a:xfrm>
            <a:custGeom>
              <a:rect b="b" l="l" r="r" t="t"/>
              <a:pathLst>
                <a:path extrusionOk="0" h="75" w="81">
                  <a:moveTo>
                    <a:pt x="18" y="0"/>
                  </a:moveTo>
                  <a:cubicBezTo>
                    <a:pt x="36" y="18"/>
                    <a:pt x="36" y="44"/>
                    <a:pt x="1" y="71"/>
                  </a:cubicBezTo>
                  <a:cubicBezTo>
                    <a:pt x="7" y="74"/>
                    <a:pt x="13" y="75"/>
                    <a:pt x="18" y="75"/>
                  </a:cubicBezTo>
                  <a:cubicBezTo>
                    <a:pt x="39" y="75"/>
                    <a:pt x="57" y="58"/>
                    <a:pt x="70" y="58"/>
                  </a:cubicBezTo>
                  <a:cubicBezTo>
                    <a:pt x="74" y="58"/>
                    <a:pt x="77" y="59"/>
                    <a:pt x="80" y="62"/>
                  </a:cubicBezTo>
                  <a:cubicBezTo>
                    <a:pt x="80" y="35"/>
                    <a:pt x="45"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7"/>
            <p:cNvSpPr/>
            <p:nvPr/>
          </p:nvSpPr>
          <p:spPr>
            <a:xfrm rot="-2551954">
              <a:off x="8823708" y="285843"/>
              <a:ext cx="6285" cy="6460"/>
            </a:xfrm>
            <a:custGeom>
              <a:rect b="b" l="l" r="r" t="t"/>
              <a:pathLst>
                <a:path extrusionOk="0" h="37" w="36">
                  <a:moveTo>
                    <a:pt x="0" y="1"/>
                  </a:moveTo>
                  <a:lnTo>
                    <a:pt x="0" y="1"/>
                  </a:lnTo>
                  <a:cubicBezTo>
                    <a:pt x="9" y="18"/>
                    <a:pt x="18" y="27"/>
                    <a:pt x="35" y="36"/>
                  </a:cubicBezTo>
                  <a:cubicBezTo>
                    <a:pt x="27" y="27"/>
                    <a:pt x="18" y="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7"/>
            <p:cNvSpPr/>
            <p:nvPr/>
          </p:nvSpPr>
          <p:spPr>
            <a:xfrm rot="-2551954">
              <a:off x="8842405" y="321713"/>
              <a:ext cx="9428" cy="6285"/>
            </a:xfrm>
            <a:custGeom>
              <a:rect b="b" l="l" r="r" t="t"/>
              <a:pathLst>
                <a:path extrusionOk="0" h="36" w="54">
                  <a:moveTo>
                    <a:pt x="53" y="0"/>
                  </a:moveTo>
                  <a:lnTo>
                    <a:pt x="0" y="18"/>
                  </a:lnTo>
                  <a:lnTo>
                    <a:pt x="0" y="36"/>
                  </a:lnTo>
                  <a:cubicBezTo>
                    <a:pt x="18" y="27"/>
                    <a:pt x="44" y="27"/>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7"/>
            <p:cNvSpPr/>
            <p:nvPr/>
          </p:nvSpPr>
          <p:spPr>
            <a:xfrm rot="-2551954">
              <a:off x="8841557" y="322502"/>
              <a:ext cx="175" cy="6460"/>
            </a:xfrm>
            <a:custGeom>
              <a:rect b="b" l="l" r="r" t="t"/>
              <a:pathLst>
                <a:path extrusionOk="0" h="37" w="1">
                  <a:moveTo>
                    <a:pt x="0" y="36"/>
                  </a:moveTo>
                  <a:lnTo>
                    <a:pt x="0" y="36"/>
                  </a:lnTo>
                  <a:cubicBezTo>
                    <a:pt x="0" y="18"/>
                    <a:pt x="0" y="10"/>
                    <a:pt x="0" y="1"/>
                  </a:cubicBezTo>
                  <a:cubicBezTo>
                    <a:pt x="0" y="10"/>
                    <a:pt x="0" y="18"/>
                    <a:pt x="0"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7"/>
            <p:cNvSpPr/>
            <p:nvPr/>
          </p:nvSpPr>
          <p:spPr>
            <a:xfrm rot="-2551954">
              <a:off x="8845688" y="330148"/>
              <a:ext cx="175" cy="175"/>
            </a:xfrm>
            <a:custGeom>
              <a:rect b="b" l="l" r="r" t="t"/>
              <a:pathLst>
                <a:path extrusionOk="0" h="1" w="1">
                  <a:moveTo>
                    <a:pt x="0" y="1"/>
                  </a:moveTo>
                  <a:lnTo>
                    <a:pt x="0" y="1"/>
                  </a:lnTo>
                  <a:cubicBezTo>
                    <a:pt x="0"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7"/>
            <p:cNvSpPr/>
            <p:nvPr/>
          </p:nvSpPr>
          <p:spPr>
            <a:xfrm rot="-2551954">
              <a:off x="8840744" y="356974"/>
              <a:ext cx="17110" cy="6635"/>
            </a:xfrm>
            <a:custGeom>
              <a:rect b="b" l="l" r="r" t="t"/>
              <a:pathLst>
                <a:path extrusionOk="0" h="38" w="98">
                  <a:moveTo>
                    <a:pt x="33" y="1"/>
                  </a:moveTo>
                  <a:cubicBezTo>
                    <a:pt x="22" y="1"/>
                    <a:pt x="11" y="6"/>
                    <a:pt x="0" y="20"/>
                  </a:cubicBezTo>
                  <a:cubicBezTo>
                    <a:pt x="11" y="25"/>
                    <a:pt x="20" y="27"/>
                    <a:pt x="28" y="27"/>
                  </a:cubicBezTo>
                  <a:cubicBezTo>
                    <a:pt x="37" y="27"/>
                    <a:pt x="46" y="25"/>
                    <a:pt x="55" y="25"/>
                  </a:cubicBezTo>
                  <a:cubicBezTo>
                    <a:pt x="67" y="25"/>
                    <a:pt x="80" y="27"/>
                    <a:pt x="97" y="38"/>
                  </a:cubicBezTo>
                  <a:cubicBezTo>
                    <a:pt x="79" y="25"/>
                    <a:pt x="57" y="1"/>
                    <a:pt x="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7"/>
            <p:cNvSpPr/>
            <p:nvPr/>
          </p:nvSpPr>
          <p:spPr>
            <a:xfrm rot="-2551954">
              <a:off x="8840264" y="337236"/>
              <a:ext cx="7857" cy="7857"/>
            </a:xfrm>
            <a:custGeom>
              <a:rect b="b" l="l" r="r" t="t"/>
              <a:pathLst>
                <a:path extrusionOk="0" h="45" w="45">
                  <a:moveTo>
                    <a:pt x="10" y="0"/>
                  </a:moveTo>
                  <a:lnTo>
                    <a:pt x="1" y="44"/>
                  </a:lnTo>
                  <a:cubicBezTo>
                    <a:pt x="12" y="44"/>
                    <a:pt x="24" y="41"/>
                    <a:pt x="33" y="41"/>
                  </a:cubicBezTo>
                  <a:cubicBezTo>
                    <a:pt x="38" y="41"/>
                    <a:pt x="42" y="42"/>
                    <a:pt x="45" y="44"/>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7"/>
            <p:cNvSpPr/>
            <p:nvPr/>
          </p:nvSpPr>
          <p:spPr>
            <a:xfrm rot="-2551954">
              <a:off x="8835837" y="337583"/>
              <a:ext cx="4889" cy="3317"/>
            </a:xfrm>
            <a:custGeom>
              <a:rect b="b" l="l" r="r" t="t"/>
              <a:pathLst>
                <a:path extrusionOk="0" h="19" w="28">
                  <a:moveTo>
                    <a:pt x="1" y="1"/>
                  </a:moveTo>
                  <a:lnTo>
                    <a:pt x="19" y="18"/>
                  </a:lnTo>
                  <a:lnTo>
                    <a:pt x="27" y="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7"/>
            <p:cNvSpPr/>
            <p:nvPr/>
          </p:nvSpPr>
          <p:spPr>
            <a:xfrm rot="-2551954">
              <a:off x="8816300" y="297305"/>
              <a:ext cx="7857" cy="12745"/>
            </a:xfrm>
            <a:custGeom>
              <a:rect b="b" l="l" r="r" t="t"/>
              <a:pathLst>
                <a:path extrusionOk="0" h="73" w="45">
                  <a:moveTo>
                    <a:pt x="10" y="0"/>
                  </a:moveTo>
                  <a:cubicBezTo>
                    <a:pt x="1" y="27"/>
                    <a:pt x="1" y="45"/>
                    <a:pt x="1" y="71"/>
                  </a:cubicBezTo>
                  <a:cubicBezTo>
                    <a:pt x="8" y="71"/>
                    <a:pt x="16" y="72"/>
                    <a:pt x="24" y="72"/>
                  </a:cubicBezTo>
                  <a:cubicBezTo>
                    <a:pt x="35" y="72"/>
                    <a:pt x="45" y="69"/>
                    <a:pt x="45" y="53"/>
                  </a:cubicBezTo>
                  <a:cubicBezTo>
                    <a:pt x="19" y="36"/>
                    <a:pt x="19" y="18"/>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7"/>
            <p:cNvSpPr/>
            <p:nvPr/>
          </p:nvSpPr>
          <p:spPr>
            <a:xfrm rot="-2551954">
              <a:off x="8831813" y="317041"/>
              <a:ext cx="1746" cy="175"/>
            </a:xfrm>
            <a:custGeom>
              <a:rect b="b" l="l" r="r" t="t"/>
              <a:pathLst>
                <a:path extrusionOk="0" h="1" w="10">
                  <a:moveTo>
                    <a:pt x="9" y="1"/>
                  </a:moveTo>
                  <a:lnTo>
                    <a:pt x="9" y="1"/>
                  </a:lnTo>
                  <a:cubicBezTo>
                    <a:pt x="9" y="1"/>
                    <a:pt x="1"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7"/>
            <p:cNvSpPr/>
            <p:nvPr/>
          </p:nvSpPr>
          <p:spPr>
            <a:xfrm rot="-2551954">
              <a:off x="8787358" y="274545"/>
              <a:ext cx="1571" cy="1746"/>
            </a:xfrm>
            <a:custGeom>
              <a:rect b="b" l="l" r="r" t="t"/>
              <a:pathLst>
                <a:path extrusionOk="0" h="10" w="9">
                  <a:moveTo>
                    <a:pt x="9" y="1"/>
                  </a:moveTo>
                  <a:cubicBezTo>
                    <a:pt x="9" y="9"/>
                    <a:pt x="0" y="9"/>
                    <a:pt x="0" y="9"/>
                  </a:cubicBezTo>
                  <a:lnTo>
                    <a:pt x="9" y="9"/>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7"/>
            <p:cNvSpPr/>
            <p:nvPr/>
          </p:nvSpPr>
          <p:spPr>
            <a:xfrm rot="-2551954">
              <a:off x="8820723" y="310358"/>
              <a:ext cx="4714" cy="6285"/>
            </a:xfrm>
            <a:custGeom>
              <a:rect b="b" l="l" r="r" t="t"/>
              <a:pathLst>
                <a:path extrusionOk="0" h="36" w="27">
                  <a:moveTo>
                    <a:pt x="9" y="0"/>
                  </a:moveTo>
                  <a:cubicBezTo>
                    <a:pt x="0" y="18"/>
                    <a:pt x="9" y="27"/>
                    <a:pt x="27" y="35"/>
                  </a:cubicBezTo>
                  <a:cubicBezTo>
                    <a:pt x="18" y="27"/>
                    <a:pt x="18"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7"/>
            <p:cNvSpPr/>
            <p:nvPr/>
          </p:nvSpPr>
          <p:spPr>
            <a:xfrm rot="-2551954">
              <a:off x="8810103" y="285486"/>
              <a:ext cx="6285" cy="4889"/>
            </a:xfrm>
            <a:custGeom>
              <a:rect b="b" l="l" r="r" t="t"/>
              <a:pathLst>
                <a:path extrusionOk="0" h="28" w="36">
                  <a:moveTo>
                    <a:pt x="27" y="1"/>
                  </a:moveTo>
                  <a:lnTo>
                    <a:pt x="27" y="1"/>
                  </a:lnTo>
                  <a:cubicBezTo>
                    <a:pt x="9" y="10"/>
                    <a:pt x="0" y="18"/>
                    <a:pt x="0" y="27"/>
                  </a:cubicBezTo>
                  <a:cubicBezTo>
                    <a:pt x="9" y="18"/>
                    <a:pt x="35"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7"/>
            <p:cNvSpPr/>
            <p:nvPr/>
          </p:nvSpPr>
          <p:spPr>
            <a:xfrm rot="-2551954">
              <a:off x="8833623" y="311601"/>
              <a:ext cx="1746" cy="1571"/>
            </a:xfrm>
            <a:custGeom>
              <a:rect b="b" l="l" r="r" t="t"/>
              <a:pathLst>
                <a:path extrusionOk="0" h="9" w="10">
                  <a:moveTo>
                    <a:pt x="1" y="9"/>
                  </a:moveTo>
                  <a:cubicBezTo>
                    <a:pt x="1" y="9"/>
                    <a:pt x="1" y="9"/>
                    <a:pt x="1" y="9"/>
                  </a:cubicBezTo>
                  <a:cubicBezTo>
                    <a:pt x="10" y="0"/>
                    <a:pt x="1" y="9"/>
                    <a:pt x="1"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7"/>
            <p:cNvSpPr/>
            <p:nvPr/>
          </p:nvSpPr>
          <p:spPr>
            <a:xfrm rot="-2551954">
              <a:off x="8827992" y="311262"/>
              <a:ext cx="6285" cy="6285"/>
            </a:xfrm>
            <a:custGeom>
              <a:rect b="b" l="l" r="r" t="t"/>
              <a:pathLst>
                <a:path extrusionOk="0" h="36" w="36">
                  <a:moveTo>
                    <a:pt x="1" y="0"/>
                  </a:moveTo>
                  <a:cubicBezTo>
                    <a:pt x="1" y="18"/>
                    <a:pt x="10" y="27"/>
                    <a:pt x="18" y="36"/>
                  </a:cubicBezTo>
                  <a:cubicBezTo>
                    <a:pt x="18" y="27"/>
                    <a:pt x="27" y="27"/>
                    <a:pt x="36" y="27"/>
                  </a:cubicBezTo>
                  <a:cubicBezTo>
                    <a:pt x="27" y="18"/>
                    <a:pt x="10"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7"/>
            <p:cNvSpPr/>
            <p:nvPr/>
          </p:nvSpPr>
          <p:spPr>
            <a:xfrm rot="-2551954">
              <a:off x="8736728" y="278906"/>
              <a:ext cx="55696" cy="25840"/>
            </a:xfrm>
            <a:custGeom>
              <a:rect b="b" l="l" r="r" t="t"/>
              <a:pathLst>
                <a:path extrusionOk="0" h="148" w="319">
                  <a:moveTo>
                    <a:pt x="41" y="1"/>
                  </a:moveTo>
                  <a:cubicBezTo>
                    <a:pt x="34" y="1"/>
                    <a:pt x="26" y="2"/>
                    <a:pt x="18" y="3"/>
                  </a:cubicBezTo>
                  <a:lnTo>
                    <a:pt x="53" y="47"/>
                  </a:lnTo>
                  <a:cubicBezTo>
                    <a:pt x="41" y="47"/>
                    <a:pt x="30" y="40"/>
                    <a:pt x="18" y="40"/>
                  </a:cubicBezTo>
                  <a:cubicBezTo>
                    <a:pt x="12" y="40"/>
                    <a:pt x="6" y="41"/>
                    <a:pt x="0" y="47"/>
                  </a:cubicBezTo>
                  <a:cubicBezTo>
                    <a:pt x="44" y="47"/>
                    <a:pt x="97" y="92"/>
                    <a:pt x="44" y="127"/>
                  </a:cubicBezTo>
                  <a:cubicBezTo>
                    <a:pt x="56" y="142"/>
                    <a:pt x="81" y="147"/>
                    <a:pt x="111" y="147"/>
                  </a:cubicBezTo>
                  <a:cubicBezTo>
                    <a:pt x="173" y="147"/>
                    <a:pt x="259" y="124"/>
                    <a:pt x="318" y="100"/>
                  </a:cubicBezTo>
                  <a:cubicBezTo>
                    <a:pt x="300" y="100"/>
                    <a:pt x="283" y="100"/>
                    <a:pt x="247" y="65"/>
                  </a:cubicBezTo>
                  <a:cubicBezTo>
                    <a:pt x="226" y="72"/>
                    <a:pt x="204" y="127"/>
                    <a:pt x="172" y="127"/>
                  </a:cubicBezTo>
                  <a:cubicBezTo>
                    <a:pt x="166" y="127"/>
                    <a:pt x="158" y="124"/>
                    <a:pt x="150" y="118"/>
                  </a:cubicBezTo>
                  <a:cubicBezTo>
                    <a:pt x="124" y="65"/>
                    <a:pt x="168" y="74"/>
                    <a:pt x="186" y="47"/>
                  </a:cubicBezTo>
                  <a:lnTo>
                    <a:pt x="186" y="47"/>
                  </a:lnTo>
                  <a:cubicBezTo>
                    <a:pt x="179" y="51"/>
                    <a:pt x="172" y="52"/>
                    <a:pt x="166" y="52"/>
                  </a:cubicBezTo>
                  <a:cubicBezTo>
                    <a:pt x="129" y="52"/>
                    <a:pt x="101"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7"/>
            <p:cNvSpPr/>
            <p:nvPr/>
          </p:nvSpPr>
          <p:spPr>
            <a:xfrm rot="-2551954">
              <a:off x="8791865" y="270761"/>
              <a:ext cx="10825" cy="15539"/>
            </a:xfrm>
            <a:custGeom>
              <a:rect b="b" l="l" r="r" t="t"/>
              <a:pathLst>
                <a:path extrusionOk="0" h="89" w="62">
                  <a:moveTo>
                    <a:pt x="9" y="0"/>
                  </a:moveTo>
                  <a:lnTo>
                    <a:pt x="9" y="80"/>
                  </a:lnTo>
                  <a:lnTo>
                    <a:pt x="0" y="71"/>
                  </a:lnTo>
                  <a:lnTo>
                    <a:pt x="9" y="89"/>
                  </a:lnTo>
                  <a:cubicBezTo>
                    <a:pt x="18" y="71"/>
                    <a:pt x="27" y="53"/>
                    <a:pt x="62" y="27"/>
                  </a:cubicBezTo>
                  <a:cubicBezTo>
                    <a:pt x="44" y="9"/>
                    <a:pt x="27"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7"/>
            <p:cNvSpPr/>
            <p:nvPr/>
          </p:nvSpPr>
          <p:spPr>
            <a:xfrm rot="-2551954">
              <a:off x="8785640" y="290315"/>
              <a:ext cx="27935" cy="20253"/>
            </a:xfrm>
            <a:custGeom>
              <a:rect b="b" l="l" r="r" t="t"/>
              <a:pathLst>
                <a:path extrusionOk="0" h="116" w="160">
                  <a:moveTo>
                    <a:pt x="133" y="1"/>
                  </a:moveTo>
                  <a:cubicBezTo>
                    <a:pt x="124" y="18"/>
                    <a:pt x="124" y="36"/>
                    <a:pt x="133" y="71"/>
                  </a:cubicBezTo>
                  <a:cubicBezTo>
                    <a:pt x="136" y="66"/>
                    <a:pt x="138" y="64"/>
                    <a:pt x="141" y="64"/>
                  </a:cubicBezTo>
                  <a:cubicBezTo>
                    <a:pt x="146" y="64"/>
                    <a:pt x="151" y="74"/>
                    <a:pt x="151" y="80"/>
                  </a:cubicBezTo>
                  <a:cubicBezTo>
                    <a:pt x="151" y="80"/>
                    <a:pt x="142" y="71"/>
                    <a:pt x="133" y="71"/>
                  </a:cubicBezTo>
                  <a:cubicBezTo>
                    <a:pt x="94" y="65"/>
                    <a:pt x="74" y="44"/>
                    <a:pt x="42" y="44"/>
                  </a:cubicBezTo>
                  <a:cubicBezTo>
                    <a:pt x="30" y="44"/>
                    <a:pt x="17" y="47"/>
                    <a:pt x="0" y="54"/>
                  </a:cubicBezTo>
                  <a:cubicBezTo>
                    <a:pt x="9" y="98"/>
                    <a:pt x="45" y="80"/>
                    <a:pt x="71" y="107"/>
                  </a:cubicBezTo>
                  <a:cubicBezTo>
                    <a:pt x="66" y="86"/>
                    <a:pt x="66" y="80"/>
                    <a:pt x="70" y="80"/>
                  </a:cubicBezTo>
                  <a:cubicBezTo>
                    <a:pt x="75" y="80"/>
                    <a:pt x="87" y="93"/>
                    <a:pt x="100" y="93"/>
                  </a:cubicBezTo>
                  <a:cubicBezTo>
                    <a:pt x="109" y="93"/>
                    <a:pt x="117" y="88"/>
                    <a:pt x="124" y="71"/>
                  </a:cubicBezTo>
                  <a:cubicBezTo>
                    <a:pt x="133" y="89"/>
                    <a:pt x="142" y="107"/>
                    <a:pt x="142" y="115"/>
                  </a:cubicBezTo>
                  <a:cubicBezTo>
                    <a:pt x="150" y="99"/>
                    <a:pt x="150" y="90"/>
                    <a:pt x="158" y="75"/>
                  </a:cubicBezTo>
                  <a:lnTo>
                    <a:pt x="158" y="75"/>
                  </a:lnTo>
                  <a:lnTo>
                    <a:pt x="159" y="80"/>
                  </a:lnTo>
                  <a:cubicBezTo>
                    <a:pt x="159" y="80"/>
                    <a:pt x="159" y="80"/>
                    <a:pt x="159" y="71"/>
                  </a:cubicBezTo>
                  <a:cubicBezTo>
                    <a:pt x="159" y="73"/>
                    <a:pt x="158" y="74"/>
                    <a:pt x="158" y="75"/>
                  </a:cubicBezTo>
                  <a:lnTo>
                    <a:pt x="158" y="75"/>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7"/>
            <p:cNvSpPr/>
            <p:nvPr/>
          </p:nvSpPr>
          <p:spPr>
            <a:xfrm rot="-2551954">
              <a:off x="8823544" y="373622"/>
              <a:ext cx="1746" cy="1222"/>
            </a:xfrm>
            <a:custGeom>
              <a:rect b="b" l="l" r="r" t="t"/>
              <a:pathLst>
                <a:path extrusionOk="0" h="7" w="10">
                  <a:moveTo>
                    <a:pt x="5" y="0"/>
                  </a:moveTo>
                  <a:cubicBezTo>
                    <a:pt x="3" y="0"/>
                    <a:pt x="0" y="2"/>
                    <a:pt x="0" y="7"/>
                  </a:cubicBezTo>
                  <a:lnTo>
                    <a:pt x="9" y="7"/>
                  </a:lnTo>
                  <a:cubicBezTo>
                    <a:pt x="9" y="2"/>
                    <a:pt x="7" y="0"/>
                    <a:pt x="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7"/>
            <p:cNvSpPr/>
            <p:nvPr/>
          </p:nvSpPr>
          <p:spPr>
            <a:xfrm rot="-2551954">
              <a:off x="8818424" y="353287"/>
              <a:ext cx="24792" cy="17110"/>
            </a:xfrm>
            <a:custGeom>
              <a:rect b="b" l="l" r="r" t="t"/>
              <a:pathLst>
                <a:path extrusionOk="0" h="98" w="142">
                  <a:moveTo>
                    <a:pt x="142" y="0"/>
                  </a:moveTo>
                  <a:cubicBezTo>
                    <a:pt x="140" y="0"/>
                    <a:pt x="137" y="1"/>
                    <a:pt x="134" y="3"/>
                  </a:cubicBezTo>
                  <a:lnTo>
                    <a:pt x="134" y="3"/>
                  </a:lnTo>
                  <a:cubicBezTo>
                    <a:pt x="136" y="2"/>
                    <a:pt x="139" y="1"/>
                    <a:pt x="142" y="0"/>
                  </a:cubicBezTo>
                  <a:close/>
                  <a:moveTo>
                    <a:pt x="134" y="3"/>
                  </a:moveTo>
                  <a:cubicBezTo>
                    <a:pt x="93" y="19"/>
                    <a:pt x="59" y="28"/>
                    <a:pt x="18" y="44"/>
                  </a:cubicBezTo>
                  <a:cubicBezTo>
                    <a:pt x="27" y="53"/>
                    <a:pt x="53" y="53"/>
                    <a:pt x="44" y="71"/>
                  </a:cubicBezTo>
                  <a:cubicBezTo>
                    <a:pt x="38" y="77"/>
                    <a:pt x="33" y="79"/>
                    <a:pt x="28" y="79"/>
                  </a:cubicBezTo>
                  <a:cubicBezTo>
                    <a:pt x="22" y="79"/>
                    <a:pt x="17" y="77"/>
                    <a:pt x="11" y="77"/>
                  </a:cubicBezTo>
                  <a:cubicBezTo>
                    <a:pt x="8" y="77"/>
                    <a:pt x="4" y="78"/>
                    <a:pt x="0" y="80"/>
                  </a:cubicBezTo>
                  <a:cubicBezTo>
                    <a:pt x="11" y="85"/>
                    <a:pt x="26" y="97"/>
                    <a:pt x="39" y="97"/>
                  </a:cubicBezTo>
                  <a:cubicBezTo>
                    <a:pt x="48" y="97"/>
                    <a:pt x="55" y="93"/>
                    <a:pt x="62" y="80"/>
                  </a:cubicBezTo>
                  <a:lnTo>
                    <a:pt x="53" y="71"/>
                  </a:lnTo>
                  <a:cubicBezTo>
                    <a:pt x="68" y="48"/>
                    <a:pt x="114" y="14"/>
                    <a:pt x="134"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7"/>
            <p:cNvSpPr/>
            <p:nvPr/>
          </p:nvSpPr>
          <p:spPr>
            <a:xfrm rot="-2551954">
              <a:off x="8800140" y="326727"/>
              <a:ext cx="12571" cy="12396"/>
            </a:xfrm>
            <a:custGeom>
              <a:rect b="b" l="l" r="r" t="t"/>
              <a:pathLst>
                <a:path extrusionOk="0" h="71" w="72">
                  <a:moveTo>
                    <a:pt x="45" y="0"/>
                  </a:moveTo>
                  <a:lnTo>
                    <a:pt x="0" y="35"/>
                  </a:lnTo>
                  <a:lnTo>
                    <a:pt x="27" y="35"/>
                  </a:lnTo>
                  <a:cubicBezTo>
                    <a:pt x="18" y="71"/>
                    <a:pt x="45" y="62"/>
                    <a:pt x="71" y="71"/>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7"/>
            <p:cNvSpPr/>
            <p:nvPr/>
          </p:nvSpPr>
          <p:spPr>
            <a:xfrm rot="-2551954">
              <a:off x="8784137" y="264251"/>
              <a:ext cx="14142" cy="6285"/>
            </a:xfrm>
            <a:custGeom>
              <a:rect b="b" l="l" r="r" t="t"/>
              <a:pathLst>
                <a:path extrusionOk="0" h="36" w="81">
                  <a:moveTo>
                    <a:pt x="1" y="0"/>
                  </a:moveTo>
                  <a:lnTo>
                    <a:pt x="27" y="27"/>
                  </a:lnTo>
                  <a:lnTo>
                    <a:pt x="80" y="36"/>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7"/>
            <p:cNvSpPr/>
            <p:nvPr/>
          </p:nvSpPr>
          <p:spPr>
            <a:xfrm rot="-2551954">
              <a:off x="8777897" y="255507"/>
              <a:ext cx="7857" cy="3317"/>
            </a:xfrm>
            <a:custGeom>
              <a:rect b="b" l="l" r="r" t="t"/>
              <a:pathLst>
                <a:path extrusionOk="0" h="19" w="45">
                  <a:moveTo>
                    <a:pt x="18" y="1"/>
                  </a:moveTo>
                  <a:lnTo>
                    <a:pt x="1" y="18"/>
                  </a:lnTo>
                  <a:lnTo>
                    <a:pt x="45" y="18"/>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7"/>
            <p:cNvSpPr/>
            <p:nvPr/>
          </p:nvSpPr>
          <p:spPr>
            <a:xfrm rot="-2551954">
              <a:off x="8128033" y="-246600"/>
              <a:ext cx="3317" cy="3143"/>
            </a:xfrm>
            <a:custGeom>
              <a:rect b="b" l="l" r="r" t="t"/>
              <a:pathLst>
                <a:path extrusionOk="0" h="18" w="19">
                  <a:moveTo>
                    <a:pt x="1" y="0"/>
                  </a:moveTo>
                  <a:cubicBezTo>
                    <a:pt x="1" y="9"/>
                    <a:pt x="10" y="9"/>
                    <a:pt x="18" y="18"/>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7"/>
            <p:cNvSpPr/>
            <p:nvPr/>
          </p:nvSpPr>
          <p:spPr>
            <a:xfrm rot="-2551954">
              <a:off x="8146813" y="-229641"/>
              <a:ext cx="3317" cy="873"/>
            </a:xfrm>
            <a:custGeom>
              <a:rect b="b" l="l" r="r" t="t"/>
              <a:pathLst>
                <a:path extrusionOk="0" h="5" w="19">
                  <a:moveTo>
                    <a:pt x="3" y="0"/>
                  </a:moveTo>
                  <a:cubicBezTo>
                    <a:pt x="1" y="0"/>
                    <a:pt x="0" y="1"/>
                    <a:pt x="0" y="4"/>
                  </a:cubicBezTo>
                  <a:lnTo>
                    <a:pt x="18" y="4"/>
                  </a:lnTo>
                  <a:cubicBezTo>
                    <a:pt x="12" y="4"/>
                    <a:pt x="6" y="0"/>
                    <a:pt x="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7"/>
            <p:cNvSpPr/>
            <p:nvPr/>
          </p:nvSpPr>
          <p:spPr>
            <a:xfrm rot="-2551954">
              <a:off x="8521476" y="-5214"/>
              <a:ext cx="20253" cy="10999"/>
            </a:xfrm>
            <a:custGeom>
              <a:rect b="b" l="l" r="r" t="t"/>
              <a:pathLst>
                <a:path extrusionOk="0" h="63" w="116">
                  <a:moveTo>
                    <a:pt x="62" y="1"/>
                  </a:moveTo>
                  <a:lnTo>
                    <a:pt x="9" y="18"/>
                  </a:lnTo>
                  <a:cubicBezTo>
                    <a:pt x="18" y="36"/>
                    <a:pt x="18" y="45"/>
                    <a:pt x="0" y="62"/>
                  </a:cubicBezTo>
                  <a:cubicBezTo>
                    <a:pt x="45" y="36"/>
                    <a:pt x="115" y="1"/>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7"/>
            <p:cNvSpPr/>
            <p:nvPr/>
          </p:nvSpPr>
          <p:spPr>
            <a:xfrm rot="-2551954">
              <a:off x="8316089" y="-125010"/>
              <a:ext cx="9428" cy="3317"/>
            </a:xfrm>
            <a:custGeom>
              <a:rect b="b" l="l" r="r" t="t"/>
              <a:pathLst>
                <a:path extrusionOk="0" h="19" w="54">
                  <a:moveTo>
                    <a:pt x="18" y="1"/>
                  </a:moveTo>
                  <a:cubicBezTo>
                    <a:pt x="10" y="1"/>
                    <a:pt x="10" y="1"/>
                    <a:pt x="1" y="10"/>
                  </a:cubicBezTo>
                  <a:cubicBezTo>
                    <a:pt x="18" y="10"/>
                    <a:pt x="36" y="19"/>
                    <a:pt x="54" y="19"/>
                  </a:cubicBezTo>
                  <a:cubicBezTo>
                    <a:pt x="45" y="19"/>
                    <a:pt x="27"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7"/>
            <p:cNvSpPr/>
            <p:nvPr/>
          </p:nvSpPr>
          <p:spPr>
            <a:xfrm rot="-2551954">
              <a:off x="8286350" y="-108283"/>
              <a:ext cx="6285" cy="6460"/>
            </a:xfrm>
            <a:custGeom>
              <a:rect b="b" l="l" r="r" t="t"/>
              <a:pathLst>
                <a:path extrusionOk="0" h="37" w="36">
                  <a:moveTo>
                    <a:pt x="36" y="1"/>
                  </a:moveTo>
                  <a:cubicBezTo>
                    <a:pt x="18" y="10"/>
                    <a:pt x="9" y="27"/>
                    <a:pt x="0" y="36"/>
                  </a:cubicBez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7"/>
            <p:cNvSpPr/>
            <p:nvPr/>
          </p:nvSpPr>
          <p:spPr>
            <a:xfrm rot="-2551954">
              <a:off x="8024122" y="-329728"/>
              <a:ext cx="9428" cy="4016"/>
            </a:xfrm>
            <a:custGeom>
              <a:rect b="b" l="l" r="r" t="t"/>
              <a:pathLst>
                <a:path extrusionOk="0" h="23" w="54">
                  <a:moveTo>
                    <a:pt x="0" y="0"/>
                  </a:moveTo>
                  <a:cubicBezTo>
                    <a:pt x="0" y="18"/>
                    <a:pt x="7" y="22"/>
                    <a:pt x="17" y="22"/>
                  </a:cubicBezTo>
                  <a:cubicBezTo>
                    <a:pt x="27" y="22"/>
                    <a:pt x="40" y="18"/>
                    <a:pt x="53" y="18"/>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7"/>
            <p:cNvSpPr/>
            <p:nvPr/>
          </p:nvSpPr>
          <p:spPr>
            <a:xfrm rot="-2551954">
              <a:off x="8662113" y="149587"/>
              <a:ext cx="12571" cy="10999"/>
            </a:xfrm>
            <a:custGeom>
              <a:rect b="b" l="l" r="r" t="t"/>
              <a:pathLst>
                <a:path extrusionOk="0" h="63" w="72">
                  <a:moveTo>
                    <a:pt x="71" y="1"/>
                  </a:moveTo>
                  <a:cubicBezTo>
                    <a:pt x="45" y="36"/>
                    <a:pt x="0" y="63"/>
                    <a:pt x="45" y="63"/>
                  </a:cubicBezTo>
                  <a:cubicBezTo>
                    <a:pt x="62" y="36"/>
                    <a:pt x="71" y="18"/>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7"/>
            <p:cNvSpPr/>
            <p:nvPr/>
          </p:nvSpPr>
          <p:spPr>
            <a:xfrm rot="-2551954">
              <a:off x="8199143" y="-306363"/>
              <a:ext cx="4889" cy="3317"/>
            </a:xfrm>
            <a:custGeom>
              <a:rect b="b" l="l" r="r" t="t"/>
              <a:pathLst>
                <a:path extrusionOk="0" h="19" w="28">
                  <a:moveTo>
                    <a:pt x="1" y="1"/>
                  </a:moveTo>
                  <a:cubicBezTo>
                    <a:pt x="9" y="18"/>
                    <a:pt x="18" y="18"/>
                    <a:pt x="27" y="18"/>
                  </a:cubicBezTo>
                  <a:cubicBezTo>
                    <a:pt x="18" y="9"/>
                    <a:pt x="9"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7"/>
            <p:cNvSpPr/>
            <p:nvPr/>
          </p:nvSpPr>
          <p:spPr>
            <a:xfrm rot="-2551954">
              <a:off x="8662027" y="136417"/>
              <a:ext cx="9428" cy="10999"/>
            </a:xfrm>
            <a:custGeom>
              <a:rect b="b" l="l" r="r" t="t"/>
              <a:pathLst>
                <a:path extrusionOk="0" h="63" w="54">
                  <a:moveTo>
                    <a:pt x="9" y="1"/>
                  </a:moveTo>
                  <a:cubicBezTo>
                    <a:pt x="9" y="1"/>
                    <a:pt x="9" y="10"/>
                    <a:pt x="0" y="10"/>
                  </a:cubicBezTo>
                  <a:cubicBezTo>
                    <a:pt x="9" y="27"/>
                    <a:pt x="18" y="45"/>
                    <a:pt x="18" y="63"/>
                  </a:cubicBezTo>
                  <a:cubicBezTo>
                    <a:pt x="36" y="45"/>
                    <a:pt x="53" y="1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7"/>
            <p:cNvSpPr/>
            <p:nvPr/>
          </p:nvSpPr>
          <p:spPr>
            <a:xfrm rot="-2551954">
              <a:off x="7705051" y="-667940"/>
              <a:ext cx="1746" cy="1746"/>
            </a:xfrm>
            <a:custGeom>
              <a:rect b="b" l="l" r="r" t="t"/>
              <a:pathLst>
                <a:path extrusionOk="0" h="10" w="10">
                  <a:moveTo>
                    <a:pt x="10" y="1"/>
                  </a:moveTo>
                  <a:cubicBezTo>
                    <a:pt x="1" y="1"/>
                    <a:pt x="1" y="1"/>
                    <a:pt x="1" y="10"/>
                  </a:cubicBezTo>
                  <a:cubicBezTo>
                    <a:pt x="10" y="1"/>
                    <a:pt x="10"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7"/>
            <p:cNvSpPr/>
            <p:nvPr/>
          </p:nvSpPr>
          <p:spPr>
            <a:xfrm rot="-2551954">
              <a:off x="8742532" y="216128"/>
              <a:ext cx="175" cy="3317"/>
            </a:xfrm>
            <a:custGeom>
              <a:rect b="b" l="l" r="r" t="t"/>
              <a:pathLst>
                <a:path extrusionOk="0" h="19" w="1">
                  <a:moveTo>
                    <a:pt x="0" y="1"/>
                  </a:moveTo>
                  <a:cubicBezTo>
                    <a:pt x="0" y="18"/>
                    <a:pt x="0"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7"/>
            <p:cNvSpPr/>
            <p:nvPr/>
          </p:nvSpPr>
          <p:spPr>
            <a:xfrm rot="-2551954">
              <a:off x="8722176" y="253209"/>
              <a:ext cx="4889" cy="1746"/>
            </a:xfrm>
            <a:custGeom>
              <a:rect b="b" l="l" r="r" t="t"/>
              <a:pathLst>
                <a:path extrusionOk="0" h="10" w="28">
                  <a:moveTo>
                    <a:pt x="27" y="10"/>
                  </a:moveTo>
                  <a:cubicBezTo>
                    <a:pt x="27" y="10"/>
                    <a:pt x="18" y="1"/>
                    <a:pt x="1" y="1"/>
                  </a:cubicBezTo>
                  <a:cubicBezTo>
                    <a:pt x="18" y="1"/>
                    <a:pt x="27" y="10"/>
                    <a:pt x="27"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7"/>
            <p:cNvSpPr/>
            <p:nvPr/>
          </p:nvSpPr>
          <p:spPr>
            <a:xfrm rot="-2551954">
              <a:off x="8598806" y="156464"/>
              <a:ext cx="2095" cy="1222"/>
            </a:xfrm>
            <a:custGeom>
              <a:rect b="b" l="l" r="r" t="t"/>
              <a:pathLst>
                <a:path extrusionOk="0" h="7" w="12">
                  <a:moveTo>
                    <a:pt x="11" y="0"/>
                  </a:moveTo>
                  <a:cubicBezTo>
                    <a:pt x="2" y="5"/>
                    <a:pt x="0" y="7"/>
                    <a:pt x="1" y="7"/>
                  </a:cubicBezTo>
                  <a:cubicBezTo>
                    <a:pt x="2" y="7"/>
                    <a:pt x="7" y="5"/>
                    <a:pt x="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7"/>
            <p:cNvSpPr/>
            <p:nvPr/>
          </p:nvSpPr>
          <p:spPr>
            <a:xfrm rot="-2551954">
              <a:off x="8739707" y="219410"/>
              <a:ext cx="3317" cy="3317"/>
            </a:xfrm>
            <a:custGeom>
              <a:rect b="b" l="l" r="r" t="t"/>
              <a:pathLst>
                <a:path extrusionOk="0" h="19" w="19">
                  <a:moveTo>
                    <a:pt x="19" y="1"/>
                  </a:moveTo>
                  <a:cubicBezTo>
                    <a:pt x="10" y="1"/>
                    <a:pt x="10" y="9"/>
                    <a:pt x="1" y="18"/>
                  </a:cubicBezTo>
                  <a:cubicBezTo>
                    <a:pt x="10" y="18"/>
                    <a:pt x="19" y="9"/>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7"/>
            <p:cNvSpPr/>
            <p:nvPr/>
          </p:nvSpPr>
          <p:spPr>
            <a:xfrm rot="-2551954">
              <a:off x="8744004" y="219929"/>
              <a:ext cx="2619" cy="2619"/>
            </a:xfrm>
            <a:custGeom>
              <a:rect b="b" l="l" r="r" t="t"/>
              <a:pathLst>
                <a:path extrusionOk="0" h="15" w="15">
                  <a:moveTo>
                    <a:pt x="9" y="0"/>
                  </a:moveTo>
                  <a:cubicBezTo>
                    <a:pt x="9" y="9"/>
                    <a:pt x="9" y="9"/>
                    <a:pt x="1" y="9"/>
                  </a:cubicBezTo>
                  <a:cubicBezTo>
                    <a:pt x="4" y="13"/>
                    <a:pt x="8" y="15"/>
                    <a:pt x="10" y="15"/>
                  </a:cubicBezTo>
                  <a:cubicBezTo>
                    <a:pt x="14" y="15"/>
                    <a:pt x="15" y="11"/>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7"/>
            <p:cNvSpPr/>
            <p:nvPr/>
          </p:nvSpPr>
          <p:spPr>
            <a:xfrm rot="-2551954">
              <a:off x="8739633" y="214288"/>
              <a:ext cx="1746" cy="4714"/>
            </a:xfrm>
            <a:custGeom>
              <a:rect b="b" l="l" r="r" t="t"/>
              <a:pathLst>
                <a:path extrusionOk="0" h="27" w="10">
                  <a:moveTo>
                    <a:pt x="1" y="0"/>
                  </a:moveTo>
                  <a:cubicBezTo>
                    <a:pt x="1" y="9"/>
                    <a:pt x="1" y="18"/>
                    <a:pt x="1" y="27"/>
                  </a:cubicBezTo>
                  <a:cubicBezTo>
                    <a:pt x="1" y="18"/>
                    <a:pt x="9" y="18"/>
                    <a:pt x="9" y="18"/>
                  </a:cubicBezTo>
                  <a:cubicBezTo>
                    <a:pt x="9" y="18"/>
                    <a:pt x="9"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7"/>
            <p:cNvSpPr/>
            <p:nvPr/>
          </p:nvSpPr>
          <p:spPr>
            <a:xfrm rot="-2551954">
              <a:off x="7898091" y="-506581"/>
              <a:ext cx="2619" cy="1921"/>
            </a:xfrm>
            <a:custGeom>
              <a:rect b="b" l="l" r="r" t="t"/>
              <a:pathLst>
                <a:path extrusionOk="0" h="11" w="15">
                  <a:moveTo>
                    <a:pt x="2" y="0"/>
                  </a:moveTo>
                  <a:cubicBezTo>
                    <a:pt x="0" y="0"/>
                    <a:pt x="5" y="5"/>
                    <a:pt x="15" y="10"/>
                  </a:cubicBezTo>
                  <a:cubicBezTo>
                    <a:pt x="7"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7"/>
            <p:cNvSpPr/>
            <p:nvPr/>
          </p:nvSpPr>
          <p:spPr>
            <a:xfrm rot="-2551954">
              <a:off x="8406165" y="19943"/>
              <a:ext cx="175" cy="175"/>
            </a:xfrm>
            <a:custGeom>
              <a:rect b="b" l="l" r="r" t="t"/>
              <a:pathLst>
                <a:path extrusionOk="0" h="1" w="1">
                  <a:moveTo>
                    <a:pt x="1" y="1"/>
                  </a:moveTo>
                  <a:cubicBezTo>
                    <a:pt x="1" y="1"/>
                    <a:pt x="1" y="1"/>
                    <a:pt x="1" y="1"/>
                  </a:cubicBezTo>
                  <a:cubicBezTo>
                    <a:pt x="1" y="1"/>
                    <a:pt x="1"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7"/>
            <p:cNvSpPr/>
            <p:nvPr/>
          </p:nvSpPr>
          <p:spPr>
            <a:xfrm rot="-2551954">
              <a:off x="8392367" y="4227"/>
              <a:ext cx="34221" cy="10999"/>
            </a:xfrm>
            <a:custGeom>
              <a:rect b="b" l="l" r="r" t="t"/>
              <a:pathLst>
                <a:path extrusionOk="0" h="63" w="196">
                  <a:moveTo>
                    <a:pt x="1" y="1"/>
                  </a:moveTo>
                  <a:cubicBezTo>
                    <a:pt x="71" y="19"/>
                    <a:pt x="63" y="36"/>
                    <a:pt x="45" y="63"/>
                  </a:cubicBezTo>
                  <a:lnTo>
                    <a:pt x="195" y="27"/>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7"/>
            <p:cNvSpPr/>
            <p:nvPr/>
          </p:nvSpPr>
          <p:spPr>
            <a:xfrm rot="-2551954">
              <a:off x="8148886" y="-916989"/>
              <a:ext cx="187340" cy="1410724"/>
            </a:xfrm>
            <a:custGeom>
              <a:rect b="b" l="l" r="r" t="t"/>
              <a:pathLst>
                <a:path extrusionOk="0" h="8080" w="1073">
                  <a:moveTo>
                    <a:pt x="43" y="160"/>
                  </a:moveTo>
                  <a:lnTo>
                    <a:pt x="40" y="168"/>
                  </a:lnTo>
                  <a:cubicBezTo>
                    <a:pt x="42" y="166"/>
                    <a:pt x="43" y="164"/>
                    <a:pt x="43" y="160"/>
                  </a:cubicBezTo>
                  <a:close/>
                  <a:moveTo>
                    <a:pt x="605" y="575"/>
                  </a:moveTo>
                  <a:lnTo>
                    <a:pt x="605" y="575"/>
                  </a:lnTo>
                  <a:cubicBezTo>
                    <a:pt x="603" y="575"/>
                    <a:pt x="601" y="576"/>
                    <a:pt x="599" y="577"/>
                  </a:cubicBezTo>
                  <a:lnTo>
                    <a:pt x="599" y="577"/>
                  </a:lnTo>
                  <a:cubicBezTo>
                    <a:pt x="601" y="576"/>
                    <a:pt x="603" y="576"/>
                    <a:pt x="605" y="575"/>
                  </a:cubicBezTo>
                  <a:close/>
                  <a:moveTo>
                    <a:pt x="74" y="1885"/>
                  </a:moveTo>
                  <a:lnTo>
                    <a:pt x="74" y="1885"/>
                  </a:lnTo>
                  <a:cubicBezTo>
                    <a:pt x="74" y="1887"/>
                    <a:pt x="74" y="1889"/>
                    <a:pt x="75" y="1890"/>
                  </a:cubicBezTo>
                  <a:cubicBezTo>
                    <a:pt x="74" y="1889"/>
                    <a:pt x="74" y="1887"/>
                    <a:pt x="74" y="1885"/>
                  </a:cubicBezTo>
                  <a:close/>
                  <a:moveTo>
                    <a:pt x="66" y="2447"/>
                  </a:moveTo>
                  <a:cubicBezTo>
                    <a:pt x="66" y="2447"/>
                    <a:pt x="67" y="2448"/>
                    <a:pt x="67" y="2448"/>
                  </a:cubicBezTo>
                  <a:lnTo>
                    <a:pt x="67" y="2448"/>
                  </a:lnTo>
                  <a:lnTo>
                    <a:pt x="66" y="2447"/>
                  </a:lnTo>
                  <a:close/>
                  <a:moveTo>
                    <a:pt x="207" y="3524"/>
                  </a:moveTo>
                  <a:lnTo>
                    <a:pt x="207" y="3524"/>
                  </a:lnTo>
                  <a:cubicBezTo>
                    <a:pt x="207" y="3526"/>
                    <a:pt x="208" y="3528"/>
                    <a:pt x="208" y="3530"/>
                  </a:cubicBezTo>
                  <a:lnTo>
                    <a:pt x="208" y="3530"/>
                  </a:lnTo>
                  <a:lnTo>
                    <a:pt x="207" y="3524"/>
                  </a:lnTo>
                  <a:close/>
                  <a:moveTo>
                    <a:pt x="342" y="5809"/>
                  </a:moveTo>
                  <a:cubicBezTo>
                    <a:pt x="341" y="5810"/>
                    <a:pt x="340" y="5810"/>
                    <a:pt x="340" y="5811"/>
                  </a:cubicBezTo>
                  <a:cubicBezTo>
                    <a:pt x="340" y="5810"/>
                    <a:pt x="341" y="5810"/>
                    <a:pt x="342" y="5809"/>
                  </a:cubicBezTo>
                  <a:close/>
                  <a:moveTo>
                    <a:pt x="543" y="1"/>
                  </a:moveTo>
                  <a:lnTo>
                    <a:pt x="128" y="18"/>
                  </a:lnTo>
                  <a:cubicBezTo>
                    <a:pt x="119" y="54"/>
                    <a:pt x="75" y="71"/>
                    <a:pt x="48" y="71"/>
                  </a:cubicBezTo>
                  <a:cubicBezTo>
                    <a:pt x="48" y="62"/>
                    <a:pt x="40" y="54"/>
                    <a:pt x="40" y="45"/>
                  </a:cubicBezTo>
                  <a:lnTo>
                    <a:pt x="40" y="45"/>
                  </a:lnTo>
                  <a:cubicBezTo>
                    <a:pt x="0" y="76"/>
                    <a:pt x="44" y="135"/>
                    <a:pt x="43" y="160"/>
                  </a:cubicBezTo>
                  <a:lnTo>
                    <a:pt x="43" y="160"/>
                  </a:lnTo>
                  <a:lnTo>
                    <a:pt x="57" y="124"/>
                  </a:lnTo>
                  <a:cubicBezTo>
                    <a:pt x="101" y="239"/>
                    <a:pt x="57" y="398"/>
                    <a:pt x="137" y="513"/>
                  </a:cubicBezTo>
                  <a:lnTo>
                    <a:pt x="163" y="504"/>
                  </a:lnTo>
                  <a:lnTo>
                    <a:pt x="163" y="504"/>
                  </a:lnTo>
                  <a:cubicBezTo>
                    <a:pt x="216" y="592"/>
                    <a:pt x="137" y="575"/>
                    <a:pt x="163" y="672"/>
                  </a:cubicBezTo>
                  <a:lnTo>
                    <a:pt x="154" y="672"/>
                  </a:lnTo>
                  <a:cubicBezTo>
                    <a:pt x="181" y="689"/>
                    <a:pt x="198" y="716"/>
                    <a:pt x="198" y="742"/>
                  </a:cubicBezTo>
                  <a:cubicBezTo>
                    <a:pt x="193" y="738"/>
                    <a:pt x="188" y="737"/>
                    <a:pt x="183" y="737"/>
                  </a:cubicBezTo>
                  <a:cubicBezTo>
                    <a:pt x="161" y="737"/>
                    <a:pt x="142" y="769"/>
                    <a:pt x="120" y="769"/>
                  </a:cubicBezTo>
                  <a:cubicBezTo>
                    <a:pt x="114" y="769"/>
                    <a:pt x="108" y="767"/>
                    <a:pt x="101" y="760"/>
                  </a:cubicBezTo>
                  <a:lnTo>
                    <a:pt x="101" y="760"/>
                  </a:lnTo>
                  <a:cubicBezTo>
                    <a:pt x="154" y="857"/>
                    <a:pt x="146" y="813"/>
                    <a:pt x="243" y="875"/>
                  </a:cubicBezTo>
                  <a:lnTo>
                    <a:pt x="198" y="884"/>
                  </a:lnTo>
                  <a:cubicBezTo>
                    <a:pt x="243" y="910"/>
                    <a:pt x="260" y="910"/>
                    <a:pt x="278" y="954"/>
                  </a:cubicBezTo>
                  <a:cubicBezTo>
                    <a:pt x="268" y="947"/>
                    <a:pt x="260" y="944"/>
                    <a:pt x="253" y="944"/>
                  </a:cubicBezTo>
                  <a:cubicBezTo>
                    <a:pt x="234" y="944"/>
                    <a:pt x="218" y="961"/>
                    <a:pt x="198" y="961"/>
                  </a:cubicBezTo>
                  <a:cubicBezTo>
                    <a:pt x="188" y="961"/>
                    <a:pt x="177" y="957"/>
                    <a:pt x="163" y="945"/>
                  </a:cubicBezTo>
                  <a:lnTo>
                    <a:pt x="163" y="945"/>
                  </a:lnTo>
                  <a:cubicBezTo>
                    <a:pt x="66" y="1060"/>
                    <a:pt x="260" y="1104"/>
                    <a:pt x="128" y="1157"/>
                  </a:cubicBezTo>
                  <a:cubicBezTo>
                    <a:pt x="145" y="1163"/>
                    <a:pt x="158" y="1166"/>
                    <a:pt x="169" y="1166"/>
                  </a:cubicBezTo>
                  <a:cubicBezTo>
                    <a:pt x="229" y="1166"/>
                    <a:pt x="201" y="1083"/>
                    <a:pt x="211" y="1083"/>
                  </a:cubicBezTo>
                  <a:lnTo>
                    <a:pt x="211" y="1083"/>
                  </a:lnTo>
                  <a:cubicBezTo>
                    <a:pt x="212" y="1083"/>
                    <a:pt x="214" y="1084"/>
                    <a:pt x="216" y="1087"/>
                  </a:cubicBezTo>
                  <a:cubicBezTo>
                    <a:pt x="224" y="1082"/>
                    <a:pt x="231" y="1080"/>
                    <a:pt x="239" y="1080"/>
                  </a:cubicBezTo>
                  <a:cubicBezTo>
                    <a:pt x="276" y="1080"/>
                    <a:pt x="310" y="1128"/>
                    <a:pt x="296" y="1157"/>
                  </a:cubicBezTo>
                  <a:cubicBezTo>
                    <a:pt x="296" y="1192"/>
                    <a:pt x="148" y="1219"/>
                    <a:pt x="154" y="1305"/>
                  </a:cubicBezTo>
                  <a:lnTo>
                    <a:pt x="154" y="1305"/>
                  </a:lnTo>
                  <a:cubicBezTo>
                    <a:pt x="153" y="1299"/>
                    <a:pt x="146" y="1298"/>
                    <a:pt x="146" y="1290"/>
                  </a:cubicBezTo>
                  <a:lnTo>
                    <a:pt x="146" y="1290"/>
                  </a:lnTo>
                  <a:cubicBezTo>
                    <a:pt x="110" y="1325"/>
                    <a:pt x="190" y="1352"/>
                    <a:pt x="137" y="1387"/>
                  </a:cubicBezTo>
                  <a:cubicBezTo>
                    <a:pt x="216" y="1405"/>
                    <a:pt x="137" y="1440"/>
                    <a:pt x="234" y="1440"/>
                  </a:cubicBezTo>
                  <a:lnTo>
                    <a:pt x="207" y="1369"/>
                  </a:lnTo>
                  <a:lnTo>
                    <a:pt x="207" y="1369"/>
                  </a:lnTo>
                  <a:cubicBezTo>
                    <a:pt x="234" y="1405"/>
                    <a:pt x="340" y="1449"/>
                    <a:pt x="296" y="1519"/>
                  </a:cubicBezTo>
                  <a:cubicBezTo>
                    <a:pt x="278" y="1511"/>
                    <a:pt x="251" y="1493"/>
                    <a:pt x="234" y="1475"/>
                  </a:cubicBezTo>
                  <a:lnTo>
                    <a:pt x="234" y="1475"/>
                  </a:lnTo>
                  <a:cubicBezTo>
                    <a:pt x="207" y="1502"/>
                    <a:pt x="251" y="1519"/>
                    <a:pt x="225" y="1546"/>
                  </a:cubicBezTo>
                  <a:cubicBezTo>
                    <a:pt x="128" y="1537"/>
                    <a:pt x="198" y="1449"/>
                    <a:pt x="128" y="1405"/>
                  </a:cubicBezTo>
                  <a:lnTo>
                    <a:pt x="128" y="1405"/>
                  </a:lnTo>
                  <a:cubicBezTo>
                    <a:pt x="97" y="1428"/>
                    <a:pt x="175" y="1478"/>
                    <a:pt x="122" y="1478"/>
                  </a:cubicBezTo>
                  <a:cubicBezTo>
                    <a:pt x="115" y="1478"/>
                    <a:pt x="105" y="1477"/>
                    <a:pt x="93" y="1475"/>
                  </a:cubicBezTo>
                  <a:lnTo>
                    <a:pt x="93" y="1475"/>
                  </a:lnTo>
                  <a:cubicBezTo>
                    <a:pt x="225" y="1502"/>
                    <a:pt x="84" y="1555"/>
                    <a:pt x="181" y="1608"/>
                  </a:cubicBezTo>
                  <a:lnTo>
                    <a:pt x="128" y="1608"/>
                  </a:lnTo>
                  <a:cubicBezTo>
                    <a:pt x="137" y="1617"/>
                    <a:pt x="163" y="1634"/>
                    <a:pt x="163" y="1652"/>
                  </a:cubicBezTo>
                  <a:lnTo>
                    <a:pt x="93" y="1625"/>
                  </a:lnTo>
                  <a:lnTo>
                    <a:pt x="93" y="1625"/>
                  </a:lnTo>
                  <a:cubicBezTo>
                    <a:pt x="154" y="1669"/>
                    <a:pt x="40" y="1714"/>
                    <a:pt x="75" y="1758"/>
                  </a:cubicBezTo>
                  <a:cubicBezTo>
                    <a:pt x="75" y="1709"/>
                    <a:pt x="93" y="1703"/>
                    <a:pt x="115" y="1703"/>
                  </a:cubicBezTo>
                  <a:cubicBezTo>
                    <a:pt x="123" y="1703"/>
                    <a:pt x="132" y="1704"/>
                    <a:pt x="141" y="1704"/>
                  </a:cubicBezTo>
                  <a:cubicBezTo>
                    <a:pt x="155" y="1704"/>
                    <a:pt x="170" y="1701"/>
                    <a:pt x="181" y="1687"/>
                  </a:cubicBezTo>
                  <a:lnTo>
                    <a:pt x="181" y="1687"/>
                  </a:lnTo>
                  <a:cubicBezTo>
                    <a:pt x="259" y="1800"/>
                    <a:pt x="46" y="1768"/>
                    <a:pt x="74" y="1885"/>
                  </a:cubicBezTo>
                  <a:lnTo>
                    <a:pt x="74" y="1885"/>
                  </a:lnTo>
                  <a:cubicBezTo>
                    <a:pt x="72" y="1869"/>
                    <a:pt x="92" y="1839"/>
                    <a:pt x="112" y="1839"/>
                  </a:cubicBezTo>
                  <a:cubicBezTo>
                    <a:pt x="117" y="1839"/>
                    <a:pt x="123" y="1841"/>
                    <a:pt x="128" y="1846"/>
                  </a:cubicBezTo>
                  <a:cubicBezTo>
                    <a:pt x="119" y="1873"/>
                    <a:pt x="101" y="1908"/>
                    <a:pt x="66" y="1926"/>
                  </a:cubicBezTo>
                  <a:cubicBezTo>
                    <a:pt x="71" y="1950"/>
                    <a:pt x="79" y="1958"/>
                    <a:pt x="89" y="1958"/>
                  </a:cubicBezTo>
                  <a:cubicBezTo>
                    <a:pt x="105" y="1958"/>
                    <a:pt x="125" y="1935"/>
                    <a:pt x="145" y="1935"/>
                  </a:cubicBezTo>
                  <a:cubicBezTo>
                    <a:pt x="151" y="1935"/>
                    <a:pt x="157" y="1937"/>
                    <a:pt x="163" y="1943"/>
                  </a:cubicBezTo>
                  <a:cubicBezTo>
                    <a:pt x="93" y="1970"/>
                    <a:pt x="190" y="1979"/>
                    <a:pt x="216" y="2014"/>
                  </a:cubicBezTo>
                  <a:lnTo>
                    <a:pt x="154" y="2023"/>
                  </a:lnTo>
                  <a:cubicBezTo>
                    <a:pt x="128" y="2120"/>
                    <a:pt x="278" y="2040"/>
                    <a:pt x="234" y="2129"/>
                  </a:cubicBezTo>
                  <a:lnTo>
                    <a:pt x="154" y="2093"/>
                  </a:lnTo>
                  <a:lnTo>
                    <a:pt x="181" y="2137"/>
                  </a:lnTo>
                  <a:lnTo>
                    <a:pt x="110" y="2137"/>
                  </a:lnTo>
                  <a:cubicBezTo>
                    <a:pt x="163" y="2182"/>
                    <a:pt x="154" y="2199"/>
                    <a:pt x="137" y="2243"/>
                  </a:cubicBezTo>
                  <a:cubicBezTo>
                    <a:pt x="143" y="2242"/>
                    <a:pt x="150" y="2241"/>
                    <a:pt x="157" y="2241"/>
                  </a:cubicBezTo>
                  <a:cubicBezTo>
                    <a:pt x="194" y="2241"/>
                    <a:pt x="243" y="2258"/>
                    <a:pt x="243" y="2288"/>
                  </a:cubicBezTo>
                  <a:cubicBezTo>
                    <a:pt x="207" y="2323"/>
                    <a:pt x="190" y="2279"/>
                    <a:pt x="198" y="2341"/>
                  </a:cubicBezTo>
                  <a:cubicBezTo>
                    <a:pt x="163" y="2323"/>
                    <a:pt x="119" y="2314"/>
                    <a:pt x="172" y="2279"/>
                  </a:cubicBezTo>
                  <a:cubicBezTo>
                    <a:pt x="146" y="2279"/>
                    <a:pt x="128" y="2270"/>
                    <a:pt x="110" y="2270"/>
                  </a:cubicBezTo>
                  <a:cubicBezTo>
                    <a:pt x="75" y="2305"/>
                    <a:pt x="110" y="2349"/>
                    <a:pt x="110" y="2367"/>
                  </a:cubicBezTo>
                  <a:cubicBezTo>
                    <a:pt x="110" y="2358"/>
                    <a:pt x="110" y="2349"/>
                    <a:pt x="119" y="2349"/>
                  </a:cubicBezTo>
                  <a:lnTo>
                    <a:pt x="207" y="2429"/>
                  </a:lnTo>
                  <a:cubicBezTo>
                    <a:pt x="196" y="2436"/>
                    <a:pt x="186" y="2439"/>
                    <a:pt x="178" y="2439"/>
                  </a:cubicBezTo>
                  <a:cubicBezTo>
                    <a:pt x="166" y="2439"/>
                    <a:pt x="156" y="2434"/>
                    <a:pt x="146" y="2429"/>
                  </a:cubicBezTo>
                  <a:lnTo>
                    <a:pt x="146" y="2429"/>
                  </a:lnTo>
                  <a:cubicBezTo>
                    <a:pt x="154" y="2447"/>
                    <a:pt x="181" y="2455"/>
                    <a:pt x="190" y="2482"/>
                  </a:cubicBezTo>
                  <a:cubicBezTo>
                    <a:pt x="146" y="2473"/>
                    <a:pt x="94" y="2482"/>
                    <a:pt x="67" y="2448"/>
                  </a:cubicBezTo>
                  <a:lnTo>
                    <a:pt x="67" y="2448"/>
                  </a:lnTo>
                  <a:lnTo>
                    <a:pt x="128" y="2526"/>
                  </a:lnTo>
                  <a:cubicBezTo>
                    <a:pt x="104" y="2534"/>
                    <a:pt x="81" y="2563"/>
                    <a:pt x="63" y="2563"/>
                  </a:cubicBezTo>
                  <a:cubicBezTo>
                    <a:pt x="61" y="2563"/>
                    <a:pt x="59" y="2562"/>
                    <a:pt x="57" y="2561"/>
                  </a:cubicBezTo>
                  <a:lnTo>
                    <a:pt x="57" y="2561"/>
                  </a:lnTo>
                  <a:cubicBezTo>
                    <a:pt x="31" y="2605"/>
                    <a:pt x="146" y="2667"/>
                    <a:pt x="119" y="2729"/>
                  </a:cubicBezTo>
                  <a:cubicBezTo>
                    <a:pt x="128" y="2738"/>
                    <a:pt x="137" y="2738"/>
                    <a:pt x="146" y="2756"/>
                  </a:cubicBezTo>
                  <a:cubicBezTo>
                    <a:pt x="137" y="2817"/>
                    <a:pt x="75" y="2870"/>
                    <a:pt x="146" y="2932"/>
                  </a:cubicBezTo>
                  <a:lnTo>
                    <a:pt x="66" y="2976"/>
                  </a:lnTo>
                  <a:cubicBezTo>
                    <a:pt x="70" y="2987"/>
                    <a:pt x="76" y="2991"/>
                    <a:pt x="84" y="2991"/>
                  </a:cubicBezTo>
                  <a:cubicBezTo>
                    <a:pt x="103" y="2991"/>
                    <a:pt x="132" y="2968"/>
                    <a:pt x="158" y="2968"/>
                  </a:cubicBezTo>
                  <a:cubicBezTo>
                    <a:pt x="173" y="2968"/>
                    <a:pt x="188" y="2976"/>
                    <a:pt x="198" y="3003"/>
                  </a:cubicBezTo>
                  <a:cubicBezTo>
                    <a:pt x="234" y="3065"/>
                    <a:pt x="128" y="3029"/>
                    <a:pt x="110" y="3056"/>
                  </a:cubicBezTo>
                  <a:cubicBezTo>
                    <a:pt x="154" y="3082"/>
                    <a:pt x="243" y="3135"/>
                    <a:pt x="172" y="3197"/>
                  </a:cubicBezTo>
                  <a:cubicBezTo>
                    <a:pt x="154" y="3179"/>
                    <a:pt x="172" y="3162"/>
                    <a:pt x="163" y="3144"/>
                  </a:cubicBezTo>
                  <a:lnTo>
                    <a:pt x="163" y="3144"/>
                  </a:lnTo>
                  <a:lnTo>
                    <a:pt x="119" y="3188"/>
                  </a:lnTo>
                  <a:cubicBezTo>
                    <a:pt x="63" y="3157"/>
                    <a:pt x="60" y="3126"/>
                    <a:pt x="41" y="3126"/>
                  </a:cubicBezTo>
                  <a:cubicBezTo>
                    <a:pt x="33" y="3126"/>
                    <a:pt x="22" y="3131"/>
                    <a:pt x="4" y="3144"/>
                  </a:cubicBezTo>
                  <a:cubicBezTo>
                    <a:pt x="163" y="3144"/>
                    <a:pt x="22" y="3321"/>
                    <a:pt x="190" y="3321"/>
                  </a:cubicBezTo>
                  <a:lnTo>
                    <a:pt x="154" y="3347"/>
                  </a:lnTo>
                  <a:cubicBezTo>
                    <a:pt x="154" y="3338"/>
                    <a:pt x="146" y="3338"/>
                    <a:pt x="146" y="3329"/>
                  </a:cubicBezTo>
                  <a:lnTo>
                    <a:pt x="146" y="3329"/>
                  </a:lnTo>
                  <a:cubicBezTo>
                    <a:pt x="75" y="3391"/>
                    <a:pt x="269" y="3365"/>
                    <a:pt x="243" y="3444"/>
                  </a:cubicBezTo>
                  <a:cubicBezTo>
                    <a:pt x="236" y="3463"/>
                    <a:pt x="221" y="3478"/>
                    <a:pt x="206" y="3478"/>
                  </a:cubicBezTo>
                  <a:cubicBezTo>
                    <a:pt x="200" y="3478"/>
                    <a:pt x="195" y="3476"/>
                    <a:pt x="190" y="3471"/>
                  </a:cubicBezTo>
                  <a:lnTo>
                    <a:pt x="190" y="3471"/>
                  </a:lnTo>
                  <a:lnTo>
                    <a:pt x="234" y="3524"/>
                  </a:lnTo>
                  <a:cubicBezTo>
                    <a:pt x="234" y="3533"/>
                    <a:pt x="227" y="3537"/>
                    <a:pt x="221" y="3537"/>
                  </a:cubicBezTo>
                  <a:cubicBezTo>
                    <a:pt x="216" y="3537"/>
                    <a:pt x="211" y="3535"/>
                    <a:pt x="208" y="3530"/>
                  </a:cubicBezTo>
                  <a:lnTo>
                    <a:pt x="208" y="3530"/>
                  </a:lnTo>
                  <a:lnTo>
                    <a:pt x="225" y="3612"/>
                  </a:lnTo>
                  <a:lnTo>
                    <a:pt x="216" y="3612"/>
                  </a:lnTo>
                  <a:cubicBezTo>
                    <a:pt x="243" y="3621"/>
                    <a:pt x="287" y="3647"/>
                    <a:pt x="304" y="3656"/>
                  </a:cubicBezTo>
                  <a:cubicBezTo>
                    <a:pt x="297" y="3664"/>
                    <a:pt x="292" y="3666"/>
                    <a:pt x="289" y="3666"/>
                  </a:cubicBezTo>
                  <a:cubicBezTo>
                    <a:pt x="282" y="3666"/>
                    <a:pt x="280" y="3655"/>
                    <a:pt x="268" y="3655"/>
                  </a:cubicBezTo>
                  <a:cubicBezTo>
                    <a:pt x="266" y="3655"/>
                    <a:pt x="263" y="3655"/>
                    <a:pt x="260" y="3656"/>
                  </a:cubicBezTo>
                  <a:lnTo>
                    <a:pt x="304" y="3700"/>
                  </a:lnTo>
                  <a:cubicBezTo>
                    <a:pt x="295" y="3706"/>
                    <a:pt x="286" y="3709"/>
                    <a:pt x="277" y="3709"/>
                  </a:cubicBezTo>
                  <a:cubicBezTo>
                    <a:pt x="247" y="3709"/>
                    <a:pt x="225" y="3677"/>
                    <a:pt x="225" y="3656"/>
                  </a:cubicBezTo>
                  <a:lnTo>
                    <a:pt x="225" y="3656"/>
                  </a:lnTo>
                  <a:cubicBezTo>
                    <a:pt x="66" y="3709"/>
                    <a:pt x="269" y="3692"/>
                    <a:pt x="181" y="3789"/>
                  </a:cubicBezTo>
                  <a:lnTo>
                    <a:pt x="154" y="3744"/>
                  </a:lnTo>
                  <a:cubicBezTo>
                    <a:pt x="66" y="3780"/>
                    <a:pt x="101" y="3815"/>
                    <a:pt x="48" y="3868"/>
                  </a:cubicBezTo>
                  <a:cubicBezTo>
                    <a:pt x="70" y="3861"/>
                    <a:pt x="150" y="3795"/>
                    <a:pt x="199" y="3795"/>
                  </a:cubicBezTo>
                  <a:cubicBezTo>
                    <a:pt x="209" y="3795"/>
                    <a:pt x="218" y="3798"/>
                    <a:pt x="225" y="3806"/>
                  </a:cubicBezTo>
                  <a:cubicBezTo>
                    <a:pt x="216" y="3824"/>
                    <a:pt x="216" y="3842"/>
                    <a:pt x="243" y="3868"/>
                  </a:cubicBezTo>
                  <a:cubicBezTo>
                    <a:pt x="190" y="3877"/>
                    <a:pt x="207" y="3903"/>
                    <a:pt x="207" y="3939"/>
                  </a:cubicBezTo>
                  <a:lnTo>
                    <a:pt x="128" y="3939"/>
                  </a:lnTo>
                  <a:cubicBezTo>
                    <a:pt x="154" y="3974"/>
                    <a:pt x="190" y="3965"/>
                    <a:pt x="225" y="3992"/>
                  </a:cubicBezTo>
                  <a:cubicBezTo>
                    <a:pt x="225" y="4027"/>
                    <a:pt x="163" y="4045"/>
                    <a:pt x="119" y="4054"/>
                  </a:cubicBezTo>
                  <a:cubicBezTo>
                    <a:pt x="117" y="4071"/>
                    <a:pt x="121" y="4076"/>
                    <a:pt x="129" y="4076"/>
                  </a:cubicBezTo>
                  <a:cubicBezTo>
                    <a:pt x="144" y="4076"/>
                    <a:pt x="175" y="4052"/>
                    <a:pt x="198" y="4052"/>
                  </a:cubicBezTo>
                  <a:cubicBezTo>
                    <a:pt x="210" y="4052"/>
                    <a:pt x="220" y="4059"/>
                    <a:pt x="225" y="4080"/>
                  </a:cubicBezTo>
                  <a:cubicBezTo>
                    <a:pt x="198" y="4142"/>
                    <a:pt x="234" y="4177"/>
                    <a:pt x="278" y="4239"/>
                  </a:cubicBezTo>
                  <a:cubicBezTo>
                    <a:pt x="269" y="4254"/>
                    <a:pt x="261" y="4259"/>
                    <a:pt x="253" y="4259"/>
                  </a:cubicBezTo>
                  <a:cubicBezTo>
                    <a:pt x="241" y="4259"/>
                    <a:pt x="231" y="4247"/>
                    <a:pt x="221" y="4247"/>
                  </a:cubicBezTo>
                  <a:cubicBezTo>
                    <a:pt x="220" y="4247"/>
                    <a:pt x="218" y="4247"/>
                    <a:pt x="216" y="4248"/>
                  </a:cubicBezTo>
                  <a:lnTo>
                    <a:pt x="278" y="4283"/>
                  </a:lnTo>
                  <a:cubicBezTo>
                    <a:pt x="274" y="4288"/>
                    <a:pt x="267" y="4290"/>
                    <a:pt x="260" y="4290"/>
                  </a:cubicBezTo>
                  <a:cubicBezTo>
                    <a:pt x="254" y="4290"/>
                    <a:pt x="247" y="4288"/>
                    <a:pt x="243" y="4283"/>
                  </a:cubicBezTo>
                  <a:lnTo>
                    <a:pt x="243" y="4283"/>
                  </a:lnTo>
                  <a:cubicBezTo>
                    <a:pt x="269" y="4318"/>
                    <a:pt x="322" y="4283"/>
                    <a:pt x="340" y="4327"/>
                  </a:cubicBezTo>
                  <a:cubicBezTo>
                    <a:pt x="428" y="4336"/>
                    <a:pt x="225" y="4424"/>
                    <a:pt x="322" y="4477"/>
                  </a:cubicBezTo>
                  <a:cubicBezTo>
                    <a:pt x="316" y="4483"/>
                    <a:pt x="309" y="4485"/>
                    <a:pt x="302" y="4485"/>
                  </a:cubicBezTo>
                  <a:cubicBezTo>
                    <a:pt x="287" y="4485"/>
                    <a:pt x="269" y="4477"/>
                    <a:pt x="251" y="4477"/>
                  </a:cubicBezTo>
                  <a:cubicBezTo>
                    <a:pt x="313" y="4557"/>
                    <a:pt x="296" y="4548"/>
                    <a:pt x="384" y="4601"/>
                  </a:cubicBezTo>
                  <a:lnTo>
                    <a:pt x="331" y="4663"/>
                  </a:lnTo>
                  <a:cubicBezTo>
                    <a:pt x="349" y="4650"/>
                    <a:pt x="367" y="4645"/>
                    <a:pt x="385" y="4645"/>
                  </a:cubicBezTo>
                  <a:cubicBezTo>
                    <a:pt x="429" y="4645"/>
                    <a:pt x="473" y="4676"/>
                    <a:pt x="516" y="4707"/>
                  </a:cubicBezTo>
                  <a:cubicBezTo>
                    <a:pt x="543" y="4689"/>
                    <a:pt x="561" y="4680"/>
                    <a:pt x="578" y="4672"/>
                  </a:cubicBezTo>
                  <a:lnTo>
                    <a:pt x="622" y="4742"/>
                  </a:lnTo>
                  <a:cubicBezTo>
                    <a:pt x="617" y="4745"/>
                    <a:pt x="611" y="4746"/>
                    <a:pt x="605" y="4746"/>
                  </a:cubicBezTo>
                  <a:cubicBezTo>
                    <a:pt x="589" y="4746"/>
                    <a:pt x="570" y="4740"/>
                    <a:pt x="552" y="4733"/>
                  </a:cubicBezTo>
                  <a:lnTo>
                    <a:pt x="552" y="4733"/>
                  </a:lnTo>
                  <a:cubicBezTo>
                    <a:pt x="552" y="4742"/>
                    <a:pt x="561" y="4742"/>
                    <a:pt x="569" y="4742"/>
                  </a:cubicBezTo>
                  <a:cubicBezTo>
                    <a:pt x="557" y="4754"/>
                    <a:pt x="542" y="4759"/>
                    <a:pt x="524" y="4759"/>
                  </a:cubicBezTo>
                  <a:cubicBezTo>
                    <a:pt x="503" y="4759"/>
                    <a:pt x="479" y="4752"/>
                    <a:pt x="455" y="4742"/>
                  </a:cubicBezTo>
                  <a:cubicBezTo>
                    <a:pt x="472" y="4733"/>
                    <a:pt x="481" y="4725"/>
                    <a:pt x="499" y="4716"/>
                  </a:cubicBezTo>
                  <a:cubicBezTo>
                    <a:pt x="455" y="4698"/>
                    <a:pt x="402" y="4689"/>
                    <a:pt x="357" y="4689"/>
                  </a:cubicBezTo>
                  <a:cubicBezTo>
                    <a:pt x="366" y="4698"/>
                    <a:pt x="375" y="4707"/>
                    <a:pt x="375" y="4716"/>
                  </a:cubicBezTo>
                  <a:cubicBezTo>
                    <a:pt x="366" y="4707"/>
                    <a:pt x="357" y="4707"/>
                    <a:pt x="349" y="4707"/>
                  </a:cubicBezTo>
                  <a:cubicBezTo>
                    <a:pt x="340" y="4716"/>
                    <a:pt x="357" y="4716"/>
                    <a:pt x="375" y="4733"/>
                  </a:cubicBezTo>
                  <a:lnTo>
                    <a:pt x="296" y="4751"/>
                  </a:lnTo>
                  <a:lnTo>
                    <a:pt x="322" y="4751"/>
                  </a:lnTo>
                  <a:lnTo>
                    <a:pt x="278" y="4848"/>
                  </a:lnTo>
                  <a:cubicBezTo>
                    <a:pt x="366" y="4910"/>
                    <a:pt x="490" y="4963"/>
                    <a:pt x="534" y="5069"/>
                  </a:cubicBezTo>
                  <a:cubicBezTo>
                    <a:pt x="506" y="5059"/>
                    <a:pt x="484" y="5055"/>
                    <a:pt x="463" y="5055"/>
                  </a:cubicBezTo>
                  <a:cubicBezTo>
                    <a:pt x="430" y="5055"/>
                    <a:pt x="400" y="5064"/>
                    <a:pt x="357" y="5069"/>
                  </a:cubicBezTo>
                  <a:cubicBezTo>
                    <a:pt x="428" y="5034"/>
                    <a:pt x="322" y="4989"/>
                    <a:pt x="331" y="4928"/>
                  </a:cubicBezTo>
                  <a:lnTo>
                    <a:pt x="331" y="4928"/>
                  </a:lnTo>
                  <a:cubicBezTo>
                    <a:pt x="326" y="4947"/>
                    <a:pt x="313" y="4953"/>
                    <a:pt x="301" y="4953"/>
                  </a:cubicBezTo>
                  <a:cubicBezTo>
                    <a:pt x="291" y="4953"/>
                    <a:pt x="282" y="4949"/>
                    <a:pt x="278" y="4945"/>
                  </a:cubicBezTo>
                  <a:lnTo>
                    <a:pt x="278" y="4945"/>
                  </a:lnTo>
                  <a:lnTo>
                    <a:pt x="349" y="5042"/>
                  </a:lnTo>
                  <a:cubicBezTo>
                    <a:pt x="296" y="5042"/>
                    <a:pt x="304" y="5060"/>
                    <a:pt x="287" y="5087"/>
                  </a:cubicBezTo>
                  <a:cubicBezTo>
                    <a:pt x="297" y="5085"/>
                    <a:pt x="306" y="5084"/>
                    <a:pt x="314" y="5084"/>
                  </a:cubicBezTo>
                  <a:cubicBezTo>
                    <a:pt x="396" y="5084"/>
                    <a:pt x="369" y="5161"/>
                    <a:pt x="402" y="5201"/>
                  </a:cubicBezTo>
                  <a:cubicBezTo>
                    <a:pt x="366" y="5201"/>
                    <a:pt x="322" y="5193"/>
                    <a:pt x="331" y="5148"/>
                  </a:cubicBezTo>
                  <a:lnTo>
                    <a:pt x="331" y="5148"/>
                  </a:lnTo>
                  <a:cubicBezTo>
                    <a:pt x="243" y="5201"/>
                    <a:pt x="472" y="5210"/>
                    <a:pt x="402" y="5263"/>
                  </a:cubicBezTo>
                  <a:cubicBezTo>
                    <a:pt x="402" y="5254"/>
                    <a:pt x="402" y="5246"/>
                    <a:pt x="384" y="5246"/>
                  </a:cubicBezTo>
                  <a:cubicBezTo>
                    <a:pt x="417" y="5262"/>
                    <a:pt x="396" y="5326"/>
                    <a:pt x="364" y="5326"/>
                  </a:cubicBezTo>
                  <a:cubicBezTo>
                    <a:pt x="362" y="5326"/>
                    <a:pt x="359" y="5326"/>
                    <a:pt x="357" y="5325"/>
                  </a:cubicBezTo>
                  <a:lnTo>
                    <a:pt x="357" y="5307"/>
                  </a:lnTo>
                  <a:lnTo>
                    <a:pt x="357" y="5307"/>
                  </a:lnTo>
                  <a:cubicBezTo>
                    <a:pt x="349" y="5387"/>
                    <a:pt x="366" y="5546"/>
                    <a:pt x="472" y="5555"/>
                  </a:cubicBezTo>
                  <a:cubicBezTo>
                    <a:pt x="455" y="5555"/>
                    <a:pt x="349" y="5546"/>
                    <a:pt x="331" y="5546"/>
                  </a:cubicBezTo>
                  <a:lnTo>
                    <a:pt x="675" y="5669"/>
                  </a:lnTo>
                  <a:cubicBezTo>
                    <a:pt x="668" y="5669"/>
                    <a:pt x="660" y="5668"/>
                    <a:pt x="652" y="5668"/>
                  </a:cubicBezTo>
                  <a:cubicBezTo>
                    <a:pt x="595" y="5668"/>
                    <a:pt x="512" y="5682"/>
                    <a:pt x="442" y="5682"/>
                  </a:cubicBezTo>
                  <a:cubicBezTo>
                    <a:pt x="393" y="5682"/>
                    <a:pt x="351" y="5675"/>
                    <a:pt x="331" y="5652"/>
                  </a:cubicBezTo>
                  <a:lnTo>
                    <a:pt x="331" y="5652"/>
                  </a:lnTo>
                  <a:cubicBezTo>
                    <a:pt x="322" y="5669"/>
                    <a:pt x="304" y="5696"/>
                    <a:pt x="340" y="5731"/>
                  </a:cubicBezTo>
                  <a:cubicBezTo>
                    <a:pt x="346" y="5724"/>
                    <a:pt x="414" y="5708"/>
                    <a:pt x="450" y="5708"/>
                  </a:cubicBezTo>
                  <a:cubicBezTo>
                    <a:pt x="462" y="5708"/>
                    <a:pt x="470" y="5709"/>
                    <a:pt x="472" y="5714"/>
                  </a:cubicBezTo>
                  <a:cubicBezTo>
                    <a:pt x="376" y="5766"/>
                    <a:pt x="418" y="5749"/>
                    <a:pt x="342" y="5809"/>
                  </a:cubicBezTo>
                  <a:lnTo>
                    <a:pt x="342" y="5809"/>
                  </a:lnTo>
                  <a:cubicBezTo>
                    <a:pt x="348" y="5805"/>
                    <a:pt x="361" y="5804"/>
                    <a:pt x="376" y="5804"/>
                  </a:cubicBezTo>
                  <a:cubicBezTo>
                    <a:pt x="421" y="5804"/>
                    <a:pt x="490" y="5818"/>
                    <a:pt x="490" y="5837"/>
                  </a:cubicBezTo>
                  <a:cubicBezTo>
                    <a:pt x="478" y="5837"/>
                    <a:pt x="423" y="5841"/>
                    <a:pt x="383" y="5841"/>
                  </a:cubicBezTo>
                  <a:cubicBezTo>
                    <a:pt x="362" y="5841"/>
                    <a:pt x="346" y="5840"/>
                    <a:pt x="340" y="5837"/>
                  </a:cubicBezTo>
                  <a:lnTo>
                    <a:pt x="340" y="5837"/>
                  </a:lnTo>
                  <a:lnTo>
                    <a:pt x="475" y="5905"/>
                  </a:lnTo>
                  <a:lnTo>
                    <a:pt x="475" y="5905"/>
                  </a:lnTo>
                  <a:cubicBezTo>
                    <a:pt x="467" y="5902"/>
                    <a:pt x="457" y="5900"/>
                    <a:pt x="445" y="5900"/>
                  </a:cubicBezTo>
                  <a:cubicBezTo>
                    <a:pt x="407" y="5900"/>
                    <a:pt x="356" y="5913"/>
                    <a:pt x="331" y="5925"/>
                  </a:cubicBezTo>
                  <a:cubicBezTo>
                    <a:pt x="332" y="5925"/>
                    <a:pt x="334" y="5925"/>
                    <a:pt x="335" y="5925"/>
                  </a:cubicBezTo>
                  <a:cubicBezTo>
                    <a:pt x="354" y="5925"/>
                    <a:pt x="332" y="5988"/>
                    <a:pt x="349" y="6005"/>
                  </a:cubicBezTo>
                  <a:lnTo>
                    <a:pt x="375" y="5978"/>
                  </a:lnTo>
                  <a:lnTo>
                    <a:pt x="375" y="5978"/>
                  </a:lnTo>
                  <a:cubicBezTo>
                    <a:pt x="357" y="6058"/>
                    <a:pt x="561" y="6049"/>
                    <a:pt x="561" y="6137"/>
                  </a:cubicBezTo>
                  <a:cubicBezTo>
                    <a:pt x="549" y="6133"/>
                    <a:pt x="514" y="6129"/>
                    <a:pt x="477" y="6129"/>
                  </a:cubicBezTo>
                  <a:cubicBezTo>
                    <a:pt x="432" y="6129"/>
                    <a:pt x="385" y="6135"/>
                    <a:pt x="375" y="6155"/>
                  </a:cubicBezTo>
                  <a:cubicBezTo>
                    <a:pt x="446" y="6173"/>
                    <a:pt x="711" y="6234"/>
                    <a:pt x="764" y="6305"/>
                  </a:cubicBezTo>
                  <a:lnTo>
                    <a:pt x="728" y="6323"/>
                  </a:lnTo>
                  <a:lnTo>
                    <a:pt x="772" y="6376"/>
                  </a:lnTo>
                  <a:cubicBezTo>
                    <a:pt x="666" y="6340"/>
                    <a:pt x="446" y="6252"/>
                    <a:pt x="357" y="6199"/>
                  </a:cubicBezTo>
                  <a:cubicBezTo>
                    <a:pt x="331" y="6234"/>
                    <a:pt x="313" y="6217"/>
                    <a:pt x="322" y="6261"/>
                  </a:cubicBezTo>
                  <a:cubicBezTo>
                    <a:pt x="316" y="6264"/>
                    <a:pt x="311" y="6265"/>
                    <a:pt x="306" y="6265"/>
                  </a:cubicBezTo>
                  <a:cubicBezTo>
                    <a:pt x="281" y="6265"/>
                    <a:pt x="268" y="6233"/>
                    <a:pt x="260" y="6226"/>
                  </a:cubicBezTo>
                  <a:lnTo>
                    <a:pt x="243" y="6332"/>
                  </a:lnTo>
                  <a:cubicBezTo>
                    <a:pt x="246" y="6331"/>
                    <a:pt x="250" y="6331"/>
                    <a:pt x="253" y="6331"/>
                  </a:cubicBezTo>
                  <a:cubicBezTo>
                    <a:pt x="322" y="6331"/>
                    <a:pt x="325" y="6411"/>
                    <a:pt x="393" y="6411"/>
                  </a:cubicBezTo>
                  <a:lnTo>
                    <a:pt x="304" y="6296"/>
                  </a:lnTo>
                  <a:cubicBezTo>
                    <a:pt x="310" y="6296"/>
                    <a:pt x="315" y="6295"/>
                    <a:pt x="321" y="6295"/>
                  </a:cubicBezTo>
                  <a:cubicBezTo>
                    <a:pt x="402" y="6295"/>
                    <a:pt x="533" y="6354"/>
                    <a:pt x="525" y="6429"/>
                  </a:cubicBezTo>
                  <a:cubicBezTo>
                    <a:pt x="515" y="6436"/>
                    <a:pt x="500" y="6439"/>
                    <a:pt x="482" y="6439"/>
                  </a:cubicBezTo>
                  <a:cubicBezTo>
                    <a:pt x="444" y="6439"/>
                    <a:pt x="395" y="6427"/>
                    <a:pt x="370" y="6427"/>
                  </a:cubicBezTo>
                  <a:cubicBezTo>
                    <a:pt x="365" y="6427"/>
                    <a:pt x="360" y="6428"/>
                    <a:pt x="357" y="6429"/>
                  </a:cubicBezTo>
                  <a:cubicBezTo>
                    <a:pt x="384" y="6438"/>
                    <a:pt x="410" y="6499"/>
                    <a:pt x="393" y="6508"/>
                  </a:cubicBezTo>
                  <a:lnTo>
                    <a:pt x="349" y="6473"/>
                  </a:lnTo>
                  <a:lnTo>
                    <a:pt x="349" y="6473"/>
                  </a:lnTo>
                  <a:cubicBezTo>
                    <a:pt x="322" y="6517"/>
                    <a:pt x="455" y="6544"/>
                    <a:pt x="384" y="6597"/>
                  </a:cubicBezTo>
                  <a:cubicBezTo>
                    <a:pt x="375" y="6614"/>
                    <a:pt x="278" y="6649"/>
                    <a:pt x="331" y="6658"/>
                  </a:cubicBezTo>
                  <a:cubicBezTo>
                    <a:pt x="396" y="6632"/>
                    <a:pt x="560" y="6616"/>
                    <a:pt x="671" y="6616"/>
                  </a:cubicBezTo>
                  <a:cubicBezTo>
                    <a:pt x="711" y="6616"/>
                    <a:pt x="745" y="6618"/>
                    <a:pt x="764" y="6623"/>
                  </a:cubicBezTo>
                  <a:cubicBezTo>
                    <a:pt x="764" y="6623"/>
                    <a:pt x="684" y="6720"/>
                    <a:pt x="640" y="6738"/>
                  </a:cubicBezTo>
                  <a:cubicBezTo>
                    <a:pt x="625" y="6745"/>
                    <a:pt x="609" y="6748"/>
                    <a:pt x="593" y="6748"/>
                  </a:cubicBezTo>
                  <a:cubicBezTo>
                    <a:pt x="543" y="6748"/>
                    <a:pt x="489" y="6723"/>
                    <a:pt x="444" y="6723"/>
                  </a:cubicBezTo>
                  <a:cubicBezTo>
                    <a:pt x="432" y="6723"/>
                    <a:pt x="421" y="6725"/>
                    <a:pt x="410" y="6729"/>
                  </a:cubicBezTo>
                  <a:cubicBezTo>
                    <a:pt x="428" y="6729"/>
                    <a:pt x="463" y="6747"/>
                    <a:pt x="472" y="6755"/>
                  </a:cubicBezTo>
                  <a:cubicBezTo>
                    <a:pt x="455" y="6773"/>
                    <a:pt x="402" y="6747"/>
                    <a:pt x="410" y="6791"/>
                  </a:cubicBezTo>
                  <a:cubicBezTo>
                    <a:pt x="468" y="6791"/>
                    <a:pt x="442" y="6832"/>
                    <a:pt x="450" y="6832"/>
                  </a:cubicBezTo>
                  <a:cubicBezTo>
                    <a:pt x="453" y="6832"/>
                    <a:pt x="461" y="6826"/>
                    <a:pt x="481" y="6808"/>
                  </a:cubicBezTo>
                  <a:lnTo>
                    <a:pt x="481" y="6808"/>
                  </a:lnTo>
                  <a:cubicBezTo>
                    <a:pt x="508" y="6844"/>
                    <a:pt x="463" y="6853"/>
                    <a:pt x="472" y="6897"/>
                  </a:cubicBezTo>
                  <a:cubicBezTo>
                    <a:pt x="479" y="6894"/>
                    <a:pt x="488" y="6893"/>
                    <a:pt x="497" y="6893"/>
                  </a:cubicBezTo>
                  <a:cubicBezTo>
                    <a:pt x="557" y="6893"/>
                    <a:pt x="652" y="6937"/>
                    <a:pt x="675" y="6967"/>
                  </a:cubicBezTo>
                  <a:cubicBezTo>
                    <a:pt x="658" y="6967"/>
                    <a:pt x="631" y="6976"/>
                    <a:pt x="613" y="6985"/>
                  </a:cubicBezTo>
                  <a:cubicBezTo>
                    <a:pt x="613" y="7064"/>
                    <a:pt x="578" y="7109"/>
                    <a:pt x="578" y="7188"/>
                  </a:cubicBezTo>
                  <a:cubicBezTo>
                    <a:pt x="562" y="7196"/>
                    <a:pt x="547" y="7225"/>
                    <a:pt x="519" y="7225"/>
                  </a:cubicBezTo>
                  <a:cubicBezTo>
                    <a:pt x="515" y="7225"/>
                    <a:pt x="511" y="7224"/>
                    <a:pt x="508" y="7223"/>
                  </a:cubicBezTo>
                  <a:lnTo>
                    <a:pt x="508" y="7223"/>
                  </a:lnTo>
                  <a:cubicBezTo>
                    <a:pt x="516" y="7232"/>
                    <a:pt x="543" y="7241"/>
                    <a:pt x="552" y="7268"/>
                  </a:cubicBezTo>
                  <a:cubicBezTo>
                    <a:pt x="538" y="7276"/>
                    <a:pt x="529" y="7279"/>
                    <a:pt x="523" y="7279"/>
                  </a:cubicBezTo>
                  <a:cubicBezTo>
                    <a:pt x="502" y="7279"/>
                    <a:pt x="512" y="7242"/>
                    <a:pt x="484" y="7242"/>
                  </a:cubicBezTo>
                  <a:cubicBezTo>
                    <a:pt x="477" y="7242"/>
                    <a:pt x="467" y="7244"/>
                    <a:pt x="455" y="7250"/>
                  </a:cubicBezTo>
                  <a:cubicBezTo>
                    <a:pt x="499" y="7250"/>
                    <a:pt x="525" y="7312"/>
                    <a:pt x="552" y="7338"/>
                  </a:cubicBezTo>
                  <a:cubicBezTo>
                    <a:pt x="622" y="7329"/>
                    <a:pt x="561" y="7259"/>
                    <a:pt x="534" y="7232"/>
                  </a:cubicBezTo>
                  <a:cubicBezTo>
                    <a:pt x="541" y="7232"/>
                    <a:pt x="548" y="7231"/>
                    <a:pt x="555" y="7231"/>
                  </a:cubicBezTo>
                  <a:cubicBezTo>
                    <a:pt x="646" y="7231"/>
                    <a:pt x="741" y="7282"/>
                    <a:pt x="790" y="7356"/>
                  </a:cubicBezTo>
                  <a:cubicBezTo>
                    <a:pt x="806" y="7394"/>
                    <a:pt x="779" y="7398"/>
                    <a:pt x="758" y="7398"/>
                  </a:cubicBezTo>
                  <a:cubicBezTo>
                    <a:pt x="751" y="7398"/>
                    <a:pt x="745" y="7398"/>
                    <a:pt x="741" y="7398"/>
                  </a:cubicBezTo>
                  <a:cubicBezTo>
                    <a:pt x="737" y="7398"/>
                    <a:pt x="735" y="7398"/>
                    <a:pt x="737" y="7400"/>
                  </a:cubicBezTo>
                  <a:cubicBezTo>
                    <a:pt x="728" y="7515"/>
                    <a:pt x="923" y="7488"/>
                    <a:pt x="852" y="7594"/>
                  </a:cubicBezTo>
                  <a:cubicBezTo>
                    <a:pt x="827" y="7612"/>
                    <a:pt x="802" y="7617"/>
                    <a:pt x="778" y="7617"/>
                  </a:cubicBezTo>
                  <a:cubicBezTo>
                    <a:pt x="750" y="7617"/>
                    <a:pt x="724" y="7610"/>
                    <a:pt x="701" y="7610"/>
                  </a:cubicBezTo>
                  <a:cubicBezTo>
                    <a:pt x="695" y="7610"/>
                    <a:pt x="689" y="7611"/>
                    <a:pt x="684" y="7612"/>
                  </a:cubicBezTo>
                  <a:cubicBezTo>
                    <a:pt x="658" y="7559"/>
                    <a:pt x="719" y="7532"/>
                    <a:pt x="711" y="7497"/>
                  </a:cubicBezTo>
                  <a:lnTo>
                    <a:pt x="711" y="7497"/>
                  </a:lnTo>
                  <a:lnTo>
                    <a:pt x="684" y="7541"/>
                  </a:lnTo>
                  <a:cubicBezTo>
                    <a:pt x="666" y="7524"/>
                    <a:pt x="649" y="7488"/>
                    <a:pt x="666" y="7471"/>
                  </a:cubicBezTo>
                  <a:lnTo>
                    <a:pt x="666" y="7471"/>
                  </a:lnTo>
                  <a:cubicBezTo>
                    <a:pt x="605" y="7506"/>
                    <a:pt x="658" y="7674"/>
                    <a:pt x="613" y="7771"/>
                  </a:cubicBezTo>
                  <a:cubicBezTo>
                    <a:pt x="628" y="7778"/>
                    <a:pt x="648" y="7802"/>
                    <a:pt x="669" y="7802"/>
                  </a:cubicBezTo>
                  <a:cubicBezTo>
                    <a:pt x="674" y="7802"/>
                    <a:pt x="679" y="7801"/>
                    <a:pt x="684" y="7797"/>
                  </a:cubicBezTo>
                  <a:lnTo>
                    <a:pt x="675" y="7771"/>
                  </a:lnTo>
                  <a:cubicBezTo>
                    <a:pt x="683" y="7765"/>
                    <a:pt x="690" y="7762"/>
                    <a:pt x="697" y="7762"/>
                  </a:cubicBezTo>
                  <a:cubicBezTo>
                    <a:pt x="720" y="7762"/>
                    <a:pt x="738" y="7792"/>
                    <a:pt x="751" y="7792"/>
                  </a:cubicBezTo>
                  <a:cubicBezTo>
                    <a:pt x="756" y="7792"/>
                    <a:pt x="760" y="7789"/>
                    <a:pt x="764" y="7780"/>
                  </a:cubicBezTo>
                  <a:cubicBezTo>
                    <a:pt x="808" y="7824"/>
                    <a:pt x="861" y="7859"/>
                    <a:pt x="834" y="7921"/>
                  </a:cubicBezTo>
                  <a:lnTo>
                    <a:pt x="771" y="7929"/>
                  </a:lnTo>
                  <a:lnTo>
                    <a:pt x="771" y="7929"/>
                  </a:lnTo>
                  <a:cubicBezTo>
                    <a:pt x="793" y="7923"/>
                    <a:pt x="805" y="7893"/>
                    <a:pt x="781" y="7877"/>
                  </a:cubicBezTo>
                  <a:lnTo>
                    <a:pt x="781" y="7877"/>
                  </a:lnTo>
                  <a:cubicBezTo>
                    <a:pt x="798" y="7889"/>
                    <a:pt x="780" y="7909"/>
                    <a:pt x="765" y="7930"/>
                  </a:cubicBezTo>
                  <a:lnTo>
                    <a:pt x="765" y="7930"/>
                  </a:lnTo>
                  <a:lnTo>
                    <a:pt x="764" y="7930"/>
                  </a:lnTo>
                  <a:cubicBezTo>
                    <a:pt x="764" y="7930"/>
                    <a:pt x="764" y="7930"/>
                    <a:pt x="765" y="7930"/>
                  </a:cubicBezTo>
                  <a:lnTo>
                    <a:pt x="765" y="7930"/>
                  </a:lnTo>
                  <a:cubicBezTo>
                    <a:pt x="747" y="7953"/>
                    <a:pt x="734" y="7977"/>
                    <a:pt x="781" y="7992"/>
                  </a:cubicBezTo>
                  <a:lnTo>
                    <a:pt x="834" y="7947"/>
                  </a:lnTo>
                  <a:cubicBezTo>
                    <a:pt x="870" y="7983"/>
                    <a:pt x="949" y="8027"/>
                    <a:pt x="931" y="8080"/>
                  </a:cubicBezTo>
                  <a:cubicBezTo>
                    <a:pt x="1002" y="8053"/>
                    <a:pt x="923" y="8071"/>
                    <a:pt x="1002" y="8036"/>
                  </a:cubicBezTo>
                  <a:lnTo>
                    <a:pt x="1002" y="8036"/>
                  </a:lnTo>
                  <a:cubicBezTo>
                    <a:pt x="994" y="8038"/>
                    <a:pt x="988" y="8039"/>
                    <a:pt x="983" y="8039"/>
                  </a:cubicBezTo>
                  <a:cubicBezTo>
                    <a:pt x="929" y="8039"/>
                    <a:pt x="974" y="7945"/>
                    <a:pt x="930" y="7945"/>
                  </a:cubicBezTo>
                  <a:cubicBezTo>
                    <a:pt x="927" y="7945"/>
                    <a:pt x="922" y="7946"/>
                    <a:pt x="917" y="7948"/>
                  </a:cubicBezTo>
                  <a:lnTo>
                    <a:pt x="917" y="7948"/>
                  </a:lnTo>
                  <a:cubicBezTo>
                    <a:pt x="984" y="7916"/>
                    <a:pt x="938" y="7891"/>
                    <a:pt x="1011" y="7850"/>
                  </a:cubicBezTo>
                  <a:cubicBezTo>
                    <a:pt x="1003" y="7850"/>
                    <a:pt x="993" y="7854"/>
                    <a:pt x="986" y="7854"/>
                  </a:cubicBezTo>
                  <a:cubicBezTo>
                    <a:pt x="977" y="7854"/>
                    <a:pt x="971" y="7848"/>
                    <a:pt x="976" y="7824"/>
                  </a:cubicBezTo>
                  <a:cubicBezTo>
                    <a:pt x="976" y="7824"/>
                    <a:pt x="967" y="7815"/>
                    <a:pt x="958" y="7815"/>
                  </a:cubicBezTo>
                  <a:cubicBezTo>
                    <a:pt x="949" y="7824"/>
                    <a:pt x="931" y="7833"/>
                    <a:pt x="923" y="7842"/>
                  </a:cubicBezTo>
                  <a:cubicBezTo>
                    <a:pt x="870" y="7824"/>
                    <a:pt x="861" y="7753"/>
                    <a:pt x="834" y="7736"/>
                  </a:cubicBezTo>
                  <a:cubicBezTo>
                    <a:pt x="837" y="7728"/>
                    <a:pt x="840" y="7725"/>
                    <a:pt x="844" y="7725"/>
                  </a:cubicBezTo>
                  <a:cubicBezTo>
                    <a:pt x="851" y="7725"/>
                    <a:pt x="860" y="7732"/>
                    <a:pt x="871" y="7732"/>
                  </a:cubicBezTo>
                  <a:cubicBezTo>
                    <a:pt x="876" y="7732"/>
                    <a:pt x="881" y="7731"/>
                    <a:pt x="887" y="7727"/>
                  </a:cubicBezTo>
                  <a:lnTo>
                    <a:pt x="843" y="7700"/>
                  </a:lnTo>
                  <a:cubicBezTo>
                    <a:pt x="880" y="7694"/>
                    <a:pt x="909" y="7661"/>
                    <a:pt x="935" y="7661"/>
                  </a:cubicBezTo>
                  <a:cubicBezTo>
                    <a:pt x="946" y="7661"/>
                    <a:pt x="956" y="7667"/>
                    <a:pt x="967" y="7683"/>
                  </a:cubicBezTo>
                  <a:lnTo>
                    <a:pt x="967" y="7630"/>
                  </a:lnTo>
                  <a:cubicBezTo>
                    <a:pt x="993" y="7603"/>
                    <a:pt x="1002" y="7559"/>
                    <a:pt x="976" y="7532"/>
                  </a:cubicBezTo>
                  <a:cubicBezTo>
                    <a:pt x="984" y="7519"/>
                    <a:pt x="969" y="7504"/>
                    <a:pt x="957" y="7495"/>
                  </a:cubicBezTo>
                  <a:lnTo>
                    <a:pt x="957" y="7495"/>
                  </a:lnTo>
                  <a:lnTo>
                    <a:pt x="923" y="7418"/>
                  </a:lnTo>
                  <a:lnTo>
                    <a:pt x="940" y="7409"/>
                  </a:lnTo>
                  <a:cubicBezTo>
                    <a:pt x="940" y="7329"/>
                    <a:pt x="843" y="7250"/>
                    <a:pt x="931" y="7153"/>
                  </a:cubicBezTo>
                  <a:cubicBezTo>
                    <a:pt x="923" y="7126"/>
                    <a:pt x="905" y="7100"/>
                    <a:pt x="914" y="7056"/>
                  </a:cubicBezTo>
                  <a:lnTo>
                    <a:pt x="958" y="7047"/>
                  </a:lnTo>
                  <a:cubicBezTo>
                    <a:pt x="940" y="7012"/>
                    <a:pt x="1002" y="6941"/>
                    <a:pt x="958" y="6923"/>
                  </a:cubicBezTo>
                  <a:cubicBezTo>
                    <a:pt x="1073" y="6888"/>
                    <a:pt x="976" y="6755"/>
                    <a:pt x="993" y="6694"/>
                  </a:cubicBezTo>
                  <a:lnTo>
                    <a:pt x="931" y="6694"/>
                  </a:lnTo>
                  <a:cubicBezTo>
                    <a:pt x="931" y="6658"/>
                    <a:pt x="914" y="6614"/>
                    <a:pt x="887" y="6561"/>
                  </a:cubicBezTo>
                  <a:lnTo>
                    <a:pt x="834" y="6570"/>
                  </a:lnTo>
                  <a:cubicBezTo>
                    <a:pt x="790" y="6526"/>
                    <a:pt x="870" y="6455"/>
                    <a:pt x="861" y="6385"/>
                  </a:cubicBezTo>
                  <a:cubicBezTo>
                    <a:pt x="878" y="6385"/>
                    <a:pt x="878" y="6402"/>
                    <a:pt x="870" y="6420"/>
                  </a:cubicBezTo>
                  <a:cubicBezTo>
                    <a:pt x="984" y="6332"/>
                    <a:pt x="772" y="6243"/>
                    <a:pt x="852" y="6164"/>
                  </a:cubicBezTo>
                  <a:cubicBezTo>
                    <a:pt x="834" y="6146"/>
                    <a:pt x="843" y="6129"/>
                    <a:pt x="852" y="6120"/>
                  </a:cubicBezTo>
                  <a:lnTo>
                    <a:pt x="861" y="6120"/>
                  </a:lnTo>
                  <a:cubicBezTo>
                    <a:pt x="861" y="6120"/>
                    <a:pt x="861" y="6120"/>
                    <a:pt x="861" y="6111"/>
                  </a:cubicBezTo>
                  <a:cubicBezTo>
                    <a:pt x="870" y="6102"/>
                    <a:pt x="878" y="6093"/>
                    <a:pt x="887" y="6084"/>
                  </a:cubicBezTo>
                  <a:lnTo>
                    <a:pt x="887" y="6084"/>
                  </a:lnTo>
                  <a:cubicBezTo>
                    <a:pt x="870" y="6093"/>
                    <a:pt x="861" y="6102"/>
                    <a:pt x="852" y="6111"/>
                  </a:cubicBezTo>
                  <a:cubicBezTo>
                    <a:pt x="852" y="6093"/>
                    <a:pt x="843" y="6076"/>
                    <a:pt x="834" y="6049"/>
                  </a:cubicBezTo>
                  <a:lnTo>
                    <a:pt x="887" y="6040"/>
                  </a:lnTo>
                  <a:cubicBezTo>
                    <a:pt x="887" y="6031"/>
                    <a:pt x="887" y="6031"/>
                    <a:pt x="887" y="6031"/>
                  </a:cubicBezTo>
                  <a:cubicBezTo>
                    <a:pt x="896" y="6023"/>
                    <a:pt x="889" y="6018"/>
                    <a:pt x="875" y="6018"/>
                  </a:cubicBezTo>
                  <a:cubicBezTo>
                    <a:pt x="861" y="6018"/>
                    <a:pt x="839" y="6023"/>
                    <a:pt x="817" y="6031"/>
                  </a:cubicBezTo>
                  <a:cubicBezTo>
                    <a:pt x="808" y="6014"/>
                    <a:pt x="799" y="6005"/>
                    <a:pt x="781" y="6005"/>
                  </a:cubicBezTo>
                  <a:cubicBezTo>
                    <a:pt x="870" y="5978"/>
                    <a:pt x="746" y="5943"/>
                    <a:pt x="843" y="5917"/>
                  </a:cubicBezTo>
                  <a:cubicBezTo>
                    <a:pt x="799" y="5908"/>
                    <a:pt x="808" y="5811"/>
                    <a:pt x="702" y="5802"/>
                  </a:cubicBezTo>
                  <a:cubicBezTo>
                    <a:pt x="714" y="5802"/>
                    <a:pt x="717" y="5798"/>
                    <a:pt x="721" y="5798"/>
                  </a:cubicBezTo>
                  <a:cubicBezTo>
                    <a:pt x="723" y="5798"/>
                    <a:pt x="725" y="5799"/>
                    <a:pt x="728" y="5802"/>
                  </a:cubicBezTo>
                  <a:cubicBezTo>
                    <a:pt x="737" y="5775"/>
                    <a:pt x="746" y="5758"/>
                    <a:pt x="719" y="5731"/>
                  </a:cubicBezTo>
                  <a:lnTo>
                    <a:pt x="790" y="5722"/>
                  </a:lnTo>
                  <a:lnTo>
                    <a:pt x="684" y="5669"/>
                  </a:lnTo>
                  <a:cubicBezTo>
                    <a:pt x="711" y="5648"/>
                    <a:pt x="731" y="5636"/>
                    <a:pt x="757" y="5636"/>
                  </a:cubicBezTo>
                  <a:cubicBezTo>
                    <a:pt x="773" y="5636"/>
                    <a:pt x="792" y="5641"/>
                    <a:pt x="817" y="5652"/>
                  </a:cubicBezTo>
                  <a:cubicBezTo>
                    <a:pt x="728" y="5581"/>
                    <a:pt x="772" y="5590"/>
                    <a:pt x="693" y="5528"/>
                  </a:cubicBezTo>
                  <a:lnTo>
                    <a:pt x="737" y="5528"/>
                  </a:lnTo>
                  <a:cubicBezTo>
                    <a:pt x="728" y="5502"/>
                    <a:pt x="666" y="5466"/>
                    <a:pt x="711" y="5457"/>
                  </a:cubicBezTo>
                  <a:cubicBezTo>
                    <a:pt x="790" y="5396"/>
                    <a:pt x="711" y="5193"/>
                    <a:pt x="781" y="5051"/>
                  </a:cubicBezTo>
                  <a:lnTo>
                    <a:pt x="781" y="5051"/>
                  </a:lnTo>
                  <a:cubicBezTo>
                    <a:pt x="761" y="5057"/>
                    <a:pt x="748" y="5059"/>
                    <a:pt x="741" y="5059"/>
                  </a:cubicBezTo>
                  <a:cubicBezTo>
                    <a:pt x="701" y="5059"/>
                    <a:pt x="827" y="4989"/>
                    <a:pt x="737" y="4989"/>
                  </a:cubicBezTo>
                  <a:cubicBezTo>
                    <a:pt x="761" y="4983"/>
                    <a:pt x="777" y="4969"/>
                    <a:pt x="793" y="4969"/>
                  </a:cubicBezTo>
                  <a:cubicBezTo>
                    <a:pt x="801" y="4969"/>
                    <a:pt x="808" y="4972"/>
                    <a:pt x="817" y="4981"/>
                  </a:cubicBezTo>
                  <a:cubicBezTo>
                    <a:pt x="781" y="4910"/>
                    <a:pt x="861" y="4875"/>
                    <a:pt x="772" y="4831"/>
                  </a:cubicBezTo>
                  <a:cubicBezTo>
                    <a:pt x="780" y="4829"/>
                    <a:pt x="786" y="4828"/>
                    <a:pt x="792" y="4828"/>
                  </a:cubicBezTo>
                  <a:cubicBezTo>
                    <a:pt x="807" y="4828"/>
                    <a:pt x="816" y="4833"/>
                    <a:pt x="828" y="4833"/>
                  </a:cubicBezTo>
                  <a:cubicBezTo>
                    <a:pt x="833" y="4833"/>
                    <a:pt x="837" y="4832"/>
                    <a:pt x="843" y="4831"/>
                  </a:cubicBezTo>
                  <a:cubicBezTo>
                    <a:pt x="834" y="4831"/>
                    <a:pt x="808" y="4813"/>
                    <a:pt x="825" y="4804"/>
                  </a:cubicBezTo>
                  <a:cubicBezTo>
                    <a:pt x="830" y="4802"/>
                    <a:pt x="835" y="4802"/>
                    <a:pt x="839" y="4802"/>
                  </a:cubicBezTo>
                  <a:cubicBezTo>
                    <a:pt x="855" y="4802"/>
                    <a:pt x="862" y="4815"/>
                    <a:pt x="870" y="4822"/>
                  </a:cubicBezTo>
                  <a:cubicBezTo>
                    <a:pt x="861" y="4751"/>
                    <a:pt x="764" y="4751"/>
                    <a:pt x="666" y="4751"/>
                  </a:cubicBezTo>
                  <a:cubicBezTo>
                    <a:pt x="711" y="4707"/>
                    <a:pt x="702" y="4689"/>
                    <a:pt x="640" y="4672"/>
                  </a:cubicBezTo>
                  <a:cubicBezTo>
                    <a:pt x="659" y="4662"/>
                    <a:pt x="675" y="4653"/>
                    <a:pt x="689" y="4653"/>
                  </a:cubicBezTo>
                  <a:cubicBezTo>
                    <a:pt x="701" y="4653"/>
                    <a:pt x="711" y="4660"/>
                    <a:pt x="719" y="4680"/>
                  </a:cubicBezTo>
                  <a:cubicBezTo>
                    <a:pt x="719" y="4654"/>
                    <a:pt x="755" y="4522"/>
                    <a:pt x="675" y="4522"/>
                  </a:cubicBezTo>
                  <a:cubicBezTo>
                    <a:pt x="693" y="4513"/>
                    <a:pt x="684" y="4486"/>
                    <a:pt x="675" y="4486"/>
                  </a:cubicBezTo>
                  <a:cubicBezTo>
                    <a:pt x="675" y="4433"/>
                    <a:pt x="684" y="4424"/>
                    <a:pt x="675" y="4371"/>
                  </a:cubicBezTo>
                  <a:lnTo>
                    <a:pt x="658" y="4389"/>
                  </a:lnTo>
                  <a:cubicBezTo>
                    <a:pt x="569" y="4371"/>
                    <a:pt x="640" y="4345"/>
                    <a:pt x="622" y="4301"/>
                  </a:cubicBezTo>
                  <a:lnTo>
                    <a:pt x="631" y="4301"/>
                  </a:lnTo>
                  <a:cubicBezTo>
                    <a:pt x="693" y="4195"/>
                    <a:pt x="605" y="4257"/>
                    <a:pt x="675" y="4151"/>
                  </a:cubicBezTo>
                  <a:lnTo>
                    <a:pt x="675" y="4151"/>
                  </a:lnTo>
                  <a:lnTo>
                    <a:pt x="613" y="4159"/>
                  </a:lnTo>
                  <a:cubicBezTo>
                    <a:pt x="499" y="4159"/>
                    <a:pt x="684" y="4071"/>
                    <a:pt x="631" y="4018"/>
                  </a:cubicBezTo>
                  <a:lnTo>
                    <a:pt x="631" y="4018"/>
                  </a:lnTo>
                  <a:lnTo>
                    <a:pt x="605" y="4036"/>
                  </a:lnTo>
                  <a:cubicBezTo>
                    <a:pt x="561" y="4009"/>
                    <a:pt x="764" y="3939"/>
                    <a:pt x="781" y="3912"/>
                  </a:cubicBezTo>
                  <a:cubicBezTo>
                    <a:pt x="783" y="3911"/>
                    <a:pt x="785" y="3910"/>
                    <a:pt x="786" y="3910"/>
                  </a:cubicBezTo>
                  <a:cubicBezTo>
                    <a:pt x="793" y="3910"/>
                    <a:pt x="801" y="3923"/>
                    <a:pt x="808" y="3930"/>
                  </a:cubicBezTo>
                  <a:cubicBezTo>
                    <a:pt x="839" y="3890"/>
                    <a:pt x="827" y="3884"/>
                    <a:pt x="802" y="3884"/>
                  </a:cubicBezTo>
                  <a:cubicBezTo>
                    <a:pt x="791" y="3884"/>
                    <a:pt x="778" y="3886"/>
                    <a:pt x="765" y="3886"/>
                  </a:cubicBezTo>
                  <a:cubicBezTo>
                    <a:pt x="741" y="3886"/>
                    <a:pt x="717" y="3882"/>
                    <a:pt x="711" y="3859"/>
                  </a:cubicBezTo>
                  <a:cubicBezTo>
                    <a:pt x="755" y="3850"/>
                    <a:pt x="817" y="3868"/>
                    <a:pt x="817" y="3824"/>
                  </a:cubicBezTo>
                  <a:cubicBezTo>
                    <a:pt x="852" y="3806"/>
                    <a:pt x="684" y="3709"/>
                    <a:pt x="755" y="3656"/>
                  </a:cubicBezTo>
                  <a:lnTo>
                    <a:pt x="755" y="3656"/>
                  </a:lnTo>
                  <a:cubicBezTo>
                    <a:pt x="739" y="3662"/>
                    <a:pt x="723" y="3670"/>
                    <a:pt x="706" y="3670"/>
                  </a:cubicBezTo>
                  <a:cubicBezTo>
                    <a:pt x="696" y="3670"/>
                    <a:pt x="686" y="3667"/>
                    <a:pt x="675" y="3656"/>
                  </a:cubicBezTo>
                  <a:cubicBezTo>
                    <a:pt x="658" y="3612"/>
                    <a:pt x="781" y="3533"/>
                    <a:pt x="684" y="3497"/>
                  </a:cubicBezTo>
                  <a:cubicBezTo>
                    <a:pt x="693" y="3488"/>
                    <a:pt x="702" y="3488"/>
                    <a:pt x="711" y="3488"/>
                  </a:cubicBezTo>
                  <a:cubicBezTo>
                    <a:pt x="684" y="3453"/>
                    <a:pt x="666" y="3374"/>
                    <a:pt x="613" y="3356"/>
                  </a:cubicBezTo>
                  <a:cubicBezTo>
                    <a:pt x="808" y="3321"/>
                    <a:pt x="508" y="3153"/>
                    <a:pt x="684" y="3144"/>
                  </a:cubicBezTo>
                  <a:lnTo>
                    <a:pt x="675" y="3047"/>
                  </a:lnTo>
                  <a:lnTo>
                    <a:pt x="693" y="3047"/>
                  </a:lnTo>
                  <a:cubicBezTo>
                    <a:pt x="702" y="2976"/>
                    <a:pt x="658" y="2959"/>
                    <a:pt x="613" y="2941"/>
                  </a:cubicBezTo>
                  <a:cubicBezTo>
                    <a:pt x="618" y="2932"/>
                    <a:pt x="625" y="2930"/>
                    <a:pt x="631" y="2930"/>
                  </a:cubicBezTo>
                  <a:cubicBezTo>
                    <a:pt x="638" y="2930"/>
                    <a:pt x="644" y="2932"/>
                    <a:pt x="649" y="2932"/>
                  </a:cubicBezTo>
                  <a:cubicBezTo>
                    <a:pt x="684" y="2835"/>
                    <a:pt x="675" y="2826"/>
                    <a:pt x="578" y="2747"/>
                  </a:cubicBezTo>
                  <a:lnTo>
                    <a:pt x="640" y="2738"/>
                  </a:lnTo>
                  <a:cubicBezTo>
                    <a:pt x="605" y="2720"/>
                    <a:pt x="728" y="2597"/>
                    <a:pt x="649" y="2499"/>
                  </a:cubicBezTo>
                  <a:cubicBezTo>
                    <a:pt x="658" y="2499"/>
                    <a:pt x="666" y="2508"/>
                    <a:pt x="675" y="2508"/>
                  </a:cubicBezTo>
                  <a:cubicBezTo>
                    <a:pt x="605" y="2411"/>
                    <a:pt x="834" y="2252"/>
                    <a:pt x="613" y="2217"/>
                  </a:cubicBezTo>
                  <a:lnTo>
                    <a:pt x="561" y="2146"/>
                  </a:lnTo>
                  <a:cubicBezTo>
                    <a:pt x="558" y="2179"/>
                    <a:pt x="546" y="2189"/>
                    <a:pt x="532" y="2189"/>
                  </a:cubicBezTo>
                  <a:cubicBezTo>
                    <a:pt x="511" y="2189"/>
                    <a:pt x="483" y="2170"/>
                    <a:pt x="461" y="2170"/>
                  </a:cubicBezTo>
                  <a:cubicBezTo>
                    <a:pt x="452" y="2170"/>
                    <a:pt x="444" y="2173"/>
                    <a:pt x="437" y="2182"/>
                  </a:cubicBezTo>
                  <a:cubicBezTo>
                    <a:pt x="424" y="2155"/>
                    <a:pt x="465" y="2113"/>
                    <a:pt x="491" y="2113"/>
                  </a:cubicBezTo>
                  <a:cubicBezTo>
                    <a:pt x="499" y="2113"/>
                    <a:pt x="505" y="2118"/>
                    <a:pt x="508" y="2129"/>
                  </a:cubicBezTo>
                  <a:lnTo>
                    <a:pt x="499" y="2137"/>
                  </a:lnTo>
                  <a:cubicBezTo>
                    <a:pt x="502" y="2138"/>
                    <a:pt x="506" y="2138"/>
                    <a:pt x="509" y="2138"/>
                  </a:cubicBezTo>
                  <a:cubicBezTo>
                    <a:pt x="600" y="2138"/>
                    <a:pt x="536" y="2023"/>
                    <a:pt x="605" y="2023"/>
                  </a:cubicBezTo>
                  <a:cubicBezTo>
                    <a:pt x="596" y="1837"/>
                    <a:pt x="649" y="1661"/>
                    <a:pt x="649" y="1493"/>
                  </a:cubicBezTo>
                  <a:lnTo>
                    <a:pt x="649" y="1493"/>
                  </a:lnTo>
                  <a:lnTo>
                    <a:pt x="561" y="1519"/>
                  </a:lnTo>
                  <a:lnTo>
                    <a:pt x="561" y="1458"/>
                  </a:lnTo>
                  <a:cubicBezTo>
                    <a:pt x="571" y="1450"/>
                    <a:pt x="585" y="1446"/>
                    <a:pt x="598" y="1446"/>
                  </a:cubicBezTo>
                  <a:cubicBezTo>
                    <a:pt x="616" y="1446"/>
                    <a:pt x="631" y="1455"/>
                    <a:pt x="631" y="1475"/>
                  </a:cubicBezTo>
                  <a:cubicBezTo>
                    <a:pt x="675" y="1458"/>
                    <a:pt x="587" y="1413"/>
                    <a:pt x="569" y="1413"/>
                  </a:cubicBezTo>
                  <a:cubicBezTo>
                    <a:pt x="577" y="1388"/>
                    <a:pt x="588" y="1379"/>
                    <a:pt x="600" y="1379"/>
                  </a:cubicBezTo>
                  <a:cubicBezTo>
                    <a:pt x="626" y="1379"/>
                    <a:pt x="656" y="1418"/>
                    <a:pt x="664" y="1418"/>
                  </a:cubicBezTo>
                  <a:cubicBezTo>
                    <a:pt x="666" y="1418"/>
                    <a:pt x="666" y="1416"/>
                    <a:pt x="666" y="1413"/>
                  </a:cubicBezTo>
                  <a:lnTo>
                    <a:pt x="658" y="1378"/>
                  </a:lnTo>
                  <a:lnTo>
                    <a:pt x="649" y="1387"/>
                  </a:lnTo>
                  <a:cubicBezTo>
                    <a:pt x="613" y="1360"/>
                    <a:pt x="578" y="1360"/>
                    <a:pt x="578" y="1307"/>
                  </a:cubicBezTo>
                  <a:cubicBezTo>
                    <a:pt x="596" y="1281"/>
                    <a:pt x="631" y="1290"/>
                    <a:pt x="631" y="1281"/>
                  </a:cubicBezTo>
                  <a:cubicBezTo>
                    <a:pt x="640" y="1281"/>
                    <a:pt x="640" y="1272"/>
                    <a:pt x="631" y="1263"/>
                  </a:cubicBezTo>
                  <a:lnTo>
                    <a:pt x="640" y="1184"/>
                  </a:lnTo>
                  <a:lnTo>
                    <a:pt x="640" y="1184"/>
                  </a:lnTo>
                  <a:lnTo>
                    <a:pt x="569" y="1219"/>
                  </a:lnTo>
                  <a:cubicBezTo>
                    <a:pt x="544" y="1194"/>
                    <a:pt x="555" y="1169"/>
                    <a:pt x="538" y="1169"/>
                  </a:cubicBezTo>
                  <a:cubicBezTo>
                    <a:pt x="532" y="1169"/>
                    <a:pt x="521" y="1173"/>
                    <a:pt x="503" y="1182"/>
                  </a:cubicBezTo>
                  <a:lnTo>
                    <a:pt x="503" y="1182"/>
                  </a:lnTo>
                  <a:cubicBezTo>
                    <a:pt x="611" y="1125"/>
                    <a:pt x="526" y="910"/>
                    <a:pt x="561" y="875"/>
                  </a:cubicBezTo>
                  <a:cubicBezTo>
                    <a:pt x="508" y="831"/>
                    <a:pt x="508" y="787"/>
                    <a:pt x="516" y="734"/>
                  </a:cubicBezTo>
                  <a:lnTo>
                    <a:pt x="516" y="734"/>
                  </a:lnTo>
                  <a:cubicBezTo>
                    <a:pt x="508" y="738"/>
                    <a:pt x="489" y="744"/>
                    <a:pt x="470" y="744"/>
                  </a:cubicBezTo>
                  <a:cubicBezTo>
                    <a:pt x="448" y="744"/>
                    <a:pt x="428" y="736"/>
                    <a:pt x="428" y="707"/>
                  </a:cubicBezTo>
                  <a:lnTo>
                    <a:pt x="428" y="707"/>
                  </a:lnTo>
                  <a:cubicBezTo>
                    <a:pt x="440" y="708"/>
                    <a:pt x="451" y="709"/>
                    <a:pt x="460" y="709"/>
                  </a:cubicBezTo>
                  <a:cubicBezTo>
                    <a:pt x="572" y="709"/>
                    <a:pt x="509" y="619"/>
                    <a:pt x="599" y="577"/>
                  </a:cubicBezTo>
                  <a:lnTo>
                    <a:pt x="599" y="577"/>
                  </a:lnTo>
                  <a:cubicBezTo>
                    <a:pt x="595" y="579"/>
                    <a:pt x="591" y="580"/>
                    <a:pt x="587" y="580"/>
                  </a:cubicBezTo>
                  <a:cubicBezTo>
                    <a:pt x="548" y="580"/>
                    <a:pt x="562" y="485"/>
                    <a:pt x="514" y="485"/>
                  </a:cubicBezTo>
                  <a:cubicBezTo>
                    <a:pt x="505" y="485"/>
                    <a:pt x="494" y="488"/>
                    <a:pt x="481" y="495"/>
                  </a:cubicBezTo>
                  <a:cubicBezTo>
                    <a:pt x="485" y="477"/>
                    <a:pt x="499" y="477"/>
                    <a:pt x="515" y="477"/>
                  </a:cubicBezTo>
                  <a:cubicBezTo>
                    <a:pt x="532" y="477"/>
                    <a:pt x="552" y="477"/>
                    <a:pt x="569" y="460"/>
                  </a:cubicBezTo>
                  <a:cubicBezTo>
                    <a:pt x="508" y="372"/>
                    <a:pt x="605" y="248"/>
                    <a:pt x="578" y="133"/>
                  </a:cubicBezTo>
                  <a:cubicBezTo>
                    <a:pt x="563" y="133"/>
                    <a:pt x="548" y="139"/>
                    <a:pt x="531" y="139"/>
                  </a:cubicBezTo>
                  <a:cubicBezTo>
                    <a:pt x="519" y="139"/>
                    <a:pt x="505" y="136"/>
                    <a:pt x="490" y="124"/>
                  </a:cubicBezTo>
                  <a:lnTo>
                    <a:pt x="596" y="62"/>
                  </a:lnTo>
                  <a:cubicBezTo>
                    <a:pt x="587" y="36"/>
                    <a:pt x="472" y="45"/>
                    <a:pt x="54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7"/>
            <p:cNvSpPr/>
            <p:nvPr/>
          </p:nvSpPr>
          <p:spPr>
            <a:xfrm rot="-2551954">
              <a:off x="8163751" y="-213491"/>
              <a:ext cx="17110" cy="9428"/>
            </a:xfrm>
            <a:custGeom>
              <a:rect b="b" l="l" r="r" t="t"/>
              <a:pathLst>
                <a:path extrusionOk="0" h="54" w="98">
                  <a:moveTo>
                    <a:pt x="36" y="0"/>
                  </a:moveTo>
                  <a:cubicBezTo>
                    <a:pt x="1" y="18"/>
                    <a:pt x="36" y="36"/>
                    <a:pt x="54" y="53"/>
                  </a:cubicBezTo>
                  <a:cubicBezTo>
                    <a:pt x="71" y="27"/>
                    <a:pt x="98" y="18"/>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7"/>
            <p:cNvSpPr/>
            <p:nvPr/>
          </p:nvSpPr>
          <p:spPr>
            <a:xfrm rot="-2551954">
              <a:off x="8310691" y="-105297"/>
              <a:ext cx="6460" cy="8031"/>
            </a:xfrm>
            <a:custGeom>
              <a:rect b="b" l="l" r="r" t="t"/>
              <a:pathLst>
                <a:path extrusionOk="0" h="46" w="37">
                  <a:moveTo>
                    <a:pt x="27" y="1"/>
                  </a:moveTo>
                  <a:cubicBezTo>
                    <a:pt x="10" y="19"/>
                    <a:pt x="1" y="36"/>
                    <a:pt x="18" y="45"/>
                  </a:cubicBezTo>
                  <a:cubicBezTo>
                    <a:pt x="36" y="27"/>
                    <a:pt x="36" y="19"/>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7"/>
            <p:cNvSpPr/>
            <p:nvPr/>
          </p:nvSpPr>
          <p:spPr>
            <a:xfrm rot="-2551954">
              <a:off x="8709829" y="195355"/>
              <a:ext cx="3317" cy="4365"/>
            </a:xfrm>
            <a:custGeom>
              <a:rect b="b" l="l" r="r" t="t"/>
              <a:pathLst>
                <a:path extrusionOk="0" h="25" w="19">
                  <a:moveTo>
                    <a:pt x="18" y="1"/>
                  </a:moveTo>
                  <a:lnTo>
                    <a:pt x="18" y="1"/>
                  </a:lnTo>
                  <a:cubicBezTo>
                    <a:pt x="18" y="1"/>
                    <a:pt x="13" y="8"/>
                    <a:pt x="1" y="24"/>
                  </a:cubicBezTo>
                  <a:lnTo>
                    <a:pt x="9" y="24"/>
                  </a:lnTo>
                  <a:cubicBezTo>
                    <a:pt x="14" y="10"/>
                    <a:pt x="19"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7"/>
            <p:cNvSpPr/>
            <p:nvPr/>
          </p:nvSpPr>
          <p:spPr>
            <a:xfrm rot="-2551954">
              <a:off x="8712702" y="203578"/>
              <a:ext cx="6285" cy="6460"/>
            </a:xfrm>
            <a:custGeom>
              <a:rect b="b" l="l" r="r" t="t"/>
              <a:pathLst>
                <a:path extrusionOk="0" h="37" w="36">
                  <a:moveTo>
                    <a:pt x="18" y="1"/>
                  </a:moveTo>
                  <a:cubicBezTo>
                    <a:pt x="9" y="10"/>
                    <a:pt x="0" y="18"/>
                    <a:pt x="9" y="36"/>
                  </a:cubicBezTo>
                  <a:lnTo>
                    <a:pt x="35" y="36"/>
                  </a:lnTo>
                  <a:cubicBezTo>
                    <a:pt x="18" y="27"/>
                    <a:pt x="18" y="18"/>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7"/>
            <p:cNvSpPr/>
            <p:nvPr/>
          </p:nvSpPr>
          <p:spPr>
            <a:xfrm rot="-2551954">
              <a:off x="7921814" y="-575769"/>
              <a:ext cx="3492" cy="2619"/>
            </a:xfrm>
            <a:custGeom>
              <a:rect b="b" l="l" r="r" t="t"/>
              <a:pathLst>
                <a:path extrusionOk="0" h="15" w="20">
                  <a:moveTo>
                    <a:pt x="7" y="0"/>
                  </a:moveTo>
                  <a:cubicBezTo>
                    <a:pt x="2" y="0"/>
                    <a:pt x="0" y="5"/>
                    <a:pt x="11" y="15"/>
                  </a:cubicBezTo>
                  <a:lnTo>
                    <a:pt x="20" y="6"/>
                  </a:lnTo>
                  <a:cubicBezTo>
                    <a:pt x="16" y="3"/>
                    <a:pt x="11" y="0"/>
                    <a:pt x="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7"/>
            <p:cNvSpPr/>
            <p:nvPr/>
          </p:nvSpPr>
          <p:spPr>
            <a:xfrm rot="-2551954">
              <a:off x="8292180" y="-106538"/>
              <a:ext cx="4889" cy="2794"/>
            </a:xfrm>
            <a:custGeom>
              <a:rect b="b" l="l" r="r" t="t"/>
              <a:pathLst>
                <a:path extrusionOk="0" h="16" w="28">
                  <a:moveTo>
                    <a:pt x="16" y="0"/>
                  </a:moveTo>
                  <a:cubicBezTo>
                    <a:pt x="11" y="0"/>
                    <a:pt x="6" y="5"/>
                    <a:pt x="1" y="15"/>
                  </a:cubicBezTo>
                  <a:cubicBezTo>
                    <a:pt x="10" y="6"/>
                    <a:pt x="19" y="6"/>
                    <a:pt x="27" y="6"/>
                  </a:cubicBezTo>
                  <a:cubicBezTo>
                    <a:pt x="24" y="3"/>
                    <a:pt x="20"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7"/>
            <p:cNvSpPr/>
            <p:nvPr/>
          </p:nvSpPr>
          <p:spPr>
            <a:xfrm rot="-2551954">
              <a:off x="8033250" y="-330750"/>
              <a:ext cx="1746" cy="1571"/>
            </a:xfrm>
            <a:custGeom>
              <a:rect b="b" l="l" r="r" t="t"/>
              <a:pathLst>
                <a:path extrusionOk="0" h="9" w="10">
                  <a:moveTo>
                    <a:pt x="0" y="0"/>
                  </a:moveTo>
                  <a:lnTo>
                    <a:pt x="9" y="9"/>
                  </a:lnTo>
                  <a:cubicBezTo>
                    <a:pt x="9" y="0"/>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7"/>
            <p:cNvSpPr/>
            <p:nvPr/>
          </p:nvSpPr>
          <p:spPr>
            <a:xfrm rot="-2551954">
              <a:off x="8541073" y="150040"/>
              <a:ext cx="4889" cy="4889"/>
            </a:xfrm>
            <a:custGeom>
              <a:rect b="b" l="l" r="r" t="t"/>
              <a:pathLst>
                <a:path extrusionOk="0" h="28" w="28">
                  <a:moveTo>
                    <a:pt x="27" y="1"/>
                  </a:moveTo>
                  <a:lnTo>
                    <a:pt x="27" y="1"/>
                  </a:lnTo>
                  <a:cubicBezTo>
                    <a:pt x="19" y="1"/>
                    <a:pt x="1" y="10"/>
                    <a:pt x="1" y="27"/>
                  </a:cubicBezTo>
                  <a:cubicBezTo>
                    <a:pt x="10" y="10"/>
                    <a:pt x="19"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7"/>
            <p:cNvSpPr/>
            <p:nvPr/>
          </p:nvSpPr>
          <p:spPr>
            <a:xfrm rot="-2551954">
              <a:off x="8759964" y="231583"/>
              <a:ext cx="6285" cy="8031"/>
            </a:xfrm>
            <a:custGeom>
              <a:rect b="b" l="l" r="r" t="t"/>
              <a:pathLst>
                <a:path extrusionOk="0" h="46" w="36">
                  <a:moveTo>
                    <a:pt x="18" y="1"/>
                  </a:moveTo>
                  <a:cubicBezTo>
                    <a:pt x="18" y="27"/>
                    <a:pt x="9" y="27"/>
                    <a:pt x="0" y="36"/>
                  </a:cubicBezTo>
                  <a:cubicBezTo>
                    <a:pt x="5" y="36"/>
                    <a:pt x="11" y="34"/>
                    <a:pt x="18" y="34"/>
                  </a:cubicBezTo>
                  <a:cubicBezTo>
                    <a:pt x="25" y="34"/>
                    <a:pt x="31" y="36"/>
                    <a:pt x="36" y="45"/>
                  </a:cubicBez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7"/>
            <p:cNvSpPr/>
            <p:nvPr/>
          </p:nvSpPr>
          <p:spPr>
            <a:xfrm rot="-2551954">
              <a:off x="8763701" y="316599"/>
              <a:ext cx="6285" cy="5762"/>
            </a:xfrm>
            <a:custGeom>
              <a:rect b="b" l="l" r="r" t="t"/>
              <a:pathLst>
                <a:path extrusionOk="0" h="33" w="36">
                  <a:moveTo>
                    <a:pt x="15" y="1"/>
                  </a:moveTo>
                  <a:cubicBezTo>
                    <a:pt x="9" y="1"/>
                    <a:pt x="4" y="5"/>
                    <a:pt x="0" y="14"/>
                  </a:cubicBezTo>
                  <a:cubicBezTo>
                    <a:pt x="9" y="14"/>
                    <a:pt x="0" y="23"/>
                    <a:pt x="9" y="32"/>
                  </a:cubicBezTo>
                  <a:lnTo>
                    <a:pt x="36" y="23"/>
                  </a:lnTo>
                  <a:cubicBezTo>
                    <a:pt x="36" y="12"/>
                    <a:pt x="25" y="1"/>
                    <a:pt x="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7"/>
            <p:cNvSpPr/>
            <p:nvPr/>
          </p:nvSpPr>
          <p:spPr>
            <a:xfrm rot="-2551954">
              <a:off x="8743559" y="263564"/>
              <a:ext cx="15888" cy="9428"/>
            </a:xfrm>
            <a:custGeom>
              <a:rect b="b" l="l" r="r" t="t"/>
              <a:pathLst>
                <a:path extrusionOk="0" h="54" w="91">
                  <a:moveTo>
                    <a:pt x="44" y="0"/>
                  </a:moveTo>
                  <a:cubicBezTo>
                    <a:pt x="0" y="0"/>
                    <a:pt x="18" y="27"/>
                    <a:pt x="27" y="53"/>
                  </a:cubicBezTo>
                  <a:cubicBezTo>
                    <a:pt x="27" y="53"/>
                    <a:pt x="27" y="44"/>
                    <a:pt x="27" y="44"/>
                  </a:cubicBezTo>
                  <a:cubicBezTo>
                    <a:pt x="36" y="46"/>
                    <a:pt x="44" y="46"/>
                    <a:pt x="50" y="46"/>
                  </a:cubicBezTo>
                  <a:cubicBezTo>
                    <a:pt x="90" y="46"/>
                    <a:pt x="67" y="23"/>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7"/>
            <p:cNvSpPr/>
            <p:nvPr/>
          </p:nvSpPr>
          <p:spPr>
            <a:xfrm rot="-2551954">
              <a:off x="8753744" y="273007"/>
              <a:ext cx="4714" cy="3666"/>
            </a:xfrm>
            <a:custGeom>
              <a:rect b="b" l="l" r="r" t="t"/>
              <a:pathLst>
                <a:path extrusionOk="0" h="21" w="27">
                  <a:moveTo>
                    <a:pt x="1" y="0"/>
                  </a:moveTo>
                  <a:cubicBezTo>
                    <a:pt x="1" y="0"/>
                    <a:pt x="9" y="9"/>
                    <a:pt x="1" y="18"/>
                  </a:cubicBezTo>
                  <a:cubicBezTo>
                    <a:pt x="7" y="19"/>
                    <a:pt x="12" y="20"/>
                    <a:pt x="15" y="20"/>
                  </a:cubicBezTo>
                  <a:cubicBezTo>
                    <a:pt x="27" y="20"/>
                    <a:pt x="8" y="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7"/>
            <p:cNvSpPr/>
            <p:nvPr/>
          </p:nvSpPr>
          <p:spPr>
            <a:xfrm rot="-2551954">
              <a:off x="8725430" y="206884"/>
              <a:ext cx="15015" cy="6635"/>
            </a:xfrm>
            <a:custGeom>
              <a:rect b="b" l="l" r="r" t="t"/>
              <a:pathLst>
                <a:path extrusionOk="0" h="38" w="86">
                  <a:moveTo>
                    <a:pt x="13" y="1"/>
                  </a:moveTo>
                  <a:cubicBezTo>
                    <a:pt x="4" y="1"/>
                    <a:pt x="1" y="7"/>
                    <a:pt x="10" y="27"/>
                  </a:cubicBezTo>
                  <a:cubicBezTo>
                    <a:pt x="1" y="36"/>
                    <a:pt x="72" y="36"/>
                    <a:pt x="54" y="36"/>
                  </a:cubicBezTo>
                  <a:cubicBezTo>
                    <a:pt x="60" y="37"/>
                    <a:pt x="63" y="38"/>
                    <a:pt x="66" y="38"/>
                  </a:cubicBezTo>
                  <a:cubicBezTo>
                    <a:pt x="85" y="38"/>
                    <a:pt x="34" y="1"/>
                    <a:pt x="1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7"/>
            <p:cNvSpPr/>
            <p:nvPr/>
          </p:nvSpPr>
          <p:spPr>
            <a:xfrm rot="-2551954">
              <a:off x="8729178" y="278878"/>
              <a:ext cx="9428" cy="4714"/>
            </a:xfrm>
            <a:custGeom>
              <a:rect b="b" l="l" r="r" t="t"/>
              <a:pathLst>
                <a:path extrusionOk="0" h="27" w="54">
                  <a:moveTo>
                    <a:pt x="9" y="0"/>
                  </a:moveTo>
                  <a:lnTo>
                    <a:pt x="0" y="27"/>
                  </a:lnTo>
                  <a:lnTo>
                    <a:pt x="53" y="9"/>
                  </a:ln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7"/>
            <p:cNvSpPr/>
            <p:nvPr/>
          </p:nvSpPr>
          <p:spPr>
            <a:xfrm rot="-2551954">
              <a:off x="8711602" y="253855"/>
              <a:ext cx="4889" cy="9428"/>
            </a:xfrm>
            <a:custGeom>
              <a:rect b="b" l="l" r="r" t="t"/>
              <a:pathLst>
                <a:path extrusionOk="0" h="54" w="28">
                  <a:moveTo>
                    <a:pt x="10" y="1"/>
                  </a:moveTo>
                  <a:lnTo>
                    <a:pt x="1" y="45"/>
                  </a:lnTo>
                  <a:cubicBezTo>
                    <a:pt x="10" y="45"/>
                    <a:pt x="19" y="45"/>
                    <a:pt x="19" y="54"/>
                  </a:cubicBezTo>
                  <a:cubicBezTo>
                    <a:pt x="19" y="27"/>
                    <a:pt x="27"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7"/>
            <p:cNvSpPr/>
            <p:nvPr/>
          </p:nvSpPr>
          <p:spPr>
            <a:xfrm rot="-2551954">
              <a:off x="8719584" y="260002"/>
              <a:ext cx="1746" cy="6460"/>
            </a:xfrm>
            <a:custGeom>
              <a:rect b="b" l="l" r="r" t="t"/>
              <a:pathLst>
                <a:path extrusionOk="0" h="37" w="10">
                  <a:moveTo>
                    <a:pt x="1" y="1"/>
                  </a:moveTo>
                  <a:cubicBezTo>
                    <a:pt x="1" y="10"/>
                    <a:pt x="1" y="27"/>
                    <a:pt x="9" y="36"/>
                  </a:cubicBezTo>
                  <a:cubicBezTo>
                    <a:pt x="9" y="27"/>
                    <a:pt x="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7"/>
            <p:cNvSpPr/>
            <p:nvPr/>
          </p:nvSpPr>
          <p:spPr>
            <a:xfrm rot="-2551954">
              <a:off x="8718128" y="273424"/>
              <a:ext cx="3317" cy="7857"/>
            </a:xfrm>
            <a:custGeom>
              <a:rect b="b" l="l" r="r" t="t"/>
              <a:pathLst>
                <a:path extrusionOk="0" h="45" w="19">
                  <a:moveTo>
                    <a:pt x="18" y="1"/>
                  </a:moveTo>
                  <a:lnTo>
                    <a:pt x="1" y="45"/>
                  </a:lnTo>
                  <a:lnTo>
                    <a:pt x="18" y="36"/>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7"/>
            <p:cNvSpPr/>
            <p:nvPr/>
          </p:nvSpPr>
          <p:spPr>
            <a:xfrm rot="-2551954">
              <a:off x="8645808" y="192515"/>
              <a:ext cx="9079" cy="8730"/>
            </a:xfrm>
            <a:custGeom>
              <a:rect b="b" l="l" r="r" t="t"/>
              <a:pathLst>
                <a:path extrusionOk="0" h="50" w="52">
                  <a:moveTo>
                    <a:pt x="17" y="0"/>
                  </a:moveTo>
                  <a:cubicBezTo>
                    <a:pt x="5" y="0"/>
                    <a:pt x="0" y="15"/>
                    <a:pt x="8" y="29"/>
                  </a:cubicBezTo>
                  <a:cubicBezTo>
                    <a:pt x="15" y="36"/>
                    <a:pt x="22" y="49"/>
                    <a:pt x="38" y="49"/>
                  </a:cubicBezTo>
                  <a:cubicBezTo>
                    <a:pt x="42" y="49"/>
                    <a:pt x="47" y="48"/>
                    <a:pt x="52" y="47"/>
                  </a:cubicBezTo>
                  <a:lnTo>
                    <a:pt x="25" y="3"/>
                  </a:lnTo>
                  <a:cubicBezTo>
                    <a:pt x="22" y="1"/>
                    <a:pt x="19" y="0"/>
                    <a:pt x="1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7"/>
            <p:cNvSpPr/>
            <p:nvPr/>
          </p:nvSpPr>
          <p:spPr>
            <a:xfrm rot="-2551954">
              <a:off x="8646838" y="229610"/>
              <a:ext cx="12396" cy="4714"/>
            </a:xfrm>
            <a:custGeom>
              <a:rect b="b" l="l" r="r" t="t"/>
              <a:pathLst>
                <a:path extrusionOk="0" h="27" w="71">
                  <a:moveTo>
                    <a:pt x="0" y="0"/>
                  </a:moveTo>
                  <a:lnTo>
                    <a:pt x="27" y="27"/>
                  </a:lnTo>
                  <a:cubicBezTo>
                    <a:pt x="36" y="9"/>
                    <a:pt x="53" y="9"/>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7"/>
            <p:cNvSpPr/>
            <p:nvPr/>
          </p:nvSpPr>
          <p:spPr>
            <a:xfrm rot="-2551954">
              <a:off x="8624434" y="218293"/>
              <a:ext cx="9952" cy="8381"/>
            </a:xfrm>
            <a:custGeom>
              <a:rect b="b" l="l" r="r" t="t"/>
              <a:pathLst>
                <a:path extrusionOk="0" h="48" w="57">
                  <a:moveTo>
                    <a:pt x="9" y="0"/>
                  </a:moveTo>
                  <a:cubicBezTo>
                    <a:pt x="3" y="0"/>
                    <a:pt x="0" y="7"/>
                    <a:pt x="3" y="28"/>
                  </a:cubicBezTo>
                  <a:cubicBezTo>
                    <a:pt x="15" y="28"/>
                    <a:pt x="31" y="47"/>
                    <a:pt x="43" y="47"/>
                  </a:cubicBezTo>
                  <a:cubicBezTo>
                    <a:pt x="49" y="47"/>
                    <a:pt x="53" y="42"/>
                    <a:pt x="56" y="28"/>
                  </a:cubicBezTo>
                  <a:cubicBezTo>
                    <a:pt x="45" y="28"/>
                    <a:pt x="21"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7"/>
            <p:cNvSpPr/>
            <p:nvPr/>
          </p:nvSpPr>
          <p:spPr>
            <a:xfrm rot="-2551954">
              <a:off x="8556639" y="114954"/>
              <a:ext cx="21650" cy="1746"/>
            </a:xfrm>
            <a:custGeom>
              <a:rect b="b" l="l" r="r" t="t"/>
              <a:pathLst>
                <a:path extrusionOk="0" h="10" w="124">
                  <a:moveTo>
                    <a:pt x="0" y="1"/>
                  </a:moveTo>
                  <a:lnTo>
                    <a:pt x="9" y="10"/>
                  </a:lnTo>
                  <a:lnTo>
                    <a:pt x="12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7"/>
            <p:cNvSpPr/>
            <p:nvPr/>
          </p:nvSpPr>
          <p:spPr>
            <a:xfrm rot="-2551954">
              <a:off x="8444488" y="74428"/>
              <a:ext cx="20253" cy="12396"/>
            </a:xfrm>
            <a:custGeom>
              <a:rect b="b" l="l" r="r" t="t"/>
              <a:pathLst>
                <a:path extrusionOk="0" h="71" w="116">
                  <a:moveTo>
                    <a:pt x="73" y="1"/>
                  </a:moveTo>
                  <a:cubicBezTo>
                    <a:pt x="63" y="1"/>
                    <a:pt x="48" y="3"/>
                    <a:pt x="27" y="8"/>
                  </a:cubicBezTo>
                  <a:cubicBezTo>
                    <a:pt x="1" y="61"/>
                    <a:pt x="98" y="17"/>
                    <a:pt x="62" y="70"/>
                  </a:cubicBezTo>
                  <a:cubicBezTo>
                    <a:pt x="65" y="70"/>
                    <a:pt x="68" y="71"/>
                    <a:pt x="70" y="71"/>
                  </a:cubicBezTo>
                  <a:cubicBezTo>
                    <a:pt x="94" y="71"/>
                    <a:pt x="98" y="39"/>
                    <a:pt x="109" y="39"/>
                  </a:cubicBezTo>
                  <a:cubicBezTo>
                    <a:pt x="111" y="39"/>
                    <a:pt x="113" y="40"/>
                    <a:pt x="115" y="43"/>
                  </a:cubicBezTo>
                  <a:cubicBezTo>
                    <a:pt x="96" y="17"/>
                    <a:pt x="100" y="1"/>
                    <a:pt x="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7"/>
            <p:cNvSpPr/>
            <p:nvPr/>
          </p:nvSpPr>
          <p:spPr>
            <a:xfrm rot="-2551954">
              <a:off x="8462744" y="73064"/>
              <a:ext cx="4714" cy="1571"/>
            </a:xfrm>
            <a:custGeom>
              <a:rect b="b" l="l" r="r" t="t"/>
              <a:pathLst>
                <a:path extrusionOk="0" h="9" w="27">
                  <a:moveTo>
                    <a:pt x="0" y="0"/>
                  </a:moveTo>
                  <a:cubicBezTo>
                    <a:pt x="9" y="0"/>
                    <a:pt x="18" y="9"/>
                    <a:pt x="27" y="9"/>
                  </a:cubicBezTo>
                  <a:cubicBezTo>
                    <a:pt x="18"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7"/>
            <p:cNvSpPr/>
            <p:nvPr/>
          </p:nvSpPr>
          <p:spPr>
            <a:xfrm rot="-2551954">
              <a:off x="8166186" y="-182227"/>
              <a:ext cx="6460" cy="6460"/>
            </a:xfrm>
            <a:custGeom>
              <a:rect b="b" l="l" r="r" t="t"/>
              <a:pathLst>
                <a:path extrusionOk="0" h="37" w="37">
                  <a:moveTo>
                    <a:pt x="36" y="1"/>
                  </a:moveTo>
                  <a:lnTo>
                    <a:pt x="1" y="36"/>
                  </a:lnTo>
                  <a:lnTo>
                    <a:pt x="18" y="36"/>
                  </a:lnTo>
                  <a:cubicBezTo>
                    <a:pt x="36" y="27"/>
                    <a:pt x="36" y="19"/>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7"/>
            <p:cNvSpPr/>
            <p:nvPr/>
          </p:nvSpPr>
          <p:spPr>
            <a:xfrm rot="-2551954">
              <a:off x="8115007" y="-246592"/>
              <a:ext cx="10825" cy="3317"/>
            </a:xfrm>
            <a:custGeom>
              <a:rect b="b" l="l" r="r" t="t"/>
              <a:pathLst>
                <a:path extrusionOk="0" h="19" w="62">
                  <a:moveTo>
                    <a:pt x="62" y="1"/>
                  </a:moveTo>
                  <a:lnTo>
                    <a:pt x="0" y="10"/>
                  </a:lnTo>
                  <a:lnTo>
                    <a:pt x="0" y="18"/>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7"/>
            <p:cNvSpPr/>
            <p:nvPr/>
          </p:nvSpPr>
          <p:spPr>
            <a:xfrm rot="-2551954">
              <a:off x="8057476" y="-285227"/>
              <a:ext cx="11174" cy="9777"/>
            </a:xfrm>
            <a:custGeom>
              <a:rect b="b" l="l" r="r" t="t"/>
              <a:pathLst>
                <a:path extrusionOk="0" h="56" w="64">
                  <a:moveTo>
                    <a:pt x="26" y="1"/>
                  </a:moveTo>
                  <a:cubicBezTo>
                    <a:pt x="20" y="1"/>
                    <a:pt x="12" y="1"/>
                    <a:pt x="0" y="2"/>
                  </a:cubicBezTo>
                  <a:cubicBezTo>
                    <a:pt x="0" y="17"/>
                    <a:pt x="7" y="33"/>
                    <a:pt x="8" y="48"/>
                  </a:cubicBezTo>
                  <a:lnTo>
                    <a:pt x="8" y="48"/>
                  </a:lnTo>
                  <a:cubicBezTo>
                    <a:pt x="11" y="21"/>
                    <a:pt x="63" y="1"/>
                    <a:pt x="26" y="1"/>
                  </a:cubicBezTo>
                  <a:close/>
                  <a:moveTo>
                    <a:pt x="8" y="48"/>
                  </a:moveTo>
                  <a:lnTo>
                    <a:pt x="8" y="48"/>
                  </a:lnTo>
                  <a:cubicBezTo>
                    <a:pt x="8" y="50"/>
                    <a:pt x="8" y="53"/>
                    <a:pt x="9" y="55"/>
                  </a:cubicBezTo>
                  <a:cubicBezTo>
                    <a:pt x="9" y="53"/>
                    <a:pt x="9" y="50"/>
                    <a:pt x="8" y="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7"/>
            <p:cNvSpPr/>
            <p:nvPr/>
          </p:nvSpPr>
          <p:spPr>
            <a:xfrm rot="-2551954">
              <a:off x="8491702" y="820453"/>
              <a:ext cx="15888" cy="3143"/>
            </a:xfrm>
            <a:custGeom>
              <a:rect b="b" l="l" r="r" t="t"/>
              <a:pathLst>
                <a:path extrusionOk="0" h="18" w="91">
                  <a:moveTo>
                    <a:pt x="46" y="1"/>
                  </a:moveTo>
                  <a:cubicBezTo>
                    <a:pt x="22" y="1"/>
                    <a:pt x="1" y="7"/>
                    <a:pt x="11" y="7"/>
                  </a:cubicBezTo>
                  <a:cubicBezTo>
                    <a:pt x="6" y="15"/>
                    <a:pt x="24" y="18"/>
                    <a:pt x="44" y="18"/>
                  </a:cubicBezTo>
                  <a:cubicBezTo>
                    <a:pt x="64" y="18"/>
                    <a:pt x="86" y="15"/>
                    <a:pt x="90" y="15"/>
                  </a:cubicBezTo>
                  <a:cubicBezTo>
                    <a:pt x="83" y="4"/>
                    <a:pt x="64" y="1"/>
                    <a:pt x="4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7"/>
            <p:cNvSpPr/>
            <p:nvPr/>
          </p:nvSpPr>
          <p:spPr>
            <a:xfrm rot="-2551954">
              <a:off x="8427945" y="799088"/>
              <a:ext cx="12571" cy="7857"/>
            </a:xfrm>
            <a:custGeom>
              <a:rect b="b" l="l" r="r" t="t"/>
              <a:pathLst>
                <a:path extrusionOk="0" h="45" w="72">
                  <a:moveTo>
                    <a:pt x="1" y="0"/>
                  </a:moveTo>
                  <a:lnTo>
                    <a:pt x="36" y="44"/>
                  </a:lnTo>
                  <a:lnTo>
                    <a:pt x="71" y="44"/>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7"/>
            <p:cNvSpPr/>
            <p:nvPr/>
          </p:nvSpPr>
          <p:spPr>
            <a:xfrm rot="-2551954">
              <a:off x="8394721" y="767670"/>
              <a:ext cx="29506" cy="32475"/>
            </a:xfrm>
            <a:custGeom>
              <a:rect b="b" l="l" r="r" t="t"/>
              <a:pathLst>
                <a:path extrusionOk="0" h="186" w="169">
                  <a:moveTo>
                    <a:pt x="124" y="0"/>
                  </a:moveTo>
                  <a:cubicBezTo>
                    <a:pt x="0" y="27"/>
                    <a:pt x="142" y="106"/>
                    <a:pt x="97" y="159"/>
                  </a:cubicBezTo>
                  <a:lnTo>
                    <a:pt x="71" y="159"/>
                  </a:lnTo>
                  <a:lnTo>
                    <a:pt x="168" y="186"/>
                  </a:lnTo>
                  <a:cubicBezTo>
                    <a:pt x="159" y="124"/>
                    <a:pt x="89" y="44"/>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7"/>
            <p:cNvSpPr/>
            <p:nvPr/>
          </p:nvSpPr>
          <p:spPr>
            <a:xfrm rot="-2551954">
              <a:off x="8419109" y="716952"/>
              <a:ext cx="5587" cy="7333"/>
            </a:xfrm>
            <a:custGeom>
              <a:rect b="b" l="l" r="r" t="t"/>
              <a:pathLst>
                <a:path extrusionOk="0" h="42" w="32">
                  <a:moveTo>
                    <a:pt x="1" y="0"/>
                  </a:moveTo>
                  <a:cubicBezTo>
                    <a:pt x="0" y="0"/>
                    <a:pt x="1" y="2"/>
                    <a:pt x="4" y="3"/>
                  </a:cubicBezTo>
                  <a:lnTo>
                    <a:pt x="4" y="3"/>
                  </a:lnTo>
                  <a:cubicBezTo>
                    <a:pt x="2" y="1"/>
                    <a:pt x="1" y="0"/>
                    <a:pt x="1" y="0"/>
                  </a:cubicBezTo>
                  <a:close/>
                  <a:moveTo>
                    <a:pt x="4" y="3"/>
                  </a:moveTo>
                  <a:cubicBezTo>
                    <a:pt x="8" y="8"/>
                    <a:pt x="15" y="19"/>
                    <a:pt x="23" y="41"/>
                  </a:cubicBezTo>
                  <a:cubicBezTo>
                    <a:pt x="23" y="32"/>
                    <a:pt x="32" y="32"/>
                    <a:pt x="32" y="32"/>
                  </a:cubicBezTo>
                  <a:cubicBezTo>
                    <a:pt x="32" y="23"/>
                    <a:pt x="32" y="15"/>
                    <a:pt x="32" y="6"/>
                  </a:cubicBezTo>
                  <a:cubicBezTo>
                    <a:pt x="27" y="7"/>
                    <a:pt x="23" y="7"/>
                    <a:pt x="20" y="7"/>
                  </a:cubicBezTo>
                  <a:cubicBezTo>
                    <a:pt x="12" y="7"/>
                    <a:pt x="7" y="5"/>
                    <a:pt x="4" y="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7"/>
            <p:cNvSpPr/>
            <p:nvPr/>
          </p:nvSpPr>
          <p:spPr>
            <a:xfrm rot="-2551954">
              <a:off x="8424865" y="717834"/>
              <a:ext cx="4714" cy="2444"/>
            </a:xfrm>
            <a:custGeom>
              <a:rect b="b" l="l" r="r" t="t"/>
              <a:pathLst>
                <a:path extrusionOk="0" h="14" w="27">
                  <a:moveTo>
                    <a:pt x="16" y="0"/>
                  </a:moveTo>
                  <a:cubicBezTo>
                    <a:pt x="13" y="0"/>
                    <a:pt x="8" y="1"/>
                    <a:pt x="1" y="4"/>
                  </a:cubicBezTo>
                  <a:cubicBezTo>
                    <a:pt x="1" y="11"/>
                    <a:pt x="3" y="13"/>
                    <a:pt x="7" y="13"/>
                  </a:cubicBezTo>
                  <a:cubicBezTo>
                    <a:pt x="14" y="13"/>
                    <a:pt x="26"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7"/>
            <p:cNvSpPr/>
            <p:nvPr/>
          </p:nvSpPr>
          <p:spPr>
            <a:xfrm rot="-2551954">
              <a:off x="8404398" y="695417"/>
              <a:ext cx="18682" cy="10650"/>
            </a:xfrm>
            <a:custGeom>
              <a:rect b="b" l="l" r="r" t="t"/>
              <a:pathLst>
                <a:path extrusionOk="0" h="61" w="107">
                  <a:moveTo>
                    <a:pt x="63" y="1"/>
                  </a:moveTo>
                  <a:cubicBezTo>
                    <a:pt x="47" y="1"/>
                    <a:pt x="27" y="7"/>
                    <a:pt x="0" y="16"/>
                  </a:cubicBezTo>
                  <a:lnTo>
                    <a:pt x="44" y="60"/>
                  </a:lnTo>
                  <a:cubicBezTo>
                    <a:pt x="68" y="52"/>
                    <a:pt x="77" y="23"/>
                    <a:pt x="98" y="23"/>
                  </a:cubicBezTo>
                  <a:cubicBezTo>
                    <a:pt x="101" y="23"/>
                    <a:pt x="103" y="24"/>
                    <a:pt x="106" y="25"/>
                  </a:cubicBezTo>
                  <a:cubicBezTo>
                    <a:pt x="93" y="7"/>
                    <a:pt x="80" y="1"/>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7"/>
            <p:cNvSpPr/>
            <p:nvPr/>
          </p:nvSpPr>
          <p:spPr>
            <a:xfrm rot="-2551954">
              <a:off x="8389716" y="708444"/>
              <a:ext cx="6460" cy="3317"/>
            </a:xfrm>
            <a:custGeom>
              <a:rect b="b" l="l" r="r" t="t"/>
              <a:pathLst>
                <a:path extrusionOk="0" h="19" w="37">
                  <a:moveTo>
                    <a:pt x="1" y="1"/>
                  </a:moveTo>
                  <a:lnTo>
                    <a:pt x="19" y="18"/>
                  </a:lnTo>
                  <a:cubicBezTo>
                    <a:pt x="27" y="18"/>
                    <a:pt x="36"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7"/>
            <p:cNvSpPr/>
            <p:nvPr/>
          </p:nvSpPr>
          <p:spPr>
            <a:xfrm rot="-2551954">
              <a:off x="8386313" y="711756"/>
              <a:ext cx="17110" cy="7857"/>
            </a:xfrm>
            <a:custGeom>
              <a:rect b="b" l="l" r="r" t="t"/>
              <a:pathLst>
                <a:path extrusionOk="0" h="45" w="98">
                  <a:moveTo>
                    <a:pt x="63" y="0"/>
                  </a:moveTo>
                  <a:cubicBezTo>
                    <a:pt x="36" y="9"/>
                    <a:pt x="1" y="9"/>
                    <a:pt x="71" y="18"/>
                  </a:cubicBezTo>
                  <a:cubicBezTo>
                    <a:pt x="36" y="18"/>
                    <a:pt x="71" y="27"/>
                    <a:pt x="98" y="45"/>
                  </a:cubicBezTo>
                  <a:lnTo>
                    <a:pt x="6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7"/>
            <p:cNvSpPr/>
            <p:nvPr/>
          </p:nvSpPr>
          <p:spPr>
            <a:xfrm rot="-2551954">
              <a:off x="8394692" y="721435"/>
              <a:ext cx="17285" cy="11349"/>
            </a:xfrm>
            <a:custGeom>
              <a:rect b="b" l="l" r="r" t="t"/>
              <a:pathLst>
                <a:path extrusionOk="0" h="65" w="99">
                  <a:moveTo>
                    <a:pt x="89" y="0"/>
                  </a:moveTo>
                  <a:lnTo>
                    <a:pt x="89" y="0"/>
                  </a:lnTo>
                  <a:cubicBezTo>
                    <a:pt x="72" y="11"/>
                    <a:pt x="59" y="26"/>
                    <a:pt x="40" y="26"/>
                  </a:cubicBezTo>
                  <a:cubicBezTo>
                    <a:pt x="29" y="26"/>
                    <a:pt x="17" y="22"/>
                    <a:pt x="1" y="9"/>
                  </a:cubicBezTo>
                  <a:lnTo>
                    <a:pt x="1" y="9"/>
                  </a:lnTo>
                  <a:cubicBezTo>
                    <a:pt x="9" y="46"/>
                    <a:pt x="33" y="64"/>
                    <a:pt x="55" y="64"/>
                  </a:cubicBezTo>
                  <a:cubicBezTo>
                    <a:pt x="78" y="64"/>
                    <a:pt x="98" y="42"/>
                    <a:pt x="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7"/>
            <p:cNvSpPr/>
            <p:nvPr/>
          </p:nvSpPr>
          <p:spPr>
            <a:xfrm rot="-2551954">
              <a:off x="8381721" y="778625"/>
              <a:ext cx="13968" cy="10999"/>
            </a:xfrm>
            <a:custGeom>
              <a:rect b="b" l="l" r="r" t="t"/>
              <a:pathLst>
                <a:path extrusionOk="0" h="63" w="80">
                  <a:moveTo>
                    <a:pt x="35" y="0"/>
                  </a:moveTo>
                  <a:lnTo>
                    <a:pt x="0" y="36"/>
                  </a:lnTo>
                  <a:lnTo>
                    <a:pt x="44" y="62"/>
                  </a:lnTo>
                  <a:cubicBezTo>
                    <a:pt x="27" y="45"/>
                    <a:pt x="80" y="0"/>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7"/>
            <p:cNvSpPr/>
            <p:nvPr/>
          </p:nvSpPr>
          <p:spPr>
            <a:xfrm rot="-2551954">
              <a:off x="8371440" y="670184"/>
              <a:ext cx="18682" cy="7857"/>
            </a:xfrm>
            <a:custGeom>
              <a:rect b="b" l="l" r="r" t="t"/>
              <a:pathLst>
                <a:path extrusionOk="0" h="45" w="107">
                  <a:moveTo>
                    <a:pt x="107" y="1"/>
                  </a:moveTo>
                  <a:cubicBezTo>
                    <a:pt x="80" y="1"/>
                    <a:pt x="36" y="18"/>
                    <a:pt x="1" y="18"/>
                  </a:cubicBezTo>
                  <a:lnTo>
                    <a:pt x="27" y="45"/>
                  </a:lnTo>
                  <a:cubicBezTo>
                    <a:pt x="54" y="36"/>
                    <a:pt x="71" y="10"/>
                    <a:pt x="1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7"/>
            <p:cNvSpPr/>
            <p:nvPr/>
          </p:nvSpPr>
          <p:spPr>
            <a:xfrm rot="-2551954">
              <a:off x="8362769" y="676222"/>
              <a:ext cx="9428" cy="7857"/>
            </a:xfrm>
            <a:custGeom>
              <a:rect b="b" l="l" r="r" t="t"/>
              <a:pathLst>
                <a:path extrusionOk="0" h="45" w="54">
                  <a:moveTo>
                    <a:pt x="10" y="0"/>
                  </a:moveTo>
                  <a:lnTo>
                    <a:pt x="10" y="0"/>
                  </a:lnTo>
                  <a:cubicBezTo>
                    <a:pt x="1" y="36"/>
                    <a:pt x="27" y="44"/>
                    <a:pt x="54" y="44"/>
                  </a:cubicBez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7"/>
            <p:cNvSpPr/>
            <p:nvPr/>
          </p:nvSpPr>
          <p:spPr>
            <a:xfrm rot="-2551954">
              <a:off x="8371236" y="716533"/>
              <a:ext cx="17110" cy="15539"/>
            </a:xfrm>
            <a:custGeom>
              <a:rect b="b" l="l" r="r" t="t"/>
              <a:pathLst>
                <a:path extrusionOk="0" h="89" w="98">
                  <a:moveTo>
                    <a:pt x="1" y="0"/>
                  </a:moveTo>
                  <a:lnTo>
                    <a:pt x="1" y="18"/>
                  </a:lnTo>
                  <a:lnTo>
                    <a:pt x="98" y="8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7"/>
            <p:cNvSpPr/>
            <p:nvPr/>
          </p:nvSpPr>
          <p:spPr>
            <a:xfrm rot="-2551954">
              <a:off x="8360104" y="637471"/>
              <a:ext cx="17110" cy="7857"/>
            </a:xfrm>
            <a:custGeom>
              <a:rect b="b" l="l" r="r" t="t"/>
              <a:pathLst>
                <a:path extrusionOk="0" h="45" w="98">
                  <a:moveTo>
                    <a:pt x="0" y="0"/>
                  </a:moveTo>
                  <a:lnTo>
                    <a:pt x="36" y="27"/>
                  </a:lnTo>
                  <a:lnTo>
                    <a:pt x="97" y="45"/>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7"/>
            <p:cNvSpPr/>
            <p:nvPr/>
          </p:nvSpPr>
          <p:spPr>
            <a:xfrm rot="-2551954">
              <a:off x="8345037" y="609442"/>
              <a:ext cx="20253" cy="16412"/>
            </a:xfrm>
            <a:custGeom>
              <a:rect b="b" l="l" r="r" t="t"/>
              <a:pathLst>
                <a:path extrusionOk="0" h="94" w="116">
                  <a:moveTo>
                    <a:pt x="27" y="1"/>
                  </a:moveTo>
                  <a:lnTo>
                    <a:pt x="27" y="1"/>
                  </a:lnTo>
                  <a:cubicBezTo>
                    <a:pt x="45" y="27"/>
                    <a:pt x="45" y="54"/>
                    <a:pt x="1" y="89"/>
                  </a:cubicBezTo>
                  <a:cubicBezTo>
                    <a:pt x="10" y="92"/>
                    <a:pt x="19" y="93"/>
                    <a:pt x="27" y="93"/>
                  </a:cubicBezTo>
                  <a:cubicBezTo>
                    <a:pt x="55" y="93"/>
                    <a:pt x="76" y="80"/>
                    <a:pt x="95" y="80"/>
                  </a:cubicBezTo>
                  <a:cubicBezTo>
                    <a:pt x="102" y="80"/>
                    <a:pt x="109" y="83"/>
                    <a:pt x="116" y="89"/>
                  </a:cubicBezTo>
                  <a:cubicBezTo>
                    <a:pt x="107" y="54"/>
                    <a:pt x="63" y="27"/>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7"/>
            <p:cNvSpPr/>
            <p:nvPr/>
          </p:nvSpPr>
          <p:spPr>
            <a:xfrm rot="-2551954">
              <a:off x="8334197" y="613530"/>
              <a:ext cx="10999" cy="6285"/>
            </a:xfrm>
            <a:custGeom>
              <a:rect b="b" l="l" r="r" t="t"/>
              <a:pathLst>
                <a:path extrusionOk="0" h="36" w="63">
                  <a:moveTo>
                    <a:pt x="0" y="0"/>
                  </a:moveTo>
                  <a:lnTo>
                    <a:pt x="0" y="0"/>
                  </a:lnTo>
                  <a:cubicBezTo>
                    <a:pt x="18" y="9"/>
                    <a:pt x="36" y="27"/>
                    <a:pt x="62" y="36"/>
                  </a:cubicBezTo>
                  <a:cubicBezTo>
                    <a:pt x="53" y="27"/>
                    <a:pt x="36"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7"/>
            <p:cNvSpPr/>
            <p:nvPr/>
          </p:nvSpPr>
          <p:spPr>
            <a:xfrm rot="-2551954">
              <a:off x="8352811" y="658601"/>
              <a:ext cx="12396" cy="6285"/>
            </a:xfrm>
            <a:custGeom>
              <a:rect b="b" l="l" r="r" t="t"/>
              <a:pathLst>
                <a:path extrusionOk="0" h="36" w="71">
                  <a:moveTo>
                    <a:pt x="71" y="0"/>
                  </a:moveTo>
                  <a:lnTo>
                    <a:pt x="0" y="18"/>
                  </a:lnTo>
                  <a:cubicBezTo>
                    <a:pt x="0" y="18"/>
                    <a:pt x="0" y="27"/>
                    <a:pt x="0" y="36"/>
                  </a:cubicBezTo>
                  <a:cubicBezTo>
                    <a:pt x="9" y="27"/>
                    <a:pt x="53" y="27"/>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7"/>
            <p:cNvSpPr/>
            <p:nvPr/>
          </p:nvSpPr>
          <p:spPr>
            <a:xfrm rot="-2551954">
              <a:off x="8350457" y="659560"/>
              <a:ext cx="1746" cy="8031"/>
            </a:xfrm>
            <a:custGeom>
              <a:rect b="b" l="l" r="r" t="t"/>
              <a:pathLst>
                <a:path extrusionOk="0" h="46" w="10">
                  <a:moveTo>
                    <a:pt x="9" y="1"/>
                  </a:moveTo>
                  <a:cubicBezTo>
                    <a:pt x="9" y="10"/>
                    <a:pt x="9" y="19"/>
                    <a:pt x="1" y="45"/>
                  </a:cubicBezTo>
                  <a:lnTo>
                    <a:pt x="9" y="45"/>
                  </a:lnTo>
                  <a:cubicBezTo>
                    <a:pt x="9" y="27"/>
                    <a:pt x="9" y="10"/>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7"/>
            <p:cNvSpPr/>
            <p:nvPr/>
          </p:nvSpPr>
          <p:spPr>
            <a:xfrm rot="-2551954">
              <a:off x="8353754" y="669101"/>
              <a:ext cx="3317" cy="175"/>
            </a:xfrm>
            <a:custGeom>
              <a:rect b="b" l="l" r="r" t="t"/>
              <a:pathLst>
                <a:path extrusionOk="0" h="1" w="19">
                  <a:moveTo>
                    <a:pt x="18" y="1"/>
                  </a:moveTo>
                  <a:lnTo>
                    <a:pt x="18" y="1"/>
                  </a:lnTo>
                  <a:cubicBezTo>
                    <a:pt x="10" y="1"/>
                    <a:pt x="1"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7"/>
            <p:cNvSpPr/>
            <p:nvPr/>
          </p:nvSpPr>
          <p:spPr>
            <a:xfrm rot="-2551954">
              <a:off x="8340085" y="704234"/>
              <a:ext cx="26364" cy="9428"/>
            </a:xfrm>
            <a:custGeom>
              <a:rect b="b" l="l" r="r" t="t"/>
              <a:pathLst>
                <a:path extrusionOk="0" h="54" w="151">
                  <a:moveTo>
                    <a:pt x="48" y="1"/>
                  </a:moveTo>
                  <a:cubicBezTo>
                    <a:pt x="33" y="1"/>
                    <a:pt x="17" y="6"/>
                    <a:pt x="0" y="18"/>
                  </a:cubicBezTo>
                  <a:cubicBezTo>
                    <a:pt x="20" y="28"/>
                    <a:pt x="37" y="29"/>
                    <a:pt x="55" y="29"/>
                  </a:cubicBezTo>
                  <a:cubicBezTo>
                    <a:pt x="60" y="29"/>
                    <a:pt x="66" y="29"/>
                    <a:pt x="72" y="29"/>
                  </a:cubicBezTo>
                  <a:cubicBezTo>
                    <a:pt x="92" y="29"/>
                    <a:pt x="113" y="30"/>
                    <a:pt x="138" y="45"/>
                  </a:cubicBezTo>
                  <a:lnTo>
                    <a:pt x="138" y="45"/>
                  </a:lnTo>
                  <a:cubicBezTo>
                    <a:pt x="110" y="26"/>
                    <a:pt x="81" y="1"/>
                    <a:pt x="48" y="1"/>
                  </a:cubicBezTo>
                  <a:close/>
                  <a:moveTo>
                    <a:pt x="138" y="45"/>
                  </a:moveTo>
                  <a:cubicBezTo>
                    <a:pt x="142" y="48"/>
                    <a:pt x="146" y="51"/>
                    <a:pt x="150" y="53"/>
                  </a:cubicBezTo>
                  <a:cubicBezTo>
                    <a:pt x="146" y="50"/>
                    <a:pt x="142" y="47"/>
                    <a:pt x="138" y="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7"/>
            <p:cNvSpPr/>
            <p:nvPr/>
          </p:nvSpPr>
          <p:spPr>
            <a:xfrm rot="-2551954">
              <a:off x="8345309" y="678521"/>
              <a:ext cx="12571" cy="9428"/>
            </a:xfrm>
            <a:custGeom>
              <a:rect b="b" l="l" r="r" t="t"/>
              <a:pathLst>
                <a:path extrusionOk="0" h="54" w="72">
                  <a:moveTo>
                    <a:pt x="18" y="0"/>
                  </a:moveTo>
                  <a:lnTo>
                    <a:pt x="1" y="44"/>
                  </a:lnTo>
                  <a:cubicBezTo>
                    <a:pt x="9" y="44"/>
                    <a:pt x="20" y="42"/>
                    <a:pt x="33" y="42"/>
                  </a:cubicBezTo>
                  <a:cubicBezTo>
                    <a:pt x="45" y="42"/>
                    <a:pt x="58" y="44"/>
                    <a:pt x="71" y="53"/>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7"/>
            <p:cNvSpPr/>
            <p:nvPr/>
          </p:nvSpPr>
          <p:spPr>
            <a:xfrm rot="-2551954">
              <a:off x="8340765" y="680137"/>
              <a:ext cx="6460" cy="3317"/>
            </a:xfrm>
            <a:custGeom>
              <a:rect b="b" l="l" r="r" t="t"/>
              <a:pathLst>
                <a:path extrusionOk="0" h="19" w="37">
                  <a:moveTo>
                    <a:pt x="1" y="1"/>
                  </a:moveTo>
                  <a:lnTo>
                    <a:pt x="27" y="18"/>
                  </a:lnTo>
                  <a:lnTo>
                    <a:pt x="3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7"/>
            <p:cNvSpPr/>
            <p:nvPr/>
          </p:nvSpPr>
          <p:spPr>
            <a:xfrm rot="-2551954">
              <a:off x="8321427" y="629109"/>
              <a:ext cx="10825" cy="15539"/>
            </a:xfrm>
            <a:custGeom>
              <a:rect b="b" l="l" r="r" t="t"/>
              <a:pathLst>
                <a:path extrusionOk="0" h="89" w="62">
                  <a:moveTo>
                    <a:pt x="27" y="0"/>
                  </a:moveTo>
                  <a:cubicBezTo>
                    <a:pt x="9" y="27"/>
                    <a:pt x="0" y="53"/>
                    <a:pt x="0" y="80"/>
                  </a:cubicBezTo>
                  <a:cubicBezTo>
                    <a:pt x="13" y="84"/>
                    <a:pt x="29" y="89"/>
                    <a:pt x="41" y="89"/>
                  </a:cubicBezTo>
                  <a:cubicBezTo>
                    <a:pt x="53" y="89"/>
                    <a:pt x="62" y="84"/>
                    <a:pt x="62" y="71"/>
                  </a:cubicBezTo>
                  <a:cubicBezTo>
                    <a:pt x="35" y="44"/>
                    <a:pt x="27" y="27"/>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7"/>
            <p:cNvSpPr/>
            <p:nvPr/>
          </p:nvSpPr>
          <p:spPr>
            <a:xfrm rot="-2551954">
              <a:off x="8339864" y="650849"/>
              <a:ext cx="3317" cy="1746"/>
            </a:xfrm>
            <a:custGeom>
              <a:rect b="b" l="l" r="r" t="t"/>
              <a:pathLst>
                <a:path extrusionOk="0" h="10" w="19">
                  <a:moveTo>
                    <a:pt x="9" y="0"/>
                  </a:moveTo>
                  <a:lnTo>
                    <a:pt x="9" y="0"/>
                  </a:lnTo>
                  <a:cubicBezTo>
                    <a:pt x="1" y="9"/>
                    <a:pt x="1" y="9"/>
                    <a:pt x="18" y="9"/>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7"/>
            <p:cNvSpPr/>
            <p:nvPr/>
          </p:nvSpPr>
          <p:spPr>
            <a:xfrm rot="-2551954">
              <a:off x="8291407" y="601443"/>
              <a:ext cx="1746" cy="175"/>
            </a:xfrm>
            <a:custGeom>
              <a:rect b="b" l="l" r="r" t="t"/>
              <a:pathLst>
                <a:path extrusionOk="0" h="1" w="10">
                  <a:moveTo>
                    <a:pt x="10" y="1"/>
                  </a:moveTo>
                  <a:cubicBezTo>
                    <a:pt x="10" y="1"/>
                    <a:pt x="1" y="1"/>
                    <a:pt x="1" y="1"/>
                  </a:cubicBezTo>
                  <a:cubicBezTo>
                    <a:pt x="1" y="1"/>
                    <a:pt x="10"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7"/>
            <p:cNvSpPr/>
            <p:nvPr/>
          </p:nvSpPr>
          <p:spPr>
            <a:xfrm rot="-2551954">
              <a:off x="8325809" y="644798"/>
              <a:ext cx="6285" cy="9428"/>
            </a:xfrm>
            <a:custGeom>
              <a:rect b="b" l="l" r="r" t="t"/>
              <a:pathLst>
                <a:path extrusionOk="0" h="54" w="36">
                  <a:moveTo>
                    <a:pt x="27" y="1"/>
                  </a:moveTo>
                  <a:cubicBezTo>
                    <a:pt x="18" y="1"/>
                    <a:pt x="9" y="1"/>
                    <a:pt x="9" y="10"/>
                  </a:cubicBezTo>
                  <a:cubicBezTo>
                    <a:pt x="1" y="27"/>
                    <a:pt x="18" y="36"/>
                    <a:pt x="36" y="54"/>
                  </a:cubicBezTo>
                  <a:cubicBezTo>
                    <a:pt x="27" y="36"/>
                    <a:pt x="27" y="18"/>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7"/>
            <p:cNvSpPr/>
            <p:nvPr/>
          </p:nvSpPr>
          <p:spPr>
            <a:xfrm rot="-2551954">
              <a:off x="8316741" y="612752"/>
              <a:ext cx="10999" cy="6460"/>
            </a:xfrm>
            <a:custGeom>
              <a:rect b="b" l="l" r="r" t="t"/>
              <a:pathLst>
                <a:path extrusionOk="0" h="37" w="63">
                  <a:moveTo>
                    <a:pt x="45" y="1"/>
                  </a:moveTo>
                  <a:cubicBezTo>
                    <a:pt x="27" y="10"/>
                    <a:pt x="10" y="27"/>
                    <a:pt x="1" y="36"/>
                  </a:cubicBezTo>
                  <a:cubicBezTo>
                    <a:pt x="18" y="27"/>
                    <a:pt x="63"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7"/>
            <p:cNvSpPr/>
            <p:nvPr/>
          </p:nvSpPr>
          <p:spPr>
            <a:xfrm rot="-2551954">
              <a:off x="8343584" y="646277"/>
              <a:ext cx="2095" cy="1397"/>
            </a:xfrm>
            <a:custGeom>
              <a:rect b="b" l="l" r="r" t="t"/>
              <a:pathLst>
                <a:path extrusionOk="0" h="8" w="12">
                  <a:moveTo>
                    <a:pt x="11" y="1"/>
                  </a:moveTo>
                  <a:lnTo>
                    <a:pt x="11" y="1"/>
                  </a:lnTo>
                  <a:cubicBezTo>
                    <a:pt x="10" y="1"/>
                    <a:pt x="5" y="3"/>
                    <a:pt x="1" y="7"/>
                  </a:cubicBezTo>
                  <a:cubicBezTo>
                    <a:pt x="10" y="3"/>
                    <a:pt x="12"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7"/>
            <p:cNvSpPr/>
            <p:nvPr/>
          </p:nvSpPr>
          <p:spPr>
            <a:xfrm rot="-2551954">
              <a:off x="8334620" y="647021"/>
              <a:ext cx="9428" cy="4889"/>
            </a:xfrm>
            <a:custGeom>
              <a:rect b="b" l="l" r="r" t="t"/>
              <a:pathLst>
                <a:path extrusionOk="0" h="28" w="54">
                  <a:moveTo>
                    <a:pt x="1" y="1"/>
                  </a:moveTo>
                  <a:cubicBezTo>
                    <a:pt x="10" y="10"/>
                    <a:pt x="19" y="18"/>
                    <a:pt x="27" y="27"/>
                  </a:cubicBezTo>
                  <a:lnTo>
                    <a:pt x="54" y="27"/>
                  </a:lnTo>
                  <a:cubicBezTo>
                    <a:pt x="36" y="10"/>
                    <a:pt x="1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7"/>
            <p:cNvSpPr/>
            <p:nvPr/>
          </p:nvSpPr>
          <p:spPr>
            <a:xfrm rot="-2551954">
              <a:off x="8213799" y="608863"/>
              <a:ext cx="83456" cy="30729"/>
            </a:xfrm>
            <a:custGeom>
              <a:rect b="b" l="l" r="r" t="t"/>
              <a:pathLst>
                <a:path extrusionOk="0" h="176" w="478">
                  <a:moveTo>
                    <a:pt x="57" y="0"/>
                  </a:moveTo>
                  <a:cubicBezTo>
                    <a:pt x="47" y="0"/>
                    <a:pt x="38" y="1"/>
                    <a:pt x="27" y="2"/>
                  </a:cubicBezTo>
                  <a:lnTo>
                    <a:pt x="72" y="55"/>
                  </a:lnTo>
                  <a:cubicBezTo>
                    <a:pt x="57" y="55"/>
                    <a:pt x="32" y="44"/>
                    <a:pt x="13" y="44"/>
                  </a:cubicBezTo>
                  <a:cubicBezTo>
                    <a:pt x="9" y="44"/>
                    <a:pt x="4" y="45"/>
                    <a:pt x="1" y="47"/>
                  </a:cubicBezTo>
                  <a:cubicBezTo>
                    <a:pt x="72" y="55"/>
                    <a:pt x="133" y="108"/>
                    <a:pt x="63" y="153"/>
                  </a:cubicBezTo>
                  <a:cubicBezTo>
                    <a:pt x="82" y="169"/>
                    <a:pt x="127" y="176"/>
                    <a:pt x="182" y="176"/>
                  </a:cubicBezTo>
                  <a:cubicBezTo>
                    <a:pt x="274" y="176"/>
                    <a:pt x="395" y="157"/>
                    <a:pt x="478" y="135"/>
                  </a:cubicBezTo>
                  <a:cubicBezTo>
                    <a:pt x="442" y="135"/>
                    <a:pt x="416" y="135"/>
                    <a:pt x="372" y="82"/>
                  </a:cubicBezTo>
                  <a:cubicBezTo>
                    <a:pt x="343" y="96"/>
                    <a:pt x="304" y="156"/>
                    <a:pt x="257" y="156"/>
                  </a:cubicBezTo>
                  <a:cubicBezTo>
                    <a:pt x="246" y="156"/>
                    <a:pt x="234" y="152"/>
                    <a:pt x="222" y="144"/>
                  </a:cubicBezTo>
                  <a:cubicBezTo>
                    <a:pt x="186" y="82"/>
                    <a:pt x="248" y="100"/>
                    <a:pt x="283" y="64"/>
                  </a:cubicBezTo>
                  <a:lnTo>
                    <a:pt x="283" y="64"/>
                  </a:lnTo>
                  <a:cubicBezTo>
                    <a:pt x="274" y="67"/>
                    <a:pt x="264" y="69"/>
                    <a:pt x="256" y="69"/>
                  </a:cubicBezTo>
                  <a:cubicBezTo>
                    <a:pt x="192" y="69"/>
                    <a:pt x="152" y="0"/>
                    <a:pt x="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7"/>
            <p:cNvSpPr/>
            <p:nvPr/>
          </p:nvSpPr>
          <p:spPr>
            <a:xfrm rot="-2551954">
              <a:off x="8294276" y="594346"/>
              <a:ext cx="18682" cy="18682"/>
            </a:xfrm>
            <a:custGeom>
              <a:rect b="b" l="l" r="r" t="t"/>
              <a:pathLst>
                <a:path extrusionOk="0" h="107" w="107">
                  <a:moveTo>
                    <a:pt x="19" y="1"/>
                  </a:moveTo>
                  <a:lnTo>
                    <a:pt x="10" y="89"/>
                  </a:lnTo>
                  <a:lnTo>
                    <a:pt x="1" y="89"/>
                  </a:lnTo>
                  <a:lnTo>
                    <a:pt x="10" y="107"/>
                  </a:lnTo>
                  <a:cubicBezTo>
                    <a:pt x="19" y="89"/>
                    <a:pt x="45" y="72"/>
                    <a:pt x="107" y="45"/>
                  </a:cubicBezTo>
                  <a:cubicBezTo>
                    <a:pt x="71" y="10"/>
                    <a:pt x="45"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7"/>
            <p:cNvSpPr/>
            <p:nvPr/>
          </p:nvSpPr>
          <p:spPr>
            <a:xfrm rot="-2551954">
              <a:off x="8281547" y="621409"/>
              <a:ext cx="41728" cy="23396"/>
            </a:xfrm>
            <a:custGeom>
              <a:rect b="b" l="l" r="r" t="t"/>
              <a:pathLst>
                <a:path extrusionOk="0" h="134" w="239">
                  <a:moveTo>
                    <a:pt x="195" y="1"/>
                  </a:moveTo>
                  <a:cubicBezTo>
                    <a:pt x="177" y="19"/>
                    <a:pt x="186" y="45"/>
                    <a:pt x="186" y="89"/>
                  </a:cubicBezTo>
                  <a:cubicBezTo>
                    <a:pt x="131" y="75"/>
                    <a:pt x="97" y="46"/>
                    <a:pt x="48" y="46"/>
                  </a:cubicBezTo>
                  <a:cubicBezTo>
                    <a:pt x="33" y="46"/>
                    <a:pt x="18" y="48"/>
                    <a:pt x="0" y="54"/>
                  </a:cubicBezTo>
                  <a:cubicBezTo>
                    <a:pt x="0" y="107"/>
                    <a:pt x="62" y="89"/>
                    <a:pt x="98" y="124"/>
                  </a:cubicBezTo>
                  <a:cubicBezTo>
                    <a:pt x="92" y="98"/>
                    <a:pt x="93" y="90"/>
                    <a:pt x="99" y="90"/>
                  </a:cubicBezTo>
                  <a:cubicBezTo>
                    <a:pt x="107" y="90"/>
                    <a:pt x="125" y="108"/>
                    <a:pt x="146" y="108"/>
                  </a:cubicBezTo>
                  <a:cubicBezTo>
                    <a:pt x="156" y="108"/>
                    <a:pt x="167" y="104"/>
                    <a:pt x="177" y="89"/>
                  </a:cubicBezTo>
                  <a:cubicBezTo>
                    <a:pt x="195" y="107"/>
                    <a:pt x="195" y="124"/>
                    <a:pt x="204" y="133"/>
                  </a:cubicBezTo>
                  <a:cubicBezTo>
                    <a:pt x="212" y="116"/>
                    <a:pt x="221" y="107"/>
                    <a:pt x="239" y="89"/>
                  </a:cubicBezTo>
                  <a:lnTo>
                    <a:pt x="230" y="89"/>
                  </a:lnTo>
                  <a:cubicBezTo>
                    <a:pt x="226" y="94"/>
                    <a:pt x="221" y="96"/>
                    <a:pt x="219" y="96"/>
                  </a:cubicBezTo>
                  <a:cubicBezTo>
                    <a:pt x="217" y="96"/>
                    <a:pt x="217" y="94"/>
                    <a:pt x="221" y="89"/>
                  </a:cubicBezTo>
                  <a:lnTo>
                    <a:pt x="186" y="89"/>
                  </a:lnTo>
                  <a:cubicBezTo>
                    <a:pt x="193" y="79"/>
                    <a:pt x="198" y="75"/>
                    <a:pt x="203" y="75"/>
                  </a:cubicBezTo>
                  <a:cubicBezTo>
                    <a:pt x="210" y="75"/>
                    <a:pt x="216" y="84"/>
                    <a:pt x="221" y="89"/>
                  </a:cubicBezTo>
                  <a:lnTo>
                    <a:pt x="230" y="89"/>
                  </a:lnTo>
                  <a:lnTo>
                    <a:pt x="19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7"/>
            <p:cNvSpPr/>
            <p:nvPr/>
          </p:nvSpPr>
          <p:spPr>
            <a:xfrm rot="-2551954">
              <a:off x="8314657" y="728231"/>
              <a:ext cx="3317" cy="1746"/>
            </a:xfrm>
            <a:custGeom>
              <a:rect b="b" l="l" r="r" t="t"/>
              <a:pathLst>
                <a:path extrusionOk="0" h="10" w="19">
                  <a:moveTo>
                    <a:pt x="18" y="1"/>
                  </a:moveTo>
                  <a:cubicBezTo>
                    <a:pt x="9" y="1"/>
                    <a:pt x="0" y="1"/>
                    <a:pt x="0" y="10"/>
                  </a:cubicBezTo>
                  <a:cubicBezTo>
                    <a:pt x="9" y="1"/>
                    <a:pt x="18"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7"/>
            <p:cNvSpPr/>
            <p:nvPr/>
          </p:nvSpPr>
          <p:spPr>
            <a:xfrm rot="-2551954">
              <a:off x="8309441" y="702915"/>
              <a:ext cx="38585" cy="17983"/>
            </a:xfrm>
            <a:custGeom>
              <a:rect b="b" l="l" r="r" t="t"/>
              <a:pathLst>
                <a:path extrusionOk="0" h="103" w="221">
                  <a:moveTo>
                    <a:pt x="216" y="0"/>
                  </a:moveTo>
                  <a:cubicBezTo>
                    <a:pt x="211" y="0"/>
                    <a:pt x="205" y="2"/>
                    <a:pt x="199" y="4"/>
                  </a:cubicBezTo>
                  <a:lnTo>
                    <a:pt x="199" y="4"/>
                  </a:lnTo>
                  <a:cubicBezTo>
                    <a:pt x="206" y="3"/>
                    <a:pt x="213" y="2"/>
                    <a:pt x="221" y="1"/>
                  </a:cubicBezTo>
                  <a:cubicBezTo>
                    <a:pt x="219" y="1"/>
                    <a:pt x="218" y="0"/>
                    <a:pt x="216" y="0"/>
                  </a:cubicBezTo>
                  <a:close/>
                  <a:moveTo>
                    <a:pt x="199" y="4"/>
                  </a:moveTo>
                  <a:cubicBezTo>
                    <a:pt x="139" y="12"/>
                    <a:pt x="91" y="22"/>
                    <a:pt x="35" y="45"/>
                  </a:cubicBezTo>
                  <a:cubicBezTo>
                    <a:pt x="44" y="45"/>
                    <a:pt x="71" y="54"/>
                    <a:pt x="62" y="81"/>
                  </a:cubicBezTo>
                  <a:cubicBezTo>
                    <a:pt x="57" y="85"/>
                    <a:pt x="53" y="87"/>
                    <a:pt x="48" y="87"/>
                  </a:cubicBezTo>
                  <a:cubicBezTo>
                    <a:pt x="37" y="87"/>
                    <a:pt x="26" y="79"/>
                    <a:pt x="11" y="79"/>
                  </a:cubicBezTo>
                  <a:cubicBezTo>
                    <a:pt x="8" y="79"/>
                    <a:pt x="4" y="79"/>
                    <a:pt x="0" y="81"/>
                  </a:cubicBezTo>
                  <a:cubicBezTo>
                    <a:pt x="17" y="86"/>
                    <a:pt x="33" y="102"/>
                    <a:pt x="55" y="102"/>
                  </a:cubicBezTo>
                  <a:cubicBezTo>
                    <a:pt x="67" y="102"/>
                    <a:pt x="81" y="97"/>
                    <a:pt x="97" y="81"/>
                  </a:cubicBezTo>
                  <a:lnTo>
                    <a:pt x="88" y="81"/>
                  </a:lnTo>
                  <a:cubicBezTo>
                    <a:pt x="109" y="54"/>
                    <a:pt x="165" y="16"/>
                    <a:pt x="199" y="4"/>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7"/>
            <p:cNvSpPr/>
            <p:nvPr/>
          </p:nvSpPr>
          <p:spPr>
            <a:xfrm rot="-2551954">
              <a:off x="8292363" y="670387"/>
              <a:ext cx="18682" cy="12745"/>
            </a:xfrm>
            <a:custGeom>
              <a:rect b="b" l="l" r="r" t="t"/>
              <a:pathLst>
                <a:path extrusionOk="0" h="73" w="107">
                  <a:moveTo>
                    <a:pt x="71" y="1"/>
                  </a:moveTo>
                  <a:lnTo>
                    <a:pt x="0" y="36"/>
                  </a:lnTo>
                  <a:lnTo>
                    <a:pt x="45" y="36"/>
                  </a:lnTo>
                  <a:cubicBezTo>
                    <a:pt x="32" y="68"/>
                    <a:pt x="51" y="72"/>
                    <a:pt x="76" y="72"/>
                  </a:cubicBezTo>
                  <a:cubicBezTo>
                    <a:pt x="86" y="72"/>
                    <a:pt x="96" y="71"/>
                    <a:pt x="106" y="71"/>
                  </a:cubicBez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7"/>
            <p:cNvSpPr/>
            <p:nvPr/>
          </p:nvSpPr>
          <p:spPr>
            <a:xfrm rot="-2551954">
              <a:off x="8288691" y="586391"/>
              <a:ext cx="20253" cy="7857"/>
            </a:xfrm>
            <a:custGeom>
              <a:rect b="b" l="l" r="r" t="t"/>
              <a:pathLst>
                <a:path extrusionOk="0" h="45" w="116">
                  <a:moveTo>
                    <a:pt x="0" y="1"/>
                  </a:moveTo>
                  <a:lnTo>
                    <a:pt x="36" y="36"/>
                  </a:lnTo>
                  <a:lnTo>
                    <a:pt x="115" y="45"/>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7"/>
            <p:cNvSpPr/>
            <p:nvPr/>
          </p:nvSpPr>
          <p:spPr>
            <a:xfrm rot="-2551954">
              <a:off x="8281599" y="575011"/>
              <a:ext cx="12571" cy="4714"/>
            </a:xfrm>
            <a:custGeom>
              <a:rect b="b" l="l" r="r" t="t"/>
              <a:pathLst>
                <a:path extrusionOk="0" h="27" w="72">
                  <a:moveTo>
                    <a:pt x="27" y="0"/>
                  </a:moveTo>
                  <a:lnTo>
                    <a:pt x="1" y="27"/>
                  </a:lnTo>
                  <a:lnTo>
                    <a:pt x="71" y="27"/>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7"/>
            <p:cNvSpPr/>
            <p:nvPr/>
          </p:nvSpPr>
          <p:spPr>
            <a:xfrm rot="-2551954">
              <a:off x="7533541" y="-33530"/>
              <a:ext cx="3143" cy="4714"/>
            </a:xfrm>
            <a:custGeom>
              <a:rect b="b" l="l" r="r" t="t"/>
              <a:pathLst>
                <a:path extrusionOk="0" h="27" w="18">
                  <a:moveTo>
                    <a:pt x="0" y="0"/>
                  </a:moveTo>
                  <a:lnTo>
                    <a:pt x="9" y="13"/>
                  </a:lnTo>
                  <a:lnTo>
                    <a:pt x="9" y="13"/>
                  </a:lnTo>
                  <a:cubicBezTo>
                    <a:pt x="7" y="9"/>
                    <a:pt x="5" y="5"/>
                    <a:pt x="0" y="0"/>
                  </a:cubicBezTo>
                  <a:close/>
                  <a:moveTo>
                    <a:pt x="9" y="13"/>
                  </a:moveTo>
                  <a:lnTo>
                    <a:pt x="9" y="13"/>
                  </a:lnTo>
                  <a:cubicBezTo>
                    <a:pt x="11" y="18"/>
                    <a:pt x="13" y="22"/>
                    <a:pt x="18" y="27"/>
                  </a:cubicBezTo>
                  <a:lnTo>
                    <a:pt x="9" y="13"/>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7"/>
            <p:cNvSpPr/>
            <p:nvPr/>
          </p:nvSpPr>
          <p:spPr>
            <a:xfrm rot="-2551954">
              <a:off x="7554021" y="-12258"/>
              <a:ext cx="6460" cy="1397"/>
            </a:xfrm>
            <a:custGeom>
              <a:rect b="b" l="l" r="r" t="t"/>
              <a:pathLst>
                <a:path extrusionOk="0" h="8" w="37">
                  <a:moveTo>
                    <a:pt x="12" y="1"/>
                  </a:moveTo>
                  <a:cubicBezTo>
                    <a:pt x="5" y="1"/>
                    <a:pt x="1" y="3"/>
                    <a:pt x="1" y="8"/>
                  </a:cubicBezTo>
                  <a:lnTo>
                    <a:pt x="36" y="8"/>
                  </a:lnTo>
                  <a:cubicBezTo>
                    <a:pt x="27" y="3"/>
                    <a:pt x="19" y="1"/>
                    <a:pt x="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7"/>
            <p:cNvSpPr/>
            <p:nvPr/>
          </p:nvSpPr>
          <p:spPr>
            <a:xfrm rot="-2551954">
              <a:off x="8000583" y="253065"/>
              <a:ext cx="29332" cy="10825"/>
            </a:xfrm>
            <a:custGeom>
              <a:rect b="b" l="l" r="r" t="t"/>
              <a:pathLst>
                <a:path extrusionOk="0" h="62" w="168">
                  <a:moveTo>
                    <a:pt x="88" y="0"/>
                  </a:moveTo>
                  <a:lnTo>
                    <a:pt x="9" y="9"/>
                  </a:lnTo>
                  <a:cubicBezTo>
                    <a:pt x="18" y="35"/>
                    <a:pt x="9" y="44"/>
                    <a:pt x="0" y="62"/>
                  </a:cubicBezTo>
                  <a:cubicBezTo>
                    <a:pt x="62" y="35"/>
                    <a:pt x="168"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7"/>
            <p:cNvSpPr/>
            <p:nvPr/>
          </p:nvSpPr>
          <p:spPr>
            <a:xfrm rot="-2551954">
              <a:off x="7756152" y="111514"/>
              <a:ext cx="12396" cy="4714"/>
            </a:xfrm>
            <a:custGeom>
              <a:rect b="b" l="l" r="r" t="t"/>
              <a:pathLst>
                <a:path extrusionOk="0" h="27" w="71">
                  <a:moveTo>
                    <a:pt x="26" y="0"/>
                  </a:moveTo>
                  <a:cubicBezTo>
                    <a:pt x="18" y="0"/>
                    <a:pt x="9" y="0"/>
                    <a:pt x="0" y="9"/>
                  </a:cubicBezTo>
                  <a:cubicBezTo>
                    <a:pt x="26" y="9"/>
                    <a:pt x="53" y="18"/>
                    <a:pt x="71" y="27"/>
                  </a:cubicBezTo>
                  <a:cubicBezTo>
                    <a:pt x="62" y="18"/>
                    <a:pt x="44" y="9"/>
                    <a:pt x="2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7"/>
            <p:cNvSpPr/>
            <p:nvPr/>
          </p:nvSpPr>
          <p:spPr>
            <a:xfrm rot="-2551954">
              <a:off x="7711185" y="137617"/>
              <a:ext cx="9428" cy="6460"/>
            </a:xfrm>
            <a:custGeom>
              <a:rect b="b" l="l" r="r" t="t"/>
              <a:pathLst>
                <a:path extrusionOk="0" h="37" w="54">
                  <a:moveTo>
                    <a:pt x="54" y="1"/>
                  </a:moveTo>
                  <a:lnTo>
                    <a:pt x="54" y="1"/>
                  </a:lnTo>
                  <a:cubicBezTo>
                    <a:pt x="36" y="10"/>
                    <a:pt x="18" y="18"/>
                    <a:pt x="1" y="36"/>
                  </a:cubicBezTo>
                  <a:lnTo>
                    <a:pt x="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7"/>
            <p:cNvSpPr/>
            <p:nvPr/>
          </p:nvSpPr>
          <p:spPr>
            <a:xfrm rot="-2551954">
              <a:off x="7413220" y="-135153"/>
              <a:ext cx="14142" cy="5412"/>
            </a:xfrm>
            <a:custGeom>
              <a:rect b="b" l="l" r="r" t="t"/>
              <a:pathLst>
                <a:path extrusionOk="0" h="31" w="81">
                  <a:moveTo>
                    <a:pt x="1" y="0"/>
                  </a:moveTo>
                  <a:cubicBezTo>
                    <a:pt x="1" y="25"/>
                    <a:pt x="11" y="30"/>
                    <a:pt x="29" y="30"/>
                  </a:cubicBezTo>
                  <a:cubicBezTo>
                    <a:pt x="43" y="30"/>
                    <a:pt x="60" y="27"/>
                    <a:pt x="80" y="27"/>
                  </a:cubicBez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7"/>
            <p:cNvSpPr/>
            <p:nvPr/>
          </p:nvSpPr>
          <p:spPr>
            <a:xfrm rot="-2551954">
              <a:off x="8150095" y="446641"/>
              <a:ext cx="20253" cy="12571"/>
            </a:xfrm>
            <a:custGeom>
              <a:rect b="b" l="l" r="r" t="t"/>
              <a:pathLst>
                <a:path extrusionOk="0" h="72" w="116">
                  <a:moveTo>
                    <a:pt x="115" y="1"/>
                  </a:moveTo>
                  <a:lnTo>
                    <a:pt x="115" y="1"/>
                  </a:lnTo>
                  <a:cubicBezTo>
                    <a:pt x="71" y="36"/>
                    <a:pt x="0" y="62"/>
                    <a:pt x="62" y="71"/>
                  </a:cubicBezTo>
                  <a:cubicBezTo>
                    <a:pt x="97" y="45"/>
                    <a:pt x="106" y="27"/>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7"/>
            <p:cNvSpPr/>
            <p:nvPr/>
          </p:nvSpPr>
          <p:spPr>
            <a:xfrm rot="-2551954">
              <a:off x="7643076" y="-117614"/>
              <a:ext cx="7857" cy="3841"/>
            </a:xfrm>
            <a:custGeom>
              <a:rect b="b" l="l" r="r" t="t"/>
              <a:pathLst>
                <a:path extrusionOk="0" h="22" w="45">
                  <a:moveTo>
                    <a:pt x="0" y="1"/>
                  </a:moveTo>
                  <a:cubicBezTo>
                    <a:pt x="13" y="14"/>
                    <a:pt x="21" y="22"/>
                    <a:pt x="32" y="22"/>
                  </a:cubicBezTo>
                  <a:cubicBezTo>
                    <a:pt x="35" y="22"/>
                    <a:pt x="39" y="21"/>
                    <a:pt x="44" y="18"/>
                  </a:cubicBezTo>
                  <a:cubicBezTo>
                    <a:pt x="35" y="9"/>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7"/>
            <p:cNvSpPr/>
            <p:nvPr/>
          </p:nvSpPr>
          <p:spPr>
            <a:xfrm rot="-2551954">
              <a:off x="8155737" y="428448"/>
              <a:ext cx="12571" cy="14142"/>
            </a:xfrm>
            <a:custGeom>
              <a:rect b="b" l="l" r="r" t="t"/>
              <a:pathLst>
                <a:path extrusionOk="0" h="81" w="72">
                  <a:moveTo>
                    <a:pt x="18" y="1"/>
                  </a:moveTo>
                  <a:cubicBezTo>
                    <a:pt x="9" y="1"/>
                    <a:pt x="9" y="10"/>
                    <a:pt x="0" y="10"/>
                  </a:cubicBezTo>
                  <a:cubicBezTo>
                    <a:pt x="9" y="27"/>
                    <a:pt x="18" y="54"/>
                    <a:pt x="18" y="80"/>
                  </a:cubicBezTo>
                  <a:cubicBezTo>
                    <a:pt x="53" y="54"/>
                    <a:pt x="71" y="27"/>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7"/>
            <p:cNvSpPr/>
            <p:nvPr/>
          </p:nvSpPr>
          <p:spPr>
            <a:xfrm rot="-2551954">
              <a:off x="8243912" y="528377"/>
              <a:ext cx="1397" cy="1571"/>
            </a:xfrm>
            <a:custGeom>
              <a:rect b="b" l="l" r="r" t="t"/>
              <a:pathLst>
                <a:path extrusionOk="0" h="9" w="8">
                  <a:moveTo>
                    <a:pt x="0" y="0"/>
                  </a:moveTo>
                  <a:cubicBezTo>
                    <a:pt x="3" y="6"/>
                    <a:pt x="5" y="8"/>
                    <a:pt x="6" y="8"/>
                  </a:cubicBezTo>
                  <a:cubicBezTo>
                    <a:pt x="8" y="8"/>
                    <a:pt x="6"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7"/>
            <p:cNvSpPr/>
            <p:nvPr/>
          </p:nvSpPr>
          <p:spPr>
            <a:xfrm rot="-2551954">
              <a:off x="8208058" y="577054"/>
              <a:ext cx="7857" cy="1746"/>
            </a:xfrm>
            <a:custGeom>
              <a:rect b="b" l="l" r="r" t="t"/>
              <a:pathLst>
                <a:path extrusionOk="0" h="10" w="45">
                  <a:moveTo>
                    <a:pt x="1" y="1"/>
                  </a:moveTo>
                  <a:cubicBezTo>
                    <a:pt x="18" y="10"/>
                    <a:pt x="36" y="10"/>
                    <a:pt x="45" y="10"/>
                  </a:cubicBezTo>
                  <a:cubicBezTo>
                    <a:pt x="36" y="10"/>
                    <a:pt x="18"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7"/>
            <p:cNvSpPr/>
            <p:nvPr/>
          </p:nvSpPr>
          <p:spPr>
            <a:xfrm rot="-2551954">
              <a:off x="8066734" y="460692"/>
              <a:ext cx="1746" cy="1571"/>
            </a:xfrm>
            <a:custGeom>
              <a:rect b="b" l="l" r="r" t="t"/>
              <a:pathLst>
                <a:path extrusionOk="0" h="9" w="10">
                  <a:moveTo>
                    <a:pt x="9" y="0"/>
                  </a:moveTo>
                  <a:lnTo>
                    <a:pt x="9" y="0"/>
                  </a:lnTo>
                  <a:cubicBezTo>
                    <a:pt x="1" y="9"/>
                    <a:pt x="1"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7"/>
            <p:cNvSpPr/>
            <p:nvPr/>
          </p:nvSpPr>
          <p:spPr>
            <a:xfrm rot="-2551954">
              <a:off x="8239883" y="531032"/>
              <a:ext cx="4889" cy="4714"/>
            </a:xfrm>
            <a:custGeom>
              <a:rect b="b" l="l" r="r" t="t"/>
              <a:pathLst>
                <a:path extrusionOk="0" h="27" w="28">
                  <a:moveTo>
                    <a:pt x="27" y="0"/>
                  </a:moveTo>
                  <a:lnTo>
                    <a:pt x="27" y="0"/>
                  </a:lnTo>
                  <a:cubicBezTo>
                    <a:pt x="18" y="9"/>
                    <a:pt x="10" y="9"/>
                    <a:pt x="1" y="27"/>
                  </a:cubicBezTo>
                  <a:cubicBezTo>
                    <a:pt x="10" y="18"/>
                    <a:pt x="18"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7"/>
            <p:cNvSpPr/>
            <p:nvPr/>
          </p:nvSpPr>
          <p:spPr>
            <a:xfrm rot="-2551954">
              <a:off x="8245977" y="531434"/>
              <a:ext cx="4714" cy="3317"/>
            </a:xfrm>
            <a:custGeom>
              <a:rect b="b" l="l" r="r" t="t"/>
              <a:pathLst>
                <a:path extrusionOk="0" h="19" w="27">
                  <a:moveTo>
                    <a:pt x="9" y="1"/>
                  </a:moveTo>
                  <a:cubicBezTo>
                    <a:pt x="9" y="1"/>
                    <a:pt x="9" y="10"/>
                    <a:pt x="0" y="19"/>
                  </a:cubicBezTo>
                  <a:cubicBezTo>
                    <a:pt x="18" y="19"/>
                    <a:pt x="27" y="1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7"/>
            <p:cNvSpPr/>
            <p:nvPr/>
          </p:nvSpPr>
          <p:spPr>
            <a:xfrm rot="-2551954">
              <a:off x="8240171" y="524198"/>
              <a:ext cx="1746" cy="6285"/>
            </a:xfrm>
            <a:custGeom>
              <a:rect b="b" l="l" r="r" t="t"/>
              <a:pathLst>
                <a:path extrusionOk="0" h="36" w="10">
                  <a:moveTo>
                    <a:pt x="9" y="0"/>
                  </a:moveTo>
                  <a:cubicBezTo>
                    <a:pt x="9" y="18"/>
                    <a:pt x="0" y="27"/>
                    <a:pt x="0" y="35"/>
                  </a:cubicBezTo>
                  <a:cubicBezTo>
                    <a:pt x="0" y="35"/>
                    <a:pt x="4" y="32"/>
                    <a:pt x="7" y="32"/>
                  </a:cubicBezTo>
                  <a:cubicBezTo>
                    <a:pt x="8" y="32"/>
                    <a:pt x="9" y="32"/>
                    <a:pt x="9" y="35"/>
                  </a:cubicBezTo>
                  <a:cubicBezTo>
                    <a:pt x="9" y="27"/>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7"/>
            <p:cNvSpPr/>
            <p:nvPr/>
          </p:nvSpPr>
          <p:spPr>
            <a:xfrm rot="-2551954">
              <a:off x="7840967" y="295093"/>
              <a:ext cx="1746" cy="175"/>
            </a:xfrm>
            <a:custGeom>
              <a:rect b="b" l="l" r="r" t="t"/>
              <a:pathLst>
                <a:path extrusionOk="0" h="1" w="10">
                  <a:moveTo>
                    <a:pt x="0" y="0"/>
                  </a:moveTo>
                  <a:cubicBezTo>
                    <a:pt x="0" y="0"/>
                    <a:pt x="9" y="0"/>
                    <a:pt x="9" y="0"/>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7"/>
            <p:cNvSpPr/>
            <p:nvPr/>
          </p:nvSpPr>
          <p:spPr>
            <a:xfrm rot="-2551954">
              <a:off x="7823193" y="273200"/>
              <a:ext cx="49585" cy="13968"/>
            </a:xfrm>
            <a:custGeom>
              <a:rect b="b" l="l" r="r" t="t"/>
              <a:pathLst>
                <a:path extrusionOk="0" h="80" w="284">
                  <a:moveTo>
                    <a:pt x="0" y="0"/>
                  </a:moveTo>
                  <a:lnTo>
                    <a:pt x="0" y="0"/>
                  </a:lnTo>
                  <a:cubicBezTo>
                    <a:pt x="98" y="35"/>
                    <a:pt x="80" y="53"/>
                    <a:pt x="62" y="79"/>
                  </a:cubicBezTo>
                  <a:lnTo>
                    <a:pt x="283" y="53"/>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7"/>
            <p:cNvSpPr/>
            <p:nvPr/>
          </p:nvSpPr>
          <p:spPr>
            <a:xfrm rot="-2551954">
              <a:off x="7661335" y="-550062"/>
              <a:ext cx="228370" cy="1347520"/>
            </a:xfrm>
            <a:custGeom>
              <a:rect b="b" l="l" r="r" t="t"/>
              <a:pathLst>
                <a:path extrusionOk="0" h="7718" w="1308">
                  <a:moveTo>
                    <a:pt x="201" y="422"/>
                  </a:moveTo>
                  <a:cubicBezTo>
                    <a:pt x="201" y="426"/>
                    <a:pt x="201" y="430"/>
                    <a:pt x="204" y="433"/>
                  </a:cubicBezTo>
                  <a:cubicBezTo>
                    <a:pt x="203" y="430"/>
                    <a:pt x="202" y="426"/>
                    <a:pt x="201" y="422"/>
                  </a:cubicBezTo>
                  <a:close/>
                  <a:moveTo>
                    <a:pt x="265" y="2341"/>
                  </a:moveTo>
                  <a:lnTo>
                    <a:pt x="265" y="2341"/>
                  </a:lnTo>
                  <a:cubicBezTo>
                    <a:pt x="265" y="2343"/>
                    <a:pt x="266" y="2346"/>
                    <a:pt x="267" y="2348"/>
                  </a:cubicBezTo>
                  <a:lnTo>
                    <a:pt x="267" y="2348"/>
                  </a:lnTo>
                  <a:lnTo>
                    <a:pt x="265" y="2341"/>
                  </a:lnTo>
                  <a:close/>
                  <a:moveTo>
                    <a:pt x="283" y="5020"/>
                  </a:moveTo>
                  <a:cubicBezTo>
                    <a:pt x="279" y="5021"/>
                    <a:pt x="276" y="5023"/>
                    <a:pt x="274" y="5025"/>
                  </a:cubicBezTo>
                  <a:cubicBezTo>
                    <a:pt x="277" y="5023"/>
                    <a:pt x="280" y="5022"/>
                    <a:pt x="283" y="5020"/>
                  </a:cubicBezTo>
                  <a:close/>
                  <a:moveTo>
                    <a:pt x="833" y="5032"/>
                  </a:moveTo>
                  <a:cubicBezTo>
                    <a:pt x="836" y="5032"/>
                    <a:pt x="838" y="5033"/>
                    <a:pt x="839" y="5038"/>
                  </a:cubicBezTo>
                  <a:lnTo>
                    <a:pt x="839" y="5038"/>
                  </a:lnTo>
                  <a:cubicBezTo>
                    <a:pt x="831" y="5036"/>
                    <a:pt x="822" y="5035"/>
                    <a:pt x="813" y="5034"/>
                  </a:cubicBezTo>
                  <a:cubicBezTo>
                    <a:pt x="822" y="5034"/>
                    <a:pt x="828" y="5032"/>
                    <a:pt x="833" y="5032"/>
                  </a:cubicBezTo>
                  <a:close/>
                  <a:moveTo>
                    <a:pt x="274" y="5051"/>
                  </a:moveTo>
                  <a:cubicBezTo>
                    <a:pt x="276" y="5053"/>
                    <a:pt x="279" y="5054"/>
                    <a:pt x="282" y="5055"/>
                  </a:cubicBezTo>
                  <a:lnTo>
                    <a:pt x="282" y="5055"/>
                  </a:lnTo>
                  <a:lnTo>
                    <a:pt x="274" y="5051"/>
                  </a:lnTo>
                  <a:close/>
                  <a:moveTo>
                    <a:pt x="1010" y="5765"/>
                  </a:moveTo>
                  <a:cubicBezTo>
                    <a:pt x="1009" y="5766"/>
                    <a:pt x="1008" y="5766"/>
                    <a:pt x="1007" y="5767"/>
                  </a:cubicBezTo>
                  <a:cubicBezTo>
                    <a:pt x="1008" y="5766"/>
                    <a:pt x="1009" y="5766"/>
                    <a:pt x="1010" y="5765"/>
                  </a:cubicBezTo>
                  <a:close/>
                  <a:moveTo>
                    <a:pt x="1025" y="7400"/>
                  </a:moveTo>
                  <a:cubicBezTo>
                    <a:pt x="1016" y="7400"/>
                    <a:pt x="1016" y="7400"/>
                    <a:pt x="1025" y="7409"/>
                  </a:cubicBezTo>
                  <a:cubicBezTo>
                    <a:pt x="1025" y="7400"/>
                    <a:pt x="1025" y="7400"/>
                    <a:pt x="1034" y="7400"/>
                  </a:cubicBezTo>
                  <a:close/>
                  <a:moveTo>
                    <a:pt x="1087" y="1"/>
                  </a:moveTo>
                  <a:lnTo>
                    <a:pt x="380" y="204"/>
                  </a:lnTo>
                  <a:cubicBezTo>
                    <a:pt x="492" y="341"/>
                    <a:pt x="177" y="286"/>
                    <a:pt x="201" y="422"/>
                  </a:cubicBezTo>
                  <a:lnTo>
                    <a:pt x="201" y="422"/>
                  </a:lnTo>
                  <a:cubicBezTo>
                    <a:pt x="203" y="402"/>
                    <a:pt x="234" y="378"/>
                    <a:pt x="263" y="378"/>
                  </a:cubicBezTo>
                  <a:cubicBezTo>
                    <a:pt x="273" y="378"/>
                    <a:pt x="284" y="381"/>
                    <a:pt x="292" y="389"/>
                  </a:cubicBezTo>
                  <a:cubicBezTo>
                    <a:pt x="274" y="416"/>
                    <a:pt x="239" y="451"/>
                    <a:pt x="195" y="469"/>
                  </a:cubicBezTo>
                  <a:cubicBezTo>
                    <a:pt x="200" y="500"/>
                    <a:pt x="211" y="509"/>
                    <a:pt x="225" y="509"/>
                  </a:cubicBezTo>
                  <a:cubicBezTo>
                    <a:pt x="248" y="509"/>
                    <a:pt x="278" y="485"/>
                    <a:pt x="307" y="485"/>
                  </a:cubicBezTo>
                  <a:cubicBezTo>
                    <a:pt x="317" y="485"/>
                    <a:pt x="327" y="488"/>
                    <a:pt x="336" y="495"/>
                  </a:cubicBezTo>
                  <a:cubicBezTo>
                    <a:pt x="230" y="531"/>
                    <a:pt x="371" y="548"/>
                    <a:pt x="407" y="592"/>
                  </a:cubicBezTo>
                  <a:lnTo>
                    <a:pt x="318" y="592"/>
                  </a:lnTo>
                  <a:cubicBezTo>
                    <a:pt x="265" y="698"/>
                    <a:pt x="504" y="628"/>
                    <a:pt x="433" y="725"/>
                  </a:cubicBezTo>
                  <a:lnTo>
                    <a:pt x="310" y="681"/>
                  </a:lnTo>
                  <a:lnTo>
                    <a:pt x="310" y="681"/>
                  </a:lnTo>
                  <a:lnTo>
                    <a:pt x="345" y="734"/>
                  </a:lnTo>
                  <a:lnTo>
                    <a:pt x="248" y="725"/>
                  </a:lnTo>
                  <a:lnTo>
                    <a:pt x="248" y="725"/>
                  </a:lnTo>
                  <a:cubicBezTo>
                    <a:pt x="318" y="778"/>
                    <a:pt x="301" y="795"/>
                    <a:pt x="274" y="857"/>
                  </a:cubicBezTo>
                  <a:cubicBezTo>
                    <a:pt x="286" y="853"/>
                    <a:pt x="299" y="852"/>
                    <a:pt x="313" y="852"/>
                  </a:cubicBezTo>
                  <a:cubicBezTo>
                    <a:pt x="364" y="852"/>
                    <a:pt x="424" y="876"/>
                    <a:pt x="424" y="910"/>
                  </a:cubicBezTo>
                  <a:cubicBezTo>
                    <a:pt x="407" y="922"/>
                    <a:pt x="392" y="924"/>
                    <a:pt x="381" y="924"/>
                  </a:cubicBezTo>
                  <a:cubicBezTo>
                    <a:pt x="375" y="924"/>
                    <a:pt x="370" y="923"/>
                    <a:pt x="366" y="923"/>
                  </a:cubicBezTo>
                  <a:cubicBezTo>
                    <a:pt x="354" y="923"/>
                    <a:pt x="349" y="928"/>
                    <a:pt x="354" y="963"/>
                  </a:cubicBezTo>
                  <a:cubicBezTo>
                    <a:pt x="301" y="946"/>
                    <a:pt x="239" y="928"/>
                    <a:pt x="318" y="901"/>
                  </a:cubicBezTo>
                  <a:cubicBezTo>
                    <a:pt x="292" y="893"/>
                    <a:pt x="265" y="884"/>
                    <a:pt x="239" y="875"/>
                  </a:cubicBezTo>
                  <a:cubicBezTo>
                    <a:pt x="177" y="910"/>
                    <a:pt x="221" y="972"/>
                    <a:pt x="221" y="999"/>
                  </a:cubicBezTo>
                  <a:cubicBezTo>
                    <a:pt x="221" y="990"/>
                    <a:pt x="230" y="972"/>
                    <a:pt x="239" y="972"/>
                  </a:cubicBezTo>
                  <a:lnTo>
                    <a:pt x="363" y="1078"/>
                  </a:lnTo>
                  <a:cubicBezTo>
                    <a:pt x="353" y="1080"/>
                    <a:pt x="344" y="1081"/>
                    <a:pt x="336" y="1081"/>
                  </a:cubicBezTo>
                  <a:cubicBezTo>
                    <a:pt x="313" y="1081"/>
                    <a:pt x="294" y="1073"/>
                    <a:pt x="274" y="1060"/>
                  </a:cubicBezTo>
                  <a:lnTo>
                    <a:pt x="274" y="1060"/>
                  </a:lnTo>
                  <a:cubicBezTo>
                    <a:pt x="283" y="1087"/>
                    <a:pt x="327" y="1096"/>
                    <a:pt x="336" y="1131"/>
                  </a:cubicBezTo>
                  <a:cubicBezTo>
                    <a:pt x="265" y="1122"/>
                    <a:pt x="195" y="1122"/>
                    <a:pt x="160" y="1078"/>
                  </a:cubicBezTo>
                  <a:lnTo>
                    <a:pt x="160" y="1078"/>
                  </a:lnTo>
                  <a:lnTo>
                    <a:pt x="230" y="1175"/>
                  </a:lnTo>
                  <a:cubicBezTo>
                    <a:pt x="208" y="1183"/>
                    <a:pt x="167" y="1215"/>
                    <a:pt x="139" y="1215"/>
                  </a:cubicBezTo>
                  <a:cubicBezTo>
                    <a:pt x="134" y="1215"/>
                    <a:pt x="129" y="1213"/>
                    <a:pt x="124" y="1210"/>
                  </a:cubicBezTo>
                  <a:lnTo>
                    <a:pt x="124" y="1210"/>
                  </a:lnTo>
                  <a:cubicBezTo>
                    <a:pt x="80" y="1263"/>
                    <a:pt x="257" y="1352"/>
                    <a:pt x="204" y="1422"/>
                  </a:cubicBezTo>
                  <a:cubicBezTo>
                    <a:pt x="212" y="1422"/>
                    <a:pt x="230" y="1431"/>
                    <a:pt x="239" y="1449"/>
                  </a:cubicBezTo>
                  <a:cubicBezTo>
                    <a:pt x="221" y="1511"/>
                    <a:pt x="133" y="1572"/>
                    <a:pt x="230" y="1652"/>
                  </a:cubicBezTo>
                  <a:lnTo>
                    <a:pt x="107" y="1696"/>
                  </a:lnTo>
                  <a:cubicBezTo>
                    <a:pt x="112" y="1710"/>
                    <a:pt x="123" y="1714"/>
                    <a:pt x="137" y="1714"/>
                  </a:cubicBezTo>
                  <a:cubicBezTo>
                    <a:pt x="164" y="1714"/>
                    <a:pt x="204" y="1695"/>
                    <a:pt x="241" y="1695"/>
                  </a:cubicBezTo>
                  <a:cubicBezTo>
                    <a:pt x="267" y="1695"/>
                    <a:pt x="292" y="1705"/>
                    <a:pt x="310" y="1740"/>
                  </a:cubicBezTo>
                  <a:cubicBezTo>
                    <a:pt x="327" y="1780"/>
                    <a:pt x="299" y="1787"/>
                    <a:pt x="262" y="1787"/>
                  </a:cubicBezTo>
                  <a:cubicBezTo>
                    <a:pt x="244" y="1787"/>
                    <a:pt x="224" y="1785"/>
                    <a:pt x="207" y="1785"/>
                  </a:cubicBezTo>
                  <a:cubicBezTo>
                    <a:pt x="189" y="1785"/>
                    <a:pt x="175" y="1787"/>
                    <a:pt x="168" y="1793"/>
                  </a:cubicBezTo>
                  <a:cubicBezTo>
                    <a:pt x="230" y="1829"/>
                    <a:pt x="354" y="1899"/>
                    <a:pt x="248" y="1961"/>
                  </a:cubicBezTo>
                  <a:cubicBezTo>
                    <a:pt x="230" y="1943"/>
                    <a:pt x="248" y="1926"/>
                    <a:pt x="239" y="1899"/>
                  </a:cubicBezTo>
                  <a:lnTo>
                    <a:pt x="239" y="1899"/>
                  </a:lnTo>
                  <a:lnTo>
                    <a:pt x="168" y="1952"/>
                  </a:lnTo>
                  <a:cubicBezTo>
                    <a:pt x="86" y="1908"/>
                    <a:pt x="85" y="1872"/>
                    <a:pt x="56" y="1872"/>
                  </a:cubicBezTo>
                  <a:cubicBezTo>
                    <a:pt x="44" y="1872"/>
                    <a:pt x="28" y="1878"/>
                    <a:pt x="1" y="1890"/>
                  </a:cubicBezTo>
                  <a:cubicBezTo>
                    <a:pt x="239" y="1899"/>
                    <a:pt x="18" y="2093"/>
                    <a:pt x="257" y="2102"/>
                  </a:cubicBezTo>
                  <a:lnTo>
                    <a:pt x="212" y="2138"/>
                  </a:lnTo>
                  <a:cubicBezTo>
                    <a:pt x="212" y="2129"/>
                    <a:pt x="195" y="2129"/>
                    <a:pt x="195" y="2120"/>
                  </a:cubicBezTo>
                  <a:lnTo>
                    <a:pt x="195" y="2120"/>
                  </a:lnTo>
                  <a:cubicBezTo>
                    <a:pt x="80" y="2182"/>
                    <a:pt x="371" y="2173"/>
                    <a:pt x="336" y="2252"/>
                  </a:cubicBezTo>
                  <a:cubicBezTo>
                    <a:pt x="324" y="2276"/>
                    <a:pt x="305" y="2292"/>
                    <a:pt x="285" y="2292"/>
                  </a:cubicBezTo>
                  <a:cubicBezTo>
                    <a:pt x="275" y="2292"/>
                    <a:pt x="265" y="2288"/>
                    <a:pt x="257" y="2279"/>
                  </a:cubicBezTo>
                  <a:lnTo>
                    <a:pt x="257" y="2279"/>
                  </a:lnTo>
                  <a:lnTo>
                    <a:pt x="310" y="2349"/>
                  </a:lnTo>
                  <a:cubicBezTo>
                    <a:pt x="310" y="2357"/>
                    <a:pt x="301" y="2362"/>
                    <a:pt x="291" y="2362"/>
                  </a:cubicBezTo>
                  <a:cubicBezTo>
                    <a:pt x="281" y="2362"/>
                    <a:pt x="270" y="2357"/>
                    <a:pt x="267" y="2348"/>
                  </a:cubicBezTo>
                  <a:lnTo>
                    <a:pt x="267" y="2348"/>
                  </a:lnTo>
                  <a:lnTo>
                    <a:pt x="283" y="2447"/>
                  </a:lnTo>
                  <a:cubicBezTo>
                    <a:pt x="318" y="2464"/>
                    <a:pt x="380" y="2491"/>
                    <a:pt x="398" y="2508"/>
                  </a:cubicBezTo>
                  <a:cubicBezTo>
                    <a:pt x="388" y="2516"/>
                    <a:pt x="382" y="2518"/>
                    <a:pt x="377" y="2518"/>
                  </a:cubicBezTo>
                  <a:cubicBezTo>
                    <a:pt x="365" y="2518"/>
                    <a:pt x="364" y="2500"/>
                    <a:pt x="345" y="2500"/>
                  </a:cubicBezTo>
                  <a:lnTo>
                    <a:pt x="407" y="2561"/>
                  </a:lnTo>
                  <a:cubicBezTo>
                    <a:pt x="396" y="2564"/>
                    <a:pt x="385" y="2565"/>
                    <a:pt x="375" y="2565"/>
                  </a:cubicBezTo>
                  <a:cubicBezTo>
                    <a:pt x="321" y="2565"/>
                    <a:pt x="285" y="2529"/>
                    <a:pt x="292" y="2500"/>
                  </a:cubicBezTo>
                  <a:lnTo>
                    <a:pt x="292" y="2500"/>
                  </a:lnTo>
                  <a:cubicBezTo>
                    <a:pt x="54" y="2544"/>
                    <a:pt x="354" y="2544"/>
                    <a:pt x="204" y="2650"/>
                  </a:cubicBezTo>
                  <a:lnTo>
                    <a:pt x="177" y="2597"/>
                  </a:lnTo>
                  <a:cubicBezTo>
                    <a:pt x="45" y="2632"/>
                    <a:pt x="89" y="2676"/>
                    <a:pt x="1" y="2729"/>
                  </a:cubicBezTo>
                  <a:cubicBezTo>
                    <a:pt x="35" y="2722"/>
                    <a:pt x="149" y="2657"/>
                    <a:pt x="223" y="2657"/>
                  </a:cubicBezTo>
                  <a:cubicBezTo>
                    <a:pt x="244" y="2657"/>
                    <a:pt x="262" y="2662"/>
                    <a:pt x="274" y="2676"/>
                  </a:cubicBezTo>
                  <a:cubicBezTo>
                    <a:pt x="257" y="2694"/>
                    <a:pt x="248" y="2720"/>
                    <a:pt x="301" y="2747"/>
                  </a:cubicBezTo>
                  <a:cubicBezTo>
                    <a:pt x="212" y="2747"/>
                    <a:pt x="230" y="2782"/>
                    <a:pt x="239" y="2826"/>
                  </a:cubicBezTo>
                  <a:lnTo>
                    <a:pt x="124" y="2817"/>
                  </a:lnTo>
                  <a:lnTo>
                    <a:pt x="124" y="2817"/>
                  </a:lnTo>
                  <a:cubicBezTo>
                    <a:pt x="160" y="2862"/>
                    <a:pt x="212" y="2862"/>
                    <a:pt x="265" y="2888"/>
                  </a:cubicBezTo>
                  <a:cubicBezTo>
                    <a:pt x="248" y="2932"/>
                    <a:pt x="160" y="2941"/>
                    <a:pt x="89" y="2950"/>
                  </a:cubicBezTo>
                  <a:cubicBezTo>
                    <a:pt x="84" y="2971"/>
                    <a:pt x="92" y="2978"/>
                    <a:pt x="107" y="2978"/>
                  </a:cubicBezTo>
                  <a:cubicBezTo>
                    <a:pt x="131" y="2978"/>
                    <a:pt x="172" y="2961"/>
                    <a:pt x="204" y="2961"/>
                  </a:cubicBezTo>
                  <a:cubicBezTo>
                    <a:pt x="226" y="2961"/>
                    <a:pt x="243" y="2968"/>
                    <a:pt x="248" y="2994"/>
                  </a:cubicBezTo>
                  <a:cubicBezTo>
                    <a:pt x="204" y="3056"/>
                    <a:pt x="248" y="3100"/>
                    <a:pt x="318" y="3179"/>
                  </a:cubicBezTo>
                  <a:cubicBezTo>
                    <a:pt x="305" y="3193"/>
                    <a:pt x="293" y="3198"/>
                    <a:pt x="282" y="3198"/>
                  </a:cubicBezTo>
                  <a:cubicBezTo>
                    <a:pt x="262" y="3198"/>
                    <a:pt x="246" y="3185"/>
                    <a:pt x="228" y="3185"/>
                  </a:cubicBezTo>
                  <a:cubicBezTo>
                    <a:pt x="223" y="3185"/>
                    <a:pt x="218" y="3186"/>
                    <a:pt x="212" y="3188"/>
                  </a:cubicBezTo>
                  <a:lnTo>
                    <a:pt x="310" y="3232"/>
                  </a:lnTo>
                  <a:cubicBezTo>
                    <a:pt x="307" y="3235"/>
                    <a:pt x="302" y="3236"/>
                    <a:pt x="296" y="3236"/>
                  </a:cubicBezTo>
                  <a:cubicBezTo>
                    <a:pt x="285" y="3236"/>
                    <a:pt x="271" y="3232"/>
                    <a:pt x="265" y="3232"/>
                  </a:cubicBezTo>
                  <a:cubicBezTo>
                    <a:pt x="292" y="3268"/>
                    <a:pt x="371" y="3241"/>
                    <a:pt x="407" y="3294"/>
                  </a:cubicBezTo>
                  <a:cubicBezTo>
                    <a:pt x="530" y="3312"/>
                    <a:pt x="221" y="3400"/>
                    <a:pt x="363" y="3462"/>
                  </a:cubicBezTo>
                  <a:cubicBezTo>
                    <a:pt x="353" y="3467"/>
                    <a:pt x="344" y="3468"/>
                    <a:pt x="335" y="3468"/>
                  </a:cubicBezTo>
                  <a:cubicBezTo>
                    <a:pt x="314" y="3468"/>
                    <a:pt x="292" y="3460"/>
                    <a:pt x="267" y="3460"/>
                  </a:cubicBezTo>
                  <a:cubicBezTo>
                    <a:pt x="261" y="3460"/>
                    <a:pt x="254" y="3461"/>
                    <a:pt x="248" y="3462"/>
                  </a:cubicBezTo>
                  <a:cubicBezTo>
                    <a:pt x="336" y="3550"/>
                    <a:pt x="310" y="3541"/>
                    <a:pt x="433" y="3612"/>
                  </a:cubicBezTo>
                  <a:lnTo>
                    <a:pt x="363" y="3674"/>
                  </a:lnTo>
                  <a:cubicBezTo>
                    <a:pt x="384" y="3663"/>
                    <a:pt x="405" y="3659"/>
                    <a:pt x="427" y="3659"/>
                  </a:cubicBezTo>
                  <a:cubicBezTo>
                    <a:pt x="496" y="3659"/>
                    <a:pt x="567" y="3704"/>
                    <a:pt x="627" y="3745"/>
                  </a:cubicBezTo>
                  <a:cubicBezTo>
                    <a:pt x="672" y="3736"/>
                    <a:pt x="707" y="3718"/>
                    <a:pt x="725" y="3709"/>
                  </a:cubicBezTo>
                  <a:lnTo>
                    <a:pt x="786" y="3789"/>
                  </a:lnTo>
                  <a:cubicBezTo>
                    <a:pt x="780" y="3795"/>
                    <a:pt x="769" y="3798"/>
                    <a:pt x="756" y="3798"/>
                  </a:cubicBezTo>
                  <a:cubicBezTo>
                    <a:pt x="735" y="3798"/>
                    <a:pt x="708" y="3791"/>
                    <a:pt x="680" y="3780"/>
                  </a:cubicBezTo>
                  <a:lnTo>
                    <a:pt x="680" y="3780"/>
                  </a:lnTo>
                  <a:cubicBezTo>
                    <a:pt x="689" y="3789"/>
                    <a:pt x="698" y="3789"/>
                    <a:pt x="707" y="3798"/>
                  </a:cubicBezTo>
                  <a:cubicBezTo>
                    <a:pt x="691" y="3807"/>
                    <a:pt x="672" y="3811"/>
                    <a:pt x="652" y="3811"/>
                  </a:cubicBezTo>
                  <a:cubicBezTo>
                    <a:pt x="617" y="3811"/>
                    <a:pt x="578" y="3800"/>
                    <a:pt x="539" y="3789"/>
                  </a:cubicBezTo>
                  <a:cubicBezTo>
                    <a:pt x="557" y="3771"/>
                    <a:pt x="583" y="3762"/>
                    <a:pt x="610" y="3753"/>
                  </a:cubicBezTo>
                  <a:cubicBezTo>
                    <a:pt x="539" y="3736"/>
                    <a:pt x="460" y="3718"/>
                    <a:pt x="398" y="3718"/>
                  </a:cubicBezTo>
                  <a:cubicBezTo>
                    <a:pt x="407" y="3727"/>
                    <a:pt x="416" y="3736"/>
                    <a:pt x="424" y="3745"/>
                  </a:cubicBezTo>
                  <a:cubicBezTo>
                    <a:pt x="407" y="3736"/>
                    <a:pt x="389" y="3736"/>
                    <a:pt x="380" y="3736"/>
                  </a:cubicBezTo>
                  <a:cubicBezTo>
                    <a:pt x="363" y="3745"/>
                    <a:pt x="389" y="3753"/>
                    <a:pt x="424" y="3762"/>
                  </a:cubicBezTo>
                  <a:lnTo>
                    <a:pt x="292" y="3780"/>
                  </a:lnTo>
                  <a:lnTo>
                    <a:pt x="345" y="3789"/>
                  </a:lnTo>
                  <a:lnTo>
                    <a:pt x="265" y="3895"/>
                  </a:lnTo>
                  <a:cubicBezTo>
                    <a:pt x="389" y="3974"/>
                    <a:pt x="575" y="4045"/>
                    <a:pt x="627" y="4168"/>
                  </a:cubicBezTo>
                  <a:cubicBezTo>
                    <a:pt x="585" y="4153"/>
                    <a:pt x="552" y="4149"/>
                    <a:pt x="518" y="4149"/>
                  </a:cubicBezTo>
                  <a:cubicBezTo>
                    <a:pt x="486" y="4149"/>
                    <a:pt x="453" y="4153"/>
                    <a:pt x="413" y="4153"/>
                  </a:cubicBezTo>
                  <a:cubicBezTo>
                    <a:pt x="398" y="4153"/>
                    <a:pt x="381" y="4152"/>
                    <a:pt x="363" y="4151"/>
                  </a:cubicBezTo>
                  <a:cubicBezTo>
                    <a:pt x="477" y="4124"/>
                    <a:pt x="318" y="4054"/>
                    <a:pt x="345" y="3992"/>
                  </a:cubicBezTo>
                  <a:lnTo>
                    <a:pt x="345" y="3992"/>
                  </a:lnTo>
                  <a:cubicBezTo>
                    <a:pt x="335" y="4011"/>
                    <a:pt x="315" y="4017"/>
                    <a:pt x="295" y="4017"/>
                  </a:cubicBezTo>
                  <a:cubicBezTo>
                    <a:pt x="280" y="4017"/>
                    <a:pt x="265" y="4013"/>
                    <a:pt x="257" y="4009"/>
                  </a:cubicBezTo>
                  <a:lnTo>
                    <a:pt x="257" y="4009"/>
                  </a:lnTo>
                  <a:lnTo>
                    <a:pt x="363" y="4124"/>
                  </a:lnTo>
                  <a:cubicBezTo>
                    <a:pt x="274" y="4124"/>
                    <a:pt x="292" y="4151"/>
                    <a:pt x="257" y="4177"/>
                  </a:cubicBezTo>
                  <a:cubicBezTo>
                    <a:pt x="270" y="4176"/>
                    <a:pt x="282" y="4175"/>
                    <a:pt x="293" y="4175"/>
                  </a:cubicBezTo>
                  <a:cubicBezTo>
                    <a:pt x="425" y="4175"/>
                    <a:pt x="375" y="4269"/>
                    <a:pt x="424" y="4310"/>
                  </a:cubicBezTo>
                  <a:cubicBezTo>
                    <a:pt x="371" y="4310"/>
                    <a:pt x="310" y="4301"/>
                    <a:pt x="318" y="4248"/>
                  </a:cubicBezTo>
                  <a:lnTo>
                    <a:pt x="318" y="4248"/>
                  </a:lnTo>
                  <a:cubicBezTo>
                    <a:pt x="186" y="4301"/>
                    <a:pt x="530" y="4327"/>
                    <a:pt x="416" y="4389"/>
                  </a:cubicBezTo>
                  <a:cubicBezTo>
                    <a:pt x="416" y="4371"/>
                    <a:pt x="424" y="4363"/>
                    <a:pt x="389" y="4363"/>
                  </a:cubicBezTo>
                  <a:cubicBezTo>
                    <a:pt x="437" y="4387"/>
                    <a:pt x="406" y="4453"/>
                    <a:pt x="367" y="4453"/>
                  </a:cubicBezTo>
                  <a:cubicBezTo>
                    <a:pt x="362" y="4453"/>
                    <a:pt x="358" y="4453"/>
                    <a:pt x="354" y="4451"/>
                  </a:cubicBezTo>
                  <a:lnTo>
                    <a:pt x="345" y="4442"/>
                  </a:lnTo>
                  <a:lnTo>
                    <a:pt x="345" y="4442"/>
                  </a:lnTo>
                  <a:cubicBezTo>
                    <a:pt x="327" y="4530"/>
                    <a:pt x="345" y="4716"/>
                    <a:pt x="495" y="4734"/>
                  </a:cubicBezTo>
                  <a:cubicBezTo>
                    <a:pt x="477" y="4734"/>
                    <a:pt x="310" y="4716"/>
                    <a:pt x="283" y="4707"/>
                  </a:cubicBezTo>
                  <a:lnTo>
                    <a:pt x="283" y="4707"/>
                  </a:lnTo>
                  <a:lnTo>
                    <a:pt x="786" y="4884"/>
                  </a:lnTo>
                  <a:cubicBezTo>
                    <a:pt x="765" y="4881"/>
                    <a:pt x="738" y="4880"/>
                    <a:pt x="709" y="4880"/>
                  </a:cubicBezTo>
                  <a:cubicBezTo>
                    <a:pt x="643" y="4880"/>
                    <a:pt x="562" y="4885"/>
                    <a:pt x="487" y="4885"/>
                  </a:cubicBezTo>
                  <a:cubicBezTo>
                    <a:pt x="393" y="4885"/>
                    <a:pt x="307" y="4877"/>
                    <a:pt x="274" y="4839"/>
                  </a:cubicBezTo>
                  <a:lnTo>
                    <a:pt x="274" y="4839"/>
                  </a:lnTo>
                  <a:cubicBezTo>
                    <a:pt x="257" y="4857"/>
                    <a:pt x="239" y="4884"/>
                    <a:pt x="283" y="4937"/>
                  </a:cubicBezTo>
                  <a:cubicBezTo>
                    <a:pt x="296" y="4924"/>
                    <a:pt x="383" y="4912"/>
                    <a:pt x="436" y="4912"/>
                  </a:cubicBezTo>
                  <a:cubicBezTo>
                    <a:pt x="459" y="4912"/>
                    <a:pt x="475" y="4914"/>
                    <a:pt x="477" y="4919"/>
                  </a:cubicBezTo>
                  <a:cubicBezTo>
                    <a:pt x="339" y="4971"/>
                    <a:pt x="395" y="4955"/>
                    <a:pt x="283" y="5020"/>
                  </a:cubicBezTo>
                  <a:lnTo>
                    <a:pt x="283" y="5020"/>
                  </a:lnTo>
                  <a:cubicBezTo>
                    <a:pt x="291" y="5017"/>
                    <a:pt x="304" y="5016"/>
                    <a:pt x="320" y="5016"/>
                  </a:cubicBezTo>
                  <a:cubicBezTo>
                    <a:pt x="387" y="5016"/>
                    <a:pt x="502" y="5042"/>
                    <a:pt x="495" y="5069"/>
                  </a:cubicBezTo>
                  <a:cubicBezTo>
                    <a:pt x="471" y="5061"/>
                    <a:pt x="325" y="5068"/>
                    <a:pt x="282" y="5055"/>
                  </a:cubicBezTo>
                  <a:lnTo>
                    <a:pt x="282" y="5055"/>
                  </a:lnTo>
                  <a:lnTo>
                    <a:pt x="474" y="5138"/>
                  </a:lnTo>
                  <a:lnTo>
                    <a:pt x="474" y="5138"/>
                  </a:lnTo>
                  <a:cubicBezTo>
                    <a:pt x="463" y="5134"/>
                    <a:pt x="446" y="5132"/>
                    <a:pt x="426" y="5132"/>
                  </a:cubicBezTo>
                  <a:cubicBezTo>
                    <a:pt x="371" y="5132"/>
                    <a:pt x="292" y="5145"/>
                    <a:pt x="248" y="5157"/>
                  </a:cubicBezTo>
                  <a:cubicBezTo>
                    <a:pt x="250" y="5157"/>
                    <a:pt x="252" y="5157"/>
                    <a:pt x="254" y="5157"/>
                  </a:cubicBezTo>
                  <a:cubicBezTo>
                    <a:pt x="288" y="5157"/>
                    <a:pt x="249" y="5229"/>
                    <a:pt x="265" y="5254"/>
                  </a:cubicBezTo>
                  <a:lnTo>
                    <a:pt x="310" y="5219"/>
                  </a:lnTo>
                  <a:lnTo>
                    <a:pt x="310" y="5219"/>
                  </a:lnTo>
                  <a:cubicBezTo>
                    <a:pt x="283" y="5316"/>
                    <a:pt x="592" y="5316"/>
                    <a:pt x="575" y="5413"/>
                  </a:cubicBezTo>
                  <a:cubicBezTo>
                    <a:pt x="557" y="5409"/>
                    <a:pt x="495" y="5402"/>
                    <a:pt x="434" y="5402"/>
                  </a:cubicBezTo>
                  <a:cubicBezTo>
                    <a:pt x="374" y="5402"/>
                    <a:pt x="314" y="5409"/>
                    <a:pt x="301" y="5431"/>
                  </a:cubicBezTo>
                  <a:cubicBezTo>
                    <a:pt x="398" y="5458"/>
                    <a:pt x="786" y="5546"/>
                    <a:pt x="866" y="5634"/>
                  </a:cubicBezTo>
                  <a:lnTo>
                    <a:pt x="804" y="5643"/>
                  </a:lnTo>
                  <a:lnTo>
                    <a:pt x="875" y="5714"/>
                  </a:lnTo>
                  <a:cubicBezTo>
                    <a:pt x="716" y="5669"/>
                    <a:pt x="398" y="5546"/>
                    <a:pt x="274" y="5484"/>
                  </a:cubicBezTo>
                  <a:cubicBezTo>
                    <a:pt x="230" y="5519"/>
                    <a:pt x="204" y="5493"/>
                    <a:pt x="212" y="5546"/>
                  </a:cubicBezTo>
                  <a:cubicBezTo>
                    <a:pt x="204" y="5548"/>
                    <a:pt x="196" y="5549"/>
                    <a:pt x="188" y="5549"/>
                  </a:cubicBezTo>
                  <a:cubicBezTo>
                    <a:pt x="144" y="5549"/>
                    <a:pt x="124" y="5509"/>
                    <a:pt x="124" y="5502"/>
                  </a:cubicBezTo>
                  <a:lnTo>
                    <a:pt x="89" y="5625"/>
                  </a:lnTo>
                  <a:cubicBezTo>
                    <a:pt x="204" y="5625"/>
                    <a:pt x="204" y="5722"/>
                    <a:pt x="301" y="5722"/>
                  </a:cubicBezTo>
                  <a:lnTo>
                    <a:pt x="186" y="5581"/>
                  </a:lnTo>
                  <a:cubicBezTo>
                    <a:pt x="301" y="5581"/>
                    <a:pt x="522" y="5669"/>
                    <a:pt x="495" y="5758"/>
                  </a:cubicBezTo>
                  <a:cubicBezTo>
                    <a:pt x="485" y="5764"/>
                    <a:pt x="468" y="5766"/>
                    <a:pt x="448" y="5766"/>
                  </a:cubicBezTo>
                  <a:cubicBezTo>
                    <a:pt x="381" y="5766"/>
                    <a:pt x="275" y="5740"/>
                    <a:pt x="248" y="5740"/>
                  </a:cubicBezTo>
                  <a:cubicBezTo>
                    <a:pt x="283" y="5749"/>
                    <a:pt x="318" y="5828"/>
                    <a:pt x="292" y="5837"/>
                  </a:cubicBezTo>
                  <a:lnTo>
                    <a:pt x="230" y="5793"/>
                  </a:lnTo>
                  <a:lnTo>
                    <a:pt x="230" y="5793"/>
                  </a:lnTo>
                  <a:cubicBezTo>
                    <a:pt x="186" y="5846"/>
                    <a:pt x="389" y="5881"/>
                    <a:pt x="274" y="5943"/>
                  </a:cubicBezTo>
                  <a:cubicBezTo>
                    <a:pt x="265" y="5961"/>
                    <a:pt x="115" y="5996"/>
                    <a:pt x="186" y="6005"/>
                  </a:cubicBezTo>
                  <a:cubicBezTo>
                    <a:pt x="262" y="5986"/>
                    <a:pt x="416" y="5977"/>
                    <a:pt x="559" y="5977"/>
                  </a:cubicBezTo>
                  <a:cubicBezTo>
                    <a:pt x="683" y="5977"/>
                    <a:pt x="799" y="5984"/>
                    <a:pt x="848" y="5996"/>
                  </a:cubicBezTo>
                  <a:cubicBezTo>
                    <a:pt x="839" y="6005"/>
                    <a:pt x="716" y="6102"/>
                    <a:pt x="645" y="6129"/>
                  </a:cubicBezTo>
                  <a:cubicBezTo>
                    <a:pt x="627" y="6135"/>
                    <a:pt x="608" y="6137"/>
                    <a:pt x="587" y="6137"/>
                  </a:cubicBezTo>
                  <a:cubicBezTo>
                    <a:pt x="505" y="6137"/>
                    <a:pt x="411" y="6097"/>
                    <a:pt x="339" y="6097"/>
                  </a:cubicBezTo>
                  <a:cubicBezTo>
                    <a:pt x="326" y="6097"/>
                    <a:pt x="313" y="6099"/>
                    <a:pt x="301" y="6102"/>
                  </a:cubicBezTo>
                  <a:cubicBezTo>
                    <a:pt x="336" y="6102"/>
                    <a:pt x="371" y="6120"/>
                    <a:pt x="389" y="6129"/>
                  </a:cubicBezTo>
                  <a:cubicBezTo>
                    <a:pt x="376" y="6139"/>
                    <a:pt x="358" y="6140"/>
                    <a:pt x="341" y="6140"/>
                  </a:cubicBezTo>
                  <a:cubicBezTo>
                    <a:pt x="335" y="6140"/>
                    <a:pt x="330" y="6140"/>
                    <a:pt x="325" y="6140"/>
                  </a:cubicBezTo>
                  <a:cubicBezTo>
                    <a:pt x="305" y="6140"/>
                    <a:pt x="292" y="6142"/>
                    <a:pt x="301" y="6164"/>
                  </a:cubicBezTo>
                  <a:cubicBezTo>
                    <a:pt x="381" y="6176"/>
                    <a:pt x="340" y="6219"/>
                    <a:pt x="348" y="6219"/>
                  </a:cubicBezTo>
                  <a:cubicBezTo>
                    <a:pt x="351" y="6219"/>
                    <a:pt x="364" y="6211"/>
                    <a:pt x="398" y="6190"/>
                  </a:cubicBezTo>
                  <a:lnTo>
                    <a:pt x="398" y="6190"/>
                  </a:lnTo>
                  <a:cubicBezTo>
                    <a:pt x="433" y="6243"/>
                    <a:pt x="371" y="6243"/>
                    <a:pt x="380" y="6296"/>
                  </a:cubicBezTo>
                  <a:cubicBezTo>
                    <a:pt x="389" y="6294"/>
                    <a:pt x="398" y="6294"/>
                    <a:pt x="409" y="6294"/>
                  </a:cubicBezTo>
                  <a:cubicBezTo>
                    <a:pt x="498" y="6294"/>
                    <a:pt x="649" y="6355"/>
                    <a:pt x="680" y="6402"/>
                  </a:cubicBezTo>
                  <a:cubicBezTo>
                    <a:pt x="670" y="6400"/>
                    <a:pt x="660" y="6399"/>
                    <a:pt x="650" y="6399"/>
                  </a:cubicBezTo>
                  <a:cubicBezTo>
                    <a:pt x="625" y="6399"/>
                    <a:pt x="602" y="6405"/>
                    <a:pt x="583" y="6411"/>
                  </a:cubicBezTo>
                  <a:cubicBezTo>
                    <a:pt x="575" y="6508"/>
                    <a:pt x="522" y="6552"/>
                    <a:pt x="513" y="6650"/>
                  </a:cubicBezTo>
                  <a:cubicBezTo>
                    <a:pt x="491" y="6657"/>
                    <a:pt x="464" y="6681"/>
                    <a:pt x="427" y="6681"/>
                  </a:cubicBezTo>
                  <a:cubicBezTo>
                    <a:pt x="418" y="6681"/>
                    <a:pt x="408" y="6680"/>
                    <a:pt x="398" y="6676"/>
                  </a:cubicBezTo>
                  <a:lnTo>
                    <a:pt x="398" y="6676"/>
                  </a:lnTo>
                  <a:cubicBezTo>
                    <a:pt x="424" y="6694"/>
                    <a:pt x="460" y="6703"/>
                    <a:pt x="469" y="6729"/>
                  </a:cubicBezTo>
                  <a:cubicBezTo>
                    <a:pt x="448" y="6739"/>
                    <a:pt x="435" y="6743"/>
                    <a:pt x="426" y="6743"/>
                  </a:cubicBezTo>
                  <a:cubicBezTo>
                    <a:pt x="397" y="6743"/>
                    <a:pt x="414" y="6701"/>
                    <a:pt x="374" y="6701"/>
                  </a:cubicBezTo>
                  <a:cubicBezTo>
                    <a:pt x="363" y="6701"/>
                    <a:pt x="348" y="6704"/>
                    <a:pt x="327" y="6711"/>
                  </a:cubicBezTo>
                  <a:cubicBezTo>
                    <a:pt x="389" y="6711"/>
                    <a:pt x="416" y="6782"/>
                    <a:pt x="460" y="6826"/>
                  </a:cubicBezTo>
                  <a:cubicBezTo>
                    <a:pt x="575" y="6809"/>
                    <a:pt x="486" y="6729"/>
                    <a:pt x="442" y="6694"/>
                  </a:cubicBezTo>
                  <a:cubicBezTo>
                    <a:pt x="592" y="6694"/>
                    <a:pt x="742" y="6764"/>
                    <a:pt x="813" y="6861"/>
                  </a:cubicBezTo>
                  <a:cubicBezTo>
                    <a:pt x="831" y="6897"/>
                    <a:pt x="806" y="6903"/>
                    <a:pt x="780" y="6903"/>
                  </a:cubicBezTo>
                  <a:cubicBezTo>
                    <a:pt x="764" y="6903"/>
                    <a:pt x="747" y="6901"/>
                    <a:pt x="738" y="6901"/>
                  </a:cubicBezTo>
                  <a:cubicBezTo>
                    <a:pt x="732" y="6901"/>
                    <a:pt x="730" y="6902"/>
                    <a:pt x="733" y="6906"/>
                  </a:cubicBezTo>
                  <a:cubicBezTo>
                    <a:pt x="707" y="7047"/>
                    <a:pt x="998" y="7029"/>
                    <a:pt x="884" y="7144"/>
                  </a:cubicBezTo>
                  <a:cubicBezTo>
                    <a:pt x="850" y="7159"/>
                    <a:pt x="818" y="7164"/>
                    <a:pt x="786" y="7164"/>
                  </a:cubicBezTo>
                  <a:cubicBezTo>
                    <a:pt x="736" y="7164"/>
                    <a:pt x="690" y="7152"/>
                    <a:pt x="648" y="7152"/>
                  </a:cubicBezTo>
                  <a:cubicBezTo>
                    <a:pt x="641" y="7152"/>
                    <a:pt x="634" y="7152"/>
                    <a:pt x="627" y="7153"/>
                  </a:cubicBezTo>
                  <a:cubicBezTo>
                    <a:pt x="592" y="7091"/>
                    <a:pt x="689" y="7056"/>
                    <a:pt x="689" y="7020"/>
                  </a:cubicBezTo>
                  <a:lnTo>
                    <a:pt x="689" y="7020"/>
                  </a:lnTo>
                  <a:lnTo>
                    <a:pt x="636" y="7065"/>
                  </a:lnTo>
                  <a:cubicBezTo>
                    <a:pt x="610" y="7047"/>
                    <a:pt x="583" y="7003"/>
                    <a:pt x="610" y="6985"/>
                  </a:cubicBezTo>
                  <a:lnTo>
                    <a:pt x="610" y="6985"/>
                  </a:lnTo>
                  <a:cubicBezTo>
                    <a:pt x="530" y="7020"/>
                    <a:pt x="592" y="7215"/>
                    <a:pt x="513" y="7329"/>
                  </a:cubicBezTo>
                  <a:cubicBezTo>
                    <a:pt x="541" y="7344"/>
                    <a:pt x="564" y="7370"/>
                    <a:pt x="590" y="7370"/>
                  </a:cubicBezTo>
                  <a:cubicBezTo>
                    <a:pt x="597" y="7370"/>
                    <a:pt x="603" y="7368"/>
                    <a:pt x="610" y="7365"/>
                  </a:cubicBezTo>
                  <a:lnTo>
                    <a:pt x="601" y="7329"/>
                  </a:lnTo>
                  <a:cubicBezTo>
                    <a:pt x="611" y="7326"/>
                    <a:pt x="620" y="7325"/>
                    <a:pt x="628" y="7325"/>
                  </a:cubicBezTo>
                  <a:cubicBezTo>
                    <a:pt x="674" y="7325"/>
                    <a:pt x="699" y="7368"/>
                    <a:pt x="723" y="7368"/>
                  </a:cubicBezTo>
                  <a:cubicBezTo>
                    <a:pt x="729" y="7368"/>
                    <a:pt x="736" y="7364"/>
                    <a:pt x="742" y="7356"/>
                  </a:cubicBezTo>
                  <a:cubicBezTo>
                    <a:pt x="795" y="7400"/>
                    <a:pt x="884" y="7453"/>
                    <a:pt x="839" y="7515"/>
                  </a:cubicBezTo>
                  <a:lnTo>
                    <a:pt x="733" y="7523"/>
                  </a:lnTo>
                  <a:lnTo>
                    <a:pt x="733" y="7523"/>
                  </a:lnTo>
                  <a:cubicBezTo>
                    <a:pt x="765" y="7518"/>
                    <a:pt x="792" y="7487"/>
                    <a:pt x="760" y="7471"/>
                  </a:cubicBezTo>
                  <a:lnTo>
                    <a:pt x="760" y="7471"/>
                  </a:lnTo>
                  <a:cubicBezTo>
                    <a:pt x="779" y="7482"/>
                    <a:pt x="753" y="7502"/>
                    <a:pt x="729" y="7523"/>
                  </a:cubicBezTo>
                  <a:lnTo>
                    <a:pt x="729" y="7523"/>
                  </a:lnTo>
                  <a:lnTo>
                    <a:pt x="725" y="7524"/>
                  </a:lnTo>
                  <a:cubicBezTo>
                    <a:pt x="726" y="7524"/>
                    <a:pt x="728" y="7524"/>
                    <a:pt x="729" y="7524"/>
                  </a:cubicBezTo>
                  <a:lnTo>
                    <a:pt x="729" y="7524"/>
                  </a:lnTo>
                  <a:cubicBezTo>
                    <a:pt x="698" y="7551"/>
                    <a:pt x="672" y="7579"/>
                    <a:pt x="751" y="7594"/>
                  </a:cubicBezTo>
                  <a:lnTo>
                    <a:pt x="831" y="7550"/>
                  </a:lnTo>
                  <a:cubicBezTo>
                    <a:pt x="884" y="7603"/>
                    <a:pt x="998" y="7656"/>
                    <a:pt x="963" y="7718"/>
                  </a:cubicBezTo>
                  <a:cubicBezTo>
                    <a:pt x="1069" y="7691"/>
                    <a:pt x="954" y="7700"/>
                    <a:pt x="1078" y="7665"/>
                  </a:cubicBezTo>
                  <a:lnTo>
                    <a:pt x="1078" y="7665"/>
                  </a:lnTo>
                  <a:cubicBezTo>
                    <a:pt x="1067" y="7667"/>
                    <a:pt x="1057" y="7668"/>
                    <a:pt x="1049" y="7668"/>
                  </a:cubicBezTo>
                  <a:cubicBezTo>
                    <a:pt x="956" y="7668"/>
                    <a:pt x="1042" y="7558"/>
                    <a:pt x="969" y="7558"/>
                  </a:cubicBezTo>
                  <a:cubicBezTo>
                    <a:pt x="963" y="7558"/>
                    <a:pt x="956" y="7559"/>
                    <a:pt x="947" y="7560"/>
                  </a:cubicBezTo>
                  <a:lnTo>
                    <a:pt x="947" y="7560"/>
                  </a:lnTo>
                  <a:cubicBezTo>
                    <a:pt x="1058" y="7527"/>
                    <a:pt x="990" y="7493"/>
                    <a:pt x="1113" y="7444"/>
                  </a:cubicBezTo>
                  <a:cubicBezTo>
                    <a:pt x="1094" y="7444"/>
                    <a:pt x="1077" y="7448"/>
                    <a:pt x="1067" y="7448"/>
                  </a:cubicBezTo>
                  <a:cubicBezTo>
                    <a:pt x="1054" y="7448"/>
                    <a:pt x="1050" y="7442"/>
                    <a:pt x="1060" y="7418"/>
                  </a:cubicBezTo>
                  <a:cubicBezTo>
                    <a:pt x="1051" y="7418"/>
                    <a:pt x="1034" y="7409"/>
                    <a:pt x="1025" y="7409"/>
                  </a:cubicBezTo>
                  <a:cubicBezTo>
                    <a:pt x="1007" y="7418"/>
                    <a:pt x="990" y="7427"/>
                    <a:pt x="972" y="7427"/>
                  </a:cubicBezTo>
                  <a:cubicBezTo>
                    <a:pt x="884" y="7400"/>
                    <a:pt x="892" y="7329"/>
                    <a:pt x="848" y="7303"/>
                  </a:cubicBezTo>
                  <a:cubicBezTo>
                    <a:pt x="853" y="7295"/>
                    <a:pt x="859" y="7293"/>
                    <a:pt x="866" y="7293"/>
                  </a:cubicBezTo>
                  <a:cubicBezTo>
                    <a:pt x="877" y="7293"/>
                    <a:pt x="891" y="7299"/>
                    <a:pt x="906" y="7299"/>
                  </a:cubicBezTo>
                  <a:cubicBezTo>
                    <a:pt x="913" y="7299"/>
                    <a:pt x="920" y="7298"/>
                    <a:pt x="928" y="7294"/>
                  </a:cubicBezTo>
                  <a:lnTo>
                    <a:pt x="866" y="7259"/>
                  </a:lnTo>
                  <a:cubicBezTo>
                    <a:pt x="921" y="7259"/>
                    <a:pt x="964" y="7225"/>
                    <a:pt x="999" y="7225"/>
                  </a:cubicBezTo>
                  <a:cubicBezTo>
                    <a:pt x="1015" y="7225"/>
                    <a:pt x="1029" y="7231"/>
                    <a:pt x="1042" y="7250"/>
                  </a:cubicBezTo>
                  <a:lnTo>
                    <a:pt x="1051" y="7188"/>
                  </a:lnTo>
                  <a:cubicBezTo>
                    <a:pt x="1095" y="7153"/>
                    <a:pt x="1113" y="7109"/>
                    <a:pt x="1078" y="7073"/>
                  </a:cubicBezTo>
                  <a:cubicBezTo>
                    <a:pt x="1092" y="7053"/>
                    <a:pt x="1030" y="7021"/>
                    <a:pt x="1032" y="7021"/>
                  </a:cubicBezTo>
                  <a:lnTo>
                    <a:pt x="1032" y="7021"/>
                  </a:lnTo>
                  <a:cubicBezTo>
                    <a:pt x="1032" y="7021"/>
                    <a:pt x="1038" y="7024"/>
                    <a:pt x="1051" y="7029"/>
                  </a:cubicBezTo>
                  <a:lnTo>
                    <a:pt x="1007" y="6932"/>
                  </a:lnTo>
                  <a:lnTo>
                    <a:pt x="1025" y="6932"/>
                  </a:lnTo>
                  <a:cubicBezTo>
                    <a:pt x="1042" y="6844"/>
                    <a:pt x="901" y="6738"/>
                    <a:pt x="1042" y="6632"/>
                  </a:cubicBezTo>
                  <a:cubicBezTo>
                    <a:pt x="1025" y="6605"/>
                    <a:pt x="998" y="6570"/>
                    <a:pt x="1025" y="6517"/>
                  </a:cubicBezTo>
                  <a:lnTo>
                    <a:pt x="1095" y="6508"/>
                  </a:lnTo>
                  <a:cubicBezTo>
                    <a:pt x="1069" y="6464"/>
                    <a:pt x="1166" y="6385"/>
                    <a:pt x="1095" y="6367"/>
                  </a:cubicBezTo>
                  <a:cubicBezTo>
                    <a:pt x="1281" y="6332"/>
                    <a:pt x="1140" y="6173"/>
                    <a:pt x="1175" y="6102"/>
                  </a:cubicBezTo>
                  <a:lnTo>
                    <a:pt x="1078" y="6102"/>
                  </a:lnTo>
                  <a:cubicBezTo>
                    <a:pt x="1087" y="6049"/>
                    <a:pt x="1060" y="6005"/>
                    <a:pt x="1025" y="5943"/>
                  </a:cubicBezTo>
                  <a:lnTo>
                    <a:pt x="945" y="5943"/>
                  </a:lnTo>
                  <a:cubicBezTo>
                    <a:pt x="884" y="5890"/>
                    <a:pt x="1007" y="5811"/>
                    <a:pt x="998" y="5722"/>
                  </a:cubicBezTo>
                  <a:lnTo>
                    <a:pt x="998" y="5722"/>
                  </a:lnTo>
                  <a:cubicBezTo>
                    <a:pt x="1032" y="5731"/>
                    <a:pt x="1026" y="5755"/>
                    <a:pt x="1010" y="5765"/>
                  </a:cubicBezTo>
                  <a:lnTo>
                    <a:pt x="1010" y="5765"/>
                  </a:lnTo>
                  <a:cubicBezTo>
                    <a:pt x="1181" y="5668"/>
                    <a:pt x="875" y="5554"/>
                    <a:pt x="1007" y="5466"/>
                  </a:cubicBezTo>
                  <a:cubicBezTo>
                    <a:pt x="981" y="5449"/>
                    <a:pt x="990" y="5431"/>
                    <a:pt x="1007" y="5413"/>
                  </a:cubicBezTo>
                  <a:cubicBezTo>
                    <a:pt x="1007" y="5413"/>
                    <a:pt x="1016" y="5422"/>
                    <a:pt x="1016" y="5422"/>
                  </a:cubicBezTo>
                  <a:cubicBezTo>
                    <a:pt x="1016" y="5422"/>
                    <a:pt x="1016" y="5413"/>
                    <a:pt x="1016" y="5413"/>
                  </a:cubicBezTo>
                  <a:cubicBezTo>
                    <a:pt x="1034" y="5405"/>
                    <a:pt x="1042" y="5396"/>
                    <a:pt x="1060" y="5378"/>
                  </a:cubicBezTo>
                  <a:lnTo>
                    <a:pt x="1060" y="5378"/>
                  </a:lnTo>
                  <a:cubicBezTo>
                    <a:pt x="1042" y="5387"/>
                    <a:pt x="1025" y="5396"/>
                    <a:pt x="1016" y="5405"/>
                  </a:cubicBezTo>
                  <a:cubicBezTo>
                    <a:pt x="1016" y="5387"/>
                    <a:pt x="1007" y="5360"/>
                    <a:pt x="990" y="5334"/>
                  </a:cubicBezTo>
                  <a:lnTo>
                    <a:pt x="1069" y="5325"/>
                  </a:lnTo>
                  <a:cubicBezTo>
                    <a:pt x="1088" y="5311"/>
                    <a:pt x="1073" y="5304"/>
                    <a:pt x="1045" y="5304"/>
                  </a:cubicBezTo>
                  <a:cubicBezTo>
                    <a:pt x="1022" y="5304"/>
                    <a:pt x="991" y="5308"/>
                    <a:pt x="963" y="5316"/>
                  </a:cubicBezTo>
                  <a:cubicBezTo>
                    <a:pt x="945" y="5299"/>
                    <a:pt x="937" y="5290"/>
                    <a:pt x="910" y="5281"/>
                  </a:cubicBezTo>
                  <a:cubicBezTo>
                    <a:pt x="1051" y="5263"/>
                    <a:pt x="866" y="5210"/>
                    <a:pt x="1016" y="5184"/>
                  </a:cubicBezTo>
                  <a:cubicBezTo>
                    <a:pt x="950" y="5167"/>
                    <a:pt x="961" y="5067"/>
                    <a:pt x="842" y="5039"/>
                  </a:cubicBezTo>
                  <a:lnTo>
                    <a:pt x="842" y="5039"/>
                  </a:lnTo>
                  <a:cubicBezTo>
                    <a:pt x="859" y="5014"/>
                    <a:pt x="873" y="4988"/>
                    <a:pt x="839" y="4963"/>
                  </a:cubicBezTo>
                  <a:lnTo>
                    <a:pt x="945" y="4945"/>
                  </a:lnTo>
                  <a:lnTo>
                    <a:pt x="804" y="4884"/>
                  </a:lnTo>
                  <a:cubicBezTo>
                    <a:pt x="840" y="4863"/>
                    <a:pt x="870" y="4849"/>
                    <a:pt x="904" y="4849"/>
                  </a:cubicBezTo>
                  <a:cubicBezTo>
                    <a:pt x="929" y="4849"/>
                    <a:pt x="956" y="4856"/>
                    <a:pt x="990" y="4875"/>
                  </a:cubicBezTo>
                  <a:cubicBezTo>
                    <a:pt x="866" y="4778"/>
                    <a:pt x="945" y="4795"/>
                    <a:pt x="813" y="4716"/>
                  </a:cubicBezTo>
                  <a:lnTo>
                    <a:pt x="813" y="4716"/>
                  </a:lnTo>
                  <a:lnTo>
                    <a:pt x="884" y="4725"/>
                  </a:lnTo>
                  <a:cubicBezTo>
                    <a:pt x="884" y="4698"/>
                    <a:pt x="786" y="4645"/>
                    <a:pt x="848" y="4636"/>
                  </a:cubicBezTo>
                  <a:cubicBezTo>
                    <a:pt x="981" y="4575"/>
                    <a:pt x="875" y="4327"/>
                    <a:pt x="998" y="4168"/>
                  </a:cubicBezTo>
                  <a:lnTo>
                    <a:pt x="998" y="4168"/>
                  </a:lnTo>
                  <a:cubicBezTo>
                    <a:pt x="973" y="4172"/>
                    <a:pt x="955" y="4173"/>
                    <a:pt x="943" y="4173"/>
                  </a:cubicBezTo>
                  <a:cubicBezTo>
                    <a:pt x="853" y="4173"/>
                    <a:pt x="1075" y="4097"/>
                    <a:pt x="928" y="4089"/>
                  </a:cubicBezTo>
                  <a:cubicBezTo>
                    <a:pt x="960" y="4084"/>
                    <a:pt x="982" y="4075"/>
                    <a:pt x="1005" y="4075"/>
                  </a:cubicBezTo>
                  <a:cubicBezTo>
                    <a:pt x="1019" y="4075"/>
                    <a:pt x="1034" y="4079"/>
                    <a:pt x="1051" y="4089"/>
                  </a:cubicBezTo>
                  <a:cubicBezTo>
                    <a:pt x="1007" y="4001"/>
                    <a:pt x="1131" y="3965"/>
                    <a:pt x="998" y="3904"/>
                  </a:cubicBezTo>
                  <a:cubicBezTo>
                    <a:pt x="1005" y="3902"/>
                    <a:pt x="1011" y="3902"/>
                    <a:pt x="1016" y="3902"/>
                  </a:cubicBezTo>
                  <a:cubicBezTo>
                    <a:pt x="1050" y="3902"/>
                    <a:pt x="1073" y="3921"/>
                    <a:pt x="1095" y="3921"/>
                  </a:cubicBezTo>
                  <a:cubicBezTo>
                    <a:pt x="1087" y="3912"/>
                    <a:pt x="1051" y="3895"/>
                    <a:pt x="1087" y="3886"/>
                  </a:cubicBezTo>
                  <a:cubicBezTo>
                    <a:pt x="1092" y="3884"/>
                    <a:pt x="1096" y="3884"/>
                    <a:pt x="1100" y="3884"/>
                  </a:cubicBezTo>
                  <a:cubicBezTo>
                    <a:pt x="1117" y="3884"/>
                    <a:pt x="1127" y="3898"/>
                    <a:pt x="1148" y="3912"/>
                  </a:cubicBezTo>
                  <a:cubicBezTo>
                    <a:pt x="1140" y="3824"/>
                    <a:pt x="990" y="3815"/>
                    <a:pt x="848" y="3806"/>
                  </a:cubicBezTo>
                  <a:cubicBezTo>
                    <a:pt x="919" y="3762"/>
                    <a:pt x="910" y="3745"/>
                    <a:pt x="813" y="3709"/>
                  </a:cubicBezTo>
                  <a:cubicBezTo>
                    <a:pt x="841" y="3705"/>
                    <a:pt x="867" y="3695"/>
                    <a:pt x="888" y="3695"/>
                  </a:cubicBezTo>
                  <a:cubicBezTo>
                    <a:pt x="905" y="3695"/>
                    <a:pt x="919" y="3702"/>
                    <a:pt x="928" y="3727"/>
                  </a:cubicBezTo>
                  <a:cubicBezTo>
                    <a:pt x="937" y="3700"/>
                    <a:pt x="998" y="3550"/>
                    <a:pt x="884" y="3541"/>
                  </a:cubicBezTo>
                  <a:cubicBezTo>
                    <a:pt x="910" y="3533"/>
                    <a:pt x="892" y="3506"/>
                    <a:pt x="884" y="3497"/>
                  </a:cubicBezTo>
                  <a:cubicBezTo>
                    <a:pt x="892" y="3436"/>
                    <a:pt x="901" y="3427"/>
                    <a:pt x="892" y="3365"/>
                  </a:cubicBezTo>
                  <a:lnTo>
                    <a:pt x="892" y="3365"/>
                  </a:lnTo>
                  <a:lnTo>
                    <a:pt x="875" y="3383"/>
                  </a:lnTo>
                  <a:cubicBezTo>
                    <a:pt x="733" y="3356"/>
                    <a:pt x="839" y="3330"/>
                    <a:pt x="822" y="3277"/>
                  </a:cubicBezTo>
                  <a:lnTo>
                    <a:pt x="839" y="3277"/>
                  </a:lnTo>
                  <a:cubicBezTo>
                    <a:pt x="937" y="3162"/>
                    <a:pt x="795" y="3224"/>
                    <a:pt x="910" y="3109"/>
                  </a:cubicBezTo>
                  <a:lnTo>
                    <a:pt x="910" y="3109"/>
                  </a:lnTo>
                  <a:lnTo>
                    <a:pt x="822" y="3118"/>
                  </a:lnTo>
                  <a:cubicBezTo>
                    <a:pt x="645" y="3100"/>
                    <a:pt x="937" y="3012"/>
                    <a:pt x="866" y="2941"/>
                  </a:cubicBezTo>
                  <a:lnTo>
                    <a:pt x="866" y="2941"/>
                  </a:lnTo>
                  <a:lnTo>
                    <a:pt x="813" y="2968"/>
                  </a:lnTo>
                  <a:cubicBezTo>
                    <a:pt x="751" y="2932"/>
                    <a:pt x="1069" y="2870"/>
                    <a:pt x="1087" y="2835"/>
                  </a:cubicBezTo>
                  <a:cubicBezTo>
                    <a:pt x="1090" y="2833"/>
                    <a:pt x="1093" y="2833"/>
                    <a:pt x="1096" y="2833"/>
                  </a:cubicBezTo>
                  <a:cubicBezTo>
                    <a:pt x="1108" y="2833"/>
                    <a:pt x="1115" y="2846"/>
                    <a:pt x="1122" y="2853"/>
                  </a:cubicBezTo>
                  <a:cubicBezTo>
                    <a:pt x="1179" y="2809"/>
                    <a:pt x="1153" y="2806"/>
                    <a:pt x="1109" y="2806"/>
                  </a:cubicBezTo>
                  <a:cubicBezTo>
                    <a:pt x="1104" y="2806"/>
                    <a:pt x="1099" y="2806"/>
                    <a:pt x="1093" y="2806"/>
                  </a:cubicBezTo>
                  <a:cubicBezTo>
                    <a:pt x="1051" y="2806"/>
                    <a:pt x="1001" y="2805"/>
                    <a:pt x="990" y="2773"/>
                  </a:cubicBezTo>
                  <a:cubicBezTo>
                    <a:pt x="1005" y="2769"/>
                    <a:pt x="1022" y="2768"/>
                    <a:pt x="1039" y="2768"/>
                  </a:cubicBezTo>
                  <a:cubicBezTo>
                    <a:pt x="1057" y="2768"/>
                    <a:pt x="1074" y="2769"/>
                    <a:pt x="1090" y="2769"/>
                  </a:cubicBezTo>
                  <a:cubicBezTo>
                    <a:pt x="1122" y="2769"/>
                    <a:pt x="1148" y="2764"/>
                    <a:pt x="1157" y="2738"/>
                  </a:cubicBezTo>
                  <a:cubicBezTo>
                    <a:pt x="1201" y="2720"/>
                    <a:pt x="963" y="2597"/>
                    <a:pt x="1078" y="2535"/>
                  </a:cubicBezTo>
                  <a:lnTo>
                    <a:pt x="1078" y="2535"/>
                  </a:lnTo>
                  <a:cubicBezTo>
                    <a:pt x="1054" y="2540"/>
                    <a:pt x="1030" y="2547"/>
                    <a:pt x="1007" y="2547"/>
                  </a:cubicBezTo>
                  <a:cubicBezTo>
                    <a:pt x="988" y="2547"/>
                    <a:pt x="970" y="2542"/>
                    <a:pt x="954" y="2526"/>
                  </a:cubicBezTo>
                  <a:cubicBezTo>
                    <a:pt x="937" y="2473"/>
                    <a:pt x="1131" y="2394"/>
                    <a:pt x="981" y="2341"/>
                  </a:cubicBezTo>
                  <a:cubicBezTo>
                    <a:pt x="998" y="2332"/>
                    <a:pt x="1007" y="2332"/>
                    <a:pt x="1016" y="2332"/>
                  </a:cubicBezTo>
                  <a:cubicBezTo>
                    <a:pt x="981" y="2288"/>
                    <a:pt x="963" y="2199"/>
                    <a:pt x="884" y="2173"/>
                  </a:cubicBezTo>
                  <a:cubicBezTo>
                    <a:pt x="1169" y="2147"/>
                    <a:pt x="759" y="1934"/>
                    <a:pt x="1001" y="1934"/>
                  </a:cubicBezTo>
                  <a:cubicBezTo>
                    <a:pt x="1006" y="1934"/>
                    <a:pt x="1011" y="1934"/>
                    <a:pt x="1016" y="1934"/>
                  </a:cubicBezTo>
                  <a:lnTo>
                    <a:pt x="998" y="1811"/>
                  </a:lnTo>
                  <a:lnTo>
                    <a:pt x="1025" y="1820"/>
                  </a:lnTo>
                  <a:cubicBezTo>
                    <a:pt x="1051" y="1740"/>
                    <a:pt x="981" y="1714"/>
                    <a:pt x="919" y="1687"/>
                  </a:cubicBezTo>
                  <a:cubicBezTo>
                    <a:pt x="928" y="1678"/>
                    <a:pt x="939" y="1676"/>
                    <a:pt x="950" y="1676"/>
                  </a:cubicBezTo>
                  <a:cubicBezTo>
                    <a:pt x="961" y="1676"/>
                    <a:pt x="972" y="1678"/>
                    <a:pt x="981" y="1678"/>
                  </a:cubicBezTo>
                  <a:cubicBezTo>
                    <a:pt x="1034" y="1572"/>
                    <a:pt x="1025" y="1555"/>
                    <a:pt x="892" y="1458"/>
                  </a:cubicBezTo>
                  <a:lnTo>
                    <a:pt x="981" y="1449"/>
                  </a:lnTo>
                  <a:cubicBezTo>
                    <a:pt x="928" y="1422"/>
                    <a:pt x="1113" y="1290"/>
                    <a:pt x="1016" y="1175"/>
                  </a:cubicBezTo>
                  <a:cubicBezTo>
                    <a:pt x="1025" y="1175"/>
                    <a:pt x="1042" y="1184"/>
                    <a:pt x="1051" y="1193"/>
                  </a:cubicBezTo>
                  <a:cubicBezTo>
                    <a:pt x="954" y="1060"/>
                    <a:pt x="1307" y="893"/>
                    <a:pt x="990" y="848"/>
                  </a:cubicBezTo>
                  <a:lnTo>
                    <a:pt x="910" y="760"/>
                  </a:lnTo>
                  <a:cubicBezTo>
                    <a:pt x="902" y="794"/>
                    <a:pt x="884" y="804"/>
                    <a:pt x="863" y="804"/>
                  </a:cubicBezTo>
                  <a:cubicBezTo>
                    <a:pt x="828" y="804"/>
                    <a:pt x="782" y="777"/>
                    <a:pt x="746" y="777"/>
                  </a:cubicBezTo>
                  <a:cubicBezTo>
                    <a:pt x="735" y="777"/>
                    <a:pt x="724" y="779"/>
                    <a:pt x="716" y="787"/>
                  </a:cubicBezTo>
                  <a:cubicBezTo>
                    <a:pt x="703" y="755"/>
                    <a:pt x="760" y="713"/>
                    <a:pt x="799" y="713"/>
                  </a:cubicBezTo>
                  <a:cubicBezTo>
                    <a:pt x="814" y="713"/>
                    <a:pt x="826" y="719"/>
                    <a:pt x="831" y="734"/>
                  </a:cubicBezTo>
                  <a:lnTo>
                    <a:pt x="813" y="742"/>
                  </a:lnTo>
                  <a:cubicBezTo>
                    <a:pt x="822" y="743"/>
                    <a:pt x="831" y="744"/>
                    <a:pt x="838" y="744"/>
                  </a:cubicBezTo>
                  <a:cubicBezTo>
                    <a:pt x="970" y="744"/>
                    <a:pt x="881" y="610"/>
                    <a:pt x="990" y="610"/>
                  </a:cubicBezTo>
                  <a:cubicBezTo>
                    <a:pt x="981" y="407"/>
                    <a:pt x="1078" y="204"/>
                    <a:pt x="108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7"/>
            <p:cNvSpPr/>
            <p:nvPr/>
          </p:nvSpPr>
          <p:spPr>
            <a:xfrm rot="-2551954">
              <a:off x="7275647" y="-316879"/>
              <a:ext cx="37189" cy="27935"/>
            </a:xfrm>
            <a:custGeom>
              <a:rect b="b" l="l" r="r" t="t"/>
              <a:pathLst>
                <a:path extrusionOk="0" h="160" w="213">
                  <a:moveTo>
                    <a:pt x="89" y="1"/>
                  </a:moveTo>
                  <a:lnTo>
                    <a:pt x="91" y="2"/>
                  </a:lnTo>
                  <a:lnTo>
                    <a:pt x="91" y="2"/>
                  </a:lnTo>
                  <a:cubicBezTo>
                    <a:pt x="90" y="1"/>
                    <a:pt x="89" y="1"/>
                    <a:pt x="89" y="1"/>
                  </a:cubicBezTo>
                  <a:close/>
                  <a:moveTo>
                    <a:pt x="91" y="2"/>
                  </a:moveTo>
                  <a:cubicBezTo>
                    <a:pt x="174" y="63"/>
                    <a:pt x="1" y="107"/>
                    <a:pt x="53" y="159"/>
                  </a:cubicBezTo>
                  <a:cubicBezTo>
                    <a:pt x="53" y="113"/>
                    <a:pt x="72" y="104"/>
                    <a:pt x="98" y="104"/>
                  </a:cubicBezTo>
                  <a:cubicBezTo>
                    <a:pt x="115" y="104"/>
                    <a:pt x="135" y="107"/>
                    <a:pt x="155" y="107"/>
                  </a:cubicBezTo>
                  <a:cubicBezTo>
                    <a:pt x="175" y="107"/>
                    <a:pt x="195" y="104"/>
                    <a:pt x="212" y="89"/>
                  </a:cubicBezTo>
                  <a:lnTo>
                    <a:pt x="91" y="2"/>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7"/>
            <p:cNvSpPr/>
            <p:nvPr/>
          </p:nvSpPr>
          <p:spPr>
            <a:xfrm rot="-2551954">
              <a:off x="7571331" y="7762"/>
              <a:ext cx="26364" cy="9428"/>
            </a:xfrm>
            <a:custGeom>
              <a:rect b="b" l="l" r="r" t="t"/>
              <a:pathLst>
                <a:path extrusionOk="0" h="54" w="151">
                  <a:moveTo>
                    <a:pt x="54" y="0"/>
                  </a:moveTo>
                  <a:lnTo>
                    <a:pt x="54" y="0"/>
                  </a:lnTo>
                  <a:cubicBezTo>
                    <a:pt x="1" y="9"/>
                    <a:pt x="54" y="44"/>
                    <a:pt x="71" y="53"/>
                  </a:cubicBezTo>
                  <a:cubicBezTo>
                    <a:pt x="98" y="36"/>
                    <a:pt x="151"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7"/>
            <p:cNvSpPr/>
            <p:nvPr/>
          </p:nvSpPr>
          <p:spPr>
            <a:xfrm rot="-2551954">
              <a:off x="7743308" y="139909"/>
              <a:ext cx="9428" cy="7857"/>
            </a:xfrm>
            <a:custGeom>
              <a:rect b="b" l="l" r="r" t="t"/>
              <a:pathLst>
                <a:path extrusionOk="0" h="45" w="54">
                  <a:moveTo>
                    <a:pt x="44" y="0"/>
                  </a:moveTo>
                  <a:cubicBezTo>
                    <a:pt x="9" y="18"/>
                    <a:pt x="0" y="36"/>
                    <a:pt x="27" y="44"/>
                  </a:cubicBezTo>
                  <a:cubicBezTo>
                    <a:pt x="53" y="27"/>
                    <a:pt x="53" y="9"/>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7"/>
            <p:cNvSpPr/>
            <p:nvPr/>
          </p:nvSpPr>
          <p:spPr>
            <a:xfrm rot="-2551954">
              <a:off x="8205388" y="502799"/>
              <a:ext cx="4539" cy="4190"/>
            </a:xfrm>
            <a:custGeom>
              <a:rect b="b" l="l" r="r" t="t"/>
              <a:pathLst>
                <a:path extrusionOk="0" h="24" w="26">
                  <a:moveTo>
                    <a:pt x="25" y="1"/>
                  </a:moveTo>
                  <a:cubicBezTo>
                    <a:pt x="24" y="1"/>
                    <a:pt x="17" y="7"/>
                    <a:pt x="1" y="24"/>
                  </a:cubicBezTo>
                  <a:lnTo>
                    <a:pt x="9" y="24"/>
                  </a:lnTo>
                  <a:cubicBezTo>
                    <a:pt x="19" y="10"/>
                    <a:pt x="26" y="1"/>
                    <a:pt x="2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7"/>
            <p:cNvSpPr/>
            <p:nvPr/>
          </p:nvSpPr>
          <p:spPr>
            <a:xfrm rot="-2551954">
              <a:off x="8205834" y="514626"/>
              <a:ext cx="9428" cy="6984"/>
            </a:xfrm>
            <a:custGeom>
              <a:rect b="b" l="l" r="r" t="t"/>
              <a:pathLst>
                <a:path extrusionOk="0" h="40" w="54">
                  <a:moveTo>
                    <a:pt x="45" y="0"/>
                  </a:moveTo>
                  <a:cubicBezTo>
                    <a:pt x="18" y="0"/>
                    <a:pt x="1" y="9"/>
                    <a:pt x="18" y="36"/>
                  </a:cubicBezTo>
                  <a:cubicBezTo>
                    <a:pt x="24" y="38"/>
                    <a:pt x="29" y="39"/>
                    <a:pt x="33" y="39"/>
                  </a:cubicBezTo>
                  <a:cubicBezTo>
                    <a:pt x="42" y="39"/>
                    <a:pt x="48" y="36"/>
                    <a:pt x="54" y="36"/>
                  </a:cubicBezTo>
                  <a:cubicBezTo>
                    <a:pt x="36" y="36"/>
                    <a:pt x="36" y="18"/>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7"/>
            <p:cNvSpPr/>
            <p:nvPr/>
          </p:nvSpPr>
          <p:spPr>
            <a:xfrm rot="-2551954">
              <a:off x="7718114" y="138323"/>
              <a:ext cx="8031" cy="2619"/>
            </a:xfrm>
            <a:custGeom>
              <a:rect b="b" l="l" r="r" t="t"/>
              <a:pathLst>
                <a:path extrusionOk="0" h="15" w="46">
                  <a:moveTo>
                    <a:pt x="30" y="0"/>
                  </a:moveTo>
                  <a:cubicBezTo>
                    <a:pt x="22" y="0"/>
                    <a:pt x="11" y="5"/>
                    <a:pt x="1" y="15"/>
                  </a:cubicBezTo>
                  <a:cubicBezTo>
                    <a:pt x="19" y="6"/>
                    <a:pt x="36" y="6"/>
                    <a:pt x="45" y="6"/>
                  </a:cubicBezTo>
                  <a:cubicBezTo>
                    <a:pt x="41" y="2"/>
                    <a:pt x="36" y="0"/>
                    <a:pt x="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7"/>
            <p:cNvSpPr/>
            <p:nvPr/>
          </p:nvSpPr>
          <p:spPr>
            <a:xfrm rot="-2551954">
              <a:off x="7426996" y="-136519"/>
              <a:ext cx="1571" cy="1746"/>
            </a:xfrm>
            <a:custGeom>
              <a:rect b="b" l="l" r="r" t="t"/>
              <a:pathLst>
                <a:path extrusionOk="0" h="10" w="9">
                  <a:moveTo>
                    <a:pt x="9" y="9"/>
                  </a:moveTo>
                  <a:cubicBezTo>
                    <a:pt x="9" y="9"/>
                    <a:pt x="9" y="9"/>
                    <a:pt x="9" y="9"/>
                  </a:cubicBezTo>
                  <a:cubicBezTo>
                    <a:pt x="9" y="9"/>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7"/>
            <p:cNvSpPr/>
            <p:nvPr/>
          </p:nvSpPr>
          <p:spPr>
            <a:xfrm rot="-2551954">
              <a:off x="7989608" y="455989"/>
              <a:ext cx="7857" cy="4714"/>
            </a:xfrm>
            <a:custGeom>
              <a:rect b="b" l="l" r="r" t="t"/>
              <a:pathLst>
                <a:path extrusionOk="0" h="27" w="45">
                  <a:moveTo>
                    <a:pt x="45" y="0"/>
                  </a:moveTo>
                  <a:cubicBezTo>
                    <a:pt x="18" y="0"/>
                    <a:pt x="1" y="9"/>
                    <a:pt x="1" y="27"/>
                  </a:cubicBezTo>
                  <a:cubicBezTo>
                    <a:pt x="9" y="18"/>
                    <a:pt x="27" y="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7"/>
            <p:cNvSpPr/>
            <p:nvPr/>
          </p:nvSpPr>
          <p:spPr>
            <a:xfrm rot="-2551954">
              <a:off x="8263857" y="548044"/>
              <a:ext cx="7857" cy="7857"/>
            </a:xfrm>
            <a:custGeom>
              <a:rect b="b" l="l" r="r" t="t"/>
              <a:pathLst>
                <a:path extrusionOk="0" h="45" w="45">
                  <a:moveTo>
                    <a:pt x="27" y="0"/>
                  </a:moveTo>
                  <a:cubicBezTo>
                    <a:pt x="27" y="18"/>
                    <a:pt x="9" y="27"/>
                    <a:pt x="0" y="36"/>
                  </a:cubicBezTo>
                  <a:cubicBezTo>
                    <a:pt x="9" y="36"/>
                    <a:pt x="20" y="33"/>
                    <a:pt x="29" y="33"/>
                  </a:cubicBezTo>
                  <a:cubicBezTo>
                    <a:pt x="34" y="33"/>
                    <a:pt x="39" y="34"/>
                    <a:pt x="41" y="36"/>
                  </a:cubicBezTo>
                  <a:lnTo>
                    <a:pt x="41" y="36"/>
                  </a:lnTo>
                  <a:lnTo>
                    <a:pt x="27" y="0"/>
                  </a:lnTo>
                  <a:close/>
                  <a:moveTo>
                    <a:pt x="41" y="36"/>
                  </a:moveTo>
                  <a:lnTo>
                    <a:pt x="44" y="44"/>
                  </a:lnTo>
                  <a:cubicBezTo>
                    <a:pt x="44" y="41"/>
                    <a:pt x="43" y="38"/>
                    <a:pt x="41"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7"/>
            <p:cNvSpPr/>
            <p:nvPr/>
          </p:nvSpPr>
          <p:spPr>
            <a:xfrm rot="-2551954">
              <a:off x="8248599" y="657544"/>
              <a:ext cx="7857" cy="6635"/>
            </a:xfrm>
            <a:custGeom>
              <a:rect b="b" l="l" r="r" t="t"/>
              <a:pathLst>
                <a:path extrusionOk="0" h="38" w="45">
                  <a:moveTo>
                    <a:pt x="14" y="0"/>
                  </a:moveTo>
                  <a:cubicBezTo>
                    <a:pt x="8" y="0"/>
                    <a:pt x="3" y="3"/>
                    <a:pt x="1" y="11"/>
                  </a:cubicBezTo>
                  <a:cubicBezTo>
                    <a:pt x="10" y="20"/>
                    <a:pt x="1" y="29"/>
                    <a:pt x="10" y="38"/>
                  </a:cubicBezTo>
                  <a:lnTo>
                    <a:pt x="45" y="38"/>
                  </a:lnTo>
                  <a:cubicBezTo>
                    <a:pt x="45" y="19"/>
                    <a:pt x="27" y="0"/>
                    <a:pt x="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7"/>
            <p:cNvSpPr/>
            <p:nvPr/>
          </p:nvSpPr>
          <p:spPr>
            <a:xfrm rot="-2551954">
              <a:off x="8232628" y="589485"/>
              <a:ext cx="21999" cy="10999"/>
            </a:xfrm>
            <a:custGeom>
              <a:rect b="b" l="l" r="r" t="t"/>
              <a:pathLst>
                <a:path extrusionOk="0" h="63" w="126">
                  <a:moveTo>
                    <a:pt x="71" y="1"/>
                  </a:moveTo>
                  <a:cubicBezTo>
                    <a:pt x="0" y="1"/>
                    <a:pt x="18" y="27"/>
                    <a:pt x="36" y="62"/>
                  </a:cubicBezTo>
                  <a:cubicBezTo>
                    <a:pt x="36" y="62"/>
                    <a:pt x="36" y="54"/>
                    <a:pt x="36" y="54"/>
                  </a:cubicBezTo>
                  <a:cubicBezTo>
                    <a:pt x="48" y="55"/>
                    <a:pt x="59" y="55"/>
                    <a:pt x="68" y="55"/>
                  </a:cubicBezTo>
                  <a:cubicBezTo>
                    <a:pt x="126" y="55"/>
                    <a:pt x="102" y="31"/>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7"/>
            <p:cNvSpPr/>
            <p:nvPr/>
          </p:nvSpPr>
          <p:spPr>
            <a:xfrm rot="-2551954">
              <a:off x="8245384" y="600450"/>
              <a:ext cx="6809" cy="4714"/>
            </a:xfrm>
            <a:custGeom>
              <a:rect b="b" l="l" r="r" t="t"/>
              <a:pathLst>
                <a:path extrusionOk="0" h="27" w="39">
                  <a:moveTo>
                    <a:pt x="1" y="0"/>
                  </a:moveTo>
                  <a:cubicBezTo>
                    <a:pt x="2" y="3"/>
                    <a:pt x="4" y="5"/>
                    <a:pt x="6" y="7"/>
                  </a:cubicBezTo>
                  <a:lnTo>
                    <a:pt x="6" y="7"/>
                  </a:lnTo>
                  <a:cubicBezTo>
                    <a:pt x="5" y="5"/>
                    <a:pt x="3" y="3"/>
                    <a:pt x="1" y="0"/>
                  </a:cubicBezTo>
                  <a:close/>
                  <a:moveTo>
                    <a:pt x="6" y="7"/>
                  </a:moveTo>
                  <a:cubicBezTo>
                    <a:pt x="9" y="14"/>
                    <a:pt x="7" y="20"/>
                    <a:pt x="1" y="27"/>
                  </a:cubicBezTo>
                  <a:cubicBezTo>
                    <a:pt x="38" y="27"/>
                    <a:pt x="18" y="20"/>
                    <a:pt x="6" y="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7"/>
            <p:cNvSpPr/>
            <p:nvPr/>
          </p:nvSpPr>
          <p:spPr>
            <a:xfrm rot="-2551954">
              <a:off x="8222697" y="516019"/>
              <a:ext cx="22348" cy="8555"/>
            </a:xfrm>
            <a:custGeom>
              <a:rect b="b" l="l" r="r" t="t"/>
              <a:pathLst>
                <a:path extrusionOk="0" h="49" w="128">
                  <a:moveTo>
                    <a:pt x="19" y="0"/>
                  </a:moveTo>
                  <a:cubicBezTo>
                    <a:pt x="8" y="0"/>
                    <a:pt x="4" y="8"/>
                    <a:pt x="18" y="29"/>
                  </a:cubicBezTo>
                  <a:cubicBezTo>
                    <a:pt x="1" y="38"/>
                    <a:pt x="106" y="38"/>
                    <a:pt x="80" y="46"/>
                  </a:cubicBezTo>
                  <a:cubicBezTo>
                    <a:pt x="86" y="48"/>
                    <a:pt x="91" y="48"/>
                    <a:pt x="95" y="48"/>
                  </a:cubicBezTo>
                  <a:cubicBezTo>
                    <a:pt x="127" y="48"/>
                    <a:pt x="49"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7"/>
            <p:cNvSpPr/>
            <p:nvPr/>
          </p:nvSpPr>
          <p:spPr>
            <a:xfrm rot="-2551954">
              <a:off x="8208735" y="611143"/>
              <a:ext cx="15539" cy="4889"/>
            </a:xfrm>
            <a:custGeom>
              <a:rect b="b" l="l" r="r" t="t"/>
              <a:pathLst>
                <a:path extrusionOk="0" h="28" w="89">
                  <a:moveTo>
                    <a:pt x="18" y="1"/>
                  </a:moveTo>
                  <a:lnTo>
                    <a:pt x="1" y="27"/>
                  </a:lnTo>
                  <a:lnTo>
                    <a:pt x="1" y="27"/>
                  </a:lnTo>
                  <a:lnTo>
                    <a:pt x="89" y="19"/>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7"/>
            <p:cNvSpPr/>
            <p:nvPr/>
          </p:nvSpPr>
          <p:spPr>
            <a:xfrm rot="-2551954">
              <a:off x="8191772" y="578722"/>
              <a:ext cx="9428" cy="12396"/>
            </a:xfrm>
            <a:custGeom>
              <a:rect b="b" l="l" r="r" t="t"/>
              <a:pathLst>
                <a:path extrusionOk="0" h="71" w="54">
                  <a:moveTo>
                    <a:pt x="27" y="0"/>
                  </a:moveTo>
                  <a:lnTo>
                    <a:pt x="1" y="53"/>
                  </a:lnTo>
                  <a:cubicBezTo>
                    <a:pt x="18" y="53"/>
                    <a:pt x="27" y="62"/>
                    <a:pt x="27" y="71"/>
                  </a:cubicBezTo>
                  <a:cubicBezTo>
                    <a:pt x="36" y="35"/>
                    <a:pt x="54" y="0"/>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7"/>
            <p:cNvSpPr/>
            <p:nvPr/>
          </p:nvSpPr>
          <p:spPr>
            <a:xfrm rot="-2551954">
              <a:off x="8202328" y="587447"/>
              <a:ext cx="3143" cy="6460"/>
            </a:xfrm>
            <a:custGeom>
              <a:rect b="b" l="l" r="r" t="t"/>
              <a:pathLst>
                <a:path extrusionOk="0" h="37" w="18">
                  <a:moveTo>
                    <a:pt x="0" y="1"/>
                  </a:moveTo>
                  <a:cubicBezTo>
                    <a:pt x="0" y="10"/>
                    <a:pt x="0" y="27"/>
                    <a:pt x="18" y="36"/>
                  </a:cubicBezTo>
                  <a:cubicBezTo>
                    <a:pt x="18" y="27"/>
                    <a:pt x="18" y="10"/>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7"/>
            <p:cNvSpPr/>
            <p:nvPr/>
          </p:nvSpPr>
          <p:spPr>
            <a:xfrm rot="-2551954">
              <a:off x="8197431" y="606158"/>
              <a:ext cx="4714" cy="7857"/>
            </a:xfrm>
            <a:custGeom>
              <a:rect b="b" l="l" r="r" t="t"/>
              <a:pathLst>
                <a:path extrusionOk="0" h="45" w="27">
                  <a:moveTo>
                    <a:pt x="27" y="1"/>
                  </a:moveTo>
                  <a:lnTo>
                    <a:pt x="0" y="45"/>
                  </a:lnTo>
                  <a:lnTo>
                    <a:pt x="18" y="36"/>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7"/>
            <p:cNvSpPr/>
            <p:nvPr/>
          </p:nvSpPr>
          <p:spPr>
            <a:xfrm rot="-2551954">
              <a:off x="8119473" y="504547"/>
              <a:ext cx="12222" cy="10301"/>
            </a:xfrm>
            <a:custGeom>
              <a:rect b="b" l="l" r="r" t="t"/>
              <a:pathLst>
                <a:path extrusionOk="0" h="59" w="70">
                  <a:moveTo>
                    <a:pt x="30" y="1"/>
                  </a:moveTo>
                  <a:cubicBezTo>
                    <a:pt x="11" y="1"/>
                    <a:pt x="1" y="15"/>
                    <a:pt x="8" y="30"/>
                  </a:cubicBezTo>
                  <a:cubicBezTo>
                    <a:pt x="23" y="37"/>
                    <a:pt x="38" y="58"/>
                    <a:pt x="59" y="58"/>
                  </a:cubicBezTo>
                  <a:cubicBezTo>
                    <a:pt x="62" y="58"/>
                    <a:pt x="66" y="58"/>
                    <a:pt x="70" y="56"/>
                  </a:cubicBezTo>
                  <a:lnTo>
                    <a:pt x="43" y="3"/>
                  </a:lnTo>
                  <a:cubicBezTo>
                    <a:pt x="38" y="2"/>
                    <a:pt x="34" y="1"/>
                    <a:pt x="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7"/>
            <p:cNvSpPr/>
            <p:nvPr/>
          </p:nvSpPr>
          <p:spPr>
            <a:xfrm rot="-2551954">
              <a:off x="8110214" y="552935"/>
              <a:ext cx="20253" cy="4889"/>
            </a:xfrm>
            <a:custGeom>
              <a:rect b="b" l="l" r="r" t="t"/>
              <a:pathLst>
                <a:path extrusionOk="0" h="28" w="116">
                  <a:moveTo>
                    <a:pt x="0" y="1"/>
                  </a:moveTo>
                  <a:lnTo>
                    <a:pt x="44" y="27"/>
                  </a:lnTo>
                  <a:cubicBezTo>
                    <a:pt x="62" y="10"/>
                    <a:pt x="80" y="10"/>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7"/>
            <p:cNvSpPr/>
            <p:nvPr/>
          </p:nvSpPr>
          <p:spPr>
            <a:xfrm rot="-2551954">
              <a:off x="8084563" y="538935"/>
              <a:ext cx="15539" cy="10825"/>
            </a:xfrm>
            <a:custGeom>
              <a:rect b="b" l="l" r="r" t="t"/>
              <a:pathLst>
                <a:path extrusionOk="0" h="62" w="89">
                  <a:moveTo>
                    <a:pt x="15" y="0"/>
                  </a:moveTo>
                  <a:cubicBezTo>
                    <a:pt x="6" y="0"/>
                    <a:pt x="0" y="8"/>
                    <a:pt x="0" y="31"/>
                  </a:cubicBezTo>
                  <a:cubicBezTo>
                    <a:pt x="25" y="31"/>
                    <a:pt x="46" y="62"/>
                    <a:pt x="65" y="62"/>
                  </a:cubicBezTo>
                  <a:cubicBezTo>
                    <a:pt x="73" y="62"/>
                    <a:pt x="81" y="56"/>
                    <a:pt x="89" y="40"/>
                  </a:cubicBezTo>
                  <a:cubicBezTo>
                    <a:pt x="65" y="34"/>
                    <a:pt x="33" y="0"/>
                    <a:pt x="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7"/>
            <p:cNvSpPr/>
            <p:nvPr/>
          </p:nvSpPr>
          <p:spPr>
            <a:xfrm rot="-2551954">
              <a:off x="8018364" y="406120"/>
              <a:ext cx="31078" cy="3143"/>
            </a:xfrm>
            <a:custGeom>
              <a:rect b="b" l="l" r="r" t="t"/>
              <a:pathLst>
                <a:path extrusionOk="0" h="18" w="178">
                  <a:moveTo>
                    <a:pt x="1" y="0"/>
                  </a:moveTo>
                  <a:lnTo>
                    <a:pt x="1" y="18"/>
                  </a:lnTo>
                  <a:lnTo>
                    <a:pt x="177" y="18"/>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7"/>
            <p:cNvSpPr/>
            <p:nvPr/>
          </p:nvSpPr>
          <p:spPr>
            <a:xfrm rot="-2551954">
              <a:off x="7876750" y="364797"/>
              <a:ext cx="31078" cy="14142"/>
            </a:xfrm>
            <a:custGeom>
              <a:rect b="b" l="l" r="r" t="t"/>
              <a:pathLst>
                <a:path extrusionOk="0" h="81" w="178">
                  <a:moveTo>
                    <a:pt x="109" y="0"/>
                  </a:moveTo>
                  <a:cubicBezTo>
                    <a:pt x="95" y="0"/>
                    <a:pt x="75" y="3"/>
                    <a:pt x="45" y="7"/>
                  </a:cubicBezTo>
                  <a:cubicBezTo>
                    <a:pt x="1" y="69"/>
                    <a:pt x="151" y="25"/>
                    <a:pt x="98" y="78"/>
                  </a:cubicBezTo>
                  <a:cubicBezTo>
                    <a:pt x="103" y="80"/>
                    <a:pt x="108" y="81"/>
                    <a:pt x="113" y="81"/>
                  </a:cubicBezTo>
                  <a:cubicBezTo>
                    <a:pt x="138" y="81"/>
                    <a:pt x="145" y="48"/>
                    <a:pt x="165" y="48"/>
                  </a:cubicBezTo>
                  <a:cubicBezTo>
                    <a:pt x="169" y="48"/>
                    <a:pt x="173" y="49"/>
                    <a:pt x="177" y="51"/>
                  </a:cubicBezTo>
                  <a:cubicBezTo>
                    <a:pt x="145" y="19"/>
                    <a:pt x="151" y="0"/>
                    <a:pt x="1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7"/>
            <p:cNvSpPr/>
            <p:nvPr/>
          </p:nvSpPr>
          <p:spPr>
            <a:xfrm rot="-2551954">
              <a:off x="7905292" y="360826"/>
              <a:ext cx="4714" cy="3143"/>
            </a:xfrm>
            <a:custGeom>
              <a:rect b="b" l="l" r="r" t="t"/>
              <a:pathLst>
                <a:path extrusionOk="0" h="18" w="27">
                  <a:moveTo>
                    <a:pt x="0" y="0"/>
                  </a:moveTo>
                  <a:cubicBezTo>
                    <a:pt x="9" y="0"/>
                    <a:pt x="18" y="9"/>
                    <a:pt x="27" y="18"/>
                  </a:cubicBez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7"/>
            <p:cNvSpPr/>
            <p:nvPr/>
          </p:nvSpPr>
          <p:spPr>
            <a:xfrm rot="-2551954">
              <a:off x="7567413" y="49118"/>
              <a:ext cx="10999" cy="6285"/>
            </a:xfrm>
            <a:custGeom>
              <a:rect b="b" l="l" r="r" t="t"/>
              <a:pathLst>
                <a:path extrusionOk="0" h="36" w="63">
                  <a:moveTo>
                    <a:pt x="63" y="1"/>
                  </a:moveTo>
                  <a:lnTo>
                    <a:pt x="1" y="36"/>
                  </a:lnTo>
                  <a:lnTo>
                    <a:pt x="27" y="36"/>
                  </a:lnTo>
                  <a:cubicBezTo>
                    <a:pt x="54" y="36"/>
                    <a:pt x="54" y="27"/>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7"/>
            <p:cNvSpPr/>
            <p:nvPr/>
          </p:nvSpPr>
          <p:spPr>
            <a:xfrm rot="-2551954">
              <a:off x="7513787" y="-31516"/>
              <a:ext cx="18507" cy="1746"/>
            </a:xfrm>
            <a:custGeom>
              <a:rect b="b" l="l" r="r" t="t"/>
              <a:pathLst>
                <a:path extrusionOk="0" h="10" w="106">
                  <a:moveTo>
                    <a:pt x="9" y="1"/>
                  </a:moveTo>
                  <a:lnTo>
                    <a:pt x="0" y="10"/>
                  </a:lnTo>
                  <a:lnTo>
                    <a:pt x="106"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7"/>
            <p:cNvSpPr/>
            <p:nvPr/>
          </p:nvSpPr>
          <p:spPr>
            <a:xfrm rot="-2551954">
              <a:off x="7445918" y="-77813"/>
              <a:ext cx="16586" cy="11174"/>
            </a:xfrm>
            <a:custGeom>
              <a:rect b="b" l="l" r="r" t="t"/>
              <a:pathLst>
                <a:path extrusionOk="0" h="64" w="95">
                  <a:moveTo>
                    <a:pt x="39" y="0"/>
                  </a:moveTo>
                  <a:cubicBezTo>
                    <a:pt x="30" y="0"/>
                    <a:pt x="18" y="1"/>
                    <a:pt x="0" y="2"/>
                  </a:cubicBezTo>
                  <a:cubicBezTo>
                    <a:pt x="0" y="17"/>
                    <a:pt x="13" y="31"/>
                    <a:pt x="17" y="51"/>
                  </a:cubicBezTo>
                  <a:lnTo>
                    <a:pt x="17" y="51"/>
                  </a:lnTo>
                  <a:cubicBezTo>
                    <a:pt x="23" y="20"/>
                    <a:pt x="94" y="0"/>
                    <a:pt x="39" y="0"/>
                  </a:cubicBezTo>
                  <a:close/>
                  <a:moveTo>
                    <a:pt x="17" y="51"/>
                  </a:moveTo>
                  <a:cubicBezTo>
                    <a:pt x="16" y="55"/>
                    <a:pt x="16" y="59"/>
                    <a:pt x="18" y="64"/>
                  </a:cubicBezTo>
                  <a:cubicBezTo>
                    <a:pt x="18" y="59"/>
                    <a:pt x="18" y="55"/>
                    <a:pt x="17" y="5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7"/>
            <p:cNvSpPr/>
            <p:nvPr/>
          </p:nvSpPr>
          <p:spPr>
            <a:xfrm rot="-2551954">
              <a:off x="6941008" y="33353"/>
              <a:ext cx="12571" cy="7857"/>
            </a:xfrm>
            <a:custGeom>
              <a:rect b="b" l="l" r="r" t="t"/>
              <a:pathLst>
                <a:path extrusionOk="0" h="45" w="72">
                  <a:moveTo>
                    <a:pt x="54" y="1"/>
                  </a:moveTo>
                  <a:cubicBezTo>
                    <a:pt x="36" y="18"/>
                    <a:pt x="27" y="45"/>
                    <a:pt x="1" y="45"/>
                  </a:cubicBezTo>
                  <a:cubicBezTo>
                    <a:pt x="18" y="45"/>
                    <a:pt x="45" y="36"/>
                    <a:pt x="71" y="27"/>
                  </a:cubicBezTo>
                  <a:lnTo>
                    <a:pt x="5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7"/>
            <p:cNvSpPr/>
            <p:nvPr/>
          </p:nvSpPr>
          <p:spPr>
            <a:xfrm rot="-2551954">
              <a:off x="6954157" y="30571"/>
              <a:ext cx="6285" cy="7857"/>
            </a:xfrm>
            <a:custGeom>
              <a:rect b="b" l="l" r="r" t="t"/>
              <a:pathLst>
                <a:path extrusionOk="0" h="45" w="36">
                  <a:moveTo>
                    <a:pt x="0" y="0"/>
                  </a:moveTo>
                  <a:lnTo>
                    <a:pt x="27" y="44"/>
                  </a:lnTo>
                  <a:cubicBezTo>
                    <a:pt x="36" y="9"/>
                    <a:pt x="18"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7"/>
            <p:cNvSpPr/>
            <p:nvPr/>
          </p:nvSpPr>
          <p:spPr>
            <a:xfrm rot="-2551954">
              <a:off x="6955494" y="63443"/>
              <a:ext cx="9428" cy="7857"/>
            </a:xfrm>
            <a:custGeom>
              <a:rect b="b" l="l" r="r" t="t"/>
              <a:pathLst>
                <a:path extrusionOk="0" h="45" w="54">
                  <a:moveTo>
                    <a:pt x="1" y="0"/>
                  </a:moveTo>
                  <a:lnTo>
                    <a:pt x="54" y="44"/>
                  </a:lnTo>
                  <a:lnTo>
                    <a:pt x="36" y="27"/>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7"/>
            <p:cNvSpPr/>
            <p:nvPr/>
          </p:nvSpPr>
          <p:spPr>
            <a:xfrm rot="-2551954">
              <a:off x="6967176" y="82468"/>
              <a:ext cx="13968" cy="16237"/>
            </a:xfrm>
            <a:custGeom>
              <a:rect b="b" l="l" r="r" t="t"/>
              <a:pathLst>
                <a:path extrusionOk="0" h="93" w="80">
                  <a:moveTo>
                    <a:pt x="62" y="0"/>
                  </a:moveTo>
                  <a:cubicBezTo>
                    <a:pt x="43" y="0"/>
                    <a:pt x="28" y="13"/>
                    <a:pt x="15" y="13"/>
                  </a:cubicBezTo>
                  <a:cubicBezTo>
                    <a:pt x="10" y="13"/>
                    <a:pt x="5" y="11"/>
                    <a:pt x="0" y="5"/>
                  </a:cubicBezTo>
                  <a:lnTo>
                    <a:pt x="0" y="5"/>
                  </a:lnTo>
                  <a:cubicBezTo>
                    <a:pt x="9" y="40"/>
                    <a:pt x="36" y="67"/>
                    <a:pt x="62" y="93"/>
                  </a:cubicBezTo>
                  <a:cubicBezTo>
                    <a:pt x="45" y="67"/>
                    <a:pt x="53" y="40"/>
                    <a:pt x="80" y="5"/>
                  </a:cubicBezTo>
                  <a:cubicBezTo>
                    <a:pt x="74" y="2"/>
                    <a:pt x="68" y="0"/>
                    <a:pt x="6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7"/>
            <p:cNvSpPr/>
            <p:nvPr/>
          </p:nvSpPr>
          <p:spPr>
            <a:xfrm rot="-2551954">
              <a:off x="6983776" y="91022"/>
              <a:ext cx="6285" cy="6285"/>
            </a:xfrm>
            <a:custGeom>
              <a:rect b="b" l="l" r="r" t="t"/>
              <a:pathLst>
                <a:path extrusionOk="0" h="36" w="36">
                  <a:moveTo>
                    <a:pt x="0" y="0"/>
                  </a:moveTo>
                  <a:lnTo>
                    <a:pt x="0" y="0"/>
                  </a:lnTo>
                  <a:cubicBezTo>
                    <a:pt x="9" y="9"/>
                    <a:pt x="18" y="26"/>
                    <a:pt x="36" y="35"/>
                  </a:cubicBezTo>
                  <a:cubicBezTo>
                    <a:pt x="27" y="26"/>
                    <a:pt x="9"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7"/>
            <p:cNvSpPr/>
            <p:nvPr/>
          </p:nvSpPr>
          <p:spPr>
            <a:xfrm rot="-2551954">
              <a:off x="6961596" y="50918"/>
              <a:ext cx="9428" cy="4889"/>
            </a:xfrm>
            <a:custGeom>
              <a:rect b="b" l="l" r="r" t="t"/>
              <a:pathLst>
                <a:path extrusionOk="0" h="28" w="54">
                  <a:moveTo>
                    <a:pt x="53" y="1"/>
                  </a:moveTo>
                  <a:cubicBezTo>
                    <a:pt x="44" y="1"/>
                    <a:pt x="18" y="10"/>
                    <a:pt x="0" y="27"/>
                  </a:cubicBezTo>
                  <a:lnTo>
                    <a:pt x="53" y="18"/>
                  </a:lnTo>
                  <a:cubicBezTo>
                    <a:pt x="53" y="10"/>
                    <a:pt x="53"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7"/>
            <p:cNvSpPr/>
            <p:nvPr/>
          </p:nvSpPr>
          <p:spPr>
            <a:xfrm rot="-2551954">
              <a:off x="6970865" y="50454"/>
              <a:ext cx="1746" cy="6285"/>
            </a:xfrm>
            <a:custGeom>
              <a:rect b="b" l="l" r="r" t="t"/>
              <a:pathLst>
                <a:path extrusionOk="0" h="36" w="10">
                  <a:moveTo>
                    <a:pt x="9" y="0"/>
                  </a:moveTo>
                  <a:lnTo>
                    <a:pt x="9" y="0"/>
                  </a:lnTo>
                  <a:cubicBezTo>
                    <a:pt x="9" y="18"/>
                    <a:pt x="9" y="27"/>
                    <a:pt x="0" y="36"/>
                  </a:cubicBezTo>
                  <a:cubicBezTo>
                    <a:pt x="9" y="27"/>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7"/>
            <p:cNvSpPr/>
            <p:nvPr/>
          </p:nvSpPr>
          <p:spPr>
            <a:xfrm rot="-2551954">
              <a:off x="6967324" y="46574"/>
              <a:ext cx="1571" cy="1746"/>
            </a:xfrm>
            <a:custGeom>
              <a:rect b="b" l="l" r="r" t="t"/>
              <a:pathLst>
                <a:path extrusionOk="0" h="10" w="9">
                  <a:moveTo>
                    <a:pt x="0" y="1"/>
                  </a:moveTo>
                  <a:lnTo>
                    <a:pt x="0" y="10"/>
                  </a:lnTo>
                  <a:cubicBezTo>
                    <a:pt x="9"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7"/>
            <p:cNvSpPr/>
            <p:nvPr/>
          </p:nvSpPr>
          <p:spPr>
            <a:xfrm rot="-2551954">
              <a:off x="6955844" y="8897"/>
              <a:ext cx="18682" cy="9254"/>
            </a:xfrm>
            <a:custGeom>
              <a:rect b="b" l="l" r="r" t="t"/>
              <a:pathLst>
                <a:path extrusionOk="0" h="53" w="107">
                  <a:moveTo>
                    <a:pt x="1" y="0"/>
                  </a:moveTo>
                  <a:cubicBezTo>
                    <a:pt x="20" y="20"/>
                    <a:pt x="44" y="53"/>
                    <a:pt x="72" y="53"/>
                  </a:cubicBezTo>
                  <a:cubicBezTo>
                    <a:pt x="83" y="53"/>
                    <a:pt x="94" y="48"/>
                    <a:pt x="107" y="36"/>
                  </a:cubicBezTo>
                  <a:cubicBezTo>
                    <a:pt x="71" y="18"/>
                    <a:pt x="45" y="44"/>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7"/>
            <p:cNvSpPr/>
            <p:nvPr/>
          </p:nvSpPr>
          <p:spPr>
            <a:xfrm rot="-2551954">
              <a:off x="6965335" y="30301"/>
              <a:ext cx="7857" cy="9428"/>
            </a:xfrm>
            <a:custGeom>
              <a:rect b="b" l="l" r="r" t="t"/>
              <a:pathLst>
                <a:path extrusionOk="0" h="54" w="45">
                  <a:moveTo>
                    <a:pt x="0" y="0"/>
                  </a:moveTo>
                  <a:lnTo>
                    <a:pt x="36" y="53"/>
                  </a:lnTo>
                  <a:lnTo>
                    <a:pt x="45" y="9"/>
                  </a:lnTo>
                  <a:cubicBezTo>
                    <a:pt x="40" y="9"/>
                    <a:pt x="33" y="11"/>
                    <a:pt x="26" y="11"/>
                  </a:cubicBezTo>
                  <a:cubicBezTo>
                    <a:pt x="18" y="11"/>
                    <a:pt x="9"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7"/>
            <p:cNvSpPr/>
            <p:nvPr/>
          </p:nvSpPr>
          <p:spPr>
            <a:xfrm rot="-2551954">
              <a:off x="6973940" y="36206"/>
              <a:ext cx="3317" cy="4714"/>
            </a:xfrm>
            <a:custGeom>
              <a:rect b="b" l="l" r="r" t="t"/>
              <a:pathLst>
                <a:path extrusionOk="0" h="27" w="19">
                  <a:moveTo>
                    <a:pt x="10" y="0"/>
                  </a:moveTo>
                  <a:lnTo>
                    <a:pt x="1" y="18"/>
                  </a:lnTo>
                  <a:lnTo>
                    <a:pt x="19" y="27"/>
                  </a:lnTo>
                  <a:lnTo>
                    <a:pt x="1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7"/>
            <p:cNvSpPr/>
            <p:nvPr/>
          </p:nvSpPr>
          <p:spPr>
            <a:xfrm rot="-2551954">
              <a:off x="6991232" y="72275"/>
              <a:ext cx="7857" cy="13968"/>
            </a:xfrm>
            <a:custGeom>
              <a:rect b="b" l="l" r="r" t="t"/>
              <a:pathLst>
                <a:path extrusionOk="0" h="80" w="45">
                  <a:moveTo>
                    <a:pt x="16" y="0"/>
                  </a:moveTo>
                  <a:cubicBezTo>
                    <a:pt x="7" y="0"/>
                    <a:pt x="1" y="4"/>
                    <a:pt x="1" y="18"/>
                  </a:cubicBezTo>
                  <a:cubicBezTo>
                    <a:pt x="18" y="35"/>
                    <a:pt x="18" y="62"/>
                    <a:pt x="18" y="79"/>
                  </a:cubicBezTo>
                  <a:cubicBezTo>
                    <a:pt x="36" y="62"/>
                    <a:pt x="36" y="35"/>
                    <a:pt x="45" y="9"/>
                  </a:cubicBezTo>
                  <a:cubicBezTo>
                    <a:pt x="36" y="4"/>
                    <a:pt x="25" y="0"/>
                    <a:pt x="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7"/>
            <p:cNvSpPr/>
            <p:nvPr/>
          </p:nvSpPr>
          <p:spPr>
            <a:xfrm rot="-2551954">
              <a:off x="6980779" y="63531"/>
              <a:ext cx="1746" cy="1746"/>
            </a:xfrm>
            <a:custGeom>
              <a:rect b="b" l="l" r="r" t="t"/>
              <a:pathLst>
                <a:path extrusionOk="0" h="10" w="10">
                  <a:moveTo>
                    <a:pt x="0" y="1"/>
                  </a:moveTo>
                  <a:lnTo>
                    <a:pt x="0" y="9"/>
                  </a:lnTo>
                  <a:cubicBezTo>
                    <a:pt x="9"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7"/>
            <p:cNvSpPr/>
            <p:nvPr/>
          </p:nvSpPr>
          <p:spPr>
            <a:xfrm rot="-2551954">
              <a:off x="7024789" y="116940"/>
              <a:ext cx="1746" cy="175"/>
            </a:xfrm>
            <a:custGeom>
              <a:rect b="b" l="l" r="r" t="t"/>
              <a:pathLst>
                <a:path extrusionOk="0" h="1" w="10">
                  <a:moveTo>
                    <a:pt x="1" y="1"/>
                  </a:moveTo>
                  <a:lnTo>
                    <a:pt x="9"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7"/>
            <p:cNvSpPr/>
            <p:nvPr/>
          </p:nvSpPr>
          <p:spPr>
            <a:xfrm rot="-2551954">
              <a:off x="6989280" y="63954"/>
              <a:ext cx="4889" cy="9428"/>
            </a:xfrm>
            <a:custGeom>
              <a:rect b="b" l="l" r="r" t="t"/>
              <a:pathLst>
                <a:path extrusionOk="0" h="54" w="28">
                  <a:moveTo>
                    <a:pt x="1" y="1"/>
                  </a:moveTo>
                  <a:cubicBezTo>
                    <a:pt x="1" y="19"/>
                    <a:pt x="10" y="36"/>
                    <a:pt x="1" y="54"/>
                  </a:cubicBezTo>
                  <a:cubicBezTo>
                    <a:pt x="10" y="54"/>
                    <a:pt x="19" y="54"/>
                    <a:pt x="19" y="45"/>
                  </a:cubicBezTo>
                  <a:cubicBezTo>
                    <a:pt x="27" y="27"/>
                    <a:pt x="19" y="1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7"/>
            <p:cNvSpPr/>
            <p:nvPr/>
          </p:nvSpPr>
          <p:spPr>
            <a:xfrm rot="-2551954">
              <a:off x="6996334" y="95366"/>
              <a:ext cx="7857" cy="6285"/>
            </a:xfrm>
            <a:custGeom>
              <a:rect b="b" l="l" r="r" t="t"/>
              <a:pathLst>
                <a:path extrusionOk="0" h="36" w="45">
                  <a:moveTo>
                    <a:pt x="45" y="1"/>
                  </a:moveTo>
                  <a:cubicBezTo>
                    <a:pt x="27" y="9"/>
                    <a:pt x="1" y="27"/>
                    <a:pt x="18" y="36"/>
                  </a:cubicBezTo>
                  <a:cubicBezTo>
                    <a:pt x="27" y="27"/>
                    <a:pt x="36" y="18"/>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7"/>
            <p:cNvSpPr/>
            <p:nvPr/>
          </p:nvSpPr>
          <p:spPr>
            <a:xfrm rot="-2551954">
              <a:off x="6977629" y="67551"/>
              <a:ext cx="3317" cy="175"/>
            </a:xfrm>
            <a:custGeom>
              <a:rect b="b" l="l" r="r" t="t"/>
              <a:pathLst>
                <a:path extrusionOk="0" h="1" w="19">
                  <a:moveTo>
                    <a:pt x="18" y="0"/>
                  </a:moveTo>
                  <a:cubicBezTo>
                    <a:pt x="18" y="0"/>
                    <a:pt x="10" y="0"/>
                    <a:pt x="10" y="0"/>
                  </a:cubicBezTo>
                  <a:cubicBezTo>
                    <a:pt x="1" y="0"/>
                    <a:pt x="10"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7"/>
            <p:cNvSpPr/>
            <p:nvPr/>
          </p:nvSpPr>
          <p:spPr>
            <a:xfrm rot="-2551954">
              <a:off x="6981296" y="64357"/>
              <a:ext cx="4714" cy="4714"/>
            </a:xfrm>
            <a:custGeom>
              <a:rect b="b" l="l" r="r" t="t"/>
              <a:pathLst>
                <a:path extrusionOk="0" h="27" w="27">
                  <a:moveTo>
                    <a:pt x="0" y="0"/>
                  </a:moveTo>
                  <a:cubicBezTo>
                    <a:pt x="0" y="9"/>
                    <a:pt x="18" y="18"/>
                    <a:pt x="27" y="27"/>
                  </a:cubicBezTo>
                  <a:cubicBezTo>
                    <a:pt x="27" y="18"/>
                    <a:pt x="18"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7"/>
            <p:cNvSpPr/>
            <p:nvPr/>
          </p:nvSpPr>
          <p:spPr>
            <a:xfrm rot="-2551954">
              <a:off x="7025961" y="89724"/>
              <a:ext cx="54124" cy="32125"/>
            </a:xfrm>
            <a:custGeom>
              <a:rect b="b" l="l" r="r" t="t"/>
              <a:pathLst>
                <a:path extrusionOk="0" h="184" w="310">
                  <a:moveTo>
                    <a:pt x="177" y="0"/>
                  </a:moveTo>
                  <a:cubicBezTo>
                    <a:pt x="119" y="0"/>
                    <a:pt x="49" y="15"/>
                    <a:pt x="0" y="34"/>
                  </a:cubicBezTo>
                  <a:cubicBezTo>
                    <a:pt x="27" y="34"/>
                    <a:pt x="45" y="34"/>
                    <a:pt x="62" y="87"/>
                  </a:cubicBezTo>
                  <a:cubicBezTo>
                    <a:pt x="83" y="73"/>
                    <a:pt x="115" y="21"/>
                    <a:pt x="145" y="21"/>
                  </a:cubicBezTo>
                  <a:cubicBezTo>
                    <a:pt x="153" y="21"/>
                    <a:pt x="161" y="25"/>
                    <a:pt x="168" y="34"/>
                  </a:cubicBezTo>
                  <a:cubicBezTo>
                    <a:pt x="195" y="96"/>
                    <a:pt x="151" y="78"/>
                    <a:pt x="124" y="105"/>
                  </a:cubicBezTo>
                  <a:cubicBezTo>
                    <a:pt x="129" y="103"/>
                    <a:pt x="134" y="102"/>
                    <a:pt x="139" y="102"/>
                  </a:cubicBezTo>
                  <a:cubicBezTo>
                    <a:pt x="189" y="102"/>
                    <a:pt x="211" y="184"/>
                    <a:pt x="292" y="184"/>
                  </a:cubicBezTo>
                  <a:lnTo>
                    <a:pt x="265" y="122"/>
                  </a:lnTo>
                  <a:lnTo>
                    <a:pt x="265" y="122"/>
                  </a:lnTo>
                  <a:cubicBezTo>
                    <a:pt x="277" y="128"/>
                    <a:pt x="290" y="139"/>
                    <a:pt x="299" y="139"/>
                  </a:cubicBezTo>
                  <a:cubicBezTo>
                    <a:pt x="303" y="139"/>
                    <a:pt x="307" y="136"/>
                    <a:pt x="309" y="131"/>
                  </a:cubicBezTo>
                  <a:cubicBezTo>
                    <a:pt x="265" y="131"/>
                    <a:pt x="230" y="69"/>
                    <a:pt x="283" y="34"/>
                  </a:cubicBezTo>
                  <a:cubicBezTo>
                    <a:pt x="267" y="10"/>
                    <a:pt x="226" y="0"/>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7"/>
            <p:cNvSpPr/>
            <p:nvPr/>
          </p:nvSpPr>
          <p:spPr>
            <a:xfrm rot="-2551954">
              <a:off x="7011448" y="102402"/>
              <a:ext cx="12571" cy="18682"/>
            </a:xfrm>
            <a:custGeom>
              <a:rect b="b" l="l" r="r" t="t"/>
              <a:pathLst>
                <a:path extrusionOk="0" h="107" w="72">
                  <a:moveTo>
                    <a:pt x="62" y="1"/>
                  </a:moveTo>
                  <a:cubicBezTo>
                    <a:pt x="53" y="27"/>
                    <a:pt x="36" y="36"/>
                    <a:pt x="0" y="63"/>
                  </a:cubicBezTo>
                  <a:cubicBezTo>
                    <a:pt x="18" y="98"/>
                    <a:pt x="36" y="107"/>
                    <a:pt x="53" y="107"/>
                  </a:cubicBezTo>
                  <a:lnTo>
                    <a:pt x="62" y="19"/>
                  </a:lnTo>
                  <a:lnTo>
                    <a:pt x="71" y="19"/>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7"/>
            <p:cNvSpPr/>
            <p:nvPr/>
          </p:nvSpPr>
          <p:spPr>
            <a:xfrm rot="-2551954">
              <a:off x="6999885" y="75497"/>
              <a:ext cx="27935" cy="23221"/>
            </a:xfrm>
            <a:custGeom>
              <a:rect b="b" l="l" r="r" t="t"/>
              <a:pathLst>
                <a:path extrusionOk="0" h="133" w="160">
                  <a:moveTo>
                    <a:pt x="98" y="18"/>
                  </a:moveTo>
                  <a:cubicBezTo>
                    <a:pt x="101" y="45"/>
                    <a:pt x="99" y="53"/>
                    <a:pt x="95" y="53"/>
                  </a:cubicBezTo>
                  <a:cubicBezTo>
                    <a:pt x="89" y="53"/>
                    <a:pt x="75" y="34"/>
                    <a:pt x="60" y="34"/>
                  </a:cubicBezTo>
                  <a:cubicBezTo>
                    <a:pt x="53" y="34"/>
                    <a:pt x="44" y="39"/>
                    <a:pt x="36" y="53"/>
                  </a:cubicBezTo>
                  <a:cubicBezTo>
                    <a:pt x="73" y="68"/>
                    <a:pt x="98" y="102"/>
                    <a:pt x="136" y="102"/>
                  </a:cubicBezTo>
                  <a:cubicBezTo>
                    <a:pt x="143" y="102"/>
                    <a:pt x="151" y="100"/>
                    <a:pt x="160" y="98"/>
                  </a:cubicBezTo>
                  <a:cubicBezTo>
                    <a:pt x="160" y="36"/>
                    <a:pt x="116" y="53"/>
                    <a:pt x="98" y="18"/>
                  </a:cubicBezTo>
                  <a:close/>
                  <a:moveTo>
                    <a:pt x="27" y="0"/>
                  </a:moveTo>
                  <a:cubicBezTo>
                    <a:pt x="18" y="18"/>
                    <a:pt x="10" y="36"/>
                    <a:pt x="1" y="45"/>
                  </a:cubicBezTo>
                  <a:lnTo>
                    <a:pt x="10" y="45"/>
                  </a:lnTo>
                  <a:lnTo>
                    <a:pt x="27" y="133"/>
                  </a:lnTo>
                  <a:cubicBezTo>
                    <a:pt x="36" y="115"/>
                    <a:pt x="36" y="98"/>
                    <a:pt x="36" y="53"/>
                  </a:cubicBezTo>
                  <a:lnTo>
                    <a:pt x="36" y="53"/>
                  </a:lnTo>
                  <a:cubicBezTo>
                    <a:pt x="30" y="62"/>
                    <a:pt x="27" y="65"/>
                    <a:pt x="24" y="65"/>
                  </a:cubicBezTo>
                  <a:cubicBezTo>
                    <a:pt x="18" y="65"/>
                    <a:pt x="18" y="51"/>
                    <a:pt x="18" y="45"/>
                  </a:cubicBezTo>
                  <a:lnTo>
                    <a:pt x="18" y="45"/>
                  </a:lnTo>
                  <a:cubicBezTo>
                    <a:pt x="18" y="45"/>
                    <a:pt x="27" y="53"/>
                    <a:pt x="36" y="53"/>
                  </a:cubicBezTo>
                  <a:cubicBezTo>
                    <a:pt x="36" y="36"/>
                    <a:pt x="27"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7"/>
            <p:cNvSpPr/>
            <p:nvPr/>
          </p:nvSpPr>
          <p:spPr>
            <a:xfrm rot="-2551954">
              <a:off x="6990556" y="3548"/>
              <a:ext cx="3317" cy="1397"/>
            </a:xfrm>
            <a:custGeom>
              <a:rect b="b" l="l" r="r" t="t"/>
              <a:pathLst>
                <a:path extrusionOk="0" h="8" w="19">
                  <a:moveTo>
                    <a:pt x="1" y="1"/>
                  </a:moveTo>
                  <a:cubicBezTo>
                    <a:pt x="5" y="5"/>
                    <a:pt x="10" y="7"/>
                    <a:pt x="13" y="7"/>
                  </a:cubicBezTo>
                  <a:cubicBezTo>
                    <a:pt x="16" y="7"/>
                    <a:pt x="19" y="5"/>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7"/>
            <p:cNvSpPr/>
            <p:nvPr/>
          </p:nvSpPr>
          <p:spPr>
            <a:xfrm rot="-2551954">
              <a:off x="6971833" y="7519"/>
              <a:ext cx="24792" cy="17110"/>
            </a:xfrm>
            <a:custGeom>
              <a:rect b="b" l="l" r="r" t="t"/>
              <a:pathLst>
                <a:path extrusionOk="0" h="98" w="142">
                  <a:moveTo>
                    <a:pt x="114" y="0"/>
                  </a:moveTo>
                  <a:cubicBezTo>
                    <a:pt x="107" y="0"/>
                    <a:pt x="99" y="5"/>
                    <a:pt x="89" y="18"/>
                  </a:cubicBezTo>
                  <a:lnTo>
                    <a:pt x="89" y="27"/>
                  </a:lnTo>
                  <a:cubicBezTo>
                    <a:pt x="73" y="59"/>
                    <a:pt x="18" y="92"/>
                    <a:pt x="3" y="97"/>
                  </a:cubicBezTo>
                  <a:lnTo>
                    <a:pt x="3" y="97"/>
                  </a:lnTo>
                  <a:cubicBezTo>
                    <a:pt x="46" y="88"/>
                    <a:pt x="81" y="79"/>
                    <a:pt x="124" y="62"/>
                  </a:cubicBezTo>
                  <a:cubicBezTo>
                    <a:pt x="115" y="53"/>
                    <a:pt x="98" y="44"/>
                    <a:pt x="107" y="27"/>
                  </a:cubicBezTo>
                  <a:cubicBezTo>
                    <a:pt x="113" y="21"/>
                    <a:pt x="117" y="19"/>
                    <a:pt x="122" y="19"/>
                  </a:cubicBezTo>
                  <a:cubicBezTo>
                    <a:pt x="130" y="19"/>
                    <a:pt x="136" y="27"/>
                    <a:pt x="142" y="27"/>
                  </a:cubicBezTo>
                  <a:cubicBezTo>
                    <a:pt x="136" y="15"/>
                    <a:pt x="127" y="0"/>
                    <a:pt x="114" y="0"/>
                  </a:cubicBezTo>
                  <a:close/>
                  <a:moveTo>
                    <a:pt x="3" y="97"/>
                  </a:moveTo>
                  <a:cubicBezTo>
                    <a:pt x="3" y="97"/>
                    <a:pt x="2" y="97"/>
                    <a:pt x="1" y="97"/>
                  </a:cubicBezTo>
                  <a:cubicBezTo>
                    <a:pt x="1" y="97"/>
                    <a:pt x="2" y="97"/>
                    <a:pt x="3" y="9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7"/>
            <p:cNvSpPr/>
            <p:nvPr/>
          </p:nvSpPr>
          <p:spPr>
            <a:xfrm rot="-2551954">
              <a:off x="7003751" y="43938"/>
              <a:ext cx="12571" cy="13968"/>
            </a:xfrm>
            <a:custGeom>
              <a:rect b="b" l="l" r="r" t="t"/>
              <a:pathLst>
                <a:path extrusionOk="0" h="80" w="72">
                  <a:moveTo>
                    <a:pt x="1" y="0"/>
                  </a:moveTo>
                  <a:lnTo>
                    <a:pt x="27" y="80"/>
                  </a:lnTo>
                  <a:lnTo>
                    <a:pt x="71" y="44"/>
                  </a:lnTo>
                  <a:lnTo>
                    <a:pt x="45" y="44"/>
                  </a:lnTo>
                  <a:cubicBezTo>
                    <a:pt x="53" y="0"/>
                    <a:pt x="27"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7"/>
            <p:cNvSpPr/>
            <p:nvPr/>
          </p:nvSpPr>
          <p:spPr>
            <a:xfrm rot="-2551954">
              <a:off x="7015672" y="121099"/>
              <a:ext cx="13968" cy="8031"/>
            </a:xfrm>
            <a:custGeom>
              <a:rect b="b" l="l" r="r" t="t"/>
              <a:pathLst>
                <a:path extrusionOk="0" h="46" w="80">
                  <a:moveTo>
                    <a:pt x="0" y="1"/>
                  </a:moveTo>
                  <a:lnTo>
                    <a:pt x="80" y="45"/>
                  </a:lnTo>
                  <a:lnTo>
                    <a:pt x="80" y="45"/>
                  </a:lnTo>
                  <a:lnTo>
                    <a:pt x="53" y="10"/>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7"/>
            <p:cNvSpPr/>
            <p:nvPr/>
          </p:nvSpPr>
          <p:spPr>
            <a:xfrm rot="-2551954">
              <a:off x="7027928" y="135207"/>
              <a:ext cx="8031" cy="4714"/>
            </a:xfrm>
            <a:custGeom>
              <a:rect b="b" l="l" r="r" t="t"/>
              <a:pathLst>
                <a:path extrusionOk="0" h="27" w="46">
                  <a:moveTo>
                    <a:pt x="1" y="0"/>
                  </a:moveTo>
                  <a:lnTo>
                    <a:pt x="27" y="27"/>
                  </a:lnTo>
                  <a:lnTo>
                    <a:pt x="45"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7"/>
            <p:cNvSpPr/>
            <p:nvPr/>
          </p:nvSpPr>
          <p:spPr>
            <a:xfrm rot="-2551954">
              <a:off x="7688921" y="802607"/>
              <a:ext cx="3317" cy="3317"/>
            </a:xfrm>
            <a:custGeom>
              <a:rect b="b" l="l" r="r" t="t"/>
              <a:pathLst>
                <a:path extrusionOk="0" h="19" w="19">
                  <a:moveTo>
                    <a:pt x="1" y="1"/>
                  </a:moveTo>
                  <a:lnTo>
                    <a:pt x="19" y="18"/>
                  </a:lnTo>
                  <a:cubicBezTo>
                    <a:pt x="10" y="9"/>
                    <a:pt x="10"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7"/>
            <p:cNvSpPr/>
            <p:nvPr/>
          </p:nvSpPr>
          <p:spPr>
            <a:xfrm rot="-2551954">
              <a:off x="7664796" y="786003"/>
              <a:ext cx="4889" cy="1397"/>
            </a:xfrm>
            <a:custGeom>
              <a:rect b="b" l="l" r="r" t="t"/>
              <a:pathLst>
                <a:path extrusionOk="0" h="8" w="28">
                  <a:moveTo>
                    <a:pt x="1" y="1"/>
                  </a:moveTo>
                  <a:cubicBezTo>
                    <a:pt x="5" y="5"/>
                    <a:pt x="12" y="7"/>
                    <a:pt x="17" y="7"/>
                  </a:cubicBezTo>
                  <a:cubicBezTo>
                    <a:pt x="23" y="7"/>
                    <a:pt x="27" y="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7"/>
            <p:cNvSpPr/>
            <p:nvPr/>
          </p:nvSpPr>
          <p:spPr>
            <a:xfrm rot="-2551954">
              <a:off x="7268878" y="463671"/>
              <a:ext cx="20078" cy="9428"/>
            </a:xfrm>
            <a:custGeom>
              <a:rect b="b" l="l" r="r" t="t"/>
              <a:pathLst>
                <a:path extrusionOk="0" h="54" w="115">
                  <a:moveTo>
                    <a:pt x="115" y="1"/>
                  </a:moveTo>
                  <a:cubicBezTo>
                    <a:pt x="71" y="27"/>
                    <a:pt x="0" y="54"/>
                    <a:pt x="53" y="54"/>
                  </a:cubicBezTo>
                  <a:lnTo>
                    <a:pt x="106" y="54"/>
                  </a:lnTo>
                  <a:cubicBezTo>
                    <a:pt x="97" y="27"/>
                    <a:pt x="106" y="10"/>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7"/>
            <p:cNvSpPr/>
            <p:nvPr/>
          </p:nvSpPr>
          <p:spPr>
            <a:xfrm rot="-2551954">
              <a:off x="7479731" y="652011"/>
              <a:ext cx="7857" cy="6285"/>
            </a:xfrm>
            <a:custGeom>
              <a:rect b="b" l="l" r="r" t="t"/>
              <a:pathLst>
                <a:path extrusionOk="0" h="36" w="45">
                  <a:moveTo>
                    <a:pt x="1" y="0"/>
                  </a:moveTo>
                  <a:lnTo>
                    <a:pt x="1" y="0"/>
                  </a:lnTo>
                  <a:cubicBezTo>
                    <a:pt x="10" y="9"/>
                    <a:pt x="18" y="18"/>
                    <a:pt x="27" y="36"/>
                  </a:cubicBezTo>
                  <a:lnTo>
                    <a:pt x="45" y="27"/>
                  </a:lnTo>
                  <a:cubicBezTo>
                    <a:pt x="27" y="18"/>
                    <a:pt x="18"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7"/>
            <p:cNvSpPr/>
            <p:nvPr/>
          </p:nvSpPr>
          <p:spPr>
            <a:xfrm rot="-2551954">
              <a:off x="7515944" y="642214"/>
              <a:ext cx="6285" cy="4714"/>
            </a:xfrm>
            <a:custGeom>
              <a:rect b="b" l="l" r="r" t="t"/>
              <a:pathLst>
                <a:path extrusionOk="0" h="27" w="36">
                  <a:moveTo>
                    <a:pt x="35" y="0"/>
                  </a:moveTo>
                  <a:lnTo>
                    <a:pt x="0" y="27"/>
                  </a:lnTo>
                  <a:cubicBezTo>
                    <a:pt x="9" y="27"/>
                    <a:pt x="27" y="18"/>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7"/>
            <p:cNvSpPr/>
            <p:nvPr/>
          </p:nvSpPr>
          <p:spPr>
            <a:xfrm rot="-2551954">
              <a:off x="7804191" y="880745"/>
              <a:ext cx="9428" cy="4539"/>
            </a:xfrm>
            <a:custGeom>
              <a:rect b="b" l="l" r="r" t="t"/>
              <a:pathLst>
                <a:path extrusionOk="0" h="26" w="54">
                  <a:moveTo>
                    <a:pt x="36" y="0"/>
                  </a:moveTo>
                  <a:cubicBezTo>
                    <a:pt x="27" y="0"/>
                    <a:pt x="15" y="8"/>
                    <a:pt x="0" y="8"/>
                  </a:cubicBezTo>
                  <a:lnTo>
                    <a:pt x="53" y="26"/>
                  </a:lnTo>
                  <a:cubicBezTo>
                    <a:pt x="49" y="6"/>
                    <a:pt x="44"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7"/>
            <p:cNvSpPr/>
            <p:nvPr/>
          </p:nvSpPr>
          <p:spPr>
            <a:xfrm rot="-2551954">
              <a:off x="7138037" y="264679"/>
              <a:ext cx="14142" cy="10825"/>
            </a:xfrm>
            <a:custGeom>
              <a:rect b="b" l="l" r="r" t="t"/>
              <a:pathLst>
                <a:path extrusionOk="0" h="62" w="81">
                  <a:moveTo>
                    <a:pt x="45" y="0"/>
                  </a:moveTo>
                  <a:cubicBezTo>
                    <a:pt x="19" y="27"/>
                    <a:pt x="10" y="44"/>
                    <a:pt x="1" y="62"/>
                  </a:cubicBezTo>
                  <a:cubicBezTo>
                    <a:pt x="36" y="35"/>
                    <a:pt x="80" y="18"/>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7"/>
            <p:cNvSpPr/>
            <p:nvPr/>
          </p:nvSpPr>
          <p:spPr>
            <a:xfrm rot="-2551954">
              <a:off x="7617092" y="865007"/>
              <a:ext cx="6285" cy="3317"/>
            </a:xfrm>
            <a:custGeom>
              <a:rect b="b" l="l" r="r" t="t"/>
              <a:pathLst>
                <a:path extrusionOk="0" h="19" w="36">
                  <a:moveTo>
                    <a:pt x="0" y="1"/>
                  </a:moveTo>
                  <a:cubicBezTo>
                    <a:pt x="9" y="10"/>
                    <a:pt x="27" y="18"/>
                    <a:pt x="36" y="18"/>
                  </a:cubicBezTo>
                  <a:cubicBezTo>
                    <a:pt x="27" y="1"/>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7"/>
            <p:cNvSpPr/>
            <p:nvPr/>
          </p:nvSpPr>
          <p:spPr>
            <a:xfrm rot="-2551954">
              <a:off x="7142682" y="278346"/>
              <a:ext cx="7857" cy="14142"/>
            </a:xfrm>
            <a:custGeom>
              <a:rect b="b" l="l" r="r" t="t"/>
              <a:pathLst>
                <a:path extrusionOk="0" h="81" w="45">
                  <a:moveTo>
                    <a:pt x="36" y="1"/>
                  </a:moveTo>
                  <a:cubicBezTo>
                    <a:pt x="18" y="27"/>
                    <a:pt x="1" y="54"/>
                    <a:pt x="36" y="80"/>
                  </a:cubicBezTo>
                  <a:cubicBezTo>
                    <a:pt x="36" y="80"/>
                    <a:pt x="45" y="72"/>
                    <a:pt x="45" y="72"/>
                  </a:cubicBezTo>
                  <a:cubicBezTo>
                    <a:pt x="36" y="45"/>
                    <a:pt x="36" y="27"/>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7"/>
            <p:cNvSpPr/>
            <p:nvPr/>
          </p:nvSpPr>
          <p:spPr>
            <a:xfrm rot="-2551954">
              <a:off x="8232338" y="1227156"/>
              <a:ext cx="1746" cy="1746"/>
            </a:xfrm>
            <a:custGeom>
              <a:rect b="b" l="l" r="r" t="t"/>
              <a:pathLst>
                <a:path extrusionOk="0" h="10" w="10">
                  <a:moveTo>
                    <a:pt x="9" y="0"/>
                  </a:moveTo>
                  <a:lnTo>
                    <a:pt x="9" y="0"/>
                  </a:lnTo>
                  <a:cubicBezTo>
                    <a:pt x="9" y="0"/>
                    <a:pt x="0" y="0"/>
                    <a:pt x="0" y="9"/>
                  </a:cubicBezTo>
                  <a:cubicBezTo>
                    <a:pt x="9" y="9"/>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7"/>
            <p:cNvSpPr/>
            <p:nvPr/>
          </p:nvSpPr>
          <p:spPr>
            <a:xfrm rot="-2551954">
              <a:off x="8281127" y="1394554"/>
              <a:ext cx="1746" cy="6285"/>
            </a:xfrm>
            <a:custGeom>
              <a:rect b="b" l="l" r="r" t="t"/>
              <a:pathLst>
                <a:path extrusionOk="0" h="36" w="10">
                  <a:moveTo>
                    <a:pt x="1" y="1"/>
                  </a:moveTo>
                  <a:cubicBezTo>
                    <a:pt x="1" y="18"/>
                    <a:pt x="1" y="27"/>
                    <a:pt x="10" y="36"/>
                  </a:cubicBezTo>
                  <a:cubicBezTo>
                    <a:pt x="1" y="18"/>
                    <a:pt x="1"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7"/>
            <p:cNvSpPr/>
            <p:nvPr/>
          </p:nvSpPr>
          <p:spPr>
            <a:xfrm rot="-2551954">
              <a:off x="7071688" y="187579"/>
              <a:ext cx="1397" cy="1571"/>
            </a:xfrm>
            <a:custGeom>
              <a:rect b="b" l="l" r="r" t="t"/>
              <a:pathLst>
                <a:path extrusionOk="0" h="9" w="8">
                  <a:moveTo>
                    <a:pt x="2" y="1"/>
                  </a:moveTo>
                  <a:cubicBezTo>
                    <a:pt x="0" y="1"/>
                    <a:pt x="2" y="9"/>
                    <a:pt x="8" y="9"/>
                  </a:cubicBezTo>
                  <a:cubicBezTo>
                    <a:pt x="5" y="3"/>
                    <a:pt x="3"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7"/>
            <p:cNvSpPr/>
            <p:nvPr/>
          </p:nvSpPr>
          <p:spPr>
            <a:xfrm rot="-2551954">
              <a:off x="7090019" y="152420"/>
              <a:ext cx="4714" cy="1571"/>
            </a:xfrm>
            <a:custGeom>
              <a:rect b="b" l="l" r="r" t="t"/>
              <a:pathLst>
                <a:path extrusionOk="0" h="9" w="27">
                  <a:moveTo>
                    <a:pt x="0" y="0"/>
                  </a:moveTo>
                  <a:cubicBezTo>
                    <a:pt x="9" y="0"/>
                    <a:pt x="18" y="9"/>
                    <a:pt x="27" y="9"/>
                  </a:cubicBezTo>
                  <a:cubicBezTo>
                    <a:pt x="18"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7"/>
            <p:cNvSpPr/>
            <p:nvPr/>
          </p:nvSpPr>
          <p:spPr>
            <a:xfrm rot="-2551954">
              <a:off x="7219019" y="282201"/>
              <a:ext cx="1571" cy="1746"/>
            </a:xfrm>
            <a:custGeom>
              <a:rect b="b" l="l" r="r" t="t"/>
              <a:pathLst>
                <a:path extrusionOk="0" h="10" w="9">
                  <a:moveTo>
                    <a:pt x="0" y="1"/>
                  </a:moveTo>
                  <a:lnTo>
                    <a:pt x="0" y="10"/>
                  </a:lnTo>
                  <a:cubicBezTo>
                    <a:pt x="9"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7"/>
            <p:cNvSpPr/>
            <p:nvPr/>
          </p:nvSpPr>
          <p:spPr>
            <a:xfrm rot="-2551954">
              <a:off x="7071274" y="183375"/>
              <a:ext cx="3317" cy="4714"/>
            </a:xfrm>
            <a:custGeom>
              <a:rect b="b" l="l" r="r" t="t"/>
              <a:pathLst>
                <a:path extrusionOk="0" h="27" w="19">
                  <a:moveTo>
                    <a:pt x="19" y="0"/>
                  </a:moveTo>
                  <a:cubicBezTo>
                    <a:pt x="19" y="9"/>
                    <a:pt x="10" y="18"/>
                    <a:pt x="1" y="27"/>
                  </a:cubicBezTo>
                  <a:cubicBezTo>
                    <a:pt x="10" y="18"/>
                    <a:pt x="19" y="9"/>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7"/>
            <p:cNvSpPr/>
            <p:nvPr/>
          </p:nvSpPr>
          <p:spPr>
            <a:xfrm rot="-2551954">
              <a:off x="7067878" y="182777"/>
              <a:ext cx="1571" cy="3317"/>
            </a:xfrm>
            <a:custGeom>
              <a:rect b="b" l="l" r="r" t="t"/>
              <a:pathLst>
                <a:path extrusionOk="0" h="19" w="9">
                  <a:moveTo>
                    <a:pt x="9" y="0"/>
                  </a:moveTo>
                  <a:cubicBezTo>
                    <a:pt x="0" y="0"/>
                    <a:pt x="0" y="0"/>
                    <a:pt x="9" y="18"/>
                  </a:cubicBez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7"/>
            <p:cNvSpPr/>
            <p:nvPr/>
          </p:nvSpPr>
          <p:spPr>
            <a:xfrm rot="-2551954">
              <a:off x="7073602" y="188231"/>
              <a:ext cx="1571" cy="4889"/>
            </a:xfrm>
            <a:custGeom>
              <a:rect b="b" l="l" r="r" t="t"/>
              <a:pathLst>
                <a:path extrusionOk="0" h="28" w="9">
                  <a:moveTo>
                    <a:pt x="0" y="1"/>
                  </a:moveTo>
                  <a:cubicBezTo>
                    <a:pt x="9" y="9"/>
                    <a:pt x="9" y="18"/>
                    <a:pt x="9" y="27"/>
                  </a:cubicBezTo>
                  <a:cubicBezTo>
                    <a:pt x="9" y="18"/>
                    <a:pt x="9" y="9"/>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7"/>
            <p:cNvSpPr/>
            <p:nvPr/>
          </p:nvSpPr>
          <p:spPr>
            <a:xfrm rot="-2551954">
              <a:off x="7990502" y="1061199"/>
              <a:ext cx="3317" cy="2095"/>
            </a:xfrm>
            <a:custGeom>
              <a:rect b="b" l="l" r="r" t="t"/>
              <a:pathLst>
                <a:path extrusionOk="0" h="12" w="19">
                  <a:moveTo>
                    <a:pt x="1" y="1"/>
                  </a:moveTo>
                  <a:cubicBezTo>
                    <a:pt x="12" y="8"/>
                    <a:pt x="17" y="11"/>
                    <a:pt x="17" y="11"/>
                  </a:cubicBezTo>
                  <a:cubicBezTo>
                    <a:pt x="18" y="11"/>
                    <a:pt x="11" y="6"/>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7"/>
            <p:cNvSpPr/>
            <p:nvPr/>
          </p:nvSpPr>
          <p:spPr>
            <a:xfrm rot="-2551954">
              <a:off x="7411851" y="477402"/>
              <a:ext cx="1746" cy="175"/>
            </a:xfrm>
            <a:custGeom>
              <a:rect b="b" l="l" r="r" t="t"/>
              <a:pathLst>
                <a:path extrusionOk="0" h="1" w="10">
                  <a:moveTo>
                    <a:pt x="10" y="1"/>
                  </a:moveTo>
                  <a:lnTo>
                    <a:pt x="1" y="1"/>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7"/>
            <p:cNvSpPr/>
            <p:nvPr/>
          </p:nvSpPr>
          <p:spPr>
            <a:xfrm rot="-2551954">
              <a:off x="7393208" y="482823"/>
              <a:ext cx="32649" cy="14142"/>
            </a:xfrm>
            <a:custGeom>
              <a:rect b="b" l="l" r="r" t="t"/>
              <a:pathLst>
                <a:path extrusionOk="0" h="81" w="187">
                  <a:moveTo>
                    <a:pt x="151" y="1"/>
                  </a:moveTo>
                  <a:lnTo>
                    <a:pt x="1" y="9"/>
                  </a:lnTo>
                  <a:lnTo>
                    <a:pt x="186" y="80"/>
                  </a:lnTo>
                  <a:cubicBezTo>
                    <a:pt x="124" y="36"/>
                    <a:pt x="133" y="18"/>
                    <a:pt x="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7"/>
            <p:cNvSpPr/>
            <p:nvPr/>
          </p:nvSpPr>
          <p:spPr>
            <a:xfrm rot="-2551954">
              <a:off x="7547330" y="-120424"/>
              <a:ext cx="245305" cy="1793086"/>
            </a:xfrm>
            <a:custGeom>
              <a:rect b="b" l="l" r="r" t="t"/>
              <a:pathLst>
                <a:path extrusionOk="0" h="10270" w="1405">
                  <a:moveTo>
                    <a:pt x="425" y="2627"/>
                  </a:moveTo>
                  <a:cubicBezTo>
                    <a:pt x="430" y="2629"/>
                    <a:pt x="436" y="2630"/>
                    <a:pt x="442" y="2631"/>
                  </a:cubicBezTo>
                  <a:cubicBezTo>
                    <a:pt x="433" y="2631"/>
                    <a:pt x="429" y="2634"/>
                    <a:pt x="427" y="2634"/>
                  </a:cubicBezTo>
                  <a:cubicBezTo>
                    <a:pt x="425" y="2634"/>
                    <a:pt x="425" y="2632"/>
                    <a:pt x="425" y="2627"/>
                  </a:cubicBezTo>
                  <a:close/>
                  <a:moveTo>
                    <a:pt x="786" y="2657"/>
                  </a:moveTo>
                  <a:lnTo>
                    <a:pt x="787" y="2658"/>
                  </a:lnTo>
                  <a:cubicBezTo>
                    <a:pt x="786" y="2658"/>
                    <a:pt x="786" y="2658"/>
                    <a:pt x="786" y="2657"/>
                  </a:cubicBezTo>
                  <a:close/>
                  <a:moveTo>
                    <a:pt x="787" y="2684"/>
                  </a:moveTo>
                  <a:cubicBezTo>
                    <a:pt x="786" y="2685"/>
                    <a:pt x="785" y="2686"/>
                    <a:pt x="784" y="2686"/>
                  </a:cubicBezTo>
                  <a:lnTo>
                    <a:pt x="784" y="2686"/>
                  </a:lnTo>
                  <a:cubicBezTo>
                    <a:pt x="785" y="2686"/>
                    <a:pt x="786" y="2685"/>
                    <a:pt x="787" y="2684"/>
                  </a:cubicBezTo>
                  <a:close/>
                  <a:moveTo>
                    <a:pt x="652" y="5255"/>
                  </a:moveTo>
                  <a:lnTo>
                    <a:pt x="654" y="5263"/>
                  </a:lnTo>
                  <a:cubicBezTo>
                    <a:pt x="654" y="5260"/>
                    <a:pt x="653" y="5257"/>
                    <a:pt x="652" y="5255"/>
                  </a:cubicBezTo>
                  <a:close/>
                  <a:moveTo>
                    <a:pt x="929" y="6438"/>
                  </a:moveTo>
                  <a:lnTo>
                    <a:pt x="937" y="6446"/>
                  </a:lnTo>
                  <a:cubicBezTo>
                    <a:pt x="934" y="6443"/>
                    <a:pt x="932" y="6440"/>
                    <a:pt x="929" y="6438"/>
                  </a:cubicBezTo>
                  <a:close/>
                  <a:moveTo>
                    <a:pt x="1043" y="7090"/>
                  </a:moveTo>
                  <a:lnTo>
                    <a:pt x="1043" y="7090"/>
                  </a:lnTo>
                  <a:cubicBezTo>
                    <a:pt x="1043" y="7091"/>
                    <a:pt x="1043" y="7092"/>
                    <a:pt x="1044" y="7093"/>
                  </a:cubicBezTo>
                  <a:lnTo>
                    <a:pt x="1044" y="7093"/>
                  </a:lnTo>
                  <a:cubicBezTo>
                    <a:pt x="1043" y="7092"/>
                    <a:pt x="1043" y="7091"/>
                    <a:pt x="1043" y="7090"/>
                  </a:cubicBezTo>
                  <a:close/>
                  <a:moveTo>
                    <a:pt x="1072" y="7567"/>
                  </a:moveTo>
                  <a:lnTo>
                    <a:pt x="1072" y="7567"/>
                  </a:lnTo>
                  <a:cubicBezTo>
                    <a:pt x="1074" y="7567"/>
                    <a:pt x="1076" y="7567"/>
                    <a:pt x="1078" y="7567"/>
                  </a:cubicBezTo>
                  <a:cubicBezTo>
                    <a:pt x="1076" y="7567"/>
                    <a:pt x="1074" y="7567"/>
                    <a:pt x="1072" y="7567"/>
                  </a:cubicBezTo>
                  <a:close/>
                  <a:moveTo>
                    <a:pt x="727" y="8637"/>
                  </a:moveTo>
                  <a:cubicBezTo>
                    <a:pt x="724" y="8638"/>
                    <a:pt x="720" y="8641"/>
                    <a:pt x="716" y="8644"/>
                  </a:cubicBezTo>
                  <a:cubicBezTo>
                    <a:pt x="720" y="8642"/>
                    <a:pt x="724" y="8640"/>
                    <a:pt x="727" y="8637"/>
                  </a:cubicBezTo>
                  <a:close/>
                  <a:moveTo>
                    <a:pt x="1316" y="9077"/>
                  </a:moveTo>
                  <a:cubicBezTo>
                    <a:pt x="1314" y="9079"/>
                    <a:pt x="1313" y="9082"/>
                    <a:pt x="1314" y="9086"/>
                  </a:cubicBezTo>
                  <a:lnTo>
                    <a:pt x="1314" y="9086"/>
                  </a:lnTo>
                  <a:lnTo>
                    <a:pt x="1316" y="9077"/>
                  </a:lnTo>
                  <a:close/>
                  <a:moveTo>
                    <a:pt x="548" y="0"/>
                  </a:moveTo>
                  <a:cubicBezTo>
                    <a:pt x="478" y="27"/>
                    <a:pt x="557" y="18"/>
                    <a:pt x="469" y="53"/>
                  </a:cubicBezTo>
                  <a:cubicBezTo>
                    <a:pt x="477" y="51"/>
                    <a:pt x="483" y="50"/>
                    <a:pt x="489" y="50"/>
                  </a:cubicBezTo>
                  <a:cubicBezTo>
                    <a:pt x="550" y="50"/>
                    <a:pt x="488" y="158"/>
                    <a:pt x="537" y="158"/>
                  </a:cubicBezTo>
                  <a:cubicBezTo>
                    <a:pt x="539" y="158"/>
                    <a:pt x="542" y="157"/>
                    <a:pt x="545" y="157"/>
                  </a:cubicBezTo>
                  <a:lnTo>
                    <a:pt x="545" y="157"/>
                  </a:lnTo>
                  <a:cubicBezTo>
                    <a:pt x="476" y="183"/>
                    <a:pt x="515" y="216"/>
                    <a:pt x="433" y="265"/>
                  </a:cubicBezTo>
                  <a:cubicBezTo>
                    <a:pt x="445" y="265"/>
                    <a:pt x="457" y="262"/>
                    <a:pt x="465" y="262"/>
                  </a:cubicBezTo>
                  <a:cubicBezTo>
                    <a:pt x="475" y="262"/>
                    <a:pt x="479" y="267"/>
                    <a:pt x="469" y="292"/>
                  </a:cubicBezTo>
                  <a:cubicBezTo>
                    <a:pt x="478" y="292"/>
                    <a:pt x="486" y="300"/>
                    <a:pt x="486" y="309"/>
                  </a:cubicBezTo>
                  <a:cubicBezTo>
                    <a:pt x="504" y="292"/>
                    <a:pt x="513" y="283"/>
                    <a:pt x="531" y="283"/>
                  </a:cubicBezTo>
                  <a:cubicBezTo>
                    <a:pt x="584" y="309"/>
                    <a:pt x="575" y="389"/>
                    <a:pt x="601" y="415"/>
                  </a:cubicBezTo>
                  <a:cubicBezTo>
                    <a:pt x="597" y="422"/>
                    <a:pt x="593" y="424"/>
                    <a:pt x="590" y="424"/>
                  </a:cubicBezTo>
                  <a:cubicBezTo>
                    <a:pt x="581" y="424"/>
                    <a:pt x="573" y="411"/>
                    <a:pt x="561" y="411"/>
                  </a:cubicBezTo>
                  <a:cubicBezTo>
                    <a:pt x="557" y="411"/>
                    <a:pt x="553" y="412"/>
                    <a:pt x="548" y="415"/>
                  </a:cubicBezTo>
                  <a:lnTo>
                    <a:pt x="584" y="450"/>
                  </a:lnTo>
                  <a:cubicBezTo>
                    <a:pt x="548" y="450"/>
                    <a:pt x="521" y="482"/>
                    <a:pt x="499" y="482"/>
                  </a:cubicBezTo>
                  <a:cubicBezTo>
                    <a:pt x="487" y="482"/>
                    <a:pt x="478" y="474"/>
                    <a:pt x="469" y="450"/>
                  </a:cubicBezTo>
                  <a:lnTo>
                    <a:pt x="460" y="512"/>
                  </a:lnTo>
                  <a:cubicBezTo>
                    <a:pt x="425" y="548"/>
                    <a:pt x="416" y="592"/>
                    <a:pt x="433" y="627"/>
                  </a:cubicBezTo>
                  <a:cubicBezTo>
                    <a:pt x="420" y="648"/>
                    <a:pt x="460" y="679"/>
                    <a:pt x="457" y="679"/>
                  </a:cubicBezTo>
                  <a:cubicBezTo>
                    <a:pt x="456" y="679"/>
                    <a:pt x="452" y="677"/>
                    <a:pt x="442" y="671"/>
                  </a:cubicBezTo>
                  <a:lnTo>
                    <a:pt x="442" y="671"/>
                  </a:lnTo>
                  <a:lnTo>
                    <a:pt x="469" y="768"/>
                  </a:lnTo>
                  <a:lnTo>
                    <a:pt x="460" y="768"/>
                  </a:lnTo>
                  <a:cubicBezTo>
                    <a:pt x="442" y="857"/>
                    <a:pt x="531" y="963"/>
                    <a:pt x="425" y="1060"/>
                  </a:cubicBezTo>
                  <a:cubicBezTo>
                    <a:pt x="433" y="1095"/>
                    <a:pt x="451" y="1122"/>
                    <a:pt x="425" y="1175"/>
                  </a:cubicBezTo>
                  <a:lnTo>
                    <a:pt x="380" y="1183"/>
                  </a:lnTo>
                  <a:cubicBezTo>
                    <a:pt x="398" y="1219"/>
                    <a:pt x="327" y="1298"/>
                    <a:pt x="372" y="1316"/>
                  </a:cubicBezTo>
                  <a:cubicBezTo>
                    <a:pt x="248" y="1351"/>
                    <a:pt x="327" y="1510"/>
                    <a:pt x="301" y="1572"/>
                  </a:cubicBezTo>
                  <a:lnTo>
                    <a:pt x="354" y="1581"/>
                  </a:lnTo>
                  <a:cubicBezTo>
                    <a:pt x="354" y="1634"/>
                    <a:pt x="363" y="1678"/>
                    <a:pt x="380" y="1740"/>
                  </a:cubicBezTo>
                  <a:lnTo>
                    <a:pt x="433" y="1740"/>
                  </a:lnTo>
                  <a:cubicBezTo>
                    <a:pt x="469" y="1793"/>
                    <a:pt x="380" y="1872"/>
                    <a:pt x="380" y="1952"/>
                  </a:cubicBezTo>
                  <a:cubicBezTo>
                    <a:pt x="363" y="1943"/>
                    <a:pt x="372" y="1925"/>
                    <a:pt x="380" y="1907"/>
                  </a:cubicBezTo>
                  <a:lnTo>
                    <a:pt x="380" y="1907"/>
                  </a:lnTo>
                  <a:cubicBezTo>
                    <a:pt x="248" y="1996"/>
                    <a:pt x="442" y="2119"/>
                    <a:pt x="354" y="2199"/>
                  </a:cubicBezTo>
                  <a:cubicBezTo>
                    <a:pt x="372" y="2225"/>
                    <a:pt x="363" y="2243"/>
                    <a:pt x="345" y="2252"/>
                  </a:cubicBezTo>
                  <a:cubicBezTo>
                    <a:pt x="345" y="2252"/>
                    <a:pt x="345" y="2252"/>
                    <a:pt x="345" y="2261"/>
                  </a:cubicBezTo>
                  <a:cubicBezTo>
                    <a:pt x="345" y="2261"/>
                    <a:pt x="345" y="2261"/>
                    <a:pt x="345" y="2261"/>
                  </a:cubicBezTo>
                  <a:lnTo>
                    <a:pt x="345" y="2261"/>
                  </a:lnTo>
                  <a:cubicBezTo>
                    <a:pt x="327" y="2269"/>
                    <a:pt x="319" y="2278"/>
                    <a:pt x="310" y="2287"/>
                  </a:cubicBezTo>
                  <a:cubicBezTo>
                    <a:pt x="327" y="2278"/>
                    <a:pt x="336" y="2269"/>
                    <a:pt x="345" y="2261"/>
                  </a:cubicBezTo>
                  <a:lnTo>
                    <a:pt x="345" y="2261"/>
                  </a:lnTo>
                  <a:cubicBezTo>
                    <a:pt x="336" y="2278"/>
                    <a:pt x="345" y="2305"/>
                    <a:pt x="354" y="2331"/>
                  </a:cubicBezTo>
                  <a:lnTo>
                    <a:pt x="301" y="2340"/>
                  </a:lnTo>
                  <a:cubicBezTo>
                    <a:pt x="284" y="2357"/>
                    <a:pt x="299" y="2363"/>
                    <a:pt x="324" y="2363"/>
                  </a:cubicBezTo>
                  <a:cubicBezTo>
                    <a:pt x="338" y="2363"/>
                    <a:pt x="355" y="2361"/>
                    <a:pt x="372" y="2358"/>
                  </a:cubicBezTo>
                  <a:cubicBezTo>
                    <a:pt x="372" y="2367"/>
                    <a:pt x="389" y="2384"/>
                    <a:pt x="398" y="2393"/>
                  </a:cubicBezTo>
                  <a:cubicBezTo>
                    <a:pt x="301" y="2402"/>
                    <a:pt x="425" y="2464"/>
                    <a:pt x="319" y="2481"/>
                  </a:cubicBezTo>
                  <a:cubicBezTo>
                    <a:pt x="360" y="2498"/>
                    <a:pt x="347" y="2597"/>
                    <a:pt x="422" y="2626"/>
                  </a:cubicBezTo>
                  <a:lnTo>
                    <a:pt x="422" y="2626"/>
                  </a:lnTo>
                  <a:cubicBezTo>
                    <a:pt x="406" y="2651"/>
                    <a:pt x="390" y="2677"/>
                    <a:pt x="416" y="2711"/>
                  </a:cubicBezTo>
                  <a:lnTo>
                    <a:pt x="345" y="2711"/>
                  </a:lnTo>
                  <a:lnTo>
                    <a:pt x="433" y="2782"/>
                  </a:lnTo>
                  <a:cubicBezTo>
                    <a:pt x="410" y="2800"/>
                    <a:pt x="392" y="2811"/>
                    <a:pt x="372" y="2811"/>
                  </a:cubicBezTo>
                  <a:cubicBezTo>
                    <a:pt x="354" y="2811"/>
                    <a:pt x="335" y="2802"/>
                    <a:pt x="310" y="2782"/>
                  </a:cubicBezTo>
                  <a:lnTo>
                    <a:pt x="310" y="2782"/>
                  </a:lnTo>
                  <a:cubicBezTo>
                    <a:pt x="380" y="2879"/>
                    <a:pt x="336" y="2861"/>
                    <a:pt x="407" y="2949"/>
                  </a:cubicBezTo>
                  <a:lnTo>
                    <a:pt x="363" y="2940"/>
                  </a:lnTo>
                  <a:lnTo>
                    <a:pt x="363" y="2940"/>
                  </a:lnTo>
                  <a:cubicBezTo>
                    <a:pt x="363" y="2967"/>
                    <a:pt x="416" y="3011"/>
                    <a:pt x="380" y="3029"/>
                  </a:cubicBezTo>
                  <a:cubicBezTo>
                    <a:pt x="283" y="3073"/>
                    <a:pt x="327" y="3320"/>
                    <a:pt x="222" y="3461"/>
                  </a:cubicBezTo>
                  <a:cubicBezTo>
                    <a:pt x="230" y="3461"/>
                    <a:pt x="237" y="3461"/>
                    <a:pt x="243" y="3461"/>
                  </a:cubicBezTo>
                  <a:cubicBezTo>
                    <a:pt x="339" y="3461"/>
                    <a:pt x="157" y="3525"/>
                    <a:pt x="257" y="3550"/>
                  </a:cubicBezTo>
                  <a:cubicBezTo>
                    <a:pt x="237" y="3550"/>
                    <a:pt x="222" y="3555"/>
                    <a:pt x="209" y="3555"/>
                  </a:cubicBezTo>
                  <a:cubicBezTo>
                    <a:pt x="198" y="3555"/>
                    <a:pt x="189" y="3552"/>
                    <a:pt x="177" y="3541"/>
                  </a:cubicBezTo>
                  <a:lnTo>
                    <a:pt x="177" y="3541"/>
                  </a:lnTo>
                  <a:cubicBezTo>
                    <a:pt x="195" y="3620"/>
                    <a:pt x="107" y="3647"/>
                    <a:pt x="186" y="3709"/>
                  </a:cubicBezTo>
                  <a:cubicBezTo>
                    <a:pt x="156" y="3709"/>
                    <a:pt x="145" y="3689"/>
                    <a:pt x="132" y="3689"/>
                  </a:cubicBezTo>
                  <a:cubicBezTo>
                    <a:pt x="129" y="3689"/>
                    <a:pt x="127" y="3690"/>
                    <a:pt x="124" y="3691"/>
                  </a:cubicBezTo>
                  <a:cubicBezTo>
                    <a:pt x="124" y="3691"/>
                    <a:pt x="142" y="3717"/>
                    <a:pt x="124" y="3717"/>
                  </a:cubicBezTo>
                  <a:cubicBezTo>
                    <a:pt x="107" y="3717"/>
                    <a:pt x="98" y="3700"/>
                    <a:pt x="89" y="3691"/>
                  </a:cubicBezTo>
                  <a:lnTo>
                    <a:pt x="89" y="3691"/>
                  </a:lnTo>
                  <a:cubicBezTo>
                    <a:pt x="80" y="3753"/>
                    <a:pt x="177" y="3797"/>
                    <a:pt x="266" y="3823"/>
                  </a:cubicBezTo>
                  <a:cubicBezTo>
                    <a:pt x="213" y="3850"/>
                    <a:pt x="213" y="3876"/>
                    <a:pt x="275" y="3921"/>
                  </a:cubicBezTo>
                  <a:cubicBezTo>
                    <a:pt x="258" y="3925"/>
                    <a:pt x="242" y="3931"/>
                    <a:pt x="229" y="3931"/>
                  </a:cubicBezTo>
                  <a:cubicBezTo>
                    <a:pt x="214" y="3931"/>
                    <a:pt x="204" y="3923"/>
                    <a:pt x="204" y="3894"/>
                  </a:cubicBezTo>
                  <a:cubicBezTo>
                    <a:pt x="186" y="3921"/>
                    <a:pt x="124" y="4071"/>
                    <a:pt x="204" y="4088"/>
                  </a:cubicBezTo>
                  <a:cubicBezTo>
                    <a:pt x="177" y="4097"/>
                    <a:pt x="195" y="4124"/>
                    <a:pt x="195" y="4132"/>
                  </a:cubicBezTo>
                  <a:cubicBezTo>
                    <a:pt x="186" y="4203"/>
                    <a:pt x="177" y="4212"/>
                    <a:pt x="186" y="4274"/>
                  </a:cubicBezTo>
                  <a:lnTo>
                    <a:pt x="195" y="4256"/>
                  </a:lnTo>
                  <a:cubicBezTo>
                    <a:pt x="292" y="4291"/>
                    <a:pt x="213" y="4309"/>
                    <a:pt x="222" y="4362"/>
                  </a:cubicBezTo>
                  <a:lnTo>
                    <a:pt x="213" y="4362"/>
                  </a:lnTo>
                  <a:cubicBezTo>
                    <a:pt x="151" y="4486"/>
                    <a:pt x="248" y="4415"/>
                    <a:pt x="169" y="4539"/>
                  </a:cubicBezTo>
                  <a:lnTo>
                    <a:pt x="230" y="4530"/>
                  </a:lnTo>
                  <a:lnTo>
                    <a:pt x="230" y="4530"/>
                  </a:lnTo>
                  <a:cubicBezTo>
                    <a:pt x="354" y="4539"/>
                    <a:pt x="160" y="4636"/>
                    <a:pt x="213" y="4698"/>
                  </a:cubicBezTo>
                  <a:lnTo>
                    <a:pt x="239" y="4671"/>
                  </a:lnTo>
                  <a:lnTo>
                    <a:pt x="239" y="4671"/>
                  </a:lnTo>
                  <a:cubicBezTo>
                    <a:pt x="283" y="4706"/>
                    <a:pt x="80" y="4786"/>
                    <a:pt x="71" y="4830"/>
                  </a:cubicBezTo>
                  <a:cubicBezTo>
                    <a:pt x="69" y="4831"/>
                    <a:pt x="67" y="4832"/>
                    <a:pt x="65" y="4832"/>
                  </a:cubicBezTo>
                  <a:cubicBezTo>
                    <a:pt x="54" y="4832"/>
                    <a:pt x="53" y="4811"/>
                    <a:pt x="45" y="4804"/>
                  </a:cubicBezTo>
                  <a:lnTo>
                    <a:pt x="45" y="4804"/>
                  </a:lnTo>
                  <a:cubicBezTo>
                    <a:pt x="15" y="4849"/>
                    <a:pt x="23" y="4857"/>
                    <a:pt x="45" y="4857"/>
                  </a:cubicBezTo>
                  <a:cubicBezTo>
                    <a:pt x="57" y="4857"/>
                    <a:pt x="74" y="4855"/>
                    <a:pt x="89" y="4855"/>
                  </a:cubicBezTo>
                  <a:cubicBezTo>
                    <a:pt x="112" y="4855"/>
                    <a:pt x="133" y="4859"/>
                    <a:pt x="142" y="4883"/>
                  </a:cubicBezTo>
                  <a:cubicBezTo>
                    <a:pt x="98" y="4901"/>
                    <a:pt x="36" y="4874"/>
                    <a:pt x="36" y="4927"/>
                  </a:cubicBezTo>
                  <a:cubicBezTo>
                    <a:pt x="1" y="4954"/>
                    <a:pt x="177" y="5060"/>
                    <a:pt x="107" y="5130"/>
                  </a:cubicBezTo>
                  <a:cubicBezTo>
                    <a:pt x="124" y="5119"/>
                    <a:pt x="140" y="5108"/>
                    <a:pt x="157" y="5108"/>
                  </a:cubicBezTo>
                  <a:cubicBezTo>
                    <a:pt x="167" y="5108"/>
                    <a:pt x="176" y="5112"/>
                    <a:pt x="186" y="5121"/>
                  </a:cubicBezTo>
                  <a:cubicBezTo>
                    <a:pt x="204" y="5174"/>
                    <a:pt x="89" y="5272"/>
                    <a:pt x="186" y="5307"/>
                  </a:cubicBezTo>
                  <a:cubicBezTo>
                    <a:pt x="177" y="5316"/>
                    <a:pt x="169" y="5325"/>
                    <a:pt x="169" y="5325"/>
                  </a:cubicBezTo>
                  <a:cubicBezTo>
                    <a:pt x="195" y="5360"/>
                    <a:pt x="222" y="5448"/>
                    <a:pt x="275" y="5466"/>
                  </a:cubicBezTo>
                  <a:cubicBezTo>
                    <a:pt x="80" y="5519"/>
                    <a:pt x="398" y="5695"/>
                    <a:pt x="222" y="5713"/>
                  </a:cubicBezTo>
                  <a:lnTo>
                    <a:pt x="248" y="5837"/>
                  </a:lnTo>
                  <a:lnTo>
                    <a:pt x="222" y="5837"/>
                  </a:lnTo>
                  <a:cubicBezTo>
                    <a:pt x="222" y="5916"/>
                    <a:pt x="275" y="5934"/>
                    <a:pt x="319" y="5960"/>
                  </a:cubicBezTo>
                  <a:cubicBezTo>
                    <a:pt x="314" y="5969"/>
                    <a:pt x="308" y="5971"/>
                    <a:pt x="301" y="5971"/>
                  </a:cubicBezTo>
                  <a:cubicBezTo>
                    <a:pt x="294" y="5971"/>
                    <a:pt x="288" y="5969"/>
                    <a:pt x="283" y="5969"/>
                  </a:cubicBezTo>
                  <a:cubicBezTo>
                    <a:pt x="266" y="6084"/>
                    <a:pt x="275" y="6102"/>
                    <a:pt x="389" y="6172"/>
                  </a:cubicBezTo>
                  <a:lnTo>
                    <a:pt x="327" y="6199"/>
                  </a:lnTo>
                  <a:cubicBezTo>
                    <a:pt x="372" y="6216"/>
                    <a:pt x="275" y="6366"/>
                    <a:pt x="363" y="6464"/>
                  </a:cubicBezTo>
                  <a:cubicBezTo>
                    <a:pt x="354" y="6464"/>
                    <a:pt x="345" y="6464"/>
                    <a:pt x="336" y="6455"/>
                  </a:cubicBezTo>
                  <a:lnTo>
                    <a:pt x="336" y="6455"/>
                  </a:lnTo>
                  <a:cubicBezTo>
                    <a:pt x="433" y="6561"/>
                    <a:pt x="239" y="6773"/>
                    <a:pt x="451" y="6773"/>
                  </a:cubicBezTo>
                  <a:lnTo>
                    <a:pt x="522" y="6843"/>
                  </a:lnTo>
                  <a:cubicBezTo>
                    <a:pt x="522" y="6804"/>
                    <a:pt x="535" y="6794"/>
                    <a:pt x="553" y="6794"/>
                  </a:cubicBezTo>
                  <a:cubicBezTo>
                    <a:pt x="573" y="6794"/>
                    <a:pt x="598" y="6806"/>
                    <a:pt x="618" y="6806"/>
                  </a:cubicBezTo>
                  <a:cubicBezTo>
                    <a:pt x="630" y="6806"/>
                    <a:pt x="639" y="6802"/>
                    <a:pt x="645" y="6790"/>
                  </a:cubicBezTo>
                  <a:lnTo>
                    <a:pt x="645" y="6790"/>
                  </a:lnTo>
                  <a:cubicBezTo>
                    <a:pt x="659" y="6824"/>
                    <a:pt x="626" y="6878"/>
                    <a:pt x="598" y="6878"/>
                  </a:cubicBezTo>
                  <a:cubicBezTo>
                    <a:pt x="589" y="6878"/>
                    <a:pt x="581" y="6873"/>
                    <a:pt x="575" y="6861"/>
                  </a:cubicBezTo>
                  <a:lnTo>
                    <a:pt x="584" y="6852"/>
                  </a:lnTo>
                  <a:lnTo>
                    <a:pt x="584" y="6852"/>
                  </a:lnTo>
                  <a:cubicBezTo>
                    <a:pt x="478" y="6861"/>
                    <a:pt x="575" y="6993"/>
                    <a:pt x="495" y="7002"/>
                  </a:cubicBezTo>
                  <a:cubicBezTo>
                    <a:pt x="539" y="7205"/>
                    <a:pt x="522" y="7408"/>
                    <a:pt x="548" y="7603"/>
                  </a:cubicBezTo>
                  <a:lnTo>
                    <a:pt x="628" y="7567"/>
                  </a:lnTo>
                  <a:lnTo>
                    <a:pt x="637" y="7629"/>
                  </a:lnTo>
                  <a:cubicBezTo>
                    <a:pt x="628" y="7642"/>
                    <a:pt x="612" y="7651"/>
                    <a:pt x="598" y="7651"/>
                  </a:cubicBezTo>
                  <a:cubicBezTo>
                    <a:pt x="584" y="7651"/>
                    <a:pt x="570" y="7642"/>
                    <a:pt x="566" y="7620"/>
                  </a:cubicBezTo>
                  <a:lnTo>
                    <a:pt x="566" y="7620"/>
                  </a:lnTo>
                  <a:cubicBezTo>
                    <a:pt x="522" y="7647"/>
                    <a:pt x="619" y="7691"/>
                    <a:pt x="637" y="7691"/>
                  </a:cubicBezTo>
                  <a:cubicBezTo>
                    <a:pt x="631" y="7721"/>
                    <a:pt x="620" y="7731"/>
                    <a:pt x="607" y="7731"/>
                  </a:cubicBezTo>
                  <a:cubicBezTo>
                    <a:pt x="582" y="7731"/>
                    <a:pt x="551" y="7696"/>
                    <a:pt x="542" y="7696"/>
                  </a:cubicBezTo>
                  <a:cubicBezTo>
                    <a:pt x="540" y="7696"/>
                    <a:pt x="539" y="7697"/>
                    <a:pt x="539" y="7700"/>
                  </a:cubicBezTo>
                  <a:lnTo>
                    <a:pt x="548" y="7735"/>
                  </a:lnTo>
                  <a:lnTo>
                    <a:pt x="557" y="7726"/>
                  </a:lnTo>
                  <a:cubicBezTo>
                    <a:pt x="601" y="7753"/>
                    <a:pt x="637" y="7744"/>
                    <a:pt x="645" y="7806"/>
                  </a:cubicBezTo>
                  <a:cubicBezTo>
                    <a:pt x="628" y="7841"/>
                    <a:pt x="592" y="7832"/>
                    <a:pt x="592" y="7850"/>
                  </a:cubicBezTo>
                  <a:cubicBezTo>
                    <a:pt x="584" y="7850"/>
                    <a:pt x="584" y="7850"/>
                    <a:pt x="592" y="7867"/>
                  </a:cubicBezTo>
                  <a:lnTo>
                    <a:pt x="601" y="7956"/>
                  </a:lnTo>
                  <a:lnTo>
                    <a:pt x="663" y="7912"/>
                  </a:lnTo>
                  <a:cubicBezTo>
                    <a:pt x="687" y="7930"/>
                    <a:pt x="682" y="7961"/>
                    <a:pt x="700" y="7961"/>
                  </a:cubicBezTo>
                  <a:cubicBezTo>
                    <a:pt x="708" y="7961"/>
                    <a:pt x="721" y="7955"/>
                    <a:pt x="742" y="7938"/>
                  </a:cubicBezTo>
                  <a:lnTo>
                    <a:pt x="742" y="7938"/>
                  </a:lnTo>
                  <a:cubicBezTo>
                    <a:pt x="637" y="8018"/>
                    <a:pt x="751" y="8256"/>
                    <a:pt x="716" y="8300"/>
                  </a:cubicBezTo>
                  <a:cubicBezTo>
                    <a:pt x="778" y="8344"/>
                    <a:pt x="787" y="8397"/>
                    <a:pt x="787" y="8459"/>
                  </a:cubicBezTo>
                  <a:cubicBezTo>
                    <a:pt x="791" y="8450"/>
                    <a:pt x="816" y="8438"/>
                    <a:pt x="837" y="8438"/>
                  </a:cubicBezTo>
                  <a:cubicBezTo>
                    <a:pt x="857" y="8438"/>
                    <a:pt x="875" y="8447"/>
                    <a:pt x="875" y="8477"/>
                  </a:cubicBezTo>
                  <a:cubicBezTo>
                    <a:pt x="722" y="8477"/>
                    <a:pt x="814" y="8575"/>
                    <a:pt x="727" y="8637"/>
                  </a:cubicBezTo>
                  <a:lnTo>
                    <a:pt x="727" y="8637"/>
                  </a:lnTo>
                  <a:cubicBezTo>
                    <a:pt x="730" y="8636"/>
                    <a:pt x="732" y="8636"/>
                    <a:pt x="735" y="8636"/>
                  </a:cubicBezTo>
                  <a:cubicBezTo>
                    <a:pt x="767" y="8636"/>
                    <a:pt x="765" y="8739"/>
                    <a:pt x="812" y="8739"/>
                  </a:cubicBezTo>
                  <a:cubicBezTo>
                    <a:pt x="822" y="8739"/>
                    <a:pt x="834" y="8735"/>
                    <a:pt x="848" y="8724"/>
                  </a:cubicBezTo>
                  <a:lnTo>
                    <a:pt x="848" y="8724"/>
                  </a:lnTo>
                  <a:cubicBezTo>
                    <a:pt x="840" y="8768"/>
                    <a:pt x="795" y="8733"/>
                    <a:pt x="760" y="8777"/>
                  </a:cubicBezTo>
                  <a:cubicBezTo>
                    <a:pt x="840" y="8874"/>
                    <a:pt x="751" y="9015"/>
                    <a:pt x="787" y="9148"/>
                  </a:cubicBezTo>
                  <a:cubicBezTo>
                    <a:pt x="804" y="9148"/>
                    <a:pt x="822" y="9136"/>
                    <a:pt x="842" y="9136"/>
                  </a:cubicBezTo>
                  <a:cubicBezTo>
                    <a:pt x="852" y="9136"/>
                    <a:pt x="863" y="9139"/>
                    <a:pt x="875" y="9148"/>
                  </a:cubicBezTo>
                  <a:lnTo>
                    <a:pt x="778" y="9227"/>
                  </a:lnTo>
                  <a:cubicBezTo>
                    <a:pt x="795" y="9254"/>
                    <a:pt x="901" y="9236"/>
                    <a:pt x="840" y="9298"/>
                  </a:cubicBezTo>
                  <a:cubicBezTo>
                    <a:pt x="846" y="9292"/>
                    <a:pt x="860" y="9282"/>
                    <a:pt x="872" y="9282"/>
                  </a:cubicBezTo>
                  <a:cubicBezTo>
                    <a:pt x="877" y="9282"/>
                    <a:pt x="881" y="9284"/>
                    <a:pt x="884" y="9289"/>
                  </a:cubicBezTo>
                  <a:cubicBezTo>
                    <a:pt x="813" y="9563"/>
                    <a:pt x="1025" y="9828"/>
                    <a:pt x="840" y="10093"/>
                  </a:cubicBezTo>
                  <a:cubicBezTo>
                    <a:pt x="852" y="10080"/>
                    <a:pt x="861" y="10076"/>
                    <a:pt x="867" y="10076"/>
                  </a:cubicBezTo>
                  <a:cubicBezTo>
                    <a:pt x="880" y="10076"/>
                    <a:pt x="884" y="10093"/>
                    <a:pt x="884" y="10110"/>
                  </a:cubicBezTo>
                  <a:cubicBezTo>
                    <a:pt x="887" y="10104"/>
                    <a:pt x="895" y="10102"/>
                    <a:pt x="905" y="10102"/>
                  </a:cubicBezTo>
                  <a:cubicBezTo>
                    <a:pt x="917" y="10102"/>
                    <a:pt x="930" y="10104"/>
                    <a:pt x="943" y="10104"/>
                  </a:cubicBezTo>
                  <a:cubicBezTo>
                    <a:pt x="950" y="10104"/>
                    <a:pt x="957" y="10103"/>
                    <a:pt x="963" y="10101"/>
                  </a:cubicBezTo>
                  <a:lnTo>
                    <a:pt x="963" y="10101"/>
                  </a:lnTo>
                  <a:lnTo>
                    <a:pt x="884" y="10207"/>
                  </a:lnTo>
                  <a:lnTo>
                    <a:pt x="1255" y="10269"/>
                  </a:lnTo>
                  <a:cubicBezTo>
                    <a:pt x="1149" y="10207"/>
                    <a:pt x="1405" y="10119"/>
                    <a:pt x="1255" y="10031"/>
                  </a:cubicBezTo>
                  <a:cubicBezTo>
                    <a:pt x="1261" y="10024"/>
                    <a:pt x="1267" y="10022"/>
                    <a:pt x="1272" y="10022"/>
                  </a:cubicBezTo>
                  <a:cubicBezTo>
                    <a:pt x="1286" y="10022"/>
                    <a:pt x="1297" y="10035"/>
                    <a:pt x="1307" y="10035"/>
                  </a:cubicBezTo>
                  <a:cubicBezTo>
                    <a:pt x="1310" y="10035"/>
                    <a:pt x="1313" y="10034"/>
                    <a:pt x="1316" y="10031"/>
                  </a:cubicBezTo>
                  <a:cubicBezTo>
                    <a:pt x="1272" y="10013"/>
                    <a:pt x="1263" y="9987"/>
                    <a:pt x="1281" y="9934"/>
                  </a:cubicBezTo>
                  <a:lnTo>
                    <a:pt x="1290" y="9934"/>
                  </a:lnTo>
                  <a:cubicBezTo>
                    <a:pt x="1272" y="9792"/>
                    <a:pt x="1316" y="9731"/>
                    <a:pt x="1334" y="9563"/>
                  </a:cubicBezTo>
                  <a:lnTo>
                    <a:pt x="1334" y="9563"/>
                  </a:lnTo>
                  <a:lnTo>
                    <a:pt x="1281" y="9580"/>
                  </a:lnTo>
                  <a:cubicBezTo>
                    <a:pt x="1281" y="9545"/>
                    <a:pt x="1299" y="9536"/>
                    <a:pt x="1316" y="9519"/>
                  </a:cubicBezTo>
                  <a:cubicBezTo>
                    <a:pt x="1306" y="9514"/>
                    <a:pt x="1298" y="9513"/>
                    <a:pt x="1292" y="9513"/>
                  </a:cubicBezTo>
                  <a:cubicBezTo>
                    <a:pt x="1251" y="9513"/>
                    <a:pt x="1294" y="9593"/>
                    <a:pt x="1242" y="9593"/>
                  </a:cubicBezTo>
                  <a:cubicBezTo>
                    <a:pt x="1236" y="9593"/>
                    <a:pt x="1228" y="9592"/>
                    <a:pt x="1219" y="9589"/>
                  </a:cubicBezTo>
                  <a:cubicBezTo>
                    <a:pt x="1334" y="9527"/>
                    <a:pt x="1193" y="9351"/>
                    <a:pt x="1325" y="9298"/>
                  </a:cubicBezTo>
                  <a:cubicBezTo>
                    <a:pt x="1323" y="9283"/>
                    <a:pt x="1317" y="9279"/>
                    <a:pt x="1310" y="9279"/>
                  </a:cubicBezTo>
                  <a:cubicBezTo>
                    <a:pt x="1298" y="9279"/>
                    <a:pt x="1282" y="9291"/>
                    <a:pt x="1270" y="9291"/>
                  </a:cubicBezTo>
                  <a:cubicBezTo>
                    <a:pt x="1263" y="9291"/>
                    <a:pt x="1257" y="9286"/>
                    <a:pt x="1255" y="9271"/>
                  </a:cubicBezTo>
                  <a:lnTo>
                    <a:pt x="1290" y="9254"/>
                  </a:lnTo>
                  <a:lnTo>
                    <a:pt x="1246" y="9245"/>
                  </a:lnTo>
                  <a:cubicBezTo>
                    <a:pt x="1246" y="9210"/>
                    <a:pt x="1290" y="9192"/>
                    <a:pt x="1316" y="9183"/>
                  </a:cubicBezTo>
                  <a:cubicBezTo>
                    <a:pt x="1316" y="9192"/>
                    <a:pt x="1325" y="9210"/>
                    <a:pt x="1334" y="9218"/>
                  </a:cubicBezTo>
                  <a:cubicBezTo>
                    <a:pt x="1365" y="9172"/>
                    <a:pt x="1314" y="9112"/>
                    <a:pt x="1314" y="9086"/>
                  </a:cubicBezTo>
                  <a:lnTo>
                    <a:pt x="1314" y="9086"/>
                  </a:lnTo>
                  <a:lnTo>
                    <a:pt x="1299" y="9130"/>
                  </a:lnTo>
                  <a:cubicBezTo>
                    <a:pt x="1246" y="8989"/>
                    <a:pt x="1272" y="8803"/>
                    <a:pt x="1184" y="8680"/>
                  </a:cubicBezTo>
                  <a:lnTo>
                    <a:pt x="1157" y="8697"/>
                  </a:lnTo>
                  <a:cubicBezTo>
                    <a:pt x="1096" y="8600"/>
                    <a:pt x="1175" y="8609"/>
                    <a:pt x="1131" y="8494"/>
                  </a:cubicBezTo>
                  <a:lnTo>
                    <a:pt x="1140" y="8494"/>
                  </a:lnTo>
                  <a:cubicBezTo>
                    <a:pt x="1113" y="8477"/>
                    <a:pt x="1096" y="8450"/>
                    <a:pt x="1096" y="8415"/>
                  </a:cubicBezTo>
                  <a:lnTo>
                    <a:pt x="1096" y="8415"/>
                  </a:lnTo>
                  <a:cubicBezTo>
                    <a:pt x="1100" y="8418"/>
                    <a:pt x="1105" y="8420"/>
                    <a:pt x="1109" y="8420"/>
                  </a:cubicBezTo>
                  <a:cubicBezTo>
                    <a:pt x="1129" y="8420"/>
                    <a:pt x="1141" y="8380"/>
                    <a:pt x="1164" y="8380"/>
                  </a:cubicBezTo>
                  <a:cubicBezTo>
                    <a:pt x="1170" y="8380"/>
                    <a:pt x="1176" y="8382"/>
                    <a:pt x="1184" y="8388"/>
                  </a:cubicBezTo>
                  <a:cubicBezTo>
                    <a:pt x="1113" y="8282"/>
                    <a:pt x="1131" y="8335"/>
                    <a:pt x="1025" y="8274"/>
                  </a:cubicBezTo>
                  <a:lnTo>
                    <a:pt x="1069" y="8256"/>
                  </a:lnTo>
                  <a:cubicBezTo>
                    <a:pt x="1025" y="8238"/>
                    <a:pt x="999" y="8238"/>
                    <a:pt x="981" y="8177"/>
                  </a:cubicBezTo>
                  <a:lnTo>
                    <a:pt x="981" y="8177"/>
                  </a:lnTo>
                  <a:cubicBezTo>
                    <a:pt x="990" y="8186"/>
                    <a:pt x="998" y="8189"/>
                    <a:pt x="1006" y="8189"/>
                  </a:cubicBezTo>
                  <a:cubicBezTo>
                    <a:pt x="1027" y="8189"/>
                    <a:pt x="1043" y="8164"/>
                    <a:pt x="1066" y="8164"/>
                  </a:cubicBezTo>
                  <a:cubicBezTo>
                    <a:pt x="1075" y="8164"/>
                    <a:pt x="1084" y="8167"/>
                    <a:pt x="1096" y="8177"/>
                  </a:cubicBezTo>
                  <a:cubicBezTo>
                    <a:pt x="1175" y="8044"/>
                    <a:pt x="972" y="8018"/>
                    <a:pt x="1105" y="7938"/>
                  </a:cubicBezTo>
                  <a:cubicBezTo>
                    <a:pt x="1090" y="7934"/>
                    <a:pt x="1079" y="7933"/>
                    <a:pt x="1069" y="7933"/>
                  </a:cubicBezTo>
                  <a:cubicBezTo>
                    <a:pt x="995" y="7933"/>
                    <a:pt x="1039" y="8030"/>
                    <a:pt x="1030" y="8030"/>
                  </a:cubicBezTo>
                  <a:cubicBezTo>
                    <a:pt x="1029" y="8030"/>
                    <a:pt x="1027" y="8029"/>
                    <a:pt x="1025" y="8026"/>
                  </a:cubicBezTo>
                  <a:cubicBezTo>
                    <a:pt x="1018" y="8033"/>
                    <a:pt x="1011" y="8036"/>
                    <a:pt x="1003" y="8036"/>
                  </a:cubicBezTo>
                  <a:cubicBezTo>
                    <a:pt x="968" y="8036"/>
                    <a:pt x="928" y="7984"/>
                    <a:pt x="928" y="7956"/>
                  </a:cubicBezTo>
                  <a:cubicBezTo>
                    <a:pt x="928" y="7920"/>
                    <a:pt x="1078" y="7867"/>
                    <a:pt x="1052" y="7770"/>
                  </a:cubicBezTo>
                  <a:lnTo>
                    <a:pt x="1052" y="7770"/>
                  </a:lnTo>
                  <a:cubicBezTo>
                    <a:pt x="1060" y="7779"/>
                    <a:pt x="1069" y="7779"/>
                    <a:pt x="1069" y="7788"/>
                  </a:cubicBezTo>
                  <a:cubicBezTo>
                    <a:pt x="1087" y="7744"/>
                    <a:pt x="1016" y="7726"/>
                    <a:pt x="1052" y="7673"/>
                  </a:cubicBezTo>
                  <a:cubicBezTo>
                    <a:pt x="987" y="7657"/>
                    <a:pt x="1040" y="7619"/>
                    <a:pt x="977" y="7619"/>
                  </a:cubicBezTo>
                  <a:cubicBezTo>
                    <a:pt x="970" y="7619"/>
                    <a:pt x="963" y="7619"/>
                    <a:pt x="954" y="7620"/>
                  </a:cubicBezTo>
                  <a:lnTo>
                    <a:pt x="990" y="7709"/>
                  </a:lnTo>
                  <a:cubicBezTo>
                    <a:pt x="963" y="7664"/>
                    <a:pt x="848" y="7638"/>
                    <a:pt x="884" y="7541"/>
                  </a:cubicBezTo>
                  <a:cubicBezTo>
                    <a:pt x="901" y="7541"/>
                    <a:pt x="928" y="7567"/>
                    <a:pt x="946" y="7576"/>
                  </a:cubicBezTo>
                  <a:cubicBezTo>
                    <a:pt x="972" y="7550"/>
                    <a:pt x="919" y="7541"/>
                    <a:pt x="946" y="7505"/>
                  </a:cubicBezTo>
                  <a:cubicBezTo>
                    <a:pt x="949" y="7505"/>
                    <a:pt x="953" y="7505"/>
                    <a:pt x="956" y="7505"/>
                  </a:cubicBezTo>
                  <a:cubicBezTo>
                    <a:pt x="1038" y="7505"/>
                    <a:pt x="984" y="7613"/>
                    <a:pt x="1060" y="7656"/>
                  </a:cubicBezTo>
                  <a:cubicBezTo>
                    <a:pt x="1093" y="7623"/>
                    <a:pt x="995" y="7566"/>
                    <a:pt x="1062" y="7566"/>
                  </a:cubicBezTo>
                  <a:cubicBezTo>
                    <a:pt x="1065" y="7566"/>
                    <a:pt x="1068" y="7567"/>
                    <a:pt x="1072" y="7567"/>
                  </a:cubicBezTo>
                  <a:lnTo>
                    <a:pt x="1072" y="7567"/>
                  </a:lnTo>
                  <a:cubicBezTo>
                    <a:pt x="950" y="7556"/>
                    <a:pt x="1076" y="7469"/>
                    <a:pt x="972" y="7426"/>
                  </a:cubicBezTo>
                  <a:lnTo>
                    <a:pt x="1025" y="7417"/>
                  </a:lnTo>
                  <a:cubicBezTo>
                    <a:pt x="1016" y="7408"/>
                    <a:pt x="990" y="7391"/>
                    <a:pt x="990" y="7373"/>
                  </a:cubicBezTo>
                  <a:lnTo>
                    <a:pt x="990" y="7373"/>
                  </a:lnTo>
                  <a:lnTo>
                    <a:pt x="1069" y="7399"/>
                  </a:lnTo>
                  <a:cubicBezTo>
                    <a:pt x="999" y="7355"/>
                    <a:pt x="1105" y="7285"/>
                    <a:pt x="1060" y="7241"/>
                  </a:cubicBezTo>
                  <a:lnTo>
                    <a:pt x="1060" y="7241"/>
                  </a:lnTo>
                  <a:cubicBezTo>
                    <a:pt x="1078" y="7347"/>
                    <a:pt x="999" y="7276"/>
                    <a:pt x="963" y="7329"/>
                  </a:cubicBezTo>
                  <a:cubicBezTo>
                    <a:pt x="867" y="7215"/>
                    <a:pt x="1093" y="7232"/>
                    <a:pt x="1044" y="7093"/>
                  </a:cubicBezTo>
                  <a:lnTo>
                    <a:pt x="1044" y="7093"/>
                  </a:lnTo>
                  <a:cubicBezTo>
                    <a:pt x="1048" y="7110"/>
                    <a:pt x="1032" y="7150"/>
                    <a:pt x="1007" y="7150"/>
                  </a:cubicBezTo>
                  <a:cubicBezTo>
                    <a:pt x="1002" y="7150"/>
                    <a:pt x="996" y="7148"/>
                    <a:pt x="990" y="7143"/>
                  </a:cubicBezTo>
                  <a:cubicBezTo>
                    <a:pt x="999" y="7108"/>
                    <a:pt x="1007" y="7073"/>
                    <a:pt x="1034" y="7046"/>
                  </a:cubicBezTo>
                  <a:cubicBezTo>
                    <a:pt x="1026" y="7018"/>
                    <a:pt x="1018" y="7008"/>
                    <a:pt x="1010" y="7008"/>
                  </a:cubicBezTo>
                  <a:cubicBezTo>
                    <a:pt x="994" y="7008"/>
                    <a:pt x="976" y="7044"/>
                    <a:pt x="953" y="7044"/>
                  </a:cubicBezTo>
                  <a:cubicBezTo>
                    <a:pt x="948" y="7044"/>
                    <a:pt x="943" y="7042"/>
                    <a:pt x="937" y="7037"/>
                  </a:cubicBezTo>
                  <a:cubicBezTo>
                    <a:pt x="999" y="6993"/>
                    <a:pt x="901" y="6993"/>
                    <a:pt x="875" y="6958"/>
                  </a:cubicBezTo>
                  <a:lnTo>
                    <a:pt x="928" y="6949"/>
                  </a:lnTo>
                  <a:cubicBezTo>
                    <a:pt x="946" y="6834"/>
                    <a:pt x="804" y="6940"/>
                    <a:pt x="831" y="6834"/>
                  </a:cubicBezTo>
                  <a:lnTo>
                    <a:pt x="831" y="6834"/>
                  </a:lnTo>
                  <a:lnTo>
                    <a:pt x="919" y="6861"/>
                  </a:lnTo>
                  <a:lnTo>
                    <a:pt x="893" y="6817"/>
                  </a:lnTo>
                  <a:lnTo>
                    <a:pt x="954" y="6808"/>
                  </a:lnTo>
                  <a:cubicBezTo>
                    <a:pt x="893" y="6764"/>
                    <a:pt x="910" y="6746"/>
                    <a:pt x="910" y="6684"/>
                  </a:cubicBezTo>
                  <a:lnTo>
                    <a:pt x="910" y="6684"/>
                  </a:lnTo>
                  <a:cubicBezTo>
                    <a:pt x="897" y="6691"/>
                    <a:pt x="881" y="6695"/>
                    <a:pt x="864" y="6695"/>
                  </a:cubicBezTo>
                  <a:cubicBezTo>
                    <a:pt x="836" y="6695"/>
                    <a:pt x="807" y="6683"/>
                    <a:pt x="795" y="6649"/>
                  </a:cubicBezTo>
                  <a:cubicBezTo>
                    <a:pt x="822" y="6614"/>
                    <a:pt x="857" y="6658"/>
                    <a:pt x="831" y="6587"/>
                  </a:cubicBezTo>
                  <a:lnTo>
                    <a:pt x="831" y="6587"/>
                  </a:lnTo>
                  <a:cubicBezTo>
                    <a:pt x="875" y="6596"/>
                    <a:pt x="919" y="6605"/>
                    <a:pt x="875" y="6649"/>
                  </a:cubicBezTo>
                  <a:cubicBezTo>
                    <a:pt x="893" y="6649"/>
                    <a:pt x="910" y="6658"/>
                    <a:pt x="928" y="6658"/>
                  </a:cubicBezTo>
                  <a:cubicBezTo>
                    <a:pt x="963" y="6614"/>
                    <a:pt x="919" y="6561"/>
                    <a:pt x="919" y="6534"/>
                  </a:cubicBezTo>
                  <a:cubicBezTo>
                    <a:pt x="919" y="6552"/>
                    <a:pt x="919" y="6561"/>
                    <a:pt x="910" y="6570"/>
                  </a:cubicBezTo>
                  <a:lnTo>
                    <a:pt x="813" y="6481"/>
                  </a:lnTo>
                  <a:cubicBezTo>
                    <a:pt x="821" y="6474"/>
                    <a:pt x="828" y="6471"/>
                    <a:pt x="836" y="6471"/>
                  </a:cubicBezTo>
                  <a:cubicBezTo>
                    <a:pt x="846" y="6471"/>
                    <a:pt x="856" y="6476"/>
                    <a:pt x="866" y="6481"/>
                  </a:cubicBezTo>
                  <a:cubicBezTo>
                    <a:pt x="857" y="6464"/>
                    <a:pt x="831" y="6455"/>
                    <a:pt x="813" y="6428"/>
                  </a:cubicBezTo>
                  <a:cubicBezTo>
                    <a:pt x="837" y="6424"/>
                    <a:pt x="859" y="6420"/>
                    <a:pt x="878" y="6420"/>
                  </a:cubicBezTo>
                  <a:cubicBezTo>
                    <a:pt x="898" y="6420"/>
                    <a:pt x="916" y="6425"/>
                    <a:pt x="929" y="6438"/>
                  </a:cubicBezTo>
                  <a:lnTo>
                    <a:pt x="929" y="6438"/>
                  </a:lnTo>
                  <a:lnTo>
                    <a:pt x="866" y="6366"/>
                  </a:lnTo>
                  <a:cubicBezTo>
                    <a:pt x="890" y="6350"/>
                    <a:pt x="907" y="6312"/>
                    <a:pt x="930" y="6312"/>
                  </a:cubicBezTo>
                  <a:cubicBezTo>
                    <a:pt x="932" y="6312"/>
                    <a:pt x="934" y="6313"/>
                    <a:pt x="937" y="6313"/>
                  </a:cubicBezTo>
                  <a:cubicBezTo>
                    <a:pt x="946" y="6252"/>
                    <a:pt x="822" y="6199"/>
                    <a:pt x="840" y="6119"/>
                  </a:cubicBezTo>
                  <a:cubicBezTo>
                    <a:pt x="822" y="6119"/>
                    <a:pt x="813" y="6110"/>
                    <a:pt x="804" y="6102"/>
                  </a:cubicBezTo>
                  <a:cubicBezTo>
                    <a:pt x="804" y="6040"/>
                    <a:pt x="848" y="5978"/>
                    <a:pt x="769" y="5916"/>
                  </a:cubicBezTo>
                  <a:lnTo>
                    <a:pt x="848" y="5854"/>
                  </a:lnTo>
                  <a:cubicBezTo>
                    <a:pt x="844" y="5845"/>
                    <a:pt x="838" y="5841"/>
                    <a:pt x="830" y="5841"/>
                  </a:cubicBezTo>
                  <a:cubicBezTo>
                    <a:pt x="809" y="5841"/>
                    <a:pt x="778" y="5873"/>
                    <a:pt x="750" y="5873"/>
                  </a:cubicBezTo>
                  <a:cubicBezTo>
                    <a:pt x="734" y="5873"/>
                    <a:pt x="720" y="5864"/>
                    <a:pt x="707" y="5837"/>
                  </a:cubicBezTo>
                  <a:cubicBezTo>
                    <a:pt x="672" y="5775"/>
                    <a:pt x="778" y="5801"/>
                    <a:pt x="795" y="5775"/>
                  </a:cubicBezTo>
                  <a:cubicBezTo>
                    <a:pt x="742" y="5748"/>
                    <a:pt x="654" y="5695"/>
                    <a:pt x="707" y="5625"/>
                  </a:cubicBezTo>
                  <a:lnTo>
                    <a:pt x="707" y="5625"/>
                  </a:lnTo>
                  <a:cubicBezTo>
                    <a:pt x="734" y="5642"/>
                    <a:pt x="716" y="5660"/>
                    <a:pt x="725" y="5687"/>
                  </a:cubicBezTo>
                  <a:lnTo>
                    <a:pt x="769" y="5625"/>
                  </a:lnTo>
                  <a:cubicBezTo>
                    <a:pt x="823" y="5661"/>
                    <a:pt x="832" y="5693"/>
                    <a:pt x="849" y="5693"/>
                  </a:cubicBezTo>
                  <a:cubicBezTo>
                    <a:pt x="857" y="5693"/>
                    <a:pt x="867" y="5686"/>
                    <a:pt x="884" y="5669"/>
                  </a:cubicBezTo>
                  <a:lnTo>
                    <a:pt x="884" y="5669"/>
                  </a:lnTo>
                  <a:cubicBezTo>
                    <a:pt x="877" y="5670"/>
                    <a:pt x="871" y="5670"/>
                    <a:pt x="865" y="5670"/>
                  </a:cubicBezTo>
                  <a:cubicBezTo>
                    <a:pt x="738" y="5670"/>
                    <a:pt x="837" y="5492"/>
                    <a:pt x="699" y="5492"/>
                  </a:cubicBezTo>
                  <a:cubicBezTo>
                    <a:pt x="696" y="5492"/>
                    <a:pt x="693" y="5492"/>
                    <a:pt x="690" y="5492"/>
                  </a:cubicBezTo>
                  <a:lnTo>
                    <a:pt x="716" y="5457"/>
                  </a:lnTo>
                  <a:cubicBezTo>
                    <a:pt x="716" y="5466"/>
                    <a:pt x="725" y="5466"/>
                    <a:pt x="725" y="5475"/>
                  </a:cubicBezTo>
                  <a:cubicBezTo>
                    <a:pt x="795" y="5404"/>
                    <a:pt x="610" y="5439"/>
                    <a:pt x="619" y="5360"/>
                  </a:cubicBezTo>
                  <a:cubicBezTo>
                    <a:pt x="625" y="5334"/>
                    <a:pt x="641" y="5318"/>
                    <a:pt x="656" y="5318"/>
                  </a:cubicBezTo>
                  <a:cubicBezTo>
                    <a:pt x="662" y="5318"/>
                    <a:pt x="667" y="5320"/>
                    <a:pt x="672" y="5325"/>
                  </a:cubicBezTo>
                  <a:lnTo>
                    <a:pt x="628" y="5263"/>
                  </a:lnTo>
                  <a:cubicBezTo>
                    <a:pt x="628" y="5254"/>
                    <a:pt x="634" y="5249"/>
                    <a:pt x="641" y="5249"/>
                  </a:cubicBezTo>
                  <a:cubicBezTo>
                    <a:pt x="645" y="5249"/>
                    <a:pt x="650" y="5251"/>
                    <a:pt x="652" y="5255"/>
                  </a:cubicBezTo>
                  <a:lnTo>
                    <a:pt x="652" y="5255"/>
                  </a:lnTo>
                  <a:lnTo>
                    <a:pt x="628" y="5166"/>
                  </a:lnTo>
                  <a:lnTo>
                    <a:pt x="637" y="5166"/>
                  </a:lnTo>
                  <a:cubicBezTo>
                    <a:pt x="610" y="5148"/>
                    <a:pt x="566" y="5121"/>
                    <a:pt x="548" y="5113"/>
                  </a:cubicBezTo>
                  <a:cubicBezTo>
                    <a:pt x="553" y="5105"/>
                    <a:pt x="557" y="5103"/>
                    <a:pt x="560" y="5103"/>
                  </a:cubicBezTo>
                  <a:cubicBezTo>
                    <a:pt x="566" y="5103"/>
                    <a:pt x="570" y="5114"/>
                    <a:pt x="578" y="5114"/>
                  </a:cubicBezTo>
                  <a:cubicBezTo>
                    <a:pt x="580" y="5114"/>
                    <a:pt x="582" y="5114"/>
                    <a:pt x="584" y="5113"/>
                  </a:cubicBezTo>
                  <a:lnTo>
                    <a:pt x="539" y="5060"/>
                  </a:lnTo>
                  <a:cubicBezTo>
                    <a:pt x="549" y="5054"/>
                    <a:pt x="558" y="5052"/>
                    <a:pt x="567" y="5052"/>
                  </a:cubicBezTo>
                  <a:cubicBezTo>
                    <a:pt x="600" y="5052"/>
                    <a:pt x="628" y="5085"/>
                    <a:pt x="628" y="5113"/>
                  </a:cubicBezTo>
                  <a:cubicBezTo>
                    <a:pt x="778" y="5051"/>
                    <a:pt x="575" y="5068"/>
                    <a:pt x="663" y="4954"/>
                  </a:cubicBezTo>
                  <a:lnTo>
                    <a:pt x="663" y="4954"/>
                  </a:lnTo>
                  <a:lnTo>
                    <a:pt x="690" y="5007"/>
                  </a:lnTo>
                  <a:cubicBezTo>
                    <a:pt x="778" y="4962"/>
                    <a:pt x="742" y="4927"/>
                    <a:pt x="787" y="4865"/>
                  </a:cubicBezTo>
                  <a:lnTo>
                    <a:pt x="787" y="4865"/>
                  </a:lnTo>
                  <a:cubicBezTo>
                    <a:pt x="765" y="4880"/>
                    <a:pt x="693" y="4951"/>
                    <a:pt x="642" y="4951"/>
                  </a:cubicBezTo>
                  <a:cubicBezTo>
                    <a:pt x="630" y="4951"/>
                    <a:pt x="619" y="4946"/>
                    <a:pt x="610" y="4936"/>
                  </a:cubicBezTo>
                  <a:cubicBezTo>
                    <a:pt x="628" y="4918"/>
                    <a:pt x="628" y="4901"/>
                    <a:pt x="592" y="4865"/>
                  </a:cubicBezTo>
                  <a:cubicBezTo>
                    <a:pt x="645" y="4865"/>
                    <a:pt x="637" y="4839"/>
                    <a:pt x="628" y="4795"/>
                  </a:cubicBezTo>
                  <a:lnTo>
                    <a:pt x="698" y="4795"/>
                  </a:lnTo>
                  <a:cubicBezTo>
                    <a:pt x="681" y="4759"/>
                    <a:pt x="637" y="4759"/>
                    <a:pt x="601" y="4742"/>
                  </a:cubicBezTo>
                  <a:cubicBezTo>
                    <a:pt x="610" y="4698"/>
                    <a:pt x="663" y="4680"/>
                    <a:pt x="716" y="4671"/>
                  </a:cubicBezTo>
                  <a:cubicBezTo>
                    <a:pt x="718" y="4654"/>
                    <a:pt x="714" y="4648"/>
                    <a:pt x="706" y="4648"/>
                  </a:cubicBezTo>
                  <a:cubicBezTo>
                    <a:pt x="691" y="4648"/>
                    <a:pt x="663" y="4669"/>
                    <a:pt x="641" y="4669"/>
                  </a:cubicBezTo>
                  <a:cubicBezTo>
                    <a:pt x="627" y="4669"/>
                    <a:pt x="615" y="4661"/>
                    <a:pt x="610" y="4636"/>
                  </a:cubicBezTo>
                  <a:cubicBezTo>
                    <a:pt x="637" y="4574"/>
                    <a:pt x="601" y="4539"/>
                    <a:pt x="557" y="4468"/>
                  </a:cubicBezTo>
                  <a:cubicBezTo>
                    <a:pt x="566" y="4453"/>
                    <a:pt x="574" y="4448"/>
                    <a:pt x="582" y="4448"/>
                  </a:cubicBezTo>
                  <a:cubicBezTo>
                    <a:pt x="594" y="4448"/>
                    <a:pt x="604" y="4460"/>
                    <a:pt x="614" y="4460"/>
                  </a:cubicBezTo>
                  <a:cubicBezTo>
                    <a:pt x="616" y="4460"/>
                    <a:pt x="617" y="4460"/>
                    <a:pt x="619" y="4459"/>
                  </a:cubicBezTo>
                  <a:lnTo>
                    <a:pt x="566" y="4415"/>
                  </a:lnTo>
                  <a:cubicBezTo>
                    <a:pt x="566" y="4412"/>
                    <a:pt x="568" y="4411"/>
                    <a:pt x="571" y="4411"/>
                  </a:cubicBezTo>
                  <a:cubicBezTo>
                    <a:pt x="577" y="4411"/>
                    <a:pt x="587" y="4415"/>
                    <a:pt x="592" y="4415"/>
                  </a:cubicBezTo>
                  <a:cubicBezTo>
                    <a:pt x="566" y="4380"/>
                    <a:pt x="522" y="4415"/>
                    <a:pt x="495" y="4362"/>
                  </a:cubicBezTo>
                  <a:cubicBezTo>
                    <a:pt x="416" y="4344"/>
                    <a:pt x="628" y="4265"/>
                    <a:pt x="531" y="4203"/>
                  </a:cubicBezTo>
                  <a:cubicBezTo>
                    <a:pt x="537" y="4199"/>
                    <a:pt x="544" y="4197"/>
                    <a:pt x="550" y="4197"/>
                  </a:cubicBezTo>
                  <a:cubicBezTo>
                    <a:pt x="570" y="4197"/>
                    <a:pt x="590" y="4212"/>
                    <a:pt x="610" y="4212"/>
                  </a:cubicBezTo>
                  <a:cubicBezTo>
                    <a:pt x="557" y="4124"/>
                    <a:pt x="566" y="4132"/>
                    <a:pt x="495" y="4062"/>
                  </a:cubicBezTo>
                  <a:cubicBezTo>
                    <a:pt x="513" y="4044"/>
                    <a:pt x="539" y="4027"/>
                    <a:pt x="557" y="4009"/>
                  </a:cubicBezTo>
                  <a:lnTo>
                    <a:pt x="557" y="4009"/>
                  </a:lnTo>
                  <a:cubicBezTo>
                    <a:pt x="546" y="4015"/>
                    <a:pt x="534" y="4018"/>
                    <a:pt x="523" y="4018"/>
                  </a:cubicBezTo>
                  <a:cubicBezTo>
                    <a:pt x="473" y="4018"/>
                    <a:pt x="425" y="3962"/>
                    <a:pt x="389" y="3912"/>
                  </a:cubicBezTo>
                  <a:cubicBezTo>
                    <a:pt x="363" y="3929"/>
                    <a:pt x="336" y="3938"/>
                    <a:pt x="319" y="3947"/>
                  </a:cubicBezTo>
                  <a:cubicBezTo>
                    <a:pt x="310" y="3912"/>
                    <a:pt x="310" y="3885"/>
                    <a:pt x="301" y="3850"/>
                  </a:cubicBezTo>
                  <a:cubicBezTo>
                    <a:pt x="303" y="3848"/>
                    <a:pt x="305" y="3848"/>
                    <a:pt x="308" y="3848"/>
                  </a:cubicBezTo>
                  <a:cubicBezTo>
                    <a:pt x="320" y="3848"/>
                    <a:pt x="341" y="3862"/>
                    <a:pt x="363" y="3876"/>
                  </a:cubicBezTo>
                  <a:cubicBezTo>
                    <a:pt x="363" y="3876"/>
                    <a:pt x="354" y="3868"/>
                    <a:pt x="354" y="3859"/>
                  </a:cubicBezTo>
                  <a:cubicBezTo>
                    <a:pt x="361" y="3854"/>
                    <a:pt x="369" y="3852"/>
                    <a:pt x="379" y="3852"/>
                  </a:cubicBezTo>
                  <a:cubicBezTo>
                    <a:pt x="403" y="3852"/>
                    <a:pt x="434" y="3868"/>
                    <a:pt x="460" y="3894"/>
                  </a:cubicBezTo>
                  <a:cubicBezTo>
                    <a:pt x="442" y="3894"/>
                    <a:pt x="425" y="3903"/>
                    <a:pt x="407" y="3912"/>
                  </a:cubicBezTo>
                  <a:cubicBezTo>
                    <a:pt x="451" y="3938"/>
                    <a:pt x="495" y="3965"/>
                    <a:pt x="539" y="3974"/>
                  </a:cubicBezTo>
                  <a:cubicBezTo>
                    <a:pt x="531" y="3965"/>
                    <a:pt x="531" y="3956"/>
                    <a:pt x="522" y="3938"/>
                  </a:cubicBezTo>
                  <a:lnTo>
                    <a:pt x="522" y="3938"/>
                  </a:lnTo>
                  <a:cubicBezTo>
                    <a:pt x="539" y="3947"/>
                    <a:pt x="548" y="3956"/>
                    <a:pt x="557" y="3956"/>
                  </a:cubicBezTo>
                  <a:cubicBezTo>
                    <a:pt x="566" y="3956"/>
                    <a:pt x="548" y="3938"/>
                    <a:pt x="531" y="3929"/>
                  </a:cubicBezTo>
                  <a:lnTo>
                    <a:pt x="619" y="3929"/>
                  </a:lnTo>
                  <a:lnTo>
                    <a:pt x="584" y="3912"/>
                  </a:lnTo>
                  <a:cubicBezTo>
                    <a:pt x="610" y="3894"/>
                    <a:pt x="637" y="3859"/>
                    <a:pt x="663" y="3823"/>
                  </a:cubicBezTo>
                  <a:cubicBezTo>
                    <a:pt x="592" y="3717"/>
                    <a:pt x="478" y="3638"/>
                    <a:pt x="460" y="3506"/>
                  </a:cubicBezTo>
                  <a:lnTo>
                    <a:pt x="460" y="3506"/>
                  </a:lnTo>
                  <a:cubicBezTo>
                    <a:pt x="522" y="3550"/>
                    <a:pt x="566" y="3532"/>
                    <a:pt x="637" y="3541"/>
                  </a:cubicBezTo>
                  <a:cubicBezTo>
                    <a:pt x="557" y="3567"/>
                    <a:pt x="654" y="3638"/>
                    <a:pt x="628" y="3700"/>
                  </a:cubicBezTo>
                  <a:cubicBezTo>
                    <a:pt x="637" y="3687"/>
                    <a:pt x="648" y="3682"/>
                    <a:pt x="659" y="3682"/>
                  </a:cubicBezTo>
                  <a:cubicBezTo>
                    <a:pt x="670" y="3682"/>
                    <a:pt x="681" y="3687"/>
                    <a:pt x="690" y="3691"/>
                  </a:cubicBezTo>
                  <a:lnTo>
                    <a:pt x="637" y="3567"/>
                  </a:lnTo>
                  <a:lnTo>
                    <a:pt x="637" y="3567"/>
                  </a:lnTo>
                  <a:cubicBezTo>
                    <a:pt x="644" y="3569"/>
                    <a:pt x="650" y="3569"/>
                    <a:pt x="655" y="3569"/>
                  </a:cubicBezTo>
                  <a:cubicBezTo>
                    <a:pt x="688" y="3569"/>
                    <a:pt x="684" y="3546"/>
                    <a:pt x="707" y="3523"/>
                  </a:cubicBezTo>
                  <a:lnTo>
                    <a:pt x="707" y="3523"/>
                  </a:lnTo>
                  <a:cubicBezTo>
                    <a:pt x="702" y="3524"/>
                    <a:pt x="698" y="3524"/>
                    <a:pt x="693" y="3524"/>
                  </a:cubicBezTo>
                  <a:cubicBezTo>
                    <a:pt x="597" y="3524"/>
                    <a:pt x="644" y="3433"/>
                    <a:pt x="610" y="3382"/>
                  </a:cubicBezTo>
                  <a:cubicBezTo>
                    <a:pt x="654" y="3382"/>
                    <a:pt x="690" y="3400"/>
                    <a:pt x="672" y="3453"/>
                  </a:cubicBezTo>
                  <a:cubicBezTo>
                    <a:pt x="769" y="3400"/>
                    <a:pt x="548" y="3355"/>
                    <a:pt x="628" y="3302"/>
                  </a:cubicBezTo>
                  <a:lnTo>
                    <a:pt x="628" y="3302"/>
                  </a:lnTo>
                  <a:cubicBezTo>
                    <a:pt x="628" y="3320"/>
                    <a:pt x="628" y="3329"/>
                    <a:pt x="645" y="3338"/>
                  </a:cubicBezTo>
                  <a:cubicBezTo>
                    <a:pt x="615" y="3300"/>
                    <a:pt x="636" y="3244"/>
                    <a:pt x="665" y="3244"/>
                  </a:cubicBezTo>
                  <a:cubicBezTo>
                    <a:pt x="670" y="3244"/>
                    <a:pt x="675" y="3246"/>
                    <a:pt x="681" y="3250"/>
                  </a:cubicBezTo>
                  <a:lnTo>
                    <a:pt x="681" y="3258"/>
                  </a:lnTo>
                  <a:cubicBezTo>
                    <a:pt x="707" y="3170"/>
                    <a:pt x="716" y="2985"/>
                    <a:pt x="619" y="2958"/>
                  </a:cubicBezTo>
                  <a:lnTo>
                    <a:pt x="619" y="2958"/>
                  </a:lnTo>
                  <a:cubicBezTo>
                    <a:pt x="628" y="2958"/>
                    <a:pt x="734" y="2985"/>
                    <a:pt x="751" y="2993"/>
                  </a:cubicBezTo>
                  <a:lnTo>
                    <a:pt x="433" y="2799"/>
                  </a:lnTo>
                  <a:lnTo>
                    <a:pt x="433" y="2799"/>
                  </a:lnTo>
                  <a:cubicBezTo>
                    <a:pt x="522" y="2817"/>
                    <a:pt x="734" y="2790"/>
                    <a:pt x="769" y="2870"/>
                  </a:cubicBezTo>
                  <a:cubicBezTo>
                    <a:pt x="787" y="2852"/>
                    <a:pt x="804" y="2826"/>
                    <a:pt x="778" y="2773"/>
                  </a:cubicBezTo>
                  <a:lnTo>
                    <a:pt x="778" y="2773"/>
                  </a:lnTo>
                  <a:cubicBezTo>
                    <a:pt x="768" y="2782"/>
                    <a:pt x="732" y="2789"/>
                    <a:pt x="700" y="2789"/>
                  </a:cubicBezTo>
                  <a:cubicBezTo>
                    <a:pt x="673" y="2789"/>
                    <a:pt x="649" y="2785"/>
                    <a:pt x="645" y="2773"/>
                  </a:cubicBezTo>
                  <a:cubicBezTo>
                    <a:pt x="741" y="2729"/>
                    <a:pt x="699" y="2746"/>
                    <a:pt x="784" y="2686"/>
                  </a:cubicBezTo>
                  <a:lnTo>
                    <a:pt x="784" y="2686"/>
                  </a:lnTo>
                  <a:cubicBezTo>
                    <a:pt x="780" y="2688"/>
                    <a:pt x="774" y="2689"/>
                    <a:pt x="767" y="2689"/>
                  </a:cubicBezTo>
                  <a:cubicBezTo>
                    <a:pt x="725" y="2689"/>
                    <a:pt x="638" y="2660"/>
                    <a:pt x="645" y="2631"/>
                  </a:cubicBezTo>
                  <a:lnTo>
                    <a:pt x="645" y="2631"/>
                  </a:lnTo>
                  <a:cubicBezTo>
                    <a:pt x="663" y="2640"/>
                    <a:pt x="773" y="2649"/>
                    <a:pt x="786" y="2657"/>
                  </a:cubicBezTo>
                  <a:lnTo>
                    <a:pt x="786" y="2657"/>
                  </a:lnTo>
                  <a:lnTo>
                    <a:pt x="669" y="2566"/>
                  </a:lnTo>
                  <a:lnTo>
                    <a:pt x="669" y="2566"/>
                  </a:lnTo>
                  <a:cubicBezTo>
                    <a:pt x="683" y="2574"/>
                    <a:pt x="704" y="2578"/>
                    <a:pt x="727" y="2578"/>
                  </a:cubicBezTo>
                  <a:cubicBezTo>
                    <a:pt x="760" y="2578"/>
                    <a:pt x="798" y="2570"/>
                    <a:pt x="822" y="2561"/>
                  </a:cubicBezTo>
                  <a:lnTo>
                    <a:pt x="822" y="2561"/>
                  </a:lnTo>
                  <a:cubicBezTo>
                    <a:pt x="821" y="2561"/>
                    <a:pt x="819" y="2561"/>
                    <a:pt x="818" y="2561"/>
                  </a:cubicBezTo>
                  <a:cubicBezTo>
                    <a:pt x="799" y="2561"/>
                    <a:pt x="830" y="2489"/>
                    <a:pt x="822" y="2464"/>
                  </a:cubicBezTo>
                  <a:lnTo>
                    <a:pt x="822" y="2464"/>
                  </a:lnTo>
                  <a:lnTo>
                    <a:pt x="787" y="2499"/>
                  </a:lnTo>
                  <a:cubicBezTo>
                    <a:pt x="813" y="2402"/>
                    <a:pt x="610" y="2375"/>
                    <a:pt x="628" y="2287"/>
                  </a:cubicBezTo>
                  <a:lnTo>
                    <a:pt x="628" y="2287"/>
                  </a:lnTo>
                  <a:cubicBezTo>
                    <a:pt x="644" y="2293"/>
                    <a:pt x="703" y="2309"/>
                    <a:pt x="751" y="2309"/>
                  </a:cubicBezTo>
                  <a:cubicBezTo>
                    <a:pt x="779" y="2309"/>
                    <a:pt x="803" y="2303"/>
                    <a:pt x="813" y="2287"/>
                  </a:cubicBezTo>
                  <a:cubicBezTo>
                    <a:pt x="751" y="2252"/>
                    <a:pt x="495" y="2146"/>
                    <a:pt x="451" y="2057"/>
                  </a:cubicBezTo>
                  <a:lnTo>
                    <a:pt x="495" y="2049"/>
                  </a:lnTo>
                  <a:lnTo>
                    <a:pt x="460" y="1978"/>
                  </a:lnTo>
                  <a:lnTo>
                    <a:pt x="460" y="1978"/>
                  </a:lnTo>
                  <a:cubicBezTo>
                    <a:pt x="557" y="2031"/>
                    <a:pt x="760" y="2163"/>
                    <a:pt x="831" y="2234"/>
                  </a:cubicBezTo>
                  <a:cubicBezTo>
                    <a:pt x="866" y="2208"/>
                    <a:pt x="884" y="2234"/>
                    <a:pt x="884" y="2172"/>
                  </a:cubicBezTo>
                  <a:cubicBezTo>
                    <a:pt x="887" y="2171"/>
                    <a:pt x="890" y="2171"/>
                    <a:pt x="893" y="2171"/>
                  </a:cubicBezTo>
                  <a:cubicBezTo>
                    <a:pt x="922" y="2171"/>
                    <a:pt x="937" y="2209"/>
                    <a:pt x="937" y="2225"/>
                  </a:cubicBezTo>
                  <a:lnTo>
                    <a:pt x="972" y="2102"/>
                  </a:lnTo>
                  <a:cubicBezTo>
                    <a:pt x="893" y="2102"/>
                    <a:pt x="901" y="1996"/>
                    <a:pt x="840" y="1996"/>
                  </a:cubicBezTo>
                  <a:lnTo>
                    <a:pt x="901" y="2146"/>
                  </a:lnTo>
                  <a:cubicBezTo>
                    <a:pt x="822" y="2137"/>
                    <a:pt x="690" y="2040"/>
                    <a:pt x="707" y="1952"/>
                  </a:cubicBezTo>
                  <a:cubicBezTo>
                    <a:pt x="713" y="1949"/>
                    <a:pt x="721" y="1947"/>
                    <a:pt x="730" y="1947"/>
                  </a:cubicBezTo>
                  <a:cubicBezTo>
                    <a:pt x="775" y="1947"/>
                    <a:pt x="853" y="1979"/>
                    <a:pt x="875" y="1987"/>
                  </a:cubicBezTo>
                  <a:cubicBezTo>
                    <a:pt x="848" y="1969"/>
                    <a:pt x="831" y="1890"/>
                    <a:pt x="857" y="1890"/>
                  </a:cubicBezTo>
                  <a:lnTo>
                    <a:pt x="893" y="1925"/>
                  </a:lnTo>
                  <a:cubicBezTo>
                    <a:pt x="928" y="1881"/>
                    <a:pt x="795" y="1837"/>
                    <a:pt x="875" y="1784"/>
                  </a:cubicBezTo>
                  <a:cubicBezTo>
                    <a:pt x="884" y="1766"/>
                    <a:pt x="981" y="1731"/>
                    <a:pt x="937" y="1722"/>
                  </a:cubicBezTo>
                  <a:lnTo>
                    <a:pt x="937" y="1722"/>
                  </a:lnTo>
                  <a:cubicBezTo>
                    <a:pt x="907" y="1731"/>
                    <a:pt x="856" y="1735"/>
                    <a:pt x="799" y="1735"/>
                  </a:cubicBezTo>
                  <a:cubicBezTo>
                    <a:pt x="685" y="1735"/>
                    <a:pt x="545" y="1719"/>
                    <a:pt x="504" y="1695"/>
                  </a:cubicBezTo>
                  <a:cubicBezTo>
                    <a:pt x="504" y="1695"/>
                    <a:pt x="601" y="1598"/>
                    <a:pt x="645" y="1581"/>
                  </a:cubicBezTo>
                  <a:cubicBezTo>
                    <a:pt x="655" y="1577"/>
                    <a:pt x="664" y="1576"/>
                    <a:pt x="674" y="1576"/>
                  </a:cubicBezTo>
                  <a:cubicBezTo>
                    <a:pt x="732" y="1576"/>
                    <a:pt x="797" y="1627"/>
                    <a:pt x="848" y="1627"/>
                  </a:cubicBezTo>
                  <a:cubicBezTo>
                    <a:pt x="854" y="1627"/>
                    <a:pt x="860" y="1626"/>
                    <a:pt x="866" y="1625"/>
                  </a:cubicBezTo>
                  <a:cubicBezTo>
                    <a:pt x="848" y="1616"/>
                    <a:pt x="822" y="1598"/>
                    <a:pt x="813" y="1590"/>
                  </a:cubicBezTo>
                  <a:cubicBezTo>
                    <a:pt x="820" y="1585"/>
                    <a:pt x="827" y="1584"/>
                    <a:pt x="835" y="1584"/>
                  </a:cubicBezTo>
                  <a:cubicBezTo>
                    <a:pt x="843" y="1584"/>
                    <a:pt x="851" y="1585"/>
                    <a:pt x="857" y="1585"/>
                  </a:cubicBezTo>
                  <a:cubicBezTo>
                    <a:pt x="871" y="1585"/>
                    <a:pt x="879" y="1581"/>
                    <a:pt x="875" y="1554"/>
                  </a:cubicBezTo>
                  <a:cubicBezTo>
                    <a:pt x="818" y="1548"/>
                    <a:pt x="852" y="1501"/>
                    <a:pt x="846" y="1501"/>
                  </a:cubicBezTo>
                  <a:lnTo>
                    <a:pt x="846" y="1501"/>
                  </a:lnTo>
                  <a:cubicBezTo>
                    <a:pt x="844" y="1501"/>
                    <a:pt x="836" y="1508"/>
                    <a:pt x="813" y="1528"/>
                  </a:cubicBezTo>
                  <a:cubicBezTo>
                    <a:pt x="795" y="1484"/>
                    <a:pt x="831" y="1484"/>
                    <a:pt x="831" y="1422"/>
                  </a:cubicBezTo>
                  <a:lnTo>
                    <a:pt x="831" y="1422"/>
                  </a:lnTo>
                  <a:cubicBezTo>
                    <a:pt x="826" y="1423"/>
                    <a:pt x="820" y="1424"/>
                    <a:pt x="814" y="1424"/>
                  </a:cubicBezTo>
                  <a:cubicBezTo>
                    <a:pt x="756" y="1424"/>
                    <a:pt x="661" y="1356"/>
                    <a:pt x="645" y="1316"/>
                  </a:cubicBezTo>
                  <a:cubicBezTo>
                    <a:pt x="663" y="1316"/>
                    <a:pt x="690" y="1307"/>
                    <a:pt x="707" y="1307"/>
                  </a:cubicBezTo>
                  <a:cubicBezTo>
                    <a:pt x="716" y="1210"/>
                    <a:pt x="760" y="1166"/>
                    <a:pt x="769" y="1077"/>
                  </a:cubicBezTo>
                  <a:cubicBezTo>
                    <a:pt x="783" y="1071"/>
                    <a:pt x="807" y="1043"/>
                    <a:pt x="829" y="1043"/>
                  </a:cubicBezTo>
                  <a:cubicBezTo>
                    <a:pt x="836" y="1043"/>
                    <a:pt x="842" y="1045"/>
                    <a:pt x="848" y="1051"/>
                  </a:cubicBezTo>
                  <a:cubicBezTo>
                    <a:pt x="840" y="1033"/>
                    <a:pt x="813" y="1024"/>
                    <a:pt x="813" y="998"/>
                  </a:cubicBezTo>
                  <a:cubicBezTo>
                    <a:pt x="827" y="988"/>
                    <a:pt x="835" y="984"/>
                    <a:pt x="841" y="984"/>
                  </a:cubicBezTo>
                  <a:cubicBezTo>
                    <a:pt x="861" y="984"/>
                    <a:pt x="845" y="1031"/>
                    <a:pt x="876" y="1031"/>
                  </a:cubicBezTo>
                  <a:cubicBezTo>
                    <a:pt x="882" y="1031"/>
                    <a:pt x="890" y="1029"/>
                    <a:pt x="901" y="1024"/>
                  </a:cubicBezTo>
                  <a:cubicBezTo>
                    <a:pt x="857" y="1016"/>
                    <a:pt x="848" y="945"/>
                    <a:pt x="822" y="901"/>
                  </a:cubicBezTo>
                  <a:cubicBezTo>
                    <a:pt x="751" y="910"/>
                    <a:pt x="804" y="989"/>
                    <a:pt x="822" y="1033"/>
                  </a:cubicBezTo>
                  <a:cubicBezTo>
                    <a:pt x="725" y="1024"/>
                    <a:pt x="628" y="954"/>
                    <a:pt x="592" y="857"/>
                  </a:cubicBezTo>
                  <a:cubicBezTo>
                    <a:pt x="584" y="819"/>
                    <a:pt x="597" y="811"/>
                    <a:pt x="612" y="811"/>
                  </a:cubicBezTo>
                  <a:cubicBezTo>
                    <a:pt x="624" y="811"/>
                    <a:pt x="638" y="816"/>
                    <a:pt x="643" y="816"/>
                  </a:cubicBezTo>
                  <a:cubicBezTo>
                    <a:pt x="646" y="816"/>
                    <a:pt x="647" y="815"/>
                    <a:pt x="645" y="812"/>
                  </a:cubicBezTo>
                  <a:cubicBezTo>
                    <a:pt x="672" y="680"/>
                    <a:pt x="478" y="680"/>
                    <a:pt x="566" y="574"/>
                  </a:cubicBezTo>
                  <a:cubicBezTo>
                    <a:pt x="585" y="561"/>
                    <a:pt x="603" y="556"/>
                    <a:pt x="621" y="556"/>
                  </a:cubicBezTo>
                  <a:cubicBezTo>
                    <a:pt x="659" y="556"/>
                    <a:pt x="694" y="575"/>
                    <a:pt x="723" y="575"/>
                  </a:cubicBezTo>
                  <a:cubicBezTo>
                    <a:pt x="727" y="575"/>
                    <a:pt x="730" y="575"/>
                    <a:pt x="734" y="574"/>
                  </a:cubicBezTo>
                  <a:lnTo>
                    <a:pt x="734" y="574"/>
                  </a:lnTo>
                  <a:cubicBezTo>
                    <a:pt x="751" y="636"/>
                    <a:pt x="690" y="662"/>
                    <a:pt x="690" y="707"/>
                  </a:cubicBezTo>
                  <a:lnTo>
                    <a:pt x="725" y="654"/>
                  </a:lnTo>
                  <a:cubicBezTo>
                    <a:pt x="742" y="680"/>
                    <a:pt x="751" y="715"/>
                    <a:pt x="734" y="742"/>
                  </a:cubicBezTo>
                  <a:cubicBezTo>
                    <a:pt x="795" y="707"/>
                    <a:pt x="760" y="503"/>
                    <a:pt x="822" y="406"/>
                  </a:cubicBezTo>
                  <a:cubicBezTo>
                    <a:pt x="808" y="385"/>
                    <a:pt x="793" y="357"/>
                    <a:pt x="774" y="357"/>
                  </a:cubicBezTo>
                  <a:cubicBezTo>
                    <a:pt x="770" y="357"/>
                    <a:pt x="765" y="359"/>
                    <a:pt x="760" y="362"/>
                  </a:cubicBezTo>
                  <a:lnTo>
                    <a:pt x="769" y="398"/>
                  </a:lnTo>
                  <a:cubicBezTo>
                    <a:pt x="762" y="401"/>
                    <a:pt x="756" y="402"/>
                    <a:pt x="751" y="402"/>
                  </a:cubicBezTo>
                  <a:cubicBezTo>
                    <a:pt x="720" y="402"/>
                    <a:pt x="703" y="359"/>
                    <a:pt x="686" y="359"/>
                  </a:cubicBezTo>
                  <a:cubicBezTo>
                    <a:pt x="682" y="359"/>
                    <a:pt x="677" y="363"/>
                    <a:pt x="672" y="371"/>
                  </a:cubicBezTo>
                  <a:cubicBezTo>
                    <a:pt x="637" y="318"/>
                    <a:pt x="584" y="265"/>
                    <a:pt x="619" y="203"/>
                  </a:cubicBezTo>
                  <a:lnTo>
                    <a:pt x="693" y="195"/>
                  </a:lnTo>
                  <a:lnTo>
                    <a:pt x="693" y="195"/>
                  </a:lnTo>
                  <a:cubicBezTo>
                    <a:pt x="668" y="200"/>
                    <a:pt x="647" y="240"/>
                    <a:pt x="672" y="256"/>
                  </a:cubicBezTo>
                  <a:cubicBezTo>
                    <a:pt x="637" y="221"/>
                    <a:pt x="778" y="168"/>
                    <a:pt x="681" y="124"/>
                  </a:cubicBezTo>
                  <a:lnTo>
                    <a:pt x="681" y="124"/>
                  </a:lnTo>
                  <a:lnTo>
                    <a:pt x="628" y="168"/>
                  </a:lnTo>
                  <a:cubicBezTo>
                    <a:pt x="592" y="124"/>
                    <a:pt x="522" y="62"/>
                    <a:pt x="54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7"/>
            <p:cNvSpPr/>
            <p:nvPr/>
          </p:nvSpPr>
          <p:spPr>
            <a:xfrm rot="-2551954">
              <a:off x="7630130" y="760909"/>
              <a:ext cx="17285" cy="7857"/>
            </a:xfrm>
            <a:custGeom>
              <a:rect b="b" l="l" r="r" t="t"/>
              <a:pathLst>
                <a:path extrusionOk="0" h="45" w="99">
                  <a:moveTo>
                    <a:pt x="45" y="1"/>
                  </a:moveTo>
                  <a:lnTo>
                    <a:pt x="45" y="1"/>
                  </a:lnTo>
                  <a:cubicBezTo>
                    <a:pt x="27" y="18"/>
                    <a:pt x="1" y="36"/>
                    <a:pt x="63" y="45"/>
                  </a:cubicBezTo>
                  <a:cubicBezTo>
                    <a:pt x="98" y="36"/>
                    <a:pt x="63"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7"/>
            <p:cNvSpPr/>
            <p:nvPr/>
          </p:nvSpPr>
          <p:spPr>
            <a:xfrm rot="-2551954">
              <a:off x="7491118" y="629288"/>
              <a:ext cx="7857" cy="7857"/>
            </a:xfrm>
            <a:custGeom>
              <a:rect b="b" l="l" r="r" t="t"/>
              <a:pathLst>
                <a:path extrusionOk="0" h="45" w="45">
                  <a:moveTo>
                    <a:pt x="27" y="0"/>
                  </a:moveTo>
                  <a:lnTo>
                    <a:pt x="27" y="0"/>
                  </a:lnTo>
                  <a:cubicBezTo>
                    <a:pt x="9" y="18"/>
                    <a:pt x="0" y="36"/>
                    <a:pt x="9" y="44"/>
                  </a:cubicBezTo>
                  <a:cubicBezTo>
                    <a:pt x="27" y="36"/>
                    <a:pt x="44"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7"/>
            <p:cNvSpPr/>
            <p:nvPr/>
          </p:nvSpPr>
          <p:spPr>
            <a:xfrm rot="-2551954">
              <a:off x="7101526" y="214114"/>
              <a:ext cx="3317" cy="4539"/>
            </a:xfrm>
            <a:custGeom>
              <a:rect b="b" l="l" r="r" t="t"/>
              <a:pathLst>
                <a:path extrusionOk="0" h="26" w="19">
                  <a:moveTo>
                    <a:pt x="18" y="0"/>
                  </a:moveTo>
                  <a:cubicBezTo>
                    <a:pt x="8" y="16"/>
                    <a:pt x="1" y="25"/>
                    <a:pt x="2" y="25"/>
                  </a:cubicBezTo>
                  <a:cubicBezTo>
                    <a:pt x="2" y="25"/>
                    <a:pt x="7" y="20"/>
                    <a:pt x="18" y="9"/>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7"/>
            <p:cNvSpPr/>
            <p:nvPr/>
          </p:nvSpPr>
          <p:spPr>
            <a:xfrm rot="-2551954">
              <a:off x="7097557" y="200884"/>
              <a:ext cx="4714" cy="7857"/>
            </a:xfrm>
            <a:custGeom>
              <a:rect b="b" l="l" r="r" t="t"/>
              <a:pathLst>
                <a:path extrusionOk="0" h="45" w="27">
                  <a:moveTo>
                    <a:pt x="0" y="1"/>
                  </a:moveTo>
                  <a:lnTo>
                    <a:pt x="0" y="1"/>
                  </a:lnTo>
                  <a:cubicBezTo>
                    <a:pt x="9" y="9"/>
                    <a:pt x="9" y="27"/>
                    <a:pt x="0" y="45"/>
                  </a:cubicBezTo>
                  <a:cubicBezTo>
                    <a:pt x="18" y="36"/>
                    <a:pt x="27" y="27"/>
                    <a:pt x="18" y="9"/>
                  </a:cubicBezTo>
                  <a:cubicBezTo>
                    <a:pt x="9" y="1"/>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7"/>
            <p:cNvSpPr/>
            <p:nvPr/>
          </p:nvSpPr>
          <p:spPr>
            <a:xfrm rot="-2551954">
              <a:off x="7978279" y="1133282"/>
              <a:ext cx="3666" cy="4190"/>
            </a:xfrm>
            <a:custGeom>
              <a:rect b="b" l="l" r="r" t="t"/>
              <a:pathLst>
                <a:path extrusionOk="0" h="24" w="21">
                  <a:moveTo>
                    <a:pt x="9" y="1"/>
                  </a:moveTo>
                  <a:lnTo>
                    <a:pt x="0" y="19"/>
                  </a:lnTo>
                  <a:cubicBezTo>
                    <a:pt x="7" y="22"/>
                    <a:pt x="12" y="24"/>
                    <a:pt x="15" y="24"/>
                  </a:cubicBezTo>
                  <a:cubicBezTo>
                    <a:pt x="21" y="24"/>
                    <a:pt x="20" y="18"/>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7"/>
            <p:cNvSpPr/>
            <p:nvPr/>
          </p:nvSpPr>
          <p:spPr>
            <a:xfrm rot="-2551954">
              <a:off x="7511444" y="643617"/>
              <a:ext cx="6285" cy="1397"/>
            </a:xfrm>
            <a:custGeom>
              <a:rect b="b" l="l" r="r" t="t"/>
              <a:pathLst>
                <a:path extrusionOk="0" h="8" w="36">
                  <a:moveTo>
                    <a:pt x="0" y="1"/>
                  </a:moveTo>
                  <a:cubicBezTo>
                    <a:pt x="5" y="5"/>
                    <a:pt x="9" y="7"/>
                    <a:pt x="15" y="7"/>
                  </a:cubicBezTo>
                  <a:cubicBezTo>
                    <a:pt x="20" y="7"/>
                    <a:pt x="27" y="5"/>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7"/>
            <p:cNvSpPr/>
            <p:nvPr/>
          </p:nvSpPr>
          <p:spPr>
            <a:xfrm rot="-2551954">
              <a:off x="7803512" y="886008"/>
              <a:ext cx="1746" cy="175"/>
            </a:xfrm>
            <a:custGeom>
              <a:rect b="b" l="l" r="r" t="t"/>
              <a:pathLst>
                <a:path extrusionOk="0" h="1" w="10">
                  <a:moveTo>
                    <a:pt x="1" y="0"/>
                  </a:moveTo>
                  <a:lnTo>
                    <a:pt x="1" y="0"/>
                  </a:ln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7"/>
            <p:cNvSpPr/>
            <p:nvPr/>
          </p:nvSpPr>
          <p:spPr>
            <a:xfrm rot="-2551954">
              <a:off x="7275090" y="300292"/>
              <a:ext cx="6285" cy="3841"/>
            </a:xfrm>
            <a:custGeom>
              <a:rect b="b" l="l" r="r" t="t"/>
              <a:pathLst>
                <a:path extrusionOk="0" h="22" w="36">
                  <a:moveTo>
                    <a:pt x="35" y="0"/>
                  </a:moveTo>
                  <a:lnTo>
                    <a:pt x="35" y="0"/>
                  </a:lnTo>
                  <a:cubicBezTo>
                    <a:pt x="27" y="9"/>
                    <a:pt x="18" y="18"/>
                    <a:pt x="0" y="18"/>
                  </a:cubicBezTo>
                  <a:cubicBezTo>
                    <a:pt x="5" y="20"/>
                    <a:pt x="9" y="21"/>
                    <a:pt x="13" y="21"/>
                  </a:cubicBezTo>
                  <a:cubicBezTo>
                    <a:pt x="23" y="21"/>
                    <a:pt x="29" y="13"/>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7"/>
            <p:cNvSpPr/>
            <p:nvPr/>
          </p:nvSpPr>
          <p:spPr>
            <a:xfrm rot="-2551954">
              <a:off x="7047805" y="160034"/>
              <a:ext cx="6285" cy="7857"/>
            </a:xfrm>
            <a:custGeom>
              <a:rect b="b" l="l" r="r" t="t"/>
              <a:pathLst>
                <a:path extrusionOk="0" h="45" w="36">
                  <a:moveTo>
                    <a:pt x="0" y="1"/>
                  </a:moveTo>
                  <a:cubicBezTo>
                    <a:pt x="0" y="4"/>
                    <a:pt x="2" y="7"/>
                    <a:pt x="4" y="9"/>
                  </a:cubicBezTo>
                  <a:lnTo>
                    <a:pt x="4" y="9"/>
                  </a:lnTo>
                  <a:lnTo>
                    <a:pt x="0" y="1"/>
                  </a:lnTo>
                  <a:close/>
                  <a:moveTo>
                    <a:pt x="4" y="9"/>
                  </a:moveTo>
                  <a:lnTo>
                    <a:pt x="18" y="45"/>
                  </a:lnTo>
                  <a:cubicBezTo>
                    <a:pt x="18" y="27"/>
                    <a:pt x="27" y="18"/>
                    <a:pt x="36" y="9"/>
                  </a:cubicBezTo>
                  <a:cubicBezTo>
                    <a:pt x="31" y="9"/>
                    <a:pt x="22" y="12"/>
                    <a:pt x="15" y="12"/>
                  </a:cubicBezTo>
                  <a:cubicBezTo>
                    <a:pt x="10" y="12"/>
                    <a:pt x="6" y="11"/>
                    <a:pt x="4"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7"/>
            <p:cNvSpPr/>
            <p:nvPr/>
          </p:nvSpPr>
          <p:spPr>
            <a:xfrm rot="-2551954">
              <a:off x="7048874" y="71467"/>
              <a:ext cx="4714" cy="5587"/>
            </a:xfrm>
            <a:custGeom>
              <a:rect b="b" l="l" r="r" t="t"/>
              <a:pathLst>
                <a:path extrusionOk="0" h="32" w="27">
                  <a:moveTo>
                    <a:pt x="0" y="1"/>
                  </a:moveTo>
                  <a:cubicBezTo>
                    <a:pt x="0" y="18"/>
                    <a:pt x="8" y="32"/>
                    <a:pt x="16" y="32"/>
                  </a:cubicBezTo>
                  <a:cubicBezTo>
                    <a:pt x="20" y="32"/>
                    <a:pt x="24" y="28"/>
                    <a:pt x="27" y="18"/>
                  </a:cubicBezTo>
                  <a:cubicBezTo>
                    <a:pt x="27" y="10"/>
                    <a:pt x="27"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7"/>
            <p:cNvSpPr/>
            <p:nvPr/>
          </p:nvSpPr>
          <p:spPr>
            <a:xfrm rot="-2551954">
              <a:off x="7058740" y="127230"/>
              <a:ext cx="14841" cy="9777"/>
            </a:xfrm>
            <a:custGeom>
              <a:rect b="b" l="l" r="r" t="t"/>
              <a:pathLst>
                <a:path extrusionOk="0" h="56" w="85">
                  <a:moveTo>
                    <a:pt x="38" y="0"/>
                  </a:moveTo>
                  <a:cubicBezTo>
                    <a:pt x="1" y="0"/>
                    <a:pt x="16" y="24"/>
                    <a:pt x="32" y="55"/>
                  </a:cubicBezTo>
                  <a:cubicBezTo>
                    <a:pt x="85" y="55"/>
                    <a:pt x="67" y="29"/>
                    <a:pt x="58" y="2"/>
                  </a:cubicBezTo>
                  <a:cubicBezTo>
                    <a:pt x="50" y="1"/>
                    <a:pt x="43" y="0"/>
                    <a:pt x="3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7"/>
            <p:cNvSpPr/>
            <p:nvPr/>
          </p:nvSpPr>
          <p:spPr>
            <a:xfrm rot="-2551954">
              <a:off x="7057842" y="121839"/>
              <a:ext cx="4889" cy="6460"/>
            </a:xfrm>
            <a:custGeom>
              <a:rect b="b" l="l" r="r" t="t"/>
              <a:pathLst>
                <a:path extrusionOk="0" h="37" w="28">
                  <a:moveTo>
                    <a:pt x="27" y="1"/>
                  </a:moveTo>
                  <a:cubicBezTo>
                    <a:pt x="1" y="1"/>
                    <a:pt x="27" y="19"/>
                    <a:pt x="27" y="36"/>
                  </a:cubicBezTo>
                  <a:cubicBezTo>
                    <a:pt x="27" y="27"/>
                    <a:pt x="27"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7"/>
            <p:cNvSpPr/>
            <p:nvPr/>
          </p:nvSpPr>
          <p:spPr>
            <a:xfrm rot="-2551954">
              <a:off x="7074798" y="193263"/>
              <a:ext cx="15015" cy="8730"/>
            </a:xfrm>
            <a:custGeom>
              <a:rect b="b" l="l" r="r" t="t"/>
              <a:pathLst>
                <a:path extrusionOk="0" h="50" w="86">
                  <a:moveTo>
                    <a:pt x="19" y="1"/>
                  </a:moveTo>
                  <a:cubicBezTo>
                    <a:pt x="1" y="1"/>
                    <a:pt x="46" y="49"/>
                    <a:pt x="64" y="49"/>
                  </a:cubicBezTo>
                  <a:cubicBezTo>
                    <a:pt x="71" y="49"/>
                    <a:pt x="74" y="42"/>
                    <a:pt x="67" y="22"/>
                  </a:cubicBezTo>
                  <a:cubicBezTo>
                    <a:pt x="85" y="5"/>
                    <a:pt x="6" y="5"/>
                    <a:pt x="32" y="5"/>
                  </a:cubicBezTo>
                  <a:cubicBezTo>
                    <a:pt x="26" y="2"/>
                    <a:pt x="22" y="1"/>
                    <a:pt x="1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7"/>
            <p:cNvSpPr/>
            <p:nvPr/>
          </p:nvSpPr>
          <p:spPr>
            <a:xfrm rot="-2551954">
              <a:off x="7079432" y="120005"/>
              <a:ext cx="10999" cy="4714"/>
            </a:xfrm>
            <a:custGeom>
              <a:rect b="b" l="l" r="r" t="t"/>
              <a:pathLst>
                <a:path extrusionOk="0" h="27" w="63">
                  <a:moveTo>
                    <a:pt x="62" y="0"/>
                  </a:moveTo>
                  <a:lnTo>
                    <a:pt x="1" y="9"/>
                  </a:lnTo>
                  <a:lnTo>
                    <a:pt x="54" y="27"/>
                  </a:ln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7"/>
            <p:cNvSpPr/>
            <p:nvPr/>
          </p:nvSpPr>
          <p:spPr>
            <a:xfrm rot="-2551954">
              <a:off x="7100762" y="145422"/>
              <a:ext cx="6285" cy="10999"/>
            </a:xfrm>
            <a:custGeom>
              <a:rect b="b" l="l" r="r" t="t"/>
              <a:pathLst>
                <a:path extrusionOk="0" h="63" w="36">
                  <a:moveTo>
                    <a:pt x="18" y="1"/>
                  </a:moveTo>
                  <a:cubicBezTo>
                    <a:pt x="18" y="27"/>
                    <a:pt x="0" y="63"/>
                    <a:pt x="18" y="63"/>
                  </a:cubicBezTo>
                  <a:lnTo>
                    <a:pt x="35" y="10"/>
                  </a:lnTo>
                  <a:cubicBezTo>
                    <a:pt x="26" y="10"/>
                    <a:pt x="26" y="10"/>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7"/>
            <p:cNvSpPr/>
            <p:nvPr/>
          </p:nvSpPr>
          <p:spPr>
            <a:xfrm rot="-2551954">
              <a:off x="7097291" y="139702"/>
              <a:ext cx="1746" cy="7857"/>
            </a:xfrm>
            <a:custGeom>
              <a:rect b="b" l="l" r="r" t="t"/>
              <a:pathLst>
                <a:path extrusionOk="0" h="45" w="10">
                  <a:moveTo>
                    <a:pt x="1" y="1"/>
                  </a:moveTo>
                  <a:cubicBezTo>
                    <a:pt x="1" y="10"/>
                    <a:pt x="1" y="27"/>
                    <a:pt x="1" y="45"/>
                  </a:cubicBezTo>
                  <a:cubicBezTo>
                    <a:pt x="9" y="27"/>
                    <a:pt x="9" y="10"/>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7"/>
            <p:cNvSpPr/>
            <p:nvPr/>
          </p:nvSpPr>
          <p:spPr>
            <a:xfrm rot="-2551954">
              <a:off x="7096438" y="124385"/>
              <a:ext cx="4889" cy="8031"/>
            </a:xfrm>
            <a:custGeom>
              <a:rect b="b" l="l" r="r" t="t"/>
              <a:pathLst>
                <a:path extrusionOk="0" h="46" w="28">
                  <a:moveTo>
                    <a:pt x="27" y="1"/>
                  </a:moveTo>
                  <a:lnTo>
                    <a:pt x="9" y="10"/>
                  </a:lnTo>
                  <a:lnTo>
                    <a:pt x="1" y="45"/>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7"/>
            <p:cNvSpPr/>
            <p:nvPr/>
          </p:nvSpPr>
          <p:spPr>
            <a:xfrm rot="-2551954">
              <a:off x="7164734" y="224149"/>
              <a:ext cx="7857" cy="10999"/>
            </a:xfrm>
            <a:custGeom>
              <a:rect b="b" l="l" r="r" t="t"/>
              <a:pathLst>
                <a:path extrusionOk="0" h="63" w="45">
                  <a:moveTo>
                    <a:pt x="1" y="1"/>
                  </a:moveTo>
                  <a:lnTo>
                    <a:pt x="10" y="62"/>
                  </a:lnTo>
                  <a:cubicBezTo>
                    <a:pt x="36" y="62"/>
                    <a:pt x="45" y="54"/>
                    <a:pt x="36" y="36"/>
                  </a:cubicBezTo>
                  <a:cubicBezTo>
                    <a:pt x="27" y="18"/>
                    <a:pt x="18"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7"/>
            <p:cNvSpPr/>
            <p:nvPr/>
          </p:nvSpPr>
          <p:spPr>
            <a:xfrm rot="-2551954">
              <a:off x="7162482" y="189603"/>
              <a:ext cx="12396" cy="4714"/>
            </a:xfrm>
            <a:custGeom>
              <a:rect b="b" l="l" r="r" t="t"/>
              <a:pathLst>
                <a:path extrusionOk="0" h="27" w="71">
                  <a:moveTo>
                    <a:pt x="44" y="0"/>
                  </a:moveTo>
                  <a:cubicBezTo>
                    <a:pt x="27" y="9"/>
                    <a:pt x="18" y="9"/>
                    <a:pt x="0" y="18"/>
                  </a:cubicBezTo>
                  <a:lnTo>
                    <a:pt x="71" y="27"/>
                  </a:ln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7"/>
            <p:cNvSpPr/>
            <p:nvPr/>
          </p:nvSpPr>
          <p:spPr>
            <a:xfrm rot="-2551954">
              <a:off x="7186473" y="201651"/>
              <a:ext cx="9428" cy="11349"/>
            </a:xfrm>
            <a:custGeom>
              <a:rect b="b" l="l" r="r" t="t"/>
              <a:pathLst>
                <a:path extrusionOk="0" h="65" w="54">
                  <a:moveTo>
                    <a:pt x="19" y="0"/>
                  </a:moveTo>
                  <a:cubicBezTo>
                    <a:pt x="14" y="0"/>
                    <a:pt x="8" y="5"/>
                    <a:pt x="0" y="17"/>
                  </a:cubicBezTo>
                  <a:cubicBezTo>
                    <a:pt x="13" y="24"/>
                    <a:pt x="34" y="64"/>
                    <a:pt x="45" y="64"/>
                  </a:cubicBezTo>
                  <a:cubicBezTo>
                    <a:pt x="50" y="64"/>
                    <a:pt x="53" y="57"/>
                    <a:pt x="53" y="35"/>
                  </a:cubicBezTo>
                  <a:cubicBezTo>
                    <a:pt x="41" y="29"/>
                    <a:pt x="33"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7"/>
            <p:cNvSpPr/>
            <p:nvPr/>
          </p:nvSpPr>
          <p:spPr>
            <a:xfrm rot="-2551954">
              <a:off x="7240110" y="334423"/>
              <a:ext cx="20253" cy="4714"/>
            </a:xfrm>
            <a:custGeom>
              <a:rect b="b" l="l" r="r" t="t"/>
              <a:pathLst>
                <a:path extrusionOk="0" h="27" w="116">
                  <a:moveTo>
                    <a:pt x="1" y="0"/>
                  </a:moveTo>
                  <a:lnTo>
                    <a:pt x="116" y="27"/>
                  </a:lnTo>
                  <a:lnTo>
                    <a:pt x="116" y="9"/>
                  </a:lnTo>
                  <a:lnTo>
                    <a:pt x="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7"/>
            <p:cNvSpPr/>
            <p:nvPr/>
          </p:nvSpPr>
          <p:spPr>
            <a:xfrm rot="-2551954">
              <a:off x="7356071" y="391667"/>
              <a:ext cx="21824" cy="14841"/>
            </a:xfrm>
            <a:custGeom>
              <a:rect b="b" l="l" r="r" t="t"/>
              <a:pathLst>
                <a:path extrusionOk="0" h="85" w="125">
                  <a:moveTo>
                    <a:pt x="45" y="0"/>
                  </a:moveTo>
                  <a:cubicBezTo>
                    <a:pt x="28" y="0"/>
                    <a:pt x="19" y="33"/>
                    <a:pt x="7" y="33"/>
                  </a:cubicBezTo>
                  <a:cubicBezTo>
                    <a:pt x="5" y="33"/>
                    <a:pt x="3" y="32"/>
                    <a:pt x="1" y="30"/>
                  </a:cubicBezTo>
                  <a:lnTo>
                    <a:pt x="1" y="30"/>
                  </a:lnTo>
                  <a:cubicBezTo>
                    <a:pt x="23" y="66"/>
                    <a:pt x="14" y="85"/>
                    <a:pt x="57" y="85"/>
                  </a:cubicBezTo>
                  <a:cubicBezTo>
                    <a:pt x="65" y="85"/>
                    <a:pt x="76" y="84"/>
                    <a:pt x="89" y="83"/>
                  </a:cubicBezTo>
                  <a:cubicBezTo>
                    <a:pt x="125" y="21"/>
                    <a:pt x="19" y="56"/>
                    <a:pt x="54" y="3"/>
                  </a:cubicBezTo>
                  <a:cubicBezTo>
                    <a:pt x="51" y="1"/>
                    <a:pt x="47" y="0"/>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7"/>
            <p:cNvSpPr/>
            <p:nvPr/>
          </p:nvSpPr>
          <p:spPr>
            <a:xfrm rot="-2551954">
              <a:off x="7353804" y="403071"/>
              <a:ext cx="3143" cy="3143"/>
            </a:xfrm>
            <a:custGeom>
              <a:rect b="b" l="l" r="r" t="t"/>
              <a:pathLst>
                <a:path extrusionOk="0" h="18" w="18">
                  <a:moveTo>
                    <a:pt x="0" y="0"/>
                  </a:moveTo>
                  <a:cubicBezTo>
                    <a:pt x="9" y="9"/>
                    <a:pt x="9" y="9"/>
                    <a:pt x="18" y="18"/>
                  </a:cubicBezTo>
                  <a:cubicBezTo>
                    <a:pt x="9" y="9"/>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7"/>
            <p:cNvSpPr/>
            <p:nvPr/>
          </p:nvSpPr>
          <p:spPr>
            <a:xfrm rot="-2551954">
              <a:off x="7635750" y="730655"/>
              <a:ext cx="7857" cy="6285"/>
            </a:xfrm>
            <a:custGeom>
              <a:rect b="b" l="l" r="r" t="t"/>
              <a:pathLst>
                <a:path extrusionOk="0" h="36" w="45">
                  <a:moveTo>
                    <a:pt x="26" y="0"/>
                  </a:moveTo>
                  <a:cubicBezTo>
                    <a:pt x="0" y="9"/>
                    <a:pt x="0" y="18"/>
                    <a:pt x="0" y="36"/>
                  </a:cubicBez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7"/>
            <p:cNvSpPr/>
            <p:nvPr/>
          </p:nvSpPr>
          <p:spPr>
            <a:xfrm rot="-2551954">
              <a:off x="7693827" y="801025"/>
              <a:ext cx="10999" cy="4889"/>
            </a:xfrm>
            <a:custGeom>
              <a:rect b="b" l="l" r="r" t="t"/>
              <a:pathLst>
                <a:path extrusionOk="0" h="28" w="63">
                  <a:moveTo>
                    <a:pt x="62" y="1"/>
                  </a:moveTo>
                  <a:lnTo>
                    <a:pt x="1" y="27"/>
                  </a:lnTo>
                  <a:lnTo>
                    <a:pt x="1" y="27"/>
                  </a:lnTo>
                  <a:lnTo>
                    <a:pt x="62" y="19"/>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7"/>
            <p:cNvSpPr/>
            <p:nvPr/>
          </p:nvSpPr>
          <p:spPr>
            <a:xfrm rot="-2551954">
              <a:off x="7761529" y="833011"/>
              <a:ext cx="8904" cy="10301"/>
            </a:xfrm>
            <a:custGeom>
              <a:rect b="b" l="l" r="r" t="t"/>
              <a:pathLst>
                <a:path extrusionOk="0" h="59" w="51">
                  <a:moveTo>
                    <a:pt x="33" y="1"/>
                  </a:moveTo>
                  <a:lnTo>
                    <a:pt x="33" y="1"/>
                  </a:lnTo>
                  <a:cubicBezTo>
                    <a:pt x="33" y="5"/>
                    <a:pt x="34" y="9"/>
                    <a:pt x="36" y="13"/>
                  </a:cubicBezTo>
                  <a:lnTo>
                    <a:pt x="36" y="13"/>
                  </a:lnTo>
                  <a:cubicBezTo>
                    <a:pt x="36" y="9"/>
                    <a:pt x="35" y="5"/>
                    <a:pt x="33" y="1"/>
                  </a:cubicBezTo>
                  <a:close/>
                  <a:moveTo>
                    <a:pt x="36" y="13"/>
                  </a:moveTo>
                  <a:lnTo>
                    <a:pt x="36" y="13"/>
                  </a:lnTo>
                  <a:cubicBezTo>
                    <a:pt x="34" y="37"/>
                    <a:pt x="1" y="58"/>
                    <a:pt x="21" y="58"/>
                  </a:cubicBezTo>
                  <a:cubicBezTo>
                    <a:pt x="27" y="58"/>
                    <a:pt x="36" y="57"/>
                    <a:pt x="51" y="53"/>
                  </a:cubicBezTo>
                  <a:cubicBezTo>
                    <a:pt x="51" y="40"/>
                    <a:pt x="40" y="27"/>
                    <a:pt x="36" y="13"/>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7"/>
            <p:cNvSpPr/>
            <p:nvPr/>
          </p:nvSpPr>
          <p:spPr>
            <a:xfrm rot="-2551954">
              <a:off x="8166695" y="-8782"/>
              <a:ext cx="4714" cy="3317"/>
            </a:xfrm>
            <a:custGeom>
              <a:rect b="b" l="l" r="r" t="t"/>
              <a:pathLst>
                <a:path extrusionOk="0" h="19" w="27">
                  <a:moveTo>
                    <a:pt x="0" y="1"/>
                  </a:moveTo>
                  <a:lnTo>
                    <a:pt x="27" y="18"/>
                  </a:lnTo>
                  <a:cubicBezTo>
                    <a:pt x="18" y="10"/>
                    <a:pt x="9"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7"/>
            <p:cNvSpPr/>
            <p:nvPr/>
          </p:nvSpPr>
          <p:spPr>
            <a:xfrm rot="-2551954">
              <a:off x="8144638" y="-25232"/>
              <a:ext cx="6460" cy="1397"/>
            </a:xfrm>
            <a:custGeom>
              <a:rect b="b" l="l" r="r" t="t"/>
              <a:pathLst>
                <a:path extrusionOk="0" h="8" w="37">
                  <a:moveTo>
                    <a:pt x="1" y="1"/>
                  </a:moveTo>
                  <a:cubicBezTo>
                    <a:pt x="10" y="5"/>
                    <a:pt x="19" y="7"/>
                    <a:pt x="25" y="7"/>
                  </a:cubicBezTo>
                  <a:cubicBezTo>
                    <a:pt x="32" y="7"/>
                    <a:pt x="36" y="5"/>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7"/>
            <p:cNvSpPr/>
            <p:nvPr/>
          </p:nvSpPr>
          <p:spPr>
            <a:xfrm rot="-2551954">
              <a:off x="7700975" y="-262938"/>
              <a:ext cx="29332" cy="10999"/>
            </a:xfrm>
            <a:custGeom>
              <a:rect b="b" l="l" r="r" t="t"/>
              <a:pathLst>
                <a:path extrusionOk="0" h="63" w="168">
                  <a:moveTo>
                    <a:pt x="168" y="0"/>
                  </a:moveTo>
                  <a:cubicBezTo>
                    <a:pt x="97" y="36"/>
                    <a:pt x="0" y="62"/>
                    <a:pt x="80" y="62"/>
                  </a:cubicBezTo>
                  <a:lnTo>
                    <a:pt x="159" y="53"/>
                  </a:lnTo>
                  <a:cubicBezTo>
                    <a:pt x="141" y="27"/>
                    <a:pt x="150" y="18"/>
                    <a:pt x="16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7"/>
            <p:cNvSpPr/>
            <p:nvPr/>
          </p:nvSpPr>
          <p:spPr>
            <a:xfrm rot="-2551954">
              <a:off x="7947805" y="-135460"/>
              <a:ext cx="12571" cy="4714"/>
            </a:xfrm>
            <a:custGeom>
              <a:rect b="b" l="l" r="r" t="t"/>
              <a:pathLst>
                <a:path extrusionOk="0" h="27" w="72">
                  <a:moveTo>
                    <a:pt x="1" y="0"/>
                  </a:moveTo>
                  <a:cubicBezTo>
                    <a:pt x="19" y="9"/>
                    <a:pt x="36" y="18"/>
                    <a:pt x="54" y="27"/>
                  </a:cubicBezTo>
                  <a:lnTo>
                    <a:pt x="72" y="18"/>
                  </a:lnTo>
                  <a:cubicBezTo>
                    <a:pt x="45" y="9"/>
                    <a:pt x="27"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7"/>
            <p:cNvSpPr/>
            <p:nvPr/>
          </p:nvSpPr>
          <p:spPr>
            <a:xfrm rot="-2551954">
              <a:off x="7995918" y="-165318"/>
              <a:ext cx="9428" cy="6285"/>
            </a:xfrm>
            <a:custGeom>
              <a:rect b="b" l="l" r="r" t="t"/>
              <a:pathLst>
                <a:path extrusionOk="0" h="36" w="54">
                  <a:moveTo>
                    <a:pt x="54" y="0"/>
                  </a:moveTo>
                  <a:lnTo>
                    <a:pt x="1" y="35"/>
                  </a:lnTo>
                  <a:cubicBezTo>
                    <a:pt x="19" y="27"/>
                    <a:pt x="36"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7"/>
            <p:cNvSpPr/>
            <p:nvPr/>
          </p:nvSpPr>
          <p:spPr>
            <a:xfrm rot="-2551954">
              <a:off x="8269863" y="80656"/>
              <a:ext cx="14142" cy="4889"/>
            </a:xfrm>
            <a:custGeom>
              <a:rect b="b" l="l" r="r" t="t"/>
              <a:pathLst>
                <a:path extrusionOk="0" h="28" w="81">
                  <a:moveTo>
                    <a:pt x="35" y="1"/>
                  </a:moveTo>
                  <a:cubicBezTo>
                    <a:pt x="24" y="1"/>
                    <a:pt x="13" y="1"/>
                    <a:pt x="1" y="1"/>
                  </a:cubicBezTo>
                  <a:lnTo>
                    <a:pt x="80" y="28"/>
                  </a:lnTo>
                  <a:cubicBezTo>
                    <a:pt x="75" y="4"/>
                    <a:pt x="57" y="1"/>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7"/>
            <p:cNvSpPr/>
            <p:nvPr/>
          </p:nvSpPr>
          <p:spPr>
            <a:xfrm rot="-2551954">
              <a:off x="7570291" y="-437415"/>
              <a:ext cx="18682" cy="10999"/>
            </a:xfrm>
            <a:custGeom>
              <a:rect b="b" l="l" r="r" t="t"/>
              <a:pathLst>
                <a:path extrusionOk="0" h="63" w="107">
                  <a:moveTo>
                    <a:pt x="45" y="1"/>
                  </a:moveTo>
                  <a:lnTo>
                    <a:pt x="45" y="1"/>
                  </a:lnTo>
                  <a:cubicBezTo>
                    <a:pt x="18" y="18"/>
                    <a:pt x="0" y="45"/>
                    <a:pt x="0" y="63"/>
                  </a:cubicBezTo>
                  <a:cubicBezTo>
                    <a:pt x="45" y="27"/>
                    <a:pt x="106" y="10"/>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7"/>
            <p:cNvSpPr/>
            <p:nvPr/>
          </p:nvSpPr>
          <p:spPr>
            <a:xfrm rot="-2551954">
              <a:off x="8054315" y="77562"/>
              <a:ext cx="7857" cy="3841"/>
            </a:xfrm>
            <a:custGeom>
              <a:rect b="b" l="l" r="r" t="t"/>
              <a:pathLst>
                <a:path extrusionOk="0" h="22" w="45">
                  <a:moveTo>
                    <a:pt x="14" y="1"/>
                  </a:moveTo>
                  <a:cubicBezTo>
                    <a:pt x="10" y="1"/>
                    <a:pt x="5" y="2"/>
                    <a:pt x="0" y="4"/>
                  </a:cubicBezTo>
                  <a:cubicBezTo>
                    <a:pt x="18" y="13"/>
                    <a:pt x="27" y="22"/>
                    <a:pt x="44" y="22"/>
                  </a:cubicBezTo>
                  <a:cubicBezTo>
                    <a:pt x="38" y="9"/>
                    <a:pt x="27" y="1"/>
                    <a:pt x="1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7"/>
            <p:cNvSpPr/>
            <p:nvPr/>
          </p:nvSpPr>
          <p:spPr>
            <a:xfrm rot="-2551954">
              <a:off x="7572124" y="-421324"/>
              <a:ext cx="12571" cy="12571"/>
            </a:xfrm>
            <a:custGeom>
              <a:rect b="b" l="l" r="r" t="t"/>
              <a:pathLst>
                <a:path extrusionOk="0" h="72" w="72">
                  <a:moveTo>
                    <a:pt x="53" y="1"/>
                  </a:moveTo>
                  <a:cubicBezTo>
                    <a:pt x="18" y="18"/>
                    <a:pt x="1" y="45"/>
                    <a:pt x="53" y="71"/>
                  </a:cubicBezTo>
                  <a:cubicBezTo>
                    <a:pt x="62" y="71"/>
                    <a:pt x="62" y="62"/>
                    <a:pt x="71" y="62"/>
                  </a:cubicBezTo>
                  <a:cubicBezTo>
                    <a:pt x="53" y="36"/>
                    <a:pt x="45" y="18"/>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7"/>
            <p:cNvSpPr/>
            <p:nvPr/>
          </p:nvSpPr>
          <p:spPr>
            <a:xfrm rot="-2551954">
              <a:off x="8594248" y="461761"/>
              <a:ext cx="1746" cy="175"/>
            </a:xfrm>
            <a:custGeom>
              <a:rect b="b" l="l" r="r" t="t"/>
              <a:pathLst>
                <a:path extrusionOk="0" h="1" w="10">
                  <a:moveTo>
                    <a:pt x="9" y="1"/>
                  </a:moveTo>
                  <a:cubicBezTo>
                    <a:pt x="9" y="1"/>
                    <a:pt x="9" y="1"/>
                    <a:pt x="1" y="1"/>
                  </a:cubicBezTo>
                  <a:cubicBezTo>
                    <a:pt x="9"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7"/>
            <p:cNvSpPr/>
            <p:nvPr/>
          </p:nvSpPr>
          <p:spPr>
            <a:xfrm rot="-2551954">
              <a:off x="8607372" y="655109"/>
              <a:ext cx="2619" cy="4889"/>
            </a:xfrm>
            <a:custGeom>
              <a:rect b="b" l="l" r="r" t="t"/>
              <a:pathLst>
                <a:path extrusionOk="0" h="28" w="15">
                  <a:moveTo>
                    <a:pt x="6" y="1"/>
                  </a:moveTo>
                  <a:cubicBezTo>
                    <a:pt x="0" y="1"/>
                    <a:pt x="2" y="5"/>
                    <a:pt x="6" y="12"/>
                  </a:cubicBezTo>
                  <a:lnTo>
                    <a:pt x="6" y="12"/>
                  </a:lnTo>
                  <a:cubicBezTo>
                    <a:pt x="6" y="8"/>
                    <a:pt x="6" y="4"/>
                    <a:pt x="6" y="1"/>
                  </a:cubicBezTo>
                  <a:close/>
                  <a:moveTo>
                    <a:pt x="6" y="12"/>
                  </a:moveTo>
                  <a:cubicBezTo>
                    <a:pt x="7" y="20"/>
                    <a:pt x="9" y="27"/>
                    <a:pt x="15" y="27"/>
                  </a:cubicBezTo>
                  <a:cubicBezTo>
                    <a:pt x="12" y="21"/>
                    <a:pt x="9" y="16"/>
                    <a:pt x="6" y="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7"/>
            <p:cNvSpPr/>
            <p:nvPr/>
          </p:nvSpPr>
          <p:spPr>
            <a:xfrm rot="-2551954">
              <a:off x="7667048" y="-447488"/>
              <a:ext cx="3143" cy="1746"/>
            </a:xfrm>
            <a:custGeom>
              <a:rect b="b" l="l" r="r" t="t"/>
              <a:pathLst>
                <a:path extrusionOk="0" h="10" w="18">
                  <a:moveTo>
                    <a:pt x="0" y="10"/>
                  </a:moveTo>
                  <a:lnTo>
                    <a:pt x="0" y="10"/>
                  </a:lnTo>
                  <a:cubicBezTo>
                    <a:pt x="18" y="1"/>
                    <a:pt x="18" y="1"/>
                    <a:pt x="0"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7"/>
            <p:cNvSpPr/>
            <p:nvPr/>
          </p:nvSpPr>
          <p:spPr>
            <a:xfrm rot="-2551954">
              <a:off x="8389268" y="293333"/>
              <a:ext cx="4714" cy="3143"/>
            </a:xfrm>
            <a:custGeom>
              <a:rect b="b" l="l" r="r" t="t"/>
              <a:pathLst>
                <a:path extrusionOk="0" h="18" w="27">
                  <a:moveTo>
                    <a:pt x="1" y="1"/>
                  </a:moveTo>
                  <a:cubicBezTo>
                    <a:pt x="17" y="13"/>
                    <a:pt x="24" y="17"/>
                    <a:pt x="25" y="17"/>
                  </a:cubicBezTo>
                  <a:cubicBezTo>
                    <a:pt x="26" y="17"/>
                    <a:pt x="19" y="10"/>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7"/>
            <p:cNvSpPr/>
            <p:nvPr/>
          </p:nvSpPr>
          <p:spPr>
            <a:xfrm rot="-2551954">
              <a:off x="7882755" y="-302855"/>
              <a:ext cx="175" cy="1571"/>
            </a:xfrm>
            <a:custGeom>
              <a:rect b="b" l="l" r="r" t="t"/>
              <a:pathLst>
                <a:path extrusionOk="0" h="9" w="1">
                  <a:moveTo>
                    <a:pt x="0" y="9"/>
                  </a:moveTo>
                  <a:cubicBezTo>
                    <a:pt x="0" y="9"/>
                    <a:pt x="0" y="0"/>
                    <a:pt x="0" y="0"/>
                  </a:cubicBezTo>
                  <a:lnTo>
                    <a:pt x="0" y="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7"/>
            <p:cNvSpPr/>
            <p:nvPr/>
          </p:nvSpPr>
          <p:spPr>
            <a:xfrm rot="-2551954">
              <a:off x="7850116" y="-294365"/>
              <a:ext cx="51156" cy="12396"/>
            </a:xfrm>
            <a:custGeom>
              <a:rect b="b" l="l" r="r" t="t"/>
              <a:pathLst>
                <a:path extrusionOk="0" h="71" w="293">
                  <a:moveTo>
                    <a:pt x="230" y="0"/>
                  </a:moveTo>
                  <a:lnTo>
                    <a:pt x="1" y="27"/>
                  </a:lnTo>
                  <a:lnTo>
                    <a:pt x="292" y="71"/>
                  </a:lnTo>
                  <a:cubicBezTo>
                    <a:pt x="195" y="44"/>
                    <a:pt x="204" y="27"/>
                    <a:pt x="2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7"/>
            <p:cNvSpPr/>
            <p:nvPr/>
          </p:nvSpPr>
          <p:spPr>
            <a:xfrm rot="-2551954">
              <a:off x="7999099" y="-766867"/>
              <a:ext cx="236052" cy="1629665"/>
            </a:xfrm>
            <a:custGeom>
              <a:rect b="b" l="l" r="r" t="t"/>
              <a:pathLst>
                <a:path extrusionOk="0" h="9334" w="1352">
                  <a:moveTo>
                    <a:pt x="292" y="1757"/>
                  </a:moveTo>
                  <a:cubicBezTo>
                    <a:pt x="283" y="1757"/>
                    <a:pt x="283" y="1766"/>
                    <a:pt x="283" y="1766"/>
                  </a:cubicBezTo>
                  <a:cubicBezTo>
                    <a:pt x="274" y="1775"/>
                    <a:pt x="257" y="1784"/>
                    <a:pt x="248" y="1792"/>
                  </a:cubicBezTo>
                  <a:cubicBezTo>
                    <a:pt x="265" y="1784"/>
                    <a:pt x="283" y="1775"/>
                    <a:pt x="292" y="1766"/>
                  </a:cubicBezTo>
                  <a:cubicBezTo>
                    <a:pt x="292" y="1757"/>
                    <a:pt x="292" y="1757"/>
                    <a:pt x="292" y="1757"/>
                  </a:cubicBezTo>
                  <a:close/>
                  <a:moveTo>
                    <a:pt x="1023" y="2080"/>
                  </a:moveTo>
                  <a:lnTo>
                    <a:pt x="1034" y="2084"/>
                  </a:lnTo>
                  <a:cubicBezTo>
                    <a:pt x="1031" y="2082"/>
                    <a:pt x="1027" y="2081"/>
                    <a:pt x="1023" y="2080"/>
                  </a:cubicBezTo>
                  <a:close/>
                  <a:moveTo>
                    <a:pt x="1034" y="2101"/>
                  </a:moveTo>
                  <a:cubicBezTo>
                    <a:pt x="1031" y="2103"/>
                    <a:pt x="1028" y="2105"/>
                    <a:pt x="1025" y="2107"/>
                  </a:cubicBezTo>
                  <a:lnTo>
                    <a:pt x="1025" y="2107"/>
                  </a:lnTo>
                  <a:cubicBezTo>
                    <a:pt x="1029" y="2105"/>
                    <a:pt x="1032" y="2104"/>
                    <a:pt x="1034" y="2101"/>
                  </a:cubicBezTo>
                  <a:close/>
                  <a:moveTo>
                    <a:pt x="649" y="3249"/>
                  </a:moveTo>
                  <a:lnTo>
                    <a:pt x="649" y="3249"/>
                  </a:lnTo>
                  <a:cubicBezTo>
                    <a:pt x="651" y="3249"/>
                    <a:pt x="652" y="3249"/>
                    <a:pt x="654" y="3249"/>
                  </a:cubicBezTo>
                  <a:cubicBezTo>
                    <a:pt x="652" y="3249"/>
                    <a:pt x="651" y="3249"/>
                    <a:pt x="649" y="3249"/>
                  </a:cubicBezTo>
                  <a:close/>
                  <a:moveTo>
                    <a:pt x="1076" y="4554"/>
                  </a:moveTo>
                  <a:lnTo>
                    <a:pt x="1078" y="4565"/>
                  </a:lnTo>
                  <a:cubicBezTo>
                    <a:pt x="1080" y="4561"/>
                    <a:pt x="1079" y="4557"/>
                    <a:pt x="1076" y="4554"/>
                  </a:cubicBezTo>
                  <a:close/>
                  <a:moveTo>
                    <a:pt x="1200" y="5729"/>
                  </a:moveTo>
                  <a:lnTo>
                    <a:pt x="1201" y="5731"/>
                  </a:lnTo>
                  <a:cubicBezTo>
                    <a:pt x="1201" y="5730"/>
                    <a:pt x="1201" y="5730"/>
                    <a:pt x="1200" y="5729"/>
                  </a:cubicBezTo>
                  <a:close/>
                  <a:moveTo>
                    <a:pt x="1157" y="6322"/>
                  </a:moveTo>
                  <a:cubicBezTo>
                    <a:pt x="1158" y="6323"/>
                    <a:pt x="1158" y="6325"/>
                    <a:pt x="1158" y="6326"/>
                  </a:cubicBezTo>
                  <a:lnTo>
                    <a:pt x="1158" y="6326"/>
                  </a:lnTo>
                  <a:cubicBezTo>
                    <a:pt x="1158" y="6324"/>
                    <a:pt x="1158" y="6323"/>
                    <a:pt x="1157" y="6322"/>
                  </a:cubicBezTo>
                  <a:close/>
                  <a:moveTo>
                    <a:pt x="1073" y="6780"/>
                  </a:moveTo>
                  <a:cubicBezTo>
                    <a:pt x="1075" y="6781"/>
                    <a:pt x="1076" y="6781"/>
                    <a:pt x="1078" y="6781"/>
                  </a:cubicBezTo>
                  <a:cubicBezTo>
                    <a:pt x="1076" y="6781"/>
                    <a:pt x="1075" y="6781"/>
                    <a:pt x="1073" y="6780"/>
                  </a:cubicBezTo>
                  <a:close/>
                  <a:moveTo>
                    <a:pt x="255" y="7698"/>
                  </a:moveTo>
                  <a:cubicBezTo>
                    <a:pt x="253" y="7698"/>
                    <a:pt x="250" y="7699"/>
                    <a:pt x="248" y="7700"/>
                  </a:cubicBezTo>
                  <a:cubicBezTo>
                    <a:pt x="250" y="7699"/>
                    <a:pt x="253" y="7698"/>
                    <a:pt x="255" y="7698"/>
                  </a:cubicBezTo>
                  <a:close/>
                  <a:moveTo>
                    <a:pt x="1087" y="8132"/>
                  </a:moveTo>
                  <a:cubicBezTo>
                    <a:pt x="1085" y="8133"/>
                    <a:pt x="1084" y="8134"/>
                    <a:pt x="1084" y="8136"/>
                  </a:cubicBezTo>
                  <a:lnTo>
                    <a:pt x="1084" y="8136"/>
                  </a:lnTo>
                  <a:lnTo>
                    <a:pt x="1087" y="8132"/>
                  </a:lnTo>
                  <a:close/>
                  <a:moveTo>
                    <a:pt x="733" y="0"/>
                  </a:moveTo>
                  <a:lnTo>
                    <a:pt x="327" y="44"/>
                  </a:lnTo>
                  <a:lnTo>
                    <a:pt x="389" y="79"/>
                  </a:lnTo>
                  <a:cubicBezTo>
                    <a:pt x="334" y="79"/>
                    <a:pt x="291" y="114"/>
                    <a:pt x="256" y="114"/>
                  </a:cubicBezTo>
                  <a:cubicBezTo>
                    <a:pt x="240" y="114"/>
                    <a:pt x="226" y="107"/>
                    <a:pt x="212" y="88"/>
                  </a:cubicBezTo>
                  <a:lnTo>
                    <a:pt x="212" y="141"/>
                  </a:lnTo>
                  <a:cubicBezTo>
                    <a:pt x="168" y="177"/>
                    <a:pt x="151" y="221"/>
                    <a:pt x="177" y="247"/>
                  </a:cubicBezTo>
                  <a:cubicBezTo>
                    <a:pt x="170" y="269"/>
                    <a:pt x="239" y="296"/>
                    <a:pt x="227" y="296"/>
                  </a:cubicBezTo>
                  <a:cubicBezTo>
                    <a:pt x="224" y="296"/>
                    <a:pt x="217" y="295"/>
                    <a:pt x="204" y="291"/>
                  </a:cubicBezTo>
                  <a:lnTo>
                    <a:pt x="204" y="291"/>
                  </a:lnTo>
                  <a:lnTo>
                    <a:pt x="257" y="371"/>
                  </a:lnTo>
                  <a:lnTo>
                    <a:pt x="239" y="380"/>
                  </a:lnTo>
                  <a:cubicBezTo>
                    <a:pt x="230" y="459"/>
                    <a:pt x="371" y="547"/>
                    <a:pt x="230" y="653"/>
                  </a:cubicBezTo>
                  <a:cubicBezTo>
                    <a:pt x="248" y="680"/>
                    <a:pt x="274" y="706"/>
                    <a:pt x="257" y="759"/>
                  </a:cubicBezTo>
                  <a:lnTo>
                    <a:pt x="186" y="768"/>
                  </a:lnTo>
                  <a:cubicBezTo>
                    <a:pt x="212" y="804"/>
                    <a:pt x="115" y="874"/>
                    <a:pt x="186" y="892"/>
                  </a:cubicBezTo>
                  <a:cubicBezTo>
                    <a:pt x="1" y="936"/>
                    <a:pt x="151" y="1068"/>
                    <a:pt x="115" y="1139"/>
                  </a:cubicBezTo>
                  <a:lnTo>
                    <a:pt x="204" y="1139"/>
                  </a:lnTo>
                  <a:cubicBezTo>
                    <a:pt x="204" y="1183"/>
                    <a:pt x="230" y="1227"/>
                    <a:pt x="265" y="1280"/>
                  </a:cubicBezTo>
                  <a:lnTo>
                    <a:pt x="345" y="1280"/>
                  </a:lnTo>
                  <a:cubicBezTo>
                    <a:pt x="407" y="1324"/>
                    <a:pt x="292" y="1404"/>
                    <a:pt x="301" y="1475"/>
                  </a:cubicBezTo>
                  <a:cubicBezTo>
                    <a:pt x="265" y="1475"/>
                    <a:pt x="274" y="1457"/>
                    <a:pt x="292" y="1439"/>
                  </a:cubicBezTo>
                  <a:lnTo>
                    <a:pt x="292" y="1439"/>
                  </a:lnTo>
                  <a:cubicBezTo>
                    <a:pt x="115" y="1536"/>
                    <a:pt x="424" y="1634"/>
                    <a:pt x="292" y="1713"/>
                  </a:cubicBezTo>
                  <a:cubicBezTo>
                    <a:pt x="318" y="1731"/>
                    <a:pt x="310" y="1748"/>
                    <a:pt x="292" y="1766"/>
                  </a:cubicBezTo>
                  <a:cubicBezTo>
                    <a:pt x="292" y="1784"/>
                    <a:pt x="301" y="1810"/>
                    <a:pt x="318" y="1837"/>
                  </a:cubicBezTo>
                  <a:lnTo>
                    <a:pt x="239" y="1845"/>
                  </a:lnTo>
                  <a:cubicBezTo>
                    <a:pt x="221" y="1859"/>
                    <a:pt x="230" y="1863"/>
                    <a:pt x="252" y="1863"/>
                  </a:cubicBezTo>
                  <a:cubicBezTo>
                    <a:pt x="274" y="1863"/>
                    <a:pt x="310" y="1859"/>
                    <a:pt x="345" y="1854"/>
                  </a:cubicBezTo>
                  <a:cubicBezTo>
                    <a:pt x="354" y="1863"/>
                    <a:pt x="371" y="1872"/>
                    <a:pt x="398" y="1890"/>
                  </a:cubicBezTo>
                  <a:cubicBezTo>
                    <a:pt x="257" y="1907"/>
                    <a:pt x="442" y="1951"/>
                    <a:pt x="292" y="1969"/>
                  </a:cubicBezTo>
                  <a:cubicBezTo>
                    <a:pt x="363" y="1987"/>
                    <a:pt x="345" y="2093"/>
                    <a:pt x="495" y="2101"/>
                  </a:cubicBezTo>
                  <a:cubicBezTo>
                    <a:pt x="483" y="2101"/>
                    <a:pt x="475" y="2105"/>
                    <a:pt x="471" y="2105"/>
                  </a:cubicBezTo>
                  <a:cubicBezTo>
                    <a:pt x="470" y="2105"/>
                    <a:pt x="469" y="2104"/>
                    <a:pt x="469" y="2101"/>
                  </a:cubicBezTo>
                  <a:lnTo>
                    <a:pt x="469" y="2101"/>
                  </a:lnTo>
                  <a:cubicBezTo>
                    <a:pt x="451" y="2128"/>
                    <a:pt x="433" y="2154"/>
                    <a:pt x="477" y="2172"/>
                  </a:cubicBezTo>
                  <a:lnTo>
                    <a:pt x="371" y="2181"/>
                  </a:lnTo>
                  <a:lnTo>
                    <a:pt x="513" y="2243"/>
                  </a:lnTo>
                  <a:cubicBezTo>
                    <a:pt x="474" y="2265"/>
                    <a:pt x="443" y="2280"/>
                    <a:pt x="406" y="2280"/>
                  </a:cubicBezTo>
                  <a:cubicBezTo>
                    <a:pt x="383" y="2280"/>
                    <a:pt x="358" y="2274"/>
                    <a:pt x="327" y="2260"/>
                  </a:cubicBezTo>
                  <a:lnTo>
                    <a:pt x="327" y="2260"/>
                  </a:lnTo>
                  <a:cubicBezTo>
                    <a:pt x="460" y="2340"/>
                    <a:pt x="380" y="2322"/>
                    <a:pt x="504" y="2393"/>
                  </a:cubicBezTo>
                  <a:lnTo>
                    <a:pt x="433" y="2393"/>
                  </a:lnTo>
                  <a:cubicBezTo>
                    <a:pt x="433" y="2419"/>
                    <a:pt x="530" y="2455"/>
                    <a:pt x="469" y="2472"/>
                  </a:cubicBezTo>
                  <a:cubicBezTo>
                    <a:pt x="336" y="2525"/>
                    <a:pt x="451" y="2755"/>
                    <a:pt x="327" y="2896"/>
                  </a:cubicBezTo>
                  <a:cubicBezTo>
                    <a:pt x="353" y="2893"/>
                    <a:pt x="371" y="2892"/>
                    <a:pt x="383" y="2892"/>
                  </a:cubicBezTo>
                  <a:cubicBezTo>
                    <a:pt x="474" y="2892"/>
                    <a:pt x="258" y="2967"/>
                    <a:pt x="398" y="2967"/>
                  </a:cubicBezTo>
                  <a:cubicBezTo>
                    <a:pt x="362" y="2973"/>
                    <a:pt x="338" y="2987"/>
                    <a:pt x="312" y="2987"/>
                  </a:cubicBezTo>
                  <a:cubicBezTo>
                    <a:pt x="301" y="2987"/>
                    <a:pt x="288" y="2984"/>
                    <a:pt x="274" y="2976"/>
                  </a:cubicBezTo>
                  <a:lnTo>
                    <a:pt x="274" y="2976"/>
                  </a:lnTo>
                  <a:cubicBezTo>
                    <a:pt x="327" y="3046"/>
                    <a:pt x="204" y="3090"/>
                    <a:pt x="336" y="3135"/>
                  </a:cubicBezTo>
                  <a:cubicBezTo>
                    <a:pt x="326" y="3136"/>
                    <a:pt x="316" y="3137"/>
                    <a:pt x="308" y="3137"/>
                  </a:cubicBezTo>
                  <a:cubicBezTo>
                    <a:pt x="275" y="3137"/>
                    <a:pt x="258" y="3126"/>
                    <a:pt x="230" y="3126"/>
                  </a:cubicBezTo>
                  <a:cubicBezTo>
                    <a:pt x="248" y="3135"/>
                    <a:pt x="274" y="3152"/>
                    <a:pt x="248" y="3161"/>
                  </a:cubicBezTo>
                  <a:cubicBezTo>
                    <a:pt x="243" y="3163"/>
                    <a:pt x="238" y="3163"/>
                    <a:pt x="234" y="3163"/>
                  </a:cubicBezTo>
                  <a:cubicBezTo>
                    <a:pt x="215" y="3163"/>
                    <a:pt x="200" y="3149"/>
                    <a:pt x="186" y="3135"/>
                  </a:cubicBezTo>
                  <a:lnTo>
                    <a:pt x="186" y="3135"/>
                  </a:lnTo>
                  <a:cubicBezTo>
                    <a:pt x="195" y="3214"/>
                    <a:pt x="345" y="3223"/>
                    <a:pt x="486" y="3223"/>
                  </a:cubicBezTo>
                  <a:cubicBezTo>
                    <a:pt x="416" y="3267"/>
                    <a:pt x="424" y="3285"/>
                    <a:pt x="522" y="3311"/>
                  </a:cubicBezTo>
                  <a:cubicBezTo>
                    <a:pt x="498" y="3321"/>
                    <a:pt x="472" y="3330"/>
                    <a:pt x="450" y="3330"/>
                  </a:cubicBezTo>
                  <a:cubicBezTo>
                    <a:pt x="431" y="3330"/>
                    <a:pt x="415" y="3323"/>
                    <a:pt x="407" y="3302"/>
                  </a:cubicBezTo>
                  <a:lnTo>
                    <a:pt x="407" y="3302"/>
                  </a:lnTo>
                  <a:cubicBezTo>
                    <a:pt x="398" y="3329"/>
                    <a:pt x="336" y="3461"/>
                    <a:pt x="451" y="3461"/>
                  </a:cubicBezTo>
                  <a:cubicBezTo>
                    <a:pt x="424" y="3470"/>
                    <a:pt x="442" y="3505"/>
                    <a:pt x="460" y="3505"/>
                  </a:cubicBezTo>
                  <a:cubicBezTo>
                    <a:pt x="451" y="3567"/>
                    <a:pt x="442" y="3576"/>
                    <a:pt x="451" y="3629"/>
                  </a:cubicBezTo>
                  <a:lnTo>
                    <a:pt x="469" y="3611"/>
                  </a:lnTo>
                  <a:cubicBezTo>
                    <a:pt x="610" y="3638"/>
                    <a:pt x="504" y="3664"/>
                    <a:pt x="513" y="3709"/>
                  </a:cubicBezTo>
                  <a:lnTo>
                    <a:pt x="504" y="3709"/>
                  </a:lnTo>
                  <a:cubicBezTo>
                    <a:pt x="407" y="3814"/>
                    <a:pt x="548" y="3753"/>
                    <a:pt x="433" y="3859"/>
                  </a:cubicBezTo>
                  <a:lnTo>
                    <a:pt x="522" y="3859"/>
                  </a:lnTo>
                  <a:cubicBezTo>
                    <a:pt x="707" y="3867"/>
                    <a:pt x="416" y="3947"/>
                    <a:pt x="486" y="4009"/>
                  </a:cubicBezTo>
                  <a:lnTo>
                    <a:pt x="530" y="3991"/>
                  </a:lnTo>
                  <a:lnTo>
                    <a:pt x="530" y="3991"/>
                  </a:lnTo>
                  <a:cubicBezTo>
                    <a:pt x="592" y="4026"/>
                    <a:pt x="283" y="4079"/>
                    <a:pt x="257" y="4115"/>
                  </a:cubicBezTo>
                  <a:cubicBezTo>
                    <a:pt x="253" y="4116"/>
                    <a:pt x="250" y="4117"/>
                    <a:pt x="247" y="4117"/>
                  </a:cubicBezTo>
                  <a:cubicBezTo>
                    <a:pt x="236" y="4117"/>
                    <a:pt x="228" y="4104"/>
                    <a:pt x="221" y="4097"/>
                  </a:cubicBezTo>
                  <a:lnTo>
                    <a:pt x="221" y="4097"/>
                  </a:lnTo>
                  <a:cubicBezTo>
                    <a:pt x="168" y="4141"/>
                    <a:pt x="197" y="4143"/>
                    <a:pt x="241" y="4143"/>
                  </a:cubicBezTo>
                  <a:cubicBezTo>
                    <a:pt x="246" y="4143"/>
                    <a:pt x="251" y="4143"/>
                    <a:pt x="256" y="4143"/>
                  </a:cubicBezTo>
                  <a:cubicBezTo>
                    <a:pt x="298" y="4143"/>
                    <a:pt x="346" y="4145"/>
                    <a:pt x="354" y="4176"/>
                  </a:cubicBezTo>
                  <a:cubicBezTo>
                    <a:pt x="345" y="4178"/>
                    <a:pt x="335" y="4178"/>
                    <a:pt x="324" y="4178"/>
                  </a:cubicBezTo>
                  <a:cubicBezTo>
                    <a:pt x="303" y="4178"/>
                    <a:pt x="279" y="4176"/>
                    <a:pt x="258" y="4176"/>
                  </a:cubicBezTo>
                  <a:cubicBezTo>
                    <a:pt x="226" y="4176"/>
                    <a:pt x="199" y="4181"/>
                    <a:pt x="195" y="4203"/>
                  </a:cubicBezTo>
                  <a:cubicBezTo>
                    <a:pt x="142" y="4221"/>
                    <a:pt x="389" y="4335"/>
                    <a:pt x="274" y="4388"/>
                  </a:cubicBezTo>
                  <a:cubicBezTo>
                    <a:pt x="298" y="4384"/>
                    <a:pt x="323" y="4376"/>
                    <a:pt x="345" y="4376"/>
                  </a:cubicBezTo>
                  <a:cubicBezTo>
                    <a:pt x="364" y="4376"/>
                    <a:pt x="382" y="4381"/>
                    <a:pt x="398" y="4397"/>
                  </a:cubicBezTo>
                  <a:cubicBezTo>
                    <a:pt x="416" y="4441"/>
                    <a:pt x="221" y="4521"/>
                    <a:pt x="371" y="4565"/>
                  </a:cubicBezTo>
                  <a:cubicBezTo>
                    <a:pt x="354" y="4574"/>
                    <a:pt x="345" y="4574"/>
                    <a:pt x="336" y="4574"/>
                  </a:cubicBezTo>
                  <a:cubicBezTo>
                    <a:pt x="371" y="4609"/>
                    <a:pt x="398" y="4689"/>
                    <a:pt x="469" y="4715"/>
                  </a:cubicBezTo>
                  <a:cubicBezTo>
                    <a:pt x="177" y="4742"/>
                    <a:pt x="610" y="4936"/>
                    <a:pt x="345" y="4936"/>
                  </a:cubicBezTo>
                  <a:lnTo>
                    <a:pt x="354" y="5051"/>
                  </a:lnTo>
                  <a:lnTo>
                    <a:pt x="327" y="5042"/>
                  </a:lnTo>
                  <a:lnTo>
                    <a:pt x="327" y="5042"/>
                  </a:lnTo>
                  <a:cubicBezTo>
                    <a:pt x="310" y="5112"/>
                    <a:pt x="371" y="5139"/>
                    <a:pt x="442" y="5165"/>
                  </a:cubicBezTo>
                  <a:cubicBezTo>
                    <a:pt x="433" y="5171"/>
                    <a:pt x="425" y="5173"/>
                    <a:pt x="418" y="5173"/>
                  </a:cubicBezTo>
                  <a:cubicBezTo>
                    <a:pt x="404" y="5173"/>
                    <a:pt x="392" y="5165"/>
                    <a:pt x="380" y="5165"/>
                  </a:cubicBezTo>
                  <a:cubicBezTo>
                    <a:pt x="327" y="5271"/>
                    <a:pt x="336" y="5280"/>
                    <a:pt x="469" y="5369"/>
                  </a:cubicBezTo>
                  <a:lnTo>
                    <a:pt x="380" y="5377"/>
                  </a:lnTo>
                  <a:cubicBezTo>
                    <a:pt x="433" y="5404"/>
                    <a:pt x="239" y="5527"/>
                    <a:pt x="345" y="5625"/>
                  </a:cubicBezTo>
                  <a:cubicBezTo>
                    <a:pt x="336" y="5625"/>
                    <a:pt x="318" y="5625"/>
                    <a:pt x="301" y="5616"/>
                  </a:cubicBezTo>
                  <a:lnTo>
                    <a:pt x="301" y="5616"/>
                  </a:lnTo>
                  <a:cubicBezTo>
                    <a:pt x="407" y="5731"/>
                    <a:pt x="54" y="5881"/>
                    <a:pt x="371" y="5934"/>
                  </a:cubicBezTo>
                  <a:lnTo>
                    <a:pt x="451" y="6004"/>
                  </a:lnTo>
                  <a:cubicBezTo>
                    <a:pt x="459" y="5974"/>
                    <a:pt x="476" y="5964"/>
                    <a:pt x="497" y="5964"/>
                  </a:cubicBezTo>
                  <a:cubicBezTo>
                    <a:pt x="534" y="5964"/>
                    <a:pt x="582" y="5994"/>
                    <a:pt x="619" y="5994"/>
                  </a:cubicBezTo>
                  <a:cubicBezTo>
                    <a:pt x="629" y="5994"/>
                    <a:pt x="638" y="5992"/>
                    <a:pt x="645" y="5987"/>
                  </a:cubicBezTo>
                  <a:lnTo>
                    <a:pt x="645" y="5987"/>
                  </a:lnTo>
                  <a:cubicBezTo>
                    <a:pt x="658" y="6012"/>
                    <a:pt x="602" y="6051"/>
                    <a:pt x="563" y="6051"/>
                  </a:cubicBezTo>
                  <a:cubicBezTo>
                    <a:pt x="548" y="6051"/>
                    <a:pt x="535" y="6045"/>
                    <a:pt x="530" y="6031"/>
                  </a:cubicBezTo>
                  <a:lnTo>
                    <a:pt x="548" y="6031"/>
                  </a:lnTo>
                  <a:cubicBezTo>
                    <a:pt x="534" y="6028"/>
                    <a:pt x="521" y="6027"/>
                    <a:pt x="511" y="6027"/>
                  </a:cubicBezTo>
                  <a:cubicBezTo>
                    <a:pt x="397" y="6027"/>
                    <a:pt x="476" y="6146"/>
                    <a:pt x="371" y="6146"/>
                  </a:cubicBezTo>
                  <a:cubicBezTo>
                    <a:pt x="380" y="6331"/>
                    <a:pt x="283" y="6525"/>
                    <a:pt x="265" y="6684"/>
                  </a:cubicBezTo>
                  <a:lnTo>
                    <a:pt x="398" y="6675"/>
                  </a:lnTo>
                  <a:lnTo>
                    <a:pt x="389" y="6737"/>
                  </a:lnTo>
                  <a:cubicBezTo>
                    <a:pt x="380" y="6740"/>
                    <a:pt x="367" y="6742"/>
                    <a:pt x="352" y="6742"/>
                  </a:cubicBezTo>
                  <a:cubicBezTo>
                    <a:pt x="323" y="6742"/>
                    <a:pt x="292" y="6734"/>
                    <a:pt x="292" y="6711"/>
                  </a:cubicBezTo>
                  <a:lnTo>
                    <a:pt x="292" y="6711"/>
                  </a:lnTo>
                  <a:cubicBezTo>
                    <a:pt x="221" y="6728"/>
                    <a:pt x="354" y="6781"/>
                    <a:pt x="380" y="6781"/>
                  </a:cubicBezTo>
                  <a:cubicBezTo>
                    <a:pt x="367" y="6804"/>
                    <a:pt x="350" y="6812"/>
                    <a:pt x="333" y="6812"/>
                  </a:cubicBezTo>
                  <a:cubicBezTo>
                    <a:pt x="290" y="6812"/>
                    <a:pt x="244" y="6760"/>
                    <a:pt x="233" y="6760"/>
                  </a:cubicBezTo>
                  <a:cubicBezTo>
                    <a:pt x="231" y="6760"/>
                    <a:pt x="230" y="6761"/>
                    <a:pt x="230" y="6764"/>
                  </a:cubicBezTo>
                  <a:lnTo>
                    <a:pt x="239" y="6808"/>
                  </a:lnTo>
                  <a:lnTo>
                    <a:pt x="248" y="6799"/>
                  </a:lnTo>
                  <a:cubicBezTo>
                    <a:pt x="301" y="6834"/>
                    <a:pt x="363" y="6834"/>
                    <a:pt x="345" y="6896"/>
                  </a:cubicBezTo>
                  <a:cubicBezTo>
                    <a:pt x="318" y="6923"/>
                    <a:pt x="265" y="6905"/>
                    <a:pt x="265" y="6923"/>
                  </a:cubicBezTo>
                  <a:cubicBezTo>
                    <a:pt x="257" y="6923"/>
                    <a:pt x="248" y="6923"/>
                    <a:pt x="257" y="6940"/>
                  </a:cubicBezTo>
                  <a:lnTo>
                    <a:pt x="248" y="7020"/>
                  </a:lnTo>
                  <a:lnTo>
                    <a:pt x="248" y="7020"/>
                  </a:lnTo>
                  <a:lnTo>
                    <a:pt x="345" y="6993"/>
                  </a:lnTo>
                  <a:cubicBezTo>
                    <a:pt x="384" y="7019"/>
                    <a:pt x="360" y="7050"/>
                    <a:pt x="396" y="7050"/>
                  </a:cubicBezTo>
                  <a:cubicBezTo>
                    <a:pt x="406" y="7050"/>
                    <a:pt x="422" y="7048"/>
                    <a:pt x="446" y="7041"/>
                  </a:cubicBezTo>
                  <a:lnTo>
                    <a:pt x="446" y="7041"/>
                  </a:lnTo>
                  <a:cubicBezTo>
                    <a:pt x="280" y="7094"/>
                    <a:pt x="388" y="7338"/>
                    <a:pt x="327" y="7373"/>
                  </a:cubicBezTo>
                  <a:cubicBezTo>
                    <a:pt x="407" y="7417"/>
                    <a:pt x="407" y="7470"/>
                    <a:pt x="398" y="7532"/>
                  </a:cubicBezTo>
                  <a:cubicBezTo>
                    <a:pt x="406" y="7524"/>
                    <a:pt x="432" y="7518"/>
                    <a:pt x="458" y="7518"/>
                  </a:cubicBezTo>
                  <a:cubicBezTo>
                    <a:pt x="492" y="7518"/>
                    <a:pt x="527" y="7528"/>
                    <a:pt x="522" y="7558"/>
                  </a:cubicBezTo>
                  <a:cubicBezTo>
                    <a:pt x="505" y="7557"/>
                    <a:pt x="490" y="7556"/>
                    <a:pt x="476" y="7556"/>
                  </a:cubicBezTo>
                  <a:cubicBezTo>
                    <a:pt x="303" y="7556"/>
                    <a:pt x="401" y="7655"/>
                    <a:pt x="255" y="7698"/>
                  </a:cubicBezTo>
                  <a:lnTo>
                    <a:pt x="255" y="7698"/>
                  </a:lnTo>
                  <a:cubicBezTo>
                    <a:pt x="262" y="7696"/>
                    <a:pt x="268" y="7695"/>
                    <a:pt x="274" y="7695"/>
                  </a:cubicBezTo>
                  <a:cubicBezTo>
                    <a:pt x="338" y="7695"/>
                    <a:pt x="311" y="7801"/>
                    <a:pt x="387" y="7801"/>
                  </a:cubicBezTo>
                  <a:cubicBezTo>
                    <a:pt x="401" y="7801"/>
                    <a:pt x="419" y="7797"/>
                    <a:pt x="442" y="7788"/>
                  </a:cubicBezTo>
                  <a:lnTo>
                    <a:pt x="442" y="7788"/>
                  </a:lnTo>
                  <a:cubicBezTo>
                    <a:pt x="424" y="7832"/>
                    <a:pt x="354" y="7797"/>
                    <a:pt x="292" y="7832"/>
                  </a:cubicBezTo>
                  <a:cubicBezTo>
                    <a:pt x="389" y="7929"/>
                    <a:pt x="248" y="8062"/>
                    <a:pt x="283" y="8194"/>
                  </a:cubicBezTo>
                  <a:cubicBezTo>
                    <a:pt x="307" y="8194"/>
                    <a:pt x="334" y="8182"/>
                    <a:pt x="366" y="8182"/>
                  </a:cubicBezTo>
                  <a:cubicBezTo>
                    <a:pt x="381" y="8182"/>
                    <a:pt x="398" y="8185"/>
                    <a:pt x="416" y="8194"/>
                  </a:cubicBezTo>
                  <a:lnTo>
                    <a:pt x="257" y="8273"/>
                  </a:lnTo>
                  <a:cubicBezTo>
                    <a:pt x="274" y="8291"/>
                    <a:pt x="442" y="8282"/>
                    <a:pt x="336" y="8335"/>
                  </a:cubicBezTo>
                  <a:cubicBezTo>
                    <a:pt x="351" y="8330"/>
                    <a:pt x="370" y="8325"/>
                    <a:pt x="386" y="8325"/>
                  </a:cubicBezTo>
                  <a:cubicBezTo>
                    <a:pt x="397" y="8325"/>
                    <a:pt x="408" y="8328"/>
                    <a:pt x="416" y="8335"/>
                  </a:cubicBezTo>
                  <a:cubicBezTo>
                    <a:pt x="274" y="8600"/>
                    <a:pt x="575" y="8830"/>
                    <a:pt x="318" y="9112"/>
                  </a:cubicBezTo>
                  <a:cubicBezTo>
                    <a:pt x="339" y="9095"/>
                    <a:pt x="353" y="9089"/>
                    <a:pt x="363" y="9089"/>
                  </a:cubicBezTo>
                  <a:cubicBezTo>
                    <a:pt x="378" y="9089"/>
                    <a:pt x="384" y="9105"/>
                    <a:pt x="389" y="9121"/>
                  </a:cubicBezTo>
                  <a:cubicBezTo>
                    <a:pt x="398" y="9103"/>
                    <a:pt x="469" y="9112"/>
                    <a:pt x="504" y="9103"/>
                  </a:cubicBezTo>
                  <a:lnTo>
                    <a:pt x="504" y="9103"/>
                  </a:lnTo>
                  <a:lnTo>
                    <a:pt x="398" y="9218"/>
                  </a:lnTo>
                  <a:cubicBezTo>
                    <a:pt x="522" y="9227"/>
                    <a:pt x="416" y="9333"/>
                    <a:pt x="530" y="9333"/>
                  </a:cubicBezTo>
                  <a:lnTo>
                    <a:pt x="513" y="9307"/>
                  </a:lnTo>
                  <a:lnTo>
                    <a:pt x="513" y="9307"/>
                  </a:lnTo>
                  <a:cubicBezTo>
                    <a:pt x="525" y="9309"/>
                    <a:pt x="538" y="9310"/>
                    <a:pt x="552" y="9310"/>
                  </a:cubicBezTo>
                  <a:cubicBezTo>
                    <a:pt x="674" y="9310"/>
                    <a:pt x="811" y="9209"/>
                    <a:pt x="963" y="9201"/>
                  </a:cubicBezTo>
                  <a:cubicBezTo>
                    <a:pt x="813" y="9165"/>
                    <a:pt x="1175" y="9051"/>
                    <a:pt x="954" y="8989"/>
                  </a:cubicBezTo>
                  <a:cubicBezTo>
                    <a:pt x="961" y="8984"/>
                    <a:pt x="968" y="8982"/>
                    <a:pt x="975" y="8982"/>
                  </a:cubicBezTo>
                  <a:cubicBezTo>
                    <a:pt x="991" y="8982"/>
                    <a:pt x="1008" y="8991"/>
                    <a:pt x="1027" y="8991"/>
                  </a:cubicBezTo>
                  <a:cubicBezTo>
                    <a:pt x="1032" y="8991"/>
                    <a:pt x="1037" y="8990"/>
                    <a:pt x="1042" y="8989"/>
                  </a:cubicBezTo>
                  <a:cubicBezTo>
                    <a:pt x="972" y="8971"/>
                    <a:pt x="954" y="8953"/>
                    <a:pt x="981" y="8900"/>
                  </a:cubicBezTo>
                  <a:lnTo>
                    <a:pt x="998" y="8900"/>
                  </a:lnTo>
                  <a:cubicBezTo>
                    <a:pt x="972" y="8777"/>
                    <a:pt x="1034" y="8715"/>
                    <a:pt x="1069" y="8565"/>
                  </a:cubicBezTo>
                  <a:lnTo>
                    <a:pt x="1069" y="8565"/>
                  </a:lnTo>
                  <a:lnTo>
                    <a:pt x="990" y="8583"/>
                  </a:lnTo>
                  <a:cubicBezTo>
                    <a:pt x="998" y="8556"/>
                    <a:pt x="1025" y="8547"/>
                    <a:pt x="1042" y="8530"/>
                  </a:cubicBezTo>
                  <a:cubicBezTo>
                    <a:pt x="1029" y="8527"/>
                    <a:pt x="1018" y="8526"/>
                    <a:pt x="1009" y="8526"/>
                  </a:cubicBezTo>
                  <a:cubicBezTo>
                    <a:pt x="943" y="8526"/>
                    <a:pt x="1008" y="8595"/>
                    <a:pt x="937" y="8595"/>
                  </a:cubicBezTo>
                  <a:cubicBezTo>
                    <a:pt x="928" y="8595"/>
                    <a:pt x="916" y="8594"/>
                    <a:pt x="901" y="8591"/>
                  </a:cubicBezTo>
                  <a:cubicBezTo>
                    <a:pt x="1069" y="8538"/>
                    <a:pt x="884" y="8371"/>
                    <a:pt x="1078" y="8335"/>
                  </a:cubicBezTo>
                  <a:cubicBezTo>
                    <a:pt x="1078" y="8319"/>
                    <a:pt x="1069" y="8315"/>
                    <a:pt x="1057" y="8315"/>
                  </a:cubicBezTo>
                  <a:cubicBezTo>
                    <a:pt x="1039" y="8315"/>
                    <a:pt x="1014" y="8324"/>
                    <a:pt x="998" y="8324"/>
                  </a:cubicBezTo>
                  <a:cubicBezTo>
                    <a:pt x="988" y="8324"/>
                    <a:pt x="981" y="8321"/>
                    <a:pt x="981" y="8309"/>
                  </a:cubicBezTo>
                  <a:lnTo>
                    <a:pt x="1034" y="8291"/>
                  </a:lnTo>
                  <a:lnTo>
                    <a:pt x="963" y="8282"/>
                  </a:lnTo>
                  <a:cubicBezTo>
                    <a:pt x="972" y="8247"/>
                    <a:pt x="1034" y="8229"/>
                    <a:pt x="1078" y="8229"/>
                  </a:cubicBezTo>
                  <a:cubicBezTo>
                    <a:pt x="1078" y="8238"/>
                    <a:pt x="1095" y="8247"/>
                    <a:pt x="1095" y="8256"/>
                  </a:cubicBezTo>
                  <a:cubicBezTo>
                    <a:pt x="1152" y="8216"/>
                    <a:pt x="1084" y="8154"/>
                    <a:pt x="1084" y="8136"/>
                  </a:cubicBezTo>
                  <a:lnTo>
                    <a:pt x="1084" y="8136"/>
                  </a:lnTo>
                  <a:lnTo>
                    <a:pt x="1060" y="8176"/>
                  </a:lnTo>
                  <a:cubicBezTo>
                    <a:pt x="998" y="8053"/>
                    <a:pt x="1060" y="7894"/>
                    <a:pt x="954" y="7770"/>
                  </a:cubicBezTo>
                  <a:lnTo>
                    <a:pt x="910" y="7779"/>
                  </a:lnTo>
                  <a:cubicBezTo>
                    <a:pt x="831" y="7691"/>
                    <a:pt x="954" y="7708"/>
                    <a:pt x="919" y="7602"/>
                  </a:cubicBezTo>
                  <a:lnTo>
                    <a:pt x="928" y="7602"/>
                  </a:lnTo>
                  <a:cubicBezTo>
                    <a:pt x="884" y="7585"/>
                    <a:pt x="866" y="7558"/>
                    <a:pt x="866" y="7532"/>
                  </a:cubicBezTo>
                  <a:lnTo>
                    <a:pt x="866" y="7532"/>
                  </a:lnTo>
                  <a:cubicBezTo>
                    <a:pt x="872" y="7534"/>
                    <a:pt x="878" y="7535"/>
                    <a:pt x="883" y="7535"/>
                  </a:cubicBezTo>
                  <a:cubicBezTo>
                    <a:pt x="917" y="7535"/>
                    <a:pt x="944" y="7504"/>
                    <a:pt x="976" y="7504"/>
                  </a:cubicBezTo>
                  <a:cubicBezTo>
                    <a:pt x="986" y="7504"/>
                    <a:pt x="996" y="7507"/>
                    <a:pt x="1007" y="7514"/>
                  </a:cubicBezTo>
                  <a:cubicBezTo>
                    <a:pt x="928" y="7408"/>
                    <a:pt x="945" y="7461"/>
                    <a:pt x="804" y="7391"/>
                  </a:cubicBezTo>
                  <a:lnTo>
                    <a:pt x="866" y="7382"/>
                  </a:lnTo>
                  <a:cubicBezTo>
                    <a:pt x="804" y="7355"/>
                    <a:pt x="778" y="7355"/>
                    <a:pt x="760" y="7302"/>
                  </a:cubicBezTo>
                  <a:lnTo>
                    <a:pt x="760" y="7302"/>
                  </a:lnTo>
                  <a:cubicBezTo>
                    <a:pt x="772" y="7313"/>
                    <a:pt x="784" y="7316"/>
                    <a:pt x="797" y="7316"/>
                  </a:cubicBezTo>
                  <a:cubicBezTo>
                    <a:pt x="822" y="7316"/>
                    <a:pt x="848" y="7301"/>
                    <a:pt x="879" y="7301"/>
                  </a:cubicBezTo>
                  <a:cubicBezTo>
                    <a:pt x="896" y="7301"/>
                    <a:pt x="915" y="7306"/>
                    <a:pt x="937" y="7320"/>
                  </a:cubicBezTo>
                  <a:cubicBezTo>
                    <a:pt x="1078" y="7214"/>
                    <a:pt x="786" y="7152"/>
                    <a:pt x="998" y="7108"/>
                  </a:cubicBezTo>
                  <a:cubicBezTo>
                    <a:pt x="970" y="7099"/>
                    <a:pt x="948" y="7096"/>
                    <a:pt x="932" y="7096"/>
                  </a:cubicBezTo>
                  <a:cubicBezTo>
                    <a:pt x="853" y="7096"/>
                    <a:pt x="885" y="7173"/>
                    <a:pt x="866" y="7173"/>
                  </a:cubicBezTo>
                  <a:cubicBezTo>
                    <a:pt x="864" y="7173"/>
                    <a:pt x="861" y="7172"/>
                    <a:pt x="857" y="7170"/>
                  </a:cubicBezTo>
                  <a:cubicBezTo>
                    <a:pt x="851" y="7172"/>
                    <a:pt x="844" y="7173"/>
                    <a:pt x="837" y="7173"/>
                  </a:cubicBezTo>
                  <a:cubicBezTo>
                    <a:pt x="786" y="7173"/>
                    <a:pt x="727" y="7121"/>
                    <a:pt x="742" y="7090"/>
                  </a:cubicBezTo>
                  <a:cubicBezTo>
                    <a:pt x="751" y="7055"/>
                    <a:pt x="981" y="7037"/>
                    <a:pt x="981" y="6949"/>
                  </a:cubicBezTo>
                  <a:cubicBezTo>
                    <a:pt x="981" y="6958"/>
                    <a:pt x="990" y="6958"/>
                    <a:pt x="990" y="6967"/>
                  </a:cubicBezTo>
                  <a:cubicBezTo>
                    <a:pt x="1042" y="6940"/>
                    <a:pt x="928" y="6905"/>
                    <a:pt x="1007" y="6870"/>
                  </a:cubicBezTo>
                  <a:cubicBezTo>
                    <a:pt x="901" y="6843"/>
                    <a:pt x="1016" y="6817"/>
                    <a:pt x="875" y="6799"/>
                  </a:cubicBezTo>
                  <a:lnTo>
                    <a:pt x="875" y="6799"/>
                  </a:lnTo>
                  <a:lnTo>
                    <a:pt x="910" y="6887"/>
                  </a:lnTo>
                  <a:cubicBezTo>
                    <a:pt x="875" y="6834"/>
                    <a:pt x="707" y="6781"/>
                    <a:pt x="795" y="6711"/>
                  </a:cubicBezTo>
                  <a:lnTo>
                    <a:pt x="795" y="6711"/>
                  </a:lnTo>
                  <a:cubicBezTo>
                    <a:pt x="822" y="6719"/>
                    <a:pt x="857" y="6737"/>
                    <a:pt x="875" y="6755"/>
                  </a:cubicBezTo>
                  <a:cubicBezTo>
                    <a:pt x="919" y="6737"/>
                    <a:pt x="848" y="6711"/>
                    <a:pt x="892" y="6693"/>
                  </a:cubicBezTo>
                  <a:lnTo>
                    <a:pt x="892" y="6693"/>
                  </a:lnTo>
                  <a:cubicBezTo>
                    <a:pt x="1034" y="6702"/>
                    <a:pt x="919" y="6799"/>
                    <a:pt x="1025" y="6852"/>
                  </a:cubicBezTo>
                  <a:cubicBezTo>
                    <a:pt x="1076" y="6837"/>
                    <a:pt x="974" y="6773"/>
                    <a:pt x="1027" y="6773"/>
                  </a:cubicBezTo>
                  <a:cubicBezTo>
                    <a:pt x="1036" y="6773"/>
                    <a:pt x="1051" y="6775"/>
                    <a:pt x="1073" y="6780"/>
                  </a:cubicBezTo>
                  <a:lnTo>
                    <a:pt x="1073" y="6780"/>
                  </a:lnTo>
                  <a:cubicBezTo>
                    <a:pt x="887" y="6736"/>
                    <a:pt x="1103" y="6684"/>
                    <a:pt x="963" y="6622"/>
                  </a:cubicBezTo>
                  <a:lnTo>
                    <a:pt x="1042" y="6622"/>
                  </a:lnTo>
                  <a:cubicBezTo>
                    <a:pt x="1034" y="6614"/>
                    <a:pt x="990" y="6596"/>
                    <a:pt x="998" y="6578"/>
                  </a:cubicBezTo>
                  <a:lnTo>
                    <a:pt x="998" y="6578"/>
                  </a:lnTo>
                  <a:lnTo>
                    <a:pt x="1104" y="6614"/>
                  </a:lnTo>
                  <a:cubicBezTo>
                    <a:pt x="1007" y="6561"/>
                    <a:pt x="1184" y="6516"/>
                    <a:pt x="1140" y="6463"/>
                  </a:cubicBezTo>
                  <a:lnTo>
                    <a:pt x="1140" y="6463"/>
                  </a:lnTo>
                  <a:cubicBezTo>
                    <a:pt x="1140" y="6511"/>
                    <a:pt x="1118" y="6521"/>
                    <a:pt x="1089" y="6521"/>
                  </a:cubicBezTo>
                  <a:cubicBezTo>
                    <a:pt x="1067" y="6521"/>
                    <a:pt x="1041" y="6515"/>
                    <a:pt x="1016" y="6515"/>
                  </a:cubicBezTo>
                  <a:cubicBezTo>
                    <a:pt x="1000" y="6515"/>
                    <a:pt x="985" y="6518"/>
                    <a:pt x="972" y="6525"/>
                  </a:cubicBezTo>
                  <a:cubicBezTo>
                    <a:pt x="867" y="6403"/>
                    <a:pt x="1187" y="6462"/>
                    <a:pt x="1158" y="6326"/>
                  </a:cubicBezTo>
                  <a:lnTo>
                    <a:pt x="1158" y="6326"/>
                  </a:lnTo>
                  <a:cubicBezTo>
                    <a:pt x="1158" y="6342"/>
                    <a:pt x="1123" y="6374"/>
                    <a:pt x="1092" y="6374"/>
                  </a:cubicBezTo>
                  <a:cubicBezTo>
                    <a:pt x="1084" y="6374"/>
                    <a:pt x="1076" y="6371"/>
                    <a:pt x="1069" y="6366"/>
                  </a:cubicBezTo>
                  <a:cubicBezTo>
                    <a:pt x="1087" y="6340"/>
                    <a:pt x="1113" y="6304"/>
                    <a:pt x="1157" y="6287"/>
                  </a:cubicBezTo>
                  <a:cubicBezTo>
                    <a:pt x="1154" y="6259"/>
                    <a:pt x="1146" y="6250"/>
                    <a:pt x="1133" y="6250"/>
                  </a:cubicBezTo>
                  <a:cubicBezTo>
                    <a:pt x="1113" y="6250"/>
                    <a:pt x="1084" y="6272"/>
                    <a:pt x="1056" y="6272"/>
                  </a:cubicBezTo>
                  <a:cubicBezTo>
                    <a:pt x="1045" y="6272"/>
                    <a:pt x="1035" y="6269"/>
                    <a:pt x="1025" y="6260"/>
                  </a:cubicBezTo>
                  <a:cubicBezTo>
                    <a:pt x="1122" y="6234"/>
                    <a:pt x="981" y="6216"/>
                    <a:pt x="954" y="6172"/>
                  </a:cubicBezTo>
                  <a:lnTo>
                    <a:pt x="1034" y="6172"/>
                  </a:lnTo>
                  <a:cubicBezTo>
                    <a:pt x="1095" y="6075"/>
                    <a:pt x="857" y="6146"/>
                    <a:pt x="928" y="6048"/>
                  </a:cubicBezTo>
                  <a:lnTo>
                    <a:pt x="928" y="6048"/>
                  </a:lnTo>
                  <a:lnTo>
                    <a:pt x="1042" y="6093"/>
                  </a:lnTo>
                  <a:lnTo>
                    <a:pt x="1042" y="6093"/>
                  </a:lnTo>
                  <a:lnTo>
                    <a:pt x="1016" y="6048"/>
                  </a:lnTo>
                  <a:lnTo>
                    <a:pt x="1113" y="6057"/>
                  </a:lnTo>
                  <a:cubicBezTo>
                    <a:pt x="1042" y="6004"/>
                    <a:pt x="1060" y="5987"/>
                    <a:pt x="1087" y="5934"/>
                  </a:cubicBezTo>
                  <a:lnTo>
                    <a:pt x="1087" y="5934"/>
                  </a:lnTo>
                  <a:cubicBezTo>
                    <a:pt x="1076" y="5935"/>
                    <a:pt x="1065" y="5936"/>
                    <a:pt x="1054" y="5936"/>
                  </a:cubicBezTo>
                  <a:cubicBezTo>
                    <a:pt x="998" y="5936"/>
                    <a:pt x="935" y="5917"/>
                    <a:pt x="928" y="5881"/>
                  </a:cubicBezTo>
                  <a:cubicBezTo>
                    <a:pt x="944" y="5870"/>
                    <a:pt x="958" y="5867"/>
                    <a:pt x="969" y="5867"/>
                  </a:cubicBezTo>
                  <a:cubicBezTo>
                    <a:pt x="978" y="5867"/>
                    <a:pt x="985" y="5869"/>
                    <a:pt x="990" y="5869"/>
                  </a:cubicBezTo>
                  <a:cubicBezTo>
                    <a:pt x="999" y="5869"/>
                    <a:pt x="1002" y="5864"/>
                    <a:pt x="998" y="5836"/>
                  </a:cubicBezTo>
                  <a:lnTo>
                    <a:pt x="998" y="5836"/>
                  </a:lnTo>
                  <a:cubicBezTo>
                    <a:pt x="1051" y="5845"/>
                    <a:pt x="1122" y="5863"/>
                    <a:pt x="1042" y="5889"/>
                  </a:cubicBezTo>
                  <a:cubicBezTo>
                    <a:pt x="1069" y="5898"/>
                    <a:pt x="1095" y="5907"/>
                    <a:pt x="1122" y="5907"/>
                  </a:cubicBezTo>
                  <a:cubicBezTo>
                    <a:pt x="1184" y="5881"/>
                    <a:pt x="1140" y="5828"/>
                    <a:pt x="1140" y="5801"/>
                  </a:cubicBezTo>
                  <a:lnTo>
                    <a:pt x="1140" y="5801"/>
                  </a:lnTo>
                  <a:cubicBezTo>
                    <a:pt x="1131" y="5810"/>
                    <a:pt x="1131" y="5819"/>
                    <a:pt x="1113" y="5828"/>
                  </a:cubicBezTo>
                  <a:lnTo>
                    <a:pt x="998" y="5731"/>
                  </a:lnTo>
                  <a:cubicBezTo>
                    <a:pt x="1009" y="5728"/>
                    <a:pt x="1018" y="5727"/>
                    <a:pt x="1027" y="5727"/>
                  </a:cubicBezTo>
                  <a:cubicBezTo>
                    <a:pt x="1048" y="5727"/>
                    <a:pt x="1065" y="5733"/>
                    <a:pt x="1078" y="5739"/>
                  </a:cubicBezTo>
                  <a:cubicBezTo>
                    <a:pt x="1069" y="5722"/>
                    <a:pt x="1034" y="5713"/>
                    <a:pt x="1025" y="5678"/>
                  </a:cubicBezTo>
                  <a:lnTo>
                    <a:pt x="1025" y="5678"/>
                  </a:lnTo>
                  <a:cubicBezTo>
                    <a:pt x="1095" y="5686"/>
                    <a:pt x="1165" y="5686"/>
                    <a:pt x="1200" y="5729"/>
                  </a:cubicBezTo>
                  <a:lnTo>
                    <a:pt x="1200" y="5729"/>
                  </a:lnTo>
                  <a:lnTo>
                    <a:pt x="1122" y="5633"/>
                  </a:lnTo>
                  <a:cubicBezTo>
                    <a:pt x="1151" y="5633"/>
                    <a:pt x="1193" y="5603"/>
                    <a:pt x="1221" y="5603"/>
                  </a:cubicBezTo>
                  <a:cubicBezTo>
                    <a:pt x="1227" y="5603"/>
                    <a:pt x="1232" y="5604"/>
                    <a:pt x="1237" y="5607"/>
                  </a:cubicBezTo>
                  <a:cubicBezTo>
                    <a:pt x="1272" y="5554"/>
                    <a:pt x="1095" y="5483"/>
                    <a:pt x="1157" y="5413"/>
                  </a:cubicBezTo>
                  <a:cubicBezTo>
                    <a:pt x="1140" y="5413"/>
                    <a:pt x="1131" y="5404"/>
                    <a:pt x="1122" y="5386"/>
                  </a:cubicBezTo>
                  <a:cubicBezTo>
                    <a:pt x="1131" y="5324"/>
                    <a:pt x="1219" y="5271"/>
                    <a:pt x="1122" y="5201"/>
                  </a:cubicBezTo>
                  <a:lnTo>
                    <a:pt x="1254" y="5157"/>
                  </a:lnTo>
                  <a:cubicBezTo>
                    <a:pt x="1246" y="5145"/>
                    <a:pt x="1234" y="5141"/>
                    <a:pt x="1219" y="5141"/>
                  </a:cubicBezTo>
                  <a:cubicBezTo>
                    <a:pt x="1191" y="5141"/>
                    <a:pt x="1153" y="5155"/>
                    <a:pt x="1119" y="5155"/>
                  </a:cubicBezTo>
                  <a:cubicBezTo>
                    <a:pt x="1091" y="5155"/>
                    <a:pt x="1067" y="5146"/>
                    <a:pt x="1051" y="5112"/>
                  </a:cubicBezTo>
                  <a:cubicBezTo>
                    <a:pt x="1029" y="5082"/>
                    <a:pt x="1056" y="5077"/>
                    <a:pt x="1092" y="5077"/>
                  </a:cubicBezTo>
                  <a:cubicBezTo>
                    <a:pt x="1107" y="5077"/>
                    <a:pt x="1123" y="5078"/>
                    <a:pt x="1138" y="5078"/>
                  </a:cubicBezTo>
                  <a:cubicBezTo>
                    <a:pt x="1161" y="5078"/>
                    <a:pt x="1182" y="5076"/>
                    <a:pt x="1193" y="5068"/>
                  </a:cubicBezTo>
                  <a:cubicBezTo>
                    <a:pt x="1131" y="5033"/>
                    <a:pt x="998" y="4971"/>
                    <a:pt x="1104" y="4909"/>
                  </a:cubicBezTo>
                  <a:lnTo>
                    <a:pt x="1104" y="4909"/>
                  </a:lnTo>
                  <a:cubicBezTo>
                    <a:pt x="1122" y="4936"/>
                    <a:pt x="1104" y="4954"/>
                    <a:pt x="1113" y="4971"/>
                  </a:cubicBezTo>
                  <a:lnTo>
                    <a:pt x="1184" y="4927"/>
                  </a:lnTo>
                  <a:cubicBezTo>
                    <a:pt x="1266" y="4965"/>
                    <a:pt x="1267" y="4998"/>
                    <a:pt x="1296" y="4998"/>
                  </a:cubicBezTo>
                  <a:cubicBezTo>
                    <a:pt x="1307" y="4998"/>
                    <a:pt x="1324" y="4993"/>
                    <a:pt x="1352" y="4980"/>
                  </a:cubicBezTo>
                  <a:cubicBezTo>
                    <a:pt x="1113" y="4971"/>
                    <a:pt x="1334" y="4795"/>
                    <a:pt x="1095" y="4786"/>
                  </a:cubicBezTo>
                  <a:lnTo>
                    <a:pt x="1140" y="4750"/>
                  </a:lnTo>
                  <a:cubicBezTo>
                    <a:pt x="1140" y="4759"/>
                    <a:pt x="1157" y="4768"/>
                    <a:pt x="1148" y="4777"/>
                  </a:cubicBezTo>
                  <a:cubicBezTo>
                    <a:pt x="1272" y="4715"/>
                    <a:pt x="981" y="4724"/>
                    <a:pt x="1016" y="4653"/>
                  </a:cubicBezTo>
                  <a:cubicBezTo>
                    <a:pt x="1029" y="4627"/>
                    <a:pt x="1051" y="4611"/>
                    <a:pt x="1073" y="4611"/>
                  </a:cubicBezTo>
                  <a:cubicBezTo>
                    <a:pt x="1081" y="4611"/>
                    <a:pt x="1088" y="4613"/>
                    <a:pt x="1095" y="4618"/>
                  </a:cubicBezTo>
                  <a:lnTo>
                    <a:pt x="1034" y="4556"/>
                  </a:lnTo>
                  <a:cubicBezTo>
                    <a:pt x="1037" y="4549"/>
                    <a:pt x="1046" y="4547"/>
                    <a:pt x="1054" y="4547"/>
                  </a:cubicBezTo>
                  <a:cubicBezTo>
                    <a:pt x="1063" y="4547"/>
                    <a:pt x="1071" y="4549"/>
                    <a:pt x="1076" y="4554"/>
                  </a:cubicBezTo>
                  <a:lnTo>
                    <a:pt x="1076" y="4554"/>
                  </a:lnTo>
                  <a:lnTo>
                    <a:pt x="1061" y="4473"/>
                  </a:lnTo>
                  <a:lnTo>
                    <a:pt x="1061" y="4473"/>
                  </a:lnTo>
                  <a:cubicBezTo>
                    <a:pt x="1064" y="4474"/>
                    <a:pt x="1066" y="4475"/>
                    <a:pt x="1069" y="4477"/>
                  </a:cubicBezTo>
                  <a:lnTo>
                    <a:pt x="1060" y="4468"/>
                  </a:lnTo>
                  <a:lnTo>
                    <a:pt x="1061" y="4473"/>
                  </a:lnTo>
                  <a:lnTo>
                    <a:pt x="1061" y="4473"/>
                  </a:lnTo>
                  <a:cubicBezTo>
                    <a:pt x="1025" y="4455"/>
                    <a:pt x="970" y="4431"/>
                    <a:pt x="945" y="4415"/>
                  </a:cubicBezTo>
                  <a:cubicBezTo>
                    <a:pt x="955" y="4408"/>
                    <a:pt x="961" y="4405"/>
                    <a:pt x="966" y="4405"/>
                  </a:cubicBezTo>
                  <a:cubicBezTo>
                    <a:pt x="978" y="4405"/>
                    <a:pt x="979" y="4424"/>
                    <a:pt x="998" y="4424"/>
                  </a:cubicBezTo>
                  <a:lnTo>
                    <a:pt x="945" y="4371"/>
                  </a:lnTo>
                  <a:cubicBezTo>
                    <a:pt x="959" y="4365"/>
                    <a:pt x="972" y="4363"/>
                    <a:pt x="984" y="4363"/>
                  </a:cubicBezTo>
                  <a:cubicBezTo>
                    <a:pt x="1030" y="4363"/>
                    <a:pt x="1067" y="4396"/>
                    <a:pt x="1060" y="4424"/>
                  </a:cubicBezTo>
                  <a:cubicBezTo>
                    <a:pt x="1299" y="4380"/>
                    <a:pt x="998" y="4388"/>
                    <a:pt x="1140" y="4282"/>
                  </a:cubicBezTo>
                  <a:lnTo>
                    <a:pt x="1140" y="4282"/>
                  </a:lnTo>
                  <a:lnTo>
                    <a:pt x="1166" y="4327"/>
                  </a:lnTo>
                  <a:cubicBezTo>
                    <a:pt x="1307" y="4300"/>
                    <a:pt x="1254" y="4265"/>
                    <a:pt x="1343" y="4203"/>
                  </a:cubicBezTo>
                  <a:lnTo>
                    <a:pt x="1343" y="4203"/>
                  </a:lnTo>
                  <a:cubicBezTo>
                    <a:pt x="1309" y="4216"/>
                    <a:pt x="1203" y="4276"/>
                    <a:pt x="1128" y="4276"/>
                  </a:cubicBezTo>
                  <a:cubicBezTo>
                    <a:pt x="1104" y="4276"/>
                    <a:pt x="1084" y="4271"/>
                    <a:pt x="1069" y="4256"/>
                  </a:cubicBezTo>
                  <a:cubicBezTo>
                    <a:pt x="1087" y="4247"/>
                    <a:pt x="1095" y="4221"/>
                    <a:pt x="1042" y="4194"/>
                  </a:cubicBezTo>
                  <a:cubicBezTo>
                    <a:pt x="1131" y="4194"/>
                    <a:pt x="1113" y="4159"/>
                    <a:pt x="1104" y="4124"/>
                  </a:cubicBezTo>
                  <a:lnTo>
                    <a:pt x="1104" y="4124"/>
                  </a:lnTo>
                  <a:lnTo>
                    <a:pt x="1219" y="4132"/>
                  </a:lnTo>
                  <a:cubicBezTo>
                    <a:pt x="1184" y="4088"/>
                    <a:pt x="1131" y="4088"/>
                    <a:pt x="1078" y="4071"/>
                  </a:cubicBezTo>
                  <a:cubicBezTo>
                    <a:pt x="1087" y="4026"/>
                    <a:pt x="1175" y="4018"/>
                    <a:pt x="1254" y="4009"/>
                  </a:cubicBezTo>
                  <a:cubicBezTo>
                    <a:pt x="1259" y="3990"/>
                    <a:pt x="1251" y="3984"/>
                    <a:pt x="1237" y="3984"/>
                  </a:cubicBezTo>
                  <a:cubicBezTo>
                    <a:pt x="1214" y="3984"/>
                    <a:pt x="1174" y="4000"/>
                    <a:pt x="1140" y="4000"/>
                  </a:cubicBezTo>
                  <a:cubicBezTo>
                    <a:pt x="1116" y="4000"/>
                    <a:pt x="1095" y="3992"/>
                    <a:pt x="1087" y="3965"/>
                  </a:cubicBezTo>
                  <a:cubicBezTo>
                    <a:pt x="1131" y="3912"/>
                    <a:pt x="1087" y="3867"/>
                    <a:pt x="1016" y="3797"/>
                  </a:cubicBezTo>
                  <a:cubicBezTo>
                    <a:pt x="1030" y="3783"/>
                    <a:pt x="1042" y="3779"/>
                    <a:pt x="1053" y="3779"/>
                  </a:cubicBezTo>
                  <a:cubicBezTo>
                    <a:pt x="1072" y="3779"/>
                    <a:pt x="1088" y="3792"/>
                    <a:pt x="1106" y="3792"/>
                  </a:cubicBezTo>
                  <a:cubicBezTo>
                    <a:pt x="1111" y="3792"/>
                    <a:pt x="1117" y="3791"/>
                    <a:pt x="1122" y="3788"/>
                  </a:cubicBezTo>
                  <a:lnTo>
                    <a:pt x="1034" y="3753"/>
                  </a:lnTo>
                  <a:cubicBezTo>
                    <a:pt x="1034" y="3744"/>
                    <a:pt x="1060" y="3744"/>
                    <a:pt x="1078" y="3744"/>
                  </a:cubicBezTo>
                  <a:cubicBezTo>
                    <a:pt x="1042" y="3717"/>
                    <a:pt x="963" y="3744"/>
                    <a:pt x="928" y="3700"/>
                  </a:cubicBezTo>
                  <a:cubicBezTo>
                    <a:pt x="804" y="3682"/>
                    <a:pt x="1113" y="3594"/>
                    <a:pt x="972" y="3532"/>
                  </a:cubicBezTo>
                  <a:cubicBezTo>
                    <a:pt x="979" y="3530"/>
                    <a:pt x="986" y="3529"/>
                    <a:pt x="993" y="3529"/>
                  </a:cubicBezTo>
                  <a:cubicBezTo>
                    <a:pt x="1022" y="3529"/>
                    <a:pt x="1051" y="3541"/>
                    <a:pt x="1087" y="3541"/>
                  </a:cubicBezTo>
                  <a:cubicBezTo>
                    <a:pt x="998" y="3452"/>
                    <a:pt x="1016" y="3470"/>
                    <a:pt x="892" y="3399"/>
                  </a:cubicBezTo>
                  <a:lnTo>
                    <a:pt x="972" y="3346"/>
                  </a:lnTo>
                  <a:lnTo>
                    <a:pt x="972" y="3346"/>
                  </a:lnTo>
                  <a:cubicBezTo>
                    <a:pt x="952" y="3355"/>
                    <a:pt x="931" y="3358"/>
                    <a:pt x="910" y="3358"/>
                  </a:cubicBezTo>
                  <a:cubicBezTo>
                    <a:pt x="840" y="3358"/>
                    <a:pt x="766" y="3319"/>
                    <a:pt x="698" y="3285"/>
                  </a:cubicBezTo>
                  <a:cubicBezTo>
                    <a:pt x="663" y="3294"/>
                    <a:pt x="627" y="3311"/>
                    <a:pt x="610" y="3320"/>
                  </a:cubicBezTo>
                  <a:lnTo>
                    <a:pt x="548" y="3241"/>
                  </a:lnTo>
                  <a:cubicBezTo>
                    <a:pt x="553" y="3238"/>
                    <a:pt x="560" y="3237"/>
                    <a:pt x="568" y="3237"/>
                  </a:cubicBezTo>
                  <a:cubicBezTo>
                    <a:pt x="587" y="3237"/>
                    <a:pt x="614" y="3243"/>
                    <a:pt x="649" y="3249"/>
                  </a:cubicBezTo>
                  <a:lnTo>
                    <a:pt x="649" y="3249"/>
                  </a:lnTo>
                  <a:cubicBezTo>
                    <a:pt x="642" y="3246"/>
                    <a:pt x="635" y="3241"/>
                    <a:pt x="627" y="3241"/>
                  </a:cubicBezTo>
                  <a:cubicBezTo>
                    <a:pt x="642" y="3229"/>
                    <a:pt x="663" y="3225"/>
                    <a:pt x="687" y="3225"/>
                  </a:cubicBezTo>
                  <a:cubicBezTo>
                    <a:pt x="720" y="3225"/>
                    <a:pt x="759" y="3234"/>
                    <a:pt x="795" y="3249"/>
                  </a:cubicBezTo>
                  <a:cubicBezTo>
                    <a:pt x="769" y="3258"/>
                    <a:pt x="751" y="3267"/>
                    <a:pt x="725" y="3276"/>
                  </a:cubicBezTo>
                  <a:cubicBezTo>
                    <a:pt x="782" y="3290"/>
                    <a:pt x="840" y="3305"/>
                    <a:pt x="898" y="3305"/>
                  </a:cubicBezTo>
                  <a:cubicBezTo>
                    <a:pt x="911" y="3305"/>
                    <a:pt x="924" y="3304"/>
                    <a:pt x="937" y="3302"/>
                  </a:cubicBezTo>
                  <a:cubicBezTo>
                    <a:pt x="919" y="3302"/>
                    <a:pt x="910" y="3294"/>
                    <a:pt x="901" y="3276"/>
                  </a:cubicBezTo>
                  <a:lnTo>
                    <a:pt x="901" y="3276"/>
                  </a:lnTo>
                  <a:cubicBezTo>
                    <a:pt x="928" y="3285"/>
                    <a:pt x="937" y="3285"/>
                    <a:pt x="954" y="3285"/>
                  </a:cubicBezTo>
                  <a:cubicBezTo>
                    <a:pt x="963" y="3285"/>
                    <a:pt x="937" y="3276"/>
                    <a:pt x="910" y="3258"/>
                  </a:cubicBezTo>
                  <a:lnTo>
                    <a:pt x="1034" y="3249"/>
                  </a:lnTo>
                  <a:lnTo>
                    <a:pt x="990" y="3241"/>
                  </a:lnTo>
                  <a:lnTo>
                    <a:pt x="1069" y="3143"/>
                  </a:lnTo>
                  <a:cubicBezTo>
                    <a:pt x="937" y="3073"/>
                    <a:pt x="751" y="3011"/>
                    <a:pt x="698" y="2896"/>
                  </a:cubicBezTo>
                  <a:lnTo>
                    <a:pt x="698" y="2896"/>
                  </a:lnTo>
                  <a:cubicBezTo>
                    <a:pt x="740" y="2908"/>
                    <a:pt x="773" y="2911"/>
                    <a:pt x="807" y="2911"/>
                  </a:cubicBezTo>
                  <a:cubicBezTo>
                    <a:pt x="852" y="2911"/>
                    <a:pt x="897" y="2905"/>
                    <a:pt x="963" y="2905"/>
                  </a:cubicBezTo>
                  <a:cubicBezTo>
                    <a:pt x="839" y="2931"/>
                    <a:pt x="1007" y="2993"/>
                    <a:pt x="981" y="3046"/>
                  </a:cubicBezTo>
                  <a:cubicBezTo>
                    <a:pt x="990" y="3033"/>
                    <a:pt x="1007" y="3029"/>
                    <a:pt x="1025" y="3029"/>
                  </a:cubicBezTo>
                  <a:cubicBezTo>
                    <a:pt x="1042" y="3029"/>
                    <a:pt x="1060" y="3033"/>
                    <a:pt x="1069" y="3037"/>
                  </a:cubicBezTo>
                  <a:lnTo>
                    <a:pt x="963" y="2931"/>
                  </a:lnTo>
                  <a:cubicBezTo>
                    <a:pt x="1051" y="2931"/>
                    <a:pt x="1025" y="2905"/>
                    <a:pt x="1069" y="2879"/>
                  </a:cubicBezTo>
                  <a:lnTo>
                    <a:pt x="1069" y="2879"/>
                  </a:lnTo>
                  <a:cubicBezTo>
                    <a:pt x="1048" y="2882"/>
                    <a:pt x="1031" y="2883"/>
                    <a:pt x="1016" y="2883"/>
                  </a:cubicBezTo>
                  <a:cubicBezTo>
                    <a:pt x="903" y="2883"/>
                    <a:pt x="939" y="2803"/>
                    <a:pt x="892" y="2764"/>
                  </a:cubicBezTo>
                  <a:cubicBezTo>
                    <a:pt x="903" y="2762"/>
                    <a:pt x="913" y="2762"/>
                    <a:pt x="923" y="2762"/>
                  </a:cubicBezTo>
                  <a:cubicBezTo>
                    <a:pt x="973" y="2762"/>
                    <a:pt x="1013" y="2780"/>
                    <a:pt x="998" y="2817"/>
                  </a:cubicBezTo>
                  <a:cubicBezTo>
                    <a:pt x="1131" y="2764"/>
                    <a:pt x="795" y="2746"/>
                    <a:pt x="901" y="2693"/>
                  </a:cubicBezTo>
                  <a:lnTo>
                    <a:pt x="901" y="2693"/>
                  </a:lnTo>
                  <a:cubicBezTo>
                    <a:pt x="910" y="2702"/>
                    <a:pt x="901" y="2711"/>
                    <a:pt x="928" y="2720"/>
                  </a:cubicBezTo>
                  <a:cubicBezTo>
                    <a:pt x="880" y="2688"/>
                    <a:pt x="910" y="2628"/>
                    <a:pt x="955" y="2628"/>
                  </a:cubicBezTo>
                  <a:cubicBezTo>
                    <a:pt x="960" y="2628"/>
                    <a:pt x="966" y="2629"/>
                    <a:pt x="972" y="2631"/>
                  </a:cubicBezTo>
                  <a:lnTo>
                    <a:pt x="972" y="2640"/>
                  </a:lnTo>
                  <a:cubicBezTo>
                    <a:pt x="990" y="2561"/>
                    <a:pt x="972" y="2384"/>
                    <a:pt x="822" y="2375"/>
                  </a:cubicBezTo>
                  <a:cubicBezTo>
                    <a:pt x="839" y="2375"/>
                    <a:pt x="998" y="2384"/>
                    <a:pt x="1034" y="2393"/>
                  </a:cubicBezTo>
                  <a:lnTo>
                    <a:pt x="522" y="2243"/>
                  </a:lnTo>
                  <a:lnTo>
                    <a:pt x="522" y="2243"/>
                  </a:lnTo>
                  <a:cubicBezTo>
                    <a:pt x="535" y="2244"/>
                    <a:pt x="549" y="2244"/>
                    <a:pt x="566" y="2244"/>
                  </a:cubicBezTo>
                  <a:cubicBezTo>
                    <a:pt x="636" y="2244"/>
                    <a:pt x="733" y="2237"/>
                    <a:pt x="821" y="2237"/>
                  </a:cubicBezTo>
                  <a:cubicBezTo>
                    <a:pt x="916" y="2237"/>
                    <a:pt x="1001" y="2245"/>
                    <a:pt x="1034" y="2278"/>
                  </a:cubicBezTo>
                  <a:cubicBezTo>
                    <a:pt x="1051" y="2252"/>
                    <a:pt x="1078" y="2234"/>
                    <a:pt x="1034" y="2190"/>
                  </a:cubicBezTo>
                  <a:cubicBezTo>
                    <a:pt x="1020" y="2197"/>
                    <a:pt x="915" y="2213"/>
                    <a:pt x="861" y="2213"/>
                  </a:cubicBezTo>
                  <a:cubicBezTo>
                    <a:pt x="845" y="2213"/>
                    <a:pt x="833" y="2212"/>
                    <a:pt x="831" y="2207"/>
                  </a:cubicBezTo>
                  <a:cubicBezTo>
                    <a:pt x="968" y="2156"/>
                    <a:pt x="913" y="2171"/>
                    <a:pt x="1025" y="2107"/>
                  </a:cubicBezTo>
                  <a:lnTo>
                    <a:pt x="1025" y="2107"/>
                  </a:lnTo>
                  <a:cubicBezTo>
                    <a:pt x="1014" y="2111"/>
                    <a:pt x="996" y="2112"/>
                    <a:pt x="974" y="2112"/>
                  </a:cubicBezTo>
                  <a:cubicBezTo>
                    <a:pt x="906" y="2112"/>
                    <a:pt x="804" y="2094"/>
                    <a:pt x="804" y="2075"/>
                  </a:cubicBezTo>
                  <a:cubicBezTo>
                    <a:pt x="822" y="2075"/>
                    <a:pt x="873" y="2073"/>
                    <a:pt x="922" y="2073"/>
                  </a:cubicBezTo>
                  <a:cubicBezTo>
                    <a:pt x="962" y="2073"/>
                    <a:pt x="1002" y="2074"/>
                    <a:pt x="1023" y="2080"/>
                  </a:cubicBezTo>
                  <a:lnTo>
                    <a:pt x="1023" y="2080"/>
                  </a:lnTo>
                  <a:lnTo>
                    <a:pt x="837" y="2007"/>
                  </a:lnTo>
                  <a:lnTo>
                    <a:pt x="837" y="2007"/>
                  </a:lnTo>
                  <a:cubicBezTo>
                    <a:pt x="848" y="2010"/>
                    <a:pt x="864" y="2012"/>
                    <a:pt x="882" y="2012"/>
                  </a:cubicBezTo>
                  <a:cubicBezTo>
                    <a:pt x="937" y="2012"/>
                    <a:pt x="1014" y="1999"/>
                    <a:pt x="1051" y="1987"/>
                  </a:cubicBezTo>
                  <a:lnTo>
                    <a:pt x="1051" y="1987"/>
                  </a:lnTo>
                  <a:cubicBezTo>
                    <a:pt x="1049" y="1987"/>
                    <a:pt x="1048" y="1987"/>
                    <a:pt x="1046" y="1987"/>
                  </a:cubicBezTo>
                  <a:cubicBezTo>
                    <a:pt x="1020" y="1987"/>
                    <a:pt x="1059" y="1915"/>
                    <a:pt x="1042" y="1898"/>
                  </a:cubicBezTo>
                  <a:lnTo>
                    <a:pt x="1042" y="1898"/>
                  </a:lnTo>
                  <a:lnTo>
                    <a:pt x="990" y="1934"/>
                  </a:lnTo>
                  <a:cubicBezTo>
                    <a:pt x="1025" y="1837"/>
                    <a:pt x="716" y="1837"/>
                    <a:pt x="725" y="1748"/>
                  </a:cubicBezTo>
                  <a:lnTo>
                    <a:pt x="725" y="1748"/>
                  </a:lnTo>
                  <a:cubicBezTo>
                    <a:pt x="742" y="1753"/>
                    <a:pt x="804" y="1759"/>
                    <a:pt x="865" y="1759"/>
                  </a:cubicBezTo>
                  <a:cubicBezTo>
                    <a:pt x="925" y="1759"/>
                    <a:pt x="985" y="1753"/>
                    <a:pt x="998" y="1731"/>
                  </a:cubicBezTo>
                  <a:cubicBezTo>
                    <a:pt x="901" y="1713"/>
                    <a:pt x="513" y="1642"/>
                    <a:pt x="433" y="1563"/>
                  </a:cubicBezTo>
                  <a:lnTo>
                    <a:pt x="486" y="1545"/>
                  </a:lnTo>
                  <a:lnTo>
                    <a:pt x="424" y="1483"/>
                  </a:lnTo>
                  <a:lnTo>
                    <a:pt x="424" y="1483"/>
                  </a:lnTo>
                  <a:cubicBezTo>
                    <a:pt x="575" y="1519"/>
                    <a:pt x="901" y="1625"/>
                    <a:pt x="1025" y="1686"/>
                  </a:cubicBezTo>
                  <a:cubicBezTo>
                    <a:pt x="1069" y="1651"/>
                    <a:pt x="1095" y="1678"/>
                    <a:pt x="1087" y="1625"/>
                  </a:cubicBezTo>
                  <a:cubicBezTo>
                    <a:pt x="1095" y="1622"/>
                    <a:pt x="1103" y="1621"/>
                    <a:pt x="1110" y="1621"/>
                  </a:cubicBezTo>
                  <a:cubicBezTo>
                    <a:pt x="1148" y="1621"/>
                    <a:pt x="1168" y="1654"/>
                    <a:pt x="1175" y="1669"/>
                  </a:cubicBezTo>
                  <a:lnTo>
                    <a:pt x="1210" y="1545"/>
                  </a:lnTo>
                  <a:lnTo>
                    <a:pt x="1210" y="1545"/>
                  </a:lnTo>
                  <a:cubicBezTo>
                    <a:pt x="1205" y="1546"/>
                    <a:pt x="1200" y="1546"/>
                    <a:pt x="1195" y="1546"/>
                  </a:cubicBezTo>
                  <a:cubicBezTo>
                    <a:pt x="1091" y="1546"/>
                    <a:pt x="1083" y="1465"/>
                    <a:pt x="1002" y="1465"/>
                  </a:cubicBezTo>
                  <a:cubicBezTo>
                    <a:pt x="998" y="1465"/>
                    <a:pt x="994" y="1465"/>
                    <a:pt x="990" y="1466"/>
                  </a:cubicBezTo>
                  <a:lnTo>
                    <a:pt x="1113" y="1589"/>
                  </a:lnTo>
                  <a:cubicBezTo>
                    <a:pt x="1107" y="1590"/>
                    <a:pt x="1100" y="1590"/>
                    <a:pt x="1093" y="1590"/>
                  </a:cubicBezTo>
                  <a:cubicBezTo>
                    <a:pt x="968" y="1590"/>
                    <a:pt x="778" y="1514"/>
                    <a:pt x="795" y="1430"/>
                  </a:cubicBezTo>
                  <a:cubicBezTo>
                    <a:pt x="804" y="1427"/>
                    <a:pt x="818" y="1425"/>
                    <a:pt x="835" y="1425"/>
                  </a:cubicBezTo>
                  <a:cubicBezTo>
                    <a:pt x="901" y="1425"/>
                    <a:pt x="1014" y="1448"/>
                    <a:pt x="1042" y="1448"/>
                  </a:cubicBezTo>
                  <a:cubicBezTo>
                    <a:pt x="1007" y="1439"/>
                    <a:pt x="972" y="1369"/>
                    <a:pt x="998" y="1360"/>
                  </a:cubicBezTo>
                  <a:lnTo>
                    <a:pt x="998" y="1360"/>
                  </a:lnTo>
                  <a:lnTo>
                    <a:pt x="1060" y="1395"/>
                  </a:lnTo>
                  <a:cubicBezTo>
                    <a:pt x="1104" y="1351"/>
                    <a:pt x="901" y="1316"/>
                    <a:pt x="1016" y="1263"/>
                  </a:cubicBezTo>
                  <a:cubicBezTo>
                    <a:pt x="1025" y="1245"/>
                    <a:pt x="1166" y="1210"/>
                    <a:pt x="1095" y="1201"/>
                  </a:cubicBezTo>
                  <a:lnTo>
                    <a:pt x="1095" y="1201"/>
                  </a:lnTo>
                  <a:cubicBezTo>
                    <a:pt x="1007" y="1224"/>
                    <a:pt x="789" y="1236"/>
                    <a:pt x="625" y="1236"/>
                  </a:cubicBezTo>
                  <a:cubicBezTo>
                    <a:pt x="543" y="1236"/>
                    <a:pt x="474" y="1233"/>
                    <a:pt x="442" y="1227"/>
                  </a:cubicBezTo>
                  <a:cubicBezTo>
                    <a:pt x="451" y="1219"/>
                    <a:pt x="566" y="1121"/>
                    <a:pt x="636" y="1095"/>
                  </a:cubicBezTo>
                  <a:cubicBezTo>
                    <a:pt x="652" y="1091"/>
                    <a:pt x="669" y="1089"/>
                    <a:pt x="686" y="1089"/>
                  </a:cubicBezTo>
                  <a:cubicBezTo>
                    <a:pt x="763" y="1089"/>
                    <a:pt x="853" y="1122"/>
                    <a:pt x="925" y="1122"/>
                  </a:cubicBezTo>
                  <a:cubicBezTo>
                    <a:pt x="945" y="1122"/>
                    <a:pt x="964" y="1119"/>
                    <a:pt x="981" y="1113"/>
                  </a:cubicBezTo>
                  <a:cubicBezTo>
                    <a:pt x="954" y="1113"/>
                    <a:pt x="910" y="1095"/>
                    <a:pt x="892" y="1095"/>
                  </a:cubicBezTo>
                  <a:cubicBezTo>
                    <a:pt x="928" y="1068"/>
                    <a:pt x="998" y="1095"/>
                    <a:pt x="981" y="1051"/>
                  </a:cubicBezTo>
                  <a:cubicBezTo>
                    <a:pt x="899" y="1051"/>
                    <a:pt x="938" y="1006"/>
                    <a:pt x="929" y="1006"/>
                  </a:cubicBezTo>
                  <a:cubicBezTo>
                    <a:pt x="925" y="1006"/>
                    <a:pt x="914" y="1013"/>
                    <a:pt x="884" y="1033"/>
                  </a:cubicBezTo>
                  <a:cubicBezTo>
                    <a:pt x="848" y="989"/>
                    <a:pt x="901" y="989"/>
                    <a:pt x="901" y="936"/>
                  </a:cubicBezTo>
                  <a:lnTo>
                    <a:pt x="901" y="936"/>
                  </a:lnTo>
                  <a:cubicBezTo>
                    <a:pt x="892" y="938"/>
                    <a:pt x="881" y="939"/>
                    <a:pt x="868" y="939"/>
                  </a:cubicBezTo>
                  <a:cubicBezTo>
                    <a:pt x="779" y="939"/>
                    <a:pt x="632" y="887"/>
                    <a:pt x="601" y="848"/>
                  </a:cubicBezTo>
                  <a:lnTo>
                    <a:pt x="601" y="848"/>
                  </a:lnTo>
                  <a:cubicBezTo>
                    <a:pt x="609" y="850"/>
                    <a:pt x="618" y="851"/>
                    <a:pt x="628" y="851"/>
                  </a:cubicBezTo>
                  <a:cubicBezTo>
                    <a:pt x="651" y="851"/>
                    <a:pt x="677" y="845"/>
                    <a:pt x="689" y="839"/>
                  </a:cubicBezTo>
                  <a:cubicBezTo>
                    <a:pt x="698" y="751"/>
                    <a:pt x="751" y="698"/>
                    <a:pt x="751" y="618"/>
                  </a:cubicBezTo>
                  <a:cubicBezTo>
                    <a:pt x="772" y="611"/>
                    <a:pt x="799" y="587"/>
                    <a:pt x="837" y="587"/>
                  </a:cubicBezTo>
                  <a:cubicBezTo>
                    <a:pt x="846" y="587"/>
                    <a:pt x="856" y="588"/>
                    <a:pt x="866" y="592"/>
                  </a:cubicBezTo>
                  <a:cubicBezTo>
                    <a:pt x="848" y="574"/>
                    <a:pt x="804" y="565"/>
                    <a:pt x="804" y="539"/>
                  </a:cubicBezTo>
                  <a:cubicBezTo>
                    <a:pt x="823" y="528"/>
                    <a:pt x="835" y="524"/>
                    <a:pt x="843" y="524"/>
                  </a:cubicBezTo>
                  <a:cubicBezTo>
                    <a:pt x="868" y="524"/>
                    <a:pt x="851" y="567"/>
                    <a:pt x="895" y="567"/>
                  </a:cubicBezTo>
                  <a:cubicBezTo>
                    <a:pt x="907" y="567"/>
                    <a:pt x="923" y="564"/>
                    <a:pt x="945" y="556"/>
                  </a:cubicBezTo>
                  <a:cubicBezTo>
                    <a:pt x="875" y="556"/>
                    <a:pt x="848" y="494"/>
                    <a:pt x="804" y="459"/>
                  </a:cubicBezTo>
                  <a:lnTo>
                    <a:pt x="804" y="459"/>
                  </a:lnTo>
                  <a:cubicBezTo>
                    <a:pt x="689" y="468"/>
                    <a:pt x="778" y="539"/>
                    <a:pt x="822" y="574"/>
                  </a:cubicBezTo>
                  <a:cubicBezTo>
                    <a:pt x="812" y="575"/>
                    <a:pt x="803" y="575"/>
                    <a:pt x="793" y="575"/>
                  </a:cubicBezTo>
                  <a:cubicBezTo>
                    <a:pt x="653" y="575"/>
                    <a:pt x="517" y="515"/>
                    <a:pt x="451" y="433"/>
                  </a:cubicBezTo>
                  <a:cubicBezTo>
                    <a:pt x="429" y="397"/>
                    <a:pt x="451" y="391"/>
                    <a:pt x="476" y="391"/>
                  </a:cubicBezTo>
                  <a:cubicBezTo>
                    <a:pt x="492" y="391"/>
                    <a:pt x="508" y="393"/>
                    <a:pt x="517" y="393"/>
                  </a:cubicBezTo>
                  <a:cubicBezTo>
                    <a:pt x="523" y="393"/>
                    <a:pt x="525" y="392"/>
                    <a:pt x="522" y="389"/>
                  </a:cubicBezTo>
                  <a:cubicBezTo>
                    <a:pt x="548" y="265"/>
                    <a:pt x="257" y="283"/>
                    <a:pt x="363" y="177"/>
                  </a:cubicBezTo>
                  <a:cubicBezTo>
                    <a:pt x="398" y="161"/>
                    <a:pt x="433" y="156"/>
                    <a:pt x="466" y="156"/>
                  </a:cubicBezTo>
                  <a:cubicBezTo>
                    <a:pt x="509" y="156"/>
                    <a:pt x="550" y="163"/>
                    <a:pt x="586" y="163"/>
                  </a:cubicBezTo>
                  <a:cubicBezTo>
                    <a:pt x="601" y="163"/>
                    <a:pt x="614" y="162"/>
                    <a:pt x="627" y="159"/>
                  </a:cubicBezTo>
                  <a:lnTo>
                    <a:pt x="627" y="159"/>
                  </a:lnTo>
                  <a:cubicBezTo>
                    <a:pt x="663" y="221"/>
                    <a:pt x="566" y="247"/>
                    <a:pt x="566" y="283"/>
                  </a:cubicBezTo>
                  <a:lnTo>
                    <a:pt x="610" y="238"/>
                  </a:lnTo>
                  <a:cubicBezTo>
                    <a:pt x="645" y="256"/>
                    <a:pt x="672" y="291"/>
                    <a:pt x="645" y="318"/>
                  </a:cubicBezTo>
                  <a:cubicBezTo>
                    <a:pt x="725" y="274"/>
                    <a:pt x="654" y="97"/>
                    <a:pt x="7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7"/>
            <p:cNvSpPr/>
            <p:nvPr/>
          </p:nvSpPr>
          <p:spPr>
            <a:xfrm rot="-2551954">
              <a:off x="7524332" y="-511758"/>
              <a:ext cx="13968" cy="1921"/>
            </a:xfrm>
            <a:custGeom>
              <a:rect b="b" l="l" r="r" t="t"/>
              <a:pathLst>
                <a:path extrusionOk="0" h="11" w="80">
                  <a:moveTo>
                    <a:pt x="80" y="0"/>
                  </a:moveTo>
                  <a:lnTo>
                    <a:pt x="35" y="5"/>
                  </a:lnTo>
                  <a:lnTo>
                    <a:pt x="35" y="5"/>
                  </a:lnTo>
                  <a:cubicBezTo>
                    <a:pt x="31" y="5"/>
                    <a:pt x="27" y="4"/>
                    <a:pt x="22" y="4"/>
                  </a:cubicBezTo>
                  <a:cubicBezTo>
                    <a:pt x="15" y="4"/>
                    <a:pt x="8" y="5"/>
                    <a:pt x="0" y="9"/>
                  </a:cubicBezTo>
                  <a:lnTo>
                    <a:pt x="35" y="5"/>
                  </a:lnTo>
                  <a:lnTo>
                    <a:pt x="35" y="5"/>
                  </a:lnTo>
                  <a:cubicBezTo>
                    <a:pt x="45" y="7"/>
                    <a:pt x="54" y="11"/>
                    <a:pt x="62" y="11"/>
                  </a:cubicBezTo>
                  <a:cubicBezTo>
                    <a:pt x="69" y="11"/>
                    <a:pt x="75" y="8"/>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7"/>
            <p:cNvSpPr/>
            <p:nvPr/>
          </p:nvSpPr>
          <p:spPr>
            <a:xfrm rot="-2551954">
              <a:off x="8109548" y="-50968"/>
              <a:ext cx="26364" cy="9428"/>
            </a:xfrm>
            <a:custGeom>
              <a:rect b="b" l="l" r="r" t="t"/>
              <a:pathLst>
                <a:path extrusionOk="0" h="54" w="151">
                  <a:moveTo>
                    <a:pt x="80" y="1"/>
                  </a:moveTo>
                  <a:lnTo>
                    <a:pt x="80" y="1"/>
                  </a:lnTo>
                  <a:cubicBezTo>
                    <a:pt x="53" y="18"/>
                    <a:pt x="1" y="36"/>
                    <a:pt x="98" y="54"/>
                  </a:cubicBezTo>
                  <a:cubicBezTo>
                    <a:pt x="151" y="45"/>
                    <a:pt x="98" y="10"/>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7"/>
            <p:cNvSpPr/>
            <p:nvPr/>
          </p:nvSpPr>
          <p:spPr>
            <a:xfrm rot="-2551954">
              <a:off x="7963562" y="-167588"/>
              <a:ext cx="10999" cy="7857"/>
            </a:xfrm>
            <a:custGeom>
              <a:rect b="b" l="l" r="r" t="t"/>
              <a:pathLst>
                <a:path extrusionOk="0" h="45" w="63">
                  <a:moveTo>
                    <a:pt x="27" y="1"/>
                  </a:moveTo>
                  <a:lnTo>
                    <a:pt x="27" y="1"/>
                  </a:lnTo>
                  <a:cubicBezTo>
                    <a:pt x="9" y="18"/>
                    <a:pt x="0" y="36"/>
                    <a:pt x="9" y="45"/>
                  </a:cubicBezTo>
                  <a:cubicBezTo>
                    <a:pt x="45" y="27"/>
                    <a:pt x="62" y="10"/>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7"/>
            <p:cNvSpPr/>
            <p:nvPr/>
          </p:nvSpPr>
          <p:spPr>
            <a:xfrm rot="-2551954">
              <a:off x="7533103" y="-479401"/>
              <a:ext cx="3841" cy="3143"/>
            </a:xfrm>
            <a:custGeom>
              <a:rect b="b" l="l" r="r" t="t"/>
              <a:pathLst>
                <a:path extrusionOk="0" h="18" w="22">
                  <a:moveTo>
                    <a:pt x="13" y="0"/>
                  </a:moveTo>
                  <a:cubicBezTo>
                    <a:pt x="8" y="10"/>
                    <a:pt x="0" y="17"/>
                    <a:pt x="0" y="17"/>
                  </a:cubicBezTo>
                  <a:cubicBezTo>
                    <a:pt x="0" y="17"/>
                    <a:pt x="6" y="12"/>
                    <a:pt x="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7"/>
            <p:cNvSpPr/>
            <p:nvPr/>
          </p:nvSpPr>
          <p:spPr>
            <a:xfrm rot="-2551954">
              <a:off x="7526447" y="-492808"/>
              <a:ext cx="10999" cy="6460"/>
            </a:xfrm>
            <a:custGeom>
              <a:rect b="b" l="l" r="r" t="t"/>
              <a:pathLst>
                <a:path extrusionOk="0" h="37" w="63">
                  <a:moveTo>
                    <a:pt x="1" y="1"/>
                  </a:moveTo>
                  <a:cubicBezTo>
                    <a:pt x="27" y="10"/>
                    <a:pt x="27" y="18"/>
                    <a:pt x="18" y="36"/>
                  </a:cubicBezTo>
                  <a:cubicBezTo>
                    <a:pt x="45" y="36"/>
                    <a:pt x="62" y="1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7"/>
            <p:cNvSpPr/>
            <p:nvPr/>
          </p:nvSpPr>
          <p:spPr>
            <a:xfrm rot="-2551954">
              <a:off x="8334190" y="380855"/>
              <a:ext cx="6460" cy="3841"/>
            </a:xfrm>
            <a:custGeom>
              <a:rect b="b" l="l" r="r" t="t"/>
              <a:pathLst>
                <a:path extrusionOk="0" h="22" w="37">
                  <a:moveTo>
                    <a:pt x="27" y="1"/>
                  </a:moveTo>
                  <a:lnTo>
                    <a:pt x="1" y="9"/>
                  </a:lnTo>
                  <a:cubicBezTo>
                    <a:pt x="15" y="14"/>
                    <a:pt x="27" y="22"/>
                    <a:pt x="32" y="22"/>
                  </a:cubicBezTo>
                  <a:cubicBezTo>
                    <a:pt x="36" y="22"/>
                    <a:pt x="35" y="17"/>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7"/>
            <p:cNvSpPr/>
            <p:nvPr/>
          </p:nvSpPr>
          <p:spPr>
            <a:xfrm rot="-2551954">
              <a:off x="7989114" y="-161863"/>
              <a:ext cx="9428" cy="2619"/>
            </a:xfrm>
            <a:custGeom>
              <a:rect b="b" l="l" r="r" t="t"/>
              <a:pathLst>
                <a:path extrusionOk="0" h="15" w="54">
                  <a:moveTo>
                    <a:pt x="54" y="0"/>
                  </a:moveTo>
                  <a:cubicBezTo>
                    <a:pt x="36" y="9"/>
                    <a:pt x="18" y="9"/>
                    <a:pt x="1" y="9"/>
                  </a:cubicBezTo>
                  <a:cubicBezTo>
                    <a:pt x="8" y="13"/>
                    <a:pt x="15" y="15"/>
                    <a:pt x="22" y="15"/>
                  </a:cubicBezTo>
                  <a:cubicBezTo>
                    <a:pt x="33" y="15"/>
                    <a:pt x="43" y="11"/>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7"/>
            <p:cNvSpPr/>
            <p:nvPr/>
          </p:nvSpPr>
          <p:spPr>
            <a:xfrm rot="-2551954">
              <a:off x="8267117" y="85765"/>
              <a:ext cx="3143" cy="1746"/>
            </a:xfrm>
            <a:custGeom>
              <a:rect b="b" l="l" r="r" t="t"/>
              <a:pathLst>
                <a:path extrusionOk="0" h="10" w="18">
                  <a:moveTo>
                    <a:pt x="0" y="1"/>
                  </a:moveTo>
                  <a:lnTo>
                    <a:pt x="0" y="9"/>
                  </a:lnTo>
                  <a:lnTo>
                    <a:pt x="18" y="9"/>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7"/>
            <p:cNvSpPr/>
            <p:nvPr/>
          </p:nvSpPr>
          <p:spPr>
            <a:xfrm rot="-2551954">
              <a:off x="7736303" y="-451966"/>
              <a:ext cx="7857" cy="4889"/>
            </a:xfrm>
            <a:custGeom>
              <a:rect b="b" l="l" r="r" t="t"/>
              <a:pathLst>
                <a:path extrusionOk="0" h="28" w="45">
                  <a:moveTo>
                    <a:pt x="45" y="1"/>
                  </a:moveTo>
                  <a:cubicBezTo>
                    <a:pt x="27" y="19"/>
                    <a:pt x="18" y="27"/>
                    <a:pt x="1" y="27"/>
                  </a:cubicBezTo>
                  <a:cubicBezTo>
                    <a:pt x="18" y="27"/>
                    <a:pt x="36" y="19"/>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7"/>
            <p:cNvSpPr/>
            <p:nvPr/>
          </p:nvSpPr>
          <p:spPr>
            <a:xfrm rot="-2551954">
              <a:off x="7498955" y="-493949"/>
              <a:ext cx="22523" cy="7857"/>
            </a:xfrm>
            <a:custGeom>
              <a:rect b="b" l="l" r="r" t="t"/>
              <a:pathLst>
                <a:path extrusionOk="0" h="45" w="129">
                  <a:moveTo>
                    <a:pt x="35" y="0"/>
                  </a:moveTo>
                  <a:cubicBezTo>
                    <a:pt x="1" y="0"/>
                    <a:pt x="83" y="45"/>
                    <a:pt x="113" y="45"/>
                  </a:cubicBezTo>
                  <a:cubicBezTo>
                    <a:pt x="125" y="45"/>
                    <a:pt x="128" y="38"/>
                    <a:pt x="115" y="20"/>
                  </a:cubicBezTo>
                  <a:lnTo>
                    <a:pt x="53" y="3"/>
                  </a:lnTo>
                  <a:cubicBezTo>
                    <a:pt x="45" y="1"/>
                    <a:pt x="40" y="0"/>
                    <a:pt x="3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7"/>
            <p:cNvSpPr/>
            <p:nvPr/>
          </p:nvSpPr>
          <p:spPr>
            <a:xfrm rot="-2551954">
              <a:off x="7607703" y="-493248"/>
              <a:ext cx="13968" cy="9777"/>
            </a:xfrm>
            <a:custGeom>
              <a:rect b="b" l="l" r="r" t="t"/>
              <a:pathLst>
                <a:path extrusionOk="0" h="56" w="80">
                  <a:moveTo>
                    <a:pt x="14" y="0"/>
                  </a:moveTo>
                  <a:cubicBezTo>
                    <a:pt x="10" y="0"/>
                    <a:pt x="5" y="1"/>
                    <a:pt x="0" y="3"/>
                  </a:cubicBezTo>
                  <a:lnTo>
                    <a:pt x="27" y="56"/>
                  </a:lnTo>
                  <a:cubicBezTo>
                    <a:pt x="62" y="56"/>
                    <a:pt x="80" y="38"/>
                    <a:pt x="62" y="20"/>
                  </a:cubicBezTo>
                  <a:cubicBezTo>
                    <a:pt x="48" y="13"/>
                    <a:pt x="33" y="0"/>
                    <a:pt x="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7"/>
            <p:cNvSpPr/>
            <p:nvPr/>
          </p:nvSpPr>
          <p:spPr>
            <a:xfrm rot="-2551954">
              <a:off x="7609545" y="-535171"/>
              <a:ext cx="18682" cy="4889"/>
            </a:xfrm>
            <a:custGeom>
              <a:rect b="b" l="l" r="r" t="t"/>
              <a:pathLst>
                <a:path extrusionOk="0" h="28" w="107">
                  <a:moveTo>
                    <a:pt x="63" y="1"/>
                  </a:moveTo>
                  <a:cubicBezTo>
                    <a:pt x="45" y="18"/>
                    <a:pt x="27" y="18"/>
                    <a:pt x="1" y="27"/>
                  </a:cubicBezTo>
                  <a:lnTo>
                    <a:pt x="107" y="27"/>
                  </a:ln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7"/>
            <p:cNvSpPr/>
            <p:nvPr/>
          </p:nvSpPr>
          <p:spPr>
            <a:xfrm rot="-2551954">
              <a:off x="7639608" y="-529028"/>
              <a:ext cx="14666" cy="9603"/>
            </a:xfrm>
            <a:custGeom>
              <a:rect b="b" l="l" r="r" t="t"/>
              <a:pathLst>
                <a:path extrusionOk="0" h="55" w="84">
                  <a:moveTo>
                    <a:pt x="21" y="1"/>
                  </a:moveTo>
                  <a:cubicBezTo>
                    <a:pt x="13" y="1"/>
                    <a:pt x="7" y="6"/>
                    <a:pt x="1" y="20"/>
                  </a:cubicBezTo>
                  <a:cubicBezTo>
                    <a:pt x="19" y="20"/>
                    <a:pt x="55" y="54"/>
                    <a:pt x="72" y="54"/>
                  </a:cubicBezTo>
                  <a:cubicBezTo>
                    <a:pt x="79" y="54"/>
                    <a:pt x="83" y="47"/>
                    <a:pt x="80" y="29"/>
                  </a:cubicBezTo>
                  <a:cubicBezTo>
                    <a:pt x="56" y="23"/>
                    <a:pt x="37" y="1"/>
                    <a:pt x="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7"/>
            <p:cNvSpPr/>
            <p:nvPr/>
          </p:nvSpPr>
          <p:spPr>
            <a:xfrm rot="-2551954">
              <a:off x="7683643" y="-398689"/>
              <a:ext cx="32475" cy="1746"/>
            </a:xfrm>
            <a:custGeom>
              <a:rect b="b" l="l" r="r" t="t"/>
              <a:pathLst>
                <a:path extrusionOk="0" h="10" w="186">
                  <a:moveTo>
                    <a:pt x="0" y="1"/>
                  </a:moveTo>
                  <a:lnTo>
                    <a:pt x="185" y="9"/>
                  </a:lnTo>
                  <a:lnTo>
                    <a:pt x="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7"/>
            <p:cNvSpPr/>
            <p:nvPr/>
          </p:nvSpPr>
          <p:spPr>
            <a:xfrm rot="-2551954">
              <a:off x="7819691" y="-379469"/>
              <a:ext cx="32649" cy="13968"/>
            </a:xfrm>
            <a:custGeom>
              <a:rect b="b" l="l" r="r" t="t"/>
              <a:pathLst>
                <a:path extrusionOk="0" h="80" w="187">
                  <a:moveTo>
                    <a:pt x="73" y="1"/>
                  </a:moveTo>
                  <a:cubicBezTo>
                    <a:pt x="46" y="1"/>
                    <a:pt x="35" y="38"/>
                    <a:pt x="9" y="38"/>
                  </a:cubicBezTo>
                  <a:cubicBezTo>
                    <a:pt x="6" y="38"/>
                    <a:pt x="4" y="38"/>
                    <a:pt x="1" y="37"/>
                  </a:cubicBezTo>
                  <a:lnTo>
                    <a:pt x="1" y="37"/>
                  </a:lnTo>
                  <a:cubicBezTo>
                    <a:pt x="33" y="63"/>
                    <a:pt x="28" y="80"/>
                    <a:pt x="71" y="80"/>
                  </a:cubicBezTo>
                  <a:cubicBezTo>
                    <a:pt x="87" y="80"/>
                    <a:pt x="109" y="77"/>
                    <a:pt x="142" y="73"/>
                  </a:cubicBezTo>
                  <a:cubicBezTo>
                    <a:pt x="186" y="11"/>
                    <a:pt x="27" y="55"/>
                    <a:pt x="80" y="2"/>
                  </a:cubicBezTo>
                  <a:cubicBezTo>
                    <a:pt x="78" y="1"/>
                    <a:pt x="75" y="1"/>
                    <a:pt x="7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7"/>
            <p:cNvSpPr/>
            <p:nvPr/>
          </p:nvSpPr>
          <p:spPr>
            <a:xfrm rot="-2551954">
              <a:off x="7818664" y="-363113"/>
              <a:ext cx="4714" cy="3317"/>
            </a:xfrm>
            <a:custGeom>
              <a:rect b="b" l="l" r="r" t="t"/>
              <a:pathLst>
                <a:path extrusionOk="0" h="19" w="27">
                  <a:moveTo>
                    <a:pt x="0" y="1"/>
                  </a:moveTo>
                  <a:cubicBezTo>
                    <a:pt x="9" y="9"/>
                    <a:pt x="18" y="9"/>
                    <a:pt x="27" y="18"/>
                  </a:cubicBezTo>
                  <a:cubicBezTo>
                    <a:pt x="27" y="9"/>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7"/>
            <p:cNvSpPr/>
            <p:nvPr/>
          </p:nvSpPr>
          <p:spPr>
            <a:xfrm rot="-2551954">
              <a:off x="8615505" y="686992"/>
              <a:ext cx="9428" cy="7857"/>
            </a:xfrm>
            <a:custGeom>
              <a:rect b="b" l="l" r="r" t="t"/>
              <a:pathLst>
                <a:path extrusionOk="0" h="45" w="54">
                  <a:moveTo>
                    <a:pt x="35" y="1"/>
                  </a:moveTo>
                  <a:lnTo>
                    <a:pt x="0" y="45"/>
                  </a:lnTo>
                  <a:lnTo>
                    <a:pt x="0" y="45"/>
                  </a:lnTo>
                  <a:lnTo>
                    <a:pt x="53" y="9"/>
                  </a:lnTo>
                  <a:lnTo>
                    <a:pt x="3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7"/>
            <p:cNvSpPr/>
            <p:nvPr/>
          </p:nvSpPr>
          <p:spPr>
            <a:xfrm rot="-2551954">
              <a:off x="8628715" y="684318"/>
              <a:ext cx="20253" cy="6285"/>
            </a:xfrm>
            <a:custGeom>
              <a:rect b="b" l="l" r="r" t="t"/>
              <a:pathLst>
                <a:path extrusionOk="0" h="36" w="116">
                  <a:moveTo>
                    <a:pt x="116" y="0"/>
                  </a:moveTo>
                  <a:lnTo>
                    <a:pt x="1" y="18"/>
                  </a:lnTo>
                  <a:lnTo>
                    <a:pt x="107" y="36"/>
                  </a:lnTo>
                  <a:cubicBezTo>
                    <a:pt x="98" y="27"/>
                    <a:pt x="89" y="9"/>
                    <a:pt x="11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7"/>
            <p:cNvSpPr/>
            <p:nvPr/>
          </p:nvSpPr>
          <p:spPr>
            <a:xfrm rot="-2551954">
              <a:off x="8129303" y="-87968"/>
              <a:ext cx="10999" cy="4889"/>
            </a:xfrm>
            <a:custGeom>
              <a:rect b="b" l="l" r="r" t="t"/>
              <a:pathLst>
                <a:path extrusionOk="0" h="28" w="63">
                  <a:moveTo>
                    <a:pt x="36" y="1"/>
                  </a:moveTo>
                  <a:cubicBezTo>
                    <a:pt x="10" y="1"/>
                    <a:pt x="10" y="10"/>
                    <a:pt x="1" y="27"/>
                  </a:cubicBezTo>
                  <a:lnTo>
                    <a:pt x="6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7"/>
            <p:cNvSpPr/>
            <p:nvPr/>
          </p:nvSpPr>
          <p:spPr>
            <a:xfrm rot="-2551954">
              <a:off x="8171570" y="-10442"/>
              <a:ext cx="17110" cy="3143"/>
            </a:xfrm>
            <a:custGeom>
              <a:rect b="b" l="l" r="r" t="t"/>
              <a:pathLst>
                <a:path extrusionOk="0" h="18" w="98">
                  <a:moveTo>
                    <a:pt x="97" y="0"/>
                  </a:moveTo>
                  <a:lnTo>
                    <a:pt x="0" y="18"/>
                  </a:lnTo>
                  <a:lnTo>
                    <a:pt x="97" y="9"/>
                  </a:lnTo>
                  <a:lnTo>
                    <a:pt x="9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7"/>
            <p:cNvSpPr/>
            <p:nvPr/>
          </p:nvSpPr>
          <p:spPr>
            <a:xfrm rot="-2551954">
              <a:off x="8234425" y="23868"/>
              <a:ext cx="20078" cy="10999"/>
            </a:xfrm>
            <a:custGeom>
              <a:rect b="b" l="l" r="r" t="t"/>
              <a:pathLst>
                <a:path extrusionOk="0" h="63" w="115">
                  <a:moveTo>
                    <a:pt x="97" y="1"/>
                  </a:moveTo>
                  <a:cubicBezTo>
                    <a:pt x="94" y="6"/>
                    <a:pt x="95" y="12"/>
                    <a:pt x="97" y="18"/>
                  </a:cubicBezTo>
                  <a:lnTo>
                    <a:pt x="97" y="18"/>
                  </a:lnTo>
                  <a:cubicBezTo>
                    <a:pt x="99" y="13"/>
                    <a:pt x="100" y="7"/>
                    <a:pt x="97" y="1"/>
                  </a:cubicBezTo>
                  <a:close/>
                  <a:moveTo>
                    <a:pt x="97" y="18"/>
                  </a:moveTo>
                  <a:cubicBezTo>
                    <a:pt x="83" y="49"/>
                    <a:pt x="1" y="62"/>
                    <a:pt x="115" y="62"/>
                  </a:cubicBezTo>
                  <a:cubicBezTo>
                    <a:pt x="115" y="50"/>
                    <a:pt x="101" y="33"/>
                    <a:pt x="97"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5" name="Google Shape;2485;p7"/>
          <p:cNvGrpSpPr/>
          <p:nvPr/>
        </p:nvGrpSpPr>
        <p:grpSpPr>
          <a:xfrm>
            <a:off x="5659125" y="4568875"/>
            <a:ext cx="1719808" cy="1247314"/>
            <a:chOff x="5659125" y="4568875"/>
            <a:chExt cx="1719808" cy="1247314"/>
          </a:xfrm>
        </p:grpSpPr>
        <p:sp>
          <p:nvSpPr>
            <p:cNvPr id="2486" name="Google Shape;2486;p7"/>
            <p:cNvSpPr/>
            <p:nvPr/>
          </p:nvSpPr>
          <p:spPr>
            <a:xfrm>
              <a:off x="5724426" y="4654771"/>
              <a:ext cx="1621231" cy="1114638"/>
            </a:xfrm>
            <a:custGeom>
              <a:rect b="b" l="l" r="r" t="t"/>
              <a:pathLst>
                <a:path extrusionOk="0" h="11056" w="14226">
                  <a:moveTo>
                    <a:pt x="5925" y="1"/>
                  </a:moveTo>
                  <a:cubicBezTo>
                    <a:pt x="4566" y="1"/>
                    <a:pt x="3388" y="462"/>
                    <a:pt x="2341" y="1630"/>
                  </a:cubicBezTo>
                  <a:cubicBezTo>
                    <a:pt x="1237" y="2848"/>
                    <a:pt x="98" y="4482"/>
                    <a:pt x="36" y="6186"/>
                  </a:cubicBezTo>
                  <a:cubicBezTo>
                    <a:pt x="1" y="7113"/>
                    <a:pt x="345" y="8093"/>
                    <a:pt x="1096" y="8641"/>
                  </a:cubicBezTo>
                  <a:cubicBezTo>
                    <a:pt x="1705" y="9100"/>
                    <a:pt x="2500" y="9214"/>
                    <a:pt x="3241" y="9382"/>
                  </a:cubicBezTo>
                  <a:cubicBezTo>
                    <a:pt x="5027" y="9779"/>
                    <a:pt x="7602" y="11056"/>
                    <a:pt x="9796" y="11056"/>
                  </a:cubicBezTo>
                  <a:cubicBezTo>
                    <a:pt x="10726" y="11056"/>
                    <a:pt x="11588" y="10826"/>
                    <a:pt x="12292" y="10203"/>
                  </a:cubicBezTo>
                  <a:cubicBezTo>
                    <a:pt x="12557" y="9974"/>
                    <a:pt x="12795" y="9674"/>
                    <a:pt x="12981" y="9303"/>
                  </a:cubicBezTo>
                  <a:cubicBezTo>
                    <a:pt x="14208" y="6919"/>
                    <a:pt x="14226" y="2354"/>
                    <a:pt x="11330" y="1118"/>
                  </a:cubicBezTo>
                  <a:cubicBezTo>
                    <a:pt x="10102" y="597"/>
                    <a:pt x="8610" y="376"/>
                    <a:pt x="7303" y="137"/>
                  </a:cubicBezTo>
                  <a:cubicBezTo>
                    <a:pt x="6824" y="49"/>
                    <a:pt x="6365" y="1"/>
                    <a:pt x="592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7"/>
            <p:cNvSpPr/>
            <p:nvPr/>
          </p:nvSpPr>
          <p:spPr>
            <a:xfrm>
              <a:off x="5659125" y="4568875"/>
              <a:ext cx="1719808" cy="1247314"/>
            </a:xfrm>
            <a:custGeom>
              <a:rect b="b" l="l" r="r" t="t"/>
              <a:pathLst>
                <a:path extrusionOk="0" h="12372" w="15091">
                  <a:moveTo>
                    <a:pt x="918" y="4018"/>
                  </a:moveTo>
                  <a:cubicBezTo>
                    <a:pt x="892" y="4000"/>
                    <a:pt x="927" y="3965"/>
                    <a:pt x="883" y="3956"/>
                  </a:cubicBezTo>
                  <a:lnTo>
                    <a:pt x="909" y="3903"/>
                  </a:lnTo>
                  <a:cubicBezTo>
                    <a:pt x="936" y="3903"/>
                    <a:pt x="909" y="3992"/>
                    <a:pt x="945" y="3947"/>
                  </a:cubicBezTo>
                  <a:cubicBezTo>
                    <a:pt x="954" y="3965"/>
                    <a:pt x="927" y="3992"/>
                    <a:pt x="918" y="4018"/>
                  </a:cubicBezTo>
                  <a:close/>
                  <a:moveTo>
                    <a:pt x="883" y="4283"/>
                  </a:moveTo>
                  <a:cubicBezTo>
                    <a:pt x="865" y="4274"/>
                    <a:pt x="892" y="4248"/>
                    <a:pt x="874" y="4239"/>
                  </a:cubicBezTo>
                  <a:cubicBezTo>
                    <a:pt x="874" y="4195"/>
                    <a:pt x="909" y="4230"/>
                    <a:pt x="918" y="4221"/>
                  </a:cubicBezTo>
                  <a:cubicBezTo>
                    <a:pt x="945" y="4204"/>
                    <a:pt x="954" y="4115"/>
                    <a:pt x="989" y="4159"/>
                  </a:cubicBezTo>
                  <a:cubicBezTo>
                    <a:pt x="962" y="4230"/>
                    <a:pt x="918" y="4265"/>
                    <a:pt x="883" y="4283"/>
                  </a:cubicBezTo>
                  <a:close/>
                  <a:moveTo>
                    <a:pt x="892" y="4000"/>
                  </a:moveTo>
                  <a:lnTo>
                    <a:pt x="839" y="4089"/>
                  </a:lnTo>
                  <a:cubicBezTo>
                    <a:pt x="804" y="4062"/>
                    <a:pt x="848" y="3956"/>
                    <a:pt x="892" y="4000"/>
                  </a:cubicBezTo>
                  <a:close/>
                  <a:moveTo>
                    <a:pt x="592" y="5051"/>
                  </a:moveTo>
                  <a:cubicBezTo>
                    <a:pt x="583" y="5007"/>
                    <a:pt x="574" y="5007"/>
                    <a:pt x="609" y="4963"/>
                  </a:cubicBezTo>
                  <a:cubicBezTo>
                    <a:pt x="627" y="4928"/>
                    <a:pt x="574" y="4928"/>
                    <a:pt x="574" y="4901"/>
                  </a:cubicBezTo>
                  <a:lnTo>
                    <a:pt x="662" y="4733"/>
                  </a:lnTo>
                  <a:cubicBezTo>
                    <a:pt x="698" y="4680"/>
                    <a:pt x="662" y="4769"/>
                    <a:pt x="645" y="4786"/>
                  </a:cubicBezTo>
                  <a:cubicBezTo>
                    <a:pt x="680" y="4795"/>
                    <a:pt x="698" y="4742"/>
                    <a:pt x="742" y="4769"/>
                  </a:cubicBezTo>
                  <a:cubicBezTo>
                    <a:pt x="751" y="4742"/>
                    <a:pt x="698" y="4733"/>
                    <a:pt x="698" y="4707"/>
                  </a:cubicBezTo>
                  <a:cubicBezTo>
                    <a:pt x="742" y="4601"/>
                    <a:pt x="804" y="4619"/>
                    <a:pt x="857" y="4601"/>
                  </a:cubicBezTo>
                  <a:cubicBezTo>
                    <a:pt x="865" y="4539"/>
                    <a:pt x="901" y="4495"/>
                    <a:pt x="945" y="4477"/>
                  </a:cubicBezTo>
                  <a:cubicBezTo>
                    <a:pt x="936" y="4566"/>
                    <a:pt x="812" y="4654"/>
                    <a:pt x="768" y="4724"/>
                  </a:cubicBezTo>
                  <a:cubicBezTo>
                    <a:pt x="786" y="4716"/>
                    <a:pt x="795" y="4689"/>
                    <a:pt x="821" y="4707"/>
                  </a:cubicBezTo>
                  <a:cubicBezTo>
                    <a:pt x="786" y="4769"/>
                    <a:pt x="751" y="4839"/>
                    <a:pt x="698" y="4813"/>
                  </a:cubicBezTo>
                  <a:cubicBezTo>
                    <a:pt x="618" y="4892"/>
                    <a:pt x="671" y="4998"/>
                    <a:pt x="627" y="5078"/>
                  </a:cubicBezTo>
                  <a:cubicBezTo>
                    <a:pt x="636" y="5069"/>
                    <a:pt x="583" y="5069"/>
                    <a:pt x="583" y="5095"/>
                  </a:cubicBezTo>
                  <a:cubicBezTo>
                    <a:pt x="627" y="5122"/>
                    <a:pt x="636" y="5051"/>
                    <a:pt x="689" y="5104"/>
                  </a:cubicBezTo>
                  <a:cubicBezTo>
                    <a:pt x="636" y="5139"/>
                    <a:pt x="662" y="5184"/>
                    <a:pt x="645" y="5228"/>
                  </a:cubicBezTo>
                  <a:cubicBezTo>
                    <a:pt x="636" y="5254"/>
                    <a:pt x="592" y="5272"/>
                    <a:pt x="592" y="5325"/>
                  </a:cubicBezTo>
                  <a:cubicBezTo>
                    <a:pt x="574" y="5316"/>
                    <a:pt x="583" y="5298"/>
                    <a:pt x="592" y="5281"/>
                  </a:cubicBezTo>
                  <a:cubicBezTo>
                    <a:pt x="574" y="5210"/>
                    <a:pt x="477" y="5184"/>
                    <a:pt x="512" y="5086"/>
                  </a:cubicBezTo>
                  <a:cubicBezTo>
                    <a:pt x="512" y="5131"/>
                    <a:pt x="574" y="5148"/>
                    <a:pt x="574" y="5192"/>
                  </a:cubicBezTo>
                  <a:cubicBezTo>
                    <a:pt x="592" y="5201"/>
                    <a:pt x="600" y="5166"/>
                    <a:pt x="618" y="5148"/>
                  </a:cubicBezTo>
                  <a:cubicBezTo>
                    <a:pt x="583" y="5122"/>
                    <a:pt x="583" y="5113"/>
                    <a:pt x="530" y="5069"/>
                  </a:cubicBezTo>
                  <a:cubicBezTo>
                    <a:pt x="539" y="5034"/>
                    <a:pt x="565" y="5051"/>
                    <a:pt x="592" y="5051"/>
                  </a:cubicBezTo>
                  <a:close/>
                  <a:moveTo>
                    <a:pt x="706" y="4345"/>
                  </a:moveTo>
                  <a:cubicBezTo>
                    <a:pt x="653" y="4327"/>
                    <a:pt x="698" y="4256"/>
                    <a:pt x="733" y="4248"/>
                  </a:cubicBezTo>
                  <a:cubicBezTo>
                    <a:pt x="759" y="4265"/>
                    <a:pt x="733" y="4301"/>
                    <a:pt x="706" y="4345"/>
                  </a:cubicBezTo>
                  <a:close/>
                  <a:moveTo>
                    <a:pt x="512" y="4716"/>
                  </a:moveTo>
                  <a:lnTo>
                    <a:pt x="530" y="4680"/>
                  </a:lnTo>
                  <a:cubicBezTo>
                    <a:pt x="547" y="4619"/>
                    <a:pt x="574" y="4645"/>
                    <a:pt x="600" y="4610"/>
                  </a:cubicBezTo>
                  <a:cubicBezTo>
                    <a:pt x="689" y="4468"/>
                    <a:pt x="592" y="4636"/>
                    <a:pt x="600" y="4680"/>
                  </a:cubicBezTo>
                  <a:cubicBezTo>
                    <a:pt x="574" y="4689"/>
                    <a:pt x="547" y="4742"/>
                    <a:pt x="512" y="4716"/>
                  </a:cubicBezTo>
                  <a:close/>
                  <a:moveTo>
                    <a:pt x="618" y="4451"/>
                  </a:moveTo>
                  <a:cubicBezTo>
                    <a:pt x="636" y="4407"/>
                    <a:pt x="653" y="4407"/>
                    <a:pt x="671" y="4389"/>
                  </a:cubicBezTo>
                  <a:cubicBezTo>
                    <a:pt x="680" y="4415"/>
                    <a:pt x="627" y="4477"/>
                    <a:pt x="698" y="4486"/>
                  </a:cubicBezTo>
                  <a:cubicBezTo>
                    <a:pt x="671" y="4521"/>
                    <a:pt x="618" y="4468"/>
                    <a:pt x="618" y="4451"/>
                  </a:cubicBezTo>
                  <a:close/>
                  <a:moveTo>
                    <a:pt x="857" y="4318"/>
                  </a:moveTo>
                  <a:cubicBezTo>
                    <a:pt x="892" y="4274"/>
                    <a:pt x="901" y="4345"/>
                    <a:pt x="865" y="4371"/>
                  </a:cubicBezTo>
                  <a:cubicBezTo>
                    <a:pt x="909" y="4371"/>
                    <a:pt x="927" y="4256"/>
                    <a:pt x="971" y="4256"/>
                  </a:cubicBezTo>
                  <a:cubicBezTo>
                    <a:pt x="971" y="4309"/>
                    <a:pt x="927" y="4309"/>
                    <a:pt x="918" y="4371"/>
                  </a:cubicBezTo>
                  <a:cubicBezTo>
                    <a:pt x="883" y="4362"/>
                    <a:pt x="857" y="4415"/>
                    <a:pt x="821" y="4389"/>
                  </a:cubicBezTo>
                  <a:cubicBezTo>
                    <a:pt x="830" y="4345"/>
                    <a:pt x="892" y="4354"/>
                    <a:pt x="857" y="4318"/>
                  </a:cubicBezTo>
                  <a:close/>
                  <a:moveTo>
                    <a:pt x="1042" y="3965"/>
                  </a:moveTo>
                  <a:cubicBezTo>
                    <a:pt x="1104" y="3983"/>
                    <a:pt x="1015" y="4133"/>
                    <a:pt x="971" y="4080"/>
                  </a:cubicBezTo>
                  <a:cubicBezTo>
                    <a:pt x="1007" y="4036"/>
                    <a:pt x="1024" y="4018"/>
                    <a:pt x="1042" y="3965"/>
                  </a:cubicBezTo>
                  <a:close/>
                  <a:moveTo>
                    <a:pt x="11329" y="1581"/>
                  </a:moveTo>
                  <a:cubicBezTo>
                    <a:pt x="11293" y="1625"/>
                    <a:pt x="11373" y="1616"/>
                    <a:pt x="11408" y="1634"/>
                  </a:cubicBezTo>
                  <a:cubicBezTo>
                    <a:pt x="11382" y="1661"/>
                    <a:pt x="11311" y="1652"/>
                    <a:pt x="11320" y="1608"/>
                  </a:cubicBezTo>
                  <a:cubicBezTo>
                    <a:pt x="11285" y="1599"/>
                    <a:pt x="11293" y="1652"/>
                    <a:pt x="11267" y="1652"/>
                  </a:cubicBezTo>
                  <a:cubicBezTo>
                    <a:pt x="11232" y="1616"/>
                    <a:pt x="11170" y="1625"/>
                    <a:pt x="11134" y="1590"/>
                  </a:cubicBezTo>
                  <a:cubicBezTo>
                    <a:pt x="11134" y="1590"/>
                    <a:pt x="11152" y="1555"/>
                    <a:pt x="11152" y="1555"/>
                  </a:cubicBezTo>
                  <a:cubicBezTo>
                    <a:pt x="11143" y="1537"/>
                    <a:pt x="11028" y="1519"/>
                    <a:pt x="11090" y="1502"/>
                  </a:cubicBezTo>
                  <a:cubicBezTo>
                    <a:pt x="11170" y="1510"/>
                    <a:pt x="11161" y="1546"/>
                    <a:pt x="11179" y="1572"/>
                  </a:cubicBezTo>
                  <a:cubicBezTo>
                    <a:pt x="11223" y="1590"/>
                    <a:pt x="11267" y="1599"/>
                    <a:pt x="11293" y="1581"/>
                  </a:cubicBezTo>
                  <a:cubicBezTo>
                    <a:pt x="11293" y="1510"/>
                    <a:pt x="11232" y="1563"/>
                    <a:pt x="11187" y="1546"/>
                  </a:cubicBezTo>
                  <a:cubicBezTo>
                    <a:pt x="11170" y="1502"/>
                    <a:pt x="11090" y="1475"/>
                    <a:pt x="11011" y="1457"/>
                  </a:cubicBezTo>
                  <a:cubicBezTo>
                    <a:pt x="10922" y="1431"/>
                    <a:pt x="10825" y="1413"/>
                    <a:pt x="10772" y="1369"/>
                  </a:cubicBezTo>
                  <a:cubicBezTo>
                    <a:pt x="11028" y="1422"/>
                    <a:pt x="11346" y="1537"/>
                    <a:pt x="11576" y="1634"/>
                  </a:cubicBezTo>
                  <a:cubicBezTo>
                    <a:pt x="11523" y="1661"/>
                    <a:pt x="11382" y="1555"/>
                    <a:pt x="11329" y="1581"/>
                  </a:cubicBezTo>
                  <a:close/>
                  <a:moveTo>
                    <a:pt x="11947" y="1608"/>
                  </a:moveTo>
                  <a:cubicBezTo>
                    <a:pt x="12000" y="1555"/>
                    <a:pt x="12044" y="1625"/>
                    <a:pt x="12106" y="1625"/>
                  </a:cubicBezTo>
                  <a:cubicBezTo>
                    <a:pt x="12141" y="1625"/>
                    <a:pt x="12123" y="1625"/>
                    <a:pt x="12176" y="1661"/>
                  </a:cubicBezTo>
                  <a:cubicBezTo>
                    <a:pt x="12167" y="1722"/>
                    <a:pt x="12115" y="1705"/>
                    <a:pt x="12062" y="1678"/>
                  </a:cubicBezTo>
                  <a:cubicBezTo>
                    <a:pt x="12009" y="1652"/>
                    <a:pt x="11956" y="1608"/>
                    <a:pt x="11947" y="1608"/>
                  </a:cubicBezTo>
                  <a:close/>
                  <a:moveTo>
                    <a:pt x="11814" y="1502"/>
                  </a:moveTo>
                  <a:cubicBezTo>
                    <a:pt x="11797" y="1510"/>
                    <a:pt x="11770" y="1528"/>
                    <a:pt x="11797" y="1546"/>
                  </a:cubicBezTo>
                  <a:cubicBezTo>
                    <a:pt x="11823" y="1563"/>
                    <a:pt x="11850" y="1528"/>
                    <a:pt x="11823" y="1519"/>
                  </a:cubicBezTo>
                  <a:cubicBezTo>
                    <a:pt x="11876" y="1493"/>
                    <a:pt x="11894" y="1572"/>
                    <a:pt x="11956" y="1581"/>
                  </a:cubicBezTo>
                  <a:lnTo>
                    <a:pt x="11947" y="1608"/>
                  </a:lnTo>
                  <a:cubicBezTo>
                    <a:pt x="11814" y="1563"/>
                    <a:pt x="11673" y="1563"/>
                    <a:pt x="11567" y="1519"/>
                  </a:cubicBezTo>
                  <a:cubicBezTo>
                    <a:pt x="11505" y="1493"/>
                    <a:pt x="11514" y="1449"/>
                    <a:pt x="11435" y="1457"/>
                  </a:cubicBezTo>
                  <a:cubicBezTo>
                    <a:pt x="11417" y="1431"/>
                    <a:pt x="11435" y="1431"/>
                    <a:pt x="11452" y="1413"/>
                  </a:cubicBezTo>
                  <a:cubicBezTo>
                    <a:pt x="11443" y="1369"/>
                    <a:pt x="11373" y="1352"/>
                    <a:pt x="11329" y="1316"/>
                  </a:cubicBezTo>
                  <a:cubicBezTo>
                    <a:pt x="11329" y="1254"/>
                    <a:pt x="11461" y="1387"/>
                    <a:pt x="11443" y="1325"/>
                  </a:cubicBezTo>
                  <a:cubicBezTo>
                    <a:pt x="11488" y="1299"/>
                    <a:pt x="11479" y="1387"/>
                    <a:pt x="11488" y="1413"/>
                  </a:cubicBezTo>
                  <a:cubicBezTo>
                    <a:pt x="11541" y="1404"/>
                    <a:pt x="11523" y="1449"/>
                    <a:pt x="11532" y="1457"/>
                  </a:cubicBezTo>
                  <a:cubicBezTo>
                    <a:pt x="11549" y="1466"/>
                    <a:pt x="11585" y="1466"/>
                    <a:pt x="11602" y="1484"/>
                  </a:cubicBezTo>
                  <a:cubicBezTo>
                    <a:pt x="11602" y="1484"/>
                    <a:pt x="11585" y="1528"/>
                    <a:pt x="11620" y="1528"/>
                  </a:cubicBezTo>
                  <a:cubicBezTo>
                    <a:pt x="11638" y="1528"/>
                    <a:pt x="11638" y="1510"/>
                    <a:pt x="11629" y="1493"/>
                  </a:cubicBezTo>
                  <a:cubicBezTo>
                    <a:pt x="11620" y="1449"/>
                    <a:pt x="11594" y="1484"/>
                    <a:pt x="11558" y="1431"/>
                  </a:cubicBezTo>
                  <a:cubicBezTo>
                    <a:pt x="11558" y="1431"/>
                    <a:pt x="11594" y="1422"/>
                    <a:pt x="11585" y="1413"/>
                  </a:cubicBezTo>
                  <a:cubicBezTo>
                    <a:pt x="11558" y="1387"/>
                    <a:pt x="11479" y="1396"/>
                    <a:pt x="11505" y="1352"/>
                  </a:cubicBezTo>
                  <a:cubicBezTo>
                    <a:pt x="11647" y="1404"/>
                    <a:pt x="11717" y="1457"/>
                    <a:pt x="11814" y="1502"/>
                  </a:cubicBezTo>
                  <a:close/>
                  <a:moveTo>
                    <a:pt x="11761" y="1528"/>
                  </a:moveTo>
                  <a:cubicBezTo>
                    <a:pt x="11726" y="1510"/>
                    <a:pt x="11744" y="1475"/>
                    <a:pt x="11682" y="1466"/>
                  </a:cubicBezTo>
                  <a:cubicBezTo>
                    <a:pt x="11647" y="1502"/>
                    <a:pt x="11735" y="1555"/>
                    <a:pt x="11761" y="1528"/>
                  </a:cubicBezTo>
                  <a:close/>
                  <a:moveTo>
                    <a:pt x="989" y="4221"/>
                  </a:moveTo>
                  <a:cubicBezTo>
                    <a:pt x="1024" y="4151"/>
                    <a:pt x="1077" y="4186"/>
                    <a:pt x="1113" y="4098"/>
                  </a:cubicBezTo>
                  <a:cubicBezTo>
                    <a:pt x="1130" y="4168"/>
                    <a:pt x="1104" y="4212"/>
                    <a:pt x="1033" y="4230"/>
                  </a:cubicBezTo>
                  <a:cubicBezTo>
                    <a:pt x="1051" y="4283"/>
                    <a:pt x="1033" y="4362"/>
                    <a:pt x="962" y="4380"/>
                  </a:cubicBezTo>
                  <a:cubicBezTo>
                    <a:pt x="909" y="4398"/>
                    <a:pt x="998" y="4345"/>
                    <a:pt x="1007" y="4301"/>
                  </a:cubicBezTo>
                  <a:cubicBezTo>
                    <a:pt x="1024" y="4265"/>
                    <a:pt x="998" y="4248"/>
                    <a:pt x="989" y="4221"/>
                  </a:cubicBezTo>
                  <a:close/>
                  <a:moveTo>
                    <a:pt x="12335" y="1696"/>
                  </a:moveTo>
                  <a:cubicBezTo>
                    <a:pt x="12415" y="1714"/>
                    <a:pt x="12459" y="1846"/>
                    <a:pt x="12353" y="1784"/>
                  </a:cubicBezTo>
                  <a:cubicBezTo>
                    <a:pt x="12397" y="1784"/>
                    <a:pt x="12388" y="1767"/>
                    <a:pt x="12362" y="1749"/>
                  </a:cubicBezTo>
                  <a:cubicBezTo>
                    <a:pt x="12344" y="1731"/>
                    <a:pt x="12318" y="1714"/>
                    <a:pt x="12335" y="1696"/>
                  </a:cubicBezTo>
                  <a:close/>
                  <a:moveTo>
                    <a:pt x="12150" y="1714"/>
                  </a:moveTo>
                  <a:lnTo>
                    <a:pt x="12238" y="1758"/>
                  </a:lnTo>
                  <a:cubicBezTo>
                    <a:pt x="12238" y="1811"/>
                    <a:pt x="12097" y="1749"/>
                    <a:pt x="12150" y="1714"/>
                  </a:cubicBezTo>
                  <a:close/>
                  <a:moveTo>
                    <a:pt x="989" y="3868"/>
                  </a:moveTo>
                  <a:lnTo>
                    <a:pt x="962" y="3912"/>
                  </a:lnTo>
                  <a:lnTo>
                    <a:pt x="909" y="3886"/>
                  </a:lnTo>
                  <a:lnTo>
                    <a:pt x="945" y="3833"/>
                  </a:lnTo>
                  <a:cubicBezTo>
                    <a:pt x="954" y="3877"/>
                    <a:pt x="962" y="3842"/>
                    <a:pt x="989" y="3868"/>
                  </a:cubicBezTo>
                  <a:close/>
                  <a:moveTo>
                    <a:pt x="11285" y="1263"/>
                  </a:moveTo>
                  <a:cubicBezTo>
                    <a:pt x="11311" y="1228"/>
                    <a:pt x="11382" y="1254"/>
                    <a:pt x="11399" y="1219"/>
                  </a:cubicBezTo>
                  <a:cubicBezTo>
                    <a:pt x="11461" y="1246"/>
                    <a:pt x="11532" y="1263"/>
                    <a:pt x="11594" y="1290"/>
                  </a:cubicBezTo>
                  <a:cubicBezTo>
                    <a:pt x="11664" y="1307"/>
                    <a:pt x="11726" y="1334"/>
                    <a:pt x="11761" y="1369"/>
                  </a:cubicBezTo>
                  <a:cubicBezTo>
                    <a:pt x="11708" y="1369"/>
                    <a:pt x="11647" y="1343"/>
                    <a:pt x="11594" y="1316"/>
                  </a:cubicBezTo>
                  <a:cubicBezTo>
                    <a:pt x="11532" y="1290"/>
                    <a:pt x="11479" y="1263"/>
                    <a:pt x="11426" y="1263"/>
                  </a:cubicBezTo>
                  <a:cubicBezTo>
                    <a:pt x="11364" y="1254"/>
                    <a:pt x="11337" y="1272"/>
                    <a:pt x="11285" y="1263"/>
                  </a:cubicBezTo>
                  <a:close/>
                  <a:moveTo>
                    <a:pt x="5395" y="107"/>
                  </a:moveTo>
                  <a:cubicBezTo>
                    <a:pt x="5448" y="18"/>
                    <a:pt x="5572" y="27"/>
                    <a:pt x="5722" y="9"/>
                  </a:cubicBezTo>
                  <a:cubicBezTo>
                    <a:pt x="5704" y="62"/>
                    <a:pt x="5616" y="36"/>
                    <a:pt x="5554" y="54"/>
                  </a:cubicBezTo>
                  <a:cubicBezTo>
                    <a:pt x="5492" y="62"/>
                    <a:pt x="5448" y="98"/>
                    <a:pt x="5395" y="107"/>
                  </a:cubicBezTo>
                  <a:close/>
                  <a:moveTo>
                    <a:pt x="433" y="5219"/>
                  </a:moveTo>
                  <a:cubicBezTo>
                    <a:pt x="468" y="5139"/>
                    <a:pt x="362" y="5219"/>
                    <a:pt x="406" y="5139"/>
                  </a:cubicBezTo>
                  <a:cubicBezTo>
                    <a:pt x="380" y="5148"/>
                    <a:pt x="371" y="5175"/>
                    <a:pt x="344" y="5157"/>
                  </a:cubicBezTo>
                  <a:cubicBezTo>
                    <a:pt x="344" y="5122"/>
                    <a:pt x="380" y="5104"/>
                    <a:pt x="397" y="5078"/>
                  </a:cubicBezTo>
                  <a:cubicBezTo>
                    <a:pt x="415" y="5042"/>
                    <a:pt x="424" y="4963"/>
                    <a:pt x="468" y="4998"/>
                  </a:cubicBezTo>
                  <a:cubicBezTo>
                    <a:pt x="450" y="5042"/>
                    <a:pt x="433" y="5060"/>
                    <a:pt x="415" y="5078"/>
                  </a:cubicBezTo>
                  <a:cubicBezTo>
                    <a:pt x="397" y="5122"/>
                    <a:pt x="459" y="5104"/>
                    <a:pt x="450" y="5095"/>
                  </a:cubicBezTo>
                  <a:cubicBezTo>
                    <a:pt x="477" y="5122"/>
                    <a:pt x="424" y="5175"/>
                    <a:pt x="486" y="5175"/>
                  </a:cubicBezTo>
                  <a:cubicBezTo>
                    <a:pt x="415" y="5245"/>
                    <a:pt x="477" y="5290"/>
                    <a:pt x="424" y="5334"/>
                  </a:cubicBezTo>
                  <a:cubicBezTo>
                    <a:pt x="415" y="5325"/>
                    <a:pt x="406" y="5307"/>
                    <a:pt x="389" y="5298"/>
                  </a:cubicBezTo>
                  <a:cubicBezTo>
                    <a:pt x="397" y="5281"/>
                    <a:pt x="406" y="5201"/>
                    <a:pt x="433" y="5219"/>
                  </a:cubicBezTo>
                  <a:close/>
                  <a:moveTo>
                    <a:pt x="10967" y="1095"/>
                  </a:moveTo>
                  <a:cubicBezTo>
                    <a:pt x="11011" y="1069"/>
                    <a:pt x="11055" y="1095"/>
                    <a:pt x="11073" y="1131"/>
                  </a:cubicBezTo>
                  <a:cubicBezTo>
                    <a:pt x="11090" y="1131"/>
                    <a:pt x="11099" y="1113"/>
                    <a:pt x="11099" y="1104"/>
                  </a:cubicBezTo>
                  <a:cubicBezTo>
                    <a:pt x="11134" y="1148"/>
                    <a:pt x="11187" y="1122"/>
                    <a:pt x="11232" y="1131"/>
                  </a:cubicBezTo>
                  <a:cubicBezTo>
                    <a:pt x="11249" y="1140"/>
                    <a:pt x="11320" y="1140"/>
                    <a:pt x="11293" y="1184"/>
                  </a:cubicBezTo>
                  <a:cubicBezTo>
                    <a:pt x="11223" y="1140"/>
                    <a:pt x="11161" y="1184"/>
                    <a:pt x="11117" y="1175"/>
                  </a:cubicBezTo>
                  <a:cubicBezTo>
                    <a:pt x="11064" y="1157"/>
                    <a:pt x="11046" y="1113"/>
                    <a:pt x="10967" y="1095"/>
                  </a:cubicBezTo>
                  <a:close/>
                  <a:moveTo>
                    <a:pt x="14251" y="8124"/>
                  </a:moveTo>
                  <a:cubicBezTo>
                    <a:pt x="14225" y="8133"/>
                    <a:pt x="14207" y="8089"/>
                    <a:pt x="14207" y="8044"/>
                  </a:cubicBezTo>
                  <a:cubicBezTo>
                    <a:pt x="14207" y="8009"/>
                    <a:pt x="14225" y="7965"/>
                    <a:pt x="14260" y="7983"/>
                  </a:cubicBezTo>
                  <a:cubicBezTo>
                    <a:pt x="14260" y="8018"/>
                    <a:pt x="14216" y="8000"/>
                    <a:pt x="14225" y="8044"/>
                  </a:cubicBezTo>
                  <a:cubicBezTo>
                    <a:pt x="14225" y="8089"/>
                    <a:pt x="14269" y="8036"/>
                    <a:pt x="14278" y="8018"/>
                  </a:cubicBezTo>
                  <a:cubicBezTo>
                    <a:pt x="14295" y="7947"/>
                    <a:pt x="14198" y="7965"/>
                    <a:pt x="14216" y="7886"/>
                  </a:cubicBezTo>
                  <a:cubicBezTo>
                    <a:pt x="14269" y="7903"/>
                    <a:pt x="14313" y="7974"/>
                    <a:pt x="14304" y="8044"/>
                  </a:cubicBezTo>
                  <a:cubicBezTo>
                    <a:pt x="14295" y="8089"/>
                    <a:pt x="14260" y="8080"/>
                    <a:pt x="14251" y="8124"/>
                  </a:cubicBezTo>
                  <a:close/>
                  <a:moveTo>
                    <a:pt x="14454" y="6658"/>
                  </a:moveTo>
                  <a:cubicBezTo>
                    <a:pt x="14446" y="6614"/>
                    <a:pt x="14419" y="6543"/>
                    <a:pt x="14481" y="6552"/>
                  </a:cubicBezTo>
                  <a:cubicBezTo>
                    <a:pt x="14481" y="6579"/>
                    <a:pt x="14437" y="6579"/>
                    <a:pt x="14454" y="6641"/>
                  </a:cubicBezTo>
                  <a:cubicBezTo>
                    <a:pt x="14507" y="6649"/>
                    <a:pt x="14472" y="6561"/>
                    <a:pt x="14534" y="6588"/>
                  </a:cubicBezTo>
                  <a:cubicBezTo>
                    <a:pt x="14525" y="6632"/>
                    <a:pt x="14463" y="6755"/>
                    <a:pt x="14525" y="6729"/>
                  </a:cubicBezTo>
                  <a:cubicBezTo>
                    <a:pt x="14569" y="6755"/>
                    <a:pt x="14516" y="6826"/>
                    <a:pt x="14481" y="6817"/>
                  </a:cubicBezTo>
                  <a:cubicBezTo>
                    <a:pt x="14472" y="6799"/>
                    <a:pt x="14490" y="6764"/>
                    <a:pt x="14481" y="6746"/>
                  </a:cubicBezTo>
                  <a:cubicBezTo>
                    <a:pt x="14481" y="6738"/>
                    <a:pt x="14454" y="6729"/>
                    <a:pt x="14454" y="6729"/>
                  </a:cubicBezTo>
                  <a:cubicBezTo>
                    <a:pt x="14446" y="6702"/>
                    <a:pt x="14454" y="6676"/>
                    <a:pt x="14454" y="6658"/>
                  </a:cubicBezTo>
                  <a:close/>
                  <a:moveTo>
                    <a:pt x="14242" y="6914"/>
                  </a:moveTo>
                  <a:cubicBezTo>
                    <a:pt x="14216" y="6861"/>
                    <a:pt x="14251" y="6729"/>
                    <a:pt x="14242" y="6649"/>
                  </a:cubicBezTo>
                  <a:cubicBezTo>
                    <a:pt x="14260" y="6676"/>
                    <a:pt x="14287" y="6702"/>
                    <a:pt x="14348" y="6685"/>
                  </a:cubicBezTo>
                  <a:cubicBezTo>
                    <a:pt x="14357" y="6746"/>
                    <a:pt x="14295" y="6711"/>
                    <a:pt x="14269" y="6720"/>
                  </a:cubicBezTo>
                  <a:cubicBezTo>
                    <a:pt x="14251" y="6764"/>
                    <a:pt x="14295" y="6746"/>
                    <a:pt x="14313" y="6755"/>
                  </a:cubicBezTo>
                  <a:cubicBezTo>
                    <a:pt x="14322" y="6764"/>
                    <a:pt x="14331" y="6799"/>
                    <a:pt x="14313" y="6791"/>
                  </a:cubicBezTo>
                  <a:cubicBezTo>
                    <a:pt x="14331" y="6799"/>
                    <a:pt x="14348" y="6799"/>
                    <a:pt x="14375" y="6782"/>
                  </a:cubicBezTo>
                  <a:cubicBezTo>
                    <a:pt x="14384" y="6764"/>
                    <a:pt x="14357" y="6755"/>
                    <a:pt x="14357" y="6755"/>
                  </a:cubicBezTo>
                  <a:cubicBezTo>
                    <a:pt x="14366" y="6738"/>
                    <a:pt x="14428" y="6694"/>
                    <a:pt x="14401" y="6658"/>
                  </a:cubicBezTo>
                  <a:cubicBezTo>
                    <a:pt x="14446" y="6676"/>
                    <a:pt x="14446" y="6746"/>
                    <a:pt x="14401" y="6764"/>
                  </a:cubicBezTo>
                  <a:cubicBezTo>
                    <a:pt x="14401" y="6852"/>
                    <a:pt x="14446" y="6852"/>
                    <a:pt x="14410" y="6941"/>
                  </a:cubicBezTo>
                  <a:cubicBezTo>
                    <a:pt x="14375" y="6932"/>
                    <a:pt x="14384" y="6879"/>
                    <a:pt x="14384" y="6835"/>
                  </a:cubicBezTo>
                  <a:lnTo>
                    <a:pt x="14340" y="6826"/>
                  </a:lnTo>
                  <a:cubicBezTo>
                    <a:pt x="14340" y="6897"/>
                    <a:pt x="14393" y="6905"/>
                    <a:pt x="14348" y="6976"/>
                  </a:cubicBezTo>
                  <a:cubicBezTo>
                    <a:pt x="14348" y="6994"/>
                    <a:pt x="14375" y="6985"/>
                    <a:pt x="14393" y="6994"/>
                  </a:cubicBezTo>
                  <a:cubicBezTo>
                    <a:pt x="14401" y="7047"/>
                    <a:pt x="14357" y="7029"/>
                    <a:pt x="14357" y="7064"/>
                  </a:cubicBezTo>
                  <a:cubicBezTo>
                    <a:pt x="14357" y="7109"/>
                    <a:pt x="14410" y="7100"/>
                    <a:pt x="14384" y="7170"/>
                  </a:cubicBezTo>
                  <a:cubicBezTo>
                    <a:pt x="14331" y="7170"/>
                    <a:pt x="14331" y="7117"/>
                    <a:pt x="14331" y="7064"/>
                  </a:cubicBezTo>
                  <a:cubicBezTo>
                    <a:pt x="14295" y="6994"/>
                    <a:pt x="14278" y="7003"/>
                    <a:pt x="14225" y="6985"/>
                  </a:cubicBezTo>
                  <a:cubicBezTo>
                    <a:pt x="14207" y="6914"/>
                    <a:pt x="14295" y="6985"/>
                    <a:pt x="14278" y="6914"/>
                  </a:cubicBezTo>
                  <a:cubicBezTo>
                    <a:pt x="14278" y="6897"/>
                    <a:pt x="14251" y="6897"/>
                    <a:pt x="14242" y="6914"/>
                  </a:cubicBezTo>
                  <a:close/>
                  <a:moveTo>
                    <a:pt x="14454" y="7921"/>
                  </a:moveTo>
                  <a:cubicBezTo>
                    <a:pt x="14481" y="7956"/>
                    <a:pt x="14437" y="7956"/>
                    <a:pt x="14428" y="7991"/>
                  </a:cubicBezTo>
                  <a:cubicBezTo>
                    <a:pt x="14428" y="8027"/>
                    <a:pt x="14446" y="8053"/>
                    <a:pt x="14437" y="8062"/>
                  </a:cubicBezTo>
                  <a:cubicBezTo>
                    <a:pt x="14419" y="8115"/>
                    <a:pt x="14375" y="8133"/>
                    <a:pt x="14366" y="8186"/>
                  </a:cubicBezTo>
                  <a:cubicBezTo>
                    <a:pt x="14295" y="8124"/>
                    <a:pt x="14428" y="8062"/>
                    <a:pt x="14384" y="7983"/>
                  </a:cubicBezTo>
                  <a:cubicBezTo>
                    <a:pt x="14419" y="7974"/>
                    <a:pt x="14437" y="7956"/>
                    <a:pt x="14454" y="7921"/>
                  </a:cubicBezTo>
                  <a:close/>
                  <a:moveTo>
                    <a:pt x="14454" y="7665"/>
                  </a:moveTo>
                  <a:cubicBezTo>
                    <a:pt x="14481" y="7665"/>
                    <a:pt x="14490" y="7753"/>
                    <a:pt x="14454" y="7762"/>
                  </a:cubicBezTo>
                  <a:cubicBezTo>
                    <a:pt x="14463" y="7806"/>
                    <a:pt x="14499" y="7833"/>
                    <a:pt x="14472" y="7912"/>
                  </a:cubicBezTo>
                  <a:cubicBezTo>
                    <a:pt x="14463" y="7815"/>
                    <a:pt x="14419" y="7868"/>
                    <a:pt x="14393" y="7930"/>
                  </a:cubicBezTo>
                  <a:cubicBezTo>
                    <a:pt x="14331" y="7841"/>
                    <a:pt x="14446" y="7788"/>
                    <a:pt x="14419" y="7682"/>
                  </a:cubicBezTo>
                  <a:cubicBezTo>
                    <a:pt x="14437" y="7682"/>
                    <a:pt x="14446" y="7682"/>
                    <a:pt x="14454" y="7665"/>
                  </a:cubicBezTo>
                  <a:close/>
                  <a:moveTo>
                    <a:pt x="14437" y="6067"/>
                  </a:moveTo>
                  <a:lnTo>
                    <a:pt x="14446" y="6120"/>
                  </a:lnTo>
                  <a:cubicBezTo>
                    <a:pt x="14410" y="6111"/>
                    <a:pt x="14366" y="6102"/>
                    <a:pt x="14366" y="6049"/>
                  </a:cubicBezTo>
                  <a:cubicBezTo>
                    <a:pt x="14410" y="6031"/>
                    <a:pt x="14401" y="6075"/>
                    <a:pt x="14437" y="6067"/>
                  </a:cubicBezTo>
                  <a:close/>
                  <a:moveTo>
                    <a:pt x="14242" y="6093"/>
                  </a:moveTo>
                  <a:cubicBezTo>
                    <a:pt x="14242" y="6120"/>
                    <a:pt x="14198" y="6120"/>
                    <a:pt x="14216" y="6181"/>
                  </a:cubicBezTo>
                  <a:cubicBezTo>
                    <a:pt x="14234" y="6199"/>
                    <a:pt x="14251" y="6190"/>
                    <a:pt x="14251" y="6234"/>
                  </a:cubicBezTo>
                  <a:cubicBezTo>
                    <a:pt x="14234" y="6226"/>
                    <a:pt x="14207" y="6226"/>
                    <a:pt x="14207" y="6252"/>
                  </a:cubicBezTo>
                  <a:cubicBezTo>
                    <a:pt x="14190" y="6208"/>
                    <a:pt x="14163" y="6102"/>
                    <a:pt x="14242" y="6093"/>
                  </a:cubicBezTo>
                  <a:close/>
                  <a:moveTo>
                    <a:pt x="14225" y="6270"/>
                  </a:moveTo>
                  <a:cubicBezTo>
                    <a:pt x="14287" y="6287"/>
                    <a:pt x="14216" y="6349"/>
                    <a:pt x="14242" y="6420"/>
                  </a:cubicBezTo>
                  <a:cubicBezTo>
                    <a:pt x="14304" y="6393"/>
                    <a:pt x="14234" y="6543"/>
                    <a:pt x="14269" y="6596"/>
                  </a:cubicBezTo>
                  <a:cubicBezTo>
                    <a:pt x="14207" y="6614"/>
                    <a:pt x="14234" y="6508"/>
                    <a:pt x="14225" y="6455"/>
                  </a:cubicBezTo>
                  <a:cubicBezTo>
                    <a:pt x="14216" y="6384"/>
                    <a:pt x="14190" y="6314"/>
                    <a:pt x="14225" y="6270"/>
                  </a:cubicBezTo>
                  <a:close/>
                  <a:moveTo>
                    <a:pt x="14295" y="6226"/>
                  </a:moveTo>
                  <a:cubicBezTo>
                    <a:pt x="14313" y="6226"/>
                    <a:pt x="14304" y="6252"/>
                    <a:pt x="14313" y="6261"/>
                  </a:cubicBezTo>
                  <a:cubicBezTo>
                    <a:pt x="14340" y="6261"/>
                    <a:pt x="14348" y="6252"/>
                    <a:pt x="14357" y="6226"/>
                  </a:cubicBezTo>
                  <a:cubicBezTo>
                    <a:pt x="14375" y="6226"/>
                    <a:pt x="14375" y="6331"/>
                    <a:pt x="14401" y="6261"/>
                  </a:cubicBezTo>
                  <a:cubicBezTo>
                    <a:pt x="14454" y="6270"/>
                    <a:pt x="14393" y="6323"/>
                    <a:pt x="14393" y="6331"/>
                  </a:cubicBezTo>
                  <a:cubicBezTo>
                    <a:pt x="14384" y="6358"/>
                    <a:pt x="14393" y="6384"/>
                    <a:pt x="14393" y="6402"/>
                  </a:cubicBezTo>
                  <a:cubicBezTo>
                    <a:pt x="14384" y="6411"/>
                    <a:pt x="14366" y="6420"/>
                    <a:pt x="14357" y="6420"/>
                  </a:cubicBezTo>
                  <a:cubicBezTo>
                    <a:pt x="14348" y="6446"/>
                    <a:pt x="14366" y="6482"/>
                    <a:pt x="14331" y="6473"/>
                  </a:cubicBezTo>
                  <a:cubicBezTo>
                    <a:pt x="14331" y="6508"/>
                    <a:pt x="14348" y="6561"/>
                    <a:pt x="14304" y="6543"/>
                  </a:cubicBezTo>
                  <a:cubicBezTo>
                    <a:pt x="14322" y="6499"/>
                    <a:pt x="14313" y="6437"/>
                    <a:pt x="14331" y="6384"/>
                  </a:cubicBezTo>
                  <a:cubicBezTo>
                    <a:pt x="14340" y="6358"/>
                    <a:pt x="14419" y="6323"/>
                    <a:pt x="14357" y="6279"/>
                  </a:cubicBezTo>
                  <a:cubicBezTo>
                    <a:pt x="14331" y="6314"/>
                    <a:pt x="14348" y="6393"/>
                    <a:pt x="14287" y="6384"/>
                  </a:cubicBezTo>
                  <a:cubicBezTo>
                    <a:pt x="14269" y="6296"/>
                    <a:pt x="14340" y="6305"/>
                    <a:pt x="14295" y="6226"/>
                  </a:cubicBezTo>
                  <a:close/>
                  <a:moveTo>
                    <a:pt x="14393" y="8150"/>
                  </a:moveTo>
                  <a:cubicBezTo>
                    <a:pt x="14401" y="8142"/>
                    <a:pt x="14419" y="8133"/>
                    <a:pt x="14419" y="8159"/>
                  </a:cubicBezTo>
                  <a:cubicBezTo>
                    <a:pt x="14419" y="8230"/>
                    <a:pt x="14366" y="8398"/>
                    <a:pt x="14340" y="8530"/>
                  </a:cubicBezTo>
                  <a:cubicBezTo>
                    <a:pt x="14331" y="8592"/>
                    <a:pt x="14295" y="8583"/>
                    <a:pt x="14322" y="8530"/>
                  </a:cubicBezTo>
                  <a:cubicBezTo>
                    <a:pt x="14340" y="8398"/>
                    <a:pt x="14348" y="8265"/>
                    <a:pt x="14393" y="8150"/>
                  </a:cubicBezTo>
                  <a:close/>
                  <a:moveTo>
                    <a:pt x="14499" y="6331"/>
                  </a:moveTo>
                  <a:cubicBezTo>
                    <a:pt x="14516" y="6367"/>
                    <a:pt x="14578" y="6349"/>
                    <a:pt x="14569" y="6420"/>
                  </a:cubicBezTo>
                  <a:cubicBezTo>
                    <a:pt x="14552" y="6367"/>
                    <a:pt x="14499" y="6473"/>
                    <a:pt x="14499" y="6384"/>
                  </a:cubicBezTo>
                  <a:cubicBezTo>
                    <a:pt x="14463" y="6402"/>
                    <a:pt x="14490" y="6482"/>
                    <a:pt x="14437" y="6455"/>
                  </a:cubicBezTo>
                  <a:cubicBezTo>
                    <a:pt x="14481" y="6393"/>
                    <a:pt x="14437" y="6305"/>
                    <a:pt x="14463" y="6208"/>
                  </a:cubicBezTo>
                  <a:cubicBezTo>
                    <a:pt x="14507" y="6252"/>
                    <a:pt x="14472" y="6173"/>
                    <a:pt x="14525" y="6190"/>
                  </a:cubicBezTo>
                  <a:cubicBezTo>
                    <a:pt x="14543" y="6270"/>
                    <a:pt x="14481" y="6261"/>
                    <a:pt x="14499" y="6331"/>
                  </a:cubicBezTo>
                  <a:close/>
                  <a:moveTo>
                    <a:pt x="14649" y="6367"/>
                  </a:moveTo>
                  <a:cubicBezTo>
                    <a:pt x="14684" y="6305"/>
                    <a:pt x="14640" y="6499"/>
                    <a:pt x="14684" y="6499"/>
                  </a:cubicBezTo>
                  <a:cubicBezTo>
                    <a:pt x="14657" y="6552"/>
                    <a:pt x="14693" y="6579"/>
                    <a:pt x="14666" y="6623"/>
                  </a:cubicBezTo>
                  <a:cubicBezTo>
                    <a:pt x="14657" y="6552"/>
                    <a:pt x="14605" y="6464"/>
                    <a:pt x="14613" y="6420"/>
                  </a:cubicBezTo>
                  <a:cubicBezTo>
                    <a:pt x="14649" y="6482"/>
                    <a:pt x="14649" y="6437"/>
                    <a:pt x="14649" y="6367"/>
                  </a:cubicBezTo>
                  <a:close/>
                  <a:moveTo>
                    <a:pt x="14331" y="7612"/>
                  </a:moveTo>
                  <a:cubicBezTo>
                    <a:pt x="14322" y="7647"/>
                    <a:pt x="14357" y="7656"/>
                    <a:pt x="14357" y="7674"/>
                  </a:cubicBezTo>
                  <a:cubicBezTo>
                    <a:pt x="14357" y="7718"/>
                    <a:pt x="14313" y="7691"/>
                    <a:pt x="14304" y="7735"/>
                  </a:cubicBezTo>
                  <a:cubicBezTo>
                    <a:pt x="14260" y="7691"/>
                    <a:pt x="14225" y="7727"/>
                    <a:pt x="14225" y="7656"/>
                  </a:cubicBezTo>
                  <a:cubicBezTo>
                    <a:pt x="14269" y="7647"/>
                    <a:pt x="14260" y="7691"/>
                    <a:pt x="14313" y="7682"/>
                  </a:cubicBezTo>
                  <a:cubicBezTo>
                    <a:pt x="14322" y="7638"/>
                    <a:pt x="14269" y="7576"/>
                    <a:pt x="14242" y="7621"/>
                  </a:cubicBezTo>
                  <a:cubicBezTo>
                    <a:pt x="14225" y="7612"/>
                    <a:pt x="14234" y="7603"/>
                    <a:pt x="14242" y="7603"/>
                  </a:cubicBezTo>
                  <a:lnTo>
                    <a:pt x="14251" y="7568"/>
                  </a:lnTo>
                  <a:cubicBezTo>
                    <a:pt x="14295" y="7559"/>
                    <a:pt x="14269" y="7621"/>
                    <a:pt x="14322" y="7612"/>
                  </a:cubicBezTo>
                  <a:cubicBezTo>
                    <a:pt x="14313" y="7532"/>
                    <a:pt x="14287" y="7515"/>
                    <a:pt x="14322" y="7453"/>
                  </a:cubicBezTo>
                  <a:cubicBezTo>
                    <a:pt x="14366" y="7462"/>
                    <a:pt x="14375" y="7497"/>
                    <a:pt x="14393" y="7532"/>
                  </a:cubicBezTo>
                  <a:cubicBezTo>
                    <a:pt x="14384" y="7594"/>
                    <a:pt x="14348" y="7576"/>
                    <a:pt x="14331" y="7612"/>
                  </a:cubicBezTo>
                  <a:close/>
                  <a:moveTo>
                    <a:pt x="13942" y="9713"/>
                  </a:moveTo>
                  <a:cubicBezTo>
                    <a:pt x="13986" y="9696"/>
                    <a:pt x="13898" y="9855"/>
                    <a:pt x="13880" y="9908"/>
                  </a:cubicBezTo>
                  <a:cubicBezTo>
                    <a:pt x="13827" y="9846"/>
                    <a:pt x="13933" y="9793"/>
                    <a:pt x="13942" y="9713"/>
                  </a:cubicBezTo>
                  <a:close/>
                  <a:moveTo>
                    <a:pt x="13889" y="8963"/>
                  </a:moveTo>
                  <a:cubicBezTo>
                    <a:pt x="13863" y="8980"/>
                    <a:pt x="13836" y="9016"/>
                    <a:pt x="13819" y="9086"/>
                  </a:cubicBezTo>
                  <a:cubicBezTo>
                    <a:pt x="13775" y="9060"/>
                    <a:pt x="13810" y="8954"/>
                    <a:pt x="13845" y="8963"/>
                  </a:cubicBezTo>
                  <a:cubicBezTo>
                    <a:pt x="13810" y="8945"/>
                    <a:pt x="13845" y="8892"/>
                    <a:pt x="13827" y="8866"/>
                  </a:cubicBezTo>
                  <a:cubicBezTo>
                    <a:pt x="13766" y="8901"/>
                    <a:pt x="13783" y="9025"/>
                    <a:pt x="13783" y="9051"/>
                  </a:cubicBezTo>
                  <a:cubicBezTo>
                    <a:pt x="13783" y="9051"/>
                    <a:pt x="13757" y="9042"/>
                    <a:pt x="13757" y="9042"/>
                  </a:cubicBezTo>
                  <a:cubicBezTo>
                    <a:pt x="13757" y="9078"/>
                    <a:pt x="13775" y="9104"/>
                    <a:pt x="13792" y="9131"/>
                  </a:cubicBezTo>
                  <a:cubicBezTo>
                    <a:pt x="13783" y="9157"/>
                    <a:pt x="13766" y="9166"/>
                    <a:pt x="13748" y="9166"/>
                  </a:cubicBezTo>
                  <a:cubicBezTo>
                    <a:pt x="13739" y="9210"/>
                    <a:pt x="13739" y="9263"/>
                    <a:pt x="13722" y="9281"/>
                  </a:cubicBezTo>
                  <a:cubicBezTo>
                    <a:pt x="13722" y="9351"/>
                    <a:pt x="13651" y="9263"/>
                    <a:pt x="13651" y="9334"/>
                  </a:cubicBezTo>
                  <a:cubicBezTo>
                    <a:pt x="13651" y="9360"/>
                    <a:pt x="13677" y="9342"/>
                    <a:pt x="13686" y="9325"/>
                  </a:cubicBezTo>
                  <a:cubicBezTo>
                    <a:pt x="13722" y="9351"/>
                    <a:pt x="13660" y="9422"/>
                    <a:pt x="13651" y="9466"/>
                  </a:cubicBezTo>
                  <a:cubicBezTo>
                    <a:pt x="13642" y="9431"/>
                    <a:pt x="13660" y="9395"/>
                    <a:pt x="13642" y="9369"/>
                  </a:cubicBezTo>
                  <a:cubicBezTo>
                    <a:pt x="13633" y="9369"/>
                    <a:pt x="13624" y="9378"/>
                    <a:pt x="13607" y="9369"/>
                  </a:cubicBezTo>
                  <a:cubicBezTo>
                    <a:pt x="13598" y="9404"/>
                    <a:pt x="13616" y="9431"/>
                    <a:pt x="13624" y="9466"/>
                  </a:cubicBezTo>
                  <a:cubicBezTo>
                    <a:pt x="13580" y="9431"/>
                    <a:pt x="13536" y="9572"/>
                    <a:pt x="13518" y="9607"/>
                  </a:cubicBezTo>
                  <a:cubicBezTo>
                    <a:pt x="13510" y="9572"/>
                    <a:pt x="13501" y="9537"/>
                    <a:pt x="13510" y="9493"/>
                  </a:cubicBezTo>
                  <a:cubicBezTo>
                    <a:pt x="13492" y="9493"/>
                    <a:pt x="13483" y="9528"/>
                    <a:pt x="13474" y="9554"/>
                  </a:cubicBezTo>
                  <a:cubicBezTo>
                    <a:pt x="13448" y="9484"/>
                    <a:pt x="13510" y="9298"/>
                    <a:pt x="13545" y="9201"/>
                  </a:cubicBezTo>
                  <a:cubicBezTo>
                    <a:pt x="13554" y="9175"/>
                    <a:pt x="13563" y="9175"/>
                    <a:pt x="13580" y="9184"/>
                  </a:cubicBezTo>
                  <a:cubicBezTo>
                    <a:pt x="13580" y="9157"/>
                    <a:pt x="13563" y="9157"/>
                    <a:pt x="13563" y="9139"/>
                  </a:cubicBezTo>
                  <a:cubicBezTo>
                    <a:pt x="13571" y="9104"/>
                    <a:pt x="13607" y="9122"/>
                    <a:pt x="13607" y="9113"/>
                  </a:cubicBezTo>
                  <a:cubicBezTo>
                    <a:pt x="13616" y="9095"/>
                    <a:pt x="13589" y="9078"/>
                    <a:pt x="13589" y="9060"/>
                  </a:cubicBezTo>
                  <a:cubicBezTo>
                    <a:pt x="13598" y="9025"/>
                    <a:pt x="13651" y="8980"/>
                    <a:pt x="13660" y="8936"/>
                  </a:cubicBezTo>
                  <a:cubicBezTo>
                    <a:pt x="13686" y="8866"/>
                    <a:pt x="13686" y="8795"/>
                    <a:pt x="13713" y="8724"/>
                  </a:cubicBezTo>
                  <a:cubicBezTo>
                    <a:pt x="13730" y="8663"/>
                    <a:pt x="13783" y="8610"/>
                    <a:pt x="13810" y="8539"/>
                  </a:cubicBezTo>
                  <a:cubicBezTo>
                    <a:pt x="13819" y="8512"/>
                    <a:pt x="13801" y="8495"/>
                    <a:pt x="13801" y="8486"/>
                  </a:cubicBezTo>
                  <a:cubicBezTo>
                    <a:pt x="13827" y="8371"/>
                    <a:pt x="13907" y="8274"/>
                    <a:pt x="13872" y="8168"/>
                  </a:cubicBezTo>
                  <a:cubicBezTo>
                    <a:pt x="13889" y="8159"/>
                    <a:pt x="13907" y="8142"/>
                    <a:pt x="13916" y="8124"/>
                  </a:cubicBezTo>
                  <a:cubicBezTo>
                    <a:pt x="13942" y="8142"/>
                    <a:pt x="13889" y="8230"/>
                    <a:pt x="13960" y="8221"/>
                  </a:cubicBezTo>
                  <a:cubicBezTo>
                    <a:pt x="13942" y="8168"/>
                    <a:pt x="13933" y="8115"/>
                    <a:pt x="13907" y="8071"/>
                  </a:cubicBezTo>
                  <a:cubicBezTo>
                    <a:pt x="13978" y="8000"/>
                    <a:pt x="13960" y="7850"/>
                    <a:pt x="13995" y="7735"/>
                  </a:cubicBezTo>
                  <a:cubicBezTo>
                    <a:pt x="14013" y="7700"/>
                    <a:pt x="14031" y="7709"/>
                    <a:pt x="14048" y="7682"/>
                  </a:cubicBezTo>
                  <a:cubicBezTo>
                    <a:pt x="14075" y="7638"/>
                    <a:pt x="14075" y="7576"/>
                    <a:pt x="14110" y="7568"/>
                  </a:cubicBezTo>
                  <a:cubicBezTo>
                    <a:pt x="14181" y="7585"/>
                    <a:pt x="14119" y="7665"/>
                    <a:pt x="14110" y="7709"/>
                  </a:cubicBezTo>
                  <a:cubicBezTo>
                    <a:pt x="14101" y="7762"/>
                    <a:pt x="14101" y="7824"/>
                    <a:pt x="14084" y="7859"/>
                  </a:cubicBezTo>
                  <a:cubicBezTo>
                    <a:pt x="14084" y="7877"/>
                    <a:pt x="14092" y="7894"/>
                    <a:pt x="14092" y="7894"/>
                  </a:cubicBezTo>
                  <a:cubicBezTo>
                    <a:pt x="14092" y="7912"/>
                    <a:pt x="14057" y="7939"/>
                    <a:pt x="14057" y="7939"/>
                  </a:cubicBezTo>
                  <a:cubicBezTo>
                    <a:pt x="14048" y="7965"/>
                    <a:pt x="14066" y="8009"/>
                    <a:pt x="14057" y="8027"/>
                  </a:cubicBezTo>
                  <a:cubicBezTo>
                    <a:pt x="14039" y="8089"/>
                    <a:pt x="14022" y="8106"/>
                    <a:pt x="14048" y="8168"/>
                  </a:cubicBezTo>
                  <a:cubicBezTo>
                    <a:pt x="14004" y="8168"/>
                    <a:pt x="14004" y="8089"/>
                    <a:pt x="13969" y="8150"/>
                  </a:cubicBezTo>
                  <a:cubicBezTo>
                    <a:pt x="13969" y="8177"/>
                    <a:pt x="13995" y="8150"/>
                    <a:pt x="14013" y="8159"/>
                  </a:cubicBezTo>
                  <a:cubicBezTo>
                    <a:pt x="14022" y="8203"/>
                    <a:pt x="14013" y="8256"/>
                    <a:pt x="14057" y="8274"/>
                  </a:cubicBezTo>
                  <a:cubicBezTo>
                    <a:pt x="14004" y="8406"/>
                    <a:pt x="13995" y="8495"/>
                    <a:pt x="13933" y="8592"/>
                  </a:cubicBezTo>
                  <a:cubicBezTo>
                    <a:pt x="13933" y="8654"/>
                    <a:pt x="13942" y="8707"/>
                    <a:pt x="13986" y="8742"/>
                  </a:cubicBezTo>
                  <a:cubicBezTo>
                    <a:pt x="13960" y="8786"/>
                    <a:pt x="13942" y="8830"/>
                    <a:pt x="13933" y="8892"/>
                  </a:cubicBezTo>
                  <a:lnTo>
                    <a:pt x="13872" y="8874"/>
                  </a:lnTo>
                  <a:cubicBezTo>
                    <a:pt x="13854" y="8919"/>
                    <a:pt x="13854" y="8954"/>
                    <a:pt x="13889" y="8963"/>
                  </a:cubicBezTo>
                  <a:close/>
                  <a:moveTo>
                    <a:pt x="14013" y="8345"/>
                  </a:moveTo>
                  <a:cubicBezTo>
                    <a:pt x="13995" y="8345"/>
                    <a:pt x="13986" y="8354"/>
                    <a:pt x="13969" y="8371"/>
                  </a:cubicBezTo>
                  <a:cubicBezTo>
                    <a:pt x="14039" y="8389"/>
                    <a:pt x="14013" y="8327"/>
                    <a:pt x="14022" y="8274"/>
                  </a:cubicBezTo>
                  <a:cubicBezTo>
                    <a:pt x="13995" y="8283"/>
                    <a:pt x="13951" y="8265"/>
                    <a:pt x="13925" y="8292"/>
                  </a:cubicBezTo>
                  <a:cubicBezTo>
                    <a:pt x="13951" y="8336"/>
                    <a:pt x="13995" y="8283"/>
                    <a:pt x="14013" y="8345"/>
                  </a:cubicBezTo>
                  <a:close/>
                  <a:moveTo>
                    <a:pt x="13951" y="8451"/>
                  </a:moveTo>
                  <a:cubicBezTo>
                    <a:pt x="13969" y="8398"/>
                    <a:pt x="13925" y="8398"/>
                    <a:pt x="13925" y="8362"/>
                  </a:cubicBezTo>
                  <a:cubicBezTo>
                    <a:pt x="13942" y="8362"/>
                    <a:pt x="13951" y="8336"/>
                    <a:pt x="13933" y="8327"/>
                  </a:cubicBezTo>
                  <a:cubicBezTo>
                    <a:pt x="13933" y="8389"/>
                    <a:pt x="13872" y="8336"/>
                    <a:pt x="13872" y="8398"/>
                  </a:cubicBezTo>
                  <a:cubicBezTo>
                    <a:pt x="13933" y="8398"/>
                    <a:pt x="13907" y="8451"/>
                    <a:pt x="13951" y="8451"/>
                  </a:cubicBezTo>
                  <a:close/>
                  <a:moveTo>
                    <a:pt x="13898" y="8565"/>
                  </a:moveTo>
                  <a:cubicBezTo>
                    <a:pt x="13942" y="8565"/>
                    <a:pt x="13951" y="8512"/>
                    <a:pt x="13978" y="8477"/>
                  </a:cubicBezTo>
                  <a:cubicBezTo>
                    <a:pt x="13942" y="8451"/>
                    <a:pt x="13933" y="8495"/>
                    <a:pt x="13898" y="8477"/>
                  </a:cubicBezTo>
                  <a:cubicBezTo>
                    <a:pt x="13889" y="8512"/>
                    <a:pt x="13916" y="8521"/>
                    <a:pt x="13898" y="8565"/>
                  </a:cubicBezTo>
                  <a:close/>
                  <a:moveTo>
                    <a:pt x="13589" y="9236"/>
                  </a:moveTo>
                  <a:cubicBezTo>
                    <a:pt x="13589" y="9254"/>
                    <a:pt x="13571" y="9254"/>
                    <a:pt x="13563" y="9245"/>
                  </a:cubicBezTo>
                  <a:cubicBezTo>
                    <a:pt x="13554" y="9289"/>
                    <a:pt x="13545" y="9334"/>
                    <a:pt x="13589" y="9342"/>
                  </a:cubicBezTo>
                  <a:cubicBezTo>
                    <a:pt x="13607" y="9298"/>
                    <a:pt x="13616" y="9263"/>
                    <a:pt x="13589" y="9236"/>
                  </a:cubicBezTo>
                  <a:close/>
                  <a:moveTo>
                    <a:pt x="13792" y="8769"/>
                  </a:moveTo>
                  <a:cubicBezTo>
                    <a:pt x="13792" y="8707"/>
                    <a:pt x="13872" y="8610"/>
                    <a:pt x="13827" y="8636"/>
                  </a:cubicBezTo>
                  <a:cubicBezTo>
                    <a:pt x="13810" y="8654"/>
                    <a:pt x="13757" y="8795"/>
                    <a:pt x="13792" y="8769"/>
                  </a:cubicBezTo>
                  <a:close/>
                  <a:moveTo>
                    <a:pt x="13880" y="8848"/>
                  </a:moveTo>
                  <a:cubicBezTo>
                    <a:pt x="13969" y="8857"/>
                    <a:pt x="13933" y="8680"/>
                    <a:pt x="13889" y="8654"/>
                  </a:cubicBezTo>
                  <a:cubicBezTo>
                    <a:pt x="13845" y="8742"/>
                    <a:pt x="13933" y="8751"/>
                    <a:pt x="13880" y="8848"/>
                  </a:cubicBezTo>
                  <a:close/>
                  <a:moveTo>
                    <a:pt x="12441" y="1784"/>
                  </a:moveTo>
                  <a:cubicBezTo>
                    <a:pt x="12494" y="1828"/>
                    <a:pt x="12494" y="1749"/>
                    <a:pt x="12556" y="1802"/>
                  </a:cubicBezTo>
                  <a:cubicBezTo>
                    <a:pt x="12521" y="1837"/>
                    <a:pt x="12468" y="1793"/>
                    <a:pt x="12450" y="1855"/>
                  </a:cubicBezTo>
                  <a:cubicBezTo>
                    <a:pt x="12424" y="1837"/>
                    <a:pt x="12424" y="1811"/>
                    <a:pt x="12441" y="1784"/>
                  </a:cubicBezTo>
                  <a:close/>
                  <a:moveTo>
                    <a:pt x="12865" y="11055"/>
                  </a:moveTo>
                  <a:cubicBezTo>
                    <a:pt x="12839" y="10994"/>
                    <a:pt x="12927" y="11002"/>
                    <a:pt x="12971" y="10941"/>
                  </a:cubicBezTo>
                  <a:cubicBezTo>
                    <a:pt x="13024" y="10932"/>
                    <a:pt x="12892" y="11029"/>
                    <a:pt x="12865" y="11055"/>
                  </a:cubicBezTo>
                  <a:close/>
                  <a:moveTo>
                    <a:pt x="14234" y="8159"/>
                  </a:moveTo>
                  <a:cubicBezTo>
                    <a:pt x="14242" y="8230"/>
                    <a:pt x="14190" y="8186"/>
                    <a:pt x="14190" y="8239"/>
                  </a:cubicBezTo>
                  <a:cubicBezTo>
                    <a:pt x="14145" y="8203"/>
                    <a:pt x="14225" y="8159"/>
                    <a:pt x="14190" y="8133"/>
                  </a:cubicBezTo>
                  <a:cubicBezTo>
                    <a:pt x="14216" y="8071"/>
                    <a:pt x="14190" y="8177"/>
                    <a:pt x="14234" y="8159"/>
                  </a:cubicBezTo>
                  <a:close/>
                  <a:moveTo>
                    <a:pt x="14075" y="8248"/>
                  </a:moveTo>
                  <a:cubicBezTo>
                    <a:pt x="14039" y="8256"/>
                    <a:pt x="14057" y="8212"/>
                    <a:pt x="14039" y="8203"/>
                  </a:cubicBezTo>
                  <a:cubicBezTo>
                    <a:pt x="14066" y="8159"/>
                    <a:pt x="14066" y="8142"/>
                    <a:pt x="14057" y="8089"/>
                  </a:cubicBezTo>
                  <a:cubicBezTo>
                    <a:pt x="14128" y="8124"/>
                    <a:pt x="14075" y="8168"/>
                    <a:pt x="14075" y="8248"/>
                  </a:cubicBezTo>
                  <a:close/>
                  <a:moveTo>
                    <a:pt x="14295" y="8707"/>
                  </a:moveTo>
                  <a:lnTo>
                    <a:pt x="14278" y="8777"/>
                  </a:lnTo>
                  <a:cubicBezTo>
                    <a:pt x="14269" y="8760"/>
                    <a:pt x="14260" y="8751"/>
                    <a:pt x="14242" y="8742"/>
                  </a:cubicBezTo>
                  <a:lnTo>
                    <a:pt x="14234" y="8777"/>
                  </a:lnTo>
                  <a:cubicBezTo>
                    <a:pt x="14225" y="8804"/>
                    <a:pt x="14251" y="8804"/>
                    <a:pt x="14260" y="8786"/>
                  </a:cubicBezTo>
                  <a:cubicBezTo>
                    <a:pt x="14295" y="8821"/>
                    <a:pt x="14234" y="8857"/>
                    <a:pt x="14216" y="8874"/>
                  </a:cubicBezTo>
                  <a:cubicBezTo>
                    <a:pt x="14242" y="8883"/>
                    <a:pt x="14260" y="8857"/>
                    <a:pt x="14287" y="8874"/>
                  </a:cubicBezTo>
                  <a:cubicBezTo>
                    <a:pt x="14225" y="8901"/>
                    <a:pt x="14225" y="8954"/>
                    <a:pt x="14207" y="9033"/>
                  </a:cubicBezTo>
                  <a:cubicBezTo>
                    <a:pt x="14172" y="9025"/>
                    <a:pt x="14216" y="8954"/>
                    <a:pt x="14163" y="8945"/>
                  </a:cubicBezTo>
                  <a:cubicBezTo>
                    <a:pt x="14172" y="8936"/>
                    <a:pt x="14207" y="8910"/>
                    <a:pt x="14207" y="8910"/>
                  </a:cubicBezTo>
                  <a:cubicBezTo>
                    <a:pt x="14216" y="8892"/>
                    <a:pt x="14190" y="8883"/>
                    <a:pt x="14190" y="8883"/>
                  </a:cubicBezTo>
                  <a:cubicBezTo>
                    <a:pt x="14198" y="8839"/>
                    <a:pt x="14225" y="8813"/>
                    <a:pt x="14234" y="8724"/>
                  </a:cubicBezTo>
                  <a:cubicBezTo>
                    <a:pt x="14260" y="8733"/>
                    <a:pt x="14260" y="8680"/>
                    <a:pt x="14295" y="8707"/>
                  </a:cubicBezTo>
                  <a:close/>
                  <a:moveTo>
                    <a:pt x="265" y="5528"/>
                  </a:moveTo>
                  <a:cubicBezTo>
                    <a:pt x="221" y="5519"/>
                    <a:pt x="247" y="5449"/>
                    <a:pt x="274" y="5431"/>
                  </a:cubicBezTo>
                  <a:cubicBezTo>
                    <a:pt x="300" y="5440"/>
                    <a:pt x="291" y="5484"/>
                    <a:pt x="265" y="5528"/>
                  </a:cubicBezTo>
                  <a:close/>
                  <a:moveTo>
                    <a:pt x="14198" y="8548"/>
                  </a:moveTo>
                  <a:cubicBezTo>
                    <a:pt x="14181" y="8618"/>
                    <a:pt x="14101" y="8663"/>
                    <a:pt x="14172" y="8707"/>
                  </a:cubicBezTo>
                  <a:cubicBezTo>
                    <a:pt x="14172" y="8777"/>
                    <a:pt x="14119" y="8751"/>
                    <a:pt x="14110" y="8804"/>
                  </a:cubicBezTo>
                  <a:cubicBezTo>
                    <a:pt x="14084" y="8866"/>
                    <a:pt x="14145" y="8910"/>
                    <a:pt x="14084" y="8945"/>
                  </a:cubicBezTo>
                  <a:cubicBezTo>
                    <a:pt x="14066" y="8919"/>
                    <a:pt x="14066" y="8866"/>
                    <a:pt x="14084" y="8795"/>
                  </a:cubicBezTo>
                  <a:cubicBezTo>
                    <a:pt x="14092" y="8751"/>
                    <a:pt x="14101" y="8689"/>
                    <a:pt x="14119" y="8636"/>
                  </a:cubicBezTo>
                  <a:cubicBezTo>
                    <a:pt x="14137" y="8592"/>
                    <a:pt x="14154" y="8548"/>
                    <a:pt x="14198" y="8548"/>
                  </a:cubicBezTo>
                  <a:close/>
                  <a:moveTo>
                    <a:pt x="14190" y="8512"/>
                  </a:moveTo>
                  <a:cubicBezTo>
                    <a:pt x="14075" y="8468"/>
                    <a:pt x="14216" y="8362"/>
                    <a:pt x="14181" y="8274"/>
                  </a:cubicBezTo>
                  <a:cubicBezTo>
                    <a:pt x="14242" y="8309"/>
                    <a:pt x="14198" y="8283"/>
                    <a:pt x="14234" y="8248"/>
                  </a:cubicBezTo>
                  <a:cubicBezTo>
                    <a:pt x="14295" y="8327"/>
                    <a:pt x="14154" y="8406"/>
                    <a:pt x="14190" y="8512"/>
                  </a:cubicBezTo>
                  <a:close/>
                  <a:moveTo>
                    <a:pt x="14022" y="8618"/>
                  </a:moveTo>
                  <a:cubicBezTo>
                    <a:pt x="14013" y="8645"/>
                    <a:pt x="14031" y="8654"/>
                    <a:pt x="14022" y="8689"/>
                  </a:cubicBezTo>
                  <a:cubicBezTo>
                    <a:pt x="13951" y="8698"/>
                    <a:pt x="14031" y="8610"/>
                    <a:pt x="13995" y="8610"/>
                  </a:cubicBezTo>
                  <a:cubicBezTo>
                    <a:pt x="14031" y="8530"/>
                    <a:pt x="14066" y="8459"/>
                    <a:pt x="14084" y="8354"/>
                  </a:cubicBezTo>
                  <a:cubicBezTo>
                    <a:pt x="14128" y="8336"/>
                    <a:pt x="14031" y="8565"/>
                    <a:pt x="14022" y="8618"/>
                  </a:cubicBezTo>
                  <a:close/>
                  <a:moveTo>
                    <a:pt x="13695" y="11824"/>
                  </a:moveTo>
                  <a:cubicBezTo>
                    <a:pt x="13695" y="11726"/>
                    <a:pt x="13651" y="11647"/>
                    <a:pt x="13695" y="11541"/>
                  </a:cubicBezTo>
                  <a:cubicBezTo>
                    <a:pt x="13704" y="11523"/>
                    <a:pt x="13748" y="11479"/>
                    <a:pt x="13766" y="11444"/>
                  </a:cubicBezTo>
                  <a:cubicBezTo>
                    <a:pt x="13783" y="11409"/>
                    <a:pt x="13810" y="11311"/>
                    <a:pt x="13880" y="11267"/>
                  </a:cubicBezTo>
                  <a:cubicBezTo>
                    <a:pt x="13907" y="11223"/>
                    <a:pt x="13907" y="11188"/>
                    <a:pt x="13916" y="11153"/>
                  </a:cubicBezTo>
                  <a:cubicBezTo>
                    <a:pt x="14128" y="10896"/>
                    <a:pt x="14190" y="10702"/>
                    <a:pt x="14313" y="10534"/>
                  </a:cubicBezTo>
                  <a:cubicBezTo>
                    <a:pt x="14322" y="10552"/>
                    <a:pt x="14313" y="10579"/>
                    <a:pt x="14304" y="10605"/>
                  </a:cubicBezTo>
                  <a:cubicBezTo>
                    <a:pt x="14357" y="10614"/>
                    <a:pt x="14357" y="10561"/>
                    <a:pt x="14375" y="10517"/>
                  </a:cubicBezTo>
                  <a:cubicBezTo>
                    <a:pt x="14419" y="10526"/>
                    <a:pt x="14499" y="10446"/>
                    <a:pt x="14499" y="10402"/>
                  </a:cubicBezTo>
                  <a:cubicBezTo>
                    <a:pt x="14437" y="10437"/>
                    <a:pt x="14366" y="10464"/>
                    <a:pt x="14340" y="10526"/>
                  </a:cubicBezTo>
                  <a:cubicBezTo>
                    <a:pt x="14340" y="10437"/>
                    <a:pt x="14419" y="10393"/>
                    <a:pt x="14428" y="10296"/>
                  </a:cubicBezTo>
                  <a:cubicBezTo>
                    <a:pt x="14463" y="10349"/>
                    <a:pt x="14507" y="10261"/>
                    <a:pt x="14472" y="10358"/>
                  </a:cubicBezTo>
                  <a:cubicBezTo>
                    <a:pt x="14499" y="10340"/>
                    <a:pt x="14543" y="10287"/>
                    <a:pt x="14534" y="10252"/>
                  </a:cubicBezTo>
                  <a:cubicBezTo>
                    <a:pt x="14490" y="10243"/>
                    <a:pt x="14463" y="10314"/>
                    <a:pt x="14410" y="10270"/>
                  </a:cubicBezTo>
                  <a:lnTo>
                    <a:pt x="14454" y="10172"/>
                  </a:lnTo>
                  <a:cubicBezTo>
                    <a:pt x="14419" y="10305"/>
                    <a:pt x="14552" y="10190"/>
                    <a:pt x="14543" y="10128"/>
                  </a:cubicBezTo>
                  <a:cubicBezTo>
                    <a:pt x="14525" y="10111"/>
                    <a:pt x="14516" y="10164"/>
                    <a:pt x="14507" y="10172"/>
                  </a:cubicBezTo>
                  <a:cubicBezTo>
                    <a:pt x="14463" y="10208"/>
                    <a:pt x="14543" y="10066"/>
                    <a:pt x="14543" y="10014"/>
                  </a:cubicBezTo>
                  <a:cubicBezTo>
                    <a:pt x="14560" y="10005"/>
                    <a:pt x="14578" y="9978"/>
                    <a:pt x="14596" y="9996"/>
                  </a:cubicBezTo>
                  <a:cubicBezTo>
                    <a:pt x="14587" y="9925"/>
                    <a:pt x="14675" y="9863"/>
                    <a:pt x="14719" y="9810"/>
                  </a:cubicBezTo>
                  <a:cubicBezTo>
                    <a:pt x="14710" y="9908"/>
                    <a:pt x="14666" y="10031"/>
                    <a:pt x="14746" y="10084"/>
                  </a:cubicBezTo>
                  <a:cubicBezTo>
                    <a:pt x="14737" y="10102"/>
                    <a:pt x="14710" y="10084"/>
                    <a:pt x="14702" y="10102"/>
                  </a:cubicBezTo>
                  <a:cubicBezTo>
                    <a:pt x="14684" y="10164"/>
                    <a:pt x="14737" y="10102"/>
                    <a:pt x="14755" y="10128"/>
                  </a:cubicBezTo>
                  <a:cubicBezTo>
                    <a:pt x="14710" y="10199"/>
                    <a:pt x="14737" y="10225"/>
                    <a:pt x="14702" y="10287"/>
                  </a:cubicBezTo>
                  <a:cubicBezTo>
                    <a:pt x="14649" y="10287"/>
                    <a:pt x="14693" y="10234"/>
                    <a:pt x="14710" y="10199"/>
                  </a:cubicBezTo>
                  <a:cubicBezTo>
                    <a:pt x="14649" y="10155"/>
                    <a:pt x="14622" y="10323"/>
                    <a:pt x="14640" y="10349"/>
                  </a:cubicBezTo>
                  <a:cubicBezTo>
                    <a:pt x="14622" y="10411"/>
                    <a:pt x="14578" y="10376"/>
                    <a:pt x="14560" y="10455"/>
                  </a:cubicBezTo>
                  <a:cubicBezTo>
                    <a:pt x="14560" y="10481"/>
                    <a:pt x="14569" y="10499"/>
                    <a:pt x="14569" y="10526"/>
                  </a:cubicBezTo>
                  <a:cubicBezTo>
                    <a:pt x="14605" y="10543"/>
                    <a:pt x="14605" y="10464"/>
                    <a:pt x="14596" y="10473"/>
                  </a:cubicBezTo>
                  <a:cubicBezTo>
                    <a:pt x="14613" y="10446"/>
                    <a:pt x="14640" y="10455"/>
                    <a:pt x="14657" y="10429"/>
                  </a:cubicBezTo>
                  <a:cubicBezTo>
                    <a:pt x="14675" y="10402"/>
                    <a:pt x="14675" y="10331"/>
                    <a:pt x="14728" y="10278"/>
                  </a:cubicBezTo>
                  <a:cubicBezTo>
                    <a:pt x="14702" y="10367"/>
                    <a:pt x="14666" y="10455"/>
                    <a:pt x="14622" y="10543"/>
                  </a:cubicBezTo>
                  <a:lnTo>
                    <a:pt x="14569" y="10676"/>
                  </a:lnTo>
                  <a:cubicBezTo>
                    <a:pt x="14543" y="10729"/>
                    <a:pt x="14525" y="10773"/>
                    <a:pt x="14499" y="10826"/>
                  </a:cubicBezTo>
                  <a:cubicBezTo>
                    <a:pt x="14463" y="10764"/>
                    <a:pt x="14419" y="10746"/>
                    <a:pt x="14375" y="10746"/>
                  </a:cubicBezTo>
                  <a:cubicBezTo>
                    <a:pt x="14331" y="10799"/>
                    <a:pt x="14357" y="10817"/>
                    <a:pt x="14313" y="10870"/>
                  </a:cubicBezTo>
                  <a:cubicBezTo>
                    <a:pt x="14295" y="10932"/>
                    <a:pt x="14366" y="10835"/>
                    <a:pt x="14393" y="10888"/>
                  </a:cubicBezTo>
                  <a:cubicBezTo>
                    <a:pt x="14375" y="10923"/>
                    <a:pt x="14348" y="10958"/>
                    <a:pt x="14331" y="10994"/>
                  </a:cubicBezTo>
                  <a:cubicBezTo>
                    <a:pt x="14393" y="11020"/>
                    <a:pt x="14419" y="10958"/>
                    <a:pt x="14454" y="10879"/>
                  </a:cubicBezTo>
                  <a:cubicBezTo>
                    <a:pt x="14472" y="10958"/>
                    <a:pt x="14357" y="11100"/>
                    <a:pt x="14304" y="11214"/>
                  </a:cubicBezTo>
                  <a:cubicBezTo>
                    <a:pt x="14304" y="11197"/>
                    <a:pt x="14304" y="11179"/>
                    <a:pt x="14287" y="11161"/>
                  </a:cubicBezTo>
                  <a:cubicBezTo>
                    <a:pt x="14251" y="11214"/>
                    <a:pt x="14260" y="11241"/>
                    <a:pt x="14242" y="11285"/>
                  </a:cubicBezTo>
                  <a:cubicBezTo>
                    <a:pt x="14260" y="11285"/>
                    <a:pt x="14269" y="11276"/>
                    <a:pt x="14295" y="11259"/>
                  </a:cubicBezTo>
                  <a:cubicBezTo>
                    <a:pt x="14269" y="11373"/>
                    <a:pt x="14145" y="11523"/>
                    <a:pt x="14057" y="11647"/>
                  </a:cubicBezTo>
                  <a:cubicBezTo>
                    <a:pt x="14057" y="11612"/>
                    <a:pt x="14048" y="11603"/>
                    <a:pt x="14004" y="11638"/>
                  </a:cubicBezTo>
                  <a:cubicBezTo>
                    <a:pt x="13960" y="11674"/>
                    <a:pt x="13969" y="11753"/>
                    <a:pt x="14013" y="11718"/>
                  </a:cubicBezTo>
                  <a:cubicBezTo>
                    <a:pt x="14039" y="11744"/>
                    <a:pt x="13942" y="11797"/>
                    <a:pt x="13916" y="11841"/>
                  </a:cubicBezTo>
                  <a:cubicBezTo>
                    <a:pt x="13836" y="11850"/>
                    <a:pt x="13775" y="11797"/>
                    <a:pt x="13695" y="11824"/>
                  </a:cubicBezTo>
                  <a:close/>
                  <a:moveTo>
                    <a:pt x="14525" y="10384"/>
                  </a:moveTo>
                  <a:cubicBezTo>
                    <a:pt x="14569" y="10411"/>
                    <a:pt x="14649" y="10278"/>
                    <a:pt x="14605" y="10243"/>
                  </a:cubicBezTo>
                  <a:cubicBezTo>
                    <a:pt x="14560" y="10287"/>
                    <a:pt x="14578" y="10323"/>
                    <a:pt x="14525" y="10384"/>
                  </a:cubicBezTo>
                  <a:close/>
                  <a:moveTo>
                    <a:pt x="14357" y="10738"/>
                  </a:moveTo>
                  <a:cubicBezTo>
                    <a:pt x="14428" y="10693"/>
                    <a:pt x="14437" y="10676"/>
                    <a:pt x="14499" y="10738"/>
                  </a:cubicBezTo>
                  <a:cubicBezTo>
                    <a:pt x="14569" y="10640"/>
                    <a:pt x="14437" y="10667"/>
                    <a:pt x="14446" y="10632"/>
                  </a:cubicBezTo>
                  <a:cubicBezTo>
                    <a:pt x="14499" y="10623"/>
                    <a:pt x="14578" y="10481"/>
                    <a:pt x="14507" y="10446"/>
                  </a:cubicBezTo>
                  <a:cubicBezTo>
                    <a:pt x="14463" y="10499"/>
                    <a:pt x="14507" y="10508"/>
                    <a:pt x="14499" y="10534"/>
                  </a:cubicBezTo>
                  <a:cubicBezTo>
                    <a:pt x="14446" y="10605"/>
                    <a:pt x="14348" y="10640"/>
                    <a:pt x="14357" y="10738"/>
                  </a:cubicBezTo>
                  <a:close/>
                  <a:moveTo>
                    <a:pt x="14172" y="11197"/>
                  </a:moveTo>
                  <a:cubicBezTo>
                    <a:pt x="14242" y="11135"/>
                    <a:pt x="14234" y="11100"/>
                    <a:pt x="14251" y="11055"/>
                  </a:cubicBezTo>
                  <a:cubicBezTo>
                    <a:pt x="14260" y="11020"/>
                    <a:pt x="14348" y="10932"/>
                    <a:pt x="14287" y="10941"/>
                  </a:cubicBezTo>
                  <a:cubicBezTo>
                    <a:pt x="14260" y="10923"/>
                    <a:pt x="14234" y="11020"/>
                    <a:pt x="14198" y="11020"/>
                  </a:cubicBezTo>
                  <a:cubicBezTo>
                    <a:pt x="14242" y="11091"/>
                    <a:pt x="14172" y="11126"/>
                    <a:pt x="14172" y="11197"/>
                  </a:cubicBezTo>
                  <a:close/>
                  <a:moveTo>
                    <a:pt x="14119" y="11108"/>
                  </a:moveTo>
                  <a:cubicBezTo>
                    <a:pt x="14092" y="11073"/>
                    <a:pt x="14066" y="11117"/>
                    <a:pt x="14031" y="11153"/>
                  </a:cubicBezTo>
                  <a:cubicBezTo>
                    <a:pt x="14057" y="11197"/>
                    <a:pt x="14092" y="11161"/>
                    <a:pt x="14119" y="11108"/>
                  </a:cubicBezTo>
                  <a:close/>
                  <a:moveTo>
                    <a:pt x="14119" y="11311"/>
                  </a:moveTo>
                  <a:cubicBezTo>
                    <a:pt x="14154" y="11267"/>
                    <a:pt x="14145" y="11241"/>
                    <a:pt x="14145" y="11206"/>
                  </a:cubicBezTo>
                  <a:cubicBezTo>
                    <a:pt x="14119" y="11232"/>
                    <a:pt x="14101" y="11232"/>
                    <a:pt x="14075" y="11276"/>
                  </a:cubicBezTo>
                  <a:close/>
                  <a:moveTo>
                    <a:pt x="14110" y="11400"/>
                  </a:moveTo>
                  <a:cubicBezTo>
                    <a:pt x="14110" y="11373"/>
                    <a:pt x="14066" y="11285"/>
                    <a:pt x="14022" y="11356"/>
                  </a:cubicBezTo>
                  <a:cubicBezTo>
                    <a:pt x="14004" y="11391"/>
                    <a:pt x="14075" y="11470"/>
                    <a:pt x="14110" y="11400"/>
                  </a:cubicBezTo>
                  <a:close/>
                  <a:moveTo>
                    <a:pt x="13925" y="11700"/>
                  </a:moveTo>
                  <a:cubicBezTo>
                    <a:pt x="13907" y="11718"/>
                    <a:pt x="13925" y="11726"/>
                    <a:pt x="13951" y="11691"/>
                  </a:cubicBezTo>
                  <a:cubicBezTo>
                    <a:pt x="13925" y="11656"/>
                    <a:pt x="13880" y="11665"/>
                    <a:pt x="13827" y="11709"/>
                  </a:cubicBezTo>
                  <a:cubicBezTo>
                    <a:pt x="13845" y="11762"/>
                    <a:pt x="13898" y="11665"/>
                    <a:pt x="13925" y="11700"/>
                  </a:cubicBezTo>
                  <a:close/>
                  <a:moveTo>
                    <a:pt x="13554" y="2755"/>
                  </a:moveTo>
                  <a:cubicBezTo>
                    <a:pt x="13536" y="2702"/>
                    <a:pt x="13448" y="2641"/>
                    <a:pt x="13483" y="2605"/>
                  </a:cubicBezTo>
                  <a:cubicBezTo>
                    <a:pt x="13545" y="2667"/>
                    <a:pt x="13536" y="2702"/>
                    <a:pt x="13598" y="2764"/>
                  </a:cubicBezTo>
                  <a:cubicBezTo>
                    <a:pt x="13580" y="2773"/>
                    <a:pt x="13571" y="2738"/>
                    <a:pt x="13554" y="2755"/>
                  </a:cubicBezTo>
                  <a:close/>
                  <a:moveTo>
                    <a:pt x="13563" y="2667"/>
                  </a:moveTo>
                  <a:cubicBezTo>
                    <a:pt x="13554" y="2632"/>
                    <a:pt x="13580" y="2641"/>
                    <a:pt x="13607" y="2667"/>
                  </a:cubicBezTo>
                  <a:cubicBezTo>
                    <a:pt x="13642" y="2685"/>
                    <a:pt x="13669" y="2729"/>
                    <a:pt x="13660" y="2747"/>
                  </a:cubicBezTo>
                  <a:cubicBezTo>
                    <a:pt x="13616" y="2747"/>
                    <a:pt x="13616" y="2649"/>
                    <a:pt x="13563" y="2667"/>
                  </a:cubicBezTo>
                  <a:close/>
                  <a:moveTo>
                    <a:pt x="13960" y="3188"/>
                  </a:moveTo>
                  <a:cubicBezTo>
                    <a:pt x="13925" y="3197"/>
                    <a:pt x="13775" y="3100"/>
                    <a:pt x="13810" y="3003"/>
                  </a:cubicBezTo>
                  <a:cubicBezTo>
                    <a:pt x="13775" y="2985"/>
                    <a:pt x="13748" y="2959"/>
                    <a:pt x="13713" y="2923"/>
                  </a:cubicBezTo>
                  <a:cubicBezTo>
                    <a:pt x="13722" y="2914"/>
                    <a:pt x="13730" y="2923"/>
                    <a:pt x="13739" y="2932"/>
                  </a:cubicBezTo>
                  <a:cubicBezTo>
                    <a:pt x="13757" y="2932"/>
                    <a:pt x="13748" y="2914"/>
                    <a:pt x="13739" y="2906"/>
                  </a:cubicBezTo>
                  <a:cubicBezTo>
                    <a:pt x="13836" y="2914"/>
                    <a:pt x="13827" y="3162"/>
                    <a:pt x="13916" y="3100"/>
                  </a:cubicBezTo>
                  <a:cubicBezTo>
                    <a:pt x="13960" y="3135"/>
                    <a:pt x="13925" y="3153"/>
                    <a:pt x="13960" y="3188"/>
                  </a:cubicBezTo>
                  <a:close/>
                  <a:moveTo>
                    <a:pt x="13439" y="2570"/>
                  </a:moveTo>
                  <a:cubicBezTo>
                    <a:pt x="13386" y="2491"/>
                    <a:pt x="13342" y="2517"/>
                    <a:pt x="13280" y="2446"/>
                  </a:cubicBezTo>
                  <a:cubicBezTo>
                    <a:pt x="13307" y="2420"/>
                    <a:pt x="13333" y="2438"/>
                    <a:pt x="13360" y="2455"/>
                  </a:cubicBezTo>
                  <a:cubicBezTo>
                    <a:pt x="13395" y="2482"/>
                    <a:pt x="13421" y="2508"/>
                    <a:pt x="13448" y="2508"/>
                  </a:cubicBezTo>
                  <a:cubicBezTo>
                    <a:pt x="13457" y="2544"/>
                    <a:pt x="13474" y="2641"/>
                    <a:pt x="13412" y="2614"/>
                  </a:cubicBezTo>
                  <a:cubicBezTo>
                    <a:pt x="13377" y="2641"/>
                    <a:pt x="13501" y="2641"/>
                    <a:pt x="13465" y="2676"/>
                  </a:cubicBezTo>
                  <a:cubicBezTo>
                    <a:pt x="13412" y="2711"/>
                    <a:pt x="13377" y="2632"/>
                    <a:pt x="13351" y="2588"/>
                  </a:cubicBezTo>
                  <a:cubicBezTo>
                    <a:pt x="13377" y="2544"/>
                    <a:pt x="13412" y="2579"/>
                    <a:pt x="13439" y="2570"/>
                  </a:cubicBezTo>
                  <a:close/>
                  <a:moveTo>
                    <a:pt x="13686" y="3038"/>
                  </a:moveTo>
                  <a:cubicBezTo>
                    <a:pt x="13624" y="2932"/>
                    <a:pt x="13580" y="2897"/>
                    <a:pt x="13518" y="2782"/>
                  </a:cubicBezTo>
                  <a:cubicBezTo>
                    <a:pt x="13580" y="2755"/>
                    <a:pt x="13642" y="2800"/>
                    <a:pt x="13704" y="2888"/>
                  </a:cubicBezTo>
                  <a:cubicBezTo>
                    <a:pt x="13677" y="2941"/>
                    <a:pt x="13651" y="2817"/>
                    <a:pt x="13624" y="2853"/>
                  </a:cubicBezTo>
                  <a:cubicBezTo>
                    <a:pt x="13616" y="2923"/>
                    <a:pt x="13730" y="2967"/>
                    <a:pt x="13686" y="3038"/>
                  </a:cubicBezTo>
                  <a:close/>
                  <a:moveTo>
                    <a:pt x="14631" y="6844"/>
                  </a:moveTo>
                  <a:cubicBezTo>
                    <a:pt x="14657" y="6844"/>
                    <a:pt x="14666" y="6879"/>
                    <a:pt x="14675" y="6844"/>
                  </a:cubicBezTo>
                  <a:cubicBezTo>
                    <a:pt x="14719" y="6879"/>
                    <a:pt x="14657" y="6923"/>
                    <a:pt x="14622" y="6914"/>
                  </a:cubicBezTo>
                  <a:close/>
                  <a:moveTo>
                    <a:pt x="13165" y="2367"/>
                  </a:moveTo>
                  <a:cubicBezTo>
                    <a:pt x="13209" y="2393"/>
                    <a:pt x="13209" y="2455"/>
                    <a:pt x="13298" y="2508"/>
                  </a:cubicBezTo>
                  <a:cubicBezTo>
                    <a:pt x="13271" y="2526"/>
                    <a:pt x="13227" y="2446"/>
                    <a:pt x="13201" y="2491"/>
                  </a:cubicBezTo>
                  <a:cubicBezTo>
                    <a:pt x="13183" y="2446"/>
                    <a:pt x="13121" y="2402"/>
                    <a:pt x="13165" y="2367"/>
                  </a:cubicBezTo>
                  <a:close/>
                  <a:moveTo>
                    <a:pt x="12653" y="1758"/>
                  </a:moveTo>
                  <a:cubicBezTo>
                    <a:pt x="12688" y="1731"/>
                    <a:pt x="12856" y="1837"/>
                    <a:pt x="12874" y="1908"/>
                  </a:cubicBezTo>
                  <a:cubicBezTo>
                    <a:pt x="12856" y="1961"/>
                    <a:pt x="12847" y="1890"/>
                    <a:pt x="12821" y="1872"/>
                  </a:cubicBezTo>
                  <a:cubicBezTo>
                    <a:pt x="12777" y="1828"/>
                    <a:pt x="12688" y="1793"/>
                    <a:pt x="12653" y="1758"/>
                  </a:cubicBezTo>
                  <a:close/>
                  <a:moveTo>
                    <a:pt x="13810" y="3206"/>
                  </a:moveTo>
                  <a:cubicBezTo>
                    <a:pt x="13872" y="3312"/>
                    <a:pt x="13898" y="3170"/>
                    <a:pt x="13951" y="3285"/>
                  </a:cubicBezTo>
                  <a:cubicBezTo>
                    <a:pt x="13916" y="3294"/>
                    <a:pt x="13880" y="3250"/>
                    <a:pt x="13836" y="3285"/>
                  </a:cubicBezTo>
                  <a:cubicBezTo>
                    <a:pt x="13792" y="3215"/>
                    <a:pt x="13713" y="3162"/>
                    <a:pt x="13757" y="3109"/>
                  </a:cubicBezTo>
                  <a:cubicBezTo>
                    <a:pt x="13783" y="3162"/>
                    <a:pt x="13889" y="3215"/>
                    <a:pt x="13810" y="3206"/>
                  </a:cubicBezTo>
                  <a:close/>
                  <a:moveTo>
                    <a:pt x="12980" y="1943"/>
                  </a:moveTo>
                  <a:cubicBezTo>
                    <a:pt x="13033" y="1943"/>
                    <a:pt x="13121" y="2058"/>
                    <a:pt x="13192" y="2102"/>
                  </a:cubicBezTo>
                  <a:cubicBezTo>
                    <a:pt x="13103" y="2067"/>
                    <a:pt x="13024" y="2014"/>
                    <a:pt x="12980" y="1943"/>
                  </a:cubicBezTo>
                  <a:close/>
                  <a:moveTo>
                    <a:pt x="13059" y="2190"/>
                  </a:moveTo>
                  <a:cubicBezTo>
                    <a:pt x="13077" y="2243"/>
                    <a:pt x="13112" y="2226"/>
                    <a:pt x="13139" y="2279"/>
                  </a:cubicBezTo>
                  <a:cubicBezTo>
                    <a:pt x="13112" y="2296"/>
                    <a:pt x="13077" y="2243"/>
                    <a:pt x="13050" y="2261"/>
                  </a:cubicBezTo>
                  <a:cubicBezTo>
                    <a:pt x="13033" y="2234"/>
                    <a:pt x="13042" y="2217"/>
                    <a:pt x="13059" y="2190"/>
                  </a:cubicBezTo>
                  <a:close/>
                  <a:moveTo>
                    <a:pt x="12627" y="1908"/>
                  </a:moveTo>
                  <a:cubicBezTo>
                    <a:pt x="12653" y="1881"/>
                    <a:pt x="12627" y="1855"/>
                    <a:pt x="12582" y="1828"/>
                  </a:cubicBezTo>
                  <a:cubicBezTo>
                    <a:pt x="12618" y="1819"/>
                    <a:pt x="12653" y="1837"/>
                    <a:pt x="12688" y="1864"/>
                  </a:cubicBezTo>
                  <a:cubicBezTo>
                    <a:pt x="12715" y="1899"/>
                    <a:pt x="12750" y="1934"/>
                    <a:pt x="12794" y="1943"/>
                  </a:cubicBezTo>
                  <a:cubicBezTo>
                    <a:pt x="12803" y="1970"/>
                    <a:pt x="12777" y="1996"/>
                    <a:pt x="12803" y="2023"/>
                  </a:cubicBezTo>
                  <a:cubicBezTo>
                    <a:pt x="12865" y="2049"/>
                    <a:pt x="12812" y="1987"/>
                    <a:pt x="12847" y="1978"/>
                  </a:cubicBezTo>
                  <a:cubicBezTo>
                    <a:pt x="12847" y="1996"/>
                    <a:pt x="12874" y="2014"/>
                    <a:pt x="12900" y="2040"/>
                  </a:cubicBezTo>
                  <a:cubicBezTo>
                    <a:pt x="12900" y="2067"/>
                    <a:pt x="12821" y="2040"/>
                    <a:pt x="12865" y="2084"/>
                  </a:cubicBezTo>
                  <a:cubicBezTo>
                    <a:pt x="12839" y="2093"/>
                    <a:pt x="12750" y="2067"/>
                    <a:pt x="12759" y="2023"/>
                  </a:cubicBezTo>
                  <a:cubicBezTo>
                    <a:pt x="12724" y="2005"/>
                    <a:pt x="12715" y="2049"/>
                    <a:pt x="12671" y="2005"/>
                  </a:cubicBezTo>
                  <a:cubicBezTo>
                    <a:pt x="12688" y="1970"/>
                    <a:pt x="12715" y="1996"/>
                    <a:pt x="12741" y="2014"/>
                  </a:cubicBezTo>
                  <a:cubicBezTo>
                    <a:pt x="12759" y="1996"/>
                    <a:pt x="12741" y="1987"/>
                    <a:pt x="12750" y="1970"/>
                  </a:cubicBezTo>
                  <a:cubicBezTo>
                    <a:pt x="12715" y="1952"/>
                    <a:pt x="12680" y="1961"/>
                    <a:pt x="12644" y="1961"/>
                  </a:cubicBezTo>
                  <a:cubicBezTo>
                    <a:pt x="12618" y="1961"/>
                    <a:pt x="12582" y="1952"/>
                    <a:pt x="12538" y="1934"/>
                  </a:cubicBezTo>
                  <a:cubicBezTo>
                    <a:pt x="12618" y="1899"/>
                    <a:pt x="12530" y="1890"/>
                    <a:pt x="12477" y="1881"/>
                  </a:cubicBezTo>
                  <a:cubicBezTo>
                    <a:pt x="12494" y="1855"/>
                    <a:pt x="12512" y="1864"/>
                    <a:pt x="12530" y="1837"/>
                  </a:cubicBezTo>
                  <a:cubicBezTo>
                    <a:pt x="12591" y="1864"/>
                    <a:pt x="12565" y="1890"/>
                    <a:pt x="12627" y="1908"/>
                  </a:cubicBezTo>
                  <a:close/>
                  <a:moveTo>
                    <a:pt x="13360" y="2226"/>
                  </a:moveTo>
                  <a:cubicBezTo>
                    <a:pt x="13368" y="2279"/>
                    <a:pt x="13448" y="2314"/>
                    <a:pt x="13510" y="2376"/>
                  </a:cubicBezTo>
                  <a:cubicBezTo>
                    <a:pt x="13536" y="2402"/>
                    <a:pt x="13527" y="2420"/>
                    <a:pt x="13545" y="2446"/>
                  </a:cubicBezTo>
                  <a:cubicBezTo>
                    <a:pt x="13571" y="2473"/>
                    <a:pt x="13589" y="2464"/>
                    <a:pt x="13616" y="2499"/>
                  </a:cubicBezTo>
                  <a:cubicBezTo>
                    <a:pt x="13642" y="2526"/>
                    <a:pt x="13669" y="2561"/>
                    <a:pt x="13695" y="2597"/>
                  </a:cubicBezTo>
                  <a:cubicBezTo>
                    <a:pt x="13722" y="2632"/>
                    <a:pt x="13748" y="2676"/>
                    <a:pt x="13775" y="2711"/>
                  </a:cubicBezTo>
                  <a:cubicBezTo>
                    <a:pt x="13836" y="2791"/>
                    <a:pt x="13898" y="2879"/>
                    <a:pt x="13951" y="2959"/>
                  </a:cubicBezTo>
                  <a:cubicBezTo>
                    <a:pt x="13880" y="3003"/>
                    <a:pt x="13863" y="2861"/>
                    <a:pt x="13827" y="2826"/>
                  </a:cubicBezTo>
                  <a:cubicBezTo>
                    <a:pt x="13792" y="2782"/>
                    <a:pt x="13739" y="2773"/>
                    <a:pt x="13730" y="2720"/>
                  </a:cubicBezTo>
                  <a:cubicBezTo>
                    <a:pt x="13713" y="2702"/>
                    <a:pt x="13695" y="2720"/>
                    <a:pt x="13704" y="2738"/>
                  </a:cubicBezTo>
                  <a:cubicBezTo>
                    <a:pt x="13660" y="2738"/>
                    <a:pt x="13660" y="2658"/>
                    <a:pt x="13695" y="2641"/>
                  </a:cubicBezTo>
                  <a:cubicBezTo>
                    <a:pt x="13633" y="2579"/>
                    <a:pt x="13589" y="2526"/>
                    <a:pt x="13536" y="2473"/>
                  </a:cubicBezTo>
                  <a:cubicBezTo>
                    <a:pt x="13518" y="2446"/>
                    <a:pt x="13492" y="2420"/>
                    <a:pt x="13474" y="2393"/>
                  </a:cubicBezTo>
                  <a:cubicBezTo>
                    <a:pt x="13448" y="2376"/>
                    <a:pt x="13421" y="2358"/>
                    <a:pt x="13395" y="2340"/>
                  </a:cubicBezTo>
                  <a:cubicBezTo>
                    <a:pt x="13377" y="2305"/>
                    <a:pt x="13342" y="2261"/>
                    <a:pt x="13360" y="2226"/>
                  </a:cubicBezTo>
                  <a:close/>
                  <a:moveTo>
                    <a:pt x="14649" y="7011"/>
                  </a:moveTo>
                  <a:cubicBezTo>
                    <a:pt x="14693" y="6967"/>
                    <a:pt x="14702" y="7126"/>
                    <a:pt x="14675" y="7161"/>
                  </a:cubicBezTo>
                  <a:cubicBezTo>
                    <a:pt x="14631" y="7144"/>
                    <a:pt x="14693" y="7020"/>
                    <a:pt x="14649" y="7011"/>
                  </a:cubicBezTo>
                  <a:close/>
                  <a:moveTo>
                    <a:pt x="14260" y="7197"/>
                  </a:moveTo>
                  <a:cubicBezTo>
                    <a:pt x="14269" y="7161"/>
                    <a:pt x="14304" y="7126"/>
                    <a:pt x="14295" y="7091"/>
                  </a:cubicBezTo>
                  <a:cubicBezTo>
                    <a:pt x="14357" y="7091"/>
                    <a:pt x="14269" y="7214"/>
                    <a:pt x="14278" y="7197"/>
                  </a:cubicBezTo>
                  <a:cubicBezTo>
                    <a:pt x="14269" y="7214"/>
                    <a:pt x="14278" y="7285"/>
                    <a:pt x="14278" y="7338"/>
                  </a:cubicBezTo>
                  <a:cubicBezTo>
                    <a:pt x="14269" y="7391"/>
                    <a:pt x="14251" y="7435"/>
                    <a:pt x="14260" y="7479"/>
                  </a:cubicBezTo>
                  <a:cubicBezTo>
                    <a:pt x="14234" y="7479"/>
                    <a:pt x="14225" y="7506"/>
                    <a:pt x="14225" y="7550"/>
                  </a:cubicBezTo>
                  <a:cubicBezTo>
                    <a:pt x="14190" y="7488"/>
                    <a:pt x="14251" y="7426"/>
                    <a:pt x="14260" y="7338"/>
                  </a:cubicBezTo>
                  <a:cubicBezTo>
                    <a:pt x="14269" y="7285"/>
                    <a:pt x="14251" y="7241"/>
                    <a:pt x="14260" y="7197"/>
                  </a:cubicBezTo>
                  <a:close/>
                  <a:moveTo>
                    <a:pt x="14552" y="7056"/>
                  </a:moveTo>
                  <a:cubicBezTo>
                    <a:pt x="14507" y="7064"/>
                    <a:pt x="14543" y="6994"/>
                    <a:pt x="14481" y="7020"/>
                  </a:cubicBezTo>
                  <a:cubicBezTo>
                    <a:pt x="14481" y="6985"/>
                    <a:pt x="14499" y="6976"/>
                    <a:pt x="14516" y="6967"/>
                  </a:cubicBezTo>
                  <a:cubicBezTo>
                    <a:pt x="14525" y="6994"/>
                    <a:pt x="14578" y="6994"/>
                    <a:pt x="14552" y="7056"/>
                  </a:cubicBezTo>
                  <a:close/>
                  <a:moveTo>
                    <a:pt x="14516" y="6967"/>
                  </a:moveTo>
                  <a:cubicBezTo>
                    <a:pt x="14525" y="6914"/>
                    <a:pt x="14419" y="6985"/>
                    <a:pt x="14446" y="6905"/>
                  </a:cubicBezTo>
                  <a:cubicBezTo>
                    <a:pt x="14481" y="6888"/>
                    <a:pt x="14499" y="6967"/>
                    <a:pt x="14516" y="6914"/>
                  </a:cubicBezTo>
                  <a:cubicBezTo>
                    <a:pt x="14552" y="6914"/>
                    <a:pt x="14552" y="6958"/>
                    <a:pt x="14516" y="6967"/>
                  </a:cubicBezTo>
                  <a:close/>
                  <a:moveTo>
                    <a:pt x="14269" y="7020"/>
                  </a:moveTo>
                  <a:cubicBezTo>
                    <a:pt x="14269" y="7073"/>
                    <a:pt x="14216" y="7082"/>
                    <a:pt x="14251" y="7126"/>
                  </a:cubicBezTo>
                  <a:cubicBezTo>
                    <a:pt x="14234" y="7179"/>
                    <a:pt x="14181" y="6976"/>
                    <a:pt x="14269" y="7020"/>
                  </a:cubicBezTo>
                  <a:close/>
                  <a:moveTo>
                    <a:pt x="14578" y="3956"/>
                  </a:moveTo>
                  <a:cubicBezTo>
                    <a:pt x="14613" y="4027"/>
                    <a:pt x="14587" y="4036"/>
                    <a:pt x="14622" y="4089"/>
                  </a:cubicBezTo>
                  <a:cubicBezTo>
                    <a:pt x="14543" y="4115"/>
                    <a:pt x="14605" y="3965"/>
                    <a:pt x="14516" y="4018"/>
                  </a:cubicBezTo>
                  <a:cubicBezTo>
                    <a:pt x="14490" y="3956"/>
                    <a:pt x="14552" y="3974"/>
                    <a:pt x="14578" y="3956"/>
                  </a:cubicBezTo>
                  <a:close/>
                  <a:moveTo>
                    <a:pt x="15020" y="6058"/>
                  </a:moveTo>
                  <a:cubicBezTo>
                    <a:pt x="15046" y="6102"/>
                    <a:pt x="15046" y="6164"/>
                    <a:pt x="15037" y="6226"/>
                  </a:cubicBezTo>
                  <a:cubicBezTo>
                    <a:pt x="15037" y="6287"/>
                    <a:pt x="15028" y="6349"/>
                    <a:pt x="15028" y="6402"/>
                  </a:cubicBezTo>
                  <a:cubicBezTo>
                    <a:pt x="15037" y="6482"/>
                    <a:pt x="15090" y="6535"/>
                    <a:pt x="15055" y="6596"/>
                  </a:cubicBezTo>
                  <a:cubicBezTo>
                    <a:pt x="15020" y="6596"/>
                    <a:pt x="15037" y="6517"/>
                    <a:pt x="15028" y="6482"/>
                  </a:cubicBezTo>
                  <a:cubicBezTo>
                    <a:pt x="15020" y="6437"/>
                    <a:pt x="15002" y="6411"/>
                    <a:pt x="14993" y="6384"/>
                  </a:cubicBezTo>
                  <a:cubicBezTo>
                    <a:pt x="14993" y="6358"/>
                    <a:pt x="15011" y="6349"/>
                    <a:pt x="15011" y="6340"/>
                  </a:cubicBezTo>
                  <a:cubicBezTo>
                    <a:pt x="15011" y="6323"/>
                    <a:pt x="14975" y="6270"/>
                    <a:pt x="15028" y="6243"/>
                  </a:cubicBezTo>
                  <a:cubicBezTo>
                    <a:pt x="14993" y="6155"/>
                    <a:pt x="14993" y="6155"/>
                    <a:pt x="15020" y="6058"/>
                  </a:cubicBezTo>
                  <a:close/>
                  <a:moveTo>
                    <a:pt x="14340" y="7294"/>
                  </a:moveTo>
                  <a:cubicBezTo>
                    <a:pt x="14322" y="7276"/>
                    <a:pt x="14322" y="7232"/>
                    <a:pt x="14322" y="7197"/>
                  </a:cubicBezTo>
                  <a:cubicBezTo>
                    <a:pt x="14375" y="7197"/>
                    <a:pt x="14366" y="7267"/>
                    <a:pt x="14340" y="7294"/>
                  </a:cubicBezTo>
                  <a:close/>
                  <a:moveTo>
                    <a:pt x="14534" y="7497"/>
                  </a:moveTo>
                  <a:cubicBezTo>
                    <a:pt x="14507" y="7524"/>
                    <a:pt x="14490" y="7559"/>
                    <a:pt x="14472" y="7594"/>
                  </a:cubicBezTo>
                  <a:cubicBezTo>
                    <a:pt x="14419" y="7559"/>
                    <a:pt x="14419" y="7506"/>
                    <a:pt x="14419" y="7444"/>
                  </a:cubicBezTo>
                  <a:cubicBezTo>
                    <a:pt x="14428" y="7382"/>
                    <a:pt x="14446" y="7312"/>
                    <a:pt x="14454" y="7250"/>
                  </a:cubicBezTo>
                  <a:cubicBezTo>
                    <a:pt x="14454" y="7223"/>
                    <a:pt x="14428" y="7232"/>
                    <a:pt x="14410" y="7223"/>
                  </a:cubicBezTo>
                  <a:cubicBezTo>
                    <a:pt x="14472" y="7179"/>
                    <a:pt x="14410" y="7126"/>
                    <a:pt x="14401" y="7064"/>
                  </a:cubicBezTo>
                  <a:cubicBezTo>
                    <a:pt x="14401" y="7011"/>
                    <a:pt x="14446" y="7020"/>
                    <a:pt x="14454" y="6976"/>
                  </a:cubicBezTo>
                  <a:cubicBezTo>
                    <a:pt x="14490" y="7038"/>
                    <a:pt x="14428" y="7100"/>
                    <a:pt x="14454" y="7179"/>
                  </a:cubicBezTo>
                  <a:cubicBezTo>
                    <a:pt x="14481" y="7214"/>
                    <a:pt x="14525" y="7214"/>
                    <a:pt x="14525" y="7276"/>
                  </a:cubicBezTo>
                  <a:cubicBezTo>
                    <a:pt x="14499" y="7276"/>
                    <a:pt x="14499" y="7259"/>
                    <a:pt x="14481" y="7250"/>
                  </a:cubicBezTo>
                  <a:cubicBezTo>
                    <a:pt x="14499" y="7365"/>
                    <a:pt x="14410" y="7479"/>
                    <a:pt x="14534" y="7497"/>
                  </a:cubicBezTo>
                  <a:close/>
                  <a:moveTo>
                    <a:pt x="14896" y="7197"/>
                  </a:moveTo>
                  <a:cubicBezTo>
                    <a:pt x="14958" y="7223"/>
                    <a:pt x="14949" y="7294"/>
                    <a:pt x="14922" y="7373"/>
                  </a:cubicBezTo>
                  <a:cubicBezTo>
                    <a:pt x="14958" y="7391"/>
                    <a:pt x="14967" y="7541"/>
                    <a:pt x="14896" y="7515"/>
                  </a:cubicBezTo>
                  <a:cubicBezTo>
                    <a:pt x="14905" y="7409"/>
                    <a:pt x="14878" y="7259"/>
                    <a:pt x="14896" y="7197"/>
                  </a:cubicBezTo>
                  <a:close/>
                  <a:moveTo>
                    <a:pt x="5722" y="11329"/>
                  </a:moveTo>
                  <a:cubicBezTo>
                    <a:pt x="5633" y="11329"/>
                    <a:pt x="5501" y="11267"/>
                    <a:pt x="5413" y="11250"/>
                  </a:cubicBezTo>
                  <a:cubicBezTo>
                    <a:pt x="5501" y="11250"/>
                    <a:pt x="5633" y="11285"/>
                    <a:pt x="5722" y="11329"/>
                  </a:cubicBezTo>
                  <a:close/>
                  <a:moveTo>
                    <a:pt x="11055" y="2252"/>
                  </a:moveTo>
                  <a:cubicBezTo>
                    <a:pt x="11081" y="2208"/>
                    <a:pt x="11126" y="2252"/>
                    <a:pt x="11152" y="2270"/>
                  </a:cubicBezTo>
                  <a:cubicBezTo>
                    <a:pt x="11134" y="2314"/>
                    <a:pt x="11090" y="2270"/>
                    <a:pt x="11055" y="2252"/>
                  </a:cubicBezTo>
                  <a:close/>
                  <a:moveTo>
                    <a:pt x="11187" y="2226"/>
                  </a:moveTo>
                  <a:lnTo>
                    <a:pt x="11046" y="2173"/>
                  </a:lnTo>
                  <a:cubicBezTo>
                    <a:pt x="11055" y="2129"/>
                    <a:pt x="11214" y="2173"/>
                    <a:pt x="11187" y="2226"/>
                  </a:cubicBezTo>
                  <a:close/>
                  <a:moveTo>
                    <a:pt x="11126" y="2358"/>
                  </a:moveTo>
                  <a:cubicBezTo>
                    <a:pt x="11099" y="2402"/>
                    <a:pt x="11073" y="2367"/>
                    <a:pt x="11046" y="2349"/>
                  </a:cubicBezTo>
                  <a:cubicBezTo>
                    <a:pt x="11055" y="2305"/>
                    <a:pt x="11117" y="2332"/>
                    <a:pt x="11126" y="2358"/>
                  </a:cubicBezTo>
                  <a:close/>
                  <a:moveTo>
                    <a:pt x="10190" y="1899"/>
                  </a:moveTo>
                  <a:cubicBezTo>
                    <a:pt x="10172" y="1934"/>
                    <a:pt x="10101" y="1890"/>
                    <a:pt x="10066" y="1890"/>
                  </a:cubicBezTo>
                  <a:cubicBezTo>
                    <a:pt x="10101" y="1837"/>
                    <a:pt x="10137" y="1890"/>
                    <a:pt x="10190" y="1899"/>
                  </a:cubicBezTo>
                  <a:close/>
                  <a:moveTo>
                    <a:pt x="11108" y="2499"/>
                  </a:moveTo>
                  <a:cubicBezTo>
                    <a:pt x="11223" y="2517"/>
                    <a:pt x="11267" y="2570"/>
                    <a:pt x="11346" y="2588"/>
                  </a:cubicBezTo>
                  <a:cubicBezTo>
                    <a:pt x="11302" y="2632"/>
                    <a:pt x="11417" y="2614"/>
                    <a:pt x="11373" y="2667"/>
                  </a:cubicBezTo>
                  <a:cubicBezTo>
                    <a:pt x="11329" y="2623"/>
                    <a:pt x="11276" y="2623"/>
                    <a:pt x="11240" y="2597"/>
                  </a:cubicBezTo>
                  <a:cubicBezTo>
                    <a:pt x="11240" y="2597"/>
                    <a:pt x="11258" y="2570"/>
                    <a:pt x="11258" y="2570"/>
                  </a:cubicBezTo>
                  <a:cubicBezTo>
                    <a:pt x="11249" y="2552"/>
                    <a:pt x="11196" y="2552"/>
                    <a:pt x="11179" y="2544"/>
                  </a:cubicBezTo>
                  <a:cubicBezTo>
                    <a:pt x="11152" y="2544"/>
                    <a:pt x="11179" y="2561"/>
                    <a:pt x="11143" y="2588"/>
                  </a:cubicBezTo>
                  <a:cubicBezTo>
                    <a:pt x="11126" y="2535"/>
                    <a:pt x="11064" y="2561"/>
                    <a:pt x="11020" y="2517"/>
                  </a:cubicBezTo>
                  <a:cubicBezTo>
                    <a:pt x="11002" y="2508"/>
                    <a:pt x="11002" y="2526"/>
                    <a:pt x="11011" y="2526"/>
                  </a:cubicBezTo>
                  <a:cubicBezTo>
                    <a:pt x="10984" y="2570"/>
                    <a:pt x="10975" y="2499"/>
                    <a:pt x="10958" y="2491"/>
                  </a:cubicBezTo>
                  <a:cubicBezTo>
                    <a:pt x="10958" y="2455"/>
                    <a:pt x="11055" y="2491"/>
                    <a:pt x="11020" y="2455"/>
                  </a:cubicBezTo>
                  <a:cubicBezTo>
                    <a:pt x="11064" y="2429"/>
                    <a:pt x="11090" y="2499"/>
                    <a:pt x="11046" y="2526"/>
                  </a:cubicBezTo>
                  <a:cubicBezTo>
                    <a:pt x="11064" y="2517"/>
                    <a:pt x="11108" y="2544"/>
                    <a:pt x="11108" y="2499"/>
                  </a:cubicBezTo>
                  <a:close/>
                  <a:moveTo>
                    <a:pt x="11532" y="2314"/>
                  </a:moveTo>
                  <a:cubicBezTo>
                    <a:pt x="11496" y="2367"/>
                    <a:pt x="11408" y="2296"/>
                    <a:pt x="11346" y="2279"/>
                  </a:cubicBezTo>
                  <a:cubicBezTo>
                    <a:pt x="11408" y="2234"/>
                    <a:pt x="11461" y="2332"/>
                    <a:pt x="11532" y="2314"/>
                  </a:cubicBezTo>
                  <a:close/>
                  <a:moveTo>
                    <a:pt x="9872" y="2040"/>
                  </a:moveTo>
                  <a:cubicBezTo>
                    <a:pt x="9881" y="2005"/>
                    <a:pt x="9854" y="1987"/>
                    <a:pt x="9836" y="1970"/>
                  </a:cubicBezTo>
                  <a:cubicBezTo>
                    <a:pt x="9819" y="1978"/>
                    <a:pt x="9801" y="1996"/>
                    <a:pt x="9792" y="2005"/>
                  </a:cubicBezTo>
                  <a:cubicBezTo>
                    <a:pt x="9757" y="1996"/>
                    <a:pt x="9730" y="1970"/>
                    <a:pt x="9677" y="1970"/>
                  </a:cubicBezTo>
                  <a:cubicBezTo>
                    <a:pt x="9722" y="1934"/>
                    <a:pt x="9695" y="1917"/>
                    <a:pt x="9748" y="1908"/>
                  </a:cubicBezTo>
                  <a:cubicBezTo>
                    <a:pt x="9801" y="1943"/>
                    <a:pt x="9739" y="1917"/>
                    <a:pt x="9730" y="1961"/>
                  </a:cubicBezTo>
                  <a:cubicBezTo>
                    <a:pt x="9792" y="1970"/>
                    <a:pt x="9801" y="1908"/>
                    <a:pt x="9889" y="1952"/>
                  </a:cubicBezTo>
                  <a:cubicBezTo>
                    <a:pt x="9863" y="2031"/>
                    <a:pt x="9916" y="2005"/>
                    <a:pt x="9978" y="2023"/>
                  </a:cubicBezTo>
                  <a:cubicBezTo>
                    <a:pt x="9960" y="2084"/>
                    <a:pt x="9898" y="2084"/>
                    <a:pt x="9828" y="2067"/>
                  </a:cubicBezTo>
                  <a:cubicBezTo>
                    <a:pt x="9828" y="2040"/>
                    <a:pt x="9854" y="2040"/>
                    <a:pt x="9872" y="2040"/>
                  </a:cubicBezTo>
                  <a:close/>
                  <a:moveTo>
                    <a:pt x="11399" y="2508"/>
                  </a:moveTo>
                  <a:cubicBezTo>
                    <a:pt x="11426" y="2491"/>
                    <a:pt x="11470" y="2561"/>
                    <a:pt x="11532" y="2570"/>
                  </a:cubicBezTo>
                  <a:cubicBezTo>
                    <a:pt x="11514" y="2605"/>
                    <a:pt x="11435" y="2535"/>
                    <a:pt x="11399" y="2508"/>
                  </a:cubicBezTo>
                  <a:close/>
                  <a:moveTo>
                    <a:pt x="11170" y="2649"/>
                  </a:moveTo>
                  <a:cubicBezTo>
                    <a:pt x="11161" y="2685"/>
                    <a:pt x="11117" y="2632"/>
                    <a:pt x="11090" y="2632"/>
                  </a:cubicBezTo>
                  <a:cubicBezTo>
                    <a:pt x="11117" y="2579"/>
                    <a:pt x="11161" y="2614"/>
                    <a:pt x="11170" y="2649"/>
                  </a:cubicBezTo>
                  <a:close/>
                  <a:moveTo>
                    <a:pt x="9545" y="1996"/>
                  </a:moveTo>
                  <a:cubicBezTo>
                    <a:pt x="9510" y="2014"/>
                    <a:pt x="9492" y="2040"/>
                    <a:pt x="9439" y="2023"/>
                  </a:cubicBezTo>
                  <a:cubicBezTo>
                    <a:pt x="9448" y="1978"/>
                    <a:pt x="9501" y="1996"/>
                    <a:pt x="9545" y="1996"/>
                  </a:cubicBezTo>
                  <a:close/>
                  <a:moveTo>
                    <a:pt x="9077" y="1881"/>
                  </a:moveTo>
                  <a:cubicBezTo>
                    <a:pt x="9086" y="1890"/>
                    <a:pt x="9104" y="1908"/>
                    <a:pt x="9121" y="1908"/>
                  </a:cubicBezTo>
                  <a:cubicBezTo>
                    <a:pt x="9086" y="1925"/>
                    <a:pt x="9068" y="1952"/>
                    <a:pt x="9015" y="1934"/>
                  </a:cubicBezTo>
                  <a:cubicBezTo>
                    <a:pt x="9024" y="1899"/>
                    <a:pt x="9068" y="1908"/>
                    <a:pt x="9077" y="1881"/>
                  </a:cubicBezTo>
                  <a:close/>
                  <a:moveTo>
                    <a:pt x="11594" y="2340"/>
                  </a:moveTo>
                  <a:cubicBezTo>
                    <a:pt x="11647" y="2367"/>
                    <a:pt x="11682" y="2385"/>
                    <a:pt x="11726" y="2402"/>
                  </a:cubicBezTo>
                  <a:cubicBezTo>
                    <a:pt x="11761" y="2420"/>
                    <a:pt x="11788" y="2438"/>
                    <a:pt x="11814" y="2455"/>
                  </a:cubicBezTo>
                  <a:cubicBezTo>
                    <a:pt x="11876" y="2482"/>
                    <a:pt x="11938" y="2508"/>
                    <a:pt x="12017" y="2570"/>
                  </a:cubicBezTo>
                  <a:cubicBezTo>
                    <a:pt x="12044" y="2614"/>
                    <a:pt x="11964" y="2561"/>
                    <a:pt x="11938" y="2544"/>
                  </a:cubicBezTo>
                  <a:cubicBezTo>
                    <a:pt x="11885" y="2517"/>
                    <a:pt x="11823" y="2482"/>
                    <a:pt x="11752" y="2446"/>
                  </a:cubicBezTo>
                  <a:cubicBezTo>
                    <a:pt x="11726" y="2429"/>
                    <a:pt x="11682" y="2420"/>
                    <a:pt x="11647" y="2402"/>
                  </a:cubicBezTo>
                  <a:cubicBezTo>
                    <a:pt x="11611" y="2385"/>
                    <a:pt x="11576" y="2376"/>
                    <a:pt x="11549" y="2358"/>
                  </a:cubicBezTo>
                  <a:cubicBezTo>
                    <a:pt x="11558" y="2332"/>
                    <a:pt x="11576" y="2340"/>
                    <a:pt x="11594" y="2340"/>
                  </a:cubicBezTo>
                  <a:close/>
                  <a:moveTo>
                    <a:pt x="8362" y="1784"/>
                  </a:moveTo>
                  <a:cubicBezTo>
                    <a:pt x="8282" y="1775"/>
                    <a:pt x="8300" y="1740"/>
                    <a:pt x="8327" y="1705"/>
                  </a:cubicBezTo>
                  <a:cubicBezTo>
                    <a:pt x="8379" y="1705"/>
                    <a:pt x="8353" y="1758"/>
                    <a:pt x="8362" y="1784"/>
                  </a:cubicBezTo>
                  <a:close/>
                  <a:moveTo>
                    <a:pt x="7558" y="1819"/>
                  </a:moveTo>
                  <a:cubicBezTo>
                    <a:pt x="7514" y="1811"/>
                    <a:pt x="7488" y="1802"/>
                    <a:pt x="7497" y="1758"/>
                  </a:cubicBezTo>
                  <a:cubicBezTo>
                    <a:pt x="7541" y="1767"/>
                    <a:pt x="7567" y="1784"/>
                    <a:pt x="7558" y="1819"/>
                  </a:cubicBezTo>
                  <a:close/>
                  <a:moveTo>
                    <a:pt x="8229" y="1934"/>
                  </a:moveTo>
                  <a:cubicBezTo>
                    <a:pt x="8115" y="1934"/>
                    <a:pt x="7991" y="1899"/>
                    <a:pt x="7876" y="1846"/>
                  </a:cubicBezTo>
                  <a:cubicBezTo>
                    <a:pt x="7823" y="1828"/>
                    <a:pt x="7832" y="1881"/>
                    <a:pt x="7770" y="1855"/>
                  </a:cubicBezTo>
                  <a:cubicBezTo>
                    <a:pt x="7770" y="1846"/>
                    <a:pt x="7788" y="1846"/>
                    <a:pt x="7788" y="1828"/>
                  </a:cubicBezTo>
                  <a:cubicBezTo>
                    <a:pt x="7744" y="1811"/>
                    <a:pt x="7708" y="1811"/>
                    <a:pt x="7682" y="1811"/>
                  </a:cubicBezTo>
                  <a:cubicBezTo>
                    <a:pt x="7655" y="1819"/>
                    <a:pt x="7629" y="1828"/>
                    <a:pt x="7602" y="1828"/>
                  </a:cubicBezTo>
                  <a:cubicBezTo>
                    <a:pt x="7638" y="1758"/>
                    <a:pt x="7576" y="1749"/>
                    <a:pt x="7541" y="1722"/>
                  </a:cubicBezTo>
                  <a:cubicBezTo>
                    <a:pt x="7594" y="1661"/>
                    <a:pt x="7682" y="1749"/>
                    <a:pt x="7708" y="1784"/>
                  </a:cubicBezTo>
                  <a:cubicBezTo>
                    <a:pt x="7726" y="1731"/>
                    <a:pt x="7823" y="1687"/>
                    <a:pt x="7867" y="1722"/>
                  </a:cubicBezTo>
                  <a:cubicBezTo>
                    <a:pt x="7867" y="1767"/>
                    <a:pt x="7797" y="1722"/>
                    <a:pt x="7788" y="1749"/>
                  </a:cubicBezTo>
                  <a:cubicBezTo>
                    <a:pt x="7797" y="1802"/>
                    <a:pt x="7850" y="1758"/>
                    <a:pt x="7859" y="1749"/>
                  </a:cubicBezTo>
                  <a:cubicBezTo>
                    <a:pt x="7876" y="1767"/>
                    <a:pt x="7947" y="1749"/>
                    <a:pt x="7964" y="1775"/>
                  </a:cubicBezTo>
                  <a:cubicBezTo>
                    <a:pt x="7964" y="1775"/>
                    <a:pt x="7956" y="1802"/>
                    <a:pt x="7956" y="1802"/>
                  </a:cubicBezTo>
                  <a:cubicBezTo>
                    <a:pt x="7982" y="1811"/>
                    <a:pt x="8009" y="1784"/>
                    <a:pt x="8035" y="1784"/>
                  </a:cubicBezTo>
                  <a:cubicBezTo>
                    <a:pt x="8062" y="1784"/>
                    <a:pt x="8062" y="1802"/>
                    <a:pt x="8070" y="1811"/>
                  </a:cubicBezTo>
                  <a:cubicBezTo>
                    <a:pt x="8088" y="1811"/>
                    <a:pt x="8123" y="1784"/>
                    <a:pt x="8159" y="1828"/>
                  </a:cubicBezTo>
                  <a:cubicBezTo>
                    <a:pt x="8159" y="1828"/>
                    <a:pt x="8185" y="1837"/>
                    <a:pt x="8185" y="1846"/>
                  </a:cubicBezTo>
                  <a:cubicBezTo>
                    <a:pt x="8203" y="1872"/>
                    <a:pt x="8132" y="1917"/>
                    <a:pt x="8229" y="1934"/>
                  </a:cubicBezTo>
                  <a:close/>
                  <a:moveTo>
                    <a:pt x="8168" y="1872"/>
                  </a:moveTo>
                  <a:cubicBezTo>
                    <a:pt x="8088" y="1872"/>
                    <a:pt x="8044" y="1767"/>
                    <a:pt x="8017" y="1872"/>
                  </a:cubicBezTo>
                  <a:cubicBezTo>
                    <a:pt x="8070" y="1881"/>
                    <a:pt x="8150" y="1917"/>
                    <a:pt x="8168" y="1872"/>
                  </a:cubicBezTo>
                  <a:close/>
                  <a:moveTo>
                    <a:pt x="9669" y="1793"/>
                  </a:moveTo>
                  <a:cubicBezTo>
                    <a:pt x="9686" y="1740"/>
                    <a:pt x="9748" y="1784"/>
                    <a:pt x="9783" y="1802"/>
                  </a:cubicBezTo>
                  <a:cubicBezTo>
                    <a:pt x="9775" y="1837"/>
                    <a:pt x="9704" y="1793"/>
                    <a:pt x="9669" y="1793"/>
                  </a:cubicBezTo>
                  <a:close/>
                  <a:moveTo>
                    <a:pt x="9616" y="1855"/>
                  </a:moveTo>
                  <a:cubicBezTo>
                    <a:pt x="9660" y="1837"/>
                    <a:pt x="9757" y="1881"/>
                    <a:pt x="9819" y="1890"/>
                  </a:cubicBezTo>
                  <a:cubicBezTo>
                    <a:pt x="9775" y="1917"/>
                    <a:pt x="9677" y="1864"/>
                    <a:pt x="9616" y="1855"/>
                  </a:cubicBezTo>
                  <a:close/>
                  <a:moveTo>
                    <a:pt x="7302" y="1334"/>
                  </a:moveTo>
                  <a:cubicBezTo>
                    <a:pt x="7267" y="1378"/>
                    <a:pt x="7232" y="1334"/>
                    <a:pt x="7170" y="1334"/>
                  </a:cubicBezTo>
                  <a:cubicBezTo>
                    <a:pt x="7126" y="1299"/>
                    <a:pt x="7267" y="1334"/>
                    <a:pt x="7302" y="1334"/>
                  </a:cubicBezTo>
                  <a:close/>
                  <a:moveTo>
                    <a:pt x="7876" y="1431"/>
                  </a:moveTo>
                  <a:cubicBezTo>
                    <a:pt x="7806" y="1440"/>
                    <a:pt x="7726" y="1413"/>
                    <a:pt x="7629" y="1404"/>
                  </a:cubicBezTo>
                  <a:cubicBezTo>
                    <a:pt x="7594" y="1396"/>
                    <a:pt x="7505" y="1378"/>
                    <a:pt x="7452" y="1369"/>
                  </a:cubicBezTo>
                  <a:cubicBezTo>
                    <a:pt x="7391" y="1352"/>
                    <a:pt x="7364" y="1343"/>
                    <a:pt x="7435" y="1352"/>
                  </a:cubicBezTo>
                  <a:cubicBezTo>
                    <a:pt x="7488" y="1360"/>
                    <a:pt x="7567" y="1369"/>
                    <a:pt x="7647" y="1387"/>
                  </a:cubicBezTo>
                  <a:cubicBezTo>
                    <a:pt x="7726" y="1404"/>
                    <a:pt x="7806" y="1422"/>
                    <a:pt x="7876" y="1431"/>
                  </a:cubicBezTo>
                  <a:close/>
                  <a:moveTo>
                    <a:pt x="2596" y="2579"/>
                  </a:moveTo>
                  <a:cubicBezTo>
                    <a:pt x="2508" y="2570"/>
                    <a:pt x="2684" y="2473"/>
                    <a:pt x="2702" y="2411"/>
                  </a:cubicBezTo>
                  <a:cubicBezTo>
                    <a:pt x="2702" y="2464"/>
                    <a:pt x="2675" y="2526"/>
                    <a:pt x="2622" y="2526"/>
                  </a:cubicBezTo>
                  <a:cubicBezTo>
                    <a:pt x="2596" y="2544"/>
                    <a:pt x="2578" y="2561"/>
                    <a:pt x="2596" y="2579"/>
                  </a:cubicBezTo>
                  <a:close/>
                  <a:moveTo>
                    <a:pt x="2384" y="2747"/>
                  </a:moveTo>
                  <a:cubicBezTo>
                    <a:pt x="2428" y="2711"/>
                    <a:pt x="2481" y="2667"/>
                    <a:pt x="2534" y="2597"/>
                  </a:cubicBezTo>
                  <a:cubicBezTo>
                    <a:pt x="2534" y="2658"/>
                    <a:pt x="2437" y="2791"/>
                    <a:pt x="2384" y="2747"/>
                  </a:cubicBezTo>
                  <a:close/>
                  <a:moveTo>
                    <a:pt x="2207" y="2764"/>
                  </a:moveTo>
                  <a:cubicBezTo>
                    <a:pt x="2181" y="2800"/>
                    <a:pt x="2163" y="2738"/>
                    <a:pt x="2163" y="2729"/>
                  </a:cubicBezTo>
                  <a:cubicBezTo>
                    <a:pt x="2190" y="2694"/>
                    <a:pt x="2216" y="2702"/>
                    <a:pt x="2243" y="2676"/>
                  </a:cubicBezTo>
                  <a:cubicBezTo>
                    <a:pt x="2260" y="2711"/>
                    <a:pt x="2163" y="2720"/>
                    <a:pt x="2207" y="2764"/>
                  </a:cubicBezTo>
                  <a:close/>
                  <a:moveTo>
                    <a:pt x="12115" y="2649"/>
                  </a:moveTo>
                  <a:cubicBezTo>
                    <a:pt x="12167" y="2649"/>
                    <a:pt x="12273" y="2738"/>
                    <a:pt x="12300" y="2782"/>
                  </a:cubicBezTo>
                  <a:cubicBezTo>
                    <a:pt x="12220" y="2773"/>
                    <a:pt x="12159" y="2667"/>
                    <a:pt x="12115" y="2649"/>
                  </a:cubicBezTo>
                  <a:close/>
                  <a:moveTo>
                    <a:pt x="7532" y="1678"/>
                  </a:moveTo>
                  <a:cubicBezTo>
                    <a:pt x="7505" y="1802"/>
                    <a:pt x="7373" y="1775"/>
                    <a:pt x="7285" y="1714"/>
                  </a:cubicBezTo>
                  <a:cubicBezTo>
                    <a:pt x="7258" y="1714"/>
                    <a:pt x="7276" y="1740"/>
                    <a:pt x="7293" y="1740"/>
                  </a:cubicBezTo>
                  <a:cubicBezTo>
                    <a:pt x="7240" y="1784"/>
                    <a:pt x="7187" y="1705"/>
                    <a:pt x="7152" y="1696"/>
                  </a:cubicBezTo>
                  <a:cubicBezTo>
                    <a:pt x="7134" y="1696"/>
                    <a:pt x="7143" y="1714"/>
                    <a:pt x="7152" y="1705"/>
                  </a:cubicBezTo>
                  <a:cubicBezTo>
                    <a:pt x="7134" y="1714"/>
                    <a:pt x="7099" y="1714"/>
                    <a:pt x="7064" y="1705"/>
                  </a:cubicBezTo>
                  <a:cubicBezTo>
                    <a:pt x="7029" y="1705"/>
                    <a:pt x="6993" y="1696"/>
                    <a:pt x="6984" y="1678"/>
                  </a:cubicBezTo>
                  <a:cubicBezTo>
                    <a:pt x="6958" y="1696"/>
                    <a:pt x="6887" y="1669"/>
                    <a:pt x="6896" y="1731"/>
                  </a:cubicBezTo>
                  <a:cubicBezTo>
                    <a:pt x="6843" y="1678"/>
                    <a:pt x="6764" y="1696"/>
                    <a:pt x="6684" y="1696"/>
                  </a:cubicBezTo>
                  <a:cubicBezTo>
                    <a:pt x="6649" y="1678"/>
                    <a:pt x="6649" y="1616"/>
                    <a:pt x="6596" y="1616"/>
                  </a:cubicBezTo>
                  <a:cubicBezTo>
                    <a:pt x="6552" y="1652"/>
                    <a:pt x="6675" y="1652"/>
                    <a:pt x="6622" y="1714"/>
                  </a:cubicBezTo>
                  <a:cubicBezTo>
                    <a:pt x="6587" y="1714"/>
                    <a:pt x="6569" y="1705"/>
                    <a:pt x="6578" y="1678"/>
                  </a:cubicBezTo>
                  <a:cubicBezTo>
                    <a:pt x="6472" y="1678"/>
                    <a:pt x="6331" y="1661"/>
                    <a:pt x="6252" y="1696"/>
                  </a:cubicBezTo>
                  <a:cubicBezTo>
                    <a:pt x="6225" y="1696"/>
                    <a:pt x="6207" y="1678"/>
                    <a:pt x="6207" y="1652"/>
                  </a:cubicBezTo>
                  <a:cubicBezTo>
                    <a:pt x="6190" y="1705"/>
                    <a:pt x="6101" y="1714"/>
                    <a:pt x="6031" y="1687"/>
                  </a:cubicBezTo>
                  <a:cubicBezTo>
                    <a:pt x="6022" y="1731"/>
                    <a:pt x="5951" y="1722"/>
                    <a:pt x="5916" y="1740"/>
                  </a:cubicBezTo>
                  <a:cubicBezTo>
                    <a:pt x="5907" y="1714"/>
                    <a:pt x="5934" y="1714"/>
                    <a:pt x="5960" y="1714"/>
                  </a:cubicBezTo>
                  <a:cubicBezTo>
                    <a:pt x="5916" y="1669"/>
                    <a:pt x="5863" y="1740"/>
                    <a:pt x="5819" y="1714"/>
                  </a:cubicBezTo>
                  <a:cubicBezTo>
                    <a:pt x="5810" y="1714"/>
                    <a:pt x="5819" y="1731"/>
                    <a:pt x="5828" y="1731"/>
                  </a:cubicBezTo>
                  <a:cubicBezTo>
                    <a:pt x="5819" y="1784"/>
                    <a:pt x="5801" y="1722"/>
                    <a:pt x="5784" y="1722"/>
                  </a:cubicBezTo>
                  <a:cubicBezTo>
                    <a:pt x="5784" y="1722"/>
                    <a:pt x="5713" y="1731"/>
                    <a:pt x="5704" y="1731"/>
                  </a:cubicBezTo>
                  <a:cubicBezTo>
                    <a:pt x="5686" y="1731"/>
                    <a:pt x="5660" y="1740"/>
                    <a:pt x="5633" y="1740"/>
                  </a:cubicBezTo>
                  <a:cubicBezTo>
                    <a:pt x="5616" y="1740"/>
                    <a:pt x="5589" y="1722"/>
                    <a:pt x="5589" y="1722"/>
                  </a:cubicBezTo>
                  <a:cubicBezTo>
                    <a:pt x="5572" y="1722"/>
                    <a:pt x="5554" y="1767"/>
                    <a:pt x="5536" y="1775"/>
                  </a:cubicBezTo>
                  <a:cubicBezTo>
                    <a:pt x="5519" y="1784"/>
                    <a:pt x="5510" y="1767"/>
                    <a:pt x="5492" y="1775"/>
                  </a:cubicBezTo>
                  <a:cubicBezTo>
                    <a:pt x="5483" y="1775"/>
                    <a:pt x="5483" y="1793"/>
                    <a:pt x="5466" y="1793"/>
                  </a:cubicBezTo>
                  <a:cubicBezTo>
                    <a:pt x="5439" y="1793"/>
                    <a:pt x="5413" y="1793"/>
                    <a:pt x="5395" y="1793"/>
                  </a:cubicBezTo>
                  <a:cubicBezTo>
                    <a:pt x="5369" y="1793"/>
                    <a:pt x="5351" y="1793"/>
                    <a:pt x="5333" y="1811"/>
                  </a:cubicBezTo>
                  <a:cubicBezTo>
                    <a:pt x="5333" y="1811"/>
                    <a:pt x="5360" y="1819"/>
                    <a:pt x="5377" y="1819"/>
                  </a:cubicBezTo>
                  <a:cubicBezTo>
                    <a:pt x="5324" y="1855"/>
                    <a:pt x="5245" y="1837"/>
                    <a:pt x="5183" y="1855"/>
                  </a:cubicBezTo>
                  <a:cubicBezTo>
                    <a:pt x="5165" y="1864"/>
                    <a:pt x="5148" y="1881"/>
                    <a:pt x="5121" y="1890"/>
                  </a:cubicBezTo>
                  <a:cubicBezTo>
                    <a:pt x="5112" y="1890"/>
                    <a:pt x="5086" y="1881"/>
                    <a:pt x="5059" y="1899"/>
                  </a:cubicBezTo>
                  <a:cubicBezTo>
                    <a:pt x="5042" y="1908"/>
                    <a:pt x="5068" y="1917"/>
                    <a:pt x="5059" y="1934"/>
                  </a:cubicBezTo>
                  <a:cubicBezTo>
                    <a:pt x="5042" y="1952"/>
                    <a:pt x="4989" y="1943"/>
                    <a:pt x="4962" y="1970"/>
                  </a:cubicBezTo>
                  <a:cubicBezTo>
                    <a:pt x="4962" y="1943"/>
                    <a:pt x="4980" y="1925"/>
                    <a:pt x="5007" y="1917"/>
                  </a:cubicBezTo>
                  <a:cubicBezTo>
                    <a:pt x="4945" y="1917"/>
                    <a:pt x="5007" y="1855"/>
                    <a:pt x="4962" y="1837"/>
                  </a:cubicBezTo>
                  <a:cubicBezTo>
                    <a:pt x="4954" y="1846"/>
                    <a:pt x="4954" y="1855"/>
                    <a:pt x="4936" y="1864"/>
                  </a:cubicBezTo>
                  <a:cubicBezTo>
                    <a:pt x="4901" y="1890"/>
                    <a:pt x="4962" y="1890"/>
                    <a:pt x="4962" y="1917"/>
                  </a:cubicBezTo>
                  <a:cubicBezTo>
                    <a:pt x="4962" y="1943"/>
                    <a:pt x="4927" y="1925"/>
                    <a:pt x="4909" y="1934"/>
                  </a:cubicBezTo>
                  <a:cubicBezTo>
                    <a:pt x="4901" y="1943"/>
                    <a:pt x="4883" y="1978"/>
                    <a:pt x="4883" y="1978"/>
                  </a:cubicBezTo>
                  <a:cubicBezTo>
                    <a:pt x="4874" y="1987"/>
                    <a:pt x="4803" y="1970"/>
                    <a:pt x="4830" y="2023"/>
                  </a:cubicBezTo>
                  <a:cubicBezTo>
                    <a:pt x="4803" y="2040"/>
                    <a:pt x="4803" y="2005"/>
                    <a:pt x="4777" y="2014"/>
                  </a:cubicBezTo>
                  <a:cubicBezTo>
                    <a:pt x="4759" y="2014"/>
                    <a:pt x="4759" y="2031"/>
                    <a:pt x="4768" y="2049"/>
                  </a:cubicBezTo>
                  <a:cubicBezTo>
                    <a:pt x="4697" y="2049"/>
                    <a:pt x="4644" y="2058"/>
                    <a:pt x="4609" y="2129"/>
                  </a:cubicBezTo>
                  <a:cubicBezTo>
                    <a:pt x="4574" y="2129"/>
                    <a:pt x="4539" y="2120"/>
                    <a:pt x="4486" y="2146"/>
                  </a:cubicBezTo>
                  <a:cubicBezTo>
                    <a:pt x="4494" y="2173"/>
                    <a:pt x="4512" y="2164"/>
                    <a:pt x="4530" y="2155"/>
                  </a:cubicBezTo>
                  <a:cubicBezTo>
                    <a:pt x="4521" y="2190"/>
                    <a:pt x="4486" y="2182"/>
                    <a:pt x="4450" y="2217"/>
                  </a:cubicBezTo>
                  <a:cubicBezTo>
                    <a:pt x="4424" y="2234"/>
                    <a:pt x="4468" y="2270"/>
                    <a:pt x="4459" y="2287"/>
                  </a:cubicBezTo>
                  <a:cubicBezTo>
                    <a:pt x="4406" y="2296"/>
                    <a:pt x="4424" y="2349"/>
                    <a:pt x="4406" y="2376"/>
                  </a:cubicBezTo>
                  <a:cubicBezTo>
                    <a:pt x="4397" y="2385"/>
                    <a:pt x="4362" y="2393"/>
                    <a:pt x="4353" y="2411"/>
                  </a:cubicBezTo>
                  <a:cubicBezTo>
                    <a:pt x="4335" y="2429"/>
                    <a:pt x="4309" y="2455"/>
                    <a:pt x="4282" y="2473"/>
                  </a:cubicBezTo>
                  <a:cubicBezTo>
                    <a:pt x="4247" y="2491"/>
                    <a:pt x="4221" y="2517"/>
                    <a:pt x="4185" y="2544"/>
                  </a:cubicBezTo>
                  <a:cubicBezTo>
                    <a:pt x="4150" y="2570"/>
                    <a:pt x="4115" y="2588"/>
                    <a:pt x="4079" y="2614"/>
                  </a:cubicBezTo>
                  <a:lnTo>
                    <a:pt x="4026" y="2649"/>
                  </a:lnTo>
                  <a:cubicBezTo>
                    <a:pt x="4009" y="2667"/>
                    <a:pt x="4000" y="2676"/>
                    <a:pt x="3982" y="2694"/>
                  </a:cubicBezTo>
                  <a:cubicBezTo>
                    <a:pt x="3956" y="2711"/>
                    <a:pt x="3947" y="2773"/>
                    <a:pt x="3894" y="2747"/>
                  </a:cubicBezTo>
                  <a:cubicBezTo>
                    <a:pt x="3867" y="2764"/>
                    <a:pt x="3894" y="2782"/>
                    <a:pt x="3876" y="2800"/>
                  </a:cubicBezTo>
                  <a:cubicBezTo>
                    <a:pt x="3814" y="2853"/>
                    <a:pt x="3762" y="2906"/>
                    <a:pt x="3717" y="2959"/>
                  </a:cubicBezTo>
                  <a:cubicBezTo>
                    <a:pt x="3664" y="3003"/>
                    <a:pt x="3620" y="3047"/>
                    <a:pt x="3558" y="3073"/>
                  </a:cubicBezTo>
                  <a:cubicBezTo>
                    <a:pt x="3567" y="3003"/>
                    <a:pt x="3656" y="3003"/>
                    <a:pt x="3673" y="2932"/>
                  </a:cubicBezTo>
                  <a:cubicBezTo>
                    <a:pt x="3656" y="2879"/>
                    <a:pt x="3611" y="2950"/>
                    <a:pt x="3594" y="2976"/>
                  </a:cubicBezTo>
                  <a:cubicBezTo>
                    <a:pt x="3576" y="2994"/>
                    <a:pt x="3541" y="3003"/>
                    <a:pt x="3550" y="3003"/>
                  </a:cubicBezTo>
                  <a:cubicBezTo>
                    <a:pt x="3523" y="3029"/>
                    <a:pt x="3541" y="3064"/>
                    <a:pt x="3514" y="3082"/>
                  </a:cubicBezTo>
                  <a:cubicBezTo>
                    <a:pt x="3426" y="3126"/>
                    <a:pt x="3347" y="3197"/>
                    <a:pt x="3355" y="3276"/>
                  </a:cubicBezTo>
                  <a:cubicBezTo>
                    <a:pt x="3241" y="3374"/>
                    <a:pt x="3196" y="3497"/>
                    <a:pt x="3090" y="3532"/>
                  </a:cubicBezTo>
                  <a:cubicBezTo>
                    <a:pt x="3073" y="3638"/>
                    <a:pt x="2923" y="3753"/>
                    <a:pt x="2843" y="3842"/>
                  </a:cubicBezTo>
                  <a:cubicBezTo>
                    <a:pt x="2870" y="3912"/>
                    <a:pt x="2746" y="3974"/>
                    <a:pt x="2675" y="4071"/>
                  </a:cubicBezTo>
                  <a:cubicBezTo>
                    <a:pt x="2631" y="4142"/>
                    <a:pt x="2596" y="4230"/>
                    <a:pt x="2561" y="4283"/>
                  </a:cubicBezTo>
                  <a:cubicBezTo>
                    <a:pt x="2499" y="4371"/>
                    <a:pt x="2437" y="4451"/>
                    <a:pt x="2393" y="4530"/>
                  </a:cubicBezTo>
                  <a:cubicBezTo>
                    <a:pt x="2349" y="4601"/>
                    <a:pt x="2260" y="4654"/>
                    <a:pt x="2269" y="4733"/>
                  </a:cubicBezTo>
                  <a:cubicBezTo>
                    <a:pt x="2207" y="4751"/>
                    <a:pt x="2234" y="4804"/>
                    <a:pt x="2207" y="4848"/>
                  </a:cubicBezTo>
                  <a:cubicBezTo>
                    <a:pt x="2190" y="4866"/>
                    <a:pt x="2181" y="4866"/>
                    <a:pt x="2163" y="4883"/>
                  </a:cubicBezTo>
                  <a:cubicBezTo>
                    <a:pt x="2146" y="4919"/>
                    <a:pt x="2119" y="4963"/>
                    <a:pt x="2102" y="5007"/>
                  </a:cubicBezTo>
                  <a:cubicBezTo>
                    <a:pt x="2084" y="5060"/>
                    <a:pt x="2066" y="5113"/>
                    <a:pt x="2040" y="5157"/>
                  </a:cubicBezTo>
                  <a:cubicBezTo>
                    <a:pt x="2022" y="5210"/>
                    <a:pt x="1978" y="5245"/>
                    <a:pt x="1951" y="5290"/>
                  </a:cubicBezTo>
                  <a:cubicBezTo>
                    <a:pt x="1943" y="5316"/>
                    <a:pt x="1951" y="5351"/>
                    <a:pt x="1943" y="5387"/>
                  </a:cubicBezTo>
                  <a:cubicBezTo>
                    <a:pt x="1925" y="5422"/>
                    <a:pt x="1890" y="5440"/>
                    <a:pt x="1881" y="5475"/>
                  </a:cubicBezTo>
                  <a:cubicBezTo>
                    <a:pt x="1854" y="5528"/>
                    <a:pt x="1872" y="5590"/>
                    <a:pt x="1828" y="5625"/>
                  </a:cubicBezTo>
                  <a:cubicBezTo>
                    <a:pt x="1819" y="5634"/>
                    <a:pt x="1837" y="5643"/>
                    <a:pt x="1854" y="5652"/>
                  </a:cubicBezTo>
                  <a:cubicBezTo>
                    <a:pt x="1828" y="5678"/>
                    <a:pt x="1801" y="5705"/>
                    <a:pt x="1784" y="5758"/>
                  </a:cubicBezTo>
                  <a:cubicBezTo>
                    <a:pt x="1739" y="5784"/>
                    <a:pt x="1678" y="5793"/>
                    <a:pt x="1660" y="5881"/>
                  </a:cubicBezTo>
                  <a:cubicBezTo>
                    <a:pt x="1607" y="5899"/>
                    <a:pt x="1607" y="5802"/>
                    <a:pt x="1528" y="5784"/>
                  </a:cubicBezTo>
                  <a:cubicBezTo>
                    <a:pt x="1483" y="5784"/>
                    <a:pt x="1501" y="5864"/>
                    <a:pt x="1492" y="5890"/>
                  </a:cubicBezTo>
                  <a:cubicBezTo>
                    <a:pt x="1501" y="5916"/>
                    <a:pt x="1519" y="5890"/>
                    <a:pt x="1545" y="5925"/>
                  </a:cubicBezTo>
                  <a:cubicBezTo>
                    <a:pt x="1536" y="5978"/>
                    <a:pt x="1475" y="5934"/>
                    <a:pt x="1457" y="5978"/>
                  </a:cubicBezTo>
                  <a:cubicBezTo>
                    <a:pt x="1422" y="6022"/>
                    <a:pt x="1483" y="6031"/>
                    <a:pt x="1457" y="6075"/>
                  </a:cubicBezTo>
                  <a:cubicBezTo>
                    <a:pt x="1439" y="6067"/>
                    <a:pt x="1422" y="6084"/>
                    <a:pt x="1395" y="6067"/>
                  </a:cubicBezTo>
                  <a:cubicBezTo>
                    <a:pt x="1369" y="6120"/>
                    <a:pt x="1404" y="6137"/>
                    <a:pt x="1377" y="6181"/>
                  </a:cubicBezTo>
                  <a:cubicBezTo>
                    <a:pt x="1360" y="6181"/>
                    <a:pt x="1360" y="6155"/>
                    <a:pt x="1342" y="6155"/>
                  </a:cubicBezTo>
                  <a:cubicBezTo>
                    <a:pt x="1333" y="6208"/>
                    <a:pt x="1333" y="6261"/>
                    <a:pt x="1289" y="6287"/>
                  </a:cubicBezTo>
                  <a:cubicBezTo>
                    <a:pt x="1289" y="6305"/>
                    <a:pt x="1307" y="6296"/>
                    <a:pt x="1307" y="6287"/>
                  </a:cubicBezTo>
                  <a:cubicBezTo>
                    <a:pt x="1307" y="6340"/>
                    <a:pt x="1280" y="6437"/>
                    <a:pt x="1245" y="6464"/>
                  </a:cubicBezTo>
                  <a:cubicBezTo>
                    <a:pt x="1245" y="6499"/>
                    <a:pt x="1289" y="6490"/>
                    <a:pt x="1245" y="6517"/>
                  </a:cubicBezTo>
                  <a:cubicBezTo>
                    <a:pt x="1254" y="6561"/>
                    <a:pt x="1263" y="6596"/>
                    <a:pt x="1289" y="6614"/>
                  </a:cubicBezTo>
                  <a:cubicBezTo>
                    <a:pt x="1272" y="6632"/>
                    <a:pt x="1236" y="6632"/>
                    <a:pt x="1227" y="6649"/>
                  </a:cubicBezTo>
                  <a:cubicBezTo>
                    <a:pt x="1227" y="6667"/>
                    <a:pt x="1236" y="6676"/>
                    <a:pt x="1236" y="6702"/>
                  </a:cubicBezTo>
                  <a:cubicBezTo>
                    <a:pt x="1272" y="6702"/>
                    <a:pt x="1280" y="6685"/>
                    <a:pt x="1324" y="6702"/>
                  </a:cubicBezTo>
                  <a:cubicBezTo>
                    <a:pt x="1316" y="6738"/>
                    <a:pt x="1307" y="6720"/>
                    <a:pt x="1289" y="6711"/>
                  </a:cubicBezTo>
                  <a:cubicBezTo>
                    <a:pt x="1272" y="6746"/>
                    <a:pt x="1307" y="6755"/>
                    <a:pt x="1298" y="6791"/>
                  </a:cubicBezTo>
                  <a:cubicBezTo>
                    <a:pt x="1280" y="6826"/>
                    <a:pt x="1166" y="6844"/>
                    <a:pt x="1254" y="6888"/>
                  </a:cubicBezTo>
                  <a:cubicBezTo>
                    <a:pt x="1272" y="6888"/>
                    <a:pt x="1280" y="6844"/>
                    <a:pt x="1263" y="6844"/>
                  </a:cubicBezTo>
                  <a:cubicBezTo>
                    <a:pt x="1280" y="6817"/>
                    <a:pt x="1324" y="6835"/>
                    <a:pt x="1351" y="6826"/>
                  </a:cubicBezTo>
                  <a:cubicBezTo>
                    <a:pt x="1360" y="6861"/>
                    <a:pt x="1369" y="6888"/>
                    <a:pt x="1360" y="6941"/>
                  </a:cubicBezTo>
                  <a:cubicBezTo>
                    <a:pt x="1324" y="6932"/>
                    <a:pt x="1369" y="6861"/>
                    <a:pt x="1316" y="6861"/>
                  </a:cubicBezTo>
                  <a:cubicBezTo>
                    <a:pt x="1280" y="6914"/>
                    <a:pt x="1298" y="7029"/>
                    <a:pt x="1342" y="7056"/>
                  </a:cubicBezTo>
                  <a:cubicBezTo>
                    <a:pt x="1324" y="7109"/>
                    <a:pt x="1351" y="7188"/>
                    <a:pt x="1280" y="7179"/>
                  </a:cubicBezTo>
                  <a:cubicBezTo>
                    <a:pt x="1263" y="7232"/>
                    <a:pt x="1316" y="7223"/>
                    <a:pt x="1307" y="7267"/>
                  </a:cubicBezTo>
                  <a:cubicBezTo>
                    <a:pt x="1298" y="7294"/>
                    <a:pt x="1289" y="7259"/>
                    <a:pt x="1289" y="7241"/>
                  </a:cubicBezTo>
                  <a:cubicBezTo>
                    <a:pt x="1245" y="7250"/>
                    <a:pt x="1236" y="7329"/>
                    <a:pt x="1174" y="7285"/>
                  </a:cubicBezTo>
                  <a:cubicBezTo>
                    <a:pt x="1148" y="7303"/>
                    <a:pt x="1148" y="7373"/>
                    <a:pt x="1174" y="7391"/>
                  </a:cubicBezTo>
                  <a:cubicBezTo>
                    <a:pt x="1201" y="7373"/>
                    <a:pt x="1192" y="7338"/>
                    <a:pt x="1201" y="7312"/>
                  </a:cubicBezTo>
                  <a:cubicBezTo>
                    <a:pt x="1227" y="7338"/>
                    <a:pt x="1289" y="7285"/>
                    <a:pt x="1298" y="7356"/>
                  </a:cubicBezTo>
                  <a:cubicBezTo>
                    <a:pt x="1298" y="7418"/>
                    <a:pt x="1272" y="7338"/>
                    <a:pt x="1236" y="7356"/>
                  </a:cubicBezTo>
                  <a:cubicBezTo>
                    <a:pt x="1245" y="7409"/>
                    <a:pt x="1289" y="7418"/>
                    <a:pt x="1245" y="7444"/>
                  </a:cubicBezTo>
                  <a:cubicBezTo>
                    <a:pt x="1254" y="7488"/>
                    <a:pt x="1272" y="7426"/>
                    <a:pt x="1298" y="7435"/>
                  </a:cubicBezTo>
                  <a:cubicBezTo>
                    <a:pt x="1289" y="7453"/>
                    <a:pt x="1289" y="7479"/>
                    <a:pt x="1289" y="7506"/>
                  </a:cubicBezTo>
                  <a:cubicBezTo>
                    <a:pt x="1298" y="7524"/>
                    <a:pt x="1298" y="7559"/>
                    <a:pt x="1298" y="7576"/>
                  </a:cubicBezTo>
                  <a:cubicBezTo>
                    <a:pt x="1280" y="7612"/>
                    <a:pt x="1236" y="7568"/>
                    <a:pt x="1227" y="7621"/>
                  </a:cubicBezTo>
                  <a:cubicBezTo>
                    <a:pt x="1236" y="7647"/>
                    <a:pt x="1245" y="7656"/>
                    <a:pt x="1263" y="7656"/>
                  </a:cubicBezTo>
                  <a:cubicBezTo>
                    <a:pt x="1289" y="7647"/>
                    <a:pt x="1263" y="7612"/>
                    <a:pt x="1289" y="7612"/>
                  </a:cubicBezTo>
                  <a:cubicBezTo>
                    <a:pt x="1342" y="7585"/>
                    <a:pt x="1316" y="7647"/>
                    <a:pt x="1333" y="7674"/>
                  </a:cubicBezTo>
                  <a:cubicBezTo>
                    <a:pt x="1386" y="7656"/>
                    <a:pt x="1333" y="7621"/>
                    <a:pt x="1333" y="7576"/>
                  </a:cubicBezTo>
                  <a:cubicBezTo>
                    <a:pt x="1413" y="7585"/>
                    <a:pt x="1360" y="7665"/>
                    <a:pt x="1386" y="7735"/>
                  </a:cubicBezTo>
                  <a:cubicBezTo>
                    <a:pt x="1369" y="7735"/>
                    <a:pt x="1360" y="7718"/>
                    <a:pt x="1342" y="7718"/>
                  </a:cubicBezTo>
                  <a:cubicBezTo>
                    <a:pt x="1377" y="7806"/>
                    <a:pt x="1316" y="7815"/>
                    <a:pt x="1289" y="7859"/>
                  </a:cubicBezTo>
                  <a:cubicBezTo>
                    <a:pt x="1298" y="7868"/>
                    <a:pt x="1307" y="7868"/>
                    <a:pt x="1316" y="7886"/>
                  </a:cubicBezTo>
                  <a:cubicBezTo>
                    <a:pt x="1351" y="7850"/>
                    <a:pt x="1369" y="7806"/>
                    <a:pt x="1430" y="7780"/>
                  </a:cubicBezTo>
                  <a:cubicBezTo>
                    <a:pt x="1422" y="7815"/>
                    <a:pt x="1413" y="7841"/>
                    <a:pt x="1369" y="7850"/>
                  </a:cubicBezTo>
                  <a:cubicBezTo>
                    <a:pt x="1369" y="7903"/>
                    <a:pt x="1395" y="7903"/>
                    <a:pt x="1430" y="7912"/>
                  </a:cubicBezTo>
                  <a:cubicBezTo>
                    <a:pt x="1422" y="7930"/>
                    <a:pt x="1404" y="7947"/>
                    <a:pt x="1377" y="7956"/>
                  </a:cubicBezTo>
                  <a:cubicBezTo>
                    <a:pt x="1395" y="7991"/>
                    <a:pt x="1413" y="7956"/>
                    <a:pt x="1413" y="8027"/>
                  </a:cubicBezTo>
                  <a:cubicBezTo>
                    <a:pt x="1413" y="8053"/>
                    <a:pt x="1430" y="8089"/>
                    <a:pt x="1404" y="8089"/>
                  </a:cubicBezTo>
                  <a:cubicBezTo>
                    <a:pt x="1430" y="8133"/>
                    <a:pt x="1448" y="8071"/>
                    <a:pt x="1483" y="8089"/>
                  </a:cubicBezTo>
                  <a:lnTo>
                    <a:pt x="1475" y="8053"/>
                  </a:lnTo>
                  <a:cubicBezTo>
                    <a:pt x="1501" y="8053"/>
                    <a:pt x="1519" y="8142"/>
                    <a:pt x="1457" y="8142"/>
                  </a:cubicBezTo>
                  <a:cubicBezTo>
                    <a:pt x="1492" y="8195"/>
                    <a:pt x="1475" y="8230"/>
                    <a:pt x="1492" y="8274"/>
                  </a:cubicBezTo>
                  <a:cubicBezTo>
                    <a:pt x="1510" y="8239"/>
                    <a:pt x="1466" y="8133"/>
                    <a:pt x="1536" y="8142"/>
                  </a:cubicBezTo>
                  <a:cubicBezTo>
                    <a:pt x="1554" y="8177"/>
                    <a:pt x="1510" y="8186"/>
                    <a:pt x="1519" y="8221"/>
                  </a:cubicBezTo>
                  <a:cubicBezTo>
                    <a:pt x="1528" y="8230"/>
                    <a:pt x="1545" y="8230"/>
                    <a:pt x="1545" y="8239"/>
                  </a:cubicBezTo>
                  <a:cubicBezTo>
                    <a:pt x="1572" y="8230"/>
                    <a:pt x="1572" y="8212"/>
                    <a:pt x="1598" y="8203"/>
                  </a:cubicBezTo>
                  <a:cubicBezTo>
                    <a:pt x="1589" y="8177"/>
                    <a:pt x="1572" y="8177"/>
                    <a:pt x="1563" y="8159"/>
                  </a:cubicBezTo>
                  <a:cubicBezTo>
                    <a:pt x="1589" y="8124"/>
                    <a:pt x="1625" y="8221"/>
                    <a:pt x="1607" y="8256"/>
                  </a:cubicBezTo>
                  <a:cubicBezTo>
                    <a:pt x="1581" y="8274"/>
                    <a:pt x="1572" y="8256"/>
                    <a:pt x="1545" y="8274"/>
                  </a:cubicBezTo>
                  <a:cubicBezTo>
                    <a:pt x="1589" y="8309"/>
                    <a:pt x="1625" y="8389"/>
                    <a:pt x="1589" y="8433"/>
                  </a:cubicBezTo>
                  <a:cubicBezTo>
                    <a:pt x="1625" y="8442"/>
                    <a:pt x="1625" y="8398"/>
                    <a:pt x="1642" y="8371"/>
                  </a:cubicBezTo>
                  <a:cubicBezTo>
                    <a:pt x="1678" y="8389"/>
                    <a:pt x="1678" y="8424"/>
                    <a:pt x="1678" y="8468"/>
                  </a:cubicBezTo>
                  <a:cubicBezTo>
                    <a:pt x="1678" y="8512"/>
                    <a:pt x="1687" y="8548"/>
                    <a:pt x="1731" y="8574"/>
                  </a:cubicBezTo>
                  <a:cubicBezTo>
                    <a:pt x="1766" y="8601"/>
                    <a:pt x="1695" y="8618"/>
                    <a:pt x="1748" y="8645"/>
                  </a:cubicBezTo>
                  <a:cubicBezTo>
                    <a:pt x="1757" y="8680"/>
                    <a:pt x="1792" y="8636"/>
                    <a:pt x="1810" y="8654"/>
                  </a:cubicBezTo>
                  <a:cubicBezTo>
                    <a:pt x="1828" y="8724"/>
                    <a:pt x="1872" y="8733"/>
                    <a:pt x="1863" y="8786"/>
                  </a:cubicBezTo>
                  <a:cubicBezTo>
                    <a:pt x="1881" y="8795"/>
                    <a:pt x="1898" y="8777"/>
                    <a:pt x="1916" y="8795"/>
                  </a:cubicBezTo>
                  <a:cubicBezTo>
                    <a:pt x="1934" y="8795"/>
                    <a:pt x="1960" y="8769"/>
                    <a:pt x="1987" y="8777"/>
                  </a:cubicBezTo>
                  <a:cubicBezTo>
                    <a:pt x="1987" y="8760"/>
                    <a:pt x="1996" y="8751"/>
                    <a:pt x="2013" y="8769"/>
                  </a:cubicBezTo>
                  <a:cubicBezTo>
                    <a:pt x="1987" y="8804"/>
                    <a:pt x="1925" y="8804"/>
                    <a:pt x="1951" y="8848"/>
                  </a:cubicBezTo>
                  <a:cubicBezTo>
                    <a:pt x="1978" y="8874"/>
                    <a:pt x="1951" y="8821"/>
                    <a:pt x="1987" y="8804"/>
                  </a:cubicBezTo>
                  <a:cubicBezTo>
                    <a:pt x="2013" y="8848"/>
                    <a:pt x="2066" y="8830"/>
                    <a:pt x="2093" y="8857"/>
                  </a:cubicBezTo>
                  <a:cubicBezTo>
                    <a:pt x="2119" y="8883"/>
                    <a:pt x="2119" y="8945"/>
                    <a:pt x="2172" y="8972"/>
                  </a:cubicBezTo>
                  <a:cubicBezTo>
                    <a:pt x="2190" y="8989"/>
                    <a:pt x="2199" y="8910"/>
                    <a:pt x="2225" y="8954"/>
                  </a:cubicBezTo>
                  <a:cubicBezTo>
                    <a:pt x="2260" y="8972"/>
                    <a:pt x="2216" y="8972"/>
                    <a:pt x="2216" y="8989"/>
                  </a:cubicBezTo>
                  <a:cubicBezTo>
                    <a:pt x="2216" y="9007"/>
                    <a:pt x="2252" y="9016"/>
                    <a:pt x="2225" y="9042"/>
                  </a:cubicBezTo>
                  <a:cubicBezTo>
                    <a:pt x="2278" y="9060"/>
                    <a:pt x="2269" y="9007"/>
                    <a:pt x="2305" y="8989"/>
                  </a:cubicBezTo>
                  <a:cubicBezTo>
                    <a:pt x="2331" y="9025"/>
                    <a:pt x="2384" y="9060"/>
                    <a:pt x="2428" y="9060"/>
                  </a:cubicBezTo>
                  <a:cubicBezTo>
                    <a:pt x="2446" y="9095"/>
                    <a:pt x="2411" y="9095"/>
                    <a:pt x="2384" y="9122"/>
                  </a:cubicBezTo>
                  <a:cubicBezTo>
                    <a:pt x="2393" y="9157"/>
                    <a:pt x="2464" y="9157"/>
                    <a:pt x="2517" y="9166"/>
                  </a:cubicBezTo>
                  <a:cubicBezTo>
                    <a:pt x="2481" y="9210"/>
                    <a:pt x="2499" y="9228"/>
                    <a:pt x="2437" y="9228"/>
                  </a:cubicBezTo>
                  <a:cubicBezTo>
                    <a:pt x="2437" y="9245"/>
                    <a:pt x="2464" y="9254"/>
                    <a:pt x="2481" y="9263"/>
                  </a:cubicBezTo>
                  <a:cubicBezTo>
                    <a:pt x="2517" y="9281"/>
                    <a:pt x="2517" y="9210"/>
                    <a:pt x="2534" y="9192"/>
                  </a:cubicBezTo>
                  <a:cubicBezTo>
                    <a:pt x="2569" y="9210"/>
                    <a:pt x="2587" y="9148"/>
                    <a:pt x="2631" y="9175"/>
                  </a:cubicBezTo>
                  <a:cubicBezTo>
                    <a:pt x="2649" y="9184"/>
                    <a:pt x="2649" y="9157"/>
                    <a:pt x="2658" y="9139"/>
                  </a:cubicBezTo>
                  <a:cubicBezTo>
                    <a:pt x="2737" y="9192"/>
                    <a:pt x="2834" y="9201"/>
                    <a:pt x="2905" y="9245"/>
                  </a:cubicBezTo>
                  <a:cubicBezTo>
                    <a:pt x="2923" y="9245"/>
                    <a:pt x="2923" y="9228"/>
                    <a:pt x="2932" y="9219"/>
                  </a:cubicBezTo>
                  <a:cubicBezTo>
                    <a:pt x="2984" y="9245"/>
                    <a:pt x="3037" y="9245"/>
                    <a:pt x="3073" y="9263"/>
                  </a:cubicBezTo>
                  <a:cubicBezTo>
                    <a:pt x="3082" y="9263"/>
                    <a:pt x="3064" y="9289"/>
                    <a:pt x="3073" y="9289"/>
                  </a:cubicBezTo>
                  <a:cubicBezTo>
                    <a:pt x="3082" y="9307"/>
                    <a:pt x="3135" y="9298"/>
                    <a:pt x="3143" y="9316"/>
                  </a:cubicBezTo>
                  <a:cubicBezTo>
                    <a:pt x="3161" y="9316"/>
                    <a:pt x="3161" y="9289"/>
                    <a:pt x="3188" y="9289"/>
                  </a:cubicBezTo>
                  <a:cubicBezTo>
                    <a:pt x="3214" y="9245"/>
                    <a:pt x="3135" y="9263"/>
                    <a:pt x="3170" y="9228"/>
                  </a:cubicBezTo>
                  <a:cubicBezTo>
                    <a:pt x="3249" y="9201"/>
                    <a:pt x="3188" y="9325"/>
                    <a:pt x="3285" y="9289"/>
                  </a:cubicBezTo>
                  <a:cubicBezTo>
                    <a:pt x="3285" y="9316"/>
                    <a:pt x="3267" y="9307"/>
                    <a:pt x="3258" y="9325"/>
                  </a:cubicBezTo>
                  <a:cubicBezTo>
                    <a:pt x="3302" y="9360"/>
                    <a:pt x="3364" y="9307"/>
                    <a:pt x="3373" y="9351"/>
                  </a:cubicBezTo>
                  <a:cubicBezTo>
                    <a:pt x="3399" y="9360"/>
                    <a:pt x="3399" y="9334"/>
                    <a:pt x="3399" y="9316"/>
                  </a:cubicBezTo>
                  <a:cubicBezTo>
                    <a:pt x="3497" y="9360"/>
                    <a:pt x="3558" y="9351"/>
                    <a:pt x="3656" y="9360"/>
                  </a:cubicBezTo>
                  <a:cubicBezTo>
                    <a:pt x="3647" y="9378"/>
                    <a:pt x="3603" y="9351"/>
                    <a:pt x="3603" y="9378"/>
                  </a:cubicBezTo>
                  <a:cubicBezTo>
                    <a:pt x="3611" y="9431"/>
                    <a:pt x="3797" y="9360"/>
                    <a:pt x="3673" y="9351"/>
                  </a:cubicBezTo>
                  <a:cubicBezTo>
                    <a:pt x="3691" y="9316"/>
                    <a:pt x="3762" y="9360"/>
                    <a:pt x="3806" y="9360"/>
                  </a:cubicBezTo>
                  <a:cubicBezTo>
                    <a:pt x="3788" y="9387"/>
                    <a:pt x="3806" y="9404"/>
                    <a:pt x="3806" y="9422"/>
                  </a:cubicBezTo>
                  <a:cubicBezTo>
                    <a:pt x="3823" y="9422"/>
                    <a:pt x="3823" y="9413"/>
                    <a:pt x="3806" y="9413"/>
                  </a:cubicBezTo>
                  <a:cubicBezTo>
                    <a:pt x="3867" y="9369"/>
                    <a:pt x="3973" y="9501"/>
                    <a:pt x="4018" y="9422"/>
                  </a:cubicBezTo>
                  <a:cubicBezTo>
                    <a:pt x="4079" y="9431"/>
                    <a:pt x="4044" y="9484"/>
                    <a:pt x="4124" y="9484"/>
                  </a:cubicBezTo>
                  <a:cubicBezTo>
                    <a:pt x="4132" y="9457"/>
                    <a:pt x="4097" y="9448"/>
                    <a:pt x="4071" y="9440"/>
                  </a:cubicBezTo>
                  <a:cubicBezTo>
                    <a:pt x="4097" y="9413"/>
                    <a:pt x="4177" y="9466"/>
                    <a:pt x="4203" y="9493"/>
                  </a:cubicBezTo>
                  <a:cubicBezTo>
                    <a:pt x="4229" y="9493"/>
                    <a:pt x="4185" y="9431"/>
                    <a:pt x="4265" y="9457"/>
                  </a:cubicBezTo>
                  <a:cubicBezTo>
                    <a:pt x="4309" y="9466"/>
                    <a:pt x="4300" y="9493"/>
                    <a:pt x="4291" y="9510"/>
                  </a:cubicBezTo>
                  <a:cubicBezTo>
                    <a:pt x="4353" y="9537"/>
                    <a:pt x="4415" y="9510"/>
                    <a:pt x="4486" y="9519"/>
                  </a:cubicBezTo>
                  <a:cubicBezTo>
                    <a:pt x="4503" y="9528"/>
                    <a:pt x="4503" y="9546"/>
                    <a:pt x="4521" y="9546"/>
                  </a:cubicBezTo>
                  <a:cubicBezTo>
                    <a:pt x="4547" y="9554"/>
                    <a:pt x="4556" y="9546"/>
                    <a:pt x="4565" y="9546"/>
                  </a:cubicBezTo>
                  <a:cubicBezTo>
                    <a:pt x="4609" y="9554"/>
                    <a:pt x="4680" y="9590"/>
                    <a:pt x="4759" y="9607"/>
                  </a:cubicBezTo>
                  <a:cubicBezTo>
                    <a:pt x="4795" y="9607"/>
                    <a:pt x="4848" y="9634"/>
                    <a:pt x="4883" y="9643"/>
                  </a:cubicBezTo>
                  <a:cubicBezTo>
                    <a:pt x="4927" y="9660"/>
                    <a:pt x="4980" y="9634"/>
                    <a:pt x="5007" y="9687"/>
                  </a:cubicBezTo>
                  <a:cubicBezTo>
                    <a:pt x="5015" y="9696"/>
                    <a:pt x="5042" y="9722"/>
                    <a:pt x="5068" y="9722"/>
                  </a:cubicBezTo>
                  <a:cubicBezTo>
                    <a:pt x="5077" y="9722"/>
                    <a:pt x="5095" y="9696"/>
                    <a:pt x="5095" y="9696"/>
                  </a:cubicBezTo>
                  <a:cubicBezTo>
                    <a:pt x="5104" y="9696"/>
                    <a:pt x="5201" y="9802"/>
                    <a:pt x="5245" y="9731"/>
                  </a:cubicBezTo>
                  <a:cubicBezTo>
                    <a:pt x="5316" y="9749"/>
                    <a:pt x="5351" y="9757"/>
                    <a:pt x="5457" y="9784"/>
                  </a:cubicBezTo>
                  <a:cubicBezTo>
                    <a:pt x="5474" y="9793"/>
                    <a:pt x="5536" y="9802"/>
                    <a:pt x="5527" y="9793"/>
                  </a:cubicBezTo>
                  <a:cubicBezTo>
                    <a:pt x="5545" y="9810"/>
                    <a:pt x="5545" y="9837"/>
                    <a:pt x="5572" y="9846"/>
                  </a:cubicBezTo>
                  <a:cubicBezTo>
                    <a:pt x="5625" y="9863"/>
                    <a:pt x="5633" y="9810"/>
                    <a:pt x="5651" y="9872"/>
                  </a:cubicBezTo>
                  <a:cubicBezTo>
                    <a:pt x="5678" y="9863"/>
                    <a:pt x="5695" y="9855"/>
                    <a:pt x="5722" y="9846"/>
                  </a:cubicBezTo>
                  <a:cubicBezTo>
                    <a:pt x="5969" y="9925"/>
                    <a:pt x="6216" y="10005"/>
                    <a:pt x="6446" y="10040"/>
                  </a:cubicBezTo>
                  <a:cubicBezTo>
                    <a:pt x="6455" y="10058"/>
                    <a:pt x="6455" y="10075"/>
                    <a:pt x="6463" y="10093"/>
                  </a:cubicBezTo>
                  <a:cubicBezTo>
                    <a:pt x="6649" y="10084"/>
                    <a:pt x="6808" y="10146"/>
                    <a:pt x="6967" y="10181"/>
                  </a:cubicBezTo>
                  <a:cubicBezTo>
                    <a:pt x="7011" y="10199"/>
                    <a:pt x="7002" y="10128"/>
                    <a:pt x="7046" y="10164"/>
                  </a:cubicBezTo>
                  <a:cubicBezTo>
                    <a:pt x="7029" y="10199"/>
                    <a:pt x="7046" y="10225"/>
                    <a:pt x="7073" y="10252"/>
                  </a:cubicBezTo>
                  <a:cubicBezTo>
                    <a:pt x="7099" y="10208"/>
                    <a:pt x="7037" y="10208"/>
                    <a:pt x="7064" y="10164"/>
                  </a:cubicBezTo>
                  <a:cubicBezTo>
                    <a:pt x="7108" y="10181"/>
                    <a:pt x="7143" y="10190"/>
                    <a:pt x="7134" y="10225"/>
                  </a:cubicBezTo>
                  <a:cubicBezTo>
                    <a:pt x="7161" y="10225"/>
                    <a:pt x="7179" y="10208"/>
                    <a:pt x="7187" y="10181"/>
                  </a:cubicBezTo>
                  <a:cubicBezTo>
                    <a:pt x="7302" y="10208"/>
                    <a:pt x="7338" y="10234"/>
                    <a:pt x="7470" y="10270"/>
                  </a:cubicBezTo>
                  <a:cubicBezTo>
                    <a:pt x="7399" y="10323"/>
                    <a:pt x="7399" y="10331"/>
                    <a:pt x="7364" y="10411"/>
                  </a:cubicBezTo>
                  <a:cubicBezTo>
                    <a:pt x="7399" y="10429"/>
                    <a:pt x="7399" y="10402"/>
                    <a:pt x="7408" y="10384"/>
                  </a:cubicBezTo>
                  <a:cubicBezTo>
                    <a:pt x="7452" y="10402"/>
                    <a:pt x="7435" y="10455"/>
                    <a:pt x="7444" y="10490"/>
                  </a:cubicBezTo>
                  <a:cubicBezTo>
                    <a:pt x="7532" y="10490"/>
                    <a:pt x="7594" y="10561"/>
                    <a:pt x="7655" y="10526"/>
                  </a:cubicBezTo>
                  <a:cubicBezTo>
                    <a:pt x="7691" y="10526"/>
                    <a:pt x="7664" y="10561"/>
                    <a:pt x="7691" y="10570"/>
                  </a:cubicBezTo>
                  <a:cubicBezTo>
                    <a:pt x="7708" y="10570"/>
                    <a:pt x="7708" y="10543"/>
                    <a:pt x="7735" y="10552"/>
                  </a:cubicBezTo>
                  <a:cubicBezTo>
                    <a:pt x="7797" y="10552"/>
                    <a:pt x="7788" y="10587"/>
                    <a:pt x="7841" y="10596"/>
                  </a:cubicBezTo>
                  <a:cubicBezTo>
                    <a:pt x="7841" y="10632"/>
                    <a:pt x="7850" y="10667"/>
                    <a:pt x="7912" y="10667"/>
                  </a:cubicBezTo>
                  <a:cubicBezTo>
                    <a:pt x="7964" y="10632"/>
                    <a:pt x="7779" y="10614"/>
                    <a:pt x="7894" y="10614"/>
                  </a:cubicBezTo>
                  <a:cubicBezTo>
                    <a:pt x="7920" y="10614"/>
                    <a:pt x="7947" y="10632"/>
                    <a:pt x="7956" y="10632"/>
                  </a:cubicBezTo>
                  <a:cubicBezTo>
                    <a:pt x="8000" y="10640"/>
                    <a:pt x="8009" y="10623"/>
                    <a:pt x="8026" y="10623"/>
                  </a:cubicBezTo>
                  <a:cubicBezTo>
                    <a:pt x="8062" y="10632"/>
                    <a:pt x="8062" y="10649"/>
                    <a:pt x="8088" y="10658"/>
                  </a:cubicBezTo>
                  <a:cubicBezTo>
                    <a:pt x="8212" y="10693"/>
                    <a:pt x="8379" y="10711"/>
                    <a:pt x="8450" y="10746"/>
                  </a:cubicBezTo>
                  <a:cubicBezTo>
                    <a:pt x="8468" y="10746"/>
                    <a:pt x="8468" y="10720"/>
                    <a:pt x="8477" y="10702"/>
                  </a:cubicBezTo>
                  <a:cubicBezTo>
                    <a:pt x="8512" y="10729"/>
                    <a:pt x="8565" y="10746"/>
                    <a:pt x="8618" y="10755"/>
                  </a:cubicBezTo>
                  <a:cubicBezTo>
                    <a:pt x="8671" y="10755"/>
                    <a:pt x="8733" y="10755"/>
                    <a:pt x="8777" y="10738"/>
                  </a:cubicBezTo>
                  <a:cubicBezTo>
                    <a:pt x="8803" y="10738"/>
                    <a:pt x="8821" y="10764"/>
                    <a:pt x="8847" y="10773"/>
                  </a:cubicBezTo>
                  <a:cubicBezTo>
                    <a:pt x="8883" y="10782"/>
                    <a:pt x="8892" y="10755"/>
                    <a:pt x="8900" y="10755"/>
                  </a:cubicBezTo>
                  <a:cubicBezTo>
                    <a:pt x="8927" y="10755"/>
                    <a:pt x="8918" y="10782"/>
                    <a:pt x="8927" y="10791"/>
                  </a:cubicBezTo>
                  <a:cubicBezTo>
                    <a:pt x="8936" y="10799"/>
                    <a:pt x="9006" y="10791"/>
                    <a:pt x="9006" y="10791"/>
                  </a:cubicBezTo>
                  <a:cubicBezTo>
                    <a:pt x="9042" y="10799"/>
                    <a:pt x="9059" y="10782"/>
                    <a:pt x="9104" y="10799"/>
                  </a:cubicBezTo>
                  <a:cubicBezTo>
                    <a:pt x="9104" y="10782"/>
                    <a:pt x="9068" y="10782"/>
                    <a:pt x="9051" y="10773"/>
                  </a:cubicBezTo>
                  <a:cubicBezTo>
                    <a:pt x="9015" y="10738"/>
                    <a:pt x="9157" y="10782"/>
                    <a:pt x="9192" y="10791"/>
                  </a:cubicBezTo>
                  <a:cubicBezTo>
                    <a:pt x="9148" y="10817"/>
                    <a:pt x="9227" y="10844"/>
                    <a:pt x="9165" y="10861"/>
                  </a:cubicBezTo>
                  <a:cubicBezTo>
                    <a:pt x="9165" y="10896"/>
                    <a:pt x="9201" y="10826"/>
                    <a:pt x="9245" y="10861"/>
                  </a:cubicBezTo>
                  <a:cubicBezTo>
                    <a:pt x="9271" y="10826"/>
                    <a:pt x="9218" y="10799"/>
                    <a:pt x="9254" y="10799"/>
                  </a:cubicBezTo>
                  <a:cubicBezTo>
                    <a:pt x="9315" y="10808"/>
                    <a:pt x="9245" y="10817"/>
                    <a:pt x="9280" y="10852"/>
                  </a:cubicBezTo>
                  <a:cubicBezTo>
                    <a:pt x="9307" y="10861"/>
                    <a:pt x="9307" y="10817"/>
                    <a:pt x="9315" y="10808"/>
                  </a:cubicBezTo>
                  <a:cubicBezTo>
                    <a:pt x="9333" y="10808"/>
                    <a:pt x="9395" y="10844"/>
                    <a:pt x="9386" y="10791"/>
                  </a:cubicBezTo>
                  <a:cubicBezTo>
                    <a:pt x="9474" y="10799"/>
                    <a:pt x="9527" y="10826"/>
                    <a:pt x="9598" y="10844"/>
                  </a:cubicBezTo>
                  <a:cubicBezTo>
                    <a:pt x="9580" y="10888"/>
                    <a:pt x="9624" y="10905"/>
                    <a:pt x="9580" y="10932"/>
                  </a:cubicBezTo>
                  <a:cubicBezTo>
                    <a:pt x="9616" y="10949"/>
                    <a:pt x="9669" y="10967"/>
                    <a:pt x="9722" y="10976"/>
                  </a:cubicBezTo>
                  <a:cubicBezTo>
                    <a:pt x="9775" y="10976"/>
                    <a:pt x="9828" y="10976"/>
                    <a:pt x="9863" y="10967"/>
                  </a:cubicBezTo>
                  <a:cubicBezTo>
                    <a:pt x="9872" y="10967"/>
                    <a:pt x="9872" y="10958"/>
                    <a:pt x="9881" y="10941"/>
                  </a:cubicBezTo>
                  <a:cubicBezTo>
                    <a:pt x="10013" y="10941"/>
                    <a:pt x="10145" y="11002"/>
                    <a:pt x="10216" y="10958"/>
                  </a:cubicBezTo>
                  <a:cubicBezTo>
                    <a:pt x="10278" y="10976"/>
                    <a:pt x="10375" y="11002"/>
                    <a:pt x="10375" y="10932"/>
                  </a:cubicBezTo>
                  <a:cubicBezTo>
                    <a:pt x="10419" y="10949"/>
                    <a:pt x="10454" y="10914"/>
                    <a:pt x="10490" y="10914"/>
                  </a:cubicBezTo>
                  <a:cubicBezTo>
                    <a:pt x="10525" y="10914"/>
                    <a:pt x="10560" y="10932"/>
                    <a:pt x="10578" y="10932"/>
                  </a:cubicBezTo>
                  <a:cubicBezTo>
                    <a:pt x="10596" y="10923"/>
                    <a:pt x="10613" y="10896"/>
                    <a:pt x="10622" y="10896"/>
                  </a:cubicBezTo>
                  <a:cubicBezTo>
                    <a:pt x="10675" y="10879"/>
                    <a:pt x="10746" y="10888"/>
                    <a:pt x="10799" y="10870"/>
                  </a:cubicBezTo>
                  <a:cubicBezTo>
                    <a:pt x="10825" y="10870"/>
                    <a:pt x="10852" y="10861"/>
                    <a:pt x="10887" y="10861"/>
                  </a:cubicBezTo>
                  <a:cubicBezTo>
                    <a:pt x="10905" y="10861"/>
                    <a:pt x="10931" y="10852"/>
                    <a:pt x="10949" y="10852"/>
                  </a:cubicBezTo>
                  <a:cubicBezTo>
                    <a:pt x="10967" y="10844"/>
                    <a:pt x="10984" y="10844"/>
                    <a:pt x="11002" y="10835"/>
                  </a:cubicBezTo>
                  <a:cubicBezTo>
                    <a:pt x="11037" y="10817"/>
                    <a:pt x="11064" y="10782"/>
                    <a:pt x="11108" y="10773"/>
                  </a:cubicBezTo>
                  <a:cubicBezTo>
                    <a:pt x="11152" y="10764"/>
                    <a:pt x="11196" y="10755"/>
                    <a:pt x="11240" y="10729"/>
                  </a:cubicBezTo>
                  <a:cubicBezTo>
                    <a:pt x="11240" y="10773"/>
                    <a:pt x="11267" y="10773"/>
                    <a:pt x="11276" y="10808"/>
                  </a:cubicBezTo>
                  <a:cubicBezTo>
                    <a:pt x="11223" y="10808"/>
                    <a:pt x="11258" y="10870"/>
                    <a:pt x="11223" y="10888"/>
                  </a:cubicBezTo>
                  <a:cubicBezTo>
                    <a:pt x="11240" y="10923"/>
                    <a:pt x="11258" y="10852"/>
                    <a:pt x="11302" y="10861"/>
                  </a:cubicBezTo>
                  <a:cubicBezTo>
                    <a:pt x="11285" y="10923"/>
                    <a:pt x="11293" y="11002"/>
                    <a:pt x="11355" y="11020"/>
                  </a:cubicBezTo>
                  <a:cubicBezTo>
                    <a:pt x="11364" y="11029"/>
                    <a:pt x="11382" y="10985"/>
                    <a:pt x="11390" y="10985"/>
                  </a:cubicBezTo>
                  <a:cubicBezTo>
                    <a:pt x="11417" y="10976"/>
                    <a:pt x="11479" y="10967"/>
                    <a:pt x="11532" y="10941"/>
                  </a:cubicBezTo>
                  <a:cubicBezTo>
                    <a:pt x="11576" y="10914"/>
                    <a:pt x="11585" y="10879"/>
                    <a:pt x="11638" y="10888"/>
                  </a:cubicBezTo>
                  <a:cubicBezTo>
                    <a:pt x="11647" y="10852"/>
                    <a:pt x="11682" y="10826"/>
                    <a:pt x="11726" y="10808"/>
                  </a:cubicBezTo>
                  <a:cubicBezTo>
                    <a:pt x="11744" y="10791"/>
                    <a:pt x="11770" y="10782"/>
                    <a:pt x="11788" y="10773"/>
                  </a:cubicBezTo>
                  <a:cubicBezTo>
                    <a:pt x="11805" y="10755"/>
                    <a:pt x="11832" y="10738"/>
                    <a:pt x="11841" y="10729"/>
                  </a:cubicBezTo>
                  <a:cubicBezTo>
                    <a:pt x="11867" y="10711"/>
                    <a:pt x="11858" y="10676"/>
                    <a:pt x="11876" y="10658"/>
                  </a:cubicBezTo>
                  <a:cubicBezTo>
                    <a:pt x="11894" y="10640"/>
                    <a:pt x="11911" y="10632"/>
                    <a:pt x="11920" y="10623"/>
                  </a:cubicBezTo>
                  <a:cubicBezTo>
                    <a:pt x="11938" y="10614"/>
                    <a:pt x="11956" y="10605"/>
                    <a:pt x="11973" y="10596"/>
                  </a:cubicBezTo>
                  <a:cubicBezTo>
                    <a:pt x="12009" y="10587"/>
                    <a:pt x="12044" y="10579"/>
                    <a:pt x="12070" y="10561"/>
                  </a:cubicBezTo>
                  <a:cubicBezTo>
                    <a:pt x="12097" y="10614"/>
                    <a:pt x="12132" y="10596"/>
                    <a:pt x="12167" y="10623"/>
                  </a:cubicBezTo>
                  <a:cubicBezTo>
                    <a:pt x="12238" y="10605"/>
                    <a:pt x="12300" y="10676"/>
                    <a:pt x="12379" y="10658"/>
                  </a:cubicBezTo>
                  <a:cubicBezTo>
                    <a:pt x="12388" y="10720"/>
                    <a:pt x="12415" y="10702"/>
                    <a:pt x="12459" y="10685"/>
                  </a:cubicBezTo>
                  <a:cubicBezTo>
                    <a:pt x="12459" y="10782"/>
                    <a:pt x="12556" y="10746"/>
                    <a:pt x="12600" y="10791"/>
                  </a:cubicBezTo>
                  <a:cubicBezTo>
                    <a:pt x="12574" y="10799"/>
                    <a:pt x="12591" y="10817"/>
                    <a:pt x="12574" y="10826"/>
                  </a:cubicBezTo>
                  <a:cubicBezTo>
                    <a:pt x="12591" y="10844"/>
                    <a:pt x="12609" y="10817"/>
                    <a:pt x="12635" y="10799"/>
                  </a:cubicBezTo>
                  <a:cubicBezTo>
                    <a:pt x="12627" y="10852"/>
                    <a:pt x="12662" y="10844"/>
                    <a:pt x="12644" y="10888"/>
                  </a:cubicBezTo>
                  <a:cubicBezTo>
                    <a:pt x="12653" y="10914"/>
                    <a:pt x="12671" y="10905"/>
                    <a:pt x="12688" y="10896"/>
                  </a:cubicBezTo>
                  <a:cubicBezTo>
                    <a:pt x="12680" y="10914"/>
                    <a:pt x="12706" y="10932"/>
                    <a:pt x="12697" y="10958"/>
                  </a:cubicBezTo>
                  <a:cubicBezTo>
                    <a:pt x="12697" y="10967"/>
                    <a:pt x="12671" y="10976"/>
                    <a:pt x="12671" y="10985"/>
                  </a:cubicBezTo>
                  <a:cubicBezTo>
                    <a:pt x="12680" y="11011"/>
                    <a:pt x="12724" y="11029"/>
                    <a:pt x="12706" y="11047"/>
                  </a:cubicBezTo>
                  <a:cubicBezTo>
                    <a:pt x="12697" y="11055"/>
                    <a:pt x="12680" y="11047"/>
                    <a:pt x="12671" y="11055"/>
                  </a:cubicBezTo>
                  <a:cubicBezTo>
                    <a:pt x="12653" y="11091"/>
                    <a:pt x="12653" y="11108"/>
                    <a:pt x="12662" y="11161"/>
                  </a:cubicBezTo>
                  <a:cubicBezTo>
                    <a:pt x="12609" y="11188"/>
                    <a:pt x="12627" y="11223"/>
                    <a:pt x="12574" y="11250"/>
                  </a:cubicBezTo>
                  <a:cubicBezTo>
                    <a:pt x="12556" y="11259"/>
                    <a:pt x="12574" y="11276"/>
                    <a:pt x="12582" y="11294"/>
                  </a:cubicBezTo>
                  <a:cubicBezTo>
                    <a:pt x="12530" y="11294"/>
                    <a:pt x="12477" y="11320"/>
                    <a:pt x="12415" y="11338"/>
                  </a:cubicBezTo>
                  <a:cubicBezTo>
                    <a:pt x="12362" y="11364"/>
                    <a:pt x="12300" y="11364"/>
                    <a:pt x="12256" y="11347"/>
                  </a:cubicBezTo>
                  <a:lnTo>
                    <a:pt x="12132" y="11417"/>
                  </a:lnTo>
                  <a:cubicBezTo>
                    <a:pt x="12167" y="11497"/>
                    <a:pt x="12238" y="11497"/>
                    <a:pt x="12282" y="11559"/>
                  </a:cubicBezTo>
                  <a:cubicBezTo>
                    <a:pt x="12185" y="11621"/>
                    <a:pt x="12335" y="11638"/>
                    <a:pt x="12309" y="11700"/>
                  </a:cubicBezTo>
                  <a:lnTo>
                    <a:pt x="12247" y="11726"/>
                  </a:lnTo>
                  <a:cubicBezTo>
                    <a:pt x="12265" y="11762"/>
                    <a:pt x="12291" y="11753"/>
                    <a:pt x="12300" y="11806"/>
                  </a:cubicBezTo>
                  <a:cubicBezTo>
                    <a:pt x="12203" y="11841"/>
                    <a:pt x="12185" y="11841"/>
                    <a:pt x="12097" y="11877"/>
                  </a:cubicBezTo>
                  <a:cubicBezTo>
                    <a:pt x="12079" y="11850"/>
                    <a:pt x="12044" y="11841"/>
                    <a:pt x="12009" y="11850"/>
                  </a:cubicBezTo>
                  <a:cubicBezTo>
                    <a:pt x="11947" y="11877"/>
                    <a:pt x="12026" y="11885"/>
                    <a:pt x="11991" y="11903"/>
                  </a:cubicBezTo>
                  <a:lnTo>
                    <a:pt x="11920" y="11930"/>
                  </a:lnTo>
                  <a:lnTo>
                    <a:pt x="11894" y="11868"/>
                  </a:lnTo>
                  <a:cubicBezTo>
                    <a:pt x="11832" y="11912"/>
                    <a:pt x="11761" y="11868"/>
                    <a:pt x="11761" y="11930"/>
                  </a:cubicBezTo>
                  <a:cubicBezTo>
                    <a:pt x="11770" y="11956"/>
                    <a:pt x="11858" y="11868"/>
                    <a:pt x="11858" y="11947"/>
                  </a:cubicBezTo>
                  <a:lnTo>
                    <a:pt x="11726" y="11991"/>
                  </a:lnTo>
                  <a:lnTo>
                    <a:pt x="11576" y="12027"/>
                  </a:lnTo>
                  <a:lnTo>
                    <a:pt x="11435" y="12062"/>
                  </a:lnTo>
                  <a:cubicBezTo>
                    <a:pt x="11390" y="12071"/>
                    <a:pt x="11337" y="12080"/>
                    <a:pt x="11293" y="12088"/>
                  </a:cubicBezTo>
                  <a:cubicBezTo>
                    <a:pt x="11267" y="12097"/>
                    <a:pt x="11267" y="12115"/>
                    <a:pt x="11240" y="12124"/>
                  </a:cubicBezTo>
                  <a:cubicBezTo>
                    <a:pt x="11249" y="12159"/>
                    <a:pt x="11285" y="12168"/>
                    <a:pt x="11276" y="12212"/>
                  </a:cubicBezTo>
                  <a:cubicBezTo>
                    <a:pt x="11187" y="12239"/>
                    <a:pt x="11205" y="12283"/>
                    <a:pt x="11090" y="12274"/>
                  </a:cubicBezTo>
                  <a:cubicBezTo>
                    <a:pt x="11073" y="12318"/>
                    <a:pt x="11134" y="12292"/>
                    <a:pt x="11170" y="12292"/>
                  </a:cubicBezTo>
                  <a:cubicBezTo>
                    <a:pt x="11232" y="12292"/>
                    <a:pt x="11134" y="12318"/>
                    <a:pt x="11117" y="12318"/>
                  </a:cubicBezTo>
                  <a:cubicBezTo>
                    <a:pt x="11046" y="12309"/>
                    <a:pt x="10958" y="12336"/>
                    <a:pt x="10878" y="12345"/>
                  </a:cubicBezTo>
                  <a:cubicBezTo>
                    <a:pt x="10799" y="12353"/>
                    <a:pt x="10728" y="12345"/>
                    <a:pt x="10711" y="12300"/>
                  </a:cubicBezTo>
                  <a:cubicBezTo>
                    <a:pt x="10666" y="12327"/>
                    <a:pt x="10649" y="12371"/>
                    <a:pt x="10552" y="12353"/>
                  </a:cubicBezTo>
                  <a:cubicBezTo>
                    <a:pt x="10560" y="12336"/>
                    <a:pt x="10613" y="12345"/>
                    <a:pt x="10613" y="12318"/>
                  </a:cubicBezTo>
                  <a:cubicBezTo>
                    <a:pt x="10605" y="12309"/>
                    <a:pt x="10596" y="12309"/>
                    <a:pt x="10596" y="12292"/>
                  </a:cubicBezTo>
                  <a:cubicBezTo>
                    <a:pt x="10543" y="12300"/>
                    <a:pt x="10507" y="12309"/>
                    <a:pt x="10499" y="12353"/>
                  </a:cubicBezTo>
                  <a:cubicBezTo>
                    <a:pt x="10366" y="12362"/>
                    <a:pt x="10260" y="12318"/>
                    <a:pt x="10154" y="12345"/>
                  </a:cubicBezTo>
                  <a:cubicBezTo>
                    <a:pt x="10251" y="12309"/>
                    <a:pt x="10075" y="12300"/>
                    <a:pt x="10057" y="12336"/>
                  </a:cubicBezTo>
                  <a:cubicBezTo>
                    <a:pt x="10004" y="12336"/>
                    <a:pt x="9934" y="12327"/>
                    <a:pt x="9881" y="12327"/>
                  </a:cubicBezTo>
                  <a:cubicBezTo>
                    <a:pt x="9819" y="12318"/>
                    <a:pt x="9757" y="12309"/>
                    <a:pt x="9704" y="12309"/>
                  </a:cubicBezTo>
                  <a:cubicBezTo>
                    <a:pt x="9572" y="12309"/>
                    <a:pt x="9413" y="12274"/>
                    <a:pt x="9271" y="12247"/>
                  </a:cubicBezTo>
                  <a:cubicBezTo>
                    <a:pt x="9130" y="12212"/>
                    <a:pt x="8998" y="12194"/>
                    <a:pt x="8892" y="12212"/>
                  </a:cubicBezTo>
                  <a:cubicBezTo>
                    <a:pt x="8865" y="12194"/>
                    <a:pt x="8900" y="12177"/>
                    <a:pt x="8900" y="12168"/>
                  </a:cubicBezTo>
                  <a:cubicBezTo>
                    <a:pt x="8883" y="12159"/>
                    <a:pt x="8874" y="12150"/>
                    <a:pt x="8874" y="12141"/>
                  </a:cubicBezTo>
                  <a:cubicBezTo>
                    <a:pt x="8821" y="12133"/>
                    <a:pt x="8821" y="12159"/>
                    <a:pt x="8777" y="12150"/>
                  </a:cubicBezTo>
                  <a:cubicBezTo>
                    <a:pt x="8742" y="12141"/>
                    <a:pt x="8706" y="12106"/>
                    <a:pt x="8671" y="12097"/>
                  </a:cubicBezTo>
                  <a:cubicBezTo>
                    <a:pt x="8636" y="12088"/>
                    <a:pt x="8618" y="12124"/>
                    <a:pt x="8574" y="12106"/>
                  </a:cubicBezTo>
                  <a:cubicBezTo>
                    <a:pt x="8538" y="12097"/>
                    <a:pt x="8521" y="12080"/>
                    <a:pt x="8538" y="12053"/>
                  </a:cubicBezTo>
                  <a:cubicBezTo>
                    <a:pt x="8494" y="12053"/>
                    <a:pt x="8477" y="12097"/>
                    <a:pt x="8397" y="12062"/>
                  </a:cubicBezTo>
                  <a:cubicBezTo>
                    <a:pt x="8406" y="12044"/>
                    <a:pt x="8441" y="12062"/>
                    <a:pt x="8441" y="12044"/>
                  </a:cubicBezTo>
                  <a:cubicBezTo>
                    <a:pt x="8432" y="12009"/>
                    <a:pt x="8371" y="12027"/>
                    <a:pt x="8327" y="12000"/>
                  </a:cubicBezTo>
                  <a:cubicBezTo>
                    <a:pt x="8318" y="11991"/>
                    <a:pt x="8300" y="11956"/>
                    <a:pt x="8300" y="11956"/>
                  </a:cubicBezTo>
                  <a:cubicBezTo>
                    <a:pt x="8176" y="11912"/>
                    <a:pt x="8017" y="11912"/>
                    <a:pt x="7947" y="11877"/>
                  </a:cubicBezTo>
                  <a:cubicBezTo>
                    <a:pt x="7920" y="11885"/>
                    <a:pt x="7912" y="11894"/>
                    <a:pt x="7894" y="11912"/>
                  </a:cubicBezTo>
                  <a:cubicBezTo>
                    <a:pt x="7841" y="11841"/>
                    <a:pt x="7708" y="11841"/>
                    <a:pt x="7620" y="11832"/>
                  </a:cubicBezTo>
                  <a:lnTo>
                    <a:pt x="7629" y="11788"/>
                  </a:lnTo>
                  <a:cubicBezTo>
                    <a:pt x="7594" y="11788"/>
                    <a:pt x="7532" y="11762"/>
                    <a:pt x="7514" y="11797"/>
                  </a:cubicBezTo>
                  <a:cubicBezTo>
                    <a:pt x="7470" y="11762"/>
                    <a:pt x="7549" y="11762"/>
                    <a:pt x="7549" y="11744"/>
                  </a:cubicBezTo>
                  <a:cubicBezTo>
                    <a:pt x="7488" y="11726"/>
                    <a:pt x="7461" y="11744"/>
                    <a:pt x="7417" y="11753"/>
                  </a:cubicBezTo>
                  <a:cubicBezTo>
                    <a:pt x="7346" y="11709"/>
                    <a:pt x="7240" y="11682"/>
                    <a:pt x="7170" y="11700"/>
                  </a:cubicBezTo>
                  <a:cubicBezTo>
                    <a:pt x="7143" y="11682"/>
                    <a:pt x="7134" y="11665"/>
                    <a:pt x="7108" y="11647"/>
                  </a:cubicBezTo>
                  <a:cubicBezTo>
                    <a:pt x="6843" y="11638"/>
                    <a:pt x="6561" y="11559"/>
                    <a:pt x="6296" y="11435"/>
                  </a:cubicBezTo>
                  <a:cubicBezTo>
                    <a:pt x="6252" y="11435"/>
                    <a:pt x="6207" y="11426"/>
                    <a:pt x="6163" y="11435"/>
                  </a:cubicBezTo>
                  <a:cubicBezTo>
                    <a:pt x="6101" y="11400"/>
                    <a:pt x="6057" y="11364"/>
                    <a:pt x="5969" y="11338"/>
                  </a:cubicBezTo>
                  <a:lnTo>
                    <a:pt x="5995" y="11276"/>
                  </a:lnTo>
                  <a:cubicBezTo>
                    <a:pt x="5925" y="11276"/>
                    <a:pt x="5801" y="11303"/>
                    <a:pt x="5766" y="11223"/>
                  </a:cubicBezTo>
                  <a:cubicBezTo>
                    <a:pt x="5801" y="11197"/>
                    <a:pt x="5854" y="11259"/>
                    <a:pt x="5881" y="11267"/>
                  </a:cubicBezTo>
                  <a:cubicBezTo>
                    <a:pt x="5925" y="11267"/>
                    <a:pt x="5942" y="11223"/>
                    <a:pt x="6004" y="11250"/>
                  </a:cubicBezTo>
                  <a:cubicBezTo>
                    <a:pt x="6004" y="11223"/>
                    <a:pt x="5978" y="11206"/>
                    <a:pt x="5951" y="11197"/>
                  </a:cubicBezTo>
                  <a:cubicBezTo>
                    <a:pt x="6013" y="11188"/>
                    <a:pt x="6004" y="11117"/>
                    <a:pt x="6040" y="11100"/>
                  </a:cubicBezTo>
                  <a:cubicBezTo>
                    <a:pt x="6119" y="11064"/>
                    <a:pt x="6199" y="11135"/>
                    <a:pt x="6296" y="11126"/>
                  </a:cubicBezTo>
                  <a:cubicBezTo>
                    <a:pt x="6322" y="11144"/>
                    <a:pt x="6366" y="11161"/>
                    <a:pt x="6349" y="11197"/>
                  </a:cubicBezTo>
                  <a:cubicBezTo>
                    <a:pt x="6375" y="11197"/>
                    <a:pt x="6393" y="11188"/>
                    <a:pt x="6419" y="11188"/>
                  </a:cubicBezTo>
                  <a:cubicBezTo>
                    <a:pt x="6428" y="11161"/>
                    <a:pt x="6410" y="11144"/>
                    <a:pt x="6366" y="11135"/>
                  </a:cubicBezTo>
                  <a:cubicBezTo>
                    <a:pt x="6419" y="11117"/>
                    <a:pt x="6525" y="11179"/>
                    <a:pt x="6569" y="11206"/>
                  </a:cubicBezTo>
                  <a:cubicBezTo>
                    <a:pt x="6534" y="11250"/>
                    <a:pt x="6543" y="11241"/>
                    <a:pt x="6561" y="11285"/>
                  </a:cubicBezTo>
                  <a:cubicBezTo>
                    <a:pt x="6605" y="11294"/>
                    <a:pt x="6631" y="11250"/>
                    <a:pt x="6667" y="11303"/>
                  </a:cubicBezTo>
                  <a:cubicBezTo>
                    <a:pt x="6667" y="11285"/>
                    <a:pt x="6675" y="11285"/>
                    <a:pt x="6693" y="11285"/>
                  </a:cubicBezTo>
                  <a:cubicBezTo>
                    <a:pt x="6702" y="11241"/>
                    <a:pt x="6543" y="11259"/>
                    <a:pt x="6587" y="11197"/>
                  </a:cubicBezTo>
                  <a:cubicBezTo>
                    <a:pt x="6667" y="11223"/>
                    <a:pt x="6746" y="11250"/>
                    <a:pt x="6790" y="11285"/>
                  </a:cubicBezTo>
                  <a:cubicBezTo>
                    <a:pt x="6852" y="11294"/>
                    <a:pt x="6808" y="11232"/>
                    <a:pt x="6843" y="11223"/>
                  </a:cubicBezTo>
                  <a:cubicBezTo>
                    <a:pt x="6790" y="11206"/>
                    <a:pt x="6737" y="11223"/>
                    <a:pt x="6711" y="11179"/>
                  </a:cubicBezTo>
                  <a:cubicBezTo>
                    <a:pt x="6719" y="11153"/>
                    <a:pt x="6737" y="11135"/>
                    <a:pt x="6764" y="11135"/>
                  </a:cubicBezTo>
                  <a:cubicBezTo>
                    <a:pt x="6764" y="11108"/>
                    <a:pt x="6755" y="11091"/>
                    <a:pt x="6728" y="11073"/>
                  </a:cubicBezTo>
                  <a:cubicBezTo>
                    <a:pt x="6658" y="11073"/>
                    <a:pt x="6746" y="11117"/>
                    <a:pt x="6719" y="11144"/>
                  </a:cubicBezTo>
                  <a:cubicBezTo>
                    <a:pt x="6684" y="11126"/>
                    <a:pt x="6684" y="11153"/>
                    <a:pt x="6675" y="11179"/>
                  </a:cubicBezTo>
                  <a:cubicBezTo>
                    <a:pt x="6614" y="11170"/>
                    <a:pt x="6614" y="11144"/>
                    <a:pt x="6578" y="11126"/>
                  </a:cubicBezTo>
                  <a:cubicBezTo>
                    <a:pt x="6587" y="11108"/>
                    <a:pt x="6622" y="11135"/>
                    <a:pt x="6649" y="11135"/>
                  </a:cubicBezTo>
                  <a:cubicBezTo>
                    <a:pt x="6649" y="11064"/>
                    <a:pt x="6561" y="11117"/>
                    <a:pt x="6525" y="11126"/>
                  </a:cubicBezTo>
                  <a:cubicBezTo>
                    <a:pt x="6463" y="11108"/>
                    <a:pt x="6455" y="11064"/>
                    <a:pt x="6428" y="11029"/>
                  </a:cubicBezTo>
                  <a:cubicBezTo>
                    <a:pt x="6393" y="11020"/>
                    <a:pt x="6393" y="11100"/>
                    <a:pt x="6340" y="11064"/>
                  </a:cubicBezTo>
                  <a:cubicBezTo>
                    <a:pt x="6313" y="11038"/>
                    <a:pt x="6322" y="11002"/>
                    <a:pt x="6313" y="10967"/>
                  </a:cubicBezTo>
                  <a:cubicBezTo>
                    <a:pt x="6287" y="10976"/>
                    <a:pt x="6278" y="11011"/>
                    <a:pt x="6243" y="11011"/>
                  </a:cubicBezTo>
                  <a:cubicBezTo>
                    <a:pt x="6084" y="10967"/>
                    <a:pt x="5881" y="10870"/>
                    <a:pt x="5678" y="10808"/>
                  </a:cubicBezTo>
                  <a:cubicBezTo>
                    <a:pt x="5642" y="10791"/>
                    <a:pt x="5642" y="10844"/>
                    <a:pt x="5616" y="10835"/>
                  </a:cubicBezTo>
                  <a:cubicBezTo>
                    <a:pt x="5616" y="10852"/>
                    <a:pt x="5642" y="10870"/>
                    <a:pt x="5669" y="10888"/>
                  </a:cubicBezTo>
                  <a:cubicBezTo>
                    <a:pt x="5607" y="10914"/>
                    <a:pt x="5660" y="10976"/>
                    <a:pt x="5660" y="11020"/>
                  </a:cubicBezTo>
                  <a:lnTo>
                    <a:pt x="5625" y="11011"/>
                  </a:lnTo>
                  <a:lnTo>
                    <a:pt x="5589" y="11002"/>
                  </a:lnTo>
                  <a:cubicBezTo>
                    <a:pt x="5633" y="10967"/>
                    <a:pt x="5633" y="10923"/>
                    <a:pt x="5572" y="10896"/>
                  </a:cubicBezTo>
                  <a:cubicBezTo>
                    <a:pt x="5545" y="10941"/>
                    <a:pt x="5625" y="10932"/>
                    <a:pt x="5580" y="10976"/>
                  </a:cubicBezTo>
                  <a:cubicBezTo>
                    <a:pt x="5527" y="10914"/>
                    <a:pt x="5474" y="10923"/>
                    <a:pt x="5404" y="10932"/>
                  </a:cubicBezTo>
                  <a:cubicBezTo>
                    <a:pt x="5430" y="10976"/>
                    <a:pt x="5474" y="10958"/>
                    <a:pt x="5510" y="10967"/>
                  </a:cubicBezTo>
                  <a:cubicBezTo>
                    <a:pt x="5572" y="11002"/>
                    <a:pt x="5589" y="11047"/>
                    <a:pt x="5633" y="11082"/>
                  </a:cubicBezTo>
                  <a:cubicBezTo>
                    <a:pt x="5607" y="11091"/>
                    <a:pt x="5545" y="11135"/>
                    <a:pt x="5607" y="11161"/>
                  </a:cubicBezTo>
                  <a:cubicBezTo>
                    <a:pt x="5545" y="11161"/>
                    <a:pt x="5483" y="11170"/>
                    <a:pt x="5430" y="11179"/>
                  </a:cubicBezTo>
                  <a:cubicBezTo>
                    <a:pt x="5377" y="11179"/>
                    <a:pt x="5404" y="11144"/>
                    <a:pt x="5377" y="11135"/>
                  </a:cubicBezTo>
                  <a:cubicBezTo>
                    <a:pt x="5333" y="11100"/>
                    <a:pt x="5289" y="11108"/>
                    <a:pt x="5236" y="11100"/>
                  </a:cubicBezTo>
                  <a:cubicBezTo>
                    <a:pt x="5210" y="11091"/>
                    <a:pt x="5210" y="11073"/>
                    <a:pt x="5192" y="11064"/>
                  </a:cubicBezTo>
                  <a:cubicBezTo>
                    <a:pt x="5130" y="11047"/>
                    <a:pt x="5086" y="11055"/>
                    <a:pt x="5042" y="11029"/>
                  </a:cubicBezTo>
                  <a:cubicBezTo>
                    <a:pt x="4945" y="10985"/>
                    <a:pt x="4733" y="10923"/>
                    <a:pt x="4627" y="10888"/>
                  </a:cubicBezTo>
                  <a:cubicBezTo>
                    <a:pt x="4592" y="10879"/>
                    <a:pt x="4556" y="10826"/>
                    <a:pt x="4521" y="10870"/>
                  </a:cubicBezTo>
                  <a:cubicBezTo>
                    <a:pt x="4477" y="10870"/>
                    <a:pt x="4494" y="10835"/>
                    <a:pt x="4468" y="10817"/>
                  </a:cubicBezTo>
                  <a:cubicBezTo>
                    <a:pt x="4441" y="10808"/>
                    <a:pt x="4433" y="10826"/>
                    <a:pt x="4424" y="10844"/>
                  </a:cubicBezTo>
                  <a:cubicBezTo>
                    <a:pt x="4371" y="10835"/>
                    <a:pt x="4415" y="10782"/>
                    <a:pt x="4371" y="10773"/>
                  </a:cubicBezTo>
                  <a:cubicBezTo>
                    <a:pt x="4318" y="10746"/>
                    <a:pt x="4265" y="10782"/>
                    <a:pt x="4238" y="10738"/>
                  </a:cubicBezTo>
                  <a:cubicBezTo>
                    <a:pt x="4221" y="10729"/>
                    <a:pt x="4221" y="10755"/>
                    <a:pt x="4212" y="10773"/>
                  </a:cubicBezTo>
                  <a:cubicBezTo>
                    <a:pt x="4168" y="10729"/>
                    <a:pt x="4097" y="10702"/>
                    <a:pt x="4009" y="10685"/>
                  </a:cubicBezTo>
                  <a:cubicBezTo>
                    <a:pt x="3991" y="10693"/>
                    <a:pt x="3973" y="10702"/>
                    <a:pt x="3965" y="10720"/>
                  </a:cubicBezTo>
                  <a:cubicBezTo>
                    <a:pt x="3867" y="10693"/>
                    <a:pt x="3717" y="10649"/>
                    <a:pt x="3541" y="10614"/>
                  </a:cubicBezTo>
                  <a:cubicBezTo>
                    <a:pt x="3355" y="10570"/>
                    <a:pt x="3152" y="10534"/>
                    <a:pt x="2984" y="10499"/>
                  </a:cubicBezTo>
                  <a:cubicBezTo>
                    <a:pt x="2932" y="10490"/>
                    <a:pt x="2887" y="10499"/>
                    <a:pt x="2834" y="10490"/>
                  </a:cubicBezTo>
                  <a:cubicBezTo>
                    <a:pt x="2711" y="10473"/>
                    <a:pt x="2605" y="10411"/>
                    <a:pt x="2499" y="10411"/>
                  </a:cubicBezTo>
                  <a:cubicBezTo>
                    <a:pt x="2587" y="10455"/>
                    <a:pt x="2552" y="10473"/>
                    <a:pt x="2446" y="10446"/>
                  </a:cubicBezTo>
                  <a:cubicBezTo>
                    <a:pt x="2481" y="10455"/>
                    <a:pt x="2384" y="10420"/>
                    <a:pt x="2260" y="10376"/>
                  </a:cubicBezTo>
                  <a:cubicBezTo>
                    <a:pt x="2137" y="10323"/>
                    <a:pt x="1987" y="10261"/>
                    <a:pt x="1907" y="10225"/>
                  </a:cubicBezTo>
                  <a:cubicBezTo>
                    <a:pt x="1872" y="10217"/>
                    <a:pt x="1881" y="10199"/>
                    <a:pt x="1854" y="10181"/>
                  </a:cubicBezTo>
                  <a:cubicBezTo>
                    <a:pt x="1828" y="10172"/>
                    <a:pt x="1766" y="10155"/>
                    <a:pt x="1722" y="10128"/>
                  </a:cubicBezTo>
                  <a:cubicBezTo>
                    <a:pt x="1687" y="10102"/>
                    <a:pt x="1660" y="10075"/>
                    <a:pt x="1642" y="10066"/>
                  </a:cubicBezTo>
                  <a:cubicBezTo>
                    <a:pt x="1598" y="10040"/>
                    <a:pt x="1545" y="10058"/>
                    <a:pt x="1466" y="9987"/>
                  </a:cubicBezTo>
                  <a:cubicBezTo>
                    <a:pt x="1448" y="9969"/>
                    <a:pt x="1422" y="9916"/>
                    <a:pt x="1430" y="9925"/>
                  </a:cubicBezTo>
                  <a:cubicBezTo>
                    <a:pt x="1404" y="9908"/>
                    <a:pt x="1351" y="9916"/>
                    <a:pt x="1316" y="9890"/>
                  </a:cubicBezTo>
                  <a:cubicBezTo>
                    <a:pt x="1307" y="9890"/>
                    <a:pt x="1298" y="9855"/>
                    <a:pt x="1272" y="9837"/>
                  </a:cubicBezTo>
                  <a:cubicBezTo>
                    <a:pt x="1254" y="9819"/>
                    <a:pt x="1227" y="9810"/>
                    <a:pt x="1201" y="9793"/>
                  </a:cubicBezTo>
                  <a:cubicBezTo>
                    <a:pt x="1174" y="9784"/>
                    <a:pt x="1148" y="9766"/>
                    <a:pt x="1121" y="9749"/>
                  </a:cubicBezTo>
                  <a:cubicBezTo>
                    <a:pt x="1104" y="9722"/>
                    <a:pt x="1051" y="9678"/>
                    <a:pt x="998" y="9616"/>
                  </a:cubicBezTo>
                  <a:cubicBezTo>
                    <a:pt x="954" y="9563"/>
                    <a:pt x="901" y="9501"/>
                    <a:pt x="865" y="9475"/>
                  </a:cubicBezTo>
                  <a:cubicBezTo>
                    <a:pt x="848" y="9457"/>
                    <a:pt x="821" y="9484"/>
                    <a:pt x="804" y="9440"/>
                  </a:cubicBezTo>
                  <a:cubicBezTo>
                    <a:pt x="821" y="9422"/>
                    <a:pt x="839" y="9440"/>
                    <a:pt x="857" y="9431"/>
                  </a:cubicBezTo>
                  <a:cubicBezTo>
                    <a:pt x="830" y="9404"/>
                    <a:pt x="812" y="9404"/>
                    <a:pt x="786" y="9378"/>
                  </a:cubicBezTo>
                  <a:cubicBezTo>
                    <a:pt x="777" y="9378"/>
                    <a:pt x="768" y="9395"/>
                    <a:pt x="777" y="9413"/>
                  </a:cubicBezTo>
                  <a:cubicBezTo>
                    <a:pt x="742" y="9431"/>
                    <a:pt x="733" y="9351"/>
                    <a:pt x="777" y="9360"/>
                  </a:cubicBezTo>
                  <a:cubicBezTo>
                    <a:pt x="724" y="9334"/>
                    <a:pt x="715" y="9307"/>
                    <a:pt x="689" y="9263"/>
                  </a:cubicBezTo>
                  <a:cubicBezTo>
                    <a:pt x="680" y="9245"/>
                    <a:pt x="600" y="9175"/>
                    <a:pt x="583" y="9148"/>
                  </a:cubicBezTo>
                  <a:cubicBezTo>
                    <a:pt x="565" y="9113"/>
                    <a:pt x="556" y="9069"/>
                    <a:pt x="530" y="9033"/>
                  </a:cubicBezTo>
                  <a:cubicBezTo>
                    <a:pt x="494" y="8980"/>
                    <a:pt x="459" y="8910"/>
                    <a:pt x="424" y="8848"/>
                  </a:cubicBezTo>
                  <a:cubicBezTo>
                    <a:pt x="389" y="8786"/>
                    <a:pt x="362" y="8724"/>
                    <a:pt x="344" y="8671"/>
                  </a:cubicBezTo>
                  <a:cubicBezTo>
                    <a:pt x="318" y="8618"/>
                    <a:pt x="274" y="8574"/>
                    <a:pt x="256" y="8521"/>
                  </a:cubicBezTo>
                  <a:cubicBezTo>
                    <a:pt x="238" y="8495"/>
                    <a:pt x="256" y="8486"/>
                    <a:pt x="247" y="8459"/>
                  </a:cubicBezTo>
                  <a:cubicBezTo>
                    <a:pt x="238" y="8398"/>
                    <a:pt x="194" y="8354"/>
                    <a:pt x="185" y="8301"/>
                  </a:cubicBezTo>
                  <a:cubicBezTo>
                    <a:pt x="177" y="8265"/>
                    <a:pt x="185" y="8221"/>
                    <a:pt x="185" y="8195"/>
                  </a:cubicBezTo>
                  <a:cubicBezTo>
                    <a:pt x="177" y="8159"/>
                    <a:pt x="177" y="8097"/>
                    <a:pt x="168" y="8071"/>
                  </a:cubicBezTo>
                  <a:cubicBezTo>
                    <a:pt x="168" y="8053"/>
                    <a:pt x="124" y="8027"/>
                    <a:pt x="124" y="8018"/>
                  </a:cubicBezTo>
                  <a:cubicBezTo>
                    <a:pt x="115" y="7983"/>
                    <a:pt x="132" y="7983"/>
                    <a:pt x="132" y="7956"/>
                  </a:cubicBezTo>
                  <a:cubicBezTo>
                    <a:pt x="124" y="7912"/>
                    <a:pt x="106" y="7912"/>
                    <a:pt x="97" y="7877"/>
                  </a:cubicBezTo>
                  <a:cubicBezTo>
                    <a:pt x="88" y="7833"/>
                    <a:pt x="106" y="7788"/>
                    <a:pt x="97" y="7744"/>
                  </a:cubicBezTo>
                  <a:cubicBezTo>
                    <a:pt x="88" y="7718"/>
                    <a:pt x="71" y="7665"/>
                    <a:pt x="53" y="7603"/>
                  </a:cubicBezTo>
                  <a:cubicBezTo>
                    <a:pt x="35" y="7541"/>
                    <a:pt x="27" y="7479"/>
                    <a:pt x="53" y="7418"/>
                  </a:cubicBezTo>
                  <a:cubicBezTo>
                    <a:pt x="27" y="7409"/>
                    <a:pt x="0" y="7250"/>
                    <a:pt x="0" y="7126"/>
                  </a:cubicBezTo>
                  <a:cubicBezTo>
                    <a:pt x="0" y="7100"/>
                    <a:pt x="18" y="7056"/>
                    <a:pt x="18" y="7029"/>
                  </a:cubicBezTo>
                  <a:cubicBezTo>
                    <a:pt x="27" y="6914"/>
                    <a:pt x="18" y="6808"/>
                    <a:pt x="18" y="6702"/>
                  </a:cubicBezTo>
                  <a:cubicBezTo>
                    <a:pt x="27" y="6588"/>
                    <a:pt x="35" y="6490"/>
                    <a:pt x="62" y="6402"/>
                  </a:cubicBezTo>
                  <a:cubicBezTo>
                    <a:pt x="79" y="6367"/>
                    <a:pt x="124" y="6331"/>
                    <a:pt x="97" y="6287"/>
                  </a:cubicBezTo>
                  <a:cubicBezTo>
                    <a:pt x="79" y="6287"/>
                    <a:pt x="79" y="6314"/>
                    <a:pt x="71" y="6340"/>
                  </a:cubicBezTo>
                  <a:cubicBezTo>
                    <a:pt x="53" y="6287"/>
                    <a:pt x="97" y="6111"/>
                    <a:pt x="150" y="6137"/>
                  </a:cubicBezTo>
                  <a:cubicBezTo>
                    <a:pt x="115" y="6111"/>
                    <a:pt x="150" y="6084"/>
                    <a:pt x="150" y="6014"/>
                  </a:cubicBezTo>
                  <a:cubicBezTo>
                    <a:pt x="150" y="5996"/>
                    <a:pt x="141" y="5969"/>
                    <a:pt x="141" y="5934"/>
                  </a:cubicBezTo>
                  <a:cubicBezTo>
                    <a:pt x="141" y="5908"/>
                    <a:pt x="141" y="5872"/>
                    <a:pt x="168" y="5828"/>
                  </a:cubicBezTo>
                  <a:cubicBezTo>
                    <a:pt x="203" y="5828"/>
                    <a:pt x="185" y="5864"/>
                    <a:pt x="177" y="5890"/>
                  </a:cubicBezTo>
                  <a:cubicBezTo>
                    <a:pt x="194" y="5890"/>
                    <a:pt x="247" y="5864"/>
                    <a:pt x="221" y="5925"/>
                  </a:cubicBezTo>
                  <a:cubicBezTo>
                    <a:pt x="265" y="5925"/>
                    <a:pt x="212" y="5881"/>
                    <a:pt x="238" y="5846"/>
                  </a:cubicBezTo>
                  <a:cubicBezTo>
                    <a:pt x="247" y="5872"/>
                    <a:pt x="265" y="5881"/>
                    <a:pt x="291" y="5890"/>
                  </a:cubicBezTo>
                  <a:cubicBezTo>
                    <a:pt x="318" y="5837"/>
                    <a:pt x="291" y="5828"/>
                    <a:pt x="309" y="5793"/>
                  </a:cubicBezTo>
                  <a:cubicBezTo>
                    <a:pt x="362" y="5828"/>
                    <a:pt x="397" y="5758"/>
                    <a:pt x="380" y="5713"/>
                  </a:cubicBezTo>
                  <a:cubicBezTo>
                    <a:pt x="327" y="5713"/>
                    <a:pt x="291" y="5793"/>
                    <a:pt x="230" y="5784"/>
                  </a:cubicBezTo>
                  <a:cubicBezTo>
                    <a:pt x="221" y="5749"/>
                    <a:pt x="230" y="5696"/>
                    <a:pt x="203" y="5669"/>
                  </a:cubicBezTo>
                  <a:cubicBezTo>
                    <a:pt x="230" y="5652"/>
                    <a:pt x="265" y="5660"/>
                    <a:pt x="291" y="5643"/>
                  </a:cubicBezTo>
                  <a:cubicBezTo>
                    <a:pt x="309" y="5581"/>
                    <a:pt x="238" y="5572"/>
                    <a:pt x="230" y="5643"/>
                  </a:cubicBezTo>
                  <a:cubicBezTo>
                    <a:pt x="194" y="5554"/>
                    <a:pt x="300" y="5528"/>
                    <a:pt x="344" y="5537"/>
                  </a:cubicBezTo>
                  <a:cubicBezTo>
                    <a:pt x="327" y="5493"/>
                    <a:pt x="353" y="5413"/>
                    <a:pt x="283" y="5404"/>
                  </a:cubicBezTo>
                  <a:cubicBezTo>
                    <a:pt x="291" y="5378"/>
                    <a:pt x="300" y="5351"/>
                    <a:pt x="283" y="5343"/>
                  </a:cubicBezTo>
                  <a:cubicBezTo>
                    <a:pt x="327" y="5316"/>
                    <a:pt x="353" y="5228"/>
                    <a:pt x="406" y="5245"/>
                  </a:cubicBezTo>
                  <a:cubicBezTo>
                    <a:pt x="389" y="5290"/>
                    <a:pt x="371" y="5334"/>
                    <a:pt x="336" y="5298"/>
                  </a:cubicBezTo>
                  <a:lnTo>
                    <a:pt x="300" y="5396"/>
                  </a:lnTo>
                  <a:cubicBezTo>
                    <a:pt x="344" y="5431"/>
                    <a:pt x="353" y="5307"/>
                    <a:pt x="397" y="5343"/>
                  </a:cubicBezTo>
                  <a:cubicBezTo>
                    <a:pt x="389" y="5413"/>
                    <a:pt x="389" y="5396"/>
                    <a:pt x="353" y="5431"/>
                  </a:cubicBezTo>
                  <a:cubicBezTo>
                    <a:pt x="397" y="5449"/>
                    <a:pt x="424" y="5369"/>
                    <a:pt x="468" y="5378"/>
                  </a:cubicBezTo>
                  <a:cubicBezTo>
                    <a:pt x="494" y="5325"/>
                    <a:pt x="450" y="5272"/>
                    <a:pt x="503" y="5245"/>
                  </a:cubicBezTo>
                  <a:cubicBezTo>
                    <a:pt x="565" y="5272"/>
                    <a:pt x="556" y="5413"/>
                    <a:pt x="600" y="5404"/>
                  </a:cubicBezTo>
                  <a:cubicBezTo>
                    <a:pt x="618" y="5457"/>
                    <a:pt x="556" y="5501"/>
                    <a:pt x="556" y="5572"/>
                  </a:cubicBezTo>
                  <a:cubicBezTo>
                    <a:pt x="539" y="5528"/>
                    <a:pt x="539" y="5563"/>
                    <a:pt x="503" y="5554"/>
                  </a:cubicBezTo>
                  <a:cubicBezTo>
                    <a:pt x="468" y="5634"/>
                    <a:pt x="583" y="5616"/>
                    <a:pt x="539" y="5705"/>
                  </a:cubicBezTo>
                  <a:cubicBezTo>
                    <a:pt x="530" y="5749"/>
                    <a:pt x="521" y="5722"/>
                    <a:pt x="503" y="5713"/>
                  </a:cubicBezTo>
                  <a:cubicBezTo>
                    <a:pt x="486" y="5749"/>
                    <a:pt x="530" y="5749"/>
                    <a:pt x="521" y="5775"/>
                  </a:cubicBezTo>
                  <a:cubicBezTo>
                    <a:pt x="512" y="5864"/>
                    <a:pt x="459" y="5837"/>
                    <a:pt x="450" y="5908"/>
                  </a:cubicBezTo>
                  <a:cubicBezTo>
                    <a:pt x="450" y="5978"/>
                    <a:pt x="494" y="5881"/>
                    <a:pt x="521" y="5916"/>
                  </a:cubicBezTo>
                  <a:cubicBezTo>
                    <a:pt x="494" y="5916"/>
                    <a:pt x="503" y="6005"/>
                    <a:pt x="468" y="5996"/>
                  </a:cubicBezTo>
                  <a:cubicBezTo>
                    <a:pt x="459" y="6040"/>
                    <a:pt x="512" y="5987"/>
                    <a:pt x="521" y="5969"/>
                  </a:cubicBezTo>
                  <a:cubicBezTo>
                    <a:pt x="530" y="6022"/>
                    <a:pt x="477" y="6102"/>
                    <a:pt x="503" y="6164"/>
                  </a:cubicBezTo>
                  <a:cubicBezTo>
                    <a:pt x="565" y="6137"/>
                    <a:pt x="494" y="6093"/>
                    <a:pt x="512" y="6049"/>
                  </a:cubicBezTo>
                  <a:cubicBezTo>
                    <a:pt x="547" y="6049"/>
                    <a:pt x="574" y="5978"/>
                    <a:pt x="600" y="6031"/>
                  </a:cubicBezTo>
                  <a:cubicBezTo>
                    <a:pt x="645" y="5961"/>
                    <a:pt x="583" y="5952"/>
                    <a:pt x="609" y="5881"/>
                  </a:cubicBezTo>
                  <a:cubicBezTo>
                    <a:pt x="636" y="5828"/>
                    <a:pt x="653" y="5881"/>
                    <a:pt x="653" y="5802"/>
                  </a:cubicBezTo>
                  <a:cubicBezTo>
                    <a:pt x="653" y="5766"/>
                    <a:pt x="645" y="5740"/>
                    <a:pt x="653" y="5705"/>
                  </a:cubicBezTo>
                  <a:cubicBezTo>
                    <a:pt x="689" y="5678"/>
                    <a:pt x="715" y="5643"/>
                    <a:pt x="742" y="5599"/>
                  </a:cubicBezTo>
                  <a:cubicBezTo>
                    <a:pt x="751" y="5537"/>
                    <a:pt x="715" y="5643"/>
                    <a:pt x="689" y="5599"/>
                  </a:cubicBezTo>
                  <a:cubicBezTo>
                    <a:pt x="671" y="5519"/>
                    <a:pt x="795" y="5396"/>
                    <a:pt x="759" y="5351"/>
                  </a:cubicBezTo>
                  <a:cubicBezTo>
                    <a:pt x="786" y="5325"/>
                    <a:pt x="812" y="5307"/>
                    <a:pt x="830" y="5245"/>
                  </a:cubicBezTo>
                  <a:cubicBezTo>
                    <a:pt x="892" y="5307"/>
                    <a:pt x="759" y="5325"/>
                    <a:pt x="786" y="5387"/>
                  </a:cubicBezTo>
                  <a:cubicBezTo>
                    <a:pt x="865" y="5351"/>
                    <a:pt x="936" y="5281"/>
                    <a:pt x="1015" y="5245"/>
                  </a:cubicBezTo>
                  <a:cubicBezTo>
                    <a:pt x="998" y="5166"/>
                    <a:pt x="927" y="5254"/>
                    <a:pt x="892" y="5290"/>
                  </a:cubicBezTo>
                  <a:cubicBezTo>
                    <a:pt x="848" y="5263"/>
                    <a:pt x="945" y="5157"/>
                    <a:pt x="857" y="5157"/>
                  </a:cubicBezTo>
                  <a:cubicBezTo>
                    <a:pt x="865" y="5122"/>
                    <a:pt x="883" y="5113"/>
                    <a:pt x="909" y="5113"/>
                  </a:cubicBezTo>
                  <a:cubicBezTo>
                    <a:pt x="883" y="5069"/>
                    <a:pt x="927" y="4989"/>
                    <a:pt x="962" y="4919"/>
                  </a:cubicBezTo>
                  <a:cubicBezTo>
                    <a:pt x="989" y="4945"/>
                    <a:pt x="936" y="4998"/>
                    <a:pt x="971" y="5007"/>
                  </a:cubicBezTo>
                  <a:cubicBezTo>
                    <a:pt x="1007" y="4981"/>
                    <a:pt x="1042" y="4945"/>
                    <a:pt x="1068" y="4919"/>
                  </a:cubicBezTo>
                  <a:cubicBezTo>
                    <a:pt x="1086" y="4875"/>
                    <a:pt x="1042" y="4857"/>
                    <a:pt x="1007" y="4839"/>
                  </a:cubicBezTo>
                  <a:cubicBezTo>
                    <a:pt x="1033" y="4804"/>
                    <a:pt x="1051" y="4716"/>
                    <a:pt x="1086" y="4716"/>
                  </a:cubicBezTo>
                  <a:cubicBezTo>
                    <a:pt x="1148" y="4751"/>
                    <a:pt x="1033" y="4777"/>
                    <a:pt x="1060" y="4830"/>
                  </a:cubicBezTo>
                  <a:cubicBezTo>
                    <a:pt x="1148" y="4813"/>
                    <a:pt x="1095" y="4733"/>
                    <a:pt x="1157" y="4698"/>
                  </a:cubicBezTo>
                  <a:cubicBezTo>
                    <a:pt x="1130" y="4680"/>
                    <a:pt x="1113" y="4698"/>
                    <a:pt x="1095" y="4680"/>
                  </a:cubicBezTo>
                  <a:lnTo>
                    <a:pt x="1166" y="4539"/>
                  </a:lnTo>
                  <a:cubicBezTo>
                    <a:pt x="1227" y="4504"/>
                    <a:pt x="1095" y="4645"/>
                    <a:pt x="1157" y="4654"/>
                  </a:cubicBezTo>
                  <a:cubicBezTo>
                    <a:pt x="1210" y="4636"/>
                    <a:pt x="1201" y="4530"/>
                    <a:pt x="1245" y="4477"/>
                  </a:cubicBezTo>
                  <a:cubicBezTo>
                    <a:pt x="1148" y="4530"/>
                    <a:pt x="1272" y="4380"/>
                    <a:pt x="1298" y="4318"/>
                  </a:cubicBezTo>
                  <a:cubicBezTo>
                    <a:pt x="1351" y="4292"/>
                    <a:pt x="1263" y="4407"/>
                    <a:pt x="1245" y="4433"/>
                  </a:cubicBezTo>
                  <a:cubicBezTo>
                    <a:pt x="1316" y="4442"/>
                    <a:pt x="1333" y="4327"/>
                    <a:pt x="1342" y="4283"/>
                  </a:cubicBezTo>
                  <a:cubicBezTo>
                    <a:pt x="1395" y="4256"/>
                    <a:pt x="1492" y="4159"/>
                    <a:pt x="1475" y="4089"/>
                  </a:cubicBezTo>
                  <a:cubicBezTo>
                    <a:pt x="1439" y="4089"/>
                    <a:pt x="1404" y="4195"/>
                    <a:pt x="1369" y="4230"/>
                  </a:cubicBezTo>
                  <a:cubicBezTo>
                    <a:pt x="1342" y="4221"/>
                    <a:pt x="1395" y="4177"/>
                    <a:pt x="1404" y="4151"/>
                  </a:cubicBezTo>
                  <a:cubicBezTo>
                    <a:pt x="1439" y="4098"/>
                    <a:pt x="1492" y="4036"/>
                    <a:pt x="1466" y="3992"/>
                  </a:cubicBezTo>
                  <a:cubicBezTo>
                    <a:pt x="1563" y="3930"/>
                    <a:pt x="1581" y="3859"/>
                    <a:pt x="1669" y="3762"/>
                  </a:cubicBezTo>
                  <a:cubicBezTo>
                    <a:pt x="1669" y="3744"/>
                    <a:pt x="1651" y="3736"/>
                    <a:pt x="1660" y="3709"/>
                  </a:cubicBezTo>
                  <a:cubicBezTo>
                    <a:pt x="1687" y="3674"/>
                    <a:pt x="1713" y="3674"/>
                    <a:pt x="1739" y="3700"/>
                  </a:cubicBezTo>
                  <a:cubicBezTo>
                    <a:pt x="1775" y="3577"/>
                    <a:pt x="1881" y="3559"/>
                    <a:pt x="1925" y="3453"/>
                  </a:cubicBezTo>
                  <a:cubicBezTo>
                    <a:pt x="1969" y="3444"/>
                    <a:pt x="1943" y="3479"/>
                    <a:pt x="1960" y="3506"/>
                  </a:cubicBezTo>
                  <a:cubicBezTo>
                    <a:pt x="1978" y="3479"/>
                    <a:pt x="1987" y="3488"/>
                    <a:pt x="2004" y="3471"/>
                  </a:cubicBezTo>
                  <a:cubicBezTo>
                    <a:pt x="2013" y="3453"/>
                    <a:pt x="1978" y="3427"/>
                    <a:pt x="1969" y="3444"/>
                  </a:cubicBezTo>
                  <a:cubicBezTo>
                    <a:pt x="1951" y="3374"/>
                    <a:pt x="2022" y="3329"/>
                    <a:pt x="2049" y="3268"/>
                  </a:cubicBezTo>
                  <a:cubicBezTo>
                    <a:pt x="2040" y="3250"/>
                    <a:pt x="2022" y="3232"/>
                    <a:pt x="2004" y="3250"/>
                  </a:cubicBezTo>
                  <a:cubicBezTo>
                    <a:pt x="2013" y="3197"/>
                    <a:pt x="2075" y="3179"/>
                    <a:pt x="2093" y="3109"/>
                  </a:cubicBezTo>
                  <a:cubicBezTo>
                    <a:pt x="2093" y="3162"/>
                    <a:pt x="2154" y="3170"/>
                    <a:pt x="2190" y="3144"/>
                  </a:cubicBezTo>
                  <a:cubicBezTo>
                    <a:pt x="2216" y="3179"/>
                    <a:pt x="2154" y="3162"/>
                    <a:pt x="2146" y="3197"/>
                  </a:cubicBezTo>
                  <a:cubicBezTo>
                    <a:pt x="2163" y="3223"/>
                    <a:pt x="2190" y="3215"/>
                    <a:pt x="2216" y="3188"/>
                  </a:cubicBezTo>
                  <a:cubicBezTo>
                    <a:pt x="2252" y="3117"/>
                    <a:pt x="2146" y="3144"/>
                    <a:pt x="2154" y="3091"/>
                  </a:cubicBezTo>
                  <a:cubicBezTo>
                    <a:pt x="2225" y="3047"/>
                    <a:pt x="2225" y="3038"/>
                    <a:pt x="2305" y="2959"/>
                  </a:cubicBezTo>
                  <a:lnTo>
                    <a:pt x="2340" y="2985"/>
                  </a:lnTo>
                  <a:cubicBezTo>
                    <a:pt x="2393" y="2923"/>
                    <a:pt x="2366" y="2861"/>
                    <a:pt x="2437" y="2791"/>
                  </a:cubicBezTo>
                  <a:cubicBezTo>
                    <a:pt x="2455" y="2844"/>
                    <a:pt x="2490" y="2800"/>
                    <a:pt x="2499" y="2800"/>
                  </a:cubicBezTo>
                  <a:cubicBezTo>
                    <a:pt x="2517" y="2800"/>
                    <a:pt x="2534" y="2853"/>
                    <a:pt x="2569" y="2808"/>
                  </a:cubicBezTo>
                  <a:cubicBezTo>
                    <a:pt x="2578" y="2747"/>
                    <a:pt x="2490" y="2826"/>
                    <a:pt x="2464" y="2764"/>
                  </a:cubicBezTo>
                  <a:cubicBezTo>
                    <a:pt x="2508" y="2711"/>
                    <a:pt x="2543" y="2764"/>
                    <a:pt x="2578" y="2702"/>
                  </a:cubicBezTo>
                  <a:cubicBezTo>
                    <a:pt x="2596" y="2685"/>
                    <a:pt x="2561" y="2685"/>
                    <a:pt x="2543" y="2694"/>
                  </a:cubicBezTo>
                  <a:cubicBezTo>
                    <a:pt x="2543" y="2641"/>
                    <a:pt x="2605" y="2649"/>
                    <a:pt x="2640" y="2614"/>
                  </a:cubicBezTo>
                  <a:cubicBezTo>
                    <a:pt x="2667" y="2579"/>
                    <a:pt x="2684" y="2526"/>
                    <a:pt x="2711" y="2491"/>
                  </a:cubicBezTo>
                  <a:cubicBezTo>
                    <a:pt x="2746" y="2455"/>
                    <a:pt x="2790" y="2438"/>
                    <a:pt x="2799" y="2393"/>
                  </a:cubicBezTo>
                  <a:cubicBezTo>
                    <a:pt x="2817" y="2411"/>
                    <a:pt x="2808" y="2429"/>
                    <a:pt x="2817" y="2438"/>
                  </a:cubicBezTo>
                  <a:cubicBezTo>
                    <a:pt x="2861" y="2402"/>
                    <a:pt x="2834" y="2358"/>
                    <a:pt x="2879" y="2349"/>
                  </a:cubicBezTo>
                  <a:cubicBezTo>
                    <a:pt x="2914" y="2367"/>
                    <a:pt x="2861" y="2402"/>
                    <a:pt x="2879" y="2420"/>
                  </a:cubicBezTo>
                  <a:cubicBezTo>
                    <a:pt x="2932" y="2385"/>
                    <a:pt x="2887" y="2358"/>
                    <a:pt x="2932" y="2323"/>
                  </a:cubicBezTo>
                  <a:cubicBezTo>
                    <a:pt x="2896" y="2305"/>
                    <a:pt x="2852" y="2349"/>
                    <a:pt x="2817" y="2314"/>
                  </a:cubicBezTo>
                  <a:cubicBezTo>
                    <a:pt x="2834" y="2305"/>
                    <a:pt x="2852" y="2261"/>
                    <a:pt x="2870" y="2261"/>
                  </a:cubicBezTo>
                  <a:cubicBezTo>
                    <a:pt x="2870" y="2261"/>
                    <a:pt x="2861" y="2296"/>
                    <a:pt x="2879" y="2296"/>
                  </a:cubicBezTo>
                  <a:cubicBezTo>
                    <a:pt x="2932" y="2287"/>
                    <a:pt x="2976" y="2279"/>
                    <a:pt x="3055" y="2217"/>
                  </a:cubicBezTo>
                  <a:cubicBezTo>
                    <a:pt x="3082" y="2173"/>
                    <a:pt x="2993" y="2234"/>
                    <a:pt x="3011" y="2173"/>
                  </a:cubicBezTo>
                  <a:cubicBezTo>
                    <a:pt x="3055" y="2146"/>
                    <a:pt x="3090" y="2120"/>
                    <a:pt x="3135" y="2093"/>
                  </a:cubicBezTo>
                  <a:lnTo>
                    <a:pt x="3170" y="2129"/>
                  </a:lnTo>
                  <a:cubicBezTo>
                    <a:pt x="3214" y="2120"/>
                    <a:pt x="3196" y="2102"/>
                    <a:pt x="3223" y="2084"/>
                  </a:cubicBezTo>
                  <a:cubicBezTo>
                    <a:pt x="3276" y="2049"/>
                    <a:pt x="3311" y="2076"/>
                    <a:pt x="3294" y="1996"/>
                  </a:cubicBezTo>
                  <a:cubicBezTo>
                    <a:pt x="3258" y="2014"/>
                    <a:pt x="3170" y="2040"/>
                    <a:pt x="3241" y="1970"/>
                  </a:cubicBezTo>
                  <a:cubicBezTo>
                    <a:pt x="3196" y="1961"/>
                    <a:pt x="3135" y="2058"/>
                    <a:pt x="3082" y="2084"/>
                  </a:cubicBezTo>
                  <a:cubicBezTo>
                    <a:pt x="3037" y="2058"/>
                    <a:pt x="3126" y="2014"/>
                    <a:pt x="3152" y="1978"/>
                  </a:cubicBezTo>
                  <a:cubicBezTo>
                    <a:pt x="3196" y="1943"/>
                    <a:pt x="3249" y="1899"/>
                    <a:pt x="3276" y="1872"/>
                  </a:cubicBezTo>
                  <a:lnTo>
                    <a:pt x="3329" y="1925"/>
                  </a:lnTo>
                  <a:cubicBezTo>
                    <a:pt x="3382" y="1881"/>
                    <a:pt x="3382" y="1846"/>
                    <a:pt x="3329" y="1819"/>
                  </a:cubicBezTo>
                  <a:cubicBezTo>
                    <a:pt x="3364" y="1802"/>
                    <a:pt x="3391" y="1775"/>
                    <a:pt x="3417" y="1758"/>
                  </a:cubicBezTo>
                  <a:cubicBezTo>
                    <a:pt x="3426" y="1775"/>
                    <a:pt x="3408" y="1793"/>
                    <a:pt x="3417" y="1811"/>
                  </a:cubicBezTo>
                  <a:cubicBezTo>
                    <a:pt x="3479" y="1758"/>
                    <a:pt x="3523" y="1767"/>
                    <a:pt x="3585" y="1705"/>
                  </a:cubicBezTo>
                  <a:cubicBezTo>
                    <a:pt x="3594" y="1714"/>
                    <a:pt x="3576" y="1731"/>
                    <a:pt x="3585" y="1740"/>
                  </a:cubicBezTo>
                  <a:cubicBezTo>
                    <a:pt x="3709" y="1669"/>
                    <a:pt x="3762" y="1616"/>
                    <a:pt x="3876" y="1555"/>
                  </a:cubicBezTo>
                  <a:cubicBezTo>
                    <a:pt x="3859" y="1502"/>
                    <a:pt x="3894" y="1449"/>
                    <a:pt x="3982" y="1413"/>
                  </a:cubicBezTo>
                  <a:cubicBezTo>
                    <a:pt x="3965" y="1396"/>
                    <a:pt x="3947" y="1404"/>
                    <a:pt x="3920" y="1431"/>
                  </a:cubicBezTo>
                  <a:cubicBezTo>
                    <a:pt x="3903" y="1449"/>
                    <a:pt x="3876" y="1475"/>
                    <a:pt x="3841" y="1466"/>
                  </a:cubicBezTo>
                  <a:cubicBezTo>
                    <a:pt x="3850" y="1449"/>
                    <a:pt x="3876" y="1422"/>
                    <a:pt x="3912" y="1404"/>
                  </a:cubicBezTo>
                  <a:cubicBezTo>
                    <a:pt x="3947" y="1387"/>
                    <a:pt x="3982" y="1369"/>
                    <a:pt x="4009" y="1352"/>
                  </a:cubicBezTo>
                  <a:cubicBezTo>
                    <a:pt x="4026" y="1369"/>
                    <a:pt x="4009" y="1378"/>
                    <a:pt x="3991" y="1396"/>
                  </a:cubicBezTo>
                  <a:cubicBezTo>
                    <a:pt x="4053" y="1378"/>
                    <a:pt x="4018" y="1440"/>
                    <a:pt x="4062" y="1440"/>
                  </a:cubicBezTo>
                  <a:cubicBezTo>
                    <a:pt x="4141" y="1413"/>
                    <a:pt x="4018" y="1422"/>
                    <a:pt x="4071" y="1387"/>
                  </a:cubicBezTo>
                  <a:cubicBezTo>
                    <a:pt x="4132" y="1325"/>
                    <a:pt x="4141" y="1422"/>
                    <a:pt x="4203" y="1360"/>
                  </a:cubicBezTo>
                  <a:cubicBezTo>
                    <a:pt x="4229" y="1343"/>
                    <a:pt x="4150" y="1325"/>
                    <a:pt x="4185" y="1290"/>
                  </a:cubicBezTo>
                  <a:cubicBezTo>
                    <a:pt x="4238" y="1299"/>
                    <a:pt x="4309" y="1193"/>
                    <a:pt x="4291" y="1263"/>
                  </a:cubicBezTo>
                  <a:cubicBezTo>
                    <a:pt x="4362" y="1201"/>
                    <a:pt x="4441" y="1166"/>
                    <a:pt x="4521" y="1140"/>
                  </a:cubicBezTo>
                  <a:cubicBezTo>
                    <a:pt x="4512" y="1060"/>
                    <a:pt x="4433" y="1140"/>
                    <a:pt x="4380" y="1157"/>
                  </a:cubicBezTo>
                  <a:cubicBezTo>
                    <a:pt x="4371" y="1095"/>
                    <a:pt x="4450" y="1113"/>
                    <a:pt x="4494" y="1087"/>
                  </a:cubicBezTo>
                  <a:cubicBezTo>
                    <a:pt x="4530" y="1060"/>
                    <a:pt x="4539" y="1025"/>
                    <a:pt x="4583" y="1016"/>
                  </a:cubicBezTo>
                  <a:cubicBezTo>
                    <a:pt x="4618" y="1060"/>
                    <a:pt x="4583" y="1069"/>
                    <a:pt x="4530" y="1087"/>
                  </a:cubicBezTo>
                  <a:cubicBezTo>
                    <a:pt x="4547" y="1113"/>
                    <a:pt x="4592" y="1095"/>
                    <a:pt x="4627" y="1078"/>
                  </a:cubicBezTo>
                  <a:cubicBezTo>
                    <a:pt x="4636" y="1122"/>
                    <a:pt x="4627" y="1140"/>
                    <a:pt x="4671" y="1148"/>
                  </a:cubicBezTo>
                  <a:cubicBezTo>
                    <a:pt x="4697" y="1131"/>
                    <a:pt x="4627" y="1095"/>
                    <a:pt x="4680" y="1060"/>
                  </a:cubicBezTo>
                  <a:cubicBezTo>
                    <a:pt x="4689" y="1016"/>
                    <a:pt x="4592" y="1042"/>
                    <a:pt x="4636" y="998"/>
                  </a:cubicBezTo>
                  <a:cubicBezTo>
                    <a:pt x="4680" y="981"/>
                    <a:pt x="4662" y="998"/>
                    <a:pt x="4662" y="1016"/>
                  </a:cubicBezTo>
                  <a:cubicBezTo>
                    <a:pt x="4750" y="972"/>
                    <a:pt x="4777" y="972"/>
                    <a:pt x="4874" y="945"/>
                  </a:cubicBezTo>
                  <a:cubicBezTo>
                    <a:pt x="4883" y="981"/>
                    <a:pt x="4865" y="981"/>
                    <a:pt x="4839" y="981"/>
                  </a:cubicBezTo>
                  <a:cubicBezTo>
                    <a:pt x="4812" y="981"/>
                    <a:pt x="4786" y="981"/>
                    <a:pt x="4803" y="1016"/>
                  </a:cubicBezTo>
                  <a:cubicBezTo>
                    <a:pt x="4848" y="1042"/>
                    <a:pt x="4856" y="1007"/>
                    <a:pt x="4909" y="1007"/>
                  </a:cubicBezTo>
                  <a:cubicBezTo>
                    <a:pt x="4954" y="998"/>
                    <a:pt x="4901" y="963"/>
                    <a:pt x="4901" y="963"/>
                  </a:cubicBezTo>
                  <a:cubicBezTo>
                    <a:pt x="4901" y="910"/>
                    <a:pt x="4962" y="963"/>
                    <a:pt x="4936" y="892"/>
                  </a:cubicBezTo>
                  <a:cubicBezTo>
                    <a:pt x="5007" y="884"/>
                    <a:pt x="5033" y="822"/>
                    <a:pt x="5095" y="848"/>
                  </a:cubicBezTo>
                  <a:cubicBezTo>
                    <a:pt x="5121" y="786"/>
                    <a:pt x="5298" y="778"/>
                    <a:pt x="5430" y="733"/>
                  </a:cubicBezTo>
                  <a:cubicBezTo>
                    <a:pt x="5510" y="716"/>
                    <a:pt x="5510" y="707"/>
                    <a:pt x="5580" y="725"/>
                  </a:cubicBezTo>
                  <a:cubicBezTo>
                    <a:pt x="5598" y="725"/>
                    <a:pt x="5589" y="698"/>
                    <a:pt x="5616" y="689"/>
                  </a:cubicBezTo>
                  <a:cubicBezTo>
                    <a:pt x="5669" y="689"/>
                    <a:pt x="5722" y="680"/>
                    <a:pt x="5775" y="672"/>
                  </a:cubicBezTo>
                  <a:cubicBezTo>
                    <a:pt x="5819" y="663"/>
                    <a:pt x="5872" y="654"/>
                    <a:pt x="5916" y="645"/>
                  </a:cubicBezTo>
                  <a:cubicBezTo>
                    <a:pt x="6004" y="636"/>
                    <a:pt x="6084" y="619"/>
                    <a:pt x="6181" y="636"/>
                  </a:cubicBezTo>
                  <a:cubicBezTo>
                    <a:pt x="6207" y="636"/>
                    <a:pt x="6199" y="610"/>
                    <a:pt x="6225" y="610"/>
                  </a:cubicBezTo>
                  <a:cubicBezTo>
                    <a:pt x="6269" y="601"/>
                    <a:pt x="6260" y="636"/>
                    <a:pt x="6313" y="619"/>
                  </a:cubicBezTo>
                  <a:cubicBezTo>
                    <a:pt x="6331" y="680"/>
                    <a:pt x="6278" y="672"/>
                    <a:pt x="6260" y="698"/>
                  </a:cubicBezTo>
                  <a:cubicBezTo>
                    <a:pt x="6225" y="672"/>
                    <a:pt x="6154" y="627"/>
                    <a:pt x="6093" y="672"/>
                  </a:cubicBezTo>
                  <a:cubicBezTo>
                    <a:pt x="6110" y="716"/>
                    <a:pt x="6163" y="672"/>
                    <a:pt x="6207" y="698"/>
                  </a:cubicBezTo>
                  <a:cubicBezTo>
                    <a:pt x="6216" y="707"/>
                    <a:pt x="6216" y="742"/>
                    <a:pt x="6225" y="742"/>
                  </a:cubicBezTo>
                  <a:cubicBezTo>
                    <a:pt x="6252" y="760"/>
                    <a:pt x="6296" y="751"/>
                    <a:pt x="6331" y="760"/>
                  </a:cubicBezTo>
                  <a:cubicBezTo>
                    <a:pt x="6357" y="707"/>
                    <a:pt x="6278" y="742"/>
                    <a:pt x="6296" y="698"/>
                  </a:cubicBezTo>
                  <a:cubicBezTo>
                    <a:pt x="6322" y="672"/>
                    <a:pt x="6437" y="645"/>
                    <a:pt x="6349" y="619"/>
                  </a:cubicBezTo>
                  <a:cubicBezTo>
                    <a:pt x="6357" y="601"/>
                    <a:pt x="6516" y="583"/>
                    <a:pt x="6499" y="636"/>
                  </a:cubicBezTo>
                  <a:cubicBezTo>
                    <a:pt x="6587" y="583"/>
                    <a:pt x="6728" y="627"/>
                    <a:pt x="6878" y="636"/>
                  </a:cubicBezTo>
                  <a:cubicBezTo>
                    <a:pt x="6967" y="645"/>
                    <a:pt x="7064" y="645"/>
                    <a:pt x="7152" y="645"/>
                  </a:cubicBezTo>
                  <a:cubicBezTo>
                    <a:pt x="7240" y="654"/>
                    <a:pt x="7329" y="654"/>
                    <a:pt x="7391" y="663"/>
                  </a:cubicBezTo>
                  <a:cubicBezTo>
                    <a:pt x="7444" y="654"/>
                    <a:pt x="7426" y="698"/>
                    <a:pt x="7461" y="698"/>
                  </a:cubicBezTo>
                  <a:cubicBezTo>
                    <a:pt x="7505" y="689"/>
                    <a:pt x="7549" y="716"/>
                    <a:pt x="7549" y="716"/>
                  </a:cubicBezTo>
                  <a:cubicBezTo>
                    <a:pt x="7585" y="716"/>
                    <a:pt x="7585" y="663"/>
                    <a:pt x="7647" y="698"/>
                  </a:cubicBezTo>
                  <a:cubicBezTo>
                    <a:pt x="7673" y="751"/>
                    <a:pt x="7611" y="725"/>
                    <a:pt x="7585" y="733"/>
                  </a:cubicBezTo>
                  <a:cubicBezTo>
                    <a:pt x="7576" y="742"/>
                    <a:pt x="7558" y="769"/>
                    <a:pt x="7541" y="769"/>
                  </a:cubicBezTo>
                  <a:cubicBezTo>
                    <a:pt x="7514" y="778"/>
                    <a:pt x="7452" y="716"/>
                    <a:pt x="7452" y="778"/>
                  </a:cubicBezTo>
                  <a:cubicBezTo>
                    <a:pt x="7452" y="804"/>
                    <a:pt x="7479" y="769"/>
                    <a:pt x="7505" y="786"/>
                  </a:cubicBezTo>
                  <a:cubicBezTo>
                    <a:pt x="7514" y="786"/>
                    <a:pt x="7505" y="857"/>
                    <a:pt x="7567" y="839"/>
                  </a:cubicBezTo>
                  <a:cubicBezTo>
                    <a:pt x="7585" y="804"/>
                    <a:pt x="7488" y="831"/>
                    <a:pt x="7523" y="786"/>
                  </a:cubicBezTo>
                  <a:cubicBezTo>
                    <a:pt x="7611" y="778"/>
                    <a:pt x="7708" y="857"/>
                    <a:pt x="7779" y="866"/>
                  </a:cubicBezTo>
                  <a:cubicBezTo>
                    <a:pt x="7788" y="804"/>
                    <a:pt x="7673" y="831"/>
                    <a:pt x="7647" y="795"/>
                  </a:cubicBezTo>
                  <a:cubicBezTo>
                    <a:pt x="7638" y="725"/>
                    <a:pt x="7700" y="751"/>
                    <a:pt x="7700" y="707"/>
                  </a:cubicBezTo>
                  <a:cubicBezTo>
                    <a:pt x="7797" y="716"/>
                    <a:pt x="7876" y="725"/>
                    <a:pt x="7947" y="751"/>
                  </a:cubicBezTo>
                  <a:cubicBezTo>
                    <a:pt x="8026" y="769"/>
                    <a:pt x="8088" y="804"/>
                    <a:pt x="8150" y="822"/>
                  </a:cubicBezTo>
                  <a:cubicBezTo>
                    <a:pt x="8265" y="804"/>
                    <a:pt x="8379" y="813"/>
                    <a:pt x="8485" y="857"/>
                  </a:cubicBezTo>
                  <a:cubicBezTo>
                    <a:pt x="8512" y="804"/>
                    <a:pt x="8485" y="786"/>
                    <a:pt x="8432" y="769"/>
                  </a:cubicBezTo>
                  <a:cubicBezTo>
                    <a:pt x="8441" y="742"/>
                    <a:pt x="8512" y="769"/>
                    <a:pt x="8530" y="742"/>
                  </a:cubicBezTo>
                  <a:cubicBezTo>
                    <a:pt x="8538" y="689"/>
                    <a:pt x="8477" y="733"/>
                    <a:pt x="8459" y="733"/>
                  </a:cubicBezTo>
                  <a:cubicBezTo>
                    <a:pt x="8406" y="725"/>
                    <a:pt x="8344" y="689"/>
                    <a:pt x="8274" y="680"/>
                  </a:cubicBezTo>
                  <a:cubicBezTo>
                    <a:pt x="8256" y="680"/>
                    <a:pt x="8256" y="707"/>
                    <a:pt x="8229" y="707"/>
                  </a:cubicBezTo>
                  <a:cubicBezTo>
                    <a:pt x="8168" y="698"/>
                    <a:pt x="8150" y="672"/>
                    <a:pt x="8115" y="654"/>
                  </a:cubicBezTo>
                  <a:cubicBezTo>
                    <a:pt x="8079" y="654"/>
                    <a:pt x="8132" y="680"/>
                    <a:pt x="8088" y="689"/>
                  </a:cubicBezTo>
                  <a:cubicBezTo>
                    <a:pt x="7982" y="636"/>
                    <a:pt x="7832" y="663"/>
                    <a:pt x="7717" y="610"/>
                  </a:cubicBezTo>
                  <a:cubicBezTo>
                    <a:pt x="7779" y="566"/>
                    <a:pt x="7629" y="548"/>
                    <a:pt x="7629" y="495"/>
                  </a:cubicBezTo>
                  <a:cubicBezTo>
                    <a:pt x="7576" y="486"/>
                    <a:pt x="7629" y="583"/>
                    <a:pt x="7558" y="548"/>
                  </a:cubicBezTo>
                  <a:cubicBezTo>
                    <a:pt x="7558" y="566"/>
                    <a:pt x="7594" y="566"/>
                    <a:pt x="7611" y="574"/>
                  </a:cubicBezTo>
                  <a:cubicBezTo>
                    <a:pt x="7664" y="592"/>
                    <a:pt x="7576" y="583"/>
                    <a:pt x="7558" y="574"/>
                  </a:cubicBezTo>
                  <a:cubicBezTo>
                    <a:pt x="7514" y="557"/>
                    <a:pt x="7497" y="522"/>
                    <a:pt x="7435" y="513"/>
                  </a:cubicBezTo>
                  <a:cubicBezTo>
                    <a:pt x="7408" y="557"/>
                    <a:pt x="7470" y="548"/>
                    <a:pt x="7505" y="557"/>
                  </a:cubicBezTo>
                  <a:cubicBezTo>
                    <a:pt x="7497" y="601"/>
                    <a:pt x="7452" y="557"/>
                    <a:pt x="7408" y="557"/>
                  </a:cubicBezTo>
                  <a:cubicBezTo>
                    <a:pt x="7329" y="557"/>
                    <a:pt x="7214" y="557"/>
                    <a:pt x="7117" y="539"/>
                  </a:cubicBezTo>
                  <a:cubicBezTo>
                    <a:pt x="7108" y="504"/>
                    <a:pt x="7143" y="513"/>
                    <a:pt x="7170" y="513"/>
                  </a:cubicBezTo>
                  <a:cubicBezTo>
                    <a:pt x="7143" y="433"/>
                    <a:pt x="7064" y="504"/>
                    <a:pt x="7037" y="530"/>
                  </a:cubicBezTo>
                  <a:cubicBezTo>
                    <a:pt x="6887" y="513"/>
                    <a:pt x="6887" y="442"/>
                    <a:pt x="6746" y="451"/>
                  </a:cubicBezTo>
                  <a:cubicBezTo>
                    <a:pt x="6728" y="504"/>
                    <a:pt x="6834" y="469"/>
                    <a:pt x="6878" y="486"/>
                  </a:cubicBezTo>
                  <a:cubicBezTo>
                    <a:pt x="6799" y="513"/>
                    <a:pt x="6719" y="513"/>
                    <a:pt x="6640" y="504"/>
                  </a:cubicBezTo>
                  <a:cubicBezTo>
                    <a:pt x="6561" y="495"/>
                    <a:pt x="6481" y="469"/>
                    <a:pt x="6428" y="486"/>
                  </a:cubicBezTo>
                  <a:cubicBezTo>
                    <a:pt x="6410" y="486"/>
                    <a:pt x="6393" y="513"/>
                    <a:pt x="6384" y="513"/>
                  </a:cubicBezTo>
                  <a:cubicBezTo>
                    <a:pt x="6357" y="513"/>
                    <a:pt x="6393" y="486"/>
                    <a:pt x="6384" y="486"/>
                  </a:cubicBezTo>
                  <a:cubicBezTo>
                    <a:pt x="6349" y="486"/>
                    <a:pt x="6304" y="513"/>
                    <a:pt x="6278" y="513"/>
                  </a:cubicBezTo>
                  <a:cubicBezTo>
                    <a:pt x="6199" y="522"/>
                    <a:pt x="6181" y="469"/>
                    <a:pt x="6119" y="477"/>
                  </a:cubicBezTo>
                  <a:cubicBezTo>
                    <a:pt x="6101" y="477"/>
                    <a:pt x="6110" y="504"/>
                    <a:pt x="6101" y="522"/>
                  </a:cubicBezTo>
                  <a:cubicBezTo>
                    <a:pt x="5925" y="522"/>
                    <a:pt x="5775" y="583"/>
                    <a:pt x="5651" y="548"/>
                  </a:cubicBezTo>
                  <a:cubicBezTo>
                    <a:pt x="5625" y="548"/>
                    <a:pt x="5642" y="566"/>
                    <a:pt x="5651" y="566"/>
                  </a:cubicBezTo>
                  <a:cubicBezTo>
                    <a:pt x="5589" y="601"/>
                    <a:pt x="5422" y="619"/>
                    <a:pt x="5369" y="592"/>
                  </a:cubicBezTo>
                  <a:cubicBezTo>
                    <a:pt x="5333" y="619"/>
                    <a:pt x="5289" y="636"/>
                    <a:pt x="5263" y="663"/>
                  </a:cubicBezTo>
                  <a:cubicBezTo>
                    <a:pt x="5112" y="680"/>
                    <a:pt x="4901" y="716"/>
                    <a:pt x="4724" y="733"/>
                  </a:cubicBezTo>
                  <a:cubicBezTo>
                    <a:pt x="4680" y="672"/>
                    <a:pt x="4618" y="672"/>
                    <a:pt x="4600" y="619"/>
                  </a:cubicBezTo>
                  <a:cubicBezTo>
                    <a:pt x="4450" y="698"/>
                    <a:pt x="4362" y="707"/>
                    <a:pt x="4212" y="778"/>
                  </a:cubicBezTo>
                  <a:cubicBezTo>
                    <a:pt x="4203" y="795"/>
                    <a:pt x="4194" y="813"/>
                    <a:pt x="4194" y="839"/>
                  </a:cubicBezTo>
                  <a:cubicBezTo>
                    <a:pt x="4159" y="857"/>
                    <a:pt x="4124" y="866"/>
                    <a:pt x="4097" y="866"/>
                  </a:cubicBezTo>
                  <a:cubicBezTo>
                    <a:pt x="4062" y="892"/>
                    <a:pt x="4141" y="892"/>
                    <a:pt x="4159" y="892"/>
                  </a:cubicBezTo>
                  <a:cubicBezTo>
                    <a:pt x="4247" y="866"/>
                    <a:pt x="4229" y="786"/>
                    <a:pt x="4309" y="804"/>
                  </a:cubicBezTo>
                  <a:cubicBezTo>
                    <a:pt x="4291" y="848"/>
                    <a:pt x="4238" y="884"/>
                    <a:pt x="4168" y="919"/>
                  </a:cubicBezTo>
                  <a:cubicBezTo>
                    <a:pt x="4185" y="928"/>
                    <a:pt x="4194" y="937"/>
                    <a:pt x="4221" y="928"/>
                  </a:cubicBezTo>
                  <a:cubicBezTo>
                    <a:pt x="4221" y="954"/>
                    <a:pt x="4194" y="945"/>
                    <a:pt x="4185" y="945"/>
                  </a:cubicBezTo>
                  <a:cubicBezTo>
                    <a:pt x="4168" y="945"/>
                    <a:pt x="4124" y="954"/>
                    <a:pt x="4124" y="910"/>
                  </a:cubicBezTo>
                  <a:cubicBezTo>
                    <a:pt x="4097" y="919"/>
                    <a:pt x="4071" y="937"/>
                    <a:pt x="4053" y="945"/>
                  </a:cubicBezTo>
                  <a:cubicBezTo>
                    <a:pt x="4026" y="954"/>
                    <a:pt x="3982" y="945"/>
                    <a:pt x="3982" y="945"/>
                  </a:cubicBezTo>
                  <a:cubicBezTo>
                    <a:pt x="3956" y="963"/>
                    <a:pt x="3973" y="1007"/>
                    <a:pt x="3912" y="1016"/>
                  </a:cubicBezTo>
                  <a:cubicBezTo>
                    <a:pt x="3876" y="972"/>
                    <a:pt x="3797" y="1042"/>
                    <a:pt x="3762" y="998"/>
                  </a:cubicBezTo>
                  <a:cubicBezTo>
                    <a:pt x="3717" y="1042"/>
                    <a:pt x="3814" y="1034"/>
                    <a:pt x="3788" y="1078"/>
                  </a:cubicBezTo>
                  <a:cubicBezTo>
                    <a:pt x="3735" y="1113"/>
                    <a:pt x="3691" y="1104"/>
                    <a:pt x="3709" y="1060"/>
                  </a:cubicBezTo>
                  <a:cubicBezTo>
                    <a:pt x="3691" y="1131"/>
                    <a:pt x="3567" y="1113"/>
                    <a:pt x="3620" y="1175"/>
                  </a:cubicBezTo>
                  <a:cubicBezTo>
                    <a:pt x="3656" y="1219"/>
                    <a:pt x="3673" y="1087"/>
                    <a:pt x="3700" y="1122"/>
                  </a:cubicBezTo>
                  <a:cubicBezTo>
                    <a:pt x="3744" y="1157"/>
                    <a:pt x="3638" y="1193"/>
                    <a:pt x="3620" y="1219"/>
                  </a:cubicBezTo>
                  <a:cubicBezTo>
                    <a:pt x="3603" y="1228"/>
                    <a:pt x="3594" y="1263"/>
                    <a:pt x="3585" y="1272"/>
                  </a:cubicBezTo>
                  <a:cubicBezTo>
                    <a:pt x="3550" y="1307"/>
                    <a:pt x="3497" y="1343"/>
                    <a:pt x="3444" y="1378"/>
                  </a:cubicBezTo>
                  <a:cubicBezTo>
                    <a:pt x="3399" y="1413"/>
                    <a:pt x="3347" y="1431"/>
                    <a:pt x="3311" y="1431"/>
                  </a:cubicBezTo>
                  <a:cubicBezTo>
                    <a:pt x="3285" y="1484"/>
                    <a:pt x="3196" y="1510"/>
                    <a:pt x="3143" y="1563"/>
                  </a:cubicBezTo>
                  <a:cubicBezTo>
                    <a:pt x="3117" y="1599"/>
                    <a:pt x="3099" y="1643"/>
                    <a:pt x="3090" y="1669"/>
                  </a:cubicBezTo>
                  <a:cubicBezTo>
                    <a:pt x="3179" y="1652"/>
                    <a:pt x="3188" y="1555"/>
                    <a:pt x="3267" y="1528"/>
                  </a:cubicBezTo>
                  <a:cubicBezTo>
                    <a:pt x="3276" y="1590"/>
                    <a:pt x="3205" y="1625"/>
                    <a:pt x="3161" y="1669"/>
                  </a:cubicBezTo>
                  <a:cubicBezTo>
                    <a:pt x="3117" y="1714"/>
                    <a:pt x="3037" y="1740"/>
                    <a:pt x="2976" y="1811"/>
                  </a:cubicBezTo>
                  <a:cubicBezTo>
                    <a:pt x="2932" y="1784"/>
                    <a:pt x="2993" y="1758"/>
                    <a:pt x="2984" y="1722"/>
                  </a:cubicBezTo>
                  <a:cubicBezTo>
                    <a:pt x="2949" y="1775"/>
                    <a:pt x="2940" y="1828"/>
                    <a:pt x="2905" y="1872"/>
                  </a:cubicBezTo>
                  <a:cubicBezTo>
                    <a:pt x="2843" y="1864"/>
                    <a:pt x="2843" y="1925"/>
                    <a:pt x="2764" y="1970"/>
                  </a:cubicBezTo>
                  <a:cubicBezTo>
                    <a:pt x="2790" y="2005"/>
                    <a:pt x="2834" y="1890"/>
                    <a:pt x="2852" y="1952"/>
                  </a:cubicBezTo>
                  <a:cubicBezTo>
                    <a:pt x="2817" y="1996"/>
                    <a:pt x="2737" y="2040"/>
                    <a:pt x="2764" y="2084"/>
                  </a:cubicBezTo>
                  <a:cubicBezTo>
                    <a:pt x="2720" y="2093"/>
                    <a:pt x="2667" y="2137"/>
                    <a:pt x="2622" y="2120"/>
                  </a:cubicBezTo>
                  <a:cubicBezTo>
                    <a:pt x="2605" y="2155"/>
                    <a:pt x="2578" y="2182"/>
                    <a:pt x="2622" y="2208"/>
                  </a:cubicBezTo>
                  <a:cubicBezTo>
                    <a:pt x="2605" y="2252"/>
                    <a:pt x="2534" y="2234"/>
                    <a:pt x="2587" y="2270"/>
                  </a:cubicBezTo>
                  <a:cubicBezTo>
                    <a:pt x="2543" y="2323"/>
                    <a:pt x="2499" y="2287"/>
                    <a:pt x="2455" y="2296"/>
                  </a:cubicBezTo>
                  <a:cubicBezTo>
                    <a:pt x="2437" y="2349"/>
                    <a:pt x="2508" y="2279"/>
                    <a:pt x="2525" y="2340"/>
                  </a:cubicBezTo>
                  <a:cubicBezTo>
                    <a:pt x="2402" y="2393"/>
                    <a:pt x="2375" y="2517"/>
                    <a:pt x="2287" y="2588"/>
                  </a:cubicBezTo>
                  <a:cubicBezTo>
                    <a:pt x="2278" y="2605"/>
                    <a:pt x="2296" y="2623"/>
                    <a:pt x="2269" y="2649"/>
                  </a:cubicBezTo>
                  <a:cubicBezTo>
                    <a:pt x="2252" y="2570"/>
                    <a:pt x="2225" y="2658"/>
                    <a:pt x="2181" y="2641"/>
                  </a:cubicBezTo>
                  <a:cubicBezTo>
                    <a:pt x="2181" y="2667"/>
                    <a:pt x="2119" y="2782"/>
                    <a:pt x="2163" y="2773"/>
                  </a:cubicBezTo>
                  <a:cubicBezTo>
                    <a:pt x="2190" y="2817"/>
                    <a:pt x="2128" y="2791"/>
                    <a:pt x="2119" y="2800"/>
                  </a:cubicBezTo>
                  <a:cubicBezTo>
                    <a:pt x="2102" y="2853"/>
                    <a:pt x="2163" y="2808"/>
                    <a:pt x="2154" y="2853"/>
                  </a:cubicBezTo>
                  <a:cubicBezTo>
                    <a:pt x="2031" y="2985"/>
                    <a:pt x="1951" y="3117"/>
                    <a:pt x="1872" y="3232"/>
                  </a:cubicBezTo>
                  <a:cubicBezTo>
                    <a:pt x="1854" y="3259"/>
                    <a:pt x="1837" y="3250"/>
                    <a:pt x="1819" y="3268"/>
                  </a:cubicBezTo>
                  <a:cubicBezTo>
                    <a:pt x="1792" y="3303"/>
                    <a:pt x="1801" y="3356"/>
                    <a:pt x="1757" y="3400"/>
                  </a:cubicBezTo>
                  <a:cubicBezTo>
                    <a:pt x="1748" y="3418"/>
                    <a:pt x="1722" y="3444"/>
                    <a:pt x="1695" y="3444"/>
                  </a:cubicBezTo>
                  <a:cubicBezTo>
                    <a:pt x="1660" y="3497"/>
                    <a:pt x="1607" y="3568"/>
                    <a:pt x="1572" y="3630"/>
                  </a:cubicBezTo>
                  <a:cubicBezTo>
                    <a:pt x="1528" y="3718"/>
                    <a:pt x="1475" y="3789"/>
                    <a:pt x="1422" y="3842"/>
                  </a:cubicBezTo>
                  <a:cubicBezTo>
                    <a:pt x="1369" y="3903"/>
                    <a:pt x="1307" y="3939"/>
                    <a:pt x="1227" y="3947"/>
                  </a:cubicBezTo>
                  <a:cubicBezTo>
                    <a:pt x="1183" y="3912"/>
                    <a:pt x="1139" y="3886"/>
                    <a:pt x="1095" y="3930"/>
                  </a:cubicBezTo>
                  <a:cubicBezTo>
                    <a:pt x="1077" y="3912"/>
                    <a:pt x="1086" y="3886"/>
                    <a:pt x="1113" y="3850"/>
                  </a:cubicBezTo>
                  <a:cubicBezTo>
                    <a:pt x="1068" y="3868"/>
                    <a:pt x="1042" y="3744"/>
                    <a:pt x="980" y="3833"/>
                  </a:cubicBezTo>
                  <a:cubicBezTo>
                    <a:pt x="1007" y="3771"/>
                    <a:pt x="954" y="3736"/>
                    <a:pt x="945" y="3691"/>
                  </a:cubicBezTo>
                  <a:cubicBezTo>
                    <a:pt x="945" y="3674"/>
                    <a:pt x="998" y="3630"/>
                    <a:pt x="954" y="3630"/>
                  </a:cubicBezTo>
                  <a:cubicBezTo>
                    <a:pt x="1015" y="3550"/>
                    <a:pt x="1086" y="3471"/>
                    <a:pt x="1148" y="3391"/>
                  </a:cubicBezTo>
                  <a:cubicBezTo>
                    <a:pt x="1174" y="3347"/>
                    <a:pt x="1210" y="3303"/>
                    <a:pt x="1245" y="3268"/>
                  </a:cubicBezTo>
                  <a:cubicBezTo>
                    <a:pt x="1272" y="3223"/>
                    <a:pt x="1307" y="3188"/>
                    <a:pt x="1342" y="3153"/>
                  </a:cubicBezTo>
                  <a:cubicBezTo>
                    <a:pt x="1360" y="3126"/>
                    <a:pt x="1395" y="3117"/>
                    <a:pt x="1422" y="3091"/>
                  </a:cubicBezTo>
                  <a:cubicBezTo>
                    <a:pt x="1448" y="3056"/>
                    <a:pt x="1466" y="3003"/>
                    <a:pt x="1501" y="2967"/>
                  </a:cubicBezTo>
                  <a:cubicBezTo>
                    <a:pt x="1519" y="2941"/>
                    <a:pt x="1536" y="2941"/>
                    <a:pt x="1554" y="2914"/>
                  </a:cubicBezTo>
                  <a:cubicBezTo>
                    <a:pt x="1598" y="2861"/>
                    <a:pt x="1581" y="2800"/>
                    <a:pt x="1651" y="2800"/>
                  </a:cubicBezTo>
                  <a:cubicBezTo>
                    <a:pt x="1660" y="2782"/>
                    <a:pt x="1634" y="2773"/>
                    <a:pt x="1651" y="2747"/>
                  </a:cubicBezTo>
                  <a:cubicBezTo>
                    <a:pt x="1687" y="2711"/>
                    <a:pt x="1713" y="2667"/>
                    <a:pt x="1748" y="2632"/>
                  </a:cubicBezTo>
                  <a:cubicBezTo>
                    <a:pt x="1757" y="2623"/>
                    <a:pt x="1766" y="2623"/>
                    <a:pt x="1784" y="2614"/>
                  </a:cubicBezTo>
                  <a:cubicBezTo>
                    <a:pt x="1792" y="2614"/>
                    <a:pt x="1801" y="2614"/>
                    <a:pt x="1801" y="2614"/>
                  </a:cubicBezTo>
                  <a:cubicBezTo>
                    <a:pt x="1819" y="2597"/>
                    <a:pt x="1810" y="2570"/>
                    <a:pt x="1819" y="2544"/>
                  </a:cubicBezTo>
                  <a:cubicBezTo>
                    <a:pt x="1837" y="2508"/>
                    <a:pt x="1890" y="2491"/>
                    <a:pt x="1916" y="2455"/>
                  </a:cubicBezTo>
                  <a:cubicBezTo>
                    <a:pt x="1934" y="2429"/>
                    <a:pt x="1925" y="2411"/>
                    <a:pt x="1943" y="2385"/>
                  </a:cubicBezTo>
                  <a:cubicBezTo>
                    <a:pt x="1969" y="2332"/>
                    <a:pt x="2013" y="2287"/>
                    <a:pt x="2075" y="2252"/>
                  </a:cubicBezTo>
                  <a:cubicBezTo>
                    <a:pt x="2102" y="2234"/>
                    <a:pt x="2084" y="2217"/>
                    <a:pt x="2075" y="2199"/>
                  </a:cubicBezTo>
                  <a:cubicBezTo>
                    <a:pt x="2119" y="2173"/>
                    <a:pt x="2163" y="2120"/>
                    <a:pt x="2216" y="2067"/>
                  </a:cubicBezTo>
                  <a:cubicBezTo>
                    <a:pt x="2260" y="2014"/>
                    <a:pt x="2305" y="1952"/>
                    <a:pt x="2366" y="1881"/>
                  </a:cubicBezTo>
                  <a:cubicBezTo>
                    <a:pt x="2411" y="1872"/>
                    <a:pt x="2393" y="1952"/>
                    <a:pt x="2455" y="1908"/>
                  </a:cubicBezTo>
                  <a:cubicBezTo>
                    <a:pt x="2481" y="1855"/>
                    <a:pt x="2393" y="1890"/>
                    <a:pt x="2411" y="1837"/>
                  </a:cubicBezTo>
                  <a:cubicBezTo>
                    <a:pt x="2464" y="1784"/>
                    <a:pt x="2508" y="1749"/>
                    <a:pt x="2543" y="1714"/>
                  </a:cubicBezTo>
                  <a:cubicBezTo>
                    <a:pt x="2578" y="1678"/>
                    <a:pt x="2614" y="1643"/>
                    <a:pt x="2667" y="1581"/>
                  </a:cubicBezTo>
                  <a:cubicBezTo>
                    <a:pt x="2675" y="1608"/>
                    <a:pt x="2667" y="1625"/>
                    <a:pt x="2640" y="1652"/>
                  </a:cubicBezTo>
                  <a:cubicBezTo>
                    <a:pt x="2728" y="1643"/>
                    <a:pt x="2693" y="1555"/>
                    <a:pt x="2684" y="1546"/>
                  </a:cubicBezTo>
                  <a:cubicBezTo>
                    <a:pt x="2746" y="1475"/>
                    <a:pt x="2693" y="1590"/>
                    <a:pt x="2746" y="1555"/>
                  </a:cubicBezTo>
                  <a:cubicBezTo>
                    <a:pt x="2781" y="1528"/>
                    <a:pt x="2764" y="1510"/>
                    <a:pt x="2746" y="1493"/>
                  </a:cubicBezTo>
                  <a:lnTo>
                    <a:pt x="2852" y="1396"/>
                  </a:lnTo>
                  <a:cubicBezTo>
                    <a:pt x="2896" y="1396"/>
                    <a:pt x="2861" y="1413"/>
                    <a:pt x="2896" y="1440"/>
                  </a:cubicBezTo>
                  <a:lnTo>
                    <a:pt x="2940" y="1404"/>
                  </a:lnTo>
                  <a:cubicBezTo>
                    <a:pt x="2967" y="1369"/>
                    <a:pt x="2843" y="1404"/>
                    <a:pt x="2932" y="1334"/>
                  </a:cubicBezTo>
                  <a:cubicBezTo>
                    <a:pt x="2993" y="1272"/>
                    <a:pt x="2940" y="1352"/>
                    <a:pt x="2984" y="1369"/>
                  </a:cubicBezTo>
                  <a:cubicBezTo>
                    <a:pt x="3029" y="1334"/>
                    <a:pt x="3029" y="1360"/>
                    <a:pt x="3046" y="1316"/>
                  </a:cubicBezTo>
                  <a:cubicBezTo>
                    <a:pt x="3082" y="1281"/>
                    <a:pt x="3011" y="1254"/>
                    <a:pt x="3011" y="1228"/>
                  </a:cubicBezTo>
                  <a:lnTo>
                    <a:pt x="3126" y="1140"/>
                  </a:lnTo>
                  <a:cubicBezTo>
                    <a:pt x="3117" y="1166"/>
                    <a:pt x="3126" y="1184"/>
                    <a:pt x="3143" y="1201"/>
                  </a:cubicBezTo>
                  <a:cubicBezTo>
                    <a:pt x="3152" y="1166"/>
                    <a:pt x="3232" y="1131"/>
                    <a:pt x="3170" y="1104"/>
                  </a:cubicBezTo>
                  <a:cubicBezTo>
                    <a:pt x="3214" y="1060"/>
                    <a:pt x="3249" y="1042"/>
                    <a:pt x="3285" y="1034"/>
                  </a:cubicBezTo>
                  <a:cubicBezTo>
                    <a:pt x="3320" y="1016"/>
                    <a:pt x="3347" y="1025"/>
                    <a:pt x="3373" y="1034"/>
                  </a:cubicBezTo>
                  <a:cubicBezTo>
                    <a:pt x="3408" y="1016"/>
                    <a:pt x="3417" y="919"/>
                    <a:pt x="3461" y="972"/>
                  </a:cubicBezTo>
                  <a:cubicBezTo>
                    <a:pt x="3505" y="937"/>
                    <a:pt x="3391" y="954"/>
                    <a:pt x="3488" y="901"/>
                  </a:cubicBezTo>
                  <a:cubicBezTo>
                    <a:pt x="3479" y="892"/>
                    <a:pt x="3461" y="892"/>
                    <a:pt x="3435" y="901"/>
                  </a:cubicBezTo>
                  <a:cubicBezTo>
                    <a:pt x="3444" y="892"/>
                    <a:pt x="3576" y="751"/>
                    <a:pt x="3576" y="848"/>
                  </a:cubicBezTo>
                  <a:cubicBezTo>
                    <a:pt x="3629" y="813"/>
                    <a:pt x="3594" y="778"/>
                    <a:pt x="3664" y="742"/>
                  </a:cubicBezTo>
                  <a:lnTo>
                    <a:pt x="3682" y="786"/>
                  </a:lnTo>
                  <a:cubicBezTo>
                    <a:pt x="3682" y="751"/>
                    <a:pt x="3726" y="733"/>
                    <a:pt x="3735" y="698"/>
                  </a:cubicBezTo>
                  <a:cubicBezTo>
                    <a:pt x="3788" y="672"/>
                    <a:pt x="3823" y="698"/>
                    <a:pt x="3859" y="707"/>
                  </a:cubicBezTo>
                  <a:cubicBezTo>
                    <a:pt x="3841" y="672"/>
                    <a:pt x="3876" y="645"/>
                    <a:pt x="3912" y="627"/>
                  </a:cubicBezTo>
                  <a:cubicBezTo>
                    <a:pt x="3947" y="601"/>
                    <a:pt x="3991" y="592"/>
                    <a:pt x="4009" y="574"/>
                  </a:cubicBezTo>
                  <a:cubicBezTo>
                    <a:pt x="4009" y="574"/>
                    <a:pt x="3956" y="574"/>
                    <a:pt x="3947" y="592"/>
                  </a:cubicBezTo>
                  <a:cubicBezTo>
                    <a:pt x="3982" y="548"/>
                    <a:pt x="4044" y="522"/>
                    <a:pt x="4115" y="495"/>
                  </a:cubicBezTo>
                  <a:cubicBezTo>
                    <a:pt x="4177" y="477"/>
                    <a:pt x="4247" y="451"/>
                    <a:pt x="4309" y="424"/>
                  </a:cubicBezTo>
                  <a:cubicBezTo>
                    <a:pt x="4362" y="460"/>
                    <a:pt x="4397" y="486"/>
                    <a:pt x="4494" y="495"/>
                  </a:cubicBezTo>
                  <a:cubicBezTo>
                    <a:pt x="4556" y="486"/>
                    <a:pt x="4521" y="442"/>
                    <a:pt x="4583" y="433"/>
                  </a:cubicBezTo>
                  <a:cubicBezTo>
                    <a:pt x="4503" y="407"/>
                    <a:pt x="4627" y="345"/>
                    <a:pt x="4539" y="354"/>
                  </a:cubicBezTo>
                  <a:cubicBezTo>
                    <a:pt x="4539" y="336"/>
                    <a:pt x="4574" y="327"/>
                    <a:pt x="4600" y="310"/>
                  </a:cubicBezTo>
                  <a:cubicBezTo>
                    <a:pt x="4627" y="301"/>
                    <a:pt x="4644" y="283"/>
                    <a:pt x="4609" y="248"/>
                  </a:cubicBezTo>
                  <a:cubicBezTo>
                    <a:pt x="4724" y="195"/>
                    <a:pt x="4865" y="151"/>
                    <a:pt x="5007" y="115"/>
                  </a:cubicBezTo>
                  <a:cubicBezTo>
                    <a:pt x="5077" y="107"/>
                    <a:pt x="5148" y="89"/>
                    <a:pt x="5210" y="80"/>
                  </a:cubicBezTo>
                  <a:cubicBezTo>
                    <a:pt x="5280" y="62"/>
                    <a:pt x="5342" y="54"/>
                    <a:pt x="5395" y="36"/>
                  </a:cubicBezTo>
                  <a:cubicBezTo>
                    <a:pt x="5395" y="71"/>
                    <a:pt x="5360" y="80"/>
                    <a:pt x="5324" y="89"/>
                  </a:cubicBezTo>
                  <a:cubicBezTo>
                    <a:pt x="5280" y="98"/>
                    <a:pt x="5236" y="98"/>
                    <a:pt x="5192" y="107"/>
                  </a:cubicBezTo>
                  <a:cubicBezTo>
                    <a:pt x="5121" y="124"/>
                    <a:pt x="5033" y="142"/>
                    <a:pt x="4989" y="168"/>
                  </a:cubicBezTo>
                  <a:cubicBezTo>
                    <a:pt x="5033" y="177"/>
                    <a:pt x="5095" y="168"/>
                    <a:pt x="5121" y="204"/>
                  </a:cubicBezTo>
                  <a:cubicBezTo>
                    <a:pt x="5210" y="195"/>
                    <a:pt x="5165" y="124"/>
                    <a:pt x="5236" y="115"/>
                  </a:cubicBezTo>
                  <a:lnTo>
                    <a:pt x="5245" y="142"/>
                  </a:lnTo>
                  <a:cubicBezTo>
                    <a:pt x="5342" y="115"/>
                    <a:pt x="5395" y="133"/>
                    <a:pt x="5457" y="151"/>
                  </a:cubicBezTo>
                  <a:cubicBezTo>
                    <a:pt x="5474" y="142"/>
                    <a:pt x="5466" y="124"/>
                    <a:pt x="5492" y="115"/>
                  </a:cubicBezTo>
                  <a:lnTo>
                    <a:pt x="5633" y="98"/>
                  </a:lnTo>
                  <a:cubicBezTo>
                    <a:pt x="5686" y="107"/>
                    <a:pt x="5651" y="124"/>
                    <a:pt x="5678" y="133"/>
                  </a:cubicBezTo>
                  <a:cubicBezTo>
                    <a:pt x="5766" y="124"/>
                    <a:pt x="5669" y="115"/>
                    <a:pt x="5722" y="80"/>
                  </a:cubicBezTo>
                  <a:cubicBezTo>
                    <a:pt x="5775" y="80"/>
                    <a:pt x="5845" y="89"/>
                    <a:pt x="5819" y="27"/>
                  </a:cubicBezTo>
                  <a:cubicBezTo>
                    <a:pt x="5942" y="54"/>
                    <a:pt x="6128" y="1"/>
                    <a:pt x="6225" y="18"/>
                  </a:cubicBezTo>
                  <a:cubicBezTo>
                    <a:pt x="6190" y="36"/>
                    <a:pt x="6137" y="36"/>
                    <a:pt x="6075" y="45"/>
                  </a:cubicBezTo>
                  <a:cubicBezTo>
                    <a:pt x="6013" y="45"/>
                    <a:pt x="5951" y="45"/>
                    <a:pt x="5898" y="54"/>
                  </a:cubicBezTo>
                  <a:cubicBezTo>
                    <a:pt x="5881" y="80"/>
                    <a:pt x="5845" y="98"/>
                    <a:pt x="5845" y="133"/>
                  </a:cubicBezTo>
                  <a:cubicBezTo>
                    <a:pt x="5898" y="133"/>
                    <a:pt x="5934" y="124"/>
                    <a:pt x="5925" y="80"/>
                  </a:cubicBezTo>
                  <a:cubicBezTo>
                    <a:pt x="5960" y="98"/>
                    <a:pt x="5995" y="89"/>
                    <a:pt x="6031" y="80"/>
                  </a:cubicBezTo>
                  <a:cubicBezTo>
                    <a:pt x="6075" y="71"/>
                    <a:pt x="6110" y="62"/>
                    <a:pt x="6172" y="62"/>
                  </a:cubicBezTo>
                  <a:cubicBezTo>
                    <a:pt x="6146" y="89"/>
                    <a:pt x="6163" y="89"/>
                    <a:pt x="6172" y="115"/>
                  </a:cubicBezTo>
                  <a:cubicBezTo>
                    <a:pt x="6252" y="98"/>
                    <a:pt x="6340" y="98"/>
                    <a:pt x="6428" y="89"/>
                  </a:cubicBezTo>
                  <a:cubicBezTo>
                    <a:pt x="6525" y="80"/>
                    <a:pt x="6614" y="80"/>
                    <a:pt x="6728" y="89"/>
                  </a:cubicBezTo>
                  <a:cubicBezTo>
                    <a:pt x="6772" y="107"/>
                    <a:pt x="6693" y="133"/>
                    <a:pt x="6746" y="142"/>
                  </a:cubicBezTo>
                  <a:cubicBezTo>
                    <a:pt x="6834" y="151"/>
                    <a:pt x="6719" y="62"/>
                    <a:pt x="6852" y="89"/>
                  </a:cubicBezTo>
                  <a:cubicBezTo>
                    <a:pt x="6887" y="124"/>
                    <a:pt x="6817" y="168"/>
                    <a:pt x="6764" y="177"/>
                  </a:cubicBezTo>
                  <a:cubicBezTo>
                    <a:pt x="6772" y="230"/>
                    <a:pt x="6887" y="204"/>
                    <a:pt x="6861" y="133"/>
                  </a:cubicBezTo>
                  <a:cubicBezTo>
                    <a:pt x="6905" y="142"/>
                    <a:pt x="6931" y="133"/>
                    <a:pt x="6905" y="124"/>
                  </a:cubicBezTo>
                  <a:cubicBezTo>
                    <a:pt x="7002" y="133"/>
                    <a:pt x="7108" y="142"/>
                    <a:pt x="7214" y="151"/>
                  </a:cubicBezTo>
                  <a:cubicBezTo>
                    <a:pt x="7329" y="159"/>
                    <a:pt x="7444" y="177"/>
                    <a:pt x="7558" y="195"/>
                  </a:cubicBezTo>
                  <a:cubicBezTo>
                    <a:pt x="7673" y="212"/>
                    <a:pt x="7779" y="239"/>
                    <a:pt x="7885" y="257"/>
                  </a:cubicBezTo>
                  <a:cubicBezTo>
                    <a:pt x="7938" y="257"/>
                    <a:pt x="7991" y="265"/>
                    <a:pt x="8035" y="274"/>
                  </a:cubicBezTo>
                  <a:cubicBezTo>
                    <a:pt x="8088" y="283"/>
                    <a:pt x="8132" y="283"/>
                    <a:pt x="8168" y="292"/>
                  </a:cubicBezTo>
                  <a:cubicBezTo>
                    <a:pt x="8194" y="292"/>
                    <a:pt x="8185" y="274"/>
                    <a:pt x="8176" y="274"/>
                  </a:cubicBezTo>
                  <a:cubicBezTo>
                    <a:pt x="8212" y="274"/>
                    <a:pt x="8282" y="292"/>
                    <a:pt x="8362" y="301"/>
                  </a:cubicBezTo>
                  <a:cubicBezTo>
                    <a:pt x="8371" y="345"/>
                    <a:pt x="8300" y="310"/>
                    <a:pt x="8335" y="354"/>
                  </a:cubicBezTo>
                  <a:cubicBezTo>
                    <a:pt x="8379" y="398"/>
                    <a:pt x="8406" y="380"/>
                    <a:pt x="8424" y="389"/>
                  </a:cubicBezTo>
                  <a:cubicBezTo>
                    <a:pt x="8459" y="416"/>
                    <a:pt x="8362" y="380"/>
                    <a:pt x="8327" y="398"/>
                  </a:cubicBezTo>
                  <a:cubicBezTo>
                    <a:pt x="8388" y="433"/>
                    <a:pt x="8441" y="469"/>
                    <a:pt x="8503" y="495"/>
                  </a:cubicBezTo>
                  <a:cubicBezTo>
                    <a:pt x="8538" y="433"/>
                    <a:pt x="8609" y="416"/>
                    <a:pt x="8671" y="389"/>
                  </a:cubicBezTo>
                  <a:cubicBezTo>
                    <a:pt x="8715" y="407"/>
                    <a:pt x="8759" y="416"/>
                    <a:pt x="8750" y="469"/>
                  </a:cubicBezTo>
                  <a:cubicBezTo>
                    <a:pt x="8839" y="433"/>
                    <a:pt x="8927" y="495"/>
                    <a:pt x="9104" y="522"/>
                  </a:cubicBezTo>
                  <a:cubicBezTo>
                    <a:pt x="9112" y="530"/>
                    <a:pt x="9112" y="557"/>
                    <a:pt x="9104" y="583"/>
                  </a:cubicBezTo>
                  <a:cubicBezTo>
                    <a:pt x="9139" y="592"/>
                    <a:pt x="9148" y="566"/>
                    <a:pt x="9148" y="548"/>
                  </a:cubicBezTo>
                  <a:cubicBezTo>
                    <a:pt x="9227" y="574"/>
                    <a:pt x="9324" y="583"/>
                    <a:pt x="9430" y="601"/>
                  </a:cubicBezTo>
                  <a:cubicBezTo>
                    <a:pt x="9589" y="636"/>
                    <a:pt x="9739" y="698"/>
                    <a:pt x="9863" y="742"/>
                  </a:cubicBezTo>
                  <a:cubicBezTo>
                    <a:pt x="9925" y="760"/>
                    <a:pt x="9995" y="742"/>
                    <a:pt x="10022" y="795"/>
                  </a:cubicBezTo>
                  <a:cubicBezTo>
                    <a:pt x="10048" y="795"/>
                    <a:pt x="10057" y="769"/>
                    <a:pt x="10084" y="778"/>
                  </a:cubicBezTo>
                  <a:cubicBezTo>
                    <a:pt x="10128" y="786"/>
                    <a:pt x="10137" y="813"/>
                    <a:pt x="10163" y="839"/>
                  </a:cubicBezTo>
                  <a:cubicBezTo>
                    <a:pt x="10313" y="813"/>
                    <a:pt x="10481" y="919"/>
                    <a:pt x="10719" y="963"/>
                  </a:cubicBezTo>
                  <a:cubicBezTo>
                    <a:pt x="10746" y="1007"/>
                    <a:pt x="10684" y="981"/>
                    <a:pt x="10675" y="1034"/>
                  </a:cubicBezTo>
                  <a:cubicBezTo>
                    <a:pt x="10764" y="1051"/>
                    <a:pt x="10772" y="963"/>
                    <a:pt x="10878" y="1007"/>
                  </a:cubicBezTo>
                  <a:cubicBezTo>
                    <a:pt x="10852" y="1034"/>
                    <a:pt x="10817" y="1034"/>
                    <a:pt x="10817" y="1087"/>
                  </a:cubicBezTo>
                  <a:cubicBezTo>
                    <a:pt x="10878" y="1113"/>
                    <a:pt x="10905" y="1051"/>
                    <a:pt x="10940" y="1113"/>
                  </a:cubicBezTo>
                  <a:cubicBezTo>
                    <a:pt x="10922" y="1140"/>
                    <a:pt x="10861" y="1095"/>
                    <a:pt x="10843" y="1131"/>
                  </a:cubicBezTo>
                  <a:cubicBezTo>
                    <a:pt x="10870" y="1175"/>
                    <a:pt x="10949" y="1104"/>
                    <a:pt x="11028" y="1148"/>
                  </a:cubicBezTo>
                  <a:cubicBezTo>
                    <a:pt x="11020" y="1193"/>
                    <a:pt x="10984" y="1193"/>
                    <a:pt x="10940" y="1175"/>
                  </a:cubicBezTo>
                  <a:cubicBezTo>
                    <a:pt x="10958" y="1228"/>
                    <a:pt x="11011" y="1166"/>
                    <a:pt x="11055" y="1193"/>
                  </a:cubicBezTo>
                  <a:cubicBezTo>
                    <a:pt x="11046" y="1219"/>
                    <a:pt x="11126" y="1219"/>
                    <a:pt x="11134" y="1246"/>
                  </a:cubicBezTo>
                  <a:cubicBezTo>
                    <a:pt x="11187" y="1237"/>
                    <a:pt x="11276" y="1184"/>
                    <a:pt x="11311" y="1228"/>
                  </a:cubicBezTo>
                  <a:cubicBezTo>
                    <a:pt x="11293" y="1237"/>
                    <a:pt x="11276" y="1272"/>
                    <a:pt x="11258" y="1281"/>
                  </a:cubicBezTo>
                  <a:cubicBezTo>
                    <a:pt x="11223" y="1272"/>
                    <a:pt x="11223" y="1254"/>
                    <a:pt x="11187" y="1246"/>
                  </a:cubicBezTo>
                  <a:cubicBezTo>
                    <a:pt x="11161" y="1316"/>
                    <a:pt x="11276" y="1316"/>
                    <a:pt x="11320" y="1325"/>
                  </a:cubicBezTo>
                  <a:cubicBezTo>
                    <a:pt x="11311" y="1360"/>
                    <a:pt x="11267" y="1352"/>
                    <a:pt x="11258" y="1396"/>
                  </a:cubicBezTo>
                  <a:cubicBezTo>
                    <a:pt x="11285" y="1387"/>
                    <a:pt x="11311" y="1369"/>
                    <a:pt x="11346" y="1360"/>
                  </a:cubicBezTo>
                  <a:cubicBezTo>
                    <a:pt x="11408" y="1378"/>
                    <a:pt x="11390" y="1422"/>
                    <a:pt x="11408" y="1449"/>
                  </a:cubicBezTo>
                  <a:cubicBezTo>
                    <a:pt x="11329" y="1422"/>
                    <a:pt x="11117" y="1413"/>
                    <a:pt x="11073" y="1316"/>
                  </a:cubicBezTo>
                  <a:cubicBezTo>
                    <a:pt x="11028" y="1316"/>
                    <a:pt x="11081" y="1352"/>
                    <a:pt x="11037" y="1360"/>
                  </a:cubicBezTo>
                  <a:cubicBezTo>
                    <a:pt x="10967" y="1334"/>
                    <a:pt x="10852" y="1316"/>
                    <a:pt x="10817" y="1272"/>
                  </a:cubicBezTo>
                  <a:cubicBezTo>
                    <a:pt x="10799" y="1272"/>
                    <a:pt x="10799" y="1290"/>
                    <a:pt x="10790" y="1299"/>
                  </a:cubicBezTo>
                  <a:cubicBezTo>
                    <a:pt x="10693" y="1272"/>
                    <a:pt x="10631" y="1210"/>
                    <a:pt x="10543" y="1246"/>
                  </a:cubicBezTo>
                  <a:cubicBezTo>
                    <a:pt x="10507" y="1193"/>
                    <a:pt x="10322" y="1175"/>
                    <a:pt x="10243" y="1184"/>
                  </a:cubicBezTo>
                  <a:cubicBezTo>
                    <a:pt x="10225" y="1140"/>
                    <a:pt x="10154" y="1131"/>
                    <a:pt x="10092" y="1104"/>
                  </a:cubicBezTo>
                  <a:cubicBezTo>
                    <a:pt x="10084" y="1157"/>
                    <a:pt x="10154" y="1166"/>
                    <a:pt x="10181" y="1201"/>
                  </a:cubicBezTo>
                  <a:cubicBezTo>
                    <a:pt x="10145" y="1254"/>
                    <a:pt x="10145" y="1193"/>
                    <a:pt x="10092" y="1184"/>
                  </a:cubicBezTo>
                  <a:cubicBezTo>
                    <a:pt x="10057" y="1166"/>
                    <a:pt x="10075" y="1228"/>
                    <a:pt x="10057" y="1254"/>
                  </a:cubicBezTo>
                  <a:cubicBezTo>
                    <a:pt x="10163" y="1290"/>
                    <a:pt x="10207" y="1246"/>
                    <a:pt x="10269" y="1219"/>
                  </a:cubicBezTo>
                  <a:cubicBezTo>
                    <a:pt x="10481" y="1290"/>
                    <a:pt x="10613" y="1307"/>
                    <a:pt x="10772" y="1369"/>
                  </a:cubicBezTo>
                  <a:cubicBezTo>
                    <a:pt x="10719" y="1378"/>
                    <a:pt x="10711" y="1440"/>
                    <a:pt x="10658" y="1431"/>
                  </a:cubicBezTo>
                  <a:cubicBezTo>
                    <a:pt x="10658" y="1466"/>
                    <a:pt x="10746" y="1457"/>
                    <a:pt x="10755" y="1493"/>
                  </a:cubicBezTo>
                  <a:cubicBezTo>
                    <a:pt x="10764" y="1466"/>
                    <a:pt x="10764" y="1449"/>
                    <a:pt x="10728" y="1440"/>
                  </a:cubicBezTo>
                  <a:cubicBezTo>
                    <a:pt x="10746" y="1396"/>
                    <a:pt x="10825" y="1440"/>
                    <a:pt x="10878" y="1449"/>
                  </a:cubicBezTo>
                  <a:cubicBezTo>
                    <a:pt x="10870" y="1475"/>
                    <a:pt x="10852" y="1502"/>
                    <a:pt x="10878" y="1510"/>
                  </a:cubicBezTo>
                  <a:cubicBezTo>
                    <a:pt x="10931" y="1546"/>
                    <a:pt x="10905" y="1449"/>
                    <a:pt x="10975" y="1493"/>
                  </a:cubicBezTo>
                  <a:cubicBezTo>
                    <a:pt x="10931" y="1537"/>
                    <a:pt x="10931" y="1519"/>
                    <a:pt x="10967" y="1572"/>
                  </a:cubicBezTo>
                  <a:cubicBezTo>
                    <a:pt x="11002" y="1572"/>
                    <a:pt x="10993" y="1546"/>
                    <a:pt x="10958" y="1537"/>
                  </a:cubicBezTo>
                  <a:cubicBezTo>
                    <a:pt x="10975" y="1519"/>
                    <a:pt x="11011" y="1555"/>
                    <a:pt x="11020" y="1528"/>
                  </a:cubicBezTo>
                  <a:cubicBezTo>
                    <a:pt x="11055" y="1563"/>
                    <a:pt x="11090" y="1590"/>
                    <a:pt x="11046" y="1625"/>
                  </a:cubicBezTo>
                  <a:cubicBezTo>
                    <a:pt x="11117" y="1661"/>
                    <a:pt x="11126" y="1608"/>
                    <a:pt x="11205" y="1652"/>
                  </a:cubicBezTo>
                  <a:cubicBezTo>
                    <a:pt x="11276" y="1669"/>
                    <a:pt x="11240" y="1731"/>
                    <a:pt x="11302" y="1749"/>
                  </a:cubicBezTo>
                  <a:cubicBezTo>
                    <a:pt x="11355" y="1749"/>
                    <a:pt x="11417" y="1749"/>
                    <a:pt x="11399" y="1687"/>
                  </a:cubicBezTo>
                  <a:cubicBezTo>
                    <a:pt x="11496" y="1722"/>
                    <a:pt x="11549" y="1714"/>
                    <a:pt x="11567" y="1669"/>
                  </a:cubicBezTo>
                  <a:cubicBezTo>
                    <a:pt x="11620" y="1669"/>
                    <a:pt x="11602" y="1705"/>
                    <a:pt x="11647" y="1714"/>
                  </a:cubicBezTo>
                  <a:cubicBezTo>
                    <a:pt x="11638" y="1749"/>
                    <a:pt x="11611" y="1731"/>
                    <a:pt x="11585" y="1722"/>
                  </a:cubicBezTo>
                  <a:cubicBezTo>
                    <a:pt x="11567" y="1767"/>
                    <a:pt x="11602" y="1784"/>
                    <a:pt x="11620" y="1819"/>
                  </a:cubicBezTo>
                  <a:cubicBezTo>
                    <a:pt x="11691" y="1819"/>
                    <a:pt x="11682" y="1811"/>
                    <a:pt x="11735" y="1864"/>
                  </a:cubicBezTo>
                  <a:cubicBezTo>
                    <a:pt x="11735" y="1917"/>
                    <a:pt x="11682" y="1855"/>
                    <a:pt x="11682" y="1908"/>
                  </a:cubicBezTo>
                  <a:cubicBezTo>
                    <a:pt x="11664" y="1934"/>
                    <a:pt x="11726" y="1917"/>
                    <a:pt x="11726" y="1890"/>
                  </a:cubicBezTo>
                  <a:cubicBezTo>
                    <a:pt x="11779" y="1917"/>
                    <a:pt x="11814" y="1899"/>
                    <a:pt x="11876" y="1943"/>
                  </a:cubicBezTo>
                  <a:cubicBezTo>
                    <a:pt x="11894" y="1908"/>
                    <a:pt x="11894" y="1881"/>
                    <a:pt x="11894" y="1864"/>
                  </a:cubicBezTo>
                  <a:cubicBezTo>
                    <a:pt x="11858" y="1872"/>
                    <a:pt x="11814" y="1846"/>
                    <a:pt x="11770" y="1828"/>
                  </a:cubicBezTo>
                  <a:cubicBezTo>
                    <a:pt x="11805" y="1767"/>
                    <a:pt x="11700" y="1740"/>
                    <a:pt x="11735" y="1678"/>
                  </a:cubicBezTo>
                  <a:cubicBezTo>
                    <a:pt x="11779" y="1705"/>
                    <a:pt x="11832" y="1731"/>
                    <a:pt x="11894" y="1758"/>
                  </a:cubicBezTo>
                  <a:cubicBezTo>
                    <a:pt x="11929" y="1767"/>
                    <a:pt x="11964" y="1775"/>
                    <a:pt x="11991" y="1793"/>
                  </a:cubicBezTo>
                  <a:cubicBezTo>
                    <a:pt x="12026" y="1811"/>
                    <a:pt x="12062" y="1819"/>
                    <a:pt x="12088" y="1837"/>
                  </a:cubicBezTo>
                  <a:cubicBezTo>
                    <a:pt x="12159" y="1872"/>
                    <a:pt x="12220" y="1899"/>
                    <a:pt x="12282" y="1934"/>
                  </a:cubicBezTo>
                  <a:cubicBezTo>
                    <a:pt x="12335" y="1970"/>
                    <a:pt x="12388" y="2005"/>
                    <a:pt x="12424" y="2040"/>
                  </a:cubicBezTo>
                  <a:cubicBezTo>
                    <a:pt x="12379" y="2093"/>
                    <a:pt x="12379" y="2031"/>
                    <a:pt x="12353" y="2014"/>
                  </a:cubicBezTo>
                  <a:cubicBezTo>
                    <a:pt x="12318" y="1987"/>
                    <a:pt x="12282" y="1970"/>
                    <a:pt x="12238" y="1943"/>
                  </a:cubicBezTo>
                  <a:cubicBezTo>
                    <a:pt x="12194" y="1925"/>
                    <a:pt x="12150" y="1908"/>
                    <a:pt x="12106" y="1881"/>
                  </a:cubicBezTo>
                  <a:cubicBezTo>
                    <a:pt x="12062" y="1864"/>
                    <a:pt x="12017" y="1837"/>
                    <a:pt x="11973" y="1819"/>
                  </a:cubicBezTo>
                  <a:cubicBezTo>
                    <a:pt x="11929" y="1802"/>
                    <a:pt x="11894" y="1784"/>
                    <a:pt x="11858" y="1767"/>
                  </a:cubicBezTo>
                  <a:cubicBezTo>
                    <a:pt x="11894" y="1811"/>
                    <a:pt x="11982" y="1837"/>
                    <a:pt x="11973" y="1899"/>
                  </a:cubicBezTo>
                  <a:cubicBezTo>
                    <a:pt x="12026" y="1934"/>
                    <a:pt x="12017" y="1855"/>
                    <a:pt x="12079" y="1899"/>
                  </a:cubicBezTo>
                  <a:cubicBezTo>
                    <a:pt x="12115" y="1908"/>
                    <a:pt x="12088" y="1934"/>
                    <a:pt x="12115" y="1952"/>
                  </a:cubicBezTo>
                  <a:cubicBezTo>
                    <a:pt x="12141" y="1987"/>
                    <a:pt x="12167" y="1943"/>
                    <a:pt x="12176" y="1952"/>
                  </a:cubicBezTo>
                  <a:cubicBezTo>
                    <a:pt x="12185" y="1952"/>
                    <a:pt x="12185" y="1970"/>
                    <a:pt x="12203" y="1978"/>
                  </a:cubicBezTo>
                  <a:cubicBezTo>
                    <a:pt x="12220" y="1987"/>
                    <a:pt x="12238" y="1978"/>
                    <a:pt x="12238" y="1978"/>
                  </a:cubicBezTo>
                  <a:cubicBezTo>
                    <a:pt x="12309" y="2023"/>
                    <a:pt x="12344" y="2084"/>
                    <a:pt x="12441" y="2102"/>
                  </a:cubicBezTo>
                  <a:cubicBezTo>
                    <a:pt x="12477" y="2120"/>
                    <a:pt x="12468" y="2129"/>
                    <a:pt x="12459" y="2146"/>
                  </a:cubicBezTo>
                  <a:cubicBezTo>
                    <a:pt x="12512" y="2173"/>
                    <a:pt x="12459" y="2111"/>
                    <a:pt x="12494" y="2102"/>
                  </a:cubicBezTo>
                  <a:cubicBezTo>
                    <a:pt x="12530" y="2120"/>
                    <a:pt x="12512" y="2155"/>
                    <a:pt x="12530" y="2182"/>
                  </a:cubicBezTo>
                  <a:cubicBezTo>
                    <a:pt x="12556" y="2199"/>
                    <a:pt x="12565" y="2137"/>
                    <a:pt x="12582" y="2129"/>
                  </a:cubicBezTo>
                  <a:cubicBezTo>
                    <a:pt x="12653" y="2164"/>
                    <a:pt x="12715" y="2199"/>
                    <a:pt x="12768" y="2234"/>
                  </a:cubicBezTo>
                  <a:cubicBezTo>
                    <a:pt x="12830" y="2270"/>
                    <a:pt x="12883" y="2314"/>
                    <a:pt x="12927" y="2358"/>
                  </a:cubicBezTo>
                  <a:cubicBezTo>
                    <a:pt x="12945" y="2367"/>
                    <a:pt x="12927" y="2393"/>
                    <a:pt x="12936" y="2402"/>
                  </a:cubicBezTo>
                  <a:cubicBezTo>
                    <a:pt x="12953" y="2420"/>
                    <a:pt x="13006" y="2446"/>
                    <a:pt x="13033" y="2464"/>
                  </a:cubicBezTo>
                  <a:cubicBezTo>
                    <a:pt x="13059" y="2491"/>
                    <a:pt x="13086" y="2544"/>
                    <a:pt x="13121" y="2535"/>
                  </a:cubicBezTo>
                  <a:cubicBezTo>
                    <a:pt x="13121" y="2561"/>
                    <a:pt x="13148" y="2579"/>
                    <a:pt x="13139" y="2597"/>
                  </a:cubicBezTo>
                  <a:cubicBezTo>
                    <a:pt x="13165" y="2605"/>
                    <a:pt x="13183" y="2623"/>
                    <a:pt x="13209" y="2649"/>
                  </a:cubicBezTo>
                  <a:cubicBezTo>
                    <a:pt x="13236" y="2676"/>
                    <a:pt x="13262" y="2702"/>
                    <a:pt x="13289" y="2738"/>
                  </a:cubicBezTo>
                  <a:cubicBezTo>
                    <a:pt x="13342" y="2800"/>
                    <a:pt x="13395" y="2870"/>
                    <a:pt x="13448" y="2914"/>
                  </a:cubicBezTo>
                  <a:cubicBezTo>
                    <a:pt x="13421" y="2959"/>
                    <a:pt x="13395" y="2897"/>
                    <a:pt x="13368" y="2914"/>
                  </a:cubicBezTo>
                  <a:cubicBezTo>
                    <a:pt x="13333" y="2844"/>
                    <a:pt x="13307" y="2817"/>
                    <a:pt x="13254" y="2773"/>
                  </a:cubicBezTo>
                  <a:cubicBezTo>
                    <a:pt x="13227" y="2747"/>
                    <a:pt x="13201" y="2800"/>
                    <a:pt x="13174" y="2747"/>
                  </a:cubicBezTo>
                  <a:cubicBezTo>
                    <a:pt x="13165" y="2817"/>
                    <a:pt x="13262" y="2808"/>
                    <a:pt x="13298" y="2853"/>
                  </a:cubicBezTo>
                  <a:cubicBezTo>
                    <a:pt x="13289" y="2870"/>
                    <a:pt x="13315" y="2888"/>
                    <a:pt x="13324" y="2914"/>
                  </a:cubicBezTo>
                  <a:cubicBezTo>
                    <a:pt x="13342" y="2932"/>
                    <a:pt x="13351" y="2959"/>
                    <a:pt x="13324" y="2967"/>
                  </a:cubicBezTo>
                  <a:cubicBezTo>
                    <a:pt x="13360" y="2985"/>
                    <a:pt x="13360" y="2914"/>
                    <a:pt x="13412" y="2950"/>
                  </a:cubicBezTo>
                  <a:cubicBezTo>
                    <a:pt x="13457" y="2976"/>
                    <a:pt x="13430" y="2994"/>
                    <a:pt x="13457" y="3029"/>
                  </a:cubicBezTo>
                  <a:cubicBezTo>
                    <a:pt x="13510" y="3020"/>
                    <a:pt x="13457" y="2976"/>
                    <a:pt x="13439" y="2950"/>
                  </a:cubicBezTo>
                  <a:cubicBezTo>
                    <a:pt x="13483" y="2950"/>
                    <a:pt x="13545" y="3029"/>
                    <a:pt x="13589" y="3073"/>
                  </a:cubicBezTo>
                  <a:cubicBezTo>
                    <a:pt x="13616" y="3117"/>
                    <a:pt x="13651" y="3162"/>
                    <a:pt x="13669" y="3197"/>
                  </a:cubicBezTo>
                  <a:cubicBezTo>
                    <a:pt x="13677" y="3223"/>
                    <a:pt x="13669" y="3268"/>
                    <a:pt x="13669" y="3268"/>
                  </a:cubicBezTo>
                  <a:cubicBezTo>
                    <a:pt x="13686" y="3285"/>
                    <a:pt x="13704" y="3268"/>
                    <a:pt x="13713" y="3276"/>
                  </a:cubicBezTo>
                  <a:cubicBezTo>
                    <a:pt x="13748" y="3312"/>
                    <a:pt x="13722" y="3356"/>
                    <a:pt x="13783" y="3365"/>
                  </a:cubicBezTo>
                  <a:cubicBezTo>
                    <a:pt x="13810" y="3391"/>
                    <a:pt x="13792" y="3400"/>
                    <a:pt x="13775" y="3418"/>
                  </a:cubicBezTo>
                  <a:cubicBezTo>
                    <a:pt x="13801" y="3462"/>
                    <a:pt x="13836" y="3453"/>
                    <a:pt x="13854" y="3497"/>
                  </a:cubicBezTo>
                  <a:cubicBezTo>
                    <a:pt x="13827" y="3506"/>
                    <a:pt x="13810" y="3488"/>
                    <a:pt x="13792" y="3444"/>
                  </a:cubicBezTo>
                  <a:cubicBezTo>
                    <a:pt x="13775" y="3471"/>
                    <a:pt x="13792" y="3515"/>
                    <a:pt x="13775" y="3541"/>
                  </a:cubicBezTo>
                  <a:cubicBezTo>
                    <a:pt x="13801" y="3577"/>
                    <a:pt x="13827" y="3612"/>
                    <a:pt x="13863" y="3577"/>
                  </a:cubicBezTo>
                  <a:cubicBezTo>
                    <a:pt x="13863" y="3594"/>
                    <a:pt x="13880" y="3691"/>
                    <a:pt x="13916" y="3656"/>
                  </a:cubicBezTo>
                  <a:cubicBezTo>
                    <a:pt x="13942" y="3621"/>
                    <a:pt x="13872" y="3603"/>
                    <a:pt x="13863" y="3541"/>
                  </a:cubicBezTo>
                  <a:cubicBezTo>
                    <a:pt x="13889" y="3541"/>
                    <a:pt x="13907" y="3577"/>
                    <a:pt x="13933" y="3612"/>
                  </a:cubicBezTo>
                  <a:cubicBezTo>
                    <a:pt x="13969" y="3577"/>
                    <a:pt x="13907" y="3506"/>
                    <a:pt x="13942" y="3471"/>
                  </a:cubicBezTo>
                  <a:cubicBezTo>
                    <a:pt x="13889" y="3409"/>
                    <a:pt x="13898" y="3391"/>
                    <a:pt x="13898" y="3329"/>
                  </a:cubicBezTo>
                  <a:cubicBezTo>
                    <a:pt x="13933" y="3321"/>
                    <a:pt x="13889" y="3427"/>
                    <a:pt x="13960" y="3400"/>
                  </a:cubicBezTo>
                  <a:cubicBezTo>
                    <a:pt x="13969" y="3391"/>
                    <a:pt x="13951" y="3365"/>
                    <a:pt x="13942" y="3374"/>
                  </a:cubicBezTo>
                  <a:cubicBezTo>
                    <a:pt x="13942" y="3303"/>
                    <a:pt x="14066" y="3400"/>
                    <a:pt x="13995" y="3276"/>
                  </a:cubicBezTo>
                  <a:cubicBezTo>
                    <a:pt x="14057" y="3250"/>
                    <a:pt x="14039" y="3427"/>
                    <a:pt x="14119" y="3409"/>
                  </a:cubicBezTo>
                  <a:cubicBezTo>
                    <a:pt x="14092" y="3338"/>
                    <a:pt x="14101" y="3285"/>
                    <a:pt x="14048" y="3197"/>
                  </a:cubicBezTo>
                  <a:cubicBezTo>
                    <a:pt x="14013" y="3153"/>
                    <a:pt x="14031" y="3241"/>
                    <a:pt x="13986" y="3232"/>
                  </a:cubicBezTo>
                  <a:cubicBezTo>
                    <a:pt x="13978" y="3188"/>
                    <a:pt x="14013" y="3162"/>
                    <a:pt x="14022" y="3117"/>
                  </a:cubicBezTo>
                  <a:cubicBezTo>
                    <a:pt x="13995" y="3082"/>
                    <a:pt x="13951" y="3064"/>
                    <a:pt x="13960" y="3020"/>
                  </a:cubicBezTo>
                  <a:cubicBezTo>
                    <a:pt x="14013" y="3029"/>
                    <a:pt x="14048" y="3073"/>
                    <a:pt x="14075" y="3126"/>
                  </a:cubicBezTo>
                  <a:cubicBezTo>
                    <a:pt x="14101" y="3179"/>
                    <a:pt x="14128" y="3241"/>
                    <a:pt x="14172" y="3294"/>
                  </a:cubicBezTo>
                  <a:cubicBezTo>
                    <a:pt x="14145" y="3294"/>
                    <a:pt x="14128" y="3241"/>
                    <a:pt x="14101" y="3285"/>
                  </a:cubicBezTo>
                  <a:cubicBezTo>
                    <a:pt x="14128" y="3356"/>
                    <a:pt x="14172" y="3285"/>
                    <a:pt x="14198" y="3365"/>
                  </a:cubicBezTo>
                  <a:cubicBezTo>
                    <a:pt x="14216" y="3365"/>
                    <a:pt x="14216" y="3347"/>
                    <a:pt x="14216" y="3338"/>
                  </a:cubicBezTo>
                  <a:cubicBezTo>
                    <a:pt x="14278" y="3382"/>
                    <a:pt x="14322" y="3444"/>
                    <a:pt x="14393" y="3427"/>
                  </a:cubicBezTo>
                  <a:cubicBezTo>
                    <a:pt x="14437" y="3479"/>
                    <a:pt x="14401" y="3497"/>
                    <a:pt x="14410" y="3532"/>
                  </a:cubicBezTo>
                  <a:cubicBezTo>
                    <a:pt x="14437" y="3621"/>
                    <a:pt x="14481" y="3638"/>
                    <a:pt x="14507" y="3709"/>
                  </a:cubicBezTo>
                  <a:cubicBezTo>
                    <a:pt x="14481" y="3727"/>
                    <a:pt x="14454" y="3718"/>
                    <a:pt x="14446" y="3674"/>
                  </a:cubicBezTo>
                  <a:cubicBezTo>
                    <a:pt x="14401" y="3753"/>
                    <a:pt x="14525" y="3868"/>
                    <a:pt x="14437" y="3912"/>
                  </a:cubicBezTo>
                  <a:cubicBezTo>
                    <a:pt x="14490" y="3983"/>
                    <a:pt x="14525" y="3877"/>
                    <a:pt x="14525" y="3833"/>
                  </a:cubicBezTo>
                  <a:cubicBezTo>
                    <a:pt x="14552" y="3824"/>
                    <a:pt x="14560" y="3903"/>
                    <a:pt x="14578" y="3921"/>
                  </a:cubicBezTo>
                  <a:cubicBezTo>
                    <a:pt x="14507" y="3886"/>
                    <a:pt x="14525" y="3974"/>
                    <a:pt x="14490" y="4000"/>
                  </a:cubicBezTo>
                  <a:cubicBezTo>
                    <a:pt x="14552" y="4080"/>
                    <a:pt x="14622" y="4098"/>
                    <a:pt x="14666" y="4230"/>
                  </a:cubicBezTo>
                  <a:cubicBezTo>
                    <a:pt x="14693" y="4274"/>
                    <a:pt x="14649" y="4274"/>
                    <a:pt x="14640" y="4301"/>
                  </a:cubicBezTo>
                  <a:cubicBezTo>
                    <a:pt x="14649" y="4318"/>
                    <a:pt x="14657" y="4318"/>
                    <a:pt x="14666" y="4336"/>
                  </a:cubicBezTo>
                  <a:cubicBezTo>
                    <a:pt x="14693" y="4371"/>
                    <a:pt x="14684" y="4265"/>
                    <a:pt x="14728" y="4336"/>
                  </a:cubicBezTo>
                  <a:cubicBezTo>
                    <a:pt x="14746" y="4371"/>
                    <a:pt x="14719" y="4380"/>
                    <a:pt x="14693" y="4389"/>
                  </a:cubicBezTo>
                  <a:cubicBezTo>
                    <a:pt x="14728" y="4442"/>
                    <a:pt x="14772" y="4477"/>
                    <a:pt x="14790" y="4566"/>
                  </a:cubicBezTo>
                  <a:cubicBezTo>
                    <a:pt x="14799" y="4619"/>
                    <a:pt x="14763" y="4627"/>
                    <a:pt x="14799" y="4707"/>
                  </a:cubicBezTo>
                  <a:cubicBezTo>
                    <a:pt x="14816" y="4698"/>
                    <a:pt x="14799" y="4671"/>
                    <a:pt x="14799" y="4645"/>
                  </a:cubicBezTo>
                  <a:cubicBezTo>
                    <a:pt x="14852" y="4689"/>
                    <a:pt x="14852" y="4919"/>
                    <a:pt x="14914" y="5025"/>
                  </a:cubicBezTo>
                  <a:cubicBezTo>
                    <a:pt x="14905" y="5069"/>
                    <a:pt x="14834" y="5051"/>
                    <a:pt x="14852" y="5113"/>
                  </a:cubicBezTo>
                  <a:cubicBezTo>
                    <a:pt x="14861" y="5139"/>
                    <a:pt x="14869" y="5104"/>
                    <a:pt x="14896" y="5104"/>
                  </a:cubicBezTo>
                  <a:cubicBezTo>
                    <a:pt x="14914" y="5219"/>
                    <a:pt x="14922" y="5325"/>
                    <a:pt x="14958" y="5413"/>
                  </a:cubicBezTo>
                  <a:cubicBezTo>
                    <a:pt x="14914" y="5422"/>
                    <a:pt x="14887" y="5449"/>
                    <a:pt x="14905" y="5510"/>
                  </a:cubicBezTo>
                  <a:cubicBezTo>
                    <a:pt x="14922" y="5501"/>
                    <a:pt x="14922" y="5466"/>
                    <a:pt x="14949" y="5475"/>
                  </a:cubicBezTo>
                  <a:cubicBezTo>
                    <a:pt x="14975" y="5510"/>
                    <a:pt x="14922" y="5501"/>
                    <a:pt x="14922" y="5510"/>
                  </a:cubicBezTo>
                  <a:cubicBezTo>
                    <a:pt x="14922" y="5554"/>
                    <a:pt x="14975" y="5599"/>
                    <a:pt x="14940" y="5643"/>
                  </a:cubicBezTo>
                  <a:cubicBezTo>
                    <a:pt x="14878" y="5590"/>
                    <a:pt x="14914" y="5519"/>
                    <a:pt x="14878" y="5422"/>
                  </a:cubicBezTo>
                  <a:cubicBezTo>
                    <a:pt x="14869" y="5378"/>
                    <a:pt x="14825" y="5396"/>
                    <a:pt x="14825" y="5334"/>
                  </a:cubicBezTo>
                  <a:cubicBezTo>
                    <a:pt x="14887" y="5378"/>
                    <a:pt x="14816" y="5192"/>
                    <a:pt x="14843" y="5157"/>
                  </a:cubicBezTo>
                  <a:cubicBezTo>
                    <a:pt x="14825" y="5139"/>
                    <a:pt x="14808" y="5122"/>
                    <a:pt x="14781" y="5104"/>
                  </a:cubicBezTo>
                  <a:cubicBezTo>
                    <a:pt x="14790" y="5051"/>
                    <a:pt x="14834" y="5042"/>
                    <a:pt x="14861" y="5016"/>
                  </a:cubicBezTo>
                  <a:cubicBezTo>
                    <a:pt x="14808" y="4963"/>
                    <a:pt x="14887" y="4936"/>
                    <a:pt x="14843" y="4857"/>
                  </a:cubicBezTo>
                  <a:cubicBezTo>
                    <a:pt x="14755" y="4848"/>
                    <a:pt x="14808" y="4981"/>
                    <a:pt x="14728" y="4936"/>
                  </a:cubicBezTo>
                  <a:cubicBezTo>
                    <a:pt x="14737" y="4883"/>
                    <a:pt x="14755" y="4830"/>
                    <a:pt x="14825" y="4822"/>
                  </a:cubicBezTo>
                  <a:cubicBezTo>
                    <a:pt x="14816" y="4733"/>
                    <a:pt x="14763" y="4742"/>
                    <a:pt x="14755" y="4795"/>
                  </a:cubicBezTo>
                  <a:cubicBezTo>
                    <a:pt x="14728" y="4786"/>
                    <a:pt x="14737" y="4751"/>
                    <a:pt x="14763" y="4751"/>
                  </a:cubicBezTo>
                  <a:cubicBezTo>
                    <a:pt x="14737" y="4689"/>
                    <a:pt x="14755" y="4663"/>
                    <a:pt x="14763" y="4619"/>
                  </a:cubicBezTo>
                  <a:cubicBezTo>
                    <a:pt x="14755" y="4574"/>
                    <a:pt x="14684" y="4601"/>
                    <a:pt x="14719" y="4645"/>
                  </a:cubicBezTo>
                  <a:cubicBezTo>
                    <a:pt x="14675" y="4627"/>
                    <a:pt x="14728" y="4557"/>
                    <a:pt x="14675" y="4539"/>
                  </a:cubicBezTo>
                  <a:cubicBezTo>
                    <a:pt x="14649" y="4539"/>
                    <a:pt x="14657" y="4557"/>
                    <a:pt x="14640" y="4566"/>
                  </a:cubicBezTo>
                  <a:cubicBezTo>
                    <a:pt x="14666" y="4592"/>
                    <a:pt x="14666" y="4689"/>
                    <a:pt x="14710" y="4663"/>
                  </a:cubicBezTo>
                  <a:cubicBezTo>
                    <a:pt x="14746" y="4742"/>
                    <a:pt x="14684" y="4733"/>
                    <a:pt x="14710" y="4804"/>
                  </a:cubicBezTo>
                  <a:cubicBezTo>
                    <a:pt x="14684" y="4822"/>
                    <a:pt x="14684" y="4777"/>
                    <a:pt x="14657" y="4777"/>
                  </a:cubicBezTo>
                  <a:cubicBezTo>
                    <a:pt x="14622" y="4795"/>
                    <a:pt x="14684" y="4804"/>
                    <a:pt x="14684" y="4813"/>
                  </a:cubicBezTo>
                  <a:cubicBezTo>
                    <a:pt x="14684" y="4839"/>
                    <a:pt x="14657" y="4848"/>
                    <a:pt x="14666" y="4875"/>
                  </a:cubicBezTo>
                  <a:cubicBezTo>
                    <a:pt x="14675" y="4901"/>
                    <a:pt x="14710" y="4919"/>
                    <a:pt x="14710" y="4963"/>
                  </a:cubicBezTo>
                  <a:cubicBezTo>
                    <a:pt x="14719" y="4989"/>
                    <a:pt x="14755" y="4972"/>
                    <a:pt x="14781" y="4972"/>
                  </a:cubicBezTo>
                  <a:cubicBezTo>
                    <a:pt x="14799" y="5042"/>
                    <a:pt x="14755" y="5060"/>
                    <a:pt x="14737" y="5113"/>
                  </a:cubicBezTo>
                  <a:cubicBezTo>
                    <a:pt x="14746" y="5175"/>
                    <a:pt x="14790" y="5157"/>
                    <a:pt x="14816" y="5175"/>
                  </a:cubicBezTo>
                  <a:cubicBezTo>
                    <a:pt x="14799" y="5228"/>
                    <a:pt x="14763" y="5245"/>
                    <a:pt x="14737" y="5290"/>
                  </a:cubicBezTo>
                  <a:cubicBezTo>
                    <a:pt x="14808" y="5316"/>
                    <a:pt x="14816" y="5431"/>
                    <a:pt x="14852" y="5519"/>
                  </a:cubicBezTo>
                  <a:cubicBezTo>
                    <a:pt x="14790" y="5510"/>
                    <a:pt x="14834" y="5599"/>
                    <a:pt x="14834" y="5634"/>
                  </a:cubicBezTo>
                  <a:cubicBezTo>
                    <a:pt x="14843" y="5696"/>
                    <a:pt x="14914" y="5669"/>
                    <a:pt x="14905" y="5766"/>
                  </a:cubicBezTo>
                  <a:cubicBezTo>
                    <a:pt x="14887" y="5749"/>
                    <a:pt x="14878" y="5731"/>
                    <a:pt x="14869" y="5713"/>
                  </a:cubicBezTo>
                  <a:cubicBezTo>
                    <a:pt x="14834" y="5722"/>
                    <a:pt x="14869" y="5793"/>
                    <a:pt x="14878" y="5802"/>
                  </a:cubicBezTo>
                  <a:cubicBezTo>
                    <a:pt x="14887" y="5793"/>
                    <a:pt x="14905" y="5784"/>
                    <a:pt x="14922" y="5766"/>
                  </a:cubicBezTo>
                  <a:cubicBezTo>
                    <a:pt x="14958" y="5705"/>
                    <a:pt x="14922" y="5669"/>
                    <a:pt x="14975" y="5705"/>
                  </a:cubicBezTo>
                  <a:cubicBezTo>
                    <a:pt x="14967" y="5643"/>
                    <a:pt x="14967" y="5590"/>
                    <a:pt x="14958" y="5528"/>
                  </a:cubicBezTo>
                  <a:cubicBezTo>
                    <a:pt x="15011" y="5554"/>
                    <a:pt x="14975" y="5652"/>
                    <a:pt x="14993" y="5740"/>
                  </a:cubicBezTo>
                  <a:cubicBezTo>
                    <a:pt x="15002" y="5775"/>
                    <a:pt x="15011" y="5819"/>
                    <a:pt x="15011" y="5872"/>
                  </a:cubicBezTo>
                  <a:cubicBezTo>
                    <a:pt x="15020" y="5925"/>
                    <a:pt x="15020" y="5987"/>
                    <a:pt x="15011" y="6049"/>
                  </a:cubicBezTo>
                  <a:cubicBezTo>
                    <a:pt x="14967" y="6031"/>
                    <a:pt x="14958" y="6067"/>
                    <a:pt x="14922" y="6067"/>
                  </a:cubicBezTo>
                  <a:cubicBezTo>
                    <a:pt x="14914" y="6173"/>
                    <a:pt x="14940" y="6208"/>
                    <a:pt x="14922" y="6296"/>
                  </a:cubicBezTo>
                  <a:cubicBezTo>
                    <a:pt x="14887" y="6287"/>
                    <a:pt x="14861" y="6261"/>
                    <a:pt x="14861" y="6226"/>
                  </a:cubicBezTo>
                  <a:cubicBezTo>
                    <a:pt x="14808" y="6279"/>
                    <a:pt x="14914" y="6305"/>
                    <a:pt x="14922" y="6358"/>
                  </a:cubicBezTo>
                  <a:cubicBezTo>
                    <a:pt x="14931" y="6420"/>
                    <a:pt x="14869" y="6402"/>
                    <a:pt x="14878" y="6464"/>
                  </a:cubicBezTo>
                  <a:cubicBezTo>
                    <a:pt x="14878" y="6499"/>
                    <a:pt x="14940" y="6464"/>
                    <a:pt x="14922" y="6411"/>
                  </a:cubicBezTo>
                  <a:cubicBezTo>
                    <a:pt x="14993" y="6446"/>
                    <a:pt x="14896" y="6482"/>
                    <a:pt x="14887" y="6526"/>
                  </a:cubicBezTo>
                  <a:cubicBezTo>
                    <a:pt x="14905" y="6605"/>
                    <a:pt x="14940" y="6552"/>
                    <a:pt x="14984" y="6588"/>
                  </a:cubicBezTo>
                  <a:cubicBezTo>
                    <a:pt x="14975" y="6658"/>
                    <a:pt x="14914" y="6561"/>
                    <a:pt x="14905" y="6641"/>
                  </a:cubicBezTo>
                  <a:cubicBezTo>
                    <a:pt x="14940" y="6649"/>
                    <a:pt x="14914" y="6738"/>
                    <a:pt x="14975" y="6720"/>
                  </a:cubicBezTo>
                  <a:cubicBezTo>
                    <a:pt x="14949" y="6773"/>
                    <a:pt x="14993" y="6879"/>
                    <a:pt x="14949" y="6826"/>
                  </a:cubicBezTo>
                  <a:cubicBezTo>
                    <a:pt x="14958" y="6879"/>
                    <a:pt x="14922" y="6976"/>
                    <a:pt x="14949" y="7003"/>
                  </a:cubicBezTo>
                  <a:cubicBezTo>
                    <a:pt x="14940" y="7029"/>
                    <a:pt x="14922" y="7003"/>
                    <a:pt x="14905" y="6994"/>
                  </a:cubicBezTo>
                  <a:cubicBezTo>
                    <a:pt x="14887" y="7056"/>
                    <a:pt x="14958" y="7029"/>
                    <a:pt x="14967" y="7056"/>
                  </a:cubicBezTo>
                  <a:cubicBezTo>
                    <a:pt x="14905" y="7082"/>
                    <a:pt x="14984" y="7109"/>
                    <a:pt x="14958" y="7206"/>
                  </a:cubicBezTo>
                  <a:cubicBezTo>
                    <a:pt x="14922" y="7197"/>
                    <a:pt x="14905" y="7161"/>
                    <a:pt x="14887" y="7144"/>
                  </a:cubicBezTo>
                  <a:cubicBezTo>
                    <a:pt x="14905" y="6967"/>
                    <a:pt x="14896" y="6844"/>
                    <a:pt x="14878" y="6729"/>
                  </a:cubicBezTo>
                  <a:cubicBezTo>
                    <a:pt x="14878" y="6667"/>
                    <a:pt x="14869" y="6605"/>
                    <a:pt x="14861" y="6543"/>
                  </a:cubicBezTo>
                  <a:cubicBezTo>
                    <a:pt x="14852" y="6482"/>
                    <a:pt x="14843" y="6411"/>
                    <a:pt x="14843" y="6331"/>
                  </a:cubicBezTo>
                  <a:cubicBezTo>
                    <a:pt x="14834" y="6305"/>
                    <a:pt x="14816" y="6331"/>
                    <a:pt x="14816" y="6358"/>
                  </a:cubicBezTo>
                  <a:cubicBezTo>
                    <a:pt x="14799" y="6287"/>
                    <a:pt x="14781" y="6217"/>
                    <a:pt x="14781" y="6164"/>
                  </a:cubicBezTo>
                  <a:cubicBezTo>
                    <a:pt x="14781" y="6155"/>
                    <a:pt x="14808" y="6137"/>
                    <a:pt x="14808" y="6111"/>
                  </a:cubicBezTo>
                  <a:cubicBezTo>
                    <a:pt x="14808" y="6093"/>
                    <a:pt x="14790" y="6067"/>
                    <a:pt x="14790" y="6075"/>
                  </a:cubicBezTo>
                  <a:cubicBezTo>
                    <a:pt x="14790" y="6040"/>
                    <a:pt x="14834" y="6093"/>
                    <a:pt x="14816" y="5996"/>
                  </a:cubicBezTo>
                  <a:cubicBezTo>
                    <a:pt x="14914" y="6022"/>
                    <a:pt x="14843" y="6128"/>
                    <a:pt x="14869" y="6181"/>
                  </a:cubicBezTo>
                  <a:cubicBezTo>
                    <a:pt x="14922" y="6102"/>
                    <a:pt x="14940" y="5978"/>
                    <a:pt x="14940" y="5837"/>
                  </a:cubicBezTo>
                  <a:cubicBezTo>
                    <a:pt x="14949" y="5846"/>
                    <a:pt x="14967" y="5855"/>
                    <a:pt x="14984" y="5855"/>
                  </a:cubicBezTo>
                  <a:cubicBezTo>
                    <a:pt x="14967" y="5775"/>
                    <a:pt x="14914" y="5819"/>
                    <a:pt x="14861" y="5846"/>
                  </a:cubicBezTo>
                  <a:cubicBezTo>
                    <a:pt x="14861" y="5925"/>
                    <a:pt x="14922" y="5899"/>
                    <a:pt x="14922" y="5969"/>
                  </a:cubicBezTo>
                  <a:cubicBezTo>
                    <a:pt x="14852" y="5969"/>
                    <a:pt x="14772" y="5899"/>
                    <a:pt x="14772" y="6022"/>
                  </a:cubicBezTo>
                  <a:cubicBezTo>
                    <a:pt x="14763" y="5978"/>
                    <a:pt x="14763" y="5943"/>
                    <a:pt x="14755" y="5899"/>
                  </a:cubicBezTo>
                  <a:cubicBezTo>
                    <a:pt x="14737" y="5855"/>
                    <a:pt x="14728" y="5811"/>
                    <a:pt x="14719" y="5758"/>
                  </a:cubicBezTo>
                  <a:cubicBezTo>
                    <a:pt x="14702" y="5669"/>
                    <a:pt x="14693" y="5572"/>
                    <a:pt x="14702" y="5475"/>
                  </a:cubicBezTo>
                  <a:cubicBezTo>
                    <a:pt x="14649" y="5431"/>
                    <a:pt x="14657" y="5290"/>
                    <a:pt x="14631" y="5184"/>
                  </a:cubicBezTo>
                  <a:cubicBezTo>
                    <a:pt x="14622" y="5148"/>
                    <a:pt x="14569" y="5184"/>
                    <a:pt x="14569" y="5122"/>
                  </a:cubicBezTo>
                  <a:cubicBezTo>
                    <a:pt x="14605" y="5069"/>
                    <a:pt x="14631" y="5060"/>
                    <a:pt x="14666" y="5042"/>
                  </a:cubicBezTo>
                  <a:cubicBezTo>
                    <a:pt x="14640" y="4963"/>
                    <a:pt x="14649" y="4972"/>
                    <a:pt x="14613" y="4866"/>
                  </a:cubicBezTo>
                  <a:cubicBezTo>
                    <a:pt x="14578" y="4866"/>
                    <a:pt x="14578" y="4883"/>
                    <a:pt x="14560" y="4892"/>
                  </a:cubicBezTo>
                  <a:cubicBezTo>
                    <a:pt x="14596" y="4919"/>
                    <a:pt x="14605" y="4989"/>
                    <a:pt x="14649" y="5016"/>
                  </a:cubicBezTo>
                  <a:cubicBezTo>
                    <a:pt x="14569" y="5139"/>
                    <a:pt x="14507" y="4963"/>
                    <a:pt x="14507" y="4866"/>
                  </a:cubicBezTo>
                  <a:cubicBezTo>
                    <a:pt x="14507" y="4866"/>
                    <a:pt x="14543" y="4883"/>
                    <a:pt x="14543" y="4875"/>
                  </a:cubicBezTo>
                  <a:cubicBezTo>
                    <a:pt x="14543" y="4866"/>
                    <a:pt x="14516" y="4769"/>
                    <a:pt x="14490" y="4795"/>
                  </a:cubicBezTo>
                  <a:cubicBezTo>
                    <a:pt x="14481" y="4742"/>
                    <a:pt x="14463" y="4654"/>
                    <a:pt x="14428" y="4574"/>
                  </a:cubicBezTo>
                  <a:cubicBezTo>
                    <a:pt x="14401" y="4486"/>
                    <a:pt x="14366" y="4389"/>
                    <a:pt x="14331" y="4309"/>
                  </a:cubicBezTo>
                  <a:cubicBezTo>
                    <a:pt x="14278" y="4212"/>
                    <a:pt x="14269" y="4080"/>
                    <a:pt x="14216" y="3992"/>
                  </a:cubicBezTo>
                  <a:cubicBezTo>
                    <a:pt x="14198" y="3947"/>
                    <a:pt x="14137" y="3903"/>
                    <a:pt x="14110" y="3850"/>
                  </a:cubicBezTo>
                  <a:cubicBezTo>
                    <a:pt x="14075" y="3789"/>
                    <a:pt x="14048" y="3718"/>
                    <a:pt x="13995" y="3700"/>
                  </a:cubicBezTo>
                  <a:cubicBezTo>
                    <a:pt x="13951" y="3736"/>
                    <a:pt x="14004" y="3815"/>
                    <a:pt x="13960" y="3842"/>
                  </a:cubicBezTo>
                  <a:cubicBezTo>
                    <a:pt x="14022" y="3903"/>
                    <a:pt x="14057" y="4036"/>
                    <a:pt x="14004" y="4071"/>
                  </a:cubicBezTo>
                  <a:cubicBezTo>
                    <a:pt x="14057" y="4071"/>
                    <a:pt x="14110" y="4115"/>
                    <a:pt x="14137" y="4177"/>
                  </a:cubicBezTo>
                  <a:cubicBezTo>
                    <a:pt x="14190" y="4177"/>
                    <a:pt x="14172" y="4142"/>
                    <a:pt x="14207" y="4142"/>
                  </a:cubicBezTo>
                  <a:cubicBezTo>
                    <a:pt x="14260" y="4239"/>
                    <a:pt x="14145" y="4221"/>
                    <a:pt x="14101" y="4212"/>
                  </a:cubicBezTo>
                  <a:cubicBezTo>
                    <a:pt x="14101" y="4230"/>
                    <a:pt x="14137" y="4301"/>
                    <a:pt x="14137" y="4354"/>
                  </a:cubicBezTo>
                  <a:cubicBezTo>
                    <a:pt x="14145" y="4389"/>
                    <a:pt x="14181" y="4309"/>
                    <a:pt x="14216" y="4354"/>
                  </a:cubicBezTo>
                  <a:cubicBezTo>
                    <a:pt x="14234" y="4336"/>
                    <a:pt x="14137" y="4283"/>
                    <a:pt x="14172" y="4230"/>
                  </a:cubicBezTo>
                  <a:cubicBezTo>
                    <a:pt x="14198" y="4239"/>
                    <a:pt x="14216" y="4265"/>
                    <a:pt x="14251" y="4265"/>
                  </a:cubicBezTo>
                  <a:cubicBezTo>
                    <a:pt x="14278" y="4398"/>
                    <a:pt x="14340" y="4539"/>
                    <a:pt x="14384" y="4742"/>
                  </a:cubicBezTo>
                  <a:cubicBezTo>
                    <a:pt x="14375" y="4777"/>
                    <a:pt x="14375" y="4742"/>
                    <a:pt x="14366" y="4716"/>
                  </a:cubicBezTo>
                  <a:cubicBezTo>
                    <a:pt x="14357" y="4680"/>
                    <a:pt x="14340" y="4645"/>
                    <a:pt x="14322" y="4663"/>
                  </a:cubicBezTo>
                  <a:cubicBezTo>
                    <a:pt x="14287" y="4671"/>
                    <a:pt x="14304" y="4733"/>
                    <a:pt x="14313" y="4777"/>
                  </a:cubicBezTo>
                  <a:cubicBezTo>
                    <a:pt x="14322" y="4822"/>
                    <a:pt x="14375" y="4777"/>
                    <a:pt x="14375" y="4839"/>
                  </a:cubicBezTo>
                  <a:cubicBezTo>
                    <a:pt x="14322" y="4804"/>
                    <a:pt x="14322" y="4875"/>
                    <a:pt x="14348" y="4901"/>
                  </a:cubicBezTo>
                  <a:cubicBezTo>
                    <a:pt x="14366" y="4936"/>
                    <a:pt x="14410" y="4883"/>
                    <a:pt x="14366" y="4936"/>
                  </a:cubicBezTo>
                  <a:cubicBezTo>
                    <a:pt x="14331" y="4972"/>
                    <a:pt x="14331" y="5025"/>
                    <a:pt x="14366" y="5060"/>
                  </a:cubicBezTo>
                  <a:cubicBezTo>
                    <a:pt x="14393" y="5042"/>
                    <a:pt x="14375" y="4981"/>
                    <a:pt x="14428" y="4981"/>
                  </a:cubicBezTo>
                  <a:cubicBezTo>
                    <a:pt x="14446" y="5034"/>
                    <a:pt x="14393" y="5034"/>
                    <a:pt x="14401" y="5078"/>
                  </a:cubicBezTo>
                  <a:cubicBezTo>
                    <a:pt x="14401" y="5086"/>
                    <a:pt x="14419" y="5095"/>
                    <a:pt x="14419" y="5113"/>
                  </a:cubicBezTo>
                  <a:cubicBezTo>
                    <a:pt x="14463" y="5113"/>
                    <a:pt x="14437" y="5069"/>
                    <a:pt x="14454" y="5051"/>
                  </a:cubicBezTo>
                  <a:cubicBezTo>
                    <a:pt x="14481" y="5025"/>
                    <a:pt x="14481" y="5095"/>
                    <a:pt x="14481" y="5095"/>
                  </a:cubicBezTo>
                  <a:cubicBezTo>
                    <a:pt x="14499" y="5139"/>
                    <a:pt x="14516" y="5139"/>
                    <a:pt x="14525" y="5166"/>
                  </a:cubicBezTo>
                  <a:cubicBezTo>
                    <a:pt x="14534" y="5210"/>
                    <a:pt x="14543" y="5254"/>
                    <a:pt x="14543" y="5307"/>
                  </a:cubicBezTo>
                  <a:cubicBezTo>
                    <a:pt x="14552" y="5351"/>
                    <a:pt x="14560" y="5404"/>
                    <a:pt x="14569" y="5457"/>
                  </a:cubicBezTo>
                  <a:cubicBezTo>
                    <a:pt x="14516" y="5413"/>
                    <a:pt x="14543" y="5387"/>
                    <a:pt x="14534" y="5316"/>
                  </a:cubicBezTo>
                  <a:cubicBezTo>
                    <a:pt x="14499" y="5325"/>
                    <a:pt x="14507" y="5378"/>
                    <a:pt x="14516" y="5431"/>
                  </a:cubicBezTo>
                  <a:cubicBezTo>
                    <a:pt x="14472" y="5431"/>
                    <a:pt x="14463" y="5475"/>
                    <a:pt x="14454" y="5510"/>
                  </a:cubicBezTo>
                  <a:cubicBezTo>
                    <a:pt x="14490" y="5563"/>
                    <a:pt x="14481" y="5457"/>
                    <a:pt x="14543" y="5484"/>
                  </a:cubicBezTo>
                  <a:cubicBezTo>
                    <a:pt x="14569" y="5581"/>
                    <a:pt x="14463" y="5563"/>
                    <a:pt x="14437" y="5616"/>
                  </a:cubicBezTo>
                  <a:cubicBezTo>
                    <a:pt x="14446" y="5687"/>
                    <a:pt x="14428" y="5731"/>
                    <a:pt x="14419" y="5784"/>
                  </a:cubicBezTo>
                  <a:cubicBezTo>
                    <a:pt x="14428" y="5819"/>
                    <a:pt x="14472" y="5793"/>
                    <a:pt x="14481" y="5819"/>
                  </a:cubicBezTo>
                  <a:cubicBezTo>
                    <a:pt x="14507" y="5908"/>
                    <a:pt x="14428" y="5899"/>
                    <a:pt x="14454" y="5996"/>
                  </a:cubicBezTo>
                  <a:cubicBezTo>
                    <a:pt x="14384" y="5996"/>
                    <a:pt x="14393" y="6067"/>
                    <a:pt x="14322" y="6058"/>
                  </a:cubicBezTo>
                  <a:cubicBezTo>
                    <a:pt x="14357" y="5996"/>
                    <a:pt x="14295" y="5934"/>
                    <a:pt x="14260" y="5908"/>
                  </a:cubicBezTo>
                  <a:cubicBezTo>
                    <a:pt x="14242" y="5908"/>
                    <a:pt x="14260" y="5952"/>
                    <a:pt x="14251" y="5978"/>
                  </a:cubicBezTo>
                  <a:cubicBezTo>
                    <a:pt x="14242" y="5961"/>
                    <a:pt x="14216" y="5961"/>
                    <a:pt x="14190" y="5961"/>
                  </a:cubicBezTo>
                  <a:cubicBezTo>
                    <a:pt x="14190" y="5925"/>
                    <a:pt x="14198" y="5908"/>
                    <a:pt x="14234" y="5908"/>
                  </a:cubicBezTo>
                  <a:cubicBezTo>
                    <a:pt x="14242" y="5881"/>
                    <a:pt x="14172" y="5872"/>
                    <a:pt x="14216" y="5855"/>
                  </a:cubicBezTo>
                  <a:cubicBezTo>
                    <a:pt x="14234" y="5828"/>
                    <a:pt x="14242" y="5837"/>
                    <a:pt x="14242" y="5890"/>
                  </a:cubicBezTo>
                  <a:cubicBezTo>
                    <a:pt x="14269" y="5855"/>
                    <a:pt x="14322" y="5864"/>
                    <a:pt x="14340" y="5899"/>
                  </a:cubicBezTo>
                  <a:cubicBezTo>
                    <a:pt x="14384" y="5872"/>
                    <a:pt x="14304" y="5837"/>
                    <a:pt x="14313" y="5793"/>
                  </a:cubicBezTo>
                  <a:cubicBezTo>
                    <a:pt x="14348" y="5784"/>
                    <a:pt x="14366" y="5758"/>
                    <a:pt x="14419" y="5766"/>
                  </a:cubicBezTo>
                  <a:cubicBezTo>
                    <a:pt x="14410" y="5713"/>
                    <a:pt x="14340" y="5758"/>
                    <a:pt x="14340" y="5705"/>
                  </a:cubicBezTo>
                  <a:cubicBezTo>
                    <a:pt x="14295" y="5705"/>
                    <a:pt x="14331" y="5775"/>
                    <a:pt x="14278" y="5758"/>
                  </a:cubicBezTo>
                  <a:cubicBezTo>
                    <a:pt x="14287" y="5731"/>
                    <a:pt x="14260" y="5669"/>
                    <a:pt x="14287" y="5669"/>
                  </a:cubicBezTo>
                  <a:cubicBezTo>
                    <a:pt x="14269" y="5643"/>
                    <a:pt x="14234" y="5634"/>
                    <a:pt x="14234" y="5572"/>
                  </a:cubicBezTo>
                  <a:cubicBezTo>
                    <a:pt x="14287" y="5599"/>
                    <a:pt x="14331" y="5581"/>
                    <a:pt x="14295" y="5493"/>
                  </a:cubicBezTo>
                  <a:cubicBezTo>
                    <a:pt x="14322" y="5440"/>
                    <a:pt x="14340" y="5537"/>
                    <a:pt x="14375" y="5484"/>
                  </a:cubicBezTo>
                  <a:cubicBezTo>
                    <a:pt x="14348" y="5466"/>
                    <a:pt x="14322" y="5457"/>
                    <a:pt x="14331" y="5396"/>
                  </a:cubicBezTo>
                  <a:cubicBezTo>
                    <a:pt x="14357" y="5404"/>
                    <a:pt x="14357" y="5378"/>
                    <a:pt x="14357" y="5360"/>
                  </a:cubicBezTo>
                  <a:cubicBezTo>
                    <a:pt x="14393" y="5360"/>
                    <a:pt x="14454" y="5378"/>
                    <a:pt x="14472" y="5343"/>
                  </a:cubicBezTo>
                  <a:cubicBezTo>
                    <a:pt x="14454" y="5307"/>
                    <a:pt x="14410" y="5325"/>
                    <a:pt x="14419" y="5254"/>
                  </a:cubicBezTo>
                  <a:cubicBezTo>
                    <a:pt x="14472" y="5228"/>
                    <a:pt x="14454" y="5307"/>
                    <a:pt x="14516" y="5281"/>
                  </a:cubicBezTo>
                  <a:cubicBezTo>
                    <a:pt x="14516" y="5201"/>
                    <a:pt x="14463" y="5237"/>
                    <a:pt x="14437" y="5219"/>
                  </a:cubicBezTo>
                  <a:cubicBezTo>
                    <a:pt x="14437" y="5184"/>
                    <a:pt x="14507" y="5201"/>
                    <a:pt x="14472" y="5139"/>
                  </a:cubicBezTo>
                  <a:cubicBezTo>
                    <a:pt x="14454" y="5131"/>
                    <a:pt x="14410" y="5139"/>
                    <a:pt x="14384" y="5095"/>
                  </a:cubicBezTo>
                  <a:cubicBezTo>
                    <a:pt x="14357" y="5113"/>
                    <a:pt x="14437" y="5131"/>
                    <a:pt x="14419" y="5201"/>
                  </a:cubicBezTo>
                  <a:cubicBezTo>
                    <a:pt x="14375" y="5184"/>
                    <a:pt x="14401" y="5245"/>
                    <a:pt x="14384" y="5263"/>
                  </a:cubicBezTo>
                  <a:cubicBezTo>
                    <a:pt x="14375" y="5272"/>
                    <a:pt x="14348" y="5263"/>
                    <a:pt x="14340" y="5272"/>
                  </a:cubicBezTo>
                  <a:cubicBezTo>
                    <a:pt x="14322" y="5281"/>
                    <a:pt x="14331" y="5316"/>
                    <a:pt x="14304" y="5307"/>
                  </a:cubicBezTo>
                  <a:cubicBezTo>
                    <a:pt x="14287" y="5290"/>
                    <a:pt x="14278" y="5263"/>
                    <a:pt x="14269" y="5228"/>
                  </a:cubicBezTo>
                  <a:cubicBezTo>
                    <a:pt x="14295" y="5228"/>
                    <a:pt x="14304" y="5254"/>
                    <a:pt x="14322" y="5254"/>
                  </a:cubicBezTo>
                  <a:cubicBezTo>
                    <a:pt x="14313" y="5210"/>
                    <a:pt x="14304" y="5184"/>
                    <a:pt x="14278" y="5166"/>
                  </a:cubicBezTo>
                  <a:cubicBezTo>
                    <a:pt x="14207" y="5192"/>
                    <a:pt x="14234" y="5272"/>
                    <a:pt x="14260" y="5334"/>
                  </a:cubicBezTo>
                  <a:cubicBezTo>
                    <a:pt x="14216" y="5360"/>
                    <a:pt x="14225" y="5298"/>
                    <a:pt x="14216" y="5272"/>
                  </a:cubicBezTo>
                  <a:cubicBezTo>
                    <a:pt x="14190" y="5307"/>
                    <a:pt x="14154" y="5334"/>
                    <a:pt x="14110" y="5290"/>
                  </a:cubicBezTo>
                  <a:cubicBezTo>
                    <a:pt x="14101" y="5290"/>
                    <a:pt x="14110" y="5325"/>
                    <a:pt x="14092" y="5325"/>
                  </a:cubicBezTo>
                  <a:cubicBezTo>
                    <a:pt x="14101" y="5369"/>
                    <a:pt x="14154" y="5369"/>
                    <a:pt x="14119" y="5422"/>
                  </a:cubicBezTo>
                  <a:cubicBezTo>
                    <a:pt x="14057" y="5422"/>
                    <a:pt x="14057" y="5272"/>
                    <a:pt x="14031" y="5175"/>
                  </a:cubicBezTo>
                  <a:cubicBezTo>
                    <a:pt x="14022" y="5122"/>
                    <a:pt x="13986" y="5078"/>
                    <a:pt x="13986" y="5025"/>
                  </a:cubicBezTo>
                  <a:cubicBezTo>
                    <a:pt x="13995" y="5025"/>
                    <a:pt x="14022" y="5078"/>
                    <a:pt x="14022" y="5095"/>
                  </a:cubicBezTo>
                  <a:cubicBezTo>
                    <a:pt x="14039" y="5034"/>
                    <a:pt x="13995" y="5034"/>
                    <a:pt x="13978" y="4998"/>
                  </a:cubicBezTo>
                  <a:cubicBezTo>
                    <a:pt x="13978" y="4972"/>
                    <a:pt x="13995" y="4936"/>
                    <a:pt x="13995" y="4936"/>
                  </a:cubicBezTo>
                  <a:cubicBezTo>
                    <a:pt x="13986" y="4910"/>
                    <a:pt x="13951" y="4892"/>
                    <a:pt x="13933" y="4866"/>
                  </a:cubicBezTo>
                  <a:cubicBezTo>
                    <a:pt x="13925" y="4839"/>
                    <a:pt x="13942" y="4822"/>
                    <a:pt x="13933" y="4795"/>
                  </a:cubicBezTo>
                  <a:cubicBezTo>
                    <a:pt x="13916" y="4742"/>
                    <a:pt x="13863" y="4680"/>
                    <a:pt x="13889" y="4627"/>
                  </a:cubicBezTo>
                  <a:cubicBezTo>
                    <a:pt x="13969" y="4619"/>
                    <a:pt x="14013" y="4680"/>
                    <a:pt x="14013" y="4777"/>
                  </a:cubicBezTo>
                  <a:cubicBezTo>
                    <a:pt x="14057" y="4760"/>
                    <a:pt x="14031" y="4689"/>
                    <a:pt x="14013" y="4627"/>
                  </a:cubicBezTo>
                  <a:cubicBezTo>
                    <a:pt x="13986" y="4583"/>
                    <a:pt x="13986" y="4619"/>
                    <a:pt x="13951" y="4627"/>
                  </a:cubicBezTo>
                  <a:cubicBezTo>
                    <a:pt x="13951" y="4592"/>
                    <a:pt x="13933" y="4574"/>
                    <a:pt x="13907" y="4583"/>
                  </a:cubicBezTo>
                  <a:cubicBezTo>
                    <a:pt x="13898" y="4557"/>
                    <a:pt x="13898" y="4495"/>
                    <a:pt x="13863" y="4530"/>
                  </a:cubicBezTo>
                  <a:cubicBezTo>
                    <a:pt x="13836" y="4539"/>
                    <a:pt x="13898" y="4583"/>
                    <a:pt x="13872" y="4619"/>
                  </a:cubicBezTo>
                  <a:cubicBezTo>
                    <a:pt x="13810" y="4548"/>
                    <a:pt x="13819" y="4451"/>
                    <a:pt x="13775" y="4362"/>
                  </a:cubicBezTo>
                  <a:cubicBezTo>
                    <a:pt x="13766" y="4336"/>
                    <a:pt x="13739" y="4327"/>
                    <a:pt x="13722" y="4301"/>
                  </a:cubicBezTo>
                  <a:cubicBezTo>
                    <a:pt x="13695" y="4239"/>
                    <a:pt x="13651" y="4142"/>
                    <a:pt x="13616" y="4071"/>
                  </a:cubicBezTo>
                  <a:cubicBezTo>
                    <a:pt x="13589" y="4018"/>
                    <a:pt x="13563" y="3956"/>
                    <a:pt x="13536" y="3903"/>
                  </a:cubicBezTo>
                  <a:cubicBezTo>
                    <a:pt x="13510" y="3850"/>
                    <a:pt x="13483" y="3797"/>
                    <a:pt x="13474" y="3753"/>
                  </a:cubicBezTo>
                  <a:cubicBezTo>
                    <a:pt x="13465" y="3753"/>
                    <a:pt x="13501" y="3744"/>
                    <a:pt x="13501" y="3744"/>
                  </a:cubicBezTo>
                  <a:cubicBezTo>
                    <a:pt x="13501" y="3718"/>
                    <a:pt x="13448" y="3718"/>
                    <a:pt x="13448" y="3691"/>
                  </a:cubicBezTo>
                  <a:cubicBezTo>
                    <a:pt x="13554" y="3674"/>
                    <a:pt x="13412" y="3674"/>
                    <a:pt x="13395" y="3585"/>
                  </a:cubicBezTo>
                  <a:cubicBezTo>
                    <a:pt x="13386" y="3568"/>
                    <a:pt x="13368" y="3585"/>
                    <a:pt x="13351" y="3594"/>
                  </a:cubicBezTo>
                  <a:cubicBezTo>
                    <a:pt x="13315" y="3532"/>
                    <a:pt x="13254" y="3471"/>
                    <a:pt x="13280" y="3427"/>
                  </a:cubicBezTo>
                  <a:cubicBezTo>
                    <a:pt x="13254" y="3374"/>
                    <a:pt x="13218" y="3418"/>
                    <a:pt x="13201" y="3356"/>
                  </a:cubicBezTo>
                  <a:cubicBezTo>
                    <a:pt x="13236" y="3321"/>
                    <a:pt x="13262" y="3321"/>
                    <a:pt x="13289" y="3382"/>
                  </a:cubicBezTo>
                  <a:cubicBezTo>
                    <a:pt x="13324" y="3356"/>
                    <a:pt x="13298" y="3312"/>
                    <a:pt x="13271" y="3268"/>
                  </a:cubicBezTo>
                  <a:cubicBezTo>
                    <a:pt x="13218" y="3285"/>
                    <a:pt x="13236" y="3312"/>
                    <a:pt x="13201" y="3338"/>
                  </a:cubicBezTo>
                  <a:cubicBezTo>
                    <a:pt x="12953" y="3029"/>
                    <a:pt x="12671" y="2755"/>
                    <a:pt x="12362" y="2526"/>
                  </a:cubicBezTo>
                  <a:cubicBezTo>
                    <a:pt x="12203" y="2411"/>
                    <a:pt x="12035" y="2323"/>
                    <a:pt x="11858" y="2234"/>
                  </a:cubicBezTo>
                  <a:cubicBezTo>
                    <a:pt x="11770" y="2190"/>
                    <a:pt x="11682" y="2155"/>
                    <a:pt x="11585" y="2111"/>
                  </a:cubicBezTo>
                  <a:cubicBezTo>
                    <a:pt x="11496" y="2076"/>
                    <a:pt x="11399" y="2040"/>
                    <a:pt x="11311" y="2005"/>
                  </a:cubicBezTo>
                  <a:cubicBezTo>
                    <a:pt x="11249" y="1987"/>
                    <a:pt x="11187" y="1961"/>
                    <a:pt x="11126" y="1943"/>
                  </a:cubicBezTo>
                  <a:cubicBezTo>
                    <a:pt x="11073" y="1925"/>
                    <a:pt x="11011" y="1908"/>
                    <a:pt x="10949" y="1881"/>
                  </a:cubicBezTo>
                  <a:cubicBezTo>
                    <a:pt x="10922" y="1872"/>
                    <a:pt x="10914" y="1890"/>
                    <a:pt x="10896" y="1881"/>
                  </a:cubicBezTo>
                  <a:cubicBezTo>
                    <a:pt x="10843" y="1864"/>
                    <a:pt x="10737" y="1819"/>
                    <a:pt x="10631" y="1784"/>
                  </a:cubicBezTo>
                  <a:cubicBezTo>
                    <a:pt x="10578" y="1775"/>
                    <a:pt x="10516" y="1775"/>
                    <a:pt x="10463" y="1758"/>
                  </a:cubicBezTo>
                  <a:cubicBezTo>
                    <a:pt x="10384" y="1722"/>
                    <a:pt x="10145" y="1652"/>
                    <a:pt x="10004" y="1643"/>
                  </a:cubicBezTo>
                  <a:cubicBezTo>
                    <a:pt x="9925" y="1634"/>
                    <a:pt x="9810" y="1652"/>
                    <a:pt x="9713" y="1572"/>
                  </a:cubicBezTo>
                  <a:cubicBezTo>
                    <a:pt x="9624" y="1572"/>
                    <a:pt x="9554" y="1572"/>
                    <a:pt x="9492" y="1528"/>
                  </a:cubicBezTo>
                  <a:cubicBezTo>
                    <a:pt x="9501" y="1546"/>
                    <a:pt x="9527" y="1546"/>
                    <a:pt x="9519" y="1572"/>
                  </a:cubicBezTo>
                  <a:cubicBezTo>
                    <a:pt x="9395" y="1528"/>
                    <a:pt x="9289" y="1537"/>
                    <a:pt x="9139" y="1493"/>
                  </a:cubicBezTo>
                  <a:cubicBezTo>
                    <a:pt x="9148" y="1475"/>
                    <a:pt x="9174" y="1484"/>
                    <a:pt x="9183" y="1457"/>
                  </a:cubicBezTo>
                  <a:cubicBezTo>
                    <a:pt x="9121" y="1431"/>
                    <a:pt x="9130" y="1502"/>
                    <a:pt x="9086" y="1502"/>
                  </a:cubicBezTo>
                  <a:cubicBezTo>
                    <a:pt x="9051" y="1493"/>
                    <a:pt x="9086" y="1431"/>
                    <a:pt x="9104" y="1431"/>
                  </a:cubicBezTo>
                  <a:cubicBezTo>
                    <a:pt x="9051" y="1422"/>
                    <a:pt x="9024" y="1449"/>
                    <a:pt x="8971" y="1449"/>
                  </a:cubicBezTo>
                  <a:cubicBezTo>
                    <a:pt x="8918" y="1413"/>
                    <a:pt x="8883" y="1431"/>
                    <a:pt x="8812" y="1413"/>
                  </a:cubicBezTo>
                  <a:cubicBezTo>
                    <a:pt x="8786" y="1413"/>
                    <a:pt x="8759" y="1387"/>
                    <a:pt x="8733" y="1387"/>
                  </a:cubicBezTo>
                  <a:cubicBezTo>
                    <a:pt x="8689" y="1378"/>
                    <a:pt x="8609" y="1404"/>
                    <a:pt x="8521" y="1369"/>
                  </a:cubicBezTo>
                  <a:cubicBezTo>
                    <a:pt x="8494" y="1360"/>
                    <a:pt x="8477" y="1334"/>
                    <a:pt x="8468" y="1334"/>
                  </a:cubicBezTo>
                  <a:cubicBezTo>
                    <a:pt x="8441" y="1325"/>
                    <a:pt x="8415" y="1378"/>
                    <a:pt x="8388" y="1316"/>
                  </a:cubicBezTo>
                  <a:cubicBezTo>
                    <a:pt x="8327" y="1316"/>
                    <a:pt x="8176" y="1334"/>
                    <a:pt x="8097" y="1325"/>
                  </a:cubicBezTo>
                  <a:cubicBezTo>
                    <a:pt x="8062" y="1316"/>
                    <a:pt x="8035" y="1299"/>
                    <a:pt x="8026" y="1290"/>
                  </a:cubicBezTo>
                  <a:cubicBezTo>
                    <a:pt x="8000" y="1290"/>
                    <a:pt x="7991" y="1299"/>
                    <a:pt x="7956" y="1299"/>
                  </a:cubicBezTo>
                  <a:cubicBezTo>
                    <a:pt x="7920" y="1290"/>
                    <a:pt x="7920" y="1263"/>
                    <a:pt x="7912" y="1254"/>
                  </a:cubicBezTo>
                  <a:cubicBezTo>
                    <a:pt x="7903" y="1254"/>
                    <a:pt x="7876" y="1263"/>
                    <a:pt x="7850" y="1263"/>
                  </a:cubicBezTo>
                  <a:cubicBezTo>
                    <a:pt x="7779" y="1246"/>
                    <a:pt x="7673" y="1201"/>
                    <a:pt x="7602" y="1201"/>
                  </a:cubicBezTo>
                  <a:cubicBezTo>
                    <a:pt x="7567" y="1201"/>
                    <a:pt x="7549" y="1219"/>
                    <a:pt x="7514" y="1210"/>
                  </a:cubicBezTo>
                  <a:cubicBezTo>
                    <a:pt x="7505" y="1193"/>
                    <a:pt x="7488" y="1184"/>
                    <a:pt x="7461" y="1175"/>
                  </a:cubicBezTo>
                  <a:cubicBezTo>
                    <a:pt x="7426" y="1201"/>
                    <a:pt x="7364" y="1175"/>
                    <a:pt x="7311" y="1166"/>
                  </a:cubicBezTo>
                  <a:cubicBezTo>
                    <a:pt x="7276" y="1166"/>
                    <a:pt x="7223" y="1184"/>
                    <a:pt x="7187" y="1184"/>
                  </a:cubicBezTo>
                  <a:cubicBezTo>
                    <a:pt x="7152" y="1184"/>
                    <a:pt x="7152" y="1157"/>
                    <a:pt x="7117" y="1157"/>
                  </a:cubicBezTo>
                  <a:cubicBezTo>
                    <a:pt x="7064" y="1157"/>
                    <a:pt x="6993" y="1157"/>
                    <a:pt x="6931" y="1157"/>
                  </a:cubicBezTo>
                  <a:cubicBezTo>
                    <a:pt x="6861" y="1157"/>
                    <a:pt x="6790" y="1157"/>
                    <a:pt x="6728" y="1157"/>
                  </a:cubicBezTo>
                  <a:cubicBezTo>
                    <a:pt x="6702" y="1157"/>
                    <a:pt x="6702" y="1140"/>
                    <a:pt x="6675" y="1140"/>
                  </a:cubicBezTo>
                  <a:cubicBezTo>
                    <a:pt x="6561" y="1140"/>
                    <a:pt x="6463" y="1166"/>
                    <a:pt x="6393" y="1166"/>
                  </a:cubicBezTo>
                  <a:cubicBezTo>
                    <a:pt x="6357" y="1166"/>
                    <a:pt x="6366" y="1148"/>
                    <a:pt x="6340" y="1140"/>
                  </a:cubicBezTo>
                  <a:cubicBezTo>
                    <a:pt x="6252" y="1148"/>
                    <a:pt x="6172" y="1166"/>
                    <a:pt x="6075" y="1175"/>
                  </a:cubicBezTo>
                  <a:cubicBezTo>
                    <a:pt x="6066" y="1166"/>
                    <a:pt x="6031" y="1166"/>
                    <a:pt x="6040" y="1131"/>
                  </a:cubicBezTo>
                  <a:cubicBezTo>
                    <a:pt x="6022" y="1140"/>
                    <a:pt x="6022" y="1166"/>
                    <a:pt x="6022" y="1184"/>
                  </a:cubicBezTo>
                  <a:cubicBezTo>
                    <a:pt x="5969" y="1184"/>
                    <a:pt x="5925" y="1201"/>
                    <a:pt x="5881" y="1219"/>
                  </a:cubicBezTo>
                  <a:cubicBezTo>
                    <a:pt x="5845" y="1228"/>
                    <a:pt x="5801" y="1237"/>
                    <a:pt x="5757" y="1210"/>
                  </a:cubicBezTo>
                  <a:cubicBezTo>
                    <a:pt x="5704" y="1228"/>
                    <a:pt x="5704" y="1219"/>
                    <a:pt x="5633" y="1246"/>
                  </a:cubicBezTo>
                  <a:cubicBezTo>
                    <a:pt x="5607" y="1228"/>
                    <a:pt x="5580" y="1219"/>
                    <a:pt x="5589" y="1175"/>
                  </a:cubicBezTo>
                  <a:cubicBezTo>
                    <a:pt x="5510" y="1184"/>
                    <a:pt x="5572" y="1210"/>
                    <a:pt x="5545" y="1246"/>
                  </a:cubicBezTo>
                  <a:cubicBezTo>
                    <a:pt x="5474" y="1272"/>
                    <a:pt x="5466" y="1219"/>
                    <a:pt x="5395" y="1246"/>
                  </a:cubicBezTo>
                  <a:cubicBezTo>
                    <a:pt x="5369" y="1254"/>
                    <a:pt x="5395" y="1299"/>
                    <a:pt x="5377" y="1307"/>
                  </a:cubicBezTo>
                  <a:cubicBezTo>
                    <a:pt x="5289" y="1299"/>
                    <a:pt x="5192" y="1369"/>
                    <a:pt x="5077" y="1387"/>
                  </a:cubicBezTo>
                  <a:cubicBezTo>
                    <a:pt x="5042" y="1396"/>
                    <a:pt x="4989" y="1387"/>
                    <a:pt x="4954" y="1396"/>
                  </a:cubicBezTo>
                  <a:cubicBezTo>
                    <a:pt x="4856" y="1431"/>
                    <a:pt x="4706" y="1546"/>
                    <a:pt x="4627" y="1510"/>
                  </a:cubicBezTo>
                  <a:cubicBezTo>
                    <a:pt x="4618" y="1528"/>
                    <a:pt x="4618" y="1546"/>
                    <a:pt x="4618" y="1563"/>
                  </a:cubicBezTo>
                  <a:cubicBezTo>
                    <a:pt x="4503" y="1581"/>
                    <a:pt x="4477" y="1669"/>
                    <a:pt x="4353" y="1696"/>
                  </a:cubicBezTo>
                  <a:cubicBezTo>
                    <a:pt x="4362" y="1767"/>
                    <a:pt x="4309" y="1758"/>
                    <a:pt x="4256" y="1802"/>
                  </a:cubicBezTo>
                  <a:cubicBezTo>
                    <a:pt x="4265" y="1819"/>
                    <a:pt x="4300" y="1828"/>
                    <a:pt x="4309" y="1828"/>
                  </a:cubicBezTo>
                  <a:cubicBezTo>
                    <a:pt x="4327" y="1819"/>
                    <a:pt x="4318" y="1784"/>
                    <a:pt x="4335" y="1775"/>
                  </a:cubicBezTo>
                  <a:cubicBezTo>
                    <a:pt x="4362" y="1758"/>
                    <a:pt x="4371" y="1775"/>
                    <a:pt x="4388" y="1767"/>
                  </a:cubicBezTo>
                  <a:cubicBezTo>
                    <a:pt x="4406" y="1749"/>
                    <a:pt x="4415" y="1722"/>
                    <a:pt x="4433" y="1705"/>
                  </a:cubicBezTo>
                  <a:cubicBezTo>
                    <a:pt x="4459" y="1687"/>
                    <a:pt x="4486" y="1687"/>
                    <a:pt x="4521" y="1678"/>
                  </a:cubicBezTo>
                  <a:cubicBezTo>
                    <a:pt x="4556" y="1661"/>
                    <a:pt x="4600" y="1625"/>
                    <a:pt x="4671" y="1608"/>
                  </a:cubicBezTo>
                  <a:cubicBezTo>
                    <a:pt x="4689" y="1599"/>
                    <a:pt x="4724" y="1616"/>
                    <a:pt x="4724" y="1616"/>
                  </a:cubicBezTo>
                  <a:cubicBezTo>
                    <a:pt x="4742" y="1608"/>
                    <a:pt x="4786" y="1572"/>
                    <a:pt x="4821" y="1555"/>
                  </a:cubicBezTo>
                  <a:cubicBezTo>
                    <a:pt x="4874" y="1546"/>
                    <a:pt x="4883" y="1537"/>
                    <a:pt x="4945" y="1510"/>
                  </a:cubicBezTo>
                  <a:cubicBezTo>
                    <a:pt x="4971" y="1502"/>
                    <a:pt x="5007" y="1493"/>
                    <a:pt x="5042" y="1484"/>
                  </a:cubicBezTo>
                  <a:cubicBezTo>
                    <a:pt x="5077" y="1475"/>
                    <a:pt x="5121" y="1457"/>
                    <a:pt x="5157" y="1449"/>
                  </a:cubicBezTo>
                  <a:cubicBezTo>
                    <a:pt x="5174" y="1466"/>
                    <a:pt x="5157" y="1475"/>
                    <a:pt x="5157" y="1493"/>
                  </a:cubicBezTo>
                  <a:cubicBezTo>
                    <a:pt x="5201" y="1475"/>
                    <a:pt x="5254" y="1457"/>
                    <a:pt x="5263" y="1510"/>
                  </a:cubicBezTo>
                  <a:cubicBezTo>
                    <a:pt x="5280" y="1502"/>
                    <a:pt x="5271" y="1475"/>
                    <a:pt x="5263" y="1457"/>
                  </a:cubicBezTo>
                  <a:cubicBezTo>
                    <a:pt x="5263" y="1431"/>
                    <a:pt x="5210" y="1475"/>
                    <a:pt x="5183" y="1466"/>
                  </a:cubicBezTo>
                  <a:cubicBezTo>
                    <a:pt x="5201" y="1440"/>
                    <a:pt x="5236" y="1413"/>
                    <a:pt x="5280" y="1404"/>
                  </a:cubicBezTo>
                  <a:cubicBezTo>
                    <a:pt x="5324" y="1387"/>
                    <a:pt x="5369" y="1396"/>
                    <a:pt x="5413" y="1396"/>
                  </a:cubicBezTo>
                  <a:cubicBezTo>
                    <a:pt x="5457" y="1404"/>
                    <a:pt x="5448" y="1325"/>
                    <a:pt x="5474" y="1369"/>
                  </a:cubicBezTo>
                  <a:cubicBezTo>
                    <a:pt x="5510" y="1387"/>
                    <a:pt x="5474" y="1396"/>
                    <a:pt x="5448" y="1413"/>
                  </a:cubicBezTo>
                  <a:cubicBezTo>
                    <a:pt x="5439" y="1431"/>
                    <a:pt x="5466" y="1449"/>
                    <a:pt x="5430" y="1457"/>
                  </a:cubicBezTo>
                  <a:cubicBezTo>
                    <a:pt x="5413" y="1457"/>
                    <a:pt x="5413" y="1440"/>
                    <a:pt x="5395" y="1449"/>
                  </a:cubicBezTo>
                  <a:cubicBezTo>
                    <a:pt x="5395" y="1431"/>
                    <a:pt x="5422" y="1431"/>
                    <a:pt x="5439" y="1422"/>
                  </a:cubicBezTo>
                  <a:cubicBezTo>
                    <a:pt x="5377" y="1396"/>
                    <a:pt x="5333" y="1449"/>
                    <a:pt x="5280" y="1440"/>
                  </a:cubicBezTo>
                  <a:cubicBezTo>
                    <a:pt x="5280" y="1484"/>
                    <a:pt x="5307" y="1475"/>
                    <a:pt x="5333" y="1475"/>
                  </a:cubicBezTo>
                  <a:cubicBezTo>
                    <a:pt x="5369" y="1466"/>
                    <a:pt x="5395" y="1466"/>
                    <a:pt x="5395" y="1510"/>
                  </a:cubicBezTo>
                  <a:cubicBezTo>
                    <a:pt x="5474" y="1466"/>
                    <a:pt x="5483" y="1396"/>
                    <a:pt x="5598" y="1404"/>
                  </a:cubicBezTo>
                  <a:cubicBezTo>
                    <a:pt x="5607" y="1334"/>
                    <a:pt x="5519" y="1404"/>
                    <a:pt x="5519" y="1343"/>
                  </a:cubicBezTo>
                  <a:cubicBezTo>
                    <a:pt x="5589" y="1316"/>
                    <a:pt x="5660" y="1316"/>
                    <a:pt x="5704" y="1343"/>
                  </a:cubicBezTo>
                  <a:cubicBezTo>
                    <a:pt x="5678" y="1369"/>
                    <a:pt x="5589" y="1378"/>
                    <a:pt x="5651" y="1422"/>
                  </a:cubicBezTo>
                  <a:cubicBezTo>
                    <a:pt x="5678" y="1413"/>
                    <a:pt x="5651" y="1369"/>
                    <a:pt x="5704" y="1369"/>
                  </a:cubicBezTo>
                  <a:cubicBezTo>
                    <a:pt x="5704" y="1457"/>
                    <a:pt x="5819" y="1413"/>
                    <a:pt x="5837" y="1369"/>
                  </a:cubicBezTo>
                  <a:cubicBezTo>
                    <a:pt x="5819" y="1343"/>
                    <a:pt x="5784" y="1343"/>
                    <a:pt x="5731" y="1352"/>
                  </a:cubicBezTo>
                  <a:cubicBezTo>
                    <a:pt x="5739" y="1290"/>
                    <a:pt x="5810" y="1325"/>
                    <a:pt x="5863" y="1316"/>
                  </a:cubicBezTo>
                  <a:cubicBezTo>
                    <a:pt x="5828" y="1387"/>
                    <a:pt x="5898" y="1369"/>
                    <a:pt x="5934" y="1404"/>
                  </a:cubicBezTo>
                  <a:cubicBezTo>
                    <a:pt x="5942" y="1343"/>
                    <a:pt x="5872" y="1352"/>
                    <a:pt x="5907" y="1316"/>
                  </a:cubicBezTo>
                  <a:cubicBezTo>
                    <a:pt x="5951" y="1316"/>
                    <a:pt x="5951" y="1369"/>
                    <a:pt x="6013" y="1369"/>
                  </a:cubicBezTo>
                  <a:cubicBezTo>
                    <a:pt x="6057" y="1352"/>
                    <a:pt x="5987" y="1343"/>
                    <a:pt x="5978" y="1343"/>
                  </a:cubicBezTo>
                  <a:cubicBezTo>
                    <a:pt x="6128" y="1290"/>
                    <a:pt x="6366" y="1290"/>
                    <a:pt x="6578" y="1290"/>
                  </a:cubicBezTo>
                  <a:cubicBezTo>
                    <a:pt x="6596" y="1290"/>
                    <a:pt x="6667" y="1334"/>
                    <a:pt x="6693" y="1281"/>
                  </a:cubicBezTo>
                  <a:cubicBezTo>
                    <a:pt x="6790" y="1307"/>
                    <a:pt x="6967" y="1325"/>
                    <a:pt x="7046" y="1325"/>
                  </a:cubicBezTo>
                  <a:cubicBezTo>
                    <a:pt x="7011" y="1369"/>
                    <a:pt x="6931" y="1343"/>
                    <a:pt x="6861" y="1334"/>
                  </a:cubicBezTo>
                  <a:cubicBezTo>
                    <a:pt x="6755" y="1325"/>
                    <a:pt x="6667" y="1316"/>
                    <a:pt x="6596" y="1334"/>
                  </a:cubicBezTo>
                  <a:cubicBezTo>
                    <a:pt x="6596" y="1387"/>
                    <a:pt x="6640" y="1378"/>
                    <a:pt x="6605" y="1431"/>
                  </a:cubicBezTo>
                  <a:cubicBezTo>
                    <a:pt x="6667" y="1413"/>
                    <a:pt x="6693" y="1457"/>
                    <a:pt x="6719" y="1431"/>
                  </a:cubicBezTo>
                  <a:cubicBezTo>
                    <a:pt x="6702" y="1422"/>
                    <a:pt x="6684" y="1413"/>
                    <a:pt x="6640" y="1396"/>
                  </a:cubicBezTo>
                  <a:cubicBezTo>
                    <a:pt x="6684" y="1325"/>
                    <a:pt x="6737" y="1413"/>
                    <a:pt x="6799" y="1404"/>
                  </a:cubicBezTo>
                  <a:cubicBezTo>
                    <a:pt x="6808" y="1369"/>
                    <a:pt x="6728" y="1413"/>
                    <a:pt x="6755" y="1360"/>
                  </a:cubicBezTo>
                  <a:cubicBezTo>
                    <a:pt x="6852" y="1360"/>
                    <a:pt x="6958" y="1378"/>
                    <a:pt x="7064" y="1387"/>
                  </a:cubicBezTo>
                  <a:cubicBezTo>
                    <a:pt x="7170" y="1396"/>
                    <a:pt x="7285" y="1422"/>
                    <a:pt x="7408" y="1431"/>
                  </a:cubicBezTo>
                  <a:cubicBezTo>
                    <a:pt x="7523" y="1449"/>
                    <a:pt x="7638" y="1475"/>
                    <a:pt x="7753" y="1493"/>
                  </a:cubicBezTo>
                  <a:cubicBezTo>
                    <a:pt x="7867" y="1510"/>
                    <a:pt x="7982" y="1537"/>
                    <a:pt x="8088" y="1555"/>
                  </a:cubicBezTo>
                  <a:cubicBezTo>
                    <a:pt x="8115" y="1555"/>
                    <a:pt x="8141" y="1581"/>
                    <a:pt x="8176" y="1581"/>
                  </a:cubicBezTo>
                  <a:cubicBezTo>
                    <a:pt x="8212" y="1590"/>
                    <a:pt x="8247" y="1581"/>
                    <a:pt x="8282" y="1590"/>
                  </a:cubicBezTo>
                  <a:cubicBezTo>
                    <a:pt x="8335" y="1608"/>
                    <a:pt x="8397" y="1687"/>
                    <a:pt x="8450" y="1634"/>
                  </a:cubicBezTo>
                  <a:cubicBezTo>
                    <a:pt x="8450" y="1669"/>
                    <a:pt x="8512" y="1669"/>
                    <a:pt x="8530" y="1696"/>
                  </a:cubicBezTo>
                  <a:cubicBezTo>
                    <a:pt x="8547" y="1705"/>
                    <a:pt x="8556" y="1669"/>
                    <a:pt x="8538" y="1669"/>
                  </a:cubicBezTo>
                  <a:cubicBezTo>
                    <a:pt x="8856" y="1652"/>
                    <a:pt x="9165" y="1811"/>
                    <a:pt x="9421" y="1802"/>
                  </a:cubicBezTo>
                  <a:cubicBezTo>
                    <a:pt x="9439" y="1811"/>
                    <a:pt x="9413" y="1811"/>
                    <a:pt x="9413" y="1828"/>
                  </a:cubicBezTo>
                  <a:cubicBezTo>
                    <a:pt x="9474" y="1828"/>
                    <a:pt x="9545" y="1828"/>
                    <a:pt x="9624" y="1846"/>
                  </a:cubicBezTo>
                  <a:cubicBezTo>
                    <a:pt x="9616" y="1881"/>
                    <a:pt x="9554" y="1855"/>
                    <a:pt x="9545" y="1890"/>
                  </a:cubicBezTo>
                  <a:cubicBezTo>
                    <a:pt x="9598" y="1908"/>
                    <a:pt x="9677" y="1864"/>
                    <a:pt x="9713" y="1917"/>
                  </a:cubicBezTo>
                  <a:cubicBezTo>
                    <a:pt x="9695" y="1978"/>
                    <a:pt x="9642" y="1881"/>
                    <a:pt x="9616" y="1943"/>
                  </a:cubicBezTo>
                  <a:cubicBezTo>
                    <a:pt x="9563" y="1934"/>
                    <a:pt x="9563" y="1899"/>
                    <a:pt x="9501" y="1899"/>
                  </a:cubicBezTo>
                  <a:cubicBezTo>
                    <a:pt x="9492" y="1899"/>
                    <a:pt x="9483" y="1908"/>
                    <a:pt x="9466" y="1908"/>
                  </a:cubicBezTo>
                  <a:cubicBezTo>
                    <a:pt x="9457" y="1943"/>
                    <a:pt x="9457" y="1961"/>
                    <a:pt x="9492" y="1970"/>
                  </a:cubicBezTo>
                  <a:cubicBezTo>
                    <a:pt x="9430" y="1978"/>
                    <a:pt x="9404" y="2040"/>
                    <a:pt x="9395" y="2058"/>
                  </a:cubicBezTo>
                  <a:cubicBezTo>
                    <a:pt x="9413" y="2129"/>
                    <a:pt x="9501" y="2084"/>
                    <a:pt x="9527" y="2120"/>
                  </a:cubicBezTo>
                  <a:cubicBezTo>
                    <a:pt x="9527" y="2173"/>
                    <a:pt x="9466" y="2120"/>
                    <a:pt x="9457" y="2120"/>
                  </a:cubicBezTo>
                  <a:cubicBezTo>
                    <a:pt x="9439" y="2120"/>
                    <a:pt x="9439" y="2146"/>
                    <a:pt x="9430" y="2146"/>
                  </a:cubicBezTo>
                  <a:cubicBezTo>
                    <a:pt x="9377" y="2146"/>
                    <a:pt x="9315" y="2129"/>
                    <a:pt x="9245" y="2120"/>
                  </a:cubicBezTo>
                  <a:cubicBezTo>
                    <a:pt x="9218" y="2084"/>
                    <a:pt x="9245" y="2005"/>
                    <a:pt x="9289" y="2005"/>
                  </a:cubicBezTo>
                  <a:cubicBezTo>
                    <a:pt x="9307" y="1978"/>
                    <a:pt x="9236" y="1934"/>
                    <a:pt x="9227" y="1961"/>
                  </a:cubicBezTo>
                  <a:cubicBezTo>
                    <a:pt x="9174" y="1925"/>
                    <a:pt x="9271" y="1925"/>
                    <a:pt x="9271" y="1899"/>
                  </a:cubicBezTo>
                  <a:cubicBezTo>
                    <a:pt x="9236" y="1881"/>
                    <a:pt x="9218" y="1899"/>
                    <a:pt x="9209" y="1925"/>
                  </a:cubicBezTo>
                  <a:cubicBezTo>
                    <a:pt x="9157" y="1925"/>
                    <a:pt x="9183" y="1872"/>
                    <a:pt x="9121" y="1881"/>
                  </a:cubicBezTo>
                  <a:cubicBezTo>
                    <a:pt x="9157" y="1828"/>
                    <a:pt x="9227" y="1917"/>
                    <a:pt x="9262" y="1864"/>
                  </a:cubicBezTo>
                  <a:cubicBezTo>
                    <a:pt x="9324" y="1872"/>
                    <a:pt x="9377" y="1952"/>
                    <a:pt x="9448" y="1917"/>
                  </a:cubicBezTo>
                  <a:cubicBezTo>
                    <a:pt x="9483" y="1855"/>
                    <a:pt x="9315" y="1890"/>
                    <a:pt x="9395" y="1846"/>
                  </a:cubicBezTo>
                  <a:cubicBezTo>
                    <a:pt x="9315" y="1864"/>
                    <a:pt x="9271" y="1819"/>
                    <a:pt x="9209" y="1855"/>
                  </a:cubicBezTo>
                  <a:cubicBezTo>
                    <a:pt x="9183" y="1837"/>
                    <a:pt x="9139" y="1828"/>
                    <a:pt x="9157" y="1793"/>
                  </a:cubicBezTo>
                  <a:cubicBezTo>
                    <a:pt x="9077" y="1819"/>
                    <a:pt x="8936" y="1767"/>
                    <a:pt x="8812" y="1722"/>
                  </a:cubicBezTo>
                  <a:cubicBezTo>
                    <a:pt x="8742" y="1749"/>
                    <a:pt x="8644" y="1749"/>
                    <a:pt x="8600" y="1714"/>
                  </a:cubicBezTo>
                  <a:cubicBezTo>
                    <a:pt x="8547" y="1722"/>
                    <a:pt x="8503" y="1740"/>
                    <a:pt x="8432" y="1722"/>
                  </a:cubicBezTo>
                  <a:cubicBezTo>
                    <a:pt x="8432" y="1696"/>
                    <a:pt x="8459" y="1696"/>
                    <a:pt x="8459" y="1669"/>
                  </a:cubicBezTo>
                  <a:cubicBezTo>
                    <a:pt x="8415" y="1661"/>
                    <a:pt x="8415" y="1696"/>
                    <a:pt x="8379" y="1705"/>
                  </a:cubicBezTo>
                  <a:cubicBezTo>
                    <a:pt x="8327" y="1696"/>
                    <a:pt x="8247" y="1661"/>
                    <a:pt x="8203" y="1678"/>
                  </a:cubicBezTo>
                  <a:cubicBezTo>
                    <a:pt x="8212" y="1705"/>
                    <a:pt x="8238" y="1714"/>
                    <a:pt x="8274" y="1722"/>
                  </a:cubicBezTo>
                  <a:cubicBezTo>
                    <a:pt x="8229" y="1749"/>
                    <a:pt x="8159" y="1714"/>
                    <a:pt x="8123" y="1740"/>
                  </a:cubicBezTo>
                  <a:cubicBezTo>
                    <a:pt x="8044" y="1722"/>
                    <a:pt x="8035" y="1669"/>
                    <a:pt x="7956" y="1652"/>
                  </a:cubicBezTo>
                  <a:cubicBezTo>
                    <a:pt x="7929" y="1652"/>
                    <a:pt x="7964" y="1669"/>
                    <a:pt x="7947" y="1696"/>
                  </a:cubicBezTo>
                  <a:cubicBezTo>
                    <a:pt x="7876" y="1678"/>
                    <a:pt x="7867" y="1634"/>
                    <a:pt x="7779" y="1625"/>
                  </a:cubicBezTo>
                  <a:cubicBezTo>
                    <a:pt x="7761" y="1634"/>
                    <a:pt x="7761" y="1661"/>
                    <a:pt x="7726" y="1652"/>
                  </a:cubicBezTo>
                  <a:cubicBezTo>
                    <a:pt x="7717" y="1678"/>
                    <a:pt x="7735" y="1678"/>
                    <a:pt x="7753" y="1687"/>
                  </a:cubicBezTo>
                  <a:cubicBezTo>
                    <a:pt x="7691" y="1705"/>
                    <a:pt x="7655" y="1678"/>
                    <a:pt x="7629" y="1652"/>
                  </a:cubicBezTo>
                  <a:cubicBezTo>
                    <a:pt x="7594" y="1652"/>
                    <a:pt x="7647" y="1678"/>
                    <a:pt x="7602" y="1687"/>
                  </a:cubicBezTo>
                  <a:cubicBezTo>
                    <a:pt x="7549" y="1669"/>
                    <a:pt x="7602" y="1590"/>
                    <a:pt x="7505" y="1599"/>
                  </a:cubicBezTo>
                  <a:cubicBezTo>
                    <a:pt x="7514" y="1608"/>
                    <a:pt x="7541" y="1616"/>
                    <a:pt x="7532" y="1643"/>
                  </a:cubicBezTo>
                  <a:cubicBezTo>
                    <a:pt x="7479" y="1608"/>
                    <a:pt x="7461" y="1669"/>
                    <a:pt x="7426" y="1643"/>
                  </a:cubicBezTo>
                  <a:cubicBezTo>
                    <a:pt x="7435" y="1643"/>
                    <a:pt x="7452" y="1608"/>
                    <a:pt x="7435" y="1599"/>
                  </a:cubicBezTo>
                  <a:cubicBezTo>
                    <a:pt x="7426" y="1590"/>
                    <a:pt x="7391" y="1625"/>
                    <a:pt x="7417" y="1625"/>
                  </a:cubicBezTo>
                  <a:cubicBezTo>
                    <a:pt x="7417" y="1669"/>
                    <a:pt x="7329" y="1599"/>
                    <a:pt x="7329" y="1643"/>
                  </a:cubicBezTo>
                  <a:cubicBezTo>
                    <a:pt x="7346" y="1687"/>
                    <a:pt x="7479" y="1643"/>
                    <a:pt x="7452" y="1722"/>
                  </a:cubicBezTo>
                  <a:cubicBezTo>
                    <a:pt x="7470" y="1722"/>
                    <a:pt x="7470" y="1687"/>
                    <a:pt x="7479" y="1669"/>
                  </a:cubicBezTo>
                  <a:close/>
                  <a:moveTo>
                    <a:pt x="9307" y="2120"/>
                  </a:moveTo>
                  <a:cubicBezTo>
                    <a:pt x="9315" y="2067"/>
                    <a:pt x="9315" y="2023"/>
                    <a:pt x="9262" y="2014"/>
                  </a:cubicBezTo>
                  <a:lnTo>
                    <a:pt x="9245" y="2102"/>
                  </a:lnTo>
                  <a:close/>
                  <a:moveTo>
                    <a:pt x="9333" y="1925"/>
                  </a:moveTo>
                  <a:lnTo>
                    <a:pt x="9280" y="1908"/>
                  </a:lnTo>
                  <a:cubicBezTo>
                    <a:pt x="9289" y="1961"/>
                    <a:pt x="9280" y="2014"/>
                    <a:pt x="9368" y="2023"/>
                  </a:cubicBezTo>
                  <a:cubicBezTo>
                    <a:pt x="9413" y="1961"/>
                    <a:pt x="9289" y="1987"/>
                    <a:pt x="9333" y="1925"/>
                  </a:cubicBezTo>
                  <a:close/>
                  <a:moveTo>
                    <a:pt x="8035" y="1634"/>
                  </a:moveTo>
                  <a:cubicBezTo>
                    <a:pt x="8079" y="1643"/>
                    <a:pt x="8026" y="1722"/>
                    <a:pt x="8123" y="1714"/>
                  </a:cubicBezTo>
                  <a:cubicBezTo>
                    <a:pt x="8150" y="1669"/>
                    <a:pt x="8106" y="1669"/>
                    <a:pt x="8097" y="1643"/>
                  </a:cubicBezTo>
                  <a:cubicBezTo>
                    <a:pt x="8115" y="1625"/>
                    <a:pt x="8026" y="1608"/>
                    <a:pt x="8035" y="1634"/>
                  </a:cubicBezTo>
                  <a:close/>
                  <a:moveTo>
                    <a:pt x="14295" y="5590"/>
                  </a:moveTo>
                  <a:cubicBezTo>
                    <a:pt x="14322" y="5625"/>
                    <a:pt x="14322" y="5705"/>
                    <a:pt x="14384" y="5687"/>
                  </a:cubicBezTo>
                  <a:cubicBezTo>
                    <a:pt x="14393" y="5634"/>
                    <a:pt x="14340" y="5660"/>
                    <a:pt x="14331" y="5625"/>
                  </a:cubicBezTo>
                  <a:cubicBezTo>
                    <a:pt x="14366" y="5625"/>
                    <a:pt x="14401" y="5616"/>
                    <a:pt x="14401" y="5581"/>
                  </a:cubicBezTo>
                  <a:cubicBezTo>
                    <a:pt x="14366" y="5581"/>
                    <a:pt x="14331" y="5590"/>
                    <a:pt x="14295" y="5590"/>
                  </a:cubicBezTo>
                  <a:close/>
                  <a:moveTo>
                    <a:pt x="14181" y="4760"/>
                  </a:moveTo>
                  <a:cubicBezTo>
                    <a:pt x="14172" y="4742"/>
                    <a:pt x="14172" y="4724"/>
                    <a:pt x="14163" y="4707"/>
                  </a:cubicBezTo>
                  <a:cubicBezTo>
                    <a:pt x="14119" y="4733"/>
                    <a:pt x="14101" y="4707"/>
                    <a:pt x="14075" y="4716"/>
                  </a:cubicBezTo>
                  <a:cubicBezTo>
                    <a:pt x="14084" y="4777"/>
                    <a:pt x="14137" y="4751"/>
                    <a:pt x="14181" y="4760"/>
                  </a:cubicBezTo>
                  <a:close/>
                  <a:moveTo>
                    <a:pt x="14048" y="4830"/>
                  </a:moveTo>
                  <a:cubicBezTo>
                    <a:pt x="13995" y="4804"/>
                    <a:pt x="13978" y="4822"/>
                    <a:pt x="13925" y="4769"/>
                  </a:cubicBezTo>
                  <a:cubicBezTo>
                    <a:pt x="13951" y="4822"/>
                    <a:pt x="14039" y="4910"/>
                    <a:pt x="14048" y="4830"/>
                  </a:cubicBezTo>
                  <a:close/>
                  <a:moveTo>
                    <a:pt x="14190" y="5122"/>
                  </a:moveTo>
                  <a:cubicBezTo>
                    <a:pt x="14145" y="5131"/>
                    <a:pt x="14092" y="5069"/>
                    <a:pt x="14110" y="5157"/>
                  </a:cubicBezTo>
                  <a:cubicBezTo>
                    <a:pt x="14154" y="5131"/>
                    <a:pt x="14163" y="5184"/>
                    <a:pt x="14190" y="5192"/>
                  </a:cubicBezTo>
                  <a:cubicBezTo>
                    <a:pt x="14181" y="5166"/>
                    <a:pt x="14198" y="5157"/>
                    <a:pt x="14190" y="5122"/>
                  </a:cubicBezTo>
                  <a:close/>
                  <a:moveTo>
                    <a:pt x="14278" y="5086"/>
                  </a:moveTo>
                  <a:cubicBezTo>
                    <a:pt x="14304" y="5086"/>
                    <a:pt x="14304" y="5113"/>
                    <a:pt x="14331" y="5113"/>
                  </a:cubicBezTo>
                  <a:cubicBezTo>
                    <a:pt x="14331" y="5086"/>
                    <a:pt x="14348" y="5078"/>
                    <a:pt x="14331" y="5042"/>
                  </a:cubicBezTo>
                  <a:cubicBezTo>
                    <a:pt x="14295" y="5042"/>
                    <a:pt x="14278" y="5060"/>
                    <a:pt x="14278" y="5086"/>
                  </a:cubicBezTo>
                  <a:close/>
                  <a:moveTo>
                    <a:pt x="14101" y="5034"/>
                  </a:moveTo>
                  <a:cubicBezTo>
                    <a:pt x="14075" y="5034"/>
                    <a:pt x="14066" y="5016"/>
                    <a:pt x="14039" y="5025"/>
                  </a:cubicBezTo>
                  <a:cubicBezTo>
                    <a:pt x="14039" y="5060"/>
                    <a:pt x="14048" y="5078"/>
                    <a:pt x="14031" y="5095"/>
                  </a:cubicBezTo>
                  <a:cubicBezTo>
                    <a:pt x="14075" y="5095"/>
                    <a:pt x="14119" y="5086"/>
                    <a:pt x="14101" y="5034"/>
                  </a:cubicBezTo>
                  <a:close/>
                  <a:moveTo>
                    <a:pt x="14216" y="4663"/>
                  </a:moveTo>
                  <a:cubicBezTo>
                    <a:pt x="14190" y="4724"/>
                    <a:pt x="14260" y="4769"/>
                    <a:pt x="14260" y="4857"/>
                  </a:cubicBezTo>
                  <a:cubicBezTo>
                    <a:pt x="14242" y="4866"/>
                    <a:pt x="14242" y="4883"/>
                    <a:pt x="14225" y="4901"/>
                  </a:cubicBezTo>
                  <a:cubicBezTo>
                    <a:pt x="14207" y="4901"/>
                    <a:pt x="14198" y="4875"/>
                    <a:pt x="14190" y="4866"/>
                  </a:cubicBezTo>
                  <a:cubicBezTo>
                    <a:pt x="14181" y="4919"/>
                    <a:pt x="14128" y="4919"/>
                    <a:pt x="14154" y="4989"/>
                  </a:cubicBezTo>
                  <a:cubicBezTo>
                    <a:pt x="14163" y="5016"/>
                    <a:pt x="14190" y="5025"/>
                    <a:pt x="14207" y="5042"/>
                  </a:cubicBezTo>
                  <a:cubicBezTo>
                    <a:pt x="14287" y="5025"/>
                    <a:pt x="14322" y="4981"/>
                    <a:pt x="14313" y="4892"/>
                  </a:cubicBezTo>
                  <a:cubicBezTo>
                    <a:pt x="14287" y="4892"/>
                    <a:pt x="14304" y="4928"/>
                    <a:pt x="14295" y="4936"/>
                  </a:cubicBezTo>
                  <a:cubicBezTo>
                    <a:pt x="14287" y="4963"/>
                    <a:pt x="14242" y="5007"/>
                    <a:pt x="14225" y="4972"/>
                  </a:cubicBezTo>
                  <a:cubicBezTo>
                    <a:pt x="14225" y="4928"/>
                    <a:pt x="14242" y="4892"/>
                    <a:pt x="14295" y="4883"/>
                  </a:cubicBezTo>
                  <a:cubicBezTo>
                    <a:pt x="14278" y="4795"/>
                    <a:pt x="14251" y="4716"/>
                    <a:pt x="14216" y="4663"/>
                  </a:cubicBezTo>
                  <a:close/>
                  <a:moveTo>
                    <a:pt x="14481" y="4557"/>
                  </a:moveTo>
                  <a:cubicBezTo>
                    <a:pt x="14490" y="4610"/>
                    <a:pt x="14507" y="4645"/>
                    <a:pt x="14543" y="4654"/>
                  </a:cubicBezTo>
                  <a:cubicBezTo>
                    <a:pt x="14499" y="4592"/>
                    <a:pt x="14525" y="4601"/>
                    <a:pt x="14525" y="4539"/>
                  </a:cubicBezTo>
                  <a:close/>
                  <a:moveTo>
                    <a:pt x="14543" y="4115"/>
                  </a:moveTo>
                  <a:cubicBezTo>
                    <a:pt x="14534" y="4133"/>
                    <a:pt x="14552" y="4274"/>
                    <a:pt x="14596" y="4239"/>
                  </a:cubicBezTo>
                  <a:cubicBezTo>
                    <a:pt x="14622" y="4221"/>
                    <a:pt x="14569" y="4098"/>
                    <a:pt x="14543" y="4115"/>
                  </a:cubicBezTo>
                  <a:close/>
                  <a:moveTo>
                    <a:pt x="14313" y="3983"/>
                  </a:moveTo>
                  <a:cubicBezTo>
                    <a:pt x="14366" y="4071"/>
                    <a:pt x="14313" y="4159"/>
                    <a:pt x="14384" y="4221"/>
                  </a:cubicBezTo>
                  <a:cubicBezTo>
                    <a:pt x="14463" y="4221"/>
                    <a:pt x="14419" y="4124"/>
                    <a:pt x="14375" y="4106"/>
                  </a:cubicBezTo>
                  <a:cubicBezTo>
                    <a:pt x="14348" y="4036"/>
                    <a:pt x="14375" y="4000"/>
                    <a:pt x="14313" y="3983"/>
                  </a:cubicBezTo>
                  <a:close/>
                  <a:moveTo>
                    <a:pt x="14216" y="3736"/>
                  </a:moveTo>
                  <a:cubicBezTo>
                    <a:pt x="14198" y="3815"/>
                    <a:pt x="14313" y="3850"/>
                    <a:pt x="14295" y="3930"/>
                  </a:cubicBezTo>
                  <a:cubicBezTo>
                    <a:pt x="14357" y="3868"/>
                    <a:pt x="14260" y="3780"/>
                    <a:pt x="14216" y="3736"/>
                  </a:cubicBezTo>
                  <a:close/>
                  <a:moveTo>
                    <a:pt x="14331" y="3594"/>
                  </a:moveTo>
                  <a:cubicBezTo>
                    <a:pt x="14375" y="3683"/>
                    <a:pt x="14348" y="3806"/>
                    <a:pt x="14437" y="3833"/>
                  </a:cubicBezTo>
                  <a:cubicBezTo>
                    <a:pt x="14410" y="3797"/>
                    <a:pt x="14401" y="3744"/>
                    <a:pt x="14393" y="3700"/>
                  </a:cubicBezTo>
                  <a:cubicBezTo>
                    <a:pt x="14384" y="3656"/>
                    <a:pt x="14366" y="3621"/>
                    <a:pt x="14331" y="3594"/>
                  </a:cubicBezTo>
                  <a:close/>
                  <a:moveTo>
                    <a:pt x="13960" y="4486"/>
                  </a:moveTo>
                  <a:cubicBezTo>
                    <a:pt x="13951" y="4495"/>
                    <a:pt x="13942" y="4495"/>
                    <a:pt x="13942" y="4477"/>
                  </a:cubicBezTo>
                  <a:cubicBezTo>
                    <a:pt x="13898" y="4486"/>
                    <a:pt x="13898" y="4513"/>
                    <a:pt x="13916" y="4557"/>
                  </a:cubicBezTo>
                  <a:cubicBezTo>
                    <a:pt x="13960" y="4548"/>
                    <a:pt x="13978" y="4530"/>
                    <a:pt x="13960" y="4486"/>
                  </a:cubicBezTo>
                  <a:close/>
                  <a:moveTo>
                    <a:pt x="14216" y="4398"/>
                  </a:moveTo>
                  <a:cubicBezTo>
                    <a:pt x="14154" y="4398"/>
                    <a:pt x="14225" y="4495"/>
                    <a:pt x="14225" y="4539"/>
                  </a:cubicBezTo>
                  <a:cubicBezTo>
                    <a:pt x="14172" y="4530"/>
                    <a:pt x="14172" y="4566"/>
                    <a:pt x="14190" y="4627"/>
                  </a:cubicBezTo>
                  <a:cubicBezTo>
                    <a:pt x="14287" y="4619"/>
                    <a:pt x="14242" y="4442"/>
                    <a:pt x="14216" y="4398"/>
                  </a:cubicBezTo>
                  <a:close/>
                  <a:moveTo>
                    <a:pt x="14110" y="4424"/>
                  </a:moveTo>
                  <a:cubicBezTo>
                    <a:pt x="14145" y="4477"/>
                    <a:pt x="14110" y="4486"/>
                    <a:pt x="14092" y="4504"/>
                  </a:cubicBezTo>
                  <a:cubicBezTo>
                    <a:pt x="14101" y="4539"/>
                    <a:pt x="14119" y="4566"/>
                    <a:pt x="14137" y="4566"/>
                  </a:cubicBezTo>
                  <a:cubicBezTo>
                    <a:pt x="14128" y="4495"/>
                    <a:pt x="14145" y="4486"/>
                    <a:pt x="14190" y="4513"/>
                  </a:cubicBezTo>
                  <a:cubicBezTo>
                    <a:pt x="14181" y="4468"/>
                    <a:pt x="14110" y="4398"/>
                    <a:pt x="14110" y="4424"/>
                  </a:cubicBezTo>
                  <a:close/>
                  <a:moveTo>
                    <a:pt x="13889" y="4477"/>
                  </a:moveTo>
                  <a:cubicBezTo>
                    <a:pt x="13889" y="4424"/>
                    <a:pt x="13969" y="4415"/>
                    <a:pt x="13925" y="4336"/>
                  </a:cubicBezTo>
                  <a:cubicBezTo>
                    <a:pt x="13889" y="4327"/>
                    <a:pt x="13907" y="4371"/>
                    <a:pt x="13880" y="4389"/>
                  </a:cubicBezTo>
                  <a:cubicBezTo>
                    <a:pt x="13872" y="4389"/>
                    <a:pt x="13845" y="4354"/>
                    <a:pt x="13827" y="4371"/>
                  </a:cubicBezTo>
                  <a:cubicBezTo>
                    <a:pt x="13810" y="4380"/>
                    <a:pt x="13792" y="4389"/>
                    <a:pt x="13819" y="4442"/>
                  </a:cubicBezTo>
                  <a:cubicBezTo>
                    <a:pt x="13889" y="4398"/>
                    <a:pt x="13854" y="4460"/>
                    <a:pt x="13889" y="4477"/>
                  </a:cubicBezTo>
                  <a:close/>
                  <a:moveTo>
                    <a:pt x="13845" y="4062"/>
                  </a:moveTo>
                  <a:cubicBezTo>
                    <a:pt x="13925" y="4018"/>
                    <a:pt x="13872" y="4212"/>
                    <a:pt x="13951" y="4124"/>
                  </a:cubicBezTo>
                  <a:cubicBezTo>
                    <a:pt x="13960" y="4186"/>
                    <a:pt x="13986" y="4186"/>
                    <a:pt x="14013" y="4212"/>
                  </a:cubicBezTo>
                  <a:cubicBezTo>
                    <a:pt x="14004" y="4283"/>
                    <a:pt x="13995" y="4345"/>
                    <a:pt x="14004" y="4424"/>
                  </a:cubicBezTo>
                  <a:lnTo>
                    <a:pt x="14057" y="4407"/>
                  </a:lnTo>
                  <a:cubicBezTo>
                    <a:pt x="14031" y="4327"/>
                    <a:pt x="14031" y="4283"/>
                    <a:pt x="14092" y="4301"/>
                  </a:cubicBezTo>
                  <a:cubicBezTo>
                    <a:pt x="14057" y="4212"/>
                    <a:pt x="14004" y="4159"/>
                    <a:pt x="13960" y="4080"/>
                  </a:cubicBezTo>
                  <a:cubicBezTo>
                    <a:pt x="13907" y="4124"/>
                    <a:pt x="13854" y="3939"/>
                    <a:pt x="13845" y="4062"/>
                  </a:cubicBezTo>
                  <a:close/>
                  <a:moveTo>
                    <a:pt x="13571" y="3974"/>
                  </a:moveTo>
                  <a:cubicBezTo>
                    <a:pt x="13616" y="4027"/>
                    <a:pt x="13651" y="4062"/>
                    <a:pt x="13695" y="4106"/>
                  </a:cubicBezTo>
                  <a:cubicBezTo>
                    <a:pt x="13695" y="4177"/>
                    <a:pt x="13722" y="4248"/>
                    <a:pt x="13748" y="4336"/>
                  </a:cubicBezTo>
                  <a:cubicBezTo>
                    <a:pt x="13783" y="4336"/>
                    <a:pt x="13801" y="4318"/>
                    <a:pt x="13819" y="4301"/>
                  </a:cubicBezTo>
                  <a:cubicBezTo>
                    <a:pt x="13792" y="4274"/>
                    <a:pt x="13783" y="4204"/>
                    <a:pt x="13748" y="4195"/>
                  </a:cubicBezTo>
                  <a:cubicBezTo>
                    <a:pt x="13739" y="4248"/>
                    <a:pt x="13783" y="4248"/>
                    <a:pt x="13766" y="4283"/>
                  </a:cubicBezTo>
                  <a:cubicBezTo>
                    <a:pt x="13713" y="4248"/>
                    <a:pt x="13722" y="4177"/>
                    <a:pt x="13739" y="4142"/>
                  </a:cubicBezTo>
                  <a:cubicBezTo>
                    <a:pt x="13801" y="4221"/>
                    <a:pt x="13810" y="4151"/>
                    <a:pt x="13863" y="4195"/>
                  </a:cubicBezTo>
                  <a:cubicBezTo>
                    <a:pt x="13872" y="4221"/>
                    <a:pt x="13854" y="4230"/>
                    <a:pt x="13872" y="4265"/>
                  </a:cubicBezTo>
                  <a:cubicBezTo>
                    <a:pt x="13907" y="4248"/>
                    <a:pt x="13889" y="4204"/>
                    <a:pt x="13925" y="4186"/>
                  </a:cubicBezTo>
                  <a:cubicBezTo>
                    <a:pt x="13933" y="4195"/>
                    <a:pt x="13969" y="4265"/>
                    <a:pt x="13960" y="4212"/>
                  </a:cubicBezTo>
                  <a:cubicBezTo>
                    <a:pt x="13933" y="4159"/>
                    <a:pt x="13863" y="4186"/>
                    <a:pt x="13845" y="4106"/>
                  </a:cubicBezTo>
                  <a:cubicBezTo>
                    <a:pt x="13792" y="4168"/>
                    <a:pt x="13766" y="4106"/>
                    <a:pt x="13757" y="4080"/>
                  </a:cubicBezTo>
                  <a:cubicBezTo>
                    <a:pt x="13766" y="4115"/>
                    <a:pt x="13695" y="4098"/>
                    <a:pt x="13686" y="4071"/>
                  </a:cubicBezTo>
                  <a:cubicBezTo>
                    <a:pt x="13722" y="4062"/>
                    <a:pt x="13722" y="4027"/>
                    <a:pt x="13713" y="4000"/>
                  </a:cubicBezTo>
                  <a:cubicBezTo>
                    <a:pt x="13704" y="3965"/>
                    <a:pt x="13695" y="3930"/>
                    <a:pt x="13713" y="3912"/>
                  </a:cubicBezTo>
                  <a:lnTo>
                    <a:pt x="13642" y="3939"/>
                  </a:lnTo>
                  <a:cubicBezTo>
                    <a:pt x="13669" y="3983"/>
                    <a:pt x="13695" y="4027"/>
                    <a:pt x="13660" y="4045"/>
                  </a:cubicBezTo>
                  <a:cubicBezTo>
                    <a:pt x="13642" y="4009"/>
                    <a:pt x="13624" y="3921"/>
                    <a:pt x="13571" y="3974"/>
                  </a:cubicBezTo>
                  <a:close/>
                  <a:moveTo>
                    <a:pt x="13783" y="3780"/>
                  </a:moveTo>
                  <a:cubicBezTo>
                    <a:pt x="13757" y="3744"/>
                    <a:pt x="13783" y="3736"/>
                    <a:pt x="13766" y="3691"/>
                  </a:cubicBezTo>
                  <a:cubicBezTo>
                    <a:pt x="13686" y="3700"/>
                    <a:pt x="13757" y="3806"/>
                    <a:pt x="13783" y="3780"/>
                  </a:cubicBezTo>
                  <a:close/>
                  <a:moveTo>
                    <a:pt x="13607" y="3753"/>
                  </a:moveTo>
                  <a:cubicBezTo>
                    <a:pt x="13633" y="3824"/>
                    <a:pt x="13651" y="3753"/>
                    <a:pt x="13669" y="3780"/>
                  </a:cubicBezTo>
                  <a:cubicBezTo>
                    <a:pt x="13686" y="3824"/>
                    <a:pt x="13704" y="3877"/>
                    <a:pt x="13739" y="3859"/>
                  </a:cubicBezTo>
                  <a:cubicBezTo>
                    <a:pt x="13722" y="3797"/>
                    <a:pt x="13669" y="3771"/>
                    <a:pt x="13686" y="3736"/>
                  </a:cubicBezTo>
                  <a:cubicBezTo>
                    <a:pt x="13651" y="3762"/>
                    <a:pt x="13633" y="3727"/>
                    <a:pt x="13607" y="3753"/>
                  </a:cubicBezTo>
                  <a:close/>
                  <a:moveTo>
                    <a:pt x="13492" y="3691"/>
                  </a:moveTo>
                  <a:cubicBezTo>
                    <a:pt x="13510" y="3718"/>
                    <a:pt x="13492" y="3789"/>
                    <a:pt x="13536" y="3789"/>
                  </a:cubicBezTo>
                  <a:cubicBezTo>
                    <a:pt x="13536" y="3771"/>
                    <a:pt x="13545" y="3762"/>
                    <a:pt x="13554" y="3753"/>
                  </a:cubicBezTo>
                  <a:cubicBezTo>
                    <a:pt x="13536" y="3718"/>
                    <a:pt x="13518" y="3683"/>
                    <a:pt x="13492" y="3691"/>
                  </a:cubicBezTo>
                  <a:close/>
                  <a:moveTo>
                    <a:pt x="13457" y="3577"/>
                  </a:moveTo>
                  <a:cubicBezTo>
                    <a:pt x="13421" y="3532"/>
                    <a:pt x="13501" y="3541"/>
                    <a:pt x="13457" y="3497"/>
                  </a:cubicBezTo>
                  <a:cubicBezTo>
                    <a:pt x="13430" y="3479"/>
                    <a:pt x="13404" y="3515"/>
                    <a:pt x="13395" y="3453"/>
                  </a:cubicBezTo>
                  <a:cubicBezTo>
                    <a:pt x="13342" y="3462"/>
                    <a:pt x="13412" y="3506"/>
                    <a:pt x="13360" y="3515"/>
                  </a:cubicBezTo>
                  <a:cubicBezTo>
                    <a:pt x="13324" y="3479"/>
                    <a:pt x="13360" y="3418"/>
                    <a:pt x="13307" y="3435"/>
                  </a:cubicBezTo>
                  <a:cubicBezTo>
                    <a:pt x="13333" y="3471"/>
                    <a:pt x="13298" y="3497"/>
                    <a:pt x="13333" y="3532"/>
                  </a:cubicBezTo>
                  <a:cubicBezTo>
                    <a:pt x="13386" y="3568"/>
                    <a:pt x="13439" y="3585"/>
                    <a:pt x="13483" y="3656"/>
                  </a:cubicBezTo>
                  <a:cubicBezTo>
                    <a:pt x="13501" y="3647"/>
                    <a:pt x="13518" y="3630"/>
                    <a:pt x="13536" y="3647"/>
                  </a:cubicBezTo>
                  <a:cubicBezTo>
                    <a:pt x="13589" y="3718"/>
                    <a:pt x="13527" y="3603"/>
                    <a:pt x="13501" y="3612"/>
                  </a:cubicBezTo>
                  <a:cubicBezTo>
                    <a:pt x="13483" y="3594"/>
                    <a:pt x="13527" y="3541"/>
                    <a:pt x="13474" y="3541"/>
                  </a:cubicBezTo>
                  <a:cubicBezTo>
                    <a:pt x="13483" y="3568"/>
                    <a:pt x="13474" y="3594"/>
                    <a:pt x="13457" y="3577"/>
                  </a:cubicBezTo>
                  <a:close/>
                  <a:moveTo>
                    <a:pt x="13448" y="3347"/>
                  </a:moveTo>
                  <a:cubicBezTo>
                    <a:pt x="13439" y="3374"/>
                    <a:pt x="13465" y="3400"/>
                    <a:pt x="13492" y="3444"/>
                  </a:cubicBezTo>
                  <a:cubicBezTo>
                    <a:pt x="13545" y="3435"/>
                    <a:pt x="13465" y="3382"/>
                    <a:pt x="13518" y="3382"/>
                  </a:cubicBezTo>
                  <a:cubicBezTo>
                    <a:pt x="13563" y="3418"/>
                    <a:pt x="13545" y="3444"/>
                    <a:pt x="13563" y="3479"/>
                  </a:cubicBezTo>
                  <a:cubicBezTo>
                    <a:pt x="13598" y="3488"/>
                    <a:pt x="13580" y="3471"/>
                    <a:pt x="13616" y="3444"/>
                  </a:cubicBezTo>
                  <a:cubicBezTo>
                    <a:pt x="13580" y="3409"/>
                    <a:pt x="13536" y="3329"/>
                    <a:pt x="13492" y="3338"/>
                  </a:cubicBezTo>
                  <a:cubicBezTo>
                    <a:pt x="13536" y="3409"/>
                    <a:pt x="13465" y="3338"/>
                    <a:pt x="13448" y="3347"/>
                  </a:cubicBezTo>
                  <a:close/>
                  <a:moveTo>
                    <a:pt x="13333" y="3329"/>
                  </a:moveTo>
                  <a:cubicBezTo>
                    <a:pt x="13351" y="3303"/>
                    <a:pt x="13430" y="3223"/>
                    <a:pt x="13360" y="3215"/>
                  </a:cubicBezTo>
                  <a:cubicBezTo>
                    <a:pt x="13377" y="3241"/>
                    <a:pt x="13360" y="3259"/>
                    <a:pt x="13333" y="3276"/>
                  </a:cubicBezTo>
                  <a:cubicBezTo>
                    <a:pt x="13315" y="3250"/>
                    <a:pt x="13289" y="3197"/>
                    <a:pt x="13262" y="3232"/>
                  </a:cubicBezTo>
                  <a:cubicBezTo>
                    <a:pt x="13307" y="3276"/>
                    <a:pt x="13315" y="3321"/>
                    <a:pt x="13324" y="3356"/>
                  </a:cubicBezTo>
                  <a:cubicBezTo>
                    <a:pt x="13342" y="3374"/>
                    <a:pt x="13395" y="3462"/>
                    <a:pt x="13377" y="3409"/>
                  </a:cubicBezTo>
                  <a:close/>
                  <a:moveTo>
                    <a:pt x="13527" y="3276"/>
                  </a:moveTo>
                  <a:cubicBezTo>
                    <a:pt x="13527" y="3250"/>
                    <a:pt x="13465" y="3100"/>
                    <a:pt x="13474" y="3162"/>
                  </a:cubicBezTo>
                  <a:cubicBezTo>
                    <a:pt x="13448" y="3179"/>
                    <a:pt x="13483" y="3276"/>
                    <a:pt x="13527" y="3276"/>
                  </a:cubicBezTo>
                  <a:close/>
                  <a:moveTo>
                    <a:pt x="13501" y="3117"/>
                  </a:moveTo>
                  <a:cubicBezTo>
                    <a:pt x="13518" y="3179"/>
                    <a:pt x="13545" y="3100"/>
                    <a:pt x="13563" y="3162"/>
                  </a:cubicBezTo>
                  <a:cubicBezTo>
                    <a:pt x="13580" y="3188"/>
                    <a:pt x="13536" y="3197"/>
                    <a:pt x="13571" y="3223"/>
                  </a:cubicBezTo>
                  <a:lnTo>
                    <a:pt x="13616" y="3197"/>
                  </a:lnTo>
                  <a:cubicBezTo>
                    <a:pt x="13571" y="3144"/>
                    <a:pt x="13589" y="3109"/>
                    <a:pt x="13554" y="3064"/>
                  </a:cubicBezTo>
                  <a:cubicBezTo>
                    <a:pt x="13510" y="3082"/>
                    <a:pt x="13554" y="3135"/>
                    <a:pt x="13501" y="3117"/>
                  </a:cubicBezTo>
                  <a:close/>
                  <a:moveTo>
                    <a:pt x="13289" y="3091"/>
                  </a:moveTo>
                  <a:cubicBezTo>
                    <a:pt x="13236" y="3100"/>
                    <a:pt x="13333" y="3241"/>
                    <a:pt x="13324" y="3188"/>
                  </a:cubicBezTo>
                  <a:cubicBezTo>
                    <a:pt x="13271" y="3144"/>
                    <a:pt x="13351" y="3135"/>
                    <a:pt x="13289" y="3091"/>
                  </a:cubicBezTo>
                  <a:close/>
                  <a:moveTo>
                    <a:pt x="13360" y="2950"/>
                  </a:moveTo>
                  <a:cubicBezTo>
                    <a:pt x="13377" y="3003"/>
                    <a:pt x="13360" y="3038"/>
                    <a:pt x="13404" y="3091"/>
                  </a:cubicBezTo>
                  <a:cubicBezTo>
                    <a:pt x="13457" y="3073"/>
                    <a:pt x="13412" y="2959"/>
                    <a:pt x="13360" y="2950"/>
                  </a:cubicBezTo>
                  <a:close/>
                  <a:moveTo>
                    <a:pt x="13192" y="2826"/>
                  </a:moveTo>
                  <a:cubicBezTo>
                    <a:pt x="13218" y="2861"/>
                    <a:pt x="13245" y="2967"/>
                    <a:pt x="13298" y="2950"/>
                  </a:cubicBezTo>
                  <a:cubicBezTo>
                    <a:pt x="13280" y="2906"/>
                    <a:pt x="13236" y="2800"/>
                    <a:pt x="13192" y="2826"/>
                  </a:cubicBezTo>
                  <a:close/>
                  <a:moveTo>
                    <a:pt x="13033" y="2870"/>
                  </a:moveTo>
                  <a:cubicBezTo>
                    <a:pt x="13068" y="2897"/>
                    <a:pt x="13033" y="2976"/>
                    <a:pt x="13077" y="2967"/>
                  </a:cubicBezTo>
                  <a:cubicBezTo>
                    <a:pt x="13086" y="2932"/>
                    <a:pt x="13095" y="2844"/>
                    <a:pt x="13033" y="2870"/>
                  </a:cubicBezTo>
                  <a:close/>
                  <a:moveTo>
                    <a:pt x="12936" y="2959"/>
                  </a:moveTo>
                  <a:cubicBezTo>
                    <a:pt x="12936" y="3012"/>
                    <a:pt x="13015" y="3064"/>
                    <a:pt x="13050" y="3117"/>
                  </a:cubicBezTo>
                  <a:cubicBezTo>
                    <a:pt x="13103" y="3100"/>
                    <a:pt x="12997" y="3047"/>
                    <a:pt x="13042" y="3020"/>
                  </a:cubicBezTo>
                  <a:cubicBezTo>
                    <a:pt x="13059" y="3038"/>
                    <a:pt x="13086" y="3012"/>
                    <a:pt x="13059" y="2985"/>
                  </a:cubicBezTo>
                  <a:cubicBezTo>
                    <a:pt x="13033" y="2994"/>
                    <a:pt x="13006" y="3056"/>
                    <a:pt x="12989" y="3020"/>
                  </a:cubicBezTo>
                  <a:cubicBezTo>
                    <a:pt x="13006" y="2985"/>
                    <a:pt x="12971" y="2950"/>
                    <a:pt x="12936" y="2959"/>
                  </a:cubicBezTo>
                  <a:close/>
                  <a:moveTo>
                    <a:pt x="12494" y="2526"/>
                  </a:moveTo>
                  <a:cubicBezTo>
                    <a:pt x="12459" y="2508"/>
                    <a:pt x="12468" y="2482"/>
                    <a:pt x="12424" y="2455"/>
                  </a:cubicBezTo>
                  <a:cubicBezTo>
                    <a:pt x="12371" y="2482"/>
                    <a:pt x="12477" y="2544"/>
                    <a:pt x="12494" y="2526"/>
                  </a:cubicBezTo>
                  <a:close/>
                  <a:moveTo>
                    <a:pt x="13139" y="2711"/>
                  </a:moveTo>
                  <a:cubicBezTo>
                    <a:pt x="13121" y="2702"/>
                    <a:pt x="13112" y="2685"/>
                    <a:pt x="13103" y="2694"/>
                  </a:cubicBezTo>
                  <a:cubicBezTo>
                    <a:pt x="13139" y="2755"/>
                    <a:pt x="13174" y="2702"/>
                    <a:pt x="13209" y="2694"/>
                  </a:cubicBezTo>
                  <a:cubicBezTo>
                    <a:pt x="13192" y="2676"/>
                    <a:pt x="13174" y="2658"/>
                    <a:pt x="13156" y="2641"/>
                  </a:cubicBezTo>
                  <a:cubicBezTo>
                    <a:pt x="13112" y="2658"/>
                    <a:pt x="13156" y="2685"/>
                    <a:pt x="13139" y="2711"/>
                  </a:cubicBezTo>
                  <a:close/>
                  <a:moveTo>
                    <a:pt x="12892" y="2861"/>
                  </a:moveTo>
                  <a:cubicBezTo>
                    <a:pt x="12856" y="2888"/>
                    <a:pt x="12874" y="2914"/>
                    <a:pt x="12874" y="2941"/>
                  </a:cubicBezTo>
                  <a:cubicBezTo>
                    <a:pt x="12900" y="2932"/>
                    <a:pt x="12918" y="2941"/>
                    <a:pt x="12936" y="2914"/>
                  </a:cubicBezTo>
                  <a:cubicBezTo>
                    <a:pt x="12918" y="2897"/>
                    <a:pt x="12900" y="2879"/>
                    <a:pt x="12892" y="2861"/>
                  </a:cubicBezTo>
                  <a:close/>
                  <a:moveTo>
                    <a:pt x="12918" y="2491"/>
                  </a:moveTo>
                  <a:cubicBezTo>
                    <a:pt x="12971" y="2570"/>
                    <a:pt x="13015" y="2552"/>
                    <a:pt x="13068" y="2597"/>
                  </a:cubicBezTo>
                  <a:cubicBezTo>
                    <a:pt x="13042" y="2623"/>
                    <a:pt x="13006" y="2588"/>
                    <a:pt x="12971" y="2588"/>
                  </a:cubicBezTo>
                  <a:cubicBezTo>
                    <a:pt x="12980" y="2649"/>
                    <a:pt x="13059" y="2632"/>
                    <a:pt x="13103" y="2632"/>
                  </a:cubicBezTo>
                  <a:cubicBezTo>
                    <a:pt x="13050" y="2552"/>
                    <a:pt x="12989" y="2535"/>
                    <a:pt x="12980" y="2446"/>
                  </a:cubicBezTo>
                  <a:cubicBezTo>
                    <a:pt x="12962" y="2482"/>
                    <a:pt x="12936" y="2455"/>
                    <a:pt x="12918" y="2491"/>
                  </a:cubicBezTo>
                  <a:close/>
                  <a:moveTo>
                    <a:pt x="12803" y="2694"/>
                  </a:moveTo>
                  <a:cubicBezTo>
                    <a:pt x="12733" y="2632"/>
                    <a:pt x="12733" y="2658"/>
                    <a:pt x="12768" y="2685"/>
                  </a:cubicBezTo>
                  <a:cubicBezTo>
                    <a:pt x="12794" y="2711"/>
                    <a:pt x="12839" y="2747"/>
                    <a:pt x="12856" y="2729"/>
                  </a:cubicBezTo>
                  <a:cubicBezTo>
                    <a:pt x="12839" y="2702"/>
                    <a:pt x="12821" y="2711"/>
                    <a:pt x="12803" y="2694"/>
                  </a:cubicBezTo>
                  <a:close/>
                  <a:moveTo>
                    <a:pt x="12644" y="2535"/>
                  </a:moveTo>
                  <a:lnTo>
                    <a:pt x="12591" y="2588"/>
                  </a:lnTo>
                  <a:cubicBezTo>
                    <a:pt x="12574" y="2605"/>
                    <a:pt x="12494" y="2517"/>
                    <a:pt x="12521" y="2570"/>
                  </a:cubicBezTo>
                  <a:cubicBezTo>
                    <a:pt x="12574" y="2605"/>
                    <a:pt x="12618" y="2649"/>
                    <a:pt x="12635" y="2694"/>
                  </a:cubicBezTo>
                  <a:cubicBezTo>
                    <a:pt x="12706" y="2649"/>
                    <a:pt x="12591" y="2614"/>
                    <a:pt x="12644" y="2579"/>
                  </a:cubicBezTo>
                  <a:cubicBezTo>
                    <a:pt x="12671" y="2597"/>
                    <a:pt x="12688" y="2588"/>
                    <a:pt x="12706" y="2614"/>
                  </a:cubicBezTo>
                  <a:cubicBezTo>
                    <a:pt x="12680" y="2641"/>
                    <a:pt x="12688" y="2685"/>
                    <a:pt x="12715" y="2729"/>
                  </a:cubicBezTo>
                  <a:cubicBezTo>
                    <a:pt x="12733" y="2764"/>
                    <a:pt x="12777" y="2791"/>
                    <a:pt x="12812" y="2773"/>
                  </a:cubicBezTo>
                  <a:cubicBezTo>
                    <a:pt x="12794" y="2747"/>
                    <a:pt x="12768" y="2720"/>
                    <a:pt x="12750" y="2702"/>
                  </a:cubicBezTo>
                  <a:cubicBezTo>
                    <a:pt x="12733" y="2676"/>
                    <a:pt x="12724" y="2667"/>
                    <a:pt x="12715" y="2658"/>
                  </a:cubicBezTo>
                  <a:cubicBezTo>
                    <a:pt x="12741" y="2579"/>
                    <a:pt x="12786" y="2658"/>
                    <a:pt x="12821" y="2623"/>
                  </a:cubicBezTo>
                  <a:cubicBezTo>
                    <a:pt x="12750" y="2570"/>
                    <a:pt x="12706" y="2605"/>
                    <a:pt x="12644" y="2535"/>
                  </a:cubicBezTo>
                  <a:close/>
                  <a:moveTo>
                    <a:pt x="12556" y="2199"/>
                  </a:moveTo>
                  <a:cubicBezTo>
                    <a:pt x="12609" y="2226"/>
                    <a:pt x="12574" y="2252"/>
                    <a:pt x="12600" y="2270"/>
                  </a:cubicBezTo>
                  <a:cubicBezTo>
                    <a:pt x="12644" y="2279"/>
                    <a:pt x="12600" y="2226"/>
                    <a:pt x="12644" y="2243"/>
                  </a:cubicBezTo>
                  <a:cubicBezTo>
                    <a:pt x="12635" y="2270"/>
                    <a:pt x="12662" y="2252"/>
                    <a:pt x="12688" y="2279"/>
                  </a:cubicBezTo>
                  <a:cubicBezTo>
                    <a:pt x="12662" y="2323"/>
                    <a:pt x="12627" y="2296"/>
                    <a:pt x="12644" y="2332"/>
                  </a:cubicBezTo>
                  <a:cubicBezTo>
                    <a:pt x="12662" y="2349"/>
                    <a:pt x="12688" y="2376"/>
                    <a:pt x="12706" y="2367"/>
                  </a:cubicBezTo>
                  <a:cubicBezTo>
                    <a:pt x="12697" y="2358"/>
                    <a:pt x="12697" y="2340"/>
                    <a:pt x="12715" y="2358"/>
                  </a:cubicBezTo>
                  <a:cubicBezTo>
                    <a:pt x="12803" y="2402"/>
                    <a:pt x="12741" y="2438"/>
                    <a:pt x="12768" y="2482"/>
                  </a:cubicBezTo>
                  <a:cubicBezTo>
                    <a:pt x="12803" y="2429"/>
                    <a:pt x="12847" y="2438"/>
                    <a:pt x="12883" y="2385"/>
                  </a:cubicBezTo>
                  <a:cubicBezTo>
                    <a:pt x="12812" y="2340"/>
                    <a:pt x="12821" y="2323"/>
                    <a:pt x="12768" y="2261"/>
                  </a:cubicBezTo>
                  <a:cubicBezTo>
                    <a:pt x="12759" y="2270"/>
                    <a:pt x="12741" y="2287"/>
                    <a:pt x="12715" y="2261"/>
                  </a:cubicBezTo>
                  <a:cubicBezTo>
                    <a:pt x="12671" y="2234"/>
                    <a:pt x="12706" y="2190"/>
                    <a:pt x="12635" y="2164"/>
                  </a:cubicBezTo>
                  <a:cubicBezTo>
                    <a:pt x="12609" y="2182"/>
                    <a:pt x="12574" y="2155"/>
                    <a:pt x="12556" y="2199"/>
                  </a:cubicBezTo>
                  <a:close/>
                  <a:moveTo>
                    <a:pt x="12521" y="2287"/>
                  </a:moveTo>
                  <a:cubicBezTo>
                    <a:pt x="12556" y="2358"/>
                    <a:pt x="12521" y="2349"/>
                    <a:pt x="12582" y="2349"/>
                  </a:cubicBezTo>
                  <a:cubicBezTo>
                    <a:pt x="12538" y="2385"/>
                    <a:pt x="12591" y="2411"/>
                    <a:pt x="12556" y="2446"/>
                  </a:cubicBezTo>
                  <a:cubicBezTo>
                    <a:pt x="12582" y="2473"/>
                    <a:pt x="12644" y="2446"/>
                    <a:pt x="12618" y="2429"/>
                  </a:cubicBezTo>
                  <a:cubicBezTo>
                    <a:pt x="12609" y="2438"/>
                    <a:pt x="12582" y="2429"/>
                    <a:pt x="12582" y="2411"/>
                  </a:cubicBezTo>
                  <a:lnTo>
                    <a:pt x="12609" y="2385"/>
                  </a:lnTo>
                  <a:cubicBezTo>
                    <a:pt x="12644" y="2393"/>
                    <a:pt x="12680" y="2473"/>
                    <a:pt x="12715" y="2446"/>
                  </a:cubicBezTo>
                  <a:cubicBezTo>
                    <a:pt x="12706" y="2402"/>
                    <a:pt x="12653" y="2385"/>
                    <a:pt x="12618" y="2367"/>
                  </a:cubicBezTo>
                  <a:cubicBezTo>
                    <a:pt x="12609" y="2296"/>
                    <a:pt x="12547" y="2287"/>
                    <a:pt x="12494" y="2226"/>
                  </a:cubicBezTo>
                  <a:cubicBezTo>
                    <a:pt x="12459" y="2252"/>
                    <a:pt x="12512" y="2261"/>
                    <a:pt x="12521" y="2287"/>
                  </a:cubicBezTo>
                  <a:close/>
                  <a:moveTo>
                    <a:pt x="12291" y="2279"/>
                  </a:moveTo>
                  <a:cubicBezTo>
                    <a:pt x="12318" y="2305"/>
                    <a:pt x="12353" y="2323"/>
                    <a:pt x="12353" y="2349"/>
                  </a:cubicBezTo>
                  <a:lnTo>
                    <a:pt x="12247" y="2287"/>
                  </a:lnTo>
                  <a:cubicBezTo>
                    <a:pt x="12229" y="2296"/>
                    <a:pt x="12212" y="2314"/>
                    <a:pt x="12194" y="2340"/>
                  </a:cubicBezTo>
                  <a:cubicBezTo>
                    <a:pt x="12265" y="2411"/>
                    <a:pt x="12309" y="2349"/>
                    <a:pt x="12371" y="2402"/>
                  </a:cubicBezTo>
                  <a:cubicBezTo>
                    <a:pt x="12397" y="2385"/>
                    <a:pt x="12371" y="2358"/>
                    <a:pt x="12371" y="2349"/>
                  </a:cubicBezTo>
                  <a:cubicBezTo>
                    <a:pt x="12371" y="2349"/>
                    <a:pt x="12415" y="2349"/>
                    <a:pt x="12415" y="2340"/>
                  </a:cubicBezTo>
                  <a:cubicBezTo>
                    <a:pt x="12415" y="2349"/>
                    <a:pt x="12397" y="2314"/>
                    <a:pt x="12397" y="2305"/>
                  </a:cubicBezTo>
                  <a:cubicBezTo>
                    <a:pt x="12397" y="2296"/>
                    <a:pt x="12450" y="2305"/>
                    <a:pt x="12397" y="2270"/>
                  </a:cubicBezTo>
                  <a:cubicBezTo>
                    <a:pt x="12388" y="2358"/>
                    <a:pt x="12318" y="2252"/>
                    <a:pt x="12291" y="2279"/>
                  </a:cubicBezTo>
                  <a:close/>
                  <a:moveTo>
                    <a:pt x="12220" y="2093"/>
                  </a:moveTo>
                  <a:cubicBezTo>
                    <a:pt x="12238" y="2137"/>
                    <a:pt x="12318" y="2164"/>
                    <a:pt x="12371" y="2199"/>
                  </a:cubicBezTo>
                  <a:cubicBezTo>
                    <a:pt x="12406" y="2120"/>
                    <a:pt x="12282" y="2093"/>
                    <a:pt x="12220" y="2093"/>
                  </a:cubicBezTo>
                  <a:close/>
                  <a:moveTo>
                    <a:pt x="12141" y="2129"/>
                  </a:moveTo>
                  <a:cubicBezTo>
                    <a:pt x="12132" y="2120"/>
                    <a:pt x="12123" y="2111"/>
                    <a:pt x="12115" y="2102"/>
                  </a:cubicBezTo>
                  <a:cubicBezTo>
                    <a:pt x="12097" y="2084"/>
                    <a:pt x="12115" y="2076"/>
                    <a:pt x="12079" y="2049"/>
                  </a:cubicBezTo>
                  <a:cubicBezTo>
                    <a:pt x="12070" y="2049"/>
                    <a:pt x="12026" y="2014"/>
                    <a:pt x="12000" y="2049"/>
                  </a:cubicBezTo>
                  <a:cubicBezTo>
                    <a:pt x="12026" y="2067"/>
                    <a:pt x="12106" y="2076"/>
                    <a:pt x="12088" y="2111"/>
                  </a:cubicBezTo>
                  <a:cubicBezTo>
                    <a:pt x="12026" y="2058"/>
                    <a:pt x="12026" y="2120"/>
                    <a:pt x="12009" y="2120"/>
                  </a:cubicBezTo>
                  <a:cubicBezTo>
                    <a:pt x="12000" y="2093"/>
                    <a:pt x="11964" y="2076"/>
                    <a:pt x="11920" y="2058"/>
                  </a:cubicBezTo>
                  <a:cubicBezTo>
                    <a:pt x="11903" y="2129"/>
                    <a:pt x="12026" y="2146"/>
                    <a:pt x="12062" y="2199"/>
                  </a:cubicBezTo>
                  <a:cubicBezTo>
                    <a:pt x="12062" y="2208"/>
                    <a:pt x="12044" y="2208"/>
                    <a:pt x="12035" y="2217"/>
                  </a:cubicBezTo>
                  <a:cubicBezTo>
                    <a:pt x="12070" y="2252"/>
                    <a:pt x="12062" y="2234"/>
                    <a:pt x="12106" y="2252"/>
                  </a:cubicBezTo>
                  <a:cubicBezTo>
                    <a:pt x="12132" y="2234"/>
                    <a:pt x="12115" y="2226"/>
                    <a:pt x="12106" y="2217"/>
                  </a:cubicBezTo>
                  <a:cubicBezTo>
                    <a:pt x="12088" y="2208"/>
                    <a:pt x="12070" y="2199"/>
                    <a:pt x="12097" y="2173"/>
                  </a:cubicBezTo>
                  <a:cubicBezTo>
                    <a:pt x="12123" y="2190"/>
                    <a:pt x="12141" y="2208"/>
                    <a:pt x="12167" y="2217"/>
                  </a:cubicBezTo>
                  <a:cubicBezTo>
                    <a:pt x="12212" y="2173"/>
                    <a:pt x="12106" y="2173"/>
                    <a:pt x="12115" y="2137"/>
                  </a:cubicBezTo>
                  <a:cubicBezTo>
                    <a:pt x="12123" y="2120"/>
                    <a:pt x="12132" y="2120"/>
                    <a:pt x="12141" y="2129"/>
                  </a:cubicBezTo>
                  <a:cubicBezTo>
                    <a:pt x="12150" y="2137"/>
                    <a:pt x="12150" y="2129"/>
                    <a:pt x="12141" y="2129"/>
                  </a:cubicBezTo>
                  <a:close/>
                  <a:moveTo>
                    <a:pt x="11911" y="1952"/>
                  </a:moveTo>
                  <a:cubicBezTo>
                    <a:pt x="11991" y="2005"/>
                    <a:pt x="11964" y="1952"/>
                    <a:pt x="11991" y="1961"/>
                  </a:cubicBezTo>
                  <a:cubicBezTo>
                    <a:pt x="12062" y="1978"/>
                    <a:pt x="12115" y="2058"/>
                    <a:pt x="12176" y="2067"/>
                  </a:cubicBezTo>
                  <a:cubicBezTo>
                    <a:pt x="12150" y="2049"/>
                    <a:pt x="12176" y="2031"/>
                    <a:pt x="12185" y="2005"/>
                  </a:cubicBezTo>
                  <a:cubicBezTo>
                    <a:pt x="12097" y="2005"/>
                    <a:pt x="12053" y="1952"/>
                    <a:pt x="11938" y="1899"/>
                  </a:cubicBezTo>
                  <a:close/>
                  <a:moveTo>
                    <a:pt x="11479" y="1749"/>
                  </a:moveTo>
                  <a:cubicBezTo>
                    <a:pt x="11470" y="1767"/>
                    <a:pt x="11479" y="1784"/>
                    <a:pt x="11479" y="1793"/>
                  </a:cubicBezTo>
                  <a:cubicBezTo>
                    <a:pt x="11523" y="1811"/>
                    <a:pt x="11541" y="1793"/>
                    <a:pt x="11558" y="1775"/>
                  </a:cubicBezTo>
                  <a:cubicBezTo>
                    <a:pt x="11549" y="1749"/>
                    <a:pt x="11505" y="1740"/>
                    <a:pt x="11479" y="1749"/>
                  </a:cubicBezTo>
                  <a:close/>
                  <a:moveTo>
                    <a:pt x="11249" y="1811"/>
                  </a:moveTo>
                  <a:cubicBezTo>
                    <a:pt x="11285" y="1811"/>
                    <a:pt x="11337" y="1864"/>
                    <a:pt x="11355" y="1828"/>
                  </a:cubicBezTo>
                  <a:cubicBezTo>
                    <a:pt x="11337" y="1802"/>
                    <a:pt x="11267" y="1767"/>
                    <a:pt x="11249" y="1811"/>
                  </a:cubicBezTo>
                  <a:close/>
                  <a:moveTo>
                    <a:pt x="10852" y="1793"/>
                  </a:moveTo>
                  <a:cubicBezTo>
                    <a:pt x="10878" y="1819"/>
                    <a:pt x="10870" y="1793"/>
                    <a:pt x="10914" y="1811"/>
                  </a:cubicBezTo>
                  <a:cubicBezTo>
                    <a:pt x="10949" y="1758"/>
                    <a:pt x="10852" y="1731"/>
                    <a:pt x="10852" y="1793"/>
                  </a:cubicBezTo>
                  <a:close/>
                  <a:moveTo>
                    <a:pt x="10878" y="1643"/>
                  </a:moveTo>
                  <a:cubicBezTo>
                    <a:pt x="10914" y="1661"/>
                    <a:pt x="10984" y="1731"/>
                    <a:pt x="11046" y="1705"/>
                  </a:cubicBezTo>
                  <a:cubicBezTo>
                    <a:pt x="11002" y="1687"/>
                    <a:pt x="10914" y="1616"/>
                    <a:pt x="10878" y="1643"/>
                  </a:cubicBezTo>
                  <a:close/>
                  <a:moveTo>
                    <a:pt x="10613" y="1360"/>
                  </a:moveTo>
                  <a:cubicBezTo>
                    <a:pt x="10631" y="1369"/>
                    <a:pt x="10613" y="1404"/>
                    <a:pt x="10666" y="1404"/>
                  </a:cubicBezTo>
                  <a:lnTo>
                    <a:pt x="10684" y="1360"/>
                  </a:lnTo>
                  <a:cubicBezTo>
                    <a:pt x="10658" y="1360"/>
                    <a:pt x="10622" y="1343"/>
                    <a:pt x="10613" y="1360"/>
                  </a:cubicBezTo>
                  <a:close/>
                  <a:moveTo>
                    <a:pt x="10454" y="1378"/>
                  </a:moveTo>
                  <a:cubicBezTo>
                    <a:pt x="10507" y="1422"/>
                    <a:pt x="10578" y="1431"/>
                    <a:pt x="10596" y="1352"/>
                  </a:cubicBezTo>
                  <a:cubicBezTo>
                    <a:pt x="10578" y="1343"/>
                    <a:pt x="10534" y="1299"/>
                    <a:pt x="10525" y="1334"/>
                  </a:cubicBezTo>
                  <a:cubicBezTo>
                    <a:pt x="10534" y="1334"/>
                    <a:pt x="10543" y="1343"/>
                    <a:pt x="10534" y="1352"/>
                  </a:cubicBezTo>
                  <a:cubicBezTo>
                    <a:pt x="10481" y="1325"/>
                    <a:pt x="10472" y="1360"/>
                    <a:pt x="10454" y="1378"/>
                  </a:cubicBezTo>
                  <a:close/>
                  <a:moveTo>
                    <a:pt x="10225" y="1254"/>
                  </a:moveTo>
                  <a:cubicBezTo>
                    <a:pt x="10207" y="1325"/>
                    <a:pt x="10296" y="1281"/>
                    <a:pt x="10331" y="1281"/>
                  </a:cubicBezTo>
                  <a:cubicBezTo>
                    <a:pt x="10375" y="1290"/>
                    <a:pt x="10446" y="1352"/>
                    <a:pt x="10472" y="1307"/>
                  </a:cubicBezTo>
                  <a:cubicBezTo>
                    <a:pt x="10393" y="1290"/>
                    <a:pt x="10287" y="1237"/>
                    <a:pt x="10225" y="1254"/>
                  </a:cubicBezTo>
                  <a:close/>
                  <a:moveTo>
                    <a:pt x="10048" y="1387"/>
                  </a:moveTo>
                  <a:cubicBezTo>
                    <a:pt x="10066" y="1413"/>
                    <a:pt x="10145" y="1431"/>
                    <a:pt x="10154" y="1396"/>
                  </a:cubicBezTo>
                  <a:cubicBezTo>
                    <a:pt x="10128" y="1396"/>
                    <a:pt x="10057" y="1352"/>
                    <a:pt x="10048" y="1387"/>
                  </a:cubicBezTo>
                  <a:close/>
                  <a:moveTo>
                    <a:pt x="11099" y="1307"/>
                  </a:moveTo>
                  <a:cubicBezTo>
                    <a:pt x="11152" y="1325"/>
                    <a:pt x="11152" y="1369"/>
                    <a:pt x="11223" y="1387"/>
                  </a:cubicBezTo>
                  <a:cubicBezTo>
                    <a:pt x="11249" y="1316"/>
                    <a:pt x="11152" y="1299"/>
                    <a:pt x="11099" y="1307"/>
                  </a:cubicBezTo>
                  <a:close/>
                  <a:moveTo>
                    <a:pt x="10905" y="1237"/>
                  </a:moveTo>
                  <a:cubicBezTo>
                    <a:pt x="10975" y="1237"/>
                    <a:pt x="10984" y="1325"/>
                    <a:pt x="11028" y="1290"/>
                  </a:cubicBezTo>
                  <a:cubicBezTo>
                    <a:pt x="10958" y="1254"/>
                    <a:pt x="10993" y="1246"/>
                    <a:pt x="11046" y="1228"/>
                  </a:cubicBezTo>
                  <a:cubicBezTo>
                    <a:pt x="10993" y="1219"/>
                    <a:pt x="10931" y="1210"/>
                    <a:pt x="10905" y="1237"/>
                  </a:cubicBezTo>
                  <a:close/>
                  <a:moveTo>
                    <a:pt x="10737" y="1042"/>
                  </a:moveTo>
                  <a:cubicBezTo>
                    <a:pt x="10746" y="1087"/>
                    <a:pt x="10711" y="1140"/>
                    <a:pt x="10781" y="1148"/>
                  </a:cubicBezTo>
                  <a:cubicBezTo>
                    <a:pt x="10808" y="1104"/>
                    <a:pt x="10764" y="1078"/>
                    <a:pt x="10737" y="1042"/>
                  </a:cubicBezTo>
                  <a:close/>
                  <a:moveTo>
                    <a:pt x="10666" y="1104"/>
                  </a:moveTo>
                  <a:cubicBezTo>
                    <a:pt x="10755" y="1148"/>
                    <a:pt x="10569" y="1175"/>
                    <a:pt x="10693" y="1201"/>
                  </a:cubicBezTo>
                  <a:cubicBezTo>
                    <a:pt x="10728" y="1166"/>
                    <a:pt x="10711" y="1087"/>
                    <a:pt x="10666" y="1104"/>
                  </a:cubicBezTo>
                  <a:close/>
                  <a:moveTo>
                    <a:pt x="10172" y="1042"/>
                  </a:moveTo>
                  <a:cubicBezTo>
                    <a:pt x="10154" y="1034"/>
                    <a:pt x="10154" y="1016"/>
                    <a:pt x="10163" y="989"/>
                  </a:cubicBezTo>
                  <a:cubicBezTo>
                    <a:pt x="10137" y="981"/>
                    <a:pt x="10110" y="981"/>
                    <a:pt x="10092" y="989"/>
                  </a:cubicBezTo>
                  <a:cubicBezTo>
                    <a:pt x="10066" y="1025"/>
                    <a:pt x="10154" y="1069"/>
                    <a:pt x="10172" y="1042"/>
                  </a:cubicBezTo>
                  <a:close/>
                  <a:moveTo>
                    <a:pt x="10075" y="813"/>
                  </a:moveTo>
                  <a:cubicBezTo>
                    <a:pt x="10075" y="839"/>
                    <a:pt x="10057" y="866"/>
                    <a:pt x="10084" y="875"/>
                  </a:cubicBezTo>
                  <a:cubicBezTo>
                    <a:pt x="10084" y="848"/>
                    <a:pt x="10128" y="892"/>
                    <a:pt x="10128" y="901"/>
                  </a:cubicBezTo>
                  <a:cubicBezTo>
                    <a:pt x="10119" y="928"/>
                    <a:pt x="10084" y="910"/>
                    <a:pt x="10084" y="937"/>
                  </a:cubicBezTo>
                  <a:cubicBezTo>
                    <a:pt x="10163" y="963"/>
                    <a:pt x="10278" y="954"/>
                    <a:pt x="10349" y="989"/>
                  </a:cubicBezTo>
                  <a:cubicBezTo>
                    <a:pt x="10393" y="1007"/>
                    <a:pt x="10402" y="1060"/>
                    <a:pt x="10446" y="1078"/>
                  </a:cubicBezTo>
                  <a:cubicBezTo>
                    <a:pt x="10384" y="1069"/>
                    <a:pt x="10278" y="1087"/>
                    <a:pt x="10304" y="1122"/>
                  </a:cubicBezTo>
                  <a:cubicBezTo>
                    <a:pt x="10349" y="1078"/>
                    <a:pt x="10463" y="1113"/>
                    <a:pt x="10499" y="1078"/>
                  </a:cubicBezTo>
                  <a:cubicBezTo>
                    <a:pt x="10499" y="1078"/>
                    <a:pt x="10446" y="1051"/>
                    <a:pt x="10472" y="1034"/>
                  </a:cubicBezTo>
                  <a:cubicBezTo>
                    <a:pt x="10499" y="1051"/>
                    <a:pt x="10552" y="1016"/>
                    <a:pt x="10560" y="1060"/>
                  </a:cubicBezTo>
                  <a:cubicBezTo>
                    <a:pt x="10534" y="1060"/>
                    <a:pt x="10507" y="1042"/>
                    <a:pt x="10499" y="1060"/>
                  </a:cubicBezTo>
                  <a:cubicBezTo>
                    <a:pt x="10525" y="1087"/>
                    <a:pt x="10569" y="1095"/>
                    <a:pt x="10578" y="1131"/>
                  </a:cubicBezTo>
                  <a:cubicBezTo>
                    <a:pt x="10552" y="1140"/>
                    <a:pt x="10552" y="1157"/>
                    <a:pt x="10587" y="1175"/>
                  </a:cubicBezTo>
                  <a:cubicBezTo>
                    <a:pt x="10587" y="1131"/>
                    <a:pt x="10649" y="1175"/>
                    <a:pt x="10640" y="1113"/>
                  </a:cubicBezTo>
                  <a:cubicBezTo>
                    <a:pt x="10596" y="1104"/>
                    <a:pt x="10578" y="1131"/>
                    <a:pt x="10578" y="1078"/>
                  </a:cubicBezTo>
                  <a:cubicBezTo>
                    <a:pt x="10605" y="1042"/>
                    <a:pt x="10631" y="998"/>
                    <a:pt x="10666" y="963"/>
                  </a:cubicBezTo>
                  <a:lnTo>
                    <a:pt x="10596" y="945"/>
                  </a:lnTo>
                  <a:cubicBezTo>
                    <a:pt x="10560" y="972"/>
                    <a:pt x="10649" y="1007"/>
                    <a:pt x="10596" y="1007"/>
                  </a:cubicBezTo>
                  <a:cubicBezTo>
                    <a:pt x="10578" y="998"/>
                    <a:pt x="10516" y="989"/>
                    <a:pt x="10525" y="972"/>
                  </a:cubicBezTo>
                  <a:cubicBezTo>
                    <a:pt x="10525" y="972"/>
                    <a:pt x="10578" y="972"/>
                    <a:pt x="10569" y="963"/>
                  </a:cubicBezTo>
                  <a:cubicBezTo>
                    <a:pt x="10525" y="937"/>
                    <a:pt x="10463" y="937"/>
                    <a:pt x="10410" y="928"/>
                  </a:cubicBezTo>
                  <a:cubicBezTo>
                    <a:pt x="10366" y="919"/>
                    <a:pt x="10313" y="857"/>
                    <a:pt x="10296" y="910"/>
                  </a:cubicBezTo>
                  <a:cubicBezTo>
                    <a:pt x="10384" y="937"/>
                    <a:pt x="10393" y="989"/>
                    <a:pt x="10454" y="1016"/>
                  </a:cubicBezTo>
                  <a:cubicBezTo>
                    <a:pt x="10393" y="1051"/>
                    <a:pt x="10366" y="963"/>
                    <a:pt x="10331" y="937"/>
                  </a:cubicBezTo>
                  <a:cubicBezTo>
                    <a:pt x="10287" y="937"/>
                    <a:pt x="10190" y="945"/>
                    <a:pt x="10172" y="901"/>
                  </a:cubicBezTo>
                  <a:cubicBezTo>
                    <a:pt x="10172" y="857"/>
                    <a:pt x="10278" y="945"/>
                    <a:pt x="10269" y="875"/>
                  </a:cubicBezTo>
                  <a:cubicBezTo>
                    <a:pt x="10181" y="884"/>
                    <a:pt x="10163" y="839"/>
                    <a:pt x="10075" y="813"/>
                  </a:cubicBezTo>
                  <a:close/>
                  <a:moveTo>
                    <a:pt x="9669" y="1078"/>
                  </a:moveTo>
                  <a:cubicBezTo>
                    <a:pt x="9660" y="1122"/>
                    <a:pt x="9695" y="1219"/>
                    <a:pt x="9766" y="1175"/>
                  </a:cubicBezTo>
                  <a:cubicBezTo>
                    <a:pt x="9748" y="1166"/>
                    <a:pt x="9748" y="1157"/>
                    <a:pt x="9739" y="1140"/>
                  </a:cubicBezTo>
                  <a:cubicBezTo>
                    <a:pt x="9766" y="1122"/>
                    <a:pt x="9819" y="1140"/>
                    <a:pt x="9872" y="1157"/>
                  </a:cubicBezTo>
                  <a:cubicBezTo>
                    <a:pt x="9836" y="1193"/>
                    <a:pt x="9889" y="1193"/>
                    <a:pt x="9889" y="1219"/>
                  </a:cubicBezTo>
                  <a:cubicBezTo>
                    <a:pt x="9942" y="1246"/>
                    <a:pt x="9960" y="1219"/>
                    <a:pt x="10013" y="1237"/>
                  </a:cubicBezTo>
                  <a:cubicBezTo>
                    <a:pt x="10013" y="1184"/>
                    <a:pt x="10004" y="1201"/>
                    <a:pt x="10031" y="1157"/>
                  </a:cubicBezTo>
                  <a:cubicBezTo>
                    <a:pt x="9907" y="1131"/>
                    <a:pt x="9783" y="1104"/>
                    <a:pt x="9669" y="1078"/>
                  </a:cubicBezTo>
                  <a:close/>
                  <a:moveTo>
                    <a:pt x="9165" y="1034"/>
                  </a:moveTo>
                  <a:cubicBezTo>
                    <a:pt x="9227" y="1051"/>
                    <a:pt x="9280" y="1060"/>
                    <a:pt x="9324" y="1051"/>
                  </a:cubicBezTo>
                  <a:cubicBezTo>
                    <a:pt x="9324" y="1087"/>
                    <a:pt x="9271" y="1060"/>
                    <a:pt x="9262" y="1087"/>
                  </a:cubicBezTo>
                  <a:cubicBezTo>
                    <a:pt x="9271" y="1095"/>
                    <a:pt x="9298" y="1095"/>
                    <a:pt x="9298" y="1113"/>
                  </a:cubicBezTo>
                  <a:lnTo>
                    <a:pt x="9324" y="1113"/>
                  </a:lnTo>
                  <a:cubicBezTo>
                    <a:pt x="9333" y="1095"/>
                    <a:pt x="9333" y="1060"/>
                    <a:pt x="9360" y="1060"/>
                  </a:cubicBezTo>
                  <a:cubicBezTo>
                    <a:pt x="9368" y="1131"/>
                    <a:pt x="9448" y="1078"/>
                    <a:pt x="9501" y="1087"/>
                  </a:cubicBezTo>
                  <a:lnTo>
                    <a:pt x="9483" y="1131"/>
                  </a:lnTo>
                  <a:cubicBezTo>
                    <a:pt x="9572" y="1104"/>
                    <a:pt x="9660" y="1228"/>
                    <a:pt x="9677" y="1157"/>
                  </a:cubicBezTo>
                  <a:cubicBezTo>
                    <a:pt x="9607" y="1157"/>
                    <a:pt x="9563" y="1095"/>
                    <a:pt x="9607" y="1069"/>
                  </a:cubicBezTo>
                  <a:cubicBezTo>
                    <a:pt x="9545" y="1051"/>
                    <a:pt x="9483" y="1051"/>
                    <a:pt x="9448" y="1078"/>
                  </a:cubicBezTo>
                  <a:cubicBezTo>
                    <a:pt x="9351" y="1069"/>
                    <a:pt x="9218" y="937"/>
                    <a:pt x="9165" y="1034"/>
                  </a:cubicBezTo>
                  <a:close/>
                  <a:moveTo>
                    <a:pt x="8883" y="530"/>
                  </a:moveTo>
                  <a:cubicBezTo>
                    <a:pt x="8945" y="522"/>
                    <a:pt x="8945" y="566"/>
                    <a:pt x="8980" y="522"/>
                  </a:cubicBezTo>
                  <a:cubicBezTo>
                    <a:pt x="8945" y="495"/>
                    <a:pt x="8945" y="513"/>
                    <a:pt x="8892" y="486"/>
                  </a:cubicBezTo>
                  <a:close/>
                  <a:moveTo>
                    <a:pt x="8724" y="795"/>
                  </a:moveTo>
                  <a:cubicBezTo>
                    <a:pt x="8742" y="813"/>
                    <a:pt x="8786" y="822"/>
                    <a:pt x="8821" y="831"/>
                  </a:cubicBezTo>
                  <a:cubicBezTo>
                    <a:pt x="8856" y="786"/>
                    <a:pt x="8724" y="769"/>
                    <a:pt x="8724" y="795"/>
                  </a:cubicBezTo>
                  <a:close/>
                  <a:moveTo>
                    <a:pt x="8680" y="928"/>
                  </a:moveTo>
                  <a:cubicBezTo>
                    <a:pt x="8794" y="937"/>
                    <a:pt x="8653" y="972"/>
                    <a:pt x="8697" y="1007"/>
                  </a:cubicBezTo>
                  <a:cubicBezTo>
                    <a:pt x="8777" y="1025"/>
                    <a:pt x="8830" y="1025"/>
                    <a:pt x="8892" y="1025"/>
                  </a:cubicBezTo>
                  <a:cubicBezTo>
                    <a:pt x="8936" y="1016"/>
                    <a:pt x="8874" y="981"/>
                    <a:pt x="8927" y="972"/>
                  </a:cubicBezTo>
                  <a:cubicBezTo>
                    <a:pt x="8953" y="1007"/>
                    <a:pt x="8989" y="1051"/>
                    <a:pt x="9042" y="1069"/>
                  </a:cubicBezTo>
                  <a:cubicBezTo>
                    <a:pt x="9077" y="1060"/>
                    <a:pt x="9104" y="1034"/>
                    <a:pt x="9121" y="998"/>
                  </a:cubicBezTo>
                  <a:cubicBezTo>
                    <a:pt x="9051" y="981"/>
                    <a:pt x="8980" y="963"/>
                    <a:pt x="9042" y="1007"/>
                  </a:cubicBezTo>
                  <a:cubicBezTo>
                    <a:pt x="8980" y="989"/>
                    <a:pt x="8953" y="954"/>
                    <a:pt x="8892" y="937"/>
                  </a:cubicBezTo>
                  <a:cubicBezTo>
                    <a:pt x="8839" y="998"/>
                    <a:pt x="8742" y="892"/>
                    <a:pt x="8680" y="928"/>
                  </a:cubicBezTo>
                  <a:close/>
                  <a:moveTo>
                    <a:pt x="8644" y="998"/>
                  </a:moveTo>
                  <a:cubicBezTo>
                    <a:pt x="8627" y="989"/>
                    <a:pt x="8636" y="972"/>
                    <a:pt x="8653" y="963"/>
                  </a:cubicBezTo>
                  <a:cubicBezTo>
                    <a:pt x="8600" y="954"/>
                    <a:pt x="8627" y="910"/>
                    <a:pt x="8574" y="901"/>
                  </a:cubicBezTo>
                  <a:cubicBezTo>
                    <a:pt x="8538" y="919"/>
                    <a:pt x="8600" y="1034"/>
                    <a:pt x="8644" y="998"/>
                  </a:cubicBezTo>
                  <a:close/>
                  <a:moveTo>
                    <a:pt x="1219" y="3347"/>
                  </a:moveTo>
                  <a:cubicBezTo>
                    <a:pt x="1201" y="3374"/>
                    <a:pt x="1183" y="3391"/>
                    <a:pt x="1192" y="3409"/>
                  </a:cubicBezTo>
                  <a:cubicBezTo>
                    <a:pt x="1245" y="3356"/>
                    <a:pt x="1227" y="3488"/>
                    <a:pt x="1263" y="3409"/>
                  </a:cubicBezTo>
                  <a:cubicBezTo>
                    <a:pt x="1263" y="3382"/>
                    <a:pt x="1245" y="3391"/>
                    <a:pt x="1219" y="3347"/>
                  </a:cubicBezTo>
                  <a:close/>
                  <a:moveTo>
                    <a:pt x="2084" y="2853"/>
                  </a:moveTo>
                  <a:cubicBezTo>
                    <a:pt x="2022" y="2906"/>
                    <a:pt x="1978" y="2932"/>
                    <a:pt x="1978" y="3003"/>
                  </a:cubicBezTo>
                  <a:cubicBezTo>
                    <a:pt x="1996" y="2985"/>
                    <a:pt x="2075" y="2897"/>
                    <a:pt x="2084" y="2853"/>
                  </a:cubicBezTo>
                  <a:close/>
                  <a:moveTo>
                    <a:pt x="2358" y="1934"/>
                  </a:moveTo>
                  <a:cubicBezTo>
                    <a:pt x="2322" y="1987"/>
                    <a:pt x="2305" y="1978"/>
                    <a:pt x="2269" y="2014"/>
                  </a:cubicBezTo>
                  <a:cubicBezTo>
                    <a:pt x="2305" y="2040"/>
                    <a:pt x="2384" y="1970"/>
                    <a:pt x="2358" y="1934"/>
                  </a:cubicBezTo>
                  <a:close/>
                  <a:moveTo>
                    <a:pt x="2561" y="1714"/>
                  </a:moveTo>
                  <a:cubicBezTo>
                    <a:pt x="2543" y="1775"/>
                    <a:pt x="2455" y="1775"/>
                    <a:pt x="2455" y="1837"/>
                  </a:cubicBezTo>
                  <a:cubicBezTo>
                    <a:pt x="2481" y="1828"/>
                    <a:pt x="2605" y="1749"/>
                    <a:pt x="2561" y="1714"/>
                  </a:cubicBezTo>
                  <a:close/>
                  <a:moveTo>
                    <a:pt x="4168" y="592"/>
                  </a:moveTo>
                  <a:cubicBezTo>
                    <a:pt x="4150" y="619"/>
                    <a:pt x="4168" y="654"/>
                    <a:pt x="4159" y="680"/>
                  </a:cubicBezTo>
                  <a:lnTo>
                    <a:pt x="4229" y="645"/>
                  </a:lnTo>
                  <a:cubicBezTo>
                    <a:pt x="4221" y="610"/>
                    <a:pt x="4203" y="574"/>
                    <a:pt x="4168" y="592"/>
                  </a:cubicBezTo>
                  <a:close/>
                  <a:moveTo>
                    <a:pt x="5139" y="592"/>
                  </a:moveTo>
                  <a:cubicBezTo>
                    <a:pt x="5068" y="619"/>
                    <a:pt x="5086" y="530"/>
                    <a:pt x="4998" y="583"/>
                  </a:cubicBezTo>
                  <a:cubicBezTo>
                    <a:pt x="4998" y="627"/>
                    <a:pt x="5068" y="601"/>
                    <a:pt x="5033" y="645"/>
                  </a:cubicBezTo>
                  <a:cubicBezTo>
                    <a:pt x="5086" y="636"/>
                    <a:pt x="5130" y="619"/>
                    <a:pt x="5139" y="592"/>
                  </a:cubicBezTo>
                  <a:close/>
                  <a:moveTo>
                    <a:pt x="5377" y="151"/>
                  </a:moveTo>
                  <a:cubicBezTo>
                    <a:pt x="5316" y="177"/>
                    <a:pt x="5324" y="142"/>
                    <a:pt x="5298" y="142"/>
                  </a:cubicBezTo>
                  <a:cubicBezTo>
                    <a:pt x="5298" y="186"/>
                    <a:pt x="5342" y="177"/>
                    <a:pt x="5369" y="204"/>
                  </a:cubicBezTo>
                  <a:cubicBezTo>
                    <a:pt x="5369" y="230"/>
                    <a:pt x="5316" y="230"/>
                    <a:pt x="5342" y="265"/>
                  </a:cubicBezTo>
                  <a:cubicBezTo>
                    <a:pt x="5457" y="257"/>
                    <a:pt x="5377" y="221"/>
                    <a:pt x="5377" y="151"/>
                  </a:cubicBezTo>
                  <a:close/>
                  <a:moveTo>
                    <a:pt x="6534" y="115"/>
                  </a:moveTo>
                  <a:cubicBezTo>
                    <a:pt x="6481" y="107"/>
                    <a:pt x="6437" y="115"/>
                    <a:pt x="6419" y="142"/>
                  </a:cubicBezTo>
                  <a:cubicBezTo>
                    <a:pt x="6490" y="133"/>
                    <a:pt x="6534" y="186"/>
                    <a:pt x="6534" y="115"/>
                  </a:cubicBezTo>
                  <a:close/>
                  <a:moveTo>
                    <a:pt x="7020" y="451"/>
                  </a:moveTo>
                  <a:lnTo>
                    <a:pt x="6923" y="442"/>
                  </a:lnTo>
                  <a:cubicBezTo>
                    <a:pt x="6896" y="495"/>
                    <a:pt x="7029" y="513"/>
                    <a:pt x="7020" y="451"/>
                  </a:cubicBezTo>
                  <a:close/>
                  <a:moveTo>
                    <a:pt x="7196" y="230"/>
                  </a:moveTo>
                  <a:cubicBezTo>
                    <a:pt x="7143" y="230"/>
                    <a:pt x="7082" y="212"/>
                    <a:pt x="7073" y="257"/>
                  </a:cubicBezTo>
                  <a:cubicBezTo>
                    <a:pt x="7117" y="248"/>
                    <a:pt x="7205" y="292"/>
                    <a:pt x="7196" y="230"/>
                  </a:cubicBezTo>
                  <a:close/>
                  <a:moveTo>
                    <a:pt x="7488" y="318"/>
                  </a:moveTo>
                  <a:cubicBezTo>
                    <a:pt x="7426" y="301"/>
                    <a:pt x="7329" y="327"/>
                    <a:pt x="7364" y="363"/>
                  </a:cubicBezTo>
                  <a:cubicBezTo>
                    <a:pt x="7382" y="345"/>
                    <a:pt x="7505" y="416"/>
                    <a:pt x="7488" y="318"/>
                  </a:cubicBezTo>
                  <a:close/>
                  <a:moveTo>
                    <a:pt x="7876" y="610"/>
                  </a:moveTo>
                  <a:cubicBezTo>
                    <a:pt x="7867" y="566"/>
                    <a:pt x="7832" y="539"/>
                    <a:pt x="7761" y="530"/>
                  </a:cubicBezTo>
                  <a:cubicBezTo>
                    <a:pt x="7708" y="610"/>
                    <a:pt x="7806" y="601"/>
                    <a:pt x="7876" y="610"/>
                  </a:cubicBezTo>
                  <a:close/>
                  <a:moveTo>
                    <a:pt x="8265" y="380"/>
                  </a:moveTo>
                  <a:cubicBezTo>
                    <a:pt x="8221" y="327"/>
                    <a:pt x="8150" y="363"/>
                    <a:pt x="8097" y="301"/>
                  </a:cubicBezTo>
                  <a:cubicBezTo>
                    <a:pt x="8079" y="336"/>
                    <a:pt x="8123" y="327"/>
                    <a:pt x="8150" y="345"/>
                  </a:cubicBezTo>
                  <a:cubicBezTo>
                    <a:pt x="8185" y="371"/>
                    <a:pt x="8238" y="433"/>
                    <a:pt x="8265" y="380"/>
                  </a:cubicBezTo>
                  <a:close/>
                  <a:moveTo>
                    <a:pt x="8459" y="866"/>
                  </a:moveTo>
                  <a:cubicBezTo>
                    <a:pt x="8379" y="857"/>
                    <a:pt x="8327" y="892"/>
                    <a:pt x="8282" y="928"/>
                  </a:cubicBezTo>
                  <a:cubicBezTo>
                    <a:pt x="8327" y="928"/>
                    <a:pt x="8397" y="989"/>
                    <a:pt x="8441" y="954"/>
                  </a:cubicBezTo>
                  <a:cubicBezTo>
                    <a:pt x="8397" y="937"/>
                    <a:pt x="8441" y="875"/>
                    <a:pt x="8459" y="866"/>
                  </a:cubicBezTo>
                  <a:close/>
                  <a:moveTo>
                    <a:pt x="8009" y="839"/>
                  </a:moveTo>
                  <a:cubicBezTo>
                    <a:pt x="7991" y="892"/>
                    <a:pt x="8097" y="875"/>
                    <a:pt x="8141" y="901"/>
                  </a:cubicBezTo>
                  <a:cubicBezTo>
                    <a:pt x="8168" y="901"/>
                    <a:pt x="8176" y="884"/>
                    <a:pt x="8212" y="892"/>
                  </a:cubicBezTo>
                  <a:cubicBezTo>
                    <a:pt x="8194" y="937"/>
                    <a:pt x="8212" y="954"/>
                    <a:pt x="8256" y="954"/>
                  </a:cubicBezTo>
                  <a:cubicBezTo>
                    <a:pt x="8282" y="910"/>
                    <a:pt x="8221" y="910"/>
                    <a:pt x="8238" y="875"/>
                  </a:cubicBezTo>
                  <a:cubicBezTo>
                    <a:pt x="8300" y="901"/>
                    <a:pt x="8318" y="857"/>
                    <a:pt x="8353" y="848"/>
                  </a:cubicBezTo>
                  <a:cubicBezTo>
                    <a:pt x="8238" y="839"/>
                    <a:pt x="8097" y="884"/>
                    <a:pt x="8009" y="839"/>
                  </a:cubicBezTo>
                  <a:close/>
                  <a:moveTo>
                    <a:pt x="7064" y="680"/>
                  </a:moveTo>
                  <a:cubicBezTo>
                    <a:pt x="7082" y="680"/>
                    <a:pt x="7090" y="689"/>
                    <a:pt x="7082" y="707"/>
                  </a:cubicBezTo>
                  <a:cubicBezTo>
                    <a:pt x="7143" y="707"/>
                    <a:pt x="7117" y="698"/>
                    <a:pt x="7170" y="716"/>
                  </a:cubicBezTo>
                  <a:cubicBezTo>
                    <a:pt x="7196" y="672"/>
                    <a:pt x="7055" y="672"/>
                    <a:pt x="7064" y="680"/>
                  </a:cubicBezTo>
                  <a:close/>
                  <a:moveTo>
                    <a:pt x="6719" y="680"/>
                  </a:moveTo>
                  <a:cubicBezTo>
                    <a:pt x="6764" y="689"/>
                    <a:pt x="6790" y="680"/>
                    <a:pt x="6799" y="654"/>
                  </a:cubicBezTo>
                  <a:cubicBezTo>
                    <a:pt x="6772" y="654"/>
                    <a:pt x="6764" y="627"/>
                    <a:pt x="6719" y="636"/>
                  </a:cubicBezTo>
                  <a:close/>
                  <a:moveTo>
                    <a:pt x="6596" y="663"/>
                  </a:moveTo>
                  <a:cubicBezTo>
                    <a:pt x="6614" y="707"/>
                    <a:pt x="6622" y="760"/>
                    <a:pt x="6702" y="760"/>
                  </a:cubicBezTo>
                  <a:cubicBezTo>
                    <a:pt x="6719" y="707"/>
                    <a:pt x="6675" y="725"/>
                    <a:pt x="6667" y="698"/>
                  </a:cubicBezTo>
                  <a:cubicBezTo>
                    <a:pt x="6667" y="698"/>
                    <a:pt x="6693" y="672"/>
                    <a:pt x="6667" y="663"/>
                  </a:cubicBezTo>
                  <a:close/>
                  <a:moveTo>
                    <a:pt x="5386" y="848"/>
                  </a:moveTo>
                  <a:cubicBezTo>
                    <a:pt x="5439" y="839"/>
                    <a:pt x="5474" y="822"/>
                    <a:pt x="5483" y="795"/>
                  </a:cubicBezTo>
                  <a:cubicBezTo>
                    <a:pt x="5439" y="804"/>
                    <a:pt x="5430" y="769"/>
                    <a:pt x="5377" y="786"/>
                  </a:cubicBezTo>
                  <a:close/>
                  <a:moveTo>
                    <a:pt x="539" y="5449"/>
                  </a:moveTo>
                  <a:cubicBezTo>
                    <a:pt x="512" y="5440"/>
                    <a:pt x="521" y="5396"/>
                    <a:pt x="521" y="5334"/>
                  </a:cubicBezTo>
                  <a:cubicBezTo>
                    <a:pt x="503" y="5369"/>
                    <a:pt x="468" y="5343"/>
                    <a:pt x="459" y="5396"/>
                  </a:cubicBezTo>
                  <a:cubicBezTo>
                    <a:pt x="477" y="5413"/>
                    <a:pt x="521" y="5519"/>
                    <a:pt x="539" y="5449"/>
                  </a:cubicBezTo>
                  <a:close/>
                  <a:moveTo>
                    <a:pt x="433" y="5846"/>
                  </a:moveTo>
                  <a:cubicBezTo>
                    <a:pt x="442" y="5837"/>
                    <a:pt x="450" y="5828"/>
                    <a:pt x="468" y="5837"/>
                  </a:cubicBezTo>
                  <a:cubicBezTo>
                    <a:pt x="494" y="5784"/>
                    <a:pt x="459" y="5775"/>
                    <a:pt x="450" y="5731"/>
                  </a:cubicBezTo>
                  <a:cubicBezTo>
                    <a:pt x="450" y="5775"/>
                    <a:pt x="406" y="5837"/>
                    <a:pt x="433" y="5846"/>
                  </a:cubicBezTo>
                  <a:close/>
                  <a:moveTo>
                    <a:pt x="6225" y="11179"/>
                  </a:moveTo>
                  <a:cubicBezTo>
                    <a:pt x="6181" y="11170"/>
                    <a:pt x="6181" y="11091"/>
                    <a:pt x="6137" y="11126"/>
                  </a:cubicBezTo>
                  <a:cubicBezTo>
                    <a:pt x="6146" y="11144"/>
                    <a:pt x="6190" y="11214"/>
                    <a:pt x="6225" y="11179"/>
                  </a:cubicBezTo>
                  <a:close/>
                  <a:moveTo>
                    <a:pt x="6446" y="11364"/>
                  </a:moveTo>
                  <a:cubicBezTo>
                    <a:pt x="6410" y="11356"/>
                    <a:pt x="6410" y="11338"/>
                    <a:pt x="6428" y="11311"/>
                  </a:cubicBezTo>
                  <a:cubicBezTo>
                    <a:pt x="6375" y="11285"/>
                    <a:pt x="6357" y="11311"/>
                    <a:pt x="6304" y="11285"/>
                  </a:cubicBezTo>
                  <a:cubicBezTo>
                    <a:pt x="6287" y="11311"/>
                    <a:pt x="6366" y="11373"/>
                    <a:pt x="6384" y="11373"/>
                  </a:cubicBezTo>
                  <a:cubicBezTo>
                    <a:pt x="6393" y="11373"/>
                    <a:pt x="6393" y="11338"/>
                    <a:pt x="6410" y="11356"/>
                  </a:cubicBezTo>
                  <a:cubicBezTo>
                    <a:pt x="6402" y="11373"/>
                    <a:pt x="6437" y="11417"/>
                    <a:pt x="6446" y="11364"/>
                  </a:cubicBezTo>
                  <a:close/>
                  <a:moveTo>
                    <a:pt x="6764" y="11382"/>
                  </a:moveTo>
                  <a:cubicBezTo>
                    <a:pt x="6781" y="11347"/>
                    <a:pt x="6693" y="11294"/>
                    <a:pt x="6667" y="11320"/>
                  </a:cubicBezTo>
                  <a:cubicBezTo>
                    <a:pt x="6693" y="11338"/>
                    <a:pt x="6719" y="11364"/>
                    <a:pt x="6764" y="11382"/>
                  </a:cubicBezTo>
                  <a:close/>
                  <a:moveTo>
                    <a:pt x="11982" y="11779"/>
                  </a:moveTo>
                  <a:cubicBezTo>
                    <a:pt x="12053" y="11762"/>
                    <a:pt x="12026" y="11682"/>
                    <a:pt x="11964" y="11726"/>
                  </a:cubicBezTo>
                  <a:close/>
                  <a:moveTo>
                    <a:pt x="11514" y="11956"/>
                  </a:moveTo>
                  <a:cubicBezTo>
                    <a:pt x="11523" y="12000"/>
                    <a:pt x="11576" y="11983"/>
                    <a:pt x="11629" y="11974"/>
                  </a:cubicBezTo>
                  <a:cubicBezTo>
                    <a:pt x="11629" y="11912"/>
                    <a:pt x="11567" y="11938"/>
                    <a:pt x="11514" y="11956"/>
                  </a:cubicBezTo>
                  <a:close/>
                  <a:moveTo>
                    <a:pt x="11099" y="10861"/>
                  </a:moveTo>
                  <a:cubicBezTo>
                    <a:pt x="11117" y="10888"/>
                    <a:pt x="11108" y="10958"/>
                    <a:pt x="11152" y="10949"/>
                  </a:cubicBezTo>
                  <a:cubicBezTo>
                    <a:pt x="11161" y="10932"/>
                    <a:pt x="11161" y="10905"/>
                    <a:pt x="11152" y="10870"/>
                  </a:cubicBezTo>
                  <a:cubicBezTo>
                    <a:pt x="11126" y="10879"/>
                    <a:pt x="11117" y="10861"/>
                    <a:pt x="11099" y="10861"/>
                  </a:cubicBezTo>
                  <a:close/>
                  <a:moveTo>
                    <a:pt x="10746" y="10879"/>
                  </a:moveTo>
                  <a:cubicBezTo>
                    <a:pt x="10737" y="10905"/>
                    <a:pt x="10764" y="10905"/>
                    <a:pt x="10772" y="10923"/>
                  </a:cubicBezTo>
                  <a:cubicBezTo>
                    <a:pt x="10772" y="10958"/>
                    <a:pt x="10755" y="11002"/>
                    <a:pt x="10808" y="10994"/>
                  </a:cubicBezTo>
                  <a:cubicBezTo>
                    <a:pt x="10808" y="10976"/>
                    <a:pt x="10799" y="10967"/>
                    <a:pt x="10790" y="10949"/>
                  </a:cubicBezTo>
                  <a:cubicBezTo>
                    <a:pt x="10817" y="10949"/>
                    <a:pt x="10834" y="10932"/>
                    <a:pt x="10825" y="10905"/>
                  </a:cubicBezTo>
                  <a:cubicBezTo>
                    <a:pt x="10781" y="10914"/>
                    <a:pt x="10764" y="10888"/>
                    <a:pt x="10746" y="10879"/>
                  </a:cubicBezTo>
                  <a:close/>
                  <a:moveTo>
                    <a:pt x="10781" y="12283"/>
                  </a:moveTo>
                  <a:cubicBezTo>
                    <a:pt x="10834" y="12274"/>
                    <a:pt x="10958" y="12300"/>
                    <a:pt x="10949" y="12239"/>
                  </a:cubicBezTo>
                  <a:cubicBezTo>
                    <a:pt x="10931" y="12194"/>
                    <a:pt x="10922" y="12283"/>
                    <a:pt x="10870" y="12265"/>
                  </a:cubicBezTo>
                  <a:cubicBezTo>
                    <a:pt x="10870" y="12247"/>
                    <a:pt x="10870" y="12230"/>
                    <a:pt x="10834" y="12239"/>
                  </a:cubicBezTo>
                  <a:cubicBezTo>
                    <a:pt x="10870" y="12292"/>
                    <a:pt x="10772" y="12247"/>
                    <a:pt x="10781" y="12283"/>
                  </a:cubicBezTo>
                  <a:close/>
                  <a:moveTo>
                    <a:pt x="10622" y="11002"/>
                  </a:moveTo>
                  <a:cubicBezTo>
                    <a:pt x="10658" y="11002"/>
                    <a:pt x="10711" y="10967"/>
                    <a:pt x="10693" y="10923"/>
                  </a:cubicBezTo>
                  <a:cubicBezTo>
                    <a:pt x="10640" y="10932"/>
                    <a:pt x="10613" y="11020"/>
                    <a:pt x="10552" y="10976"/>
                  </a:cubicBezTo>
                  <a:cubicBezTo>
                    <a:pt x="10534" y="11020"/>
                    <a:pt x="10596" y="11011"/>
                    <a:pt x="10622" y="11002"/>
                  </a:cubicBezTo>
                  <a:close/>
                  <a:moveTo>
                    <a:pt x="10446" y="11082"/>
                  </a:moveTo>
                  <a:cubicBezTo>
                    <a:pt x="10472" y="11055"/>
                    <a:pt x="10516" y="11047"/>
                    <a:pt x="10516" y="10994"/>
                  </a:cubicBezTo>
                  <a:cubicBezTo>
                    <a:pt x="10454" y="10976"/>
                    <a:pt x="10384" y="11055"/>
                    <a:pt x="10446" y="11082"/>
                  </a:cubicBezTo>
                  <a:close/>
                  <a:moveTo>
                    <a:pt x="9324" y="12203"/>
                  </a:moveTo>
                  <a:cubicBezTo>
                    <a:pt x="9280" y="12186"/>
                    <a:pt x="9298" y="12141"/>
                    <a:pt x="9236" y="12141"/>
                  </a:cubicBezTo>
                  <a:cubicBezTo>
                    <a:pt x="9218" y="12177"/>
                    <a:pt x="9298" y="12230"/>
                    <a:pt x="9324" y="12203"/>
                  </a:cubicBezTo>
                  <a:close/>
                  <a:moveTo>
                    <a:pt x="8097" y="11506"/>
                  </a:moveTo>
                  <a:lnTo>
                    <a:pt x="8115" y="11444"/>
                  </a:lnTo>
                  <a:lnTo>
                    <a:pt x="8070" y="11426"/>
                  </a:lnTo>
                  <a:cubicBezTo>
                    <a:pt x="8053" y="11470"/>
                    <a:pt x="8053" y="11497"/>
                    <a:pt x="8097" y="11506"/>
                  </a:cubicBezTo>
                  <a:close/>
                  <a:moveTo>
                    <a:pt x="5960" y="10870"/>
                  </a:moveTo>
                  <a:cubicBezTo>
                    <a:pt x="6013" y="10896"/>
                    <a:pt x="6128" y="10914"/>
                    <a:pt x="6110" y="10896"/>
                  </a:cubicBezTo>
                  <a:cubicBezTo>
                    <a:pt x="6075" y="10896"/>
                    <a:pt x="5934" y="10844"/>
                    <a:pt x="5960" y="10870"/>
                  </a:cubicBezTo>
                  <a:close/>
                  <a:moveTo>
                    <a:pt x="5784" y="10693"/>
                  </a:moveTo>
                  <a:cubicBezTo>
                    <a:pt x="5819" y="10720"/>
                    <a:pt x="5801" y="10764"/>
                    <a:pt x="5863" y="10773"/>
                  </a:cubicBezTo>
                  <a:cubicBezTo>
                    <a:pt x="5881" y="10738"/>
                    <a:pt x="5819" y="10667"/>
                    <a:pt x="5784" y="10693"/>
                  </a:cubicBezTo>
                  <a:close/>
                  <a:moveTo>
                    <a:pt x="5563" y="10844"/>
                  </a:moveTo>
                  <a:cubicBezTo>
                    <a:pt x="5589" y="10782"/>
                    <a:pt x="5466" y="10799"/>
                    <a:pt x="5439" y="10799"/>
                  </a:cubicBezTo>
                  <a:cubicBezTo>
                    <a:pt x="5474" y="10817"/>
                    <a:pt x="5519" y="10861"/>
                    <a:pt x="5563" y="10844"/>
                  </a:cubicBezTo>
                  <a:close/>
                  <a:moveTo>
                    <a:pt x="4989" y="10481"/>
                  </a:moveTo>
                  <a:cubicBezTo>
                    <a:pt x="5042" y="10490"/>
                    <a:pt x="5015" y="10526"/>
                    <a:pt x="5024" y="10543"/>
                  </a:cubicBezTo>
                  <a:cubicBezTo>
                    <a:pt x="5095" y="10570"/>
                    <a:pt x="5148" y="10587"/>
                    <a:pt x="5192" y="10561"/>
                  </a:cubicBezTo>
                  <a:cubicBezTo>
                    <a:pt x="5183" y="10587"/>
                    <a:pt x="5218" y="10596"/>
                    <a:pt x="5227" y="10614"/>
                  </a:cubicBezTo>
                  <a:cubicBezTo>
                    <a:pt x="5333" y="10596"/>
                    <a:pt x="5457" y="10667"/>
                    <a:pt x="5554" y="10711"/>
                  </a:cubicBezTo>
                  <a:cubicBezTo>
                    <a:pt x="5545" y="10676"/>
                    <a:pt x="5651" y="10738"/>
                    <a:pt x="5598" y="10693"/>
                  </a:cubicBezTo>
                  <a:cubicBezTo>
                    <a:pt x="5563" y="10676"/>
                    <a:pt x="5554" y="10693"/>
                    <a:pt x="5527" y="10685"/>
                  </a:cubicBezTo>
                  <a:cubicBezTo>
                    <a:pt x="5527" y="10649"/>
                    <a:pt x="5474" y="10614"/>
                    <a:pt x="5448" y="10587"/>
                  </a:cubicBezTo>
                  <a:cubicBezTo>
                    <a:pt x="5413" y="10579"/>
                    <a:pt x="5395" y="10587"/>
                    <a:pt x="5351" y="10579"/>
                  </a:cubicBezTo>
                  <a:cubicBezTo>
                    <a:pt x="5316" y="10561"/>
                    <a:pt x="5271" y="10517"/>
                    <a:pt x="5227" y="10499"/>
                  </a:cubicBezTo>
                  <a:cubicBezTo>
                    <a:pt x="5210" y="10490"/>
                    <a:pt x="5201" y="10508"/>
                    <a:pt x="5174" y="10499"/>
                  </a:cubicBezTo>
                  <a:cubicBezTo>
                    <a:pt x="5130" y="10473"/>
                    <a:pt x="5015" y="10420"/>
                    <a:pt x="4989" y="10481"/>
                  </a:cubicBezTo>
                  <a:close/>
                  <a:moveTo>
                    <a:pt x="2905" y="9978"/>
                  </a:moveTo>
                  <a:cubicBezTo>
                    <a:pt x="2949" y="9996"/>
                    <a:pt x="2976" y="10040"/>
                    <a:pt x="3011" y="10049"/>
                  </a:cubicBezTo>
                  <a:cubicBezTo>
                    <a:pt x="3055" y="10066"/>
                    <a:pt x="3073" y="10040"/>
                    <a:pt x="3108" y="10040"/>
                  </a:cubicBezTo>
                  <a:cubicBezTo>
                    <a:pt x="3126" y="10049"/>
                    <a:pt x="3117" y="10058"/>
                    <a:pt x="3117" y="10066"/>
                  </a:cubicBezTo>
                  <a:cubicBezTo>
                    <a:pt x="3135" y="10066"/>
                    <a:pt x="3143" y="10049"/>
                    <a:pt x="3143" y="10049"/>
                  </a:cubicBezTo>
                  <a:cubicBezTo>
                    <a:pt x="3232" y="10066"/>
                    <a:pt x="3276" y="10066"/>
                    <a:pt x="3311" y="10031"/>
                  </a:cubicBezTo>
                  <a:cubicBezTo>
                    <a:pt x="3249" y="10005"/>
                    <a:pt x="3143" y="10014"/>
                    <a:pt x="3046" y="9996"/>
                  </a:cubicBezTo>
                  <a:cubicBezTo>
                    <a:pt x="2993" y="9987"/>
                    <a:pt x="2940" y="9916"/>
                    <a:pt x="2905" y="9978"/>
                  </a:cubicBezTo>
                  <a:close/>
                  <a:moveTo>
                    <a:pt x="477" y="8883"/>
                  </a:moveTo>
                  <a:cubicBezTo>
                    <a:pt x="494" y="8927"/>
                    <a:pt x="494" y="8972"/>
                    <a:pt x="539" y="8998"/>
                  </a:cubicBezTo>
                  <a:cubicBezTo>
                    <a:pt x="592" y="8989"/>
                    <a:pt x="503" y="8857"/>
                    <a:pt x="477" y="8883"/>
                  </a:cubicBezTo>
                  <a:close/>
                  <a:moveTo>
                    <a:pt x="759" y="9157"/>
                  </a:moveTo>
                  <a:cubicBezTo>
                    <a:pt x="742" y="9078"/>
                    <a:pt x="653" y="9122"/>
                    <a:pt x="671" y="9157"/>
                  </a:cubicBezTo>
                  <a:cubicBezTo>
                    <a:pt x="698" y="9122"/>
                    <a:pt x="724" y="9210"/>
                    <a:pt x="759" y="9157"/>
                  </a:cubicBezTo>
                  <a:close/>
                  <a:moveTo>
                    <a:pt x="768" y="9033"/>
                  </a:moveTo>
                  <a:cubicBezTo>
                    <a:pt x="786" y="9069"/>
                    <a:pt x="742" y="9086"/>
                    <a:pt x="786" y="9139"/>
                  </a:cubicBezTo>
                  <a:cubicBezTo>
                    <a:pt x="874" y="9201"/>
                    <a:pt x="848" y="9025"/>
                    <a:pt x="768" y="9033"/>
                  </a:cubicBezTo>
                  <a:close/>
                  <a:moveTo>
                    <a:pt x="2861" y="10022"/>
                  </a:moveTo>
                  <a:cubicBezTo>
                    <a:pt x="2870" y="9987"/>
                    <a:pt x="2834" y="9969"/>
                    <a:pt x="2852" y="9925"/>
                  </a:cubicBezTo>
                  <a:cubicBezTo>
                    <a:pt x="2861" y="9925"/>
                    <a:pt x="2879" y="9934"/>
                    <a:pt x="2887" y="9925"/>
                  </a:cubicBezTo>
                  <a:cubicBezTo>
                    <a:pt x="2790" y="9899"/>
                    <a:pt x="2755" y="9996"/>
                    <a:pt x="2861" y="10022"/>
                  </a:cubicBezTo>
                  <a:close/>
                  <a:moveTo>
                    <a:pt x="2278" y="9033"/>
                  </a:moveTo>
                  <a:cubicBezTo>
                    <a:pt x="2287" y="9078"/>
                    <a:pt x="2349" y="9086"/>
                    <a:pt x="2384" y="9078"/>
                  </a:cubicBezTo>
                  <a:cubicBezTo>
                    <a:pt x="2331" y="9060"/>
                    <a:pt x="2331" y="9007"/>
                    <a:pt x="2278" y="9033"/>
                  </a:cubicBezTo>
                  <a:close/>
                  <a:moveTo>
                    <a:pt x="1996" y="8866"/>
                  </a:moveTo>
                  <a:cubicBezTo>
                    <a:pt x="2049" y="8866"/>
                    <a:pt x="2013" y="8910"/>
                    <a:pt x="2040" y="8945"/>
                  </a:cubicBezTo>
                  <a:cubicBezTo>
                    <a:pt x="2066" y="8919"/>
                    <a:pt x="2084" y="8919"/>
                    <a:pt x="2084" y="8883"/>
                  </a:cubicBezTo>
                  <a:cubicBezTo>
                    <a:pt x="2057" y="8892"/>
                    <a:pt x="2022" y="8821"/>
                    <a:pt x="1996" y="8866"/>
                  </a:cubicBezTo>
                  <a:close/>
                  <a:moveTo>
                    <a:pt x="1528" y="8301"/>
                  </a:moveTo>
                  <a:cubicBezTo>
                    <a:pt x="1510" y="8327"/>
                    <a:pt x="1536" y="8371"/>
                    <a:pt x="1572" y="8354"/>
                  </a:cubicBezTo>
                  <a:cubicBezTo>
                    <a:pt x="1581" y="8327"/>
                    <a:pt x="1563" y="8283"/>
                    <a:pt x="1528" y="8301"/>
                  </a:cubicBezTo>
                  <a:close/>
                  <a:moveTo>
                    <a:pt x="839" y="8724"/>
                  </a:moveTo>
                  <a:cubicBezTo>
                    <a:pt x="848" y="8795"/>
                    <a:pt x="883" y="8795"/>
                    <a:pt x="927" y="8848"/>
                  </a:cubicBezTo>
                  <a:cubicBezTo>
                    <a:pt x="865" y="8866"/>
                    <a:pt x="945" y="8919"/>
                    <a:pt x="945" y="8919"/>
                  </a:cubicBezTo>
                  <a:cubicBezTo>
                    <a:pt x="962" y="8954"/>
                    <a:pt x="936" y="8980"/>
                    <a:pt x="962" y="9025"/>
                  </a:cubicBezTo>
                  <a:cubicBezTo>
                    <a:pt x="1007" y="8972"/>
                    <a:pt x="1042" y="9095"/>
                    <a:pt x="1086" y="9078"/>
                  </a:cubicBezTo>
                  <a:cubicBezTo>
                    <a:pt x="1104" y="9104"/>
                    <a:pt x="1157" y="9139"/>
                    <a:pt x="1104" y="9148"/>
                  </a:cubicBezTo>
                  <a:cubicBezTo>
                    <a:pt x="1068" y="9113"/>
                    <a:pt x="1086" y="9069"/>
                    <a:pt x="1042" y="9086"/>
                  </a:cubicBezTo>
                  <a:cubicBezTo>
                    <a:pt x="1042" y="9122"/>
                    <a:pt x="1060" y="9148"/>
                    <a:pt x="1086" y="9166"/>
                  </a:cubicBezTo>
                  <a:cubicBezTo>
                    <a:pt x="1095" y="9184"/>
                    <a:pt x="1139" y="9192"/>
                    <a:pt x="1174" y="9210"/>
                  </a:cubicBezTo>
                  <a:cubicBezTo>
                    <a:pt x="1210" y="9228"/>
                    <a:pt x="1236" y="9254"/>
                    <a:pt x="1219" y="9281"/>
                  </a:cubicBezTo>
                  <a:cubicBezTo>
                    <a:pt x="1210" y="9272"/>
                    <a:pt x="1192" y="9272"/>
                    <a:pt x="1201" y="9289"/>
                  </a:cubicBezTo>
                  <a:cubicBezTo>
                    <a:pt x="1254" y="9281"/>
                    <a:pt x="1227" y="9422"/>
                    <a:pt x="1307" y="9378"/>
                  </a:cubicBezTo>
                  <a:cubicBezTo>
                    <a:pt x="1307" y="9351"/>
                    <a:pt x="1254" y="9325"/>
                    <a:pt x="1272" y="9298"/>
                  </a:cubicBezTo>
                  <a:cubicBezTo>
                    <a:pt x="1333" y="9369"/>
                    <a:pt x="1360" y="9440"/>
                    <a:pt x="1430" y="9440"/>
                  </a:cubicBezTo>
                  <a:cubicBezTo>
                    <a:pt x="1439" y="9448"/>
                    <a:pt x="1422" y="9493"/>
                    <a:pt x="1430" y="9493"/>
                  </a:cubicBezTo>
                  <a:cubicBezTo>
                    <a:pt x="1430" y="9510"/>
                    <a:pt x="1528" y="9572"/>
                    <a:pt x="1528" y="9581"/>
                  </a:cubicBezTo>
                  <a:cubicBezTo>
                    <a:pt x="1528" y="9581"/>
                    <a:pt x="1510" y="9599"/>
                    <a:pt x="1510" y="9607"/>
                  </a:cubicBezTo>
                  <a:cubicBezTo>
                    <a:pt x="1536" y="9634"/>
                    <a:pt x="1589" y="9625"/>
                    <a:pt x="1607" y="9660"/>
                  </a:cubicBezTo>
                  <a:cubicBezTo>
                    <a:pt x="1598" y="9678"/>
                    <a:pt x="1581" y="9696"/>
                    <a:pt x="1598" y="9704"/>
                  </a:cubicBezTo>
                  <a:cubicBezTo>
                    <a:pt x="1651" y="9704"/>
                    <a:pt x="1625" y="9669"/>
                    <a:pt x="1625" y="9634"/>
                  </a:cubicBezTo>
                  <a:cubicBezTo>
                    <a:pt x="1704" y="9669"/>
                    <a:pt x="1678" y="9599"/>
                    <a:pt x="1766" y="9643"/>
                  </a:cubicBezTo>
                  <a:cubicBezTo>
                    <a:pt x="1792" y="9660"/>
                    <a:pt x="1757" y="9687"/>
                    <a:pt x="1810" y="9704"/>
                  </a:cubicBezTo>
                  <a:cubicBezTo>
                    <a:pt x="1837" y="9687"/>
                    <a:pt x="1863" y="9704"/>
                    <a:pt x="1890" y="9713"/>
                  </a:cubicBezTo>
                  <a:cubicBezTo>
                    <a:pt x="1987" y="9757"/>
                    <a:pt x="2102" y="9810"/>
                    <a:pt x="2207" y="9881"/>
                  </a:cubicBezTo>
                  <a:cubicBezTo>
                    <a:pt x="2234" y="9863"/>
                    <a:pt x="2252" y="9846"/>
                    <a:pt x="2296" y="9863"/>
                  </a:cubicBezTo>
                  <a:cubicBezTo>
                    <a:pt x="2481" y="9925"/>
                    <a:pt x="2561" y="9943"/>
                    <a:pt x="2755" y="9996"/>
                  </a:cubicBezTo>
                  <a:cubicBezTo>
                    <a:pt x="2799" y="9899"/>
                    <a:pt x="2640" y="9925"/>
                    <a:pt x="2578" y="9908"/>
                  </a:cubicBezTo>
                  <a:cubicBezTo>
                    <a:pt x="2534" y="9890"/>
                    <a:pt x="2481" y="9863"/>
                    <a:pt x="2437" y="9846"/>
                  </a:cubicBezTo>
                  <a:cubicBezTo>
                    <a:pt x="2393" y="9819"/>
                    <a:pt x="2358" y="9793"/>
                    <a:pt x="2313" y="9775"/>
                  </a:cubicBezTo>
                  <a:cubicBezTo>
                    <a:pt x="2305" y="9802"/>
                    <a:pt x="2287" y="9802"/>
                    <a:pt x="2260" y="9802"/>
                  </a:cubicBezTo>
                  <a:cubicBezTo>
                    <a:pt x="2199" y="9757"/>
                    <a:pt x="2146" y="9740"/>
                    <a:pt x="2093" y="9722"/>
                  </a:cubicBezTo>
                  <a:cubicBezTo>
                    <a:pt x="2040" y="9704"/>
                    <a:pt x="1987" y="9687"/>
                    <a:pt x="1916" y="9660"/>
                  </a:cubicBezTo>
                  <a:cubicBezTo>
                    <a:pt x="1925" y="9634"/>
                    <a:pt x="1987" y="9643"/>
                    <a:pt x="1925" y="9616"/>
                  </a:cubicBezTo>
                  <a:cubicBezTo>
                    <a:pt x="1890" y="9634"/>
                    <a:pt x="1854" y="9607"/>
                    <a:pt x="1819" y="9625"/>
                  </a:cubicBezTo>
                  <a:cubicBezTo>
                    <a:pt x="1766" y="9581"/>
                    <a:pt x="1713" y="9546"/>
                    <a:pt x="1660" y="9519"/>
                  </a:cubicBezTo>
                  <a:cubicBezTo>
                    <a:pt x="1616" y="9484"/>
                    <a:pt x="1581" y="9457"/>
                    <a:pt x="1572" y="9422"/>
                  </a:cubicBezTo>
                  <a:cubicBezTo>
                    <a:pt x="1501" y="9395"/>
                    <a:pt x="1448" y="9342"/>
                    <a:pt x="1430" y="9289"/>
                  </a:cubicBezTo>
                  <a:cubicBezTo>
                    <a:pt x="1413" y="9316"/>
                    <a:pt x="1386" y="9307"/>
                    <a:pt x="1369" y="9289"/>
                  </a:cubicBezTo>
                  <a:cubicBezTo>
                    <a:pt x="1342" y="9272"/>
                    <a:pt x="1324" y="9236"/>
                    <a:pt x="1298" y="9236"/>
                  </a:cubicBezTo>
                  <a:cubicBezTo>
                    <a:pt x="1324" y="9219"/>
                    <a:pt x="1351" y="9254"/>
                    <a:pt x="1377" y="9236"/>
                  </a:cubicBezTo>
                  <a:cubicBezTo>
                    <a:pt x="1316" y="9210"/>
                    <a:pt x="1324" y="9175"/>
                    <a:pt x="1272" y="9113"/>
                  </a:cubicBezTo>
                  <a:cubicBezTo>
                    <a:pt x="1245" y="9122"/>
                    <a:pt x="1254" y="9139"/>
                    <a:pt x="1272" y="9157"/>
                  </a:cubicBezTo>
                  <a:cubicBezTo>
                    <a:pt x="1280" y="9166"/>
                    <a:pt x="1307" y="9184"/>
                    <a:pt x="1289" y="9192"/>
                  </a:cubicBezTo>
                  <a:cubicBezTo>
                    <a:pt x="1236" y="9228"/>
                    <a:pt x="1236" y="9131"/>
                    <a:pt x="1174" y="9078"/>
                  </a:cubicBezTo>
                  <a:cubicBezTo>
                    <a:pt x="1157" y="9086"/>
                    <a:pt x="1139" y="9095"/>
                    <a:pt x="1121" y="9069"/>
                  </a:cubicBezTo>
                  <a:cubicBezTo>
                    <a:pt x="1183" y="9069"/>
                    <a:pt x="1130" y="9060"/>
                    <a:pt x="1104" y="9016"/>
                  </a:cubicBezTo>
                  <a:cubicBezTo>
                    <a:pt x="1068" y="8945"/>
                    <a:pt x="1042" y="8901"/>
                    <a:pt x="989" y="8892"/>
                  </a:cubicBezTo>
                  <a:cubicBezTo>
                    <a:pt x="1015" y="8883"/>
                    <a:pt x="1033" y="8874"/>
                    <a:pt x="1051" y="8883"/>
                  </a:cubicBezTo>
                  <a:cubicBezTo>
                    <a:pt x="1033" y="8813"/>
                    <a:pt x="998" y="8848"/>
                    <a:pt x="962" y="8821"/>
                  </a:cubicBezTo>
                  <a:cubicBezTo>
                    <a:pt x="945" y="8769"/>
                    <a:pt x="918" y="8724"/>
                    <a:pt x="901" y="8680"/>
                  </a:cubicBezTo>
                  <a:cubicBezTo>
                    <a:pt x="883" y="8636"/>
                    <a:pt x="874" y="8601"/>
                    <a:pt x="892" y="8583"/>
                  </a:cubicBezTo>
                  <a:cubicBezTo>
                    <a:pt x="909" y="8574"/>
                    <a:pt x="936" y="8592"/>
                    <a:pt x="927" y="8565"/>
                  </a:cubicBezTo>
                  <a:cubicBezTo>
                    <a:pt x="901" y="8548"/>
                    <a:pt x="865" y="8557"/>
                    <a:pt x="839" y="8539"/>
                  </a:cubicBezTo>
                  <a:cubicBezTo>
                    <a:pt x="821" y="8495"/>
                    <a:pt x="865" y="8442"/>
                    <a:pt x="795" y="8442"/>
                  </a:cubicBezTo>
                  <a:cubicBezTo>
                    <a:pt x="812" y="8521"/>
                    <a:pt x="865" y="8565"/>
                    <a:pt x="830" y="8610"/>
                  </a:cubicBezTo>
                  <a:cubicBezTo>
                    <a:pt x="812" y="8583"/>
                    <a:pt x="786" y="8539"/>
                    <a:pt x="759" y="8504"/>
                  </a:cubicBezTo>
                  <a:cubicBezTo>
                    <a:pt x="706" y="8433"/>
                    <a:pt x="751" y="8468"/>
                    <a:pt x="733" y="8406"/>
                  </a:cubicBezTo>
                  <a:cubicBezTo>
                    <a:pt x="671" y="8380"/>
                    <a:pt x="680" y="8468"/>
                    <a:pt x="724" y="8557"/>
                  </a:cubicBezTo>
                  <a:cubicBezTo>
                    <a:pt x="759" y="8654"/>
                    <a:pt x="821" y="8733"/>
                    <a:pt x="839" y="8724"/>
                  </a:cubicBezTo>
                  <a:close/>
                  <a:moveTo>
                    <a:pt x="486" y="7921"/>
                  </a:moveTo>
                  <a:cubicBezTo>
                    <a:pt x="539" y="7921"/>
                    <a:pt x="530" y="7850"/>
                    <a:pt x="494" y="7824"/>
                  </a:cubicBezTo>
                  <a:cubicBezTo>
                    <a:pt x="442" y="7824"/>
                    <a:pt x="450" y="7894"/>
                    <a:pt x="486" y="7921"/>
                  </a:cubicBezTo>
                  <a:close/>
                  <a:moveTo>
                    <a:pt x="97" y="7373"/>
                  </a:moveTo>
                  <a:cubicBezTo>
                    <a:pt x="97" y="7435"/>
                    <a:pt x="115" y="7506"/>
                    <a:pt x="97" y="7541"/>
                  </a:cubicBezTo>
                  <a:cubicBezTo>
                    <a:pt x="115" y="7524"/>
                    <a:pt x="185" y="7462"/>
                    <a:pt x="150" y="7435"/>
                  </a:cubicBezTo>
                  <a:cubicBezTo>
                    <a:pt x="150" y="7444"/>
                    <a:pt x="150" y="7453"/>
                    <a:pt x="132" y="7453"/>
                  </a:cubicBezTo>
                  <a:cubicBezTo>
                    <a:pt x="124" y="7418"/>
                    <a:pt x="124" y="7382"/>
                    <a:pt x="97" y="7373"/>
                  </a:cubicBezTo>
                  <a:close/>
                  <a:moveTo>
                    <a:pt x="247" y="7232"/>
                  </a:moveTo>
                  <a:cubicBezTo>
                    <a:pt x="221" y="7259"/>
                    <a:pt x="238" y="7329"/>
                    <a:pt x="265" y="7347"/>
                  </a:cubicBezTo>
                  <a:cubicBezTo>
                    <a:pt x="291" y="7320"/>
                    <a:pt x="274" y="7250"/>
                    <a:pt x="247" y="7232"/>
                  </a:cubicBezTo>
                  <a:close/>
                  <a:moveTo>
                    <a:pt x="327" y="7179"/>
                  </a:moveTo>
                  <a:cubicBezTo>
                    <a:pt x="265" y="7170"/>
                    <a:pt x="283" y="7223"/>
                    <a:pt x="291" y="7267"/>
                  </a:cubicBezTo>
                  <a:cubicBezTo>
                    <a:pt x="344" y="7294"/>
                    <a:pt x="318" y="7214"/>
                    <a:pt x="327" y="7179"/>
                  </a:cubicBezTo>
                  <a:close/>
                  <a:moveTo>
                    <a:pt x="1192" y="7144"/>
                  </a:moveTo>
                  <a:cubicBezTo>
                    <a:pt x="1148" y="7188"/>
                    <a:pt x="1210" y="7214"/>
                    <a:pt x="1236" y="7250"/>
                  </a:cubicBezTo>
                  <a:cubicBezTo>
                    <a:pt x="1236" y="7197"/>
                    <a:pt x="1227" y="7161"/>
                    <a:pt x="1192" y="7144"/>
                  </a:cubicBezTo>
                  <a:close/>
                  <a:moveTo>
                    <a:pt x="1280" y="7117"/>
                  </a:moveTo>
                  <a:cubicBezTo>
                    <a:pt x="1324" y="7126"/>
                    <a:pt x="1324" y="7091"/>
                    <a:pt x="1324" y="7047"/>
                  </a:cubicBezTo>
                  <a:cubicBezTo>
                    <a:pt x="1280" y="7038"/>
                    <a:pt x="1280" y="7082"/>
                    <a:pt x="1280" y="7117"/>
                  </a:cubicBezTo>
                  <a:close/>
                  <a:moveTo>
                    <a:pt x="1210" y="6905"/>
                  </a:moveTo>
                  <a:cubicBezTo>
                    <a:pt x="1201" y="6941"/>
                    <a:pt x="1192" y="6976"/>
                    <a:pt x="1227" y="6985"/>
                  </a:cubicBezTo>
                  <a:cubicBezTo>
                    <a:pt x="1254" y="6958"/>
                    <a:pt x="1263" y="6897"/>
                    <a:pt x="1210" y="6905"/>
                  </a:cubicBezTo>
                  <a:close/>
                  <a:moveTo>
                    <a:pt x="494" y="6632"/>
                  </a:moveTo>
                  <a:cubicBezTo>
                    <a:pt x="459" y="6694"/>
                    <a:pt x="521" y="6667"/>
                    <a:pt x="503" y="6720"/>
                  </a:cubicBezTo>
                  <a:cubicBezTo>
                    <a:pt x="494" y="6755"/>
                    <a:pt x="424" y="6897"/>
                    <a:pt x="486" y="6923"/>
                  </a:cubicBezTo>
                  <a:cubicBezTo>
                    <a:pt x="503" y="6861"/>
                    <a:pt x="477" y="6782"/>
                    <a:pt x="521" y="6764"/>
                  </a:cubicBezTo>
                  <a:cubicBezTo>
                    <a:pt x="512" y="6764"/>
                    <a:pt x="521" y="6817"/>
                    <a:pt x="530" y="6782"/>
                  </a:cubicBezTo>
                  <a:cubicBezTo>
                    <a:pt x="512" y="6764"/>
                    <a:pt x="521" y="6720"/>
                    <a:pt x="530" y="6685"/>
                  </a:cubicBezTo>
                  <a:cubicBezTo>
                    <a:pt x="530" y="6658"/>
                    <a:pt x="530" y="6623"/>
                    <a:pt x="494" y="6632"/>
                  </a:cubicBezTo>
                  <a:close/>
                  <a:moveTo>
                    <a:pt x="1227" y="6711"/>
                  </a:moveTo>
                  <a:cubicBezTo>
                    <a:pt x="1236" y="6755"/>
                    <a:pt x="1201" y="6746"/>
                    <a:pt x="1201" y="6782"/>
                  </a:cubicBezTo>
                  <a:cubicBezTo>
                    <a:pt x="1227" y="6782"/>
                    <a:pt x="1245" y="6782"/>
                    <a:pt x="1263" y="6773"/>
                  </a:cubicBezTo>
                  <a:cubicBezTo>
                    <a:pt x="1272" y="6738"/>
                    <a:pt x="1254" y="6729"/>
                    <a:pt x="1227" y="6711"/>
                  </a:cubicBezTo>
                  <a:close/>
                  <a:moveTo>
                    <a:pt x="565" y="6058"/>
                  </a:moveTo>
                  <a:cubicBezTo>
                    <a:pt x="574" y="6164"/>
                    <a:pt x="486" y="6199"/>
                    <a:pt x="530" y="6243"/>
                  </a:cubicBezTo>
                  <a:cubicBezTo>
                    <a:pt x="556" y="6190"/>
                    <a:pt x="618" y="6208"/>
                    <a:pt x="636" y="6137"/>
                  </a:cubicBezTo>
                  <a:cubicBezTo>
                    <a:pt x="618" y="6111"/>
                    <a:pt x="600" y="6111"/>
                    <a:pt x="574" y="6120"/>
                  </a:cubicBezTo>
                  <a:cubicBezTo>
                    <a:pt x="583" y="6093"/>
                    <a:pt x="574" y="6075"/>
                    <a:pt x="565" y="6058"/>
                  </a:cubicBezTo>
                  <a:close/>
                  <a:moveTo>
                    <a:pt x="715" y="5916"/>
                  </a:moveTo>
                  <a:cubicBezTo>
                    <a:pt x="698" y="5961"/>
                    <a:pt x="715" y="5978"/>
                    <a:pt x="759" y="5987"/>
                  </a:cubicBezTo>
                  <a:cubicBezTo>
                    <a:pt x="768" y="5943"/>
                    <a:pt x="751" y="5899"/>
                    <a:pt x="715" y="5916"/>
                  </a:cubicBezTo>
                  <a:close/>
                  <a:moveTo>
                    <a:pt x="1095" y="5007"/>
                  </a:moveTo>
                  <a:cubicBezTo>
                    <a:pt x="1086" y="5025"/>
                    <a:pt x="1077" y="5025"/>
                    <a:pt x="1060" y="5016"/>
                  </a:cubicBezTo>
                  <a:cubicBezTo>
                    <a:pt x="1024" y="5051"/>
                    <a:pt x="1024" y="5131"/>
                    <a:pt x="1007" y="5122"/>
                  </a:cubicBezTo>
                  <a:cubicBezTo>
                    <a:pt x="980" y="5104"/>
                    <a:pt x="1033" y="5051"/>
                    <a:pt x="998" y="5042"/>
                  </a:cubicBezTo>
                  <a:cubicBezTo>
                    <a:pt x="936" y="5086"/>
                    <a:pt x="971" y="5104"/>
                    <a:pt x="954" y="5166"/>
                  </a:cubicBezTo>
                  <a:cubicBezTo>
                    <a:pt x="1007" y="5157"/>
                    <a:pt x="1007" y="5192"/>
                    <a:pt x="1042" y="5184"/>
                  </a:cubicBezTo>
                  <a:cubicBezTo>
                    <a:pt x="1051" y="5113"/>
                    <a:pt x="1077" y="5051"/>
                    <a:pt x="1095" y="5007"/>
                  </a:cubicBezTo>
                  <a:close/>
                  <a:moveTo>
                    <a:pt x="1528" y="4018"/>
                  </a:moveTo>
                  <a:cubicBezTo>
                    <a:pt x="1510" y="4053"/>
                    <a:pt x="1492" y="4045"/>
                    <a:pt x="1475" y="4071"/>
                  </a:cubicBezTo>
                  <a:cubicBezTo>
                    <a:pt x="1519" y="4080"/>
                    <a:pt x="1492" y="4115"/>
                    <a:pt x="1528" y="4124"/>
                  </a:cubicBezTo>
                  <a:cubicBezTo>
                    <a:pt x="1554" y="4080"/>
                    <a:pt x="1536" y="4053"/>
                    <a:pt x="1528" y="4018"/>
                  </a:cubicBezTo>
                  <a:close/>
                  <a:moveTo>
                    <a:pt x="1669" y="3815"/>
                  </a:moveTo>
                  <a:cubicBezTo>
                    <a:pt x="1634" y="3842"/>
                    <a:pt x="1581" y="3842"/>
                    <a:pt x="1581" y="3886"/>
                  </a:cubicBezTo>
                  <a:cubicBezTo>
                    <a:pt x="1598" y="3894"/>
                    <a:pt x="1616" y="3894"/>
                    <a:pt x="1625" y="3894"/>
                  </a:cubicBezTo>
                  <a:cubicBezTo>
                    <a:pt x="1625" y="3965"/>
                    <a:pt x="1536" y="3965"/>
                    <a:pt x="1545" y="4009"/>
                  </a:cubicBezTo>
                  <a:cubicBezTo>
                    <a:pt x="1598" y="4018"/>
                    <a:pt x="1634" y="3930"/>
                    <a:pt x="1678" y="3903"/>
                  </a:cubicBezTo>
                  <a:cubicBezTo>
                    <a:pt x="1660" y="3886"/>
                    <a:pt x="1625" y="3877"/>
                    <a:pt x="1634" y="3850"/>
                  </a:cubicBezTo>
                  <a:cubicBezTo>
                    <a:pt x="1660" y="3868"/>
                    <a:pt x="1678" y="3806"/>
                    <a:pt x="1704" y="3815"/>
                  </a:cubicBezTo>
                  <a:cubicBezTo>
                    <a:pt x="1731" y="3691"/>
                    <a:pt x="1713" y="3771"/>
                    <a:pt x="1669" y="3815"/>
                  </a:cubicBezTo>
                  <a:close/>
                  <a:moveTo>
                    <a:pt x="3841" y="2729"/>
                  </a:moveTo>
                  <a:cubicBezTo>
                    <a:pt x="3797" y="2773"/>
                    <a:pt x="3762" y="2764"/>
                    <a:pt x="3762" y="2817"/>
                  </a:cubicBezTo>
                  <a:cubicBezTo>
                    <a:pt x="3779" y="2808"/>
                    <a:pt x="3779" y="2826"/>
                    <a:pt x="3788" y="2844"/>
                  </a:cubicBezTo>
                  <a:cubicBezTo>
                    <a:pt x="3806" y="2791"/>
                    <a:pt x="3894" y="2808"/>
                    <a:pt x="3841" y="2729"/>
                  </a:cubicBezTo>
                  <a:close/>
                  <a:moveTo>
                    <a:pt x="3841" y="2685"/>
                  </a:moveTo>
                  <a:cubicBezTo>
                    <a:pt x="3832" y="2676"/>
                    <a:pt x="3814" y="2694"/>
                    <a:pt x="3823" y="2702"/>
                  </a:cubicBezTo>
                  <a:cubicBezTo>
                    <a:pt x="3850" y="2694"/>
                    <a:pt x="3885" y="2729"/>
                    <a:pt x="3920" y="2702"/>
                  </a:cubicBezTo>
                  <a:cubicBezTo>
                    <a:pt x="3894" y="2658"/>
                    <a:pt x="3867" y="2702"/>
                    <a:pt x="3841" y="2685"/>
                  </a:cubicBezTo>
                  <a:close/>
                  <a:moveTo>
                    <a:pt x="4026" y="2570"/>
                  </a:moveTo>
                  <a:cubicBezTo>
                    <a:pt x="3991" y="2570"/>
                    <a:pt x="3947" y="2614"/>
                    <a:pt x="3973" y="2649"/>
                  </a:cubicBezTo>
                  <a:cubicBezTo>
                    <a:pt x="3991" y="2605"/>
                    <a:pt x="4044" y="2623"/>
                    <a:pt x="4026" y="2570"/>
                  </a:cubicBezTo>
                  <a:close/>
                  <a:moveTo>
                    <a:pt x="3938" y="1970"/>
                  </a:moveTo>
                  <a:cubicBezTo>
                    <a:pt x="3912" y="2005"/>
                    <a:pt x="3876" y="2040"/>
                    <a:pt x="3876" y="2076"/>
                  </a:cubicBezTo>
                  <a:cubicBezTo>
                    <a:pt x="3938" y="2049"/>
                    <a:pt x="3938" y="2023"/>
                    <a:pt x="3938" y="1970"/>
                  </a:cubicBezTo>
                  <a:close/>
                  <a:moveTo>
                    <a:pt x="4300" y="2349"/>
                  </a:moveTo>
                  <a:cubicBezTo>
                    <a:pt x="4247" y="2376"/>
                    <a:pt x="4229" y="2376"/>
                    <a:pt x="4238" y="2420"/>
                  </a:cubicBezTo>
                  <a:cubicBezTo>
                    <a:pt x="4282" y="2429"/>
                    <a:pt x="4309" y="2385"/>
                    <a:pt x="4300" y="2349"/>
                  </a:cubicBezTo>
                  <a:close/>
                  <a:moveTo>
                    <a:pt x="5024" y="1502"/>
                  </a:moveTo>
                  <a:cubicBezTo>
                    <a:pt x="4989" y="1510"/>
                    <a:pt x="4954" y="1528"/>
                    <a:pt x="4936" y="1546"/>
                  </a:cubicBezTo>
                  <a:cubicBezTo>
                    <a:pt x="4954" y="1572"/>
                    <a:pt x="4962" y="1590"/>
                    <a:pt x="4989" y="1599"/>
                  </a:cubicBezTo>
                  <a:cubicBezTo>
                    <a:pt x="4954" y="1546"/>
                    <a:pt x="5015" y="1537"/>
                    <a:pt x="5024" y="1502"/>
                  </a:cubicBezTo>
                  <a:close/>
                  <a:moveTo>
                    <a:pt x="5130" y="1502"/>
                  </a:moveTo>
                  <a:cubicBezTo>
                    <a:pt x="5112" y="1502"/>
                    <a:pt x="5059" y="1457"/>
                    <a:pt x="5059" y="1510"/>
                  </a:cubicBezTo>
                  <a:cubicBezTo>
                    <a:pt x="5121" y="1563"/>
                    <a:pt x="5024" y="1528"/>
                    <a:pt x="5007" y="1555"/>
                  </a:cubicBezTo>
                  <a:cubicBezTo>
                    <a:pt x="5042" y="1634"/>
                    <a:pt x="5121" y="1546"/>
                    <a:pt x="5130" y="1502"/>
                  </a:cubicBezTo>
                  <a:close/>
                  <a:moveTo>
                    <a:pt x="5810" y="1608"/>
                  </a:moveTo>
                  <a:cubicBezTo>
                    <a:pt x="5784" y="1590"/>
                    <a:pt x="5704" y="1590"/>
                    <a:pt x="5704" y="1634"/>
                  </a:cubicBezTo>
                  <a:cubicBezTo>
                    <a:pt x="5739" y="1599"/>
                    <a:pt x="5784" y="1643"/>
                    <a:pt x="5810" y="1608"/>
                  </a:cubicBezTo>
                  <a:close/>
                  <a:moveTo>
                    <a:pt x="6393" y="1555"/>
                  </a:moveTo>
                  <a:cubicBezTo>
                    <a:pt x="6384" y="1572"/>
                    <a:pt x="6366" y="1581"/>
                    <a:pt x="6340" y="1581"/>
                  </a:cubicBezTo>
                  <a:cubicBezTo>
                    <a:pt x="6340" y="1634"/>
                    <a:pt x="6366" y="1643"/>
                    <a:pt x="6393" y="1661"/>
                  </a:cubicBezTo>
                  <a:cubicBezTo>
                    <a:pt x="6384" y="1634"/>
                    <a:pt x="6410" y="1625"/>
                    <a:pt x="6437" y="1625"/>
                  </a:cubicBezTo>
                  <a:cubicBezTo>
                    <a:pt x="6446" y="1581"/>
                    <a:pt x="6419" y="1563"/>
                    <a:pt x="6393" y="1555"/>
                  </a:cubicBezTo>
                  <a:close/>
                  <a:moveTo>
                    <a:pt x="6525" y="1634"/>
                  </a:moveTo>
                  <a:cubicBezTo>
                    <a:pt x="6525" y="1590"/>
                    <a:pt x="6499" y="1563"/>
                    <a:pt x="6481" y="1537"/>
                  </a:cubicBezTo>
                  <a:cubicBezTo>
                    <a:pt x="6490" y="1581"/>
                    <a:pt x="6463" y="1652"/>
                    <a:pt x="6525" y="1634"/>
                  </a:cubicBezTo>
                  <a:close/>
                  <a:moveTo>
                    <a:pt x="6534" y="1325"/>
                  </a:moveTo>
                  <a:cubicBezTo>
                    <a:pt x="6472" y="1343"/>
                    <a:pt x="6357" y="1325"/>
                    <a:pt x="6340" y="1387"/>
                  </a:cubicBezTo>
                  <a:cubicBezTo>
                    <a:pt x="6366" y="1413"/>
                    <a:pt x="6357" y="1378"/>
                    <a:pt x="6393" y="1369"/>
                  </a:cubicBezTo>
                  <a:cubicBezTo>
                    <a:pt x="6437" y="1360"/>
                    <a:pt x="6543" y="1396"/>
                    <a:pt x="6534" y="1325"/>
                  </a:cubicBezTo>
                  <a:close/>
                  <a:moveTo>
                    <a:pt x="7082" y="1484"/>
                  </a:moveTo>
                  <a:cubicBezTo>
                    <a:pt x="7117" y="1475"/>
                    <a:pt x="7161" y="1475"/>
                    <a:pt x="7170" y="1440"/>
                  </a:cubicBezTo>
                  <a:cubicBezTo>
                    <a:pt x="7126" y="1440"/>
                    <a:pt x="7134" y="1413"/>
                    <a:pt x="7090" y="1413"/>
                  </a:cubicBezTo>
                  <a:close/>
                  <a:moveTo>
                    <a:pt x="6993" y="1572"/>
                  </a:moveTo>
                  <a:cubicBezTo>
                    <a:pt x="6958" y="1563"/>
                    <a:pt x="6931" y="1563"/>
                    <a:pt x="6914" y="1581"/>
                  </a:cubicBezTo>
                  <a:cubicBezTo>
                    <a:pt x="6896" y="1608"/>
                    <a:pt x="6923" y="1678"/>
                    <a:pt x="6940" y="1643"/>
                  </a:cubicBezTo>
                  <a:cubicBezTo>
                    <a:pt x="6905" y="1616"/>
                    <a:pt x="6976" y="1581"/>
                    <a:pt x="6993" y="1572"/>
                  </a:cubicBezTo>
                  <a:close/>
                  <a:moveTo>
                    <a:pt x="7240" y="1643"/>
                  </a:moveTo>
                  <a:cubicBezTo>
                    <a:pt x="7196" y="1652"/>
                    <a:pt x="7108" y="1599"/>
                    <a:pt x="7108" y="1661"/>
                  </a:cubicBezTo>
                  <a:cubicBezTo>
                    <a:pt x="7152" y="1652"/>
                    <a:pt x="7240" y="1705"/>
                    <a:pt x="7240" y="1643"/>
                  </a:cubicBezTo>
                  <a:close/>
                  <a:moveTo>
                    <a:pt x="7240" y="1634"/>
                  </a:moveTo>
                  <a:cubicBezTo>
                    <a:pt x="7249" y="1563"/>
                    <a:pt x="7108" y="1599"/>
                    <a:pt x="7055" y="1572"/>
                  </a:cubicBezTo>
                  <a:cubicBezTo>
                    <a:pt x="7046" y="1608"/>
                    <a:pt x="7002" y="1581"/>
                    <a:pt x="7002" y="1616"/>
                  </a:cubicBezTo>
                  <a:cubicBezTo>
                    <a:pt x="7108" y="1616"/>
                    <a:pt x="7134" y="1590"/>
                    <a:pt x="7240" y="1634"/>
                  </a:cubicBezTo>
                  <a:close/>
                  <a:moveTo>
                    <a:pt x="1536" y="9572"/>
                  </a:moveTo>
                  <a:cubicBezTo>
                    <a:pt x="1572" y="9546"/>
                    <a:pt x="1616" y="9554"/>
                    <a:pt x="1660" y="9590"/>
                  </a:cubicBezTo>
                  <a:cubicBezTo>
                    <a:pt x="1642" y="9599"/>
                    <a:pt x="1625" y="9599"/>
                    <a:pt x="1598" y="9581"/>
                  </a:cubicBezTo>
                  <a:cubicBezTo>
                    <a:pt x="1589" y="9590"/>
                    <a:pt x="1598" y="9599"/>
                    <a:pt x="1607" y="9607"/>
                  </a:cubicBezTo>
                  <a:cubicBezTo>
                    <a:pt x="1589" y="9616"/>
                    <a:pt x="1563" y="9590"/>
                    <a:pt x="1536" y="9572"/>
                  </a:cubicBezTo>
                  <a:close/>
                  <a:moveTo>
                    <a:pt x="14428" y="4892"/>
                  </a:moveTo>
                  <a:cubicBezTo>
                    <a:pt x="14375" y="4892"/>
                    <a:pt x="14384" y="4830"/>
                    <a:pt x="14384" y="4786"/>
                  </a:cubicBezTo>
                  <a:cubicBezTo>
                    <a:pt x="14428" y="4795"/>
                    <a:pt x="14419" y="4857"/>
                    <a:pt x="14428" y="4892"/>
                  </a:cubicBezTo>
                  <a:close/>
                  <a:moveTo>
                    <a:pt x="1801" y="3524"/>
                  </a:moveTo>
                  <a:cubicBezTo>
                    <a:pt x="1801" y="3471"/>
                    <a:pt x="1872" y="3338"/>
                    <a:pt x="1934" y="3321"/>
                  </a:cubicBezTo>
                  <a:cubicBezTo>
                    <a:pt x="1987" y="3356"/>
                    <a:pt x="1916" y="3338"/>
                    <a:pt x="1907" y="3356"/>
                  </a:cubicBezTo>
                  <a:cubicBezTo>
                    <a:pt x="1898" y="3418"/>
                    <a:pt x="1828" y="3488"/>
                    <a:pt x="1801" y="3524"/>
                  </a:cubicBezTo>
                  <a:close/>
                  <a:moveTo>
                    <a:pt x="3532" y="1669"/>
                  </a:moveTo>
                  <a:cubicBezTo>
                    <a:pt x="3550" y="1643"/>
                    <a:pt x="3567" y="1625"/>
                    <a:pt x="3603" y="1599"/>
                  </a:cubicBezTo>
                  <a:cubicBezTo>
                    <a:pt x="3629" y="1572"/>
                    <a:pt x="3673" y="1555"/>
                    <a:pt x="3717" y="1519"/>
                  </a:cubicBezTo>
                  <a:cubicBezTo>
                    <a:pt x="3691" y="1546"/>
                    <a:pt x="3664" y="1581"/>
                    <a:pt x="3629" y="1608"/>
                  </a:cubicBezTo>
                  <a:cubicBezTo>
                    <a:pt x="3594" y="1634"/>
                    <a:pt x="3558" y="1661"/>
                    <a:pt x="3532" y="1669"/>
                  </a:cubicBezTo>
                  <a:close/>
                  <a:moveTo>
                    <a:pt x="13121" y="3771"/>
                  </a:moveTo>
                  <a:cubicBezTo>
                    <a:pt x="13033" y="3789"/>
                    <a:pt x="13015" y="3665"/>
                    <a:pt x="12989" y="3612"/>
                  </a:cubicBezTo>
                  <a:cubicBezTo>
                    <a:pt x="12971" y="3577"/>
                    <a:pt x="12900" y="3532"/>
                    <a:pt x="12945" y="3488"/>
                  </a:cubicBezTo>
                  <a:cubicBezTo>
                    <a:pt x="12962" y="3541"/>
                    <a:pt x="12997" y="3603"/>
                    <a:pt x="13024" y="3647"/>
                  </a:cubicBezTo>
                  <a:cubicBezTo>
                    <a:pt x="13059" y="3691"/>
                    <a:pt x="13095" y="3736"/>
                    <a:pt x="13121" y="3771"/>
                  </a:cubicBezTo>
                  <a:close/>
                  <a:moveTo>
                    <a:pt x="14172" y="5501"/>
                  </a:moveTo>
                  <a:cubicBezTo>
                    <a:pt x="14172" y="5466"/>
                    <a:pt x="14154" y="5466"/>
                    <a:pt x="14154" y="5431"/>
                  </a:cubicBezTo>
                  <a:cubicBezTo>
                    <a:pt x="14181" y="5413"/>
                    <a:pt x="14225" y="5387"/>
                    <a:pt x="14269" y="5378"/>
                  </a:cubicBezTo>
                  <a:cubicBezTo>
                    <a:pt x="14251" y="5440"/>
                    <a:pt x="14234" y="5484"/>
                    <a:pt x="14172" y="5501"/>
                  </a:cubicBezTo>
                  <a:close/>
                  <a:moveTo>
                    <a:pt x="13218" y="4062"/>
                  </a:moveTo>
                  <a:cubicBezTo>
                    <a:pt x="13174" y="4045"/>
                    <a:pt x="13156" y="3939"/>
                    <a:pt x="13112" y="3894"/>
                  </a:cubicBezTo>
                  <a:cubicBezTo>
                    <a:pt x="13139" y="3903"/>
                    <a:pt x="13165" y="3930"/>
                    <a:pt x="13174" y="3965"/>
                  </a:cubicBezTo>
                  <a:cubicBezTo>
                    <a:pt x="13192" y="4000"/>
                    <a:pt x="13201" y="4036"/>
                    <a:pt x="13218" y="4062"/>
                  </a:cubicBezTo>
                  <a:close/>
                  <a:moveTo>
                    <a:pt x="12485" y="2932"/>
                  </a:moveTo>
                  <a:cubicBezTo>
                    <a:pt x="12512" y="2959"/>
                    <a:pt x="12547" y="2994"/>
                    <a:pt x="12582" y="3029"/>
                  </a:cubicBezTo>
                  <a:cubicBezTo>
                    <a:pt x="12609" y="3056"/>
                    <a:pt x="12644" y="3091"/>
                    <a:pt x="12662" y="3117"/>
                  </a:cubicBezTo>
                  <a:cubicBezTo>
                    <a:pt x="12591" y="3091"/>
                    <a:pt x="12547" y="3038"/>
                    <a:pt x="12503" y="2985"/>
                  </a:cubicBezTo>
                  <a:cubicBezTo>
                    <a:pt x="12450" y="2932"/>
                    <a:pt x="12397" y="2861"/>
                    <a:pt x="12318" y="2808"/>
                  </a:cubicBezTo>
                  <a:cubicBezTo>
                    <a:pt x="12309" y="2764"/>
                    <a:pt x="12432" y="2897"/>
                    <a:pt x="12485" y="2932"/>
                  </a:cubicBezTo>
                  <a:close/>
                  <a:moveTo>
                    <a:pt x="14110" y="5607"/>
                  </a:moveTo>
                  <a:lnTo>
                    <a:pt x="14092" y="5440"/>
                  </a:lnTo>
                  <a:cubicBezTo>
                    <a:pt x="14110" y="5475"/>
                    <a:pt x="14181" y="5599"/>
                    <a:pt x="14110" y="5607"/>
                  </a:cubicBezTo>
                  <a:close/>
                  <a:moveTo>
                    <a:pt x="14198" y="6093"/>
                  </a:moveTo>
                  <a:cubicBezTo>
                    <a:pt x="14163" y="6067"/>
                    <a:pt x="14172" y="6031"/>
                    <a:pt x="14181" y="5987"/>
                  </a:cubicBezTo>
                  <a:cubicBezTo>
                    <a:pt x="14216" y="6014"/>
                    <a:pt x="14207" y="6049"/>
                    <a:pt x="14198" y="6093"/>
                  </a:cubicBezTo>
                  <a:close/>
                  <a:moveTo>
                    <a:pt x="14154" y="5819"/>
                  </a:moveTo>
                  <a:cubicBezTo>
                    <a:pt x="14110" y="5749"/>
                    <a:pt x="14137" y="5713"/>
                    <a:pt x="14145" y="5643"/>
                  </a:cubicBezTo>
                  <a:cubicBezTo>
                    <a:pt x="14181" y="5669"/>
                    <a:pt x="14190" y="5713"/>
                    <a:pt x="14190" y="5775"/>
                  </a:cubicBezTo>
                  <a:cubicBezTo>
                    <a:pt x="14163" y="5784"/>
                    <a:pt x="14154" y="5793"/>
                    <a:pt x="14154" y="5819"/>
                  </a:cubicBezTo>
                  <a:close/>
                  <a:moveTo>
                    <a:pt x="14119" y="4098"/>
                  </a:moveTo>
                  <a:cubicBezTo>
                    <a:pt x="14101" y="4018"/>
                    <a:pt x="14057" y="4045"/>
                    <a:pt x="14039" y="3992"/>
                  </a:cubicBezTo>
                  <a:cubicBezTo>
                    <a:pt x="14110" y="3912"/>
                    <a:pt x="13986" y="3877"/>
                    <a:pt x="13995" y="3833"/>
                  </a:cubicBezTo>
                  <a:cubicBezTo>
                    <a:pt x="14004" y="3833"/>
                    <a:pt x="14022" y="3842"/>
                    <a:pt x="14039" y="3833"/>
                  </a:cubicBezTo>
                  <a:cubicBezTo>
                    <a:pt x="14048" y="3868"/>
                    <a:pt x="14101" y="3939"/>
                    <a:pt x="14075" y="3956"/>
                  </a:cubicBezTo>
                  <a:cubicBezTo>
                    <a:pt x="14101" y="3992"/>
                    <a:pt x="14190" y="4071"/>
                    <a:pt x="14119" y="4098"/>
                  </a:cubicBezTo>
                  <a:close/>
                  <a:moveTo>
                    <a:pt x="4344" y="10923"/>
                  </a:moveTo>
                  <a:cubicBezTo>
                    <a:pt x="4238" y="10905"/>
                    <a:pt x="4132" y="10870"/>
                    <a:pt x="4009" y="10826"/>
                  </a:cubicBezTo>
                  <a:cubicBezTo>
                    <a:pt x="4097" y="10826"/>
                    <a:pt x="4212" y="10844"/>
                    <a:pt x="4327" y="10888"/>
                  </a:cubicBezTo>
                  <a:cubicBezTo>
                    <a:pt x="4353" y="10888"/>
                    <a:pt x="4353" y="10905"/>
                    <a:pt x="4344" y="10923"/>
                  </a:cubicBezTo>
                  <a:close/>
                  <a:moveTo>
                    <a:pt x="1801" y="5802"/>
                  </a:moveTo>
                  <a:lnTo>
                    <a:pt x="1766" y="5899"/>
                  </a:lnTo>
                  <a:cubicBezTo>
                    <a:pt x="1739" y="5890"/>
                    <a:pt x="1748" y="5775"/>
                    <a:pt x="1801" y="5802"/>
                  </a:cubicBezTo>
                  <a:close/>
                  <a:moveTo>
                    <a:pt x="7814" y="10499"/>
                  </a:moveTo>
                  <a:cubicBezTo>
                    <a:pt x="7823" y="10481"/>
                    <a:pt x="7894" y="10481"/>
                    <a:pt x="7920" y="10490"/>
                  </a:cubicBezTo>
                  <a:cubicBezTo>
                    <a:pt x="7947" y="10499"/>
                    <a:pt x="8009" y="10526"/>
                    <a:pt x="7991" y="10552"/>
                  </a:cubicBezTo>
                  <a:cubicBezTo>
                    <a:pt x="7920" y="10517"/>
                    <a:pt x="7894" y="10534"/>
                    <a:pt x="7814" y="10499"/>
                  </a:cubicBezTo>
                  <a:close/>
                  <a:moveTo>
                    <a:pt x="1598" y="6490"/>
                  </a:moveTo>
                  <a:cubicBezTo>
                    <a:pt x="1563" y="6517"/>
                    <a:pt x="1563" y="6588"/>
                    <a:pt x="1545" y="6641"/>
                  </a:cubicBezTo>
                  <a:cubicBezTo>
                    <a:pt x="1536" y="6694"/>
                    <a:pt x="1554" y="6773"/>
                    <a:pt x="1492" y="6773"/>
                  </a:cubicBezTo>
                  <a:cubicBezTo>
                    <a:pt x="1510" y="6729"/>
                    <a:pt x="1510" y="6667"/>
                    <a:pt x="1519" y="6605"/>
                  </a:cubicBezTo>
                  <a:cubicBezTo>
                    <a:pt x="1528" y="6543"/>
                    <a:pt x="1545" y="6490"/>
                    <a:pt x="1598" y="6490"/>
                  </a:cubicBezTo>
                  <a:close/>
                  <a:moveTo>
                    <a:pt x="2737" y="9113"/>
                  </a:moveTo>
                  <a:cubicBezTo>
                    <a:pt x="2711" y="9051"/>
                    <a:pt x="2843" y="9139"/>
                    <a:pt x="2879" y="9113"/>
                  </a:cubicBezTo>
                  <a:cubicBezTo>
                    <a:pt x="2870" y="9131"/>
                    <a:pt x="2896" y="9131"/>
                    <a:pt x="2914" y="9139"/>
                  </a:cubicBezTo>
                  <a:cubicBezTo>
                    <a:pt x="2896" y="9166"/>
                    <a:pt x="2861" y="9157"/>
                    <a:pt x="2817" y="9139"/>
                  </a:cubicBezTo>
                  <a:cubicBezTo>
                    <a:pt x="2781" y="9131"/>
                    <a:pt x="2755" y="9104"/>
                    <a:pt x="2737" y="9113"/>
                  </a:cubicBezTo>
                  <a:close/>
                  <a:moveTo>
                    <a:pt x="1351" y="7338"/>
                  </a:moveTo>
                  <a:cubicBezTo>
                    <a:pt x="1360" y="7373"/>
                    <a:pt x="1360" y="7409"/>
                    <a:pt x="1316" y="7418"/>
                  </a:cubicBezTo>
                  <a:cubicBezTo>
                    <a:pt x="1307" y="7373"/>
                    <a:pt x="1307" y="7338"/>
                    <a:pt x="1351" y="7338"/>
                  </a:cubicBezTo>
                  <a:close/>
                  <a:moveTo>
                    <a:pt x="1483" y="6358"/>
                  </a:moveTo>
                  <a:cubicBezTo>
                    <a:pt x="1528" y="6367"/>
                    <a:pt x="1457" y="6437"/>
                    <a:pt x="1501" y="6437"/>
                  </a:cubicBezTo>
                  <a:cubicBezTo>
                    <a:pt x="1457" y="6446"/>
                    <a:pt x="1492" y="6552"/>
                    <a:pt x="1430" y="6535"/>
                  </a:cubicBezTo>
                  <a:cubicBezTo>
                    <a:pt x="1448" y="6473"/>
                    <a:pt x="1483" y="6437"/>
                    <a:pt x="1483" y="6358"/>
                  </a:cubicBezTo>
                  <a:close/>
                  <a:moveTo>
                    <a:pt x="1634" y="5899"/>
                  </a:moveTo>
                  <a:cubicBezTo>
                    <a:pt x="1616" y="5969"/>
                    <a:pt x="1572" y="5969"/>
                    <a:pt x="1545" y="6014"/>
                  </a:cubicBezTo>
                  <a:cubicBezTo>
                    <a:pt x="1536" y="6014"/>
                    <a:pt x="1572" y="5855"/>
                    <a:pt x="1634" y="5899"/>
                  </a:cubicBezTo>
                  <a:close/>
                  <a:moveTo>
                    <a:pt x="1422" y="6393"/>
                  </a:moveTo>
                  <a:cubicBezTo>
                    <a:pt x="1404" y="6437"/>
                    <a:pt x="1395" y="6490"/>
                    <a:pt x="1351" y="6482"/>
                  </a:cubicBezTo>
                  <a:cubicBezTo>
                    <a:pt x="1377" y="6464"/>
                    <a:pt x="1369" y="6376"/>
                    <a:pt x="1422" y="6393"/>
                  </a:cubicBezTo>
                  <a:close/>
                  <a:moveTo>
                    <a:pt x="1333" y="6570"/>
                  </a:moveTo>
                  <a:cubicBezTo>
                    <a:pt x="1377" y="6588"/>
                    <a:pt x="1360" y="6517"/>
                    <a:pt x="1413" y="6543"/>
                  </a:cubicBezTo>
                  <a:cubicBezTo>
                    <a:pt x="1404" y="6588"/>
                    <a:pt x="1351" y="6579"/>
                    <a:pt x="1351" y="6632"/>
                  </a:cubicBezTo>
                  <a:cubicBezTo>
                    <a:pt x="1324" y="6632"/>
                    <a:pt x="1324" y="6605"/>
                    <a:pt x="1333" y="6570"/>
                  </a:cubicBezTo>
                  <a:close/>
                  <a:moveTo>
                    <a:pt x="5165" y="11153"/>
                  </a:moveTo>
                  <a:cubicBezTo>
                    <a:pt x="5121" y="11188"/>
                    <a:pt x="5033" y="11135"/>
                    <a:pt x="4971" y="11117"/>
                  </a:cubicBezTo>
                  <a:cubicBezTo>
                    <a:pt x="4821" y="11064"/>
                    <a:pt x="4697" y="11020"/>
                    <a:pt x="4565" y="10976"/>
                  </a:cubicBezTo>
                  <a:cubicBezTo>
                    <a:pt x="4494" y="10958"/>
                    <a:pt x="4388" y="10985"/>
                    <a:pt x="4388" y="10905"/>
                  </a:cubicBezTo>
                  <a:cubicBezTo>
                    <a:pt x="4512" y="10976"/>
                    <a:pt x="4662" y="10976"/>
                    <a:pt x="4803" y="11029"/>
                  </a:cubicBezTo>
                  <a:cubicBezTo>
                    <a:pt x="4909" y="11064"/>
                    <a:pt x="5033" y="11117"/>
                    <a:pt x="5165" y="11153"/>
                  </a:cubicBezTo>
                  <a:close/>
                  <a:moveTo>
                    <a:pt x="3735" y="10755"/>
                  </a:moveTo>
                  <a:cubicBezTo>
                    <a:pt x="3709" y="10746"/>
                    <a:pt x="3603" y="10738"/>
                    <a:pt x="3567" y="10711"/>
                  </a:cubicBezTo>
                  <a:cubicBezTo>
                    <a:pt x="3620" y="10676"/>
                    <a:pt x="3691" y="10720"/>
                    <a:pt x="3735" y="10755"/>
                  </a:cubicBezTo>
                  <a:close/>
                  <a:moveTo>
                    <a:pt x="2720" y="10490"/>
                  </a:moveTo>
                  <a:cubicBezTo>
                    <a:pt x="2693" y="10508"/>
                    <a:pt x="2640" y="10490"/>
                    <a:pt x="2587" y="10481"/>
                  </a:cubicBezTo>
                  <a:cubicBezTo>
                    <a:pt x="2587" y="10420"/>
                    <a:pt x="2675" y="10490"/>
                    <a:pt x="2720" y="10490"/>
                  </a:cubicBezTo>
                  <a:close/>
                  <a:moveTo>
                    <a:pt x="3541" y="10685"/>
                  </a:moveTo>
                  <a:cubicBezTo>
                    <a:pt x="3532" y="10746"/>
                    <a:pt x="3347" y="10676"/>
                    <a:pt x="3311" y="10649"/>
                  </a:cubicBezTo>
                  <a:cubicBezTo>
                    <a:pt x="3355" y="10632"/>
                    <a:pt x="3470" y="10685"/>
                    <a:pt x="3541" y="10685"/>
                  </a:cubicBezTo>
                  <a:close/>
                  <a:moveTo>
                    <a:pt x="6437" y="11559"/>
                  </a:moveTo>
                  <a:cubicBezTo>
                    <a:pt x="6366" y="11576"/>
                    <a:pt x="6331" y="11541"/>
                    <a:pt x="6260" y="11506"/>
                  </a:cubicBezTo>
                  <a:cubicBezTo>
                    <a:pt x="6296" y="11488"/>
                    <a:pt x="6375" y="11550"/>
                    <a:pt x="6437" y="11559"/>
                  </a:cubicBezTo>
                  <a:close/>
                  <a:moveTo>
                    <a:pt x="7823" y="11930"/>
                  </a:moveTo>
                  <a:cubicBezTo>
                    <a:pt x="7797" y="11974"/>
                    <a:pt x="7761" y="11921"/>
                    <a:pt x="7717" y="11912"/>
                  </a:cubicBezTo>
                  <a:cubicBezTo>
                    <a:pt x="7567" y="11877"/>
                    <a:pt x="7355" y="11832"/>
                    <a:pt x="7205" y="11788"/>
                  </a:cubicBezTo>
                  <a:cubicBezTo>
                    <a:pt x="7258" y="11709"/>
                    <a:pt x="7329" y="11797"/>
                    <a:pt x="7373" y="11806"/>
                  </a:cubicBezTo>
                  <a:cubicBezTo>
                    <a:pt x="7497" y="11841"/>
                    <a:pt x="7629" y="11868"/>
                    <a:pt x="7823" y="11930"/>
                  </a:cubicBezTo>
                  <a:close/>
                  <a:moveTo>
                    <a:pt x="5386" y="11223"/>
                  </a:moveTo>
                  <a:cubicBezTo>
                    <a:pt x="5342" y="11267"/>
                    <a:pt x="5165" y="11197"/>
                    <a:pt x="5201" y="11161"/>
                  </a:cubicBezTo>
                  <a:cubicBezTo>
                    <a:pt x="5245" y="11197"/>
                    <a:pt x="5307" y="11188"/>
                    <a:pt x="5386" y="11223"/>
                  </a:cubicBezTo>
                  <a:close/>
                  <a:moveTo>
                    <a:pt x="6234" y="11488"/>
                  </a:moveTo>
                  <a:cubicBezTo>
                    <a:pt x="6216" y="11523"/>
                    <a:pt x="6137" y="11488"/>
                    <a:pt x="6128" y="11462"/>
                  </a:cubicBezTo>
                  <a:cubicBezTo>
                    <a:pt x="6137" y="11435"/>
                    <a:pt x="6199" y="11479"/>
                    <a:pt x="6234" y="11488"/>
                  </a:cubicBezTo>
                  <a:close/>
                  <a:moveTo>
                    <a:pt x="2437" y="4530"/>
                  </a:moveTo>
                  <a:cubicBezTo>
                    <a:pt x="2455" y="4574"/>
                    <a:pt x="2375" y="4645"/>
                    <a:pt x="2349" y="4698"/>
                  </a:cubicBezTo>
                  <a:cubicBezTo>
                    <a:pt x="2331" y="4654"/>
                    <a:pt x="2419" y="4583"/>
                    <a:pt x="2437" y="4530"/>
                  </a:cubicBezTo>
                  <a:close/>
                  <a:moveTo>
                    <a:pt x="9889" y="2111"/>
                  </a:moveTo>
                  <a:cubicBezTo>
                    <a:pt x="9863" y="2129"/>
                    <a:pt x="9810" y="2111"/>
                    <a:pt x="9775" y="2129"/>
                  </a:cubicBezTo>
                  <a:cubicBezTo>
                    <a:pt x="9783" y="2146"/>
                    <a:pt x="9783" y="2155"/>
                    <a:pt x="9801" y="2164"/>
                  </a:cubicBezTo>
                  <a:cubicBezTo>
                    <a:pt x="9766" y="2217"/>
                    <a:pt x="9783" y="2129"/>
                    <a:pt x="9739" y="2137"/>
                  </a:cubicBezTo>
                  <a:cubicBezTo>
                    <a:pt x="9783" y="2111"/>
                    <a:pt x="9863" y="2076"/>
                    <a:pt x="9889" y="2111"/>
                  </a:cubicBezTo>
                  <a:close/>
                  <a:moveTo>
                    <a:pt x="10278" y="2234"/>
                  </a:moveTo>
                  <a:cubicBezTo>
                    <a:pt x="10243" y="2305"/>
                    <a:pt x="10190" y="2243"/>
                    <a:pt x="10137" y="2217"/>
                  </a:cubicBezTo>
                  <a:cubicBezTo>
                    <a:pt x="10163" y="2190"/>
                    <a:pt x="10234" y="2234"/>
                    <a:pt x="10278" y="2234"/>
                  </a:cubicBezTo>
                  <a:close/>
                  <a:moveTo>
                    <a:pt x="9695" y="2279"/>
                  </a:moveTo>
                  <a:cubicBezTo>
                    <a:pt x="9642" y="2270"/>
                    <a:pt x="9589" y="2261"/>
                    <a:pt x="9598" y="2208"/>
                  </a:cubicBezTo>
                  <a:cubicBezTo>
                    <a:pt x="9607" y="2252"/>
                    <a:pt x="9722" y="2226"/>
                    <a:pt x="9695" y="2279"/>
                  </a:cubicBezTo>
                  <a:close/>
                  <a:moveTo>
                    <a:pt x="10075" y="2332"/>
                  </a:moveTo>
                  <a:cubicBezTo>
                    <a:pt x="10039" y="2358"/>
                    <a:pt x="9978" y="2305"/>
                    <a:pt x="9969" y="2287"/>
                  </a:cubicBezTo>
                  <a:cubicBezTo>
                    <a:pt x="9925" y="2279"/>
                    <a:pt x="9907" y="2296"/>
                    <a:pt x="9889" y="2261"/>
                  </a:cubicBezTo>
                  <a:cubicBezTo>
                    <a:pt x="9951" y="2234"/>
                    <a:pt x="10031" y="2305"/>
                    <a:pt x="10075" y="2332"/>
                  </a:cubicBezTo>
                  <a:close/>
                  <a:moveTo>
                    <a:pt x="9739" y="2164"/>
                  </a:moveTo>
                  <a:cubicBezTo>
                    <a:pt x="9713" y="2199"/>
                    <a:pt x="9677" y="2155"/>
                    <a:pt x="9651" y="2164"/>
                  </a:cubicBezTo>
                  <a:cubicBezTo>
                    <a:pt x="9633" y="2164"/>
                    <a:pt x="9624" y="2190"/>
                    <a:pt x="9624" y="2190"/>
                  </a:cubicBezTo>
                  <a:cubicBezTo>
                    <a:pt x="9598" y="2190"/>
                    <a:pt x="9598" y="2164"/>
                    <a:pt x="9580" y="2164"/>
                  </a:cubicBezTo>
                  <a:cubicBezTo>
                    <a:pt x="9563" y="2155"/>
                    <a:pt x="9519" y="2208"/>
                    <a:pt x="9466" y="2182"/>
                  </a:cubicBezTo>
                  <a:cubicBezTo>
                    <a:pt x="9466" y="2137"/>
                    <a:pt x="9510" y="2164"/>
                    <a:pt x="9545" y="2164"/>
                  </a:cubicBezTo>
                  <a:cubicBezTo>
                    <a:pt x="9545" y="2120"/>
                    <a:pt x="9598" y="2120"/>
                    <a:pt x="9545" y="2093"/>
                  </a:cubicBezTo>
                  <a:cubicBezTo>
                    <a:pt x="9572" y="2040"/>
                    <a:pt x="9572" y="2111"/>
                    <a:pt x="9589" y="2120"/>
                  </a:cubicBezTo>
                  <a:cubicBezTo>
                    <a:pt x="9607" y="2120"/>
                    <a:pt x="9598" y="2093"/>
                    <a:pt x="9607" y="2093"/>
                  </a:cubicBezTo>
                  <a:cubicBezTo>
                    <a:pt x="9642" y="2084"/>
                    <a:pt x="9669" y="2137"/>
                    <a:pt x="9722" y="2129"/>
                  </a:cubicBezTo>
                  <a:cubicBezTo>
                    <a:pt x="9722" y="2146"/>
                    <a:pt x="9722" y="2155"/>
                    <a:pt x="9739" y="2164"/>
                  </a:cubicBezTo>
                  <a:close/>
                  <a:moveTo>
                    <a:pt x="8786" y="1978"/>
                  </a:moveTo>
                  <a:cubicBezTo>
                    <a:pt x="8706" y="1952"/>
                    <a:pt x="8680" y="2005"/>
                    <a:pt x="8574" y="1970"/>
                  </a:cubicBezTo>
                  <a:cubicBezTo>
                    <a:pt x="8591" y="1934"/>
                    <a:pt x="8556" y="1934"/>
                    <a:pt x="8530" y="1925"/>
                  </a:cubicBezTo>
                  <a:cubicBezTo>
                    <a:pt x="8583" y="1872"/>
                    <a:pt x="8689" y="1890"/>
                    <a:pt x="8742" y="1952"/>
                  </a:cubicBezTo>
                  <a:cubicBezTo>
                    <a:pt x="8742" y="1917"/>
                    <a:pt x="8715" y="1899"/>
                    <a:pt x="8759" y="1881"/>
                  </a:cubicBezTo>
                  <a:cubicBezTo>
                    <a:pt x="8680" y="1872"/>
                    <a:pt x="8477" y="1837"/>
                    <a:pt x="8477" y="1749"/>
                  </a:cubicBezTo>
                  <a:cubicBezTo>
                    <a:pt x="8547" y="1767"/>
                    <a:pt x="8574" y="1811"/>
                    <a:pt x="8644" y="1828"/>
                  </a:cubicBezTo>
                  <a:cubicBezTo>
                    <a:pt x="8662" y="1837"/>
                    <a:pt x="8706" y="1793"/>
                    <a:pt x="8671" y="1784"/>
                  </a:cubicBezTo>
                  <a:cubicBezTo>
                    <a:pt x="8786" y="1758"/>
                    <a:pt x="8962" y="1864"/>
                    <a:pt x="9068" y="1846"/>
                  </a:cubicBezTo>
                  <a:cubicBezTo>
                    <a:pt x="9024" y="1899"/>
                    <a:pt x="8936" y="1872"/>
                    <a:pt x="8900" y="1881"/>
                  </a:cubicBezTo>
                  <a:cubicBezTo>
                    <a:pt x="8874" y="1908"/>
                    <a:pt x="8953" y="1952"/>
                    <a:pt x="8962" y="1925"/>
                  </a:cubicBezTo>
                  <a:cubicBezTo>
                    <a:pt x="9015" y="1970"/>
                    <a:pt x="8892" y="1943"/>
                    <a:pt x="8847" y="1934"/>
                  </a:cubicBezTo>
                  <a:cubicBezTo>
                    <a:pt x="8821" y="1899"/>
                    <a:pt x="8865" y="1890"/>
                    <a:pt x="8883" y="1864"/>
                  </a:cubicBezTo>
                  <a:cubicBezTo>
                    <a:pt x="8812" y="1855"/>
                    <a:pt x="8786" y="1828"/>
                    <a:pt x="8733" y="1811"/>
                  </a:cubicBezTo>
                  <a:cubicBezTo>
                    <a:pt x="8706" y="1872"/>
                    <a:pt x="8777" y="1855"/>
                    <a:pt x="8794" y="1872"/>
                  </a:cubicBezTo>
                  <a:cubicBezTo>
                    <a:pt x="8794" y="1881"/>
                    <a:pt x="8759" y="1890"/>
                    <a:pt x="8768" y="1899"/>
                  </a:cubicBezTo>
                  <a:cubicBezTo>
                    <a:pt x="8777" y="1908"/>
                    <a:pt x="8830" y="1908"/>
                    <a:pt x="8812" y="1952"/>
                  </a:cubicBezTo>
                  <a:cubicBezTo>
                    <a:pt x="8794" y="1952"/>
                    <a:pt x="8794" y="1970"/>
                    <a:pt x="8786" y="1978"/>
                  </a:cubicBezTo>
                  <a:close/>
                  <a:moveTo>
                    <a:pt x="9686" y="2385"/>
                  </a:moveTo>
                  <a:cubicBezTo>
                    <a:pt x="9616" y="2376"/>
                    <a:pt x="9545" y="2411"/>
                    <a:pt x="9483" y="2420"/>
                  </a:cubicBezTo>
                  <a:cubicBezTo>
                    <a:pt x="9439" y="2420"/>
                    <a:pt x="9466" y="2385"/>
                    <a:pt x="9421" y="2402"/>
                  </a:cubicBezTo>
                  <a:cubicBezTo>
                    <a:pt x="9324" y="2438"/>
                    <a:pt x="9174" y="2411"/>
                    <a:pt x="8989" y="2393"/>
                  </a:cubicBezTo>
                  <a:cubicBezTo>
                    <a:pt x="8971" y="2367"/>
                    <a:pt x="8936" y="2358"/>
                    <a:pt x="8927" y="2332"/>
                  </a:cubicBezTo>
                  <a:cubicBezTo>
                    <a:pt x="8936" y="2261"/>
                    <a:pt x="9033" y="2314"/>
                    <a:pt x="8998" y="2234"/>
                  </a:cubicBezTo>
                  <a:cubicBezTo>
                    <a:pt x="9068" y="2226"/>
                    <a:pt x="9077" y="2261"/>
                    <a:pt x="9139" y="2252"/>
                  </a:cubicBezTo>
                  <a:cubicBezTo>
                    <a:pt x="9157" y="2190"/>
                    <a:pt x="9051" y="2190"/>
                    <a:pt x="8980" y="2173"/>
                  </a:cubicBezTo>
                  <a:cubicBezTo>
                    <a:pt x="8980" y="2146"/>
                    <a:pt x="9006" y="2146"/>
                    <a:pt x="9006" y="2120"/>
                  </a:cubicBezTo>
                  <a:cubicBezTo>
                    <a:pt x="9086" y="2190"/>
                    <a:pt x="9209" y="2164"/>
                    <a:pt x="9324" y="2199"/>
                  </a:cubicBezTo>
                  <a:cubicBezTo>
                    <a:pt x="9324" y="2234"/>
                    <a:pt x="9298" y="2226"/>
                    <a:pt x="9271" y="2217"/>
                  </a:cubicBezTo>
                  <a:cubicBezTo>
                    <a:pt x="9227" y="2217"/>
                    <a:pt x="9209" y="2252"/>
                    <a:pt x="9192" y="2279"/>
                  </a:cubicBezTo>
                  <a:cubicBezTo>
                    <a:pt x="9236" y="2332"/>
                    <a:pt x="9245" y="2279"/>
                    <a:pt x="9280" y="2261"/>
                  </a:cubicBezTo>
                  <a:cubicBezTo>
                    <a:pt x="9413" y="2296"/>
                    <a:pt x="9519" y="2367"/>
                    <a:pt x="9624" y="2340"/>
                  </a:cubicBezTo>
                  <a:cubicBezTo>
                    <a:pt x="9633" y="2367"/>
                    <a:pt x="9651" y="2376"/>
                    <a:pt x="9686" y="2385"/>
                  </a:cubicBezTo>
                  <a:close/>
                  <a:moveTo>
                    <a:pt x="9360" y="2349"/>
                  </a:moveTo>
                  <a:cubicBezTo>
                    <a:pt x="9360" y="2323"/>
                    <a:pt x="9333" y="2323"/>
                    <a:pt x="9315" y="2305"/>
                  </a:cubicBezTo>
                  <a:cubicBezTo>
                    <a:pt x="9298" y="2358"/>
                    <a:pt x="9377" y="2358"/>
                    <a:pt x="9421" y="2376"/>
                  </a:cubicBezTo>
                  <a:cubicBezTo>
                    <a:pt x="9536" y="2393"/>
                    <a:pt x="9413" y="2349"/>
                    <a:pt x="9360" y="2349"/>
                  </a:cubicBezTo>
                  <a:close/>
                  <a:moveTo>
                    <a:pt x="8936" y="2040"/>
                  </a:moveTo>
                  <a:cubicBezTo>
                    <a:pt x="8945" y="2023"/>
                    <a:pt x="8971" y="2040"/>
                    <a:pt x="8980" y="2014"/>
                  </a:cubicBezTo>
                  <a:cubicBezTo>
                    <a:pt x="8980" y="1987"/>
                    <a:pt x="8909" y="1996"/>
                    <a:pt x="8874" y="1978"/>
                  </a:cubicBezTo>
                  <a:cubicBezTo>
                    <a:pt x="8874" y="1996"/>
                    <a:pt x="8900" y="1996"/>
                    <a:pt x="8909" y="2005"/>
                  </a:cubicBezTo>
                  <a:cubicBezTo>
                    <a:pt x="8909" y="2049"/>
                    <a:pt x="8847" y="2058"/>
                    <a:pt x="8927" y="2067"/>
                  </a:cubicBezTo>
                  <a:cubicBezTo>
                    <a:pt x="8883" y="2102"/>
                    <a:pt x="8874" y="2084"/>
                    <a:pt x="8821" y="2067"/>
                  </a:cubicBezTo>
                  <a:cubicBezTo>
                    <a:pt x="8812" y="2058"/>
                    <a:pt x="8865" y="2049"/>
                    <a:pt x="8865" y="2058"/>
                  </a:cubicBezTo>
                  <a:cubicBezTo>
                    <a:pt x="8874" y="2040"/>
                    <a:pt x="8759" y="2040"/>
                    <a:pt x="8742" y="2031"/>
                  </a:cubicBezTo>
                  <a:cubicBezTo>
                    <a:pt x="8742" y="1996"/>
                    <a:pt x="8768" y="2005"/>
                    <a:pt x="8803" y="2014"/>
                  </a:cubicBezTo>
                  <a:cubicBezTo>
                    <a:pt x="8856" y="1961"/>
                    <a:pt x="8945" y="1943"/>
                    <a:pt x="9059" y="1970"/>
                  </a:cubicBezTo>
                  <a:cubicBezTo>
                    <a:pt x="9042" y="1978"/>
                    <a:pt x="9033" y="1987"/>
                    <a:pt x="9033" y="2014"/>
                  </a:cubicBezTo>
                  <a:cubicBezTo>
                    <a:pt x="9068" y="1996"/>
                    <a:pt x="9077" y="1943"/>
                    <a:pt x="9148" y="1970"/>
                  </a:cubicBezTo>
                  <a:cubicBezTo>
                    <a:pt x="9130" y="2014"/>
                    <a:pt x="9139" y="2040"/>
                    <a:pt x="9183" y="2040"/>
                  </a:cubicBezTo>
                  <a:cubicBezTo>
                    <a:pt x="9148" y="2129"/>
                    <a:pt x="9068" y="2076"/>
                    <a:pt x="8998" y="2084"/>
                  </a:cubicBezTo>
                  <a:cubicBezTo>
                    <a:pt x="9006" y="2040"/>
                    <a:pt x="9033" y="2058"/>
                    <a:pt x="9006" y="2023"/>
                  </a:cubicBezTo>
                  <a:cubicBezTo>
                    <a:pt x="8980" y="2023"/>
                    <a:pt x="8989" y="2067"/>
                    <a:pt x="8936" y="2040"/>
                  </a:cubicBezTo>
                  <a:close/>
                  <a:moveTo>
                    <a:pt x="10349" y="2146"/>
                  </a:moveTo>
                  <a:cubicBezTo>
                    <a:pt x="10340" y="2173"/>
                    <a:pt x="10304" y="2137"/>
                    <a:pt x="10296" y="2164"/>
                  </a:cubicBezTo>
                  <a:cubicBezTo>
                    <a:pt x="10251" y="2155"/>
                    <a:pt x="10198" y="2137"/>
                    <a:pt x="10163" y="2129"/>
                  </a:cubicBezTo>
                  <a:cubicBezTo>
                    <a:pt x="10110" y="2111"/>
                    <a:pt x="10039" y="2102"/>
                    <a:pt x="10039" y="2049"/>
                  </a:cubicBezTo>
                  <a:cubicBezTo>
                    <a:pt x="10084" y="2058"/>
                    <a:pt x="10075" y="2084"/>
                    <a:pt x="10119" y="2084"/>
                  </a:cubicBezTo>
                  <a:lnTo>
                    <a:pt x="10137" y="2040"/>
                  </a:lnTo>
                  <a:cubicBezTo>
                    <a:pt x="10101" y="1987"/>
                    <a:pt x="10039" y="2014"/>
                    <a:pt x="9951" y="1987"/>
                  </a:cubicBezTo>
                  <a:cubicBezTo>
                    <a:pt x="9951" y="1925"/>
                    <a:pt x="10013" y="1970"/>
                    <a:pt x="10048" y="1978"/>
                  </a:cubicBezTo>
                  <a:cubicBezTo>
                    <a:pt x="10075" y="1978"/>
                    <a:pt x="10110" y="1961"/>
                    <a:pt x="10137" y="1970"/>
                  </a:cubicBezTo>
                  <a:cubicBezTo>
                    <a:pt x="10225" y="1978"/>
                    <a:pt x="10304" y="2014"/>
                    <a:pt x="10366" y="2014"/>
                  </a:cubicBezTo>
                  <a:cubicBezTo>
                    <a:pt x="10402" y="2058"/>
                    <a:pt x="10340" y="2031"/>
                    <a:pt x="10331" y="2084"/>
                  </a:cubicBezTo>
                  <a:cubicBezTo>
                    <a:pt x="10340" y="2014"/>
                    <a:pt x="10207" y="1996"/>
                    <a:pt x="10145" y="2005"/>
                  </a:cubicBezTo>
                  <a:cubicBezTo>
                    <a:pt x="10145" y="2049"/>
                    <a:pt x="10172" y="2076"/>
                    <a:pt x="10225" y="2102"/>
                  </a:cubicBezTo>
                  <a:cubicBezTo>
                    <a:pt x="10243" y="2067"/>
                    <a:pt x="10234" y="2049"/>
                    <a:pt x="10190" y="2040"/>
                  </a:cubicBezTo>
                  <a:cubicBezTo>
                    <a:pt x="10260" y="2023"/>
                    <a:pt x="10296" y="2120"/>
                    <a:pt x="10349" y="2146"/>
                  </a:cubicBezTo>
                  <a:close/>
                  <a:moveTo>
                    <a:pt x="8530" y="1961"/>
                  </a:moveTo>
                  <a:cubicBezTo>
                    <a:pt x="8441" y="2014"/>
                    <a:pt x="8441" y="1908"/>
                    <a:pt x="8335" y="1908"/>
                  </a:cubicBezTo>
                  <a:cubicBezTo>
                    <a:pt x="8406" y="1943"/>
                    <a:pt x="8362" y="1961"/>
                    <a:pt x="8291" y="1961"/>
                  </a:cubicBezTo>
                  <a:cubicBezTo>
                    <a:pt x="8318" y="1890"/>
                    <a:pt x="8229" y="1925"/>
                    <a:pt x="8203" y="1864"/>
                  </a:cubicBezTo>
                  <a:cubicBezTo>
                    <a:pt x="8221" y="1855"/>
                    <a:pt x="8282" y="1828"/>
                    <a:pt x="8212" y="1819"/>
                  </a:cubicBezTo>
                  <a:cubicBezTo>
                    <a:pt x="8238" y="1767"/>
                    <a:pt x="8300" y="1828"/>
                    <a:pt x="8353" y="1828"/>
                  </a:cubicBezTo>
                  <a:cubicBezTo>
                    <a:pt x="8335" y="1864"/>
                    <a:pt x="8256" y="1828"/>
                    <a:pt x="8265" y="1890"/>
                  </a:cubicBezTo>
                  <a:cubicBezTo>
                    <a:pt x="8282" y="1899"/>
                    <a:pt x="8282" y="1881"/>
                    <a:pt x="8291" y="1864"/>
                  </a:cubicBezTo>
                  <a:lnTo>
                    <a:pt x="8415" y="1890"/>
                  </a:lnTo>
                  <a:cubicBezTo>
                    <a:pt x="8441" y="1890"/>
                    <a:pt x="8397" y="1811"/>
                    <a:pt x="8477" y="1837"/>
                  </a:cubicBezTo>
                  <a:cubicBezTo>
                    <a:pt x="8503" y="1890"/>
                    <a:pt x="8388" y="1934"/>
                    <a:pt x="8530" y="1961"/>
                  </a:cubicBezTo>
                  <a:close/>
                  <a:moveTo>
                    <a:pt x="10790" y="2420"/>
                  </a:moveTo>
                  <a:cubicBezTo>
                    <a:pt x="10843" y="2446"/>
                    <a:pt x="10817" y="2473"/>
                    <a:pt x="10878" y="2464"/>
                  </a:cubicBezTo>
                  <a:cubicBezTo>
                    <a:pt x="10870" y="2526"/>
                    <a:pt x="10772" y="2455"/>
                    <a:pt x="10790" y="2420"/>
                  </a:cubicBezTo>
                  <a:close/>
                  <a:moveTo>
                    <a:pt x="13333" y="10552"/>
                  </a:moveTo>
                  <a:cubicBezTo>
                    <a:pt x="13333" y="10605"/>
                    <a:pt x="13236" y="10676"/>
                    <a:pt x="13201" y="10738"/>
                  </a:cubicBezTo>
                  <a:cubicBezTo>
                    <a:pt x="13201" y="10685"/>
                    <a:pt x="13298" y="10614"/>
                    <a:pt x="13333" y="10552"/>
                  </a:cubicBezTo>
                  <a:close/>
                  <a:moveTo>
                    <a:pt x="10817" y="2393"/>
                  </a:moveTo>
                  <a:cubicBezTo>
                    <a:pt x="10781" y="2411"/>
                    <a:pt x="10737" y="2402"/>
                    <a:pt x="10719" y="2446"/>
                  </a:cubicBezTo>
                  <a:cubicBezTo>
                    <a:pt x="10666" y="2420"/>
                    <a:pt x="10596" y="2411"/>
                    <a:pt x="10605" y="2358"/>
                  </a:cubicBezTo>
                  <a:cubicBezTo>
                    <a:pt x="10631" y="2402"/>
                    <a:pt x="10702" y="2402"/>
                    <a:pt x="10746" y="2402"/>
                  </a:cubicBezTo>
                  <a:cubicBezTo>
                    <a:pt x="10746" y="2393"/>
                    <a:pt x="10728" y="2385"/>
                    <a:pt x="10719" y="2385"/>
                  </a:cubicBezTo>
                  <a:cubicBezTo>
                    <a:pt x="10737" y="2358"/>
                    <a:pt x="10799" y="2367"/>
                    <a:pt x="10817" y="2393"/>
                  </a:cubicBezTo>
                  <a:close/>
                  <a:moveTo>
                    <a:pt x="12582" y="10270"/>
                  </a:moveTo>
                  <a:cubicBezTo>
                    <a:pt x="12565" y="10252"/>
                    <a:pt x="12574" y="10234"/>
                    <a:pt x="12591" y="10208"/>
                  </a:cubicBezTo>
                  <a:cubicBezTo>
                    <a:pt x="12565" y="10181"/>
                    <a:pt x="12556" y="10208"/>
                    <a:pt x="12547" y="10172"/>
                  </a:cubicBezTo>
                  <a:cubicBezTo>
                    <a:pt x="12556" y="10119"/>
                    <a:pt x="12591" y="10084"/>
                    <a:pt x="12618" y="10031"/>
                  </a:cubicBezTo>
                  <a:cubicBezTo>
                    <a:pt x="12653" y="9961"/>
                    <a:pt x="12680" y="9872"/>
                    <a:pt x="12724" y="9793"/>
                  </a:cubicBezTo>
                  <a:cubicBezTo>
                    <a:pt x="12733" y="9775"/>
                    <a:pt x="12750" y="9766"/>
                    <a:pt x="12750" y="9766"/>
                  </a:cubicBezTo>
                  <a:cubicBezTo>
                    <a:pt x="12786" y="9704"/>
                    <a:pt x="12812" y="9625"/>
                    <a:pt x="12830" y="9554"/>
                  </a:cubicBezTo>
                  <a:cubicBezTo>
                    <a:pt x="12847" y="9484"/>
                    <a:pt x="12865" y="9404"/>
                    <a:pt x="12892" y="9342"/>
                  </a:cubicBezTo>
                  <a:cubicBezTo>
                    <a:pt x="12900" y="9316"/>
                    <a:pt x="12927" y="9289"/>
                    <a:pt x="12936" y="9263"/>
                  </a:cubicBezTo>
                  <a:cubicBezTo>
                    <a:pt x="12945" y="9245"/>
                    <a:pt x="12927" y="9210"/>
                    <a:pt x="12936" y="9192"/>
                  </a:cubicBezTo>
                  <a:cubicBezTo>
                    <a:pt x="12945" y="9175"/>
                    <a:pt x="12971" y="9148"/>
                    <a:pt x="12971" y="9131"/>
                  </a:cubicBezTo>
                  <a:cubicBezTo>
                    <a:pt x="13006" y="9025"/>
                    <a:pt x="13033" y="8892"/>
                    <a:pt x="13077" y="8786"/>
                  </a:cubicBezTo>
                  <a:cubicBezTo>
                    <a:pt x="13112" y="8813"/>
                    <a:pt x="13121" y="8777"/>
                    <a:pt x="13156" y="8795"/>
                  </a:cubicBezTo>
                  <a:cubicBezTo>
                    <a:pt x="13156" y="8733"/>
                    <a:pt x="13121" y="8786"/>
                    <a:pt x="13086" y="8769"/>
                  </a:cubicBezTo>
                  <a:cubicBezTo>
                    <a:pt x="13103" y="8663"/>
                    <a:pt x="13130" y="8610"/>
                    <a:pt x="13103" y="8548"/>
                  </a:cubicBezTo>
                  <a:cubicBezTo>
                    <a:pt x="13077" y="8512"/>
                    <a:pt x="13130" y="8512"/>
                    <a:pt x="13130" y="8495"/>
                  </a:cubicBezTo>
                  <a:cubicBezTo>
                    <a:pt x="13139" y="8459"/>
                    <a:pt x="13103" y="8424"/>
                    <a:pt x="13156" y="8389"/>
                  </a:cubicBezTo>
                  <a:cubicBezTo>
                    <a:pt x="13059" y="8389"/>
                    <a:pt x="13148" y="8336"/>
                    <a:pt x="13121" y="8301"/>
                  </a:cubicBezTo>
                  <a:cubicBezTo>
                    <a:pt x="13095" y="8327"/>
                    <a:pt x="13059" y="8327"/>
                    <a:pt x="13033" y="8345"/>
                  </a:cubicBezTo>
                  <a:cubicBezTo>
                    <a:pt x="13050" y="8371"/>
                    <a:pt x="13086" y="8345"/>
                    <a:pt x="13112" y="8398"/>
                  </a:cubicBezTo>
                  <a:cubicBezTo>
                    <a:pt x="13103" y="8442"/>
                    <a:pt x="13068" y="8442"/>
                    <a:pt x="13068" y="8495"/>
                  </a:cubicBezTo>
                  <a:lnTo>
                    <a:pt x="13015" y="8477"/>
                  </a:lnTo>
                  <a:cubicBezTo>
                    <a:pt x="12989" y="8530"/>
                    <a:pt x="13086" y="8512"/>
                    <a:pt x="13077" y="8574"/>
                  </a:cubicBezTo>
                  <a:cubicBezTo>
                    <a:pt x="13050" y="8574"/>
                    <a:pt x="13050" y="8548"/>
                    <a:pt x="13024" y="8548"/>
                  </a:cubicBezTo>
                  <a:cubicBezTo>
                    <a:pt x="12997" y="8601"/>
                    <a:pt x="13059" y="8636"/>
                    <a:pt x="13006" y="8671"/>
                  </a:cubicBezTo>
                  <a:cubicBezTo>
                    <a:pt x="13024" y="8716"/>
                    <a:pt x="13042" y="8769"/>
                    <a:pt x="13015" y="8848"/>
                  </a:cubicBezTo>
                  <a:cubicBezTo>
                    <a:pt x="12997" y="8821"/>
                    <a:pt x="12989" y="8786"/>
                    <a:pt x="12997" y="8742"/>
                  </a:cubicBezTo>
                  <a:cubicBezTo>
                    <a:pt x="12971" y="8751"/>
                    <a:pt x="12953" y="8777"/>
                    <a:pt x="12936" y="8786"/>
                  </a:cubicBezTo>
                  <a:cubicBezTo>
                    <a:pt x="12927" y="8821"/>
                    <a:pt x="12971" y="8786"/>
                    <a:pt x="12971" y="8786"/>
                  </a:cubicBezTo>
                  <a:cubicBezTo>
                    <a:pt x="12989" y="8795"/>
                    <a:pt x="12962" y="8813"/>
                    <a:pt x="12971" y="8830"/>
                  </a:cubicBezTo>
                  <a:cubicBezTo>
                    <a:pt x="12980" y="8857"/>
                    <a:pt x="13033" y="8883"/>
                    <a:pt x="12971" y="8910"/>
                  </a:cubicBezTo>
                  <a:cubicBezTo>
                    <a:pt x="12927" y="8919"/>
                    <a:pt x="12971" y="8874"/>
                    <a:pt x="12962" y="8857"/>
                  </a:cubicBezTo>
                  <a:cubicBezTo>
                    <a:pt x="12953" y="8848"/>
                    <a:pt x="12909" y="8848"/>
                    <a:pt x="12909" y="8813"/>
                  </a:cubicBezTo>
                  <a:cubicBezTo>
                    <a:pt x="12839" y="8848"/>
                    <a:pt x="12865" y="8892"/>
                    <a:pt x="12830" y="8945"/>
                  </a:cubicBezTo>
                  <a:cubicBezTo>
                    <a:pt x="12900" y="8972"/>
                    <a:pt x="12865" y="8892"/>
                    <a:pt x="12900" y="8892"/>
                  </a:cubicBezTo>
                  <a:cubicBezTo>
                    <a:pt x="12971" y="8892"/>
                    <a:pt x="12927" y="8945"/>
                    <a:pt x="12953" y="8972"/>
                  </a:cubicBezTo>
                  <a:cubicBezTo>
                    <a:pt x="12927" y="9016"/>
                    <a:pt x="12927" y="8972"/>
                    <a:pt x="12874" y="8963"/>
                  </a:cubicBezTo>
                  <a:cubicBezTo>
                    <a:pt x="12839" y="8972"/>
                    <a:pt x="12794" y="8972"/>
                    <a:pt x="12786" y="9033"/>
                  </a:cubicBezTo>
                  <a:cubicBezTo>
                    <a:pt x="12733" y="9016"/>
                    <a:pt x="12706" y="8954"/>
                    <a:pt x="12768" y="8954"/>
                  </a:cubicBezTo>
                  <a:cubicBezTo>
                    <a:pt x="12768" y="8910"/>
                    <a:pt x="12724" y="8980"/>
                    <a:pt x="12688" y="8936"/>
                  </a:cubicBezTo>
                  <a:cubicBezTo>
                    <a:pt x="12662" y="8901"/>
                    <a:pt x="12715" y="8874"/>
                    <a:pt x="12724" y="8839"/>
                  </a:cubicBezTo>
                  <a:cubicBezTo>
                    <a:pt x="12733" y="8830"/>
                    <a:pt x="12724" y="8804"/>
                    <a:pt x="12733" y="8786"/>
                  </a:cubicBezTo>
                  <a:cubicBezTo>
                    <a:pt x="12750" y="8716"/>
                    <a:pt x="12803" y="8654"/>
                    <a:pt x="12821" y="8583"/>
                  </a:cubicBezTo>
                  <a:cubicBezTo>
                    <a:pt x="12830" y="8557"/>
                    <a:pt x="12821" y="8539"/>
                    <a:pt x="12830" y="8521"/>
                  </a:cubicBezTo>
                  <a:cubicBezTo>
                    <a:pt x="12839" y="8468"/>
                    <a:pt x="12865" y="8415"/>
                    <a:pt x="12883" y="8354"/>
                  </a:cubicBezTo>
                  <a:cubicBezTo>
                    <a:pt x="12900" y="8301"/>
                    <a:pt x="12918" y="8239"/>
                    <a:pt x="12927" y="8186"/>
                  </a:cubicBezTo>
                  <a:cubicBezTo>
                    <a:pt x="12936" y="8142"/>
                    <a:pt x="12953" y="8115"/>
                    <a:pt x="12971" y="8080"/>
                  </a:cubicBezTo>
                  <a:cubicBezTo>
                    <a:pt x="13050" y="7833"/>
                    <a:pt x="13095" y="7568"/>
                    <a:pt x="13165" y="7320"/>
                  </a:cubicBezTo>
                  <a:cubicBezTo>
                    <a:pt x="13174" y="7294"/>
                    <a:pt x="13201" y="7285"/>
                    <a:pt x="13209" y="7259"/>
                  </a:cubicBezTo>
                  <a:cubicBezTo>
                    <a:pt x="13227" y="7206"/>
                    <a:pt x="13218" y="7153"/>
                    <a:pt x="13218" y="7091"/>
                  </a:cubicBezTo>
                  <a:cubicBezTo>
                    <a:pt x="13227" y="7047"/>
                    <a:pt x="13254" y="7020"/>
                    <a:pt x="13227" y="6967"/>
                  </a:cubicBezTo>
                  <a:cubicBezTo>
                    <a:pt x="13227" y="6923"/>
                    <a:pt x="13271" y="6932"/>
                    <a:pt x="13280" y="6897"/>
                  </a:cubicBezTo>
                  <a:cubicBezTo>
                    <a:pt x="13254" y="6817"/>
                    <a:pt x="13307" y="6729"/>
                    <a:pt x="13271" y="6641"/>
                  </a:cubicBezTo>
                  <a:cubicBezTo>
                    <a:pt x="13271" y="6614"/>
                    <a:pt x="13333" y="6641"/>
                    <a:pt x="13315" y="6676"/>
                  </a:cubicBezTo>
                  <a:cubicBezTo>
                    <a:pt x="13368" y="6623"/>
                    <a:pt x="13298" y="6535"/>
                    <a:pt x="13271" y="6552"/>
                  </a:cubicBezTo>
                  <a:cubicBezTo>
                    <a:pt x="13289" y="6499"/>
                    <a:pt x="13289" y="6420"/>
                    <a:pt x="13351" y="6411"/>
                  </a:cubicBezTo>
                  <a:cubicBezTo>
                    <a:pt x="13315" y="6376"/>
                    <a:pt x="13324" y="6323"/>
                    <a:pt x="13333" y="6279"/>
                  </a:cubicBezTo>
                  <a:cubicBezTo>
                    <a:pt x="13342" y="6226"/>
                    <a:pt x="13351" y="6181"/>
                    <a:pt x="13315" y="6146"/>
                  </a:cubicBezTo>
                  <a:cubicBezTo>
                    <a:pt x="13298" y="6120"/>
                    <a:pt x="13342" y="6111"/>
                    <a:pt x="13342" y="6102"/>
                  </a:cubicBezTo>
                  <a:cubicBezTo>
                    <a:pt x="13342" y="6093"/>
                    <a:pt x="13315" y="6075"/>
                    <a:pt x="13324" y="6058"/>
                  </a:cubicBezTo>
                  <a:cubicBezTo>
                    <a:pt x="13333" y="5987"/>
                    <a:pt x="13351" y="5872"/>
                    <a:pt x="13342" y="5775"/>
                  </a:cubicBezTo>
                  <a:cubicBezTo>
                    <a:pt x="13342" y="5758"/>
                    <a:pt x="13324" y="5705"/>
                    <a:pt x="13307" y="5705"/>
                  </a:cubicBezTo>
                  <a:cubicBezTo>
                    <a:pt x="13307" y="5687"/>
                    <a:pt x="13333" y="5687"/>
                    <a:pt x="13351" y="5687"/>
                  </a:cubicBezTo>
                  <a:cubicBezTo>
                    <a:pt x="13324" y="5599"/>
                    <a:pt x="13315" y="5537"/>
                    <a:pt x="13315" y="5466"/>
                  </a:cubicBezTo>
                  <a:cubicBezTo>
                    <a:pt x="13315" y="5457"/>
                    <a:pt x="13298" y="5457"/>
                    <a:pt x="13289" y="5457"/>
                  </a:cubicBezTo>
                  <a:cubicBezTo>
                    <a:pt x="13307" y="5396"/>
                    <a:pt x="13262" y="5378"/>
                    <a:pt x="13298" y="5334"/>
                  </a:cubicBezTo>
                  <a:cubicBezTo>
                    <a:pt x="13298" y="5298"/>
                    <a:pt x="13262" y="5316"/>
                    <a:pt x="13254" y="5298"/>
                  </a:cubicBezTo>
                  <a:cubicBezTo>
                    <a:pt x="13271" y="5254"/>
                    <a:pt x="13262" y="5192"/>
                    <a:pt x="13254" y="5131"/>
                  </a:cubicBezTo>
                  <a:cubicBezTo>
                    <a:pt x="13245" y="5086"/>
                    <a:pt x="13218" y="5016"/>
                    <a:pt x="13209" y="4998"/>
                  </a:cubicBezTo>
                  <a:cubicBezTo>
                    <a:pt x="13192" y="4972"/>
                    <a:pt x="13165" y="4945"/>
                    <a:pt x="13156" y="4919"/>
                  </a:cubicBezTo>
                  <a:cubicBezTo>
                    <a:pt x="13139" y="4866"/>
                    <a:pt x="13121" y="4813"/>
                    <a:pt x="13103" y="4769"/>
                  </a:cubicBezTo>
                  <a:cubicBezTo>
                    <a:pt x="13095" y="4716"/>
                    <a:pt x="13077" y="4671"/>
                    <a:pt x="13068" y="4627"/>
                  </a:cubicBezTo>
                  <a:cubicBezTo>
                    <a:pt x="13042" y="4539"/>
                    <a:pt x="12953" y="4477"/>
                    <a:pt x="12989" y="4407"/>
                  </a:cubicBezTo>
                  <a:cubicBezTo>
                    <a:pt x="12971" y="4389"/>
                    <a:pt x="12953" y="4389"/>
                    <a:pt x="12936" y="4362"/>
                  </a:cubicBezTo>
                  <a:cubicBezTo>
                    <a:pt x="12927" y="4345"/>
                    <a:pt x="12945" y="4336"/>
                    <a:pt x="12936" y="4318"/>
                  </a:cubicBezTo>
                  <a:cubicBezTo>
                    <a:pt x="12918" y="4292"/>
                    <a:pt x="12874" y="4256"/>
                    <a:pt x="12865" y="4230"/>
                  </a:cubicBezTo>
                  <a:cubicBezTo>
                    <a:pt x="12847" y="4195"/>
                    <a:pt x="12839" y="4159"/>
                    <a:pt x="12821" y="4115"/>
                  </a:cubicBezTo>
                  <a:cubicBezTo>
                    <a:pt x="12812" y="4080"/>
                    <a:pt x="12794" y="4045"/>
                    <a:pt x="12768" y="4009"/>
                  </a:cubicBezTo>
                  <a:cubicBezTo>
                    <a:pt x="12759" y="3992"/>
                    <a:pt x="12750" y="4000"/>
                    <a:pt x="12741" y="3983"/>
                  </a:cubicBezTo>
                  <a:cubicBezTo>
                    <a:pt x="12724" y="3965"/>
                    <a:pt x="12733" y="3939"/>
                    <a:pt x="12715" y="3912"/>
                  </a:cubicBezTo>
                  <a:cubicBezTo>
                    <a:pt x="12706" y="3903"/>
                    <a:pt x="12671" y="3894"/>
                    <a:pt x="12662" y="3886"/>
                  </a:cubicBezTo>
                  <a:cubicBezTo>
                    <a:pt x="12653" y="3877"/>
                    <a:pt x="12662" y="3859"/>
                    <a:pt x="12653" y="3842"/>
                  </a:cubicBezTo>
                  <a:cubicBezTo>
                    <a:pt x="12644" y="3824"/>
                    <a:pt x="12627" y="3833"/>
                    <a:pt x="12609" y="3806"/>
                  </a:cubicBezTo>
                  <a:cubicBezTo>
                    <a:pt x="12582" y="3762"/>
                    <a:pt x="12556" y="3718"/>
                    <a:pt x="12530" y="3674"/>
                  </a:cubicBezTo>
                  <a:cubicBezTo>
                    <a:pt x="12512" y="3656"/>
                    <a:pt x="12494" y="3630"/>
                    <a:pt x="12485" y="3612"/>
                  </a:cubicBezTo>
                  <a:cubicBezTo>
                    <a:pt x="12468" y="3594"/>
                    <a:pt x="12450" y="3577"/>
                    <a:pt x="12432" y="3559"/>
                  </a:cubicBezTo>
                  <a:cubicBezTo>
                    <a:pt x="12415" y="3550"/>
                    <a:pt x="12432" y="3532"/>
                    <a:pt x="12415" y="3524"/>
                  </a:cubicBezTo>
                  <a:cubicBezTo>
                    <a:pt x="12379" y="3488"/>
                    <a:pt x="12309" y="3479"/>
                    <a:pt x="12291" y="3400"/>
                  </a:cubicBezTo>
                  <a:cubicBezTo>
                    <a:pt x="12220" y="3400"/>
                    <a:pt x="12203" y="3312"/>
                    <a:pt x="12123" y="3259"/>
                  </a:cubicBezTo>
                  <a:cubicBezTo>
                    <a:pt x="12141" y="3241"/>
                    <a:pt x="12159" y="3285"/>
                    <a:pt x="12176" y="3250"/>
                  </a:cubicBezTo>
                  <a:cubicBezTo>
                    <a:pt x="12159" y="3232"/>
                    <a:pt x="12132" y="3241"/>
                    <a:pt x="12115" y="3250"/>
                  </a:cubicBezTo>
                  <a:cubicBezTo>
                    <a:pt x="12115" y="3232"/>
                    <a:pt x="12097" y="3223"/>
                    <a:pt x="12079" y="3206"/>
                  </a:cubicBezTo>
                  <a:cubicBezTo>
                    <a:pt x="12070" y="3197"/>
                    <a:pt x="12062" y="3188"/>
                    <a:pt x="12053" y="3179"/>
                  </a:cubicBezTo>
                  <a:cubicBezTo>
                    <a:pt x="12044" y="3170"/>
                    <a:pt x="12035" y="3170"/>
                    <a:pt x="12026" y="3162"/>
                  </a:cubicBezTo>
                  <a:cubicBezTo>
                    <a:pt x="12000" y="3144"/>
                    <a:pt x="11982" y="3188"/>
                    <a:pt x="11964" y="3179"/>
                  </a:cubicBezTo>
                  <a:cubicBezTo>
                    <a:pt x="11858" y="3109"/>
                    <a:pt x="11779" y="3029"/>
                    <a:pt x="11673" y="2985"/>
                  </a:cubicBezTo>
                  <a:cubicBezTo>
                    <a:pt x="11647" y="2976"/>
                    <a:pt x="11620" y="2994"/>
                    <a:pt x="11594" y="2976"/>
                  </a:cubicBezTo>
                  <a:cubicBezTo>
                    <a:pt x="11558" y="2967"/>
                    <a:pt x="11532" y="2950"/>
                    <a:pt x="11488" y="2923"/>
                  </a:cubicBezTo>
                  <a:cubicBezTo>
                    <a:pt x="11443" y="2897"/>
                    <a:pt x="11408" y="2879"/>
                    <a:pt x="11364" y="2853"/>
                  </a:cubicBezTo>
                  <a:cubicBezTo>
                    <a:pt x="11337" y="2844"/>
                    <a:pt x="11293" y="2844"/>
                    <a:pt x="11267" y="2835"/>
                  </a:cubicBezTo>
                  <a:cubicBezTo>
                    <a:pt x="11240" y="2826"/>
                    <a:pt x="11240" y="2791"/>
                    <a:pt x="11205" y="2782"/>
                  </a:cubicBezTo>
                  <a:cubicBezTo>
                    <a:pt x="11187" y="2764"/>
                    <a:pt x="11161" y="2773"/>
                    <a:pt x="11134" y="2764"/>
                  </a:cubicBezTo>
                  <a:cubicBezTo>
                    <a:pt x="11020" y="2720"/>
                    <a:pt x="10896" y="2658"/>
                    <a:pt x="10781" y="2614"/>
                  </a:cubicBezTo>
                  <a:cubicBezTo>
                    <a:pt x="10790" y="2561"/>
                    <a:pt x="10843" y="2623"/>
                    <a:pt x="10896" y="2632"/>
                  </a:cubicBezTo>
                  <a:cubicBezTo>
                    <a:pt x="10922" y="2632"/>
                    <a:pt x="11011" y="2597"/>
                    <a:pt x="11002" y="2667"/>
                  </a:cubicBezTo>
                  <a:cubicBezTo>
                    <a:pt x="11046" y="2694"/>
                    <a:pt x="11055" y="2632"/>
                    <a:pt x="11099" y="2658"/>
                  </a:cubicBezTo>
                  <a:cubicBezTo>
                    <a:pt x="11090" y="2685"/>
                    <a:pt x="11099" y="2694"/>
                    <a:pt x="11117" y="2711"/>
                  </a:cubicBezTo>
                  <a:cubicBezTo>
                    <a:pt x="11126" y="2676"/>
                    <a:pt x="11187" y="2667"/>
                    <a:pt x="11214" y="2729"/>
                  </a:cubicBezTo>
                  <a:cubicBezTo>
                    <a:pt x="11249" y="2685"/>
                    <a:pt x="11161" y="2685"/>
                    <a:pt x="11196" y="2641"/>
                  </a:cubicBezTo>
                  <a:cubicBezTo>
                    <a:pt x="11293" y="2667"/>
                    <a:pt x="11337" y="2694"/>
                    <a:pt x="11417" y="2711"/>
                  </a:cubicBezTo>
                  <a:cubicBezTo>
                    <a:pt x="11452" y="2667"/>
                    <a:pt x="11364" y="2667"/>
                    <a:pt x="11408" y="2614"/>
                  </a:cubicBezTo>
                  <a:cubicBezTo>
                    <a:pt x="11452" y="2649"/>
                    <a:pt x="11505" y="2658"/>
                    <a:pt x="11549" y="2667"/>
                  </a:cubicBezTo>
                  <a:cubicBezTo>
                    <a:pt x="11567" y="2667"/>
                    <a:pt x="11585" y="2676"/>
                    <a:pt x="11602" y="2685"/>
                  </a:cubicBezTo>
                  <a:cubicBezTo>
                    <a:pt x="11620" y="2694"/>
                    <a:pt x="11629" y="2711"/>
                    <a:pt x="11638" y="2729"/>
                  </a:cubicBezTo>
                  <a:cubicBezTo>
                    <a:pt x="11673" y="2738"/>
                    <a:pt x="11682" y="2720"/>
                    <a:pt x="11673" y="2694"/>
                  </a:cubicBezTo>
                  <a:cubicBezTo>
                    <a:pt x="11708" y="2694"/>
                    <a:pt x="11700" y="2755"/>
                    <a:pt x="11726" y="2720"/>
                  </a:cubicBezTo>
                  <a:cubicBezTo>
                    <a:pt x="11752" y="2738"/>
                    <a:pt x="11691" y="2755"/>
                    <a:pt x="11682" y="2773"/>
                  </a:cubicBezTo>
                  <a:cubicBezTo>
                    <a:pt x="11735" y="2773"/>
                    <a:pt x="11779" y="2782"/>
                    <a:pt x="11814" y="2800"/>
                  </a:cubicBezTo>
                  <a:cubicBezTo>
                    <a:pt x="11850" y="2808"/>
                    <a:pt x="11885" y="2835"/>
                    <a:pt x="11920" y="2870"/>
                  </a:cubicBezTo>
                  <a:cubicBezTo>
                    <a:pt x="11929" y="2861"/>
                    <a:pt x="11911" y="2853"/>
                    <a:pt x="11911" y="2844"/>
                  </a:cubicBezTo>
                  <a:cubicBezTo>
                    <a:pt x="11929" y="2861"/>
                    <a:pt x="11973" y="2870"/>
                    <a:pt x="12009" y="2897"/>
                  </a:cubicBezTo>
                  <a:cubicBezTo>
                    <a:pt x="12053" y="2914"/>
                    <a:pt x="12088" y="2950"/>
                    <a:pt x="12115" y="2985"/>
                  </a:cubicBezTo>
                  <a:cubicBezTo>
                    <a:pt x="12141" y="3020"/>
                    <a:pt x="12167" y="2959"/>
                    <a:pt x="12203" y="2994"/>
                  </a:cubicBezTo>
                  <a:cubicBezTo>
                    <a:pt x="12203" y="3020"/>
                    <a:pt x="12220" y="3047"/>
                    <a:pt x="12247" y="3073"/>
                  </a:cubicBezTo>
                  <a:cubicBezTo>
                    <a:pt x="12265" y="3091"/>
                    <a:pt x="12273" y="3082"/>
                    <a:pt x="12291" y="3073"/>
                  </a:cubicBezTo>
                  <a:cubicBezTo>
                    <a:pt x="12309" y="3091"/>
                    <a:pt x="12318" y="3144"/>
                    <a:pt x="12362" y="3109"/>
                  </a:cubicBezTo>
                  <a:cubicBezTo>
                    <a:pt x="12379" y="3082"/>
                    <a:pt x="12309" y="3056"/>
                    <a:pt x="12291" y="3029"/>
                  </a:cubicBezTo>
                  <a:cubicBezTo>
                    <a:pt x="12318" y="3003"/>
                    <a:pt x="12326" y="2976"/>
                    <a:pt x="12291" y="2959"/>
                  </a:cubicBezTo>
                  <a:cubicBezTo>
                    <a:pt x="12282" y="2950"/>
                    <a:pt x="12273" y="2959"/>
                    <a:pt x="12265" y="2950"/>
                  </a:cubicBezTo>
                  <a:cubicBezTo>
                    <a:pt x="12265" y="2967"/>
                    <a:pt x="12273" y="2985"/>
                    <a:pt x="12256" y="3003"/>
                  </a:cubicBezTo>
                  <a:cubicBezTo>
                    <a:pt x="12132" y="2879"/>
                    <a:pt x="12026" y="2808"/>
                    <a:pt x="11911" y="2755"/>
                  </a:cubicBezTo>
                  <a:cubicBezTo>
                    <a:pt x="11885" y="2738"/>
                    <a:pt x="11858" y="2720"/>
                    <a:pt x="11832" y="2702"/>
                  </a:cubicBezTo>
                  <a:cubicBezTo>
                    <a:pt x="11805" y="2694"/>
                    <a:pt x="11779" y="2676"/>
                    <a:pt x="11744" y="2667"/>
                  </a:cubicBezTo>
                  <a:cubicBezTo>
                    <a:pt x="11717" y="2649"/>
                    <a:pt x="11691" y="2632"/>
                    <a:pt x="11655" y="2614"/>
                  </a:cubicBezTo>
                  <a:cubicBezTo>
                    <a:pt x="11620" y="2597"/>
                    <a:pt x="11576" y="2579"/>
                    <a:pt x="11541" y="2552"/>
                  </a:cubicBezTo>
                  <a:cubicBezTo>
                    <a:pt x="11532" y="2535"/>
                    <a:pt x="11541" y="2535"/>
                    <a:pt x="11558" y="2517"/>
                  </a:cubicBezTo>
                  <a:cubicBezTo>
                    <a:pt x="11461" y="2473"/>
                    <a:pt x="11373" y="2455"/>
                    <a:pt x="11302" y="2411"/>
                  </a:cubicBezTo>
                  <a:cubicBezTo>
                    <a:pt x="11285" y="2411"/>
                    <a:pt x="11276" y="2438"/>
                    <a:pt x="11258" y="2429"/>
                  </a:cubicBezTo>
                  <a:cubicBezTo>
                    <a:pt x="11223" y="2402"/>
                    <a:pt x="11179" y="2385"/>
                    <a:pt x="11205" y="2332"/>
                  </a:cubicBezTo>
                  <a:cubicBezTo>
                    <a:pt x="11161" y="2332"/>
                    <a:pt x="11152" y="2323"/>
                    <a:pt x="11152" y="2376"/>
                  </a:cubicBezTo>
                  <a:cubicBezTo>
                    <a:pt x="11143" y="2358"/>
                    <a:pt x="11152" y="2332"/>
                    <a:pt x="11117" y="2332"/>
                  </a:cubicBezTo>
                  <a:cubicBezTo>
                    <a:pt x="11143" y="2279"/>
                    <a:pt x="11205" y="2296"/>
                    <a:pt x="11240" y="2279"/>
                  </a:cubicBezTo>
                  <a:cubicBezTo>
                    <a:pt x="11293" y="2323"/>
                    <a:pt x="11293" y="2314"/>
                    <a:pt x="11382" y="2340"/>
                  </a:cubicBezTo>
                  <a:cubicBezTo>
                    <a:pt x="11382" y="2402"/>
                    <a:pt x="11320" y="2332"/>
                    <a:pt x="11311" y="2367"/>
                  </a:cubicBezTo>
                  <a:cubicBezTo>
                    <a:pt x="11329" y="2411"/>
                    <a:pt x="11435" y="2420"/>
                    <a:pt x="11408" y="2358"/>
                  </a:cubicBezTo>
                  <a:cubicBezTo>
                    <a:pt x="11461" y="2393"/>
                    <a:pt x="11514" y="2358"/>
                    <a:pt x="11532" y="2402"/>
                  </a:cubicBezTo>
                  <a:cubicBezTo>
                    <a:pt x="11523" y="2438"/>
                    <a:pt x="11496" y="2420"/>
                    <a:pt x="11479" y="2411"/>
                  </a:cubicBezTo>
                  <a:cubicBezTo>
                    <a:pt x="11479" y="2464"/>
                    <a:pt x="11567" y="2464"/>
                    <a:pt x="11576" y="2429"/>
                  </a:cubicBezTo>
                  <a:cubicBezTo>
                    <a:pt x="11611" y="2446"/>
                    <a:pt x="11655" y="2473"/>
                    <a:pt x="11691" y="2491"/>
                  </a:cubicBezTo>
                  <a:cubicBezTo>
                    <a:pt x="11735" y="2508"/>
                    <a:pt x="11770" y="2526"/>
                    <a:pt x="11814" y="2535"/>
                  </a:cubicBezTo>
                  <a:cubicBezTo>
                    <a:pt x="11850" y="2561"/>
                    <a:pt x="11858" y="2597"/>
                    <a:pt x="11885" y="2623"/>
                  </a:cubicBezTo>
                  <a:cubicBezTo>
                    <a:pt x="11903" y="2632"/>
                    <a:pt x="11911" y="2605"/>
                    <a:pt x="11929" y="2614"/>
                  </a:cubicBezTo>
                  <a:cubicBezTo>
                    <a:pt x="11982" y="2649"/>
                    <a:pt x="12053" y="2685"/>
                    <a:pt x="12123" y="2729"/>
                  </a:cubicBezTo>
                  <a:cubicBezTo>
                    <a:pt x="12185" y="2773"/>
                    <a:pt x="12238" y="2817"/>
                    <a:pt x="12273" y="2861"/>
                  </a:cubicBezTo>
                  <a:cubicBezTo>
                    <a:pt x="12256" y="2914"/>
                    <a:pt x="12220" y="2853"/>
                    <a:pt x="12194" y="2844"/>
                  </a:cubicBezTo>
                  <a:cubicBezTo>
                    <a:pt x="12203" y="2914"/>
                    <a:pt x="12291" y="2888"/>
                    <a:pt x="12326" y="2888"/>
                  </a:cubicBezTo>
                  <a:cubicBezTo>
                    <a:pt x="12450" y="3038"/>
                    <a:pt x="12547" y="3117"/>
                    <a:pt x="12680" y="3250"/>
                  </a:cubicBezTo>
                  <a:cubicBezTo>
                    <a:pt x="12662" y="3276"/>
                    <a:pt x="12697" y="3294"/>
                    <a:pt x="12653" y="3294"/>
                  </a:cubicBezTo>
                  <a:cubicBezTo>
                    <a:pt x="12671" y="3338"/>
                    <a:pt x="12688" y="3303"/>
                    <a:pt x="12715" y="3312"/>
                  </a:cubicBezTo>
                  <a:cubicBezTo>
                    <a:pt x="12724" y="3338"/>
                    <a:pt x="12741" y="3365"/>
                    <a:pt x="12759" y="3391"/>
                  </a:cubicBezTo>
                  <a:cubicBezTo>
                    <a:pt x="12777" y="3418"/>
                    <a:pt x="12794" y="3444"/>
                    <a:pt x="12812" y="3471"/>
                  </a:cubicBezTo>
                  <a:cubicBezTo>
                    <a:pt x="12839" y="3524"/>
                    <a:pt x="12883" y="3568"/>
                    <a:pt x="12909" y="3612"/>
                  </a:cubicBezTo>
                  <a:cubicBezTo>
                    <a:pt x="12945" y="3656"/>
                    <a:pt x="12989" y="3709"/>
                    <a:pt x="13024" y="3753"/>
                  </a:cubicBezTo>
                  <a:cubicBezTo>
                    <a:pt x="13042" y="3797"/>
                    <a:pt x="13042" y="3833"/>
                    <a:pt x="13068" y="3868"/>
                  </a:cubicBezTo>
                  <a:cubicBezTo>
                    <a:pt x="13077" y="3894"/>
                    <a:pt x="13103" y="3912"/>
                    <a:pt x="13112" y="3930"/>
                  </a:cubicBezTo>
                  <a:cubicBezTo>
                    <a:pt x="13121" y="3947"/>
                    <a:pt x="13103" y="3974"/>
                    <a:pt x="13112" y="4000"/>
                  </a:cubicBezTo>
                  <a:cubicBezTo>
                    <a:pt x="13121" y="4018"/>
                    <a:pt x="13192" y="4124"/>
                    <a:pt x="13218" y="4151"/>
                  </a:cubicBezTo>
                  <a:cubicBezTo>
                    <a:pt x="13227" y="4159"/>
                    <a:pt x="13254" y="4151"/>
                    <a:pt x="13262" y="4168"/>
                  </a:cubicBezTo>
                  <a:cubicBezTo>
                    <a:pt x="13254" y="4212"/>
                    <a:pt x="13262" y="4221"/>
                    <a:pt x="13289" y="4274"/>
                  </a:cubicBezTo>
                  <a:cubicBezTo>
                    <a:pt x="13307" y="4318"/>
                    <a:pt x="13280" y="4345"/>
                    <a:pt x="13333" y="4354"/>
                  </a:cubicBezTo>
                  <a:cubicBezTo>
                    <a:pt x="13351" y="4398"/>
                    <a:pt x="13315" y="4415"/>
                    <a:pt x="13342" y="4468"/>
                  </a:cubicBezTo>
                  <a:cubicBezTo>
                    <a:pt x="13360" y="4460"/>
                    <a:pt x="13351" y="4433"/>
                    <a:pt x="13342" y="4415"/>
                  </a:cubicBezTo>
                  <a:cubicBezTo>
                    <a:pt x="13404" y="4415"/>
                    <a:pt x="13377" y="4468"/>
                    <a:pt x="13386" y="4504"/>
                  </a:cubicBezTo>
                  <a:cubicBezTo>
                    <a:pt x="13421" y="4592"/>
                    <a:pt x="13457" y="4680"/>
                    <a:pt x="13483" y="4777"/>
                  </a:cubicBezTo>
                  <a:cubicBezTo>
                    <a:pt x="13492" y="4822"/>
                    <a:pt x="13510" y="4875"/>
                    <a:pt x="13527" y="4928"/>
                  </a:cubicBezTo>
                  <a:cubicBezTo>
                    <a:pt x="13536" y="4981"/>
                    <a:pt x="13545" y="5034"/>
                    <a:pt x="13554" y="5095"/>
                  </a:cubicBezTo>
                  <a:cubicBezTo>
                    <a:pt x="13563" y="5175"/>
                    <a:pt x="13589" y="5307"/>
                    <a:pt x="13616" y="5413"/>
                  </a:cubicBezTo>
                  <a:cubicBezTo>
                    <a:pt x="13616" y="5440"/>
                    <a:pt x="13598" y="5449"/>
                    <a:pt x="13607" y="5475"/>
                  </a:cubicBezTo>
                  <a:cubicBezTo>
                    <a:pt x="13616" y="5546"/>
                    <a:pt x="13669" y="5616"/>
                    <a:pt x="13616" y="5660"/>
                  </a:cubicBezTo>
                  <a:cubicBezTo>
                    <a:pt x="13651" y="5669"/>
                    <a:pt x="13686" y="5811"/>
                    <a:pt x="13660" y="5846"/>
                  </a:cubicBezTo>
                  <a:cubicBezTo>
                    <a:pt x="13660" y="5855"/>
                    <a:pt x="13642" y="5811"/>
                    <a:pt x="13642" y="5802"/>
                  </a:cubicBezTo>
                  <a:cubicBezTo>
                    <a:pt x="13616" y="5793"/>
                    <a:pt x="13624" y="5890"/>
                    <a:pt x="13669" y="5864"/>
                  </a:cubicBezTo>
                  <a:cubicBezTo>
                    <a:pt x="13642" y="5890"/>
                    <a:pt x="13633" y="5934"/>
                    <a:pt x="13642" y="5996"/>
                  </a:cubicBezTo>
                  <a:cubicBezTo>
                    <a:pt x="13660" y="5996"/>
                    <a:pt x="13660" y="5969"/>
                    <a:pt x="13660" y="5961"/>
                  </a:cubicBezTo>
                  <a:cubicBezTo>
                    <a:pt x="13695" y="6022"/>
                    <a:pt x="13677" y="6164"/>
                    <a:pt x="13686" y="6252"/>
                  </a:cubicBezTo>
                  <a:cubicBezTo>
                    <a:pt x="13651" y="6314"/>
                    <a:pt x="13616" y="6384"/>
                    <a:pt x="13633" y="6499"/>
                  </a:cubicBezTo>
                  <a:cubicBezTo>
                    <a:pt x="13660" y="6490"/>
                    <a:pt x="13633" y="6411"/>
                    <a:pt x="13695" y="6429"/>
                  </a:cubicBezTo>
                  <a:cubicBezTo>
                    <a:pt x="13677" y="6526"/>
                    <a:pt x="13739" y="6543"/>
                    <a:pt x="13722" y="6641"/>
                  </a:cubicBezTo>
                  <a:cubicBezTo>
                    <a:pt x="13713" y="6702"/>
                    <a:pt x="13686" y="6773"/>
                    <a:pt x="13686" y="6844"/>
                  </a:cubicBezTo>
                  <a:cubicBezTo>
                    <a:pt x="13669" y="6835"/>
                    <a:pt x="13677" y="6808"/>
                    <a:pt x="13669" y="6791"/>
                  </a:cubicBezTo>
                  <a:cubicBezTo>
                    <a:pt x="13633" y="6826"/>
                    <a:pt x="13669" y="6897"/>
                    <a:pt x="13713" y="6861"/>
                  </a:cubicBezTo>
                  <a:cubicBezTo>
                    <a:pt x="13722" y="6897"/>
                    <a:pt x="13704" y="6923"/>
                    <a:pt x="13677" y="6923"/>
                  </a:cubicBezTo>
                  <a:cubicBezTo>
                    <a:pt x="13704" y="6967"/>
                    <a:pt x="13695" y="7038"/>
                    <a:pt x="13695" y="7100"/>
                  </a:cubicBezTo>
                  <a:cubicBezTo>
                    <a:pt x="13686" y="7170"/>
                    <a:pt x="13677" y="7241"/>
                    <a:pt x="13686" y="7303"/>
                  </a:cubicBezTo>
                  <a:cubicBezTo>
                    <a:pt x="13642" y="7241"/>
                    <a:pt x="13616" y="7365"/>
                    <a:pt x="13642" y="7400"/>
                  </a:cubicBezTo>
                  <a:cubicBezTo>
                    <a:pt x="13695" y="7391"/>
                    <a:pt x="13607" y="7312"/>
                    <a:pt x="13677" y="7338"/>
                  </a:cubicBezTo>
                  <a:cubicBezTo>
                    <a:pt x="13669" y="7488"/>
                    <a:pt x="13633" y="7682"/>
                    <a:pt x="13616" y="7788"/>
                  </a:cubicBezTo>
                  <a:cubicBezTo>
                    <a:pt x="13598" y="7780"/>
                    <a:pt x="13589" y="7797"/>
                    <a:pt x="13571" y="7797"/>
                  </a:cubicBezTo>
                  <a:lnTo>
                    <a:pt x="13607" y="7859"/>
                  </a:lnTo>
                  <a:cubicBezTo>
                    <a:pt x="13598" y="7921"/>
                    <a:pt x="13580" y="8000"/>
                    <a:pt x="13571" y="8062"/>
                  </a:cubicBezTo>
                  <a:cubicBezTo>
                    <a:pt x="13563" y="8124"/>
                    <a:pt x="13545" y="8186"/>
                    <a:pt x="13527" y="8248"/>
                  </a:cubicBezTo>
                  <a:cubicBezTo>
                    <a:pt x="13510" y="8309"/>
                    <a:pt x="13492" y="8362"/>
                    <a:pt x="13474" y="8433"/>
                  </a:cubicBezTo>
                  <a:cubicBezTo>
                    <a:pt x="13465" y="8459"/>
                    <a:pt x="13474" y="8495"/>
                    <a:pt x="13465" y="8530"/>
                  </a:cubicBezTo>
                  <a:cubicBezTo>
                    <a:pt x="13430" y="8663"/>
                    <a:pt x="13351" y="8892"/>
                    <a:pt x="13307" y="9051"/>
                  </a:cubicBezTo>
                  <a:cubicBezTo>
                    <a:pt x="13289" y="9104"/>
                    <a:pt x="13298" y="9157"/>
                    <a:pt x="13280" y="9201"/>
                  </a:cubicBezTo>
                  <a:cubicBezTo>
                    <a:pt x="13254" y="9307"/>
                    <a:pt x="13209" y="9387"/>
                    <a:pt x="13174" y="9484"/>
                  </a:cubicBezTo>
                  <a:cubicBezTo>
                    <a:pt x="13148" y="9546"/>
                    <a:pt x="13130" y="9599"/>
                    <a:pt x="13112" y="9660"/>
                  </a:cubicBezTo>
                  <a:cubicBezTo>
                    <a:pt x="13086" y="9722"/>
                    <a:pt x="13068" y="9775"/>
                    <a:pt x="13042" y="9828"/>
                  </a:cubicBezTo>
                  <a:cubicBezTo>
                    <a:pt x="13033" y="9855"/>
                    <a:pt x="13015" y="9846"/>
                    <a:pt x="12997" y="9872"/>
                  </a:cubicBezTo>
                  <a:cubicBezTo>
                    <a:pt x="12989" y="9899"/>
                    <a:pt x="12997" y="9916"/>
                    <a:pt x="12989" y="9934"/>
                  </a:cubicBezTo>
                  <a:cubicBezTo>
                    <a:pt x="12962" y="9969"/>
                    <a:pt x="12918" y="9987"/>
                    <a:pt x="12936" y="10040"/>
                  </a:cubicBezTo>
                  <a:cubicBezTo>
                    <a:pt x="12839" y="10190"/>
                    <a:pt x="12839" y="10217"/>
                    <a:pt x="12724" y="10349"/>
                  </a:cubicBezTo>
                  <a:cubicBezTo>
                    <a:pt x="12697" y="10331"/>
                    <a:pt x="12706" y="10314"/>
                    <a:pt x="12680" y="10296"/>
                  </a:cubicBezTo>
                  <a:cubicBezTo>
                    <a:pt x="12706" y="10270"/>
                    <a:pt x="12733" y="10234"/>
                    <a:pt x="12750" y="10208"/>
                  </a:cubicBezTo>
                  <a:cubicBezTo>
                    <a:pt x="12768" y="10190"/>
                    <a:pt x="12715" y="10172"/>
                    <a:pt x="12697" y="10155"/>
                  </a:cubicBezTo>
                  <a:cubicBezTo>
                    <a:pt x="12671" y="10172"/>
                    <a:pt x="12706" y="10181"/>
                    <a:pt x="12697" y="10208"/>
                  </a:cubicBezTo>
                  <a:cubicBezTo>
                    <a:pt x="12680" y="10234"/>
                    <a:pt x="12671" y="10199"/>
                    <a:pt x="12662" y="10208"/>
                  </a:cubicBezTo>
                  <a:cubicBezTo>
                    <a:pt x="12635" y="10217"/>
                    <a:pt x="12644" y="10243"/>
                    <a:pt x="12644" y="10243"/>
                  </a:cubicBezTo>
                  <a:cubicBezTo>
                    <a:pt x="12627" y="10270"/>
                    <a:pt x="12582" y="10234"/>
                    <a:pt x="12582" y="10270"/>
                  </a:cubicBezTo>
                  <a:close/>
                  <a:moveTo>
                    <a:pt x="12167" y="2835"/>
                  </a:moveTo>
                  <a:cubicBezTo>
                    <a:pt x="12141" y="2817"/>
                    <a:pt x="12159" y="2738"/>
                    <a:pt x="12106" y="2764"/>
                  </a:cubicBezTo>
                  <a:cubicBezTo>
                    <a:pt x="12132" y="2782"/>
                    <a:pt x="12115" y="2861"/>
                    <a:pt x="12167" y="2835"/>
                  </a:cubicBezTo>
                  <a:close/>
                  <a:moveTo>
                    <a:pt x="11549" y="2738"/>
                  </a:moveTo>
                  <a:cubicBezTo>
                    <a:pt x="11523" y="2711"/>
                    <a:pt x="11488" y="2694"/>
                    <a:pt x="11452" y="2667"/>
                  </a:cubicBezTo>
                  <a:cubicBezTo>
                    <a:pt x="11426" y="2711"/>
                    <a:pt x="11496" y="2782"/>
                    <a:pt x="11514" y="2773"/>
                  </a:cubicBezTo>
                  <a:cubicBezTo>
                    <a:pt x="11479" y="2747"/>
                    <a:pt x="11541" y="2755"/>
                    <a:pt x="11549" y="2738"/>
                  </a:cubicBezTo>
                  <a:close/>
                  <a:moveTo>
                    <a:pt x="11594" y="2950"/>
                  </a:moveTo>
                  <a:cubicBezTo>
                    <a:pt x="11611" y="2906"/>
                    <a:pt x="11549" y="2853"/>
                    <a:pt x="11514" y="2870"/>
                  </a:cubicBezTo>
                  <a:cubicBezTo>
                    <a:pt x="11541" y="2906"/>
                    <a:pt x="11549" y="2932"/>
                    <a:pt x="11594" y="2950"/>
                  </a:cubicBezTo>
                  <a:close/>
                  <a:moveTo>
                    <a:pt x="11982" y="3126"/>
                  </a:moveTo>
                  <a:cubicBezTo>
                    <a:pt x="11964" y="3109"/>
                    <a:pt x="11920" y="3038"/>
                    <a:pt x="11885" y="3073"/>
                  </a:cubicBezTo>
                  <a:cubicBezTo>
                    <a:pt x="11929" y="3082"/>
                    <a:pt x="11929" y="3144"/>
                    <a:pt x="11982" y="3126"/>
                  </a:cubicBezTo>
                  <a:close/>
                  <a:moveTo>
                    <a:pt x="12450" y="3091"/>
                  </a:moveTo>
                  <a:cubicBezTo>
                    <a:pt x="12459" y="3056"/>
                    <a:pt x="12344" y="3020"/>
                    <a:pt x="12362" y="3047"/>
                  </a:cubicBezTo>
                  <a:cubicBezTo>
                    <a:pt x="12379" y="3038"/>
                    <a:pt x="12388" y="3056"/>
                    <a:pt x="12406" y="3073"/>
                  </a:cubicBezTo>
                  <a:cubicBezTo>
                    <a:pt x="12424" y="3091"/>
                    <a:pt x="12441" y="3100"/>
                    <a:pt x="12450" y="3091"/>
                  </a:cubicBezTo>
                  <a:close/>
                  <a:moveTo>
                    <a:pt x="12821" y="4018"/>
                  </a:moveTo>
                  <a:cubicBezTo>
                    <a:pt x="12812" y="3974"/>
                    <a:pt x="12803" y="3947"/>
                    <a:pt x="12759" y="3939"/>
                  </a:cubicBezTo>
                  <a:cubicBezTo>
                    <a:pt x="12768" y="3965"/>
                    <a:pt x="12768" y="4036"/>
                    <a:pt x="12821" y="4018"/>
                  </a:cubicBezTo>
                  <a:close/>
                  <a:moveTo>
                    <a:pt x="13024" y="4389"/>
                  </a:moveTo>
                  <a:cubicBezTo>
                    <a:pt x="13059" y="4371"/>
                    <a:pt x="12997" y="4362"/>
                    <a:pt x="12980" y="4362"/>
                  </a:cubicBezTo>
                  <a:lnTo>
                    <a:pt x="13033" y="4486"/>
                  </a:lnTo>
                  <a:cubicBezTo>
                    <a:pt x="13086" y="4477"/>
                    <a:pt x="13033" y="4424"/>
                    <a:pt x="13024" y="4389"/>
                  </a:cubicBezTo>
                  <a:close/>
                  <a:moveTo>
                    <a:pt x="13518" y="6173"/>
                  </a:moveTo>
                  <a:cubicBezTo>
                    <a:pt x="13527" y="6120"/>
                    <a:pt x="13501" y="6111"/>
                    <a:pt x="13474" y="6093"/>
                  </a:cubicBezTo>
                  <a:cubicBezTo>
                    <a:pt x="13474" y="6137"/>
                    <a:pt x="13483" y="6181"/>
                    <a:pt x="13518" y="6173"/>
                  </a:cubicBezTo>
                  <a:close/>
                  <a:moveTo>
                    <a:pt x="13660" y="6252"/>
                  </a:moveTo>
                  <a:cubicBezTo>
                    <a:pt x="13642" y="6190"/>
                    <a:pt x="13713" y="6049"/>
                    <a:pt x="13633" y="6040"/>
                  </a:cubicBezTo>
                  <a:cubicBezTo>
                    <a:pt x="13616" y="6102"/>
                    <a:pt x="13633" y="6067"/>
                    <a:pt x="13651" y="6084"/>
                  </a:cubicBezTo>
                  <a:cubicBezTo>
                    <a:pt x="13704" y="6137"/>
                    <a:pt x="13563" y="6243"/>
                    <a:pt x="13660" y="6252"/>
                  </a:cubicBezTo>
                  <a:close/>
                  <a:moveTo>
                    <a:pt x="13695" y="6605"/>
                  </a:moveTo>
                  <a:cubicBezTo>
                    <a:pt x="13722" y="6579"/>
                    <a:pt x="13704" y="6508"/>
                    <a:pt x="13651" y="6508"/>
                  </a:cubicBezTo>
                  <a:cubicBezTo>
                    <a:pt x="13642" y="6570"/>
                    <a:pt x="13677" y="6579"/>
                    <a:pt x="13695" y="6605"/>
                  </a:cubicBezTo>
                  <a:close/>
                  <a:moveTo>
                    <a:pt x="13669" y="6641"/>
                  </a:moveTo>
                  <a:cubicBezTo>
                    <a:pt x="13669" y="6685"/>
                    <a:pt x="13633" y="6685"/>
                    <a:pt x="13633" y="6738"/>
                  </a:cubicBezTo>
                  <a:cubicBezTo>
                    <a:pt x="13686" y="6755"/>
                    <a:pt x="13695" y="6658"/>
                    <a:pt x="13669" y="6641"/>
                  </a:cubicBezTo>
                  <a:close/>
                  <a:moveTo>
                    <a:pt x="13271" y="7303"/>
                  </a:moveTo>
                  <a:lnTo>
                    <a:pt x="13280" y="7241"/>
                  </a:lnTo>
                  <a:cubicBezTo>
                    <a:pt x="13209" y="7206"/>
                    <a:pt x="13218" y="7312"/>
                    <a:pt x="13271" y="7303"/>
                  </a:cubicBezTo>
                  <a:close/>
                  <a:moveTo>
                    <a:pt x="13262" y="7532"/>
                  </a:moveTo>
                  <a:cubicBezTo>
                    <a:pt x="13254" y="7453"/>
                    <a:pt x="13342" y="7497"/>
                    <a:pt x="13342" y="7418"/>
                  </a:cubicBezTo>
                  <a:cubicBezTo>
                    <a:pt x="13289" y="7418"/>
                    <a:pt x="13280" y="7471"/>
                    <a:pt x="13254" y="7488"/>
                  </a:cubicBezTo>
                  <a:cubicBezTo>
                    <a:pt x="13201" y="7497"/>
                    <a:pt x="13245" y="7435"/>
                    <a:pt x="13201" y="7453"/>
                  </a:cubicBezTo>
                  <a:cubicBezTo>
                    <a:pt x="13192" y="7497"/>
                    <a:pt x="13236" y="7515"/>
                    <a:pt x="13262" y="7532"/>
                  </a:cubicBezTo>
                  <a:close/>
                  <a:moveTo>
                    <a:pt x="13033" y="8000"/>
                  </a:moveTo>
                  <a:lnTo>
                    <a:pt x="13015" y="8053"/>
                  </a:lnTo>
                  <a:cubicBezTo>
                    <a:pt x="13068" y="8080"/>
                    <a:pt x="13086" y="8000"/>
                    <a:pt x="13033" y="8000"/>
                  </a:cubicBezTo>
                  <a:close/>
                  <a:moveTo>
                    <a:pt x="13156" y="8124"/>
                  </a:moveTo>
                  <a:cubicBezTo>
                    <a:pt x="13174" y="8080"/>
                    <a:pt x="13174" y="8044"/>
                    <a:pt x="13148" y="8018"/>
                  </a:cubicBezTo>
                  <a:cubicBezTo>
                    <a:pt x="13139" y="8036"/>
                    <a:pt x="13130" y="8044"/>
                    <a:pt x="13112" y="8044"/>
                  </a:cubicBezTo>
                  <a:cubicBezTo>
                    <a:pt x="13103" y="8089"/>
                    <a:pt x="13121" y="8106"/>
                    <a:pt x="13156" y="8124"/>
                  </a:cubicBezTo>
                  <a:close/>
                  <a:moveTo>
                    <a:pt x="12830" y="8848"/>
                  </a:moveTo>
                  <a:cubicBezTo>
                    <a:pt x="12794" y="8874"/>
                    <a:pt x="12741" y="8866"/>
                    <a:pt x="12715" y="8901"/>
                  </a:cubicBezTo>
                  <a:cubicBezTo>
                    <a:pt x="12759" y="8945"/>
                    <a:pt x="12777" y="8883"/>
                    <a:pt x="12794" y="8866"/>
                  </a:cubicBezTo>
                  <a:cubicBezTo>
                    <a:pt x="12794" y="8866"/>
                    <a:pt x="12812" y="8883"/>
                    <a:pt x="12821" y="8883"/>
                  </a:cubicBezTo>
                  <a:cubicBezTo>
                    <a:pt x="12821" y="8883"/>
                    <a:pt x="12847" y="8857"/>
                    <a:pt x="12847" y="8857"/>
                  </a:cubicBezTo>
                  <a:cubicBezTo>
                    <a:pt x="12865" y="8839"/>
                    <a:pt x="12865" y="8821"/>
                    <a:pt x="12883" y="8804"/>
                  </a:cubicBezTo>
                  <a:cubicBezTo>
                    <a:pt x="12839" y="8777"/>
                    <a:pt x="12847" y="8830"/>
                    <a:pt x="12830" y="8848"/>
                  </a:cubicBezTo>
                  <a:close/>
                  <a:moveTo>
                    <a:pt x="12821" y="8742"/>
                  </a:moveTo>
                  <a:lnTo>
                    <a:pt x="12847" y="8671"/>
                  </a:lnTo>
                  <a:cubicBezTo>
                    <a:pt x="12803" y="8636"/>
                    <a:pt x="12768" y="8742"/>
                    <a:pt x="12821" y="8742"/>
                  </a:cubicBezTo>
                  <a:close/>
                  <a:moveTo>
                    <a:pt x="12962" y="8645"/>
                  </a:moveTo>
                  <a:cubicBezTo>
                    <a:pt x="12883" y="8627"/>
                    <a:pt x="12927" y="8716"/>
                    <a:pt x="12874" y="8724"/>
                  </a:cubicBezTo>
                  <a:cubicBezTo>
                    <a:pt x="12909" y="8733"/>
                    <a:pt x="12874" y="8769"/>
                    <a:pt x="12900" y="8777"/>
                  </a:cubicBezTo>
                  <a:cubicBezTo>
                    <a:pt x="12936" y="8733"/>
                    <a:pt x="12918" y="8698"/>
                    <a:pt x="12962" y="8645"/>
                  </a:cubicBezTo>
                  <a:close/>
                  <a:moveTo>
                    <a:pt x="12865" y="8486"/>
                  </a:moveTo>
                  <a:cubicBezTo>
                    <a:pt x="12839" y="8521"/>
                    <a:pt x="12874" y="8539"/>
                    <a:pt x="12874" y="8565"/>
                  </a:cubicBezTo>
                  <a:cubicBezTo>
                    <a:pt x="12874" y="8583"/>
                    <a:pt x="12803" y="8627"/>
                    <a:pt x="12865" y="8645"/>
                  </a:cubicBezTo>
                  <a:cubicBezTo>
                    <a:pt x="12900" y="8627"/>
                    <a:pt x="12927" y="8504"/>
                    <a:pt x="12865" y="8486"/>
                  </a:cubicBezTo>
                  <a:close/>
                  <a:moveTo>
                    <a:pt x="12953" y="8265"/>
                  </a:moveTo>
                  <a:cubicBezTo>
                    <a:pt x="12953" y="8301"/>
                    <a:pt x="12953" y="8345"/>
                    <a:pt x="12997" y="8354"/>
                  </a:cubicBezTo>
                  <a:cubicBezTo>
                    <a:pt x="12997" y="8309"/>
                    <a:pt x="13006" y="8274"/>
                    <a:pt x="12953" y="8265"/>
                  </a:cubicBezTo>
                  <a:close/>
                  <a:moveTo>
                    <a:pt x="12847" y="9863"/>
                  </a:moveTo>
                  <a:cubicBezTo>
                    <a:pt x="12874" y="9872"/>
                    <a:pt x="12909" y="9899"/>
                    <a:pt x="12927" y="9863"/>
                  </a:cubicBezTo>
                  <a:cubicBezTo>
                    <a:pt x="12909" y="9819"/>
                    <a:pt x="12900" y="9810"/>
                    <a:pt x="12847" y="9802"/>
                  </a:cubicBezTo>
                  <a:cubicBezTo>
                    <a:pt x="12821" y="9828"/>
                    <a:pt x="12865" y="9846"/>
                    <a:pt x="12847" y="9863"/>
                  </a:cubicBezTo>
                  <a:close/>
                  <a:moveTo>
                    <a:pt x="12830" y="10084"/>
                  </a:moveTo>
                  <a:cubicBezTo>
                    <a:pt x="12839" y="10066"/>
                    <a:pt x="12856" y="10075"/>
                    <a:pt x="12865" y="10075"/>
                  </a:cubicBezTo>
                  <a:cubicBezTo>
                    <a:pt x="12856" y="10084"/>
                    <a:pt x="12847" y="10111"/>
                    <a:pt x="12874" y="10093"/>
                  </a:cubicBezTo>
                  <a:cubicBezTo>
                    <a:pt x="12856" y="10049"/>
                    <a:pt x="12909" y="10058"/>
                    <a:pt x="12927" y="10005"/>
                  </a:cubicBezTo>
                  <a:cubicBezTo>
                    <a:pt x="12874" y="9969"/>
                    <a:pt x="12865" y="10031"/>
                    <a:pt x="12856" y="10066"/>
                  </a:cubicBezTo>
                  <a:cubicBezTo>
                    <a:pt x="12839" y="10049"/>
                    <a:pt x="12812" y="10058"/>
                    <a:pt x="12830" y="10084"/>
                  </a:cubicBezTo>
                  <a:close/>
                  <a:moveTo>
                    <a:pt x="10613" y="2208"/>
                  </a:moveTo>
                  <a:cubicBezTo>
                    <a:pt x="10534" y="2190"/>
                    <a:pt x="10516" y="2217"/>
                    <a:pt x="10437" y="2217"/>
                  </a:cubicBezTo>
                  <a:cubicBezTo>
                    <a:pt x="10402" y="2182"/>
                    <a:pt x="10375" y="2146"/>
                    <a:pt x="10349" y="2102"/>
                  </a:cubicBezTo>
                  <a:cubicBezTo>
                    <a:pt x="10393" y="2058"/>
                    <a:pt x="10472" y="2067"/>
                    <a:pt x="10552" y="2067"/>
                  </a:cubicBezTo>
                  <a:cubicBezTo>
                    <a:pt x="10516" y="2084"/>
                    <a:pt x="10481" y="2102"/>
                    <a:pt x="10419" y="2093"/>
                  </a:cubicBezTo>
                  <a:cubicBezTo>
                    <a:pt x="10402" y="2129"/>
                    <a:pt x="10428" y="2146"/>
                    <a:pt x="10472" y="2146"/>
                  </a:cubicBezTo>
                  <a:cubicBezTo>
                    <a:pt x="10507" y="2076"/>
                    <a:pt x="10719" y="2049"/>
                    <a:pt x="10711" y="2173"/>
                  </a:cubicBezTo>
                  <a:cubicBezTo>
                    <a:pt x="10675" y="2164"/>
                    <a:pt x="10666" y="2129"/>
                    <a:pt x="10631" y="2146"/>
                  </a:cubicBezTo>
                  <a:cubicBezTo>
                    <a:pt x="10684" y="2234"/>
                    <a:pt x="10834" y="2182"/>
                    <a:pt x="10861" y="2252"/>
                  </a:cubicBezTo>
                  <a:lnTo>
                    <a:pt x="10878" y="2199"/>
                  </a:lnTo>
                  <a:cubicBezTo>
                    <a:pt x="10825" y="2164"/>
                    <a:pt x="10799" y="2190"/>
                    <a:pt x="10746" y="2173"/>
                  </a:cubicBezTo>
                  <a:cubicBezTo>
                    <a:pt x="10746" y="2076"/>
                    <a:pt x="10922" y="2146"/>
                    <a:pt x="10914" y="2190"/>
                  </a:cubicBezTo>
                  <a:cubicBezTo>
                    <a:pt x="10967" y="2190"/>
                    <a:pt x="11011" y="2199"/>
                    <a:pt x="11046" y="2234"/>
                  </a:cubicBezTo>
                  <a:cubicBezTo>
                    <a:pt x="11020" y="2252"/>
                    <a:pt x="10975" y="2234"/>
                    <a:pt x="10967" y="2270"/>
                  </a:cubicBezTo>
                  <a:cubicBezTo>
                    <a:pt x="10931" y="2261"/>
                    <a:pt x="10967" y="2217"/>
                    <a:pt x="10931" y="2208"/>
                  </a:cubicBezTo>
                  <a:cubicBezTo>
                    <a:pt x="10905" y="2208"/>
                    <a:pt x="10914" y="2252"/>
                    <a:pt x="10887" y="2243"/>
                  </a:cubicBezTo>
                  <a:cubicBezTo>
                    <a:pt x="10878" y="2270"/>
                    <a:pt x="10922" y="2270"/>
                    <a:pt x="10940" y="2279"/>
                  </a:cubicBezTo>
                  <a:cubicBezTo>
                    <a:pt x="10905" y="2332"/>
                    <a:pt x="10834" y="2323"/>
                    <a:pt x="10772" y="2305"/>
                  </a:cubicBezTo>
                  <a:cubicBezTo>
                    <a:pt x="10719" y="2287"/>
                    <a:pt x="10675" y="2226"/>
                    <a:pt x="10613" y="2208"/>
                  </a:cubicBezTo>
                  <a:close/>
                  <a:moveTo>
                    <a:pt x="10578" y="2402"/>
                  </a:moveTo>
                  <a:lnTo>
                    <a:pt x="10525" y="2385"/>
                  </a:lnTo>
                  <a:cubicBezTo>
                    <a:pt x="10578" y="2367"/>
                    <a:pt x="10507" y="2349"/>
                    <a:pt x="10534" y="2314"/>
                  </a:cubicBezTo>
                  <a:cubicBezTo>
                    <a:pt x="10578" y="2323"/>
                    <a:pt x="10578" y="2367"/>
                    <a:pt x="10578" y="2402"/>
                  </a:cubicBezTo>
                  <a:close/>
                  <a:moveTo>
                    <a:pt x="10870" y="2402"/>
                  </a:moveTo>
                  <a:cubicBezTo>
                    <a:pt x="10922" y="2429"/>
                    <a:pt x="10922" y="2420"/>
                    <a:pt x="10958" y="2446"/>
                  </a:cubicBezTo>
                  <a:cubicBezTo>
                    <a:pt x="10949" y="2464"/>
                    <a:pt x="10834" y="2438"/>
                    <a:pt x="10870" y="2402"/>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7"/>
          <p:cNvGrpSpPr/>
          <p:nvPr/>
        </p:nvGrpSpPr>
        <p:grpSpPr>
          <a:xfrm>
            <a:off x="6131772" y="4697213"/>
            <a:ext cx="921001" cy="990648"/>
            <a:chOff x="6131772" y="4697213"/>
            <a:chExt cx="921001" cy="990648"/>
          </a:xfrm>
        </p:grpSpPr>
        <p:sp>
          <p:nvSpPr>
            <p:cNvPr id="2489" name="Google Shape;2489;p7"/>
            <p:cNvSpPr/>
            <p:nvPr/>
          </p:nvSpPr>
          <p:spPr>
            <a:xfrm rot="-3130557">
              <a:off x="6676143" y="5328372"/>
              <a:ext cx="123915" cy="114225"/>
            </a:xfrm>
            <a:custGeom>
              <a:rect b="b" l="l" r="r" t="t"/>
              <a:pathLst>
                <a:path extrusionOk="0" h="943" w="1199">
                  <a:moveTo>
                    <a:pt x="278" y="1"/>
                  </a:moveTo>
                  <a:cubicBezTo>
                    <a:pt x="82" y="1"/>
                    <a:pt x="0" y="333"/>
                    <a:pt x="229" y="404"/>
                  </a:cubicBezTo>
                  <a:cubicBezTo>
                    <a:pt x="362" y="440"/>
                    <a:pt x="467" y="554"/>
                    <a:pt x="582" y="634"/>
                  </a:cubicBezTo>
                  <a:cubicBezTo>
                    <a:pt x="715" y="731"/>
                    <a:pt x="856" y="837"/>
                    <a:pt x="1006" y="925"/>
                  </a:cubicBezTo>
                  <a:cubicBezTo>
                    <a:pt x="1027" y="937"/>
                    <a:pt x="1049" y="942"/>
                    <a:pt x="1069" y="942"/>
                  </a:cubicBezTo>
                  <a:cubicBezTo>
                    <a:pt x="1141" y="942"/>
                    <a:pt x="1198" y="875"/>
                    <a:pt x="1192" y="793"/>
                  </a:cubicBezTo>
                  <a:cubicBezTo>
                    <a:pt x="1174" y="598"/>
                    <a:pt x="935" y="466"/>
                    <a:pt x="803" y="342"/>
                  </a:cubicBezTo>
                  <a:cubicBezTo>
                    <a:pt x="653" y="219"/>
                    <a:pt x="538" y="86"/>
                    <a:pt x="353" y="16"/>
                  </a:cubicBezTo>
                  <a:cubicBezTo>
                    <a:pt x="327" y="5"/>
                    <a:pt x="302" y="1"/>
                    <a:pt x="27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7"/>
            <p:cNvSpPr/>
            <p:nvPr/>
          </p:nvSpPr>
          <p:spPr>
            <a:xfrm rot="-3130557">
              <a:off x="6691453" y="5109234"/>
              <a:ext cx="126189" cy="91695"/>
            </a:xfrm>
            <a:custGeom>
              <a:rect b="b" l="l" r="r" t="t"/>
              <a:pathLst>
                <a:path extrusionOk="0" h="757" w="1221">
                  <a:moveTo>
                    <a:pt x="247" y="0"/>
                  </a:moveTo>
                  <a:cubicBezTo>
                    <a:pt x="172" y="0"/>
                    <a:pt x="92" y="46"/>
                    <a:pt x="54" y="110"/>
                  </a:cubicBezTo>
                  <a:cubicBezTo>
                    <a:pt x="1" y="216"/>
                    <a:pt x="54" y="322"/>
                    <a:pt x="142" y="383"/>
                  </a:cubicBezTo>
                  <a:cubicBezTo>
                    <a:pt x="265" y="463"/>
                    <a:pt x="416" y="507"/>
                    <a:pt x="548" y="569"/>
                  </a:cubicBezTo>
                  <a:cubicBezTo>
                    <a:pt x="680" y="631"/>
                    <a:pt x="813" y="728"/>
                    <a:pt x="963" y="754"/>
                  </a:cubicBezTo>
                  <a:cubicBezTo>
                    <a:pt x="972" y="756"/>
                    <a:pt x="982" y="757"/>
                    <a:pt x="991" y="757"/>
                  </a:cubicBezTo>
                  <a:cubicBezTo>
                    <a:pt x="1127" y="757"/>
                    <a:pt x="1220" y="580"/>
                    <a:pt x="1104" y="480"/>
                  </a:cubicBezTo>
                  <a:cubicBezTo>
                    <a:pt x="875" y="286"/>
                    <a:pt x="574" y="189"/>
                    <a:pt x="327" y="21"/>
                  </a:cubicBezTo>
                  <a:cubicBezTo>
                    <a:pt x="303" y="7"/>
                    <a:pt x="275" y="0"/>
                    <a:pt x="24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7"/>
            <p:cNvSpPr/>
            <p:nvPr/>
          </p:nvSpPr>
          <p:spPr>
            <a:xfrm rot="-3130557">
              <a:off x="6824069" y="4882790"/>
              <a:ext cx="152026" cy="112893"/>
            </a:xfrm>
            <a:custGeom>
              <a:rect b="b" l="l" r="r" t="t"/>
              <a:pathLst>
                <a:path extrusionOk="0" h="932" w="1471">
                  <a:moveTo>
                    <a:pt x="366" y="0"/>
                  </a:moveTo>
                  <a:cubicBezTo>
                    <a:pt x="144" y="0"/>
                    <a:pt x="0" y="345"/>
                    <a:pt x="269" y="469"/>
                  </a:cubicBezTo>
                  <a:cubicBezTo>
                    <a:pt x="358" y="513"/>
                    <a:pt x="437" y="566"/>
                    <a:pt x="534" y="601"/>
                  </a:cubicBezTo>
                  <a:cubicBezTo>
                    <a:pt x="640" y="645"/>
                    <a:pt x="746" y="698"/>
                    <a:pt x="843" y="751"/>
                  </a:cubicBezTo>
                  <a:cubicBezTo>
                    <a:pt x="977" y="825"/>
                    <a:pt x="1129" y="931"/>
                    <a:pt x="1285" y="931"/>
                  </a:cubicBezTo>
                  <a:cubicBezTo>
                    <a:pt x="1314" y="931"/>
                    <a:pt x="1344" y="927"/>
                    <a:pt x="1373" y="919"/>
                  </a:cubicBezTo>
                  <a:cubicBezTo>
                    <a:pt x="1461" y="892"/>
                    <a:pt x="1470" y="751"/>
                    <a:pt x="1399" y="698"/>
                  </a:cubicBezTo>
                  <a:cubicBezTo>
                    <a:pt x="1099" y="486"/>
                    <a:pt x="817" y="257"/>
                    <a:pt x="516" y="54"/>
                  </a:cubicBezTo>
                  <a:cubicBezTo>
                    <a:pt x="465" y="16"/>
                    <a:pt x="41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7"/>
            <p:cNvSpPr/>
            <p:nvPr/>
          </p:nvSpPr>
          <p:spPr>
            <a:xfrm rot="-3130557">
              <a:off x="6621677" y="5530442"/>
              <a:ext cx="126499" cy="111682"/>
            </a:xfrm>
            <a:custGeom>
              <a:rect b="b" l="l" r="r" t="t"/>
              <a:pathLst>
                <a:path extrusionOk="0" h="922" w="1224">
                  <a:moveTo>
                    <a:pt x="181" y="1"/>
                  </a:moveTo>
                  <a:cubicBezTo>
                    <a:pt x="171" y="1"/>
                    <a:pt x="161" y="1"/>
                    <a:pt x="151" y="2"/>
                  </a:cubicBezTo>
                  <a:cubicBezTo>
                    <a:pt x="63" y="11"/>
                    <a:pt x="1" y="108"/>
                    <a:pt x="10" y="187"/>
                  </a:cubicBezTo>
                  <a:cubicBezTo>
                    <a:pt x="63" y="435"/>
                    <a:pt x="336" y="549"/>
                    <a:pt x="539" y="664"/>
                  </a:cubicBezTo>
                  <a:cubicBezTo>
                    <a:pt x="689" y="744"/>
                    <a:pt x="866" y="903"/>
                    <a:pt x="1034" y="920"/>
                  </a:cubicBezTo>
                  <a:cubicBezTo>
                    <a:pt x="1041" y="921"/>
                    <a:pt x="1048" y="922"/>
                    <a:pt x="1054" y="922"/>
                  </a:cubicBezTo>
                  <a:cubicBezTo>
                    <a:pt x="1180" y="922"/>
                    <a:pt x="1223" y="766"/>
                    <a:pt x="1131" y="691"/>
                  </a:cubicBezTo>
                  <a:cubicBezTo>
                    <a:pt x="990" y="567"/>
                    <a:pt x="848" y="435"/>
                    <a:pt x="698" y="320"/>
                  </a:cubicBezTo>
                  <a:cubicBezTo>
                    <a:pt x="529" y="185"/>
                    <a:pt x="401" y="1"/>
                    <a:pt x="1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7"/>
            <p:cNvSpPr/>
            <p:nvPr/>
          </p:nvSpPr>
          <p:spPr>
            <a:xfrm rot="-3130557">
              <a:off x="6465294" y="5363130"/>
              <a:ext cx="123812" cy="117980"/>
            </a:xfrm>
            <a:custGeom>
              <a:rect b="b" l="l" r="r" t="t"/>
              <a:pathLst>
                <a:path extrusionOk="0" h="974" w="1198">
                  <a:moveTo>
                    <a:pt x="315" y="1"/>
                  </a:moveTo>
                  <a:cubicBezTo>
                    <a:pt x="155" y="1"/>
                    <a:pt x="0" y="209"/>
                    <a:pt x="147" y="342"/>
                  </a:cubicBezTo>
                  <a:cubicBezTo>
                    <a:pt x="314" y="501"/>
                    <a:pt x="500" y="642"/>
                    <a:pt x="694" y="757"/>
                  </a:cubicBezTo>
                  <a:cubicBezTo>
                    <a:pt x="782" y="810"/>
                    <a:pt x="959" y="872"/>
                    <a:pt x="1012" y="960"/>
                  </a:cubicBezTo>
                  <a:cubicBezTo>
                    <a:pt x="1021" y="969"/>
                    <a:pt x="1034" y="973"/>
                    <a:pt x="1047" y="973"/>
                  </a:cubicBezTo>
                  <a:cubicBezTo>
                    <a:pt x="1060" y="973"/>
                    <a:pt x="1074" y="969"/>
                    <a:pt x="1083" y="960"/>
                  </a:cubicBezTo>
                  <a:cubicBezTo>
                    <a:pt x="1197" y="872"/>
                    <a:pt x="1074" y="713"/>
                    <a:pt x="994" y="642"/>
                  </a:cubicBezTo>
                  <a:cubicBezTo>
                    <a:pt x="818" y="457"/>
                    <a:pt x="632" y="280"/>
                    <a:pt x="464" y="77"/>
                  </a:cubicBezTo>
                  <a:cubicBezTo>
                    <a:pt x="421" y="23"/>
                    <a:pt x="368" y="1"/>
                    <a:pt x="31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7"/>
            <p:cNvSpPr/>
            <p:nvPr/>
          </p:nvSpPr>
          <p:spPr>
            <a:xfrm rot="-3130557">
              <a:off x="6474960" y="5043617"/>
              <a:ext cx="109136" cy="132274"/>
            </a:xfrm>
            <a:custGeom>
              <a:rect b="b" l="l" r="r" t="t"/>
              <a:pathLst>
                <a:path extrusionOk="0" h="1092" w="1056">
                  <a:moveTo>
                    <a:pt x="222" y="0"/>
                  </a:moveTo>
                  <a:cubicBezTo>
                    <a:pt x="108" y="0"/>
                    <a:pt x="0" y="80"/>
                    <a:pt x="13" y="218"/>
                  </a:cubicBezTo>
                  <a:cubicBezTo>
                    <a:pt x="30" y="430"/>
                    <a:pt x="233" y="528"/>
                    <a:pt x="375" y="660"/>
                  </a:cubicBezTo>
                  <a:cubicBezTo>
                    <a:pt x="516" y="801"/>
                    <a:pt x="693" y="1022"/>
                    <a:pt x="887" y="1084"/>
                  </a:cubicBezTo>
                  <a:cubicBezTo>
                    <a:pt x="901" y="1089"/>
                    <a:pt x="915" y="1091"/>
                    <a:pt x="928" y="1091"/>
                  </a:cubicBezTo>
                  <a:cubicBezTo>
                    <a:pt x="1004" y="1091"/>
                    <a:pt x="1056" y="1009"/>
                    <a:pt x="1010" y="934"/>
                  </a:cubicBezTo>
                  <a:cubicBezTo>
                    <a:pt x="913" y="748"/>
                    <a:pt x="816" y="589"/>
                    <a:pt x="693" y="422"/>
                  </a:cubicBezTo>
                  <a:cubicBezTo>
                    <a:pt x="595" y="298"/>
                    <a:pt x="490" y="139"/>
                    <a:pt x="357" y="42"/>
                  </a:cubicBezTo>
                  <a:cubicBezTo>
                    <a:pt x="316" y="14"/>
                    <a:pt x="269" y="0"/>
                    <a:pt x="2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7"/>
            <p:cNvSpPr/>
            <p:nvPr/>
          </p:nvSpPr>
          <p:spPr>
            <a:xfrm rot="-3130557">
              <a:off x="6458675" y="4756145"/>
              <a:ext cx="160914" cy="122220"/>
            </a:xfrm>
            <a:custGeom>
              <a:rect b="b" l="l" r="r" t="t"/>
              <a:pathLst>
                <a:path extrusionOk="0" h="1009" w="1557">
                  <a:moveTo>
                    <a:pt x="401" y="0"/>
                  </a:moveTo>
                  <a:cubicBezTo>
                    <a:pt x="171" y="0"/>
                    <a:pt x="1" y="398"/>
                    <a:pt x="325" y="504"/>
                  </a:cubicBezTo>
                  <a:cubicBezTo>
                    <a:pt x="695" y="627"/>
                    <a:pt x="1005" y="936"/>
                    <a:pt x="1393" y="1007"/>
                  </a:cubicBezTo>
                  <a:cubicBezTo>
                    <a:pt x="1401" y="1008"/>
                    <a:pt x="1409" y="1009"/>
                    <a:pt x="1416" y="1009"/>
                  </a:cubicBezTo>
                  <a:cubicBezTo>
                    <a:pt x="1508" y="1009"/>
                    <a:pt x="1556" y="912"/>
                    <a:pt x="1499" y="830"/>
                  </a:cubicBezTo>
                  <a:cubicBezTo>
                    <a:pt x="1269" y="512"/>
                    <a:pt x="854" y="371"/>
                    <a:pt x="581" y="89"/>
                  </a:cubicBezTo>
                  <a:cubicBezTo>
                    <a:pt x="522" y="26"/>
                    <a:pt x="459" y="0"/>
                    <a:pt x="40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7"/>
            <p:cNvSpPr/>
            <p:nvPr/>
          </p:nvSpPr>
          <p:spPr>
            <a:xfrm rot="-3130557">
              <a:off x="6917594" y="5200297"/>
              <a:ext cx="143241" cy="102960"/>
            </a:xfrm>
            <a:custGeom>
              <a:rect b="b" l="l" r="r" t="t"/>
              <a:pathLst>
                <a:path extrusionOk="0" h="850" w="1386">
                  <a:moveTo>
                    <a:pt x="260" y="1"/>
                  </a:moveTo>
                  <a:cubicBezTo>
                    <a:pt x="18" y="1"/>
                    <a:pt x="1" y="382"/>
                    <a:pt x="258" y="408"/>
                  </a:cubicBezTo>
                  <a:cubicBezTo>
                    <a:pt x="293" y="417"/>
                    <a:pt x="355" y="461"/>
                    <a:pt x="390" y="479"/>
                  </a:cubicBezTo>
                  <a:cubicBezTo>
                    <a:pt x="496" y="532"/>
                    <a:pt x="602" y="576"/>
                    <a:pt x="708" y="629"/>
                  </a:cubicBezTo>
                  <a:cubicBezTo>
                    <a:pt x="858" y="699"/>
                    <a:pt x="1008" y="849"/>
                    <a:pt x="1185" y="849"/>
                  </a:cubicBezTo>
                  <a:cubicBezTo>
                    <a:pt x="1188" y="850"/>
                    <a:pt x="1192" y="850"/>
                    <a:pt x="1195" y="850"/>
                  </a:cubicBezTo>
                  <a:cubicBezTo>
                    <a:pt x="1313" y="850"/>
                    <a:pt x="1385" y="705"/>
                    <a:pt x="1299" y="602"/>
                  </a:cubicBezTo>
                  <a:cubicBezTo>
                    <a:pt x="1167" y="452"/>
                    <a:pt x="982" y="320"/>
                    <a:pt x="796" y="231"/>
                  </a:cubicBezTo>
                  <a:cubicBezTo>
                    <a:pt x="646" y="161"/>
                    <a:pt x="461" y="28"/>
                    <a:pt x="284" y="2"/>
                  </a:cubicBezTo>
                  <a:cubicBezTo>
                    <a:pt x="276" y="1"/>
                    <a:pt x="268" y="1"/>
                    <a:pt x="26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7"/>
            <p:cNvSpPr/>
            <p:nvPr/>
          </p:nvSpPr>
          <p:spPr>
            <a:xfrm rot="-3130557">
              <a:off x="6641707" y="4859376"/>
              <a:ext cx="106449" cy="81157"/>
            </a:xfrm>
            <a:custGeom>
              <a:rect b="b" l="l" r="r" t="t"/>
              <a:pathLst>
                <a:path extrusionOk="0" h="670" w="1030">
                  <a:moveTo>
                    <a:pt x="282" y="1"/>
                  </a:moveTo>
                  <a:cubicBezTo>
                    <a:pt x="114" y="1"/>
                    <a:pt x="0" y="279"/>
                    <a:pt x="194" y="368"/>
                  </a:cubicBezTo>
                  <a:cubicBezTo>
                    <a:pt x="291" y="412"/>
                    <a:pt x="371" y="483"/>
                    <a:pt x="468" y="518"/>
                  </a:cubicBezTo>
                  <a:cubicBezTo>
                    <a:pt x="565" y="562"/>
                    <a:pt x="688" y="580"/>
                    <a:pt x="777" y="642"/>
                  </a:cubicBezTo>
                  <a:cubicBezTo>
                    <a:pt x="800" y="661"/>
                    <a:pt x="828" y="669"/>
                    <a:pt x="856" y="669"/>
                  </a:cubicBezTo>
                  <a:cubicBezTo>
                    <a:pt x="943" y="669"/>
                    <a:pt x="1029" y="586"/>
                    <a:pt x="962" y="492"/>
                  </a:cubicBezTo>
                  <a:cubicBezTo>
                    <a:pt x="891" y="395"/>
                    <a:pt x="794" y="324"/>
                    <a:pt x="688" y="262"/>
                  </a:cubicBezTo>
                  <a:cubicBezTo>
                    <a:pt x="574" y="192"/>
                    <a:pt x="485" y="103"/>
                    <a:pt x="379" y="33"/>
                  </a:cubicBezTo>
                  <a:cubicBezTo>
                    <a:pt x="346" y="10"/>
                    <a:pt x="313" y="1"/>
                    <a:pt x="28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7"/>
            <p:cNvSpPr/>
            <p:nvPr/>
          </p:nvSpPr>
          <p:spPr>
            <a:xfrm rot="-3130557">
              <a:off x="6291582" y="4823455"/>
              <a:ext cx="115131" cy="115194"/>
            </a:xfrm>
            <a:custGeom>
              <a:rect b="b" l="l" r="r" t="t"/>
              <a:pathLst>
                <a:path extrusionOk="0" h="951" w="1114">
                  <a:moveTo>
                    <a:pt x="279" y="1"/>
                  </a:moveTo>
                  <a:cubicBezTo>
                    <a:pt x="192" y="1"/>
                    <a:pt x="108" y="44"/>
                    <a:pt x="62" y="126"/>
                  </a:cubicBezTo>
                  <a:cubicBezTo>
                    <a:pt x="54" y="135"/>
                    <a:pt x="54" y="135"/>
                    <a:pt x="54" y="143"/>
                  </a:cubicBezTo>
                  <a:cubicBezTo>
                    <a:pt x="9" y="223"/>
                    <a:pt x="1" y="338"/>
                    <a:pt x="62" y="408"/>
                  </a:cubicBezTo>
                  <a:cubicBezTo>
                    <a:pt x="151" y="541"/>
                    <a:pt x="274" y="594"/>
                    <a:pt x="407" y="647"/>
                  </a:cubicBezTo>
                  <a:cubicBezTo>
                    <a:pt x="583" y="717"/>
                    <a:pt x="742" y="823"/>
                    <a:pt x="892" y="929"/>
                  </a:cubicBezTo>
                  <a:cubicBezTo>
                    <a:pt x="910" y="944"/>
                    <a:pt x="932" y="951"/>
                    <a:pt x="955" y="951"/>
                  </a:cubicBezTo>
                  <a:cubicBezTo>
                    <a:pt x="1014" y="951"/>
                    <a:pt x="1080" y="907"/>
                    <a:pt x="1087" y="850"/>
                  </a:cubicBezTo>
                  <a:cubicBezTo>
                    <a:pt x="1113" y="629"/>
                    <a:pt x="901" y="488"/>
                    <a:pt x="751" y="355"/>
                  </a:cubicBezTo>
                  <a:cubicBezTo>
                    <a:pt x="689" y="311"/>
                    <a:pt x="636" y="267"/>
                    <a:pt x="583" y="223"/>
                  </a:cubicBezTo>
                  <a:lnTo>
                    <a:pt x="583" y="223"/>
                  </a:lnTo>
                  <a:cubicBezTo>
                    <a:pt x="578" y="218"/>
                    <a:pt x="549" y="188"/>
                    <a:pt x="539" y="179"/>
                  </a:cubicBezTo>
                  <a:lnTo>
                    <a:pt x="539" y="179"/>
                  </a:lnTo>
                  <a:cubicBezTo>
                    <a:pt x="543" y="185"/>
                    <a:pt x="544" y="187"/>
                    <a:pt x="544" y="187"/>
                  </a:cubicBezTo>
                  <a:cubicBezTo>
                    <a:pt x="541" y="187"/>
                    <a:pt x="467" y="80"/>
                    <a:pt x="460" y="73"/>
                  </a:cubicBezTo>
                  <a:cubicBezTo>
                    <a:pt x="407" y="24"/>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7"/>
            <p:cNvSpPr/>
            <p:nvPr/>
          </p:nvSpPr>
          <p:spPr>
            <a:xfrm rot="-3130557">
              <a:off x="6313481" y="5179761"/>
              <a:ext cx="114200" cy="114952"/>
            </a:xfrm>
            <a:custGeom>
              <a:rect b="b" l="l" r="r" t="t"/>
              <a:pathLst>
                <a:path extrusionOk="0" h="949" w="1105">
                  <a:moveTo>
                    <a:pt x="279" y="0"/>
                  </a:moveTo>
                  <a:cubicBezTo>
                    <a:pt x="191" y="0"/>
                    <a:pt x="104" y="43"/>
                    <a:pt x="53" y="129"/>
                  </a:cubicBezTo>
                  <a:cubicBezTo>
                    <a:pt x="53" y="129"/>
                    <a:pt x="53" y="138"/>
                    <a:pt x="45" y="138"/>
                  </a:cubicBezTo>
                  <a:cubicBezTo>
                    <a:pt x="9" y="218"/>
                    <a:pt x="0" y="333"/>
                    <a:pt x="53" y="412"/>
                  </a:cubicBezTo>
                  <a:cubicBezTo>
                    <a:pt x="151" y="536"/>
                    <a:pt x="265" y="589"/>
                    <a:pt x="407" y="642"/>
                  </a:cubicBezTo>
                  <a:cubicBezTo>
                    <a:pt x="574" y="721"/>
                    <a:pt x="733" y="818"/>
                    <a:pt x="883" y="933"/>
                  </a:cubicBezTo>
                  <a:cubicBezTo>
                    <a:pt x="901" y="944"/>
                    <a:pt x="922" y="949"/>
                    <a:pt x="944" y="949"/>
                  </a:cubicBezTo>
                  <a:cubicBezTo>
                    <a:pt x="1009" y="949"/>
                    <a:pt x="1080" y="904"/>
                    <a:pt x="1086" y="845"/>
                  </a:cubicBezTo>
                  <a:cubicBezTo>
                    <a:pt x="1104" y="624"/>
                    <a:pt x="892" y="483"/>
                    <a:pt x="742" y="359"/>
                  </a:cubicBezTo>
                  <a:cubicBezTo>
                    <a:pt x="689" y="306"/>
                    <a:pt x="627" y="262"/>
                    <a:pt x="574" y="218"/>
                  </a:cubicBezTo>
                  <a:lnTo>
                    <a:pt x="574" y="218"/>
                  </a:lnTo>
                  <a:cubicBezTo>
                    <a:pt x="570" y="214"/>
                    <a:pt x="550" y="193"/>
                    <a:pt x="538" y="181"/>
                  </a:cubicBezTo>
                  <a:lnTo>
                    <a:pt x="538" y="181"/>
                  </a:lnTo>
                  <a:cubicBezTo>
                    <a:pt x="532" y="169"/>
                    <a:pt x="467" y="75"/>
                    <a:pt x="460" y="68"/>
                  </a:cubicBezTo>
                  <a:cubicBezTo>
                    <a:pt x="407" y="23"/>
                    <a:pt x="343" y="0"/>
                    <a:pt x="27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7"/>
            <p:cNvSpPr/>
            <p:nvPr/>
          </p:nvSpPr>
          <p:spPr>
            <a:xfrm rot="-3130557">
              <a:off x="6131572" y="5010802"/>
              <a:ext cx="115131" cy="115679"/>
            </a:xfrm>
            <a:custGeom>
              <a:rect b="b" l="l" r="r" t="t"/>
              <a:pathLst>
                <a:path extrusionOk="0" h="955" w="1114">
                  <a:moveTo>
                    <a:pt x="279" y="1"/>
                  </a:moveTo>
                  <a:cubicBezTo>
                    <a:pt x="193" y="1"/>
                    <a:pt x="108" y="43"/>
                    <a:pt x="63" y="130"/>
                  </a:cubicBezTo>
                  <a:cubicBezTo>
                    <a:pt x="54" y="139"/>
                    <a:pt x="54" y="139"/>
                    <a:pt x="54" y="147"/>
                  </a:cubicBezTo>
                  <a:cubicBezTo>
                    <a:pt x="10" y="227"/>
                    <a:pt x="1" y="342"/>
                    <a:pt x="54" y="412"/>
                  </a:cubicBezTo>
                  <a:cubicBezTo>
                    <a:pt x="151" y="536"/>
                    <a:pt x="266" y="589"/>
                    <a:pt x="407" y="651"/>
                  </a:cubicBezTo>
                  <a:cubicBezTo>
                    <a:pt x="583" y="721"/>
                    <a:pt x="734" y="827"/>
                    <a:pt x="893" y="933"/>
                  </a:cubicBezTo>
                  <a:cubicBezTo>
                    <a:pt x="910" y="948"/>
                    <a:pt x="931" y="954"/>
                    <a:pt x="954" y="954"/>
                  </a:cubicBezTo>
                  <a:cubicBezTo>
                    <a:pt x="1014" y="954"/>
                    <a:pt x="1080" y="909"/>
                    <a:pt x="1087" y="845"/>
                  </a:cubicBezTo>
                  <a:cubicBezTo>
                    <a:pt x="1113" y="624"/>
                    <a:pt x="901" y="492"/>
                    <a:pt x="742" y="359"/>
                  </a:cubicBezTo>
                  <a:cubicBezTo>
                    <a:pt x="689" y="315"/>
                    <a:pt x="636" y="271"/>
                    <a:pt x="583" y="227"/>
                  </a:cubicBezTo>
                  <a:lnTo>
                    <a:pt x="583" y="227"/>
                  </a:lnTo>
                  <a:cubicBezTo>
                    <a:pt x="584" y="227"/>
                    <a:pt x="584" y="228"/>
                    <a:pt x="584" y="228"/>
                  </a:cubicBezTo>
                  <a:cubicBezTo>
                    <a:pt x="584" y="228"/>
                    <a:pt x="551" y="194"/>
                    <a:pt x="536" y="182"/>
                  </a:cubicBezTo>
                  <a:lnTo>
                    <a:pt x="536" y="182"/>
                  </a:lnTo>
                  <a:cubicBezTo>
                    <a:pt x="522" y="159"/>
                    <a:pt x="466" y="81"/>
                    <a:pt x="460" y="68"/>
                  </a:cubicBezTo>
                  <a:cubicBezTo>
                    <a:pt x="408" y="23"/>
                    <a:pt x="343"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 name="Google Shape;2501;p7"/>
          <p:cNvGrpSpPr/>
          <p:nvPr/>
        </p:nvGrpSpPr>
        <p:grpSpPr>
          <a:xfrm>
            <a:off x="-1251149" y="-881043"/>
            <a:ext cx="2652599" cy="1856676"/>
            <a:chOff x="-1251149" y="-881043"/>
            <a:chExt cx="2652599" cy="1856676"/>
          </a:xfrm>
        </p:grpSpPr>
        <p:sp>
          <p:nvSpPr>
            <p:cNvPr id="2502" name="Google Shape;2502;p7"/>
            <p:cNvSpPr/>
            <p:nvPr/>
          </p:nvSpPr>
          <p:spPr>
            <a:xfrm rot="6027211">
              <a:off x="-296313" y="-561430"/>
              <a:ext cx="205507" cy="224897"/>
            </a:xfrm>
            <a:custGeom>
              <a:rect b="b" l="l" r="r" t="t"/>
              <a:pathLst>
                <a:path extrusionOk="0" h="1299" w="1187">
                  <a:moveTo>
                    <a:pt x="293" y="1"/>
                  </a:moveTo>
                  <a:cubicBezTo>
                    <a:pt x="144" y="1"/>
                    <a:pt x="0" y="134"/>
                    <a:pt x="75" y="333"/>
                  </a:cubicBezTo>
                  <a:cubicBezTo>
                    <a:pt x="111" y="422"/>
                    <a:pt x="172" y="457"/>
                    <a:pt x="234" y="528"/>
                  </a:cubicBezTo>
                  <a:cubicBezTo>
                    <a:pt x="314" y="607"/>
                    <a:pt x="393" y="704"/>
                    <a:pt x="473" y="792"/>
                  </a:cubicBezTo>
                  <a:cubicBezTo>
                    <a:pt x="543" y="881"/>
                    <a:pt x="605" y="987"/>
                    <a:pt x="676" y="1066"/>
                  </a:cubicBezTo>
                  <a:cubicBezTo>
                    <a:pt x="738" y="1128"/>
                    <a:pt x="808" y="1172"/>
                    <a:pt x="861" y="1243"/>
                  </a:cubicBezTo>
                  <a:cubicBezTo>
                    <a:pt x="890" y="1282"/>
                    <a:pt x="931" y="1299"/>
                    <a:pt x="974" y="1299"/>
                  </a:cubicBezTo>
                  <a:cubicBezTo>
                    <a:pt x="1076" y="1299"/>
                    <a:pt x="1186" y="1204"/>
                    <a:pt x="1161" y="1093"/>
                  </a:cubicBezTo>
                  <a:cubicBezTo>
                    <a:pt x="1117" y="916"/>
                    <a:pt x="958" y="775"/>
                    <a:pt x="861" y="625"/>
                  </a:cubicBezTo>
                  <a:cubicBezTo>
                    <a:pt x="808" y="536"/>
                    <a:pt x="746" y="448"/>
                    <a:pt x="685" y="360"/>
                  </a:cubicBezTo>
                  <a:cubicBezTo>
                    <a:pt x="658" y="324"/>
                    <a:pt x="632" y="289"/>
                    <a:pt x="596" y="245"/>
                  </a:cubicBezTo>
                  <a:lnTo>
                    <a:pt x="596" y="245"/>
                  </a:lnTo>
                  <a:cubicBezTo>
                    <a:pt x="597" y="245"/>
                    <a:pt x="597" y="245"/>
                    <a:pt x="597" y="245"/>
                  </a:cubicBezTo>
                  <a:cubicBezTo>
                    <a:pt x="598" y="245"/>
                    <a:pt x="537" y="163"/>
                    <a:pt x="524" y="163"/>
                  </a:cubicBezTo>
                  <a:cubicBezTo>
                    <a:pt x="521" y="163"/>
                    <a:pt x="521" y="167"/>
                    <a:pt x="523" y="175"/>
                  </a:cubicBezTo>
                  <a:lnTo>
                    <a:pt x="523" y="175"/>
                  </a:lnTo>
                  <a:cubicBezTo>
                    <a:pt x="480" y="53"/>
                    <a:pt x="386" y="1"/>
                    <a:pt x="29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7"/>
            <p:cNvSpPr/>
            <p:nvPr/>
          </p:nvSpPr>
          <p:spPr>
            <a:xfrm rot="6027211">
              <a:off x="-799862" y="-703150"/>
              <a:ext cx="185943" cy="193041"/>
            </a:xfrm>
            <a:custGeom>
              <a:rect b="b" l="l" r="r" t="t"/>
              <a:pathLst>
                <a:path extrusionOk="0" h="1115" w="1074">
                  <a:moveTo>
                    <a:pt x="286" y="0"/>
                  </a:moveTo>
                  <a:cubicBezTo>
                    <a:pt x="147" y="0"/>
                    <a:pt x="1" y="115"/>
                    <a:pt x="50" y="268"/>
                  </a:cubicBezTo>
                  <a:cubicBezTo>
                    <a:pt x="85" y="383"/>
                    <a:pt x="147" y="410"/>
                    <a:pt x="235" y="480"/>
                  </a:cubicBezTo>
                  <a:cubicBezTo>
                    <a:pt x="306" y="533"/>
                    <a:pt x="376" y="613"/>
                    <a:pt x="438" y="683"/>
                  </a:cubicBezTo>
                  <a:cubicBezTo>
                    <a:pt x="588" y="816"/>
                    <a:pt x="756" y="939"/>
                    <a:pt x="888" y="1081"/>
                  </a:cubicBezTo>
                  <a:cubicBezTo>
                    <a:pt x="908" y="1104"/>
                    <a:pt x="937" y="1114"/>
                    <a:pt x="967" y="1114"/>
                  </a:cubicBezTo>
                  <a:cubicBezTo>
                    <a:pt x="1017" y="1114"/>
                    <a:pt x="1068" y="1083"/>
                    <a:pt x="1074" y="1028"/>
                  </a:cubicBezTo>
                  <a:cubicBezTo>
                    <a:pt x="1074" y="851"/>
                    <a:pt x="915" y="675"/>
                    <a:pt x="827" y="542"/>
                  </a:cubicBezTo>
                  <a:cubicBezTo>
                    <a:pt x="765" y="445"/>
                    <a:pt x="685" y="357"/>
                    <a:pt x="615" y="260"/>
                  </a:cubicBezTo>
                  <a:cubicBezTo>
                    <a:pt x="562" y="198"/>
                    <a:pt x="482" y="127"/>
                    <a:pt x="447" y="74"/>
                  </a:cubicBezTo>
                  <a:cubicBezTo>
                    <a:pt x="406" y="23"/>
                    <a:pt x="347" y="0"/>
                    <a:pt x="28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7"/>
            <p:cNvSpPr/>
            <p:nvPr/>
          </p:nvSpPr>
          <p:spPr>
            <a:xfrm rot="6027211">
              <a:off x="-370288" y="-785263"/>
              <a:ext cx="170707" cy="180229"/>
            </a:xfrm>
            <a:custGeom>
              <a:rect b="b" l="l" r="r" t="t"/>
              <a:pathLst>
                <a:path extrusionOk="0" h="1041" w="986">
                  <a:moveTo>
                    <a:pt x="280" y="1"/>
                  </a:moveTo>
                  <a:cubicBezTo>
                    <a:pt x="136" y="1"/>
                    <a:pt x="1" y="139"/>
                    <a:pt x="77" y="319"/>
                  </a:cubicBezTo>
                  <a:cubicBezTo>
                    <a:pt x="147" y="496"/>
                    <a:pt x="350" y="655"/>
                    <a:pt x="474" y="796"/>
                  </a:cubicBezTo>
                  <a:cubicBezTo>
                    <a:pt x="544" y="887"/>
                    <a:pt x="665" y="1041"/>
                    <a:pt x="792" y="1041"/>
                  </a:cubicBezTo>
                  <a:cubicBezTo>
                    <a:pt x="824" y="1041"/>
                    <a:pt x="857" y="1031"/>
                    <a:pt x="889" y="1008"/>
                  </a:cubicBezTo>
                  <a:cubicBezTo>
                    <a:pt x="898" y="1008"/>
                    <a:pt x="898" y="999"/>
                    <a:pt x="907" y="999"/>
                  </a:cubicBezTo>
                  <a:cubicBezTo>
                    <a:pt x="951" y="964"/>
                    <a:pt x="986" y="884"/>
                    <a:pt x="968" y="831"/>
                  </a:cubicBezTo>
                  <a:cubicBezTo>
                    <a:pt x="924" y="690"/>
                    <a:pt x="818" y="575"/>
                    <a:pt x="739" y="460"/>
                  </a:cubicBezTo>
                  <a:cubicBezTo>
                    <a:pt x="659" y="346"/>
                    <a:pt x="562" y="240"/>
                    <a:pt x="483" y="125"/>
                  </a:cubicBezTo>
                  <a:cubicBezTo>
                    <a:pt x="431" y="38"/>
                    <a:pt x="355"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7"/>
            <p:cNvSpPr/>
            <p:nvPr/>
          </p:nvSpPr>
          <p:spPr>
            <a:xfrm rot="6027211">
              <a:off x="162849" y="-621326"/>
              <a:ext cx="177113" cy="193041"/>
            </a:xfrm>
            <a:custGeom>
              <a:rect b="b" l="l" r="r" t="t"/>
              <a:pathLst>
                <a:path extrusionOk="0" h="1115" w="1023">
                  <a:moveTo>
                    <a:pt x="296" y="0"/>
                  </a:moveTo>
                  <a:cubicBezTo>
                    <a:pt x="131" y="0"/>
                    <a:pt x="1" y="258"/>
                    <a:pt x="175" y="367"/>
                  </a:cubicBezTo>
                  <a:cubicBezTo>
                    <a:pt x="299" y="447"/>
                    <a:pt x="361" y="579"/>
                    <a:pt x="449" y="694"/>
                  </a:cubicBezTo>
                  <a:cubicBezTo>
                    <a:pt x="546" y="817"/>
                    <a:pt x="661" y="959"/>
                    <a:pt x="767" y="1073"/>
                  </a:cubicBezTo>
                  <a:cubicBezTo>
                    <a:pt x="795" y="1101"/>
                    <a:pt x="827" y="1114"/>
                    <a:pt x="858" y="1114"/>
                  </a:cubicBezTo>
                  <a:cubicBezTo>
                    <a:pt x="915" y="1114"/>
                    <a:pt x="967" y="1071"/>
                    <a:pt x="979" y="1003"/>
                  </a:cubicBezTo>
                  <a:cubicBezTo>
                    <a:pt x="1023" y="817"/>
                    <a:pt x="829" y="623"/>
                    <a:pt x="731" y="473"/>
                  </a:cubicBezTo>
                  <a:cubicBezTo>
                    <a:pt x="634" y="314"/>
                    <a:pt x="564" y="155"/>
                    <a:pt x="405" y="40"/>
                  </a:cubicBezTo>
                  <a:cubicBezTo>
                    <a:pt x="369" y="12"/>
                    <a:pt x="331"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7"/>
            <p:cNvSpPr/>
            <p:nvPr/>
          </p:nvSpPr>
          <p:spPr>
            <a:xfrm rot="6027211">
              <a:off x="261600" y="-338393"/>
              <a:ext cx="181095" cy="162051"/>
            </a:xfrm>
            <a:custGeom>
              <a:rect b="b" l="l" r="r" t="t"/>
              <a:pathLst>
                <a:path extrusionOk="0" h="936" w="1046">
                  <a:moveTo>
                    <a:pt x="235" y="1"/>
                  </a:moveTo>
                  <a:cubicBezTo>
                    <a:pt x="178" y="1"/>
                    <a:pt x="118" y="23"/>
                    <a:pt x="80" y="62"/>
                  </a:cubicBezTo>
                  <a:cubicBezTo>
                    <a:pt x="0" y="141"/>
                    <a:pt x="18" y="256"/>
                    <a:pt x="89" y="335"/>
                  </a:cubicBezTo>
                  <a:cubicBezTo>
                    <a:pt x="177" y="450"/>
                    <a:pt x="310" y="530"/>
                    <a:pt x="415" y="627"/>
                  </a:cubicBezTo>
                  <a:cubicBezTo>
                    <a:pt x="521" y="724"/>
                    <a:pt x="627" y="848"/>
                    <a:pt x="760" y="918"/>
                  </a:cubicBezTo>
                  <a:cubicBezTo>
                    <a:pt x="782" y="930"/>
                    <a:pt x="806" y="936"/>
                    <a:pt x="829" y="936"/>
                  </a:cubicBezTo>
                  <a:cubicBezTo>
                    <a:pt x="942" y="936"/>
                    <a:pt x="1045" y="807"/>
                    <a:pt x="972" y="697"/>
                  </a:cubicBezTo>
                  <a:cubicBezTo>
                    <a:pt x="804" y="450"/>
                    <a:pt x="548" y="274"/>
                    <a:pt x="363" y="53"/>
                  </a:cubicBezTo>
                  <a:cubicBezTo>
                    <a:pt x="330" y="17"/>
                    <a:pt x="283" y="1"/>
                    <a:pt x="23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7"/>
            <p:cNvSpPr/>
            <p:nvPr/>
          </p:nvSpPr>
          <p:spPr>
            <a:xfrm rot="6027211">
              <a:off x="63663" y="49037"/>
              <a:ext cx="255888" cy="149412"/>
            </a:xfrm>
            <a:custGeom>
              <a:rect b="b" l="l" r="r" t="t"/>
              <a:pathLst>
                <a:path extrusionOk="0" h="863" w="1478">
                  <a:moveTo>
                    <a:pt x="362" y="1"/>
                  </a:moveTo>
                  <a:cubicBezTo>
                    <a:pt x="133" y="1"/>
                    <a:pt x="1" y="363"/>
                    <a:pt x="276" y="475"/>
                  </a:cubicBezTo>
                  <a:cubicBezTo>
                    <a:pt x="365" y="510"/>
                    <a:pt x="444" y="555"/>
                    <a:pt x="541" y="581"/>
                  </a:cubicBezTo>
                  <a:cubicBezTo>
                    <a:pt x="656" y="616"/>
                    <a:pt x="753" y="661"/>
                    <a:pt x="859" y="714"/>
                  </a:cubicBezTo>
                  <a:cubicBezTo>
                    <a:pt x="988" y="771"/>
                    <a:pt x="1140" y="863"/>
                    <a:pt x="1287" y="863"/>
                  </a:cubicBezTo>
                  <a:cubicBezTo>
                    <a:pt x="1321" y="863"/>
                    <a:pt x="1355" y="858"/>
                    <a:pt x="1389" y="846"/>
                  </a:cubicBezTo>
                  <a:cubicBezTo>
                    <a:pt x="1477" y="811"/>
                    <a:pt x="1477" y="678"/>
                    <a:pt x="1407" y="634"/>
                  </a:cubicBezTo>
                  <a:cubicBezTo>
                    <a:pt x="1098" y="440"/>
                    <a:pt x="806" y="228"/>
                    <a:pt x="497" y="42"/>
                  </a:cubicBezTo>
                  <a:cubicBezTo>
                    <a:pt x="450" y="13"/>
                    <a:pt x="404" y="1"/>
                    <a:pt x="36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7"/>
            <p:cNvSpPr/>
            <p:nvPr/>
          </p:nvSpPr>
          <p:spPr>
            <a:xfrm rot="6027211">
              <a:off x="-360272" y="153653"/>
              <a:ext cx="205853" cy="133138"/>
            </a:xfrm>
            <a:custGeom>
              <a:rect b="b" l="l" r="r" t="t"/>
              <a:pathLst>
                <a:path extrusionOk="0" h="769" w="1189">
                  <a:moveTo>
                    <a:pt x="296" y="1"/>
                  </a:moveTo>
                  <a:cubicBezTo>
                    <a:pt x="63" y="1"/>
                    <a:pt x="1" y="403"/>
                    <a:pt x="261" y="451"/>
                  </a:cubicBezTo>
                  <a:cubicBezTo>
                    <a:pt x="520" y="492"/>
                    <a:pt x="734" y="768"/>
                    <a:pt x="998" y="768"/>
                  </a:cubicBezTo>
                  <a:cubicBezTo>
                    <a:pt x="1023" y="768"/>
                    <a:pt x="1048" y="766"/>
                    <a:pt x="1074" y="760"/>
                  </a:cubicBezTo>
                  <a:cubicBezTo>
                    <a:pt x="1144" y="743"/>
                    <a:pt x="1188" y="646"/>
                    <a:pt x="1162" y="584"/>
                  </a:cubicBezTo>
                  <a:cubicBezTo>
                    <a:pt x="1100" y="443"/>
                    <a:pt x="932" y="319"/>
                    <a:pt x="800" y="240"/>
                  </a:cubicBezTo>
                  <a:cubicBezTo>
                    <a:pt x="650" y="160"/>
                    <a:pt x="526" y="54"/>
                    <a:pt x="358" y="10"/>
                  </a:cubicBezTo>
                  <a:cubicBezTo>
                    <a:pt x="336" y="4"/>
                    <a:pt x="315"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7"/>
            <p:cNvSpPr/>
            <p:nvPr/>
          </p:nvSpPr>
          <p:spPr>
            <a:xfrm rot="6027211">
              <a:off x="-780288" y="429586"/>
              <a:ext cx="235285" cy="103532"/>
            </a:xfrm>
            <a:custGeom>
              <a:rect b="b" l="l" r="r" t="t"/>
              <a:pathLst>
                <a:path extrusionOk="0" h="598" w="1359">
                  <a:moveTo>
                    <a:pt x="290" y="0"/>
                  </a:moveTo>
                  <a:cubicBezTo>
                    <a:pt x="91" y="0"/>
                    <a:pt x="0" y="339"/>
                    <a:pt x="222" y="395"/>
                  </a:cubicBezTo>
                  <a:cubicBezTo>
                    <a:pt x="451" y="457"/>
                    <a:pt x="672" y="510"/>
                    <a:pt x="902" y="554"/>
                  </a:cubicBezTo>
                  <a:cubicBezTo>
                    <a:pt x="982" y="569"/>
                    <a:pt x="1062" y="598"/>
                    <a:pt x="1137" y="598"/>
                  </a:cubicBezTo>
                  <a:cubicBezTo>
                    <a:pt x="1195" y="598"/>
                    <a:pt x="1249" y="581"/>
                    <a:pt x="1299" y="527"/>
                  </a:cubicBezTo>
                  <a:cubicBezTo>
                    <a:pt x="1358" y="460"/>
                    <a:pt x="1280" y="368"/>
                    <a:pt x="1203" y="368"/>
                  </a:cubicBezTo>
                  <a:cubicBezTo>
                    <a:pt x="1200" y="368"/>
                    <a:pt x="1197" y="368"/>
                    <a:pt x="1193" y="368"/>
                  </a:cubicBezTo>
                  <a:cubicBezTo>
                    <a:pt x="1228" y="359"/>
                    <a:pt x="1123" y="324"/>
                    <a:pt x="1096" y="306"/>
                  </a:cubicBezTo>
                  <a:cubicBezTo>
                    <a:pt x="1017" y="280"/>
                    <a:pt x="937" y="245"/>
                    <a:pt x="858" y="218"/>
                  </a:cubicBezTo>
                  <a:cubicBezTo>
                    <a:pt x="690" y="165"/>
                    <a:pt x="531" y="77"/>
                    <a:pt x="363" y="15"/>
                  </a:cubicBezTo>
                  <a:cubicBezTo>
                    <a:pt x="337" y="5"/>
                    <a:pt x="313"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7"/>
            <p:cNvSpPr/>
            <p:nvPr/>
          </p:nvSpPr>
          <p:spPr>
            <a:xfrm rot="6027211">
              <a:off x="-1050898" y="371942"/>
              <a:ext cx="217106" cy="97127"/>
            </a:xfrm>
            <a:custGeom>
              <a:rect b="b" l="l" r="r" t="t"/>
              <a:pathLst>
                <a:path extrusionOk="0" h="561" w="1254">
                  <a:moveTo>
                    <a:pt x="266" y="1"/>
                  </a:moveTo>
                  <a:cubicBezTo>
                    <a:pt x="137" y="1"/>
                    <a:pt x="1" y="110"/>
                    <a:pt x="45" y="251"/>
                  </a:cubicBezTo>
                  <a:cubicBezTo>
                    <a:pt x="142" y="560"/>
                    <a:pt x="504" y="481"/>
                    <a:pt x="760" y="525"/>
                  </a:cubicBezTo>
                  <a:cubicBezTo>
                    <a:pt x="784" y="528"/>
                    <a:pt x="867" y="538"/>
                    <a:pt x="955" y="538"/>
                  </a:cubicBezTo>
                  <a:cubicBezTo>
                    <a:pt x="1098" y="538"/>
                    <a:pt x="1253" y="513"/>
                    <a:pt x="1193" y="393"/>
                  </a:cubicBezTo>
                  <a:cubicBezTo>
                    <a:pt x="1140" y="278"/>
                    <a:pt x="919" y="216"/>
                    <a:pt x="813" y="181"/>
                  </a:cubicBezTo>
                  <a:cubicBezTo>
                    <a:pt x="716" y="145"/>
                    <a:pt x="628" y="119"/>
                    <a:pt x="531" y="92"/>
                  </a:cubicBezTo>
                  <a:cubicBezTo>
                    <a:pt x="531" y="92"/>
                    <a:pt x="454" y="71"/>
                    <a:pt x="426" y="67"/>
                  </a:cubicBezTo>
                  <a:lnTo>
                    <a:pt x="426" y="67"/>
                  </a:lnTo>
                  <a:cubicBezTo>
                    <a:pt x="398" y="46"/>
                    <a:pt x="370" y="20"/>
                    <a:pt x="337" y="13"/>
                  </a:cubicBezTo>
                  <a:cubicBezTo>
                    <a:pt x="314" y="4"/>
                    <a:pt x="290" y="1"/>
                    <a:pt x="2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7"/>
            <p:cNvSpPr/>
            <p:nvPr/>
          </p:nvSpPr>
          <p:spPr>
            <a:xfrm rot="6027211">
              <a:off x="-681910" y="61430"/>
              <a:ext cx="202390" cy="154952"/>
            </a:xfrm>
            <a:custGeom>
              <a:rect b="b" l="l" r="r" t="t"/>
              <a:pathLst>
                <a:path extrusionOk="0" h="895" w="1169">
                  <a:moveTo>
                    <a:pt x="258" y="1"/>
                  </a:moveTo>
                  <a:cubicBezTo>
                    <a:pt x="100" y="1"/>
                    <a:pt x="1" y="210"/>
                    <a:pt x="153" y="341"/>
                  </a:cubicBezTo>
                  <a:cubicBezTo>
                    <a:pt x="242" y="411"/>
                    <a:pt x="339" y="464"/>
                    <a:pt x="436" y="526"/>
                  </a:cubicBezTo>
                  <a:cubicBezTo>
                    <a:pt x="542" y="597"/>
                    <a:pt x="639" y="676"/>
                    <a:pt x="736" y="747"/>
                  </a:cubicBezTo>
                  <a:cubicBezTo>
                    <a:pt x="817" y="800"/>
                    <a:pt x="922" y="895"/>
                    <a:pt x="1027" y="895"/>
                  </a:cubicBezTo>
                  <a:cubicBezTo>
                    <a:pt x="1060" y="895"/>
                    <a:pt x="1093" y="885"/>
                    <a:pt x="1125" y="862"/>
                  </a:cubicBezTo>
                  <a:cubicBezTo>
                    <a:pt x="1169" y="826"/>
                    <a:pt x="1151" y="765"/>
                    <a:pt x="1116" y="738"/>
                  </a:cubicBezTo>
                  <a:cubicBezTo>
                    <a:pt x="1089" y="712"/>
                    <a:pt x="1063" y="659"/>
                    <a:pt x="1036" y="632"/>
                  </a:cubicBezTo>
                  <a:cubicBezTo>
                    <a:pt x="975" y="544"/>
                    <a:pt x="895" y="464"/>
                    <a:pt x="816" y="394"/>
                  </a:cubicBezTo>
                  <a:cubicBezTo>
                    <a:pt x="674" y="270"/>
                    <a:pt x="533" y="120"/>
                    <a:pt x="365" y="32"/>
                  </a:cubicBezTo>
                  <a:cubicBezTo>
                    <a:pt x="328" y="10"/>
                    <a:pt x="292" y="1"/>
                    <a:pt x="25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7"/>
            <p:cNvSpPr/>
            <p:nvPr/>
          </p:nvSpPr>
          <p:spPr>
            <a:xfrm rot="6027211">
              <a:off x="-1011482" y="48174"/>
              <a:ext cx="184385" cy="72023"/>
            </a:xfrm>
            <a:custGeom>
              <a:rect b="b" l="l" r="r" t="t"/>
              <a:pathLst>
                <a:path extrusionOk="0" h="416" w="1065">
                  <a:moveTo>
                    <a:pt x="241" y="0"/>
                  </a:moveTo>
                  <a:cubicBezTo>
                    <a:pt x="93" y="0"/>
                    <a:pt x="0" y="192"/>
                    <a:pt x="102" y="311"/>
                  </a:cubicBezTo>
                  <a:cubicBezTo>
                    <a:pt x="176" y="390"/>
                    <a:pt x="266" y="415"/>
                    <a:pt x="360" y="415"/>
                  </a:cubicBezTo>
                  <a:cubicBezTo>
                    <a:pt x="423" y="415"/>
                    <a:pt x="488" y="404"/>
                    <a:pt x="552" y="390"/>
                  </a:cubicBezTo>
                  <a:cubicBezTo>
                    <a:pt x="702" y="355"/>
                    <a:pt x="896" y="355"/>
                    <a:pt x="1020" y="266"/>
                  </a:cubicBezTo>
                  <a:cubicBezTo>
                    <a:pt x="1064" y="240"/>
                    <a:pt x="1046" y="169"/>
                    <a:pt x="993" y="152"/>
                  </a:cubicBezTo>
                  <a:cubicBezTo>
                    <a:pt x="861" y="107"/>
                    <a:pt x="737" y="90"/>
                    <a:pt x="596" y="72"/>
                  </a:cubicBezTo>
                  <a:cubicBezTo>
                    <a:pt x="481" y="63"/>
                    <a:pt x="375" y="10"/>
                    <a:pt x="261" y="1"/>
                  </a:cubicBezTo>
                  <a:cubicBezTo>
                    <a:pt x="254" y="1"/>
                    <a:pt x="248" y="0"/>
                    <a:pt x="24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7"/>
            <p:cNvSpPr/>
            <p:nvPr/>
          </p:nvSpPr>
          <p:spPr>
            <a:xfrm rot="6027211">
              <a:off x="192496" y="-923330"/>
              <a:ext cx="105091" cy="229572"/>
            </a:xfrm>
            <a:custGeom>
              <a:rect b="b" l="l" r="r" t="t"/>
              <a:pathLst>
                <a:path extrusionOk="0" h="1326" w="607">
                  <a:moveTo>
                    <a:pt x="262" y="0"/>
                  </a:moveTo>
                  <a:cubicBezTo>
                    <a:pt x="208" y="0"/>
                    <a:pt x="152" y="24"/>
                    <a:pt x="124" y="68"/>
                  </a:cubicBezTo>
                  <a:cubicBezTo>
                    <a:pt x="0" y="280"/>
                    <a:pt x="124" y="545"/>
                    <a:pt x="186" y="766"/>
                  </a:cubicBezTo>
                  <a:cubicBezTo>
                    <a:pt x="239" y="925"/>
                    <a:pt x="265" y="1154"/>
                    <a:pt x="371" y="1278"/>
                  </a:cubicBezTo>
                  <a:cubicBezTo>
                    <a:pt x="399" y="1311"/>
                    <a:pt x="433" y="1325"/>
                    <a:pt x="466" y="1325"/>
                  </a:cubicBezTo>
                  <a:cubicBezTo>
                    <a:pt x="538" y="1325"/>
                    <a:pt x="607" y="1257"/>
                    <a:pt x="601" y="1172"/>
                  </a:cubicBezTo>
                  <a:cubicBezTo>
                    <a:pt x="574" y="987"/>
                    <a:pt x="557" y="810"/>
                    <a:pt x="530" y="616"/>
                  </a:cubicBezTo>
                  <a:cubicBezTo>
                    <a:pt x="495" y="404"/>
                    <a:pt x="530" y="174"/>
                    <a:pt x="345" y="24"/>
                  </a:cubicBezTo>
                  <a:cubicBezTo>
                    <a:pt x="322" y="8"/>
                    <a:pt x="292" y="0"/>
                    <a:pt x="26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7"/>
            <p:cNvSpPr/>
            <p:nvPr/>
          </p:nvSpPr>
          <p:spPr>
            <a:xfrm rot="6027211">
              <a:off x="716748" y="-779892"/>
              <a:ext cx="75139" cy="219876"/>
            </a:xfrm>
            <a:custGeom>
              <a:rect b="b" l="l" r="r" t="t"/>
              <a:pathLst>
                <a:path extrusionOk="0" h="1270" w="434">
                  <a:moveTo>
                    <a:pt x="203" y="1"/>
                  </a:moveTo>
                  <a:cubicBezTo>
                    <a:pt x="100" y="1"/>
                    <a:pt x="1" y="61"/>
                    <a:pt x="5" y="182"/>
                  </a:cubicBezTo>
                  <a:cubicBezTo>
                    <a:pt x="22" y="403"/>
                    <a:pt x="49" y="633"/>
                    <a:pt x="102" y="853"/>
                  </a:cubicBezTo>
                  <a:cubicBezTo>
                    <a:pt x="128" y="950"/>
                    <a:pt x="208" y="1118"/>
                    <a:pt x="190" y="1215"/>
                  </a:cubicBezTo>
                  <a:cubicBezTo>
                    <a:pt x="181" y="1242"/>
                    <a:pt x="208" y="1259"/>
                    <a:pt x="226" y="1268"/>
                  </a:cubicBezTo>
                  <a:cubicBezTo>
                    <a:pt x="232" y="1269"/>
                    <a:pt x="238" y="1269"/>
                    <a:pt x="243" y="1269"/>
                  </a:cubicBezTo>
                  <a:cubicBezTo>
                    <a:pt x="377" y="1269"/>
                    <a:pt x="393" y="1079"/>
                    <a:pt x="393" y="977"/>
                  </a:cubicBezTo>
                  <a:cubicBezTo>
                    <a:pt x="393" y="721"/>
                    <a:pt x="393" y="474"/>
                    <a:pt x="420" y="218"/>
                  </a:cubicBezTo>
                  <a:cubicBezTo>
                    <a:pt x="434" y="74"/>
                    <a:pt x="316" y="1"/>
                    <a:pt x="2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7"/>
            <p:cNvSpPr/>
            <p:nvPr/>
          </p:nvSpPr>
          <p:spPr>
            <a:xfrm rot="6027211">
              <a:off x="767357" y="-552712"/>
              <a:ext cx="91933" cy="231822"/>
            </a:xfrm>
            <a:custGeom>
              <a:rect b="b" l="l" r="r" t="t"/>
              <a:pathLst>
                <a:path extrusionOk="0" h="1339" w="531">
                  <a:moveTo>
                    <a:pt x="275" y="1"/>
                  </a:moveTo>
                  <a:cubicBezTo>
                    <a:pt x="215" y="1"/>
                    <a:pt x="157" y="28"/>
                    <a:pt x="115" y="90"/>
                  </a:cubicBezTo>
                  <a:cubicBezTo>
                    <a:pt x="0" y="258"/>
                    <a:pt x="89" y="461"/>
                    <a:pt x="115" y="646"/>
                  </a:cubicBezTo>
                  <a:cubicBezTo>
                    <a:pt x="142" y="840"/>
                    <a:pt x="133" y="1114"/>
                    <a:pt x="239" y="1282"/>
                  </a:cubicBezTo>
                  <a:cubicBezTo>
                    <a:pt x="266" y="1320"/>
                    <a:pt x="302" y="1338"/>
                    <a:pt x="337" y="1338"/>
                  </a:cubicBezTo>
                  <a:cubicBezTo>
                    <a:pt x="382" y="1338"/>
                    <a:pt x="423" y="1307"/>
                    <a:pt x="433" y="1247"/>
                  </a:cubicBezTo>
                  <a:cubicBezTo>
                    <a:pt x="477" y="1052"/>
                    <a:pt x="504" y="867"/>
                    <a:pt x="513" y="664"/>
                  </a:cubicBezTo>
                  <a:cubicBezTo>
                    <a:pt x="513" y="514"/>
                    <a:pt x="530" y="319"/>
                    <a:pt x="495" y="169"/>
                  </a:cubicBezTo>
                  <a:cubicBezTo>
                    <a:pt x="463" y="67"/>
                    <a:pt x="368" y="1"/>
                    <a:pt x="2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7"/>
            <p:cNvSpPr/>
            <p:nvPr/>
          </p:nvSpPr>
          <p:spPr>
            <a:xfrm rot="6027211">
              <a:off x="920941" y="-319128"/>
              <a:ext cx="126039" cy="262294"/>
            </a:xfrm>
            <a:custGeom>
              <a:rect b="b" l="l" r="r" t="t"/>
              <a:pathLst>
                <a:path extrusionOk="0" h="1515" w="728">
                  <a:moveTo>
                    <a:pt x="340" y="1"/>
                  </a:moveTo>
                  <a:cubicBezTo>
                    <a:pt x="175" y="1"/>
                    <a:pt x="1" y="134"/>
                    <a:pt x="101" y="348"/>
                  </a:cubicBezTo>
                  <a:cubicBezTo>
                    <a:pt x="260" y="702"/>
                    <a:pt x="242" y="1125"/>
                    <a:pt x="454" y="1461"/>
                  </a:cubicBezTo>
                  <a:cubicBezTo>
                    <a:pt x="476" y="1498"/>
                    <a:pt x="509" y="1515"/>
                    <a:pt x="541" y="1515"/>
                  </a:cubicBezTo>
                  <a:cubicBezTo>
                    <a:pt x="586" y="1515"/>
                    <a:pt x="629" y="1482"/>
                    <a:pt x="639" y="1426"/>
                  </a:cubicBezTo>
                  <a:cubicBezTo>
                    <a:pt x="728" y="1037"/>
                    <a:pt x="551" y="649"/>
                    <a:pt x="577" y="260"/>
                  </a:cubicBezTo>
                  <a:cubicBezTo>
                    <a:pt x="589" y="80"/>
                    <a:pt x="467" y="1"/>
                    <a:pt x="3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7"/>
            <p:cNvSpPr/>
            <p:nvPr/>
          </p:nvSpPr>
          <p:spPr>
            <a:xfrm rot="6027211">
              <a:off x="-247286" y="417180"/>
              <a:ext cx="206545" cy="135215"/>
            </a:xfrm>
            <a:custGeom>
              <a:rect b="b" l="l" r="r" t="t"/>
              <a:pathLst>
                <a:path extrusionOk="0" h="781" w="1193">
                  <a:moveTo>
                    <a:pt x="124" y="1"/>
                  </a:moveTo>
                  <a:cubicBezTo>
                    <a:pt x="62" y="1"/>
                    <a:pt x="1" y="45"/>
                    <a:pt x="18" y="116"/>
                  </a:cubicBezTo>
                  <a:cubicBezTo>
                    <a:pt x="36" y="186"/>
                    <a:pt x="71" y="222"/>
                    <a:pt x="124" y="266"/>
                  </a:cubicBezTo>
                  <a:cubicBezTo>
                    <a:pt x="221" y="337"/>
                    <a:pt x="301" y="416"/>
                    <a:pt x="398" y="487"/>
                  </a:cubicBezTo>
                  <a:cubicBezTo>
                    <a:pt x="548" y="601"/>
                    <a:pt x="698" y="672"/>
                    <a:pt x="866" y="760"/>
                  </a:cubicBezTo>
                  <a:cubicBezTo>
                    <a:pt x="893" y="774"/>
                    <a:pt x="920" y="780"/>
                    <a:pt x="945" y="780"/>
                  </a:cubicBezTo>
                  <a:cubicBezTo>
                    <a:pt x="1097" y="780"/>
                    <a:pt x="1193" y="555"/>
                    <a:pt x="1087" y="434"/>
                  </a:cubicBezTo>
                  <a:cubicBezTo>
                    <a:pt x="1034" y="363"/>
                    <a:pt x="981" y="354"/>
                    <a:pt x="892" y="328"/>
                  </a:cubicBezTo>
                  <a:cubicBezTo>
                    <a:pt x="795" y="301"/>
                    <a:pt x="707" y="257"/>
                    <a:pt x="619" y="204"/>
                  </a:cubicBezTo>
                  <a:cubicBezTo>
                    <a:pt x="469" y="125"/>
                    <a:pt x="292" y="1"/>
                    <a:pt x="1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7"/>
            <p:cNvSpPr/>
            <p:nvPr/>
          </p:nvSpPr>
          <p:spPr>
            <a:xfrm rot="6027211">
              <a:off x="-513566" y="649848"/>
              <a:ext cx="221088" cy="83449"/>
            </a:xfrm>
            <a:custGeom>
              <a:rect b="b" l="l" r="r" t="t"/>
              <a:pathLst>
                <a:path extrusionOk="0" h="482" w="1277">
                  <a:moveTo>
                    <a:pt x="980" y="1"/>
                  </a:moveTo>
                  <a:cubicBezTo>
                    <a:pt x="960" y="1"/>
                    <a:pt x="940" y="4"/>
                    <a:pt x="919" y="10"/>
                  </a:cubicBezTo>
                  <a:cubicBezTo>
                    <a:pt x="733" y="63"/>
                    <a:pt x="548" y="107"/>
                    <a:pt x="354" y="133"/>
                  </a:cubicBezTo>
                  <a:cubicBezTo>
                    <a:pt x="248" y="142"/>
                    <a:pt x="80" y="151"/>
                    <a:pt x="27" y="257"/>
                  </a:cubicBezTo>
                  <a:cubicBezTo>
                    <a:pt x="9" y="283"/>
                    <a:pt x="1" y="319"/>
                    <a:pt x="36" y="345"/>
                  </a:cubicBezTo>
                  <a:cubicBezTo>
                    <a:pt x="133" y="442"/>
                    <a:pt x="265" y="451"/>
                    <a:pt x="398" y="469"/>
                  </a:cubicBezTo>
                  <a:cubicBezTo>
                    <a:pt x="472" y="478"/>
                    <a:pt x="542" y="482"/>
                    <a:pt x="612" y="482"/>
                  </a:cubicBezTo>
                  <a:cubicBezTo>
                    <a:pt x="742" y="482"/>
                    <a:pt x="869" y="468"/>
                    <a:pt x="1007" y="451"/>
                  </a:cubicBezTo>
                  <a:cubicBezTo>
                    <a:pt x="1277" y="419"/>
                    <a:pt x="1214" y="1"/>
                    <a:pt x="9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7"/>
            <p:cNvSpPr/>
            <p:nvPr/>
          </p:nvSpPr>
          <p:spPr>
            <a:xfrm rot="6027211">
              <a:off x="-875470" y="786361"/>
              <a:ext cx="210008" cy="145603"/>
            </a:xfrm>
            <a:custGeom>
              <a:rect b="b" l="l" r="r" t="t"/>
              <a:pathLst>
                <a:path extrusionOk="0" h="841" w="1213">
                  <a:moveTo>
                    <a:pt x="803" y="0"/>
                  </a:moveTo>
                  <a:cubicBezTo>
                    <a:pt x="734" y="0"/>
                    <a:pt x="669" y="33"/>
                    <a:pt x="627" y="114"/>
                  </a:cubicBezTo>
                  <a:cubicBezTo>
                    <a:pt x="565" y="220"/>
                    <a:pt x="486" y="282"/>
                    <a:pt x="398" y="353"/>
                  </a:cubicBezTo>
                  <a:cubicBezTo>
                    <a:pt x="345" y="388"/>
                    <a:pt x="283" y="423"/>
                    <a:pt x="230" y="468"/>
                  </a:cubicBezTo>
                  <a:cubicBezTo>
                    <a:pt x="177" y="512"/>
                    <a:pt x="141" y="573"/>
                    <a:pt x="88" y="609"/>
                  </a:cubicBezTo>
                  <a:cubicBezTo>
                    <a:pt x="0" y="688"/>
                    <a:pt x="53" y="821"/>
                    <a:pt x="159" y="838"/>
                  </a:cubicBezTo>
                  <a:cubicBezTo>
                    <a:pt x="169" y="840"/>
                    <a:pt x="179" y="840"/>
                    <a:pt x="189" y="840"/>
                  </a:cubicBezTo>
                  <a:cubicBezTo>
                    <a:pt x="331" y="840"/>
                    <a:pt x="486" y="728"/>
                    <a:pt x="609" y="671"/>
                  </a:cubicBezTo>
                  <a:cubicBezTo>
                    <a:pt x="742" y="618"/>
                    <a:pt x="883" y="556"/>
                    <a:pt x="998" y="450"/>
                  </a:cubicBezTo>
                  <a:cubicBezTo>
                    <a:pt x="1213" y="261"/>
                    <a:pt x="996" y="0"/>
                    <a:pt x="80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7"/>
            <p:cNvSpPr/>
            <p:nvPr/>
          </p:nvSpPr>
          <p:spPr>
            <a:xfrm rot="6027211">
              <a:off x="-1293971" y="52661"/>
              <a:ext cx="235458" cy="108899"/>
            </a:xfrm>
            <a:custGeom>
              <a:rect b="b" l="l" r="r" t="t"/>
              <a:pathLst>
                <a:path extrusionOk="0" h="629" w="1360">
                  <a:moveTo>
                    <a:pt x="329" y="1"/>
                  </a:moveTo>
                  <a:cubicBezTo>
                    <a:pt x="39" y="1"/>
                    <a:pt x="0" y="503"/>
                    <a:pt x="326" y="544"/>
                  </a:cubicBezTo>
                  <a:cubicBezTo>
                    <a:pt x="485" y="562"/>
                    <a:pt x="644" y="571"/>
                    <a:pt x="794" y="580"/>
                  </a:cubicBezTo>
                  <a:cubicBezTo>
                    <a:pt x="890" y="592"/>
                    <a:pt x="982" y="628"/>
                    <a:pt x="1073" y="628"/>
                  </a:cubicBezTo>
                  <a:cubicBezTo>
                    <a:pt x="1116" y="628"/>
                    <a:pt x="1158" y="620"/>
                    <a:pt x="1201" y="597"/>
                  </a:cubicBezTo>
                  <a:cubicBezTo>
                    <a:pt x="1315" y="536"/>
                    <a:pt x="1360" y="341"/>
                    <a:pt x="1227" y="271"/>
                  </a:cubicBezTo>
                  <a:cubicBezTo>
                    <a:pt x="1103" y="200"/>
                    <a:pt x="989" y="138"/>
                    <a:pt x="847" y="103"/>
                  </a:cubicBezTo>
                  <a:cubicBezTo>
                    <a:pt x="688" y="68"/>
                    <a:pt x="530" y="41"/>
                    <a:pt x="379" y="6"/>
                  </a:cubicBezTo>
                  <a:cubicBezTo>
                    <a:pt x="362" y="3"/>
                    <a:pt x="345" y="1"/>
                    <a:pt x="3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7"/>
            <p:cNvSpPr/>
            <p:nvPr/>
          </p:nvSpPr>
          <p:spPr>
            <a:xfrm rot="6027211">
              <a:off x="-1097399" y="-356380"/>
              <a:ext cx="217626" cy="128463"/>
            </a:xfrm>
            <a:custGeom>
              <a:rect b="b" l="l" r="r" t="t"/>
              <a:pathLst>
                <a:path extrusionOk="0" h="742" w="1257">
                  <a:moveTo>
                    <a:pt x="370" y="0"/>
                  </a:moveTo>
                  <a:cubicBezTo>
                    <a:pt x="163" y="0"/>
                    <a:pt x="0" y="320"/>
                    <a:pt x="223" y="471"/>
                  </a:cubicBezTo>
                  <a:cubicBezTo>
                    <a:pt x="285" y="516"/>
                    <a:pt x="355" y="542"/>
                    <a:pt x="426" y="568"/>
                  </a:cubicBezTo>
                  <a:cubicBezTo>
                    <a:pt x="514" y="595"/>
                    <a:pt x="594" y="639"/>
                    <a:pt x="673" y="666"/>
                  </a:cubicBezTo>
                  <a:cubicBezTo>
                    <a:pt x="781" y="702"/>
                    <a:pt x="885" y="742"/>
                    <a:pt x="990" y="742"/>
                  </a:cubicBezTo>
                  <a:cubicBezTo>
                    <a:pt x="1040" y="742"/>
                    <a:pt x="1090" y="733"/>
                    <a:pt x="1141" y="710"/>
                  </a:cubicBezTo>
                  <a:cubicBezTo>
                    <a:pt x="1247" y="666"/>
                    <a:pt x="1256" y="507"/>
                    <a:pt x="1159" y="454"/>
                  </a:cubicBezTo>
                  <a:cubicBezTo>
                    <a:pt x="1053" y="383"/>
                    <a:pt x="965" y="295"/>
                    <a:pt x="850" y="233"/>
                  </a:cubicBezTo>
                  <a:cubicBezTo>
                    <a:pt x="744" y="180"/>
                    <a:pt x="603" y="127"/>
                    <a:pt x="514" y="56"/>
                  </a:cubicBezTo>
                  <a:cubicBezTo>
                    <a:pt x="467" y="17"/>
                    <a:pt x="417" y="0"/>
                    <a:pt x="37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7"/>
            <p:cNvSpPr/>
            <p:nvPr/>
          </p:nvSpPr>
          <p:spPr>
            <a:xfrm rot="6027211">
              <a:off x="-259049" y="-225730"/>
              <a:ext cx="206718" cy="185943"/>
            </a:xfrm>
            <a:custGeom>
              <a:rect b="b" l="l" r="r" t="t"/>
              <a:pathLst>
                <a:path extrusionOk="0" h="1074" w="1194">
                  <a:moveTo>
                    <a:pt x="269" y="1"/>
                  </a:moveTo>
                  <a:cubicBezTo>
                    <a:pt x="81" y="1"/>
                    <a:pt x="0" y="310"/>
                    <a:pt x="212" y="396"/>
                  </a:cubicBezTo>
                  <a:cubicBezTo>
                    <a:pt x="247" y="405"/>
                    <a:pt x="283" y="476"/>
                    <a:pt x="318" y="494"/>
                  </a:cubicBezTo>
                  <a:cubicBezTo>
                    <a:pt x="397" y="573"/>
                    <a:pt x="494" y="644"/>
                    <a:pt x="574" y="723"/>
                  </a:cubicBezTo>
                  <a:cubicBezTo>
                    <a:pt x="698" y="838"/>
                    <a:pt x="795" y="1015"/>
                    <a:pt x="962" y="1067"/>
                  </a:cubicBezTo>
                  <a:cubicBezTo>
                    <a:pt x="977" y="1072"/>
                    <a:pt x="991" y="1074"/>
                    <a:pt x="1006" y="1074"/>
                  </a:cubicBezTo>
                  <a:cubicBezTo>
                    <a:pt x="1105" y="1074"/>
                    <a:pt x="1193" y="973"/>
                    <a:pt x="1139" y="864"/>
                  </a:cubicBezTo>
                  <a:cubicBezTo>
                    <a:pt x="1060" y="688"/>
                    <a:pt x="918" y="511"/>
                    <a:pt x="768" y="379"/>
                  </a:cubicBezTo>
                  <a:cubicBezTo>
                    <a:pt x="645" y="264"/>
                    <a:pt x="503" y="87"/>
                    <a:pt x="344" y="17"/>
                  </a:cubicBezTo>
                  <a:cubicBezTo>
                    <a:pt x="318" y="6"/>
                    <a:pt x="292" y="1"/>
                    <a:pt x="2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7"/>
            <p:cNvSpPr/>
            <p:nvPr/>
          </p:nvSpPr>
          <p:spPr>
            <a:xfrm rot="6027211">
              <a:off x="-718849" y="-269516"/>
              <a:ext cx="211393" cy="127424"/>
            </a:xfrm>
            <a:custGeom>
              <a:rect b="b" l="l" r="r" t="t"/>
              <a:pathLst>
                <a:path extrusionOk="0" h="736" w="1221">
                  <a:moveTo>
                    <a:pt x="274" y="0"/>
                  </a:moveTo>
                  <a:cubicBezTo>
                    <a:pt x="105" y="0"/>
                    <a:pt x="1" y="222"/>
                    <a:pt x="161" y="360"/>
                  </a:cubicBezTo>
                  <a:cubicBezTo>
                    <a:pt x="311" y="484"/>
                    <a:pt x="523" y="581"/>
                    <a:pt x="708" y="643"/>
                  </a:cubicBezTo>
                  <a:cubicBezTo>
                    <a:pt x="802" y="674"/>
                    <a:pt x="925" y="736"/>
                    <a:pt x="1034" y="736"/>
                  </a:cubicBezTo>
                  <a:cubicBezTo>
                    <a:pt x="1079" y="736"/>
                    <a:pt x="1122" y="725"/>
                    <a:pt x="1159" y="696"/>
                  </a:cubicBezTo>
                  <a:cubicBezTo>
                    <a:pt x="1221" y="652"/>
                    <a:pt x="1194" y="563"/>
                    <a:pt x="1132" y="537"/>
                  </a:cubicBezTo>
                  <a:cubicBezTo>
                    <a:pt x="1070" y="510"/>
                    <a:pt x="1026" y="457"/>
                    <a:pt x="973" y="413"/>
                  </a:cubicBezTo>
                  <a:cubicBezTo>
                    <a:pt x="911" y="369"/>
                    <a:pt x="841" y="343"/>
                    <a:pt x="779" y="307"/>
                  </a:cubicBezTo>
                  <a:cubicBezTo>
                    <a:pt x="638" y="228"/>
                    <a:pt x="523" y="104"/>
                    <a:pt x="391" y="34"/>
                  </a:cubicBezTo>
                  <a:cubicBezTo>
                    <a:pt x="350" y="10"/>
                    <a:pt x="311" y="0"/>
                    <a:pt x="27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7"/>
            <p:cNvSpPr/>
            <p:nvPr/>
          </p:nvSpPr>
          <p:spPr>
            <a:xfrm rot="6027211">
              <a:off x="517520" y="-198616"/>
              <a:ext cx="109246" cy="159973"/>
            </a:xfrm>
            <a:custGeom>
              <a:rect b="b" l="l" r="r" t="t"/>
              <a:pathLst>
                <a:path extrusionOk="0" h="924" w="631">
                  <a:moveTo>
                    <a:pt x="273" y="1"/>
                  </a:moveTo>
                  <a:cubicBezTo>
                    <a:pt x="143" y="1"/>
                    <a:pt x="1" y="129"/>
                    <a:pt x="83" y="276"/>
                  </a:cubicBezTo>
                  <a:cubicBezTo>
                    <a:pt x="136" y="365"/>
                    <a:pt x="163" y="471"/>
                    <a:pt x="216" y="559"/>
                  </a:cubicBezTo>
                  <a:cubicBezTo>
                    <a:pt x="269" y="647"/>
                    <a:pt x="357" y="727"/>
                    <a:pt x="392" y="833"/>
                  </a:cubicBezTo>
                  <a:cubicBezTo>
                    <a:pt x="410" y="890"/>
                    <a:pt x="469" y="923"/>
                    <a:pt x="525" y="923"/>
                  </a:cubicBezTo>
                  <a:cubicBezTo>
                    <a:pt x="580" y="923"/>
                    <a:pt x="631" y="890"/>
                    <a:pt x="631" y="815"/>
                  </a:cubicBezTo>
                  <a:cubicBezTo>
                    <a:pt x="631" y="691"/>
                    <a:pt x="595" y="585"/>
                    <a:pt x="542" y="471"/>
                  </a:cubicBezTo>
                  <a:cubicBezTo>
                    <a:pt x="489" y="356"/>
                    <a:pt x="472" y="232"/>
                    <a:pt x="428" y="109"/>
                  </a:cubicBezTo>
                  <a:cubicBezTo>
                    <a:pt x="398" y="32"/>
                    <a:pt x="337" y="1"/>
                    <a:pt x="27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7"/>
            <p:cNvSpPr/>
            <p:nvPr/>
          </p:nvSpPr>
          <p:spPr>
            <a:xfrm rot="6027211">
              <a:off x="1229326" y="-457603"/>
              <a:ext cx="115998" cy="210700"/>
            </a:xfrm>
            <a:custGeom>
              <a:rect b="b" l="l" r="r" t="t"/>
              <a:pathLst>
                <a:path extrusionOk="0" h="1217" w="670">
                  <a:moveTo>
                    <a:pt x="369" y="1"/>
                  </a:moveTo>
                  <a:cubicBezTo>
                    <a:pt x="287" y="1"/>
                    <a:pt x="197" y="36"/>
                    <a:pt x="157" y="108"/>
                  </a:cubicBezTo>
                  <a:cubicBezTo>
                    <a:pt x="78" y="249"/>
                    <a:pt x="78" y="373"/>
                    <a:pt x="78" y="523"/>
                  </a:cubicBezTo>
                  <a:cubicBezTo>
                    <a:pt x="86" y="708"/>
                    <a:pt x="51" y="885"/>
                    <a:pt x="16" y="1070"/>
                  </a:cubicBezTo>
                  <a:cubicBezTo>
                    <a:pt x="0" y="1140"/>
                    <a:pt x="73" y="1216"/>
                    <a:pt x="145" y="1216"/>
                  </a:cubicBezTo>
                  <a:cubicBezTo>
                    <a:pt x="155" y="1216"/>
                    <a:pt x="165" y="1215"/>
                    <a:pt x="175" y="1212"/>
                  </a:cubicBezTo>
                  <a:cubicBezTo>
                    <a:pt x="387" y="1141"/>
                    <a:pt x="422" y="903"/>
                    <a:pt x="475" y="708"/>
                  </a:cubicBezTo>
                  <a:cubicBezTo>
                    <a:pt x="501" y="647"/>
                    <a:pt x="510" y="576"/>
                    <a:pt x="537" y="505"/>
                  </a:cubicBezTo>
                  <a:lnTo>
                    <a:pt x="537" y="505"/>
                  </a:lnTo>
                  <a:cubicBezTo>
                    <a:pt x="536" y="506"/>
                    <a:pt x="536" y="506"/>
                    <a:pt x="536" y="506"/>
                  </a:cubicBezTo>
                  <a:cubicBezTo>
                    <a:pt x="533" y="506"/>
                    <a:pt x="545" y="472"/>
                    <a:pt x="552" y="453"/>
                  </a:cubicBezTo>
                  <a:lnTo>
                    <a:pt x="552" y="453"/>
                  </a:lnTo>
                  <a:cubicBezTo>
                    <a:pt x="564" y="438"/>
                    <a:pt x="618" y="351"/>
                    <a:pt x="625" y="338"/>
                  </a:cubicBezTo>
                  <a:cubicBezTo>
                    <a:pt x="669" y="179"/>
                    <a:pt x="572" y="11"/>
                    <a:pt x="404" y="2"/>
                  </a:cubicBezTo>
                  <a:lnTo>
                    <a:pt x="396" y="2"/>
                  </a:lnTo>
                  <a:cubicBezTo>
                    <a:pt x="387" y="1"/>
                    <a:pt x="378" y="1"/>
                    <a:pt x="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7"/>
            <p:cNvSpPr/>
            <p:nvPr/>
          </p:nvSpPr>
          <p:spPr>
            <a:xfrm rot="6027211">
              <a:off x="-1186958" y="592756"/>
              <a:ext cx="179710" cy="137466"/>
            </a:xfrm>
            <a:custGeom>
              <a:rect b="b" l="l" r="r" t="t"/>
              <a:pathLst>
                <a:path extrusionOk="0" h="794" w="1038">
                  <a:moveTo>
                    <a:pt x="782" y="0"/>
                  </a:moveTo>
                  <a:cubicBezTo>
                    <a:pt x="754" y="0"/>
                    <a:pt x="727" y="5"/>
                    <a:pt x="702" y="15"/>
                  </a:cubicBezTo>
                  <a:cubicBezTo>
                    <a:pt x="623" y="42"/>
                    <a:pt x="605" y="103"/>
                    <a:pt x="552" y="156"/>
                  </a:cubicBezTo>
                  <a:cubicBezTo>
                    <a:pt x="517" y="200"/>
                    <a:pt x="464" y="236"/>
                    <a:pt x="419" y="271"/>
                  </a:cubicBezTo>
                  <a:lnTo>
                    <a:pt x="261" y="404"/>
                  </a:lnTo>
                  <a:cubicBezTo>
                    <a:pt x="190" y="457"/>
                    <a:pt x="137" y="518"/>
                    <a:pt x="75" y="580"/>
                  </a:cubicBezTo>
                  <a:cubicBezTo>
                    <a:pt x="0" y="663"/>
                    <a:pt x="51" y="794"/>
                    <a:pt x="160" y="794"/>
                  </a:cubicBezTo>
                  <a:cubicBezTo>
                    <a:pt x="167" y="794"/>
                    <a:pt x="174" y="793"/>
                    <a:pt x="181" y="792"/>
                  </a:cubicBezTo>
                  <a:cubicBezTo>
                    <a:pt x="358" y="766"/>
                    <a:pt x="552" y="660"/>
                    <a:pt x="702" y="562"/>
                  </a:cubicBezTo>
                  <a:cubicBezTo>
                    <a:pt x="870" y="465"/>
                    <a:pt x="1038" y="315"/>
                    <a:pt x="958" y="103"/>
                  </a:cubicBezTo>
                  <a:cubicBezTo>
                    <a:pt x="926" y="33"/>
                    <a:pt x="853" y="0"/>
                    <a:pt x="78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527" name="Shape 2527"/>
        <p:cNvGrpSpPr/>
        <p:nvPr/>
      </p:nvGrpSpPr>
      <p:grpSpPr>
        <a:xfrm>
          <a:off x="0" y="0"/>
          <a:ext cx="0" cy="0"/>
          <a:chOff x="0" y="0"/>
          <a:chExt cx="0" cy="0"/>
        </a:xfrm>
      </p:grpSpPr>
      <p:sp>
        <p:nvSpPr>
          <p:cNvPr id="2528" name="Google Shape;2528;p8"/>
          <p:cNvSpPr/>
          <p:nvPr/>
        </p:nvSpPr>
        <p:spPr>
          <a:xfrm flipH="1" rot="8100048">
            <a:off x="-946136" y="110523"/>
            <a:ext cx="3639061" cy="6726732"/>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8"/>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lvl1pPr lvl="0" algn="ctr">
              <a:spcBef>
                <a:spcPts val="0"/>
              </a:spcBef>
              <a:spcAft>
                <a:spcPts val="0"/>
              </a:spcAft>
              <a:buSzPts val="4800"/>
              <a:buNone/>
              <a:defRPr>
                <a:latin typeface="Sue Ellen Francisco"/>
                <a:ea typeface="Sue Ellen Francisco"/>
                <a:cs typeface="Sue Ellen Francisco"/>
                <a:sym typeface="Sue Ellen Francisco"/>
              </a:defRPr>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grpSp>
        <p:nvGrpSpPr>
          <p:cNvPr id="2530" name="Google Shape;2530;p8"/>
          <p:cNvGrpSpPr/>
          <p:nvPr/>
        </p:nvGrpSpPr>
        <p:grpSpPr>
          <a:xfrm>
            <a:off x="-829559" y="3900975"/>
            <a:ext cx="2854340" cy="2420047"/>
            <a:chOff x="-829559" y="3900975"/>
            <a:chExt cx="2854340" cy="2420047"/>
          </a:xfrm>
        </p:grpSpPr>
        <p:sp>
          <p:nvSpPr>
            <p:cNvPr id="2531" name="Google Shape;2531;p8"/>
            <p:cNvSpPr/>
            <p:nvPr/>
          </p:nvSpPr>
          <p:spPr>
            <a:xfrm rot="3039008">
              <a:off x="-321587" y="4203126"/>
              <a:ext cx="1802185" cy="1820703"/>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8"/>
            <p:cNvSpPr/>
            <p:nvPr/>
          </p:nvSpPr>
          <p:spPr>
            <a:xfrm rot="3039008">
              <a:off x="-321587" y="4203126"/>
              <a:ext cx="1802185" cy="1820703"/>
            </a:xfrm>
            <a:custGeom>
              <a:rect b="b" l="l" r="r" t="t"/>
              <a:pathLst>
                <a:path extrusionOk="0" h="10900" w="11488">
                  <a:moveTo>
                    <a:pt x="7916" y="0"/>
                  </a:moveTo>
                  <a:cubicBezTo>
                    <a:pt x="7813" y="0"/>
                    <a:pt x="7705" y="9"/>
                    <a:pt x="7594" y="30"/>
                  </a:cubicBezTo>
                  <a:cubicBezTo>
                    <a:pt x="7170" y="110"/>
                    <a:pt x="6826" y="366"/>
                    <a:pt x="6640" y="728"/>
                  </a:cubicBezTo>
                  <a:cubicBezTo>
                    <a:pt x="6287" y="1399"/>
                    <a:pt x="6685" y="1973"/>
                    <a:pt x="6835" y="2194"/>
                  </a:cubicBezTo>
                  <a:lnTo>
                    <a:pt x="8353" y="4392"/>
                  </a:lnTo>
                  <a:cubicBezTo>
                    <a:pt x="8398" y="4454"/>
                    <a:pt x="8477" y="4569"/>
                    <a:pt x="8521" y="4657"/>
                  </a:cubicBezTo>
                  <a:lnTo>
                    <a:pt x="4830" y="4569"/>
                  </a:lnTo>
                  <a:cubicBezTo>
                    <a:pt x="4754" y="4567"/>
                    <a:pt x="4679" y="4567"/>
                    <a:pt x="4607" y="4567"/>
                  </a:cubicBezTo>
                  <a:cubicBezTo>
                    <a:pt x="4245" y="4567"/>
                    <a:pt x="3933" y="4585"/>
                    <a:pt x="3638" y="4622"/>
                  </a:cubicBezTo>
                  <a:cubicBezTo>
                    <a:pt x="3418" y="4648"/>
                    <a:pt x="3082" y="4701"/>
                    <a:pt x="2782" y="4922"/>
                  </a:cubicBezTo>
                  <a:cubicBezTo>
                    <a:pt x="2270" y="5293"/>
                    <a:pt x="2093" y="6043"/>
                    <a:pt x="2393" y="6626"/>
                  </a:cubicBezTo>
                  <a:cubicBezTo>
                    <a:pt x="2852" y="7518"/>
                    <a:pt x="3515" y="8313"/>
                    <a:pt x="4327" y="8922"/>
                  </a:cubicBezTo>
                  <a:cubicBezTo>
                    <a:pt x="3886" y="9160"/>
                    <a:pt x="3391" y="9293"/>
                    <a:pt x="2888" y="9310"/>
                  </a:cubicBezTo>
                  <a:cubicBezTo>
                    <a:pt x="2839" y="9313"/>
                    <a:pt x="2788" y="9314"/>
                    <a:pt x="2736" y="9314"/>
                  </a:cubicBezTo>
                  <a:cubicBezTo>
                    <a:pt x="2611" y="9314"/>
                    <a:pt x="2478" y="9308"/>
                    <a:pt x="2340" y="9301"/>
                  </a:cubicBezTo>
                  <a:cubicBezTo>
                    <a:pt x="2203" y="9297"/>
                    <a:pt x="2067" y="9293"/>
                    <a:pt x="1928" y="9293"/>
                  </a:cubicBezTo>
                  <a:cubicBezTo>
                    <a:pt x="1788" y="9293"/>
                    <a:pt x="1647" y="9297"/>
                    <a:pt x="1501" y="9310"/>
                  </a:cubicBezTo>
                  <a:cubicBezTo>
                    <a:pt x="1387" y="9319"/>
                    <a:pt x="1272" y="9328"/>
                    <a:pt x="1157" y="9346"/>
                  </a:cubicBezTo>
                  <a:cubicBezTo>
                    <a:pt x="998" y="9362"/>
                    <a:pt x="846" y="9382"/>
                    <a:pt x="722" y="9382"/>
                  </a:cubicBezTo>
                  <a:cubicBezTo>
                    <a:pt x="646" y="9382"/>
                    <a:pt x="580" y="9375"/>
                    <a:pt x="530" y="9354"/>
                  </a:cubicBezTo>
                  <a:lnTo>
                    <a:pt x="0" y="10776"/>
                  </a:lnTo>
                  <a:cubicBezTo>
                    <a:pt x="256" y="10864"/>
                    <a:pt x="504" y="10900"/>
                    <a:pt x="733" y="10900"/>
                  </a:cubicBezTo>
                  <a:cubicBezTo>
                    <a:pt x="954" y="10900"/>
                    <a:pt x="1157" y="10873"/>
                    <a:pt x="1343" y="10847"/>
                  </a:cubicBezTo>
                  <a:cubicBezTo>
                    <a:pt x="1431" y="10838"/>
                    <a:pt x="1528" y="10829"/>
                    <a:pt x="1616" y="10820"/>
                  </a:cubicBezTo>
                  <a:cubicBezTo>
                    <a:pt x="1706" y="10813"/>
                    <a:pt x="1797" y="10810"/>
                    <a:pt x="1890" y="10810"/>
                  </a:cubicBezTo>
                  <a:cubicBezTo>
                    <a:pt x="2018" y="10810"/>
                    <a:pt x="2150" y="10815"/>
                    <a:pt x="2287" y="10820"/>
                  </a:cubicBezTo>
                  <a:cubicBezTo>
                    <a:pt x="2437" y="10826"/>
                    <a:pt x="2591" y="10833"/>
                    <a:pt x="2750" y="10833"/>
                  </a:cubicBezTo>
                  <a:cubicBezTo>
                    <a:pt x="2816" y="10833"/>
                    <a:pt x="2882" y="10832"/>
                    <a:pt x="2950" y="10829"/>
                  </a:cubicBezTo>
                  <a:cubicBezTo>
                    <a:pt x="3753" y="10794"/>
                    <a:pt x="4539" y="10564"/>
                    <a:pt x="5237" y="10158"/>
                  </a:cubicBezTo>
                  <a:lnTo>
                    <a:pt x="5245" y="10149"/>
                  </a:lnTo>
                  <a:cubicBezTo>
                    <a:pt x="5652" y="9902"/>
                    <a:pt x="5908" y="9478"/>
                    <a:pt x="5934" y="9001"/>
                  </a:cubicBezTo>
                  <a:cubicBezTo>
                    <a:pt x="5952" y="8524"/>
                    <a:pt x="5731" y="8074"/>
                    <a:pt x="5351" y="7792"/>
                  </a:cubicBezTo>
                  <a:cubicBezTo>
                    <a:pt x="4733" y="7350"/>
                    <a:pt x="4212" y="6776"/>
                    <a:pt x="3841" y="6123"/>
                  </a:cubicBezTo>
                  <a:cubicBezTo>
                    <a:pt x="4050" y="6096"/>
                    <a:pt x="4280" y="6084"/>
                    <a:pt x="4542" y="6084"/>
                  </a:cubicBezTo>
                  <a:cubicBezTo>
                    <a:pt x="4623" y="6084"/>
                    <a:pt x="4707" y="6085"/>
                    <a:pt x="4795" y="6087"/>
                  </a:cubicBezTo>
                  <a:lnTo>
                    <a:pt x="8592" y="6176"/>
                  </a:lnTo>
                  <a:cubicBezTo>
                    <a:pt x="8602" y="6176"/>
                    <a:pt x="8613" y="6176"/>
                    <a:pt x="8623" y="6176"/>
                  </a:cubicBezTo>
                  <a:cubicBezTo>
                    <a:pt x="9027" y="6176"/>
                    <a:pt x="9411" y="6009"/>
                    <a:pt x="9687" y="5725"/>
                  </a:cubicBezTo>
                  <a:cubicBezTo>
                    <a:pt x="9960" y="5434"/>
                    <a:pt x="10102" y="5046"/>
                    <a:pt x="10075" y="4648"/>
                  </a:cubicBezTo>
                  <a:cubicBezTo>
                    <a:pt x="10040" y="4154"/>
                    <a:pt x="9775" y="3774"/>
                    <a:pt x="9598" y="3527"/>
                  </a:cubicBezTo>
                  <a:lnTo>
                    <a:pt x="8274" y="1611"/>
                  </a:lnTo>
                  <a:lnTo>
                    <a:pt x="8274" y="1611"/>
                  </a:lnTo>
                  <a:cubicBezTo>
                    <a:pt x="8300" y="1620"/>
                    <a:pt x="8318" y="1628"/>
                    <a:pt x="8345" y="1628"/>
                  </a:cubicBezTo>
                  <a:cubicBezTo>
                    <a:pt x="8424" y="1664"/>
                    <a:pt x="8504" y="1690"/>
                    <a:pt x="8592" y="1717"/>
                  </a:cubicBezTo>
                  <a:cubicBezTo>
                    <a:pt x="9162" y="1900"/>
                    <a:pt x="9741" y="1938"/>
                    <a:pt x="10284" y="1938"/>
                  </a:cubicBezTo>
                  <a:cubicBezTo>
                    <a:pt x="10472" y="1938"/>
                    <a:pt x="10657" y="1933"/>
                    <a:pt x="10835" y="1929"/>
                  </a:cubicBezTo>
                  <a:lnTo>
                    <a:pt x="11488" y="1920"/>
                  </a:lnTo>
                  <a:lnTo>
                    <a:pt x="11453" y="401"/>
                  </a:lnTo>
                  <a:lnTo>
                    <a:pt x="10799" y="419"/>
                  </a:lnTo>
                  <a:cubicBezTo>
                    <a:pt x="10641" y="421"/>
                    <a:pt x="10482" y="424"/>
                    <a:pt x="10323" y="424"/>
                  </a:cubicBezTo>
                  <a:cubicBezTo>
                    <a:pt x="9879" y="424"/>
                    <a:pt x="9441" y="401"/>
                    <a:pt x="9051" y="277"/>
                  </a:cubicBezTo>
                  <a:cubicBezTo>
                    <a:pt x="8989" y="260"/>
                    <a:pt x="8927" y="233"/>
                    <a:pt x="8857" y="207"/>
                  </a:cubicBezTo>
                  <a:cubicBezTo>
                    <a:pt x="8608" y="117"/>
                    <a:pt x="8289" y="0"/>
                    <a:pt x="791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8"/>
            <p:cNvSpPr/>
            <p:nvPr/>
          </p:nvSpPr>
          <p:spPr>
            <a:xfrm rot="3039008">
              <a:off x="258794" y="4880167"/>
              <a:ext cx="8471" cy="3174"/>
            </a:xfrm>
            <a:custGeom>
              <a:rect b="b" l="l" r="r" t="t"/>
              <a:pathLst>
                <a:path extrusionOk="0" h="19" w="54">
                  <a:moveTo>
                    <a:pt x="54" y="0"/>
                  </a:moveTo>
                  <a:cubicBezTo>
                    <a:pt x="45" y="0"/>
                    <a:pt x="10" y="18"/>
                    <a:pt x="1" y="18"/>
                  </a:cubicBezTo>
                  <a:cubicBezTo>
                    <a:pt x="10" y="18"/>
                    <a:pt x="54" y="0"/>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8"/>
            <p:cNvSpPr/>
            <p:nvPr/>
          </p:nvSpPr>
          <p:spPr>
            <a:xfrm rot="3039008">
              <a:off x="281743" y="4893521"/>
              <a:ext cx="7059" cy="3174"/>
            </a:xfrm>
            <a:custGeom>
              <a:rect b="b" l="l" r="r" t="t"/>
              <a:pathLst>
                <a:path extrusionOk="0" h="19" w="45">
                  <a:moveTo>
                    <a:pt x="44" y="0"/>
                  </a:moveTo>
                  <a:lnTo>
                    <a:pt x="0" y="18"/>
                  </a:lnTo>
                  <a:lnTo>
                    <a:pt x="18" y="18"/>
                  </a:lnTo>
                  <a:lnTo>
                    <a:pt x="4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8"/>
            <p:cNvSpPr/>
            <p:nvPr/>
          </p:nvSpPr>
          <p:spPr>
            <a:xfrm rot="3039008">
              <a:off x="278627" y="4892579"/>
              <a:ext cx="11138" cy="4510"/>
            </a:xfrm>
            <a:custGeom>
              <a:rect b="b" l="l" r="r" t="t"/>
              <a:pathLst>
                <a:path extrusionOk="0" h="27" w="71">
                  <a:moveTo>
                    <a:pt x="71" y="0"/>
                  </a:moveTo>
                  <a:lnTo>
                    <a:pt x="0" y="27"/>
                  </a:lnTo>
                  <a:cubicBezTo>
                    <a:pt x="9" y="27"/>
                    <a:pt x="18" y="18"/>
                    <a:pt x="36" y="18"/>
                  </a:cubicBezTo>
                  <a:cubicBezTo>
                    <a:pt x="53" y="9"/>
                    <a:pt x="44" y="9"/>
                    <a:pt x="53" y="9"/>
                  </a:cubicBez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8"/>
            <p:cNvSpPr/>
            <p:nvPr/>
          </p:nvSpPr>
          <p:spPr>
            <a:xfrm rot="3039008">
              <a:off x="256484" y="4877355"/>
              <a:ext cx="1569" cy="1503"/>
            </a:xfrm>
            <a:custGeom>
              <a:rect b="b" l="l" r="r" t="t"/>
              <a:pathLst>
                <a:path extrusionOk="0" h="9" w="10">
                  <a:moveTo>
                    <a:pt x="0" y="9"/>
                  </a:moveTo>
                  <a:cubicBezTo>
                    <a:pt x="9" y="0"/>
                    <a:pt x="9" y="0"/>
                    <a:pt x="9" y="0"/>
                  </a:cubicBezTo>
                  <a:cubicBezTo>
                    <a:pt x="9" y="0"/>
                    <a:pt x="9" y="0"/>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8"/>
            <p:cNvSpPr/>
            <p:nvPr/>
          </p:nvSpPr>
          <p:spPr>
            <a:xfrm rot="3039008">
              <a:off x="256163" y="4877810"/>
              <a:ext cx="157" cy="167"/>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8"/>
            <p:cNvSpPr/>
            <p:nvPr/>
          </p:nvSpPr>
          <p:spPr>
            <a:xfrm rot="3039008">
              <a:off x="249963" y="4874794"/>
              <a:ext cx="9726" cy="3007"/>
            </a:xfrm>
            <a:custGeom>
              <a:rect b="b" l="l" r="r" t="t"/>
              <a:pathLst>
                <a:path extrusionOk="0" h="18" w="62">
                  <a:moveTo>
                    <a:pt x="62" y="0"/>
                  </a:moveTo>
                  <a:lnTo>
                    <a:pt x="35" y="9"/>
                  </a:lnTo>
                  <a:cubicBezTo>
                    <a:pt x="34" y="10"/>
                    <a:pt x="32" y="11"/>
                    <a:pt x="30" y="11"/>
                  </a:cubicBezTo>
                  <a:lnTo>
                    <a:pt x="30" y="11"/>
                  </a:lnTo>
                  <a:cubicBezTo>
                    <a:pt x="40" y="8"/>
                    <a:pt x="50" y="4"/>
                    <a:pt x="62" y="0"/>
                  </a:cubicBezTo>
                  <a:close/>
                  <a:moveTo>
                    <a:pt x="30" y="11"/>
                  </a:moveTo>
                  <a:cubicBezTo>
                    <a:pt x="19" y="15"/>
                    <a:pt x="10" y="18"/>
                    <a:pt x="0" y="18"/>
                  </a:cubicBezTo>
                  <a:cubicBezTo>
                    <a:pt x="8" y="18"/>
                    <a:pt x="16" y="18"/>
                    <a:pt x="30"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8"/>
            <p:cNvSpPr/>
            <p:nvPr/>
          </p:nvSpPr>
          <p:spPr>
            <a:xfrm rot="3039008">
              <a:off x="267282" y="4883554"/>
              <a:ext cx="1569" cy="1670"/>
            </a:xfrm>
            <a:custGeom>
              <a:rect b="b" l="l" r="r" t="t"/>
              <a:pathLst>
                <a:path extrusionOk="0" h="10" w="10">
                  <a:moveTo>
                    <a:pt x="10" y="1"/>
                  </a:moveTo>
                  <a:lnTo>
                    <a:pt x="1" y="9"/>
                  </a:lnTo>
                  <a:cubicBezTo>
                    <a:pt x="10" y="9"/>
                    <a:pt x="1" y="9"/>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8"/>
            <p:cNvSpPr/>
            <p:nvPr/>
          </p:nvSpPr>
          <p:spPr>
            <a:xfrm rot="3039008">
              <a:off x="262906" y="4882181"/>
              <a:ext cx="4236" cy="1670"/>
            </a:xfrm>
            <a:custGeom>
              <a:rect b="b" l="l" r="r" t="t"/>
              <a:pathLst>
                <a:path extrusionOk="0" h="10" w="27">
                  <a:moveTo>
                    <a:pt x="18" y="0"/>
                  </a:moveTo>
                  <a:cubicBezTo>
                    <a:pt x="16" y="2"/>
                    <a:pt x="15" y="4"/>
                    <a:pt x="14" y="5"/>
                  </a:cubicBezTo>
                  <a:lnTo>
                    <a:pt x="14" y="5"/>
                  </a:lnTo>
                  <a:lnTo>
                    <a:pt x="27" y="0"/>
                  </a:lnTo>
                  <a:close/>
                  <a:moveTo>
                    <a:pt x="14" y="5"/>
                  </a:moveTo>
                  <a:lnTo>
                    <a:pt x="0" y="9"/>
                  </a:lnTo>
                  <a:cubicBezTo>
                    <a:pt x="7" y="9"/>
                    <a:pt x="9" y="9"/>
                    <a:pt x="14" y="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8"/>
            <p:cNvSpPr/>
            <p:nvPr/>
          </p:nvSpPr>
          <p:spPr>
            <a:xfrm rot="3039008">
              <a:off x="265875" y="4884125"/>
              <a:ext cx="8471" cy="3174"/>
            </a:xfrm>
            <a:custGeom>
              <a:rect b="b" l="l" r="r" t="t"/>
              <a:pathLst>
                <a:path extrusionOk="0" h="19" w="54">
                  <a:moveTo>
                    <a:pt x="53" y="1"/>
                  </a:moveTo>
                  <a:cubicBezTo>
                    <a:pt x="35" y="7"/>
                    <a:pt x="26" y="13"/>
                    <a:pt x="16" y="16"/>
                  </a:cubicBezTo>
                  <a:lnTo>
                    <a:pt x="16" y="16"/>
                  </a:lnTo>
                  <a:cubicBezTo>
                    <a:pt x="29" y="13"/>
                    <a:pt x="47" y="7"/>
                    <a:pt x="53" y="1"/>
                  </a:cubicBezTo>
                  <a:close/>
                  <a:moveTo>
                    <a:pt x="16" y="16"/>
                  </a:moveTo>
                  <a:cubicBezTo>
                    <a:pt x="9" y="17"/>
                    <a:pt x="3" y="18"/>
                    <a:pt x="0" y="18"/>
                  </a:cubicBezTo>
                  <a:cubicBezTo>
                    <a:pt x="6" y="18"/>
                    <a:pt x="11" y="17"/>
                    <a:pt x="16" y="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8"/>
            <p:cNvSpPr/>
            <p:nvPr/>
          </p:nvSpPr>
          <p:spPr>
            <a:xfrm rot="3039008">
              <a:off x="297162" y="4903478"/>
              <a:ext cx="4393" cy="1503"/>
            </a:xfrm>
            <a:custGeom>
              <a:rect b="b" l="l" r="r" t="t"/>
              <a:pathLst>
                <a:path extrusionOk="0" h="9" w="28">
                  <a:moveTo>
                    <a:pt x="1" y="9"/>
                  </a:moveTo>
                  <a:lnTo>
                    <a:pt x="27" y="0"/>
                  </a:lnTo>
                  <a:lnTo>
                    <a:pt x="1" y="9"/>
                  </a:lnTo>
                  <a:cubicBezTo>
                    <a:pt x="1" y="9"/>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8"/>
            <p:cNvSpPr/>
            <p:nvPr/>
          </p:nvSpPr>
          <p:spPr>
            <a:xfrm rot="3039008">
              <a:off x="252412" y="4877259"/>
              <a:ext cx="12707" cy="3007"/>
            </a:xfrm>
            <a:custGeom>
              <a:rect b="b" l="l" r="r" t="t"/>
              <a:pathLst>
                <a:path extrusionOk="0" h="18" w="81">
                  <a:moveTo>
                    <a:pt x="54" y="0"/>
                  </a:moveTo>
                  <a:cubicBezTo>
                    <a:pt x="45" y="9"/>
                    <a:pt x="27" y="9"/>
                    <a:pt x="1" y="18"/>
                  </a:cubicBezTo>
                  <a:cubicBezTo>
                    <a:pt x="27" y="18"/>
                    <a:pt x="54" y="9"/>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8"/>
            <p:cNvSpPr/>
            <p:nvPr/>
          </p:nvSpPr>
          <p:spPr>
            <a:xfrm rot="3039008">
              <a:off x="263801" y="4883273"/>
              <a:ext cx="4236" cy="1670"/>
            </a:xfrm>
            <a:custGeom>
              <a:rect b="b" l="l" r="r" t="t"/>
              <a:pathLst>
                <a:path extrusionOk="0" h="10" w="27">
                  <a:moveTo>
                    <a:pt x="27" y="0"/>
                  </a:moveTo>
                  <a:cubicBezTo>
                    <a:pt x="27" y="0"/>
                    <a:pt x="18" y="0"/>
                    <a:pt x="0" y="9"/>
                  </a:cubicBez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8"/>
            <p:cNvSpPr/>
            <p:nvPr/>
          </p:nvSpPr>
          <p:spPr>
            <a:xfrm rot="3039008">
              <a:off x="273450" y="4889665"/>
              <a:ext cx="9726" cy="3007"/>
            </a:xfrm>
            <a:custGeom>
              <a:rect b="b" l="l" r="r" t="t"/>
              <a:pathLst>
                <a:path extrusionOk="0" h="18" w="62">
                  <a:moveTo>
                    <a:pt x="62" y="0"/>
                  </a:moveTo>
                  <a:lnTo>
                    <a:pt x="0" y="18"/>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8"/>
            <p:cNvSpPr/>
            <p:nvPr/>
          </p:nvSpPr>
          <p:spPr>
            <a:xfrm rot="3039008">
              <a:off x="245760" y="4872751"/>
              <a:ext cx="11295" cy="3174"/>
            </a:xfrm>
            <a:custGeom>
              <a:rect b="b" l="l" r="r" t="t"/>
              <a:pathLst>
                <a:path extrusionOk="0" h="19" w="72">
                  <a:moveTo>
                    <a:pt x="71" y="1"/>
                  </a:moveTo>
                  <a:lnTo>
                    <a:pt x="1" y="19"/>
                  </a:lnTo>
                  <a:lnTo>
                    <a:pt x="45" y="10"/>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8"/>
            <p:cNvSpPr/>
            <p:nvPr/>
          </p:nvSpPr>
          <p:spPr>
            <a:xfrm rot="3039008">
              <a:off x="242293" y="4869705"/>
              <a:ext cx="12550" cy="4677"/>
            </a:xfrm>
            <a:custGeom>
              <a:rect b="b" l="l" r="r" t="t"/>
              <a:pathLst>
                <a:path extrusionOk="0" h="28" w="80">
                  <a:moveTo>
                    <a:pt x="80" y="1"/>
                  </a:moveTo>
                  <a:cubicBezTo>
                    <a:pt x="72" y="5"/>
                    <a:pt x="66" y="8"/>
                    <a:pt x="59" y="10"/>
                  </a:cubicBezTo>
                  <a:lnTo>
                    <a:pt x="59" y="10"/>
                  </a:lnTo>
                  <a:lnTo>
                    <a:pt x="62" y="10"/>
                  </a:lnTo>
                  <a:cubicBezTo>
                    <a:pt x="71" y="10"/>
                    <a:pt x="62" y="10"/>
                    <a:pt x="80" y="1"/>
                  </a:cubicBezTo>
                  <a:close/>
                  <a:moveTo>
                    <a:pt x="59" y="10"/>
                  </a:moveTo>
                  <a:lnTo>
                    <a:pt x="0" y="27"/>
                  </a:lnTo>
                  <a:cubicBezTo>
                    <a:pt x="14" y="27"/>
                    <a:pt x="34" y="22"/>
                    <a:pt x="59"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8"/>
            <p:cNvSpPr/>
            <p:nvPr/>
          </p:nvSpPr>
          <p:spPr>
            <a:xfrm rot="3039008">
              <a:off x="251477" y="4874249"/>
              <a:ext cx="5804" cy="3007"/>
            </a:xfrm>
            <a:custGeom>
              <a:rect b="b" l="l" r="r" t="t"/>
              <a:pathLst>
                <a:path extrusionOk="0" h="18" w="37">
                  <a:moveTo>
                    <a:pt x="36" y="0"/>
                  </a:moveTo>
                  <a:cubicBezTo>
                    <a:pt x="29" y="4"/>
                    <a:pt x="23" y="7"/>
                    <a:pt x="19" y="10"/>
                  </a:cubicBezTo>
                  <a:lnTo>
                    <a:pt x="19" y="10"/>
                  </a:lnTo>
                  <a:cubicBezTo>
                    <a:pt x="26" y="8"/>
                    <a:pt x="31" y="5"/>
                    <a:pt x="36" y="0"/>
                  </a:cubicBezTo>
                  <a:close/>
                  <a:moveTo>
                    <a:pt x="19" y="10"/>
                  </a:moveTo>
                  <a:cubicBezTo>
                    <a:pt x="14" y="12"/>
                    <a:pt x="8" y="14"/>
                    <a:pt x="1" y="18"/>
                  </a:cubicBezTo>
                  <a:cubicBezTo>
                    <a:pt x="6" y="18"/>
                    <a:pt x="11" y="15"/>
                    <a:pt x="19"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8"/>
            <p:cNvSpPr/>
            <p:nvPr/>
          </p:nvSpPr>
          <p:spPr>
            <a:xfrm rot="3039008">
              <a:off x="258794" y="4880167"/>
              <a:ext cx="8471" cy="3174"/>
            </a:xfrm>
            <a:custGeom>
              <a:rect b="b" l="l" r="r" t="t"/>
              <a:pathLst>
                <a:path extrusionOk="0" h="19" w="54">
                  <a:moveTo>
                    <a:pt x="54" y="0"/>
                  </a:moveTo>
                  <a:cubicBezTo>
                    <a:pt x="45" y="0"/>
                    <a:pt x="10" y="9"/>
                    <a:pt x="1" y="18"/>
                  </a:cubicBezTo>
                  <a:lnTo>
                    <a:pt x="5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8"/>
            <p:cNvSpPr/>
            <p:nvPr/>
          </p:nvSpPr>
          <p:spPr>
            <a:xfrm rot="3039008">
              <a:off x="266889" y="4884135"/>
              <a:ext cx="157" cy="167"/>
            </a:xfrm>
            <a:custGeom>
              <a:rect b="b" l="l" r="r" t="t"/>
              <a:pathLst>
                <a:path extrusionOk="0" h="1" w="1">
                  <a:moveTo>
                    <a:pt x="1" y="0"/>
                  </a:moveTo>
                  <a:lnTo>
                    <a:pt x="1" y="0"/>
                  </a:ln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8"/>
            <p:cNvSpPr/>
            <p:nvPr/>
          </p:nvSpPr>
          <p:spPr>
            <a:xfrm rot="3039008">
              <a:off x="266889" y="4884135"/>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8"/>
            <p:cNvSpPr/>
            <p:nvPr/>
          </p:nvSpPr>
          <p:spPr>
            <a:xfrm rot="3039008">
              <a:off x="275152" y="4892203"/>
              <a:ext cx="16786" cy="6013"/>
            </a:xfrm>
            <a:custGeom>
              <a:rect b="b" l="l" r="r" t="t"/>
              <a:pathLst>
                <a:path extrusionOk="0" h="36" w="107">
                  <a:moveTo>
                    <a:pt x="107" y="0"/>
                  </a:moveTo>
                  <a:cubicBezTo>
                    <a:pt x="62" y="9"/>
                    <a:pt x="27" y="18"/>
                    <a:pt x="1" y="36"/>
                  </a:cubicBezTo>
                  <a:cubicBezTo>
                    <a:pt x="45" y="18"/>
                    <a:pt x="71" y="9"/>
                    <a:pt x="10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8"/>
            <p:cNvSpPr/>
            <p:nvPr/>
          </p:nvSpPr>
          <p:spPr>
            <a:xfrm rot="3039008">
              <a:off x="270659" y="4887621"/>
              <a:ext cx="8471" cy="3174"/>
            </a:xfrm>
            <a:custGeom>
              <a:rect b="b" l="l" r="r" t="t"/>
              <a:pathLst>
                <a:path extrusionOk="0" h="19" w="54">
                  <a:moveTo>
                    <a:pt x="53" y="1"/>
                  </a:moveTo>
                  <a:lnTo>
                    <a:pt x="53" y="1"/>
                  </a:lnTo>
                  <a:cubicBezTo>
                    <a:pt x="36" y="10"/>
                    <a:pt x="18" y="10"/>
                    <a:pt x="0" y="19"/>
                  </a:cubicBezTo>
                  <a:lnTo>
                    <a:pt x="36" y="10"/>
                  </a:lnTo>
                  <a:lnTo>
                    <a:pt x="5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8"/>
            <p:cNvSpPr/>
            <p:nvPr/>
          </p:nvSpPr>
          <p:spPr>
            <a:xfrm rot="3039008">
              <a:off x="275797" y="4890120"/>
              <a:ext cx="2981" cy="1670"/>
            </a:xfrm>
            <a:custGeom>
              <a:rect b="b" l="l" r="r" t="t"/>
              <a:pathLst>
                <a:path extrusionOk="0" h="10" w="19">
                  <a:moveTo>
                    <a:pt x="18" y="1"/>
                  </a:moveTo>
                  <a:lnTo>
                    <a:pt x="1" y="10"/>
                  </a:lnTo>
                  <a:lnTo>
                    <a:pt x="1" y="1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8"/>
            <p:cNvSpPr/>
            <p:nvPr/>
          </p:nvSpPr>
          <p:spPr>
            <a:xfrm rot="3039008">
              <a:off x="263936" y="4883238"/>
              <a:ext cx="7059" cy="3174"/>
            </a:xfrm>
            <a:custGeom>
              <a:rect b="b" l="l" r="r" t="t"/>
              <a:pathLst>
                <a:path extrusionOk="0" h="19" w="45">
                  <a:moveTo>
                    <a:pt x="44" y="1"/>
                  </a:moveTo>
                  <a:cubicBezTo>
                    <a:pt x="44" y="1"/>
                    <a:pt x="37" y="1"/>
                    <a:pt x="29" y="8"/>
                  </a:cubicBezTo>
                  <a:lnTo>
                    <a:pt x="29" y="8"/>
                  </a:lnTo>
                  <a:cubicBezTo>
                    <a:pt x="34" y="5"/>
                    <a:pt x="40" y="3"/>
                    <a:pt x="44" y="1"/>
                  </a:cubicBezTo>
                  <a:close/>
                  <a:moveTo>
                    <a:pt x="29" y="8"/>
                  </a:moveTo>
                  <a:cubicBezTo>
                    <a:pt x="27" y="8"/>
                    <a:pt x="25" y="9"/>
                    <a:pt x="23" y="10"/>
                  </a:cubicBezTo>
                  <a:lnTo>
                    <a:pt x="23" y="10"/>
                  </a:lnTo>
                  <a:cubicBezTo>
                    <a:pt x="26" y="9"/>
                    <a:pt x="27" y="9"/>
                    <a:pt x="27" y="9"/>
                  </a:cubicBezTo>
                  <a:cubicBezTo>
                    <a:pt x="27" y="9"/>
                    <a:pt x="28" y="8"/>
                    <a:pt x="29" y="8"/>
                  </a:cubicBezTo>
                  <a:close/>
                  <a:moveTo>
                    <a:pt x="23" y="10"/>
                  </a:moveTo>
                  <a:cubicBezTo>
                    <a:pt x="19" y="11"/>
                    <a:pt x="11" y="13"/>
                    <a:pt x="0" y="18"/>
                  </a:cubicBezTo>
                  <a:cubicBezTo>
                    <a:pt x="0" y="18"/>
                    <a:pt x="11" y="15"/>
                    <a:pt x="23"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8"/>
            <p:cNvSpPr/>
            <p:nvPr/>
          </p:nvSpPr>
          <p:spPr>
            <a:xfrm rot="3039008">
              <a:off x="265864" y="4883649"/>
              <a:ext cx="1412" cy="167"/>
            </a:xfrm>
            <a:custGeom>
              <a:rect b="b" l="l" r="r" t="t"/>
              <a:pathLst>
                <a:path extrusionOk="0" h="1" w="9">
                  <a:moveTo>
                    <a:pt x="0" y="0"/>
                  </a:moveTo>
                  <a:cubicBezTo>
                    <a:pt x="9" y="0"/>
                    <a:pt x="9" y="0"/>
                    <a:pt x="9" y="0"/>
                  </a:cubicBezTo>
                  <a:cubicBezTo>
                    <a:pt x="9"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8"/>
            <p:cNvSpPr/>
            <p:nvPr/>
          </p:nvSpPr>
          <p:spPr>
            <a:xfrm rot="3039008">
              <a:off x="268178" y="4884645"/>
              <a:ext cx="1569" cy="1670"/>
            </a:xfrm>
            <a:custGeom>
              <a:rect b="b" l="l" r="r" t="t"/>
              <a:pathLst>
                <a:path extrusionOk="0" h="10" w="10">
                  <a:moveTo>
                    <a:pt x="1" y="9"/>
                  </a:moveTo>
                  <a:cubicBezTo>
                    <a:pt x="1" y="9"/>
                    <a:pt x="10" y="1"/>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8"/>
            <p:cNvSpPr/>
            <p:nvPr/>
          </p:nvSpPr>
          <p:spPr>
            <a:xfrm rot="3039008">
              <a:off x="269466" y="4886660"/>
              <a:ext cx="2981" cy="167"/>
            </a:xfrm>
            <a:custGeom>
              <a:rect b="b" l="l" r="r" t="t"/>
              <a:pathLst>
                <a:path extrusionOk="0" h="1" w="19">
                  <a:moveTo>
                    <a:pt x="18" y="1"/>
                  </a:moveTo>
                  <a:cubicBezTo>
                    <a:pt x="9" y="1"/>
                    <a:pt x="9" y="1"/>
                    <a:pt x="1" y="1"/>
                  </a:cubicBezTo>
                  <a:cubicBezTo>
                    <a:pt x="1" y="1"/>
                    <a:pt x="9" y="1"/>
                    <a:pt x="9" y="1"/>
                  </a:cubicBezTo>
                  <a:cubicBezTo>
                    <a:pt x="18" y="1"/>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8"/>
            <p:cNvSpPr/>
            <p:nvPr/>
          </p:nvSpPr>
          <p:spPr>
            <a:xfrm rot="3039008">
              <a:off x="260435" y="4879682"/>
              <a:ext cx="4393" cy="3174"/>
            </a:xfrm>
            <a:custGeom>
              <a:rect b="b" l="l" r="r" t="t"/>
              <a:pathLst>
                <a:path extrusionOk="0" h="19" w="28">
                  <a:moveTo>
                    <a:pt x="1" y="18"/>
                  </a:moveTo>
                  <a:cubicBezTo>
                    <a:pt x="10" y="9"/>
                    <a:pt x="18" y="9"/>
                    <a:pt x="27" y="0"/>
                  </a:cubicBezTo>
                  <a:cubicBezTo>
                    <a:pt x="18" y="9"/>
                    <a:pt x="10" y="9"/>
                    <a:pt x="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8"/>
            <p:cNvSpPr/>
            <p:nvPr/>
          </p:nvSpPr>
          <p:spPr>
            <a:xfrm rot="3039008">
              <a:off x="263896" y="4882822"/>
              <a:ext cx="157" cy="167"/>
            </a:xfrm>
            <a:custGeom>
              <a:rect b="b" l="l" r="r" t="t"/>
              <a:pathLst>
                <a:path extrusionOk="0" h="1" w="1">
                  <a:moveTo>
                    <a:pt x="0" y="0"/>
                  </a:moveTo>
                  <a:cubicBezTo>
                    <a:pt x="0" y="0"/>
                    <a:pt x="0" y="0"/>
                    <a:pt x="0" y="0"/>
                  </a:cubicBezTo>
                  <a:cubicBezTo>
                    <a:pt x="0" y="0"/>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8"/>
            <p:cNvSpPr/>
            <p:nvPr/>
          </p:nvSpPr>
          <p:spPr>
            <a:xfrm rot="3039008">
              <a:off x="264194" y="4882692"/>
              <a:ext cx="5648" cy="3174"/>
            </a:xfrm>
            <a:custGeom>
              <a:rect b="b" l="l" r="r" t="t"/>
              <a:pathLst>
                <a:path extrusionOk="0" h="19" w="36">
                  <a:moveTo>
                    <a:pt x="36" y="1"/>
                  </a:moveTo>
                  <a:cubicBezTo>
                    <a:pt x="27" y="5"/>
                    <a:pt x="20" y="7"/>
                    <a:pt x="14" y="9"/>
                  </a:cubicBezTo>
                  <a:lnTo>
                    <a:pt x="14" y="9"/>
                  </a:lnTo>
                  <a:cubicBezTo>
                    <a:pt x="15" y="9"/>
                    <a:pt x="17" y="9"/>
                    <a:pt x="18" y="9"/>
                  </a:cubicBezTo>
                  <a:cubicBezTo>
                    <a:pt x="27" y="9"/>
                    <a:pt x="27" y="9"/>
                    <a:pt x="36" y="1"/>
                  </a:cubicBezTo>
                  <a:close/>
                  <a:moveTo>
                    <a:pt x="14" y="9"/>
                  </a:moveTo>
                  <a:cubicBezTo>
                    <a:pt x="9" y="10"/>
                    <a:pt x="8" y="11"/>
                    <a:pt x="0" y="18"/>
                  </a:cubicBezTo>
                  <a:cubicBezTo>
                    <a:pt x="5" y="14"/>
                    <a:pt x="9" y="12"/>
                    <a:pt x="14"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8"/>
            <p:cNvSpPr/>
            <p:nvPr/>
          </p:nvSpPr>
          <p:spPr>
            <a:xfrm rot="3039008">
              <a:off x="268527" y="4891585"/>
              <a:ext cx="50043" cy="17873"/>
            </a:xfrm>
            <a:custGeom>
              <a:rect b="b" l="l" r="r" t="t"/>
              <a:pathLst>
                <a:path extrusionOk="0" h="107" w="319">
                  <a:moveTo>
                    <a:pt x="318" y="1"/>
                  </a:moveTo>
                  <a:cubicBezTo>
                    <a:pt x="310" y="5"/>
                    <a:pt x="305" y="7"/>
                    <a:pt x="301" y="10"/>
                  </a:cubicBezTo>
                  <a:lnTo>
                    <a:pt x="301" y="10"/>
                  </a:lnTo>
                  <a:cubicBezTo>
                    <a:pt x="301" y="10"/>
                    <a:pt x="301" y="10"/>
                    <a:pt x="301" y="10"/>
                  </a:cubicBezTo>
                  <a:lnTo>
                    <a:pt x="301" y="10"/>
                  </a:lnTo>
                  <a:cubicBezTo>
                    <a:pt x="298" y="11"/>
                    <a:pt x="294" y="13"/>
                    <a:pt x="289" y="15"/>
                  </a:cubicBezTo>
                  <a:lnTo>
                    <a:pt x="289" y="15"/>
                  </a:lnTo>
                  <a:cubicBezTo>
                    <a:pt x="300" y="12"/>
                    <a:pt x="313" y="6"/>
                    <a:pt x="318" y="1"/>
                  </a:cubicBezTo>
                  <a:close/>
                  <a:moveTo>
                    <a:pt x="168" y="54"/>
                  </a:moveTo>
                  <a:cubicBezTo>
                    <a:pt x="163" y="55"/>
                    <a:pt x="157" y="56"/>
                    <a:pt x="152" y="57"/>
                  </a:cubicBezTo>
                  <a:lnTo>
                    <a:pt x="152" y="57"/>
                  </a:lnTo>
                  <a:cubicBezTo>
                    <a:pt x="156" y="55"/>
                    <a:pt x="160" y="54"/>
                    <a:pt x="168" y="54"/>
                  </a:cubicBezTo>
                  <a:close/>
                  <a:moveTo>
                    <a:pt x="301" y="10"/>
                  </a:moveTo>
                  <a:cubicBezTo>
                    <a:pt x="212" y="36"/>
                    <a:pt x="186" y="45"/>
                    <a:pt x="133" y="62"/>
                  </a:cubicBezTo>
                  <a:cubicBezTo>
                    <a:pt x="133" y="62"/>
                    <a:pt x="134" y="62"/>
                    <a:pt x="134" y="62"/>
                  </a:cubicBezTo>
                  <a:lnTo>
                    <a:pt x="134" y="62"/>
                  </a:lnTo>
                  <a:cubicBezTo>
                    <a:pt x="121" y="67"/>
                    <a:pt x="109" y="72"/>
                    <a:pt x="98" y="76"/>
                  </a:cubicBezTo>
                  <a:lnTo>
                    <a:pt x="98" y="76"/>
                  </a:lnTo>
                  <a:cubicBezTo>
                    <a:pt x="176" y="51"/>
                    <a:pt x="259" y="24"/>
                    <a:pt x="283" y="18"/>
                  </a:cubicBezTo>
                  <a:cubicBezTo>
                    <a:pt x="285" y="17"/>
                    <a:pt x="288" y="16"/>
                    <a:pt x="289" y="15"/>
                  </a:cubicBezTo>
                  <a:lnTo>
                    <a:pt x="289" y="15"/>
                  </a:lnTo>
                  <a:cubicBezTo>
                    <a:pt x="283" y="17"/>
                    <a:pt x="277" y="18"/>
                    <a:pt x="274" y="18"/>
                  </a:cubicBezTo>
                  <a:lnTo>
                    <a:pt x="301" y="10"/>
                  </a:lnTo>
                  <a:close/>
                  <a:moveTo>
                    <a:pt x="98" y="76"/>
                  </a:moveTo>
                  <a:cubicBezTo>
                    <a:pt x="74" y="84"/>
                    <a:pt x="51" y="91"/>
                    <a:pt x="30" y="98"/>
                  </a:cubicBezTo>
                  <a:lnTo>
                    <a:pt x="30" y="98"/>
                  </a:lnTo>
                  <a:cubicBezTo>
                    <a:pt x="41" y="96"/>
                    <a:pt x="54" y="93"/>
                    <a:pt x="71" y="89"/>
                  </a:cubicBezTo>
                  <a:cubicBezTo>
                    <a:pt x="78" y="86"/>
                    <a:pt x="87" y="81"/>
                    <a:pt x="98" y="76"/>
                  </a:cubicBezTo>
                  <a:close/>
                  <a:moveTo>
                    <a:pt x="30" y="98"/>
                  </a:moveTo>
                  <a:lnTo>
                    <a:pt x="30" y="98"/>
                  </a:lnTo>
                  <a:cubicBezTo>
                    <a:pt x="19" y="100"/>
                    <a:pt x="10" y="102"/>
                    <a:pt x="1" y="107"/>
                  </a:cubicBezTo>
                  <a:cubicBezTo>
                    <a:pt x="10" y="104"/>
                    <a:pt x="19" y="101"/>
                    <a:pt x="30" y="9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8"/>
            <p:cNvSpPr/>
            <p:nvPr/>
          </p:nvSpPr>
          <p:spPr>
            <a:xfrm rot="3039008">
              <a:off x="260082" y="4880678"/>
              <a:ext cx="9883" cy="4677"/>
            </a:xfrm>
            <a:custGeom>
              <a:rect b="b" l="l" r="r" t="t"/>
              <a:pathLst>
                <a:path extrusionOk="0" h="28" w="63">
                  <a:moveTo>
                    <a:pt x="63" y="1"/>
                  </a:moveTo>
                  <a:cubicBezTo>
                    <a:pt x="58" y="5"/>
                    <a:pt x="51" y="7"/>
                    <a:pt x="40" y="11"/>
                  </a:cubicBezTo>
                  <a:lnTo>
                    <a:pt x="40" y="11"/>
                  </a:lnTo>
                  <a:cubicBezTo>
                    <a:pt x="45" y="10"/>
                    <a:pt x="49" y="9"/>
                    <a:pt x="54" y="9"/>
                  </a:cubicBezTo>
                  <a:lnTo>
                    <a:pt x="63" y="1"/>
                  </a:lnTo>
                  <a:close/>
                  <a:moveTo>
                    <a:pt x="40" y="11"/>
                  </a:moveTo>
                  <a:lnTo>
                    <a:pt x="40" y="11"/>
                  </a:lnTo>
                  <a:cubicBezTo>
                    <a:pt x="27" y="14"/>
                    <a:pt x="14" y="21"/>
                    <a:pt x="1" y="27"/>
                  </a:cubicBezTo>
                  <a:cubicBezTo>
                    <a:pt x="18" y="19"/>
                    <a:pt x="30" y="14"/>
                    <a:pt x="40"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8"/>
            <p:cNvSpPr/>
            <p:nvPr/>
          </p:nvSpPr>
          <p:spPr>
            <a:xfrm rot="3039008">
              <a:off x="263589" y="4885190"/>
              <a:ext cx="26355" cy="10523"/>
            </a:xfrm>
            <a:custGeom>
              <a:rect b="b" l="l" r="r" t="t"/>
              <a:pathLst>
                <a:path extrusionOk="0" h="63" w="168">
                  <a:moveTo>
                    <a:pt x="168" y="0"/>
                  </a:moveTo>
                  <a:cubicBezTo>
                    <a:pt x="134" y="15"/>
                    <a:pt x="113" y="22"/>
                    <a:pt x="93" y="28"/>
                  </a:cubicBezTo>
                  <a:lnTo>
                    <a:pt x="93" y="28"/>
                  </a:lnTo>
                  <a:cubicBezTo>
                    <a:pt x="94" y="27"/>
                    <a:pt x="96" y="27"/>
                    <a:pt x="97" y="27"/>
                  </a:cubicBezTo>
                  <a:cubicBezTo>
                    <a:pt x="124" y="18"/>
                    <a:pt x="159" y="9"/>
                    <a:pt x="168" y="0"/>
                  </a:cubicBezTo>
                  <a:close/>
                  <a:moveTo>
                    <a:pt x="93" y="28"/>
                  </a:moveTo>
                  <a:lnTo>
                    <a:pt x="93" y="28"/>
                  </a:lnTo>
                  <a:cubicBezTo>
                    <a:pt x="90" y="28"/>
                    <a:pt x="87" y="29"/>
                    <a:pt x="83" y="30"/>
                  </a:cubicBezTo>
                  <a:lnTo>
                    <a:pt x="83" y="30"/>
                  </a:lnTo>
                  <a:cubicBezTo>
                    <a:pt x="86" y="29"/>
                    <a:pt x="90" y="28"/>
                    <a:pt x="93" y="28"/>
                  </a:cubicBezTo>
                  <a:close/>
                  <a:moveTo>
                    <a:pt x="83" y="30"/>
                  </a:moveTo>
                  <a:cubicBezTo>
                    <a:pt x="70" y="34"/>
                    <a:pt x="55" y="38"/>
                    <a:pt x="36" y="45"/>
                  </a:cubicBezTo>
                  <a:cubicBezTo>
                    <a:pt x="58" y="39"/>
                    <a:pt x="73" y="34"/>
                    <a:pt x="83" y="30"/>
                  </a:cubicBezTo>
                  <a:close/>
                  <a:moveTo>
                    <a:pt x="36" y="45"/>
                  </a:moveTo>
                  <a:lnTo>
                    <a:pt x="9" y="53"/>
                  </a:lnTo>
                  <a:lnTo>
                    <a:pt x="0" y="62"/>
                  </a:lnTo>
                  <a:cubicBezTo>
                    <a:pt x="9" y="53"/>
                    <a:pt x="18" y="53"/>
                    <a:pt x="27" y="53"/>
                  </a:cubicBezTo>
                  <a:cubicBezTo>
                    <a:pt x="27" y="53"/>
                    <a:pt x="27" y="53"/>
                    <a:pt x="36" y="4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8"/>
            <p:cNvSpPr/>
            <p:nvPr/>
          </p:nvSpPr>
          <p:spPr>
            <a:xfrm rot="3039008">
              <a:off x="305728" y="4909492"/>
              <a:ext cx="1569" cy="167"/>
            </a:xfrm>
            <a:custGeom>
              <a:rect b="b" l="l" r="r" t="t"/>
              <a:pathLst>
                <a:path extrusionOk="0" h="1" w="10">
                  <a:moveTo>
                    <a:pt x="10" y="0"/>
                  </a:moveTo>
                  <a:cubicBezTo>
                    <a:pt x="10" y="0"/>
                    <a:pt x="1" y="0"/>
                    <a:pt x="1" y="0"/>
                  </a:cubicBezTo>
                  <a:cubicBezTo>
                    <a:pt x="10" y="0"/>
                    <a:pt x="10"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8"/>
            <p:cNvSpPr/>
            <p:nvPr/>
          </p:nvSpPr>
          <p:spPr>
            <a:xfrm rot="3039008">
              <a:off x="284730" y="4898553"/>
              <a:ext cx="22276" cy="7517"/>
            </a:xfrm>
            <a:custGeom>
              <a:rect b="b" l="l" r="r" t="t"/>
              <a:pathLst>
                <a:path extrusionOk="0" h="45" w="142">
                  <a:moveTo>
                    <a:pt x="142" y="0"/>
                  </a:moveTo>
                  <a:cubicBezTo>
                    <a:pt x="124" y="0"/>
                    <a:pt x="106" y="9"/>
                    <a:pt x="80" y="18"/>
                  </a:cubicBezTo>
                  <a:lnTo>
                    <a:pt x="89" y="18"/>
                  </a:lnTo>
                  <a:cubicBezTo>
                    <a:pt x="88" y="18"/>
                    <a:pt x="88" y="18"/>
                    <a:pt x="87" y="19"/>
                  </a:cubicBezTo>
                  <a:lnTo>
                    <a:pt x="87" y="19"/>
                  </a:lnTo>
                  <a:cubicBezTo>
                    <a:pt x="92" y="17"/>
                    <a:pt x="97" y="16"/>
                    <a:pt x="102" y="14"/>
                  </a:cubicBezTo>
                  <a:lnTo>
                    <a:pt x="102" y="14"/>
                  </a:lnTo>
                  <a:cubicBezTo>
                    <a:pt x="100" y="15"/>
                    <a:pt x="99" y="16"/>
                    <a:pt x="98" y="18"/>
                  </a:cubicBezTo>
                  <a:cubicBezTo>
                    <a:pt x="103" y="15"/>
                    <a:pt x="108" y="13"/>
                    <a:pt x="112" y="12"/>
                  </a:cubicBezTo>
                  <a:lnTo>
                    <a:pt x="112" y="12"/>
                  </a:lnTo>
                  <a:cubicBezTo>
                    <a:pt x="116" y="11"/>
                    <a:pt x="120" y="10"/>
                    <a:pt x="124" y="9"/>
                  </a:cubicBezTo>
                  <a:cubicBezTo>
                    <a:pt x="123" y="9"/>
                    <a:pt x="121" y="9"/>
                    <a:pt x="120" y="9"/>
                  </a:cubicBezTo>
                  <a:lnTo>
                    <a:pt x="120" y="9"/>
                  </a:lnTo>
                  <a:cubicBezTo>
                    <a:pt x="126" y="7"/>
                    <a:pt x="133" y="5"/>
                    <a:pt x="142" y="0"/>
                  </a:cubicBezTo>
                  <a:close/>
                  <a:moveTo>
                    <a:pt x="87" y="19"/>
                  </a:moveTo>
                  <a:cubicBezTo>
                    <a:pt x="72" y="23"/>
                    <a:pt x="58" y="28"/>
                    <a:pt x="43" y="33"/>
                  </a:cubicBezTo>
                  <a:lnTo>
                    <a:pt x="43" y="33"/>
                  </a:lnTo>
                  <a:cubicBezTo>
                    <a:pt x="60" y="28"/>
                    <a:pt x="79" y="23"/>
                    <a:pt x="87" y="19"/>
                  </a:cubicBezTo>
                  <a:close/>
                  <a:moveTo>
                    <a:pt x="43" y="33"/>
                  </a:moveTo>
                  <a:cubicBezTo>
                    <a:pt x="21" y="39"/>
                    <a:pt x="0" y="44"/>
                    <a:pt x="0" y="44"/>
                  </a:cubicBezTo>
                  <a:cubicBezTo>
                    <a:pt x="15" y="41"/>
                    <a:pt x="29" y="37"/>
                    <a:pt x="43"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8"/>
            <p:cNvSpPr/>
            <p:nvPr/>
          </p:nvSpPr>
          <p:spPr>
            <a:xfrm rot="3039008">
              <a:off x="287328" y="4898558"/>
              <a:ext cx="11138" cy="4677"/>
            </a:xfrm>
            <a:custGeom>
              <a:rect b="b" l="l" r="r" t="t"/>
              <a:pathLst>
                <a:path extrusionOk="0" h="28" w="71">
                  <a:moveTo>
                    <a:pt x="71" y="1"/>
                  </a:moveTo>
                  <a:lnTo>
                    <a:pt x="44" y="10"/>
                  </a:lnTo>
                  <a:cubicBezTo>
                    <a:pt x="35" y="10"/>
                    <a:pt x="18" y="18"/>
                    <a:pt x="0" y="27"/>
                  </a:cubicBezTo>
                  <a:lnTo>
                    <a:pt x="27" y="18"/>
                  </a:lnTo>
                  <a:lnTo>
                    <a:pt x="7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8"/>
            <p:cNvSpPr/>
            <p:nvPr/>
          </p:nvSpPr>
          <p:spPr>
            <a:xfrm rot="3039008">
              <a:off x="256586" y="4879242"/>
              <a:ext cx="7687" cy="2840"/>
            </a:xfrm>
            <a:custGeom>
              <a:rect b="b" l="l" r="r" t="t"/>
              <a:pathLst>
                <a:path extrusionOk="0" h="17" w="49">
                  <a:moveTo>
                    <a:pt x="48" y="0"/>
                  </a:moveTo>
                  <a:lnTo>
                    <a:pt x="0" y="16"/>
                  </a:lnTo>
                  <a:lnTo>
                    <a:pt x="4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8"/>
            <p:cNvSpPr/>
            <p:nvPr/>
          </p:nvSpPr>
          <p:spPr>
            <a:xfrm rot="3039008">
              <a:off x="257998" y="4879196"/>
              <a:ext cx="8471" cy="3174"/>
            </a:xfrm>
            <a:custGeom>
              <a:rect b="b" l="l" r="r" t="t"/>
              <a:pathLst>
                <a:path extrusionOk="0" h="19" w="54">
                  <a:moveTo>
                    <a:pt x="53" y="0"/>
                  </a:moveTo>
                  <a:lnTo>
                    <a:pt x="0" y="18"/>
                  </a:lnTo>
                  <a:lnTo>
                    <a:pt x="35" y="9"/>
                  </a:ln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8"/>
            <p:cNvSpPr/>
            <p:nvPr/>
          </p:nvSpPr>
          <p:spPr>
            <a:xfrm rot="3039008">
              <a:off x="266631" y="4884680"/>
              <a:ext cx="1569" cy="167"/>
            </a:xfrm>
            <a:custGeom>
              <a:rect b="b" l="l" r="r" t="t"/>
              <a:pathLst>
                <a:path extrusionOk="0" h="1" w="10">
                  <a:moveTo>
                    <a:pt x="10" y="0"/>
                  </a:moveTo>
                  <a:lnTo>
                    <a:pt x="1" y="0"/>
                  </a:lnTo>
                  <a:cubicBezTo>
                    <a:pt x="1" y="0"/>
                    <a:pt x="1"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8"/>
            <p:cNvSpPr/>
            <p:nvPr/>
          </p:nvSpPr>
          <p:spPr>
            <a:xfrm rot="3039008">
              <a:off x="267919" y="4885191"/>
              <a:ext cx="2981" cy="1670"/>
            </a:xfrm>
            <a:custGeom>
              <a:rect b="b" l="l" r="r" t="t"/>
              <a:pathLst>
                <a:path extrusionOk="0" h="10" w="19">
                  <a:moveTo>
                    <a:pt x="18" y="1"/>
                  </a:moveTo>
                  <a:cubicBezTo>
                    <a:pt x="10" y="1"/>
                    <a:pt x="1" y="9"/>
                    <a:pt x="1" y="9"/>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8"/>
            <p:cNvSpPr/>
            <p:nvPr/>
          </p:nvSpPr>
          <p:spPr>
            <a:xfrm rot="3039008">
              <a:off x="257998" y="4879196"/>
              <a:ext cx="8471" cy="3174"/>
            </a:xfrm>
            <a:custGeom>
              <a:rect b="b" l="l" r="r" t="t"/>
              <a:pathLst>
                <a:path extrusionOk="0" h="19" w="54">
                  <a:moveTo>
                    <a:pt x="53" y="0"/>
                  </a:moveTo>
                  <a:cubicBezTo>
                    <a:pt x="27" y="9"/>
                    <a:pt x="27" y="9"/>
                    <a:pt x="0" y="18"/>
                  </a:cubicBezTo>
                  <a:lnTo>
                    <a:pt x="53" y="0"/>
                  </a:lnTo>
                  <a:cubicBezTo>
                    <a:pt x="53" y="0"/>
                    <a:pt x="53" y="0"/>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8"/>
            <p:cNvSpPr/>
            <p:nvPr/>
          </p:nvSpPr>
          <p:spPr>
            <a:xfrm rot="3039008">
              <a:off x="306921" y="4910453"/>
              <a:ext cx="7059" cy="3174"/>
            </a:xfrm>
            <a:custGeom>
              <a:rect b="b" l="l" r="r" t="t"/>
              <a:pathLst>
                <a:path extrusionOk="0" h="19" w="45">
                  <a:moveTo>
                    <a:pt x="45" y="1"/>
                  </a:moveTo>
                  <a:cubicBezTo>
                    <a:pt x="45" y="1"/>
                    <a:pt x="40" y="1"/>
                    <a:pt x="38" y="4"/>
                  </a:cubicBezTo>
                  <a:lnTo>
                    <a:pt x="38" y="4"/>
                  </a:lnTo>
                  <a:cubicBezTo>
                    <a:pt x="40" y="3"/>
                    <a:pt x="42" y="2"/>
                    <a:pt x="45" y="1"/>
                  </a:cubicBezTo>
                  <a:close/>
                  <a:moveTo>
                    <a:pt x="38" y="4"/>
                  </a:moveTo>
                  <a:cubicBezTo>
                    <a:pt x="30" y="7"/>
                    <a:pt x="23" y="8"/>
                    <a:pt x="17" y="10"/>
                  </a:cubicBezTo>
                  <a:lnTo>
                    <a:pt x="17" y="10"/>
                  </a:lnTo>
                  <a:cubicBezTo>
                    <a:pt x="22" y="9"/>
                    <a:pt x="28" y="9"/>
                    <a:pt x="36" y="9"/>
                  </a:cubicBezTo>
                  <a:cubicBezTo>
                    <a:pt x="36" y="7"/>
                    <a:pt x="37" y="5"/>
                    <a:pt x="38" y="4"/>
                  </a:cubicBezTo>
                  <a:close/>
                  <a:moveTo>
                    <a:pt x="17" y="10"/>
                  </a:moveTo>
                  <a:cubicBezTo>
                    <a:pt x="10" y="11"/>
                    <a:pt x="5" y="13"/>
                    <a:pt x="1" y="18"/>
                  </a:cubicBezTo>
                  <a:cubicBezTo>
                    <a:pt x="4" y="14"/>
                    <a:pt x="10" y="12"/>
                    <a:pt x="17"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8"/>
            <p:cNvSpPr/>
            <p:nvPr/>
          </p:nvSpPr>
          <p:spPr>
            <a:xfrm rot="3039008">
              <a:off x="338544" y="4929706"/>
              <a:ext cx="5648" cy="3174"/>
            </a:xfrm>
            <a:custGeom>
              <a:rect b="b" l="l" r="r" t="t"/>
              <a:pathLst>
                <a:path extrusionOk="0" h="19" w="36">
                  <a:moveTo>
                    <a:pt x="36" y="1"/>
                  </a:moveTo>
                  <a:lnTo>
                    <a:pt x="1" y="19"/>
                  </a:lnTo>
                  <a:cubicBezTo>
                    <a:pt x="18" y="10"/>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8"/>
            <p:cNvSpPr/>
            <p:nvPr/>
          </p:nvSpPr>
          <p:spPr>
            <a:xfrm rot="3039008">
              <a:off x="251884" y="4876371"/>
              <a:ext cx="8471" cy="3007"/>
            </a:xfrm>
            <a:custGeom>
              <a:rect b="b" l="l" r="r" t="t"/>
              <a:pathLst>
                <a:path extrusionOk="0" h="18" w="54">
                  <a:moveTo>
                    <a:pt x="54" y="0"/>
                  </a:moveTo>
                  <a:lnTo>
                    <a:pt x="1" y="18"/>
                  </a:lnTo>
                  <a:cubicBezTo>
                    <a:pt x="1" y="18"/>
                    <a:pt x="27" y="9"/>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8"/>
            <p:cNvSpPr/>
            <p:nvPr/>
          </p:nvSpPr>
          <p:spPr>
            <a:xfrm rot="3039008">
              <a:off x="262647" y="4882727"/>
              <a:ext cx="5648" cy="1670"/>
            </a:xfrm>
            <a:custGeom>
              <a:rect b="b" l="l" r="r" t="t"/>
              <a:pathLst>
                <a:path extrusionOk="0" h="10" w="36">
                  <a:moveTo>
                    <a:pt x="36" y="0"/>
                  </a:moveTo>
                  <a:cubicBezTo>
                    <a:pt x="18" y="0"/>
                    <a:pt x="18" y="0"/>
                    <a:pt x="0" y="9"/>
                  </a:cubicBezTo>
                  <a:cubicBezTo>
                    <a:pt x="9" y="9"/>
                    <a:pt x="18"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8"/>
            <p:cNvSpPr/>
            <p:nvPr/>
          </p:nvSpPr>
          <p:spPr>
            <a:xfrm rot="3039008">
              <a:off x="344802" y="4934795"/>
              <a:ext cx="5648" cy="1503"/>
            </a:xfrm>
            <a:custGeom>
              <a:rect b="b" l="l" r="r" t="t"/>
              <a:pathLst>
                <a:path extrusionOk="0" h="9" w="36">
                  <a:moveTo>
                    <a:pt x="36" y="0"/>
                  </a:moveTo>
                  <a:cubicBezTo>
                    <a:pt x="18" y="0"/>
                    <a:pt x="9" y="9"/>
                    <a:pt x="1" y="9"/>
                  </a:cubicBezTo>
                  <a:cubicBezTo>
                    <a:pt x="9" y="9"/>
                    <a:pt x="18"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8"/>
            <p:cNvSpPr/>
            <p:nvPr/>
          </p:nvSpPr>
          <p:spPr>
            <a:xfrm rot="3039008">
              <a:off x="263135" y="4881696"/>
              <a:ext cx="2981" cy="1670"/>
            </a:xfrm>
            <a:custGeom>
              <a:rect b="b" l="l" r="r" t="t"/>
              <a:pathLst>
                <a:path extrusionOk="0" h="10" w="19">
                  <a:moveTo>
                    <a:pt x="0" y="9"/>
                  </a:moveTo>
                  <a:cubicBezTo>
                    <a:pt x="9" y="9"/>
                    <a:pt x="9" y="9"/>
                    <a:pt x="18" y="0"/>
                  </a:cubicBezTo>
                  <a:cubicBezTo>
                    <a:pt x="9" y="9"/>
                    <a:pt x="9" y="9"/>
                    <a:pt x="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8"/>
            <p:cNvSpPr/>
            <p:nvPr/>
          </p:nvSpPr>
          <p:spPr>
            <a:xfrm rot="3039008">
              <a:off x="266889" y="4884135"/>
              <a:ext cx="157" cy="167"/>
            </a:xfrm>
            <a:custGeom>
              <a:rect b="b" l="l" r="r" t="t"/>
              <a:pathLst>
                <a:path extrusionOk="0" h="1" w="1">
                  <a:moveTo>
                    <a:pt x="1" y="0"/>
                  </a:move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8"/>
            <p:cNvSpPr/>
            <p:nvPr/>
          </p:nvSpPr>
          <p:spPr>
            <a:xfrm rot="3039008">
              <a:off x="344074" y="4933128"/>
              <a:ext cx="1569" cy="167"/>
            </a:xfrm>
            <a:custGeom>
              <a:rect b="b" l="l" r="r" t="t"/>
              <a:pathLst>
                <a:path extrusionOk="0" h="1" w="10">
                  <a:moveTo>
                    <a:pt x="1" y="1"/>
                  </a:moveTo>
                  <a:cubicBezTo>
                    <a:pt x="1" y="1"/>
                    <a:pt x="1" y="1"/>
                    <a:pt x="10"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8"/>
            <p:cNvSpPr/>
            <p:nvPr/>
          </p:nvSpPr>
          <p:spPr>
            <a:xfrm rot="3039008">
              <a:off x="262105" y="4880639"/>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8"/>
            <p:cNvSpPr/>
            <p:nvPr/>
          </p:nvSpPr>
          <p:spPr>
            <a:xfrm rot="3039008">
              <a:off x="293604" y="4900403"/>
              <a:ext cx="2981" cy="1670"/>
            </a:xfrm>
            <a:custGeom>
              <a:rect b="b" l="l" r="r" t="t"/>
              <a:pathLst>
                <a:path extrusionOk="0" h="10" w="19">
                  <a:moveTo>
                    <a:pt x="0" y="10"/>
                  </a:moveTo>
                  <a:cubicBezTo>
                    <a:pt x="0" y="10"/>
                    <a:pt x="9" y="10"/>
                    <a:pt x="18" y="1"/>
                  </a:cubicBezTo>
                  <a:cubicBezTo>
                    <a:pt x="9" y="10"/>
                    <a:pt x="0" y="10"/>
                    <a:pt x="0"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8"/>
            <p:cNvSpPr/>
            <p:nvPr/>
          </p:nvSpPr>
          <p:spPr>
            <a:xfrm rot="3039008">
              <a:off x="310870" y="4912563"/>
              <a:ext cx="157" cy="167"/>
            </a:xfrm>
            <a:custGeom>
              <a:rect b="b" l="l" r="r" t="t"/>
              <a:pathLst>
                <a:path extrusionOk="0" h="1" w="1">
                  <a:moveTo>
                    <a:pt x="0"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8"/>
            <p:cNvSpPr/>
            <p:nvPr/>
          </p:nvSpPr>
          <p:spPr>
            <a:xfrm rot="3039008">
              <a:off x="263135" y="4881696"/>
              <a:ext cx="2981" cy="1670"/>
            </a:xfrm>
            <a:custGeom>
              <a:rect b="b" l="l" r="r" t="t"/>
              <a:pathLst>
                <a:path extrusionOk="0" h="10" w="19">
                  <a:moveTo>
                    <a:pt x="18" y="0"/>
                  </a:moveTo>
                  <a:cubicBezTo>
                    <a:pt x="9" y="9"/>
                    <a:pt x="0" y="9"/>
                    <a:pt x="0" y="9"/>
                  </a:cubicBezTo>
                  <a:cubicBezTo>
                    <a:pt x="9" y="9"/>
                    <a:pt x="9" y="9"/>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8"/>
            <p:cNvSpPr/>
            <p:nvPr/>
          </p:nvSpPr>
          <p:spPr>
            <a:xfrm rot="3039008">
              <a:off x="261847" y="4881185"/>
              <a:ext cx="1569" cy="167"/>
            </a:xfrm>
            <a:custGeom>
              <a:rect b="b" l="l" r="r" t="t"/>
              <a:pathLst>
                <a:path extrusionOk="0" h="1" w="10">
                  <a:moveTo>
                    <a:pt x="1" y="0"/>
                  </a:moveTo>
                  <a:cubicBezTo>
                    <a:pt x="1" y="0"/>
                    <a:pt x="9" y="0"/>
                    <a:pt x="9" y="0"/>
                  </a:cubicBezTo>
                  <a:cubicBezTo>
                    <a:pt x="1" y="0"/>
                    <a:pt x="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8"/>
            <p:cNvSpPr/>
            <p:nvPr/>
          </p:nvSpPr>
          <p:spPr>
            <a:xfrm rot="3039008">
              <a:off x="261847" y="4881185"/>
              <a:ext cx="1569" cy="167"/>
            </a:xfrm>
            <a:custGeom>
              <a:rect b="b" l="l" r="r" t="t"/>
              <a:pathLst>
                <a:path extrusionOk="0" h="1" w="10">
                  <a:moveTo>
                    <a:pt x="9" y="0"/>
                  </a:moveTo>
                  <a:cubicBezTo>
                    <a:pt x="9" y="0"/>
                    <a:pt x="9" y="0"/>
                    <a:pt x="9" y="0"/>
                  </a:cubicBezTo>
                  <a:cubicBezTo>
                    <a:pt x="9"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8"/>
            <p:cNvSpPr/>
            <p:nvPr/>
          </p:nvSpPr>
          <p:spPr>
            <a:xfrm rot="3039008">
              <a:off x="286229" y="4897147"/>
              <a:ext cx="1569" cy="167"/>
            </a:xfrm>
            <a:custGeom>
              <a:rect b="b" l="l" r="r" t="t"/>
              <a:pathLst>
                <a:path extrusionOk="0" h="1" w="10">
                  <a:moveTo>
                    <a:pt x="0" y="0"/>
                  </a:moveTo>
                  <a:cubicBezTo>
                    <a:pt x="9" y="0"/>
                    <a:pt x="9" y="0"/>
                    <a:pt x="9" y="0"/>
                  </a:cubicBezTo>
                  <a:cubicBezTo>
                    <a:pt x="0" y="0"/>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8"/>
            <p:cNvSpPr/>
            <p:nvPr/>
          </p:nvSpPr>
          <p:spPr>
            <a:xfrm rot="3039008">
              <a:off x="344969" y="4934220"/>
              <a:ext cx="1569" cy="167"/>
            </a:xfrm>
            <a:custGeom>
              <a:rect b="b" l="l" r="r" t="t"/>
              <a:pathLst>
                <a:path extrusionOk="0" h="1" w="10">
                  <a:moveTo>
                    <a:pt x="9" y="1"/>
                  </a:moveTo>
                  <a:lnTo>
                    <a:pt x="1" y="1"/>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8"/>
            <p:cNvSpPr/>
            <p:nvPr/>
          </p:nvSpPr>
          <p:spPr>
            <a:xfrm rot="3039008">
              <a:off x="322133" y="4922899"/>
              <a:ext cx="30591" cy="11860"/>
            </a:xfrm>
            <a:custGeom>
              <a:rect b="b" l="l" r="r" t="t"/>
              <a:pathLst>
                <a:path extrusionOk="0" h="71" w="195">
                  <a:moveTo>
                    <a:pt x="195" y="0"/>
                  </a:moveTo>
                  <a:lnTo>
                    <a:pt x="1" y="71"/>
                  </a:lnTo>
                  <a:lnTo>
                    <a:pt x="151" y="18"/>
                  </a:lnTo>
                  <a:cubicBezTo>
                    <a:pt x="159" y="18"/>
                    <a:pt x="151" y="18"/>
                    <a:pt x="19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8"/>
            <p:cNvSpPr/>
            <p:nvPr/>
          </p:nvSpPr>
          <p:spPr>
            <a:xfrm rot="3039008">
              <a:off x="239130" y="4883242"/>
              <a:ext cx="127540" cy="45935"/>
            </a:xfrm>
            <a:custGeom>
              <a:rect b="b" l="l" r="r" t="t"/>
              <a:pathLst>
                <a:path extrusionOk="0" h="275" w="813">
                  <a:moveTo>
                    <a:pt x="812" y="1"/>
                  </a:moveTo>
                  <a:cubicBezTo>
                    <a:pt x="776" y="13"/>
                    <a:pt x="757" y="19"/>
                    <a:pt x="740" y="25"/>
                  </a:cubicBezTo>
                  <a:lnTo>
                    <a:pt x="740" y="25"/>
                  </a:lnTo>
                  <a:cubicBezTo>
                    <a:pt x="771" y="17"/>
                    <a:pt x="787" y="10"/>
                    <a:pt x="795" y="10"/>
                  </a:cubicBezTo>
                  <a:lnTo>
                    <a:pt x="812" y="1"/>
                  </a:lnTo>
                  <a:close/>
                  <a:moveTo>
                    <a:pt x="751" y="27"/>
                  </a:moveTo>
                  <a:lnTo>
                    <a:pt x="751" y="27"/>
                  </a:lnTo>
                  <a:cubicBezTo>
                    <a:pt x="751" y="27"/>
                    <a:pt x="751" y="27"/>
                    <a:pt x="751" y="27"/>
                  </a:cubicBezTo>
                  <a:cubicBezTo>
                    <a:pt x="751" y="27"/>
                    <a:pt x="751" y="27"/>
                    <a:pt x="751" y="27"/>
                  </a:cubicBezTo>
                  <a:lnTo>
                    <a:pt x="751" y="27"/>
                  </a:lnTo>
                  <a:cubicBezTo>
                    <a:pt x="751" y="27"/>
                    <a:pt x="751" y="27"/>
                    <a:pt x="751" y="27"/>
                  </a:cubicBezTo>
                  <a:lnTo>
                    <a:pt x="751" y="27"/>
                  </a:lnTo>
                  <a:cubicBezTo>
                    <a:pt x="751" y="27"/>
                    <a:pt x="751" y="27"/>
                    <a:pt x="751" y="27"/>
                  </a:cubicBezTo>
                  <a:close/>
                  <a:moveTo>
                    <a:pt x="740" y="25"/>
                  </a:moveTo>
                  <a:cubicBezTo>
                    <a:pt x="738" y="26"/>
                    <a:pt x="736" y="27"/>
                    <a:pt x="733" y="27"/>
                  </a:cubicBezTo>
                  <a:cubicBezTo>
                    <a:pt x="733" y="27"/>
                    <a:pt x="733" y="27"/>
                    <a:pt x="733" y="27"/>
                  </a:cubicBezTo>
                  <a:lnTo>
                    <a:pt x="733" y="27"/>
                  </a:lnTo>
                  <a:cubicBezTo>
                    <a:pt x="733" y="28"/>
                    <a:pt x="733" y="28"/>
                    <a:pt x="733" y="28"/>
                  </a:cubicBezTo>
                  <a:lnTo>
                    <a:pt x="733" y="28"/>
                  </a:lnTo>
                  <a:cubicBezTo>
                    <a:pt x="735" y="27"/>
                    <a:pt x="738" y="26"/>
                    <a:pt x="740" y="25"/>
                  </a:cubicBezTo>
                  <a:close/>
                  <a:moveTo>
                    <a:pt x="727" y="35"/>
                  </a:moveTo>
                  <a:cubicBezTo>
                    <a:pt x="726" y="35"/>
                    <a:pt x="725" y="36"/>
                    <a:pt x="724" y="36"/>
                  </a:cubicBezTo>
                  <a:lnTo>
                    <a:pt x="724" y="36"/>
                  </a:lnTo>
                  <a:cubicBezTo>
                    <a:pt x="725" y="36"/>
                    <a:pt x="726" y="35"/>
                    <a:pt x="727" y="35"/>
                  </a:cubicBezTo>
                  <a:close/>
                  <a:moveTo>
                    <a:pt x="751" y="27"/>
                  </a:moveTo>
                  <a:cubicBezTo>
                    <a:pt x="746" y="29"/>
                    <a:pt x="741" y="30"/>
                    <a:pt x="737" y="32"/>
                  </a:cubicBezTo>
                  <a:lnTo>
                    <a:pt x="737" y="32"/>
                  </a:lnTo>
                  <a:lnTo>
                    <a:pt x="737" y="32"/>
                  </a:lnTo>
                  <a:lnTo>
                    <a:pt x="737" y="32"/>
                  </a:lnTo>
                  <a:lnTo>
                    <a:pt x="724" y="36"/>
                  </a:lnTo>
                  <a:lnTo>
                    <a:pt x="725" y="36"/>
                  </a:lnTo>
                  <a:cubicBezTo>
                    <a:pt x="729" y="35"/>
                    <a:pt x="733" y="33"/>
                    <a:pt x="737" y="32"/>
                  </a:cubicBezTo>
                  <a:lnTo>
                    <a:pt x="737" y="32"/>
                  </a:lnTo>
                  <a:lnTo>
                    <a:pt x="735" y="34"/>
                  </a:lnTo>
                  <a:lnTo>
                    <a:pt x="735" y="34"/>
                  </a:lnTo>
                  <a:cubicBezTo>
                    <a:pt x="742" y="31"/>
                    <a:pt x="748" y="29"/>
                    <a:pt x="751" y="27"/>
                  </a:cubicBezTo>
                  <a:close/>
                  <a:moveTo>
                    <a:pt x="732" y="30"/>
                  </a:moveTo>
                  <a:lnTo>
                    <a:pt x="732" y="30"/>
                  </a:lnTo>
                  <a:cubicBezTo>
                    <a:pt x="732" y="30"/>
                    <a:pt x="732" y="31"/>
                    <a:pt x="732" y="31"/>
                  </a:cubicBezTo>
                  <a:lnTo>
                    <a:pt x="732" y="31"/>
                  </a:lnTo>
                  <a:cubicBezTo>
                    <a:pt x="728" y="32"/>
                    <a:pt x="723" y="34"/>
                    <a:pt x="718" y="36"/>
                  </a:cubicBezTo>
                  <a:lnTo>
                    <a:pt x="717" y="36"/>
                  </a:lnTo>
                  <a:cubicBezTo>
                    <a:pt x="716" y="36"/>
                    <a:pt x="716" y="36"/>
                    <a:pt x="715" y="37"/>
                  </a:cubicBezTo>
                  <a:lnTo>
                    <a:pt x="715" y="37"/>
                  </a:lnTo>
                  <a:cubicBezTo>
                    <a:pt x="715" y="36"/>
                    <a:pt x="715" y="36"/>
                    <a:pt x="715" y="36"/>
                  </a:cubicBezTo>
                  <a:lnTo>
                    <a:pt x="715" y="36"/>
                  </a:lnTo>
                  <a:cubicBezTo>
                    <a:pt x="715" y="36"/>
                    <a:pt x="715" y="36"/>
                    <a:pt x="715" y="36"/>
                  </a:cubicBezTo>
                  <a:lnTo>
                    <a:pt x="717" y="36"/>
                  </a:lnTo>
                  <a:cubicBezTo>
                    <a:pt x="718" y="35"/>
                    <a:pt x="719" y="35"/>
                    <a:pt x="721" y="34"/>
                  </a:cubicBezTo>
                  <a:lnTo>
                    <a:pt x="721" y="34"/>
                  </a:lnTo>
                  <a:lnTo>
                    <a:pt x="732" y="30"/>
                  </a:lnTo>
                  <a:close/>
                  <a:moveTo>
                    <a:pt x="715" y="37"/>
                  </a:moveTo>
                  <a:cubicBezTo>
                    <a:pt x="715" y="37"/>
                    <a:pt x="715" y="37"/>
                    <a:pt x="715" y="37"/>
                  </a:cubicBezTo>
                  <a:lnTo>
                    <a:pt x="715" y="37"/>
                  </a:lnTo>
                  <a:cubicBezTo>
                    <a:pt x="715" y="37"/>
                    <a:pt x="714" y="37"/>
                    <a:pt x="714" y="37"/>
                  </a:cubicBezTo>
                  <a:lnTo>
                    <a:pt x="714" y="37"/>
                  </a:lnTo>
                  <a:cubicBezTo>
                    <a:pt x="714" y="37"/>
                    <a:pt x="714" y="37"/>
                    <a:pt x="714" y="37"/>
                  </a:cubicBezTo>
                  <a:lnTo>
                    <a:pt x="714" y="37"/>
                  </a:lnTo>
                  <a:cubicBezTo>
                    <a:pt x="714" y="37"/>
                    <a:pt x="715" y="37"/>
                    <a:pt x="715" y="37"/>
                  </a:cubicBezTo>
                  <a:close/>
                  <a:moveTo>
                    <a:pt x="703" y="40"/>
                  </a:move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3" y="40"/>
                    <a:pt x="703" y="40"/>
                    <a:pt x="703" y="40"/>
                  </a:cubicBezTo>
                  <a:lnTo>
                    <a:pt x="703" y="40"/>
                  </a:lnTo>
                  <a:cubicBezTo>
                    <a:pt x="702" y="40"/>
                    <a:pt x="702" y="40"/>
                    <a:pt x="702" y="40"/>
                  </a:cubicBezTo>
                  <a:lnTo>
                    <a:pt x="702" y="40"/>
                  </a:lnTo>
                  <a:cubicBezTo>
                    <a:pt x="702" y="40"/>
                    <a:pt x="702" y="40"/>
                    <a:pt x="702" y="40"/>
                  </a:cubicBezTo>
                  <a:lnTo>
                    <a:pt x="702" y="40"/>
                  </a:lnTo>
                  <a:cubicBezTo>
                    <a:pt x="703" y="40"/>
                    <a:pt x="703" y="40"/>
                    <a:pt x="703" y="40"/>
                  </a:cubicBezTo>
                  <a:close/>
                  <a:moveTo>
                    <a:pt x="703" y="40"/>
                  </a:moveTo>
                  <a:lnTo>
                    <a:pt x="703" y="40"/>
                  </a:lnTo>
                  <a:cubicBezTo>
                    <a:pt x="703" y="40"/>
                    <a:pt x="702" y="40"/>
                    <a:pt x="702" y="41"/>
                  </a:cubicBezTo>
                  <a:lnTo>
                    <a:pt x="702" y="41"/>
                  </a:lnTo>
                  <a:cubicBezTo>
                    <a:pt x="702" y="40"/>
                    <a:pt x="702" y="40"/>
                    <a:pt x="702" y="40"/>
                  </a:cubicBezTo>
                  <a:lnTo>
                    <a:pt x="702" y="40"/>
                  </a:lnTo>
                  <a:lnTo>
                    <a:pt x="703" y="40"/>
                  </a:lnTo>
                  <a:close/>
                  <a:moveTo>
                    <a:pt x="718" y="38"/>
                  </a:moveTo>
                  <a:lnTo>
                    <a:pt x="718" y="38"/>
                  </a:lnTo>
                  <a:cubicBezTo>
                    <a:pt x="717" y="38"/>
                    <a:pt x="715" y="39"/>
                    <a:pt x="713" y="39"/>
                  </a:cubicBezTo>
                  <a:lnTo>
                    <a:pt x="713" y="39"/>
                  </a:lnTo>
                  <a:cubicBezTo>
                    <a:pt x="714" y="39"/>
                    <a:pt x="714" y="39"/>
                    <a:pt x="714" y="39"/>
                  </a:cubicBezTo>
                  <a:lnTo>
                    <a:pt x="714" y="39"/>
                  </a:lnTo>
                  <a:cubicBezTo>
                    <a:pt x="712" y="40"/>
                    <a:pt x="711" y="40"/>
                    <a:pt x="709" y="41"/>
                  </a:cubicBezTo>
                  <a:lnTo>
                    <a:pt x="709" y="41"/>
                  </a:lnTo>
                  <a:cubicBezTo>
                    <a:pt x="709" y="41"/>
                    <a:pt x="709" y="41"/>
                    <a:pt x="709" y="41"/>
                  </a:cubicBezTo>
                  <a:lnTo>
                    <a:pt x="709" y="41"/>
                  </a:lnTo>
                  <a:cubicBezTo>
                    <a:pt x="709" y="40"/>
                    <a:pt x="710" y="40"/>
                    <a:pt x="711" y="40"/>
                  </a:cubicBezTo>
                  <a:lnTo>
                    <a:pt x="711" y="40"/>
                  </a:lnTo>
                  <a:cubicBezTo>
                    <a:pt x="712" y="39"/>
                    <a:pt x="713" y="39"/>
                    <a:pt x="714" y="39"/>
                  </a:cubicBezTo>
                  <a:lnTo>
                    <a:pt x="714" y="39"/>
                  </a:lnTo>
                  <a:cubicBezTo>
                    <a:pt x="714" y="39"/>
                    <a:pt x="714" y="39"/>
                    <a:pt x="714" y="39"/>
                  </a:cubicBezTo>
                  <a:lnTo>
                    <a:pt x="714" y="39"/>
                  </a:lnTo>
                  <a:cubicBezTo>
                    <a:pt x="715" y="39"/>
                    <a:pt x="717" y="38"/>
                    <a:pt x="718" y="38"/>
                  </a:cubicBezTo>
                  <a:close/>
                  <a:moveTo>
                    <a:pt x="702" y="41"/>
                  </a:moveTo>
                  <a:cubicBezTo>
                    <a:pt x="702" y="41"/>
                    <a:pt x="702" y="41"/>
                    <a:pt x="701" y="41"/>
                  </a:cubicBezTo>
                  <a:lnTo>
                    <a:pt x="701" y="41"/>
                  </a:lnTo>
                  <a:lnTo>
                    <a:pt x="698" y="43"/>
                  </a:lnTo>
                  <a:lnTo>
                    <a:pt x="698" y="43"/>
                  </a:lnTo>
                  <a:cubicBezTo>
                    <a:pt x="699" y="42"/>
                    <a:pt x="700" y="42"/>
                    <a:pt x="701" y="42"/>
                  </a:cubicBezTo>
                  <a:lnTo>
                    <a:pt x="701" y="42"/>
                  </a:lnTo>
                  <a:cubicBezTo>
                    <a:pt x="701" y="42"/>
                    <a:pt x="701" y="42"/>
                    <a:pt x="701" y="42"/>
                  </a:cubicBezTo>
                  <a:lnTo>
                    <a:pt x="701" y="42"/>
                  </a:lnTo>
                  <a:cubicBezTo>
                    <a:pt x="701" y="42"/>
                    <a:pt x="701" y="42"/>
                    <a:pt x="701" y="42"/>
                  </a:cubicBezTo>
                  <a:lnTo>
                    <a:pt x="701" y="42"/>
                  </a:lnTo>
                  <a:cubicBezTo>
                    <a:pt x="701" y="42"/>
                    <a:pt x="701" y="42"/>
                    <a:pt x="700" y="42"/>
                  </a:cubicBezTo>
                  <a:lnTo>
                    <a:pt x="700" y="42"/>
                  </a:lnTo>
                  <a:cubicBezTo>
                    <a:pt x="700" y="42"/>
                    <a:pt x="700" y="42"/>
                    <a:pt x="701" y="42"/>
                  </a:cubicBezTo>
                  <a:lnTo>
                    <a:pt x="701" y="42"/>
                  </a:lnTo>
                  <a:cubicBezTo>
                    <a:pt x="699" y="42"/>
                    <a:pt x="698" y="43"/>
                    <a:pt x="697" y="43"/>
                  </a:cubicBezTo>
                  <a:lnTo>
                    <a:pt x="697" y="43"/>
                  </a:lnTo>
                  <a:lnTo>
                    <a:pt x="698" y="43"/>
                  </a:lnTo>
                  <a:lnTo>
                    <a:pt x="698" y="43"/>
                  </a:lnTo>
                  <a:cubicBezTo>
                    <a:pt x="697" y="43"/>
                    <a:pt x="697" y="43"/>
                    <a:pt x="696" y="43"/>
                  </a:cubicBezTo>
                  <a:lnTo>
                    <a:pt x="696" y="43"/>
                  </a:lnTo>
                  <a:cubicBezTo>
                    <a:pt x="698" y="42"/>
                    <a:pt x="700" y="41"/>
                    <a:pt x="702" y="41"/>
                  </a:cubicBezTo>
                  <a:close/>
                  <a:moveTo>
                    <a:pt x="705" y="41"/>
                  </a:moveTo>
                  <a:cubicBezTo>
                    <a:pt x="703" y="42"/>
                    <a:pt x="701" y="42"/>
                    <a:pt x="700" y="43"/>
                  </a:cubicBezTo>
                  <a:lnTo>
                    <a:pt x="700" y="43"/>
                  </a:lnTo>
                  <a:cubicBezTo>
                    <a:pt x="700" y="43"/>
                    <a:pt x="700" y="43"/>
                    <a:pt x="700" y="42"/>
                  </a:cubicBezTo>
                  <a:lnTo>
                    <a:pt x="700" y="42"/>
                  </a:lnTo>
                  <a:cubicBezTo>
                    <a:pt x="702" y="42"/>
                    <a:pt x="703" y="42"/>
                    <a:pt x="705" y="41"/>
                  </a:cubicBezTo>
                  <a:close/>
                  <a:moveTo>
                    <a:pt x="703" y="40"/>
                  </a:moveTo>
                  <a:cubicBezTo>
                    <a:pt x="703" y="40"/>
                    <a:pt x="703" y="40"/>
                    <a:pt x="703" y="40"/>
                  </a:cubicBezTo>
                  <a:lnTo>
                    <a:pt x="703" y="40"/>
                  </a:lnTo>
                  <a:cubicBezTo>
                    <a:pt x="701" y="41"/>
                    <a:pt x="699" y="41"/>
                    <a:pt x="698" y="42"/>
                  </a:cubicBezTo>
                  <a:lnTo>
                    <a:pt x="698" y="42"/>
                  </a:lnTo>
                  <a:lnTo>
                    <a:pt x="689" y="45"/>
                  </a:lnTo>
                  <a:lnTo>
                    <a:pt x="689" y="45"/>
                  </a:lnTo>
                  <a:cubicBezTo>
                    <a:pt x="689" y="45"/>
                    <a:pt x="689" y="45"/>
                    <a:pt x="689" y="45"/>
                  </a:cubicBezTo>
                  <a:lnTo>
                    <a:pt x="689" y="45"/>
                  </a:lnTo>
                  <a:cubicBezTo>
                    <a:pt x="695" y="43"/>
                    <a:pt x="699" y="41"/>
                    <a:pt x="702" y="40"/>
                  </a:cubicBezTo>
                  <a:lnTo>
                    <a:pt x="702" y="40"/>
                  </a:lnTo>
                  <a:cubicBezTo>
                    <a:pt x="702" y="40"/>
                    <a:pt x="702" y="40"/>
                    <a:pt x="703" y="40"/>
                  </a:cubicBezTo>
                  <a:close/>
                  <a:moveTo>
                    <a:pt x="698" y="45"/>
                  </a:moveTo>
                  <a:lnTo>
                    <a:pt x="698" y="45"/>
                  </a:lnTo>
                  <a:lnTo>
                    <a:pt x="698" y="45"/>
                  </a:lnTo>
                  <a:lnTo>
                    <a:pt x="698" y="45"/>
                  </a:lnTo>
                  <a:close/>
                  <a:moveTo>
                    <a:pt x="728" y="37"/>
                  </a:moveTo>
                  <a:lnTo>
                    <a:pt x="728" y="37"/>
                  </a:lnTo>
                  <a:cubicBezTo>
                    <a:pt x="724" y="38"/>
                    <a:pt x="719" y="40"/>
                    <a:pt x="715" y="41"/>
                  </a:cubicBezTo>
                  <a:lnTo>
                    <a:pt x="715" y="41"/>
                  </a:lnTo>
                  <a:cubicBezTo>
                    <a:pt x="716" y="41"/>
                    <a:pt x="718" y="41"/>
                    <a:pt x="720" y="40"/>
                  </a:cubicBezTo>
                  <a:lnTo>
                    <a:pt x="720" y="40"/>
                  </a:lnTo>
                  <a:lnTo>
                    <a:pt x="707" y="45"/>
                  </a:lnTo>
                  <a:lnTo>
                    <a:pt x="707" y="45"/>
                  </a:lnTo>
                  <a:cubicBezTo>
                    <a:pt x="710" y="44"/>
                    <a:pt x="711" y="43"/>
                    <a:pt x="711" y="43"/>
                  </a:cubicBezTo>
                  <a:lnTo>
                    <a:pt x="711" y="43"/>
                  </a:lnTo>
                  <a:cubicBezTo>
                    <a:pt x="711" y="43"/>
                    <a:pt x="709" y="44"/>
                    <a:pt x="706" y="45"/>
                  </a:cubicBezTo>
                  <a:lnTo>
                    <a:pt x="706" y="45"/>
                  </a:lnTo>
                  <a:cubicBezTo>
                    <a:pt x="706" y="45"/>
                    <a:pt x="706" y="45"/>
                    <a:pt x="706" y="45"/>
                  </a:cubicBezTo>
                  <a:lnTo>
                    <a:pt x="706"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5" y="45"/>
                    <a:pt x="705" y="45"/>
                    <a:pt x="705" y="45"/>
                  </a:cubicBezTo>
                  <a:lnTo>
                    <a:pt x="705" y="45"/>
                  </a:lnTo>
                  <a:cubicBezTo>
                    <a:pt x="706" y="45"/>
                    <a:pt x="706" y="45"/>
                    <a:pt x="706" y="45"/>
                  </a:cubicBezTo>
                  <a:lnTo>
                    <a:pt x="706" y="45"/>
                  </a:lnTo>
                  <a:cubicBezTo>
                    <a:pt x="706" y="45"/>
                    <a:pt x="706" y="45"/>
                    <a:pt x="706" y="45"/>
                  </a:cubicBezTo>
                  <a:lnTo>
                    <a:pt x="706" y="45"/>
                  </a:lnTo>
                  <a:cubicBezTo>
                    <a:pt x="706" y="45"/>
                    <a:pt x="706" y="45"/>
                    <a:pt x="705" y="45"/>
                  </a:cubicBezTo>
                  <a:lnTo>
                    <a:pt x="705" y="45"/>
                  </a:lnTo>
                  <a:cubicBezTo>
                    <a:pt x="709" y="44"/>
                    <a:pt x="712" y="43"/>
                    <a:pt x="715" y="41"/>
                  </a:cubicBezTo>
                  <a:lnTo>
                    <a:pt x="715" y="41"/>
                  </a:lnTo>
                  <a:cubicBezTo>
                    <a:pt x="713" y="42"/>
                    <a:pt x="712" y="42"/>
                    <a:pt x="711" y="42"/>
                  </a:cubicBezTo>
                  <a:lnTo>
                    <a:pt x="711" y="42"/>
                  </a:lnTo>
                  <a:cubicBezTo>
                    <a:pt x="717" y="40"/>
                    <a:pt x="722" y="38"/>
                    <a:pt x="728" y="37"/>
                  </a:cubicBezTo>
                  <a:close/>
                  <a:moveTo>
                    <a:pt x="686" y="45"/>
                  </a:moveTo>
                  <a:lnTo>
                    <a:pt x="686" y="45"/>
                  </a:lnTo>
                  <a:cubicBezTo>
                    <a:pt x="685" y="46"/>
                    <a:pt x="685" y="46"/>
                    <a:pt x="685" y="46"/>
                  </a:cubicBezTo>
                  <a:lnTo>
                    <a:pt x="685" y="46"/>
                  </a:lnTo>
                  <a:cubicBezTo>
                    <a:pt x="685" y="46"/>
                    <a:pt x="685" y="46"/>
                    <a:pt x="684" y="46"/>
                  </a:cubicBezTo>
                  <a:lnTo>
                    <a:pt x="684" y="46"/>
                  </a:lnTo>
                  <a:cubicBezTo>
                    <a:pt x="684" y="46"/>
                    <a:pt x="684" y="46"/>
                    <a:pt x="684" y="46"/>
                  </a:cubicBezTo>
                  <a:lnTo>
                    <a:pt x="684" y="46"/>
                  </a:lnTo>
                  <a:cubicBezTo>
                    <a:pt x="685" y="46"/>
                    <a:pt x="685" y="46"/>
                    <a:pt x="686" y="45"/>
                  </a:cubicBezTo>
                  <a:close/>
                  <a:moveTo>
                    <a:pt x="698" y="46"/>
                  </a:moveTo>
                  <a:cubicBezTo>
                    <a:pt x="698" y="46"/>
                    <a:pt x="698" y="46"/>
                    <a:pt x="698" y="46"/>
                  </a:cubicBezTo>
                  <a:lnTo>
                    <a:pt x="698" y="46"/>
                  </a:lnTo>
                  <a:cubicBezTo>
                    <a:pt x="698" y="46"/>
                    <a:pt x="697" y="46"/>
                    <a:pt x="697" y="46"/>
                  </a:cubicBezTo>
                  <a:lnTo>
                    <a:pt x="697" y="46"/>
                  </a:lnTo>
                  <a:cubicBezTo>
                    <a:pt x="698" y="46"/>
                    <a:pt x="698" y="46"/>
                    <a:pt x="698" y="46"/>
                  </a:cubicBezTo>
                  <a:lnTo>
                    <a:pt x="698" y="46"/>
                  </a:lnTo>
                  <a:cubicBezTo>
                    <a:pt x="698" y="46"/>
                    <a:pt x="698" y="46"/>
                    <a:pt x="698" y="46"/>
                  </a:cubicBezTo>
                  <a:close/>
                  <a:moveTo>
                    <a:pt x="691" y="45"/>
                  </a:moveTo>
                  <a:lnTo>
                    <a:pt x="691" y="45"/>
                  </a:lnTo>
                  <a:cubicBezTo>
                    <a:pt x="691" y="45"/>
                    <a:pt x="690" y="46"/>
                    <a:pt x="690" y="46"/>
                  </a:cubicBezTo>
                  <a:lnTo>
                    <a:pt x="690" y="46"/>
                  </a:lnTo>
                  <a:cubicBezTo>
                    <a:pt x="690" y="46"/>
                    <a:pt x="690" y="46"/>
                    <a:pt x="691" y="46"/>
                  </a:cubicBezTo>
                  <a:lnTo>
                    <a:pt x="691" y="46"/>
                  </a:lnTo>
                  <a:cubicBezTo>
                    <a:pt x="690" y="46"/>
                    <a:pt x="689" y="46"/>
                    <a:pt x="689" y="46"/>
                  </a:cubicBezTo>
                  <a:lnTo>
                    <a:pt x="689" y="46"/>
                  </a:lnTo>
                  <a:cubicBezTo>
                    <a:pt x="689" y="46"/>
                    <a:pt x="690" y="46"/>
                    <a:pt x="690" y="46"/>
                  </a:cubicBezTo>
                  <a:lnTo>
                    <a:pt x="690" y="46"/>
                  </a:lnTo>
                  <a:cubicBezTo>
                    <a:pt x="690" y="46"/>
                    <a:pt x="690" y="46"/>
                    <a:pt x="689" y="46"/>
                  </a:cubicBezTo>
                  <a:lnTo>
                    <a:pt x="689" y="46"/>
                  </a:lnTo>
                  <a:lnTo>
                    <a:pt x="690" y="46"/>
                  </a:lnTo>
                  <a:lnTo>
                    <a:pt x="690" y="46"/>
                  </a:lnTo>
                  <a:cubicBezTo>
                    <a:pt x="690" y="45"/>
                    <a:pt x="691" y="45"/>
                    <a:pt x="691" y="45"/>
                  </a:cubicBezTo>
                  <a:close/>
                  <a:moveTo>
                    <a:pt x="696" y="46"/>
                  </a:moveTo>
                  <a:cubicBezTo>
                    <a:pt x="695" y="46"/>
                    <a:pt x="695" y="46"/>
                    <a:pt x="695" y="47"/>
                  </a:cubicBezTo>
                  <a:lnTo>
                    <a:pt x="695" y="47"/>
                  </a:lnTo>
                  <a:cubicBezTo>
                    <a:pt x="695" y="47"/>
                    <a:pt x="694" y="47"/>
                    <a:pt x="694" y="47"/>
                  </a:cubicBezTo>
                  <a:lnTo>
                    <a:pt x="694" y="47"/>
                  </a:lnTo>
                  <a:cubicBezTo>
                    <a:pt x="695" y="47"/>
                    <a:pt x="695" y="46"/>
                    <a:pt x="695" y="46"/>
                  </a:cubicBezTo>
                  <a:lnTo>
                    <a:pt x="695" y="46"/>
                  </a:lnTo>
                  <a:cubicBezTo>
                    <a:pt x="695" y="46"/>
                    <a:pt x="696" y="46"/>
                    <a:pt x="696" y="46"/>
                  </a:cubicBezTo>
                  <a:close/>
                  <a:moveTo>
                    <a:pt x="695" y="45"/>
                  </a:moveTo>
                  <a:cubicBezTo>
                    <a:pt x="693" y="45"/>
                    <a:pt x="691" y="46"/>
                    <a:pt x="690" y="47"/>
                  </a:cubicBezTo>
                  <a:lnTo>
                    <a:pt x="690" y="47"/>
                  </a:lnTo>
                  <a:cubicBezTo>
                    <a:pt x="691" y="46"/>
                    <a:pt x="693" y="46"/>
                    <a:pt x="695" y="45"/>
                  </a:cubicBezTo>
                  <a:close/>
                  <a:moveTo>
                    <a:pt x="700" y="43"/>
                  </a:moveTo>
                  <a:lnTo>
                    <a:pt x="700" y="43"/>
                  </a:lnTo>
                  <a:cubicBezTo>
                    <a:pt x="699" y="43"/>
                    <a:pt x="699" y="44"/>
                    <a:pt x="699" y="44"/>
                  </a:cubicBezTo>
                  <a:lnTo>
                    <a:pt x="699" y="44"/>
                  </a:lnTo>
                  <a:cubicBezTo>
                    <a:pt x="698" y="44"/>
                    <a:pt x="697" y="45"/>
                    <a:pt x="696" y="45"/>
                  </a:cubicBezTo>
                  <a:lnTo>
                    <a:pt x="694" y="45"/>
                  </a:lnTo>
                  <a:cubicBezTo>
                    <a:pt x="694" y="45"/>
                    <a:pt x="694" y="45"/>
                    <a:pt x="694" y="45"/>
                  </a:cubicBezTo>
                  <a:lnTo>
                    <a:pt x="694" y="45"/>
                  </a:lnTo>
                  <a:cubicBezTo>
                    <a:pt x="694" y="45"/>
                    <a:pt x="695" y="45"/>
                    <a:pt x="696" y="45"/>
                  </a:cubicBezTo>
                  <a:lnTo>
                    <a:pt x="696" y="45"/>
                  </a:lnTo>
                  <a:cubicBezTo>
                    <a:pt x="695" y="45"/>
                    <a:pt x="695" y="45"/>
                    <a:pt x="695" y="45"/>
                  </a:cubicBezTo>
                  <a:lnTo>
                    <a:pt x="695" y="45"/>
                  </a:lnTo>
                  <a:cubicBezTo>
                    <a:pt x="696" y="45"/>
                    <a:pt x="697" y="45"/>
                    <a:pt x="698" y="45"/>
                  </a:cubicBezTo>
                  <a:lnTo>
                    <a:pt x="698" y="45"/>
                  </a:lnTo>
                  <a:cubicBezTo>
                    <a:pt x="698" y="45"/>
                    <a:pt x="698" y="45"/>
                    <a:pt x="698" y="45"/>
                  </a:cubicBezTo>
                  <a:lnTo>
                    <a:pt x="698" y="45"/>
                  </a:lnTo>
                  <a:cubicBezTo>
                    <a:pt x="698" y="45"/>
                    <a:pt x="698" y="45"/>
                    <a:pt x="698" y="45"/>
                  </a:cubicBezTo>
                  <a:lnTo>
                    <a:pt x="698" y="45"/>
                  </a:lnTo>
                  <a:lnTo>
                    <a:pt x="698" y="45"/>
                  </a:lnTo>
                  <a:lnTo>
                    <a:pt x="698" y="45"/>
                  </a:lnTo>
                  <a:lnTo>
                    <a:pt x="698" y="45"/>
                  </a:lnTo>
                  <a:lnTo>
                    <a:pt x="698" y="45"/>
                  </a:lnTo>
                  <a:lnTo>
                    <a:pt x="689" y="47"/>
                  </a:lnTo>
                  <a:lnTo>
                    <a:pt x="689" y="47"/>
                  </a:lnTo>
                  <a:cubicBezTo>
                    <a:pt x="689" y="47"/>
                    <a:pt x="690" y="47"/>
                    <a:pt x="690" y="47"/>
                  </a:cubicBezTo>
                  <a:lnTo>
                    <a:pt x="690" y="47"/>
                  </a:lnTo>
                  <a:cubicBezTo>
                    <a:pt x="689" y="47"/>
                    <a:pt x="689" y="47"/>
                    <a:pt x="689" y="47"/>
                  </a:cubicBezTo>
                  <a:lnTo>
                    <a:pt x="689" y="47"/>
                  </a:lnTo>
                  <a:lnTo>
                    <a:pt x="686" y="48"/>
                  </a:lnTo>
                  <a:lnTo>
                    <a:pt x="686" y="48"/>
                  </a:lnTo>
                  <a:cubicBezTo>
                    <a:pt x="689" y="47"/>
                    <a:pt x="691" y="46"/>
                    <a:pt x="694" y="45"/>
                  </a:cubicBezTo>
                  <a:lnTo>
                    <a:pt x="694" y="45"/>
                  </a:lnTo>
                  <a:cubicBezTo>
                    <a:pt x="693" y="45"/>
                    <a:pt x="692" y="45"/>
                    <a:pt x="691" y="46"/>
                  </a:cubicBezTo>
                  <a:lnTo>
                    <a:pt x="691" y="46"/>
                  </a:lnTo>
                  <a:cubicBezTo>
                    <a:pt x="691" y="45"/>
                    <a:pt x="692" y="45"/>
                    <a:pt x="693" y="45"/>
                  </a:cubicBezTo>
                  <a:lnTo>
                    <a:pt x="692" y="45"/>
                  </a:lnTo>
                  <a:cubicBezTo>
                    <a:pt x="692" y="45"/>
                    <a:pt x="691" y="45"/>
                    <a:pt x="691" y="45"/>
                  </a:cubicBezTo>
                  <a:lnTo>
                    <a:pt x="691" y="45"/>
                  </a:lnTo>
                  <a:cubicBezTo>
                    <a:pt x="691" y="45"/>
                    <a:pt x="692" y="45"/>
                    <a:pt x="692" y="45"/>
                  </a:cubicBezTo>
                  <a:lnTo>
                    <a:pt x="692" y="45"/>
                  </a:lnTo>
                  <a:cubicBezTo>
                    <a:pt x="693" y="44"/>
                    <a:pt x="695" y="44"/>
                    <a:pt x="696" y="44"/>
                  </a:cubicBezTo>
                  <a:lnTo>
                    <a:pt x="696" y="44"/>
                  </a:lnTo>
                  <a:cubicBezTo>
                    <a:pt x="695" y="44"/>
                    <a:pt x="694" y="44"/>
                    <a:pt x="693" y="45"/>
                  </a:cubicBezTo>
                  <a:lnTo>
                    <a:pt x="694" y="45"/>
                  </a:lnTo>
                  <a:cubicBezTo>
                    <a:pt x="696" y="44"/>
                    <a:pt x="698" y="44"/>
                    <a:pt x="700" y="43"/>
                  </a:cubicBezTo>
                  <a:close/>
                  <a:moveTo>
                    <a:pt x="696" y="46"/>
                  </a:moveTo>
                  <a:lnTo>
                    <a:pt x="696" y="46"/>
                  </a:lnTo>
                  <a:cubicBezTo>
                    <a:pt x="696" y="47"/>
                    <a:pt x="695" y="47"/>
                    <a:pt x="695" y="47"/>
                  </a:cubicBezTo>
                  <a:lnTo>
                    <a:pt x="695" y="47"/>
                  </a:lnTo>
                  <a:lnTo>
                    <a:pt x="693" y="48"/>
                  </a:lnTo>
                  <a:lnTo>
                    <a:pt x="693" y="48"/>
                  </a:lnTo>
                  <a:cubicBezTo>
                    <a:pt x="693" y="48"/>
                    <a:pt x="694" y="47"/>
                    <a:pt x="696" y="46"/>
                  </a:cubicBezTo>
                  <a:lnTo>
                    <a:pt x="696" y="46"/>
                  </a:lnTo>
                  <a:cubicBezTo>
                    <a:pt x="696" y="46"/>
                    <a:pt x="696" y="46"/>
                    <a:pt x="696" y="46"/>
                  </a:cubicBezTo>
                  <a:close/>
                  <a:moveTo>
                    <a:pt x="686" y="48"/>
                  </a:moveTo>
                  <a:cubicBezTo>
                    <a:pt x="686" y="48"/>
                    <a:pt x="686" y="48"/>
                    <a:pt x="686" y="48"/>
                  </a:cubicBezTo>
                  <a:lnTo>
                    <a:pt x="686" y="48"/>
                  </a:lnTo>
                  <a:lnTo>
                    <a:pt x="686" y="48"/>
                  </a:lnTo>
                  <a:lnTo>
                    <a:pt x="686" y="48"/>
                  </a:lnTo>
                  <a:lnTo>
                    <a:pt x="686" y="48"/>
                  </a:lnTo>
                  <a:lnTo>
                    <a:pt x="686" y="48"/>
                  </a:lnTo>
                  <a:close/>
                  <a:moveTo>
                    <a:pt x="684" y="46"/>
                  </a:moveTo>
                  <a:cubicBezTo>
                    <a:pt x="684" y="46"/>
                    <a:pt x="684" y="46"/>
                    <a:pt x="684" y="46"/>
                  </a:cubicBezTo>
                  <a:lnTo>
                    <a:pt x="684" y="46"/>
                  </a:lnTo>
                  <a:cubicBezTo>
                    <a:pt x="683" y="47"/>
                    <a:pt x="681" y="47"/>
                    <a:pt x="679" y="48"/>
                  </a:cubicBezTo>
                  <a:lnTo>
                    <a:pt x="679" y="48"/>
                  </a:lnTo>
                  <a:cubicBezTo>
                    <a:pt x="679" y="48"/>
                    <a:pt x="678" y="48"/>
                    <a:pt x="677" y="48"/>
                  </a:cubicBezTo>
                  <a:lnTo>
                    <a:pt x="677" y="48"/>
                  </a:lnTo>
                  <a:cubicBezTo>
                    <a:pt x="679" y="48"/>
                    <a:pt x="682" y="47"/>
                    <a:pt x="684" y="46"/>
                  </a:cubicBezTo>
                  <a:lnTo>
                    <a:pt x="684" y="46"/>
                  </a:lnTo>
                  <a:cubicBezTo>
                    <a:pt x="684" y="46"/>
                    <a:pt x="684" y="46"/>
                    <a:pt x="684" y="46"/>
                  </a:cubicBezTo>
                  <a:close/>
                  <a:moveTo>
                    <a:pt x="688" y="48"/>
                  </a:moveTo>
                  <a:lnTo>
                    <a:pt x="688" y="48"/>
                  </a:lnTo>
                  <a:cubicBezTo>
                    <a:pt x="687" y="48"/>
                    <a:pt x="686" y="49"/>
                    <a:pt x="685" y="49"/>
                  </a:cubicBezTo>
                  <a:lnTo>
                    <a:pt x="685" y="49"/>
                  </a:lnTo>
                  <a:cubicBezTo>
                    <a:pt x="685" y="49"/>
                    <a:pt x="686" y="49"/>
                    <a:pt x="686" y="49"/>
                  </a:cubicBezTo>
                  <a:lnTo>
                    <a:pt x="686" y="49"/>
                  </a:lnTo>
                  <a:cubicBezTo>
                    <a:pt x="687" y="48"/>
                    <a:pt x="688" y="48"/>
                    <a:pt x="688" y="48"/>
                  </a:cubicBezTo>
                  <a:close/>
                  <a:moveTo>
                    <a:pt x="706" y="45"/>
                  </a:moveTo>
                  <a:lnTo>
                    <a:pt x="693" y="49"/>
                  </a:lnTo>
                  <a:cubicBezTo>
                    <a:pt x="693" y="49"/>
                    <a:pt x="693" y="49"/>
                    <a:pt x="694" y="49"/>
                  </a:cubicBezTo>
                  <a:lnTo>
                    <a:pt x="694" y="49"/>
                  </a:lnTo>
                  <a:cubicBezTo>
                    <a:pt x="696" y="48"/>
                    <a:pt x="698" y="48"/>
                    <a:pt x="700" y="47"/>
                  </a:cubicBezTo>
                  <a:lnTo>
                    <a:pt x="700" y="47"/>
                  </a:lnTo>
                  <a:cubicBezTo>
                    <a:pt x="702" y="46"/>
                    <a:pt x="704" y="46"/>
                    <a:pt x="705" y="45"/>
                  </a:cubicBezTo>
                  <a:lnTo>
                    <a:pt x="705" y="45"/>
                  </a:lnTo>
                  <a:lnTo>
                    <a:pt x="703" y="46"/>
                  </a:lnTo>
                  <a:lnTo>
                    <a:pt x="703" y="46"/>
                  </a:lnTo>
                  <a:cubicBezTo>
                    <a:pt x="703" y="46"/>
                    <a:pt x="703" y="46"/>
                    <a:pt x="703" y="46"/>
                  </a:cubicBezTo>
                  <a:lnTo>
                    <a:pt x="703" y="46"/>
                  </a:lnTo>
                  <a:cubicBezTo>
                    <a:pt x="701" y="46"/>
                    <a:pt x="700" y="47"/>
                    <a:pt x="698" y="47"/>
                  </a:cubicBezTo>
                  <a:lnTo>
                    <a:pt x="698" y="47"/>
                  </a:lnTo>
                  <a:cubicBezTo>
                    <a:pt x="701" y="46"/>
                    <a:pt x="703" y="45"/>
                    <a:pt x="705" y="45"/>
                  </a:cubicBezTo>
                  <a:lnTo>
                    <a:pt x="705" y="45"/>
                  </a:lnTo>
                  <a:cubicBezTo>
                    <a:pt x="705" y="45"/>
                    <a:pt x="704" y="45"/>
                    <a:pt x="703" y="46"/>
                  </a:cubicBezTo>
                  <a:lnTo>
                    <a:pt x="703" y="46"/>
                  </a:lnTo>
                  <a:cubicBezTo>
                    <a:pt x="704" y="46"/>
                    <a:pt x="704" y="45"/>
                    <a:pt x="705" y="45"/>
                  </a:cubicBezTo>
                  <a:lnTo>
                    <a:pt x="705" y="45"/>
                  </a:lnTo>
                  <a:cubicBezTo>
                    <a:pt x="705" y="45"/>
                    <a:pt x="705" y="45"/>
                    <a:pt x="705" y="45"/>
                  </a:cubicBezTo>
                  <a:lnTo>
                    <a:pt x="705" y="45"/>
                  </a:lnTo>
                  <a:lnTo>
                    <a:pt x="706" y="45"/>
                  </a:lnTo>
                  <a:close/>
                  <a:moveTo>
                    <a:pt x="694" y="47"/>
                  </a:moveTo>
                  <a:lnTo>
                    <a:pt x="694" y="47"/>
                  </a:lnTo>
                  <a:cubicBezTo>
                    <a:pt x="693" y="48"/>
                    <a:pt x="691" y="48"/>
                    <a:pt x="690" y="49"/>
                  </a:cubicBezTo>
                  <a:lnTo>
                    <a:pt x="690" y="49"/>
                  </a:lnTo>
                  <a:lnTo>
                    <a:pt x="689" y="49"/>
                  </a:lnTo>
                  <a:lnTo>
                    <a:pt x="689" y="49"/>
                  </a:lnTo>
                  <a:lnTo>
                    <a:pt x="693" y="47"/>
                  </a:lnTo>
                  <a:lnTo>
                    <a:pt x="693" y="47"/>
                  </a:lnTo>
                  <a:cubicBezTo>
                    <a:pt x="693" y="47"/>
                    <a:pt x="694" y="47"/>
                    <a:pt x="694" y="47"/>
                  </a:cubicBezTo>
                  <a:close/>
                  <a:moveTo>
                    <a:pt x="686" y="48"/>
                  </a:moveTo>
                  <a:lnTo>
                    <a:pt x="686" y="48"/>
                  </a:lnTo>
                  <a:lnTo>
                    <a:pt x="686" y="48"/>
                  </a:lnTo>
                  <a:cubicBezTo>
                    <a:pt x="685" y="48"/>
                    <a:pt x="684" y="48"/>
                    <a:pt x="684" y="49"/>
                  </a:cubicBezTo>
                  <a:lnTo>
                    <a:pt x="684" y="49"/>
                  </a:lnTo>
                  <a:cubicBezTo>
                    <a:pt x="684" y="49"/>
                    <a:pt x="684" y="49"/>
                    <a:pt x="684" y="49"/>
                  </a:cubicBezTo>
                  <a:lnTo>
                    <a:pt x="684" y="49"/>
                  </a:lnTo>
                  <a:cubicBezTo>
                    <a:pt x="684" y="49"/>
                    <a:pt x="683" y="49"/>
                    <a:pt x="683" y="49"/>
                  </a:cubicBezTo>
                  <a:lnTo>
                    <a:pt x="683" y="49"/>
                  </a:lnTo>
                  <a:cubicBezTo>
                    <a:pt x="682" y="49"/>
                    <a:pt x="682" y="49"/>
                    <a:pt x="681" y="50"/>
                  </a:cubicBezTo>
                  <a:lnTo>
                    <a:pt x="681" y="50"/>
                  </a:lnTo>
                  <a:cubicBezTo>
                    <a:pt x="682" y="49"/>
                    <a:pt x="683" y="49"/>
                    <a:pt x="684" y="48"/>
                  </a:cubicBezTo>
                  <a:lnTo>
                    <a:pt x="684" y="48"/>
                  </a:lnTo>
                  <a:lnTo>
                    <a:pt x="684" y="48"/>
                  </a:lnTo>
                  <a:lnTo>
                    <a:pt x="684" y="48"/>
                  </a:lnTo>
                  <a:cubicBezTo>
                    <a:pt x="684" y="48"/>
                    <a:pt x="684" y="48"/>
                    <a:pt x="684" y="49"/>
                  </a:cubicBezTo>
                  <a:lnTo>
                    <a:pt x="684" y="49"/>
                  </a:lnTo>
                  <a:cubicBezTo>
                    <a:pt x="685" y="48"/>
                    <a:pt x="685" y="48"/>
                    <a:pt x="686" y="48"/>
                  </a:cubicBezTo>
                  <a:close/>
                  <a:moveTo>
                    <a:pt x="698" y="45"/>
                  </a:moveTo>
                  <a:lnTo>
                    <a:pt x="689" y="48"/>
                  </a:lnTo>
                  <a:lnTo>
                    <a:pt x="684" y="49"/>
                  </a:lnTo>
                  <a:lnTo>
                    <a:pt x="684" y="49"/>
                  </a:lnTo>
                  <a:lnTo>
                    <a:pt x="684" y="50"/>
                  </a:lnTo>
                  <a:lnTo>
                    <a:pt x="684" y="50"/>
                  </a:lnTo>
                  <a:cubicBezTo>
                    <a:pt x="684" y="50"/>
                    <a:pt x="683" y="50"/>
                    <a:pt x="683" y="50"/>
                  </a:cubicBezTo>
                  <a:lnTo>
                    <a:pt x="683" y="50"/>
                  </a:lnTo>
                  <a:cubicBezTo>
                    <a:pt x="683" y="50"/>
                    <a:pt x="683" y="50"/>
                    <a:pt x="683" y="50"/>
                  </a:cubicBezTo>
                  <a:lnTo>
                    <a:pt x="683" y="50"/>
                  </a:lnTo>
                  <a:cubicBezTo>
                    <a:pt x="684" y="50"/>
                    <a:pt x="684" y="50"/>
                    <a:pt x="684" y="49"/>
                  </a:cubicBezTo>
                  <a:lnTo>
                    <a:pt x="684" y="49"/>
                  </a:lnTo>
                  <a:lnTo>
                    <a:pt x="685" y="49"/>
                  </a:lnTo>
                  <a:lnTo>
                    <a:pt x="685" y="49"/>
                  </a:lnTo>
                  <a:cubicBezTo>
                    <a:pt x="684" y="49"/>
                    <a:pt x="684" y="49"/>
                    <a:pt x="683" y="50"/>
                  </a:cubicBezTo>
                  <a:lnTo>
                    <a:pt x="683" y="50"/>
                  </a:lnTo>
                  <a:cubicBezTo>
                    <a:pt x="683" y="49"/>
                    <a:pt x="684" y="49"/>
                    <a:pt x="684" y="49"/>
                  </a:cubicBezTo>
                  <a:lnTo>
                    <a:pt x="684" y="49"/>
                  </a:lnTo>
                  <a:cubicBezTo>
                    <a:pt x="684" y="49"/>
                    <a:pt x="684" y="49"/>
                    <a:pt x="685" y="49"/>
                  </a:cubicBezTo>
                  <a:lnTo>
                    <a:pt x="685" y="49"/>
                  </a:lnTo>
                  <a:lnTo>
                    <a:pt x="685" y="49"/>
                  </a:lnTo>
                  <a:lnTo>
                    <a:pt x="685" y="49"/>
                  </a:lnTo>
                  <a:cubicBezTo>
                    <a:pt x="685" y="49"/>
                    <a:pt x="685" y="49"/>
                    <a:pt x="685" y="49"/>
                  </a:cubicBezTo>
                  <a:lnTo>
                    <a:pt x="685" y="49"/>
                  </a:lnTo>
                  <a:cubicBezTo>
                    <a:pt x="685" y="49"/>
                    <a:pt x="685" y="49"/>
                    <a:pt x="684" y="49"/>
                  </a:cubicBezTo>
                  <a:lnTo>
                    <a:pt x="684" y="49"/>
                  </a:lnTo>
                  <a:lnTo>
                    <a:pt x="689" y="48"/>
                  </a:lnTo>
                  <a:lnTo>
                    <a:pt x="689" y="48"/>
                  </a:lnTo>
                  <a:cubicBezTo>
                    <a:pt x="689" y="48"/>
                    <a:pt x="689" y="48"/>
                    <a:pt x="688" y="48"/>
                  </a:cubicBezTo>
                  <a:lnTo>
                    <a:pt x="688" y="48"/>
                  </a:lnTo>
                  <a:cubicBezTo>
                    <a:pt x="692" y="47"/>
                    <a:pt x="695" y="46"/>
                    <a:pt x="698" y="45"/>
                  </a:cubicBezTo>
                  <a:close/>
                  <a:moveTo>
                    <a:pt x="678" y="50"/>
                  </a:moveTo>
                  <a:cubicBezTo>
                    <a:pt x="678" y="50"/>
                    <a:pt x="677" y="50"/>
                    <a:pt x="677" y="50"/>
                  </a:cubicBezTo>
                  <a:lnTo>
                    <a:pt x="677" y="50"/>
                  </a:lnTo>
                  <a:cubicBezTo>
                    <a:pt x="677" y="50"/>
                    <a:pt x="677" y="50"/>
                    <a:pt x="677" y="50"/>
                  </a:cubicBezTo>
                  <a:lnTo>
                    <a:pt x="677" y="50"/>
                  </a:lnTo>
                  <a:lnTo>
                    <a:pt x="678" y="50"/>
                  </a:lnTo>
                  <a:close/>
                  <a:moveTo>
                    <a:pt x="691" y="48"/>
                  </a:moveTo>
                  <a:lnTo>
                    <a:pt x="691" y="48"/>
                  </a:lnTo>
                  <a:cubicBezTo>
                    <a:pt x="689" y="49"/>
                    <a:pt x="687" y="50"/>
                    <a:pt x="685" y="50"/>
                  </a:cubicBezTo>
                  <a:lnTo>
                    <a:pt x="685" y="50"/>
                  </a:lnTo>
                  <a:lnTo>
                    <a:pt x="683" y="51"/>
                  </a:lnTo>
                  <a:lnTo>
                    <a:pt x="683" y="51"/>
                  </a:lnTo>
                  <a:lnTo>
                    <a:pt x="683" y="51"/>
                  </a:lnTo>
                  <a:cubicBezTo>
                    <a:pt x="682" y="51"/>
                    <a:pt x="682" y="51"/>
                    <a:pt x="682" y="51"/>
                  </a:cubicBezTo>
                  <a:lnTo>
                    <a:pt x="682" y="51"/>
                  </a:lnTo>
                  <a:cubicBezTo>
                    <a:pt x="682" y="51"/>
                    <a:pt x="682" y="51"/>
                    <a:pt x="682" y="51"/>
                  </a:cubicBezTo>
                  <a:lnTo>
                    <a:pt x="682" y="51"/>
                  </a:lnTo>
                  <a:lnTo>
                    <a:pt x="682" y="51"/>
                  </a:lnTo>
                  <a:lnTo>
                    <a:pt x="682" y="51"/>
                  </a:lnTo>
                  <a:cubicBezTo>
                    <a:pt x="682" y="51"/>
                    <a:pt x="682" y="51"/>
                    <a:pt x="682" y="51"/>
                  </a:cubicBezTo>
                  <a:lnTo>
                    <a:pt x="682" y="51"/>
                  </a:lnTo>
                  <a:cubicBezTo>
                    <a:pt x="682" y="51"/>
                    <a:pt x="682" y="51"/>
                    <a:pt x="682" y="51"/>
                  </a:cubicBezTo>
                  <a:lnTo>
                    <a:pt x="682" y="51"/>
                  </a:lnTo>
                  <a:lnTo>
                    <a:pt x="683" y="51"/>
                  </a:lnTo>
                  <a:lnTo>
                    <a:pt x="683" y="51"/>
                  </a:lnTo>
                  <a:lnTo>
                    <a:pt x="683" y="51"/>
                  </a:lnTo>
                  <a:cubicBezTo>
                    <a:pt x="683" y="51"/>
                    <a:pt x="683" y="51"/>
                    <a:pt x="682" y="51"/>
                  </a:cubicBezTo>
                  <a:lnTo>
                    <a:pt x="682" y="51"/>
                  </a:lnTo>
                  <a:cubicBezTo>
                    <a:pt x="683" y="51"/>
                    <a:pt x="683" y="51"/>
                    <a:pt x="683" y="51"/>
                  </a:cubicBezTo>
                  <a:lnTo>
                    <a:pt x="683" y="51"/>
                  </a:lnTo>
                  <a:cubicBezTo>
                    <a:pt x="683" y="51"/>
                    <a:pt x="683" y="50"/>
                    <a:pt x="683" y="50"/>
                  </a:cubicBezTo>
                  <a:lnTo>
                    <a:pt x="683" y="50"/>
                  </a:lnTo>
                  <a:lnTo>
                    <a:pt x="683" y="51"/>
                  </a:lnTo>
                  <a:lnTo>
                    <a:pt x="683" y="51"/>
                  </a:lnTo>
                  <a:cubicBezTo>
                    <a:pt x="685" y="50"/>
                    <a:pt x="687" y="49"/>
                    <a:pt x="689" y="48"/>
                  </a:cubicBezTo>
                  <a:lnTo>
                    <a:pt x="689" y="48"/>
                  </a:lnTo>
                  <a:cubicBezTo>
                    <a:pt x="690" y="48"/>
                    <a:pt x="690" y="48"/>
                    <a:pt x="691" y="48"/>
                  </a:cubicBezTo>
                  <a:close/>
                  <a:moveTo>
                    <a:pt x="699" y="48"/>
                  </a:moveTo>
                  <a:lnTo>
                    <a:pt x="699" y="48"/>
                  </a:lnTo>
                  <a:cubicBezTo>
                    <a:pt x="696" y="49"/>
                    <a:pt x="694" y="50"/>
                    <a:pt x="691" y="51"/>
                  </a:cubicBezTo>
                  <a:lnTo>
                    <a:pt x="691" y="51"/>
                  </a:lnTo>
                  <a:cubicBezTo>
                    <a:pt x="691" y="50"/>
                    <a:pt x="691" y="50"/>
                    <a:pt x="691" y="50"/>
                  </a:cubicBezTo>
                  <a:lnTo>
                    <a:pt x="691" y="50"/>
                  </a:lnTo>
                  <a:cubicBezTo>
                    <a:pt x="690" y="51"/>
                    <a:pt x="688" y="51"/>
                    <a:pt x="686" y="52"/>
                  </a:cubicBezTo>
                  <a:lnTo>
                    <a:pt x="686" y="52"/>
                  </a:lnTo>
                  <a:cubicBezTo>
                    <a:pt x="687" y="52"/>
                    <a:pt x="687" y="51"/>
                    <a:pt x="688" y="51"/>
                  </a:cubicBezTo>
                  <a:lnTo>
                    <a:pt x="688" y="51"/>
                  </a:lnTo>
                  <a:cubicBezTo>
                    <a:pt x="689" y="51"/>
                    <a:pt x="690" y="50"/>
                    <a:pt x="692" y="50"/>
                  </a:cubicBezTo>
                  <a:lnTo>
                    <a:pt x="692" y="50"/>
                  </a:lnTo>
                  <a:lnTo>
                    <a:pt x="693" y="49"/>
                  </a:lnTo>
                  <a:lnTo>
                    <a:pt x="693" y="49"/>
                  </a:lnTo>
                  <a:cubicBezTo>
                    <a:pt x="693" y="50"/>
                    <a:pt x="692" y="50"/>
                    <a:pt x="691" y="50"/>
                  </a:cubicBezTo>
                  <a:lnTo>
                    <a:pt x="691" y="50"/>
                  </a:lnTo>
                  <a:cubicBezTo>
                    <a:pt x="694" y="49"/>
                    <a:pt x="697" y="49"/>
                    <a:pt x="699" y="48"/>
                  </a:cubicBezTo>
                  <a:close/>
                  <a:moveTo>
                    <a:pt x="681" y="50"/>
                  </a:moveTo>
                  <a:cubicBezTo>
                    <a:pt x="681" y="50"/>
                    <a:pt x="680" y="50"/>
                    <a:pt x="680" y="50"/>
                  </a:cubicBezTo>
                  <a:lnTo>
                    <a:pt x="680" y="50"/>
                  </a:lnTo>
                  <a:cubicBezTo>
                    <a:pt x="678" y="50"/>
                    <a:pt x="677" y="51"/>
                    <a:pt x="675" y="52"/>
                  </a:cubicBezTo>
                  <a:lnTo>
                    <a:pt x="675" y="52"/>
                  </a:lnTo>
                  <a:cubicBezTo>
                    <a:pt x="675" y="51"/>
                    <a:pt x="676" y="51"/>
                    <a:pt x="676" y="51"/>
                  </a:cubicBezTo>
                  <a:lnTo>
                    <a:pt x="676" y="51"/>
                  </a:lnTo>
                  <a:cubicBezTo>
                    <a:pt x="675" y="51"/>
                    <a:pt x="674" y="52"/>
                    <a:pt x="673" y="52"/>
                  </a:cubicBezTo>
                  <a:lnTo>
                    <a:pt x="673" y="52"/>
                  </a:lnTo>
                  <a:cubicBezTo>
                    <a:pt x="674" y="52"/>
                    <a:pt x="674" y="52"/>
                    <a:pt x="674" y="51"/>
                  </a:cubicBezTo>
                  <a:lnTo>
                    <a:pt x="674" y="51"/>
                  </a:lnTo>
                  <a:lnTo>
                    <a:pt x="679" y="50"/>
                  </a:lnTo>
                  <a:lnTo>
                    <a:pt x="679" y="50"/>
                  </a:lnTo>
                  <a:cubicBezTo>
                    <a:pt x="678" y="50"/>
                    <a:pt x="677" y="51"/>
                    <a:pt x="676" y="51"/>
                  </a:cubicBezTo>
                  <a:lnTo>
                    <a:pt x="676" y="51"/>
                  </a:lnTo>
                  <a:cubicBezTo>
                    <a:pt x="678" y="51"/>
                    <a:pt x="679" y="50"/>
                    <a:pt x="681" y="50"/>
                  </a:cubicBezTo>
                  <a:close/>
                  <a:moveTo>
                    <a:pt x="684" y="49"/>
                  </a:moveTo>
                  <a:lnTo>
                    <a:pt x="683" y="50"/>
                  </a:lnTo>
                  <a:lnTo>
                    <a:pt x="683" y="50"/>
                  </a:lnTo>
                  <a:lnTo>
                    <a:pt x="671" y="54"/>
                  </a:lnTo>
                  <a:lnTo>
                    <a:pt x="671" y="54"/>
                  </a:lnTo>
                  <a:cubicBezTo>
                    <a:pt x="672" y="53"/>
                    <a:pt x="673" y="53"/>
                    <a:pt x="673" y="53"/>
                  </a:cubicBezTo>
                  <a:lnTo>
                    <a:pt x="673" y="53"/>
                  </a:lnTo>
                  <a:cubicBezTo>
                    <a:pt x="672" y="53"/>
                    <a:pt x="671" y="53"/>
                    <a:pt x="670" y="54"/>
                  </a:cubicBezTo>
                  <a:lnTo>
                    <a:pt x="670" y="54"/>
                  </a:lnTo>
                  <a:cubicBezTo>
                    <a:pt x="672" y="53"/>
                    <a:pt x="673" y="53"/>
                    <a:pt x="674" y="52"/>
                  </a:cubicBezTo>
                  <a:lnTo>
                    <a:pt x="674" y="52"/>
                  </a:lnTo>
                  <a:cubicBezTo>
                    <a:pt x="673" y="52"/>
                    <a:pt x="672" y="53"/>
                    <a:pt x="671" y="53"/>
                  </a:cubicBezTo>
                  <a:lnTo>
                    <a:pt x="671" y="53"/>
                  </a:lnTo>
                  <a:cubicBezTo>
                    <a:pt x="672" y="53"/>
                    <a:pt x="672" y="53"/>
                    <a:pt x="672" y="53"/>
                  </a:cubicBezTo>
                  <a:lnTo>
                    <a:pt x="672" y="53"/>
                  </a:lnTo>
                  <a:cubicBezTo>
                    <a:pt x="672" y="53"/>
                    <a:pt x="672" y="52"/>
                    <a:pt x="673" y="52"/>
                  </a:cubicBezTo>
                  <a:lnTo>
                    <a:pt x="673" y="52"/>
                  </a:lnTo>
                  <a:lnTo>
                    <a:pt x="672" y="53"/>
                  </a:lnTo>
                  <a:lnTo>
                    <a:pt x="672" y="53"/>
                  </a:lnTo>
                  <a:cubicBezTo>
                    <a:pt x="672" y="53"/>
                    <a:pt x="672" y="52"/>
                    <a:pt x="672" y="52"/>
                  </a:cubicBezTo>
                  <a:lnTo>
                    <a:pt x="672" y="52"/>
                  </a:lnTo>
                  <a:cubicBezTo>
                    <a:pt x="671" y="53"/>
                    <a:pt x="670" y="53"/>
                    <a:pt x="668" y="54"/>
                  </a:cubicBezTo>
                  <a:lnTo>
                    <a:pt x="668" y="54"/>
                  </a:lnTo>
                  <a:lnTo>
                    <a:pt x="668" y="54"/>
                  </a:lnTo>
                  <a:lnTo>
                    <a:pt x="668" y="54"/>
                  </a:lnTo>
                  <a:lnTo>
                    <a:pt x="671" y="53"/>
                  </a:lnTo>
                  <a:lnTo>
                    <a:pt x="671" y="53"/>
                  </a:lnTo>
                  <a:cubicBezTo>
                    <a:pt x="672" y="52"/>
                    <a:pt x="673" y="52"/>
                    <a:pt x="673" y="52"/>
                  </a:cubicBezTo>
                  <a:lnTo>
                    <a:pt x="673" y="52"/>
                  </a:lnTo>
                  <a:cubicBezTo>
                    <a:pt x="673" y="52"/>
                    <a:pt x="673" y="52"/>
                    <a:pt x="672" y="52"/>
                  </a:cubicBezTo>
                  <a:lnTo>
                    <a:pt x="672" y="52"/>
                  </a:lnTo>
                  <a:cubicBezTo>
                    <a:pt x="673" y="52"/>
                    <a:pt x="673" y="52"/>
                    <a:pt x="673" y="52"/>
                  </a:cubicBezTo>
                  <a:lnTo>
                    <a:pt x="673" y="52"/>
                  </a:lnTo>
                  <a:cubicBezTo>
                    <a:pt x="673" y="52"/>
                    <a:pt x="673" y="52"/>
                    <a:pt x="673" y="52"/>
                  </a:cubicBezTo>
                  <a:lnTo>
                    <a:pt x="673" y="52"/>
                  </a:lnTo>
                  <a:lnTo>
                    <a:pt x="674" y="52"/>
                  </a:lnTo>
                  <a:lnTo>
                    <a:pt x="674" y="52"/>
                  </a:lnTo>
                  <a:cubicBezTo>
                    <a:pt x="674" y="52"/>
                    <a:pt x="674" y="52"/>
                    <a:pt x="674" y="52"/>
                  </a:cubicBezTo>
                  <a:lnTo>
                    <a:pt x="674" y="52"/>
                  </a:lnTo>
                  <a:cubicBezTo>
                    <a:pt x="674" y="52"/>
                    <a:pt x="675" y="52"/>
                    <a:pt x="675" y="52"/>
                  </a:cubicBezTo>
                  <a:lnTo>
                    <a:pt x="675" y="52"/>
                  </a:lnTo>
                  <a:lnTo>
                    <a:pt x="674" y="52"/>
                  </a:lnTo>
                  <a:lnTo>
                    <a:pt x="674" y="52"/>
                  </a:lnTo>
                  <a:cubicBezTo>
                    <a:pt x="675" y="52"/>
                    <a:pt x="675" y="52"/>
                    <a:pt x="675" y="52"/>
                  </a:cubicBezTo>
                  <a:lnTo>
                    <a:pt x="675" y="52"/>
                  </a:lnTo>
                  <a:cubicBezTo>
                    <a:pt x="675" y="52"/>
                    <a:pt x="676" y="51"/>
                    <a:pt x="676" y="51"/>
                  </a:cubicBezTo>
                  <a:lnTo>
                    <a:pt x="676" y="51"/>
                  </a:lnTo>
                  <a:cubicBezTo>
                    <a:pt x="676" y="51"/>
                    <a:pt x="675" y="52"/>
                    <a:pt x="675" y="52"/>
                  </a:cubicBezTo>
                  <a:lnTo>
                    <a:pt x="675" y="52"/>
                  </a:lnTo>
                  <a:lnTo>
                    <a:pt x="678" y="51"/>
                  </a:lnTo>
                  <a:lnTo>
                    <a:pt x="678" y="51"/>
                  </a:lnTo>
                  <a:cubicBezTo>
                    <a:pt x="677" y="51"/>
                    <a:pt x="675" y="52"/>
                    <a:pt x="673" y="53"/>
                  </a:cubicBezTo>
                  <a:lnTo>
                    <a:pt x="673" y="53"/>
                  </a:lnTo>
                  <a:cubicBezTo>
                    <a:pt x="677" y="52"/>
                    <a:pt x="680" y="51"/>
                    <a:pt x="683" y="50"/>
                  </a:cubicBezTo>
                  <a:lnTo>
                    <a:pt x="683" y="50"/>
                  </a:lnTo>
                  <a:cubicBezTo>
                    <a:pt x="683" y="50"/>
                    <a:pt x="683" y="50"/>
                    <a:pt x="683" y="50"/>
                  </a:cubicBezTo>
                  <a:lnTo>
                    <a:pt x="683" y="50"/>
                  </a:lnTo>
                  <a:lnTo>
                    <a:pt x="684" y="49"/>
                  </a:lnTo>
                  <a:close/>
                  <a:moveTo>
                    <a:pt x="671" y="54"/>
                  </a:moveTo>
                  <a:lnTo>
                    <a:pt x="671" y="54"/>
                  </a:lnTo>
                  <a:cubicBezTo>
                    <a:pt x="671" y="54"/>
                    <a:pt x="671" y="54"/>
                    <a:pt x="671" y="54"/>
                  </a:cubicBezTo>
                  <a:lnTo>
                    <a:pt x="671" y="54"/>
                  </a:lnTo>
                  <a:lnTo>
                    <a:pt x="671" y="54"/>
                  </a:lnTo>
                  <a:close/>
                  <a:moveTo>
                    <a:pt x="671" y="53"/>
                  </a:moveTo>
                  <a:cubicBezTo>
                    <a:pt x="671" y="53"/>
                    <a:pt x="670" y="53"/>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70" y="54"/>
                    <a:pt x="670" y="54"/>
                  </a:cubicBezTo>
                  <a:lnTo>
                    <a:pt x="670" y="54"/>
                  </a:lnTo>
                  <a:cubicBezTo>
                    <a:pt x="670" y="54"/>
                    <a:pt x="669" y="54"/>
                    <a:pt x="669" y="54"/>
                  </a:cubicBezTo>
                  <a:lnTo>
                    <a:pt x="669" y="54"/>
                  </a:lnTo>
                  <a:cubicBezTo>
                    <a:pt x="670" y="54"/>
                    <a:pt x="671" y="53"/>
                    <a:pt x="671" y="53"/>
                  </a:cubicBezTo>
                  <a:close/>
                  <a:moveTo>
                    <a:pt x="671" y="54"/>
                  </a:moveTo>
                  <a:lnTo>
                    <a:pt x="669" y="54"/>
                  </a:lnTo>
                  <a:lnTo>
                    <a:pt x="669" y="54"/>
                  </a:lnTo>
                  <a:lnTo>
                    <a:pt x="671" y="54"/>
                  </a:lnTo>
                  <a:close/>
                  <a:moveTo>
                    <a:pt x="669" y="54"/>
                  </a:moveTo>
                  <a:cubicBezTo>
                    <a:pt x="669" y="54"/>
                    <a:pt x="669" y="54"/>
                    <a:pt x="669" y="54"/>
                  </a:cubicBezTo>
                  <a:lnTo>
                    <a:pt x="669" y="54"/>
                  </a:lnTo>
                  <a:lnTo>
                    <a:pt x="669" y="54"/>
                  </a:lnTo>
                  <a:close/>
                  <a:moveTo>
                    <a:pt x="668" y="55"/>
                  </a:moveTo>
                  <a:lnTo>
                    <a:pt x="668" y="55"/>
                  </a:lnTo>
                  <a:lnTo>
                    <a:pt x="668" y="55"/>
                  </a:lnTo>
                  <a:lnTo>
                    <a:pt x="668" y="55"/>
                  </a:lnTo>
                  <a:close/>
                  <a:moveTo>
                    <a:pt x="669" y="55"/>
                  </a:moveTo>
                  <a:cubicBezTo>
                    <a:pt x="668" y="55"/>
                    <a:pt x="668" y="56"/>
                    <a:pt x="668" y="56"/>
                  </a:cubicBezTo>
                  <a:lnTo>
                    <a:pt x="668" y="56"/>
                  </a:lnTo>
                  <a:cubicBezTo>
                    <a:pt x="668" y="56"/>
                    <a:pt x="668" y="56"/>
                    <a:pt x="668" y="56"/>
                  </a:cubicBezTo>
                  <a:lnTo>
                    <a:pt x="668" y="56"/>
                  </a:lnTo>
                  <a:cubicBezTo>
                    <a:pt x="668" y="56"/>
                    <a:pt x="668" y="55"/>
                    <a:pt x="669" y="55"/>
                  </a:cubicBezTo>
                  <a:close/>
                  <a:moveTo>
                    <a:pt x="666" y="55"/>
                  </a:moveTo>
                  <a:lnTo>
                    <a:pt x="666" y="55"/>
                  </a:lnTo>
                  <a:cubicBezTo>
                    <a:pt x="665" y="55"/>
                    <a:pt x="664" y="56"/>
                    <a:pt x="663" y="56"/>
                  </a:cubicBezTo>
                  <a:lnTo>
                    <a:pt x="663" y="56"/>
                  </a:lnTo>
                  <a:cubicBezTo>
                    <a:pt x="663" y="56"/>
                    <a:pt x="664" y="56"/>
                    <a:pt x="664" y="56"/>
                  </a:cubicBezTo>
                  <a:lnTo>
                    <a:pt x="664" y="56"/>
                  </a:lnTo>
                  <a:cubicBezTo>
                    <a:pt x="664" y="56"/>
                    <a:pt x="664" y="56"/>
                    <a:pt x="664" y="56"/>
                  </a:cubicBezTo>
                  <a:lnTo>
                    <a:pt x="664" y="56"/>
                  </a:lnTo>
                  <a:cubicBezTo>
                    <a:pt x="665" y="55"/>
                    <a:pt x="665" y="55"/>
                    <a:pt x="666" y="55"/>
                  </a:cubicBezTo>
                  <a:close/>
                  <a:moveTo>
                    <a:pt x="658" y="55"/>
                  </a:moveTo>
                  <a:cubicBezTo>
                    <a:pt x="654" y="56"/>
                    <a:pt x="650" y="57"/>
                    <a:pt x="647" y="58"/>
                  </a:cubicBezTo>
                  <a:lnTo>
                    <a:pt x="647" y="58"/>
                  </a:lnTo>
                  <a:cubicBezTo>
                    <a:pt x="648" y="58"/>
                    <a:pt x="649" y="58"/>
                    <a:pt x="650" y="57"/>
                  </a:cubicBezTo>
                  <a:lnTo>
                    <a:pt x="650" y="57"/>
                  </a:lnTo>
                  <a:cubicBezTo>
                    <a:pt x="652" y="57"/>
                    <a:pt x="655" y="56"/>
                    <a:pt x="658" y="55"/>
                  </a:cubicBezTo>
                  <a:close/>
                  <a:moveTo>
                    <a:pt x="661" y="57"/>
                  </a:moveTo>
                  <a:lnTo>
                    <a:pt x="656" y="59"/>
                  </a:lnTo>
                  <a:lnTo>
                    <a:pt x="656" y="59"/>
                  </a:lnTo>
                  <a:lnTo>
                    <a:pt x="661" y="57"/>
                  </a:lnTo>
                  <a:close/>
                  <a:moveTo>
                    <a:pt x="667" y="51"/>
                  </a:moveTo>
                  <a:cubicBezTo>
                    <a:pt x="663" y="53"/>
                    <a:pt x="658" y="54"/>
                    <a:pt x="654" y="56"/>
                  </a:cubicBezTo>
                  <a:lnTo>
                    <a:pt x="654" y="56"/>
                  </a:lnTo>
                  <a:cubicBezTo>
                    <a:pt x="650" y="57"/>
                    <a:pt x="647" y="58"/>
                    <a:pt x="643" y="59"/>
                  </a:cubicBezTo>
                  <a:lnTo>
                    <a:pt x="643" y="59"/>
                  </a:lnTo>
                  <a:cubicBezTo>
                    <a:pt x="643" y="59"/>
                    <a:pt x="643" y="59"/>
                    <a:pt x="643" y="59"/>
                  </a:cubicBezTo>
                  <a:lnTo>
                    <a:pt x="643" y="59"/>
                  </a:lnTo>
                  <a:cubicBezTo>
                    <a:pt x="651" y="56"/>
                    <a:pt x="659" y="54"/>
                    <a:pt x="667" y="51"/>
                  </a:cubicBezTo>
                  <a:close/>
                  <a:moveTo>
                    <a:pt x="677" y="48"/>
                  </a:moveTo>
                  <a:cubicBezTo>
                    <a:pt x="676" y="49"/>
                    <a:pt x="674" y="50"/>
                    <a:pt x="673" y="50"/>
                  </a:cubicBezTo>
                  <a:lnTo>
                    <a:pt x="673" y="50"/>
                  </a:lnTo>
                  <a:cubicBezTo>
                    <a:pt x="670" y="51"/>
                    <a:pt x="667" y="52"/>
                    <a:pt x="665" y="53"/>
                  </a:cubicBezTo>
                  <a:lnTo>
                    <a:pt x="665" y="53"/>
                  </a:lnTo>
                  <a:cubicBezTo>
                    <a:pt x="666" y="52"/>
                    <a:pt x="668" y="52"/>
                    <a:pt x="669" y="52"/>
                  </a:cubicBezTo>
                  <a:lnTo>
                    <a:pt x="669" y="52"/>
                  </a:lnTo>
                  <a:cubicBezTo>
                    <a:pt x="667" y="52"/>
                    <a:pt x="666" y="53"/>
                    <a:pt x="664" y="53"/>
                  </a:cubicBezTo>
                  <a:lnTo>
                    <a:pt x="664" y="53"/>
                  </a:lnTo>
                  <a:lnTo>
                    <a:pt x="665" y="53"/>
                  </a:lnTo>
                  <a:lnTo>
                    <a:pt x="665" y="53"/>
                  </a:lnTo>
                  <a:cubicBezTo>
                    <a:pt x="665" y="53"/>
                    <a:pt x="664" y="53"/>
                    <a:pt x="663" y="54"/>
                  </a:cubicBezTo>
                  <a:lnTo>
                    <a:pt x="663" y="54"/>
                  </a:lnTo>
                  <a:cubicBezTo>
                    <a:pt x="663" y="54"/>
                    <a:pt x="663" y="54"/>
                    <a:pt x="663" y="54"/>
                  </a:cubicBezTo>
                  <a:lnTo>
                    <a:pt x="663" y="54"/>
                  </a:lnTo>
                  <a:cubicBezTo>
                    <a:pt x="663" y="54"/>
                    <a:pt x="664" y="53"/>
                    <a:pt x="664" y="53"/>
                  </a:cubicBezTo>
                  <a:lnTo>
                    <a:pt x="664" y="53"/>
                  </a:lnTo>
                  <a:lnTo>
                    <a:pt x="662" y="54"/>
                  </a:lnTo>
                  <a:cubicBezTo>
                    <a:pt x="662" y="54"/>
                    <a:pt x="663" y="54"/>
                    <a:pt x="663" y="54"/>
                  </a:cubicBezTo>
                  <a:lnTo>
                    <a:pt x="663" y="54"/>
                  </a:lnTo>
                  <a:cubicBezTo>
                    <a:pt x="662" y="54"/>
                    <a:pt x="662" y="54"/>
                    <a:pt x="661" y="54"/>
                  </a:cubicBezTo>
                  <a:lnTo>
                    <a:pt x="661" y="54"/>
                  </a:lnTo>
                  <a:cubicBezTo>
                    <a:pt x="662" y="54"/>
                    <a:pt x="662" y="54"/>
                    <a:pt x="662" y="54"/>
                  </a:cubicBezTo>
                  <a:lnTo>
                    <a:pt x="662" y="54"/>
                  </a:lnTo>
                  <a:cubicBezTo>
                    <a:pt x="662" y="54"/>
                    <a:pt x="662" y="54"/>
                    <a:pt x="661" y="54"/>
                  </a:cubicBezTo>
                  <a:lnTo>
                    <a:pt x="661" y="54"/>
                  </a:lnTo>
                  <a:cubicBezTo>
                    <a:pt x="661" y="54"/>
                    <a:pt x="661" y="54"/>
                    <a:pt x="661" y="54"/>
                  </a:cubicBezTo>
                  <a:lnTo>
                    <a:pt x="661" y="54"/>
                  </a:lnTo>
                  <a:cubicBezTo>
                    <a:pt x="661" y="54"/>
                    <a:pt x="661" y="55"/>
                    <a:pt x="660" y="55"/>
                  </a:cubicBezTo>
                  <a:lnTo>
                    <a:pt x="660" y="55"/>
                  </a:lnTo>
                  <a:cubicBezTo>
                    <a:pt x="660" y="55"/>
                    <a:pt x="660" y="55"/>
                    <a:pt x="660" y="55"/>
                  </a:cubicBezTo>
                  <a:lnTo>
                    <a:pt x="660" y="55"/>
                  </a:lnTo>
                  <a:cubicBezTo>
                    <a:pt x="660" y="55"/>
                    <a:pt x="661" y="54"/>
                    <a:pt x="661" y="54"/>
                  </a:cubicBezTo>
                  <a:lnTo>
                    <a:pt x="661" y="54"/>
                  </a:lnTo>
                  <a:cubicBezTo>
                    <a:pt x="658" y="55"/>
                    <a:pt x="654" y="57"/>
                    <a:pt x="650" y="58"/>
                  </a:cubicBezTo>
                  <a:lnTo>
                    <a:pt x="650" y="58"/>
                  </a:lnTo>
                  <a:cubicBezTo>
                    <a:pt x="649" y="58"/>
                    <a:pt x="647" y="59"/>
                    <a:pt x="646" y="59"/>
                  </a:cubicBezTo>
                  <a:lnTo>
                    <a:pt x="646" y="59"/>
                  </a:lnTo>
                  <a:lnTo>
                    <a:pt x="662" y="54"/>
                  </a:lnTo>
                  <a:lnTo>
                    <a:pt x="662" y="54"/>
                  </a:lnTo>
                  <a:cubicBezTo>
                    <a:pt x="661" y="54"/>
                    <a:pt x="659" y="55"/>
                    <a:pt x="658" y="55"/>
                  </a:cubicBezTo>
                  <a:lnTo>
                    <a:pt x="658" y="55"/>
                  </a:lnTo>
                  <a:cubicBezTo>
                    <a:pt x="660" y="54"/>
                    <a:pt x="662" y="54"/>
                    <a:pt x="665" y="53"/>
                  </a:cubicBezTo>
                  <a:lnTo>
                    <a:pt x="665" y="53"/>
                  </a:lnTo>
                  <a:cubicBezTo>
                    <a:pt x="662" y="54"/>
                    <a:pt x="658" y="55"/>
                    <a:pt x="655" y="56"/>
                  </a:cubicBezTo>
                  <a:lnTo>
                    <a:pt x="655" y="56"/>
                  </a:lnTo>
                  <a:cubicBezTo>
                    <a:pt x="659" y="54"/>
                    <a:pt x="664" y="53"/>
                    <a:pt x="667" y="51"/>
                  </a:cubicBezTo>
                  <a:lnTo>
                    <a:pt x="667" y="51"/>
                  </a:lnTo>
                  <a:cubicBezTo>
                    <a:pt x="671" y="50"/>
                    <a:pt x="674" y="49"/>
                    <a:pt x="677" y="48"/>
                  </a:cubicBezTo>
                  <a:close/>
                  <a:moveTo>
                    <a:pt x="671" y="50"/>
                  </a:moveTo>
                  <a:lnTo>
                    <a:pt x="671" y="50"/>
                  </a:lnTo>
                  <a:cubicBezTo>
                    <a:pt x="662" y="53"/>
                    <a:pt x="653" y="56"/>
                    <a:pt x="643" y="59"/>
                  </a:cubicBezTo>
                  <a:lnTo>
                    <a:pt x="643" y="59"/>
                  </a:lnTo>
                  <a:cubicBezTo>
                    <a:pt x="643" y="59"/>
                    <a:pt x="644" y="59"/>
                    <a:pt x="644" y="58"/>
                  </a:cubicBezTo>
                  <a:lnTo>
                    <a:pt x="644" y="58"/>
                  </a:lnTo>
                  <a:cubicBezTo>
                    <a:pt x="642" y="59"/>
                    <a:pt x="640" y="60"/>
                    <a:pt x="638" y="60"/>
                  </a:cubicBezTo>
                  <a:lnTo>
                    <a:pt x="638" y="60"/>
                  </a:lnTo>
                  <a:cubicBezTo>
                    <a:pt x="638" y="61"/>
                    <a:pt x="637" y="61"/>
                    <a:pt x="636" y="61"/>
                  </a:cubicBezTo>
                  <a:lnTo>
                    <a:pt x="636" y="61"/>
                  </a:lnTo>
                  <a:cubicBezTo>
                    <a:pt x="638" y="60"/>
                    <a:pt x="640" y="59"/>
                    <a:pt x="641" y="59"/>
                  </a:cubicBezTo>
                  <a:lnTo>
                    <a:pt x="641" y="59"/>
                  </a:lnTo>
                  <a:cubicBezTo>
                    <a:pt x="643" y="58"/>
                    <a:pt x="645" y="58"/>
                    <a:pt x="646" y="57"/>
                  </a:cubicBezTo>
                  <a:lnTo>
                    <a:pt x="646" y="57"/>
                  </a:lnTo>
                  <a:cubicBezTo>
                    <a:pt x="646" y="58"/>
                    <a:pt x="645" y="58"/>
                    <a:pt x="644" y="58"/>
                  </a:cubicBezTo>
                  <a:lnTo>
                    <a:pt x="644" y="58"/>
                  </a:lnTo>
                  <a:cubicBezTo>
                    <a:pt x="651" y="56"/>
                    <a:pt x="659" y="53"/>
                    <a:pt x="671" y="50"/>
                  </a:cubicBezTo>
                  <a:close/>
                  <a:moveTo>
                    <a:pt x="648" y="58"/>
                  </a:moveTo>
                  <a:cubicBezTo>
                    <a:pt x="647" y="58"/>
                    <a:pt x="646" y="59"/>
                    <a:pt x="645" y="59"/>
                  </a:cubicBezTo>
                  <a:lnTo>
                    <a:pt x="645" y="59"/>
                  </a:lnTo>
                  <a:cubicBezTo>
                    <a:pt x="646" y="59"/>
                    <a:pt x="647" y="59"/>
                    <a:pt x="647" y="58"/>
                  </a:cubicBezTo>
                  <a:lnTo>
                    <a:pt x="647" y="58"/>
                  </a:lnTo>
                  <a:cubicBezTo>
                    <a:pt x="645" y="59"/>
                    <a:pt x="643" y="60"/>
                    <a:pt x="641" y="60"/>
                  </a:cubicBezTo>
                  <a:lnTo>
                    <a:pt x="641" y="60"/>
                  </a:lnTo>
                  <a:cubicBezTo>
                    <a:pt x="641" y="61"/>
                    <a:pt x="640" y="61"/>
                    <a:pt x="639" y="61"/>
                  </a:cubicBezTo>
                  <a:lnTo>
                    <a:pt x="639" y="61"/>
                  </a:lnTo>
                  <a:cubicBezTo>
                    <a:pt x="641" y="60"/>
                    <a:pt x="643" y="60"/>
                    <a:pt x="645" y="59"/>
                  </a:cubicBezTo>
                  <a:lnTo>
                    <a:pt x="645" y="59"/>
                  </a:lnTo>
                  <a:cubicBezTo>
                    <a:pt x="642" y="60"/>
                    <a:pt x="640" y="60"/>
                    <a:pt x="638" y="61"/>
                  </a:cubicBezTo>
                  <a:lnTo>
                    <a:pt x="638" y="61"/>
                  </a:lnTo>
                  <a:cubicBezTo>
                    <a:pt x="638" y="61"/>
                    <a:pt x="639" y="61"/>
                    <a:pt x="639" y="61"/>
                  </a:cubicBezTo>
                  <a:lnTo>
                    <a:pt x="639" y="61"/>
                  </a:lnTo>
                  <a:cubicBezTo>
                    <a:pt x="642" y="60"/>
                    <a:pt x="645" y="59"/>
                    <a:pt x="648" y="58"/>
                  </a:cubicBezTo>
                  <a:close/>
                  <a:moveTo>
                    <a:pt x="646" y="59"/>
                  </a:moveTo>
                  <a:cubicBezTo>
                    <a:pt x="644" y="60"/>
                    <a:pt x="643" y="61"/>
                    <a:pt x="641" y="61"/>
                  </a:cubicBezTo>
                  <a:lnTo>
                    <a:pt x="641" y="61"/>
                  </a:lnTo>
                  <a:cubicBezTo>
                    <a:pt x="640" y="61"/>
                    <a:pt x="640" y="62"/>
                    <a:pt x="639" y="62"/>
                  </a:cubicBezTo>
                  <a:lnTo>
                    <a:pt x="639" y="62"/>
                  </a:lnTo>
                  <a:cubicBezTo>
                    <a:pt x="641" y="61"/>
                    <a:pt x="643" y="60"/>
                    <a:pt x="646" y="59"/>
                  </a:cubicBezTo>
                  <a:close/>
                  <a:moveTo>
                    <a:pt x="638" y="61"/>
                  </a:moveTo>
                  <a:cubicBezTo>
                    <a:pt x="637" y="62"/>
                    <a:pt x="636" y="62"/>
                    <a:pt x="634" y="62"/>
                  </a:cubicBezTo>
                  <a:lnTo>
                    <a:pt x="634" y="62"/>
                  </a:lnTo>
                  <a:cubicBezTo>
                    <a:pt x="634" y="62"/>
                    <a:pt x="634" y="62"/>
                    <a:pt x="634" y="62"/>
                  </a:cubicBezTo>
                  <a:lnTo>
                    <a:pt x="634" y="62"/>
                  </a:lnTo>
                  <a:cubicBezTo>
                    <a:pt x="636" y="62"/>
                    <a:pt x="637" y="61"/>
                    <a:pt x="638" y="61"/>
                  </a:cubicBezTo>
                  <a:close/>
                  <a:moveTo>
                    <a:pt x="645" y="63"/>
                  </a:moveTo>
                  <a:lnTo>
                    <a:pt x="645" y="63"/>
                  </a:lnTo>
                  <a:lnTo>
                    <a:pt x="645" y="63"/>
                  </a:lnTo>
                  <a:cubicBezTo>
                    <a:pt x="645" y="63"/>
                    <a:pt x="645" y="63"/>
                    <a:pt x="645" y="63"/>
                  </a:cubicBezTo>
                  <a:close/>
                  <a:moveTo>
                    <a:pt x="636" y="63"/>
                  </a:moveTo>
                  <a:cubicBezTo>
                    <a:pt x="636" y="63"/>
                    <a:pt x="636" y="63"/>
                    <a:pt x="636" y="63"/>
                  </a:cubicBezTo>
                  <a:lnTo>
                    <a:pt x="636" y="63"/>
                  </a:lnTo>
                  <a:cubicBezTo>
                    <a:pt x="636" y="63"/>
                    <a:pt x="636" y="63"/>
                    <a:pt x="636" y="63"/>
                  </a:cubicBezTo>
                  <a:lnTo>
                    <a:pt x="636" y="63"/>
                  </a:lnTo>
                  <a:cubicBezTo>
                    <a:pt x="636" y="63"/>
                    <a:pt x="636" y="63"/>
                    <a:pt x="636" y="63"/>
                  </a:cubicBezTo>
                  <a:close/>
                  <a:moveTo>
                    <a:pt x="656" y="59"/>
                  </a:moveTo>
                  <a:lnTo>
                    <a:pt x="653" y="60"/>
                  </a:lnTo>
                  <a:lnTo>
                    <a:pt x="653" y="60"/>
                  </a:lnTo>
                  <a:cubicBezTo>
                    <a:pt x="653" y="60"/>
                    <a:pt x="653" y="60"/>
                    <a:pt x="653" y="60"/>
                  </a:cubicBezTo>
                  <a:lnTo>
                    <a:pt x="653" y="60"/>
                  </a:lnTo>
                  <a:cubicBezTo>
                    <a:pt x="649" y="61"/>
                    <a:pt x="646" y="62"/>
                    <a:pt x="643" y="63"/>
                  </a:cubicBezTo>
                  <a:lnTo>
                    <a:pt x="643" y="63"/>
                  </a:lnTo>
                  <a:cubicBezTo>
                    <a:pt x="643" y="63"/>
                    <a:pt x="643" y="63"/>
                    <a:pt x="643" y="63"/>
                  </a:cubicBezTo>
                  <a:lnTo>
                    <a:pt x="643" y="63"/>
                  </a:lnTo>
                  <a:lnTo>
                    <a:pt x="645" y="63"/>
                  </a:lnTo>
                  <a:lnTo>
                    <a:pt x="645" y="63"/>
                  </a:lnTo>
                  <a:lnTo>
                    <a:pt x="645" y="63"/>
                  </a:lnTo>
                  <a:lnTo>
                    <a:pt x="645" y="63"/>
                  </a:lnTo>
                  <a:lnTo>
                    <a:pt x="653" y="60"/>
                  </a:lnTo>
                  <a:lnTo>
                    <a:pt x="653" y="60"/>
                  </a:lnTo>
                  <a:lnTo>
                    <a:pt x="656" y="59"/>
                  </a:lnTo>
                  <a:close/>
                  <a:moveTo>
                    <a:pt x="634" y="62"/>
                  </a:moveTo>
                  <a:cubicBezTo>
                    <a:pt x="632" y="63"/>
                    <a:pt x="630" y="63"/>
                    <a:pt x="628" y="64"/>
                  </a:cubicBezTo>
                  <a:lnTo>
                    <a:pt x="628" y="64"/>
                  </a:lnTo>
                  <a:cubicBezTo>
                    <a:pt x="629" y="64"/>
                    <a:pt x="629" y="64"/>
                    <a:pt x="630" y="64"/>
                  </a:cubicBezTo>
                  <a:lnTo>
                    <a:pt x="630" y="64"/>
                  </a:lnTo>
                  <a:cubicBezTo>
                    <a:pt x="629" y="64"/>
                    <a:pt x="628" y="64"/>
                    <a:pt x="627" y="64"/>
                  </a:cubicBezTo>
                  <a:lnTo>
                    <a:pt x="627" y="64"/>
                  </a:lnTo>
                  <a:cubicBezTo>
                    <a:pt x="628" y="64"/>
                    <a:pt x="630" y="63"/>
                    <a:pt x="632" y="63"/>
                  </a:cubicBezTo>
                  <a:lnTo>
                    <a:pt x="632" y="63"/>
                  </a:lnTo>
                  <a:cubicBezTo>
                    <a:pt x="631" y="63"/>
                    <a:pt x="630" y="63"/>
                    <a:pt x="630" y="64"/>
                  </a:cubicBezTo>
                  <a:lnTo>
                    <a:pt x="630" y="64"/>
                  </a:lnTo>
                  <a:cubicBezTo>
                    <a:pt x="631" y="63"/>
                    <a:pt x="633" y="63"/>
                    <a:pt x="634" y="62"/>
                  </a:cubicBezTo>
                  <a:lnTo>
                    <a:pt x="634" y="62"/>
                  </a:lnTo>
                  <a:cubicBezTo>
                    <a:pt x="634" y="62"/>
                    <a:pt x="634" y="62"/>
                    <a:pt x="634" y="62"/>
                  </a:cubicBezTo>
                  <a:close/>
                  <a:moveTo>
                    <a:pt x="635" y="64"/>
                  </a:moveTo>
                  <a:lnTo>
                    <a:pt x="635" y="64"/>
                  </a:lnTo>
                  <a:lnTo>
                    <a:pt x="635" y="64"/>
                  </a:lnTo>
                  <a:cubicBezTo>
                    <a:pt x="634" y="64"/>
                    <a:pt x="633" y="64"/>
                    <a:pt x="632" y="65"/>
                  </a:cubicBezTo>
                  <a:lnTo>
                    <a:pt x="632" y="65"/>
                  </a:lnTo>
                  <a:cubicBezTo>
                    <a:pt x="632" y="64"/>
                    <a:pt x="633" y="64"/>
                    <a:pt x="633" y="64"/>
                  </a:cubicBezTo>
                  <a:lnTo>
                    <a:pt x="633" y="64"/>
                  </a:lnTo>
                  <a:cubicBezTo>
                    <a:pt x="634" y="64"/>
                    <a:pt x="634" y="64"/>
                    <a:pt x="635" y="64"/>
                  </a:cubicBezTo>
                  <a:close/>
                  <a:moveTo>
                    <a:pt x="636" y="61"/>
                  </a:moveTo>
                  <a:cubicBezTo>
                    <a:pt x="636" y="61"/>
                    <a:pt x="636" y="61"/>
                    <a:pt x="635" y="61"/>
                  </a:cubicBezTo>
                  <a:lnTo>
                    <a:pt x="635" y="61"/>
                  </a:lnTo>
                  <a:cubicBezTo>
                    <a:pt x="634" y="62"/>
                    <a:pt x="633" y="62"/>
                    <a:pt x="632" y="62"/>
                  </a:cubicBezTo>
                  <a:lnTo>
                    <a:pt x="632" y="62"/>
                  </a:lnTo>
                  <a:cubicBezTo>
                    <a:pt x="632" y="62"/>
                    <a:pt x="632" y="62"/>
                    <a:pt x="632" y="62"/>
                  </a:cubicBezTo>
                  <a:lnTo>
                    <a:pt x="632" y="62"/>
                  </a:lnTo>
                  <a:cubicBezTo>
                    <a:pt x="630" y="63"/>
                    <a:pt x="627" y="64"/>
                    <a:pt x="624" y="65"/>
                  </a:cubicBezTo>
                  <a:lnTo>
                    <a:pt x="624" y="65"/>
                  </a:lnTo>
                  <a:cubicBezTo>
                    <a:pt x="624" y="65"/>
                    <a:pt x="624" y="65"/>
                    <a:pt x="624" y="65"/>
                  </a:cubicBezTo>
                  <a:lnTo>
                    <a:pt x="624" y="65"/>
                  </a:lnTo>
                  <a:cubicBezTo>
                    <a:pt x="626" y="64"/>
                    <a:pt x="629" y="63"/>
                    <a:pt x="632" y="62"/>
                  </a:cubicBezTo>
                  <a:lnTo>
                    <a:pt x="632" y="62"/>
                  </a:lnTo>
                  <a:cubicBezTo>
                    <a:pt x="631" y="62"/>
                    <a:pt x="631" y="62"/>
                    <a:pt x="631" y="63"/>
                  </a:cubicBezTo>
                  <a:lnTo>
                    <a:pt x="631" y="63"/>
                  </a:lnTo>
                  <a:cubicBezTo>
                    <a:pt x="633" y="62"/>
                    <a:pt x="635" y="61"/>
                    <a:pt x="636" y="61"/>
                  </a:cubicBezTo>
                  <a:close/>
                  <a:moveTo>
                    <a:pt x="653" y="64"/>
                  </a:moveTo>
                  <a:cubicBezTo>
                    <a:pt x="652" y="65"/>
                    <a:pt x="651" y="65"/>
                    <a:pt x="650" y="65"/>
                  </a:cubicBezTo>
                  <a:lnTo>
                    <a:pt x="650" y="65"/>
                  </a:lnTo>
                  <a:cubicBezTo>
                    <a:pt x="651" y="65"/>
                    <a:pt x="651" y="65"/>
                    <a:pt x="652" y="64"/>
                  </a:cubicBezTo>
                  <a:lnTo>
                    <a:pt x="652" y="64"/>
                  </a:lnTo>
                  <a:cubicBezTo>
                    <a:pt x="652" y="64"/>
                    <a:pt x="652" y="64"/>
                    <a:pt x="652" y="64"/>
                  </a:cubicBezTo>
                  <a:cubicBezTo>
                    <a:pt x="652" y="64"/>
                    <a:pt x="653" y="64"/>
                    <a:pt x="653" y="64"/>
                  </a:cubicBezTo>
                  <a:close/>
                  <a:moveTo>
                    <a:pt x="627" y="64"/>
                  </a:moveTo>
                  <a:lnTo>
                    <a:pt x="627" y="64"/>
                  </a:lnTo>
                  <a:cubicBezTo>
                    <a:pt x="626" y="65"/>
                    <a:pt x="626" y="65"/>
                    <a:pt x="626" y="65"/>
                  </a:cubicBezTo>
                  <a:lnTo>
                    <a:pt x="626" y="65"/>
                  </a:lnTo>
                  <a:cubicBezTo>
                    <a:pt x="625" y="65"/>
                    <a:pt x="625" y="65"/>
                    <a:pt x="625" y="65"/>
                  </a:cubicBezTo>
                  <a:lnTo>
                    <a:pt x="625" y="65"/>
                  </a:lnTo>
                  <a:cubicBezTo>
                    <a:pt x="625" y="65"/>
                    <a:pt x="626" y="65"/>
                    <a:pt x="627" y="64"/>
                  </a:cubicBezTo>
                  <a:close/>
                  <a:moveTo>
                    <a:pt x="625" y="65"/>
                  </a:moveTo>
                  <a:cubicBezTo>
                    <a:pt x="625" y="65"/>
                    <a:pt x="624" y="65"/>
                    <a:pt x="624" y="65"/>
                  </a:cubicBezTo>
                  <a:lnTo>
                    <a:pt x="624" y="65"/>
                  </a:lnTo>
                  <a:cubicBezTo>
                    <a:pt x="624" y="65"/>
                    <a:pt x="624" y="65"/>
                    <a:pt x="624" y="65"/>
                  </a:cubicBezTo>
                  <a:lnTo>
                    <a:pt x="624" y="65"/>
                  </a:lnTo>
                  <a:cubicBezTo>
                    <a:pt x="624" y="65"/>
                    <a:pt x="625" y="65"/>
                    <a:pt x="625" y="65"/>
                  </a:cubicBezTo>
                  <a:close/>
                  <a:moveTo>
                    <a:pt x="643" y="63"/>
                  </a:moveTo>
                  <a:cubicBezTo>
                    <a:pt x="642" y="63"/>
                    <a:pt x="642" y="64"/>
                    <a:pt x="641" y="64"/>
                  </a:cubicBezTo>
                  <a:lnTo>
                    <a:pt x="641" y="64"/>
                  </a:lnTo>
                  <a:cubicBezTo>
                    <a:pt x="640" y="64"/>
                    <a:pt x="639" y="65"/>
                    <a:pt x="638" y="65"/>
                  </a:cubicBezTo>
                  <a:lnTo>
                    <a:pt x="638" y="65"/>
                  </a:lnTo>
                  <a:cubicBezTo>
                    <a:pt x="638" y="65"/>
                    <a:pt x="637" y="65"/>
                    <a:pt x="636" y="66"/>
                  </a:cubicBezTo>
                  <a:lnTo>
                    <a:pt x="636" y="66"/>
                  </a:lnTo>
                  <a:cubicBezTo>
                    <a:pt x="637" y="65"/>
                    <a:pt x="640" y="64"/>
                    <a:pt x="643" y="63"/>
                  </a:cubicBezTo>
                  <a:close/>
                  <a:moveTo>
                    <a:pt x="624" y="65"/>
                  </a:moveTo>
                  <a:cubicBezTo>
                    <a:pt x="624" y="65"/>
                    <a:pt x="624" y="65"/>
                    <a:pt x="624" y="65"/>
                  </a:cubicBezTo>
                  <a:lnTo>
                    <a:pt x="624" y="65"/>
                  </a:lnTo>
                  <a:cubicBezTo>
                    <a:pt x="624" y="65"/>
                    <a:pt x="625" y="65"/>
                    <a:pt x="625" y="65"/>
                  </a:cubicBezTo>
                  <a:lnTo>
                    <a:pt x="625" y="65"/>
                  </a:lnTo>
                  <a:cubicBezTo>
                    <a:pt x="624" y="65"/>
                    <a:pt x="624" y="65"/>
                    <a:pt x="624" y="65"/>
                  </a:cubicBezTo>
                  <a:lnTo>
                    <a:pt x="624" y="65"/>
                  </a:lnTo>
                  <a:cubicBezTo>
                    <a:pt x="624" y="65"/>
                    <a:pt x="624" y="65"/>
                    <a:pt x="624" y="65"/>
                  </a:cubicBezTo>
                  <a:lnTo>
                    <a:pt x="624" y="65"/>
                  </a:lnTo>
                  <a:cubicBezTo>
                    <a:pt x="623" y="65"/>
                    <a:pt x="623" y="66"/>
                    <a:pt x="622" y="66"/>
                  </a:cubicBezTo>
                  <a:lnTo>
                    <a:pt x="622" y="66"/>
                  </a:lnTo>
                  <a:cubicBezTo>
                    <a:pt x="623" y="66"/>
                    <a:pt x="623" y="65"/>
                    <a:pt x="624" y="65"/>
                  </a:cubicBezTo>
                  <a:close/>
                  <a:moveTo>
                    <a:pt x="627" y="66"/>
                  </a:moveTo>
                  <a:cubicBezTo>
                    <a:pt x="627" y="66"/>
                    <a:pt x="626" y="67"/>
                    <a:pt x="626" y="67"/>
                  </a:cubicBezTo>
                  <a:lnTo>
                    <a:pt x="626" y="67"/>
                  </a:lnTo>
                  <a:cubicBezTo>
                    <a:pt x="626" y="67"/>
                    <a:pt x="627" y="67"/>
                    <a:pt x="627" y="66"/>
                  </a:cubicBezTo>
                  <a:lnTo>
                    <a:pt x="627" y="66"/>
                  </a:lnTo>
                  <a:cubicBezTo>
                    <a:pt x="627" y="66"/>
                    <a:pt x="627" y="66"/>
                    <a:pt x="627" y="66"/>
                  </a:cubicBezTo>
                  <a:close/>
                  <a:moveTo>
                    <a:pt x="636" y="63"/>
                  </a:moveTo>
                  <a:lnTo>
                    <a:pt x="635" y="63"/>
                  </a:lnTo>
                  <a:lnTo>
                    <a:pt x="635" y="63"/>
                  </a:lnTo>
                  <a:cubicBezTo>
                    <a:pt x="631" y="65"/>
                    <a:pt x="626" y="66"/>
                    <a:pt x="622" y="68"/>
                  </a:cubicBezTo>
                  <a:lnTo>
                    <a:pt x="622" y="68"/>
                  </a:lnTo>
                  <a:cubicBezTo>
                    <a:pt x="625" y="66"/>
                    <a:pt x="628" y="65"/>
                    <a:pt x="632" y="64"/>
                  </a:cubicBezTo>
                  <a:lnTo>
                    <a:pt x="632" y="64"/>
                  </a:lnTo>
                  <a:lnTo>
                    <a:pt x="623" y="67"/>
                  </a:lnTo>
                  <a:lnTo>
                    <a:pt x="623" y="67"/>
                  </a:lnTo>
                  <a:cubicBezTo>
                    <a:pt x="626" y="66"/>
                    <a:pt x="630" y="64"/>
                    <a:pt x="633" y="63"/>
                  </a:cubicBezTo>
                  <a:lnTo>
                    <a:pt x="633" y="63"/>
                  </a:lnTo>
                  <a:cubicBezTo>
                    <a:pt x="634" y="63"/>
                    <a:pt x="634" y="63"/>
                    <a:pt x="634" y="63"/>
                  </a:cubicBezTo>
                  <a:lnTo>
                    <a:pt x="634" y="63"/>
                  </a:lnTo>
                  <a:cubicBezTo>
                    <a:pt x="633" y="63"/>
                    <a:pt x="633" y="64"/>
                    <a:pt x="632" y="64"/>
                  </a:cubicBezTo>
                  <a:lnTo>
                    <a:pt x="632" y="64"/>
                  </a:lnTo>
                  <a:lnTo>
                    <a:pt x="635" y="63"/>
                  </a:lnTo>
                  <a:lnTo>
                    <a:pt x="635" y="63"/>
                  </a:lnTo>
                  <a:cubicBezTo>
                    <a:pt x="635" y="63"/>
                    <a:pt x="635" y="63"/>
                    <a:pt x="636" y="63"/>
                  </a:cubicBezTo>
                  <a:close/>
                  <a:moveTo>
                    <a:pt x="634" y="64"/>
                  </a:moveTo>
                  <a:lnTo>
                    <a:pt x="634" y="65"/>
                  </a:lnTo>
                  <a:lnTo>
                    <a:pt x="634" y="65"/>
                  </a:lnTo>
                  <a:cubicBezTo>
                    <a:pt x="633" y="65"/>
                    <a:pt x="633" y="65"/>
                    <a:pt x="633" y="65"/>
                  </a:cubicBezTo>
                  <a:lnTo>
                    <a:pt x="633" y="65"/>
                  </a:lnTo>
                  <a:cubicBezTo>
                    <a:pt x="633" y="65"/>
                    <a:pt x="633" y="65"/>
                    <a:pt x="634" y="65"/>
                  </a:cubicBezTo>
                  <a:lnTo>
                    <a:pt x="634" y="65"/>
                  </a:lnTo>
                  <a:lnTo>
                    <a:pt x="633" y="65"/>
                  </a:lnTo>
                  <a:lnTo>
                    <a:pt x="633" y="65"/>
                  </a:lnTo>
                  <a:cubicBezTo>
                    <a:pt x="633" y="66"/>
                    <a:pt x="632" y="66"/>
                    <a:pt x="632" y="66"/>
                  </a:cubicBezTo>
                  <a:lnTo>
                    <a:pt x="632" y="66"/>
                  </a:lnTo>
                  <a:cubicBezTo>
                    <a:pt x="630" y="66"/>
                    <a:pt x="627" y="67"/>
                    <a:pt x="625" y="68"/>
                  </a:cubicBezTo>
                  <a:lnTo>
                    <a:pt x="625" y="68"/>
                  </a:lnTo>
                  <a:cubicBezTo>
                    <a:pt x="628" y="67"/>
                    <a:pt x="630" y="66"/>
                    <a:pt x="633" y="65"/>
                  </a:cubicBezTo>
                  <a:lnTo>
                    <a:pt x="633" y="65"/>
                  </a:lnTo>
                  <a:cubicBezTo>
                    <a:pt x="631" y="65"/>
                    <a:pt x="629" y="66"/>
                    <a:pt x="627" y="66"/>
                  </a:cubicBezTo>
                  <a:lnTo>
                    <a:pt x="627" y="66"/>
                  </a:lnTo>
                  <a:cubicBezTo>
                    <a:pt x="629" y="66"/>
                    <a:pt x="632" y="65"/>
                    <a:pt x="634" y="64"/>
                  </a:cubicBezTo>
                  <a:lnTo>
                    <a:pt x="634" y="64"/>
                  </a:lnTo>
                  <a:cubicBezTo>
                    <a:pt x="634" y="64"/>
                    <a:pt x="634" y="64"/>
                    <a:pt x="634" y="64"/>
                  </a:cubicBezTo>
                  <a:close/>
                  <a:moveTo>
                    <a:pt x="623" y="67"/>
                  </a:moveTo>
                  <a:lnTo>
                    <a:pt x="623" y="67"/>
                  </a:lnTo>
                  <a:cubicBezTo>
                    <a:pt x="622" y="67"/>
                    <a:pt x="621" y="67"/>
                    <a:pt x="620" y="68"/>
                  </a:cubicBezTo>
                  <a:lnTo>
                    <a:pt x="620" y="68"/>
                  </a:lnTo>
                  <a:cubicBezTo>
                    <a:pt x="620" y="68"/>
                    <a:pt x="620" y="68"/>
                    <a:pt x="621" y="68"/>
                  </a:cubicBezTo>
                  <a:lnTo>
                    <a:pt x="621" y="68"/>
                  </a:lnTo>
                  <a:lnTo>
                    <a:pt x="623" y="67"/>
                  </a:lnTo>
                  <a:close/>
                  <a:moveTo>
                    <a:pt x="626" y="67"/>
                  </a:moveTo>
                  <a:cubicBezTo>
                    <a:pt x="625" y="67"/>
                    <a:pt x="624" y="67"/>
                    <a:pt x="623" y="68"/>
                  </a:cubicBezTo>
                  <a:lnTo>
                    <a:pt x="623" y="68"/>
                  </a:lnTo>
                  <a:cubicBezTo>
                    <a:pt x="624" y="67"/>
                    <a:pt x="625" y="67"/>
                    <a:pt x="626" y="67"/>
                  </a:cubicBezTo>
                  <a:close/>
                  <a:moveTo>
                    <a:pt x="622" y="68"/>
                  </a:moveTo>
                  <a:lnTo>
                    <a:pt x="622" y="68"/>
                  </a:lnTo>
                  <a:cubicBezTo>
                    <a:pt x="621" y="68"/>
                    <a:pt x="621" y="68"/>
                    <a:pt x="621" y="68"/>
                  </a:cubicBezTo>
                  <a:lnTo>
                    <a:pt x="621" y="68"/>
                  </a:lnTo>
                  <a:cubicBezTo>
                    <a:pt x="621" y="68"/>
                    <a:pt x="621" y="68"/>
                    <a:pt x="622" y="68"/>
                  </a:cubicBezTo>
                  <a:lnTo>
                    <a:pt x="622" y="68"/>
                  </a:lnTo>
                  <a:lnTo>
                    <a:pt x="620" y="68"/>
                  </a:lnTo>
                  <a:lnTo>
                    <a:pt x="620" y="68"/>
                  </a:lnTo>
                  <a:cubicBezTo>
                    <a:pt x="621" y="68"/>
                    <a:pt x="621" y="68"/>
                    <a:pt x="621" y="68"/>
                  </a:cubicBezTo>
                  <a:lnTo>
                    <a:pt x="621" y="68"/>
                  </a:lnTo>
                  <a:cubicBezTo>
                    <a:pt x="621" y="68"/>
                    <a:pt x="621" y="68"/>
                    <a:pt x="621" y="68"/>
                  </a:cubicBezTo>
                  <a:lnTo>
                    <a:pt x="621" y="68"/>
                  </a:lnTo>
                  <a:cubicBezTo>
                    <a:pt x="621" y="68"/>
                    <a:pt x="621" y="68"/>
                    <a:pt x="622" y="68"/>
                  </a:cubicBezTo>
                  <a:close/>
                  <a:moveTo>
                    <a:pt x="620" y="68"/>
                  </a:moveTo>
                  <a:lnTo>
                    <a:pt x="620" y="68"/>
                  </a:lnTo>
                  <a:cubicBezTo>
                    <a:pt x="620" y="68"/>
                    <a:pt x="620" y="68"/>
                    <a:pt x="620" y="68"/>
                  </a:cubicBezTo>
                  <a:lnTo>
                    <a:pt x="620" y="68"/>
                  </a:lnTo>
                  <a:cubicBezTo>
                    <a:pt x="619" y="68"/>
                    <a:pt x="619" y="68"/>
                    <a:pt x="618" y="69"/>
                  </a:cubicBezTo>
                  <a:lnTo>
                    <a:pt x="618" y="69"/>
                  </a:lnTo>
                  <a:cubicBezTo>
                    <a:pt x="619" y="68"/>
                    <a:pt x="620" y="68"/>
                    <a:pt x="620" y="68"/>
                  </a:cubicBezTo>
                  <a:close/>
                  <a:moveTo>
                    <a:pt x="633" y="67"/>
                  </a:moveTo>
                  <a:cubicBezTo>
                    <a:pt x="633" y="67"/>
                    <a:pt x="632" y="68"/>
                    <a:pt x="629" y="69"/>
                  </a:cubicBezTo>
                  <a:lnTo>
                    <a:pt x="629" y="69"/>
                  </a:lnTo>
                  <a:lnTo>
                    <a:pt x="630" y="68"/>
                  </a:lnTo>
                  <a:lnTo>
                    <a:pt x="630" y="68"/>
                  </a:lnTo>
                  <a:cubicBezTo>
                    <a:pt x="631" y="68"/>
                    <a:pt x="632" y="67"/>
                    <a:pt x="633" y="67"/>
                  </a:cubicBezTo>
                  <a:close/>
                  <a:moveTo>
                    <a:pt x="618" y="69"/>
                  </a:moveTo>
                  <a:cubicBezTo>
                    <a:pt x="618" y="69"/>
                    <a:pt x="618" y="69"/>
                    <a:pt x="617" y="69"/>
                  </a:cubicBezTo>
                  <a:lnTo>
                    <a:pt x="617" y="69"/>
                  </a:lnTo>
                  <a:cubicBezTo>
                    <a:pt x="617" y="69"/>
                    <a:pt x="617" y="69"/>
                    <a:pt x="617" y="69"/>
                  </a:cubicBezTo>
                  <a:lnTo>
                    <a:pt x="617" y="69"/>
                  </a:lnTo>
                  <a:cubicBezTo>
                    <a:pt x="617" y="69"/>
                    <a:pt x="617" y="69"/>
                    <a:pt x="618" y="69"/>
                  </a:cubicBezTo>
                  <a:close/>
                  <a:moveTo>
                    <a:pt x="630" y="69"/>
                  </a:moveTo>
                  <a:lnTo>
                    <a:pt x="630" y="69"/>
                  </a:lnTo>
                  <a:cubicBezTo>
                    <a:pt x="630" y="69"/>
                    <a:pt x="630" y="69"/>
                    <a:pt x="630" y="70"/>
                  </a:cubicBezTo>
                  <a:lnTo>
                    <a:pt x="630" y="70"/>
                  </a:lnTo>
                  <a:cubicBezTo>
                    <a:pt x="630" y="70"/>
                    <a:pt x="630" y="70"/>
                    <a:pt x="630" y="70"/>
                  </a:cubicBezTo>
                  <a:lnTo>
                    <a:pt x="630" y="70"/>
                  </a:lnTo>
                  <a:cubicBezTo>
                    <a:pt x="630" y="70"/>
                    <a:pt x="630" y="69"/>
                    <a:pt x="630" y="69"/>
                  </a:cubicBezTo>
                  <a:close/>
                  <a:moveTo>
                    <a:pt x="634" y="69"/>
                  </a:moveTo>
                  <a:lnTo>
                    <a:pt x="634" y="69"/>
                  </a:lnTo>
                  <a:cubicBezTo>
                    <a:pt x="633" y="70"/>
                    <a:pt x="633" y="70"/>
                    <a:pt x="632" y="70"/>
                  </a:cubicBezTo>
                  <a:lnTo>
                    <a:pt x="632" y="70"/>
                  </a:lnTo>
                  <a:cubicBezTo>
                    <a:pt x="633" y="70"/>
                    <a:pt x="633" y="70"/>
                    <a:pt x="633" y="70"/>
                  </a:cubicBezTo>
                  <a:lnTo>
                    <a:pt x="633" y="70"/>
                  </a:lnTo>
                  <a:cubicBezTo>
                    <a:pt x="634" y="70"/>
                    <a:pt x="634" y="69"/>
                    <a:pt x="634" y="69"/>
                  </a:cubicBezTo>
                  <a:close/>
                  <a:moveTo>
                    <a:pt x="618" y="69"/>
                  </a:moveTo>
                  <a:cubicBezTo>
                    <a:pt x="617" y="69"/>
                    <a:pt x="617" y="69"/>
                    <a:pt x="616" y="70"/>
                  </a:cubicBezTo>
                  <a:lnTo>
                    <a:pt x="616" y="70"/>
                  </a:lnTo>
                  <a:cubicBezTo>
                    <a:pt x="616" y="70"/>
                    <a:pt x="617" y="69"/>
                    <a:pt x="617" y="69"/>
                  </a:cubicBezTo>
                  <a:lnTo>
                    <a:pt x="617" y="69"/>
                  </a:lnTo>
                  <a:cubicBezTo>
                    <a:pt x="617" y="70"/>
                    <a:pt x="616" y="70"/>
                    <a:pt x="616" y="70"/>
                  </a:cubicBezTo>
                  <a:lnTo>
                    <a:pt x="616" y="70"/>
                  </a:lnTo>
                  <a:cubicBezTo>
                    <a:pt x="616" y="70"/>
                    <a:pt x="616" y="70"/>
                    <a:pt x="616" y="70"/>
                  </a:cubicBezTo>
                  <a:lnTo>
                    <a:pt x="616" y="70"/>
                  </a:lnTo>
                  <a:cubicBezTo>
                    <a:pt x="616" y="70"/>
                    <a:pt x="615" y="70"/>
                    <a:pt x="615" y="70"/>
                  </a:cubicBezTo>
                  <a:lnTo>
                    <a:pt x="615" y="70"/>
                  </a:lnTo>
                  <a:cubicBezTo>
                    <a:pt x="616" y="70"/>
                    <a:pt x="617" y="69"/>
                    <a:pt x="618" y="69"/>
                  </a:cubicBezTo>
                  <a:close/>
                  <a:moveTo>
                    <a:pt x="624" y="67"/>
                  </a:moveTo>
                  <a:cubicBezTo>
                    <a:pt x="622" y="68"/>
                    <a:pt x="621" y="68"/>
                    <a:pt x="620" y="68"/>
                  </a:cubicBezTo>
                  <a:lnTo>
                    <a:pt x="620" y="68"/>
                  </a:lnTo>
                  <a:cubicBezTo>
                    <a:pt x="621" y="68"/>
                    <a:pt x="623" y="68"/>
                    <a:pt x="624" y="67"/>
                  </a:cubicBezTo>
                  <a:lnTo>
                    <a:pt x="624" y="67"/>
                  </a:lnTo>
                  <a:cubicBezTo>
                    <a:pt x="623" y="68"/>
                    <a:pt x="621" y="68"/>
                    <a:pt x="620" y="69"/>
                  </a:cubicBezTo>
                  <a:lnTo>
                    <a:pt x="620" y="69"/>
                  </a:lnTo>
                  <a:cubicBezTo>
                    <a:pt x="621" y="68"/>
                    <a:pt x="622" y="68"/>
                    <a:pt x="623" y="68"/>
                  </a:cubicBezTo>
                  <a:lnTo>
                    <a:pt x="623" y="68"/>
                  </a:lnTo>
                  <a:cubicBezTo>
                    <a:pt x="620" y="68"/>
                    <a:pt x="618" y="69"/>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6" y="70"/>
                    <a:pt x="616" y="70"/>
                    <a:pt x="616" y="70"/>
                  </a:cubicBezTo>
                  <a:lnTo>
                    <a:pt x="616" y="70"/>
                  </a:lnTo>
                  <a:cubicBezTo>
                    <a:pt x="615" y="70"/>
                    <a:pt x="615" y="70"/>
                    <a:pt x="615" y="70"/>
                  </a:cubicBezTo>
                  <a:lnTo>
                    <a:pt x="615" y="70"/>
                  </a:lnTo>
                  <a:cubicBezTo>
                    <a:pt x="616" y="70"/>
                    <a:pt x="616" y="70"/>
                    <a:pt x="617" y="70"/>
                  </a:cubicBezTo>
                  <a:lnTo>
                    <a:pt x="617" y="70"/>
                  </a:lnTo>
                  <a:cubicBezTo>
                    <a:pt x="617" y="70"/>
                    <a:pt x="616" y="70"/>
                    <a:pt x="616" y="70"/>
                  </a:cubicBezTo>
                  <a:lnTo>
                    <a:pt x="616" y="70"/>
                  </a:lnTo>
                  <a:cubicBezTo>
                    <a:pt x="617" y="69"/>
                    <a:pt x="619" y="69"/>
                    <a:pt x="620" y="69"/>
                  </a:cubicBezTo>
                  <a:lnTo>
                    <a:pt x="620" y="69"/>
                  </a:lnTo>
                  <a:cubicBezTo>
                    <a:pt x="620" y="69"/>
                    <a:pt x="619" y="69"/>
                    <a:pt x="618" y="69"/>
                  </a:cubicBezTo>
                  <a:lnTo>
                    <a:pt x="618" y="69"/>
                  </a:lnTo>
                  <a:cubicBezTo>
                    <a:pt x="619" y="69"/>
                    <a:pt x="619" y="69"/>
                    <a:pt x="620" y="68"/>
                  </a:cubicBezTo>
                  <a:lnTo>
                    <a:pt x="620" y="68"/>
                  </a:lnTo>
                  <a:cubicBezTo>
                    <a:pt x="619" y="69"/>
                    <a:pt x="618" y="69"/>
                    <a:pt x="618" y="69"/>
                  </a:cubicBezTo>
                  <a:lnTo>
                    <a:pt x="618" y="69"/>
                  </a:lnTo>
                  <a:cubicBezTo>
                    <a:pt x="618" y="69"/>
                    <a:pt x="618" y="69"/>
                    <a:pt x="618" y="69"/>
                  </a:cubicBezTo>
                  <a:lnTo>
                    <a:pt x="618" y="69"/>
                  </a:lnTo>
                  <a:cubicBezTo>
                    <a:pt x="620" y="68"/>
                    <a:pt x="621" y="68"/>
                    <a:pt x="623" y="67"/>
                  </a:cubicBezTo>
                  <a:lnTo>
                    <a:pt x="623" y="67"/>
                  </a:lnTo>
                  <a:cubicBezTo>
                    <a:pt x="623" y="67"/>
                    <a:pt x="623" y="67"/>
                    <a:pt x="624" y="67"/>
                  </a:cubicBezTo>
                  <a:close/>
                  <a:moveTo>
                    <a:pt x="613" y="68"/>
                  </a:moveTo>
                  <a:cubicBezTo>
                    <a:pt x="612" y="68"/>
                    <a:pt x="611" y="68"/>
                    <a:pt x="611" y="69"/>
                  </a:cubicBezTo>
                  <a:lnTo>
                    <a:pt x="611" y="69"/>
                  </a:lnTo>
                  <a:cubicBezTo>
                    <a:pt x="609" y="69"/>
                    <a:pt x="607" y="70"/>
                    <a:pt x="605" y="70"/>
                  </a:cubicBezTo>
                  <a:lnTo>
                    <a:pt x="605" y="70"/>
                  </a:lnTo>
                  <a:cubicBezTo>
                    <a:pt x="608" y="69"/>
                    <a:pt x="610" y="68"/>
                    <a:pt x="613" y="68"/>
                  </a:cubicBezTo>
                  <a:close/>
                  <a:moveTo>
                    <a:pt x="627" y="67"/>
                  </a:moveTo>
                  <a:lnTo>
                    <a:pt x="627" y="67"/>
                  </a:lnTo>
                  <a:cubicBezTo>
                    <a:pt x="626" y="68"/>
                    <a:pt x="624" y="68"/>
                    <a:pt x="622" y="69"/>
                  </a:cubicBezTo>
                  <a:lnTo>
                    <a:pt x="622" y="69"/>
                  </a:lnTo>
                  <a:cubicBezTo>
                    <a:pt x="624" y="69"/>
                    <a:pt x="625" y="68"/>
                    <a:pt x="627" y="68"/>
                  </a:cubicBezTo>
                  <a:lnTo>
                    <a:pt x="627" y="68"/>
                  </a:lnTo>
                  <a:cubicBezTo>
                    <a:pt x="624" y="69"/>
                    <a:pt x="622" y="69"/>
                    <a:pt x="619" y="70"/>
                  </a:cubicBezTo>
                  <a:lnTo>
                    <a:pt x="619" y="70"/>
                  </a:lnTo>
                  <a:cubicBezTo>
                    <a:pt x="620" y="70"/>
                    <a:pt x="621" y="69"/>
                    <a:pt x="622" y="69"/>
                  </a:cubicBezTo>
                  <a:lnTo>
                    <a:pt x="622" y="69"/>
                  </a:lnTo>
                  <a:cubicBezTo>
                    <a:pt x="618" y="70"/>
                    <a:pt x="615" y="71"/>
                    <a:pt x="612" y="71"/>
                  </a:cubicBezTo>
                  <a:lnTo>
                    <a:pt x="612" y="71"/>
                  </a:lnTo>
                  <a:cubicBezTo>
                    <a:pt x="612" y="71"/>
                    <a:pt x="612" y="71"/>
                    <a:pt x="612" y="71"/>
                  </a:cubicBezTo>
                  <a:lnTo>
                    <a:pt x="612" y="71"/>
                  </a:lnTo>
                  <a:cubicBezTo>
                    <a:pt x="612" y="71"/>
                    <a:pt x="612" y="71"/>
                    <a:pt x="612" y="71"/>
                  </a:cubicBezTo>
                  <a:lnTo>
                    <a:pt x="612" y="71"/>
                  </a:lnTo>
                  <a:cubicBezTo>
                    <a:pt x="615" y="71"/>
                    <a:pt x="619" y="70"/>
                    <a:pt x="622" y="69"/>
                  </a:cubicBezTo>
                  <a:lnTo>
                    <a:pt x="622" y="69"/>
                  </a:lnTo>
                  <a:cubicBezTo>
                    <a:pt x="621" y="69"/>
                    <a:pt x="620" y="69"/>
                    <a:pt x="619" y="69"/>
                  </a:cubicBezTo>
                  <a:lnTo>
                    <a:pt x="619" y="69"/>
                  </a:lnTo>
                  <a:cubicBezTo>
                    <a:pt x="621" y="69"/>
                    <a:pt x="623" y="68"/>
                    <a:pt x="625" y="68"/>
                  </a:cubicBezTo>
                  <a:lnTo>
                    <a:pt x="625" y="68"/>
                  </a:lnTo>
                  <a:cubicBezTo>
                    <a:pt x="624" y="68"/>
                    <a:pt x="623" y="68"/>
                    <a:pt x="622" y="69"/>
                  </a:cubicBezTo>
                  <a:lnTo>
                    <a:pt x="622" y="69"/>
                  </a:lnTo>
                  <a:cubicBezTo>
                    <a:pt x="624" y="68"/>
                    <a:pt x="626" y="68"/>
                    <a:pt x="627" y="67"/>
                  </a:cubicBezTo>
                  <a:close/>
                  <a:moveTo>
                    <a:pt x="623" y="71"/>
                  </a:moveTo>
                  <a:cubicBezTo>
                    <a:pt x="622" y="71"/>
                    <a:pt x="621" y="71"/>
                    <a:pt x="620" y="71"/>
                  </a:cubicBezTo>
                  <a:lnTo>
                    <a:pt x="620" y="71"/>
                  </a:lnTo>
                  <a:cubicBezTo>
                    <a:pt x="620" y="71"/>
                    <a:pt x="620" y="71"/>
                    <a:pt x="620" y="71"/>
                  </a:cubicBezTo>
                  <a:lnTo>
                    <a:pt x="620" y="71"/>
                  </a:lnTo>
                  <a:cubicBezTo>
                    <a:pt x="621" y="71"/>
                    <a:pt x="622" y="71"/>
                    <a:pt x="623" y="71"/>
                  </a:cubicBezTo>
                  <a:close/>
                  <a:moveTo>
                    <a:pt x="620" y="68"/>
                  </a:moveTo>
                  <a:lnTo>
                    <a:pt x="620" y="68"/>
                  </a:lnTo>
                  <a:cubicBezTo>
                    <a:pt x="620" y="68"/>
                    <a:pt x="619" y="69"/>
                    <a:pt x="619" y="69"/>
                  </a:cubicBezTo>
                  <a:lnTo>
                    <a:pt x="619" y="69"/>
                  </a:lnTo>
                  <a:cubicBezTo>
                    <a:pt x="619" y="69"/>
                    <a:pt x="619" y="69"/>
                    <a:pt x="619" y="68"/>
                  </a:cubicBezTo>
                  <a:lnTo>
                    <a:pt x="619" y="68"/>
                  </a:lnTo>
                  <a:cubicBezTo>
                    <a:pt x="617" y="69"/>
                    <a:pt x="616" y="70"/>
                    <a:pt x="614" y="70"/>
                  </a:cubicBezTo>
                  <a:lnTo>
                    <a:pt x="614" y="70"/>
                  </a:lnTo>
                  <a:cubicBezTo>
                    <a:pt x="614" y="70"/>
                    <a:pt x="615" y="70"/>
                    <a:pt x="615" y="70"/>
                  </a:cubicBezTo>
                  <a:lnTo>
                    <a:pt x="615" y="70"/>
                  </a:lnTo>
                  <a:cubicBezTo>
                    <a:pt x="614" y="70"/>
                    <a:pt x="614" y="70"/>
                    <a:pt x="613" y="71"/>
                  </a:cubicBezTo>
                  <a:lnTo>
                    <a:pt x="613" y="71"/>
                  </a:lnTo>
                  <a:cubicBezTo>
                    <a:pt x="613" y="71"/>
                    <a:pt x="613" y="71"/>
                    <a:pt x="613" y="71"/>
                  </a:cubicBezTo>
                  <a:lnTo>
                    <a:pt x="613" y="71"/>
                  </a:lnTo>
                  <a:cubicBezTo>
                    <a:pt x="613" y="71"/>
                    <a:pt x="613" y="70"/>
                    <a:pt x="614" y="70"/>
                  </a:cubicBezTo>
                  <a:lnTo>
                    <a:pt x="614" y="70"/>
                  </a:lnTo>
                  <a:cubicBezTo>
                    <a:pt x="613" y="70"/>
                    <a:pt x="613" y="70"/>
                    <a:pt x="612" y="71"/>
                  </a:cubicBezTo>
                  <a:lnTo>
                    <a:pt x="612" y="71"/>
                  </a:lnTo>
                  <a:cubicBezTo>
                    <a:pt x="613" y="70"/>
                    <a:pt x="614" y="70"/>
                    <a:pt x="615" y="70"/>
                  </a:cubicBezTo>
                  <a:lnTo>
                    <a:pt x="615" y="70"/>
                  </a:lnTo>
                  <a:lnTo>
                    <a:pt x="609" y="71"/>
                  </a:lnTo>
                  <a:lnTo>
                    <a:pt x="609" y="71"/>
                  </a:lnTo>
                  <a:lnTo>
                    <a:pt x="616" y="69"/>
                  </a:lnTo>
                  <a:lnTo>
                    <a:pt x="616" y="69"/>
                  </a:lnTo>
                  <a:cubicBezTo>
                    <a:pt x="617" y="69"/>
                    <a:pt x="617" y="69"/>
                    <a:pt x="618" y="69"/>
                  </a:cubicBezTo>
                  <a:lnTo>
                    <a:pt x="618" y="69"/>
                  </a:lnTo>
                  <a:cubicBezTo>
                    <a:pt x="617" y="69"/>
                    <a:pt x="616" y="69"/>
                    <a:pt x="615" y="70"/>
                  </a:cubicBezTo>
                  <a:lnTo>
                    <a:pt x="615" y="70"/>
                  </a:lnTo>
                  <a:lnTo>
                    <a:pt x="619" y="68"/>
                  </a:lnTo>
                  <a:lnTo>
                    <a:pt x="619" y="68"/>
                  </a:lnTo>
                  <a:cubicBezTo>
                    <a:pt x="619" y="68"/>
                    <a:pt x="619" y="68"/>
                    <a:pt x="619" y="68"/>
                  </a:cubicBezTo>
                  <a:lnTo>
                    <a:pt x="619" y="68"/>
                  </a:lnTo>
                  <a:cubicBezTo>
                    <a:pt x="619" y="68"/>
                    <a:pt x="619" y="68"/>
                    <a:pt x="619" y="68"/>
                  </a:cubicBezTo>
                  <a:lnTo>
                    <a:pt x="619" y="68"/>
                  </a:lnTo>
                  <a:lnTo>
                    <a:pt x="620" y="68"/>
                  </a:lnTo>
                  <a:close/>
                  <a:moveTo>
                    <a:pt x="612" y="71"/>
                  </a:moveTo>
                  <a:lnTo>
                    <a:pt x="612" y="71"/>
                  </a:lnTo>
                  <a:cubicBezTo>
                    <a:pt x="612" y="71"/>
                    <a:pt x="612" y="71"/>
                    <a:pt x="612" y="71"/>
                  </a:cubicBezTo>
                  <a:lnTo>
                    <a:pt x="612" y="71"/>
                  </a:lnTo>
                  <a:cubicBezTo>
                    <a:pt x="611" y="71"/>
                    <a:pt x="610" y="71"/>
                    <a:pt x="609" y="71"/>
                  </a:cubicBezTo>
                  <a:lnTo>
                    <a:pt x="609" y="71"/>
                  </a:lnTo>
                  <a:cubicBezTo>
                    <a:pt x="610" y="71"/>
                    <a:pt x="611" y="71"/>
                    <a:pt x="612" y="71"/>
                  </a:cubicBezTo>
                  <a:close/>
                  <a:moveTo>
                    <a:pt x="636" y="66"/>
                  </a:moveTo>
                  <a:cubicBezTo>
                    <a:pt x="633" y="66"/>
                    <a:pt x="632" y="67"/>
                    <a:pt x="632" y="67"/>
                  </a:cubicBezTo>
                  <a:lnTo>
                    <a:pt x="632" y="67"/>
                  </a:lnTo>
                  <a:cubicBezTo>
                    <a:pt x="632" y="67"/>
                    <a:pt x="632" y="67"/>
                    <a:pt x="631" y="67"/>
                  </a:cubicBezTo>
                  <a:lnTo>
                    <a:pt x="631" y="67"/>
                  </a:lnTo>
                  <a:lnTo>
                    <a:pt x="631" y="67"/>
                  </a:lnTo>
                  <a:lnTo>
                    <a:pt x="631" y="67"/>
                  </a:lnTo>
                  <a:lnTo>
                    <a:pt x="618" y="71"/>
                  </a:lnTo>
                  <a:lnTo>
                    <a:pt x="618" y="71"/>
                  </a:lnTo>
                  <a:lnTo>
                    <a:pt x="631" y="67"/>
                  </a:lnTo>
                  <a:lnTo>
                    <a:pt x="631" y="67"/>
                  </a:lnTo>
                  <a:lnTo>
                    <a:pt x="635" y="66"/>
                  </a:lnTo>
                  <a:lnTo>
                    <a:pt x="635" y="66"/>
                  </a:lnTo>
                  <a:cubicBezTo>
                    <a:pt x="635" y="66"/>
                    <a:pt x="635" y="66"/>
                    <a:pt x="636" y="66"/>
                  </a:cubicBezTo>
                  <a:close/>
                  <a:moveTo>
                    <a:pt x="610" y="71"/>
                  </a:moveTo>
                  <a:cubicBezTo>
                    <a:pt x="610" y="71"/>
                    <a:pt x="610" y="71"/>
                    <a:pt x="610" y="71"/>
                  </a:cubicBezTo>
                  <a:lnTo>
                    <a:pt x="610" y="71"/>
                  </a:lnTo>
                  <a:cubicBezTo>
                    <a:pt x="610" y="71"/>
                    <a:pt x="610" y="71"/>
                    <a:pt x="610" y="71"/>
                  </a:cubicBezTo>
                  <a:close/>
                  <a:moveTo>
                    <a:pt x="610" y="71"/>
                  </a:moveTo>
                  <a:lnTo>
                    <a:pt x="610" y="71"/>
                  </a:lnTo>
                  <a:cubicBezTo>
                    <a:pt x="610" y="72"/>
                    <a:pt x="609" y="72"/>
                    <a:pt x="609" y="72"/>
                  </a:cubicBezTo>
                  <a:lnTo>
                    <a:pt x="609" y="72"/>
                  </a:lnTo>
                  <a:cubicBezTo>
                    <a:pt x="609" y="71"/>
                    <a:pt x="609" y="71"/>
                    <a:pt x="609" y="71"/>
                  </a:cubicBezTo>
                  <a:lnTo>
                    <a:pt x="609" y="71"/>
                  </a:lnTo>
                  <a:cubicBezTo>
                    <a:pt x="609" y="71"/>
                    <a:pt x="609" y="71"/>
                    <a:pt x="609" y="71"/>
                  </a:cubicBezTo>
                  <a:close/>
                  <a:moveTo>
                    <a:pt x="619" y="70"/>
                  </a:moveTo>
                  <a:cubicBezTo>
                    <a:pt x="618" y="70"/>
                    <a:pt x="616" y="71"/>
                    <a:pt x="615" y="71"/>
                  </a:cubicBezTo>
                  <a:lnTo>
                    <a:pt x="612" y="71"/>
                  </a:lnTo>
                  <a:cubicBezTo>
                    <a:pt x="611" y="72"/>
                    <a:pt x="610" y="72"/>
                    <a:pt x="609" y="72"/>
                  </a:cubicBezTo>
                  <a:lnTo>
                    <a:pt x="609" y="72"/>
                  </a:lnTo>
                  <a:cubicBezTo>
                    <a:pt x="610" y="72"/>
                    <a:pt x="611" y="72"/>
                    <a:pt x="611" y="71"/>
                  </a:cubicBezTo>
                  <a:lnTo>
                    <a:pt x="612" y="71"/>
                  </a:lnTo>
                  <a:cubicBezTo>
                    <a:pt x="612" y="71"/>
                    <a:pt x="612" y="71"/>
                    <a:pt x="612" y="71"/>
                  </a:cubicBezTo>
                  <a:lnTo>
                    <a:pt x="612" y="71"/>
                  </a:lnTo>
                  <a:cubicBezTo>
                    <a:pt x="614" y="71"/>
                    <a:pt x="617" y="71"/>
                    <a:pt x="619" y="70"/>
                  </a:cubicBezTo>
                  <a:close/>
                  <a:moveTo>
                    <a:pt x="609" y="72"/>
                  </a:moveTo>
                  <a:cubicBezTo>
                    <a:pt x="609" y="72"/>
                    <a:pt x="609" y="72"/>
                    <a:pt x="608" y="73"/>
                  </a:cubicBezTo>
                  <a:lnTo>
                    <a:pt x="608" y="73"/>
                  </a:lnTo>
                  <a:cubicBezTo>
                    <a:pt x="608" y="73"/>
                    <a:pt x="608" y="73"/>
                    <a:pt x="608" y="73"/>
                  </a:cubicBezTo>
                  <a:lnTo>
                    <a:pt x="608" y="73"/>
                  </a:lnTo>
                  <a:cubicBezTo>
                    <a:pt x="609" y="72"/>
                    <a:pt x="609" y="72"/>
                    <a:pt x="609" y="72"/>
                  </a:cubicBezTo>
                  <a:close/>
                  <a:moveTo>
                    <a:pt x="609" y="71"/>
                  </a:moveTo>
                  <a:cubicBezTo>
                    <a:pt x="608" y="72"/>
                    <a:pt x="607" y="72"/>
                    <a:pt x="606" y="73"/>
                  </a:cubicBezTo>
                  <a:lnTo>
                    <a:pt x="606" y="73"/>
                  </a:lnTo>
                  <a:cubicBezTo>
                    <a:pt x="606" y="73"/>
                    <a:pt x="606" y="73"/>
                    <a:pt x="606" y="73"/>
                  </a:cubicBezTo>
                  <a:lnTo>
                    <a:pt x="606" y="73"/>
                  </a:lnTo>
                  <a:lnTo>
                    <a:pt x="609" y="71"/>
                  </a:lnTo>
                  <a:close/>
                  <a:moveTo>
                    <a:pt x="625" y="71"/>
                  </a:moveTo>
                  <a:cubicBezTo>
                    <a:pt x="623" y="72"/>
                    <a:pt x="621" y="73"/>
                    <a:pt x="619" y="74"/>
                  </a:cubicBezTo>
                  <a:lnTo>
                    <a:pt x="619" y="74"/>
                  </a:lnTo>
                  <a:cubicBezTo>
                    <a:pt x="617" y="74"/>
                    <a:pt x="616" y="75"/>
                    <a:pt x="614" y="75"/>
                  </a:cubicBezTo>
                  <a:lnTo>
                    <a:pt x="614" y="75"/>
                  </a:lnTo>
                  <a:cubicBezTo>
                    <a:pt x="618" y="74"/>
                    <a:pt x="622" y="72"/>
                    <a:pt x="625" y="71"/>
                  </a:cubicBezTo>
                  <a:close/>
                  <a:moveTo>
                    <a:pt x="606" y="73"/>
                  </a:moveTo>
                  <a:lnTo>
                    <a:pt x="606" y="73"/>
                  </a:lnTo>
                  <a:cubicBezTo>
                    <a:pt x="604" y="73"/>
                    <a:pt x="602" y="74"/>
                    <a:pt x="601" y="74"/>
                  </a:cubicBezTo>
                  <a:lnTo>
                    <a:pt x="601" y="74"/>
                  </a:lnTo>
                  <a:cubicBezTo>
                    <a:pt x="601" y="74"/>
                    <a:pt x="602" y="74"/>
                    <a:pt x="602" y="74"/>
                  </a:cubicBezTo>
                  <a:lnTo>
                    <a:pt x="602" y="74"/>
                  </a:lnTo>
                  <a:cubicBezTo>
                    <a:pt x="601" y="74"/>
                    <a:pt x="600" y="75"/>
                    <a:pt x="599" y="75"/>
                  </a:cubicBezTo>
                  <a:lnTo>
                    <a:pt x="599" y="75"/>
                  </a:lnTo>
                  <a:cubicBezTo>
                    <a:pt x="600" y="75"/>
                    <a:pt x="600" y="75"/>
                    <a:pt x="601" y="74"/>
                  </a:cubicBezTo>
                  <a:lnTo>
                    <a:pt x="601" y="74"/>
                  </a:lnTo>
                  <a:cubicBezTo>
                    <a:pt x="600" y="75"/>
                    <a:pt x="599" y="75"/>
                    <a:pt x="598" y="75"/>
                  </a:cubicBezTo>
                  <a:lnTo>
                    <a:pt x="598" y="75"/>
                  </a:lnTo>
                  <a:cubicBezTo>
                    <a:pt x="601" y="74"/>
                    <a:pt x="603" y="73"/>
                    <a:pt x="606" y="73"/>
                  </a:cubicBezTo>
                  <a:close/>
                  <a:moveTo>
                    <a:pt x="613" y="76"/>
                  </a:moveTo>
                  <a:cubicBezTo>
                    <a:pt x="612" y="76"/>
                    <a:pt x="611" y="77"/>
                    <a:pt x="610" y="77"/>
                  </a:cubicBezTo>
                  <a:lnTo>
                    <a:pt x="610" y="77"/>
                  </a:lnTo>
                  <a:cubicBezTo>
                    <a:pt x="610" y="77"/>
                    <a:pt x="610" y="77"/>
                    <a:pt x="610" y="77"/>
                  </a:cubicBezTo>
                  <a:lnTo>
                    <a:pt x="610" y="77"/>
                  </a:lnTo>
                  <a:cubicBezTo>
                    <a:pt x="610" y="77"/>
                    <a:pt x="610" y="77"/>
                    <a:pt x="610" y="77"/>
                  </a:cubicBezTo>
                  <a:lnTo>
                    <a:pt x="610" y="77"/>
                  </a:lnTo>
                  <a:cubicBezTo>
                    <a:pt x="610" y="77"/>
                    <a:pt x="610" y="77"/>
                    <a:pt x="610" y="77"/>
                  </a:cubicBezTo>
                  <a:lnTo>
                    <a:pt x="610" y="77"/>
                  </a:lnTo>
                  <a:cubicBezTo>
                    <a:pt x="609" y="77"/>
                    <a:pt x="608" y="77"/>
                    <a:pt x="608" y="78"/>
                  </a:cubicBezTo>
                  <a:lnTo>
                    <a:pt x="608" y="78"/>
                  </a:lnTo>
                  <a:cubicBezTo>
                    <a:pt x="609" y="77"/>
                    <a:pt x="609" y="77"/>
                    <a:pt x="610" y="77"/>
                  </a:cubicBezTo>
                  <a:lnTo>
                    <a:pt x="610" y="77"/>
                  </a:lnTo>
                  <a:cubicBezTo>
                    <a:pt x="611" y="76"/>
                    <a:pt x="612" y="76"/>
                    <a:pt x="613" y="76"/>
                  </a:cubicBezTo>
                  <a:close/>
                  <a:moveTo>
                    <a:pt x="611" y="77"/>
                  </a:moveTo>
                  <a:lnTo>
                    <a:pt x="608" y="78"/>
                  </a:lnTo>
                  <a:lnTo>
                    <a:pt x="608" y="78"/>
                  </a:lnTo>
                  <a:cubicBezTo>
                    <a:pt x="608" y="78"/>
                    <a:pt x="608" y="78"/>
                    <a:pt x="608" y="78"/>
                  </a:cubicBezTo>
                  <a:lnTo>
                    <a:pt x="608" y="78"/>
                  </a:lnTo>
                  <a:cubicBezTo>
                    <a:pt x="609" y="77"/>
                    <a:pt x="609" y="77"/>
                    <a:pt x="610" y="77"/>
                  </a:cubicBezTo>
                  <a:lnTo>
                    <a:pt x="610" y="77"/>
                  </a:lnTo>
                  <a:cubicBezTo>
                    <a:pt x="610" y="77"/>
                    <a:pt x="610" y="77"/>
                    <a:pt x="610" y="77"/>
                  </a:cubicBezTo>
                  <a:lnTo>
                    <a:pt x="610" y="77"/>
                  </a:lnTo>
                  <a:cubicBezTo>
                    <a:pt x="610" y="77"/>
                    <a:pt x="610" y="77"/>
                    <a:pt x="611" y="77"/>
                  </a:cubicBezTo>
                  <a:lnTo>
                    <a:pt x="611" y="77"/>
                  </a:lnTo>
                  <a:cubicBezTo>
                    <a:pt x="611" y="77"/>
                    <a:pt x="610" y="77"/>
                    <a:pt x="610" y="77"/>
                  </a:cubicBezTo>
                  <a:lnTo>
                    <a:pt x="610" y="77"/>
                  </a:lnTo>
                  <a:cubicBezTo>
                    <a:pt x="611" y="77"/>
                    <a:pt x="611" y="77"/>
                    <a:pt x="611" y="77"/>
                  </a:cubicBezTo>
                  <a:close/>
                  <a:moveTo>
                    <a:pt x="608" y="78"/>
                  </a:moveTo>
                  <a:lnTo>
                    <a:pt x="608" y="78"/>
                  </a:lnTo>
                  <a:cubicBezTo>
                    <a:pt x="608"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7" y="78"/>
                    <a:pt x="607" y="78"/>
                  </a:cubicBezTo>
                  <a:lnTo>
                    <a:pt x="607" y="78"/>
                  </a:lnTo>
                  <a:cubicBezTo>
                    <a:pt x="607" y="78"/>
                    <a:pt x="608" y="78"/>
                    <a:pt x="608" y="78"/>
                  </a:cubicBezTo>
                  <a:close/>
                  <a:moveTo>
                    <a:pt x="605" y="76"/>
                  </a:moveTo>
                  <a:cubicBezTo>
                    <a:pt x="604" y="77"/>
                    <a:pt x="604" y="77"/>
                    <a:pt x="603" y="78"/>
                  </a:cubicBezTo>
                  <a:lnTo>
                    <a:pt x="603" y="78"/>
                  </a:lnTo>
                  <a:cubicBezTo>
                    <a:pt x="602" y="78"/>
                    <a:pt x="601" y="78"/>
                    <a:pt x="599" y="78"/>
                  </a:cubicBezTo>
                  <a:lnTo>
                    <a:pt x="599" y="78"/>
                  </a:lnTo>
                  <a:cubicBezTo>
                    <a:pt x="601" y="77"/>
                    <a:pt x="603" y="77"/>
                    <a:pt x="605" y="76"/>
                  </a:cubicBezTo>
                  <a:close/>
                  <a:moveTo>
                    <a:pt x="608" y="73"/>
                  </a:moveTo>
                  <a:cubicBezTo>
                    <a:pt x="608" y="73"/>
                    <a:pt x="607" y="73"/>
                    <a:pt x="607" y="74"/>
                  </a:cubicBezTo>
                  <a:lnTo>
                    <a:pt x="607" y="74"/>
                  </a:lnTo>
                  <a:cubicBezTo>
                    <a:pt x="605" y="74"/>
                    <a:pt x="603" y="75"/>
                    <a:pt x="601" y="76"/>
                  </a:cubicBezTo>
                  <a:lnTo>
                    <a:pt x="601" y="76"/>
                  </a:lnTo>
                  <a:cubicBezTo>
                    <a:pt x="598" y="77"/>
                    <a:pt x="595" y="78"/>
                    <a:pt x="593" y="78"/>
                  </a:cubicBezTo>
                  <a:lnTo>
                    <a:pt x="593" y="78"/>
                  </a:lnTo>
                  <a:cubicBezTo>
                    <a:pt x="598" y="76"/>
                    <a:pt x="603" y="74"/>
                    <a:pt x="608" y="73"/>
                  </a:cubicBezTo>
                  <a:close/>
                  <a:moveTo>
                    <a:pt x="609" y="77"/>
                  </a:moveTo>
                  <a:cubicBezTo>
                    <a:pt x="609" y="77"/>
                    <a:pt x="608" y="77"/>
                    <a:pt x="607" y="78"/>
                  </a:cubicBezTo>
                  <a:lnTo>
                    <a:pt x="607" y="78"/>
                  </a:lnTo>
                  <a:cubicBezTo>
                    <a:pt x="607" y="78"/>
                    <a:pt x="607" y="78"/>
                    <a:pt x="607" y="78"/>
                  </a:cubicBezTo>
                  <a:lnTo>
                    <a:pt x="607" y="78"/>
                  </a:lnTo>
                  <a:cubicBezTo>
                    <a:pt x="606" y="78"/>
                    <a:pt x="605" y="78"/>
                    <a:pt x="604" y="78"/>
                  </a:cubicBezTo>
                  <a:lnTo>
                    <a:pt x="604" y="78"/>
                  </a:lnTo>
                  <a:cubicBezTo>
                    <a:pt x="605" y="78"/>
                    <a:pt x="606" y="78"/>
                    <a:pt x="606" y="78"/>
                  </a:cubicBezTo>
                  <a:lnTo>
                    <a:pt x="606" y="78"/>
                  </a:lnTo>
                  <a:cubicBezTo>
                    <a:pt x="606" y="78"/>
                    <a:pt x="606" y="78"/>
                    <a:pt x="607" y="78"/>
                  </a:cubicBezTo>
                  <a:lnTo>
                    <a:pt x="607" y="78"/>
                  </a:lnTo>
                  <a:cubicBezTo>
                    <a:pt x="608" y="77"/>
                    <a:pt x="609" y="77"/>
                    <a:pt x="609" y="77"/>
                  </a:cubicBezTo>
                  <a:close/>
                  <a:moveTo>
                    <a:pt x="602" y="79"/>
                  </a:moveTo>
                  <a:lnTo>
                    <a:pt x="602" y="79"/>
                  </a:lnTo>
                  <a:cubicBezTo>
                    <a:pt x="602" y="79"/>
                    <a:pt x="602" y="79"/>
                    <a:pt x="602" y="79"/>
                  </a:cubicBezTo>
                  <a:lnTo>
                    <a:pt x="602" y="79"/>
                  </a:lnTo>
                  <a:cubicBezTo>
                    <a:pt x="602" y="79"/>
                    <a:pt x="602" y="79"/>
                    <a:pt x="602" y="79"/>
                  </a:cubicBezTo>
                  <a:lnTo>
                    <a:pt x="602" y="79"/>
                  </a:lnTo>
                  <a:cubicBezTo>
                    <a:pt x="602" y="79"/>
                    <a:pt x="602" y="79"/>
                    <a:pt x="602" y="79"/>
                  </a:cubicBezTo>
                  <a:close/>
                  <a:moveTo>
                    <a:pt x="632" y="70"/>
                  </a:moveTo>
                  <a:cubicBezTo>
                    <a:pt x="626" y="72"/>
                    <a:pt x="619" y="75"/>
                    <a:pt x="609" y="79"/>
                  </a:cubicBezTo>
                  <a:lnTo>
                    <a:pt x="609" y="79"/>
                  </a:lnTo>
                  <a:cubicBezTo>
                    <a:pt x="610" y="78"/>
                    <a:pt x="614" y="77"/>
                    <a:pt x="623" y="73"/>
                  </a:cubicBezTo>
                  <a:lnTo>
                    <a:pt x="623" y="73"/>
                  </a:lnTo>
                  <a:cubicBezTo>
                    <a:pt x="624" y="73"/>
                    <a:pt x="624" y="73"/>
                    <a:pt x="624" y="73"/>
                  </a:cubicBezTo>
                  <a:lnTo>
                    <a:pt x="624" y="73"/>
                  </a:lnTo>
                  <a:cubicBezTo>
                    <a:pt x="627" y="72"/>
                    <a:pt x="630" y="71"/>
                    <a:pt x="632" y="70"/>
                  </a:cubicBezTo>
                  <a:close/>
                  <a:moveTo>
                    <a:pt x="593" y="78"/>
                  </a:moveTo>
                  <a:lnTo>
                    <a:pt x="593" y="78"/>
                  </a:lnTo>
                  <a:cubicBezTo>
                    <a:pt x="592" y="78"/>
                    <a:pt x="592" y="79"/>
                    <a:pt x="591" y="79"/>
                  </a:cubicBezTo>
                  <a:lnTo>
                    <a:pt x="591" y="79"/>
                  </a:lnTo>
                  <a:cubicBezTo>
                    <a:pt x="590" y="79"/>
                    <a:pt x="590" y="79"/>
                    <a:pt x="589" y="79"/>
                  </a:cubicBezTo>
                  <a:lnTo>
                    <a:pt x="589" y="79"/>
                  </a:lnTo>
                  <a:cubicBezTo>
                    <a:pt x="590" y="79"/>
                    <a:pt x="591" y="79"/>
                    <a:pt x="593" y="78"/>
                  </a:cubicBezTo>
                  <a:close/>
                  <a:moveTo>
                    <a:pt x="589" y="79"/>
                  </a:moveTo>
                  <a:lnTo>
                    <a:pt x="589" y="79"/>
                  </a:lnTo>
                  <a:cubicBezTo>
                    <a:pt x="589" y="79"/>
                    <a:pt x="589" y="79"/>
                    <a:pt x="588" y="79"/>
                  </a:cubicBezTo>
                  <a:lnTo>
                    <a:pt x="588" y="79"/>
                  </a:lnTo>
                  <a:cubicBezTo>
                    <a:pt x="589" y="79"/>
                    <a:pt x="589" y="79"/>
                    <a:pt x="589" y="79"/>
                  </a:cubicBezTo>
                  <a:lnTo>
                    <a:pt x="589" y="79"/>
                  </a:lnTo>
                  <a:cubicBezTo>
                    <a:pt x="589" y="79"/>
                    <a:pt x="589" y="79"/>
                    <a:pt x="589" y="79"/>
                  </a:cubicBezTo>
                  <a:close/>
                  <a:moveTo>
                    <a:pt x="603" y="78"/>
                  </a:moveTo>
                  <a:cubicBezTo>
                    <a:pt x="602" y="78"/>
                    <a:pt x="602" y="79"/>
                    <a:pt x="602" y="79"/>
                  </a:cubicBezTo>
                  <a:lnTo>
                    <a:pt x="602" y="79"/>
                  </a:lnTo>
                  <a:cubicBezTo>
                    <a:pt x="602" y="79"/>
                    <a:pt x="601" y="79"/>
                    <a:pt x="601" y="79"/>
                  </a:cubicBezTo>
                  <a:lnTo>
                    <a:pt x="601" y="79"/>
                  </a:lnTo>
                  <a:cubicBezTo>
                    <a:pt x="600" y="79"/>
                    <a:pt x="600" y="79"/>
                    <a:pt x="599" y="80"/>
                  </a:cubicBezTo>
                  <a:lnTo>
                    <a:pt x="599" y="80"/>
                  </a:lnTo>
                  <a:cubicBezTo>
                    <a:pt x="600" y="79"/>
                    <a:pt x="601" y="79"/>
                    <a:pt x="603" y="78"/>
                  </a:cubicBezTo>
                  <a:close/>
                  <a:moveTo>
                    <a:pt x="595" y="75"/>
                  </a:moveTo>
                  <a:lnTo>
                    <a:pt x="595" y="75"/>
                  </a:lnTo>
                  <a:cubicBezTo>
                    <a:pt x="591" y="76"/>
                    <a:pt x="587" y="78"/>
                    <a:pt x="583" y="80"/>
                  </a:cubicBezTo>
                  <a:lnTo>
                    <a:pt x="583" y="80"/>
                  </a:lnTo>
                  <a:cubicBezTo>
                    <a:pt x="582" y="80"/>
                    <a:pt x="581" y="80"/>
                    <a:pt x="580" y="80"/>
                  </a:cubicBezTo>
                  <a:lnTo>
                    <a:pt x="580" y="80"/>
                  </a:lnTo>
                  <a:cubicBezTo>
                    <a:pt x="584" y="79"/>
                    <a:pt x="588" y="78"/>
                    <a:pt x="591" y="76"/>
                  </a:cubicBezTo>
                  <a:lnTo>
                    <a:pt x="591" y="76"/>
                  </a:lnTo>
                  <a:cubicBezTo>
                    <a:pt x="591" y="76"/>
                    <a:pt x="590" y="77"/>
                    <a:pt x="589" y="77"/>
                  </a:cubicBezTo>
                  <a:lnTo>
                    <a:pt x="589" y="77"/>
                  </a:lnTo>
                  <a:cubicBezTo>
                    <a:pt x="590" y="76"/>
                    <a:pt x="592" y="76"/>
                    <a:pt x="593" y="76"/>
                  </a:cubicBezTo>
                  <a:lnTo>
                    <a:pt x="593" y="76"/>
                  </a:lnTo>
                  <a:cubicBezTo>
                    <a:pt x="592" y="76"/>
                    <a:pt x="592" y="76"/>
                    <a:pt x="591" y="76"/>
                  </a:cubicBezTo>
                  <a:lnTo>
                    <a:pt x="591" y="76"/>
                  </a:lnTo>
                  <a:cubicBezTo>
                    <a:pt x="593" y="76"/>
                    <a:pt x="594" y="75"/>
                    <a:pt x="595" y="75"/>
                  </a:cubicBezTo>
                  <a:close/>
                  <a:moveTo>
                    <a:pt x="588" y="79"/>
                  </a:moveTo>
                  <a:cubicBezTo>
                    <a:pt x="587" y="80"/>
                    <a:pt x="585" y="81"/>
                    <a:pt x="583" y="81"/>
                  </a:cubicBezTo>
                  <a:lnTo>
                    <a:pt x="583" y="81"/>
                  </a:lnTo>
                  <a:cubicBezTo>
                    <a:pt x="583" y="81"/>
                    <a:pt x="584" y="81"/>
                    <a:pt x="584" y="81"/>
                  </a:cubicBezTo>
                  <a:lnTo>
                    <a:pt x="584" y="81"/>
                  </a:lnTo>
                  <a:cubicBezTo>
                    <a:pt x="583" y="81"/>
                    <a:pt x="582" y="82"/>
                    <a:pt x="581" y="82"/>
                  </a:cubicBezTo>
                  <a:lnTo>
                    <a:pt x="581" y="82"/>
                  </a:lnTo>
                  <a:lnTo>
                    <a:pt x="581" y="82"/>
                  </a:lnTo>
                  <a:lnTo>
                    <a:pt x="581" y="82"/>
                  </a:lnTo>
                  <a:cubicBezTo>
                    <a:pt x="582" y="82"/>
                    <a:pt x="582" y="81"/>
                    <a:pt x="583" y="81"/>
                  </a:cubicBezTo>
                  <a:lnTo>
                    <a:pt x="583" y="81"/>
                  </a:lnTo>
                  <a:cubicBezTo>
                    <a:pt x="582" y="81"/>
                    <a:pt x="582" y="81"/>
                    <a:pt x="582" y="81"/>
                  </a:cubicBezTo>
                  <a:lnTo>
                    <a:pt x="582" y="81"/>
                  </a:lnTo>
                  <a:lnTo>
                    <a:pt x="582" y="81"/>
                  </a:lnTo>
                  <a:lnTo>
                    <a:pt x="582" y="81"/>
                  </a:lnTo>
                  <a:cubicBezTo>
                    <a:pt x="582" y="81"/>
                    <a:pt x="581" y="81"/>
                    <a:pt x="581" y="82"/>
                  </a:cubicBezTo>
                  <a:lnTo>
                    <a:pt x="581" y="82"/>
                  </a:lnTo>
                  <a:cubicBezTo>
                    <a:pt x="581" y="82"/>
                    <a:pt x="581" y="82"/>
                    <a:pt x="581" y="82"/>
                  </a:cubicBezTo>
                  <a:lnTo>
                    <a:pt x="581" y="82"/>
                  </a:lnTo>
                  <a:cubicBezTo>
                    <a:pt x="581" y="82"/>
                    <a:pt x="581" y="81"/>
                    <a:pt x="582" y="81"/>
                  </a:cubicBezTo>
                  <a:lnTo>
                    <a:pt x="582" y="81"/>
                  </a:lnTo>
                  <a:lnTo>
                    <a:pt x="582" y="81"/>
                  </a:lnTo>
                  <a:lnTo>
                    <a:pt x="582" y="81"/>
                  </a:lnTo>
                  <a:cubicBezTo>
                    <a:pt x="583" y="81"/>
                    <a:pt x="585" y="80"/>
                    <a:pt x="586" y="80"/>
                  </a:cubicBezTo>
                  <a:lnTo>
                    <a:pt x="586" y="80"/>
                  </a:lnTo>
                  <a:cubicBezTo>
                    <a:pt x="586" y="80"/>
                    <a:pt x="586" y="80"/>
                    <a:pt x="586" y="80"/>
                  </a:cubicBezTo>
                  <a:lnTo>
                    <a:pt x="586" y="80"/>
                  </a:lnTo>
                  <a:cubicBezTo>
                    <a:pt x="586" y="80"/>
                    <a:pt x="586" y="80"/>
                    <a:pt x="587" y="80"/>
                  </a:cubicBezTo>
                  <a:lnTo>
                    <a:pt x="587" y="80"/>
                  </a:lnTo>
                  <a:cubicBezTo>
                    <a:pt x="587" y="80"/>
                    <a:pt x="587" y="80"/>
                    <a:pt x="587" y="79"/>
                  </a:cubicBezTo>
                  <a:lnTo>
                    <a:pt x="587" y="79"/>
                  </a:lnTo>
                  <a:cubicBezTo>
                    <a:pt x="587" y="80"/>
                    <a:pt x="587" y="80"/>
                    <a:pt x="586" y="80"/>
                  </a:cubicBezTo>
                  <a:lnTo>
                    <a:pt x="586" y="80"/>
                  </a:lnTo>
                  <a:cubicBezTo>
                    <a:pt x="587" y="80"/>
                    <a:pt x="588" y="79"/>
                    <a:pt x="588" y="79"/>
                  </a:cubicBezTo>
                  <a:close/>
                  <a:moveTo>
                    <a:pt x="580" y="80"/>
                  </a:moveTo>
                  <a:lnTo>
                    <a:pt x="580" y="80"/>
                  </a:lnTo>
                  <a:cubicBezTo>
                    <a:pt x="579" y="81"/>
                    <a:pt x="578" y="81"/>
                    <a:pt x="577" y="81"/>
                  </a:cubicBezTo>
                  <a:lnTo>
                    <a:pt x="577" y="81"/>
                  </a:lnTo>
                  <a:cubicBezTo>
                    <a:pt x="576" y="82"/>
                    <a:pt x="574" y="82"/>
                    <a:pt x="572" y="83"/>
                  </a:cubicBezTo>
                  <a:lnTo>
                    <a:pt x="572" y="83"/>
                  </a:lnTo>
                  <a:cubicBezTo>
                    <a:pt x="572" y="83"/>
                    <a:pt x="572" y="83"/>
                    <a:pt x="572" y="83"/>
                  </a:cubicBezTo>
                  <a:lnTo>
                    <a:pt x="572" y="83"/>
                  </a:lnTo>
                  <a:cubicBezTo>
                    <a:pt x="574" y="82"/>
                    <a:pt x="577" y="81"/>
                    <a:pt x="580" y="80"/>
                  </a:cubicBezTo>
                  <a:close/>
                  <a:moveTo>
                    <a:pt x="624" y="71"/>
                  </a:moveTo>
                  <a:lnTo>
                    <a:pt x="624" y="71"/>
                  </a:lnTo>
                  <a:cubicBezTo>
                    <a:pt x="621" y="73"/>
                    <a:pt x="617" y="74"/>
                    <a:pt x="612" y="76"/>
                  </a:cubicBezTo>
                  <a:lnTo>
                    <a:pt x="612" y="76"/>
                  </a:lnTo>
                  <a:cubicBezTo>
                    <a:pt x="610" y="77"/>
                    <a:pt x="608" y="77"/>
                    <a:pt x="606" y="78"/>
                  </a:cubicBezTo>
                  <a:lnTo>
                    <a:pt x="606" y="78"/>
                  </a:lnTo>
                  <a:cubicBezTo>
                    <a:pt x="606" y="78"/>
                    <a:pt x="605" y="78"/>
                    <a:pt x="605" y="78"/>
                  </a:cubicBezTo>
                  <a:cubicBezTo>
                    <a:pt x="605" y="78"/>
                    <a:pt x="604" y="78"/>
                    <a:pt x="604" y="78"/>
                  </a:cubicBezTo>
                  <a:lnTo>
                    <a:pt x="604" y="78"/>
                  </a:lnTo>
                  <a:cubicBezTo>
                    <a:pt x="608" y="76"/>
                    <a:pt x="612" y="74"/>
                    <a:pt x="616" y="73"/>
                  </a:cubicBezTo>
                  <a:lnTo>
                    <a:pt x="616" y="73"/>
                  </a:lnTo>
                  <a:cubicBezTo>
                    <a:pt x="612" y="74"/>
                    <a:pt x="609" y="75"/>
                    <a:pt x="605" y="76"/>
                  </a:cubicBezTo>
                  <a:lnTo>
                    <a:pt x="605" y="76"/>
                  </a:lnTo>
                  <a:cubicBezTo>
                    <a:pt x="605" y="76"/>
                    <a:pt x="605" y="76"/>
                    <a:pt x="605" y="76"/>
                  </a:cubicBezTo>
                  <a:lnTo>
                    <a:pt x="605" y="76"/>
                  </a:lnTo>
                  <a:lnTo>
                    <a:pt x="598" y="78"/>
                  </a:lnTo>
                  <a:lnTo>
                    <a:pt x="598" y="78"/>
                  </a:lnTo>
                  <a:cubicBezTo>
                    <a:pt x="599" y="78"/>
                    <a:pt x="599" y="78"/>
                    <a:pt x="599" y="78"/>
                  </a:cubicBezTo>
                  <a:lnTo>
                    <a:pt x="599" y="78"/>
                  </a:lnTo>
                  <a:cubicBezTo>
                    <a:pt x="597" y="79"/>
                    <a:pt x="595" y="79"/>
                    <a:pt x="592" y="80"/>
                  </a:cubicBezTo>
                  <a:lnTo>
                    <a:pt x="592" y="80"/>
                  </a:lnTo>
                  <a:cubicBezTo>
                    <a:pt x="592" y="80"/>
                    <a:pt x="592" y="80"/>
                    <a:pt x="592" y="80"/>
                  </a:cubicBezTo>
                  <a:lnTo>
                    <a:pt x="592" y="80"/>
                  </a:lnTo>
                  <a:cubicBezTo>
                    <a:pt x="593" y="80"/>
                    <a:pt x="595" y="79"/>
                    <a:pt x="596" y="79"/>
                  </a:cubicBezTo>
                  <a:lnTo>
                    <a:pt x="596" y="79"/>
                  </a:lnTo>
                  <a:lnTo>
                    <a:pt x="592" y="80"/>
                  </a:lnTo>
                  <a:cubicBezTo>
                    <a:pt x="592" y="80"/>
                    <a:pt x="592" y="80"/>
                    <a:pt x="592" y="80"/>
                  </a:cubicBezTo>
                  <a:lnTo>
                    <a:pt x="592" y="80"/>
                  </a:lnTo>
                  <a:cubicBezTo>
                    <a:pt x="592" y="80"/>
                    <a:pt x="591" y="81"/>
                    <a:pt x="591" y="81"/>
                  </a:cubicBezTo>
                  <a:lnTo>
                    <a:pt x="591" y="81"/>
                  </a:lnTo>
                  <a:cubicBezTo>
                    <a:pt x="587" y="82"/>
                    <a:pt x="583" y="83"/>
                    <a:pt x="579" y="84"/>
                  </a:cubicBezTo>
                  <a:lnTo>
                    <a:pt x="579" y="84"/>
                  </a:lnTo>
                  <a:cubicBezTo>
                    <a:pt x="581" y="84"/>
                    <a:pt x="582" y="84"/>
                    <a:pt x="583" y="83"/>
                  </a:cubicBezTo>
                  <a:lnTo>
                    <a:pt x="583" y="83"/>
                  </a:lnTo>
                  <a:cubicBezTo>
                    <a:pt x="581" y="84"/>
                    <a:pt x="580" y="85"/>
                    <a:pt x="578" y="85"/>
                  </a:cubicBezTo>
                  <a:lnTo>
                    <a:pt x="578" y="85"/>
                  </a:lnTo>
                  <a:lnTo>
                    <a:pt x="578" y="85"/>
                  </a:lnTo>
                  <a:lnTo>
                    <a:pt x="578" y="85"/>
                  </a:lnTo>
                  <a:cubicBezTo>
                    <a:pt x="579" y="85"/>
                    <a:pt x="579" y="85"/>
                    <a:pt x="579" y="84"/>
                  </a:cubicBezTo>
                  <a:lnTo>
                    <a:pt x="579" y="84"/>
                  </a:lnTo>
                  <a:cubicBezTo>
                    <a:pt x="579" y="85"/>
                    <a:pt x="579" y="85"/>
                    <a:pt x="578" y="85"/>
                  </a:cubicBezTo>
                  <a:lnTo>
                    <a:pt x="578" y="85"/>
                  </a:lnTo>
                  <a:lnTo>
                    <a:pt x="578" y="85"/>
                  </a:lnTo>
                  <a:lnTo>
                    <a:pt x="578" y="85"/>
                  </a:lnTo>
                  <a:lnTo>
                    <a:pt x="578" y="85"/>
                  </a:lnTo>
                  <a:lnTo>
                    <a:pt x="578" y="85"/>
                  </a:lnTo>
                  <a:lnTo>
                    <a:pt x="578" y="85"/>
                  </a:lnTo>
                  <a:lnTo>
                    <a:pt x="578" y="85"/>
                  </a:lnTo>
                  <a:lnTo>
                    <a:pt x="592" y="80"/>
                  </a:lnTo>
                  <a:lnTo>
                    <a:pt x="596" y="79"/>
                  </a:lnTo>
                  <a:lnTo>
                    <a:pt x="596" y="79"/>
                  </a:lnTo>
                  <a:lnTo>
                    <a:pt x="598" y="78"/>
                  </a:lnTo>
                  <a:lnTo>
                    <a:pt x="605" y="76"/>
                  </a:lnTo>
                  <a:lnTo>
                    <a:pt x="605" y="76"/>
                  </a:lnTo>
                  <a:lnTo>
                    <a:pt x="618" y="71"/>
                  </a:lnTo>
                  <a:lnTo>
                    <a:pt x="618" y="71"/>
                  </a:lnTo>
                  <a:cubicBezTo>
                    <a:pt x="617" y="72"/>
                    <a:pt x="617" y="72"/>
                    <a:pt x="616" y="73"/>
                  </a:cubicBezTo>
                  <a:lnTo>
                    <a:pt x="616" y="73"/>
                  </a:lnTo>
                  <a:cubicBezTo>
                    <a:pt x="617" y="72"/>
                    <a:pt x="618" y="72"/>
                    <a:pt x="620" y="71"/>
                  </a:cubicBezTo>
                  <a:close/>
                  <a:moveTo>
                    <a:pt x="572" y="83"/>
                  </a:moveTo>
                  <a:cubicBezTo>
                    <a:pt x="570" y="84"/>
                    <a:pt x="569" y="84"/>
                    <a:pt x="568" y="84"/>
                  </a:cubicBezTo>
                  <a:lnTo>
                    <a:pt x="568" y="84"/>
                  </a:lnTo>
                  <a:cubicBezTo>
                    <a:pt x="568" y="84"/>
                    <a:pt x="568" y="84"/>
                    <a:pt x="569" y="84"/>
                  </a:cubicBezTo>
                  <a:lnTo>
                    <a:pt x="569" y="84"/>
                  </a:lnTo>
                  <a:cubicBezTo>
                    <a:pt x="567" y="85"/>
                    <a:pt x="565" y="85"/>
                    <a:pt x="564" y="86"/>
                  </a:cubicBezTo>
                  <a:lnTo>
                    <a:pt x="564" y="86"/>
                  </a:lnTo>
                  <a:cubicBezTo>
                    <a:pt x="564" y="85"/>
                    <a:pt x="565" y="85"/>
                    <a:pt x="566" y="85"/>
                  </a:cubicBezTo>
                  <a:lnTo>
                    <a:pt x="566" y="85"/>
                  </a:lnTo>
                  <a:cubicBezTo>
                    <a:pt x="567" y="85"/>
                    <a:pt x="567" y="84"/>
                    <a:pt x="568" y="84"/>
                  </a:cubicBezTo>
                  <a:lnTo>
                    <a:pt x="568" y="84"/>
                  </a:lnTo>
                  <a:cubicBezTo>
                    <a:pt x="568" y="84"/>
                    <a:pt x="568" y="84"/>
                    <a:pt x="567" y="84"/>
                  </a:cubicBezTo>
                  <a:lnTo>
                    <a:pt x="567" y="84"/>
                  </a:lnTo>
                  <a:cubicBezTo>
                    <a:pt x="568" y="84"/>
                    <a:pt x="569" y="84"/>
                    <a:pt x="569" y="84"/>
                  </a:cubicBezTo>
                  <a:lnTo>
                    <a:pt x="569" y="84"/>
                  </a:lnTo>
                  <a:cubicBezTo>
                    <a:pt x="570" y="83"/>
                    <a:pt x="571" y="83"/>
                    <a:pt x="572" y="83"/>
                  </a:cubicBezTo>
                  <a:close/>
                  <a:moveTo>
                    <a:pt x="599" y="75"/>
                  </a:moveTo>
                  <a:cubicBezTo>
                    <a:pt x="598" y="75"/>
                    <a:pt x="597" y="76"/>
                    <a:pt x="596" y="76"/>
                  </a:cubicBezTo>
                  <a:lnTo>
                    <a:pt x="596" y="76"/>
                  </a:lnTo>
                  <a:cubicBezTo>
                    <a:pt x="592" y="77"/>
                    <a:pt x="588" y="79"/>
                    <a:pt x="584" y="80"/>
                  </a:cubicBezTo>
                  <a:lnTo>
                    <a:pt x="584" y="80"/>
                  </a:lnTo>
                  <a:cubicBezTo>
                    <a:pt x="584" y="80"/>
                    <a:pt x="585" y="80"/>
                    <a:pt x="585" y="80"/>
                  </a:cubicBezTo>
                  <a:lnTo>
                    <a:pt x="585" y="80"/>
                  </a:lnTo>
                  <a:cubicBezTo>
                    <a:pt x="584" y="80"/>
                    <a:pt x="584" y="80"/>
                    <a:pt x="584" y="80"/>
                  </a:cubicBezTo>
                  <a:lnTo>
                    <a:pt x="584" y="80"/>
                  </a:lnTo>
                  <a:cubicBezTo>
                    <a:pt x="584" y="80"/>
                    <a:pt x="585" y="80"/>
                    <a:pt x="585" y="80"/>
                  </a:cubicBezTo>
                  <a:lnTo>
                    <a:pt x="585" y="80"/>
                  </a:lnTo>
                  <a:cubicBezTo>
                    <a:pt x="585" y="80"/>
                    <a:pt x="585" y="80"/>
                    <a:pt x="585" y="80"/>
                  </a:cubicBezTo>
                  <a:lnTo>
                    <a:pt x="585" y="80"/>
                  </a:lnTo>
                  <a:cubicBezTo>
                    <a:pt x="585" y="80"/>
                    <a:pt x="584" y="80"/>
                    <a:pt x="583" y="80"/>
                  </a:cubicBezTo>
                  <a:lnTo>
                    <a:pt x="583" y="80"/>
                  </a:lnTo>
                  <a:cubicBezTo>
                    <a:pt x="584" y="80"/>
                    <a:pt x="585" y="80"/>
                    <a:pt x="586" y="80"/>
                  </a:cubicBezTo>
                  <a:lnTo>
                    <a:pt x="586" y="80"/>
                  </a:lnTo>
                  <a:cubicBezTo>
                    <a:pt x="584" y="80"/>
                    <a:pt x="583" y="81"/>
                    <a:pt x="582" y="81"/>
                  </a:cubicBezTo>
                  <a:lnTo>
                    <a:pt x="582" y="81"/>
                  </a:lnTo>
                  <a:lnTo>
                    <a:pt x="582" y="81"/>
                  </a:lnTo>
                  <a:lnTo>
                    <a:pt x="582" y="81"/>
                  </a:lnTo>
                  <a:cubicBezTo>
                    <a:pt x="581" y="81"/>
                    <a:pt x="580" y="82"/>
                    <a:pt x="579" y="82"/>
                  </a:cubicBezTo>
                  <a:lnTo>
                    <a:pt x="579" y="82"/>
                  </a:lnTo>
                  <a:cubicBezTo>
                    <a:pt x="579" y="82"/>
                    <a:pt x="578" y="82"/>
                    <a:pt x="578" y="82"/>
                  </a:cubicBezTo>
                  <a:lnTo>
                    <a:pt x="578" y="82"/>
                  </a:lnTo>
                  <a:cubicBezTo>
                    <a:pt x="579" y="82"/>
                    <a:pt x="581" y="81"/>
                    <a:pt x="582" y="81"/>
                  </a:cubicBezTo>
                  <a:lnTo>
                    <a:pt x="582" y="81"/>
                  </a:lnTo>
                  <a:lnTo>
                    <a:pt x="582" y="81"/>
                  </a:lnTo>
                  <a:lnTo>
                    <a:pt x="582" y="81"/>
                  </a:lnTo>
                  <a:cubicBezTo>
                    <a:pt x="583" y="81"/>
                    <a:pt x="583" y="81"/>
                    <a:pt x="583" y="80"/>
                  </a:cubicBezTo>
                  <a:lnTo>
                    <a:pt x="583" y="80"/>
                  </a:lnTo>
                  <a:cubicBezTo>
                    <a:pt x="583" y="80"/>
                    <a:pt x="583" y="81"/>
                    <a:pt x="583" y="81"/>
                  </a:cubicBezTo>
                  <a:lnTo>
                    <a:pt x="583" y="81"/>
                  </a:lnTo>
                  <a:cubicBezTo>
                    <a:pt x="583" y="80"/>
                    <a:pt x="583" y="80"/>
                    <a:pt x="584" y="80"/>
                  </a:cubicBezTo>
                  <a:lnTo>
                    <a:pt x="584" y="80"/>
                  </a:lnTo>
                  <a:cubicBezTo>
                    <a:pt x="583" y="80"/>
                    <a:pt x="583" y="81"/>
                    <a:pt x="583" y="81"/>
                  </a:cubicBezTo>
                  <a:lnTo>
                    <a:pt x="583" y="81"/>
                  </a:lnTo>
                  <a:cubicBezTo>
                    <a:pt x="583" y="81"/>
                    <a:pt x="582" y="81"/>
                    <a:pt x="582" y="81"/>
                  </a:cubicBezTo>
                  <a:lnTo>
                    <a:pt x="582" y="81"/>
                  </a:lnTo>
                  <a:lnTo>
                    <a:pt x="583" y="80"/>
                  </a:lnTo>
                  <a:lnTo>
                    <a:pt x="583" y="80"/>
                  </a:lnTo>
                  <a:cubicBezTo>
                    <a:pt x="582" y="81"/>
                    <a:pt x="582" y="81"/>
                    <a:pt x="582" y="81"/>
                  </a:cubicBezTo>
                  <a:lnTo>
                    <a:pt x="582" y="81"/>
                  </a:lnTo>
                  <a:cubicBezTo>
                    <a:pt x="582" y="81"/>
                    <a:pt x="582" y="81"/>
                    <a:pt x="582" y="81"/>
                  </a:cubicBezTo>
                  <a:lnTo>
                    <a:pt x="582" y="81"/>
                  </a:lnTo>
                  <a:lnTo>
                    <a:pt x="582" y="81"/>
                  </a:lnTo>
                  <a:lnTo>
                    <a:pt x="582" y="81"/>
                  </a:lnTo>
                  <a:cubicBezTo>
                    <a:pt x="581" y="81"/>
                    <a:pt x="579" y="82"/>
                    <a:pt x="577" y="82"/>
                  </a:cubicBezTo>
                  <a:lnTo>
                    <a:pt x="577" y="82"/>
                  </a:lnTo>
                  <a:cubicBezTo>
                    <a:pt x="578" y="82"/>
                    <a:pt x="578" y="82"/>
                    <a:pt x="578" y="82"/>
                  </a:cubicBezTo>
                  <a:lnTo>
                    <a:pt x="578" y="82"/>
                  </a:lnTo>
                  <a:cubicBezTo>
                    <a:pt x="574" y="84"/>
                    <a:pt x="570" y="85"/>
                    <a:pt x="566" y="86"/>
                  </a:cubicBezTo>
                  <a:lnTo>
                    <a:pt x="566" y="86"/>
                  </a:lnTo>
                  <a:cubicBezTo>
                    <a:pt x="566" y="86"/>
                    <a:pt x="565" y="87"/>
                    <a:pt x="564" y="87"/>
                  </a:cubicBezTo>
                  <a:lnTo>
                    <a:pt x="564" y="87"/>
                  </a:lnTo>
                  <a:cubicBezTo>
                    <a:pt x="564" y="87"/>
                    <a:pt x="565" y="87"/>
                    <a:pt x="565" y="87"/>
                  </a:cubicBezTo>
                  <a:lnTo>
                    <a:pt x="565" y="87"/>
                  </a:lnTo>
                  <a:cubicBezTo>
                    <a:pt x="569" y="85"/>
                    <a:pt x="573" y="84"/>
                    <a:pt x="577" y="82"/>
                  </a:cubicBezTo>
                  <a:lnTo>
                    <a:pt x="577" y="82"/>
                  </a:lnTo>
                  <a:cubicBezTo>
                    <a:pt x="577" y="82"/>
                    <a:pt x="577" y="83"/>
                    <a:pt x="577" y="83"/>
                  </a:cubicBezTo>
                  <a:lnTo>
                    <a:pt x="577" y="83"/>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7" y="82"/>
                    <a:pt x="577" y="82"/>
                  </a:cubicBezTo>
                  <a:lnTo>
                    <a:pt x="577" y="82"/>
                  </a:lnTo>
                  <a:cubicBezTo>
                    <a:pt x="577" y="82"/>
                    <a:pt x="578" y="82"/>
                    <a:pt x="578" y="82"/>
                  </a:cubicBezTo>
                  <a:lnTo>
                    <a:pt x="578" y="82"/>
                  </a:lnTo>
                  <a:cubicBezTo>
                    <a:pt x="579" y="82"/>
                    <a:pt x="580" y="81"/>
                    <a:pt x="582" y="81"/>
                  </a:cubicBezTo>
                  <a:lnTo>
                    <a:pt x="582" y="81"/>
                  </a:lnTo>
                  <a:cubicBezTo>
                    <a:pt x="581" y="81"/>
                    <a:pt x="581" y="81"/>
                    <a:pt x="581" y="81"/>
                  </a:cubicBezTo>
                  <a:lnTo>
                    <a:pt x="581" y="81"/>
                  </a:lnTo>
                  <a:cubicBezTo>
                    <a:pt x="582" y="81"/>
                    <a:pt x="582" y="81"/>
                    <a:pt x="583" y="80"/>
                  </a:cubicBezTo>
                  <a:lnTo>
                    <a:pt x="583" y="80"/>
                  </a:lnTo>
                  <a:lnTo>
                    <a:pt x="583" y="80"/>
                  </a:lnTo>
                  <a:lnTo>
                    <a:pt x="583" y="80"/>
                  </a:lnTo>
                  <a:cubicBezTo>
                    <a:pt x="583" y="80"/>
                    <a:pt x="584" y="80"/>
                    <a:pt x="584" y="80"/>
                  </a:cubicBezTo>
                  <a:lnTo>
                    <a:pt x="584" y="80"/>
                  </a:lnTo>
                  <a:cubicBezTo>
                    <a:pt x="584" y="80"/>
                    <a:pt x="584" y="80"/>
                    <a:pt x="584" y="80"/>
                  </a:cubicBezTo>
                  <a:lnTo>
                    <a:pt x="584" y="80"/>
                  </a:lnTo>
                  <a:cubicBezTo>
                    <a:pt x="587" y="79"/>
                    <a:pt x="590" y="78"/>
                    <a:pt x="594" y="77"/>
                  </a:cubicBezTo>
                  <a:lnTo>
                    <a:pt x="594" y="77"/>
                  </a:lnTo>
                  <a:cubicBezTo>
                    <a:pt x="596" y="76"/>
                    <a:pt x="598" y="75"/>
                    <a:pt x="599" y="75"/>
                  </a:cubicBezTo>
                  <a:close/>
                  <a:moveTo>
                    <a:pt x="577" y="86"/>
                  </a:moveTo>
                  <a:lnTo>
                    <a:pt x="577" y="86"/>
                  </a:lnTo>
                  <a:lnTo>
                    <a:pt x="577" y="86"/>
                  </a:lnTo>
                  <a:cubicBezTo>
                    <a:pt x="576" y="87"/>
                    <a:pt x="575" y="87"/>
                    <a:pt x="574" y="87"/>
                  </a:cubicBezTo>
                  <a:lnTo>
                    <a:pt x="574" y="87"/>
                  </a:lnTo>
                  <a:cubicBezTo>
                    <a:pt x="575" y="87"/>
                    <a:pt x="576" y="86"/>
                    <a:pt x="577" y="86"/>
                  </a:cubicBezTo>
                  <a:close/>
                  <a:moveTo>
                    <a:pt x="581" y="82"/>
                  </a:moveTo>
                  <a:lnTo>
                    <a:pt x="580" y="83"/>
                  </a:lnTo>
                  <a:lnTo>
                    <a:pt x="580" y="83"/>
                  </a:lnTo>
                  <a:cubicBezTo>
                    <a:pt x="579" y="83"/>
                    <a:pt x="578" y="84"/>
                    <a:pt x="577" y="84"/>
                  </a:cubicBezTo>
                  <a:lnTo>
                    <a:pt x="577" y="84"/>
                  </a:lnTo>
                  <a:cubicBezTo>
                    <a:pt x="574" y="85"/>
                    <a:pt x="570" y="86"/>
                    <a:pt x="566" y="87"/>
                  </a:cubicBezTo>
                  <a:lnTo>
                    <a:pt x="566" y="87"/>
                  </a:lnTo>
                  <a:cubicBezTo>
                    <a:pt x="569" y="86"/>
                    <a:pt x="571" y="85"/>
                    <a:pt x="574" y="84"/>
                  </a:cubicBezTo>
                  <a:lnTo>
                    <a:pt x="574" y="84"/>
                  </a:lnTo>
                  <a:cubicBezTo>
                    <a:pt x="576" y="84"/>
                    <a:pt x="579" y="83"/>
                    <a:pt x="581" y="82"/>
                  </a:cubicBezTo>
                  <a:close/>
                  <a:moveTo>
                    <a:pt x="578" y="85"/>
                  </a:moveTo>
                  <a:lnTo>
                    <a:pt x="577" y="86"/>
                  </a:lnTo>
                  <a:lnTo>
                    <a:pt x="577" y="86"/>
                  </a:lnTo>
                  <a:lnTo>
                    <a:pt x="579" y="86"/>
                  </a:lnTo>
                  <a:lnTo>
                    <a:pt x="579" y="86"/>
                  </a:lnTo>
                  <a:cubicBezTo>
                    <a:pt x="578" y="86"/>
                    <a:pt x="578" y="86"/>
                    <a:pt x="577" y="86"/>
                  </a:cubicBezTo>
                  <a:lnTo>
                    <a:pt x="577" y="86"/>
                  </a:lnTo>
                  <a:lnTo>
                    <a:pt x="577" y="86"/>
                  </a:lnTo>
                  <a:lnTo>
                    <a:pt x="577" y="86"/>
                  </a:lnTo>
                  <a:lnTo>
                    <a:pt x="572" y="87"/>
                  </a:lnTo>
                  <a:lnTo>
                    <a:pt x="572" y="87"/>
                  </a:lnTo>
                  <a:cubicBezTo>
                    <a:pt x="574" y="87"/>
                    <a:pt x="576" y="86"/>
                    <a:pt x="578" y="85"/>
                  </a:cubicBezTo>
                  <a:close/>
                  <a:moveTo>
                    <a:pt x="564" y="87"/>
                  </a:moveTo>
                  <a:cubicBezTo>
                    <a:pt x="563" y="87"/>
                    <a:pt x="561" y="88"/>
                    <a:pt x="560" y="88"/>
                  </a:cubicBezTo>
                  <a:lnTo>
                    <a:pt x="560" y="88"/>
                  </a:lnTo>
                  <a:cubicBezTo>
                    <a:pt x="560" y="88"/>
                    <a:pt x="559" y="88"/>
                    <a:pt x="559" y="89"/>
                  </a:cubicBezTo>
                  <a:lnTo>
                    <a:pt x="559" y="89"/>
                  </a:lnTo>
                  <a:cubicBezTo>
                    <a:pt x="561" y="88"/>
                    <a:pt x="562" y="88"/>
                    <a:pt x="564" y="87"/>
                  </a:cubicBezTo>
                  <a:lnTo>
                    <a:pt x="564" y="87"/>
                  </a:lnTo>
                  <a:cubicBezTo>
                    <a:pt x="564" y="87"/>
                    <a:pt x="564" y="87"/>
                    <a:pt x="564" y="87"/>
                  </a:cubicBezTo>
                  <a:close/>
                  <a:moveTo>
                    <a:pt x="578" y="85"/>
                  </a:moveTo>
                  <a:lnTo>
                    <a:pt x="566" y="89"/>
                  </a:lnTo>
                  <a:lnTo>
                    <a:pt x="566" y="89"/>
                  </a:lnTo>
                  <a:cubicBezTo>
                    <a:pt x="567" y="88"/>
                    <a:pt x="567" y="88"/>
                    <a:pt x="567" y="88"/>
                  </a:cubicBezTo>
                  <a:lnTo>
                    <a:pt x="567" y="88"/>
                  </a:lnTo>
                  <a:cubicBezTo>
                    <a:pt x="569" y="88"/>
                    <a:pt x="571" y="87"/>
                    <a:pt x="573" y="86"/>
                  </a:cubicBezTo>
                  <a:lnTo>
                    <a:pt x="573" y="86"/>
                  </a:lnTo>
                  <a:cubicBezTo>
                    <a:pt x="574" y="86"/>
                    <a:pt x="576" y="85"/>
                    <a:pt x="578" y="85"/>
                  </a:cubicBezTo>
                  <a:close/>
                  <a:moveTo>
                    <a:pt x="566" y="89"/>
                  </a:moveTo>
                  <a:lnTo>
                    <a:pt x="566" y="89"/>
                  </a:lnTo>
                  <a:cubicBezTo>
                    <a:pt x="566" y="89"/>
                    <a:pt x="566" y="89"/>
                    <a:pt x="566" y="89"/>
                  </a:cubicBezTo>
                  <a:lnTo>
                    <a:pt x="566" y="89"/>
                  </a:lnTo>
                  <a:lnTo>
                    <a:pt x="566" y="89"/>
                  </a:lnTo>
                  <a:lnTo>
                    <a:pt x="566" y="89"/>
                  </a:lnTo>
                  <a:cubicBezTo>
                    <a:pt x="566" y="89"/>
                    <a:pt x="566" y="89"/>
                    <a:pt x="566" y="89"/>
                  </a:cubicBezTo>
                  <a:close/>
                  <a:moveTo>
                    <a:pt x="565" y="85"/>
                  </a:moveTo>
                  <a:lnTo>
                    <a:pt x="565" y="85"/>
                  </a:lnTo>
                  <a:cubicBezTo>
                    <a:pt x="564" y="85"/>
                    <a:pt x="563" y="85"/>
                    <a:pt x="563" y="85"/>
                  </a:cubicBezTo>
                  <a:lnTo>
                    <a:pt x="563" y="85"/>
                  </a:lnTo>
                  <a:cubicBezTo>
                    <a:pt x="555" y="87"/>
                    <a:pt x="549" y="89"/>
                    <a:pt x="548" y="89"/>
                  </a:cubicBezTo>
                  <a:lnTo>
                    <a:pt x="548" y="89"/>
                  </a:lnTo>
                  <a:cubicBezTo>
                    <a:pt x="548" y="89"/>
                    <a:pt x="548" y="89"/>
                    <a:pt x="548" y="89"/>
                  </a:cubicBezTo>
                  <a:lnTo>
                    <a:pt x="548" y="89"/>
                  </a:lnTo>
                  <a:cubicBezTo>
                    <a:pt x="554" y="87"/>
                    <a:pt x="560" y="86"/>
                    <a:pt x="565" y="85"/>
                  </a:cubicBezTo>
                  <a:close/>
                  <a:moveTo>
                    <a:pt x="566" y="85"/>
                  </a:moveTo>
                  <a:cubicBezTo>
                    <a:pt x="563" y="87"/>
                    <a:pt x="560" y="88"/>
                    <a:pt x="556" y="89"/>
                  </a:cubicBezTo>
                  <a:lnTo>
                    <a:pt x="555" y="89"/>
                  </a:lnTo>
                  <a:cubicBezTo>
                    <a:pt x="559" y="88"/>
                    <a:pt x="563" y="87"/>
                    <a:pt x="566" y="85"/>
                  </a:cubicBezTo>
                  <a:close/>
                  <a:moveTo>
                    <a:pt x="566" y="89"/>
                  </a:moveTo>
                  <a:lnTo>
                    <a:pt x="565" y="89"/>
                  </a:lnTo>
                  <a:lnTo>
                    <a:pt x="566" y="89"/>
                  </a:lnTo>
                  <a:close/>
                  <a:moveTo>
                    <a:pt x="575" y="88"/>
                  </a:moveTo>
                  <a:lnTo>
                    <a:pt x="575" y="88"/>
                  </a:lnTo>
                  <a:cubicBezTo>
                    <a:pt x="573" y="89"/>
                    <a:pt x="571" y="89"/>
                    <a:pt x="569" y="90"/>
                  </a:cubicBezTo>
                  <a:lnTo>
                    <a:pt x="569" y="90"/>
                  </a:lnTo>
                  <a:cubicBezTo>
                    <a:pt x="570" y="90"/>
                    <a:pt x="572" y="89"/>
                    <a:pt x="574" y="89"/>
                  </a:cubicBezTo>
                  <a:lnTo>
                    <a:pt x="575" y="88"/>
                  </a:lnTo>
                  <a:close/>
                  <a:moveTo>
                    <a:pt x="566" y="87"/>
                  </a:moveTo>
                  <a:cubicBezTo>
                    <a:pt x="564" y="88"/>
                    <a:pt x="562" y="88"/>
                    <a:pt x="560" y="89"/>
                  </a:cubicBezTo>
                  <a:lnTo>
                    <a:pt x="560" y="89"/>
                  </a:lnTo>
                  <a:cubicBezTo>
                    <a:pt x="556" y="90"/>
                    <a:pt x="553" y="91"/>
                    <a:pt x="550" y="93"/>
                  </a:cubicBezTo>
                  <a:lnTo>
                    <a:pt x="550" y="93"/>
                  </a:lnTo>
                  <a:cubicBezTo>
                    <a:pt x="548" y="93"/>
                    <a:pt x="547" y="94"/>
                    <a:pt x="545" y="94"/>
                  </a:cubicBezTo>
                  <a:lnTo>
                    <a:pt x="545" y="94"/>
                  </a:lnTo>
                  <a:cubicBezTo>
                    <a:pt x="547" y="93"/>
                    <a:pt x="549" y="92"/>
                    <a:pt x="552" y="91"/>
                  </a:cubicBezTo>
                  <a:lnTo>
                    <a:pt x="552" y="91"/>
                  </a:lnTo>
                  <a:cubicBezTo>
                    <a:pt x="552" y="91"/>
                    <a:pt x="552" y="91"/>
                    <a:pt x="552" y="91"/>
                  </a:cubicBezTo>
                  <a:lnTo>
                    <a:pt x="552" y="91"/>
                  </a:lnTo>
                  <a:cubicBezTo>
                    <a:pt x="552" y="91"/>
                    <a:pt x="553" y="91"/>
                    <a:pt x="553" y="91"/>
                  </a:cubicBezTo>
                  <a:lnTo>
                    <a:pt x="553" y="91"/>
                  </a:lnTo>
                  <a:cubicBezTo>
                    <a:pt x="549" y="92"/>
                    <a:pt x="545" y="94"/>
                    <a:pt x="541" y="95"/>
                  </a:cubicBezTo>
                  <a:lnTo>
                    <a:pt x="541" y="95"/>
                  </a:lnTo>
                  <a:cubicBezTo>
                    <a:pt x="541" y="95"/>
                    <a:pt x="540" y="95"/>
                    <a:pt x="540" y="95"/>
                  </a:cubicBezTo>
                  <a:lnTo>
                    <a:pt x="540" y="95"/>
                  </a:lnTo>
                  <a:cubicBezTo>
                    <a:pt x="546" y="93"/>
                    <a:pt x="552" y="91"/>
                    <a:pt x="558" y="89"/>
                  </a:cubicBezTo>
                  <a:lnTo>
                    <a:pt x="557" y="89"/>
                  </a:lnTo>
                  <a:cubicBezTo>
                    <a:pt x="558" y="89"/>
                    <a:pt x="558" y="89"/>
                    <a:pt x="558" y="89"/>
                  </a:cubicBezTo>
                  <a:lnTo>
                    <a:pt x="558" y="89"/>
                  </a:lnTo>
                  <a:cubicBezTo>
                    <a:pt x="558" y="89"/>
                    <a:pt x="559" y="89"/>
                    <a:pt x="559" y="89"/>
                  </a:cubicBezTo>
                  <a:lnTo>
                    <a:pt x="559" y="89"/>
                  </a:lnTo>
                  <a:cubicBezTo>
                    <a:pt x="559" y="89"/>
                    <a:pt x="558" y="89"/>
                    <a:pt x="558" y="89"/>
                  </a:cubicBezTo>
                  <a:lnTo>
                    <a:pt x="558" y="89"/>
                  </a:lnTo>
                  <a:cubicBezTo>
                    <a:pt x="556" y="90"/>
                    <a:pt x="555" y="90"/>
                    <a:pt x="553" y="91"/>
                  </a:cubicBezTo>
                  <a:lnTo>
                    <a:pt x="553" y="91"/>
                  </a:lnTo>
                  <a:cubicBezTo>
                    <a:pt x="553" y="91"/>
                    <a:pt x="553" y="91"/>
                    <a:pt x="553" y="91"/>
                  </a:cubicBezTo>
                  <a:lnTo>
                    <a:pt x="553" y="91"/>
                  </a:lnTo>
                  <a:cubicBezTo>
                    <a:pt x="553" y="91"/>
                    <a:pt x="553" y="91"/>
                    <a:pt x="552" y="91"/>
                  </a:cubicBezTo>
                  <a:lnTo>
                    <a:pt x="552" y="91"/>
                  </a:lnTo>
                  <a:cubicBezTo>
                    <a:pt x="555" y="91"/>
                    <a:pt x="557" y="90"/>
                    <a:pt x="559" y="89"/>
                  </a:cubicBezTo>
                  <a:lnTo>
                    <a:pt x="559" y="89"/>
                  </a:lnTo>
                  <a:cubicBezTo>
                    <a:pt x="559" y="89"/>
                    <a:pt x="559" y="89"/>
                    <a:pt x="559" y="89"/>
                  </a:cubicBezTo>
                  <a:lnTo>
                    <a:pt x="560" y="89"/>
                  </a:lnTo>
                  <a:cubicBezTo>
                    <a:pt x="561" y="89"/>
                    <a:pt x="562" y="88"/>
                    <a:pt x="563" y="88"/>
                  </a:cubicBezTo>
                  <a:lnTo>
                    <a:pt x="563" y="88"/>
                  </a:lnTo>
                  <a:cubicBezTo>
                    <a:pt x="564" y="88"/>
                    <a:pt x="565" y="87"/>
                    <a:pt x="566" y="87"/>
                  </a:cubicBezTo>
                  <a:close/>
                  <a:moveTo>
                    <a:pt x="544" y="96"/>
                  </a:moveTo>
                  <a:lnTo>
                    <a:pt x="544" y="96"/>
                  </a:lnTo>
                  <a:cubicBezTo>
                    <a:pt x="542" y="96"/>
                    <a:pt x="541" y="97"/>
                    <a:pt x="539" y="98"/>
                  </a:cubicBezTo>
                  <a:lnTo>
                    <a:pt x="539" y="98"/>
                  </a:lnTo>
                  <a:cubicBezTo>
                    <a:pt x="539" y="98"/>
                    <a:pt x="539" y="98"/>
                    <a:pt x="539" y="97"/>
                  </a:cubicBezTo>
                  <a:lnTo>
                    <a:pt x="539" y="97"/>
                  </a:lnTo>
                  <a:cubicBezTo>
                    <a:pt x="541" y="97"/>
                    <a:pt x="542" y="96"/>
                    <a:pt x="544" y="96"/>
                  </a:cubicBezTo>
                  <a:close/>
                  <a:moveTo>
                    <a:pt x="574" y="87"/>
                  </a:moveTo>
                  <a:cubicBezTo>
                    <a:pt x="572" y="88"/>
                    <a:pt x="569" y="89"/>
                    <a:pt x="565" y="90"/>
                  </a:cubicBezTo>
                  <a:lnTo>
                    <a:pt x="565" y="90"/>
                  </a:lnTo>
                  <a:cubicBezTo>
                    <a:pt x="565" y="90"/>
                    <a:pt x="565" y="90"/>
                    <a:pt x="565" y="90"/>
                  </a:cubicBezTo>
                  <a:lnTo>
                    <a:pt x="565" y="90"/>
                  </a:lnTo>
                  <a:cubicBezTo>
                    <a:pt x="564" y="90"/>
                    <a:pt x="563" y="90"/>
                    <a:pt x="562" y="91"/>
                  </a:cubicBezTo>
                  <a:lnTo>
                    <a:pt x="562" y="91"/>
                  </a:lnTo>
                  <a:cubicBezTo>
                    <a:pt x="559" y="92"/>
                    <a:pt x="555" y="93"/>
                    <a:pt x="552" y="94"/>
                  </a:cubicBezTo>
                  <a:lnTo>
                    <a:pt x="552" y="94"/>
                  </a:lnTo>
                  <a:cubicBezTo>
                    <a:pt x="556" y="92"/>
                    <a:pt x="560" y="91"/>
                    <a:pt x="564" y="89"/>
                  </a:cubicBezTo>
                  <a:lnTo>
                    <a:pt x="564" y="89"/>
                  </a:lnTo>
                  <a:cubicBezTo>
                    <a:pt x="557" y="92"/>
                    <a:pt x="548" y="95"/>
                    <a:pt x="539" y="98"/>
                  </a:cubicBezTo>
                  <a:lnTo>
                    <a:pt x="539" y="98"/>
                  </a:lnTo>
                  <a:lnTo>
                    <a:pt x="565" y="89"/>
                  </a:lnTo>
                  <a:lnTo>
                    <a:pt x="565" y="89"/>
                  </a:lnTo>
                  <a:cubicBezTo>
                    <a:pt x="565" y="89"/>
                    <a:pt x="565" y="89"/>
                    <a:pt x="564" y="89"/>
                  </a:cubicBezTo>
                  <a:lnTo>
                    <a:pt x="564" y="89"/>
                  </a:lnTo>
                  <a:cubicBezTo>
                    <a:pt x="565" y="89"/>
                    <a:pt x="565" y="89"/>
                    <a:pt x="565" y="89"/>
                  </a:cubicBezTo>
                  <a:lnTo>
                    <a:pt x="565" y="89"/>
                  </a:lnTo>
                  <a:cubicBezTo>
                    <a:pt x="566" y="89"/>
                    <a:pt x="566" y="89"/>
                    <a:pt x="566" y="89"/>
                  </a:cubicBezTo>
                  <a:lnTo>
                    <a:pt x="566" y="89"/>
                  </a:lnTo>
                  <a:cubicBezTo>
                    <a:pt x="566" y="89"/>
                    <a:pt x="566" y="89"/>
                    <a:pt x="565" y="90"/>
                  </a:cubicBezTo>
                  <a:lnTo>
                    <a:pt x="565" y="90"/>
                  </a:lnTo>
                  <a:cubicBezTo>
                    <a:pt x="567" y="89"/>
                    <a:pt x="568" y="89"/>
                    <a:pt x="570" y="88"/>
                  </a:cubicBezTo>
                  <a:lnTo>
                    <a:pt x="570" y="88"/>
                  </a:lnTo>
                  <a:cubicBezTo>
                    <a:pt x="571" y="88"/>
                    <a:pt x="573" y="87"/>
                    <a:pt x="574" y="87"/>
                  </a:cubicBezTo>
                  <a:close/>
                  <a:moveTo>
                    <a:pt x="550" y="91"/>
                  </a:moveTo>
                  <a:cubicBezTo>
                    <a:pt x="545" y="93"/>
                    <a:pt x="540" y="95"/>
                    <a:pt x="534" y="97"/>
                  </a:cubicBezTo>
                  <a:lnTo>
                    <a:pt x="534" y="97"/>
                  </a:lnTo>
                  <a:cubicBezTo>
                    <a:pt x="533" y="98"/>
                    <a:pt x="531" y="98"/>
                    <a:pt x="529" y="99"/>
                  </a:cubicBezTo>
                  <a:lnTo>
                    <a:pt x="529" y="99"/>
                  </a:lnTo>
                  <a:cubicBezTo>
                    <a:pt x="529" y="99"/>
                    <a:pt x="530" y="98"/>
                    <a:pt x="530" y="98"/>
                  </a:cubicBezTo>
                  <a:lnTo>
                    <a:pt x="530" y="98"/>
                  </a:lnTo>
                  <a:cubicBezTo>
                    <a:pt x="529" y="98"/>
                    <a:pt x="528" y="98"/>
                    <a:pt x="527" y="99"/>
                  </a:cubicBezTo>
                  <a:lnTo>
                    <a:pt x="527" y="99"/>
                  </a:lnTo>
                  <a:cubicBezTo>
                    <a:pt x="528" y="98"/>
                    <a:pt x="529" y="98"/>
                    <a:pt x="530" y="97"/>
                  </a:cubicBezTo>
                  <a:lnTo>
                    <a:pt x="530" y="97"/>
                  </a:lnTo>
                  <a:cubicBezTo>
                    <a:pt x="527" y="98"/>
                    <a:pt x="524" y="99"/>
                    <a:pt x="521" y="100"/>
                  </a:cubicBezTo>
                  <a:lnTo>
                    <a:pt x="521" y="100"/>
                  </a:lnTo>
                  <a:cubicBezTo>
                    <a:pt x="527" y="98"/>
                    <a:pt x="534" y="96"/>
                    <a:pt x="540" y="94"/>
                  </a:cubicBezTo>
                  <a:lnTo>
                    <a:pt x="540" y="94"/>
                  </a:lnTo>
                  <a:cubicBezTo>
                    <a:pt x="537" y="95"/>
                    <a:pt x="534" y="96"/>
                    <a:pt x="530" y="97"/>
                  </a:cubicBezTo>
                  <a:lnTo>
                    <a:pt x="530" y="97"/>
                  </a:lnTo>
                  <a:cubicBezTo>
                    <a:pt x="537" y="95"/>
                    <a:pt x="543" y="93"/>
                    <a:pt x="550" y="91"/>
                  </a:cubicBezTo>
                  <a:close/>
                  <a:moveTo>
                    <a:pt x="540" y="98"/>
                  </a:moveTo>
                  <a:cubicBezTo>
                    <a:pt x="533" y="101"/>
                    <a:pt x="525" y="103"/>
                    <a:pt x="517" y="106"/>
                  </a:cubicBezTo>
                  <a:lnTo>
                    <a:pt x="517" y="106"/>
                  </a:lnTo>
                  <a:cubicBezTo>
                    <a:pt x="521" y="104"/>
                    <a:pt x="525" y="103"/>
                    <a:pt x="528" y="102"/>
                  </a:cubicBezTo>
                  <a:lnTo>
                    <a:pt x="528" y="102"/>
                  </a:lnTo>
                  <a:cubicBezTo>
                    <a:pt x="526" y="102"/>
                    <a:pt x="524" y="103"/>
                    <a:pt x="522" y="103"/>
                  </a:cubicBezTo>
                  <a:lnTo>
                    <a:pt x="522" y="103"/>
                  </a:lnTo>
                  <a:cubicBezTo>
                    <a:pt x="524" y="103"/>
                    <a:pt x="526" y="102"/>
                    <a:pt x="528" y="101"/>
                  </a:cubicBezTo>
                  <a:lnTo>
                    <a:pt x="528" y="101"/>
                  </a:lnTo>
                  <a:lnTo>
                    <a:pt x="536" y="99"/>
                  </a:lnTo>
                  <a:lnTo>
                    <a:pt x="536" y="99"/>
                  </a:lnTo>
                  <a:cubicBezTo>
                    <a:pt x="533" y="100"/>
                    <a:pt x="531" y="101"/>
                    <a:pt x="528" y="102"/>
                  </a:cubicBezTo>
                  <a:lnTo>
                    <a:pt x="528" y="102"/>
                  </a:lnTo>
                  <a:cubicBezTo>
                    <a:pt x="532" y="100"/>
                    <a:pt x="536" y="99"/>
                    <a:pt x="540" y="98"/>
                  </a:cubicBezTo>
                  <a:close/>
                  <a:moveTo>
                    <a:pt x="498" y="111"/>
                  </a:moveTo>
                  <a:lnTo>
                    <a:pt x="498" y="111"/>
                  </a:lnTo>
                  <a:cubicBezTo>
                    <a:pt x="497" y="111"/>
                    <a:pt x="497" y="112"/>
                    <a:pt x="496" y="112"/>
                  </a:cubicBezTo>
                  <a:lnTo>
                    <a:pt x="496" y="112"/>
                  </a:lnTo>
                  <a:cubicBezTo>
                    <a:pt x="495" y="112"/>
                    <a:pt x="494" y="113"/>
                    <a:pt x="493" y="113"/>
                  </a:cubicBezTo>
                  <a:lnTo>
                    <a:pt x="493" y="113"/>
                  </a:lnTo>
                  <a:cubicBezTo>
                    <a:pt x="494" y="112"/>
                    <a:pt x="496" y="112"/>
                    <a:pt x="498" y="111"/>
                  </a:cubicBezTo>
                  <a:close/>
                  <a:moveTo>
                    <a:pt x="527" y="99"/>
                  </a:moveTo>
                  <a:cubicBezTo>
                    <a:pt x="519" y="102"/>
                    <a:pt x="511" y="104"/>
                    <a:pt x="503" y="107"/>
                  </a:cubicBezTo>
                  <a:lnTo>
                    <a:pt x="503" y="107"/>
                  </a:lnTo>
                  <a:cubicBezTo>
                    <a:pt x="497" y="109"/>
                    <a:pt x="492" y="111"/>
                    <a:pt x="487" y="112"/>
                  </a:cubicBezTo>
                  <a:lnTo>
                    <a:pt x="487" y="112"/>
                  </a:lnTo>
                  <a:cubicBezTo>
                    <a:pt x="484" y="113"/>
                    <a:pt x="482" y="114"/>
                    <a:pt x="479" y="114"/>
                  </a:cubicBezTo>
                  <a:lnTo>
                    <a:pt x="479" y="114"/>
                  </a:lnTo>
                  <a:cubicBezTo>
                    <a:pt x="493" y="109"/>
                    <a:pt x="507" y="105"/>
                    <a:pt x="520" y="100"/>
                  </a:cubicBezTo>
                  <a:lnTo>
                    <a:pt x="520" y="100"/>
                  </a:lnTo>
                  <a:cubicBezTo>
                    <a:pt x="520" y="100"/>
                    <a:pt x="520" y="100"/>
                    <a:pt x="520" y="100"/>
                  </a:cubicBezTo>
                  <a:lnTo>
                    <a:pt x="520" y="100"/>
                  </a:lnTo>
                  <a:cubicBezTo>
                    <a:pt x="520" y="100"/>
                    <a:pt x="520" y="100"/>
                    <a:pt x="521" y="100"/>
                  </a:cubicBezTo>
                  <a:lnTo>
                    <a:pt x="521" y="100"/>
                  </a:lnTo>
                  <a:cubicBezTo>
                    <a:pt x="521" y="100"/>
                    <a:pt x="521" y="100"/>
                    <a:pt x="520" y="100"/>
                  </a:cubicBezTo>
                  <a:lnTo>
                    <a:pt x="520" y="100"/>
                  </a:lnTo>
                  <a:cubicBezTo>
                    <a:pt x="523" y="100"/>
                    <a:pt x="525" y="99"/>
                    <a:pt x="527" y="99"/>
                  </a:cubicBezTo>
                  <a:close/>
                  <a:moveTo>
                    <a:pt x="493" y="113"/>
                  </a:moveTo>
                  <a:cubicBezTo>
                    <a:pt x="492" y="113"/>
                    <a:pt x="492" y="113"/>
                    <a:pt x="491" y="114"/>
                  </a:cubicBezTo>
                  <a:lnTo>
                    <a:pt x="491" y="114"/>
                  </a:lnTo>
                  <a:cubicBezTo>
                    <a:pt x="490" y="114"/>
                    <a:pt x="489" y="114"/>
                    <a:pt x="489" y="114"/>
                  </a:cubicBezTo>
                  <a:lnTo>
                    <a:pt x="489" y="114"/>
                  </a:lnTo>
                  <a:cubicBezTo>
                    <a:pt x="489" y="114"/>
                    <a:pt x="489" y="114"/>
                    <a:pt x="489" y="114"/>
                  </a:cubicBezTo>
                  <a:lnTo>
                    <a:pt x="489" y="114"/>
                  </a:lnTo>
                  <a:cubicBezTo>
                    <a:pt x="491" y="113"/>
                    <a:pt x="492" y="113"/>
                    <a:pt x="493" y="113"/>
                  </a:cubicBezTo>
                  <a:close/>
                  <a:moveTo>
                    <a:pt x="490" y="114"/>
                  </a:moveTo>
                  <a:cubicBezTo>
                    <a:pt x="489" y="114"/>
                    <a:pt x="487" y="115"/>
                    <a:pt x="486" y="116"/>
                  </a:cubicBezTo>
                  <a:lnTo>
                    <a:pt x="486" y="116"/>
                  </a:lnTo>
                  <a:cubicBezTo>
                    <a:pt x="486" y="115"/>
                    <a:pt x="487" y="115"/>
                    <a:pt x="488" y="115"/>
                  </a:cubicBezTo>
                  <a:lnTo>
                    <a:pt x="488" y="115"/>
                  </a:lnTo>
                  <a:cubicBezTo>
                    <a:pt x="488" y="114"/>
                    <a:pt x="489" y="114"/>
                    <a:pt x="490" y="114"/>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68" y="116"/>
                  </a:moveTo>
                  <a:lnTo>
                    <a:pt x="468" y="116"/>
                  </a:lnTo>
                  <a:cubicBezTo>
                    <a:pt x="468" y="116"/>
                    <a:pt x="468" y="116"/>
                    <a:pt x="468" y="116"/>
                  </a:cubicBezTo>
                  <a:cubicBezTo>
                    <a:pt x="468" y="116"/>
                    <a:pt x="468" y="116"/>
                    <a:pt x="468" y="116"/>
                  </a:cubicBezTo>
                  <a:close/>
                  <a:moveTo>
                    <a:pt x="471" y="115"/>
                  </a:moveTo>
                  <a:cubicBezTo>
                    <a:pt x="470" y="115"/>
                    <a:pt x="469" y="115"/>
                    <a:pt x="468" y="116"/>
                  </a:cubicBezTo>
                  <a:cubicBezTo>
                    <a:pt x="468" y="116"/>
                    <a:pt x="469" y="116"/>
                    <a:pt x="469" y="115"/>
                  </a:cubicBezTo>
                  <a:lnTo>
                    <a:pt x="469" y="115"/>
                  </a:lnTo>
                  <a:cubicBezTo>
                    <a:pt x="470" y="115"/>
                    <a:pt x="470" y="115"/>
                    <a:pt x="471" y="115"/>
                  </a:cubicBezTo>
                  <a:close/>
                  <a:moveTo>
                    <a:pt x="479" y="115"/>
                  </a:moveTo>
                  <a:cubicBezTo>
                    <a:pt x="479" y="115"/>
                    <a:pt x="478" y="115"/>
                    <a:pt x="478" y="116"/>
                  </a:cubicBezTo>
                  <a:lnTo>
                    <a:pt x="478" y="116"/>
                  </a:lnTo>
                  <a:cubicBezTo>
                    <a:pt x="477" y="116"/>
                    <a:pt x="476" y="116"/>
                    <a:pt x="474" y="116"/>
                  </a:cubicBezTo>
                  <a:lnTo>
                    <a:pt x="474" y="116"/>
                  </a:lnTo>
                  <a:cubicBezTo>
                    <a:pt x="476" y="116"/>
                    <a:pt x="478" y="115"/>
                    <a:pt x="479" y="115"/>
                  </a:cubicBezTo>
                  <a:close/>
                  <a:moveTo>
                    <a:pt x="465" y="118"/>
                  </a:move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close/>
                  <a:moveTo>
                    <a:pt x="522" y="103"/>
                  </a:moveTo>
                  <a:cubicBezTo>
                    <a:pt x="519" y="105"/>
                    <a:pt x="516" y="106"/>
                    <a:pt x="512" y="107"/>
                  </a:cubicBezTo>
                  <a:lnTo>
                    <a:pt x="512" y="107"/>
                  </a:lnTo>
                  <a:cubicBezTo>
                    <a:pt x="500" y="111"/>
                    <a:pt x="488" y="115"/>
                    <a:pt x="476" y="119"/>
                  </a:cubicBezTo>
                  <a:lnTo>
                    <a:pt x="476" y="119"/>
                  </a:lnTo>
                  <a:lnTo>
                    <a:pt x="486" y="116"/>
                  </a:lnTo>
                  <a:lnTo>
                    <a:pt x="486" y="116"/>
                  </a:lnTo>
                  <a:lnTo>
                    <a:pt x="512" y="107"/>
                  </a:lnTo>
                  <a:lnTo>
                    <a:pt x="512" y="107"/>
                  </a:lnTo>
                  <a:cubicBezTo>
                    <a:pt x="515" y="106"/>
                    <a:pt x="519" y="105"/>
                    <a:pt x="522" y="103"/>
                  </a:cubicBezTo>
                  <a:close/>
                  <a:moveTo>
                    <a:pt x="468" y="116"/>
                  </a:moveTo>
                  <a:cubicBezTo>
                    <a:pt x="467" y="117"/>
                    <a:pt x="466" y="117"/>
                    <a:pt x="465" y="118"/>
                  </a:cubicBezTo>
                  <a:lnTo>
                    <a:pt x="465" y="118"/>
                  </a:lnTo>
                  <a:cubicBezTo>
                    <a:pt x="465" y="118"/>
                    <a:pt x="465" y="118"/>
                    <a:pt x="465" y="118"/>
                  </a:cubicBezTo>
                  <a:lnTo>
                    <a:pt x="465" y="118"/>
                  </a:lnTo>
                  <a:cubicBezTo>
                    <a:pt x="465" y="118"/>
                    <a:pt x="465" y="118"/>
                    <a:pt x="465" y="118"/>
                  </a:cubicBezTo>
                  <a:lnTo>
                    <a:pt x="465" y="118"/>
                  </a:lnTo>
                  <a:cubicBezTo>
                    <a:pt x="465" y="118"/>
                    <a:pt x="465" y="118"/>
                    <a:pt x="465" y="118"/>
                  </a:cubicBezTo>
                  <a:lnTo>
                    <a:pt x="465" y="118"/>
                  </a:lnTo>
                  <a:cubicBezTo>
                    <a:pt x="462" y="119"/>
                    <a:pt x="458" y="120"/>
                    <a:pt x="454" y="121"/>
                  </a:cubicBezTo>
                  <a:lnTo>
                    <a:pt x="454" y="121"/>
                  </a:lnTo>
                  <a:cubicBezTo>
                    <a:pt x="459" y="119"/>
                    <a:pt x="463" y="118"/>
                    <a:pt x="468" y="116"/>
                  </a:cubicBezTo>
                  <a:close/>
                  <a:moveTo>
                    <a:pt x="442" y="124"/>
                  </a:moveTo>
                  <a:cubicBezTo>
                    <a:pt x="441" y="124"/>
                    <a:pt x="441" y="125"/>
                    <a:pt x="441" y="125"/>
                  </a:cubicBezTo>
                  <a:lnTo>
                    <a:pt x="441" y="125"/>
                  </a:lnTo>
                  <a:cubicBezTo>
                    <a:pt x="442" y="125"/>
                    <a:pt x="442" y="124"/>
                    <a:pt x="442" y="124"/>
                  </a:cubicBezTo>
                  <a:close/>
                  <a:moveTo>
                    <a:pt x="441" y="125"/>
                  </a:moveTo>
                  <a:cubicBezTo>
                    <a:pt x="440" y="126"/>
                    <a:pt x="440" y="126"/>
                    <a:pt x="440" y="126"/>
                  </a:cubicBezTo>
                  <a:lnTo>
                    <a:pt x="440" y="126"/>
                  </a:lnTo>
                  <a:cubicBezTo>
                    <a:pt x="437" y="127"/>
                    <a:pt x="434" y="128"/>
                    <a:pt x="431" y="129"/>
                  </a:cubicBezTo>
                  <a:lnTo>
                    <a:pt x="431" y="129"/>
                  </a:lnTo>
                  <a:cubicBezTo>
                    <a:pt x="435" y="128"/>
                    <a:pt x="438" y="126"/>
                    <a:pt x="441" y="125"/>
                  </a:cubicBezTo>
                  <a:close/>
                  <a:moveTo>
                    <a:pt x="476" y="119"/>
                  </a:moveTo>
                  <a:lnTo>
                    <a:pt x="436" y="132"/>
                  </a:lnTo>
                  <a:lnTo>
                    <a:pt x="436" y="132"/>
                  </a:lnTo>
                  <a:cubicBezTo>
                    <a:pt x="436" y="132"/>
                    <a:pt x="436" y="132"/>
                    <a:pt x="436" y="132"/>
                  </a:cubicBezTo>
                  <a:lnTo>
                    <a:pt x="436" y="132"/>
                  </a:lnTo>
                  <a:cubicBezTo>
                    <a:pt x="439" y="131"/>
                    <a:pt x="441" y="130"/>
                    <a:pt x="444" y="129"/>
                  </a:cubicBezTo>
                  <a:lnTo>
                    <a:pt x="444" y="129"/>
                  </a:lnTo>
                  <a:cubicBezTo>
                    <a:pt x="442" y="129"/>
                    <a:pt x="441" y="130"/>
                    <a:pt x="440" y="130"/>
                  </a:cubicBezTo>
                  <a:lnTo>
                    <a:pt x="440" y="130"/>
                  </a:lnTo>
                  <a:cubicBezTo>
                    <a:pt x="442" y="130"/>
                    <a:pt x="444" y="129"/>
                    <a:pt x="446" y="128"/>
                  </a:cubicBezTo>
                  <a:lnTo>
                    <a:pt x="446" y="128"/>
                  </a:lnTo>
                  <a:cubicBezTo>
                    <a:pt x="445" y="129"/>
                    <a:pt x="444" y="129"/>
                    <a:pt x="444" y="129"/>
                  </a:cubicBezTo>
                  <a:lnTo>
                    <a:pt x="444" y="129"/>
                  </a:lnTo>
                  <a:cubicBezTo>
                    <a:pt x="449" y="127"/>
                    <a:pt x="454" y="126"/>
                    <a:pt x="459" y="124"/>
                  </a:cubicBezTo>
                  <a:lnTo>
                    <a:pt x="459" y="124"/>
                  </a:lnTo>
                  <a:cubicBezTo>
                    <a:pt x="465" y="122"/>
                    <a:pt x="470" y="120"/>
                    <a:pt x="476" y="119"/>
                  </a:cubicBezTo>
                  <a:close/>
                  <a:moveTo>
                    <a:pt x="433" y="133"/>
                  </a:moveTo>
                  <a:lnTo>
                    <a:pt x="433" y="133"/>
                  </a:lnTo>
                  <a:lnTo>
                    <a:pt x="433" y="133"/>
                  </a:lnTo>
                  <a:cubicBezTo>
                    <a:pt x="433" y="133"/>
                    <a:pt x="433" y="133"/>
                    <a:pt x="433" y="133"/>
                  </a:cubicBezTo>
                  <a:lnTo>
                    <a:pt x="433" y="133"/>
                  </a:lnTo>
                  <a:cubicBezTo>
                    <a:pt x="433" y="133"/>
                    <a:pt x="433" y="133"/>
                    <a:pt x="433" y="133"/>
                  </a:cubicBezTo>
                  <a:close/>
                  <a:moveTo>
                    <a:pt x="425" y="133"/>
                  </a:moveTo>
                  <a:cubicBezTo>
                    <a:pt x="424" y="133"/>
                    <a:pt x="424" y="133"/>
                    <a:pt x="424" y="133"/>
                  </a:cubicBezTo>
                  <a:lnTo>
                    <a:pt x="425" y="133"/>
                  </a:lnTo>
                  <a:cubicBezTo>
                    <a:pt x="425" y="133"/>
                    <a:pt x="425" y="133"/>
                    <a:pt x="425" y="133"/>
                  </a:cubicBezTo>
                  <a:close/>
                  <a:moveTo>
                    <a:pt x="463" y="119"/>
                  </a:moveTo>
                  <a:cubicBezTo>
                    <a:pt x="462" y="120"/>
                    <a:pt x="461" y="121"/>
                    <a:pt x="459" y="122"/>
                  </a:cubicBezTo>
                  <a:lnTo>
                    <a:pt x="459" y="122"/>
                  </a:lnTo>
                  <a:cubicBezTo>
                    <a:pt x="452" y="124"/>
                    <a:pt x="445" y="127"/>
                    <a:pt x="438" y="129"/>
                  </a:cubicBezTo>
                  <a:lnTo>
                    <a:pt x="438" y="129"/>
                  </a:lnTo>
                  <a:cubicBezTo>
                    <a:pt x="438" y="129"/>
                    <a:pt x="438" y="129"/>
                    <a:pt x="438" y="128"/>
                  </a:cubicBezTo>
                  <a:lnTo>
                    <a:pt x="438" y="128"/>
                  </a:lnTo>
                  <a:cubicBezTo>
                    <a:pt x="433" y="130"/>
                    <a:pt x="429" y="132"/>
                    <a:pt x="425" y="133"/>
                  </a:cubicBezTo>
                  <a:lnTo>
                    <a:pt x="425" y="133"/>
                  </a:lnTo>
                  <a:cubicBezTo>
                    <a:pt x="425" y="133"/>
                    <a:pt x="425" y="133"/>
                    <a:pt x="426" y="133"/>
                  </a:cubicBezTo>
                  <a:lnTo>
                    <a:pt x="426" y="133"/>
                  </a:lnTo>
                  <a:cubicBezTo>
                    <a:pt x="426" y="133"/>
                    <a:pt x="426" y="133"/>
                    <a:pt x="426" y="133"/>
                  </a:cubicBezTo>
                  <a:lnTo>
                    <a:pt x="428" y="133"/>
                  </a:lnTo>
                  <a:cubicBezTo>
                    <a:pt x="428" y="133"/>
                    <a:pt x="428" y="133"/>
                    <a:pt x="428" y="133"/>
                  </a:cubicBezTo>
                  <a:lnTo>
                    <a:pt x="428" y="133"/>
                  </a:lnTo>
                  <a:cubicBezTo>
                    <a:pt x="427" y="133"/>
                    <a:pt x="427" y="133"/>
                    <a:pt x="426" y="133"/>
                  </a:cubicBezTo>
                  <a:lnTo>
                    <a:pt x="426" y="133"/>
                  </a:lnTo>
                  <a:cubicBezTo>
                    <a:pt x="430" y="132"/>
                    <a:pt x="434" y="130"/>
                    <a:pt x="438" y="129"/>
                  </a:cubicBezTo>
                  <a:lnTo>
                    <a:pt x="438" y="129"/>
                  </a:lnTo>
                  <a:cubicBezTo>
                    <a:pt x="438" y="130"/>
                    <a:pt x="437" y="130"/>
                    <a:pt x="437" y="131"/>
                  </a:cubicBezTo>
                  <a:lnTo>
                    <a:pt x="437" y="131"/>
                  </a:lnTo>
                  <a:cubicBezTo>
                    <a:pt x="438" y="130"/>
                    <a:pt x="440" y="130"/>
                    <a:pt x="441" y="129"/>
                  </a:cubicBezTo>
                  <a:lnTo>
                    <a:pt x="441" y="129"/>
                  </a:lnTo>
                  <a:cubicBezTo>
                    <a:pt x="440" y="130"/>
                    <a:pt x="438" y="130"/>
                    <a:pt x="437" y="131"/>
                  </a:cubicBezTo>
                  <a:lnTo>
                    <a:pt x="437" y="131"/>
                  </a:lnTo>
                  <a:cubicBezTo>
                    <a:pt x="437" y="131"/>
                    <a:pt x="437" y="131"/>
                    <a:pt x="437" y="131"/>
                  </a:cubicBezTo>
                  <a:lnTo>
                    <a:pt x="437" y="131"/>
                  </a:lnTo>
                  <a:cubicBezTo>
                    <a:pt x="434" y="131"/>
                    <a:pt x="431" y="132"/>
                    <a:pt x="428" y="133"/>
                  </a:cubicBezTo>
                  <a:lnTo>
                    <a:pt x="428" y="133"/>
                  </a:lnTo>
                  <a:cubicBezTo>
                    <a:pt x="429" y="133"/>
                    <a:pt x="429" y="133"/>
                    <a:pt x="429" y="133"/>
                  </a:cubicBezTo>
                  <a:lnTo>
                    <a:pt x="429" y="133"/>
                  </a:lnTo>
                  <a:cubicBezTo>
                    <a:pt x="429" y="133"/>
                    <a:pt x="429" y="133"/>
                    <a:pt x="429" y="133"/>
                  </a:cubicBezTo>
                  <a:lnTo>
                    <a:pt x="431" y="133"/>
                  </a:lnTo>
                  <a:cubicBezTo>
                    <a:pt x="431" y="133"/>
                    <a:pt x="431" y="133"/>
                    <a:pt x="431" y="133"/>
                  </a:cubicBezTo>
                  <a:lnTo>
                    <a:pt x="431" y="133"/>
                  </a:lnTo>
                  <a:cubicBezTo>
                    <a:pt x="430" y="133"/>
                    <a:pt x="430" y="133"/>
                    <a:pt x="429" y="133"/>
                  </a:cubicBezTo>
                  <a:lnTo>
                    <a:pt x="429" y="133"/>
                  </a:lnTo>
                  <a:cubicBezTo>
                    <a:pt x="432" y="132"/>
                    <a:pt x="434" y="132"/>
                    <a:pt x="437" y="131"/>
                  </a:cubicBezTo>
                  <a:lnTo>
                    <a:pt x="437" y="131"/>
                  </a:lnTo>
                  <a:cubicBezTo>
                    <a:pt x="437" y="131"/>
                    <a:pt x="437" y="131"/>
                    <a:pt x="437" y="131"/>
                  </a:cubicBezTo>
                  <a:lnTo>
                    <a:pt x="437" y="131"/>
                  </a:lnTo>
                  <a:cubicBezTo>
                    <a:pt x="439" y="130"/>
                    <a:pt x="441" y="130"/>
                    <a:pt x="443" y="129"/>
                  </a:cubicBezTo>
                  <a:lnTo>
                    <a:pt x="443" y="129"/>
                  </a:lnTo>
                  <a:cubicBezTo>
                    <a:pt x="442" y="130"/>
                    <a:pt x="440" y="130"/>
                    <a:pt x="438" y="131"/>
                  </a:cubicBezTo>
                  <a:lnTo>
                    <a:pt x="438" y="131"/>
                  </a:lnTo>
                  <a:cubicBezTo>
                    <a:pt x="439" y="131"/>
                    <a:pt x="439" y="131"/>
                    <a:pt x="440" y="130"/>
                  </a:cubicBezTo>
                  <a:lnTo>
                    <a:pt x="440" y="130"/>
                  </a:lnTo>
                  <a:cubicBezTo>
                    <a:pt x="439" y="131"/>
                    <a:pt x="438" y="131"/>
                    <a:pt x="437" y="131"/>
                  </a:cubicBezTo>
                  <a:lnTo>
                    <a:pt x="437" y="131"/>
                  </a:lnTo>
                  <a:cubicBezTo>
                    <a:pt x="437" y="131"/>
                    <a:pt x="438" y="131"/>
                    <a:pt x="438" y="131"/>
                  </a:cubicBezTo>
                  <a:lnTo>
                    <a:pt x="438" y="131"/>
                  </a:lnTo>
                  <a:cubicBezTo>
                    <a:pt x="438" y="131"/>
                    <a:pt x="437" y="131"/>
                    <a:pt x="437" y="132"/>
                  </a:cubicBezTo>
                  <a:lnTo>
                    <a:pt x="437" y="132"/>
                  </a:lnTo>
                  <a:cubicBezTo>
                    <a:pt x="437" y="131"/>
                    <a:pt x="437" y="131"/>
                    <a:pt x="437" y="131"/>
                  </a:cubicBezTo>
                  <a:lnTo>
                    <a:pt x="437" y="131"/>
                  </a:lnTo>
                  <a:cubicBezTo>
                    <a:pt x="435" y="132"/>
                    <a:pt x="433" y="132"/>
                    <a:pt x="431" y="133"/>
                  </a:cubicBezTo>
                  <a:lnTo>
                    <a:pt x="431" y="133"/>
                  </a:lnTo>
                  <a:cubicBezTo>
                    <a:pt x="431" y="133"/>
                    <a:pt x="431" y="133"/>
                    <a:pt x="432" y="133"/>
                  </a:cubicBezTo>
                  <a:lnTo>
                    <a:pt x="432" y="133"/>
                  </a:lnTo>
                  <a:cubicBezTo>
                    <a:pt x="432" y="133"/>
                    <a:pt x="432" y="133"/>
                    <a:pt x="432" y="133"/>
                  </a:cubicBezTo>
                  <a:lnTo>
                    <a:pt x="431" y="133"/>
                  </a:lnTo>
                  <a:cubicBezTo>
                    <a:pt x="430" y="133"/>
                    <a:pt x="430" y="133"/>
                    <a:pt x="430" y="133"/>
                  </a:cubicBezTo>
                  <a:lnTo>
                    <a:pt x="430" y="133"/>
                  </a:lnTo>
                  <a:cubicBezTo>
                    <a:pt x="430" y="133"/>
                    <a:pt x="429" y="133"/>
                    <a:pt x="429" y="133"/>
                  </a:cubicBezTo>
                  <a:lnTo>
                    <a:pt x="429" y="133"/>
                  </a:lnTo>
                  <a:cubicBezTo>
                    <a:pt x="429" y="133"/>
                    <a:pt x="429" y="133"/>
                    <a:pt x="429" y="133"/>
                  </a:cubicBezTo>
                  <a:lnTo>
                    <a:pt x="428" y="133"/>
                  </a:lnTo>
                  <a:cubicBezTo>
                    <a:pt x="428" y="133"/>
                    <a:pt x="428" y="133"/>
                    <a:pt x="427" y="133"/>
                  </a:cubicBezTo>
                  <a:lnTo>
                    <a:pt x="427" y="133"/>
                  </a:lnTo>
                  <a:cubicBezTo>
                    <a:pt x="426" y="134"/>
                    <a:pt x="425" y="134"/>
                    <a:pt x="424" y="134"/>
                  </a:cubicBezTo>
                  <a:lnTo>
                    <a:pt x="424" y="134"/>
                  </a:lnTo>
                  <a:cubicBezTo>
                    <a:pt x="424" y="134"/>
                    <a:pt x="425" y="133"/>
                    <a:pt x="426" y="133"/>
                  </a:cubicBezTo>
                  <a:lnTo>
                    <a:pt x="425" y="133"/>
                  </a:lnTo>
                  <a:cubicBezTo>
                    <a:pt x="424" y="134"/>
                    <a:pt x="423" y="134"/>
                    <a:pt x="422" y="134"/>
                  </a:cubicBezTo>
                  <a:lnTo>
                    <a:pt x="422" y="134"/>
                  </a:lnTo>
                  <a:cubicBezTo>
                    <a:pt x="421" y="134"/>
                    <a:pt x="421" y="134"/>
                    <a:pt x="420" y="135"/>
                  </a:cubicBezTo>
                  <a:lnTo>
                    <a:pt x="420" y="135"/>
                  </a:lnTo>
                  <a:lnTo>
                    <a:pt x="424" y="133"/>
                  </a:lnTo>
                  <a:lnTo>
                    <a:pt x="422" y="133"/>
                  </a:lnTo>
                  <a:cubicBezTo>
                    <a:pt x="420" y="134"/>
                    <a:pt x="419" y="134"/>
                    <a:pt x="417" y="135"/>
                  </a:cubicBezTo>
                  <a:lnTo>
                    <a:pt x="417" y="135"/>
                  </a:lnTo>
                  <a:cubicBezTo>
                    <a:pt x="418" y="134"/>
                    <a:pt x="419" y="134"/>
                    <a:pt x="420" y="133"/>
                  </a:cubicBezTo>
                  <a:lnTo>
                    <a:pt x="422" y="133"/>
                  </a:lnTo>
                  <a:cubicBezTo>
                    <a:pt x="428" y="131"/>
                    <a:pt x="433" y="129"/>
                    <a:pt x="439" y="128"/>
                  </a:cubicBezTo>
                  <a:lnTo>
                    <a:pt x="439" y="128"/>
                  </a:lnTo>
                  <a:cubicBezTo>
                    <a:pt x="439" y="128"/>
                    <a:pt x="438" y="128"/>
                    <a:pt x="438" y="128"/>
                  </a:cubicBezTo>
                  <a:lnTo>
                    <a:pt x="438" y="128"/>
                  </a:lnTo>
                  <a:cubicBezTo>
                    <a:pt x="442" y="127"/>
                    <a:pt x="446" y="126"/>
                    <a:pt x="450" y="124"/>
                  </a:cubicBezTo>
                  <a:lnTo>
                    <a:pt x="448" y="124"/>
                  </a:lnTo>
                  <a:cubicBezTo>
                    <a:pt x="453" y="123"/>
                    <a:pt x="458" y="121"/>
                    <a:pt x="463" y="119"/>
                  </a:cubicBezTo>
                  <a:close/>
                  <a:moveTo>
                    <a:pt x="417" y="135"/>
                  </a:moveTo>
                  <a:lnTo>
                    <a:pt x="417" y="135"/>
                  </a:lnTo>
                  <a:cubicBezTo>
                    <a:pt x="416" y="135"/>
                    <a:pt x="416" y="135"/>
                    <a:pt x="416" y="135"/>
                  </a:cubicBezTo>
                  <a:lnTo>
                    <a:pt x="416" y="135"/>
                  </a:lnTo>
                  <a:cubicBezTo>
                    <a:pt x="415" y="136"/>
                    <a:pt x="414" y="136"/>
                    <a:pt x="413" y="136"/>
                  </a:cubicBezTo>
                  <a:lnTo>
                    <a:pt x="413" y="136"/>
                  </a:lnTo>
                  <a:cubicBezTo>
                    <a:pt x="414" y="136"/>
                    <a:pt x="416" y="135"/>
                    <a:pt x="417" y="135"/>
                  </a:cubicBezTo>
                  <a:close/>
                  <a:moveTo>
                    <a:pt x="413" y="136"/>
                  </a:moveTo>
                  <a:cubicBezTo>
                    <a:pt x="410" y="137"/>
                    <a:pt x="406" y="138"/>
                    <a:pt x="403" y="140"/>
                  </a:cubicBezTo>
                  <a:lnTo>
                    <a:pt x="403" y="140"/>
                  </a:lnTo>
                  <a:cubicBezTo>
                    <a:pt x="406" y="139"/>
                    <a:pt x="409" y="137"/>
                    <a:pt x="413" y="136"/>
                  </a:cubicBezTo>
                  <a:close/>
                  <a:moveTo>
                    <a:pt x="407" y="142"/>
                  </a:moveTo>
                  <a:cubicBezTo>
                    <a:pt x="406" y="142"/>
                    <a:pt x="406" y="142"/>
                    <a:pt x="406" y="142"/>
                  </a:cubicBezTo>
                  <a:lnTo>
                    <a:pt x="405" y="142"/>
                  </a:lnTo>
                  <a:lnTo>
                    <a:pt x="405" y="142"/>
                  </a:lnTo>
                  <a:cubicBezTo>
                    <a:pt x="406" y="142"/>
                    <a:pt x="406" y="142"/>
                    <a:pt x="407" y="142"/>
                  </a:cubicBezTo>
                  <a:close/>
                  <a:moveTo>
                    <a:pt x="403" y="141"/>
                  </a:moveTo>
                  <a:cubicBezTo>
                    <a:pt x="399" y="142"/>
                    <a:pt x="396" y="144"/>
                    <a:pt x="393" y="145"/>
                  </a:cubicBezTo>
                  <a:lnTo>
                    <a:pt x="393" y="145"/>
                  </a:lnTo>
                  <a:lnTo>
                    <a:pt x="394" y="144"/>
                  </a:lnTo>
                  <a:lnTo>
                    <a:pt x="394" y="144"/>
                  </a:lnTo>
                  <a:cubicBezTo>
                    <a:pt x="394" y="145"/>
                    <a:pt x="393" y="145"/>
                    <a:pt x="392" y="145"/>
                  </a:cubicBezTo>
                  <a:lnTo>
                    <a:pt x="392" y="145"/>
                  </a:lnTo>
                  <a:cubicBezTo>
                    <a:pt x="393" y="145"/>
                    <a:pt x="394" y="145"/>
                    <a:pt x="395" y="144"/>
                  </a:cubicBezTo>
                  <a:lnTo>
                    <a:pt x="395" y="144"/>
                  </a:lnTo>
                  <a:lnTo>
                    <a:pt x="394" y="144"/>
                  </a:lnTo>
                  <a:lnTo>
                    <a:pt x="394" y="144"/>
                  </a:lnTo>
                  <a:cubicBezTo>
                    <a:pt x="397" y="143"/>
                    <a:pt x="400" y="142"/>
                    <a:pt x="403" y="141"/>
                  </a:cubicBezTo>
                  <a:close/>
                  <a:moveTo>
                    <a:pt x="414" y="137"/>
                  </a:moveTo>
                  <a:cubicBezTo>
                    <a:pt x="413" y="137"/>
                    <a:pt x="412" y="137"/>
                    <a:pt x="412" y="138"/>
                  </a:cubicBezTo>
                  <a:lnTo>
                    <a:pt x="412" y="138"/>
                  </a:lnTo>
                  <a:cubicBezTo>
                    <a:pt x="411" y="138"/>
                    <a:pt x="411" y="138"/>
                    <a:pt x="410" y="138"/>
                  </a:cubicBezTo>
                  <a:lnTo>
                    <a:pt x="410" y="138"/>
                  </a:lnTo>
                  <a:cubicBezTo>
                    <a:pt x="401" y="141"/>
                    <a:pt x="392" y="144"/>
                    <a:pt x="384" y="146"/>
                  </a:cubicBezTo>
                  <a:lnTo>
                    <a:pt x="384" y="146"/>
                  </a:lnTo>
                  <a:cubicBezTo>
                    <a:pt x="390" y="144"/>
                    <a:pt x="397" y="142"/>
                    <a:pt x="403" y="140"/>
                  </a:cubicBezTo>
                  <a:lnTo>
                    <a:pt x="403" y="140"/>
                  </a:lnTo>
                  <a:cubicBezTo>
                    <a:pt x="400" y="141"/>
                    <a:pt x="397" y="142"/>
                    <a:pt x="397" y="142"/>
                  </a:cubicBezTo>
                  <a:lnTo>
                    <a:pt x="414" y="137"/>
                  </a:lnTo>
                  <a:close/>
                  <a:moveTo>
                    <a:pt x="384" y="146"/>
                  </a:moveTo>
                  <a:cubicBezTo>
                    <a:pt x="383" y="146"/>
                    <a:pt x="382" y="147"/>
                    <a:pt x="381" y="147"/>
                  </a:cubicBezTo>
                  <a:lnTo>
                    <a:pt x="381" y="147"/>
                  </a:lnTo>
                  <a:lnTo>
                    <a:pt x="379" y="147"/>
                  </a:lnTo>
                  <a:lnTo>
                    <a:pt x="379" y="147"/>
                  </a:lnTo>
                  <a:cubicBezTo>
                    <a:pt x="381" y="147"/>
                    <a:pt x="382" y="147"/>
                    <a:pt x="384" y="146"/>
                  </a:cubicBezTo>
                  <a:close/>
                  <a:moveTo>
                    <a:pt x="387" y="147"/>
                  </a:moveTo>
                  <a:lnTo>
                    <a:pt x="387" y="147"/>
                  </a:lnTo>
                  <a:cubicBezTo>
                    <a:pt x="386" y="147"/>
                    <a:pt x="386" y="147"/>
                    <a:pt x="385" y="148"/>
                  </a:cubicBezTo>
                  <a:lnTo>
                    <a:pt x="385" y="148"/>
                  </a:lnTo>
                  <a:cubicBezTo>
                    <a:pt x="384" y="148"/>
                    <a:pt x="384" y="148"/>
                    <a:pt x="383" y="148"/>
                  </a:cubicBezTo>
                  <a:lnTo>
                    <a:pt x="383" y="148"/>
                  </a:lnTo>
                  <a:cubicBezTo>
                    <a:pt x="385" y="148"/>
                    <a:pt x="386" y="147"/>
                    <a:pt x="387" y="147"/>
                  </a:cubicBezTo>
                  <a:close/>
                  <a:moveTo>
                    <a:pt x="362" y="152"/>
                  </a:moveTo>
                  <a:cubicBezTo>
                    <a:pt x="361" y="153"/>
                    <a:pt x="360" y="153"/>
                    <a:pt x="359" y="154"/>
                  </a:cubicBezTo>
                  <a:lnTo>
                    <a:pt x="359" y="154"/>
                  </a:lnTo>
                  <a:cubicBezTo>
                    <a:pt x="360" y="153"/>
                    <a:pt x="360" y="153"/>
                    <a:pt x="360" y="153"/>
                  </a:cubicBezTo>
                  <a:lnTo>
                    <a:pt x="360" y="153"/>
                  </a:lnTo>
                  <a:cubicBezTo>
                    <a:pt x="361" y="153"/>
                    <a:pt x="361" y="153"/>
                    <a:pt x="362" y="152"/>
                  </a:cubicBezTo>
                  <a:close/>
                  <a:moveTo>
                    <a:pt x="426" y="135"/>
                  </a:moveTo>
                  <a:lnTo>
                    <a:pt x="426" y="135"/>
                  </a:lnTo>
                  <a:cubicBezTo>
                    <a:pt x="420" y="137"/>
                    <a:pt x="414" y="139"/>
                    <a:pt x="408" y="141"/>
                  </a:cubicBezTo>
                  <a:lnTo>
                    <a:pt x="408" y="141"/>
                  </a:lnTo>
                  <a:cubicBezTo>
                    <a:pt x="408" y="140"/>
                    <a:pt x="408" y="140"/>
                    <a:pt x="409" y="140"/>
                  </a:cubicBezTo>
                  <a:lnTo>
                    <a:pt x="409" y="140"/>
                  </a:lnTo>
                  <a:cubicBezTo>
                    <a:pt x="404" y="141"/>
                    <a:pt x="400" y="143"/>
                    <a:pt x="395" y="144"/>
                  </a:cubicBezTo>
                  <a:lnTo>
                    <a:pt x="395" y="144"/>
                  </a:lnTo>
                  <a:lnTo>
                    <a:pt x="400" y="143"/>
                  </a:lnTo>
                  <a:lnTo>
                    <a:pt x="400" y="143"/>
                  </a:lnTo>
                  <a:cubicBezTo>
                    <a:pt x="397" y="144"/>
                    <a:pt x="395" y="145"/>
                    <a:pt x="392" y="146"/>
                  </a:cubicBezTo>
                  <a:lnTo>
                    <a:pt x="392" y="146"/>
                  </a:lnTo>
                  <a:cubicBezTo>
                    <a:pt x="396" y="145"/>
                    <a:pt x="400" y="144"/>
                    <a:pt x="404" y="142"/>
                  </a:cubicBezTo>
                  <a:lnTo>
                    <a:pt x="404" y="142"/>
                  </a:lnTo>
                  <a:lnTo>
                    <a:pt x="400" y="143"/>
                  </a:lnTo>
                  <a:lnTo>
                    <a:pt x="400" y="143"/>
                  </a:lnTo>
                  <a:cubicBezTo>
                    <a:pt x="402" y="142"/>
                    <a:pt x="405" y="142"/>
                    <a:pt x="408" y="141"/>
                  </a:cubicBezTo>
                  <a:lnTo>
                    <a:pt x="408" y="141"/>
                  </a:lnTo>
                  <a:cubicBezTo>
                    <a:pt x="407" y="141"/>
                    <a:pt x="407" y="141"/>
                    <a:pt x="407" y="142"/>
                  </a:cubicBezTo>
                  <a:lnTo>
                    <a:pt x="407" y="142"/>
                  </a:lnTo>
                  <a:cubicBezTo>
                    <a:pt x="407" y="141"/>
                    <a:pt x="408" y="141"/>
                    <a:pt x="409" y="141"/>
                  </a:cubicBezTo>
                  <a:lnTo>
                    <a:pt x="409" y="141"/>
                  </a:lnTo>
                  <a:cubicBezTo>
                    <a:pt x="408" y="141"/>
                    <a:pt x="407" y="142"/>
                    <a:pt x="407" y="142"/>
                  </a:cubicBezTo>
                  <a:lnTo>
                    <a:pt x="407" y="142"/>
                  </a:lnTo>
                  <a:cubicBezTo>
                    <a:pt x="407" y="142"/>
                    <a:pt x="407" y="142"/>
                    <a:pt x="407" y="142"/>
                  </a:cubicBezTo>
                  <a:lnTo>
                    <a:pt x="407" y="142"/>
                  </a:lnTo>
                  <a:cubicBezTo>
                    <a:pt x="406" y="142"/>
                    <a:pt x="405" y="142"/>
                    <a:pt x="404" y="142"/>
                  </a:cubicBezTo>
                  <a:lnTo>
                    <a:pt x="404" y="142"/>
                  </a:lnTo>
                  <a:lnTo>
                    <a:pt x="405" y="142"/>
                  </a:lnTo>
                  <a:lnTo>
                    <a:pt x="405" y="142"/>
                  </a:lnTo>
                  <a:cubicBezTo>
                    <a:pt x="403" y="143"/>
                    <a:pt x="400" y="144"/>
                    <a:pt x="397" y="145"/>
                  </a:cubicBezTo>
                  <a:lnTo>
                    <a:pt x="397" y="145"/>
                  </a:lnTo>
                  <a:lnTo>
                    <a:pt x="353" y="160"/>
                  </a:lnTo>
                  <a:lnTo>
                    <a:pt x="353" y="160"/>
                  </a:lnTo>
                  <a:cubicBezTo>
                    <a:pt x="363" y="156"/>
                    <a:pt x="371" y="153"/>
                    <a:pt x="381" y="150"/>
                  </a:cubicBezTo>
                  <a:lnTo>
                    <a:pt x="381" y="150"/>
                  </a:lnTo>
                  <a:cubicBezTo>
                    <a:pt x="384" y="148"/>
                    <a:pt x="388" y="147"/>
                    <a:pt x="392" y="146"/>
                  </a:cubicBezTo>
                  <a:lnTo>
                    <a:pt x="392" y="146"/>
                  </a:lnTo>
                  <a:cubicBezTo>
                    <a:pt x="391" y="146"/>
                    <a:pt x="389" y="147"/>
                    <a:pt x="387" y="147"/>
                  </a:cubicBezTo>
                  <a:lnTo>
                    <a:pt x="387" y="147"/>
                  </a:lnTo>
                  <a:cubicBezTo>
                    <a:pt x="389" y="146"/>
                    <a:pt x="391" y="146"/>
                    <a:pt x="392" y="145"/>
                  </a:cubicBezTo>
                  <a:lnTo>
                    <a:pt x="392" y="145"/>
                  </a:lnTo>
                  <a:cubicBezTo>
                    <a:pt x="391" y="146"/>
                    <a:pt x="389" y="146"/>
                    <a:pt x="387" y="147"/>
                  </a:cubicBezTo>
                  <a:lnTo>
                    <a:pt x="387" y="147"/>
                  </a:lnTo>
                  <a:cubicBezTo>
                    <a:pt x="389" y="146"/>
                    <a:pt x="391" y="145"/>
                    <a:pt x="393" y="145"/>
                  </a:cubicBezTo>
                  <a:lnTo>
                    <a:pt x="393" y="145"/>
                  </a:lnTo>
                  <a:lnTo>
                    <a:pt x="385" y="146"/>
                  </a:lnTo>
                  <a:lnTo>
                    <a:pt x="385" y="146"/>
                  </a:lnTo>
                  <a:cubicBezTo>
                    <a:pt x="393" y="144"/>
                    <a:pt x="400" y="142"/>
                    <a:pt x="407" y="139"/>
                  </a:cubicBezTo>
                  <a:lnTo>
                    <a:pt x="407" y="139"/>
                  </a:lnTo>
                  <a:cubicBezTo>
                    <a:pt x="406" y="140"/>
                    <a:pt x="404" y="141"/>
                    <a:pt x="403" y="141"/>
                  </a:cubicBezTo>
                  <a:lnTo>
                    <a:pt x="403" y="141"/>
                  </a:lnTo>
                  <a:cubicBezTo>
                    <a:pt x="405" y="141"/>
                    <a:pt x="407" y="140"/>
                    <a:pt x="409" y="139"/>
                  </a:cubicBezTo>
                  <a:lnTo>
                    <a:pt x="409" y="139"/>
                  </a:lnTo>
                  <a:cubicBezTo>
                    <a:pt x="409" y="139"/>
                    <a:pt x="410" y="139"/>
                    <a:pt x="411" y="139"/>
                  </a:cubicBezTo>
                  <a:lnTo>
                    <a:pt x="411" y="139"/>
                  </a:lnTo>
                  <a:cubicBezTo>
                    <a:pt x="410" y="139"/>
                    <a:pt x="409" y="139"/>
                    <a:pt x="409" y="140"/>
                  </a:cubicBezTo>
                  <a:lnTo>
                    <a:pt x="409" y="140"/>
                  </a:lnTo>
                  <a:cubicBezTo>
                    <a:pt x="413" y="138"/>
                    <a:pt x="418" y="137"/>
                    <a:pt x="422" y="136"/>
                  </a:cubicBezTo>
                  <a:lnTo>
                    <a:pt x="422" y="136"/>
                  </a:lnTo>
                  <a:cubicBezTo>
                    <a:pt x="424" y="135"/>
                    <a:pt x="425" y="135"/>
                    <a:pt x="426" y="135"/>
                  </a:cubicBezTo>
                  <a:close/>
                  <a:moveTo>
                    <a:pt x="342" y="161"/>
                  </a:moveTo>
                  <a:lnTo>
                    <a:pt x="342" y="161"/>
                  </a:lnTo>
                  <a:cubicBezTo>
                    <a:pt x="341" y="161"/>
                    <a:pt x="341" y="161"/>
                    <a:pt x="340" y="161"/>
                  </a:cubicBezTo>
                  <a:lnTo>
                    <a:pt x="340" y="161"/>
                  </a:lnTo>
                  <a:cubicBezTo>
                    <a:pt x="339" y="161"/>
                    <a:pt x="338" y="162"/>
                    <a:pt x="338" y="162"/>
                  </a:cubicBezTo>
                  <a:lnTo>
                    <a:pt x="338" y="162"/>
                  </a:lnTo>
                  <a:cubicBezTo>
                    <a:pt x="338" y="162"/>
                    <a:pt x="338" y="162"/>
                    <a:pt x="338" y="162"/>
                  </a:cubicBezTo>
                  <a:lnTo>
                    <a:pt x="338" y="162"/>
                  </a:lnTo>
                  <a:cubicBezTo>
                    <a:pt x="338" y="162"/>
                    <a:pt x="337" y="162"/>
                    <a:pt x="337" y="162"/>
                  </a:cubicBezTo>
                  <a:lnTo>
                    <a:pt x="337" y="162"/>
                  </a:lnTo>
                  <a:cubicBezTo>
                    <a:pt x="337" y="162"/>
                    <a:pt x="338" y="162"/>
                    <a:pt x="338" y="162"/>
                  </a:cubicBezTo>
                  <a:lnTo>
                    <a:pt x="338" y="162"/>
                  </a:lnTo>
                  <a:cubicBezTo>
                    <a:pt x="336" y="162"/>
                    <a:pt x="335" y="163"/>
                    <a:pt x="334" y="163"/>
                  </a:cubicBezTo>
                  <a:lnTo>
                    <a:pt x="334" y="163"/>
                  </a:lnTo>
                  <a:lnTo>
                    <a:pt x="342" y="161"/>
                  </a:lnTo>
                  <a:close/>
                  <a:moveTo>
                    <a:pt x="369" y="154"/>
                  </a:moveTo>
                  <a:cubicBezTo>
                    <a:pt x="363" y="156"/>
                    <a:pt x="358" y="158"/>
                    <a:pt x="353" y="160"/>
                  </a:cubicBezTo>
                  <a:cubicBezTo>
                    <a:pt x="351" y="160"/>
                    <a:pt x="348" y="161"/>
                    <a:pt x="346" y="161"/>
                  </a:cubicBezTo>
                  <a:lnTo>
                    <a:pt x="346" y="161"/>
                  </a:lnTo>
                  <a:cubicBezTo>
                    <a:pt x="346" y="161"/>
                    <a:pt x="347" y="161"/>
                    <a:pt x="347" y="161"/>
                  </a:cubicBezTo>
                  <a:lnTo>
                    <a:pt x="347" y="161"/>
                  </a:lnTo>
                  <a:cubicBezTo>
                    <a:pt x="346" y="161"/>
                    <a:pt x="345" y="162"/>
                    <a:pt x="344" y="162"/>
                  </a:cubicBezTo>
                  <a:lnTo>
                    <a:pt x="344" y="162"/>
                  </a:lnTo>
                  <a:cubicBezTo>
                    <a:pt x="342" y="162"/>
                    <a:pt x="340" y="163"/>
                    <a:pt x="338" y="163"/>
                  </a:cubicBezTo>
                  <a:lnTo>
                    <a:pt x="338" y="163"/>
                  </a:lnTo>
                  <a:cubicBezTo>
                    <a:pt x="339" y="163"/>
                    <a:pt x="341" y="162"/>
                    <a:pt x="343" y="161"/>
                  </a:cubicBezTo>
                  <a:lnTo>
                    <a:pt x="343" y="161"/>
                  </a:lnTo>
                  <a:cubicBezTo>
                    <a:pt x="344" y="160"/>
                    <a:pt x="345" y="160"/>
                    <a:pt x="346" y="160"/>
                  </a:cubicBezTo>
                  <a:lnTo>
                    <a:pt x="346" y="160"/>
                  </a:lnTo>
                  <a:cubicBezTo>
                    <a:pt x="346" y="160"/>
                    <a:pt x="345" y="160"/>
                    <a:pt x="345" y="160"/>
                  </a:cubicBezTo>
                  <a:lnTo>
                    <a:pt x="345" y="160"/>
                  </a:lnTo>
                  <a:cubicBezTo>
                    <a:pt x="349" y="158"/>
                    <a:pt x="352" y="157"/>
                    <a:pt x="356" y="156"/>
                  </a:cubicBezTo>
                  <a:lnTo>
                    <a:pt x="356" y="156"/>
                  </a:lnTo>
                  <a:cubicBezTo>
                    <a:pt x="356" y="156"/>
                    <a:pt x="355" y="157"/>
                    <a:pt x="354" y="157"/>
                  </a:cubicBezTo>
                  <a:lnTo>
                    <a:pt x="354" y="157"/>
                  </a:lnTo>
                  <a:cubicBezTo>
                    <a:pt x="352" y="158"/>
                    <a:pt x="349" y="159"/>
                    <a:pt x="346" y="160"/>
                  </a:cubicBezTo>
                  <a:lnTo>
                    <a:pt x="346" y="160"/>
                  </a:lnTo>
                  <a:cubicBezTo>
                    <a:pt x="348" y="159"/>
                    <a:pt x="350" y="159"/>
                    <a:pt x="351" y="159"/>
                  </a:cubicBezTo>
                  <a:lnTo>
                    <a:pt x="351" y="159"/>
                  </a:lnTo>
                  <a:cubicBezTo>
                    <a:pt x="350" y="160"/>
                    <a:pt x="349" y="160"/>
                    <a:pt x="347" y="161"/>
                  </a:cubicBezTo>
                  <a:lnTo>
                    <a:pt x="347" y="161"/>
                  </a:lnTo>
                  <a:cubicBezTo>
                    <a:pt x="354" y="159"/>
                    <a:pt x="361" y="156"/>
                    <a:pt x="369" y="154"/>
                  </a:cubicBezTo>
                  <a:close/>
                  <a:moveTo>
                    <a:pt x="337" y="162"/>
                  </a:moveTo>
                  <a:cubicBezTo>
                    <a:pt x="335" y="163"/>
                    <a:pt x="332" y="164"/>
                    <a:pt x="329" y="165"/>
                  </a:cubicBezTo>
                  <a:lnTo>
                    <a:pt x="329" y="165"/>
                  </a:lnTo>
                  <a:cubicBezTo>
                    <a:pt x="328" y="166"/>
                    <a:pt x="328" y="166"/>
                    <a:pt x="327" y="166"/>
                  </a:cubicBezTo>
                  <a:lnTo>
                    <a:pt x="327" y="166"/>
                  </a:lnTo>
                  <a:cubicBezTo>
                    <a:pt x="331" y="165"/>
                    <a:pt x="334" y="163"/>
                    <a:pt x="337" y="162"/>
                  </a:cubicBezTo>
                  <a:close/>
                  <a:moveTo>
                    <a:pt x="357" y="162"/>
                  </a:moveTo>
                  <a:cubicBezTo>
                    <a:pt x="355" y="163"/>
                    <a:pt x="353" y="164"/>
                    <a:pt x="351" y="165"/>
                  </a:cubicBezTo>
                  <a:lnTo>
                    <a:pt x="351" y="165"/>
                  </a:lnTo>
                  <a:cubicBezTo>
                    <a:pt x="349" y="165"/>
                    <a:pt x="346" y="166"/>
                    <a:pt x="344" y="167"/>
                  </a:cubicBezTo>
                  <a:lnTo>
                    <a:pt x="344" y="167"/>
                  </a:lnTo>
                  <a:cubicBezTo>
                    <a:pt x="347" y="166"/>
                    <a:pt x="350" y="164"/>
                    <a:pt x="353" y="163"/>
                  </a:cubicBezTo>
                  <a:lnTo>
                    <a:pt x="353" y="163"/>
                  </a:lnTo>
                  <a:cubicBezTo>
                    <a:pt x="354" y="163"/>
                    <a:pt x="356" y="163"/>
                    <a:pt x="357" y="162"/>
                  </a:cubicBezTo>
                  <a:close/>
                  <a:moveTo>
                    <a:pt x="323" y="167"/>
                  </a:moveTo>
                  <a:lnTo>
                    <a:pt x="323" y="167"/>
                  </a:lnTo>
                  <a:cubicBezTo>
                    <a:pt x="323" y="167"/>
                    <a:pt x="322" y="167"/>
                    <a:pt x="322" y="167"/>
                  </a:cubicBezTo>
                  <a:lnTo>
                    <a:pt x="322" y="167"/>
                  </a:lnTo>
                  <a:cubicBezTo>
                    <a:pt x="322" y="167"/>
                    <a:pt x="323" y="167"/>
                    <a:pt x="323" y="167"/>
                  </a:cubicBezTo>
                  <a:lnTo>
                    <a:pt x="323" y="167"/>
                  </a:lnTo>
                  <a:cubicBezTo>
                    <a:pt x="323" y="167"/>
                    <a:pt x="323" y="167"/>
                    <a:pt x="323" y="167"/>
                  </a:cubicBezTo>
                  <a:close/>
                  <a:moveTo>
                    <a:pt x="318" y="168"/>
                  </a:moveTo>
                  <a:lnTo>
                    <a:pt x="318" y="168"/>
                  </a:lnTo>
                  <a:cubicBezTo>
                    <a:pt x="317" y="168"/>
                    <a:pt x="316" y="168"/>
                    <a:pt x="315" y="168"/>
                  </a:cubicBezTo>
                  <a:lnTo>
                    <a:pt x="315" y="168"/>
                  </a:lnTo>
                  <a:cubicBezTo>
                    <a:pt x="316" y="168"/>
                    <a:pt x="316" y="168"/>
                    <a:pt x="316" y="168"/>
                  </a:cubicBezTo>
                  <a:lnTo>
                    <a:pt x="316" y="168"/>
                  </a:lnTo>
                  <a:cubicBezTo>
                    <a:pt x="317" y="168"/>
                    <a:pt x="318" y="168"/>
                    <a:pt x="318" y="168"/>
                  </a:cubicBezTo>
                  <a:close/>
                  <a:moveTo>
                    <a:pt x="336" y="169"/>
                  </a:moveTo>
                  <a:cubicBezTo>
                    <a:pt x="336" y="169"/>
                    <a:pt x="336" y="169"/>
                    <a:pt x="336" y="169"/>
                  </a:cubicBezTo>
                  <a:lnTo>
                    <a:pt x="336" y="169"/>
                  </a:lnTo>
                  <a:cubicBezTo>
                    <a:pt x="335" y="169"/>
                    <a:pt x="335" y="169"/>
                    <a:pt x="334" y="169"/>
                  </a:cubicBezTo>
                  <a:lnTo>
                    <a:pt x="334" y="169"/>
                  </a:lnTo>
                  <a:cubicBezTo>
                    <a:pt x="335" y="169"/>
                    <a:pt x="336" y="169"/>
                    <a:pt x="336" y="169"/>
                  </a:cubicBezTo>
                  <a:close/>
                  <a:moveTo>
                    <a:pt x="383" y="148"/>
                  </a:moveTo>
                  <a:lnTo>
                    <a:pt x="383" y="148"/>
                  </a:lnTo>
                  <a:cubicBezTo>
                    <a:pt x="374" y="151"/>
                    <a:pt x="365" y="154"/>
                    <a:pt x="356" y="157"/>
                  </a:cubicBezTo>
                  <a:lnTo>
                    <a:pt x="356" y="157"/>
                  </a:lnTo>
                  <a:cubicBezTo>
                    <a:pt x="356" y="156"/>
                    <a:pt x="357" y="156"/>
                    <a:pt x="357" y="155"/>
                  </a:cubicBezTo>
                  <a:lnTo>
                    <a:pt x="357" y="155"/>
                  </a:lnTo>
                  <a:cubicBezTo>
                    <a:pt x="357" y="155"/>
                    <a:pt x="357" y="156"/>
                    <a:pt x="356" y="156"/>
                  </a:cubicBezTo>
                  <a:lnTo>
                    <a:pt x="356" y="156"/>
                  </a:lnTo>
                  <a:cubicBezTo>
                    <a:pt x="357" y="156"/>
                    <a:pt x="357" y="155"/>
                    <a:pt x="357" y="155"/>
                  </a:cubicBezTo>
                  <a:lnTo>
                    <a:pt x="357" y="155"/>
                  </a:lnTo>
                  <a:cubicBezTo>
                    <a:pt x="354" y="156"/>
                    <a:pt x="352" y="157"/>
                    <a:pt x="349" y="158"/>
                  </a:cubicBezTo>
                  <a:lnTo>
                    <a:pt x="349" y="158"/>
                  </a:lnTo>
                  <a:cubicBezTo>
                    <a:pt x="352" y="157"/>
                    <a:pt x="355" y="156"/>
                    <a:pt x="357" y="155"/>
                  </a:cubicBezTo>
                  <a:lnTo>
                    <a:pt x="357" y="155"/>
                  </a:lnTo>
                  <a:cubicBezTo>
                    <a:pt x="352" y="156"/>
                    <a:pt x="348" y="158"/>
                    <a:pt x="343" y="160"/>
                  </a:cubicBezTo>
                  <a:lnTo>
                    <a:pt x="343" y="160"/>
                  </a:lnTo>
                  <a:cubicBezTo>
                    <a:pt x="343" y="160"/>
                    <a:pt x="344" y="160"/>
                    <a:pt x="344" y="160"/>
                  </a:cubicBezTo>
                  <a:lnTo>
                    <a:pt x="344" y="160"/>
                  </a:lnTo>
                  <a:cubicBezTo>
                    <a:pt x="346" y="159"/>
                    <a:pt x="347" y="158"/>
                    <a:pt x="349" y="158"/>
                  </a:cubicBezTo>
                  <a:lnTo>
                    <a:pt x="349" y="158"/>
                  </a:lnTo>
                  <a:cubicBezTo>
                    <a:pt x="347" y="158"/>
                    <a:pt x="346" y="159"/>
                    <a:pt x="344" y="160"/>
                  </a:cubicBezTo>
                  <a:lnTo>
                    <a:pt x="344" y="160"/>
                  </a:lnTo>
                  <a:cubicBezTo>
                    <a:pt x="344" y="160"/>
                    <a:pt x="344" y="160"/>
                    <a:pt x="344" y="160"/>
                  </a:cubicBezTo>
                  <a:lnTo>
                    <a:pt x="344" y="160"/>
                  </a:lnTo>
                  <a:cubicBezTo>
                    <a:pt x="344" y="160"/>
                    <a:pt x="344" y="160"/>
                    <a:pt x="344" y="160"/>
                  </a:cubicBezTo>
                  <a:lnTo>
                    <a:pt x="344" y="160"/>
                  </a:lnTo>
                  <a:cubicBezTo>
                    <a:pt x="343" y="160"/>
                    <a:pt x="343" y="160"/>
                    <a:pt x="342" y="160"/>
                  </a:cubicBezTo>
                  <a:lnTo>
                    <a:pt x="342" y="160"/>
                  </a:lnTo>
                  <a:cubicBezTo>
                    <a:pt x="343" y="160"/>
                    <a:pt x="344" y="160"/>
                    <a:pt x="344" y="160"/>
                  </a:cubicBezTo>
                  <a:lnTo>
                    <a:pt x="344" y="160"/>
                  </a:lnTo>
                  <a:cubicBezTo>
                    <a:pt x="344" y="160"/>
                    <a:pt x="344" y="160"/>
                    <a:pt x="344" y="160"/>
                  </a:cubicBezTo>
                  <a:lnTo>
                    <a:pt x="344" y="160"/>
                  </a:lnTo>
                  <a:lnTo>
                    <a:pt x="342" y="161"/>
                  </a:lnTo>
                  <a:lnTo>
                    <a:pt x="342" y="161"/>
                  </a:lnTo>
                  <a:cubicBezTo>
                    <a:pt x="342" y="161"/>
                    <a:pt x="342" y="161"/>
                    <a:pt x="342" y="160"/>
                  </a:cubicBezTo>
                  <a:lnTo>
                    <a:pt x="342" y="160"/>
                  </a:lnTo>
                  <a:cubicBezTo>
                    <a:pt x="339" y="161"/>
                    <a:pt x="336" y="162"/>
                    <a:pt x="333" y="163"/>
                  </a:cubicBezTo>
                  <a:lnTo>
                    <a:pt x="333" y="163"/>
                  </a:lnTo>
                  <a:cubicBezTo>
                    <a:pt x="332" y="164"/>
                    <a:pt x="331" y="164"/>
                    <a:pt x="330" y="164"/>
                  </a:cubicBezTo>
                  <a:lnTo>
                    <a:pt x="330" y="164"/>
                  </a:lnTo>
                  <a:cubicBezTo>
                    <a:pt x="334" y="163"/>
                    <a:pt x="339" y="161"/>
                    <a:pt x="344" y="160"/>
                  </a:cubicBezTo>
                  <a:lnTo>
                    <a:pt x="343" y="160"/>
                  </a:lnTo>
                  <a:cubicBezTo>
                    <a:pt x="337" y="162"/>
                    <a:pt x="331" y="164"/>
                    <a:pt x="325" y="166"/>
                  </a:cubicBezTo>
                  <a:lnTo>
                    <a:pt x="325" y="166"/>
                  </a:lnTo>
                  <a:cubicBezTo>
                    <a:pt x="323" y="166"/>
                    <a:pt x="320" y="167"/>
                    <a:pt x="318" y="168"/>
                  </a:cubicBezTo>
                  <a:lnTo>
                    <a:pt x="318" y="168"/>
                  </a:lnTo>
                  <a:cubicBezTo>
                    <a:pt x="319" y="167"/>
                    <a:pt x="320" y="167"/>
                    <a:pt x="321" y="167"/>
                  </a:cubicBezTo>
                  <a:lnTo>
                    <a:pt x="321" y="167"/>
                  </a:lnTo>
                  <a:cubicBezTo>
                    <a:pt x="320" y="167"/>
                    <a:pt x="319" y="168"/>
                    <a:pt x="318" y="168"/>
                  </a:cubicBezTo>
                  <a:lnTo>
                    <a:pt x="318" y="168"/>
                  </a:lnTo>
                  <a:cubicBezTo>
                    <a:pt x="318" y="168"/>
                    <a:pt x="317" y="168"/>
                    <a:pt x="316" y="168"/>
                  </a:cubicBezTo>
                  <a:lnTo>
                    <a:pt x="316" y="168"/>
                  </a:lnTo>
                  <a:cubicBezTo>
                    <a:pt x="313" y="169"/>
                    <a:pt x="310" y="170"/>
                    <a:pt x="306" y="171"/>
                  </a:cubicBezTo>
                  <a:lnTo>
                    <a:pt x="306" y="171"/>
                  </a:lnTo>
                  <a:cubicBezTo>
                    <a:pt x="308" y="170"/>
                    <a:pt x="309" y="170"/>
                    <a:pt x="311" y="169"/>
                  </a:cubicBezTo>
                  <a:lnTo>
                    <a:pt x="311" y="169"/>
                  </a:lnTo>
                  <a:cubicBezTo>
                    <a:pt x="312" y="169"/>
                    <a:pt x="314" y="169"/>
                    <a:pt x="315" y="168"/>
                  </a:cubicBezTo>
                  <a:lnTo>
                    <a:pt x="315" y="168"/>
                  </a:lnTo>
                  <a:cubicBezTo>
                    <a:pt x="315" y="168"/>
                    <a:pt x="314" y="168"/>
                    <a:pt x="313" y="168"/>
                  </a:cubicBezTo>
                  <a:lnTo>
                    <a:pt x="313" y="168"/>
                  </a:lnTo>
                  <a:cubicBezTo>
                    <a:pt x="319" y="166"/>
                    <a:pt x="324" y="164"/>
                    <a:pt x="330" y="162"/>
                  </a:cubicBezTo>
                  <a:lnTo>
                    <a:pt x="330" y="162"/>
                  </a:lnTo>
                  <a:cubicBezTo>
                    <a:pt x="333" y="161"/>
                    <a:pt x="335" y="160"/>
                    <a:pt x="337" y="160"/>
                  </a:cubicBezTo>
                  <a:lnTo>
                    <a:pt x="336" y="160"/>
                  </a:lnTo>
                  <a:cubicBezTo>
                    <a:pt x="336" y="160"/>
                    <a:pt x="337" y="160"/>
                    <a:pt x="337" y="160"/>
                  </a:cubicBezTo>
                  <a:lnTo>
                    <a:pt x="337" y="160"/>
                  </a:lnTo>
                  <a:cubicBezTo>
                    <a:pt x="337" y="160"/>
                    <a:pt x="337" y="160"/>
                    <a:pt x="337" y="160"/>
                  </a:cubicBezTo>
                  <a:lnTo>
                    <a:pt x="343" y="160"/>
                  </a:lnTo>
                  <a:cubicBezTo>
                    <a:pt x="343" y="160"/>
                    <a:pt x="343" y="160"/>
                    <a:pt x="343" y="160"/>
                  </a:cubicBezTo>
                  <a:lnTo>
                    <a:pt x="343" y="160"/>
                  </a:lnTo>
                  <a:cubicBezTo>
                    <a:pt x="341" y="160"/>
                    <a:pt x="339" y="160"/>
                    <a:pt x="337" y="160"/>
                  </a:cubicBezTo>
                  <a:lnTo>
                    <a:pt x="337" y="160"/>
                  </a:lnTo>
                  <a:cubicBezTo>
                    <a:pt x="344" y="158"/>
                    <a:pt x="352" y="155"/>
                    <a:pt x="360" y="153"/>
                  </a:cubicBezTo>
                  <a:lnTo>
                    <a:pt x="360" y="153"/>
                  </a:lnTo>
                  <a:cubicBezTo>
                    <a:pt x="359" y="153"/>
                    <a:pt x="359" y="154"/>
                    <a:pt x="359" y="154"/>
                  </a:cubicBezTo>
                  <a:lnTo>
                    <a:pt x="359" y="154"/>
                  </a:lnTo>
                  <a:cubicBezTo>
                    <a:pt x="359" y="154"/>
                    <a:pt x="359" y="154"/>
                    <a:pt x="359" y="154"/>
                  </a:cubicBezTo>
                  <a:lnTo>
                    <a:pt x="359" y="154"/>
                  </a:lnTo>
                  <a:cubicBezTo>
                    <a:pt x="359" y="154"/>
                    <a:pt x="359" y="154"/>
                    <a:pt x="359" y="154"/>
                  </a:cubicBezTo>
                  <a:lnTo>
                    <a:pt x="359" y="154"/>
                  </a:lnTo>
                  <a:cubicBezTo>
                    <a:pt x="362" y="153"/>
                    <a:pt x="366" y="152"/>
                    <a:pt x="369" y="150"/>
                  </a:cubicBezTo>
                  <a:lnTo>
                    <a:pt x="369" y="150"/>
                  </a:lnTo>
                  <a:cubicBezTo>
                    <a:pt x="370" y="150"/>
                    <a:pt x="371" y="150"/>
                    <a:pt x="372" y="150"/>
                  </a:cubicBezTo>
                  <a:lnTo>
                    <a:pt x="372" y="150"/>
                  </a:lnTo>
                  <a:cubicBezTo>
                    <a:pt x="367" y="152"/>
                    <a:pt x="363" y="153"/>
                    <a:pt x="358" y="155"/>
                  </a:cubicBezTo>
                  <a:lnTo>
                    <a:pt x="358" y="155"/>
                  </a:lnTo>
                  <a:cubicBezTo>
                    <a:pt x="358" y="155"/>
                    <a:pt x="359" y="154"/>
                    <a:pt x="359" y="154"/>
                  </a:cubicBezTo>
                  <a:lnTo>
                    <a:pt x="359" y="154"/>
                  </a:lnTo>
                  <a:cubicBezTo>
                    <a:pt x="359" y="154"/>
                    <a:pt x="358" y="154"/>
                    <a:pt x="358" y="154"/>
                  </a:cubicBezTo>
                  <a:lnTo>
                    <a:pt x="358" y="154"/>
                  </a:lnTo>
                  <a:cubicBezTo>
                    <a:pt x="358" y="154"/>
                    <a:pt x="359" y="154"/>
                    <a:pt x="359" y="154"/>
                  </a:cubicBezTo>
                  <a:lnTo>
                    <a:pt x="359" y="154"/>
                  </a:lnTo>
                  <a:cubicBezTo>
                    <a:pt x="358" y="154"/>
                    <a:pt x="357" y="154"/>
                    <a:pt x="357" y="155"/>
                  </a:cubicBezTo>
                  <a:lnTo>
                    <a:pt x="357" y="155"/>
                  </a:lnTo>
                  <a:cubicBezTo>
                    <a:pt x="357" y="155"/>
                    <a:pt x="358" y="154"/>
                    <a:pt x="358" y="154"/>
                  </a:cubicBezTo>
                  <a:lnTo>
                    <a:pt x="358" y="154"/>
                  </a:lnTo>
                  <a:cubicBezTo>
                    <a:pt x="358" y="155"/>
                    <a:pt x="358" y="155"/>
                    <a:pt x="357" y="155"/>
                  </a:cubicBezTo>
                  <a:lnTo>
                    <a:pt x="357" y="155"/>
                  </a:lnTo>
                  <a:cubicBezTo>
                    <a:pt x="357" y="155"/>
                    <a:pt x="358" y="155"/>
                    <a:pt x="358" y="155"/>
                  </a:cubicBezTo>
                  <a:lnTo>
                    <a:pt x="358" y="155"/>
                  </a:lnTo>
                  <a:cubicBezTo>
                    <a:pt x="358" y="155"/>
                    <a:pt x="358" y="155"/>
                    <a:pt x="357" y="155"/>
                  </a:cubicBezTo>
                  <a:lnTo>
                    <a:pt x="357" y="155"/>
                  </a:lnTo>
                  <a:cubicBezTo>
                    <a:pt x="363" y="153"/>
                    <a:pt x="369" y="152"/>
                    <a:pt x="374" y="150"/>
                  </a:cubicBezTo>
                  <a:lnTo>
                    <a:pt x="374" y="150"/>
                  </a:lnTo>
                  <a:cubicBezTo>
                    <a:pt x="377" y="149"/>
                    <a:pt x="380" y="149"/>
                    <a:pt x="383" y="148"/>
                  </a:cubicBezTo>
                  <a:close/>
                  <a:moveTo>
                    <a:pt x="350" y="165"/>
                  </a:moveTo>
                  <a:cubicBezTo>
                    <a:pt x="346" y="167"/>
                    <a:pt x="341" y="169"/>
                    <a:pt x="337" y="170"/>
                  </a:cubicBezTo>
                  <a:lnTo>
                    <a:pt x="337" y="170"/>
                  </a:lnTo>
                  <a:lnTo>
                    <a:pt x="328" y="172"/>
                  </a:lnTo>
                  <a:lnTo>
                    <a:pt x="328" y="172"/>
                  </a:lnTo>
                  <a:cubicBezTo>
                    <a:pt x="331" y="171"/>
                    <a:pt x="333" y="170"/>
                    <a:pt x="337" y="169"/>
                  </a:cubicBezTo>
                  <a:lnTo>
                    <a:pt x="337" y="169"/>
                  </a:lnTo>
                  <a:cubicBezTo>
                    <a:pt x="341" y="168"/>
                    <a:pt x="346" y="166"/>
                    <a:pt x="350" y="165"/>
                  </a:cubicBezTo>
                  <a:close/>
                  <a:moveTo>
                    <a:pt x="309" y="168"/>
                  </a:moveTo>
                  <a:cubicBezTo>
                    <a:pt x="307" y="169"/>
                    <a:pt x="305" y="170"/>
                    <a:pt x="304" y="171"/>
                  </a:cubicBezTo>
                  <a:lnTo>
                    <a:pt x="304" y="171"/>
                  </a:lnTo>
                  <a:cubicBezTo>
                    <a:pt x="304" y="171"/>
                    <a:pt x="305" y="171"/>
                    <a:pt x="305" y="171"/>
                  </a:cubicBezTo>
                  <a:lnTo>
                    <a:pt x="305" y="171"/>
                  </a:lnTo>
                  <a:lnTo>
                    <a:pt x="301" y="172"/>
                  </a:lnTo>
                  <a:lnTo>
                    <a:pt x="301" y="172"/>
                  </a:lnTo>
                  <a:cubicBezTo>
                    <a:pt x="302" y="172"/>
                    <a:pt x="303" y="172"/>
                    <a:pt x="304" y="171"/>
                  </a:cubicBezTo>
                  <a:lnTo>
                    <a:pt x="304" y="171"/>
                  </a:lnTo>
                  <a:cubicBezTo>
                    <a:pt x="303" y="171"/>
                    <a:pt x="302" y="172"/>
                    <a:pt x="301" y="172"/>
                  </a:cubicBezTo>
                  <a:lnTo>
                    <a:pt x="301" y="172"/>
                  </a:lnTo>
                  <a:cubicBezTo>
                    <a:pt x="303" y="171"/>
                    <a:pt x="306" y="170"/>
                    <a:pt x="309" y="168"/>
                  </a:cubicBezTo>
                  <a:close/>
                  <a:moveTo>
                    <a:pt x="331" y="170"/>
                  </a:moveTo>
                  <a:cubicBezTo>
                    <a:pt x="330" y="171"/>
                    <a:pt x="328" y="171"/>
                    <a:pt x="327" y="172"/>
                  </a:cubicBezTo>
                  <a:lnTo>
                    <a:pt x="327" y="172"/>
                  </a:lnTo>
                  <a:lnTo>
                    <a:pt x="323" y="173"/>
                  </a:lnTo>
                  <a:lnTo>
                    <a:pt x="323" y="173"/>
                  </a:lnTo>
                  <a:cubicBezTo>
                    <a:pt x="324" y="172"/>
                    <a:pt x="325" y="172"/>
                    <a:pt x="326" y="172"/>
                  </a:cubicBezTo>
                  <a:lnTo>
                    <a:pt x="326" y="172"/>
                  </a:lnTo>
                  <a:cubicBezTo>
                    <a:pt x="328" y="171"/>
                    <a:pt x="330" y="171"/>
                    <a:pt x="331" y="170"/>
                  </a:cubicBezTo>
                  <a:close/>
                  <a:moveTo>
                    <a:pt x="327" y="166"/>
                  </a:moveTo>
                  <a:cubicBezTo>
                    <a:pt x="325" y="166"/>
                    <a:pt x="323" y="167"/>
                    <a:pt x="321" y="168"/>
                  </a:cubicBezTo>
                  <a:lnTo>
                    <a:pt x="321" y="168"/>
                  </a:lnTo>
                  <a:cubicBezTo>
                    <a:pt x="322" y="168"/>
                    <a:pt x="323" y="168"/>
                    <a:pt x="323" y="168"/>
                  </a:cubicBezTo>
                  <a:lnTo>
                    <a:pt x="323" y="168"/>
                  </a:lnTo>
                  <a:cubicBezTo>
                    <a:pt x="321" y="169"/>
                    <a:pt x="318" y="170"/>
                    <a:pt x="316" y="171"/>
                  </a:cubicBezTo>
                  <a:lnTo>
                    <a:pt x="316" y="171"/>
                  </a:lnTo>
                  <a:cubicBezTo>
                    <a:pt x="316" y="170"/>
                    <a:pt x="317" y="170"/>
                    <a:pt x="317" y="169"/>
                  </a:cubicBezTo>
                  <a:lnTo>
                    <a:pt x="317" y="169"/>
                  </a:lnTo>
                  <a:cubicBezTo>
                    <a:pt x="314" y="170"/>
                    <a:pt x="311" y="171"/>
                    <a:pt x="308" y="172"/>
                  </a:cubicBezTo>
                  <a:lnTo>
                    <a:pt x="308" y="172"/>
                  </a:lnTo>
                  <a:lnTo>
                    <a:pt x="305" y="173"/>
                  </a:lnTo>
                  <a:lnTo>
                    <a:pt x="305" y="173"/>
                  </a:lnTo>
                  <a:lnTo>
                    <a:pt x="305" y="173"/>
                  </a:lnTo>
                  <a:lnTo>
                    <a:pt x="305" y="173"/>
                  </a:lnTo>
                  <a:lnTo>
                    <a:pt x="305" y="173"/>
                  </a:lnTo>
                  <a:lnTo>
                    <a:pt x="305" y="173"/>
                  </a:lnTo>
                  <a:lnTo>
                    <a:pt x="318" y="168"/>
                  </a:lnTo>
                  <a:lnTo>
                    <a:pt x="318" y="168"/>
                  </a:lnTo>
                  <a:cubicBezTo>
                    <a:pt x="318" y="169"/>
                    <a:pt x="318" y="169"/>
                    <a:pt x="317" y="169"/>
                  </a:cubicBezTo>
                  <a:lnTo>
                    <a:pt x="317" y="169"/>
                  </a:lnTo>
                  <a:cubicBezTo>
                    <a:pt x="319" y="169"/>
                    <a:pt x="320" y="168"/>
                    <a:pt x="321" y="168"/>
                  </a:cubicBezTo>
                  <a:lnTo>
                    <a:pt x="321" y="168"/>
                  </a:lnTo>
                  <a:cubicBezTo>
                    <a:pt x="320" y="168"/>
                    <a:pt x="320" y="168"/>
                    <a:pt x="319" y="168"/>
                  </a:cubicBezTo>
                  <a:lnTo>
                    <a:pt x="319" y="168"/>
                  </a:lnTo>
                  <a:lnTo>
                    <a:pt x="324" y="166"/>
                  </a:lnTo>
                  <a:lnTo>
                    <a:pt x="324" y="166"/>
                  </a:lnTo>
                  <a:cubicBezTo>
                    <a:pt x="325" y="166"/>
                    <a:pt x="326" y="166"/>
                    <a:pt x="327" y="166"/>
                  </a:cubicBezTo>
                  <a:close/>
                  <a:moveTo>
                    <a:pt x="301" y="172"/>
                  </a:moveTo>
                  <a:cubicBezTo>
                    <a:pt x="300" y="173"/>
                    <a:pt x="299" y="173"/>
                    <a:pt x="299" y="173"/>
                  </a:cubicBezTo>
                  <a:lnTo>
                    <a:pt x="299" y="173"/>
                  </a:lnTo>
                  <a:cubicBezTo>
                    <a:pt x="299" y="173"/>
                    <a:pt x="298" y="173"/>
                    <a:pt x="298" y="173"/>
                  </a:cubicBezTo>
                  <a:lnTo>
                    <a:pt x="298" y="173"/>
                  </a:lnTo>
                  <a:lnTo>
                    <a:pt x="301" y="172"/>
                  </a:lnTo>
                  <a:close/>
                  <a:moveTo>
                    <a:pt x="320" y="173"/>
                  </a:moveTo>
                  <a:cubicBezTo>
                    <a:pt x="320" y="173"/>
                    <a:pt x="319" y="173"/>
                    <a:pt x="319" y="174"/>
                  </a:cubicBezTo>
                  <a:lnTo>
                    <a:pt x="319" y="174"/>
                  </a:lnTo>
                  <a:lnTo>
                    <a:pt x="318" y="174"/>
                  </a:lnTo>
                  <a:lnTo>
                    <a:pt x="318" y="174"/>
                  </a:lnTo>
                  <a:cubicBezTo>
                    <a:pt x="318" y="174"/>
                    <a:pt x="319" y="173"/>
                    <a:pt x="320" y="173"/>
                  </a:cubicBezTo>
                  <a:close/>
                  <a:moveTo>
                    <a:pt x="331" y="172"/>
                  </a:moveTo>
                  <a:cubicBezTo>
                    <a:pt x="327" y="173"/>
                    <a:pt x="322" y="174"/>
                    <a:pt x="318" y="175"/>
                  </a:cubicBezTo>
                  <a:lnTo>
                    <a:pt x="318" y="175"/>
                  </a:lnTo>
                  <a:cubicBezTo>
                    <a:pt x="322" y="174"/>
                    <a:pt x="326" y="173"/>
                    <a:pt x="331" y="172"/>
                  </a:cubicBezTo>
                  <a:close/>
                  <a:moveTo>
                    <a:pt x="325" y="173"/>
                  </a:moveTo>
                  <a:cubicBezTo>
                    <a:pt x="323" y="174"/>
                    <a:pt x="320" y="174"/>
                    <a:pt x="317" y="175"/>
                  </a:cubicBezTo>
                  <a:lnTo>
                    <a:pt x="317" y="175"/>
                  </a:lnTo>
                  <a:cubicBezTo>
                    <a:pt x="316" y="176"/>
                    <a:pt x="314" y="176"/>
                    <a:pt x="312" y="176"/>
                  </a:cubicBezTo>
                  <a:lnTo>
                    <a:pt x="312" y="176"/>
                  </a:lnTo>
                  <a:cubicBezTo>
                    <a:pt x="312" y="176"/>
                    <a:pt x="312" y="176"/>
                    <a:pt x="312" y="176"/>
                  </a:cubicBezTo>
                  <a:lnTo>
                    <a:pt x="312" y="176"/>
                  </a:lnTo>
                  <a:cubicBezTo>
                    <a:pt x="316" y="175"/>
                    <a:pt x="320" y="174"/>
                    <a:pt x="325" y="173"/>
                  </a:cubicBezTo>
                  <a:close/>
                  <a:moveTo>
                    <a:pt x="292" y="176"/>
                  </a:moveTo>
                  <a:cubicBezTo>
                    <a:pt x="291" y="176"/>
                    <a:pt x="290" y="176"/>
                    <a:pt x="289" y="176"/>
                  </a:cubicBezTo>
                  <a:lnTo>
                    <a:pt x="289" y="176"/>
                  </a:lnTo>
                  <a:lnTo>
                    <a:pt x="291" y="176"/>
                  </a:lnTo>
                  <a:lnTo>
                    <a:pt x="291" y="176"/>
                  </a:lnTo>
                  <a:cubicBezTo>
                    <a:pt x="290" y="176"/>
                    <a:pt x="290" y="176"/>
                    <a:pt x="290" y="176"/>
                  </a:cubicBezTo>
                  <a:lnTo>
                    <a:pt x="290" y="176"/>
                  </a:lnTo>
                  <a:lnTo>
                    <a:pt x="291" y="176"/>
                  </a:lnTo>
                  <a:lnTo>
                    <a:pt x="291" y="176"/>
                  </a:lnTo>
                  <a:lnTo>
                    <a:pt x="291" y="176"/>
                  </a:lnTo>
                  <a:lnTo>
                    <a:pt x="291" y="176"/>
                  </a:lnTo>
                  <a:cubicBezTo>
                    <a:pt x="291" y="176"/>
                    <a:pt x="291" y="176"/>
                    <a:pt x="292" y="176"/>
                  </a:cubicBezTo>
                  <a:close/>
                  <a:moveTo>
                    <a:pt x="311" y="176"/>
                  </a:moveTo>
                  <a:cubicBezTo>
                    <a:pt x="310" y="176"/>
                    <a:pt x="310" y="176"/>
                    <a:pt x="310" y="177"/>
                  </a:cubicBezTo>
                  <a:lnTo>
                    <a:pt x="310" y="177"/>
                  </a:lnTo>
                  <a:cubicBezTo>
                    <a:pt x="310" y="177"/>
                    <a:pt x="310" y="177"/>
                    <a:pt x="310" y="177"/>
                  </a:cubicBezTo>
                  <a:lnTo>
                    <a:pt x="310" y="177"/>
                  </a:lnTo>
                  <a:cubicBezTo>
                    <a:pt x="310" y="176"/>
                    <a:pt x="310" y="176"/>
                    <a:pt x="311" y="176"/>
                  </a:cubicBezTo>
                  <a:lnTo>
                    <a:pt x="311" y="176"/>
                  </a:lnTo>
                  <a:cubicBezTo>
                    <a:pt x="311" y="176"/>
                    <a:pt x="311" y="176"/>
                    <a:pt x="311" y="176"/>
                  </a:cubicBezTo>
                  <a:close/>
                  <a:moveTo>
                    <a:pt x="320" y="173"/>
                  </a:moveTo>
                  <a:cubicBezTo>
                    <a:pt x="319" y="173"/>
                    <a:pt x="318" y="174"/>
                    <a:pt x="317" y="174"/>
                  </a:cubicBezTo>
                  <a:lnTo>
                    <a:pt x="317" y="174"/>
                  </a:lnTo>
                  <a:lnTo>
                    <a:pt x="312" y="175"/>
                  </a:lnTo>
                  <a:lnTo>
                    <a:pt x="312" y="175"/>
                  </a:lnTo>
                  <a:cubicBezTo>
                    <a:pt x="312" y="175"/>
                    <a:pt x="312" y="175"/>
                    <a:pt x="312" y="175"/>
                  </a:cubicBezTo>
                  <a:lnTo>
                    <a:pt x="312" y="175"/>
                  </a:lnTo>
                  <a:cubicBezTo>
                    <a:pt x="312" y="175"/>
                    <a:pt x="312" y="175"/>
                    <a:pt x="311" y="175"/>
                  </a:cubicBezTo>
                  <a:lnTo>
                    <a:pt x="311" y="175"/>
                  </a:lnTo>
                  <a:cubicBezTo>
                    <a:pt x="311" y="175"/>
                    <a:pt x="312" y="175"/>
                    <a:pt x="312" y="175"/>
                  </a:cubicBezTo>
                  <a:lnTo>
                    <a:pt x="312" y="175"/>
                  </a:lnTo>
                  <a:lnTo>
                    <a:pt x="311" y="175"/>
                  </a:lnTo>
                  <a:lnTo>
                    <a:pt x="311" y="175"/>
                  </a:lnTo>
                  <a:cubicBezTo>
                    <a:pt x="311" y="175"/>
                    <a:pt x="311" y="175"/>
                    <a:pt x="311" y="175"/>
                  </a:cubicBezTo>
                  <a:lnTo>
                    <a:pt x="311" y="175"/>
                  </a:lnTo>
                  <a:cubicBezTo>
                    <a:pt x="311" y="175"/>
                    <a:pt x="311" y="175"/>
                    <a:pt x="311" y="175"/>
                  </a:cubicBezTo>
                  <a:lnTo>
                    <a:pt x="311" y="175"/>
                  </a:lnTo>
                  <a:lnTo>
                    <a:pt x="312" y="175"/>
                  </a:lnTo>
                  <a:lnTo>
                    <a:pt x="312" y="175"/>
                  </a:lnTo>
                  <a:cubicBezTo>
                    <a:pt x="311" y="175"/>
                    <a:pt x="311" y="176"/>
                    <a:pt x="311" y="176"/>
                  </a:cubicBezTo>
                  <a:lnTo>
                    <a:pt x="311" y="176"/>
                  </a:lnTo>
                  <a:cubicBezTo>
                    <a:pt x="311" y="176"/>
                    <a:pt x="311" y="176"/>
                    <a:pt x="311" y="176"/>
                  </a:cubicBezTo>
                  <a:lnTo>
                    <a:pt x="311" y="176"/>
                  </a:lnTo>
                  <a:cubicBezTo>
                    <a:pt x="311" y="176"/>
                    <a:pt x="311" y="175"/>
                    <a:pt x="311" y="175"/>
                  </a:cubicBezTo>
                  <a:lnTo>
                    <a:pt x="311" y="175"/>
                  </a:lnTo>
                  <a:lnTo>
                    <a:pt x="311" y="175"/>
                  </a:lnTo>
                  <a:lnTo>
                    <a:pt x="311" y="175"/>
                  </a:lnTo>
                  <a:lnTo>
                    <a:pt x="305" y="177"/>
                  </a:lnTo>
                  <a:lnTo>
                    <a:pt x="305" y="177"/>
                  </a:lnTo>
                  <a:cubicBezTo>
                    <a:pt x="304" y="177"/>
                    <a:pt x="303" y="177"/>
                    <a:pt x="302" y="177"/>
                  </a:cubicBezTo>
                  <a:lnTo>
                    <a:pt x="302" y="177"/>
                  </a:lnTo>
                  <a:cubicBezTo>
                    <a:pt x="303" y="177"/>
                    <a:pt x="303" y="177"/>
                    <a:pt x="304" y="177"/>
                  </a:cubicBezTo>
                  <a:lnTo>
                    <a:pt x="304" y="177"/>
                  </a:lnTo>
                  <a:cubicBezTo>
                    <a:pt x="305" y="177"/>
                    <a:pt x="307" y="176"/>
                    <a:pt x="309" y="176"/>
                  </a:cubicBezTo>
                  <a:lnTo>
                    <a:pt x="309" y="176"/>
                  </a:lnTo>
                  <a:lnTo>
                    <a:pt x="305" y="176"/>
                  </a:lnTo>
                  <a:lnTo>
                    <a:pt x="305" y="176"/>
                  </a:lnTo>
                  <a:cubicBezTo>
                    <a:pt x="305" y="176"/>
                    <a:pt x="305" y="176"/>
                    <a:pt x="305" y="176"/>
                  </a:cubicBezTo>
                  <a:lnTo>
                    <a:pt x="305" y="176"/>
                  </a:lnTo>
                  <a:cubicBezTo>
                    <a:pt x="307" y="176"/>
                    <a:pt x="308" y="176"/>
                    <a:pt x="310" y="175"/>
                  </a:cubicBezTo>
                  <a:lnTo>
                    <a:pt x="310" y="175"/>
                  </a:lnTo>
                  <a:cubicBezTo>
                    <a:pt x="309" y="175"/>
                    <a:pt x="309" y="176"/>
                    <a:pt x="309" y="176"/>
                  </a:cubicBezTo>
                  <a:lnTo>
                    <a:pt x="309" y="176"/>
                  </a:lnTo>
                  <a:lnTo>
                    <a:pt x="311" y="175"/>
                  </a:lnTo>
                  <a:lnTo>
                    <a:pt x="311" y="175"/>
                  </a:lnTo>
                  <a:lnTo>
                    <a:pt x="311" y="175"/>
                  </a:lnTo>
                  <a:lnTo>
                    <a:pt x="311" y="175"/>
                  </a:lnTo>
                  <a:cubicBezTo>
                    <a:pt x="311" y="175"/>
                    <a:pt x="310" y="175"/>
                    <a:pt x="310" y="175"/>
                  </a:cubicBezTo>
                  <a:lnTo>
                    <a:pt x="310" y="175"/>
                  </a:lnTo>
                  <a:cubicBezTo>
                    <a:pt x="310" y="175"/>
                    <a:pt x="311" y="175"/>
                    <a:pt x="312" y="175"/>
                  </a:cubicBezTo>
                  <a:lnTo>
                    <a:pt x="312" y="175"/>
                  </a:lnTo>
                  <a:cubicBezTo>
                    <a:pt x="312" y="175"/>
                    <a:pt x="312" y="175"/>
                    <a:pt x="312" y="175"/>
                  </a:cubicBezTo>
                  <a:lnTo>
                    <a:pt x="312" y="175"/>
                  </a:lnTo>
                  <a:lnTo>
                    <a:pt x="312" y="175"/>
                  </a:lnTo>
                  <a:lnTo>
                    <a:pt x="312" y="175"/>
                  </a:lnTo>
                  <a:cubicBezTo>
                    <a:pt x="312" y="175"/>
                    <a:pt x="312" y="175"/>
                    <a:pt x="312" y="175"/>
                  </a:cubicBezTo>
                  <a:lnTo>
                    <a:pt x="312" y="175"/>
                  </a:lnTo>
                  <a:cubicBezTo>
                    <a:pt x="312" y="175"/>
                    <a:pt x="312" y="174"/>
                    <a:pt x="312" y="174"/>
                  </a:cubicBezTo>
                  <a:lnTo>
                    <a:pt x="312" y="174"/>
                  </a:lnTo>
                  <a:cubicBezTo>
                    <a:pt x="312" y="174"/>
                    <a:pt x="313" y="174"/>
                    <a:pt x="313" y="174"/>
                  </a:cubicBezTo>
                  <a:lnTo>
                    <a:pt x="313" y="174"/>
                  </a:lnTo>
                  <a:cubicBezTo>
                    <a:pt x="313" y="174"/>
                    <a:pt x="312" y="174"/>
                    <a:pt x="312" y="175"/>
                  </a:cubicBezTo>
                  <a:lnTo>
                    <a:pt x="312" y="175"/>
                  </a:lnTo>
                  <a:lnTo>
                    <a:pt x="312" y="175"/>
                  </a:lnTo>
                  <a:lnTo>
                    <a:pt x="312" y="175"/>
                  </a:lnTo>
                  <a:cubicBezTo>
                    <a:pt x="312" y="175"/>
                    <a:pt x="312" y="175"/>
                    <a:pt x="312" y="175"/>
                  </a:cubicBezTo>
                  <a:lnTo>
                    <a:pt x="312" y="175"/>
                  </a:lnTo>
                  <a:cubicBezTo>
                    <a:pt x="312" y="175"/>
                    <a:pt x="312" y="175"/>
                    <a:pt x="312" y="175"/>
                  </a:cubicBezTo>
                  <a:lnTo>
                    <a:pt x="312" y="175"/>
                  </a:lnTo>
                  <a:cubicBezTo>
                    <a:pt x="315" y="174"/>
                    <a:pt x="317" y="174"/>
                    <a:pt x="320" y="173"/>
                  </a:cubicBezTo>
                  <a:close/>
                  <a:moveTo>
                    <a:pt x="305" y="173"/>
                  </a:moveTo>
                  <a:lnTo>
                    <a:pt x="300" y="174"/>
                  </a:lnTo>
                  <a:lnTo>
                    <a:pt x="300" y="174"/>
                  </a:lnTo>
                  <a:lnTo>
                    <a:pt x="300" y="174"/>
                  </a:lnTo>
                  <a:lnTo>
                    <a:pt x="300" y="174"/>
                  </a:lnTo>
                  <a:lnTo>
                    <a:pt x="291" y="177"/>
                  </a:lnTo>
                  <a:lnTo>
                    <a:pt x="291" y="177"/>
                  </a:lnTo>
                  <a:cubicBezTo>
                    <a:pt x="294" y="176"/>
                    <a:pt x="297" y="176"/>
                    <a:pt x="300" y="174"/>
                  </a:cubicBezTo>
                  <a:lnTo>
                    <a:pt x="300" y="174"/>
                  </a:lnTo>
                  <a:lnTo>
                    <a:pt x="300" y="174"/>
                  </a:lnTo>
                  <a:lnTo>
                    <a:pt x="300" y="174"/>
                  </a:lnTo>
                  <a:lnTo>
                    <a:pt x="305" y="173"/>
                  </a:lnTo>
                  <a:close/>
                  <a:moveTo>
                    <a:pt x="309" y="177"/>
                  </a:moveTo>
                  <a:cubicBezTo>
                    <a:pt x="309" y="177"/>
                    <a:pt x="309" y="177"/>
                    <a:pt x="309" y="177"/>
                  </a:cubicBezTo>
                  <a:cubicBezTo>
                    <a:pt x="309" y="177"/>
                    <a:pt x="309" y="177"/>
                    <a:pt x="309" y="177"/>
                  </a:cubicBezTo>
                  <a:lnTo>
                    <a:pt x="309" y="177"/>
                  </a:lnTo>
                  <a:cubicBezTo>
                    <a:pt x="309" y="177"/>
                    <a:pt x="309" y="177"/>
                    <a:pt x="309" y="177"/>
                  </a:cubicBezTo>
                  <a:close/>
                  <a:moveTo>
                    <a:pt x="283" y="177"/>
                  </a:moveTo>
                  <a:lnTo>
                    <a:pt x="283" y="177"/>
                  </a:lnTo>
                  <a:cubicBezTo>
                    <a:pt x="283" y="177"/>
                    <a:pt x="283" y="177"/>
                    <a:pt x="283" y="177"/>
                  </a:cubicBezTo>
                  <a:close/>
                  <a:moveTo>
                    <a:pt x="283" y="177"/>
                  </a:moveTo>
                  <a:lnTo>
                    <a:pt x="283" y="177"/>
                  </a:lnTo>
                  <a:cubicBezTo>
                    <a:pt x="283" y="177"/>
                    <a:pt x="283" y="177"/>
                    <a:pt x="283" y="177"/>
                  </a:cubicBezTo>
                  <a:close/>
                  <a:moveTo>
                    <a:pt x="295" y="174"/>
                  </a:moveTo>
                  <a:cubicBezTo>
                    <a:pt x="291" y="175"/>
                    <a:pt x="287" y="176"/>
                    <a:pt x="283" y="177"/>
                  </a:cubicBezTo>
                  <a:lnTo>
                    <a:pt x="292" y="175"/>
                  </a:lnTo>
                  <a:lnTo>
                    <a:pt x="292" y="175"/>
                  </a:lnTo>
                  <a:cubicBezTo>
                    <a:pt x="292" y="176"/>
                    <a:pt x="292" y="176"/>
                    <a:pt x="292" y="176"/>
                  </a:cubicBezTo>
                  <a:lnTo>
                    <a:pt x="292" y="176"/>
                  </a:lnTo>
                  <a:cubicBezTo>
                    <a:pt x="292" y="176"/>
                    <a:pt x="292" y="175"/>
                    <a:pt x="292" y="175"/>
                  </a:cubicBezTo>
                  <a:lnTo>
                    <a:pt x="292" y="175"/>
                  </a:lnTo>
                  <a:lnTo>
                    <a:pt x="292" y="175"/>
                  </a:lnTo>
                  <a:lnTo>
                    <a:pt x="292" y="175"/>
                  </a:lnTo>
                  <a:cubicBezTo>
                    <a:pt x="293" y="175"/>
                    <a:pt x="294" y="175"/>
                    <a:pt x="295" y="174"/>
                  </a:cubicBezTo>
                  <a:close/>
                  <a:moveTo>
                    <a:pt x="289" y="176"/>
                  </a:moveTo>
                  <a:lnTo>
                    <a:pt x="283" y="177"/>
                  </a:lnTo>
                  <a:cubicBezTo>
                    <a:pt x="283" y="177"/>
                    <a:pt x="285" y="177"/>
                    <a:pt x="289" y="176"/>
                  </a:cubicBezTo>
                  <a:close/>
                  <a:moveTo>
                    <a:pt x="306" y="177"/>
                  </a:moveTo>
                  <a:lnTo>
                    <a:pt x="306" y="177"/>
                  </a:lnTo>
                  <a:cubicBezTo>
                    <a:pt x="303" y="178"/>
                    <a:pt x="300" y="179"/>
                    <a:pt x="298" y="180"/>
                  </a:cubicBezTo>
                  <a:lnTo>
                    <a:pt x="298" y="180"/>
                  </a:lnTo>
                  <a:lnTo>
                    <a:pt x="298" y="180"/>
                  </a:lnTo>
                  <a:lnTo>
                    <a:pt x="298" y="180"/>
                  </a:lnTo>
                  <a:lnTo>
                    <a:pt x="299" y="179"/>
                  </a:lnTo>
                  <a:lnTo>
                    <a:pt x="299" y="179"/>
                  </a:lnTo>
                  <a:cubicBezTo>
                    <a:pt x="299" y="179"/>
                    <a:pt x="298" y="179"/>
                    <a:pt x="298" y="180"/>
                  </a:cubicBezTo>
                  <a:lnTo>
                    <a:pt x="298" y="180"/>
                  </a:lnTo>
                  <a:lnTo>
                    <a:pt x="299" y="178"/>
                  </a:lnTo>
                  <a:lnTo>
                    <a:pt x="299" y="178"/>
                  </a:lnTo>
                  <a:cubicBezTo>
                    <a:pt x="299" y="178"/>
                    <a:pt x="299" y="178"/>
                    <a:pt x="299" y="178"/>
                  </a:cubicBezTo>
                  <a:lnTo>
                    <a:pt x="299" y="178"/>
                  </a:lnTo>
                  <a:cubicBezTo>
                    <a:pt x="299" y="178"/>
                    <a:pt x="299" y="178"/>
                    <a:pt x="299" y="178"/>
                  </a:cubicBezTo>
                  <a:lnTo>
                    <a:pt x="299" y="178"/>
                  </a:lnTo>
                  <a:cubicBezTo>
                    <a:pt x="299" y="178"/>
                    <a:pt x="299" y="178"/>
                    <a:pt x="299" y="178"/>
                  </a:cubicBezTo>
                  <a:lnTo>
                    <a:pt x="299" y="178"/>
                  </a:lnTo>
                  <a:lnTo>
                    <a:pt x="299" y="178"/>
                  </a:lnTo>
                  <a:lnTo>
                    <a:pt x="299" y="178"/>
                  </a:lnTo>
                  <a:cubicBezTo>
                    <a:pt x="300" y="178"/>
                    <a:pt x="301" y="178"/>
                    <a:pt x="302" y="177"/>
                  </a:cubicBezTo>
                  <a:lnTo>
                    <a:pt x="305" y="177"/>
                  </a:lnTo>
                  <a:lnTo>
                    <a:pt x="299" y="179"/>
                  </a:lnTo>
                  <a:lnTo>
                    <a:pt x="299" y="179"/>
                  </a:lnTo>
                  <a:cubicBezTo>
                    <a:pt x="301" y="179"/>
                    <a:pt x="304" y="178"/>
                    <a:pt x="306" y="177"/>
                  </a:cubicBezTo>
                  <a:close/>
                  <a:moveTo>
                    <a:pt x="296" y="181"/>
                  </a:moveTo>
                  <a:lnTo>
                    <a:pt x="296" y="181"/>
                  </a:lnTo>
                  <a:cubicBezTo>
                    <a:pt x="296" y="181"/>
                    <a:pt x="296" y="181"/>
                    <a:pt x="296" y="181"/>
                  </a:cubicBezTo>
                  <a:lnTo>
                    <a:pt x="296" y="181"/>
                  </a:lnTo>
                  <a:cubicBezTo>
                    <a:pt x="295" y="181"/>
                    <a:pt x="294" y="182"/>
                    <a:pt x="293" y="182"/>
                  </a:cubicBezTo>
                  <a:lnTo>
                    <a:pt x="293" y="182"/>
                  </a:lnTo>
                  <a:cubicBezTo>
                    <a:pt x="294" y="182"/>
                    <a:pt x="295" y="181"/>
                    <a:pt x="296" y="181"/>
                  </a:cubicBezTo>
                  <a:close/>
                  <a:moveTo>
                    <a:pt x="285" y="179"/>
                  </a:moveTo>
                  <a:cubicBezTo>
                    <a:pt x="282" y="180"/>
                    <a:pt x="279" y="181"/>
                    <a:pt x="276" y="182"/>
                  </a:cubicBezTo>
                  <a:lnTo>
                    <a:pt x="276" y="182"/>
                  </a:lnTo>
                  <a:cubicBezTo>
                    <a:pt x="278" y="181"/>
                    <a:pt x="279" y="181"/>
                    <a:pt x="281" y="180"/>
                  </a:cubicBezTo>
                  <a:lnTo>
                    <a:pt x="281" y="180"/>
                  </a:lnTo>
                  <a:cubicBezTo>
                    <a:pt x="283" y="180"/>
                    <a:pt x="284" y="179"/>
                    <a:pt x="285" y="179"/>
                  </a:cubicBezTo>
                  <a:close/>
                  <a:moveTo>
                    <a:pt x="292" y="182"/>
                  </a:moveTo>
                  <a:lnTo>
                    <a:pt x="290" y="183"/>
                  </a:lnTo>
                  <a:lnTo>
                    <a:pt x="290" y="183"/>
                  </a:lnTo>
                  <a:lnTo>
                    <a:pt x="289" y="183"/>
                  </a:lnTo>
                  <a:lnTo>
                    <a:pt x="289" y="183"/>
                  </a:lnTo>
                  <a:cubicBezTo>
                    <a:pt x="289" y="183"/>
                    <a:pt x="289" y="183"/>
                    <a:pt x="288" y="183"/>
                  </a:cubicBezTo>
                  <a:lnTo>
                    <a:pt x="288" y="183"/>
                  </a:lnTo>
                  <a:cubicBezTo>
                    <a:pt x="288" y="183"/>
                    <a:pt x="289" y="183"/>
                    <a:pt x="289" y="183"/>
                  </a:cubicBezTo>
                  <a:lnTo>
                    <a:pt x="289" y="183"/>
                  </a:lnTo>
                  <a:lnTo>
                    <a:pt x="290" y="183"/>
                  </a:lnTo>
                  <a:lnTo>
                    <a:pt x="290" y="183"/>
                  </a:lnTo>
                  <a:lnTo>
                    <a:pt x="290" y="183"/>
                  </a:lnTo>
                  <a:lnTo>
                    <a:pt x="290" y="183"/>
                  </a:lnTo>
                  <a:cubicBezTo>
                    <a:pt x="291" y="182"/>
                    <a:pt x="291" y="182"/>
                    <a:pt x="292" y="182"/>
                  </a:cubicBezTo>
                  <a:close/>
                  <a:moveTo>
                    <a:pt x="289" y="182"/>
                  </a:moveTo>
                  <a:lnTo>
                    <a:pt x="289" y="182"/>
                  </a:lnTo>
                  <a:cubicBezTo>
                    <a:pt x="289" y="182"/>
                    <a:pt x="288" y="182"/>
                    <a:pt x="288" y="183"/>
                  </a:cubicBezTo>
                  <a:lnTo>
                    <a:pt x="288" y="183"/>
                  </a:lnTo>
                  <a:cubicBezTo>
                    <a:pt x="287" y="183"/>
                    <a:pt x="286" y="183"/>
                    <a:pt x="285" y="183"/>
                  </a:cubicBezTo>
                  <a:lnTo>
                    <a:pt x="285" y="183"/>
                  </a:lnTo>
                  <a:cubicBezTo>
                    <a:pt x="286" y="183"/>
                    <a:pt x="288" y="182"/>
                    <a:pt x="289" y="182"/>
                  </a:cubicBezTo>
                  <a:close/>
                  <a:moveTo>
                    <a:pt x="273" y="184"/>
                  </a:moveTo>
                  <a:cubicBezTo>
                    <a:pt x="272" y="184"/>
                    <a:pt x="272" y="184"/>
                    <a:pt x="272" y="184"/>
                  </a:cubicBezTo>
                  <a:lnTo>
                    <a:pt x="272" y="184"/>
                  </a:lnTo>
                  <a:cubicBezTo>
                    <a:pt x="271" y="184"/>
                    <a:pt x="270" y="185"/>
                    <a:pt x="269" y="185"/>
                  </a:cubicBezTo>
                  <a:lnTo>
                    <a:pt x="269" y="185"/>
                  </a:lnTo>
                  <a:cubicBezTo>
                    <a:pt x="270" y="185"/>
                    <a:pt x="271" y="184"/>
                    <a:pt x="273" y="184"/>
                  </a:cubicBezTo>
                  <a:close/>
                  <a:moveTo>
                    <a:pt x="282" y="184"/>
                  </a:moveTo>
                  <a:lnTo>
                    <a:pt x="282" y="184"/>
                  </a:lnTo>
                  <a:cubicBezTo>
                    <a:pt x="281" y="184"/>
                    <a:pt x="280" y="185"/>
                    <a:pt x="279" y="185"/>
                  </a:cubicBezTo>
                  <a:lnTo>
                    <a:pt x="279" y="185"/>
                  </a:lnTo>
                  <a:cubicBezTo>
                    <a:pt x="279" y="185"/>
                    <a:pt x="280" y="185"/>
                    <a:pt x="280" y="185"/>
                  </a:cubicBezTo>
                  <a:lnTo>
                    <a:pt x="280" y="185"/>
                  </a:lnTo>
                  <a:cubicBezTo>
                    <a:pt x="279" y="185"/>
                    <a:pt x="279" y="185"/>
                    <a:pt x="278" y="185"/>
                  </a:cubicBezTo>
                  <a:lnTo>
                    <a:pt x="278" y="185"/>
                  </a:lnTo>
                  <a:cubicBezTo>
                    <a:pt x="279" y="185"/>
                    <a:pt x="279" y="185"/>
                    <a:pt x="279" y="185"/>
                  </a:cubicBezTo>
                  <a:lnTo>
                    <a:pt x="279" y="185"/>
                  </a:lnTo>
                  <a:cubicBezTo>
                    <a:pt x="277" y="185"/>
                    <a:pt x="276" y="186"/>
                    <a:pt x="274" y="186"/>
                  </a:cubicBezTo>
                  <a:lnTo>
                    <a:pt x="274" y="186"/>
                  </a:lnTo>
                  <a:cubicBezTo>
                    <a:pt x="276" y="186"/>
                    <a:pt x="279" y="185"/>
                    <a:pt x="282" y="184"/>
                  </a:cubicBezTo>
                  <a:close/>
                  <a:moveTo>
                    <a:pt x="283" y="186"/>
                  </a:moveTo>
                  <a:cubicBezTo>
                    <a:pt x="283" y="186"/>
                    <a:pt x="283" y="186"/>
                    <a:pt x="283" y="186"/>
                  </a:cubicBezTo>
                  <a:lnTo>
                    <a:pt x="283" y="186"/>
                  </a:lnTo>
                  <a:cubicBezTo>
                    <a:pt x="283" y="186"/>
                    <a:pt x="283" y="186"/>
                    <a:pt x="283" y="186"/>
                  </a:cubicBezTo>
                  <a:close/>
                  <a:moveTo>
                    <a:pt x="283" y="186"/>
                  </a:moveTo>
                  <a:cubicBezTo>
                    <a:pt x="283" y="186"/>
                    <a:pt x="283" y="186"/>
                    <a:pt x="283" y="186"/>
                  </a:cubicBezTo>
                  <a:lnTo>
                    <a:pt x="283" y="186"/>
                  </a:lnTo>
                  <a:lnTo>
                    <a:pt x="283" y="186"/>
                  </a:lnTo>
                  <a:close/>
                  <a:moveTo>
                    <a:pt x="276" y="182"/>
                  </a:moveTo>
                  <a:cubicBezTo>
                    <a:pt x="275" y="183"/>
                    <a:pt x="274" y="183"/>
                    <a:pt x="273" y="184"/>
                  </a:cubicBezTo>
                  <a:lnTo>
                    <a:pt x="273" y="184"/>
                  </a:lnTo>
                  <a:lnTo>
                    <a:pt x="267" y="185"/>
                  </a:lnTo>
                  <a:lnTo>
                    <a:pt x="267" y="185"/>
                  </a:lnTo>
                  <a:cubicBezTo>
                    <a:pt x="265" y="186"/>
                    <a:pt x="263" y="187"/>
                    <a:pt x="262" y="187"/>
                  </a:cubicBezTo>
                  <a:lnTo>
                    <a:pt x="262" y="187"/>
                  </a:lnTo>
                  <a:cubicBezTo>
                    <a:pt x="267" y="185"/>
                    <a:pt x="271" y="184"/>
                    <a:pt x="276" y="182"/>
                  </a:cubicBezTo>
                  <a:close/>
                  <a:moveTo>
                    <a:pt x="295" y="181"/>
                  </a:moveTo>
                  <a:cubicBezTo>
                    <a:pt x="294" y="182"/>
                    <a:pt x="293" y="183"/>
                    <a:pt x="291" y="184"/>
                  </a:cubicBezTo>
                  <a:lnTo>
                    <a:pt x="291" y="184"/>
                  </a:lnTo>
                  <a:cubicBezTo>
                    <a:pt x="288" y="185"/>
                    <a:pt x="286" y="186"/>
                    <a:pt x="283" y="187"/>
                  </a:cubicBezTo>
                  <a:lnTo>
                    <a:pt x="283" y="187"/>
                  </a:lnTo>
                  <a:cubicBezTo>
                    <a:pt x="282" y="187"/>
                    <a:pt x="281" y="187"/>
                    <a:pt x="281" y="187"/>
                  </a:cubicBezTo>
                  <a:lnTo>
                    <a:pt x="281" y="187"/>
                  </a:lnTo>
                  <a:lnTo>
                    <a:pt x="283" y="186"/>
                  </a:lnTo>
                  <a:lnTo>
                    <a:pt x="283" y="186"/>
                  </a:lnTo>
                  <a:cubicBezTo>
                    <a:pt x="282" y="187"/>
                    <a:pt x="281" y="187"/>
                    <a:pt x="281" y="187"/>
                  </a:cubicBezTo>
                  <a:lnTo>
                    <a:pt x="281" y="187"/>
                  </a:lnTo>
                  <a:cubicBezTo>
                    <a:pt x="280" y="187"/>
                    <a:pt x="279" y="188"/>
                    <a:pt x="278" y="188"/>
                  </a:cubicBezTo>
                  <a:lnTo>
                    <a:pt x="278" y="188"/>
                  </a:lnTo>
                  <a:cubicBezTo>
                    <a:pt x="279" y="187"/>
                    <a:pt x="280" y="187"/>
                    <a:pt x="281" y="187"/>
                  </a:cubicBezTo>
                  <a:lnTo>
                    <a:pt x="281" y="187"/>
                  </a:lnTo>
                  <a:cubicBezTo>
                    <a:pt x="281" y="187"/>
                    <a:pt x="282" y="186"/>
                    <a:pt x="283" y="186"/>
                  </a:cubicBezTo>
                  <a:lnTo>
                    <a:pt x="283" y="186"/>
                  </a:lnTo>
                  <a:cubicBezTo>
                    <a:pt x="282" y="186"/>
                    <a:pt x="281" y="186"/>
                    <a:pt x="281" y="187"/>
                  </a:cubicBezTo>
                  <a:lnTo>
                    <a:pt x="281" y="187"/>
                  </a:lnTo>
                  <a:cubicBezTo>
                    <a:pt x="281" y="187"/>
                    <a:pt x="281" y="187"/>
                    <a:pt x="281" y="186"/>
                  </a:cubicBezTo>
                  <a:lnTo>
                    <a:pt x="281" y="186"/>
                  </a:lnTo>
                  <a:cubicBezTo>
                    <a:pt x="282" y="186"/>
                    <a:pt x="282" y="186"/>
                    <a:pt x="283" y="186"/>
                  </a:cubicBezTo>
                  <a:lnTo>
                    <a:pt x="283" y="186"/>
                  </a:lnTo>
                  <a:lnTo>
                    <a:pt x="281" y="186"/>
                  </a:lnTo>
                  <a:lnTo>
                    <a:pt x="281" y="186"/>
                  </a:lnTo>
                  <a:cubicBezTo>
                    <a:pt x="281" y="186"/>
                    <a:pt x="281" y="186"/>
                    <a:pt x="282" y="186"/>
                  </a:cubicBezTo>
                  <a:lnTo>
                    <a:pt x="282" y="186"/>
                  </a:lnTo>
                  <a:cubicBezTo>
                    <a:pt x="281" y="186"/>
                    <a:pt x="279" y="187"/>
                    <a:pt x="277" y="187"/>
                  </a:cubicBezTo>
                  <a:lnTo>
                    <a:pt x="277" y="187"/>
                  </a:lnTo>
                  <a:lnTo>
                    <a:pt x="276" y="187"/>
                  </a:lnTo>
                  <a:lnTo>
                    <a:pt x="276" y="187"/>
                  </a:lnTo>
                  <a:cubicBezTo>
                    <a:pt x="276" y="187"/>
                    <a:pt x="276" y="187"/>
                    <a:pt x="277" y="187"/>
                  </a:cubicBezTo>
                  <a:lnTo>
                    <a:pt x="277" y="187"/>
                  </a:lnTo>
                  <a:lnTo>
                    <a:pt x="276" y="188"/>
                  </a:lnTo>
                  <a:lnTo>
                    <a:pt x="276" y="188"/>
                  </a:lnTo>
                  <a:lnTo>
                    <a:pt x="276" y="187"/>
                  </a:lnTo>
                  <a:lnTo>
                    <a:pt x="276" y="187"/>
                  </a:lnTo>
                  <a:cubicBezTo>
                    <a:pt x="276" y="187"/>
                    <a:pt x="276" y="188"/>
                    <a:pt x="276" y="188"/>
                  </a:cubicBezTo>
                  <a:lnTo>
                    <a:pt x="276" y="188"/>
                  </a:lnTo>
                  <a:cubicBezTo>
                    <a:pt x="276" y="187"/>
                    <a:pt x="277" y="187"/>
                    <a:pt x="277" y="187"/>
                  </a:cubicBezTo>
                  <a:lnTo>
                    <a:pt x="277" y="187"/>
                  </a:lnTo>
                  <a:cubicBezTo>
                    <a:pt x="276" y="187"/>
                    <a:pt x="276" y="188"/>
                    <a:pt x="275" y="188"/>
                  </a:cubicBezTo>
                  <a:lnTo>
                    <a:pt x="275" y="188"/>
                  </a:lnTo>
                  <a:cubicBezTo>
                    <a:pt x="275" y="188"/>
                    <a:pt x="276" y="188"/>
                    <a:pt x="276" y="188"/>
                  </a:cubicBezTo>
                  <a:lnTo>
                    <a:pt x="276" y="188"/>
                  </a:lnTo>
                  <a:cubicBezTo>
                    <a:pt x="276" y="188"/>
                    <a:pt x="276" y="188"/>
                    <a:pt x="276" y="188"/>
                  </a:cubicBezTo>
                  <a:lnTo>
                    <a:pt x="276" y="188"/>
                  </a:lnTo>
                  <a:lnTo>
                    <a:pt x="276" y="188"/>
                  </a:lnTo>
                  <a:lnTo>
                    <a:pt x="276" y="188"/>
                  </a:lnTo>
                  <a:lnTo>
                    <a:pt x="276" y="188"/>
                  </a:lnTo>
                  <a:lnTo>
                    <a:pt x="276" y="188"/>
                  </a:lnTo>
                  <a:cubicBezTo>
                    <a:pt x="276" y="187"/>
                    <a:pt x="277" y="187"/>
                    <a:pt x="278" y="187"/>
                  </a:cubicBezTo>
                  <a:lnTo>
                    <a:pt x="278" y="187"/>
                  </a:lnTo>
                  <a:cubicBezTo>
                    <a:pt x="278" y="187"/>
                    <a:pt x="278" y="187"/>
                    <a:pt x="278" y="187"/>
                  </a:cubicBezTo>
                  <a:lnTo>
                    <a:pt x="278" y="187"/>
                  </a:lnTo>
                  <a:cubicBezTo>
                    <a:pt x="277" y="187"/>
                    <a:pt x="277" y="187"/>
                    <a:pt x="277" y="187"/>
                  </a:cubicBezTo>
                  <a:lnTo>
                    <a:pt x="277" y="187"/>
                  </a:lnTo>
                  <a:lnTo>
                    <a:pt x="278" y="187"/>
                  </a:lnTo>
                  <a:lnTo>
                    <a:pt x="278" y="187"/>
                  </a:lnTo>
                  <a:cubicBezTo>
                    <a:pt x="279" y="186"/>
                    <a:pt x="281" y="186"/>
                    <a:pt x="282" y="186"/>
                  </a:cubicBezTo>
                  <a:lnTo>
                    <a:pt x="282" y="186"/>
                  </a:lnTo>
                  <a:cubicBezTo>
                    <a:pt x="282" y="186"/>
                    <a:pt x="282" y="186"/>
                    <a:pt x="282" y="186"/>
                  </a:cubicBezTo>
                  <a:lnTo>
                    <a:pt x="282" y="186"/>
                  </a:lnTo>
                  <a:cubicBezTo>
                    <a:pt x="282" y="186"/>
                    <a:pt x="282" y="186"/>
                    <a:pt x="283" y="186"/>
                  </a:cubicBezTo>
                  <a:lnTo>
                    <a:pt x="283" y="186"/>
                  </a:lnTo>
                  <a:cubicBezTo>
                    <a:pt x="282" y="186"/>
                    <a:pt x="282" y="186"/>
                    <a:pt x="282" y="186"/>
                  </a:cubicBezTo>
                  <a:lnTo>
                    <a:pt x="282" y="186"/>
                  </a:lnTo>
                  <a:cubicBezTo>
                    <a:pt x="284" y="185"/>
                    <a:pt x="286" y="184"/>
                    <a:pt x="288" y="183"/>
                  </a:cubicBezTo>
                  <a:lnTo>
                    <a:pt x="288" y="183"/>
                  </a:lnTo>
                  <a:cubicBezTo>
                    <a:pt x="288" y="183"/>
                    <a:pt x="288" y="183"/>
                    <a:pt x="287" y="183"/>
                  </a:cubicBezTo>
                  <a:lnTo>
                    <a:pt x="287" y="183"/>
                  </a:lnTo>
                  <a:lnTo>
                    <a:pt x="288" y="183"/>
                  </a:lnTo>
                  <a:lnTo>
                    <a:pt x="288" y="183"/>
                  </a:lnTo>
                  <a:cubicBezTo>
                    <a:pt x="288" y="183"/>
                    <a:pt x="288" y="183"/>
                    <a:pt x="288" y="183"/>
                  </a:cubicBezTo>
                  <a:lnTo>
                    <a:pt x="288" y="183"/>
                  </a:lnTo>
                  <a:cubicBezTo>
                    <a:pt x="288" y="183"/>
                    <a:pt x="288" y="183"/>
                    <a:pt x="288" y="183"/>
                  </a:cubicBezTo>
                  <a:lnTo>
                    <a:pt x="288" y="183"/>
                  </a:lnTo>
                  <a:cubicBezTo>
                    <a:pt x="288" y="183"/>
                    <a:pt x="289" y="183"/>
                    <a:pt x="289" y="183"/>
                  </a:cubicBezTo>
                  <a:lnTo>
                    <a:pt x="289" y="183"/>
                  </a:lnTo>
                  <a:lnTo>
                    <a:pt x="283" y="186"/>
                  </a:lnTo>
                  <a:cubicBezTo>
                    <a:pt x="286" y="185"/>
                    <a:pt x="289" y="183"/>
                    <a:pt x="292" y="182"/>
                  </a:cubicBezTo>
                  <a:lnTo>
                    <a:pt x="292" y="182"/>
                  </a:lnTo>
                  <a:cubicBezTo>
                    <a:pt x="291" y="182"/>
                    <a:pt x="290" y="183"/>
                    <a:pt x="290" y="183"/>
                  </a:cubicBezTo>
                  <a:lnTo>
                    <a:pt x="290" y="183"/>
                  </a:lnTo>
                  <a:cubicBezTo>
                    <a:pt x="291" y="182"/>
                    <a:pt x="292" y="182"/>
                    <a:pt x="293" y="182"/>
                  </a:cubicBezTo>
                  <a:lnTo>
                    <a:pt x="293" y="182"/>
                  </a:lnTo>
                  <a:cubicBezTo>
                    <a:pt x="292" y="182"/>
                    <a:pt x="292" y="182"/>
                    <a:pt x="292" y="182"/>
                  </a:cubicBezTo>
                  <a:lnTo>
                    <a:pt x="292" y="182"/>
                  </a:lnTo>
                  <a:cubicBezTo>
                    <a:pt x="293" y="182"/>
                    <a:pt x="294" y="182"/>
                    <a:pt x="295" y="181"/>
                  </a:cubicBezTo>
                  <a:close/>
                  <a:moveTo>
                    <a:pt x="276" y="188"/>
                  </a:moveTo>
                  <a:lnTo>
                    <a:pt x="273" y="188"/>
                  </a:lnTo>
                  <a:lnTo>
                    <a:pt x="273" y="188"/>
                  </a:lnTo>
                  <a:cubicBezTo>
                    <a:pt x="274" y="188"/>
                    <a:pt x="275" y="188"/>
                    <a:pt x="275" y="188"/>
                  </a:cubicBezTo>
                  <a:lnTo>
                    <a:pt x="275" y="188"/>
                  </a:lnTo>
                  <a:cubicBezTo>
                    <a:pt x="275" y="188"/>
                    <a:pt x="274" y="188"/>
                    <a:pt x="273" y="189"/>
                  </a:cubicBezTo>
                  <a:lnTo>
                    <a:pt x="273" y="189"/>
                  </a:lnTo>
                  <a:cubicBezTo>
                    <a:pt x="273" y="189"/>
                    <a:pt x="272" y="189"/>
                    <a:pt x="271" y="189"/>
                  </a:cubicBezTo>
                  <a:lnTo>
                    <a:pt x="271" y="189"/>
                  </a:lnTo>
                  <a:cubicBezTo>
                    <a:pt x="271" y="189"/>
                    <a:pt x="272" y="189"/>
                    <a:pt x="272" y="189"/>
                  </a:cubicBezTo>
                  <a:lnTo>
                    <a:pt x="272" y="189"/>
                  </a:lnTo>
                  <a:lnTo>
                    <a:pt x="273" y="188"/>
                  </a:lnTo>
                  <a:lnTo>
                    <a:pt x="273" y="188"/>
                  </a:lnTo>
                  <a:cubicBezTo>
                    <a:pt x="273" y="189"/>
                    <a:pt x="273" y="189"/>
                    <a:pt x="273" y="189"/>
                  </a:cubicBezTo>
                  <a:lnTo>
                    <a:pt x="273" y="189"/>
                  </a:lnTo>
                  <a:cubicBezTo>
                    <a:pt x="274" y="188"/>
                    <a:pt x="275" y="188"/>
                    <a:pt x="275" y="188"/>
                  </a:cubicBezTo>
                  <a:lnTo>
                    <a:pt x="275" y="188"/>
                  </a:lnTo>
                  <a:cubicBezTo>
                    <a:pt x="275" y="188"/>
                    <a:pt x="276" y="188"/>
                    <a:pt x="276" y="188"/>
                  </a:cubicBezTo>
                  <a:close/>
                  <a:moveTo>
                    <a:pt x="300" y="177"/>
                  </a:moveTo>
                  <a:lnTo>
                    <a:pt x="300" y="177"/>
                  </a:lnTo>
                  <a:cubicBezTo>
                    <a:pt x="299" y="178"/>
                    <a:pt x="297" y="179"/>
                    <a:pt x="296" y="180"/>
                  </a:cubicBezTo>
                  <a:lnTo>
                    <a:pt x="296" y="180"/>
                  </a:lnTo>
                  <a:cubicBezTo>
                    <a:pt x="296" y="179"/>
                    <a:pt x="296" y="179"/>
                    <a:pt x="296" y="179"/>
                  </a:cubicBezTo>
                  <a:lnTo>
                    <a:pt x="296" y="179"/>
                  </a:lnTo>
                  <a:lnTo>
                    <a:pt x="295" y="180"/>
                  </a:lnTo>
                  <a:lnTo>
                    <a:pt x="295" y="180"/>
                  </a:lnTo>
                  <a:cubicBezTo>
                    <a:pt x="297" y="179"/>
                    <a:pt x="298" y="179"/>
                    <a:pt x="299" y="178"/>
                  </a:cubicBezTo>
                  <a:lnTo>
                    <a:pt x="299" y="178"/>
                  </a:lnTo>
                  <a:cubicBezTo>
                    <a:pt x="299" y="179"/>
                    <a:pt x="298" y="179"/>
                    <a:pt x="298" y="180"/>
                  </a:cubicBezTo>
                  <a:lnTo>
                    <a:pt x="298" y="180"/>
                  </a:lnTo>
                  <a:cubicBezTo>
                    <a:pt x="296" y="180"/>
                    <a:pt x="294" y="181"/>
                    <a:pt x="293" y="181"/>
                  </a:cubicBezTo>
                  <a:lnTo>
                    <a:pt x="293" y="181"/>
                  </a:lnTo>
                  <a:lnTo>
                    <a:pt x="295" y="180"/>
                  </a:lnTo>
                  <a:lnTo>
                    <a:pt x="295" y="180"/>
                  </a:lnTo>
                  <a:cubicBezTo>
                    <a:pt x="295" y="180"/>
                    <a:pt x="295" y="180"/>
                    <a:pt x="295" y="180"/>
                  </a:cubicBezTo>
                  <a:lnTo>
                    <a:pt x="295" y="180"/>
                  </a:lnTo>
                  <a:cubicBezTo>
                    <a:pt x="295" y="180"/>
                    <a:pt x="296" y="180"/>
                    <a:pt x="296" y="180"/>
                  </a:cubicBezTo>
                  <a:lnTo>
                    <a:pt x="296" y="180"/>
                  </a:lnTo>
                  <a:cubicBezTo>
                    <a:pt x="293" y="180"/>
                    <a:pt x="291" y="181"/>
                    <a:pt x="289" y="182"/>
                  </a:cubicBezTo>
                  <a:lnTo>
                    <a:pt x="289" y="182"/>
                  </a:lnTo>
                  <a:cubicBezTo>
                    <a:pt x="290" y="182"/>
                    <a:pt x="290" y="181"/>
                    <a:pt x="290" y="181"/>
                  </a:cubicBezTo>
                  <a:lnTo>
                    <a:pt x="290" y="181"/>
                  </a:lnTo>
                  <a:cubicBezTo>
                    <a:pt x="288" y="182"/>
                    <a:pt x="286" y="183"/>
                    <a:pt x="284" y="183"/>
                  </a:cubicBezTo>
                  <a:lnTo>
                    <a:pt x="284" y="183"/>
                  </a:lnTo>
                  <a:cubicBezTo>
                    <a:pt x="285" y="183"/>
                    <a:pt x="285" y="183"/>
                    <a:pt x="285" y="183"/>
                  </a:cubicBezTo>
                  <a:lnTo>
                    <a:pt x="285" y="183"/>
                  </a:lnTo>
                  <a:cubicBezTo>
                    <a:pt x="283" y="184"/>
                    <a:pt x="282" y="184"/>
                    <a:pt x="280" y="185"/>
                  </a:cubicBezTo>
                  <a:lnTo>
                    <a:pt x="280" y="185"/>
                  </a:lnTo>
                  <a:cubicBezTo>
                    <a:pt x="281" y="185"/>
                    <a:pt x="282" y="185"/>
                    <a:pt x="283" y="184"/>
                  </a:cubicBezTo>
                  <a:lnTo>
                    <a:pt x="283" y="184"/>
                  </a:lnTo>
                  <a:cubicBezTo>
                    <a:pt x="280" y="185"/>
                    <a:pt x="278" y="186"/>
                    <a:pt x="275" y="187"/>
                  </a:cubicBezTo>
                  <a:lnTo>
                    <a:pt x="275" y="187"/>
                  </a:lnTo>
                  <a:cubicBezTo>
                    <a:pt x="274" y="187"/>
                    <a:pt x="273" y="188"/>
                    <a:pt x="272" y="188"/>
                  </a:cubicBezTo>
                  <a:lnTo>
                    <a:pt x="272" y="188"/>
                  </a:lnTo>
                  <a:lnTo>
                    <a:pt x="272" y="188"/>
                  </a:lnTo>
                  <a:lnTo>
                    <a:pt x="272" y="188"/>
                  </a:lnTo>
                  <a:cubicBezTo>
                    <a:pt x="271" y="188"/>
                    <a:pt x="270" y="188"/>
                    <a:pt x="269" y="189"/>
                  </a:cubicBezTo>
                  <a:lnTo>
                    <a:pt x="269" y="189"/>
                  </a:lnTo>
                  <a:lnTo>
                    <a:pt x="266" y="189"/>
                  </a:lnTo>
                  <a:lnTo>
                    <a:pt x="266" y="189"/>
                  </a:lnTo>
                  <a:cubicBezTo>
                    <a:pt x="268" y="189"/>
                    <a:pt x="270" y="188"/>
                    <a:pt x="273" y="187"/>
                  </a:cubicBezTo>
                  <a:lnTo>
                    <a:pt x="273" y="187"/>
                  </a:lnTo>
                  <a:lnTo>
                    <a:pt x="272" y="188"/>
                  </a:lnTo>
                  <a:lnTo>
                    <a:pt x="272" y="188"/>
                  </a:lnTo>
                  <a:cubicBezTo>
                    <a:pt x="273" y="187"/>
                    <a:pt x="274" y="187"/>
                    <a:pt x="275" y="187"/>
                  </a:cubicBezTo>
                  <a:lnTo>
                    <a:pt x="275" y="187"/>
                  </a:lnTo>
                  <a:cubicBezTo>
                    <a:pt x="277" y="186"/>
                    <a:pt x="278" y="185"/>
                    <a:pt x="280" y="185"/>
                  </a:cubicBezTo>
                  <a:lnTo>
                    <a:pt x="280" y="185"/>
                  </a:lnTo>
                  <a:cubicBezTo>
                    <a:pt x="280" y="185"/>
                    <a:pt x="280" y="185"/>
                    <a:pt x="280" y="185"/>
                  </a:cubicBezTo>
                  <a:lnTo>
                    <a:pt x="280" y="185"/>
                  </a:lnTo>
                  <a:cubicBezTo>
                    <a:pt x="281" y="185"/>
                    <a:pt x="283" y="184"/>
                    <a:pt x="284" y="183"/>
                  </a:cubicBezTo>
                  <a:lnTo>
                    <a:pt x="284" y="183"/>
                  </a:lnTo>
                  <a:cubicBezTo>
                    <a:pt x="283" y="184"/>
                    <a:pt x="282" y="184"/>
                    <a:pt x="282" y="184"/>
                  </a:cubicBezTo>
                  <a:lnTo>
                    <a:pt x="282" y="184"/>
                  </a:lnTo>
                  <a:cubicBezTo>
                    <a:pt x="285" y="183"/>
                    <a:pt x="288" y="182"/>
                    <a:pt x="291" y="181"/>
                  </a:cubicBezTo>
                  <a:lnTo>
                    <a:pt x="291" y="181"/>
                  </a:lnTo>
                  <a:cubicBezTo>
                    <a:pt x="291" y="181"/>
                    <a:pt x="291" y="181"/>
                    <a:pt x="290" y="181"/>
                  </a:cubicBezTo>
                  <a:lnTo>
                    <a:pt x="290" y="181"/>
                  </a:lnTo>
                  <a:cubicBezTo>
                    <a:pt x="292" y="180"/>
                    <a:pt x="294" y="180"/>
                    <a:pt x="296" y="179"/>
                  </a:cubicBezTo>
                  <a:lnTo>
                    <a:pt x="296" y="179"/>
                  </a:lnTo>
                  <a:cubicBezTo>
                    <a:pt x="295" y="179"/>
                    <a:pt x="293" y="180"/>
                    <a:pt x="291" y="181"/>
                  </a:cubicBezTo>
                  <a:lnTo>
                    <a:pt x="291" y="181"/>
                  </a:lnTo>
                  <a:cubicBezTo>
                    <a:pt x="292" y="180"/>
                    <a:pt x="291" y="181"/>
                    <a:pt x="298" y="178"/>
                  </a:cubicBezTo>
                  <a:lnTo>
                    <a:pt x="298" y="178"/>
                  </a:lnTo>
                  <a:cubicBezTo>
                    <a:pt x="297" y="178"/>
                    <a:pt x="297" y="179"/>
                    <a:pt x="296" y="179"/>
                  </a:cubicBezTo>
                  <a:lnTo>
                    <a:pt x="296" y="179"/>
                  </a:lnTo>
                  <a:cubicBezTo>
                    <a:pt x="298" y="178"/>
                    <a:pt x="299" y="178"/>
                    <a:pt x="300" y="177"/>
                  </a:cubicBezTo>
                  <a:lnTo>
                    <a:pt x="300" y="177"/>
                  </a:lnTo>
                  <a:cubicBezTo>
                    <a:pt x="300" y="177"/>
                    <a:pt x="300" y="177"/>
                    <a:pt x="300" y="177"/>
                  </a:cubicBezTo>
                  <a:close/>
                  <a:moveTo>
                    <a:pt x="274" y="186"/>
                  </a:moveTo>
                  <a:lnTo>
                    <a:pt x="274" y="186"/>
                  </a:lnTo>
                  <a:cubicBezTo>
                    <a:pt x="270" y="188"/>
                    <a:pt x="268" y="189"/>
                    <a:pt x="265" y="190"/>
                  </a:cubicBezTo>
                  <a:lnTo>
                    <a:pt x="265" y="190"/>
                  </a:lnTo>
                  <a:lnTo>
                    <a:pt x="274" y="186"/>
                  </a:lnTo>
                  <a:close/>
                  <a:moveTo>
                    <a:pt x="273" y="189"/>
                  </a:moveTo>
                  <a:lnTo>
                    <a:pt x="273" y="189"/>
                  </a:lnTo>
                  <a:cubicBezTo>
                    <a:pt x="272" y="189"/>
                    <a:pt x="272" y="189"/>
                    <a:pt x="271" y="189"/>
                  </a:cubicBezTo>
                  <a:lnTo>
                    <a:pt x="271" y="189"/>
                  </a:lnTo>
                  <a:cubicBezTo>
                    <a:pt x="271" y="189"/>
                    <a:pt x="271" y="190"/>
                    <a:pt x="270" y="190"/>
                  </a:cubicBezTo>
                  <a:lnTo>
                    <a:pt x="270" y="190"/>
                  </a:lnTo>
                  <a:lnTo>
                    <a:pt x="271" y="189"/>
                  </a:lnTo>
                  <a:lnTo>
                    <a:pt x="271" y="189"/>
                  </a:lnTo>
                  <a:cubicBezTo>
                    <a:pt x="271" y="189"/>
                    <a:pt x="272" y="189"/>
                    <a:pt x="273" y="189"/>
                  </a:cubicBezTo>
                  <a:close/>
                  <a:moveTo>
                    <a:pt x="260" y="190"/>
                  </a:moveTo>
                  <a:cubicBezTo>
                    <a:pt x="259" y="190"/>
                    <a:pt x="258" y="190"/>
                    <a:pt x="257" y="191"/>
                  </a:cubicBezTo>
                  <a:lnTo>
                    <a:pt x="257" y="191"/>
                  </a:lnTo>
                  <a:cubicBezTo>
                    <a:pt x="257" y="191"/>
                    <a:pt x="257" y="191"/>
                    <a:pt x="257" y="191"/>
                  </a:cubicBezTo>
                  <a:lnTo>
                    <a:pt x="257" y="191"/>
                  </a:lnTo>
                  <a:cubicBezTo>
                    <a:pt x="258" y="190"/>
                    <a:pt x="259" y="190"/>
                    <a:pt x="260" y="190"/>
                  </a:cubicBezTo>
                  <a:close/>
                  <a:moveTo>
                    <a:pt x="268" y="189"/>
                  </a:moveTo>
                  <a:lnTo>
                    <a:pt x="268" y="189"/>
                  </a:lnTo>
                  <a:cubicBezTo>
                    <a:pt x="266" y="190"/>
                    <a:pt x="265" y="190"/>
                    <a:pt x="263" y="191"/>
                  </a:cubicBezTo>
                  <a:lnTo>
                    <a:pt x="263" y="191"/>
                  </a:lnTo>
                  <a:cubicBezTo>
                    <a:pt x="263" y="191"/>
                    <a:pt x="263" y="191"/>
                    <a:pt x="263" y="191"/>
                  </a:cubicBezTo>
                  <a:lnTo>
                    <a:pt x="263" y="191"/>
                  </a:lnTo>
                  <a:lnTo>
                    <a:pt x="263" y="191"/>
                  </a:lnTo>
                  <a:lnTo>
                    <a:pt x="263" y="191"/>
                  </a:lnTo>
                  <a:cubicBezTo>
                    <a:pt x="264" y="190"/>
                    <a:pt x="264" y="190"/>
                    <a:pt x="265" y="190"/>
                  </a:cubicBezTo>
                  <a:lnTo>
                    <a:pt x="265" y="190"/>
                  </a:lnTo>
                  <a:cubicBezTo>
                    <a:pt x="265" y="190"/>
                    <a:pt x="264" y="190"/>
                    <a:pt x="264" y="190"/>
                  </a:cubicBezTo>
                  <a:lnTo>
                    <a:pt x="264" y="190"/>
                  </a:lnTo>
                  <a:lnTo>
                    <a:pt x="265" y="190"/>
                  </a:lnTo>
                  <a:lnTo>
                    <a:pt x="266" y="189"/>
                  </a:lnTo>
                  <a:lnTo>
                    <a:pt x="266" y="189"/>
                  </a:lnTo>
                  <a:cubicBezTo>
                    <a:pt x="266" y="190"/>
                    <a:pt x="265" y="190"/>
                    <a:pt x="265" y="190"/>
                  </a:cubicBezTo>
                  <a:lnTo>
                    <a:pt x="265" y="190"/>
                  </a:lnTo>
                  <a:cubicBezTo>
                    <a:pt x="266" y="190"/>
                    <a:pt x="267" y="189"/>
                    <a:pt x="268" y="189"/>
                  </a:cubicBezTo>
                  <a:close/>
                  <a:moveTo>
                    <a:pt x="277" y="181"/>
                  </a:moveTo>
                  <a:lnTo>
                    <a:pt x="253" y="190"/>
                  </a:lnTo>
                  <a:lnTo>
                    <a:pt x="253" y="190"/>
                  </a:lnTo>
                  <a:cubicBezTo>
                    <a:pt x="256" y="189"/>
                    <a:pt x="259" y="188"/>
                    <a:pt x="262" y="187"/>
                  </a:cubicBezTo>
                  <a:lnTo>
                    <a:pt x="262" y="187"/>
                  </a:lnTo>
                  <a:cubicBezTo>
                    <a:pt x="258" y="188"/>
                    <a:pt x="255" y="190"/>
                    <a:pt x="251" y="191"/>
                  </a:cubicBezTo>
                  <a:lnTo>
                    <a:pt x="251" y="191"/>
                  </a:lnTo>
                  <a:cubicBezTo>
                    <a:pt x="250" y="191"/>
                    <a:pt x="250" y="191"/>
                    <a:pt x="249" y="191"/>
                  </a:cubicBezTo>
                  <a:lnTo>
                    <a:pt x="249" y="191"/>
                  </a:lnTo>
                  <a:lnTo>
                    <a:pt x="253" y="190"/>
                  </a:lnTo>
                  <a:lnTo>
                    <a:pt x="253" y="190"/>
                  </a:lnTo>
                  <a:cubicBezTo>
                    <a:pt x="251" y="190"/>
                    <a:pt x="250" y="191"/>
                    <a:pt x="248" y="191"/>
                  </a:cubicBezTo>
                  <a:lnTo>
                    <a:pt x="248" y="191"/>
                  </a:lnTo>
                  <a:cubicBezTo>
                    <a:pt x="251" y="190"/>
                    <a:pt x="253" y="188"/>
                    <a:pt x="256" y="186"/>
                  </a:cubicBezTo>
                  <a:lnTo>
                    <a:pt x="256" y="186"/>
                  </a:lnTo>
                  <a:cubicBezTo>
                    <a:pt x="263" y="185"/>
                    <a:pt x="270" y="183"/>
                    <a:pt x="277" y="181"/>
                  </a:cubicBezTo>
                  <a:close/>
                  <a:moveTo>
                    <a:pt x="261" y="191"/>
                  </a:moveTo>
                  <a:cubicBezTo>
                    <a:pt x="260" y="191"/>
                    <a:pt x="259" y="191"/>
                    <a:pt x="258" y="191"/>
                  </a:cubicBezTo>
                  <a:lnTo>
                    <a:pt x="258" y="191"/>
                  </a:lnTo>
                  <a:lnTo>
                    <a:pt x="260" y="191"/>
                  </a:lnTo>
                  <a:lnTo>
                    <a:pt x="260" y="191"/>
                  </a:lnTo>
                  <a:cubicBezTo>
                    <a:pt x="260" y="191"/>
                    <a:pt x="260" y="191"/>
                    <a:pt x="261" y="191"/>
                  </a:cubicBezTo>
                  <a:close/>
                  <a:moveTo>
                    <a:pt x="253" y="192"/>
                  </a:moveTo>
                  <a:lnTo>
                    <a:pt x="253" y="192"/>
                  </a:lnTo>
                  <a:cubicBezTo>
                    <a:pt x="253" y="192"/>
                    <a:pt x="253" y="192"/>
                    <a:pt x="253" y="192"/>
                  </a:cubicBezTo>
                  <a:lnTo>
                    <a:pt x="253" y="192"/>
                  </a:lnTo>
                  <a:cubicBezTo>
                    <a:pt x="253" y="192"/>
                    <a:pt x="253" y="192"/>
                    <a:pt x="253" y="192"/>
                  </a:cubicBezTo>
                  <a:lnTo>
                    <a:pt x="253" y="192"/>
                  </a:lnTo>
                  <a:cubicBezTo>
                    <a:pt x="253" y="192"/>
                    <a:pt x="253" y="192"/>
                    <a:pt x="253" y="192"/>
                  </a:cubicBezTo>
                  <a:close/>
                  <a:moveTo>
                    <a:pt x="246" y="192"/>
                  </a:moveTo>
                  <a:cubicBezTo>
                    <a:pt x="246" y="192"/>
                    <a:pt x="246" y="192"/>
                    <a:pt x="245" y="193"/>
                  </a:cubicBezTo>
                  <a:lnTo>
                    <a:pt x="245" y="193"/>
                  </a:lnTo>
                  <a:cubicBezTo>
                    <a:pt x="244" y="193"/>
                    <a:pt x="243" y="193"/>
                    <a:pt x="242" y="194"/>
                  </a:cubicBezTo>
                  <a:lnTo>
                    <a:pt x="242" y="194"/>
                  </a:lnTo>
                  <a:cubicBezTo>
                    <a:pt x="242" y="194"/>
                    <a:pt x="242" y="194"/>
                    <a:pt x="242" y="194"/>
                  </a:cubicBezTo>
                  <a:lnTo>
                    <a:pt x="242" y="194"/>
                  </a:lnTo>
                  <a:lnTo>
                    <a:pt x="246" y="192"/>
                  </a:lnTo>
                  <a:close/>
                  <a:moveTo>
                    <a:pt x="241" y="194"/>
                  </a:moveTo>
                  <a:cubicBezTo>
                    <a:pt x="241" y="194"/>
                    <a:pt x="241" y="194"/>
                    <a:pt x="241" y="195"/>
                  </a:cubicBezTo>
                  <a:lnTo>
                    <a:pt x="241" y="195"/>
                  </a:lnTo>
                  <a:cubicBezTo>
                    <a:pt x="241" y="195"/>
                    <a:pt x="241" y="194"/>
                    <a:pt x="241" y="194"/>
                  </a:cubicBezTo>
                  <a:lnTo>
                    <a:pt x="241" y="194"/>
                  </a:lnTo>
                  <a:lnTo>
                    <a:pt x="241" y="194"/>
                  </a:lnTo>
                  <a:close/>
                  <a:moveTo>
                    <a:pt x="247" y="195"/>
                  </a:moveTo>
                  <a:lnTo>
                    <a:pt x="247" y="195"/>
                  </a:lnTo>
                  <a:cubicBezTo>
                    <a:pt x="247" y="195"/>
                    <a:pt x="247" y="195"/>
                    <a:pt x="247" y="195"/>
                  </a:cubicBezTo>
                  <a:lnTo>
                    <a:pt x="247" y="195"/>
                  </a:lnTo>
                  <a:cubicBezTo>
                    <a:pt x="247" y="195"/>
                    <a:pt x="247" y="195"/>
                    <a:pt x="247" y="195"/>
                  </a:cubicBezTo>
                  <a:close/>
                  <a:moveTo>
                    <a:pt x="263" y="191"/>
                  </a:moveTo>
                  <a:lnTo>
                    <a:pt x="258" y="192"/>
                  </a:lnTo>
                  <a:lnTo>
                    <a:pt x="258" y="192"/>
                  </a:lnTo>
                  <a:cubicBezTo>
                    <a:pt x="255" y="193"/>
                    <a:pt x="253" y="194"/>
                    <a:pt x="250" y="195"/>
                  </a:cubicBezTo>
                  <a:lnTo>
                    <a:pt x="250" y="195"/>
                  </a:lnTo>
                  <a:cubicBezTo>
                    <a:pt x="250" y="195"/>
                    <a:pt x="250" y="195"/>
                    <a:pt x="250" y="195"/>
                  </a:cubicBezTo>
                  <a:lnTo>
                    <a:pt x="250" y="195"/>
                  </a:lnTo>
                  <a:cubicBezTo>
                    <a:pt x="252" y="194"/>
                    <a:pt x="254" y="194"/>
                    <a:pt x="255" y="193"/>
                  </a:cubicBezTo>
                  <a:lnTo>
                    <a:pt x="255" y="193"/>
                  </a:lnTo>
                  <a:cubicBezTo>
                    <a:pt x="252" y="194"/>
                    <a:pt x="249" y="195"/>
                    <a:pt x="246" y="196"/>
                  </a:cubicBezTo>
                  <a:lnTo>
                    <a:pt x="246" y="196"/>
                  </a:lnTo>
                  <a:lnTo>
                    <a:pt x="247" y="195"/>
                  </a:lnTo>
                  <a:lnTo>
                    <a:pt x="247" y="195"/>
                  </a:lnTo>
                  <a:cubicBezTo>
                    <a:pt x="247" y="195"/>
                    <a:pt x="247" y="195"/>
                    <a:pt x="247" y="195"/>
                  </a:cubicBezTo>
                  <a:lnTo>
                    <a:pt x="255" y="192"/>
                  </a:lnTo>
                  <a:lnTo>
                    <a:pt x="255" y="192"/>
                  </a:lnTo>
                  <a:cubicBezTo>
                    <a:pt x="255" y="192"/>
                    <a:pt x="255" y="193"/>
                    <a:pt x="255" y="193"/>
                  </a:cubicBezTo>
                  <a:lnTo>
                    <a:pt x="255" y="193"/>
                  </a:lnTo>
                  <a:cubicBezTo>
                    <a:pt x="257" y="192"/>
                    <a:pt x="260" y="192"/>
                    <a:pt x="262" y="191"/>
                  </a:cubicBezTo>
                  <a:lnTo>
                    <a:pt x="262" y="191"/>
                  </a:lnTo>
                  <a:cubicBezTo>
                    <a:pt x="262" y="191"/>
                    <a:pt x="262" y="191"/>
                    <a:pt x="263" y="191"/>
                  </a:cubicBezTo>
                  <a:close/>
                  <a:moveTo>
                    <a:pt x="249" y="193"/>
                  </a:moveTo>
                  <a:cubicBezTo>
                    <a:pt x="246" y="194"/>
                    <a:pt x="243" y="195"/>
                    <a:pt x="239" y="196"/>
                  </a:cubicBezTo>
                  <a:lnTo>
                    <a:pt x="239" y="196"/>
                  </a:lnTo>
                  <a:cubicBezTo>
                    <a:pt x="240" y="195"/>
                    <a:pt x="241" y="195"/>
                    <a:pt x="242" y="194"/>
                  </a:cubicBezTo>
                  <a:lnTo>
                    <a:pt x="242" y="194"/>
                  </a:lnTo>
                  <a:lnTo>
                    <a:pt x="241" y="194"/>
                  </a:lnTo>
                  <a:lnTo>
                    <a:pt x="241" y="194"/>
                  </a:lnTo>
                  <a:cubicBezTo>
                    <a:pt x="241" y="194"/>
                    <a:pt x="241" y="194"/>
                    <a:pt x="241" y="194"/>
                  </a:cubicBezTo>
                  <a:lnTo>
                    <a:pt x="241" y="194"/>
                  </a:lnTo>
                  <a:cubicBezTo>
                    <a:pt x="242" y="194"/>
                    <a:pt x="242" y="194"/>
                    <a:pt x="243" y="194"/>
                  </a:cubicBezTo>
                  <a:lnTo>
                    <a:pt x="243" y="194"/>
                  </a:lnTo>
                  <a:cubicBezTo>
                    <a:pt x="243" y="194"/>
                    <a:pt x="243" y="194"/>
                    <a:pt x="242" y="194"/>
                  </a:cubicBezTo>
                  <a:lnTo>
                    <a:pt x="242" y="194"/>
                  </a:lnTo>
                  <a:lnTo>
                    <a:pt x="249" y="193"/>
                  </a:lnTo>
                  <a:close/>
                  <a:moveTo>
                    <a:pt x="241" y="195"/>
                  </a:moveTo>
                  <a:lnTo>
                    <a:pt x="241" y="195"/>
                  </a:lnTo>
                  <a:cubicBezTo>
                    <a:pt x="240" y="195"/>
                    <a:pt x="241" y="195"/>
                    <a:pt x="241" y="195"/>
                  </a:cubicBezTo>
                  <a:cubicBezTo>
                    <a:pt x="241" y="195"/>
                    <a:pt x="240" y="195"/>
                    <a:pt x="237" y="196"/>
                  </a:cubicBezTo>
                  <a:lnTo>
                    <a:pt x="237" y="196"/>
                  </a:lnTo>
                  <a:cubicBezTo>
                    <a:pt x="238" y="195"/>
                    <a:pt x="240" y="195"/>
                    <a:pt x="241" y="195"/>
                  </a:cubicBezTo>
                  <a:close/>
                  <a:moveTo>
                    <a:pt x="247" y="195"/>
                  </a:moveTo>
                  <a:cubicBezTo>
                    <a:pt x="247" y="195"/>
                    <a:pt x="247" y="195"/>
                    <a:pt x="245" y="196"/>
                  </a:cubicBezTo>
                  <a:lnTo>
                    <a:pt x="245" y="196"/>
                  </a:lnTo>
                  <a:cubicBezTo>
                    <a:pt x="245" y="196"/>
                    <a:pt x="245" y="196"/>
                    <a:pt x="245" y="196"/>
                  </a:cubicBezTo>
                  <a:lnTo>
                    <a:pt x="245" y="196"/>
                  </a:lnTo>
                  <a:cubicBezTo>
                    <a:pt x="244" y="196"/>
                    <a:pt x="244" y="196"/>
                    <a:pt x="244" y="196"/>
                  </a:cubicBezTo>
                  <a:lnTo>
                    <a:pt x="244" y="196"/>
                  </a:lnTo>
                  <a:cubicBezTo>
                    <a:pt x="243" y="197"/>
                    <a:pt x="242" y="197"/>
                    <a:pt x="241" y="197"/>
                  </a:cubicBezTo>
                  <a:lnTo>
                    <a:pt x="241" y="197"/>
                  </a:lnTo>
                  <a:lnTo>
                    <a:pt x="244" y="196"/>
                  </a:lnTo>
                  <a:lnTo>
                    <a:pt x="244" y="196"/>
                  </a:lnTo>
                  <a:cubicBezTo>
                    <a:pt x="244" y="196"/>
                    <a:pt x="244" y="196"/>
                    <a:pt x="244" y="196"/>
                  </a:cubicBezTo>
                  <a:lnTo>
                    <a:pt x="244" y="196"/>
                  </a:lnTo>
                  <a:cubicBezTo>
                    <a:pt x="245" y="196"/>
                    <a:pt x="246" y="195"/>
                    <a:pt x="247" y="195"/>
                  </a:cubicBezTo>
                  <a:lnTo>
                    <a:pt x="247" y="195"/>
                  </a:lnTo>
                  <a:lnTo>
                    <a:pt x="244" y="196"/>
                  </a:lnTo>
                  <a:lnTo>
                    <a:pt x="244" y="196"/>
                  </a:lnTo>
                  <a:cubicBezTo>
                    <a:pt x="244" y="196"/>
                    <a:pt x="245" y="196"/>
                    <a:pt x="245" y="196"/>
                  </a:cubicBezTo>
                  <a:lnTo>
                    <a:pt x="245" y="196"/>
                  </a:lnTo>
                  <a:cubicBezTo>
                    <a:pt x="246" y="196"/>
                    <a:pt x="246" y="195"/>
                    <a:pt x="247" y="195"/>
                  </a:cubicBezTo>
                  <a:close/>
                  <a:moveTo>
                    <a:pt x="244" y="196"/>
                  </a:moveTo>
                  <a:cubicBezTo>
                    <a:pt x="243" y="196"/>
                    <a:pt x="242" y="197"/>
                    <a:pt x="241" y="197"/>
                  </a:cubicBezTo>
                  <a:lnTo>
                    <a:pt x="241" y="197"/>
                  </a:lnTo>
                  <a:cubicBezTo>
                    <a:pt x="240" y="197"/>
                    <a:pt x="239" y="198"/>
                    <a:pt x="238" y="198"/>
                  </a:cubicBezTo>
                  <a:lnTo>
                    <a:pt x="238" y="198"/>
                  </a:lnTo>
                  <a:cubicBezTo>
                    <a:pt x="240" y="197"/>
                    <a:pt x="242" y="197"/>
                    <a:pt x="244" y="196"/>
                  </a:cubicBezTo>
                  <a:close/>
                  <a:moveTo>
                    <a:pt x="237" y="196"/>
                  </a:moveTo>
                  <a:lnTo>
                    <a:pt x="237" y="196"/>
                  </a:lnTo>
                  <a:cubicBezTo>
                    <a:pt x="235" y="196"/>
                    <a:pt x="234" y="197"/>
                    <a:pt x="232" y="198"/>
                  </a:cubicBezTo>
                  <a:lnTo>
                    <a:pt x="232" y="198"/>
                  </a:lnTo>
                  <a:cubicBezTo>
                    <a:pt x="233" y="197"/>
                    <a:pt x="234" y="197"/>
                    <a:pt x="235" y="197"/>
                  </a:cubicBezTo>
                  <a:lnTo>
                    <a:pt x="235" y="197"/>
                  </a:lnTo>
                  <a:cubicBezTo>
                    <a:pt x="233" y="197"/>
                    <a:pt x="231" y="198"/>
                    <a:pt x="229" y="199"/>
                  </a:cubicBezTo>
                  <a:lnTo>
                    <a:pt x="229" y="199"/>
                  </a:lnTo>
                  <a:cubicBezTo>
                    <a:pt x="230" y="198"/>
                    <a:pt x="231" y="198"/>
                    <a:pt x="232" y="198"/>
                  </a:cubicBezTo>
                  <a:lnTo>
                    <a:pt x="232" y="198"/>
                  </a:lnTo>
                  <a:cubicBezTo>
                    <a:pt x="231" y="198"/>
                    <a:pt x="231" y="198"/>
                    <a:pt x="231" y="198"/>
                  </a:cubicBezTo>
                  <a:lnTo>
                    <a:pt x="231" y="198"/>
                  </a:lnTo>
                  <a:cubicBezTo>
                    <a:pt x="232" y="198"/>
                    <a:pt x="233" y="197"/>
                    <a:pt x="234" y="197"/>
                  </a:cubicBezTo>
                  <a:lnTo>
                    <a:pt x="234" y="197"/>
                  </a:lnTo>
                  <a:cubicBezTo>
                    <a:pt x="235" y="196"/>
                    <a:pt x="236" y="196"/>
                    <a:pt x="237" y="196"/>
                  </a:cubicBezTo>
                  <a:close/>
                  <a:moveTo>
                    <a:pt x="245" y="199"/>
                  </a:moveTo>
                  <a:cubicBezTo>
                    <a:pt x="245" y="199"/>
                    <a:pt x="244" y="199"/>
                    <a:pt x="244" y="199"/>
                  </a:cubicBezTo>
                  <a:lnTo>
                    <a:pt x="244" y="199"/>
                  </a:lnTo>
                  <a:cubicBezTo>
                    <a:pt x="244" y="199"/>
                    <a:pt x="244" y="200"/>
                    <a:pt x="243" y="200"/>
                  </a:cubicBezTo>
                  <a:lnTo>
                    <a:pt x="243" y="200"/>
                  </a:lnTo>
                  <a:cubicBezTo>
                    <a:pt x="243" y="200"/>
                    <a:pt x="244" y="199"/>
                    <a:pt x="244" y="199"/>
                  </a:cubicBezTo>
                  <a:lnTo>
                    <a:pt x="244" y="199"/>
                  </a:lnTo>
                  <a:cubicBezTo>
                    <a:pt x="244" y="199"/>
                    <a:pt x="245" y="199"/>
                    <a:pt x="245" y="199"/>
                  </a:cubicBezTo>
                  <a:close/>
                  <a:moveTo>
                    <a:pt x="231" y="200"/>
                  </a:moveTo>
                  <a:cubicBezTo>
                    <a:pt x="231" y="200"/>
                    <a:pt x="230" y="200"/>
                    <a:pt x="230" y="200"/>
                  </a:cubicBezTo>
                  <a:lnTo>
                    <a:pt x="230" y="200"/>
                  </a:lnTo>
                  <a:cubicBezTo>
                    <a:pt x="231" y="200"/>
                    <a:pt x="231" y="200"/>
                    <a:pt x="231" y="200"/>
                  </a:cubicBezTo>
                  <a:close/>
                  <a:moveTo>
                    <a:pt x="239" y="199"/>
                  </a:moveTo>
                  <a:cubicBezTo>
                    <a:pt x="239" y="200"/>
                    <a:pt x="239" y="200"/>
                    <a:pt x="238" y="200"/>
                  </a:cubicBezTo>
                  <a:lnTo>
                    <a:pt x="238" y="200"/>
                  </a:lnTo>
                  <a:cubicBezTo>
                    <a:pt x="238" y="200"/>
                    <a:pt x="237" y="200"/>
                    <a:pt x="237" y="201"/>
                  </a:cubicBezTo>
                  <a:lnTo>
                    <a:pt x="237" y="201"/>
                  </a:lnTo>
                  <a:cubicBezTo>
                    <a:pt x="238" y="200"/>
                    <a:pt x="238" y="200"/>
                    <a:pt x="239" y="199"/>
                  </a:cubicBezTo>
                  <a:close/>
                  <a:moveTo>
                    <a:pt x="240" y="199"/>
                  </a:moveTo>
                  <a:cubicBezTo>
                    <a:pt x="240" y="199"/>
                    <a:pt x="240" y="199"/>
                    <a:pt x="240" y="199"/>
                  </a:cubicBezTo>
                  <a:lnTo>
                    <a:pt x="240" y="199"/>
                  </a:lnTo>
                  <a:cubicBezTo>
                    <a:pt x="240" y="199"/>
                    <a:pt x="240" y="199"/>
                    <a:pt x="240" y="199"/>
                  </a:cubicBezTo>
                  <a:lnTo>
                    <a:pt x="240" y="199"/>
                  </a:lnTo>
                  <a:cubicBezTo>
                    <a:pt x="240" y="199"/>
                    <a:pt x="240" y="199"/>
                    <a:pt x="239" y="199"/>
                  </a:cubicBezTo>
                  <a:lnTo>
                    <a:pt x="239" y="199"/>
                  </a:lnTo>
                  <a:cubicBezTo>
                    <a:pt x="239" y="199"/>
                    <a:pt x="240" y="199"/>
                    <a:pt x="240" y="199"/>
                  </a:cubicBezTo>
                  <a:lnTo>
                    <a:pt x="240" y="199"/>
                  </a:lnTo>
                  <a:cubicBezTo>
                    <a:pt x="238" y="200"/>
                    <a:pt x="237" y="200"/>
                    <a:pt x="236" y="201"/>
                  </a:cubicBezTo>
                  <a:lnTo>
                    <a:pt x="236" y="201"/>
                  </a:lnTo>
                  <a:lnTo>
                    <a:pt x="238" y="200"/>
                  </a:lnTo>
                  <a:lnTo>
                    <a:pt x="238" y="200"/>
                  </a:lnTo>
                  <a:cubicBezTo>
                    <a:pt x="238" y="200"/>
                    <a:pt x="239" y="199"/>
                    <a:pt x="240" y="199"/>
                  </a:cubicBezTo>
                  <a:lnTo>
                    <a:pt x="240" y="199"/>
                  </a:lnTo>
                  <a:cubicBezTo>
                    <a:pt x="240" y="199"/>
                    <a:pt x="240" y="199"/>
                    <a:pt x="240" y="199"/>
                  </a:cubicBezTo>
                  <a:close/>
                  <a:moveTo>
                    <a:pt x="237" y="201"/>
                  </a:moveTo>
                  <a:cubicBezTo>
                    <a:pt x="236" y="201"/>
                    <a:pt x="236" y="201"/>
                    <a:pt x="236" y="201"/>
                  </a:cubicBezTo>
                  <a:lnTo>
                    <a:pt x="236" y="201"/>
                  </a:lnTo>
                  <a:lnTo>
                    <a:pt x="236" y="201"/>
                  </a:lnTo>
                  <a:lnTo>
                    <a:pt x="236" y="201"/>
                  </a:lnTo>
                  <a:cubicBezTo>
                    <a:pt x="236" y="201"/>
                    <a:pt x="236" y="201"/>
                    <a:pt x="237" y="201"/>
                  </a:cubicBezTo>
                  <a:close/>
                  <a:moveTo>
                    <a:pt x="235" y="201"/>
                  </a:moveTo>
                  <a:lnTo>
                    <a:pt x="235" y="201"/>
                  </a:lnTo>
                  <a:cubicBezTo>
                    <a:pt x="235" y="201"/>
                    <a:pt x="235" y="201"/>
                    <a:pt x="235" y="201"/>
                  </a:cubicBezTo>
                  <a:lnTo>
                    <a:pt x="235" y="201"/>
                  </a:lnTo>
                  <a:cubicBezTo>
                    <a:pt x="235" y="201"/>
                    <a:pt x="235" y="201"/>
                    <a:pt x="235" y="201"/>
                  </a:cubicBezTo>
                  <a:lnTo>
                    <a:pt x="235" y="201"/>
                  </a:lnTo>
                  <a:lnTo>
                    <a:pt x="235" y="201"/>
                  </a:lnTo>
                  <a:lnTo>
                    <a:pt x="235" y="201"/>
                  </a:lnTo>
                  <a:cubicBezTo>
                    <a:pt x="235" y="201"/>
                    <a:pt x="235" y="201"/>
                    <a:pt x="235" y="201"/>
                  </a:cubicBezTo>
                  <a:close/>
                  <a:moveTo>
                    <a:pt x="234" y="202"/>
                  </a:moveTo>
                  <a:lnTo>
                    <a:pt x="234" y="202"/>
                  </a:lnTo>
                  <a:lnTo>
                    <a:pt x="234" y="202"/>
                  </a:lnTo>
                  <a:cubicBezTo>
                    <a:pt x="234" y="202"/>
                    <a:pt x="234" y="202"/>
                    <a:pt x="233" y="202"/>
                  </a:cubicBezTo>
                  <a:lnTo>
                    <a:pt x="233" y="202"/>
                  </a:lnTo>
                  <a:cubicBezTo>
                    <a:pt x="233" y="202"/>
                    <a:pt x="233" y="202"/>
                    <a:pt x="233" y="202"/>
                  </a:cubicBezTo>
                  <a:lnTo>
                    <a:pt x="233" y="202"/>
                  </a:lnTo>
                  <a:cubicBezTo>
                    <a:pt x="234" y="202"/>
                    <a:pt x="234" y="202"/>
                    <a:pt x="234" y="202"/>
                  </a:cubicBezTo>
                  <a:lnTo>
                    <a:pt x="234" y="202"/>
                  </a:lnTo>
                  <a:cubicBezTo>
                    <a:pt x="234" y="202"/>
                    <a:pt x="234" y="202"/>
                    <a:pt x="234" y="202"/>
                  </a:cubicBezTo>
                  <a:close/>
                  <a:moveTo>
                    <a:pt x="234" y="201"/>
                  </a:moveTo>
                  <a:lnTo>
                    <a:pt x="232" y="202"/>
                  </a:lnTo>
                  <a:lnTo>
                    <a:pt x="232" y="202"/>
                  </a:lnTo>
                  <a:cubicBezTo>
                    <a:pt x="232" y="202"/>
                    <a:pt x="232" y="202"/>
                    <a:pt x="232" y="202"/>
                  </a:cubicBezTo>
                  <a:lnTo>
                    <a:pt x="232" y="202"/>
                  </a:lnTo>
                  <a:cubicBezTo>
                    <a:pt x="231" y="202"/>
                    <a:pt x="231" y="202"/>
                    <a:pt x="230" y="202"/>
                  </a:cubicBezTo>
                  <a:lnTo>
                    <a:pt x="232" y="202"/>
                  </a:lnTo>
                  <a:lnTo>
                    <a:pt x="232" y="202"/>
                  </a:lnTo>
                  <a:cubicBezTo>
                    <a:pt x="232" y="202"/>
                    <a:pt x="231" y="202"/>
                    <a:pt x="231" y="202"/>
                  </a:cubicBezTo>
                  <a:lnTo>
                    <a:pt x="231" y="202"/>
                  </a:lnTo>
                  <a:cubicBezTo>
                    <a:pt x="232" y="202"/>
                    <a:pt x="233" y="202"/>
                    <a:pt x="234" y="201"/>
                  </a:cubicBezTo>
                  <a:close/>
                  <a:moveTo>
                    <a:pt x="217" y="202"/>
                  </a:moveTo>
                  <a:cubicBezTo>
                    <a:pt x="217" y="202"/>
                    <a:pt x="216" y="202"/>
                    <a:pt x="216" y="202"/>
                  </a:cubicBezTo>
                  <a:lnTo>
                    <a:pt x="216" y="202"/>
                  </a:lnTo>
                  <a:cubicBezTo>
                    <a:pt x="216" y="202"/>
                    <a:pt x="216" y="202"/>
                    <a:pt x="216" y="202"/>
                  </a:cubicBezTo>
                  <a:lnTo>
                    <a:pt x="216" y="202"/>
                  </a:lnTo>
                  <a:cubicBezTo>
                    <a:pt x="216" y="202"/>
                    <a:pt x="217" y="202"/>
                    <a:pt x="217" y="202"/>
                  </a:cubicBezTo>
                  <a:close/>
                  <a:moveTo>
                    <a:pt x="232" y="203"/>
                  </a:moveTo>
                  <a:cubicBezTo>
                    <a:pt x="232" y="203"/>
                    <a:pt x="232" y="203"/>
                    <a:pt x="232" y="203"/>
                  </a:cubicBezTo>
                  <a:lnTo>
                    <a:pt x="232" y="203"/>
                  </a:lnTo>
                  <a:cubicBezTo>
                    <a:pt x="232" y="203"/>
                    <a:pt x="232" y="203"/>
                    <a:pt x="231" y="203"/>
                  </a:cubicBezTo>
                  <a:lnTo>
                    <a:pt x="231" y="203"/>
                  </a:lnTo>
                  <a:lnTo>
                    <a:pt x="231" y="203"/>
                  </a:lnTo>
                  <a:lnTo>
                    <a:pt x="231" y="203"/>
                  </a:lnTo>
                  <a:cubicBezTo>
                    <a:pt x="232" y="203"/>
                    <a:pt x="232" y="203"/>
                    <a:pt x="232" y="203"/>
                  </a:cubicBezTo>
                  <a:close/>
                  <a:moveTo>
                    <a:pt x="240" y="201"/>
                  </a:moveTo>
                  <a:lnTo>
                    <a:pt x="240" y="201"/>
                  </a:lnTo>
                  <a:cubicBezTo>
                    <a:pt x="238" y="202"/>
                    <a:pt x="235" y="203"/>
                    <a:pt x="233" y="203"/>
                  </a:cubicBezTo>
                  <a:lnTo>
                    <a:pt x="233" y="203"/>
                  </a:lnTo>
                  <a:cubicBezTo>
                    <a:pt x="235" y="203"/>
                    <a:pt x="238" y="202"/>
                    <a:pt x="240" y="201"/>
                  </a:cubicBezTo>
                  <a:close/>
                  <a:moveTo>
                    <a:pt x="230" y="203"/>
                  </a:moveTo>
                  <a:lnTo>
                    <a:pt x="230" y="203"/>
                  </a:lnTo>
                  <a:cubicBezTo>
                    <a:pt x="230" y="203"/>
                    <a:pt x="230" y="203"/>
                    <a:pt x="230" y="203"/>
                  </a:cubicBezTo>
                  <a:lnTo>
                    <a:pt x="230" y="203"/>
                  </a:lnTo>
                  <a:cubicBezTo>
                    <a:pt x="230" y="204"/>
                    <a:pt x="230" y="204"/>
                    <a:pt x="229" y="204"/>
                  </a:cubicBezTo>
                  <a:lnTo>
                    <a:pt x="229" y="204"/>
                  </a:lnTo>
                  <a:cubicBezTo>
                    <a:pt x="230" y="204"/>
                    <a:pt x="230" y="204"/>
                    <a:pt x="230" y="203"/>
                  </a:cubicBezTo>
                  <a:close/>
                  <a:moveTo>
                    <a:pt x="243" y="200"/>
                  </a:moveTo>
                  <a:cubicBezTo>
                    <a:pt x="243" y="200"/>
                    <a:pt x="242" y="200"/>
                    <a:pt x="242" y="200"/>
                  </a:cubicBezTo>
                  <a:lnTo>
                    <a:pt x="242" y="200"/>
                  </a:lnTo>
                  <a:cubicBezTo>
                    <a:pt x="238" y="202"/>
                    <a:pt x="235" y="203"/>
                    <a:pt x="233" y="203"/>
                  </a:cubicBezTo>
                  <a:lnTo>
                    <a:pt x="233" y="203"/>
                  </a:lnTo>
                  <a:cubicBezTo>
                    <a:pt x="232" y="204"/>
                    <a:pt x="231" y="204"/>
                    <a:pt x="230" y="204"/>
                  </a:cubicBezTo>
                  <a:lnTo>
                    <a:pt x="230" y="204"/>
                  </a:lnTo>
                  <a:cubicBezTo>
                    <a:pt x="230" y="204"/>
                    <a:pt x="231" y="204"/>
                    <a:pt x="231" y="203"/>
                  </a:cubicBezTo>
                  <a:lnTo>
                    <a:pt x="231" y="203"/>
                  </a:lnTo>
                  <a:cubicBezTo>
                    <a:pt x="233" y="203"/>
                    <a:pt x="236" y="202"/>
                    <a:pt x="238" y="201"/>
                  </a:cubicBezTo>
                  <a:lnTo>
                    <a:pt x="238" y="201"/>
                  </a:lnTo>
                  <a:cubicBezTo>
                    <a:pt x="240" y="200"/>
                    <a:pt x="241" y="200"/>
                    <a:pt x="243" y="200"/>
                  </a:cubicBezTo>
                  <a:lnTo>
                    <a:pt x="243" y="200"/>
                  </a:lnTo>
                  <a:cubicBezTo>
                    <a:pt x="243" y="200"/>
                    <a:pt x="243" y="200"/>
                    <a:pt x="243" y="200"/>
                  </a:cubicBezTo>
                  <a:close/>
                  <a:moveTo>
                    <a:pt x="221" y="201"/>
                  </a:moveTo>
                  <a:cubicBezTo>
                    <a:pt x="221" y="201"/>
                    <a:pt x="221" y="201"/>
                    <a:pt x="221" y="201"/>
                  </a:cubicBezTo>
                  <a:lnTo>
                    <a:pt x="221" y="201"/>
                  </a:lnTo>
                  <a:cubicBezTo>
                    <a:pt x="220" y="202"/>
                    <a:pt x="218" y="202"/>
                    <a:pt x="217" y="202"/>
                  </a:cubicBezTo>
                  <a:lnTo>
                    <a:pt x="217" y="202"/>
                  </a:lnTo>
                  <a:cubicBezTo>
                    <a:pt x="217" y="202"/>
                    <a:pt x="217" y="202"/>
                    <a:pt x="217" y="202"/>
                  </a:cubicBezTo>
                  <a:lnTo>
                    <a:pt x="217" y="202"/>
                  </a:lnTo>
                  <a:cubicBezTo>
                    <a:pt x="217" y="202"/>
                    <a:pt x="216" y="202"/>
                    <a:pt x="216" y="202"/>
                  </a:cubicBezTo>
                  <a:lnTo>
                    <a:pt x="216" y="202"/>
                  </a:lnTo>
                  <a:cubicBezTo>
                    <a:pt x="216" y="202"/>
                    <a:pt x="216" y="202"/>
                    <a:pt x="216" y="202"/>
                  </a:cubicBezTo>
                  <a:lnTo>
                    <a:pt x="216" y="202"/>
                  </a:lnTo>
                  <a:cubicBezTo>
                    <a:pt x="215" y="203"/>
                    <a:pt x="213" y="203"/>
                    <a:pt x="212" y="204"/>
                  </a:cubicBezTo>
                  <a:cubicBezTo>
                    <a:pt x="213" y="203"/>
                    <a:pt x="215" y="203"/>
                    <a:pt x="216" y="202"/>
                  </a:cubicBezTo>
                  <a:lnTo>
                    <a:pt x="216" y="202"/>
                  </a:lnTo>
                  <a:cubicBezTo>
                    <a:pt x="216" y="202"/>
                    <a:pt x="216" y="202"/>
                    <a:pt x="216" y="202"/>
                  </a:cubicBezTo>
                  <a:lnTo>
                    <a:pt x="216" y="202"/>
                  </a:lnTo>
                  <a:cubicBezTo>
                    <a:pt x="216" y="202"/>
                    <a:pt x="217" y="202"/>
                    <a:pt x="217" y="202"/>
                  </a:cubicBezTo>
                  <a:lnTo>
                    <a:pt x="217" y="202"/>
                  </a:lnTo>
                  <a:cubicBezTo>
                    <a:pt x="217" y="202"/>
                    <a:pt x="217" y="202"/>
                    <a:pt x="217" y="202"/>
                  </a:cubicBezTo>
                  <a:lnTo>
                    <a:pt x="217" y="202"/>
                  </a:lnTo>
                  <a:cubicBezTo>
                    <a:pt x="218" y="202"/>
                    <a:pt x="220" y="202"/>
                    <a:pt x="221" y="201"/>
                  </a:cubicBezTo>
                  <a:close/>
                  <a:moveTo>
                    <a:pt x="235" y="200"/>
                  </a:moveTo>
                  <a:cubicBezTo>
                    <a:pt x="234" y="200"/>
                    <a:pt x="233" y="201"/>
                    <a:pt x="233" y="201"/>
                  </a:cubicBezTo>
                  <a:lnTo>
                    <a:pt x="233" y="201"/>
                  </a:lnTo>
                  <a:cubicBezTo>
                    <a:pt x="232" y="201"/>
                    <a:pt x="232" y="201"/>
                    <a:pt x="232" y="201"/>
                  </a:cubicBezTo>
                  <a:lnTo>
                    <a:pt x="232" y="201"/>
                  </a:lnTo>
                  <a:cubicBezTo>
                    <a:pt x="232" y="201"/>
                    <a:pt x="232" y="201"/>
                    <a:pt x="232" y="201"/>
                  </a:cubicBezTo>
                  <a:lnTo>
                    <a:pt x="232" y="201"/>
                  </a:lnTo>
                  <a:cubicBezTo>
                    <a:pt x="232" y="202"/>
                    <a:pt x="232" y="202"/>
                    <a:pt x="232" y="202"/>
                  </a:cubicBezTo>
                  <a:lnTo>
                    <a:pt x="232" y="202"/>
                  </a:lnTo>
                  <a:cubicBezTo>
                    <a:pt x="232" y="202"/>
                    <a:pt x="233" y="201"/>
                    <a:pt x="234" y="201"/>
                  </a:cubicBezTo>
                  <a:lnTo>
                    <a:pt x="234" y="201"/>
                  </a:lnTo>
                  <a:cubicBezTo>
                    <a:pt x="234" y="201"/>
                    <a:pt x="234" y="201"/>
                    <a:pt x="235" y="201"/>
                  </a:cubicBezTo>
                  <a:lnTo>
                    <a:pt x="235" y="201"/>
                  </a:lnTo>
                  <a:cubicBezTo>
                    <a:pt x="235" y="201"/>
                    <a:pt x="234" y="201"/>
                    <a:pt x="234" y="201"/>
                  </a:cubicBezTo>
                  <a:lnTo>
                    <a:pt x="234" y="201"/>
                  </a:lnTo>
                  <a:lnTo>
                    <a:pt x="235" y="201"/>
                  </a:lnTo>
                  <a:lnTo>
                    <a:pt x="235" y="201"/>
                  </a:lnTo>
                  <a:cubicBezTo>
                    <a:pt x="235" y="201"/>
                    <a:pt x="235" y="201"/>
                    <a:pt x="235" y="201"/>
                  </a:cubicBezTo>
                  <a:lnTo>
                    <a:pt x="235" y="201"/>
                  </a:lnTo>
                  <a:cubicBezTo>
                    <a:pt x="235" y="201"/>
                    <a:pt x="236" y="201"/>
                    <a:pt x="236" y="201"/>
                  </a:cubicBezTo>
                  <a:lnTo>
                    <a:pt x="236" y="201"/>
                  </a:lnTo>
                  <a:lnTo>
                    <a:pt x="236" y="201"/>
                  </a:lnTo>
                  <a:lnTo>
                    <a:pt x="236" y="201"/>
                  </a:lnTo>
                  <a:lnTo>
                    <a:pt x="236" y="201"/>
                  </a:lnTo>
                  <a:cubicBezTo>
                    <a:pt x="236" y="201"/>
                    <a:pt x="236" y="201"/>
                    <a:pt x="235" y="201"/>
                  </a:cubicBezTo>
                  <a:lnTo>
                    <a:pt x="235" y="201"/>
                  </a:lnTo>
                  <a:lnTo>
                    <a:pt x="236" y="201"/>
                  </a:lnTo>
                  <a:lnTo>
                    <a:pt x="235" y="201"/>
                  </a:lnTo>
                  <a:lnTo>
                    <a:pt x="235" y="201"/>
                  </a:lnTo>
                  <a:cubicBezTo>
                    <a:pt x="235" y="201"/>
                    <a:pt x="235" y="201"/>
                    <a:pt x="235" y="201"/>
                  </a:cubicBezTo>
                  <a:lnTo>
                    <a:pt x="235" y="201"/>
                  </a:lnTo>
                  <a:cubicBezTo>
                    <a:pt x="235" y="201"/>
                    <a:pt x="235" y="201"/>
                    <a:pt x="234" y="201"/>
                  </a:cubicBezTo>
                  <a:lnTo>
                    <a:pt x="234" y="201"/>
                  </a:lnTo>
                  <a:cubicBezTo>
                    <a:pt x="233" y="202"/>
                    <a:pt x="232" y="202"/>
                    <a:pt x="231" y="202"/>
                  </a:cubicBezTo>
                  <a:lnTo>
                    <a:pt x="231" y="202"/>
                  </a:lnTo>
                  <a:cubicBezTo>
                    <a:pt x="231" y="202"/>
                    <a:pt x="231" y="202"/>
                    <a:pt x="231" y="202"/>
                  </a:cubicBezTo>
                  <a:lnTo>
                    <a:pt x="231" y="202"/>
                  </a:lnTo>
                  <a:cubicBezTo>
                    <a:pt x="230" y="203"/>
                    <a:pt x="228" y="203"/>
                    <a:pt x="227" y="204"/>
                  </a:cubicBezTo>
                  <a:lnTo>
                    <a:pt x="226" y="204"/>
                  </a:lnTo>
                  <a:cubicBezTo>
                    <a:pt x="226" y="204"/>
                    <a:pt x="227" y="204"/>
                    <a:pt x="227" y="204"/>
                  </a:cubicBezTo>
                  <a:lnTo>
                    <a:pt x="227" y="204"/>
                  </a:lnTo>
                  <a:cubicBezTo>
                    <a:pt x="226" y="204"/>
                    <a:pt x="226" y="204"/>
                    <a:pt x="226" y="204"/>
                  </a:cubicBezTo>
                  <a:lnTo>
                    <a:pt x="225" y="204"/>
                  </a:lnTo>
                  <a:lnTo>
                    <a:pt x="228" y="203"/>
                  </a:lnTo>
                  <a:lnTo>
                    <a:pt x="228" y="203"/>
                  </a:lnTo>
                  <a:cubicBezTo>
                    <a:pt x="228" y="203"/>
                    <a:pt x="227" y="203"/>
                    <a:pt x="227" y="204"/>
                  </a:cubicBezTo>
                  <a:lnTo>
                    <a:pt x="227" y="204"/>
                  </a:lnTo>
                  <a:cubicBezTo>
                    <a:pt x="228" y="203"/>
                    <a:pt x="229" y="203"/>
                    <a:pt x="230" y="202"/>
                  </a:cubicBezTo>
                  <a:lnTo>
                    <a:pt x="230" y="202"/>
                  </a:lnTo>
                  <a:lnTo>
                    <a:pt x="228" y="203"/>
                  </a:lnTo>
                  <a:lnTo>
                    <a:pt x="228" y="203"/>
                  </a:lnTo>
                  <a:cubicBezTo>
                    <a:pt x="230" y="202"/>
                    <a:pt x="231" y="202"/>
                    <a:pt x="232" y="201"/>
                  </a:cubicBezTo>
                  <a:lnTo>
                    <a:pt x="232" y="201"/>
                  </a:lnTo>
                  <a:cubicBezTo>
                    <a:pt x="231" y="202"/>
                    <a:pt x="230" y="202"/>
                    <a:pt x="230" y="202"/>
                  </a:cubicBezTo>
                  <a:cubicBezTo>
                    <a:pt x="230" y="202"/>
                    <a:pt x="230" y="202"/>
                    <a:pt x="230" y="202"/>
                  </a:cubicBezTo>
                  <a:lnTo>
                    <a:pt x="230" y="202"/>
                  </a:lnTo>
                  <a:cubicBezTo>
                    <a:pt x="231" y="201"/>
                    <a:pt x="233" y="200"/>
                    <a:pt x="235" y="200"/>
                  </a:cubicBezTo>
                  <a:close/>
                  <a:moveTo>
                    <a:pt x="222" y="203"/>
                  </a:moveTo>
                  <a:lnTo>
                    <a:pt x="222" y="203"/>
                  </a:lnTo>
                  <a:cubicBezTo>
                    <a:pt x="221" y="204"/>
                    <a:pt x="221" y="204"/>
                    <a:pt x="220" y="204"/>
                  </a:cubicBezTo>
                  <a:lnTo>
                    <a:pt x="220" y="204"/>
                  </a:lnTo>
                  <a:cubicBezTo>
                    <a:pt x="220" y="204"/>
                    <a:pt x="220" y="204"/>
                    <a:pt x="220" y="204"/>
                  </a:cubicBezTo>
                  <a:lnTo>
                    <a:pt x="220" y="204"/>
                  </a:lnTo>
                  <a:cubicBezTo>
                    <a:pt x="221" y="204"/>
                    <a:pt x="221" y="203"/>
                    <a:pt x="222" y="203"/>
                  </a:cubicBezTo>
                  <a:close/>
                  <a:moveTo>
                    <a:pt x="259" y="191"/>
                  </a:moveTo>
                  <a:cubicBezTo>
                    <a:pt x="258" y="191"/>
                    <a:pt x="258" y="191"/>
                    <a:pt x="257" y="192"/>
                  </a:cubicBezTo>
                  <a:lnTo>
                    <a:pt x="257" y="192"/>
                  </a:lnTo>
                  <a:cubicBezTo>
                    <a:pt x="256" y="192"/>
                    <a:pt x="256" y="192"/>
                    <a:pt x="255" y="192"/>
                  </a:cubicBezTo>
                  <a:lnTo>
                    <a:pt x="255" y="192"/>
                  </a:lnTo>
                  <a:cubicBezTo>
                    <a:pt x="255" y="192"/>
                    <a:pt x="255" y="192"/>
                    <a:pt x="255" y="192"/>
                  </a:cubicBezTo>
                  <a:lnTo>
                    <a:pt x="255" y="192"/>
                  </a:lnTo>
                  <a:cubicBezTo>
                    <a:pt x="247" y="195"/>
                    <a:pt x="239" y="197"/>
                    <a:pt x="231" y="200"/>
                  </a:cubicBezTo>
                  <a:lnTo>
                    <a:pt x="231" y="200"/>
                  </a:lnTo>
                  <a:cubicBezTo>
                    <a:pt x="233" y="199"/>
                    <a:pt x="236" y="199"/>
                    <a:pt x="238" y="198"/>
                  </a:cubicBezTo>
                  <a:lnTo>
                    <a:pt x="238" y="198"/>
                  </a:lnTo>
                  <a:cubicBezTo>
                    <a:pt x="238" y="198"/>
                    <a:pt x="237" y="198"/>
                    <a:pt x="237" y="198"/>
                  </a:cubicBezTo>
                  <a:lnTo>
                    <a:pt x="237" y="198"/>
                  </a:lnTo>
                  <a:cubicBezTo>
                    <a:pt x="234" y="199"/>
                    <a:pt x="231" y="200"/>
                    <a:pt x="229" y="201"/>
                  </a:cubicBezTo>
                  <a:lnTo>
                    <a:pt x="229" y="201"/>
                  </a:lnTo>
                  <a:cubicBezTo>
                    <a:pt x="229" y="201"/>
                    <a:pt x="230" y="201"/>
                    <a:pt x="230" y="200"/>
                  </a:cubicBezTo>
                  <a:lnTo>
                    <a:pt x="230" y="200"/>
                  </a:lnTo>
                  <a:cubicBezTo>
                    <a:pt x="229" y="201"/>
                    <a:pt x="227" y="202"/>
                    <a:pt x="222" y="203"/>
                  </a:cubicBezTo>
                  <a:lnTo>
                    <a:pt x="222" y="203"/>
                  </a:lnTo>
                  <a:cubicBezTo>
                    <a:pt x="224" y="203"/>
                    <a:pt x="226" y="202"/>
                    <a:pt x="229" y="201"/>
                  </a:cubicBezTo>
                  <a:lnTo>
                    <a:pt x="229" y="201"/>
                  </a:lnTo>
                  <a:cubicBezTo>
                    <a:pt x="229" y="201"/>
                    <a:pt x="229" y="201"/>
                    <a:pt x="229" y="201"/>
                  </a:cubicBezTo>
                  <a:lnTo>
                    <a:pt x="229" y="201"/>
                  </a:lnTo>
                  <a:lnTo>
                    <a:pt x="237" y="198"/>
                  </a:lnTo>
                  <a:lnTo>
                    <a:pt x="237" y="198"/>
                  </a:lnTo>
                  <a:cubicBezTo>
                    <a:pt x="236" y="199"/>
                    <a:pt x="236" y="199"/>
                    <a:pt x="235" y="199"/>
                  </a:cubicBezTo>
                  <a:lnTo>
                    <a:pt x="235" y="199"/>
                  </a:lnTo>
                  <a:cubicBezTo>
                    <a:pt x="235" y="199"/>
                    <a:pt x="235" y="199"/>
                    <a:pt x="235" y="199"/>
                  </a:cubicBezTo>
                  <a:lnTo>
                    <a:pt x="235" y="199"/>
                  </a:lnTo>
                  <a:cubicBezTo>
                    <a:pt x="235" y="200"/>
                    <a:pt x="235" y="200"/>
                    <a:pt x="235" y="200"/>
                  </a:cubicBezTo>
                  <a:lnTo>
                    <a:pt x="235" y="200"/>
                  </a:lnTo>
                  <a:cubicBezTo>
                    <a:pt x="235" y="200"/>
                    <a:pt x="235" y="200"/>
                    <a:pt x="235" y="199"/>
                  </a:cubicBezTo>
                  <a:lnTo>
                    <a:pt x="235" y="199"/>
                  </a:lnTo>
                  <a:cubicBezTo>
                    <a:pt x="234" y="200"/>
                    <a:pt x="233" y="200"/>
                    <a:pt x="229" y="201"/>
                  </a:cubicBezTo>
                  <a:lnTo>
                    <a:pt x="229" y="201"/>
                  </a:lnTo>
                  <a:cubicBezTo>
                    <a:pt x="229" y="201"/>
                    <a:pt x="229" y="201"/>
                    <a:pt x="229" y="201"/>
                  </a:cubicBezTo>
                  <a:lnTo>
                    <a:pt x="229" y="201"/>
                  </a:lnTo>
                  <a:lnTo>
                    <a:pt x="221" y="204"/>
                  </a:lnTo>
                  <a:lnTo>
                    <a:pt x="221" y="204"/>
                  </a:lnTo>
                  <a:cubicBezTo>
                    <a:pt x="221" y="204"/>
                    <a:pt x="221"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20" y="204"/>
                  </a:cubicBezTo>
                  <a:lnTo>
                    <a:pt x="220" y="204"/>
                  </a:lnTo>
                  <a:cubicBezTo>
                    <a:pt x="220" y="204"/>
                    <a:pt x="220" y="204"/>
                    <a:pt x="219" y="204"/>
                  </a:cubicBezTo>
                  <a:lnTo>
                    <a:pt x="219" y="204"/>
                  </a:lnTo>
                  <a:cubicBezTo>
                    <a:pt x="221" y="203"/>
                    <a:pt x="222" y="203"/>
                    <a:pt x="223" y="203"/>
                  </a:cubicBezTo>
                  <a:lnTo>
                    <a:pt x="223" y="203"/>
                  </a:lnTo>
                  <a:cubicBezTo>
                    <a:pt x="221" y="203"/>
                    <a:pt x="220" y="203"/>
                    <a:pt x="219" y="204"/>
                  </a:cubicBezTo>
                  <a:lnTo>
                    <a:pt x="219" y="204"/>
                  </a:lnTo>
                  <a:cubicBezTo>
                    <a:pt x="219" y="204"/>
                    <a:pt x="218" y="204"/>
                    <a:pt x="218" y="204"/>
                  </a:cubicBezTo>
                  <a:lnTo>
                    <a:pt x="218" y="204"/>
                  </a:lnTo>
                  <a:cubicBezTo>
                    <a:pt x="221" y="203"/>
                    <a:pt x="223" y="202"/>
                    <a:pt x="226" y="201"/>
                  </a:cubicBezTo>
                  <a:lnTo>
                    <a:pt x="226" y="201"/>
                  </a:lnTo>
                  <a:cubicBezTo>
                    <a:pt x="225" y="202"/>
                    <a:pt x="224" y="202"/>
                    <a:pt x="223" y="203"/>
                  </a:cubicBezTo>
                  <a:lnTo>
                    <a:pt x="223" y="203"/>
                  </a:lnTo>
                  <a:cubicBezTo>
                    <a:pt x="226" y="202"/>
                    <a:pt x="228" y="201"/>
                    <a:pt x="231" y="200"/>
                  </a:cubicBezTo>
                  <a:lnTo>
                    <a:pt x="231" y="200"/>
                  </a:lnTo>
                  <a:cubicBezTo>
                    <a:pt x="229" y="200"/>
                    <a:pt x="228" y="201"/>
                    <a:pt x="226" y="201"/>
                  </a:cubicBezTo>
                  <a:lnTo>
                    <a:pt x="226" y="201"/>
                  </a:lnTo>
                  <a:cubicBezTo>
                    <a:pt x="233" y="199"/>
                    <a:pt x="239" y="197"/>
                    <a:pt x="246" y="194"/>
                  </a:cubicBezTo>
                  <a:lnTo>
                    <a:pt x="246" y="194"/>
                  </a:lnTo>
                  <a:cubicBezTo>
                    <a:pt x="243" y="195"/>
                    <a:pt x="241" y="196"/>
                    <a:pt x="238" y="196"/>
                  </a:cubicBezTo>
                  <a:lnTo>
                    <a:pt x="238" y="196"/>
                  </a:lnTo>
                  <a:cubicBezTo>
                    <a:pt x="239" y="196"/>
                    <a:pt x="239" y="196"/>
                    <a:pt x="239" y="196"/>
                  </a:cubicBezTo>
                  <a:lnTo>
                    <a:pt x="239" y="196"/>
                  </a:lnTo>
                  <a:cubicBezTo>
                    <a:pt x="244" y="195"/>
                    <a:pt x="247" y="194"/>
                    <a:pt x="250" y="193"/>
                  </a:cubicBezTo>
                  <a:lnTo>
                    <a:pt x="250" y="193"/>
                  </a:lnTo>
                  <a:lnTo>
                    <a:pt x="249" y="193"/>
                  </a:lnTo>
                  <a:lnTo>
                    <a:pt x="249" y="193"/>
                  </a:lnTo>
                  <a:cubicBezTo>
                    <a:pt x="249" y="193"/>
                    <a:pt x="249" y="193"/>
                    <a:pt x="250" y="193"/>
                  </a:cubicBezTo>
                  <a:lnTo>
                    <a:pt x="250" y="193"/>
                  </a:lnTo>
                  <a:cubicBezTo>
                    <a:pt x="250" y="193"/>
                    <a:pt x="250" y="193"/>
                    <a:pt x="250" y="193"/>
                  </a:cubicBezTo>
                  <a:lnTo>
                    <a:pt x="250" y="193"/>
                  </a:lnTo>
                  <a:cubicBezTo>
                    <a:pt x="250" y="193"/>
                    <a:pt x="250" y="193"/>
                    <a:pt x="250" y="193"/>
                  </a:cubicBezTo>
                  <a:lnTo>
                    <a:pt x="250" y="193"/>
                  </a:lnTo>
                  <a:lnTo>
                    <a:pt x="251" y="193"/>
                  </a:lnTo>
                  <a:lnTo>
                    <a:pt x="251" y="193"/>
                  </a:lnTo>
                  <a:cubicBezTo>
                    <a:pt x="251" y="193"/>
                    <a:pt x="251" y="193"/>
                    <a:pt x="251" y="193"/>
                  </a:cubicBezTo>
                  <a:lnTo>
                    <a:pt x="251" y="193"/>
                  </a:lnTo>
                  <a:cubicBezTo>
                    <a:pt x="249" y="193"/>
                    <a:pt x="247" y="194"/>
                    <a:pt x="246" y="194"/>
                  </a:cubicBezTo>
                  <a:lnTo>
                    <a:pt x="246" y="194"/>
                  </a:lnTo>
                  <a:cubicBezTo>
                    <a:pt x="249" y="194"/>
                    <a:pt x="252" y="193"/>
                    <a:pt x="255" y="192"/>
                  </a:cubicBezTo>
                  <a:lnTo>
                    <a:pt x="255" y="192"/>
                  </a:lnTo>
                  <a:cubicBezTo>
                    <a:pt x="255" y="192"/>
                    <a:pt x="255" y="192"/>
                    <a:pt x="254" y="192"/>
                  </a:cubicBezTo>
                  <a:cubicBezTo>
                    <a:pt x="254" y="192"/>
                    <a:pt x="253" y="192"/>
                    <a:pt x="251" y="193"/>
                  </a:cubicBezTo>
                  <a:lnTo>
                    <a:pt x="251" y="193"/>
                  </a:lnTo>
                  <a:cubicBezTo>
                    <a:pt x="251" y="193"/>
                    <a:pt x="251" y="192"/>
                    <a:pt x="251" y="192"/>
                  </a:cubicBezTo>
                  <a:lnTo>
                    <a:pt x="251" y="192"/>
                  </a:lnTo>
                  <a:lnTo>
                    <a:pt x="258" y="191"/>
                  </a:lnTo>
                  <a:lnTo>
                    <a:pt x="258" y="191"/>
                  </a:lnTo>
                  <a:cubicBezTo>
                    <a:pt x="258" y="191"/>
                    <a:pt x="259" y="191"/>
                    <a:pt x="259" y="191"/>
                  </a:cubicBezTo>
                  <a:close/>
                  <a:moveTo>
                    <a:pt x="206" y="204"/>
                  </a:moveTo>
                  <a:cubicBezTo>
                    <a:pt x="206" y="204"/>
                    <a:pt x="205" y="204"/>
                    <a:pt x="205" y="204"/>
                  </a:cubicBezTo>
                  <a:lnTo>
                    <a:pt x="205" y="204"/>
                  </a:lnTo>
                  <a:cubicBezTo>
                    <a:pt x="205" y="204"/>
                    <a:pt x="206" y="204"/>
                    <a:pt x="206" y="204"/>
                  </a:cubicBezTo>
                  <a:lnTo>
                    <a:pt x="206" y="204"/>
                  </a:lnTo>
                  <a:cubicBezTo>
                    <a:pt x="206" y="204"/>
                    <a:pt x="206" y="204"/>
                    <a:pt x="206" y="204"/>
                  </a:cubicBezTo>
                  <a:close/>
                  <a:moveTo>
                    <a:pt x="216" y="202"/>
                  </a:moveTo>
                  <a:cubicBezTo>
                    <a:pt x="217" y="203"/>
                    <a:pt x="216" y="203"/>
                    <a:pt x="214" y="204"/>
                  </a:cubicBezTo>
                  <a:lnTo>
                    <a:pt x="214" y="204"/>
                  </a:lnTo>
                  <a:cubicBezTo>
                    <a:pt x="214" y="204"/>
                    <a:pt x="214" y="204"/>
                    <a:pt x="214" y="204"/>
                  </a:cubicBezTo>
                  <a:lnTo>
                    <a:pt x="214" y="204"/>
                  </a:lnTo>
                  <a:cubicBezTo>
                    <a:pt x="215" y="204"/>
                    <a:pt x="216" y="203"/>
                    <a:pt x="216" y="202"/>
                  </a:cubicBezTo>
                  <a:close/>
                  <a:moveTo>
                    <a:pt x="238" y="196"/>
                  </a:moveTo>
                  <a:lnTo>
                    <a:pt x="238" y="196"/>
                  </a:lnTo>
                  <a:cubicBezTo>
                    <a:pt x="231" y="199"/>
                    <a:pt x="224" y="202"/>
                    <a:pt x="216" y="204"/>
                  </a:cubicBezTo>
                  <a:lnTo>
                    <a:pt x="216" y="204"/>
                  </a:lnTo>
                  <a:cubicBezTo>
                    <a:pt x="217" y="203"/>
                    <a:pt x="217" y="203"/>
                    <a:pt x="218" y="203"/>
                  </a:cubicBezTo>
                  <a:lnTo>
                    <a:pt x="218" y="203"/>
                  </a:lnTo>
                  <a:cubicBezTo>
                    <a:pt x="217" y="203"/>
                    <a:pt x="216" y="204"/>
                    <a:pt x="215" y="204"/>
                  </a:cubicBezTo>
                  <a:lnTo>
                    <a:pt x="215" y="204"/>
                  </a:lnTo>
                  <a:cubicBezTo>
                    <a:pt x="216" y="204"/>
                    <a:pt x="216" y="204"/>
                    <a:pt x="216" y="204"/>
                  </a:cubicBezTo>
                  <a:lnTo>
                    <a:pt x="216" y="204"/>
                  </a:lnTo>
                  <a:cubicBezTo>
                    <a:pt x="216" y="204"/>
                    <a:pt x="216" y="204"/>
                    <a:pt x="215" y="204"/>
                  </a:cubicBezTo>
                  <a:lnTo>
                    <a:pt x="215" y="204"/>
                  </a:lnTo>
                  <a:cubicBezTo>
                    <a:pt x="215" y="204"/>
                    <a:pt x="214" y="204"/>
                    <a:pt x="214" y="204"/>
                  </a:cubicBezTo>
                  <a:lnTo>
                    <a:pt x="214" y="204"/>
                  </a:lnTo>
                  <a:cubicBezTo>
                    <a:pt x="214" y="204"/>
                    <a:pt x="215" y="204"/>
                    <a:pt x="215" y="204"/>
                  </a:cubicBezTo>
                  <a:lnTo>
                    <a:pt x="215" y="204"/>
                  </a:lnTo>
                  <a:cubicBezTo>
                    <a:pt x="215" y="204"/>
                    <a:pt x="215" y="204"/>
                    <a:pt x="215" y="204"/>
                  </a:cubicBezTo>
                  <a:lnTo>
                    <a:pt x="215" y="204"/>
                  </a:lnTo>
                  <a:cubicBezTo>
                    <a:pt x="216" y="204"/>
                    <a:pt x="217" y="203"/>
                    <a:pt x="218" y="203"/>
                  </a:cubicBezTo>
                  <a:lnTo>
                    <a:pt x="218" y="203"/>
                  </a:lnTo>
                  <a:cubicBezTo>
                    <a:pt x="218" y="203"/>
                    <a:pt x="218" y="203"/>
                    <a:pt x="218" y="203"/>
                  </a:cubicBezTo>
                  <a:lnTo>
                    <a:pt x="218" y="203"/>
                  </a:lnTo>
                  <a:cubicBezTo>
                    <a:pt x="221" y="202"/>
                    <a:pt x="225" y="200"/>
                    <a:pt x="229" y="199"/>
                  </a:cubicBezTo>
                  <a:lnTo>
                    <a:pt x="229" y="199"/>
                  </a:lnTo>
                  <a:cubicBezTo>
                    <a:pt x="229" y="199"/>
                    <a:pt x="229" y="199"/>
                    <a:pt x="228" y="199"/>
                  </a:cubicBezTo>
                  <a:lnTo>
                    <a:pt x="228" y="199"/>
                  </a:lnTo>
                  <a:cubicBezTo>
                    <a:pt x="228" y="199"/>
                    <a:pt x="228" y="199"/>
                    <a:pt x="228" y="199"/>
                  </a:cubicBezTo>
                  <a:lnTo>
                    <a:pt x="228" y="199"/>
                  </a:lnTo>
                  <a:cubicBezTo>
                    <a:pt x="229" y="199"/>
                    <a:pt x="229" y="199"/>
                    <a:pt x="229" y="199"/>
                  </a:cubicBezTo>
                  <a:lnTo>
                    <a:pt x="229" y="199"/>
                  </a:lnTo>
                  <a:cubicBezTo>
                    <a:pt x="229" y="199"/>
                    <a:pt x="229" y="199"/>
                    <a:pt x="229" y="199"/>
                  </a:cubicBezTo>
                  <a:lnTo>
                    <a:pt x="229" y="199"/>
                  </a:lnTo>
                  <a:cubicBezTo>
                    <a:pt x="232" y="198"/>
                    <a:pt x="234" y="197"/>
                    <a:pt x="236" y="197"/>
                  </a:cubicBezTo>
                  <a:lnTo>
                    <a:pt x="236" y="197"/>
                  </a:lnTo>
                  <a:cubicBezTo>
                    <a:pt x="237" y="197"/>
                    <a:pt x="237" y="196"/>
                    <a:pt x="238" y="196"/>
                  </a:cubicBezTo>
                  <a:close/>
                  <a:moveTo>
                    <a:pt x="214" y="205"/>
                  </a:moveTo>
                  <a:lnTo>
                    <a:pt x="214" y="205"/>
                  </a:lnTo>
                  <a:cubicBezTo>
                    <a:pt x="214" y="205"/>
                    <a:pt x="214" y="205"/>
                    <a:pt x="213" y="205"/>
                  </a:cubicBezTo>
                  <a:lnTo>
                    <a:pt x="213" y="205"/>
                  </a:lnTo>
                  <a:cubicBezTo>
                    <a:pt x="213" y="205"/>
                    <a:pt x="213" y="205"/>
                    <a:pt x="213" y="205"/>
                  </a:cubicBezTo>
                  <a:lnTo>
                    <a:pt x="213" y="205"/>
                  </a:lnTo>
                  <a:cubicBezTo>
                    <a:pt x="213" y="205"/>
                    <a:pt x="214" y="205"/>
                    <a:pt x="214" y="205"/>
                  </a:cubicBezTo>
                  <a:close/>
                  <a:moveTo>
                    <a:pt x="213" y="205"/>
                  </a:moveTo>
                  <a:lnTo>
                    <a:pt x="213" y="205"/>
                  </a:lnTo>
                  <a:cubicBezTo>
                    <a:pt x="213" y="205"/>
                    <a:pt x="213" y="205"/>
                    <a:pt x="212" y="205"/>
                  </a:cubicBezTo>
                  <a:lnTo>
                    <a:pt x="212" y="205"/>
                  </a:lnTo>
                  <a:cubicBezTo>
                    <a:pt x="212" y="205"/>
                    <a:pt x="211" y="206"/>
                    <a:pt x="211" y="206"/>
                  </a:cubicBezTo>
                  <a:lnTo>
                    <a:pt x="211" y="206"/>
                  </a:lnTo>
                  <a:cubicBezTo>
                    <a:pt x="212" y="205"/>
                    <a:pt x="213" y="205"/>
                    <a:pt x="213" y="205"/>
                  </a:cubicBezTo>
                  <a:close/>
                  <a:moveTo>
                    <a:pt x="212" y="204"/>
                  </a:moveTo>
                  <a:lnTo>
                    <a:pt x="212" y="204"/>
                  </a:lnTo>
                  <a:cubicBezTo>
                    <a:pt x="212" y="204"/>
                    <a:pt x="211" y="205"/>
                    <a:pt x="211" y="205"/>
                  </a:cubicBezTo>
                  <a:lnTo>
                    <a:pt x="211" y="205"/>
                  </a:lnTo>
                  <a:cubicBezTo>
                    <a:pt x="212" y="205"/>
                    <a:pt x="213"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4" y="204"/>
                    <a:pt x="214" y="204"/>
                  </a:cubicBezTo>
                  <a:lnTo>
                    <a:pt x="214" y="204"/>
                  </a:lnTo>
                  <a:cubicBezTo>
                    <a:pt x="214" y="204"/>
                    <a:pt x="213" y="204"/>
                    <a:pt x="213" y="204"/>
                  </a:cubicBezTo>
                  <a:lnTo>
                    <a:pt x="213" y="204"/>
                  </a:lnTo>
                  <a:cubicBezTo>
                    <a:pt x="213" y="204"/>
                    <a:pt x="213" y="204"/>
                    <a:pt x="214" y="204"/>
                  </a:cubicBezTo>
                  <a:lnTo>
                    <a:pt x="214" y="204"/>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3" y="205"/>
                    <a:pt x="213" y="205"/>
                    <a:pt x="213" y="205"/>
                  </a:cubicBezTo>
                  <a:lnTo>
                    <a:pt x="213" y="205"/>
                  </a:lnTo>
                  <a:cubicBezTo>
                    <a:pt x="212" y="205"/>
                    <a:pt x="211" y="206"/>
                    <a:pt x="210" y="206"/>
                  </a:cubicBezTo>
                  <a:lnTo>
                    <a:pt x="210" y="206"/>
                  </a:lnTo>
                  <a:cubicBezTo>
                    <a:pt x="210" y="206"/>
                    <a:pt x="210" y="206"/>
                    <a:pt x="210" y="206"/>
                  </a:cubicBezTo>
                  <a:lnTo>
                    <a:pt x="210" y="206"/>
                  </a:lnTo>
                  <a:cubicBezTo>
                    <a:pt x="211" y="205"/>
                    <a:pt x="212" y="205"/>
                    <a:pt x="213" y="204"/>
                  </a:cubicBezTo>
                  <a:lnTo>
                    <a:pt x="213" y="204"/>
                  </a:lnTo>
                  <a:cubicBezTo>
                    <a:pt x="213" y="205"/>
                    <a:pt x="212" y="205"/>
                    <a:pt x="211" y="205"/>
                  </a:cubicBezTo>
                  <a:lnTo>
                    <a:pt x="211" y="205"/>
                  </a:lnTo>
                  <a:cubicBezTo>
                    <a:pt x="211" y="205"/>
                    <a:pt x="211" y="205"/>
                    <a:pt x="211" y="205"/>
                  </a:cubicBezTo>
                  <a:lnTo>
                    <a:pt x="211" y="205"/>
                  </a:lnTo>
                  <a:cubicBezTo>
                    <a:pt x="211" y="205"/>
                    <a:pt x="211" y="205"/>
                    <a:pt x="211" y="205"/>
                  </a:cubicBezTo>
                  <a:lnTo>
                    <a:pt x="211" y="205"/>
                  </a:lnTo>
                  <a:cubicBezTo>
                    <a:pt x="210" y="205"/>
                    <a:pt x="209" y="205"/>
                    <a:pt x="209" y="205"/>
                  </a:cubicBezTo>
                  <a:lnTo>
                    <a:pt x="209" y="205"/>
                  </a:lnTo>
                  <a:cubicBezTo>
                    <a:pt x="210" y="205"/>
                    <a:pt x="211" y="204"/>
                    <a:pt x="212" y="204"/>
                  </a:cubicBezTo>
                  <a:lnTo>
                    <a:pt x="212" y="204"/>
                  </a:lnTo>
                  <a:cubicBezTo>
                    <a:pt x="212" y="204"/>
                    <a:pt x="212" y="204"/>
                    <a:pt x="212" y="204"/>
                  </a:cubicBezTo>
                  <a:close/>
                  <a:moveTo>
                    <a:pt x="213" y="203"/>
                  </a:moveTo>
                  <a:cubicBezTo>
                    <a:pt x="212" y="204"/>
                    <a:pt x="210" y="204"/>
                    <a:pt x="208" y="205"/>
                  </a:cubicBezTo>
                  <a:lnTo>
                    <a:pt x="208" y="205"/>
                  </a:lnTo>
                  <a:cubicBezTo>
                    <a:pt x="209" y="205"/>
                    <a:pt x="211" y="204"/>
                    <a:pt x="212" y="204"/>
                  </a:cubicBezTo>
                  <a:lnTo>
                    <a:pt x="212" y="204"/>
                  </a:lnTo>
                  <a:lnTo>
                    <a:pt x="208" y="205"/>
                  </a:lnTo>
                  <a:lnTo>
                    <a:pt x="208" y="205"/>
                  </a:lnTo>
                  <a:cubicBezTo>
                    <a:pt x="208" y="205"/>
                    <a:pt x="208" y="205"/>
                    <a:pt x="208" y="205"/>
                  </a:cubicBezTo>
                  <a:lnTo>
                    <a:pt x="208" y="205"/>
                  </a:lnTo>
                  <a:cubicBezTo>
                    <a:pt x="207" y="206"/>
                    <a:pt x="205" y="206"/>
                    <a:pt x="204" y="206"/>
                  </a:cubicBezTo>
                  <a:lnTo>
                    <a:pt x="204" y="206"/>
                  </a:lnTo>
                  <a:cubicBezTo>
                    <a:pt x="204" y="207"/>
                    <a:pt x="203" y="207"/>
                    <a:pt x="203" y="207"/>
                  </a:cubicBezTo>
                  <a:lnTo>
                    <a:pt x="203" y="207"/>
                  </a:lnTo>
                  <a:cubicBezTo>
                    <a:pt x="203" y="206"/>
                    <a:pt x="203" y="206"/>
                    <a:pt x="203" y="206"/>
                  </a:cubicBezTo>
                  <a:lnTo>
                    <a:pt x="203" y="206"/>
                  </a:lnTo>
                  <a:cubicBezTo>
                    <a:pt x="207" y="204"/>
                    <a:pt x="211" y="204"/>
                    <a:pt x="213" y="203"/>
                  </a:cubicBezTo>
                  <a:close/>
                  <a:moveTo>
                    <a:pt x="211" y="206"/>
                  </a:moveTo>
                  <a:cubicBezTo>
                    <a:pt x="211" y="206"/>
                    <a:pt x="211" y="206"/>
                    <a:pt x="211" y="206"/>
                  </a:cubicBezTo>
                  <a:lnTo>
                    <a:pt x="211" y="206"/>
                  </a:lnTo>
                  <a:cubicBezTo>
                    <a:pt x="210" y="207"/>
                    <a:pt x="210" y="207"/>
                    <a:pt x="210" y="207"/>
                  </a:cubicBezTo>
                  <a:lnTo>
                    <a:pt x="210" y="207"/>
                  </a:lnTo>
                  <a:cubicBezTo>
                    <a:pt x="210" y="207"/>
                    <a:pt x="211" y="206"/>
                    <a:pt x="211" y="206"/>
                  </a:cubicBezTo>
                  <a:close/>
                  <a:moveTo>
                    <a:pt x="231" y="202"/>
                  </a:moveTo>
                  <a:cubicBezTo>
                    <a:pt x="231" y="203"/>
                    <a:pt x="231" y="203"/>
                    <a:pt x="231" y="203"/>
                  </a:cubicBezTo>
                  <a:lnTo>
                    <a:pt x="231" y="203"/>
                  </a:lnTo>
                  <a:cubicBezTo>
                    <a:pt x="230" y="203"/>
                    <a:pt x="229" y="203"/>
                    <a:pt x="228" y="204"/>
                  </a:cubicBezTo>
                  <a:lnTo>
                    <a:pt x="228" y="204"/>
                  </a:lnTo>
                  <a:cubicBezTo>
                    <a:pt x="228" y="204"/>
                    <a:pt x="229" y="203"/>
                    <a:pt x="229" y="203"/>
                  </a:cubicBezTo>
                  <a:lnTo>
                    <a:pt x="229" y="203"/>
                  </a:lnTo>
                  <a:cubicBezTo>
                    <a:pt x="229" y="204"/>
                    <a:pt x="228" y="204"/>
                    <a:pt x="228" y="204"/>
                  </a:cubicBezTo>
                  <a:lnTo>
                    <a:pt x="229" y="204"/>
                  </a:lnTo>
                  <a:cubicBezTo>
                    <a:pt x="229" y="204"/>
                    <a:pt x="229" y="204"/>
                    <a:pt x="229" y="204"/>
                  </a:cubicBezTo>
                  <a:lnTo>
                    <a:pt x="229" y="204"/>
                  </a:lnTo>
                  <a:cubicBezTo>
                    <a:pt x="229" y="204"/>
                    <a:pt x="229" y="204"/>
                    <a:pt x="229" y="204"/>
                  </a:cubicBezTo>
                  <a:lnTo>
                    <a:pt x="229" y="204"/>
                  </a:lnTo>
                  <a:cubicBezTo>
                    <a:pt x="229" y="204"/>
                    <a:pt x="229" y="204"/>
                    <a:pt x="229" y="204"/>
                  </a:cubicBezTo>
                  <a:lnTo>
                    <a:pt x="229" y="204"/>
                  </a:lnTo>
                  <a:cubicBezTo>
                    <a:pt x="229" y="204"/>
                    <a:pt x="229" y="204"/>
                    <a:pt x="230" y="204"/>
                  </a:cubicBezTo>
                  <a:lnTo>
                    <a:pt x="230" y="204"/>
                  </a:lnTo>
                  <a:cubicBezTo>
                    <a:pt x="229" y="204"/>
                    <a:pt x="229" y="204"/>
                    <a:pt x="229" y="204"/>
                  </a:cubicBezTo>
                  <a:lnTo>
                    <a:pt x="229" y="204"/>
                  </a:lnTo>
                  <a:cubicBezTo>
                    <a:pt x="229" y="204"/>
                    <a:pt x="229" y="204"/>
                    <a:pt x="229"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30" y="204"/>
                    <a:pt x="230" y="204"/>
                    <a:pt x="230" y="204"/>
                  </a:cubicBezTo>
                  <a:lnTo>
                    <a:pt x="230" y="204"/>
                  </a:lnTo>
                  <a:cubicBezTo>
                    <a:pt x="228" y="205"/>
                    <a:pt x="226" y="206"/>
                    <a:pt x="224" y="207"/>
                  </a:cubicBezTo>
                  <a:lnTo>
                    <a:pt x="224" y="207"/>
                  </a:lnTo>
                  <a:lnTo>
                    <a:pt x="224" y="207"/>
                  </a:lnTo>
                  <a:lnTo>
                    <a:pt x="224" y="207"/>
                  </a:lnTo>
                  <a:cubicBezTo>
                    <a:pt x="226" y="206"/>
                    <a:pt x="228" y="205"/>
                    <a:pt x="230" y="204"/>
                  </a:cubicBezTo>
                  <a:lnTo>
                    <a:pt x="230" y="204"/>
                  </a:lnTo>
                  <a:cubicBezTo>
                    <a:pt x="230" y="204"/>
                    <a:pt x="230" y="204"/>
                    <a:pt x="230" y="204"/>
                  </a:cubicBezTo>
                  <a:lnTo>
                    <a:pt x="230" y="204"/>
                  </a:lnTo>
                  <a:lnTo>
                    <a:pt x="230" y="204"/>
                  </a:lnTo>
                  <a:cubicBezTo>
                    <a:pt x="229" y="204"/>
                    <a:pt x="229"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7" y="204"/>
                    <a:pt x="227" y="204"/>
                    <a:pt x="226" y="205"/>
                  </a:cubicBezTo>
                  <a:lnTo>
                    <a:pt x="226" y="205"/>
                  </a:lnTo>
                  <a:cubicBezTo>
                    <a:pt x="227" y="204"/>
                    <a:pt x="227" y="204"/>
                    <a:pt x="228" y="204"/>
                  </a:cubicBezTo>
                  <a:lnTo>
                    <a:pt x="228" y="204"/>
                  </a:lnTo>
                  <a:cubicBezTo>
                    <a:pt x="228" y="204"/>
                    <a:pt x="229" y="204"/>
                    <a:pt x="229" y="204"/>
                  </a:cubicBezTo>
                  <a:lnTo>
                    <a:pt x="229" y="204"/>
                  </a:lnTo>
                  <a:cubicBezTo>
                    <a:pt x="229" y="204"/>
                    <a:pt x="229" y="204"/>
                    <a:pt x="229" y="204"/>
                  </a:cubicBezTo>
                  <a:lnTo>
                    <a:pt x="229" y="204"/>
                  </a:lnTo>
                  <a:cubicBezTo>
                    <a:pt x="229" y="204"/>
                    <a:pt x="228" y="204"/>
                    <a:pt x="228" y="204"/>
                  </a:cubicBezTo>
                  <a:lnTo>
                    <a:pt x="228" y="204"/>
                  </a:lnTo>
                  <a:cubicBezTo>
                    <a:pt x="228" y="204"/>
                    <a:pt x="228" y="204"/>
                    <a:pt x="228" y="204"/>
                  </a:cubicBezTo>
                  <a:lnTo>
                    <a:pt x="228" y="204"/>
                  </a:lnTo>
                  <a:cubicBezTo>
                    <a:pt x="228" y="204"/>
                    <a:pt x="228" y="204"/>
                    <a:pt x="228" y="204"/>
                  </a:cubicBezTo>
                  <a:lnTo>
                    <a:pt x="228" y="204"/>
                  </a:lnTo>
                  <a:cubicBezTo>
                    <a:pt x="228" y="204"/>
                    <a:pt x="228" y="204"/>
                    <a:pt x="228" y="204"/>
                  </a:cubicBezTo>
                  <a:lnTo>
                    <a:pt x="227" y="204"/>
                  </a:lnTo>
                  <a:cubicBezTo>
                    <a:pt x="229" y="203"/>
                    <a:pt x="230" y="203"/>
                    <a:pt x="231" y="202"/>
                  </a:cubicBezTo>
                  <a:close/>
                  <a:moveTo>
                    <a:pt x="229" y="204"/>
                  </a:moveTo>
                  <a:lnTo>
                    <a:pt x="224" y="207"/>
                  </a:lnTo>
                  <a:lnTo>
                    <a:pt x="224" y="207"/>
                  </a:lnTo>
                  <a:lnTo>
                    <a:pt x="224" y="207"/>
                  </a:lnTo>
                  <a:cubicBezTo>
                    <a:pt x="226" y="206"/>
                    <a:pt x="227" y="205"/>
                    <a:pt x="229" y="204"/>
                  </a:cubicBezTo>
                  <a:close/>
                  <a:moveTo>
                    <a:pt x="203" y="204"/>
                  </a:moveTo>
                  <a:cubicBezTo>
                    <a:pt x="203" y="204"/>
                    <a:pt x="203" y="204"/>
                    <a:pt x="203" y="205"/>
                  </a:cubicBezTo>
                  <a:lnTo>
                    <a:pt x="203" y="205"/>
                  </a:lnTo>
                  <a:cubicBezTo>
                    <a:pt x="204" y="204"/>
                    <a:pt x="204" y="204"/>
                    <a:pt x="205" y="204"/>
                  </a:cubicBezTo>
                  <a:lnTo>
                    <a:pt x="205" y="204"/>
                  </a:lnTo>
                  <a:cubicBezTo>
                    <a:pt x="204" y="204"/>
                    <a:pt x="204" y="204"/>
                    <a:pt x="203" y="205"/>
                  </a:cubicBezTo>
                  <a:lnTo>
                    <a:pt x="203" y="205"/>
                  </a:lnTo>
                  <a:cubicBezTo>
                    <a:pt x="203" y="205"/>
                    <a:pt x="203" y="205"/>
                    <a:pt x="203" y="205"/>
                  </a:cubicBezTo>
                  <a:lnTo>
                    <a:pt x="203" y="205"/>
                  </a:lnTo>
                  <a:cubicBezTo>
                    <a:pt x="201" y="206"/>
                    <a:pt x="199" y="206"/>
                    <a:pt x="197" y="207"/>
                  </a:cubicBezTo>
                  <a:lnTo>
                    <a:pt x="197" y="207"/>
                  </a:lnTo>
                  <a:lnTo>
                    <a:pt x="203" y="204"/>
                  </a:lnTo>
                  <a:lnTo>
                    <a:pt x="203" y="204"/>
                  </a:lnTo>
                  <a:cubicBezTo>
                    <a:pt x="203" y="204"/>
                    <a:pt x="203" y="204"/>
                    <a:pt x="203" y="204"/>
                  </a:cubicBezTo>
                  <a:close/>
                  <a:moveTo>
                    <a:pt x="210" y="207"/>
                  </a:moveTo>
                  <a:cubicBezTo>
                    <a:pt x="210" y="207"/>
                    <a:pt x="210" y="207"/>
                    <a:pt x="210" y="207"/>
                  </a:cubicBezTo>
                  <a:lnTo>
                    <a:pt x="210" y="207"/>
                  </a:lnTo>
                  <a:cubicBezTo>
                    <a:pt x="209" y="207"/>
                    <a:pt x="209" y="207"/>
                    <a:pt x="209" y="207"/>
                  </a:cubicBezTo>
                  <a:lnTo>
                    <a:pt x="209" y="207"/>
                  </a:lnTo>
                  <a:cubicBezTo>
                    <a:pt x="209" y="207"/>
                    <a:pt x="210" y="207"/>
                    <a:pt x="210" y="207"/>
                  </a:cubicBezTo>
                  <a:close/>
                  <a:moveTo>
                    <a:pt x="226" y="205"/>
                  </a:moveTo>
                  <a:cubicBezTo>
                    <a:pt x="224" y="205"/>
                    <a:pt x="222" y="206"/>
                    <a:pt x="219" y="207"/>
                  </a:cubicBezTo>
                  <a:lnTo>
                    <a:pt x="219" y="207"/>
                  </a:lnTo>
                  <a:cubicBezTo>
                    <a:pt x="218" y="207"/>
                    <a:pt x="217" y="208"/>
                    <a:pt x="216" y="208"/>
                  </a:cubicBezTo>
                  <a:lnTo>
                    <a:pt x="216" y="208"/>
                  </a:lnTo>
                  <a:cubicBezTo>
                    <a:pt x="219" y="207"/>
                    <a:pt x="222" y="206"/>
                    <a:pt x="225" y="205"/>
                  </a:cubicBezTo>
                  <a:lnTo>
                    <a:pt x="225" y="205"/>
                  </a:lnTo>
                  <a:cubicBezTo>
                    <a:pt x="226" y="205"/>
                    <a:pt x="226" y="205"/>
                    <a:pt x="226" y="205"/>
                  </a:cubicBezTo>
                  <a:close/>
                  <a:moveTo>
                    <a:pt x="212" y="205"/>
                  </a:moveTo>
                  <a:cubicBezTo>
                    <a:pt x="212" y="206"/>
                    <a:pt x="212" y="206"/>
                    <a:pt x="211" y="206"/>
                  </a:cubicBezTo>
                  <a:lnTo>
                    <a:pt x="211" y="206"/>
                  </a:lnTo>
                  <a:cubicBezTo>
                    <a:pt x="211" y="206"/>
                    <a:pt x="210" y="206"/>
                    <a:pt x="210" y="207"/>
                  </a:cubicBezTo>
                  <a:lnTo>
                    <a:pt x="210" y="207"/>
                  </a:lnTo>
                  <a:cubicBezTo>
                    <a:pt x="209" y="207"/>
                    <a:pt x="209" y="207"/>
                    <a:pt x="208" y="207"/>
                  </a:cubicBezTo>
                  <a:lnTo>
                    <a:pt x="208" y="207"/>
                  </a:lnTo>
                  <a:cubicBezTo>
                    <a:pt x="208" y="207"/>
                    <a:pt x="209" y="207"/>
                    <a:pt x="209" y="207"/>
                  </a:cubicBezTo>
                  <a:lnTo>
                    <a:pt x="209" y="207"/>
                  </a:lnTo>
                  <a:cubicBezTo>
                    <a:pt x="208" y="207"/>
                    <a:pt x="207" y="207"/>
                    <a:pt x="207" y="208"/>
                  </a:cubicBezTo>
                  <a:lnTo>
                    <a:pt x="207" y="208"/>
                  </a:lnTo>
                  <a:cubicBezTo>
                    <a:pt x="206" y="208"/>
                    <a:pt x="205" y="208"/>
                    <a:pt x="204" y="208"/>
                  </a:cubicBezTo>
                  <a:lnTo>
                    <a:pt x="204" y="208"/>
                  </a:lnTo>
                  <a:cubicBezTo>
                    <a:pt x="206" y="208"/>
                    <a:pt x="208" y="207"/>
                    <a:pt x="209" y="207"/>
                  </a:cubicBezTo>
                  <a:lnTo>
                    <a:pt x="209" y="207"/>
                  </a:lnTo>
                  <a:cubicBezTo>
                    <a:pt x="209" y="207"/>
                    <a:pt x="209" y="207"/>
                    <a:pt x="209" y="207"/>
                  </a:cubicBezTo>
                  <a:lnTo>
                    <a:pt x="209" y="207"/>
                  </a:lnTo>
                  <a:cubicBezTo>
                    <a:pt x="209" y="207"/>
                    <a:pt x="209" y="206"/>
                    <a:pt x="209" y="206"/>
                  </a:cubicBezTo>
                  <a:lnTo>
                    <a:pt x="209" y="206"/>
                  </a:lnTo>
                  <a:cubicBezTo>
                    <a:pt x="209" y="206"/>
                    <a:pt x="209" y="207"/>
                    <a:pt x="209" y="207"/>
                  </a:cubicBezTo>
                  <a:lnTo>
                    <a:pt x="209" y="207"/>
                  </a:lnTo>
                  <a:cubicBezTo>
                    <a:pt x="209" y="206"/>
                    <a:pt x="209" y="206"/>
                    <a:pt x="209" y="206"/>
                  </a:cubicBezTo>
                  <a:lnTo>
                    <a:pt x="209" y="206"/>
                  </a:lnTo>
                  <a:cubicBezTo>
                    <a:pt x="209" y="206"/>
                    <a:pt x="209" y="206"/>
                    <a:pt x="209" y="206"/>
                  </a:cubicBezTo>
                  <a:lnTo>
                    <a:pt x="209" y="206"/>
                  </a:lnTo>
                  <a:cubicBezTo>
                    <a:pt x="209" y="206"/>
                    <a:pt x="209" y="206"/>
                    <a:pt x="210" y="206"/>
                  </a:cubicBezTo>
                  <a:lnTo>
                    <a:pt x="210" y="206"/>
                  </a:lnTo>
                  <a:cubicBezTo>
                    <a:pt x="209" y="206"/>
                    <a:pt x="209" y="206"/>
                    <a:pt x="209" y="206"/>
                  </a:cubicBezTo>
                  <a:lnTo>
                    <a:pt x="209" y="206"/>
                  </a:lnTo>
                  <a:cubicBezTo>
                    <a:pt x="210" y="206"/>
                    <a:pt x="210" y="206"/>
                    <a:pt x="211" y="206"/>
                  </a:cubicBezTo>
                  <a:lnTo>
                    <a:pt x="211" y="206"/>
                  </a:lnTo>
                  <a:cubicBezTo>
                    <a:pt x="210" y="206"/>
                    <a:pt x="210" y="206"/>
                    <a:pt x="209" y="206"/>
                  </a:cubicBezTo>
                  <a:lnTo>
                    <a:pt x="209" y="206"/>
                  </a:lnTo>
                  <a:cubicBezTo>
                    <a:pt x="211" y="206"/>
                    <a:pt x="211" y="206"/>
                    <a:pt x="212" y="205"/>
                  </a:cubicBezTo>
                  <a:close/>
                  <a:moveTo>
                    <a:pt x="205" y="208"/>
                  </a:moveTo>
                  <a:cubicBezTo>
                    <a:pt x="205" y="208"/>
                    <a:pt x="205" y="209"/>
                    <a:pt x="204" y="209"/>
                  </a:cubicBezTo>
                  <a:lnTo>
                    <a:pt x="204" y="209"/>
                  </a:lnTo>
                  <a:cubicBezTo>
                    <a:pt x="205" y="209"/>
                    <a:pt x="205" y="208"/>
                    <a:pt x="205" y="208"/>
                  </a:cubicBezTo>
                  <a:lnTo>
                    <a:pt x="205" y="208"/>
                  </a:lnTo>
                  <a:cubicBezTo>
                    <a:pt x="205" y="209"/>
                    <a:pt x="204" y="209"/>
                    <a:pt x="204" y="209"/>
                  </a:cubicBezTo>
                  <a:lnTo>
                    <a:pt x="204" y="209"/>
                  </a:lnTo>
                  <a:cubicBezTo>
                    <a:pt x="204" y="209"/>
                    <a:pt x="204" y="209"/>
                    <a:pt x="204" y="209"/>
                  </a:cubicBezTo>
                  <a:lnTo>
                    <a:pt x="204" y="209"/>
                  </a:lnTo>
                  <a:cubicBezTo>
                    <a:pt x="204" y="209"/>
                    <a:pt x="204" y="209"/>
                    <a:pt x="203" y="209"/>
                  </a:cubicBezTo>
                  <a:lnTo>
                    <a:pt x="203" y="209"/>
                  </a:lnTo>
                  <a:cubicBezTo>
                    <a:pt x="203" y="209"/>
                    <a:pt x="203" y="209"/>
                    <a:pt x="203" y="209"/>
                  </a:cubicBezTo>
                  <a:lnTo>
                    <a:pt x="203" y="209"/>
                  </a:lnTo>
                  <a:lnTo>
                    <a:pt x="205" y="208"/>
                  </a:lnTo>
                  <a:close/>
                  <a:moveTo>
                    <a:pt x="216" y="208"/>
                  </a:moveTo>
                  <a:cubicBezTo>
                    <a:pt x="216" y="208"/>
                    <a:pt x="216" y="208"/>
                    <a:pt x="215" y="208"/>
                  </a:cubicBezTo>
                  <a:lnTo>
                    <a:pt x="215" y="208"/>
                  </a:lnTo>
                  <a:cubicBezTo>
                    <a:pt x="216" y="208"/>
                    <a:pt x="216" y="208"/>
                    <a:pt x="216" y="208"/>
                  </a:cubicBezTo>
                  <a:lnTo>
                    <a:pt x="216" y="208"/>
                  </a:lnTo>
                  <a:cubicBezTo>
                    <a:pt x="216" y="208"/>
                    <a:pt x="216" y="208"/>
                    <a:pt x="215" y="208"/>
                  </a:cubicBezTo>
                  <a:lnTo>
                    <a:pt x="215" y="208"/>
                  </a:lnTo>
                  <a:cubicBezTo>
                    <a:pt x="215" y="208"/>
                    <a:pt x="215" y="208"/>
                    <a:pt x="215" y="208"/>
                  </a:cubicBezTo>
                  <a:lnTo>
                    <a:pt x="215" y="208"/>
                  </a:lnTo>
                  <a:cubicBezTo>
                    <a:pt x="215" y="209"/>
                    <a:pt x="214" y="209"/>
                    <a:pt x="213" y="209"/>
                  </a:cubicBezTo>
                  <a:lnTo>
                    <a:pt x="213" y="209"/>
                  </a:lnTo>
                  <a:cubicBezTo>
                    <a:pt x="214" y="209"/>
                    <a:pt x="215" y="208"/>
                    <a:pt x="216" y="208"/>
                  </a:cubicBezTo>
                  <a:close/>
                  <a:moveTo>
                    <a:pt x="207" y="209"/>
                  </a:moveTo>
                  <a:cubicBezTo>
                    <a:pt x="207" y="209"/>
                    <a:pt x="207" y="209"/>
                    <a:pt x="207" y="209"/>
                  </a:cubicBezTo>
                  <a:lnTo>
                    <a:pt x="207" y="209"/>
                  </a:lnTo>
                  <a:cubicBezTo>
                    <a:pt x="207" y="209"/>
                    <a:pt x="207" y="209"/>
                    <a:pt x="207" y="209"/>
                  </a:cubicBezTo>
                  <a:lnTo>
                    <a:pt x="207" y="209"/>
                  </a:lnTo>
                  <a:lnTo>
                    <a:pt x="207" y="209"/>
                  </a:lnTo>
                  <a:close/>
                  <a:moveTo>
                    <a:pt x="216" y="205"/>
                  </a:moveTo>
                  <a:cubicBezTo>
                    <a:pt x="216" y="205"/>
                    <a:pt x="216" y="205"/>
                    <a:pt x="216" y="205"/>
                  </a:cubicBezTo>
                  <a:lnTo>
                    <a:pt x="216" y="205"/>
                  </a:lnTo>
                  <a:cubicBezTo>
                    <a:pt x="214" y="206"/>
                    <a:pt x="212" y="207"/>
                    <a:pt x="209" y="208"/>
                  </a:cubicBezTo>
                  <a:lnTo>
                    <a:pt x="209" y="208"/>
                  </a:lnTo>
                  <a:cubicBezTo>
                    <a:pt x="209" y="208"/>
                    <a:pt x="209" y="207"/>
                    <a:pt x="209" y="207"/>
                  </a:cubicBezTo>
                  <a:lnTo>
                    <a:pt x="209" y="207"/>
                  </a:lnTo>
                  <a:cubicBezTo>
                    <a:pt x="208" y="208"/>
                    <a:pt x="207" y="208"/>
                    <a:pt x="206" y="209"/>
                  </a:cubicBezTo>
                  <a:lnTo>
                    <a:pt x="206" y="209"/>
                  </a:lnTo>
                  <a:cubicBezTo>
                    <a:pt x="206" y="208"/>
                    <a:pt x="207" y="208"/>
                    <a:pt x="207" y="208"/>
                  </a:cubicBezTo>
                  <a:lnTo>
                    <a:pt x="207" y="208"/>
                  </a:lnTo>
                  <a:cubicBezTo>
                    <a:pt x="206" y="208"/>
                    <a:pt x="205" y="209"/>
                    <a:pt x="204" y="209"/>
                  </a:cubicBezTo>
                  <a:lnTo>
                    <a:pt x="204" y="209"/>
                  </a:lnTo>
                  <a:cubicBezTo>
                    <a:pt x="205" y="209"/>
                    <a:pt x="205" y="209"/>
                    <a:pt x="206" y="209"/>
                  </a:cubicBezTo>
                  <a:lnTo>
                    <a:pt x="206" y="209"/>
                  </a:lnTo>
                  <a:cubicBezTo>
                    <a:pt x="206" y="209"/>
                    <a:pt x="206" y="209"/>
                    <a:pt x="206" y="209"/>
                  </a:cubicBezTo>
                  <a:lnTo>
                    <a:pt x="206" y="209"/>
                  </a:lnTo>
                  <a:cubicBezTo>
                    <a:pt x="207" y="208"/>
                    <a:pt x="208" y="208"/>
                    <a:pt x="209" y="208"/>
                  </a:cubicBezTo>
                  <a:lnTo>
                    <a:pt x="209" y="208"/>
                  </a:lnTo>
                  <a:cubicBezTo>
                    <a:pt x="209" y="208"/>
                    <a:pt x="209" y="208"/>
                    <a:pt x="209" y="208"/>
                  </a:cubicBezTo>
                  <a:lnTo>
                    <a:pt x="209" y="208"/>
                  </a:lnTo>
                  <a:lnTo>
                    <a:pt x="206" y="209"/>
                  </a:lnTo>
                  <a:lnTo>
                    <a:pt x="206" y="209"/>
                  </a:lnTo>
                  <a:cubicBezTo>
                    <a:pt x="206" y="209"/>
                    <a:pt x="206" y="209"/>
                    <a:pt x="206" y="209"/>
                  </a:cubicBezTo>
                  <a:lnTo>
                    <a:pt x="206" y="209"/>
                  </a:lnTo>
                  <a:cubicBezTo>
                    <a:pt x="205" y="209"/>
                    <a:pt x="204" y="209"/>
                    <a:pt x="203" y="210"/>
                  </a:cubicBezTo>
                  <a:lnTo>
                    <a:pt x="203" y="210"/>
                  </a:lnTo>
                  <a:cubicBezTo>
                    <a:pt x="203" y="210"/>
                    <a:pt x="204" y="209"/>
                    <a:pt x="204" y="209"/>
                  </a:cubicBezTo>
                  <a:lnTo>
                    <a:pt x="204" y="209"/>
                  </a:lnTo>
                  <a:cubicBezTo>
                    <a:pt x="204" y="209"/>
                    <a:pt x="203" y="210"/>
                    <a:pt x="203" y="210"/>
                  </a:cubicBezTo>
                  <a:lnTo>
                    <a:pt x="203" y="210"/>
                  </a:lnTo>
                  <a:cubicBezTo>
                    <a:pt x="203" y="210"/>
                    <a:pt x="203" y="209"/>
                    <a:pt x="203" y="209"/>
                  </a:cubicBezTo>
                  <a:lnTo>
                    <a:pt x="203" y="209"/>
                  </a:lnTo>
                  <a:cubicBezTo>
                    <a:pt x="204" y="209"/>
                    <a:pt x="205" y="208"/>
                    <a:pt x="207" y="208"/>
                  </a:cubicBezTo>
                  <a:lnTo>
                    <a:pt x="207" y="208"/>
                  </a:lnTo>
                  <a:cubicBezTo>
                    <a:pt x="207" y="208"/>
                    <a:pt x="207" y="208"/>
                    <a:pt x="207" y="208"/>
                  </a:cubicBezTo>
                  <a:lnTo>
                    <a:pt x="207" y="208"/>
                  </a:lnTo>
                  <a:cubicBezTo>
                    <a:pt x="207" y="208"/>
                    <a:pt x="207" y="208"/>
                    <a:pt x="207" y="208"/>
                  </a:cubicBezTo>
                  <a:lnTo>
                    <a:pt x="207" y="208"/>
                  </a:lnTo>
                  <a:cubicBezTo>
                    <a:pt x="207" y="208"/>
                    <a:pt x="208" y="208"/>
                    <a:pt x="208" y="207"/>
                  </a:cubicBezTo>
                  <a:lnTo>
                    <a:pt x="208" y="207"/>
                  </a:lnTo>
                  <a:cubicBezTo>
                    <a:pt x="208" y="207"/>
                    <a:pt x="208" y="208"/>
                    <a:pt x="207" y="208"/>
                  </a:cubicBezTo>
                  <a:lnTo>
                    <a:pt x="207" y="208"/>
                  </a:lnTo>
                  <a:cubicBezTo>
                    <a:pt x="207" y="208"/>
                    <a:pt x="208" y="208"/>
                    <a:pt x="208" y="208"/>
                  </a:cubicBezTo>
                  <a:lnTo>
                    <a:pt x="208" y="208"/>
                  </a:lnTo>
                  <a:lnTo>
                    <a:pt x="208" y="207"/>
                  </a:lnTo>
                  <a:lnTo>
                    <a:pt x="208" y="207"/>
                  </a:lnTo>
                  <a:cubicBezTo>
                    <a:pt x="208" y="207"/>
                    <a:pt x="208" y="207"/>
                    <a:pt x="208" y="207"/>
                  </a:cubicBezTo>
                  <a:lnTo>
                    <a:pt x="208" y="207"/>
                  </a:lnTo>
                  <a:cubicBezTo>
                    <a:pt x="209" y="207"/>
                    <a:pt x="210" y="207"/>
                    <a:pt x="210" y="207"/>
                  </a:cubicBezTo>
                  <a:lnTo>
                    <a:pt x="210" y="207"/>
                  </a:lnTo>
                  <a:cubicBezTo>
                    <a:pt x="210" y="207"/>
                    <a:pt x="210" y="207"/>
                    <a:pt x="209" y="207"/>
                  </a:cubicBezTo>
                  <a:lnTo>
                    <a:pt x="209" y="207"/>
                  </a:lnTo>
                  <a:cubicBezTo>
                    <a:pt x="211" y="207"/>
                    <a:pt x="212" y="206"/>
                    <a:pt x="214" y="206"/>
                  </a:cubicBezTo>
                  <a:lnTo>
                    <a:pt x="214" y="206"/>
                  </a:lnTo>
                  <a:cubicBezTo>
                    <a:pt x="215" y="206"/>
                    <a:pt x="216" y="205"/>
                    <a:pt x="216" y="205"/>
                  </a:cubicBezTo>
                  <a:close/>
                  <a:moveTo>
                    <a:pt x="224" y="207"/>
                  </a:moveTo>
                  <a:lnTo>
                    <a:pt x="224" y="207"/>
                  </a:lnTo>
                  <a:cubicBezTo>
                    <a:pt x="223" y="207"/>
                    <a:pt x="222" y="207"/>
                    <a:pt x="222" y="208"/>
                  </a:cubicBezTo>
                  <a:lnTo>
                    <a:pt x="222" y="208"/>
                  </a:lnTo>
                  <a:cubicBezTo>
                    <a:pt x="219" y="208"/>
                    <a:pt x="217" y="209"/>
                    <a:pt x="215" y="210"/>
                  </a:cubicBezTo>
                  <a:lnTo>
                    <a:pt x="215" y="210"/>
                  </a:lnTo>
                  <a:cubicBezTo>
                    <a:pt x="215" y="210"/>
                    <a:pt x="215" y="209"/>
                    <a:pt x="215" y="209"/>
                  </a:cubicBezTo>
                  <a:lnTo>
                    <a:pt x="215" y="209"/>
                  </a:lnTo>
                  <a:lnTo>
                    <a:pt x="224" y="207"/>
                  </a:lnTo>
                  <a:close/>
                  <a:moveTo>
                    <a:pt x="204" y="209"/>
                  </a:moveTo>
                  <a:cubicBezTo>
                    <a:pt x="204" y="209"/>
                    <a:pt x="203" y="209"/>
                    <a:pt x="203" y="209"/>
                  </a:cubicBezTo>
                  <a:lnTo>
                    <a:pt x="203" y="209"/>
                  </a:lnTo>
                  <a:cubicBezTo>
                    <a:pt x="203" y="209"/>
                    <a:pt x="203" y="209"/>
                    <a:pt x="203" y="209"/>
                  </a:cubicBezTo>
                  <a:lnTo>
                    <a:pt x="203" y="209"/>
                  </a:lnTo>
                  <a:cubicBezTo>
                    <a:pt x="202" y="209"/>
                    <a:pt x="201" y="210"/>
                    <a:pt x="200" y="210"/>
                  </a:cubicBezTo>
                  <a:lnTo>
                    <a:pt x="200" y="210"/>
                  </a:lnTo>
                  <a:cubicBezTo>
                    <a:pt x="200" y="210"/>
                    <a:pt x="201" y="210"/>
                    <a:pt x="201" y="209"/>
                  </a:cubicBezTo>
                  <a:lnTo>
                    <a:pt x="201" y="209"/>
                  </a:lnTo>
                  <a:cubicBezTo>
                    <a:pt x="202" y="209"/>
                    <a:pt x="203" y="209"/>
                    <a:pt x="203" y="209"/>
                  </a:cubicBezTo>
                  <a:lnTo>
                    <a:pt x="203" y="209"/>
                  </a:lnTo>
                  <a:cubicBezTo>
                    <a:pt x="203" y="209"/>
                    <a:pt x="203" y="209"/>
                    <a:pt x="203" y="209"/>
                  </a:cubicBezTo>
                  <a:lnTo>
                    <a:pt x="203" y="209"/>
                  </a:lnTo>
                  <a:cubicBezTo>
                    <a:pt x="203" y="209"/>
                    <a:pt x="204" y="209"/>
                    <a:pt x="204" y="209"/>
                  </a:cubicBezTo>
                  <a:close/>
                  <a:moveTo>
                    <a:pt x="221" y="206"/>
                  </a:moveTo>
                  <a:cubicBezTo>
                    <a:pt x="219" y="206"/>
                    <a:pt x="218" y="207"/>
                    <a:pt x="216" y="207"/>
                  </a:cubicBezTo>
                  <a:lnTo>
                    <a:pt x="216" y="207"/>
                  </a:lnTo>
                  <a:cubicBezTo>
                    <a:pt x="216" y="207"/>
                    <a:pt x="216" y="207"/>
                    <a:pt x="216" y="207"/>
                  </a:cubicBezTo>
                  <a:lnTo>
                    <a:pt x="216" y="207"/>
                  </a:lnTo>
                  <a:cubicBezTo>
                    <a:pt x="216" y="207"/>
                    <a:pt x="215" y="207"/>
                    <a:pt x="215" y="207"/>
                  </a:cubicBezTo>
                  <a:lnTo>
                    <a:pt x="215" y="207"/>
                  </a:lnTo>
                  <a:cubicBezTo>
                    <a:pt x="215" y="207"/>
                    <a:pt x="216" y="207"/>
                    <a:pt x="216" y="207"/>
                  </a:cubicBezTo>
                  <a:lnTo>
                    <a:pt x="216" y="207"/>
                  </a:lnTo>
                  <a:cubicBezTo>
                    <a:pt x="216" y="207"/>
                    <a:pt x="216" y="207"/>
                    <a:pt x="216" y="207"/>
                  </a:cubicBezTo>
                  <a:lnTo>
                    <a:pt x="216" y="207"/>
                  </a:lnTo>
                  <a:cubicBezTo>
                    <a:pt x="214" y="208"/>
                    <a:pt x="212" y="209"/>
                    <a:pt x="211" y="209"/>
                  </a:cubicBezTo>
                  <a:lnTo>
                    <a:pt x="211" y="209"/>
                  </a:lnTo>
                  <a:cubicBezTo>
                    <a:pt x="210" y="210"/>
                    <a:pt x="209" y="210"/>
                    <a:pt x="208" y="210"/>
                  </a:cubicBezTo>
                  <a:lnTo>
                    <a:pt x="208" y="210"/>
                  </a:lnTo>
                  <a:cubicBezTo>
                    <a:pt x="209" y="210"/>
                    <a:pt x="211" y="209"/>
                    <a:pt x="212" y="208"/>
                  </a:cubicBezTo>
                  <a:lnTo>
                    <a:pt x="212" y="208"/>
                  </a:lnTo>
                  <a:cubicBezTo>
                    <a:pt x="212" y="208"/>
                    <a:pt x="212" y="208"/>
                    <a:pt x="212" y="208"/>
                  </a:cubicBezTo>
                  <a:lnTo>
                    <a:pt x="212" y="208"/>
                  </a:lnTo>
                  <a:lnTo>
                    <a:pt x="213" y="208"/>
                  </a:lnTo>
                  <a:lnTo>
                    <a:pt x="213" y="208"/>
                  </a:lnTo>
                  <a:cubicBezTo>
                    <a:pt x="213" y="208"/>
                    <a:pt x="213" y="208"/>
                    <a:pt x="213" y="208"/>
                  </a:cubicBezTo>
                  <a:lnTo>
                    <a:pt x="213" y="208"/>
                  </a:lnTo>
                  <a:cubicBezTo>
                    <a:pt x="213" y="208"/>
                    <a:pt x="213" y="208"/>
                    <a:pt x="213" y="208"/>
                  </a:cubicBezTo>
                  <a:lnTo>
                    <a:pt x="213" y="208"/>
                  </a:lnTo>
                  <a:lnTo>
                    <a:pt x="213" y="208"/>
                  </a:lnTo>
                  <a:lnTo>
                    <a:pt x="213" y="208"/>
                  </a:lnTo>
                  <a:cubicBezTo>
                    <a:pt x="213" y="208"/>
                    <a:pt x="213" y="208"/>
                    <a:pt x="213" y="208"/>
                  </a:cubicBezTo>
                  <a:lnTo>
                    <a:pt x="213" y="208"/>
                  </a:lnTo>
                  <a:cubicBezTo>
                    <a:pt x="213" y="208"/>
                    <a:pt x="213" y="208"/>
                    <a:pt x="212" y="208"/>
                  </a:cubicBezTo>
                  <a:lnTo>
                    <a:pt x="212" y="208"/>
                  </a:lnTo>
                  <a:cubicBezTo>
                    <a:pt x="213" y="208"/>
                    <a:pt x="214" y="208"/>
                    <a:pt x="215" y="207"/>
                  </a:cubicBezTo>
                  <a:lnTo>
                    <a:pt x="215" y="207"/>
                  </a:lnTo>
                  <a:cubicBezTo>
                    <a:pt x="214" y="208"/>
                    <a:pt x="214" y="208"/>
                    <a:pt x="213" y="208"/>
                  </a:cubicBezTo>
                  <a:lnTo>
                    <a:pt x="213" y="208"/>
                  </a:lnTo>
                  <a:cubicBezTo>
                    <a:pt x="213" y="208"/>
                    <a:pt x="213" y="208"/>
                    <a:pt x="213" y="208"/>
                  </a:cubicBezTo>
                  <a:lnTo>
                    <a:pt x="213" y="208"/>
                  </a:lnTo>
                  <a:cubicBezTo>
                    <a:pt x="213" y="208"/>
                    <a:pt x="213" y="208"/>
                    <a:pt x="213" y="208"/>
                  </a:cubicBezTo>
                  <a:lnTo>
                    <a:pt x="213" y="208"/>
                  </a:lnTo>
                  <a:lnTo>
                    <a:pt x="214" y="207"/>
                  </a:lnTo>
                  <a:lnTo>
                    <a:pt x="214" y="207"/>
                  </a:lnTo>
                  <a:cubicBezTo>
                    <a:pt x="214" y="207"/>
                    <a:pt x="214" y="207"/>
                    <a:pt x="214" y="207"/>
                  </a:cubicBezTo>
                  <a:lnTo>
                    <a:pt x="214" y="207"/>
                  </a:lnTo>
                  <a:cubicBezTo>
                    <a:pt x="214" y="207"/>
                    <a:pt x="214" y="207"/>
                    <a:pt x="213" y="208"/>
                  </a:cubicBezTo>
                  <a:lnTo>
                    <a:pt x="213" y="208"/>
                  </a:lnTo>
                  <a:cubicBezTo>
                    <a:pt x="214" y="207"/>
                    <a:pt x="214" y="207"/>
                    <a:pt x="215" y="207"/>
                  </a:cubicBezTo>
                  <a:lnTo>
                    <a:pt x="215" y="207"/>
                  </a:lnTo>
                  <a:cubicBezTo>
                    <a:pt x="215" y="207"/>
                    <a:pt x="216" y="207"/>
                    <a:pt x="216" y="207"/>
                  </a:cubicBezTo>
                  <a:lnTo>
                    <a:pt x="216" y="207"/>
                  </a:lnTo>
                  <a:cubicBezTo>
                    <a:pt x="216" y="207"/>
                    <a:pt x="216" y="207"/>
                    <a:pt x="216" y="207"/>
                  </a:cubicBezTo>
                  <a:lnTo>
                    <a:pt x="216" y="207"/>
                  </a:lnTo>
                  <a:cubicBezTo>
                    <a:pt x="217" y="207"/>
                    <a:pt x="217" y="207"/>
                    <a:pt x="217" y="206"/>
                  </a:cubicBezTo>
                  <a:lnTo>
                    <a:pt x="217" y="206"/>
                  </a:lnTo>
                  <a:cubicBezTo>
                    <a:pt x="218" y="206"/>
                    <a:pt x="220" y="206"/>
                    <a:pt x="221" y="206"/>
                  </a:cubicBezTo>
                  <a:close/>
                  <a:moveTo>
                    <a:pt x="207" y="209"/>
                  </a:moveTo>
                  <a:lnTo>
                    <a:pt x="204" y="210"/>
                  </a:lnTo>
                  <a:lnTo>
                    <a:pt x="204" y="210"/>
                  </a:lnTo>
                  <a:cubicBezTo>
                    <a:pt x="203" y="210"/>
                    <a:pt x="203" y="210"/>
                    <a:pt x="203" y="211"/>
                  </a:cubicBezTo>
                  <a:lnTo>
                    <a:pt x="203" y="211"/>
                  </a:lnTo>
                  <a:cubicBezTo>
                    <a:pt x="203" y="210"/>
                    <a:pt x="203" y="210"/>
                    <a:pt x="203" y="210"/>
                  </a:cubicBezTo>
                  <a:lnTo>
                    <a:pt x="203" y="210"/>
                  </a:lnTo>
                  <a:cubicBezTo>
                    <a:pt x="203" y="210"/>
                    <a:pt x="203" y="210"/>
                    <a:pt x="204" y="210"/>
                  </a:cubicBezTo>
                  <a:lnTo>
                    <a:pt x="204" y="210"/>
                  </a:lnTo>
                  <a:lnTo>
                    <a:pt x="205" y="210"/>
                  </a:lnTo>
                  <a:lnTo>
                    <a:pt x="205" y="210"/>
                  </a:lnTo>
                  <a:cubicBezTo>
                    <a:pt x="206" y="209"/>
                    <a:pt x="206" y="209"/>
                    <a:pt x="207" y="209"/>
                  </a:cubicBezTo>
                  <a:close/>
                  <a:moveTo>
                    <a:pt x="197" y="206"/>
                  </a:moveTo>
                  <a:cubicBezTo>
                    <a:pt x="196" y="207"/>
                    <a:pt x="195" y="207"/>
                    <a:pt x="194" y="208"/>
                  </a:cubicBezTo>
                  <a:lnTo>
                    <a:pt x="194" y="208"/>
                  </a:lnTo>
                  <a:cubicBezTo>
                    <a:pt x="195" y="208"/>
                    <a:pt x="196" y="207"/>
                    <a:pt x="197" y="207"/>
                  </a:cubicBezTo>
                  <a:lnTo>
                    <a:pt x="197" y="207"/>
                  </a:lnTo>
                  <a:lnTo>
                    <a:pt x="194" y="208"/>
                  </a:lnTo>
                  <a:lnTo>
                    <a:pt x="194" y="208"/>
                  </a:lnTo>
                  <a:cubicBezTo>
                    <a:pt x="194" y="208"/>
                    <a:pt x="193" y="209"/>
                    <a:pt x="193" y="209"/>
                  </a:cubicBezTo>
                  <a:lnTo>
                    <a:pt x="193" y="209"/>
                  </a:lnTo>
                  <a:cubicBezTo>
                    <a:pt x="193" y="209"/>
                    <a:pt x="193" y="209"/>
                    <a:pt x="194" y="209"/>
                  </a:cubicBezTo>
                  <a:lnTo>
                    <a:pt x="194" y="209"/>
                  </a:lnTo>
                  <a:lnTo>
                    <a:pt x="193" y="209"/>
                  </a:lnTo>
                  <a:lnTo>
                    <a:pt x="193" y="209"/>
                  </a:lnTo>
                  <a:cubicBezTo>
                    <a:pt x="193" y="209"/>
                    <a:pt x="193" y="209"/>
                    <a:pt x="193" y="209"/>
                  </a:cubicBezTo>
                  <a:lnTo>
                    <a:pt x="193" y="209"/>
                  </a:lnTo>
                  <a:cubicBezTo>
                    <a:pt x="193" y="209"/>
                    <a:pt x="193" y="209"/>
                    <a:pt x="193" y="209"/>
                  </a:cubicBezTo>
                  <a:lnTo>
                    <a:pt x="193" y="209"/>
                  </a:lnTo>
                  <a:cubicBezTo>
                    <a:pt x="193" y="209"/>
                    <a:pt x="193" y="209"/>
                    <a:pt x="192" y="209"/>
                  </a:cubicBezTo>
                  <a:lnTo>
                    <a:pt x="192" y="209"/>
                  </a:lnTo>
                  <a:cubicBezTo>
                    <a:pt x="192" y="209"/>
                    <a:pt x="193" y="209"/>
                    <a:pt x="193" y="209"/>
                  </a:cubicBezTo>
                  <a:lnTo>
                    <a:pt x="193"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2" y="209"/>
                    <a:pt x="192" y="209"/>
                    <a:pt x="192" y="209"/>
                  </a:cubicBezTo>
                  <a:lnTo>
                    <a:pt x="192" y="209"/>
                  </a:lnTo>
                  <a:cubicBezTo>
                    <a:pt x="193" y="209"/>
                    <a:pt x="193" y="208"/>
                    <a:pt x="194" y="208"/>
                  </a:cubicBezTo>
                  <a:lnTo>
                    <a:pt x="194" y="208"/>
                  </a:lnTo>
                  <a:cubicBezTo>
                    <a:pt x="192" y="209"/>
                    <a:pt x="191" y="209"/>
                    <a:pt x="190" y="209"/>
                  </a:cubicBezTo>
                  <a:lnTo>
                    <a:pt x="190" y="209"/>
                  </a:lnTo>
                  <a:cubicBezTo>
                    <a:pt x="189" y="210"/>
                    <a:pt x="187" y="210"/>
                    <a:pt x="185" y="211"/>
                  </a:cubicBezTo>
                  <a:lnTo>
                    <a:pt x="185" y="211"/>
                  </a:lnTo>
                  <a:cubicBezTo>
                    <a:pt x="189" y="209"/>
                    <a:pt x="192" y="208"/>
                    <a:pt x="197" y="206"/>
                  </a:cubicBezTo>
                  <a:close/>
                  <a:moveTo>
                    <a:pt x="196" y="211"/>
                  </a:moveTo>
                  <a:lnTo>
                    <a:pt x="196" y="211"/>
                  </a:lnTo>
                  <a:cubicBezTo>
                    <a:pt x="196" y="211"/>
                    <a:pt x="196" y="211"/>
                    <a:pt x="196" y="212"/>
                  </a:cubicBezTo>
                  <a:lnTo>
                    <a:pt x="196" y="212"/>
                  </a:lnTo>
                  <a:cubicBezTo>
                    <a:pt x="196" y="212"/>
                    <a:pt x="195" y="212"/>
                    <a:pt x="195" y="212"/>
                  </a:cubicBezTo>
                  <a:lnTo>
                    <a:pt x="195" y="212"/>
                  </a:lnTo>
                  <a:cubicBezTo>
                    <a:pt x="196" y="212"/>
                    <a:pt x="196" y="211"/>
                    <a:pt x="196" y="211"/>
                  </a:cubicBezTo>
                  <a:lnTo>
                    <a:pt x="196" y="211"/>
                  </a:lnTo>
                  <a:cubicBezTo>
                    <a:pt x="196" y="211"/>
                    <a:pt x="196" y="211"/>
                    <a:pt x="196" y="211"/>
                  </a:cubicBezTo>
                  <a:close/>
                  <a:moveTo>
                    <a:pt x="211" y="210"/>
                  </a:moveTo>
                  <a:cubicBezTo>
                    <a:pt x="211" y="210"/>
                    <a:pt x="210" y="210"/>
                    <a:pt x="210" y="210"/>
                  </a:cubicBezTo>
                  <a:lnTo>
                    <a:pt x="210" y="210"/>
                  </a:lnTo>
                  <a:cubicBezTo>
                    <a:pt x="208" y="211"/>
                    <a:pt x="206" y="212"/>
                    <a:pt x="203" y="213"/>
                  </a:cubicBezTo>
                  <a:lnTo>
                    <a:pt x="203" y="213"/>
                  </a:lnTo>
                  <a:cubicBezTo>
                    <a:pt x="206" y="212"/>
                    <a:pt x="208" y="211"/>
                    <a:pt x="211" y="210"/>
                  </a:cubicBezTo>
                  <a:close/>
                  <a:moveTo>
                    <a:pt x="203" y="210"/>
                  </a:moveTo>
                  <a:cubicBezTo>
                    <a:pt x="203" y="210"/>
                    <a:pt x="203" y="210"/>
                    <a:pt x="203" y="210"/>
                  </a:cubicBezTo>
                  <a:lnTo>
                    <a:pt x="203" y="210"/>
                  </a:lnTo>
                  <a:lnTo>
                    <a:pt x="203" y="210"/>
                  </a:lnTo>
                  <a:lnTo>
                    <a:pt x="203" y="210"/>
                  </a:lnTo>
                  <a:cubicBezTo>
                    <a:pt x="203" y="210"/>
                    <a:pt x="203" y="210"/>
                    <a:pt x="203" y="210"/>
                  </a:cubicBezTo>
                  <a:lnTo>
                    <a:pt x="203" y="210"/>
                  </a:lnTo>
                  <a:cubicBezTo>
                    <a:pt x="200" y="211"/>
                    <a:pt x="197" y="212"/>
                    <a:pt x="194" y="213"/>
                  </a:cubicBezTo>
                  <a:cubicBezTo>
                    <a:pt x="197" y="212"/>
                    <a:pt x="200" y="211"/>
                    <a:pt x="203" y="210"/>
                  </a:cubicBezTo>
                  <a:lnTo>
                    <a:pt x="203" y="210"/>
                  </a:lnTo>
                  <a:cubicBezTo>
                    <a:pt x="203" y="210"/>
                    <a:pt x="203" y="210"/>
                    <a:pt x="203" y="210"/>
                  </a:cubicBezTo>
                  <a:lnTo>
                    <a:pt x="203" y="210"/>
                  </a:lnTo>
                  <a:cubicBezTo>
                    <a:pt x="203" y="210"/>
                    <a:pt x="203" y="210"/>
                    <a:pt x="203" y="210"/>
                  </a:cubicBezTo>
                  <a:close/>
                  <a:moveTo>
                    <a:pt x="202" y="212"/>
                  </a:moveTo>
                  <a:cubicBezTo>
                    <a:pt x="202" y="213"/>
                    <a:pt x="202" y="213"/>
                    <a:pt x="202" y="213"/>
                  </a:cubicBezTo>
                  <a:lnTo>
                    <a:pt x="202" y="213"/>
                  </a:lnTo>
                  <a:cubicBezTo>
                    <a:pt x="202" y="213"/>
                    <a:pt x="202" y="213"/>
                    <a:pt x="202" y="212"/>
                  </a:cubicBezTo>
                  <a:close/>
                  <a:moveTo>
                    <a:pt x="203" y="213"/>
                  </a:moveTo>
                  <a:cubicBezTo>
                    <a:pt x="203" y="213"/>
                    <a:pt x="203" y="213"/>
                    <a:pt x="203" y="213"/>
                  </a:cubicBezTo>
                  <a:lnTo>
                    <a:pt x="203" y="213"/>
                  </a:lnTo>
                  <a:cubicBezTo>
                    <a:pt x="203" y="213"/>
                    <a:pt x="203" y="213"/>
                    <a:pt x="203" y="213"/>
                  </a:cubicBezTo>
                  <a:close/>
                  <a:moveTo>
                    <a:pt x="202" y="213"/>
                  </a:moveTo>
                  <a:cubicBezTo>
                    <a:pt x="202" y="213"/>
                    <a:pt x="202" y="213"/>
                    <a:pt x="202" y="213"/>
                  </a:cubicBezTo>
                  <a:lnTo>
                    <a:pt x="202" y="213"/>
                  </a:lnTo>
                  <a:cubicBezTo>
                    <a:pt x="202" y="213"/>
                    <a:pt x="202" y="213"/>
                    <a:pt x="202" y="213"/>
                  </a:cubicBezTo>
                  <a:lnTo>
                    <a:pt x="202" y="213"/>
                  </a:lnTo>
                  <a:cubicBezTo>
                    <a:pt x="202" y="213"/>
                    <a:pt x="202" y="213"/>
                    <a:pt x="202" y="213"/>
                  </a:cubicBezTo>
                  <a:close/>
                  <a:moveTo>
                    <a:pt x="194" y="213"/>
                  </a:moveTo>
                  <a:cubicBezTo>
                    <a:pt x="194" y="213"/>
                    <a:pt x="194" y="213"/>
                    <a:pt x="194" y="213"/>
                  </a:cubicBezTo>
                  <a:lnTo>
                    <a:pt x="194" y="213"/>
                  </a:lnTo>
                  <a:cubicBezTo>
                    <a:pt x="194" y="213"/>
                    <a:pt x="194" y="213"/>
                    <a:pt x="194" y="213"/>
                  </a:cubicBezTo>
                  <a:lnTo>
                    <a:pt x="194" y="213"/>
                  </a:lnTo>
                  <a:cubicBezTo>
                    <a:pt x="194" y="213"/>
                    <a:pt x="194" y="213"/>
                    <a:pt x="195" y="213"/>
                  </a:cubicBezTo>
                  <a:close/>
                  <a:moveTo>
                    <a:pt x="193" y="213"/>
                  </a:moveTo>
                  <a:cubicBezTo>
                    <a:pt x="192" y="213"/>
                    <a:pt x="192" y="213"/>
                    <a:pt x="192" y="213"/>
                  </a:cubicBezTo>
                  <a:lnTo>
                    <a:pt x="192" y="213"/>
                  </a:lnTo>
                  <a:cubicBezTo>
                    <a:pt x="192" y="213"/>
                    <a:pt x="192" y="213"/>
                    <a:pt x="192" y="213"/>
                  </a:cubicBezTo>
                  <a:lnTo>
                    <a:pt x="192" y="213"/>
                  </a:lnTo>
                  <a:cubicBezTo>
                    <a:pt x="192" y="213"/>
                    <a:pt x="192" y="213"/>
                    <a:pt x="192" y="213"/>
                  </a:cubicBezTo>
                  <a:close/>
                  <a:moveTo>
                    <a:pt x="191" y="213"/>
                  </a:moveTo>
                  <a:lnTo>
                    <a:pt x="191" y="213"/>
                  </a:lnTo>
                  <a:cubicBezTo>
                    <a:pt x="190" y="213"/>
                    <a:pt x="189" y="213"/>
                    <a:pt x="187" y="214"/>
                  </a:cubicBezTo>
                  <a:lnTo>
                    <a:pt x="187" y="214"/>
                  </a:lnTo>
                  <a:cubicBezTo>
                    <a:pt x="188" y="213"/>
                    <a:pt x="189" y="213"/>
                    <a:pt x="191" y="213"/>
                  </a:cubicBezTo>
                  <a:close/>
                  <a:moveTo>
                    <a:pt x="212" y="208"/>
                  </a:moveTo>
                  <a:lnTo>
                    <a:pt x="208" y="210"/>
                  </a:lnTo>
                  <a:lnTo>
                    <a:pt x="208" y="210"/>
                  </a:lnTo>
                  <a:cubicBezTo>
                    <a:pt x="208" y="210"/>
                    <a:pt x="208" y="210"/>
                    <a:pt x="208" y="210"/>
                  </a:cubicBezTo>
                  <a:lnTo>
                    <a:pt x="208" y="210"/>
                  </a:lnTo>
                  <a:cubicBezTo>
                    <a:pt x="208" y="210"/>
                    <a:pt x="207" y="211"/>
                    <a:pt x="207" y="211"/>
                  </a:cubicBezTo>
                  <a:lnTo>
                    <a:pt x="207" y="211"/>
                  </a:lnTo>
                  <a:cubicBezTo>
                    <a:pt x="207" y="211"/>
                    <a:pt x="207" y="211"/>
                    <a:pt x="207" y="211"/>
                  </a:cubicBezTo>
                  <a:lnTo>
                    <a:pt x="207" y="211"/>
                  </a:lnTo>
                  <a:lnTo>
                    <a:pt x="208" y="210"/>
                  </a:lnTo>
                  <a:lnTo>
                    <a:pt x="208" y="210"/>
                  </a:lnTo>
                  <a:cubicBezTo>
                    <a:pt x="207" y="211"/>
                    <a:pt x="206" y="211"/>
                    <a:pt x="204" y="211"/>
                  </a:cubicBezTo>
                  <a:lnTo>
                    <a:pt x="204" y="211"/>
                  </a:lnTo>
                  <a:cubicBezTo>
                    <a:pt x="205" y="211"/>
                    <a:pt x="205" y="211"/>
                    <a:pt x="206" y="211"/>
                  </a:cubicBezTo>
                  <a:lnTo>
                    <a:pt x="206" y="211"/>
                  </a:lnTo>
                  <a:cubicBezTo>
                    <a:pt x="203" y="212"/>
                    <a:pt x="203" y="212"/>
                    <a:pt x="202" y="212"/>
                  </a:cubicBezTo>
                  <a:lnTo>
                    <a:pt x="202" y="212"/>
                  </a:lnTo>
                  <a:cubicBezTo>
                    <a:pt x="203" y="212"/>
                    <a:pt x="204" y="212"/>
                    <a:pt x="204" y="211"/>
                  </a:cubicBezTo>
                  <a:lnTo>
                    <a:pt x="204" y="211"/>
                  </a:lnTo>
                  <a:cubicBezTo>
                    <a:pt x="204" y="212"/>
                    <a:pt x="204" y="212"/>
                    <a:pt x="204" y="212"/>
                  </a:cubicBezTo>
                  <a:lnTo>
                    <a:pt x="204" y="212"/>
                  </a:lnTo>
                  <a:cubicBezTo>
                    <a:pt x="203" y="212"/>
                    <a:pt x="203" y="212"/>
                    <a:pt x="202" y="212"/>
                  </a:cubicBezTo>
                  <a:lnTo>
                    <a:pt x="202" y="212"/>
                  </a:lnTo>
                  <a:cubicBezTo>
                    <a:pt x="203" y="212"/>
                    <a:pt x="203" y="212"/>
                    <a:pt x="204" y="212"/>
                  </a:cubicBezTo>
                  <a:lnTo>
                    <a:pt x="204" y="212"/>
                  </a:lnTo>
                  <a:cubicBezTo>
                    <a:pt x="204" y="212"/>
                    <a:pt x="204" y="212"/>
                    <a:pt x="204" y="212"/>
                  </a:cubicBezTo>
                  <a:lnTo>
                    <a:pt x="204" y="212"/>
                  </a:lnTo>
                  <a:cubicBezTo>
                    <a:pt x="204" y="212"/>
                    <a:pt x="205" y="212"/>
                    <a:pt x="205" y="212"/>
                  </a:cubicBezTo>
                  <a:lnTo>
                    <a:pt x="205" y="212"/>
                  </a:lnTo>
                  <a:lnTo>
                    <a:pt x="204" y="212"/>
                  </a:lnTo>
                  <a:lnTo>
                    <a:pt x="204" y="212"/>
                  </a:lnTo>
                  <a:cubicBezTo>
                    <a:pt x="204" y="212"/>
                    <a:pt x="205" y="212"/>
                    <a:pt x="205" y="212"/>
                  </a:cubicBezTo>
                  <a:lnTo>
                    <a:pt x="205" y="212"/>
                  </a:lnTo>
                  <a:cubicBezTo>
                    <a:pt x="205" y="212"/>
                    <a:pt x="205" y="212"/>
                    <a:pt x="205" y="212"/>
                  </a:cubicBezTo>
                  <a:lnTo>
                    <a:pt x="205" y="212"/>
                  </a:lnTo>
                  <a:lnTo>
                    <a:pt x="207" y="211"/>
                  </a:lnTo>
                  <a:lnTo>
                    <a:pt x="207" y="211"/>
                  </a:lnTo>
                  <a:cubicBezTo>
                    <a:pt x="207" y="211"/>
                    <a:pt x="207" y="211"/>
                    <a:pt x="207" y="211"/>
                  </a:cubicBezTo>
                  <a:lnTo>
                    <a:pt x="207" y="211"/>
                  </a:lnTo>
                  <a:cubicBezTo>
                    <a:pt x="206" y="211"/>
                    <a:pt x="206" y="211"/>
                    <a:pt x="205" y="212"/>
                  </a:cubicBezTo>
                  <a:lnTo>
                    <a:pt x="205" y="212"/>
                  </a:lnTo>
                  <a:cubicBezTo>
                    <a:pt x="208" y="211"/>
                    <a:pt x="211" y="210"/>
                    <a:pt x="213" y="209"/>
                  </a:cubicBezTo>
                  <a:lnTo>
                    <a:pt x="213" y="209"/>
                  </a:lnTo>
                  <a:cubicBezTo>
                    <a:pt x="213" y="209"/>
                    <a:pt x="212" y="210"/>
                    <a:pt x="211" y="210"/>
                  </a:cubicBezTo>
                  <a:lnTo>
                    <a:pt x="211" y="210"/>
                  </a:lnTo>
                  <a:cubicBezTo>
                    <a:pt x="211" y="210"/>
                    <a:pt x="211" y="210"/>
                    <a:pt x="211" y="210"/>
                  </a:cubicBezTo>
                  <a:lnTo>
                    <a:pt x="211" y="210"/>
                  </a:lnTo>
                  <a:cubicBezTo>
                    <a:pt x="211" y="210"/>
                    <a:pt x="211" y="210"/>
                    <a:pt x="211" y="210"/>
                  </a:cubicBezTo>
                  <a:lnTo>
                    <a:pt x="211" y="210"/>
                  </a:lnTo>
                  <a:cubicBezTo>
                    <a:pt x="211" y="210"/>
                    <a:pt x="211" y="210"/>
                    <a:pt x="211" y="210"/>
                  </a:cubicBezTo>
                  <a:lnTo>
                    <a:pt x="211" y="210"/>
                  </a:lnTo>
                  <a:cubicBezTo>
                    <a:pt x="209" y="211"/>
                    <a:pt x="206" y="212"/>
                    <a:pt x="203" y="213"/>
                  </a:cubicBezTo>
                  <a:lnTo>
                    <a:pt x="203" y="213"/>
                  </a:lnTo>
                  <a:cubicBezTo>
                    <a:pt x="203" y="212"/>
                    <a:pt x="204" y="212"/>
                    <a:pt x="204" y="212"/>
                  </a:cubicBezTo>
                  <a:lnTo>
                    <a:pt x="204" y="212"/>
                  </a:lnTo>
                  <a:cubicBezTo>
                    <a:pt x="203" y="212"/>
                    <a:pt x="203" y="212"/>
                    <a:pt x="202" y="213"/>
                  </a:cubicBezTo>
                  <a:lnTo>
                    <a:pt x="203" y="213"/>
                  </a:lnTo>
                  <a:cubicBezTo>
                    <a:pt x="203" y="213"/>
                    <a:pt x="203" y="213"/>
                    <a:pt x="203" y="213"/>
                  </a:cubicBezTo>
                  <a:lnTo>
                    <a:pt x="203" y="213"/>
                  </a:lnTo>
                  <a:cubicBezTo>
                    <a:pt x="203" y="213"/>
                    <a:pt x="203" y="213"/>
                    <a:pt x="203" y="213"/>
                  </a:cubicBezTo>
                  <a:cubicBezTo>
                    <a:pt x="203" y="213"/>
                    <a:pt x="203" y="213"/>
                    <a:pt x="203" y="213"/>
                  </a:cubicBezTo>
                  <a:lnTo>
                    <a:pt x="203" y="213"/>
                  </a:lnTo>
                  <a:cubicBezTo>
                    <a:pt x="203" y="213"/>
                    <a:pt x="203" y="213"/>
                    <a:pt x="203" y="213"/>
                  </a:cubicBezTo>
                  <a:lnTo>
                    <a:pt x="203" y="213"/>
                  </a:lnTo>
                  <a:cubicBezTo>
                    <a:pt x="203" y="213"/>
                    <a:pt x="202" y="213"/>
                    <a:pt x="202" y="213"/>
                  </a:cubicBezTo>
                  <a:lnTo>
                    <a:pt x="202" y="213"/>
                  </a:lnTo>
                  <a:cubicBezTo>
                    <a:pt x="202" y="213"/>
                    <a:pt x="202"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0" y="214"/>
                    <a:pt x="198" y="214"/>
                    <a:pt x="197" y="214"/>
                  </a:cubicBezTo>
                  <a:lnTo>
                    <a:pt x="197" y="214"/>
                  </a:lnTo>
                  <a:cubicBezTo>
                    <a:pt x="199" y="214"/>
                    <a:pt x="200" y="213"/>
                    <a:pt x="201" y="213"/>
                  </a:cubicBezTo>
                  <a:lnTo>
                    <a:pt x="201" y="213"/>
                  </a:lnTo>
                  <a:cubicBezTo>
                    <a:pt x="201" y="213"/>
                    <a:pt x="201" y="213"/>
                    <a:pt x="201" y="213"/>
                  </a:cubicBezTo>
                  <a:lnTo>
                    <a:pt x="201" y="213"/>
                  </a:lnTo>
                  <a:cubicBezTo>
                    <a:pt x="201" y="213"/>
                    <a:pt x="201" y="213"/>
                    <a:pt x="201" y="213"/>
                  </a:cubicBezTo>
                  <a:lnTo>
                    <a:pt x="201" y="213"/>
                  </a:lnTo>
                  <a:cubicBezTo>
                    <a:pt x="201" y="213"/>
                    <a:pt x="201"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1" y="213"/>
                  </a:cubicBezTo>
                  <a:lnTo>
                    <a:pt x="201" y="213"/>
                  </a:lnTo>
                  <a:cubicBezTo>
                    <a:pt x="201" y="213"/>
                    <a:pt x="202" y="213"/>
                    <a:pt x="202" y="213"/>
                  </a:cubicBezTo>
                  <a:lnTo>
                    <a:pt x="202" y="213"/>
                  </a:lnTo>
                  <a:cubicBezTo>
                    <a:pt x="202" y="213"/>
                    <a:pt x="202" y="213"/>
                    <a:pt x="202" y="213"/>
                  </a:cubicBezTo>
                  <a:lnTo>
                    <a:pt x="202" y="213"/>
                  </a:lnTo>
                  <a:cubicBezTo>
                    <a:pt x="202" y="213"/>
                    <a:pt x="202" y="213"/>
                    <a:pt x="202" y="213"/>
                  </a:cubicBezTo>
                  <a:lnTo>
                    <a:pt x="202" y="213"/>
                  </a:lnTo>
                  <a:cubicBezTo>
                    <a:pt x="202" y="213"/>
                    <a:pt x="202" y="212"/>
                    <a:pt x="202" y="212"/>
                  </a:cubicBezTo>
                  <a:lnTo>
                    <a:pt x="202" y="212"/>
                  </a:lnTo>
                  <a:cubicBezTo>
                    <a:pt x="202" y="212"/>
                    <a:pt x="201" y="213"/>
                    <a:pt x="201" y="213"/>
                  </a:cubicBezTo>
                  <a:lnTo>
                    <a:pt x="199" y="213"/>
                  </a:lnTo>
                  <a:lnTo>
                    <a:pt x="199" y="213"/>
                  </a:lnTo>
                  <a:lnTo>
                    <a:pt x="199" y="213"/>
                  </a:lnTo>
                  <a:cubicBezTo>
                    <a:pt x="201" y="212"/>
                    <a:pt x="202" y="212"/>
                    <a:pt x="202" y="211"/>
                  </a:cubicBezTo>
                  <a:lnTo>
                    <a:pt x="202" y="211"/>
                  </a:lnTo>
                  <a:cubicBezTo>
                    <a:pt x="203" y="211"/>
                    <a:pt x="205" y="211"/>
                    <a:pt x="206" y="210"/>
                  </a:cubicBezTo>
                  <a:lnTo>
                    <a:pt x="206" y="210"/>
                  </a:lnTo>
                  <a:cubicBezTo>
                    <a:pt x="206" y="210"/>
                    <a:pt x="206" y="210"/>
                    <a:pt x="206" y="211"/>
                  </a:cubicBezTo>
                  <a:lnTo>
                    <a:pt x="206" y="211"/>
                  </a:lnTo>
                  <a:cubicBezTo>
                    <a:pt x="206" y="210"/>
                    <a:pt x="208" y="210"/>
                    <a:pt x="209" y="209"/>
                  </a:cubicBezTo>
                  <a:lnTo>
                    <a:pt x="209" y="209"/>
                  </a:lnTo>
                  <a:cubicBezTo>
                    <a:pt x="210" y="209"/>
                    <a:pt x="211" y="209"/>
                    <a:pt x="212" y="208"/>
                  </a:cubicBezTo>
                  <a:close/>
                  <a:moveTo>
                    <a:pt x="183" y="215"/>
                  </a:moveTo>
                  <a:lnTo>
                    <a:pt x="183" y="215"/>
                  </a:lnTo>
                  <a:cubicBezTo>
                    <a:pt x="183" y="215"/>
                    <a:pt x="182" y="215"/>
                    <a:pt x="182" y="215"/>
                  </a:cubicBezTo>
                  <a:lnTo>
                    <a:pt x="182" y="215"/>
                  </a:lnTo>
                  <a:cubicBezTo>
                    <a:pt x="182" y="215"/>
                    <a:pt x="182" y="215"/>
                    <a:pt x="183" y="215"/>
                  </a:cubicBezTo>
                  <a:lnTo>
                    <a:pt x="183" y="215"/>
                  </a:lnTo>
                  <a:cubicBezTo>
                    <a:pt x="183" y="215"/>
                    <a:pt x="183" y="215"/>
                    <a:pt x="183" y="215"/>
                  </a:cubicBezTo>
                  <a:close/>
                  <a:moveTo>
                    <a:pt x="189" y="214"/>
                  </a:moveTo>
                  <a:cubicBezTo>
                    <a:pt x="188" y="214"/>
                    <a:pt x="187" y="214"/>
                    <a:pt x="187" y="215"/>
                  </a:cubicBezTo>
                  <a:lnTo>
                    <a:pt x="187" y="215"/>
                  </a:lnTo>
                  <a:cubicBezTo>
                    <a:pt x="186" y="215"/>
                    <a:pt x="185" y="215"/>
                    <a:pt x="184" y="215"/>
                  </a:cubicBezTo>
                  <a:lnTo>
                    <a:pt x="184" y="215"/>
                  </a:lnTo>
                  <a:cubicBezTo>
                    <a:pt x="185" y="215"/>
                    <a:pt x="185" y="215"/>
                    <a:pt x="185" y="215"/>
                  </a:cubicBezTo>
                  <a:lnTo>
                    <a:pt x="185" y="215"/>
                  </a:lnTo>
                  <a:cubicBezTo>
                    <a:pt x="186" y="215"/>
                    <a:pt x="187" y="214"/>
                    <a:pt x="189" y="214"/>
                  </a:cubicBezTo>
                  <a:close/>
                  <a:moveTo>
                    <a:pt x="190" y="215"/>
                  </a:moveTo>
                  <a:lnTo>
                    <a:pt x="190" y="215"/>
                  </a:lnTo>
                  <a:cubicBezTo>
                    <a:pt x="190" y="216"/>
                    <a:pt x="190" y="216"/>
                    <a:pt x="190" y="216"/>
                  </a:cubicBezTo>
                  <a:lnTo>
                    <a:pt x="190" y="216"/>
                  </a:lnTo>
                  <a:cubicBezTo>
                    <a:pt x="190" y="216"/>
                    <a:pt x="190" y="216"/>
                    <a:pt x="190" y="216"/>
                  </a:cubicBezTo>
                  <a:lnTo>
                    <a:pt x="190" y="216"/>
                  </a:lnTo>
                  <a:lnTo>
                    <a:pt x="190" y="215"/>
                  </a:lnTo>
                  <a:close/>
                  <a:moveTo>
                    <a:pt x="201" y="213"/>
                  </a:moveTo>
                  <a:cubicBezTo>
                    <a:pt x="199" y="213"/>
                    <a:pt x="196" y="214"/>
                    <a:pt x="194" y="215"/>
                  </a:cubicBezTo>
                  <a:lnTo>
                    <a:pt x="194" y="215"/>
                  </a:lnTo>
                  <a:cubicBezTo>
                    <a:pt x="196" y="214"/>
                    <a:pt x="198" y="214"/>
                    <a:pt x="201" y="213"/>
                  </a:cubicBezTo>
                  <a:lnTo>
                    <a:pt x="201" y="213"/>
                  </a:lnTo>
                  <a:cubicBezTo>
                    <a:pt x="199" y="214"/>
                    <a:pt x="197" y="214"/>
                    <a:pt x="196" y="215"/>
                  </a:cubicBezTo>
                  <a:lnTo>
                    <a:pt x="196" y="215"/>
                  </a:lnTo>
                  <a:cubicBezTo>
                    <a:pt x="194" y="215"/>
                    <a:pt x="191" y="216"/>
                    <a:pt x="189" y="217"/>
                  </a:cubicBezTo>
                  <a:lnTo>
                    <a:pt x="189" y="217"/>
                  </a:lnTo>
                  <a:cubicBezTo>
                    <a:pt x="189" y="217"/>
                    <a:pt x="189" y="217"/>
                    <a:pt x="189" y="217"/>
                  </a:cubicBezTo>
                  <a:lnTo>
                    <a:pt x="189" y="217"/>
                  </a:lnTo>
                  <a:cubicBezTo>
                    <a:pt x="191" y="216"/>
                    <a:pt x="192" y="215"/>
                    <a:pt x="194" y="215"/>
                  </a:cubicBezTo>
                  <a:lnTo>
                    <a:pt x="194" y="215"/>
                  </a:lnTo>
                  <a:cubicBezTo>
                    <a:pt x="193" y="215"/>
                    <a:pt x="192" y="216"/>
                    <a:pt x="190" y="216"/>
                  </a:cubicBezTo>
                  <a:lnTo>
                    <a:pt x="190" y="216"/>
                  </a:lnTo>
                  <a:lnTo>
                    <a:pt x="198" y="213"/>
                  </a:lnTo>
                  <a:lnTo>
                    <a:pt x="198" y="213"/>
                  </a:lnTo>
                  <a:cubicBezTo>
                    <a:pt x="199" y="213"/>
                    <a:pt x="200" y="213"/>
                    <a:pt x="201" y="213"/>
                  </a:cubicBezTo>
                  <a:close/>
                  <a:moveTo>
                    <a:pt x="184" y="215"/>
                  </a:moveTo>
                  <a:cubicBezTo>
                    <a:pt x="184" y="215"/>
                    <a:pt x="183" y="216"/>
                    <a:pt x="183" y="216"/>
                  </a:cubicBezTo>
                  <a:lnTo>
                    <a:pt x="183" y="216"/>
                  </a:lnTo>
                  <a:cubicBezTo>
                    <a:pt x="183" y="216"/>
                    <a:pt x="184" y="216"/>
                    <a:pt x="184" y="215"/>
                  </a:cubicBezTo>
                  <a:lnTo>
                    <a:pt x="184" y="215"/>
                  </a:lnTo>
                  <a:cubicBezTo>
                    <a:pt x="183" y="216"/>
                    <a:pt x="182" y="217"/>
                    <a:pt x="180" y="217"/>
                  </a:cubicBezTo>
                  <a:lnTo>
                    <a:pt x="180" y="217"/>
                  </a:lnTo>
                  <a:cubicBezTo>
                    <a:pt x="181" y="217"/>
                    <a:pt x="182" y="216"/>
                    <a:pt x="183" y="216"/>
                  </a:cubicBezTo>
                  <a:lnTo>
                    <a:pt x="183" y="216"/>
                  </a:lnTo>
                  <a:cubicBezTo>
                    <a:pt x="181" y="216"/>
                    <a:pt x="179" y="217"/>
                    <a:pt x="178" y="217"/>
                  </a:cubicBezTo>
                  <a:lnTo>
                    <a:pt x="178" y="217"/>
                  </a:lnTo>
                  <a:cubicBezTo>
                    <a:pt x="180" y="217"/>
                    <a:pt x="182" y="216"/>
                    <a:pt x="184" y="215"/>
                  </a:cubicBezTo>
                  <a:lnTo>
                    <a:pt x="184" y="215"/>
                  </a:lnTo>
                  <a:cubicBezTo>
                    <a:pt x="184" y="215"/>
                    <a:pt x="184" y="215"/>
                    <a:pt x="184" y="215"/>
                  </a:cubicBezTo>
                  <a:close/>
                  <a:moveTo>
                    <a:pt x="190" y="216"/>
                  </a:moveTo>
                  <a:cubicBezTo>
                    <a:pt x="189" y="216"/>
                    <a:pt x="189" y="216"/>
                    <a:pt x="189" y="216"/>
                  </a:cubicBezTo>
                  <a:lnTo>
                    <a:pt x="189" y="216"/>
                  </a:lnTo>
                  <a:cubicBezTo>
                    <a:pt x="189" y="216"/>
                    <a:pt x="190" y="216"/>
                    <a:pt x="190" y="216"/>
                  </a:cubicBezTo>
                  <a:lnTo>
                    <a:pt x="190" y="216"/>
                  </a:lnTo>
                  <a:lnTo>
                    <a:pt x="189" y="217"/>
                  </a:lnTo>
                  <a:lnTo>
                    <a:pt x="189" y="217"/>
                  </a:lnTo>
                  <a:cubicBezTo>
                    <a:pt x="189" y="217"/>
                    <a:pt x="189" y="216"/>
                    <a:pt x="189" y="216"/>
                  </a:cubicBezTo>
                  <a:lnTo>
                    <a:pt x="189" y="216"/>
                  </a:lnTo>
                  <a:cubicBezTo>
                    <a:pt x="188" y="217"/>
                    <a:pt x="187" y="217"/>
                    <a:pt x="186" y="217"/>
                  </a:cubicBezTo>
                  <a:lnTo>
                    <a:pt x="186" y="217"/>
                  </a:lnTo>
                  <a:cubicBezTo>
                    <a:pt x="187" y="217"/>
                    <a:pt x="188" y="216"/>
                    <a:pt x="190" y="216"/>
                  </a:cubicBezTo>
                  <a:close/>
                  <a:moveTo>
                    <a:pt x="190" y="217"/>
                  </a:moveTo>
                  <a:lnTo>
                    <a:pt x="190" y="217"/>
                  </a:lnTo>
                  <a:cubicBezTo>
                    <a:pt x="191" y="217"/>
                    <a:pt x="191" y="217"/>
                    <a:pt x="191" y="217"/>
                  </a:cubicBezTo>
                  <a:cubicBezTo>
                    <a:pt x="192" y="217"/>
                    <a:pt x="191" y="217"/>
                    <a:pt x="190" y="217"/>
                  </a:cubicBezTo>
                  <a:lnTo>
                    <a:pt x="190" y="217"/>
                  </a:lnTo>
                  <a:cubicBezTo>
                    <a:pt x="190" y="217"/>
                    <a:pt x="190" y="217"/>
                    <a:pt x="190" y="217"/>
                  </a:cubicBezTo>
                  <a:close/>
                  <a:moveTo>
                    <a:pt x="185" y="211"/>
                  </a:moveTo>
                  <a:cubicBezTo>
                    <a:pt x="183" y="211"/>
                    <a:pt x="181" y="212"/>
                    <a:pt x="180" y="213"/>
                  </a:cubicBezTo>
                  <a:lnTo>
                    <a:pt x="180" y="213"/>
                  </a:lnTo>
                  <a:cubicBezTo>
                    <a:pt x="180" y="213"/>
                    <a:pt x="180" y="213"/>
                    <a:pt x="180" y="213"/>
                  </a:cubicBezTo>
                  <a:lnTo>
                    <a:pt x="180" y="213"/>
                  </a:lnTo>
                  <a:cubicBezTo>
                    <a:pt x="182" y="212"/>
                    <a:pt x="184" y="212"/>
                    <a:pt x="186" y="211"/>
                  </a:cubicBezTo>
                  <a:lnTo>
                    <a:pt x="186" y="211"/>
                  </a:lnTo>
                  <a:cubicBezTo>
                    <a:pt x="184" y="212"/>
                    <a:pt x="182" y="212"/>
                    <a:pt x="181" y="213"/>
                  </a:cubicBezTo>
                  <a:lnTo>
                    <a:pt x="181" y="213"/>
                  </a:lnTo>
                  <a:cubicBezTo>
                    <a:pt x="181" y="213"/>
                    <a:pt x="182" y="213"/>
                    <a:pt x="182" y="213"/>
                  </a:cubicBezTo>
                  <a:lnTo>
                    <a:pt x="182" y="213"/>
                  </a:lnTo>
                  <a:cubicBezTo>
                    <a:pt x="181" y="214"/>
                    <a:pt x="180" y="214"/>
                    <a:pt x="179" y="214"/>
                  </a:cubicBezTo>
                  <a:lnTo>
                    <a:pt x="179" y="214"/>
                  </a:lnTo>
                  <a:cubicBezTo>
                    <a:pt x="174" y="216"/>
                    <a:pt x="173" y="216"/>
                    <a:pt x="172" y="217"/>
                  </a:cubicBezTo>
                  <a:lnTo>
                    <a:pt x="172" y="217"/>
                  </a:lnTo>
                  <a:cubicBezTo>
                    <a:pt x="171" y="217"/>
                    <a:pt x="170" y="217"/>
                    <a:pt x="169" y="218"/>
                  </a:cubicBezTo>
                  <a:lnTo>
                    <a:pt x="169" y="218"/>
                  </a:lnTo>
                  <a:cubicBezTo>
                    <a:pt x="172" y="216"/>
                    <a:pt x="176" y="215"/>
                    <a:pt x="181" y="213"/>
                  </a:cubicBezTo>
                  <a:lnTo>
                    <a:pt x="181" y="213"/>
                  </a:lnTo>
                  <a:cubicBezTo>
                    <a:pt x="181" y="213"/>
                    <a:pt x="181" y="213"/>
                    <a:pt x="180" y="213"/>
                  </a:cubicBezTo>
                  <a:lnTo>
                    <a:pt x="180" y="213"/>
                  </a:lnTo>
                  <a:cubicBezTo>
                    <a:pt x="178" y="214"/>
                    <a:pt x="175" y="215"/>
                    <a:pt x="172" y="216"/>
                  </a:cubicBezTo>
                  <a:lnTo>
                    <a:pt x="172" y="216"/>
                  </a:lnTo>
                  <a:cubicBezTo>
                    <a:pt x="174" y="215"/>
                    <a:pt x="177" y="214"/>
                    <a:pt x="180" y="213"/>
                  </a:cubicBezTo>
                  <a:lnTo>
                    <a:pt x="180" y="213"/>
                  </a:lnTo>
                  <a:cubicBezTo>
                    <a:pt x="179" y="213"/>
                    <a:pt x="178" y="213"/>
                    <a:pt x="177" y="213"/>
                  </a:cubicBezTo>
                  <a:lnTo>
                    <a:pt x="177" y="213"/>
                  </a:lnTo>
                  <a:cubicBezTo>
                    <a:pt x="178" y="213"/>
                    <a:pt x="178" y="212"/>
                    <a:pt x="179" y="212"/>
                  </a:cubicBezTo>
                  <a:lnTo>
                    <a:pt x="179" y="212"/>
                  </a:lnTo>
                  <a:cubicBezTo>
                    <a:pt x="181" y="212"/>
                    <a:pt x="183" y="211"/>
                    <a:pt x="185" y="211"/>
                  </a:cubicBezTo>
                  <a:close/>
                  <a:moveTo>
                    <a:pt x="197" y="212"/>
                  </a:moveTo>
                  <a:cubicBezTo>
                    <a:pt x="197" y="213"/>
                    <a:pt x="196" y="213"/>
                    <a:pt x="196" y="213"/>
                  </a:cubicBezTo>
                  <a:lnTo>
                    <a:pt x="196" y="213"/>
                  </a:lnTo>
                  <a:cubicBezTo>
                    <a:pt x="197" y="213"/>
                    <a:pt x="197" y="213"/>
                    <a:pt x="197" y="213"/>
                  </a:cubicBezTo>
                  <a:lnTo>
                    <a:pt x="197" y="213"/>
                  </a:lnTo>
                  <a:lnTo>
                    <a:pt x="197" y="213"/>
                  </a:lnTo>
                  <a:lnTo>
                    <a:pt x="196" y="213"/>
                  </a:lnTo>
                  <a:cubicBezTo>
                    <a:pt x="196" y="213"/>
                    <a:pt x="195" y="213"/>
                    <a:pt x="195" y="213"/>
                  </a:cubicBezTo>
                  <a:lnTo>
                    <a:pt x="195" y="213"/>
                  </a:lnTo>
                  <a:cubicBezTo>
                    <a:pt x="195" y="213"/>
                    <a:pt x="196" y="213"/>
                    <a:pt x="196" y="213"/>
                  </a:cubicBezTo>
                  <a:lnTo>
                    <a:pt x="196" y="213"/>
                  </a:lnTo>
                  <a:lnTo>
                    <a:pt x="190" y="215"/>
                  </a:lnTo>
                  <a:lnTo>
                    <a:pt x="190" y="215"/>
                  </a:lnTo>
                  <a:cubicBezTo>
                    <a:pt x="191" y="215"/>
                    <a:pt x="193" y="214"/>
                    <a:pt x="195" y="213"/>
                  </a:cubicBezTo>
                  <a:lnTo>
                    <a:pt x="195" y="213"/>
                  </a:lnTo>
                  <a:cubicBezTo>
                    <a:pt x="194" y="214"/>
                    <a:pt x="193" y="214"/>
                    <a:pt x="192" y="214"/>
                  </a:cubicBezTo>
                  <a:lnTo>
                    <a:pt x="192" y="214"/>
                  </a:lnTo>
                  <a:cubicBezTo>
                    <a:pt x="193" y="214"/>
                    <a:pt x="193" y="213"/>
                    <a:pt x="194" y="213"/>
                  </a:cubicBezTo>
                  <a:lnTo>
                    <a:pt x="194" y="213"/>
                  </a:lnTo>
                  <a:cubicBezTo>
                    <a:pt x="187" y="215"/>
                    <a:pt x="182" y="217"/>
                    <a:pt x="178" y="218"/>
                  </a:cubicBezTo>
                  <a:lnTo>
                    <a:pt x="178" y="218"/>
                  </a:lnTo>
                  <a:cubicBezTo>
                    <a:pt x="180" y="217"/>
                    <a:pt x="183" y="216"/>
                    <a:pt x="186" y="215"/>
                  </a:cubicBezTo>
                  <a:lnTo>
                    <a:pt x="186" y="215"/>
                  </a:lnTo>
                  <a:cubicBezTo>
                    <a:pt x="188" y="214"/>
                    <a:pt x="191" y="214"/>
                    <a:pt x="194" y="213"/>
                  </a:cubicBezTo>
                  <a:lnTo>
                    <a:pt x="194" y="213"/>
                  </a:lnTo>
                  <a:cubicBezTo>
                    <a:pt x="192" y="213"/>
                    <a:pt x="190" y="214"/>
                    <a:pt x="188" y="214"/>
                  </a:cubicBezTo>
                  <a:lnTo>
                    <a:pt x="188" y="214"/>
                  </a:lnTo>
                  <a:cubicBezTo>
                    <a:pt x="189" y="214"/>
                    <a:pt x="190" y="214"/>
                    <a:pt x="190" y="213"/>
                  </a:cubicBezTo>
                  <a:lnTo>
                    <a:pt x="190" y="213"/>
                  </a:lnTo>
                  <a:cubicBezTo>
                    <a:pt x="190" y="214"/>
                    <a:pt x="189" y="214"/>
                    <a:pt x="189" y="214"/>
                  </a:cubicBezTo>
                  <a:lnTo>
                    <a:pt x="189" y="214"/>
                  </a:lnTo>
                  <a:cubicBezTo>
                    <a:pt x="189" y="214"/>
                    <a:pt x="190" y="213"/>
                    <a:pt x="191" y="213"/>
                  </a:cubicBezTo>
                  <a:lnTo>
                    <a:pt x="191" y="213"/>
                  </a:lnTo>
                  <a:cubicBezTo>
                    <a:pt x="191" y="213"/>
                    <a:pt x="192" y="213"/>
                    <a:pt x="192" y="213"/>
                  </a:cubicBezTo>
                  <a:lnTo>
                    <a:pt x="192" y="213"/>
                  </a:lnTo>
                  <a:cubicBezTo>
                    <a:pt x="191" y="213"/>
                    <a:pt x="191" y="213"/>
                    <a:pt x="190" y="213"/>
                  </a:cubicBezTo>
                  <a:lnTo>
                    <a:pt x="190" y="213"/>
                  </a:lnTo>
                  <a:cubicBezTo>
                    <a:pt x="191" y="213"/>
                    <a:pt x="192" y="213"/>
                    <a:pt x="192" y="213"/>
                  </a:cubicBezTo>
                  <a:lnTo>
                    <a:pt x="192" y="213"/>
                  </a:lnTo>
                  <a:cubicBezTo>
                    <a:pt x="193" y="213"/>
                    <a:pt x="194" y="213"/>
                    <a:pt x="194" y="213"/>
                  </a:cubicBezTo>
                  <a:lnTo>
                    <a:pt x="194" y="213"/>
                  </a:lnTo>
                  <a:cubicBezTo>
                    <a:pt x="194" y="213"/>
                    <a:pt x="193" y="213"/>
                    <a:pt x="193" y="213"/>
                  </a:cubicBezTo>
                  <a:lnTo>
                    <a:pt x="193" y="213"/>
                  </a:lnTo>
                  <a:cubicBezTo>
                    <a:pt x="193" y="213"/>
                    <a:pt x="193" y="213"/>
                    <a:pt x="193" y="213"/>
                  </a:cubicBezTo>
                  <a:lnTo>
                    <a:pt x="194" y="213"/>
                  </a:lnTo>
                  <a:cubicBezTo>
                    <a:pt x="194" y="213"/>
                    <a:pt x="195" y="213"/>
                    <a:pt x="195" y="213"/>
                  </a:cubicBezTo>
                  <a:lnTo>
                    <a:pt x="195" y="213"/>
                  </a:lnTo>
                  <a:cubicBezTo>
                    <a:pt x="195" y="213"/>
                    <a:pt x="195" y="213"/>
                    <a:pt x="195" y="213"/>
                  </a:cubicBezTo>
                  <a:lnTo>
                    <a:pt x="196" y="213"/>
                  </a:lnTo>
                  <a:cubicBezTo>
                    <a:pt x="196" y="213"/>
                    <a:pt x="196" y="213"/>
                    <a:pt x="196" y="213"/>
                  </a:cubicBezTo>
                  <a:lnTo>
                    <a:pt x="196" y="213"/>
                  </a:lnTo>
                  <a:cubicBezTo>
                    <a:pt x="196" y="213"/>
                    <a:pt x="195" y="213"/>
                    <a:pt x="195" y="213"/>
                  </a:cubicBezTo>
                  <a:lnTo>
                    <a:pt x="195" y="213"/>
                  </a:lnTo>
                  <a:cubicBezTo>
                    <a:pt x="195" y="213"/>
                    <a:pt x="195" y="213"/>
                    <a:pt x="195" y="213"/>
                  </a:cubicBezTo>
                  <a:lnTo>
                    <a:pt x="195" y="213"/>
                  </a:lnTo>
                  <a:cubicBezTo>
                    <a:pt x="195" y="213"/>
                    <a:pt x="196" y="213"/>
                    <a:pt x="197" y="212"/>
                  </a:cubicBezTo>
                  <a:close/>
                  <a:moveTo>
                    <a:pt x="184" y="218"/>
                  </a:moveTo>
                  <a:lnTo>
                    <a:pt x="184" y="218"/>
                  </a:lnTo>
                  <a:cubicBezTo>
                    <a:pt x="183" y="219"/>
                    <a:pt x="182" y="219"/>
                    <a:pt x="182" y="219"/>
                  </a:cubicBezTo>
                  <a:lnTo>
                    <a:pt x="182" y="219"/>
                  </a:lnTo>
                  <a:cubicBezTo>
                    <a:pt x="182" y="219"/>
                    <a:pt x="182" y="219"/>
                    <a:pt x="183" y="219"/>
                  </a:cubicBezTo>
                  <a:lnTo>
                    <a:pt x="183" y="219"/>
                  </a:lnTo>
                  <a:cubicBezTo>
                    <a:pt x="183" y="219"/>
                    <a:pt x="183" y="218"/>
                    <a:pt x="184" y="218"/>
                  </a:cubicBezTo>
                  <a:close/>
                  <a:moveTo>
                    <a:pt x="180" y="217"/>
                  </a:moveTo>
                  <a:lnTo>
                    <a:pt x="180" y="217"/>
                  </a:lnTo>
                  <a:cubicBezTo>
                    <a:pt x="178" y="218"/>
                    <a:pt x="177" y="218"/>
                    <a:pt x="175" y="219"/>
                  </a:cubicBezTo>
                  <a:lnTo>
                    <a:pt x="175" y="219"/>
                  </a:lnTo>
                  <a:cubicBezTo>
                    <a:pt x="177" y="218"/>
                    <a:pt x="178" y="218"/>
                    <a:pt x="180" y="217"/>
                  </a:cubicBezTo>
                  <a:close/>
                  <a:moveTo>
                    <a:pt x="175" y="219"/>
                  </a:moveTo>
                  <a:cubicBezTo>
                    <a:pt x="174" y="219"/>
                    <a:pt x="174" y="219"/>
                    <a:pt x="174" y="219"/>
                  </a:cubicBezTo>
                  <a:lnTo>
                    <a:pt x="174" y="219"/>
                  </a:lnTo>
                  <a:cubicBezTo>
                    <a:pt x="173" y="220"/>
                    <a:pt x="172" y="220"/>
                    <a:pt x="172" y="220"/>
                  </a:cubicBezTo>
                  <a:lnTo>
                    <a:pt x="172" y="220"/>
                  </a:lnTo>
                  <a:cubicBezTo>
                    <a:pt x="173" y="220"/>
                    <a:pt x="174" y="219"/>
                    <a:pt x="175" y="219"/>
                  </a:cubicBezTo>
                  <a:close/>
                  <a:moveTo>
                    <a:pt x="192" y="218"/>
                  </a:moveTo>
                  <a:cubicBezTo>
                    <a:pt x="191" y="218"/>
                    <a:pt x="191" y="219"/>
                    <a:pt x="190" y="219"/>
                  </a:cubicBezTo>
                  <a:lnTo>
                    <a:pt x="190" y="219"/>
                  </a:lnTo>
                  <a:cubicBezTo>
                    <a:pt x="189" y="219"/>
                    <a:pt x="187" y="220"/>
                    <a:pt x="185" y="220"/>
                  </a:cubicBezTo>
                  <a:lnTo>
                    <a:pt x="185" y="220"/>
                  </a:lnTo>
                  <a:cubicBezTo>
                    <a:pt x="188" y="220"/>
                    <a:pt x="190" y="219"/>
                    <a:pt x="192" y="218"/>
                  </a:cubicBezTo>
                  <a:close/>
                  <a:moveTo>
                    <a:pt x="172" y="220"/>
                  </a:moveTo>
                  <a:lnTo>
                    <a:pt x="172" y="220"/>
                  </a:lnTo>
                  <a:cubicBezTo>
                    <a:pt x="171" y="220"/>
                    <a:pt x="170" y="220"/>
                    <a:pt x="169" y="221"/>
                  </a:cubicBezTo>
                  <a:lnTo>
                    <a:pt x="169" y="221"/>
                  </a:lnTo>
                  <a:cubicBezTo>
                    <a:pt x="169" y="221"/>
                    <a:pt x="169" y="221"/>
                    <a:pt x="169" y="221"/>
                  </a:cubicBezTo>
                  <a:lnTo>
                    <a:pt x="169" y="221"/>
                  </a:lnTo>
                  <a:cubicBezTo>
                    <a:pt x="169" y="221"/>
                    <a:pt x="169" y="221"/>
                    <a:pt x="169" y="221"/>
                  </a:cubicBezTo>
                  <a:lnTo>
                    <a:pt x="169" y="221"/>
                  </a:lnTo>
                  <a:cubicBezTo>
                    <a:pt x="169" y="221"/>
                    <a:pt x="169" y="220"/>
                    <a:pt x="169" y="220"/>
                  </a:cubicBezTo>
                  <a:lnTo>
                    <a:pt x="169" y="220"/>
                  </a:lnTo>
                  <a:cubicBezTo>
                    <a:pt x="169" y="220"/>
                    <a:pt x="169" y="220"/>
                    <a:pt x="169" y="221"/>
                  </a:cubicBezTo>
                  <a:lnTo>
                    <a:pt x="169" y="221"/>
                  </a:lnTo>
                  <a:cubicBezTo>
                    <a:pt x="170" y="220"/>
                    <a:pt x="171" y="220"/>
                    <a:pt x="172" y="220"/>
                  </a:cubicBezTo>
                  <a:close/>
                  <a:moveTo>
                    <a:pt x="169" y="221"/>
                  </a:moveTo>
                  <a:cubicBezTo>
                    <a:pt x="169" y="221"/>
                    <a:pt x="168" y="221"/>
                    <a:pt x="168" y="221"/>
                  </a:cubicBezTo>
                  <a:lnTo>
                    <a:pt x="168" y="221"/>
                  </a:lnTo>
                  <a:cubicBezTo>
                    <a:pt x="168" y="221"/>
                    <a:pt x="168" y="221"/>
                    <a:pt x="168" y="221"/>
                  </a:cubicBezTo>
                  <a:lnTo>
                    <a:pt x="168" y="221"/>
                  </a:lnTo>
                  <a:cubicBezTo>
                    <a:pt x="168" y="221"/>
                    <a:pt x="168" y="221"/>
                    <a:pt x="168" y="221"/>
                  </a:cubicBezTo>
                  <a:lnTo>
                    <a:pt x="168" y="221"/>
                  </a:lnTo>
                  <a:cubicBezTo>
                    <a:pt x="168" y="221"/>
                    <a:pt x="168" y="221"/>
                    <a:pt x="169" y="221"/>
                  </a:cubicBezTo>
                  <a:close/>
                  <a:moveTo>
                    <a:pt x="168" y="221"/>
                  </a:moveTo>
                  <a:cubicBezTo>
                    <a:pt x="168" y="221"/>
                    <a:pt x="168" y="221"/>
                    <a:pt x="168" y="221"/>
                  </a:cubicBezTo>
                  <a:lnTo>
                    <a:pt x="168" y="221"/>
                  </a:lnTo>
                  <a:cubicBezTo>
                    <a:pt x="167" y="221"/>
                    <a:pt x="166" y="221"/>
                    <a:pt x="165" y="221"/>
                  </a:cubicBezTo>
                  <a:lnTo>
                    <a:pt x="165" y="221"/>
                  </a:lnTo>
                  <a:cubicBezTo>
                    <a:pt x="165" y="221"/>
                    <a:pt x="165" y="221"/>
                    <a:pt x="165" y="221"/>
                  </a:cubicBezTo>
                  <a:lnTo>
                    <a:pt x="165" y="221"/>
                  </a:lnTo>
                  <a:cubicBezTo>
                    <a:pt x="166" y="221"/>
                    <a:pt x="167" y="221"/>
                    <a:pt x="168" y="221"/>
                  </a:cubicBezTo>
                  <a:close/>
                  <a:moveTo>
                    <a:pt x="190" y="217"/>
                  </a:moveTo>
                  <a:lnTo>
                    <a:pt x="190" y="217"/>
                  </a:lnTo>
                  <a:cubicBezTo>
                    <a:pt x="187" y="218"/>
                    <a:pt x="185" y="219"/>
                    <a:pt x="182" y="220"/>
                  </a:cubicBezTo>
                  <a:lnTo>
                    <a:pt x="182" y="220"/>
                  </a:lnTo>
                  <a:cubicBezTo>
                    <a:pt x="180" y="221"/>
                    <a:pt x="178" y="221"/>
                    <a:pt x="177" y="221"/>
                  </a:cubicBezTo>
                  <a:lnTo>
                    <a:pt x="177" y="221"/>
                  </a:lnTo>
                  <a:cubicBezTo>
                    <a:pt x="181" y="220"/>
                    <a:pt x="185" y="219"/>
                    <a:pt x="188" y="218"/>
                  </a:cubicBezTo>
                  <a:lnTo>
                    <a:pt x="188" y="218"/>
                  </a:lnTo>
                  <a:cubicBezTo>
                    <a:pt x="189" y="217"/>
                    <a:pt x="189" y="217"/>
                    <a:pt x="190" y="217"/>
                  </a:cubicBezTo>
                  <a:close/>
                  <a:moveTo>
                    <a:pt x="177" y="221"/>
                  </a:moveTo>
                  <a:lnTo>
                    <a:pt x="177" y="221"/>
                  </a:lnTo>
                  <a:cubicBezTo>
                    <a:pt x="177" y="221"/>
                    <a:pt x="177" y="221"/>
                    <a:pt x="177" y="221"/>
                  </a:cubicBezTo>
                  <a:lnTo>
                    <a:pt x="177" y="221"/>
                  </a:lnTo>
                  <a:cubicBezTo>
                    <a:pt x="177" y="221"/>
                    <a:pt x="177" y="221"/>
                    <a:pt x="177" y="221"/>
                  </a:cubicBezTo>
                  <a:close/>
                  <a:moveTo>
                    <a:pt x="188" y="217"/>
                  </a:moveTo>
                  <a:lnTo>
                    <a:pt x="186" y="218"/>
                  </a:lnTo>
                  <a:lnTo>
                    <a:pt x="186" y="218"/>
                  </a:lnTo>
                  <a:cubicBezTo>
                    <a:pt x="186" y="218"/>
                    <a:pt x="185" y="218"/>
                    <a:pt x="184" y="218"/>
                  </a:cubicBezTo>
                  <a:lnTo>
                    <a:pt x="184" y="218"/>
                  </a:lnTo>
                  <a:cubicBezTo>
                    <a:pt x="185" y="218"/>
                    <a:pt x="185" y="218"/>
                    <a:pt x="185" y="218"/>
                  </a:cubicBezTo>
                  <a:lnTo>
                    <a:pt x="185" y="218"/>
                  </a:lnTo>
                  <a:lnTo>
                    <a:pt x="181" y="220"/>
                  </a:lnTo>
                  <a:lnTo>
                    <a:pt x="181" y="220"/>
                  </a:lnTo>
                  <a:cubicBezTo>
                    <a:pt x="180" y="220"/>
                    <a:pt x="179" y="220"/>
                    <a:pt x="178" y="221"/>
                  </a:cubicBezTo>
                  <a:lnTo>
                    <a:pt x="178" y="221"/>
                  </a:lnTo>
                  <a:cubicBezTo>
                    <a:pt x="179" y="220"/>
                    <a:pt x="180" y="220"/>
                    <a:pt x="181" y="219"/>
                  </a:cubicBezTo>
                  <a:lnTo>
                    <a:pt x="181" y="219"/>
                  </a:lnTo>
                  <a:cubicBezTo>
                    <a:pt x="179" y="220"/>
                    <a:pt x="177" y="221"/>
                    <a:pt x="175" y="222"/>
                  </a:cubicBezTo>
                  <a:lnTo>
                    <a:pt x="175" y="222"/>
                  </a:lnTo>
                  <a:cubicBezTo>
                    <a:pt x="175" y="222"/>
                    <a:pt x="175" y="222"/>
                    <a:pt x="176" y="221"/>
                  </a:cubicBezTo>
                  <a:lnTo>
                    <a:pt x="176" y="221"/>
                  </a:lnTo>
                  <a:cubicBezTo>
                    <a:pt x="176" y="222"/>
                    <a:pt x="175" y="222"/>
                    <a:pt x="175" y="222"/>
                  </a:cubicBezTo>
                  <a:lnTo>
                    <a:pt x="175" y="222"/>
                  </a:lnTo>
                  <a:lnTo>
                    <a:pt x="177" y="221"/>
                  </a:lnTo>
                  <a:lnTo>
                    <a:pt x="177" y="221"/>
                  </a:lnTo>
                  <a:cubicBezTo>
                    <a:pt x="177" y="221"/>
                    <a:pt x="177" y="221"/>
                    <a:pt x="177" y="221"/>
                  </a:cubicBezTo>
                  <a:lnTo>
                    <a:pt x="177" y="221"/>
                  </a:lnTo>
                  <a:cubicBezTo>
                    <a:pt x="177" y="221"/>
                    <a:pt x="177" y="221"/>
                    <a:pt x="177" y="221"/>
                  </a:cubicBezTo>
                  <a:lnTo>
                    <a:pt x="177" y="221"/>
                  </a:lnTo>
                  <a:cubicBezTo>
                    <a:pt x="176" y="222"/>
                    <a:pt x="175" y="222"/>
                    <a:pt x="174" y="222"/>
                  </a:cubicBezTo>
                  <a:lnTo>
                    <a:pt x="174" y="222"/>
                  </a:lnTo>
                  <a:cubicBezTo>
                    <a:pt x="174" y="222"/>
                    <a:pt x="175" y="222"/>
                    <a:pt x="175" y="222"/>
                  </a:cubicBezTo>
                  <a:lnTo>
                    <a:pt x="175" y="222"/>
                  </a:lnTo>
                  <a:lnTo>
                    <a:pt x="174" y="222"/>
                  </a:lnTo>
                  <a:lnTo>
                    <a:pt x="174" y="222"/>
                  </a:lnTo>
                  <a:cubicBezTo>
                    <a:pt x="174" y="222"/>
                    <a:pt x="174" y="222"/>
                    <a:pt x="175" y="222"/>
                  </a:cubicBezTo>
                  <a:lnTo>
                    <a:pt x="175" y="222"/>
                  </a:lnTo>
                  <a:cubicBezTo>
                    <a:pt x="174" y="222"/>
                    <a:pt x="174" y="222"/>
                    <a:pt x="173" y="222"/>
                  </a:cubicBezTo>
                  <a:lnTo>
                    <a:pt x="173" y="222"/>
                  </a:lnTo>
                  <a:cubicBezTo>
                    <a:pt x="176" y="221"/>
                    <a:pt x="179" y="220"/>
                    <a:pt x="182" y="219"/>
                  </a:cubicBezTo>
                  <a:lnTo>
                    <a:pt x="182" y="219"/>
                  </a:lnTo>
                  <a:cubicBezTo>
                    <a:pt x="182" y="219"/>
                    <a:pt x="181" y="219"/>
                    <a:pt x="181" y="219"/>
                  </a:cubicBezTo>
                  <a:lnTo>
                    <a:pt x="181" y="219"/>
                  </a:lnTo>
                  <a:cubicBezTo>
                    <a:pt x="182" y="219"/>
                    <a:pt x="183" y="219"/>
                    <a:pt x="184" y="218"/>
                  </a:cubicBezTo>
                  <a:lnTo>
                    <a:pt x="184" y="218"/>
                  </a:lnTo>
                  <a:cubicBezTo>
                    <a:pt x="184" y="218"/>
                    <a:pt x="184" y="218"/>
                    <a:pt x="184" y="218"/>
                  </a:cubicBezTo>
                  <a:lnTo>
                    <a:pt x="184" y="218"/>
                  </a:lnTo>
                  <a:cubicBezTo>
                    <a:pt x="185" y="218"/>
                    <a:pt x="186" y="217"/>
                    <a:pt x="188" y="217"/>
                  </a:cubicBezTo>
                  <a:close/>
                  <a:moveTo>
                    <a:pt x="165" y="221"/>
                  </a:moveTo>
                  <a:lnTo>
                    <a:pt x="165" y="221"/>
                  </a:lnTo>
                  <a:cubicBezTo>
                    <a:pt x="163" y="222"/>
                    <a:pt x="161" y="223"/>
                    <a:pt x="159" y="223"/>
                  </a:cubicBezTo>
                  <a:lnTo>
                    <a:pt x="159" y="223"/>
                  </a:lnTo>
                  <a:cubicBezTo>
                    <a:pt x="159" y="223"/>
                    <a:pt x="159" y="223"/>
                    <a:pt x="159" y="222"/>
                  </a:cubicBezTo>
                  <a:lnTo>
                    <a:pt x="159" y="222"/>
                  </a:lnTo>
                  <a:cubicBezTo>
                    <a:pt x="160" y="222"/>
                    <a:pt x="162" y="222"/>
                    <a:pt x="163" y="221"/>
                  </a:cubicBezTo>
                  <a:lnTo>
                    <a:pt x="163" y="221"/>
                  </a:lnTo>
                  <a:cubicBezTo>
                    <a:pt x="164" y="221"/>
                    <a:pt x="164" y="221"/>
                    <a:pt x="165" y="221"/>
                  </a:cubicBezTo>
                  <a:close/>
                  <a:moveTo>
                    <a:pt x="158" y="222"/>
                  </a:moveTo>
                  <a:cubicBezTo>
                    <a:pt x="157" y="222"/>
                    <a:pt x="156" y="222"/>
                    <a:pt x="155" y="223"/>
                  </a:cubicBezTo>
                  <a:lnTo>
                    <a:pt x="155" y="223"/>
                  </a:lnTo>
                  <a:cubicBezTo>
                    <a:pt x="155" y="223"/>
                    <a:pt x="155" y="222"/>
                    <a:pt x="155" y="222"/>
                  </a:cubicBezTo>
                  <a:lnTo>
                    <a:pt x="155" y="222"/>
                  </a:lnTo>
                  <a:cubicBezTo>
                    <a:pt x="155" y="223"/>
                    <a:pt x="154" y="223"/>
                    <a:pt x="155" y="223"/>
                  </a:cubicBezTo>
                  <a:lnTo>
                    <a:pt x="155" y="223"/>
                  </a:lnTo>
                  <a:cubicBezTo>
                    <a:pt x="155" y="223"/>
                    <a:pt x="155" y="223"/>
                    <a:pt x="155" y="223"/>
                  </a:cubicBezTo>
                  <a:lnTo>
                    <a:pt x="155" y="223"/>
                  </a:lnTo>
                  <a:cubicBezTo>
                    <a:pt x="155" y="223"/>
                    <a:pt x="155" y="223"/>
                    <a:pt x="155" y="223"/>
                  </a:cubicBezTo>
                  <a:lnTo>
                    <a:pt x="155" y="223"/>
                  </a:lnTo>
                  <a:cubicBezTo>
                    <a:pt x="155" y="223"/>
                    <a:pt x="155" y="223"/>
                    <a:pt x="155" y="223"/>
                  </a:cubicBezTo>
                  <a:cubicBezTo>
                    <a:pt x="155" y="223"/>
                    <a:pt x="155" y="223"/>
                    <a:pt x="155" y="223"/>
                  </a:cubicBezTo>
                  <a:lnTo>
                    <a:pt x="155" y="223"/>
                  </a:lnTo>
                  <a:cubicBezTo>
                    <a:pt x="153" y="223"/>
                    <a:pt x="151" y="224"/>
                    <a:pt x="149" y="225"/>
                  </a:cubicBezTo>
                  <a:lnTo>
                    <a:pt x="149" y="225"/>
                  </a:lnTo>
                  <a:cubicBezTo>
                    <a:pt x="150" y="224"/>
                    <a:pt x="151" y="224"/>
                    <a:pt x="152" y="223"/>
                  </a:cubicBezTo>
                  <a:lnTo>
                    <a:pt x="152" y="223"/>
                  </a:lnTo>
                  <a:cubicBezTo>
                    <a:pt x="153" y="223"/>
                    <a:pt x="154" y="223"/>
                    <a:pt x="154" y="222"/>
                  </a:cubicBezTo>
                  <a:lnTo>
                    <a:pt x="154" y="222"/>
                  </a:lnTo>
                  <a:cubicBezTo>
                    <a:pt x="155" y="222"/>
                    <a:pt x="155" y="222"/>
                    <a:pt x="155" y="222"/>
                  </a:cubicBezTo>
                  <a:lnTo>
                    <a:pt x="155" y="222"/>
                  </a:lnTo>
                  <a:cubicBezTo>
                    <a:pt x="155" y="222"/>
                    <a:pt x="155" y="222"/>
                    <a:pt x="156" y="222"/>
                  </a:cubicBezTo>
                  <a:lnTo>
                    <a:pt x="156" y="222"/>
                  </a:lnTo>
                  <a:cubicBezTo>
                    <a:pt x="157" y="222"/>
                    <a:pt x="158" y="222"/>
                    <a:pt x="158" y="222"/>
                  </a:cubicBezTo>
                  <a:close/>
                  <a:moveTo>
                    <a:pt x="159" y="224"/>
                  </a:moveTo>
                  <a:lnTo>
                    <a:pt x="158" y="225"/>
                  </a:lnTo>
                  <a:lnTo>
                    <a:pt x="158" y="225"/>
                  </a:lnTo>
                  <a:cubicBezTo>
                    <a:pt x="158" y="225"/>
                    <a:pt x="158" y="225"/>
                    <a:pt x="158" y="225"/>
                  </a:cubicBezTo>
                  <a:lnTo>
                    <a:pt x="158" y="225"/>
                  </a:lnTo>
                  <a:cubicBezTo>
                    <a:pt x="158" y="225"/>
                    <a:pt x="158" y="225"/>
                    <a:pt x="158" y="225"/>
                  </a:cubicBezTo>
                  <a:lnTo>
                    <a:pt x="158" y="225"/>
                  </a:lnTo>
                  <a:lnTo>
                    <a:pt x="158" y="225"/>
                  </a:lnTo>
                  <a:lnTo>
                    <a:pt x="158" y="225"/>
                  </a:lnTo>
                  <a:cubicBezTo>
                    <a:pt x="158" y="225"/>
                    <a:pt x="159" y="225"/>
                    <a:pt x="159" y="225"/>
                  </a:cubicBezTo>
                  <a:cubicBezTo>
                    <a:pt x="159" y="225"/>
                    <a:pt x="159" y="225"/>
                    <a:pt x="159" y="224"/>
                  </a:cubicBezTo>
                  <a:close/>
                  <a:moveTo>
                    <a:pt x="149" y="225"/>
                  </a:moveTo>
                  <a:lnTo>
                    <a:pt x="149" y="225"/>
                  </a:lnTo>
                  <a:cubicBezTo>
                    <a:pt x="149" y="226"/>
                    <a:pt x="148" y="226"/>
                    <a:pt x="148" y="226"/>
                  </a:cubicBezTo>
                  <a:lnTo>
                    <a:pt x="148" y="226"/>
                  </a:lnTo>
                  <a:cubicBezTo>
                    <a:pt x="148" y="226"/>
                    <a:pt x="147" y="226"/>
                    <a:pt x="147" y="226"/>
                  </a:cubicBezTo>
                  <a:lnTo>
                    <a:pt x="147" y="226"/>
                  </a:lnTo>
                  <a:cubicBezTo>
                    <a:pt x="147" y="226"/>
                    <a:pt x="147" y="226"/>
                    <a:pt x="147" y="226"/>
                  </a:cubicBezTo>
                  <a:lnTo>
                    <a:pt x="147" y="226"/>
                  </a:lnTo>
                  <a:cubicBezTo>
                    <a:pt x="148" y="226"/>
                    <a:pt x="148" y="226"/>
                    <a:pt x="149" y="225"/>
                  </a:cubicBezTo>
                  <a:close/>
                  <a:moveTo>
                    <a:pt x="147" y="226"/>
                  </a:moveTo>
                  <a:lnTo>
                    <a:pt x="147" y="226"/>
                  </a:lnTo>
                  <a:cubicBezTo>
                    <a:pt x="147" y="226"/>
                    <a:pt x="147" y="226"/>
                    <a:pt x="147" y="226"/>
                  </a:cubicBezTo>
                  <a:lnTo>
                    <a:pt x="147" y="226"/>
                  </a:lnTo>
                  <a:cubicBezTo>
                    <a:pt x="146" y="226"/>
                    <a:pt x="146" y="226"/>
                    <a:pt x="146" y="227"/>
                  </a:cubicBezTo>
                  <a:lnTo>
                    <a:pt x="146" y="227"/>
                  </a:lnTo>
                  <a:cubicBezTo>
                    <a:pt x="146" y="227"/>
                    <a:pt x="146" y="226"/>
                    <a:pt x="146" y="226"/>
                  </a:cubicBezTo>
                  <a:lnTo>
                    <a:pt x="146" y="226"/>
                  </a:lnTo>
                  <a:cubicBezTo>
                    <a:pt x="146" y="226"/>
                    <a:pt x="147" y="226"/>
                    <a:pt x="147" y="226"/>
                  </a:cubicBezTo>
                  <a:close/>
                  <a:moveTo>
                    <a:pt x="149" y="226"/>
                  </a:moveTo>
                  <a:lnTo>
                    <a:pt x="149" y="226"/>
                  </a:lnTo>
                  <a:cubicBezTo>
                    <a:pt x="149" y="226"/>
                    <a:pt x="148" y="226"/>
                    <a:pt x="148" y="226"/>
                  </a:cubicBezTo>
                  <a:lnTo>
                    <a:pt x="148" y="226"/>
                  </a:lnTo>
                  <a:lnTo>
                    <a:pt x="146" y="227"/>
                  </a:lnTo>
                  <a:lnTo>
                    <a:pt x="146" y="227"/>
                  </a:lnTo>
                  <a:cubicBezTo>
                    <a:pt x="146" y="227"/>
                    <a:pt x="146" y="227"/>
                    <a:pt x="146" y="227"/>
                  </a:cubicBezTo>
                  <a:lnTo>
                    <a:pt x="146" y="227"/>
                  </a:lnTo>
                  <a:lnTo>
                    <a:pt x="145" y="227"/>
                  </a:lnTo>
                  <a:lnTo>
                    <a:pt x="145" y="227"/>
                  </a:lnTo>
                  <a:cubicBezTo>
                    <a:pt x="145" y="227"/>
                    <a:pt x="146" y="227"/>
                    <a:pt x="146" y="227"/>
                  </a:cubicBezTo>
                  <a:lnTo>
                    <a:pt x="146" y="227"/>
                  </a:lnTo>
                  <a:lnTo>
                    <a:pt x="146" y="227"/>
                  </a:lnTo>
                  <a:lnTo>
                    <a:pt x="146" y="227"/>
                  </a:lnTo>
                  <a:cubicBezTo>
                    <a:pt x="146" y="227"/>
                    <a:pt x="146" y="227"/>
                    <a:pt x="146" y="227"/>
                  </a:cubicBezTo>
                  <a:lnTo>
                    <a:pt x="146" y="227"/>
                  </a:lnTo>
                  <a:cubicBezTo>
                    <a:pt x="146" y="227"/>
                    <a:pt x="146" y="227"/>
                    <a:pt x="146" y="227"/>
                  </a:cubicBezTo>
                  <a:lnTo>
                    <a:pt x="146" y="227"/>
                  </a:lnTo>
                  <a:lnTo>
                    <a:pt x="146" y="227"/>
                  </a:lnTo>
                  <a:lnTo>
                    <a:pt x="146" y="227"/>
                  </a:lnTo>
                  <a:cubicBezTo>
                    <a:pt x="146" y="227"/>
                    <a:pt x="146" y="227"/>
                    <a:pt x="146" y="227"/>
                  </a:cubicBezTo>
                  <a:lnTo>
                    <a:pt x="146" y="227"/>
                  </a:lnTo>
                  <a:lnTo>
                    <a:pt x="146" y="227"/>
                  </a:lnTo>
                  <a:lnTo>
                    <a:pt x="146" y="227"/>
                  </a:lnTo>
                  <a:lnTo>
                    <a:pt x="149" y="226"/>
                  </a:lnTo>
                  <a:close/>
                  <a:moveTo>
                    <a:pt x="173" y="222"/>
                  </a:moveTo>
                  <a:lnTo>
                    <a:pt x="173" y="222"/>
                  </a:lnTo>
                  <a:cubicBezTo>
                    <a:pt x="173" y="222"/>
                    <a:pt x="172" y="222"/>
                    <a:pt x="172" y="222"/>
                  </a:cubicBezTo>
                  <a:lnTo>
                    <a:pt x="172" y="222"/>
                  </a:lnTo>
                  <a:lnTo>
                    <a:pt x="171" y="222"/>
                  </a:lnTo>
                  <a:lnTo>
                    <a:pt x="171" y="222"/>
                  </a:lnTo>
                  <a:lnTo>
                    <a:pt x="170" y="223"/>
                  </a:lnTo>
                  <a:lnTo>
                    <a:pt x="170" y="223"/>
                  </a:lnTo>
                  <a:cubicBezTo>
                    <a:pt x="167" y="224"/>
                    <a:pt x="165" y="225"/>
                    <a:pt x="163" y="225"/>
                  </a:cubicBezTo>
                  <a:lnTo>
                    <a:pt x="163" y="225"/>
                  </a:lnTo>
                  <a:cubicBezTo>
                    <a:pt x="162" y="225"/>
                    <a:pt x="162" y="226"/>
                    <a:pt x="161" y="226"/>
                  </a:cubicBezTo>
                  <a:lnTo>
                    <a:pt x="161" y="226"/>
                  </a:lnTo>
                  <a:cubicBezTo>
                    <a:pt x="159" y="226"/>
                    <a:pt x="158" y="227"/>
                    <a:pt x="156" y="228"/>
                  </a:cubicBezTo>
                  <a:lnTo>
                    <a:pt x="156" y="228"/>
                  </a:lnTo>
                  <a:cubicBezTo>
                    <a:pt x="157" y="227"/>
                    <a:pt x="159" y="226"/>
                    <a:pt x="160" y="225"/>
                  </a:cubicBezTo>
                  <a:lnTo>
                    <a:pt x="160" y="225"/>
                  </a:lnTo>
                  <a:cubicBezTo>
                    <a:pt x="164" y="224"/>
                    <a:pt x="167" y="223"/>
                    <a:pt x="169" y="223"/>
                  </a:cubicBezTo>
                  <a:lnTo>
                    <a:pt x="169" y="223"/>
                  </a:lnTo>
                  <a:lnTo>
                    <a:pt x="171" y="222"/>
                  </a:lnTo>
                  <a:lnTo>
                    <a:pt x="171" y="222"/>
                  </a:lnTo>
                  <a:lnTo>
                    <a:pt x="172" y="222"/>
                  </a:lnTo>
                  <a:lnTo>
                    <a:pt x="172" y="222"/>
                  </a:lnTo>
                  <a:cubicBezTo>
                    <a:pt x="173" y="222"/>
                    <a:pt x="173" y="222"/>
                    <a:pt x="173" y="222"/>
                  </a:cubicBezTo>
                  <a:close/>
                  <a:moveTo>
                    <a:pt x="151" y="230"/>
                  </a:moveTo>
                  <a:cubicBezTo>
                    <a:pt x="151" y="230"/>
                    <a:pt x="151" y="230"/>
                    <a:pt x="151" y="230"/>
                  </a:cubicBezTo>
                  <a:lnTo>
                    <a:pt x="151" y="230"/>
                  </a:lnTo>
                  <a:cubicBezTo>
                    <a:pt x="151" y="230"/>
                    <a:pt x="150" y="230"/>
                    <a:pt x="150" y="230"/>
                  </a:cubicBezTo>
                  <a:lnTo>
                    <a:pt x="150" y="230"/>
                  </a:lnTo>
                  <a:cubicBezTo>
                    <a:pt x="150" y="230"/>
                    <a:pt x="150" y="230"/>
                    <a:pt x="151" y="230"/>
                  </a:cubicBezTo>
                  <a:lnTo>
                    <a:pt x="151" y="230"/>
                  </a:lnTo>
                  <a:cubicBezTo>
                    <a:pt x="151" y="230"/>
                    <a:pt x="151" y="230"/>
                    <a:pt x="151" y="230"/>
                  </a:cubicBezTo>
                  <a:close/>
                  <a:moveTo>
                    <a:pt x="145" y="230"/>
                  </a:moveTo>
                  <a:lnTo>
                    <a:pt x="145" y="230"/>
                  </a:lnTo>
                  <a:cubicBezTo>
                    <a:pt x="144" y="231"/>
                    <a:pt x="144" y="231"/>
                    <a:pt x="143" y="231"/>
                  </a:cubicBezTo>
                  <a:lnTo>
                    <a:pt x="143" y="231"/>
                  </a:lnTo>
                  <a:cubicBezTo>
                    <a:pt x="143" y="231"/>
                    <a:pt x="144" y="231"/>
                    <a:pt x="145" y="230"/>
                  </a:cubicBezTo>
                  <a:close/>
                  <a:moveTo>
                    <a:pt x="185" y="220"/>
                  </a:moveTo>
                  <a:lnTo>
                    <a:pt x="185" y="220"/>
                  </a:lnTo>
                  <a:cubicBezTo>
                    <a:pt x="184" y="221"/>
                    <a:pt x="183" y="221"/>
                    <a:pt x="182" y="221"/>
                  </a:cubicBezTo>
                  <a:lnTo>
                    <a:pt x="182" y="221"/>
                  </a:lnTo>
                  <a:cubicBezTo>
                    <a:pt x="184" y="221"/>
                    <a:pt x="186" y="221"/>
                    <a:pt x="188" y="220"/>
                  </a:cubicBezTo>
                  <a:lnTo>
                    <a:pt x="188" y="220"/>
                  </a:lnTo>
                  <a:cubicBezTo>
                    <a:pt x="187" y="221"/>
                    <a:pt x="186" y="221"/>
                    <a:pt x="186" y="221"/>
                  </a:cubicBezTo>
                  <a:lnTo>
                    <a:pt x="181" y="221"/>
                  </a:lnTo>
                  <a:cubicBezTo>
                    <a:pt x="175" y="223"/>
                    <a:pt x="168" y="226"/>
                    <a:pt x="162" y="227"/>
                  </a:cubicBezTo>
                  <a:lnTo>
                    <a:pt x="162" y="227"/>
                  </a:lnTo>
                  <a:cubicBezTo>
                    <a:pt x="164" y="227"/>
                    <a:pt x="167" y="226"/>
                    <a:pt x="169" y="225"/>
                  </a:cubicBezTo>
                  <a:lnTo>
                    <a:pt x="169" y="225"/>
                  </a:lnTo>
                  <a:cubicBezTo>
                    <a:pt x="166" y="226"/>
                    <a:pt x="164" y="227"/>
                    <a:pt x="161" y="228"/>
                  </a:cubicBezTo>
                  <a:lnTo>
                    <a:pt x="161" y="228"/>
                  </a:lnTo>
                  <a:cubicBezTo>
                    <a:pt x="162" y="228"/>
                    <a:pt x="162" y="228"/>
                    <a:pt x="162" y="227"/>
                  </a:cubicBezTo>
                  <a:lnTo>
                    <a:pt x="162" y="227"/>
                  </a:lnTo>
                  <a:cubicBezTo>
                    <a:pt x="161" y="228"/>
                    <a:pt x="160" y="228"/>
                    <a:pt x="159" y="229"/>
                  </a:cubicBezTo>
                  <a:lnTo>
                    <a:pt x="159" y="229"/>
                  </a:lnTo>
                  <a:cubicBezTo>
                    <a:pt x="160" y="228"/>
                    <a:pt x="161" y="228"/>
                    <a:pt x="161" y="228"/>
                  </a:cubicBezTo>
                  <a:lnTo>
                    <a:pt x="161" y="228"/>
                  </a:lnTo>
                  <a:cubicBezTo>
                    <a:pt x="157" y="229"/>
                    <a:pt x="153" y="230"/>
                    <a:pt x="149" y="232"/>
                  </a:cubicBezTo>
                  <a:lnTo>
                    <a:pt x="149" y="232"/>
                  </a:lnTo>
                  <a:cubicBezTo>
                    <a:pt x="149" y="231"/>
                    <a:pt x="150" y="231"/>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2" y="230"/>
                    <a:pt x="153" y="229"/>
                    <a:pt x="155" y="229"/>
                  </a:cubicBezTo>
                  <a:lnTo>
                    <a:pt x="155" y="229"/>
                  </a:lnTo>
                  <a:cubicBezTo>
                    <a:pt x="161" y="227"/>
                    <a:pt x="169" y="224"/>
                    <a:pt x="177" y="221"/>
                  </a:cubicBezTo>
                  <a:lnTo>
                    <a:pt x="177" y="221"/>
                  </a:lnTo>
                  <a:cubicBezTo>
                    <a:pt x="174" y="223"/>
                    <a:pt x="172" y="224"/>
                    <a:pt x="169" y="225"/>
                  </a:cubicBezTo>
                  <a:lnTo>
                    <a:pt x="169" y="225"/>
                  </a:lnTo>
                  <a:cubicBezTo>
                    <a:pt x="172" y="224"/>
                    <a:pt x="175" y="223"/>
                    <a:pt x="178" y="221"/>
                  </a:cubicBezTo>
                  <a:lnTo>
                    <a:pt x="177" y="221"/>
                  </a:lnTo>
                  <a:cubicBezTo>
                    <a:pt x="177" y="221"/>
                    <a:pt x="178" y="221"/>
                    <a:pt x="178" y="221"/>
                  </a:cubicBezTo>
                  <a:lnTo>
                    <a:pt x="178" y="221"/>
                  </a:lnTo>
                  <a:cubicBezTo>
                    <a:pt x="178" y="221"/>
                    <a:pt x="178" y="221"/>
                    <a:pt x="178" y="221"/>
                  </a:cubicBezTo>
                  <a:lnTo>
                    <a:pt x="181" y="221"/>
                  </a:lnTo>
                  <a:cubicBezTo>
                    <a:pt x="182" y="221"/>
                    <a:pt x="182" y="221"/>
                    <a:pt x="182" y="221"/>
                  </a:cubicBezTo>
                  <a:lnTo>
                    <a:pt x="182" y="221"/>
                  </a:lnTo>
                  <a:cubicBezTo>
                    <a:pt x="181" y="221"/>
                    <a:pt x="180" y="221"/>
                    <a:pt x="178" y="221"/>
                  </a:cubicBezTo>
                  <a:lnTo>
                    <a:pt x="178" y="221"/>
                  </a:lnTo>
                  <a:cubicBezTo>
                    <a:pt x="178" y="221"/>
                    <a:pt x="179" y="221"/>
                    <a:pt x="179" y="221"/>
                  </a:cubicBezTo>
                  <a:lnTo>
                    <a:pt x="179" y="221"/>
                  </a:lnTo>
                  <a:cubicBezTo>
                    <a:pt x="178" y="221"/>
                    <a:pt x="177" y="221"/>
                    <a:pt x="177" y="221"/>
                  </a:cubicBezTo>
                  <a:lnTo>
                    <a:pt x="177" y="221"/>
                  </a:lnTo>
                  <a:cubicBezTo>
                    <a:pt x="177" y="221"/>
                    <a:pt x="178" y="221"/>
                    <a:pt x="179" y="221"/>
                  </a:cubicBezTo>
                  <a:lnTo>
                    <a:pt x="179" y="221"/>
                  </a:lnTo>
                  <a:cubicBezTo>
                    <a:pt x="179" y="221"/>
                    <a:pt x="179" y="221"/>
                    <a:pt x="179" y="221"/>
                  </a:cubicBezTo>
                  <a:lnTo>
                    <a:pt x="179" y="221"/>
                  </a:lnTo>
                  <a:cubicBezTo>
                    <a:pt x="180" y="221"/>
                    <a:pt x="183" y="221"/>
                    <a:pt x="185" y="220"/>
                  </a:cubicBezTo>
                  <a:close/>
                  <a:moveTo>
                    <a:pt x="162" y="223"/>
                  </a:moveTo>
                  <a:cubicBezTo>
                    <a:pt x="161" y="223"/>
                    <a:pt x="160" y="224"/>
                    <a:pt x="159" y="224"/>
                  </a:cubicBezTo>
                  <a:lnTo>
                    <a:pt x="159" y="224"/>
                  </a:lnTo>
                  <a:cubicBezTo>
                    <a:pt x="159" y="224"/>
                    <a:pt x="159" y="224"/>
                    <a:pt x="159" y="224"/>
                  </a:cubicBezTo>
                  <a:lnTo>
                    <a:pt x="159" y="224"/>
                  </a:lnTo>
                  <a:lnTo>
                    <a:pt x="157" y="224"/>
                  </a:lnTo>
                  <a:lnTo>
                    <a:pt x="157" y="224"/>
                  </a:lnTo>
                  <a:cubicBezTo>
                    <a:pt x="157" y="224"/>
                    <a:pt x="157" y="224"/>
                    <a:pt x="157" y="224"/>
                  </a:cubicBezTo>
                  <a:lnTo>
                    <a:pt x="157" y="224"/>
                  </a:lnTo>
                  <a:cubicBezTo>
                    <a:pt x="156" y="224"/>
                    <a:pt x="155" y="225"/>
                    <a:pt x="154" y="225"/>
                  </a:cubicBezTo>
                  <a:lnTo>
                    <a:pt x="154" y="225"/>
                  </a:lnTo>
                  <a:lnTo>
                    <a:pt x="157" y="224"/>
                  </a:lnTo>
                  <a:lnTo>
                    <a:pt x="157" y="224"/>
                  </a:lnTo>
                  <a:cubicBezTo>
                    <a:pt x="157" y="224"/>
                    <a:pt x="158" y="224"/>
                    <a:pt x="158" y="225"/>
                  </a:cubicBezTo>
                  <a:lnTo>
                    <a:pt x="158" y="225"/>
                  </a:lnTo>
                  <a:cubicBezTo>
                    <a:pt x="158" y="224"/>
                    <a:pt x="159" y="224"/>
                    <a:pt x="159" y="224"/>
                  </a:cubicBezTo>
                  <a:lnTo>
                    <a:pt x="159" y="224"/>
                  </a:lnTo>
                  <a:cubicBezTo>
                    <a:pt x="159" y="224"/>
                    <a:pt x="159" y="224"/>
                    <a:pt x="159" y="224"/>
                  </a:cubicBezTo>
                  <a:lnTo>
                    <a:pt x="159" y="224"/>
                  </a:lnTo>
                  <a:lnTo>
                    <a:pt x="163" y="224"/>
                  </a:lnTo>
                  <a:lnTo>
                    <a:pt x="163" y="224"/>
                  </a:lnTo>
                  <a:cubicBezTo>
                    <a:pt x="162" y="224"/>
                    <a:pt x="160" y="225"/>
                    <a:pt x="159" y="226"/>
                  </a:cubicBezTo>
                  <a:lnTo>
                    <a:pt x="159" y="226"/>
                  </a:lnTo>
                  <a:cubicBezTo>
                    <a:pt x="159" y="226"/>
                    <a:pt x="159" y="226"/>
                    <a:pt x="159" y="226"/>
                  </a:cubicBezTo>
                  <a:lnTo>
                    <a:pt x="159" y="226"/>
                  </a:lnTo>
                  <a:cubicBezTo>
                    <a:pt x="158" y="226"/>
                    <a:pt x="157" y="227"/>
                    <a:pt x="155" y="228"/>
                  </a:cubicBezTo>
                  <a:lnTo>
                    <a:pt x="155" y="228"/>
                  </a:lnTo>
                  <a:cubicBezTo>
                    <a:pt x="156" y="228"/>
                    <a:pt x="156" y="228"/>
                    <a:pt x="156" y="228"/>
                  </a:cubicBezTo>
                  <a:lnTo>
                    <a:pt x="156" y="228"/>
                  </a:lnTo>
                  <a:cubicBezTo>
                    <a:pt x="154" y="228"/>
                    <a:pt x="152" y="229"/>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2" y="230"/>
                  </a:cubicBezTo>
                  <a:lnTo>
                    <a:pt x="152" y="230"/>
                  </a:lnTo>
                  <a:lnTo>
                    <a:pt x="150" y="230"/>
                  </a:lnTo>
                  <a:cubicBezTo>
                    <a:pt x="150" y="230"/>
                    <a:pt x="150" y="230"/>
                    <a:pt x="150" y="230"/>
                  </a:cubicBezTo>
                  <a:lnTo>
                    <a:pt x="150" y="230"/>
                  </a:lnTo>
                  <a:cubicBezTo>
                    <a:pt x="150" y="230"/>
                    <a:pt x="150" y="230"/>
                    <a:pt x="150" y="230"/>
                  </a:cubicBezTo>
                  <a:lnTo>
                    <a:pt x="150" y="230"/>
                  </a:lnTo>
                  <a:lnTo>
                    <a:pt x="150" y="230"/>
                  </a:lnTo>
                  <a:lnTo>
                    <a:pt x="150" y="230"/>
                  </a:lnTo>
                  <a:cubicBezTo>
                    <a:pt x="150" y="230"/>
                    <a:pt x="150" y="230"/>
                    <a:pt x="150" y="230"/>
                  </a:cubicBezTo>
                  <a:lnTo>
                    <a:pt x="150" y="230"/>
                  </a:lnTo>
                  <a:cubicBezTo>
                    <a:pt x="150" y="230"/>
                    <a:pt x="150" y="231"/>
                    <a:pt x="149" y="231"/>
                  </a:cubicBezTo>
                  <a:lnTo>
                    <a:pt x="149" y="231"/>
                  </a:lnTo>
                  <a:cubicBezTo>
                    <a:pt x="150" y="231"/>
                    <a:pt x="150" y="231"/>
                    <a:pt x="150" y="230"/>
                  </a:cubicBezTo>
                  <a:lnTo>
                    <a:pt x="150" y="230"/>
                  </a:lnTo>
                  <a:cubicBezTo>
                    <a:pt x="150" y="231"/>
                    <a:pt x="149" y="231"/>
                    <a:pt x="149" y="232"/>
                  </a:cubicBezTo>
                  <a:lnTo>
                    <a:pt x="149" y="232"/>
                  </a:lnTo>
                  <a:cubicBezTo>
                    <a:pt x="147" y="232"/>
                    <a:pt x="146" y="232"/>
                    <a:pt x="145" y="233"/>
                  </a:cubicBezTo>
                  <a:lnTo>
                    <a:pt x="145" y="233"/>
                  </a:lnTo>
                  <a:cubicBezTo>
                    <a:pt x="146" y="233"/>
                    <a:pt x="146" y="232"/>
                    <a:pt x="147" y="232"/>
                  </a:cubicBezTo>
                  <a:lnTo>
                    <a:pt x="147" y="232"/>
                  </a:lnTo>
                  <a:cubicBezTo>
                    <a:pt x="146" y="232"/>
                    <a:pt x="145" y="233"/>
                    <a:pt x="145" y="233"/>
                  </a:cubicBezTo>
                  <a:lnTo>
                    <a:pt x="145" y="233"/>
                  </a:lnTo>
                  <a:cubicBezTo>
                    <a:pt x="145" y="233"/>
                    <a:pt x="145" y="233"/>
                    <a:pt x="145" y="233"/>
                  </a:cubicBezTo>
                  <a:lnTo>
                    <a:pt x="145" y="233"/>
                  </a:lnTo>
                  <a:cubicBezTo>
                    <a:pt x="144" y="233"/>
                    <a:pt x="144" y="233"/>
                    <a:pt x="143" y="234"/>
                  </a:cubicBezTo>
                  <a:lnTo>
                    <a:pt x="143" y="234"/>
                  </a:lnTo>
                  <a:cubicBezTo>
                    <a:pt x="142" y="234"/>
                    <a:pt x="142" y="234"/>
                    <a:pt x="142" y="234"/>
                  </a:cubicBezTo>
                  <a:lnTo>
                    <a:pt x="142" y="234"/>
                  </a:lnTo>
                  <a:cubicBezTo>
                    <a:pt x="142" y="234"/>
                    <a:pt x="142" y="234"/>
                    <a:pt x="142" y="234"/>
                  </a:cubicBezTo>
                  <a:lnTo>
                    <a:pt x="142" y="234"/>
                  </a:lnTo>
                  <a:cubicBezTo>
                    <a:pt x="140" y="235"/>
                    <a:pt x="139" y="235"/>
                    <a:pt x="138" y="235"/>
                  </a:cubicBezTo>
                  <a:lnTo>
                    <a:pt x="138" y="235"/>
                  </a:lnTo>
                  <a:cubicBezTo>
                    <a:pt x="138" y="235"/>
                    <a:pt x="139" y="235"/>
                    <a:pt x="139" y="235"/>
                  </a:cubicBezTo>
                  <a:lnTo>
                    <a:pt x="139" y="235"/>
                  </a:lnTo>
                  <a:cubicBezTo>
                    <a:pt x="140" y="234"/>
                    <a:pt x="141" y="234"/>
                    <a:pt x="142" y="234"/>
                  </a:cubicBezTo>
                  <a:lnTo>
                    <a:pt x="142" y="234"/>
                  </a:lnTo>
                  <a:cubicBezTo>
                    <a:pt x="142" y="234"/>
                    <a:pt x="142" y="234"/>
                    <a:pt x="142" y="234"/>
                  </a:cubicBezTo>
                  <a:lnTo>
                    <a:pt x="142" y="234"/>
                  </a:lnTo>
                  <a:cubicBezTo>
                    <a:pt x="142" y="234"/>
                    <a:pt x="143" y="233"/>
                    <a:pt x="145" y="233"/>
                  </a:cubicBezTo>
                  <a:lnTo>
                    <a:pt x="145" y="233"/>
                  </a:lnTo>
                  <a:cubicBezTo>
                    <a:pt x="144" y="233"/>
                    <a:pt x="143" y="234"/>
                    <a:pt x="142" y="234"/>
                  </a:cubicBezTo>
                  <a:lnTo>
                    <a:pt x="142" y="234"/>
                  </a:lnTo>
                  <a:cubicBezTo>
                    <a:pt x="142" y="234"/>
                    <a:pt x="142" y="234"/>
                    <a:pt x="142" y="234"/>
                  </a:cubicBezTo>
                  <a:lnTo>
                    <a:pt x="142" y="234"/>
                  </a:lnTo>
                  <a:cubicBezTo>
                    <a:pt x="144" y="233"/>
                    <a:pt x="147" y="232"/>
                    <a:pt x="149" y="231"/>
                  </a:cubicBezTo>
                  <a:lnTo>
                    <a:pt x="149" y="231"/>
                  </a:lnTo>
                  <a:cubicBezTo>
                    <a:pt x="148" y="231"/>
                    <a:pt x="147" y="232"/>
                    <a:pt x="147" y="232"/>
                  </a:cubicBezTo>
                  <a:lnTo>
                    <a:pt x="147" y="232"/>
                  </a:lnTo>
                  <a:cubicBezTo>
                    <a:pt x="147" y="232"/>
                    <a:pt x="148" y="231"/>
                    <a:pt x="149" y="231"/>
                  </a:cubicBezTo>
                  <a:lnTo>
                    <a:pt x="149" y="231"/>
                  </a:lnTo>
                  <a:cubicBezTo>
                    <a:pt x="149" y="231"/>
                    <a:pt x="149" y="231"/>
                    <a:pt x="149" y="231"/>
                  </a:cubicBezTo>
                  <a:lnTo>
                    <a:pt x="149" y="231"/>
                  </a:lnTo>
                  <a:cubicBezTo>
                    <a:pt x="149" y="231"/>
                    <a:pt x="150" y="231"/>
                    <a:pt x="150" y="230"/>
                  </a:cubicBezTo>
                  <a:lnTo>
                    <a:pt x="150" y="230"/>
                  </a:lnTo>
                  <a:lnTo>
                    <a:pt x="150" y="230"/>
                  </a:lnTo>
                  <a:lnTo>
                    <a:pt x="150" y="230"/>
                  </a:lnTo>
                  <a:cubicBezTo>
                    <a:pt x="150" y="230"/>
                    <a:pt x="150" y="230"/>
                    <a:pt x="150" y="230"/>
                  </a:cubicBezTo>
                  <a:lnTo>
                    <a:pt x="150" y="230"/>
                  </a:lnTo>
                  <a:cubicBezTo>
                    <a:pt x="150" y="230"/>
                    <a:pt x="150" y="230"/>
                    <a:pt x="150" y="230"/>
                  </a:cubicBezTo>
                  <a:lnTo>
                    <a:pt x="150" y="230"/>
                  </a:lnTo>
                  <a:lnTo>
                    <a:pt x="148" y="231"/>
                  </a:lnTo>
                  <a:lnTo>
                    <a:pt x="148" y="231"/>
                  </a:lnTo>
                  <a:cubicBezTo>
                    <a:pt x="148" y="231"/>
                    <a:pt x="148" y="231"/>
                    <a:pt x="149" y="231"/>
                  </a:cubicBezTo>
                  <a:lnTo>
                    <a:pt x="149" y="231"/>
                  </a:lnTo>
                  <a:cubicBezTo>
                    <a:pt x="149" y="231"/>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0" y="230"/>
                  </a:cubicBezTo>
                  <a:lnTo>
                    <a:pt x="150" y="230"/>
                  </a:lnTo>
                  <a:cubicBezTo>
                    <a:pt x="150" y="230"/>
                    <a:pt x="150" y="230"/>
                    <a:pt x="151" y="230"/>
                  </a:cubicBezTo>
                  <a:lnTo>
                    <a:pt x="151" y="230"/>
                  </a:lnTo>
                  <a:cubicBezTo>
                    <a:pt x="151" y="230"/>
                    <a:pt x="151" y="230"/>
                    <a:pt x="151" y="230"/>
                  </a:cubicBezTo>
                  <a:lnTo>
                    <a:pt x="151" y="230"/>
                  </a:lnTo>
                  <a:cubicBezTo>
                    <a:pt x="151" y="230"/>
                    <a:pt x="151" y="230"/>
                    <a:pt x="151" y="230"/>
                  </a:cubicBezTo>
                  <a:lnTo>
                    <a:pt x="151" y="230"/>
                  </a:lnTo>
                  <a:cubicBezTo>
                    <a:pt x="151" y="230"/>
                    <a:pt x="151" y="230"/>
                    <a:pt x="151" y="230"/>
                  </a:cubicBezTo>
                  <a:lnTo>
                    <a:pt x="151" y="230"/>
                  </a:lnTo>
                  <a:cubicBezTo>
                    <a:pt x="152" y="229"/>
                    <a:pt x="154" y="228"/>
                    <a:pt x="155" y="228"/>
                  </a:cubicBezTo>
                  <a:lnTo>
                    <a:pt x="155" y="228"/>
                  </a:lnTo>
                  <a:cubicBezTo>
                    <a:pt x="155" y="228"/>
                    <a:pt x="155" y="228"/>
                    <a:pt x="155" y="228"/>
                  </a:cubicBezTo>
                  <a:lnTo>
                    <a:pt x="155" y="228"/>
                  </a:lnTo>
                  <a:cubicBezTo>
                    <a:pt x="157" y="227"/>
                    <a:pt x="158" y="227"/>
                    <a:pt x="159" y="226"/>
                  </a:cubicBezTo>
                  <a:lnTo>
                    <a:pt x="159" y="226"/>
                  </a:lnTo>
                  <a:cubicBezTo>
                    <a:pt x="155" y="227"/>
                    <a:pt x="151" y="229"/>
                    <a:pt x="146" y="230"/>
                  </a:cubicBezTo>
                  <a:lnTo>
                    <a:pt x="144" y="230"/>
                  </a:lnTo>
                  <a:cubicBezTo>
                    <a:pt x="148" y="229"/>
                    <a:pt x="153" y="227"/>
                    <a:pt x="158" y="225"/>
                  </a:cubicBezTo>
                  <a:lnTo>
                    <a:pt x="158" y="225"/>
                  </a:lnTo>
                  <a:lnTo>
                    <a:pt x="152" y="226"/>
                  </a:lnTo>
                  <a:lnTo>
                    <a:pt x="152" y="226"/>
                  </a:lnTo>
                  <a:cubicBezTo>
                    <a:pt x="153" y="225"/>
                    <a:pt x="154" y="225"/>
                    <a:pt x="154" y="225"/>
                  </a:cubicBezTo>
                  <a:lnTo>
                    <a:pt x="154" y="225"/>
                  </a:lnTo>
                  <a:lnTo>
                    <a:pt x="150" y="226"/>
                  </a:lnTo>
                  <a:lnTo>
                    <a:pt x="150" y="226"/>
                  </a:lnTo>
                  <a:lnTo>
                    <a:pt x="149" y="226"/>
                  </a:lnTo>
                  <a:lnTo>
                    <a:pt x="149" y="226"/>
                  </a:lnTo>
                  <a:cubicBezTo>
                    <a:pt x="150" y="226"/>
                    <a:pt x="152" y="225"/>
                    <a:pt x="153" y="224"/>
                  </a:cubicBezTo>
                  <a:lnTo>
                    <a:pt x="153" y="224"/>
                  </a:lnTo>
                  <a:cubicBezTo>
                    <a:pt x="152" y="225"/>
                    <a:pt x="150" y="225"/>
                    <a:pt x="149" y="226"/>
                  </a:cubicBezTo>
                  <a:lnTo>
                    <a:pt x="149" y="226"/>
                  </a:lnTo>
                  <a:lnTo>
                    <a:pt x="149" y="225"/>
                  </a:lnTo>
                  <a:lnTo>
                    <a:pt x="149" y="225"/>
                  </a:lnTo>
                  <a:cubicBezTo>
                    <a:pt x="149" y="225"/>
                    <a:pt x="149" y="225"/>
                    <a:pt x="149" y="225"/>
                  </a:cubicBezTo>
                  <a:lnTo>
                    <a:pt x="149" y="225"/>
                  </a:lnTo>
                  <a:cubicBezTo>
                    <a:pt x="149" y="225"/>
                    <a:pt x="149" y="225"/>
                    <a:pt x="149" y="225"/>
                  </a:cubicBezTo>
                  <a:lnTo>
                    <a:pt x="149" y="225"/>
                  </a:lnTo>
                  <a:lnTo>
                    <a:pt x="149" y="225"/>
                  </a:lnTo>
                  <a:lnTo>
                    <a:pt x="149" y="225"/>
                  </a:lnTo>
                  <a:cubicBezTo>
                    <a:pt x="151" y="225"/>
                    <a:pt x="152" y="225"/>
                    <a:pt x="153" y="224"/>
                  </a:cubicBezTo>
                  <a:lnTo>
                    <a:pt x="153" y="224"/>
                  </a:lnTo>
                  <a:cubicBezTo>
                    <a:pt x="153" y="224"/>
                    <a:pt x="153" y="224"/>
                    <a:pt x="153" y="224"/>
                  </a:cubicBezTo>
                  <a:lnTo>
                    <a:pt x="153" y="224"/>
                  </a:lnTo>
                  <a:cubicBezTo>
                    <a:pt x="154" y="224"/>
                    <a:pt x="155" y="224"/>
                    <a:pt x="156" y="223"/>
                  </a:cubicBezTo>
                  <a:lnTo>
                    <a:pt x="156" y="223"/>
                  </a:lnTo>
                  <a:cubicBezTo>
                    <a:pt x="157" y="224"/>
                    <a:pt x="157" y="224"/>
                    <a:pt x="157" y="224"/>
                  </a:cubicBezTo>
                  <a:lnTo>
                    <a:pt x="157" y="224"/>
                  </a:lnTo>
                  <a:cubicBezTo>
                    <a:pt x="158" y="224"/>
                    <a:pt x="158" y="223"/>
                    <a:pt x="159" y="223"/>
                  </a:cubicBezTo>
                  <a:lnTo>
                    <a:pt x="159" y="223"/>
                  </a:lnTo>
                  <a:cubicBezTo>
                    <a:pt x="159" y="223"/>
                    <a:pt x="159" y="224"/>
                    <a:pt x="159" y="224"/>
                  </a:cubicBezTo>
                  <a:lnTo>
                    <a:pt x="159" y="224"/>
                  </a:lnTo>
                  <a:lnTo>
                    <a:pt x="162" y="223"/>
                  </a:lnTo>
                  <a:close/>
                  <a:moveTo>
                    <a:pt x="142" y="234"/>
                  </a:moveTo>
                  <a:lnTo>
                    <a:pt x="142" y="234"/>
                  </a:lnTo>
                  <a:cubicBezTo>
                    <a:pt x="142" y="234"/>
                    <a:pt x="141" y="234"/>
                    <a:pt x="141" y="234"/>
                  </a:cubicBezTo>
                  <a:lnTo>
                    <a:pt x="141" y="234"/>
                  </a:lnTo>
                  <a:cubicBezTo>
                    <a:pt x="142" y="234"/>
                    <a:pt x="142" y="234"/>
                    <a:pt x="142" y="234"/>
                  </a:cubicBezTo>
                  <a:lnTo>
                    <a:pt x="142" y="234"/>
                  </a:lnTo>
                  <a:cubicBezTo>
                    <a:pt x="142" y="234"/>
                    <a:pt x="142" y="234"/>
                    <a:pt x="141" y="234"/>
                  </a:cubicBezTo>
                  <a:lnTo>
                    <a:pt x="141" y="234"/>
                  </a:lnTo>
                  <a:cubicBezTo>
                    <a:pt x="141" y="234"/>
                    <a:pt x="141" y="234"/>
                    <a:pt x="141" y="234"/>
                  </a:cubicBezTo>
                  <a:lnTo>
                    <a:pt x="141" y="234"/>
                  </a:lnTo>
                  <a:cubicBezTo>
                    <a:pt x="140" y="235"/>
                    <a:pt x="138" y="235"/>
                    <a:pt x="136" y="236"/>
                  </a:cubicBezTo>
                  <a:lnTo>
                    <a:pt x="136" y="236"/>
                  </a:lnTo>
                  <a:cubicBezTo>
                    <a:pt x="136" y="236"/>
                    <a:pt x="136" y="236"/>
                    <a:pt x="136" y="236"/>
                  </a:cubicBezTo>
                  <a:lnTo>
                    <a:pt x="136" y="236"/>
                  </a:lnTo>
                  <a:cubicBezTo>
                    <a:pt x="135" y="236"/>
                    <a:pt x="135" y="236"/>
                    <a:pt x="134" y="236"/>
                  </a:cubicBezTo>
                  <a:lnTo>
                    <a:pt x="134" y="236"/>
                  </a:lnTo>
                  <a:cubicBezTo>
                    <a:pt x="134" y="236"/>
                    <a:pt x="134" y="236"/>
                    <a:pt x="134" y="236"/>
                  </a:cubicBezTo>
                  <a:lnTo>
                    <a:pt x="134" y="236"/>
                  </a:lnTo>
                  <a:cubicBezTo>
                    <a:pt x="135" y="236"/>
                    <a:pt x="136" y="236"/>
                    <a:pt x="136" y="235"/>
                  </a:cubicBezTo>
                  <a:lnTo>
                    <a:pt x="136" y="235"/>
                  </a:lnTo>
                  <a:cubicBezTo>
                    <a:pt x="136" y="236"/>
                    <a:pt x="136" y="236"/>
                    <a:pt x="136" y="236"/>
                  </a:cubicBezTo>
                  <a:lnTo>
                    <a:pt x="136" y="236"/>
                  </a:lnTo>
                  <a:cubicBezTo>
                    <a:pt x="138" y="235"/>
                    <a:pt x="140" y="235"/>
                    <a:pt x="142" y="234"/>
                  </a:cubicBezTo>
                  <a:close/>
                  <a:moveTo>
                    <a:pt x="147" y="233"/>
                  </a:moveTo>
                  <a:cubicBezTo>
                    <a:pt x="145" y="234"/>
                    <a:pt x="143" y="236"/>
                    <a:pt x="141" y="237"/>
                  </a:cubicBezTo>
                  <a:lnTo>
                    <a:pt x="141" y="237"/>
                  </a:lnTo>
                  <a:cubicBezTo>
                    <a:pt x="141" y="236"/>
                    <a:pt x="141" y="236"/>
                    <a:pt x="141" y="235"/>
                  </a:cubicBezTo>
                  <a:lnTo>
                    <a:pt x="141" y="235"/>
                  </a:lnTo>
                  <a:cubicBezTo>
                    <a:pt x="139" y="236"/>
                    <a:pt x="136" y="237"/>
                    <a:pt x="134" y="238"/>
                  </a:cubicBezTo>
                  <a:lnTo>
                    <a:pt x="134" y="238"/>
                  </a:lnTo>
                  <a:cubicBezTo>
                    <a:pt x="134" y="238"/>
                    <a:pt x="134" y="238"/>
                    <a:pt x="134" y="238"/>
                  </a:cubicBezTo>
                  <a:lnTo>
                    <a:pt x="134" y="238"/>
                  </a:lnTo>
                  <a:cubicBezTo>
                    <a:pt x="133" y="238"/>
                    <a:pt x="133" y="238"/>
                    <a:pt x="133" y="238"/>
                  </a:cubicBezTo>
                  <a:lnTo>
                    <a:pt x="133" y="238"/>
                  </a:lnTo>
                  <a:cubicBezTo>
                    <a:pt x="133" y="238"/>
                    <a:pt x="133" y="237"/>
                    <a:pt x="134" y="236"/>
                  </a:cubicBezTo>
                  <a:lnTo>
                    <a:pt x="134" y="236"/>
                  </a:lnTo>
                  <a:cubicBezTo>
                    <a:pt x="134" y="236"/>
                    <a:pt x="133" y="237"/>
                    <a:pt x="133" y="237"/>
                  </a:cubicBezTo>
                  <a:lnTo>
                    <a:pt x="133" y="237"/>
                  </a:lnTo>
                  <a:cubicBezTo>
                    <a:pt x="133" y="237"/>
                    <a:pt x="133" y="237"/>
                    <a:pt x="133" y="237"/>
                  </a:cubicBezTo>
                  <a:lnTo>
                    <a:pt x="133" y="237"/>
                  </a:lnTo>
                  <a:cubicBezTo>
                    <a:pt x="133" y="237"/>
                    <a:pt x="134" y="236"/>
                    <a:pt x="134" y="236"/>
                  </a:cubicBezTo>
                  <a:lnTo>
                    <a:pt x="134" y="236"/>
                  </a:lnTo>
                  <a:cubicBezTo>
                    <a:pt x="134" y="236"/>
                    <a:pt x="134" y="236"/>
                    <a:pt x="134" y="236"/>
                  </a:cubicBezTo>
                  <a:lnTo>
                    <a:pt x="134" y="236"/>
                  </a:lnTo>
                  <a:cubicBezTo>
                    <a:pt x="135" y="236"/>
                    <a:pt x="135" y="236"/>
                    <a:pt x="136" y="236"/>
                  </a:cubicBezTo>
                  <a:lnTo>
                    <a:pt x="136" y="236"/>
                  </a:lnTo>
                  <a:cubicBezTo>
                    <a:pt x="135" y="236"/>
                    <a:pt x="135" y="237"/>
                    <a:pt x="134" y="238"/>
                  </a:cubicBezTo>
                  <a:lnTo>
                    <a:pt x="134" y="238"/>
                  </a:lnTo>
                  <a:cubicBezTo>
                    <a:pt x="136" y="237"/>
                    <a:pt x="139" y="236"/>
                    <a:pt x="141" y="234"/>
                  </a:cubicBezTo>
                  <a:lnTo>
                    <a:pt x="141" y="234"/>
                  </a:lnTo>
                  <a:cubicBezTo>
                    <a:pt x="141" y="235"/>
                    <a:pt x="141" y="235"/>
                    <a:pt x="141" y="235"/>
                  </a:cubicBezTo>
                  <a:lnTo>
                    <a:pt x="141" y="235"/>
                  </a:lnTo>
                  <a:cubicBezTo>
                    <a:pt x="143" y="235"/>
                    <a:pt x="145" y="234"/>
                    <a:pt x="147" y="233"/>
                  </a:cubicBezTo>
                  <a:close/>
                  <a:moveTo>
                    <a:pt x="115" y="236"/>
                  </a:moveTo>
                  <a:cubicBezTo>
                    <a:pt x="112" y="237"/>
                    <a:pt x="109" y="238"/>
                    <a:pt x="106" y="239"/>
                  </a:cubicBezTo>
                  <a:lnTo>
                    <a:pt x="106" y="239"/>
                  </a:lnTo>
                  <a:cubicBezTo>
                    <a:pt x="107" y="239"/>
                    <a:pt x="107" y="238"/>
                    <a:pt x="108" y="238"/>
                  </a:cubicBezTo>
                  <a:lnTo>
                    <a:pt x="108" y="238"/>
                  </a:lnTo>
                  <a:cubicBezTo>
                    <a:pt x="109" y="238"/>
                    <a:pt x="111" y="237"/>
                    <a:pt x="112" y="237"/>
                  </a:cubicBezTo>
                  <a:lnTo>
                    <a:pt x="112" y="237"/>
                  </a:lnTo>
                  <a:cubicBezTo>
                    <a:pt x="113" y="237"/>
                    <a:pt x="114" y="237"/>
                    <a:pt x="115" y="236"/>
                  </a:cubicBezTo>
                  <a:close/>
                  <a:moveTo>
                    <a:pt x="83" y="246"/>
                  </a:moveTo>
                  <a:lnTo>
                    <a:pt x="83" y="246"/>
                  </a:lnTo>
                  <a:cubicBezTo>
                    <a:pt x="83" y="246"/>
                    <a:pt x="82" y="247"/>
                    <a:pt x="82" y="247"/>
                  </a:cubicBezTo>
                  <a:lnTo>
                    <a:pt x="82" y="247"/>
                  </a:lnTo>
                  <a:cubicBezTo>
                    <a:pt x="82" y="247"/>
                    <a:pt x="82" y="247"/>
                    <a:pt x="82" y="246"/>
                  </a:cubicBezTo>
                  <a:lnTo>
                    <a:pt x="82" y="246"/>
                  </a:lnTo>
                  <a:cubicBezTo>
                    <a:pt x="81" y="247"/>
                    <a:pt x="80" y="247"/>
                    <a:pt x="79" y="247"/>
                  </a:cubicBezTo>
                  <a:lnTo>
                    <a:pt x="79" y="247"/>
                  </a:lnTo>
                  <a:cubicBezTo>
                    <a:pt x="80" y="247"/>
                    <a:pt x="81" y="246"/>
                    <a:pt x="82" y="246"/>
                  </a:cubicBezTo>
                  <a:lnTo>
                    <a:pt x="82" y="246"/>
                  </a:lnTo>
                  <a:cubicBezTo>
                    <a:pt x="82" y="246"/>
                    <a:pt x="82" y="246"/>
                    <a:pt x="82" y="246"/>
                  </a:cubicBezTo>
                  <a:lnTo>
                    <a:pt x="82" y="246"/>
                  </a:lnTo>
                  <a:cubicBezTo>
                    <a:pt x="82" y="246"/>
                    <a:pt x="83" y="246"/>
                    <a:pt x="83" y="246"/>
                  </a:cubicBezTo>
                  <a:close/>
                  <a:moveTo>
                    <a:pt x="87" y="245"/>
                  </a:moveTo>
                  <a:lnTo>
                    <a:pt x="87" y="245"/>
                  </a:lnTo>
                  <a:cubicBezTo>
                    <a:pt x="85" y="246"/>
                    <a:pt x="83" y="247"/>
                    <a:pt x="81" y="247"/>
                  </a:cubicBezTo>
                  <a:lnTo>
                    <a:pt x="81" y="247"/>
                  </a:lnTo>
                  <a:cubicBezTo>
                    <a:pt x="81" y="247"/>
                    <a:pt x="81" y="247"/>
                    <a:pt x="82" y="247"/>
                  </a:cubicBezTo>
                  <a:lnTo>
                    <a:pt x="82" y="247"/>
                  </a:lnTo>
                  <a:cubicBezTo>
                    <a:pt x="81" y="247"/>
                    <a:pt x="80" y="247"/>
                    <a:pt x="79" y="248"/>
                  </a:cubicBezTo>
                  <a:lnTo>
                    <a:pt x="79" y="248"/>
                  </a:lnTo>
                  <a:cubicBezTo>
                    <a:pt x="80" y="247"/>
                    <a:pt x="81" y="247"/>
                    <a:pt x="82" y="247"/>
                  </a:cubicBezTo>
                  <a:lnTo>
                    <a:pt x="82" y="247"/>
                  </a:lnTo>
                  <a:cubicBezTo>
                    <a:pt x="82" y="247"/>
                    <a:pt x="82" y="247"/>
                    <a:pt x="82" y="247"/>
                  </a:cubicBezTo>
                  <a:lnTo>
                    <a:pt x="82" y="247"/>
                  </a:lnTo>
                  <a:cubicBezTo>
                    <a:pt x="82" y="247"/>
                    <a:pt x="83" y="246"/>
                    <a:pt x="84" y="246"/>
                  </a:cubicBezTo>
                  <a:lnTo>
                    <a:pt x="84" y="246"/>
                  </a:lnTo>
                  <a:cubicBezTo>
                    <a:pt x="85" y="246"/>
                    <a:pt x="86" y="246"/>
                    <a:pt x="87" y="245"/>
                  </a:cubicBezTo>
                  <a:close/>
                  <a:moveTo>
                    <a:pt x="795" y="18"/>
                  </a:moveTo>
                  <a:cubicBezTo>
                    <a:pt x="786" y="18"/>
                    <a:pt x="781" y="18"/>
                    <a:pt x="775" y="21"/>
                  </a:cubicBezTo>
                  <a:lnTo>
                    <a:pt x="775" y="21"/>
                  </a:lnTo>
                  <a:cubicBezTo>
                    <a:pt x="775" y="20"/>
                    <a:pt x="776" y="19"/>
                    <a:pt x="777" y="18"/>
                  </a:cubicBezTo>
                  <a:lnTo>
                    <a:pt x="777" y="18"/>
                  </a:lnTo>
                  <a:cubicBezTo>
                    <a:pt x="767" y="22"/>
                    <a:pt x="759" y="25"/>
                    <a:pt x="751" y="27"/>
                  </a:cubicBezTo>
                  <a:lnTo>
                    <a:pt x="751" y="27"/>
                  </a:lnTo>
                  <a:cubicBezTo>
                    <a:pt x="754" y="27"/>
                    <a:pt x="756" y="27"/>
                    <a:pt x="759" y="27"/>
                  </a:cubicBezTo>
                  <a:lnTo>
                    <a:pt x="759" y="27"/>
                  </a:lnTo>
                  <a:cubicBezTo>
                    <a:pt x="752" y="29"/>
                    <a:pt x="745" y="31"/>
                    <a:pt x="737" y="34"/>
                  </a:cubicBezTo>
                  <a:lnTo>
                    <a:pt x="737" y="34"/>
                  </a:lnTo>
                  <a:cubicBezTo>
                    <a:pt x="736" y="34"/>
                    <a:pt x="735" y="34"/>
                    <a:pt x="735" y="34"/>
                  </a:cubicBezTo>
                  <a:lnTo>
                    <a:pt x="735" y="34"/>
                  </a:lnTo>
                  <a:lnTo>
                    <a:pt x="735" y="34"/>
                  </a:lnTo>
                  <a:lnTo>
                    <a:pt x="735" y="34"/>
                  </a:lnTo>
                  <a:cubicBezTo>
                    <a:pt x="734" y="34"/>
                    <a:pt x="732" y="35"/>
                    <a:pt x="731" y="35"/>
                  </a:cubicBezTo>
                  <a:lnTo>
                    <a:pt x="731" y="35"/>
                  </a:lnTo>
                  <a:cubicBezTo>
                    <a:pt x="730" y="36"/>
                    <a:pt x="729" y="36"/>
                    <a:pt x="729" y="36"/>
                  </a:cubicBezTo>
                  <a:lnTo>
                    <a:pt x="729" y="36"/>
                  </a:lnTo>
                  <a:cubicBezTo>
                    <a:pt x="729" y="36"/>
                    <a:pt x="729" y="36"/>
                    <a:pt x="729" y="36"/>
                  </a:cubicBezTo>
                  <a:lnTo>
                    <a:pt x="729" y="36"/>
                  </a:lnTo>
                  <a:cubicBezTo>
                    <a:pt x="729" y="36"/>
                    <a:pt x="729" y="36"/>
                    <a:pt x="729" y="36"/>
                  </a:cubicBezTo>
                  <a:lnTo>
                    <a:pt x="729" y="36"/>
                  </a:lnTo>
                  <a:cubicBezTo>
                    <a:pt x="729" y="36"/>
                    <a:pt x="728" y="36"/>
                    <a:pt x="728" y="37"/>
                  </a:cubicBezTo>
                  <a:lnTo>
                    <a:pt x="728" y="37"/>
                  </a:lnTo>
                  <a:cubicBezTo>
                    <a:pt x="728" y="36"/>
                    <a:pt x="729" y="36"/>
                    <a:pt x="729" y="36"/>
                  </a:cubicBezTo>
                  <a:lnTo>
                    <a:pt x="729" y="36"/>
                  </a:lnTo>
                  <a:cubicBezTo>
                    <a:pt x="729" y="36"/>
                    <a:pt x="729" y="36"/>
                    <a:pt x="728" y="36"/>
                  </a:cubicBezTo>
                  <a:lnTo>
                    <a:pt x="728" y="36"/>
                  </a:lnTo>
                  <a:cubicBezTo>
                    <a:pt x="729" y="36"/>
                    <a:pt x="729" y="36"/>
                    <a:pt x="729" y="36"/>
                  </a:cubicBezTo>
                  <a:lnTo>
                    <a:pt x="725" y="36"/>
                  </a:lnTo>
                  <a:cubicBezTo>
                    <a:pt x="724" y="36"/>
                    <a:pt x="723" y="37"/>
                    <a:pt x="723" y="37"/>
                  </a:cubicBezTo>
                  <a:lnTo>
                    <a:pt x="723" y="37"/>
                  </a:lnTo>
                  <a:cubicBezTo>
                    <a:pt x="722" y="37"/>
                    <a:pt x="722" y="37"/>
                    <a:pt x="722" y="37"/>
                  </a:cubicBezTo>
                  <a:lnTo>
                    <a:pt x="722" y="37"/>
                  </a:lnTo>
                  <a:lnTo>
                    <a:pt x="724" y="36"/>
                  </a:lnTo>
                  <a:lnTo>
                    <a:pt x="724" y="36"/>
                  </a:lnTo>
                  <a:cubicBezTo>
                    <a:pt x="723" y="36"/>
                    <a:pt x="722" y="37"/>
                    <a:pt x="721" y="37"/>
                  </a:cubicBezTo>
                  <a:lnTo>
                    <a:pt x="721" y="37"/>
                  </a:lnTo>
                  <a:cubicBezTo>
                    <a:pt x="722" y="37"/>
                    <a:pt x="722" y="37"/>
                    <a:pt x="722" y="37"/>
                  </a:cubicBezTo>
                  <a:lnTo>
                    <a:pt x="722" y="37"/>
                  </a:lnTo>
                  <a:lnTo>
                    <a:pt x="715" y="39"/>
                  </a:lnTo>
                  <a:lnTo>
                    <a:pt x="715" y="39"/>
                  </a:lnTo>
                  <a:cubicBezTo>
                    <a:pt x="714" y="40"/>
                    <a:pt x="713" y="40"/>
                    <a:pt x="712" y="41"/>
                  </a:cubicBezTo>
                  <a:lnTo>
                    <a:pt x="712" y="41"/>
                  </a:lnTo>
                  <a:cubicBezTo>
                    <a:pt x="712" y="41"/>
                    <a:pt x="712" y="40"/>
                    <a:pt x="712" y="40"/>
                  </a:cubicBezTo>
                  <a:lnTo>
                    <a:pt x="712" y="40"/>
                  </a:lnTo>
                  <a:cubicBezTo>
                    <a:pt x="715" y="39"/>
                    <a:pt x="718" y="38"/>
                    <a:pt x="721" y="37"/>
                  </a:cubicBezTo>
                  <a:lnTo>
                    <a:pt x="721" y="37"/>
                  </a:lnTo>
                  <a:cubicBezTo>
                    <a:pt x="720" y="37"/>
                    <a:pt x="719" y="37"/>
                    <a:pt x="718" y="38"/>
                  </a:cubicBezTo>
                  <a:lnTo>
                    <a:pt x="718" y="38"/>
                  </a:lnTo>
                  <a:cubicBezTo>
                    <a:pt x="718" y="38"/>
                    <a:pt x="718" y="38"/>
                    <a:pt x="718" y="38"/>
                  </a:cubicBezTo>
                  <a:lnTo>
                    <a:pt x="718" y="38"/>
                  </a:lnTo>
                  <a:cubicBezTo>
                    <a:pt x="717" y="38"/>
                    <a:pt x="716" y="38"/>
                    <a:pt x="714" y="39"/>
                  </a:cubicBezTo>
                  <a:lnTo>
                    <a:pt x="714" y="39"/>
                  </a:lnTo>
                  <a:cubicBezTo>
                    <a:pt x="714" y="39"/>
                    <a:pt x="714" y="39"/>
                    <a:pt x="714" y="39"/>
                  </a:cubicBezTo>
                  <a:lnTo>
                    <a:pt x="714" y="39"/>
                  </a:lnTo>
                  <a:cubicBezTo>
                    <a:pt x="713" y="39"/>
                    <a:pt x="712" y="39"/>
                    <a:pt x="711" y="39"/>
                  </a:cubicBezTo>
                  <a:lnTo>
                    <a:pt x="711" y="39"/>
                  </a:lnTo>
                  <a:cubicBezTo>
                    <a:pt x="711" y="39"/>
                    <a:pt x="712" y="39"/>
                    <a:pt x="713" y="38"/>
                  </a:cubicBezTo>
                  <a:lnTo>
                    <a:pt x="713" y="38"/>
                  </a:lnTo>
                  <a:cubicBezTo>
                    <a:pt x="710" y="39"/>
                    <a:pt x="708" y="40"/>
                    <a:pt x="706" y="41"/>
                  </a:cubicBezTo>
                  <a:lnTo>
                    <a:pt x="706" y="41"/>
                  </a:lnTo>
                  <a:cubicBezTo>
                    <a:pt x="707" y="41"/>
                    <a:pt x="707" y="40"/>
                    <a:pt x="708" y="40"/>
                  </a:cubicBezTo>
                  <a:lnTo>
                    <a:pt x="708" y="40"/>
                  </a:lnTo>
                  <a:cubicBezTo>
                    <a:pt x="707" y="41"/>
                    <a:pt x="706" y="41"/>
                    <a:pt x="705" y="41"/>
                  </a:cubicBezTo>
                  <a:lnTo>
                    <a:pt x="705" y="41"/>
                  </a:lnTo>
                  <a:cubicBezTo>
                    <a:pt x="705" y="41"/>
                    <a:pt x="705" y="41"/>
                    <a:pt x="706" y="41"/>
                  </a:cubicBezTo>
                  <a:lnTo>
                    <a:pt x="706" y="41"/>
                  </a:lnTo>
                  <a:cubicBezTo>
                    <a:pt x="704" y="41"/>
                    <a:pt x="703" y="41"/>
                    <a:pt x="701" y="42"/>
                  </a:cubicBezTo>
                  <a:lnTo>
                    <a:pt x="701" y="42"/>
                  </a:lnTo>
                  <a:cubicBezTo>
                    <a:pt x="706" y="40"/>
                    <a:pt x="710" y="39"/>
                    <a:pt x="714" y="37"/>
                  </a:cubicBezTo>
                  <a:lnTo>
                    <a:pt x="714" y="37"/>
                  </a:lnTo>
                  <a:cubicBezTo>
                    <a:pt x="713" y="38"/>
                    <a:pt x="713" y="38"/>
                    <a:pt x="713" y="38"/>
                  </a:cubicBezTo>
                  <a:lnTo>
                    <a:pt x="713" y="38"/>
                  </a:lnTo>
                  <a:cubicBezTo>
                    <a:pt x="713" y="38"/>
                    <a:pt x="714" y="38"/>
                    <a:pt x="715" y="37"/>
                  </a:cubicBezTo>
                  <a:lnTo>
                    <a:pt x="715" y="37"/>
                  </a:lnTo>
                  <a:cubicBezTo>
                    <a:pt x="715" y="38"/>
                    <a:pt x="715" y="38"/>
                    <a:pt x="714" y="39"/>
                  </a:cubicBezTo>
                  <a:lnTo>
                    <a:pt x="714" y="39"/>
                  </a:lnTo>
                  <a:cubicBezTo>
                    <a:pt x="717" y="38"/>
                    <a:pt x="719" y="37"/>
                    <a:pt x="722" y="37"/>
                  </a:cubicBezTo>
                  <a:lnTo>
                    <a:pt x="722" y="37"/>
                  </a:lnTo>
                  <a:cubicBezTo>
                    <a:pt x="721" y="37"/>
                    <a:pt x="719" y="37"/>
                    <a:pt x="718" y="38"/>
                  </a:cubicBezTo>
                  <a:lnTo>
                    <a:pt x="718" y="38"/>
                  </a:lnTo>
                  <a:cubicBezTo>
                    <a:pt x="721" y="37"/>
                    <a:pt x="722" y="37"/>
                    <a:pt x="724" y="36"/>
                  </a:cubicBezTo>
                  <a:lnTo>
                    <a:pt x="724" y="36"/>
                  </a:lnTo>
                  <a:cubicBezTo>
                    <a:pt x="724" y="36"/>
                    <a:pt x="724" y="36"/>
                    <a:pt x="724" y="36"/>
                  </a:cubicBezTo>
                  <a:lnTo>
                    <a:pt x="724" y="36"/>
                  </a:lnTo>
                  <a:cubicBezTo>
                    <a:pt x="724" y="36"/>
                    <a:pt x="724" y="36"/>
                    <a:pt x="724" y="36"/>
                  </a:cubicBezTo>
                  <a:lnTo>
                    <a:pt x="724" y="36"/>
                  </a:lnTo>
                  <a:cubicBezTo>
                    <a:pt x="723" y="36"/>
                    <a:pt x="722" y="36"/>
                    <a:pt x="722" y="37"/>
                  </a:cubicBezTo>
                  <a:lnTo>
                    <a:pt x="722" y="37"/>
                  </a:lnTo>
                  <a:cubicBezTo>
                    <a:pt x="722" y="36"/>
                    <a:pt x="723" y="36"/>
                    <a:pt x="724" y="36"/>
                  </a:cubicBezTo>
                  <a:lnTo>
                    <a:pt x="719" y="36"/>
                  </a:lnTo>
                  <a:cubicBezTo>
                    <a:pt x="724" y="34"/>
                    <a:pt x="728" y="33"/>
                    <a:pt x="732" y="31"/>
                  </a:cubicBezTo>
                  <a:lnTo>
                    <a:pt x="732" y="31"/>
                  </a:lnTo>
                  <a:cubicBezTo>
                    <a:pt x="731" y="33"/>
                    <a:pt x="730" y="34"/>
                    <a:pt x="727" y="35"/>
                  </a:cubicBezTo>
                  <a:lnTo>
                    <a:pt x="727" y="35"/>
                  </a:lnTo>
                  <a:cubicBezTo>
                    <a:pt x="731" y="34"/>
                    <a:pt x="734" y="33"/>
                    <a:pt x="737" y="32"/>
                  </a:cubicBezTo>
                  <a:lnTo>
                    <a:pt x="737" y="32"/>
                  </a:lnTo>
                  <a:lnTo>
                    <a:pt x="737" y="32"/>
                  </a:lnTo>
                  <a:lnTo>
                    <a:pt x="737" y="32"/>
                  </a:lnTo>
                  <a:lnTo>
                    <a:pt x="750" y="27"/>
                  </a:lnTo>
                  <a:lnTo>
                    <a:pt x="750" y="27"/>
                  </a:lnTo>
                  <a:cubicBezTo>
                    <a:pt x="746" y="29"/>
                    <a:pt x="742" y="30"/>
                    <a:pt x="737" y="32"/>
                  </a:cubicBezTo>
                  <a:lnTo>
                    <a:pt x="737" y="32"/>
                  </a:lnTo>
                  <a:lnTo>
                    <a:pt x="742" y="27"/>
                  </a:lnTo>
                  <a:lnTo>
                    <a:pt x="742" y="27"/>
                  </a:lnTo>
                  <a:cubicBezTo>
                    <a:pt x="742" y="27"/>
                    <a:pt x="742" y="27"/>
                    <a:pt x="742" y="27"/>
                  </a:cubicBezTo>
                  <a:lnTo>
                    <a:pt x="742" y="27"/>
                  </a:lnTo>
                  <a:lnTo>
                    <a:pt x="732" y="30"/>
                  </a:lnTo>
                  <a:lnTo>
                    <a:pt x="732" y="30"/>
                  </a:lnTo>
                  <a:cubicBezTo>
                    <a:pt x="733" y="30"/>
                    <a:pt x="733" y="29"/>
                    <a:pt x="733" y="28"/>
                  </a:cubicBezTo>
                  <a:lnTo>
                    <a:pt x="733" y="28"/>
                  </a:lnTo>
                  <a:cubicBezTo>
                    <a:pt x="732" y="28"/>
                    <a:pt x="731" y="29"/>
                    <a:pt x="730" y="29"/>
                  </a:cubicBezTo>
                  <a:lnTo>
                    <a:pt x="730" y="29"/>
                  </a:lnTo>
                  <a:cubicBezTo>
                    <a:pt x="731" y="29"/>
                    <a:pt x="732" y="28"/>
                    <a:pt x="733" y="27"/>
                  </a:cubicBezTo>
                  <a:lnTo>
                    <a:pt x="733" y="27"/>
                  </a:lnTo>
                  <a:cubicBezTo>
                    <a:pt x="725" y="31"/>
                    <a:pt x="718" y="34"/>
                    <a:pt x="712" y="36"/>
                  </a:cubicBezTo>
                  <a:lnTo>
                    <a:pt x="712" y="36"/>
                  </a:lnTo>
                  <a:cubicBezTo>
                    <a:pt x="710" y="36"/>
                    <a:pt x="710" y="37"/>
                    <a:pt x="707" y="38"/>
                  </a:cubicBezTo>
                  <a:lnTo>
                    <a:pt x="707" y="38"/>
                  </a:lnTo>
                  <a:cubicBezTo>
                    <a:pt x="708" y="38"/>
                    <a:pt x="709" y="37"/>
                    <a:pt x="709" y="37"/>
                  </a:cubicBezTo>
                  <a:lnTo>
                    <a:pt x="709" y="37"/>
                  </a:lnTo>
                  <a:cubicBezTo>
                    <a:pt x="707" y="38"/>
                    <a:pt x="705" y="39"/>
                    <a:pt x="703" y="40"/>
                  </a:cubicBezTo>
                  <a:lnTo>
                    <a:pt x="703" y="40"/>
                  </a:lnTo>
                  <a:cubicBezTo>
                    <a:pt x="703" y="40"/>
                    <a:pt x="703" y="40"/>
                    <a:pt x="703" y="40"/>
                  </a:cubicBezTo>
                  <a:lnTo>
                    <a:pt x="703" y="40"/>
                  </a:lnTo>
                  <a:cubicBezTo>
                    <a:pt x="703" y="40"/>
                    <a:pt x="703" y="40"/>
                    <a:pt x="703" y="40"/>
                  </a:cubicBezTo>
                  <a:lnTo>
                    <a:pt x="703" y="40"/>
                  </a:lnTo>
                  <a:cubicBezTo>
                    <a:pt x="705" y="39"/>
                    <a:pt x="706" y="38"/>
                    <a:pt x="707" y="38"/>
                  </a:cubicBezTo>
                  <a:lnTo>
                    <a:pt x="707" y="38"/>
                  </a:lnTo>
                  <a:cubicBezTo>
                    <a:pt x="706" y="38"/>
                    <a:pt x="705" y="39"/>
                    <a:pt x="703" y="39"/>
                  </a:cubicBezTo>
                  <a:lnTo>
                    <a:pt x="703" y="39"/>
                  </a:lnTo>
                  <a:cubicBezTo>
                    <a:pt x="704" y="39"/>
                    <a:pt x="705" y="38"/>
                    <a:pt x="706" y="36"/>
                  </a:cubicBezTo>
                  <a:lnTo>
                    <a:pt x="706" y="36"/>
                  </a:lnTo>
                  <a:cubicBezTo>
                    <a:pt x="701" y="39"/>
                    <a:pt x="694" y="42"/>
                    <a:pt x="686" y="45"/>
                  </a:cubicBezTo>
                  <a:lnTo>
                    <a:pt x="686" y="45"/>
                  </a:lnTo>
                  <a:cubicBezTo>
                    <a:pt x="685" y="45"/>
                    <a:pt x="684" y="45"/>
                    <a:pt x="684" y="46"/>
                  </a:cubicBezTo>
                  <a:lnTo>
                    <a:pt x="684" y="46"/>
                  </a:lnTo>
                  <a:cubicBezTo>
                    <a:pt x="685" y="45"/>
                    <a:pt x="686" y="45"/>
                    <a:pt x="686" y="45"/>
                  </a:cubicBezTo>
                  <a:lnTo>
                    <a:pt x="686" y="45"/>
                  </a:lnTo>
                  <a:cubicBezTo>
                    <a:pt x="686" y="45"/>
                    <a:pt x="686" y="45"/>
                    <a:pt x="685" y="45"/>
                  </a:cubicBezTo>
                  <a:lnTo>
                    <a:pt x="685" y="45"/>
                  </a:lnTo>
                  <a:cubicBezTo>
                    <a:pt x="686" y="45"/>
                    <a:pt x="686" y="45"/>
                    <a:pt x="687" y="45"/>
                  </a:cubicBezTo>
                  <a:lnTo>
                    <a:pt x="687" y="45"/>
                  </a:lnTo>
                  <a:cubicBezTo>
                    <a:pt x="687" y="45"/>
                    <a:pt x="687" y="45"/>
                    <a:pt x="687" y="45"/>
                  </a:cubicBezTo>
                  <a:lnTo>
                    <a:pt x="687" y="45"/>
                  </a:lnTo>
                  <a:cubicBezTo>
                    <a:pt x="688" y="45"/>
                    <a:pt x="689" y="44"/>
                    <a:pt x="690" y="44"/>
                  </a:cubicBezTo>
                  <a:lnTo>
                    <a:pt x="690" y="44"/>
                  </a:lnTo>
                  <a:cubicBezTo>
                    <a:pt x="689" y="44"/>
                    <a:pt x="689" y="44"/>
                    <a:pt x="689" y="44"/>
                  </a:cubicBezTo>
                  <a:lnTo>
                    <a:pt x="689" y="44"/>
                  </a:lnTo>
                  <a:cubicBezTo>
                    <a:pt x="691" y="44"/>
                    <a:pt x="694" y="43"/>
                    <a:pt x="696" y="42"/>
                  </a:cubicBezTo>
                  <a:lnTo>
                    <a:pt x="696" y="42"/>
                  </a:lnTo>
                  <a:cubicBezTo>
                    <a:pt x="694" y="43"/>
                    <a:pt x="691" y="44"/>
                    <a:pt x="689" y="45"/>
                  </a:cubicBezTo>
                  <a:lnTo>
                    <a:pt x="689" y="45"/>
                  </a:lnTo>
                  <a:cubicBezTo>
                    <a:pt x="689" y="45"/>
                    <a:pt x="689" y="45"/>
                    <a:pt x="689" y="45"/>
                  </a:cubicBezTo>
                  <a:lnTo>
                    <a:pt x="689" y="45"/>
                  </a:lnTo>
                  <a:cubicBezTo>
                    <a:pt x="688" y="45"/>
                    <a:pt x="688" y="45"/>
                    <a:pt x="687" y="45"/>
                  </a:cubicBezTo>
                  <a:lnTo>
                    <a:pt x="687" y="45"/>
                  </a:lnTo>
                  <a:cubicBezTo>
                    <a:pt x="688" y="45"/>
                    <a:pt x="688" y="44"/>
                    <a:pt x="689" y="44"/>
                  </a:cubicBezTo>
                  <a:lnTo>
                    <a:pt x="689" y="44"/>
                  </a:lnTo>
                  <a:cubicBezTo>
                    <a:pt x="688" y="44"/>
                    <a:pt x="687" y="45"/>
                    <a:pt x="687" y="45"/>
                  </a:cubicBezTo>
                  <a:lnTo>
                    <a:pt x="687" y="45"/>
                  </a:lnTo>
                  <a:cubicBezTo>
                    <a:pt x="687" y="45"/>
                    <a:pt x="687" y="45"/>
                    <a:pt x="687" y="45"/>
                  </a:cubicBezTo>
                  <a:lnTo>
                    <a:pt x="687" y="45"/>
                  </a:lnTo>
                  <a:cubicBezTo>
                    <a:pt x="687" y="45"/>
                    <a:pt x="686" y="45"/>
                    <a:pt x="686" y="45"/>
                  </a:cubicBezTo>
                  <a:lnTo>
                    <a:pt x="686" y="45"/>
                  </a:lnTo>
                  <a:cubicBezTo>
                    <a:pt x="687" y="45"/>
                    <a:pt x="688" y="45"/>
                    <a:pt x="689" y="45"/>
                  </a:cubicBezTo>
                  <a:lnTo>
                    <a:pt x="689" y="45"/>
                  </a:lnTo>
                  <a:cubicBezTo>
                    <a:pt x="688" y="45"/>
                    <a:pt x="687" y="45"/>
                    <a:pt x="686" y="45"/>
                  </a:cubicBezTo>
                  <a:lnTo>
                    <a:pt x="686" y="45"/>
                  </a:lnTo>
                  <a:cubicBezTo>
                    <a:pt x="686" y="45"/>
                    <a:pt x="686" y="45"/>
                    <a:pt x="686" y="45"/>
                  </a:cubicBezTo>
                  <a:lnTo>
                    <a:pt x="686" y="45"/>
                  </a:lnTo>
                  <a:cubicBezTo>
                    <a:pt x="685" y="46"/>
                    <a:pt x="685" y="46"/>
                    <a:pt x="684" y="46"/>
                  </a:cubicBezTo>
                  <a:lnTo>
                    <a:pt x="684" y="46"/>
                  </a:lnTo>
                  <a:cubicBezTo>
                    <a:pt x="684" y="46"/>
                    <a:pt x="684" y="46"/>
                    <a:pt x="684" y="46"/>
                  </a:cubicBezTo>
                  <a:lnTo>
                    <a:pt x="684" y="46"/>
                  </a:lnTo>
                  <a:cubicBezTo>
                    <a:pt x="685" y="46"/>
                    <a:pt x="685" y="45"/>
                    <a:pt x="685" y="45"/>
                  </a:cubicBezTo>
                  <a:lnTo>
                    <a:pt x="685" y="45"/>
                  </a:lnTo>
                  <a:cubicBezTo>
                    <a:pt x="685" y="45"/>
                    <a:pt x="685" y="46"/>
                    <a:pt x="684" y="46"/>
                  </a:cubicBezTo>
                  <a:lnTo>
                    <a:pt x="684" y="46"/>
                  </a:lnTo>
                  <a:cubicBezTo>
                    <a:pt x="684" y="46"/>
                    <a:pt x="684" y="46"/>
                    <a:pt x="684" y="46"/>
                  </a:cubicBezTo>
                  <a:lnTo>
                    <a:pt x="684" y="46"/>
                  </a:lnTo>
                  <a:cubicBezTo>
                    <a:pt x="683" y="46"/>
                    <a:pt x="682" y="46"/>
                    <a:pt x="681" y="47"/>
                  </a:cubicBezTo>
                  <a:lnTo>
                    <a:pt x="681" y="47"/>
                  </a:lnTo>
                  <a:cubicBezTo>
                    <a:pt x="681" y="47"/>
                    <a:pt x="682" y="46"/>
                    <a:pt x="682" y="46"/>
                  </a:cubicBezTo>
                  <a:lnTo>
                    <a:pt x="682" y="46"/>
                  </a:lnTo>
                  <a:cubicBezTo>
                    <a:pt x="678" y="48"/>
                    <a:pt x="674" y="49"/>
                    <a:pt x="671" y="50"/>
                  </a:cubicBezTo>
                  <a:lnTo>
                    <a:pt x="671" y="50"/>
                  </a:lnTo>
                  <a:cubicBezTo>
                    <a:pt x="675" y="49"/>
                    <a:pt x="678" y="48"/>
                    <a:pt x="681" y="47"/>
                  </a:cubicBezTo>
                  <a:lnTo>
                    <a:pt x="681" y="47"/>
                  </a:lnTo>
                  <a:cubicBezTo>
                    <a:pt x="672" y="49"/>
                    <a:pt x="663" y="51"/>
                    <a:pt x="654" y="54"/>
                  </a:cubicBezTo>
                  <a:cubicBezTo>
                    <a:pt x="649" y="55"/>
                    <a:pt x="645" y="56"/>
                    <a:pt x="642" y="58"/>
                  </a:cubicBezTo>
                  <a:lnTo>
                    <a:pt x="642" y="58"/>
                  </a:lnTo>
                  <a:lnTo>
                    <a:pt x="627" y="63"/>
                  </a:lnTo>
                  <a:lnTo>
                    <a:pt x="627" y="63"/>
                  </a:lnTo>
                  <a:cubicBezTo>
                    <a:pt x="627" y="63"/>
                    <a:pt x="627" y="63"/>
                    <a:pt x="627" y="63"/>
                  </a:cubicBezTo>
                  <a:cubicBezTo>
                    <a:pt x="627" y="63"/>
                    <a:pt x="627" y="63"/>
                    <a:pt x="627" y="63"/>
                  </a:cubicBezTo>
                  <a:lnTo>
                    <a:pt x="627" y="63"/>
                  </a:lnTo>
                  <a:lnTo>
                    <a:pt x="601" y="71"/>
                  </a:lnTo>
                  <a:cubicBezTo>
                    <a:pt x="601" y="71"/>
                    <a:pt x="601" y="71"/>
                    <a:pt x="601" y="71"/>
                  </a:cubicBezTo>
                  <a:lnTo>
                    <a:pt x="601" y="71"/>
                  </a:lnTo>
                  <a:cubicBezTo>
                    <a:pt x="601" y="71"/>
                    <a:pt x="601" y="71"/>
                    <a:pt x="601" y="71"/>
                  </a:cubicBezTo>
                  <a:lnTo>
                    <a:pt x="601" y="71"/>
                  </a:lnTo>
                  <a:cubicBezTo>
                    <a:pt x="601" y="71"/>
                    <a:pt x="601" y="71"/>
                    <a:pt x="601" y="71"/>
                  </a:cubicBezTo>
                  <a:lnTo>
                    <a:pt x="601" y="71"/>
                  </a:lnTo>
                  <a:cubicBezTo>
                    <a:pt x="584" y="77"/>
                    <a:pt x="570" y="82"/>
                    <a:pt x="557" y="86"/>
                  </a:cubicBezTo>
                  <a:lnTo>
                    <a:pt x="557" y="86"/>
                  </a:lnTo>
                  <a:cubicBezTo>
                    <a:pt x="576" y="80"/>
                    <a:pt x="592" y="74"/>
                    <a:pt x="605" y="70"/>
                  </a:cubicBezTo>
                  <a:lnTo>
                    <a:pt x="605" y="70"/>
                  </a:lnTo>
                  <a:cubicBezTo>
                    <a:pt x="607" y="70"/>
                    <a:pt x="609" y="69"/>
                    <a:pt x="610" y="69"/>
                  </a:cubicBezTo>
                  <a:lnTo>
                    <a:pt x="610" y="69"/>
                  </a:lnTo>
                  <a:cubicBezTo>
                    <a:pt x="610" y="69"/>
                    <a:pt x="610" y="69"/>
                    <a:pt x="609" y="69"/>
                  </a:cubicBezTo>
                  <a:lnTo>
                    <a:pt x="609" y="69"/>
                  </a:lnTo>
                  <a:cubicBezTo>
                    <a:pt x="606" y="71"/>
                    <a:pt x="603" y="72"/>
                    <a:pt x="599" y="73"/>
                  </a:cubicBezTo>
                  <a:lnTo>
                    <a:pt x="599" y="73"/>
                  </a:lnTo>
                  <a:cubicBezTo>
                    <a:pt x="602" y="72"/>
                    <a:pt x="605" y="71"/>
                    <a:pt x="608" y="70"/>
                  </a:cubicBezTo>
                  <a:lnTo>
                    <a:pt x="608" y="70"/>
                  </a:lnTo>
                  <a:cubicBezTo>
                    <a:pt x="608" y="70"/>
                    <a:pt x="608" y="70"/>
                    <a:pt x="608" y="71"/>
                  </a:cubicBezTo>
                  <a:lnTo>
                    <a:pt x="608" y="71"/>
                  </a:lnTo>
                  <a:cubicBezTo>
                    <a:pt x="607" y="71"/>
                    <a:pt x="606" y="71"/>
                    <a:pt x="605" y="72"/>
                  </a:cubicBezTo>
                  <a:lnTo>
                    <a:pt x="605" y="72"/>
                  </a:lnTo>
                  <a:cubicBezTo>
                    <a:pt x="601" y="73"/>
                    <a:pt x="597" y="74"/>
                    <a:pt x="593" y="76"/>
                  </a:cubicBezTo>
                  <a:lnTo>
                    <a:pt x="593" y="76"/>
                  </a:lnTo>
                  <a:cubicBezTo>
                    <a:pt x="595" y="75"/>
                    <a:pt x="597" y="74"/>
                    <a:pt x="599" y="73"/>
                  </a:cubicBezTo>
                  <a:lnTo>
                    <a:pt x="599" y="73"/>
                  </a:lnTo>
                  <a:cubicBezTo>
                    <a:pt x="591" y="76"/>
                    <a:pt x="584" y="78"/>
                    <a:pt x="576" y="81"/>
                  </a:cubicBezTo>
                  <a:lnTo>
                    <a:pt x="576" y="81"/>
                  </a:lnTo>
                  <a:cubicBezTo>
                    <a:pt x="568" y="84"/>
                    <a:pt x="558" y="86"/>
                    <a:pt x="548" y="89"/>
                  </a:cubicBezTo>
                  <a:lnTo>
                    <a:pt x="548" y="89"/>
                  </a:lnTo>
                  <a:cubicBezTo>
                    <a:pt x="551" y="88"/>
                    <a:pt x="554" y="87"/>
                    <a:pt x="557" y="86"/>
                  </a:cubicBezTo>
                  <a:lnTo>
                    <a:pt x="557" y="86"/>
                  </a:lnTo>
                  <a:cubicBezTo>
                    <a:pt x="554" y="87"/>
                    <a:pt x="551" y="88"/>
                    <a:pt x="548" y="89"/>
                  </a:cubicBezTo>
                  <a:lnTo>
                    <a:pt x="548" y="89"/>
                  </a:lnTo>
                  <a:cubicBezTo>
                    <a:pt x="548" y="89"/>
                    <a:pt x="548" y="89"/>
                    <a:pt x="548" y="89"/>
                  </a:cubicBezTo>
                  <a:lnTo>
                    <a:pt x="548" y="89"/>
                  </a:lnTo>
                  <a:cubicBezTo>
                    <a:pt x="550" y="89"/>
                    <a:pt x="553" y="88"/>
                    <a:pt x="557" y="87"/>
                  </a:cubicBezTo>
                  <a:lnTo>
                    <a:pt x="557" y="87"/>
                  </a:lnTo>
                  <a:cubicBezTo>
                    <a:pt x="555" y="88"/>
                    <a:pt x="553" y="89"/>
                    <a:pt x="552" y="89"/>
                  </a:cubicBezTo>
                  <a:lnTo>
                    <a:pt x="553" y="89"/>
                  </a:lnTo>
                  <a:cubicBezTo>
                    <a:pt x="557" y="88"/>
                    <a:pt x="560" y="87"/>
                    <a:pt x="564" y="86"/>
                  </a:cubicBezTo>
                  <a:lnTo>
                    <a:pt x="564" y="86"/>
                  </a:lnTo>
                  <a:cubicBezTo>
                    <a:pt x="560" y="87"/>
                    <a:pt x="557" y="88"/>
                    <a:pt x="554" y="89"/>
                  </a:cubicBezTo>
                  <a:lnTo>
                    <a:pt x="553" y="89"/>
                  </a:lnTo>
                  <a:cubicBezTo>
                    <a:pt x="538" y="94"/>
                    <a:pt x="524" y="98"/>
                    <a:pt x="509" y="103"/>
                  </a:cubicBezTo>
                  <a:lnTo>
                    <a:pt x="509" y="103"/>
                  </a:lnTo>
                  <a:cubicBezTo>
                    <a:pt x="522" y="99"/>
                    <a:pt x="536" y="94"/>
                    <a:pt x="552" y="89"/>
                  </a:cubicBezTo>
                  <a:lnTo>
                    <a:pt x="548" y="89"/>
                  </a:lnTo>
                  <a:cubicBezTo>
                    <a:pt x="506" y="103"/>
                    <a:pt x="486" y="110"/>
                    <a:pt x="472" y="114"/>
                  </a:cubicBezTo>
                  <a:lnTo>
                    <a:pt x="472" y="114"/>
                  </a:lnTo>
                  <a:cubicBezTo>
                    <a:pt x="471" y="115"/>
                    <a:pt x="470" y="115"/>
                    <a:pt x="468" y="116"/>
                  </a:cubicBezTo>
                  <a:cubicBezTo>
                    <a:pt x="470" y="115"/>
                    <a:pt x="471" y="115"/>
                    <a:pt x="472" y="114"/>
                  </a:cubicBezTo>
                  <a:lnTo>
                    <a:pt x="472" y="114"/>
                  </a:lnTo>
                  <a:cubicBezTo>
                    <a:pt x="472" y="114"/>
                    <a:pt x="471" y="115"/>
                    <a:pt x="471" y="115"/>
                  </a:cubicBezTo>
                  <a:lnTo>
                    <a:pt x="471" y="115"/>
                  </a:lnTo>
                  <a:cubicBezTo>
                    <a:pt x="475" y="114"/>
                    <a:pt x="481" y="112"/>
                    <a:pt x="488" y="110"/>
                  </a:cubicBezTo>
                  <a:lnTo>
                    <a:pt x="488" y="110"/>
                  </a:lnTo>
                  <a:cubicBezTo>
                    <a:pt x="494" y="108"/>
                    <a:pt x="500" y="106"/>
                    <a:pt x="507" y="104"/>
                  </a:cubicBezTo>
                  <a:lnTo>
                    <a:pt x="507" y="104"/>
                  </a:lnTo>
                  <a:cubicBezTo>
                    <a:pt x="496" y="108"/>
                    <a:pt x="485" y="111"/>
                    <a:pt x="475" y="115"/>
                  </a:cubicBezTo>
                  <a:lnTo>
                    <a:pt x="475" y="115"/>
                  </a:lnTo>
                  <a:cubicBezTo>
                    <a:pt x="472" y="115"/>
                    <a:pt x="470" y="115"/>
                    <a:pt x="469" y="115"/>
                  </a:cubicBezTo>
                  <a:lnTo>
                    <a:pt x="469" y="115"/>
                  </a:lnTo>
                  <a:cubicBezTo>
                    <a:pt x="468" y="116"/>
                    <a:pt x="468" y="116"/>
                    <a:pt x="468" y="116"/>
                  </a:cubicBezTo>
                  <a:lnTo>
                    <a:pt x="468" y="116"/>
                  </a:lnTo>
                  <a:cubicBezTo>
                    <a:pt x="468" y="116"/>
                    <a:pt x="468" y="116"/>
                    <a:pt x="468" y="116"/>
                  </a:cubicBezTo>
                  <a:lnTo>
                    <a:pt x="468" y="116"/>
                  </a:lnTo>
                  <a:cubicBezTo>
                    <a:pt x="461" y="118"/>
                    <a:pt x="454" y="120"/>
                    <a:pt x="448" y="122"/>
                  </a:cubicBezTo>
                  <a:lnTo>
                    <a:pt x="448" y="122"/>
                  </a:lnTo>
                  <a:cubicBezTo>
                    <a:pt x="446" y="123"/>
                    <a:pt x="444" y="124"/>
                    <a:pt x="442" y="124"/>
                  </a:cubicBezTo>
                  <a:cubicBezTo>
                    <a:pt x="443" y="124"/>
                    <a:pt x="444" y="124"/>
                    <a:pt x="445" y="123"/>
                  </a:cubicBezTo>
                  <a:lnTo>
                    <a:pt x="445" y="123"/>
                  </a:lnTo>
                  <a:cubicBezTo>
                    <a:pt x="444" y="124"/>
                    <a:pt x="443" y="124"/>
                    <a:pt x="442" y="124"/>
                  </a:cubicBezTo>
                  <a:lnTo>
                    <a:pt x="444" y="124"/>
                  </a:lnTo>
                  <a:cubicBezTo>
                    <a:pt x="446" y="123"/>
                    <a:pt x="449" y="122"/>
                    <a:pt x="451" y="122"/>
                  </a:cubicBezTo>
                  <a:lnTo>
                    <a:pt x="451" y="122"/>
                  </a:lnTo>
                  <a:cubicBezTo>
                    <a:pt x="457" y="120"/>
                    <a:pt x="461" y="119"/>
                    <a:pt x="465" y="118"/>
                  </a:cubicBezTo>
                  <a:lnTo>
                    <a:pt x="465" y="118"/>
                  </a:lnTo>
                  <a:cubicBezTo>
                    <a:pt x="458" y="120"/>
                    <a:pt x="452" y="122"/>
                    <a:pt x="446" y="124"/>
                  </a:cubicBezTo>
                  <a:lnTo>
                    <a:pt x="444" y="124"/>
                  </a:lnTo>
                  <a:cubicBezTo>
                    <a:pt x="443" y="125"/>
                    <a:pt x="442" y="125"/>
                    <a:pt x="441" y="125"/>
                  </a:cubicBezTo>
                  <a:lnTo>
                    <a:pt x="441" y="125"/>
                  </a:lnTo>
                  <a:cubicBezTo>
                    <a:pt x="441" y="125"/>
                    <a:pt x="441" y="125"/>
                    <a:pt x="441" y="125"/>
                  </a:cubicBezTo>
                  <a:lnTo>
                    <a:pt x="441" y="125"/>
                  </a:lnTo>
                  <a:cubicBezTo>
                    <a:pt x="437" y="126"/>
                    <a:pt x="433" y="128"/>
                    <a:pt x="429" y="129"/>
                  </a:cubicBezTo>
                  <a:lnTo>
                    <a:pt x="429" y="129"/>
                  </a:lnTo>
                  <a:cubicBezTo>
                    <a:pt x="430" y="129"/>
                    <a:pt x="430" y="129"/>
                    <a:pt x="431" y="129"/>
                  </a:cubicBezTo>
                  <a:lnTo>
                    <a:pt x="431" y="129"/>
                  </a:lnTo>
                  <a:cubicBezTo>
                    <a:pt x="430" y="129"/>
                    <a:pt x="428" y="130"/>
                    <a:pt x="427" y="130"/>
                  </a:cubicBezTo>
                  <a:lnTo>
                    <a:pt x="427" y="130"/>
                  </a:lnTo>
                  <a:cubicBezTo>
                    <a:pt x="427" y="130"/>
                    <a:pt x="428" y="130"/>
                    <a:pt x="429" y="129"/>
                  </a:cubicBezTo>
                  <a:lnTo>
                    <a:pt x="429" y="129"/>
                  </a:lnTo>
                  <a:cubicBezTo>
                    <a:pt x="424" y="131"/>
                    <a:pt x="420" y="132"/>
                    <a:pt x="415" y="133"/>
                  </a:cubicBezTo>
                  <a:lnTo>
                    <a:pt x="419" y="133"/>
                  </a:lnTo>
                  <a:cubicBezTo>
                    <a:pt x="408" y="137"/>
                    <a:pt x="394" y="142"/>
                    <a:pt x="376" y="148"/>
                  </a:cubicBezTo>
                  <a:lnTo>
                    <a:pt x="376" y="148"/>
                  </a:lnTo>
                  <a:lnTo>
                    <a:pt x="379" y="147"/>
                  </a:lnTo>
                  <a:lnTo>
                    <a:pt x="379" y="147"/>
                  </a:lnTo>
                  <a:cubicBezTo>
                    <a:pt x="377" y="148"/>
                    <a:pt x="374" y="149"/>
                    <a:pt x="372" y="150"/>
                  </a:cubicBezTo>
                  <a:lnTo>
                    <a:pt x="372" y="150"/>
                  </a:lnTo>
                  <a:cubicBezTo>
                    <a:pt x="373" y="149"/>
                    <a:pt x="375" y="149"/>
                    <a:pt x="376" y="148"/>
                  </a:cubicBezTo>
                  <a:lnTo>
                    <a:pt x="376" y="148"/>
                  </a:lnTo>
                  <a:lnTo>
                    <a:pt x="362" y="151"/>
                  </a:lnTo>
                  <a:cubicBezTo>
                    <a:pt x="364" y="151"/>
                    <a:pt x="366" y="151"/>
                    <a:pt x="368" y="151"/>
                  </a:cubicBezTo>
                  <a:lnTo>
                    <a:pt x="368" y="151"/>
                  </a:lnTo>
                  <a:cubicBezTo>
                    <a:pt x="366" y="151"/>
                    <a:pt x="364" y="152"/>
                    <a:pt x="362" y="152"/>
                  </a:cubicBezTo>
                  <a:lnTo>
                    <a:pt x="362" y="152"/>
                  </a:lnTo>
                  <a:cubicBezTo>
                    <a:pt x="364" y="151"/>
                    <a:pt x="364" y="151"/>
                    <a:pt x="362" y="151"/>
                  </a:cubicBezTo>
                  <a:lnTo>
                    <a:pt x="362" y="151"/>
                  </a:lnTo>
                  <a:lnTo>
                    <a:pt x="309" y="168"/>
                  </a:lnTo>
                  <a:lnTo>
                    <a:pt x="309" y="168"/>
                  </a:lnTo>
                  <a:cubicBezTo>
                    <a:pt x="315" y="167"/>
                    <a:pt x="321" y="165"/>
                    <a:pt x="327" y="163"/>
                  </a:cubicBezTo>
                  <a:lnTo>
                    <a:pt x="327" y="163"/>
                  </a:lnTo>
                  <a:lnTo>
                    <a:pt x="311" y="168"/>
                  </a:lnTo>
                  <a:lnTo>
                    <a:pt x="311" y="168"/>
                  </a:lnTo>
                  <a:cubicBezTo>
                    <a:pt x="311" y="168"/>
                    <a:pt x="310" y="168"/>
                    <a:pt x="309" y="168"/>
                  </a:cubicBezTo>
                  <a:cubicBezTo>
                    <a:pt x="309" y="168"/>
                    <a:pt x="309" y="168"/>
                    <a:pt x="309" y="168"/>
                  </a:cubicBezTo>
                  <a:lnTo>
                    <a:pt x="309" y="168"/>
                  </a:lnTo>
                  <a:lnTo>
                    <a:pt x="283" y="177"/>
                  </a:lnTo>
                  <a:cubicBezTo>
                    <a:pt x="290" y="175"/>
                    <a:pt x="296" y="173"/>
                    <a:pt x="301" y="172"/>
                  </a:cubicBezTo>
                  <a:lnTo>
                    <a:pt x="301" y="172"/>
                  </a:lnTo>
                  <a:cubicBezTo>
                    <a:pt x="299" y="173"/>
                    <a:pt x="297" y="173"/>
                    <a:pt x="295" y="174"/>
                  </a:cubicBezTo>
                  <a:lnTo>
                    <a:pt x="295" y="174"/>
                  </a:lnTo>
                  <a:cubicBezTo>
                    <a:pt x="296" y="174"/>
                    <a:pt x="297" y="174"/>
                    <a:pt x="298" y="173"/>
                  </a:cubicBezTo>
                  <a:lnTo>
                    <a:pt x="298" y="173"/>
                  </a:lnTo>
                  <a:lnTo>
                    <a:pt x="293" y="175"/>
                  </a:lnTo>
                  <a:lnTo>
                    <a:pt x="293" y="175"/>
                  </a:lnTo>
                  <a:cubicBezTo>
                    <a:pt x="293" y="175"/>
                    <a:pt x="292" y="175"/>
                    <a:pt x="292" y="175"/>
                  </a:cubicBezTo>
                  <a:lnTo>
                    <a:pt x="292" y="175"/>
                  </a:lnTo>
                  <a:lnTo>
                    <a:pt x="292" y="175"/>
                  </a:lnTo>
                  <a:lnTo>
                    <a:pt x="291" y="176"/>
                  </a:lnTo>
                  <a:lnTo>
                    <a:pt x="291" y="176"/>
                  </a:lnTo>
                  <a:lnTo>
                    <a:pt x="295" y="175"/>
                  </a:lnTo>
                  <a:lnTo>
                    <a:pt x="295" y="175"/>
                  </a:lnTo>
                  <a:cubicBezTo>
                    <a:pt x="295" y="175"/>
                    <a:pt x="294" y="176"/>
                    <a:pt x="293" y="176"/>
                  </a:cubicBezTo>
                  <a:lnTo>
                    <a:pt x="293" y="176"/>
                  </a:lnTo>
                  <a:cubicBezTo>
                    <a:pt x="294" y="176"/>
                    <a:pt x="295" y="175"/>
                    <a:pt x="296" y="175"/>
                  </a:cubicBezTo>
                  <a:lnTo>
                    <a:pt x="296" y="175"/>
                  </a:lnTo>
                  <a:lnTo>
                    <a:pt x="295" y="175"/>
                  </a:lnTo>
                  <a:lnTo>
                    <a:pt x="295" y="175"/>
                  </a:lnTo>
                  <a:cubicBezTo>
                    <a:pt x="296" y="175"/>
                    <a:pt x="297" y="175"/>
                    <a:pt x="298" y="174"/>
                  </a:cubicBezTo>
                  <a:lnTo>
                    <a:pt x="298" y="174"/>
                  </a:lnTo>
                  <a:lnTo>
                    <a:pt x="301" y="174"/>
                  </a:lnTo>
                  <a:lnTo>
                    <a:pt x="301" y="174"/>
                  </a:lnTo>
                  <a:cubicBezTo>
                    <a:pt x="299" y="174"/>
                    <a:pt x="298" y="175"/>
                    <a:pt x="296" y="175"/>
                  </a:cubicBezTo>
                  <a:lnTo>
                    <a:pt x="296" y="175"/>
                  </a:lnTo>
                  <a:lnTo>
                    <a:pt x="300" y="174"/>
                  </a:lnTo>
                  <a:lnTo>
                    <a:pt x="300" y="174"/>
                  </a:lnTo>
                  <a:cubicBezTo>
                    <a:pt x="297" y="175"/>
                    <a:pt x="294" y="176"/>
                    <a:pt x="291" y="177"/>
                  </a:cubicBezTo>
                  <a:cubicBezTo>
                    <a:pt x="291" y="177"/>
                    <a:pt x="291" y="177"/>
                    <a:pt x="291" y="177"/>
                  </a:cubicBezTo>
                  <a:lnTo>
                    <a:pt x="291" y="177"/>
                  </a:lnTo>
                  <a:cubicBezTo>
                    <a:pt x="289" y="178"/>
                    <a:pt x="287" y="178"/>
                    <a:pt x="285" y="179"/>
                  </a:cubicBezTo>
                  <a:lnTo>
                    <a:pt x="285" y="179"/>
                  </a:lnTo>
                  <a:cubicBezTo>
                    <a:pt x="288" y="178"/>
                    <a:pt x="290" y="177"/>
                    <a:pt x="293" y="176"/>
                  </a:cubicBezTo>
                  <a:lnTo>
                    <a:pt x="293" y="176"/>
                  </a:lnTo>
                  <a:cubicBezTo>
                    <a:pt x="290" y="177"/>
                    <a:pt x="288" y="178"/>
                    <a:pt x="285" y="178"/>
                  </a:cubicBezTo>
                  <a:lnTo>
                    <a:pt x="285" y="178"/>
                  </a:lnTo>
                  <a:cubicBezTo>
                    <a:pt x="286" y="178"/>
                    <a:pt x="288" y="177"/>
                    <a:pt x="290" y="176"/>
                  </a:cubicBezTo>
                  <a:lnTo>
                    <a:pt x="290" y="176"/>
                  </a:lnTo>
                  <a:lnTo>
                    <a:pt x="281" y="179"/>
                  </a:lnTo>
                  <a:lnTo>
                    <a:pt x="281" y="179"/>
                  </a:lnTo>
                  <a:cubicBezTo>
                    <a:pt x="273" y="182"/>
                    <a:pt x="265" y="184"/>
                    <a:pt x="256" y="186"/>
                  </a:cubicBezTo>
                  <a:cubicBezTo>
                    <a:pt x="256" y="186"/>
                    <a:pt x="256" y="186"/>
                    <a:pt x="256" y="186"/>
                  </a:cubicBezTo>
                  <a:lnTo>
                    <a:pt x="256" y="186"/>
                  </a:lnTo>
                  <a:cubicBezTo>
                    <a:pt x="256" y="186"/>
                    <a:pt x="255" y="187"/>
                    <a:pt x="255" y="187"/>
                  </a:cubicBezTo>
                  <a:lnTo>
                    <a:pt x="255" y="187"/>
                  </a:lnTo>
                  <a:cubicBezTo>
                    <a:pt x="255" y="187"/>
                    <a:pt x="255" y="187"/>
                    <a:pt x="255" y="187"/>
                  </a:cubicBezTo>
                  <a:lnTo>
                    <a:pt x="255" y="187"/>
                  </a:lnTo>
                  <a:cubicBezTo>
                    <a:pt x="251" y="189"/>
                    <a:pt x="247" y="191"/>
                    <a:pt x="245" y="192"/>
                  </a:cubicBezTo>
                  <a:lnTo>
                    <a:pt x="245" y="192"/>
                  </a:lnTo>
                  <a:cubicBezTo>
                    <a:pt x="246" y="192"/>
                    <a:pt x="247" y="191"/>
                    <a:pt x="248" y="191"/>
                  </a:cubicBezTo>
                  <a:lnTo>
                    <a:pt x="248" y="191"/>
                  </a:lnTo>
                  <a:cubicBezTo>
                    <a:pt x="248" y="191"/>
                    <a:pt x="248" y="191"/>
                    <a:pt x="248" y="191"/>
                  </a:cubicBezTo>
                  <a:lnTo>
                    <a:pt x="248" y="191"/>
                  </a:lnTo>
                  <a:cubicBezTo>
                    <a:pt x="246" y="192"/>
                    <a:pt x="245" y="192"/>
                    <a:pt x="244" y="193"/>
                  </a:cubicBezTo>
                  <a:lnTo>
                    <a:pt x="244" y="193"/>
                  </a:lnTo>
                  <a:cubicBezTo>
                    <a:pt x="244" y="192"/>
                    <a:pt x="245" y="192"/>
                    <a:pt x="245" y="192"/>
                  </a:cubicBezTo>
                  <a:lnTo>
                    <a:pt x="245" y="192"/>
                  </a:lnTo>
                  <a:cubicBezTo>
                    <a:pt x="243" y="192"/>
                    <a:pt x="241" y="193"/>
                    <a:pt x="241" y="193"/>
                  </a:cubicBezTo>
                  <a:cubicBezTo>
                    <a:pt x="240" y="193"/>
                    <a:pt x="243" y="191"/>
                    <a:pt x="255" y="187"/>
                  </a:cubicBezTo>
                  <a:lnTo>
                    <a:pt x="255" y="187"/>
                  </a:lnTo>
                  <a:cubicBezTo>
                    <a:pt x="239" y="191"/>
                    <a:pt x="225" y="195"/>
                    <a:pt x="214" y="199"/>
                  </a:cubicBezTo>
                  <a:lnTo>
                    <a:pt x="214" y="199"/>
                  </a:lnTo>
                  <a:cubicBezTo>
                    <a:pt x="218" y="198"/>
                    <a:pt x="223" y="197"/>
                    <a:pt x="230" y="195"/>
                  </a:cubicBezTo>
                  <a:lnTo>
                    <a:pt x="230" y="195"/>
                  </a:lnTo>
                  <a:cubicBezTo>
                    <a:pt x="230" y="195"/>
                    <a:pt x="230" y="195"/>
                    <a:pt x="230" y="195"/>
                  </a:cubicBezTo>
                  <a:lnTo>
                    <a:pt x="230" y="195"/>
                  </a:lnTo>
                  <a:cubicBezTo>
                    <a:pt x="230" y="195"/>
                    <a:pt x="230" y="195"/>
                    <a:pt x="230" y="195"/>
                  </a:cubicBezTo>
                  <a:lnTo>
                    <a:pt x="230" y="195"/>
                  </a:lnTo>
                  <a:cubicBezTo>
                    <a:pt x="228" y="197"/>
                    <a:pt x="226" y="198"/>
                    <a:pt x="223" y="200"/>
                  </a:cubicBezTo>
                  <a:lnTo>
                    <a:pt x="223" y="200"/>
                  </a:lnTo>
                  <a:cubicBezTo>
                    <a:pt x="222" y="200"/>
                    <a:pt x="220" y="201"/>
                    <a:pt x="219" y="201"/>
                  </a:cubicBezTo>
                  <a:lnTo>
                    <a:pt x="219" y="201"/>
                  </a:lnTo>
                  <a:cubicBezTo>
                    <a:pt x="222" y="199"/>
                    <a:pt x="226" y="197"/>
                    <a:pt x="230" y="195"/>
                  </a:cubicBezTo>
                  <a:lnTo>
                    <a:pt x="230" y="195"/>
                  </a:lnTo>
                  <a:cubicBezTo>
                    <a:pt x="225" y="197"/>
                    <a:pt x="221" y="199"/>
                    <a:pt x="216" y="202"/>
                  </a:cubicBezTo>
                  <a:lnTo>
                    <a:pt x="216" y="202"/>
                  </a:lnTo>
                  <a:cubicBezTo>
                    <a:pt x="217" y="201"/>
                    <a:pt x="218" y="201"/>
                    <a:pt x="219" y="201"/>
                  </a:cubicBezTo>
                  <a:lnTo>
                    <a:pt x="219" y="201"/>
                  </a:lnTo>
                  <a:cubicBezTo>
                    <a:pt x="218" y="201"/>
                    <a:pt x="218" y="202"/>
                    <a:pt x="217" y="202"/>
                  </a:cubicBezTo>
                  <a:lnTo>
                    <a:pt x="217" y="202"/>
                  </a:lnTo>
                  <a:cubicBezTo>
                    <a:pt x="217" y="202"/>
                    <a:pt x="216" y="202"/>
                    <a:pt x="216" y="202"/>
                  </a:cubicBezTo>
                  <a:lnTo>
                    <a:pt x="216" y="202"/>
                  </a:lnTo>
                  <a:cubicBezTo>
                    <a:pt x="216" y="202"/>
                    <a:pt x="215" y="203"/>
                    <a:pt x="213" y="203"/>
                  </a:cubicBezTo>
                  <a:lnTo>
                    <a:pt x="213" y="203"/>
                  </a:lnTo>
                  <a:cubicBezTo>
                    <a:pt x="214" y="203"/>
                    <a:pt x="215" y="202"/>
                    <a:pt x="216" y="202"/>
                  </a:cubicBezTo>
                  <a:lnTo>
                    <a:pt x="216" y="202"/>
                  </a:lnTo>
                  <a:cubicBezTo>
                    <a:pt x="212" y="203"/>
                    <a:pt x="209" y="203"/>
                    <a:pt x="206" y="204"/>
                  </a:cubicBezTo>
                  <a:lnTo>
                    <a:pt x="206" y="204"/>
                  </a:lnTo>
                  <a:cubicBezTo>
                    <a:pt x="213" y="201"/>
                    <a:pt x="221" y="198"/>
                    <a:pt x="230" y="195"/>
                  </a:cubicBezTo>
                  <a:lnTo>
                    <a:pt x="230" y="195"/>
                  </a:lnTo>
                  <a:cubicBezTo>
                    <a:pt x="230" y="195"/>
                    <a:pt x="230" y="195"/>
                    <a:pt x="230" y="195"/>
                  </a:cubicBezTo>
                  <a:lnTo>
                    <a:pt x="230" y="195"/>
                  </a:lnTo>
                  <a:lnTo>
                    <a:pt x="203" y="204"/>
                  </a:lnTo>
                  <a:lnTo>
                    <a:pt x="203" y="204"/>
                  </a:lnTo>
                  <a:cubicBezTo>
                    <a:pt x="206" y="202"/>
                    <a:pt x="210" y="201"/>
                    <a:pt x="214" y="199"/>
                  </a:cubicBezTo>
                  <a:lnTo>
                    <a:pt x="214" y="199"/>
                  </a:lnTo>
                  <a:cubicBezTo>
                    <a:pt x="205" y="202"/>
                    <a:pt x="201" y="203"/>
                    <a:pt x="198" y="206"/>
                  </a:cubicBezTo>
                  <a:lnTo>
                    <a:pt x="198" y="206"/>
                  </a:lnTo>
                  <a:cubicBezTo>
                    <a:pt x="177" y="213"/>
                    <a:pt x="177" y="213"/>
                    <a:pt x="177" y="213"/>
                  </a:cubicBezTo>
                  <a:cubicBezTo>
                    <a:pt x="177" y="213"/>
                    <a:pt x="177" y="213"/>
                    <a:pt x="150" y="221"/>
                  </a:cubicBezTo>
                  <a:cubicBezTo>
                    <a:pt x="155" y="220"/>
                    <a:pt x="158" y="220"/>
                    <a:pt x="160" y="219"/>
                  </a:cubicBezTo>
                  <a:lnTo>
                    <a:pt x="160" y="219"/>
                  </a:lnTo>
                  <a:cubicBezTo>
                    <a:pt x="159" y="219"/>
                    <a:pt x="159" y="220"/>
                    <a:pt x="158" y="220"/>
                  </a:cubicBezTo>
                  <a:lnTo>
                    <a:pt x="158" y="220"/>
                  </a:lnTo>
                  <a:cubicBezTo>
                    <a:pt x="160" y="220"/>
                    <a:pt x="161" y="219"/>
                    <a:pt x="161" y="219"/>
                  </a:cubicBezTo>
                  <a:lnTo>
                    <a:pt x="161" y="219"/>
                  </a:lnTo>
                  <a:cubicBezTo>
                    <a:pt x="162" y="219"/>
                    <a:pt x="163" y="219"/>
                    <a:pt x="163" y="219"/>
                  </a:cubicBezTo>
                  <a:cubicBezTo>
                    <a:pt x="164" y="219"/>
                    <a:pt x="164" y="219"/>
                    <a:pt x="164" y="219"/>
                  </a:cubicBezTo>
                  <a:lnTo>
                    <a:pt x="164" y="219"/>
                  </a:lnTo>
                  <a:cubicBezTo>
                    <a:pt x="162" y="219"/>
                    <a:pt x="161" y="220"/>
                    <a:pt x="160" y="220"/>
                  </a:cubicBezTo>
                  <a:lnTo>
                    <a:pt x="160" y="220"/>
                  </a:lnTo>
                  <a:cubicBezTo>
                    <a:pt x="161" y="220"/>
                    <a:pt x="163" y="219"/>
                    <a:pt x="164" y="219"/>
                  </a:cubicBezTo>
                  <a:lnTo>
                    <a:pt x="164" y="219"/>
                  </a:lnTo>
                  <a:cubicBezTo>
                    <a:pt x="164" y="219"/>
                    <a:pt x="163" y="219"/>
                    <a:pt x="163" y="219"/>
                  </a:cubicBezTo>
                  <a:cubicBezTo>
                    <a:pt x="163" y="219"/>
                    <a:pt x="164" y="219"/>
                    <a:pt x="165" y="219"/>
                  </a:cubicBezTo>
                  <a:lnTo>
                    <a:pt x="165" y="219"/>
                  </a:lnTo>
                  <a:cubicBezTo>
                    <a:pt x="166" y="218"/>
                    <a:pt x="167" y="218"/>
                    <a:pt x="169" y="218"/>
                  </a:cubicBezTo>
                  <a:lnTo>
                    <a:pt x="169" y="218"/>
                  </a:lnTo>
                  <a:cubicBezTo>
                    <a:pt x="166" y="219"/>
                    <a:pt x="163" y="220"/>
                    <a:pt x="161" y="220"/>
                  </a:cubicBezTo>
                  <a:lnTo>
                    <a:pt x="161" y="220"/>
                  </a:lnTo>
                  <a:cubicBezTo>
                    <a:pt x="160" y="221"/>
                    <a:pt x="159" y="221"/>
                    <a:pt x="158" y="221"/>
                  </a:cubicBezTo>
                  <a:lnTo>
                    <a:pt x="158" y="221"/>
                  </a:lnTo>
                  <a:cubicBezTo>
                    <a:pt x="159" y="221"/>
                    <a:pt x="159" y="220"/>
                    <a:pt x="160" y="220"/>
                  </a:cubicBezTo>
                  <a:lnTo>
                    <a:pt x="160" y="220"/>
                  </a:lnTo>
                  <a:cubicBezTo>
                    <a:pt x="159" y="220"/>
                    <a:pt x="158" y="221"/>
                    <a:pt x="157" y="221"/>
                  </a:cubicBezTo>
                  <a:lnTo>
                    <a:pt x="157" y="221"/>
                  </a:lnTo>
                  <a:cubicBezTo>
                    <a:pt x="156" y="221"/>
                    <a:pt x="156" y="221"/>
                    <a:pt x="156" y="221"/>
                  </a:cubicBezTo>
                  <a:lnTo>
                    <a:pt x="156" y="221"/>
                  </a:lnTo>
                  <a:cubicBezTo>
                    <a:pt x="157" y="221"/>
                    <a:pt x="157" y="220"/>
                    <a:pt x="158" y="220"/>
                  </a:cubicBezTo>
                  <a:lnTo>
                    <a:pt x="158" y="220"/>
                  </a:lnTo>
                  <a:cubicBezTo>
                    <a:pt x="157" y="220"/>
                    <a:pt x="155" y="221"/>
                    <a:pt x="153" y="221"/>
                  </a:cubicBezTo>
                  <a:lnTo>
                    <a:pt x="153" y="221"/>
                  </a:lnTo>
                  <a:cubicBezTo>
                    <a:pt x="152" y="221"/>
                    <a:pt x="151" y="221"/>
                    <a:pt x="150" y="221"/>
                  </a:cubicBezTo>
                  <a:cubicBezTo>
                    <a:pt x="151" y="221"/>
                    <a:pt x="152" y="222"/>
                    <a:pt x="152" y="222"/>
                  </a:cubicBezTo>
                  <a:lnTo>
                    <a:pt x="152" y="222"/>
                  </a:lnTo>
                  <a:cubicBezTo>
                    <a:pt x="146" y="224"/>
                    <a:pt x="137" y="226"/>
                    <a:pt x="124" y="230"/>
                  </a:cubicBezTo>
                  <a:cubicBezTo>
                    <a:pt x="121" y="231"/>
                    <a:pt x="118" y="233"/>
                    <a:pt x="115" y="234"/>
                  </a:cubicBezTo>
                  <a:lnTo>
                    <a:pt x="115" y="234"/>
                  </a:lnTo>
                  <a:cubicBezTo>
                    <a:pt x="110" y="235"/>
                    <a:pt x="105" y="237"/>
                    <a:pt x="100" y="238"/>
                  </a:cubicBezTo>
                  <a:lnTo>
                    <a:pt x="100" y="238"/>
                  </a:lnTo>
                  <a:lnTo>
                    <a:pt x="97" y="239"/>
                  </a:lnTo>
                  <a:cubicBezTo>
                    <a:pt x="97" y="239"/>
                    <a:pt x="98" y="239"/>
                    <a:pt x="98" y="239"/>
                  </a:cubicBezTo>
                  <a:lnTo>
                    <a:pt x="98" y="239"/>
                  </a:lnTo>
                  <a:cubicBezTo>
                    <a:pt x="89" y="242"/>
                    <a:pt x="80" y="245"/>
                    <a:pt x="71" y="248"/>
                  </a:cubicBezTo>
                  <a:cubicBezTo>
                    <a:pt x="73" y="248"/>
                    <a:pt x="76" y="248"/>
                    <a:pt x="79" y="247"/>
                  </a:cubicBezTo>
                  <a:lnTo>
                    <a:pt x="79" y="247"/>
                  </a:lnTo>
                  <a:cubicBezTo>
                    <a:pt x="74" y="248"/>
                    <a:pt x="61" y="253"/>
                    <a:pt x="62" y="253"/>
                  </a:cubicBezTo>
                  <a:cubicBezTo>
                    <a:pt x="62" y="253"/>
                    <a:pt x="65" y="252"/>
                    <a:pt x="71" y="250"/>
                  </a:cubicBezTo>
                  <a:lnTo>
                    <a:pt x="71" y="250"/>
                  </a:lnTo>
                  <a:cubicBezTo>
                    <a:pt x="61" y="254"/>
                    <a:pt x="52" y="257"/>
                    <a:pt x="43" y="260"/>
                  </a:cubicBezTo>
                  <a:lnTo>
                    <a:pt x="43" y="260"/>
                  </a:lnTo>
                  <a:cubicBezTo>
                    <a:pt x="32" y="264"/>
                    <a:pt x="18" y="268"/>
                    <a:pt x="0" y="274"/>
                  </a:cubicBezTo>
                  <a:cubicBezTo>
                    <a:pt x="10" y="272"/>
                    <a:pt x="18" y="269"/>
                    <a:pt x="24" y="268"/>
                  </a:cubicBezTo>
                  <a:lnTo>
                    <a:pt x="24" y="268"/>
                  </a:lnTo>
                  <a:cubicBezTo>
                    <a:pt x="18" y="270"/>
                    <a:pt x="13" y="272"/>
                    <a:pt x="9" y="274"/>
                  </a:cubicBezTo>
                  <a:cubicBezTo>
                    <a:pt x="16" y="271"/>
                    <a:pt x="22" y="269"/>
                    <a:pt x="27" y="267"/>
                  </a:cubicBezTo>
                  <a:lnTo>
                    <a:pt x="27" y="267"/>
                  </a:lnTo>
                  <a:cubicBezTo>
                    <a:pt x="51" y="260"/>
                    <a:pt x="51" y="260"/>
                    <a:pt x="88" y="248"/>
                  </a:cubicBezTo>
                  <a:lnTo>
                    <a:pt x="88" y="248"/>
                  </a:lnTo>
                  <a:cubicBezTo>
                    <a:pt x="85" y="248"/>
                    <a:pt x="82" y="248"/>
                    <a:pt x="44" y="260"/>
                  </a:cubicBezTo>
                  <a:lnTo>
                    <a:pt x="44" y="260"/>
                  </a:lnTo>
                  <a:cubicBezTo>
                    <a:pt x="54" y="256"/>
                    <a:pt x="59" y="255"/>
                    <a:pt x="76" y="249"/>
                  </a:cubicBezTo>
                  <a:lnTo>
                    <a:pt x="76" y="249"/>
                  </a:lnTo>
                  <a:cubicBezTo>
                    <a:pt x="77" y="248"/>
                    <a:pt x="79" y="248"/>
                    <a:pt x="81" y="247"/>
                  </a:cubicBezTo>
                  <a:lnTo>
                    <a:pt x="81" y="247"/>
                  </a:lnTo>
                  <a:cubicBezTo>
                    <a:pt x="81" y="247"/>
                    <a:pt x="80" y="248"/>
                    <a:pt x="80" y="248"/>
                  </a:cubicBezTo>
                  <a:lnTo>
                    <a:pt x="126" y="235"/>
                  </a:lnTo>
                  <a:lnTo>
                    <a:pt x="126" y="235"/>
                  </a:lnTo>
                  <a:lnTo>
                    <a:pt x="115" y="239"/>
                  </a:lnTo>
                  <a:cubicBezTo>
                    <a:pt x="104" y="243"/>
                    <a:pt x="96" y="246"/>
                    <a:pt x="88" y="248"/>
                  </a:cubicBezTo>
                  <a:lnTo>
                    <a:pt x="88" y="248"/>
                  </a:lnTo>
                  <a:cubicBezTo>
                    <a:pt x="88" y="248"/>
                    <a:pt x="88" y="248"/>
                    <a:pt x="88" y="248"/>
                  </a:cubicBezTo>
                  <a:cubicBezTo>
                    <a:pt x="89" y="248"/>
                    <a:pt x="90" y="248"/>
                    <a:pt x="93" y="248"/>
                  </a:cubicBezTo>
                  <a:lnTo>
                    <a:pt x="93" y="248"/>
                  </a:lnTo>
                  <a:lnTo>
                    <a:pt x="62" y="257"/>
                  </a:lnTo>
                  <a:cubicBezTo>
                    <a:pt x="65" y="257"/>
                    <a:pt x="69" y="256"/>
                    <a:pt x="74" y="255"/>
                  </a:cubicBezTo>
                  <a:lnTo>
                    <a:pt x="74" y="255"/>
                  </a:lnTo>
                  <a:cubicBezTo>
                    <a:pt x="73" y="256"/>
                    <a:pt x="72" y="256"/>
                    <a:pt x="71" y="257"/>
                  </a:cubicBezTo>
                  <a:cubicBezTo>
                    <a:pt x="74" y="256"/>
                    <a:pt x="76" y="255"/>
                    <a:pt x="79" y="254"/>
                  </a:cubicBezTo>
                  <a:lnTo>
                    <a:pt x="79" y="254"/>
                  </a:lnTo>
                  <a:cubicBezTo>
                    <a:pt x="84" y="253"/>
                    <a:pt x="90" y="251"/>
                    <a:pt x="96" y="249"/>
                  </a:cubicBezTo>
                  <a:lnTo>
                    <a:pt x="96" y="249"/>
                  </a:lnTo>
                  <a:cubicBezTo>
                    <a:pt x="104" y="247"/>
                    <a:pt x="111" y="246"/>
                    <a:pt x="121" y="243"/>
                  </a:cubicBezTo>
                  <a:lnTo>
                    <a:pt x="121" y="243"/>
                  </a:lnTo>
                  <a:cubicBezTo>
                    <a:pt x="115" y="245"/>
                    <a:pt x="110" y="246"/>
                    <a:pt x="106" y="248"/>
                  </a:cubicBezTo>
                  <a:cubicBezTo>
                    <a:pt x="113" y="246"/>
                    <a:pt x="119" y="244"/>
                    <a:pt x="123" y="242"/>
                  </a:cubicBezTo>
                  <a:lnTo>
                    <a:pt x="123" y="242"/>
                  </a:lnTo>
                  <a:cubicBezTo>
                    <a:pt x="126" y="241"/>
                    <a:pt x="129" y="240"/>
                    <a:pt x="133" y="239"/>
                  </a:cubicBezTo>
                  <a:cubicBezTo>
                    <a:pt x="133" y="239"/>
                    <a:pt x="133" y="239"/>
                    <a:pt x="133" y="239"/>
                  </a:cubicBezTo>
                  <a:lnTo>
                    <a:pt x="133" y="239"/>
                  </a:lnTo>
                  <a:cubicBezTo>
                    <a:pt x="132" y="239"/>
                    <a:pt x="132" y="239"/>
                    <a:pt x="132" y="239"/>
                  </a:cubicBezTo>
                  <a:lnTo>
                    <a:pt x="132" y="239"/>
                  </a:lnTo>
                  <a:cubicBezTo>
                    <a:pt x="132" y="239"/>
                    <a:pt x="132" y="239"/>
                    <a:pt x="133" y="238"/>
                  </a:cubicBezTo>
                  <a:lnTo>
                    <a:pt x="133" y="238"/>
                  </a:lnTo>
                  <a:cubicBezTo>
                    <a:pt x="133" y="238"/>
                    <a:pt x="133" y="238"/>
                    <a:pt x="133" y="239"/>
                  </a:cubicBezTo>
                  <a:lnTo>
                    <a:pt x="133" y="239"/>
                  </a:lnTo>
                  <a:cubicBezTo>
                    <a:pt x="133" y="238"/>
                    <a:pt x="133" y="238"/>
                    <a:pt x="134" y="238"/>
                  </a:cubicBezTo>
                  <a:lnTo>
                    <a:pt x="134" y="238"/>
                  </a:lnTo>
                  <a:cubicBezTo>
                    <a:pt x="133" y="238"/>
                    <a:pt x="133" y="239"/>
                    <a:pt x="133" y="239"/>
                  </a:cubicBezTo>
                  <a:cubicBezTo>
                    <a:pt x="136" y="239"/>
                    <a:pt x="139" y="238"/>
                    <a:pt x="141" y="237"/>
                  </a:cubicBezTo>
                  <a:lnTo>
                    <a:pt x="141" y="237"/>
                  </a:lnTo>
                  <a:cubicBezTo>
                    <a:pt x="141" y="237"/>
                    <a:pt x="141" y="238"/>
                    <a:pt x="141" y="239"/>
                  </a:cubicBezTo>
                  <a:cubicBezTo>
                    <a:pt x="141" y="239"/>
                    <a:pt x="141" y="239"/>
                    <a:pt x="148" y="233"/>
                  </a:cubicBezTo>
                  <a:lnTo>
                    <a:pt x="148" y="233"/>
                  </a:lnTo>
                  <a:cubicBezTo>
                    <a:pt x="148" y="233"/>
                    <a:pt x="148" y="233"/>
                    <a:pt x="148" y="233"/>
                  </a:cubicBezTo>
                  <a:lnTo>
                    <a:pt x="148" y="233"/>
                  </a:lnTo>
                  <a:cubicBezTo>
                    <a:pt x="169" y="227"/>
                    <a:pt x="191" y="221"/>
                    <a:pt x="212" y="213"/>
                  </a:cubicBezTo>
                  <a:lnTo>
                    <a:pt x="212" y="213"/>
                  </a:lnTo>
                  <a:cubicBezTo>
                    <a:pt x="212" y="213"/>
                    <a:pt x="211" y="213"/>
                    <a:pt x="209" y="214"/>
                  </a:cubicBezTo>
                  <a:lnTo>
                    <a:pt x="209" y="214"/>
                  </a:lnTo>
                  <a:cubicBezTo>
                    <a:pt x="209" y="213"/>
                    <a:pt x="210" y="213"/>
                    <a:pt x="210" y="213"/>
                  </a:cubicBezTo>
                  <a:lnTo>
                    <a:pt x="210" y="213"/>
                  </a:lnTo>
                  <a:cubicBezTo>
                    <a:pt x="204" y="215"/>
                    <a:pt x="198" y="216"/>
                    <a:pt x="192" y="218"/>
                  </a:cubicBezTo>
                  <a:lnTo>
                    <a:pt x="192" y="218"/>
                  </a:lnTo>
                  <a:cubicBezTo>
                    <a:pt x="194" y="217"/>
                    <a:pt x="196" y="216"/>
                    <a:pt x="197" y="215"/>
                  </a:cubicBezTo>
                  <a:lnTo>
                    <a:pt x="197" y="215"/>
                  </a:lnTo>
                  <a:cubicBezTo>
                    <a:pt x="195" y="216"/>
                    <a:pt x="192" y="217"/>
                    <a:pt x="189" y="218"/>
                  </a:cubicBezTo>
                  <a:lnTo>
                    <a:pt x="189" y="218"/>
                  </a:lnTo>
                  <a:cubicBezTo>
                    <a:pt x="192" y="217"/>
                    <a:pt x="195" y="216"/>
                    <a:pt x="198" y="215"/>
                  </a:cubicBezTo>
                  <a:lnTo>
                    <a:pt x="198" y="215"/>
                  </a:lnTo>
                  <a:cubicBezTo>
                    <a:pt x="198" y="215"/>
                    <a:pt x="198" y="215"/>
                    <a:pt x="197" y="215"/>
                  </a:cubicBezTo>
                  <a:lnTo>
                    <a:pt x="197" y="215"/>
                  </a:lnTo>
                  <a:cubicBezTo>
                    <a:pt x="198" y="215"/>
                    <a:pt x="198" y="215"/>
                    <a:pt x="199" y="215"/>
                  </a:cubicBezTo>
                  <a:lnTo>
                    <a:pt x="199" y="215"/>
                  </a:lnTo>
                  <a:cubicBezTo>
                    <a:pt x="199" y="215"/>
                    <a:pt x="198" y="215"/>
                    <a:pt x="198" y="215"/>
                  </a:cubicBezTo>
                  <a:lnTo>
                    <a:pt x="198" y="215"/>
                  </a:lnTo>
                  <a:cubicBezTo>
                    <a:pt x="199" y="215"/>
                    <a:pt x="199" y="214"/>
                    <a:pt x="200" y="214"/>
                  </a:cubicBezTo>
                  <a:lnTo>
                    <a:pt x="200" y="214"/>
                  </a:lnTo>
                  <a:cubicBezTo>
                    <a:pt x="197" y="215"/>
                    <a:pt x="194" y="216"/>
                    <a:pt x="190" y="217"/>
                  </a:cubicBezTo>
                  <a:lnTo>
                    <a:pt x="190" y="217"/>
                  </a:lnTo>
                  <a:cubicBezTo>
                    <a:pt x="190" y="217"/>
                    <a:pt x="190" y="217"/>
                    <a:pt x="190" y="217"/>
                  </a:cubicBezTo>
                  <a:lnTo>
                    <a:pt x="190" y="217"/>
                  </a:lnTo>
                  <a:cubicBezTo>
                    <a:pt x="194" y="216"/>
                    <a:pt x="197" y="215"/>
                    <a:pt x="200" y="214"/>
                  </a:cubicBezTo>
                  <a:lnTo>
                    <a:pt x="200" y="214"/>
                  </a:lnTo>
                  <a:cubicBezTo>
                    <a:pt x="200" y="214"/>
                    <a:pt x="200" y="214"/>
                    <a:pt x="200" y="214"/>
                  </a:cubicBezTo>
                  <a:lnTo>
                    <a:pt x="200" y="214"/>
                  </a:lnTo>
                  <a:cubicBezTo>
                    <a:pt x="201" y="213"/>
                    <a:pt x="202" y="213"/>
                    <a:pt x="203" y="213"/>
                  </a:cubicBezTo>
                  <a:lnTo>
                    <a:pt x="203" y="213"/>
                  </a:lnTo>
                  <a:cubicBezTo>
                    <a:pt x="202" y="213"/>
                    <a:pt x="200" y="214"/>
                    <a:pt x="199" y="215"/>
                  </a:cubicBezTo>
                  <a:lnTo>
                    <a:pt x="199" y="215"/>
                  </a:lnTo>
                  <a:cubicBezTo>
                    <a:pt x="201" y="214"/>
                    <a:pt x="203" y="213"/>
                    <a:pt x="206" y="212"/>
                  </a:cubicBezTo>
                  <a:lnTo>
                    <a:pt x="206" y="212"/>
                  </a:lnTo>
                  <a:cubicBezTo>
                    <a:pt x="205" y="212"/>
                    <a:pt x="204" y="212"/>
                    <a:pt x="203" y="213"/>
                  </a:cubicBezTo>
                  <a:lnTo>
                    <a:pt x="203" y="213"/>
                  </a:lnTo>
                  <a:lnTo>
                    <a:pt x="207" y="212"/>
                  </a:lnTo>
                  <a:lnTo>
                    <a:pt x="207" y="212"/>
                  </a:lnTo>
                  <a:cubicBezTo>
                    <a:pt x="206" y="212"/>
                    <a:pt x="206" y="212"/>
                    <a:pt x="206" y="212"/>
                  </a:cubicBezTo>
                  <a:lnTo>
                    <a:pt x="206" y="212"/>
                  </a:lnTo>
                  <a:cubicBezTo>
                    <a:pt x="209" y="211"/>
                    <a:pt x="212" y="210"/>
                    <a:pt x="215" y="210"/>
                  </a:cubicBezTo>
                  <a:lnTo>
                    <a:pt x="215" y="210"/>
                  </a:lnTo>
                  <a:cubicBezTo>
                    <a:pt x="214" y="210"/>
                    <a:pt x="213" y="211"/>
                    <a:pt x="213" y="212"/>
                  </a:cubicBezTo>
                  <a:lnTo>
                    <a:pt x="213" y="212"/>
                  </a:lnTo>
                  <a:cubicBezTo>
                    <a:pt x="212" y="212"/>
                    <a:pt x="211" y="213"/>
                    <a:pt x="210" y="213"/>
                  </a:cubicBezTo>
                  <a:lnTo>
                    <a:pt x="210" y="213"/>
                  </a:lnTo>
                  <a:cubicBezTo>
                    <a:pt x="211" y="213"/>
                    <a:pt x="211" y="213"/>
                    <a:pt x="212" y="213"/>
                  </a:cubicBezTo>
                  <a:lnTo>
                    <a:pt x="212" y="213"/>
                  </a:lnTo>
                  <a:cubicBezTo>
                    <a:pt x="212" y="213"/>
                    <a:pt x="212" y="213"/>
                    <a:pt x="212" y="213"/>
                  </a:cubicBezTo>
                  <a:cubicBezTo>
                    <a:pt x="220" y="210"/>
                    <a:pt x="227" y="207"/>
                    <a:pt x="234" y="204"/>
                  </a:cubicBezTo>
                  <a:lnTo>
                    <a:pt x="234" y="204"/>
                  </a:lnTo>
                  <a:cubicBezTo>
                    <a:pt x="233" y="205"/>
                    <a:pt x="232" y="205"/>
                    <a:pt x="231" y="205"/>
                  </a:cubicBezTo>
                  <a:lnTo>
                    <a:pt x="231" y="205"/>
                  </a:lnTo>
                  <a:lnTo>
                    <a:pt x="234" y="204"/>
                  </a:lnTo>
                  <a:lnTo>
                    <a:pt x="233" y="204"/>
                  </a:lnTo>
                  <a:lnTo>
                    <a:pt x="233" y="204"/>
                  </a:lnTo>
                  <a:cubicBezTo>
                    <a:pt x="237" y="202"/>
                    <a:pt x="241" y="201"/>
                    <a:pt x="243" y="200"/>
                  </a:cubicBezTo>
                  <a:lnTo>
                    <a:pt x="243" y="200"/>
                  </a:lnTo>
                  <a:cubicBezTo>
                    <a:pt x="244" y="200"/>
                    <a:pt x="244" y="199"/>
                    <a:pt x="245" y="199"/>
                  </a:cubicBezTo>
                  <a:lnTo>
                    <a:pt x="245" y="199"/>
                  </a:lnTo>
                  <a:cubicBezTo>
                    <a:pt x="245" y="199"/>
                    <a:pt x="245" y="199"/>
                    <a:pt x="244" y="199"/>
                  </a:cubicBezTo>
                  <a:lnTo>
                    <a:pt x="244" y="199"/>
                  </a:lnTo>
                  <a:cubicBezTo>
                    <a:pt x="245" y="199"/>
                    <a:pt x="245" y="199"/>
                    <a:pt x="245" y="199"/>
                  </a:cubicBezTo>
                  <a:lnTo>
                    <a:pt x="245" y="199"/>
                  </a:lnTo>
                  <a:cubicBezTo>
                    <a:pt x="245" y="199"/>
                    <a:pt x="245" y="199"/>
                    <a:pt x="245" y="199"/>
                  </a:cubicBezTo>
                  <a:lnTo>
                    <a:pt x="245" y="199"/>
                  </a:lnTo>
                  <a:cubicBezTo>
                    <a:pt x="245" y="199"/>
                    <a:pt x="245" y="199"/>
                    <a:pt x="246" y="199"/>
                  </a:cubicBezTo>
                  <a:lnTo>
                    <a:pt x="246" y="199"/>
                  </a:lnTo>
                  <a:cubicBezTo>
                    <a:pt x="245" y="199"/>
                    <a:pt x="245" y="199"/>
                    <a:pt x="245" y="199"/>
                  </a:cubicBezTo>
                  <a:lnTo>
                    <a:pt x="245" y="199"/>
                  </a:lnTo>
                  <a:cubicBezTo>
                    <a:pt x="245" y="199"/>
                    <a:pt x="246" y="199"/>
                    <a:pt x="246" y="199"/>
                  </a:cubicBezTo>
                  <a:lnTo>
                    <a:pt x="246" y="199"/>
                  </a:lnTo>
                  <a:cubicBezTo>
                    <a:pt x="246" y="199"/>
                    <a:pt x="246" y="199"/>
                    <a:pt x="246" y="199"/>
                  </a:cubicBezTo>
                  <a:lnTo>
                    <a:pt x="246" y="199"/>
                  </a:lnTo>
                  <a:cubicBezTo>
                    <a:pt x="245" y="199"/>
                    <a:pt x="245" y="199"/>
                    <a:pt x="245" y="199"/>
                  </a:cubicBezTo>
                  <a:lnTo>
                    <a:pt x="245" y="199"/>
                  </a:lnTo>
                  <a:cubicBezTo>
                    <a:pt x="245" y="199"/>
                    <a:pt x="245" y="199"/>
                    <a:pt x="245" y="199"/>
                  </a:cubicBezTo>
                  <a:lnTo>
                    <a:pt x="245" y="199"/>
                  </a:lnTo>
                  <a:cubicBezTo>
                    <a:pt x="245" y="199"/>
                    <a:pt x="245" y="199"/>
                    <a:pt x="245" y="200"/>
                  </a:cubicBezTo>
                  <a:lnTo>
                    <a:pt x="245" y="200"/>
                  </a:lnTo>
                  <a:lnTo>
                    <a:pt x="234" y="204"/>
                  </a:lnTo>
                  <a:lnTo>
                    <a:pt x="237" y="203"/>
                  </a:lnTo>
                  <a:lnTo>
                    <a:pt x="237" y="203"/>
                  </a:lnTo>
                  <a:cubicBezTo>
                    <a:pt x="236" y="203"/>
                    <a:pt x="235" y="204"/>
                    <a:pt x="234" y="204"/>
                  </a:cubicBezTo>
                  <a:lnTo>
                    <a:pt x="234" y="204"/>
                  </a:lnTo>
                  <a:cubicBezTo>
                    <a:pt x="234" y="204"/>
                    <a:pt x="234" y="204"/>
                    <a:pt x="235" y="204"/>
                  </a:cubicBezTo>
                  <a:lnTo>
                    <a:pt x="235" y="204"/>
                  </a:lnTo>
                  <a:cubicBezTo>
                    <a:pt x="230" y="206"/>
                    <a:pt x="223" y="209"/>
                    <a:pt x="212" y="213"/>
                  </a:cubicBezTo>
                  <a:lnTo>
                    <a:pt x="212" y="213"/>
                  </a:lnTo>
                  <a:cubicBezTo>
                    <a:pt x="222" y="209"/>
                    <a:pt x="230" y="206"/>
                    <a:pt x="237" y="203"/>
                  </a:cubicBezTo>
                  <a:lnTo>
                    <a:pt x="237" y="203"/>
                  </a:lnTo>
                  <a:cubicBezTo>
                    <a:pt x="239" y="203"/>
                    <a:pt x="242" y="202"/>
                    <a:pt x="244" y="201"/>
                  </a:cubicBezTo>
                  <a:lnTo>
                    <a:pt x="244" y="201"/>
                  </a:lnTo>
                  <a:lnTo>
                    <a:pt x="265" y="195"/>
                  </a:lnTo>
                  <a:lnTo>
                    <a:pt x="265" y="195"/>
                  </a:lnTo>
                  <a:cubicBezTo>
                    <a:pt x="265" y="195"/>
                    <a:pt x="265" y="195"/>
                    <a:pt x="265" y="195"/>
                  </a:cubicBezTo>
                  <a:lnTo>
                    <a:pt x="272" y="191"/>
                  </a:lnTo>
                  <a:lnTo>
                    <a:pt x="272" y="191"/>
                  </a:lnTo>
                  <a:cubicBezTo>
                    <a:pt x="278" y="190"/>
                    <a:pt x="284" y="188"/>
                    <a:pt x="291" y="186"/>
                  </a:cubicBezTo>
                  <a:lnTo>
                    <a:pt x="293" y="184"/>
                  </a:lnTo>
                  <a:lnTo>
                    <a:pt x="293" y="184"/>
                  </a:lnTo>
                  <a:cubicBezTo>
                    <a:pt x="300" y="182"/>
                    <a:pt x="308" y="180"/>
                    <a:pt x="318" y="177"/>
                  </a:cubicBezTo>
                  <a:lnTo>
                    <a:pt x="318" y="177"/>
                  </a:lnTo>
                  <a:cubicBezTo>
                    <a:pt x="308" y="180"/>
                    <a:pt x="300" y="182"/>
                    <a:pt x="294" y="184"/>
                  </a:cubicBezTo>
                  <a:lnTo>
                    <a:pt x="294" y="184"/>
                  </a:lnTo>
                  <a:lnTo>
                    <a:pt x="294" y="183"/>
                  </a:lnTo>
                  <a:lnTo>
                    <a:pt x="294" y="183"/>
                  </a:lnTo>
                  <a:cubicBezTo>
                    <a:pt x="300" y="181"/>
                    <a:pt x="306" y="179"/>
                    <a:pt x="312" y="177"/>
                  </a:cubicBezTo>
                  <a:lnTo>
                    <a:pt x="310" y="177"/>
                  </a:lnTo>
                  <a:cubicBezTo>
                    <a:pt x="309" y="178"/>
                    <a:pt x="308" y="178"/>
                    <a:pt x="307" y="178"/>
                  </a:cubicBezTo>
                  <a:lnTo>
                    <a:pt x="307" y="178"/>
                  </a:lnTo>
                  <a:cubicBezTo>
                    <a:pt x="308" y="178"/>
                    <a:pt x="308" y="178"/>
                    <a:pt x="309" y="177"/>
                  </a:cubicBezTo>
                  <a:lnTo>
                    <a:pt x="309" y="177"/>
                  </a:lnTo>
                  <a:cubicBezTo>
                    <a:pt x="308" y="178"/>
                    <a:pt x="307" y="178"/>
                    <a:pt x="306" y="178"/>
                  </a:cubicBezTo>
                  <a:lnTo>
                    <a:pt x="306" y="178"/>
                  </a:lnTo>
                  <a:cubicBezTo>
                    <a:pt x="306" y="178"/>
                    <a:pt x="306" y="178"/>
                    <a:pt x="307" y="178"/>
                  </a:cubicBezTo>
                  <a:lnTo>
                    <a:pt x="307" y="178"/>
                  </a:lnTo>
                  <a:cubicBezTo>
                    <a:pt x="303" y="180"/>
                    <a:pt x="299" y="181"/>
                    <a:pt x="296" y="182"/>
                  </a:cubicBezTo>
                  <a:lnTo>
                    <a:pt x="296" y="182"/>
                  </a:lnTo>
                  <a:lnTo>
                    <a:pt x="297" y="181"/>
                  </a:lnTo>
                  <a:lnTo>
                    <a:pt x="297" y="181"/>
                  </a:lnTo>
                  <a:cubicBezTo>
                    <a:pt x="299" y="180"/>
                    <a:pt x="302" y="179"/>
                    <a:pt x="306" y="178"/>
                  </a:cubicBezTo>
                  <a:lnTo>
                    <a:pt x="306" y="178"/>
                  </a:lnTo>
                  <a:cubicBezTo>
                    <a:pt x="302" y="179"/>
                    <a:pt x="300" y="180"/>
                    <a:pt x="297" y="181"/>
                  </a:cubicBezTo>
                  <a:lnTo>
                    <a:pt x="297" y="181"/>
                  </a:lnTo>
                  <a:lnTo>
                    <a:pt x="297" y="181"/>
                  </a:lnTo>
                  <a:lnTo>
                    <a:pt x="297" y="181"/>
                  </a:lnTo>
                  <a:cubicBezTo>
                    <a:pt x="297" y="181"/>
                    <a:pt x="297" y="181"/>
                    <a:pt x="296" y="181"/>
                  </a:cubicBezTo>
                  <a:lnTo>
                    <a:pt x="296" y="181"/>
                  </a:lnTo>
                  <a:cubicBezTo>
                    <a:pt x="297" y="181"/>
                    <a:pt x="297" y="180"/>
                    <a:pt x="297" y="180"/>
                  </a:cubicBezTo>
                  <a:lnTo>
                    <a:pt x="297" y="180"/>
                  </a:lnTo>
                  <a:cubicBezTo>
                    <a:pt x="295" y="181"/>
                    <a:pt x="294" y="181"/>
                    <a:pt x="292" y="182"/>
                  </a:cubicBezTo>
                  <a:lnTo>
                    <a:pt x="292" y="182"/>
                  </a:lnTo>
                  <a:lnTo>
                    <a:pt x="297" y="180"/>
                  </a:lnTo>
                  <a:lnTo>
                    <a:pt x="297" y="180"/>
                  </a:lnTo>
                  <a:cubicBezTo>
                    <a:pt x="297" y="180"/>
                    <a:pt x="297" y="180"/>
                    <a:pt x="297" y="180"/>
                  </a:cubicBezTo>
                  <a:lnTo>
                    <a:pt x="297" y="180"/>
                  </a:lnTo>
                  <a:cubicBezTo>
                    <a:pt x="297" y="180"/>
                    <a:pt x="298" y="180"/>
                    <a:pt x="298" y="180"/>
                  </a:cubicBezTo>
                  <a:lnTo>
                    <a:pt x="298" y="180"/>
                  </a:lnTo>
                  <a:lnTo>
                    <a:pt x="297" y="181"/>
                  </a:lnTo>
                  <a:lnTo>
                    <a:pt x="297" y="181"/>
                  </a:lnTo>
                  <a:cubicBezTo>
                    <a:pt x="301" y="179"/>
                    <a:pt x="304" y="178"/>
                    <a:pt x="308" y="177"/>
                  </a:cubicBezTo>
                  <a:lnTo>
                    <a:pt x="310" y="177"/>
                  </a:lnTo>
                  <a:cubicBezTo>
                    <a:pt x="312" y="177"/>
                    <a:pt x="314" y="176"/>
                    <a:pt x="317" y="176"/>
                  </a:cubicBezTo>
                  <a:lnTo>
                    <a:pt x="317" y="176"/>
                  </a:lnTo>
                  <a:cubicBezTo>
                    <a:pt x="315" y="176"/>
                    <a:pt x="313" y="177"/>
                    <a:pt x="312" y="177"/>
                  </a:cubicBezTo>
                  <a:lnTo>
                    <a:pt x="318" y="177"/>
                  </a:lnTo>
                  <a:cubicBezTo>
                    <a:pt x="325" y="175"/>
                    <a:pt x="332" y="172"/>
                    <a:pt x="339" y="170"/>
                  </a:cubicBezTo>
                  <a:lnTo>
                    <a:pt x="339" y="170"/>
                  </a:lnTo>
                  <a:cubicBezTo>
                    <a:pt x="340" y="170"/>
                    <a:pt x="342" y="169"/>
                    <a:pt x="344" y="168"/>
                  </a:cubicBezTo>
                  <a:lnTo>
                    <a:pt x="344" y="168"/>
                  </a:lnTo>
                  <a:lnTo>
                    <a:pt x="340" y="169"/>
                  </a:lnTo>
                  <a:lnTo>
                    <a:pt x="340" y="169"/>
                  </a:lnTo>
                  <a:cubicBezTo>
                    <a:pt x="347" y="167"/>
                    <a:pt x="353" y="165"/>
                    <a:pt x="359" y="163"/>
                  </a:cubicBezTo>
                  <a:lnTo>
                    <a:pt x="359" y="163"/>
                  </a:lnTo>
                  <a:cubicBezTo>
                    <a:pt x="357" y="163"/>
                    <a:pt x="355" y="164"/>
                    <a:pt x="353" y="164"/>
                  </a:cubicBezTo>
                  <a:lnTo>
                    <a:pt x="353" y="164"/>
                  </a:lnTo>
                  <a:cubicBezTo>
                    <a:pt x="356" y="163"/>
                    <a:pt x="359" y="162"/>
                    <a:pt x="362" y="161"/>
                  </a:cubicBezTo>
                  <a:lnTo>
                    <a:pt x="362" y="161"/>
                  </a:lnTo>
                  <a:cubicBezTo>
                    <a:pt x="363" y="161"/>
                    <a:pt x="364" y="160"/>
                    <a:pt x="366" y="160"/>
                  </a:cubicBezTo>
                  <a:lnTo>
                    <a:pt x="366" y="160"/>
                  </a:lnTo>
                  <a:cubicBezTo>
                    <a:pt x="364" y="161"/>
                    <a:pt x="361" y="162"/>
                    <a:pt x="359" y="163"/>
                  </a:cubicBezTo>
                  <a:lnTo>
                    <a:pt x="359" y="163"/>
                  </a:lnTo>
                  <a:cubicBezTo>
                    <a:pt x="363" y="162"/>
                    <a:pt x="367" y="161"/>
                    <a:pt x="371" y="160"/>
                  </a:cubicBezTo>
                  <a:cubicBezTo>
                    <a:pt x="370" y="160"/>
                    <a:pt x="368" y="160"/>
                    <a:pt x="366" y="160"/>
                  </a:cubicBezTo>
                  <a:lnTo>
                    <a:pt x="366" y="160"/>
                  </a:lnTo>
                  <a:cubicBezTo>
                    <a:pt x="414" y="143"/>
                    <a:pt x="451" y="130"/>
                    <a:pt x="479" y="119"/>
                  </a:cubicBezTo>
                  <a:lnTo>
                    <a:pt x="479" y="119"/>
                  </a:lnTo>
                  <a:cubicBezTo>
                    <a:pt x="475" y="121"/>
                    <a:pt x="471" y="123"/>
                    <a:pt x="468" y="124"/>
                  </a:cubicBezTo>
                  <a:cubicBezTo>
                    <a:pt x="478" y="121"/>
                    <a:pt x="488" y="116"/>
                    <a:pt x="499" y="112"/>
                  </a:cubicBezTo>
                  <a:lnTo>
                    <a:pt x="499" y="112"/>
                  </a:lnTo>
                  <a:cubicBezTo>
                    <a:pt x="493" y="114"/>
                    <a:pt x="487" y="117"/>
                    <a:pt x="479" y="119"/>
                  </a:cubicBezTo>
                  <a:lnTo>
                    <a:pt x="479" y="119"/>
                  </a:lnTo>
                  <a:cubicBezTo>
                    <a:pt x="488" y="116"/>
                    <a:pt x="498" y="112"/>
                    <a:pt x="508" y="109"/>
                  </a:cubicBezTo>
                  <a:lnTo>
                    <a:pt x="508" y="109"/>
                  </a:lnTo>
                  <a:cubicBezTo>
                    <a:pt x="505" y="110"/>
                    <a:pt x="502" y="111"/>
                    <a:pt x="499" y="112"/>
                  </a:cubicBezTo>
                  <a:lnTo>
                    <a:pt x="499" y="112"/>
                  </a:lnTo>
                  <a:cubicBezTo>
                    <a:pt x="504" y="110"/>
                    <a:pt x="508" y="109"/>
                    <a:pt x="513" y="107"/>
                  </a:cubicBezTo>
                  <a:lnTo>
                    <a:pt x="513" y="107"/>
                  </a:lnTo>
                  <a:cubicBezTo>
                    <a:pt x="529" y="102"/>
                    <a:pt x="543" y="98"/>
                    <a:pt x="548" y="98"/>
                  </a:cubicBezTo>
                  <a:lnTo>
                    <a:pt x="540" y="98"/>
                  </a:lnTo>
                  <a:cubicBezTo>
                    <a:pt x="540" y="98"/>
                    <a:pt x="540" y="98"/>
                    <a:pt x="540" y="98"/>
                  </a:cubicBezTo>
                  <a:lnTo>
                    <a:pt x="540" y="98"/>
                  </a:lnTo>
                  <a:cubicBezTo>
                    <a:pt x="540" y="98"/>
                    <a:pt x="540" y="98"/>
                    <a:pt x="540" y="98"/>
                  </a:cubicBezTo>
                  <a:lnTo>
                    <a:pt x="540" y="98"/>
                  </a:lnTo>
                  <a:cubicBezTo>
                    <a:pt x="541" y="98"/>
                    <a:pt x="541" y="98"/>
                    <a:pt x="541" y="98"/>
                  </a:cubicBezTo>
                  <a:lnTo>
                    <a:pt x="541" y="98"/>
                  </a:lnTo>
                  <a:cubicBezTo>
                    <a:pt x="546" y="97"/>
                    <a:pt x="557" y="94"/>
                    <a:pt x="569" y="90"/>
                  </a:cubicBezTo>
                  <a:lnTo>
                    <a:pt x="569" y="90"/>
                  </a:lnTo>
                  <a:cubicBezTo>
                    <a:pt x="568" y="90"/>
                    <a:pt x="567" y="90"/>
                    <a:pt x="567" y="90"/>
                  </a:cubicBezTo>
                  <a:cubicBezTo>
                    <a:pt x="566" y="90"/>
                    <a:pt x="566" y="90"/>
                    <a:pt x="566" y="90"/>
                  </a:cubicBezTo>
                  <a:lnTo>
                    <a:pt x="566" y="90"/>
                  </a:lnTo>
                  <a:cubicBezTo>
                    <a:pt x="569" y="89"/>
                    <a:pt x="573" y="88"/>
                    <a:pt x="576" y="87"/>
                  </a:cubicBezTo>
                  <a:lnTo>
                    <a:pt x="576" y="87"/>
                  </a:lnTo>
                  <a:lnTo>
                    <a:pt x="575" y="88"/>
                  </a:lnTo>
                  <a:lnTo>
                    <a:pt x="575" y="88"/>
                  </a:lnTo>
                  <a:cubicBezTo>
                    <a:pt x="580" y="86"/>
                    <a:pt x="584" y="85"/>
                    <a:pt x="589" y="83"/>
                  </a:cubicBezTo>
                  <a:lnTo>
                    <a:pt x="589" y="83"/>
                  </a:lnTo>
                  <a:cubicBezTo>
                    <a:pt x="586" y="84"/>
                    <a:pt x="583" y="85"/>
                    <a:pt x="581" y="85"/>
                  </a:cubicBezTo>
                  <a:lnTo>
                    <a:pt x="581" y="85"/>
                  </a:lnTo>
                  <a:cubicBezTo>
                    <a:pt x="582" y="85"/>
                    <a:pt x="583" y="85"/>
                    <a:pt x="585" y="84"/>
                  </a:cubicBezTo>
                  <a:lnTo>
                    <a:pt x="585" y="84"/>
                  </a:lnTo>
                  <a:lnTo>
                    <a:pt x="590" y="83"/>
                  </a:lnTo>
                  <a:lnTo>
                    <a:pt x="590" y="83"/>
                  </a:lnTo>
                  <a:cubicBezTo>
                    <a:pt x="589" y="83"/>
                    <a:pt x="589" y="83"/>
                    <a:pt x="589" y="83"/>
                  </a:cubicBezTo>
                  <a:lnTo>
                    <a:pt x="589" y="83"/>
                  </a:lnTo>
                  <a:cubicBezTo>
                    <a:pt x="590" y="83"/>
                    <a:pt x="590" y="83"/>
                    <a:pt x="591" y="83"/>
                  </a:cubicBezTo>
                  <a:lnTo>
                    <a:pt x="591" y="83"/>
                  </a:lnTo>
                  <a:lnTo>
                    <a:pt x="590" y="83"/>
                  </a:lnTo>
                  <a:lnTo>
                    <a:pt x="590" y="83"/>
                  </a:lnTo>
                  <a:cubicBezTo>
                    <a:pt x="591" y="82"/>
                    <a:pt x="592" y="82"/>
                    <a:pt x="594" y="81"/>
                  </a:cubicBezTo>
                  <a:lnTo>
                    <a:pt x="594" y="81"/>
                  </a:lnTo>
                  <a:cubicBezTo>
                    <a:pt x="593" y="82"/>
                    <a:pt x="592" y="82"/>
                    <a:pt x="592" y="82"/>
                  </a:cubicBezTo>
                  <a:lnTo>
                    <a:pt x="592" y="82"/>
                  </a:lnTo>
                  <a:cubicBezTo>
                    <a:pt x="591" y="82"/>
                    <a:pt x="591" y="83"/>
                    <a:pt x="591" y="83"/>
                  </a:cubicBezTo>
                  <a:lnTo>
                    <a:pt x="591" y="83"/>
                  </a:lnTo>
                  <a:lnTo>
                    <a:pt x="592" y="82"/>
                  </a:lnTo>
                  <a:lnTo>
                    <a:pt x="592" y="82"/>
                  </a:lnTo>
                  <a:cubicBezTo>
                    <a:pt x="589" y="84"/>
                    <a:pt x="584" y="86"/>
                    <a:pt x="574" y="89"/>
                  </a:cubicBezTo>
                  <a:lnTo>
                    <a:pt x="574" y="89"/>
                  </a:lnTo>
                  <a:lnTo>
                    <a:pt x="608" y="78"/>
                  </a:lnTo>
                  <a:lnTo>
                    <a:pt x="608" y="78"/>
                  </a:lnTo>
                  <a:cubicBezTo>
                    <a:pt x="609" y="78"/>
                    <a:pt x="608" y="79"/>
                    <a:pt x="608" y="79"/>
                  </a:cubicBezTo>
                  <a:lnTo>
                    <a:pt x="608" y="79"/>
                  </a:lnTo>
                  <a:cubicBezTo>
                    <a:pt x="608" y="79"/>
                    <a:pt x="608" y="79"/>
                    <a:pt x="609" y="79"/>
                  </a:cubicBezTo>
                  <a:lnTo>
                    <a:pt x="609" y="79"/>
                  </a:lnTo>
                  <a:cubicBezTo>
                    <a:pt x="608" y="79"/>
                    <a:pt x="608" y="80"/>
                    <a:pt x="608" y="80"/>
                  </a:cubicBezTo>
                  <a:cubicBezTo>
                    <a:pt x="608" y="80"/>
                    <a:pt x="608" y="80"/>
                    <a:pt x="608" y="79"/>
                  </a:cubicBezTo>
                  <a:lnTo>
                    <a:pt x="608" y="79"/>
                  </a:lnTo>
                  <a:cubicBezTo>
                    <a:pt x="601" y="82"/>
                    <a:pt x="592" y="85"/>
                    <a:pt x="583" y="89"/>
                  </a:cubicBezTo>
                  <a:lnTo>
                    <a:pt x="583" y="89"/>
                  </a:lnTo>
                  <a:cubicBezTo>
                    <a:pt x="622" y="76"/>
                    <a:pt x="631" y="72"/>
                    <a:pt x="635" y="69"/>
                  </a:cubicBezTo>
                  <a:lnTo>
                    <a:pt x="635" y="69"/>
                  </a:lnTo>
                  <a:cubicBezTo>
                    <a:pt x="634" y="69"/>
                    <a:pt x="634" y="69"/>
                    <a:pt x="634" y="69"/>
                  </a:cubicBezTo>
                  <a:lnTo>
                    <a:pt x="634" y="69"/>
                  </a:lnTo>
                  <a:cubicBezTo>
                    <a:pt x="634" y="69"/>
                    <a:pt x="634" y="69"/>
                    <a:pt x="635" y="69"/>
                  </a:cubicBezTo>
                  <a:lnTo>
                    <a:pt x="635" y="69"/>
                  </a:lnTo>
                  <a:cubicBezTo>
                    <a:pt x="635" y="69"/>
                    <a:pt x="635" y="69"/>
                    <a:pt x="635" y="69"/>
                  </a:cubicBezTo>
                  <a:lnTo>
                    <a:pt x="635" y="69"/>
                  </a:lnTo>
                  <a:cubicBezTo>
                    <a:pt x="635" y="69"/>
                    <a:pt x="636" y="69"/>
                    <a:pt x="637" y="69"/>
                  </a:cubicBezTo>
                  <a:lnTo>
                    <a:pt x="637" y="69"/>
                  </a:lnTo>
                  <a:cubicBezTo>
                    <a:pt x="636" y="70"/>
                    <a:pt x="636" y="71"/>
                    <a:pt x="636" y="71"/>
                  </a:cubicBezTo>
                  <a:lnTo>
                    <a:pt x="636" y="71"/>
                  </a:lnTo>
                  <a:cubicBezTo>
                    <a:pt x="644" y="68"/>
                    <a:pt x="650" y="66"/>
                    <a:pt x="654" y="64"/>
                  </a:cubicBezTo>
                  <a:lnTo>
                    <a:pt x="654" y="64"/>
                  </a:lnTo>
                  <a:cubicBezTo>
                    <a:pt x="656" y="64"/>
                    <a:pt x="658" y="64"/>
                    <a:pt x="662" y="63"/>
                  </a:cubicBezTo>
                  <a:lnTo>
                    <a:pt x="662" y="63"/>
                  </a:lnTo>
                  <a:cubicBezTo>
                    <a:pt x="659" y="63"/>
                    <a:pt x="657" y="64"/>
                    <a:pt x="654" y="64"/>
                  </a:cubicBezTo>
                  <a:lnTo>
                    <a:pt x="654" y="64"/>
                  </a:lnTo>
                  <a:cubicBezTo>
                    <a:pt x="655" y="64"/>
                    <a:pt x="655" y="64"/>
                    <a:pt x="656" y="64"/>
                  </a:cubicBezTo>
                  <a:lnTo>
                    <a:pt x="656" y="64"/>
                  </a:lnTo>
                  <a:cubicBezTo>
                    <a:pt x="658" y="63"/>
                    <a:pt x="661" y="63"/>
                    <a:pt x="662" y="63"/>
                  </a:cubicBezTo>
                  <a:lnTo>
                    <a:pt x="662" y="63"/>
                  </a:lnTo>
                  <a:cubicBezTo>
                    <a:pt x="661" y="63"/>
                    <a:pt x="659" y="63"/>
                    <a:pt x="658" y="63"/>
                  </a:cubicBezTo>
                  <a:lnTo>
                    <a:pt x="658" y="63"/>
                  </a:lnTo>
                  <a:cubicBezTo>
                    <a:pt x="658" y="63"/>
                    <a:pt x="658" y="63"/>
                    <a:pt x="658" y="62"/>
                  </a:cubicBezTo>
                  <a:lnTo>
                    <a:pt x="658" y="62"/>
                  </a:lnTo>
                  <a:cubicBezTo>
                    <a:pt x="664" y="61"/>
                    <a:pt x="674" y="58"/>
                    <a:pt x="689" y="54"/>
                  </a:cubicBezTo>
                  <a:lnTo>
                    <a:pt x="682" y="54"/>
                  </a:lnTo>
                  <a:cubicBezTo>
                    <a:pt x="682" y="54"/>
                    <a:pt x="682" y="54"/>
                    <a:pt x="682" y="54"/>
                  </a:cubicBezTo>
                  <a:lnTo>
                    <a:pt x="682" y="54"/>
                  </a:lnTo>
                  <a:cubicBezTo>
                    <a:pt x="684" y="53"/>
                    <a:pt x="686" y="53"/>
                    <a:pt x="688" y="52"/>
                  </a:cubicBezTo>
                  <a:lnTo>
                    <a:pt x="688" y="52"/>
                  </a:lnTo>
                  <a:cubicBezTo>
                    <a:pt x="700" y="48"/>
                    <a:pt x="718" y="43"/>
                    <a:pt x="742" y="36"/>
                  </a:cubicBezTo>
                  <a:lnTo>
                    <a:pt x="742" y="36"/>
                  </a:lnTo>
                  <a:cubicBezTo>
                    <a:pt x="726" y="40"/>
                    <a:pt x="712" y="44"/>
                    <a:pt x="699" y="48"/>
                  </a:cubicBezTo>
                  <a:lnTo>
                    <a:pt x="699" y="48"/>
                  </a:lnTo>
                  <a:cubicBezTo>
                    <a:pt x="709" y="45"/>
                    <a:pt x="718" y="42"/>
                    <a:pt x="724" y="40"/>
                  </a:cubicBezTo>
                  <a:lnTo>
                    <a:pt x="724" y="40"/>
                  </a:lnTo>
                  <a:cubicBezTo>
                    <a:pt x="729" y="39"/>
                    <a:pt x="735" y="37"/>
                    <a:pt x="742" y="36"/>
                  </a:cubicBezTo>
                  <a:lnTo>
                    <a:pt x="742" y="36"/>
                  </a:lnTo>
                  <a:cubicBezTo>
                    <a:pt x="742" y="36"/>
                    <a:pt x="742" y="36"/>
                    <a:pt x="742" y="36"/>
                  </a:cubicBezTo>
                  <a:lnTo>
                    <a:pt x="742" y="36"/>
                  </a:lnTo>
                  <a:cubicBezTo>
                    <a:pt x="742" y="36"/>
                    <a:pt x="742" y="36"/>
                    <a:pt x="742" y="36"/>
                  </a:cubicBezTo>
                  <a:cubicBezTo>
                    <a:pt x="750" y="32"/>
                    <a:pt x="756" y="29"/>
                    <a:pt x="761" y="27"/>
                  </a:cubicBezTo>
                  <a:lnTo>
                    <a:pt x="761" y="27"/>
                  </a:lnTo>
                  <a:cubicBezTo>
                    <a:pt x="760" y="27"/>
                    <a:pt x="760" y="27"/>
                    <a:pt x="759" y="27"/>
                  </a:cubicBezTo>
                  <a:lnTo>
                    <a:pt x="759" y="27"/>
                  </a:lnTo>
                  <a:cubicBezTo>
                    <a:pt x="760" y="27"/>
                    <a:pt x="761" y="26"/>
                    <a:pt x="762" y="26"/>
                  </a:cubicBezTo>
                  <a:lnTo>
                    <a:pt x="762" y="26"/>
                  </a:lnTo>
                  <a:cubicBezTo>
                    <a:pt x="761" y="26"/>
                    <a:pt x="761" y="27"/>
                    <a:pt x="761" y="27"/>
                  </a:cubicBezTo>
                  <a:lnTo>
                    <a:pt x="761" y="27"/>
                  </a:lnTo>
                  <a:cubicBezTo>
                    <a:pt x="764" y="26"/>
                    <a:pt x="767" y="26"/>
                    <a:pt x="770" y="24"/>
                  </a:cubicBezTo>
                  <a:lnTo>
                    <a:pt x="770" y="24"/>
                  </a:lnTo>
                  <a:cubicBezTo>
                    <a:pt x="782" y="20"/>
                    <a:pt x="792" y="18"/>
                    <a:pt x="795"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8"/>
            <p:cNvSpPr/>
            <p:nvPr/>
          </p:nvSpPr>
          <p:spPr>
            <a:xfrm rot="3039008">
              <a:off x="336331" y="4928164"/>
              <a:ext cx="4393" cy="1670"/>
            </a:xfrm>
            <a:custGeom>
              <a:rect b="b" l="l" r="r" t="t"/>
              <a:pathLst>
                <a:path extrusionOk="0" h="10" w="28">
                  <a:moveTo>
                    <a:pt x="27" y="1"/>
                  </a:moveTo>
                  <a:cubicBezTo>
                    <a:pt x="19" y="10"/>
                    <a:pt x="10" y="10"/>
                    <a:pt x="1" y="10"/>
                  </a:cubicBezTo>
                  <a:cubicBezTo>
                    <a:pt x="10" y="10"/>
                    <a:pt x="19"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8"/>
            <p:cNvSpPr/>
            <p:nvPr/>
          </p:nvSpPr>
          <p:spPr>
            <a:xfrm rot="3039008">
              <a:off x="260300" y="4879716"/>
              <a:ext cx="1569" cy="1670"/>
            </a:xfrm>
            <a:custGeom>
              <a:rect b="b" l="l" r="r" t="t"/>
              <a:pathLst>
                <a:path extrusionOk="0" h="10" w="10">
                  <a:moveTo>
                    <a:pt x="10" y="0"/>
                  </a:moveTo>
                  <a:lnTo>
                    <a:pt x="10" y="0"/>
                  </a:lnTo>
                  <a:lnTo>
                    <a:pt x="1"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8"/>
            <p:cNvSpPr/>
            <p:nvPr/>
          </p:nvSpPr>
          <p:spPr>
            <a:xfrm rot="3039008">
              <a:off x="341244" y="4931720"/>
              <a:ext cx="4236" cy="1670"/>
            </a:xfrm>
            <a:custGeom>
              <a:rect b="b" l="l" r="r" t="t"/>
              <a:pathLst>
                <a:path extrusionOk="0" h="10" w="27">
                  <a:moveTo>
                    <a:pt x="27" y="1"/>
                  </a:moveTo>
                  <a:cubicBezTo>
                    <a:pt x="18" y="1"/>
                    <a:pt x="9" y="10"/>
                    <a:pt x="0" y="10"/>
                  </a:cubicBezTo>
                  <a:cubicBezTo>
                    <a:pt x="9" y="10"/>
                    <a:pt x="27"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8"/>
            <p:cNvSpPr/>
            <p:nvPr/>
          </p:nvSpPr>
          <p:spPr>
            <a:xfrm rot="3039008">
              <a:off x="257863" y="4879231"/>
              <a:ext cx="5648" cy="1670"/>
            </a:xfrm>
            <a:custGeom>
              <a:rect b="b" l="l" r="r" t="t"/>
              <a:pathLst>
                <a:path extrusionOk="0" h="10" w="36">
                  <a:moveTo>
                    <a:pt x="35" y="0"/>
                  </a:moveTo>
                  <a:cubicBezTo>
                    <a:pt x="31" y="0"/>
                    <a:pt x="26" y="0"/>
                    <a:pt x="23" y="2"/>
                  </a:cubicBezTo>
                  <a:lnTo>
                    <a:pt x="23" y="2"/>
                  </a:lnTo>
                  <a:cubicBezTo>
                    <a:pt x="27" y="1"/>
                    <a:pt x="31" y="0"/>
                    <a:pt x="35" y="0"/>
                  </a:cubicBezTo>
                  <a:close/>
                  <a:moveTo>
                    <a:pt x="23" y="2"/>
                  </a:moveTo>
                  <a:cubicBezTo>
                    <a:pt x="10" y="4"/>
                    <a:pt x="0" y="9"/>
                    <a:pt x="0" y="9"/>
                  </a:cubicBezTo>
                  <a:lnTo>
                    <a:pt x="18" y="9"/>
                  </a:lnTo>
                  <a:cubicBezTo>
                    <a:pt x="18" y="5"/>
                    <a:pt x="20" y="3"/>
                    <a:pt x="23"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8"/>
            <p:cNvSpPr/>
            <p:nvPr/>
          </p:nvSpPr>
          <p:spPr>
            <a:xfrm rot="3039008">
              <a:off x="305604" y="4910003"/>
              <a:ext cx="5804" cy="1670"/>
            </a:xfrm>
            <a:custGeom>
              <a:rect b="b" l="l" r="r" t="t"/>
              <a:pathLst>
                <a:path extrusionOk="0" h="10" w="37">
                  <a:moveTo>
                    <a:pt x="27" y="0"/>
                  </a:moveTo>
                  <a:lnTo>
                    <a:pt x="1" y="9"/>
                  </a:lnTo>
                  <a:cubicBezTo>
                    <a:pt x="1" y="9"/>
                    <a:pt x="27" y="0"/>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8"/>
            <p:cNvSpPr/>
            <p:nvPr/>
          </p:nvSpPr>
          <p:spPr>
            <a:xfrm rot="3039008">
              <a:off x="286393" y="4897051"/>
              <a:ext cx="4236" cy="1670"/>
            </a:xfrm>
            <a:custGeom>
              <a:rect b="b" l="l" r="r" t="t"/>
              <a:pathLst>
                <a:path extrusionOk="0" h="10" w="27">
                  <a:moveTo>
                    <a:pt x="27" y="0"/>
                  </a:moveTo>
                  <a:cubicBezTo>
                    <a:pt x="18" y="0"/>
                    <a:pt x="27" y="0"/>
                    <a:pt x="0" y="9"/>
                  </a:cubicBezTo>
                  <a:cubicBezTo>
                    <a:pt x="9" y="9"/>
                    <a:pt x="0"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8"/>
            <p:cNvSpPr/>
            <p:nvPr/>
          </p:nvSpPr>
          <p:spPr>
            <a:xfrm rot="3039008">
              <a:off x="289223" y="4898459"/>
              <a:ext cx="1569" cy="167"/>
            </a:xfrm>
            <a:custGeom>
              <a:rect b="b" l="l" r="r" t="t"/>
              <a:pathLst>
                <a:path extrusionOk="0" h="1" w="10">
                  <a:moveTo>
                    <a:pt x="1" y="0"/>
                  </a:moveTo>
                  <a:cubicBezTo>
                    <a:pt x="1" y="0"/>
                    <a:pt x="10"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8"/>
            <p:cNvSpPr/>
            <p:nvPr/>
          </p:nvSpPr>
          <p:spPr>
            <a:xfrm rot="3039008">
              <a:off x="261494" y="4882181"/>
              <a:ext cx="7059" cy="1670"/>
            </a:xfrm>
            <a:custGeom>
              <a:rect b="b" l="l" r="r" t="t"/>
              <a:pathLst>
                <a:path extrusionOk="0" h="10" w="45">
                  <a:moveTo>
                    <a:pt x="45" y="0"/>
                  </a:moveTo>
                  <a:cubicBezTo>
                    <a:pt x="27" y="0"/>
                    <a:pt x="27" y="0"/>
                    <a:pt x="1" y="9"/>
                  </a:cubicBezTo>
                  <a:cubicBezTo>
                    <a:pt x="18" y="9"/>
                    <a:pt x="36"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8"/>
            <p:cNvSpPr/>
            <p:nvPr/>
          </p:nvSpPr>
          <p:spPr>
            <a:xfrm rot="3039008">
              <a:off x="300798" y="4906999"/>
              <a:ext cx="9883" cy="3007"/>
            </a:xfrm>
            <a:custGeom>
              <a:rect b="b" l="l" r="r" t="t"/>
              <a:pathLst>
                <a:path extrusionOk="0" h="18" w="63">
                  <a:moveTo>
                    <a:pt x="53" y="0"/>
                  </a:moveTo>
                  <a:lnTo>
                    <a:pt x="0" y="18"/>
                  </a:lnTo>
                  <a:lnTo>
                    <a:pt x="0" y="18"/>
                  </a:lnTo>
                  <a:lnTo>
                    <a:pt x="6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8"/>
            <p:cNvSpPr/>
            <p:nvPr/>
          </p:nvSpPr>
          <p:spPr>
            <a:xfrm rot="3039008">
              <a:off x="303228" y="4907580"/>
              <a:ext cx="2824" cy="1503"/>
            </a:xfrm>
            <a:custGeom>
              <a:rect b="b" l="l" r="r" t="t"/>
              <a:pathLst>
                <a:path extrusionOk="0" h="9" w="18">
                  <a:moveTo>
                    <a:pt x="18" y="0"/>
                  </a:moveTo>
                  <a:cubicBezTo>
                    <a:pt x="9" y="0"/>
                    <a:pt x="0" y="9"/>
                    <a:pt x="0" y="9"/>
                  </a:cubicBezTo>
                  <a:lnTo>
                    <a:pt x="1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8"/>
            <p:cNvSpPr/>
            <p:nvPr/>
          </p:nvSpPr>
          <p:spPr>
            <a:xfrm rot="3039008">
              <a:off x="301911" y="4907130"/>
              <a:ext cx="1569" cy="0"/>
            </a:xfrm>
            <a:custGeom>
              <a:rect b="b" l="l" r="r" t="t"/>
              <a:pathLst>
                <a:path extrusionOk="0" h="0" w="10">
                  <a:moveTo>
                    <a:pt x="9" y="0"/>
                  </a:moveTo>
                  <a:cubicBezTo>
                    <a:pt x="9" y="0"/>
                    <a:pt x="9" y="0"/>
                    <a:pt x="0" y="0"/>
                  </a:cubicBezTo>
                  <a:cubicBezTo>
                    <a:pt x="0" y="0"/>
                    <a:pt x="0"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8"/>
            <p:cNvSpPr/>
            <p:nvPr/>
          </p:nvSpPr>
          <p:spPr>
            <a:xfrm rot="3039008">
              <a:off x="310138" y="4911375"/>
              <a:ext cx="2824" cy="1670"/>
            </a:xfrm>
            <a:custGeom>
              <a:rect b="b" l="l" r="r" t="t"/>
              <a:pathLst>
                <a:path extrusionOk="0" h="10" w="18">
                  <a:moveTo>
                    <a:pt x="18" y="1"/>
                  </a:moveTo>
                  <a:lnTo>
                    <a:pt x="0" y="9"/>
                  </a:lnTo>
                  <a:lnTo>
                    <a:pt x="9" y="9"/>
                  </a:ln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8"/>
            <p:cNvSpPr/>
            <p:nvPr/>
          </p:nvSpPr>
          <p:spPr>
            <a:xfrm rot="3039008">
              <a:off x="302209" y="4906999"/>
              <a:ext cx="7059" cy="3007"/>
            </a:xfrm>
            <a:custGeom>
              <a:rect b="b" l="l" r="r" t="t"/>
              <a:pathLst>
                <a:path extrusionOk="0" h="18" w="45">
                  <a:moveTo>
                    <a:pt x="44" y="0"/>
                  </a:moveTo>
                  <a:lnTo>
                    <a:pt x="44" y="0"/>
                  </a:lnTo>
                  <a:cubicBezTo>
                    <a:pt x="36" y="5"/>
                    <a:pt x="29" y="7"/>
                    <a:pt x="22" y="9"/>
                  </a:cubicBezTo>
                  <a:lnTo>
                    <a:pt x="22" y="9"/>
                  </a:lnTo>
                  <a:cubicBezTo>
                    <a:pt x="36" y="9"/>
                    <a:pt x="36" y="8"/>
                    <a:pt x="44" y="0"/>
                  </a:cubicBezTo>
                  <a:close/>
                  <a:moveTo>
                    <a:pt x="22" y="9"/>
                  </a:moveTo>
                  <a:cubicBezTo>
                    <a:pt x="21" y="9"/>
                    <a:pt x="20" y="9"/>
                    <a:pt x="18" y="9"/>
                  </a:cubicBezTo>
                  <a:lnTo>
                    <a:pt x="0" y="18"/>
                  </a:lnTo>
                  <a:cubicBezTo>
                    <a:pt x="9" y="14"/>
                    <a:pt x="16" y="11"/>
                    <a:pt x="22"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8"/>
            <p:cNvSpPr/>
            <p:nvPr/>
          </p:nvSpPr>
          <p:spPr>
            <a:xfrm rot="3039008">
              <a:off x="318361" y="4919028"/>
              <a:ext cx="12550" cy="4510"/>
            </a:xfrm>
            <a:custGeom>
              <a:rect b="b" l="l" r="r" t="t"/>
              <a:pathLst>
                <a:path extrusionOk="0" h="27" w="80">
                  <a:moveTo>
                    <a:pt x="80" y="0"/>
                  </a:moveTo>
                  <a:lnTo>
                    <a:pt x="44" y="9"/>
                  </a:lnTo>
                  <a:cubicBezTo>
                    <a:pt x="35" y="9"/>
                    <a:pt x="27" y="18"/>
                    <a:pt x="0" y="27"/>
                  </a:cubicBezTo>
                  <a:lnTo>
                    <a:pt x="8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8"/>
            <p:cNvSpPr/>
            <p:nvPr/>
          </p:nvSpPr>
          <p:spPr>
            <a:xfrm rot="3039008">
              <a:off x="328359" y="4923686"/>
              <a:ext cx="8471" cy="3174"/>
            </a:xfrm>
            <a:custGeom>
              <a:rect b="b" l="l" r="r" t="t"/>
              <a:pathLst>
                <a:path extrusionOk="0" h="19" w="54">
                  <a:moveTo>
                    <a:pt x="54" y="1"/>
                  </a:moveTo>
                  <a:cubicBezTo>
                    <a:pt x="54" y="1"/>
                    <a:pt x="27" y="9"/>
                    <a:pt x="1" y="18"/>
                  </a:cubicBezTo>
                  <a:cubicBezTo>
                    <a:pt x="19" y="18"/>
                    <a:pt x="36" y="9"/>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8"/>
            <p:cNvSpPr/>
            <p:nvPr/>
          </p:nvSpPr>
          <p:spPr>
            <a:xfrm rot="3039008">
              <a:off x="296332" y="4905981"/>
              <a:ext cx="19609" cy="6013"/>
            </a:xfrm>
            <a:custGeom>
              <a:rect b="b" l="l" r="r" t="t"/>
              <a:pathLst>
                <a:path extrusionOk="0" h="36" w="125">
                  <a:moveTo>
                    <a:pt x="125" y="1"/>
                  </a:moveTo>
                  <a:lnTo>
                    <a:pt x="125" y="1"/>
                  </a:lnTo>
                  <a:lnTo>
                    <a:pt x="1" y="3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8"/>
            <p:cNvSpPr/>
            <p:nvPr/>
          </p:nvSpPr>
          <p:spPr>
            <a:xfrm rot="3039008">
              <a:off x="343430" y="4935211"/>
              <a:ext cx="15374" cy="4510"/>
            </a:xfrm>
            <a:custGeom>
              <a:rect b="b" l="l" r="r" t="t"/>
              <a:pathLst>
                <a:path extrusionOk="0" h="27" w="98">
                  <a:moveTo>
                    <a:pt x="98" y="0"/>
                  </a:moveTo>
                  <a:cubicBezTo>
                    <a:pt x="80" y="0"/>
                    <a:pt x="80" y="0"/>
                    <a:pt x="63" y="9"/>
                  </a:cubicBezTo>
                  <a:cubicBezTo>
                    <a:pt x="27" y="18"/>
                    <a:pt x="27" y="18"/>
                    <a:pt x="1" y="27"/>
                  </a:cubicBezTo>
                  <a:cubicBezTo>
                    <a:pt x="36" y="18"/>
                    <a:pt x="18" y="27"/>
                    <a:pt x="9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8"/>
            <p:cNvSpPr/>
            <p:nvPr/>
          </p:nvSpPr>
          <p:spPr>
            <a:xfrm rot="3039008">
              <a:off x="341502" y="4931175"/>
              <a:ext cx="2824" cy="1670"/>
            </a:xfrm>
            <a:custGeom>
              <a:rect b="b" l="l" r="r" t="t"/>
              <a:pathLst>
                <a:path extrusionOk="0" h="10" w="18">
                  <a:moveTo>
                    <a:pt x="18" y="1"/>
                  </a:moveTo>
                  <a:cubicBezTo>
                    <a:pt x="18" y="1"/>
                    <a:pt x="9" y="10"/>
                    <a:pt x="0" y="10"/>
                  </a:cubicBezTo>
                  <a:cubicBezTo>
                    <a:pt x="9" y="10"/>
                    <a:pt x="18"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8"/>
            <p:cNvSpPr/>
            <p:nvPr/>
          </p:nvSpPr>
          <p:spPr>
            <a:xfrm rot="3039008">
              <a:off x="351683" y="4938651"/>
              <a:ext cx="5804" cy="1670"/>
            </a:xfrm>
            <a:custGeom>
              <a:rect b="b" l="l" r="r" t="t"/>
              <a:pathLst>
                <a:path extrusionOk="0" h="10" w="37">
                  <a:moveTo>
                    <a:pt x="36" y="0"/>
                  </a:moveTo>
                  <a:lnTo>
                    <a:pt x="1" y="9"/>
                  </a:lnTo>
                  <a:lnTo>
                    <a:pt x="10" y="9"/>
                  </a:lnTo>
                  <a:lnTo>
                    <a:pt x="3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8"/>
            <p:cNvSpPr/>
            <p:nvPr/>
          </p:nvSpPr>
          <p:spPr>
            <a:xfrm rot="3039008">
              <a:off x="306593" y="4915340"/>
              <a:ext cx="47220" cy="16370"/>
            </a:xfrm>
            <a:custGeom>
              <a:rect b="b" l="l" r="r" t="t"/>
              <a:pathLst>
                <a:path extrusionOk="0" h="98" w="301">
                  <a:moveTo>
                    <a:pt x="301" y="0"/>
                  </a:moveTo>
                  <a:lnTo>
                    <a:pt x="221" y="27"/>
                  </a:lnTo>
                  <a:cubicBezTo>
                    <a:pt x="1" y="97"/>
                    <a:pt x="71" y="80"/>
                    <a:pt x="27" y="97"/>
                  </a:cubicBezTo>
                  <a:lnTo>
                    <a:pt x="30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8"/>
            <p:cNvSpPr/>
            <p:nvPr/>
          </p:nvSpPr>
          <p:spPr>
            <a:xfrm rot="3039008">
              <a:off x="248326" y="4873297"/>
              <a:ext cx="7059" cy="3174"/>
            </a:xfrm>
            <a:custGeom>
              <a:rect b="b" l="l" r="r" t="t"/>
              <a:pathLst>
                <a:path extrusionOk="0" h="19" w="45">
                  <a:moveTo>
                    <a:pt x="44" y="1"/>
                  </a:moveTo>
                  <a:cubicBezTo>
                    <a:pt x="36" y="1"/>
                    <a:pt x="36" y="1"/>
                    <a:pt x="18" y="10"/>
                  </a:cubicBezTo>
                  <a:lnTo>
                    <a:pt x="0" y="19"/>
                  </a:lnTo>
                  <a:lnTo>
                    <a:pt x="0" y="19"/>
                  </a:lnTo>
                  <a:lnTo>
                    <a:pt x="44"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8"/>
            <p:cNvSpPr/>
            <p:nvPr/>
          </p:nvSpPr>
          <p:spPr>
            <a:xfrm rot="3039008">
              <a:off x="256036" y="4878801"/>
              <a:ext cx="11138" cy="4510"/>
            </a:xfrm>
            <a:custGeom>
              <a:rect b="b" l="l" r="r" t="t"/>
              <a:pathLst>
                <a:path extrusionOk="0" h="27" w="71">
                  <a:moveTo>
                    <a:pt x="0" y="27"/>
                  </a:moveTo>
                  <a:lnTo>
                    <a:pt x="0" y="27"/>
                  </a:lnTo>
                  <a:lnTo>
                    <a:pt x="7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8"/>
            <p:cNvSpPr/>
            <p:nvPr/>
          </p:nvSpPr>
          <p:spPr>
            <a:xfrm rot="3039008">
              <a:off x="243434" y="4869309"/>
              <a:ext cx="1569" cy="835"/>
            </a:xfrm>
            <a:custGeom>
              <a:rect b="b" l="l" r="r" t="t"/>
              <a:pathLst>
                <a:path extrusionOk="0" h="5" w="10">
                  <a:moveTo>
                    <a:pt x="7" y="1"/>
                  </a:moveTo>
                  <a:cubicBezTo>
                    <a:pt x="6" y="1"/>
                    <a:pt x="4" y="2"/>
                    <a:pt x="1" y="4"/>
                  </a:cubicBezTo>
                  <a:lnTo>
                    <a:pt x="10" y="4"/>
                  </a:lnTo>
                  <a:cubicBezTo>
                    <a:pt x="10" y="4"/>
                    <a:pt x="10" y="1"/>
                    <a:pt x="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8"/>
            <p:cNvSpPr/>
            <p:nvPr/>
          </p:nvSpPr>
          <p:spPr>
            <a:xfrm rot="3039008">
              <a:off x="-21669" y="5191756"/>
              <a:ext cx="5648" cy="7517"/>
            </a:xfrm>
            <a:custGeom>
              <a:rect b="b" l="l" r="r" t="t"/>
              <a:pathLst>
                <a:path extrusionOk="0" h="45" w="36">
                  <a:moveTo>
                    <a:pt x="1" y="0"/>
                  </a:moveTo>
                  <a:cubicBezTo>
                    <a:pt x="9" y="9"/>
                    <a:pt x="27" y="35"/>
                    <a:pt x="36" y="44"/>
                  </a:cubicBezTo>
                  <a:cubicBezTo>
                    <a:pt x="36" y="44"/>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8"/>
            <p:cNvSpPr/>
            <p:nvPr/>
          </p:nvSpPr>
          <p:spPr>
            <a:xfrm rot="3039008">
              <a:off x="-29825" y="5213776"/>
              <a:ext cx="5648" cy="7517"/>
            </a:xfrm>
            <a:custGeom>
              <a:rect b="b" l="l" r="r" t="t"/>
              <a:pathLst>
                <a:path extrusionOk="0" h="45" w="36">
                  <a:moveTo>
                    <a:pt x="1" y="1"/>
                  </a:moveTo>
                  <a:lnTo>
                    <a:pt x="9" y="18"/>
                  </a:lnTo>
                  <a:lnTo>
                    <a:pt x="36" y="45"/>
                  </a:lnTo>
                  <a:lnTo>
                    <a:pt x="36" y="45"/>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8"/>
            <p:cNvSpPr/>
            <p:nvPr/>
          </p:nvSpPr>
          <p:spPr>
            <a:xfrm rot="3039008">
              <a:off x="-30328" y="5212103"/>
              <a:ext cx="7059" cy="9020"/>
            </a:xfrm>
            <a:custGeom>
              <a:rect b="b" l="l" r="r" t="t"/>
              <a:pathLst>
                <a:path extrusionOk="0" h="54" w="45">
                  <a:moveTo>
                    <a:pt x="1" y="1"/>
                  </a:moveTo>
                  <a:lnTo>
                    <a:pt x="13" y="16"/>
                  </a:lnTo>
                  <a:lnTo>
                    <a:pt x="13" y="16"/>
                  </a:lnTo>
                  <a:cubicBezTo>
                    <a:pt x="9" y="6"/>
                    <a:pt x="7" y="1"/>
                    <a:pt x="1" y="1"/>
                  </a:cubicBezTo>
                  <a:close/>
                  <a:moveTo>
                    <a:pt x="13" y="16"/>
                  </a:moveTo>
                  <a:lnTo>
                    <a:pt x="13" y="16"/>
                  </a:lnTo>
                  <a:cubicBezTo>
                    <a:pt x="14" y="19"/>
                    <a:pt x="16" y="23"/>
                    <a:pt x="18" y="27"/>
                  </a:cubicBezTo>
                  <a:cubicBezTo>
                    <a:pt x="27" y="36"/>
                    <a:pt x="29" y="38"/>
                    <a:pt x="30" y="38"/>
                  </a:cubicBezTo>
                  <a:cubicBezTo>
                    <a:pt x="31" y="38"/>
                    <a:pt x="31" y="38"/>
                    <a:pt x="31" y="38"/>
                  </a:cubicBezTo>
                  <a:lnTo>
                    <a:pt x="31" y="38"/>
                  </a:lnTo>
                  <a:lnTo>
                    <a:pt x="45" y="54"/>
                  </a:lnTo>
                  <a:lnTo>
                    <a:pt x="36" y="36"/>
                  </a:lnTo>
                  <a:cubicBezTo>
                    <a:pt x="33" y="36"/>
                    <a:pt x="32" y="37"/>
                    <a:pt x="31" y="38"/>
                  </a:cubicBezTo>
                  <a:lnTo>
                    <a:pt x="31" y="38"/>
                  </a:lnTo>
                  <a:lnTo>
                    <a:pt x="13" y="16"/>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8"/>
            <p:cNvSpPr/>
            <p:nvPr/>
          </p:nvSpPr>
          <p:spPr>
            <a:xfrm rot="3039008">
              <a:off x="-16679" y="5189051"/>
              <a:ext cx="1569" cy="1670"/>
            </a:xfrm>
            <a:custGeom>
              <a:rect b="b" l="l" r="r" t="t"/>
              <a:pathLst>
                <a:path extrusionOk="0" h="10" w="10">
                  <a:moveTo>
                    <a:pt x="1" y="0"/>
                  </a:moveTo>
                  <a:lnTo>
                    <a:pt x="1" y="0"/>
                  </a:lnTo>
                  <a:cubicBezTo>
                    <a:pt x="1" y="9"/>
                    <a:pt x="9" y="9"/>
                    <a:pt x="9" y="9"/>
                  </a:cubicBezTo>
                  <a:cubicBezTo>
                    <a:pt x="9" y="9"/>
                    <a:pt x="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8"/>
            <p:cNvSpPr/>
            <p:nvPr/>
          </p:nvSpPr>
          <p:spPr>
            <a:xfrm rot="3039008">
              <a:off x="-15770" y="5188882"/>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8"/>
            <p:cNvSpPr/>
            <p:nvPr/>
          </p:nvSpPr>
          <p:spPr>
            <a:xfrm rot="3039008">
              <a:off x="-18244" y="5183178"/>
              <a:ext cx="7059" cy="9020"/>
            </a:xfrm>
            <a:custGeom>
              <a:rect b="b" l="l" r="r" t="t"/>
              <a:pathLst>
                <a:path extrusionOk="0" h="54" w="45">
                  <a:moveTo>
                    <a:pt x="0" y="1"/>
                  </a:moveTo>
                  <a:lnTo>
                    <a:pt x="0" y="1"/>
                  </a:lnTo>
                  <a:cubicBezTo>
                    <a:pt x="4" y="5"/>
                    <a:pt x="7" y="9"/>
                    <a:pt x="12" y="16"/>
                  </a:cubicBezTo>
                  <a:lnTo>
                    <a:pt x="12" y="16"/>
                  </a:lnTo>
                  <a:cubicBezTo>
                    <a:pt x="8" y="9"/>
                    <a:pt x="6" y="7"/>
                    <a:pt x="0" y="1"/>
                  </a:cubicBezTo>
                  <a:close/>
                  <a:moveTo>
                    <a:pt x="12" y="16"/>
                  </a:moveTo>
                  <a:cubicBezTo>
                    <a:pt x="13" y="19"/>
                    <a:pt x="15" y="22"/>
                    <a:pt x="18" y="27"/>
                  </a:cubicBezTo>
                  <a:lnTo>
                    <a:pt x="44" y="54"/>
                  </a:lnTo>
                  <a:cubicBezTo>
                    <a:pt x="28" y="38"/>
                    <a:pt x="19" y="25"/>
                    <a:pt x="12" y="1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8"/>
            <p:cNvSpPr/>
            <p:nvPr/>
          </p:nvSpPr>
          <p:spPr>
            <a:xfrm rot="3039008">
              <a:off x="-21205" y="5199599"/>
              <a:ext cx="1569" cy="1503"/>
            </a:xfrm>
            <a:custGeom>
              <a:rect b="b" l="l" r="r" t="t"/>
              <a:pathLst>
                <a:path extrusionOk="0" h="9" w="10">
                  <a:moveTo>
                    <a:pt x="10" y="9"/>
                  </a:moveTo>
                  <a:lnTo>
                    <a:pt x="1" y="0"/>
                  </a:lnTo>
                  <a:cubicBezTo>
                    <a:pt x="1" y="0"/>
                    <a:pt x="1" y="0"/>
                    <a:pt x="10"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8"/>
            <p:cNvSpPr/>
            <p:nvPr/>
          </p:nvSpPr>
          <p:spPr>
            <a:xfrm rot="3039008">
              <a:off x="-20593" y="5194976"/>
              <a:ext cx="2824" cy="4677"/>
            </a:xfrm>
            <a:custGeom>
              <a:rect b="b" l="l" r="r" t="t"/>
              <a:pathLst>
                <a:path extrusionOk="0" h="28" w="18">
                  <a:moveTo>
                    <a:pt x="0" y="1"/>
                  </a:moveTo>
                  <a:lnTo>
                    <a:pt x="18" y="27"/>
                  </a:lnTo>
                  <a:cubicBezTo>
                    <a:pt x="18" y="27"/>
                    <a:pt x="18" y="27"/>
                    <a:pt x="18" y="18"/>
                  </a:cubicBezTo>
                  <a:cubicBezTo>
                    <a:pt x="9" y="9"/>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8"/>
            <p:cNvSpPr/>
            <p:nvPr/>
          </p:nvSpPr>
          <p:spPr>
            <a:xfrm rot="3039008">
              <a:off x="-24436" y="5198434"/>
              <a:ext cx="7216" cy="7517"/>
            </a:xfrm>
            <a:custGeom>
              <a:rect b="b" l="l" r="r" t="t"/>
              <a:pathLst>
                <a:path extrusionOk="0" h="45" w="46">
                  <a:moveTo>
                    <a:pt x="1" y="0"/>
                  </a:moveTo>
                  <a:lnTo>
                    <a:pt x="1" y="0"/>
                  </a:lnTo>
                  <a:cubicBezTo>
                    <a:pt x="10" y="9"/>
                    <a:pt x="36" y="36"/>
                    <a:pt x="45" y="44"/>
                  </a:cubicBezTo>
                  <a:cubicBezTo>
                    <a:pt x="19" y="18"/>
                    <a:pt x="19"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8"/>
            <p:cNvSpPr/>
            <p:nvPr/>
          </p:nvSpPr>
          <p:spPr>
            <a:xfrm rot="3039008">
              <a:off x="-34650" y="5228252"/>
              <a:ext cx="2824" cy="4677"/>
            </a:xfrm>
            <a:custGeom>
              <a:rect b="b" l="l" r="r" t="t"/>
              <a:pathLst>
                <a:path extrusionOk="0" h="28" w="18">
                  <a:moveTo>
                    <a:pt x="0" y="1"/>
                  </a:moveTo>
                  <a:lnTo>
                    <a:pt x="18" y="27"/>
                  </a:ln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8"/>
            <p:cNvSpPr/>
            <p:nvPr/>
          </p:nvSpPr>
          <p:spPr>
            <a:xfrm rot="3039008">
              <a:off x="-20907" y="5186004"/>
              <a:ext cx="8314" cy="10356"/>
            </a:xfrm>
            <a:custGeom>
              <a:rect b="b" l="l" r="r" t="t"/>
              <a:pathLst>
                <a:path extrusionOk="0" h="62" w="53">
                  <a:moveTo>
                    <a:pt x="0" y="0"/>
                  </a:moveTo>
                  <a:cubicBezTo>
                    <a:pt x="18" y="18"/>
                    <a:pt x="26" y="35"/>
                    <a:pt x="35" y="44"/>
                  </a:cubicBezTo>
                  <a:lnTo>
                    <a:pt x="53" y="61"/>
                  </a:lnTo>
                  <a:cubicBezTo>
                    <a:pt x="35" y="44"/>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8"/>
            <p:cNvSpPr/>
            <p:nvPr/>
          </p:nvSpPr>
          <p:spPr>
            <a:xfrm rot="3039008">
              <a:off x="-21056" y="5196799"/>
              <a:ext cx="2981" cy="4510"/>
            </a:xfrm>
            <a:custGeom>
              <a:rect b="b" l="l" r="r" t="t"/>
              <a:pathLst>
                <a:path extrusionOk="0" h="27" w="19">
                  <a:moveTo>
                    <a:pt x="1" y="0"/>
                  </a:moveTo>
                  <a:cubicBezTo>
                    <a:pt x="10" y="18"/>
                    <a:pt x="10" y="18"/>
                    <a:pt x="19" y="27"/>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8"/>
            <p:cNvSpPr/>
            <p:nvPr/>
          </p:nvSpPr>
          <p:spPr>
            <a:xfrm rot="3039008">
              <a:off x="-27847" y="5206032"/>
              <a:ext cx="7059" cy="9020"/>
            </a:xfrm>
            <a:custGeom>
              <a:rect b="b" l="l" r="r" t="t"/>
              <a:pathLst>
                <a:path extrusionOk="0" h="54" w="45">
                  <a:moveTo>
                    <a:pt x="44" y="53"/>
                  </a:moveTo>
                  <a:lnTo>
                    <a:pt x="0" y="0"/>
                  </a:lnTo>
                  <a:lnTo>
                    <a:pt x="44" y="5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8"/>
            <p:cNvSpPr/>
            <p:nvPr/>
          </p:nvSpPr>
          <p:spPr>
            <a:xfrm rot="3039008">
              <a:off x="-17573" y="5179578"/>
              <a:ext cx="7059" cy="9020"/>
            </a:xfrm>
            <a:custGeom>
              <a:rect b="b" l="l" r="r" t="t"/>
              <a:pathLst>
                <a:path extrusionOk="0" h="54" w="45">
                  <a:moveTo>
                    <a:pt x="0" y="0"/>
                  </a:moveTo>
                  <a:lnTo>
                    <a:pt x="27" y="36"/>
                  </a:lnTo>
                  <a:lnTo>
                    <a:pt x="45" y="53"/>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8"/>
            <p:cNvSpPr/>
            <p:nvPr/>
          </p:nvSpPr>
          <p:spPr>
            <a:xfrm rot="3039008">
              <a:off x="-16365" y="5175313"/>
              <a:ext cx="8471" cy="10523"/>
            </a:xfrm>
            <a:custGeom>
              <a:rect b="b" l="l" r="r" t="t"/>
              <a:pathLst>
                <a:path extrusionOk="0" h="63" w="54">
                  <a:moveTo>
                    <a:pt x="1" y="1"/>
                  </a:moveTo>
                  <a:cubicBezTo>
                    <a:pt x="9" y="16"/>
                    <a:pt x="23" y="32"/>
                    <a:pt x="45" y="54"/>
                  </a:cubicBezTo>
                  <a:lnTo>
                    <a:pt x="45" y="54"/>
                  </a:lnTo>
                  <a:cubicBezTo>
                    <a:pt x="27" y="27"/>
                    <a:pt x="1" y="1"/>
                    <a:pt x="1" y="1"/>
                  </a:cubicBezTo>
                  <a:close/>
                  <a:moveTo>
                    <a:pt x="45" y="54"/>
                  </a:moveTo>
                  <a:lnTo>
                    <a:pt x="45" y="54"/>
                  </a:lnTo>
                  <a:cubicBezTo>
                    <a:pt x="45" y="54"/>
                    <a:pt x="45" y="54"/>
                    <a:pt x="45" y="54"/>
                  </a:cubicBezTo>
                  <a:cubicBezTo>
                    <a:pt x="45" y="54"/>
                    <a:pt x="45" y="54"/>
                    <a:pt x="54" y="63"/>
                  </a:cubicBezTo>
                  <a:cubicBezTo>
                    <a:pt x="51" y="60"/>
                    <a:pt x="48" y="57"/>
                    <a:pt x="45" y="5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8"/>
            <p:cNvSpPr/>
            <p:nvPr/>
          </p:nvSpPr>
          <p:spPr>
            <a:xfrm rot="3039008">
              <a:off x="-16123" y="5184410"/>
              <a:ext cx="2981" cy="4677"/>
            </a:xfrm>
            <a:custGeom>
              <a:rect b="b" l="l" r="r" t="t"/>
              <a:pathLst>
                <a:path extrusionOk="0" h="28" w="19">
                  <a:moveTo>
                    <a:pt x="1" y="1"/>
                  </a:moveTo>
                  <a:cubicBezTo>
                    <a:pt x="1" y="1"/>
                    <a:pt x="10" y="18"/>
                    <a:pt x="19" y="27"/>
                  </a:cubicBezTo>
                  <a:cubicBezTo>
                    <a:pt x="19" y="27"/>
                    <a:pt x="10"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8"/>
            <p:cNvSpPr/>
            <p:nvPr/>
          </p:nvSpPr>
          <p:spPr>
            <a:xfrm rot="3039008">
              <a:off x="-21597" y="5191631"/>
              <a:ext cx="5648" cy="7684"/>
            </a:xfrm>
            <a:custGeom>
              <a:rect b="b" l="l" r="r" t="t"/>
              <a:pathLst>
                <a:path extrusionOk="0" h="46" w="36">
                  <a:moveTo>
                    <a:pt x="0" y="1"/>
                  </a:moveTo>
                  <a:lnTo>
                    <a:pt x="18" y="23"/>
                  </a:lnTo>
                  <a:lnTo>
                    <a:pt x="18" y="23"/>
                  </a:lnTo>
                  <a:cubicBezTo>
                    <a:pt x="11" y="14"/>
                    <a:pt x="5" y="5"/>
                    <a:pt x="0" y="1"/>
                  </a:cubicBezTo>
                  <a:close/>
                  <a:moveTo>
                    <a:pt x="18" y="23"/>
                  </a:moveTo>
                  <a:lnTo>
                    <a:pt x="18" y="23"/>
                  </a:lnTo>
                  <a:cubicBezTo>
                    <a:pt x="25" y="32"/>
                    <a:pt x="31" y="41"/>
                    <a:pt x="36" y="45"/>
                  </a:cubicBezTo>
                  <a:lnTo>
                    <a:pt x="18" y="23"/>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8"/>
            <p:cNvSpPr/>
            <p:nvPr/>
          </p:nvSpPr>
          <p:spPr>
            <a:xfrm rot="3039008">
              <a:off x="-20368" y="5199388"/>
              <a:ext cx="157" cy="167"/>
            </a:xfrm>
            <a:custGeom>
              <a:rect b="b" l="l" r="r" t="t"/>
              <a:pathLst>
                <a:path extrusionOk="0" h="1" w="1">
                  <a:moveTo>
                    <a:pt x="1" y="0"/>
                  </a:moveTo>
                  <a:lnTo>
                    <a:pt x="1" y="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8"/>
            <p:cNvSpPr/>
            <p:nvPr/>
          </p:nvSpPr>
          <p:spPr>
            <a:xfrm rot="3039008">
              <a:off x="-20368" y="5199388"/>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8"/>
            <p:cNvSpPr/>
            <p:nvPr/>
          </p:nvSpPr>
          <p:spPr>
            <a:xfrm rot="3039008">
              <a:off x="-31812" y="5209222"/>
              <a:ext cx="9883" cy="14866"/>
            </a:xfrm>
            <a:custGeom>
              <a:rect b="b" l="l" r="r" t="t"/>
              <a:pathLst>
                <a:path extrusionOk="0" h="89" w="63">
                  <a:moveTo>
                    <a:pt x="1" y="0"/>
                  </a:moveTo>
                  <a:cubicBezTo>
                    <a:pt x="5" y="9"/>
                    <a:pt x="14" y="20"/>
                    <a:pt x="25" y="34"/>
                  </a:cubicBezTo>
                  <a:lnTo>
                    <a:pt x="25" y="34"/>
                  </a:lnTo>
                  <a:cubicBezTo>
                    <a:pt x="18" y="24"/>
                    <a:pt x="11" y="13"/>
                    <a:pt x="1" y="0"/>
                  </a:cubicBezTo>
                  <a:close/>
                  <a:moveTo>
                    <a:pt x="25" y="34"/>
                  </a:moveTo>
                  <a:cubicBezTo>
                    <a:pt x="36" y="51"/>
                    <a:pt x="46" y="66"/>
                    <a:pt x="63" y="88"/>
                  </a:cubicBezTo>
                  <a:cubicBezTo>
                    <a:pt x="49" y="66"/>
                    <a:pt x="36" y="48"/>
                    <a:pt x="25" y="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8"/>
            <p:cNvSpPr/>
            <p:nvPr/>
          </p:nvSpPr>
          <p:spPr>
            <a:xfrm rot="3039008">
              <a:off x="-25879" y="5204397"/>
              <a:ext cx="5648" cy="6013"/>
            </a:xfrm>
            <a:custGeom>
              <a:rect b="b" l="l" r="r" t="t"/>
              <a:pathLst>
                <a:path extrusionOk="0" h="36" w="36">
                  <a:moveTo>
                    <a:pt x="27" y="27"/>
                  </a:moveTo>
                  <a:lnTo>
                    <a:pt x="36" y="36"/>
                  </a:lnTo>
                  <a:cubicBezTo>
                    <a:pt x="27" y="27"/>
                    <a:pt x="9" y="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8"/>
            <p:cNvSpPr/>
            <p:nvPr/>
          </p:nvSpPr>
          <p:spPr>
            <a:xfrm rot="3039008">
              <a:off x="-25152" y="5208978"/>
              <a:ext cx="1569" cy="3007"/>
            </a:xfrm>
            <a:custGeom>
              <a:rect b="b" l="l" r="r" t="t"/>
              <a:pathLst>
                <a:path extrusionOk="0" h="18" w="10">
                  <a:moveTo>
                    <a:pt x="10" y="18"/>
                  </a:moveTo>
                  <a:lnTo>
                    <a:pt x="1" y="0"/>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8"/>
            <p:cNvSpPr/>
            <p:nvPr/>
          </p:nvSpPr>
          <p:spPr>
            <a:xfrm rot="3039008">
              <a:off x="-21966" y="5196969"/>
              <a:ext cx="4393" cy="6013"/>
            </a:xfrm>
            <a:custGeom>
              <a:rect b="b" l="l" r="r" t="t"/>
              <a:pathLst>
                <a:path extrusionOk="0" h="36" w="28">
                  <a:moveTo>
                    <a:pt x="1" y="0"/>
                  </a:moveTo>
                  <a:cubicBezTo>
                    <a:pt x="10" y="18"/>
                    <a:pt x="10" y="18"/>
                    <a:pt x="19" y="27"/>
                  </a:cubicBezTo>
                  <a:lnTo>
                    <a:pt x="27" y="36"/>
                  </a:lnTo>
                  <a:cubicBezTo>
                    <a:pt x="19" y="27"/>
                    <a:pt x="1" y="1"/>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8"/>
            <p:cNvSpPr/>
            <p:nvPr/>
          </p:nvSpPr>
          <p:spPr>
            <a:xfrm rot="3039008">
              <a:off x="-19716" y="5198261"/>
              <a:ext cx="157" cy="1670"/>
            </a:xfrm>
            <a:custGeom>
              <a:rect b="b" l="l" r="r" t="t"/>
              <a:pathLst>
                <a:path extrusionOk="0" h="10" w="1">
                  <a:moveTo>
                    <a:pt x="1" y="0"/>
                  </a:moveTo>
                  <a:lnTo>
                    <a:pt x="1" y="9"/>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8"/>
            <p:cNvSpPr/>
            <p:nvPr/>
          </p:nvSpPr>
          <p:spPr>
            <a:xfrm rot="3039008">
              <a:off x="-21282" y="5200770"/>
              <a:ext cx="157" cy="1670"/>
            </a:xfrm>
            <a:custGeom>
              <a:rect b="b" l="l" r="r" t="t"/>
              <a:pathLst>
                <a:path extrusionOk="0" h="10" w="1">
                  <a:moveTo>
                    <a:pt x="1" y="1"/>
                  </a:moveTo>
                  <a:cubicBezTo>
                    <a:pt x="1" y="1"/>
                    <a:pt x="1" y="1"/>
                    <a:pt x="1"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8"/>
            <p:cNvSpPr/>
            <p:nvPr/>
          </p:nvSpPr>
          <p:spPr>
            <a:xfrm rot="3039008">
              <a:off x="-21948" y="5203157"/>
              <a:ext cx="1569" cy="1670"/>
            </a:xfrm>
            <a:custGeom>
              <a:rect b="b" l="l" r="r" t="t"/>
              <a:pathLst>
                <a:path extrusionOk="0" h="10" w="10">
                  <a:moveTo>
                    <a:pt x="0" y="1"/>
                  </a:moveTo>
                  <a:cubicBezTo>
                    <a:pt x="0" y="10"/>
                    <a:pt x="0" y="10"/>
                    <a:pt x="9" y="10"/>
                  </a:cubicBezTo>
                  <a:cubicBezTo>
                    <a:pt x="5" y="5"/>
                    <a:pt x="3" y="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8"/>
            <p:cNvSpPr/>
            <p:nvPr/>
          </p:nvSpPr>
          <p:spPr>
            <a:xfrm rot="3039008">
              <a:off x="-19534" y="5193511"/>
              <a:ext cx="2824" cy="3174"/>
            </a:xfrm>
            <a:custGeom>
              <a:rect b="b" l="l" r="r" t="t"/>
              <a:pathLst>
                <a:path extrusionOk="0" h="19" w="18">
                  <a:moveTo>
                    <a:pt x="0" y="1"/>
                  </a:moveTo>
                  <a:cubicBezTo>
                    <a:pt x="9" y="10"/>
                    <a:pt x="18" y="18"/>
                    <a:pt x="18" y="18"/>
                  </a:cubicBezTo>
                  <a:cubicBezTo>
                    <a:pt x="9" y="10"/>
                    <a:pt x="9"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8"/>
            <p:cNvSpPr/>
            <p:nvPr/>
          </p:nvSpPr>
          <p:spPr>
            <a:xfrm rot="3039008">
              <a:off x="-18657" y="5196795"/>
              <a:ext cx="157" cy="167"/>
            </a:xfrm>
            <a:custGeom>
              <a:rect b="b" l="l" r="r" t="t"/>
              <a:pathLst>
                <a:path extrusionOk="0" h="1" w="1">
                  <a:moveTo>
                    <a:pt x="1" y="0"/>
                  </a:move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8"/>
            <p:cNvSpPr/>
            <p:nvPr/>
          </p:nvSpPr>
          <p:spPr>
            <a:xfrm rot="3039008">
              <a:off x="-21056" y="5196799"/>
              <a:ext cx="2981" cy="4510"/>
            </a:xfrm>
            <a:custGeom>
              <a:rect b="b" l="l" r="r" t="t"/>
              <a:pathLst>
                <a:path extrusionOk="0" h="27" w="19">
                  <a:moveTo>
                    <a:pt x="1" y="0"/>
                  </a:moveTo>
                  <a:lnTo>
                    <a:pt x="1" y="0"/>
                  </a:lnTo>
                  <a:cubicBezTo>
                    <a:pt x="1" y="9"/>
                    <a:pt x="10" y="9"/>
                    <a:pt x="10" y="18"/>
                  </a:cubicBezTo>
                  <a:cubicBezTo>
                    <a:pt x="11" y="18"/>
                    <a:pt x="11" y="18"/>
                    <a:pt x="12" y="18"/>
                  </a:cubicBezTo>
                  <a:lnTo>
                    <a:pt x="12" y="18"/>
                  </a:lnTo>
                  <a:cubicBezTo>
                    <a:pt x="9" y="12"/>
                    <a:pt x="7" y="6"/>
                    <a:pt x="1" y="0"/>
                  </a:cubicBezTo>
                  <a:close/>
                  <a:moveTo>
                    <a:pt x="12" y="18"/>
                  </a:moveTo>
                  <a:cubicBezTo>
                    <a:pt x="14" y="21"/>
                    <a:pt x="16" y="24"/>
                    <a:pt x="19" y="27"/>
                  </a:cubicBezTo>
                  <a:cubicBezTo>
                    <a:pt x="19" y="27"/>
                    <a:pt x="19" y="20"/>
                    <a:pt x="12"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8"/>
            <p:cNvSpPr/>
            <p:nvPr/>
          </p:nvSpPr>
          <p:spPr>
            <a:xfrm rot="3039008">
              <a:off x="-46940" y="5203121"/>
              <a:ext cx="32003" cy="44432"/>
            </a:xfrm>
            <a:custGeom>
              <a:rect b="b" l="l" r="r" t="t"/>
              <a:pathLst>
                <a:path extrusionOk="0" h="266" w="204">
                  <a:moveTo>
                    <a:pt x="1" y="1"/>
                  </a:moveTo>
                  <a:lnTo>
                    <a:pt x="1" y="1"/>
                  </a:lnTo>
                  <a:cubicBezTo>
                    <a:pt x="14" y="16"/>
                    <a:pt x="29" y="35"/>
                    <a:pt x="45" y="55"/>
                  </a:cubicBezTo>
                  <a:lnTo>
                    <a:pt x="45" y="55"/>
                  </a:lnTo>
                  <a:cubicBezTo>
                    <a:pt x="45" y="54"/>
                    <a:pt x="45" y="54"/>
                    <a:pt x="45" y="54"/>
                  </a:cubicBezTo>
                  <a:cubicBezTo>
                    <a:pt x="27" y="27"/>
                    <a:pt x="18" y="18"/>
                    <a:pt x="1" y="1"/>
                  </a:cubicBezTo>
                  <a:close/>
                  <a:moveTo>
                    <a:pt x="45" y="55"/>
                  </a:moveTo>
                  <a:cubicBezTo>
                    <a:pt x="54" y="68"/>
                    <a:pt x="65" y="81"/>
                    <a:pt x="77" y="95"/>
                  </a:cubicBezTo>
                  <a:lnTo>
                    <a:pt x="77" y="95"/>
                  </a:lnTo>
                  <a:cubicBezTo>
                    <a:pt x="66" y="81"/>
                    <a:pt x="56" y="68"/>
                    <a:pt x="45" y="55"/>
                  </a:cubicBezTo>
                  <a:close/>
                  <a:moveTo>
                    <a:pt x="77" y="95"/>
                  </a:moveTo>
                  <a:cubicBezTo>
                    <a:pt x="83" y="102"/>
                    <a:pt x="89" y="110"/>
                    <a:pt x="95" y="118"/>
                  </a:cubicBezTo>
                  <a:lnTo>
                    <a:pt x="95" y="118"/>
                  </a:lnTo>
                  <a:cubicBezTo>
                    <a:pt x="97" y="123"/>
                    <a:pt x="100" y="126"/>
                    <a:pt x="105" y="132"/>
                  </a:cubicBezTo>
                  <a:lnTo>
                    <a:pt x="105" y="132"/>
                  </a:lnTo>
                  <a:cubicBezTo>
                    <a:pt x="139" y="177"/>
                    <a:pt x="168" y="217"/>
                    <a:pt x="177" y="230"/>
                  </a:cubicBezTo>
                  <a:cubicBezTo>
                    <a:pt x="183" y="239"/>
                    <a:pt x="187" y="244"/>
                    <a:pt x="190" y="248"/>
                  </a:cubicBezTo>
                  <a:lnTo>
                    <a:pt x="190" y="248"/>
                  </a:lnTo>
                  <a:cubicBezTo>
                    <a:pt x="186" y="241"/>
                    <a:pt x="181" y="235"/>
                    <a:pt x="177" y="230"/>
                  </a:cubicBezTo>
                  <a:lnTo>
                    <a:pt x="177" y="230"/>
                  </a:lnTo>
                  <a:lnTo>
                    <a:pt x="195" y="248"/>
                  </a:lnTo>
                  <a:cubicBezTo>
                    <a:pt x="152" y="192"/>
                    <a:pt x="133" y="169"/>
                    <a:pt x="108" y="135"/>
                  </a:cubicBezTo>
                  <a:lnTo>
                    <a:pt x="108" y="135"/>
                  </a:lnTo>
                  <a:cubicBezTo>
                    <a:pt x="110" y="137"/>
                    <a:pt x="113" y="139"/>
                    <a:pt x="115" y="142"/>
                  </a:cubicBezTo>
                  <a:cubicBezTo>
                    <a:pt x="109" y="134"/>
                    <a:pt x="103" y="126"/>
                    <a:pt x="97" y="119"/>
                  </a:cubicBezTo>
                  <a:lnTo>
                    <a:pt x="97" y="119"/>
                  </a:lnTo>
                  <a:cubicBezTo>
                    <a:pt x="94" y="115"/>
                    <a:pt x="92" y="111"/>
                    <a:pt x="89" y="107"/>
                  </a:cubicBezTo>
                  <a:lnTo>
                    <a:pt x="89" y="107"/>
                  </a:lnTo>
                  <a:cubicBezTo>
                    <a:pt x="90" y="109"/>
                    <a:pt x="91" y="111"/>
                    <a:pt x="92" y="112"/>
                  </a:cubicBezTo>
                  <a:lnTo>
                    <a:pt x="92" y="112"/>
                  </a:lnTo>
                  <a:cubicBezTo>
                    <a:pt x="87" y="106"/>
                    <a:pt x="82" y="100"/>
                    <a:pt x="77" y="95"/>
                  </a:cubicBezTo>
                  <a:close/>
                  <a:moveTo>
                    <a:pt x="190" y="248"/>
                  </a:moveTo>
                  <a:cubicBezTo>
                    <a:pt x="195" y="254"/>
                    <a:pt x="199" y="261"/>
                    <a:pt x="204" y="266"/>
                  </a:cubicBezTo>
                  <a:cubicBezTo>
                    <a:pt x="198" y="254"/>
                    <a:pt x="196" y="254"/>
                    <a:pt x="190" y="24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8"/>
            <p:cNvSpPr/>
            <p:nvPr/>
          </p:nvSpPr>
          <p:spPr>
            <a:xfrm rot="3039008">
              <a:off x="-22190" y="5192557"/>
              <a:ext cx="7059" cy="10523"/>
            </a:xfrm>
            <a:custGeom>
              <a:rect b="b" l="l" r="r" t="t"/>
              <a:pathLst>
                <a:path extrusionOk="0" h="63" w="45">
                  <a:moveTo>
                    <a:pt x="0" y="1"/>
                  </a:moveTo>
                  <a:lnTo>
                    <a:pt x="0" y="1"/>
                  </a:lnTo>
                  <a:cubicBezTo>
                    <a:pt x="4" y="12"/>
                    <a:pt x="10" y="21"/>
                    <a:pt x="15" y="28"/>
                  </a:cubicBezTo>
                  <a:lnTo>
                    <a:pt x="15" y="28"/>
                  </a:lnTo>
                  <a:cubicBezTo>
                    <a:pt x="11" y="20"/>
                    <a:pt x="5" y="11"/>
                    <a:pt x="0" y="1"/>
                  </a:cubicBezTo>
                  <a:close/>
                  <a:moveTo>
                    <a:pt x="15" y="28"/>
                  </a:moveTo>
                  <a:lnTo>
                    <a:pt x="15" y="28"/>
                  </a:lnTo>
                  <a:cubicBezTo>
                    <a:pt x="27" y="46"/>
                    <a:pt x="36" y="57"/>
                    <a:pt x="36" y="63"/>
                  </a:cubicBezTo>
                  <a:lnTo>
                    <a:pt x="44" y="63"/>
                  </a:lnTo>
                  <a:lnTo>
                    <a:pt x="36" y="54"/>
                  </a:lnTo>
                  <a:cubicBezTo>
                    <a:pt x="31" y="44"/>
                    <a:pt x="23" y="37"/>
                    <a:pt x="15"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8"/>
            <p:cNvSpPr/>
            <p:nvPr/>
          </p:nvSpPr>
          <p:spPr>
            <a:xfrm rot="3039008">
              <a:off x="-32557" y="5198452"/>
              <a:ext cx="16786" cy="22216"/>
            </a:xfrm>
            <a:custGeom>
              <a:rect b="b" l="l" r="r" t="t"/>
              <a:pathLst>
                <a:path extrusionOk="0" h="133" w="107">
                  <a:moveTo>
                    <a:pt x="1" y="0"/>
                  </a:moveTo>
                  <a:cubicBezTo>
                    <a:pt x="5" y="0"/>
                    <a:pt x="7" y="2"/>
                    <a:pt x="10" y="6"/>
                  </a:cubicBezTo>
                  <a:lnTo>
                    <a:pt x="10" y="6"/>
                  </a:lnTo>
                  <a:cubicBezTo>
                    <a:pt x="10" y="0"/>
                    <a:pt x="8" y="0"/>
                    <a:pt x="1" y="0"/>
                  </a:cubicBezTo>
                  <a:close/>
                  <a:moveTo>
                    <a:pt x="10" y="0"/>
                  </a:moveTo>
                  <a:lnTo>
                    <a:pt x="10" y="6"/>
                  </a:lnTo>
                  <a:lnTo>
                    <a:pt x="10" y="6"/>
                  </a:lnTo>
                  <a:cubicBezTo>
                    <a:pt x="10" y="6"/>
                    <a:pt x="10" y="6"/>
                    <a:pt x="10" y="6"/>
                  </a:cubicBezTo>
                  <a:lnTo>
                    <a:pt x="10" y="6"/>
                  </a:lnTo>
                  <a:cubicBezTo>
                    <a:pt x="10" y="7"/>
                    <a:pt x="10" y="8"/>
                    <a:pt x="10" y="9"/>
                  </a:cubicBezTo>
                  <a:lnTo>
                    <a:pt x="10" y="6"/>
                  </a:lnTo>
                  <a:lnTo>
                    <a:pt x="10" y="6"/>
                  </a:lnTo>
                  <a:cubicBezTo>
                    <a:pt x="10" y="7"/>
                    <a:pt x="11" y="8"/>
                    <a:pt x="12" y="9"/>
                  </a:cubicBezTo>
                  <a:lnTo>
                    <a:pt x="12" y="9"/>
                  </a:lnTo>
                  <a:cubicBezTo>
                    <a:pt x="11" y="9"/>
                    <a:pt x="10" y="9"/>
                    <a:pt x="10" y="9"/>
                  </a:cubicBezTo>
                  <a:lnTo>
                    <a:pt x="10" y="9"/>
                  </a:lnTo>
                  <a:cubicBezTo>
                    <a:pt x="10" y="9"/>
                    <a:pt x="19" y="18"/>
                    <a:pt x="19" y="18"/>
                  </a:cubicBezTo>
                  <a:cubicBezTo>
                    <a:pt x="16" y="15"/>
                    <a:pt x="14" y="12"/>
                    <a:pt x="12" y="9"/>
                  </a:cubicBezTo>
                  <a:lnTo>
                    <a:pt x="12" y="9"/>
                  </a:lnTo>
                  <a:cubicBezTo>
                    <a:pt x="13" y="10"/>
                    <a:pt x="14" y="10"/>
                    <a:pt x="15" y="11"/>
                  </a:cubicBezTo>
                  <a:lnTo>
                    <a:pt x="15" y="11"/>
                  </a:lnTo>
                  <a:lnTo>
                    <a:pt x="10" y="0"/>
                  </a:lnTo>
                  <a:close/>
                  <a:moveTo>
                    <a:pt x="15" y="11"/>
                  </a:moveTo>
                  <a:lnTo>
                    <a:pt x="19" y="18"/>
                  </a:lnTo>
                  <a:cubicBezTo>
                    <a:pt x="19" y="14"/>
                    <a:pt x="17" y="12"/>
                    <a:pt x="15" y="11"/>
                  </a:cubicBezTo>
                  <a:close/>
                  <a:moveTo>
                    <a:pt x="19" y="18"/>
                  </a:moveTo>
                  <a:cubicBezTo>
                    <a:pt x="25" y="26"/>
                    <a:pt x="31" y="33"/>
                    <a:pt x="36" y="40"/>
                  </a:cubicBezTo>
                  <a:lnTo>
                    <a:pt x="36" y="40"/>
                  </a:lnTo>
                  <a:cubicBezTo>
                    <a:pt x="34" y="36"/>
                    <a:pt x="31" y="32"/>
                    <a:pt x="27" y="27"/>
                  </a:cubicBezTo>
                  <a:cubicBezTo>
                    <a:pt x="19" y="18"/>
                    <a:pt x="19" y="18"/>
                    <a:pt x="19" y="18"/>
                  </a:cubicBezTo>
                  <a:close/>
                  <a:moveTo>
                    <a:pt x="36" y="40"/>
                  </a:moveTo>
                  <a:cubicBezTo>
                    <a:pt x="48" y="57"/>
                    <a:pt x="56" y="65"/>
                    <a:pt x="63" y="80"/>
                  </a:cubicBezTo>
                  <a:cubicBezTo>
                    <a:pt x="72" y="97"/>
                    <a:pt x="98" y="124"/>
                    <a:pt x="107" y="133"/>
                  </a:cubicBezTo>
                  <a:cubicBezTo>
                    <a:pt x="78" y="89"/>
                    <a:pt x="61" y="70"/>
                    <a:pt x="36" y="4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8"/>
            <p:cNvSpPr/>
            <p:nvPr/>
          </p:nvSpPr>
          <p:spPr>
            <a:xfrm rot="3039008">
              <a:off x="-36413" y="5238275"/>
              <a:ext cx="1569" cy="1670"/>
            </a:xfrm>
            <a:custGeom>
              <a:rect b="b" l="l" r="r" t="t"/>
              <a:pathLst>
                <a:path extrusionOk="0" h="10" w="10">
                  <a:moveTo>
                    <a:pt x="0" y="1"/>
                  </a:moveTo>
                  <a:cubicBezTo>
                    <a:pt x="0" y="4"/>
                    <a:pt x="2" y="6"/>
                    <a:pt x="3" y="7"/>
                  </a:cubicBezTo>
                  <a:lnTo>
                    <a:pt x="3" y="7"/>
                  </a:lnTo>
                  <a:cubicBezTo>
                    <a:pt x="1" y="5"/>
                    <a:pt x="0" y="1"/>
                    <a:pt x="0" y="1"/>
                  </a:cubicBezTo>
                  <a:close/>
                  <a:moveTo>
                    <a:pt x="3" y="7"/>
                  </a:moveTo>
                  <a:cubicBezTo>
                    <a:pt x="4" y="9"/>
                    <a:pt x="6" y="10"/>
                    <a:pt x="9" y="10"/>
                  </a:cubicBezTo>
                  <a:cubicBezTo>
                    <a:pt x="9" y="10"/>
                    <a:pt x="6" y="10"/>
                    <a:pt x="3"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8"/>
            <p:cNvSpPr/>
            <p:nvPr/>
          </p:nvSpPr>
          <p:spPr>
            <a:xfrm rot="3039008">
              <a:off x="-37880" y="5217369"/>
              <a:ext cx="13962" cy="20713"/>
            </a:xfrm>
            <a:custGeom>
              <a:rect b="b" l="l" r="r" t="t"/>
              <a:pathLst>
                <a:path extrusionOk="0" h="124" w="89">
                  <a:moveTo>
                    <a:pt x="0" y="0"/>
                  </a:moveTo>
                  <a:cubicBezTo>
                    <a:pt x="0" y="4"/>
                    <a:pt x="9" y="16"/>
                    <a:pt x="19" y="30"/>
                  </a:cubicBezTo>
                  <a:lnTo>
                    <a:pt x="19" y="30"/>
                  </a:lnTo>
                  <a:cubicBezTo>
                    <a:pt x="13" y="21"/>
                    <a:pt x="7" y="11"/>
                    <a:pt x="0" y="0"/>
                  </a:cubicBezTo>
                  <a:close/>
                  <a:moveTo>
                    <a:pt x="19" y="30"/>
                  </a:moveTo>
                  <a:lnTo>
                    <a:pt x="19" y="30"/>
                  </a:lnTo>
                  <a:cubicBezTo>
                    <a:pt x="28" y="46"/>
                    <a:pt x="38" y="59"/>
                    <a:pt x="49" y="72"/>
                  </a:cubicBezTo>
                  <a:lnTo>
                    <a:pt x="49" y="72"/>
                  </a:lnTo>
                  <a:cubicBezTo>
                    <a:pt x="42" y="61"/>
                    <a:pt x="29" y="45"/>
                    <a:pt x="19" y="30"/>
                  </a:cubicBezTo>
                  <a:close/>
                  <a:moveTo>
                    <a:pt x="44" y="71"/>
                  </a:moveTo>
                  <a:lnTo>
                    <a:pt x="44" y="71"/>
                  </a:lnTo>
                  <a:cubicBezTo>
                    <a:pt x="62" y="97"/>
                    <a:pt x="80" y="115"/>
                    <a:pt x="88" y="124"/>
                  </a:cubicBezTo>
                  <a:cubicBezTo>
                    <a:pt x="84" y="114"/>
                    <a:pt x="79" y="107"/>
                    <a:pt x="74" y="102"/>
                  </a:cubicBezTo>
                  <a:lnTo>
                    <a:pt x="74" y="102"/>
                  </a:lnTo>
                  <a:cubicBezTo>
                    <a:pt x="76" y="103"/>
                    <a:pt x="78" y="104"/>
                    <a:pt x="80" y="106"/>
                  </a:cubicBezTo>
                  <a:cubicBezTo>
                    <a:pt x="68" y="94"/>
                    <a:pt x="58" y="83"/>
                    <a:pt x="49" y="72"/>
                  </a:cubicBezTo>
                  <a:lnTo>
                    <a:pt x="49" y="72"/>
                  </a:lnTo>
                  <a:cubicBezTo>
                    <a:pt x="51" y="75"/>
                    <a:pt x="52" y="78"/>
                    <a:pt x="53" y="80"/>
                  </a:cubicBezTo>
                  <a:lnTo>
                    <a:pt x="44" y="7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8"/>
            <p:cNvSpPr/>
            <p:nvPr/>
          </p:nvSpPr>
          <p:spPr>
            <a:xfrm rot="3039008">
              <a:off x="-34648" y="5221373"/>
              <a:ext cx="8314" cy="9020"/>
            </a:xfrm>
            <a:custGeom>
              <a:rect b="b" l="l" r="r" t="t"/>
              <a:pathLst>
                <a:path extrusionOk="0" h="54" w="53">
                  <a:moveTo>
                    <a:pt x="0" y="1"/>
                  </a:moveTo>
                  <a:lnTo>
                    <a:pt x="18" y="18"/>
                  </a:lnTo>
                  <a:lnTo>
                    <a:pt x="53" y="54"/>
                  </a:lnTo>
                  <a:lnTo>
                    <a:pt x="35" y="36"/>
                  </a:lnTo>
                  <a:cubicBezTo>
                    <a:pt x="26" y="27"/>
                    <a:pt x="18" y="10"/>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8"/>
            <p:cNvSpPr/>
            <p:nvPr/>
          </p:nvSpPr>
          <p:spPr>
            <a:xfrm rot="3039008">
              <a:off x="-21520" y="5188957"/>
              <a:ext cx="7059" cy="10523"/>
            </a:xfrm>
            <a:custGeom>
              <a:rect b="b" l="l" r="r" t="t"/>
              <a:pathLst>
                <a:path extrusionOk="0" h="63" w="45">
                  <a:moveTo>
                    <a:pt x="1" y="0"/>
                  </a:moveTo>
                  <a:lnTo>
                    <a:pt x="45" y="62"/>
                  </a:lnTo>
                  <a:lnTo>
                    <a:pt x="36" y="44"/>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8"/>
            <p:cNvSpPr/>
            <p:nvPr/>
          </p:nvSpPr>
          <p:spPr>
            <a:xfrm rot="3039008">
              <a:off x="-20108" y="5190460"/>
              <a:ext cx="4236" cy="7517"/>
            </a:xfrm>
            <a:custGeom>
              <a:rect b="b" l="l" r="r" t="t"/>
              <a:pathLst>
                <a:path extrusionOk="0" h="45" w="27">
                  <a:moveTo>
                    <a:pt x="0" y="0"/>
                  </a:moveTo>
                  <a:lnTo>
                    <a:pt x="27" y="44"/>
                  </a:lnTo>
                  <a:lnTo>
                    <a:pt x="18" y="2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8"/>
            <p:cNvSpPr/>
            <p:nvPr/>
          </p:nvSpPr>
          <p:spPr>
            <a:xfrm rot="3039008">
              <a:off x="-28522" y="5197478"/>
              <a:ext cx="1569" cy="1670"/>
            </a:xfrm>
            <a:custGeom>
              <a:rect b="b" l="l" r="r" t="t"/>
              <a:pathLst>
                <a:path extrusionOk="0" h="10" w="10">
                  <a:moveTo>
                    <a:pt x="0" y="1"/>
                  </a:moveTo>
                  <a:lnTo>
                    <a:pt x="9" y="9"/>
                  </a:ln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8"/>
            <p:cNvSpPr/>
            <p:nvPr/>
          </p:nvSpPr>
          <p:spPr>
            <a:xfrm rot="3039008">
              <a:off x="-29811" y="5199429"/>
              <a:ext cx="2824" cy="3174"/>
            </a:xfrm>
            <a:custGeom>
              <a:rect b="b" l="l" r="r" t="t"/>
              <a:pathLst>
                <a:path extrusionOk="0" h="19" w="18">
                  <a:moveTo>
                    <a:pt x="0" y="0"/>
                  </a:moveTo>
                  <a:lnTo>
                    <a:pt x="18" y="18"/>
                  </a:lnTo>
                  <a:cubicBezTo>
                    <a:pt x="9" y="0"/>
                    <a:pt x="0"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8"/>
            <p:cNvSpPr/>
            <p:nvPr/>
          </p:nvSpPr>
          <p:spPr>
            <a:xfrm rot="3039008">
              <a:off x="-21520" y="5190460"/>
              <a:ext cx="7059" cy="7517"/>
            </a:xfrm>
            <a:custGeom>
              <a:rect b="b" l="l" r="r" t="t"/>
              <a:pathLst>
                <a:path extrusionOk="0" h="45" w="45">
                  <a:moveTo>
                    <a:pt x="1" y="0"/>
                  </a:moveTo>
                  <a:lnTo>
                    <a:pt x="36" y="44"/>
                  </a:lnTo>
                  <a:lnTo>
                    <a:pt x="45" y="44"/>
                  </a:lnTo>
                  <a:cubicBezTo>
                    <a:pt x="27" y="27"/>
                    <a:pt x="27" y="2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8"/>
            <p:cNvSpPr/>
            <p:nvPr/>
          </p:nvSpPr>
          <p:spPr>
            <a:xfrm rot="3039008">
              <a:off x="-39841" y="5239684"/>
              <a:ext cx="4236" cy="7517"/>
            </a:xfrm>
            <a:custGeom>
              <a:rect b="b" l="l" r="r" t="t"/>
              <a:pathLst>
                <a:path extrusionOk="0" h="45" w="27">
                  <a:moveTo>
                    <a:pt x="0" y="1"/>
                  </a:moveTo>
                  <a:lnTo>
                    <a:pt x="0" y="1"/>
                  </a:lnTo>
                  <a:cubicBezTo>
                    <a:pt x="0" y="9"/>
                    <a:pt x="9" y="18"/>
                    <a:pt x="18" y="27"/>
                  </a:cubicBezTo>
                  <a:lnTo>
                    <a:pt x="18" y="27"/>
                  </a:lnTo>
                  <a:cubicBezTo>
                    <a:pt x="12" y="16"/>
                    <a:pt x="6" y="6"/>
                    <a:pt x="0" y="1"/>
                  </a:cubicBezTo>
                  <a:close/>
                  <a:moveTo>
                    <a:pt x="18" y="27"/>
                  </a:moveTo>
                  <a:cubicBezTo>
                    <a:pt x="21" y="33"/>
                    <a:pt x="24" y="39"/>
                    <a:pt x="27" y="45"/>
                  </a:cubicBezTo>
                  <a:lnTo>
                    <a:pt x="18" y="27"/>
                  </a:lnTo>
                  <a:cubicBezTo>
                    <a:pt x="18" y="27"/>
                    <a:pt x="18" y="27"/>
                    <a:pt x="18"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8"/>
            <p:cNvSpPr/>
            <p:nvPr/>
          </p:nvSpPr>
          <p:spPr>
            <a:xfrm rot="3039008">
              <a:off x="-51452" y="5270342"/>
              <a:ext cx="2981" cy="6013"/>
            </a:xfrm>
            <a:custGeom>
              <a:rect b="b" l="l" r="r" t="t"/>
              <a:pathLst>
                <a:path extrusionOk="0" h="36" w="19">
                  <a:moveTo>
                    <a:pt x="1" y="0"/>
                  </a:moveTo>
                  <a:lnTo>
                    <a:pt x="18" y="36"/>
                  </a:lnTo>
                  <a:cubicBezTo>
                    <a:pt x="18" y="27"/>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8"/>
            <p:cNvSpPr/>
            <p:nvPr/>
          </p:nvSpPr>
          <p:spPr>
            <a:xfrm rot="3039008">
              <a:off x="-28036" y="5183455"/>
              <a:ext cx="5804" cy="6180"/>
            </a:xfrm>
            <a:custGeom>
              <a:rect b="b" l="l" r="r" t="t"/>
              <a:pathLst>
                <a:path extrusionOk="0" h="37" w="37">
                  <a:moveTo>
                    <a:pt x="36" y="36"/>
                  </a:moveTo>
                  <a:lnTo>
                    <a:pt x="1" y="1"/>
                  </a:lnTo>
                  <a:cubicBezTo>
                    <a:pt x="1" y="1"/>
                    <a:pt x="18" y="19"/>
                    <a:pt x="36" y="3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8"/>
            <p:cNvSpPr/>
            <p:nvPr/>
          </p:nvSpPr>
          <p:spPr>
            <a:xfrm rot="3039008">
              <a:off x="-21056" y="5196799"/>
              <a:ext cx="2981" cy="4510"/>
            </a:xfrm>
            <a:custGeom>
              <a:rect b="b" l="l" r="r" t="t"/>
              <a:pathLst>
                <a:path extrusionOk="0" h="27" w="19">
                  <a:moveTo>
                    <a:pt x="1" y="0"/>
                  </a:moveTo>
                  <a:cubicBezTo>
                    <a:pt x="1" y="0"/>
                    <a:pt x="1" y="9"/>
                    <a:pt x="19" y="27"/>
                  </a:cubicBezTo>
                  <a:cubicBezTo>
                    <a:pt x="1" y="9"/>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8"/>
            <p:cNvSpPr/>
            <p:nvPr/>
          </p:nvSpPr>
          <p:spPr>
            <a:xfrm rot="3039008">
              <a:off x="-47669" y="5279445"/>
              <a:ext cx="4393" cy="3174"/>
            </a:xfrm>
            <a:custGeom>
              <a:rect b="b" l="l" r="r" t="t"/>
              <a:pathLst>
                <a:path extrusionOk="0" h="19" w="28">
                  <a:moveTo>
                    <a:pt x="1" y="1"/>
                  </a:moveTo>
                  <a:lnTo>
                    <a:pt x="1" y="1"/>
                  </a:lnTo>
                  <a:cubicBezTo>
                    <a:pt x="5" y="5"/>
                    <a:pt x="10" y="8"/>
                    <a:pt x="14" y="10"/>
                  </a:cubicBezTo>
                  <a:lnTo>
                    <a:pt x="1" y="1"/>
                  </a:lnTo>
                  <a:close/>
                  <a:moveTo>
                    <a:pt x="14" y="10"/>
                  </a:moveTo>
                  <a:lnTo>
                    <a:pt x="27" y="19"/>
                  </a:lnTo>
                  <a:cubicBezTo>
                    <a:pt x="23" y="14"/>
                    <a:pt x="18" y="12"/>
                    <a:pt x="14"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8"/>
            <p:cNvSpPr/>
            <p:nvPr/>
          </p:nvSpPr>
          <p:spPr>
            <a:xfrm rot="3039008">
              <a:off x="-19309" y="5196419"/>
              <a:ext cx="157" cy="1670"/>
            </a:xfrm>
            <a:custGeom>
              <a:rect b="b" l="l" r="r" t="t"/>
              <a:pathLst>
                <a:path extrusionOk="0" h="10" w="1">
                  <a:moveTo>
                    <a:pt x="1" y="0"/>
                  </a:moveTo>
                  <a:cubicBezTo>
                    <a:pt x="1" y="0"/>
                    <a:pt x="1" y="0"/>
                    <a:pt x="1" y="9"/>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8"/>
            <p:cNvSpPr/>
            <p:nvPr/>
          </p:nvSpPr>
          <p:spPr>
            <a:xfrm rot="3039008">
              <a:off x="-27871" y="5197855"/>
              <a:ext cx="1569" cy="167"/>
            </a:xfrm>
            <a:custGeom>
              <a:rect b="b" l="l" r="r" t="t"/>
              <a:pathLst>
                <a:path extrusionOk="0" h="1" w="10">
                  <a:moveTo>
                    <a:pt x="0" y="1"/>
                  </a:moveTo>
                  <a:lnTo>
                    <a:pt x="9"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8"/>
            <p:cNvSpPr/>
            <p:nvPr/>
          </p:nvSpPr>
          <p:spPr>
            <a:xfrm rot="3039008">
              <a:off x="-45587" y="5277348"/>
              <a:ext cx="1569" cy="167"/>
            </a:xfrm>
            <a:custGeom>
              <a:rect b="b" l="l" r="r" t="t"/>
              <a:pathLst>
                <a:path extrusionOk="0" h="1" w="10">
                  <a:moveTo>
                    <a:pt x="1" y="0"/>
                  </a:moveTo>
                  <a:lnTo>
                    <a:pt x="1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8"/>
            <p:cNvSpPr/>
            <p:nvPr/>
          </p:nvSpPr>
          <p:spPr>
            <a:xfrm rot="3039008">
              <a:off x="-18150" y="5195075"/>
              <a:ext cx="157" cy="167"/>
            </a:xfrm>
            <a:custGeom>
              <a:rect b="b" l="l" r="r" t="t"/>
              <a:pathLst>
                <a:path extrusionOk="0" h="1" w="1">
                  <a:moveTo>
                    <a:pt x="0" y="1"/>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8"/>
            <p:cNvSpPr/>
            <p:nvPr/>
          </p:nvSpPr>
          <p:spPr>
            <a:xfrm rot="3039008">
              <a:off x="-31479" y="5224549"/>
              <a:ext cx="1569" cy="4510"/>
            </a:xfrm>
            <a:custGeom>
              <a:rect b="b" l="l" r="r" t="t"/>
              <a:pathLst>
                <a:path extrusionOk="0" h="27" w="10">
                  <a:moveTo>
                    <a:pt x="0" y="0"/>
                  </a:moveTo>
                  <a:cubicBezTo>
                    <a:pt x="0" y="9"/>
                    <a:pt x="0" y="18"/>
                    <a:pt x="9" y="27"/>
                  </a:cubicBezTo>
                  <a:cubicBezTo>
                    <a:pt x="0" y="18"/>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8"/>
            <p:cNvSpPr/>
            <p:nvPr/>
          </p:nvSpPr>
          <p:spPr>
            <a:xfrm rot="3039008">
              <a:off x="-38128" y="5244261"/>
              <a:ext cx="157" cy="167"/>
            </a:xfrm>
            <a:custGeom>
              <a:rect b="b" l="l" r="r" t="t"/>
              <a:pathLst>
                <a:path extrusionOk="0" h="1" w="1">
                  <a:moveTo>
                    <a:pt x="1" y="0"/>
                  </a:move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8"/>
            <p:cNvSpPr/>
            <p:nvPr/>
          </p:nvSpPr>
          <p:spPr>
            <a:xfrm rot="3039008">
              <a:off x="-19941" y="5195353"/>
              <a:ext cx="2824" cy="3174"/>
            </a:xfrm>
            <a:custGeom>
              <a:rect b="b" l="l" r="r" t="t"/>
              <a:pathLst>
                <a:path extrusionOk="0" h="19" w="18">
                  <a:moveTo>
                    <a:pt x="18" y="18"/>
                  </a:moveTo>
                  <a:cubicBezTo>
                    <a:pt x="9" y="9"/>
                    <a:pt x="9" y="9"/>
                    <a:pt x="0" y="1"/>
                  </a:cubicBezTo>
                  <a:cubicBezTo>
                    <a:pt x="9" y="9"/>
                    <a:pt x="9" y="9"/>
                    <a:pt x="18"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8"/>
            <p:cNvSpPr/>
            <p:nvPr/>
          </p:nvSpPr>
          <p:spPr>
            <a:xfrm rot="3039008">
              <a:off x="-18150" y="5195075"/>
              <a:ext cx="157" cy="167"/>
            </a:xfrm>
            <a:custGeom>
              <a:rect b="b" l="l" r="r" t="t"/>
              <a:pathLst>
                <a:path extrusionOk="0" h="1" w="1">
                  <a:moveTo>
                    <a:pt x="0" y="1"/>
                  </a:moveTo>
                  <a:cubicBezTo>
                    <a:pt x="0" y="1"/>
                    <a:pt x="0" y="1"/>
                    <a:pt x="0" y="1"/>
                  </a:cubicBez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8"/>
            <p:cNvSpPr/>
            <p:nvPr/>
          </p:nvSpPr>
          <p:spPr>
            <a:xfrm rot="3039008">
              <a:off x="-18150" y="5195075"/>
              <a:ext cx="157" cy="167"/>
            </a:xfrm>
            <a:custGeom>
              <a:rect b="b" l="l" r="r" t="t"/>
              <a:pathLst>
                <a:path extrusionOk="0" h="1" w="1">
                  <a:moveTo>
                    <a:pt x="0" y="1"/>
                  </a:moveTo>
                  <a:cubicBezTo>
                    <a:pt x="0" y="1"/>
                    <a:pt x="0" y="1"/>
                    <a:pt x="0" y="1"/>
                  </a:cubicBez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8"/>
            <p:cNvSpPr/>
            <p:nvPr/>
          </p:nvSpPr>
          <p:spPr>
            <a:xfrm rot="3039008">
              <a:off x="-32413" y="5219003"/>
              <a:ext cx="157" cy="167"/>
            </a:xfrm>
            <a:custGeom>
              <a:rect b="b" l="l" r="r" t="t"/>
              <a:pathLst>
                <a:path extrusionOk="0" h="1" w="1">
                  <a:moveTo>
                    <a:pt x="0" y="1"/>
                  </a:moveTo>
                  <a:lnTo>
                    <a:pt x="0" y="1"/>
                  </a:lnTo>
                  <a:cubicBezTo>
                    <a:pt x="0"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8"/>
            <p:cNvSpPr/>
            <p:nvPr/>
          </p:nvSpPr>
          <p:spPr>
            <a:xfrm rot="3039008">
              <a:off x="-52085" y="5277657"/>
              <a:ext cx="157" cy="167"/>
            </a:xfrm>
            <a:custGeom>
              <a:rect b="b" l="l" r="r" t="t"/>
              <a:pathLst>
                <a:path extrusionOk="0" h="1" w="1">
                  <a:moveTo>
                    <a:pt x="0" y="0"/>
                  </a:moveTo>
                  <a:lnTo>
                    <a:pt x="0" y="0"/>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8"/>
            <p:cNvSpPr/>
            <p:nvPr/>
          </p:nvSpPr>
          <p:spPr>
            <a:xfrm rot="3039008">
              <a:off x="-58172" y="5255235"/>
              <a:ext cx="19453" cy="28229"/>
            </a:xfrm>
            <a:custGeom>
              <a:rect b="b" l="l" r="r" t="t"/>
              <a:pathLst>
                <a:path extrusionOk="0" h="169" w="124">
                  <a:moveTo>
                    <a:pt x="0" y="1"/>
                  </a:moveTo>
                  <a:lnTo>
                    <a:pt x="97" y="133"/>
                  </a:lnTo>
                  <a:cubicBezTo>
                    <a:pt x="97" y="133"/>
                    <a:pt x="98" y="133"/>
                    <a:pt x="98" y="133"/>
                  </a:cubicBezTo>
                  <a:lnTo>
                    <a:pt x="98" y="133"/>
                  </a:lnTo>
                  <a:lnTo>
                    <a:pt x="124" y="169"/>
                  </a:lnTo>
                  <a:cubicBezTo>
                    <a:pt x="105" y="137"/>
                    <a:pt x="104" y="133"/>
                    <a:pt x="102" y="133"/>
                  </a:cubicBezTo>
                  <a:cubicBezTo>
                    <a:pt x="101" y="133"/>
                    <a:pt x="100" y="133"/>
                    <a:pt x="98" y="133"/>
                  </a:cubicBezTo>
                  <a:lnTo>
                    <a:pt x="98" y="133"/>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8"/>
            <p:cNvSpPr/>
            <p:nvPr/>
          </p:nvSpPr>
          <p:spPr>
            <a:xfrm rot="3039008">
              <a:off x="-85156" y="5179759"/>
              <a:ext cx="90203" cy="107906"/>
            </a:xfrm>
            <a:custGeom>
              <a:rect b="b" l="l" r="r" t="t"/>
              <a:pathLst>
                <a:path extrusionOk="0" h="646" w="575">
                  <a:moveTo>
                    <a:pt x="10" y="10"/>
                  </a:moveTo>
                  <a:lnTo>
                    <a:pt x="18" y="19"/>
                  </a:lnTo>
                  <a:lnTo>
                    <a:pt x="10" y="10"/>
                  </a:lnTo>
                  <a:close/>
                  <a:moveTo>
                    <a:pt x="1" y="1"/>
                  </a:moveTo>
                  <a:lnTo>
                    <a:pt x="10" y="10"/>
                  </a:lnTo>
                  <a:lnTo>
                    <a:pt x="18" y="19"/>
                  </a:lnTo>
                  <a:lnTo>
                    <a:pt x="1" y="1"/>
                  </a:lnTo>
                  <a:close/>
                  <a:moveTo>
                    <a:pt x="18" y="19"/>
                  </a:moveTo>
                  <a:lnTo>
                    <a:pt x="18" y="19"/>
                  </a:lnTo>
                  <a:lnTo>
                    <a:pt x="18" y="19"/>
                  </a:lnTo>
                  <a:close/>
                  <a:moveTo>
                    <a:pt x="18" y="19"/>
                  </a:moveTo>
                  <a:lnTo>
                    <a:pt x="20" y="20"/>
                  </a:lnTo>
                  <a:lnTo>
                    <a:pt x="18" y="19"/>
                  </a:lnTo>
                  <a:close/>
                  <a:moveTo>
                    <a:pt x="18" y="19"/>
                  </a:moveTo>
                  <a:lnTo>
                    <a:pt x="20" y="20"/>
                  </a:lnTo>
                  <a:lnTo>
                    <a:pt x="18" y="19"/>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0"/>
                  </a:lnTo>
                  <a:lnTo>
                    <a:pt x="20" y="20"/>
                  </a:lnTo>
                  <a:close/>
                  <a:moveTo>
                    <a:pt x="20" y="20"/>
                  </a:moveTo>
                  <a:lnTo>
                    <a:pt x="20" y="21"/>
                  </a:lnTo>
                  <a:lnTo>
                    <a:pt x="20" y="20"/>
                  </a:lnTo>
                  <a:close/>
                  <a:moveTo>
                    <a:pt x="20" y="21"/>
                  </a:moveTo>
                  <a:lnTo>
                    <a:pt x="20" y="21"/>
                  </a:lnTo>
                  <a:lnTo>
                    <a:pt x="20" y="21"/>
                  </a:lnTo>
                  <a:close/>
                  <a:moveTo>
                    <a:pt x="20" y="20"/>
                  </a:moveTo>
                  <a:lnTo>
                    <a:pt x="20" y="21"/>
                  </a:lnTo>
                  <a:lnTo>
                    <a:pt x="20" y="20"/>
                  </a:lnTo>
                  <a:close/>
                  <a:moveTo>
                    <a:pt x="20" y="21"/>
                  </a:moveTo>
                  <a:lnTo>
                    <a:pt x="21" y="21"/>
                  </a:lnTo>
                  <a:lnTo>
                    <a:pt x="20" y="21"/>
                  </a:lnTo>
                  <a:close/>
                  <a:moveTo>
                    <a:pt x="20" y="21"/>
                  </a:moveTo>
                  <a:lnTo>
                    <a:pt x="21" y="21"/>
                  </a:lnTo>
                  <a:lnTo>
                    <a:pt x="20" y="21"/>
                  </a:lnTo>
                  <a:close/>
                  <a:moveTo>
                    <a:pt x="21" y="21"/>
                  </a:moveTo>
                  <a:lnTo>
                    <a:pt x="45" y="45"/>
                  </a:lnTo>
                  <a:lnTo>
                    <a:pt x="21" y="21"/>
                  </a:lnTo>
                  <a:close/>
                  <a:moveTo>
                    <a:pt x="21" y="21"/>
                  </a:moveTo>
                  <a:lnTo>
                    <a:pt x="45" y="45"/>
                  </a:lnTo>
                  <a:lnTo>
                    <a:pt x="21" y="21"/>
                  </a:lnTo>
                  <a:close/>
                  <a:moveTo>
                    <a:pt x="45" y="45"/>
                  </a:moveTo>
                  <a:lnTo>
                    <a:pt x="45" y="45"/>
                  </a:lnTo>
                  <a:lnTo>
                    <a:pt x="45" y="45"/>
                  </a:lnTo>
                  <a:close/>
                  <a:moveTo>
                    <a:pt x="45" y="45"/>
                  </a:moveTo>
                  <a:lnTo>
                    <a:pt x="45" y="45"/>
                  </a:lnTo>
                  <a:lnTo>
                    <a:pt x="45" y="45"/>
                  </a:lnTo>
                  <a:close/>
                  <a:moveTo>
                    <a:pt x="45" y="45"/>
                  </a:moveTo>
                  <a:lnTo>
                    <a:pt x="54" y="54"/>
                  </a:lnTo>
                  <a:lnTo>
                    <a:pt x="45" y="45"/>
                  </a:lnTo>
                  <a:close/>
                  <a:moveTo>
                    <a:pt x="54" y="54"/>
                  </a:moveTo>
                  <a:lnTo>
                    <a:pt x="54" y="54"/>
                  </a:lnTo>
                  <a:lnTo>
                    <a:pt x="54" y="54"/>
                  </a:lnTo>
                  <a:close/>
                  <a:moveTo>
                    <a:pt x="54" y="54"/>
                  </a:moveTo>
                  <a:lnTo>
                    <a:pt x="54" y="54"/>
                  </a:lnTo>
                  <a:lnTo>
                    <a:pt x="54" y="54"/>
                  </a:lnTo>
                  <a:close/>
                  <a:moveTo>
                    <a:pt x="45" y="45"/>
                  </a:moveTo>
                  <a:lnTo>
                    <a:pt x="54" y="54"/>
                  </a:lnTo>
                  <a:lnTo>
                    <a:pt x="45" y="45"/>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4" y="54"/>
                  </a:lnTo>
                  <a:lnTo>
                    <a:pt x="54" y="54"/>
                  </a:lnTo>
                  <a:close/>
                  <a:moveTo>
                    <a:pt x="54" y="54"/>
                  </a:moveTo>
                  <a:lnTo>
                    <a:pt x="58" y="58"/>
                  </a:lnTo>
                  <a:lnTo>
                    <a:pt x="54" y="54"/>
                  </a:lnTo>
                  <a:close/>
                  <a:moveTo>
                    <a:pt x="54" y="54"/>
                  </a:moveTo>
                  <a:lnTo>
                    <a:pt x="58" y="58"/>
                  </a:lnTo>
                  <a:lnTo>
                    <a:pt x="54" y="54"/>
                  </a:lnTo>
                  <a:close/>
                  <a:moveTo>
                    <a:pt x="58" y="58"/>
                  </a:moveTo>
                  <a:lnTo>
                    <a:pt x="58" y="58"/>
                  </a:lnTo>
                  <a:lnTo>
                    <a:pt x="58" y="58"/>
                  </a:lnTo>
                  <a:close/>
                  <a:moveTo>
                    <a:pt x="58" y="58"/>
                  </a:moveTo>
                  <a:lnTo>
                    <a:pt x="58" y="58"/>
                  </a:lnTo>
                  <a:lnTo>
                    <a:pt x="58" y="58"/>
                  </a:lnTo>
                  <a:close/>
                  <a:moveTo>
                    <a:pt x="58" y="58"/>
                  </a:moveTo>
                  <a:lnTo>
                    <a:pt x="60" y="60"/>
                  </a:lnTo>
                  <a:lnTo>
                    <a:pt x="58" y="58"/>
                  </a:lnTo>
                  <a:close/>
                  <a:moveTo>
                    <a:pt x="58" y="58"/>
                  </a:moveTo>
                  <a:lnTo>
                    <a:pt x="60" y="60"/>
                  </a:lnTo>
                  <a:lnTo>
                    <a:pt x="58" y="58"/>
                  </a:lnTo>
                  <a:close/>
                  <a:moveTo>
                    <a:pt x="60" y="60"/>
                  </a:moveTo>
                  <a:lnTo>
                    <a:pt x="61" y="61"/>
                  </a:lnTo>
                  <a:lnTo>
                    <a:pt x="60" y="60"/>
                  </a:lnTo>
                  <a:close/>
                  <a:moveTo>
                    <a:pt x="60" y="60"/>
                  </a:moveTo>
                  <a:lnTo>
                    <a:pt x="61" y="61"/>
                  </a:lnTo>
                  <a:lnTo>
                    <a:pt x="60" y="60"/>
                  </a:lnTo>
                  <a:close/>
                  <a:moveTo>
                    <a:pt x="61" y="61"/>
                  </a:moveTo>
                  <a:lnTo>
                    <a:pt x="61" y="61"/>
                  </a:lnTo>
                  <a:lnTo>
                    <a:pt x="61" y="61"/>
                  </a:lnTo>
                  <a:close/>
                  <a:moveTo>
                    <a:pt x="61" y="61"/>
                  </a:moveTo>
                  <a:lnTo>
                    <a:pt x="61" y="61"/>
                  </a:lnTo>
                  <a:lnTo>
                    <a:pt x="61" y="61"/>
                  </a:lnTo>
                  <a:close/>
                  <a:moveTo>
                    <a:pt x="61" y="61"/>
                  </a:moveTo>
                  <a:lnTo>
                    <a:pt x="63" y="63"/>
                  </a:lnTo>
                  <a:lnTo>
                    <a:pt x="61" y="61"/>
                  </a:lnTo>
                  <a:close/>
                  <a:moveTo>
                    <a:pt x="63" y="63"/>
                  </a:moveTo>
                  <a:lnTo>
                    <a:pt x="63" y="63"/>
                  </a:lnTo>
                  <a:lnTo>
                    <a:pt x="63" y="63"/>
                  </a:lnTo>
                  <a:close/>
                  <a:moveTo>
                    <a:pt x="61" y="61"/>
                  </a:moveTo>
                  <a:lnTo>
                    <a:pt x="63" y="63"/>
                  </a:lnTo>
                  <a:lnTo>
                    <a:pt x="61" y="61"/>
                  </a:lnTo>
                  <a:close/>
                  <a:moveTo>
                    <a:pt x="63" y="63"/>
                  </a:moveTo>
                  <a:lnTo>
                    <a:pt x="63" y="63"/>
                  </a:lnTo>
                  <a:lnTo>
                    <a:pt x="63" y="63"/>
                  </a:lnTo>
                  <a:close/>
                  <a:moveTo>
                    <a:pt x="63" y="63"/>
                  </a:moveTo>
                  <a:lnTo>
                    <a:pt x="63" y="63"/>
                  </a:lnTo>
                  <a:lnTo>
                    <a:pt x="63" y="63"/>
                  </a:lnTo>
                  <a:close/>
                  <a:moveTo>
                    <a:pt x="63" y="63"/>
                  </a:moveTo>
                  <a:lnTo>
                    <a:pt x="63" y="63"/>
                  </a:lnTo>
                  <a:lnTo>
                    <a:pt x="63" y="63"/>
                  </a:lnTo>
                  <a:close/>
                  <a:moveTo>
                    <a:pt x="63" y="63"/>
                  </a:moveTo>
                  <a:lnTo>
                    <a:pt x="65" y="65"/>
                  </a:lnTo>
                  <a:lnTo>
                    <a:pt x="63" y="63"/>
                  </a:lnTo>
                  <a:close/>
                  <a:moveTo>
                    <a:pt x="63" y="63"/>
                  </a:moveTo>
                  <a:lnTo>
                    <a:pt x="65" y="65"/>
                  </a:lnTo>
                  <a:lnTo>
                    <a:pt x="63" y="63"/>
                  </a:lnTo>
                  <a:close/>
                  <a:moveTo>
                    <a:pt x="65" y="65"/>
                  </a:moveTo>
                  <a:lnTo>
                    <a:pt x="65" y="65"/>
                  </a:lnTo>
                  <a:lnTo>
                    <a:pt x="65" y="65"/>
                  </a:lnTo>
                  <a:close/>
                  <a:moveTo>
                    <a:pt x="65" y="65"/>
                  </a:moveTo>
                  <a:lnTo>
                    <a:pt x="65" y="66"/>
                  </a:lnTo>
                  <a:lnTo>
                    <a:pt x="65" y="65"/>
                  </a:lnTo>
                  <a:close/>
                  <a:moveTo>
                    <a:pt x="65" y="65"/>
                  </a:moveTo>
                  <a:lnTo>
                    <a:pt x="65" y="66"/>
                  </a:lnTo>
                  <a:lnTo>
                    <a:pt x="65" y="65"/>
                  </a:lnTo>
                  <a:close/>
                  <a:moveTo>
                    <a:pt x="65" y="66"/>
                  </a:moveTo>
                  <a:lnTo>
                    <a:pt x="65" y="66"/>
                  </a:lnTo>
                  <a:lnTo>
                    <a:pt x="65" y="66"/>
                  </a:lnTo>
                  <a:close/>
                  <a:moveTo>
                    <a:pt x="65" y="66"/>
                  </a:moveTo>
                  <a:lnTo>
                    <a:pt x="65" y="66"/>
                  </a:lnTo>
                  <a:lnTo>
                    <a:pt x="65" y="66"/>
                  </a:lnTo>
                  <a:close/>
                  <a:moveTo>
                    <a:pt x="65" y="66"/>
                  </a:moveTo>
                  <a:lnTo>
                    <a:pt x="66" y="66"/>
                  </a:lnTo>
                  <a:lnTo>
                    <a:pt x="65" y="66"/>
                  </a:lnTo>
                  <a:close/>
                  <a:moveTo>
                    <a:pt x="65" y="66"/>
                  </a:moveTo>
                  <a:lnTo>
                    <a:pt x="66" y="66"/>
                  </a:lnTo>
                  <a:lnTo>
                    <a:pt x="65" y="66"/>
                  </a:lnTo>
                  <a:close/>
                  <a:moveTo>
                    <a:pt x="66" y="66"/>
                  </a:moveTo>
                  <a:lnTo>
                    <a:pt x="66" y="66"/>
                  </a:lnTo>
                  <a:lnTo>
                    <a:pt x="66" y="66"/>
                  </a:lnTo>
                  <a:close/>
                  <a:moveTo>
                    <a:pt x="66" y="66"/>
                  </a:moveTo>
                  <a:lnTo>
                    <a:pt x="67" y="67"/>
                  </a:lnTo>
                  <a:lnTo>
                    <a:pt x="66" y="66"/>
                  </a:lnTo>
                  <a:close/>
                  <a:moveTo>
                    <a:pt x="66" y="66"/>
                  </a:moveTo>
                  <a:lnTo>
                    <a:pt x="67" y="67"/>
                  </a:lnTo>
                  <a:lnTo>
                    <a:pt x="66" y="66"/>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7" y="67"/>
                  </a:lnTo>
                  <a:lnTo>
                    <a:pt x="67" y="67"/>
                  </a:lnTo>
                  <a:close/>
                  <a:moveTo>
                    <a:pt x="67" y="67"/>
                  </a:moveTo>
                  <a:lnTo>
                    <a:pt x="68" y="68"/>
                  </a:lnTo>
                  <a:lnTo>
                    <a:pt x="67" y="67"/>
                  </a:lnTo>
                  <a:close/>
                  <a:moveTo>
                    <a:pt x="67" y="67"/>
                  </a:moveTo>
                  <a:lnTo>
                    <a:pt x="68" y="68"/>
                  </a:lnTo>
                  <a:lnTo>
                    <a:pt x="67" y="67"/>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8"/>
                  </a:lnTo>
                  <a:lnTo>
                    <a:pt x="68" y="68"/>
                  </a:lnTo>
                  <a:close/>
                  <a:moveTo>
                    <a:pt x="68" y="68"/>
                  </a:moveTo>
                  <a:lnTo>
                    <a:pt x="68" y="69"/>
                  </a:lnTo>
                  <a:lnTo>
                    <a:pt x="68" y="68"/>
                  </a:lnTo>
                  <a:close/>
                  <a:moveTo>
                    <a:pt x="68" y="68"/>
                  </a:moveTo>
                  <a:lnTo>
                    <a:pt x="68" y="69"/>
                  </a:lnTo>
                  <a:lnTo>
                    <a:pt x="68" y="68"/>
                  </a:lnTo>
                  <a:close/>
                  <a:moveTo>
                    <a:pt x="68" y="69"/>
                  </a:moveTo>
                  <a:lnTo>
                    <a:pt x="68" y="69"/>
                  </a:lnTo>
                  <a:lnTo>
                    <a:pt x="68" y="69"/>
                  </a:lnTo>
                  <a:close/>
                  <a:moveTo>
                    <a:pt x="68" y="69"/>
                  </a:moveTo>
                  <a:lnTo>
                    <a:pt x="68" y="69"/>
                  </a:lnTo>
                  <a:lnTo>
                    <a:pt x="68" y="69"/>
                  </a:lnTo>
                  <a:close/>
                  <a:moveTo>
                    <a:pt x="68" y="69"/>
                  </a:moveTo>
                  <a:lnTo>
                    <a:pt x="69" y="69"/>
                  </a:lnTo>
                  <a:lnTo>
                    <a:pt x="68" y="69"/>
                  </a:lnTo>
                  <a:close/>
                  <a:moveTo>
                    <a:pt x="68" y="69"/>
                  </a:moveTo>
                  <a:lnTo>
                    <a:pt x="69" y="69"/>
                  </a:lnTo>
                  <a:lnTo>
                    <a:pt x="68" y="69"/>
                  </a:lnTo>
                  <a:close/>
                  <a:moveTo>
                    <a:pt x="69" y="69"/>
                  </a:moveTo>
                  <a:lnTo>
                    <a:pt x="69" y="69"/>
                  </a:lnTo>
                  <a:lnTo>
                    <a:pt x="69" y="69"/>
                  </a:lnTo>
                  <a:close/>
                  <a:moveTo>
                    <a:pt x="69" y="69"/>
                  </a:moveTo>
                  <a:lnTo>
                    <a:pt x="69" y="70"/>
                  </a:lnTo>
                  <a:lnTo>
                    <a:pt x="69" y="69"/>
                  </a:lnTo>
                  <a:close/>
                  <a:moveTo>
                    <a:pt x="69" y="70"/>
                  </a:moveTo>
                  <a:lnTo>
                    <a:pt x="69" y="70"/>
                  </a:lnTo>
                  <a:lnTo>
                    <a:pt x="69" y="70"/>
                  </a:lnTo>
                  <a:close/>
                  <a:moveTo>
                    <a:pt x="69" y="69"/>
                  </a:moveTo>
                  <a:lnTo>
                    <a:pt x="69" y="70"/>
                  </a:lnTo>
                  <a:lnTo>
                    <a:pt x="69" y="69"/>
                  </a:lnTo>
                  <a:close/>
                  <a:moveTo>
                    <a:pt x="69" y="70"/>
                  </a:moveTo>
                  <a:lnTo>
                    <a:pt x="71" y="72"/>
                  </a:lnTo>
                  <a:lnTo>
                    <a:pt x="69" y="70"/>
                  </a:lnTo>
                  <a:close/>
                  <a:moveTo>
                    <a:pt x="69" y="70"/>
                  </a:moveTo>
                  <a:lnTo>
                    <a:pt x="71" y="72"/>
                  </a:lnTo>
                  <a:lnTo>
                    <a:pt x="69" y="70"/>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1" y="72"/>
                  </a:lnTo>
                  <a:lnTo>
                    <a:pt x="71" y="72"/>
                  </a:lnTo>
                  <a:close/>
                  <a:moveTo>
                    <a:pt x="71" y="72"/>
                  </a:moveTo>
                  <a:lnTo>
                    <a:pt x="76" y="76"/>
                  </a:lnTo>
                  <a:lnTo>
                    <a:pt x="71" y="72"/>
                  </a:lnTo>
                  <a:close/>
                  <a:moveTo>
                    <a:pt x="76" y="76"/>
                  </a:moveTo>
                  <a:lnTo>
                    <a:pt x="77" y="78"/>
                  </a:lnTo>
                  <a:lnTo>
                    <a:pt x="76" y="76"/>
                  </a:lnTo>
                  <a:close/>
                  <a:moveTo>
                    <a:pt x="77" y="78"/>
                  </a:moveTo>
                  <a:lnTo>
                    <a:pt x="78" y="78"/>
                  </a:lnTo>
                  <a:lnTo>
                    <a:pt x="77" y="78"/>
                  </a:lnTo>
                  <a:close/>
                  <a:moveTo>
                    <a:pt x="78" y="78"/>
                  </a:moveTo>
                  <a:lnTo>
                    <a:pt x="79" y="80"/>
                  </a:lnTo>
                  <a:lnTo>
                    <a:pt x="78" y="78"/>
                  </a:lnTo>
                  <a:close/>
                  <a:moveTo>
                    <a:pt x="79" y="80"/>
                  </a:moveTo>
                  <a:lnTo>
                    <a:pt x="79" y="80"/>
                  </a:lnTo>
                  <a:lnTo>
                    <a:pt x="79" y="80"/>
                  </a:lnTo>
                  <a:close/>
                  <a:moveTo>
                    <a:pt x="79" y="80"/>
                  </a:moveTo>
                  <a:lnTo>
                    <a:pt x="80" y="80"/>
                  </a:lnTo>
                  <a:lnTo>
                    <a:pt x="79" y="80"/>
                  </a:lnTo>
                  <a:close/>
                  <a:moveTo>
                    <a:pt x="80" y="80"/>
                  </a:moveTo>
                  <a:lnTo>
                    <a:pt x="80" y="80"/>
                  </a:lnTo>
                  <a:lnTo>
                    <a:pt x="80" y="80"/>
                  </a:lnTo>
                  <a:close/>
                  <a:moveTo>
                    <a:pt x="80" y="80"/>
                  </a:moveTo>
                  <a:lnTo>
                    <a:pt x="80" y="80"/>
                  </a:lnTo>
                  <a:lnTo>
                    <a:pt x="80" y="80"/>
                  </a:lnTo>
                  <a:close/>
                  <a:moveTo>
                    <a:pt x="80" y="80"/>
                  </a:moveTo>
                  <a:lnTo>
                    <a:pt x="80" y="80"/>
                  </a:lnTo>
                  <a:lnTo>
                    <a:pt x="80" y="80"/>
                  </a:lnTo>
                  <a:lnTo>
                    <a:pt x="80" y="80"/>
                  </a:lnTo>
                  <a:close/>
                  <a:moveTo>
                    <a:pt x="80" y="80"/>
                  </a:moveTo>
                  <a:lnTo>
                    <a:pt x="85" y="85"/>
                  </a:lnTo>
                  <a:lnTo>
                    <a:pt x="80" y="80"/>
                  </a:lnTo>
                  <a:close/>
                  <a:moveTo>
                    <a:pt x="85" y="85"/>
                  </a:moveTo>
                  <a:lnTo>
                    <a:pt x="85" y="85"/>
                  </a:lnTo>
                  <a:lnTo>
                    <a:pt x="85" y="85"/>
                  </a:lnTo>
                  <a:close/>
                  <a:moveTo>
                    <a:pt x="85" y="85"/>
                  </a:moveTo>
                  <a:lnTo>
                    <a:pt x="85" y="85"/>
                  </a:lnTo>
                  <a:lnTo>
                    <a:pt x="85" y="85"/>
                  </a:lnTo>
                  <a:close/>
                  <a:moveTo>
                    <a:pt x="85" y="85"/>
                  </a:moveTo>
                  <a:lnTo>
                    <a:pt x="85" y="86"/>
                  </a:lnTo>
                  <a:lnTo>
                    <a:pt x="85" y="85"/>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89" y="89"/>
                  </a:moveTo>
                  <a:lnTo>
                    <a:pt x="89" y="89"/>
                  </a:lnTo>
                  <a:lnTo>
                    <a:pt x="89" y="89"/>
                  </a:lnTo>
                  <a:close/>
                  <a:moveTo>
                    <a:pt x="143" y="69"/>
                  </a:moveTo>
                  <a:cubicBezTo>
                    <a:pt x="143" y="69"/>
                    <a:pt x="144" y="69"/>
                    <a:pt x="144" y="70"/>
                  </a:cubicBezTo>
                  <a:lnTo>
                    <a:pt x="144" y="70"/>
                  </a:lnTo>
                  <a:cubicBezTo>
                    <a:pt x="145" y="72"/>
                    <a:pt x="147" y="75"/>
                    <a:pt x="149" y="78"/>
                  </a:cubicBezTo>
                  <a:lnTo>
                    <a:pt x="149" y="78"/>
                  </a:lnTo>
                  <a:cubicBezTo>
                    <a:pt x="150" y="78"/>
                    <a:pt x="150" y="79"/>
                    <a:pt x="151" y="80"/>
                  </a:cubicBezTo>
                  <a:lnTo>
                    <a:pt x="151" y="80"/>
                  </a:lnTo>
                  <a:cubicBezTo>
                    <a:pt x="151" y="80"/>
                    <a:pt x="150" y="80"/>
                    <a:pt x="150" y="80"/>
                  </a:cubicBezTo>
                  <a:lnTo>
                    <a:pt x="150" y="80"/>
                  </a:lnTo>
                  <a:cubicBezTo>
                    <a:pt x="153" y="84"/>
                    <a:pt x="155" y="87"/>
                    <a:pt x="156" y="89"/>
                  </a:cubicBezTo>
                  <a:lnTo>
                    <a:pt x="156" y="89"/>
                  </a:lnTo>
                  <a:cubicBezTo>
                    <a:pt x="156" y="89"/>
                    <a:pt x="156" y="89"/>
                    <a:pt x="156" y="89"/>
                  </a:cubicBezTo>
                  <a:lnTo>
                    <a:pt x="156" y="89"/>
                  </a:lnTo>
                  <a:cubicBezTo>
                    <a:pt x="154" y="86"/>
                    <a:pt x="152" y="83"/>
                    <a:pt x="149" y="78"/>
                  </a:cubicBezTo>
                  <a:lnTo>
                    <a:pt x="149" y="78"/>
                  </a:lnTo>
                  <a:cubicBezTo>
                    <a:pt x="149" y="79"/>
                    <a:pt x="150" y="79"/>
                    <a:pt x="150" y="80"/>
                  </a:cubicBezTo>
                  <a:lnTo>
                    <a:pt x="150" y="80"/>
                  </a:lnTo>
                  <a:cubicBezTo>
                    <a:pt x="148" y="77"/>
                    <a:pt x="146" y="73"/>
                    <a:pt x="143" y="69"/>
                  </a:cubicBezTo>
                  <a:close/>
                  <a:moveTo>
                    <a:pt x="89" y="89"/>
                  </a:moveTo>
                  <a:lnTo>
                    <a:pt x="89" y="90"/>
                  </a:lnTo>
                  <a:lnTo>
                    <a:pt x="89" y="89"/>
                  </a:lnTo>
                  <a:close/>
                  <a:moveTo>
                    <a:pt x="89" y="90"/>
                  </a:moveTo>
                  <a:lnTo>
                    <a:pt x="89" y="90"/>
                  </a:lnTo>
                  <a:lnTo>
                    <a:pt x="89" y="90"/>
                  </a:lnTo>
                  <a:close/>
                  <a:moveTo>
                    <a:pt x="89" y="90"/>
                  </a:moveTo>
                  <a:lnTo>
                    <a:pt x="92" y="93"/>
                  </a:lnTo>
                  <a:lnTo>
                    <a:pt x="89" y="90"/>
                  </a:lnTo>
                  <a:close/>
                  <a:moveTo>
                    <a:pt x="92" y="93"/>
                  </a:moveTo>
                  <a:lnTo>
                    <a:pt x="94" y="94"/>
                  </a:lnTo>
                  <a:lnTo>
                    <a:pt x="92" y="93"/>
                  </a:lnTo>
                  <a:close/>
                  <a:moveTo>
                    <a:pt x="94" y="94"/>
                  </a:moveTo>
                  <a:lnTo>
                    <a:pt x="95" y="95"/>
                  </a:lnTo>
                  <a:lnTo>
                    <a:pt x="94" y="94"/>
                  </a:lnTo>
                  <a:close/>
                  <a:moveTo>
                    <a:pt x="95" y="95"/>
                  </a:moveTo>
                  <a:lnTo>
                    <a:pt x="95" y="95"/>
                  </a:lnTo>
                  <a:lnTo>
                    <a:pt x="95" y="95"/>
                  </a:lnTo>
                  <a:close/>
                  <a:moveTo>
                    <a:pt x="95" y="95"/>
                  </a:moveTo>
                  <a:lnTo>
                    <a:pt x="95" y="95"/>
                  </a:lnTo>
                  <a:lnTo>
                    <a:pt x="95" y="95"/>
                  </a:lnTo>
                  <a:close/>
                  <a:moveTo>
                    <a:pt x="95" y="95"/>
                  </a:moveTo>
                  <a:lnTo>
                    <a:pt x="95" y="96"/>
                  </a:lnTo>
                  <a:lnTo>
                    <a:pt x="95" y="95"/>
                  </a:lnTo>
                  <a:close/>
                  <a:moveTo>
                    <a:pt x="95" y="96"/>
                  </a:moveTo>
                  <a:lnTo>
                    <a:pt x="96" y="96"/>
                  </a:lnTo>
                  <a:lnTo>
                    <a:pt x="95"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6" y="96"/>
                  </a:moveTo>
                  <a:lnTo>
                    <a:pt x="96" y="96"/>
                  </a:lnTo>
                  <a:lnTo>
                    <a:pt x="96" y="96"/>
                  </a:lnTo>
                  <a:close/>
                  <a:moveTo>
                    <a:pt x="98" y="98"/>
                  </a:moveTo>
                  <a:lnTo>
                    <a:pt x="98" y="98"/>
                  </a:lnTo>
                  <a:lnTo>
                    <a:pt x="98" y="98"/>
                  </a:lnTo>
                  <a:close/>
                  <a:moveTo>
                    <a:pt x="98" y="98"/>
                  </a:moveTo>
                  <a:lnTo>
                    <a:pt x="99" y="99"/>
                  </a:lnTo>
                  <a:lnTo>
                    <a:pt x="98" y="98"/>
                  </a:lnTo>
                  <a:close/>
                  <a:moveTo>
                    <a:pt x="99" y="99"/>
                  </a:moveTo>
                  <a:lnTo>
                    <a:pt x="99" y="100"/>
                  </a:lnTo>
                  <a:lnTo>
                    <a:pt x="99" y="99"/>
                  </a:lnTo>
                  <a:close/>
                  <a:moveTo>
                    <a:pt x="99" y="100"/>
                  </a:moveTo>
                  <a:lnTo>
                    <a:pt x="99" y="100"/>
                  </a:lnTo>
                  <a:lnTo>
                    <a:pt x="99" y="100"/>
                  </a:lnTo>
                  <a:close/>
                  <a:moveTo>
                    <a:pt x="99" y="100"/>
                  </a:moveTo>
                  <a:lnTo>
                    <a:pt x="99" y="100"/>
                  </a:lnTo>
                  <a:lnTo>
                    <a:pt x="99" y="100"/>
                  </a:lnTo>
                  <a:close/>
                  <a:moveTo>
                    <a:pt x="99" y="100"/>
                  </a:moveTo>
                  <a:lnTo>
                    <a:pt x="99" y="100"/>
                  </a:lnTo>
                  <a:lnTo>
                    <a:pt x="99" y="100"/>
                  </a:lnTo>
                  <a:close/>
                  <a:moveTo>
                    <a:pt x="99" y="100"/>
                  </a:moveTo>
                  <a:lnTo>
                    <a:pt x="100" y="100"/>
                  </a:lnTo>
                  <a:lnTo>
                    <a:pt x="99" y="100"/>
                  </a:lnTo>
                  <a:close/>
                  <a:moveTo>
                    <a:pt x="100" y="100"/>
                  </a:moveTo>
                  <a:lnTo>
                    <a:pt x="100" y="100"/>
                  </a:lnTo>
                  <a:lnTo>
                    <a:pt x="100" y="100"/>
                  </a:lnTo>
                  <a:close/>
                  <a:moveTo>
                    <a:pt x="100" y="100"/>
                  </a:moveTo>
                  <a:lnTo>
                    <a:pt x="100" y="100"/>
                  </a:lnTo>
                  <a:lnTo>
                    <a:pt x="100" y="100"/>
                  </a:lnTo>
                  <a:close/>
                  <a:moveTo>
                    <a:pt x="100" y="100"/>
                  </a:moveTo>
                  <a:lnTo>
                    <a:pt x="101" y="101"/>
                  </a:lnTo>
                  <a:lnTo>
                    <a:pt x="100" y="100"/>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1" y="101"/>
                  </a:lnTo>
                  <a:lnTo>
                    <a:pt x="101" y="101"/>
                  </a:lnTo>
                  <a:close/>
                  <a:moveTo>
                    <a:pt x="101" y="101"/>
                  </a:moveTo>
                  <a:lnTo>
                    <a:pt x="102" y="102"/>
                  </a:lnTo>
                  <a:lnTo>
                    <a:pt x="101" y="101"/>
                  </a:lnTo>
                  <a:close/>
                  <a:moveTo>
                    <a:pt x="102" y="102"/>
                  </a:moveTo>
                  <a:lnTo>
                    <a:pt x="102" y="102"/>
                  </a:lnTo>
                  <a:lnTo>
                    <a:pt x="102" y="102"/>
                  </a:lnTo>
                  <a:close/>
                  <a:moveTo>
                    <a:pt x="71" y="72"/>
                  </a:moveTo>
                  <a:lnTo>
                    <a:pt x="80" y="80"/>
                  </a:lnTo>
                  <a:lnTo>
                    <a:pt x="80" y="80"/>
                  </a:lnTo>
                  <a:lnTo>
                    <a:pt x="80" y="80"/>
                  </a:lnTo>
                  <a:lnTo>
                    <a:pt x="80" y="80"/>
                  </a:lnTo>
                  <a:lnTo>
                    <a:pt x="89" y="89"/>
                  </a:lnTo>
                  <a:lnTo>
                    <a:pt x="85" y="86"/>
                  </a:lnTo>
                  <a:lnTo>
                    <a:pt x="89" y="89"/>
                  </a:lnTo>
                  <a:lnTo>
                    <a:pt x="89" y="89"/>
                  </a:lnTo>
                  <a:lnTo>
                    <a:pt x="98" y="98"/>
                  </a:lnTo>
                  <a:lnTo>
                    <a:pt x="98" y="98"/>
                  </a:lnTo>
                  <a:lnTo>
                    <a:pt x="96" y="95"/>
                  </a:lnTo>
                  <a:lnTo>
                    <a:pt x="96" y="95"/>
                  </a:lnTo>
                  <a:lnTo>
                    <a:pt x="100" y="99"/>
                  </a:lnTo>
                  <a:lnTo>
                    <a:pt x="105" y="102"/>
                  </a:lnTo>
                  <a:lnTo>
                    <a:pt x="105" y="102"/>
                  </a:lnTo>
                  <a:lnTo>
                    <a:pt x="98" y="95"/>
                  </a:lnTo>
                  <a:lnTo>
                    <a:pt x="91" y="89"/>
                  </a:lnTo>
                  <a:lnTo>
                    <a:pt x="91" y="89"/>
                  </a:lnTo>
                  <a:lnTo>
                    <a:pt x="90" y="88"/>
                  </a:lnTo>
                  <a:lnTo>
                    <a:pt x="71" y="7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2"/>
                  </a:lnTo>
                  <a:lnTo>
                    <a:pt x="102" y="102"/>
                  </a:lnTo>
                  <a:close/>
                  <a:moveTo>
                    <a:pt x="102" y="102"/>
                  </a:moveTo>
                  <a:lnTo>
                    <a:pt x="102" y="103"/>
                  </a:lnTo>
                  <a:lnTo>
                    <a:pt x="102" y="102"/>
                  </a:lnTo>
                  <a:close/>
                  <a:moveTo>
                    <a:pt x="102" y="103"/>
                  </a:moveTo>
                  <a:lnTo>
                    <a:pt x="102" y="103"/>
                  </a:lnTo>
                  <a:lnTo>
                    <a:pt x="102" y="103"/>
                  </a:lnTo>
                  <a:close/>
                  <a:moveTo>
                    <a:pt x="102" y="103"/>
                  </a:moveTo>
                  <a:lnTo>
                    <a:pt x="103" y="103"/>
                  </a:lnTo>
                  <a:lnTo>
                    <a:pt x="102" y="103"/>
                  </a:lnTo>
                  <a:close/>
                  <a:moveTo>
                    <a:pt x="103" y="103"/>
                  </a:moveTo>
                  <a:lnTo>
                    <a:pt x="103" y="103"/>
                  </a:lnTo>
                  <a:lnTo>
                    <a:pt x="103" y="103"/>
                  </a:lnTo>
                  <a:close/>
                  <a:moveTo>
                    <a:pt x="103" y="103"/>
                  </a:moveTo>
                  <a:lnTo>
                    <a:pt x="103" y="103"/>
                  </a:lnTo>
                  <a:lnTo>
                    <a:pt x="103" y="103"/>
                  </a:lnTo>
                  <a:close/>
                  <a:moveTo>
                    <a:pt x="103" y="103"/>
                  </a:moveTo>
                  <a:lnTo>
                    <a:pt x="103" y="104"/>
                  </a:lnTo>
                  <a:lnTo>
                    <a:pt x="103" y="103"/>
                  </a:lnTo>
                  <a:close/>
                  <a:moveTo>
                    <a:pt x="103" y="104"/>
                  </a:moveTo>
                  <a:lnTo>
                    <a:pt x="105" y="105"/>
                  </a:lnTo>
                  <a:lnTo>
                    <a:pt x="103" y="104"/>
                  </a:lnTo>
                  <a:close/>
                  <a:moveTo>
                    <a:pt x="105" y="105"/>
                  </a:moveTo>
                  <a:lnTo>
                    <a:pt x="106" y="106"/>
                  </a:lnTo>
                  <a:lnTo>
                    <a:pt x="105" y="105"/>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6" y="106"/>
                  </a:lnTo>
                  <a:lnTo>
                    <a:pt x="106" y="106"/>
                  </a:lnTo>
                  <a:close/>
                  <a:moveTo>
                    <a:pt x="106" y="106"/>
                  </a:moveTo>
                  <a:lnTo>
                    <a:pt x="107" y="107"/>
                  </a:lnTo>
                  <a:lnTo>
                    <a:pt x="106" y="106"/>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07" y="107"/>
                  </a:moveTo>
                  <a:lnTo>
                    <a:pt x="107" y="107"/>
                  </a:lnTo>
                  <a:lnTo>
                    <a:pt x="107" y="107"/>
                  </a:lnTo>
                  <a:close/>
                  <a:moveTo>
                    <a:pt x="116" y="107"/>
                  </a:moveTo>
                  <a:lnTo>
                    <a:pt x="116" y="107"/>
                  </a:lnTo>
                  <a:lnTo>
                    <a:pt x="116" y="107"/>
                  </a:lnTo>
                  <a:close/>
                  <a:moveTo>
                    <a:pt x="107" y="107"/>
                  </a:moveTo>
                  <a:lnTo>
                    <a:pt x="107" y="107"/>
                  </a:lnTo>
                  <a:lnTo>
                    <a:pt x="107" y="107"/>
                  </a:lnTo>
                  <a:close/>
                  <a:moveTo>
                    <a:pt x="107" y="107"/>
                  </a:moveTo>
                  <a:lnTo>
                    <a:pt x="107" y="107"/>
                  </a:lnTo>
                  <a:lnTo>
                    <a:pt x="107" y="107"/>
                  </a:lnTo>
                  <a:close/>
                  <a:moveTo>
                    <a:pt x="107" y="107"/>
                  </a:moveTo>
                  <a:lnTo>
                    <a:pt x="107" y="108"/>
                  </a:lnTo>
                  <a:lnTo>
                    <a:pt x="107" y="107"/>
                  </a:lnTo>
                  <a:close/>
                  <a:moveTo>
                    <a:pt x="107" y="108"/>
                  </a:moveTo>
                  <a:lnTo>
                    <a:pt x="108" y="109"/>
                  </a:lnTo>
                  <a:lnTo>
                    <a:pt x="107" y="108"/>
                  </a:lnTo>
                  <a:close/>
                  <a:moveTo>
                    <a:pt x="108" y="109"/>
                  </a:moveTo>
                  <a:lnTo>
                    <a:pt x="110" y="110"/>
                  </a:lnTo>
                  <a:lnTo>
                    <a:pt x="108" y="109"/>
                  </a:lnTo>
                  <a:close/>
                  <a:moveTo>
                    <a:pt x="110" y="110"/>
                  </a:moveTo>
                  <a:lnTo>
                    <a:pt x="111" y="111"/>
                  </a:lnTo>
                  <a:lnTo>
                    <a:pt x="110" y="110"/>
                  </a:lnTo>
                  <a:close/>
                  <a:moveTo>
                    <a:pt x="111" y="111"/>
                  </a:moveTo>
                  <a:lnTo>
                    <a:pt x="111" y="111"/>
                  </a:lnTo>
                  <a:lnTo>
                    <a:pt x="111" y="111"/>
                  </a:lnTo>
                  <a:close/>
                  <a:moveTo>
                    <a:pt x="116" y="111"/>
                  </a:moveTo>
                  <a:lnTo>
                    <a:pt x="116" y="111"/>
                  </a:lnTo>
                  <a:lnTo>
                    <a:pt x="116" y="111"/>
                  </a:lnTo>
                  <a:close/>
                  <a:moveTo>
                    <a:pt x="111" y="111"/>
                  </a:moveTo>
                  <a:lnTo>
                    <a:pt x="111" y="111"/>
                  </a:lnTo>
                  <a:lnTo>
                    <a:pt x="111" y="111"/>
                  </a:lnTo>
                  <a:close/>
                  <a:moveTo>
                    <a:pt x="111" y="111"/>
                  </a:moveTo>
                  <a:lnTo>
                    <a:pt x="112" y="112"/>
                  </a:lnTo>
                  <a:lnTo>
                    <a:pt x="111" y="111"/>
                  </a:lnTo>
                  <a:close/>
                  <a:moveTo>
                    <a:pt x="112" y="112"/>
                  </a:moveTo>
                  <a:lnTo>
                    <a:pt x="112" y="112"/>
                  </a:lnTo>
                  <a:lnTo>
                    <a:pt x="112" y="112"/>
                  </a:lnTo>
                  <a:close/>
                  <a:moveTo>
                    <a:pt x="112" y="112"/>
                  </a:moveTo>
                  <a:lnTo>
                    <a:pt x="112" y="112"/>
                  </a:lnTo>
                  <a:lnTo>
                    <a:pt x="112" y="112"/>
                  </a:lnTo>
                  <a:close/>
                  <a:moveTo>
                    <a:pt x="112" y="112"/>
                  </a:moveTo>
                  <a:lnTo>
                    <a:pt x="112" y="113"/>
                  </a:lnTo>
                  <a:lnTo>
                    <a:pt x="112" y="112"/>
                  </a:lnTo>
                  <a:close/>
                  <a:moveTo>
                    <a:pt x="112" y="113"/>
                  </a:moveTo>
                  <a:lnTo>
                    <a:pt x="113" y="113"/>
                  </a:lnTo>
                  <a:lnTo>
                    <a:pt x="112" y="113"/>
                  </a:lnTo>
                  <a:close/>
                  <a:moveTo>
                    <a:pt x="113" y="113"/>
                  </a:moveTo>
                  <a:lnTo>
                    <a:pt x="113" y="113"/>
                  </a:lnTo>
                  <a:lnTo>
                    <a:pt x="113" y="113"/>
                  </a:lnTo>
                  <a:close/>
                  <a:moveTo>
                    <a:pt x="113" y="113"/>
                  </a:moveTo>
                  <a:lnTo>
                    <a:pt x="114" y="114"/>
                  </a:lnTo>
                  <a:lnTo>
                    <a:pt x="113" y="113"/>
                  </a:lnTo>
                  <a:close/>
                  <a:moveTo>
                    <a:pt x="96" y="96"/>
                  </a:moveTo>
                  <a:lnTo>
                    <a:pt x="98" y="98"/>
                  </a:lnTo>
                  <a:lnTo>
                    <a:pt x="98" y="98"/>
                  </a:lnTo>
                  <a:lnTo>
                    <a:pt x="116" y="114"/>
                  </a:lnTo>
                  <a:lnTo>
                    <a:pt x="116" y="113"/>
                  </a:lnTo>
                  <a:lnTo>
                    <a:pt x="100" y="99"/>
                  </a:lnTo>
                  <a:lnTo>
                    <a:pt x="98" y="98"/>
                  </a:lnTo>
                  <a:lnTo>
                    <a:pt x="96" y="96"/>
                  </a:lnTo>
                  <a:close/>
                  <a:moveTo>
                    <a:pt x="114" y="114"/>
                  </a:moveTo>
                  <a:lnTo>
                    <a:pt x="115" y="115"/>
                  </a:lnTo>
                  <a:lnTo>
                    <a:pt x="114" y="114"/>
                  </a:lnTo>
                  <a:close/>
                  <a:moveTo>
                    <a:pt x="173" y="104"/>
                  </a:moveTo>
                  <a:cubicBezTo>
                    <a:pt x="176" y="107"/>
                    <a:pt x="179" y="111"/>
                    <a:pt x="182" y="115"/>
                  </a:cubicBezTo>
                  <a:lnTo>
                    <a:pt x="182" y="115"/>
                  </a:lnTo>
                  <a:lnTo>
                    <a:pt x="173" y="104"/>
                  </a:lnTo>
                  <a:close/>
                  <a:moveTo>
                    <a:pt x="115" y="115"/>
                  </a:moveTo>
                  <a:lnTo>
                    <a:pt x="115" y="115"/>
                  </a:lnTo>
                  <a:lnTo>
                    <a:pt x="115" y="115"/>
                  </a:lnTo>
                  <a:close/>
                  <a:moveTo>
                    <a:pt x="115" y="115"/>
                  </a:moveTo>
                  <a:lnTo>
                    <a:pt x="115" y="115"/>
                  </a:lnTo>
                  <a:lnTo>
                    <a:pt x="115" y="115"/>
                  </a:lnTo>
                  <a:close/>
                  <a:moveTo>
                    <a:pt x="54" y="45"/>
                  </a:moveTo>
                  <a:lnTo>
                    <a:pt x="68" y="60"/>
                  </a:lnTo>
                  <a:lnTo>
                    <a:pt x="90" y="88"/>
                  </a:lnTo>
                  <a:lnTo>
                    <a:pt x="98" y="95"/>
                  </a:lnTo>
                  <a:lnTo>
                    <a:pt x="105" y="101"/>
                  </a:lnTo>
                  <a:lnTo>
                    <a:pt x="105" y="101"/>
                  </a:lnTo>
                  <a:lnTo>
                    <a:pt x="106" y="102"/>
                  </a:lnTo>
                  <a:lnTo>
                    <a:pt x="106" y="102"/>
                  </a:lnTo>
                  <a:lnTo>
                    <a:pt x="105" y="102"/>
                  </a:lnTo>
                  <a:lnTo>
                    <a:pt x="105" y="102"/>
                  </a:lnTo>
                  <a:lnTo>
                    <a:pt x="107" y="103"/>
                  </a:lnTo>
                  <a:lnTo>
                    <a:pt x="116" y="113"/>
                  </a:lnTo>
                  <a:lnTo>
                    <a:pt x="116" y="113"/>
                  </a:lnTo>
                  <a:lnTo>
                    <a:pt x="116" y="113"/>
                  </a:lnTo>
                  <a:lnTo>
                    <a:pt x="119" y="116"/>
                  </a:lnTo>
                  <a:lnTo>
                    <a:pt x="116" y="112"/>
                  </a:lnTo>
                  <a:lnTo>
                    <a:pt x="116" y="112"/>
                  </a:lnTo>
                  <a:lnTo>
                    <a:pt x="116" y="110"/>
                  </a:lnTo>
                  <a:lnTo>
                    <a:pt x="116" y="110"/>
                  </a:lnTo>
                  <a:lnTo>
                    <a:pt x="123" y="116"/>
                  </a:lnTo>
                  <a:lnTo>
                    <a:pt x="123" y="116"/>
                  </a:lnTo>
                  <a:lnTo>
                    <a:pt x="116" y="107"/>
                  </a:lnTo>
                  <a:lnTo>
                    <a:pt x="116" y="107"/>
                  </a:lnTo>
                  <a:lnTo>
                    <a:pt x="80" y="72"/>
                  </a:lnTo>
                  <a:lnTo>
                    <a:pt x="63" y="54"/>
                  </a:lnTo>
                  <a:lnTo>
                    <a:pt x="54" y="45"/>
                  </a:lnTo>
                  <a:close/>
                  <a:moveTo>
                    <a:pt x="115" y="115"/>
                  </a:moveTo>
                  <a:lnTo>
                    <a:pt x="116" y="116"/>
                  </a:lnTo>
                  <a:lnTo>
                    <a:pt x="115" y="115"/>
                  </a:lnTo>
                  <a:close/>
                  <a:moveTo>
                    <a:pt x="119" y="116"/>
                  </a:moveTo>
                  <a:lnTo>
                    <a:pt x="119" y="116"/>
                  </a:lnTo>
                  <a:lnTo>
                    <a:pt x="119" y="116"/>
                  </a:lnTo>
                  <a:close/>
                  <a:moveTo>
                    <a:pt x="116" y="113"/>
                  </a:moveTo>
                  <a:lnTo>
                    <a:pt x="116" y="113"/>
                  </a:lnTo>
                  <a:lnTo>
                    <a:pt x="118" y="116"/>
                  </a:lnTo>
                  <a:lnTo>
                    <a:pt x="116" y="113"/>
                  </a:lnTo>
                  <a:close/>
                  <a:moveTo>
                    <a:pt x="119" y="116"/>
                  </a:moveTo>
                  <a:lnTo>
                    <a:pt x="119" y="116"/>
                  </a:lnTo>
                  <a:lnTo>
                    <a:pt x="119" y="116"/>
                  </a:lnTo>
                  <a:close/>
                  <a:moveTo>
                    <a:pt x="116" y="116"/>
                  </a:moveTo>
                  <a:lnTo>
                    <a:pt x="116" y="116"/>
                  </a:lnTo>
                  <a:lnTo>
                    <a:pt x="116" y="116"/>
                  </a:lnTo>
                  <a:close/>
                  <a:moveTo>
                    <a:pt x="119" y="116"/>
                  </a:moveTo>
                  <a:lnTo>
                    <a:pt x="119" y="116"/>
                  </a:lnTo>
                  <a:lnTo>
                    <a:pt x="119" y="116"/>
                  </a:lnTo>
                  <a:lnTo>
                    <a:pt x="119"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6"/>
                  </a:lnTo>
                  <a:lnTo>
                    <a:pt x="116" y="116"/>
                  </a:lnTo>
                  <a:close/>
                  <a:moveTo>
                    <a:pt x="116" y="116"/>
                  </a:moveTo>
                  <a:lnTo>
                    <a:pt x="116" y="117"/>
                  </a:lnTo>
                  <a:lnTo>
                    <a:pt x="116" y="116"/>
                  </a:lnTo>
                  <a:close/>
                  <a:moveTo>
                    <a:pt x="116" y="117"/>
                  </a:moveTo>
                  <a:lnTo>
                    <a:pt x="116" y="117"/>
                  </a:lnTo>
                  <a:lnTo>
                    <a:pt x="116" y="117"/>
                  </a:lnTo>
                  <a:close/>
                  <a:moveTo>
                    <a:pt x="116" y="117"/>
                  </a:moveTo>
                  <a:lnTo>
                    <a:pt x="117" y="117"/>
                  </a:lnTo>
                  <a:lnTo>
                    <a:pt x="116"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7" y="117"/>
                  </a:moveTo>
                  <a:lnTo>
                    <a:pt x="117" y="117"/>
                  </a:lnTo>
                  <a:lnTo>
                    <a:pt x="117" y="117"/>
                  </a:lnTo>
                  <a:close/>
                  <a:moveTo>
                    <a:pt x="119" y="116"/>
                  </a:moveTo>
                  <a:lnTo>
                    <a:pt x="119" y="117"/>
                  </a:lnTo>
                  <a:lnTo>
                    <a:pt x="119" y="117"/>
                  </a:lnTo>
                  <a:lnTo>
                    <a:pt x="120" y="117"/>
                  </a:lnTo>
                  <a:lnTo>
                    <a:pt x="120" y="117"/>
                  </a:lnTo>
                  <a:lnTo>
                    <a:pt x="119" y="116"/>
                  </a:lnTo>
                  <a:close/>
                  <a:moveTo>
                    <a:pt x="117" y="117"/>
                  </a:moveTo>
                  <a:lnTo>
                    <a:pt x="117" y="117"/>
                  </a:lnTo>
                  <a:lnTo>
                    <a:pt x="117" y="117"/>
                  </a:lnTo>
                  <a:close/>
                  <a:moveTo>
                    <a:pt x="117" y="117"/>
                  </a:moveTo>
                  <a:lnTo>
                    <a:pt x="118" y="118"/>
                  </a:lnTo>
                  <a:lnTo>
                    <a:pt x="117" y="117"/>
                  </a:lnTo>
                  <a:close/>
                  <a:moveTo>
                    <a:pt x="118" y="118"/>
                  </a:moveTo>
                  <a:lnTo>
                    <a:pt x="118" y="118"/>
                  </a:lnTo>
                  <a:lnTo>
                    <a:pt x="118" y="118"/>
                  </a:lnTo>
                  <a:close/>
                  <a:moveTo>
                    <a:pt x="118" y="116"/>
                  </a:moveTo>
                  <a:lnTo>
                    <a:pt x="120" y="118"/>
                  </a:lnTo>
                  <a:lnTo>
                    <a:pt x="120" y="118"/>
                  </a:lnTo>
                  <a:lnTo>
                    <a:pt x="121" y="118"/>
                  </a:lnTo>
                  <a:lnTo>
                    <a:pt x="121" y="118"/>
                  </a:lnTo>
                  <a:lnTo>
                    <a:pt x="119" y="117"/>
                  </a:lnTo>
                  <a:lnTo>
                    <a:pt x="119" y="117"/>
                  </a:lnTo>
                  <a:lnTo>
                    <a:pt x="118" y="116"/>
                  </a:lnTo>
                  <a:close/>
                  <a:moveTo>
                    <a:pt x="118" y="118"/>
                  </a:moveTo>
                  <a:lnTo>
                    <a:pt x="118" y="118"/>
                  </a:lnTo>
                  <a:lnTo>
                    <a:pt x="118" y="118"/>
                  </a:lnTo>
                  <a:close/>
                  <a:moveTo>
                    <a:pt x="118" y="118"/>
                  </a:moveTo>
                  <a:lnTo>
                    <a:pt x="119" y="119"/>
                  </a:lnTo>
                  <a:lnTo>
                    <a:pt x="118" y="118"/>
                  </a:lnTo>
                  <a:close/>
                  <a:moveTo>
                    <a:pt x="120" y="117"/>
                  </a:moveTo>
                  <a:lnTo>
                    <a:pt x="121" y="118"/>
                  </a:lnTo>
                  <a:lnTo>
                    <a:pt x="121" y="119"/>
                  </a:lnTo>
                  <a:lnTo>
                    <a:pt x="121" y="119"/>
                  </a:lnTo>
                  <a:lnTo>
                    <a:pt x="120" y="117"/>
                  </a:lnTo>
                  <a:close/>
                  <a:moveTo>
                    <a:pt x="119" y="119"/>
                  </a:moveTo>
                  <a:lnTo>
                    <a:pt x="119" y="119"/>
                  </a:lnTo>
                  <a:lnTo>
                    <a:pt x="119" y="119"/>
                  </a:lnTo>
                  <a:close/>
                  <a:moveTo>
                    <a:pt x="119" y="119"/>
                  </a:moveTo>
                  <a:lnTo>
                    <a:pt x="119" y="119"/>
                  </a:lnTo>
                  <a:lnTo>
                    <a:pt x="119" y="119"/>
                  </a:lnTo>
                  <a:close/>
                  <a:moveTo>
                    <a:pt x="119" y="119"/>
                  </a:moveTo>
                  <a:lnTo>
                    <a:pt x="120" y="120"/>
                  </a:lnTo>
                  <a:lnTo>
                    <a:pt x="119" y="119"/>
                  </a:lnTo>
                  <a:close/>
                  <a:moveTo>
                    <a:pt x="120" y="120"/>
                  </a:moveTo>
                  <a:lnTo>
                    <a:pt x="120" y="120"/>
                  </a:lnTo>
                  <a:lnTo>
                    <a:pt x="120" y="120"/>
                  </a:lnTo>
                  <a:close/>
                  <a:moveTo>
                    <a:pt x="120" y="120"/>
                  </a:moveTo>
                  <a:lnTo>
                    <a:pt x="120" y="121"/>
                  </a:lnTo>
                  <a:lnTo>
                    <a:pt x="120" y="120"/>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0" y="121"/>
                  </a:lnTo>
                  <a:lnTo>
                    <a:pt x="120" y="121"/>
                  </a:lnTo>
                  <a:close/>
                  <a:moveTo>
                    <a:pt x="120" y="121"/>
                  </a:moveTo>
                  <a:lnTo>
                    <a:pt x="121" y="121"/>
                  </a:lnTo>
                  <a:lnTo>
                    <a:pt x="120" y="121"/>
                  </a:lnTo>
                  <a:close/>
                  <a:moveTo>
                    <a:pt x="121" y="121"/>
                  </a:moveTo>
                  <a:lnTo>
                    <a:pt x="121" y="121"/>
                  </a:lnTo>
                  <a:lnTo>
                    <a:pt x="121" y="121"/>
                  </a:lnTo>
                  <a:close/>
                  <a:moveTo>
                    <a:pt x="121" y="121"/>
                  </a:moveTo>
                  <a:lnTo>
                    <a:pt x="121" y="121"/>
                  </a:lnTo>
                  <a:lnTo>
                    <a:pt x="121" y="121"/>
                  </a:lnTo>
                  <a:close/>
                  <a:moveTo>
                    <a:pt x="121" y="121"/>
                  </a:moveTo>
                  <a:lnTo>
                    <a:pt x="121" y="121"/>
                  </a:lnTo>
                  <a:lnTo>
                    <a:pt x="121" y="121"/>
                  </a:lnTo>
                  <a:close/>
                  <a:moveTo>
                    <a:pt x="121" y="121"/>
                  </a:moveTo>
                  <a:lnTo>
                    <a:pt x="121" y="122"/>
                  </a:lnTo>
                  <a:lnTo>
                    <a:pt x="121" y="121"/>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1" y="122"/>
                  </a:moveTo>
                  <a:lnTo>
                    <a:pt x="121" y="122"/>
                  </a:lnTo>
                  <a:lnTo>
                    <a:pt x="121" y="122"/>
                  </a:lnTo>
                  <a:close/>
                  <a:moveTo>
                    <a:pt x="127" y="121"/>
                  </a:moveTo>
                  <a:lnTo>
                    <a:pt x="127" y="122"/>
                  </a:lnTo>
                  <a:lnTo>
                    <a:pt x="127" y="122"/>
                  </a:lnTo>
                  <a:lnTo>
                    <a:pt x="126" y="121"/>
                  </a:lnTo>
                  <a:lnTo>
                    <a:pt x="126" y="121"/>
                  </a:lnTo>
                  <a:cubicBezTo>
                    <a:pt x="126" y="121"/>
                    <a:pt x="126" y="121"/>
                    <a:pt x="127" y="121"/>
                  </a:cubicBezTo>
                  <a:close/>
                  <a:moveTo>
                    <a:pt x="121" y="122"/>
                  </a:moveTo>
                  <a:lnTo>
                    <a:pt x="122" y="122"/>
                  </a:lnTo>
                  <a:lnTo>
                    <a:pt x="121"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2" y="122"/>
                  </a:moveTo>
                  <a:lnTo>
                    <a:pt x="122" y="122"/>
                  </a:lnTo>
                  <a:lnTo>
                    <a:pt x="122" y="122"/>
                  </a:lnTo>
                  <a:close/>
                  <a:moveTo>
                    <a:pt x="127" y="121"/>
                  </a:moveTo>
                  <a:cubicBezTo>
                    <a:pt x="127" y="121"/>
                    <a:pt x="127" y="121"/>
                    <a:pt x="127" y="121"/>
                  </a:cubicBezTo>
                  <a:lnTo>
                    <a:pt x="127" y="121"/>
                  </a:lnTo>
                  <a:lnTo>
                    <a:pt x="129" y="122"/>
                  </a:lnTo>
                  <a:lnTo>
                    <a:pt x="129" y="122"/>
                  </a:lnTo>
                  <a:lnTo>
                    <a:pt x="128" y="122"/>
                  </a:lnTo>
                  <a:lnTo>
                    <a:pt x="128" y="122"/>
                  </a:lnTo>
                  <a:lnTo>
                    <a:pt x="127" y="121"/>
                  </a:lnTo>
                  <a:lnTo>
                    <a:pt x="127" y="121"/>
                  </a:lnTo>
                  <a:cubicBezTo>
                    <a:pt x="127" y="121"/>
                    <a:pt x="127" y="121"/>
                    <a:pt x="127" y="121"/>
                  </a:cubicBezTo>
                  <a:close/>
                  <a:moveTo>
                    <a:pt x="122" y="122"/>
                  </a:moveTo>
                  <a:lnTo>
                    <a:pt x="122" y="122"/>
                  </a:lnTo>
                  <a:lnTo>
                    <a:pt x="122" y="122"/>
                  </a:lnTo>
                  <a:close/>
                  <a:moveTo>
                    <a:pt x="122" y="122"/>
                  </a:moveTo>
                  <a:lnTo>
                    <a:pt x="122" y="122"/>
                  </a:lnTo>
                  <a:lnTo>
                    <a:pt x="122" y="122"/>
                  </a:lnTo>
                  <a:close/>
                  <a:moveTo>
                    <a:pt x="122" y="122"/>
                  </a:moveTo>
                  <a:lnTo>
                    <a:pt x="122" y="123"/>
                  </a:lnTo>
                  <a:lnTo>
                    <a:pt x="122" y="122"/>
                  </a:lnTo>
                  <a:close/>
                  <a:moveTo>
                    <a:pt x="122" y="123"/>
                  </a:moveTo>
                  <a:lnTo>
                    <a:pt x="122" y="123"/>
                  </a:lnTo>
                  <a:lnTo>
                    <a:pt x="122" y="123"/>
                  </a:lnTo>
                  <a:close/>
                  <a:moveTo>
                    <a:pt x="122" y="123"/>
                  </a:moveTo>
                  <a:lnTo>
                    <a:pt x="123" y="123"/>
                  </a:lnTo>
                  <a:lnTo>
                    <a:pt x="122"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3" y="123"/>
                  </a:lnTo>
                  <a:lnTo>
                    <a:pt x="123" y="123"/>
                  </a:lnTo>
                  <a:close/>
                  <a:moveTo>
                    <a:pt x="123" y="123"/>
                  </a:moveTo>
                  <a:lnTo>
                    <a:pt x="124" y="124"/>
                  </a:lnTo>
                  <a:lnTo>
                    <a:pt x="123" y="123"/>
                  </a:lnTo>
                  <a:close/>
                  <a:moveTo>
                    <a:pt x="124" y="124"/>
                  </a:moveTo>
                  <a:lnTo>
                    <a:pt x="124" y="125"/>
                  </a:lnTo>
                  <a:lnTo>
                    <a:pt x="124" y="124"/>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24" y="125"/>
                  </a:moveTo>
                  <a:lnTo>
                    <a:pt x="124" y="125"/>
                  </a:lnTo>
                  <a:lnTo>
                    <a:pt x="124" y="125"/>
                  </a:lnTo>
                  <a:close/>
                  <a:moveTo>
                    <a:pt x="133" y="125"/>
                  </a:moveTo>
                  <a:lnTo>
                    <a:pt x="133" y="125"/>
                  </a:lnTo>
                  <a:lnTo>
                    <a:pt x="133" y="125"/>
                  </a:lnTo>
                  <a:lnTo>
                    <a:pt x="133" y="125"/>
                  </a:lnTo>
                  <a:close/>
                  <a:moveTo>
                    <a:pt x="127" y="126"/>
                  </a:moveTo>
                  <a:lnTo>
                    <a:pt x="128" y="126"/>
                  </a:lnTo>
                  <a:lnTo>
                    <a:pt x="128" y="126"/>
                  </a:lnTo>
                  <a:lnTo>
                    <a:pt x="129" y="128"/>
                  </a:lnTo>
                  <a:lnTo>
                    <a:pt x="128" y="127"/>
                  </a:lnTo>
                  <a:lnTo>
                    <a:pt x="128" y="127"/>
                  </a:lnTo>
                  <a:lnTo>
                    <a:pt x="127" y="126"/>
                  </a:lnTo>
                  <a:close/>
                  <a:moveTo>
                    <a:pt x="131" y="128"/>
                  </a:moveTo>
                  <a:lnTo>
                    <a:pt x="131" y="128"/>
                  </a:lnTo>
                  <a:lnTo>
                    <a:pt x="133" y="130"/>
                  </a:lnTo>
                  <a:lnTo>
                    <a:pt x="133" y="130"/>
                  </a:lnTo>
                  <a:lnTo>
                    <a:pt x="131" y="128"/>
                  </a:lnTo>
                  <a:lnTo>
                    <a:pt x="131" y="128"/>
                  </a:lnTo>
                  <a:lnTo>
                    <a:pt x="131" y="128"/>
                  </a:lnTo>
                  <a:close/>
                  <a:moveTo>
                    <a:pt x="133" y="130"/>
                  </a:moveTo>
                  <a:lnTo>
                    <a:pt x="136" y="132"/>
                  </a:lnTo>
                  <a:lnTo>
                    <a:pt x="136" y="132"/>
                  </a:lnTo>
                  <a:lnTo>
                    <a:pt x="135" y="131"/>
                  </a:lnTo>
                  <a:lnTo>
                    <a:pt x="135" y="131"/>
                  </a:lnTo>
                  <a:lnTo>
                    <a:pt x="133" y="130"/>
                  </a:lnTo>
                  <a:close/>
                  <a:moveTo>
                    <a:pt x="136" y="132"/>
                  </a:moveTo>
                  <a:lnTo>
                    <a:pt x="136" y="132"/>
                  </a:lnTo>
                  <a:lnTo>
                    <a:pt x="136" y="132"/>
                  </a:lnTo>
                  <a:close/>
                  <a:moveTo>
                    <a:pt x="136" y="132"/>
                  </a:moveTo>
                  <a:lnTo>
                    <a:pt x="136" y="132"/>
                  </a:lnTo>
                  <a:lnTo>
                    <a:pt x="136" y="132"/>
                  </a:lnTo>
                  <a:close/>
                  <a:moveTo>
                    <a:pt x="182" y="117"/>
                  </a:moveTo>
                  <a:cubicBezTo>
                    <a:pt x="185" y="118"/>
                    <a:pt x="187" y="122"/>
                    <a:pt x="190" y="127"/>
                  </a:cubicBezTo>
                  <a:lnTo>
                    <a:pt x="190" y="127"/>
                  </a:lnTo>
                  <a:cubicBezTo>
                    <a:pt x="192" y="129"/>
                    <a:pt x="193" y="131"/>
                    <a:pt x="195" y="133"/>
                  </a:cubicBezTo>
                  <a:cubicBezTo>
                    <a:pt x="190" y="128"/>
                    <a:pt x="187" y="123"/>
                    <a:pt x="184" y="120"/>
                  </a:cubicBezTo>
                  <a:lnTo>
                    <a:pt x="184" y="120"/>
                  </a:lnTo>
                  <a:cubicBezTo>
                    <a:pt x="183" y="119"/>
                    <a:pt x="183" y="118"/>
                    <a:pt x="182" y="117"/>
                  </a:cubicBezTo>
                  <a:close/>
                  <a:moveTo>
                    <a:pt x="136" y="132"/>
                  </a:moveTo>
                  <a:lnTo>
                    <a:pt x="142" y="138"/>
                  </a:lnTo>
                  <a:lnTo>
                    <a:pt x="142" y="138"/>
                  </a:lnTo>
                  <a:lnTo>
                    <a:pt x="140" y="136"/>
                  </a:lnTo>
                  <a:lnTo>
                    <a:pt x="138" y="133"/>
                  </a:lnTo>
                  <a:lnTo>
                    <a:pt x="138" y="133"/>
                  </a:lnTo>
                  <a:lnTo>
                    <a:pt x="138" y="133"/>
                  </a:lnTo>
                  <a:lnTo>
                    <a:pt x="138" y="133"/>
                  </a:lnTo>
                  <a:lnTo>
                    <a:pt x="136" y="132"/>
                  </a:lnTo>
                  <a:close/>
                  <a:moveTo>
                    <a:pt x="142" y="138"/>
                  </a:moveTo>
                  <a:lnTo>
                    <a:pt x="142" y="138"/>
                  </a:lnTo>
                  <a:lnTo>
                    <a:pt x="142" y="138"/>
                  </a:lnTo>
                  <a:close/>
                  <a:moveTo>
                    <a:pt x="142" y="138"/>
                  </a:moveTo>
                  <a:lnTo>
                    <a:pt x="142" y="138"/>
                  </a:lnTo>
                  <a:lnTo>
                    <a:pt x="142" y="138"/>
                  </a:lnTo>
                  <a:lnTo>
                    <a:pt x="142" y="138"/>
                  </a:lnTo>
                  <a:close/>
                  <a:moveTo>
                    <a:pt x="142" y="138"/>
                  </a:moveTo>
                  <a:lnTo>
                    <a:pt x="142" y="138"/>
                  </a:lnTo>
                  <a:lnTo>
                    <a:pt x="142" y="138"/>
                  </a:lnTo>
                  <a:lnTo>
                    <a:pt x="142" y="138"/>
                  </a:lnTo>
                  <a:close/>
                  <a:moveTo>
                    <a:pt x="146" y="142"/>
                  </a:moveTo>
                  <a:lnTo>
                    <a:pt x="146" y="142"/>
                  </a:lnTo>
                  <a:lnTo>
                    <a:pt x="146" y="142"/>
                  </a:lnTo>
                  <a:close/>
                  <a:moveTo>
                    <a:pt x="151" y="142"/>
                  </a:moveTo>
                  <a:lnTo>
                    <a:pt x="151" y="142"/>
                  </a:lnTo>
                  <a:cubicBezTo>
                    <a:pt x="151" y="142"/>
                    <a:pt x="151" y="142"/>
                    <a:pt x="151" y="142"/>
                  </a:cubicBezTo>
                  <a:lnTo>
                    <a:pt x="151" y="142"/>
                  </a:lnTo>
                  <a:lnTo>
                    <a:pt x="151" y="142"/>
                  </a:lnTo>
                  <a:close/>
                  <a:moveTo>
                    <a:pt x="151" y="142"/>
                  </a:moveTo>
                  <a:lnTo>
                    <a:pt x="151" y="142"/>
                  </a:lnTo>
                  <a:lnTo>
                    <a:pt x="151" y="142"/>
                  </a:lnTo>
                  <a:lnTo>
                    <a:pt x="151" y="142"/>
                  </a:lnTo>
                  <a:lnTo>
                    <a:pt x="151" y="142"/>
                  </a:lnTo>
                  <a:lnTo>
                    <a:pt x="151" y="142"/>
                  </a:lnTo>
                  <a:close/>
                  <a:moveTo>
                    <a:pt x="147" y="144"/>
                  </a:moveTo>
                  <a:lnTo>
                    <a:pt x="147" y="144"/>
                  </a:lnTo>
                  <a:lnTo>
                    <a:pt x="147" y="144"/>
                  </a:lnTo>
                  <a:close/>
                  <a:moveTo>
                    <a:pt x="148" y="145"/>
                  </a:moveTo>
                  <a:cubicBezTo>
                    <a:pt x="149" y="146"/>
                    <a:pt x="149" y="146"/>
                    <a:pt x="150" y="147"/>
                  </a:cubicBezTo>
                  <a:lnTo>
                    <a:pt x="150" y="147"/>
                  </a:lnTo>
                  <a:lnTo>
                    <a:pt x="151" y="148"/>
                  </a:lnTo>
                  <a:lnTo>
                    <a:pt x="151" y="148"/>
                  </a:lnTo>
                  <a:cubicBezTo>
                    <a:pt x="151" y="148"/>
                    <a:pt x="151" y="148"/>
                    <a:pt x="151" y="148"/>
                  </a:cubicBezTo>
                  <a:lnTo>
                    <a:pt x="151" y="148"/>
                  </a:lnTo>
                  <a:lnTo>
                    <a:pt x="151" y="148"/>
                  </a:lnTo>
                  <a:lnTo>
                    <a:pt x="151" y="148"/>
                  </a:lnTo>
                  <a:lnTo>
                    <a:pt x="151" y="148"/>
                  </a:lnTo>
                  <a:cubicBezTo>
                    <a:pt x="151" y="148"/>
                    <a:pt x="151" y="148"/>
                    <a:pt x="151" y="148"/>
                  </a:cubicBezTo>
                  <a:lnTo>
                    <a:pt x="151" y="148"/>
                  </a:lnTo>
                  <a:lnTo>
                    <a:pt x="149" y="147"/>
                  </a:lnTo>
                  <a:lnTo>
                    <a:pt x="149" y="147"/>
                  </a:lnTo>
                  <a:lnTo>
                    <a:pt x="148" y="145"/>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0" y="151"/>
                  </a:lnTo>
                  <a:lnTo>
                    <a:pt x="160" y="151"/>
                  </a:lnTo>
                  <a:lnTo>
                    <a:pt x="160" y="151"/>
                  </a:lnTo>
                  <a:close/>
                  <a:moveTo>
                    <a:pt x="160" y="151"/>
                  </a:moveTo>
                  <a:lnTo>
                    <a:pt x="160" y="151"/>
                  </a:lnTo>
                  <a:lnTo>
                    <a:pt x="160" y="151"/>
                  </a:lnTo>
                  <a:close/>
                  <a:moveTo>
                    <a:pt x="160" y="151"/>
                  </a:moveTo>
                  <a:lnTo>
                    <a:pt x="160" y="151"/>
                  </a:lnTo>
                  <a:lnTo>
                    <a:pt x="160" y="151"/>
                  </a:lnTo>
                  <a:close/>
                  <a:moveTo>
                    <a:pt x="160" y="151"/>
                  </a:moveTo>
                  <a:lnTo>
                    <a:pt x="161" y="152"/>
                  </a:lnTo>
                  <a:lnTo>
                    <a:pt x="160" y="151"/>
                  </a:lnTo>
                  <a:close/>
                  <a:moveTo>
                    <a:pt x="161" y="152"/>
                  </a:moveTo>
                  <a:lnTo>
                    <a:pt x="161" y="153"/>
                  </a:lnTo>
                  <a:lnTo>
                    <a:pt x="161" y="152"/>
                  </a:lnTo>
                  <a:close/>
                  <a:moveTo>
                    <a:pt x="161" y="153"/>
                  </a:moveTo>
                  <a:lnTo>
                    <a:pt x="161" y="153"/>
                  </a:lnTo>
                  <a:lnTo>
                    <a:pt x="161" y="153"/>
                  </a:lnTo>
                  <a:close/>
                  <a:moveTo>
                    <a:pt x="161" y="153"/>
                  </a:moveTo>
                  <a:lnTo>
                    <a:pt x="162" y="153"/>
                  </a:lnTo>
                  <a:lnTo>
                    <a:pt x="161" y="153"/>
                  </a:lnTo>
                  <a:close/>
                  <a:moveTo>
                    <a:pt x="116" y="107"/>
                  </a:moveTo>
                  <a:lnTo>
                    <a:pt x="124" y="117"/>
                  </a:lnTo>
                  <a:lnTo>
                    <a:pt x="123" y="116"/>
                  </a:lnTo>
                  <a:lnTo>
                    <a:pt x="123" y="116"/>
                  </a:lnTo>
                  <a:lnTo>
                    <a:pt x="126" y="121"/>
                  </a:lnTo>
                  <a:lnTo>
                    <a:pt x="116" y="111"/>
                  </a:lnTo>
                  <a:lnTo>
                    <a:pt x="124" y="120"/>
                  </a:lnTo>
                  <a:lnTo>
                    <a:pt x="121" y="119"/>
                  </a:lnTo>
                  <a:lnTo>
                    <a:pt x="121" y="119"/>
                  </a:lnTo>
                  <a:lnTo>
                    <a:pt x="125" y="122"/>
                  </a:lnTo>
                  <a:lnTo>
                    <a:pt x="125" y="122"/>
                  </a:lnTo>
                  <a:cubicBezTo>
                    <a:pt x="125" y="122"/>
                    <a:pt x="125" y="122"/>
                    <a:pt x="125" y="122"/>
                  </a:cubicBezTo>
                  <a:lnTo>
                    <a:pt x="125" y="122"/>
                  </a:lnTo>
                  <a:lnTo>
                    <a:pt x="128" y="125"/>
                  </a:lnTo>
                  <a:lnTo>
                    <a:pt x="128" y="125"/>
                  </a:lnTo>
                  <a:lnTo>
                    <a:pt x="128" y="125"/>
                  </a:lnTo>
                  <a:lnTo>
                    <a:pt x="130" y="125"/>
                  </a:lnTo>
                  <a:lnTo>
                    <a:pt x="133" y="129"/>
                  </a:lnTo>
                  <a:lnTo>
                    <a:pt x="133" y="129"/>
                  </a:lnTo>
                  <a:lnTo>
                    <a:pt x="132" y="129"/>
                  </a:lnTo>
                  <a:lnTo>
                    <a:pt x="134" y="130"/>
                  </a:lnTo>
                  <a:lnTo>
                    <a:pt x="134" y="130"/>
                  </a:lnTo>
                  <a:lnTo>
                    <a:pt x="135" y="131"/>
                  </a:lnTo>
                  <a:lnTo>
                    <a:pt x="135" y="131"/>
                  </a:lnTo>
                  <a:lnTo>
                    <a:pt x="138" y="133"/>
                  </a:lnTo>
                  <a:lnTo>
                    <a:pt x="138" y="133"/>
                  </a:lnTo>
                  <a:lnTo>
                    <a:pt x="138" y="133"/>
                  </a:lnTo>
                  <a:lnTo>
                    <a:pt x="140" y="135"/>
                  </a:lnTo>
                  <a:lnTo>
                    <a:pt x="140" y="135"/>
                  </a:lnTo>
                  <a:lnTo>
                    <a:pt x="140" y="136"/>
                  </a:lnTo>
                  <a:lnTo>
                    <a:pt x="145" y="140"/>
                  </a:lnTo>
                  <a:lnTo>
                    <a:pt x="145" y="140"/>
                  </a:lnTo>
                  <a:lnTo>
                    <a:pt x="143" y="138"/>
                  </a:lnTo>
                  <a:lnTo>
                    <a:pt x="145" y="139"/>
                  </a:lnTo>
                  <a:lnTo>
                    <a:pt x="145" y="139"/>
                  </a:lnTo>
                  <a:lnTo>
                    <a:pt x="146" y="141"/>
                  </a:lnTo>
                  <a:lnTo>
                    <a:pt x="146" y="141"/>
                  </a:lnTo>
                  <a:lnTo>
                    <a:pt x="147" y="142"/>
                  </a:lnTo>
                  <a:lnTo>
                    <a:pt x="147" y="142"/>
                  </a:lnTo>
                  <a:cubicBezTo>
                    <a:pt x="146" y="141"/>
                    <a:pt x="146" y="140"/>
                    <a:pt x="145" y="140"/>
                  </a:cubicBezTo>
                  <a:lnTo>
                    <a:pt x="145" y="140"/>
                  </a:lnTo>
                  <a:lnTo>
                    <a:pt x="155" y="147"/>
                  </a:lnTo>
                  <a:lnTo>
                    <a:pt x="158" y="151"/>
                  </a:lnTo>
                  <a:lnTo>
                    <a:pt x="161" y="154"/>
                  </a:lnTo>
                  <a:lnTo>
                    <a:pt x="156" y="148"/>
                  </a:lnTo>
                  <a:lnTo>
                    <a:pt x="160" y="151"/>
                  </a:lnTo>
                  <a:lnTo>
                    <a:pt x="151" y="142"/>
                  </a:lnTo>
                  <a:lnTo>
                    <a:pt x="151" y="142"/>
                  </a:lnTo>
                  <a:lnTo>
                    <a:pt x="151" y="142"/>
                  </a:lnTo>
                  <a:lnTo>
                    <a:pt x="151" y="142"/>
                  </a:lnTo>
                  <a:lnTo>
                    <a:pt x="142" y="133"/>
                  </a:lnTo>
                  <a:lnTo>
                    <a:pt x="142" y="133"/>
                  </a:lnTo>
                  <a:lnTo>
                    <a:pt x="140" y="132"/>
                  </a:lnTo>
                  <a:lnTo>
                    <a:pt x="138" y="130"/>
                  </a:lnTo>
                  <a:lnTo>
                    <a:pt x="138" y="130"/>
                  </a:lnTo>
                  <a:lnTo>
                    <a:pt x="133" y="125"/>
                  </a:lnTo>
                  <a:lnTo>
                    <a:pt x="133" y="125"/>
                  </a:lnTo>
                  <a:lnTo>
                    <a:pt x="133" y="125"/>
                  </a:lnTo>
                  <a:lnTo>
                    <a:pt x="133" y="125"/>
                  </a:lnTo>
                  <a:lnTo>
                    <a:pt x="130" y="122"/>
                  </a:lnTo>
                  <a:lnTo>
                    <a:pt x="130" y="122"/>
                  </a:lnTo>
                  <a:cubicBezTo>
                    <a:pt x="131" y="122"/>
                    <a:pt x="132" y="123"/>
                    <a:pt x="133" y="125"/>
                  </a:cubicBezTo>
                  <a:lnTo>
                    <a:pt x="116" y="107"/>
                  </a:lnTo>
                  <a:close/>
                  <a:moveTo>
                    <a:pt x="162" y="153"/>
                  </a:moveTo>
                  <a:lnTo>
                    <a:pt x="162" y="154"/>
                  </a:lnTo>
                  <a:lnTo>
                    <a:pt x="162" y="153"/>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2" y="154"/>
                  </a:lnTo>
                  <a:lnTo>
                    <a:pt x="162" y="154"/>
                  </a:lnTo>
                  <a:close/>
                  <a:moveTo>
                    <a:pt x="162" y="154"/>
                  </a:moveTo>
                  <a:lnTo>
                    <a:pt x="163" y="154"/>
                  </a:lnTo>
                  <a:lnTo>
                    <a:pt x="162" y="154"/>
                  </a:lnTo>
                  <a:close/>
                  <a:moveTo>
                    <a:pt x="163" y="154"/>
                  </a:moveTo>
                  <a:lnTo>
                    <a:pt x="163" y="154"/>
                  </a:lnTo>
                  <a:lnTo>
                    <a:pt x="163" y="154"/>
                  </a:lnTo>
                  <a:close/>
                  <a:moveTo>
                    <a:pt x="163" y="154"/>
                  </a:moveTo>
                  <a:lnTo>
                    <a:pt x="163" y="154"/>
                  </a:lnTo>
                  <a:lnTo>
                    <a:pt x="163" y="154"/>
                  </a:lnTo>
                  <a:close/>
                  <a:moveTo>
                    <a:pt x="163" y="154"/>
                  </a:moveTo>
                  <a:lnTo>
                    <a:pt x="163" y="154"/>
                  </a:lnTo>
                  <a:lnTo>
                    <a:pt x="163" y="154"/>
                  </a:lnTo>
                  <a:close/>
                  <a:moveTo>
                    <a:pt x="163" y="154"/>
                  </a:moveTo>
                  <a:lnTo>
                    <a:pt x="163" y="155"/>
                  </a:lnTo>
                  <a:lnTo>
                    <a:pt x="163" y="154"/>
                  </a:lnTo>
                  <a:close/>
                  <a:moveTo>
                    <a:pt x="163" y="155"/>
                  </a:moveTo>
                  <a:lnTo>
                    <a:pt x="163" y="155"/>
                  </a:lnTo>
                  <a:lnTo>
                    <a:pt x="163"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1" y="155"/>
                  </a:moveTo>
                  <a:lnTo>
                    <a:pt x="161" y="155"/>
                  </a:lnTo>
                  <a:lnTo>
                    <a:pt x="161" y="155"/>
                  </a:lnTo>
                  <a:lnTo>
                    <a:pt x="161" y="155"/>
                  </a:lnTo>
                  <a:close/>
                  <a:moveTo>
                    <a:pt x="163" y="155"/>
                  </a:moveTo>
                  <a:lnTo>
                    <a:pt x="163" y="155"/>
                  </a:lnTo>
                  <a:lnTo>
                    <a:pt x="163" y="155"/>
                  </a:lnTo>
                  <a:close/>
                  <a:moveTo>
                    <a:pt x="163" y="155"/>
                  </a:moveTo>
                  <a:lnTo>
                    <a:pt x="164" y="155"/>
                  </a:lnTo>
                  <a:lnTo>
                    <a:pt x="163"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4" y="155"/>
                  </a:lnTo>
                  <a:lnTo>
                    <a:pt x="164" y="155"/>
                  </a:lnTo>
                  <a:close/>
                  <a:moveTo>
                    <a:pt x="164" y="155"/>
                  </a:moveTo>
                  <a:lnTo>
                    <a:pt x="165" y="156"/>
                  </a:lnTo>
                  <a:lnTo>
                    <a:pt x="164" y="155"/>
                  </a:lnTo>
                  <a:close/>
                  <a:moveTo>
                    <a:pt x="165" y="156"/>
                  </a:moveTo>
                  <a:lnTo>
                    <a:pt x="165" y="156"/>
                  </a:lnTo>
                  <a:lnTo>
                    <a:pt x="165" y="156"/>
                  </a:lnTo>
                  <a:close/>
                  <a:moveTo>
                    <a:pt x="165" y="156"/>
                  </a:moveTo>
                  <a:lnTo>
                    <a:pt x="165" y="157"/>
                  </a:lnTo>
                  <a:lnTo>
                    <a:pt x="165" y="156"/>
                  </a:lnTo>
                  <a:close/>
                  <a:moveTo>
                    <a:pt x="160" y="153"/>
                  </a:moveTo>
                  <a:lnTo>
                    <a:pt x="160" y="154"/>
                  </a:lnTo>
                  <a:lnTo>
                    <a:pt x="160" y="154"/>
                  </a:lnTo>
                  <a:lnTo>
                    <a:pt x="162" y="155"/>
                  </a:lnTo>
                  <a:lnTo>
                    <a:pt x="162" y="155"/>
                  </a:lnTo>
                  <a:lnTo>
                    <a:pt x="164" y="157"/>
                  </a:lnTo>
                  <a:lnTo>
                    <a:pt x="164" y="157"/>
                  </a:lnTo>
                  <a:lnTo>
                    <a:pt x="163" y="155"/>
                  </a:lnTo>
                  <a:lnTo>
                    <a:pt x="163" y="155"/>
                  </a:lnTo>
                  <a:lnTo>
                    <a:pt x="160" y="153"/>
                  </a:lnTo>
                  <a:close/>
                  <a:moveTo>
                    <a:pt x="165" y="157"/>
                  </a:moveTo>
                  <a:lnTo>
                    <a:pt x="165" y="157"/>
                  </a:lnTo>
                  <a:lnTo>
                    <a:pt x="165" y="157"/>
                  </a:lnTo>
                  <a:close/>
                  <a:moveTo>
                    <a:pt x="165" y="157"/>
                  </a:moveTo>
                  <a:lnTo>
                    <a:pt x="166" y="157"/>
                  </a:lnTo>
                  <a:lnTo>
                    <a:pt x="165"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6" y="157"/>
                  </a:lnTo>
                  <a:lnTo>
                    <a:pt x="166" y="157"/>
                  </a:lnTo>
                  <a:close/>
                  <a:moveTo>
                    <a:pt x="166" y="157"/>
                  </a:moveTo>
                  <a:lnTo>
                    <a:pt x="167" y="158"/>
                  </a:lnTo>
                  <a:lnTo>
                    <a:pt x="166" y="157"/>
                  </a:lnTo>
                  <a:close/>
                  <a:moveTo>
                    <a:pt x="167" y="158"/>
                  </a:moveTo>
                  <a:lnTo>
                    <a:pt x="167" y="158"/>
                  </a:lnTo>
                  <a:lnTo>
                    <a:pt x="167" y="158"/>
                  </a:lnTo>
                  <a:close/>
                  <a:moveTo>
                    <a:pt x="167" y="158"/>
                  </a:moveTo>
                  <a:lnTo>
                    <a:pt x="167" y="159"/>
                  </a:lnTo>
                  <a:lnTo>
                    <a:pt x="167" y="158"/>
                  </a:lnTo>
                  <a:close/>
                  <a:moveTo>
                    <a:pt x="167" y="159"/>
                  </a:moveTo>
                  <a:lnTo>
                    <a:pt x="167" y="159"/>
                  </a:lnTo>
                  <a:lnTo>
                    <a:pt x="167" y="159"/>
                  </a:lnTo>
                  <a:close/>
                  <a:moveTo>
                    <a:pt x="167" y="159"/>
                  </a:moveTo>
                  <a:lnTo>
                    <a:pt x="168" y="159"/>
                  </a:lnTo>
                  <a:lnTo>
                    <a:pt x="167" y="159"/>
                  </a:lnTo>
                  <a:close/>
                  <a:moveTo>
                    <a:pt x="168" y="159"/>
                  </a:moveTo>
                  <a:lnTo>
                    <a:pt x="168" y="159"/>
                  </a:lnTo>
                  <a:lnTo>
                    <a:pt x="168" y="159"/>
                  </a:lnTo>
                  <a:close/>
                  <a:moveTo>
                    <a:pt x="168" y="159"/>
                  </a:moveTo>
                  <a:lnTo>
                    <a:pt x="169" y="160"/>
                  </a:lnTo>
                  <a:lnTo>
                    <a:pt x="168" y="159"/>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169" y="160"/>
                  </a:moveTo>
                  <a:lnTo>
                    <a:pt x="169" y="160"/>
                  </a:lnTo>
                  <a:lnTo>
                    <a:pt x="169" y="160"/>
                  </a:lnTo>
                  <a:close/>
                  <a:moveTo>
                    <a:pt x="204" y="146"/>
                  </a:moveTo>
                  <a:lnTo>
                    <a:pt x="204" y="146"/>
                  </a:lnTo>
                  <a:cubicBezTo>
                    <a:pt x="209" y="153"/>
                    <a:pt x="213" y="158"/>
                    <a:pt x="216" y="162"/>
                  </a:cubicBezTo>
                  <a:lnTo>
                    <a:pt x="216" y="162"/>
                  </a:lnTo>
                  <a:lnTo>
                    <a:pt x="210" y="155"/>
                  </a:lnTo>
                  <a:lnTo>
                    <a:pt x="210" y="155"/>
                  </a:lnTo>
                  <a:cubicBezTo>
                    <a:pt x="212" y="158"/>
                    <a:pt x="214" y="161"/>
                    <a:pt x="216" y="163"/>
                  </a:cubicBezTo>
                  <a:lnTo>
                    <a:pt x="216" y="163"/>
                  </a:lnTo>
                  <a:cubicBezTo>
                    <a:pt x="212" y="159"/>
                    <a:pt x="208" y="154"/>
                    <a:pt x="206" y="150"/>
                  </a:cubicBezTo>
                  <a:lnTo>
                    <a:pt x="206" y="150"/>
                  </a:lnTo>
                  <a:lnTo>
                    <a:pt x="210" y="155"/>
                  </a:lnTo>
                  <a:lnTo>
                    <a:pt x="210" y="155"/>
                  </a:lnTo>
                  <a:cubicBezTo>
                    <a:pt x="209" y="153"/>
                    <a:pt x="207" y="150"/>
                    <a:pt x="205" y="148"/>
                  </a:cubicBezTo>
                  <a:lnTo>
                    <a:pt x="205" y="148"/>
                  </a:lnTo>
                  <a:cubicBezTo>
                    <a:pt x="205" y="147"/>
                    <a:pt x="205" y="147"/>
                    <a:pt x="204" y="146"/>
                  </a:cubicBezTo>
                  <a:close/>
                  <a:moveTo>
                    <a:pt x="177" y="169"/>
                  </a:moveTo>
                  <a:lnTo>
                    <a:pt x="178" y="169"/>
                  </a:lnTo>
                  <a:lnTo>
                    <a:pt x="177" y="169"/>
                  </a:lnTo>
                  <a:close/>
                  <a:moveTo>
                    <a:pt x="178" y="169"/>
                  </a:moveTo>
                  <a:lnTo>
                    <a:pt x="178" y="169"/>
                  </a:lnTo>
                  <a:lnTo>
                    <a:pt x="178" y="169"/>
                  </a:lnTo>
                  <a:close/>
                  <a:moveTo>
                    <a:pt x="178" y="169"/>
                  </a:moveTo>
                  <a:lnTo>
                    <a:pt x="179" y="170"/>
                  </a:lnTo>
                  <a:lnTo>
                    <a:pt x="178" y="169"/>
                  </a:lnTo>
                  <a:close/>
                  <a:moveTo>
                    <a:pt x="179" y="170"/>
                  </a:moveTo>
                  <a:lnTo>
                    <a:pt x="179" y="170"/>
                  </a:lnTo>
                  <a:lnTo>
                    <a:pt x="179" y="170"/>
                  </a:lnTo>
                  <a:close/>
                  <a:moveTo>
                    <a:pt x="179" y="170"/>
                  </a:moveTo>
                  <a:lnTo>
                    <a:pt x="180" y="171"/>
                  </a:lnTo>
                  <a:lnTo>
                    <a:pt x="179" y="170"/>
                  </a:lnTo>
                  <a:close/>
                  <a:moveTo>
                    <a:pt x="180" y="171"/>
                  </a:moveTo>
                  <a:lnTo>
                    <a:pt x="181" y="172"/>
                  </a:lnTo>
                  <a:lnTo>
                    <a:pt x="180" y="171"/>
                  </a:lnTo>
                  <a:close/>
                  <a:moveTo>
                    <a:pt x="181" y="172"/>
                  </a:moveTo>
                  <a:lnTo>
                    <a:pt x="181" y="172"/>
                  </a:lnTo>
                  <a:lnTo>
                    <a:pt x="181" y="172"/>
                  </a:lnTo>
                  <a:close/>
                  <a:moveTo>
                    <a:pt x="181" y="172"/>
                  </a:moveTo>
                  <a:lnTo>
                    <a:pt x="181" y="173"/>
                  </a:lnTo>
                  <a:lnTo>
                    <a:pt x="181" y="172"/>
                  </a:lnTo>
                  <a:close/>
                  <a:moveTo>
                    <a:pt x="181" y="173"/>
                  </a:moveTo>
                  <a:lnTo>
                    <a:pt x="181" y="173"/>
                  </a:lnTo>
                  <a:lnTo>
                    <a:pt x="181" y="173"/>
                  </a:lnTo>
                  <a:close/>
                  <a:moveTo>
                    <a:pt x="181" y="173"/>
                  </a:moveTo>
                  <a:lnTo>
                    <a:pt x="181" y="173"/>
                  </a:lnTo>
                  <a:lnTo>
                    <a:pt x="181" y="173"/>
                  </a:lnTo>
                  <a:close/>
                  <a:moveTo>
                    <a:pt x="181" y="173"/>
                  </a:moveTo>
                  <a:lnTo>
                    <a:pt x="181" y="173"/>
                  </a:lnTo>
                  <a:lnTo>
                    <a:pt x="181" y="173"/>
                  </a:lnTo>
                  <a:close/>
                  <a:moveTo>
                    <a:pt x="181" y="173"/>
                  </a:moveTo>
                  <a:lnTo>
                    <a:pt x="184" y="176"/>
                  </a:lnTo>
                  <a:lnTo>
                    <a:pt x="181" y="173"/>
                  </a:lnTo>
                  <a:close/>
                  <a:moveTo>
                    <a:pt x="161" y="96"/>
                  </a:moveTo>
                  <a:lnTo>
                    <a:pt x="161" y="96"/>
                  </a:lnTo>
                  <a:lnTo>
                    <a:pt x="161" y="96"/>
                  </a:lnTo>
                  <a:cubicBezTo>
                    <a:pt x="163" y="99"/>
                    <a:pt x="165" y="102"/>
                    <a:pt x="167" y="105"/>
                  </a:cubicBezTo>
                  <a:lnTo>
                    <a:pt x="167" y="105"/>
                  </a:lnTo>
                  <a:lnTo>
                    <a:pt x="182" y="127"/>
                  </a:lnTo>
                  <a:lnTo>
                    <a:pt x="182" y="127"/>
                  </a:lnTo>
                  <a:cubicBezTo>
                    <a:pt x="182" y="129"/>
                    <a:pt x="183" y="131"/>
                    <a:pt x="186" y="133"/>
                  </a:cubicBezTo>
                  <a:cubicBezTo>
                    <a:pt x="184" y="130"/>
                    <a:pt x="183" y="127"/>
                    <a:pt x="182" y="125"/>
                  </a:cubicBezTo>
                  <a:lnTo>
                    <a:pt x="182" y="125"/>
                  </a:lnTo>
                  <a:cubicBezTo>
                    <a:pt x="182" y="123"/>
                    <a:pt x="182" y="122"/>
                    <a:pt x="180" y="119"/>
                  </a:cubicBezTo>
                  <a:lnTo>
                    <a:pt x="180" y="119"/>
                  </a:lnTo>
                  <a:lnTo>
                    <a:pt x="183" y="122"/>
                  </a:lnTo>
                  <a:lnTo>
                    <a:pt x="183" y="122"/>
                  </a:lnTo>
                  <a:cubicBezTo>
                    <a:pt x="192" y="134"/>
                    <a:pt x="202" y="147"/>
                    <a:pt x="211" y="162"/>
                  </a:cubicBezTo>
                  <a:lnTo>
                    <a:pt x="211" y="162"/>
                  </a:lnTo>
                  <a:cubicBezTo>
                    <a:pt x="207" y="156"/>
                    <a:pt x="202" y="150"/>
                    <a:pt x="197" y="145"/>
                  </a:cubicBezTo>
                  <a:lnTo>
                    <a:pt x="197" y="145"/>
                  </a:lnTo>
                  <a:lnTo>
                    <a:pt x="220" y="176"/>
                  </a:lnTo>
                  <a:lnTo>
                    <a:pt x="220" y="176"/>
                  </a:lnTo>
                  <a:cubicBezTo>
                    <a:pt x="214" y="169"/>
                    <a:pt x="207" y="160"/>
                    <a:pt x="196" y="144"/>
                  </a:cubicBezTo>
                  <a:lnTo>
                    <a:pt x="196" y="144"/>
                  </a:lnTo>
                  <a:cubicBezTo>
                    <a:pt x="196" y="144"/>
                    <a:pt x="197" y="144"/>
                    <a:pt x="197" y="145"/>
                  </a:cubicBezTo>
                  <a:lnTo>
                    <a:pt x="197" y="145"/>
                  </a:lnTo>
                  <a:lnTo>
                    <a:pt x="195" y="142"/>
                  </a:lnTo>
                  <a:lnTo>
                    <a:pt x="195" y="142"/>
                  </a:lnTo>
                  <a:cubicBezTo>
                    <a:pt x="195" y="143"/>
                    <a:pt x="196" y="143"/>
                    <a:pt x="196" y="144"/>
                  </a:cubicBezTo>
                  <a:lnTo>
                    <a:pt x="196" y="144"/>
                  </a:lnTo>
                  <a:cubicBezTo>
                    <a:pt x="190" y="138"/>
                    <a:pt x="185" y="132"/>
                    <a:pt x="180" y="127"/>
                  </a:cubicBezTo>
                  <a:lnTo>
                    <a:pt x="180" y="127"/>
                  </a:lnTo>
                  <a:cubicBezTo>
                    <a:pt x="180" y="128"/>
                    <a:pt x="181" y="129"/>
                    <a:pt x="181" y="129"/>
                  </a:cubicBezTo>
                  <a:lnTo>
                    <a:pt x="181" y="129"/>
                  </a:lnTo>
                  <a:cubicBezTo>
                    <a:pt x="180" y="128"/>
                    <a:pt x="179" y="126"/>
                    <a:pt x="177" y="125"/>
                  </a:cubicBezTo>
                  <a:lnTo>
                    <a:pt x="177" y="125"/>
                  </a:lnTo>
                  <a:cubicBezTo>
                    <a:pt x="178" y="125"/>
                    <a:pt x="179" y="126"/>
                    <a:pt x="180" y="127"/>
                  </a:cubicBezTo>
                  <a:lnTo>
                    <a:pt x="180" y="127"/>
                  </a:lnTo>
                  <a:cubicBezTo>
                    <a:pt x="177" y="123"/>
                    <a:pt x="175" y="119"/>
                    <a:pt x="173" y="116"/>
                  </a:cubicBezTo>
                  <a:lnTo>
                    <a:pt x="173" y="116"/>
                  </a:lnTo>
                  <a:cubicBezTo>
                    <a:pt x="168" y="108"/>
                    <a:pt x="163" y="101"/>
                    <a:pt x="161" y="96"/>
                  </a:cubicBezTo>
                  <a:close/>
                  <a:moveTo>
                    <a:pt x="184" y="176"/>
                  </a:moveTo>
                  <a:lnTo>
                    <a:pt x="185" y="176"/>
                  </a:lnTo>
                  <a:lnTo>
                    <a:pt x="184" y="176"/>
                  </a:lnTo>
                  <a:close/>
                  <a:moveTo>
                    <a:pt x="185" y="176"/>
                  </a:moveTo>
                  <a:lnTo>
                    <a:pt x="185" y="176"/>
                  </a:lnTo>
                  <a:lnTo>
                    <a:pt x="185" y="176"/>
                  </a:lnTo>
                  <a:close/>
                  <a:moveTo>
                    <a:pt x="185" y="176"/>
                  </a:moveTo>
                  <a:lnTo>
                    <a:pt x="185" y="177"/>
                  </a:lnTo>
                  <a:lnTo>
                    <a:pt x="185" y="176"/>
                  </a:lnTo>
                  <a:close/>
                  <a:moveTo>
                    <a:pt x="185" y="177"/>
                  </a:moveTo>
                  <a:lnTo>
                    <a:pt x="185" y="177"/>
                  </a:lnTo>
                  <a:lnTo>
                    <a:pt x="185" y="177"/>
                  </a:lnTo>
                  <a:close/>
                  <a:moveTo>
                    <a:pt x="185" y="177"/>
                  </a:moveTo>
                  <a:lnTo>
                    <a:pt x="186" y="177"/>
                  </a:lnTo>
                  <a:lnTo>
                    <a:pt x="185" y="177"/>
                  </a:lnTo>
                  <a:close/>
                  <a:moveTo>
                    <a:pt x="186" y="177"/>
                  </a:moveTo>
                  <a:lnTo>
                    <a:pt x="186" y="177"/>
                  </a:lnTo>
                  <a:lnTo>
                    <a:pt x="186" y="177"/>
                  </a:lnTo>
                  <a:close/>
                  <a:moveTo>
                    <a:pt x="186" y="177"/>
                  </a:moveTo>
                  <a:lnTo>
                    <a:pt x="186" y="177"/>
                  </a:lnTo>
                  <a:lnTo>
                    <a:pt x="186" y="177"/>
                  </a:lnTo>
                  <a:close/>
                  <a:moveTo>
                    <a:pt x="186" y="177"/>
                  </a:moveTo>
                  <a:lnTo>
                    <a:pt x="186" y="178"/>
                  </a:lnTo>
                  <a:lnTo>
                    <a:pt x="186" y="178"/>
                  </a:lnTo>
                  <a:lnTo>
                    <a:pt x="186" y="177"/>
                  </a:lnTo>
                  <a:close/>
                  <a:moveTo>
                    <a:pt x="186" y="178"/>
                  </a:moveTo>
                  <a:lnTo>
                    <a:pt x="186" y="178"/>
                  </a:lnTo>
                  <a:lnTo>
                    <a:pt x="186" y="178"/>
                  </a:lnTo>
                  <a:close/>
                  <a:moveTo>
                    <a:pt x="186" y="178"/>
                  </a:moveTo>
                  <a:lnTo>
                    <a:pt x="186" y="178"/>
                  </a:lnTo>
                  <a:lnTo>
                    <a:pt x="186" y="178"/>
                  </a:lnTo>
                  <a:lnTo>
                    <a:pt x="186" y="178"/>
                  </a:lnTo>
                  <a:close/>
                  <a:moveTo>
                    <a:pt x="173" y="170"/>
                  </a:moveTo>
                  <a:lnTo>
                    <a:pt x="179" y="175"/>
                  </a:lnTo>
                  <a:lnTo>
                    <a:pt x="181" y="178"/>
                  </a:lnTo>
                  <a:lnTo>
                    <a:pt x="181" y="178"/>
                  </a:lnTo>
                  <a:lnTo>
                    <a:pt x="175" y="173"/>
                  </a:lnTo>
                  <a:lnTo>
                    <a:pt x="175" y="173"/>
                  </a:lnTo>
                  <a:lnTo>
                    <a:pt x="173" y="170"/>
                  </a:lnTo>
                  <a:close/>
                  <a:moveTo>
                    <a:pt x="211" y="162"/>
                  </a:moveTo>
                  <a:cubicBezTo>
                    <a:pt x="217" y="168"/>
                    <a:pt x="222" y="176"/>
                    <a:pt x="227" y="183"/>
                  </a:cubicBezTo>
                  <a:lnTo>
                    <a:pt x="227" y="183"/>
                  </a:lnTo>
                  <a:cubicBezTo>
                    <a:pt x="225" y="181"/>
                    <a:pt x="223" y="179"/>
                    <a:pt x="221" y="177"/>
                  </a:cubicBezTo>
                  <a:lnTo>
                    <a:pt x="221" y="177"/>
                  </a:lnTo>
                  <a:cubicBezTo>
                    <a:pt x="218" y="171"/>
                    <a:pt x="215" y="166"/>
                    <a:pt x="211" y="162"/>
                  </a:cubicBezTo>
                  <a:close/>
                  <a:moveTo>
                    <a:pt x="186" y="182"/>
                  </a:moveTo>
                  <a:lnTo>
                    <a:pt x="188" y="184"/>
                  </a:lnTo>
                  <a:lnTo>
                    <a:pt x="188" y="184"/>
                  </a:lnTo>
                  <a:lnTo>
                    <a:pt x="188" y="184"/>
                  </a:lnTo>
                  <a:lnTo>
                    <a:pt x="188" y="184"/>
                  </a:lnTo>
                  <a:lnTo>
                    <a:pt x="186" y="182"/>
                  </a:lnTo>
                  <a:close/>
                  <a:moveTo>
                    <a:pt x="229" y="183"/>
                  </a:moveTo>
                  <a:cubicBezTo>
                    <a:pt x="230" y="184"/>
                    <a:pt x="230" y="185"/>
                    <a:pt x="231" y="187"/>
                  </a:cubicBezTo>
                  <a:lnTo>
                    <a:pt x="231" y="187"/>
                  </a:lnTo>
                  <a:cubicBezTo>
                    <a:pt x="229" y="185"/>
                    <a:pt x="229" y="184"/>
                    <a:pt x="229" y="183"/>
                  </a:cubicBezTo>
                  <a:close/>
                  <a:moveTo>
                    <a:pt x="234" y="190"/>
                  </a:moveTo>
                  <a:lnTo>
                    <a:pt x="234" y="190"/>
                  </a:lnTo>
                  <a:lnTo>
                    <a:pt x="234" y="190"/>
                  </a:lnTo>
                  <a:cubicBezTo>
                    <a:pt x="234" y="190"/>
                    <a:pt x="234" y="190"/>
                    <a:pt x="234" y="190"/>
                  </a:cubicBezTo>
                  <a:lnTo>
                    <a:pt x="234" y="190"/>
                  </a:lnTo>
                  <a:cubicBezTo>
                    <a:pt x="234" y="190"/>
                    <a:pt x="234" y="190"/>
                    <a:pt x="234" y="190"/>
                  </a:cubicBezTo>
                  <a:close/>
                  <a:moveTo>
                    <a:pt x="231" y="181"/>
                  </a:moveTo>
                  <a:cubicBezTo>
                    <a:pt x="234" y="185"/>
                    <a:pt x="237" y="189"/>
                    <a:pt x="240" y="194"/>
                  </a:cubicBezTo>
                  <a:lnTo>
                    <a:pt x="240" y="194"/>
                  </a:lnTo>
                  <a:cubicBezTo>
                    <a:pt x="239" y="192"/>
                    <a:pt x="237" y="191"/>
                    <a:pt x="236" y="189"/>
                  </a:cubicBezTo>
                  <a:lnTo>
                    <a:pt x="236" y="189"/>
                  </a:lnTo>
                  <a:cubicBezTo>
                    <a:pt x="234" y="186"/>
                    <a:pt x="232" y="183"/>
                    <a:pt x="231" y="181"/>
                  </a:cubicBezTo>
                  <a:close/>
                  <a:moveTo>
                    <a:pt x="230" y="181"/>
                  </a:moveTo>
                  <a:lnTo>
                    <a:pt x="230" y="181"/>
                  </a:lnTo>
                  <a:cubicBezTo>
                    <a:pt x="231" y="182"/>
                    <a:pt x="231" y="184"/>
                    <a:pt x="232" y="185"/>
                  </a:cubicBezTo>
                  <a:lnTo>
                    <a:pt x="232" y="185"/>
                  </a:lnTo>
                  <a:cubicBezTo>
                    <a:pt x="232" y="184"/>
                    <a:pt x="231" y="184"/>
                    <a:pt x="231" y="183"/>
                  </a:cubicBezTo>
                  <a:lnTo>
                    <a:pt x="231" y="183"/>
                  </a:lnTo>
                  <a:lnTo>
                    <a:pt x="234" y="187"/>
                  </a:lnTo>
                  <a:lnTo>
                    <a:pt x="234" y="187"/>
                  </a:lnTo>
                  <a:cubicBezTo>
                    <a:pt x="235" y="189"/>
                    <a:pt x="237" y="192"/>
                    <a:pt x="240" y="196"/>
                  </a:cubicBezTo>
                  <a:lnTo>
                    <a:pt x="240" y="196"/>
                  </a:lnTo>
                  <a:cubicBezTo>
                    <a:pt x="239" y="195"/>
                    <a:pt x="239" y="195"/>
                    <a:pt x="238" y="194"/>
                  </a:cubicBezTo>
                  <a:lnTo>
                    <a:pt x="238" y="194"/>
                  </a:lnTo>
                  <a:cubicBezTo>
                    <a:pt x="235" y="190"/>
                    <a:pt x="232" y="186"/>
                    <a:pt x="229" y="182"/>
                  </a:cubicBezTo>
                  <a:lnTo>
                    <a:pt x="229" y="182"/>
                  </a:lnTo>
                  <a:cubicBezTo>
                    <a:pt x="229" y="182"/>
                    <a:pt x="229" y="182"/>
                    <a:pt x="229" y="182"/>
                  </a:cubicBezTo>
                  <a:lnTo>
                    <a:pt x="229" y="182"/>
                  </a:lnTo>
                  <a:cubicBezTo>
                    <a:pt x="230" y="182"/>
                    <a:pt x="230" y="183"/>
                    <a:pt x="231" y="183"/>
                  </a:cubicBezTo>
                  <a:lnTo>
                    <a:pt x="231" y="183"/>
                  </a:lnTo>
                  <a:lnTo>
                    <a:pt x="229" y="182"/>
                  </a:lnTo>
                  <a:lnTo>
                    <a:pt x="229" y="182"/>
                  </a:lnTo>
                  <a:cubicBezTo>
                    <a:pt x="230" y="181"/>
                    <a:pt x="230" y="181"/>
                    <a:pt x="230" y="181"/>
                  </a:cubicBezTo>
                  <a:close/>
                  <a:moveTo>
                    <a:pt x="240" y="196"/>
                  </a:moveTo>
                  <a:cubicBezTo>
                    <a:pt x="241" y="197"/>
                    <a:pt x="242" y="198"/>
                    <a:pt x="244" y="200"/>
                  </a:cubicBezTo>
                  <a:lnTo>
                    <a:pt x="244" y="200"/>
                  </a:lnTo>
                  <a:lnTo>
                    <a:pt x="244" y="200"/>
                  </a:lnTo>
                  <a:lnTo>
                    <a:pt x="244" y="200"/>
                  </a:lnTo>
                  <a:cubicBezTo>
                    <a:pt x="242" y="198"/>
                    <a:pt x="241" y="197"/>
                    <a:pt x="240" y="196"/>
                  </a:cubicBezTo>
                  <a:lnTo>
                    <a:pt x="240" y="196"/>
                  </a:lnTo>
                  <a:cubicBezTo>
                    <a:pt x="240" y="196"/>
                    <a:pt x="240" y="196"/>
                    <a:pt x="240" y="196"/>
                  </a:cubicBezTo>
                  <a:close/>
                  <a:moveTo>
                    <a:pt x="213" y="204"/>
                  </a:moveTo>
                  <a:lnTo>
                    <a:pt x="213" y="204"/>
                  </a:lnTo>
                  <a:lnTo>
                    <a:pt x="213" y="204"/>
                  </a:lnTo>
                  <a:close/>
                  <a:moveTo>
                    <a:pt x="213" y="204"/>
                  </a:moveTo>
                  <a:lnTo>
                    <a:pt x="213" y="204"/>
                  </a:lnTo>
                  <a:lnTo>
                    <a:pt x="213" y="204"/>
                  </a:lnTo>
                  <a:close/>
                  <a:moveTo>
                    <a:pt x="213" y="204"/>
                  </a:moveTo>
                  <a:lnTo>
                    <a:pt x="213" y="205"/>
                  </a:lnTo>
                  <a:lnTo>
                    <a:pt x="213" y="204"/>
                  </a:lnTo>
                  <a:close/>
                  <a:moveTo>
                    <a:pt x="213" y="205"/>
                  </a:moveTo>
                  <a:lnTo>
                    <a:pt x="213" y="205"/>
                  </a:lnTo>
                  <a:lnTo>
                    <a:pt x="213" y="205"/>
                  </a:lnTo>
                  <a:close/>
                  <a:moveTo>
                    <a:pt x="213" y="205"/>
                  </a:moveTo>
                  <a:lnTo>
                    <a:pt x="214" y="205"/>
                  </a:lnTo>
                  <a:lnTo>
                    <a:pt x="213" y="205"/>
                  </a:lnTo>
                  <a:close/>
                  <a:moveTo>
                    <a:pt x="214" y="205"/>
                  </a:moveTo>
                  <a:lnTo>
                    <a:pt x="214" y="205"/>
                  </a:lnTo>
                  <a:lnTo>
                    <a:pt x="214" y="205"/>
                  </a:lnTo>
                  <a:close/>
                  <a:moveTo>
                    <a:pt x="214" y="205"/>
                  </a:moveTo>
                  <a:lnTo>
                    <a:pt x="214" y="205"/>
                  </a:lnTo>
                  <a:lnTo>
                    <a:pt x="214" y="205"/>
                  </a:lnTo>
                  <a:close/>
                  <a:moveTo>
                    <a:pt x="214" y="205"/>
                  </a:moveTo>
                  <a:lnTo>
                    <a:pt x="214" y="206"/>
                  </a:lnTo>
                  <a:lnTo>
                    <a:pt x="214" y="205"/>
                  </a:lnTo>
                  <a:close/>
                  <a:moveTo>
                    <a:pt x="214" y="206"/>
                  </a:moveTo>
                  <a:lnTo>
                    <a:pt x="215" y="206"/>
                  </a:lnTo>
                  <a:lnTo>
                    <a:pt x="214" y="206"/>
                  </a:lnTo>
                  <a:close/>
                  <a:moveTo>
                    <a:pt x="215" y="206"/>
                  </a:moveTo>
                  <a:lnTo>
                    <a:pt x="215" y="206"/>
                  </a:lnTo>
                  <a:lnTo>
                    <a:pt x="215" y="206"/>
                  </a:lnTo>
                  <a:close/>
                  <a:moveTo>
                    <a:pt x="215" y="206"/>
                  </a:moveTo>
                  <a:lnTo>
                    <a:pt x="215" y="206"/>
                  </a:lnTo>
                  <a:lnTo>
                    <a:pt x="215" y="206"/>
                  </a:lnTo>
                  <a:close/>
                  <a:moveTo>
                    <a:pt x="244" y="200"/>
                  </a:moveTo>
                  <a:lnTo>
                    <a:pt x="244" y="200"/>
                  </a:lnTo>
                  <a:cubicBezTo>
                    <a:pt x="244" y="200"/>
                    <a:pt x="245" y="201"/>
                    <a:pt x="245" y="201"/>
                  </a:cubicBezTo>
                  <a:lnTo>
                    <a:pt x="245" y="201"/>
                  </a:lnTo>
                  <a:cubicBezTo>
                    <a:pt x="246" y="203"/>
                    <a:pt x="248" y="205"/>
                    <a:pt x="249" y="206"/>
                  </a:cubicBezTo>
                  <a:lnTo>
                    <a:pt x="249" y="206"/>
                  </a:lnTo>
                  <a:lnTo>
                    <a:pt x="248" y="205"/>
                  </a:lnTo>
                  <a:lnTo>
                    <a:pt x="248" y="205"/>
                  </a:lnTo>
                  <a:lnTo>
                    <a:pt x="248" y="205"/>
                  </a:lnTo>
                  <a:lnTo>
                    <a:pt x="244" y="200"/>
                  </a:lnTo>
                  <a:close/>
                  <a:moveTo>
                    <a:pt x="215" y="206"/>
                  </a:moveTo>
                  <a:lnTo>
                    <a:pt x="215" y="206"/>
                  </a:lnTo>
                  <a:lnTo>
                    <a:pt x="215" y="206"/>
                  </a:lnTo>
                  <a:close/>
                  <a:moveTo>
                    <a:pt x="215" y="206"/>
                  </a:moveTo>
                  <a:lnTo>
                    <a:pt x="215" y="207"/>
                  </a:lnTo>
                  <a:lnTo>
                    <a:pt x="215" y="206"/>
                  </a:lnTo>
                  <a:close/>
                  <a:moveTo>
                    <a:pt x="215" y="207"/>
                  </a:moveTo>
                  <a:lnTo>
                    <a:pt x="216" y="207"/>
                  </a:lnTo>
                  <a:lnTo>
                    <a:pt x="215" y="207"/>
                  </a:lnTo>
                  <a:close/>
                  <a:moveTo>
                    <a:pt x="216" y="207"/>
                  </a:moveTo>
                  <a:lnTo>
                    <a:pt x="216" y="207"/>
                  </a:lnTo>
                  <a:lnTo>
                    <a:pt x="216" y="207"/>
                  </a:lnTo>
                  <a:close/>
                  <a:moveTo>
                    <a:pt x="248" y="207"/>
                  </a:moveTo>
                  <a:lnTo>
                    <a:pt x="248" y="207"/>
                  </a:lnTo>
                  <a:lnTo>
                    <a:pt x="248" y="207"/>
                  </a:lnTo>
                  <a:lnTo>
                    <a:pt x="248" y="207"/>
                  </a:lnTo>
                  <a:close/>
                  <a:moveTo>
                    <a:pt x="216" y="207"/>
                  </a:moveTo>
                  <a:lnTo>
                    <a:pt x="216" y="208"/>
                  </a:lnTo>
                  <a:lnTo>
                    <a:pt x="216" y="207"/>
                  </a:lnTo>
                  <a:close/>
                  <a:moveTo>
                    <a:pt x="216" y="208"/>
                  </a:moveTo>
                  <a:lnTo>
                    <a:pt x="216" y="208"/>
                  </a:lnTo>
                  <a:lnTo>
                    <a:pt x="216" y="208"/>
                  </a:lnTo>
                  <a:close/>
                  <a:moveTo>
                    <a:pt x="216" y="208"/>
                  </a:moveTo>
                  <a:lnTo>
                    <a:pt x="217" y="209"/>
                  </a:lnTo>
                  <a:lnTo>
                    <a:pt x="216" y="208"/>
                  </a:lnTo>
                  <a:close/>
                  <a:moveTo>
                    <a:pt x="217" y="209"/>
                  </a:moveTo>
                  <a:lnTo>
                    <a:pt x="218" y="209"/>
                  </a:lnTo>
                  <a:lnTo>
                    <a:pt x="217" y="209"/>
                  </a:lnTo>
                  <a:close/>
                  <a:moveTo>
                    <a:pt x="218" y="209"/>
                  </a:moveTo>
                  <a:lnTo>
                    <a:pt x="218" y="210"/>
                  </a:lnTo>
                  <a:lnTo>
                    <a:pt x="218" y="209"/>
                  </a:lnTo>
                  <a:close/>
                  <a:moveTo>
                    <a:pt x="218" y="210"/>
                  </a:moveTo>
                  <a:lnTo>
                    <a:pt x="219" y="210"/>
                  </a:lnTo>
                  <a:lnTo>
                    <a:pt x="218" y="210"/>
                  </a:lnTo>
                  <a:close/>
                  <a:moveTo>
                    <a:pt x="219" y="210"/>
                  </a:moveTo>
                  <a:lnTo>
                    <a:pt x="220" y="211"/>
                  </a:lnTo>
                  <a:lnTo>
                    <a:pt x="219" y="210"/>
                  </a:lnTo>
                  <a:close/>
                  <a:moveTo>
                    <a:pt x="220" y="211"/>
                  </a:moveTo>
                  <a:lnTo>
                    <a:pt x="220" y="211"/>
                  </a:lnTo>
                  <a:lnTo>
                    <a:pt x="220" y="211"/>
                  </a:lnTo>
                  <a:close/>
                  <a:moveTo>
                    <a:pt x="220" y="211"/>
                  </a:moveTo>
                  <a:lnTo>
                    <a:pt x="222" y="213"/>
                  </a:lnTo>
                  <a:lnTo>
                    <a:pt x="220" y="211"/>
                  </a:lnTo>
                  <a:close/>
                  <a:moveTo>
                    <a:pt x="222" y="213"/>
                  </a:moveTo>
                  <a:lnTo>
                    <a:pt x="222" y="213"/>
                  </a:lnTo>
                  <a:lnTo>
                    <a:pt x="222" y="213"/>
                  </a:lnTo>
                  <a:close/>
                  <a:moveTo>
                    <a:pt x="239" y="204"/>
                  </a:moveTo>
                  <a:lnTo>
                    <a:pt x="245" y="210"/>
                  </a:lnTo>
                  <a:lnTo>
                    <a:pt x="245" y="210"/>
                  </a:lnTo>
                  <a:cubicBezTo>
                    <a:pt x="245" y="211"/>
                    <a:pt x="246" y="212"/>
                    <a:pt x="247" y="214"/>
                  </a:cubicBezTo>
                  <a:lnTo>
                    <a:pt x="247" y="214"/>
                  </a:lnTo>
                  <a:cubicBezTo>
                    <a:pt x="244" y="210"/>
                    <a:pt x="241" y="207"/>
                    <a:pt x="239" y="204"/>
                  </a:cubicBezTo>
                  <a:close/>
                  <a:moveTo>
                    <a:pt x="257" y="216"/>
                  </a:moveTo>
                  <a:cubicBezTo>
                    <a:pt x="258" y="216"/>
                    <a:pt x="258" y="217"/>
                    <a:pt x="258" y="217"/>
                  </a:cubicBezTo>
                  <a:lnTo>
                    <a:pt x="258" y="217"/>
                  </a:lnTo>
                  <a:cubicBezTo>
                    <a:pt x="258" y="217"/>
                    <a:pt x="258" y="217"/>
                    <a:pt x="257" y="216"/>
                  </a:cubicBezTo>
                  <a:lnTo>
                    <a:pt x="257" y="216"/>
                  </a:lnTo>
                  <a:cubicBezTo>
                    <a:pt x="257" y="216"/>
                    <a:pt x="257" y="216"/>
                    <a:pt x="257" y="216"/>
                  </a:cubicBezTo>
                  <a:close/>
                  <a:moveTo>
                    <a:pt x="249" y="206"/>
                  </a:moveTo>
                  <a:lnTo>
                    <a:pt x="257" y="217"/>
                  </a:lnTo>
                  <a:lnTo>
                    <a:pt x="257" y="217"/>
                  </a:lnTo>
                  <a:cubicBezTo>
                    <a:pt x="257" y="217"/>
                    <a:pt x="257" y="217"/>
                    <a:pt x="257" y="218"/>
                  </a:cubicBezTo>
                  <a:lnTo>
                    <a:pt x="257" y="218"/>
                  </a:lnTo>
                  <a:cubicBezTo>
                    <a:pt x="254" y="214"/>
                    <a:pt x="251" y="210"/>
                    <a:pt x="249" y="206"/>
                  </a:cubicBezTo>
                  <a:close/>
                  <a:moveTo>
                    <a:pt x="251" y="221"/>
                  </a:moveTo>
                  <a:lnTo>
                    <a:pt x="251" y="221"/>
                  </a:lnTo>
                  <a:cubicBezTo>
                    <a:pt x="254" y="227"/>
                    <a:pt x="258" y="231"/>
                    <a:pt x="263" y="236"/>
                  </a:cubicBezTo>
                  <a:lnTo>
                    <a:pt x="263" y="236"/>
                  </a:lnTo>
                  <a:cubicBezTo>
                    <a:pt x="259" y="231"/>
                    <a:pt x="255" y="226"/>
                    <a:pt x="251" y="221"/>
                  </a:cubicBezTo>
                  <a:close/>
                  <a:moveTo>
                    <a:pt x="258" y="218"/>
                  </a:moveTo>
                  <a:lnTo>
                    <a:pt x="274" y="239"/>
                  </a:lnTo>
                  <a:lnTo>
                    <a:pt x="271" y="239"/>
                  </a:lnTo>
                  <a:lnTo>
                    <a:pt x="257" y="220"/>
                  </a:lnTo>
                  <a:lnTo>
                    <a:pt x="257" y="220"/>
                  </a:lnTo>
                  <a:cubicBezTo>
                    <a:pt x="257" y="220"/>
                    <a:pt x="257" y="219"/>
                    <a:pt x="257" y="219"/>
                  </a:cubicBezTo>
                  <a:lnTo>
                    <a:pt x="257" y="219"/>
                  </a:lnTo>
                  <a:lnTo>
                    <a:pt x="260" y="223"/>
                  </a:lnTo>
                  <a:lnTo>
                    <a:pt x="260" y="223"/>
                  </a:lnTo>
                  <a:cubicBezTo>
                    <a:pt x="261" y="225"/>
                    <a:pt x="263" y="228"/>
                    <a:pt x="266" y="231"/>
                  </a:cubicBezTo>
                  <a:cubicBezTo>
                    <a:pt x="263" y="227"/>
                    <a:pt x="261" y="224"/>
                    <a:pt x="259" y="221"/>
                  </a:cubicBezTo>
                  <a:lnTo>
                    <a:pt x="259" y="221"/>
                  </a:lnTo>
                  <a:cubicBezTo>
                    <a:pt x="259" y="221"/>
                    <a:pt x="259" y="222"/>
                    <a:pt x="260" y="223"/>
                  </a:cubicBezTo>
                  <a:lnTo>
                    <a:pt x="260" y="223"/>
                  </a:lnTo>
                  <a:cubicBezTo>
                    <a:pt x="259" y="221"/>
                    <a:pt x="258" y="220"/>
                    <a:pt x="257" y="219"/>
                  </a:cubicBezTo>
                  <a:lnTo>
                    <a:pt x="257" y="219"/>
                  </a:lnTo>
                  <a:cubicBezTo>
                    <a:pt x="257" y="218"/>
                    <a:pt x="257" y="218"/>
                    <a:pt x="257" y="218"/>
                  </a:cubicBezTo>
                  <a:lnTo>
                    <a:pt x="257" y="218"/>
                  </a:lnTo>
                  <a:cubicBezTo>
                    <a:pt x="258" y="219"/>
                    <a:pt x="258" y="220"/>
                    <a:pt x="259" y="221"/>
                  </a:cubicBezTo>
                  <a:lnTo>
                    <a:pt x="259" y="221"/>
                  </a:lnTo>
                  <a:cubicBezTo>
                    <a:pt x="258" y="220"/>
                    <a:pt x="258" y="219"/>
                    <a:pt x="258" y="218"/>
                  </a:cubicBezTo>
                  <a:close/>
                  <a:moveTo>
                    <a:pt x="258" y="217"/>
                  </a:moveTo>
                  <a:cubicBezTo>
                    <a:pt x="264" y="224"/>
                    <a:pt x="269" y="232"/>
                    <a:pt x="274" y="239"/>
                  </a:cubicBezTo>
                  <a:cubicBezTo>
                    <a:pt x="269" y="232"/>
                    <a:pt x="263" y="224"/>
                    <a:pt x="258" y="217"/>
                  </a:cubicBezTo>
                  <a:close/>
                  <a:moveTo>
                    <a:pt x="283" y="275"/>
                  </a:moveTo>
                  <a:lnTo>
                    <a:pt x="288" y="279"/>
                  </a:lnTo>
                  <a:lnTo>
                    <a:pt x="283" y="275"/>
                  </a:lnTo>
                  <a:close/>
                  <a:moveTo>
                    <a:pt x="288" y="279"/>
                  </a:moveTo>
                  <a:lnTo>
                    <a:pt x="288" y="279"/>
                  </a:lnTo>
                  <a:lnTo>
                    <a:pt x="288" y="279"/>
                  </a:lnTo>
                  <a:close/>
                  <a:moveTo>
                    <a:pt x="288" y="279"/>
                  </a:moveTo>
                  <a:lnTo>
                    <a:pt x="288" y="279"/>
                  </a:lnTo>
                  <a:lnTo>
                    <a:pt x="288" y="279"/>
                  </a:lnTo>
                  <a:close/>
                  <a:moveTo>
                    <a:pt x="288" y="279"/>
                  </a:moveTo>
                  <a:lnTo>
                    <a:pt x="288" y="279"/>
                  </a:lnTo>
                  <a:lnTo>
                    <a:pt x="288" y="279"/>
                  </a:lnTo>
                  <a:close/>
                  <a:moveTo>
                    <a:pt x="288" y="279"/>
                  </a:moveTo>
                  <a:lnTo>
                    <a:pt x="289" y="280"/>
                  </a:lnTo>
                  <a:lnTo>
                    <a:pt x="288" y="279"/>
                  </a:lnTo>
                  <a:close/>
                  <a:moveTo>
                    <a:pt x="272" y="245"/>
                  </a:moveTo>
                  <a:lnTo>
                    <a:pt x="272" y="245"/>
                  </a:lnTo>
                  <a:cubicBezTo>
                    <a:pt x="274" y="247"/>
                    <a:pt x="275" y="249"/>
                    <a:pt x="277" y="250"/>
                  </a:cubicBezTo>
                  <a:lnTo>
                    <a:pt x="277" y="250"/>
                  </a:lnTo>
                  <a:cubicBezTo>
                    <a:pt x="284" y="260"/>
                    <a:pt x="291" y="270"/>
                    <a:pt x="299" y="280"/>
                  </a:cubicBezTo>
                  <a:lnTo>
                    <a:pt x="299" y="280"/>
                  </a:lnTo>
                  <a:cubicBezTo>
                    <a:pt x="290" y="269"/>
                    <a:pt x="282" y="258"/>
                    <a:pt x="275" y="248"/>
                  </a:cubicBezTo>
                  <a:lnTo>
                    <a:pt x="275" y="248"/>
                  </a:lnTo>
                  <a:cubicBezTo>
                    <a:pt x="277" y="251"/>
                    <a:pt x="279" y="254"/>
                    <a:pt x="280" y="257"/>
                  </a:cubicBezTo>
                  <a:lnTo>
                    <a:pt x="280" y="257"/>
                  </a:lnTo>
                  <a:cubicBezTo>
                    <a:pt x="278" y="253"/>
                    <a:pt x="275" y="249"/>
                    <a:pt x="272" y="245"/>
                  </a:cubicBezTo>
                  <a:close/>
                  <a:moveTo>
                    <a:pt x="289" y="280"/>
                  </a:moveTo>
                  <a:lnTo>
                    <a:pt x="289" y="280"/>
                  </a:lnTo>
                  <a:lnTo>
                    <a:pt x="289" y="280"/>
                  </a:lnTo>
                  <a:close/>
                  <a:moveTo>
                    <a:pt x="289" y="280"/>
                  </a:moveTo>
                  <a:lnTo>
                    <a:pt x="292" y="284"/>
                  </a:lnTo>
                  <a:lnTo>
                    <a:pt x="289" y="280"/>
                  </a:lnTo>
                  <a:close/>
                  <a:moveTo>
                    <a:pt x="321" y="313"/>
                  </a:moveTo>
                  <a:lnTo>
                    <a:pt x="321" y="313"/>
                  </a:lnTo>
                  <a:cubicBezTo>
                    <a:pt x="321" y="313"/>
                    <a:pt x="321" y="313"/>
                    <a:pt x="321" y="313"/>
                  </a:cubicBezTo>
                  <a:lnTo>
                    <a:pt x="321" y="313"/>
                  </a:lnTo>
                  <a:cubicBezTo>
                    <a:pt x="321" y="313"/>
                    <a:pt x="321" y="313"/>
                    <a:pt x="321" y="313"/>
                  </a:cubicBezTo>
                  <a:lnTo>
                    <a:pt x="321" y="313"/>
                  </a:lnTo>
                  <a:cubicBezTo>
                    <a:pt x="321" y="313"/>
                    <a:pt x="321" y="313"/>
                    <a:pt x="321" y="313"/>
                  </a:cubicBezTo>
                  <a:close/>
                  <a:moveTo>
                    <a:pt x="314" y="301"/>
                  </a:moveTo>
                  <a:cubicBezTo>
                    <a:pt x="317" y="304"/>
                    <a:pt x="320" y="307"/>
                    <a:pt x="322" y="311"/>
                  </a:cubicBezTo>
                  <a:lnTo>
                    <a:pt x="322" y="311"/>
                  </a:lnTo>
                  <a:cubicBezTo>
                    <a:pt x="322" y="311"/>
                    <a:pt x="322" y="310"/>
                    <a:pt x="321" y="310"/>
                  </a:cubicBezTo>
                  <a:lnTo>
                    <a:pt x="321" y="310"/>
                  </a:lnTo>
                  <a:cubicBezTo>
                    <a:pt x="323" y="313"/>
                    <a:pt x="325" y="315"/>
                    <a:pt x="326" y="317"/>
                  </a:cubicBezTo>
                  <a:lnTo>
                    <a:pt x="326" y="317"/>
                  </a:lnTo>
                  <a:cubicBezTo>
                    <a:pt x="326" y="317"/>
                    <a:pt x="326" y="317"/>
                    <a:pt x="326" y="317"/>
                  </a:cubicBezTo>
                  <a:lnTo>
                    <a:pt x="326" y="317"/>
                  </a:lnTo>
                  <a:cubicBezTo>
                    <a:pt x="325" y="315"/>
                    <a:pt x="323" y="313"/>
                    <a:pt x="321" y="310"/>
                  </a:cubicBezTo>
                  <a:lnTo>
                    <a:pt x="321" y="310"/>
                  </a:lnTo>
                  <a:cubicBezTo>
                    <a:pt x="321" y="310"/>
                    <a:pt x="321" y="310"/>
                    <a:pt x="321" y="310"/>
                  </a:cubicBezTo>
                  <a:lnTo>
                    <a:pt x="321" y="310"/>
                  </a:lnTo>
                  <a:cubicBezTo>
                    <a:pt x="319" y="307"/>
                    <a:pt x="317" y="304"/>
                    <a:pt x="314" y="301"/>
                  </a:cubicBezTo>
                  <a:close/>
                  <a:moveTo>
                    <a:pt x="319" y="311"/>
                  </a:moveTo>
                  <a:lnTo>
                    <a:pt x="319" y="311"/>
                  </a:lnTo>
                  <a:cubicBezTo>
                    <a:pt x="320" y="312"/>
                    <a:pt x="321" y="313"/>
                    <a:pt x="322" y="314"/>
                  </a:cubicBezTo>
                  <a:lnTo>
                    <a:pt x="322" y="314"/>
                  </a:lnTo>
                  <a:cubicBezTo>
                    <a:pt x="325" y="317"/>
                    <a:pt x="327" y="321"/>
                    <a:pt x="330" y="324"/>
                  </a:cubicBezTo>
                  <a:lnTo>
                    <a:pt x="330" y="324"/>
                  </a:lnTo>
                  <a:cubicBezTo>
                    <a:pt x="328" y="322"/>
                    <a:pt x="327" y="320"/>
                    <a:pt x="325" y="318"/>
                  </a:cubicBezTo>
                  <a:lnTo>
                    <a:pt x="325" y="318"/>
                  </a:lnTo>
                  <a:cubicBezTo>
                    <a:pt x="323" y="316"/>
                    <a:pt x="321" y="314"/>
                    <a:pt x="320" y="311"/>
                  </a:cubicBezTo>
                  <a:lnTo>
                    <a:pt x="320" y="311"/>
                  </a:lnTo>
                  <a:cubicBezTo>
                    <a:pt x="319" y="311"/>
                    <a:pt x="319" y="311"/>
                    <a:pt x="319" y="311"/>
                  </a:cubicBezTo>
                  <a:close/>
                  <a:moveTo>
                    <a:pt x="322" y="311"/>
                  </a:moveTo>
                  <a:lnTo>
                    <a:pt x="322" y="311"/>
                  </a:lnTo>
                  <a:cubicBezTo>
                    <a:pt x="328" y="313"/>
                    <a:pt x="329" y="320"/>
                    <a:pt x="336" y="328"/>
                  </a:cubicBezTo>
                  <a:cubicBezTo>
                    <a:pt x="333" y="324"/>
                    <a:pt x="330" y="321"/>
                    <a:pt x="327" y="318"/>
                  </a:cubicBezTo>
                  <a:lnTo>
                    <a:pt x="327" y="318"/>
                  </a:lnTo>
                  <a:cubicBezTo>
                    <a:pt x="327" y="318"/>
                    <a:pt x="327" y="319"/>
                    <a:pt x="327" y="319"/>
                  </a:cubicBezTo>
                  <a:cubicBezTo>
                    <a:pt x="327" y="318"/>
                    <a:pt x="327" y="318"/>
                    <a:pt x="326" y="317"/>
                  </a:cubicBezTo>
                  <a:lnTo>
                    <a:pt x="326" y="317"/>
                  </a:lnTo>
                  <a:cubicBezTo>
                    <a:pt x="326" y="317"/>
                    <a:pt x="327" y="318"/>
                    <a:pt x="327" y="318"/>
                  </a:cubicBezTo>
                  <a:lnTo>
                    <a:pt x="327" y="318"/>
                  </a:lnTo>
                  <a:cubicBezTo>
                    <a:pt x="326" y="315"/>
                    <a:pt x="324" y="313"/>
                    <a:pt x="322" y="311"/>
                  </a:cubicBezTo>
                  <a:close/>
                  <a:moveTo>
                    <a:pt x="315" y="309"/>
                  </a:moveTo>
                  <a:lnTo>
                    <a:pt x="338" y="338"/>
                  </a:lnTo>
                  <a:lnTo>
                    <a:pt x="338" y="338"/>
                  </a:lnTo>
                  <a:cubicBezTo>
                    <a:pt x="335" y="335"/>
                    <a:pt x="331" y="332"/>
                    <a:pt x="328" y="328"/>
                  </a:cubicBezTo>
                  <a:lnTo>
                    <a:pt x="328" y="328"/>
                  </a:lnTo>
                  <a:lnTo>
                    <a:pt x="336" y="337"/>
                  </a:lnTo>
                  <a:cubicBezTo>
                    <a:pt x="328" y="326"/>
                    <a:pt x="321" y="317"/>
                    <a:pt x="315" y="309"/>
                  </a:cubicBezTo>
                  <a:close/>
                  <a:moveTo>
                    <a:pt x="322" y="316"/>
                  </a:moveTo>
                  <a:lnTo>
                    <a:pt x="322" y="316"/>
                  </a:lnTo>
                  <a:cubicBezTo>
                    <a:pt x="323" y="316"/>
                    <a:pt x="323" y="317"/>
                    <a:pt x="324" y="317"/>
                  </a:cubicBezTo>
                  <a:lnTo>
                    <a:pt x="324" y="317"/>
                  </a:lnTo>
                  <a:cubicBezTo>
                    <a:pt x="330" y="326"/>
                    <a:pt x="337" y="335"/>
                    <a:pt x="343" y="344"/>
                  </a:cubicBezTo>
                  <a:lnTo>
                    <a:pt x="343" y="344"/>
                  </a:lnTo>
                  <a:cubicBezTo>
                    <a:pt x="342" y="342"/>
                    <a:pt x="341" y="341"/>
                    <a:pt x="339" y="339"/>
                  </a:cubicBezTo>
                  <a:lnTo>
                    <a:pt x="339" y="339"/>
                  </a:lnTo>
                  <a:cubicBezTo>
                    <a:pt x="340" y="341"/>
                    <a:pt x="341" y="343"/>
                    <a:pt x="342" y="344"/>
                  </a:cubicBezTo>
                  <a:lnTo>
                    <a:pt x="342" y="344"/>
                  </a:lnTo>
                  <a:lnTo>
                    <a:pt x="338" y="338"/>
                  </a:lnTo>
                  <a:lnTo>
                    <a:pt x="338" y="338"/>
                  </a:lnTo>
                  <a:cubicBezTo>
                    <a:pt x="338" y="339"/>
                    <a:pt x="339" y="339"/>
                    <a:pt x="339" y="339"/>
                  </a:cubicBezTo>
                  <a:lnTo>
                    <a:pt x="339" y="339"/>
                  </a:lnTo>
                  <a:cubicBezTo>
                    <a:pt x="333" y="331"/>
                    <a:pt x="327" y="323"/>
                    <a:pt x="322" y="316"/>
                  </a:cubicBezTo>
                  <a:close/>
                  <a:moveTo>
                    <a:pt x="331" y="324"/>
                  </a:moveTo>
                  <a:lnTo>
                    <a:pt x="331" y="324"/>
                  </a:lnTo>
                  <a:cubicBezTo>
                    <a:pt x="338" y="332"/>
                    <a:pt x="345" y="341"/>
                    <a:pt x="353" y="352"/>
                  </a:cubicBezTo>
                  <a:lnTo>
                    <a:pt x="353" y="352"/>
                  </a:lnTo>
                  <a:cubicBezTo>
                    <a:pt x="346" y="344"/>
                    <a:pt x="340" y="336"/>
                    <a:pt x="334" y="327"/>
                  </a:cubicBezTo>
                  <a:lnTo>
                    <a:pt x="334" y="327"/>
                  </a:lnTo>
                  <a:cubicBezTo>
                    <a:pt x="333" y="326"/>
                    <a:pt x="332" y="325"/>
                    <a:pt x="331" y="324"/>
                  </a:cubicBezTo>
                  <a:close/>
                  <a:moveTo>
                    <a:pt x="343" y="344"/>
                  </a:moveTo>
                  <a:lnTo>
                    <a:pt x="343" y="344"/>
                  </a:lnTo>
                  <a:cubicBezTo>
                    <a:pt x="344" y="345"/>
                    <a:pt x="345" y="345"/>
                    <a:pt x="345" y="346"/>
                  </a:cubicBezTo>
                  <a:lnTo>
                    <a:pt x="345" y="346"/>
                  </a:lnTo>
                  <a:cubicBezTo>
                    <a:pt x="349" y="351"/>
                    <a:pt x="352" y="355"/>
                    <a:pt x="355" y="360"/>
                  </a:cubicBezTo>
                  <a:lnTo>
                    <a:pt x="355" y="360"/>
                  </a:lnTo>
                  <a:cubicBezTo>
                    <a:pt x="351" y="355"/>
                    <a:pt x="347" y="349"/>
                    <a:pt x="343" y="344"/>
                  </a:cubicBezTo>
                  <a:close/>
                  <a:moveTo>
                    <a:pt x="359" y="362"/>
                  </a:moveTo>
                  <a:cubicBezTo>
                    <a:pt x="360" y="363"/>
                    <a:pt x="361" y="364"/>
                    <a:pt x="362" y="365"/>
                  </a:cubicBezTo>
                  <a:lnTo>
                    <a:pt x="362" y="365"/>
                  </a:lnTo>
                  <a:cubicBezTo>
                    <a:pt x="361" y="364"/>
                    <a:pt x="360" y="363"/>
                    <a:pt x="359" y="362"/>
                  </a:cubicBezTo>
                  <a:close/>
                  <a:moveTo>
                    <a:pt x="355" y="360"/>
                  </a:moveTo>
                  <a:lnTo>
                    <a:pt x="355" y="360"/>
                  </a:lnTo>
                  <a:cubicBezTo>
                    <a:pt x="357" y="363"/>
                    <a:pt x="359" y="366"/>
                    <a:pt x="362" y="368"/>
                  </a:cubicBezTo>
                  <a:lnTo>
                    <a:pt x="362" y="368"/>
                  </a:lnTo>
                  <a:lnTo>
                    <a:pt x="359" y="365"/>
                  </a:lnTo>
                  <a:lnTo>
                    <a:pt x="359" y="365"/>
                  </a:lnTo>
                  <a:cubicBezTo>
                    <a:pt x="358" y="363"/>
                    <a:pt x="356" y="362"/>
                    <a:pt x="355" y="360"/>
                  </a:cubicBezTo>
                  <a:close/>
                  <a:moveTo>
                    <a:pt x="361" y="363"/>
                  </a:moveTo>
                  <a:lnTo>
                    <a:pt x="361" y="363"/>
                  </a:lnTo>
                  <a:cubicBezTo>
                    <a:pt x="363" y="366"/>
                    <a:pt x="365" y="368"/>
                    <a:pt x="366" y="370"/>
                  </a:cubicBezTo>
                  <a:lnTo>
                    <a:pt x="366" y="370"/>
                  </a:lnTo>
                  <a:cubicBezTo>
                    <a:pt x="366" y="370"/>
                    <a:pt x="366" y="369"/>
                    <a:pt x="366" y="369"/>
                  </a:cubicBezTo>
                  <a:lnTo>
                    <a:pt x="366" y="369"/>
                  </a:lnTo>
                  <a:cubicBezTo>
                    <a:pt x="367" y="371"/>
                    <a:pt x="368" y="372"/>
                    <a:pt x="369" y="373"/>
                  </a:cubicBezTo>
                  <a:lnTo>
                    <a:pt x="369" y="373"/>
                  </a:lnTo>
                  <a:lnTo>
                    <a:pt x="369" y="374"/>
                  </a:lnTo>
                  <a:lnTo>
                    <a:pt x="369" y="374"/>
                  </a:lnTo>
                  <a:cubicBezTo>
                    <a:pt x="368" y="373"/>
                    <a:pt x="367" y="371"/>
                    <a:pt x="366" y="370"/>
                  </a:cubicBezTo>
                  <a:lnTo>
                    <a:pt x="366" y="370"/>
                  </a:lnTo>
                  <a:cubicBezTo>
                    <a:pt x="367" y="371"/>
                    <a:pt x="368" y="373"/>
                    <a:pt x="370" y="375"/>
                  </a:cubicBezTo>
                  <a:lnTo>
                    <a:pt x="370" y="375"/>
                  </a:lnTo>
                  <a:cubicBezTo>
                    <a:pt x="367" y="372"/>
                    <a:pt x="365" y="369"/>
                    <a:pt x="363" y="366"/>
                  </a:cubicBezTo>
                  <a:lnTo>
                    <a:pt x="363" y="366"/>
                  </a:lnTo>
                  <a:cubicBezTo>
                    <a:pt x="362" y="365"/>
                    <a:pt x="362" y="364"/>
                    <a:pt x="361" y="363"/>
                  </a:cubicBezTo>
                  <a:close/>
                  <a:moveTo>
                    <a:pt x="369" y="375"/>
                  </a:moveTo>
                  <a:cubicBezTo>
                    <a:pt x="369" y="377"/>
                    <a:pt x="370" y="379"/>
                    <a:pt x="372" y="381"/>
                  </a:cubicBezTo>
                  <a:cubicBezTo>
                    <a:pt x="371" y="379"/>
                    <a:pt x="370" y="378"/>
                    <a:pt x="370" y="377"/>
                  </a:cubicBezTo>
                  <a:lnTo>
                    <a:pt x="370" y="377"/>
                  </a:lnTo>
                  <a:cubicBezTo>
                    <a:pt x="371" y="378"/>
                    <a:pt x="371" y="379"/>
                    <a:pt x="372" y="380"/>
                  </a:cubicBezTo>
                  <a:lnTo>
                    <a:pt x="372" y="380"/>
                  </a:lnTo>
                  <a:cubicBezTo>
                    <a:pt x="371" y="379"/>
                    <a:pt x="370" y="378"/>
                    <a:pt x="369" y="376"/>
                  </a:cubicBezTo>
                  <a:lnTo>
                    <a:pt x="369" y="376"/>
                  </a:lnTo>
                  <a:cubicBezTo>
                    <a:pt x="369" y="377"/>
                    <a:pt x="370" y="377"/>
                    <a:pt x="370" y="377"/>
                  </a:cubicBezTo>
                  <a:lnTo>
                    <a:pt x="370" y="377"/>
                  </a:lnTo>
                  <a:cubicBezTo>
                    <a:pt x="369" y="377"/>
                    <a:pt x="369" y="376"/>
                    <a:pt x="369" y="375"/>
                  </a:cubicBezTo>
                  <a:close/>
                  <a:moveTo>
                    <a:pt x="376" y="388"/>
                  </a:moveTo>
                  <a:lnTo>
                    <a:pt x="376" y="388"/>
                  </a:lnTo>
                  <a:cubicBezTo>
                    <a:pt x="379" y="391"/>
                    <a:pt x="381" y="394"/>
                    <a:pt x="383" y="397"/>
                  </a:cubicBezTo>
                  <a:lnTo>
                    <a:pt x="383" y="397"/>
                  </a:lnTo>
                  <a:lnTo>
                    <a:pt x="381" y="393"/>
                  </a:lnTo>
                  <a:lnTo>
                    <a:pt x="376" y="388"/>
                  </a:lnTo>
                  <a:close/>
                  <a:moveTo>
                    <a:pt x="398" y="416"/>
                  </a:moveTo>
                  <a:lnTo>
                    <a:pt x="398" y="416"/>
                  </a:lnTo>
                  <a:cubicBezTo>
                    <a:pt x="398" y="416"/>
                    <a:pt x="398" y="416"/>
                    <a:pt x="398" y="416"/>
                  </a:cubicBezTo>
                  <a:lnTo>
                    <a:pt x="398" y="416"/>
                  </a:lnTo>
                  <a:cubicBezTo>
                    <a:pt x="398" y="416"/>
                    <a:pt x="398" y="416"/>
                    <a:pt x="398" y="416"/>
                  </a:cubicBezTo>
                  <a:close/>
                  <a:moveTo>
                    <a:pt x="398" y="416"/>
                  </a:moveTo>
                  <a:cubicBezTo>
                    <a:pt x="399" y="416"/>
                    <a:pt x="399" y="417"/>
                    <a:pt x="399" y="417"/>
                  </a:cubicBezTo>
                  <a:lnTo>
                    <a:pt x="399" y="417"/>
                  </a:lnTo>
                  <a:cubicBezTo>
                    <a:pt x="399" y="417"/>
                    <a:pt x="399" y="417"/>
                    <a:pt x="399" y="417"/>
                  </a:cubicBezTo>
                  <a:lnTo>
                    <a:pt x="399" y="417"/>
                  </a:lnTo>
                  <a:cubicBezTo>
                    <a:pt x="399" y="417"/>
                    <a:pt x="399" y="416"/>
                    <a:pt x="398" y="416"/>
                  </a:cubicBezTo>
                  <a:close/>
                  <a:moveTo>
                    <a:pt x="433" y="425"/>
                  </a:moveTo>
                  <a:lnTo>
                    <a:pt x="433" y="425"/>
                  </a:lnTo>
                  <a:lnTo>
                    <a:pt x="433" y="425"/>
                  </a:lnTo>
                  <a:close/>
                  <a:moveTo>
                    <a:pt x="407" y="425"/>
                  </a:moveTo>
                  <a:lnTo>
                    <a:pt x="407" y="425"/>
                  </a:lnTo>
                  <a:cubicBezTo>
                    <a:pt x="407" y="425"/>
                    <a:pt x="407" y="425"/>
                    <a:pt x="407" y="425"/>
                  </a:cubicBezTo>
                  <a:lnTo>
                    <a:pt x="407" y="425"/>
                  </a:lnTo>
                  <a:cubicBezTo>
                    <a:pt x="407" y="425"/>
                    <a:pt x="407" y="425"/>
                    <a:pt x="407" y="425"/>
                  </a:cubicBezTo>
                  <a:close/>
                  <a:moveTo>
                    <a:pt x="433" y="425"/>
                  </a:moveTo>
                  <a:lnTo>
                    <a:pt x="433" y="425"/>
                  </a:lnTo>
                  <a:lnTo>
                    <a:pt x="433" y="425"/>
                  </a:lnTo>
                  <a:close/>
                  <a:moveTo>
                    <a:pt x="407" y="425"/>
                  </a:moveTo>
                  <a:cubicBezTo>
                    <a:pt x="407" y="425"/>
                    <a:pt x="407" y="425"/>
                    <a:pt x="407" y="425"/>
                  </a:cubicBezTo>
                  <a:lnTo>
                    <a:pt x="407" y="425"/>
                  </a:lnTo>
                  <a:cubicBezTo>
                    <a:pt x="407" y="425"/>
                    <a:pt x="407" y="425"/>
                    <a:pt x="407" y="425"/>
                  </a:cubicBezTo>
                  <a:close/>
                  <a:moveTo>
                    <a:pt x="433" y="425"/>
                  </a:moveTo>
                  <a:lnTo>
                    <a:pt x="433" y="425"/>
                  </a:lnTo>
                  <a:lnTo>
                    <a:pt x="433" y="425"/>
                  </a:lnTo>
                  <a:close/>
                  <a:moveTo>
                    <a:pt x="405" y="424"/>
                  </a:moveTo>
                  <a:lnTo>
                    <a:pt x="405" y="424"/>
                  </a:lnTo>
                  <a:cubicBezTo>
                    <a:pt x="406" y="424"/>
                    <a:pt x="406" y="425"/>
                    <a:pt x="406" y="425"/>
                  </a:cubicBezTo>
                  <a:lnTo>
                    <a:pt x="406" y="425"/>
                  </a:lnTo>
                  <a:cubicBezTo>
                    <a:pt x="406" y="425"/>
                    <a:pt x="406" y="425"/>
                    <a:pt x="406" y="424"/>
                  </a:cubicBezTo>
                  <a:lnTo>
                    <a:pt x="406" y="424"/>
                  </a:lnTo>
                  <a:cubicBezTo>
                    <a:pt x="405" y="424"/>
                    <a:pt x="405" y="424"/>
                    <a:pt x="405" y="424"/>
                  </a:cubicBezTo>
                  <a:close/>
                  <a:moveTo>
                    <a:pt x="433" y="425"/>
                  </a:moveTo>
                  <a:lnTo>
                    <a:pt x="434" y="426"/>
                  </a:lnTo>
                  <a:lnTo>
                    <a:pt x="433" y="425"/>
                  </a:lnTo>
                  <a:close/>
                  <a:moveTo>
                    <a:pt x="434" y="426"/>
                  </a:moveTo>
                  <a:lnTo>
                    <a:pt x="435" y="426"/>
                  </a:lnTo>
                  <a:lnTo>
                    <a:pt x="434" y="426"/>
                  </a:lnTo>
                  <a:close/>
                  <a:moveTo>
                    <a:pt x="435" y="426"/>
                  </a:moveTo>
                  <a:lnTo>
                    <a:pt x="435" y="427"/>
                  </a:lnTo>
                  <a:lnTo>
                    <a:pt x="435" y="426"/>
                  </a:lnTo>
                  <a:close/>
                  <a:moveTo>
                    <a:pt x="435" y="427"/>
                  </a:moveTo>
                  <a:lnTo>
                    <a:pt x="436" y="427"/>
                  </a:lnTo>
                  <a:lnTo>
                    <a:pt x="435" y="427"/>
                  </a:lnTo>
                  <a:close/>
                  <a:moveTo>
                    <a:pt x="436" y="427"/>
                  </a:moveTo>
                  <a:lnTo>
                    <a:pt x="436" y="427"/>
                  </a:lnTo>
                  <a:lnTo>
                    <a:pt x="436" y="427"/>
                  </a:lnTo>
                  <a:close/>
                  <a:moveTo>
                    <a:pt x="436" y="427"/>
                  </a:moveTo>
                  <a:lnTo>
                    <a:pt x="436" y="428"/>
                  </a:lnTo>
                  <a:lnTo>
                    <a:pt x="436" y="427"/>
                  </a:lnTo>
                  <a:close/>
                  <a:moveTo>
                    <a:pt x="436" y="428"/>
                  </a:moveTo>
                  <a:lnTo>
                    <a:pt x="437" y="428"/>
                  </a:lnTo>
                  <a:lnTo>
                    <a:pt x="436"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8"/>
                  </a:lnTo>
                  <a:lnTo>
                    <a:pt x="437" y="428"/>
                  </a:lnTo>
                  <a:close/>
                  <a:moveTo>
                    <a:pt x="437" y="428"/>
                  </a:moveTo>
                  <a:lnTo>
                    <a:pt x="437" y="429"/>
                  </a:lnTo>
                  <a:lnTo>
                    <a:pt x="437" y="428"/>
                  </a:lnTo>
                  <a:close/>
                  <a:moveTo>
                    <a:pt x="437" y="429"/>
                  </a:moveTo>
                  <a:lnTo>
                    <a:pt x="437" y="429"/>
                  </a:lnTo>
                  <a:lnTo>
                    <a:pt x="437" y="429"/>
                  </a:lnTo>
                  <a:close/>
                  <a:moveTo>
                    <a:pt x="437" y="429"/>
                  </a:moveTo>
                  <a:lnTo>
                    <a:pt x="438" y="429"/>
                  </a:lnTo>
                  <a:lnTo>
                    <a:pt x="437" y="429"/>
                  </a:lnTo>
                  <a:close/>
                  <a:moveTo>
                    <a:pt x="438" y="429"/>
                  </a:moveTo>
                  <a:lnTo>
                    <a:pt x="438" y="430"/>
                  </a:lnTo>
                  <a:lnTo>
                    <a:pt x="438" y="429"/>
                  </a:lnTo>
                  <a:close/>
                  <a:moveTo>
                    <a:pt x="438" y="430"/>
                  </a:moveTo>
                  <a:lnTo>
                    <a:pt x="438" y="430"/>
                  </a:lnTo>
                  <a:lnTo>
                    <a:pt x="438" y="430"/>
                  </a:lnTo>
                  <a:close/>
                  <a:moveTo>
                    <a:pt x="438" y="430"/>
                  </a:moveTo>
                  <a:lnTo>
                    <a:pt x="438" y="430"/>
                  </a:lnTo>
                  <a:lnTo>
                    <a:pt x="438" y="430"/>
                  </a:lnTo>
                  <a:close/>
                  <a:moveTo>
                    <a:pt x="403" y="420"/>
                  </a:moveTo>
                  <a:lnTo>
                    <a:pt x="403" y="420"/>
                  </a:lnTo>
                  <a:cubicBezTo>
                    <a:pt x="405" y="423"/>
                    <a:pt x="407" y="425"/>
                    <a:pt x="409" y="428"/>
                  </a:cubicBezTo>
                  <a:lnTo>
                    <a:pt x="409" y="428"/>
                  </a:lnTo>
                  <a:cubicBezTo>
                    <a:pt x="408" y="427"/>
                    <a:pt x="408" y="426"/>
                    <a:pt x="407" y="425"/>
                  </a:cubicBezTo>
                  <a:lnTo>
                    <a:pt x="407" y="425"/>
                  </a:lnTo>
                  <a:cubicBezTo>
                    <a:pt x="408" y="426"/>
                    <a:pt x="408" y="427"/>
                    <a:pt x="409" y="428"/>
                  </a:cubicBezTo>
                  <a:lnTo>
                    <a:pt x="409" y="428"/>
                  </a:lnTo>
                  <a:cubicBezTo>
                    <a:pt x="409" y="428"/>
                    <a:pt x="409" y="428"/>
                    <a:pt x="409" y="428"/>
                  </a:cubicBezTo>
                  <a:lnTo>
                    <a:pt x="409" y="428"/>
                  </a:lnTo>
                  <a:cubicBezTo>
                    <a:pt x="410" y="429"/>
                    <a:pt x="410" y="430"/>
                    <a:pt x="411" y="431"/>
                  </a:cubicBezTo>
                  <a:lnTo>
                    <a:pt x="411" y="431"/>
                  </a:lnTo>
                  <a:cubicBezTo>
                    <a:pt x="410" y="429"/>
                    <a:pt x="408" y="427"/>
                    <a:pt x="407" y="426"/>
                  </a:cubicBezTo>
                  <a:lnTo>
                    <a:pt x="407" y="426"/>
                  </a:lnTo>
                  <a:cubicBezTo>
                    <a:pt x="406" y="424"/>
                    <a:pt x="404" y="422"/>
                    <a:pt x="403" y="420"/>
                  </a:cubicBezTo>
                  <a:close/>
                  <a:moveTo>
                    <a:pt x="438" y="430"/>
                  </a:moveTo>
                  <a:lnTo>
                    <a:pt x="440" y="431"/>
                  </a:lnTo>
                  <a:lnTo>
                    <a:pt x="438" y="430"/>
                  </a:lnTo>
                  <a:close/>
                  <a:moveTo>
                    <a:pt x="409" y="428"/>
                  </a:moveTo>
                  <a:cubicBezTo>
                    <a:pt x="410" y="429"/>
                    <a:pt x="410" y="429"/>
                    <a:pt x="410" y="429"/>
                  </a:cubicBezTo>
                  <a:lnTo>
                    <a:pt x="410" y="429"/>
                  </a:lnTo>
                  <a:cubicBezTo>
                    <a:pt x="411" y="430"/>
                    <a:pt x="412" y="432"/>
                    <a:pt x="412" y="433"/>
                  </a:cubicBezTo>
                  <a:lnTo>
                    <a:pt x="412" y="433"/>
                  </a:lnTo>
                  <a:cubicBezTo>
                    <a:pt x="412" y="432"/>
                    <a:pt x="412" y="432"/>
                    <a:pt x="411" y="431"/>
                  </a:cubicBezTo>
                  <a:lnTo>
                    <a:pt x="411" y="431"/>
                  </a:lnTo>
                  <a:cubicBezTo>
                    <a:pt x="411" y="430"/>
                    <a:pt x="410" y="429"/>
                    <a:pt x="409" y="428"/>
                  </a:cubicBezTo>
                  <a:close/>
                  <a:moveTo>
                    <a:pt x="440" y="431"/>
                  </a:moveTo>
                  <a:lnTo>
                    <a:pt x="444" y="435"/>
                  </a:lnTo>
                  <a:lnTo>
                    <a:pt x="442" y="434"/>
                  </a:lnTo>
                  <a:lnTo>
                    <a:pt x="440" y="431"/>
                  </a:lnTo>
                  <a:close/>
                  <a:moveTo>
                    <a:pt x="444" y="435"/>
                  </a:moveTo>
                  <a:lnTo>
                    <a:pt x="444" y="436"/>
                  </a:lnTo>
                  <a:lnTo>
                    <a:pt x="444" y="435"/>
                  </a:lnTo>
                  <a:close/>
                  <a:moveTo>
                    <a:pt x="408" y="427"/>
                  </a:moveTo>
                  <a:cubicBezTo>
                    <a:pt x="410" y="430"/>
                    <a:pt x="412" y="433"/>
                    <a:pt x="414" y="436"/>
                  </a:cubicBezTo>
                  <a:lnTo>
                    <a:pt x="414" y="436"/>
                  </a:lnTo>
                  <a:cubicBezTo>
                    <a:pt x="415" y="436"/>
                    <a:pt x="415" y="437"/>
                    <a:pt x="415" y="437"/>
                  </a:cubicBezTo>
                  <a:lnTo>
                    <a:pt x="415" y="437"/>
                  </a:lnTo>
                  <a:lnTo>
                    <a:pt x="412" y="433"/>
                  </a:lnTo>
                  <a:lnTo>
                    <a:pt x="412" y="433"/>
                  </a:lnTo>
                  <a:cubicBezTo>
                    <a:pt x="413" y="434"/>
                    <a:pt x="414" y="436"/>
                    <a:pt x="415" y="437"/>
                  </a:cubicBezTo>
                  <a:lnTo>
                    <a:pt x="415" y="437"/>
                  </a:lnTo>
                  <a:cubicBezTo>
                    <a:pt x="413" y="434"/>
                    <a:pt x="410" y="431"/>
                    <a:pt x="408" y="428"/>
                  </a:cubicBezTo>
                  <a:lnTo>
                    <a:pt x="408" y="428"/>
                  </a:lnTo>
                  <a:lnTo>
                    <a:pt x="412" y="433"/>
                  </a:lnTo>
                  <a:lnTo>
                    <a:pt x="412" y="433"/>
                  </a:lnTo>
                  <a:cubicBezTo>
                    <a:pt x="411" y="431"/>
                    <a:pt x="409" y="429"/>
                    <a:pt x="408" y="427"/>
                  </a:cubicBezTo>
                  <a:close/>
                  <a:moveTo>
                    <a:pt x="444" y="436"/>
                  </a:moveTo>
                  <a:lnTo>
                    <a:pt x="446" y="437"/>
                  </a:lnTo>
                  <a:lnTo>
                    <a:pt x="444" y="436"/>
                  </a:lnTo>
                  <a:close/>
                  <a:moveTo>
                    <a:pt x="446" y="437"/>
                  </a:moveTo>
                  <a:lnTo>
                    <a:pt x="446" y="437"/>
                  </a:lnTo>
                  <a:lnTo>
                    <a:pt x="446" y="437"/>
                  </a:lnTo>
                  <a:close/>
                  <a:moveTo>
                    <a:pt x="446" y="437"/>
                  </a:moveTo>
                  <a:lnTo>
                    <a:pt x="447" y="438"/>
                  </a:lnTo>
                  <a:lnTo>
                    <a:pt x="446" y="437"/>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47" y="438"/>
                  </a:moveTo>
                  <a:lnTo>
                    <a:pt x="447" y="438"/>
                  </a:lnTo>
                  <a:lnTo>
                    <a:pt x="447" y="438"/>
                  </a:lnTo>
                  <a:close/>
                  <a:moveTo>
                    <a:pt x="417" y="438"/>
                  </a:moveTo>
                  <a:cubicBezTo>
                    <a:pt x="417" y="438"/>
                    <a:pt x="417" y="438"/>
                    <a:pt x="417" y="438"/>
                  </a:cubicBezTo>
                  <a:lnTo>
                    <a:pt x="417" y="438"/>
                  </a:lnTo>
                  <a:cubicBezTo>
                    <a:pt x="417" y="438"/>
                    <a:pt x="418" y="439"/>
                    <a:pt x="418" y="439"/>
                  </a:cubicBezTo>
                  <a:lnTo>
                    <a:pt x="418" y="439"/>
                  </a:lnTo>
                  <a:lnTo>
                    <a:pt x="417" y="438"/>
                  </a:lnTo>
                  <a:close/>
                  <a:moveTo>
                    <a:pt x="447" y="438"/>
                  </a:moveTo>
                  <a:lnTo>
                    <a:pt x="447" y="439"/>
                  </a:lnTo>
                  <a:lnTo>
                    <a:pt x="447" y="438"/>
                  </a:lnTo>
                  <a:close/>
                  <a:moveTo>
                    <a:pt x="447" y="439"/>
                  </a:moveTo>
                  <a:lnTo>
                    <a:pt x="447" y="439"/>
                  </a:lnTo>
                  <a:lnTo>
                    <a:pt x="447" y="439"/>
                  </a:lnTo>
                  <a:close/>
                  <a:moveTo>
                    <a:pt x="447" y="439"/>
                  </a:moveTo>
                  <a:lnTo>
                    <a:pt x="448" y="439"/>
                  </a:lnTo>
                  <a:lnTo>
                    <a:pt x="447"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8" y="439"/>
                  </a:lnTo>
                  <a:lnTo>
                    <a:pt x="448" y="439"/>
                  </a:lnTo>
                  <a:close/>
                  <a:moveTo>
                    <a:pt x="448" y="439"/>
                  </a:moveTo>
                  <a:lnTo>
                    <a:pt x="449" y="440"/>
                  </a:lnTo>
                  <a:lnTo>
                    <a:pt x="448" y="439"/>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449" y="440"/>
                  </a:moveTo>
                  <a:lnTo>
                    <a:pt x="449" y="440"/>
                  </a:lnTo>
                  <a:lnTo>
                    <a:pt x="449" y="440"/>
                  </a:lnTo>
                  <a:close/>
                  <a:moveTo>
                    <a:pt x="398" y="416"/>
                  </a:moveTo>
                  <a:cubicBezTo>
                    <a:pt x="398" y="416"/>
                    <a:pt x="401" y="420"/>
                    <a:pt x="407" y="427"/>
                  </a:cubicBezTo>
                  <a:lnTo>
                    <a:pt x="407" y="427"/>
                  </a:lnTo>
                  <a:cubicBezTo>
                    <a:pt x="407" y="427"/>
                    <a:pt x="406" y="427"/>
                    <a:pt x="406" y="426"/>
                  </a:cubicBezTo>
                  <a:lnTo>
                    <a:pt x="406" y="426"/>
                  </a:lnTo>
                  <a:cubicBezTo>
                    <a:pt x="410" y="431"/>
                    <a:pt x="414" y="436"/>
                    <a:pt x="418" y="442"/>
                  </a:cubicBezTo>
                  <a:lnTo>
                    <a:pt x="418" y="442"/>
                  </a:lnTo>
                  <a:cubicBezTo>
                    <a:pt x="414" y="436"/>
                    <a:pt x="410" y="431"/>
                    <a:pt x="407" y="427"/>
                  </a:cubicBezTo>
                  <a:lnTo>
                    <a:pt x="407" y="427"/>
                  </a:lnTo>
                  <a:cubicBezTo>
                    <a:pt x="407" y="427"/>
                    <a:pt x="407" y="428"/>
                    <a:pt x="407" y="428"/>
                  </a:cubicBezTo>
                  <a:lnTo>
                    <a:pt x="407" y="428"/>
                  </a:lnTo>
                  <a:cubicBezTo>
                    <a:pt x="404" y="425"/>
                    <a:pt x="402" y="422"/>
                    <a:pt x="400" y="418"/>
                  </a:cubicBezTo>
                  <a:lnTo>
                    <a:pt x="400" y="418"/>
                  </a:lnTo>
                  <a:cubicBezTo>
                    <a:pt x="399" y="418"/>
                    <a:pt x="399" y="417"/>
                    <a:pt x="398" y="416"/>
                  </a:cubicBezTo>
                  <a:lnTo>
                    <a:pt x="398" y="416"/>
                  </a:lnTo>
                  <a:cubicBezTo>
                    <a:pt x="398" y="416"/>
                    <a:pt x="398" y="416"/>
                    <a:pt x="398" y="416"/>
                  </a:cubicBezTo>
                  <a:close/>
                  <a:moveTo>
                    <a:pt x="449" y="440"/>
                  </a:moveTo>
                  <a:lnTo>
                    <a:pt x="450" y="442"/>
                  </a:lnTo>
                  <a:lnTo>
                    <a:pt x="449" y="440"/>
                  </a:lnTo>
                  <a:close/>
                  <a:moveTo>
                    <a:pt x="398" y="407"/>
                  </a:moveTo>
                  <a:cubicBezTo>
                    <a:pt x="400" y="411"/>
                    <a:pt x="405" y="418"/>
                    <a:pt x="411" y="428"/>
                  </a:cubicBezTo>
                  <a:lnTo>
                    <a:pt x="411" y="428"/>
                  </a:lnTo>
                  <a:cubicBezTo>
                    <a:pt x="407" y="422"/>
                    <a:pt x="402" y="417"/>
                    <a:pt x="398" y="411"/>
                  </a:cubicBezTo>
                  <a:lnTo>
                    <a:pt x="398" y="411"/>
                  </a:lnTo>
                  <a:cubicBezTo>
                    <a:pt x="404" y="419"/>
                    <a:pt x="410" y="427"/>
                    <a:pt x="416" y="435"/>
                  </a:cubicBezTo>
                  <a:lnTo>
                    <a:pt x="416" y="435"/>
                  </a:lnTo>
                  <a:cubicBezTo>
                    <a:pt x="414" y="433"/>
                    <a:pt x="413" y="430"/>
                    <a:pt x="411" y="428"/>
                  </a:cubicBezTo>
                  <a:lnTo>
                    <a:pt x="411" y="428"/>
                  </a:lnTo>
                  <a:cubicBezTo>
                    <a:pt x="415" y="432"/>
                    <a:pt x="418" y="437"/>
                    <a:pt x="422" y="442"/>
                  </a:cubicBezTo>
                  <a:lnTo>
                    <a:pt x="422" y="442"/>
                  </a:lnTo>
                  <a:cubicBezTo>
                    <a:pt x="412" y="427"/>
                    <a:pt x="403" y="414"/>
                    <a:pt x="398" y="407"/>
                  </a:cubicBezTo>
                  <a:close/>
                  <a:moveTo>
                    <a:pt x="450" y="442"/>
                  </a:moveTo>
                  <a:lnTo>
                    <a:pt x="450" y="442"/>
                  </a:lnTo>
                  <a:lnTo>
                    <a:pt x="450" y="442"/>
                  </a:lnTo>
                  <a:close/>
                  <a:moveTo>
                    <a:pt x="450" y="442"/>
                  </a:moveTo>
                  <a:lnTo>
                    <a:pt x="450" y="442"/>
                  </a:lnTo>
                  <a:lnTo>
                    <a:pt x="450" y="442"/>
                  </a:lnTo>
                  <a:close/>
                  <a:moveTo>
                    <a:pt x="450" y="442"/>
                  </a:moveTo>
                  <a:lnTo>
                    <a:pt x="450" y="442"/>
                  </a:lnTo>
                  <a:lnTo>
                    <a:pt x="450" y="442"/>
                  </a:lnTo>
                  <a:close/>
                  <a:moveTo>
                    <a:pt x="442" y="442"/>
                  </a:moveTo>
                  <a:lnTo>
                    <a:pt x="442" y="442"/>
                  </a:lnTo>
                  <a:lnTo>
                    <a:pt x="442" y="442"/>
                  </a:lnTo>
                  <a:close/>
                  <a:moveTo>
                    <a:pt x="442" y="442"/>
                  </a:moveTo>
                  <a:lnTo>
                    <a:pt x="442" y="442"/>
                  </a:lnTo>
                  <a:lnTo>
                    <a:pt x="442" y="442"/>
                  </a:lnTo>
                  <a:close/>
                  <a:moveTo>
                    <a:pt x="442" y="442"/>
                  </a:moveTo>
                  <a:lnTo>
                    <a:pt x="442" y="442"/>
                  </a:lnTo>
                  <a:lnTo>
                    <a:pt x="442" y="442"/>
                  </a:lnTo>
                  <a:close/>
                  <a:moveTo>
                    <a:pt x="451" y="442"/>
                  </a:moveTo>
                  <a:lnTo>
                    <a:pt x="451" y="442"/>
                  </a:lnTo>
                  <a:lnTo>
                    <a:pt x="451" y="442"/>
                  </a:lnTo>
                  <a:lnTo>
                    <a:pt x="451" y="442"/>
                  </a:lnTo>
                  <a:close/>
                  <a:moveTo>
                    <a:pt x="442" y="442"/>
                  </a:moveTo>
                  <a:lnTo>
                    <a:pt x="442" y="442"/>
                  </a:lnTo>
                  <a:lnTo>
                    <a:pt x="442" y="442"/>
                  </a:lnTo>
                  <a:close/>
                  <a:moveTo>
                    <a:pt x="356" y="358"/>
                  </a:moveTo>
                  <a:cubicBezTo>
                    <a:pt x="360" y="364"/>
                    <a:pt x="364" y="370"/>
                    <a:pt x="369" y="375"/>
                  </a:cubicBezTo>
                  <a:lnTo>
                    <a:pt x="369" y="375"/>
                  </a:lnTo>
                  <a:cubicBezTo>
                    <a:pt x="368" y="375"/>
                    <a:pt x="368" y="375"/>
                    <a:pt x="368" y="374"/>
                  </a:cubicBezTo>
                  <a:lnTo>
                    <a:pt x="368" y="374"/>
                  </a:lnTo>
                  <a:cubicBezTo>
                    <a:pt x="368" y="375"/>
                    <a:pt x="369" y="376"/>
                    <a:pt x="369" y="376"/>
                  </a:cubicBezTo>
                  <a:lnTo>
                    <a:pt x="369" y="376"/>
                  </a:lnTo>
                  <a:cubicBezTo>
                    <a:pt x="368" y="374"/>
                    <a:pt x="366" y="372"/>
                    <a:pt x="365" y="369"/>
                  </a:cubicBezTo>
                  <a:lnTo>
                    <a:pt x="365" y="369"/>
                  </a:lnTo>
                  <a:cubicBezTo>
                    <a:pt x="366" y="371"/>
                    <a:pt x="367" y="372"/>
                    <a:pt x="368" y="374"/>
                  </a:cubicBezTo>
                  <a:lnTo>
                    <a:pt x="368" y="374"/>
                  </a:lnTo>
                  <a:cubicBezTo>
                    <a:pt x="365" y="370"/>
                    <a:pt x="362" y="366"/>
                    <a:pt x="359" y="362"/>
                  </a:cubicBezTo>
                  <a:lnTo>
                    <a:pt x="359" y="362"/>
                  </a:lnTo>
                  <a:cubicBezTo>
                    <a:pt x="361" y="364"/>
                    <a:pt x="363" y="366"/>
                    <a:pt x="364" y="368"/>
                  </a:cubicBezTo>
                  <a:lnTo>
                    <a:pt x="364" y="368"/>
                  </a:lnTo>
                  <a:cubicBezTo>
                    <a:pt x="364" y="369"/>
                    <a:pt x="365" y="369"/>
                    <a:pt x="365" y="369"/>
                  </a:cubicBezTo>
                  <a:lnTo>
                    <a:pt x="365" y="369"/>
                  </a:lnTo>
                  <a:cubicBezTo>
                    <a:pt x="365" y="369"/>
                    <a:pt x="365" y="369"/>
                    <a:pt x="365" y="369"/>
                  </a:cubicBezTo>
                  <a:lnTo>
                    <a:pt x="365" y="369"/>
                  </a:lnTo>
                  <a:cubicBezTo>
                    <a:pt x="367" y="372"/>
                    <a:pt x="369" y="375"/>
                    <a:pt x="372" y="378"/>
                  </a:cubicBezTo>
                  <a:lnTo>
                    <a:pt x="372" y="378"/>
                  </a:lnTo>
                  <a:cubicBezTo>
                    <a:pt x="372" y="379"/>
                    <a:pt x="372" y="379"/>
                    <a:pt x="373" y="380"/>
                  </a:cubicBezTo>
                  <a:lnTo>
                    <a:pt x="373" y="380"/>
                  </a:lnTo>
                  <a:lnTo>
                    <a:pt x="377" y="387"/>
                  </a:lnTo>
                  <a:lnTo>
                    <a:pt x="377" y="387"/>
                  </a:lnTo>
                  <a:cubicBezTo>
                    <a:pt x="376" y="385"/>
                    <a:pt x="374" y="383"/>
                    <a:pt x="372" y="380"/>
                  </a:cubicBezTo>
                  <a:lnTo>
                    <a:pt x="372" y="380"/>
                  </a:lnTo>
                  <a:cubicBezTo>
                    <a:pt x="374" y="383"/>
                    <a:pt x="376" y="385"/>
                    <a:pt x="378" y="388"/>
                  </a:cubicBezTo>
                  <a:lnTo>
                    <a:pt x="378" y="388"/>
                  </a:lnTo>
                  <a:lnTo>
                    <a:pt x="377" y="387"/>
                  </a:lnTo>
                  <a:lnTo>
                    <a:pt x="377" y="387"/>
                  </a:lnTo>
                  <a:cubicBezTo>
                    <a:pt x="380" y="390"/>
                    <a:pt x="382" y="393"/>
                    <a:pt x="385" y="397"/>
                  </a:cubicBezTo>
                  <a:lnTo>
                    <a:pt x="385" y="397"/>
                  </a:lnTo>
                  <a:cubicBezTo>
                    <a:pt x="384" y="397"/>
                    <a:pt x="384" y="396"/>
                    <a:pt x="384" y="396"/>
                  </a:cubicBezTo>
                  <a:lnTo>
                    <a:pt x="384" y="396"/>
                  </a:lnTo>
                  <a:cubicBezTo>
                    <a:pt x="384" y="397"/>
                    <a:pt x="385" y="397"/>
                    <a:pt x="385" y="397"/>
                  </a:cubicBezTo>
                  <a:lnTo>
                    <a:pt x="385" y="397"/>
                  </a:lnTo>
                  <a:cubicBezTo>
                    <a:pt x="385" y="397"/>
                    <a:pt x="385" y="397"/>
                    <a:pt x="385" y="397"/>
                  </a:cubicBezTo>
                  <a:lnTo>
                    <a:pt x="385" y="397"/>
                  </a:lnTo>
                  <a:cubicBezTo>
                    <a:pt x="385" y="397"/>
                    <a:pt x="385" y="397"/>
                    <a:pt x="385" y="398"/>
                  </a:cubicBezTo>
                  <a:lnTo>
                    <a:pt x="385" y="398"/>
                  </a:lnTo>
                  <a:cubicBezTo>
                    <a:pt x="383" y="394"/>
                    <a:pt x="380" y="391"/>
                    <a:pt x="378" y="388"/>
                  </a:cubicBezTo>
                  <a:lnTo>
                    <a:pt x="378" y="388"/>
                  </a:lnTo>
                  <a:lnTo>
                    <a:pt x="381" y="393"/>
                  </a:lnTo>
                  <a:lnTo>
                    <a:pt x="390" y="405"/>
                  </a:lnTo>
                  <a:lnTo>
                    <a:pt x="390" y="405"/>
                  </a:lnTo>
                  <a:cubicBezTo>
                    <a:pt x="388" y="403"/>
                    <a:pt x="387" y="400"/>
                    <a:pt x="385" y="398"/>
                  </a:cubicBezTo>
                  <a:lnTo>
                    <a:pt x="385" y="398"/>
                  </a:lnTo>
                  <a:cubicBezTo>
                    <a:pt x="385" y="398"/>
                    <a:pt x="386" y="398"/>
                    <a:pt x="386" y="399"/>
                  </a:cubicBezTo>
                  <a:lnTo>
                    <a:pt x="386" y="399"/>
                  </a:lnTo>
                  <a:cubicBezTo>
                    <a:pt x="388" y="402"/>
                    <a:pt x="390" y="405"/>
                    <a:pt x="392" y="408"/>
                  </a:cubicBezTo>
                  <a:lnTo>
                    <a:pt x="392" y="408"/>
                  </a:lnTo>
                  <a:lnTo>
                    <a:pt x="390" y="405"/>
                  </a:lnTo>
                  <a:lnTo>
                    <a:pt x="390" y="405"/>
                  </a:lnTo>
                  <a:cubicBezTo>
                    <a:pt x="392" y="407"/>
                    <a:pt x="393" y="409"/>
                    <a:pt x="394" y="411"/>
                  </a:cubicBezTo>
                  <a:lnTo>
                    <a:pt x="394" y="411"/>
                  </a:lnTo>
                  <a:cubicBezTo>
                    <a:pt x="396" y="413"/>
                    <a:pt x="397" y="415"/>
                    <a:pt x="398" y="416"/>
                  </a:cubicBezTo>
                  <a:lnTo>
                    <a:pt x="398" y="416"/>
                  </a:lnTo>
                  <a:cubicBezTo>
                    <a:pt x="398" y="416"/>
                    <a:pt x="398" y="416"/>
                    <a:pt x="398" y="416"/>
                  </a:cubicBezTo>
                  <a:lnTo>
                    <a:pt x="398" y="416"/>
                  </a:lnTo>
                  <a:cubicBezTo>
                    <a:pt x="398" y="416"/>
                    <a:pt x="398" y="416"/>
                    <a:pt x="398" y="416"/>
                  </a:cubicBezTo>
                  <a:lnTo>
                    <a:pt x="398" y="416"/>
                  </a:lnTo>
                  <a:cubicBezTo>
                    <a:pt x="398" y="416"/>
                    <a:pt x="398" y="416"/>
                    <a:pt x="398" y="416"/>
                  </a:cubicBezTo>
                  <a:lnTo>
                    <a:pt x="398" y="416"/>
                  </a:lnTo>
                  <a:cubicBezTo>
                    <a:pt x="399" y="417"/>
                    <a:pt x="400" y="418"/>
                    <a:pt x="400" y="419"/>
                  </a:cubicBezTo>
                  <a:lnTo>
                    <a:pt x="400" y="419"/>
                  </a:lnTo>
                  <a:cubicBezTo>
                    <a:pt x="402" y="421"/>
                    <a:pt x="404" y="425"/>
                    <a:pt x="407" y="429"/>
                  </a:cubicBezTo>
                  <a:lnTo>
                    <a:pt x="407" y="429"/>
                  </a:lnTo>
                  <a:cubicBezTo>
                    <a:pt x="407" y="429"/>
                    <a:pt x="407" y="428"/>
                    <a:pt x="407" y="428"/>
                  </a:cubicBezTo>
                  <a:lnTo>
                    <a:pt x="407" y="428"/>
                  </a:lnTo>
                  <a:cubicBezTo>
                    <a:pt x="409" y="431"/>
                    <a:pt x="410" y="433"/>
                    <a:pt x="412" y="436"/>
                  </a:cubicBezTo>
                  <a:lnTo>
                    <a:pt x="412" y="436"/>
                  </a:lnTo>
                  <a:cubicBezTo>
                    <a:pt x="411" y="433"/>
                    <a:pt x="409" y="431"/>
                    <a:pt x="407" y="428"/>
                  </a:cubicBezTo>
                  <a:lnTo>
                    <a:pt x="407" y="428"/>
                  </a:lnTo>
                  <a:cubicBezTo>
                    <a:pt x="407" y="428"/>
                    <a:pt x="407" y="428"/>
                    <a:pt x="407" y="428"/>
                  </a:cubicBezTo>
                  <a:lnTo>
                    <a:pt x="407" y="428"/>
                  </a:lnTo>
                  <a:cubicBezTo>
                    <a:pt x="410" y="433"/>
                    <a:pt x="414" y="437"/>
                    <a:pt x="417" y="442"/>
                  </a:cubicBezTo>
                  <a:lnTo>
                    <a:pt x="417" y="442"/>
                  </a:lnTo>
                  <a:cubicBezTo>
                    <a:pt x="416" y="440"/>
                    <a:pt x="414" y="438"/>
                    <a:pt x="412" y="436"/>
                  </a:cubicBezTo>
                  <a:lnTo>
                    <a:pt x="412" y="436"/>
                  </a:lnTo>
                  <a:cubicBezTo>
                    <a:pt x="414" y="438"/>
                    <a:pt x="416" y="441"/>
                    <a:pt x="417" y="442"/>
                  </a:cubicBezTo>
                  <a:lnTo>
                    <a:pt x="417" y="442"/>
                  </a:lnTo>
                  <a:cubicBezTo>
                    <a:pt x="417" y="442"/>
                    <a:pt x="417" y="442"/>
                    <a:pt x="417" y="442"/>
                  </a:cubicBezTo>
                  <a:lnTo>
                    <a:pt x="417" y="442"/>
                  </a:lnTo>
                  <a:cubicBezTo>
                    <a:pt x="414" y="438"/>
                    <a:pt x="410" y="433"/>
                    <a:pt x="407" y="429"/>
                  </a:cubicBezTo>
                  <a:lnTo>
                    <a:pt x="407" y="429"/>
                  </a:lnTo>
                  <a:cubicBezTo>
                    <a:pt x="407" y="429"/>
                    <a:pt x="407" y="429"/>
                    <a:pt x="407" y="430"/>
                  </a:cubicBezTo>
                  <a:lnTo>
                    <a:pt x="407" y="430"/>
                  </a:lnTo>
                  <a:cubicBezTo>
                    <a:pt x="407" y="429"/>
                    <a:pt x="406" y="429"/>
                    <a:pt x="406" y="429"/>
                  </a:cubicBezTo>
                  <a:lnTo>
                    <a:pt x="406" y="429"/>
                  </a:lnTo>
                  <a:cubicBezTo>
                    <a:pt x="406" y="429"/>
                    <a:pt x="407" y="429"/>
                    <a:pt x="407" y="430"/>
                  </a:cubicBezTo>
                  <a:lnTo>
                    <a:pt x="407" y="430"/>
                  </a:lnTo>
                  <a:cubicBezTo>
                    <a:pt x="407" y="431"/>
                    <a:pt x="407" y="432"/>
                    <a:pt x="407" y="434"/>
                  </a:cubicBezTo>
                  <a:cubicBezTo>
                    <a:pt x="396" y="419"/>
                    <a:pt x="386" y="404"/>
                    <a:pt x="376" y="389"/>
                  </a:cubicBezTo>
                  <a:lnTo>
                    <a:pt x="376" y="389"/>
                  </a:lnTo>
                  <a:cubicBezTo>
                    <a:pt x="380" y="395"/>
                    <a:pt x="385" y="401"/>
                    <a:pt x="389" y="407"/>
                  </a:cubicBezTo>
                  <a:lnTo>
                    <a:pt x="386" y="401"/>
                  </a:lnTo>
                  <a:lnTo>
                    <a:pt x="386" y="401"/>
                  </a:lnTo>
                  <a:cubicBezTo>
                    <a:pt x="393" y="410"/>
                    <a:pt x="399" y="420"/>
                    <a:pt x="406" y="429"/>
                  </a:cubicBezTo>
                  <a:lnTo>
                    <a:pt x="406" y="429"/>
                  </a:lnTo>
                  <a:cubicBezTo>
                    <a:pt x="398" y="418"/>
                    <a:pt x="391" y="407"/>
                    <a:pt x="383" y="397"/>
                  </a:cubicBezTo>
                  <a:lnTo>
                    <a:pt x="383" y="397"/>
                  </a:lnTo>
                  <a:lnTo>
                    <a:pt x="386" y="401"/>
                  </a:lnTo>
                  <a:lnTo>
                    <a:pt x="386" y="401"/>
                  </a:lnTo>
                  <a:cubicBezTo>
                    <a:pt x="378" y="390"/>
                    <a:pt x="370" y="379"/>
                    <a:pt x="362" y="368"/>
                  </a:cubicBezTo>
                  <a:lnTo>
                    <a:pt x="362" y="368"/>
                  </a:lnTo>
                  <a:lnTo>
                    <a:pt x="376" y="388"/>
                  </a:lnTo>
                  <a:lnTo>
                    <a:pt x="376" y="388"/>
                  </a:lnTo>
                  <a:cubicBezTo>
                    <a:pt x="369" y="378"/>
                    <a:pt x="362" y="368"/>
                    <a:pt x="356" y="358"/>
                  </a:cubicBezTo>
                  <a:close/>
                  <a:moveTo>
                    <a:pt x="420" y="445"/>
                  </a:moveTo>
                  <a:cubicBezTo>
                    <a:pt x="421" y="445"/>
                    <a:pt x="421" y="446"/>
                    <a:pt x="421" y="446"/>
                  </a:cubicBezTo>
                  <a:lnTo>
                    <a:pt x="421" y="446"/>
                  </a:lnTo>
                  <a:cubicBezTo>
                    <a:pt x="421" y="446"/>
                    <a:pt x="421" y="446"/>
                    <a:pt x="421" y="445"/>
                  </a:cubicBezTo>
                  <a:lnTo>
                    <a:pt x="421" y="445"/>
                  </a:lnTo>
                  <a:cubicBezTo>
                    <a:pt x="421" y="445"/>
                    <a:pt x="421" y="445"/>
                    <a:pt x="420" y="445"/>
                  </a:cubicBezTo>
                  <a:close/>
                  <a:moveTo>
                    <a:pt x="422" y="449"/>
                  </a:moveTo>
                  <a:cubicBezTo>
                    <a:pt x="423" y="449"/>
                    <a:pt x="423" y="449"/>
                    <a:pt x="423" y="449"/>
                  </a:cubicBezTo>
                  <a:lnTo>
                    <a:pt x="423" y="449"/>
                  </a:lnTo>
                  <a:cubicBezTo>
                    <a:pt x="423" y="449"/>
                    <a:pt x="423" y="449"/>
                    <a:pt x="423" y="449"/>
                  </a:cubicBezTo>
                  <a:lnTo>
                    <a:pt x="423" y="449"/>
                  </a:lnTo>
                  <a:cubicBezTo>
                    <a:pt x="423" y="449"/>
                    <a:pt x="423" y="449"/>
                    <a:pt x="422" y="449"/>
                  </a:cubicBezTo>
                  <a:close/>
                  <a:moveTo>
                    <a:pt x="420" y="444"/>
                  </a:moveTo>
                  <a:lnTo>
                    <a:pt x="420" y="444"/>
                  </a:lnTo>
                  <a:cubicBezTo>
                    <a:pt x="422" y="446"/>
                    <a:pt x="424" y="449"/>
                    <a:pt x="426" y="452"/>
                  </a:cubicBezTo>
                  <a:lnTo>
                    <a:pt x="426" y="452"/>
                  </a:lnTo>
                  <a:cubicBezTo>
                    <a:pt x="424" y="449"/>
                    <a:pt x="422" y="447"/>
                    <a:pt x="420" y="444"/>
                  </a:cubicBezTo>
                  <a:lnTo>
                    <a:pt x="420" y="444"/>
                  </a:lnTo>
                  <a:cubicBezTo>
                    <a:pt x="420" y="444"/>
                    <a:pt x="420" y="444"/>
                    <a:pt x="420" y="444"/>
                  </a:cubicBezTo>
                  <a:close/>
                  <a:moveTo>
                    <a:pt x="450" y="442"/>
                  </a:moveTo>
                  <a:lnTo>
                    <a:pt x="451" y="442"/>
                  </a:lnTo>
                  <a:lnTo>
                    <a:pt x="451" y="442"/>
                  </a:lnTo>
                  <a:lnTo>
                    <a:pt x="451" y="442"/>
                  </a:lnTo>
                  <a:lnTo>
                    <a:pt x="460" y="452"/>
                  </a:lnTo>
                  <a:lnTo>
                    <a:pt x="451" y="442"/>
                  </a:lnTo>
                  <a:lnTo>
                    <a:pt x="451" y="442"/>
                  </a:lnTo>
                  <a:lnTo>
                    <a:pt x="451" y="442"/>
                  </a:lnTo>
                  <a:lnTo>
                    <a:pt x="450" y="442"/>
                  </a:lnTo>
                  <a:close/>
                  <a:moveTo>
                    <a:pt x="460" y="452"/>
                  </a:moveTo>
                  <a:lnTo>
                    <a:pt x="463" y="454"/>
                  </a:lnTo>
                  <a:lnTo>
                    <a:pt x="460" y="452"/>
                  </a:lnTo>
                  <a:close/>
                  <a:moveTo>
                    <a:pt x="463" y="454"/>
                  </a:moveTo>
                  <a:lnTo>
                    <a:pt x="463" y="454"/>
                  </a:lnTo>
                  <a:lnTo>
                    <a:pt x="463" y="454"/>
                  </a:lnTo>
                  <a:close/>
                  <a:moveTo>
                    <a:pt x="426" y="452"/>
                  </a:moveTo>
                  <a:cubicBezTo>
                    <a:pt x="426" y="453"/>
                    <a:pt x="426" y="453"/>
                    <a:pt x="426" y="453"/>
                  </a:cubicBezTo>
                  <a:lnTo>
                    <a:pt x="426" y="453"/>
                  </a:lnTo>
                  <a:cubicBezTo>
                    <a:pt x="427" y="453"/>
                    <a:pt x="427" y="454"/>
                    <a:pt x="427" y="454"/>
                  </a:cubicBezTo>
                  <a:lnTo>
                    <a:pt x="427" y="454"/>
                  </a:lnTo>
                  <a:cubicBezTo>
                    <a:pt x="427" y="454"/>
                    <a:pt x="426" y="453"/>
                    <a:pt x="426" y="452"/>
                  </a:cubicBezTo>
                  <a:close/>
                  <a:moveTo>
                    <a:pt x="463" y="454"/>
                  </a:moveTo>
                  <a:lnTo>
                    <a:pt x="463" y="454"/>
                  </a:lnTo>
                  <a:lnTo>
                    <a:pt x="463" y="454"/>
                  </a:lnTo>
                  <a:close/>
                  <a:moveTo>
                    <a:pt x="426" y="450"/>
                  </a:moveTo>
                  <a:lnTo>
                    <a:pt x="426" y="450"/>
                  </a:lnTo>
                  <a:cubicBezTo>
                    <a:pt x="427" y="451"/>
                    <a:pt x="429" y="453"/>
                    <a:pt x="430" y="455"/>
                  </a:cubicBezTo>
                  <a:lnTo>
                    <a:pt x="430" y="455"/>
                  </a:lnTo>
                  <a:lnTo>
                    <a:pt x="428" y="452"/>
                  </a:lnTo>
                  <a:lnTo>
                    <a:pt x="428" y="452"/>
                  </a:lnTo>
                  <a:cubicBezTo>
                    <a:pt x="427" y="451"/>
                    <a:pt x="427" y="450"/>
                    <a:pt x="426" y="450"/>
                  </a:cubicBezTo>
                  <a:close/>
                  <a:moveTo>
                    <a:pt x="463" y="454"/>
                  </a:moveTo>
                  <a:lnTo>
                    <a:pt x="464" y="455"/>
                  </a:lnTo>
                  <a:lnTo>
                    <a:pt x="463" y="454"/>
                  </a:lnTo>
                  <a:close/>
                  <a:moveTo>
                    <a:pt x="429" y="456"/>
                  </a:moveTo>
                  <a:cubicBezTo>
                    <a:pt x="429" y="456"/>
                    <a:pt x="429" y="456"/>
                    <a:pt x="429" y="456"/>
                  </a:cubicBezTo>
                  <a:lnTo>
                    <a:pt x="429" y="456"/>
                  </a:lnTo>
                  <a:cubicBezTo>
                    <a:pt x="429" y="456"/>
                    <a:pt x="429" y="456"/>
                    <a:pt x="429" y="456"/>
                  </a:cubicBezTo>
                  <a:lnTo>
                    <a:pt x="429" y="456"/>
                  </a:lnTo>
                  <a:cubicBezTo>
                    <a:pt x="429" y="456"/>
                    <a:pt x="429" y="456"/>
                    <a:pt x="429" y="456"/>
                  </a:cubicBezTo>
                  <a:close/>
                  <a:moveTo>
                    <a:pt x="464" y="455"/>
                  </a:moveTo>
                  <a:lnTo>
                    <a:pt x="466" y="457"/>
                  </a:lnTo>
                  <a:lnTo>
                    <a:pt x="464" y="455"/>
                  </a:lnTo>
                  <a:close/>
                  <a:moveTo>
                    <a:pt x="466" y="457"/>
                  </a:moveTo>
                  <a:lnTo>
                    <a:pt x="466" y="457"/>
                  </a:lnTo>
                  <a:lnTo>
                    <a:pt x="466" y="457"/>
                  </a:lnTo>
                  <a:close/>
                  <a:moveTo>
                    <a:pt x="466" y="457"/>
                  </a:moveTo>
                  <a:lnTo>
                    <a:pt x="466" y="457"/>
                  </a:lnTo>
                  <a:lnTo>
                    <a:pt x="466" y="457"/>
                  </a:lnTo>
                  <a:close/>
                  <a:moveTo>
                    <a:pt x="466" y="457"/>
                  </a:moveTo>
                  <a:lnTo>
                    <a:pt x="468" y="459"/>
                  </a:lnTo>
                  <a:lnTo>
                    <a:pt x="466" y="457"/>
                  </a:lnTo>
                  <a:close/>
                  <a:moveTo>
                    <a:pt x="468" y="459"/>
                  </a:moveTo>
                  <a:lnTo>
                    <a:pt x="468" y="459"/>
                  </a:lnTo>
                  <a:lnTo>
                    <a:pt x="468" y="459"/>
                  </a:lnTo>
                  <a:close/>
                  <a:moveTo>
                    <a:pt x="468" y="459"/>
                  </a:moveTo>
                  <a:lnTo>
                    <a:pt x="468" y="459"/>
                  </a:lnTo>
                  <a:lnTo>
                    <a:pt x="468" y="459"/>
                  </a:lnTo>
                  <a:close/>
                  <a:moveTo>
                    <a:pt x="468" y="459"/>
                  </a:moveTo>
                  <a:lnTo>
                    <a:pt x="469" y="460"/>
                  </a:lnTo>
                  <a:lnTo>
                    <a:pt x="468" y="459"/>
                  </a:lnTo>
                  <a:close/>
                  <a:moveTo>
                    <a:pt x="469" y="460"/>
                  </a:moveTo>
                  <a:lnTo>
                    <a:pt x="469" y="460"/>
                  </a:lnTo>
                  <a:lnTo>
                    <a:pt x="469" y="460"/>
                  </a:lnTo>
                  <a:close/>
                  <a:moveTo>
                    <a:pt x="469" y="460"/>
                  </a:moveTo>
                  <a:lnTo>
                    <a:pt x="469" y="460"/>
                  </a:lnTo>
                  <a:lnTo>
                    <a:pt x="469" y="460"/>
                  </a:lnTo>
                  <a:close/>
                  <a:moveTo>
                    <a:pt x="429" y="454"/>
                  </a:moveTo>
                  <a:cubicBezTo>
                    <a:pt x="431" y="456"/>
                    <a:pt x="432" y="457"/>
                    <a:pt x="433" y="459"/>
                  </a:cubicBezTo>
                  <a:lnTo>
                    <a:pt x="433" y="459"/>
                  </a:lnTo>
                  <a:cubicBezTo>
                    <a:pt x="434" y="460"/>
                    <a:pt x="435" y="461"/>
                    <a:pt x="435" y="462"/>
                  </a:cubicBezTo>
                  <a:lnTo>
                    <a:pt x="435" y="462"/>
                  </a:lnTo>
                  <a:cubicBezTo>
                    <a:pt x="435" y="462"/>
                    <a:pt x="434" y="461"/>
                    <a:pt x="434" y="461"/>
                  </a:cubicBezTo>
                  <a:lnTo>
                    <a:pt x="434" y="461"/>
                  </a:lnTo>
                  <a:cubicBezTo>
                    <a:pt x="435" y="462"/>
                    <a:pt x="435" y="463"/>
                    <a:pt x="436" y="464"/>
                  </a:cubicBezTo>
                  <a:lnTo>
                    <a:pt x="436" y="464"/>
                  </a:lnTo>
                  <a:cubicBezTo>
                    <a:pt x="436" y="464"/>
                    <a:pt x="436" y="464"/>
                    <a:pt x="436" y="463"/>
                  </a:cubicBezTo>
                  <a:lnTo>
                    <a:pt x="436" y="463"/>
                  </a:lnTo>
                  <a:cubicBezTo>
                    <a:pt x="435" y="462"/>
                    <a:pt x="434" y="461"/>
                    <a:pt x="434" y="460"/>
                  </a:cubicBezTo>
                  <a:lnTo>
                    <a:pt x="434" y="460"/>
                  </a:lnTo>
                  <a:cubicBezTo>
                    <a:pt x="434" y="460"/>
                    <a:pt x="434" y="461"/>
                    <a:pt x="434" y="461"/>
                  </a:cubicBezTo>
                  <a:lnTo>
                    <a:pt x="434" y="461"/>
                  </a:lnTo>
                  <a:cubicBezTo>
                    <a:pt x="432" y="458"/>
                    <a:pt x="431" y="456"/>
                    <a:pt x="429" y="454"/>
                  </a:cubicBezTo>
                  <a:close/>
                  <a:moveTo>
                    <a:pt x="412" y="433"/>
                  </a:moveTo>
                  <a:cubicBezTo>
                    <a:pt x="416" y="437"/>
                    <a:pt x="420" y="442"/>
                    <a:pt x="424" y="447"/>
                  </a:cubicBezTo>
                  <a:lnTo>
                    <a:pt x="424" y="447"/>
                  </a:lnTo>
                  <a:cubicBezTo>
                    <a:pt x="427" y="451"/>
                    <a:pt x="430" y="456"/>
                    <a:pt x="434" y="460"/>
                  </a:cubicBezTo>
                  <a:lnTo>
                    <a:pt x="434" y="460"/>
                  </a:lnTo>
                  <a:cubicBezTo>
                    <a:pt x="434" y="460"/>
                    <a:pt x="434" y="460"/>
                    <a:pt x="433" y="460"/>
                  </a:cubicBezTo>
                  <a:lnTo>
                    <a:pt x="433" y="460"/>
                  </a:lnTo>
                  <a:cubicBezTo>
                    <a:pt x="433" y="460"/>
                    <a:pt x="433" y="460"/>
                    <a:pt x="433" y="460"/>
                  </a:cubicBezTo>
                  <a:lnTo>
                    <a:pt x="433" y="460"/>
                  </a:lnTo>
                  <a:cubicBezTo>
                    <a:pt x="434" y="462"/>
                    <a:pt x="435" y="463"/>
                    <a:pt x="436" y="464"/>
                  </a:cubicBezTo>
                  <a:lnTo>
                    <a:pt x="436" y="464"/>
                  </a:lnTo>
                  <a:lnTo>
                    <a:pt x="420" y="444"/>
                  </a:lnTo>
                  <a:lnTo>
                    <a:pt x="420" y="444"/>
                  </a:lnTo>
                  <a:cubicBezTo>
                    <a:pt x="420" y="444"/>
                    <a:pt x="420" y="444"/>
                    <a:pt x="420" y="444"/>
                  </a:cubicBezTo>
                  <a:lnTo>
                    <a:pt x="420" y="444"/>
                  </a:lnTo>
                  <a:cubicBezTo>
                    <a:pt x="420" y="443"/>
                    <a:pt x="420" y="443"/>
                    <a:pt x="419" y="443"/>
                  </a:cubicBezTo>
                  <a:lnTo>
                    <a:pt x="419" y="443"/>
                  </a:lnTo>
                  <a:cubicBezTo>
                    <a:pt x="419" y="442"/>
                    <a:pt x="419" y="442"/>
                    <a:pt x="419" y="442"/>
                  </a:cubicBezTo>
                  <a:lnTo>
                    <a:pt x="419" y="442"/>
                  </a:lnTo>
                  <a:cubicBezTo>
                    <a:pt x="419" y="442"/>
                    <a:pt x="419" y="442"/>
                    <a:pt x="419" y="443"/>
                  </a:cubicBezTo>
                  <a:lnTo>
                    <a:pt x="419" y="443"/>
                  </a:lnTo>
                  <a:cubicBezTo>
                    <a:pt x="419" y="443"/>
                    <a:pt x="419" y="443"/>
                    <a:pt x="419" y="443"/>
                  </a:cubicBezTo>
                  <a:lnTo>
                    <a:pt x="419" y="443"/>
                  </a:lnTo>
                  <a:lnTo>
                    <a:pt x="418" y="440"/>
                  </a:lnTo>
                  <a:lnTo>
                    <a:pt x="418" y="440"/>
                  </a:lnTo>
                  <a:cubicBezTo>
                    <a:pt x="418" y="441"/>
                    <a:pt x="419" y="442"/>
                    <a:pt x="419" y="443"/>
                  </a:cubicBezTo>
                  <a:lnTo>
                    <a:pt x="419" y="443"/>
                  </a:lnTo>
                  <a:cubicBezTo>
                    <a:pt x="419" y="443"/>
                    <a:pt x="419" y="443"/>
                    <a:pt x="419" y="443"/>
                  </a:cubicBezTo>
                  <a:lnTo>
                    <a:pt x="419" y="443"/>
                  </a:lnTo>
                  <a:cubicBezTo>
                    <a:pt x="419" y="442"/>
                    <a:pt x="418" y="442"/>
                    <a:pt x="418" y="441"/>
                  </a:cubicBezTo>
                  <a:lnTo>
                    <a:pt x="418" y="441"/>
                  </a:lnTo>
                  <a:cubicBezTo>
                    <a:pt x="417" y="440"/>
                    <a:pt x="416" y="439"/>
                    <a:pt x="415" y="437"/>
                  </a:cubicBezTo>
                  <a:lnTo>
                    <a:pt x="415" y="437"/>
                  </a:lnTo>
                  <a:lnTo>
                    <a:pt x="418" y="440"/>
                  </a:lnTo>
                  <a:lnTo>
                    <a:pt x="418" y="440"/>
                  </a:lnTo>
                  <a:cubicBezTo>
                    <a:pt x="417" y="440"/>
                    <a:pt x="417" y="439"/>
                    <a:pt x="417" y="439"/>
                  </a:cubicBezTo>
                  <a:lnTo>
                    <a:pt x="417" y="439"/>
                  </a:lnTo>
                  <a:cubicBezTo>
                    <a:pt x="418" y="440"/>
                    <a:pt x="418" y="441"/>
                    <a:pt x="419" y="442"/>
                  </a:cubicBezTo>
                  <a:lnTo>
                    <a:pt x="419" y="442"/>
                  </a:lnTo>
                  <a:cubicBezTo>
                    <a:pt x="417" y="439"/>
                    <a:pt x="415" y="436"/>
                    <a:pt x="412" y="433"/>
                  </a:cubicBezTo>
                  <a:close/>
                  <a:moveTo>
                    <a:pt x="442" y="469"/>
                  </a:moveTo>
                  <a:lnTo>
                    <a:pt x="442" y="469"/>
                  </a:lnTo>
                  <a:lnTo>
                    <a:pt x="442" y="469"/>
                  </a:lnTo>
                  <a:cubicBezTo>
                    <a:pt x="442" y="469"/>
                    <a:pt x="442" y="469"/>
                    <a:pt x="442" y="469"/>
                  </a:cubicBezTo>
                  <a:close/>
                  <a:moveTo>
                    <a:pt x="440" y="467"/>
                  </a:moveTo>
                  <a:lnTo>
                    <a:pt x="440" y="467"/>
                  </a:lnTo>
                  <a:cubicBezTo>
                    <a:pt x="440" y="467"/>
                    <a:pt x="440" y="467"/>
                    <a:pt x="441" y="467"/>
                  </a:cubicBezTo>
                  <a:lnTo>
                    <a:pt x="441" y="467"/>
                  </a:lnTo>
                  <a:cubicBezTo>
                    <a:pt x="441" y="468"/>
                    <a:pt x="441" y="468"/>
                    <a:pt x="442" y="469"/>
                  </a:cubicBezTo>
                  <a:lnTo>
                    <a:pt x="442" y="469"/>
                  </a:lnTo>
                  <a:cubicBezTo>
                    <a:pt x="442" y="469"/>
                    <a:pt x="442" y="469"/>
                    <a:pt x="442" y="469"/>
                  </a:cubicBezTo>
                  <a:lnTo>
                    <a:pt x="442" y="469"/>
                  </a:lnTo>
                  <a:cubicBezTo>
                    <a:pt x="442" y="469"/>
                    <a:pt x="441" y="468"/>
                    <a:pt x="441" y="468"/>
                  </a:cubicBezTo>
                  <a:lnTo>
                    <a:pt x="441" y="468"/>
                  </a:lnTo>
                  <a:cubicBezTo>
                    <a:pt x="441" y="468"/>
                    <a:pt x="440" y="467"/>
                    <a:pt x="440" y="467"/>
                  </a:cubicBez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78" y="469"/>
                  </a:moveTo>
                  <a:lnTo>
                    <a:pt x="478" y="469"/>
                  </a:lnTo>
                  <a:lnTo>
                    <a:pt x="478" y="469"/>
                  </a:lnTo>
                  <a:close/>
                  <a:moveTo>
                    <a:pt x="435" y="462"/>
                  </a:moveTo>
                  <a:lnTo>
                    <a:pt x="435" y="462"/>
                  </a:lnTo>
                  <a:cubicBezTo>
                    <a:pt x="436" y="462"/>
                    <a:pt x="436" y="462"/>
                    <a:pt x="436" y="462"/>
                  </a:cubicBezTo>
                  <a:lnTo>
                    <a:pt x="436" y="462"/>
                  </a:lnTo>
                  <a:cubicBezTo>
                    <a:pt x="438" y="465"/>
                    <a:pt x="439" y="467"/>
                    <a:pt x="441" y="469"/>
                  </a:cubicBezTo>
                  <a:lnTo>
                    <a:pt x="441" y="469"/>
                  </a:lnTo>
                  <a:cubicBezTo>
                    <a:pt x="441" y="469"/>
                    <a:pt x="441" y="469"/>
                    <a:pt x="441" y="469"/>
                  </a:cubicBezTo>
                  <a:lnTo>
                    <a:pt x="441" y="469"/>
                  </a:lnTo>
                  <a:cubicBezTo>
                    <a:pt x="439" y="467"/>
                    <a:pt x="437" y="464"/>
                    <a:pt x="435" y="462"/>
                  </a:cubicBezTo>
                  <a:close/>
                  <a:moveTo>
                    <a:pt x="478" y="469"/>
                  </a:moveTo>
                  <a:lnTo>
                    <a:pt x="478" y="470"/>
                  </a:lnTo>
                  <a:lnTo>
                    <a:pt x="478" y="469"/>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78" y="470"/>
                  </a:moveTo>
                  <a:lnTo>
                    <a:pt x="478" y="470"/>
                  </a:lnTo>
                  <a:lnTo>
                    <a:pt x="478" y="470"/>
                  </a:lnTo>
                  <a:close/>
                  <a:moveTo>
                    <a:pt x="442" y="469"/>
                  </a:moveTo>
                  <a:cubicBezTo>
                    <a:pt x="442" y="469"/>
                    <a:pt x="442" y="469"/>
                    <a:pt x="442" y="470"/>
                  </a:cubicBezTo>
                  <a:lnTo>
                    <a:pt x="442" y="470"/>
                  </a:lnTo>
                  <a:cubicBezTo>
                    <a:pt x="442" y="470"/>
                    <a:pt x="442" y="470"/>
                    <a:pt x="442" y="470"/>
                  </a:cubicBezTo>
                  <a:lnTo>
                    <a:pt x="442" y="470"/>
                  </a:lnTo>
                  <a:cubicBezTo>
                    <a:pt x="443" y="470"/>
                    <a:pt x="443" y="470"/>
                    <a:pt x="443" y="471"/>
                  </a:cubicBezTo>
                  <a:lnTo>
                    <a:pt x="443" y="471"/>
                  </a:lnTo>
                  <a:cubicBezTo>
                    <a:pt x="443" y="471"/>
                    <a:pt x="443" y="471"/>
                    <a:pt x="443" y="471"/>
                  </a:cubicBezTo>
                  <a:lnTo>
                    <a:pt x="443" y="471"/>
                  </a:lnTo>
                  <a:cubicBezTo>
                    <a:pt x="443" y="471"/>
                    <a:pt x="443" y="470"/>
                    <a:pt x="442" y="470"/>
                  </a:cubicBezTo>
                  <a:lnTo>
                    <a:pt x="442" y="470"/>
                  </a:lnTo>
                  <a:cubicBezTo>
                    <a:pt x="442" y="470"/>
                    <a:pt x="442" y="470"/>
                    <a:pt x="442" y="470"/>
                  </a:cubicBezTo>
                  <a:lnTo>
                    <a:pt x="442" y="470"/>
                  </a:lnTo>
                  <a:cubicBezTo>
                    <a:pt x="442" y="470"/>
                    <a:pt x="442" y="469"/>
                    <a:pt x="442" y="469"/>
                  </a:cubicBezTo>
                  <a:lnTo>
                    <a:pt x="442" y="469"/>
                  </a:lnTo>
                  <a:cubicBezTo>
                    <a:pt x="442" y="469"/>
                    <a:pt x="442" y="469"/>
                    <a:pt x="442" y="469"/>
                  </a:cubicBezTo>
                  <a:close/>
                  <a:moveTo>
                    <a:pt x="440" y="469"/>
                  </a:moveTo>
                  <a:cubicBezTo>
                    <a:pt x="440" y="469"/>
                    <a:pt x="440" y="470"/>
                    <a:pt x="440" y="470"/>
                  </a:cubicBezTo>
                  <a:lnTo>
                    <a:pt x="440" y="470"/>
                  </a:lnTo>
                  <a:cubicBezTo>
                    <a:pt x="440" y="470"/>
                    <a:pt x="440" y="470"/>
                    <a:pt x="440" y="470"/>
                  </a:cubicBezTo>
                  <a:lnTo>
                    <a:pt x="440" y="470"/>
                  </a:lnTo>
                  <a:cubicBezTo>
                    <a:pt x="441" y="470"/>
                    <a:pt x="441" y="471"/>
                    <a:pt x="441" y="471"/>
                  </a:cubicBezTo>
                  <a:lnTo>
                    <a:pt x="441" y="471"/>
                  </a:lnTo>
                  <a:cubicBezTo>
                    <a:pt x="441" y="471"/>
                    <a:pt x="441" y="470"/>
                    <a:pt x="440" y="470"/>
                  </a:cubicBezTo>
                  <a:lnTo>
                    <a:pt x="440" y="470"/>
                  </a:lnTo>
                  <a:cubicBezTo>
                    <a:pt x="440" y="470"/>
                    <a:pt x="440" y="470"/>
                    <a:pt x="440" y="470"/>
                  </a:cubicBezTo>
                  <a:lnTo>
                    <a:pt x="440" y="470"/>
                  </a:lnTo>
                  <a:cubicBezTo>
                    <a:pt x="440" y="470"/>
                    <a:pt x="440" y="469"/>
                    <a:pt x="440" y="469"/>
                  </a:cubicBezTo>
                  <a:close/>
                  <a:moveTo>
                    <a:pt x="439" y="467"/>
                  </a:moveTo>
                  <a:lnTo>
                    <a:pt x="440" y="469"/>
                  </a:lnTo>
                  <a:lnTo>
                    <a:pt x="440" y="469"/>
                  </a:lnTo>
                  <a:cubicBezTo>
                    <a:pt x="440" y="469"/>
                    <a:pt x="440" y="470"/>
                    <a:pt x="441" y="470"/>
                  </a:cubicBezTo>
                  <a:lnTo>
                    <a:pt x="441" y="470"/>
                  </a:lnTo>
                  <a:cubicBezTo>
                    <a:pt x="441" y="470"/>
                    <a:pt x="441" y="470"/>
                    <a:pt x="441" y="470"/>
                  </a:cubicBezTo>
                  <a:lnTo>
                    <a:pt x="441" y="470"/>
                  </a:lnTo>
                  <a:lnTo>
                    <a:pt x="443" y="473"/>
                  </a:lnTo>
                  <a:lnTo>
                    <a:pt x="443" y="473"/>
                  </a:lnTo>
                  <a:cubicBezTo>
                    <a:pt x="443" y="473"/>
                    <a:pt x="443" y="473"/>
                    <a:pt x="443" y="473"/>
                  </a:cubicBezTo>
                  <a:lnTo>
                    <a:pt x="443" y="473"/>
                  </a:lnTo>
                  <a:cubicBezTo>
                    <a:pt x="442" y="472"/>
                    <a:pt x="441" y="471"/>
                    <a:pt x="441" y="470"/>
                  </a:cubicBezTo>
                  <a:lnTo>
                    <a:pt x="441" y="470"/>
                  </a:lnTo>
                  <a:cubicBezTo>
                    <a:pt x="441" y="470"/>
                    <a:pt x="441" y="470"/>
                    <a:pt x="441" y="470"/>
                  </a:cubicBezTo>
                  <a:lnTo>
                    <a:pt x="441" y="470"/>
                  </a:lnTo>
                  <a:cubicBezTo>
                    <a:pt x="440" y="469"/>
                    <a:pt x="439" y="468"/>
                    <a:pt x="439" y="467"/>
                  </a:cubicBezTo>
                  <a:close/>
                  <a:moveTo>
                    <a:pt x="431" y="461"/>
                  </a:moveTo>
                  <a:cubicBezTo>
                    <a:pt x="434" y="464"/>
                    <a:pt x="437" y="468"/>
                    <a:pt x="440" y="472"/>
                  </a:cubicBezTo>
                  <a:lnTo>
                    <a:pt x="440" y="472"/>
                  </a:lnTo>
                  <a:cubicBezTo>
                    <a:pt x="440" y="472"/>
                    <a:pt x="440" y="472"/>
                    <a:pt x="440" y="472"/>
                  </a:cubicBezTo>
                  <a:lnTo>
                    <a:pt x="440" y="472"/>
                  </a:lnTo>
                  <a:cubicBezTo>
                    <a:pt x="440" y="473"/>
                    <a:pt x="440" y="473"/>
                    <a:pt x="441" y="474"/>
                  </a:cubicBezTo>
                  <a:lnTo>
                    <a:pt x="441" y="474"/>
                  </a:lnTo>
                  <a:cubicBezTo>
                    <a:pt x="438" y="470"/>
                    <a:pt x="435" y="465"/>
                    <a:pt x="431" y="461"/>
                  </a:cubicBezTo>
                  <a:close/>
                  <a:moveTo>
                    <a:pt x="442" y="471"/>
                  </a:moveTo>
                  <a:cubicBezTo>
                    <a:pt x="443" y="472"/>
                    <a:pt x="444" y="473"/>
                    <a:pt x="445" y="474"/>
                  </a:cubicBezTo>
                  <a:lnTo>
                    <a:pt x="445" y="474"/>
                  </a:lnTo>
                  <a:cubicBezTo>
                    <a:pt x="445" y="473"/>
                    <a:pt x="444" y="473"/>
                    <a:pt x="444" y="473"/>
                  </a:cubicBezTo>
                  <a:lnTo>
                    <a:pt x="444" y="473"/>
                  </a:lnTo>
                  <a:cubicBezTo>
                    <a:pt x="444" y="473"/>
                    <a:pt x="445" y="473"/>
                    <a:pt x="445" y="473"/>
                  </a:cubicBezTo>
                  <a:lnTo>
                    <a:pt x="445" y="473"/>
                  </a:lnTo>
                  <a:cubicBezTo>
                    <a:pt x="445" y="474"/>
                    <a:pt x="445" y="474"/>
                    <a:pt x="446" y="475"/>
                  </a:cubicBezTo>
                  <a:lnTo>
                    <a:pt x="446" y="475"/>
                  </a:lnTo>
                  <a:cubicBezTo>
                    <a:pt x="445" y="475"/>
                    <a:pt x="445" y="474"/>
                    <a:pt x="445" y="474"/>
                  </a:cubicBezTo>
                  <a:lnTo>
                    <a:pt x="445" y="474"/>
                  </a:lnTo>
                  <a:cubicBezTo>
                    <a:pt x="445" y="474"/>
                    <a:pt x="445" y="474"/>
                    <a:pt x="445" y="474"/>
                  </a:cubicBezTo>
                  <a:lnTo>
                    <a:pt x="445" y="474"/>
                  </a:lnTo>
                  <a:lnTo>
                    <a:pt x="443" y="471"/>
                  </a:lnTo>
                  <a:lnTo>
                    <a:pt x="443" y="471"/>
                  </a:lnTo>
                  <a:cubicBezTo>
                    <a:pt x="442" y="471"/>
                    <a:pt x="442" y="471"/>
                    <a:pt x="442" y="471"/>
                  </a:cubicBezTo>
                  <a:close/>
                  <a:moveTo>
                    <a:pt x="441" y="469"/>
                  </a:moveTo>
                  <a:lnTo>
                    <a:pt x="441" y="469"/>
                  </a:lnTo>
                  <a:cubicBezTo>
                    <a:pt x="441" y="470"/>
                    <a:pt x="442" y="471"/>
                    <a:pt x="443" y="472"/>
                  </a:cubicBezTo>
                  <a:lnTo>
                    <a:pt x="443" y="472"/>
                  </a:lnTo>
                  <a:cubicBezTo>
                    <a:pt x="443" y="472"/>
                    <a:pt x="443" y="472"/>
                    <a:pt x="443" y="471"/>
                  </a:cubicBezTo>
                  <a:lnTo>
                    <a:pt x="443" y="471"/>
                  </a:lnTo>
                  <a:cubicBezTo>
                    <a:pt x="444" y="473"/>
                    <a:pt x="445" y="474"/>
                    <a:pt x="446" y="475"/>
                  </a:cubicBezTo>
                  <a:lnTo>
                    <a:pt x="446" y="475"/>
                  </a:lnTo>
                  <a:cubicBezTo>
                    <a:pt x="446" y="476"/>
                    <a:pt x="446" y="477"/>
                    <a:pt x="447" y="478"/>
                  </a:cubicBezTo>
                  <a:lnTo>
                    <a:pt x="447" y="478"/>
                  </a:lnTo>
                  <a:cubicBezTo>
                    <a:pt x="447" y="477"/>
                    <a:pt x="446" y="477"/>
                    <a:pt x="446" y="477"/>
                  </a:cubicBezTo>
                  <a:lnTo>
                    <a:pt x="446" y="477"/>
                  </a:lnTo>
                  <a:cubicBezTo>
                    <a:pt x="445" y="475"/>
                    <a:pt x="444" y="474"/>
                    <a:pt x="443" y="472"/>
                  </a:cubicBezTo>
                  <a:lnTo>
                    <a:pt x="443" y="472"/>
                  </a:lnTo>
                  <a:cubicBezTo>
                    <a:pt x="443" y="472"/>
                    <a:pt x="443" y="472"/>
                    <a:pt x="443" y="472"/>
                  </a:cubicBezTo>
                  <a:lnTo>
                    <a:pt x="443" y="472"/>
                  </a:lnTo>
                  <a:cubicBezTo>
                    <a:pt x="442" y="472"/>
                    <a:pt x="441" y="471"/>
                    <a:pt x="441" y="470"/>
                  </a:cubicBezTo>
                  <a:lnTo>
                    <a:pt x="441" y="470"/>
                  </a:lnTo>
                  <a:cubicBezTo>
                    <a:pt x="441" y="470"/>
                    <a:pt x="441" y="469"/>
                    <a:pt x="441" y="469"/>
                  </a:cubicBezTo>
                  <a:close/>
                  <a:moveTo>
                    <a:pt x="446" y="476"/>
                  </a:moveTo>
                  <a:cubicBezTo>
                    <a:pt x="447" y="476"/>
                    <a:pt x="447" y="477"/>
                    <a:pt x="448" y="478"/>
                  </a:cubicBezTo>
                  <a:lnTo>
                    <a:pt x="448" y="478"/>
                  </a:lnTo>
                  <a:cubicBezTo>
                    <a:pt x="448" y="478"/>
                    <a:pt x="448" y="478"/>
                    <a:pt x="449" y="479"/>
                  </a:cubicBezTo>
                  <a:lnTo>
                    <a:pt x="449" y="479"/>
                  </a:lnTo>
                  <a:cubicBezTo>
                    <a:pt x="448" y="478"/>
                    <a:pt x="447" y="477"/>
                    <a:pt x="446" y="476"/>
                  </a:cubicBezTo>
                  <a:close/>
                  <a:moveTo>
                    <a:pt x="451" y="442"/>
                  </a:moveTo>
                  <a:lnTo>
                    <a:pt x="482" y="478"/>
                  </a:lnTo>
                  <a:lnTo>
                    <a:pt x="482" y="478"/>
                  </a:lnTo>
                  <a:lnTo>
                    <a:pt x="484" y="480"/>
                  </a:lnTo>
                  <a:lnTo>
                    <a:pt x="484" y="480"/>
                  </a:lnTo>
                  <a:lnTo>
                    <a:pt x="451" y="442"/>
                  </a:lnTo>
                  <a:close/>
                  <a:moveTo>
                    <a:pt x="446" y="475"/>
                  </a:moveTo>
                  <a:lnTo>
                    <a:pt x="446" y="475"/>
                  </a:lnTo>
                  <a:cubicBezTo>
                    <a:pt x="447" y="477"/>
                    <a:pt x="448" y="478"/>
                    <a:pt x="449" y="480"/>
                  </a:cubicBezTo>
                  <a:lnTo>
                    <a:pt x="449" y="480"/>
                  </a:lnTo>
                  <a:cubicBezTo>
                    <a:pt x="449" y="480"/>
                    <a:pt x="449" y="480"/>
                    <a:pt x="449" y="480"/>
                  </a:cubicBezTo>
                  <a:lnTo>
                    <a:pt x="449" y="480"/>
                  </a:lnTo>
                  <a:lnTo>
                    <a:pt x="446" y="476"/>
                  </a:lnTo>
                  <a:lnTo>
                    <a:pt x="446" y="476"/>
                  </a:lnTo>
                  <a:cubicBezTo>
                    <a:pt x="446" y="476"/>
                    <a:pt x="446" y="475"/>
                    <a:pt x="446" y="475"/>
                  </a:cubicBezTo>
                  <a:close/>
                  <a:moveTo>
                    <a:pt x="443" y="474"/>
                  </a:moveTo>
                  <a:lnTo>
                    <a:pt x="443" y="474"/>
                  </a:lnTo>
                  <a:cubicBezTo>
                    <a:pt x="444" y="475"/>
                    <a:pt x="445" y="476"/>
                    <a:pt x="445" y="476"/>
                  </a:cubicBezTo>
                  <a:lnTo>
                    <a:pt x="445" y="476"/>
                  </a:lnTo>
                  <a:cubicBezTo>
                    <a:pt x="446" y="478"/>
                    <a:pt x="447" y="479"/>
                    <a:pt x="448" y="480"/>
                  </a:cubicBezTo>
                  <a:lnTo>
                    <a:pt x="448" y="480"/>
                  </a:lnTo>
                  <a:cubicBezTo>
                    <a:pt x="447" y="478"/>
                    <a:pt x="445" y="476"/>
                    <a:pt x="444" y="474"/>
                  </a:cubicBezTo>
                  <a:lnTo>
                    <a:pt x="444" y="474"/>
                  </a:lnTo>
                  <a:cubicBezTo>
                    <a:pt x="444" y="474"/>
                    <a:pt x="444" y="474"/>
                    <a:pt x="443" y="474"/>
                  </a:cubicBezTo>
                  <a:lnTo>
                    <a:pt x="443" y="474"/>
                  </a:lnTo>
                  <a:cubicBezTo>
                    <a:pt x="443" y="474"/>
                    <a:pt x="443" y="474"/>
                    <a:pt x="443" y="474"/>
                  </a:cubicBezTo>
                  <a:close/>
                  <a:moveTo>
                    <a:pt x="449" y="480"/>
                  </a:moveTo>
                  <a:lnTo>
                    <a:pt x="450" y="481"/>
                  </a:lnTo>
                  <a:lnTo>
                    <a:pt x="450" y="481"/>
                  </a:lnTo>
                  <a:cubicBezTo>
                    <a:pt x="450" y="481"/>
                    <a:pt x="450" y="481"/>
                    <a:pt x="450" y="481"/>
                  </a:cubicBezTo>
                  <a:lnTo>
                    <a:pt x="450" y="481"/>
                  </a:lnTo>
                  <a:cubicBezTo>
                    <a:pt x="450" y="481"/>
                    <a:pt x="450" y="481"/>
                    <a:pt x="450" y="480"/>
                  </a:cubicBezTo>
                  <a:lnTo>
                    <a:pt x="450" y="480"/>
                  </a:lnTo>
                  <a:cubicBezTo>
                    <a:pt x="450" y="480"/>
                    <a:pt x="450" y="480"/>
                    <a:pt x="449" y="480"/>
                  </a:cubicBezTo>
                  <a:close/>
                  <a:moveTo>
                    <a:pt x="442" y="442"/>
                  </a:moveTo>
                  <a:lnTo>
                    <a:pt x="485" y="482"/>
                  </a:lnTo>
                  <a:lnTo>
                    <a:pt x="485" y="482"/>
                  </a:lnTo>
                  <a:lnTo>
                    <a:pt x="482" y="478"/>
                  </a:lnTo>
                  <a:lnTo>
                    <a:pt x="482" y="478"/>
                  </a:lnTo>
                  <a:lnTo>
                    <a:pt x="442" y="442"/>
                  </a:lnTo>
                  <a:close/>
                  <a:moveTo>
                    <a:pt x="450" y="482"/>
                  </a:moveTo>
                  <a:lnTo>
                    <a:pt x="450" y="482"/>
                  </a:lnTo>
                  <a:cubicBezTo>
                    <a:pt x="451" y="482"/>
                    <a:pt x="451" y="483"/>
                    <a:pt x="451" y="483"/>
                  </a:cubicBezTo>
                  <a:lnTo>
                    <a:pt x="451" y="483"/>
                  </a:lnTo>
                  <a:cubicBezTo>
                    <a:pt x="451" y="483"/>
                    <a:pt x="451" y="483"/>
                    <a:pt x="451" y="483"/>
                  </a:cubicBezTo>
                  <a:lnTo>
                    <a:pt x="451" y="483"/>
                  </a:lnTo>
                  <a:cubicBezTo>
                    <a:pt x="451" y="483"/>
                    <a:pt x="451" y="483"/>
                    <a:pt x="452" y="483"/>
                  </a:cubicBezTo>
                  <a:lnTo>
                    <a:pt x="452" y="483"/>
                  </a:lnTo>
                  <a:cubicBezTo>
                    <a:pt x="451" y="483"/>
                    <a:pt x="451" y="483"/>
                    <a:pt x="451" y="483"/>
                  </a:cubicBezTo>
                  <a:lnTo>
                    <a:pt x="451" y="483"/>
                  </a:lnTo>
                  <a:cubicBezTo>
                    <a:pt x="452" y="484"/>
                    <a:pt x="453" y="485"/>
                    <a:pt x="454" y="486"/>
                  </a:cubicBezTo>
                  <a:lnTo>
                    <a:pt x="454" y="486"/>
                  </a:lnTo>
                  <a:cubicBezTo>
                    <a:pt x="453" y="485"/>
                    <a:pt x="452" y="483"/>
                    <a:pt x="450" y="482"/>
                  </a:cubicBezTo>
                  <a:close/>
                  <a:moveTo>
                    <a:pt x="450" y="485"/>
                  </a:moveTo>
                  <a:lnTo>
                    <a:pt x="450" y="485"/>
                  </a:lnTo>
                  <a:cubicBezTo>
                    <a:pt x="450" y="486"/>
                    <a:pt x="451" y="486"/>
                    <a:pt x="451" y="487"/>
                  </a:cubicBezTo>
                  <a:lnTo>
                    <a:pt x="450" y="485"/>
                  </a:lnTo>
                  <a:lnTo>
                    <a:pt x="450" y="485"/>
                  </a:lnTo>
                  <a:cubicBezTo>
                    <a:pt x="450" y="485"/>
                    <a:pt x="450" y="485"/>
                    <a:pt x="450" y="485"/>
                  </a:cubicBezTo>
                  <a:close/>
                  <a:moveTo>
                    <a:pt x="447" y="481"/>
                  </a:moveTo>
                  <a:lnTo>
                    <a:pt x="447" y="481"/>
                  </a:lnTo>
                  <a:cubicBezTo>
                    <a:pt x="448" y="482"/>
                    <a:pt x="449" y="484"/>
                    <a:pt x="450" y="485"/>
                  </a:cubicBezTo>
                  <a:lnTo>
                    <a:pt x="450" y="485"/>
                  </a:lnTo>
                  <a:cubicBezTo>
                    <a:pt x="449" y="485"/>
                    <a:pt x="449" y="485"/>
                    <a:pt x="449" y="484"/>
                  </a:cubicBezTo>
                  <a:lnTo>
                    <a:pt x="449" y="484"/>
                  </a:lnTo>
                  <a:cubicBezTo>
                    <a:pt x="449" y="484"/>
                    <a:pt x="449" y="484"/>
                    <a:pt x="449" y="485"/>
                  </a:cubicBezTo>
                  <a:lnTo>
                    <a:pt x="449" y="485"/>
                  </a:lnTo>
                  <a:lnTo>
                    <a:pt x="448" y="483"/>
                  </a:lnTo>
                  <a:lnTo>
                    <a:pt x="448" y="483"/>
                  </a:lnTo>
                  <a:cubicBezTo>
                    <a:pt x="449" y="484"/>
                    <a:pt x="449" y="486"/>
                    <a:pt x="450" y="487"/>
                  </a:cubicBezTo>
                  <a:lnTo>
                    <a:pt x="450" y="487"/>
                  </a:lnTo>
                  <a:cubicBezTo>
                    <a:pt x="448" y="485"/>
                    <a:pt x="447" y="483"/>
                    <a:pt x="445" y="481"/>
                  </a:cubicBezTo>
                  <a:lnTo>
                    <a:pt x="445" y="481"/>
                  </a:lnTo>
                  <a:lnTo>
                    <a:pt x="448" y="483"/>
                  </a:lnTo>
                  <a:lnTo>
                    <a:pt x="448" y="483"/>
                  </a:lnTo>
                  <a:cubicBezTo>
                    <a:pt x="448" y="483"/>
                    <a:pt x="448" y="483"/>
                    <a:pt x="448" y="483"/>
                  </a:cubicBezTo>
                  <a:lnTo>
                    <a:pt x="448" y="483"/>
                  </a:lnTo>
                  <a:cubicBezTo>
                    <a:pt x="448" y="484"/>
                    <a:pt x="448" y="484"/>
                    <a:pt x="449" y="484"/>
                  </a:cubicBezTo>
                  <a:lnTo>
                    <a:pt x="449" y="484"/>
                  </a:lnTo>
                  <a:cubicBezTo>
                    <a:pt x="448" y="484"/>
                    <a:pt x="448" y="483"/>
                    <a:pt x="447" y="482"/>
                  </a:cubicBezTo>
                  <a:lnTo>
                    <a:pt x="447" y="482"/>
                  </a:lnTo>
                  <a:cubicBezTo>
                    <a:pt x="447" y="482"/>
                    <a:pt x="447" y="481"/>
                    <a:pt x="447" y="481"/>
                  </a:cubicBezTo>
                  <a:close/>
                  <a:moveTo>
                    <a:pt x="451" y="485"/>
                  </a:moveTo>
                  <a:cubicBezTo>
                    <a:pt x="451" y="485"/>
                    <a:pt x="451" y="485"/>
                    <a:pt x="451" y="485"/>
                  </a:cubicBezTo>
                  <a:lnTo>
                    <a:pt x="451" y="485"/>
                  </a:lnTo>
                  <a:cubicBezTo>
                    <a:pt x="452" y="487"/>
                    <a:pt x="453" y="488"/>
                    <a:pt x="454" y="489"/>
                  </a:cubicBezTo>
                  <a:lnTo>
                    <a:pt x="454" y="489"/>
                  </a:lnTo>
                  <a:cubicBezTo>
                    <a:pt x="453" y="488"/>
                    <a:pt x="453" y="488"/>
                    <a:pt x="452" y="487"/>
                  </a:cubicBezTo>
                  <a:lnTo>
                    <a:pt x="452" y="487"/>
                  </a:lnTo>
                  <a:cubicBezTo>
                    <a:pt x="452" y="487"/>
                    <a:pt x="452" y="486"/>
                    <a:pt x="451" y="485"/>
                  </a:cubicBezTo>
                  <a:lnTo>
                    <a:pt x="451" y="485"/>
                  </a:lnTo>
                  <a:cubicBezTo>
                    <a:pt x="451" y="485"/>
                    <a:pt x="451" y="485"/>
                    <a:pt x="451" y="485"/>
                  </a:cubicBezTo>
                  <a:close/>
                  <a:moveTo>
                    <a:pt x="434" y="462"/>
                  </a:moveTo>
                  <a:cubicBezTo>
                    <a:pt x="436" y="464"/>
                    <a:pt x="438" y="466"/>
                    <a:pt x="440" y="469"/>
                  </a:cubicBezTo>
                  <a:lnTo>
                    <a:pt x="440" y="469"/>
                  </a:lnTo>
                  <a:cubicBezTo>
                    <a:pt x="439" y="467"/>
                    <a:pt x="438" y="466"/>
                    <a:pt x="436" y="464"/>
                  </a:cubicBezTo>
                  <a:lnTo>
                    <a:pt x="436" y="464"/>
                  </a:lnTo>
                  <a:lnTo>
                    <a:pt x="438" y="466"/>
                  </a:lnTo>
                  <a:lnTo>
                    <a:pt x="438" y="466"/>
                  </a:lnTo>
                  <a:cubicBezTo>
                    <a:pt x="439" y="467"/>
                    <a:pt x="440" y="469"/>
                    <a:pt x="440" y="470"/>
                  </a:cubicBezTo>
                  <a:lnTo>
                    <a:pt x="440" y="470"/>
                  </a:lnTo>
                  <a:cubicBezTo>
                    <a:pt x="440" y="470"/>
                    <a:pt x="441" y="470"/>
                    <a:pt x="441" y="470"/>
                  </a:cubicBezTo>
                  <a:lnTo>
                    <a:pt x="441" y="470"/>
                  </a:lnTo>
                  <a:cubicBezTo>
                    <a:pt x="441" y="471"/>
                    <a:pt x="442" y="472"/>
                    <a:pt x="443" y="473"/>
                  </a:cubicBezTo>
                  <a:lnTo>
                    <a:pt x="443" y="473"/>
                  </a:lnTo>
                  <a:cubicBezTo>
                    <a:pt x="443" y="473"/>
                    <a:pt x="443" y="473"/>
                    <a:pt x="443" y="473"/>
                  </a:cubicBezTo>
                  <a:lnTo>
                    <a:pt x="443" y="473"/>
                  </a:lnTo>
                  <a:cubicBezTo>
                    <a:pt x="445" y="475"/>
                    <a:pt x="446" y="477"/>
                    <a:pt x="447" y="478"/>
                  </a:cubicBezTo>
                  <a:lnTo>
                    <a:pt x="447" y="478"/>
                  </a:lnTo>
                  <a:cubicBezTo>
                    <a:pt x="447" y="478"/>
                    <a:pt x="447" y="478"/>
                    <a:pt x="447" y="478"/>
                  </a:cubicBezTo>
                  <a:lnTo>
                    <a:pt x="447" y="478"/>
                  </a:lnTo>
                  <a:lnTo>
                    <a:pt x="447" y="478"/>
                  </a:lnTo>
                  <a:lnTo>
                    <a:pt x="447" y="478"/>
                  </a:lnTo>
                  <a:cubicBezTo>
                    <a:pt x="447" y="478"/>
                    <a:pt x="447" y="478"/>
                    <a:pt x="447" y="478"/>
                  </a:cubicBezTo>
                  <a:lnTo>
                    <a:pt x="447" y="478"/>
                  </a:lnTo>
                  <a:cubicBezTo>
                    <a:pt x="447" y="478"/>
                    <a:pt x="447" y="478"/>
                    <a:pt x="447" y="478"/>
                  </a:cubicBezTo>
                  <a:lnTo>
                    <a:pt x="447" y="478"/>
                  </a:lnTo>
                  <a:cubicBezTo>
                    <a:pt x="448" y="479"/>
                    <a:pt x="449" y="481"/>
                    <a:pt x="450" y="482"/>
                  </a:cubicBezTo>
                  <a:lnTo>
                    <a:pt x="450" y="482"/>
                  </a:lnTo>
                  <a:cubicBezTo>
                    <a:pt x="450" y="482"/>
                    <a:pt x="450" y="482"/>
                    <a:pt x="450" y="481"/>
                  </a:cubicBezTo>
                  <a:lnTo>
                    <a:pt x="450" y="481"/>
                  </a:lnTo>
                  <a:cubicBezTo>
                    <a:pt x="450" y="481"/>
                    <a:pt x="450" y="482"/>
                    <a:pt x="450" y="482"/>
                  </a:cubicBezTo>
                  <a:lnTo>
                    <a:pt x="450" y="482"/>
                  </a:lnTo>
                  <a:cubicBezTo>
                    <a:pt x="450" y="482"/>
                    <a:pt x="450" y="481"/>
                    <a:pt x="450" y="481"/>
                  </a:cubicBezTo>
                  <a:lnTo>
                    <a:pt x="450" y="481"/>
                  </a:lnTo>
                  <a:cubicBezTo>
                    <a:pt x="450" y="481"/>
                    <a:pt x="450" y="481"/>
                    <a:pt x="450" y="481"/>
                  </a:cubicBezTo>
                  <a:lnTo>
                    <a:pt x="450" y="481"/>
                  </a:lnTo>
                  <a:cubicBezTo>
                    <a:pt x="450" y="481"/>
                    <a:pt x="450" y="481"/>
                    <a:pt x="450" y="481"/>
                  </a:cubicBezTo>
                  <a:lnTo>
                    <a:pt x="450" y="481"/>
                  </a:lnTo>
                  <a:lnTo>
                    <a:pt x="451" y="482"/>
                  </a:lnTo>
                  <a:lnTo>
                    <a:pt x="451" y="482"/>
                  </a:lnTo>
                  <a:cubicBezTo>
                    <a:pt x="452" y="484"/>
                    <a:pt x="453" y="485"/>
                    <a:pt x="454" y="487"/>
                  </a:cubicBezTo>
                  <a:lnTo>
                    <a:pt x="454" y="487"/>
                  </a:lnTo>
                  <a:cubicBezTo>
                    <a:pt x="454" y="486"/>
                    <a:pt x="454" y="486"/>
                    <a:pt x="454" y="486"/>
                  </a:cubicBezTo>
                  <a:lnTo>
                    <a:pt x="454" y="486"/>
                  </a:lnTo>
                  <a:cubicBezTo>
                    <a:pt x="454" y="487"/>
                    <a:pt x="455" y="487"/>
                    <a:pt x="455" y="488"/>
                  </a:cubicBezTo>
                  <a:lnTo>
                    <a:pt x="455" y="488"/>
                  </a:lnTo>
                  <a:cubicBezTo>
                    <a:pt x="456" y="488"/>
                    <a:pt x="456" y="489"/>
                    <a:pt x="456" y="489"/>
                  </a:cubicBezTo>
                  <a:lnTo>
                    <a:pt x="456" y="489"/>
                  </a:lnTo>
                  <a:cubicBezTo>
                    <a:pt x="455" y="487"/>
                    <a:pt x="453" y="485"/>
                    <a:pt x="452" y="483"/>
                  </a:cubicBezTo>
                  <a:lnTo>
                    <a:pt x="452" y="483"/>
                  </a:lnTo>
                  <a:cubicBezTo>
                    <a:pt x="452" y="484"/>
                    <a:pt x="452" y="484"/>
                    <a:pt x="452" y="484"/>
                  </a:cubicBezTo>
                  <a:lnTo>
                    <a:pt x="452" y="484"/>
                  </a:lnTo>
                  <a:lnTo>
                    <a:pt x="450" y="482"/>
                  </a:lnTo>
                  <a:lnTo>
                    <a:pt x="450" y="482"/>
                  </a:lnTo>
                  <a:cubicBezTo>
                    <a:pt x="450" y="482"/>
                    <a:pt x="450" y="482"/>
                    <a:pt x="450" y="482"/>
                  </a:cubicBezTo>
                  <a:lnTo>
                    <a:pt x="450" y="482"/>
                  </a:lnTo>
                  <a:cubicBezTo>
                    <a:pt x="451" y="482"/>
                    <a:pt x="451" y="483"/>
                    <a:pt x="451" y="483"/>
                  </a:cubicBezTo>
                  <a:lnTo>
                    <a:pt x="451" y="483"/>
                  </a:lnTo>
                  <a:cubicBezTo>
                    <a:pt x="451" y="483"/>
                    <a:pt x="451" y="482"/>
                    <a:pt x="450" y="482"/>
                  </a:cubicBezTo>
                  <a:lnTo>
                    <a:pt x="450" y="482"/>
                  </a:lnTo>
                  <a:cubicBezTo>
                    <a:pt x="450" y="482"/>
                    <a:pt x="450" y="482"/>
                    <a:pt x="450" y="482"/>
                  </a:cubicBezTo>
                  <a:lnTo>
                    <a:pt x="450" y="482"/>
                  </a:lnTo>
                  <a:cubicBezTo>
                    <a:pt x="450" y="482"/>
                    <a:pt x="450" y="481"/>
                    <a:pt x="450" y="481"/>
                  </a:cubicBezTo>
                  <a:lnTo>
                    <a:pt x="450" y="481"/>
                  </a:lnTo>
                  <a:lnTo>
                    <a:pt x="447" y="478"/>
                  </a:lnTo>
                  <a:lnTo>
                    <a:pt x="447" y="478"/>
                  </a:lnTo>
                  <a:cubicBezTo>
                    <a:pt x="448" y="479"/>
                    <a:pt x="448" y="479"/>
                    <a:pt x="448" y="480"/>
                  </a:cubicBezTo>
                  <a:lnTo>
                    <a:pt x="448" y="480"/>
                  </a:lnTo>
                  <a:cubicBezTo>
                    <a:pt x="448" y="479"/>
                    <a:pt x="448" y="479"/>
                    <a:pt x="447" y="478"/>
                  </a:cubicBezTo>
                  <a:lnTo>
                    <a:pt x="447" y="478"/>
                  </a:lnTo>
                  <a:cubicBezTo>
                    <a:pt x="448" y="479"/>
                    <a:pt x="448" y="479"/>
                    <a:pt x="448" y="480"/>
                  </a:cubicBezTo>
                  <a:lnTo>
                    <a:pt x="448" y="480"/>
                  </a:lnTo>
                  <a:cubicBezTo>
                    <a:pt x="447" y="478"/>
                    <a:pt x="445" y="476"/>
                    <a:pt x="444" y="474"/>
                  </a:cubicBezTo>
                  <a:lnTo>
                    <a:pt x="444" y="474"/>
                  </a:lnTo>
                  <a:cubicBezTo>
                    <a:pt x="444" y="474"/>
                    <a:pt x="443" y="474"/>
                    <a:pt x="443" y="473"/>
                  </a:cubicBezTo>
                  <a:lnTo>
                    <a:pt x="443" y="473"/>
                  </a:lnTo>
                  <a:cubicBezTo>
                    <a:pt x="443" y="473"/>
                    <a:pt x="443" y="473"/>
                    <a:pt x="443" y="473"/>
                  </a:cubicBezTo>
                  <a:lnTo>
                    <a:pt x="443" y="473"/>
                  </a:lnTo>
                  <a:cubicBezTo>
                    <a:pt x="443" y="473"/>
                    <a:pt x="442" y="472"/>
                    <a:pt x="441" y="471"/>
                  </a:cubicBezTo>
                  <a:lnTo>
                    <a:pt x="441" y="471"/>
                  </a:lnTo>
                  <a:cubicBezTo>
                    <a:pt x="442" y="472"/>
                    <a:pt x="443" y="473"/>
                    <a:pt x="443" y="474"/>
                  </a:cubicBezTo>
                  <a:lnTo>
                    <a:pt x="443" y="474"/>
                  </a:lnTo>
                  <a:cubicBezTo>
                    <a:pt x="443" y="474"/>
                    <a:pt x="443" y="474"/>
                    <a:pt x="443" y="474"/>
                  </a:cubicBezTo>
                  <a:lnTo>
                    <a:pt x="443" y="474"/>
                  </a:lnTo>
                  <a:cubicBezTo>
                    <a:pt x="443" y="474"/>
                    <a:pt x="443" y="474"/>
                    <a:pt x="443" y="474"/>
                  </a:cubicBezTo>
                  <a:lnTo>
                    <a:pt x="443" y="474"/>
                  </a:lnTo>
                  <a:cubicBezTo>
                    <a:pt x="442" y="473"/>
                    <a:pt x="441" y="471"/>
                    <a:pt x="440" y="470"/>
                  </a:cubicBezTo>
                  <a:lnTo>
                    <a:pt x="440" y="470"/>
                  </a:lnTo>
                  <a:cubicBezTo>
                    <a:pt x="440" y="470"/>
                    <a:pt x="440" y="470"/>
                    <a:pt x="440" y="470"/>
                  </a:cubicBezTo>
                  <a:lnTo>
                    <a:pt x="440" y="470"/>
                  </a:lnTo>
                  <a:cubicBezTo>
                    <a:pt x="438" y="467"/>
                    <a:pt x="436" y="465"/>
                    <a:pt x="434" y="462"/>
                  </a:cubicBezTo>
                  <a:close/>
                  <a:moveTo>
                    <a:pt x="451" y="482"/>
                  </a:moveTo>
                  <a:lnTo>
                    <a:pt x="457" y="489"/>
                  </a:lnTo>
                  <a:lnTo>
                    <a:pt x="457" y="489"/>
                  </a:lnTo>
                  <a:cubicBezTo>
                    <a:pt x="456" y="489"/>
                    <a:pt x="456" y="489"/>
                    <a:pt x="456" y="488"/>
                  </a:cubicBezTo>
                  <a:lnTo>
                    <a:pt x="456" y="488"/>
                  </a:lnTo>
                  <a:cubicBezTo>
                    <a:pt x="454" y="486"/>
                    <a:pt x="453" y="484"/>
                    <a:pt x="451" y="482"/>
                  </a:cubicBezTo>
                  <a:close/>
                  <a:moveTo>
                    <a:pt x="494" y="489"/>
                  </a:moveTo>
                  <a:lnTo>
                    <a:pt x="496" y="491"/>
                  </a:lnTo>
                  <a:lnTo>
                    <a:pt x="496" y="491"/>
                  </a:lnTo>
                  <a:cubicBezTo>
                    <a:pt x="495" y="490"/>
                    <a:pt x="494" y="489"/>
                    <a:pt x="494" y="489"/>
                  </a:cubicBezTo>
                  <a:close/>
                  <a:moveTo>
                    <a:pt x="456" y="487"/>
                  </a:moveTo>
                  <a:lnTo>
                    <a:pt x="459" y="491"/>
                  </a:lnTo>
                  <a:lnTo>
                    <a:pt x="459" y="491"/>
                  </a:lnTo>
                  <a:cubicBezTo>
                    <a:pt x="458" y="490"/>
                    <a:pt x="457" y="488"/>
                    <a:pt x="456" y="487"/>
                  </a:cubicBezTo>
                  <a:close/>
                  <a:moveTo>
                    <a:pt x="442" y="469"/>
                  </a:moveTo>
                  <a:lnTo>
                    <a:pt x="448" y="477"/>
                  </a:lnTo>
                  <a:lnTo>
                    <a:pt x="448" y="477"/>
                  </a:lnTo>
                  <a:cubicBezTo>
                    <a:pt x="446" y="472"/>
                    <a:pt x="442" y="469"/>
                    <a:pt x="442" y="469"/>
                  </a:cubicBezTo>
                  <a:lnTo>
                    <a:pt x="442" y="469"/>
                  </a:lnTo>
                  <a:cubicBezTo>
                    <a:pt x="450" y="477"/>
                    <a:pt x="458" y="484"/>
                    <a:pt x="459" y="492"/>
                  </a:cubicBezTo>
                  <a:lnTo>
                    <a:pt x="459" y="492"/>
                  </a:lnTo>
                  <a:lnTo>
                    <a:pt x="459" y="491"/>
                  </a:lnTo>
                  <a:lnTo>
                    <a:pt x="459" y="491"/>
                  </a:lnTo>
                  <a:cubicBezTo>
                    <a:pt x="459" y="492"/>
                    <a:pt x="459" y="492"/>
                    <a:pt x="459" y="492"/>
                  </a:cubicBezTo>
                  <a:lnTo>
                    <a:pt x="459" y="492"/>
                  </a:lnTo>
                  <a:cubicBezTo>
                    <a:pt x="458" y="490"/>
                    <a:pt x="456" y="488"/>
                    <a:pt x="455" y="486"/>
                  </a:cubicBezTo>
                  <a:lnTo>
                    <a:pt x="455" y="486"/>
                  </a:lnTo>
                  <a:cubicBezTo>
                    <a:pt x="455" y="486"/>
                    <a:pt x="455" y="486"/>
                    <a:pt x="456" y="487"/>
                  </a:cubicBezTo>
                  <a:lnTo>
                    <a:pt x="456" y="487"/>
                  </a:lnTo>
                  <a:lnTo>
                    <a:pt x="448" y="477"/>
                  </a:lnTo>
                  <a:lnTo>
                    <a:pt x="448" y="477"/>
                  </a:lnTo>
                  <a:cubicBezTo>
                    <a:pt x="448" y="477"/>
                    <a:pt x="449" y="478"/>
                    <a:pt x="449" y="478"/>
                  </a:cubicBezTo>
                  <a:lnTo>
                    <a:pt x="449" y="478"/>
                  </a:lnTo>
                  <a:cubicBezTo>
                    <a:pt x="449" y="478"/>
                    <a:pt x="448" y="478"/>
                    <a:pt x="448" y="477"/>
                  </a:cubicBezTo>
                  <a:lnTo>
                    <a:pt x="448" y="477"/>
                  </a:lnTo>
                  <a:cubicBezTo>
                    <a:pt x="447" y="476"/>
                    <a:pt x="446" y="475"/>
                    <a:pt x="445" y="473"/>
                  </a:cubicBezTo>
                  <a:lnTo>
                    <a:pt x="445" y="473"/>
                  </a:lnTo>
                  <a:cubicBezTo>
                    <a:pt x="445" y="473"/>
                    <a:pt x="445" y="473"/>
                    <a:pt x="445" y="474"/>
                  </a:cubicBezTo>
                  <a:lnTo>
                    <a:pt x="445" y="474"/>
                  </a:lnTo>
                  <a:cubicBezTo>
                    <a:pt x="445" y="473"/>
                    <a:pt x="444" y="472"/>
                    <a:pt x="443" y="471"/>
                  </a:cubicBezTo>
                  <a:lnTo>
                    <a:pt x="443" y="471"/>
                  </a:lnTo>
                  <a:cubicBezTo>
                    <a:pt x="444" y="472"/>
                    <a:pt x="444" y="472"/>
                    <a:pt x="444" y="472"/>
                  </a:cubicBezTo>
                  <a:lnTo>
                    <a:pt x="444" y="472"/>
                  </a:lnTo>
                  <a:cubicBezTo>
                    <a:pt x="444" y="472"/>
                    <a:pt x="444" y="472"/>
                    <a:pt x="444" y="472"/>
                  </a:cubicBezTo>
                  <a:lnTo>
                    <a:pt x="444" y="472"/>
                  </a:lnTo>
                  <a:cubicBezTo>
                    <a:pt x="444" y="472"/>
                    <a:pt x="444" y="471"/>
                    <a:pt x="443" y="471"/>
                  </a:cubicBezTo>
                  <a:lnTo>
                    <a:pt x="443" y="471"/>
                  </a:lnTo>
                  <a:cubicBezTo>
                    <a:pt x="443" y="471"/>
                    <a:pt x="443" y="471"/>
                    <a:pt x="443" y="471"/>
                  </a:cubicBezTo>
                  <a:lnTo>
                    <a:pt x="443" y="471"/>
                  </a:lnTo>
                  <a:cubicBezTo>
                    <a:pt x="443" y="471"/>
                    <a:pt x="443" y="471"/>
                    <a:pt x="443" y="471"/>
                  </a:cubicBezTo>
                  <a:lnTo>
                    <a:pt x="443" y="471"/>
                  </a:lnTo>
                  <a:cubicBezTo>
                    <a:pt x="444" y="471"/>
                    <a:pt x="444" y="472"/>
                    <a:pt x="445" y="473"/>
                  </a:cubicBezTo>
                  <a:lnTo>
                    <a:pt x="445" y="473"/>
                  </a:lnTo>
                  <a:cubicBezTo>
                    <a:pt x="444" y="472"/>
                    <a:pt x="443" y="470"/>
                    <a:pt x="442" y="469"/>
                  </a:cubicBezTo>
                  <a:close/>
                  <a:moveTo>
                    <a:pt x="448" y="480"/>
                  </a:moveTo>
                  <a:cubicBezTo>
                    <a:pt x="449" y="481"/>
                    <a:pt x="449" y="482"/>
                    <a:pt x="450" y="483"/>
                  </a:cubicBezTo>
                  <a:lnTo>
                    <a:pt x="450" y="483"/>
                  </a:lnTo>
                  <a:cubicBezTo>
                    <a:pt x="450" y="482"/>
                    <a:pt x="449" y="482"/>
                    <a:pt x="449" y="482"/>
                  </a:cubicBezTo>
                  <a:lnTo>
                    <a:pt x="449" y="482"/>
                  </a:lnTo>
                  <a:cubicBezTo>
                    <a:pt x="450" y="482"/>
                    <a:pt x="450" y="483"/>
                    <a:pt x="451" y="484"/>
                  </a:cubicBezTo>
                  <a:lnTo>
                    <a:pt x="451" y="484"/>
                  </a:lnTo>
                  <a:cubicBezTo>
                    <a:pt x="451" y="484"/>
                    <a:pt x="451" y="484"/>
                    <a:pt x="451" y="483"/>
                  </a:cubicBezTo>
                  <a:lnTo>
                    <a:pt x="451" y="483"/>
                  </a:lnTo>
                  <a:cubicBezTo>
                    <a:pt x="452" y="485"/>
                    <a:pt x="453" y="486"/>
                    <a:pt x="454" y="488"/>
                  </a:cubicBezTo>
                  <a:lnTo>
                    <a:pt x="454" y="488"/>
                  </a:lnTo>
                  <a:cubicBezTo>
                    <a:pt x="454" y="488"/>
                    <a:pt x="455" y="489"/>
                    <a:pt x="455" y="489"/>
                  </a:cubicBezTo>
                  <a:lnTo>
                    <a:pt x="455" y="489"/>
                  </a:lnTo>
                  <a:cubicBezTo>
                    <a:pt x="454" y="488"/>
                    <a:pt x="453" y="487"/>
                    <a:pt x="453" y="486"/>
                  </a:cubicBezTo>
                  <a:lnTo>
                    <a:pt x="453" y="486"/>
                  </a:lnTo>
                  <a:cubicBezTo>
                    <a:pt x="453" y="487"/>
                    <a:pt x="454" y="488"/>
                    <a:pt x="454" y="489"/>
                  </a:cubicBezTo>
                  <a:lnTo>
                    <a:pt x="454" y="489"/>
                  </a:lnTo>
                  <a:cubicBezTo>
                    <a:pt x="454" y="489"/>
                    <a:pt x="454" y="489"/>
                    <a:pt x="454" y="489"/>
                  </a:cubicBezTo>
                  <a:lnTo>
                    <a:pt x="454" y="489"/>
                  </a:lnTo>
                  <a:cubicBezTo>
                    <a:pt x="454" y="489"/>
                    <a:pt x="455" y="489"/>
                    <a:pt x="455" y="490"/>
                  </a:cubicBezTo>
                  <a:lnTo>
                    <a:pt x="455" y="490"/>
                  </a:lnTo>
                  <a:cubicBezTo>
                    <a:pt x="455" y="489"/>
                    <a:pt x="455" y="489"/>
                    <a:pt x="454" y="489"/>
                  </a:cubicBezTo>
                  <a:lnTo>
                    <a:pt x="454" y="489"/>
                  </a:lnTo>
                  <a:cubicBezTo>
                    <a:pt x="455" y="489"/>
                    <a:pt x="455" y="489"/>
                    <a:pt x="455" y="490"/>
                  </a:cubicBezTo>
                  <a:lnTo>
                    <a:pt x="455" y="490"/>
                  </a:lnTo>
                  <a:cubicBezTo>
                    <a:pt x="455" y="490"/>
                    <a:pt x="455" y="490"/>
                    <a:pt x="455" y="489"/>
                  </a:cubicBezTo>
                  <a:lnTo>
                    <a:pt x="455" y="489"/>
                  </a:lnTo>
                  <a:cubicBezTo>
                    <a:pt x="455" y="490"/>
                    <a:pt x="455" y="490"/>
                    <a:pt x="456" y="490"/>
                  </a:cubicBezTo>
                  <a:lnTo>
                    <a:pt x="456" y="490"/>
                  </a:lnTo>
                  <a:cubicBezTo>
                    <a:pt x="456" y="490"/>
                    <a:pt x="455" y="490"/>
                    <a:pt x="455" y="490"/>
                  </a:cubicBezTo>
                  <a:lnTo>
                    <a:pt x="455" y="490"/>
                  </a:lnTo>
                  <a:cubicBezTo>
                    <a:pt x="455" y="490"/>
                    <a:pt x="456" y="490"/>
                    <a:pt x="456" y="491"/>
                  </a:cubicBezTo>
                  <a:lnTo>
                    <a:pt x="456" y="491"/>
                  </a:lnTo>
                  <a:cubicBezTo>
                    <a:pt x="455" y="490"/>
                    <a:pt x="455" y="490"/>
                    <a:pt x="455" y="490"/>
                  </a:cubicBezTo>
                  <a:lnTo>
                    <a:pt x="455" y="490"/>
                  </a:lnTo>
                  <a:cubicBezTo>
                    <a:pt x="455" y="490"/>
                    <a:pt x="456" y="490"/>
                    <a:pt x="456" y="491"/>
                  </a:cubicBezTo>
                  <a:lnTo>
                    <a:pt x="456" y="491"/>
                  </a:lnTo>
                  <a:cubicBezTo>
                    <a:pt x="456" y="491"/>
                    <a:pt x="456" y="491"/>
                    <a:pt x="456" y="491"/>
                  </a:cubicBezTo>
                  <a:lnTo>
                    <a:pt x="456" y="491"/>
                  </a:lnTo>
                  <a:cubicBezTo>
                    <a:pt x="456" y="491"/>
                    <a:pt x="457" y="492"/>
                    <a:pt x="458" y="493"/>
                  </a:cubicBezTo>
                  <a:lnTo>
                    <a:pt x="458" y="493"/>
                  </a:lnTo>
                  <a:lnTo>
                    <a:pt x="457" y="493"/>
                  </a:lnTo>
                  <a:lnTo>
                    <a:pt x="457" y="493"/>
                  </a:lnTo>
                  <a:cubicBezTo>
                    <a:pt x="457" y="492"/>
                    <a:pt x="456" y="491"/>
                    <a:pt x="456" y="491"/>
                  </a:cubicBezTo>
                  <a:lnTo>
                    <a:pt x="456" y="491"/>
                  </a:lnTo>
                  <a:cubicBezTo>
                    <a:pt x="456" y="491"/>
                    <a:pt x="456" y="492"/>
                    <a:pt x="457" y="492"/>
                  </a:cubicBezTo>
                  <a:lnTo>
                    <a:pt x="457" y="492"/>
                  </a:lnTo>
                  <a:lnTo>
                    <a:pt x="456" y="492"/>
                  </a:lnTo>
                  <a:lnTo>
                    <a:pt x="456" y="492"/>
                  </a:lnTo>
                  <a:cubicBezTo>
                    <a:pt x="455" y="490"/>
                    <a:pt x="454" y="489"/>
                    <a:pt x="453" y="487"/>
                  </a:cubicBezTo>
                  <a:lnTo>
                    <a:pt x="453" y="487"/>
                  </a:lnTo>
                  <a:cubicBezTo>
                    <a:pt x="453" y="488"/>
                    <a:pt x="454" y="488"/>
                    <a:pt x="454" y="489"/>
                  </a:cubicBezTo>
                  <a:lnTo>
                    <a:pt x="454" y="489"/>
                  </a:lnTo>
                  <a:cubicBezTo>
                    <a:pt x="453" y="487"/>
                    <a:pt x="452" y="486"/>
                    <a:pt x="451" y="484"/>
                  </a:cubicBezTo>
                  <a:lnTo>
                    <a:pt x="451" y="484"/>
                  </a:lnTo>
                  <a:cubicBezTo>
                    <a:pt x="451" y="484"/>
                    <a:pt x="451" y="484"/>
                    <a:pt x="451" y="484"/>
                  </a:cubicBezTo>
                  <a:lnTo>
                    <a:pt x="451" y="484"/>
                  </a:lnTo>
                  <a:cubicBezTo>
                    <a:pt x="451" y="485"/>
                    <a:pt x="452" y="486"/>
                    <a:pt x="453" y="486"/>
                  </a:cubicBezTo>
                  <a:lnTo>
                    <a:pt x="453" y="486"/>
                  </a:lnTo>
                  <a:cubicBezTo>
                    <a:pt x="452" y="486"/>
                    <a:pt x="451" y="485"/>
                    <a:pt x="451" y="484"/>
                  </a:cubicBezTo>
                  <a:lnTo>
                    <a:pt x="451" y="484"/>
                  </a:lnTo>
                  <a:cubicBezTo>
                    <a:pt x="451" y="484"/>
                    <a:pt x="451" y="484"/>
                    <a:pt x="451" y="484"/>
                  </a:cubicBezTo>
                  <a:lnTo>
                    <a:pt x="451" y="484"/>
                  </a:lnTo>
                  <a:cubicBezTo>
                    <a:pt x="451" y="484"/>
                    <a:pt x="451" y="484"/>
                    <a:pt x="451" y="484"/>
                  </a:cubicBezTo>
                  <a:lnTo>
                    <a:pt x="451" y="484"/>
                  </a:lnTo>
                  <a:cubicBezTo>
                    <a:pt x="450" y="483"/>
                    <a:pt x="450" y="483"/>
                    <a:pt x="450" y="483"/>
                  </a:cubicBezTo>
                  <a:lnTo>
                    <a:pt x="450" y="483"/>
                  </a:lnTo>
                  <a:cubicBezTo>
                    <a:pt x="450" y="483"/>
                    <a:pt x="450" y="483"/>
                    <a:pt x="450" y="483"/>
                  </a:cubicBezTo>
                  <a:lnTo>
                    <a:pt x="450" y="483"/>
                  </a:lnTo>
                  <a:cubicBezTo>
                    <a:pt x="450" y="483"/>
                    <a:pt x="449" y="482"/>
                    <a:pt x="449" y="482"/>
                  </a:cubicBezTo>
                  <a:lnTo>
                    <a:pt x="449" y="482"/>
                  </a:lnTo>
                  <a:cubicBezTo>
                    <a:pt x="449" y="481"/>
                    <a:pt x="448" y="481"/>
                    <a:pt x="448" y="480"/>
                  </a:cubicBezTo>
                  <a:close/>
                  <a:moveTo>
                    <a:pt x="457" y="489"/>
                  </a:moveTo>
                  <a:cubicBezTo>
                    <a:pt x="458" y="490"/>
                    <a:pt x="459" y="492"/>
                    <a:pt x="460" y="493"/>
                  </a:cubicBezTo>
                  <a:lnTo>
                    <a:pt x="460" y="493"/>
                  </a:lnTo>
                  <a:cubicBezTo>
                    <a:pt x="460" y="493"/>
                    <a:pt x="460" y="493"/>
                    <a:pt x="460" y="493"/>
                  </a:cubicBezTo>
                  <a:lnTo>
                    <a:pt x="460" y="493"/>
                  </a:lnTo>
                  <a:lnTo>
                    <a:pt x="457" y="489"/>
                  </a:lnTo>
                  <a:close/>
                  <a:moveTo>
                    <a:pt x="454" y="489"/>
                  </a:moveTo>
                  <a:lnTo>
                    <a:pt x="454" y="490"/>
                  </a:lnTo>
                  <a:lnTo>
                    <a:pt x="454" y="490"/>
                  </a:lnTo>
                  <a:cubicBezTo>
                    <a:pt x="455" y="491"/>
                    <a:pt x="457" y="493"/>
                    <a:pt x="458" y="495"/>
                  </a:cubicBezTo>
                  <a:lnTo>
                    <a:pt x="458" y="495"/>
                  </a:lnTo>
                  <a:cubicBezTo>
                    <a:pt x="458" y="494"/>
                    <a:pt x="457" y="494"/>
                    <a:pt x="456" y="493"/>
                  </a:cubicBezTo>
                  <a:lnTo>
                    <a:pt x="456" y="493"/>
                  </a:lnTo>
                  <a:cubicBezTo>
                    <a:pt x="456" y="493"/>
                    <a:pt x="456" y="493"/>
                    <a:pt x="457" y="494"/>
                  </a:cubicBezTo>
                  <a:lnTo>
                    <a:pt x="457" y="494"/>
                  </a:lnTo>
                  <a:cubicBezTo>
                    <a:pt x="456" y="493"/>
                    <a:pt x="456" y="493"/>
                    <a:pt x="456" y="493"/>
                  </a:cubicBezTo>
                  <a:lnTo>
                    <a:pt x="456" y="493"/>
                  </a:lnTo>
                  <a:cubicBezTo>
                    <a:pt x="456" y="493"/>
                    <a:pt x="456" y="493"/>
                    <a:pt x="456" y="493"/>
                  </a:cubicBezTo>
                  <a:lnTo>
                    <a:pt x="456" y="493"/>
                  </a:lnTo>
                  <a:cubicBezTo>
                    <a:pt x="455" y="492"/>
                    <a:pt x="455" y="491"/>
                    <a:pt x="454" y="489"/>
                  </a:cubicBezTo>
                  <a:close/>
                  <a:moveTo>
                    <a:pt x="460" y="495"/>
                  </a:moveTo>
                  <a:lnTo>
                    <a:pt x="460" y="495"/>
                  </a:lnTo>
                  <a:cubicBezTo>
                    <a:pt x="461" y="495"/>
                    <a:pt x="461" y="496"/>
                    <a:pt x="462" y="497"/>
                  </a:cubicBezTo>
                  <a:lnTo>
                    <a:pt x="462" y="497"/>
                  </a:lnTo>
                  <a:cubicBezTo>
                    <a:pt x="461" y="496"/>
                    <a:pt x="461" y="496"/>
                    <a:pt x="460" y="495"/>
                  </a:cubicBezTo>
                  <a:lnTo>
                    <a:pt x="460" y="495"/>
                  </a:lnTo>
                  <a:cubicBezTo>
                    <a:pt x="460" y="495"/>
                    <a:pt x="460" y="495"/>
                    <a:pt x="460" y="495"/>
                  </a:cubicBezTo>
                  <a:close/>
                  <a:moveTo>
                    <a:pt x="462" y="497"/>
                  </a:moveTo>
                  <a:lnTo>
                    <a:pt x="462" y="497"/>
                  </a:lnTo>
                  <a:cubicBezTo>
                    <a:pt x="462" y="498"/>
                    <a:pt x="462" y="498"/>
                    <a:pt x="463" y="498"/>
                  </a:cubicBezTo>
                  <a:lnTo>
                    <a:pt x="463" y="498"/>
                  </a:lnTo>
                  <a:lnTo>
                    <a:pt x="462" y="498"/>
                  </a:lnTo>
                  <a:lnTo>
                    <a:pt x="462" y="498"/>
                  </a:lnTo>
                  <a:cubicBezTo>
                    <a:pt x="462" y="498"/>
                    <a:pt x="462" y="497"/>
                    <a:pt x="462" y="497"/>
                  </a:cubicBezTo>
                  <a:close/>
                  <a:moveTo>
                    <a:pt x="458" y="495"/>
                  </a:moveTo>
                  <a:lnTo>
                    <a:pt x="458" y="495"/>
                  </a:lnTo>
                  <a:cubicBezTo>
                    <a:pt x="458" y="495"/>
                    <a:pt x="459" y="496"/>
                    <a:pt x="459" y="496"/>
                  </a:cubicBezTo>
                  <a:lnTo>
                    <a:pt x="459" y="496"/>
                  </a:lnTo>
                  <a:cubicBezTo>
                    <a:pt x="459" y="497"/>
                    <a:pt x="460" y="497"/>
                    <a:pt x="460" y="498"/>
                  </a:cubicBezTo>
                  <a:lnTo>
                    <a:pt x="460" y="498"/>
                  </a:lnTo>
                  <a:cubicBezTo>
                    <a:pt x="460" y="497"/>
                    <a:pt x="459" y="496"/>
                    <a:pt x="458" y="495"/>
                  </a:cubicBezTo>
                  <a:close/>
                  <a:moveTo>
                    <a:pt x="485" y="482"/>
                  </a:moveTo>
                  <a:lnTo>
                    <a:pt x="497" y="495"/>
                  </a:lnTo>
                  <a:lnTo>
                    <a:pt x="501" y="499"/>
                  </a:lnTo>
                  <a:lnTo>
                    <a:pt x="488" y="484"/>
                  </a:lnTo>
                  <a:lnTo>
                    <a:pt x="485" y="482"/>
                  </a:lnTo>
                  <a:close/>
                  <a:moveTo>
                    <a:pt x="448" y="479"/>
                  </a:moveTo>
                  <a:cubicBezTo>
                    <a:pt x="448" y="480"/>
                    <a:pt x="448" y="480"/>
                    <a:pt x="449" y="481"/>
                  </a:cubicBezTo>
                  <a:lnTo>
                    <a:pt x="449" y="481"/>
                  </a:lnTo>
                  <a:cubicBezTo>
                    <a:pt x="449" y="481"/>
                    <a:pt x="448" y="480"/>
                    <a:pt x="448" y="480"/>
                  </a:cubicBezTo>
                  <a:lnTo>
                    <a:pt x="448" y="480"/>
                  </a:lnTo>
                  <a:cubicBezTo>
                    <a:pt x="449" y="481"/>
                    <a:pt x="450" y="482"/>
                    <a:pt x="451" y="483"/>
                  </a:cubicBezTo>
                  <a:lnTo>
                    <a:pt x="451" y="483"/>
                  </a:lnTo>
                  <a:cubicBezTo>
                    <a:pt x="451" y="483"/>
                    <a:pt x="451" y="483"/>
                    <a:pt x="451" y="483"/>
                  </a:cubicBezTo>
                  <a:lnTo>
                    <a:pt x="451" y="483"/>
                  </a:lnTo>
                  <a:cubicBezTo>
                    <a:pt x="451" y="484"/>
                    <a:pt x="452" y="485"/>
                    <a:pt x="453" y="486"/>
                  </a:cubicBezTo>
                  <a:lnTo>
                    <a:pt x="453" y="486"/>
                  </a:lnTo>
                  <a:cubicBezTo>
                    <a:pt x="453" y="485"/>
                    <a:pt x="452" y="485"/>
                    <a:pt x="452" y="484"/>
                  </a:cubicBezTo>
                  <a:lnTo>
                    <a:pt x="452" y="484"/>
                  </a:lnTo>
                  <a:lnTo>
                    <a:pt x="458" y="492"/>
                  </a:lnTo>
                  <a:lnTo>
                    <a:pt x="458" y="492"/>
                  </a:lnTo>
                  <a:cubicBezTo>
                    <a:pt x="458" y="491"/>
                    <a:pt x="457" y="490"/>
                    <a:pt x="456" y="489"/>
                  </a:cubicBezTo>
                  <a:lnTo>
                    <a:pt x="456" y="489"/>
                  </a:lnTo>
                  <a:cubicBezTo>
                    <a:pt x="456" y="489"/>
                    <a:pt x="457" y="490"/>
                    <a:pt x="457" y="490"/>
                  </a:cubicBezTo>
                  <a:lnTo>
                    <a:pt x="457" y="490"/>
                  </a:lnTo>
                  <a:cubicBezTo>
                    <a:pt x="458" y="491"/>
                    <a:pt x="459" y="493"/>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cubicBezTo>
                    <a:pt x="460" y="494"/>
                    <a:pt x="460" y="494"/>
                    <a:pt x="460" y="494"/>
                  </a:cubicBezTo>
                  <a:lnTo>
                    <a:pt x="460" y="494"/>
                  </a:lnTo>
                  <a:lnTo>
                    <a:pt x="458" y="492"/>
                  </a:lnTo>
                  <a:lnTo>
                    <a:pt x="458" y="492"/>
                  </a:lnTo>
                  <a:cubicBezTo>
                    <a:pt x="459" y="493"/>
                    <a:pt x="459" y="494"/>
                    <a:pt x="460" y="495"/>
                  </a:cubicBezTo>
                  <a:lnTo>
                    <a:pt x="460" y="495"/>
                  </a:lnTo>
                  <a:cubicBezTo>
                    <a:pt x="460" y="494"/>
                    <a:pt x="460" y="494"/>
                    <a:pt x="460" y="494"/>
                  </a:cubicBezTo>
                  <a:lnTo>
                    <a:pt x="460" y="494"/>
                  </a:lnTo>
                  <a:lnTo>
                    <a:pt x="460" y="494"/>
                  </a:lnTo>
                  <a:lnTo>
                    <a:pt x="460" y="494"/>
                  </a:lnTo>
                  <a:cubicBezTo>
                    <a:pt x="460" y="494"/>
                    <a:pt x="460" y="494"/>
                    <a:pt x="460" y="494"/>
                  </a:cubicBezTo>
                  <a:lnTo>
                    <a:pt x="460" y="494"/>
                  </a:lnTo>
                  <a:cubicBezTo>
                    <a:pt x="461" y="496"/>
                    <a:pt x="463" y="498"/>
                    <a:pt x="464" y="499"/>
                  </a:cubicBezTo>
                  <a:lnTo>
                    <a:pt x="464" y="499"/>
                  </a:lnTo>
                  <a:lnTo>
                    <a:pt x="464" y="499"/>
                  </a:lnTo>
                  <a:lnTo>
                    <a:pt x="464" y="499"/>
                  </a:lnTo>
                  <a:lnTo>
                    <a:pt x="460" y="494"/>
                  </a:lnTo>
                  <a:lnTo>
                    <a:pt x="460" y="494"/>
                  </a:lnTo>
                  <a:cubicBezTo>
                    <a:pt x="460" y="494"/>
                    <a:pt x="460" y="494"/>
                    <a:pt x="460" y="495"/>
                  </a:cubicBezTo>
                  <a:lnTo>
                    <a:pt x="460" y="495"/>
                  </a:lnTo>
                  <a:cubicBezTo>
                    <a:pt x="460" y="495"/>
                    <a:pt x="460" y="495"/>
                    <a:pt x="460" y="495"/>
                  </a:cubicBezTo>
                  <a:lnTo>
                    <a:pt x="460" y="495"/>
                  </a:lnTo>
                  <a:cubicBezTo>
                    <a:pt x="460" y="495"/>
                    <a:pt x="460" y="495"/>
                    <a:pt x="460" y="495"/>
                  </a:cubicBezTo>
                  <a:lnTo>
                    <a:pt x="460" y="495"/>
                  </a:lnTo>
                  <a:cubicBezTo>
                    <a:pt x="460" y="495"/>
                    <a:pt x="459" y="494"/>
                    <a:pt x="459" y="494"/>
                  </a:cubicBezTo>
                  <a:lnTo>
                    <a:pt x="459" y="494"/>
                  </a:lnTo>
                  <a:cubicBezTo>
                    <a:pt x="457" y="491"/>
                    <a:pt x="455" y="489"/>
                    <a:pt x="453" y="486"/>
                  </a:cubicBezTo>
                  <a:lnTo>
                    <a:pt x="453" y="486"/>
                  </a:lnTo>
                  <a:cubicBezTo>
                    <a:pt x="453" y="486"/>
                    <a:pt x="453" y="487"/>
                    <a:pt x="454" y="487"/>
                  </a:cubicBezTo>
                  <a:lnTo>
                    <a:pt x="454" y="487"/>
                  </a:lnTo>
                  <a:cubicBezTo>
                    <a:pt x="453" y="486"/>
                    <a:pt x="452" y="484"/>
                    <a:pt x="451" y="483"/>
                  </a:cubicBezTo>
                  <a:lnTo>
                    <a:pt x="451" y="483"/>
                  </a:lnTo>
                  <a:cubicBezTo>
                    <a:pt x="451" y="483"/>
                    <a:pt x="451" y="483"/>
                    <a:pt x="451" y="483"/>
                  </a:cubicBezTo>
                  <a:lnTo>
                    <a:pt x="451" y="483"/>
                  </a:lnTo>
                  <a:cubicBezTo>
                    <a:pt x="450" y="483"/>
                    <a:pt x="449" y="482"/>
                    <a:pt x="449" y="481"/>
                  </a:cubicBezTo>
                  <a:lnTo>
                    <a:pt x="449" y="481"/>
                  </a:lnTo>
                  <a:cubicBezTo>
                    <a:pt x="449" y="481"/>
                    <a:pt x="449" y="481"/>
                    <a:pt x="449" y="482"/>
                  </a:cubicBezTo>
                  <a:lnTo>
                    <a:pt x="449" y="482"/>
                  </a:lnTo>
                  <a:cubicBezTo>
                    <a:pt x="449" y="481"/>
                    <a:pt x="448" y="480"/>
                    <a:pt x="448" y="479"/>
                  </a:cubicBezTo>
                  <a:close/>
                  <a:moveTo>
                    <a:pt x="460" y="494"/>
                  </a:moveTo>
                  <a:cubicBezTo>
                    <a:pt x="462" y="497"/>
                    <a:pt x="464" y="499"/>
                    <a:pt x="465" y="501"/>
                  </a:cubicBezTo>
                  <a:lnTo>
                    <a:pt x="465" y="501"/>
                  </a:lnTo>
                  <a:lnTo>
                    <a:pt x="464" y="500"/>
                  </a:lnTo>
                  <a:lnTo>
                    <a:pt x="464" y="500"/>
                  </a:lnTo>
                  <a:cubicBezTo>
                    <a:pt x="463" y="498"/>
                    <a:pt x="462" y="496"/>
                    <a:pt x="460" y="494"/>
                  </a:cubicBezTo>
                  <a:close/>
                  <a:moveTo>
                    <a:pt x="465" y="501"/>
                  </a:moveTo>
                  <a:lnTo>
                    <a:pt x="465" y="501"/>
                  </a:ln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lnTo>
                    <a:pt x="465" y="501"/>
                  </a:lnTo>
                  <a:cubicBezTo>
                    <a:pt x="465" y="501"/>
                    <a:pt x="465" y="501"/>
                    <a:pt x="465" y="501"/>
                  </a:cubicBezTo>
                  <a:close/>
                  <a:moveTo>
                    <a:pt x="496" y="492"/>
                  </a:moveTo>
                  <a:lnTo>
                    <a:pt x="501" y="496"/>
                  </a:lnTo>
                  <a:lnTo>
                    <a:pt x="501" y="496"/>
                  </a:lnTo>
                  <a:cubicBezTo>
                    <a:pt x="500" y="495"/>
                    <a:pt x="499" y="494"/>
                    <a:pt x="499" y="493"/>
                  </a:cubicBezTo>
                  <a:lnTo>
                    <a:pt x="499" y="493"/>
                  </a:lnTo>
                  <a:lnTo>
                    <a:pt x="507" y="500"/>
                  </a:lnTo>
                  <a:lnTo>
                    <a:pt x="507" y="500"/>
                  </a:lnTo>
                  <a:lnTo>
                    <a:pt x="510" y="504"/>
                  </a:lnTo>
                  <a:lnTo>
                    <a:pt x="501" y="496"/>
                  </a:lnTo>
                  <a:lnTo>
                    <a:pt x="501" y="496"/>
                  </a:lnTo>
                  <a:cubicBezTo>
                    <a:pt x="501" y="496"/>
                    <a:pt x="501" y="496"/>
                    <a:pt x="501" y="497"/>
                  </a:cubicBezTo>
                  <a:lnTo>
                    <a:pt x="501" y="497"/>
                  </a:lnTo>
                  <a:cubicBezTo>
                    <a:pt x="499" y="494"/>
                    <a:pt x="497" y="493"/>
                    <a:pt x="496" y="492"/>
                  </a:cubicBezTo>
                  <a:close/>
                  <a:moveTo>
                    <a:pt x="469" y="504"/>
                  </a:moveTo>
                  <a:lnTo>
                    <a:pt x="469" y="504"/>
                  </a:lnTo>
                  <a:cubicBezTo>
                    <a:pt x="469" y="504"/>
                    <a:pt x="469" y="504"/>
                    <a:pt x="469" y="504"/>
                  </a:cubicBezTo>
                  <a:lnTo>
                    <a:pt x="469" y="504"/>
                  </a:lnTo>
                  <a:lnTo>
                    <a:pt x="469" y="504"/>
                  </a:lnTo>
                  <a:close/>
                  <a:moveTo>
                    <a:pt x="513" y="504"/>
                  </a:moveTo>
                  <a:lnTo>
                    <a:pt x="513" y="504"/>
                  </a:lnTo>
                  <a:lnTo>
                    <a:pt x="513" y="504"/>
                  </a:lnTo>
                  <a:close/>
                  <a:moveTo>
                    <a:pt x="513" y="504"/>
                  </a:moveTo>
                  <a:lnTo>
                    <a:pt x="513" y="504"/>
                  </a:lnTo>
                  <a:lnTo>
                    <a:pt x="513" y="504"/>
                  </a:lnTo>
                  <a:close/>
                  <a:moveTo>
                    <a:pt x="513" y="504"/>
                  </a:moveTo>
                  <a:lnTo>
                    <a:pt x="513" y="505"/>
                  </a:lnTo>
                  <a:lnTo>
                    <a:pt x="513" y="504"/>
                  </a:lnTo>
                  <a:close/>
                  <a:moveTo>
                    <a:pt x="513" y="505"/>
                  </a:moveTo>
                  <a:lnTo>
                    <a:pt x="514" y="505"/>
                  </a:lnTo>
                  <a:lnTo>
                    <a:pt x="513" y="505"/>
                  </a:lnTo>
                  <a:close/>
                  <a:moveTo>
                    <a:pt x="478" y="478"/>
                  </a:moveTo>
                  <a:lnTo>
                    <a:pt x="504" y="504"/>
                  </a:lnTo>
                  <a:lnTo>
                    <a:pt x="504" y="504"/>
                  </a:lnTo>
                  <a:lnTo>
                    <a:pt x="506" y="505"/>
                  </a:lnTo>
                  <a:lnTo>
                    <a:pt x="497" y="495"/>
                  </a:lnTo>
                  <a:lnTo>
                    <a:pt x="478" y="478"/>
                  </a:lnTo>
                  <a:close/>
                  <a:moveTo>
                    <a:pt x="506" y="505"/>
                  </a:moveTo>
                  <a:lnTo>
                    <a:pt x="506" y="505"/>
                  </a:lnTo>
                  <a:lnTo>
                    <a:pt x="506" y="505"/>
                  </a:lnTo>
                  <a:lnTo>
                    <a:pt x="506" y="505"/>
                  </a:lnTo>
                  <a:close/>
                  <a:moveTo>
                    <a:pt x="514" y="505"/>
                  </a:moveTo>
                  <a:lnTo>
                    <a:pt x="514" y="505"/>
                  </a:lnTo>
                  <a:lnTo>
                    <a:pt x="514" y="505"/>
                  </a:lnTo>
                  <a:close/>
                  <a:moveTo>
                    <a:pt x="514" y="505"/>
                  </a:moveTo>
                  <a:lnTo>
                    <a:pt x="515" y="506"/>
                  </a:lnTo>
                  <a:lnTo>
                    <a:pt x="514" y="505"/>
                  </a:lnTo>
                  <a:close/>
                  <a:moveTo>
                    <a:pt x="515" y="506"/>
                  </a:moveTo>
                  <a:lnTo>
                    <a:pt x="515" y="506"/>
                  </a:lnTo>
                  <a:lnTo>
                    <a:pt x="515" y="506"/>
                  </a:lnTo>
                  <a:close/>
                  <a:moveTo>
                    <a:pt x="515" y="506"/>
                  </a:moveTo>
                  <a:lnTo>
                    <a:pt x="515" y="506"/>
                  </a:lnTo>
                  <a:lnTo>
                    <a:pt x="515" y="506"/>
                  </a:lnTo>
                  <a:close/>
                  <a:moveTo>
                    <a:pt x="515" y="506"/>
                  </a:moveTo>
                  <a:lnTo>
                    <a:pt x="515" y="507"/>
                  </a:lnTo>
                  <a:lnTo>
                    <a:pt x="515" y="506"/>
                  </a:lnTo>
                  <a:close/>
                  <a:moveTo>
                    <a:pt x="515" y="507"/>
                  </a:moveTo>
                  <a:lnTo>
                    <a:pt x="515" y="507"/>
                  </a:lnTo>
                  <a:lnTo>
                    <a:pt x="515" y="507"/>
                  </a:lnTo>
                  <a:close/>
                  <a:moveTo>
                    <a:pt x="515" y="507"/>
                  </a:moveTo>
                  <a:lnTo>
                    <a:pt x="516" y="507"/>
                  </a:lnTo>
                  <a:lnTo>
                    <a:pt x="515" y="507"/>
                  </a:lnTo>
                  <a:close/>
                  <a:moveTo>
                    <a:pt x="516" y="507"/>
                  </a:moveTo>
                  <a:lnTo>
                    <a:pt x="516" y="507"/>
                  </a:lnTo>
                  <a:lnTo>
                    <a:pt x="516" y="507"/>
                  </a:lnTo>
                  <a:close/>
                  <a:moveTo>
                    <a:pt x="513" y="507"/>
                  </a:moveTo>
                  <a:cubicBezTo>
                    <a:pt x="513" y="507"/>
                    <a:pt x="513" y="507"/>
                    <a:pt x="513" y="507"/>
                  </a:cubicBezTo>
                  <a:lnTo>
                    <a:pt x="513" y="507"/>
                  </a:lnTo>
                  <a:lnTo>
                    <a:pt x="513" y="507"/>
                  </a:lnTo>
                  <a:lnTo>
                    <a:pt x="513" y="507"/>
                  </a:lnTo>
                  <a:close/>
                  <a:moveTo>
                    <a:pt x="501" y="499"/>
                  </a:moveTo>
                  <a:lnTo>
                    <a:pt x="508" y="506"/>
                  </a:lnTo>
                  <a:lnTo>
                    <a:pt x="508" y="506"/>
                  </a:lnTo>
                  <a:lnTo>
                    <a:pt x="510" y="507"/>
                  </a:lnTo>
                  <a:lnTo>
                    <a:pt x="510" y="507"/>
                  </a:lnTo>
                  <a:cubicBezTo>
                    <a:pt x="509" y="506"/>
                    <a:pt x="508" y="505"/>
                    <a:pt x="507" y="504"/>
                  </a:cubicBezTo>
                  <a:lnTo>
                    <a:pt x="507" y="504"/>
                  </a:lnTo>
                  <a:lnTo>
                    <a:pt x="507" y="504"/>
                  </a:lnTo>
                  <a:lnTo>
                    <a:pt x="506" y="503"/>
                  </a:lnTo>
                  <a:lnTo>
                    <a:pt x="506" y="503"/>
                  </a:lnTo>
                  <a:cubicBezTo>
                    <a:pt x="506" y="503"/>
                    <a:pt x="507" y="503"/>
                    <a:pt x="507" y="504"/>
                  </a:cubicBezTo>
                  <a:lnTo>
                    <a:pt x="507" y="504"/>
                  </a:lnTo>
                  <a:lnTo>
                    <a:pt x="501" y="499"/>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459" y="492"/>
                  </a:moveTo>
                  <a:lnTo>
                    <a:pt x="465" y="499"/>
                  </a:lnTo>
                  <a:lnTo>
                    <a:pt x="465" y="499"/>
                  </a:lnTo>
                  <a:cubicBezTo>
                    <a:pt x="465" y="499"/>
                    <a:pt x="465" y="499"/>
                    <a:pt x="465" y="499"/>
                  </a:cubicBezTo>
                  <a:lnTo>
                    <a:pt x="465" y="499"/>
                  </a:lnTo>
                  <a:cubicBezTo>
                    <a:pt x="466" y="501"/>
                    <a:pt x="467" y="503"/>
                    <a:pt x="469" y="504"/>
                  </a:cubicBezTo>
                  <a:lnTo>
                    <a:pt x="471" y="507"/>
                  </a:lnTo>
                  <a:lnTo>
                    <a:pt x="471" y="507"/>
                  </a:lnTo>
                  <a:cubicBezTo>
                    <a:pt x="470" y="506"/>
                    <a:pt x="469" y="505"/>
                    <a:pt x="468" y="504"/>
                  </a:cubicBezTo>
                  <a:lnTo>
                    <a:pt x="468" y="504"/>
                  </a:lnTo>
                  <a:cubicBezTo>
                    <a:pt x="468" y="504"/>
                    <a:pt x="469" y="504"/>
                    <a:pt x="469" y="504"/>
                  </a:cubicBezTo>
                  <a:cubicBezTo>
                    <a:pt x="468" y="503"/>
                    <a:pt x="467" y="502"/>
                    <a:pt x="466" y="501"/>
                  </a:cubicBezTo>
                  <a:lnTo>
                    <a:pt x="466" y="501"/>
                  </a:lnTo>
                  <a:cubicBezTo>
                    <a:pt x="467" y="502"/>
                    <a:pt x="468" y="503"/>
                    <a:pt x="468" y="504"/>
                  </a:cubicBezTo>
                  <a:lnTo>
                    <a:pt x="468" y="504"/>
                  </a:lnTo>
                  <a:lnTo>
                    <a:pt x="466" y="501"/>
                  </a:lnTo>
                  <a:lnTo>
                    <a:pt x="466" y="501"/>
                  </a:lnTo>
                  <a:lnTo>
                    <a:pt x="460" y="493"/>
                  </a:lnTo>
                  <a:lnTo>
                    <a:pt x="460" y="493"/>
                  </a:lnTo>
                  <a:cubicBezTo>
                    <a:pt x="460" y="494"/>
                    <a:pt x="460" y="494"/>
                    <a:pt x="460" y="494"/>
                  </a:cubicBezTo>
                  <a:lnTo>
                    <a:pt x="460" y="494"/>
                  </a:lnTo>
                  <a:cubicBezTo>
                    <a:pt x="460" y="494"/>
                    <a:pt x="460" y="494"/>
                    <a:pt x="460" y="494"/>
                  </a:cubicBezTo>
                  <a:lnTo>
                    <a:pt x="460" y="494"/>
                  </a:lnTo>
                  <a:cubicBezTo>
                    <a:pt x="460" y="494"/>
                    <a:pt x="460" y="494"/>
                    <a:pt x="460" y="493"/>
                  </a:cubicBezTo>
                  <a:lnTo>
                    <a:pt x="460" y="493"/>
                  </a:lnTo>
                  <a:lnTo>
                    <a:pt x="460" y="493"/>
                  </a:lnTo>
                  <a:lnTo>
                    <a:pt x="460" y="493"/>
                  </a:lnTo>
                  <a:cubicBezTo>
                    <a:pt x="460" y="493"/>
                    <a:pt x="460" y="493"/>
                    <a:pt x="460" y="493"/>
                  </a:cubicBezTo>
                  <a:lnTo>
                    <a:pt x="460" y="493"/>
                  </a:lnTo>
                  <a:cubicBezTo>
                    <a:pt x="460" y="494"/>
                    <a:pt x="461" y="494"/>
                    <a:pt x="462" y="495"/>
                  </a:cubicBezTo>
                  <a:lnTo>
                    <a:pt x="462" y="495"/>
                  </a:lnTo>
                  <a:cubicBezTo>
                    <a:pt x="463" y="497"/>
                    <a:pt x="465" y="499"/>
                    <a:pt x="466" y="501"/>
                  </a:cubicBezTo>
                  <a:lnTo>
                    <a:pt x="466" y="501"/>
                  </a:lnTo>
                  <a:cubicBezTo>
                    <a:pt x="465" y="500"/>
                    <a:pt x="464" y="499"/>
                    <a:pt x="464" y="498"/>
                  </a:cubicBezTo>
                  <a:lnTo>
                    <a:pt x="464" y="498"/>
                  </a:lnTo>
                  <a:cubicBezTo>
                    <a:pt x="464" y="498"/>
                    <a:pt x="464" y="499"/>
                    <a:pt x="465" y="499"/>
                  </a:cubicBezTo>
                  <a:lnTo>
                    <a:pt x="465" y="499"/>
                  </a:lnTo>
                  <a:cubicBezTo>
                    <a:pt x="463" y="497"/>
                    <a:pt x="461" y="494"/>
                    <a:pt x="460" y="492"/>
                  </a:cubicBezTo>
                  <a:lnTo>
                    <a:pt x="460" y="492"/>
                  </a:lnTo>
                  <a:cubicBezTo>
                    <a:pt x="459" y="492"/>
                    <a:pt x="459" y="492"/>
                    <a:pt x="459" y="492"/>
                  </a:cubicBez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7"/>
                  </a:lnTo>
                  <a:lnTo>
                    <a:pt x="516" y="507"/>
                  </a:lnTo>
                  <a:close/>
                  <a:moveTo>
                    <a:pt x="516" y="507"/>
                  </a:moveTo>
                  <a:lnTo>
                    <a:pt x="516" y="508"/>
                  </a:lnTo>
                  <a:lnTo>
                    <a:pt x="516" y="507"/>
                  </a:lnTo>
                  <a:close/>
                  <a:moveTo>
                    <a:pt x="507" y="504"/>
                  </a:moveTo>
                  <a:lnTo>
                    <a:pt x="510" y="507"/>
                  </a:lnTo>
                  <a:lnTo>
                    <a:pt x="510" y="507"/>
                  </a:lnTo>
                  <a:lnTo>
                    <a:pt x="512" y="508"/>
                  </a:lnTo>
                  <a:lnTo>
                    <a:pt x="512" y="508"/>
                  </a:lnTo>
                  <a:lnTo>
                    <a:pt x="507" y="504"/>
                  </a:lnTo>
                  <a:close/>
                  <a:moveTo>
                    <a:pt x="451" y="487"/>
                  </a:moveTo>
                  <a:cubicBezTo>
                    <a:pt x="452" y="488"/>
                    <a:pt x="453" y="490"/>
                    <a:pt x="455" y="491"/>
                  </a:cubicBezTo>
                  <a:lnTo>
                    <a:pt x="455" y="491"/>
                  </a:lnTo>
                  <a:cubicBezTo>
                    <a:pt x="455" y="492"/>
                    <a:pt x="457" y="494"/>
                    <a:pt x="458" y="496"/>
                  </a:cubicBezTo>
                  <a:lnTo>
                    <a:pt x="458" y="496"/>
                  </a:lnTo>
                  <a:cubicBezTo>
                    <a:pt x="457" y="495"/>
                    <a:pt x="457" y="494"/>
                    <a:pt x="457" y="494"/>
                  </a:cubicBezTo>
                  <a:lnTo>
                    <a:pt x="457" y="494"/>
                  </a:lnTo>
                  <a:cubicBezTo>
                    <a:pt x="460" y="498"/>
                    <a:pt x="464" y="503"/>
                    <a:pt x="467" y="508"/>
                  </a:cubicBezTo>
                  <a:lnTo>
                    <a:pt x="467" y="508"/>
                  </a:lnTo>
                  <a:cubicBezTo>
                    <a:pt x="467" y="508"/>
                    <a:pt x="467" y="508"/>
                    <a:pt x="467" y="507"/>
                  </a:cubicBezTo>
                  <a:lnTo>
                    <a:pt x="467" y="507"/>
                  </a:lnTo>
                  <a:cubicBezTo>
                    <a:pt x="463" y="502"/>
                    <a:pt x="460" y="498"/>
                    <a:pt x="458" y="496"/>
                  </a:cubicBezTo>
                  <a:lnTo>
                    <a:pt x="458" y="496"/>
                  </a:lnTo>
                  <a:cubicBezTo>
                    <a:pt x="459" y="498"/>
                    <a:pt x="461" y="500"/>
                    <a:pt x="462" y="502"/>
                  </a:cubicBezTo>
                  <a:lnTo>
                    <a:pt x="462" y="502"/>
                  </a:lnTo>
                  <a:cubicBezTo>
                    <a:pt x="462" y="502"/>
                    <a:pt x="462" y="502"/>
                    <a:pt x="462" y="501"/>
                  </a:cubicBezTo>
                  <a:lnTo>
                    <a:pt x="462" y="501"/>
                  </a:lnTo>
                  <a:cubicBezTo>
                    <a:pt x="462" y="502"/>
                    <a:pt x="463" y="503"/>
                    <a:pt x="463" y="503"/>
                  </a:cubicBezTo>
                  <a:lnTo>
                    <a:pt x="463" y="503"/>
                  </a:lnTo>
                  <a:cubicBezTo>
                    <a:pt x="464" y="505"/>
                    <a:pt x="465" y="506"/>
                    <a:pt x="466" y="508"/>
                  </a:cubicBezTo>
                  <a:lnTo>
                    <a:pt x="466" y="508"/>
                  </a:lnTo>
                  <a:cubicBezTo>
                    <a:pt x="463" y="504"/>
                    <a:pt x="460" y="500"/>
                    <a:pt x="457" y="496"/>
                  </a:cubicBezTo>
                  <a:lnTo>
                    <a:pt x="457" y="496"/>
                  </a:lnTo>
                  <a:cubicBezTo>
                    <a:pt x="459" y="498"/>
                    <a:pt x="460" y="500"/>
                    <a:pt x="462" y="501"/>
                  </a:cubicBezTo>
                  <a:lnTo>
                    <a:pt x="462" y="501"/>
                  </a:lnTo>
                  <a:cubicBezTo>
                    <a:pt x="458" y="497"/>
                    <a:pt x="455" y="492"/>
                    <a:pt x="451" y="487"/>
                  </a:cubicBezTo>
                  <a:close/>
                  <a:moveTo>
                    <a:pt x="516" y="508"/>
                  </a:moveTo>
                  <a:lnTo>
                    <a:pt x="517" y="508"/>
                  </a:lnTo>
                  <a:lnTo>
                    <a:pt x="516" y="508"/>
                  </a:lnTo>
                  <a:close/>
                  <a:moveTo>
                    <a:pt x="517" y="508"/>
                  </a:moveTo>
                  <a:lnTo>
                    <a:pt x="517" y="508"/>
                  </a:lnTo>
                  <a:lnTo>
                    <a:pt x="517" y="508"/>
                  </a:lnTo>
                  <a:close/>
                  <a:moveTo>
                    <a:pt x="517" y="508"/>
                  </a:moveTo>
                  <a:lnTo>
                    <a:pt x="517" y="509"/>
                  </a:lnTo>
                  <a:lnTo>
                    <a:pt x="517" y="508"/>
                  </a:lnTo>
                  <a:close/>
                  <a:moveTo>
                    <a:pt x="517" y="509"/>
                  </a:moveTo>
                  <a:lnTo>
                    <a:pt x="517" y="509"/>
                  </a:lnTo>
                  <a:lnTo>
                    <a:pt x="517" y="509"/>
                  </a:lnTo>
                  <a:close/>
                  <a:moveTo>
                    <a:pt x="517" y="509"/>
                  </a:moveTo>
                  <a:lnTo>
                    <a:pt x="518" y="509"/>
                  </a:lnTo>
                  <a:lnTo>
                    <a:pt x="517" y="509"/>
                  </a:lnTo>
                  <a:close/>
                  <a:moveTo>
                    <a:pt x="518" y="509"/>
                  </a:moveTo>
                  <a:lnTo>
                    <a:pt x="519" y="510"/>
                  </a:lnTo>
                  <a:lnTo>
                    <a:pt x="518" y="509"/>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0"/>
                  </a:lnTo>
                  <a:lnTo>
                    <a:pt x="519" y="510"/>
                  </a:lnTo>
                  <a:close/>
                  <a:moveTo>
                    <a:pt x="519" y="510"/>
                  </a:moveTo>
                  <a:lnTo>
                    <a:pt x="519" y="511"/>
                  </a:lnTo>
                  <a:lnTo>
                    <a:pt x="519" y="510"/>
                  </a:lnTo>
                  <a:close/>
                  <a:moveTo>
                    <a:pt x="510" y="507"/>
                  </a:moveTo>
                  <a:cubicBezTo>
                    <a:pt x="511" y="508"/>
                    <a:pt x="512" y="510"/>
                    <a:pt x="513" y="511"/>
                  </a:cubicBezTo>
                  <a:lnTo>
                    <a:pt x="513" y="511"/>
                  </a:lnTo>
                  <a:lnTo>
                    <a:pt x="513" y="511"/>
                  </a:lnTo>
                  <a:lnTo>
                    <a:pt x="510" y="507"/>
                  </a:lnTo>
                  <a:lnTo>
                    <a:pt x="510" y="507"/>
                  </a:lnTo>
                  <a:lnTo>
                    <a:pt x="510" y="507"/>
                  </a:lnTo>
                  <a:close/>
                  <a:moveTo>
                    <a:pt x="519" y="511"/>
                  </a:moveTo>
                  <a:lnTo>
                    <a:pt x="519" y="511"/>
                  </a:lnTo>
                  <a:lnTo>
                    <a:pt x="519" y="511"/>
                  </a:lnTo>
                  <a:close/>
                  <a:moveTo>
                    <a:pt x="519" y="511"/>
                  </a:moveTo>
                  <a:lnTo>
                    <a:pt x="520" y="511"/>
                  </a:lnTo>
                  <a:lnTo>
                    <a:pt x="519" y="511"/>
                  </a:lnTo>
                  <a:close/>
                  <a:moveTo>
                    <a:pt x="520" y="511"/>
                  </a:moveTo>
                  <a:lnTo>
                    <a:pt x="520" y="511"/>
                  </a:lnTo>
                  <a:lnTo>
                    <a:pt x="520" y="511"/>
                  </a:lnTo>
                  <a:close/>
                  <a:moveTo>
                    <a:pt x="520" y="511"/>
                  </a:moveTo>
                  <a:lnTo>
                    <a:pt x="520" y="511"/>
                  </a:lnTo>
                  <a:lnTo>
                    <a:pt x="520" y="511"/>
                  </a:lnTo>
                  <a:close/>
                  <a:moveTo>
                    <a:pt x="466" y="502"/>
                  </a:moveTo>
                  <a:lnTo>
                    <a:pt x="466" y="502"/>
                  </a:lnTo>
                  <a:cubicBezTo>
                    <a:pt x="466" y="502"/>
                    <a:pt x="466" y="502"/>
                    <a:pt x="466" y="502"/>
                  </a:cubicBezTo>
                  <a:lnTo>
                    <a:pt x="466" y="502"/>
                  </a:lnTo>
                  <a:lnTo>
                    <a:pt x="473" y="511"/>
                  </a:lnTo>
                  <a:lnTo>
                    <a:pt x="473" y="511"/>
                  </a:lnTo>
                  <a:cubicBezTo>
                    <a:pt x="472" y="509"/>
                    <a:pt x="471" y="508"/>
                    <a:pt x="470" y="507"/>
                  </a:cubicBezTo>
                  <a:lnTo>
                    <a:pt x="470" y="507"/>
                  </a:lnTo>
                  <a:cubicBezTo>
                    <a:pt x="469" y="505"/>
                    <a:pt x="468" y="504"/>
                    <a:pt x="466" y="502"/>
                  </a:cubicBezTo>
                  <a:close/>
                  <a:moveTo>
                    <a:pt x="520" y="511"/>
                  </a:moveTo>
                  <a:lnTo>
                    <a:pt x="520" y="511"/>
                  </a:lnTo>
                  <a:lnTo>
                    <a:pt x="520" y="511"/>
                  </a:lnTo>
                  <a:close/>
                  <a:moveTo>
                    <a:pt x="520" y="511"/>
                  </a:moveTo>
                  <a:lnTo>
                    <a:pt x="521" y="512"/>
                  </a:lnTo>
                  <a:lnTo>
                    <a:pt x="520" y="511"/>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521" y="512"/>
                  </a:moveTo>
                  <a:lnTo>
                    <a:pt x="521" y="512"/>
                  </a:lnTo>
                  <a:lnTo>
                    <a:pt x="521" y="512"/>
                  </a:lnTo>
                  <a:close/>
                  <a:moveTo>
                    <a:pt x="460" y="498"/>
                  </a:moveTo>
                  <a:lnTo>
                    <a:pt x="460" y="498"/>
                  </a:lnTo>
                  <a:cubicBezTo>
                    <a:pt x="464" y="503"/>
                    <a:pt x="467" y="508"/>
                    <a:pt x="471" y="512"/>
                  </a:cubicBezTo>
                  <a:lnTo>
                    <a:pt x="471" y="512"/>
                  </a:lnTo>
                  <a:cubicBezTo>
                    <a:pt x="470" y="511"/>
                    <a:pt x="469" y="510"/>
                    <a:pt x="468" y="509"/>
                  </a:cubicBezTo>
                  <a:lnTo>
                    <a:pt x="468" y="509"/>
                  </a:lnTo>
                  <a:cubicBezTo>
                    <a:pt x="465" y="504"/>
                    <a:pt x="462" y="501"/>
                    <a:pt x="460" y="498"/>
                  </a:cubicBezTo>
                  <a:close/>
                  <a:moveTo>
                    <a:pt x="521" y="512"/>
                  </a:moveTo>
                  <a:lnTo>
                    <a:pt x="521" y="512"/>
                  </a:lnTo>
                  <a:lnTo>
                    <a:pt x="521" y="512"/>
                  </a:lnTo>
                  <a:close/>
                  <a:moveTo>
                    <a:pt x="521" y="512"/>
                  </a:moveTo>
                  <a:lnTo>
                    <a:pt x="521" y="512"/>
                  </a:lnTo>
                  <a:lnTo>
                    <a:pt x="521" y="512"/>
                  </a:lnTo>
                  <a:close/>
                  <a:moveTo>
                    <a:pt x="521" y="512"/>
                  </a:moveTo>
                  <a:lnTo>
                    <a:pt x="521" y="513"/>
                  </a:lnTo>
                  <a:lnTo>
                    <a:pt x="521" y="512"/>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1" y="513"/>
                  </a:lnTo>
                  <a:lnTo>
                    <a:pt x="521" y="513"/>
                  </a:lnTo>
                  <a:close/>
                  <a:moveTo>
                    <a:pt x="521" y="513"/>
                  </a:moveTo>
                  <a:lnTo>
                    <a:pt x="522" y="513"/>
                  </a:lnTo>
                  <a:lnTo>
                    <a:pt x="521"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22" y="513"/>
                  </a:moveTo>
                  <a:lnTo>
                    <a:pt x="522" y="513"/>
                  </a:lnTo>
                  <a:lnTo>
                    <a:pt x="522" y="513"/>
                  </a:lnTo>
                  <a:close/>
                  <a:moveTo>
                    <a:pt x="504" y="505"/>
                  </a:moveTo>
                  <a:lnTo>
                    <a:pt x="513" y="513"/>
                  </a:lnTo>
                  <a:lnTo>
                    <a:pt x="513" y="513"/>
                  </a:lnTo>
                  <a:lnTo>
                    <a:pt x="511" y="510"/>
                  </a:lnTo>
                  <a:lnTo>
                    <a:pt x="511" y="510"/>
                  </a:lnTo>
                  <a:cubicBezTo>
                    <a:pt x="511" y="511"/>
                    <a:pt x="512" y="512"/>
                    <a:pt x="513" y="512"/>
                  </a:cubicBezTo>
                  <a:lnTo>
                    <a:pt x="513" y="512"/>
                  </a:lnTo>
                  <a:lnTo>
                    <a:pt x="508" y="506"/>
                  </a:lnTo>
                  <a:lnTo>
                    <a:pt x="508" y="506"/>
                  </a:lnTo>
                  <a:lnTo>
                    <a:pt x="506" y="505"/>
                  </a:lnTo>
                  <a:lnTo>
                    <a:pt x="506" y="505"/>
                  </a:lnTo>
                  <a:lnTo>
                    <a:pt x="511" y="510"/>
                  </a:lnTo>
                  <a:lnTo>
                    <a:pt x="511" y="510"/>
                  </a:lnTo>
                  <a:cubicBezTo>
                    <a:pt x="509" y="509"/>
                    <a:pt x="507" y="507"/>
                    <a:pt x="504" y="505"/>
                  </a:cubicBezTo>
                  <a:close/>
                  <a:moveTo>
                    <a:pt x="522" y="513"/>
                  </a:moveTo>
                  <a:lnTo>
                    <a:pt x="522" y="513"/>
                  </a:lnTo>
                  <a:lnTo>
                    <a:pt x="522" y="513"/>
                  </a:lnTo>
                  <a:lnTo>
                    <a:pt x="522" y="513"/>
                  </a:lnTo>
                  <a:close/>
                  <a:moveTo>
                    <a:pt x="517" y="513"/>
                  </a:moveTo>
                  <a:lnTo>
                    <a:pt x="517" y="513"/>
                  </a:lnTo>
                  <a:cubicBezTo>
                    <a:pt x="517" y="513"/>
                    <a:pt x="518" y="513"/>
                    <a:pt x="518" y="513"/>
                  </a:cubicBezTo>
                  <a:lnTo>
                    <a:pt x="518" y="513"/>
                  </a:lnTo>
                  <a:cubicBezTo>
                    <a:pt x="518" y="513"/>
                    <a:pt x="518" y="514"/>
                    <a:pt x="518" y="514"/>
                  </a:cubicBezTo>
                  <a:lnTo>
                    <a:pt x="518" y="514"/>
                  </a:lnTo>
                  <a:lnTo>
                    <a:pt x="517" y="513"/>
                  </a:lnTo>
                  <a:close/>
                  <a:moveTo>
                    <a:pt x="473" y="515"/>
                  </a:moveTo>
                  <a:cubicBezTo>
                    <a:pt x="474" y="516"/>
                    <a:pt x="474" y="516"/>
                    <a:pt x="474" y="516"/>
                  </a:cubicBezTo>
                  <a:lnTo>
                    <a:pt x="474" y="516"/>
                  </a:lnTo>
                  <a:cubicBezTo>
                    <a:pt x="474" y="516"/>
                    <a:pt x="474" y="517"/>
                    <a:pt x="475" y="517"/>
                  </a:cubicBezTo>
                  <a:lnTo>
                    <a:pt x="475" y="517"/>
                  </a:lnTo>
                  <a:cubicBezTo>
                    <a:pt x="474" y="516"/>
                    <a:pt x="474" y="516"/>
                    <a:pt x="473" y="515"/>
                  </a:cubicBezTo>
                  <a:close/>
                  <a:moveTo>
                    <a:pt x="469" y="504"/>
                  </a:moveTo>
                  <a:lnTo>
                    <a:pt x="469" y="504"/>
                  </a:lnTo>
                  <a:cubicBezTo>
                    <a:pt x="472" y="509"/>
                    <a:pt x="476" y="513"/>
                    <a:pt x="478" y="516"/>
                  </a:cubicBezTo>
                  <a:lnTo>
                    <a:pt x="478" y="516"/>
                  </a:lnTo>
                  <a:cubicBezTo>
                    <a:pt x="479" y="517"/>
                    <a:pt x="479" y="518"/>
                    <a:pt x="479" y="518"/>
                  </a:cubicBezTo>
                  <a:lnTo>
                    <a:pt x="479" y="518"/>
                  </a:lnTo>
                  <a:lnTo>
                    <a:pt x="469" y="504"/>
                  </a:lnTo>
                  <a:close/>
                  <a:moveTo>
                    <a:pt x="469" y="509"/>
                  </a:moveTo>
                  <a:lnTo>
                    <a:pt x="469" y="509"/>
                  </a:lnTo>
                  <a:cubicBezTo>
                    <a:pt x="470" y="511"/>
                    <a:pt x="472" y="513"/>
                    <a:pt x="473" y="515"/>
                  </a:cubicBezTo>
                  <a:lnTo>
                    <a:pt x="473" y="515"/>
                  </a:lnTo>
                  <a:cubicBezTo>
                    <a:pt x="473" y="515"/>
                    <a:pt x="473" y="515"/>
                    <a:pt x="472" y="514"/>
                  </a:cubicBezTo>
                  <a:lnTo>
                    <a:pt x="472" y="514"/>
                  </a:lnTo>
                  <a:cubicBezTo>
                    <a:pt x="474" y="516"/>
                    <a:pt x="475" y="518"/>
                    <a:pt x="476" y="519"/>
                  </a:cubicBezTo>
                  <a:lnTo>
                    <a:pt x="476" y="519"/>
                  </a:lnTo>
                  <a:cubicBezTo>
                    <a:pt x="474" y="517"/>
                    <a:pt x="473" y="515"/>
                    <a:pt x="471" y="512"/>
                  </a:cubicBezTo>
                  <a:lnTo>
                    <a:pt x="471" y="512"/>
                  </a:lnTo>
                  <a:cubicBezTo>
                    <a:pt x="471" y="513"/>
                    <a:pt x="472" y="514"/>
                    <a:pt x="472" y="514"/>
                  </a:cubicBezTo>
                  <a:lnTo>
                    <a:pt x="472" y="514"/>
                  </a:lnTo>
                  <a:cubicBezTo>
                    <a:pt x="471" y="513"/>
                    <a:pt x="470" y="511"/>
                    <a:pt x="469" y="509"/>
                  </a:cubicBezTo>
                  <a:close/>
                  <a:moveTo>
                    <a:pt x="478" y="522"/>
                  </a:moveTo>
                  <a:lnTo>
                    <a:pt x="478" y="522"/>
                  </a:lnTo>
                  <a:cubicBezTo>
                    <a:pt x="478" y="522"/>
                    <a:pt x="478" y="522"/>
                    <a:pt x="478" y="522"/>
                  </a:cubicBezTo>
                  <a:cubicBezTo>
                    <a:pt x="478" y="522"/>
                    <a:pt x="478" y="522"/>
                    <a:pt x="478" y="522"/>
                  </a:cubicBezTo>
                  <a:close/>
                  <a:moveTo>
                    <a:pt x="478" y="522"/>
                  </a:moveTo>
                  <a:cubicBezTo>
                    <a:pt x="478" y="522"/>
                    <a:pt x="478" y="522"/>
                    <a:pt x="478" y="522"/>
                  </a:cubicBezTo>
                  <a:cubicBezTo>
                    <a:pt x="478" y="522"/>
                    <a:pt x="478" y="522"/>
                    <a:pt x="478" y="522"/>
                  </a:cubicBez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2"/>
                  </a:lnTo>
                  <a:lnTo>
                    <a:pt x="531" y="522"/>
                  </a:lnTo>
                  <a:close/>
                  <a:moveTo>
                    <a:pt x="531" y="522"/>
                  </a:moveTo>
                  <a:lnTo>
                    <a:pt x="531" y="523"/>
                  </a:lnTo>
                  <a:lnTo>
                    <a:pt x="531" y="522"/>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1" y="523"/>
                  </a:lnTo>
                  <a:lnTo>
                    <a:pt x="531" y="523"/>
                  </a:lnTo>
                  <a:close/>
                  <a:moveTo>
                    <a:pt x="531" y="523"/>
                  </a:moveTo>
                  <a:lnTo>
                    <a:pt x="532" y="523"/>
                  </a:lnTo>
                  <a:lnTo>
                    <a:pt x="531" y="523"/>
                  </a:lnTo>
                  <a:close/>
                  <a:moveTo>
                    <a:pt x="433" y="469"/>
                  </a:moveTo>
                  <a:lnTo>
                    <a:pt x="444" y="479"/>
                  </a:lnTo>
                  <a:lnTo>
                    <a:pt x="444" y="479"/>
                  </a:lnTo>
                  <a:cubicBezTo>
                    <a:pt x="446" y="483"/>
                    <a:pt x="449" y="486"/>
                    <a:pt x="451" y="489"/>
                  </a:cubicBezTo>
                  <a:lnTo>
                    <a:pt x="451" y="489"/>
                  </a:lnTo>
                  <a:cubicBezTo>
                    <a:pt x="451" y="488"/>
                    <a:pt x="450" y="487"/>
                    <a:pt x="450" y="487"/>
                  </a:cubicBezTo>
                  <a:lnTo>
                    <a:pt x="450" y="487"/>
                  </a:lnTo>
                  <a:cubicBezTo>
                    <a:pt x="452" y="490"/>
                    <a:pt x="455" y="493"/>
                    <a:pt x="457" y="496"/>
                  </a:cubicBezTo>
                  <a:lnTo>
                    <a:pt x="457" y="496"/>
                  </a:lnTo>
                  <a:cubicBezTo>
                    <a:pt x="456" y="495"/>
                    <a:pt x="455" y="494"/>
                    <a:pt x="454" y="493"/>
                  </a:cubicBezTo>
                  <a:lnTo>
                    <a:pt x="454" y="493"/>
                  </a:lnTo>
                  <a:cubicBezTo>
                    <a:pt x="459" y="499"/>
                    <a:pt x="463" y="504"/>
                    <a:pt x="467" y="509"/>
                  </a:cubicBezTo>
                  <a:lnTo>
                    <a:pt x="467" y="509"/>
                  </a:lnTo>
                  <a:cubicBezTo>
                    <a:pt x="471" y="515"/>
                    <a:pt x="475" y="519"/>
                    <a:pt x="478" y="522"/>
                  </a:cubicBezTo>
                  <a:cubicBezTo>
                    <a:pt x="474" y="518"/>
                    <a:pt x="472" y="514"/>
                    <a:pt x="469" y="511"/>
                  </a:cubicBezTo>
                  <a:lnTo>
                    <a:pt x="469" y="511"/>
                  </a:lnTo>
                  <a:cubicBezTo>
                    <a:pt x="472" y="515"/>
                    <a:pt x="475" y="518"/>
                    <a:pt x="477" y="522"/>
                  </a:cubicBezTo>
                  <a:lnTo>
                    <a:pt x="477" y="522"/>
                  </a:lnTo>
                  <a:cubicBezTo>
                    <a:pt x="477" y="521"/>
                    <a:pt x="477" y="521"/>
                    <a:pt x="477" y="520"/>
                  </a:cubicBezTo>
                  <a:lnTo>
                    <a:pt x="477" y="520"/>
                  </a:lnTo>
                  <a:cubicBezTo>
                    <a:pt x="477" y="521"/>
                    <a:pt x="477" y="521"/>
                    <a:pt x="478" y="522"/>
                  </a:cubicBezTo>
                  <a:lnTo>
                    <a:pt x="478" y="522"/>
                  </a:lnTo>
                  <a:cubicBezTo>
                    <a:pt x="478" y="522"/>
                    <a:pt x="478" y="522"/>
                    <a:pt x="478" y="522"/>
                  </a:cubicBezTo>
                  <a:lnTo>
                    <a:pt x="478" y="522"/>
                  </a:lnTo>
                  <a:cubicBezTo>
                    <a:pt x="478" y="522"/>
                    <a:pt x="478" y="522"/>
                    <a:pt x="477" y="522"/>
                  </a:cubicBezTo>
                  <a:lnTo>
                    <a:pt x="477" y="522"/>
                  </a:lnTo>
                  <a:cubicBezTo>
                    <a:pt x="478" y="522"/>
                    <a:pt x="478" y="522"/>
                    <a:pt x="478" y="522"/>
                  </a:cubicBez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2"/>
                    <a:pt x="478" y="522"/>
                  </a:cubicBezTo>
                  <a:lnTo>
                    <a:pt x="478" y="522"/>
                  </a:lnTo>
                  <a:cubicBezTo>
                    <a:pt x="478" y="522"/>
                    <a:pt x="478" y="523"/>
                    <a:pt x="478" y="523"/>
                  </a:cubicBezTo>
                  <a:lnTo>
                    <a:pt x="478" y="523"/>
                  </a:lnTo>
                  <a:cubicBezTo>
                    <a:pt x="479" y="523"/>
                    <a:pt x="479" y="523"/>
                    <a:pt x="479" y="524"/>
                  </a:cubicBezTo>
                  <a:lnTo>
                    <a:pt x="479" y="524"/>
                  </a:lnTo>
                  <a:cubicBezTo>
                    <a:pt x="479" y="523"/>
                    <a:pt x="478" y="523"/>
                    <a:pt x="478" y="522"/>
                  </a:cubicBezTo>
                  <a:lnTo>
                    <a:pt x="478" y="522"/>
                  </a:lnTo>
                  <a:cubicBezTo>
                    <a:pt x="478" y="523"/>
                    <a:pt x="478" y="523"/>
                    <a:pt x="478" y="523"/>
                  </a:cubicBezTo>
                  <a:lnTo>
                    <a:pt x="478" y="523"/>
                  </a:lnTo>
                  <a:lnTo>
                    <a:pt x="478" y="522"/>
                  </a:lnTo>
                  <a:lnTo>
                    <a:pt x="478" y="522"/>
                  </a:lnTo>
                  <a:cubicBezTo>
                    <a:pt x="478" y="522"/>
                    <a:pt x="478" y="522"/>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lnTo>
                    <a:pt x="478" y="522"/>
                  </a:lnTo>
                  <a:lnTo>
                    <a:pt x="478" y="522"/>
                  </a:lnTo>
                  <a:lnTo>
                    <a:pt x="478" y="522"/>
                  </a:lnTo>
                  <a:lnTo>
                    <a:pt x="478" y="522"/>
                  </a:lnTo>
                  <a:cubicBezTo>
                    <a:pt x="478" y="522"/>
                    <a:pt x="478" y="522"/>
                    <a:pt x="478" y="522"/>
                  </a:cubicBezTo>
                  <a:cubicBezTo>
                    <a:pt x="468" y="513"/>
                    <a:pt x="459" y="501"/>
                    <a:pt x="452" y="491"/>
                  </a:cubicBezTo>
                  <a:lnTo>
                    <a:pt x="452" y="491"/>
                  </a:lnTo>
                  <a:cubicBezTo>
                    <a:pt x="453" y="491"/>
                    <a:pt x="454" y="492"/>
                    <a:pt x="454" y="493"/>
                  </a:cubicBezTo>
                  <a:lnTo>
                    <a:pt x="454" y="493"/>
                  </a:lnTo>
                  <a:cubicBezTo>
                    <a:pt x="453" y="492"/>
                    <a:pt x="452" y="490"/>
                    <a:pt x="451" y="489"/>
                  </a:cubicBezTo>
                  <a:lnTo>
                    <a:pt x="451" y="489"/>
                  </a:lnTo>
                  <a:cubicBezTo>
                    <a:pt x="452" y="490"/>
                    <a:pt x="452" y="490"/>
                    <a:pt x="452" y="491"/>
                  </a:cubicBezTo>
                  <a:lnTo>
                    <a:pt x="452" y="491"/>
                  </a:lnTo>
                  <a:cubicBezTo>
                    <a:pt x="447" y="484"/>
                    <a:pt x="441" y="477"/>
                    <a:pt x="433" y="469"/>
                  </a:cubicBezTo>
                  <a:close/>
                  <a:moveTo>
                    <a:pt x="532" y="523"/>
                  </a:moveTo>
                  <a:lnTo>
                    <a:pt x="532" y="524"/>
                  </a:lnTo>
                  <a:lnTo>
                    <a:pt x="532" y="523"/>
                  </a:lnTo>
                  <a:close/>
                  <a:moveTo>
                    <a:pt x="532" y="524"/>
                  </a:moveTo>
                  <a:lnTo>
                    <a:pt x="532" y="524"/>
                  </a:lnTo>
                  <a:lnTo>
                    <a:pt x="532" y="524"/>
                  </a:lnTo>
                  <a:close/>
                  <a:moveTo>
                    <a:pt x="532" y="524"/>
                  </a:moveTo>
                  <a:lnTo>
                    <a:pt x="532" y="524"/>
                  </a:lnTo>
                  <a:lnTo>
                    <a:pt x="532" y="524"/>
                  </a:lnTo>
                  <a:close/>
                  <a:moveTo>
                    <a:pt x="532" y="524"/>
                  </a:moveTo>
                  <a:lnTo>
                    <a:pt x="533" y="524"/>
                  </a:lnTo>
                  <a:lnTo>
                    <a:pt x="532" y="524"/>
                  </a:lnTo>
                  <a:close/>
                  <a:moveTo>
                    <a:pt x="533" y="524"/>
                  </a:moveTo>
                  <a:lnTo>
                    <a:pt x="533" y="524"/>
                  </a:lnTo>
                  <a:lnTo>
                    <a:pt x="533" y="524"/>
                  </a:lnTo>
                  <a:close/>
                  <a:moveTo>
                    <a:pt x="518" y="514"/>
                  </a:moveTo>
                  <a:lnTo>
                    <a:pt x="525" y="520"/>
                  </a:lnTo>
                  <a:lnTo>
                    <a:pt x="525" y="520"/>
                  </a:lnTo>
                  <a:lnTo>
                    <a:pt x="527" y="524"/>
                  </a:lnTo>
                  <a:lnTo>
                    <a:pt x="527" y="524"/>
                  </a:lnTo>
                  <a:cubicBezTo>
                    <a:pt x="525" y="523"/>
                    <a:pt x="523" y="521"/>
                    <a:pt x="521" y="519"/>
                  </a:cubicBezTo>
                  <a:lnTo>
                    <a:pt x="521" y="519"/>
                  </a:lnTo>
                  <a:cubicBezTo>
                    <a:pt x="520" y="517"/>
                    <a:pt x="520" y="516"/>
                    <a:pt x="518" y="514"/>
                  </a:cubicBezTo>
                  <a:close/>
                  <a:moveTo>
                    <a:pt x="533" y="524"/>
                  </a:moveTo>
                  <a:lnTo>
                    <a:pt x="533" y="524"/>
                  </a:lnTo>
                  <a:lnTo>
                    <a:pt x="533" y="524"/>
                  </a:lnTo>
                  <a:close/>
                  <a:moveTo>
                    <a:pt x="533" y="524"/>
                  </a:moveTo>
                  <a:lnTo>
                    <a:pt x="533" y="524"/>
                  </a:lnTo>
                  <a:lnTo>
                    <a:pt x="533" y="524"/>
                  </a:lnTo>
                  <a:close/>
                  <a:moveTo>
                    <a:pt x="533" y="524"/>
                  </a:moveTo>
                  <a:lnTo>
                    <a:pt x="533" y="525"/>
                  </a:lnTo>
                  <a:lnTo>
                    <a:pt x="533" y="524"/>
                  </a:lnTo>
                  <a:close/>
                  <a:moveTo>
                    <a:pt x="478" y="523"/>
                  </a:moveTo>
                  <a:lnTo>
                    <a:pt x="479" y="524"/>
                  </a:lnTo>
                  <a:lnTo>
                    <a:pt x="479" y="524"/>
                  </a:lnTo>
                  <a:cubicBezTo>
                    <a:pt x="479" y="524"/>
                    <a:pt x="480" y="525"/>
                    <a:pt x="480" y="525"/>
                  </a:cubicBezTo>
                  <a:lnTo>
                    <a:pt x="480" y="525"/>
                  </a:lnTo>
                  <a:cubicBezTo>
                    <a:pt x="479" y="524"/>
                    <a:pt x="479" y="524"/>
                    <a:pt x="478" y="523"/>
                  </a:cubicBezTo>
                  <a:close/>
                  <a:moveTo>
                    <a:pt x="533" y="525"/>
                  </a:moveTo>
                  <a:lnTo>
                    <a:pt x="534" y="525"/>
                  </a:lnTo>
                  <a:lnTo>
                    <a:pt x="533" y="525"/>
                  </a:lnTo>
                  <a:close/>
                  <a:moveTo>
                    <a:pt x="534" y="525"/>
                  </a:moveTo>
                  <a:lnTo>
                    <a:pt x="534" y="525"/>
                  </a:lnTo>
                  <a:lnTo>
                    <a:pt x="534" y="525"/>
                  </a:lnTo>
                  <a:close/>
                  <a:moveTo>
                    <a:pt x="534" y="525"/>
                  </a:moveTo>
                  <a:lnTo>
                    <a:pt x="534" y="525"/>
                  </a:lnTo>
                  <a:lnTo>
                    <a:pt x="534" y="525"/>
                  </a:lnTo>
                  <a:close/>
                  <a:moveTo>
                    <a:pt x="534" y="525"/>
                  </a:moveTo>
                  <a:lnTo>
                    <a:pt x="534" y="526"/>
                  </a:lnTo>
                  <a:lnTo>
                    <a:pt x="534" y="525"/>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4" y="526"/>
                  </a:lnTo>
                  <a:lnTo>
                    <a:pt x="534" y="526"/>
                  </a:lnTo>
                  <a:close/>
                  <a:moveTo>
                    <a:pt x="534" y="526"/>
                  </a:moveTo>
                  <a:lnTo>
                    <a:pt x="535" y="527"/>
                  </a:lnTo>
                  <a:lnTo>
                    <a:pt x="534" y="526"/>
                  </a:lnTo>
                  <a:close/>
                  <a:moveTo>
                    <a:pt x="535" y="527"/>
                  </a:moveTo>
                  <a:lnTo>
                    <a:pt x="536" y="527"/>
                  </a:lnTo>
                  <a:lnTo>
                    <a:pt x="535" y="527"/>
                  </a:lnTo>
                  <a:close/>
                  <a:moveTo>
                    <a:pt x="536" y="527"/>
                  </a:moveTo>
                  <a:lnTo>
                    <a:pt x="536" y="527"/>
                  </a:lnTo>
                  <a:lnTo>
                    <a:pt x="536" y="527"/>
                  </a:lnTo>
                  <a:close/>
                  <a:moveTo>
                    <a:pt x="536" y="527"/>
                  </a:moveTo>
                  <a:lnTo>
                    <a:pt x="536" y="527"/>
                  </a:lnTo>
                  <a:lnTo>
                    <a:pt x="536" y="527"/>
                  </a:lnTo>
                  <a:close/>
                  <a:moveTo>
                    <a:pt x="536" y="527"/>
                  </a:moveTo>
                  <a:lnTo>
                    <a:pt x="536" y="528"/>
                  </a:lnTo>
                  <a:lnTo>
                    <a:pt x="536" y="527"/>
                  </a:lnTo>
                  <a:close/>
                  <a:moveTo>
                    <a:pt x="536" y="528"/>
                  </a:moveTo>
                  <a:lnTo>
                    <a:pt x="536" y="528"/>
                  </a:lnTo>
                  <a:lnTo>
                    <a:pt x="536" y="528"/>
                  </a:lnTo>
                  <a:close/>
                  <a:moveTo>
                    <a:pt x="536" y="528"/>
                  </a:moveTo>
                  <a:lnTo>
                    <a:pt x="536" y="528"/>
                  </a:lnTo>
                  <a:lnTo>
                    <a:pt x="536" y="528"/>
                  </a:lnTo>
                  <a:close/>
                  <a:moveTo>
                    <a:pt x="536" y="528"/>
                  </a:moveTo>
                  <a:lnTo>
                    <a:pt x="537" y="528"/>
                  </a:lnTo>
                  <a:lnTo>
                    <a:pt x="536" y="528"/>
                  </a:lnTo>
                  <a:close/>
                  <a:moveTo>
                    <a:pt x="537" y="528"/>
                  </a:moveTo>
                  <a:lnTo>
                    <a:pt x="537" y="528"/>
                  </a:lnTo>
                  <a:lnTo>
                    <a:pt x="537" y="528"/>
                  </a:lnTo>
                  <a:close/>
                  <a:moveTo>
                    <a:pt x="537" y="528"/>
                  </a:moveTo>
                  <a:lnTo>
                    <a:pt x="537" y="528"/>
                  </a:lnTo>
                  <a:lnTo>
                    <a:pt x="537" y="528"/>
                  </a:lnTo>
                  <a:close/>
                  <a:moveTo>
                    <a:pt x="537" y="528"/>
                  </a:moveTo>
                  <a:lnTo>
                    <a:pt x="537" y="528"/>
                  </a:lnTo>
                  <a:lnTo>
                    <a:pt x="537" y="528"/>
                  </a:lnTo>
                  <a:close/>
                  <a:moveTo>
                    <a:pt x="537" y="528"/>
                  </a:moveTo>
                  <a:lnTo>
                    <a:pt x="538" y="529"/>
                  </a:lnTo>
                  <a:lnTo>
                    <a:pt x="537" y="528"/>
                  </a:lnTo>
                  <a:close/>
                  <a:moveTo>
                    <a:pt x="538" y="529"/>
                  </a:moveTo>
                  <a:lnTo>
                    <a:pt x="538" y="529"/>
                  </a:lnTo>
                  <a:lnTo>
                    <a:pt x="538" y="529"/>
                  </a:lnTo>
                  <a:close/>
                  <a:moveTo>
                    <a:pt x="538" y="529"/>
                  </a:moveTo>
                  <a:lnTo>
                    <a:pt x="539" y="530"/>
                  </a:lnTo>
                  <a:lnTo>
                    <a:pt x="538" y="529"/>
                  </a:lnTo>
                  <a:close/>
                  <a:moveTo>
                    <a:pt x="539" y="530"/>
                  </a:moveTo>
                  <a:lnTo>
                    <a:pt x="539" y="530"/>
                  </a:lnTo>
                  <a:lnTo>
                    <a:pt x="539" y="530"/>
                  </a:lnTo>
                  <a:close/>
                  <a:moveTo>
                    <a:pt x="469" y="507"/>
                  </a:moveTo>
                  <a:lnTo>
                    <a:pt x="469" y="507"/>
                  </a:lnTo>
                  <a:cubicBezTo>
                    <a:pt x="471" y="510"/>
                    <a:pt x="473" y="513"/>
                    <a:pt x="476" y="516"/>
                  </a:cubicBezTo>
                  <a:lnTo>
                    <a:pt x="476" y="516"/>
                  </a:lnTo>
                  <a:cubicBezTo>
                    <a:pt x="475" y="515"/>
                    <a:pt x="474" y="513"/>
                    <a:pt x="474" y="512"/>
                  </a:cubicBezTo>
                  <a:lnTo>
                    <a:pt x="474" y="512"/>
                  </a:lnTo>
                  <a:cubicBezTo>
                    <a:pt x="477" y="517"/>
                    <a:pt x="481" y="522"/>
                    <a:pt x="484" y="526"/>
                  </a:cubicBezTo>
                  <a:lnTo>
                    <a:pt x="484" y="526"/>
                  </a:lnTo>
                  <a:cubicBezTo>
                    <a:pt x="485" y="527"/>
                    <a:pt x="486" y="529"/>
                    <a:pt x="487" y="530"/>
                  </a:cubicBezTo>
                  <a:lnTo>
                    <a:pt x="487" y="530"/>
                  </a:lnTo>
                  <a:cubicBezTo>
                    <a:pt x="484" y="526"/>
                    <a:pt x="480" y="521"/>
                    <a:pt x="476" y="516"/>
                  </a:cubicBezTo>
                  <a:lnTo>
                    <a:pt x="476" y="516"/>
                  </a:lnTo>
                  <a:cubicBezTo>
                    <a:pt x="476" y="516"/>
                    <a:pt x="476" y="516"/>
                    <a:pt x="476" y="516"/>
                  </a:cubicBezTo>
                  <a:lnTo>
                    <a:pt x="476" y="516"/>
                  </a:lnTo>
                  <a:cubicBezTo>
                    <a:pt x="474" y="514"/>
                    <a:pt x="471" y="511"/>
                    <a:pt x="469" y="507"/>
                  </a:cubicBezTo>
                  <a:lnTo>
                    <a:pt x="469" y="507"/>
                  </a:lnTo>
                  <a:cubicBezTo>
                    <a:pt x="469" y="507"/>
                    <a:pt x="469" y="507"/>
                    <a:pt x="469" y="507"/>
                  </a:cubicBez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0"/>
                  </a:lnTo>
                  <a:lnTo>
                    <a:pt x="539" y="530"/>
                  </a:lnTo>
                  <a:close/>
                  <a:moveTo>
                    <a:pt x="539" y="530"/>
                  </a:moveTo>
                  <a:lnTo>
                    <a:pt x="539" y="531"/>
                  </a:lnTo>
                  <a:lnTo>
                    <a:pt x="539" y="530"/>
                  </a:lnTo>
                  <a:close/>
                  <a:moveTo>
                    <a:pt x="539" y="531"/>
                  </a:moveTo>
                  <a:lnTo>
                    <a:pt x="539" y="531"/>
                  </a:lnTo>
                  <a:lnTo>
                    <a:pt x="540" y="532"/>
                  </a:lnTo>
                  <a:lnTo>
                    <a:pt x="539" y="531"/>
                  </a:lnTo>
                  <a:close/>
                  <a:moveTo>
                    <a:pt x="540" y="532"/>
                  </a:moveTo>
                  <a:lnTo>
                    <a:pt x="541" y="532"/>
                  </a:lnTo>
                  <a:lnTo>
                    <a:pt x="540" y="532"/>
                  </a:lnTo>
                  <a:close/>
                  <a:moveTo>
                    <a:pt x="541" y="532"/>
                  </a:moveTo>
                  <a:lnTo>
                    <a:pt x="542" y="533"/>
                  </a:lnTo>
                  <a:lnTo>
                    <a:pt x="541" y="532"/>
                  </a:lnTo>
                  <a:close/>
                  <a:moveTo>
                    <a:pt x="542" y="533"/>
                  </a:moveTo>
                  <a:lnTo>
                    <a:pt x="542" y="533"/>
                  </a:lnTo>
                  <a:lnTo>
                    <a:pt x="542" y="533"/>
                  </a:lnTo>
                  <a:close/>
                  <a:moveTo>
                    <a:pt x="542" y="533"/>
                  </a:moveTo>
                  <a:lnTo>
                    <a:pt x="543" y="534"/>
                  </a:lnTo>
                  <a:lnTo>
                    <a:pt x="542" y="533"/>
                  </a:lnTo>
                  <a:close/>
                  <a:moveTo>
                    <a:pt x="543" y="534"/>
                  </a:moveTo>
                  <a:lnTo>
                    <a:pt x="543" y="534"/>
                  </a:lnTo>
                  <a:lnTo>
                    <a:pt x="543" y="534"/>
                  </a:lnTo>
                  <a:close/>
                  <a:moveTo>
                    <a:pt x="543" y="534"/>
                  </a:moveTo>
                  <a:lnTo>
                    <a:pt x="543" y="534"/>
                  </a:lnTo>
                  <a:lnTo>
                    <a:pt x="543" y="534"/>
                  </a:lnTo>
                  <a:close/>
                  <a:moveTo>
                    <a:pt x="543" y="534"/>
                  </a:moveTo>
                  <a:lnTo>
                    <a:pt x="545" y="536"/>
                  </a:lnTo>
                  <a:lnTo>
                    <a:pt x="543" y="534"/>
                  </a:lnTo>
                  <a:close/>
                  <a:moveTo>
                    <a:pt x="545" y="536"/>
                  </a:moveTo>
                  <a:lnTo>
                    <a:pt x="545" y="536"/>
                  </a:lnTo>
                  <a:lnTo>
                    <a:pt x="545" y="536"/>
                  </a:lnTo>
                  <a:close/>
                  <a:moveTo>
                    <a:pt x="545" y="536"/>
                  </a:moveTo>
                  <a:lnTo>
                    <a:pt x="545" y="537"/>
                  </a:lnTo>
                  <a:lnTo>
                    <a:pt x="545" y="536"/>
                  </a:lnTo>
                  <a:close/>
                  <a:moveTo>
                    <a:pt x="545" y="537"/>
                  </a:moveTo>
                  <a:lnTo>
                    <a:pt x="545" y="537"/>
                  </a:lnTo>
                  <a:lnTo>
                    <a:pt x="545" y="537"/>
                  </a:lnTo>
                  <a:close/>
                  <a:moveTo>
                    <a:pt x="545" y="537"/>
                  </a:moveTo>
                  <a:lnTo>
                    <a:pt x="545" y="537"/>
                  </a:lnTo>
                  <a:lnTo>
                    <a:pt x="545" y="537"/>
                  </a:lnTo>
                  <a:close/>
                  <a:moveTo>
                    <a:pt x="545" y="537"/>
                  </a:moveTo>
                  <a:lnTo>
                    <a:pt x="546" y="537"/>
                  </a:lnTo>
                  <a:lnTo>
                    <a:pt x="545" y="537"/>
                  </a:lnTo>
                  <a:close/>
                  <a:moveTo>
                    <a:pt x="546" y="537"/>
                  </a:moveTo>
                  <a:lnTo>
                    <a:pt x="546" y="537"/>
                  </a:lnTo>
                  <a:lnTo>
                    <a:pt x="546" y="537"/>
                  </a:lnTo>
                  <a:close/>
                  <a:moveTo>
                    <a:pt x="546" y="537"/>
                  </a:moveTo>
                  <a:lnTo>
                    <a:pt x="546" y="537"/>
                  </a:lnTo>
                  <a:lnTo>
                    <a:pt x="546" y="537"/>
                  </a:lnTo>
                  <a:close/>
                  <a:moveTo>
                    <a:pt x="546" y="537"/>
                  </a:moveTo>
                  <a:lnTo>
                    <a:pt x="547" y="538"/>
                  </a:lnTo>
                  <a:lnTo>
                    <a:pt x="546" y="537"/>
                  </a:lnTo>
                  <a:close/>
                  <a:moveTo>
                    <a:pt x="547" y="538"/>
                  </a:moveTo>
                  <a:lnTo>
                    <a:pt x="547" y="538"/>
                  </a:lnTo>
                  <a:lnTo>
                    <a:pt x="547" y="538"/>
                  </a:lnTo>
                  <a:close/>
                  <a:moveTo>
                    <a:pt x="547" y="538"/>
                  </a:moveTo>
                  <a:lnTo>
                    <a:pt x="547" y="538"/>
                  </a:lnTo>
                  <a:lnTo>
                    <a:pt x="547" y="538"/>
                  </a:lnTo>
                  <a:close/>
                  <a:moveTo>
                    <a:pt x="547" y="538"/>
                  </a:moveTo>
                  <a:lnTo>
                    <a:pt x="548" y="539"/>
                  </a:lnTo>
                  <a:lnTo>
                    <a:pt x="547" y="538"/>
                  </a:lnTo>
                  <a:close/>
                  <a:moveTo>
                    <a:pt x="479" y="518"/>
                  </a:moveTo>
                  <a:lnTo>
                    <a:pt x="495" y="539"/>
                  </a:lnTo>
                  <a:lnTo>
                    <a:pt x="495" y="539"/>
                  </a:lnTo>
                  <a:cubicBezTo>
                    <a:pt x="491" y="533"/>
                    <a:pt x="485" y="526"/>
                    <a:pt x="479" y="519"/>
                  </a:cubicBezTo>
                  <a:lnTo>
                    <a:pt x="479" y="519"/>
                  </a:lnTo>
                  <a:cubicBezTo>
                    <a:pt x="479" y="518"/>
                    <a:pt x="479" y="518"/>
                    <a:pt x="479" y="518"/>
                  </a:cubicBezTo>
                  <a:close/>
                  <a:moveTo>
                    <a:pt x="495" y="540"/>
                  </a:moveTo>
                  <a:lnTo>
                    <a:pt x="495" y="540"/>
                  </a:lnTo>
                  <a:cubicBezTo>
                    <a:pt x="495" y="540"/>
                    <a:pt x="495" y="540"/>
                    <a:pt x="495" y="540"/>
                  </a:cubicBezTo>
                  <a:cubicBezTo>
                    <a:pt x="495" y="540"/>
                    <a:pt x="495" y="540"/>
                    <a:pt x="495" y="540"/>
                  </a:cubicBezTo>
                  <a:close/>
                  <a:moveTo>
                    <a:pt x="476" y="516"/>
                  </a:moveTo>
                  <a:lnTo>
                    <a:pt x="476" y="516"/>
                  </a:lnTo>
                  <a:cubicBezTo>
                    <a:pt x="481" y="523"/>
                    <a:pt x="485" y="528"/>
                    <a:pt x="489" y="533"/>
                  </a:cubicBezTo>
                  <a:lnTo>
                    <a:pt x="489" y="533"/>
                  </a:lnTo>
                  <a:lnTo>
                    <a:pt x="487" y="530"/>
                  </a:lnTo>
                  <a:lnTo>
                    <a:pt x="487" y="530"/>
                  </a:lnTo>
                  <a:cubicBezTo>
                    <a:pt x="488" y="532"/>
                    <a:pt x="489" y="533"/>
                    <a:pt x="490" y="534"/>
                  </a:cubicBezTo>
                  <a:lnTo>
                    <a:pt x="490" y="534"/>
                  </a:lnTo>
                  <a:cubicBezTo>
                    <a:pt x="490" y="534"/>
                    <a:pt x="490" y="533"/>
                    <a:pt x="489" y="533"/>
                  </a:cubicBezTo>
                  <a:lnTo>
                    <a:pt x="489" y="533"/>
                  </a:lnTo>
                  <a:lnTo>
                    <a:pt x="493" y="538"/>
                  </a:lnTo>
                  <a:lnTo>
                    <a:pt x="493" y="538"/>
                  </a:lnTo>
                  <a:cubicBezTo>
                    <a:pt x="490" y="535"/>
                    <a:pt x="488" y="533"/>
                    <a:pt x="485" y="530"/>
                  </a:cubicBezTo>
                  <a:lnTo>
                    <a:pt x="485" y="530"/>
                  </a:lnTo>
                  <a:cubicBezTo>
                    <a:pt x="488" y="534"/>
                    <a:pt x="492" y="538"/>
                    <a:pt x="495" y="542"/>
                  </a:cubicBezTo>
                  <a:lnTo>
                    <a:pt x="495" y="542"/>
                  </a:lnTo>
                  <a:cubicBezTo>
                    <a:pt x="495" y="543"/>
                    <a:pt x="495" y="543"/>
                    <a:pt x="495" y="543"/>
                  </a:cubicBezTo>
                  <a:lnTo>
                    <a:pt x="495" y="543"/>
                  </a:lnTo>
                  <a:cubicBezTo>
                    <a:pt x="493" y="541"/>
                    <a:pt x="492" y="539"/>
                    <a:pt x="490" y="537"/>
                  </a:cubicBezTo>
                  <a:lnTo>
                    <a:pt x="490" y="537"/>
                  </a:lnTo>
                  <a:cubicBezTo>
                    <a:pt x="491" y="538"/>
                    <a:pt x="492" y="540"/>
                    <a:pt x="493" y="541"/>
                  </a:cubicBezTo>
                  <a:lnTo>
                    <a:pt x="493" y="541"/>
                  </a:lnTo>
                  <a:lnTo>
                    <a:pt x="485" y="532"/>
                  </a:lnTo>
                  <a:lnTo>
                    <a:pt x="485" y="532"/>
                  </a:lnTo>
                  <a:cubicBezTo>
                    <a:pt x="488" y="536"/>
                    <a:pt x="491" y="540"/>
                    <a:pt x="494" y="544"/>
                  </a:cubicBezTo>
                  <a:lnTo>
                    <a:pt x="494" y="544"/>
                  </a:lnTo>
                  <a:cubicBezTo>
                    <a:pt x="494" y="544"/>
                    <a:pt x="494" y="543"/>
                    <a:pt x="493" y="543"/>
                  </a:cubicBezTo>
                  <a:lnTo>
                    <a:pt x="493" y="543"/>
                  </a:lnTo>
                  <a:cubicBezTo>
                    <a:pt x="492" y="541"/>
                    <a:pt x="490" y="539"/>
                    <a:pt x="489" y="536"/>
                  </a:cubicBezTo>
                  <a:lnTo>
                    <a:pt x="489" y="536"/>
                  </a:lnTo>
                  <a:cubicBezTo>
                    <a:pt x="489" y="537"/>
                    <a:pt x="489" y="537"/>
                    <a:pt x="489" y="537"/>
                  </a:cubicBezTo>
                  <a:lnTo>
                    <a:pt x="489" y="537"/>
                  </a:lnTo>
                  <a:lnTo>
                    <a:pt x="480" y="526"/>
                  </a:lnTo>
                  <a:lnTo>
                    <a:pt x="480" y="526"/>
                  </a:lnTo>
                  <a:cubicBezTo>
                    <a:pt x="480" y="525"/>
                    <a:pt x="480" y="525"/>
                    <a:pt x="480" y="525"/>
                  </a:cubicBezTo>
                  <a:lnTo>
                    <a:pt x="480" y="525"/>
                  </a:lnTo>
                  <a:cubicBezTo>
                    <a:pt x="483" y="529"/>
                    <a:pt x="486" y="533"/>
                    <a:pt x="489" y="536"/>
                  </a:cubicBezTo>
                  <a:lnTo>
                    <a:pt x="489" y="536"/>
                  </a:lnTo>
                  <a:cubicBezTo>
                    <a:pt x="486" y="533"/>
                    <a:pt x="484" y="530"/>
                    <a:pt x="481" y="527"/>
                  </a:cubicBezTo>
                  <a:lnTo>
                    <a:pt x="481" y="527"/>
                  </a:lnTo>
                  <a:lnTo>
                    <a:pt x="485" y="532"/>
                  </a:lnTo>
                  <a:lnTo>
                    <a:pt x="485" y="532"/>
                  </a:lnTo>
                  <a:cubicBezTo>
                    <a:pt x="485" y="531"/>
                    <a:pt x="484" y="529"/>
                    <a:pt x="483" y="528"/>
                  </a:cubicBezTo>
                  <a:lnTo>
                    <a:pt x="483" y="528"/>
                  </a:lnTo>
                  <a:cubicBezTo>
                    <a:pt x="485" y="531"/>
                    <a:pt x="488" y="534"/>
                    <a:pt x="490" y="537"/>
                  </a:cubicBezTo>
                  <a:lnTo>
                    <a:pt x="490" y="537"/>
                  </a:lnTo>
                  <a:cubicBezTo>
                    <a:pt x="488" y="534"/>
                    <a:pt x="486" y="532"/>
                    <a:pt x="484" y="529"/>
                  </a:cubicBezTo>
                  <a:lnTo>
                    <a:pt x="484" y="529"/>
                  </a:lnTo>
                  <a:cubicBezTo>
                    <a:pt x="485" y="529"/>
                    <a:pt x="485" y="530"/>
                    <a:pt x="485" y="530"/>
                  </a:cubicBezTo>
                  <a:lnTo>
                    <a:pt x="485" y="530"/>
                  </a:lnTo>
                  <a:cubicBezTo>
                    <a:pt x="485" y="529"/>
                    <a:pt x="484" y="528"/>
                    <a:pt x="483" y="528"/>
                  </a:cubicBezTo>
                  <a:lnTo>
                    <a:pt x="483" y="528"/>
                  </a:lnTo>
                  <a:cubicBezTo>
                    <a:pt x="484" y="528"/>
                    <a:pt x="484" y="529"/>
                    <a:pt x="484" y="529"/>
                  </a:cubicBezTo>
                  <a:lnTo>
                    <a:pt x="484" y="529"/>
                  </a:lnTo>
                  <a:cubicBezTo>
                    <a:pt x="483" y="528"/>
                    <a:pt x="482" y="526"/>
                    <a:pt x="480" y="525"/>
                  </a:cubicBezTo>
                  <a:lnTo>
                    <a:pt x="480" y="525"/>
                  </a:lnTo>
                  <a:cubicBezTo>
                    <a:pt x="481" y="526"/>
                    <a:pt x="482" y="527"/>
                    <a:pt x="483" y="528"/>
                  </a:cubicBezTo>
                  <a:lnTo>
                    <a:pt x="483" y="528"/>
                  </a:lnTo>
                  <a:cubicBezTo>
                    <a:pt x="482" y="527"/>
                    <a:pt x="481" y="526"/>
                    <a:pt x="480" y="525"/>
                  </a:cubicBezTo>
                  <a:lnTo>
                    <a:pt x="480" y="525"/>
                  </a:lnTo>
                  <a:cubicBezTo>
                    <a:pt x="480" y="525"/>
                    <a:pt x="479" y="524"/>
                    <a:pt x="479" y="523"/>
                  </a:cubicBezTo>
                  <a:lnTo>
                    <a:pt x="479" y="523"/>
                  </a:lnTo>
                  <a:cubicBezTo>
                    <a:pt x="479" y="524"/>
                    <a:pt x="480" y="524"/>
                    <a:pt x="480" y="525"/>
                  </a:cubicBezTo>
                  <a:lnTo>
                    <a:pt x="480" y="525"/>
                  </a:lnTo>
                  <a:cubicBezTo>
                    <a:pt x="479" y="523"/>
                    <a:pt x="478" y="522"/>
                    <a:pt x="478" y="521"/>
                  </a:cubicBezTo>
                  <a:lnTo>
                    <a:pt x="478" y="521"/>
                  </a:lnTo>
                  <a:cubicBezTo>
                    <a:pt x="478" y="521"/>
                    <a:pt x="478" y="521"/>
                    <a:pt x="478" y="521"/>
                  </a:cubicBezTo>
                  <a:lnTo>
                    <a:pt x="478" y="521"/>
                  </a:lnTo>
                  <a:cubicBezTo>
                    <a:pt x="477" y="521"/>
                    <a:pt x="477" y="521"/>
                    <a:pt x="477" y="520"/>
                  </a:cubicBezTo>
                  <a:lnTo>
                    <a:pt x="477" y="520"/>
                  </a:lnTo>
                  <a:cubicBezTo>
                    <a:pt x="476" y="519"/>
                    <a:pt x="475" y="518"/>
                    <a:pt x="475" y="517"/>
                  </a:cubicBezTo>
                  <a:lnTo>
                    <a:pt x="475" y="517"/>
                  </a:lnTo>
                  <a:cubicBezTo>
                    <a:pt x="476" y="518"/>
                    <a:pt x="477" y="520"/>
                    <a:pt x="478" y="521"/>
                  </a:cubicBezTo>
                  <a:lnTo>
                    <a:pt x="478" y="521"/>
                  </a:lnTo>
                  <a:cubicBezTo>
                    <a:pt x="477" y="521"/>
                    <a:pt x="477" y="520"/>
                    <a:pt x="477" y="520"/>
                  </a:cubicBezTo>
                  <a:lnTo>
                    <a:pt x="477" y="520"/>
                  </a:lnTo>
                  <a:cubicBezTo>
                    <a:pt x="480" y="523"/>
                    <a:pt x="482" y="525"/>
                    <a:pt x="483" y="528"/>
                  </a:cubicBezTo>
                  <a:lnTo>
                    <a:pt x="483" y="528"/>
                  </a:lnTo>
                  <a:cubicBezTo>
                    <a:pt x="481" y="525"/>
                    <a:pt x="479" y="521"/>
                    <a:pt x="477" y="518"/>
                  </a:cubicBezTo>
                  <a:lnTo>
                    <a:pt x="477" y="518"/>
                  </a:lnTo>
                  <a:cubicBezTo>
                    <a:pt x="477" y="518"/>
                    <a:pt x="476" y="517"/>
                    <a:pt x="476" y="516"/>
                  </a:cubicBezTo>
                  <a:close/>
                  <a:moveTo>
                    <a:pt x="500" y="546"/>
                  </a:moveTo>
                  <a:cubicBezTo>
                    <a:pt x="500" y="546"/>
                    <a:pt x="500" y="546"/>
                    <a:pt x="500" y="546"/>
                  </a:cubicBezTo>
                  <a:lnTo>
                    <a:pt x="500" y="546"/>
                  </a:lnTo>
                  <a:cubicBezTo>
                    <a:pt x="500" y="546"/>
                    <a:pt x="500" y="546"/>
                    <a:pt x="500" y="546"/>
                  </a:cubicBezTo>
                  <a:lnTo>
                    <a:pt x="500" y="546"/>
                  </a:lnTo>
                  <a:cubicBezTo>
                    <a:pt x="500" y="546"/>
                    <a:pt x="500" y="546"/>
                    <a:pt x="500" y="546"/>
                  </a:cubicBezTo>
                  <a:close/>
                  <a:moveTo>
                    <a:pt x="469" y="460"/>
                  </a:moveTo>
                  <a:lnTo>
                    <a:pt x="469" y="460"/>
                  </a:lnTo>
                  <a:lnTo>
                    <a:pt x="492" y="487"/>
                  </a:lnTo>
                  <a:lnTo>
                    <a:pt x="492" y="487"/>
                  </a:lnTo>
                  <a:lnTo>
                    <a:pt x="484" y="480"/>
                  </a:lnTo>
                  <a:lnTo>
                    <a:pt x="484" y="480"/>
                  </a:lnTo>
                  <a:lnTo>
                    <a:pt x="488" y="484"/>
                  </a:lnTo>
                  <a:lnTo>
                    <a:pt x="496" y="492"/>
                  </a:lnTo>
                  <a:lnTo>
                    <a:pt x="496" y="492"/>
                  </a:lnTo>
                  <a:lnTo>
                    <a:pt x="506" y="503"/>
                  </a:lnTo>
                  <a:lnTo>
                    <a:pt x="506" y="503"/>
                  </a:lnTo>
                  <a:cubicBezTo>
                    <a:pt x="504" y="501"/>
                    <a:pt x="503" y="499"/>
                    <a:pt x="501" y="497"/>
                  </a:cubicBezTo>
                  <a:lnTo>
                    <a:pt x="501" y="497"/>
                  </a:lnTo>
                  <a:cubicBezTo>
                    <a:pt x="504" y="499"/>
                    <a:pt x="507" y="502"/>
                    <a:pt x="511" y="505"/>
                  </a:cubicBezTo>
                  <a:lnTo>
                    <a:pt x="511" y="505"/>
                  </a:lnTo>
                  <a:lnTo>
                    <a:pt x="513" y="509"/>
                  </a:lnTo>
                  <a:lnTo>
                    <a:pt x="513" y="509"/>
                  </a:lnTo>
                  <a:lnTo>
                    <a:pt x="512" y="508"/>
                  </a:lnTo>
                  <a:lnTo>
                    <a:pt x="512" y="508"/>
                  </a:lnTo>
                  <a:lnTo>
                    <a:pt x="513" y="509"/>
                  </a:lnTo>
                  <a:lnTo>
                    <a:pt x="513" y="507"/>
                  </a:lnTo>
                  <a:lnTo>
                    <a:pt x="513" y="507"/>
                  </a:lnTo>
                  <a:cubicBezTo>
                    <a:pt x="514" y="508"/>
                    <a:pt x="515" y="509"/>
                    <a:pt x="516" y="510"/>
                  </a:cubicBezTo>
                  <a:lnTo>
                    <a:pt x="516" y="510"/>
                  </a:lnTo>
                  <a:cubicBezTo>
                    <a:pt x="516" y="510"/>
                    <a:pt x="516" y="510"/>
                    <a:pt x="516" y="510"/>
                  </a:cubicBezTo>
                  <a:lnTo>
                    <a:pt x="516" y="510"/>
                  </a:lnTo>
                  <a:lnTo>
                    <a:pt x="513" y="509"/>
                  </a:lnTo>
                  <a:lnTo>
                    <a:pt x="513" y="509"/>
                  </a:lnTo>
                  <a:lnTo>
                    <a:pt x="514" y="510"/>
                  </a:lnTo>
                  <a:lnTo>
                    <a:pt x="517" y="513"/>
                  </a:lnTo>
                  <a:lnTo>
                    <a:pt x="517" y="513"/>
                  </a:lnTo>
                  <a:cubicBezTo>
                    <a:pt x="517" y="513"/>
                    <a:pt x="516" y="513"/>
                    <a:pt x="516" y="513"/>
                  </a:cubicBezTo>
                  <a:lnTo>
                    <a:pt x="516" y="513"/>
                  </a:lnTo>
                  <a:lnTo>
                    <a:pt x="514" y="510"/>
                  </a:lnTo>
                  <a:lnTo>
                    <a:pt x="513" y="509"/>
                  </a:lnTo>
                  <a:lnTo>
                    <a:pt x="513" y="511"/>
                  </a:lnTo>
                  <a:lnTo>
                    <a:pt x="515" y="513"/>
                  </a:lnTo>
                  <a:lnTo>
                    <a:pt x="515" y="513"/>
                  </a:lnTo>
                  <a:cubicBezTo>
                    <a:pt x="514" y="512"/>
                    <a:pt x="513" y="511"/>
                    <a:pt x="513" y="511"/>
                  </a:cubicBezTo>
                  <a:lnTo>
                    <a:pt x="513" y="511"/>
                  </a:lnTo>
                  <a:lnTo>
                    <a:pt x="513" y="513"/>
                  </a:lnTo>
                  <a:lnTo>
                    <a:pt x="522" y="522"/>
                  </a:lnTo>
                  <a:cubicBezTo>
                    <a:pt x="522" y="521"/>
                    <a:pt x="522" y="521"/>
                    <a:pt x="522" y="520"/>
                  </a:cubicBezTo>
                  <a:lnTo>
                    <a:pt x="522" y="520"/>
                  </a:lnTo>
                  <a:lnTo>
                    <a:pt x="531" y="531"/>
                  </a:lnTo>
                  <a:lnTo>
                    <a:pt x="527" y="524"/>
                  </a:lnTo>
                  <a:lnTo>
                    <a:pt x="527" y="524"/>
                  </a:lnTo>
                  <a:cubicBezTo>
                    <a:pt x="531" y="527"/>
                    <a:pt x="534" y="529"/>
                    <a:pt x="536" y="530"/>
                  </a:cubicBezTo>
                  <a:lnTo>
                    <a:pt x="536" y="530"/>
                  </a:lnTo>
                  <a:lnTo>
                    <a:pt x="557" y="548"/>
                  </a:lnTo>
                  <a:lnTo>
                    <a:pt x="548" y="539"/>
                  </a:lnTo>
                  <a:lnTo>
                    <a:pt x="548" y="539"/>
                  </a:lnTo>
                  <a:lnTo>
                    <a:pt x="547" y="538"/>
                  </a:lnTo>
                  <a:lnTo>
                    <a:pt x="547" y="538"/>
                  </a:lnTo>
                  <a:lnTo>
                    <a:pt x="539" y="531"/>
                  </a:lnTo>
                  <a:lnTo>
                    <a:pt x="539" y="531"/>
                  </a:lnTo>
                  <a:lnTo>
                    <a:pt x="531" y="522"/>
                  </a:lnTo>
                  <a:lnTo>
                    <a:pt x="523" y="515"/>
                  </a:lnTo>
                  <a:lnTo>
                    <a:pt x="523" y="515"/>
                  </a:lnTo>
                  <a:lnTo>
                    <a:pt x="522" y="513"/>
                  </a:lnTo>
                  <a:lnTo>
                    <a:pt x="513" y="504"/>
                  </a:lnTo>
                  <a:lnTo>
                    <a:pt x="513" y="504"/>
                  </a:lnTo>
                  <a:lnTo>
                    <a:pt x="513" y="504"/>
                  </a:lnTo>
                  <a:lnTo>
                    <a:pt x="504" y="495"/>
                  </a:lnTo>
                  <a:lnTo>
                    <a:pt x="504" y="495"/>
                  </a:lnTo>
                  <a:lnTo>
                    <a:pt x="504" y="495"/>
                  </a:lnTo>
                  <a:lnTo>
                    <a:pt x="504" y="495"/>
                  </a:lnTo>
                  <a:lnTo>
                    <a:pt x="504" y="495"/>
                  </a:lnTo>
                  <a:lnTo>
                    <a:pt x="495" y="487"/>
                  </a:lnTo>
                  <a:lnTo>
                    <a:pt x="478" y="470"/>
                  </a:lnTo>
                  <a:lnTo>
                    <a:pt x="478" y="470"/>
                  </a:lnTo>
                  <a:cubicBezTo>
                    <a:pt x="484" y="475"/>
                    <a:pt x="490" y="481"/>
                    <a:pt x="496" y="487"/>
                  </a:cubicBezTo>
                  <a:lnTo>
                    <a:pt x="496" y="487"/>
                  </a:lnTo>
                  <a:cubicBezTo>
                    <a:pt x="496" y="489"/>
                    <a:pt x="497" y="491"/>
                    <a:pt x="499" y="493"/>
                  </a:cubicBezTo>
                  <a:lnTo>
                    <a:pt x="499" y="493"/>
                  </a:lnTo>
                  <a:lnTo>
                    <a:pt x="495" y="489"/>
                  </a:lnTo>
                  <a:lnTo>
                    <a:pt x="495" y="489"/>
                  </a:lnTo>
                  <a:cubicBezTo>
                    <a:pt x="495" y="489"/>
                    <a:pt x="496" y="490"/>
                    <a:pt x="496" y="490"/>
                  </a:cubicBezTo>
                  <a:cubicBezTo>
                    <a:pt x="497" y="490"/>
                    <a:pt x="495" y="487"/>
                    <a:pt x="478" y="469"/>
                  </a:cubicBezTo>
                  <a:lnTo>
                    <a:pt x="478" y="469"/>
                  </a:lnTo>
                  <a:lnTo>
                    <a:pt x="469" y="460"/>
                  </a:lnTo>
                  <a:lnTo>
                    <a:pt x="469" y="460"/>
                  </a:lnTo>
                  <a:close/>
                  <a:moveTo>
                    <a:pt x="493" y="541"/>
                  </a:moveTo>
                  <a:lnTo>
                    <a:pt x="495" y="544"/>
                  </a:lnTo>
                  <a:lnTo>
                    <a:pt x="495" y="544"/>
                  </a:lnTo>
                  <a:cubicBezTo>
                    <a:pt x="495" y="544"/>
                    <a:pt x="495" y="543"/>
                    <a:pt x="495" y="543"/>
                  </a:cubicBezTo>
                  <a:lnTo>
                    <a:pt x="495" y="543"/>
                  </a:lnTo>
                  <a:cubicBezTo>
                    <a:pt x="496" y="545"/>
                    <a:pt x="498" y="546"/>
                    <a:pt x="499" y="548"/>
                  </a:cubicBezTo>
                  <a:lnTo>
                    <a:pt x="499" y="548"/>
                  </a:lnTo>
                  <a:cubicBezTo>
                    <a:pt x="499" y="547"/>
                    <a:pt x="499" y="547"/>
                    <a:pt x="499" y="547"/>
                  </a:cubicBezTo>
                  <a:lnTo>
                    <a:pt x="499" y="547"/>
                  </a:lnTo>
                  <a:cubicBezTo>
                    <a:pt x="500" y="548"/>
                    <a:pt x="500" y="548"/>
                    <a:pt x="500" y="549"/>
                  </a:cubicBezTo>
                  <a:lnTo>
                    <a:pt x="500" y="549"/>
                  </a:lnTo>
                  <a:cubicBezTo>
                    <a:pt x="500" y="549"/>
                    <a:pt x="501" y="549"/>
                    <a:pt x="501" y="550"/>
                  </a:cubicBezTo>
                  <a:lnTo>
                    <a:pt x="501" y="550"/>
                  </a:lnTo>
                  <a:cubicBezTo>
                    <a:pt x="500" y="549"/>
                    <a:pt x="499" y="548"/>
                    <a:pt x="499" y="548"/>
                  </a:cubicBezTo>
                  <a:lnTo>
                    <a:pt x="499" y="548"/>
                  </a:lnTo>
                  <a:cubicBezTo>
                    <a:pt x="499" y="548"/>
                    <a:pt x="499" y="548"/>
                    <a:pt x="498" y="548"/>
                  </a:cubicBezTo>
                  <a:lnTo>
                    <a:pt x="498" y="548"/>
                  </a:lnTo>
                  <a:lnTo>
                    <a:pt x="495" y="544"/>
                  </a:lnTo>
                  <a:lnTo>
                    <a:pt x="495" y="544"/>
                  </a:lnTo>
                  <a:cubicBezTo>
                    <a:pt x="495" y="544"/>
                    <a:pt x="495" y="544"/>
                    <a:pt x="495" y="544"/>
                  </a:cubicBezTo>
                  <a:lnTo>
                    <a:pt x="495" y="544"/>
                  </a:lnTo>
                  <a:cubicBezTo>
                    <a:pt x="495" y="543"/>
                    <a:pt x="494" y="542"/>
                    <a:pt x="493" y="541"/>
                  </a:cubicBezTo>
                  <a:close/>
                  <a:moveTo>
                    <a:pt x="502" y="555"/>
                  </a:moveTo>
                  <a:cubicBezTo>
                    <a:pt x="503" y="555"/>
                    <a:pt x="503" y="556"/>
                    <a:pt x="504" y="557"/>
                  </a:cubicBezTo>
                  <a:lnTo>
                    <a:pt x="504" y="557"/>
                  </a:lnTo>
                  <a:cubicBezTo>
                    <a:pt x="504" y="557"/>
                    <a:pt x="504" y="557"/>
                    <a:pt x="504" y="557"/>
                  </a:cubicBezTo>
                  <a:cubicBezTo>
                    <a:pt x="504" y="556"/>
                    <a:pt x="503" y="556"/>
                    <a:pt x="502" y="555"/>
                  </a:cubicBezTo>
                  <a:close/>
                  <a:moveTo>
                    <a:pt x="498" y="548"/>
                  </a:moveTo>
                  <a:lnTo>
                    <a:pt x="502" y="552"/>
                  </a:lnTo>
                  <a:lnTo>
                    <a:pt x="502" y="552"/>
                  </a:lnTo>
                  <a:cubicBezTo>
                    <a:pt x="501" y="551"/>
                    <a:pt x="501" y="550"/>
                    <a:pt x="501" y="550"/>
                  </a:cubicBezTo>
                  <a:lnTo>
                    <a:pt x="501" y="550"/>
                  </a:lnTo>
                  <a:cubicBezTo>
                    <a:pt x="502" y="551"/>
                    <a:pt x="503" y="553"/>
                    <a:pt x="504" y="554"/>
                  </a:cubicBezTo>
                  <a:lnTo>
                    <a:pt x="504" y="554"/>
                  </a:lnTo>
                  <a:cubicBezTo>
                    <a:pt x="504" y="554"/>
                    <a:pt x="504" y="554"/>
                    <a:pt x="504" y="554"/>
                  </a:cubicBezTo>
                  <a:lnTo>
                    <a:pt x="504" y="554"/>
                  </a:lnTo>
                  <a:lnTo>
                    <a:pt x="505" y="555"/>
                  </a:lnTo>
                  <a:lnTo>
                    <a:pt x="505" y="555"/>
                  </a:lnTo>
                  <a:cubicBezTo>
                    <a:pt x="505" y="554"/>
                    <a:pt x="504" y="554"/>
                    <a:pt x="504" y="554"/>
                  </a:cubicBezTo>
                  <a:lnTo>
                    <a:pt x="504" y="554"/>
                  </a:lnTo>
                  <a:cubicBezTo>
                    <a:pt x="505" y="556"/>
                    <a:pt x="506" y="557"/>
                    <a:pt x="507" y="559"/>
                  </a:cubicBezTo>
                  <a:lnTo>
                    <a:pt x="507" y="559"/>
                  </a:lnTo>
                  <a:lnTo>
                    <a:pt x="502" y="552"/>
                  </a:lnTo>
                  <a:lnTo>
                    <a:pt x="502" y="552"/>
                  </a:lnTo>
                  <a:cubicBezTo>
                    <a:pt x="502" y="553"/>
                    <a:pt x="502" y="554"/>
                    <a:pt x="503" y="555"/>
                  </a:cubicBezTo>
                  <a:lnTo>
                    <a:pt x="503" y="555"/>
                  </a:lnTo>
                  <a:cubicBezTo>
                    <a:pt x="501" y="552"/>
                    <a:pt x="500" y="550"/>
                    <a:pt x="498" y="548"/>
                  </a:cubicBezTo>
                  <a:lnTo>
                    <a:pt x="498" y="548"/>
                  </a:lnTo>
                  <a:cubicBezTo>
                    <a:pt x="498" y="548"/>
                    <a:pt x="498" y="548"/>
                    <a:pt x="498" y="548"/>
                  </a:cubicBezTo>
                  <a:close/>
                  <a:moveTo>
                    <a:pt x="521" y="575"/>
                  </a:moveTo>
                  <a:cubicBezTo>
                    <a:pt x="522" y="576"/>
                    <a:pt x="522" y="576"/>
                    <a:pt x="523" y="577"/>
                  </a:cubicBezTo>
                  <a:lnTo>
                    <a:pt x="523" y="577"/>
                  </a:lnTo>
                  <a:cubicBezTo>
                    <a:pt x="523" y="576"/>
                    <a:pt x="522" y="576"/>
                    <a:pt x="522" y="575"/>
                  </a:cubicBezTo>
                  <a:cubicBezTo>
                    <a:pt x="522" y="575"/>
                    <a:pt x="521" y="575"/>
                    <a:pt x="521" y="575"/>
                  </a:cubicBezTo>
                  <a:close/>
                  <a:moveTo>
                    <a:pt x="107" y="19"/>
                  </a:moveTo>
                  <a:lnTo>
                    <a:pt x="108" y="20"/>
                  </a:lnTo>
                  <a:lnTo>
                    <a:pt x="108" y="20"/>
                  </a:lnTo>
                  <a:cubicBezTo>
                    <a:pt x="108" y="20"/>
                    <a:pt x="107" y="20"/>
                    <a:pt x="107" y="20"/>
                  </a:cubicBezTo>
                  <a:lnTo>
                    <a:pt x="107" y="20"/>
                  </a:lnTo>
                  <a:cubicBezTo>
                    <a:pt x="106" y="20"/>
                    <a:pt x="106" y="25"/>
                    <a:pt x="133" y="63"/>
                  </a:cubicBezTo>
                  <a:cubicBezTo>
                    <a:pt x="133" y="58"/>
                    <a:pt x="133" y="58"/>
                    <a:pt x="133" y="58"/>
                  </a:cubicBezTo>
                  <a:lnTo>
                    <a:pt x="133" y="58"/>
                  </a:lnTo>
                  <a:lnTo>
                    <a:pt x="136" y="63"/>
                  </a:lnTo>
                  <a:lnTo>
                    <a:pt x="136" y="63"/>
                  </a:lnTo>
                  <a:cubicBezTo>
                    <a:pt x="136" y="63"/>
                    <a:pt x="135" y="63"/>
                    <a:pt x="133" y="63"/>
                  </a:cubicBezTo>
                  <a:cubicBezTo>
                    <a:pt x="130" y="59"/>
                    <a:pt x="125" y="55"/>
                    <a:pt x="116" y="45"/>
                  </a:cubicBezTo>
                  <a:lnTo>
                    <a:pt x="116" y="45"/>
                  </a:lnTo>
                  <a:cubicBezTo>
                    <a:pt x="169" y="116"/>
                    <a:pt x="133" y="63"/>
                    <a:pt x="195" y="151"/>
                  </a:cubicBezTo>
                  <a:lnTo>
                    <a:pt x="195" y="151"/>
                  </a:lnTo>
                  <a:cubicBezTo>
                    <a:pt x="190" y="142"/>
                    <a:pt x="185" y="135"/>
                    <a:pt x="181" y="129"/>
                  </a:cubicBezTo>
                  <a:lnTo>
                    <a:pt x="181" y="129"/>
                  </a:lnTo>
                  <a:cubicBezTo>
                    <a:pt x="206" y="160"/>
                    <a:pt x="212" y="167"/>
                    <a:pt x="221" y="177"/>
                  </a:cubicBezTo>
                  <a:lnTo>
                    <a:pt x="221" y="177"/>
                  </a:lnTo>
                  <a:lnTo>
                    <a:pt x="222" y="178"/>
                  </a:lnTo>
                  <a:lnTo>
                    <a:pt x="222" y="178"/>
                  </a:lnTo>
                  <a:cubicBezTo>
                    <a:pt x="221" y="178"/>
                    <a:pt x="221" y="177"/>
                    <a:pt x="221" y="177"/>
                  </a:cubicBezTo>
                  <a:lnTo>
                    <a:pt x="221" y="177"/>
                  </a:lnTo>
                  <a:cubicBezTo>
                    <a:pt x="223" y="179"/>
                    <a:pt x="225" y="181"/>
                    <a:pt x="227" y="183"/>
                  </a:cubicBezTo>
                  <a:lnTo>
                    <a:pt x="227" y="183"/>
                  </a:lnTo>
                  <a:cubicBezTo>
                    <a:pt x="227" y="183"/>
                    <a:pt x="227" y="183"/>
                    <a:pt x="227" y="183"/>
                  </a:cubicBezTo>
                  <a:lnTo>
                    <a:pt x="227" y="183"/>
                  </a:lnTo>
                  <a:cubicBezTo>
                    <a:pt x="228" y="184"/>
                    <a:pt x="229" y="185"/>
                    <a:pt x="230" y="186"/>
                  </a:cubicBezTo>
                  <a:cubicBezTo>
                    <a:pt x="229" y="185"/>
                    <a:pt x="228" y="184"/>
                    <a:pt x="227" y="183"/>
                  </a:cubicBezTo>
                  <a:lnTo>
                    <a:pt x="227" y="183"/>
                  </a:lnTo>
                  <a:cubicBezTo>
                    <a:pt x="232" y="190"/>
                    <a:pt x="236" y="197"/>
                    <a:pt x="239" y="204"/>
                  </a:cubicBezTo>
                  <a:lnTo>
                    <a:pt x="239" y="204"/>
                  </a:lnTo>
                  <a:lnTo>
                    <a:pt x="230" y="195"/>
                  </a:lnTo>
                  <a:lnTo>
                    <a:pt x="230" y="195"/>
                  </a:lnTo>
                  <a:cubicBezTo>
                    <a:pt x="237" y="203"/>
                    <a:pt x="244" y="212"/>
                    <a:pt x="251" y="221"/>
                  </a:cubicBezTo>
                  <a:lnTo>
                    <a:pt x="251" y="221"/>
                  </a:lnTo>
                  <a:cubicBezTo>
                    <a:pt x="249" y="219"/>
                    <a:pt x="248" y="216"/>
                    <a:pt x="247" y="214"/>
                  </a:cubicBezTo>
                  <a:lnTo>
                    <a:pt x="247" y="214"/>
                  </a:lnTo>
                  <a:cubicBezTo>
                    <a:pt x="252" y="220"/>
                    <a:pt x="259" y="229"/>
                    <a:pt x="266" y="239"/>
                  </a:cubicBezTo>
                  <a:lnTo>
                    <a:pt x="266" y="239"/>
                  </a:lnTo>
                  <a:cubicBezTo>
                    <a:pt x="266" y="240"/>
                    <a:pt x="267" y="240"/>
                    <a:pt x="267" y="241"/>
                  </a:cubicBezTo>
                  <a:lnTo>
                    <a:pt x="267" y="241"/>
                  </a:lnTo>
                  <a:cubicBezTo>
                    <a:pt x="267" y="241"/>
                    <a:pt x="267" y="241"/>
                    <a:pt x="267" y="241"/>
                  </a:cubicBezTo>
                  <a:lnTo>
                    <a:pt x="267" y="241"/>
                  </a:lnTo>
                  <a:cubicBezTo>
                    <a:pt x="267" y="241"/>
                    <a:pt x="266" y="240"/>
                    <a:pt x="266" y="239"/>
                  </a:cubicBezTo>
                  <a:lnTo>
                    <a:pt x="266" y="239"/>
                  </a:lnTo>
                  <a:cubicBezTo>
                    <a:pt x="265" y="238"/>
                    <a:pt x="264" y="237"/>
                    <a:pt x="263" y="236"/>
                  </a:cubicBezTo>
                  <a:lnTo>
                    <a:pt x="263" y="236"/>
                  </a:lnTo>
                  <a:cubicBezTo>
                    <a:pt x="270" y="245"/>
                    <a:pt x="277" y="254"/>
                    <a:pt x="284" y="263"/>
                  </a:cubicBezTo>
                  <a:lnTo>
                    <a:pt x="284" y="263"/>
                  </a:lnTo>
                  <a:cubicBezTo>
                    <a:pt x="278" y="255"/>
                    <a:pt x="273" y="248"/>
                    <a:pt x="267" y="241"/>
                  </a:cubicBezTo>
                  <a:lnTo>
                    <a:pt x="267" y="241"/>
                  </a:lnTo>
                  <a:cubicBezTo>
                    <a:pt x="268" y="242"/>
                    <a:pt x="269" y="243"/>
                    <a:pt x="270" y="243"/>
                  </a:cubicBezTo>
                  <a:lnTo>
                    <a:pt x="270" y="243"/>
                  </a:lnTo>
                  <a:cubicBezTo>
                    <a:pt x="274" y="249"/>
                    <a:pt x="279" y="256"/>
                    <a:pt x="284" y="263"/>
                  </a:cubicBezTo>
                  <a:lnTo>
                    <a:pt x="284" y="263"/>
                  </a:lnTo>
                  <a:cubicBezTo>
                    <a:pt x="285" y="264"/>
                    <a:pt x="285" y="265"/>
                    <a:pt x="286" y="266"/>
                  </a:cubicBezTo>
                  <a:lnTo>
                    <a:pt x="286" y="266"/>
                  </a:lnTo>
                  <a:cubicBezTo>
                    <a:pt x="285" y="265"/>
                    <a:pt x="285" y="264"/>
                    <a:pt x="284" y="263"/>
                  </a:cubicBezTo>
                  <a:lnTo>
                    <a:pt x="284" y="263"/>
                  </a:lnTo>
                  <a:cubicBezTo>
                    <a:pt x="285" y="264"/>
                    <a:pt x="286" y="266"/>
                    <a:pt x="287" y="267"/>
                  </a:cubicBezTo>
                  <a:lnTo>
                    <a:pt x="287" y="267"/>
                  </a:lnTo>
                  <a:cubicBezTo>
                    <a:pt x="289" y="271"/>
                    <a:pt x="292" y="275"/>
                    <a:pt x="294" y="279"/>
                  </a:cubicBezTo>
                  <a:lnTo>
                    <a:pt x="294" y="279"/>
                  </a:lnTo>
                  <a:cubicBezTo>
                    <a:pt x="290" y="273"/>
                    <a:pt x="286" y="269"/>
                    <a:pt x="283" y="266"/>
                  </a:cubicBezTo>
                  <a:lnTo>
                    <a:pt x="283" y="266"/>
                  </a:lnTo>
                  <a:lnTo>
                    <a:pt x="293" y="279"/>
                  </a:lnTo>
                  <a:lnTo>
                    <a:pt x="293" y="279"/>
                  </a:lnTo>
                  <a:cubicBezTo>
                    <a:pt x="286" y="271"/>
                    <a:pt x="280" y="264"/>
                    <a:pt x="275" y="257"/>
                  </a:cubicBezTo>
                  <a:lnTo>
                    <a:pt x="275" y="257"/>
                  </a:lnTo>
                  <a:lnTo>
                    <a:pt x="306" y="297"/>
                  </a:lnTo>
                  <a:lnTo>
                    <a:pt x="306" y="297"/>
                  </a:lnTo>
                  <a:lnTo>
                    <a:pt x="309" y="300"/>
                  </a:lnTo>
                  <a:lnTo>
                    <a:pt x="309" y="300"/>
                  </a:lnTo>
                  <a:cubicBezTo>
                    <a:pt x="311" y="303"/>
                    <a:pt x="313" y="306"/>
                    <a:pt x="315" y="309"/>
                  </a:cubicBezTo>
                  <a:lnTo>
                    <a:pt x="315" y="309"/>
                  </a:lnTo>
                  <a:lnTo>
                    <a:pt x="306" y="297"/>
                  </a:lnTo>
                  <a:lnTo>
                    <a:pt x="306" y="297"/>
                  </a:lnTo>
                  <a:lnTo>
                    <a:pt x="283" y="275"/>
                  </a:lnTo>
                  <a:lnTo>
                    <a:pt x="257" y="248"/>
                  </a:lnTo>
                  <a:lnTo>
                    <a:pt x="239" y="231"/>
                  </a:lnTo>
                  <a:lnTo>
                    <a:pt x="230" y="222"/>
                  </a:lnTo>
                  <a:lnTo>
                    <a:pt x="230" y="222"/>
                  </a:lnTo>
                  <a:lnTo>
                    <a:pt x="222" y="213"/>
                  </a:lnTo>
                  <a:lnTo>
                    <a:pt x="213" y="204"/>
                  </a:lnTo>
                  <a:lnTo>
                    <a:pt x="213" y="204"/>
                  </a:lnTo>
                  <a:lnTo>
                    <a:pt x="204" y="195"/>
                  </a:lnTo>
                  <a:lnTo>
                    <a:pt x="200" y="191"/>
                  </a:lnTo>
                  <a:lnTo>
                    <a:pt x="200" y="191"/>
                  </a:lnTo>
                  <a:lnTo>
                    <a:pt x="195" y="187"/>
                  </a:lnTo>
                  <a:lnTo>
                    <a:pt x="186" y="178"/>
                  </a:lnTo>
                  <a:lnTo>
                    <a:pt x="186" y="178"/>
                  </a:lnTo>
                  <a:lnTo>
                    <a:pt x="177" y="169"/>
                  </a:lnTo>
                  <a:lnTo>
                    <a:pt x="169" y="160"/>
                  </a:lnTo>
                  <a:lnTo>
                    <a:pt x="166" y="158"/>
                  </a:lnTo>
                  <a:lnTo>
                    <a:pt x="166" y="158"/>
                  </a:lnTo>
                  <a:lnTo>
                    <a:pt x="165" y="157"/>
                  </a:lnTo>
                  <a:lnTo>
                    <a:pt x="169" y="160"/>
                  </a:lnTo>
                  <a:lnTo>
                    <a:pt x="164" y="156"/>
                  </a:lnTo>
                  <a:lnTo>
                    <a:pt x="164" y="156"/>
                  </a:lnTo>
                  <a:lnTo>
                    <a:pt x="160" y="151"/>
                  </a:lnTo>
                  <a:lnTo>
                    <a:pt x="160" y="151"/>
                  </a:lnTo>
                  <a:lnTo>
                    <a:pt x="163" y="155"/>
                  </a:lnTo>
                  <a:lnTo>
                    <a:pt x="163" y="155"/>
                  </a:lnTo>
                  <a:lnTo>
                    <a:pt x="161" y="154"/>
                  </a:lnTo>
                  <a:lnTo>
                    <a:pt x="163" y="155"/>
                  </a:lnTo>
                  <a:lnTo>
                    <a:pt x="163" y="155"/>
                  </a:lnTo>
                  <a:lnTo>
                    <a:pt x="164" y="157"/>
                  </a:lnTo>
                  <a:lnTo>
                    <a:pt x="164" y="157"/>
                  </a:lnTo>
                  <a:lnTo>
                    <a:pt x="165" y="157"/>
                  </a:lnTo>
                  <a:lnTo>
                    <a:pt x="165" y="157"/>
                  </a:lnTo>
                  <a:lnTo>
                    <a:pt x="164" y="157"/>
                  </a:lnTo>
                  <a:lnTo>
                    <a:pt x="164" y="157"/>
                  </a:lnTo>
                  <a:lnTo>
                    <a:pt x="166" y="159"/>
                  </a:lnTo>
                  <a:lnTo>
                    <a:pt x="166" y="159"/>
                  </a:lnTo>
                  <a:lnTo>
                    <a:pt x="162" y="155"/>
                  </a:lnTo>
                  <a:lnTo>
                    <a:pt x="162" y="155"/>
                  </a:lnTo>
                  <a:lnTo>
                    <a:pt x="161" y="155"/>
                  </a:lnTo>
                  <a:lnTo>
                    <a:pt x="161" y="155"/>
                  </a:lnTo>
                  <a:lnTo>
                    <a:pt x="167" y="160"/>
                  </a:lnTo>
                  <a:lnTo>
                    <a:pt x="169" y="162"/>
                  </a:lnTo>
                  <a:lnTo>
                    <a:pt x="169" y="162"/>
                  </a:lnTo>
                  <a:lnTo>
                    <a:pt x="170" y="164"/>
                  </a:lnTo>
                  <a:lnTo>
                    <a:pt x="170" y="164"/>
                  </a:lnTo>
                  <a:lnTo>
                    <a:pt x="166" y="161"/>
                  </a:lnTo>
                  <a:lnTo>
                    <a:pt x="166" y="161"/>
                  </a:lnTo>
                  <a:lnTo>
                    <a:pt x="161" y="155"/>
                  </a:lnTo>
                  <a:lnTo>
                    <a:pt x="161" y="155"/>
                  </a:lnTo>
                  <a:lnTo>
                    <a:pt x="153" y="149"/>
                  </a:lnTo>
                  <a:lnTo>
                    <a:pt x="153" y="149"/>
                  </a:lnTo>
                  <a:cubicBezTo>
                    <a:pt x="152" y="149"/>
                    <a:pt x="151" y="148"/>
                    <a:pt x="151" y="148"/>
                  </a:cubicBezTo>
                  <a:lnTo>
                    <a:pt x="151" y="148"/>
                  </a:lnTo>
                  <a:cubicBezTo>
                    <a:pt x="151" y="148"/>
                    <a:pt x="151" y="148"/>
                    <a:pt x="151" y="148"/>
                  </a:cubicBezTo>
                  <a:lnTo>
                    <a:pt x="151" y="148"/>
                  </a:lnTo>
                  <a:lnTo>
                    <a:pt x="150" y="147"/>
                  </a:lnTo>
                  <a:lnTo>
                    <a:pt x="150" y="147"/>
                  </a:lnTo>
                  <a:cubicBezTo>
                    <a:pt x="150" y="147"/>
                    <a:pt x="151" y="148"/>
                    <a:pt x="151" y="148"/>
                  </a:cubicBezTo>
                  <a:lnTo>
                    <a:pt x="151" y="148"/>
                  </a:lnTo>
                  <a:cubicBezTo>
                    <a:pt x="151" y="147"/>
                    <a:pt x="151" y="147"/>
                    <a:pt x="150" y="146"/>
                  </a:cubicBezTo>
                  <a:lnTo>
                    <a:pt x="150" y="146"/>
                  </a:lnTo>
                  <a:lnTo>
                    <a:pt x="157" y="151"/>
                  </a:lnTo>
                  <a:lnTo>
                    <a:pt x="157" y="151"/>
                  </a:lnTo>
                  <a:lnTo>
                    <a:pt x="161" y="155"/>
                  </a:lnTo>
                  <a:lnTo>
                    <a:pt x="161" y="155"/>
                  </a:lnTo>
                  <a:lnTo>
                    <a:pt x="160" y="154"/>
                  </a:lnTo>
                  <a:lnTo>
                    <a:pt x="160" y="154"/>
                  </a:lnTo>
                  <a:lnTo>
                    <a:pt x="158" y="152"/>
                  </a:lnTo>
                  <a:lnTo>
                    <a:pt x="160" y="153"/>
                  </a:lnTo>
                  <a:lnTo>
                    <a:pt x="158" y="151"/>
                  </a:lnTo>
                  <a:lnTo>
                    <a:pt x="147" y="142"/>
                  </a:lnTo>
                  <a:lnTo>
                    <a:pt x="147" y="142"/>
                  </a:lnTo>
                  <a:lnTo>
                    <a:pt x="147" y="142"/>
                  </a:lnTo>
                  <a:lnTo>
                    <a:pt x="147" y="142"/>
                  </a:lnTo>
                  <a:cubicBezTo>
                    <a:pt x="147" y="142"/>
                    <a:pt x="147" y="142"/>
                    <a:pt x="147" y="142"/>
                  </a:cubicBezTo>
                  <a:lnTo>
                    <a:pt x="147" y="142"/>
                  </a:lnTo>
                  <a:lnTo>
                    <a:pt x="146" y="141"/>
                  </a:lnTo>
                  <a:lnTo>
                    <a:pt x="146" y="141"/>
                  </a:lnTo>
                  <a:lnTo>
                    <a:pt x="146" y="141"/>
                  </a:lnTo>
                  <a:lnTo>
                    <a:pt x="146" y="141"/>
                  </a:lnTo>
                  <a:lnTo>
                    <a:pt x="145" y="140"/>
                  </a:lnTo>
                  <a:lnTo>
                    <a:pt x="145" y="140"/>
                  </a:lnTo>
                  <a:lnTo>
                    <a:pt x="145" y="140"/>
                  </a:lnTo>
                  <a:lnTo>
                    <a:pt x="145" y="140"/>
                  </a:lnTo>
                  <a:lnTo>
                    <a:pt x="142" y="138"/>
                  </a:lnTo>
                  <a:lnTo>
                    <a:pt x="142" y="138"/>
                  </a:lnTo>
                  <a:lnTo>
                    <a:pt x="145" y="141"/>
                  </a:lnTo>
                  <a:lnTo>
                    <a:pt x="145" y="141"/>
                  </a:lnTo>
                  <a:lnTo>
                    <a:pt x="146" y="142"/>
                  </a:lnTo>
                  <a:lnTo>
                    <a:pt x="146" y="141"/>
                  </a:lnTo>
                  <a:lnTo>
                    <a:pt x="146" y="141"/>
                  </a:lnTo>
                  <a:lnTo>
                    <a:pt x="147" y="142"/>
                  </a:lnTo>
                  <a:lnTo>
                    <a:pt x="147" y="142"/>
                  </a:lnTo>
                  <a:cubicBezTo>
                    <a:pt x="149" y="145"/>
                    <a:pt x="150" y="146"/>
                    <a:pt x="150" y="146"/>
                  </a:cubicBezTo>
                  <a:lnTo>
                    <a:pt x="150" y="146"/>
                  </a:lnTo>
                  <a:lnTo>
                    <a:pt x="148" y="145"/>
                  </a:lnTo>
                  <a:lnTo>
                    <a:pt x="148" y="145"/>
                  </a:lnTo>
                  <a:lnTo>
                    <a:pt x="146" y="142"/>
                  </a:lnTo>
                  <a:lnTo>
                    <a:pt x="147" y="144"/>
                  </a:lnTo>
                  <a:lnTo>
                    <a:pt x="147" y="144"/>
                  </a:lnTo>
                  <a:lnTo>
                    <a:pt x="147" y="144"/>
                  </a:lnTo>
                  <a:lnTo>
                    <a:pt x="148" y="145"/>
                  </a:lnTo>
                  <a:lnTo>
                    <a:pt x="148" y="145"/>
                  </a:lnTo>
                  <a:cubicBezTo>
                    <a:pt x="146" y="144"/>
                    <a:pt x="144" y="142"/>
                    <a:pt x="143" y="141"/>
                  </a:cubicBezTo>
                  <a:lnTo>
                    <a:pt x="143" y="141"/>
                  </a:lnTo>
                  <a:lnTo>
                    <a:pt x="142" y="140"/>
                  </a:lnTo>
                  <a:lnTo>
                    <a:pt x="147" y="144"/>
                  </a:lnTo>
                  <a:lnTo>
                    <a:pt x="147" y="144"/>
                  </a:lnTo>
                  <a:lnTo>
                    <a:pt x="142" y="138"/>
                  </a:lnTo>
                  <a:lnTo>
                    <a:pt x="142" y="138"/>
                  </a:lnTo>
                  <a:lnTo>
                    <a:pt x="137" y="133"/>
                  </a:lnTo>
                  <a:lnTo>
                    <a:pt x="137" y="133"/>
                  </a:lnTo>
                  <a:lnTo>
                    <a:pt x="136" y="132"/>
                  </a:lnTo>
                  <a:lnTo>
                    <a:pt x="133" y="130"/>
                  </a:lnTo>
                  <a:lnTo>
                    <a:pt x="133" y="130"/>
                  </a:lnTo>
                  <a:lnTo>
                    <a:pt x="131" y="128"/>
                  </a:lnTo>
                  <a:lnTo>
                    <a:pt x="130" y="128"/>
                  </a:lnTo>
                  <a:lnTo>
                    <a:pt x="131" y="128"/>
                  </a:lnTo>
                  <a:lnTo>
                    <a:pt x="131" y="128"/>
                  </a:lnTo>
                  <a:lnTo>
                    <a:pt x="130" y="127"/>
                  </a:lnTo>
                  <a:lnTo>
                    <a:pt x="130" y="127"/>
                  </a:lnTo>
                  <a:lnTo>
                    <a:pt x="131" y="128"/>
                  </a:lnTo>
                  <a:lnTo>
                    <a:pt x="131" y="128"/>
                  </a:lnTo>
                  <a:lnTo>
                    <a:pt x="132" y="129"/>
                  </a:lnTo>
                  <a:lnTo>
                    <a:pt x="128" y="125"/>
                  </a:lnTo>
                  <a:lnTo>
                    <a:pt x="128" y="125"/>
                  </a:lnTo>
                  <a:lnTo>
                    <a:pt x="128" y="125"/>
                  </a:lnTo>
                  <a:lnTo>
                    <a:pt x="125" y="122"/>
                  </a:lnTo>
                  <a:lnTo>
                    <a:pt x="125" y="122"/>
                  </a:lnTo>
                  <a:cubicBezTo>
                    <a:pt x="125" y="122"/>
                    <a:pt x="125" y="122"/>
                    <a:pt x="125" y="122"/>
                  </a:cubicBezTo>
                  <a:lnTo>
                    <a:pt x="125" y="122"/>
                  </a:lnTo>
                  <a:lnTo>
                    <a:pt x="123" y="121"/>
                  </a:lnTo>
                  <a:lnTo>
                    <a:pt x="123" y="121"/>
                  </a:lnTo>
                  <a:lnTo>
                    <a:pt x="121" y="118"/>
                  </a:lnTo>
                  <a:lnTo>
                    <a:pt x="121" y="118"/>
                  </a:lnTo>
                  <a:lnTo>
                    <a:pt x="121" y="118"/>
                  </a:lnTo>
                  <a:lnTo>
                    <a:pt x="121" y="119"/>
                  </a:lnTo>
                  <a:lnTo>
                    <a:pt x="121" y="119"/>
                  </a:lnTo>
                  <a:lnTo>
                    <a:pt x="121" y="119"/>
                  </a:lnTo>
                  <a:lnTo>
                    <a:pt x="121" y="119"/>
                  </a:lnTo>
                  <a:lnTo>
                    <a:pt x="120" y="118"/>
                  </a:lnTo>
                  <a:lnTo>
                    <a:pt x="120" y="118"/>
                  </a:lnTo>
                  <a:lnTo>
                    <a:pt x="120" y="118"/>
                  </a:lnTo>
                  <a:lnTo>
                    <a:pt x="120" y="118"/>
                  </a:lnTo>
                  <a:lnTo>
                    <a:pt x="116" y="114"/>
                  </a:lnTo>
                  <a:lnTo>
                    <a:pt x="116" y="116"/>
                  </a:lnTo>
                  <a:lnTo>
                    <a:pt x="116" y="116"/>
                  </a:lnTo>
                  <a:lnTo>
                    <a:pt x="116" y="116"/>
                  </a:lnTo>
                  <a:lnTo>
                    <a:pt x="125" y="123"/>
                  </a:lnTo>
                  <a:lnTo>
                    <a:pt x="125" y="123"/>
                  </a:lnTo>
                  <a:cubicBezTo>
                    <a:pt x="125" y="123"/>
                    <a:pt x="125" y="123"/>
                    <a:pt x="125" y="123"/>
                  </a:cubicBezTo>
                  <a:lnTo>
                    <a:pt x="125" y="123"/>
                  </a:lnTo>
                  <a:lnTo>
                    <a:pt x="125" y="124"/>
                  </a:lnTo>
                  <a:lnTo>
                    <a:pt x="126" y="125"/>
                  </a:lnTo>
                  <a:lnTo>
                    <a:pt x="125" y="123"/>
                  </a:lnTo>
                  <a:lnTo>
                    <a:pt x="127" y="125"/>
                  </a:lnTo>
                  <a:lnTo>
                    <a:pt x="127" y="125"/>
                  </a:lnTo>
                  <a:lnTo>
                    <a:pt x="125" y="123"/>
                  </a:lnTo>
                  <a:lnTo>
                    <a:pt x="125" y="123"/>
                  </a:lnTo>
                  <a:cubicBezTo>
                    <a:pt x="125" y="122"/>
                    <a:pt x="125" y="122"/>
                    <a:pt x="125" y="122"/>
                  </a:cubicBezTo>
                  <a:lnTo>
                    <a:pt x="125" y="122"/>
                  </a:lnTo>
                  <a:lnTo>
                    <a:pt x="127" y="125"/>
                  </a:lnTo>
                  <a:lnTo>
                    <a:pt x="127" y="125"/>
                  </a:lnTo>
                  <a:lnTo>
                    <a:pt x="127" y="125"/>
                  </a:lnTo>
                  <a:lnTo>
                    <a:pt x="127" y="125"/>
                  </a:lnTo>
                  <a:lnTo>
                    <a:pt x="127" y="125"/>
                  </a:lnTo>
                  <a:lnTo>
                    <a:pt x="126" y="125"/>
                  </a:lnTo>
                  <a:lnTo>
                    <a:pt x="126" y="125"/>
                  </a:lnTo>
                  <a:lnTo>
                    <a:pt x="126" y="125"/>
                  </a:lnTo>
                  <a:lnTo>
                    <a:pt x="126" y="125"/>
                  </a:lnTo>
                  <a:lnTo>
                    <a:pt x="126" y="125"/>
                  </a:lnTo>
                  <a:lnTo>
                    <a:pt x="125" y="124"/>
                  </a:lnTo>
                  <a:lnTo>
                    <a:pt x="125" y="123"/>
                  </a:lnTo>
                  <a:lnTo>
                    <a:pt x="125" y="123"/>
                  </a:lnTo>
                  <a:cubicBezTo>
                    <a:pt x="124" y="124"/>
                    <a:pt x="124" y="125"/>
                    <a:pt x="124" y="125"/>
                  </a:cubicBezTo>
                  <a:lnTo>
                    <a:pt x="151" y="151"/>
                  </a:lnTo>
                  <a:lnTo>
                    <a:pt x="186" y="186"/>
                  </a:lnTo>
                  <a:lnTo>
                    <a:pt x="190" y="191"/>
                  </a:lnTo>
                  <a:lnTo>
                    <a:pt x="190" y="191"/>
                  </a:lnTo>
                  <a:lnTo>
                    <a:pt x="195" y="195"/>
                  </a:lnTo>
                  <a:lnTo>
                    <a:pt x="195" y="195"/>
                  </a:lnTo>
                  <a:lnTo>
                    <a:pt x="222" y="222"/>
                  </a:lnTo>
                  <a:lnTo>
                    <a:pt x="222" y="222"/>
                  </a:lnTo>
                  <a:lnTo>
                    <a:pt x="222" y="222"/>
                  </a:lnTo>
                  <a:cubicBezTo>
                    <a:pt x="398" y="425"/>
                    <a:pt x="274" y="275"/>
                    <a:pt x="469" y="513"/>
                  </a:cubicBezTo>
                  <a:cubicBezTo>
                    <a:pt x="472" y="516"/>
                    <a:pt x="475" y="519"/>
                    <a:pt x="478" y="522"/>
                  </a:cubicBezTo>
                  <a:lnTo>
                    <a:pt x="478" y="522"/>
                  </a:lnTo>
                  <a:cubicBezTo>
                    <a:pt x="478" y="522"/>
                    <a:pt x="478" y="522"/>
                    <a:pt x="478" y="522"/>
                  </a:cubicBezTo>
                  <a:lnTo>
                    <a:pt x="478" y="522"/>
                  </a:lnTo>
                  <a:lnTo>
                    <a:pt x="478" y="522"/>
                  </a:lnTo>
                  <a:lnTo>
                    <a:pt x="478" y="522"/>
                  </a:lnTo>
                  <a:cubicBezTo>
                    <a:pt x="478" y="522"/>
                    <a:pt x="478" y="522"/>
                    <a:pt x="478" y="522"/>
                  </a:cubicBezTo>
                  <a:lnTo>
                    <a:pt x="478" y="522"/>
                  </a:lnTo>
                  <a:cubicBezTo>
                    <a:pt x="482" y="531"/>
                    <a:pt x="484" y="535"/>
                    <a:pt x="488" y="540"/>
                  </a:cubicBezTo>
                  <a:lnTo>
                    <a:pt x="488" y="540"/>
                  </a:lnTo>
                  <a:cubicBezTo>
                    <a:pt x="487" y="540"/>
                    <a:pt x="487" y="540"/>
                    <a:pt x="486" y="540"/>
                  </a:cubicBezTo>
                  <a:lnTo>
                    <a:pt x="486" y="540"/>
                  </a:lnTo>
                  <a:cubicBezTo>
                    <a:pt x="494" y="547"/>
                    <a:pt x="499" y="552"/>
                    <a:pt x="502" y="555"/>
                  </a:cubicBezTo>
                  <a:lnTo>
                    <a:pt x="502" y="555"/>
                  </a:lnTo>
                  <a:cubicBezTo>
                    <a:pt x="510" y="566"/>
                    <a:pt x="516" y="576"/>
                    <a:pt x="522" y="584"/>
                  </a:cubicBezTo>
                  <a:cubicBezTo>
                    <a:pt x="516" y="576"/>
                    <a:pt x="512" y="568"/>
                    <a:pt x="508" y="562"/>
                  </a:cubicBezTo>
                  <a:lnTo>
                    <a:pt x="508" y="562"/>
                  </a:lnTo>
                  <a:lnTo>
                    <a:pt x="513" y="570"/>
                  </a:lnTo>
                  <a:lnTo>
                    <a:pt x="513" y="570"/>
                  </a:lnTo>
                  <a:cubicBezTo>
                    <a:pt x="514" y="570"/>
                    <a:pt x="514" y="571"/>
                    <a:pt x="515" y="572"/>
                  </a:cubicBezTo>
                  <a:lnTo>
                    <a:pt x="515" y="572"/>
                  </a:lnTo>
                  <a:lnTo>
                    <a:pt x="531" y="593"/>
                  </a:lnTo>
                  <a:cubicBezTo>
                    <a:pt x="526" y="586"/>
                    <a:pt x="520" y="579"/>
                    <a:pt x="515" y="572"/>
                  </a:cubicBezTo>
                  <a:lnTo>
                    <a:pt x="515" y="572"/>
                  </a:lnTo>
                  <a:cubicBezTo>
                    <a:pt x="517" y="574"/>
                    <a:pt x="519" y="575"/>
                    <a:pt x="521" y="575"/>
                  </a:cubicBezTo>
                  <a:lnTo>
                    <a:pt x="521" y="575"/>
                  </a:lnTo>
                  <a:cubicBezTo>
                    <a:pt x="518" y="570"/>
                    <a:pt x="514" y="566"/>
                    <a:pt x="510" y="562"/>
                  </a:cubicBezTo>
                  <a:lnTo>
                    <a:pt x="510" y="562"/>
                  </a:lnTo>
                  <a:cubicBezTo>
                    <a:pt x="511" y="563"/>
                    <a:pt x="512" y="565"/>
                    <a:pt x="513" y="566"/>
                  </a:cubicBezTo>
                  <a:lnTo>
                    <a:pt x="513" y="566"/>
                  </a:lnTo>
                  <a:lnTo>
                    <a:pt x="513" y="566"/>
                  </a:lnTo>
                  <a:cubicBezTo>
                    <a:pt x="511" y="564"/>
                    <a:pt x="510" y="563"/>
                    <a:pt x="509" y="562"/>
                  </a:cubicBezTo>
                  <a:lnTo>
                    <a:pt x="509" y="562"/>
                  </a:lnTo>
                  <a:cubicBezTo>
                    <a:pt x="510" y="565"/>
                    <a:pt x="512" y="567"/>
                    <a:pt x="513" y="569"/>
                  </a:cubicBezTo>
                  <a:lnTo>
                    <a:pt x="513" y="569"/>
                  </a:lnTo>
                  <a:cubicBezTo>
                    <a:pt x="511" y="566"/>
                    <a:pt x="509" y="563"/>
                    <a:pt x="507" y="561"/>
                  </a:cubicBezTo>
                  <a:lnTo>
                    <a:pt x="507" y="561"/>
                  </a:lnTo>
                  <a:cubicBezTo>
                    <a:pt x="507" y="561"/>
                    <a:pt x="507" y="562"/>
                    <a:pt x="508" y="562"/>
                  </a:cubicBezTo>
                  <a:lnTo>
                    <a:pt x="508" y="562"/>
                  </a:lnTo>
                  <a:lnTo>
                    <a:pt x="504" y="557"/>
                  </a:lnTo>
                  <a:lnTo>
                    <a:pt x="504" y="557"/>
                  </a:lnTo>
                  <a:cubicBezTo>
                    <a:pt x="504" y="557"/>
                    <a:pt x="505" y="558"/>
                    <a:pt x="505" y="558"/>
                  </a:cubicBezTo>
                  <a:lnTo>
                    <a:pt x="505" y="558"/>
                  </a:lnTo>
                  <a:cubicBezTo>
                    <a:pt x="505" y="559"/>
                    <a:pt x="506" y="560"/>
                    <a:pt x="507" y="561"/>
                  </a:cubicBezTo>
                  <a:lnTo>
                    <a:pt x="507" y="561"/>
                  </a:lnTo>
                  <a:cubicBezTo>
                    <a:pt x="506" y="560"/>
                    <a:pt x="506" y="559"/>
                    <a:pt x="505" y="559"/>
                  </a:cubicBezTo>
                  <a:lnTo>
                    <a:pt x="505" y="559"/>
                  </a:lnTo>
                  <a:cubicBezTo>
                    <a:pt x="507" y="560"/>
                    <a:pt x="508" y="561"/>
                    <a:pt x="509" y="562"/>
                  </a:cubicBezTo>
                  <a:lnTo>
                    <a:pt x="509" y="562"/>
                  </a:lnTo>
                  <a:cubicBezTo>
                    <a:pt x="508" y="561"/>
                    <a:pt x="508" y="560"/>
                    <a:pt x="507" y="559"/>
                  </a:cubicBezTo>
                  <a:lnTo>
                    <a:pt x="507" y="559"/>
                  </a:lnTo>
                  <a:lnTo>
                    <a:pt x="513" y="566"/>
                  </a:lnTo>
                  <a:lnTo>
                    <a:pt x="505" y="555"/>
                  </a:lnTo>
                  <a:lnTo>
                    <a:pt x="505" y="555"/>
                  </a:lnTo>
                  <a:cubicBezTo>
                    <a:pt x="507" y="557"/>
                    <a:pt x="509" y="559"/>
                    <a:pt x="510" y="562"/>
                  </a:cubicBezTo>
                  <a:lnTo>
                    <a:pt x="510" y="562"/>
                  </a:lnTo>
                  <a:cubicBezTo>
                    <a:pt x="510" y="561"/>
                    <a:pt x="510" y="561"/>
                    <a:pt x="510" y="560"/>
                  </a:cubicBezTo>
                  <a:lnTo>
                    <a:pt x="510" y="560"/>
                  </a:lnTo>
                  <a:cubicBezTo>
                    <a:pt x="513" y="564"/>
                    <a:pt x="517" y="569"/>
                    <a:pt x="522" y="575"/>
                  </a:cubicBezTo>
                  <a:cubicBezTo>
                    <a:pt x="514" y="563"/>
                    <a:pt x="506" y="553"/>
                    <a:pt x="498" y="544"/>
                  </a:cubicBezTo>
                  <a:lnTo>
                    <a:pt x="498" y="544"/>
                  </a:lnTo>
                  <a:cubicBezTo>
                    <a:pt x="497" y="543"/>
                    <a:pt x="496" y="541"/>
                    <a:pt x="495" y="540"/>
                  </a:cubicBezTo>
                  <a:cubicBezTo>
                    <a:pt x="495" y="540"/>
                    <a:pt x="495" y="540"/>
                    <a:pt x="495" y="541"/>
                  </a:cubicBezTo>
                  <a:lnTo>
                    <a:pt x="495" y="541"/>
                  </a:lnTo>
                  <a:cubicBezTo>
                    <a:pt x="494" y="538"/>
                    <a:pt x="492" y="536"/>
                    <a:pt x="490" y="534"/>
                  </a:cubicBezTo>
                  <a:lnTo>
                    <a:pt x="490" y="534"/>
                  </a:lnTo>
                  <a:cubicBezTo>
                    <a:pt x="492" y="536"/>
                    <a:pt x="494" y="538"/>
                    <a:pt x="495" y="540"/>
                  </a:cubicBezTo>
                  <a:cubicBezTo>
                    <a:pt x="494" y="538"/>
                    <a:pt x="491" y="535"/>
                    <a:pt x="487" y="530"/>
                  </a:cubicBezTo>
                  <a:lnTo>
                    <a:pt x="487" y="530"/>
                  </a:lnTo>
                  <a:lnTo>
                    <a:pt x="485" y="527"/>
                  </a:lnTo>
                  <a:lnTo>
                    <a:pt x="485" y="527"/>
                  </a:lnTo>
                  <a:cubicBezTo>
                    <a:pt x="490" y="533"/>
                    <a:pt x="493" y="538"/>
                    <a:pt x="495" y="539"/>
                  </a:cubicBezTo>
                  <a:lnTo>
                    <a:pt x="495" y="539"/>
                  </a:lnTo>
                  <a:cubicBezTo>
                    <a:pt x="493" y="538"/>
                    <a:pt x="490" y="533"/>
                    <a:pt x="485" y="527"/>
                  </a:cubicBezTo>
                  <a:lnTo>
                    <a:pt x="485" y="527"/>
                  </a:lnTo>
                  <a:lnTo>
                    <a:pt x="482" y="523"/>
                  </a:lnTo>
                  <a:lnTo>
                    <a:pt x="482" y="523"/>
                  </a:lnTo>
                  <a:cubicBezTo>
                    <a:pt x="482" y="524"/>
                    <a:pt x="483" y="525"/>
                    <a:pt x="484" y="526"/>
                  </a:cubicBezTo>
                  <a:lnTo>
                    <a:pt x="484" y="526"/>
                  </a:lnTo>
                  <a:cubicBezTo>
                    <a:pt x="481" y="522"/>
                    <a:pt x="477" y="517"/>
                    <a:pt x="473" y="512"/>
                  </a:cubicBezTo>
                  <a:lnTo>
                    <a:pt x="473" y="512"/>
                  </a:lnTo>
                  <a:cubicBezTo>
                    <a:pt x="473" y="512"/>
                    <a:pt x="473" y="512"/>
                    <a:pt x="474" y="512"/>
                  </a:cubicBezTo>
                  <a:lnTo>
                    <a:pt x="474" y="512"/>
                  </a:lnTo>
                  <a:cubicBezTo>
                    <a:pt x="471" y="509"/>
                    <a:pt x="468" y="505"/>
                    <a:pt x="465" y="501"/>
                  </a:cubicBezTo>
                  <a:lnTo>
                    <a:pt x="465" y="501"/>
                  </a:lnTo>
                  <a:cubicBezTo>
                    <a:pt x="466" y="502"/>
                    <a:pt x="466" y="502"/>
                    <a:pt x="466" y="502"/>
                  </a:cubicBezTo>
                  <a:lnTo>
                    <a:pt x="466" y="502"/>
                  </a:lnTo>
                  <a:lnTo>
                    <a:pt x="465" y="501"/>
                  </a:lnTo>
                  <a:lnTo>
                    <a:pt x="465" y="501"/>
                  </a:lnTo>
                  <a:cubicBezTo>
                    <a:pt x="465" y="501"/>
                    <a:pt x="465" y="501"/>
                    <a:pt x="466" y="501"/>
                  </a:cubicBezTo>
                  <a:lnTo>
                    <a:pt x="466" y="501"/>
                  </a:lnTo>
                  <a:cubicBezTo>
                    <a:pt x="466" y="502"/>
                    <a:pt x="466" y="502"/>
                    <a:pt x="467" y="503"/>
                  </a:cubicBezTo>
                  <a:lnTo>
                    <a:pt x="467" y="503"/>
                  </a:lnTo>
                  <a:cubicBezTo>
                    <a:pt x="466" y="502"/>
                    <a:pt x="466" y="502"/>
                    <a:pt x="466" y="502"/>
                  </a:cubicBezTo>
                  <a:lnTo>
                    <a:pt x="466" y="502"/>
                  </a:lnTo>
                  <a:lnTo>
                    <a:pt x="468" y="505"/>
                  </a:lnTo>
                  <a:lnTo>
                    <a:pt x="468" y="505"/>
                  </a:lnTo>
                  <a:cubicBezTo>
                    <a:pt x="470" y="507"/>
                    <a:pt x="472" y="510"/>
                    <a:pt x="473" y="512"/>
                  </a:cubicBezTo>
                  <a:lnTo>
                    <a:pt x="473" y="512"/>
                  </a:lnTo>
                  <a:cubicBezTo>
                    <a:pt x="473" y="511"/>
                    <a:pt x="473" y="511"/>
                    <a:pt x="472" y="510"/>
                  </a:cubicBezTo>
                  <a:lnTo>
                    <a:pt x="472" y="510"/>
                  </a:lnTo>
                  <a:lnTo>
                    <a:pt x="481" y="521"/>
                  </a:lnTo>
                  <a:lnTo>
                    <a:pt x="481" y="521"/>
                  </a:lnTo>
                  <a:lnTo>
                    <a:pt x="482" y="523"/>
                  </a:lnTo>
                  <a:lnTo>
                    <a:pt x="482" y="523"/>
                  </a:lnTo>
                  <a:cubicBezTo>
                    <a:pt x="482" y="522"/>
                    <a:pt x="481" y="522"/>
                    <a:pt x="481" y="522"/>
                  </a:cubicBezTo>
                  <a:lnTo>
                    <a:pt x="481" y="522"/>
                  </a:lnTo>
                  <a:lnTo>
                    <a:pt x="495" y="540"/>
                  </a:lnTo>
                  <a:lnTo>
                    <a:pt x="487" y="528"/>
                  </a:lnTo>
                  <a:lnTo>
                    <a:pt x="487" y="528"/>
                  </a:lnTo>
                  <a:cubicBezTo>
                    <a:pt x="501" y="546"/>
                    <a:pt x="499" y="544"/>
                    <a:pt x="513" y="557"/>
                  </a:cubicBezTo>
                  <a:cubicBezTo>
                    <a:pt x="500" y="541"/>
                    <a:pt x="490" y="529"/>
                    <a:pt x="482" y="519"/>
                  </a:cubicBezTo>
                  <a:lnTo>
                    <a:pt x="482" y="519"/>
                  </a:lnTo>
                  <a:lnTo>
                    <a:pt x="478" y="513"/>
                  </a:lnTo>
                  <a:lnTo>
                    <a:pt x="478" y="513"/>
                  </a:lnTo>
                  <a:cubicBezTo>
                    <a:pt x="478" y="514"/>
                    <a:pt x="478" y="514"/>
                    <a:pt x="478" y="515"/>
                  </a:cubicBezTo>
                  <a:lnTo>
                    <a:pt x="478" y="515"/>
                  </a:lnTo>
                  <a:cubicBezTo>
                    <a:pt x="475" y="512"/>
                    <a:pt x="473" y="509"/>
                    <a:pt x="471" y="507"/>
                  </a:cubicBezTo>
                  <a:lnTo>
                    <a:pt x="471" y="507"/>
                  </a:lnTo>
                  <a:cubicBezTo>
                    <a:pt x="478" y="513"/>
                    <a:pt x="478" y="513"/>
                    <a:pt x="478" y="513"/>
                  </a:cubicBezTo>
                  <a:lnTo>
                    <a:pt x="478" y="513"/>
                  </a:lnTo>
                  <a:lnTo>
                    <a:pt x="478" y="513"/>
                  </a:lnTo>
                  <a:lnTo>
                    <a:pt x="513" y="557"/>
                  </a:lnTo>
                  <a:cubicBezTo>
                    <a:pt x="487" y="523"/>
                    <a:pt x="453" y="480"/>
                    <a:pt x="422" y="442"/>
                  </a:cubicBezTo>
                  <a:lnTo>
                    <a:pt x="422" y="442"/>
                  </a:lnTo>
                  <a:cubicBezTo>
                    <a:pt x="427" y="448"/>
                    <a:pt x="431" y="454"/>
                    <a:pt x="436" y="461"/>
                  </a:cubicBezTo>
                  <a:lnTo>
                    <a:pt x="436" y="461"/>
                  </a:lnTo>
                  <a:cubicBezTo>
                    <a:pt x="435" y="459"/>
                    <a:pt x="433" y="458"/>
                    <a:pt x="432" y="456"/>
                  </a:cubicBezTo>
                  <a:lnTo>
                    <a:pt x="432" y="456"/>
                  </a:lnTo>
                  <a:cubicBezTo>
                    <a:pt x="434" y="459"/>
                    <a:pt x="436" y="461"/>
                    <a:pt x="438" y="464"/>
                  </a:cubicBezTo>
                  <a:lnTo>
                    <a:pt x="438" y="464"/>
                  </a:lnTo>
                  <a:cubicBezTo>
                    <a:pt x="439" y="465"/>
                    <a:pt x="439" y="466"/>
                    <a:pt x="440" y="467"/>
                  </a:cubicBezTo>
                  <a:lnTo>
                    <a:pt x="440" y="467"/>
                  </a:lnTo>
                  <a:cubicBezTo>
                    <a:pt x="440" y="467"/>
                    <a:pt x="440" y="466"/>
                    <a:pt x="440" y="466"/>
                  </a:cubicBezTo>
                  <a:lnTo>
                    <a:pt x="440" y="466"/>
                  </a:lnTo>
                  <a:cubicBezTo>
                    <a:pt x="437" y="463"/>
                    <a:pt x="434" y="460"/>
                    <a:pt x="432" y="456"/>
                  </a:cubicBezTo>
                  <a:lnTo>
                    <a:pt x="432" y="456"/>
                  </a:lnTo>
                  <a:cubicBezTo>
                    <a:pt x="434" y="459"/>
                    <a:pt x="436" y="462"/>
                    <a:pt x="438" y="465"/>
                  </a:cubicBezTo>
                  <a:lnTo>
                    <a:pt x="438" y="465"/>
                  </a:lnTo>
                  <a:cubicBezTo>
                    <a:pt x="438" y="465"/>
                    <a:pt x="438" y="465"/>
                    <a:pt x="438" y="464"/>
                  </a:cubicBezTo>
                  <a:lnTo>
                    <a:pt x="438" y="464"/>
                  </a:lnTo>
                  <a:cubicBezTo>
                    <a:pt x="439" y="466"/>
                    <a:pt x="440" y="468"/>
                    <a:pt x="441" y="469"/>
                  </a:cubicBezTo>
                  <a:lnTo>
                    <a:pt x="441" y="469"/>
                  </a:lnTo>
                  <a:cubicBezTo>
                    <a:pt x="441" y="469"/>
                    <a:pt x="441" y="469"/>
                    <a:pt x="441" y="469"/>
                  </a:cubicBezTo>
                  <a:lnTo>
                    <a:pt x="441" y="469"/>
                  </a:lnTo>
                  <a:cubicBezTo>
                    <a:pt x="442" y="470"/>
                    <a:pt x="442" y="470"/>
                    <a:pt x="442" y="470"/>
                  </a:cubicBezTo>
                  <a:lnTo>
                    <a:pt x="442" y="470"/>
                  </a:lnTo>
                  <a:cubicBezTo>
                    <a:pt x="442" y="470"/>
                    <a:pt x="442" y="471"/>
                    <a:pt x="442" y="471"/>
                  </a:cubicBezTo>
                  <a:lnTo>
                    <a:pt x="442" y="471"/>
                  </a:lnTo>
                  <a:cubicBezTo>
                    <a:pt x="442" y="470"/>
                    <a:pt x="442" y="470"/>
                    <a:pt x="441" y="469"/>
                  </a:cubicBezTo>
                  <a:lnTo>
                    <a:pt x="441" y="469"/>
                  </a:lnTo>
                  <a:cubicBezTo>
                    <a:pt x="441" y="469"/>
                    <a:pt x="441" y="469"/>
                    <a:pt x="441" y="469"/>
                  </a:cubicBezTo>
                  <a:lnTo>
                    <a:pt x="441" y="469"/>
                  </a:lnTo>
                  <a:lnTo>
                    <a:pt x="436" y="463"/>
                  </a:lnTo>
                  <a:lnTo>
                    <a:pt x="436" y="463"/>
                  </a:lnTo>
                  <a:cubicBezTo>
                    <a:pt x="437" y="464"/>
                    <a:pt x="437" y="464"/>
                    <a:pt x="438" y="464"/>
                  </a:cubicBezTo>
                  <a:lnTo>
                    <a:pt x="438" y="464"/>
                  </a:lnTo>
                  <a:cubicBezTo>
                    <a:pt x="435" y="461"/>
                    <a:pt x="432" y="457"/>
                    <a:pt x="430" y="454"/>
                  </a:cubicBezTo>
                  <a:lnTo>
                    <a:pt x="430" y="454"/>
                  </a:lnTo>
                  <a:cubicBezTo>
                    <a:pt x="430" y="455"/>
                    <a:pt x="431" y="456"/>
                    <a:pt x="432" y="456"/>
                  </a:cubicBezTo>
                  <a:lnTo>
                    <a:pt x="432" y="456"/>
                  </a:lnTo>
                  <a:cubicBezTo>
                    <a:pt x="428" y="451"/>
                    <a:pt x="424" y="446"/>
                    <a:pt x="420" y="440"/>
                  </a:cubicBezTo>
                  <a:lnTo>
                    <a:pt x="420" y="440"/>
                  </a:lnTo>
                  <a:cubicBezTo>
                    <a:pt x="419" y="440"/>
                    <a:pt x="419" y="440"/>
                    <a:pt x="419" y="439"/>
                  </a:cubicBezTo>
                  <a:lnTo>
                    <a:pt x="419" y="439"/>
                  </a:lnTo>
                  <a:cubicBezTo>
                    <a:pt x="424" y="445"/>
                    <a:pt x="428" y="451"/>
                    <a:pt x="432" y="456"/>
                  </a:cubicBezTo>
                  <a:lnTo>
                    <a:pt x="432" y="456"/>
                  </a:lnTo>
                  <a:cubicBezTo>
                    <a:pt x="427" y="449"/>
                    <a:pt x="421" y="442"/>
                    <a:pt x="416" y="435"/>
                  </a:cubicBezTo>
                  <a:lnTo>
                    <a:pt x="416" y="435"/>
                  </a:lnTo>
                  <a:cubicBezTo>
                    <a:pt x="417" y="436"/>
                    <a:pt x="418" y="438"/>
                    <a:pt x="419" y="439"/>
                  </a:cubicBezTo>
                  <a:lnTo>
                    <a:pt x="419" y="439"/>
                  </a:lnTo>
                  <a:cubicBezTo>
                    <a:pt x="418" y="438"/>
                    <a:pt x="418" y="438"/>
                    <a:pt x="417" y="437"/>
                  </a:cubicBezTo>
                  <a:lnTo>
                    <a:pt x="417" y="437"/>
                  </a:lnTo>
                  <a:cubicBezTo>
                    <a:pt x="410" y="428"/>
                    <a:pt x="404" y="419"/>
                    <a:pt x="397" y="411"/>
                  </a:cubicBezTo>
                  <a:lnTo>
                    <a:pt x="397" y="411"/>
                  </a:lnTo>
                  <a:cubicBezTo>
                    <a:pt x="398" y="411"/>
                    <a:pt x="398" y="411"/>
                    <a:pt x="398" y="411"/>
                  </a:cubicBezTo>
                  <a:lnTo>
                    <a:pt x="398" y="411"/>
                  </a:lnTo>
                  <a:cubicBezTo>
                    <a:pt x="397" y="410"/>
                    <a:pt x="397" y="410"/>
                    <a:pt x="396" y="409"/>
                  </a:cubicBezTo>
                  <a:lnTo>
                    <a:pt x="396" y="409"/>
                  </a:lnTo>
                  <a:cubicBezTo>
                    <a:pt x="396" y="409"/>
                    <a:pt x="397" y="410"/>
                    <a:pt x="397" y="411"/>
                  </a:cubicBezTo>
                  <a:lnTo>
                    <a:pt x="397" y="411"/>
                  </a:lnTo>
                  <a:cubicBezTo>
                    <a:pt x="393" y="405"/>
                    <a:pt x="389" y="400"/>
                    <a:pt x="385" y="395"/>
                  </a:cubicBezTo>
                  <a:lnTo>
                    <a:pt x="385" y="395"/>
                  </a:lnTo>
                  <a:cubicBezTo>
                    <a:pt x="386" y="396"/>
                    <a:pt x="387" y="397"/>
                    <a:pt x="387" y="398"/>
                  </a:cubicBezTo>
                  <a:lnTo>
                    <a:pt x="387" y="398"/>
                  </a:lnTo>
                  <a:cubicBezTo>
                    <a:pt x="385" y="396"/>
                    <a:pt x="384" y="393"/>
                    <a:pt x="382" y="391"/>
                  </a:cubicBezTo>
                  <a:lnTo>
                    <a:pt x="382" y="391"/>
                  </a:lnTo>
                  <a:cubicBezTo>
                    <a:pt x="384" y="394"/>
                    <a:pt x="386" y="397"/>
                    <a:pt x="388" y="400"/>
                  </a:cubicBezTo>
                  <a:lnTo>
                    <a:pt x="388" y="400"/>
                  </a:lnTo>
                  <a:cubicBezTo>
                    <a:pt x="393" y="406"/>
                    <a:pt x="398" y="413"/>
                    <a:pt x="403" y="420"/>
                  </a:cubicBezTo>
                  <a:lnTo>
                    <a:pt x="403" y="420"/>
                  </a:lnTo>
                  <a:cubicBezTo>
                    <a:pt x="401" y="418"/>
                    <a:pt x="400" y="416"/>
                    <a:pt x="398" y="414"/>
                  </a:cubicBezTo>
                  <a:lnTo>
                    <a:pt x="398" y="414"/>
                  </a:lnTo>
                  <a:cubicBezTo>
                    <a:pt x="400" y="417"/>
                    <a:pt x="402" y="420"/>
                    <a:pt x="404" y="422"/>
                  </a:cubicBezTo>
                  <a:lnTo>
                    <a:pt x="404" y="422"/>
                  </a:lnTo>
                  <a:cubicBezTo>
                    <a:pt x="403" y="421"/>
                    <a:pt x="403" y="421"/>
                    <a:pt x="402" y="420"/>
                  </a:cubicBezTo>
                  <a:lnTo>
                    <a:pt x="402" y="420"/>
                  </a:lnTo>
                  <a:cubicBezTo>
                    <a:pt x="402" y="420"/>
                    <a:pt x="403" y="421"/>
                    <a:pt x="403" y="422"/>
                  </a:cubicBezTo>
                  <a:lnTo>
                    <a:pt x="403" y="422"/>
                  </a:lnTo>
                  <a:cubicBezTo>
                    <a:pt x="403" y="421"/>
                    <a:pt x="402" y="420"/>
                    <a:pt x="401" y="420"/>
                  </a:cubicBezTo>
                  <a:lnTo>
                    <a:pt x="401" y="420"/>
                  </a:lnTo>
                  <a:lnTo>
                    <a:pt x="406" y="426"/>
                  </a:lnTo>
                  <a:lnTo>
                    <a:pt x="406" y="426"/>
                  </a:lnTo>
                  <a:cubicBezTo>
                    <a:pt x="406" y="426"/>
                    <a:pt x="406" y="425"/>
                    <a:pt x="406" y="425"/>
                  </a:cubicBezTo>
                  <a:lnTo>
                    <a:pt x="406" y="425"/>
                  </a:lnTo>
                  <a:cubicBezTo>
                    <a:pt x="407" y="426"/>
                    <a:pt x="407" y="427"/>
                    <a:pt x="408" y="428"/>
                  </a:cubicBezTo>
                  <a:lnTo>
                    <a:pt x="408" y="428"/>
                  </a:lnTo>
                  <a:lnTo>
                    <a:pt x="406" y="426"/>
                  </a:lnTo>
                  <a:lnTo>
                    <a:pt x="406" y="426"/>
                  </a:lnTo>
                  <a:cubicBezTo>
                    <a:pt x="406" y="426"/>
                    <a:pt x="406" y="426"/>
                    <a:pt x="406" y="426"/>
                  </a:cubicBezTo>
                  <a:lnTo>
                    <a:pt x="406" y="426"/>
                  </a:lnTo>
                  <a:cubicBezTo>
                    <a:pt x="404" y="423"/>
                    <a:pt x="402" y="420"/>
                    <a:pt x="399" y="417"/>
                  </a:cubicBezTo>
                  <a:lnTo>
                    <a:pt x="399" y="417"/>
                  </a:lnTo>
                  <a:cubicBezTo>
                    <a:pt x="400" y="418"/>
                    <a:pt x="401" y="419"/>
                    <a:pt x="401" y="420"/>
                  </a:cubicBezTo>
                  <a:lnTo>
                    <a:pt x="401" y="420"/>
                  </a:lnTo>
                  <a:lnTo>
                    <a:pt x="401" y="419"/>
                  </a:lnTo>
                  <a:lnTo>
                    <a:pt x="401" y="419"/>
                  </a:lnTo>
                  <a:cubicBezTo>
                    <a:pt x="401" y="419"/>
                    <a:pt x="402" y="419"/>
                    <a:pt x="402" y="420"/>
                  </a:cubicBezTo>
                  <a:lnTo>
                    <a:pt x="402" y="420"/>
                  </a:lnTo>
                  <a:cubicBezTo>
                    <a:pt x="398" y="414"/>
                    <a:pt x="394" y="409"/>
                    <a:pt x="390" y="403"/>
                  </a:cubicBezTo>
                  <a:lnTo>
                    <a:pt x="390" y="403"/>
                  </a:lnTo>
                  <a:cubicBezTo>
                    <a:pt x="392" y="407"/>
                    <a:pt x="395" y="411"/>
                    <a:pt x="398" y="414"/>
                  </a:cubicBezTo>
                  <a:lnTo>
                    <a:pt x="398" y="414"/>
                  </a:lnTo>
                  <a:cubicBezTo>
                    <a:pt x="392" y="407"/>
                    <a:pt x="387" y="399"/>
                    <a:pt x="382" y="393"/>
                  </a:cubicBezTo>
                  <a:lnTo>
                    <a:pt x="382" y="393"/>
                  </a:lnTo>
                  <a:cubicBezTo>
                    <a:pt x="383" y="394"/>
                    <a:pt x="384" y="395"/>
                    <a:pt x="384" y="396"/>
                  </a:cubicBezTo>
                  <a:lnTo>
                    <a:pt x="384" y="396"/>
                  </a:lnTo>
                  <a:cubicBezTo>
                    <a:pt x="382" y="393"/>
                    <a:pt x="380" y="390"/>
                    <a:pt x="378" y="387"/>
                  </a:cubicBezTo>
                  <a:lnTo>
                    <a:pt x="378" y="387"/>
                  </a:lnTo>
                  <a:cubicBezTo>
                    <a:pt x="379" y="389"/>
                    <a:pt x="381" y="391"/>
                    <a:pt x="382" y="393"/>
                  </a:cubicBezTo>
                  <a:lnTo>
                    <a:pt x="382" y="393"/>
                  </a:lnTo>
                  <a:cubicBezTo>
                    <a:pt x="382" y="392"/>
                    <a:pt x="381" y="391"/>
                    <a:pt x="380" y="389"/>
                  </a:cubicBezTo>
                  <a:cubicBezTo>
                    <a:pt x="380" y="389"/>
                    <a:pt x="380" y="389"/>
                    <a:pt x="379" y="387"/>
                  </a:cubicBezTo>
                  <a:lnTo>
                    <a:pt x="379" y="387"/>
                  </a:lnTo>
                  <a:cubicBezTo>
                    <a:pt x="380" y="388"/>
                    <a:pt x="381" y="390"/>
                    <a:pt x="382" y="391"/>
                  </a:cubicBezTo>
                  <a:lnTo>
                    <a:pt x="382" y="391"/>
                  </a:lnTo>
                  <a:cubicBezTo>
                    <a:pt x="380" y="389"/>
                    <a:pt x="379" y="387"/>
                    <a:pt x="377" y="385"/>
                  </a:cubicBezTo>
                  <a:lnTo>
                    <a:pt x="377" y="385"/>
                  </a:lnTo>
                  <a:cubicBezTo>
                    <a:pt x="377" y="385"/>
                    <a:pt x="377" y="384"/>
                    <a:pt x="376" y="384"/>
                  </a:cubicBezTo>
                  <a:lnTo>
                    <a:pt x="376" y="384"/>
                  </a:lnTo>
                  <a:cubicBezTo>
                    <a:pt x="379" y="388"/>
                    <a:pt x="382" y="391"/>
                    <a:pt x="385" y="395"/>
                  </a:cubicBezTo>
                  <a:lnTo>
                    <a:pt x="385" y="395"/>
                  </a:lnTo>
                  <a:cubicBezTo>
                    <a:pt x="383" y="392"/>
                    <a:pt x="381" y="390"/>
                    <a:pt x="380" y="387"/>
                  </a:cubicBezTo>
                  <a:lnTo>
                    <a:pt x="380" y="387"/>
                  </a:lnTo>
                  <a:cubicBezTo>
                    <a:pt x="385" y="394"/>
                    <a:pt x="391" y="402"/>
                    <a:pt x="396" y="409"/>
                  </a:cubicBezTo>
                  <a:lnTo>
                    <a:pt x="396" y="409"/>
                  </a:lnTo>
                  <a:cubicBezTo>
                    <a:pt x="390" y="401"/>
                    <a:pt x="384" y="392"/>
                    <a:pt x="378" y="385"/>
                  </a:cubicBezTo>
                  <a:lnTo>
                    <a:pt x="378" y="385"/>
                  </a:lnTo>
                  <a:cubicBezTo>
                    <a:pt x="378" y="385"/>
                    <a:pt x="379" y="386"/>
                    <a:pt x="380" y="387"/>
                  </a:cubicBezTo>
                  <a:lnTo>
                    <a:pt x="380" y="387"/>
                  </a:lnTo>
                  <a:cubicBezTo>
                    <a:pt x="377" y="383"/>
                    <a:pt x="373" y="379"/>
                    <a:pt x="370" y="375"/>
                  </a:cubicBezTo>
                  <a:lnTo>
                    <a:pt x="370" y="375"/>
                  </a:lnTo>
                  <a:cubicBezTo>
                    <a:pt x="370" y="375"/>
                    <a:pt x="370" y="375"/>
                    <a:pt x="370" y="374"/>
                  </a:cubicBezTo>
                  <a:lnTo>
                    <a:pt x="370" y="374"/>
                  </a:lnTo>
                  <a:cubicBezTo>
                    <a:pt x="372" y="378"/>
                    <a:pt x="375" y="381"/>
                    <a:pt x="378" y="385"/>
                  </a:cubicBezTo>
                  <a:lnTo>
                    <a:pt x="378" y="385"/>
                  </a:lnTo>
                  <a:cubicBezTo>
                    <a:pt x="371" y="375"/>
                    <a:pt x="366" y="368"/>
                    <a:pt x="363" y="363"/>
                  </a:cubicBezTo>
                  <a:lnTo>
                    <a:pt x="363" y="363"/>
                  </a:lnTo>
                  <a:cubicBezTo>
                    <a:pt x="363" y="364"/>
                    <a:pt x="364" y="366"/>
                    <a:pt x="366" y="369"/>
                  </a:cubicBezTo>
                  <a:lnTo>
                    <a:pt x="366" y="369"/>
                  </a:lnTo>
                  <a:cubicBezTo>
                    <a:pt x="364" y="367"/>
                    <a:pt x="363" y="365"/>
                    <a:pt x="361" y="363"/>
                  </a:cubicBezTo>
                  <a:lnTo>
                    <a:pt x="361" y="363"/>
                  </a:lnTo>
                  <a:cubicBezTo>
                    <a:pt x="361" y="363"/>
                    <a:pt x="361" y="363"/>
                    <a:pt x="361" y="363"/>
                  </a:cubicBezTo>
                  <a:lnTo>
                    <a:pt x="361" y="363"/>
                  </a:lnTo>
                  <a:cubicBezTo>
                    <a:pt x="361" y="363"/>
                    <a:pt x="361" y="363"/>
                    <a:pt x="360" y="362"/>
                  </a:cubicBezTo>
                  <a:lnTo>
                    <a:pt x="360" y="362"/>
                  </a:lnTo>
                  <a:cubicBezTo>
                    <a:pt x="361" y="363"/>
                    <a:pt x="361" y="363"/>
                    <a:pt x="361" y="363"/>
                  </a:cubicBezTo>
                  <a:lnTo>
                    <a:pt x="361" y="363"/>
                  </a:lnTo>
                  <a:cubicBezTo>
                    <a:pt x="353" y="350"/>
                    <a:pt x="364" y="370"/>
                    <a:pt x="336" y="328"/>
                  </a:cubicBezTo>
                  <a:lnTo>
                    <a:pt x="336" y="328"/>
                  </a:lnTo>
                  <a:lnTo>
                    <a:pt x="433" y="425"/>
                  </a:lnTo>
                  <a:cubicBezTo>
                    <a:pt x="429" y="419"/>
                    <a:pt x="428" y="418"/>
                    <a:pt x="429" y="418"/>
                  </a:cubicBezTo>
                  <a:lnTo>
                    <a:pt x="429" y="418"/>
                  </a:lnTo>
                  <a:cubicBezTo>
                    <a:pt x="429" y="418"/>
                    <a:pt x="433" y="421"/>
                    <a:pt x="434" y="421"/>
                  </a:cubicBezTo>
                  <a:cubicBezTo>
                    <a:pt x="435" y="421"/>
                    <a:pt x="413" y="396"/>
                    <a:pt x="257" y="213"/>
                  </a:cubicBezTo>
                  <a:lnTo>
                    <a:pt x="257" y="213"/>
                  </a:lnTo>
                  <a:cubicBezTo>
                    <a:pt x="257" y="213"/>
                    <a:pt x="257" y="214"/>
                    <a:pt x="257" y="216"/>
                  </a:cubicBezTo>
                  <a:lnTo>
                    <a:pt x="257" y="216"/>
                  </a:lnTo>
                  <a:cubicBezTo>
                    <a:pt x="257" y="216"/>
                    <a:pt x="257" y="216"/>
                    <a:pt x="257" y="215"/>
                  </a:cubicBezTo>
                  <a:lnTo>
                    <a:pt x="257" y="215"/>
                  </a:lnTo>
                  <a:cubicBezTo>
                    <a:pt x="257" y="215"/>
                    <a:pt x="257" y="216"/>
                    <a:pt x="257" y="216"/>
                  </a:cubicBezTo>
                  <a:lnTo>
                    <a:pt x="257" y="216"/>
                  </a:lnTo>
                  <a:cubicBezTo>
                    <a:pt x="253" y="211"/>
                    <a:pt x="249" y="206"/>
                    <a:pt x="246" y="202"/>
                  </a:cubicBezTo>
                  <a:lnTo>
                    <a:pt x="246" y="202"/>
                  </a:lnTo>
                  <a:cubicBezTo>
                    <a:pt x="247" y="203"/>
                    <a:pt x="248" y="204"/>
                    <a:pt x="250" y="206"/>
                  </a:cubicBezTo>
                  <a:lnTo>
                    <a:pt x="250" y="206"/>
                  </a:lnTo>
                  <a:cubicBezTo>
                    <a:pt x="252" y="209"/>
                    <a:pt x="255" y="212"/>
                    <a:pt x="257" y="215"/>
                  </a:cubicBezTo>
                  <a:lnTo>
                    <a:pt x="257" y="215"/>
                  </a:lnTo>
                  <a:cubicBezTo>
                    <a:pt x="257" y="213"/>
                    <a:pt x="257" y="213"/>
                    <a:pt x="257" y="213"/>
                  </a:cubicBezTo>
                  <a:cubicBezTo>
                    <a:pt x="253" y="208"/>
                    <a:pt x="249" y="204"/>
                    <a:pt x="246" y="200"/>
                  </a:cubicBezTo>
                  <a:lnTo>
                    <a:pt x="246" y="200"/>
                  </a:lnTo>
                  <a:cubicBezTo>
                    <a:pt x="241" y="194"/>
                    <a:pt x="236" y="187"/>
                    <a:pt x="231" y="180"/>
                  </a:cubicBezTo>
                  <a:lnTo>
                    <a:pt x="231" y="180"/>
                  </a:lnTo>
                  <a:cubicBezTo>
                    <a:pt x="230" y="179"/>
                    <a:pt x="230" y="178"/>
                    <a:pt x="230" y="178"/>
                  </a:cubicBezTo>
                  <a:lnTo>
                    <a:pt x="230" y="178"/>
                  </a:lnTo>
                  <a:cubicBezTo>
                    <a:pt x="230" y="178"/>
                    <a:pt x="230" y="179"/>
                    <a:pt x="230" y="179"/>
                  </a:cubicBezTo>
                  <a:lnTo>
                    <a:pt x="230" y="179"/>
                  </a:lnTo>
                  <a:cubicBezTo>
                    <a:pt x="229" y="177"/>
                    <a:pt x="227" y="175"/>
                    <a:pt x="225" y="173"/>
                  </a:cubicBezTo>
                  <a:lnTo>
                    <a:pt x="225" y="173"/>
                  </a:lnTo>
                  <a:cubicBezTo>
                    <a:pt x="227" y="175"/>
                    <a:pt x="228" y="177"/>
                    <a:pt x="230" y="179"/>
                  </a:cubicBezTo>
                  <a:lnTo>
                    <a:pt x="230" y="179"/>
                  </a:lnTo>
                  <a:cubicBezTo>
                    <a:pt x="230" y="180"/>
                    <a:pt x="230" y="181"/>
                    <a:pt x="230" y="181"/>
                  </a:cubicBezTo>
                  <a:lnTo>
                    <a:pt x="230" y="181"/>
                  </a:lnTo>
                  <a:cubicBezTo>
                    <a:pt x="228" y="178"/>
                    <a:pt x="226" y="176"/>
                    <a:pt x="223" y="171"/>
                  </a:cubicBezTo>
                  <a:lnTo>
                    <a:pt x="223" y="171"/>
                  </a:lnTo>
                  <a:cubicBezTo>
                    <a:pt x="222" y="170"/>
                    <a:pt x="222" y="170"/>
                    <a:pt x="222" y="169"/>
                  </a:cubicBezTo>
                  <a:lnTo>
                    <a:pt x="222" y="169"/>
                  </a:lnTo>
                  <a:cubicBezTo>
                    <a:pt x="222" y="169"/>
                    <a:pt x="222" y="170"/>
                    <a:pt x="222" y="170"/>
                  </a:cubicBezTo>
                  <a:lnTo>
                    <a:pt x="222" y="170"/>
                  </a:lnTo>
                  <a:cubicBezTo>
                    <a:pt x="222" y="169"/>
                    <a:pt x="221" y="169"/>
                    <a:pt x="220" y="167"/>
                  </a:cubicBezTo>
                  <a:lnTo>
                    <a:pt x="220" y="167"/>
                  </a:lnTo>
                  <a:cubicBezTo>
                    <a:pt x="221" y="168"/>
                    <a:pt x="221" y="168"/>
                    <a:pt x="222" y="169"/>
                  </a:cubicBezTo>
                  <a:lnTo>
                    <a:pt x="219" y="166"/>
                  </a:lnTo>
                  <a:lnTo>
                    <a:pt x="219" y="166"/>
                  </a:lnTo>
                  <a:cubicBezTo>
                    <a:pt x="219" y="166"/>
                    <a:pt x="220" y="167"/>
                    <a:pt x="220" y="167"/>
                  </a:cubicBezTo>
                  <a:lnTo>
                    <a:pt x="220" y="167"/>
                  </a:lnTo>
                  <a:cubicBezTo>
                    <a:pt x="220" y="167"/>
                    <a:pt x="219" y="166"/>
                    <a:pt x="218" y="165"/>
                  </a:cubicBezTo>
                  <a:lnTo>
                    <a:pt x="218" y="165"/>
                  </a:lnTo>
                  <a:cubicBezTo>
                    <a:pt x="220" y="168"/>
                    <a:pt x="221" y="169"/>
                    <a:pt x="221" y="170"/>
                  </a:cubicBezTo>
                  <a:lnTo>
                    <a:pt x="221" y="170"/>
                  </a:lnTo>
                  <a:cubicBezTo>
                    <a:pt x="220" y="168"/>
                    <a:pt x="218" y="166"/>
                    <a:pt x="216" y="163"/>
                  </a:cubicBezTo>
                  <a:lnTo>
                    <a:pt x="216" y="163"/>
                  </a:lnTo>
                  <a:cubicBezTo>
                    <a:pt x="217" y="164"/>
                    <a:pt x="217" y="165"/>
                    <a:pt x="218" y="165"/>
                  </a:cubicBezTo>
                  <a:lnTo>
                    <a:pt x="218" y="165"/>
                  </a:lnTo>
                  <a:cubicBezTo>
                    <a:pt x="217" y="164"/>
                    <a:pt x="217" y="163"/>
                    <a:pt x="216" y="162"/>
                  </a:cubicBezTo>
                  <a:lnTo>
                    <a:pt x="216" y="162"/>
                  </a:lnTo>
                  <a:lnTo>
                    <a:pt x="219" y="166"/>
                  </a:lnTo>
                  <a:lnTo>
                    <a:pt x="219" y="166"/>
                  </a:lnTo>
                  <a:cubicBezTo>
                    <a:pt x="215" y="161"/>
                    <a:pt x="211" y="154"/>
                    <a:pt x="204" y="146"/>
                  </a:cubicBezTo>
                  <a:lnTo>
                    <a:pt x="204" y="146"/>
                  </a:lnTo>
                  <a:cubicBezTo>
                    <a:pt x="204" y="146"/>
                    <a:pt x="204" y="145"/>
                    <a:pt x="204" y="145"/>
                  </a:cubicBezTo>
                  <a:lnTo>
                    <a:pt x="204" y="145"/>
                  </a:lnTo>
                  <a:cubicBezTo>
                    <a:pt x="206" y="148"/>
                    <a:pt x="209" y="151"/>
                    <a:pt x="211" y="154"/>
                  </a:cubicBezTo>
                  <a:lnTo>
                    <a:pt x="211" y="154"/>
                  </a:lnTo>
                  <a:cubicBezTo>
                    <a:pt x="211" y="154"/>
                    <a:pt x="211" y="154"/>
                    <a:pt x="211" y="154"/>
                  </a:cubicBezTo>
                  <a:lnTo>
                    <a:pt x="211" y="154"/>
                  </a:lnTo>
                  <a:cubicBezTo>
                    <a:pt x="210" y="154"/>
                    <a:pt x="212" y="156"/>
                    <a:pt x="222" y="169"/>
                  </a:cubicBezTo>
                  <a:cubicBezTo>
                    <a:pt x="218" y="163"/>
                    <a:pt x="214" y="158"/>
                    <a:pt x="211" y="154"/>
                  </a:cubicBezTo>
                  <a:lnTo>
                    <a:pt x="211" y="154"/>
                  </a:lnTo>
                  <a:cubicBezTo>
                    <a:pt x="211" y="154"/>
                    <a:pt x="211" y="154"/>
                    <a:pt x="211" y="154"/>
                  </a:cubicBezTo>
                  <a:lnTo>
                    <a:pt x="211" y="154"/>
                  </a:lnTo>
                  <a:cubicBezTo>
                    <a:pt x="216" y="161"/>
                    <a:pt x="221" y="167"/>
                    <a:pt x="225" y="173"/>
                  </a:cubicBezTo>
                  <a:lnTo>
                    <a:pt x="225" y="173"/>
                  </a:lnTo>
                  <a:cubicBezTo>
                    <a:pt x="216" y="159"/>
                    <a:pt x="210" y="151"/>
                    <a:pt x="204" y="144"/>
                  </a:cubicBezTo>
                  <a:lnTo>
                    <a:pt x="204" y="144"/>
                  </a:lnTo>
                  <a:cubicBezTo>
                    <a:pt x="204" y="143"/>
                    <a:pt x="204" y="143"/>
                    <a:pt x="204" y="142"/>
                  </a:cubicBezTo>
                  <a:cubicBezTo>
                    <a:pt x="189" y="123"/>
                    <a:pt x="180" y="111"/>
                    <a:pt x="172" y="102"/>
                  </a:cubicBezTo>
                  <a:lnTo>
                    <a:pt x="172" y="102"/>
                  </a:lnTo>
                  <a:lnTo>
                    <a:pt x="169" y="98"/>
                  </a:lnTo>
                  <a:cubicBezTo>
                    <a:pt x="167" y="97"/>
                    <a:pt x="166" y="95"/>
                    <a:pt x="165" y="94"/>
                  </a:cubicBezTo>
                  <a:lnTo>
                    <a:pt x="165" y="94"/>
                  </a:lnTo>
                  <a:cubicBezTo>
                    <a:pt x="162" y="91"/>
                    <a:pt x="160" y="88"/>
                    <a:pt x="158" y="85"/>
                  </a:cubicBezTo>
                  <a:lnTo>
                    <a:pt x="158" y="85"/>
                  </a:lnTo>
                  <a:lnTo>
                    <a:pt x="151" y="72"/>
                  </a:lnTo>
                  <a:cubicBezTo>
                    <a:pt x="148" y="70"/>
                    <a:pt x="146" y="69"/>
                    <a:pt x="144" y="68"/>
                  </a:cubicBezTo>
                  <a:lnTo>
                    <a:pt x="144" y="68"/>
                  </a:lnTo>
                  <a:cubicBezTo>
                    <a:pt x="142" y="65"/>
                    <a:pt x="140" y="63"/>
                    <a:pt x="139" y="61"/>
                  </a:cubicBezTo>
                  <a:lnTo>
                    <a:pt x="139" y="61"/>
                  </a:lnTo>
                  <a:cubicBezTo>
                    <a:pt x="140" y="63"/>
                    <a:pt x="141" y="65"/>
                    <a:pt x="142" y="67"/>
                  </a:cubicBezTo>
                  <a:lnTo>
                    <a:pt x="142" y="67"/>
                  </a:lnTo>
                  <a:cubicBezTo>
                    <a:pt x="142" y="66"/>
                    <a:pt x="142" y="66"/>
                    <a:pt x="141" y="66"/>
                  </a:cubicBezTo>
                  <a:lnTo>
                    <a:pt x="141" y="66"/>
                  </a:lnTo>
                  <a:cubicBezTo>
                    <a:pt x="142" y="67"/>
                    <a:pt x="143" y="68"/>
                    <a:pt x="143" y="69"/>
                  </a:cubicBezTo>
                  <a:lnTo>
                    <a:pt x="143" y="69"/>
                  </a:lnTo>
                  <a:cubicBezTo>
                    <a:pt x="143" y="69"/>
                    <a:pt x="143" y="69"/>
                    <a:pt x="143" y="69"/>
                  </a:cubicBezTo>
                  <a:lnTo>
                    <a:pt x="143" y="69"/>
                  </a:lnTo>
                  <a:cubicBezTo>
                    <a:pt x="145" y="72"/>
                    <a:pt x="147" y="75"/>
                    <a:pt x="149" y="78"/>
                  </a:cubicBezTo>
                  <a:lnTo>
                    <a:pt x="149" y="78"/>
                  </a:lnTo>
                  <a:cubicBezTo>
                    <a:pt x="148" y="77"/>
                    <a:pt x="147" y="77"/>
                    <a:pt x="146" y="76"/>
                  </a:cubicBezTo>
                  <a:lnTo>
                    <a:pt x="146" y="76"/>
                  </a:lnTo>
                  <a:lnTo>
                    <a:pt x="154" y="89"/>
                  </a:lnTo>
                  <a:lnTo>
                    <a:pt x="154" y="89"/>
                  </a:lnTo>
                  <a:cubicBezTo>
                    <a:pt x="153" y="89"/>
                    <a:pt x="152" y="89"/>
                    <a:pt x="151" y="89"/>
                  </a:cubicBezTo>
                  <a:cubicBezTo>
                    <a:pt x="151" y="81"/>
                    <a:pt x="142" y="72"/>
                    <a:pt x="142" y="72"/>
                  </a:cubicBezTo>
                  <a:lnTo>
                    <a:pt x="142" y="72"/>
                  </a:lnTo>
                  <a:cubicBezTo>
                    <a:pt x="142" y="72"/>
                    <a:pt x="144" y="73"/>
                    <a:pt x="146" y="76"/>
                  </a:cubicBezTo>
                  <a:lnTo>
                    <a:pt x="146" y="76"/>
                  </a:lnTo>
                  <a:lnTo>
                    <a:pt x="142" y="68"/>
                  </a:lnTo>
                  <a:lnTo>
                    <a:pt x="142" y="68"/>
                  </a:lnTo>
                  <a:cubicBezTo>
                    <a:pt x="142" y="68"/>
                    <a:pt x="142" y="68"/>
                    <a:pt x="143" y="69"/>
                  </a:cubicBezTo>
                  <a:lnTo>
                    <a:pt x="143" y="69"/>
                  </a:lnTo>
                  <a:cubicBezTo>
                    <a:pt x="142" y="68"/>
                    <a:pt x="141" y="67"/>
                    <a:pt x="141" y="66"/>
                  </a:cubicBezTo>
                  <a:lnTo>
                    <a:pt x="141" y="66"/>
                  </a:lnTo>
                  <a:cubicBezTo>
                    <a:pt x="141" y="66"/>
                    <a:pt x="141" y="66"/>
                    <a:pt x="141" y="66"/>
                  </a:cubicBezTo>
                  <a:lnTo>
                    <a:pt x="141" y="66"/>
                  </a:lnTo>
                  <a:cubicBezTo>
                    <a:pt x="139" y="62"/>
                    <a:pt x="136" y="58"/>
                    <a:pt x="133" y="54"/>
                  </a:cubicBezTo>
                  <a:lnTo>
                    <a:pt x="133" y="54"/>
                  </a:lnTo>
                  <a:cubicBezTo>
                    <a:pt x="136" y="58"/>
                    <a:pt x="138" y="62"/>
                    <a:pt x="141" y="66"/>
                  </a:cubicBezTo>
                  <a:lnTo>
                    <a:pt x="141" y="66"/>
                  </a:lnTo>
                  <a:cubicBezTo>
                    <a:pt x="140" y="65"/>
                    <a:pt x="140" y="65"/>
                    <a:pt x="140" y="65"/>
                  </a:cubicBezTo>
                  <a:lnTo>
                    <a:pt x="140" y="65"/>
                  </a:lnTo>
                  <a:lnTo>
                    <a:pt x="142" y="68"/>
                  </a:lnTo>
                  <a:lnTo>
                    <a:pt x="142" y="68"/>
                  </a:lnTo>
                  <a:cubicBezTo>
                    <a:pt x="141" y="68"/>
                    <a:pt x="140" y="67"/>
                    <a:pt x="139" y="67"/>
                  </a:cubicBezTo>
                  <a:lnTo>
                    <a:pt x="139" y="67"/>
                  </a:lnTo>
                  <a:lnTo>
                    <a:pt x="142" y="72"/>
                  </a:lnTo>
                  <a:cubicBezTo>
                    <a:pt x="138" y="68"/>
                    <a:pt x="136" y="66"/>
                    <a:pt x="133" y="63"/>
                  </a:cubicBezTo>
                  <a:lnTo>
                    <a:pt x="133" y="63"/>
                  </a:lnTo>
                  <a:cubicBezTo>
                    <a:pt x="136" y="65"/>
                    <a:pt x="138" y="66"/>
                    <a:pt x="139" y="67"/>
                  </a:cubicBezTo>
                  <a:lnTo>
                    <a:pt x="139" y="67"/>
                  </a:lnTo>
                  <a:lnTo>
                    <a:pt x="136" y="63"/>
                  </a:lnTo>
                  <a:lnTo>
                    <a:pt x="136" y="63"/>
                  </a:lnTo>
                  <a:cubicBezTo>
                    <a:pt x="138" y="63"/>
                    <a:pt x="138" y="63"/>
                    <a:pt x="140" y="65"/>
                  </a:cubicBezTo>
                  <a:lnTo>
                    <a:pt x="140" y="65"/>
                  </a:lnTo>
                  <a:lnTo>
                    <a:pt x="133" y="54"/>
                  </a:lnTo>
                  <a:lnTo>
                    <a:pt x="133" y="54"/>
                  </a:lnTo>
                  <a:cubicBezTo>
                    <a:pt x="133" y="54"/>
                    <a:pt x="133" y="54"/>
                    <a:pt x="133" y="54"/>
                  </a:cubicBezTo>
                  <a:lnTo>
                    <a:pt x="133" y="54"/>
                  </a:lnTo>
                  <a:cubicBezTo>
                    <a:pt x="133" y="54"/>
                    <a:pt x="135" y="56"/>
                    <a:pt x="139" y="61"/>
                  </a:cubicBezTo>
                  <a:lnTo>
                    <a:pt x="139" y="61"/>
                  </a:lnTo>
                  <a:cubicBezTo>
                    <a:pt x="137" y="58"/>
                    <a:pt x="135" y="56"/>
                    <a:pt x="133" y="54"/>
                  </a:cubicBezTo>
                  <a:lnTo>
                    <a:pt x="133" y="54"/>
                  </a:lnTo>
                  <a:cubicBezTo>
                    <a:pt x="133" y="54"/>
                    <a:pt x="133" y="54"/>
                    <a:pt x="133" y="54"/>
                  </a:cubicBezTo>
                  <a:lnTo>
                    <a:pt x="133" y="54"/>
                  </a:lnTo>
                  <a:cubicBezTo>
                    <a:pt x="133" y="54"/>
                    <a:pt x="133" y="54"/>
                    <a:pt x="133" y="54"/>
                  </a:cubicBezTo>
                  <a:cubicBezTo>
                    <a:pt x="133" y="58"/>
                    <a:pt x="133" y="58"/>
                    <a:pt x="133" y="58"/>
                  </a:cubicBezTo>
                  <a:lnTo>
                    <a:pt x="108" y="20"/>
                  </a:lnTo>
                  <a:lnTo>
                    <a:pt x="108" y="20"/>
                  </a:lnTo>
                  <a:cubicBezTo>
                    <a:pt x="108" y="20"/>
                    <a:pt x="109" y="21"/>
                    <a:pt x="109" y="21"/>
                  </a:cubicBezTo>
                  <a:cubicBezTo>
                    <a:pt x="109" y="21"/>
                    <a:pt x="108" y="20"/>
                    <a:pt x="107" y="19"/>
                  </a:cubicBezTo>
                  <a:close/>
                  <a:moveTo>
                    <a:pt x="523" y="577"/>
                  </a:moveTo>
                  <a:cubicBezTo>
                    <a:pt x="540" y="611"/>
                    <a:pt x="557" y="619"/>
                    <a:pt x="557" y="628"/>
                  </a:cubicBezTo>
                  <a:lnTo>
                    <a:pt x="575" y="646"/>
                  </a:lnTo>
                  <a:cubicBezTo>
                    <a:pt x="548" y="610"/>
                    <a:pt x="535" y="593"/>
                    <a:pt x="523" y="57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8"/>
            <p:cNvSpPr/>
            <p:nvPr/>
          </p:nvSpPr>
          <p:spPr>
            <a:xfrm rot="3039008">
              <a:off x="-50188" y="5267599"/>
              <a:ext cx="4236" cy="4677"/>
            </a:xfrm>
            <a:custGeom>
              <a:rect b="b" l="l" r="r" t="t"/>
              <a:pathLst>
                <a:path extrusionOk="0" h="28" w="27">
                  <a:moveTo>
                    <a:pt x="27" y="27"/>
                  </a:moveTo>
                  <a:cubicBezTo>
                    <a:pt x="18" y="18"/>
                    <a:pt x="9" y="9"/>
                    <a:pt x="0" y="1"/>
                  </a:cubicBezTo>
                  <a:cubicBezTo>
                    <a:pt x="9" y="9"/>
                    <a:pt x="18" y="18"/>
                    <a:pt x="27"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8"/>
            <p:cNvSpPr/>
            <p:nvPr/>
          </p:nvSpPr>
          <p:spPr>
            <a:xfrm rot="3039008">
              <a:off x="-26909" y="5190254"/>
              <a:ext cx="1412" cy="1670"/>
            </a:xfrm>
            <a:custGeom>
              <a:rect b="b" l="l" r="r" t="t"/>
              <a:pathLst>
                <a:path extrusionOk="0" h="10" w="9">
                  <a:moveTo>
                    <a:pt x="9" y="9"/>
                  </a:moveTo>
                  <a:lnTo>
                    <a:pt x="9" y="9"/>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8"/>
            <p:cNvSpPr/>
            <p:nvPr/>
          </p:nvSpPr>
          <p:spPr>
            <a:xfrm rot="3039008">
              <a:off x="-51787" y="5273562"/>
              <a:ext cx="2981" cy="3174"/>
            </a:xfrm>
            <a:custGeom>
              <a:rect b="b" l="l" r="r" t="t"/>
              <a:pathLst>
                <a:path extrusionOk="0" h="19" w="19">
                  <a:moveTo>
                    <a:pt x="1" y="1"/>
                  </a:moveTo>
                  <a:lnTo>
                    <a:pt x="1" y="1"/>
                  </a:lnTo>
                  <a:cubicBezTo>
                    <a:pt x="9" y="10"/>
                    <a:pt x="9" y="19"/>
                    <a:pt x="18" y="19"/>
                  </a:cubicBezTo>
                  <a:cubicBezTo>
                    <a:pt x="18" y="19"/>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8"/>
            <p:cNvSpPr/>
            <p:nvPr/>
          </p:nvSpPr>
          <p:spPr>
            <a:xfrm rot="3039008">
              <a:off x="-18576" y="5190728"/>
              <a:ext cx="2981" cy="4510"/>
            </a:xfrm>
            <a:custGeom>
              <a:rect b="b" l="l" r="r" t="t"/>
              <a:pathLst>
                <a:path extrusionOk="0" h="27" w="19">
                  <a:moveTo>
                    <a:pt x="0" y="0"/>
                  </a:moveTo>
                  <a:lnTo>
                    <a:pt x="9" y="18"/>
                  </a:lnTo>
                  <a:cubicBezTo>
                    <a:pt x="9" y="18"/>
                    <a:pt x="10" y="18"/>
                    <a:pt x="11" y="18"/>
                  </a:cubicBezTo>
                  <a:lnTo>
                    <a:pt x="11" y="18"/>
                  </a:lnTo>
                  <a:cubicBezTo>
                    <a:pt x="5" y="10"/>
                    <a:pt x="1" y="1"/>
                    <a:pt x="0" y="0"/>
                  </a:cubicBezTo>
                  <a:close/>
                  <a:moveTo>
                    <a:pt x="11" y="18"/>
                  </a:moveTo>
                  <a:lnTo>
                    <a:pt x="11" y="18"/>
                  </a:lnTo>
                  <a:cubicBezTo>
                    <a:pt x="13" y="21"/>
                    <a:pt x="16" y="24"/>
                    <a:pt x="18" y="27"/>
                  </a:cubicBezTo>
                  <a:cubicBezTo>
                    <a:pt x="18" y="20"/>
                    <a:pt x="14" y="19"/>
                    <a:pt x="1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8"/>
            <p:cNvSpPr/>
            <p:nvPr/>
          </p:nvSpPr>
          <p:spPr>
            <a:xfrm rot="3039008">
              <a:off x="-38203" y="5238553"/>
              <a:ext cx="4236" cy="4677"/>
            </a:xfrm>
            <a:custGeom>
              <a:rect b="b" l="l" r="r" t="t"/>
              <a:pathLst>
                <a:path extrusionOk="0" h="28" w="27">
                  <a:moveTo>
                    <a:pt x="0" y="1"/>
                  </a:moveTo>
                  <a:lnTo>
                    <a:pt x="18" y="27"/>
                  </a:lnTo>
                  <a:lnTo>
                    <a:pt x="27" y="27"/>
                  </a:lnTo>
                  <a:cubicBezTo>
                    <a:pt x="18" y="19"/>
                    <a:pt x="1"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8"/>
            <p:cNvSpPr/>
            <p:nvPr/>
          </p:nvSpPr>
          <p:spPr>
            <a:xfrm rot="3039008">
              <a:off x="-29808" y="5219965"/>
              <a:ext cx="2824" cy="3174"/>
            </a:xfrm>
            <a:custGeom>
              <a:rect b="b" l="l" r="r" t="t"/>
              <a:pathLst>
                <a:path extrusionOk="0" h="19" w="18">
                  <a:moveTo>
                    <a:pt x="0" y="1"/>
                  </a:moveTo>
                  <a:cubicBezTo>
                    <a:pt x="0" y="1"/>
                    <a:pt x="0" y="1"/>
                    <a:pt x="9" y="19"/>
                  </a:cubicBezTo>
                  <a:cubicBezTo>
                    <a:pt x="9" y="10"/>
                    <a:pt x="18" y="19"/>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8"/>
            <p:cNvSpPr/>
            <p:nvPr/>
          </p:nvSpPr>
          <p:spPr>
            <a:xfrm rot="3039008">
              <a:off x="-29175" y="5221031"/>
              <a:ext cx="157" cy="1670"/>
            </a:xfrm>
            <a:custGeom>
              <a:rect b="b" l="l" r="r" t="t"/>
              <a:pathLst>
                <a:path extrusionOk="0" h="10" w="1">
                  <a:moveTo>
                    <a:pt x="1" y="10"/>
                  </a:moveTo>
                  <a:cubicBezTo>
                    <a:pt x="1" y="1"/>
                    <a:pt x="1" y="10"/>
                    <a:pt x="1" y="1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8"/>
            <p:cNvSpPr/>
            <p:nvPr/>
          </p:nvSpPr>
          <p:spPr>
            <a:xfrm rot="3039008">
              <a:off x="-20200" y="5194395"/>
              <a:ext cx="4236" cy="6180"/>
            </a:xfrm>
            <a:custGeom>
              <a:rect b="b" l="l" r="r" t="t"/>
              <a:pathLst>
                <a:path extrusionOk="0" h="37" w="27">
                  <a:moveTo>
                    <a:pt x="0" y="1"/>
                  </a:moveTo>
                  <a:cubicBezTo>
                    <a:pt x="18" y="27"/>
                    <a:pt x="18" y="27"/>
                    <a:pt x="27" y="36"/>
                  </a:cubicBez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8"/>
            <p:cNvSpPr/>
            <p:nvPr/>
          </p:nvSpPr>
          <p:spPr>
            <a:xfrm rot="3039008">
              <a:off x="-38399" y="5233721"/>
              <a:ext cx="5804" cy="9020"/>
            </a:xfrm>
            <a:custGeom>
              <a:rect b="b" l="l" r="r" t="t"/>
              <a:pathLst>
                <a:path extrusionOk="0" h="54" w="37">
                  <a:moveTo>
                    <a:pt x="1" y="0"/>
                  </a:moveTo>
                  <a:lnTo>
                    <a:pt x="27" y="45"/>
                  </a:lnTo>
                  <a:lnTo>
                    <a:pt x="36" y="53"/>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8"/>
            <p:cNvSpPr/>
            <p:nvPr/>
          </p:nvSpPr>
          <p:spPr>
            <a:xfrm rot="3039008">
              <a:off x="-35426" y="5235431"/>
              <a:ext cx="1569" cy="3007"/>
            </a:xfrm>
            <a:custGeom>
              <a:rect b="b" l="l" r="r" t="t"/>
              <a:pathLst>
                <a:path extrusionOk="0" h="18" w="10">
                  <a:moveTo>
                    <a:pt x="1" y="0"/>
                  </a:moveTo>
                  <a:cubicBezTo>
                    <a:pt x="1" y="0"/>
                    <a:pt x="1" y="0"/>
                    <a:pt x="1" y="9"/>
                  </a:cubicBezTo>
                  <a:lnTo>
                    <a:pt x="9"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8"/>
            <p:cNvSpPr/>
            <p:nvPr/>
          </p:nvSpPr>
          <p:spPr>
            <a:xfrm rot="3039008">
              <a:off x="-34439" y="5233924"/>
              <a:ext cx="1569" cy="1670"/>
            </a:xfrm>
            <a:custGeom>
              <a:rect b="b" l="l" r="r" t="t"/>
              <a:pathLst>
                <a:path extrusionOk="0" h="10" w="10">
                  <a:moveTo>
                    <a:pt x="1" y="0"/>
                  </a:moveTo>
                  <a:cubicBezTo>
                    <a:pt x="1" y="0"/>
                    <a:pt x="1" y="9"/>
                    <a:pt x="10" y="9"/>
                  </a:cubicBezTo>
                  <a:cubicBezTo>
                    <a:pt x="10" y="9"/>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8"/>
            <p:cNvSpPr/>
            <p:nvPr/>
          </p:nvSpPr>
          <p:spPr>
            <a:xfrm rot="3039008">
              <a:off x="-39081" y="5242314"/>
              <a:ext cx="1412" cy="3007"/>
            </a:xfrm>
            <a:custGeom>
              <a:rect b="b" l="l" r="r" t="t"/>
              <a:pathLst>
                <a:path extrusionOk="0" h="18" w="9">
                  <a:moveTo>
                    <a:pt x="0" y="0"/>
                  </a:moveTo>
                  <a:lnTo>
                    <a:pt x="9" y="18"/>
                  </a:lnTo>
                  <a:lnTo>
                    <a:pt x="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8"/>
            <p:cNvSpPr/>
            <p:nvPr/>
          </p:nvSpPr>
          <p:spPr>
            <a:xfrm rot="3039008">
              <a:off x="-38141" y="5234678"/>
              <a:ext cx="4393" cy="6013"/>
            </a:xfrm>
            <a:custGeom>
              <a:rect b="b" l="l" r="r" t="t"/>
              <a:pathLst>
                <a:path extrusionOk="0" h="36" w="28">
                  <a:moveTo>
                    <a:pt x="1" y="0"/>
                  </a:moveTo>
                  <a:lnTo>
                    <a:pt x="10" y="9"/>
                  </a:lnTo>
                  <a:cubicBezTo>
                    <a:pt x="14" y="14"/>
                    <a:pt x="17" y="17"/>
                    <a:pt x="20" y="20"/>
                  </a:cubicBezTo>
                  <a:lnTo>
                    <a:pt x="20" y="20"/>
                  </a:lnTo>
                  <a:cubicBezTo>
                    <a:pt x="16" y="12"/>
                    <a:pt x="12" y="6"/>
                    <a:pt x="1" y="0"/>
                  </a:cubicBezTo>
                  <a:close/>
                  <a:moveTo>
                    <a:pt x="20" y="20"/>
                  </a:moveTo>
                  <a:cubicBezTo>
                    <a:pt x="22" y="24"/>
                    <a:pt x="24" y="29"/>
                    <a:pt x="27" y="36"/>
                  </a:cubicBezTo>
                  <a:cubicBezTo>
                    <a:pt x="27" y="29"/>
                    <a:pt x="27" y="27"/>
                    <a:pt x="20" y="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8"/>
            <p:cNvSpPr/>
            <p:nvPr/>
          </p:nvSpPr>
          <p:spPr>
            <a:xfrm rot="3039008">
              <a:off x="-46666" y="5252370"/>
              <a:ext cx="7059" cy="10523"/>
            </a:xfrm>
            <a:custGeom>
              <a:rect b="b" l="l" r="r" t="t"/>
              <a:pathLst>
                <a:path extrusionOk="0" h="63" w="45">
                  <a:moveTo>
                    <a:pt x="0" y="0"/>
                  </a:moveTo>
                  <a:cubicBezTo>
                    <a:pt x="8" y="15"/>
                    <a:pt x="15" y="24"/>
                    <a:pt x="22" y="31"/>
                  </a:cubicBezTo>
                  <a:lnTo>
                    <a:pt x="22" y="31"/>
                  </a:lnTo>
                  <a:lnTo>
                    <a:pt x="0" y="0"/>
                  </a:lnTo>
                  <a:close/>
                  <a:moveTo>
                    <a:pt x="22" y="31"/>
                  </a:moveTo>
                  <a:lnTo>
                    <a:pt x="44" y="62"/>
                  </a:lnTo>
                  <a:lnTo>
                    <a:pt x="44" y="62"/>
                  </a:lnTo>
                  <a:lnTo>
                    <a:pt x="27" y="36"/>
                  </a:lnTo>
                  <a:cubicBezTo>
                    <a:pt x="25" y="34"/>
                    <a:pt x="24" y="33"/>
                    <a:pt x="22" y="3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8"/>
            <p:cNvSpPr/>
            <p:nvPr/>
          </p:nvSpPr>
          <p:spPr>
            <a:xfrm rot="3039008">
              <a:off x="-49296" y="5261241"/>
              <a:ext cx="5648" cy="7517"/>
            </a:xfrm>
            <a:custGeom>
              <a:rect b="b" l="l" r="r" t="t"/>
              <a:pathLst>
                <a:path extrusionOk="0" h="45" w="36">
                  <a:moveTo>
                    <a:pt x="1" y="0"/>
                  </a:moveTo>
                  <a:cubicBezTo>
                    <a:pt x="7" y="12"/>
                    <a:pt x="17" y="20"/>
                    <a:pt x="26" y="30"/>
                  </a:cubicBezTo>
                  <a:lnTo>
                    <a:pt x="26" y="30"/>
                  </a:lnTo>
                  <a:cubicBezTo>
                    <a:pt x="19" y="21"/>
                    <a:pt x="10" y="9"/>
                    <a:pt x="1" y="0"/>
                  </a:cubicBezTo>
                  <a:close/>
                  <a:moveTo>
                    <a:pt x="26" y="30"/>
                  </a:moveTo>
                  <a:lnTo>
                    <a:pt x="26" y="30"/>
                  </a:lnTo>
                  <a:cubicBezTo>
                    <a:pt x="32" y="38"/>
                    <a:pt x="36" y="44"/>
                    <a:pt x="36" y="44"/>
                  </a:cubicBezTo>
                  <a:cubicBezTo>
                    <a:pt x="33" y="39"/>
                    <a:pt x="30" y="34"/>
                    <a:pt x="26" y="3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8"/>
            <p:cNvSpPr/>
            <p:nvPr/>
          </p:nvSpPr>
          <p:spPr>
            <a:xfrm rot="3039008">
              <a:off x="-40994" y="5229253"/>
              <a:ext cx="11138" cy="17873"/>
            </a:xfrm>
            <a:custGeom>
              <a:rect b="b" l="l" r="r" t="t"/>
              <a:pathLst>
                <a:path extrusionOk="0" h="107" w="71">
                  <a:moveTo>
                    <a:pt x="71" y="107"/>
                  </a:moveTo>
                  <a:lnTo>
                    <a:pt x="71" y="107"/>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8"/>
            <p:cNvSpPr/>
            <p:nvPr/>
          </p:nvSpPr>
          <p:spPr>
            <a:xfrm rot="3039008">
              <a:off x="-58094" y="5276775"/>
              <a:ext cx="8471" cy="13530"/>
            </a:xfrm>
            <a:custGeom>
              <a:rect b="b" l="l" r="r" t="t"/>
              <a:pathLst>
                <a:path extrusionOk="0" h="81" w="54">
                  <a:moveTo>
                    <a:pt x="0" y="1"/>
                  </a:moveTo>
                  <a:cubicBezTo>
                    <a:pt x="4" y="9"/>
                    <a:pt x="7" y="13"/>
                    <a:pt x="11" y="19"/>
                  </a:cubicBezTo>
                  <a:lnTo>
                    <a:pt x="11" y="19"/>
                  </a:lnTo>
                  <a:cubicBezTo>
                    <a:pt x="9" y="14"/>
                    <a:pt x="7" y="11"/>
                    <a:pt x="0" y="1"/>
                  </a:cubicBezTo>
                  <a:close/>
                  <a:moveTo>
                    <a:pt x="11" y="19"/>
                  </a:moveTo>
                  <a:cubicBezTo>
                    <a:pt x="15" y="26"/>
                    <a:pt x="20" y="36"/>
                    <a:pt x="53" y="80"/>
                  </a:cubicBezTo>
                  <a:cubicBezTo>
                    <a:pt x="44" y="62"/>
                    <a:pt x="44" y="62"/>
                    <a:pt x="36" y="45"/>
                  </a:cubicBezTo>
                  <a:cubicBezTo>
                    <a:pt x="22" y="31"/>
                    <a:pt x="15" y="24"/>
                    <a:pt x="11"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8"/>
            <p:cNvSpPr/>
            <p:nvPr/>
          </p:nvSpPr>
          <p:spPr>
            <a:xfrm rot="3039008">
              <a:off x="-51787" y="5273562"/>
              <a:ext cx="2981" cy="3174"/>
            </a:xfrm>
            <a:custGeom>
              <a:rect b="b" l="l" r="r" t="t"/>
              <a:pathLst>
                <a:path extrusionOk="0" h="19" w="19">
                  <a:moveTo>
                    <a:pt x="18" y="19"/>
                  </a:moveTo>
                  <a:cubicBezTo>
                    <a:pt x="9" y="10"/>
                    <a:pt x="9" y="10"/>
                    <a:pt x="1" y="1"/>
                  </a:cubicBezTo>
                  <a:cubicBezTo>
                    <a:pt x="9" y="10"/>
                    <a:pt x="9" y="10"/>
                    <a:pt x="18" y="1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8"/>
            <p:cNvSpPr/>
            <p:nvPr/>
          </p:nvSpPr>
          <p:spPr>
            <a:xfrm rot="3039008">
              <a:off x="-49198" y="5285291"/>
              <a:ext cx="4236" cy="6013"/>
            </a:xfrm>
            <a:custGeom>
              <a:rect b="b" l="l" r="r" t="t"/>
              <a:pathLst>
                <a:path extrusionOk="0" h="36" w="27">
                  <a:moveTo>
                    <a:pt x="0" y="0"/>
                  </a:moveTo>
                  <a:lnTo>
                    <a:pt x="9" y="18"/>
                  </a:lnTo>
                  <a:lnTo>
                    <a:pt x="27" y="36"/>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8"/>
            <p:cNvSpPr/>
            <p:nvPr/>
          </p:nvSpPr>
          <p:spPr>
            <a:xfrm rot="3039008">
              <a:off x="-50681" y="5274406"/>
              <a:ext cx="9883" cy="10523"/>
            </a:xfrm>
            <a:custGeom>
              <a:rect b="b" l="l" r="r" t="t"/>
              <a:pathLst>
                <a:path extrusionOk="0" h="63" w="63">
                  <a:moveTo>
                    <a:pt x="0" y="0"/>
                  </a:moveTo>
                  <a:lnTo>
                    <a:pt x="9" y="9"/>
                  </a:lnTo>
                  <a:lnTo>
                    <a:pt x="62" y="62"/>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8"/>
            <p:cNvSpPr/>
            <p:nvPr/>
          </p:nvSpPr>
          <p:spPr>
            <a:xfrm rot="3039008">
              <a:off x="-26514" y="5180334"/>
              <a:ext cx="5648" cy="4510"/>
            </a:xfrm>
            <a:custGeom>
              <a:rect b="b" l="l" r="r" t="t"/>
              <a:pathLst>
                <a:path extrusionOk="0" h="27" w="36">
                  <a:moveTo>
                    <a:pt x="0" y="0"/>
                  </a:moveTo>
                  <a:lnTo>
                    <a:pt x="9" y="9"/>
                  </a:lnTo>
                  <a:lnTo>
                    <a:pt x="35" y="27"/>
                  </a:lnTo>
                  <a:lnTo>
                    <a:pt x="35" y="27"/>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8"/>
            <p:cNvSpPr/>
            <p:nvPr/>
          </p:nvSpPr>
          <p:spPr>
            <a:xfrm rot="3039008">
              <a:off x="-29675" y="5188551"/>
              <a:ext cx="8471" cy="9020"/>
            </a:xfrm>
            <a:custGeom>
              <a:rect b="b" l="l" r="r" t="t"/>
              <a:pathLst>
                <a:path extrusionOk="0" h="54" w="54">
                  <a:moveTo>
                    <a:pt x="0" y="1"/>
                  </a:moveTo>
                  <a:lnTo>
                    <a:pt x="0" y="1"/>
                  </a:lnTo>
                  <a:lnTo>
                    <a:pt x="53" y="54"/>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8"/>
            <p:cNvSpPr/>
            <p:nvPr/>
          </p:nvSpPr>
          <p:spPr>
            <a:xfrm rot="3039008">
              <a:off x="-23315" y="5173942"/>
              <a:ext cx="1569" cy="1670"/>
            </a:xfrm>
            <a:custGeom>
              <a:rect b="b" l="l" r="r" t="t"/>
              <a:pathLst>
                <a:path extrusionOk="0" h="10" w="10">
                  <a:moveTo>
                    <a:pt x="1" y="1"/>
                  </a:moveTo>
                  <a:lnTo>
                    <a:pt x="9" y="10"/>
                  </a:lnTo>
                  <a:cubicBezTo>
                    <a:pt x="9" y="10"/>
                    <a:pt x="9"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8"/>
            <p:cNvSpPr/>
            <p:nvPr/>
          </p:nvSpPr>
          <p:spPr>
            <a:xfrm rot="3039008">
              <a:off x="-761785" y="4989151"/>
              <a:ext cx="23688" cy="10523"/>
            </a:xfrm>
            <a:custGeom>
              <a:rect b="b" l="l" r="r" t="t"/>
              <a:pathLst>
                <a:path extrusionOk="0" h="63" w="151">
                  <a:moveTo>
                    <a:pt x="88" y="0"/>
                  </a:moveTo>
                  <a:cubicBezTo>
                    <a:pt x="88" y="0"/>
                    <a:pt x="88" y="0"/>
                    <a:pt x="89" y="1"/>
                  </a:cubicBezTo>
                  <a:cubicBezTo>
                    <a:pt x="1" y="1"/>
                    <a:pt x="36" y="54"/>
                    <a:pt x="18" y="63"/>
                  </a:cubicBezTo>
                  <a:cubicBezTo>
                    <a:pt x="150" y="54"/>
                    <a:pt x="90" y="0"/>
                    <a:pt x="8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8"/>
            <p:cNvSpPr/>
            <p:nvPr/>
          </p:nvSpPr>
          <p:spPr>
            <a:xfrm rot="3039008">
              <a:off x="-598988" y="5131113"/>
              <a:ext cx="29179" cy="9020"/>
            </a:xfrm>
            <a:custGeom>
              <a:rect b="b" l="l" r="r" t="t"/>
              <a:pathLst>
                <a:path extrusionOk="0" h="54" w="186">
                  <a:moveTo>
                    <a:pt x="186" y="0"/>
                  </a:moveTo>
                  <a:lnTo>
                    <a:pt x="27" y="27"/>
                  </a:lnTo>
                  <a:lnTo>
                    <a:pt x="0" y="53"/>
                  </a:lnTo>
                  <a:lnTo>
                    <a:pt x="186"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8"/>
            <p:cNvSpPr/>
            <p:nvPr/>
          </p:nvSpPr>
          <p:spPr>
            <a:xfrm rot="3039008">
              <a:off x="-574486" y="5219617"/>
              <a:ext cx="124716" cy="12194"/>
            </a:xfrm>
            <a:custGeom>
              <a:rect b="b" l="l" r="r" t="t"/>
              <a:pathLst>
                <a:path extrusionOk="0" h="73" w="795">
                  <a:moveTo>
                    <a:pt x="672" y="0"/>
                  </a:moveTo>
                  <a:cubicBezTo>
                    <a:pt x="623" y="0"/>
                    <a:pt x="565" y="7"/>
                    <a:pt x="503" y="11"/>
                  </a:cubicBezTo>
                  <a:cubicBezTo>
                    <a:pt x="418" y="17"/>
                    <a:pt x="329" y="28"/>
                    <a:pt x="244" y="28"/>
                  </a:cubicBezTo>
                  <a:cubicBezTo>
                    <a:pt x="205" y="28"/>
                    <a:pt x="168" y="25"/>
                    <a:pt x="133" y="20"/>
                  </a:cubicBezTo>
                  <a:lnTo>
                    <a:pt x="97" y="2"/>
                  </a:lnTo>
                  <a:lnTo>
                    <a:pt x="0" y="73"/>
                  </a:lnTo>
                  <a:cubicBezTo>
                    <a:pt x="133" y="73"/>
                    <a:pt x="283" y="55"/>
                    <a:pt x="424" y="46"/>
                  </a:cubicBezTo>
                  <a:cubicBezTo>
                    <a:pt x="538" y="39"/>
                    <a:pt x="647" y="26"/>
                    <a:pt x="735" y="26"/>
                  </a:cubicBezTo>
                  <a:cubicBezTo>
                    <a:pt x="756" y="26"/>
                    <a:pt x="776" y="27"/>
                    <a:pt x="795" y="29"/>
                  </a:cubicBezTo>
                  <a:cubicBezTo>
                    <a:pt x="764" y="7"/>
                    <a:pt x="722" y="0"/>
                    <a:pt x="67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8"/>
            <p:cNvSpPr/>
            <p:nvPr/>
          </p:nvSpPr>
          <p:spPr>
            <a:xfrm rot="3039008">
              <a:off x="-435231" y="5349927"/>
              <a:ext cx="26826" cy="9020"/>
            </a:xfrm>
            <a:custGeom>
              <a:rect b="b" l="l" r="r" t="t"/>
              <a:pathLst>
                <a:path extrusionOk="0" h="54" w="171">
                  <a:moveTo>
                    <a:pt x="169" y="1"/>
                  </a:moveTo>
                  <a:cubicBezTo>
                    <a:pt x="168" y="1"/>
                    <a:pt x="161" y="3"/>
                    <a:pt x="156" y="7"/>
                  </a:cubicBezTo>
                  <a:lnTo>
                    <a:pt x="156" y="7"/>
                  </a:lnTo>
                  <a:cubicBezTo>
                    <a:pt x="168" y="3"/>
                    <a:pt x="171" y="1"/>
                    <a:pt x="169" y="1"/>
                  </a:cubicBezTo>
                  <a:close/>
                  <a:moveTo>
                    <a:pt x="156" y="7"/>
                  </a:moveTo>
                  <a:cubicBezTo>
                    <a:pt x="136" y="15"/>
                    <a:pt x="91" y="29"/>
                    <a:pt x="1" y="54"/>
                  </a:cubicBezTo>
                  <a:lnTo>
                    <a:pt x="27" y="54"/>
                  </a:lnTo>
                  <a:cubicBezTo>
                    <a:pt x="54" y="45"/>
                    <a:pt x="98" y="45"/>
                    <a:pt x="160" y="27"/>
                  </a:cubicBezTo>
                  <a:cubicBezTo>
                    <a:pt x="145" y="20"/>
                    <a:pt x="149" y="12"/>
                    <a:pt x="156" y="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8"/>
            <p:cNvSpPr/>
            <p:nvPr/>
          </p:nvSpPr>
          <p:spPr>
            <a:xfrm rot="3039008">
              <a:off x="-440489" y="5349548"/>
              <a:ext cx="17099" cy="2506"/>
            </a:xfrm>
            <a:custGeom>
              <a:rect b="b" l="l" r="r" t="t"/>
              <a:pathLst>
                <a:path extrusionOk="0" h="15" w="109">
                  <a:moveTo>
                    <a:pt x="49" y="1"/>
                  </a:moveTo>
                  <a:cubicBezTo>
                    <a:pt x="1" y="11"/>
                    <a:pt x="5" y="15"/>
                    <a:pt x="23" y="15"/>
                  </a:cubicBezTo>
                  <a:cubicBezTo>
                    <a:pt x="50" y="15"/>
                    <a:pt x="108" y="6"/>
                    <a:pt x="4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8"/>
            <p:cNvSpPr/>
            <p:nvPr/>
          </p:nvSpPr>
          <p:spPr>
            <a:xfrm rot="3039008">
              <a:off x="-377788" y="5402615"/>
              <a:ext cx="48631" cy="13697"/>
            </a:xfrm>
            <a:custGeom>
              <a:rect b="b" l="l" r="r" t="t"/>
              <a:pathLst>
                <a:path extrusionOk="0" h="82" w="310">
                  <a:moveTo>
                    <a:pt x="160" y="0"/>
                  </a:moveTo>
                  <a:lnTo>
                    <a:pt x="1" y="80"/>
                  </a:lnTo>
                  <a:cubicBezTo>
                    <a:pt x="6" y="81"/>
                    <a:pt x="12" y="81"/>
                    <a:pt x="20" y="81"/>
                  </a:cubicBezTo>
                  <a:cubicBezTo>
                    <a:pt x="59" y="81"/>
                    <a:pt x="123" y="70"/>
                    <a:pt x="145" y="70"/>
                  </a:cubicBezTo>
                  <a:cubicBezTo>
                    <a:pt x="156" y="70"/>
                    <a:pt x="157" y="72"/>
                    <a:pt x="142" y="80"/>
                  </a:cubicBezTo>
                  <a:cubicBezTo>
                    <a:pt x="310" y="9"/>
                    <a:pt x="266" y="0"/>
                    <a:pt x="16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8"/>
            <p:cNvSpPr/>
            <p:nvPr/>
          </p:nvSpPr>
          <p:spPr>
            <a:xfrm rot="3039008">
              <a:off x="-330803" y="5406404"/>
              <a:ext cx="12707" cy="7517"/>
            </a:xfrm>
            <a:custGeom>
              <a:rect b="b" l="l" r="r" t="t"/>
              <a:pathLst>
                <a:path extrusionOk="0" h="45" w="81">
                  <a:moveTo>
                    <a:pt x="80" y="0"/>
                  </a:moveTo>
                  <a:lnTo>
                    <a:pt x="1" y="45"/>
                  </a:lnTo>
                  <a:cubicBezTo>
                    <a:pt x="18" y="45"/>
                    <a:pt x="45" y="45"/>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8"/>
            <p:cNvSpPr/>
            <p:nvPr/>
          </p:nvSpPr>
          <p:spPr>
            <a:xfrm rot="3039008">
              <a:off x="-358073" y="5392063"/>
              <a:ext cx="26512" cy="15367"/>
            </a:xfrm>
            <a:custGeom>
              <a:rect b="b" l="l" r="r" t="t"/>
              <a:pathLst>
                <a:path extrusionOk="0" h="92" w="169">
                  <a:moveTo>
                    <a:pt x="137" y="0"/>
                  </a:moveTo>
                  <a:cubicBezTo>
                    <a:pt x="126" y="0"/>
                    <a:pt x="113" y="10"/>
                    <a:pt x="89" y="48"/>
                  </a:cubicBezTo>
                  <a:cubicBezTo>
                    <a:pt x="91" y="41"/>
                    <a:pt x="91" y="39"/>
                    <a:pt x="89" y="39"/>
                  </a:cubicBezTo>
                  <a:cubicBezTo>
                    <a:pt x="82" y="39"/>
                    <a:pt x="54" y="65"/>
                    <a:pt x="1" y="92"/>
                  </a:cubicBezTo>
                  <a:cubicBezTo>
                    <a:pt x="54" y="65"/>
                    <a:pt x="116" y="39"/>
                    <a:pt x="169" y="13"/>
                  </a:cubicBezTo>
                  <a:cubicBezTo>
                    <a:pt x="156" y="8"/>
                    <a:pt x="148" y="0"/>
                    <a:pt x="1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8"/>
            <p:cNvSpPr/>
            <p:nvPr/>
          </p:nvSpPr>
          <p:spPr>
            <a:xfrm rot="3039008">
              <a:off x="-414222" y="5354389"/>
              <a:ext cx="48945" cy="16203"/>
            </a:xfrm>
            <a:custGeom>
              <a:rect b="b" l="l" r="r" t="t"/>
              <a:pathLst>
                <a:path extrusionOk="0" h="97" w="312">
                  <a:moveTo>
                    <a:pt x="249" y="0"/>
                  </a:moveTo>
                  <a:lnTo>
                    <a:pt x="249" y="0"/>
                  </a:lnTo>
                  <a:cubicBezTo>
                    <a:pt x="52" y="55"/>
                    <a:pt x="1" y="97"/>
                    <a:pt x="67" y="97"/>
                  </a:cubicBezTo>
                  <a:cubicBezTo>
                    <a:pt x="107" y="97"/>
                    <a:pt x="191" y="81"/>
                    <a:pt x="311" y="45"/>
                  </a:cubicBezTo>
                  <a:lnTo>
                    <a:pt x="311" y="45"/>
                  </a:lnTo>
                  <a:cubicBezTo>
                    <a:pt x="272" y="48"/>
                    <a:pt x="228" y="53"/>
                    <a:pt x="200" y="53"/>
                  </a:cubicBezTo>
                  <a:cubicBezTo>
                    <a:pt x="160" y="53"/>
                    <a:pt x="155" y="42"/>
                    <a:pt x="24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8"/>
            <p:cNvSpPr/>
            <p:nvPr/>
          </p:nvSpPr>
          <p:spPr>
            <a:xfrm rot="3039008">
              <a:off x="-482968" y="5254452"/>
              <a:ext cx="38278" cy="6013"/>
            </a:xfrm>
            <a:custGeom>
              <a:rect b="b" l="l" r="r" t="t"/>
              <a:pathLst>
                <a:path extrusionOk="0" h="36" w="244">
                  <a:moveTo>
                    <a:pt x="106" y="0"/>
                  </a:moveTo>
                  <a:cubicBezTo>
                    <a:pt x="74" y="8"/>
                    <a:pt x="41" y="24"/>
                    <a:pt x="8" y="33"/>
                  </a:cubicBezTo>
                  <a:lnTo>
                    <a:pt x="8" y="33"/>
                  </a:lnTo>
                  <a:cubicBezTo>
                    <a:pt x="27" y="29"/>
                    <a:pt x="56" y="28"/>
                    <a:pt x="88" y="28"/>
                  </a:cubicBezTo>
                  <a:cubicBezTo>
                    <a:pt x="106" y="28"/>
                    <a:pt x="125" y="29"/>
                    <a:pt x="143" y="29"/>
                  </a:cubicBezTo>
                  <a:cubicBezTo>
                    <a:pt x="197" y="29"/>
                    <a:pt x="243" y="26"/>
                    <a:pt x="239" y="9"/>
                  </a:cubicBezTo>
                  <a:cubicBezTo>
                    <a:pt x="195" y="9"/>
                    <a:pt x="150" y="0"/>
                    <a:pt x="106" y="0"/>
                  </a:cubicBezTo>
                  <a:close/>
                  <a:moveTo>
                    <a:pt x="8" y="33"/>
                  </a:moveTo>
                  <a:lnTo>
                    <a:pt x="8" y="33"/>
                  </a:lnTo>
                  <a:cubicBezTo>
                    <a:pt x="5" y="34"/>
                    <a:pt x="3" y="35"/>
                    <a:pt x="0" y="35"/>
                  </a:cubicBezTo>
                  <a:cubicBezTo>
                    <a:pt x="3" y="35"/>
                    <a:pt x="6" y="34"/>
                    <a:pt x="8" y="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8"/>
            <p:cNvSpPr/>
            <p:nvPr/>
          </p:nvSpPr>
          <p:spPr>
            <a:xfrm rot="3039008">
              <a:off x="-213795" y="5477931"/>
              <a:ext cx="32003" cy="14866"/>
            </a:xfrm>
            <a:custGeom>
              <a:rect b="b" l="l" r="r" t="t"/>
              <a:pathLst>
                <a:path extrusionOk="0" h="89" w="204">
                  <a:moveTo>
                    <a:pt x="98" y="1"/>
                  </a:moveTo>
                  <a:cubicBezTo>
                    <a:pt x="63" y="36"/>
                    <a:pt x="36" y="62"/>
                    <a:pt x="1" y="89"/>
                  </a:cubicBezTo>
                  <a:cubicBezTo>
                    <a:pt x="54" y="74"/>
                    <a:pt x="146" y="32"/>
                    <a:pt x="188" y="32"/>
                  </a:cubicBezTo>
                  <a:cubicBezTo>
                    <a:pt x="195" y="32"/>
                    <a:pt x="200" y="34"/>
                    <a:pt x="204" y="36"/>
                  </a:cubicBezTo>
                  <a:cubicBezTo>
                    <a:pt x="204" y="9"/>
                    <a:pt x="124" y="18"/>
                    <a:pt x="9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8"/>
            <p:cNvSpPr/>
            <p:nvPr/>
          </p:nvSpPr>
          <p:spPr>
            <a:xfrm rot="3039008">
              <a:off x="-189289" y="5474450"/>
              <a:ext cx="26355" cy="22216"/>
            </a:xfrm>
            <a:custGeom>
              <a:rect b="b" l="l" r="r" t="t"/>
              <a:pathLst>
                <a:path extrusionOk="0" h="133" w="168">
                  <a:moveTo>
                    <a:pt x="168" y="0"/>
                  </a:moveTo>
                  <a:cubicBezTo>
                    <a:pt x="88" y="53"/>
                    <a:pt x="44" y="71"/>
                    <a:pt x="27" y="97"/>
                  </a:cubicBezTo>
                  <a:cubicBezTo>
                    <a:pt x="0" y="115"/>
                    <a:pt x="0" y="124"/>
                    <a:pt x="9" y="132"/>
                  </a:cubicBezTo>
                  <a:cubicBezTo>
                    <a:pt x="62" y="88"/>
                    <a:pt x="115" y="44"/>
                    <a:pt x="1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8"/>
            <p:cNvSpPr/>
            <p:nvPr/>
          </p:nvSpPr>
          <p:spPr>
            <a:xfrm rot="3039008">
              <a:off x="-349518" y="5381575"/>
              <a:ext cx="51455" cy="31236"/>
            </a:xfrm>
            <a:custGeom>
              <a:rect b="b" l="l" r="r" t="t"/>
              <a:pathLst>
                <a:path extrusionOk="0" h="187" w="328">
                  <a:moveTo>
                    <a:pt x="327" y="1"/>
                  </a:moveTo>
                  <a:lnTo>
                    <a:pt x="274" y="18"/>
                  </a:lnTo>
                  <a:cubicBezTo>
                    <a:pt x="186" y="80"/>
                    <a:pt x="98" y="133"/>
                    <a:pt x="0" y="186"/>
                  </a:cubicBezTo>
                  <a:cubicBezTo>
                    <a:pt x="115" y="124"/>
                    <a:pt x="221" y="63"/>
                    <a:pt x="3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8"/>
            <p:cNvSpPr/>
            <p:nvPr/>
          </p:nvSpPr>
          <p:spPr>
            <a:xfrm rot="3039008">
              <a:off x="-45539" y="5505769"/>
              <a:ext cx="12550" cy="38418"/>
            </a:xfrm>
            <a:custGeom>
              <a:rect b="b" l="l" r="r" t="t"/>
              <a:pathLst>
                <a:path extrusionOk="0" h="230" w="80">
                  <a:moveTo>
                    <a:pt x="80" y="0"/>
                  </a:moveTo>
                  <a:cubicBezTo>
                    <a:pt x="71" y="36"/>
                    <a:pt x="54" y="62"/>
                    <a:pt x="45" y="98"/>
                  </a:cubicBezTo>
                  <a:cubicBezTo>
                    <a:pt x="36" y="142"/>
                    <a:pt x="18" y="186"/>
                    <a:pt x="1" y="230"/>
                  </a:cubicBezTo>
                  <a:cubicBezTo>
                    <a:pt x="36" y="159"/>
                    <a:pt x="62" y="80"/>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8"/>
            <p:cNvSpPr/>
            <p:nvPr/>
          </p:nvSpPr>
          <p:spPr>
            <a:xfrm rot="3039008">
              <a:off x="90552" y="5455831"/>
              <a:ext cx="19609" cy="80178"/>
            </a:xfrm>
            <a:custGeom>
              <a:rect b="b" l="l" r="r" t="t"/>
              <a:pathLst>
                <a:path extrusionOk="0" h="480" w="125">
                  <a:moveTo>
                    <a:pt x="80" y="1"/>
                  </a:moveTo>
                  <a:cubicBezTo>
                    <a:pt x="89" y="133"/>
                    <a:pt x="80" y="283"/>
                    <a:pt x="0" y="451"/>
                  </a:cubicBezTo>
                  <a:cubicBezTo>
                    <a:pt x="4" y="472"/>
                    <a:pt x="10" y="480"/>
                    <a:pt x="17" y="480"/>
                  </a:cubicBezTo>
                  <a:cubicBezTo>
                    <a:pt x="39" y="480"/>
                    <a:pt x="74" y="405"/>
                    <a:pt x="89" y="405"/>
                  </a:cubicBezTo>
                  <a:cubicBezTo>
                    <a:pt x="94" y="405"/>
                    <a:pt x="98" y="412"/>
                    <a:pt x="98" y="433"/>
                  </a:cubicBezTo>
                  <a:cubicBezTo>
                    <a:pt x="124" y="274"/>
                    <a:pt x="106" y="124"/>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8"/>
            <p:cNvSpPr/>
            <p:nvPr/>
          </p:nvSpPr>
          <p:spPr>
            <a:xfrm rot="3039008">
              <a:off x="144537" y="5449306"/>
              <a:ext cx="8471" cy="34076"/>
            </a:xfrm>
            <a:custGeom>
              <a:rect b="b" l="l" r="r" t="t"/>
              <a:pathLst>
                <a:path extrusionOk="0" h="204" w="54">
                  <a:moveTo>
                    <a:pt x="1" y="1"/>
                  </a:moveTo>
                  <a:cubicBezTo>
                    <a:pt x="19" y="62"/>
                    <a:pt x="36" y="133"/>
                    <a:pt x="54" y="204"/>
                  </a:cubicBezTo>
                  <a:cubicBezTo>
                    <a:pt x="45" y="133"/>
                    <a:pt x="27" y="7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8"/>
            <p:cNvSpPr/>
            <p:nvPr/>
          </p:nvSpPr>
          <p:spPr>
            <a:xfrm rot="3039008">
              <a:off x="-92235" y="5503103"/>
              <a:ext cx="25100" cy="16370"/>
            </a:xfrm>
            <a:custGeom>
              <a:rect b="b" l="l" r="r" t="t"/>
              <a:pathLst>
                <a:path extrusionOk="0" h="98" w="160">
                  <a:moveTo>
                    <a:pt x="159" y="1"/>
                  </a:moveTo>
                  <a:lnTo>
                    <a:pt x="62" y="36"/>
                  </a:lnTo>
                  <a:cubicBezTo>
                    <a:pt x="44" y="54"/>
                    <a:pt x="27" y="80"/>
                    <a:pt x="0" y="98"/>
                  </a:cubicBezTo>
                  <a:cubicBezTo>
                    <a:pt x="18" y="98"/>
                    <a:pt x="71" y="89"/>
                    <a:pt x="15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8"/>
            <p:cNvSpPr/>
            <p:nvPr/>
          </p:nvSpPr>
          <p:spPr>
            <a:xfrm rot="3039008">
              <a:off x="-71966" y="5496091"/>
              <a:ext cx="18041" cy="25223"/>
            </a:xfrm>
            <a:custGeom>
              <a:rect b="b" l="l" r="r" t="t"/>
              <a:pathLst>
                <a:path extrusionOk="0" h="151" w="115">
                  <a:moveTo>
                    <a:pt x="115" y="1"/>
                  </a:moveTo>
                  <a:lnTo>
                    <a:pt x="115" y="1"/>
                  </a:lnTo>
                  <a:cubicBezTo>
                    <a:pt x="97" y="27"/>
                    <a:pt x="62" y="80"/>
                    <a:pt x="0" y="151"/>
                  </a:cubicBezTo>
                  <a:cubicBezTo>
                    <a:pt x="71" y="71"/>
                    <a:pt x="106" y="18"/>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8"/>
            <p:cNvSpPr/>
            <p:nvPr/>
          </p:nvSpPr>
          <p:spPr>
            <a:xfrm rot="3039008">
              <a:off x="-97148" y="5504303"/>
              <a:ext cx="1569" cy="3174"/>
            </a:xfrm>
            <a:custGeom>
              <a:rect b="b" l="l" r="r" t="t"/>
              <a:pathLst>
                <a:path extrusionOk="0" h="19" w="10">
                  <a:moveTo>
                    <a:pt x="9" y="1"/>
                  </a:moveTo>
                  <a:cubicBezTo>
                    <a:pt x="0" y="1"/>
                    <a:pt x="0" y="9"/>
                    <a:pt x="0" y="18"/>
                  </a:cubicBez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8"/>
            <p:cNvSpPr/>
            <p:nvPr/>
          </p:nvSpPr>
          <p:spPr>
            <a:xfrm rot="3039008">
              <a:off x="-227063" y="5441638"/>
              <a:ext cx="33571" cy="27895"/>
            </a:xfrm>
            <a:custGeom>
              <a:rect b="b" l="l" r="r" t="t"/>
              <a:pathLst>
                <a:path extrusionOk="0" h="167" w="214">
                  <a:moveTo>
                    <a:pt x="134" y="1"/>
                  </a:moveTo>
                  <a:cubicBezTo>
                    <a:pt x="118" y="1"/>
                    <a:pt x="92" y="6"/>
                    <a:pt x="54" y="16"/>
                  </a:cubicBezTo>
                  <a:cubicBezTo>
                    <a:pt x="1" y="87"/>
                    <a:pt x="125" y="52"/>
                    <a:pt x="1" y="166"/>
                  </a:cubicBezTo>
                  <a:cubicBezTo>
                    <a:pt x="74" y="108"/>
                    <a:pt x="214" y="1"/>
                    <a:pt x="13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8"/>
            <p:cNvSpPr/>
            <p:nvPr/>
          </p:nvSpPr>
          <p:spPr>
            <a:xfrm rot="3039008">
              <a:off x="-150811" y="5474509"/>
              <a:ext cx="29179" cy="29733"/>
            </a:xfrm>
            <a:custGeom>
              <a:rect b="b" l="l" r="r" t="t"/>
              <a:pathLst>
                <a:path extrusionOk="0" h="178" w="186">
                  <a:moveTo>
                    <a:pt x="186" y="1"/>
                  </a:moveTo>
                  <a:cubicBezTo>
                    <a:pt x="124" y="45"/>
                    <a:pt x="62" y="89"/>
                    <a:pt x="0" y="124"/>
                  </a:cubicBezTo>
                  <a:cubicBezTo>
                    <a:pt x="9" y="133"/>
                    <a:pt x="53" y="124"/>
                    <a:pt x="9" y="177"/>
                  </a:cubicBezTo>
                  <a:cubicBezTo>
                    <a:pt x="71" y="124"/>
                    <a:pt x="133" y="63"/>
                    <a:pt x="18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8"/>
            <p:cNvSpPr/>
            <p:nvPr/>
          </p:nvSpPr>
          <p:spPr>
            <a:xfrm rot="3039008">
              <a:off x="-109700" y="5485879"/>
              <a:ext cx="9883" cy="14866"/>
            </a:xfrm>
            <a:custGeom>
              <a:rect b="b" l="l" r="r" t="t"/>
              <a:pathLst>
                <a:path extrusionOk="0" h="89" w="63">
                  <a:moveTo>
                    <a:pt x="63" y="1"/>
                  </a:moveTo>
                  <a:cubicBezTo>
                    <a:pt x="45" y="27"/>
                    <a:pt x="19" y="53"/>
                    <a:pt x="1" y="89"/>
                  </a:cubicBezTo>
                  <a:lnTo>
                    <a:pt x="63" y="27"/>
                  </a:lnTo>
                  <a:lnTo>
                    <a:pt x="63"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8"/>
            <p:cNvSpPr/>
            <p:nvPr/>
          </p:nvSpPr>
          <p:spPr>
            <a:xfrm rot="3039008">
              <a:off x="106418" y="5433869"/>
              <a:ext cx="8471" cy="70991"/>
            </a:xfrm>
            <a:custGeom>
              <a:rect b="b" l="l" r="r" t="t"/>
              <a:pathLst>
                <a:path extrusionOk="0" h="425" w="54">
                  <a:moveTo>
                    <a:pt x="27" y="0"/>
                  </a:moveTo>
                  <a:cubicBezTo>
                    <a:pt x="27" y="132"/>
                    <a:pt x="19" y="265"/>
                    <a:pt x="1" y="389"/>
                  </a:cubicBezTo>
                  <a:cubicBezTo>
                    <a:pt x="5" y="402"/>
                    <a:pt x="15" y="425"/>
                    <a:pt x="25" y="425"/>
                  </a:cubicBezTo>
                  <a:cubicBezTo>
                    <a:pt x="35" y="425"/>
                    <a:pt x="45" y="404"/>
                    <a:pt x="54" y="336"/>
                  </a:cubicBezTo>
                  <a:cubicBezTo>
                    <a:pt x="36" y="230"/>
                    <a:pt x="45" y="115"/>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8"/>
            <p:cNvSpPr/>
            <p:nvPr/>
          </p:nvSpPr>
          <p:spPr>
            <a:xfrm rot="3039008">
              <a:off x="13136" y="5501478"/>
              <a:ext cx="1569" cy="4677"/>
            </a:xfrm>
            <a:custGeom>
              <a:rect b="b" l="l" r="r" t="t"/>
              <a:pathLst>
                <a:path extrusionOk="0" h="28" w="10">
                  <a:moveTo>
                    <a:pt x="10" y="1"/>
                  </a:moveTo>
                  <a:cubicBezTo>
                    <a:pt x="1" y="19"/>
                    <a:pt x="1" y="27"/>
                    <a:pt x="10" y="27"/>
                  </a:cubicBezTo>
                  <a:cubicBezTo>
                    <a:pt x="10" y="19"/>
                    <a:pt x="10" y="10"/>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8"/>
            <p:cNvSpPr/>
            <p:nvPr/>
          </p:nvSpPr>
          <p:spPr>
            <a:xfrm rot="3039008">
              <a:off x="246835" y="5300321"/>
              <a:ext cx="2824" cy="3174"/>
            </a:xfrm>
            <a:custGeom>
              <a:rect b="b" l="l" r="r" t="t"/>
              <a:pathLst>
                <a:path extrusionOk="0" h="19" w="18">
                  <a:moveTo>
                    <a:pt x="0" y="1"/>
                  </a:moveTo>
                  <a:lnTo>
                    <a:pt x="0" y="1"/>
                  </a:lnTo>
                  <a:cubicBezTo>
                    <a:pt x="0" y="1"/>
                    <a:pt x="9" y="10"/>
                    <a:pt x="9" y="19"/>
                  </a:cubicBezTo>
                  <a:lnTo>
                    <a:pt x="18" y="19"/>
                  </a:lnTo>
                  <a:lnTo>
                    <a:pt x="0"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8"/>
            <p:cNvSpPr/>
            <p:nvPr/>
          </p:nvSpPr>
          <p:spPr>
            <a:xfrm rot="3039008">
              <a:off x="59960" y="5467484"/>
              <a:ext cx="7059" cy="40757"/>
            </a:xfrm>
            <a:custGeom>
              <a:rect b="b" l="l" r="r" t="t"/>
              <a:pathLst>
                <a:path extrusionOk="0" h="244" w="45">
                  <a:moveTo>
                    <a:pt x="38" y="1"/>
                  </a:moveTo>
                  <a:cubicBezTo>
                    <a:pt x="35" y="1"/>
                    <a:pt x="33" y="8"/>
                    <a:pt x="27" y="32"/>
                  </a:cubicBezTo>
                  <a:cubicBezTo>
                    <a:pt x="1" y="120"/>
                    <a:pt x="1" y="182"/>
                    <a:pt x="1" y="244"/>
                  </a:cubicBezTo>
                  <a:cubicBezTo>
                    <a:pt x="18" y="173"/>
                    <a:pt x="27" y="94"/>
                    <a:pt x="45" y="6"/>
                  </a:cubicBezTo>
                  <a:cubicBezTo>
                    <a:pt x="42" y="3"/>
                    <a:pt x="40"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8"/>
            <p:cNvSpPr/>
            <p:nvPr/>
          </p:nvSpPr>
          <p:spPr>
            <a:xfrm rot="3039008">
              <a:off x="185185" y="5408075"/>
              <a:ext cx="4393" cy="29566"/>
            </a:xfrm>
            <a:custGeom>
              <a:rect b="b" l="l" r="r" t="t"/>
              <a:pathLst>
                <a:path extrusionOk="0" h="177" w="28">
                  <a:moveTo>
                    <a:pt x="1" y="0"/>
                  </a:moveTo>
                  <a:cubicBezTo>
                    <a:pt x="10" y="53"/>
                    <a:pt x="19" y="115"/>
                    <a:pt x="19" y="177"/>
                  </a:cubicBezTo>
                  <a:cubicBezTo>
                    <a:pt x="27" y="124"/>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8"/>
            <p:cNvSpPr/>
            <p:nvPr/>
          </p:nvSpPr>
          <p:spPr>
            <a:xfrm rot="3039008">
              <a:off x="21206" y="5504035"/>
              <a:ext cx="3138" cy="4009"/>
            </a:xfrm>
            <a:custGeom>
              <a:rect b="b" l="l" r="r" t="t"/>
              <a:pathLst>
                <a:path extrusionOk="0" h="24" w="20">
                  <a:moveTo>
                    <a:pt x="15" y="0"/>
                  </a:moveTo>
                  <a:cubicBezTo>
                    <a:pt x="12" y="0"/>
                    <a:pt x="7" y="2"/>
                    <a:pt x="0" y="5"/>
                  </a:cubicBezTo>
                  <a:cubicBezTo>
                    <a:pt x="0" y="14"/>
                    <a:pt x="0" y="23"/>
                    <a:pt x="0" y="23"/>
                  </a:cubicBezTo>
                  <a:cubicBezTo>
                    <a:pt x="17" y="6"/>
                    <a:pt x="20" y="0"/>
                    <a:pt x="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8"/>
            <p:cNvSpPr/>
            <p:nvPr/>
          </p:nvSpPr>
          <p:spPr>
            <a:xfrm rot="3039008">
              <a:off x="26488" y="5485916"/>
              <a:ext cx="7059" cy="26726"/>
            </a:xfrm>
            <a:custGeom>
              <a:rect b="b" l="l" r="r" t="t"/>
              <a:pathLst>
                <a:path extrusionOk="0" h="160" w="45">
                  <a:moveTo>
                    <a:pt x="45" y="1"/>
                  </a:moveTo>
                  <a:cubicBezTo>
                    <a:pt x="27" y="63"/>
                    <a:pt x="18" y="116"/>
                    <a:pt x="1" y="160"/>
                  </a:cubicBezTo>
                  <a:cubicBezTo>
                    <a:pt x="9" y="151"/>
                    <a:pt x="27" y="142"/>
                    <a:pt x="27" y="133"/>
                  </a:cubicBezTo>
                  <a:cubicBezTo>
                    <a:pt x="45" y="89"/>
                    <a:pt x="45" y="45"/>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8"/>
            <p:cNvSpPr/>
            <p:nvPr/>
          </p:nvSpPr>
          <p:spPr>
            <a:xfrm rot="3039008">
              <a:off x="151367" y="5236435"/>
              <a:ext cx="105420" cy="74666"/>
            </a:xfrm>
            <a:custGeom>
              <a:rect b="b" l="l" r="r" t="t"/>
              <a:pathLst>
                <a:path extrusionOk="0" h="447" w="672">
                  <a:moveTo>
                    <a:pt x="38" y="1"/>
                  </a:moveTo>
                  <a:cubicBezTo>
                    <a:pt x="17" y="1"/>
                    <a:pt x="3" y="8"/>
                    <a:pt x="0" y="28"/>
                  </a:cubicBezTo>
                  <a:cubicBezTo>
                    <a:pt x="62" y="63"/>
                    <a:pt x="133" y="107"/>
                    <a:pt x="194" y="142"/>
                  </a:cubicBezTo>
                  <a:cubicBezTo>
                    <a:pt x="193" y="144"/>
                    <a:pt x="190" y="144"/>
                    <a:pt x="186" y="144"/>
                  </a:cubicBezTo>
                  <a:cubicBezTo>
                    <a:pt x="177" y="144"/>
                    <a:pt x="165" y="142"/>
                    <a:pt x="156" y="142"/>
                  </a:cubicBezTo>
                  <a:cubicBezTo>
                    <a:pt x="142" y="142"/>
                    <a:pt x="133" y="147"/>
                    <a:pt x="150" y="169"/>
                  </a:cubicBezTo>
                  <a:cubicBezTo>
                    <a:pt x="156" y="167"/>
                    <a:pt x="164" y="166"/>
                    <a:pt x="173" y="166"/>
                  </a:cubicBezTo>
                  <a:cubicBezTo>
                    <a:pt x="205" y="166"/>
                    <a:pt x="255" y="179"/>
                    <a:pt x="309" y="213"/>
                  </a:cubicBezTo>
                  <a:cubicBezTo>
                    <a:pt x="380" y="248"/>
                    <a:pt x="451" y="319"/>
                    <a:pt x="495" y="407"/>
                  </a:cubicBezTo>
                  <a:cubicBezTo>
                    <a:pt x="526" y="435"/>
                    <a:pt x="554" y="447"/>
                    <a:pt x="577" y="447"/>
                  </a:cubicBezTo>
                  <a:cubicBezTo>
                    <a:pt x="607" y="447"/>
                    <a:pt x="630" y="428"/>
                    <a:pt x="645" y="399"/>
                  </a:cubicBezTo>
                  <a:cubicBezTo>
                    <a:pt x="671" y="337"/>
                    <a:pt x="671" y="231"/>
                    <a:pt x="636" y="134"/>
                  </a:cubicBezTo>
                  <a:cubicBezTo>
                    <a:pt x="629" y="136"/>
                    <a:pt x="623" y="138"/>
                    <a:pt x="615" y="138"/>
                  </a:cubicBezTo>
                  <a:cubicBezTo>
                    <a:pt x="592" y="138"/>
                    <a:pt x="551" y="121"/>
                    <a:pt x="415" y="36"/>
                  </a:cubicBezTo>
                  <a:lnTo>
                    <a:pt x="415" y="36"/>
                  </a:lnTo>
                  <a:cubicBezTo>
                    <a:pt x="442" y="63"/>
                    <a:pt x="521" y="160"/>
                    <a:pt x="565" y="231"/>
                  </a:cubicBezTo>
                  <a:cubicBezTo>
                    <a:pt x="597" y="288"/>
                    <a:pt x="615" y="332"/>
                    <a:pt x="596" y="332"/>
                  </a:cubicBezTo>
                  <a:cubicBezTo>
                    <a:pt x="589" y="332"/>
                    <a:pt x="576" y="325"/>
                    <a:pt x="557" y="310"/>
                  </a:cubicBezTo>
                  <a:cubicBezTo>
                    <a:pt x="451" y="222"/>
                    <a:pt x="415" y="187"/>
                    <a:pt x="389" y="151"/>
                  </a:cubicBezTo>
                  <a:cubicBezTo>
                    <a:pt x="371" y="116"/>
                    <a:pt x="362" y="89"/>
                    <a:pt x="318" y="45"/>
                  </a:cubicBezTo>
                  <a:lnTo>
                    <a:pt x="318" y="45"/>
                  </a:lnTo>
                  <a:cubicBezTo>
                    <a:pt x="329" y="68"/>
                    <a:pt x="322" y="76"/>
                    <a:pt x="302" y="76"/>
                  </a:cubicBezTo>
                  <a:cubicBezTo>
                    <a:pt x="276" y="76"/>
                    <a:pt x="228" y="61"/>
                    <a:pt x="177" y="45"/>
                  </a:cubicBezTo>
                  <a:cubicBezTo>
                    <a:pt x="127" y="23"/>
                    <a:pt x="73"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8"/>
            <p:cNvSpPr/>
            <p:nvPr/>
          </p:nvSpPr>
          <p:spPr>
            <a:xfrm rot="3039008">
              <a:off x="209064" y="5302935"/>
              <a:ext cx="47220" cy="72494"/>
            </a:xfrm>
            <a:custGeom>
              <a:rect b="b" l="l" r="r" t="t"/>
              <a:pathLst>
                <a:path extrusionOk="0" h="434" w="301">
                  <a:moveTo>
                    <a:pt x="1" y="1"/>
                  </a:moveTo>
                  <a:cubicBezTo>
                    <a:pt x="107" y="116"/>
                    <a:pt x="204" y="239"/>
                    <a:pt x="275" y="380"/>
                  </a:cubicBezTo>
                  <a:cubicBezTo>
                    <a:pt x="266" y="372"/>
                    <a:pt x="257" y="363"/>
                    <a:pt x="248" y="354"/>
                  </a:cubicBezTo>
                  <a:lnTo>
                    <a:pt x="248" y="354"/>
                  </a:lnTo>
                  <a:cubicBezTo>
                    <a:pt x="275" y="381"/>
                    <a:pt x="283" y="407"/>
                    <a:pt x="301" y="433"/>
                  </a:cubicBezTo>
                  <a:cubicBezTo>
                    <a:pt x="266" y="336"/>
                    <a:pt x="239" y="257"/>
                    <a:pt x="177" y="116"/>
                  </a:cubicBezTo>
                  <a:cubicBezTo>
                    <a:pt x="63" y="10"/>
                    <a:pt x="18"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8"/>
            <p:cNvSpPr/>
            <p:nvPr/>
          </p:nvSpPr>
          <p:spPr>
            <a:xfrm rot="3039008">
              <a:off x="161474" y="5358436"/>
              <a:ext cx="33414" cy="106403"/>
            </a:xfrm>
            <a:custGeom>
              <a:rect b="b" l="l" r="r" t="t"/>
              <a:pathLst>
                <a:path extrusionOk="0" h="637" w="213">
                  <a:moveTo>
                    <a:pt x="27" y="0"/>
                  </a:moveTo>
                  <a:lnTo>
                    <a:pt x="27" y="0"/>
                  </a:lnTo>
                  <a:cubicBezTo>
                    <a:pt x="62" y="89"/>
                    <a:pt x="115" y="195"/>
                    <a:pt x="168" y="398"/>
                  </a:cubicBezTo>
                  <a:cubicBezTo>
                    <a:pt x="162" y="355"/>
                    <a:pt x="161" y="339"/>
                    <a:pt x="164" y="339"/>
                  </a:cubicBezTo>
                  <a:lnTo>
                    <a:pt x="164" y="339"/>
                  </a:lnTo>
                  <a:cubicBezTo>
                    <a:pt x="168" y="339"/>
                    <a:pt x="183" y="392"/>
                    <a:pt x="195" y="415"/>
                  </a:cubicBezTo>
                  <a:lnTo>
                    <a:pt x="204" y="415"/>
                  </a:lnTo>
                  <a:cubicBezTo>
                    <a:pt x="168" y="274"/>
                    <a:pt x="106" y="133"/>
                    <a:pt x="27" y="0"/>
                  </a:cubicBezTo>
                  <a:close/>
                  <a:moveTo>
                    <a:pt x="23" y="233"/>
                  </a:moveTo>
                  <a:cubicBezTo>
                    <a:pt x="11" y="233"/>
                    <a:pt x="3" y="247"/>
                    <a:pt x="1" y="283"/>
                  </a:cubicBezTo>
                  <a:cubicBezTo>
                    <a:pt x="36" y="407"/>
                    <a:pt x="54" y="451"/>
                    <a:pt x="80" y="477"/>
                  </a:cubicBezTo>
                  <a:cubicBezTo>
                    <a:pt x="98" y="513"/>
                    <a:pt x="115" y="521"/>
                    <a:pt x="133" y="601"/>
                  </a:cubicBezTo>
                  <a:cubicBezTo>
                    <a:pt x="111" y="469"/>
                    <a:pt x="106" y="433"/>
                    <a:pt x="112" y="433"/>
                  </a:cubicBezTo>
                  <a:lnTo>
                    <a:pt x="112" y="433"/>
                  </a:lnTo>
                  <a:cubicBezTo>
                    <a:pt x="115" y="433"/>
                    <a:pt x="123" y="446"/>
                    <a:pt x="133" y="460"/>
                  </a:cubicBezTo>
                  <a:cubicBezTo>
                    <a:pt x="142" y="482"/>
                    <a:pt x="156" y="509"/>
                    <a:pt x="164" y="509"/>
                  </a:cubicBezTo>
                  <a:cubicBezTo>
                    <a:pt x="173" y="509"/>
                    <a:pt x="177" y="484"/>
                    <a:pt x="168" y="407"/>
                  </a:cubicBezTo>
                  <a:lnTo>
                    <a:pt x="168" y="407"/>
                  </a:lnTo>
                  <a:cubicBezTo>
                    <a:pt x="195" y="486"/>
                    <a:pt x="204" y="566"/>
                    <a:pt x="212" y="636"/>
                  </a:cubicBezTo>
                  <a:cubicBezTo>
                    <a:pt x="212" y="557"/>
                    <a:pt x="212" y="477"/>
                    <a:pt x="204" y="407"/>
                  </a:cubicBezTo>
                  <a:cubicBezTo>
                    <a:pt x="204" y="407"/>
                    <a:pt x="204" y="415"/>
                    <a:pt x="204" y="415"/>
                  </a:cubicBezTo>
                  <a:cubicBezTo>
                    <a:pt x="204" y="431"/>
                    <a:pt x="201" y="440"/>
                    <a:pt x="198" y="440"/>
                  </a:cubicBezTo>
                  <a:cubicBezTo>
                    <a:pt x="196" y="440"/>
                    <a:pt x="195" y="435"/>
                    <a:pt x="195" y="424"/>
                  </a:cubicBezTo>
                  <a:cubicBezTo>
                    <a:pt x="195" y="424"/>
                    <a:pt x="195" y="415"/>
                    <a:pt x="195" y="415"/>
                  </a:cubicBezTo>
                  <a:cubicBezTo>
                    <a:pt x="186" y="415"/>
                    <a:pt x="177" y="407"/>
                    <a:pt x="168" y="398"/>
                  </a:cubicBezTo>
                  <a:cubicBezTo>
                    <a:pt x="122" y="352"/>
                    <a:pt x="57" y="233"/>
                    <a:pt x="23" y="233"/>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8"/>
            <p:cNvSpPr/>
            <p:nvPr/>
          </p:nvSpPr>
          <p:spPr>
            <a:xfrm rot="3039008">
              <a:off x="-165179" y="5442153"/>
              <a:ext cx="5177" cy="2840"/>
            </a:xfrm>
            <a:custGeom>
              <a:rect b="b" l="l" r="r" t="t"/>
              <a:pathLst>
                <a:path extrusionOk="0" h="17" w="33">
                  <a:moveTo>
                    <a:pt x="28" y="0"/>
                  </a:moveTo>
                  <a:cubicBezTo>
                    <a:pt x="25" y="0"/>
                    <a:pt x="16" y="5"/>
                    <a:pt x="1" y="17"/>
                  </a:cubicBezTo>
                  <a:lnTo>
                    <a:pt x="18" y="17"/>
                  </a:lnTo>
                  <a:cubicBezTo>
                    <a:pt x="28" y="7"/>
                    <a:pt x="32" y="0"/>
                    <a:pt x="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8"/>
            <p:cNvSpPr/>
            <p:nvPr/>
          </p:nvSpPr>
          <p:spPr>
            <a:xfrm rot="3039008">
              <a:off x="-188880" y="5447226"/>
              <a:ext cx="73575" cy="27394"/>
            </a:xfrm>
            <a:custGeom>
              <a:rect b="b" l="l" r="r" t="t"/>
              <a:pathLst>
                <a:path extrusionOk="0" h="164" w="469">
                  <a:moveTo>
                    <a:pt x="467" y="0"/>
                  </a:moveTo>
                  <a:cubicBezTo>
                    <a:pt x="465" y="0"/>
                    <a:pt x="461" y="1"/>
                    <a:pt x="456" y="2"/>
                  </a:cubicBezTo>
                  <a:lnTo>
                    <a:pt x="456" y="2"/>
                  </a:lnTo>
                  <a:cubicBezTo>
                    <a:pt x="460" y="2"/>
                    <a:pt x="463" y="2"/>
                    <a:pt x="467" y="2"/>
                  </a:cubicBezTo>
                  <a:cubicBezTo>
                    <a:pt x="469" y="1"/>
                    <a:pt x="469" y="0"/>
                    <a:pt x="467" y="0"/>
                  </a:cubicBezTo>
                  <a:close/>
                  <a:moveTo>
                    <a:pt x="456" y="2"/>
                  </a:moveTo>
                  <a:cubicBezTo>
                    <a:pt x="391" y="2"/>
                    <a:pt x="338" y="3"/>
                    <a:pt x="238" y="20"/>
                  </a:cubicBezTo>
                  <a:cubicBezTo>
                    <a:pt x="211" y="38"/>
                    <a:pt x="202" y="73"/>
                    <a:pt x="123" y="108"/>
                  </a:cubicBezTo>
                  <a:cubicBezTo>
                    <a:pt x="107" y="114"/>
                    <a:pt x="98" y="117"/>
                    <a:pt x="93" y="117"/>
                  </a:cubicBezTo>
                  <a:cubicBezTo>
                    <a:pt x="76" y="117"/>
                    <a:pt x="110" y="87"/>
                    <a:pt x="96" y="73"/>
                  </a:cubicBezTo>
                  <a:lnTo>
                    <a:pt x="96" y="73"/>
                  </a:lnTo>
                  <a:cubicBezTo>
                    <a:pt x="69" y="100"/>
                    <a:pt x="0" y="164"/>
                    <a:pt x="42" y="164"/>
                  </a:cubicBezTo>
                  <a:cubicBezTo>
                    <a:pt x="55" y="164"/>
                    <a:pt x="77" y="158"/>
                    <a:pt x="114" y="144"/>
                  </a:cubicBezTo>
                  <a:lnTo>
                    <a:pt x="132" y="117"/>
                  </a:lnTo>
                  <a:cubicBezTo>
                    <a:pt x="247" y="81"/>
                    <a:pt x="410" y="15"/>
                    <a:pt x="456" y="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8"/>
            <p:cNvSpPr/>
            <p:nvPr/>
          </p:nvSpPr>
          <p:spPr>
            <a:xfrm rot="3039008">
              <a:off x="31219" y="5440067"/>
              <a:ext cx="18041" cy="56291"/>
            </a:xfrm>
            <a:custGeom>
              <a:rect b="b" l="l" r="r" t="t"/>
              <a:pathLst>
                <a:path extrusionOk="0" h="337" w="115">
                  <a:moveTo>
                    <a:pt x="115" y="1"/>
                  </a:moveTo>
                  <a:cubicBezTo>
                    <a:pt x="88" y="54"/>
                    <a:pt x="62" y="107"/>
                    <a:pt x="27" y="151"/>
                  </a:cubicBezTo>
                  <a:lnTo>
                    <a:pt x="62" y="151"/>
                  </a:lnTo>
                  <a:cubicBezTo>
                    <a:pt x="0" y="328"/>
                    <a:pt x="35" y="301"/>
                    <a:pt x="53" y="336"/>
                  </a:cubicBezTo>
                  <a:cubicBezTo>
                    <a:pt x="80" y="222"/>
                    <a:pt x="106" y="116"/>
                    <a:pt x="11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8"/>
            <p:cNvSpPr/>
            <p:nvPr/>
          </p:nvSpPr>
          <p:spPr>
            <a:xfrm rot="3039008">
              <a:off x="240537" y="5278664"/>
              <a:ext cx="34669" cy="14866"/>
            </a:xfrm>
            <a:custGeom>
              <a:rect b="b" l="l" r="r" t="t"/>
              <a:pathLst>
                <a:path extrusionOk="0" h="89" w="221">
                  <a:moveTo>
                    <a:pt x="0" y="1"/>
                  </a:moveTo>
                  <a:cubicBezTo>
                    <a:pt x="53" y="27"/>
                    <a:pt x="97" y="54"/>
                    <a:pt x="150" y="89"/>
                  </a:cubicBezTo>
                  <a:lnTo>
                    <a:pt x="221" y="80"/>
                  </a:lnTo>
                  <a:cubicBezTo>
                    <a:pt x="150" y="45"/>
                    <a:pt x="80" y="18"/>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8"/>
            <p:cNvSpPr/>
            <p:nvPr/>
          </p:nvSpPr>
          <p:spPr>
            <a:xfrm rot="3039008">
              <a:off x="255125" y="5222094"/>
              <a:ext cx="15531" cy="11860"/>
            </a:xfrm>
            <a:custGeom>
              <a:rect b="b" l="l" r="r" t="t"/>
              <a:pathLst>
                <a:path extrusionOk="0" h="71" w="99">
                  <a:moveTo>
                    <a:pt x="1" y="0"/>
                  </a:moveTo>
                  <a:lnTo>
                    <a:pt x="54" y="71"/>
                  </a:lnTo>
                  <a:lnTo>
                    <a:pt x="98" y="36"/>
                  </a:lnTo>
                  <a:cubicBezTo>
                    <a:pt x="63" y="27"/>
                    <a:pt x="27"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8"/>
            <p:cNvSpPr/>
            <p:nvPr/>
          </p:nvSpPr>
          <p:spPr>
            <a:xfrm rot="3039008">
              <a:off x="1357573" y="4867538"/>
              <a:ext cx="2824" cy="12027"/>
            </a:xfrm>
            <a:custGeom>
              <a:rect b="b" l="l" r="r" t="t"/>
              <a:pathLst>
                <a:path extrusionOk="0" h="72" w="18">
                  <a:moveTo>
                    <a:pt x="18" y="1"/>
                  </a:moveTo>
                  <a:cubicBezTo>
                    <a:pt x="12" y="19"/>
                    <a:pt x="10" y="37"/>
                    <a:pt x="7" y="52"/>
                  </a:cubicBezTo>
                  <a:lnTo>
                    <a:pt x="7" y="52"/>
                  </a:lnTo>
                  <a:cubicBezTo>
                    <a:pt x="13" y="33"/>
                    <a:pt x="18" y="14"/>
                    <a:pt x="18" y="1"/>
                  </a:cubicBezTo>
                  <a:close/>
                  <a:moveTo>
                    <a:pt x="7" y="52"/>
                  </a:moveTo>
                  <a:lnTo>
                    <a:pt x="7" y="52"/>
                  </a:lnTo>
                  <a:cubicBezTo>
                    <a:pt x="5" y="59"/>
                    <a:pt x="2" y="65"/>
                    <a:pt x="0" y="71"/>
                  </a:cubicBezTo>
                  <a:cubicBezTo>
                    <a:pt x="3" y="66"/>
                    <a:pt x="5" y="59"/>
                    <a:pt x="7" y="5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8"/>
            <p:cNvSpPr/>
            <p:nvPr/>
          </p:nvSpPr>
          <p:spPr>
            <a:xfrm rot="3039008">
              <a:off x="1450118" y="4879718"/>
              <a:ext cx="2510" cy="4844"/>
            </a:xfrm>
            <a:custGeom>
              <a:rect b="b" l="l" r="r" t="t"/>
              <a:pathLst>
                <a:path extrusionOk="0" h="29" w="16">
                  <a:moveTo>
                    <a:pt x="15" y="0"/>
                  </a:moveTo>
                  <a:cubicBezTo>
                    <a:pt x="8" y="14"/>
                    <a:pt x="1" y="29"/>
                    <a:pt x="8" y="29"/>
                  </a:cubicBezTo>
                  <a:cubicBezTo>
                    <a:pt x="10" y="29"/>
                    <a:pt x="12" y="28"/>
                    <a:pt x="15" y="27"/>
                  </a:cubicBezTo>
                  <a:lnTo>
                    <a:pt x="1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8"/>
            <p:cNvSpPr/>
            <p:nvPr/>
          </p:nvSpPr>
          <p:spPr>
            <a:xfrm rot="3039008">
              <a:off x="1254558" y="5478346"/>
              <a:ext cx="18198" cy="49944"/>
            </a:xfrm>
            <a:custGeom>
              <a:rect b="b" l="l" r="r" t="t"/>
              <a:pathLst>
                <a:path extrusionOk="0" h="299" w="116">
                  <a:moveTo>
                    <a:pt x="38" y="1"/>
                  </a:moveTo>
                  <a:cubicBezTo>
                    <a:pt x="34" y="1"/>
                    <a:pt x="30" y="3"/>
                    <a:pt x="27" y="7"/>
                  </a:cubicBezTo>
                  <a:lnTo>
                    <a:pt x="0" y="69"/>
                  </a:lnTo>
                  <a:cubicBezTo>
                    <a:pt x="62" y="158"/>
                    <a:pt x="97" y="228"/>
                    <a:pt x="115" y="299"/>
                  </a:cubicBezTo>
                  <a:cubicBezTo>
                    <a:pt x="91" y="157"/>
                    <a:pt x="68" y="1"/>
                    <a:pt x="3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8"/>
            <p:cNvSpPr/>
            <p:nvPr/>
          </p:nvSpPr>
          <p:spPr>
            <a:xfrm rot="3039008">
              <a:off x="1730547" y="5459679"/>
              <a:ext cx="8471" cy="22216"/>
            </a:xfrm>
            <a:custGeom>
              <a:rect b="b" l="l" r="r" t="t"/>
              <a:pathLst>
                <a:path extrusionOk="0" h="133" w="54">
                  <a:moveTo>
                    <a:pt x="19" y="0"/>
                  </a:moveTo>
                  <a:cubicBezTo>
                    <a:pt x="10" y="18"/>
                    <a:pt x="10" y="27"/>
                    <a:pt x="1" y="44"/>
                  </a:cubicBezTo>
                  <a:cubicBezTo>
                    <a:pt x="27" y="71"/>
                    <a:pt x="45" y="106"/>
                    <a:pt x="54" y="132"/>
                  </a:cubicBezTo>
                  <a:cubicBezTo>
                    <a:pt x="45" y="97"/>
                    <a:pt x="36" y="53"/>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8"/>
            <p:cNvSpPr/>
            <p:nvPr/>
          </p:nvSpPr>
          <p:spPr>
            <a:xfrm rot="3039008">
              <a:off x="1744544" y="5410002"/>
              <a:ext cx="5804" cy="28229"/>
            </a:xfrm>
            <a:custGeom>
              <a:rect b="b" l="l" r="r" t="t"/>
              <a:pathLst>
                <a:path extrusionOk="0" h="169" w="37">
                  <a:moveTo>
                    <a:pt x="36" y="1"/>
                  </a:moveTo>
                  <a:cubicBezTo>
                    <a:pt x="19" y="36"/>
                    <a:pt x="10" y="89"/>
                    <a:pt x="1" y="169"/>
                  </a:cubicBezTo>
                  <a:lnTo>
                    <a:pt x="3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8"/>
            <p:cNvSpPr/>
            <p:nvPr/>
          </p:nvSpPr>
          <p:spPr>
            <a:xfrm rot="3039008">
              <a:off x="1086933" y="5265661"/>
              <a:ext cx="19453" cy="19376"/>
            </a:xfrm>
            <a:custGeom>
              <a:rect b="b" l="l" r="r" t="t"/>
              <a:pathLst>
                <a:path extrusionOk="0" h="116" w="124">
                  <a:moveTo>
                    <a:pt x="27" y="1"/>
                  </a:moveTo>
                  <a:cubicBezTo>
                    <a:pt x="18" y="1"/>
                    <a:pt x="18" y="27"/>
                    <a:pt x="0" y="27"/>
                  </a:cubicBezTo>
                  <a:lnTo>
                    <a:pt x="53" y="54"/>
                  </a:lnTo>
                  <a:cubicBezTo>
                    <a:pt x="62" y="54"/>
                    <a:pt x="62" y="62"/>
                    <a:pt x="71" y="62"/>
                  </a:cubicBezTo>
                  <a:lnTo>
                    <a:pt x="89" y="80"/>
                  </a:lnTo>
                  <a:lnTo>
                    <a:pt x="124" y="115"/>
                  </a:lnTo>
                  <a:cubicBezTo>
                    <a:pt x="115" y="98"/>
                    <a:pt x="106" y="80"/>
                    <a:pt x="97" y="71"/>
                  </a:cubicBezTo>
                  <a:cubicBezTo>
                    <a:pt x="89" y="62"/>
                    <a:pt x="80" y="45"/>
                    <a:pt x="80" y="36"/>
                  </a:cubicBezTo>
                  <a:cubicBezTo>
                    <a:pt x="71" y="27"/>
                    <a:pt x="62" y="18"/>
                    <a:pt x="53" y="18"/>
                  </a:cubicBezTo>
                  <a:cubicBezTo>
                    <a:pt x="44" y="1"/>
                    <a:pt x="36" y="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8"/>
            <p:cNvSpPr/>
            <p:nvPr/>
          </p:nvSpPr>
          <p:spPr>
            <a:xfrm rot="3039008">
              <a:off x="444598" y="5225557"/>
              <a:ext cx="45965" cy="8853"/>
            </a:xfrm>
            <a:custGeom>
              <a:rect b="b" l="l" r="r" t="t"/>
              <a:pathLst>
                <a:path extrusionOk="0" h="53" w="293">
                  <a:moveTo>
                    <a:pt x="51" y="0"/>
                  </a:moveTo>
                  <a:cubicBezTo>
                    <a:pt x="30" y="0"/>
                    <a:pt x="13" y="5"/>
                    <a:pt x="1" y="17"/>
                  </a:cubicBezTo>
                  <a:cubicBezTo>
                    <a:pt x="116" y="44"/>
                    <a:pt x="213" y="52"/>
                    <a:pt x="292" y="52"/>
                  </a:cubicBezTo>
                  <a:cubicBezTo>
                    <a:pt x="190" y="33"/>
                    <a:pt x="106" y="0"/>
                    <a:pt x="5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8"/>
            <p:cNvSpPr/>
            <p:nvPr/>
          </p:nvSpPr>
          <p:spPr>
            <a:xfrm rot="3039008">
              <a:off x="1397193" y="4781452"/>
              <a:ext cx="9726" cy="16370"/>
            </a:xfrm>
            <a:custGeom>
              <a:rect b="b" l="l" r="r" t="t"/>
              <a:pathLst>
                <a:path extrusionOk="0" h="98" w="62">
                  <a:moveTo>
                    <a:pt x="44" y="0"/>
                  </a:moveTo>
                  <a:cubicBezTo>
                    <a:pt x="9" y="62"/>
                    <a:pt x="0" y="88"/>
                    <a:pt x="9" y="97"/>
                  </a:cubicBezTo>
                  <a:cubicBezTo>
                    <a:pt x="44" y="35"/>
                    <a:pt x="62" y="0"/>
                    <a:pt x="4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8"/>
            <p:cNvSpPr/>
            <p:nvPr/>
          </p:nvSpPr>
          <p:spPr>
            <a:xfrm rot="3039008">
              <a:off x="466804" y="5268339"/>
              <a:ext cx="51298" cy="5011"/>
            </a:xfrm>
            <a:custGeom>
              <a:rect b="b" l="l" r="r" t="t"/>
              <a:pathLst>
                <a:path extrusionOk="0" h="30" w="327">
                  <a:moveTo>
                    <a:pt x="265" y="0"/>
                  </a:moveTo>
                  <a:cubicBezTo>
                    <a:pt x="212" y="0"/>
                    <a:pt x="155" y="4"/>
                    <a:pt x="94" y="4"/>
                  </a:cubicBezTo>
                  <a:cubicBezTo>
                    <a:pt x="64" y="4"/>
                    <a:pt x="33" y="3"/>
                    <a:pt x="0" y="0"/>
                  </a:cubicBezTo>
                  <a:lnTo>
                    <a:pt x="0" y="0"/>
                  </a:lnTo>
                  <a:cubicBezTo>
                    <a:pt x="59" y="16"/>
                    <a:pt x="123" y="29"/>
                    <a:pt x="190" y="29"/>
                  </a:cubicBezTo>
                  <a:cubicBezTo>
                    <a:pt x="235" y="29"/>
                    <a:pt x="281" y="23"/>
                    <a:pt x="327" y="9"/>
                  </a:cubicBezTo>
                  <a:cubicBezTo>
                    <a:pt x="309" y="9"/>
                    <a:pt x="283" y="0"/>
                    <a:pt x="26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8"/>
            <p:cNvSpPr/>
            <p:nvPr/>
          </p:nvSpPr>
          <p:spPr>
            <a:xfrm rot="3039008">
              <a:off x="-281209" y="5146165"/>
              <a:ext cx="5804" cy="167"/>
            </a:xfrm>
            <a:custGeom>
              <a:rect b="b" l="l" r="r" t="t"/>
              <a:pathLst>
                <a:path extrusionOk="0" h="1" w="37">
                  <a:moveTo>
                    <a:pt x="36" y="1"/>
                  </a:moveTo>
                  <a:cubicBezTo>
                    <a:pt x="27" y="1"/>
                    <a:pt x="10" y="1"/>
                    <a:pt x="1" y="1"/>
                  </a:cubicBezTo>
                  <a:cubicBezTo>
                    <a:pt x="1" y="1"/>
                    <a:pt x="18" y="1"/>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8"/>
            <p:cNvSpPr/>
            <p:nvPr/>
          </p:nvSpPr>
          <p:spPr>
            <a:xfrm rot="3039008">
              <a:off x="-717147" y="4794163"/>
              <a:ext cx="12550" cy="37082"/>
            </a:xfrm>
            <a:custGeom>
              <a:rect b="b" l="l" r="r" t="t"/>
              <a:pathLst>
                <a:path extrusionOk="0" h="222" w="80">
                  <a:moveTo>
                    <a:pt x="80" y="0"/>
                  </a:moveTo>
                  <a:cubicBezTo>
                    <a:pt x="62" y="45"/>
                    <a:pt x="35" y="106"/>
                    <a:pt x="0" y="221"/>
                  </a:cubicBezTo>
                  <a:cubicBezTo>
                    <a:pt x="18" y="168"/>
                    <a:pt x="53" y="89"/>
                    <a:pt x="8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8"/>
            <p:cNvSpPr/>
            <p:nvPr/>
          </p:nvSpPr>
          <p:spPr>
            <a:xfrm rot="3039008">
              <a:off x="300248" y="5059970"/>
              <a:ext cx="2510" cy="2506"/>
            </a:xfrm>
            <a:custGeom>
              <a:rect b="b" l="l" r="r" t="t"/>
              <a:pathLst>
                <a:path extrusionOk="0" h="15" w="16">
                  <a:moveTo>
                    <a:pt x="1" y="1"/>
                  </a:moveTo>
                  <a:lnTo>
                    <a:pt x="1" y="1"/>
                  </a:lnTo>
                  <a:cubicBezTo>
                    <a:pt x="8" y="11"/>
                    <a:pt x="12" y="15"/>
                    <a:pt x="13" y="15"/>
                  </a:cubicBezTo>
                  <a:cubicBezTo>
                    <a:pt x="16" y="15"/>
                    <a:pt x="12" y="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8"/>
            <p:cNvSpPr/>
            <p:nvPr/>
          </p:nvSpPr>
          <p:spPr>
            <a:xfrm rot="3039008">
              <a:off x="254795" y="5059196"/>
              <a:ext cx="7059" cy="2171"/>
            </a:xfrm>
            <a:custGeom>
              <a:rect b="b" l="l" r="r" t="t"/>
              <a:pathLst>
                <a:path extrusionOk="0" h="13" w="45">
                  <a:moveTo>
                    <a:pt x="15" y="0"/>
                  </a:moveTo>
                  <a:cubicBezTo>
                    <a:pt x="10" y="0"/>
                    <a:pt x="6" y="1"/>
                    <a:pt x="1" y="4"/>
                  </a:cubicBezTo>
                  <a:cubicBezTo>
                    <a:pt x="12" y="4"/>
                    <a:pt x="24" y="4"/>
                    <a:pt x="33" y="6"/>
                  </a:cubicBezTo>
                  <a:lnTo>
                    <a:pt x="33" y="6"/>
                  </a:lnTo>
                  <a:cubicBezTo>
                    <a:pt x="27" y="3"/>
                    <a:pt x="21" y="0"/>
                    <a:pt x="15" y="0"/>
                  </a:cubicBezTo>
                  <a:close/>
                  <a:moveTo>
                    <a:pt x="33" y="6"/>
                  </a:moveTo>
                  <a:cubicBezTo>
                    <a:pt x="37" y="8"/>
                    <a:pt x="41" y="10"/>
                    <a:pt x="45" y="13"/>
                  </a:cubicBezTo>
                  <a:cubicBezTo>
                    <a:pt x="42" y="9"/>
                    <a:pt x="38" y="8"/>
                    <a:pt x="33" y="6"/>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8"/>
            <p:cNvSpPr/>
            <p:nvPr/>
          </p:nvSpPr>
          <p:spPr>
            <a:xfrm rot="3039008">
              <a:off x="639239" y="5366411"/>
              <a:ext cx="3608" cy="1336"/>
            </a:xfrm>
            <a:custGeom>
              <a:rect b="b" l="l" r="r" t="t"/>
              <a:pathLst>
                <a:path extrusionOk="0" h="8" w="23">
                  <a:moveTo>
                    <a:pt x="1" y="1"/>
                  </a:moveTo>
                  <a:cubicBezTo>
                    <a:pt x="0" y="1"/>
                    <a:pt x="5" y="3"/>
                    <a:pt x="13" y="7"/>
                  </a:cubicBezTo>
                  <a:lnTo>
                    <a:pt x="22" y="7"/>
                  </a:lnTo>
                  <a:cubicBezTo>
                    <a:pt x="9" y="3"/>
                    <a:pt x="2"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8"/>
            <p:cNvSpPr/>
            <p:nvPr/>
          </p:nvSpPr>
          <p:spPr>
            <a:xfrm rot="3039008">
              <a:off x="297354" y="5058762"/>
              <a:ext cx="1569" cy="4510"/>
            </a:xfrm>
            <a:custGeom>
              <a:rect b="b" l="l" r="r" t="t"/>
              <a:pathLst>
                <a:path extrusionOk="0" h="27" w="10">
                  <a:moveTo>
                    <a:pt x="1" y="0"/>
                  </a:moveTo>
                  <a:cubicBezTo>
                    <a:pt x="1" y="0"/>
                    <a:pt x="1" y="9"/>
                    <a:pt x="1" y="27"/>
                  </a:cubicBezTo>
                  <a:cubicBezTo>
                    <a:pt x="10" y="18"/>
                    <a:pt x="10"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8"/>
            <p:cNvSpPr/>
            <p:nvPr/>
          </p:nvSpPr>
          <p:spPr>
            <a:xfrm rot="3039008">
              <a:off x="298490" y="5065264"/>
              <a:ext cx="2667" cy="3675"/>
            </a:xfrm>
            <a:custGeom>
              <a:rect b="b" l="l" r="r" t="t"/>
              <a:pathLst>
                <a:path extrusionOk="0" h="22" w="17">
                  <a:moveTo>
                    <a:pt x="0" y="0"/>
                  </a:moveTo>
                  <a:cubicBezTo>
                    <a:pt x="0" y="9"/>
                    <a:pt x="0" y="18"/>
                    <a:pt x="0" y="18"/>
                  </a:cubicBezTo>
                  <a:cubicBezTo>
                    <a:pt x="5" y="20"/>
                    <a:pt x="8" y="21"/>
                    <a:pt x="11" y="21"/>
                  </a:cubicBezTo>
                  <a:cubicBezTo>
                    <a:pt x="17" y="21"/>
                    <a:pt x="13" y="13"/>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8"/>
            <p:cNvSpPr/>
            <p:nvPr/>
          </p:nvSpPr>
          <p:spPr>
            <a:xfrm rot="3039008">
              <a:off x="300743" y="5054983"/>
              <a:ext cx="2824" cy="6013"/>
            </a:xfrm>
            <a:custGeom>
              <a:rect b="b" l="l" r="r" t="t"/>
              <a:pathLst>
                <a:path extrusionOk="0" h="36" w="18">
                  <a:moveTo>
                    <a:pt x="0" y="0"/>
                  </a:moveTo>
                  <a:lnTo>
                    <a:pt x="0" y="0"/>
                  </a:lnTo>
                  <a:cubicBezTo>
                    <a:pt x="2" y="4"/>
                    <a:pt x="4" y="8"/>
                    <a:pt x="6" y="11"/>
                  </a:cubicBezTo>
                  <a:lnTo>
                    <a:pt x="6" y="11"/>
                  </a:lnTo>
                  <a:cubicBezTo>
                    <a:pt x="5" y="7"/>
                    <a:pt x="3" y="3"/>
                    <a:pt x="0" y="0"/>
                  </a:cubicBezTo>
                  <a:close/>
                  <a:moveTo>
                    <a:pt x="6" y="11"/>
                  </a:moveTo>
                  <a:cubicBezTo>
                    <a:pt x="9" y="20"/>
                    <a:pt x="9" y="30"/>
                    <a:pt x="9" y="35"/>
                  </a:cubicBezTo>
                  <a:cubicBezTo>
                    <a:pt x="18" y="27"/>
                    <a:pt x="18" y="27"/>
                    <a:pt x="18" y="27"/>
                  </a:cubicBezTo>
                  <a:cubicBezTo>
                    <a:pt x="18" y="27"/>
                    <a:pt x="13" y="21"/>
                    <a:pt x="6" y="1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8"/>
            <p:cNvSpPr/>
            <p:nvPr/>
          </p:nvSpPr>
          <p:spPr>
            <a:xfrm rot="3039008">
              <a:off x="444403" y="4786877"/>
              <a:ext cx="10668" cy="4009"/>
            </a:xfrm>
            <a:custGeom>
              <a:rect b="b" l="l" r="r" t="t"/>
              <a:pathLst>
                <a:path extrusionOk="0" h="24" w="68">
                  <a:moveTo>
                    <a:pt x="50" y="0"/>
                  </a:moveTo>
                  <a:cubicBezTo>
                    <a:pt x="13" y="17"/>
                    <a:pt x="0" y="24"/>
                    <a:pt x="4" y="24"/>
                  </a:cubicBezTo>
                  <a:cubicBezTo>
                    <a:pt x="9" y="24"/>
                    <a:pt x="34" y="14"/>
                    <a:pt x="6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8"/>
            <p:cNvSpPr/>
            <p:nvPr/>
          </p:nvSpPr>
          <p:spPr>
            <a:xfrm rot="3039008">
              <a:off x="1319024" y="5141729"/>
              <a:ext cx="2981" cy="3174"/>
            </a:xfrm>
            <a:custGeom>
              <a:rect b="b" l="l" r="r" t="t"/>
              <a:pathLst>
                <a:path extrusionOk="0" h="19" w="19">
                  <a:moveTo>
                    <a:pt x="1" y="1"/>
                  </a:moveTo>
                  <a:cubicBezTo>
                    <a:pt x="9" y="10"/>
                    <a:pt x="9" y="10"/>
                    <a:pt x="18" y="18"/>
                  </a:cubicBezTo>
                  <a:cubicBezTo>
                    <a:pt x="18" y="10"/>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8"/>
            <p:cNvSpPr/>
            <p:nvPr/>
          </p:nvSpPr>
          <p:spPr>
            <a:xfrm rot="3039008">
              <a:off x="1302862" y="5079850"/>
              <a:ext cx="80477" cy="69487"/>
            </a:xfrm>
            <a:custGeom>
              <a:rect b="b" l="l" r="r" t="t"/>
              <a:pathLst>
                <a:path extrusionOk="0" h="416" w="513">
                  <a:moveTo>
                    <a:pt x="0" y="1"/>
                  </a:moveTo>
                  <a:cubicBezTo>
                    <a:pt x="238" y="230"/>
                    <a:pt x="283" y="301"/>
                    <a:pt x="344" y="416"/>
                  </a:cubicBezTo>
                  <a:cubicBezTo>
                    <a:pt x="389" y="398"/>
                    <a:pt x="450" y="389"/>
                    <a:pt x="512" y="380"/>
                  </a:cubicBezTo>
                  <a:cubicBezTo>
                    <a:pt x="362" y="274"/>
                    <a:pt x="186" y="15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8"/>
            <p:cNvSpPr/>
            <p:nvPr/>
          </p:nvSpPr>
          <p:spPr>
            <a:xfrm rot="3039008">
              <a:off x="-353446" y="4159973"/>
              <a:ext cx="1902115" cy="1902050"/>
            </a:xfrm>
            <a:custGeom>
              <a:rect b="b" l="l" r="r" t="t"/>
              <a:pathLst>
                <a:path extrusionOk="0" h="11387" w="12125">
                  <a:moveTo>
                    <a:pt x="8182" y="591"/>
                  </a:moveTo>
                  <a:cubicBezTo>
                    <a:pt x="8215" y="591"/>
                    <a:pt x="8252" y="606"/>
                    <a:pt x="8301" y="615"/>
                  </a:cubicBezTo>
                  <a:cubicBezTo>
                    <a:pt x="8262" y="622"/>
                    <a:pt x="8197" y="647"/>
                    <a:pt x="8150" y="647"/>
                  </a:cubicBezTo>
                  <a:cubicBezTo>
                    <a:pt x="8132" y="647"/>
                    <a:pt x="8116" y="643"/>
                    <a:pt x="8106" y="633"/>
                  </a:cubicBezTo>
                  <a:cubicBezTo>
                    <a:pt x="8130" y="601"/>
                    <a:pt x="8154" y="591"/>
                    <a:pt x="8182" y="591"/>
                  </a:cubicBezTo>
                  <a:close/>
                  <a:moveTo>
                    <a:pt x="7318" y="988"/>
                  </a:moveTo>
                  <a:cubicBezTo>
                    <a:pt x="7313" y="993"/>
                    <a:pt x="7308" y="999"/>
                    <a:pt x="7303" y="1004"/>
                  </a:cubicBezTo>
                  <a:cubicBezTo>
                    <a:pt x="7309" y="998"/>
                    <a:pt x="7314" y="993"/>
                    <a:pt x="7318" y="988"/>
                  </a:cubicBezTo>
                  <a:close/>
                  <a:moveTo>
                    <a:pt x="11211" y="2052"/>
                  </a:moveTo>
                  <a:cubicBezTo>
                    <a:pt x="11217" y="2053"/>
                    <a:pt x="11224" y="2054"/>
                    <a:pt x="11232" y="2055"/>
                  </a:cubicBezTo>
                  <a:cubicBezTo>
                    <a:pt x="11225" y="2053"/>
                    <a:pt x="11218" y="2052"/>
                    <a:pt x="11211" y="2052"/>
                  </a:cubicBezTo>
                  <a:close/>
                  <a:moveTo>
                    <a:pt x="11638" y="1913"/>
                  </a:moveTo>
                  <a:lnTo>
                    <a:pt x="11638" y="1913"/>
                  </a:lnTo>
                  <a:cubicBezTo>
                    <a:pt x="11647" y="1958"/>
                    <a:pt x="11638" y="2011"/>
                    <a:pt x="11630" y="2055"/>
                  </a:cubicBezTo>
                  <a:cubicBezTo>
                    <a:pt x="11603" y="2002"/>
                    <a:pt x="11612" y="1966"/>
                    <a:pt x="11638" y="1913"/>
                  </a:cubicBezTo>
                  <a:close/>
                  <a:moveTo>
                    <a:pt x="9811" y="2064"/>
                  </a:moveTo>
                  <a:lnTo>
                    <a:pt x="9811" y="2064"/>
                  </a:lnTo>
                  <a:cubicBezTo>
                    <a:pt x="9793" y="2072"/>
                    <a:pt x="9775" y="2072"/>
                    <a:pt x="9749" y="2072"/>
                  </a:cubicBezTo>
                  <a:cubicBezTo>
                    <a:pt x="9735" y="2072"/>
                    <a:pt x="9721" y="2070"/>
                    <a:pt x="9706" y="2068"/>
                  </a:cubicBezTo>
                  <a:lnTo>
                    <a:pt x="9706" y="2068"/>
                  </a:lnTo>
                  <a:cubicBezTo>
                    <a:pt x="9735" y="2074"/>
                    <a:pt x="9754" y="2077"/>
                    <a:pt x="9769" y="2077"/>
                  </a:cubicBezTo>
                  <a:cubicBezTo>
                    <a:pt x="9786" y="2077"/>
                    <a:pt x="9797" y="2072"/>
                    <a:pt x="9811" y="2064"/>
                  </a:cubicBezTo>
                  <a:close/>
                  <a:moveTo>
                    <a:pt x="9529" y="3086"/>
                  </a:moveTo>
                  <a:cubicBezTo>
                    <a:pt x="9533" y="3086"/>
                    <a:pt x="9539" y="3091"/>
                    <a:pt x="9551" y="3108"/>
                  </a:cubicBezTo>
                  <a:lnTo>
                    <a:pt x="9551" y="3108"/>
                  </a:lnTo>
                  <a:cubicBezTo>
                    <a:pt x="9543" y="3106"/>
                    <a:pt x="9535" y="3105"/>
                    <a:pt x="9528" y="3105"/>
                  </a:cubicBezTo>
                  <a:cubicBezTo>
                    <a:pt x="9525" y="3105"/>
                    <a:pt x="9522" y="3105"/>
                    <a:pt x="9519" y="3105"/>
                  </a:cubicBezTo>
                  <a:cubicBezTo>
                    <a:pt x="9524" y="3100"/>
                    <a:pt x="9523" y="3086"/>
                    <a:pt x="9529" y="3086"/>
                  </a:cubicBezTo>
                  <a:close/>
                  <a:moveTo>
                    <a:pt x="9180" y="3287"/>
                  </a:moveTo>
                  <a:cubicBezTo>
                    <a:pt x="9181" y="3291"/>
                    <a:pt x="9182" y="3295"/>
                    <a:pt x="9184" y="3300"/>
                  </a:cubicBezTo>
                  <a:cubicBezTo>
                    <a:pt x="9182" y="3295"/>
                    <a:pt x="9181" y="3291"/>
                    <a:pt x="9180" y="3287"/>
                  </a:cubicBezTo>
                  <a:close/>
                  <a:moveTo>
                    <a:pt x="9254" y="3388"/>
                  </a:moveTo>
                  <a:lnTo>
                    <a:pt x="9254" y="3388"/>
                  </a:lnTo>
                  <a:cubicBezTo>
                    <a:pt x="9256" y="3389"/>
                    <a:pt x="9257" y="3390"/>
                    <a:pt x="9258" y="3391"/>
                  </a:cubicBezTo>
                  <a:lnTo>
                    <a:pt x="9258" y="3391"/>
                  </a:lnTo>
                  <a:lnTo>
                    <a:pt x="9254" y="3388"/>
                  </a:lnTo>
                  <a:close/>
                  <a:moveTo>
                    <a:pt x="2862" y="5119"/>
                  </a:moveTo>
                  <a:lnTo>
                    <a:pt x="2862" y="5119"/>
                  </a:lnTo>
                  <a:cubicBezTo>
                    <a:pt x="2813" y="5176"/>
                    <a:pt x="2795" y="5196"/>
                    <a:pt x="2791" y="5196"/>
                  </a:cubicBezTo>
                  <a:cubicBezTo>
                    <a:pt x="2787" y="5196"/>
                    <a:pt x="2795" y="5176"/>
                    <a:pt x="2800" y="5154"/>
                  </a:cubicBezTo>
                  <a:lnTo>
                    <a:pt x="2862" y="5119"/>
                  </a:lnTo>
                  <a:close/>
                  <a:moveTo>
                    <a:pt x="5714" y="5269"/>
                  </a:moveTo>
                  <a:lnTo>
                    <a:pt x="5714" y="5269"/>
                  </a:lnTo>
                  <a:cubicBezTo>
                    <a:pt x="5702" y="5269"/>
                    <a:pt x="5691" y="5269"/>
                    <a:pt x="5681" y="5269"/>
                  </a:cubicBezTo>
                  <a:lnTo>
                    <a:pt x="5681" y="5269"/>
                  </a:lnTo>
                  <a:cubicBezTo>
                    <a:pt x="5685" y="5270"/>
                    <a:pt x="5689" y="5270"/>
                    <a:pt x="5693" y="5270"/>
                  </a:cubicBezTo>
                  <a:cubicBezTo>
                    <a:pt x="5701" y="5270"/>
                    <a:pt x="5708" y="5269"/>
                    <a:pt x="5714" y="5269"/>
                  </a:cubicBezTo>
                  <a:close/>
                  <a:moveTo>
                    <a:pt x="8884" y="5359"/>
                  </a:moveTo>
                  <a:lnTo>
                    <a:pt x="8822" y="5366"/>
                  </a:lnTo>
                  <a:cubicBezTo>
                    <a:pt x="8845" y="5364"/>
                    <a:pt x="8866" y="5361"/>
                    <a:pt x="8884" y="5359"/>
                  </a:cubicBezTo>
                  <a:close/>
                  <a:moveTo>
                    <a:pt x="4866" y="6717"/>
                  </a:moveTo>
                  <a:lnTo>
                    <a:pt x="4866" y="6717"/>
                  </a:lnTo>
                  <a:cubicBezTo>
                    <a:pt x="4898" y="6729"/>
                    <a:pt x="4910" y="6734"/>
                    <a:pt x="4910" y="6734"/>
                  </a:cubicBezTo>
                  <a:cubicBezTo>
                    <a:pt x="4909" y="6734"/>
                    <a:pt x="4890" y="6727"/>
                    <a:pt x="4866" y="6717"/>
                  </a:cubicBezTo>
                  <a:close/>
                  <a:moveTo>
                    <a:pt x="3343" y="8437"/>
                  </a:moveTo>
                  <a:cubicBezTo>
                    <a:pt x="3344" y="8442"/>
                    <a:pt x="3345" y="8448"/>
                    <a:pt x="3347" y="8456"/>
                  </a:cubicBezTo>
                  <a:cubicBezTo>
                    <a:pt x="3346" y="8450"/>
                    <a:pt x="3345" y="8443"/>
                    <a:pt x="3343" y="8437"/>
                  </a:cubicBezTo>
                  <a:close/>
                  <a:moveTo>
                    <a:pt x="3259" y="9401"/>
                  </a:moveTo>
                  <a:cubicBezTo>
                    <a:pt x="3260" y="9401"/>
                    <a:pt x="3260" y="9401"/>
                    <a:pt x="3261" y="9402"/>
                  </a:cubicBezTo>
                  <a:lnTo>
                    <a:pt x="3261" y="9402"/>
                  </a:lnTo>
                  <a:cubicBezTo>
                    <a:pt x="3260" y="9401"/>
                    <a:pt x="3260" y="9401"/>
                    <a:pt x="3259" y="9401"/>
                  </a:cubicBezTo>
                  <a:close/>
                  <a:moveTo>
                    <a:pt x="4186" y="9763"/>
                  </a:moveTo>
                  <a:cubicBezTo>
                    <a:pt x="4171" y="9763"/>
                    <a:pt x="4149" y="9769"/>
                    <a:pt x="4121" y="9779"/>
                  </a:cubicBezTo>
                  <a:lnTo>
                    <a:pt x="4121" y="9779"/>
                  </a:lnTo>
                  <a:cubicBezTo>
                    <a:pt x="4143" y="9774"/>
                    <a:pt x="4165" y="9768"/>
                    <a:pt x="4186" y="9763"/>
                  </a:cubicBezTo>
                  <a:close/>
                  <a:moveTo>
                    <a:pt x="8458" y="1"/>
                  </a:moveTo>
                  <a:cubicBezTo>
                    <a:pt x="8380" y="1"/>
                    <a:pt x="8281" y="10"/>
                    <a:pt x="8177" y="24"/>
                  </a:cubicBezTo>
                  <a:cubicBezTo>
                    <a:pt x="7983" y="59"/>
                    <a:pt x="7771" y="112"/>
                    <a:pt x="7603" y="130"/>
                  </a:cubicBezTo>
                  <a:cubicBezTo>
                    <a:pt x="7683" y="139"/>
                    <a:pt x="7753" y="147"/>
                    <a:pt x="7612" y="218"/>
                  </a:cubicBezTo>
                  <a:cubicBezTo>
                    <a:pt x="7497" y="262"/>
                    <a:pt x="7329" y="298"/>
                    <a:pt x="7188" y="386"/>
                  </a:cubicBezTo>
                  <a:cubicBezTo>
                    <a:pt x="7038" y="457"/>
                    <a:pt x="6906" y="580"/>
                    <a:pt x="6879" y="704"/>
                  </a:cubicBezTo>
                  <a:cubicBezTo>
                    <a:pt x="6853" y="721"/>
                    <a:pt x="6835" y="721"/>
                    <a:pt x="6826" y="721"/>
                  </a:cubicBezTo>
                  <a:cubicBezTo>
                    <a:pt x="6782" y="801"/>
                    <a:pt x="6703" y="942"/>
                    <a:pt x="6667" y="1083"/>
                  </a:cubicBezTo>
                  <a:cubicBezTo>
                    <a:pt x="6623" y="1225"/>
                    <a:pt x="6614" y="1357"/>
                    <a:pt x="6632" y="1419"/>
                  </a:cubicBezTo>
                  <a:cubicBezTo>
                    <a:pt x="6579" y="1454"/>
                    <a:pt x="6544" y="1551"/>
                    <a:pt x="6544" y="1666"/>
                  </a:cubicBezTo>
                  <a:cubicBezTo>
                    <a:pt x="6544" y="1790"/>
                    <a:pt x="6588" y="1931"/>
                    <a:pt x="6641" y="2055"/>
                  </a:cubicBezTo>
                  <a:cubicBezTo>
                    <a:pt x="6747" y="2302"/>
                    <a:pt x="6906" y="2470"/>
                    <a:pt x="6817" y="2523"/>
                  </a:cubicBezTo>
                  <a:cubicBezTo>
                    <a:pt x="6923" y="2673"/>
                    <a:pt x="7012" y="2796"/>
                    <a:pt x="7118" y="2938"/>
                  </a:cubicBezTo>
                  <a:lnTo>
                    <a:pt x="7091" y="2938"/>
                  </a:lnTo>
                  <a:cubicBezTo>
                    <a:pt x="7259" y="3211"/>
                    <a:pt x="7365" y="3273"/>
                    <a:pt x="7471" y="3344"/>
                  </a:cubicBezTo>
                  <a:cubicBezTo>
                    <a:pt x="7485" y="3377"/>
                    <a:pt x="7479" y="3385"/>
                    <a:pt x="7469" y="3385"/>
                  </a:cubicBezTo>
                  <a:cubicBezTo>
                    <a:pt x="7460" y="3385"/>
                    <a:pt x="7448" y="3379"/>
                    <a:pt x="7444" y="3379"/>
                  </a:cubicBezTo>
                  <a:lnTo>
                    <a:pt x="7444" y="3379"/>
                  </a:lnTo>
                  <a:cubicBezTo>
                    <a:pt x="7674" y="3785"/>
                    <a:pt x="7709" y="3821"/>
                    <a:pt x="8009" y="4086"/>
                  </a:cubicBezTo>
                  <a:lnTo>
                    <a:pt x="7983" y="4156"/>
                  </a:lnTo>
                  <a:cubicBezTo>
                    <a:pt x="8001" y="4174"/>
                    <a:pt x="8036" y="4218"/>
                    <a:pt x="8071" y="4280"/>
                  </a:cubicBezTo>
                  <a:cubicBezTo>
                    <a:pt x="8098" y="4324"/>
                    <a:pt x="8098" y="4342"/>
                    <a:pt x="8115" y="4359"/>
                  </a:cubicBezTo>
                  <a:cubicBezTo>
                    <a:pt x="8124" y="4386"/>
                    <a:pt x="8133" y="4412"/>
                    <a:pt x="8142" y="4430"/>
                  </a:cubicBezTo>
                  <a:cubicBezTo>
                    <a:pt x="8159" y="4483"/>
                    <a:pt x="8186" y="4527"/>
                    <a:pt x="8212" y="4571"/>
                  </a:cubicBezTo>
                  <a:cubicBezTo>
                    <a:pt x="8239" y="4615"/>
                    <a:pt x="8283" y="4668"/>
                    <a:pt x="8345" y="4739"/>
                  </a:cubicBezTo>
                  <a:cubicBezTo>
                    <a:pt x="8336" y="4730"/>
                    <a:pt x="8310" y="4712"/>
                    <a:pt x="8283" y="4686"/>
                  </a:cubicBezTo>
                  <a:lnTo>
                    <a:pt x="8283" y="4686"/>
                  </a:lnTo>
                  <a:cubicBezTo>
                    <a:pt x="8323" y="4726"/>
                    <a:pt x="8303" y="4731"/>
                    <a:pt x="8279" y="4731"/>
                  </a:cubicBezTo>
                  <a:cubicBezTo>
                    <a:pt x="8271" y="4731"/>
                    <a:pt x="8263" y="4730"/>
                    <a:pt x="8257" y="4730"/>
                  </a:cubicBezTo>
                  <a:cubicBezTo>
                    <a:pt x="8221" y="4730"/>
                    <a:pt x="8186" y="4721"/>
                    <a:pt x="8142" y="4721"/>
                  </a:cubicBezTo>
                  <a:cubicBezTo>
                    <a:pt x="8062" y="4712"/>
                    <a:pt x="7983" y="4686"/>
                    <a:pt x="7930" y="4677"/>
                  </a:cubicBezTo>
                  <a:cubicBezTo>
                    <a:pt x="7912" y="4677"/>
                    <a:pt x="7903" y="4668"/>
                    <a:pt x="7886" y="4668"/>
                  </a:cubicBezTo>
                  <a:lnTo>
                    <a:pt x="7868" y="4668"/>
                  </a:lnTo>
                  <a:lnTo>
                    <a:pt x="7859" y="4659"/>
                  </a:lnTo>
                  <a:lnTo>
                    <a:pt x="7674" y="4659"/>
                  </a:lnTo>
                  <a:cubicBezTo>
                    <a:pt x="7568" y="4668"/>
                    <a:pt x="7488" y="4695"/>
                    <a:pt x="7435" y="4748"/>
                  </a:cubicBezTo>
                  <a:lnTo>
                    <a:pt x="7100" y="4801"/>
                  </a:lnTo>
                  <a:cubicBezTo>
                    <a:pt x="7541" y="4827"/>
                    <a:pt x="7029" y="4898"/>
                    <a:pt x="7215" y="4942"/>
                  </a:cubicBezTo>
                  <a:cubicBezTo>
                    <a:pt x="7206" y="4942"/>
                    <a:pt x="7198" y="4943"/>
                    <a:pt x="7189" y="4943"/>
                  </a:cubicBezTo>
                  <a:cubicBezTo>
                    <a:pt x="7013" y="4943"/>
                    <a:pt x="6774" y="4862"/>
                    <a:pt x="6976" y="4854"/>
                  </a:cubicBezTo>
                  <a:lnTo>
                    <a:pt x="6976" y="4854"/>
                  </a:lnTo>
                  <a:lnTo>
                    <a:pt x="7012" y="4863"/>
                  </a:lnTo>
                  <a:cubicBezTo>
                    <a:pt x="7091" y="4748"/>
                    <a:pt x="6464" y="4810"/>
                    <a:pt x="6482" y="4730"/>
                  </a:cubicBezTo>
                  <a:cubicBezTo>
                    <a:pt x="6049" y="4721"/>
                    <a:pt x="5616" y="4695"/>
                    <a:pt x="5201" y="4668"/>
                  </a:cubicBezTo>
                  <a:cubicBezTo>
                    <a:pt x="4990" y="4655"/>
                    <a:pt x="4775" y="4646"/>
                    <a:pt x="4561" y="4646"/>
                  </a:cubicBezTo>
                  <a:cubicBezTo>
                    <a:pt x="4347" y="4646"/>
                    <a:pt x="4133" y="4655"/>
                    <a:pt x="3921" y="4677"/>
                  </a:cubicBezTo>
                  <a:lnTo>
                    <a:pt x="4027" y="4757"/>
                  </a:lnTo>
                  <a:cubicBezTo>
                    <a:pt x="3939" y="4765"/>
                    <a:pt x="3842" y="4774"/>
                    <a:pt x="3736" y="4783"/>
                  </a:cubicBezTo>
                  <a:cubicBezTo>
                    <a:pt x="3656" y="4783"/>
                    <a:pt x="3612" y="4730"/>
                    <a:pt x="3833" y="4704"/>
                  </a:cubicBezTo>
                  <a:cubicBezTo>
                    <a:pt x="3819" y="4700"/>
                    <a:pt x="3804" y="4698"/>
                    <a:pt x="3789" y="4698"/>
                  </a:cubicBezTo>
                  <a:cubicBezTo>
                    <a:pt x="3733" y="4698"/>
                    <a:pt x="3667" y="4720"/>
                    <a:pt x="3612" y="4748"/>
                  </a:cubicBezTo>
                  <a:cubicBezTo>
                    <a:pt x="3533" y="4783"/>
                    <a:pt x="3480" y="4827"/>
                    <a:pt x="3480" y="4845"/>
                  </a:cubicBezTo>
                  <a:cubicBezTo>
                    <a:pt x="3411" y="4859"/>
                    <a:pt x="3367" y="4865"/>
                    <a:pt x="3342" y="4865"/>
                  </a:cubicBezTo>
                  <a:cubicBezTo>
                    <a:pt x="3290" y="4865"/>
                    <a:pt x="3317" y="4839"/>
                    <a:pt x="3365" y="4810"/>
                  </a:cubicBezTo>
                  <a:cubicBezTo>
                    <a:pt x="3429" y="4761"/>
                    <a:pt x="3531" y="4720"/>
                    <a:pt x="3494" y="4720"/>
                  </a:cubicBezTo>
                  <a:cubicBezTo>
                    <a:pt x="3490" y="4720"/>
                    <a:pt x="3486" y="4721"/>
                    <a:pt x="3480" y="4721"/>
                  </a:cubicBezTo>
                  <a:cubicBezTo>
                    <a:pt x="3418" y="4748"/>
                    <a:pt x="3365" y="4765"/>
                    <a:pt x="3303" y="4792"/>
                  </a:cubicBezTo>
                  <a:lnTo>
                    <a:pt x="3347" y="4783"/>
                  </a:lnTo>
                  <a:lnTo>
                    <a:pt x="3347" y="4783"/>
                  </a:lnTo>
                  <a:cubicBezTo>
                    <a:pt x="3277" y="4827"/>
                    <a:pt x="3250" y="4863"/>
                    <a:pt x="3206" y="4898"/>
                  </a:cubicBezTo>
                  <a:cubicBezTo>
                    <a:pt x="3162" y="4942"/>
                    <a:pt x="3100" y="4977"/>
                    <a:pt x="2976" y="5048"/>
                  </a:cubicBezTo>
                  <a:cubicBezTo>
                    <a:pt x="2915" y="5084"/>
                    <a:pt x="2886" y="5092"/>
                    <a:pt x="2869" y="5092"/>
                  </a:cubicBezTo>
                  <a:cubicBezTo>
                    <a:pt x="2855" y="5092"/>
                    <a:pt x="2849" y="5086"/>
                    <a:pt x="2840" y="5086"/>
                  </a:cubicBezTo>
                  <a:cubicBezTo>
                    <a:pt x="2833" y="5086"/>
                    <a:pt x="2824" y="5090"/>
                    <a:pt x="2809" y="5101"/>
                  </a:cubicBezTo>
                  <a:cubicBezTo>
                    <a:pt x="2809" y="5101"/>
                    <a:pt x="2782" y="5110"/>
                    <a:pt x="2729" y="5172"/>
                  </a:cubicBezTo>
                  <a:cubicBezTo>
                    <a:pt x="2623" y="5278"/>
                    <a:pt x="2526" y="5392"/>
                    <a:pt x="2455" y="5516"/>
                  </a:cubicBezTo>
                  <a:cubicBezTo>
                    <a:pt x="2508" y="5472"/>
                    <a:pt x="2553" y="5437"/>
                    <a:pt x="2605" y="5410"/>
                  </a:cubicBezTo>
                  <a:lnTo>
                    <a:pt x="2605" y="5410"/>
                  </a:lnTo>
                  <a:cubicBezTo>
                    <a:pt x="2546" y="5536"/>
                    <a:pt x="2471" y="5657"/>
                    <a:pt x="2501" y="5657"/>
                  </a:cubicBezTo>
                  <a:cubicBezTo>
                    <a:pt x="2511" y="5657"/>
                    <a:pt x="2533" y="5644"/>
                    <a:pt x="2570" y="5613"/>
                  </a:cubicBezTo>
                  <a:lnTo>
                    <a:pt x="2570" y="5613"/>
                  </a:lnTo>
                  <a:cubicBezTo>
                    <a:pt x="2517" y="5657"/>
                    <a:pt x="2438" y="5763"/>
                    <a:pt x="2385" y="5913"/>
                  </a:cubicBezTo>
                  <a:cubicBezTo>
                    <a:pt x="2332" y="6063"/>
                    <a:pt x="2305" y="6249"/>
                    <a:pt x="2314" y="6434"/>
                  </a:cubicBezTo>
                  <a:cubicBezTo>
                    <a:pt x="2332" y="6611"/>
                    <a:pt x="2376" y="6787"/>
                    <a:pt x="2429" y="6929"/>
                  </a:cubicBezTo>
                  <a:cubicBezTo>
                    <a:pt x="2491" y="7070"/>
                    <a:pt x="2535" y="7141"/>
                    <a:pt x="2544" y="7185"/>
                  </a:cubicBezTo>
                  <a:cubicBezTo>
                    <a:pt x="2703" y="7361"/>
                    <a:pt x="2809" y="7547"/>
                    <a:pt x="2968" y="7785"/>
                  </a:cubicBezTo>
                  <a:cubicBezTo>
                    <a:pt x="2954" y="7749"/>
                    <a:pt x="2959" y="7712"/>
                    <a:pt x="2984" y="7712"/>
                  </a:cubicBezTo>
                  <a:cubicBezTo>
                    <a:pt x="3008" y="7712"/>
                    <a:pt x="3049" y="7744"/>
                    <a:pt x="3109" y="7838"/>
                  </a:cubicBezTo>
                  <a:cubicBezTo>
                    <a:pt x="3012" y="7856"/>
                    <a:pt x="3065" y="7953"/>
                    <a:pt x="3144" y="8077"/>
                  </a:cubicBezTo>
                  <a:cubicBezTo>
                    <a:pt x="3219" y="8193"/>
                    <a:pt x="3318" y="8326"/>
                    <a:pt x="3343" y="8437"/>
                  </a:cubicBezTo>
                  <a:lnTo>
                    <a:pt x="3343" y="8437"/>
                  </a:lnTo>
                  <a:cubicBezTo>
                    <a:pt x="3343" y="8427"/>
                    <a:pt x="3346" y="8422"/>
                    <a:pt x="3351" y="8422"/>
                  </a:cubicBezTo>
                  <a:cubicBezTo>
                    <a:pt x="3377" y="8422"/>
                    <a:pt x="3464" y="8518"/>
                    <a:pt x="3550" y="8598"/>
                  </a:cubicBezTo>
                  <a:cubicBezTo>
                    <a:pt x="3624" y="8672"/>
                    <a:pt x="3698" y="8734"/>
                    <a:pt x="3727" y="8734"/>
                  </a:cubicBezTo>
                  <a:cubicBezTo>
                    <a:pt x="3743" y="8734"/>
                    <a:pt x="3746" y="8715"/>
                    <a:pt x="3727" y="8668"/>
                  </a:cubicBezTo>
                  <a:lnTo>
                    <a:pt x="3727" y="8668"/>
                  </a:lnTo>
                  <a:cubicBezTo>
                    <a:pt x="3850" y="8818"/>
                    <a:pt x="3683" y="8721"/>
                    <a:pt x="3771" y="8854"/>
                  </a:cubicBezTo>
                  <a:lnTo>
                    <a:pt x="3806" y="8889"/>
                  </a:lnTo>
                  <a:cubicBezTo>
                    <a:pt x="3815" y="8898"/>
                    <a:pt x="3833" y="8907"/>
                    <a:pt x="3833" y="8907"/>
                  </a:cubicBezTo>
                  <a:lnTo>
                    <a:pt x="3877" y="8933"/>
                  </a:lnTo>
                  <a:cubicBezTo>
                    <a:pt x="3903" y="8960"/>
                    <a:pt x="3930" y="8986"/>
                    <a:pt x="3956" y="9004"/>
                  </a:cubicBezTo>
                  <a:cubicBezTo>
                    <a:pt x="4009" y="9057"/>
                    <a:pt x="4062" y="9101"/>
                    <a:pt x="4098" y="9145"/>
                  </a:cubicBezTo>
                  <a:lnTo>
                    <a:pt x="4115" y="9163"/>
                  </a:lnTo>
                  <a:lnTo>
                    <a:pt x="4124" y="9163"/>
                  </a:lnTo>
                  <a:cubicBezTo>
                    <a:pt x="4124" y="9172"/>
                    <a:pt x="4115" y="9172"/>
                    <a:pt x="4107" y="9172"/>
                  </a:cubicBezTo>
                  <a:lnTo>
                    <a:pt x="4054" y="9189"/>
                  </a:lnTo>
                  <a:cubicBezTo>
                    <a:pt x="4018" y="9198"/>
                    <a:pt x="3992" y="9216"/>
                    <a:pt x="3956" y="9224"/>
                  </a:cubicBezTo>
                  <a:cubicBezTo>
                    <a:pt x="3886" y="9242"/>
                    <a:pt x="3833" y="9260"/>
                    <a:pt x="3771" y="9286"/>
                  </a:cubicBezTo>
                  <a:cubicBezTo>
                    <a:pt x="3780" y="9304"/>
                    <a:pt x="3859" y="9322"/>
                    <a:pt x="3798" y="9366"/>
                  </a:cubicBezTo>
                  <a:cubicBezTo>
                    <a:pt x="3753" y="9366"/>
                    <a:pt x="3727" y="9348"/>
                    <a:pt x="3692" y="9339"/>
                  </a:cubicBezTo>
                  <a:cubicBezTo>
                    <a:pt x="3639" y="9330"/>
                    <a:pt x="3586" y="9322"/>
                    <a:pt x="3541" y="9313"/>
                  </a:cubicBezTo>
                  <a:cubicBezTo>
                    <a:pt x="3462" y="9334"/>
                    <a:pt x="3459" y="9415"/>
                    <a:pt x="3351" y="9415"/>
                  </a:cubicBezTo>
                  <a:cubicBezTo>
                    <a:pt x="3327" y="9415"/>
                    <a:pt x="3297" y="9411"/>
                    <a:pt x="3261" y="9402"/>
                  </a:cubicBezTo>
                  <a:lnTo>
                    <a:pt x="3261" y="9402"/>
                  </a:lnTo>
                  <a:cubicBezTo>
                    <a:pt x="3296" y="9411"/>
                    <a:pt x="3337" y="9437"/>
                    <a:pt x="3268" y="9454"/>
                  </a:cubicBezTo>
                  <a:cubicBezTo>
                    <a:pt x="2915" y="9428"/>
                    <a:pt x="2553" y="9410"/>
                    <a:pt x="2164" y="9410"/>
                  </a:cubicBezTo>
                  <a:cubicBezTo>
                    <a:pt x="1970" y="9410"/>
                    <a:pt x="1775" y="9428"/>
                    <a:pt x="1581" y="9454"/>
                  </a:cubicBezTo>
                  <a:lnTo>
                    <a:pt x="1299" y="9489"/>
                  </a:lnTo>
                  <a:lnTo>
                    <a:pt x="1166" y="9507"/>
                  </a:lnTo>
                  <a:lnTo>
                    <a:pt x="1096" y="9507"/>
                  </a:lnTo>
                  <a:lnTo>
                    <a:pt x="1007" y="9516"/>
                  </a:lnTo>
                  <a:cubicBezTo>
                    <a:pt x="919" y="9534"/>
                    <a:pt x="831" y="9551"/>
                    <a:pt x="760" y="9560"/>
                  </a:cubicBezTo>
                  <a:lnTo>
                    <a:pt x="725" y="9560"/>
                  </a:lnTo>
                  <a:cubicBezTo>
                    <a:pt x="716" y="9560"/>
                    <a:pt x="707" y="9560"/>
                    <a:pt x="707" y="9569"/>
                  </a:cubicBezTo>
                  <a:lnTo>
                    <a:pt x="654" y="9613"/>
                  </a:lnTo>
                  <a:lnTo>
                    <a:pt x="557" y="9701"/>
                  </a:lnTo>
                  <a:lnTo>
                    <a:pt x="451" y="9949"/>
                  </a:lnTo>
                  <a:lnTo>
                    <a:pt x="372" y="10125"/>
                  </a:lnTo>
                  <a:cubicBezTo>
                    <a:pt x="319" y="10240"/>
                    <a:pt x="257" y="10355"/>
                    <a:pt x="195" y="10461"/>
                  </a:cubicBezTo>
                  <a:cubicBezTo>
                    <a:pt x="226" y="10417"/>
                    <a:pt x="244" y="10400"/>
                    <a:pt x="252" y="10400"/>
                  </a:cubicBezTo>
                  <a:cubicBezTo>
                    <a:pt x="255" y="10400"/>
                    <a:pt x="257" y="10403"/>
                    <a:pt x="257" y="10408"/>
                  </a:cubicBezTo>
                  <a:cubicBezTo>
                    <a:pt x="248" y="10434"/>
                    <a:pt x="239" y="10478"/>
                    <a:pt x="204" y="10567"/>
                  </a:cubicBezTo>
                  <a:cubicBezTo>
                    <a:pt x="220" y="10534"/>
                    <a:pt x="231" y="10523"/>
                    <a:pt x="240" y="10523"/>
                  </a:cubicBezTo>
                  <a:cubicBezTo>
                    <a:pt x="259" y="10523"/>
                    <a:pt x="267" y="10576"/>
                    <a:pt x="289" y="10576"/>
                  </a:cubicBezTo>
                  <a:cubicBezTo>
                    <a:pt x="290" y="10576"/>
                    <a:pt x="291" y="10576"/>
                    <a:pt x="292" y="10575"/>
                  </a:cubicBezTo>
                  <a:lnTo>
                    <a:pt x="292" y="10575"/>
                  </a:lnTo>
                  <a:lnTo>
                    <a:pt x="133" y="10876"/>
                  </a:lnTo>
                  <a:cubicBezTo>
                    <a:pt x="89" y="10982"/>
                    <a:pt x="45" y="11088"/>
                    <a:pt x="1" y="11202"/>
                  </a:cubicBezTo>
                  <a:cubicBezTo>
                    <a:pt x="10" y="11211"/>
                    <a:pt x="10" y="11229"/>
                    <a:pt x="10" y="11246"/>
                  </a:cubicBezTo>
                  <a:cubicBezTo>
                    <a:pt x="45" y="11255"/>
                    <a:pt x="80" y="11264"/>
                    <a:pt x="115" y="11273"/>
                  </a:cubicBezTo>
                  <a:cubicBezTo>
                    <a:pt x="195" y="11291"/>
                    <a:pt x="274" y="11317"/>
                    <a:pt x="345" y="11335"/>
                  </a:cubicBezTo>
                  <a:cubicBezTo>
                    <a:pt x="453" y="11365"/>
                    <a:pt x="564" y="11386"/>
                    <a:pt x="639" y="11386"/>
                  </a:cubicBezTo>
                  <a:cubicBezTo>
                    <a:pt x="675" y="11386"/>
                    <a:pt x="702" y="11382"/>
                    <a:pt x="716" y="11370"/>
                  </a:cubicBezTo>
                  <a:cubicBezTo>
                    <a:pt x="645" y="11361"/>
                    <a:pt x="583" y="11361"/>
                    <a:pt x="513" y="11352"/>
                  </a:cubicBezTo>
                  <a:cubicBezTo>
                    <a:pt x="672" y="11335"/>
                    <a:pt x="592" y="11264"/>
                    <a:pt x="539" y="11202"/>
                  </a:cubicBezTo>
                  <a:cubicBezTo>
                    <a:pt x="486" y="11132"/>
                    <a:pt x="469" y="11052"/>
                    <a:pt x="548" y="11008"/>
                  </a:cubicBezTo>
                  <a:lnTo>
                    <a:pt x="548" y="11008"/>
                  </a:lnTo>
                  <a:cubicBezTo>
                    <a:pt x="530" y="11013"/>
                    <a:pt x="515" y="11015"/>
                    <a:pt x="501" y="11015"/>
                  </a:cubicBezTo>
                  <a:cubicBezTo>
                    <a:pt x="486" y="11015"/>
                    <a:pt x="473" y="11013"/>
                    <a:pt x="460" y="11008"/>
                  </a:cubicBezTo>
                  <a:cubicBezTo>
                    <a:pt x="451" y="11008"/>
                    <a:pt x="442" y="11008"/>
                    <a:pt x="442" y="10999"/>
                  </a:cubicBezTo>
                  <a:lnTo>
                    <a:pt x="451" y="10982"/>
                  </a:lnTo>
                  <a:cubicBezTo>
                    <a:pt x="451" y="10973"/>
                    <a:pt x="460" y="10964"/>
                    <a:pt x="469" y="10946"/>
                  </a:cubicBezTo>
                  <a:cubicBezTo>
                    <a:pt x="495" y="10893"/>
                    <a:pt x="539" y="10831"/>
                    <a:pt x="575" y="10779"/>
                  </a:cubicBezTo>
                  <a:cubicBezTo>
                    <a:pt x="610" y="10726"/>
                    <a:pt x="645" y="10690"/>
                    <a:pt x="663" y="10637"/>
                  </a:cubicBezTo>
                  <a:cubicBezTo>
                    <a:pt x="698" y="10558"/>
                    <a:pt x="716" y="10461"/>
                    <a:pt x="716" y="10364"/>
                  </a:cubicBezTo>
                  <a:cubicBezTo>
                    <a:pt x="725" y="10350"/>
                    <a:pt x="730" y="10344"/>
                    <a:pt x="734" y="10344"/>
                  </a:cubicBezTo>
                  <a:cubicBezTo>
                    <a:pt x="747" y="10344"/>
                    <a:pt x="737" y="10413"/>
                    <a:pt x="757" y="10413"/>
                  </a:cubicBezTo>
                  <a:cubicBezTo>
                    <a:pt x="760" y="10413"/>
                    <a:pt x="764" y="10411"/>
                    <a:pt x="769" y="10408"/>
                  </a:cubicBezTo>
                  <a:cubicBezTo>
                    <a:pt x="760" y="10355"/>
                    <a:pt x="760" y="10302"/>
                    <a:pt x="778" y="10240"/>
                  </a:cubicBezTo>
                  <a:cubicBezTo>
                    <a:pt x="787" y="10205"/>
                    <a:pt x="795" y="10169"/>
                    <a:pt x="813" y="10134"/>
                  </a:cubicBezTo>
                  <a:cubicBezTo>
                    <a:pt x="822" y="10116"/>
                    <a:pt x="831" y="10090"/>
                    <a:pt x="840" y="10081"/>
                  </a:cubicBezTo>
                  <a:cubicBezTo>
                    <a:pt x="848" y="10063"/>
                    <a:pt x="857" y="10054"/>
                    <a:pt x="857" y="10037"/>
                  </a:cubicBezTo>
                  <a:lnTo>
                    <a:pt x="866" y="10063"/>
                  </a:lnTo>
                  <a:cubicBezTo>
                    <a:pt x="875" y="10037"/>
                    <a:pt x="884" y="10010"/>
                    <a:pt x="893" y="9993"/>
                  </a:cubicBezTo>
                  <a:cubicBezTo>
                    <a:pt x="901" y="9975"/>
                    <a:pt x="910" y="9949"/>
                    <a:pt x="910" y="9931"/>
                  </a:cubicBezTo>
                  <a:cubicBezTo>
                    <a:pt x="919" y="9922"/>
                    <a:pt x="919" y="9904"/>
                    <a:pt x="928" y="9896"/>
                  </a:cubicBezTo>
                  <a:cubicBezTo>
                    <a:pt x="928" y="9896"/>
                    <a:pt x="945" y="9904"/>
                    <a:pt x="954" y="9904"/>
                  </a:cubicBezTo>
                  <a:cubicBezTo>
                    <a:pt x="998" y="9913"/>
                    <a:pt x="1034" y="9922"/>
                    <a:pt x="1078" y="9922"/>
                  </a:cubicBezTo>
                  <a:lnTo>
                    <a:pt x="1272" y="9922"/>
                  </a:lnTo>
                  <a:cubicBezTo>
                    <a:pt x="1343" y="9913"/>
                    <a:pt x="1413" y="9913"/>
                    <a:pt x="1493" y="9913"/>
                  </a:cubicBezTo>
                  <a:cubicBezTo>
                    <a:pt x="1593" y="9907"/>
                    <a:pt x="1706" y="9901"/>
                    <a:pt x="1832" y="9901"/>
                  </a:cubicBezTo>
                  <a:cubicBezTo>
                    <a:pt x="1885" y="9901"/>
                    <a:pt x="1939" y="9902"/>
                    <a:pt x="1996" y="9904"/>
                  </a:cubicBezTo>
                  <a:lnTo>
                    <a:pt x="1943" y="9843"/>
                  </a:lnTo>
                  <a:cubicBezTo>
                    <a:pt x="2076" y="9843"/>
                    <a:pt x="2111" y="9869"/>
                    <a:pt x="2173" y="9878"/>
                  </a:cubicBezTo>
                  <a:cubicBezTo>
                    <a:pt x="2252" y="9834"/>
                    <a:pt x="2155" y="9834"/>
                    <a:pt x="2058" y="9834"/>
                  </a:cubicBezTo>
                  <a:cubicBezTo>
                    <a:pt x="1961" y="9834"/>
                    <a:pt x="1864" y="9834"/>
                    <a:pt x="1926" y="9781"/>
                  </a:cubicBezTo>
                  <a:lnTo>
                    <a:pt x="1926" y="9781"/>
                  </a:lnTo>
                  <a:cubicBezTo>
                    <a:pt x="2023" y="9834"/>
                    <a:pt x="2261" y="9834"/>
                    <a:pt x="2500" y="9843"/>
                  </a:cubicBezTo>
                  <a:cubicBezTo>
                    <a:pt x="2747" y="9851"/>
                    <a:pt x="2994" y="9860"/>
                    <a:pt x="3056" y="9931"/>
                  </a:cubicBezTo>
                  <a:cubicBezTo>
                    <a:pt x="3285" y="9931"/>
                    <a:pt x="2985" y="9860"/>
                    <a:pt x="3215" y="9860"/>
                  </a:cubicBezTo>
                  <a:lnTo>
                    <a:pt x="3285" y="9896"/>
                  </a:lnTo>
                  <a:lnTo>
                    <a:pt x="3338" y="9843"/>
                  </a:lnTo>
                  <a:cubicBezTo>
                    <a:pt x="3354" y="9842"/>
                    <a:pt x="3370" y="9841"/>
                    <a:pt x="3384" y="9841"/>
                  </a:cubicBezTo>
                  <a:cubicBezTo>
                    <a:pt x="3506" y="9841"/>
                    <a:pt x="3578" y="9872"/>
                    <a:pt x="3586" y="9896"/>
                  </a:cubicBezTo>
                  <a:cubicBezTo>
                    <a:pt x="3550" y="9896"/>
                    <a:pt x="3480" y="9922"/>
                    <a:pt x="3435" y="9931"/>
                  </a:cubicBezTo>
                  <a:cubicBezTo>
                    <a:pt x="3449" y="9932"/>
                    <a:pt x="3464" y="9933"/>
                    <a:pt x="3479" y="9933"/>
                  </a:cubicBezTo>
                  <a:cubicBezTo>
                    <a:pt x="3578" y="9933"/>
                    <a:pt x="3699" y="9909"/>
                    <a:pt x="3806" y="9878"/>
                  </a:cubicBezTo>
                  <a:cubicBezTo>
                    <a:pt x="3886" y="9860"/>
                    <a:pt x="3983" y="9825"/>
                    <a:pt x="4045" y="9807"/>
                  </a:cubicBezTo>
                  <a:cubicBezTo>
                    <a:pt x="4075" y="9796"/>
                    <a:pt x="4100" y="9787"/>
                    <a:pt x="4121" y="9779"/>
                  </a:cubicBezTo>
                  <a:lnTo>
                    <a:pt x="4121" y="9779"/>
                  </a:lnTo>
                  <a:cubicBezTo>
                    <a:pt x="4034" y="9800"/>
                    <a:pt x="3942" y="9820"/>
                    <a:pt x="3850" y="9834"/>
                  </a:cubicBezTo>
                  <a:cubicBezTo>
                    <a:pt x="4080" y="9772"/>
                    <a:pt x="4301" y="9684"/>
                    <a:pt x="4513" y="9587"/>
                  </a:cubicBezTo>
                  <a:cubicBezTo>
                    <a:pt x="4610" y="9542"/>
                    <a:pt x="4716" y="9489"/>
                    <a:pt x="4822" y="9445"/>
                  </a:cubicBezTo>
                  <a:lnTo>
                    <a:pt x="4972" y="9366"/>
                  </a:lnTo>
                  <a:lnTo>
                    <a:pt x="5016" y="9339"/>
                  </a:lnTo>
                  <a:lnTo>
                    <a:pt x="5034" y="9330"/>
                  </a:lnTo>
                  <a:cubicBezTo>
                    <a:pt x="5043" y="9330"/>
                    <a:pt x="5043" y="9322"/>
                    <a:pt x="5043" y="9322"/>
                  </a:cubicBezTo>
                  <a:lnTo>
                    <a:pt x="5069" y="9277"/>
                  </a:lnTo>
                  <a:cubicBezTo>
                    <a:pt x="4857" y="9110"/>
                    <a:pt x="4636" y="8942"/>
                    <a:pt x="4433" y="8783"/>
                  </a:cubicBezTo>
                  <a:cubicBezTo>
                    <a:pt x="4336" y="8704"/>
                    <a:pt x="4239" y="8624"/>
                    <a:pt x="4151" y="8545"/>
                  </a:cubicBezTo>
                  <a:cubicBezTo>
                    <a:pt x="4089" y="8500"/>
                    <a:pt x="4036" y="8456"/>
                    <a:pt x="3983" y="8412"/>
                  </a:cubicBezTo>
                  <a:lnTo>
                    <a:pt x="3983" y="8412"/>
                  </a:lnTo>
                  <a:lnTo>
                    <a:pt x="3992" y="8465"/>
                  </a:lnTo>
                  <a:cubicBezTo>
                    <a:pt x="3824" y="8324"/>
                    <a:pt x="3771" y="8253"/>
                    <a:pt x="3718" y="8183"/>
                  </a:cubicBezTo>
                  <a:cubicBezTo>
                    <a:pt x="3665" y="8103"/>
                    <a:pt x="3612" y="8024"/>
                    <a:pt x="3462" y="7847"/>
                  </a:cubicBezTo>
                  <a:lnTo>
                    <a:pt x="3462" y="7847"/>
                  </a:lnTo>
                  <a:lnTo>
                    <a:pt x="3480" y="7856"/>
                  </a:lnTo>
                  <a:cubicBezTo>
                    <a:pt x="3400" y="7794"/>
                    <a:pt x="3312" y="7706"/>
                    <a:pt x="3241" y="7600"/>
                  </a:cubicBezTo>
                  <a:lnTo>
                    <a:pt x="3241" y="7600"/>
                  </a:lnTo>
                  <a:cubicBezTo>
                    <a:pt x="3252" y="7608"/>
                    <a:pt x="3259" y="7611"/>
                    <a:pt x="3264" y="7611"/>
                  </a:cubicBezTo>
                  <a:cubicBezTo>
                    <a:pt x="3298" y="7611"/>
                    <a:pt x="3221" y="7462"/>
                    <a:pt x="3250" y="7462"/>
                  </a:cubicBezTo>
                  <a:cubicBezTo>
                    <a:pt x="3256" y="7462"/>
                    <a:pt x="3267" y="7468"/>
                    <a:pt x="3285" y="7485"/>
                  </a:cubicBezTo>
                  <a:cubicBezTo>
                    <a:pt x="3135" y="7308"/>
                    <a:pt x="3100" y="7264"/>
                    <a:pt x="3065" y="7238"/>
                  </a:cubicBezTo>
                  <a:cubicBezTo>
                    <a:pt x="3029" y="7220"/>
                    <a:pt x="3003" y="7211"/>
                    <a:pt x="2879" y="7105"/>
                  </a:cubicBezTo>
                  <a:lnTo>
                    <a:pt x="2888" y="7017"/>
                  </a:lnTo>
                  <a:cubicBezTo>
                    <a:pt x="2800" y="6946"/>
                    <a:pt x="2764" y="6955"/>
                    <a:pt x="2676" y="6752"/>
                  </a:cubicBezTo>
                  <a:lnTo>
                    <a:pt x="2676" y="6752"/>
                  </a:lnTo>
                  <a:cubicBezTo>
                    <a:pt x="2694" y="6785"/>
                    <a:pt x="2707" y="6797"/>
                    <a:pt x="2715" y="6797"/>
                  </a:cubicBezTo>
                  <a:cubicBezTo>
                    <a:pt x="2728" y="6797"/>
                    <a:pt x="2733" y="6773"/>
                    <a:pt x="2738" y="6752"/>
                  </a:cubicBezTo>
                  <a:cubicBezTo>
                    <a:pt x="2743" y="6733"/>
                    <a:pt x="2748" y="6713"/>
                    <a:pt x="2760" y="6713"/>
                  </a:cubicBezTo>
                  <a:cubicBezTo>
                    <a:pt x="2770" y="6713"/>
                    <a:pt x="2785" y="6726"/>
                    <a:pt x="2809" y="6761"/>
                  </a:cubicBezTo>
                  <a:cubicBezTo>
                    <a:pt x="2782" y="6549"/>
                    <a:pt x="2747" y="6408"/>
                    <a:pt x="2738" y="6275"/>
                  </a:cubicBezTo>
                  <a:cubicBezTo>
                    <a:pt x="2720" y="6143"/>
                    <a:pt x="2738" y="6028"/>
                    <a:pt x="2835" y="5966"/>
                  </a:cubicBezTo>
                  <a:cubicBezTo>
                    <a:pt x="2826" y="5926"/>
                    <a:pt x="2813" y="5910"/>
                    <a:pt x="2800" y="5910"/>
                  </a:cubicBezTo>
                  <a:cubicBezTo>
                    <a:pt x="2775" y="5910"/>
                    <a:pt x="2746" y="5968"/>
                    <a:pt x="2729" y="6037"/>
                  </a:cubicBezTo>
                  <a:cubicBezTo>
                    <a:pt x="2700" y="6116"/>
                    <a:pt x="2695" y="6212"/>
                    <a:pt x="2689" y="6212"/>
                  </a:cubicBezTo>
                  <a:cubicBezTo>
                    <a:pt x="2688" y="6212"/>
                    <a:pt x="2687" y="6207"/>
                    <a:pt x="2685" y="6196"/>
                  </a:cubicBezTo>
                  <a:cubicBezTo>
                    <a:pt x="2677" y="6212"/>
                    <a:pt x="2670" y="6219"/>
                    <a:pt x="2663" y="6219"/>
                  </a:cubicBezTo>
                  <a:cubicBezTo>
                    <a:pt x="2649" y="6219"/>
                    <a:pt x="2638" y="6181"/>
                    <a:pt x="2632" y="6125"/>
                  </a:cubicBezTo>
                  <a:cubicBezTo>
                    <a:pt x="2623" y="6046"/>
                    <a:pt x="2641" y="5940"/>
                    <a:pt x="2676" y="5869"/>
                  </a:cubicBezTo>
                  <a:cubicBezTo>
                    <a:pt x="2703" y="5799"/>
                    <a:pt x="2773" y="5754"/>
                    <a:pt x="2853" y="5701"/>
                  </a:cubicBezTo>
                  <a:cubicBezTo>
                    <a:pt x="2929" y="5651"/>
                    <a:pt x="3013" y="5592"/>
                    <a:pt x="3129" y="5494"/>
                  </a:cubicBezTo>
                  <a:lnTo>
                    <a:pt x="3129" y="5494"/>
                  </a:lnTo>
                  <a:cubicBezTo>
                    <a:pt x="3120" y="5504"/>
                    <a:pt x="3119" y="5514"/>
                    <a:pt x="3100" y="5534"/>
                  </a:cubicBezTo>
                  <a:cubicBezTo>
                    <a:pt x="3206" y="5481"/>
                    <a:pt x="3268" y="5339"/>
                    <a:pt x="3435" y="5322"/>
                  </a:cubicBezTo>
                  <a:cubicBezTo>
                    <a:pt x="3488" y="5216"/>
                    <a:pt x="3639" y="5260"/>
                    <a:pt x="3639" y="5163"/>
                  </a:cubicBezTo>
                  <a:lnTo>
                    <a:pt x="3639" y="5163"/>
                  </a:lnTo>
                  <a:cubicBezTo>
                    <a:pt x="3524" y="5198"/>
                    <a:pt x="3427" y="5242"/>
                    <a:pt x="3330" y="5295"/>
                  </a:cubicBezTo>
                  <a:cubicBezTo>
                    <a:pt x="3469" y="5197"/>
                    <a:pt x="3617" y="5037"/>
                    <a:pt x="3915" y="5037"/>
                  </a:cubicBezTo>
                  <a:cubicBezTo>
                    <a:pt x="3937" y="5037"/>
                    <a:pt x="3959" y="5037"/>
                    <a:pt x="3983" y="5039"/>
                  </a:cubicBezTo>
                  <a:cubicBezTo>
                    <a:pt x="3956" y="5057"/>
                    <a:pt x="3859" y="5092"/>
                    <a:pt x="3798" y="5119"/>
                  </a:cubicBezTo>
                  <a:cubicBezTo>
                    <a:pt x="3810" y="5121"/>
                    <a:pt x="3822" y="5122"/>
                    <a:pt x="3835" y="5122"/>
                  </a:cubicBezTo>
                  <a:cubicBezTo>
                    <a:pt x="3900" y="5122"/>
                    <a:pt x="3964" y="5094"/>
                    <a:pt x="4033" y="5094"/>
                  </a:cubicBezTo>
                  <a:cubicBezTo>
                    <a:pt x="4051" y="5094"/>
                    <a:pt x="4070" y="5096"/>
                    <a:pt x="4089" y="5101"/>
                  </a:cubicBezTo>
                  <a:cubicBezTo>
                    <a:pt x="4080" y="5154"/>
                    <a:pt x="3965" y="5163"/>
                    <a:pt x="3842" y="5189"/>
                  </a:cubicBezTo>
                  <a:cubicBezTo>
                    <a:pt x="3718" y="5207"/>
                    <a:pt x="3577" y="5242"/>
                    <a:pt x="3506" y="5313"/>
                  </a:cubicBezTo>
                  <a:cubicBezTo>
                    <a:pt x="3550" y="5313"/>
                    <a:pt x="3630" y="5269"/>
                    <a:pt x="3700" y="5242"/>
                  </a:cubicBezTo>
                  <a:cubicBezTo>
                    <a:pt x="3726" y="5235"/>
                    <a:pt x="3748" y="5229"/>
                    <a:pt x="3763" y="5229"/>
                  </a:cubicBezTo>
                  <a:cubicBezTo>
                    <a:pt x="3785" y="5229"/>
                    <a:pt x="3792" y="5241"/>
                    <a:pt x="3771" y="5278"/>
                  </a:cubicBezTo>
                  <a:cubicBezTo>
                    <a:pt x="3824" y="5189"/>
                    <a:pt x="3921" y="5189"/>
                    <a:pt x="4027" y="5180"/>
                  </a:cubicBezTo>
                  <a:cubicBezTo>
                    <a:pt x="4142" y="5180"/>
                    <a:pt x="4265" y="5180"/>
                    <a:pt x="4398" y="5127"/>
                  </a:cubicBezTo>
                  <a:lnTo>
                    <a:pt x="4398" y="5127"/>
                  </a:lnTo>
                  <a:lnTo>
                    <a:pt x="4380" y="5189"/>
                  </a:lnTo>
                  <a:cubicBezTo>
                    <a:pt x="4424" y="5172"/>
                    <a:pt x="4504" y="5145"/>
                    <a:pt x="4583" y="5145"/>
                  </a:cubicBezTo>
                  <a:lnTo>
                    <a:pt x="4451" y="5225"/>
                  </a:lnTo>
                  <a:cubicBezTo>
                    <a:pt x="4504" y="5205"/>
                    <a:pt x="4556" y="5198"/>
                    <a:pt x="4608" y="5198"/>
                  </a:cubicBezTo>
                  <a:cubicBezTo>
                    <a:pt x="4744" y="5198"/>
                    <a:pt x="4876" y="5246"/>
                    <a:pt x="5008" y="5246"/>
                  </a:cubicBezTo>
                  <a:cubicBezTo>
                    <a:pt x="5028" y="5246"/>
                    <a:pt x="5049" y="5245"/>
                    <a:pt x="5069" y="5242"/>
                  </a:cubicBezTo>
                  <a:cubicBezTo>
                    <a:pt x="4636" y="5233"/>
                    <a:pt x="4972" y="5163"/>
                    <a:pt x="4786" y="5119"/>
                  </a:cubicBezTo>
                  <a:cubicBezTo>
                    <a:pt x="4857" y="5109"/>
                    <a:pt x="4915" y="5106"/>
                    <a:pt x="4964" y="5106"/>
                  </a:cubicBezTo>
                  <a:cubicBezTo>
                    <a:pt x="5275" y="5106"/>
                    <a:pt x="5191" y="5270"/>
                    <a:pt x="5651" y="5270"/>
                  </a:cubicBezTo>
                  <a:cubicBezTo>
                    <a:pt x="5661" y="5270"/>
                    <a:pt x="5671" y="5270"/>
                    <a:pt x="5681" y="5269"/>
                  </a:cubicBezTo>
                  <a:lnTo>
                    <a:pt x="5681" y="5269"/>
                  </a:lnTo>
                  <a:cubicBezTo>
                    <a:pt x="5586" y="5266"/>
                    <a:pt x="5420" y="5222"/>
                    <a:pt x="5537" y="5198"/>
                  </a:cubicBezTo>
                  <a:lnTo>
                    <a:pt x="5537" y="5198"/>
                  </a:lnTo>
                  <a:cubicBezTo>
                    <a:pt x="5652" y="5216"/>
                    <a:pt x="5811" y="5242"/>
                    <a:pt x="5881" y="5278"/>
                  </a:cubicBezTo>
                  <a:cubicBezTo>
                    <a:pt x="6288" y="5269"/>
                    <a:pt x="5820" y="5207"/>
                    <a:pt x="5996" y="5180"/>
                  </a:cubicBezTo>
                  <a:lnTo>
                    <a:pt x="5996" y="5180"/>
                  </a:lnTo>
                  <a:cubicBezTo>
                    <a:pt x="6031" y="5199"/>
                    <a:pt x="6061" y="5206"/>
                    <a:pt x="6090" y="5206"/>
                  </a:cubicBezTo>
                  <a:cubicBezTo>
                    <a:pt x="6173" y="5206"/>
                    <a:pt x="6245" y="5149"/>
                    <a:pt x="6376" y="5136"/>
                  </a:cubicBezTo>
                  <a:lnTo>
                    <a:pt x="6376" y="5198"/>
                  </a:lnTo>
                  <a:cubicBezTo>
                    <a:pt x="6431" y="5203"/>
                    <a:pt x="6475" y="5206"/>
                    <a:pt x="6511" y="5206"/>
                  </a:cubicBezTo>
                  <a:cubicBezTo>
                    <a:pt x="6732" y="5206"/>
                    <a:pt x="6608" y="5117"/>
                    <a:pt x="6787" y="5117"/>
                  </a:cubicBezTo>
                  <a:cubicBezTo>
                    <a:pt x="6820" y="5117"/>
                    <a:pt x="6864" y="5120"/>
                    <a:pt x="6923" y="5127"/>
                  </a:cubicBezTo>
                  <a:lnTo>
                    <a:pt x="6738" y="5207"/>
                  </a:lnTo>
                  <a:lnTo>
                    <a:pt x="6959" y="5189"/>
                  </a:lnTo>
                  <a:lnTo>
                    <a:pt x="6959" y="5189"/>
                  </a:lnTo>
                  <a:lnTo>
                    <a:pt x="6914" y="5260"/>
                  </a:lnTo>
                  <a:cubicBezTo>
                    <a:pt x="7034" y="5238"/>
                    <a:pt x="7113" y="5229"/>
                    <a:pt x="7191" y="5229"/>
                  </a:cubicBezTo>
                  <a:cubicBezTo>
                    <a:pt x="7270" y="5229"/>
                    <a:pt x="7347" y="5238"/>
                    <a:pt x="7462" y="5251"/>
                  </a:cubicBezTo>
                  <a:cubicBezTo>
                    <a:pt x="7409" y="5207"/>
                    <a:pt x="7497" y="5145"/>
                    <a:pt x="7700" y="5145"/>
                  </a:cubicBezTo>
                  <a:cubicBezTo>
                    <a:pt x="7771" y="5163"/>
                    <a:pt x="7753" y="5180"/>
                    <a:pt x="7753" y="5189"/>
                  </a:cubicBezTo>
                  <a:cubicBezTo>
                    <a:pt x="7753" y="5198"/>
                    <a:pt x="7753" y="5198"/>
                    <a:pt x="7780" y="5198"/>
                  </a:cubicBezTo>
                  <a:cubicBezTo>
                    <a:pt x="7797" y="5198"/>
                    <a:pt x="7833" y="5198"/>
                    <a:pt x="7948" y="5207"/>
                  </a:cubicBezTo>
                  <a:cubicBezTo>
                    <a:pt x="7874" y="5229"/>
                    <a:pt x="7823" y="5256"/>
                    <a:pt x="7763" y="5256"/>
                  </a:cubicBezTo>
                  <a:cubicBezTo>
                    <a:pt x="7729" y="5256"/>
                    <a:pt x="7692" y="5247"/>
                    <a:pt x="7647" y="5225"/>
                  </a:cubicBezTo>
                  <a:cubicBezTo>
                    <a:pt x="7630" y="5242"/>
                    <a:pt x="7577" y="5260"/>
                    <a:pt x="7568" y="5286"/>
                  </a:cubicBezTo>
                  <a:cubicBezTo>
                    <a:pt x="7638" y="5304"/>
                    <a:pt x="7736" y="5313"/>
                    <a:pt x="7824" y="5313"/>
                  </a:cubicBezTo>
                  <a:cubicBezTo>
                    <a:pt x="7974" y="5304"/>
                    <a:pt x="8115" y="5304"/>
                    <a:pt x="8204" y="5304"/>
                  </a:cubicBezTo>
                  <a:cubicBezTo>
                    <a:pt x="8133" y="5304"/>
                    <a:pt x="8045" y="5295"/>
                    <a:pt x="8001" y="5286"/>
                  </a:cubicBezTo>
                  <a:cubicBezTo>
                    <a:pt x="8230" y="5269"/>
                    <a:pt x="8442" y="5242"/>
                    <a:pt x="8619" y="5216"/>
                  </a:cubicBezTo>
                  <a:cubicBezTo>
                    <a:pt x="8742" y="5242"/>
                    <a:pt x="8689" y="5260"/>
                    <a:pt x="8619" y="5278"/>
                  </a:cubicBezTo>
                  <a:cubicBezTo>
                    <a:pt x="8751" y="5269"/>
                    <a:pt x="8804" y="5242"/>
                    <a:pt x="8981" y="5233"/>
                  </a:cubicBezTo>
                  <a:lnTo>
                    <a:pt x="8981" y="5233"/>
                  </a:lnTo>
                  <a:cubicBezTo>
                    <a:pt x="9005" y="5282"/>
                    <a:pt x="9081" y="5330"/>
                    <a:pt x="8884" y="5359"/>
                  </a:cubicBezTo>
                  <a:lnTo>
                    <a:pt x="8884" y="5359"/>
                  </a:lnTo>
                  <a:lnTo>
                    <a:pt x="9122" y="5331"/>
                  </a:lnTo>
                  <a:lnTo>
                    <a:pt x="9263" y="5322"/>
                  </a:lnTo>
                  <a:lnTo>
                    <a:pt x="9334" y="5313"/>
                  </a:lnTo>
                  <a:lnTo>
                    <a:pt x="9369" y="5304"/>
                  </a:lnTo>
                  <a:lnTo>
                    <a:pt x="9378" y="5304"/>
                  </a:lnTo>
                  <a:cubicBezTo>
                    <a:pt x="9378" y="5304"/>
                    <a:pt x="9369" y="5304"/>
                    <a:pt x="9369" y="5295"/>
                  </a:cubicBezTo>
                  <a:lnTo>
                    <a:pt x="9360" y="5278"/>
                  </a:lnTo>
                  <a:cubicBezTo>
                    <a:pt x="9375" y="5270"/>
                    <a:pt x="9302" y="5099"/>
                    <a:pt x="9327" y="5099"/>
                  </a:cubicBezTo>
                  <a:cubicBezTo>
                    <a:pt x="9331" y="5099"/>
                    <a:pt x="9339" y="5105"/>
                    <a:pt x="9351" y="5119"/>
                  </a:cubicBezTo>
                  <a:cubicBezTo>
                    <a:pt x="9307" y="5039"/>
                    <a:pt x="9246" y="4942"/>
                    <a:pt x="9175" y="4845"/>
                  </a:cubicBezTo>
                  <a:cubicBezTo>
                    <a:pt x="9104" y="4748"/>
                    <a:pt x="9016" y="4633"/>
                    <a:pt x="8936" y="4527"/>
                  </a:cubicBezTo>
                  <a:cubicBezTo>
                    <a:pt x="8857" y="4430"/>
                    <a:pt x="8769" y="4315"/>
                    <a:pt x="8689" y="4218"/>
                  </a:cubicBezTo>
                  <a:cubicBezTo>
                    <a:pt x="8610" y="4112"/>
                    <a:pt x="8521" y="3988"/>
                    <a:pt x="8504" y="3935"/>
                  </a:cubicBezTo>
                  <a:cubicBezTo>
                    <a:pt x="8486" y="3927"/>
                    <a:pt x="8460" y="3909"/>
                    <a:pt x="8416" y="3865"/>
                  </a:cubicBezTo>
                  <a:cubicBezTo>
                    <a:pt x="8265" y="3626"/>
                    <a:pt x="8177" y="3388"/>
                    <a:pt x="7930" y="3150"/>
                  </a:cubicBezTo>
                  <a:lnTo>
                    <a:pt x="7895" y="2947"/>
                  </a:lnTo>
                  <a:cubicBezTo>
                    <a:pt x="7865" y="2908"/>
                    <a:pt x="7848" y="2894"/>
                    <a:pt x="7839" y="2894"/>
                  </a:cubicBezTo>
                  <a:cubicBezTo>
                    <a:pt x="7812" y="2894"/>
                    <a:pt x="7845" y="3008"/>
                    <a:pt x="7808" y="3008"/>
                  </a:cubicBezTo>
                  <a:cubicBezTo>
                    <a:pt x="7788" y="3008"/>
                    <a:pt x="7750" y="2978"/>
                    <a:pt x="7674" y="2885"/>
                  </a:cubicBezTo>
                  <a:cubicBezTo>
                    <a:pt x="7480" y="2646"/>
                    <a:pt x="7674" y="2743"/>
                    <a:pt x="7638" y="2646"/>
                  </a:cubicBezTo>
                  <a:cubicBezTo>
                    <a:pt x="7577" y="2593"/>
                    <a:pt x="7488" y="2532"/>
                    <a:pt x="7400" y="2443"/>
                  </a:cubicBezTo>
                  <a:cubicBezTo>
                    <a:pt x="7312" y="2346"/>
                    <a:pt x="7241" y="2249"/>
                    <a:pt x="7215" y="2125"/>
                  </a:cubicBezTo>
                  <a:lnTo>
                    <a:pt x="7215" y="2125"/>
                  </a:lnTo>
                  <a:cubicBezTo>
                    <a:pt x="7285" y="2205"/>
                    <a:pt x="7303" y="2258"/>
                    <a:pt x="7356" y="2320"/>
                  </a:cubicBezTo>
                  <a:cubicBezTo>
                    <a:pt x="7329" y="2258"/>
                    <a:pt x="7312" y="2196"/>
                    <a:pt x="7294" y="2143"/>
                  </a:cubicBezTo>
                  <a:lnTo>
                    <a:pt x="7294" y="2143"/>
                  </a:lnTo>
                  <a:cubicBezTo>
                    <a:pt x="7382" y="2214"/>
                    <a:pt x="7453" y="2284"/>
                    <a:pt x="7497" y="2320"/>
                  </a:cubicBezTo>
                  <a:cubicBezTo>
                    <a:pt x="7510" y="2336"/>
                    <a:pt x="7519" y="2345"/>
                    <a:pt x="7525" y="2345"/>
                  </a:cubicBezTo>
                  <a:cubicBezTo>
                    <a:pt x="7534" y="2345"/>
                    <a:pt x="7532" y="2317"/>
                    <a:pt x="7515" y="2249"/>
                  </a:cubicBezTo>
                  <a:cubicBezTo>
                    <a:pt x="7507" y="2253"/>
                    <a:pt x="7499" y="2254"/>
                    <a:pt x="7490" y="2254"/>
                  </a:cubicBezTo>
                  <a:cubicBezTo>
                    <a:pt x="7413" y="2254"/>
                    <a:pt x="7314" y="2120"/>
                    <a:pt x="7259" y="1993"/>
                  </a:cubicBezTo>
                  <a:cubicBezTo>
                    <a:pt x="7188" y="1852"/>
                    <a:pt x="7162" y="1710"/>
                    <a:pt x="7082" y="1710"/>
                  </a:cubicBezTo>
                  <a:cubicBezTo>
                    <a:pt x="7091" y="1675"/>
                    <a:pt x="7100" y="1640"/>
                    <a:pt x="7109" y="1604"/>
                  </a:cubicBezTo>
                  <a:cubicBezTo>
                    <a:pt x="7109" y="1631"/>
                    <a:pt x="7118" y="1640"/>
                    <a:pt x="7118" y="1666"/>
                  </a:cubicBezTo>
                  <a:cubicBezTo>
                    <a:pt x="7162" y="1569"/>
                    <a:pt x="7135" y="1534"/>
                    <a:pt x="7100" y="1481"/>
                  </a:cubicBezTo>
                  <a:cubicBezTo>
                    <a:pt x="7073" y="1437"/>
                    <a:pt x="7038" y="1366"/>
                    <a:pt x="7100" y="1234"/>
                  </a:cubicBezTo>
                  <a:cubicBezTo>
                    <a:pt x="7135" y="1176"/>
                    <a:pt x="7173" y="1141"/>
                    <a:pt x="7190" y="1141"/>
                  </a:cubicBezTo>
                  <a:cubicBezTo>
                    <a:pt x="7200" y="1141"/>
                    <a:pt x="7203" y="1150"/>
                    <a:pt x="7197" y="1172"/>
                  </a:cubicBezTo>
                  <a:cubicBezTo>
                    <a:pt x="7223" y="1110"/>
                    <a:pt x="7250" y="1039"/>
                    <a:pt x="7285" y="977"/>
                  </a:cubicBezTo>
                  <a:cubicBezTo>
                    <a:pt x="7304" y="962"/>
                    <a:pt x="7318" y="955"/>
                    <a:pt x="7325" y="955"/>
                  </a:cubicBezTo>
                  <a:cubicBezTo>
                    <a:pt x="7335" y="955"/>
                    <a:pt x="7333" y="968"/>
                    <a:pt x="7318" y="988"/>
                  </a:cubicBezTo>
                  <a:lnTo>
                    <a:pt x="7318" y="988"/>
                  </a:lnTo>
                  <a:cubicBezTo>
                    <a:pt x="7385" y="914"/>
                    <a:pt x="7459" y="841"/>
                    <a:pt x="7541" y="783"/>
                  </a:cubicBezTo>
                  <a:lnTo>
                    <a:pt x="7541" y="792"/>
                  </a:lnTo>
                  <a:cubicBezTo>
                    <a:pt x="7568" y="739"/>
                    <a:pt x="7656" y="651"/>
                    <a:pt x="7700" y="615"/>
                  </a:cubicBezTo>
                  <a:cubicBezTo>
                    <a:pt x="7709" y="615"/>
                    <a:pt x="7716" y="614"/>
                    <a:pt x="7721" y="614"/>
                  </a:cubicBezTo>
                  <a:cubicBezTo>
                    <a:pt x="7775" y="614"/>
                    <a:pt x="7667" y="652"/>
                    <a:pt x="7691" y="660"/>
                  </a:cubicBezTo>
                  <a:cubicBezTo>
                    <a:pt x="7753" y="624"/>
                    <a:pt x="7806" y="589"/>
                    <a:pt x="7877" y="562"/>
                  </a:cubicBezTo>
                  <a:lnTo>
                    <a:pt x="7877" y="562"/>
                  </a:lnTo>
                  <a:cubicBezTo>
                    <a:pt x="7956" y="589"/>
                    <a:pt x="7806" y="660"/>
                    <a:pt x="7691" y="704"/>
                  </a:cubicBezTo>
                  <a:cubicBezTo>
                    <a:pt x="7746" y="725"/>
                    <a:pt x="7780" y="734"/>
                    <a:pt x="7807" y="734"/>
                  </a:cubicBezTo>
                  <a:cubicBezTo>
                    <a:pt x="7837" y="734"/>
                    <a:pt x="7858" y="722"/>
                    <a:pt x="7886" y="704"/>
                  </a:cubicBezTo>
                  <a:cubicBezTo>
                    <a:pt x="7923" y="679"/>
                    <a:pt x="7981" y="646"/>
                    <a:pt x="8075" y="646"/>
                  </a:cubicBezTo>
                  <a:cubicBezTo>
                    <a:pt x="8117" y="646"/>
                    <a:pt x="8165" y="652"/>
                    <a:pt x="8221" y="668"/>
                  </a:cubicBezTo>
                  <a:cubicBezTo>
                    <a:pt x="8168" y="677"/>
                    <a:pt x="8106" y="686"/>
                    <a:pt x="8053" y="695"/>
                  </a:cubicBezTo>
                  <a:cubicBezTo>
                    <a:pt x="8168" y="783"/>
                    <a:pt x="8292" y="739"/>
                    <a:pt x="8477" y="836"/>
                  </a:cubicBezTo>
                  <a:cubicBezTo>
                    <a:pt x="8460" y="819"/>
                    <a:pt x="8371" y="766"/>
                    <a:pt x="8310" y="721"/>
                  </a:cubicBezTo>
                  <a:cubicBezTo>
                    <a:pt x="8239" y="677"/>
                    <a:pt x="8204" y="633"/>
                    <a:pt x="8310" y="615"/>
                  </a:cubicBezTo>
                  <a:cubicBezTo>
                    <a:pt x="8356" y="635"/>
                    <a:pt x="8407" y="645"/>
                    <a:pt x="8482" y="645"/>
                  </a:cubicBezTo>
                  <a:cubicBezTo>
                    <a:pt x="8507" y="645"/>
                    <a:pt x="8535" y="644"/>
                    <a:pt x="8566" y="642"/>
                  </a:cubicBezTo>
                  <a:lnTo>
                    <a:pt x="8566" y="642"/>
                  </a:lnTo>
                  <a:cubicBezTo>
                    <a:pt x="8557" y="704"/>
                    <a:pt x="8672" y="713"/>
                    <a:pt x="8822" y="757"/>
                  </a:cubicBezTo>
                  <a:lnTo>
                    <a:pt x="8786" y="827"/>
                  </a:lnTo>
                  <a:cubicBezTo>
                    <a:pt x="8832" y="837"/>
                    <a:pt x="8865" y="841"/>
                    <a:pt x="8892" y="841"/>
                  </a:cubicBezTo>
                  <a:cubicBezTo>
                    <a:pt x="8958" y="841"/>
                    <a:pt x="8984" y="819"/>
                    <a:pt x="9060" y="819"/>
                  </a:cubicBezTo>
                  <a:cubicBezTo>
                    <a:pt x="9254" y="898"/>
                    <a:pt x="9290" y="969"/>
                    <a:pt x="9325" y="1039"/>
                  </a:cubicBezTo>
                  <a:cubicBezTo>
                    <a:pt x="9383" y="1057"/>
                    <a:pt x="9416" y="1064"/>
                    <a:pt x="9433" y="1064"/>
                  </a:cubicBezTo>
                  <a:cubicBezTo>
                    <a:pt x="9468" y="1064"/>
                    <a:pt x="9434" y="1034"/>
                    <a:pt x="9404" y="1004"/>
                  </a:cubicBezTo>
                  <a:cubicBezTo>
                    <a:pt x="9367" y="979"/>
                    <a:pt x="9339" y="950"/>
                    <a:pt x="9398" y="950"/>
                  </a:cubicBezTo>
                  <a:cubicBezTo>
                    <a:pt x="9423" y="950"/>
                    <a:pt x="9465" y="955"/>
                    <a:pt x="9528" y="969"/>
                  </a:cubicBezTo>
                  <a:cubicBezTo>
                    <a:pt x="9680" y="1016"/>
                    <a:pt x="9808" y="1033"/>
                    <a:pt x="9947" y="1033"/>
                  </a:cubicBezTo>
                  <a:cubicBezTo>
                    <a:pt x="10067" y="1033"/>
                    <a:pt x="10194" y="1020"/>
                    <a:pt x="10349" y="1004"/>
                  </a:cubicBezTo>
                  <a:lnTo>
                    <a:pt x="10349" y="1004"/>
                  </a:lnTo>
                  <a:cubicBezTo>
                    <a:pt x="10535" y="1030"/>
                    <a:pt x="10314" y="1048"/>
                    <a:pt x="10385" y="1075"/>
                  </a:cubicBezTo>
                  <a:lnTo>
                    <a:pt x="10552" y="1013"/>
                  </a:lnTo>
                  <a:cubicBezTo>
                    <a:pt x="10596" y="1013"/>
                    <a:pt x="10579" y="1030"/>
                    <a:pt x="10570" y="1039"/>
                  </a:cubicBezTo>
                  <a:cubicBezTo>
                    <a:pt x="10720" y="1022"/>
                    <a:pt x="10588" y="960"/>
                    <a:pt x="10808" y="942"/>
                  </a:cubicBezTo>
                  <a:cubicBezTo>
                    <a:pt x="10818" y="922"/>
                    <a:pt x="10841" y="915"/>
                    <a:pt x="10873" y="915"/>
                  </a:cubicBezTo>
                  <a:cubicBezTo>
                    <a:pt x="10926" y="915"/>
                    <a:pt x="11003" y="935"/>
                    <a:pt x="11091" y="951"/>
                  </a:cubicBezTo>
                  <a:cubicBezTo>
                    <a:pt x="11147" y="966"/>
                    <a:pt x="11197" y="982"/>
                    <a:pt x="11253" y="982"/>
                  </a:cubicBezTo>
                  <a:cubicBezTo>
                    <a:pt x="11295" y="982"/>
                    <a:pt x="11339" y="973"/>
                    <a:pt x="11391" y="951"/>
                  </a:cubicBezTo>
                  <a:lnTo>
                    <a:pt x="11391" y="951"/>
                  </a:lnTo>
                  <a:cubicBezTo>
                    <a:pt x="11418" y="977"/>
                    <a:pt x="11338" y="1004"/>
                    <a:pt x="11329" y="1039"/>
                  </a:cubicBezTo>
                  <a:cubicBezTo>
                    <a:pt x="11409" y="1013"/>
                    <a:pt x="11471" y="1004"/>
                    <a:pt x="11488" y="986"/>
                  </a:cubicBezTo>
                  <a:cubicBezTo>
                    <a:pt x="11497" y="1022"/>
                    <a:pt x="11506" y="1039"/>
                    <a:pt x="11524" y="1066"/>
                  </a:cubicBezTo>
                  <a:cubicBezTo>
                    <a:pt x="11532" y="1083"/>
                    <a:pt x="11559" y="1110"/>
                    <a:pt x="11585" y="1181"/>
                  </a:cubicBezTo>
                  <a:cubicBezTo>
                    <a:pt x="11568" y="1225"/>
                    <a:pt x="11559" y="1331"/>
                    <a:pt x="11541" y="1410"/>
                  </a:cubicBezTo>
                  <a:cubicBezTo>
                    <a:pt x="11555" y="1363"/>
                    <a:pt x="11570" y="1344"/>
                    <a:pt x="11586" y="1344"/>
                  </a:cubicBezTo>
                  <a:cubicBezTo>
                    <a:pt x="11633" y="1344"/>
                    <a:pt x="11689" y="1517"/>
                    <a:pt x="11736" y="1675"/>
                  </a:cubicBezTo>
                  <a:cubicBezTo>
                    <a:pt x="11762" y="1604"/>
                    <a:pt x="11788" y="1551"/>
                    <a:pt x="11797" y="1507"/>
                  </a:cubicBezTo>
                  <a:lnTo>
                    <a:pt x="11824" y="1684"/>
                  </a:lnTo>
                  <a:lnTo>
                    <a:pt x="11841" y="1763"/>
                  </a:lnTo>
                  <a:lnTo>
                    <a:pt x="11850" y="1869"/>
                  </a:lnTo>
                  <a:cubicBezTo>
                    <a:pt x="11848" y="1882"/>
                    <a:pt x="11844" y="1887"/>
                    <a:pt x="11839" y="1887"/>
                  </a:cubicBezTo>
                  <a:cubicBezTo>
                    <a:pt x="11826" y="1887"/>
                    <a:pt x="11805" y="1852"/>
                    <a:pt x="11780" y="1807"/>
                  </a:cubicBezTo>
                  <a:lnTo>
                    <a:pt x="11780" y="1807"/>
                  </a:lnTo>
                  <a:cubicBezTo>
                    <a:pt x="11788" y="1834"/>
                    <a:pt x="11788" y="1852"/>
                    <a:pt x="11797" y="1878"/>
                  </a:cubicBezTo>
                  <a:cubicBezTo>
                    <a:pt x="11788" y="1921"/>
                    <a:pt x="11776" y="1937"/>
                    <a:pt x="11762" y="1937"/>
                  </a:cubicBezTo>
                  <a:cubicBezTo>
                    <a:pt x="11735" y="1937"/>
                    <a:pt x="11703" y="1877"/>
                    <a:pt x="11674" y="1825"/>
                  </a:cubicBezTo>
                  <a:cubicBezTo>
                    <a:pt x="11691" y="1799"/>
                    <a:pt x="11709" y="1755"/>
                    <a:pt x="11727" y="1719"/>
                  </a:cubicBezTo>
                  <a:cubicBezTo>
                    <a:pt x="11679" y="1639"/>
                    <a:pt x="11624" y="1567"/>
                    <a:pt x="11581" y="1567"/>
                  </a:cubicBezTo>
                  <a:cubicBezTo>
                    <a:pt x="11576" y="1567"/>
                    <a:pt x="11572" y="1567"/>
                    <a:pt x="11568" y="1569"/>
                  </a:cubicBezTo>
                  <a:cubicBezTo>
                    <a:pt x="11577" y="1596"/>
                    <a:pt x="11585" y="1640"/>
                    <a:pt x="11594" y="1684"/>
                  </a:cubicBezTo>
                  <a:cubicBezTo>
                    <a:pt x="11580" y="1669"/>
                    <a:pt x="11571" y="1655"/>
                    <a:pt x="11564" y="1655"/>
                  </a:cubicBezTo>
                  <a:cubicBezTo>
                    <a:pt x="11562" y="1655"/>
                    <a:pt x="11561" y="1656"/>
                    <a:pt x="11559" y="1657"/>
                  </a:cubicBezTo>
                  <a:cubicBezTo>
                    <a:pt x="11550" y="1675"/>
                    <a:pt x="11568" y="1710"/>
                    <a:pt x="11594" y="1763"/>
                  </a:cubicBezTo>
                  <a:cubicBezTo>
                    <a:pt x="11559" y="1790"/>
                    <a:pt x="11532" y="1799"/>
                    <a:pt x="11497" y="1807"/>
                  </a:cubicBezTo>
                  <a:lnTo>
                    <a:pt x="11541" y="1816"/>
                  </a:lnTo>
                  <a:cubicBezTo>
                    <a:pt x="11524" y="1896"/>
                    <a:pt x="11506" y="1949"/>
                    <a:pt x="11488" y="1993"/>
                  </a:cubicBezTo>
                  <a:lnTo>
                    <a:pt x="11462" y="1993"/>
                  </a:lnTo>
                  <a:cubicBezTo>
                    <a:pt x="11409" y="2037"/>
                    <a:pt x="11338" y="2090"/>
                    <a:pt x="11206" y="2143"/>
                  </a:cubicBezTo>
                  <a:cubicBezTo>
                    <a:pt x="11179" y="2161"/>
                    <a:pt x="11144" y="2170"/>
                    <a:pt x="11100" y="2187"/>
                  </a:cubicBezTo>
                  <a:cubicBezTo>
                    <a:pt x="11056" y="2196"/>
                    <a:pt x="11003" y="2205"/>
                    <a:pt x="10950" y="2214"/>
                  </a:cubicBezTo>
                  <a:cubicBezTo>
                    <a:pt x="10853" y="2240"/>
                    <a:pt x="10738" y="2258"/>
                    <a:pt x="10614" y="2267"/>
                  </a:cubicBezTo>
                  <a:cubicBezTo>
                    <a:pt x="10738" y="2196"/>
                    <a:pt x="10641" y="2161"/>
                    <a:pt x="10641" y="2081"/>
                  </a:cubicBezTo>
                  <a:lnTo>
                    <a:pt x="10641" y="2081"/>
                  </a:lnTo>
                  <a:cubicBezTo>
                    <a:pt x="10676" y="2099"/>
                    <a:pt x="10718" y="2105"/>
                    <a:pt x="10765" y="2105"/>
                  </a:cubicBezTo>
                  <a:cubicBezTo>
                    <a:pt x="10813" y="2105"/>
                    <a:pt x="10866" y="2099"/>
                    <a:pt x="10923" y="2090"/>
                  </a:cubicBezTo>
                  <a:cubicBezTo>
                    <a:pt x="10976" y="2081"/>
                    <a:pt x="11038" y="2072"/>
                    <a:pt x="11100" y="2064"/>
                  </a:cubicBezTo>
                  <a:cubicBezTo>
                    <a:pt x="11137" y="2057"/>
                    <a:pt x="11166" y="2051"/>
                    <a:pt x="11195" y="2051"/>
                  </a:cubicBezTo>
                  <a:cubicBezTo>
                    <a:pt x="11200" y="2051"/>
                    <a:pt x="11205" y="2051"/>
                    <a:pt x="11211" y="2052"/>
                  </a:cubicBezTo>
                  <a:lnTo>
                    <a:pt x="11211" y="2052"/>
                  </a:lnTo>
                  <a:cubicBezTo>
                    <a:pt x="11147" y="2040"/>
                    <a:pt x="11163" y="2009"/>
                    <a:pt x="11179" y="1993"/>
                  </a:cubicBezTo>
                  <a:lnTo>
                    <a:pt x="11179" y="1993"/>
                  </a:lnTo>
                  <a:lnTo>
                    <a:pt x="11109" y="2011"/>
                  </a:lnTo>
                  <a:lnTo>
                    <a:pt x="10994" y="2037"/>
                  </a:lnTo>
                  <a:lnTo>
                    <a:pt x="10755" y="2072"/>
                  </a:lnTo>
                  <a:cubicBezTo>
                    <a:pt x="10764" y="2011"/>
                    <a:pt x="10658" y="2028"/>
                    <a:pt x="10543" y="2002"/>
                  </a:cubicBezTo>
                  <a:lnTo>
                    <a:pt x="10543" y="2002"/>
                  </a:lnTo>
                  <a:cubicBezTo>
                    <a:pt x="10632" y="2134"/>
                    <a:pt x="10199" y="2090"/>
                    <a:pt x="10005" y="2108"/>
                  </a:cubicBezTo>
                  <a:cubicBezTo>
                    <a:pt x="10005" y="2072"/>
                    <a:pt x="10035" y="2041"/>
                    <a:pt x="10167" y="2041"/>
                  </a:cubicBezTo>
                  <a:cubicBezTo>
                    <a:pt x="10196" y="2041"/>
                    <a:pt x="10230" y="2043"/>
                    <a:pt x="10270" y="2046"/>
                  </a:cubicBezTo>
                  <a:cubicBezTo>
                    <a:pt x="10223" y="2026"/>
                    <a:pt x="10182" y="2018"/>
                    <a:pt x="10146" y="2018"/>
                  </a:cubicBezTo>
                  <a:cubicBezTo>
                    <a:pt x="10086" y="2018"/>
                    <a:pt x="10037" y="2038"/>
                    <a:pt x="9987" y="2055"/>
                  </a:cubicBezTo>
                  <a:cubicBezTo>
                    <a:pt x="9943" y="2072"/>
                    <a:pt x="9908" y="2090"/>
                    <a:pt x="9855" y="2099"/>
                  </a:cubicBezTo>
                  <a:lnTo>
                    <a:pt x="9784" y="2099"/>
                  </a:lnTo>
                  <a:cubicBezTo>
                    <a:pt x="9766" y="2090"/>
                    <a:pt x="9758" y="2090"/>
                    <a:pt x="9740" y="2090"/>
                  </a:cubicBezTo>
                  <a:cubicBezTo>
                    <a:pt x="9724" y="2082"/>
                    <a:pt x="9707" y="2074"/>
                    <a:pt x="9691" y="2066"/>
                  </a:cubicBezTo>
                  <a:lnTo>
                    <a:pt x="9691" y="2066"/>
                  </a:lnTo>
                  <a:cubicBezTo>
                    <a:pt x="9696" y="2066"/>
                    <a:pt x="9701" y="2067"/>
                    <a:pt x="9706" y="2068"/>
                  </a:cubicBezTo>
                  <a:lnTo>
                    <a:pt x="9706" y="2068"/>
                  </a:lnTo>
                  <a:cubicBezTo>
                    <a:pt x="9700" y="2066"/>
                    <a:pt x="9694" y="2065"/>
                    <a:pt x="9687" y="2064"/>
                  </a:cubicBezTo>
                  <a:lnTo>
                    <a:pt x="9687" y="2064"/>
                  </a:lnTo>
                  <a:cubicBezTo>
                    <a:pt x="9688" y="2064"/>
                    <a:pt x="9690" y="2065"/>
                    <a:pt x="9691" y="2066"/>
                  </a:cubicBezTo>
                  <a:lnTo>
                    <a:pt x="9691" y="2066"/>
                  </a:lnTo>
                  <a:cubicBezTo>
                    <a:pt x="9682" y="2064"/>
                    <a:pt x="9671" y="2064"/>
                    <a:pt x="9661" y="2064"/>
                  </a:cubicBezTo>
                  <a:cubicBezTo>
                    <a:pt x="9599" y="2055"/>
                    <a:pt x="9528" y="2046"/>
                    <a:pt x="9475" y="2028"/>
                  </a:cubicBezTo>
                  <a:cubicBezTo>
                    <a:pt x="9351" y="2002"/>
                    <a:pt x="9246" y="1958"/>
                    <a:pt x="9290" y="1949"/>
                  </a:cubicBezTo>
                  <a:lnTo>
                    <a:pt x="9290" y="1949"/>
                  </a:lnTo>
                  <a:cubicBezTo>
                    <a:pt x="9325" y="1958"/>
                    <a:pt x="9351" y="1966"/>
                    <a:pt x="9378" y="1966"/>
                  </a:cubicBezTo>
                  <a:cubicBezTo>
                    <a:pt x="9298" y="1949"/>
                    <a:pt x="9201" y="1922"/>
                    <a:pt x="9104" y="1896"/>
                  </a:cubicBezTo>
                  <a:cubicBezTo>
                    <a:pt x="8998" y="1860"/>
                    <a:pt x="8883" y="1825"/>
                    <a:pt x="8760" y="1781"/>
                  </a:cubicBezTo>
                  <a:cubicBezTo>
                    <a:pt x="8645" y="1746"/>
                    <a:pt x="8530" y="1710"/>
                    <a:pt x="8416" y="1675"/>
                  </a:cubicBezTo>
                  <a:cubicBezTo>
                    <a:pt x="8310" y="1640"/>
                    <a:pt x="8221" y="1613"/>
                    <a:pt x="8142" y="1587"/>
                  </a:cubicBezTo>
                  <a:cubicBezTo>
                    <a:pt x="8142" y="1604"/>
                    <a:pt x="8142" y="1622"/>
                    <a:pt x="8142" y="1631"/>
                  </a:cubicBezTo>
                  <a:cubicBezTo>
                    <a:pt x="8151" y="1649"/>
                    <a:pt x="8142" y="1649"/>
                    <a:pt x="8151" y="1666"/>
                  </a:cubicBezTo>
                  <a:cubicBezTo>
                    <a:pt x="8195" y="1728"/>
                    <a:pt x="8248" y="1781"/>
                    <a:pt x="8283" y="1825"/>
                  </a:cubicBezTo>
                  <a:cubicBezTo>
                    <a:pt x="8371" y="1922"/>
                    <a:pt x="8442" y="1993"/>
                    <a:pt x="8504" y="2037"/>
                  </a:cubicBezTo>
                  <a:cubicBezTo>
                    <a:pt x="8477" y="2028"/>
                    <a:pt x="8204" y="1825"/>
                    <a:pt x="8133" y="1772"/>
                  </a:cubicBezTo>
                  <a:lnTo>
                    <a:pt x="8133" y="1772"/>
                  </a:lnTo>
                  <a:cubicBezTo>
                    <a:pt x="8583" y="2205"/>
                    <a:pt x="8928" y="2496"/>
                    <a:pt x="9184" y="2664"/>
                  </a:cubicBezTo>
                  <a:cubicBezTo>
                    <a:pt x="9148" y="2651"/>
                    <a:pt x="9109" y="2646"/>
                    <a:pt x="9068" y="2646"/>
                  </a:cubicBezTo>
                  <a:cubicBezTo>
                    <a:pt x="9027" y="2646"/>
                    <a:pt x="8985" y="2651"/>
                    <a:pt x="8945" y="2655"/>
                  </a:cubicBezTo>
                  <a:cubicBezTo>
                    <a:pt x="8857" y="2655"/>
                    <a:pt x="8760" y="2637"/>
                    <a:pt x="8583" y="2426"/>
                  </a:cubicBezTo>
                  <a:lnTo>
                    <a:pt x="8583" y="2426"/>
                  </a:lnTo>
                  <a:cubicBezTo>
                    <a:pt x="8636" y="2532"/>
                    <a:pt x="8725" y="2682"/>
                    <a:pt x="8919" y="2911"/>
                  </a:cubicBezTo>
                  <a:cubicBezTo>
                    <a:pt x="8901" y="2876"/>
                    <a:pt x="8910" y="2823"/>
                    <a:pt x="8928" y="2796"/>
                  </a:cubicBezTo>
                  <a:cubicBezTo>
                    <a:pt x="8941" y="2783"/>
                    <a:pt x="8956" y="2774"/>
                    <a:pt x="8973" y="2774"/>
                  </a:cubicBezTo>
                  <a:cubicBezTo>
                    <a:pt x="8989" y="2774"/>
                    <a:pt x="9007" y="2783"/>
                    <a:pt x="9025" y="2805"/>
                  </a:cubicBezTo>
                  <a:cubicBezTo>
                    <a:pt x="9068" y="3057"/>
                    <a:pt x="9103" y="3027"/>
                    <a:pt x="9180" y="3287"/>
                  </a:cubicBezTo>
                  <a:lnTo>
                    <a:pt x="9180" y="3287"/>
                  </a:lnTo>
                  <a:cubicBezTo>
                    <a:pt x="9174" y="3255"/>
                    <a:pt x="9201" y="3237"/>
                    <a:pt x="9239" y="3237"/>
                  </a:cubicBezTo>
                  <a:cubicBezTo>
                    <a:pt x="9290" y="3237"/>
                    <a:pt x="9361" y="3268"/>
                    <a:pt x="9404" y="3335"/>
                  </a:cubicBezTo>
                  <a:cubicBezTo>
                    <a:pt x="9403" y="3335"/>
                    <a:pt x="9402" y="3334"/>
                    <a:pt x="9401" y="3334"/>
                  </a:cubicBezTo>
                  <a:cubicBezTo>
                    <a:pt x="9376" y="3334"/>
                    <a:pt x="9320" y="3396"/>
                    <a:pt x="9277" y="3396"/>
                  </a:cubicBezTo>
                  <a:cubicBezTo>
                    <a:pt x="9270" y="3396"/>
                    <a:pt x="9264" y="3394"/>
                    <a:pt x="9258" y="3391"/>
                  </a:cubicBezTo>
                  <a:lnTo>
                    <a:pt x="9258" y="3391"/>
                  </a:lnTo>
                  <a:lnTo>
                    <a:pt x="9554" y="3596"/>
                  </a:lnTo>
                  <a:lnTo>
                    <a:pt x="9554" y="3596"/>
                  </a:lnTo>
                  <a:cubicBezTo>
                    <a:pt x="9547" y="3593"/>
                    <a:pt x="9541" y="3591"/>
                    <a:pt x="9535" y="3591"/>
                  </a:cubicBezTo>
                  <a:cubicBezTo>
                    <a:pt x="9490" y="3591"/>
                    <a:pt x="9470" y="3679"/>
                    <a:pt x="9484" y="3750"/>
                  </a:cubicBezTo>
                  <a:cubicBezTo>
                    <a:pt x="9484" y="3747"/>
                    <a:pt x="9485" y="3746"/>
                    <a:pt x="9486" y="3746"/>
                  </a:cubicBezTo>
                  <a:cubicBezTo>
                    <a:pt x="9507" y="3746"/>
                    <a:pt x="9665" y="4011"/>
                    <a:pt x="9722" y="4077"/>
                  </a:cubicBezTo>
                  <a:lnTo>
                    <a:pt x="9661" y="3935"/>
                  </a:lnTo>
                  <a:lnTo>
                    <a:pt x="9661" y="3935"/>
                  </a:lnTo>
                  <a:cubicBezTo>
                    <a:pt x="9775" y="4112"/>
                    <a:pt x="9864" y="4156"/>
                    <a:pt x="9952" y="4209"/>
                  </a:cubicBezTo>
                  <a:cubicBezTo>
                    <a:pt x="10049" y="4271"/>
                    <a:pt x="10146" y="4333"/>
                    <a:pt x="10217" y="4518"/>
                  </a:cubicBezTo>
                  <a:cubicBezTo>
                    <a:pt x="10203" y="4507"/>
                    <a:pt x="10179" y="4500"/>
                    <a:pt x="10152" y="4500"/>
                  </a:cubicBezTo>
                  <a:cubicBezTo>
                    <a:pt x="10094" y="4500"/>
                    <a:pt x="10027" y="4537"/>
                    <a:pt x="10058" y="4659"/>
                  </a:cubicBezTo>
                  <a:cubicBezTo>
                    <a:pt x="10102" y="4686"/>
                    <a:pt x="10217" y="4748"/>
                    <a:pt x="10323" y="4871"/>
                  </a:cubicBezTo>
                  <a:cubicBezTo>
                    <a:pt x="10429" y="4995"/>
                    <a:pt x="10517" y="5180"/>
                    <a:pt x="10499" y="5392"/>
                  </a:cubicBezTo>
                  <a:lnTo>
                    <a:pt x="10446" y="5454"/>
                  </a:lnTo>
                  <a:cubicBezTo>
                    <a:pt x="10438" y="5560"/>
                    <a:pt x="10411" y="5657"/>
                    <a:pt x="10385" y="5754"/>
                  </a:cubicBezTo>
                  <a:cubicBezTo>
                    <a:pt x="10376" y="5648"/>
                    <a:pt x="10358" y="5454"/>
                    <a:pt x="10305" y="5269"/>
                  </a:cubicBezTo>
                  <a:cubicBezTo>
                    <a:pt x="10243" y="5092"/>
                    <a:pt x="10146" y="4933"/>
                    <a:pt x="10084" y="4836"/>
                  </a:cubicBezTo>
                  <a:cubicBezTo>
                    <a:pt x="10067" y="4969"/>
                    <a:pt x="10049" y="4880"/>
                    <a:pt x="10067" y="5057"/>
                  </a:cubicBezTo>
                  <a:cubicBezTo>
                    <a:pt x="10059" y="5067"/>
                    <a:pt x="10053" y="5072"/>
                    <a:pt x="10047" y="5072"/>
                  </a:cubicBezTo>
                  <a:cubicBezTo>
                    <a:pt x="10017" y="5072"/>
                    <a:pt x="10002" y="4960"/>
                    <a:pt x="9987" y="4916"/>
                  </a:cubicBezTo>
                  <a:lnTo>
                    <a:pt x="9987" y="4916"/>
                  </a:lnTo>
                  <a:cubicBezTo>
                    <a:pt x="10005" y="5057"/>
                    <a:pt x="9987" y="5180"/>
                    <a:pt x="9952" y="5313"/>
                  </a:cubicBezTo>
                  <a:cubicBezTo>
                    <a:pt x="9996" y="5313"/>
                    <a:pt x="9996" y="5392"/>
                    <a:pt x="9987" y="5472"/>
                  </a:cubicBezTo>
                  <a:cubicBezTo>
                    <a:pt x="9978" y="5560"/>
                    <a:pt x="9952" y="5640"/>
                    <a:pt x="9987" y="5648"/>
                  </a:cubicBezTo>
                  <a:cubicBezTo>
                    <a:pt x="10040" y="5489"/>
                    <a:pt x="10058" y="5331"/>
                    <a:pt x="10040" y="5180"/>
                  </a:cubicBezTo>
                  <a:cubicBezTo>
                    <a:pt x="10043" y="5180"/>
                    <a:pt x="10045" y="5180"/>
                    <a:pt x="10048" y="5180"/>
                  </a:cubicBezTo>
                  <a:cubicBezTo>
                    <a:pt x="10090" y="5180"/>
                    <a:pt x="10138" y="5250"/>
                    <a:pt x="10155" y="5375"/>
                  </a:cubicBezTo>
                  <a:cubicBezTo>
                    <a:pt x="10181" y="5498"/>
                    <a:pt x="10146" y="5675"/>
                    <a:pt x="10040" y="5825"/>
                  </a:cubicBezTo>
                  <a:cubicBezTo>
                    <a:pt x="10031" y="5831"/>
                    <a:pt x="10022" y="5834"/>
                    <a:pt x="10015" y="5834"/>
                  </a:cubicBezTo>
                  <a:cubicBezTo>
                    <a:pt x="9958" y="5834"/>
                    <a:pt x="9948" y="5683"/>
                    <a:pt x="9917" y="5675"/>
                  </a:cubicBezTo>
                  <a:lnTo>
                    <a:pt x="9917" y="5675"/>
                  </a:lnTo>
                  <a:cubicBezTo>
                    <a:pt x="9925" y="5701"/>
                    <a:pt x="9890" y="5772"/>
                    <a:pt x="9855" y="5834"/>
                  </a:cubicBezTo>
                  <a:cubicBezTo>
                    <a:pt x="9811" y="5896"/>
                    <a:pt x="9758" y="5949"/>
                    <a:pt x="9740" y="5949"/>
                  </a:cubicBezTo>
                  <a:cubicBezTo>
                    <a:pt x="9766" y="5904"/>
                    <a:pt x="9784" y="5869"/>
                    <a:pt x="9802" y="5825"/>
                  </a:cubicBezTo>
                  <a:lnTo>
                    <a:pt x="9802" y="5825"/>
                  </a:lnTo>
                  <a:cubicBezTo>
                    <a:pt x="9731" y="5878"/>
                    <a:pt x="9705" y="5940"/>
                    <a:pt x="9652" y="6010"/>
                  </a:cubicBezTo>
                  <a:cubicBezTo>
                    <a:pt x="9608" y="6072"/>
                    <a:pt x="9546" y="6134"/>
                    <a:pt x="9431" y="6143"/>
                  </a:cubicBezTo>
                  <a:cubicBezTo>
                    <a:pt x="9413" y="6152"/>
                    <a:pt x="9390" y="6154"/>
                    <a:pt x="9365" y="6154"/>
                  </a:cubicBezTo>
                  <a:cubicBezTo>
                    <a:pt x="9324" y="6154"/>
                    <a:pt x="9278" y="6147"/>
                    <a:pt x="9245" y="6147"/>
                  </a:cubicBezTo>
                  <a:cubicBezTo>
                    <a:pt x="9219" y="6147"/>
                    <a:pt x="9201" y="6152"/>
                    <a:pt x="9201" y="6169"/>
                  </a:cubicBezTo>
                  <a:cubicBezTo>
                    <a:pt x="9334" y="6231"/>
                    <a:pt x="9484" y="6487"/>
                    <a:pt x="9404" y="6593"/>
                  </a:cubicBezTo>
                  <a:cubicBezTo>
                    <a:pt x="9392" y="6599"/>
                    <a:pt x="9322" y="6606"/>
                    <a:pt x="9235" y="6606"/>
                  </a:cubicBezTo>
                  <a:cubicBezTo>
                    <a:pt x="9199" y="6606"/>
                    <a:pt x="9161" y="6605"/>
                    <a:pt x="9122" y="6602"/>
                  </a:cubicBezTo>
                  <a:cubicBezTo>
                    <a:pt x="8989" y="6593"/>
                    <a:pt x="8848" y="6558"/>
                    <a:pt x="8804" y="6531"/>
                  </a:cubicBezTo>
                  <a:cubicBezTo>
                    <a:pt x="8733" y="6496"/>
                    <a:pt x="8786" y="6452"/>
                    <a:pt x="8839" y="6408"/>
                  </a:cubicBezTo>
                  <a:cubicBezTo>
                    <a:pt x="8901" y="6364"/>
                    <a:pt x="8945" y="6319"/>
                    <a:pt x="8892" y="6284"/>
                  </a:cubicBezTo>
                  <a:lnTo>
                    <a:pt x="8892" y="6284"/>
                  </a:lnTo>
                  <a:cubicBezTo>
                    <a:pt x="8892" y="6311"/>
                    <a:pt x="8813" y="6337"/>
                    <a:pt x="8778" y="6346"/>
                  </a:cubicBezTo>
                  <a:cubicBezTo>
                    <a:pt x="8696" y="6330"/>
                    <a:pt x="8803" y="6283"/>
                    <a:pt x="8659" y="6283"/>
                  </a:cubicBezTo>
                  <a:cubicBezTo>
                    <a:pt x="8648" y="6283"/>
                    <a:pt x="8634" y="6284"/>
                    <a:pt x="8619" y="6284"/>
                  </a:cubicBezTo>
                  <a:cubicBezTo>
                    <a:pt x="8606" y="6312"/>
                    <a:pt x="8553" y="6318"/>
                    <a:pt x="8503" y="6318"/>
                  </a:cubicBezTo>
                  <a:cubicBezTo>
                    <a:pt x="8464" y="6318"/>
                    <a:pt x="8427" y="6315"/>
                    <a:pt x="8411" y="6315"/>
                  </a:cubicBezTo>
                  <a:cubicBezTo>
                    <a:pt x="8389" y="6315"/>
                    <a:pt x="8408" y="6322"/>
                    <a:pt x="8521" y="6355"/>
                  </a:cubicBezTo>
                  <a:cubicBezTo>
                    <a:pt x="8489" y="6358"/>
                    <a:pt x="8462" y="6359"/>
                    <a:pt x="8438" y="6359"/>
                  </a:cubicBezTo>
                  <a:cubicBezTo>
                    <a:pt x="8318" y="6359"/>
                    <a:pt x="8280" y="6328"/>
                    <a:pt x="8089" y="6328"/>
                  </a:cubicBezTo>
                  <a:cubicBezTo>
                    <a:pt x="8159" y="6390"/>
                    <a:pt x="7877" y="6514"/>
                    <a:pt x="7683" y="6531"/>
                  </a:cubicBezTo>
                  <a:cubicBezTo>
                    <a:pt x="7700" y="6514"/>
                    <a:pt x="7656" y="6478"/>
                    <a:pt x="7638" y="6470"/>
                  </a:cubicBezTo>
                  <a:cubicBezTo>
                    <a:pt x="7232" y="6452"/>
                    <a:pt x="7020" y="6408"/>
                    <a:pt x="6650" y="6399"/>
                  </a:cubicBezTo>
                  <a:cubicBezTo>
                    <a:pt x="6614" y="6372"/>
                    <a:pt x="6438" y="6346"/>
                    <a:pt x="6517" y="6311"/>
                  </a:cubicBezTo>
                  <a:lnTo>
                    <a:pt x="6517" y="6311"/>
                  </a:lnTo>
                  <a:cubicBezTo>
                    <a:pt x="6464" y="6328"/>
                    <a:pt x="6411" y="6355"/>
                    <a:pt x="6296" y="6355"/>
                  </a:cubicBezTo>
                  <a:cubicBezTo>
                    <a:pt x="6076" y="6275"/>
                    <a:pt x="6552" y="6346"/>
                    <a:pt x="6385" y="6258"/>
                  </a:cubicBezTo>
                  <a:lnTo>
                    <a:pt x="6385" y="6258"/>
                  </a:lnTo>
                  <a:cubicBezTo>
                    <a:pt x="6367" y="6302"/>
                    <a:pt x="6084" y="6319"/>
                    <a:pt x="5926" y="6346"/>
                  </a:cubicBezTo>
                  <a:cubicBezTo>
                    <a:pt x="5942" y="6375"/>
                    <a:pt x="5995" y="6385"/>
                    <a:pt x="6065" y="6385"/>
                  </a:cubicBezTo>
                  <a:cubicBezTo>
                    <a:pt x="6186" y="6385"/>
                    <a:pt x="6357" y="6354"/>
                    <a:pt x="6464" y="6337"/>
                  </a:cubicBezTo>
                  <a:lnTo>
                    <a:pt x="6464" y="6337"/>
                  </a:lnTo>
                  <a:cubicBezTo>
                    <a:pt x="6464" y="6443"/>
                    <a:pt x="6173" y="6549"/>
                    <a:pt x="5784" y="6593"/>
                  </a:cubicBezTo>
                  <a:cubicBezTo>
                    <a:pt x="5756" y="6595"/>
                    <a:pt x="5732" y="6596"/>
                    <a:pt x="5711" y="6596"/>
                  </a:cubicBezTo>
                  <a:cubicBezTo>
                    <a:pt x="5516" y="6596"/>
                    <a:pt x="5633" y="6531"/>
                    <a:pt x="5605" y="6531"/>
                  </a:cubicBezTo>
                  <a:cubicBezTo>
                    <a:pt x="5603" y="6531"/>
                    <a:pt x="5601" y="6531"/>
                    <a:pt x="5599" y="6531"/>
                  </a:cubicBezTo>
                  <a:cubicBezTo>
                    <a:pt x="5553" y="6529"/>
                    <a:pt x="5511" y="6527"/>
                    <a:pt x="5473" y="6527"/>
                  </a:cubicBezTo>
                  <a:cubicBezTo>
                    <a:pt x="5269" y="6527"/>
                    <a:pt x="5166" y="6563"/>
                    <a:pt x="5069" y="6593"/>
                  </a:cubicBezTo>
                  <a:lnTo>
                    <a:pt x="5034" y="6611"/>
                  </a:lnTo>
                  <a:cubicBezTo>
                    <a:pt x="5016" y="6611"/>
                    <a:pt x="5016" y="6620"/>
                    <a:pt x="5007" y="6620"/>
                  </a:cubicBezTo>
                  <a:cubicBezTo>
                    <a:pt x="4990" y="6629"/>
                    <a:pt x="4972" y="6637"/>
                    <a:pt x="4954" y="6637"/>
                  </a:cubicBezTo>
                  <a:cubicBezTo>
                    <a:pt x="4940" y="6641"/>
                    <a:pt x="4925" y="6643"/>
                    <a:pt x="4907" y="6643"/>
                  </a:cubicBezTo>
                  <a:cubicBezTo>
                    <a:pt x="4881" y="6643"/>
                    <a:pt x="4847" y="6639"/>
                    <a:pt x="4795" y="6629"/>
                  </a:cubicBezTo>
                  <a:cubicBezTo>
                    <a:pt x="4716" y="6593"/>
                    <a:pt x="4672" y="6567"/>
                    <a:pt x="4654" y="6531"/>
                  </a:cubicBezTo>
                  <a:cubicBezTo>
                    <a:pt x="4636" y="6496"/>
                    <a:pt x="4645" y="6470"/>
                    <a:pt x="4601" y="6443"/>
                  </a:cubicBezTo>
                  <a:cubicBezTo>
                    <a:pt x="4634" y="6438"/>
                    <a:pt x="4667" y="6436"/>
                    <a:pt x="4699" y="6436"/>
                  </a:cubicBezTo>
                  <a:cubicBezTo>
                    <a:pt x="4770" y="6436"/>
                    <a:pt x="4838" y="6446"/>
                    <a:pt x="4892" y="6452"/>
                  </a:cubicBezTo>
                  <a:cubicBezTo>
                    <a:pt x="4981" y="6470"/>
                    <a:pt x="5043" y="6487"/>
                    <a:pt x="5131" y="6487"/>
                  </a:cubicBezTo>
                  <a:lnTo>
                    <a:pt x="4928" y="6452"/>
                  </a:lnTo>
                  <a:cubicBezTo>
                    <a:pt x="4973" y="6435"/>
                    <a:pt x="5063" y="6425"/>
                    <a:pt x="5145" y="6425"/>
                  </a:cubicBezTo>
                  <a:cubicBezTo>
                    <a:pt x="5190" y="6425"/>
                    <a:pt x="5232" y="6428"/>
                    <a:pt x="5263" y="6434"/>
                  </a:cubicBezTo>
                  <a:cubicBezTo>
                    <a:pt x="5193" y="6417"/>
                    <a:pt x="5025" y="6399"/>
                    <a:pt x="4804" y="6399"/>
                  </a:cubicBezTo>
                  <a:cubicBezTo>
                    <a:pt x="4764" y="6397"/>
                    <a:pt x="4722" y="6397"/>
                    <a:pt x="4679" y="6397"/>
                  </a:cubicBezTo>
                  <a:cubicBezTo>
                    <a:pt x="4487" y="6397"/>
                    <a:pt x="4273" y="6411"/>
                    <a:pt x="4071" y="6425"/>
                  </a:cubicBezTo>
                  <a:cubicBezTo>
                    <a:pt x="4107" y="6514"/>
                    <a:pt x="4160" y="6593"/>
                    <a:pt x="4195" y="6673"/>
                  </a:cubicBezTo>
                  <a:cubicBezTo>
                    <a:pt x="4262" y="6740"/>
                    <a:pt x="4342" y="6833"/>
                    <a:pt x="4370" y="6833"/>
                  </a:cubicBezTo>
                  <a:cubicBezTo>
                    <a:pt x="4376" y="6833"/>
                    <a:pt x="4379" y="6830"/>
                    <a:pt x="4380" y="6823"/>
                  </a:cubicBezTo>
                  <a:lnTo>
                    <a:pt x="4292" y="6699"/>
                  </a:lnTo>
                  <a:cubicBezTo>
                    <a:pt x="4294" y="6692"/>
                    <a:pt x="4298" y="6689"/>
                    <a:pt x="4304" y="6689"/>
                  </a:cubicBezTo>
                  <a:cubicBezTo>
                    <a:pt x="4326" y="6689"/>
                    <a:pt x="4374" y="6735"/>
                    <a:pt x="4416" y="6770"/>
                  </a:cubicBezTo>
                  <a:cubicBezTo>
                    <a:pt x="4443" y="6803"/>
                    <a:pt x="4471" y="6829"/>
                    <a:pt x="4483" y="6829"/>
                  </a:cubicBezTo>
                  <a:cubicBezTo>
                    <a:pt x="4491" y="6829"/>
                    <a:pt x="4493" y="6820"/>
                    <a:pt x="4486" y="6796"/>
                  </a:cubicBezTo>
                  <a:lnTo>
                    <a:pt x="4486" y="6796"/>
                  </a:lnTo>
                  <a:cubicBezTo>
                    <a:pt x="4548" y="6867"/>
                    <a:pt x="4628" y="6920"/>
                    <a:pt x="4680" y="6973"/>
                  </a:cubicBezTo>
                  <a:cubicBezTo>
                    <a:pt x="4716" y="6999"/>
                    <a:pt x="4742" y="7026"/>
                    <a:pt x="4769" y="7052"/>
                  </a:cubicBezTo>
                  <a:cubicBezTo>
                    <a:pt x="4778" y="7070"/>
                    <a:pt x="4786" y="7079"/>
                    <a:pt x="4804" y="7105"/>
                  </a:cubicBezTo>
                  <a:cubicBezTo>
                    <a:pt x="4822" y="7132"/>
                    <a:pt x="4839" y="7158"/>
                    <a:pt x="4857" y="7185"/>
                  </a:cubicBezTo>
                  <a:lnTo>
                    <a:pt x="4833" y="7266"/>
                  </a:lnTo>
                  <a:lnTo>
                    <a:pt x="4833" y="7266"/>
                  </a:lnTo>
                  <a:cubicBezTo>
                    <a:pt x="4832" y="7231"/>
                    <a:pt x="4747" y="7104"/>
                    <a:pt x="4707" y="7088"/>
                  </a:cubicBezTo>
                  <a:lnTo>
                    <a:pt x="4707" y="7088"/>
                  </a:lnTo>
                  <a:cubicBezTo>
                    <a:pt x="4725" y="7097"/>
                    <a:pt x="4733" y="7114"/>
                    <a:pt x="4760" y="7149"/>
                  </a:cubicBezTo>
                  <a:cubicBezTo>
                    <a:pt x="4784" y="7189"/>
                    <a:pt x="4808" y="7229"/>
                    <a:pt x="4832" y="7269"/>
                  </a:cubicBezTo>
                  <a:lnTo>
                    <a:pt x="4832" y="7269"/>
                  </a:lnTo>
                  <a:lnTo>
                    <a:pt x="4831" y="7273"/>
                  </a:lnTo>
                  <a:cubicBezTo>
                    <a:pt x="4831" y="7272"/>
                    <a:pt x="4832" y="7271"/>
                    <a:pt x="4832" y="7270"/>
                  </a:cubicBezTo>
                  <a:lnTo>
                    <a:pt x="4832" y="7270"/>
                  </a:lnTo>
                  <a:cubicBezTo>
                    <a:pt x="4835" y="7274"/>
                    <a:pt x="4837" y="7278"/>
                    <a:pt x="4839" y="7282"/>
                  </a:cubicBezTo>
                  <a:cubicBezTo>
                    <a:pt x="4892" y="7370"/>
                    <a:pt x="4954" y="7450"/>
                    <a:pt x="5034" y="7459"/>
                  </a:cubicBezTo>
                  <a:cubicBezTo>
                    <a:pt x="5007" y="7406"/>
                    <a:pt x="4972" y="7344"/>
                    <a:pt x="4945" y="7291"/>
                  </a:cubicBezTo>
                  <a:lnTo>
                    <a:pt x="4945" y="7291"/>
                  </a:lnTo>
                  <a:cubicBezTo>
                    <a:pt x="5104" y="7397"/>
                    <a:pt x="5316" y="7494"/>
                    <a:pt x="5475" y="7662"/>
                  </a:cubicBezTo>
                  <a:cubicBezTo>
                    <a:pt x="5449" y="7529"/>
                    <a:pt x="5431" y="7635"/>
                    <a:pt x="5369" y="7459"/>
                  </a:cubicBezTo>
                  <a:lnTo>
                    <a:pt x="5369" y="7459"/>
                  </a:lnTo>
                  <a:cubicBezTo>
                    <a:pt x="5374" y="7483"/>
                    <a:pt x="5370" y="7493"/>
                    <a:pt x="5358" y="7493"/>
                  </a:cubicBezTo>
                  <a:cubicBezTo>
                    <a:pt x="5329" y="7493"/>
                    <a:pt x="5254" y="7423"/>
                    <a:pt x="5184" y="7353"/>
                  </a:cubicBezTo>
                  <a:cubicBezTo>
                    <a:pt x="5120" y="7294"/>
                    <a:pt x="5063" y="7232"/>
                    <a:pt x="5043" y="7232"/>
                  </a:cubicBezTo>
                  <a:cubicBezTo>
                    <a:pt x="5035" y="7232"/>
                    <a:pt x="5032" y="7239"/>
                    <a:pt x="5035" y="7256"/>
                  </a:cubicBezTo>
                  <a:lnTo>
                    <a:pt x="5035" y="7256"/>
                  </a:lnTo>
                  <a:cubicBezTo>
                    <a:pt x="5014" y="7180"/>
                    <a:pt x="4975" y="7132"/>
                    <a:pt x="4937" y="7070"/>
                  </a:cubicBezTo>
                  <a:cubicBezTo>
                    <a:pt x="4884" y="6991"/>
                    <a:pt x="4884" y="6982"/>
                    <a:pt x="4910" y="6938"/>
                  </a:cubicBezTo>
                  <a:lnTo>
                    <a:pt x="4910" y="6938"/>
                  </a:lnTo>
                  <a:cubicBezTo>
                    <a:pt x="4896" y="6942"/>
                    <a:pt x="4887" y="6952"/>
                    <a:pt x="4877" y="6952"/>
                  </a:cubicBezTo>
                  <a:cubicBezTo>
                    <a:pt x="4869" y="6952"/>
                    <a:pt x="4861" y="6945"/>
                    <a:pt x="4848" y="6920"/>
                  </a:cubicBezTo>
                  <a:cubicBezTo>
                    <a:pt x="4839" y="6920"/>
                    <a:pt x="4822" y="6920"/>
                    <a:pt x="4813" y="6911"/>
                  </a:cubicBezTo>
                  <a:cubicBezTo>
                    <a:pt x="4804" y="6929"/>
                    <a:pt x="4804" y="6946"/>
                    <a:pt x="4786" y="6955"/>
                  </a:cubicBezTo>
                  <a:cubicBezTo>
                    <a:pt x="4698" y="6929"/>
                    <a:pt x="4601" y="6779"/>
                    <a:pt x="4513" y="6708"/>
                  </a:cubicBezTo>
                  <a:cubicBezTo>
                    <a:pt x="4511" y="6696"/>
                    <a:pt x="4513" y="6692"/>
                    <a:pt x="4518" y="6692"/>
                  </a:cubicBezTo>
                  <a:cubicBezTo>
                    <a:pt x="4534" y="6692"/>
                    <a:pt x="4578" y="6737"/>
                    <a:pt x="4602" y="6737"/>
                  </a:cubicBezTo>
                  <a:cubicBezTo>
                    <a:pt x="4605" y="6737"/>
                    <a:pt x="4608" y="6736"/>
                    <a:pt x="4610" y="6734"/>
                  </a:cubicBezTo>
                  <a:cubicBezTo>
                    <a:pt x="4575" y="6708"/>
                    <a:pt x="4530" y="6673"/>
                    <a:pt x="4495" y="6637"/>
                  </a:cubicBezTo>
                  <a:lnTo>
                    <a:pt x="4495" y="6637"/>
                  </a:lnTo>
                  <a:cubicBezTo>
                    <a:pt x="4557" y="6655"/>
                    <a:pt x="4636" y="6682"/>
                    <a:pt x="4689" y="6699"/>
                  </a:cubicBezTo>
                  <a:cubicBezTo>
                    <a:pt x="4699" y="6703"/>
                    <a:pt x="4708" y="6707"/>
                    <a:pt x="4716" y="6711"/>
                  </a:cubicBezTo>
                  <a:lnTo>
                    <a:pt x="4716" y="6711"/>
                  </a:lnTo>
                  <a:cubicBezTo>
                    <a:pt x="4721" y="6714"/>
                    <a:pt x="4727" y="6718"/>
                    <a:pt x="4733" y="6721"/>
                  </a:cubicBezTo>
                  <a:lnTo>
                    <a:pt x="4733" y="6721"/>
                  </a:lnTo>
                  <a:cubicBezTo>
                    <a:pt x="4748" y="6731"/>
                    <a:pt x="4753" y="6742"/>
                    <a:pt x="4742" y="6752"/>
                  </a:cubicBezTo>
                  <a:lnTo>
                    <a:pt x="4831" y="6752"/>
                  </a:lnTo>
                  <a:cubicBezTo>
                    <a:pt x="4888" y="6769"/>
                    <a:pt x="4923" y="6779"/>
                    <a:pt x="4947" y="6779"/>
                  </a:cubicBezTo>
                  <a:cubicBezTo>
                    <a:pt x="4961" y="6779"/>
                    <a:pt x="4971" y="6776"/>
                    <a:pt x="4981" y="6770"/>
                  </a:cubicBezTo>
                  <a:cubicBezTo>
                    <a:pt x="4990" y="6770"/>
                    <a:pt x="4998" y="6770"/>
                    <a:pt x="5007" y="6761"/>
                  </a:cubicBezTo>
                  <a:cubicBezTo>
                    <a:pt x="5016" y="6761"/>
                    <a:pt x="5016" y="6761"/>
                    <a:pt x="5025" y="6752"/>
                  </a:cubicBezTo>
                  <a:cubicBezTo>
                    <a:pt x="5043" y="6752"/>
                    <a:pt x="5051" y="6752"/>
                    <a:pt x="5069" y="6743"/>
                  </a:cubicBezTo>
                  <a:cubicBezTo>
                    <a:pt x="5091" y="6739"/>
                    <a:pt x="5107" y="6734"/>
                    <a:pt x="5110" y="6734"/>
                  </a:cubicBezTo>
                  <a:lnTo>
                    <a:pt x="5110" y="6734"/>
                  </a:lnTo>
                  <a:cubicBezTo>
                    <a:pt x="5113" y="6734"/>
                    <a:pt x="5104" y="6739"/>
                    <a:pt x="5078" y="6752"/>
                  </a:cubicBezTo>
                  <a:lnTo>
                    <a:pt x="5475" y="6726"/>
                  </a:lnTo>
                  <a:lnTo>
                    <a:pt x="5475" y="6734"/>
                  </a:lnTo>
                  <a:cubicBezTo>
                    <a:pt x="5513" y="6736"/>
                    <a:pt x="5551" y="6737"/>
                    <a:pt x="5589" y="6737"/>
                  </a:cubicBezTo>
                  <a:cubicBezTo>
                    <a:pt x="5783" y="6737"/>
                    <a:pt x="5982" y="6719"/>
                    <a:pt x="6189" y="6719"/>
                  </a:cubicBezTo>
                  <a:cubicBezTo>
                    <a:pt x="6361" y="6719"/>
                    <a:pt x="6539" y="6731"/>
                    <a:pt x="6720" y="6779"/>
                  </a:cubicBezTo>
                  <a:cubicBezTo>
                    <a:pt x="6797" y="6768"/>
                    <a:pt x="6880" y="6760"/>
                    <a:pt x="6982" y="6760"/>
                  </a:cubicBezTo>
                  <a:cubicBezTo>
                    <a:pt x="7045" y="6760"/>
                    <a:pt x="7116" y="6763"/>
                    <a:pt x="7197" y="6770"/>
                  </a:cubicBezTo>
                  <a:lnTo>
                    <a:pt x="7241" y="6823"/>
                  </a:lnTo>
                  <a:cubicBezTo>
                    <a:pt x="7259" y="6821"/>
                    <a:pt x="7278" y="6820"/>
                    <a:pt x="7298" y="6820"/>
                  </a:cubicBezTo>
                  <a:cubicBezTo>
                    <a:pt x="7425" y="6820"/>
                    <a:pt x="7601" y="6850"/>
                    <a:pt x="7715" y="6850"/>
                  </a:cubicBezTo>
                  <a:cubicBezTo>
                    <a:pt x="7761" y="6850"/>
                    <a:pt x="7797" y="6845"/>
                    <a:pt x="7815" y="6832"/>
                  </a:cubicBezTo>
                  <a:cubicBezTo>
                    <a:pt x="7903" y="6902"/>
                    <a:pt x="8106" y="6911"/>
                    <a:pt x="8327" y="6911"/>
                  </a:cubicBezTo>
                  <a:cubicBezTo>
                    <a:pt x="8433" y="6911"/>
                    <a:pt x="8548" y="6902"/>
                    <a:pt x="8654" y="6902"/>
                  </a:cubicBezTo>
                  <a:lnTo>
                    <a:pt x="8936" y="6902"/>
                  </a:lnTo>
                  <a:lnTo>
                    <a:pt x="8954" y="6840"/>
                  </a:lnTo>
                  <a:cubicBezTo>
                    <a:pt x="9201" y="6832"/>
                    <a:pt x="9440" y="6770"/>
                    <a:pt x="9705" y="6611"/>
                  </a:cubicBezTo>
                  <a:lnTo>
                    <a:pt x="9661" y="6567"/>
                  </a:lnTo>
                  <a:cubicBezTo>
                    <a:pt x="9758" y="6487"/>
                    <a:pt x="9899" y="6417"/>
                    <a:pt x="10049" y="6302"/>
                  </a:cubicBezTo>
                  <a:cubicBezTo>
                    <a:pt x="10190" y="6196"/>
                    <a:pt x="10340" y="6046"/>
                    <a:pt x="10429" y="5860"/>
                  </a:cubicBezTo>
                  <a:lnTo>
                    <a:pt x="10429" y="5860"/>
                  </a:lnTo>
                  <a:cubicBezTo>
                    <a:pt x="10438" y="5896"/>
                    <a:pt x="10376" y="5984"/>
                    <a:pt x="10323" y="6037"/>
                  </a:cubicBezTo>
                  <a:cubicBezTo>
                    <a:pt x="10517" y="5869"/>
                    <a:pt x="10605" y="5595"/>
                    <a:pt x="10623" y="5339"/>
                  </a:cubicBezTo>
                  <a:cubicBezTo>
                    <a:pt x="10623" y="5216"/>
                    <a:pt x="10614" y="5092"/>
                    <a:pt x="10605" y="4969"/>
                  </a:cubicBezTo>
                  <a:cubicBezTo>
                    <a:pt x="10588" y="4854"/>
                    <a:pt x="10579" y="4739"/>
                    <a:pt x="10570" y="4633"/>
                  </a:cubicBezTo>
                  <a:cubicBezTo>
                    <a:pt x="10527" y="4530"/>
                    <a:pt x="10509" y="4460"/>
                    <a:pt x="10492" y="4391"/>
                  </a:cubicBezTo>
                  <a:lnTo>
                    <a:pt x="10492" y="4391"/>
                  </a:lnTo>
                  <a:cubicBezTo>
                    <a:pt x="10494" y="4395"/>
                    <a:pt x="10499" y="4397"/>
                    <a:pt x="10499" y="4403"/>
                  </a:cubicBezTo>
                  <a:lnTo>
                    <a:pt x="10499" y="4403"/>
                  </a:lnTo>
                  <a:cubicBezTo>
                    <a:pt x="10499" y="4395"/>
                    <a:pt x="10491" y="4377"/>
                    <a:pt x="10491" y="4368"/>
                  </a:cubicBezTo>
                  <a:cubicBezTo>
                    <a:pt x="10482" y="4315"/>
                    <a:pt x="10473" y="4271"/>
                    <a:pt x="10455" y="4218"/>
                  </a:cubicBezTo>
                  <a:lnTo>
                    <a:pt x="10455" y="4218"/>
                  </a:lnTo>
                  <a:cubicBezTo>
                    <a:pt x="10464" y="4262"/>
                    <a:pt x="10473" y="4306"/>
                    <a:pt x="10482" y="4342"/>
                  </a:cubicBezTo>
                  <a:cubicBezTo>
                    <a:pt x="10446" y="4271"/>
                    <a:pt x="10393" y="4156"/>
                    <a:pt x="10323" y="4068"/>
                  </a:cubicBezTo>
                  <a:lnTo>
                    <a:pt x="10349" y="3988"/>
                  </a:lnTo>
                  <a:cubicBezTo>
                    <a:pt x="10340" y="3988"/>
                    <a:pt x="10340" y="3980"/>
                    <a:pt x="10332" y="3971"/>
                  </a:cubicBezTo>
                  <a:cubicBezTo>
                    <a:pt x="10313" y="3922"/>
                    <a:pt x="10297" y="3904"/>
                    <a:pt x="10285" y="3904"/>
                  </a:cubicBezTo>
                  <a:cubicBezTo>
                    <a:pt x="10268" y="3904"/>
                    <a:pt x="10257" y="3939"/>
                    <a:pt x="10252" y="3980"/>
                  </a:cubicBezTo>
                  <a:cubicBezTo>
                    <a:pt x="10217" y="3935"/>
                    <a:pt x="10173" y="3900"/>
                    <a:pt x="10146" y="3874"/>
                  </a:cubicBezTo>
                  <a:cubicBezTo>
                    <a:pt x="10173" y="3741"/>
                    <a:pt x="9952" y="3662"/>
                    <a:pt x="9978" y="3503"/>
                  </a:cubicBezTo>
                  <a:cubicBezTo>
                    <a:pt x="9897" y="3478"/>
                    <a:pt x="9681" y="3147"/>
                    <a:pt x="9551" y="3109"/>
                  </a:cubicBezTo>
                  <a:lnTo>
                    <a:pt x="9551" y="3109"/>
                  </a:lnTo>
                  <a:cubicBezTo>
                    <a:pt x="9517" y="3057"/>
                    <a:pt x="9491" y="3006"/>
                    <a:pt x="9457" y="2955"/>
                  </a:cubicBezTo>
                  <a:cubicBezTo>
                    <a:pt x="9449" y="2938"/>
                    <a:pt x="9431" y="2911"/>
                    <a:pt x="9413" y="2894"/>
                  </a:cubicBezTo>
                  <a:cubicBezTo>
                    <a:pt x="9396" y="2876"/>
                    <a:pt x="9387" y="2867"/>
                    <a:pt x="9369" y="2858"/>
                  </a:cubicBezTo>
                  <a:cubicBezTo>
                    <a:pt x="9387" y="2832"/>
                    <a:pt x="9404" y="2814"/>
                    <a:pt x="9422" y="2796"/>
                  </a:cubicBezTo>
                  <a:cubicBezTo>
                    <a:pt x="9360" y="2770"/>
                    <a:pt x="9290" y="2735"/>
                    <a:pt x="9210" y="2673"/>
                  </a:cubicBezTo>
                  <a:cubicBezTo>
                    <a:pt x="9206" y="2627"/>
                    <a:pt x="9213" y="2605"/>
                    <a:pt x="9239" y="2605"/>
                  </a:cubicBezTo>
                  <a:cubicBezTo>
                    <a:pt x="9263" y="2605"/>
                    <a:pt x="9305" y="2625"/>
                    <a:pt x="9369" y="2664"/>
                  </a:cubicBezTo>
                  <a:cubicBezTo>
                    <a:pt x="9246" y="2576"/>
                    <a:pt x="9201" y="2523"/>
                    <a:pt x="9166" y="2487"/>
                  </a:cubicBezTo>
                  <a:cubicBezTo>
                    <a:pt x="9122" y="2443"/>
                    <a:pt x="9095" y="2417"/>
                    <a:pt x="8936" y="2267"/>
                  </a:cubicBezTo>
                  <a:lnTo>
                    <a:pt x="8936" y="2267"/>
                  </a:lnTo>
                  <a:lnTo>
                    <a:pt x="9042" y="2337"/>
                  </a:lnTo>
                  <a:cubicBezTo>
                    <a:pt x="9025" y="2311"/>
                    <a:pt x="8972" y="2258"/>
                    <a:pt x="8919" y="2196"/>
                  </a:cubicBezTo>
                  <a:lnTo>
                    <a:pt x="8901" y="2178"/>
                  </a:lnTo>
                  <a:lnTo>
                    <a:pt x="8910" y="2178"/>
                  </a:lnTo>
                  <a:cubicBezTo>
                    <a:pt x="8910" y="2178"/>
                    <a:pt x="8919" y="2178"/>
                    <a:pt x="8928" y="2187"/>
                  </a:cubicBezTo>
                  <a:cubicBezTo>
                    <a:pt x="8936" y="2187"/>
                    <a:pt x="8954" y="2196"/>
                    <a:pt x="8981" y="2205"/>
                  </a:cubicBezTo>
                  <a:cubicBezTo>
                    <a:pt x="8989" y="2214"/>
                    <a:pt x="9007" y="2222"/>
                    <a:pt x="9016" y="2222"/>
                  </a:cubicBezTo>
                  <a:cubicBezTo>
                    <a:pt x="9193" y="2328"/>
                    <a:pt x="9360" y="2381"/>
                    <a:pt x="9563" y="2417"/>
                  </a:cubicBezTo>
                  <a:cubicBezTo>
                    <a:pt x="9590" y="2426"/>
                    <a:pt x="9616" y="2426"/>
                    <a:pt x="9643" y="2434"/>
                  </a:cubicBezTo>
                  <a:lnTo>
                    <a:pt x="9687" y="2434"/>
                  </a:lnTo>
                  <a:lnTo>
                    <a:pt x="9740" y="2443"/>
                  </a:lnTo>
                  <a:cubicBezTo>
                    <a:pt x="9837" y="2452"/>
                    <a:pt x="9943" y="2461"/>
                    <a:pt x="10040" y="2470"/>
                  </a:cubicBezTo>
                  <a:cubicBezTo>
                    <a:pt x="10234" y="2487"/>
                    <a:pt x="10429" y="2505"/>
                    <a:pt x="10596" y="2523"/>
                  </a:cubicBezTo>
                  <a:cubicBezTo>
                    <a:pt x="10561" y="2485"/>
                    <a:pt x="10567" y="2472"/>
                    <a:pt x="10595" y="2472"/>
                  </a:cubicBezTo>
                  <a:cubicBezTo>
                    <a:pt x="10648" y="2472"/>
                    <a:pt x="10777" y="2514"/>
                    <a:pt x="10859" y="2514"/>
                  </a:cubicBezTo>
                  <a:cubicBezTo>
                    <a:pt x="10898" y="2514"/>
                    <a:pt x="10926" y="2505"/>
                    <a:pt x="10932" y="2479"/>
                  </a:cubicBezTo>
                  <a:cubicBezTo>
                    <a:pt x="10967" y="2505"/>
                    <a:pt x="11056" y="2523"/>
                    <a:pt x="10950" y="2558"/>
                  </a:cubicBezTo>
                  <a:cubicBezTo>
                    <a:pt x="11025" y="2549"/>
                    <a:pt x="11115" y="2547"/>
                    <a:pt x="11207" y="2547"/>
                  </a:cubicBezTo>
                  <a:cubicBezTo>
                    <a:pt x="11298" y="2547"/>
                    <a:pt x="11391" y="2549"/>
                    <a:pt x="11471" y="2549"/>
                  </a:cubicBezTo>
                  <a:cubicBezTo>
                    <a:pt x="11638" y="2549"/>
                    <a:pt x="11797" y="2549"/>
                    <a:pt x="11912" y="2496"/>
                  </a:cubicBezTo>
                  <a:lnTo>
                    <a:pt x="11912" y="2496"/>
                  </a:lnTo>
                  <a:cubicBezTo>
                    <a:pt x="12000" y="2532"/>
                    <a:pt x="11850" y="2549"/>
                    <a:pt x="11921" y="2567"/>
                  </a:cubicBezTo>
                  <a:cubicBezTo>
                    <a:pt x="11942" y="2560"/>
                    <a:pt x="11987" y="2547"/>
                    <a:pt x="12036" y="2547"/>
                  </a:cubicBezTo>
                  <a:cubicBezTo>
                    <a:pt x="12047" y="2547"/>
                    <a:pt x="12059" y="2547"/>
                    <a:pt x="12071" y="2549"/>
                  </a:cubicBezTo>
                  <a:cubicBezTo>
                    <a:pt x="12071" y="2532"/>
                    <a:pt x="12071" y="2514"/>
                    <a:pt x="12080" y="2505"/>
                  </a:cubicBezTo>
                  <a:cubicBezTo>
                    <a:pt x="12082" y="2500"/>
                    <a:pt x="12083" y="2497"/>
                    <a:pt x="12085" y="2497"/>
                  </a:cubicBezTo>
                  <a:cubicBezTo>
                    <a:pt x="12092" y="2497"/>
                    <a:pt x="12099" y="2535"/>
                    <a:pt x="12106" y="2585"/>
                  </a:cubicBezTo>
                  <a:cubicBezTo>
                    <a:pt x="12080" y="2585"/>
                    <a:pt x="12045" y="2593"/>
                    <a:pt x="12009" y="2602"/>
                  </a:cubicBezTo>
                  <a:cubicBezTo>
                    <a:pt x="12053" y="2602"/>
                    <a:pt x="12089" y="2593"/>
                    <a:pt x="12124" y="2593"/>
                  </a:cubicBezTo>
                  <a:cubicBezTo>
                    <a:pt x="12089" y="2090"/>
                    <a:pt x="11992" y="2019"/>
                    <a:pt x="11894" y="1958"/>
                  </a:cubicBezTo>
                  <a:cubicBezTo>
                    <a:pt x="11921" y="1860"/>
                    <a:pt x="11930" y="1746"/>
                    <a:pt x="11921" y="1702"/>
                  </a:cubicBezTo>
                  <a:cubicBezTo>
                    <a:pt x="11912" y="1640"/>
                    <a:pt x="11894" y="1587"/>
                    <a:pt x="11859" y="1525"/>
                  </a:cubicBezTo>
                  <a:cubicBezTo>
                    <a:pt x="11878" y="1496"/>
                    <a:pt x="11895" y="1451"/>
                    <a:pt x="11909" y="1451"/>
                  </a:cubicBezTo>
                  <a:cubicBezTo>
                    <a:pt x="11921" y="1451"/>
                    <a:pt x="11931" y="1482"/>
                    <a:pt x="11939" y="1578"/>
                  </a:cubicBezTo>
                  <a:cubicBezTo>
                    <a:pt x="11939" y="1551"/>
                    <a:pt x="11947" y="1490"/>
                    <a:pt x="11947" y="1410"/>
                  </a:cubicBezTo>
                  <a:cubicBezTo>
                    <a:pt x="11947" y="1375"/>
                    <a:pt x="11947" y="1331"/>
                    <a:pt x="11947" y="1295"/>
                  </a:cubicBezTo>
                  <a:cubicBezTo>
                    <a:pt x="11947" y="1242"/>
                    <a:pt x="11947" y="1189"/>
                    <a:pt x="11947" y="1145"/>
                  </a:cubicBezTo>
                  <a:cubicBezTo>
                    <a:pt x="11939" y="912"/>
                    <a:pt x="11931" y="702"/>
                    <a:pt x="11893" y="702"/>
                  </a:cubicBezTo>
                  <a:cubicBezTo>
                    <a:pt x="11890" y="702"/>
                    <a:pt x="11888" y="702"/>
                    <a:pt x="11886" y="704"/>
                  </a:cubicBezTo>
                  <a:cubicBezTo>
                    <a:pt x="11894" y="668"/>
                    <a:pt x="11894" y="607"/>
                    <a:pt x="11894" y="554"/>
                  </a:cubicBezTo>
                  <a:cubicBezTo>
                    <a:pt x="11841" y="554"/>
                    <a:pt x="11788" y="562"/>
                    <a:pt x="11771" y="562"/>
                  </a:cubicBezTo>
                  <a:cubicBezTo>
                    <a:pt x="11435" y="571"/>
                    <a:pt x="11400" y="562"/>
                    <a:pt x="11073" y="580"/>
                  </a:cubicBezTo>
                  <a:lnTo>
                    <a:pt x="11162" y="589"/>
                  </a:lnTo>
                  <a:cubicBezTo>
                    <a:pt x="11126" y="615"/>
                    <a:pt x="11091" y="624"/>
                    <a:pt x="11064" y="633"/>
                  </a:cubicBezTo>
                  <a:cubicBezTo>
                    <a:pt x="11038" y="642"/>
                    <a:pt x="11003" y="642"/>
                    <a:pt x="10967" y="642"/>
                  </a:cubicBezTo>
                  <a:cubicBezTo>
                    <a:pt x="10917" y="636"/>
                    <a:pt x="10863" y="629"/>
                    <a:pt x="10798" y="629"/>
                  </a:cubicBezTo>
                  <a:cubicBezTo>
                    <a:pt x="10771" y="629"/>
                    <a:pt x="10742" y="631"/>
                    <a:pt x="10711" y="633"/>
                  </a:cubicBezTo>
                  <a:lnTo>
                    <a:pt x="10720" y="615"/>
                  </a:lnTo>
                  <a:cubicBezTo>
                    <a:pt x="10563" y="599"/>
                    <a:pt x="10488" y="593"/>
                    <a:pt x="10441" y="593"/>
                  </a:cubicBezTo>
                  <a:cubicBezTo>
                    <a:pt x="10413" y="593"/>
                    <a:pt x="10395" y="595"/>
                    <a:pt x="10376" y="598"/>
                  </a:cubicBezTo>
                  <a:cubicBezTo>
                    <a:pt x="10357" y="601"/>
                    <a:pt x="10338" y="604"/>
                    <a:pt x="10312" y="604"/>
                  </a:cubicBezTo>
                  <a:cubicBezTo>
                    <a:pt x="10263" y="604"/>
                    <a:pt x="10189" y="594"/>
                    <a:pt x="10040" y="554"/>
                  </a:cubicBezTo>
                  <a:lnTo>
                    <a:pt x="10040" y="554"/>
                  </a:lnTo>
                  <a:lnTo>
                    <a:pt x="10067" y="615"/>
                  </a:lnTo>
                  <a:cubicBezTo>
                    <a:pt x="10056" y="641"/>
                    <a:pt x="10030" y="652"/>
                    <a:pt x="9995" y="652"/>
                  </a:cubicBezTo>
                  <a:cubicBezTo>
                    <a:pt x="9946" y="652"/>
                    <a:pt x="9878" y="632"/>
                    <a:pt x="9802" y="607"/>
                  </a:cubicBezTo>
                  <a:cubicBezTo>
                    <a:pt x="9678" y="562"/>
                    <a:pt x="9537" y="492"/>
                    <a:pt x="9404" y="474"/>
                  </a:cubicBezTo>
                  <a:lnTo>
                    <a:pt x="9404" y="474"/>
                  </a:lnTo>
                  <a:cubicBezTo>
                    <a:pt x="9431" y="501"/>
                    <a:pt x="9457" y="518"/>
                    <a:pt x="9484" y="536"/>
                  </a:cubicBezTo>
                  <a:cubicBezTo>
                    <a:pt x="9482" y="536"/>
                    <a:pt x="9479" y="536"/>
                    <a:pt x="9477" y="536"/>
                  </a:cubicBezTo>
                  <a:cubicBezTo>
                    <a:pt x="9320" y="536"/>
                    <a:pt x="9155" y="235"/>
                    <a:pt x="9007" y="174"/>
                  </a:cubicBezTo>
                  <a:cubicBezTo>
                    <a:pt x="8996" y="166"/>
                    <a:pt x="8997" y="163"/>
                    <a:pt x="9006" y="163"/>
                  </a:cubicBezTo>
                  <a:cubicBezTo>
                    <a:pt x="9024" y="163"/>
                    <a:pt x="9077" y="177"/>
                    <a:pt x="9113" y="183"/>
                  </a:cubicBezTo>
                  <a:cubicBezTo>
                    <a:pt x="8998" y="120"/>
                    <a:pt x="8942" y="101"/>
                    <a:pt x="8915" y="101"/>
                  </a:cubicBezTo>
                  <a:cubicBezTo>
                    <a:pt x="8897" y="101"/>
                    <a:pt x="8892" y="110"/>
                    <a:pt x="8892" y="121"/>
                  </a:cubicBezTo>
                  <a:cubicBezTo>
                    <a:pt x="8879" y="148"/>
                    <a:pt x="8881" y="174"/>
                    <a:pt x="8814" y="174"/>
                  </a:cubicBezTo>
                  <a:cubicBezTo>
                    <a:pt x="8792" y="174"/>
                    <a:pt x="8763" y="172"/>
                    <a:pt x="8725" y="165"/>
                  </a:cubicBezTo>
                  <a:cubicBezTo>
                    <a:pt x="8672" y="112"/>
                    <a:pt x="8831" y="77"/>
                    <a:pt x="8601" y="24"/>
                  </a:cubicBezTo>
                  <a:cubicBezTo>
                    <a:pt x="8576" y="7"/>
                    <a:pt x="8525" y="1"/>
                    <a:pt x="84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8"/>
            <p:cNvSpPr/>
            <p:nvPr/>
          </p:nvSpPr>
          <p:spPr>
            <a:xfrm rot="3039008">
              <a:off x="1735678" y="5430242"/>
              <a:ext cx="5648" cy="7517"/>
            </a:xfrm>
            <a:custGeom>
              <a:rect b="b" l="l" r="r" t="t"/>
              <a:pathLst>
                <a:path extrusionOk="0" h="45" w="36">
                  <a:moveTo>
                    <a:pt x="21" y="1"/>
                  </a:moveTo>
                  <a:cubicBezTo>
                    <a:pt x="14" y="1"/>
                    <a:pt x="6" y="13"/>
                    <a:pt x="0" y="44"/>
                  </a:cubicBezTo>
                  <a:cubicBezTo>
                    <a:pt x="9" y="27"/>
                    <a:pt x="27" y="18"/>
                    <a:pt x="36" y="18"/>
                  </a:cubicBezTo>
                  <a:cubicBezTo>
                    <a:pt x="32" y="7"/>
                    <a:pt x="27" y="1"/>
                    <a:pt x="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8"/>
            <p:cNvSpPr/>
            <p:nvPr/>
          </p:nvSpPr>
          <p:spPr>
            <a:xfrm rot="3039008">
              <a:off x="1093223" y="5263044"/>
              <a:ext cx="2981" cy="1670"/>
            </a:xfrm>
            <a:custGeom>
              <a:rect b="b" l="l" r="r" t="t"/>
              <a:pathLst>
                <a:path extrusionOk="0" h="10" w="19">
                  <a:moveTo>
                    <a:pt x="1" y="0"/>
                  </a:moveTo>
                  <a:lnTo>
                    <a:pt x="1" y="9"/>
                  </a:lnTo>
                  <a:lnTo>
                    <a:pt x="18" y="9"/>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8"/>
            <p:cNvSpPr/>
            <p:nvPr/>
          </p:nvSpPr>
          <p:spPr>
            <a:xfrm rot="3039008">
              <a:off x="780349" y="5495008"/>
              <a:ext cx="18198" cy="4510"/>
            </a:xfrm>
            <a:custGeom>
              <a:rect b="b" l="l" r="r" t="t"/>
              <a:pathLst>
                <a:path extrusionOk="0" h="27" w="116">
                  <a:moveTo>
                    <a:pt x="0" y="1"/>
                  </a:moveTo>
                  <a:cubicBezTo>
                    <a:pt x="62" y="9"/>
                    <a:pt x="97" y="18"/>
                    <a:pt x="106" y="27"/>
                  </a:cubicBezTo>
                  <a:cubicBezTo>
                    <a:pt x="115" y="18"/>
                    <a:pt x="89"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8"/>
            <p:cNvSpPr/>
            <p:nvPr/>
          </p:nvSpPr>
          <p:spPr>
            <a:xfrm rot="3039008">
              <a:off x="274735" y="5109000"/>
              <a:ext cx="19609" cy="22383"/>
            </a:xfrm>
            <a:custGeom>
              <a:rect b="b" l="l" r="r" t="t"/>
              <a:pathLst>
                <a:path extrusionOk="0" h="134" w="125">
                  <a:moveTo>
                    <a:pt x="108" y="102"/>
                  </a:moveTo>
                  <a:cubicBezTo>
                    <a:pt x="113" y="107"/>
                    <a:pt x="119" y="111"/>
                    <a:pt x="124" y="116"/>
                  </a:cubicBezTo>
                  <a:cubicBezTo>
                    <a:pt x="117" y="109"/>
                    <a:pt x="112" y="104"/>
                    <a:pt x="108" y="102"/>
                  </a:cubicBezTo>
                  <a:close/>
                  <a:moveTo>
                    <a:pt x="1" y="1"/>
                  </a:moveTo>
                  <a:cubicBezTo>
                    <a:pt x="54" y="63"/>
                    <a:pt x="71" y="98"/>
                    <a:pt x="89" y="133"/>
                  </a:cubicBezTo>
                  <a:cubicBezTo>
                    <a:pt x="95" y="121"/>
                    <a:pt x="93" y="101"/>
                    <a:pt x="102" y="101"/>
                  </a:cubicBezTo>
                  <a:cubicBezTo>
                    <a:pt x="104" y="101"/>
                    <a:pt x="106" y="101"/>
                    <a:pt x="108" y="102"/>
                  </a:cubicBezTo>
                  <a:lnTo>
                    <a:pt x="108" y="102"/>
                  </a:lnTo>
                  <a:cubicBezTo>
                    <a:pt x="71" y="71"/>
                    <a:pt x="39" y="3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8"/>
            <p:cNvSpPr/>
            <p:nvPr/>
          </p:nvSpPr>
          <p:spPr>
            <a:xfrm rot="3039008">
              <a:off x="166651" y="5343925"/>
              <a:ext cx="13648" cy="21548"/>
            </a:xfrm>
            <a:custGeom>
              <a:rect b="b" l="l" r="r" t="t"/>
              <a:pathLst>
                <a:path extrusionOk="0" h="129" w="87">
                  <a:moveTo>
                    <a:pt x="7" y="0"/>
                  </a:moveTo>
                  <a:cubicBezTo>
                    <a:pt x="1" y="0"/>
                    <a:pt x="4" y="18"/>
                    <a:pt x="24" y="58"/>
                  </a:cubicBezTo>
                  <a:cubicBezTo>
                    <a:pt x="42" y="76"/>
                    <a:pt x="51" y="111"/>
                    <a:pt x="68" y="129"/>
                  </a:cubicBezTo>
                  <a:lnTo>
                    <a:pt x="86" y="111"/>
                  </a:lnTo>
                  <a:cubicBezTo>
                    <a:pt x="53" y="46"/>
                    <a:pt x="17" y="0"/>
                    <a:pt x="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8"/>
            <p:cNvSpPr/>
            <p:nvPr/>
          </p:nvSpPr>
          <p:spPr>
            <a:xfrm rot="3039008">
              <a:off x="219239" y="5155119"/>
              <a:ext cx="40317" cy="31069"/>
            </a:xfrm>
            <a:custGeom>
              <a:rect b="b" l="l" r="r" t="t"/>
              <a:pathLst>
                <a:path extrusionOk="0" h="186" w="257">
                  <a:moveTo>
                    <a:pt x="27" y="1"/>
                  </a:moveTo>
                  <a:lnTo>
                    <a:pt x="27" y="1"/>
                  </a:lnTo>
                  <a:cubicBezTo>
                    <a:pt x="0" y="45"/>
                    <a:pt x="97" y="106"/>
                    <a:pt x="194" y="186"/>
                  </a:cubicBezTo>
                  <a:cubicBezTo>
                    <a:pt x="186" y="177"/>
                    <a:pt x="186" y="177"/>
                    <a:pt x="177" y="168"/>
                  </a:cubicBezTo>
                  <a:cubicBezTo>
                    <a:pt x="256" y="142"/>
                    <a:pt x="141" y="71"/>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8"/>
            <p:cNvSpPr/>
            <p:nvPr/>
          </p:nvSpPr>
          <p:spPr>
            <a:xfrm rot="3039008">
              <a:off x="224035" y="5194946"/>
              <a:ext cx="18198" cy="12027"/>
            </a:xfrm>
            <a:custGeom>
              <a:rect b="b" l="l" r="r" t="t"/>
              <a:pathLst>
                <a:path extrusionOk="0" h="72" w="116">
                  <a:moveTo>
                    <a:pt x="1" y="1"/>
                  </a:moveTo>
                  <a:cubicBezTo>
                    <a:pt x="27" y="27"/>
                    <a:pt x="63" y="45"/>
                    <a:pt x="89" y="71"/>
                  </a:cubicBezTo>
                  <a:cubicBezTo>
                    <a:pt x="116" y="62"/>
                    <a:pt x="54" y="36"/>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8"/>
            <p:cNvSpPr/>
            <p:nvPr/>
          </p:nvSpPr>
          <p:spPr>
            <a:xfrm rot="3039008">
              <a:off x="295297" y="5036570"/>
              <a:ext cx="25257" cy="16370"/>
            </a:xfrm>
            <a:custGeom>
              <a:rect b="b" l="l" r="r" t="t"/>
              <a:pathLst>
                <a:path extrusionOk="0" h="98" w="161">
                  <a:moveTo>
                    <a:pt x="6" y="1"/>
                  </a:moveTo>
                  <a:cubicBezTo>
                    <a:pt x="1" y="1"/>
                    <a:pt x="6" y="11"/>
                    <a:pt x="30" y="38"/>
                  </a:cubicBezTo>
                  <a:cubicBezTo>
                    <a:pt x="21" y="56"/>
                    <a:pt x="145" y="91"/>
                    <a:pt x="118" y="91"/>
                  </a:cubicBezTo>
                  <a:cubicBezTo>
                    <a:pt x="132" y="95"/>
                    <a:pt x="140" y="97"/>
                    <a:pt x="145" y="97"/>
                  </a:cubicBezTo>
                  <a:cubicBezTo>
                    <a:pt x="160" y="97"/>
                    <a:pt x="124" y="75"/>
                    <a:pt x="83" y="47"/>
                  </a:cubicBezTo>
                  <a:cubicBezTo>
                    <a:pt x="51" y="26"/>
                    <a:pt x="15" y="1"/>
                    <a:pt x="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8"/>
            <p:cNvSpPr/>
            <p:nvPr/>
          </p:nvSpPr>
          <p:spPr>
            <a:xfrm rot="3039008">
              <a:off x="208159" y="5146338"/>
              <a:ext cx="14119" cy="14866"/>
            </a:xfrm>
            <a:custGeom>
              <a:rect b="b" l="l" r="r" t="t"/>
              <a:pathLst>
                <a:path extrusionOk="0" h="89" w="90">
                  <a:moveTo>
                    <a:pt x="1" y="1"/>
                  </a:moveTo>
                  <a:cubicBezTo>
                    <a:pt x="27" y="36"/>
                    <a:pt x="45" y="62"/>
                    <a:pt x="72" y="89"/>
                  </a:cubicBezTo>
                  <a:lnTo>
                    <a:pt x="89" y="18"/>
                  </a:lnTo>
                  <a:lnTo>
                    <a:pt x="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8"/>
            <p:cNvSpPr/>
            <p:nvPr/>
          </p:nvSpPr>
          <p:spPr>
            <a:xfrm rot="3039008">
              <a:off x="243262" y="5024237"/>
              <a:ext cx="22276" cy="31069"/>
            </a:xfrm>
            <a:custGeom>
              <a:rect b="b" l="l" r="r" t="t"/>
              <a:pathLst>
                <a:path extrusionOk="0" h="186" w="142">
                  <a:moveTo>
                    <a:pt x="2" y="0"/>
                  </a:moveTo>
                  <a:cubicBezTo>
                    <a:pt x="2" y="0"/>
                    <a:pt x="1" y="0"/>
                    <a:pt x="0" y="1"/>
                  </a:cubicBezTo>
                  <a:cubicBezTo>
                    <a:pt x="27" y="45"/>
                    <a:pt x="62" y="98"/>
                    <a:pt x="89" y="151"/>
                  </a:cubicBezTo>
                  <a:cubicBezTo>
                    <a:pt x="96" y="151"/>
                    <a:pt x="116" y="157"/>
                    <a:pt x="133" y="175"/>
                  </a:cubicBezTo>
                  <a:lnTo>
                    <a:pt x="133" y="175"/>
                  </a:lnTo>
                  <a:cubicBezTo>
                    <a:pt x="69" y="93"/>
                    <a:pt x="21" y="0"/>
                    <a:pt x="2" y="0"/>
                  </a:cubicBezTo>
                  <a:close/>
                  <a:moveTo>
                    <a:pt x="133" y="175"/>
                  </a:moveTo>
                  <a:cubicBezTo>
                    <a:pt x="136" y="179"/>
                    <a:pt x="139" y="182"/>
                    <a:pt x="142" y="186"/>
                  </a:cubicBezTo>
                  <a:cubicBezTo>
                    <a:pt x="139" y="182"/>
                    <a:pt x="136" y="178"/>
                    <a:pt x="133" y="175"/>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8"/>
            <p:cNvSpPr/>
            <p:nvPr/>
          </p:nvSpPr>
          <p:spPr>
            <a:xfrm rot="3039008">
              <a:off x="236506" y="5057694"/>
              <a:ext cx="16786" cy="19209"/>
            </a:xfrm>
            <a:custGeom>
              <a:rect b="b" l="l" r="r" t="t"/>
              <a:pathLst>
                <a:path extrusionOk="0" h="115" w="107">
                  <a:moveTo>
                    <a:pt x="1" y="0"/>
                  </a:moveTo>
                  <a:lnTo>
                    <a:pt x="1" y="0"/>
                  </a:lnTo>
                  <a:cubicBezTo>
                    <a:pt x="36" y="44"/>
                    <a:pt x="80" y="88"/>
                    <a:pt x="106" y="115"/>
                  </a:cubicBezTo>
                  <a:cubicBezTo>
                    <a:pt x="89" y="79"/>
                    <a:pt x="36" y="26"/>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8"/>
            <p:cNvSpPr/>
            <p:nvPr/>
          </p:nvSpPr>
          <p:spPr>
            <a:xfrm rot="3039008">
              <a:off x="211689" y="5091519"/>
              <a:ext cx="20864" cy="26726"/>
            </a:xfrm>
            <a:custGeom>
              <a:rect b="b" l="l" r="r" t="t"/>
              <a:pathLst>
                <a:path extrusionOk="0" h="160" w="133">
                  <a:moveTo>
                    <a:pt x="0" y="1"/>
                  </a:moveTo>
                  <a:lnTo>
                    <a:pt x="0" y="1"/>
                  </a:lnTo>
                  <a:cubicBezTo>
                    <a:pt x="44" y="54"/>
                    <a:pt x="88" y="107"/>
                    <a:pt x="133" y="160"/>
                  </a:cubicBezTo>
                  <a:lnTo>
                    <a:pt x="97" y="107"/>
                  </a:lnTo>
                  <a:cubicBezTo>
                    <a:pt x="71" y="71"/>
                    <a:pt x="35" y="36"/>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8"/>
            <p:cNvSpPr/>
            <p:nvPr/>
          </p:nvSpPr>
          <p:spPr>
            <a:xfrm rot="3039008">
              <a:off x="442590" y="5149404"/>
              <a:ext cx="43611" cy="7851"/>
            </a:xfrm>
            <a:custGeom>
              <a:rect b="b" l="l" r="r" t="t"/>
              <a:pathLst>
                <a:path extrusionOk="0" h="47" w="278">
                  <a:moveTo>
                    <a:pt x="178" y="0"/>
                  </a:moveTo>
                  <a:cubicBezTo>
                    <a:pt x="164" y="0"/>
                    <a:pt x="149" y="1"/>
                    <a:pt x="133" y="3"/>
                  </a:cubicBezTo>
                  <a:cubicBezTo>
                    <a:pt x="80" y="12"/>
                    <a:pt x="0" y="20"/>
                    <a:pt x="36" y="47"/>
                  </a:cubicBezTo>
                  <a:lnTo>
                    <a:pt x="256" y="29"/>
                  </a:lnTo>
                  <a:cubicBezTo>
                    <a:pt x="278" y="15"/>
                    <a:pt x="241" y="0"/>
                    <a:pt x="17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8"/>
            <p:cNvSpPr/>
            <p:nvPr/>
          </p:nvSpPr>
          <p:spPr>
            <a:xfrm rot="3039008">
              <a:off x="406141" y="5044903"/>
              <a:ext cx="16786" cy="13363"/>
            </a:xfrm>
            <a:custGeom>
              <a:rect b="b" l="l" r="r" t="t"/>
              <a:pathLst>
                <a:path extrusionOk="0" h="80" w="107">
                  <a:moveTo>
                    <a:pt x="107" y="0"/>
                  </a:moveTo>
                  <a:lnTo>
                    <a:pt x="1" y="27"/>
                  </a:lnTo>
                  <a:cubicBezTo>
                    <a:pt x="62" y="44"/>
                    <a:pt x="62" y="53"/>
                    <a:pt x="98" y="80"/>
                  </a:cubicBezTo>
                  <a:lnTo>
                    <a:pt x="10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8"/>
            <p:cNvSpPr/>
            <p:nvPr/>
          </p:nvSpPr>
          <p:spPr>
            <a:xfrm rot="3039008">
              <a:off x="445172" y="5122920"/>
              <a:ext cx="83301" cy="10523"/>
            </a:xfrm>
            <a:custGeom>
              <a:rect b="b" l="l" r="r" t="t"/>
              <a:pathLst>
                <a:path extrusionOk="0" h="63" w="531">
                  <a:moveTo>
                    <a:pt x="248" y="1"/>
                  </a:moveTo>
                  <a:cubicBezTo>
                    <a:pt x="231" y="27"/>
                    <a:pt x="1" y="36"/>
                    <a:pt x="204" y="63"/>
                  </a:cubicBezTo>
                  <a:cubicBezTo>
                    <a:pt x="231" y="36"/>
                    <a:pt x="531" y="10"/>
                    <a:pt x="24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8"/>
            <p:cNvSpPr/>
            <p:nvPr/>
          </p:nvSpPr>
          <p:spPr>
            <a:xfrm rot="3039008">
              <a:off x="773700" y="5536774"/>
              <a:ext cx="8471" cy="23886"/>
            </a:xfrm>
            <a:custGeom>
              <a:rect b="b" l="l" r="r" t="t"/>
              <a:pathLst>
                <a:path extrusionOk="0" h="143" w="54">
                  <a:moveTo>
                    <a:pt x="54" y="1"/>
                  </a:moveTo>
                  <a:cubicBezTo>
                    <a:pt x="36" y="10"/>
                    <a:pt x="19" y="10"/>
                    <a:pt x="1" y="10"/>
                  </a:cubicBezTo>
                  <a:lnTo>
                    <a:pt x="27" y="142"/>
                  </a:lnTo>
                  <a:cubicBezTo>
                    <a:pt x="36" y="98"/>
                    <a:pt x="45" y="45"/>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8"/>
            <p:cNvSpPr/>
            <p:nvPr/>
          </p:nvSpPr>
          <p:spPr>
            <a:xfrm rot="3039008">
              <a:off x="1143820" y="5446645"/>
              <a:ext cx="29493" cy="45434"/>
            </a:xfrm>
            <a:custGeom>
              <a:rect b="b" l="l" r="r" t="t"/>
              <a:pathLst>
                <a:path extrusionOk="0" h="272" w="188">
                  <a:moveTo>
                    <a:pt x="41" y="1"/>
                  </a:moveTo>
                  <a:cubicBezTo>
                    <a:pt x="27" y="1"/>
                    <a:pt x="15" y="14"/>
                    <a:pt x="0" y="46"/>
                  </a:cubicBezTo>
                  <a:cubicBezTo>
                    <a:pt x="80" y="267"/>
                    <a:pt x="106" y="55"/>
                    <a:pt x="159" y="267"/>
                  </a:cubicBezTo>
                  <a:cubicBezTo>
                    <a:pt x="163" y="270"/>
                    <a:pt x="165" y="271"/>
                    <a:pt x="167" y="271"/>
                  </a:cubicBezTo>
                  <a:cubicBezTo>
                    <a:pt x="188" y="271"/>
                    <a:pt x="130" y="131"/>
                    <a:pt x="151" y="131"/>
                  </a:cubicBezTo>
                  <a:cubicBezTo>
                    <a:pt x="153" y="131"/>
                    <a:pt x="156" y="132"/>
                    <a:pt x="159" y="135"/>
                  </a:cubicBezTo>
                  <a:cubicBezTo>
                    <a:pt x="100" y="58"/>
                    <a:pt x="68" y="1"/>
                    <a:pt x="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8"/>
            <p:cNvSpPr/>
            <p:nvPr/>
          </p:nvSpPr>
          <p:spPr>
            <a:xfrm rot="3039008">
              <a:off x="1159139" y="5477845"/>
              <a:ext cx="8471" cy="10356"/>
            </a:xfrm>
            <a:custGeom>
              <a:rect b="b" l="l" r="r" t="t"/>
              <a:pathLst>
                <a:path extrusionOk="0" h="62" w="54">
                  <a:moveTo>
                    <a:pt x="0" y="0"/>
                  </a:moveTo>
                  <a:cubicBezTo>
                    <a:pt x="9" y="9"/>
                    <a:pt x="27" y="27"/>
                    <a:pt x="53" y="62"/>
                  </a:cubicBezTo>
                  <a:cubicBezTo>
                    <a:pt x="36" y="35"/>
                    <a:pt x="18" y="18"/>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8"/>
            <p:cNvSpPr/>
            <p:nvPr/>
          </p:nvSpPr>
          <p:spPr>
            <a:xfrm rot="3039008">
              <a:off x="-821350" y="4904122"/>
              <a:ext cx="38905" cy="14866"/>
            </a:xfrm>
            <a:custGeom>
              <a:rect b="b" l="l" r="r" t="t"/>
              <a:pathLst>
                <a:path extrusionOk="0" h="89" w="248">
                  <a:moveTo>
                    <a:pt x="1" y="1"/>
                  </a:moveTo>
                  <a:cubicBezTo>
                    <a:pt x="80" y="27"/>
                    <a:pt x="160" y="62"/>
                    <a:pt x="248" y="89"/>
                  </a:cubicBezTo>
                  <a:cubicBezTo>
                    <a:pt x="195" y="62"/>
                    <a:pt x="151" y="36"/>
                    <a:pt x="98" y="9"/>
                  </a:cubicBezTo>
                  <a:cubicBezTo>
                    <a:pt x="71" y="1"/>
                    <a:pt x="36"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8"/>
            <p:cNvSpPr/>
            <p:nvPr/>
          </p:nvSpPr>
          <p:spPr>
            <a:xfrm rot="3039008">
              <a:off x="-765135" y="4962832"/>
              <a:ext cx="26512" cy="15033"/>
            </a:xfrm>
            <a:custGeom>
              <a:rect b="b" l="l" r="r" t="t"/>
              <a:pathLst>
                <a:path extrusionOk="0" h="90" w="169">
                  <a:moveTo>
                    <a:pt x="1" y="1"/>
                  </a:moveTo>
                  <a:lnTo>
                    <a:pt x="1" y="1"/>
                  </a:lnTo>
                  <a:cubicBezTo>
                    <a:pt x="9" y="36"/>
                    <a:pt x="27" y="63"/>
                    <a:pt x="45" y="89"/>
                  </a:cubicBezTo>
                  <a:cubicBezTo>
                    <a:pt x="98" y="63"/>
                    <a:pt x="133" y="45"/>
                    <a:pt x="168" y="18"/>
                  </a:cubicBezTo>
                  <a:lnTo>
                    <a:pt x="89" y="18"/>
                  </a:lnTo>
                  <a:cubicBezTo>
                    <a:pt x="62" y="18"/>
                    <a:pt x="18"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8"/>
            <p:cNvSpPr/>
            <p:nvPr/>
          </p:nvSpPr>
          <p:spPr>
            <a:xfrm rot="3039008">
              <a:off x="1548856" y="5009316"/>
              <a:ext cx="18198" cy="11860"/>
            </a:xfrm>
            <a:custGeom>
              <a:rect b="b" l="l" r="r" t="t"/>
              <a:pathLst>
                <a:path extrusionOk="0" h="71" w="116">
                  <a:moveTo>
                    <a:pt x="1" y="0"/>
                  </a:moveTo>
                  <a:lnTo>
                    <a:pt x="1" y="0"/>
                  </a:lnTo>
                  <a:cubicBezTo>
                    <a:pt x="36" y="18"/>
                    <a:pt x="71" y="44"/>
                    <a:pt x="98" y="71"/>
                  </a:cubicBezTo>
                  <a:lnTo>
                    <a:pt x="115" y="53"/>
                  </a:lnTo>
                  <a:cubicBezTo>
                    <a:pt x="98" y="27"/>
                    <a:pt x="71" y="18"/>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8"/>
            <p:cNvSpPr/>
            <p:nvPr/>
          </p:nvSpPr>
          <p:spPr>
            <a:xfrm rot="3039008">
              <a:off x="1330432" y="4880510"/>
              <a:ext cx="13962" cy="4677"/>
            </a:xfrm>
            <a:custGeom>
              <a:rect b="b" l="l" r="r" t="t"/>
              <a:pathLst>
                <a:path extrusionOk="0" h="28" w="89">
                  <a:moveTo>
                    <a:pt x="89" y="1"/>
                  </a:moveTo>
                  <a:lnTo>
                    <a:pt x="89" y="1"/>
                  </a:lnTo>
                  <a:cubicBezTo>
                    <a:pt x="62" y="10"/>
                    <a:pt x="27" y="18"/>
                    <a:pt x="0" y="27"/>
                  </a:cubicBezTo>
                  <a:lnTo>
                    <a:pt x="80" y="27"/>
                  </a:lnTo>
                  <a:lnTo>
                    <a:pt x="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8"/>
            <p:cNvSpPr/>
            <p:nvPr/>
          </p:nvSpPr>
          <p:spPr>
            <a:xfrm rot="3039008">
              <a:off x="1196403" y="5041828"/>
              <a:ext cx="23688" cy="37249"/>
            </a:xfrm>
            <a:custGeom>
              <a:rect b="b" l="l" r="r" t="t"/>
              <a:pathLst>
                <a:path extrusionOk="0" h="223" w="151">
                  <a:moveTo>
                    <a:pt x="1" y="1"/>
                  </a:moveTo>
                  <a:lnTo>
                    <a:pt x="1" y="1"/>
                  </a:lnTo>
                  <a:cubicBezTo>
                    <a:pt x="7" y="10"/>
                    <a:pt x="14" y="19"/>
                    <a:pt x="21" y="28"/>
                  </a:cubicBezTo>
                  <a:lnTo>
                    <a:pt x="21" y="28"/>
                  </a:lnTo>
                  <a:cubicBezTo>
                    <a:pt x="15" y="19"/>
                    <a:pt x="8" y="10"/>
                    <a:pt x="1" y="1"/>
                  </a:cubicBezTo>
                  <a:close/>
                  <a:moveTo>
                    <a:pt x="21" y="28"/>
                  </a:moveTo>
                  <a:cubicBezTo>
                    <a:pt x="88" y="127"/>
                    <a:pt x="94" y="223"/>
                    <a:pt x="124" y="223"/>
                  </a:cubicBezTo>
                  <a:cubicBezTo>
                    <a:pt x="131" y="223"/>
                    <a:pt x="140" y="217"/>
                    <a:pt x="151" y="204"/>
                  </a:cubicBezTo>
                  <a:cubicBezTo>
                    <a:pt x="113" y="143"/>
                    <a:pt x="62" y="83"/>
                    <a:pt x="21"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 name="Google Shape;2776;p8"/>
          <p:cNvGrpSpPr/>
          <p:nvPr/>
        </p:nvGrpSpPr>
        <p:grpSpPr>
          <a:xfrm>
            <a:off x="-197348" y="-352525"/>
            <a:ext cx="1589925" cy="1849975"/>
            <a:chOff x="-197348" y="-352525"/>
            <a:chExt cx="1589925" cy="1849975"/>
          </a:xfrm>
        </p:grpSpPr>
        <p:sp>
          <p:nvSpPr>
            <p:cNvPr id="2777" name="Google Shape;2777;p8"/>
            <p:cNvSpPr/>
            <p:nvPr/>
          </p:nvSpPr>
          <p:spPr>
            <a:xfrm>
              <a:off x="524969" y="-58906"/>
              <a:ext cx="107217" cy="299949"/>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8"/>
            <p:cNvSpPr/>
            <p:nvPr/>
          </p:nvSpPr>
          <p:spPr>
            <a:xfrm>
              <a:off x="-26916" y="224339"/>
              <a:ext cx="96980" cy="270235"/>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8"/>
            <p:cNvSpPr/>
            <p:nvPr/>
          </p:nvSpPr>
          <p:spPr>
            <a:xfrm>
              <a:off x="109574" y="-195518"/>
              <a:ext cx="104702" cy="239643"/>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8"/>
            <p:cNvSpPr/>
            <p:nvPr/>
          </p:nvSpPr>
          <p:spPr>
            <a:xfrm>
              <a:off x="796691" y="-289933"/>
              <a:ext cx="99494" cy="251950"/>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8"/>
            <p:cNvSpPr/>
            <p:nvPr/>
          </p:nvSpPr>
          <p:spPr>
            <a:xfrm>
              <a:off x="-197348" y="-352525"/>
              <a:ext cx="97698" cy="250895"/>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8"/>
            <p:cNvSpPr/>
            <p:nvPr/>
          </p:nvSpPr>
          <p:spPr>
            <a:xfrm>
              <a:off x="1122830" y="-202902"/>
              <a:ext cx="85845" cy="233489"/>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8"/>
            <p:cNvSpPr/>
            <p:nvPr/>
          </p:nvSpPr>
          <p:spPr>
            <a:xfrm>
              <a:off x="1288054" y="135375"/>
              <a:ext cx="104523" cy="282191"/>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8"/>
            <p:cNvSpPr/>
            <p:nvPr/>
          </p:nvSpPr>
          <p:spPr>
            <a:xfrm>
              <a:off x="988136" y="581078"/>
              <a:ext cx="109551" cy="231379"/>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8"/>
            <p:cNvSpPr/>
            <p:nvPr/>
          </p:nvSpPr>
          <p:spPr>
            <a:xfrm>
              <a:off x="837458" y="1102207"/>
              <a:ext cx="127870" cy="238588"/>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8"/>
            <p:cNvSpPr/>
            <p:nvPr/>
          </p:nvSpPr>
          <p:spPr>
            <a:xfrm>
              <a:off x="551908" y="1262555"/>
              <a:ext cx="117274" cy="234896"/>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8"/>
            <p:cNvSpPr/>
            <p:nvPr/>
          </p:nvSpPr>
          <p:spPr>
            <a:xfrm>
              <a:off x="669361" y="752678"/>
              <a:ext cx="92131" cy="250016"/>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8"/>
            <p:cNvSpPr/>
            <p:nvPr/>
          </p:nvSpPr>
          <p:spPr>
            <a:xfrm>
              <a:off x="333165" y="987924"/>
              <a:ext cx="89976" cy="191995"/>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8"/>
            <p:cNvSpPr/>
            <p:nvPr/>
          </p:nvSpPr>
          <p:spPr>
            <a:xfrm>
              <a:off x="1239384" y="1074076"/>
              <a:ext cx="94645" cy="228214"/>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8"/>
            <p:cNvSpPr/>
            <p:nvPr/>
          </p:nvSpPr>
          <p:spPr>
            <a:xfrm>
              <a:off x="128610" y="1185546"/>
              <a:ext cx="111886" cy="238939"/>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8"/>
            <p:cNvSpPr/>
            <p:nvPr/>
          </p:nvSpPr>
          <p:spPr>
            <a:xfrm>
              <a:off x="-29969" y="725074"/>
              <a:ext cx="109551" cy="227335"/>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8"/>
            <p:cNvSpPr/>
            <p:nvPr/>
          </p:nvSpPr>
          <p:spPr>
            <a:xfrm>
              <a:off x="808005" y="190582"/>
              <a:ext cx="97698" cy="267950"/>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8"/>
            <p:cNvSpPr/>
            <p:nvPr/>
          </p:nvSpPr>
          <p:spPr>
            <a:xfrm>
              <a:off x="363157" y="498794"/>
              <a:ext cx="85845" cy="237181"/>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4" name="Google Shape;2794;p8"/>
          <p:cNvGrpSpPr/>
          <p:nvPr/>
        </p:nvGrpSpPr>
        <p:grpSpPr>
          <a:xfrm>
            <a:off x="7777488" y="-1124499"/>
            <a:ext cx="3316571" cy="2268763"/>
            <a:chOff x="7777488" y="-1124499"/>
            <a:chExt cx="3316571" cy="2268763"/>
          </a:xfrm>
        </p:grpSpPr>
        <p:sp>
          <p:nvSpPr>
            <p:cNvPr id="2795" name="Google Shape;2795;p8"/>
            <p:cNvSpPr/>
            <p:nvPr/>
          </p:nvSpPr>
          <p:spPr>
            <a:xfrm rot="6140957">
              <a:off x="8989532" y="-741717"/>
              <a:ext cx="255165" cy="279241"/>
            </a:xfrm>
            <a:custGeom>
              <a:rect b="b" l="l" r="r" t="t"/>
              <a:pathLst>
                <a:path extrusionOk="0" h="1299" w="1187">
                  <a:moveTo>
                    <a:pt x="293" y="1"/>
                  </a:moveTo>
                  <a:cubicBezTo>
                    <a:pt x="144" y="1"/>
                    <a:pt x="0" y="134"/>
                    <a:pt x="75" y="333"/>
                  </a:cubicBezTo>
                  <a:cubicBezTo>
                    <a:pt x="111" y="422"/>
                    <a:pt x="172" y="457"/>
                    <a:pt x="234" y="528"/>
                  </a:cubicBezTo>
                  <a:cubicBezTo>
                    <a:pt x="314" y="607"/>
                    <a:pt x="393" y="704"/>
                    <a:pt x="473" y="792"/>
                  </a:cubicBezTo>
                  <a:cubicBezTo>
                    <a:pt x="543" y="881"/>
                    <a:pt x="605" y="987"/>
                    <a:pt x="676" y="1066"/>
                  </a:cubicBezTo>
                  <a:cubicBezTo>
                    <a:pt x="738" y="1128"/>
                    <a:pt x="808" y="1172"/>
                    <a:pt x="861" y="1243"/>
                  </a:cubicBezTo>
                  <a:cubicBezTo>
                    <a:pt x="890" y="1282"/>
                    <a:pt x="931" y="1299"/>
                    <a:pt x="974" y="1299"/>
                  </a:cubicBezTo>
                  <a:cubicBezTo>
                    <a:pt x="1076" y="1299"/>
                    <a:pt x="1186" y="1204"/>
                    <a:pt x="1161" y="1093"/>
                  </a:cubicBezTo>
                  <a:cubicBezTo>
                    <a:pt x="1117" y="916"/>
                    <a:pt x="958" y="775"/>
                    <a:pt x="861" y="625"/>
                  </a:cubicBezTo>
                  <a:cubicBezTo>
                    <a:pt x="808" y="536"/>
                    <a:pt x="746" y="448"/>
                    <a:pt x="685" y="360"/>
                  </a:cubicBezTo>
                  <a:cubicBezTo>
                    <a:pt x="658" y="324"/>
                    <a:pt x="632" y="289"/>
                    <a:pt x="596" y="245"/>
                  </a:cubicBezTo>
                  <a:lnTo>
                    <a:pt x="596" y="245"/>
                  </a:lnTo>
                  <a:cubicBezTo>
                    <a:pt x="597" y="245"/>
                    <a:pt x="597" y="245"/>
                    <a:pt x="597" y="245"/>
                  </a:cubicBezTo>
                  <a:cubicBezTo>
                    <a:pt x="598" y="245"/>
                    <a:pt x="537" y="163"/>
                    <a:pt x="524" y="163"/>
                  </a:cubicBezTo>
                  <a:cubicBezTo>
                    <a:pt x="521" y="163"/>
                    <a:pt x="521" y="167"/>
                    <a:pt x="523" y="175"/>
                  </a:cubicBezTo>
                  <a:lnTo>
                    <a:pt x="523" y="175"/>
                  </a:lnTo>
                  <a:cubicBezTo>
                    <a:pt x="480" y="53"/>
                    <a:pt x="386" y="1"/>
                    <a:pt x="29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8"/>
            <p:cNvSpPr/>
            <p:nvPr/>
          </p:nvSpPr>
          <p:spPr>
            <a:xfrm rot="6140957">
              <a:off x="8371124" y="-938660"/>
              <a:ext cx="230874" cy="239688"/>
            </a:xfrm>
            <a:custGeom>
              <a:rect b="b" l="l" r="r" t="t"/>
              <a:pathLst>
                <a:path extrusionOk="0" h="1115" w="1074">
                  <a:moveTo>
                    <a:pt x="286" y="0"/>
                  </a:moveTo>
                  <a:cubicBezTo>
                    <a:pt x="147" y="0"/>
                    <a:pt x="1" y="115"/>
                    <a:pt x="50" y="268"/>
                  </a:cubicBezTo>
                  <a:cubicBezTo>
                    <a:pt x="85" y="383"/>
                    <a:pt x="147" y="410"/>
                    <a:pt x="235" y="480"/>
                  </a:cubicBezTo>
                  <a:cubicBezTo>
                    <a:pt x="306" y="533"/>
                    <a:pt x="376" y="613"/>
                    <a:pt x="438" y="683"/>
                  </a:cubicBezTo>
                  <a:cubicBezTo>
                    <a:pt x="588" y="816"/>
                    <a:pt x="756" y="939"/>
                    <a:pt x="888" y="1081"/>
                  </a:cubicBezTo>
                  <a:cubicBezTo>
                    <a:pt x="908" y="1104"/>
                    <a:pt x="937" y="1114"/>
                    <a:pt x="967" y="1114"/>
                  </a:cubicBezTo>
                  <a:cubicBezTo>
                    <a:pt x="1017" y="1114"/>
                    <a:pt x="1068" y="1083"/>
                    <a:pt x="1074" y="1028"/>
                  </a:cubicBezTo>
                  <a:cubicBezTo>
                    <a:pt x="1074" y="851"/>
                    <a:pt x="915" y="675"/>
                    <a:pt x="827" y="542"/>
                  </a:cubicBezTo>
                  <a:cubicBezTo>
                    <a:pt x="765" y="445"/>
                    <a:pt x="685" y="357"/>
                    <a:pt x="615" y="260"/>
                  </a:cubicBezTo>
                  <a:cubicBezTo>
                    <a:pt x="562" y="198"/>
                    <a:pt x="482" y="127"/>
                    <a:pt x="447" y="74"/>
                  </a:cubicBezTo>
                  <a:cubicBezTo>
                    <a:pt x="406" y="23"/>
                    <a:pt x="347" y="0"/>
                    <a:pt x="28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8"/>
            <p:cNvSpPr/>
            <p:nvPr/>
          </p:nvSpPr>
          <p:spPr>
            <a:xfrm rot="6140957">
              <a:off x="8907853" y="-1023224"/>
              <a:ext cx="211957" cy="223780"/>
            </a:xfrm>
            <a:custGeom>
              <a:rect b="b" l="l" r="r" t="t"/>
              <a:pathLst>
                <a:path extrusionOk="0" h="1041" w="986">
                  <a:moveTo>
                    <a:pt x="280" y="1"/>
                  </a:moveTo>
                  <a:cubicBezTo>
                    <a:pt x="136" y="1"/>
                    <a:pt x="1" y="139"/>
                    <a:pt x="77" y="319"/>
                  </a:cubicBezTo>
                  <a:cubicBezTo>
                    <a:pt x="147" y="496"/>
                    <a:pt x="350" y="655"/>
                    <a:pt x="474" y="796"/>
                  </a:cubicBezTo>
                  <a:cubicBezTo>
                    <a:pt x="544" y="887"/>
                    <a:pt x="665" y="1041"/>
                    <a:pt x="792" y="1041"/>
                  </a:cubicBezTo>
                  <a:cubicBezTo>
                    <a:pt x="824" y="1041"/>
                    <a:pt x="857" y="1031"/>
                    <a:pt x="889" y="1008"/>
                  </a:cubicBezTo>
                  <a:cubicBezTo>
                    <a:pt x="898" y="1008"/>
                    <a:pt x="898" y="999"/>
                    <a:pt x="907" y="999"/>
                  </a:cubicBezTo>
                  <a:cubicBezTo>
                    <a:pt x="951" y="964"/>
                    <a:pt x="986" y="884"/>
                    <a:pt x="968" y="831"/>
                  </a:cubicBezTo>
                  <a:cubicBezTo>
                    <a:pt x="924" y="690"/>
                    <a:pt x="818" y="575"/>
                    <a:pt x="739" y="460"/>
                  </a:cubicBezTo>
                  <a:cubicBezTo>
                    <a:pt x="659" y="346"/>
                    <a:pt x="562" y="240"/>
                    <a:pt x="483" y="125"/>
                  </a:cubicBezTo>
                  <a:cubicBezTo>
                    <a:pt x="431" y="38"/>
                    <a:pt x="355" y="1"/>
                    <a:pt x="2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8"/>
            <p:cNvSpPr/>
            <p:nvPr/>
          </p:nvSpPr>
          <p:spPr>
            <a:xfrm rot="6140957">
              <a:off x="9562462" y="-797758"/>
              <a:ext cx="219911" cy="239688"/>
            </a:xfrm>
            <a:custGeom>
              <a:rect b="b" l="l" r="r" t="t"/>
              <a:pathLst>
                <a:path extrusionOk="0" h="1115" w="1023">
                  <a:moveTo>
                    <a:pt x="296" y="0"/>
                  </a:moveTo>
                  <a:cubicBezTo>
                    <a:pt x="131" y="0"/>
                    <a:pt x="1" y="258"/>
                    <a:pt x="175" y="367"/>
                  </a:cubicBezTo>
                  <a:cubicBezTo>
                    <a:pt x="299" y="447"/>
                    <a:pt x="361" y="579"/>
                    <a:pt x="449" y="694"/>
                  </a:cubicBezTo>
                  <a:cubicBezTo>
                    <a:pt x="546" y="817"/>
                    <a:pt x="661" y="959"/>
                    <a:pt x="767" y="1073"/>
                  </a:cubicBezTo>
                  <a:cubicBezTo>
                    <a:pt x="795" y="1101"/>
                    <a:pt x="827" y="1114"/>
                    <a:pt x="858" y="1114"/>
                  </a:cubicBezTo>
                  <a:cubicBezTo>
                    <a:pt x="915" y="1114"/>
                    <a:pt x="967" y="1071"/>
                    <a:pt x="979" y="1003"/>
                  </a:cubicBezTo>
                  <a:cubicBezTo>
                    <a:pt x="1023" y="817"/>
                    <a:pt x="829" y="623"/>
                    <a:pt x="731" y="473"/>
                  </a:cubicBezTo>
                  <a:cubicBezTo>
                    <a:pt x="634" y="314"/>
                    <a:pt x="564" y="155"/>
                    <a:pt x="405" y="40"/>
                  </a:cubicBezTo>
                  <a:cubicBezTo>
                    <a:pt x="369" y="12"/>
                    <a:pt x="331" y="0"/>
                    <a:pt x="29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8"/>
            <p:cNvSpPr/>
            <p:nvPr/>
          </p:nvSpPr>
          <p:spPr>
            <a:xfrm rot="6140957">
              <a:off x="9674024" y="-442500"/>
              <a:ext cx="224855" cy="201209"/>
            </a:xfrm>
            <a:custGeom>
              <a:rect b="b" l="l" r="r" t="t"/>
              <a:pathLst>
                <a:path extrusionOk="0" h="936" w="1046">
                  <a:moveTo>
                    <a:pt x="235" y="1"/>
                  </a:moveTo>
                  <a:cubicBezTo>
                    <a:pt x="178" y="1"/>
                    <a:pt x="118" y="23"/>
                    <a:pt x="80" y="62"/>
                  </a:cubicBezTo>
                  <a:cubicBezTo>
                    <a:pt x="0" y="141"/>
                    <a:pt x="18" y="256"/>
                    <a:pt x="89" y="335"/>
                  </a:cubicBezTo>
                  <a:cubicBezTo>
                    <a:pt x="177" y="450"/>
                    <a:pt x="310" y="530"/>
                    <a:pt x="415" y="627"/>
                  </a:cubicBezTo>
                  <a:cubicBezTo>
                    <a:pt x="521" y="724"/>
                    <a:pt x="627" y="848"/>
                    <a:pt x="760" y="918"/>
                  </a:cubicBezTo>
                  <a:cubicBezTo>
                    <a:pt x="782" y="930"/>
                    <a:pt x="806" y="936"/>
                    <a:pt x="829" y="936"/>
                  </a:cubicBezTo>
                  <a:cubicBezTo>
                    <a:pt x="942" y="936"/>
                    <a:pt x="1045" y="807"/>
                    <a:pt x="972" y="697"/>
                  </a:cubicBezTo>
                  <a:cubicBezTo>
                    <a:pt x="804" y="450"/>
                    <a:pt x="548" y="274"/>
                    <a:pt x="363" y="53"/>
                  </a:cubicBezTo>
                  <a:cubicBezTo>
                    <a:pt x="330" y="17"/>
                    <a:pt x="283" y="1"/>
                    <a:pt x="23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8"/>
            <p:cNvSpPr/>
            <p:nvPr/>
          </p:nvSpPr>
          <p:spPr>
            <a:xfrm rot="6140957">
              <a:off x="9412711" y="31698"/>
              <a:ext cx="317720" cy="185516"/>
            </a:xfrm>
            <a:custGeom>
              <a:rect b="b" l="l" r="r" t="t"/>
              <a:pathLst>
                <a:path extrusionOk="0" h="863" w="1478">
                  <a:moveTo>
                    <a:pt x="362" y="1"/>
                  </a:moveTo>
                  <a:cubicBezTo>
                    <a:pt x="133" y="1"/>
                    <a:pt x="1" y="363"/>
                    <a:pt x="276" y="475"/>
                  </a:cubicBezTo>
                  <a:cubicBezTo>
                    <a:pt x="365" y="510"/>
                    <a:pt x="444" y="555"/>
                    <a:pt x="541" y="581"/>
                  </a:cubicBezTo>
                  <a:cubicBezTo>
                    <a:pt x="656" y="616"/>
                    <a:pt x="753" y="661"/>
                    <a:pt x="859" y="714"/>
                  </a:cubicBezTo>
                  <a:cubicBezTo>
                    <a:pt x="988" y="771"/>
                    <a:pt x="1140" y="863"/>
                    <a:pt x="1287" y="863"/>
                  </a:cubicBezTo>
                  <a:cubicBezTo>
                    <a:pt x="1321" y="863"/>
                    <a:pt x="1355" y="858"/>
                    <a:pt x="1389" y="846"/>
                  </a:cubicBezTo>
                  <a:cubicBezTo>
                    <a:pt x="1477" y="811"/>
                    <a:pt x="1477" y="678"/>
                    <a:pt x="1407" y="634"/>
                  </a:cubicBezTo>
                  <a:cubicBezTo>
                    <a:pt x="1098" y="440"/>
                    <a:pt x="806" y="228"/>
                    <a:pt x="497" y="42"/>
                  </a:cubicBezTo>
                  <a:cubicBezTo>
                    <a:pt x="450" y="13"/>
                    <a:pt x="404" y="1"/>
                    <a:pt x="362"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8"/>
            <p:cNvSpPr/>
            <p:nvPr/>
          </p:nvSpPr>
          <p:spPr>
            <a:xfrm rot="6140957">
              <a:off x="8882675" y="143088"/>
              <a:ext cx="255595" cy="165309"/>
            </a:xfrm>
            <a:custGeom>
              <a:rect b="b" l="l" r="r" t="t"/>
              <a:pathLst>
                <a:path extrusionOk="0" h="769" w="1189">
                  <a:moveTo>
                    <a:pt x="296" y="1"/>
                  </a:moveTo>
                  <a:cubicBezTo>
                    <a:pt x="63" y="1"/>
                    <a:pt x="1" y="403"/>
                    <a:pt x="261" y="451"/>
                  </a:cubicBezTo>
                  <a:cubicBezTo>
                    <a:pt x="520" y="492"/>
                    <a:pt x="734" y="768"/>
                    <a:pt x="998" y="768"/>
                  </a:cubicBezTo>
                  <a:cubicBezTo>
                    <a:pt x="1023" y="768"/>
                    <a:pt x="1048" y="766"/>
                    <a:pt x="1074" y="760"/>
                  </a:cubicBezTo>
                  <a:cubicBezTo>
                    <a:pt x="1144" y="743"/>
                    <a:pt x="1188" y="646"/>
                    <a:pt x="1162" y="584"/>
                  </a:cubicBezTo>
                  <a:cubicBezTo>
                    <a:pt x="1100" y="443"/>
                    <a:pt x="932" y="319"/>
                    <a:pt x="800" y="240"/>
                  </a:cubicBezTo>
                  <a:cubicBezTo>
                    <a:pt x="650" y="160"/>
                    <a:pt x="526" y="54"/>
                    <a:pt x="358" y="10"/>
                  </a:cubicBezTo>
                  <a:cubicBezTo>
                    <a:pt x="336" y="4"/>
                    <a:pt x="315" y="1"/>
                    <a:pt x="29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8"/>
            <p:cNvSpPr/>
            <p:nvPr/>
          </p:nvSpPr>
          <p:spPr>
            <a:xfrm rot="6140957">
              <a:off x="8350712" y="468875"/>
              <a:ext cx="292139" cy="128550"/>
            </a:xfrm>
            <a:custGeom>
              <a:rect b="b" l="l" r="r" t="t"/>
              <a:pathLst>
                <a:path extrusionOk="0" h="598" w="1359">
                  <a:moveTo>
                    <a:pt x="290" y="0"/>
                  </a:moveTo>
                  <a:cubicBezTo>
                    <a:pt x="91" y="0"/>
                    <a:pt x="0" y="339"/>
                    <a:pt x="222" y="395"/>
                  </a:cubicBezTo>
                  <a:cubicBezTo>
                    <a:pt x="451" y="457"/>
                    <a:pt x="672" y="510"/>
                    <a:pt x="902" y="554"/>
                  </a:cubicBezTo>
                  <a:cubicBezTo>
                    <a:pt x="982" y="569"/>
                    <a:pt x="1062" y="598"/>
                    <a:pt x="1137" y="598"/>
                  </a:cubicBezTo>
                  <a:cubicBezTo>
                    <a:pt x="1195" y="598"/>
                    <a:pt x="1249" y="581"/>
                    <a:pt x="1299" y="527"/>
                  </a:cubicBezTo>
                  <a:cubicBezTo>
                    <a:pt x="1358" y="460"/>
                    <a:pt x="1280" y="368"/>
                    <a:pt x="1203" y="368"/>
                  </a:cubicBezTo>
                  <a:cubicBezTo>
                    <a:pt x="1200" y="368"/>
                    <a:pt x="1197" y="368"/>
                    <a:pt x="1193" y="368"/>
                  </a:cubicBezTo>
                  <a:cubicBezTo>
                    <a:pt x="1228" y="359"/>
                    <a:pt x="1123" y="324"/>
                    <a:pt x="1096" y="306"/>
                  </a:cubicBezTo>
                  <a:cubicBezTo>
                    <a:pt x="1017" y="280"/>
                    <a:pt x="937" y="245"/>
                    <a:pt x="858" y="218"/>
                  </a:cubicBezTo>
                  <a:cubicBezTo>
                    <a:pt x="690" y="165"/>
                    <a:pt x="531" y="77"/>
                    <a:pt x="363" y="15"/>
                  </a:cubicBezTo>
                  <a:cubicBezTo>
                    <a:pt x="337" y="5"/>
                    <a:pt x="313" y="0"/>
                    <a:pt x="29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8"/>
            <p:cNvSpPr/>
            <p:nvPr/>
          </p:nvSpPr>
          <p:spPr>
            <a:xfrm rot="6140957">
              <a:off x="8017398" y="385854"/>
              <a:ext cx="269568" cy="120596"/>
            </a:xfrm>
            <a:custGeom>
              <a:rect b="b" l="l" r="r" t="t"/>
              <a:pathLst>
                <a:path extrusionOk="0" h="561" w="1254">
                  <a:moveTo>
                    <a:pt x="266" y="1"/>
                  </a:moveTo>
                  <a:cubicBezTo>
                    <a:pt x="137" y="1"/>
                    <a:pt x="1" y="110"/>
                    <a:pt x="45" y="251"/>
                  </a:cubicBezTo>
                  <a:cubicBezTo>
                    <a:pt x="142" y="560"/>
                    <a:pt x="504" y="481"/>
                    <a:pt x="760" y="525"/>
                  </a:cubicBezTo>
                  <a:cubicBezTo>
                    <a:pt x="784" y="528"/>
                    <a:pt x="867" y="538"/>
                    <a:pt x="955" y="538"/>
                  </a:cubicBezTo>
                  <a:cubicBezTo>
                    <a:pt x="1098" y="538"/>
                    <a:pt x="1253" y="513"/>
                    <a:pt x="1193" y="393"/>
                  </a:cubicBezTo>
                  <a:cubicBezTo>
                    <a:pt x="1140" y="278"/>
                    <a:pt x="919" y="216"/>
                    <a:pt x="813" y="181"/>
                  </a:cubicBezTo>
                  <a:cubicBezTo>
                    <a:pt x="716" y="145"/>
                    <a:pt x="628" y="119"/>
                    <a:pt x="531" y="92"/>
                  </a:cubicBezTo>
                  <a:cubicBezTo>
                    <a:pt x="531" y="92"/>
                    <a:pt x="454" y="71"/>
                    <a:pt x="426" y="67"/>
                  </a:cubicBezTo>
                  <a:lnTo>
                    <a:pt x="426" y="67"/>
                  </a:lnTo>
                  <a:cubicBezTo>
                    <a:pt x="398" y="46"/>
                    <a:pt x="370" y="20"/>
                    <a:pt x="337" y="13"/>
                  </a:cubicBezTo>
                  <a:cubicBezTo>
                    <a:pt x="314" y="4"/>
                    <a:pt x="290" y="1"/>
                    <a:pt x="26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8"/>
            <p:cNvSpPr/>
            <p:nvPr/>
          </p:nvSpPr>
          <p:spPr>
            <a:xfrm rot="6140957">
              <a:off x="8486873" y="15353"/>
              <a:ext cx="251296" cy="192395"/>
            </a:xfrm>
            <a:custGeom>
              <a:rect b="b" l="l" r="r" t="t"/>
              <a:pathLst>
                <a:path extrusionOk="0" h="895" w="1169">
                  <a:moveTo>
                    <a:pt x="258" y="1"/>
                  </a:moveTo>
                  <a:cubicBezTo>
                    <a:pt x="100" y="1"/>
                    <a:pt x="1" y="210"/>
                    <a:pt x="153" y="341"/>
                  </a:cubicBezTo>
                  <a:cubicBezTo>
                    <a:pt x="242" y="411"/>
                    <a:pt x="339" y="464"/>
                    <a:pt x="436" y="526"/>
                  </a:cubicBezTo>
                  <a:cubicBezTo>
                    <a:pt x="542" y="597"/>
                    <a:pt x="639" y="676"/>
                    <a:pt x="736" y="747"/>
                  </a:cubicBezTo>
                  <a:cubicBezTo>
                    <a:pt x="817" y="800"/>
                    <a:pt x="922" y="895"/>
                    <a:pt x="1027" y="895"/>
                  </a:cubicBezTo>
                  <a:cubicBezTo>
                    <a:pt x="1060" y="895"/>
                    <a:pt x="1093" y="885"/>
                    <a:pt x="1125" y="862"/>
                  </a:cubicBezTo>
                  <a:cubicBezTo>
                    <a:pt x="1169" y="826"/>
                    <a:pt x="1151" y="765"/>
                    <a:pt x="1116" y="738"/>
                  </a:cubicBezTo>
                  <a:cubicBezTo>
                    <a:pt x="1089" y="712"/>
                    <a:pt x="1063" y="659"/>
                    <a:pt x="1036" y="632"/>
                  </a:cubicBezTo>
                  <a:cubicBezTo>
                    <a:pt x="975" y="544"/>
                    <a:pt x="895" y="464"/>
                    <a:pt x="816" y="394"/>
                  </a:cubicBezTo>
                  <a:cubicBezTo>
                    <a:pt x="674" y="270"/>
                    <a:pt x="533" y="120"/>
                    <a:pt x="365" y="32"/>
                  </a:cubicBezTo>
                  <a:cubicBezTo>
                    <a:pt x="328" y="10"/>
                    <a:pt x="292" y="1"/>
                    <a:pt x="258"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8"/>
            <p:cNvSpPr/>
            <p:nvPr/>
          </p:nvSpPr>
          <p:spPr>
            <a:xfrm rot="6140957">
              <a:off x="8080136" y="-14976"/>
              <a:ext cx="228939" cy="89426"/>
            </a:xfrm>
            <a:custGeom>
              <a:rect b="b" l="l" r="r" t="t"/>
              <a:pathLst>
                <a:path extrusionOk="0" h="416" w="1065">
                  <a:moveTo>
                    <a:pt x="241" y="0"/>
                  </a:moveTo>
                  <a:cubicBezTo>
                    <a:pt x="93" y="0"/>
                    <a:pt x="0" y="192"/>
                    <a:pt x="102" y="311"/>
                  </a:cubicBezTo>
                  <a:cubicBezTo>
                    <a:pt x="176" y="390"/>
                    <a:pt x="266" y="415"/>
                    <a:pt x="360" y="415"/>
                  </a:cubicBezTo>
                  <a:cubicBezTo>
                    <a:pt x="423" y="415"/>
                    <a:pt x="488" y="404"/>
                    <a:pt x="552" y="390"/>
                  </a:cubicBezTo>
                  <a:cubicBezTo>
                    <a:pt x="702" y="355"/>
                    <a:pt x="896" y="355"/>
                    <a:pt x="1020" y="266"/>
                  </a:cubicBezTo>
                  <a:cubicBezTo>
                    <a:pt x="1064" y="240"/>
                    <a:pt x="1046" y="169"/>
                    <a:pt x="993" y="152"/>
                  </a:cubicBezTo>
                  <a:cubicBezTo>
                    <a:pt x="861" y="107"/>
                    <a:pt x="737" y="90"/>
                    <a:pt x="596" y="72"/>
                  </a:cubicBezTo>
                  <a:cubicBezTo>
                    <a:pt x="481" y="63"/>
                    <a:pt x="375" y="10"/>
                    <a:pt x="261" y="1"/>
                  </a:cubicBezTo>
                  <a:cubicBezTo>
                    <a:pt x="254" y="1"/>
                    <a:pt x="248" y="0"/>
                    <a:pt x="241"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8"/>
            <p:cNvSpPr/>
            <p:nvPr/>
          </p:nvSpPr>
          <p:spPr>
            <a:xfrm rot="6140957">
              <a:off x="9610932" y="-1172808"/>
              <a:ext cx="130485" cy="285045"/>
            </a:xfrm>
            <a:custGeom>
              <a:rect b="b" l="l" r="r" t="t"/>
              <a:pathLst>
                <a:path extrusionOk="0" h="1326" w="607">
                  <a:moveTo>
                    <a:pt x="262" y="0"/>
                  </a:moveTo>
                  <a:cubicBezTo>
                    <a:pt x="208" y="0"/>
                    <a:pt x="152" y="24"/>
                    <a:pt x="124" y="68"/>
                  </a:cubicBezTo>
                  <a:cubicBezTo>
                    <a:pt x="0" y="280"/>
                    <a:pt x="124" y="545"/>
                    <a:pt x="186" y="766"/>
                  </a:cubicBezTo>
                  <a:cubicBezTo>
                    <a:pt x="239" y="925"/>
                    <a:pt x="265" y="1154"/>
                    <a:pt x="371" y="1278"/>
                  </a:cubicBezTo>
                  <a:cubicBezTo>
                    <a:pt x="399" y="1311"/>
                    <a:pt x="433" y="1325"/>
                    <a:pt x="466" y="1325"/>
                  </a:cubicBezTo>
                  <a:cubicBezTo>
                    <a:pt x="538" y="1325"/>
                    <a:pt x="607" y="1257"/>
                    <a:pt x="601" y="1172"/>
                  </a:cubicBezTo>
                  <a:cubicBezTo>
                    <a:pt x="574" y="987"/>
                    <a:pt x="557" y="810"/>
                    <a:pt x="530" y="616"/>
                  </a:cubicBezTo>
                  <a:cubicBezTo>
                    <a:pt x="495" y="404"/>
                    <a:pt x="530" y="174"/>
                    <a:pt x="345" y="24"/>
                  </a:cubicBezTo>
                  <a:cubicBezTo>
                    <a:pt x="322" y="8"/>
                    <a:pt x="292" y="0"/>
                    <a:pt x="26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8"/>
            <p:cNvSpPr/>
            <p:nvPr/>
          </p:nvSpPr>
          <p:spPr>
            <a:xfrm rot="6140957">
              <a:off x="10255831" y="-973885"/>
              <a:ext cx="93295" cy="273007"/>
            </a:xfrm>
            <a:custGeom>
              <a:rect b="b" l="l" r="r" t="t"/>
              <a:pathLst>
                <a:path extrusionOk="0" h="1270" w="434">
                  <a:moveTo>
                    <a:pt x="203" y="1"/>
                  </a:moveTo>
                  <a:cubicBezTo>
                    <a:pt x="100" y="1"/>
                    <a:pt x="1" y="61"/>
                    <a:pt x="5" y="182"/>
                  </a:cubicBezTo>
                  <a:cubicBezTo>
                    <a:pt x="22" y="403"/>
                    <a:pt x="49" y="633"/>
                    <a:pt x="102" y="853"/>
                  </a:cubicBezTo>
                  <a:cubicBezTo>
                    <a:pt x="128" y="950"/>
                    <a:pt x="208" y="1118"/>
                    <a:pt x="190" y="1215"/>
                  </a:cubicBezTo>
                  <a:cubicBezTo>
                    <a:pt x="181" y="1242"/>
                    <a:pt x="208" y="1259"/>
                    <a:pt x="226" y="1268"/>
                  </a:cubicBezTo>
                  <a:cubicBezTo>
                    <a:pt x="232" y="1269"/>
                    <a:pt x="238" y="1269"/>
                    <a:pt x="243" y="1269"/>
                  </a:cubicBezTo>
                  <a:cubicBezTo>
                    <a:pt x="377" y="1269"/>
                    <a:pt x="393" y="1079"/>
                    <a:pt x="393" y="977"/>
                  </a:cubicBezTo>
                  <a:cubicBezTo>
                    <a:pt x="393" y="721"/>
                    <a:pt x="393" y="474"/>
                    <a:pt x="420" y="218"/>
                  </a:cubicBezTo>
                  <a:cubicBezTo>
                    <a:pt x="434" y="74"/>
                    <a:pt x="316" y="1"/>
                    <a:pt x="20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8"/>
            <p:cNvSpPr/>
            <p:nvPr/>
          </p:nvSpPr>
          <p:spPr>
            <a:xfrm rot="6140957">
              <a:off x="10309054" y="-689543"/>
              <a:ext cx="114147" cy="287840"/>
            </a:xfrm>
            <a:custGeom>
              <a:rect b="b" l="l" r="r" t="t"/>
              <a:pathLst>
                <a:path extrusionOk="0" h="1339" w="531">
                  <a:moveTo>
                    <a:pt x="275" y="1"/>
                  </a:moveTo>
                  <a:cubicBezTo>
                    <a:pt x="215" y="1"/>
                    <a:pt x="157" y="28"/>
                    <a:pt x="115" y="90"/>
                  </a:cubicBezTo>
                  <a:cubicBezTo>
                    <a:pt x="0" y="258"/>
                    <a:pt x="89" y="461"/>
                    <a:pt x="115" y="646"/>
                  </a:cubicBezTo>
                  <a:cubicBezTo>
                    <a:pt x="142" y="840"/>
                    <a:pt x="133" y="1114"/>
                    <a:pt x="239" y="1282"/>
                  </a:cubicBezTo>
                  <a:cubicBezTo>
                    <a:pt x="266" y="1320"/>
                    <a:pt x="302" y="1338"/>
                    <a:pt x="337" y="1338"/>
                  </a:cubicBezTo>
                  <a:cubicBezTo>
                    <a:pt x="382" y="1338"/>
                    <a:pt x="423" y="1307"/>
                    <a:pt x="433" y="1247"/>
                  </a:cubicBezTo>
                  <a:cubicBezTo>
                    <a:pt x="477" y="1052"/>
                    <a:pt x="504" y="867"/>
                    <a:pt x="513" y="664"/>
                  </a:cubicBezTo>
                  <a:cubicBezTo>
                    <a:pt x="513" y="514"/>
                    <a:pt x="530" y="319"/>
                    <a:pt x="495" y="169"/>
                  </a:cubicBezTo>
                  <a:cubicBezTo>
                    <a:pt x="463" y="67"/>
                    <a:pt x="368" y="1"/>
                    <a:pt x="27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8"/>
            <p:cNvSpPr/>
            <p:nvPr/>
          </p:nvSpPr>
          <p:spPr>
            <a:xfrm rot="6140957">
              <a:off x="10489416" y="-392675"/>
              <a:ext cx="156496" cy="325674"/>
            </a:xfrm>
            <a:custGeom>
              <a:rect b="b" l="l" r="r" t="t"/>
              <a:pathLst>
                <a:path extrusionOk="0" h="1515" w="728">
                  <a:moveTo>
                    <a:pt x="340" y="1"/>
                  </a:moveTo>
                  <a:cubicBezTo>
                    <a:pt x="175" y="1"/>
                    <a:pt x="1" y="134"/>
                    <a:pt x="101" y="348"/>
                  </a:cubicBezTo>
                  <a:cubicBezTo>
                    <a:pt x="260" y="702"/>
                    <a:pt x="242" y="1125"/>
                    <a:pt x="454" y="1461"/>
                  </a:cubicBezTo>
                  <a:cubicBezTo>
                    <a:pt x="476" y="1498"/>
                    <a:pt x="509" y="1515"/>
                    <a:pt x="541" y="1515"/>
                  </a:cubicBezTo>
                  <a:cubicBezTo>
                    <a:pt x="586" y="1515"/>
                    <a:pt x="629" y="1482"/>
                    <a:pt x="639" y="1426"/>
                  </a:cubicBezTo>
                  <a:cubicBezTo>
                    <a:pt x="728" y="1037"/>
                    <a:pt x="551" y="649"/>
                    <a:pt x="577" y="260"/>
                  </a:cubicBezTo>
                  <a:cubicBezTo>
                    <a:pt x="589" y="80"/>
                    <a:pt x="467" y="1"/>
                    <a:pt x="34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8"/>
            <p:cNvSpPr/>
            <p:nvPr/>
          </p:nvSpPr>
          <p:spPr>
            <a:xfrm rot="6140957">
              <a:off x="9012021" y="474771"/>
              <a:ext cx="256455" cy="167889"/>
            </a:xfrm>
            <a:custGeom>
              <a:rect b="b" l="l" r="r" t="t"/>
              <a:pathLst>
                <a:path extrusionOk="0" h="781" w="1193">
                  <a:moveTo>
                    <a:pt x="124" y="1"/>
                  </a:moveTo>
                  <a:cubicBezTo>
                    <a:pt x="62" y="1"/>
                    <a:pt x="1" y="45"/>
                    <a:pt x="18" y="116"/>
                  </a:cubicBezTo>
                  <a:cubicBezTo>
                    <a:pt x="36" y="186"/>
                    <a:pt x="71" y="222"/>
                    <a:pt x="124" y="266"/>
                  </a:cubicBezTo>
                  <a:cubicBezTo>
                    <a:pt x="221" y="337"/>
                    <a:pt x="301" y="416"/>
                    <a:pt x="398" y="487"/>
                  </a:cubicBezTo>
                  <a:cubicBezTo>
                    <a:pt x="548" y="601"/>
                    <a:pt x="698" y="672"/>
                    <a:pt x="866" y="760"/>
                  </a:cubicBezTo>
                  <a:cubicBezTo>
                    <a:pt x="893" y="774"/>
                    <a:pt x="920" y="780"/>
                    <a:pt x="945" y="780"/>
                  </a:cubicBezTo>
                  <a:cubicBezTo>
                    <a:pt x="1097" y="780"/>
                    <a:pt x="1193" y="555"/>
                    <a:pt x="1087" y="434"/>
                  </a:cubicBezTo>
                  <a:cubicBezTo>
                    <a:pt x="1034" y="363"/>
                    <a:pt x="981" y="354"/>
                    <a:pt x="892" y="328"/>
                  </a:cubicBezTo>
                  <a:cubicBezTo>
                    <a:pt x="795" y="301"/>
                    <a:pt x="707" y="257"/>
                    <a:pt x="619" y="204"/>
                  </a:cubicBezTo>
                  <a:cubicBezTo>
                    <a:pt x="469" y="125"/>
                    <a:pt x="292" y="1"/>
                    <a:pt x="12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8"/>
            <p:cNvSpPr/>
            <p:nvPr/>
          </p:nvSpPr>
          <p:spPr>
            <a:xfrm rot="6140957">
              <a:off x="8673076" y="752883"/>
              <a:ext cx="274512" cy="103614"/>
            </a:xfrm>
            <a:custGeom>
              <a:rect b="b" l="l" r="r" t="t"/>
              <a:pathLst>
                <a:path extrusionOk="0" h="482" w="1277">
                  <a:moveTo>
                    <a:pt x="980" y="1"/>
                  </a:moveTo>
                  <a:cubicBezTo>
                    <a:pt x="960" y="1"/>
                    <a:pt x="940" y="4"/>
                    <a:pt x="919" y="10"/>
                  </a:cubicBezTo>
                  <a:cubicBezTo>
                    <a:pt x="733" y="63"/>
                    <a:pt x="548" y="107"/>
                    <a:pt x="354" y="133"/>
                  </a:cubicBezTo>
                  <a:cubicBezTo>
                    <a:pt x="248" y="142"/>
                    <a:pt x="80" y="151"/>
                    <a:pt x="27" y="257"/>
                  </a:cubicBezTo>
                  <a:cubicBezTo>
                    <a:pt x="9" y="283"/>
                    <a:pt x="1" y="319"/>
                    <a:pt x="36" y="345"/>
                  </a:cubicBezTo>
                  <a:cubicBezTo>
                    <a:pt x="133" y="442"/>
                    <a:pt x="265" y="451"/>
                    <a:pt x="398" y="469"/>
                  </a:cubicBezTo>
                  <a:cubicBezTo>
                    <a:pt x="472" y="478"/>
                    <a:pt x="542" y="482"/>
                    <a:pt x="612" y="482"/>
                  </a:cubicBezTo>
                  <a:cubicBezTo>
                    <a:pt x="742" y="482"/>
                    <a:pt x="869" y="468"/>
                    <a:pt x="1007" y="451"/>
                  </a:cubicBezTo>
                  <a:cubicBezTo>
                    <a:pt x="1277" y="419"/>
                    <a:pt x="1214" y="1"/>
                    <a:pt x="98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8"/>
            <p:cNvSpPr/>
            <p:nvPr/>
          </p:nvSpPr>
          <p:spPr>
            <a:xfrm rot="6140957">
              <a:off x="8217085" y="907177"/>
              <a:ext cx="260754" cy="180787"/>
            </a:xfrm>
            <a:custGeom>
              <a:rect b="b" l="l" r="r" t="t"/>
              <a:pathLst>
                <a:path extrusionOk="0" h="841" w="1213">
                  <a:moveTo>
                    <a:pt x="803" y="0"/>
                  </a:moveTo>
                  <a:cubicBezTo>
                    <a:pt x="734" y="0"/>
                    <a:pt x="669" y="33"/>
                    <a:pt x="627" y="114"/>
                  </a:cubicBezTo>
                  <a:cubicBezTo>
                    <a:pt x="565" y="220"/>
                    <a:pt x="486" y="282"/>
                    <a:pt x="398" y="353"/>
                  </a:cubicBezTo>
                  <a:cubicBezTo>
                    <a:pt x="345" y="388"/>
                    <a:pt x="283" y="423"/>
                    <a:pt x="230" y="468"/>
                  </a:cubicBezTo>
                  <a:cubicBezTo>
                    <a:pt x="177" y="512"/>
                    <a:pt x="141" y="573"/>
                    <a:pt x="88" y="609"/>
                  </a:cubicBezTo>
                  <a:cubicBezTo>
                    <a:pt x="0" y="688"/>
                    <a:pt x="53" y="821"/>
                    <a:pt x="159" y="838"/>
                  </a:cubicBezTo>
                  <a:cubicBezTo>
                    <a:pt x="169" y="840"/>
                    <a:pt x="179" y="840"/>
                    <a:pt x="189" y="840"/>
                  </a:cubicBezTo>
                  <a:cubicBezTo>
                    <a:pt x="331" y="840"/>
                    <a:pt x="486" y="728"/>
                    <a:pt x="609" y="671"/>
                  </a:cubicBezTo>
                  <a:cubicBezTo>
                    <a:pt x="742" y="618"/>
                    <a:pt x="883" y="556"/>
                    <a:pt x="998" y="450"/>
                  </a:cubicBezTo>
                  <a:cubicBezTo>
                    <a:pt x="1213" y="261"/>
                    <a:pt x="996" y="0"/>
                    <a:pt x="80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8"/>
            <p:cNvSpPr/>
            <p:nvPr/>
          </p:nvSpPr>
          <p:spPr>
            <a:xfrm rot="6140957">
              <a:off x="7728616" y="-19974"/>
              <a:ext cx="292354" cy="135214"/>
            </a:xfrm>
            <a:custGeom>
              <a:rect b="b" l="l" r="r" t="t"/>
              <a:pathLst>
                <a:path extrusionOk="0" h="629" w="1360">
                  <a:moveTo>
                    <a:pt x="329" y="1"/>
                  </a:moveTo>
                  <a:cubicBezTo>
                    <a:pt x="39" y="1"/>
                    <a:pt x="0" y="503"/>
                    <a:pt x="326" y="544"/>
                  </a:cubicBezTo>
                  <a:cubicBezTo>
                    <a:pt x="485" y="562"/>
                    <a:pt x="644" y="571"/>
                    <a:pt x="794" y="580"/>
                  </a:cubicBezTo>
                  <a:cubicBezTo>
                    <a:pt x="890" y="592"/>
                    <a:pt x="982" y="628"/>
                    <a:pt x="1073" y="628"/>
                  </a:cubicBezTo>
                  <a:cubicBezTo>
                    <a:pt x="1116" y="628"/>
                    <a:pt x="1158" y="620"/>
                    <a:pt x="1201" y="597"/>
                  </a:cubicBezTo>
                  <a:cubicBezTo>
                    <a:pt x="1315" y="536"/>
                    <a:pt x="1360" y="341"/>
                    <a:pt x="1227" y="271"/>
                  </a:cubicBezTo>
                  <a:cubicBezTo>
                    <a:pt x="1103" y="200"/>
                    <a:pt x="989" y="138"/>
                    <a:pt x="847" y="103"/>
                  </a:cubicBezTo>
                  <a:cubicBezTo>
                    <a:pt x="688" y="68"/>
                    <a:pt x="530" y="41"/>
                    <a:pt x="379" y="6"/>
                  </a:cubicBezTo>
                  <a:cubicBezTo>
                    <a:pt x="362" y="3"/>
                    <a:pt x="345" y="1"/>
                    <a:pt x="32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8"/>
            <p:cNvSpPr/>
            <p:nvPr/>
          </p:nvSpPr>
          <p:spPr>
            <a:xfrm rot="6140957">
              <a:off x="7988962" y="-519879"/>
              <a:ext cx="270213" cy="159505"/>
            </a:xfrm>
            <a:custGeom>
              <a:rect b="b" l="l" r="r" t="t"/>
              <a:pathLst>
                <a:path extrusionOk="0" h="742" w="1257">
                  <a:moveTo>
                    <a:pt x="370" y="0"/>
                  </a:moveTo>
                  <a:cubicBezTo>
                    <a:pt x="163" y="0"/>
                    <a:pt x="0" y="320"/>
                    <a:pt x="223" y="471"/>
                  </a:cubicBezTo>
                  <a:cubicBezTo>
                    <a:pt x="285" y="516"/>
                    <a:pt x="355" y="542"/>
                    <a:pt x="426" y="568"/>
                  </a:cubicBezTo>
                  <a:cubicBezTo>
                    <a:pt x="514" y="595"/>
                    <a:pt x="594" y="639"/>
                    <a:pt x="673" y="666"/>
                  </a:cubicBezTo>
                  <a:cubicBezTo>
                    <a:pt x="781" y="702"/>
                    <a:pt x="885" y="742"/>
                    <a:pt x="990" y="742"/>
                  </a:cubicBezTo>
                  <a:cubicBezTo>
                    <a:pt x="1040" y="742"/>
                    <a:pt x="1090" y="733"/>
                    <a:pt x="1141" y="710"/>
                  </a:cubicBezTo>
                  <a:cubicBezTo>
                    <a:pt x="1247" y="666"/>
                    <a:pt x="1256" y="507"/>
                    <a:pt x="1159" y="454"/>
                  </a:cubicBezTo>
                  <a:cubicBezTo>
                    <a:pt x="1053" y="383"/>
                    <a:pt x="965" y="295"/>
                    <a:pt x="850" y="233"/>
                  </a:cubicBezTo>
                  <a:cubicBezTo>
                    <a:pt x="744" y="180"/>
                    <a:pt x="603" y="127"/>
                    <a:pt x="514" y="56"/>
                  </a:cubicBezTo>
                  <a:cubicBezTo>
                    <a:pt x="467" y="17"/>
                    <a:pt x="417" y="0"/>
                    <a:pt x="370"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8"/>
            <p:cNvSpPr/>
            <p:nvPr/>
          </p:nvSpPr>
          <p:spPr>
            <a:xfrm rot="6140957">
              <a:off x="9022787" y="-323555"/>
              <a:ext cx="256670" cy="230874"/>
            </a:xfrm>
            <a:custGeom>
              <a:rect b="b" l="l" r="r" t="t"/>
              <a:pathLst>
                <a:path extrusionOk="0" h="1074" w="1194">
                  <a:moveTo>
                    <a:pt x="269" y="1"/>
                  </a:moveTo>
                  <a:cubicBezTo>
                    <a:pt x="81" y="1"/>
                    <a:pt x="0" y="310"/>
                    <a:pt x="212" y="396"/>
                  </a:cubicBezTo>
                  <a:cubicBezTo>
                    <a:pt x="247" y="405"/>
                    <a:pt x="283" y="476"/>
                    <a:pt x="318" y="494"/>
                  </a:cubicBezTo>
                  <a:cubicBezTo>
                    <a:pt x="397" y="573"/>
                    <a:pt x="494" y="644"/>
                    <a:pt x="574" y="723"/>
                  </a:cubicBezTo>
                  <a:cubicBezTo>
                    <a:pt x="698" y="838"/>
                    <a:pt x="795" y="1015"/>
                    <a:pt x="962" y="1067"/>
                  </a:cubicBezTo>
                  <a:cubicBezTo>
                    <a:pt x="977" y="1072"/>
                    <a:pt x="991" y="1074"/>
                    <a:pt x="1006" y="1074"/>
                  </a:cubicBezTo>
                  <a:cubicBezTo>
                    <a:pt x="1105" y="1074"/>
                    <a:pt x="1193" y="973"/>
                    <a:pt x="1139" y="864"/>
                  </a:cubicBezTo>
                  <a:cubicBezTo>
                    <a:pt x="1060" y="688"/>
                    <a:pt x="918" y="511"/>
                    <a:pt x="768" y="379"/>
                  </a:cubicBezTo>
                  <a:cubicBezTo>
                    <a:pt x="645" y="264"/>
                    <a:pt x="503" y="87"/>
                    <a:pt x="344" y="17"/>
                  </a:cubicBezTo>
                  <a:cubicBezTo>
                    <a:pt x="318" y="6"/>
                    <a:pt x="292" y="1"/>
                    <a:pt x="2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8"/>
            <p:cNvSpPr/>
            <p:nvPr/>
          </p:nvSpPr>
          <p:spPr>
            <a:xfrm rot="6140957">
              <a:off x="8455187" y="-396663"/>
              <a:ext cx="262474" cy="158215"/>
            </a:xfrm>
            <a:custGeom>
              <a:rect b="b" l="l" r="r" t="t"/>
              <a:pathLst>
                <a:path extrusionOk="0" h="736" w="1221">
                  <a:moveTo>
                    <a:pt x="274" y="0"/>
                  </a:moveTo>
                  <a:cubicBezTo>
                    <a:pt x="105" y="0"/>
                    <a:pt x="1" y="222"/>
                    <a:pt x="161" y="360"/>
                  </a:cubicBezTo>
                  <a:cubicBezTo>
                    <a:pt x="311" y="484"/>
                    <a:pt x="523" y="581"/>
                    <a:pt x="708" y="643"/>
                  </a:cubicBezTo>
                  <a:cubicBezTo>
                    <a:pt x="802" y="674"/>
                    <a:pt x="925" y="736"/>
                    <a:pt x="1034" y="736"/>
                  </a:cubicBezTo>
                  <a:cubicBezTo>
                    <a:pt x="1079" y="736"/>
                    <a:pt x="1122" y="725"/>
                    <a:pt x="1159" y="696"/>
                  </a:cubicBezTo>
                  <a:cubicBezTo>
                    <a:pt x="1221" y="652"/>
                    <a:pt x="1194" y="563"/>
                    <a:pt x="1132" y="537"/>
                  </a:cubicBezTo>
                  <a:cubicBezTo>
                    <a:pt x="1070" y="510"/>
                    <a:pt x="1026" y="457"/>
                    <a:pt x="973" y="413"/>
                  </a:cubicBezTo>
                  <a:cubicBezTo>
                    <a:pt x="911" y="369"/>
                    <a:pt x="841" y="343"/>
                    <a:pt x="779" y="307"/>
                  </a:cubicBezTo>
                  <a:cubicBezTo>
                    <a:pt x="638" y="228"/>
                    <a:pt x="523" y="104"/>
                    <a:pt x="391" y="34"/>
                  </a:cubicBezTo>
                  <a:cubicBezTo>
                    <a:pt x="350" y="10"/>
                    <a:pt x="311" y="0"/>
                    <a:pt x="274"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8"/>
            <p:cNvSpPr/>
            <p:nvPr/>
          </p:nvSpPr>
          <p:spPr>
            <a:xfrm rot="6140957">
              <a:off x="9985940" y="-260004"/>
              <a:ext cx="135644" cy="198629"/>
            </a:xfrm>
            <a:custGeom>
              <a:rect b="b" l="l" r="r" t="t"/>
              <a:pathLst>
                <a:path extrusionOk="0" h="924" w="631">
                  <a:moveTo>
                    <a:pt x="273" y="1"/>
                  </a:moveTo>
                  <a:cubicBezTo>
                    <a:pt x="143" y="1"/>
                    <a:pt x="1" y="129"/>
                    <a:pt x="83" y="276"/>
                  </a:cubicBezTo>
                  <a:cubicBezTo>
                    <a:pt x="136" y="365"/>
                    <a:pt x="163" y="471"/>
                    <a:pt x="216" y="559"/>
                  </a:cubicBezTo>
                  <a:cubicBezTo>
                    <a:pt x="269" y="647"/>
                    <a:pt x="357" y="727"/>
                    <a:pt x="392" y="833"/>
                  </a:cubicBezTo>
                  <a:cubicBezTo>
                    <a:pt x="410" y="890"/>
                    <a:pt x="469" y="923"/>
                    <a:pt x="525" y="923"/>
                  </a:cubicBezTo>
                  <a:cubicBezTo>
                    <a:pt x="580" y="923"/>
                    <a:pt x="631" y="890"/>
                    <a:pt x="631" y="815"/>
                  </a:cubicBezTo>
                  <a:cubicBezTo>
                    <a:pt x="631" y="691"/>
                    <a:pt x="595" y="585"/>
                    <a:pt x="542" y="471"/>
                  </a:cubicBezTo>
                  <a:cubicBezTo>
                    <a:pt x="489" y="356"/>
                    <a:pt x="472" y="232"/>
                    <a:pt x="428" y="109"/>
                  </a:cubicBezTo>
                  <a:cubicBezTo>
                    <a:pt x="398" y="32"/>
                    <a:pt x="337" y="1"/>
                    <a:pt x="2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8"/>
            <p:cNvSpPr/>
            <p:nvPr/>
          </p:nvSpPr>
          <p:spPr>
            <a:xfrm rot="6140957">
              <a:off x="10878864" y="-552040"/>
              <a:ext cx="144027" cy="261614"/>
            </a:xfrm>
            <a:custGeom>
              <a:rect b="b" l="l" r="r" t="t"/>
              <a:pathLst>
                <a:path extrusionOk="0" h="1217" w="670">
                  <a:moveTo>
                    <a:pt x="369" y="1"/>
                  </a:moveTo>
                  <a:cubicBezTo>
                    <a:pt x="287" y="1"/>
                    <a:pt x="197" y="36"/>
                    <a:pt x="157" y="108"/>
                  </a:cubicBezTo>
                  <a:cubicBezTo>
                    <a:pt x="78" y="249"/>
                    <a:pt x="78" y="373"/>
                    <a:pt x="78" y="523"/>
                  </a:cubicBezTo>
                  <a:cubicBezTo>
                    <a:pt x="86" y="708"/>
                    <a:pt x="51" y="885"/>
                    <a:pt x="16" y="1070"/>
                  </a:cubicBezTo>
                  <a:cubicBezTo>
                    <a:pt x="0" y="1140"/>
                    <a:pt x="73" y="1216"/>
                    <a:pt x="145" y="1216"/>
                  </a:cubicBezTo>
                  <a:cubicBezTo>
                    <a:pt x="155" y="1216"/>
                    <a:pt x="165" y="1215"/>
                    <a:pt x="175" y="1212"/>
                  </a:cubicBezTo>
                  <a:cubicBezTo>
                    <a:pt x="387" y="1141"/>
                    <a:pt x="422" y="903"/>
                    <a:pt x="475" y="708"/>
                  </a:cubicBezTo>
                  <a:cubicBezTo>
                    <a:pt x="501" y="647"/>
                    <a:pt x="510" y="576"/>
                    <a:pt x="537" y="505"/>
                  </a:cubicBezTo>
                  <a:lnTo>
                    <a:pt x="537" y="505"/>
                  </a:lnTo>
                  <a:cubicBezTo>
                    <a:pt x="536" y="506"/>
                    <a:pt x="536" y="506"/>
                    <a:pt x="536" y="506"/>
                  </a:cubicBezTo>
                  <a:cubicBezTo>
                    <a:pt x="533" y="506"/>
                    <a:pt x="545" y="472"/>
                    <a:pt x="552" y="453"/>
                  </a:cubicBezTo>
                  <a:lnTo>
                    <a:pt x="552" y="453"/>
                  </a:lnTo>
                  <a:cubicBezTo>
                    <a:pt x="564" y="438"/>
                    <a:pt x="618" y="351"/>
                    <a:pt x="625" y="338"/>
                  </a:cubicBezTo>
                  <a:cubicBezTo>
                    <a:pt x="669" y="179"/>
                    <a:pt x="572" y="11"/>
                    <a:pt x="404" y="2"/>
                  </a:cubicBezTo>
                  <a:lnTo>
                    <a:pt x="396" y="2"/>
                  </a:lnTo>
                  <a:cubicBezTo>
                    <a:pt x="387" y="1"/>
                    <a:pt x="378" y="1"/>
                    <a:pt x="369"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8"/>
            <p:cNvSpPr/>
            <p:nvPr/>
          </p:nvSpPr>
          <p:spPr>
            <a:xfrm rot="6140957">
              <a:off x="7838667" y="653507"/>
              <a:ext cx="223135" cy="170683"/>
            </a:xfrm>
            <a:custGeom>
              <a:rect b="b" l="l" r="r" t="t"/>
              <a:pathLst>
                <a:path extrusionOk="0" h="794" w="1038">
                  <a:moveTo>
                    <a:pt x="782" y="0"/>
                  </a:moveTo>
                  <a:cubicBezTo>
                    <a:pt x="754" y="0"/>
                    <a:pt x="727" y="5"/>
                    <a:pt x="702" y="15"/>
                  </a:cubicBezTo>
                  <a:cubicBezTo>
                    <a:pt x="623" y="42"/>
                    <a:pt x="605" y="103"/>
                    <a:pt x="552" y="156"/>
                  </a:cubicBezTo>
                  <a:cubicBezTo>
                    <a:pt x="517" y="200"/>
                    <a:pt x="464" y="236"/>
                    <a:pt x="419" y="271"/>
                  </a:cubicBezTo>
                  <a:lnTo>
                    <a:pt x="261" y="404"/>
                  </a:lnTo>
                  <a:cubicBezTo>
                    <a:pt x="190" y="457"/>
                    <a:pt x="137" y="518"/>
                    <a:pt x="75" y="580"/>
                  </a:cubicBezTo>
                  <a:cubicBezTo>
                    <a:pt x="0" y="663"/>
                    <a:pt x="51" y="794"/>
                    <a:pt x="160" y="794"/>
                  </a:cubicBezTo>
                  <a:cubicBezTo>
                    <a:pt x="167" y="794"/>
                    <a:pt x="174" y="793"/>
                    <a:pt x="181" y="792"/>
                  </a:cubicBezTo>
                  <a:cubicBezTo>
                    <a:pt x="358" y="766"/>
                    <a:pt x="552" y="660"/>
                    <a:pt x="702" y="562"/>
                  </a:cubicBezTo>
                  <a:cubicBezTo>
                    <a:pt x="870" y="465"/>
                    <a:pt x="1038" y="315"/>
                    <a:pt x="958" y="103"/>
                  </a:cubicBezTo>
                  <a:cubicBezTo>
                    <a:pt x="926" y="33"/>
                    <a:pt x="853" y="0"/>
                    <a:pt x="782"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20" name="Google Shape;2820;p8"/>
          <p:cNvGrpSpPr/>
          <p:nvPr/>
        </p:nvGrpSpPr>
        <p:grpSpPr>
          <a:xfrm>
            <a:off x="7502050" y="3900978"/>
            <a:ext cx="2620157" cy="2090945"/>
            <a:chOff x="7502050" y="3900978"/>
            <a:chExt cx="2620157" cy="2090945"/>
          </a:xfrm>
        </p:grpSpPr>
        <p:sp>
          <p:nvSpPr>
            <p:cNvPr id="2821" name="Google Shape;2821;p8"/>
            <p:cNvSpPr/>
            <p:nvPr/>
          </p:nvSpPr>
          <p:spPr>
            <a:xfrm rot="-1347295">
              <a:off x="8149512" y="4719273"/>
              <a:ext cx="46840" cy="20578"/>
            </a:xfrm>
            <a:custGeom>
              <a:rect b="b" l="l" r="r" t="t"/>
              <a:pathLst>
                <a:path extrusionOk="0" h="105" w="239">
                  <a:moveTo>
                    <a:pt x="208" y="1"/>
                  </a:moveTo>
                  <a:cubicBezTo>
                    <a:pt x="197" y="1"/>
                    <a:pt x="186" y="3"/>
                    <a:pt x="186" y="7"/>
                  </a:cubicBezTo>
                  <a:cubicBezTo>
                    <a:pt x="0" y="78"/>
                    <a:pt x="88" y="87"/>
                    <a:pt x="62" y="104"/>
                  </a:cubicBezTo>
                  <a:cubicBezTo>
                    <a:pt x="203" y="34"/>
                    <a:pt x="238" y="16"/>
                    <a:pt x="230" y="7"/>
                  </a:cubicBezTo>
                  <a:cubicBezTo>
                    <a:pt x="230" y="3"/>
                    <a:pt x="219" y="1"/>
                    <a:pt x="20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8"/>
            <p:cNvSpPr/>
            <p:nvPr/>
          </p:nvSpPr>
          <p:spPr>
            <a:xfrm rot="-1347295">
              <a:off x="8786085" y="4384918"/>
              <a:ext cx="105832" cy="7251"/>
            </a:xfrm>
            <a:custGeom>
              <a:rect b="b" l="l" r="r" t="t"/>
              <a:pathLst>
                <a:path extrusionOk="0" h="37" w="540">
                  <a:moveTo>
                    <a:pt x="539" y="1"/>
                  </a:moveTo>
                  <a:lnTo>
                    <a:pt x="71" y="27"/>
                  </a:lnTo>
                  <a:lnTo>
                    <a:pt x="1" y="36"/>
                  </a:lnTo>
                  <a:lnTo>
                    <a:pt x="53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8"/>
            <p:cNvSpPr/>
            <p:nvPr/>
          </p:nvSpPr>
          <p:spPr>
            <a:xfrm rot="-1347295">
              <a:off x="8994534" y="4189807"/>
              <a:ext cx="275358" cy="76434"/>
            </a:xfrm>
            <a:custGeom>
              <a:rect b="b" l="l" r="r" t="t"/>
              <a:pathLst>
                <a:path extrusionOk="0" h="390" w="1405">
                  <a:moveTo>
                    <a:pt x="1342" y="1"/>
                  </a:moveTo>
                  <a:cubicBezTo>
                    <a:pt x="1060" y="116"/>
                    <a:pt x="795" y="204"/>
                    <a:pt x="592" y="248"/>
                  </a:cubicBezTo>
                  <a:cubicBezTo>
                    <a:pt x="751" y="239"/>
                    <a:pt x="1032" y="142"/>
                    <a:pt x="1349" y="28"/>
                  </a:cubicBezTo>
                  <a:lnTo>
                    <a:pt x="1349" y="28"/>
                  </a:lnTo>
                  <a:lnTo>
                    <a:pt x="1400" y="222"/>
                  </a:lnTo>
                  <a:lnTo>
                    <a:pt x="1400" y="222"/>
                  </a:lnTo>
                  <a:cubicBezTo>
                    <a:pt x="1401" y="222"/>
                    <a:pt x="1403" y="222"/>
                    <a:pt x="1404" y="221"/>
                  </a:cubicBezTo>
                  <a:lnTo>
                    <a:pt x="1351" y="27"/>
                  </a:lnTo>
                  <a:cubicBezTo>
                    <a:pt x="1351" y="27"/>
                    <a:pt x="1350" y="28"/>
                    <a:pt x="1349" y="28"/>
                  </a:cubicBezTo>
                  <a:lnTo>
                    <a:pt x="1349" y="28"/>
                  </a:lnTo>
                  <a:lnTo>
                    <a:pt x="1342" y="1"/>
                  </a:lnTo>
                  <a:close/>
                  <a:moveTo>
                    <a:pt x="1400" y="222"/>
                  </a:moveTo>
                  <a:cubicBezTo>
                    <a:pt x="1057" y="284"/>
                    <a:pt x="670" y="327"/>
                    <a:pt x="371" y="336"/>
                  </a:cubicBezTo>
                  <a:lnTo>
                    <a:pt x="265" y="327"/>
                  </a:lnTo>
                  <a:cubicBezTo>
                    <a:pt x="177" y="345"/>
                    <a:pt x="89" y="372"/>
                    <a:pt x="0" y="389"/>
                  </a:cubicBezTo>
                  <a:cubicBezTo>
                    <a:pt x="433" y="363"/>
                    <a:pt x="954" y="310"/>
                    <a:pt x="1404" y="239"/>
                  </a:cubicBezTo>
                  <a:lnTo>
                    <a:pt x="1400" y="22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8"/>
            <p:cNvSpPr/>
            <p:nvPr/>
          </p:nvSpPr>
          <p:spPr>
            <a:xfrm rot="-1347295">
              <a:off x="8800462" y="4399494"/>
              <a:ext cx="90937" cy="18815"/>
            </a:xfrm>
            <a:custGeom>
              <a:rect b="b" l="l" r="r" t="t"/>
              <a:pathLst>
                <a:path extrusionOk="0" h="96" w="464">
                  <a:moveTo>
                    <a:pt x="464" y="0"/>
                  </a:moveTo>
                  <a:lnTo>
                    <a:pt x="464" y="0"/>
                  </a:lnTo>
                  <a:cubicBezTo>
                    <a:pt x="420" y="9"/>
                    <a:pt x="411" y="9"/>
                    <a:pt x="385" y="9"/>
                  </a:cubicBezTo>
                  <a:cubicBezTo>
                    <a:pt x="314" y="27"/>
                    <a:pt x="217" y="44"/>
                    <a:pt x="49" y="71"/>
                  </a:cubicBezTo>
                  <a:cubicBezTo>
                    <a:pt x="101" y="71"/>
                    <a:pt x="28" y="89"/>
                    <a:pt x="6" y="94"/>
                  </a:cubicBezTo>
                  <a:lnTo>
                    <a:pt x="6" y="94"/>
                  </a:lnTo>
                  <a:cubicBezTo>
                    <a:pt x="30" y="89"/>
                    <a:pt x="140" y="65"/>
                    <a:pt x="464" y="0"/>
                  </a:cubicBezTo>
                  <a:close/>
                  <a:moveTo>
                    <a:pt x="6" y="94"/>
                  </a:moveTo>
                  <a:lnTo>
                    <a:pt x="6" y="94"/>
                  </a:lnTo>
                  <a:cubicBezTo>
                    <a:pt x="2" y="95"/>
                    <a:pt x="1" y="95"/>
                    <a:pt x="1" y="95"/>
                  </a:cubicBezTo>
                  <a:cubicBezTo>
                    <a:pt x="1" y="95"/>
                    <a:pt x="3" y="95"/>
                    <a:pt x="6" y="9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8"/>
            <p:cNvSpPr/>
            <p:nvPr/>
          </p:nvSpPr>
          <p:spPr>
            <a:xfrm rot="-1347295">
              <a:off x="8854307" y="4384505"/>
              <a:ext cx="38805" cy="5684"/>
            </a:xfrm>
            <a:custGeom>
              <a:rect b="b" l="l" r="r" t="t"/>
              <a:pathLst>
                <a:path extrusionOk="0" h="29" w="198">
                  <a:moveTo>
                    <a:pt x="191" y="1"/>
                  </a:moveTo>
                  <a:cubicBezTo>
                    <a:pt x="175" y="1"/>
                    <a:pt x="0" y="28"/>
                    <a:pt x="25" y="28"/>
                  </a:cubicBezTo>
                  <a:cubicBezTo>
                    <a:pt x="31" y="28"/>
                    <a:pt x="47" y="27"/>
                    <a:pt x="79" y="23"/>
                  </a:cubicBezTo>
                  <a:cubicBezTo>
                    <a:pt x="172" y="6"/>
                    <a:pt x="198" y="1"/>
                    <a:pt x="19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8"/>
            <p:cNvSpPr/>
            <p:nvPr/>
          </p:nvSpPr>
          <p:spPr>
            <a:xfrm rot="-1347295">
              <a:off x="8539749" y="4537351"/>
              <a:ext cx="144441" cy="19402"/>
            </a:xfrm>
            <a:custGeom>
              <a:rect b="b" l="l" r="r" t="t"/>
              <a:pathLst>
                <a:path extrusionOk="0" h="99" w="737">
                  <a:moveTo>
                    <a:pt x="737" y="0"/>
                  </a:moveTo>
                  <a:cubicBezTo>
                    <a:pt x="661" y="0"/>
                    <a:pt x="394" y="38"/>
                    <a:pt x="353" y="38"/>
                  </a:cubicBezTo>
                  <a:cubicBezTo>
                    <a:pt x="341" y="38"/>
                    <a:pt x="348" y="35"/>
                    <a:pt x="384" y="27"/>
                  </a:cubicBezTo>
                  <a:lnTo>
                    <a:pt x="384" y="27"/>
                  </a:lnTo>
                  <a:cubicBezTo>
                    <a:pt x="60" y="81"/>
                    <a:pt x="1" y="98"/>
                    <a:pt x="82" y="98"/>
                  </a:cubicBezTo>
                  <a:cubicBezTo>
                    <a:pt x="121" y="98"/>
                    <a:pt x="190" y="94"/>
                    <a:pt x="278" y="89"/>
                  </a:cubicBezTo>
                  <a:lnTo>
                    <a:pt x="73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8"/>
            <p:cNvSpPr/>
            <p:nvPr/>
          </p:nvSpPr>
          <p:spPr>
            <a:xfrm rot="-1347295">
              <a:off x="8524582" y="4595164"/>
              <a:ext cx="46840" cy="8819"/>
            </a:xfrm>
            <a:custGeom>
              <a:rect b="b" l="l" r="r" t="t"/>
              <a:pathLst>
                <a:path extrusionOk="0" h="45" w="239">
                  <a:moveTo>
                    <a:pt x="239" y="1"/>
                  </a:moveTo>
                  <a:lnTo>
                    <a:pt x="231" y="2"/>
                  </a:lnTo>
                  <a:lnTo>
                    <a:pt x="231" y="2"/>
                  </a:lnTo>
                  <a:cubicBezTo>
                    <a:pt x="233" y="2"/>
                    <a:pt x="236" y="1"/>
                    <a:pt x="239" y="1"/>
                  </a:cubicBezTo>
                  <a:close/>
                  <a:moveTo>
                    <a:pt x="231" y="2"/>
                  </a:moveTo>
                  <a:lnTo>
                    <a:pt x="231" y="2"/>
                  </a:lnTo>
                  <a:cubicBezTo>
                    <a:pt x="187" y="10"/>
                    <a:pt x="125" y="11"/>
                    <a:pt x="0" y="45"/>
                  </a:cubicBezTo>
                  <a:lnTo>
                    <a:pt x="231" y="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8"/>
            <p:cNvSpPr/>
            <p:nvPr/>
          </p:nvSpPr>
          <p:spPr>
            <a:xfrm rot="-1347295">
              <a:off x="8560826" y="4550804"/>
              <a:ext cx="100540" cy="18031"/>
            </a:xfrm>
            <a:custGeom>
              <a:rect b="b" l="l" r="r" t="t"/>
              <a:pathLst>
                <a:path extrusionOk="0" h="92" w="513">
                  <a:moveTo>
                    <a:pt x="513" y="0"/>
                  </a:moveTo>
                  <a:lnTo>
                    <a:pt x="1" y="89"/>
                  </a:lnTo>
                  <a:cubicBezTo>
                    <a:pt x="29" y="89"/>
                    <a:pt x="47" y="91"/>
                    <a:pt x="69" y="91"/>
                  </a:cubicBezTo>
                  <a:cubicBezTo>
                    <a:pt x="102" y="91"/>
                    <a:pt x="144" y="85"/>
                    <a:pt x="239" y="53"/>
                  </a:cubicBezTo>
                  <a:lnTo>
                    <a:pt x="239" y="53"/>
                  </a:lnTo>
                  <a:cubicBezTo>
                    <a:pt x="229" y="57"/>
                    <a:pt x="227" y="59"/>
                    <a:pt x="230" y="59"/>
                  </a:cubicBezTo>
                  <a:cubicBezTo>
                    <a:pt x="242" y="59"/>
                    <a:pt x="339" y="35"/>
                    <a:pt x="5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8"/>
            <p:cNvSpPr/>
            <p:nvPr/>
          </p:nvSpPr>
          <p:spPr>
            <a:xfrm rot="-1347295">
              <a:off x="8693562" y="4455934"/>
              <a:ext cx="150712" cy="24302"/>
            </a:xfrm>
            <a:custGeom>
              <a:rect b="b" l="l" r="r" t="t"/>
              <a:pathLst>
                <a:path extrusionOk="0" h="124" w="769">
                  <a:moveTo>
                    <a:pt x="733" y="0"/>
                  </a:moveTo>
                  <a:cubicBezTo>
                    <a:pt x="698" y="0"/>
                    <a:pt x="442" y="35"/>
                    <a:pt x="0" y="106"/>
                  </a:cubicBezTo>
                  <a:cubicBezTo>
                    <a:pt x="150" y="91"/>
                    <a:pt x="322" y="68"/>
                    <a:pt x="361" y="68"/>
                  </a:cubicBezTo>
                  <a:cubicBezTo>
                    <a:pt x="390" y="68"/>
                    <a:pt x="341" y="81"/>
                    <a:pt x="141" y="124"/>
                  </a:cubicBezTo>
                  <a:cubicBezTo>
                    <a:pt x="583" y="53"/>
                    <a:pt x="768" y="0"/>
                    <a:pt x="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8"/>
            <p:cNvSpPr/>
            <p:nvPr/>
          </p:nvSpPr>
          <p:spPr>
            <a:xfrm rot="-1347295">
              <a:off x="9080222" y="4218795"/>
              <a:ext cx="128174" cy="36453"/>
            </a:xfrm>
            <a:custGeom>
              <a:rect b="b" l="l" r="r" t="t"/>
              <a:pathLst>
                <a:path extrusionOk="0" h="186" w="654">
                  <a:moveTo>
                    <a:pt x="654" y="1"/>
                  </a:moveTo>
                  <a:lnTo>
                    <a:pt x="654" y="1"/>
                  </a:lnTo>
                  <a:cubicBezTo>
                    <a:pt x="512" y="54"/>
                    <a:pt x="0" y="177"/>
                    <a:pt x="27" y="186"/>
                  </a:cubicBezTo>
                  <a:cubicBezTo>
                    <a:pt x="142" y="159"/>
                    <a:pt x="256" y="133"/>
                    <a:pt x="371" y="106"/>
                  </a:cubicBezTo>
                  <a:lnTo>
                    <a:pt x="6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8"/>
            <p:cNvSpPr/>
            <p:nvPr/>
          </p:nvSpPr>
          <p:spPr>
            <a:xfrm rot="-1347295">
              <a:off x="8098247" y="4831360"/>
              <a:ext cx="110927" cy="15875"/>
            </a:xfrm>
            <a:custGeom>
              <a:rect b="b" l="l" r="r" t="t"/>
              <a:pathLst>
                <a:path extrusionOk="0" h="81" w="566">
                  <a:moveTo>
                    <a:pt x="565" y="1"/>
                  </a:moveTo>
                  <a:cubicBezTo>
                    <a:pt x="413" y="24"/>
                    <a:pt x="143" y="66"/>
                    <a:pt x="54" y="66"/>
                  </a:cubicBezTo>
                  <a:cubicBezTo>
                    <a:pt x="40" y="66"/>
                    <a:pt x="30" y="65"/>
                    <a:pt x="27" y="63"/>
                  </a:cubicBezTo>
                  <a:lnTo>
                    <a:pt x="27" y="63"/>
                  </a:lnTo>
                  <a:cubicBezTo>
                    <a:pt x="0" y="80"/>
                    <a:pt x="186" y="72"/>
                    <a:pt x="221" y="80"/>
                  </a:cubicBezTo>
                  <a:lnTo>
                    <a:pt x="56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8"/>
            <p:cNvSpPr/>
            <p:nvPr/>
          </p:nvSpPr>
          <p:spPr>
            <a:xfrm rot="-1347295">
              <a:off x="8054480" y="4867747"/>
              <a:ext cx="105832" cy="22734"/>
            </a:xfrm>
            <a:custGeom>
              <a:rect b="b" l="l" r="r" t="t"/>
              <a:pathLst>
                <a:path extrusionOk="0" h="116" w="540">
                  <a:moveTo>
                    <a:pt x="504" y="0"/>
                  </a:moveTo>
                  <a:lnTo>
                    <a:pt x="1" y="115"/>
                  </a:lnTo>
                  <a:cubicBezTo>
                    <a:pt x="460" y="27"/>
                    <a:pt x="539" y="9"/>
                    <a:pt x="50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8"/>
            <p:cNvSpPr/>
            <p:nvPr/>
          </p:nvSpPr>
          <p:spPr>
            <a:xfrm rot="-1347295">
              <a:off x="8477967" y="4575525"/>
              <a:ext cx="195788" cy="38217"/>
            </a:xfrm>
            <a:custGeom>
              <a:rect b="b" l="l" r="r" t="t"/>
              <a:pathLst>
                <a:path extrusionOk="0" h="195" w="999">
                  <a:moveTo>
                    <a:pt x="998" y="0"/>
                  </a:moveTo>
                  <a:lnTo>
                    <a:pt x="1" y="195"/>
                  </a:lnTo>
                  <a:lnTo>
                    <a:pt x="1" y="195"/>
                  </a:lnTo>
                  <a:lnTo>
                    <a:pt x="168" y="168"/>
                  </a:lnTo>
                  <a:lnTo>
                    <a:pt x="99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8"/>
            <p:cNvSpPr/>
            <p:nvPr/>
          </p:nvSpPr>
          <p:spPr>
            <a:xfrm rot="-1347295">
              <a:off x="8050455" y="5024575"/>
              <a:ext cx="104068" cy="7055"/>
            </a:xfrm>
            <a:custGeom>
              <a:rect b="b" l="l" r="r" t="t"/>
              <a:pathLst>
                <a:path extrusionOk="0" h="36" w="531">
                  <a:moveTo>
                    <a:pt x="530" y="0"/>
                  </a:moveTo>
                  <a:lnTo>
                    <a:pt x="301" y="9"/>
                  </a:lnTo>
                  <a:lnTo>
                    <a:pt x="1" y="36"/>
                  </a:lnTo>
                  <a:lnTo>
                    <a:pt x="53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8"/>
            <p:cNvSpPr/>
            <p:nvPr/>
          </p:nvSpPr>
          <p:spPr>
            <a:xfrm rot="-1347295">
              <a:off x="8300230" y="4896939"/>
              <a:ext cx="240669" cy="12347"/>
            </a:xfrm>
            <a:custGeom>
              <a:rect b="b" l="l" r="r" t="t"/>
              <a:pathLst>
                <a:path extrusionOk="0" h="63" w="1228">
                  <a:moveTo>
                    <a:pt x="221" y="1"/>
                  </a:moveTo>
                  <a:cubicBezTo>
                    <a:pt x="1" y="27"/>
                    <a:pt x="522" y="45"/>
                    <a:pt x="292" y="63"/>
                  </a:cubicBezTo>
                  <a:cubicBezTo>
                    <a:pt x="645" y="63"/>
                    <a:pt x="954" y="45"/>
                    <a:pt x="1228" y="27"/>
                  </a:cubicBezTo>
                  <a:lnTo>
                    <a:pt x="1228" y="27"/>
                  </a:lnTo>
                  <a:cubicBezTo>
                    <a:pt x="1155" y="30"/>
                    <a:pt x="1081" y="31"/>
                    <a:pt x="1005" y="31"/>
                  </a:cubicBezTo>
                  <a:cubicBezTo>
                    <a:pt x="776" y="31"/>
                    <a:pt x="526" y="21"/>
                    <a:pt x="2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8"/>
            <p:cNvSpPr/>
            <p:nvPr/>
          </p:nvSpPr>
          <p:spPr>
            <a:xfrm rot="-1347295">
              <a:off x="8526861" y="4834057"/>
              <a:ext cx="90349" cy="5488"/>
            </a:xfrm>
            <a:custGeom>
              <a:rect b="b" l="l" r="r" t="t"/>
              <a:pathLst>
                <a:path extrusionOk="0" h="28" w="461">
                  <a:moveTo>
                    <a:pt x="460" y="1"/>
                  </a:moveTo>
                  <a:cubicBezTo>
                    <a:pt x="327" y="1"/>
                    <a:pt x="185" y="17"/>
                    <a:pt x="29" y="26"/>
                  </a:cubicBezTo>
                  <a:lnTo>
                    <a:pt x="29" y="26"/>
                  </a:lnTo>
                  <a:cubicBezTo>
                    <a:pt x="178" y="18"/>
                    <a:pt x="319" y="9"/>
                    <a:pt x="460" y="1"/>
                  </a:cubicBezTo>
                  <a:close/>
                  <a:moveTo>
                    <a:pt x="29" y="26"/>
                  </a:moveTo>
                  <a:cubicBezTo>
                    <a:pt x="20" y="26"/>
                    <a:pt x="10" y="27"/>
                    <a:pt x="1" y="27"/>
                  </a:cubicBezTo>
                  <a:cubicBezTo>
                    <a:pt x="10" y="27"/>
                    <a:pt x="20" y="26"/>
                    <a:pt x="29" y="2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8"/>
            <p:cNvSpPr/>
            <p:nvPr/>
          </p:nvSpPr>
          <p:spPr>
            <a:xfrm rot="-1347295">
              <a:off x="7959934" y="5051659"/>
              <a:ext cx="81530" cy="8819"/>
            </a:xfrm>
            <a:custGeom>
              <a:rect b="b" l="l" r="r" t="t"/>
              <a:pathLst>
                <a:path extrusionOk="0" h="45" w="416">
                  <a:moveTo>
                    <a:pt x="1" y="1"/>
                  </a:moveTo>
                  <a:cubicBezTo>
                    <a:pt x="45" y="9"/>
                    <a:pt x="124" y="27"/>
                    <a:pt x="416" y="45"/>
                  </a:cubicBezTo>
                  <a:lnTo>
                    <a:pt x="21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8"/>
            <p:cNvSpPr/>
            <p:nvPr/>
          </p:nvSpPr>
          <p:spPr>
            <a:xfrm rot="-1347295">
              <a:off x="7995126" y="5035376"/>
              <a:ext cx="88585" cy="1960"/>
            </a:xfrm>
            <a:custGeom>
              <a:rect b="b" l="l" r="r" t="t"/>
              <a:pathLst>
                <a:path extrusionOk="0" h="10" w="452">
                  <a:moveTo>
                    <a:pt x="1" y="1"/>
                  </a:moveTo>
                  <a:cubicBezTo>
                    <a:pt x="26" y="1"/>
                    <a:pt x="49" y="2"/>
                    <a:pt x="72" y="3"/>
                  </a:cubicBezTo>
                  <a:lnTo>
                    <a:pt x="72" y="3"/>
                  </a:lnTo>
                  <a:cubicBezTo>
                    <a:pt x="52" y="2"/>
                    <a:pt x="31" y="1"/>
                    <a:pt x="10" y="1"/>
                  </a:cubicBezTo>
                  <a:close/>
                  <a:moveTo>
                    <a:pt x="72" y="3"/>
                  </a:moveTo>
                  <a:cubicBezTo>
                    <a:pt x="259" y="9"/>
                    <a:pt x="387" y="9"/>
                    <a:pt x="451" y="9"/>
                  </a:cubicBezTo>
                  <a:cubicBezTo>
                    <a:pt x="395" y="9"/>
                    <a:pt x="282" y="9"/>
                    <a:pt x="72" y="3"/>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8"/>
            <p:cNvSpPr/>
            <p:nvPr/>
          </p:nvSpPr>
          <p:spPr>
            <a:xfrm rot="-1347295">
              <a:off x="7568502" y="5066946"/>
              <a:ext cx="387853" cy="79766"/>
            </a:xfrm>
            <a:custGeom>
              <a:rect b="b" l="l" r="r" t="t"/>
              <a:pathLst>
                <a:path extrusionOk="0" h="407" w="1979">
                  <a:moveTo>
                    <a:pt x="1943" y="0"/>
                  </a:moveTo>
                  <a:lnTo>
                    <a:pt x="1944" y="9"/>
                  </a:lnTo>
                  <a:lnTo>
                    <a:pt x="1944" y="9"/>
                  </a:lnTo>
                  <a:cubicBezTo>
                    <a:pt x="1952" y="9"/>
                    <a:pt x="1961" y="0"/>
                    <a:pt x="1969" y="0"/>
                  </a:cubicBezTo>
                  <a:close/>
                  <a:moveTo>
                    <a:pt x="1944" y="9"/>
                  </a:moveTo>
                  <a:lnTo>
                    <a:pt x="1944" y="9"/>
                  </a:lnTo>
                  <a:cubicBezTo>
                    <a:pt x="1943" y="9"/>
                    <a:pt x="1943" y="9"/>
                    <a:pt x="1943" y="9"/>
                  </a:cubicBezTo>
                  <a:lnTo>
                    <a:pt x="0" y="398"/>
                  </a:lnTo>
                  <a:lnTo>
                    <a:pt x="1978" y="407"/>
                  </a:lnTo>
                  <a:lnTo>
                    <a:pt x="1978" y="407"/>
                  </a:lnTo>
                  <a:lnTo>
                    <a:pt x="1944"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8"/>
            <p:cNvSpPr/>
            <p:nvPr/>
          </p:nvSpPr>
          <p:spPr>
            <a:xfrm rot="-1347295">
              <a:off x="8173617" y="4793498"/>
              <a:ext cx="128762" cy="29986"/>
            </a:xfrm>
            <a:custGeom>
              <a:rect b="b" l="l" r="r" t="t"/>
              <a:pathLst>
                <a:path extrusionOk="0" h="153" w="657">
                  <a:moveTo>
                    <a:pt x="657" y="0"/>
                  </a:moveTo>
                  <a:cubicBezTo>
                    <a:pt x="424" y="55"/>
                    <a:pt x="1" y="152"/>
                    <a:pt x="105" y="152"/>
                  </a:cubicBezTo>
                  <a:cubicBezTo>
                    <a:pt x="135" y="152"/>
                    <a:pt x="210" y="144"/>
                    <a:pt x="347" y="124"/>
                  </a:cubicBezTo>
                  <a:cubicBezTo>
                    <a:pt x="559" y="62"/>
                    <a:pt x="206" y="115"/>
                    <a:pt x="65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8"/>
            <p:cNvSpPr/>
            <p:nvPr/>
          </p:nvSpPr>
          <p:spPr>
            <a:xfrm rot="-1347295">
              <a:off x="7961736" y="4930728"/>
              <a:ext cx="114455" cy="26066"/>
            </a:xfrm>
            <a:custGeom>
              <a:rect b="b" l="l" r="r" t="t"/>
              <a:pathLst>
                <a:path extrusionOk="0" h="133" w="584">
                  <a:moveTo>
                    <a:pt x="583" y="0"/>
                  </a:moveTo>
                  <a:lnTo>
                    <a:pt x="0" y="132"/>
                  </a:lnTo>
                  <a:lnTo>
                    <a:pt x="548" y="35"/>
                  </a:lnTo>
                  <a:cubicBezTo>
                    <a:pt x="530" y="27"/>
                    <a:pt x="433" y="35"/>
                    <a:pt x="58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8"/>
            <p:cNvSpPr/>
            <p:nvPr/>
          </p:nvSpPr>
          <p:spPr>
            <a:xfrm rot="-1347295">
              <a:off x="7923024" y="4986963"/>
              <a:ext cx="52132" cy="10583"/>
            </a:xfrm>
            <a:custGeom>
              <a:rect b="b" l="l" r="r" t="t"/>
              <a:pathLst>
                <a:path extrusionOk="0" h="54" w="266">
                  <a:moveTo>
                    <a:pt x="265" y="0"/>
                  </a:moveTo>
                  <a:lnTo>
                    <a:pt x="62" y="36"/>
                  </a:lnTo>
                  <a:lnTo>
                    <a:pt x="1" y="53"/>
                  </a:lnTo>
                  <a:lnTo>
                    <a:pt x="26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8"/>
            <p:cNvSpPr/>
            <p:nvPr/>
          </p:nvSpPr>
          <p:spPr>
            <a:xfrm rot="-1347295">
              <a:off x="8368238" y="4857700"/>
              <a:ext cx="221658" cy="7055"/>
            </a:xfrm>
            <a:custGeom>
              <a:rect b="b" l="l" r="r" t="t"/>
              <a:pathLst>
                <a:path extrusionOk="0" h="36" w="1131">
                  <a:moveTo>
                    <a:pt x="177" y="0"/>
                  </a:moveTo>
                  <a:cubicBezTo>
                    <a:pt x="133" y="9"/>
                    <a:pt x="1" y="27"/>
                    <a:pt x="336" y="36"/>
                  </a:cubicBezTo>
                  <a:cubicBezTo>
                    <a:pt x="575" y="18"/>
                    <a:pt x="840" y="18"/>
                    <a:pt x="1131" y="18"/>
                  </a:cubicBezTo>
                  <a:cubicBezTo>
                    <a:pt x="822" y="9"/>
                    <a:pt x="495" y="0"/>
                    <a:pt x="17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8"/>
            <p:cNvSpPr/>
            <p:nvPr/>
          </p:nvSpPr>
          <p:spPr>
            <a:xfrm rot="-1347295">
              <a:off x="8223377" y="4961386"/>
              <a:ext cx="10583" cy="1568"/>
            </a:xfrm>
            <a:custGeom>
              <a:rect b="b" l="l" r="r" t="t"/>
              <a:pathLst>
                <a:path extrusionOk="0" h="8" w="54">
                  <a:moveTo>
                    <a:pt x="18" y="1"/>
                  </a:moveTo>
                  <a:cubicBezTo>
                    <a:pt x="8" y="1"/>
                    <a:pt x="1" y="3"/>
                    <a:pt x="1" y="7"/>
                  </a:cubicBezTo>
                  <a:lnTo>
                    <a:pt x="54" y="7"/>
                  </a:lnTo>
                  <a:cubicBezTo>
                    <a:pt x="41" y="3"/>
                    <a:pt x="27"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8"/>
            <p:cNvSpPr/>
            <p:nvPr/>
          </p:nvSpPr>
          <p:spPr>
            <a:xfrm rot="-1347295">
              <a:off x="9095001" y="4600421"/>
              <a:ext cx="12151" cy="1960"/>
            </a:xfrm>
            <a:custGeom>
              <a:rect b="b" l="l" r="r" t="t"/>
              <a:pathLst>
                <a:path extrusionOk="0" h="10" w="62">
                  <a:moveTo>
                    <a:pt x="18" y="0"/>
                  </a:moveTo>
                  <a:cubicBezTo>
                    <a:pt x="9" y="9"/>
                    <a:pt x="9" y="9"/>
                    <a:pt x="0" y="9"/>
                  </a:cubicBezTo>
                  <a:lnTo>
                    <a:pt x="62" y="9"/>
                  </a:lnTo>
                  <a:cubicBezTo>
                    <a:pt x="44" y="9"/>
                    <a:pt x="36"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8"/>
            <p:cNvSpPr/>
            <p:nvPr/>
          </p:nvSpPr>
          <p:spPr>
            <a:xfrm rot="-1347295">
              <a:off x="8300169" y="4904727"/>
              <a:ext cx="116023" cy="2744"/>
            </a:xfrm>
            <a:custGeom>
              <a:rect b="b" l="l" r="r" t="t"/>
              <a:pathLst>
                <a:path extrusionOk="0" h="14" w="592">
                  <a:moveTo>
                    <a:pt x="330" y="1"/>
                  </a:moveTo>
                  <a:cubicBezTo>
                    <a:pt x="196" y="1"/>
                    <a:pt x="94" y="7"/>
                    <a:pt x="0" y="13"/>
                  </a:cubicBezTo>
                  <a:lnTo>
                    <a:pt x="565" y="13"/>
                  </a:lnTo>
                  <a:cubicBezTo>
                    <a:pt x="592" y="4"/>
                    <a:pt x="592" y="4"/>
                    <a:pt x="512" y="4"/>
                  </a:cubicBezTo>
                  <a:cubicBezTo>
                    <a:pt x="445" y="2"/>
                    <a:pt x="385" y="1"/>
                    <a:pt x="33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8"/>
            <p:cNvSpPr/>
            <p:nvPr/>
          </p:nvSpPr>
          <p:spPr>
            <a:xfrm rot="-1347295">
              <a:off x="8681235" y="4764965"/>
              <a:ext cx="79766" cy="4116"/>
            </a:xfrm>
            <a:custGeom>
              <a:rect b="b" l="l" r="r" t="t"/>
              <a:pathLst>
                <a:path extrusionOk="0" h="21" w="407">
                  <a:moveTo>
                    <a:pt x="0" y="1"/>
                  </a:moveTo>
                  <a:cubicBezTo>
                    <a:pt x="93" y="8"/>
                    <a:pt x="273" y="21"/>
                    <a:pt x="361" y="21"/>
                  </a:cubicBezTo>
                  <a:cubicBezTo>
                    <a:pt x="382" y="21"/>
                    <a:pt x="398" y="20"/>
                    <a:pt x="406" y="18"/>
                  </a:cubicBezTo>
                  <a:cubicBezTo>
                    <a:pt x="283" y="18"/>
                    <a:pt x="142"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8"/>
            <p:cNvSpPr/>
            <p:nvPr/>
          </p:nvSpPr>
          <p:spPr>
            <a:xfrm rot="-1347295">
              <a:off x="8242168" y="4956355"/>
              <a:ext cx="12739" cy="1568"/>
            </a:xfrm>
            <a:custGeom>
              <a:rect b="b" l="l" r="r" t="t"/>
              <a:pathLst>
                <a:path extrusionOk="0" h="8" w="65">
                  <a:moveTo>
                    <a:pt x="0" y="1"/>
                  </a:moveTo>
                  <a:cubicBezTo>
                    <a:pt x="40" y="5"/>
                    <a:pt x="57" y="8"/>
                    <a:pt x="61" y="8"/>
                  </a:cubicBezTo>
                  <a:cubicBezTo>
                    <a:pt x="64" y="8"/>
                    <a:pt x="53" y="5"/>
                    <a:pt x="3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8"/>
            <p:cNvSpPr/>
            <p:nvPr/>
          </p:nvSpPr>
          <p:spPr>
            <a:xfrm rot="-1347295">
              <a:off x="8230638" y="4944069"/>
              <a:ext cx="78198" cy="3528"/>
            </a:xfrm>
            <a:custGeom>
              <a:rect b="b" l="l" r="r" t="t"/>
              <a:pathLst>
                <a:path extrusionOk="0" h="18" w="399">
                  <a:moveTo>
                    <a:pt x="398" y="0"/>
                  </a:moveTo>
                  <a:cubicBezTo>
                    <a:pt x="257" y="0"/>
                    <a:pt x="125" y="9"/>
                    <a:pt x="1" y="9"/>
                  </a:cubicBezTo>
                  <a:cubicBezTo>
                    <a:pt x="36" y="9"/>
                    <a:pt x="63" y="18"/>
                    <a:pt x="80" y="18"/>
                  </a:cubicBezTo>
                  <a:cubicBezTo>
                    <a:pt x="204" y="18"/>
                    <a:pt x="301" y="9"/>
                    <a:pt x="39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8"/>
            <p:cNvSpPr/>
            <p:nvPr/>
          </p:nvSpPr>
          <p:spPr>
            <a:xfrm rot="-1347295">
              <a:off x="8924081" y="4526054"/>
              <a:ext cx="486433" cy="45272"/>
            </a:xfrm>
            <a:custGeom>
              <a:rect b="b" l="l" r="r" t="t"/>
              <a:pathLst>
                <a:path extrusionOk="0" h="231" w="2482">
                  <a:moveTo>
                    <a:pt x="1731" y="1"/>
                  </a:moveTo>
                  <a:lnTo>
                    <a:pt x="1731" y="1"/>
                  </a:lnTo>
                  <a:cubicBezTo>
                    <a:pt x="1704" y="27"/>
                    <a:pt x="1340" y="54"/>
                    <a:pt x="931" y="54"/>
                  </a:cubicBezTo>
                  <a:cubicBezTo>
                    <a:pt x="798" y="54"/>
                    <a:pt x="662" y="51"/>
                    <a:pt x="530" y="45"/>
                  </a:cubicBezTo>
                  <a:lnTo>
                    <a:pt x="530" y="45"/>
                  </a:lnTo>
                  <a:cubicBezTo>
                    <a:pt x="1" y="71"/>
                    <a:pt x="345" y="177"/>
                    <a:pt x="813" y="230"/>
                  </a:cubicBezTo>
                  <a:cubicBezTo>
                    <a:pt x="831" y="221"/>
                    <a:pt x="831" y="204"/>
                    <a:pt x="1369" y="177"/>
                  </a:cubicBezTo>
                  <a:cubicBezTo>
                    <a:pt x="1184" y="168"/>
                    <a:pt x="159" y="151"/>
                    <a:pt x="619" y="116"/>
                  </a:cubicBezTo>
                  <a:cubicBezTo>
                    <a:pt x="810" y="109"/>
                    <a:pt x="941" y="106"/>
                    <a:pt x="1038" y="106"/>
                  </a:cubicBezTo>
                  <a:cubicBezTo>
                    <a:pt x="1307" y="106"/>
                    <a:pt x="1303" y="127"/>
                    <a:pt x="1563" y="133"/>
                  </a:cubicBezTo>
                  <a:cubicBezTo>
                    <a:pt x="1263" y="98"/>
                    <a:pt x="2482" y="63"/>
                    <a:pt x="2323" y="1"/>
                  </a:cubicBezTo>
                  <a:lnTo>
                    <a:pt x="2323" y="1"/>
                  </a:lnTo>
                  <a:lnTo>
                    <a:pt x="1696" y="36"/>
                  </a:lnTo>
                  <a:cubicBezTo>
                    <a:pt x="1678" y="27"/>
                    <a:pt x="1908" y="10"/>
                    <a:pt x="173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8"/>
            <p:cNvSpPr/>
            <p:nvPr/>
          </p:nvSpPr>
          <p:spPr>
            <a:xfrm rot="-1347295">
              <a:off x="8862620" y="4650336"/>
              <a:ext cx="245961" cy="8819"/>
            </a:xfrm>
            <a:custGeom>
              <a:rect b="b" l="l" r="r" t="t"/>
              <a:pathLst>
                <a:path extrusionOk="0" h="45" w="1255">
                  <a:moveTo>
                    <a:pt x="0" y="0"/>
                  </a:moveTo>
                  <a:cubicBezTo>
                    <a:pt x="256" y="9"/>
                    <a:pt x="433" y="18"/>
                    <a:pt x="777" y="44"/>
                  </a:cubicBezTo>
                  <a:cubicBezTo>
                    <a:pt x="1148" y="27"/>
                    <a:pt x="1228" y="9"/>
                    <a:pt x="12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8"/>
            <p:cNvSpPr/>
            <p:nvPr/>
          </p:nvSpPr>
          <p:spPr>
            <a:xfrm rot="-1347295">
              <a:off x="8529918" y="4748070"/>
              <a:ext cx="349832" cy="22734"/>
            </a:xfrm>
            <a:custGeom>
              <a:rect b="b" l="l" r="r" t="t"/>
              <a:pathLst>
                <a:path extrusionOk="0" h="116" w="1785">
                  <a:moveTo>
                    <a:pt x="1166" y="1"/>
                  </a:moveTo>
                  <a:cubicBezTo>
                    <a:pt x="504" y="10"/>
                    <a:pt x="707" y="36"/>
                    <a:pt x="310" y="45"/>
                  </a:cubicBezTo>
                  <a:cubicBezTo>
                    <a:pt x="1369" y="45"/>
                    <a:pt x="1" y="63"/>
                    <a:pt x="769" y="89"/>
                  </a:cubicBezTo>
                  <a:cubicBezTo>
                    <a:pt x="566" y="98"/>
                    <a:pt x="372" y="98"/>
                    <a:pt x="195" y="98"/>
                  </a:cubicBezTo>
                  <a:cubicBezTo>
                    <a:pt x="376" y="106"/>
                    <a:pt x="550" y="107"/>
                    <a:pt x="716" y="114"/>
                  </a:cubicBezTo>
                  <a:lnTo>
                    <a:pt x="716" y="114"/>
                  </a:lnTo>
                  <a:lnTo>
                    <a:pt x="716" y="107"/>
                  </a:lnTo>
                  <a:lnTo>
                    <a:pt x="725" y="107"/>
                  </a:lnTo>
                  <a:lnTo>
                    <a:pt x="734" y="107"/>
                  </a:lnTo>
                  <a:lnTo>
                    <a:pt x="734" y="107"/>
                  </a:lnTo>
                  <a:cubicBezTo>
                    <a:pt x="734" y="107"/>
                    <a:pt x="734" y="107"/>
                    <a:pt x="734" y="107"/>
                  </a:cubicBezTo>
                  <a:cubicBezTo>
                    <a:pt x="761" y="107"/>
                    <a:pt x="800" y="106"/>
                    <a:pt x="836" y="105"/>
                  </a:cubicBezTo>
                  <a:lnTo>
                    <a:pt x="836" y="105"/>
                  </a:lnTo>
                  <a:lnTo>
                    <a:pt x="734" y="107"/>
                  </a:lnTo>
                  <a:lnTo>
                    <a:pt x="734" y="107"/>
                  </a:lnTo>
                  <a:cubicBezTo>
                    <a:pt x="743" y="98"/>
                    <a:pt x="760" y="98"/>
                    <a:pt x="778" y="89"/>
                  </a:cubicBezTo>
                  <a:lnTo>
                    <a:pt x="778" y="89"/>
                  </a:lnTo>
                  <a:cubicBezTo>
                    <a:pt x="1001" y="96"/>
                    <a:pt x="929" y="102"/>
                    <a:pt x="836" y="105"/>
                  </a:cubicBezTo>
                  <a:lnTo>
                    <a:pt x="836" y="105"/>
                  </a:lnTo>
                  <a:lnTo>
                    <a:pt x="1784" y="89"/>
                  </a:lnTo>
                  <a:lnTo>
                    <a:pt x="778" y="89"/>
                  </a:lnTo>
                  <a:cubicBezTo>
                    <a:pt x="954" y="54"/>
                    <a:pt x="1493" y="45"/>
                    <a:pt x="1166" y="1"/>
                  </a:cubicBezTo>
                  <a:close/>
                  <a:moveTo>
                    <a:pt x="716" y="114"/>
                  </a:moveTo>
                  <a:lnTo>
                    <a:pt x="716" y="116"/>
                  </a:lnTo>
                  <a:lnTo>
                    <a:pt x="751" y="116"/>
                  </a:lnTo>
                  <a:cubicBezTo>
                    <a:pt x="740" y="115"/>
                    <a:pt x="728" y="114"/>
                    <a:pt x="716" y="1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8"/>
            <p:cNvSpPr/>
            <p:nvPr/>
          </p:nvSpPr>
          <p:spPr>
            <a:xfrm rot="-1347295">
              <a:off x="8140286" y="4892211"/>
              <a:ext cx="20382" cy="3724"/>
            </a:xfrm>
            <a:custGeom>
              <a:rect b="b" l="l" r="r" t="t"/>
              <a:pathLst>
                <a:path extrusionOk="0" h="19" w="104">
                  <a:moveTo>
                    <a:pt x="68" y="0"/>
                  </a:moveTo>
                  <a:cubicBezTo>
                    <a:pt x="24" y="11"/>
                    <a:pt x="1" y="19"/>
                    <a:pt x="18" y="19"/>
                  </a:cubicBezTo>
                  <a:cubicBezTo>
                    <a:pt x="29" y="19"/>
                    <a:pt x="56" y="16"/>
                    <a:pt x="103" y="9"/>
                  </a:cubicBezTo>
                  <a:cubicBezTo>
                    <a:pt x="68" y="9"/>
                    <a:pt x="68" y="9"/>
                    <a:pt x="6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8"/>
            <p:cNvSpPr/>
            <p:nvPr/>
          </p:nvSpPr>
          <p:spPr>
            <a:xfrm rot="-1347295">
              <a:off x="7973499" y="4898597"/>
              <a:ext cx="250272" cy="29986"/>
            </a:xfrm>
            <a:custGeom>
              <a:rect b="b" l="l" r="r" t="t"/>
              <a:pathLst>
                <a:path extrusionOk="0" h="153" w="1277">
                  <a:moveTo>
                    <a:pt x="10" y="147"/>
                  </a:moveTo>
                  <a:cubicBezTo>
                    <a:pt x="0" y="149"/>
                    <a:pt x="2" y="151"/>
                    <a:pt x="12" y="151"/>
                  </a:cubicBezTo>
                  <a:cubicBezTo>
                    <a:pt x="19" y="151"/>
                    <a:pt x="30" y="150"/>
                    <a:pt x="44" y="149"/>
                  </a:cubicBezTo>
                  <a:lnTo>
                    <a:pt x="44" y="149"/>
                  </a:lnTo>
                  <a:cubicBezTo>
                    <a:pt x="33" y="149"/>
                    <a:pt x="21" y="148"/>
                    <a:pt x="10" y="147"/>
                  </a:cubicBezTo>
                  <a:close/>
                  <a:moveTo>
                    <a:pt x="1201" y="1"/>
                  </a:moveTo>
                  <a:cubicBezTo>
                    <a:pt x="1174" y="1"/>
                    <a:pt x="1107" y="7"/>
                    <a:pt x="981" y="24"/>
                  </a:cubicBezTo>
                  <a:lnTo>
                    <a:pt x="910" y="50"/>
                  </a:lnTo>
                  <a:cubicBezTo>
                    <a:pt x="579" y="98"/>
                    <a:pt x="172" y="141"/>
                    <a:pt x="44" y="149"/>
                  </a:cubicBezTo>
                  <a:lnTo>
                    <a:pt x="44" y="149"/>
                  </a:lnTo>
                  <a:cubicBezTo>
                    <a:pt x="86" y="152"/>
                    <a:pt x="128" y="153"/>
                    <a:pt x="176" y="153"/>
                  </a:cubicBezTo>
                  <a:cubicBezTo>
                    <a:pt x="262" y="153"/>
                    <a:pt x="369" y="149"/>
                    <a:pt x="539" y="138"/>
                  </a:cubicBezTo>
                  <a:cubicBezTo>
                    <a:pt x="610" y="121"/>
                    <a:pt x="672" y="94"/>
                    <a:pt x="919" y="50"/>
                  </a:cubicBezTo>
                  <a:cubicBezTo>
                    <a:pt x="969" y="44"/>
                    <a:pt x="997" y="42"/>
                    <a:pt x="1010" y="42"/>
                  </a:cubicBezTo>
                  <a:cubicBezTo>
                    <a:pt x="1055" y="42"/>
                    <a:pt x="930" y="70"/>
                    <a:pt x="937" y="76"/>
                  </a:cubicBezTo>
                  <a:cubicBezTo>
                    <a:pt x="1047" y="51"/>
                    <a:pt x="1277" y="1"/>
                    <a:pt x="120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8"/>
            <p:cNvSpPr/>
            <p:nvPr/>
          </p:nvSpPr>
          <p:spPr>
            <a:xfrm rot="-1347295">
              <a:off x="8231824" y="4895787"/>
              <a:ext cx="174034" cy="8819"/>
            </a:xfrm>
            <a:custGeom>
              <a:rect b="b" l="l" r="r" t="t"/>
              <a:pathLst>
                <a:path extrusionOk="0" h="45" w="888">
                  <a:moveTo>
                    <a:pt x="437" y="1"/>
                  </a:moveTo>
                  <a:lnTo>
                    <a:pt x="464" y="19"/>
                  </a:lnTo>
                  <a:cubicBezTo>
                    <a:pt x="347" y="14"/>
                    <a:pt x="263" y="13"/>
                    <a:pt x="202" y="13"/>
                  </a:cubicBezTo>
                  <a:cubicBezTo>
                    <a:pt x="0" y="13"/>
                    <a:pt x="52" y="31"/>
                    <a:pt x="4" y="45"/>
                  </a:cubicBezTo>
                  <a:lnTo>
                    <a:pt x="887" y="36"/>
                  </a:lnTo>
                  <a:lnTo>
                    <a:pt x="43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8"/>
            <p:cNvSpPr/>
            <p:nvPr/>
          </p:nvSpPr>
          <p:spPr>
            <a:xfrm rot="-1347295">
              <a:off x="9101941" y="4581550"/>
              <a:ext cx="100540" cy="10583"/>
            </a:xfrm>
            <a:custGeom>
              <a:rect b="b" l="l" r="r" t="t"/>
              <a:pathLst>
                <a:path extrusionOk="0" h="54" w="513">
                  <a:moveTo>
                    <a:pt x="512" y="0"/>
                  </a:moveTo>
                  <a:lnTo>
                    <a:pt x="115" y="18"/>
                  </a:lnTo>
                  <a:lnTo>
                    <a:pt x="0" y="53"/>
                  </a:lnTo>
                  <a:lnTo>
                    <a:pt x="51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8"/>
            <p:cNvSpPr/>
            <p:nvPr/>
          </p:nvSpPr>
          <p:spPr>
            <a:xfrm rot="-1347295">
              <a:off x="9324680" y="4497499"/>
              <a:ext cx="60755" cy="5292"/>
            </a:xfrm>
            <a:custGeom>
              <a:rect b="b" l="l" r="r" t="t"/>
              <a:pathLst>
                <a:path extrusionOk="0" h="27" w="310">
                  <a:moveTo>
                    <a:pt x="45" y="0"/>
                  </a:moveTo>
                  <a:lnTo>
                    <a:pt x="1" y="27"/>
                  </a:lnTo>
                  <a:lnTo>
                    <a:pt x="310"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8"/>
            <p:cNvSpPr/>
            <p:nvPr/>
          </p:nvSpPr>
          <p:spPr>
            <a:xfrm rot="-1347295">
              <a:off x="9688328" y="4852251"/>
              <a:ext cx="46840" cy="15679"/>
            </a:xfrm>
            <a:custGeom>
              <a:rect b="b" l="l" r="r" t="t"/>
              <a:pathLst>
                <a:path extrusionOk="0" h="80" w="239">
                  <a:moveTo>
                    <a:pt x="239" y="1"/>
                  </a:moveTo>
                  <a:cubicBezTo>
                    <a:pt x="124" y="36"/>
                    <a:pt x="53" y="62"/>
                    <a:pt x="0" y="80"/>
                  </a:cubicBezTo>
                  <a:cubicBezTo>
                    <a:pt x="80" y="53"/>
                    <a:pt x="159" y="27"/>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8"/>
            <p:cNvSpPr/>
            <p:nvPr/>
          </p:nvSpPr>
          <p:spPr>
            <a:xfrm rot="-1347295">
              <a:off x="9391803" y="5094670"/>
              <a:ext cx="16855" cy="5488"/>
            </a:xfrm>
            <a:custGeom>
              <a:rect b="b" l="l" r="r" t="t"/>
              <a:pathLst>
                <a:path extrusionOk="0" h="28" w="86">
                  <a:moveTo>
                    <a:pt x="83" y="1"/>
                  </a:moveTo>
                  <a:cubicBezTo>
                    <a:pt x="82" y="1"/>
                    <a:pt x="70" y="4"/>
                    <a:pt x="45" y="10"/>
                  </a:cubicBezTo>
                  <a:lnTo>
                    <a:pt x="1" y="28"/>
                  </a:lnTo>
                  <a:cubicBezTo>
                    <a:pt x="52" y="11"/>
                    <a:pt x="85" y="1"/>
                    <a:pt x="8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8"/>
            <p:cNvSpPr/>
            <p:nvPr/>
          </p:nvSpPr>
          <p:spPr>
            <a:xfrm rot="-1347295">
              <a:off x="8231925" y="5479992"/>
              <a:ext cx="132290" cy="26262"/>
            </a:xfrm>
            <a:custGeom>
              <a:rect b="b" l="l" r="r" t="t"/>
              <a:pathLst>
                <a:path extrusionOk="0" h="134" w="675">
                  <a:moveTo>
                    <a:pt x="675" y="1"/>
                  </a:moveTo>
                  <a:lnTo>
                    <a:pt x="675" y="1"/>
                  </a:lnTo>
                  <a:cubicBezTo>
                    <a:pt x="604" y="9"/>
                    <a:pt x="533" y="18"/>
                    <a:pt x="463" y="27"/>
                  </a:cubicBezTo>
                  <a:cubicBezTo>
                    <a:pt x="174" y="77"/>
                    <a:pt x="1" y="134"/>
                    <a:pt x="95" y="134"/>
                  </a:cubicBezTo>
                  <a:cubicBezTo>
                    <a:pt x="101" y="134"/>
                    <a:pt x="109" y="134"/>
                    <a:pt x="118" y="133"/>
                  </a:cubicBezTo>
                  <a:lnTo>
                    <a:pt x="304" y="115"/>
                  </a:lnTo>
                  <a:cubicBezTo>
                    <a:pt x="348" y="80"/>
                    <a:pt x="410" y="54"/>
                    <a:pt x="489" y="27"/>
                  </a:cubicBezTo>
                  <a:cubicBezTo>
                    <a:pt x="551" y="18"/>
                    <a:pt x="613" y="9"/>
                    <a:pt x="67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8"/>
            <p:cNvSpPr/>
            <p:nvPr/>
          </p:nvSpPr>
          <p:spPr>
            <a:xfrm rot="-1347295">
              <a:off x="8556969" y="5628556"/>
              <a:ext cx="72710" cy="5488"/>
            </a:xfrm>
            <a:custGeom>
              <a:rect b="b" l="l" r="r" t="t"/>
              <a:pathLst>
                <a:path extrusionOk="0" h="28" w="371">
                  <a:moveTo>
                    <a:pt x="0" y="1"/>
                  </a:moveTo>
                  <a:cubicBezTo>
                    <a:pt x="115" y="10"/>
                    <a:pt x="238" y="19"/>
                    <a:pt x="371" y="27"/>
                  </a:cubicBezTo>
                  <a:cubicBezTo>
                    <a:pt x="336" y="19"/>
                    <a:pt x="300" y="10"/>
                    <a:pt x="26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8"/>
            <p:cNvSpPr/>
            <p:nvPr/>
          </p:nvSpPr>
          <p:spPr>
            <a:xfrm rot="-1347295">
              <a:off x="8669383" y="5558767"/>
              <a:ext cx="97012" cy="14111"/>
            </a:xfrm>
            <a:custGeom>
              <a:rect b="b" l="l" r="r" t="t"/>
              <a:pathLst>
                <a:path extrusionOk="0" h="72" w="495">
                  <a:moveTo>
                    <a:pt x="0" y="1"/>
                  </a:moveTo>
                  <a:lnTo>
                    <a:pt x="0" y="1"/>
                  </a:lnTo>
                  <a:cubicBezTo>
                    <a:pt x="159" y="27"/>
                    <a:pt x="327" y="54"/>
                    <a:pt x="495" y="71"/>
                  </a:cubicBezTo>
                  <a:cubicBezTo>
                    <a:pt x="380" y="54"/>
                    <a:pt x="221" y="27"/>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8"/>
            <p:cNvSpPr/>
            <p:nvPr/>
          </p:nvSpPr>
          <p:spPr>
            <a:xfrm rot="-1347295">
              <a:off x="8149347" y="5635321"/>
              <a:ext cx="95444" cy="8819"/>
            </a:xfrm>
            <a:custGeom>
              <a:rect b="b" l="l" r="r" t="t"/>
              <a:pathLst>
                <a:path extrusionOk="0" h="45" w="487">
                  <a:moveTo>
                    <a:pt x="310" y="0"/>
                  </a:moveTo>
                  <a:lnTo>
                    <a:pt x="0" y="44"/>
                  </a:lnTo>
                  <a:cubicBezTo>
                    <a:pt x="486" y="36"/>
                    <a:pt x="274" y="18"/>
                    <a:pt x="3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8"/>
            <p:cNvSpPr/>
            <p:nvPr/>
          </p:nvSpPr>
          <p:spPr>
            <a:xfrm rot="-1347295">
              <a:off x="7780308" y="5392097"/>
              <a:ext cx="123078" cy="90349"/>
            </a:xfrm>
            <a:custGeom>
              <a:rect b="b" l="l" r="r" t="t"/>
              <a:pathLst>
                <a:path extrusionOk="0" h="461" w="628">
                  <a:moveTo>
                    <a:pt x="221" y="1"/>
                  </a:moveTo>
                  <a:lnTo>
                    <a:pt x="221" y="1"/>
                  </a:lnTo>
                  <a:cubicBezTo>
                    <a:pt x="142" y="10"/>
                    <a:pt x="62" y="19"/>
                    <a:pt x="1" y="27"/>
                  </a:cubicBezTo>
                  <a:lnTo>
                    <a:pt x="2" y="45"/>
                  </a:lnTo>
                  <a:lnTo>
                    <a:pt x="2" y="45"/>
                  </a:lnTo>
                  <a:cubicBezTo>
                    <a:pt x="107" y="36"/>
                    <a:pt x="177" y="19"/>
                    <a:pt x="221" y="1"/>
                  </a:cubicBezTo>
                  <a:close/>
                  <a:moveTo>
                    <a:pt x="2" y="45"/>
                  </a:moveTo>
                  <a:cubicBezTo>
                    <a:pt x="1" y="45"/>
                    <a:pt x="1" y="45"/>
                    <a:pt x="1" y="45"/>
                  </a:cubicBezTo>
                  <a:lnTo>
                    <a:pt x="14" y="231"/>
                  </a:lnTo>
                  <a:lnTo>
                    <a:pt x="2" y="45"/>
                  </a:lnTo>
                  <a:close/>
                  <a:moveTo>
                    <a:pt x="14" y="231"/>
                  </a:moveTo>
                  <a:lnTo>
                    <a:pt x="27" y="434"/>
                  </a:lnTo>
                  <a:cubicBezTo>
                    <a:pt x="265" y="442"/>
                    <a:pt x="451" y="451"/>
                    <a:pt x="627" y="460"/>
                  </a:cubicBezTo>
                  <a:cubicBezTo>
                    <a:pt x="389" y="442"/>
                    <a:pt x="177" y="425"/>
                    <a:pt x="27" y="416"/>
                  </a:cubicBezTo>
                  <a:lnTo>
                    <a:pt x="14" y="23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8"/>
            <p:cNvSpPr/>
            <p:nvPr/>
          </p:nvSpPr>
          <p:spPr>
            <a:xfrm rot="-1347295">
              <a:off x="9614403" y="5004163"/>
              <a:ext cx="48604" cy="15679"/>
            </a:xfrm>
            <a:custGeom>
              <a:rect b="b" l="l" r="r" t="t"/>
              <a:pathLst>
                <a:path extrusionOk="0" h="80" w="248">
                  <a:moveTo>
                    <a:pt x="248" y="0"/>
                  </a:moveTo>
                  <a:lnTo>
                    <a:pt x="248" y="0"/>
                  </a:lnTo>
                  <a:cubicBezTo>
                    <a:pt x="89" y="45"/>
                    <a:pt x="1" y="80"/>
                    <a:pt x="36" y="80"/>
                  </a:cubicBezTo>
                  <a:cubicBezTo>
                    <a:pt x="186" y="27"/>
                    <a:pt x="248" y="0"/>
                    <a:pt x="2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8"/>
            <p:cNvSpPr/>
            <p:nvPr/>
          </p:nvSpPr>
          <p:spPr>
            <a:xfrm rot="-1347295">
              <a:off x="7909402" y="5419861"/>
              <a:ext cx="185401" cy="3724"/>
            </a:xfrm>
            <a:custGeom>
              <a:rect b="b" l="l" r="r" t="t"/>
              <a:pathLst>
                <a:path extrusionOk="0" h="19" w="946">
                  <a:moveTo>
                    <a:pt x="0" y="0"/>
                  </a:moveTo>
                  <a:cubicBezTo>
                    <a:pt x="181" y="11"/>
                    <a:pt x="377" y="19"/>
                    <a:pt x="577" y="19"/>
                  </a:cubicBezTo>
                  <a:cubicBezTo>
                    <a:pt x="700" y="19"/>
                    <a:pt x="824" y="16"/>
                    <a:pt x="945" y="9"/>
                  </a:cubicBezTo>
                  <a:cubicBezTo>
                    <a:pt x="883" y="0"/>
                    <a:pt x="830" y="0"/>
                    <a:pt x="7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8"/>
            <p:cNvSpPr/>
            <p:nvPr/>
          </p:nvSpPr>
          <p:spPr>
            <a:xfrm rot="-1347295">
              <a:off x="7909826" y="5133637"/>
              <a:ext cx="16071" cy="4312"/>
            </a:xfrm>
            <a:custGeom>
              <a:rect b="b" l="l" r="r" t="t"/>
              <a:pathLst>
                <a:path extrusionOk="0" h="22" w="82">
                  <a:moveTo>
                    <a:pt x="78" y="1"/>
                  </a:moveTo>
                  <a:cubicBezTo>
                    <a:pt x="68" y="1"/>
                    <a:pt x="39" y="9"/>
                    <a:pt x="0" y="22"/>
                  </a:cubicBezTo>
                  <a:cubicBezTo>
                    <a:pt x="27" y="13"/>
                    <a:pt x="62" y="4"/>
                    <a:pt x="79" y="4"/>
                  </a:cubicBezTo>
                  <a:cubicBezTo>
                    <a:pt x="82" y="2"/>
                    <a:pt x="81" y="1"/>
                    <a:pt x="7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8"/>
            <p:cNvSpPr/>
            <p:nvPr/>
          </p:nvSpPr>
          <p:spPr>
            <a:xfrm rot="-1347295">
              <a:off x="8516722" y="4382328"/>
              <a:ext cx="86821" cy="8819"/>
            </a:xfrm>
            <a:custGeom>
              <a:rect b="b" l="l" r="r" t="t"/>
              <a:pathLst>
                <a:path extrusionOk="0" h="45" w="443">
                  <a:moveTo>
                    <a:pt x="442" y="0"/>
                  </a:moveTo>
                  <a:cubicBezTo>
                    <a:pt x="363" y="0"/>
                    <a:pt x="231" y="18"/>
                    <a:pt x="1" y="45"/>
                  </a:cubicBezTo>
                  <a:cubicBezTo>
                    <a:pt x="107" y="36"/>
                    <a:pt x="284" y="18"/>
                    <a:pt x="4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8"/>
            <p:cNvSpPr/>
            <p:nvPr/>
          </p:nvSpPr>
          <p:spPr>
            <a:xfrm rot="-1347295">
              <a:off x="8992767" y="4645256"/>
              <a:ext cx="22734" cy="4508"/>
            </a:xfrm>
            <a:custGeom>
              <a:rect b="b" l="l" r="r" t="t"/>
              <a:pathLst>
                <a:path extrusionOk="0" h="23" w="116">
                  <a:moveTo>
                    <a:pt x="114" y="1"/>
                  </a:moveTo>
                  <a:cubicBezTo>
                    <a:pt x="112" y="1"/>
                    <a:pt x="23" y="17"/>
                    <a:pt x="0" y="22"/>
                  </a:cubicBezTo>
                  <a:cubicBezTo>
                    <a:pt x="88" y="6"/>
                    <a:pt x="116" y="1"/>
                    <a:pt x="11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8"/>
            <p:cNvSpPr/>
            <p:nvPr/>
          </p:nvSpPr>
          <p:spPr>
            <a:xfrm rot="-1347295">
              <a:off x="9190572" y="4558017"/>
              <a:ext cx="17639" cy="5292"/>
            </a:xfrm>
            <a:custGeom>
              <a:rect b="b" l="l" r="r" t="t"/>
              <a:pathLst>
                <a:path extrusionOk="0" h="27" w="90">
                  <a:moveTo>
                    <a:pt x="89" y="0"/>
                  </a:moveTo>
                  <a:cubicBezTo>
                    <a:pt x="45" y="9"/>
                    <a:pt x="1" y="18"/>
                    <a:pt x="1" y="27"/>
                  </a:cubicBezTo>
                  <a:cubicBezTo>
                    <a:pt x="19" y="18"/>
                    <a:pt x="54" y="9"/>
                    <a:pt x="8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8"/>
            <p:cNvSpPr/>
            <p:nvPr/>
          </p:nvSpPr>
          <p:spPr>
            <a:xfrm rot="-1347295">
              <a:off x="8505945" y="5164820"/>
              <a:ext cx="10583" cy="1568"/>
            </a:xfrm>
            <a:custGeom>
              <a:rect b="b" l="l" r="r" t="t"/>
              <a:pathLst>
                <a:path extrusionOk="0" h="8" w="54">
                  <a:moveTo>
                    <a:pt x="2" y="0"/>
                  </a:moveTo>
                  <a:cubicBezTo>
                    <a:pt x="1" y="0"/>
                    <a:pt x="14" y="3"/>
                    <a:pt x="36" y="7"/>
                  </a:cubicBezTo>
                  <a:lnTo>
                    <a:pt x="54" y="7"/>
                  </a:lnTo>
                  <a:cubicBezTo>
                    <a:pt x="19" y="3"/>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8"/>
            <p:cNvSpPr/>
            <p:nvPr/>
          </p:nvSpPr>
          <p:spPr>
            <a:xfrm rot="-1347295">
              <a:off x="9000102" y="4629879"/>
              <a:ext cx="60755" cy="8819"/>
            </a:xfrm>
            <a:custGeom>
              <a:rect b="b" l="l" r="r" t="t"/>
              <a:pathLst>
                <a:path extrusionOk="0" h="45" w="310">
                  <a:moveTo>
                    <a:pt x="309" y="0"/>
                  </a:moveTo>
                  <a:lnTo>
                    <a:pt x="309" y="0"/>
                  </a:lnTo>
                  <a:cubicBezTo>
                    <a:pt x="226" y="9"/>
                    <a:pt x="126" y="25"/>
                    <a:pt x="18" y="42"/>
                  </a:cubicBezTo>
                  <a:lnTo>
                    <a:pt x="18" y="42"/>
                  </a:lnTo>
                  <a:cubicBezTo>
                    <a:pt x="74" y="34"/>
                    <a:pt x="167" y="24"/>
                    <a:pt x="309" y="0"/>
                  </a:cubicBezTo>
                  <a:close/>
                  <a:moveTo>
                    <a:pt x="18" y="42"/>
                  </a:moveTo>
                  <a:cubicBezTo>
                    <a:pt x="12" y="43"/>
                    <a:pt x="6" y="44"/>
                    <a:pt x="0" y="44"/>
                  </a:cubicBezTo>
                  <a:cubicBezTo>
                    <a:pt x="6" y="44"/>
                    <a:pt x="12" y="43"/>
                    <a:pt x="18" y="42"/>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8"/>
            <p:cNvSpPr/>
            <p:nvPr/>
          </p:nvSpPr>
          <p:spPr>
            <a:xfrm rot="-1347295">
              <a:off x="9045012" y="4604867"/>
              <a:ext cx="43509" cy="7643"/>
            </a:xfrm>
            <a:custGeom>
              <a:rect b="b" l="l" r="r" t="t"/>
              <a:pathLst>
                <a:path extrusionOk="0" h="39" w="222">
                  <a:moveTo>
                    <a:pt x="209" y="1"/>
                  </a:moveTo>
                  <a:cubicBezTo>
                    <a:pt x="190" y="1"/>
                    <a:pt x="130" y="11"/>
                    <a:pt x="0" y="38"/>
                  </a:cubicBezTo>
                  <a:cubicBezTo>
                    <a:pt x="80" y="30"/>
                    <a:pt x="141" y="21"/>
                    <a:pt x="203" y="12"/>
                  </a:cubicBezTo>
                  <a:cubicBezTo>
                    <a:pt x="217" y="5"/>
                    <a:pt x="221" y="1"/>
                    <a:pt x="20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8"/>
            <p:cNvSpPr/>
            <p:nvPr/>
          </p:nvSpPr>
          <p:spPr>
            <a:xfrm rot="-1347295">
              <a:off x="8933017" y="4663840"/>
              <a:ext cx="76434" cy="12347"/>
            </a:xfrm>
            <a:custGeom>
              <a:rect b="b" l="l" r="r" t="t"/>
              <a:pathLst>
                <a:path extrusionOk="0" h="63" w="390">
                  <a:moveTo>
                    <a:pt x="389" y="0"/>
                  </a:moveTo>
                  <a:cubicBezTo>
                    <a:pt x="360" y="0"/>
                    <a:pt x="342" y="4"/>
                    <a:pt x="336" y="4"/>
                  </a:cubicBezTo>
                  <a:cubicBezTo>
                    <a:pt x="333" y="4"/>
                    <a:pt x="333" y="3"/>
                    <a:pt x="336" y="0"/>
                  </a:cubicBezTo>
                  <a:lnTo>
                    <a:pt x="336" y="0"/>
                  </a:lnTo>
                  <a:cubicBezTo>
                    <a:pt x="305" y="8"/>
                    <a:pt x="267" y="16"/>
                    <a:pt x="221" y="25"/>
                  </a:cubicBezTo>
                  <a:lnTo>
                    <a:pt x="221" y="25"/>
                  </a:lnTo>
                  <a:cubicBezTo>
                    <a:pt x="278" y="16"/>
                    <a:pt x="334" y="8"/>
                    <a:pt x="389" y="0"/>
                  </a:cubicBezTo>
                  <a:close/>
                  <a:moveTo>
                    <a:pt x="221" y="25"/>
                  </a:moveTo>
                  <a:lnTo>
                    <a:pt x="221" y="25"/>
                  </a:lnTo>
                  <a:cubicBezTo>
                    <a:pt x="151" y="36"/>
                    <a:pt x="79" y="48"/>
                    <a:pt x="1" y="62"/>
                  </a:cubicBezTo>
                  <a:cubicBezTo>
                    <a:pt x="93" y="48"/>
                    <a:pt x="164" y="36"/>
                    <a:pt x="221"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8"/>
            <p:cNvSpPr/>
            <p:nvPr/>
          </p:nvSpPr>
          <p:spPr>
            <a:xfrm rot="-1347295">
              <a:off x="8260849" y="5141014"/>
              <a:ext cx="34297" cy="18031"/>
            </a:xfrm>
            <a:custGeom>
              <a:rect b="b" l="l" r="r" t="t"/>
              <a:pathLst>
                <a:path extrusionOk="0" h="92" w="175">
                  <a:moveTo>
                    <a:pt x="173" y="1"/>
                  </a:moveTo>
                  <a:cubicBezTo>
                    <a:pt x="171" y="1"/>
                    <a:pt x="105" y="36"/>
                    <a:pt x="15" y="84"/>
                  </a:cubicBezTo>
                  <a:lnTo>
                    <a:pt x="15" y="84"/>
                  </a:lnTo>
                  <a:cubicBezTo>
                    <a:pt x="24" y="81"/>
                    <a:pt x="34" y="79"/>
                    <a:pt x="45" y="74"/>
                  </a:cubicBezTo>
                  <a:cubicBezTo>
                    <a:pt x="138" y="22"/>
                    <a:pt x="174" y="1"/>
                    <a:pt x="173" y="1"/>
                  </a:cubicBezTo>
                  <a:close/>
                  <a:moveTo>
                    <a:pt x="15" y="84"/>
                  </a:moveTo>
                  <a:cubicBezTo>
                    <a:pt x="9" y="86"/>
                    <a:pt x="4" y="88"/>
                    <a:pt x="1" y="91"/>
                  </a:cubicBezTo>
                  <a:cubicBezTo>
                    <a:pt x="5" y="89"/>
                    <a:pt x="10" y="86"/>
                    <a:pt x="15" y="8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8"/>
            <p:cNvSpPr/>
            <p:nvPr/>
          </p:nvSpPr>
          <p:spPr>
            <a:xfrm rot="-1347295">
              <a:off x="8999464" y="5227030"/>
              <a:ext cx="7055" cy="196"/>
            </a:xfrm>
            <a:custGeom>
              <a:rect b="b" l="l" r="r" t="t"/>
              <a:pathLst>
                <a:path extrusionOk="0" h="1" w="36">
                  <a:moveTo>
                    <a:pt x="27" y="0"/>
                  </a:moveTo>
                  <a:cubicBezTo>
                    <a:pt x="18" y="0"/>
                    <a:pt x="9" y="0"/>
                    <a:pt x="0" y="0"/>
                  </a:cubicBezTo>
                  <a:cubicBezTo>
                    <a:pt x="9" y="0"/>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8"/>
            <p:cNvSpPr/>
            <p:nvPr/>
          </p:nvSpPr>
          <p:spPr>
            <a:xfrm rot="-1347295">
              <a:off x="9002490" y="5187136"/>
              <a:ext cx="171486" cy="26066"/>
            </a:xfrm>
            <a:custGeom>
              <a:rect b="b" l="l" r="r" t="t"/>
              <a:pathLst>
                <a:path extrusionOk="0" h="133" w="875">
                  <a:moveTo>
                    <a:pt x="875" y="1"/>
                  </a:moveTo>
                  <a:lnTo>
                    <a:pt x="875" y="1"/>
                  </a:lnTo>
                  <a:cubicBezTo>
                    <a:pt x="650" y="27"/>
                    <a:pt x="484" y="34"/>
                    <a:pt x="328" y="34"/>
                  </a:cubicBezTo>
                  <a:cubicBezTo>
                    <a:pt x="220" y="34"/>
                    <a:pt x="116" y="31"/>
                    <a:pt x="1" y="27"/>
                  </a:cubicBezTo>
                  <a:lnTo>
                    <a:pt x="1" y="27"/>
                  </a:lnTo>
                  <a:lnTo>
                    <a:pt x="292" y="133"/>
                  </a:lnTo>
                  <a:lnTo>
                    <a:pt x="87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8"/>
            <p:cNvSpPr/>
            <p:nvPr/>
          </p:nvSpPr>
          <p:spPr>
            <a:xfrm rot="-1347295">
              <a:off x="7666404" y="4288726"/>
              <a:ext cx="2291450" cy="1315448"/>
            </a:xfrm>
            <a:custGeom>
              <a:rect b="b" l="l" r="r" t="t"/>
              <a:pathLst>
                <a:path extrusionOk="0" h="6712" w="11692">
                  <a:moveTo>
                    <a:pt x="5389" y="1387"/>
                  </a:moveTo>
                  <a:cubicBezTo>
                    <a:pt x="5418" y="1387"/>
                    <a:pt x="5407" y="1397"/>
                    <a:pt x="5334" y="1422"/>
                  </a:cubicBezTo>
                  <a:cubicBezTo>
                    <a:pt x="5224" y="1426"/>
                    <a:pt x="5046" y="1445"/>
                    <a:pt x="4827" y="1477"/>
                  </a:cubicBezTo>
                  <a:lnTo>
                    <a:pt x="4827" y="1477"/>
                  </a:lnTo>
                  <a:cubicBezTo>
                    <a:pt x="5047" y="1438"/>
                    <a:pt x="5323" y="1387"/>
                    <a:pt x="5389" y="1387"/>
                  </a:cubicBezTo>
                  <a:close/>
                  <a:moveTo>
                    <a:pt x="7202" y="1556"/>
                  </a:moveTo>
                  <a:cubicBezTo>
                    <a:pt x="7191" y="1556"/>
                    <a:pt x="7175" y="1559"/>
                    <a:pt x="7153" y="1563"/>
                  </a:cubicBezTo>
                  <a:cubicBezTo>
                    <a:pt x="7168" y="1561"/>
                    <a:pt x="7185" y="1559"/>
                    <a:pt x="7202" y="1556"/>
                  </a:cubicBezTo>
                  <a:close/>
                  <a:moveTo>
                    <a:pt x="9884" y="1815"/>
                  </a:moveTo>
                  <a:lnTo>
                    <a:pt x="9884" y="1815"/>
                  </a:lnTo>
                  <a:cubicBezTo>
                    <a:pt x="9885" y="1815"/>
                    <a:pt x="9886" y="1816"/>
                    <a:pt x="9887" y="1816"/>
                  </a:cubicBezTo>
                  <a:lnTo>
                    <a:pt x="9887" y="1816"/>
                  </a:lnTo>
                  <a:cubicBezTo>
                    <a:pt x="9879" y="1817"/>
                    <a:pt x="9871" y="1818"/>
                    <a:pt x="9863" y="1819"/>
                  </a:cubicBezTo>
                  <a:cubicBezTo>
                    <a:pt x="9871" y="1818"/>
                    <a:pt x="9878" y="1817"/>
                    <a:pt x="9884" y="1815"/>
                  </a:cubicBezTo>
                  <a:close/>
                  <a:moveTo>
                    <a:pt x="9125" y="2169"/>
                  </a:moveTo>
                  <a:lnTo>
                    <a:pt x="9177" y="2179"/>
                  </a:lnTo>
                  <a:lnTo>
                    <a:pt x="9177" y="2179"/>
                  </a:lnTo>
                  <a:cubicBezTo>
                    <a:pt x="9175" y="2179"/>
                    <a:pt x="9173" y="2179"/>
                    <a:pt x="9171" y="2179"/>
                  </a:cubicBezTo>
                  <a:cubicBezTo>
                    <a:pt x="9143" y="2179"/>
                    <a:pt x="9089" y="2184"/>
                    <a:pt x="9021" y="2192"/>
                  </a:cubicBezTo>
                  <a:lnTo>
                    <a:pt x="9021" y="2192"/>
                  </a:lnTo>
                  <a:cubicBezTo>
                    <a:pt x="9056" y="2184"/>
                    <a:pt x="9090" y="2177"/>
                    <a:pt x="9125" y="2169"/>
                  </a:cubicBezTo>
                  <a:close/>
                  <a:moveTo>
                    <a:pt x="10532" y="2091"/>
                  </a:moveTo>
                  <a:lnTo>
                    <a:pt x="10542" y="2234"/>
                  </a:lnTo>
                  <a:lnTo>
                    <a:pt x="10542" y="2234"/>
                  </a:lnTo>
                  <a:cubicBezTo>
                    <a:pt x="10542" y="2234"/>
                    <a:pt x="10543" y="2234"/>
                    <a:pt x="10543" y="2234"/>
                  </a:cubicBezTo>
                  <a:lnTo>
                    <a:pt x="10532" y="2091"/>
                  </a:lnTo>
                  <a:close/>
                  <a:moveTo>
                    <a:pt x="8586" y="2258"/>
                  </a:moveTo>
                  <a:cubicBezTo>
                    <a:pt x="8545" y="2265"/>
                    <a:pt x="8508" y="2272"/>
                    <a:pt x="8477" y="2278"/>
                  </a:cubicBezTo>
                  <a:cubicBezTo>
                    <a:pt x="8508" y="2271"/>
                    <a:pt x="8545" y="2264"/>
                    <a:pt x="8586" y="2258"/>
                  </a:cubicBezTo>
                  <a:close/>
                  <a:moveTo>
                    <a:pt x="10542" y="2234"/>
                  </a:moveTo>
                  <a:cubicBezTo>
                    <a:pt x="10268" y="2252"/>
                    <a:pt x="9986" y="2261"/>
                    <a:pt x="9713" y="2261"/>
                  </a:cubicBezTo>
                  <a:cubicBezTo>
                    <a:pt x="9828" y="2277"/>
                    <a:pt x="9878" y="2280"/>
                    <a:pt x="9921" y="2280"/>
                  </a:cubicBezTo>
                  <a:cubicBezTo>
                    <a:pt x="9946" y="2280"/>
                    <a:pt x="9968" y="2279"/>
                    <a:pt x="9998" y="2279"/>
                  </a:cubicBezTo>
                  <a:cubicBezTo>
                    <a:pt x="10057" y="2279"/>
                    <a:pt x="10147" y="2283"/>
                    <a:pt x="10349" y="2305"/>
                  </a:cubicBezTo>
                  <a:cubicBezTo>
                    <a:pt x="10225" y="2278"/>
                    <a:pt x="10340" y="2270"/>
                    <a:pt x="10543" y="2261"/>
                  </a:cubicBezTo>
                  <a:lnTo>
                    <a:pt x="10542" y="2234"/>
                  </a:lnTo>
                  <a:close/>
                  <a:moveTo>
                    <a:pt x="4354" y="2782"/>
                  </a:moveTo>
                  <a:cubicBezTo>
                    <a:pt x="4255" y="2810"/>
                    <a:pt x="4157" y="2839"/>
                    <a:pt x="4059" y="2872"/>
                  </a:cubicBezTo>
                  <a:lnTo>
                    <a:pt x="4059" y="2872"/>
                  </a:lnTo>
                  <a:cubicBezTo>
                    <a:pt x="4035" y="2876"/>
                    <a:pt x="4012" y="2880"/>
                    <a:pt x="3989" y="2884"/>
                  </a:cubicBezTo>
                  <a:lnTo>
                    <a:pt x="3989" y="2884"/>
                  </a:lnTo>
                  <a:cubicBezTo>
                    <a:pt x="4111" y="2847"/>
                    <a:pt x="4232" y="2813"/>
                    <a:pt x="4354" y="2782"/>
                  </a:cubicBezTo>
                  <a:close/>
                  <a:moveTo>
                    <a:pt x="1316" y="2967"/>
                  </a:moveTo>
                  <a:cubicBezTo>
                    <a:pt x="1296" y="2969"/>
                    <a:pt x="1268" y="2973"/>
                    <a:pt x="1232" y="2978"/>
                  </a:cubicBezTo>
                  <a:lnTo>
                    <a:pt x="1232" y="2978"/>
                  </a:lnTo>
                  <a:lnTo>
                    <a:pt x="1316" y="2967"/>
                  </a:lnTo>
                  <a:close/>
                  <a:moveTo>
                    <a:pt x="4758" y="2959"/>
                  </a:moveTo>
                  <a:lnTo>
                    <a:pt x="4758" y="2959"/>
                  </a:lnTo>
                  <a:cubicBezTo>
                    <a:pt x="4757" y="2963"/>
                    <a:pt x="4762" y="2966"/>
                    <a:pt x="4777" y="2967"/>
                  </a:cubicBezTo>
                  <a:cubicBezTo>
                    <a:pt x="4681" y="2986"/>
                    <a:pt x="4591" y="3003"/>
                    <a:pt x="4506" y="3018"/>
                  </a:cubicBezTo>
                  <a:lnTo>
                    <a:pt x="4506" y="3018"/>
                  </a:lnTo>
                  <a:cubicBezTo>
                    <a:pt x="4576" y="3000"/>
                    <a:pt x="4658" y="2981"/>
                    <a:pt x="4758" y="2959"/>
                  </a:cubicBezTo>
                  <a:close/>
                  <a:moveTo>
                    <a:pt x="3992" y="3161"/>
                  </a:moveTo>
                  <a:cubicBezTo>
                    <a:pt x="4018" y="3161"/>
                    <a:pt x="3939" y="3197"/>
                    <a:pt x="3841" y="3232"/>
                  </a:cubicBezTo>
                  <a:cubicBezTo>
                    <a:pt x="3748" y="3268"/>
                    <a:pt x="3630" y="3314"/>
                    <a:pt x="3556" y="3345"/>
                  </a:cubicBezTo>
                  <a:lnTo>
                    <a:pt x="3556" y="3345"/>
                  </a:lnTo>
                  <a:cubicBezTo>
                    <a:pt x="3521" y="3344"/>
                    <a:pt x="3486" y="3343"/>
                    <a:pt x="3450" y="3342"/>
                  </a:cubicBezTo>
                  <a:lnTo>
                    <a:pt x="3450" y="3342"/>
                  </a:lnTo>
                  <a:cubicBezTo>
                    <a:pt x="3538" y="3300"/>
                    <a:pt x="3597" y="3270"/>
                    <a:pt x="3603" y="3267"/>
                  </a:cubicBezTo>
                  <a:cubicBezTo>
                    <a:pt x="3736" y="3223"/>
                    <a:pt x="3824" y="3197"/>
                    <a:pt x="3894" y="3179"/>
                  </a:cubicBezTo>
                  <a:cubicBezTo>
                    <a:pt x="3956" y="3161"/>
                    <a:pt x="3983" y="3161"/>
                    <a:pt x="3992" y="3161"/>
                  </a:cubicBezTo>
                  <a:close/>
                  <a:moveTo>
                    <a:pt x="2971" y="3567"/>
                  </a:moveTo>
                  <a:cubicBezTo>
                    <a:pt x="3018" y="3570"/>
                    <a:pt x="3067" y="3573"/>
                    <a:pt x="3117" y="3576"/>
                  </a:cubicBezTo>
                  <a:cubicBezTo>
                    <a:pt x="3083" y="3581"/>
                    <a:pt x="3014" y="3584"/>
                    <a:pt x="2930" y="3586"/>
                  </a:cubicBezTo>
                  <a:lnTo>
                    <a:pt x="2930" y="3586"/>
                  </a:lnTo>
                  <a:cubicBezTo>
                    <a:pt x="2944" y="3580"/>
                    <a:pt x="2957" y="3574"/>
                    <a:pt x="2971" y="3567"/>
                  </a:cubicBezTo>
                  <a:close/>
                  <a:moveTo>
                    <a:pt x="2862" y="3560"/>
                  </a:moveTo>
                  <a:cubicBezTo>
                    <a:pt x="2893" y="3562"/>
                    <a:pt x="2925" y="3565"/>
                    <a:pt x="2957" y="3567"/>
                  </a:cubicBezTo>
                  <a:lnTo>
                    <a:pt x="2957" y="3567"/>
                  </a:lnTo>
                  <a:cubicBezTo>
                    <a:pt x="2945" y="3573"/>
                    <a:pt x="2932" y="3579"/>
                    <a:pt x="2918" y="3586"/>
                  </a:cubicBezTo>
                  <a:lnTo>
                    <a:pt x="2918" y="3586"/>
                  </a:lnTo>
                  <a:cubicBezTo>
                    <a:pt x="2880" y="3587"/>
                    <a:pt x="2840" y="3589"/>
                    <a:pt x="2800" y="3590"/>
                  </a:cubicBezTo>
                  <a:lnTo>
                    <a:pt x="2800" y="3590"/>
                  </a:lnTo>
                  <a:lnTo>
                    <a:pt x="2862" y="3560"/>
                  </a:lnTo>
                  <a:close/>
                  <a:moveTo>
                    <a:pt x="2770" y="3554"/>
                  </a:moveTo>
                  <a:cubicBezTo>
                    <a:pt x="2770" y="3554"/>
                    <a:pt x="2770" y="3554"/>
                    <a:pt x="2771" y="3554"/>
                  </a:cubicBezTo>
                  <a:lnTo>
                    <a:pt x="2771" y="3554"/>
                  </a:lnTo>
                  <a:lnTo>
                    <a:pt x="2779" y="3591"/>
                  </a:lnTo>
                  <a:lnTo>
                    <a:pt x="2779" y="3591"/>
                  </a:lnTo>
                  <a:cubicBezTo>
                    <a:pt x="2778" y="3591"/>
                    <a:pt x="2778" y="3591"/>
                    <a:pt x="2778" y="3591"/>
                  </a:cubicBezTo>
                  <a:lnTo>
                    <a:pt x="2778" y="3591"/>
                  </a:lnTo>
                  <a:lnTo>
                    <a:pt x="2770" y="3554"/>
                  </a:lnTo>
                  <a:close/>
                  <a:moveTo>
                    <a:pt x="2311" y="3590"/>
                  </a:moveTo>
                  <a:lnTo>
                    <a:pt x="2287" y="3603"/>
                  </a:lnTo>
                  <a:lnTo>
                    <a:pt x="2474" y="3599"/>
                  </a:lnTo>
                  <a:lnTo>
                    <a:pt x="2474" y="3599"/>
                  </a:lnTo>
                  <a:lnTo>
                    <a:pt x="2311" y="3590"/>
                  </a:lnTo>
                  <a:close/>
                  <a:moveTo>
                    <a:pt x="3552" y="3059"/>
                  </a:moveTo>
                  <a:cubicBezTo>
                    <a:pt x="3444" y="3103"/>
                    <a:pt x="3332" y="3151"/>
                    <a:pt x="3214" y="3203"/>
                  </a:cubicBezTo>
                  <a:lnTo>
                    <a:pt x="3214" y="3203"/>
                  </a:lnTo>
                  <a:cubicBezTo>
                    <a:pt x="3208" y="3204"/>
                    <a:pt x="3203" y="3205"/>
                    <a:pt x="3197" y="3206"/>
                  </a:cubicBezTo>
                  <a:lnTo>
                    <a:pt x="3212" y="3204"/>
                  </a:lnTo>
                  <a:lnTo>
                    <a:pt x="3212" y="3204"/>
                  </a:lnTo>
                  <a:cubicBezTo>
                    <a:pt x="3162" y="3226"/>
                    <a:pt x="3110" y="3249"/>
                    <a:pt x="3057" y="3273"/>
                  </a:cubicBezTo>
                  <a:lnTo>
                    <a:pt x="3057" y="3273"/>
                  </a:lnTo>
                  <a:cubicBezTo>
                    <a:pt x="2975" y="3286"/>
                    <a:pt x="2899" y="3296"/>
                    <a:pt x="2835" y="3303"/>
                  </a:cubicBezTo>
                  <a:cubicBezTo>
                    <a:pt x="2884" y="3299"/>
                    <a:pt x="2955" y="3291"/>
                    <a:pt x="3044" y="3279"/>
                  </a:cubicBezTo>
                  <a:lnTo>
                    <a:pt x="3044" y="3279"/>
                  </a:lnTo>
                  <a:cubicBezTo>
                    <a:pt x="2974" y="3310"/>
                    <a:pt x="2901" y="3343"/>
                    <a:pt x="2826" y="3378"/>
                  </a:cubicBezTo>
                  <a:lnTo>
                    <a:pt x="2826" y="3378"/>
                  </a:lnTo>
                  <a:lnTo>
                    <a:pt x="2732" y="3374"/>
                  </a:lnTo>
                  <a:lnTo>
                    <a:pt x="2732" y="3374"/>
                  </a:lnTo>
                  <a:lnTo>
                    <a:pt x="2741" y="3418"/>
                  </a:lnTo>
                  <a:lnTo>
                    <a:pt x="2741" y="3418"/>
                  </a:lnTo>
                  <a:cubicBezTo>
                    <a:pt x="2741" y="3418"/>
                    <a:pt x="2740" y="3418"/>
                    <a:pt x="2740" y="3418"/>
                  </a:cubicBezTo>
                  <a:lnTo>
                    <a:pt x="2740" y="3418"/>
                  </a:lnTo>
                  <a:lnTo>
                    <a:pt x="2730" y="3374"/>
                  </a:lnTo>
                  <a:lnTo>
                    <a:pt x="2730" y="3374"/>
                  </a:lnTo>
                  <a:lnTo>
                    <a:pt x="2726" y="3374"/>
                  </a:lnTo>
                  <a:lnTo>
                    <a:pt x="2726" y="3374"/>
                  </a:lnTo>
                  <a:cubicBezTo>
                    <a:pt x="2727" y="3373"/>
                    <a:pt x="2728" y="3372"/>
                    <a:pt x="2730" y="3372"/>
                  </a:cubicBezTo>
                  <a:lnTo>
                    <a:pt x="2730" y="3372"/>
                  </a:lnTo>
                  <a:lnTo>
                    <a:pt x="2730" y="3374"/>
                  </a:lnTo>
                  <a:lnTo>
                    <a:pt x="2730" y="3374"/>
                  </a:lnTo>
                  <a:lnTo>
                    <a:pt x="2732" y="3374"/>
                  </a:lnTo>
                  <a:lnTo>
                    <a:pt x="2732" y="3374"/>
                  </a:lnTo>
                  <a:lnTo>
                    <a:pt x="2731" y="3371"/>
                  </a:lnTo>
                  <a:lnTo>
                    <a:pt x="2731" y="3371"/>
                  </a:lnTo>
                  <a:cubicBezTo>
                    <a:pt x="2731" y="3371"/>
                    <a:pt x="2730" y="3372"/>
                    <a:pt x="2730" y="3372"/>
                  </a:cubicBezTo>
                  <a:lnTo>
                    <a:pt x="2730" y="3372"/>
                  </a:lnTo>
                  <a:lnTo>
                    <a:pt x="2727" y="3362"/>
                  </a:lnTo>
                  <a:lnTo>
                    <a:pt x="2727" y="3362"/>
                  </a:lnTo>
                  <a:cubicBezTo>
                    <a:pt x="2707" y="3371"/>
                    <a:pt x="2687" y="3381"/>
                    <a:pt x="2667" y="3391"/>
                  </a:cubicBezTo>
                  <a:lnTo>
                    <a:pt x="2217" y="3585"/>
                  </a:lnTo>
                  <a:lnTo>
                    <a:pt x="2311" y="3590"/>
                  </a:lnTo>
                  <a:lnTo>
                    <a:pt x="2311" y="3590"/>
                  </a:lnTo>
                  <a:lnTo>
                    <a:pt x="2667" y="3400"/>
                  </a:lnTo>
                  <a:cubicBezTo>
                    <a:pt x="2686" y="3392"/>
                    <a:pt x="2703" y="3384"/>
                    <a:pt x="2721" y="3376"/>
                  </a:cubicBezTo>
                  <a:lnTo>
                    <a:pt x="2721" y="3376"/>
                  </a:lnTo>
                  <a:lnTo>
                    <a:pt x="2731" y="3422"/>
                  </a:lnTo>
                  <a:lnTo>
                    <a:pt x="2731" y="3422"/>
                  </a:lnTo>
                  <a:cubicBezTo>
                    <a:pt x="2716" y="3429"/>
                    <a:pt x="2700" y="3437"/>
                    <a:pt x="2685" y="3444"/>
                  </a:cubicBezTo>
                  <a:lnTo>
                    <a:pt x="2464" y="3541"/>
                  </a:lnTo>
                  <a:lnTo>
                    <a:pt x="2711" y="3550"/>
                  </a:lnTo>
                  <a:cubicBezTo>
                    <a:pt x="2728" y="3551"/>
                    <a:pt x="2745" y="3552"/>
                    <a:pt x="2762" y="3554"/>
                  </a:cubicBezTo>
                  <a:lnTo>
                    <a:pt x="2762" y="3554"/>
                  </a:lnTo>
                  <a:lnTo>
                    <a:pt x="2770" y="3591"/>
                  </a:lnTo>
                  <a:lnTo>
                    <a:pt x="2770" y="3591"/>
                  </a:lnTo>
                  <a:cubicBezTo>
                    <a:pt x="2751" y="3592"/>
                    <a:pt x="2731" y="3593"/>
                    <a:pt x="2711" y="3594"/>
                  </a:cubicBezTo>
                  <a:lnTo>
                    <a:pt x="2474" y="3599"/>
                  </a:lnTo>
                  <a:lnTo>
                    <a:pt x="2474" y="3599"/>
                  </a:lnTo>
                  <a:lnTo>
                    <a:pt x="2711" y="3612"/>
                  </a:lnTo>
                  <a:cubicBezTo>
                    <a:pt x="2735" y="3613"/>
                    <a:pt x="2759" y="3613"/>
                    <a:pt x="2783" y="3614"/>
                  </a:cubicBezTo>
                  <a:lnTo>
                    <a:pt x="2783" y="3614"/>
                  </a:lnTo>
                  <a:lnTo>
                    <a:pt x="2780" y="3600"/>
                  </a:lnTo>
                  <a:lnTo>
                    <a:pt x="2780" y="3599"/>
                  </a:lnTo>
                  <a:lnTo>
                    <a:pt x="2780" y="3599"/>
                  </a:lnTo>
                  <a:lnTo>
                    <a:pt x="2784" y="3614"/>
                  </a:lnTo>
                  <a:lnTo>
                    <a:pt x="2784" y="3614"/>
                  </a:lnTo>
                  <a:cubicBezTo>
                    <a:pt x="2783" y="3614"/>
                    <a:pt x="2783" y="3614"/>
                    <a:pt x="2783" y="3614"/>
                  </a:cubicBezTo>
                  <a:lnTo>
                    <a:pt x="2783" y="3614"/>
                  </a:lnTo>
                  <a:lnTo>
                    <a:pt x="2791" y="3647"/>
                  </a:lnTo>
                  <a:lnTo>
                    <a:pt x="2791" y="3647"/>
                  </a:lnTo>
                  <a:lnTo>
                    <a:pt x="2784" y="3614"/>
                  </a:lnTo>
                  <a:lnTo>
                    <a:pt x="2784" y="3614"/>
                  </a:lnTo>
                  <a:cubicBezTo>
                    <a:pt x="2809" y="3614"/>
                    <a:pt x="2834" y="3614"/>
                    <a:pt x="2860" y="3614"/>
                  </a:cubicBezTo>
                  <a:lnTo>
                    <a:pt x="2860" y="3614"/>
                  </a:lnTo>
                  <a:cubicBezTo>
                    <a:pt x="2838" y="3625"/>
                    <a:pt x="2815" y="3636"/>
                    <a:pt x="2791" y="3647"/>
                  </a:cubicBezTo>
                  <a:lnTo>
                    <a:pt x="2791" y="3647"/>
                  </a:lnTo>
                  <a:cubicBezTo>
                    <a:pt x="2815" y="3637"/>
                    <a:pt x="2840" y="3626"/>
                    <a:pt x="2866" y="3615"/>
                  </a:cubicBezTo>
                  <a:lnTo>
                    <a:pt x="2866" y="3615"/>
                  </a:lnTo>
                  <a:cubicBezTo>
                    <a:pt x="2871" y="3615"/>
                    <a:pt x="2877" y="3615"/>
                    <a:pt x="2882" y="3615"/>
                  </a:cubicBezTo>
                  <a:cubicBezTo>
                    <a:pt x="2939" y="3615"/>
                    <a:pt x="2995" y="3614"/>
                    <a:pt x="3052" y="3614"/>
                  </a:cubicBezTo>
                  <a:cubicBezTo>
                    <a:pt x="3166" y="3614"/>
                    <a:pt x="3281" y="3616"/>
                    <a:pt x="3400" y="3629"/>
                  </a:cubicBezTo>
                  <a:cubicBezTo>
                    <a:pt x="3372" y="3646"/>
                    <a:pt x="3248" y="3652"/>
                    <a:pt x="3069" y="3652"/>
                  </a:cubicBezTo>
                  <a:cubicBezTo>
                    <a:pt x="2966" y="3652"/>
                    <a:pt x="2844" y="3650"/>
                    <a:pt x="2711" y="3647"/>
                  </a:cubicBezTo>
                  <a:lnTo>
                    <a:pt x="2093" y="3629"/>
                  </a:lnTo>
                  <a:lnTo>
                    <a:pt x="2649" y="3356"/>
                  </a:lnTo>
                  <a:cubicBezTo>
                    <a:pt x="2673" y="3344"/>
                    <a:pt x="2696" y="3333"/>
                    <a:pt x="2720" y="3321"/>
                  </a:cubicBezTo>
                  <a:lnTo>
                    <a:pt x="2720" y="3321"/>
                  </a:lnTo>
                  <a:lnTo>
                    <a:pt x="2722" y="3329"/>
                  </a:lnTo>
                  <a:lnTo>
                    <a:pt x="2807" y="3329"/>
                  </a:lnTo>
                  <a:cubicBezTo>
                    <a:pt x="2779" y="3338"/>
                    <a:pt x="2754" y="3349"/>
                    <a:pt x="2729" y="3361"/>
                  </a:cubicBezTo>
                  <a:lnTo>
                    <a:pt x="2729" y="3361"/>
                  </a:lnTo>
                  <a:lnTo>
                    <a:pt x="2722" y="3329"/>
                  </a:lnTo>
                  <a:lnTo>
                    <a:pt x="2720" y="3329"/>
                  </a:lnTo>
                  <a:lnTo>
                    <a:pt x="2727" y="3362"/>
                  </a:lnTo>
                  <a:lnTo>
                    <a:pt x="2727" y="3362"/>
                  </a:lnTo>
                  <a:cubicBezTo>
                    <a:pt x="2728" y="3361"/>
                    <a:pt x="2728" y="3361"/>
                    <a:pt x="2729" y="3361"/>
                  </a:cubicBezTo>
                  <a:lnTo>
                    <a:pt x="2729" y="3361"/>
                  </a:lnTo>
                  <a:lnTo>
                    <a:pt x="2731" y="3371"/>
                  </a:lnTo>
                  <a:lnTo>
                    <a:pt x="2731" y="3371"/>
                  </a:lnTo>
                  <a:cubicBezTo>
                    <a:pt x="2767" y="3354"/>
                    <a:pt x="2801" y="3337"/>
                    <a:pt x="2835" y="3320"/>
                  </a:cubicBezTo>
                  <a:lnTo>
                    <a:pt x="2835" y="3320"/>
                  </a:lnTo>
                  <a:cubicBezTo>
                    <a:pt x="2825" y="3323"/>
                    <a:pt x="2816" y="3326"/>
                    <a:pt x="2807" y="3329"/>
                  </a:cubicBezTo>
                  <a:lnTo>
                    <a:pt x="2807" y="3329"/>
                  </a:lnTo>
                  <a:cubicBezTo>
                    <a:pt x="2781" y="3329"/>
                    <a:pt x="2755" y="3329"/>
                    <a:pt x="2721" y="3321"/>
                  </a:cubicBezTo>
                  <a:lnTo>
                    <a:pt x="2721" y="3321"/>
                  </a:lnTo>
                  <a:cubicBezTo>
                    <a:pt x="2813" y="3276"/>
                    <a:pt x="2911" y="3233"/>
                    <a:pt x="3011" y="3191"/>
                  </a:cubicBezTo>
                  <a:lnTo>
                    <a:pt x="3011" y="3191"/>
                  </a:lnTo>
                  <a:cubicBezTo>
                    <a:pt x="3221" y="3142"/>
                    <a:pt x="3376" y="3100"/>
                    <a:pt x="3552" y="3059"/>
                  </a:cubicBezTo>
                  <a:close/>
                  <a:moveTo>
                    <a:pt x="8177" y="3647"/>
                  </a:moveTo>
                  <a:lnTo>
                    <a:pt x="8177" y="3647"/>
                  </a:lnTo>
                  <a:cubicBezTo>
                    <a:pt x="8133" y="3653"/>
                    <a:pt x="8075" y="3659"/>
                    <a:pt x="8012" y="3664"/>
                  </a:cubicBezTo>
                  <a:lnTo>
                    <a:pt x="8012" y="3664"/>
                  </a:lnTo>
                  <a:cubicBezTo>
                    <a:pt x="8065" y="3659"/>
                    <a:pt x="8120" y="3653"/>
                    <a:pt x="8177" y="3647"/>
                  </a:cubicBezTo>
                  <a:close/>
                  <a:moveTo>
                    <a:pt x="7891" y="3639"/>
                  </a:moveTo>
                  <a:cubicBezTo>
                    <a:pt x="7850" y="3653"/>
                    <a:pt x="7809" y="3666"/>
                    <a:pt x="7768" y="3678"/>
                  </a:cubicBezTo>
                  <a:lnTo>
                    <a:pt x="7768" y="3678"/>
                  </a:lnTo>
                  <a:cubicBezTo>
                    <a:pt x="7737" y="3680"/>
                    <a:pt x="7708" y="3680"/>
                    <a:pt x="7681" y="3681"/>
                  </a:cubicBezTo>
                  <a:lnTo>
                    <a:pt x="7681" y="3681"/>
                  </a:lnTo>
                  <a:cubicBezTo>
                    <a:pt x="7710" y="3671"/>
                    <a:pt x="7715" y="3661"/>
                    <a:pt x="7677" y="3654"/>
                  </a:cubicBezTo>
                  <a:lnTo>
                    <a:pt x="7677" y="3654"/>
                  </a:lnTo>
                  <a:cubicBezTo>
                    <a:pt x="7745" y="3650"/>
                    <a:pt x="7818" y="3645"/>
                    <a:pt x="7891" y="3639"/>
                  </a:cubicBezTo>
                  <a:close/>
                  <a:moveTo>
                    <a:pt x="6266" y="3677"/>
                  </a:moveTo>
                  <a:cubicBezTo>
                    <a:pt x="6373" y="3677"/>
                    <a:pt x="6459" y="3679"/>
                    <a:pt x="6535" y="3683"/>
                  </a:cubicBezTo>
                  <a:lnTo>
                    <a:pt x="6535" y="3683"/>
                  </a:lnTo>
                  <a:cubicBezTo>
                    <a:pt x="6252" y="3690"/>
                    <a:pt x="5957" y="3679"/>
                    <a:pt x="6561" y="3709"/>
                  </a:cubicBezTo>
                  <a:cubicBezTo>
                    <a:pt x="6416" y="3714"/>
                    <a:pt x="6306" y="3715"/>
                    <a:pt x="6211" y="3715"/>
                  </a:cubicBezTo>
                  <a:cubicBezTo>
                    <a:pt x="6001" y="3715"/>
                    <a:pt x="5866" y="3707"/>
                    <a:pt x="5584" y="3707"/>
                  </a:cubicBezTo>
                  <a:lnTo>
                    <a:pt x="5584" y="3707"/>
                  </a:lnTo>
                  <a:cubicBezTo>
                    <a:pt x="5555" y="3704"/>
                    <a:pt x="5515" y="3702"/>
                    <a:pt x="5457" y="3700"/>
                  </a:cubicBezTo>
                  <a:cubicBezTo>
                    <a:pt x="5831" y="3684"/>
                    <a:pt x="6080" y="3677"/>
                    <a:pt x="6266" y="3677"/>
                  </a:cubicBezTo>
                  <a:close/>
                  <a:moveTo>
                    <a:pt x="36" y="3700"/>
                  </a:moveTo>
                  <a:cubicBezTo>
                    <a:pt x="36" y="3700"/>
                    <a:pt x="36" y="3700"/>
                    <a:pt x="37" y="3700"/>
                  </a:cubicBezTo>
                  <a:lnTo>
                    <a:pt x="37" y="3700"/>
                  </a:lnTo>
                  <a:lnTo>
                    <a:pt x="38" y="3718"/>
                  </a:lnTo>
                  <a:lnTo>
                    <a:pt x="38" y="3718"/>
                  </a:lnTo>
                  <a:cubicBezTo>
                    <a:pt x="38" y="3718"/>
                    <a:pt x="38" y="3718"/>
                    <a:pt x="38" y="3718"/>
                  </a:cubicBezTo>
                  <a:lnTo>
                    <a:pt x="38" y="3718"/>
                  </a:lnTo>
                  <a:lnTo>
                    <a:pt x="36" y="3700"/>
                  </a:lnTo>
                  <a:close/>
                  <a:moveTo>
                    <a:pt x="41" y="3750"/>
                  </a:moveTo>
                  <a:lnTo>
                    <a:pt x="41" y="3750"/>
                  </a:lnTo>
                  <a:cubicBezTo>
                    <a:pt x="41" y="3750"/>
                    <a:pt x="41" y="3750"/>
                    <a:pt x="41" y="3750"/>
                  </a:cubicBezTo>
                  <a:lnTo>
                    <a:pt x="41" y="3750"/>
                  </a:lnTo>
                  <a:lnTo>
                    <a:pt x="45" y="3788"/>
                  </a:lnTo>
                  <a:lnTo>
                    <a:pt x="41" y="3750"/>
                  </a:lnTo>
                  <a:close/>
                  <a:moveTo>
                    <a:pt x="7734" y="3689"/>
                  </a:moveTo>
                  <a:cubicBezTo>
                    <a:pt x="7606" y="3727"/>
                    <a:pt x="7479" y="3762"/>
                    <a:pt x="7328" y="3802"/>
                  </a:cubicBezTo>
                  <a:lnTo>
                    <a:pt x="7328" y="3802"/>
                  </a:lnTo>
                  <a:cubicBezTo>
                    <a:pt x="7125" y="3778"/>
                    <a:pt x="7461" y="3734"/>
                    <a:pt x="7624" y="3697"/>
                  </a:cubicBezTo>
                  <a:lnTo>
                    <a:pt x="7624" y="3697"/>
                  </a:lnTo>
                  <a:cubicBezTo>
                    <a:pt x="7659" y="3694"/>
                    <a:pt x="7696" y="3692"/>
                    <a:pt x="7734" y="3689"/>
                  </a:cubicBezTo>
                  <a:close/>
                  <a:moveTo>
                    <a:pt x="625" y="3727"/>
                  </a:moveTo>
                  <a:lnTo>
                    <a:pt x="625" y="3727"/>
                  </a:lnTo>
                  <a:cubicBezTo>
                    <a:pt x="478" y="3750"/>
                    <a:pt x="303" y="3783"/>
                    <a:pt x="126" y="3817"/>
                  </a:cubicBezTo>
                  <a:lnTo>
                    <a:pt x="126" y="3817"/>
                  </a:lnTo>
                  <a:cubicBezTo>
                    <a:pt x="101" y="3819"/>
                    <a:pt x="75" y="3821"/>
                    <a:pt x="48" y="3823"/>
                  </a:cubicBezTo>
                  <a:lnTo>
                    <a:pt x="48" y="3823"/>
                  </a:lnTo>
                  <a:lnTo>
                    <a:pt x="45" y="3788"/>
                  </a:lnTo>
                  <a:lnTo>
                    <a:pt x="48" y="3823"/>
                  </a:lnTo>
                  <a:lnTo>
                    <a:pt x="48" y="3823"/>
                  </a:lnTo>
                  <a:cubicBezTo>
                    <a:pt x="46" y="3823"/>
                    <a:pt x="45" y="3823"/>
                    <a:pt x="44" y="3823"/>
                  </a:cubicBezTo>
                  <a:lnTo>
                    <a:pt x="44" y="3823"/>
                  </a:lnTo>
                  <a:lnTo>
                    <a:pt x="40" y="3788"/>
                  </a:lnTo>
                  <a:lnTo>
                    <a:pt x="42" y="3823"/>
                  </a:lnTo>
                  <a:lnTo>
                    <a:pt x="42" y="3823"/>
                  </a:lnTo>
                  <a:cubicBezTo>
                    <a:pt x="40" y="3823"/>
                    <a:pt x="38" y="3824"/>
                    <a:pt x="36" y="3824"/>
                  </a:cubicBezTo>
                  <a:lnTo>
                    <a:pt x="27" y="3753"/>
                  </a:lnTo>
                  <a:cubicBezTo>
                    <a:pt x="30" y="3752"/>
                    <a:pt x="33" y="3752"/>
                    <a:pt x="36" y="3751"/>
                  </a:cubicBezTo>
                  <a:lnTo>
                    <a:pt x="36" y="3751"/>
                  </a:lnTo>
                  <a:lnTo>
                    <a:pt x="40" y="3788"/>
                  </a:lnTo>
                  <a:lnTo>
                    <a:pt x="38" y="3750"/>
                  </a:lnTo>
                  <a:lnTo>
                    <a:pt x="38" y="3750"/>
                  </a:lnTo>
                  <a:cubicBezTo>
                    <a:pt x="37" y="3751"/>
                    <a:pt x="37" y="3751"/>
                    <a:pt x="36" y="3751"/>
                  </a:cubicBezTo>
                  <a:lnTo>
                    <a:pt x="36" y="3751"/>
                  </a:lnTo>
                  <a:lnTo>
                    <a:pt x="36" y="3744"/>
                  </a:lnTo>
                  <a:cubicBezTo>
                    <a:pt x="36" y="3744"/>
                    <a:pt x="37" y="3744"/>
                    <a:pt x="37" y="3744"/>
                  </a:cubicBezTo>
                  <a:lnTo>
                    <a:pt x="37" y="3744"/>
                  </a:lnTo>
                  <a:lnTo>
                    <a:pt x="38" y="3750"/>
                  </a:lnTo>
                  <a:lnTo>
                    <a:pt x="38" y="3750"/>
                  </a:lnTo>
                  <a:cubicBezTo>
                    <a:pt x="39" y="3750"/>
                    <a:pt x="40" y="3750"/>
                    <a:pt x="41" y="3750"/>
                  </a:cubicBezTo>
                  <a:lnTo>
                    <a:pt x="41" y="3750"/>
                  </a:lnTo>
                  <a:lnTo>
                    <a:pt x="40" y="3744"/>
                  </a:lnTo>
                  <a:lnTo>
                    <a:pt x="40" y="3744"/>
                  </a:lnTo>
                  <a:cubicBezTo>
                    <a:pt x="40" y="3744"/>
                    <a:pt x="40" y="3744"/>
                    <a:pt x="41" y="3744"/>
                  </a:cubicBezTo>
                  <a:lnTo>
                    <a:pt x="41" y="3744"/>
                  </a:lnTo>
                  <a:lnTo>
                    <a:pt x="41" y="3750"/>
                  </a:lnTo>
                  <a:lnTo>
                    <a:pt x="41" y="3750"/>
                  </a:lnTo>
                  <a:cubicBezTo>
                    <a:pt x="50" y="3747"/>
                    <a:pt x="59" y="3745"/>
                    <a:pt x="69" y="3743"/>
                  </a:cubicBezTo>
                  <a:lnTo>
                    <a:pt x="69" y="3743"/>
                  </a:lnTo>
                  <a:cubicBezTo>
                    <a:pt x="270" y="3735"/>
                    <a:pt x="468" y="3727"/>
                    <a:pt x="625" y="3727"/>
                  </a:cubicBezTo>
                  <a:close/>
                  <a:moveTo>
                    <a:pt x="2861" y="3224"/>
                  </a:moveTo>
                  <a:lnTo>
                    <a:pt x="2861" y="3224"/>
                  </a:lnTo>
                  <a:cubicBezTo>
                    <a:pt x="2793" y="3267"/>
                    <a:pt x="2721" y="3307"/>
                    <a:pt x="2641" y="3347"/>
                  </a:cubicBezTo>
                  <a:lnTo>
                    <a:pt x="1996" y="3665"/>
                  </a:lnTo>
                  <a:lnTo>
                    <a:pt x="2711" y="3656"/>
                  </a:lnTo>
                  <a:cubicBezTo>
                    <a:pt x="3041" y="3656"/>
                    <a:pt x="3432" y="3697"/>
                    <a:pt x="3869" y="3697"/>
                  </a:cubicBezTo>
                  <a:cubicBezTo>
                    <a:pt x="4006" y="3697"/>
                    <a:pt x="4147" y="3693"/>
                    <a:pt x="4292" y="3682"/>
                  </a:cubicBezTo>
                  <a:lnTo>
                    <a:pt x="4292" y="3682"/>
                  </a:lnTo>
                  <a:lnTo>
                    <a:pt x="4239" y="3718"/>
                  </a:lnTo>
                  <a:cubicBezTo>
                    <a:pt x="4345" y="3718"/>
                    <a:pt x="4530" y="3706"/>
                    <a:pt x="4717" y="3706"/>
                  </a:cubicBezTo>
                  <a:cubicBezTo>
                    <a:pt x="4764" y="3706"/>
                    <a:pt x="4811" y="3707"/>
                    <a:pt x="4857" y="3709"/>
                  </a:cubicBezTo>
                  <a:lnTo>
                    <a:pt x="4442" y="3753"/>
                  </a:lnTo>
                  <a:cubicBezTo>
                    <a:pt x="4564" y="3746"/>
                    <a:pt x="4685" y="3744"/>
                    <a:pt x="4804" y="3744"/>
                  </a:cubicBezTo>
                  <a:cubicBezTo>
                    <a:pt x="4956" y="3744"/>
                    <a:pt x="5106" y="3748"/>
                    <a:pt x="5255" y="3753"/>
                  </a:cubicBezTo>
                  <a:lnTo>
                    <a:pt x="5255" y="3753"/>
                  </a:lnTo>
                  <a:cubicBezTo>
                    <a:pt x="5051" y="3792"/>
                    <a:pt x="4550" y="3838"/>
                    <a:pt x="4159" y="3850"/>
                  </a:cubicBezTo>
                  <a:cubicBezTo>
                    <a:pt x="4195" y="3841"/>
                    <a:pt x="4071" y="3824"/>
                    <a:pt x="4009" y="3815"/>
                  </a:cubicBezTo>
                  <a:cubicBezTo>
                    <a:pt x="2861" y="3806"/>
                    <a:pt x="2252" y="3780"/>
                    <a:pt x="1184" y="3771"/>
                  </a:cubicBezTo>
                  <a:cubicBezTo>
                    <a:pt x="1122" y="3759"/>
                    <a:pt x="889" y="3745"/>
                    <a:pt x="784" y="3731"/>
                  </a:cubicBezTo>
                  <a:lnTo>
                    <a:pt x="784" y="3731"/>
                  </a:lnTo>
                  <a:cubicBezTo>
                    <a:pt x="854" y="3717"/>
                    <a:pt x="921" y="3703"/>
                    <a:pt x="981" y="3691"/>
                  </a:cubicBezTo>
                  <a:cubicBezTo>
                    <a:pt x="971" y="3690"/>
                    <a:pt x="959" y="3689"/>
                    <a:pt x="944" y="3689"/>
                  </a:cubicBezTo>
                  <a:cubicBezTo>
                    <a:pt x="892" y="3689"/>
                    <a:pt x="806" y="3699"/>
                    <a:pt x="701" y="3715"/>
                  </a:cubicBezTo>
                  <a:lnTo>
                    <a:pt x="701" y="3715"/>
                  </a:lnTo>
                  <a:cubicBezTo>
                    <a:pt x="605" y="3721"/>
                    <a:pt x="498" y="3729"/>
                    <a:pt x="332" y="3729"/>
                  </a:cubicBezTo>
                  <a:cubicBezTo>
                    <a:pt x="281" y="3729"/>
                    <a:pt x="224" y="3728"/>
                    <a:pt x="159" y="3727"/>
                  </a:cubicBezTo>
                  <a:cubicBezTo>
                    <a:pt x="152" y="3727"/>
                    <a:pt x="145" y="3726"/>
                    <a:pt x="138" y="3726"/>
                  </a:cubicBezTo>
                  <a:lnTo>
                    <a:pt x="138" y="3726"/>
                  </a:lnTo>
                  <a:cubicBezTo>
                    <a:pt x="172" y="3718"/>
                    <a:pt x="208" y="3709"/>
                    <a:pt x="244" y="3701"/>
                  </a:cubicBezTo>
                  <a:lnTo>
                    <a:pt x="244" y="3701"/>
                  </a:lnTo>
                  <a:cubicBezTo>
                    <a:pt x="443" y="3701"/>
                    <a:pt x="648" y="3696"/>
                    <a:pt x="416" y="3665"/>
                  </a:cubicBezTo>
                  <a:lnTo>
                    <a:pt x="416" y="3665"/>
                  </a:lnTo>
                  <a:cubicBezTo>
                    <a:pt x="408" y="3673"/>
                    <a:pt x="373" y="3679"/>
                    <a:pt x="319" y="3683"/>
                  </a:cubicBezTo>
                  <a:lnTo>
                    <a:pt x="319" y="3683"/>
                  </a:lnTo>
                  <a:cubicBezTo>
                    <a:pt x="603" y="3616"/>
                    <a:pt x="945" y="3539"/>
                    <a:pt x="1325" y="3462"/>
                  </a:cubicBezTo>
                  <a:cubicBezTo>
                    <a:pt x="1656" y="3402"/>
                    <a:pt x="1792" y="3384"/>
                    <a:pt x="1841" y="3384"/>
                  </a:cubicBezTo>
                  <a:cubicBezTo>
                    <a:pt x="1907" y="3384"/>
                    <a:pt x="1820" y="3415"/>
                    <a:pt x="1834" y="3415"/>
                  </a:cubicBezTo>
                  <a:cubicBezTo>
                    <a:pt x="1837" y="3415"/>
                    <a:pt x="1846" y="3413"/>
                    <a:pt x="1864" y="3409"/>
                  </a:cubicBezTo>
                  <a:cubicBezTo>
                    <a:pt x="2316" y="3336"/>
                    <a:pt x="2624" y="3276"/>
                    <a:pt x="2861" y="3224"/>
                  </a:cubicBezTo>
                  <a:close/>
                  <a:moveTo>
                    <a:pt x="8934" y="3609"/>
                  </a:moveTo>
                  <a:cubicBezTo>
                    <a:pt x="9115" y="3669"/>
                    <a:pt x="9168" y="3766"/>
                    <a:pt x="9090" y="3828"/>
                  </a:cubicBezTo>
                  <a:lnTo>
                    <a:pt x="9090" y="3828"/>
                  </a:lnTo>
                  <a:cubicBezTo>
                    <a:pt x="9020" y="3843"/>
                    <a:pt x="8948" y="3858"/>
                    <a:pt x="8876" y="3872"/>
                  </a:cubicBezTo>
                  <a:lnTo>
                    <a:pt x="8876" y="3872"/>
                  </a:lnTo>
                  <a:cubicBezTo>
                    <a:pt x="8688" y="3865"/>
                    <a:pt x="8269" y="3854"/>
                    <a:pt x="7911" y="3839"/>
                  </a:cubicBezTo>
                  <a:lnTo>
                    <a:pt x="7911" y="3839"/>
                  </a:lnTo>
                  <a:cubicBezTo>
                    <a:pt x="8218" y="3746"/>
                    <a:pt x="8572" y="3654"/>
                    <a:pt x="8620" y="3654"/>
                  </a:cubicBezTo>
                  <a:cubicBezTo>
                    <a:pt x="8643" y="3654"/>
                    <a:pt x="8590" y="3677"/>
                    <a:pt x="8415" y="3735"/>
                  </a:cubicBezTo>
                  <a:lnTo>
                    <a:pt x="8327" y="3762"/>
                  </a:lnTo>
                  <a:cubicBezTo>
                    <a:pt x="8307" y="3777"/>
                    <a:pt x="8307" y="3783"/>
                    <a:pt x="8325" y="3783"/>
                  </a:cubicBezTo>
                  <a:cubicBezTo>
                    <a:pt x="8385" y="3783"/>
                    <a:pt x="8648" y="3704"/>
                    <a:pt x="8934" y="3609"/>
                  </a:cubicBezTo>
                  <a:close/>
                  <a:moveTo>
                    <a:pt x="8406" y="3956"/>
                  </a:moveTo>
                  <a:cubicBezTo>
                    <a:pt x="8402" y="3957"/>
                    <a:pt x="8397" y="3957"/>
                    <a:pt x="8392" y="3958"/>
                  </a:cubicBezTo>
                  <a:lnTo>
                    <a:pt x="8392" y="3958"/>
                  </a:lnTo>
                  <a:cubicBezTo>
                    <a:pt x="8397" y="3957"/>
                    <a:pt x="8402" y="3957"/>
                    <a:pt x="8406" y="3956"/>
                  </a:cubicBezTo>
                  <a:close/>
                  <a:moveTo>
                    <a:pt x="8057" y="3998"/>
                  </a:moveTo>
                  <a:cubicBezTo>
                    <a:pt x="7954" y="4012"/>
                    <a:pt x="7850" y="4027"/>
                    <a:pt x="7745" y="4043"/>
                  </a:cubicBezTo>
                  <a:lnTo>
                    <a:pt x="7745" y="4043"/>
                  </a:lnTo>
                  <a:lnTo>
                    <a:pt x="7780" y="4000"/>
                  </a:lnTo>
                  <a:cubicBezTo>
                    <a:pt x="7873" y="4000"/>
                    <a:pt x="7965" y="4000"/>
                    <a:pt x="8057" y="3998"/>
                  </a:cubicBezTo>
                  <a:close/>
                  <a:moveTo>
                    <a:pt x="8208" y="3996"/>
                  </a:moveTo>
                  <a:cubicBezTo>
                    <a:pt x="8115" y="4012"/>
                    <a:pt x="8023" y="4028"/>
                    <a:pt x="7930" y="4044"/>
                  </a:cubicBezTo>
                  <a:cubicBezTo>
                    <a:pt x="7960" y="4031"/>
                    <a:pt x="8037" y="4014"/>
                    <a:pt x="8127" y="3997"/>
                  </a:cubicBezTo>
                  <a:lnTo>
                    <a:pt x="8127" y="3997"/>
                  </a:lnTo>
                  <a:cubicBezTo>
                    <a:pt x="8154" y="3997"/>
                    <a:pt x="8181" y="3996"/>
                    <a:pt x="8208" y="3996"/>
                  </a:cubicBezTo>
                  <a:close/>
                  <a:moveTo>
                    <a:pt x="7736" y="4044"/>
                  </a:moveTo>
                  <a:cubicBezTo>
                    <a:pt x="7662" y="4056"/>
                    <a:pt x="7588" y="4068"/>
                    <a:pt x="7514" y="4080"/>
                  </a:cubicBezTo>
                  <a:lnTo>
                    <a:pt x="7514" y="4080"/>
                  </a:lnTo>
                  <a:cubicBezTo>
                    <a:pt x="7549" y="4068"/>
                    <a:pt x="7585" y="4057"/>
                    <a:pt x="7620" y="4045"/>
                  </a:cubicBezTo>
                  <a:lnTo>
                    <a:pt x="7620" y="4045"/>
                  </a:lnTo>
                  <a:cubicBezTo>
                    <a:pt x="7660" y="4045"/>
                    <a:pt x="7699" y="4044"/>
                    <a:pt x="7736" y="4044"/>
                  </a:cubicBezTo>
                  <a:close/>
                  <a:moveTo>
                    <a:pt x="6614" y="4065"/>
                  </a:moveTo>
                  <a:lnTo>
                    <a:pt x="6614" y="4065"/>
                  </a:lnTo>
                  <a:cubicBezTo>
                    <a:pt x="6534" y="4089"/>
                    <a:pt x="6443" y="4115"/>
                    <a:pt x="6340" y="4142"/>
                  </a:cubicBezTo>
                  <a:cubicBezTo>
                    <a:pt x="6252" y="4159"/>
                    <a:pt x="6213" y="4165"/>
                    <a:pt x="6198" y="4165"/>
                  </a:cubicBezTo>
                  <a:cubicBezTo>
                    <a:pt x="6173" y="4165"/>
                    <a:pt x="6207" y="4151"/>
                    <a:pt x="6191" y="4151"/>
                  </a:cubicBezTo>
                  <a:cubicBezTo>
                    <a:pt x="6173" y="4151"/>
                    <a:pt x="6083" y="4170"/>
                    <a:pt x="5740" y="4256"/>
                  </a:cubicBezTo>
                  <a:cubicBezTo>
                    <a:pt x="5900" y="4192"/>
                    <a:pt x="6075" y="4128"/>
                    <a:pt x="6377" y="4071"/>
                  </a:cubicBezTo>
                  <a:lnTo>
                    <a:pt x="6377" y="4071"/>
                  </a:lnTo>
                  <a:cubicBezTo>
                    <a:pt x="6456" y="4069"/>
                    <a:pt x="6535" y="4067"/>
                    <a:pt x="6614" y="4065"/>
                  </a:cubicBezTo>
                  <a:close/>
                  <a:moveTo>
                    <a:pt x="7771" y="4133"/>
                  </a:moveTo>
                  <a:cubicBezTo>
                    <a:pt x="7532" y="4203"/>
                    <a:pt x="7082" y="4336"/>
                    <a:pt x="6596" y="4468"/>
                  </a:cubicBezTo>
                  <a:cubicBezTo>
                    <a:pt x="6498" y="4496"/>
                    <a:pt x="6399" y="4523"/>
                    <a:pt x="6301" y="4550"/>
                  </a:cubicBezTo>
                  <a:lnTo>
                    <a:pt x="6301" y="4550"/>
                  </a:lnTo>
                  <a:cubicBezTo>
                    <a:pt x="6168" y="4559"/>
                    <a:pt x="6049" y="4568"/>
                    <a:pt x="5940" y="4578"/>
                  </a:cubicBezTo>
                  <a:lnTo>
                    <a:pt x="5940" y="4578"/>
                  </a:lnTo>
                  <a:cubicBezTo>
                    <a:pt x="6361" y="4483"/>
                    <a:pt x="6721" y="4384"/>
                    <a:pt x="6960" y="4292"/>
                  </a:cubicBezTo>
                  <a:lnTo>
                    <a:pt x="6994" y="4292"/>
                  </a:lnTo>
                  <a:lnTo>
                    <a:pt x="7771" y="4133"/>
                  </a:lnTo>
                  <a:close/>
                  <a:moveTo>
                    <a:pt x="10137" y="4742"/>
                  </a:moveTo>
                  <a:lnTo>
                    <a:pt x="10137" y="4742"/>
                  </a:lnTo>
                  <a:cubicBezTo>
                    <a:pt x="10127" y="4746"/>
                    <a:pt x="10117" y="4749"/>
                    <a:pt x="10107" y="4753"/>
                  </a:cubicBezTo>
                  <a:lnTo>
                    <a:pt x="10107" y="4753"/>
                  </a:lnTo>
                  <a:cubicBezTo>
                    <a:pt x="10116" y="4749"/>
                    <a:pt x="10126" y="4746"/>
                    <a:pt x="10137" y="4742"/>
                  </a:cubicBezTo>
                  <a:close/>
                  <a:moveTo>
                    <a:pt x="5683" y="4828"/>
                  </a:moveTo>
                  <a:cubicBezTo>
                    <a:pt x="5677" y="4829"/>
                    <a:pt x="5672" y="4830"/>
                    <a:pt x="5669" y="4830"/>
                  </a:cubicBezTo>
                  <a:lnTo>
                    <a:pt x="5683" y="4828"/>
                  </a:lnTo>
                  <a:close/>
                  <a:moveTo>
                    <a:pt x="3002" y="4829"/>
                  </a:moveTo>
                  <a:cubicBezTo>
                    <a:pt x="2901" y="4843"/>
                    <a:pt x="2798" y="4859"/>
                    <a:pt x="2694" y="4874"/>
                  </a:cubicBezTo>
                  <a:cubicBezTo>
                    <a:pt x="2798" y="4857"/>
                    <a:pt x="2902" y="4842"/>
                    <a:pt x="3002" y="4829"/>
                  </a:cubicBezTo>
                  <a:close/>
                  <a:moveTo>
                    <a:pt x="9440" y="4954"/>
                  </a:moveTo>
                  <a:cubicBezTo>
                    <a:pt x="9380" y="4968"/>
                    <a:pt x="9333" y="4981"/>
                    <a:pt x="9300" y="4991"/>
                  </a:cubicBezTo>
                  <a:lnTo>
                    <a:pt x="9300" y="4991"/>
                  </a:lnTo>
                  <a:cubicBezTo>
                    <a:pt x="9347" y="4979"/>
                    <a:pt x="9393" y="4967"/>
                    <a:pt x="9440" y="4954"/>
                  </a:cubicBezTo>
                  <a:close/>
                  <a:moveTo>
                    <a:pt x="4203" y="5007"/>
                  </a:moveTo>
                  <a:lnTo>
                    <a:pt x="4185" y="5009"/>
                  </a:lnTo>
                  <a:lnTo>
                    <a:pt x="4185" y="5009"/>
                  </a:lnTo>
                  <a:cubicBezTo>
                    <a:pt x="4194" y="5008"/>
                    <a:pt x="4200" y="5007"/>
                    <a:pt x="4203" y="5007"/>
                  </a:cubicBezTo>
                  <a:close/>
                  <a:moveTo>
                    <a:pt x="4892" y="5060"/>
                  </a:moveTo>
                  <a:lnTo>
                    <a:pt x="4892" y="5060"/>
                  </a:lnTo>
                  <a:cubicBezTo>
                    <a:pt x="4894" y="5060"/>
                    <a:pt x="4894" y="5061"/>
                    <a:pt x="4895" y="5061"/>
                  </a:cubicBezTo>
                  <a:lnTo>
                    <a:pt x="4895" y="5061"/>
                  </a:lnTo>
                  <a:cubicBezTo>
                    <a:pt x="4894" y="5061"/>
                    <a:pt x="4893" y="5060"/>
                    <a:pt x="4892" y="5060"/>
                  </a:cubicBezTo>
                  <a:close/>
                  <a:moveTo>
                    <a:pt x="4724" y="5060"/>
                  </a:moveTo>
                  <a:cubicBezTo>
                    <a:pt x="4699" y="5062"/>
                    <a:pt x="4672" y="5063"/>
                    <a:pt x="4646" y="5065"/>
                  </a:cubicBezTo>
                  <a:lnTo>
                    <a:pt x="4646" y="5065"/>
                  </a:lnTo>
                  <a:cubicBezTo>
                    <a:pt x="4678" y="5062"/>
                    <a:pt x="4705" y="5060"/>
                    <a:pt x="4724" y="5060"/>
                  </a:cubicBezTo>
                  <a:close/>
                  <a:moveTo>
                    <a:pt x="4631" y="5110"/>
                  </a:moveTo>
                  <a:cubicBezTo>
                    <a:pt x="4526" y="5124"/>
                    <a:pt x="4398" y="5138"/>
                    <a:pt x="4263" y="5148"/>
                  </a:cubicBezTo>
                  <a:lnTo>
                    <a:pt x="4263" y="5148"/>
                  </a:lnTo>
                  <a:cubicBezTo>
                    <a:pt x="4333" y="5137"/>
                    <a:pt x="4405" y="5125"/>
                    <a:pt x="4477" y="5113"/>
                  </a:cubicBezTo>
                  <a:lnTo>
                    <a:pt x="4631" y="5110"/>
                  </a:lnTo>
                  <a:close/>
                  <a:moveTo>
                    <a:pt x="9802" y="4830"/>
                  </a:moveTo>
                  <a:lnTo>
                    <a:pt x="9868" y="4835"/>
                  </a:lnTo>
                  <a:lnTo>
                    <a:pt x="9868" y="4835"/>
                  </a:lnTo>
                  <a:cubicBezTo>
                    <a:pt x="9709" y="4887"/>
                    <a:pt x="9550" y="4935"/>
                    <a:pt x="9387" y="4980"/>
                  </a:cubicBezTo>
                  <a:cubicBezTo>
                    <a:pt x="9304" y="5004"/>
                    <a:pt x="9259" y="5013"/>
                    <a:pt x="9248" y="5013"/>
                  </a:cubicBezTo>
                  <a:cubicBezTo>
                    <a:pt x="9237" y="5013"/>
                    <a:pt x="9256" y="5005"/>
                    <a:pt x="9300" y="4991"/>
                  </a:cubicBezTo>
                  <a:lnTo>
                    <a:pt x="9300" y="4991"/>
                  </a:lnTo>
                  <a:cubicBezTo>
                    <a:pt x="9155" y="5029"/>
                    <a:pt x="9010" y="5065"/>
                    <a:pt x="8865" y="5100"/>
                  </a:cubicBezTo>
                  <a:lnTo>
                    <a:pt x="8865" y="5100"/>
                  </a:lnTo>
                  <a:cubicBezTo>
                    <a:pt x="8429" y="5106"/>
                    <a:pt x="8039" y="5115"/>
                    <a:pt x="7786" y="5130"/>
                  </a:cubicBezTo>
                  <a:lnTo>
                    <a:pt x="7542" y="5130"/>
                  </a:lnTo>
                  <a:cubicBezTo>
                    <a:pt x="7590" y="5104"/>
                    <a:pt x="7663" y="5071"/>
                    <a:pt x="7700" y="5060"/>
                  </a:cubicBezTo>
                  <a:lnTo>
                    <a:pt x="7700" y="5060"/>
                  </a:lnTo>
                  <a:lnTo>
                    <a:pt x="7127" y="5130"/>
                  </a:lnTo>
                  <a:lnTo>
                    <a:pt x="6914" y="5130"/>
                  </a:lnTo>
                  <a:cubicBezTo>
                    <a:pt x="6847" y="5130"/>
                    <a:pt x="6779" y="5130"/>
                    <a:pt x="6711" y="5130"/>
                  </a:cubicBezTo>
                  <a:cubicBezTo>
                    <a:pt x="6379" y="5130"/>
                    <a:pt x="6042" y="5137"/>
                    <a:pt x="5711" y="5149"/>
                  </a:cubicBezTo>
                  <a:lnTo>
                    <a:pt x="5711" y="5149"/>
                  </a:lnTo>
                  <a:cubicBezTo>
                    <a:pt x="5714" y="5131"/>
                    <a:pt x="5732" y="5118"/>
                    <a:pt x="5766" y="5104"/>
                  </a:cubicBezTo>
                  <a:cubicBezTo>
                    <a:pt x="5828" y="5078"/>
                    <a:pt x="5961" y="5069"/>
                    <a:pt x="6181" y="5060"/>
                  </a:cubicBezTo>
                  <a:cubicBezTo>
                    <a:pt x="6120" y="5060"/>
                    <a:pt x="6049" y="5051"/>
                    <a:pt x="5978" y="5051"/>
                  </a:cubicBezTo>
                  <a:lnTo>
                    <a:pt x="5749" y="5051"/>
                  </a:lnTo>
                  <a:cubicBezTo>
                    <a:pt x="5723" y="5048"/>
                    <a:pt x="5697" y="5047"/>
                    <a:pt x="5669" y="5047"/>
                  </a:cubicBezTo>
                  <a:cubicBezTo>
                    <a:pt x="5603" y="5047"/>
                    <a:pt x="5526" y="5054"/>
                    <a:pt x="5413" y="5060"/>
                  </a:cubicBezTo>
                  <a:cubicBezTo>
                    <a:pt x="5449" y="5060"/>
                    <a:pt x="5466" y="5086"/>
                    <a:pt x="5475" y="5104"/>
                  </a:cubicBezTo>
                  <a:cubicBezTo>
                    <a:pt x="5484" y="5130"/>
                    <a:pt x="5466" y="5148"/>
                    <a:pt x="5369" y="5148"/>
                  </a:cubicBezTo>
                  <a:cubicBezTo>
                    <a:pt x="5263" y="5130"/>
                    <a:pt x="5219" y="5122"/>
                    <a:pt x="5175" y="5113"/>
                  </a:cubicBezTo>
                  <a:cubicBezTo>
                    <a:pt x="5139" y="5113"/>
                    <a:pt x="5113" y="5104"/>
                    <a:pt x="5086" y="5104"/>
                  </a:cubicBezTo>
                  <a:cubicBezTo>
                    <a:pt x="5078" y="5101"/>
                    <a:pt x="5070" y="5099"/>
                    <a:pt x="5061" y="5098"/>
                  </a:cubicBezTo>
                  <a:lnTo>
                    <a:pt x="5061" y="5098"/>
                  </a:lnTo>
                  <a:cubicBezTo>
                    <a:pt x="5685" y="5011"/>
                    <a:pt x="4310" y="5109"/>
                    <a:pt x="5510" y="4954"/>
                  </a:cubicBezTo>
                  <a:cubicBezTo>
                    <a:pt x="5771" y="4925"/>
                    <a:pt x="5904" y="4915"/>
                    <a:pt x="5971" y="4915"/>
                  </a:cubicBezTo>
                  <a:cubicBezTo>
                    <a:pt x="6120" y="4915"/>
                    <a:pt x="5950" y="4963"/>
                    <a:pt x="6115" y="4963"/>
                  </a:cubicBezTo>
                  <a:cubicBezTo>
                    <a:pt x="6124" y="4963"/>
                    <a:pt x="6134" y="4963"/>
                    <a:pt x="6146" y="4963"/>
                  </a:cubicBezTo>
                  <a:cubicBezTo>
                    <a:pt x="6515" y="4910"/>
                    <a:pt x="7115" y="4832"/>
                    <a:pt x="7783" y="4832"/>
                  </a:cubicBezTo>
                  <a:cubicBezTo>
                    <a:pt x="7898" y="4832"/>
                    <a:pt x="8015" y="4834"/>
                    <a:pt x="8133" y="4839"/>
                  </a:cubicBezTo>
                  <a:cubicBezTo>
                    <a:pt x="7877" y="4857"/>
                    <a:pt x="7665" y="4848"/>
                    <a:pt x="7418" y="4866"/>
                  </a:cubicBezTo>
                  <a:lnTo>
                    <a:pt x="8036" y="4874"/>
                  </a:lnTo>
                  <a:cubicBezTo>
                    <a:pt x="7294" y="4945"/>
                    <a:pt x="6764" y="4954"/>
                    <a:pt x="7338" y="4980"/>
                  </a:cubicBezTo>
                  <a:cubicBezTo>
                    <a:pt x="7373" y="4919"/>
                    <a:pt x="7974" y="4892"/>
                    <a:pt x="8565" y="4892"/>
                  </a:cubicBezTo>
                  <a:cubicBezTo>
                    <a:pt x="9166" y="4883"/>
                    <a:pt x="9757" y="4892"/>
                    <a:pt x="9802" y="4830"/>
                  </a:cubicBezTo>
                  <a:close/>
                  <a:moveTo>
                    <a:pt x="3356" y="5307"/>
                  </a:moveTo>
                  <a:cubicBezTo>
                    <a:pt x="3312" y="5316"/>
                    <a:pt x="3397" y="5316"/>
                    <a:pt x="3206" y="5316"/>
                  </a:cubicBezTo>
                  <a:lnTo>
                    <a:pt x="3206" y="5316"/>
                  </a:lnTo>
                  <a:cubicBezTo>
                    <a:pt x="3276" y="5316"/>
                    <a:pt x="3312" y="5307"/>
                    <a:pt x="3356" y="5307"/>
                  </a:cubicBezTo>
                  <a:close/>
                  <a:moveTo>
                    <a:pt x="6892" y="5368"/>
                  </a:moveTo>
                  <a:lnTo>
                    <a:pt x="6892" y="5368"/>
                  </a:lnTo>
                  <a:cubicBezTo>
                    <a:pt x="6865" y="5368"/>
                    <a:pt x="6839" y="5368"/>
                    <a:pt x="6813" y="5369"/>
                  </a:cubicBezTo>
                  <a:lnTo>
                    <a:pt x="6813" y="5369"/>
                  </a:lnTo>
                  <a:cubicBezTo>
                    <a:pt x="6843" y="5369"/>
                    <a:pt x="6877" y="5369"/>
                    <a:pt x="6914" y="5369"/>
                  </a:cubicBezTo>
                  <a:cubicBezTo>
                    <a:pt x="6907" y="5368"/>
                    <a:pt x="6900" y="5368"/>
                    <a:pt x="6892" y="5368"/>
                  </a:cubicBezTo>
                  <a:close/>
                  <a:moveTo>
                    <a:pt x="6813" y="5369"/>
                  </a:moveTo>
                  <a:lnTo>
                    <a:pt x="6813" y="5369"/>
                  </a:lnTo>
                  <a:cubicBezTo>
                    <a:pt x="6715" y="5369"/>
                    <a:pt x="6652" y="5371"/>
                    <a:pt x="6605" y="5378"/>
                  </a:cubicBezTo>
                  <a:cubicBezTo>
                    <a:pt x="6663" y="5374"/>
                    <a:pt x="6734" y="5371"/>
                    <a:pt x="6813" y="5369"/>
                  </a:cubicBezTo>
                  <a:close/>
                  <a:moveTo>
                    <a:pt x="7621" y="5404"/>
                  </a:moveTo>
                  <a:cubicBezTo>
                    <a:pt x="7642" y="5404"/>
                    <a:pt x="7663" y="5404"/>
                    <a:pt x="7685" y="5404"/>
                  </a:cubicBezTo>
                  <a:lnTo>
                    <a:pt x="7685" y="5404"/>
                  </a:lnTo>
                  <a:cubicBezTo>
                    <a:pt x="7638" y="5417"/>
                    <a:pt x="7595" y="5429"/>
                    <a:pt x="7559" y="5440"/>
                  </a:cubicBezTo>
                  <a:cubicBezTo>
                    <a:pt x="7504" y="5446"/>
                    <a:pt x="7474" y="5449"/>
                    <a:pt x="7462" y="5449"/>
                  </a:cubicBezTo>
                  <a:cubicBezTo>
                    <a:pt x="7420" y="5449"/>
                    <a:pt x="7567" y="5419"/>
                    <a:pt x="7621" y="5404"/>
                  </a:cubicBezTo>
                  <a:close/>
                  <a:moveTo>
                    <a:pt x="7591" y="5380"/>
                  </a:moveTo>
                  <a:cubicBezTo>
                    <a:pt x="7665" y="5384"/>
                    <a:pt x="7714" y="5389"/>
                    <a:pt x="7723" y="5394"/>
                  </a:cubicBezTo>
                  <a:lnTo>
                    <a:pt x="7723" y="5394"/>
                  </a:lnTo>
                  <a:cubicBezTo>
                    <a:pt x="7710" y="5398"/>
                    <a:pt x="7698" y="5401"/>
                    <a:pt x="7686" y="5404"/>
                  </a:cubicBezTo>
                  <a:lnTo>
                    <a:pt x="7621" y="5404"/>
                  </a:lnTo>
                  <a:cubicBezTo>
                    <a:pt x="7639" y="5399"/>
                    <a:pt x="7646" y="5395"/>
                    <a:pt x="7629" y="5395"/>
                  </a:cubicBezTo>
                  <a:cubicBezTo>
                    <a:pt x="7618" y="5398"/>
                    <a:pt x="7606" y="5401"/>
                    <a:pt x="7594" y="5404"/>
                  </a:cubicBezTo>
                  <a:lnTo>
                    <a:pt x="7532" y="5404"/>
                  </a:lnTo>
                  <a:cubicBezTo>
                    <a:pt x="7552" y="5404"/>
                    <a:pt x="7573" y="5404"/>
                    <a:pt x="7594" y="5404"/>
                  </a:cubicBezTo>
                  <a:lnTo>
                    <a:pt x="7594" y="5404"/>
                  </a:lnTo>
                  <a:cubicBezTo>
                    <a:pt x="7393" y="5454"/>
                    <a:pt x="7185" y="5504"/>
                    <a:pt x="6985" y="5545"/>
                  </a:cubicBezTo>
                  <a:cubicBezTo>
                    <a:pt x="6967" y="5547"/>
                    <a:pt x="6953" y="5547"/>
                    <a:pt x="6941" y="5547"/>
                  </a:cubicBezTo>
                  <a:cubicBezTo>
                    <a:pt x="6795" y="5547"/>
                    <a:pt x="7199" y="5453"/>
                    <a:pt x="7591" y="5380"/>
                  </a:cubicBezTo>
                  <a:close/>
                  <a:moveTo>
                    <a:pt x="6156" y="5609"/>
                  </a:moveTo>
                  <a:cubicBezTo>
                    <a:pt x="6121" y="5612"/>
                    <a:pt x="6079" y="5618"/>
                    <a:pt x="6035" y="5626"/>
                  </a:cubicBezTo>
                  <a:lnTo>
                    <a:pt x="6035" y="5626"/>
                  </a:lnTo>
                  <a:cubicBezTo>
                    <a:pt x="6077" y="5620"/>
                    <a:pt x="6117" y="5615"/>
                    <a:pt x="6156" y="5609"/>
                  </a:cubicBezTo>
                  <a:close/>
                  <a:moveTo>
                    <a:pt x="4248" y="5413"/>
                  </a:moveTo>
                  <a:lnTo>
                    <a:pt x="4248" y="5413"/>
                  </a:lnTo>
                  <a:cubicBezTo>
                    <a:pt x="3894" y="5493"/>
                    <a:pt x="4177" y="5493"/>
                    <a:pt x="4159" y="5545"/>
                  </a:cubicBezTo>
                  <a:cubicBezTo>
                    <a:pt x="4140" y="5545"/>
                    <a:pt x="4120" y="5544"/>
                    <a:pt x="4099" y="5544"/>
                  </a:cubicBezTo>
                  <a:cubicBezTo>
                    <a:pt x="3696" y="5544"/>
                    <a:pt x="3023" y="5699"/>
                    <a:pt x="2325" y="5816"/>
                  </a:cubicBezTo>
                  <a:lnTo>
                    <a:pt x="2325" y="5816"/>
                  </a:lnTo>
                  <a:cubicBezTo>
                    <a:pt x="2288" y="5808"/>
                    <a:pt x="2252" y="5801"/>
                    <a:pt x="2215" y="5793"/>
                  </a:cubicBezTo>
                  <a:lnTo>
                    <a:pt x="2215" y="5793"/>
                  </a:lnTo>
                  <a:cubicBezTo>
                    <a:pt x="2764" y="5652"/>
                    <a:pt x="3386" y="5518"/>
                    <a:pt x="4248" y="5413"/>
                  </a:cubicBezTo>
                  <a:close/>
                  <a:moveTo>
                    <a:pt x="2538" y="5815"/>
                  </a:moveTo>
                  <a:lnTo>
                    <a:pt x="2538" y="5815"/>
                  </a:lnTo>
                  <a:cubicBezTo>
                    <a:pt x="2531" y="5816"/>
                    <a:pt x="2524" y="5818"/>
                    <a:pt x="2517" y="5819"/>
                  </a:cubicBezTo>
                  <a:cubicBezTo>
                    <a:pt x="2524" y="5818"/>
                    <a:pt x="2531" y="5816"/>
                    <a:pt x="2538" y="5815"/>
                  </a:cubicBezTo>
                  <a:close/>
                  <a:moveTo>
                    <a:pt x="2332" y="5899"/>
                  </a:moveTo>
                  <a:lnTo>
                    <a:pt x="2332" y="5899"/>
                  </a:lnTo>
                  <a:cubicBezTo>
                    <a:pt x="2464" y="5908"/>
                    <a:pt x="2667" y="5943"/>
                    <a:pt x="2897" y="5996"/>
                  </a:cubicBezTo>
                  <a:cubicBezTo>
                    <a:pt x="2729" y="5969"/>
                    <a:pt x="2543" y="5943"/>
                    <a:pt x="2332" y="5899"/>
                  </a:cubicBezTo>
                  <a:close/>
                  <a:moveTo>
                    <a:pt x="6669" y="5361"/>
                  </a:moveTo>
                  <a:cubicBezTo>
                    <a:pt x="6738" y="5361"/>
                    <a:pt x="6812" y="5363"/>
                    <a:pt x="6892" y="5368"/>
                  </a:cubicBezTo>
                  <a:lnTo>
                    <a:pt x="6892" y="5368"/>
                  </a:lnTo>
                  <a:cubicBezTo>
                    <a:pt x="6938" y="5367"/>
                    <a:pt x="6986" y="5367"/>
                    <a:pt x="7033" y="5367"/>
                  </a:cubicBezTo>
                  <a:cubicBezTo>
                    <a:pt x="7165" y="5367"/>
                    <a:pt x="7300" y="5369"/>
                    <a:pt x="7415" y="5372"/>
                  </a:cubicBezTo>
                  <a:lnTo>
                    <a:pt x="7415" y="5372"/>
                  </a:lnTo>
                  <a:cubicBezTo>
                    <a:pt x="7093" y="5405"/>
                    <a:pt x="6953" y="5497"/>
                    <a:pt x="6156" y="5609"/>
                  </a:cubicBezTo>
                  <a:lnTo>
                    <a:pt x="6156" y="5609"/>
                  </a:lnTo>
                  <a:cubicBezTo>
                    <a:pt x="6174" y="5608"/>
                    <a:pt x="6191" y="5607"/>
                    <a:pt x="6205" y="5607"/>
                  </a:cubicBezTo>
                  <a:cubicBezTo>
                    <a:pt x="6213" y="5607"/>
                    <a:pt x="6219" y="5607"/>
                    <a:pt x="6226" y="5607"/>
                  </a:cubicBezTo>
                  <a:cubicBezTo>
                    <a:pt x="6040" y="5687"/>
                    <a:pt x="5881" y="5687"/>
                    <a:pt x="5572" y="5722"/>
                  </a:cubicBezTo>
                  <a:cubicBezTo>
                    <a:pt x="5689" y="5699"/>
                    <a:pt x="5881" y="5652"/>
                    <a:pt x="6035" y="5626"/>
                  </a:cubicBezTo>
                  <a:lnTo>
                    <a:pt x="6035" y="5626"/>
                  </a:lnTo>
                  <a:cubicBezTo>
                    <a:pt x="5970" y="5634"/>
                    <a:pt x="5901" y="5643"/>
                    <a:pt x="5828" y="5651"/>
                  </a:cubicBezTo>
                  <a:lnTo>
                    <a:pt x="6446" y="5528"/>
                  </a:lnTo>
                  <a:lnTo>
                    <a:pt x="6446" y="5528"/>
                  </a:lnTo>
                  <a:cubicBezTo>
                    <a:pt x="6040" y="5537"/>
                    <a:pt x="5554" y="5634"/>
                    <a:pt x="4848" y="5713"/>
                  </a:cubicBezTo>
                  <a:cubicBezTo>
                    <a:pt x="4956" y="5708"/>
                    <a:pt x="5509" y="5655"/>
                    <a:pt x="5705" y="5655"/>
                  </a:cubicBezTo>
                  <a:cubicBezTo>
                    <a:pt x="5814" y="5655"/>
                    <a:pt x="5811" y="5671"/>
                    <a:pt x="5554" y="5722"/>
                  </a:cubicBezTo>
                  <a:cubicBezTo>
                    <a:pt x="5351" y="5749"/>
                    <a:pt x="5086" y="5784"/>
                    <a:pt x="4707" y="5872"/>
                  </a:cubicBezTo>
                  <a:cubicBezTo>
                    <a:pt x="4703" y="5865"/>
                    <a:pt x="4687" y="5863"/>
                    <a:pt x="4660" y="5863"/>
                  </a:cubicBezTo>
                  <a:cubicBezTo>
                    <a:pt x="4616" y="5863"/>
                    <a:pt x="4544" y="5870"/>
                    <a:pt x="4451" y="5881"/>
                  </a:cubicBezTo>
                  <a:cubicBezTo>
                    <a:pt x="4292" y="5908"/>
                    <a:pt x="4071" y="5952"/>
                    <a:pt x="3833" y="6031"/>
                  </a:cubicBezTo>
                  <a:lnTo>
                    <a:pt x="3850" y="5978"/>
                  </a:lnTo>
                  <a:lnTo>
                    <a:pt x="3850" y="5978"/>
                  </a:lnTo>
                  <a:cubicBezTo>
                    <a:pt x="3764" y="6006"/>
                    <a:pt x="3694" y="6032"/>
                    <a:pt x="3636" y="6057"/>
                  </a:cubicBezTo>
                  <a:lnTo>
                    <a:pt x="3636" y="6057"/>
                  </a:lnTo>
                  <a:cubicBezTo>
                    <a:pt x="3587" y="6055"/>
                    <a:pt x="3522" y="6053"/>
                    <a:pt x="3444" y="6049"/>
                  </a:cubicBezTo>
                  <a:cubicBezTo>
                    <a:pt x="3373" y="6022"/>
                    <a:pt x="3303" y="5987"/>
                    <a:pt x="3232" y="5960"/>
                  </a:cubicBezTo>
                  <a:lnTo>
                    <a:pt x="3170" y="5978"/>
                  </a:lnTo>
                  <a:cubicBezTo>
                    <a:pt x="2890" y="5930"/>
                    <a:pt x="2609" y="5874"/>
                    <a:pt x="2325" y="5816"/>
                  </a:cubicBezTo>
                  <a:lnTo>
                    <a:pt x="2325" y="5816"/>
                  </a:lnTo>
                  <a:cubicBezTo>
                    <a:pt x="2462" y="5795"/>
                    <a:pt x="2536" y="5787"/>
                    <a:pt x="2571" y="5787"/>
                  </a:cubicBezTo>
                  <a:cubicBezTo>
                    <a:pt x="2623" y="5787"/>
                    <a:pt x="2588" y="5804"/>
                    <a:pt x="2538" y="5815"/>
                  </a:cubicBezTo>
                  <a:lnTo>
                    <a:pt x="2538" y="5815"/>
                  </a:lnTo>
                  <a:cubicBezTo>
                    <a:pt x="2964" y="5728"/>
                    <a:pt x="3398" y="5650"/>
                    <a:pt x="3833" y="5581"/>
                  </a:cubicBezTo>
                  <a:lnTo>
                    <a:pt x="3833" y="5581"/>
                  </a:lnTo>
                  <a:cubicBezTo>
                    <a:pt x="3824" y="5595"/>
                    <a:pt x="3850" y="5600"/>
                    <a:pt x="3900" y="5600"/>
                  </a:cubicBezTo>
                  <a:cubicBezTo>
                    <a:pt x="4008" y="5600"/>
                    <a:pt x="4232" y="5575"/>
                    <a:pt x="4468" y="5563"/>
                  </a:cubicBezTo>
                  <a:cubicBezTo>
                    <a:pt x="4336" y="5537"/>
                    <a:pt x="4583" y="5493"/>
                    <a:pt x="4936" y="5457"/>
                  </a:cubicBezTo>
                  <a:cubicBezTo>
                    <a:pt x="5281" y="5422"/>
                    <a:pt x="5731" y="5404"/>
                    <a:pt x="6005" y="5378"/>
                  </a:cubicBezTo>
                  <a:lnTo>
                    <a:pt x="6005" y="5378"/>
                  </a:lnTo>
                  <a:cubicBezTo>
                    <a:pt x="6005" y="5378"/>
                    <a:pt x="6006" y="5379"/>
                    <a:pt x="6006" y="5379"/>
                  </a:cubicBezTo>
                  <a:lnTo>
                    <a:pt x="6006" y="5379"/>
                  </a:lnTo>
                  <a:cubicBezTo>
                    <a:pt x="5970" y="5384"/>
                    <a:pt x="5925" y="5389"/>
                    <a:pt x="5872" y="5395"/>
                  </a:cubicBezTo>
                  <a:cubicBezTo>
                    <a:pt x="5921" y="5393"/>
                    <a:pt x="5967" y="5390"/>
                    <a:pt x="6010" y="5388"/>
                  </a:cubicBezTo>
                  <a:lnTo>
                    <a:pt x="6010" y="5388"/>
                  </a:lnTo>
                  <a:cubicBezTo>
                    <a:pt x="6010" y="5417"/>
                    <a:pt x="5850" y="5434"/>
                    <a:pt x="5245" y="5466"/>
                  </a:cubicBezTo>
                  <a:cubicBezTo>
                    <a:pt x="5285" y="5467"/>
                    <a:pt x="5323" y="5467"/>
                    <a:pt x="5359" y="5467"/>
                  </a:cubicBezTo>
                  <a:cubicBezTo>
                    <a:pt x="5926" y="5467"/>
                    <a:pt x="6165" y="5361"/>
                    <a:pt x="6669" y="5361"/>
                  </a:cubicBezTo>
                  <a:close/>
                  <a:moveTo>
                    <a:pt x="3206" y="6066"/>
                  </a:moveTo>
                  <a:cubicBezTo>
                    <a:pt x="3305" y="6088"/>
                    <a:pt x="3398" y="6109"/>
                    <a:pt x="3491" y="6130"/>
                  </a:cubicBezTo>
                  <a:lnTo>
                    <a:pt x="3491" y="6130"/>
                  </a:lnTo>
                  <a:cubicBezTo>
                    <a:pt x="3459" y="6149"/>
                    <a:pt x="3432" y="6166"/>
                    <a:pt x="3409" y="6181"/>
                  </a:cubicBezTo>
                  <a:lnTo>
                    <a:pt x="3375" y="6204"/>
                  </a:lnTo>
                  <a:lnTo>
                    <a:pt x="3375" y="6204"/>
                  </a:lnTo>
                  <a:cubicBezTo>
                    <a:pt x="3301" y="6197"/>
                    <a:pt x="3227" y="6189"/>
                    <a:pt x="3153" y="6181"/>
                  </a:cubicBezTo>
                  <a:cubicBezTo>
                    <a:pt x="3038" y="6155"/>
                    <a:pt x="3135" y="6146"/>
                    <a:pt x="3294" y="6146"/>
                  </a:cubicBezTo>
                  <a:cubicBezTo>
                    <a:pt x="3232" y="6146"/>
                    <a:pt x="3170" y="6137"/>
                    <a:pt x="3117" y="6137"/>
                  </a:cubicBezTo>
                  <a:cubicBezTo>
                    <a:pt x="2773" y="6066"/>
                    <a:pt x="2958" y="6066"/>
                    <a:pt x="3206" y="6066"/>
                  </a:cubicBezTo>
                  <a:close/>
                  <a:moveTo>
                    <a:pt x="8892" y="0"/>
                  </a:moveTo>
                  <a:cubicBezTo>
                    <a:pt x="7974" y="53"/>
                    <a:pt x="7064" y="98"/>
                    <a:pt x="6155" y="150"/>
                  </a:cubicBezTo>
                  <a:cubicBezTo>
                    <a:pt x="6236" y="147"/>
                    <a:pt x="6292" y="146"/>
                    <a:pt x="6328" y="146"/>
                  </a:cubicBezTo>
                  <a:cubicBezTo>
                    <a:pt x="6488" y="146"/>
                    <a:pt x="6243" y="175"/>
                    <a:pt x="5969" y="203"/>
                  </a:cubicBezTo>
                  <a:cubicBezTo>
                    <a:pt x="6001" y="201"/>
                    <a:pt x="6023" y="200"/>
                    <a:pt x="6039" y="200"/>
                  </a:cubicBezTo>
                  <a:cubicBezTo>
                    <a:pt x="6133" y="200"/>
                    <a:pt x="5976" y="240"/>
                    <a:pt x="6014" y="248"/>
                  </a:cubicBezTo>
                  <a:cubicBezTo>
                    <a:pt x="5554" y="274"/>
                    <a:pt x="5095" y="309"/>
                    <a:pt x="4636" y="345"/>
                  </a:cubicBezTo>
                  <a:cubicBezTo>
                    <a:pt x="4398" y="424"/>
                    <a:pt x="3179" y="539"/>
                    <a:pt x="3038" y="618"/>
                  </a:cubicBezTo>
                  <a:lnTo>
                    <a:pt x="3471" y="548"/>
                  </a:lnTo>
                  <a:lnTo>
                    <a:pt x="3471" y="548"/>
                  </a:lnTo>
                  <a:cubicBezTo>
                    <a:pt x="2906" y="680"/>
                    <a:pt x="4292" y="574"/>
                    <a:pt x="4221" y="663"/>
                  </a:cubicBezTo>
                  <a:cubicBezTo>
                    <a:pt x="4848" y="513"/>
                    <a:pt x="5916" y="565"/>
                    <a:pt x="6967" y="380"/>
                  </a:cubicBezTo>
                  <a:cubicBezTo>
                    <a:pt x="6985" y="379"/>
                    <a:pt x="6999" y="379"/>
                    <a:pt x="7009" y="379"/>
                  </a:cubicBezTo>
                  <a:cubicBezTo>
                    <a:pt x="7135" y="379"/>
                    <a:pt x="6782" y="424"/>
                    <a:pt x="6897" y="424"/>
                  </a:cubicBezTo>
                  <a:cubicBezTo>
                    <a:pt x="7029" y="398"/>
                    <a:pt x="7170" y="380"/>
                    <a:pt x="7365" y="362"/>
                  </a:cubicBezTo>
                  <a:cubicBezTo>
                    <a:pt x="7400" y="354"/>
                    <a:pt x="7444" y="354"/>
                    <a:pt x="7488" y="345"/>
                  </a:cubicBezTo>
                  <a:cubicBezTo>
                    <a:pt x="7524" y="345"/>
                    <a:pt x="7559" y="345"/>
                    <a:pt x="7603" y="336"/>
                  </a:cubicBezTo>
                  <a:cubicBezTo>
                    <a:pt x="7682" y="336"/>
                    <a:pt x="7762" y="336"/>
                    <a:pt x="7850" y="327"/>
                  </a:cubicBezTo>
                  <a:lnTo>
                    <a:pt x="7850" y="327"/>
                  </a:lnTo>
                  <a:lnTo>
                    <a:pt x="7788" y="345"/>
                  </a:lnTo>
                  <a:cubicBezTo>
                    <a:pt x="7894" y="336"/>
                    <a:pt x="7991" y="327"/>
                    <a:pt x="8071" y="327"/>
                  </a:cubicBezTo>
                  <a:lnTo>
                    <a:pt x="8106" y="318"/>
                  </a:lnTo>
                  <a:cubicBezTo>
                    <a:pt x="8115" y="318"/>
                    <a:pt x="8142" y="318"/>
                    <a:pt x="8124" y="327"/>
                  </a:cubicBezTo>
                  <a:cubicBezTo>
                    <a:pt x="8106" y="345"/>
                    <a:pt x="8089" y="362"/>
                    <a:pt x="8071" y="380"/>
                  </a:cubicBezTo>
                  <a:cubicBezTo>
                    <a:pt x="8036" y="415"/>
                    <a:pt x="7991" y="442"/>
                    <a:pt x="7956" y="468"/>
                  </a:cubicBezTo>
                  <a:cubicBezTo>
                    <a:pt x="7886" y="530"/>
                    <a:pt x="7815" y="574"/>
                    <a:pt x="7735" y="618"/>
                  </a:cubicBezTo>
                  <a:cubicBezTo>
                    <a:pt x="7700" y="645"/>
                    <a:pt x="7665" y="663"/>
                    <a:pt x="7629" y="680"/>
                  </a:cubicBezTo>
                  <a:cubicBezTo>
                    <a:pt x="7612" y="689"/>
                    <a:pt x="7594" y="698"/>
                    <a:pt x="7576" y="707"/>
                  </a:cubicBezTo>
                  <a:lnTo>
                    <a:pt x="7488" y="751"/>
                  </a:lnTo>
                  <a:cubicBezTo>
                    <a:pt x="7356" y="813"/>
                    <a:pt x="7232" y="866"/>
                    <a:pt x="7100" y="910"/>
                  </a:cubicBezTo>
                  <a:cubicBezTo>
                    <a:pt x="6570" y="1104"/>
                    <a:pt x="5987" y="1237"/>
                    <a:pt x="5148" y="1378"/>
                  </a:cubicBezTo>
                  <a:lnTo>
                    <a:pt x="5298" y="1387"/>
                  </a:lnTo>
                  <a:cubicBezTo>
                    <a:pt x="4892" y="1457"/>
                    <a:pt x="4804" y="1457"/>
                    <a:pt x="4618" y="1484"/>
                  </a:cubicBezTo>
                  <a:cubicBezTo>
                    <a:pt x="4539" y="1509"/>
                    <a:pt x="4523" y="1519"/>
                    <a:pt x="4548" y="1519"/>
                  </a:cubicBezTo>
                  <a:cubicBezTo>
                    <a:pt x="4555" y="1519"/>
                    <a:pt x="4566" y="1518"/>
                    <a:pt x="4580" y="1516"/>
                  </a:cubicBezTo>
                  <a:lnTo>
                    <a:pt x="4580" y="1516"/>
                  </a:lnTo>
                  <a:cubicBezTo>
                    <a:pt x="4300" y="1564"/>
                    <a:pt x="3981" y="1628"/>
                    <a:pt x="3665" y="1705"/>
                  </a:cubicBezTo>
                  <a:cubicBezTo>
                    <a:pt x="3321" y="1784"/>
                    <a:pt x="2985" y="1890"/>
                    <a:pt x="2711" y="1987"/>
                  </a:cubicBezTo>
                  <a:cubicBezTo>
                    <a:pt x="2446" y="2084"/>
                    <a:pt x="2243" y="2155"/>
                    <a:pt x="2146" y="2164"/>
                  </a:cubicBezTo>
                  <a:cubicBezTo>
                    <a:pt x="1925" y="2256"/>
                    <a:pt x="1903" y="2273"/>
                    <a:pt x="1926" y="2273"/>
                  </a:cubicBezTo>
                  <a:cubicBezTo>
                    <a:pt x="1940" y="2273"/>
                    <a:pt x="1970" y="2267"/>
                    <a:pt x="1984" y="2267"/>
                  </a:cubicBezTo>
                  <a:cubicBezTo>
                    <a:pt x="2006" y="2267"/>
                    <a:pt x="1982" y="2284"/>
                    <a:pt x="1758" y="2376"/>
                  </a:cubicBezTo>
                  <a:lnTo>
                    <a:pt x="1599" y="2411"/>
                  </a:lnTo>
                  <a:lnTo>
                    <a:pt x="1457" y="2499"/>
                  </a:lnTo>
                  <a:cubicBezTo>
                    <a:pt x="1166" y="2601"/>
                    <a:pt x="979" y="2630"/>
                    <a:pt x="900" y="2630"/>
                  </a:cubicBezTo>
                  <a:cubicBezTo>
                    <a:pt x="875" y="2630"/>
                    <a:pt x="861" y="2627"/>
                    <a:pt x="857" y="2623"/>
                  </a:cubicBezTo>
                  <a:cubicBezTo>
                    <a:pt x="954" y="2605"/>
                    <a:pt x="1122" y="2552"/>
                    <a:pt x="1219" y="2517"/>
                  </a:cubicBezTo>
                  <a:lnTo>
                    <a:pt x="1219" y="2517"/>
                  </a:lnTo>
                  <a:cubicBezTo>
                    <a:pt x="998" y="2579"/>
                    <a:pt x="707" y="2649"/>
                    <a:pt x="433" y="2685"/>
                  </a:cubicBezTo>
                  <a:lnTo>
                    <a:pt x="440" y="2737"/>
                  </a:lnTo>
                  <a:lnTo>
                    <a:pt x="440" y="2737"/>
                  </a:lnTo>
                  <a:lnTo>
                    <a:pt x="433" y="2738"/>
                  </a:lnTo>
                  <a:lnTo>
                    <a:pt x="468" y="3055"/>
                  </a:lnTo>
                  <a:cubicBezTo>
                    <a:pt x="472" y="3055"/>
                    <a:pt x="476" y="3055"/>
                    <a:pt x="480" y="3055"/>
                  </a:cubicBezTo>
                  <a:lnTo>
                    <a:pt x="480" y="3055"/>
                  </a:lnTo>
                  <a:lnTo>
                    <a:pt x="486" y="3108"/>
                  </a:lnTo>
                  <a:cubicBezTo>
                    <a:pt x="794" y="3058"/>
                    <a:pt x="1079" y="3002"/>
                    <a:pt x="1232" y="2978"/>
                  </a:cubicBezTo>
                  <a:lnTo>
                    <a:pt x="1232" y="2978"/>
                  </a:lnTo>
                  <a:lnTo>
                    <a:pt x="716" y="3047"/>
                  </a:lnTo>
                  <a:cubicBezTo>
                    <a:pt x="1563" y="2905"/>
                    <a:pt x="2499" y="2755"/>
                    <a:pt x="3435" y="2614"/>
                  </a:cubicBezTo>
                  <a:cubicBezTo>
                    <a:pt x="3903" y="2535"/>
                    <a:pt x="4371" y="2464"/>
                    <a:pt x="4822" y="2384"/>
                  </a:cubicBezTo>
                  <a:cubicBezTo>
                    <a:pt x="5263" y="2314"/>
                    <a:pt x="5705" y="2234"/>
                    <a:pt x="6111" y="2146"/>
                  </a:cubicBezTo>
                  <a:lnTo>
                    <a:pt x="6111" y="2146"/>
                  </a:lnTo>
                  <a:lnTo>
                    <a:pt x="5987" y="2155"/>
                  </a:lnTo>
                  <a:cubicBezTo>
                    <a:pt x="6605" y="2014"/>
                    <a:pt x="6852" y="1952"/>
                    <a:pt x="7117" y="1890"/>
                  </a:cubicBezTo>
                  <a:cubicBezTo>
                    <a:pt x="7250" y="1855"/>
                    <a:pt x="7382" y="1819"/>
                    <a:pt x="7568" y="1766"/>
                  </a:cubicBezTo>
                  <a:cubicBezTo>
                    <a:pt x="7753" y="1722"/>
                    <a:pt x="7974" y="1660"/>
                    <a:pt x="8309" y="1643"/>
                  </a:cubicBezTo>
                  <a:lnTo>
                    <a:pt x="8256" y="1643"/>
                  </a:lnTo>
                  <a:cubicBezTo>
                    <a:pt x="8362" y="1629"/>
                    <a:pt x="8485" y="1622"/>
                    <a:pt x="8618" y="1622"/>
                  </a:cubicBezTo>
                  <a:cubicBezTo>
                    <a:pt x="8818" y="1622"/>
                    <a:pt x="9040" y="1637"/>
                    <a:pt x="9263" y="1669"/>
                  </a:cubicBezTo>
                  <a:cubicBezTo>
                    <a:pt x="9239" y="1668"/>
                    <a:pt x="9222" y="1667"/>
                    <a:pt x="9209" y="1667"/>
                  </a:cubicBezTo>
                  <a:cubicBezTo>
                    <a:pt x="9129" y="1667"/>
                    <a:pt x="9265" y="1690"/>
                    <a:pt x="9395" y="1713"/>
                  </a:cubicBezTo>
                  <a:cubicBezTo>
                    <a:pt x="9509" y="1740"/>
                    <a:pt x="9612" y="1767"/>
                    <a:pt x="9557" y="1767"/>
                  </a:cubicBezTo>
                  <a:cubicBezTo>
                    <a:pt x="9539" y="1767"/>
                    <a:pt x="9504" y="1764"/>
                    <a:pt x="9448" y="1758"/>
                  </a:cubicBezTo>
                  <a:lnTo>
                    <a:pt x="9448" y="1758"/>
                  </a:lnTo>
                  <a:cubicBezTo>
                    <a:pt x="9494" y="1764"/>
                    <a:pt x="9538" y="1769"/>
                    <a:pt x="9579" y="1775"/>
                  </a:cubicBezTo>
                  <a:lnTo>
                    <a:pt x="9579" y="1775"/>
                  </a:lnTo>
                  <a:cubicBezTo>
                    <a:pt x="9401" y="1804"/>
                    <a:pt x="9237" y="1838"/>
                    <a:pt x="9086" y="1872"/>
                  </a:cubicBezTo>
                  <a:cubicBezTo>
                    <a:pt x="8813" y="1934"/>
                    <a:pt x="8574" y="1996"/>
                    <a:pt x="8362" y="2049"/>
                  </a:cubicBezTo>
                  <a:cubicBezTo>
                    <a:pt x="7939" y="2155"/>
                    <a:pt x="7603" y="2217"/>
                    <a:pt x="7267" y="2217"/>
                  </a:cubicBezTo>
                  <a:cubicBezTo>
                    <a:pt x="7118" y="2261"/>
                    <a:pt x="7102" y="2278"/>
                    <a:pt x="7161" y="2278"/>
                  </a:cubicBezTo>
                  <a:cubicBezTo>
                    <a:pt x="7233" y="2278"/>
                    <a:pt x="7411" y="2254"/>
                    <a:pt x="7603" y="2225"/>
                  </a:cubicBezTo>
                  <a:cubicBezTo>
                    <a:pt x="7882" y="2183"/>
                    <a:pt x="8179" y="2116"/>
                    <a:pt x="8187" y="2116"/>
                  </a:cubicBezTo>
                  <a:lnTo>
                    <a:pt x="8187" y="2116"/>
                  </a:lnTo>
                  <a:cubicBezTo>
                    <a:pt x="8189" y="2116"/>
                    <a:pt x="8175" y="2120"/>
                    <a:pt x="8142" y="2128"/>
                  </a:cubicBezTo>
                  <a:cubicBezTo>
                    <a:pt x="8163" y="2126"/>
                    <a:pt x="8179" y="2125"/>
                    <a:pt x="8190" y="2125"/>
                  </a:cubicBezTo>
                  <a:cubicBezTo>
                    <a:pt x="8263" y="2125"/>
                    <a:pt x="8137" y="2171"/>
                    <a:pt x="7939" y="2217"/>
                  </a:cubicBezTo>
                  <a:cubicBezTo>
                    <a:pt x="7709" y="2270"/>
                    <a:pt x="7391" y="2323"/>
                    <a:pt x="7161" y="2358"/>
                  </a:cubicBezTo>
                  <a:cubicBezTo>
                    <a:pt x="6932" y="2393"/>
                    <a:pt x="6729" y="2393"/>
                    <a:pt x="6446" y="2411"/>
                  </a:cubicBezTo>
                  <a:cubicBezTo>
                    <a:pt x="6169" y="2428"/>
                    <a:pt x="5820" y="2452"/>
                    <a:pt x="5285" y="2546"/>
                  </a:cubicBezTo>
                  <a:lnTo>
                    <a:pt x="5285" y="2546"/>
                  </a:lnTo>
                  <a:cubicBezTo>
                    <a:pt x="5332" y="2536"/>
                    <a:pt x="5361" y="2526"/>
                    <a:pt x="5440" y="2508"/>
                  </a:cubicBezTo>
                  <a:lnTo>
                    <a:pt x="5440" y="2508"/>
                  </a:lnTo>
                  <a:cubicBezTo>
                    <a:pt x="5007" y="2570"/>
                    <a:pt x="4601" y="2702"/>
                    <a:pt x="4062" y="2808"/>
                  </a:cubicBezTo>
                  <a:cubicBezTo>
                    <a:pt x="3965" y="2857"/>
                    <a:pt x="3854" y="2893"/>
                    <a:pt x="3749" y="2928"/>
                  </a:cubicBezTo>
                  <a:lnTo>
                    <a:pt x="3749" y="2928"/>
                  </a:lnTo>
                  <a:cubicBezTo>
                    <a:pt x="3704" y="2936"/>
                    <a:pt x="3659" y="2945"/>
                    <a:pt x="3613" y="2954"/>
                  </a:cubicBezTo>
                  <a:lnTo>
                    <a:pt x="3613" y="2954"/>
                  </a:lnTo>
                  <a:cubicBezTo>
                    <a:pt x="3694" y="2924"/>
                    <a:pt x="3771" y="2896"/>
                    <a:pt x="3841" y="2870"/>
                  </a:cubicBezTo>
                  <a:lnTo>
                    <a:pt x="3841" y="2870"/>
                  </a:lnTo>
                  <a:cubicBezTo>
                    <a:pt x="3762" y="2879"/>
                    <a:pt x="3647" y="2914"/>
                    <a:pt x="3532" y="2958"/>
                  </a:cubicBezTo>
                  <a:cubicBezTo>
                    <a:pt x="3505" y="2968"/>
                    <a:pt x="3478" y="2978"/>
                    <a:pt x="3452" y="2988"/>
                  </a:cubicBezTo>
                  <a:lnTo>
                    <a:pt x="3452" y="2988"/>
                  </a:lnTo>
                  <a:cubicBezTo>
                    <a:pt x="3312" y="3019"/>
                    <a:pt x="3204" y="3045"/>
                    <a:pt x="3198" y="3045"/>
                  </a:cubicBezTo>
                  <a:cubicBezTo>
                    <a:pt x="3195" y="3045"/>
                    <a:pt x="3221" y="3038"/>
                    <a:pt x="3285" y="3020"/>
                  </a:cubicBezTo>
                  <a:lnTo>
                    <a:pt x="3285" y="3020"/>
                  </a:lnTo>
                  <a:lnTo>
                    <a:pt x="2173" y="3232"/>
                  </a:lnTo>
                  <a:lnTo>
                    <a:pt x="2164" y="3223"/>
                  </a:lnTo>
                  <a:cubicBezTo>
                    <a:pt x="1466" y="3338"/>
                    <a:pt x="751" y="3479"/>
                    <a:pt x="1" y="3612"/>
                  </a:cubicBezTo>
                  <a:lnTo>
                    <a:pt x="27" y="3965"/>
                  </a:lnTo>
                  <a:cubicBezTo>
                    <a:pt x="468" y="3974"/>
                    <a:pt x="928" y="3983"/>
                    <a:pt x="1396" y="4009"/>
                  </a:cubicBezTo>
                  <a:cubicBezTo>
                    <a:pt x="1649" y="4009"/>
                    <a:pt x="1906" y="4005"/>
                    <a:pt x="2235" y="4005"/>
                  </a:cubicBezTo>
                  <a:cubicBezTo>
                    <a:pt x="2399" y="4005"/>
                    <a:pt x="2582" y="4006"/>
                    <a:pt x="2791" y="4009"/>
                  </a:cubicBezTo>
                  <a:lnTo>
                    <a:pt x="2906" y="4044"/>
                  </a:lnTo>
                  <a:cubicBezTo>
                    <a:pt x="2951" y="4044"/>
                    <a:pt x="3002" y="4043"/>
                    <a:pt x="3055" y="4043"/>
                  </a:cubicBezTo>
                  <a:cubicBezTo>
                    <a:pt x="3400" y="4043"/>
                    <a:pt x="3880" y="4058"/>
                    <a:pt x="4214" y="4058"/>
                  </a:cubicBezTo>
                  <a:cubicBezTo>
                    <a:pt x="4376" y="4058"/>
                    <a:pt x="4503" y="4055"/>
                    <a:pt x="4566" y="4044"/>
                  </a:cubicBezTo>
                  <a:cubicBezTo>
                    <a:pt x="4739" y="4074"/>
                    <a:pt x="5056" y="4084"/>
                    <a:pt x="5433" y="4084"/>
                  </a:cubicBezTo>
                  <a:cubicBezTo>
                    <a:pt x="5666" y="4084"/>
                    <a:pt x="5923" y="4080"/>
                    <a:pt x="6183" y="4075"/>
                  </a:cubicBezTo>
                  <a:lnTo>
                    <a:pt x="6183" y="4075"/>
                  </a:lnTo>
                  <a:cubicBezTo>
                    <a:pt x="5854" y="4154"/>
                    <a:pt x="5520" y="4243"/>
                    <a:pt x="5325" y="4283"/>
                  </a:cubicBezTo>
                  <a:cubicBezTo>
                    <a:pt x="5440" y="4265"/>
                    <a:pt x="5581" y="4239"/>
                    <a:pt x="5652" y="4221"/>
                  </a:cubicBezTo>
                  <a:lnTo>
                    <a:pt x="5652" y="4221"/>
                  </a:lnTo>
                  <a:cubicBezTo>
                    <a:pt x="5263" y="4336"/>
                    <a:pt x="4866" y="4433"/>
                    <a:pt x="4468" y="4530"/>
                  </a:cubicBezTo>
                  <a:cubicBezTo>
                    <a:pt x="4430" y="4536"/>
                    <a:pt x="4405" y="4538"/>
                    <a:pt x="4392" y="4538"/>
                  </a:cubicBezTo>
                  <a:cubicBezTo>
                    <a:pt x="4343" y="4538"/>
                    <a:pt x="4456" y="4503"/>
                    <a:pt x="4574" y="4468"/>
                  </a:cubicBezTo>
                  <a:lnTo>
                    <a:pt x="4574" y="4468"/>
                  </a:lnTo>
                  <a:cubicBezTo>
                    <a:pt x="4336" y="4530"/>
                    <a:pt x="4168" y="4574"/>
                    <a:pt x="3815" y="4645"/>
                  </a:cubicBezTo>
                  <a:cubicBezTo>
                    <a:pt x="3903" y="4592"/>
                    <a:pt x="3868" y="4565"/>
                    <a:pt x="4371" y="4459"/>
                  </a:cubicBezTo>
                  <a:lnTo>
                    <a:pt x="4371" y="4459"/>
                  </a:lnTo>
                  <a:cubicBezTo>
                    <a:pt x="3992" y="4539"/>
                    <a:pt x="3621" y="4618"/>
                    <a:pt x="3241" y="4689"/>
                  </a:cubicBezTo>
                  <a:cubicBezTo>
                    <a:pt x="3181" y="4689"/>
                    <a:pt x="2878" y="4719"/>
                    <a:pt x="2790" y="4719"/>
                  </a:cubicBezTo>
                  <a:cubicBezTo>
                    <a:pt x="2761" y="4719"/>
                    <a:pt x="2755" y="4715"/>
                    <a:pt x="2791" y="4707"/>
                  </a:cubicBezTo>
                  <a:lnTo>
                    <a:pt x="2791" y="4707"/>
                  </a:lnTo>
                  <a:cubicBezTo>
                    <a:pt x="2314" y="4760"/>
                    <a:pt x="1669" y="4883"/>
                    <a:pt x="1016" y="4954"/>
                  </a:cubicBezTo>
                  <a:lnTo>
                    <a:pt x="1034" y="5404"/>
                  </a:lnTo>
                  <a:cubicBezTo>
                    <a:pt x="1254" y="5404"/>
                    <a:pt x="1475" y="5395"/>
                    <a:pt x="1687" y="5395"/>
                  </a:cubicBezTo>
                  <a:cubicBezTo>
                    <a:pt x="1731" y="5387"/>
                    <a:pt x="1819" y="5378"/>
                    <a:pt x="2005" y="5360"/>
                  </a:cubicBezTo>
                  <a:cubicBezTo>
                    <a:pt x="2251" y="5349"/>
                    <a:pt x="2488" y="5337"/>
                    <a:pt x="2725" y="5321"/>
                  </a:cubicBezTo>
                  <a:lnTo>
                    <a:pt x="2725" y="5321"/>
                  </a:lnTo>
                  <a:cubicBezTo>
                    <a:pt x="2790" y="5324"/>
                    <a:pt x="2856" y="5325"/>
                    <a:pt x="2924" y="5325"/>
                  </a:cubicBezTo>
                  <a:cubicBezTo>
                    <a:pt x="3016" y="5325"/>
                    <a:pt x="3109" y="5322"/>
                    <a:pt x="3202" y="5316"/>
                  </a:cubicBezTo>
                  <a:lnTo>
                    <a:pt x="3202" y="5316"/>
                  </a:lnTo>
                  <a:cubicBezTo>
                    <a:pt x="3309" y="5321"/>
                    <a:pt x="3421" y="5323"/>
                    <a:pt x="3537" y="5324"/>
                  </a:cubicBezTo>
                  <a:lnTo>
                    <a:pt x="3537" y="5324"/>
                  </a:lnTo>
                  <a:cubicBezTo>
                    <a:pt x="3418" y="5338"/>
                    <a:pt x="3329" y="5356"/>
                    <a:pt x="3312" y="5378"/>
                  </a:cubicBezTo>
                  <a:cubicBezTo>
                    <a:pt x="3290" y="5376"/>
                    <a:pt x="3264" y="5376"/>
                    <a:pt x="3237" y="5376"/>
                  </a:cubicBezTo>
                  <a:cubicBezTo>
                    <a:pt x="3208" y="5376"/>
                    <a:pt x="3178" y="5376"/>
                    <a:pt x="3153" y="5376"/>
                  </a:cubicBezTo>
                  <a:cubicBezTo>
                    <a:pt x="3077" y="5376"/>
                    <a:pt x="3048" y="5371"/>
                    <a:pt x="3232" y="5334"/>
                  </a:cubicBezTo>
                  <a:lnTo>
                    <a:pt x="3232" y="5334"/>
                  </a:lnTo>
                  <a:cubicBezTo>
                    <a:pt x="2438" y="5466"/>
                    <a:pt x="1961" y="5519"/>
                    <a:pt x="1457" y="5643"/>
                  </a:cubicBezTo>
                  <a:lnTo>
                    <a:pt x="530" y="5881"/>
                  </a:lnTo>
                  <a:lnTo>
                    <a:pt x="1457" y="6013"/>
                  </a:lnTo>
                  <a:cubicBezTo>
                    <a:pt x="1555" y="6031"/>
                    <a:pt x="1661" y="6040"/>
                    <a:pt x="1775" y="6049"/>
                  </a:cubicBezTo>
                  <a:cubicBezTo>
                    <a:pt x="1812" y="6066"/>
                    <a:pt x="1790" y="6070"/>
                    <a:pt x="1754" y="6070"/>
                  </a:cubicBezTo>
                  <a:cubicBezTo>
                    <a:pt x="1721" y="6070"/>
                    <a:pt x="1675" y="6066"/>
                    <a:pt x="1651" y="6066"/>
                  </a:cubicBezTo>
                  <a:cubicBezTo>
                    <a:pt x="1633" y="6066"/>
                    <a:pt x="1628" y="6068"/>
                    <a:pt x="1652" y="6075"/>
                  </a:cubicBezTo>
                  <a:cubicBezTo>
                    <a:pt x="1731" y="6084"/>
                    <a:pt x="1961" y="6119"/>
                    <a:pt x="2058" y="6146"/>
                  </a:cubicBezTo>
                  <a:cubicBezTo>
                    <a:pt x="2087" y="6157"/>
                    <a:pt x="2086" y="6161"/>
                    <a:pt x="2066" y="6161"/>
                  </a:cubicBezTo>
                  <a:cubicBezTo>
                    <a:pt x="2019" y="6161"/>
                    <a:pt x="1871" y="6138"/>
                    <a:pt x="1766" y="6119"/>
                  </a:cubicBezTo>
                  <a:lnTo>
                    <a:pt x="1766" y="6119"/>
                  </a:lnTo>
                  <a:cubicBezTo>
                    <a:pt x="2252" y="6217"/>
                    <a:pt x="2526" y="6234"/>
                    <a:pt x="2685" y="6234"/>
                  </a:cubicBezTo>
                  <a:cubicBezTo>
                    <a:pt x="2844" y="6234"/>
                    <a:pt x="2888" y="6208"/>
                    <a:pt x="2932" y="6181"/>
                  </a:cubicBezTo>
                  <a:cubicBezTo>
                    <a:pt x="3072" y="6211"/>
                    <a:pt x="3192" y="6235"/>
                    <a:pt x="3301" y="6253"/>
                  </a:cubicBezTo>
                  <a:lnTo>
                    <a:pt x="3301" y="6253"/>
                  </a:lnTo>
                  <a:lnTo>
                    <a:pt x="2614" y="6711"/>
                  </a:lnTo>
                  <a:lnTo>
                    <a:pt x="3515" y="6605"/>
                  </a:lnTo>
                  <a:cubicBezTo>
                    <a:pt x="3630" y="6596"/>
                    <a:pt x="3691" y="6579"/>
                    <a:pt x="3859" y="6570"/>
                  </a:cubicBezTo>
                  <a:cubicBezTo>
                    <a:pt x="4433" y="6570"/>
                    <a:pt x="4548" y="6605"/>
                    <a:pt x="4689" y="6640"/>
                  </a:cubicBezTo>
                  <a:cubicBezTo>
                    <a:pt x="4743" y="6641"/>
                    <a:pt x="4788" y="6641"/>
                    <a:pt x="4826" y="6641"/>
                  </a:cubicBezTo>
                  <a:cubicBezTo>
                    <a:pt x="5435" y="6641"/>
                    <a:pt x="4117" y="6578"/>
                    <a:pt x="5139" y="6561"/>
                  </a:cubicBezTo>
                  <a:lnTo>
                    <a:pt x="5139" y="6561"/>
                  </a:lnTo>
                  <a:cubicBezTo>
                    <a:pt x="5308" y="6565"/>
                    <a:pt x="5465" y="6567"/>
                    <a:pt x="5618" y="6567"/>
                  </a:cubicBezTo>
                  <a:cubicBezTo>
                    <a:pt x="6162" y="6567"/>
                    <a:pt x="6648" y="6544"/>
                    <a:pt x="7365" y="6517"/>
                  </a:cubicBezTo>
                  <a:lnTo>
                    <a:pt x="7365" y="6517"/>
                  </a:lnTo>
                  <a:cubicBezTo>
                    <a:pt x="7894" y="6534"/>
                    <a:pt x="7267" y="6552"/>
                    <a:pt x="7462" y="6570"/>
                  </a:cubicBezTo>
                  <a:lnTo>
                    <a:pt x="7939" y="6526"/>
                  </a:lnTo>
                  <a:cubicBezTo>
                    <a:pt x="8053" y="6526"/>
                    <a:pt x="8018" y="6534"/>
                    <a:pt x="7991" y="6543"/>
                  </a:cubicBezTo>
                  <a:cubicBezTo>
                    <a:pt x="8398" y="6526"/>
                    <a:pt x="8027" y="6490"/>
                    <a:pt x="8654" y="6473"/>
                  </a:cubicBezTo>
                  <a:cubicBezTo>
                    <a:pt x="8689" y="6464"/>
                    <a:pt x="8742" y="6455"/>
                    <a:pt x="8830" y="6455"/>
                  </a:cubicBezTo>
                  <a:lnTo>
                    <a:pt x="8830" y="6437"/>
                  </a:lnTo>
                  <a:lnTo>
                    <a:pt x="8830" y="6437"/>
                  </a:lnTo>
                  <a:cubicBezTo>
                    <a:pt x="8830" y="6437"/>
                    <a:pt x="8830" y="6437"/>
                    <a:pt x="8830" y="6437"/>
                  </a:cubicBezTo>
                  <a:lnTo>
                    <a:pt x="8827" y="6374"/>
                  </a:lnTo>
                  <a:lnTo>
                    <a:pt x="8821" y="6252"/>
                  </a:lnTo>
                  <a:cubicBezTo>
                    <a:pt x="8764" y="6255"/>
                    <a:pt x="8694" y="6256"/>
                    <a:pt x="8616" y="6256"/>
                  </a:cubicBezTo>
                  <a:cubicBezTo>
                    <a:pt x="8340" y="6256"/>
                    <a:pt x="7954" y="6243"/>
                    <a:pt x="7571" y="6243"/>
                  </a:cubicBezTo>
                  <a:cubicBezTo>
                    <a:pt x="7350" y="6243"/>
                    <a:pt x="7129" y="6247"/>
                    <a:pt x="6932" y="6261"/>
                  </a:cubicBezTo>
                  <a:cubicBezTo>
                    <a:pt x="6738" y="6243"/>
                    <a:pt x="7020" y="6234"/>
                    <a:pt x="6967" y="6208"/>
                  </a:cubicBezTo>
                  <a:lnTo>
                    <a:pt x="6967" y="6208"/>
                  </a:lnTo>
                  <a:cubicBezTo>
                    <a:pt x="6437" y="6225"/>
                    <a:pt x="6208" y="6225"/>
                    <a:pt x="6005" y="6225"/>
                  </a:cubicBezTo>
                  <a:cubicBezTo>
                    <a:pt x="5793" y="6225"/>
                    <a:pt x="5616" y="6225"/>
                    <a:pt x="5175" y="6234"/>
                  </a:cubicBezTo>
                  <a:cubicBezTo>
                    <a:pt x="5145" y="6230"/>
                    <a:pt x="5116" y="6226"/>
                    <a:pt x="5086" y="6222"/>
                  </a:cubicBezTo>
                  <a:lnTo>
                    <a:pt x="5086" y="6222"/>
                  </a:lnTo>
                  <a:cubicBezTo>
                    <a:pt x="5515" y="6158"/>
                    <a:pt x="6696" y="5881"/>
                    <a:pt x="7418" y="5793"/>
                  </a:cubicBezTo>
                  <a:lnTo>
                    <a:pt x="7418" y="5793"/>
                  </a:lnTo>
                  <a:cubicBezTo>
                    <a:pt x="7364" y="5795"/>
                    <a:pt x="7311" y="5798"/>
                    <a:pt x="7273" y="5798"/>
                  </a:cubicBezTo>
                  <a:cubicBezTo>
                    <a:pt x="7186" y="5798"/>
                    <a:pt x="7181" y="5784"/>
                    <a:pt x="7453" y="5722"/>
                  </a:cubicBezTo>
                  <a:cubicBezTo>
                    <a:pt x="8053" y="5607"/>
                    <a:pt x="9104" y="5466"/>
                    <a:pt x="9616" y="5254"/>
                  </a:cubicBezTo>
                  <a:cubicBezTo>
                    <a:pt x="9696" y="5236"/>
                    <a:pt x="9731" y="5236"/>
                    <a:pt x="9731" y="5236"/>
                  </a:cubicBezTo>
                  <a:cubicBezTo>
                    <a:pt x="10027" y="5149"/>
                    <a:pt x="10554" y="4981"/>
                    <a:pt x="10952" y="4826"/>
                  </a:cubicBezTo>
                  <a:lnTo>
                    <a:pt x="10952" y="4826"/>
                  </a:lnTo>
                  <a:cubicBezTo>
                    <a:pt x="10979" y="4824"/>
                    <a:pt x="11007" y="4823"/>
                    <a:pt x="11038" y="4821"/>
                  </a:cubicBezTo>
                  <a:lnTo>
                    <a:pt x="11033" y="4794"/>
                  </a:lnTo>
                  <a:lnTo>
                    <a:pt x="11033" y="4794"/>
                  </a:lnTo>
                  <a:cubicBezTo>
                    <a:pt x="11047" y="4788"/>
                    <a:pt x="11060" y="4783"/>
                    <a:pt x="11073" y="4777"/>
                  </a:cubicBezTo>
                  <a:lnTo>
                    <a:pt x="11691" y="4521"/>
                  </a:lnTo>
                  <a:lnTo>
                    <a:pt x="11029" y="4539"/>
                  </a:lnTo>
                  <a:cubicBezTo>
                    <a:pt x="11016" y="4539"/>
                    <a:pt x="11004" y="4539"/>
                    <a:pt x="10992" y="4539"/>
                  </a:cubicBezTo>
                  <a:lnTo>
                    <a:pt x="10992" y="4539"/>
                  </a:lnTo>
                  <a:lnTo>
                    <a:pt x="10985" y="4495"/>
                  </a:lnTo>
                  <a:cubicBezTo>
                    <a:pt x="10950" y="4510"/>
                    <a:pt x="10913" y="4525"/>
                    <a:pt x="10873" y="4541"/>
                  </a:cubicBezTo>
                  <a:lnTo>
                    <a:pt x="10873" y="4541"/>
                  </a:lnTo>
                  <a:cubicBezTo>
                    <a:pt x="10775" y="4545"/>
                    <a:pt x="10694" y="4551"/>
                    <a:pt x="10640" y="4557"/>
                  </a:cubicBezTo>
                  <a:cubicBezTo>
                    <a:pt x="10493" y="4509"/>
                    <a:pt x="10122" y="4494"/>
                    <a:pt x="9693" y="4494"/>
                  </a:cubicBezTo>
                  <a:cubicBezTo>
                    <a:pt x="9478" y="4494"/>
                    <a:pt x="9248" y="4498"/>
                    <a:pt x="9025" y="4504"/>
                  </a:cubicBezTo>
                  <a:cubicBezTo>
                    <a:pt x="8639" y="4514"/>
                    <a:pt x="8270" y="4530"/>
                    <a:pt x="8027" y="4530"/>
                  </a:cubicBezTo>
                  <a:cubicBezTo>
                    <a:pt x="7847" y="4530"/>
                    <a:pt x="7735" y="4521"/>
                    <a:pt x="7735" y="4495"/>
                  </a:cubicBezTo>
                  <a:cubicBezTo>
                    <a:pt x="7639" y="4498"/>
                    <a:pt x="7541" y="4502"/>
                    <a:pt x="7444" y="4506"/>
                  </a:cubicBezTo>
                  <a:lnTo>
                    <a:pt x="7444" y="4506"/>
                  </a:lnTo>
                  <a:cubicBezTo>
                    <a:pt x="7752" y="4440"/>
                    <a:pt x="8091" y="4373"/>
                    <a:pt x="8053" y="4353"/>
                  </a:cubicBezTo>
                  <a:lnTo>
                    <a:pt x="8053" y="4353"/>
                  </a:lnTo>
                  <a:lnTo>
                    <a:pt x="7255" y="4513"/>
                  </a:lnTo>
                  <a:lnTo>
                    <a:pt x="7255" y="4513"/>
                  </a:lnTo>
                  <a:cubicBezTo>
                    <a:pt x="7108" y="4519"/>
                    <a:pt x="6960" y="4526"/>
                    <a:pt x="6813" y="4533"/>
                  </a:cubicBezTo>
                  <a:lnTo>
                    <a:pt x="6813" y="4533"/>
                  </a:lnTo>
                  <a:cubicBezTo>
                    <a:pt x="6868" y="4518"/>
                    <a:pt x="6929" y="4503"/>
                    <a:pt x="6994" y="4486"/>
                  </a:cubicBezTo>
                  <a:cubicBezTo>
                    <a:pt x="7365" y="4398"/>
                    <a:pt x="7886" y="4292"/>
                    <a:pt x="8415" y="4195"/>
                  </a:cubicBezTo>
                  <a:cubicBezTo>
                    <a:pt x="8435" y="4193"/>
                    <a:pt x="8451" y="4192"/>
                    <a:pt x="8464" y="4192"/>
                  </a:cubicBezTo>
                  <a:cubicBezTo>
                    <a:pt x="8625" y="4192"/>
                    <a:pt x="8232" y="4336"/>
                    <a:pt x="8256" y="4345"/>
                  </a:cubicBezTo>
                  <a:cubicBezTo>
                    <a:pt x="8327" y="4327"/>
                    <a:pt x="8574" y="4274"/>
                    <a:pt x="8830" y="4212"/>
                  </a:cubicBezTo>
                  <a:cubicBezTo>
                    <a:pt x="9078" y="4159"/>
                    <a:pt x="9316" y="4097"/>
                    <a:pt x="9369" y="4089"/>
                  </a:cubicBezTo>
                  <a:lnTo>
                    <a:pt x="9369" y="4089"/>
                  </a:lnTo>
                  <a:cubicBezTo>
                    <a:pt x="9219" y="4142"/>
                    <a:pt x="9069" y="4177"/>
                    <a:pt x="8919" y="4221"/>
                  </a:cubicBezTo>
                  <a:cubicBezTo>
                    <a:pt x="9350" y="4145"/>
                    <a:pt x="9652" y="4020"/>
                    <a:pt x="10041" y="3885"/>
                  </a:cubicBezTo>
                  <a:lnTo>
                    <a:pt x="10041" y="3885"/>
                  </a:lnTo>
                  <a:cubicBezTo>
                    <a:pt x="10044" y="3885"/>
                    <a:pt x="10046" y="3885"/>
                    <a:pt x="10049" y="3885"/>
                  </a:cubicBezTo>
                  <a:lnTo>
                    <a:pt x="10048" y="3883"/>
                  </a:lnTo>
                  <a:lnTo>
                    <a:pt x="10048" y="3883"/>
                  </a:lnTo>
                  <a:cubicBezTo>
                    <a:pt x="10063" y="3878"/>
                    <a:pt x="10078" y="3873"/>
                    <a:pt x="10093" y="3868"/>
                  </a:cubicBezTo>
                  <a:lnTo>
                    <a:pt x="10994" y="3559"/>
                  </a:lnTo>
                  <a:lnTo>
                    <a:pt x="10040" y="3594"/>
                  </a:lnTo>
                  <a:cubicBezTo>
                    <a:pt x="10026" y="3595"/>
                    <a:pt x="10011" y="3596"/>
                    <a:pt x="9996" y="3596"/>
                  </a:cubicBezTo>
                  <a:lnTo>
                    <a:pt x="9996" y="3596"/>
                  </a:lnTo>
                  <a:lnTo>
                    <a:pt x="9996" y="3594"/>
                  </a:lnTo>
                  <a:cubicBezTo>
                    <a:pt x="9993" y="3595"/>
                    <a:pt x="9990" y="3596"/>
                    <a:pt x="9988" y="3597"/>
                  </a:cubicBezTo>
                  <a:lnTo>
                    <a:pt x="9988" y="3597"/>
                  </a:lnTo>
                  <a:cubicBezTo>
                    <a:pt x="9928" y="3599"/>
                    <a:pt x="9866" y="3601"/>
                    <a:pt x="9802" y="3601"/>
                  </a:cubicBezTo>
                  <a:cubicBezTo>
                    <a:pt x="9718" y="3601"/>
                    <a:pt x="9629" y="3599"/>
                    <a:pt x="9537" y="3594"/>
                  </a:cubicBezTo>
                  <a:cubicBezTo>
                    <a:pt x="9410" y="3594"/>
                    <a:pt x="9217" y="3580"/>
                    <a:pt x="9052" y="3570"/>
                  </a:cubicBezTo>
                  <a:lnTo>
                    <a:pt x="9052" y="3570"/>
                  </a:lnTo>
                  <a:cubicBezTo>
                    <a:pt x="9404" y="3452"/>
                    <a:pt x="9756" y="3326"/>
                    <a:pt x="9805" y="3326"/>
                  </a:cubicBezTo>
                  <a:cubicBezTo>
                    <a:pt x="9809" y="3326"/>
                    <a:pt x="9811" y="3327"/>
                    <a:pt x="9810" y="3329"/>
                  </a:cubicBezTo>
                  <a:cubicBezTo>
                    <a:pt x="9880" y="3306"/>
                    <a:pt x="9949" y="3276"/>
                    <a:pt x="10024" y="3251"/>
                  </a:cubicBezTo>
                  <a:lnTo>
                    <a:pt x="10024" y="3251"/>
                  </a:lnTo>
                  <a:cubicBezTo>
                    <a:pt x="10027" y="3251"/>
                    <a:pt x="10029" y="3250"/>
                    <a:pt x="10031" y="3250"/>
                  </a:cubicBezTo>
                  <a:lnTo>
                    <a:pt x="10031" y="3249"/>
                  </a:lnTo>
                  <a:lnTo>
                    <a:pt x="10031" y="3249"/>
                  </a:lnTo>
                  <a:cubicBezTo>
                    <a:pt x="10040" y="3246"/>
                    <a:pt x="10049" y="3244"/>
                    <a:pt x="10058" y="3241"/>
                  </a:cubicBezTo>
                  <a:lnTo>
                    <a:pt x="9978" y="2985"/>
                  </a:lnTo>
                  <a:cubicBezTo>
                    <a:pt x="9970" y="2987"/>
                    <a:pt x="9962" y="2988"/>
                    <a:pt x="9953" y="2990"/>
                  </a:cubicBezTo>
                  <a:lnTo>
                    <a:pt x="9953" y="2990"/>
                  </a:lnTo>
                  <a:lnTo>
                    <a:pt x="9952" y="2985"/>
                  </a:lnTo>
                  <a:lnTo>
                    <a:pt x="9934" y="2950"/>
                  </a:lnTo>
                  <a:cubicBezTo>
                    <a:pt x="9818" y="2990"/>
                    <a:pt x="9720" y="3025"/>
                    <a:pt x="9638" y="3055"/>
                  </a:cubicBezTo>
                  <a:lnTo>
                    <a:pt x="9638" y="3055"/>
                  </a:lnTo>
                  <a:cubicBezTo>
                    <a:pt x="8585" y="3261"/>
                    <a:pt x="7526" y="3349"/>
                    <a:pt x="6482" y="3373"/>
                  </a:cubicBezTo>
                  <a:cubicBezTo>
                    <a:pt x="6181" y="3383"/>
                    <a:pt x="5881" y="3386"/>
                    <a:pt x="5583" y="3386"/>
                  </a:cubicBezTo>
                  <a:cubicBezTo>
                    <a:pt x="4911" y="3386"/>
                    <a:pt x="4243" y="3367"/>
                    <a:pt x="3584" y="3346"/>
                  </a:cubicBezTo>
                  <a:lnTo>
                    <a:pt x="3584" y="3346"/>
                  </a:lnTo>
                  <a:cubicBezTo>
                    <a:pt x="3715" y="3299"/>
                    <a:pt x="3841" y="3253"/>
                    <a:pt x="3974" y="3214"/>
                  </a:cubicBezTo>
                  <a:lnTo>
                    <a:pt x="3974" y="3214"/>
                  </a:lnTo>
                  <a:lnTo>
                    <a:pt x="3868" y="3241"/>
                  </a:lnTo>
                  <a:cubicBezTo>
                    <a:pt x="4045" y="3170"/>
                    <a:pt x="4142" y="3135"/>
                    <a:pt x="4274" y="3091"/>
                  </a:cubicBezTo>
                  <a:cubicBezTo>
                    <a:pt x="4284" y="3087"/>
                    <a:pt x="4294" y="3083"/>
                    <a:pt x="4305" y="3080"/>
                  </a:cubicBezTo>
                  <a:lnTo>
                    <a:pt x="4305" y="3080"/>
                  </a:lnTo>
                  <a:cubicBezTo>
                    <a:pt x="5158" y="2938"/>
                    <a:pt x="6184" y="2765"/>
                    <a:pt x="6888" y="2667"/>
                  </a:cubicBezTo>
                  <a:cubicBezTo>
                    <a:pt x="7087" y="2619"/>
                    <a:pt x="7423" y="2550"/>
                    <a:pt x="7350" y="2550"/>
                  </a:cubicBezTo>
                  <a:cubicBezTo>
                    <a:pt x="7342" y="2550"/>
                    <a:pt x="7330" y="2550"/>
                    <a:pt x="7312" y="2552"/>
                  </a:cubicBezTo>
                  <a:lnTo>
                    <a:pt x="6905" y="2623"/>
                  </a:lnTo>
                  <a:cubicBezTo>
                    <a:pt x="6882" y="2624"/>
                    <a:pt x="6865" y="2625"/>
                    <a:pt x="6853" y="2625"/>
                  </a:cubicBezTo>
                  <a:cubicBezTo>
                    <a:pt x="6731" y="2625"/>
                    <a:pt x="7099" y="2550"/>
                    <a:pt x="7233" y="2517"/>
                  </a:cubicBezTo>
                  <a:lnTo>
                    <a:pt x="7233" y="2517"/>
                  </a:lnTo>
                  <a:cubicBezTo>
                    <a:pt x="7681" y="2461"/>
                    <a:pt x="8282" y="2361"/>
                    <a:pt x="8866" y="2225"/>
                  </a:cubicBezTo>
                  <a:cubicBezTo>
                    <a:pt x="8888" y="2221"/>
                    <a:pt x="8911" y="2216"/>
                    <a:pt x="8933" y="2211"/>
                  </a:cubicBezTo>
                  <a:lnTo>
                    <a:pt x="8933" y="2211"/>
                  </a:lnTo>
                  <a:cubicBezTo>
                    <a:pt x="9015" y="2201"/>
                    <a:pt x="9102" y="2191"/>
                    <a:pt x="9190" y="2181"/>
                  </a:cubicBezTo>
                  <a:lnTo>
                    <a:pt x="9190" y="2181"/>
                  </a:lnTo>
                  <a:lnTo>
                    <a:pt x="9192" y="2181"/>
                  </a:lnTo>
                  <a:cubicBezTo>
                    <a:pt x="9192" y="2181"/>
                    <a:pt x="9192" y="2181"/>
                    <a:pt x="9191" y="2181"/>
                  </a:cubicBezTo>
                  <a:lnTo>
                    <a:pt x="9191" y="2181"/>
                  </a:lnTo>
                  <a:cubicBezTo>
                    <a:pt x="9500" y="2144"/>
                    <a:pt x="9818" y="2104"/>
                    <a:pt x="9996" y="2049"/>
                  </a:cubicBezTo>
                  <a:lnTo>
                    <a:pt x="9996" y="2049"/>
                  </a:lnTo>
                  <a:cubicBezTo>
                    <a:pt x="9832" y="2057"/>
                    <a:pt x="9675" y="2071"/>
                    <a:pt x="9512" y="2087"/>
                  </a:cubicBezTo>
                  <a:lnTo>
                    <a:pt x="9512" y="2087"/>
                  </a:lnTo>
                  <a:cubicBezTo>
                    <a:pt x="9724" y="2043"/>
                    <a:pt x="9923" y="2005"/>
                    <a:pt x="10102" y="1978"/>
                  </a:cubicBezTo>
                  <a:cubicBezTo>
                    <a:pt x="10260" y="1958"/>
                    <a:pt x="10403" y="1948"/>
                    <a:pt x="10520" y="1943"/>
                  </a:cubicBezTo>
                  <a:lnTo>
                    <a:pt x="10520" y="1943"/>
                  </a:lnTo>
                  <a:lnTo>
                    <a:pt x="10532" y="2091"/>
                  </a:lnTo>
                  <a:lnTo>
                    <a:pt x="10522" y="1943"/>
                  </a:lnTo>
                  <a:lnTo>
                    <a:pt x="10522" y="1943"/>
                  </a:lnTo>
                  <a:cubicBezTo>
                    <a:pt x="10564" y="1941"/>
                    <a:pt x="10604" y="1941"/>
                    <a:pt x="10639" y="1941"/>
                  </a:cubicBezTo>
                  <a:cubicBezTo>
                    <a:pt x="10724" y="1941"/>
                    <a:pt x="10788" y="1945"/>
                    <a:pt x="10826" y="1952"/>
                  </a:cubicBezTo>
                  <a:cubicBezTo>
                    <a:pt x="10852" y="1949"/>
                    <a:pt x="10879" y="1948"/>
                    <a:pt x="10905" y="1948"/>
                  </a:cubicBezTo>
                  <a:cubicBezTo>
                    <a:pt x="10958" y="1948"/>
                    <a:pt x="11011" y="1952"/>
                    <a:pt x="11064" y="1952"/>
                  </a:cubicBezTo>
                  <a:lnTo>
                    <a:pt x="11091" y="1696"/>
                  </a:lnTo>
                  <a:cubicBezTo>
                    <a:pt x="10543" y="1678"/>
                    <a:pt x="9996" y="1546"/>
                    <a:pt x="9316" y="1448"/>
                  </a:cubicBezTo>
                  <a:lnTo>
                    <a:pt x="9316" y="1448"/>
                  </a:lnTo>
                  <a:cubicBezTo>
                    <a:pt x="9413" y="1466"/>
                    <a:pt x="9493" y="1493"/>
                    <a:pt x="9457" y="1501"/>
                  </a:cubicBezTo>
                  <a:cubicBezTo>
                    <a:pt x="9448" y="1506"/>
                    <a:pt x="9431" y="1508"/>
                    <a:pt x="9404" y="1508"/>
                  </a:cubicBezTo>
                  <a:cubicBezTo>
                    <a:pt x="9332" y="1508"/>
                    <a:pt x="9191" y="1492"/>
                    <a:pt x="8945" y="1466"/>
                  </a:cubicBezTo>
                  <a:cubicBezTo>
                    <a:pt x="9069" y="1433"/>
                    <a:pt x="8807" y="1377"/>
                    <a:pt x="8426" y="1377"/>
                  </a:cubicBezTo>
                  <a:cubicBezTo>
                    <a:pt x="8400" y="1377"/>
                    <a:pt x="8372" y="1377"/>
                    <a:pt x="8345" y="1378"/>
                  </a:cubicBezTo>
                  <a:cubicBezTo>
                    <a:pt x="8142" y="1387"/>
                    <a:pt x="7903" y="1404"/>
                    <a:pt x="7691" y="1457"/>
                  </a:cubicBezTo>
                  <a:cubicBezTo>
                    <a:pt x="7497" y="1488"/>
                    <a:pt x="7329" y="1533"/>
                    <a:pt x="7202" y="1556"/>
                  </a:cubicBezTo>
                  <a:lnTo>
                    <a:pt x="7202" y="1556"/>
                  </a:lnTo>
                  <a:cubicBezTo>
                    <a:pt x="7204" y="1555"/>
                    <a:pt x="7206" y="1555"/>
                    <a:pt x="7208" y="1555"/>
                  </a:cubicBezTo>
                  <a:cubicBezTo>
                    <a:pt x="7274" y="1555"/>
                    <a:pt x="6888" y="1681"/>
                    <a:pt x="6517" y="1766"/>
                  </a:cubicBezTo>
                  <a:cubicBezTo>
                    <a:pt x="6146" y="1857"/>
                    <a:pt x="5801" y="1922"/>
                    <a:pt x="5949" y="1922"/>
                  </a:cubicBezTo>
                  <a:cubicBezTo>
                    <a:pt x="5974" y="1922"/>
                    <a:pt x="6012" y="1920"/>
                    <a:pt x="6067" y="1916"/>
                  </a:cubicBezTo>
                  <a:lnTo>
                    <a:pt x="6067" y="1916"/>
                  </a:lnTo>
                  <a:cubicBezTo>
                    <a:pt x="5915" y="1941"/>
                    <a:pt x="5844" y="1949"/>
                    <a:pt x="5812" y="1949"/>
                  </a:cubicBezTo>
                  <a:cubicBezTo>
                    <a:pt x="5746" y="1949"/>
                    <a:pt x="5840" y="1915"/>
                    <a:pt x="5745" y="1915"/>
                  </a:cubicBezTo>
                  <a:cubicBezTo>
                    <a:pt x="5717" y="1915"/>
                    <a:pt x="5674" y="1918"/>
                    <a:pt x="5607" y="1925"/>
                  </a:cubicBezTo>
                  <a:cubicBezTo>
                    <a:pt x="4652" y="2112"/>
                    <a:pt x="3541" y="2257"/>
                    <a:pt x="2378" y="2428"/>
                  </a:cubicBezTo>
                  <a:lnTo>
                    <a:pt x="2378" y="2428"/>
                  </a:lnTo>
                  <a:cubicBezTo>
                    <a:pt x="2719" y="2293"/>
                    <a:pt x="3058" y="2161"/>
                    <a:pt x="3409" y="2067"/>
                  </a:cubicBezTo>
                  <a:cubicBezTo>
                    <a:pt x="4009" y="1899"/>
                    <a:pt x="4627" y="1793"/>
                    <a:pt x="5245" y="1678"/>
                  </a:cubicBezTo>
                  <a:cubicBezTo>
                    <a:pt x="5872" y="1563"/>
                    <a:pt x="6499" y="1440"/>
                    <a:pt x="7109" y="1210"/>
                  </a:cubicBezTo>
                  <a:cubicBezTo>
                    <a:pt x="7259" y="1148"/>
                    <a:pt x="7409" y="1086"/>
                    <a:pt x="7559" y="1016"/>
                  </a:cubicBezTo>
                  <a:cubicBezTo>
                    <a:pt x="7682" y="963"/>
                    <a:pt x="7912" y="839"/>
                    <a:pt x="8080" y="724"/>
                  </a:cubicBezTo>
                  <a:cubicBezTo>
                    <a:pt x="8265" y="610"/>
                    <a:pt x="8406" y="486"/>
                    <a:pt x="8557" y="362"/>
                  </a:cubicBezTo>
                  <a:cubicBezTo>
                    <a:pt x="8627" y="292"/>
                    <a:pt x="8698" y="230"/>
                    <a:pt x="8777" y="159"/>
                  </a:cubicBezTo>
                  <a:lnTo>
                    <a:pt x="8892" y="53"/>
                  </a:lnTo>
                  <a:cubicBezTo>
                    <a:pt x="8892" y="53"/>
                    <a:pt x="8901" y="45"/>
                    <a:pt x="8901" y="45"/>
                  </a:cubicBezTo>
                  <a:lnTo>
                    <a:pt x="8901" y="36"/>
                  </a:lnTo>
                  <a:lnTo>
                    <a:pt x="8892" y="27"/>
                  </a:lnTo>
                  <a:lnTo>
                    <a:pt x="889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8"/>
            <p:cNvSpPr/>
            <p:nvPr/>
          </p:nvSpPr>
          <p:spPr>
            <a:xfrm rot="-1347295">
              <a:off x="8664872" y="5576871"/>
              <a:ext cx="26066" cy="6076"/>
            </a:xfrm>
            <a:custGeom>
              <a:rect b="b" l="l" r="r" t="t"/>
              <a:pathLst>
                <a:path extrusionOk="0" h="31" w="133">
                  <a:moveTo>
                    <a:pt x="0" y="0"/>
                  </a:moveTo>
                  <a:cubicBezTo>
                    <a:pt x="44" y="9"/>
                    <a:pt x="62" y="18"/>
                    <a:pt x="71" y="27"/>
                  </a:cubicBezTo>
                  <a:cubicBezTo>
                    <a:pt x="88" y="29"/>
                    <a:pt x="102" y="30"/>
                    <a:pt x="109" y="30"/>
                  </a:cubicBezTo>
                  <a:cubicBezTo>
                    <a:pt x="133" y="30"/>
                    <a:pt x="106" y="2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8"/>
            <p:cNvSpPr/>
            <p:nvPr/>
          </p:nvSpPr>
          <p:spPr>
            <a:xfrm rot="-1347295">
              <a:off x="8206481" y="5626690"/>
              <a:ext cx="12347" cy="1960"/>
            </a:xfrm>
            <a:custGeom>
              <a:rect b="b" l="l" r="r" t="t"/>
              <a:pathLst>
                <a:path extrusionOk="0" h="10" w="63">
                  <a:moveTo>
                    <a:pt x="27" y="0"/>
                  </a:moveTo>
                  <a:cubicBezTo>
                    <a:pt x="20" y="0"/>
                    <a:pt x="12" y="7"/>
                    <a:pt x="5" y="9"/>
                  </a:cubicBezTo>
                  <a:lnTo>
                    <a:pt x="5" y="9"/>
                  </a:lnTo>
                  <a:lnTo>
                    <a:pt x="62" y="0"/>
                  </a:lnTo>
                  <a:close/>
                  <a:moveTo>
                    <a:pt x="5" y="9"/>
                  </a:moveTo>
                  <a:lnTo>
                    <a:pt x="1" y="9"/>
                  </a:lnTo>
                  <a:cubicBezTo>
                    <a:pt x="2" y="9"/>
                    <a:pt x="3" y="9"/>
                    <a:pt x="5"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8"/>
            <p:cNvSpPr/>
            <p:nvPr/>
          </p:nvSpPr>
          <p:spPr>
            <a:xfrm rot="-1347295">
              <a:off x="9093823" y="4872524"/>
              <a:ext cx="66047" cy="3724"/>
            </a:xfrm>
            <a:custGeom>
              <a:rect b="b" l="l" r="r" t="t"/>
              <a:pathLst>
                <a:path extrusionOk="0" h="19" w="337">
                  <a:moveTo>
                    <a:pt x="1" y="1"/>
                  </a:moveTo>
                  <a:cubicBezTo>
                    <a:pt x="169" y="1"/>
                    <a:pt x="266" y="9"/>
                    <a:pt x="327" y="18"/>
                  </a:cubicBezTo>
                  <a:cubicBezTo>
                    <a:pt x="336" y="9"/>
                    <a:pt x="25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8"/>
            <p:cNvSpPr/>
            <p:nvPr/>
          </p:nvSpPr>
          <p:spPr>
            <a:xfrm rot="-1347295">
              <a:off x="9320396" y="4408689"/>
              <a:ext cx="102304" cy="17443"/>
            </a:xfrm>
            <a:custGeom>
              <a:rect b="b" l="l" r="r" t="t"/>
              <a:pathLst>
                <a:path extrusionOk="0" h="89" w="522">
                  <a:moveTo>
                    <a:pt x="521" y="1"/>
                  </a:moveTo>
                  <a:lnTo>
                    <a:pt x="521" y="1"/>
                  </a:lnTo>
                  <a:cubicBezTo>
                    <a:pt x="504" y="3"/>
                    <a:pt x="489" y="6"/>
                    <a:pt x="477" y="8"/>
                  </a:cubicBezTo>
                  <a:lnTo>
                    <a:pt x="477" y="8"/>
                  </a:lnTo>
                  <a:lnTo>
                    <a:pt x="521" y="1"/>
                  </a:lnTo>
                  <a:close/>
                  <a:moveTo>
                    <a:pt x="477" y="8"/>
                  </a:moveTo>
                  <a:lnTo>
                    <a:pt x="89" y="74"/>
                  </a:lnTo>
                  <a:lnTo>
                    <a:pt x="89" y="74"/>
                  </a:lnTo>
                  <a:cubicBezTo>
                    <a:pt x="273" y="44"/>
                    <a:pt x="362" y="42"/>
                    <a:pt x="477" y="27"/>
                  </a:cubicBezTo>
                  <a:cubicBezTo>
                    <a:pt x="461" y="27"/>
                    <a:pt x="374" y="27"/>
                    <a:pt x="477" y="8"/>
                  </a:cubicBezTo>
                  <a:close/>
                  <a:moveTo>
                    <a:pt x="89" y="74"/>
                  </a:moveTo>
                  <a:cubicBezTo>
                    <a:pt x="61" y="78"/>
                    <a:pt x="32" y="83"/>
                    <a:pt x="0" y="89"/>
                  </a:cubicBezTo>
                  <a:lnTo>
                    <a:pt x="89" y="7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8"/>
            <p:cNvSpPr/>
            <p:nvPr/>
          </p:nvSpPr>
          <p:spPr>
            <a:xfrm rot="-1347295">
              <a:off x="8822009" y="4653170"/>
              <a:ext cx="112691" cy="5488"/>
            </a:xfrm>
            <a:custGeom>
              <a:rect b="b" l="l" r="r" t="t"/>
              <a:pathLst>
                <a:path extrusionOk="0" h="28" w="575">
                  <a:moveTo>
                    <a:pt x="239" y="1"/>
                  </a:moveTo>
                  <a:lnTo>
                    <a:pt x="239" y="1"/>
                  </a:lnTo>
                  <a:cubicBezTo>
                    <a:pt x="199" y="5"/>
                    <a:pt x="157" y="5"/>
                    <a:pt x="116" y="5"/>
                  </a:cubicBezTo>
                  <a:cubicBezTo>
                    <a:pt x="75" y="5"/>
                    <a:pt x="36" y="5"/>
                    <a:pt x="0" y="10"/>
                  </a:cubicBezTo>
                  <a:lnTo>
                    <a:pt x="18" y="27"/>
                  </a:lnTo>
                  <a:cubicBezTo>
                    <a:pt x="345" y="27"/>
                    <a:pt x="574" y="10"/>
                    <a:pt x="23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8"/>
            <p:cNvSpPr/>
            <p:nvPr/>
          </p:nvSpPr>
          <p:spPr>
            <a:xfrm rot="-1347295">
              <a:off x="9469536" y="4354848"/>
              <a:ext cx="98776" cy="50172"/>
            </a:xfrm>
            <a:custGeom>
              <a:rect b="b" l="l" r="r" t="t"/>
              <a:pathLst>
                <a:path extrusionOk="0" h="256" w="504">
                  <a:moveTo>
                    <a:pt x="495" y="0"/>
                  </a:moveTo>
                  <a:cubicBezTo>
                    <a:pt x="415" y="18"/>
                    <a:pt x="336" y="27"/>
                    <a:pt x="247" y="44"/>
                  </a:cubicBezTo>
                  <a:cubicBezTo>
                    <a:pt x="258" y="48"/>
                    <a:pt x="280" y="50"/>
                    <a:pt x="311" y="50"/>
                  </a:cubicBezTo>
                  <a:cubicBezTo>
                    <a:pt x="355" y="50"/>
                    <a:pt x="417" y="46"/>
                    <a:pt x="495" y="35"/>
                  </a:cubicBezTo>
                  <a:lnTo>
                    <a:pt x="499" y="124"/>
                  </a:lnTo>
                  <a:lnTo>
                    <a:pt x="495" y="0"/>
                  </a:lnTo>
                  <a:close/>
                  <a:moveTo>
                    <a:pt x="499" y="124"/>
                  </a:moveTo>
                  <a:lnTo>
                    <a:pt x="502" y="212"/>
                  </a:lnTo>
                  <a:lnTo>
                    <a:pt x="502" y="212"/>
                  </a:lnTo>
                  <a:cubicBezTo>
                    <a:pt x="503" y="212"/>
                    <a:pt x="503" y="212"/>
                    <a:pt x="503" y="212"/>
                  </a:cubicBezTo>
                  <a:lnTo>
                    <a:pt x="499" y="124"/>
                  </a:lnTo>
                  <a:close/>
                  <a:moveTo>
                    <a:pt x="502" y="212"/>
                  </a:moveTo>
                  <a:lnTo>
                    <a:pt x="502" y="212"/>
                  </a:lnTo>
                  <a:cubicBezTo>
                    <a:pt x="370" y="212"/>
                    <a:pt x="194" y="221"/>
                    <a:pt x="0" y="230"/>
                  </a:cubicBezTo>
                  <a:lnTo>
                    <a:pt x="71" y="230"/>
                  </a:lnTo>
                  <a:cubicBezTo>
                    <a:pt x="22" y="249"/>
                    <a:pt x="70" y="255"/>
                    <a:pt x="173" y="255"/>
                  </a:cubicBezTo>
                  <a:cubicBezTo>
                    <a:pt x="255" y="255"/>
                    <a:pt x="373" y="251"/>
                    <a:pt x="503" y="247"/>
                  </a:cubicBezTo>
                  <a:lnTo>
                    <a:pt x="502" y="21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8"/>
            <p:cNvSpPr/>
            <p:nvPr/>
          </p:nvSpPr>
          <p:spPr>
            <a:xfrm rot="-1347295">
              <a:off x="9399515" y="4436309"/>
              <a:ext cx="70358" cy="3528"/>
            </a:xfrm>
            <a:custGeom>
              <a:rect b="b" l="l" r="r" t="t"/>
              <a:pathLst>
                <a:path extrusionOk="0" h="18" w="359">
                  <a:moveTo>
                    <a:pt x="359" y="1"/>
                  </a:moveTo>
                  <a:cubicBezTo>
                    <a:pt x="314" y="3"/>
                    <a:pt x="269" y="5"/>
                    <a:pt x="228" y="7"/>
                  </a:cubicBezTo>
                  <a:lnTo>
                    <a:pt x="228" y="7"/>
                  </a:lnTo>
                  <a:cubicBezTo>
                    <a:pt x="272" y="6"/>
                    <a:pt x="315" y="4"/>
                    <a:pt x="359" y="1"/>
                  </a:cubicBezTo>
                  <a:close/>
                  <a:moveTo>
                    <a:pt x="228" y="7"/>
                  </a:moveTo>
                  <a:cubicBezTo>
                    <a:pt x="157" y="10"/>
                    <a:pt x="86" y="10"/>
                    <a:pt x="14" y="10"/>
                  </a:cubicBezTo>
                  <a:cubicBezTo>
                    <a:pt x="1" y="15"/>
                    <a:pt x="9" y="17"/>
                    <a:pt x="33" y="17"/>
                  </a:cubicBezTo>
                  <a:cubicBezTo>
                    <a:pt x="70" y="17"/>
                    <a:pt x="142" y="12"/>
                    <a:pt x="228" y="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8"/>
            <p:cNvSpPr/>
            <p:nvPr/>
          </p:nvSpPr>
          <p:spPr>
            <a:xfrm rot="-1347295">
              <a:off x="8786591" y="4733844"/>
              <a:ext cx="122490" cy="25870"/>
            </a:xfrm>
            <a:custGeom>
              <a:rect b="b" l="l" r="r" t="t"/>
              <a:pathLst>
                <a:path extrusionOk="0" h="132" w="625">
                  <a:moveTo>
                    <a:pt x="616" y="0"/>
                  </a:moveTo>
                  <a:cubicBezTo>
                    <a:pt x="557" y="0"/>
                    <a:pt x="1" y="131"/>
                    <a:pt x="62" y="131"/>
                  </a:cubicBezTo>
                  <a:cubicBezTo>
                    <a:pt x="84" y="131"/>
                    <a:pt x="180" y="115"/>
                    <a:pt x="399" y="72"/>
                  </a:cubicBezTo>
                  <a:cubicBezTo>
                    <a:pt x="576" y="55"/>
                    <a:pt x="497" y="11"/>
                    <a:pt x="603" y="11"/>
                  </a:cubicBezTo>
                  <a:cubicBezTo>
                    <a:pt x="622" y="3"/>
                    <a:pt x="625" y="0"/>
                    <a:pt x="6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8"/>
            <p:cNvSpPr/>
            <p:nvPr/>
          </p:nvSpPr>
          <p:spPr>
            <a:xfrm rot="-1347295">
              <a:off x="9510382" y="4363987"/>
              <a:ext cx="55660" cy="12347"/>
            </a:xfrm>
            <a:custGeom>
              <a:rect b="b" l="l" r="r" t="t"/>
              <a:pathLst>
                <a:path extrusionOk="0" h="63" w="284">
                  <a:moveTo>
                    <a:pt x="204" y="0"/>
                  </a:moveTo>
                  <a:lnTo>
                    <a:pt x="1" y="62"/>
                  </a:lnTo>
                  <a:lnTo>
                    <a:pt x="242" y="40"/>
                  </a:lnTo>
                  <a:lnTo>
                    <a:pt x="242" y="40"/>
                  </a:lnTo>
                  <a:lnTo>
                    <a:pt x="283" y="53"/>
                  </a:lnTo>
                  <a:lnTo>
                    <a:pt x="283" y="18"/>
                  </a:lnTo>
                  <a:lnTo>
                    <a:pt x="20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8"/>
            <p:cNvSpPr/>
            <p:nvPr/>
          </p:nvSpPr>
          <p:spPr>
            <a:xfrm rot="-1347295">
              <a:off x="9067351" y="4594264"/>
              <a:ext cx="147184" cy="26066"/>
            </a:xfrm>
            <a:custGeom>
              <a:rect b="b" l="l" r="r" t="t"/>
              <a:pathLst>
                <a:path extrusionOk="0" h="133" w="751">
                  <a:moveTo>
                    <a:pt x="751" y="0"/>
                  </a:moveTo>
                  <a:cubicBezTo>
                    <a:pt x="389" y="62"/>
                    <a:pt x="0" y="115"/>
                    <a:pt x="9" y="133"/>
                  </a:cubicBezTo>
                  <a:lnTo>
                    <a:pt x="601" y="45"/>
                  </a:lnTo>
                  <a:cubicBezTo>
                    <a:pt x="592" y="36"/>
                    <a:pt x="663" y="18"/>
                    <a:pt x="7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8"/>
            <p:cNvSpPr/>
            <p:nvPr/>
          </p:nvSpPr>
          <p:spPr>
            <a:xfrm rot="-1347295">
              <a:off x="9197056" y="4533064"/>
              <a:ext cx="91917" cy="17443"/>
            </a:xfrm>
            <a:custGeom>
              <a:rect b="b" l="l" r="r" t="t"/>
              <a:pathLst>
                <a:path extrusionOk="0" h="89" w="469">
                  <a:moveTo>
                    <a:pt x="469" y="0"/>
                  </a:moveTo>
                  <a:cubicBezTo>
                    <a:pt x="372" y="18"/>
                    <a:pt x="151" y="62"/>
                    <a:pt x="1" y="88"/>
                  </a:cubicBezTo>
                  <a:cubicBezTo>
                    <a:pt x="195" y="62"/>
                    <a:pt x="372" y="27"/>
                    <a:pt x="46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8"/>
            <p:cNvSpPr/>
            <p:nvPr/>
          </p:nvSpPr>
          <p:spPr>
            <a:xfrm rot="-1347295">
              <a:off x="9329140" y="4456464"/>
              <a:ext cx="116023" cy="15875"/>
            </a:xfrm>
            <a:custGeom>
              <a:rect b="b" l="l" r="r" t="t"/>
              <a:pathLst>
                <a:path extrusionOk="0" h="81" w="592">
                  <a:moveTo>
                    <a:pt x="592" y="1"/>
                  </a:moveTo>
                  <a:lnTo>
                    <a:pt x="415" y="18"/>
                  </a:lnTo>
                  <a:lnTo>
                    <a:pt x="0" y="80"/>
                  </a:lnTo>
                  <a:cubicBezTo>
                    <a:pt x="194" y="54"/>
                    <a:pt x="398" y="27"/>
                    <a:pt x="59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8"/>
            <p:cNvSpPr/>
            <p:nvPr/>
          </p:nvSpPr>
          <p:spPr>
            <a:xfrm rot="-1347295">
              <a:off x="7901554" y="5325054"/>
              <a:ext cx="147184" cy="26458"/>
            </a:xfrm>
            <a:custGeom>
              <a:rect b="b" l="l" r="r" t="t"/>
              <a:pathLst>
                <a:path extrusionOk="0" h="135" w="751">
                  <a:moveTo>
                    <a:pt x="653" y="1"/>
                  </a:moveTo>
                  <a:lnTo>
                    <a:pt x="18" y="124"/>
                  </a:lnTo>
                  <a:cubicBezTo>
                    <a:pt x="1" y="132"/>
                    <a:pt x="2" y="135"/>
                    <a:pt x="17" y="135"/>
                  </a:cubicBezTo>
                  <a:cubicBezTo>
                    <a:pt x="57" y="135"/>
                    <a:pt x="196" y="112"/>
                    <a:pt x="362" y="80"/>
                  </a:cubicBezTo>
                  <a:cubicBezTo>
                    <a:pt x="512" y="45"/>
                    <a:pt x="750" y="1"/>
                    <a:pt x="6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8"/>
            <p:cNvSpPr/>
            <p:nvPr/>
          </p:nvSpPr>
          <p:spPr>
            <a:xfrm rot="-1347295">
              <a:off x="8304051" y="5131832"/>
              <a:ext cx="57227" cy="14111"/>
            </a:xfrm>
            <a:custGeom>
              <a:rect b="b" l="l" r="r" t="t"/>
              <a:pathLst>
                <a:path extrusionOk="0" h="72" w="292">
                  <a:moveTo>
                    <a:pt x="292" y="1"/>
                  </a:moveTo>
                  <a:lnTo>
                    <a:pt x="292" y="1"/>
                  </a:lnTo>
                  <a:cubicBezTo>
                    <a:pt x="191" y="17"/>
                    <a:pt x="145" y="20"/>
                    <a:pt x="102" y="20"/>
                  </a:cubicBezTo>
                  <a:cubicBezTo>
                    <a:pt x="74" y="20"/>
                    <a:pt x="48" y="19"/>
                    <a:pt x="9" y="19"/>
                  </a:cubicBezTo>
                  <a:lnTo>
                    <a:pt x="0" y="72"/>
                  </a:lnTo>
                  <a:lnTo>
                    <a:pt x="29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8"/>
            <p:cNvSpPr/>
            <p:nvPr/>
          </p:nvSpPr>
          <p:spPr>
            <a:xfrm rot="-1347295">
              <a:off x="7953413" y="5319863"/>
              <a:ext cx="155024" cy="27634"/>
            </a:xfrm>
            <a:custGeom>
              <a:rect b="b" l="l" r="r" t="t"/>
              <a:pathLst>
                <a:path extrusionOk="0" h="141" w="791">
                  <a:moveTo>
                    <a:pt x="733" y="0"/>
                  </a:moveTo>
                  <a:cubicBezTo>
                    <a:pt x="713" y="0"/>
                    <a:pt x="642" y="9"/>
                    <a:pt x="490" y="32"/>
                  </a:cubicBezTo>
                  <a:cubicBezTo>
                    <a:pt x="446" y="50"/>
                    <a:pt x="1" y="140"/>
                    <a:pt x="38" y="140"/>
                  </a:cubicBezTo>
                  <a:cubicBezTo>
                    <a:pt x="53" y="140"/>
                    <a:pt x="148" y="126"/>
                    <a:pt x="384" y="85"/>
                  </a:cubicBezTo>
                  <a:cubicBezTo>
                    <a:pt x="429" y="71"/>
                    <a:pt x="791" y="0"/>
                    <a:pt x="7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8"/>
            <p:cNvSpPr/>
            <p:nvPr/>
          </p:nvSpPr>
          <p:spPr>
            <a:xfrm rot="-1347295">
              <a:off x="9257308" y="4838620"/>
              <a:ext cx="33121" cy="17443"/>
            </a:xfrm>
            <a:custGeom>
              <a:rect b="b" l="l" r="r" t="t"/>
              <a:pathLst>
                <a:path extrusionOk="0" h="89" w="169">
                  <a:moveTo>
                    <a:pt x="1" y="0"/>
                  </a:moveTo>
                  <a:lnTo>
                    <a:pt x="27" y="89"/>
                  </a:lnTo>
                  <a:lnTo>
                    <a:pt x="16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8"/>
            <p:cNvSpPr/>
            <p:nvPr/>
          </p:nvSpPr>
          <p:spPr>
            <a:xfrm rot="-1347295">
              <a:off x="8702410" y="5291329"/>
              <a:ext cx="104656" cy="12543"/>
            </a:xfrm>
            <a:custGeom>
              <a:rect b="b" l="l" r="r" t="t"/>
              <a:pathLst>
                <a:path extrusionOk="0" h="64" w="534">
                  <a:moveTo>
                    <a:pt x="488" y="0"/>
                  </a:moveTo>
                  <a:cubicBezTo>
                    <a:pt x="418" y="0"/>
                    <a:pt x="287" y="17"/>
                    <a:pt x="206" y="24"/>
                  </a:cubicBezTo>
                  <a:cubicBezTo>
                    <a:pt x="193" y="28"/>
                    <a:pt x="182" y="31"/>
                    <a:pt x="173" y="31"/>
                  </a:cubicBezTo>
                  <a:cubicBezTo>
                    <a:pt x="164" y="31"/>
                    <a:pt x="158" y="28"/>
                    <a:pt x="153" y="24"/>
                  </a:cubicBezTo>
                  <a:cubicBezTo>
                    <a:pt x="89" y="48"/>
                    <a:pt x="0" y="63"/>
                    <a:pt x="95" y="63"/>
                  </a:cubicBezTo>
                  <a:cubicBezTo>
                    <a:pt x="143" y="63"/>
                    <a:pt x="236" y="59"/>
                    <a:pt x="401" y="51"/>
                  </a:cubicBezTo>
                  <a:cubicBezTo>
                    <a:pt x="515" y="42"/>
                    <a:pt x="524" y="33"/>
                    <a:pt x="507" y="33"/>
                  </a:cubicBezTo>
                  <a:cubicBezTo>
                    <a:pt x="489" y="33"/>
                    <a:pt x="436" y="33"/>
                    <a:pt x="409" y="24"/>
                  </a:cubicBezTo>
                  <a:cubicBezTo>
                    <a:pt x="365" y="24"/>
                    <a:pt x="374" y="24"/>
                    <a:pt x="533" y="6"/>
                  </a:cubicBezTo>
                  <a:cubicBezTo>
                    <a:pt x="527" y="2"/>
                    <a:pt x="511" y="0"/>
                    <a:pt x="48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8"/>
            <p:cNvSpPr/>
            <p:nvPr/>
          </p:nvSpPr>
          <p:spPr>
            <a:xfrm rot="-1347295">
              <a:off x="8732521" y="5299600"/>
              <a:ext cx="8819" cy="3724"/>
            </a:xfrm>
            <a:custGeom>
              <a:rect b="b" l="l" r="r" t="t"/>
              <a:pathLst>
                <a:path extrusionOk="0" h="19" w="45">
                  <a:moveTo>
                    <a:pt x="45" y="0"/>
                  </a:moveTo>
                  <a:lnTo>
                    <a:pt x="45" y="0"/>
                  </a:lnTo>
                  <a:cubicBezTo>
                    <a:pt x="9" y="9"/>
                    <a:pt x="0" y="18"/>
                    <a:pt x="0" y="18"/>
                  </a:cubicBezTo>
                  <a:cubicBezTo>
                    <a:pt x="18" y="18"/>
                    <a:pt x="36" y="9"/>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8"/>
            <p:cNvSpPr/>
            <p:nvPr/>
          </p:nvSpPr>
          <p:spPr>
            <a:xfrm rot="-1347295">
              <a:off x="8116859" y="4590511"/>
              <a:ext cx="97012" cy="10583"/>
            </a:xfrm>
            <a:custGeom>
              <a:rect b="b" l="l" r="r" t="t"/>
              <a:pathLst>
                <a:path extrusionOk="0" h="54" w="495">
                  <a:moveTo>
                    <a:pt x="495" y="0"/>
                  </a:moveTo>
                  <a:lnTo>
                    <a:pt x="0" y="53"/>
                  </a:lnTo>
                  <a:lnTo>
                    <a:pt x="318" y="36"/>
                  </a:lnTo>
                  <a:lnTo>
                    <a:pt x="49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8"/>
            <p:cNvSpPr/>
            <p:nvPr/>
          </p:nvSpPr>
          <p:spPr>
            <a:xfrm rot="-1347295">
              <a:off x="7977804" y="4687453"/>
              <a:ext cx="79766" cy="17443"/>
            </a:xfrm>
            <a:custGeom>
              <a:rect b="b" l="l" r="r" t="t"/>
              <a:pathLst>
                <a:path extrusionOk="0" h="89" w="407">
                  <a:moveTo>
                    <a:pt x="283" y="0"/>
                  </a:moveTo>
                  <a:lnTo>
                    <a:pt x="1" y="88"/>
                  </a:lnTo>
                  <a:cubicBezTo>
                    <a:pt x="107" y="71"/>
                    <a:pt x="327" y="35"/>
                    <a:pt x="407" y="35"/>
                  </a:cubicBezTo>
                  <a:lnTo>
                    <a:pt x="283"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8"/>
            <p:cNvSpPr/>
            <p:nvPr/>
          </p:nvSpPr>
          <p:spPr>
            <a:xfrm rot="-1347295">
              <a:off x="8688742" y="5498916"/>
              <a:ext cx="84861" cy="12347"/>
            </a:xfrm>
            <a:custGeom>
              <a:rect b="b" l="l" r="r" t="t"/>
              <a:pathLst>
                <a:path extrusionOk="0" h="63" w="433">
                  <a:moveTo>
                    <a:pt x="433" y="1"/>
                  </a:moveTo>
                  <a:cubicBezTo>
                    <a:pt x="301" y="9"/>
                    <a:pt x="168" y="27"/>
                    <a:pt x="36" y="45"/>
                  </a:cubicBezTo>
                  <a:lnTo>
                    <a:pt x="0" y="62"/>
                  </a:lnTo>
                  <a:cubicBezTo>
                    <a:pt x="80" y="62"/>
                    <a:pt x="195" y="36"/>
                    <a:pt x="4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8"/>
            <p:cNvSpPr/>
            <p:nvPr/>
          </p:nvSpPr>
          <p:spPr>
            <a:xfrm rot="-1347295">
              <a:off x="9758109" y="4790393"/>
              <a:ext cx="41745" cy="7055"/>
            </a:xfrm>
            <a:custGeom>
              <a:rect b="b" l="l" r="r" t="t"/>
              <a:pathLst>
                <a:path extrusionOk="0" h="36" w="213">
                  <a:moveTo>
                    <a:pt x="106" y="1"/>
                  </a:moveTo>
                  <a:lnTo>
                    <a:pt x="0" y="36"/>
                  </a:lnTo>
                  <a:lnTo>
                    <a:pt x="212" y="18"/>
                  </a:lnTo>
                  <a:lnTo>
                    <a:pt x="10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8"/>
            <p:cNvSpPr/>
            <p:nvPr/>
          </p:nvSpPr>
          <p:spPr>
            <a:xfrm rot="-1347295">
              <a:off x="8900921" y="5228824"/>
              <a:ext cx="151692" cy="12347"/>
            </a:xfrm>
            <a:custGeom>
              <a:rect b="b" l="l" r="r" t="t"/>
              <a:pathLst>
                <a:path extrusionOk="0" h="63" w="774">
                  <a:moveTo>
                    <a:pt x="773" y="1"/>
                  </a:moveTo>
                  <a:lnTo>
                    <a:pt x="773" y="1"/>
                  </a:lnTo>
                  <a:cubicBezTo>
                    <a:pt x="691" y="4"/>
                    <a:pt x="605" y="11"/>
                    <a:pt x="518" y="18"/>
                  </a:cubicBezTo>
                  <a:lnTo>
                    <a:pt x="518" y="18"/>
                  </a:lnTo>
                  <a:cubicBezTo>
                    <a:pt x="595" y="15"/>
                    <a:pt x="681" y="9"/>
                    <a:pt x="773" y="1"/>
                  </a:cubicBezTo>
                  <a:close/>
                  <a:moveTo>
                    <a:pt x="518" y="18"/>
                  </a:moveTo>
                  <a:cubicBezTo>
                    <a:pt x="182" y="35"/>
                    <a:pt x="1" y="20"/>
                    <a:pt x="58" y="63"/>
                  </a:cubicBezTo>
                  <a:cubicBezTo>
                    <a:pt x="200" y="51"/>
                    <a:pt x="360" y="33"/>
                    <a:pt x="518"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2902" name="Shape 2902"/>
        <p:cNvGrpSpPr/>
        <p:nvPr/>
      </p:nvGrpSpPr>
      <p:grpSpPr>
        <a:xfrm>
          <a:off x="0" y="0"/>
          <a:ext cx="0" cy="0"/>
          <a:chOff x="0" y="0"/>
          <a:chExt cx="0" cy="0"/>
        </a:xfrm>
      </p:grpSpPr>
      <p:sp>
        <p:nvSpPr>
          <p:cNvPr id="2903" name="Google Shape;2903;p9"/>
          <p:cNvSpPr/>
          <p:nvPr/>
        </p:nvSpPr>
        <p:spPr>
          <a:xfrm>
            <a:off x="4348525" y="-326125"/>
            <a:ext cx="5218278" cy="4063136"/>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04" name="Google Shape;2904;p9"/>
          <p:cNvGrpSpPr/>
          <p:nvPr/>
        </p:nvGrpSpPr>
        <p:grpSpPr>
          <a:xfrm>
            <a:off x="-602214" y="-788955"/>
            <a:ext cx="2467517" cy="2554917"/>
            <a:chOff x="-602214" y="-788955"/>
            <a:chExt cx="2467517" cy="2554917"/>
          </a:xfrm>
        </p:grpSpPr>
        <p:sp>
          <p:nvSpPr>
            <p:cNvPr id="2905" name="Google Shape;2905;p9"/>
            <p:cNvSpPr/>
            <p:nvPr/>
          </p:nvSpPr>
          <p:spPr>
            <a:xfrm rot="5526776">
              <a:off x="-471655" y="-558051"/>
              <a:ext cx="2216269" cy="2151056"/>
            </a:xfrm>
            <a:custGeom>
              <a:rect b="b" l="l" r="r" t="t"/>
              <a:pathLst>
                <a:path extrusionOk="0" h="29568" w="26879">
                  <a:moveTo>
                    <a:pt x="994" y="1"/>
                  </a:moveTo>
                  <a:cubicBezTo>
                    <a:pt x="661" y="1"/>
                    <a:pt x="328" y="42"/>
                    <a:pt x="0" y="130"/>
                  </a:cubicBezTo>
                  <a:lnTo>
                    <a:pt x="274" y="29568"/>
                  </a:lnTo>
                  <a:lnTo>
                    <a:pt x="26587" y="29568"/>
                  </a:lnTo>
                  <a:cubicBezTo>
                    <a:pt x="26878" y="28014"/>
                    <a:pt x="26048" y="26442"/>
                    <a:pt x="24927" y="25321"/>
                  </a:cubicBezTo>
                  <a:cubicBezTo>
                    <a:pt x="23814" y="24199"/>
                    <a:pt x="22428" y="23396"/>
                    <a:pt x="21218" y="22381"/>
                  </a:cubicBezTo>
                  <a:cubicBezTo>
                    <a:pt x="20273" y="21586"/>
                    <a:pt x="19452" y="20676"/>
                    <a:pt x="18631" y="19767"/>
                  </a:cubicBezTo>
                  <a:cubicBezTo>
                    <a:pt x="18066" y="19149"/>
                    <a:pt x="17501" y="18504"/>
                    <a:pt x="17183" y="17736"/>
                  </a:cubicBezTo>
                  <a:cubicBezTo>
                    <a:pt x="16733" y="16624"/>
                    <a:pt x="16856" y="15379"/>
                    <a:pt x="16847" y="14178"/>
                  </a:cubicBezTo>
                  <a:cubicBezTo>
                    <a:pt x="16839" y="12977"/>
                    <a:pt x="16627" y="11652"/>
                    <a:pt x="15717" y="10875"/>
                  </a:cubicBezTo>
                  <a:cubicBezTo>
                    <a:pt x="15223" y="10452"/>
                    <a:pt x="14578" y="10240"/>
                    <a:pt x="13960" y="10037"/>
                  </a:cubicBezTo>
                  <a:lnTo>
                    <a:pt x="7832" y="8068"/>
                  </a:lnTo>
                  <a:cubicBezTo>
                    <a:pt x="7647" y="8006"/>
                    <a:pt x="7444" y="7944"/>
                    <a:pt x="7302" y="7803"/>
                  </a:cubicBezTo>
                  <a:cubicBezTo>
                    <a:pt x="7108" y="7608"/>
                    <a:pt x="7046" y="7326"/>
                    <a:pt x="7002" y="7052"/>
                  </a:cubicBezTo>
                  <a:cubicBezTo>
                    <a:pt x="6667" y="5233"/>
                    <a:pt x="6110" y="3388"/>
                    <a:pt x="4918" y="1975"/>
                  </a:cubicBezTo>
                  <a:cubicBezTo>
                    <a:pt x="3952" y="814"/>
                    <a:pt x="2474" y="1"/>
                    <a:pt x="99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9"/>
            <p:cNvSpPr/>
            <p:nvPr/>
          </p:nvSpPr>
          <p:spPr>
            <a:xfrm rot="5526776">
              <a:off x="-602909" y="-700550"/>
              <a:ext cx="2468907" cy="2378108"/>
            </a:xfrm>
            <a:custGeom>
              <a:rect b="b" l="l" r="r" t="t"/>
              <a:pathLst>
                <a:path extrusionOk="0" h="32689" w="29943">
                  <a:moveTo>
                    <a:pt x="16309" y="29863"/>
                  </a:moveTo>
                  <a:cubicBezTo>
                    <a:pt x="16309" y="29810"/>
                    <a:pt x="16433" y="29836"/>
                    <a:pt x="16397" y="29766"/>
                  </a:cubicBezTo>
                  <a:lnTo>
                    <a:pt x="16539" y="29766"/>
                  </a:lnTo>
                  <a:cubicBezTo>
                    <a:pt x="16556" y="29801"/>
                    <a:pt x="16362" y="29827"/>
                    <a:pt x="16486" y="29845"/>
                  </a:cubicBezTo>
                  <a:cubicBezTo>
                    <a:pt x="16477" y="29880"/>
                    <a:pt x="16380" y="29863"/>
                    <a:pt x="16309" y="29863"/>
                  </a:cubicBezTo>
                  <a:close/>
                  <a:moveTo>
                    <a:pt x="15726" y="30048"/>
                  </a:moveTo>
                  <a:cubicBezTo>
                    <a:pt x="15744" y="30022"/>
                    <a:pt x="15815" y="30031"/>
                    <a:pt x="15815" y="29995"/>
                  </a:cubicBezTo>
                  <a:cubicBezTo>
                    <a:pt x="15912" y="29969"/>
                    <a:pt x="15876" y="30039"/>
                    <a:pt x="15903" y="30048"/>
                  </a:cubicBezTo>
                  <a:cubicBezTo>
                    <a:pt x="15974" y="30066"/>
                    <a:pt x="16168" y="30004"/>
                    <a:pt x="16124" y="30101"/>
                  </a:cubicBezTo>
                  <a:cubicBezTo>
                    <a:pt x="15938" y="30119"/>
                    <a:pt x="15823" y="30084"/>
                    <a:pt x="15726" y="30048"/>
                  </a:cubicBezTo>
                  <a:close/>
                  <a:moveTo>
                    <a:pt x="16309" y="29819"/>
                  </a:moveTo>
                  <a:lnTo>
                    <a:pt x="16088" y="29810"/>
                  </a:lnTo>
                  <a:cubicBezTo>
                    <a:pt x="16097" y="29730"/>
                    <a:pt x="16353" y="29704"/>
                    <a:pt x="16309" y="29819"/>
                  </a:cubicBezTo>
                  <a:close/>
                  <a:moveTo>
                    <a:pt x="13819" y="30190"/>
                  </a:moveTo>
                  <a:cubicBezTo>
                    <a:pt x="13925" y="30145"/>
                    <a:pt x="13899" y="30128"/>
                    <a:pt x="14040" y="30163"/>
                  </a:cubicBezTo>
                  <a:cubicBezTo>
                    <a:pt x="14119" y="30154"/>
                    <a:pt x="14066" y="30075"/>
                    <a:pt x="14128" y="30057"/>
                  </a:cubicBezTo>
                  <a:lnTo>
                    <a:pt x="14578" y="30057"/>
                  </a:lnTo>
                  <a:cubicBezTo>
                    <a:pt x="14720" y="30084"/>
                    <a:pt x="14499" y="30092"/>
                    <a:pt x="14446" y="30084"/>
                  </a:cubicBezTo>
                  <a:cubicBezTo>
                    <a:pt x="14455" y="30145"/>
                    <a:pt x="14596" y="30137"/>
                    <a:pt x="14570" y="30216"/>
                  </a:cubicBezTo>
                  <a:cubicBezTo>
                    <a:pt x="14649" y="30216"/>
                    <a:pt x="14605" y="30128"/>
                    <a:pt x="14667" y="30110"/>
                  </a:cubicBezTo>
                  <a:cubicBezTo>
                    <a:pt x="14923" y="30092"/>
                    <a:pt x="14949" y="30207"/>
                    <a:pt x="15055" y="30278"/>
                  </a:cubicBezTo>
                  <a:cubicBezTo>
                    <a:pt x="15188" y="30242"/>
                    <a:pt x="15329" y="30251"/>
                    <a:pt x="15408" y="30304"/>
                  </a:cubicBezTo>
                  <a:cubicBezTo>
                    <a:pt x="15205" y="30366"/>
                    <a:pt x="14905" y="30251"/>
                    <a:pt x="14702" y="30225"/>
                  </a:cubicBezTo>
                  <a:cubicBezTo>
                    <a:pt x="14729" y="30251"/>
                    <a:pt x="14808" y="30251"/>
                    <a:pt x="14790" y="30304"/>
                  </a:cubicBezTo>
                  <a:cubicBezTo>
                    <a:pt x="14631" y="30295"/>
                    <a:pt x="14437" y="30295"/>
                    <a:pt x="14437" y="30190"/>
                  </a:cubicBezTo>
                  <a:cubicBezTo>
                    <a:pt x="14190" y="30128"/>
                    <a:pt x="14022" y="30278"/>
                    <a:pt x="13819" y="30269"/>
                  </a:cubicBezTo>
                  <a:cubicBezTo>
                    <a:pt x="13828" y="30269"/>
                    <a:pt x="13793" y="30181"/>
                    <a:pt x="13731" y="30216"/>
                  </a:cubicBezTo>
                  <a:cubicBezTo>
                    <a:pt x="13722" y="30287"/>
                    <a:pt x="13881" y="30269"/>
                    <a:pt x="13810" y="30375"/>
                  </a:cubicBezTo>
                  <a:cubicBezTo>
                    <a:pt x="13669" y="30313"/>
                    <a:pt x="13616" y="30393"/>
                    <a:pt x="13501" y="30393"/>
                  </a:cubicBezTo>
                  <a:cubicBezTo>
                    <a:pt x="13422" y="30393"/>
                    <a:pt x="13369" y="30340"/>
                    <a:pt x="13236" y="30366"/>
                  </a:cubicBezTo>
                  <a:cubicBezTo>
                    <a:pt x="13236" y="30340"/>
                    <a:pt x="13289" y="30348"/>
                    <a:pt x="13325" y="30340"/>
                  </a:cubicBezTo>
                  <a:cubicBezTo>
                    <a:pt x="13475" y="30269"/>
                    <a:pt x="13439" y="30092"/>
                    <a:pt x="13687" y="30084"/>
                  </a:cubicBezTo>
                  <a:cubicBezTo>
                    <a:pt x="13581" y="30110"/>
                    <a:pt x="13607" y="30225"/>
                    <a:pt x="13510" y="30260"/>
                  </a:cubicBezTo>
                  <a:cubicBezTo>
                    <a:pt x="13510" y="30295"/>
                    <a:pt x="13590" y="30287"/>
                    <a:pt x="13643" y="30287"/>
                  </a:cubicBezTo>
                  <a:cubicBezTo>
                    <a:pt x="13669" y="30225"/>
                    <a:pt x="13696" y="30216"/>
                    <a:pt x="13731" y="30110"/>
                  </a:cubicBezTo>
                  <a:cubicBezTo>
                    <a:pt x="13828" y="30092"/>
                    <a:pt x="13810" y="30145"/>
                    <a:pt x="13819" y="30190"/>
                  </a:cubicBezTo>
                  <a:close/>
                  <a:moveTo>
                    <a:pt x="15426" y="29827"/>
                  </a:moveTo>
                  <a:cubicBezTo>
                    <a:pt x="15400" y="29739"/>
                    <a:pt x="15585" y="29739"/>
                    <a:pt x="15647" y="29783"/>
                  </a:cubicBezTo>
                  <a:cubicBezTo>
                    <a:pt x="15638" y="29836"/>
                    <a:pt x="15532" y="29836"/>
                    <a:pt x="15426" y="29827"/>
                  </a:cubicBezTo>
                  <a:close/>
                  <a:moveTo>
                    <a:pt x="14446" y="29819"/>
                  </a:moveTo>
                  <a:lnTo>
                    <a:pt x="14534" y="29819"/>
                  </a:lnTo>
                  <a:cubicBezTo>
                    <a:pt x="14676" y="29801"/>
                    <a:pt x="14676" y="29863"/>
                    <a:pt x="14755" y="29880"/>
                  </a:cubicBezTo>
                  <a:cubicBezTo>
                    <a:pt x="15144" y="29898"/>
                    <a:pt x="14693" y="29889"/>
                    <a:pt x="14623" y="29933"/>
                  </a:cubicBezTo>
                  <a:cubicBezTo>
                    <a:pt x="14570" y="29889"/>
                    <a:pt x="14437" y="29898"/>
                    <a:pt x="14446" y="29819"/>
                  </a:cubicBezTo>
                  <a:close/>
                  <a:moveTo>
                    <a:pt x="15117" y="29775"/>
                  </a:moveTo>
                  <a:cubicBezTo>
                    <a:pt x="15205" y="29766"/>
                    <a:pt x="15232" y="29792"/>
                    <a:pt x="15294" y="29801"/>
                  </a:cubicBezTo>
                  <a:cubicBezTo>
                    <a:pt x="15241" y="29854"/>
                    <a:pt x="15055" y="29819"/>
                    <a:pt x="15108" y="29933"/>
                  </a:cubicBezTo>
                  <a:cubicBezTo>
                    <a:pt x="15011" y="29925"/>
                    <a:pt x="15082" y="29792"/>
                    <a:pt x="15117" y="29775"/>
                  </a:cubicBezTo>
                  <a:close/>
                  <a:moveTo>
                    <a:pt x="15638" y="30048"/>
                  </a:moveTo>
                  <a:cubicBezTo>
                    <a:pt x="15762" y="30057"/>
                    <a:pt x="15638" y="30128"/>
                    <a:pt x="15550" y="30101"/>
                  </a:cubicBezTo>
                  <a:cubicBezTo>
                    <a:pt x="15585" y="30163"/>
                    <a:pt x="15859" y="30092"/>
                    <a:pt x="15903" y="30154"/>
                  </a:cubicBezTo>
                  <a:cubicBezTo>
                    <a:pt x="15797" y="30207"/>
                    <a:pt x="15744" y="30137"/>
                    <a:pt x="15594" y="30181"/>
                  </a:cubicBezTo>
                  <a:cubicBezTo>
                    <a:pt x="15576" y="30110"/>
                    <a:pt x="15435" y="30128"/>
                    <a:pt x="15461" y="30039"/>
                  </a:cubicBezTo>
                  <a:cubicBezTo>
                    <a:pt x="15550" y="30022"/>
                    <a:pt x="15612" y="30128"/>
                    <a:pt x="15638" y="30048"/>
                  </a:cubicBezTo>
                  <a:close/>
                  <a:moveTo>
                    <a:pt x="16574" y="30004"/>
                  </a:moveTo>
                  <a:cubicBezTo>
                    <a:pt x="16618" y="30119"/>
                    <a:pt x="16203" y="30110"/>
                    <a:pt x="16265" y="29995"/>
                  </a:cubicBezTo>
                  <a:cubicBezTo>
                    <a:pt x="16389" y="30031"/>
                    <a:pt x="16442" y="30031"/>
                    <a:pt x="16574" y="30004"/>
                  </a:cubicBezTo>
                  <a:close/>
                  <a:moveTo>
                    <a:pt x="18631" y="18834"/>
                  </a:moveTo>
                  <a:cubicBezTo>
                    <a:pt x="18728" y="18861"/>
                    <a:pt x="18631" y="18675"/>
                    <a:pt x="18631" y="18587"/>
                  </a:cubicBezTo>
                  <a:cubicBezTo>
                    <a:pt x="18684" y="18623"/>
                    <a:pt x="18755" y="18790"/>
                    <a:pt x="18684" y="18817"/>
                  </a:cubicBezTo>
                  <a:cubicBezTo>
                    <a:pt x="18702" y="18905"/>
                    <a:pt x="18773" y="18826"/>
                    <a:pt x="18808" y="18879"/>
                  </a:cubicBezTo>
                  <a:cubicBezTo>
                    <a:pt x="18799" y="18940"/>
                    <a:pt x="18817" y="19002"/>
                    <a:pt x="18843" y="19064"/>
                  </a:cubicBezTo>
                  <a:cubicBezTo>
                    <a:pt x="18870" y="19126"/>
                    <a:pt x="18896" y="19188"/>
                    <a:pt x="18896" y="19241"/>
                  </a:cubicBezTo>
                  <a:cubicBezTo>
                    <a:pt x="18905" y="19258"/>
                    <a:pt x="18826" y="19249"/>
                    <a:pt x="18826" y="19267"/>
                  </a:cubicBezTo>
                  <a:cubicBezTo>
                    <a:pt x="18817" y="19302"/>
                    <a:pt x="18976" y="19567"/>
                    <a:pt x="18843" y="19461"/>
                  </a:cubicBezTo>
                  <a:cubicBezTo>
                    <a:pt x="18746" y="19294"/>
                    <a:pt x="18808" y="19249"/>
                    <a:pt x="18817" y="19170"/>
                  </a:cubicBezTo>
                  <a:cubicBezTo>
                    <a:pt x="18773" y="19055"/>
                    <a:pt x="18737" y="18958"/>
                    <a:pt x="18676" y="18914"/>
                  </a:cubicBezTo>
                  <a:cubicBezTo>
                    <a:pt x="18587" y="19002"/>
                    <a:pt x="18720" y="19064"/>
                    <a:pt x="18764" y="19188"/>
                  </a:cubicBezTo>
                  <a:cubicBezTo>
                    <a:pt x="18728" y="19276"/>
                    <a:pt x="18808" y="19488"/>
                    <a:pt x="18923" y="19700"/>
                  </a:cubicBezTo>
                  <a:cubicBezTo>
                    <a:pt x="19038" y="19912"/>
                    <a:pt x="19188" y="20124"/>
                    <a:pt x="19241" y="20274"/>
                  </a:cubicBezTo>
                  <a:cubicBezTo>
                    <a:pt x="19038" y="20000"/>
                    <a:pt x="18826" y="19656"/>
                    <a:pt x="18693" y="19276"/>
                  </a:cubicBezTo>
                  <a:cubicBezTo>
                    <a:pt x="18552" y="18896"/>
                    <a:pt x="18481" y="18517"/>
                    <a:pt x="18455" y="18190"/>
                  </a:cubicBezTo>
                  <a:cubicBezTo>
                    <a:pt x="18499" y="18243"/>
                    <a:pt x="18508" y="18375"/>
                    <a:pt x="18534" y="18517"/>
                  </a:cubicBezTo>
                  <a:cubicBezTo>
                    <a:pt x="18552" y="18649"/>
                    <a:pt x="18578" y="18781"/>
                    <a:pt x="18631" y="18834"/>
                  </a:cubicBezTo>
                  <a:close/>
                  <a:moveTo>
                    <a:pt x="18102" y="17360"/>
                  </a:moveTo>
                  <a:cubicBezTo>
                    <a:pt x="17987" y="17298"/>
                    <a:pt x="18066" y="17104"/>
                    <a:pt x="18022" y="16989"/>
                  </a:cubicBezTo>
                  <a:cubicBezTo>
                    <a:pt x="17996" y="16918"/>
                    <a:pt x="18004" y="16945"/>
                    <a:pt x="18022" y="16804"/>
                  </a:cubicBezTo>
                  <a:cubicBezTo>
                    <a:pt x="18119" y="16768"/>
                    <a:pt x="18137" y="16892"/>
                    <a:pt x="18128" y="17033"/>
                  </a:cubicBezTo>
                  <a:cubicBezTo>
                    <a:pt x="18128" y="17174"/>
                    <a:pt x="18102" y="17342"/>
                    <a:pt x="18102" y="17360"/>
                  </a:cubicBezTo>
                  <a:close/>
                  <a:moveTo>
                    <a:pt x="18040" y="17793"/>
                  </a:moveTo>
                  <a:cubicBezTo>
                    <a:pt x="18066" y="17819"/>
                    <a:pt x="18119" y="17863"/>
                    <a:pt x="18119" y="17784"/>
                  </a:cubicBezTo>
                  <a:cubicBezTo>
                    <a:pt x="18128" y="17687"/>
                    <a:pt x="18066" y="17678"/>
                    <a:pt x="18066" y="17740"/>
                  </a:cubicBezTo>
                  <a:cubicBezTo>
                    <a:pt x="17978" y="17651"/>
                    <a:pt x="18084" y="17510"/>
                    <a:pt x="18049" y="17360"/>
                  </a:cubicBezTo>
                  <a:lnTo>
                    <a:pt x="18102" y="17360"/>
                  </a:lnTo>
                  <a:cubicBezTo>
                    <a:pt x="18128" y="17722"/>
                    <a:pt x="18252" y="18057"/>
                    <a:pt x="18287" y="18358"/>
                  </a:cubicBezTo>
                  <a:cubicBezTo>
                    <a:pt x="18313" y="18517"/>
                    <a:pt x="18243" y="18552"/>
                    <a:pt x="18340" y="18746"/>
                  </a:cubicBezTo>
                  <a:cubicBezTo>
                    <a:pt x="18313" y="18808"/>
                    <a:pt x="18296" y="18773"/>
                    <a:pt x="18261" y="18764"/>
                  </a:cubicBezTo>
                  <a:cubicBezTo>
                    <a:pt x="18199" y="18817"/>
                    <a:pt x="18261" y="19020"/>
                    <a:pt x="18287" y="19179"/>
                  </a:cubicBezTo>
                  <a:cubicBezTo>
                    <a:pt x="18243" y="19214"/>
                    <a:pt x="18216" y="19108"/>
                    <a:pt x="18199" y="19011"/>
                  </a:cubicBezTo>
                  <a:cubicBezTo>
                    <a:pt x="18190" y="18914"/>
                    <a:pt x="18181" y="18826"/>
                    <a:pt x="18155" y="18887"/>
                  </a:cubicBezTo>
                  <a:cubicBezTo>
                    <a:pt x="18049" y="18808"/>
                    <a:pt x="18190" y="18720"/>
                    <a:pt x="18208" y="18667"/>
                  </a:cubicBezTo>
                  <a:cubicBezTo>
                    <a:pt x="18146" y="18552"/>
                    <a:pt x="18234" y="18534"/>
                    <a:pt x="18234" y="18508"/>
                  </a:cubicBezTo>
                  <a:cubicBezTo>
                    <a:pt x="18234" y="18455"/>
                    <a:pt x="18199" y="18366"/>
                    <a:pt x="18208" y="18313"/>
                  </a:cubicBezTo>
                  <a:cubicBezTo>
                    <a:pt x="18208" y="18287"/>
                    <a:pt x="18278" y="18296"/>
                    <a:pt x="18243" y="18208"/>
                  </a:cubicBezTo>
                  <a:cubicBezTo>
                    <a:pt x="18234" y="18163"/>
                    <a:pt x="18208" y="18190"/>
                    <a:pt x="18190" y="18216"/>
                  </a:cubicBezTo>
                  <a:cubicBezTo>
                    <a:pt x="18137" y="18287"/>
                    <a:pt x="18199" y="18322"/>
                    <a:pt x="18172" y="18472"/>
                  </a:cubicBezTo>
                  <a:cubicBezTo>
                    <a:pt x="18172" y="18481"/>
                    <a:pt x="18119" y="18402"/>
                    <a:pt x="18110" y="18428"/>
                  </a:cubicBezTo>
                  <a:cubicBezTo>
                    <a:pt x="18102" y="18517"/>
                    <a:pt x="18216" y="18711"/>
                    <a:pt x="18110" y="18684"/>
                  </a:cubicBezTo>
                  <a:cubicBezTo>
                    <a:pt x="18031" y="18278"/>
                    <a:pt x="18049" y="18066"/>
                    <a:pt x="18040" y="17793"/>
                  </a:cubicBezTo>
                  <a:close/>
                  <a:moveTo>
                    <a:pt x="18128" y="17881"/>
                  </a:moveTo>
                  <a:cubicBezTo>
                    <a:pt x="18128" y="17978"/>
                    <a:pt x="18057" y="17978"/>
                    <a:pt x="18102" y="18128"/>
                  </a:cubicBezTo>
                  <a:cubicBezTo>
                    <a:pt x="18181" y="18181"/>
                    <a:pt x="18190" y="17916"/>
                    <a:pt x="18128" y="17881"/>
                  </a:cubicBezTo>
                  <a:close/>
                  <a:moveTo>
                    <a:pt x="15991" y="30154"/>
                  </a:moveTo>
                  <a:cubicBezTo>
                    <a:pt x="16177" y="30154"/>
                    <a:pt x="16168" y="30260"/>
                    <a:pt x="16389" y="30242"/>
                  </a:cubicBezTo>
                  <a:cubicBezTo>
                    <a:pt x="16265" y="30322"/>
                    <a:pt x="16141" y="30313"/>
                    <a:pt x="16035" y="30234"/>
                  </a:cubicBezTo>
                  <a:cubicBezTo>
                    <a:pt x="15938" y="30304"/>
                    <a:pt x="15744" y="30348"/>
                    <a:pt x="15629" y="30260"/>
                  </a:cubicBezTo>
                  <a:cubicBezTo>
                    <a:pt x="15532" y="30198"/>
                    <a:pt x="15744" y="30278"/>
                    <a:pt x="15859" y="30260"/>
                  </a:cubicBezTo>
                  <a:cubicBezTo>
                    <a:pt x="15947" y="30251"/>
                    <a:pt x="15947" y="30190"/>
                    <a:pt x="15991" y="30154"/>
                  </a:cubicBezTo>
                  <a:close/>
                  <a:moveTo>
                    <a:pt x="17951" y="16442"/>
                  </a:moveTo>
                  <a:cubicBezTo>
                    <a:pt x="17934" y="16265"/>
                    <a:pt x="18084" y="16053"/>
                    <a:pt x="18084" y="16309"/>
                  </a:cubicBezTo>
                  <a:cubicBezTo>
                    <a:pt x="17996" y="16159"/>
                    <a:pt x="18040" y="16468"/>
                    <a:pt x="17951" y="16442"/>
                  </a:cubicBezTo>
                  <a:close/>
                  <a:moveTo>
                    <a:pt x="18128" y="16804"/>
                  </a:moveTo>
                  <a:lnTo>
                    <a:pt x="18137" y="16583"/>
                  </a:lnTo>
                  <a:cubicBezTo>
                    <a:pt x="18216" y="16512"/>
                    <a:pt x="18208" y="16883"/>
                    <a:pt x="18128" y="16804"/>
                  </a:cubicBezTo>
                  <a:close/>
                  <a:moveTo>
                    <a:pt x="16706" y="29845"/>
                  </a:moveTo>
                  <a:lnTo>
                    <a:pt x="16574" y="29845"/>
                  </a:lnTo>
                  <a:lnTo>
                    <a:pt x="16583" y="29739"/>
                  </a:lnTo>
                  <a:lnTo>
                    <a:pt x="16715" y="29739"/>
                  </a:lnTo>
                  <a:cubicBezTo>
                    <a:pt x="16636" y="29792"/>
                    <a:pt x="16715" y="29775"/>
                    <a:pt x="16706" y="29845"/>
                  </a:cubicBezTo>
                  <a:close/>
                  <a:moveTo>
                    <a:pt x="18261" y="19347"/>
                  </a:moveTo>
                  <a:cubicBezTo>
                    <a:pt x="18181" y="19338"/>
                    <a:pt x="18137" y="19135"/>
                    <a:pt x="18049" y="19135"/>
                  </a:cubicBezTo>
                  <a:cubicBezTo>
                    <a:pt x="17951" y="18764"/>
                    <a:pt x="17846" y="18322"/>
                    <a:pt x="17881" y="18049"/>
                  </a:cubicBezTo>
                  <a:cubicBezTo>
                    <a:pt x="17969" y="18340"/>
                    <a:pt x="17951" y="18720"/>
                    <a:pt x="18075" y="19011"/>
                  </a:cubicBezTo>
                  <a:cubicBezTo>
                    <a:pt x="18137" y="19170"/>
                    <a:pt x="18199" y="19196"/>
                    <a:pt x="18261" y="19347"/>
                  </a:cubicBezTo>
                  <a:close/>
                  <a:moveTo>
                    <a:pt x="26543" y="29033"/>
                  </a:moveTo>
                  <a:cubicBezTo>
                    <a:pt x="26357" y="28945"/>
                    <a:pt x="26410" y="28900"/>
                    <a:pt x="26384" y="28803"/>
                  </a:cubicBezTo>
                  <a:cubicBezTo>
                    <a:pt x="26490" y="28821"/>
                    <a:pt x="26428" y="28874"/>
                    <a:pt x="26446" y="28909"/>
                  </a:cubicBezTo>
                  <a:cubicBezTo>
                    <a:pt x="26472" y="28953"/>
                    <a:pt x="26543" y="28997"/>
                    <a:pt x="26543" y="29033"/>
                  </a:cubicBezTo>
                  <a:close/>
                  <a:moveTo>
                    <a:pt x="13333" y="30048"/>
                  </a:moveTo>
                  <a:cubicBezTo>
                    <a:pt x="13528" y="30048"/>
                    <a:pt x="13263" y="29933"/>
                    <a:pt x="13466" y="29942"/>
                  </a:cubicBezTo>
                  <a:cubicBezTo>
                    <a:pt x="13439" y="29916"/>
                    <a:pt x="13369" y="29916"/>
                    <a:pt x="13386" y="29863"/>
                  </a:cubicBezTo>
                  <a:cubicBezTo>
                    <a:pt x="13466" y="29836"/>
                    <a:pt x="13528" y="29880"/>
                    <a:pt x="13607" y="29889"/>
                  </a:cubicBezTo>
                  <a:cubicBezTo>
                    <a:pt x="13678" y="29898"/>
                    <a:pt x="13863" y="29863"/>
                    <a:pt x="13828" y="29942"/>
                  </a:cubicBezTo>
                  <a:cubicBezTo>
                    <a:pt x="13722" y="29951"/>
                    <a:pt x="13651" y="29942"/>
                    <a:pt x="13607" y="29916"/>
                  </a:cubicBezTo>
                  <a:cubicBezTo>
                    <a:pt x="13510" y="29916"/>
                    <a:pt x="13598" y="30004"/>
                    <a:pt x="13598" y="29995"/>
                  </a:cubicBezTo>
                  <a:cubicBezTo>
                    <a:pt x="13572" y="30048"/>
                    <a:pt x="13404" y="29995"/>
                    <a:pt x="13466" y="30101"/>
                  </a:cubicBezTo>
                  <a:cubicBezTo>
                    <a:pt x="13263" y="30039"/>
                    <a:pt x="13219" y="30154"/>
                    <a:pt x="13069" y="30101"/>
                  </a:cubicBezTo>
                  <a:cubicBezTo>
                    <a:pt x="13086" y="30075"/>
                    <a:pt x="13113" y="30057"/>
                    <a:pt x="13113" y="30022"/>
                  </a:cubicBezTo>
                  <a:cubicBezTo>
                    <a:pt x="13175" y="30031"/>
                    <a:pt x="13342" y="29986"/>
                    <a:pt x="13333" y="30048"/>
                  </a:cubicBezTo>
                  <a:close/>
                  <a:moveTo>
                    <a:pt x="18605" y="20309"/>
                  </a:moveTo>
                  <a:cubicBezTo>
                    <a:pt x="18499" y="20283"/>
                    <a:pt x="18446" y="20132"/>
                    <a:pt x="18446" y="20035"/>
                  </a:cubicBezTo>
                  <a:cubicBezTo>
                    <a:pt x="18419" y="19982"/>
                    <a:pt x="18402" y="20009"/>
                    <a:pt x="18375" y="20009"/>
                  </a:cubicBezTo>
                  <a:cubicBezTo>
                    <a:pt x="18366" y="19876"/>
                    <a:pt x="18234" y="19788"/>
                    <a:pt x="18190" y="19664"/>
                  </a:cubicBezTo>
                  <a:cubicBezTo>
                    <a:pt x="18155" y="19611"/>
                    <a:pt x="18066" y="19444"/>
                    <a:pt x="18155" y="19444"/>
                  </a:cubicBezTo>
                  <a:cubicBezTo>
                    <a:pt x="18199" y="19682"/>
                    <a:pt x="18358" y="19753"/>
                    <a:pt x="18419" y="19868"/>
                  </a:cubicBezTo>
                  <a:cubicBezTo>
                    <a:pt x="18499" y="20018"/>
                    <a:pt x="18481" y="20124"/>
                    <a:pt x="18605" y="20309"/>
                  </a:cubicBezTo>
                  <a:close/>
                  <a:moveTo>
                    <a:pt x="8062" y="5819"/>
                  </a:moveTo>
                  <a:cubicBezTo>
                    <a:pt x="8142" y="5722"/>
                    <a:pt x="8362" y="6146"/>
                    <a:pt x="8203" y="6146"/>
                  </a:cubicBezTo>
                  <a:cubicBezTo>
                    <a:pt x="8177" y="6067"/>
                    <a:pt x="8256" y="6075"/>
                    <a:pt x="8195" y="5961"/>
                  </a:cubicBezTo>
                  <a:cubicBezTo>
                    <a:pt x="8159" y="5864"/>
                    <a:pt x="8150" y="6031"/>
                    <a:pt x="8150" y="6075"/>
                  </a:cubicBezTo>
                  <a:cubicBezTo>
                    <a:pt x="8212" y="6252"/>
                    <a:pt x="8327" y="6128"/>
                    <a:pt x="8380" y="6323"/>
                  </a:cubicBezTo>
                  <a:cubicBezTo>
                    <a:pt x="8283" y="6323"/>
                    <a:pt x="8142" y="6199"/>
                    <a:pt x="8089" y="6049"/>
                  </a:cubicBezTo>
                  <a:cubicBezTo>
                    <a:pt x="8053" y="5943"/>
                    <a:pt x="8106" y="5925"/>
                    <a:pt x="8062" y="5819"/>
                  </a:cubicBezTo>
                  <a:close/>
                  <a:moveTo>
                    <a:pt x="9042" y="9431"/>
                  </a:moveTo>
                  <a:cubicBezTo>
                    <a:pt x="9060" y="9440"/>
                    <a:pt x="9069" y="9448"/>
                    <a:pt x="9086" y="9457"/>
                  </a:cubicBezTo>
                  <a:cubicBezTo>
                    <a:pt x="9183" y="9519"/>
                    <a:pt x="9325" y="9563"/>
                    <a:pt x="9245" y="9634"/>
                  </a:cubicBezTo>
                  <a:cubicBezTo>
                    <a:pt x="9166" y="9581"/>
                    <a:pt x="9219" y="9537"/>
                    <a:pt x="9078" y="9466"/>
                  </a:cubicBezTo>
                  <a:cubicBezTo>
                    <a:pt x="9078" y="9466"/>
                    <a:pt x="9078" y="9466"/>
                    <a:pt x="9069" y="9466"/>
                  </a:cubicBezTo>
                  <a:cubicBezTo>
                    <a:pt x="9060" y="9475"/>
                    <a:pt x="9060" y="9475"/>
                    <a:pt x="9060" y="9484"/>
                  </a:cubicBezTo>
                  <a:cubicBezTo>
                    <a:pt x="9033" y="9537"/>
                    <a:pt x="9201" y="9607"/>
                    <a:pt x="9104" y="9643"/>
                  </a:cubicBezTo>
                  <a:cubicBezTo>
                    <a:pt x="9069" y="9616"/>
                    <a:pt x="9033" y="9581"/>
                    <a:pt x="8998" y="9537"/>
                  </a:cubicBezTo>
                  <a:cubicBezTo>
                    <a:pt x="8910" y="9422"/>
                    <a:pt x="8848" y="9263"/>
                    <a:pt x="8821" y="9360"/>
                  </a:cubicBezTo>
                  <a:cubicBezTo>
                    <a:pt x="8768" y="9351"/>
                    <a:pt x="8733" y="9289"/>
                    <a:pt x="8733" y="9228"/>
                  </a:cubicBezTo>
                  <a:cubicBezTo>
                    <a:pt x="8724" y="9166"/>
                    <a:pt x="8742" y="9104"/>
                    <a:pt x="8777" y="9095"/>
                  </a:cubicBezTo>
                  <a:cubicBezTo>
                    <a:pt x="8804" y="9139"/>
                    <a:pt x="8821" y="9236"/>
                    <a:pt x="8857" y="9272"/>
                  </a:cubicBezTo>
                  <a:cubicBezTo>
                    <a:pt x="8874" y="9289"/>
                    <a:pt x="8919" y="9272"/>
                    <a:pt x="8927" y="9281"/>
                  </a:cubicBezTo>
                  <a:cubicBezTo>
                    <a:pt x="8963" y="9325"/>
                    <a:pt x="8998" y="9395"/>
                    <a:pt x="9042" y="9431"/>
                  </a:cubicBezTo>
                  <a:close/>
                  <a:moveTo>
                    <a:pt x="9051" y="8636"/>
                  </a:moveTo>
                  <a:cubicBezTo>
                    <a:pt x="9095" y="8680"/>
                    <a:pt x="9122" y="8786"/>
                    <a:pt x="9157" y="8892"/>
                  </a:cubicBezTo>
                  <a:cubicBezTo>
                    <a:pt x="9192" y="8998"/>
                    <a:pt x="9254" y="9113"/>
                    <a:pt x="9334" y="9175"/>
                  </a:cubicBezTo>
                  <a:cubicBezTo>
                    <a:pt x="9263" y="9166"/>
                    <a:pt x="9183" y="9157"/>
                    <a:pt x="9122" y="9245"/>
                  </a:cubicBezTo>
                  <a:cubicBezTo>
                    <a:pt x="9007" y="9139"/>
                    <a:pt x="9148" y="9131"/>
                    <a:pt x="9183" y="9078"/>
                  </a:cubicBezTo>
                  <a:cubicBezTo>
                    <a:pt x="9148" y="8972"/>
                    <a:pt x="9113" y="9069"/>
                    <a:pt x="9069" y="9060"/>
                  </a:cubicBezTo>
                  <a:cubicBezTo>
                    <a:pt x="9042" y="9051"/>
                    <a:pt x="9007" y="8980"/>
                    <a:pt x="9033" y="8980"/>
                  </a:cubicBezTo>
                  <a:cubicBezTo>
                    <a:pt x="8989" y="8980"/>
                    <a:pt x="8972" y="9007"/>
                    <a:pt x="8963" y="9078"/>
                  </a:cubicBezTo>
                  <a:cubicBezTo>
                    <a:pt x="8963" y="9113"/>
                    <a:pt x="9007" y="9113"/>
                    <a:pt x="9007" y="9104"/>
                  </a:cubicBezTo>
                  <a:cubicBezTo>
                    <a:pt x="9007" y="9157"/>
                    <a:pt x="9007" y="9342"/>
                    <a:pt x="9104" y="9378"/>
                  </a:cubicBezTo>
                  <a:cubicBezTo>
                    <a:pt x="9060" y="9378"/>
                    <a:pt x="9007" y="9351"/>
                    <a:pt x="8972" y="9298"/>
                  </a:cubicBezTo>
                  <a:cubicBezTo>
                    <a:pt x="8936" y="9254"/>
                    <a:pt x="8919" y="9192"/>
                    <a:pt x="8945" y="9148"/>
                  </a:cubicBezTo>
                  <a:cubicBezTo>
                    <a:pt x="8892" y="9033"/>
                    <a:pt x="8857" y="8989"/>
                    <a:pt x="8830" y="8945"/>
                  </a:cubicBezTo>
                  <a:cubicBezTo>
                    <a:pt x="8795" y="8901"/>
                    <a:pt x="8777" y="8848"/>
                    <a:pt x="8777" y="8724"/>
                  </a:cubicBezTo>
                  <a:cubicBezTo>
                    <a:pt x="8839" y="8698"/>
                    <a:pt x="8857" y="8848"/>
                    <a:pt x="8892" y="8963"/>
                  </a:cubicBezTo>
                  <a:lnTo>
                    <a:pt x="8963" y="8927"/>
                  </a:lnTo>
                  <a:cubicBezTo>
                    <a:pt x="8910" y="8760"/>
                    <a:pt x="8830" y="8795"/>
                    <a:pt x="8857" y="8592"/>
                  </a:cubicBezTo>
                  <a:cubicBezTo>
                    <a:pt x="8848" y="8539"/>
                    <a:pt x="8804" y="8574"/>
                    <a:pt x="8777" y="8574"/>
                  </a:cubicBezTo>
                  <a:cubicBezTo>
                    <a:pt x="8733" y="8451"/>
                    <a:pt x="8804" y="8459"/>
                    <a:pt x="8795" y="8371"/>
                  </a:cubicBezTo>
                  <a:cubicBezTo>
                    <a:pt x="8768" y="8248"/>
                    <a:pt x="8689" y="8309"/>
                    <a:pt x="8689" y="8115"/>
                  </a:cubicBezTo>
                  <a:cubicBezTo>
                    <a:pt x="8777" y="8106"/>
                    <a:pt x="8813" y="8221"/>
                    <a:pt x="8839" y="8362"/>
                  </a:cubicBezTo>
                  <a:cubicBezTo>
                    <a:pt x="8927" y="8495"/>
                    <a:pt x="8963" y="8451"/>
                    <a:pt x="9051" y="8459"/>
                  </a:cubicBezTo>
                  <a:cubicBezTo>
                    <a:pt x="9113" y="8601"/>
                    <a:pt x="8936" y="8521"/>
                    <a:pt x="9007" y="8663"/>
                  </a:cubicBezTo>
                  <a:cubicBezTo>
                    <a:pt x="9025" y="8707"/>
                    <a:pt x="9060" y="8680"/>
                    <a:pt x="9051" y="8636"/>
                  </a:cubicBezTo>
                  <a:close/>
                  <a:moveTo>
                    <a:pt x="7974" y="6446"/>
                  </a:moveTo>
                  <a:cubicBezTo>
                    <a:pt x="7912" y="6402"/>
                    <a:pt x="7965" y="6358"/>
                    <a:pt x="7947" y="6279"/>
                  </a:cubicBezTo>
                  <a:cubicBezTo>
                    <a:pt x="7921" y="6199"/>
                    <a:pt x="7868" y="6164"/>
                    <a:pt x="7859" y="6120"/>
                  </a:cubicBezTo>
                  <a:cubicBezTo>
                    <a:pt x="7841" y="6005"/>
                    <a:pt x="7877" y="5916"/>
                    <a:pt x="7833" y="5811"/>
                  </a:cubicBezTo>
                  <a:cubicBezTo>
                    <a:pt x="8018" y="5872"/>
                    <a:pt x="7877" y="6120"/>
                    <a:pt x="8018" y="6252"/>
                  </a:cubicBezTo>
                  <a:cubicBezTo>
                    <a:pt x="7991" y="6305"/>
                    <a:pt x="7974" y="6367"/>
                    <a:pt x="7974" y="6446"/>
                  </a:cubicBezTo>
                  <a:close/>
                  <a:moveTo>
                    <a:pt x="8221" y="7003"/>
                  </a:moveTo>
                  <a:cubicBezTo>
                    <a:pt x="8177" y="7038"/>
                    <a:pt x="8080" y="6835"/>
                    <a:pt x="8133" y="6808"/>
                  </a:cubicBezTo>
                  <a:cubicBezTo>
                    <a:pt x="8071" y="6711"/>
                    <a:pt x="8000" y="6676"/>
                    <a:pt x="7956" y="6499"/>
                  </a:cubicBezTo>
                  <a:cubicBezTo>
                    <a:pt x="8062" y="6694"/>
                    <a:pt x="8089" y="6535"/>
                    <a:pt x="8053" y="6376"/>
                  </a:cubicBezTo>
                  <a:cubicBezTo>
                    <a:pt x="8248" y="6517"/>
                    <a:pt x="8124" y="6738"/>
                    <a:pt x="8256" y="6950"/>
                  </a:cubicBezTo>
                  <a:cubicBezTo>
                    <a:pt x="8230" y="6950"/>
                    <a:pt x="8212" y="6976"/>
                    <a:pt x="8221" y="7003"/>
                  </a:cubicBezTo>
                  <a:close/>
                  <a:moveTo>
                    <a:pt x="10481" y="10022"/>
                  </a:moveTo>
                  <a:lnTo>
                    <a:pt x="10358" y="9987"/>
                  </a:lnTo>
                  <a:cubicBezTo>
                    <a:pt x="10402" y="9934"/>
                    <a:pt x="10437" y="9863"/>
                    <a:pt x="10570" y="9916"/>
                  </a:cubicBezTo>
                  <a:cubicBezTo>
                    <a:pt x="10579" y="9996"/>
                    <a:pt x="10481" y="9961"/>
                    <a:pt x="10481" y="10022"/>
                  </a:cubicBezTo>
                  <a:close/>
                  <a:moveTo>
                    <a:pt x="10552" y="9687"/>
                  </a:moveTo>
                  <a:cubicBezTo>
                    <a:pt x="10473" y="9651"/>
                    <a:pt x="10499" y="9590"/>
                    <a:pt x="10358" y="9563"/>
                  </a:cubicBezTo>
                  <a:cubicBezTo>
                    <a:pt x="10314" y="9572"/>
                    <a:pt x="10296" y="9607"/>
                    <a:pt x="10225" y="9572"/>
                  </a:cubicBezTo>
                  <a:cubicBezTo>
                    <a:pt x="10243" y="9546"/>
                    <a:pt x="10261" y="9510"/>
                    <a:pt x="10217" y="9493"/>
                  </a:cubicBezTo>
                  <a:cubicBezTo>
                    <a:pt x="10270" y="9493"/>
                    <a:pt x="10349" y="9501"/>
                    <a:pt x="10428" y="9537"/>
                  </a:cubicBezTo>
                  <a:cubicBezTo>
                    <a:pt x="10508" y="9572"/>
                    <a:pt x="10570" y="9616"/>
                    <a:pt x="10552" y="9687"/>
                  </a:cubicBezTo>
                  <a:close/>
                  <a:moveTo>
                    <a:pt x="10172" y="9501"/>
                  </a:moveTo>
                  <a:cubicBezTo>
                    <a:pt x="10075" y="9581"/>
                    <a:pt x="9987" y="9431"/>
                    <a:pt x="9810" y="9413"/>
                  </a:cubicBezTo>
                  <a:cubicBezTo>
                    <a:pt x="9810" y="9475"/>
                    <a:pt x="9749" y="9448"/>
                    <a:pt x="9660" y="9404"/>
                  </a:cubicBezTo>
                  <a:cubicBezTo>
                    <a:pt x="9572" y="9360"/>
                    <a:pt x="9475" y="9298"/>
                    <a:pt x="9387" y="9289"/>
                  </a:cubicBezTo>
                  <a:cubicBezTo>
                    <a:pt x="9422" y="9236"/>
                    <a:pt x="9475" y="9254"/>
                    <a:pt x="9545" y="9281"/>
                  </a:cubicBezTo>
                  <a:cubicBezTo>
                    <a:pt x="9607" y="9307"/>
                    <a:pt x="9687" y="9342"/>
                    <a:pt x="9749" y="9360"/>
                  </a:cubicBezTo>
                  <a:cubicBezTo>
                    <a:pt x="9916" y="9404"/>
                    <a:pt x="10102" y="9422"/>
                    <a:pt x="10172" y="9501"/>
                  </a:cubicBezTo>
                  <a:close/>
                  <a:moveTo>
                    <a:pt x="10190" y="9651"/>
                  </a:moveTo>
                  <a:cubicBezTo>
                    <a:pt x="10181" y="9669"/>
                    <a:pt x="10137" y="9651"/>
                    <a:pt x="10102" y="9643"/>
                  </a:cubicBezTo>
                  <a:cubicBezTo>
                    <a:pt x="10075" y="9687"/>
                    <a:pt x="10102" y="9722"/>
                    <a:pt x="10155" y="9749"/>
                  </a:cubicBezTo>
                  <a:cubicBezTo>
                    <a:pt x="10146" y="9784"/>
                    <a:pt x="9881" y="9696"/>
                    <a:pt x="10031" y="9793"/>
                  </a:cubicBezTo>
                  <a:cubicBezTo>
                    <a:pt x="9969" y="9872"/>
                    <a:pt x="9881" y="9722"/>
                    <a:pt x="9863" y="9713"/>
                  </a:cubicBezTo>
                  <a:cubicBezTo>
                    <a:pt x="9819" y="9687"/>
                    <a:pt x="9731" y="9678"/>
                    <a:pt x="9696" y="9651"/>
                  </a:cubicBezTo>
                  <a:cubicBezTo>
                    <a:pt x="9678" y="9634"/>
                    <a:pt x="9696" y="9599"/>
                    <a:pt x="9678" y="9590"/>
                  </a:cubicBezTo>
                  <a:cubicBezTo>
                    <a:pt x="9625" y="9554"/>
                    <a:pt x="9519" y="9554"/>
                    <a:pt x="9590" y="9501"/>
                  </a:cubicBezTo>
                  <a:cubicBezTo>
                    <a:pt x="9519" y="9475"/>
                    <a:pt x="9360" y="9440"/>
                    <a:pt x="9457" y="9395"/>
                  </a:cubicBezTo>
                  <a:cubicBezTo>
                    <a:pt x="9537" y="9475"/>
                    <a:pt x="9687" y="9510"/>
                    <a:pt x="9793" y="9572"/>
                  </a:cubicBezTo>
                  <a:cubicBezTo>
                    <a:pt x="9855" y="9616"/>
                    <a:pt x="9863" y="9766"/>
                    <a:pt x="10022" y="9704"/>
                  </a:cubicBezTo>
                  <a:cubicBezTo>
                    <a:pt x="9969" y="9634"/>
                    <a:pt x="9749" y="9590"/>
                    <a:pt x="9837" y="9501"/>
                  </a:cubicBezTo>
                  <a:cubicBezTo>
                    <a:pt x="10049" y="9554"/>
                    <a:pt x="9996" y="9651"/>
                    <a:pt x="10190" y="9651"/>
                  </a:cubicBezTo>
                  <a:close/>
                  <a:moveTo>
                    <a:pt x="7841" y="5899"/>
                  </a:moveTo>
                  <a:cubicBezTo>
                    <a:pt x="7824" y="5934"/>
                    <a:pt x="7815" y="5969"/>
                    <a:pt x="7788" y="5916"/>
                  </a:cubicBezTo>
                  <a:cubicBezTo>
                    <a:pt x="7700" y="5758"/>
                    <a:pt x="7585" y="5360"/>
                    <a:pt x="7435" y="5095"/>
                  </a:cubicBezTo>
                  <a:cubicBezTo>
                    <a:pt x="7347" y="4972"/>
                    <a:pt x="7409" y="4936"/>
                    <a:pt x="7462" y="5086"/>
                  </a:cubicBezTo>
                  <a:cubicBezTo>
                    <a:pt x="7612" y="5343"/>
                    <a:pt x="7771" y="5625"/>
                    <a:pt x="7841" y="5899"/>
                  </a:cubicBezTo>
                  <a:close/>
                  <a:moveTo>
                    <a:pt x="9775" y="9872"/>
                  </a:moveTo>
                  <a:cubicBezTo>
                    <a:pt x="9669" y="9872"/>
                    <a:pt x="9643" y="9978"/>
                    <a:pt x="9457" y="9899"/>
                  </a:cubicBezTo>
                  <a:cubicBezTo>
                    <a:pt x="9625" y="9925"/>
                    <a:pt x="9422" y="9740"/>
                    <a:pt x="9634" y="9828"/>
                  </a:cubicBezTo>
                  <a:cubicBezTo>
                    <a:pt x="9634" y="9766"/>
                    <a:pt x="9404" y="9731"/>
                    <a:pt x="9510" y="9669"/>
                  </a:cubicBezTo>
                  <a:cubicBezTo>
                    <a:pt x="9572" y="9731"/>
                    <a:pt x="9669" y="9766"/>
                    <a:pt x="9775" y="9802"/>
                  </a:cubicBezTo>
                  <a:cubicBezTo>
                    <a:pt x="9890" y="9837"/>
                    <a:pt x="10005" y="9863"/>
                    <a:pt x="10128" y="9934"/>
                  </a:cubicBezTo>
                  <a:cubicBezTo>
                    <a:pt x="9978" y="9961"/>
                    <a:pt x="10190" y="9978"/>
                    <a:pt x="10128" y="10049"/>
                  </a:cubicBezTo>
                  <a:cubicBezTo>
                    <a:pt x="9899" y="10005"/>
                    <a:pt x="9978" y="9916"/>
                    <a:pt x="9775" y="9872"/>
                  </a:cubicBezTo>
                  <a:close/>
                  <a:moveTo>
                    <a:pt x="9537" y="10066"/>
                  </a:moveTo>
                  <a:cubicBezTo>
                    <a:pt x="9598" y="10128"/>
                    <a:pt x="9510" y="10093"/>
                    <a:pt x="9395" y="10049"/>
                  </a:cubicBezTo>
                  <a:cubicBezTo>
                    <a:pt x="9289" y="10005"/>
                    <a:pt x="9166" y="9943"/>
                    <a:pt x="9148" y="9969"/>
                  </a:cubicBezTo>
                  <a:cubicBezTo>
                    <a:pt x="9042" y="9872"/>
                    <a:pt x="8919" y="9881"/>
                    <a:pt x="8848" y="9749"/>
                  </a:cubicBezTo>
                  <a:cubicBezTo>
                    <a:pt x="9016" y="9872"/>
                    <a:pt x="9316" y="9908"/>
                    <a:pt x="9413" y="9969"/>
                  </a:cubicBezTo>
                  <a:cubicBezTo>
                    <a:pt x="9219" y="9943"/>
                    <a:pt x="9334" y="10005"/>
                    <a:pt x="9537" y="10066"/>
                  </a:cubicBezTo>
                  <a:close/>
                  <a:moveTo>
                    <a:pt x="8442" y="7038"/>
                  </a:moveTo>
                  <a:cubicBezTo>
                    <a:pt x="8433" y="6950"/>
                    <a:pt x="8371" y="6958"/>
                    <a:pt x="8362" y="6923"/>
                  </a:cubicBezTo>
                  <a:cubicBezTo>
                    <a:pt x="8327" y="6817"/>
                    <a:pt x="8415" y="6852"/>
                    <a:pt x="8389" y="6738"/>
                  </a:cubicBezTo>
                  <a:cubicBezTo>
                    <a:pt x="8504" y="6817"/>
                    <a:pt x="8521" y="6685"/>
                    <a:pt x="8592" y="6870"/>
                  </a:cubicBezTo>
                  <a:cubicBezTo>
                    <a:pt x="8521" y="6914"/>
                    <a:pt x="8495" y="6808"/>
                    <a:pt x="8424" y="6861"/>
                  </a:cubicBezTo>
                  <a:cubicBezTo>
                    <a:pt x="8442" y="6976"/>
                    <a:pt x="8583" y="7082"/>
                    <a:pt x="8592" y="6958"/>
                  </a:cubicBezTo>
                  <a:cubicBezTo>
                    <a:pt x="8618" y="6958"/>
                    <a:pt x="8618" y="7003"/>
                    <a:pt x="8601" y="7003"/>
                  </a:cubicBezTo>
                  <a:lnTo>
                    <a:pt x="8627" y="7091"/>
                  </a:lnTo>
                  <a:cubicBezTo>
                    <a:pt x="8557" y="7144"/>
                    <a:pt x="8539" y="6985"/>
                    <a:pt x="8468" y="7038"/>
                  </a:cubicBezTo>
                  <a:cubicBezTo>
                    <a:pt x="8548" y="7214"/>
                    <a:pt x="8601" y="7241"/>
                    <a:pt x="8592" y="7418"/>
                  </a:cubicBezTo>
                  <a:cubicBezTo>
                    <a:pt x="8512" y="7426"/>
                    <a:pt x="8477" y="7338"/>
                    <a:pt x="8424" y="7267"/>
                  </a:cubicBezTo>
                  <a:cubicBezTo>
                    <a:pt x="8389" y="7135"/>
                    <a:pt x="8451" y="7144"/>
                    <a:pt x="8442" y="7038"/>
                  </a:cubicBezTo>
                  <a:close/>
                  <a:moveTo>
                    <a:pt x="5687" y="2808"/>
                  </a:moveTo>
                  <a:cubicBezTo>
                    <a:pt x="5696" y="2853"/>
                    <a:pt x="5634" y="2800"/>
                    <a:pt x="5546" y="2738"/>
                  </a:cubicBezTo>
                  <a:cubicBezTo>
                    <a:pt x="5457" y="2676"/>
                    <a:pt x="5351" y="2588"/>
                    <a:pt x="5290" y="2561"/>
                  </a:cubicBezTo>
                  <a:cubicBezTo>
                    <a:pt x="5360" y="2535"/>
                    <a:pt x="5413" y="2579"/>
                    <a:pt x="5475" y="2632"/>
                  </a:cubicBezTo>
                  <a:cubicBezTo>
                    <a:pt x="5546" y="2685"/>
                    <a:pt x="5607" y="2764"/>
                    <a:pt x="5687" y="2808"/>
                  </a:cubicBezTo>
                  <a:close/>
                  <a:moveTo>
                    <a:pt x="7250" y="3691"/>
                  </a:moveTo>
                  <a:cubicBezTo>
                    <a:pt x="7241" y="3603"/>
                    <a:pt x="7188" y="3497"/>
                    <a:pt x="7073" y="3365"/>
                  </a:cubicBezTo>
                  <a:cubicBezTo>
                    <a:pt x="7144" y="3329"/>
                    <a:pt x="7338" y="3568"/>
                    <a:pt x="7285" y="3612"/>
                  </a:cubicBezTo>
                  <a:cubicBezTo>
                    <a:pt x="7347" y="3585"/>
                    <a:pt x="7426" y="3736"/>
                    <a:pt x="7488" y="3753"/>
                  </a:cubicBezTo>
                  <a:cubicBezTo>
                    <a:pt x="7479" y="3674"/>
                    <a:pt x="7409" y="3577"/>
                    <a:pt x="7338" y="3506"/>
                  </a:cubicBezTo>
                  <a:cubicBezTo>
                    <a:pt x="7267" y="3435"/>
                    <a:pt x="7188" y="3374"/>
                    <a:pt x="7161" y="3356"/>
                  </a:cubicBezTo>
                  <a:cubicBezTo>
                    <a:pt x="7170" y="3365"/>
                    <a:pt x="7197" y="3321"/>
                    <a:pt x="7206" y="3321"/>
                  </a:cubicBezTo>
                  <a:cubicBezTo>
                    <a:pt x="7126" y="3259"/>
                    <a:pt x="7064" y="3250"/>
                    <a:pt x="7003" y="3241"/>
                  </a:cubicBezTo>
                  <a:cubicBezTo>
                    <a:pt x="6950" y="3179"/>
                    <a:pt x="6941" y="3135"/>
                    <a:pt x="6950" y="3100"/>
                  </a:cubicBezTo>
                  <a:cubicBezTo>
                    <a:pt x="6905" y="3064"/>
                    <a:pt x="6861" y="3020"/>
                    <a:pt x="6817" y="2985"/>
                  </a:cubicBezTo>
                  <a:cubicBezTo>
                    <a:pt x="6773" y="2941"/>
                    <a:pt x="6729" y="2906"/>
                    <a:pt x="6711" y="2879"/>
                  </a:cubicBezTo>
                  <a:cubicBezTo>
                    <a:pt x="6561" y="2782"/>
                    <a:pt x="6791" y="2791"/>
                    <a:pt x="6640" y="2694"/>
                  </a:cubicBezTo>
                  <a:cubicBezTo>
                    <a:pt x="6579" y="2649"/>
                    <a:pt x="6596" y="2720"/>
                    <a:pt x="6632" y="2764"/>
                  </a:cubicBezTo>
                  <a:cubicBezTo>
                    <a:pt x="6570" y="2773"/>
                    <a:pt x="6437" y="2588"/>
                    <a:pt x="6340" y="2526"/>
                  </a:cubicBezTo>
                  <a:cubicBezTo>
                    <a:pt x="6411" y="2535"/>
                    <a:pt x="6499" y="2614"/>
                    <a:pt x="6570" y="2623"/>
                  </a:cubicBezTo>
                  <a:cubicBezTo>
                    <a:pt x="6579" y="2605"/>
                    <a:pt x="6552" y="2570"/>
                    <a:pt x="6570" y="2552"/>
                  </a:cubicBezTo>
                  <a:cubicBezTo>
                    <a:pt x="6482" y="2491"/>
                    <a:pt x="6420" y="2491"/>
                    <a:pt x="6340" y="2455"/>
                  </a:cubicBezTo>
                  <a:cubicBezTo>
                    <a:pt x="6437" y="2411"/>
                    <a:pt x="6102" y="2173"/>
                    <a:pt x="6022" y="2093"/>
                  </a:cubicBezTo>
                  <a:cubicBezTo>
                    <a:pt x="6111" y="2129"/>
                    <a:pt x="6190" y="2146"/>
                    <a:pt x="6296" y="2217"/>
                  </a:cubicBezTo>
                  <a:cubicBezTo>
                    <a:pt x="6305" y="2173"/>
                    <a:pt x="6217" y="2120"/>
                    <a:pt x="6164" y="2076"/>
                  </a:cubicBezTo>
                  <a:cubicBezTo>
                    <a:pt x="6243" y="2093"/>
                    <a:pt x="6411" y="2173"/>
                    <a:pt x="6570" y="2296"/>
                  </a:cubicBezTo>
                  <a:cubicBezTo>
                    <a:pt x="6649" y="2358"/>
                    <a:pt x="6738" y="2420"/>
                    <a:pt x="6808" y="2491"/>
                  </a:cubicBezTo>
                  <a:cubicBezTo>
                    <a:pt x="6879" y="2561"/>
                    <a:pt x="6950" y="2623"/>
                    <a:pt x="7003" y="2685"/>
                  </a:cubicBezTo>
                  <a:cubicBezTo>
                    <a:pt x="7055" y="2738"/>
                    <a:pt x="7055" y="2755"/>
                    <a:pt x="7029" y="2791"/>
                  </a:cubicBezTo>
                  <a:cubicBezTo>
                    <a:pt x="7073" y="2817"/>
                    <a:pt x="7091" y="2782"/>
                    <a:pt x="7135" y="2826"/>
                  </a:cubicBezTo>
                  <a:cubicBezTo>
                    <a:pt x="7214" y="2897"/>
                    <a:pt x="7144" y="2923"/>
                    <a:pt x="7161" y="2932"/>
                  </a:cubicBezTo>
                  <a:cubicBezTo>
                    <a:pt x="7197" y="2976"/>
                    <a:pt x="7250" y="2967"/>
                    <a:pt x="7294" y="3012"/>
                  </a:cubicBezTo>
                  <a:cubicBezTo>
                    <a:pt x="7373" y="3091"/>
                    <a:pt x="7409" y="3241"/>
                    <a:pt x="7497" y="3347"/>
                  </a:cubicBezTo>
                  <a:cubicBezTo>
                    <a:pt x="7621" y="3524"/>
                    <a:pt x="7762" y="3665"/>
                    <a:pt x="7868" y="3850"/>
                  </a:cubicBezTo>
                  <a:cubicBezTo>
                    <a:pt x="7912" y="3930"/>
                    <a:pt x="7947" y="4018"/>
                    <a:pt x="7983" y="4115"/>
                  </a:cubicBezTo>
                  <a:cubicBezTo>
                    <a:pt x="8009" y="4204"/>
                    <a:pt x="8044" y="4292"/>
                    <a:pt x="8089" y="4380"/>
                  </a:cubicBezTo>
                  <a:cubicBezTo>
                    <a:pt x="8115" y="4460"/>
                    <a:pt x="8168" y="4477"/>
                    <a:pt x="8177" y="4495"/>
                  </a:cubicBezTo>
                  <a:cubicBezTo>
                    <a:pt x="8327" y="4777"/>
                    <a:pt x="8362" y="5095"/>
                    <a:pt x="8548" y="5307"/>
                  </a:cubicBezTo>
                  <a:cubicBezTo>
                    <a:pt x="8539" y="5351"/>
                    <a:pt x="8539" y="5404"/>
                    <a:pt x="8548" y="5457"/>
                  </a:cubicBezTo>
                  <a:cubicBezTo>
                    <a:pt x="8486" y="5440"/>
                    <a:pt x="8451" y="5192"/>
                    <a:pt x="8362" y="5281"/>
                  </a:cubicBezTo>
                  <a:cubicBezTo>
                    <a:pt x="8451" y="5387"/>
                    <a:pt x="8530" y="5501"/>
                    <a:pt x="8627" y="5581"/>
                  </a:cubicBezTo>
                  <a:cubicBezTo>
                    <a:pt x="8627" y="5696"/>
                    <a:pt x="8671" y="5846"/>
                    <a:pt x="8724" y="5996"/>
                  </a:cubicBezTo>
                  <a:cubicBezTo>
                    <a:pt x="8777" y="6155"/>
                    <a:pt x="8848" y="6323"/>
                    <a:pt x="8866" y="6473"/>
                  </a:cubicBezTo>
                  <a:cubicBezTo>
                    <a:pt x="8883" y="6579"/>
                    <a:pt x="8848" y="6579"/>
                    <a:pt x="8839" y="6667"/>
                  </a:cubicBezTo>
                  <a:cubicBezTo>
                    <a:pt x="8839" y="6782"/>
                    <a:pt x="8901" y="6932"/>
                    <a:pt x="8848" y="6994"/>
                  </a:cubicBezTo>
                  <a:cubicBezTo>
                    <a:pt x="8715" y="6985"/>
                    <a:pt x="8751" y="6746"/>
                    <a:pt x="8724" y="6649"/>
                  </a:cubicBezTo>
                  <a:cubicBezTo>
                    <a:pt x="8689" y="6517"/>
                    <a:pt x="8627" y="6358"/>
                    <a:pt x="8610" y="6261"/>
                  </a:cubicBezTo>
                  <a:cubicBezTo>
                    <a:pt x="8601" y="6208"/>
                    <a:pt x="8557" y="6181"/>
                    <a:pt x="8557" y="6181"/>
                  </a:cubicBezTo>
                  <a:cubicBezTo>
                    <a:pt x="8548" y="6146"/>
                    <a:pt x="8565" y="6049"/>
                    <a:pt x="8565" y="6040"/>
                  </a:cubicBezTo>
                  <a:cubicBezTo>
                    <a:pt x="8548" y="5987"/>
                    <a:pt x="8486" y="5890"/>
                    <a:pt x="8468" y="5828"/>
                  </a:cubicBezTo>
                  <a:cubicBezTo>
                    <a:pt x="8415" y="5678"/>
                    <a:pt x="8415" y="5625"/>
                    <a:pt x="8309" y="5501"/>
                  </a:cubicBezTo>
                  <a:cubicBezTo>
                    <a:pt x="8380" y="5457"/>
                    <a:pt x="8468" y="5634"/>
                    <a:pt x="8433" y="5449"/>
                  </a:cubicBezTo>
                  <a:cubicBezTo>
                    <a:pt x="8398" y="5396"/>
                    <a:pt x="8406" y="5484"/>
                    <a:pt x="8362" y="5484"/>
                  </a:cubicBezTo>
                  <a:cubicBezTo>
                    <a:pt x="8300" y="5396"/>
                    <a:pt x="8239" y="5254"/>
                    <a:pt x="8159" y="5263"/>
                  </a:cubicBezTo>
                  <a:cubicBezTo>
                    <a:pt x="8062" y="4919"/>
                    <a:pt x="7921" y="4724"/>
                    <a:pt x="7850" y="4451"/>
                  </a:cubicBezTo>
                  <a:cubicBezTo>
                    <a:pt x="7744" y="4309"/>
                    <a:pt x="7638" y="4221"/>
                    <a:pt x="7532" y="4212"/>
                  </a:cubicBezTo>
                  <a:cubicBezTo>
                    <a:pt x="7488" y="4106"/>
                    <a:pt x="7435" y="3992"/>
                    <a:pt x="7338" y="3859"/>
                  </a:cubicBezTo>
                  <a:lnTo>
                    <a:pt x="7426" y="3797"/>
                  </a:lnTo>
                  <a:cubicBezTo>
                    <a:pt x="7356" y="3691"/>
                    <a:pt x="7294" y="3638"/>
                    <a:pt x="7250" y="3691"/>
                  </a:cubicBezTo>
                  <a:close/>
                  <a:moveTo>
                    <a:pt x="8133" y="5078"/>
                  </a:moveTo>
                  <a:cubicBezTo>
                    <a:pt x="8150" y="5060"/>
                    <a:pt x="8150" y="5016"/>
                    <a:pt x="8142" y="4972"/>
                  </a:cubicBezTo>
                  <a:cubicBezTo>
                    <a:pt x="8027" y="5025"/>
                    <a:pt x="8150" y="5113"/>
                    <a:pt x="8203" y="5245"/>
                  </a:cubicBezTo>
                  <a:cubicBezTo>
                    <a:pt x="8230" y="5192"/>
                    <a:pt x="8318" y="5184"/>
                    <a:pt x="8318" y="5104"/>
                  </a:cubicBezTo>
                  <a:cubicBezTo>
                    <a:pt x="8221" y="5034"/>
                    <a:pt x="8230" y="5201"/>
                    <a:pt x="8133" y="5078"/>
                  </a:cubicBezTo>
                  <a:close/>
                  <a:moveTo>
                    <a:pt x="8044" y="4769"/>
                  </a:moveTo>
                  <a:cubicBezTo>
                    <a:pt x="8089" y="4901"/>
                    <a:pt x="8159" y="4848"/>
                    <a:pt x="8212" y="4945"/>
                  </a:cubicBezTo>
                  <a:cubicBezTo>
                    <a:pt x="8186" y="4954"/>
                    <a:pt x="8212" y="5025"/>
                    <a:pt x="8248" y="5025"/>
                  </a:cubicBezTo>
                  <a:cubicBezTo>
                    <a:pt x="8150" y="4883"/>
                    <a:pt x="8309" y="4919"/>
                    <a:pt x="8221" y="4786"/>
                  </a:cubicBezTo>
                  <a:cubicBezTo>
                    <a:pt x="8159" y="4866"/>
                    <a:pt x="8106" y="4707"/>
                    <a:pt x="8044" y="4769"/>
                  </a:cubicBezTo>
                  <a:close/>
                  <a:moveTo>
                    <a:pt x="7938" y="4460"/>
                  </a:moveTo>
                  <a:cubicBezTo>
                    <a:pt x="7885" y="4513"/>
                    <a:pt x="7956" y="4645"/>
                    <a:pt x="7974" y="4751"/>
                  </a:cubicBezTo>
                  <a:cubicBezTo>
                    <a:pt x="8053" y="4751"/>
                    <a:pt x="8000" y="4663"/>
                    <a:pt x="8071" y="4645"/>
                  </a:cubicBezTo>
                  <a:cubicBezTo>
                    <a:pt x="8027" y="4548"/>
                    <a:pt x="7983" y="4583"/>
                    <a:pt x="7938" y="4460"/>
                  </a:cubicBezTo>
                  <a:close/>
                  <a:moveTo>
                    <a:pt x="6888" y="2720"/>
                  </a:moveTo>
                  <a:cubicBezTo>
                    <a:pt x="6861" y="2685"/>
                    <a:pt x="6861" y="2658"/>
                    <a:pt x="6888" y="2649"/>
                  </a:cubicBezTo>
                  <a:cubicBezTo>
                    <a:pt x="6791" y="2570"/>
                    <a:pt x="6693" y="2482"/>
                    <a:pt x="6640" y="2552"/>
                  </a:cubicBezTo>
                  <a:cubicBezTo>
                    <a:pt x="6738" y="2649"/>
                    <a:pt x="6817" y="2720"/>
                    <a:pt x="6888" y="2720"/>
                  </a:cubicBezTo>
                  <a:close/>
                  <a:moveTo>
                    <a:pt x="7700" y="3894"/>
                  </a:moveTo>
                  <a:cubicBezTo>
                    <a:pt x="7815" y="4000"/>
                    <a:pt x="7885" y="4318"/>
                    <a:pt x="7894" y="4212"/>
                  </a:cubicBezTo>
                  <a:cubicBezTo>
                    <a:pt x="7894" y="4186"/>
                    <a:pt x="7850" y="4071"/>
                    <a:pt x="7797" y="3983"/>
                  </a:cubicBezTo>
                  <a:cubicBezTo>
                    <a:pt x="7744" y="3894"/>
                    <a:pt x="7700" y="3833"/>
                    <a:pt x="7700" y="3894"/>
                  </a:cubicBezTo>
                  <a:close/>
                  <a:moveTo>
                    <a:pt x="7470" y="3877"/>
                  </a:moveTo>
                  <a:cubicBezTo>
                    <a:pt x="7418" y="3930"/>
                    <a:pt x="7470" y="4027"/>
                    <a:pt x="7559" y="4115"/>
                  </a:cubicBezTo>
                  <a:cubicBezTo>
                    <a:pt x="7647" y="4195"/>
                    <a:pt x="7753" y="4274"/>
                    <a:pt x="7806" y="4265"/>
                  </a:cubicBezTo>
                  <a:cubicBezTo>
                    <a:pt x="7700" y="4018"/>
                    <a:pt x="7585" y="4142"/>
                    <a:pt x="7470" y="3877"/>
                  </a:cubicBezTo>
                  <a:close/>
                  <a:moveTo>
                    <a:pt x="18013" y="16133"/>
                  </a:moveTo>
                  <a:cubicBezTo>
                    <a:pt x="18031" y="15982"/>
                    <a:pt x="17907" y="16071"/>
                    <a:pt x="17934" y="15912"/>
                  </a:cubicBezTo>
                  <a:cubicBezTo>
                    <a:pt x="18013" y="15929"/>
                    <a:pt x="18004" y="16097"/>
                    <a:pt x="18119" y="16053"/>
                  </a:cubicBezTo>
                  <a:cubicBezTo>
                    <a:pt x="18110" y="16124"/>
                    <a:pt x="18075" y="16150"/>
                    <a:pt x="18013" y="16133"/>
                  </a:cubicBezTo>
                  <a:close/>
                  <a:moveTo>
                    <a:pt x="1881" y="1599"/>
                  </a:moveTo>
                  <a:cubicBezTo>
                    <a:pt x="1908" y="1484"/>
                    <a:pt x="2093" y="1555"/>
                    <a:pt x="2270" y="1502"/>
                  </a:cubicBezTo>
                  <a:cubicBezTo>
                    <a:pt x="2323" y="1519"/>
                    <a:pt x="2252" y="1528"/>
                    <a:pt x="2155" y="1546"/>
                  </a:cubicBezTo>
                  <a:cubicBezTo>
                    <a:pt x="2058" y="1563"/>
                    <a:pt x="1925" y="1590"/>
                    <a:pt x="1881" y="1599"/>
                  </a:cubicBezTo>
                  <a:close/>
                  <a:moveTo>
                    <a:pt x="8053" y="5731"/>
                  </a:moveTo>
                  <a:cubicBezTo>
                    <a:pt x="7965" y="5590"/>
                    <a:pt x="8097" y="5625"/>
                    <a:pt x="8027" y="5510"/>
                  </a:cubicBezTo>
                  <a:cubicBezTo>
                    <a:pt x="8124" y="5537"/>
                    <a:pt x="8071" y="5722"/>
                    <a:pt x="8150" y="5749"/>
                  </a:cubicBezTo>
                  <a:cubicBezTo>
                    <a:pt x="8177" y="5899"/>
                    <a:pt x="8097" y="5634"/>
                    <a:pt x="8053" y="5731"/>
                  </a:cubicBezTo>
                  <a:close/>
                  <a:moveTo>
                    <a:pt x="8168" y="5360"/>
                  </a:moveTo>
                  <a:cubicBezTo>
                    <a:pt x="8212" y="5316"/>
                    <a:pt x="8230" y="5422"/>
                    <a:pt x="8274" y="5413"/>
                  </a:cubicBezTo>
                  <a:cubicBezTo>
                    <a:pt x="8292" y="5546"/>
                    <a:pt x="8318" y="5599"/>
                    <a:pt x="8389" y="5713"/>
                  </a:cubicBezTo>
                  <a:cubicBezTo>
                    <a:pt x="8248" y="5687"/>
                    <a:pt x="8274" y="5537"/>
                    <a:pt x="8168" y="5360"/>
                  </a:cubicBezTo>
                  <a:close/>
                  <a:moveTo>
                    <a:pt x="7241" y="4724"/>
                  </a:moveTo>
                  <a:lnTo>
                    <a:pt x="7153" y="4574"/>
                  </a:lnTo>
                  <a:cubicBezTo>
                    <a:pt x="7188" y="4583"/>
                    <a:pt x="7214" y="4592"/>
                    <a:pt x="7250" y="4574"/>
                  </a:cubicBezTo>
                  <a:lnTo>
                    <a:pt x="7206" y="4495"/>
                  </a:lnTo>
                  <a:cubicBezTo>
                    <a:pt x="7170" y="4460"/>
                    <a:pt x="7135" y="4486"/>
                    <a:pt x="7161" y="4521"/>
                  </a:cubicBezTo>
                  <a:cubicBezTo>
                    <a:pt x="7064" y="4521"/>
                    <a:pt x="7091" y="4380"/>
                    <a:pt x="7073" y="4327"/>
                  </a:cubicBezTo>
                  <a:cubicBezTo>
                    <a:pt x="7029" y="4354"/>
                    <a:pt x="7047" y="4407"/>
                    <a:pt x="7003" y="4424"/>
                  </a:cubicBezTo>
                  <a:cubicBezTo>
                    <a:pt x="7020" y="4292"/>
                    <a:pt x="6941" y="4195"/>
                    <a:pt x="6808" y="4045"/>
                  </a:cubicBezTo>
                  <a:cubicBezTo>
                    <a:pt x="6870" y="4018"/>
                    <a:pt x="6941" y="4195"/>
                    <a:pt x="7003" y="4124"/>
                  </a:cubicBezTo>
                  <a:cubicBezTo>
                    <a:pt x="7020" y="4142"/>
                    <a:pt x="7020" y="4257"/>
                    <a:pt x="7020" y="4257"/>
                  </a:cubicBezTo>
                  <a:cubicBezTo>
                    <a:pt x="7038" y="4283"/>
                    <a:pt x="7091" y="4265"/>
                    <a:pt x="7091" y="4265"/>
                  </a:cubicBezTo>
                  <a:cubicBezTo>
                    <a:pt x="7144" y="4345"/>
                    <a:pt x="7170" y="4433"/>
                    <a:pt x="7294" y="4601"/>
                  </a:cubicBezTo>
                  <a:cubicBezTo>
                    <a:pt x="7241" y="4619"/>
                    <a:pt x="7320" y="4716"/>
                    <a:pt x="7241" y="4724"/>
                  </a:cubicBezTo>
                  <a:close/>
                  <a:moveTo>
                    <a:pt x="12539" y="29960"/>
                  </a:moveTo>
                  <a:cubicBezTo>
                    <a:pt x="12530" y="29880"/>
                    <a:pt x="12698" y="29872"/>
                    <a:pt x="12760" y="29907"/>
                  </a:cubicBezTo>
                  <a:cubicBezTo>
                    <a:pt x="12751" y="29969"/>
                    <a:pt x="12645" y="29969"/>
                    <a:pt x="12539" y="29960"/>
                  </a:cubicBezTo>
                  <a:close/>
                  <a:moveTo>
                    <a:pt x="7594" y="4875"/>
                  </a:moveTo>
                  <a:cubicBezTo>
                    <a:pt x="7515" y="4716"/>
                    <a:pt x="7541" y="4548"/>
                    <a:pt x="7382" y="4548"/>
                  </a:cubicBezTo>
                  <a:cubicBezTo>
                    <a:pt x="7276" y="4415"/>
                    <a:pt x="7382" y="4407"/>
                    <a:pt x="7303" y="4292"/>
                  </a:cubicBezTo>
                  <a:cubicBezTo>
                    <a:pt x="7223" y="4142"/>
                    <a:pt x="7100" y="4151"/>
                    <a:pt x="7082" y="4018"/>
                  </a:cubicBezTo>
                  <a:cubicBezTo>
                    <a:pt x="7153" y="4018"/>
                    <a:pt x="7241" y="4133"/>
                    <a:pt x="7347" y="4265"/>
                  </a:cubicBezTo>
                  <a:cubicBezTo>
                    <a:pt x="7409" y="4354"/>
                    <a:pt x="7497" y="4486"/>
                    <a:pt x="7559" y="4601"/>
                  </a:cubicBezTo>
                  <a:cubicBezTo>
                    <a:pt x="7612" y="4724"/>
                    <a:pt x="7638" y="4830"/>
                    <a:pt x="7594" y="4875"/>
                  </a:cubicBezTo>
                  <a:close/>
                  <a:moveTo>
                    <a:pt x="7656" y="4945"/>
                  </a:moveTo>
                  <a:cubicBezTo>
                    <a:pt x="7868" y="4892"/>
                    <a:pt x="7833" y="5281"/>
                    <a:pt x="7991" y="5422"/>
                  </a:cubicBezTo>
                  <a:cubicBezTo>
                    <a:pt x="7859" y="5422"/>
                    <a:pt x="7947" y="5413"/>
                    <a:pt x="7947" y="5537"/>
                  </a:cubicBezTo>
                  <a:cubicBezTo>
                    <a:pt x="7859" y="5493"/>
                    <a:pt x="7833" y="5387"/>
                    <a:pt x="7806" y="5272"/>
                  </a:cubicBezTo>
                  <a:cubicBezTo>
                    <a:pt x="7780" y="5157"/>
                    <a:pt x="7753" y="5025"/>
                    <a:pt x="7656" y="4945"/>
                  </a:cubicBezTo>
                  <a:close/>
                  <a:moveTo>
                    <a:pt x="7709" y="4521"/>
                  </a:moveTo>
                  <a:cubicBezTo>
                    <a:pt x="7674" y="4451"/>
                    <a:pt x="7629" y="4460"/>
                    <a:pt x="7594" y="4380"/>
                  </a:cubicBezTo>
                  <a:cubicBezTo>
                    <a:pt x="7647" y="4265"/>
                    <a:pt x="7700" y="4548"/>
                    <a:pt x="7753" y="4504"/>
                  </a:cubicBezTo>
                  <a:cubicBezTo>
                    <a:pt x="7797" y="4601"/>
                    <a:pt x="7833" y="4698"/>
                    <a:pt x="7868" y="4804"/>
                  </a:cubicBezTo>
                  <a:cubicBezTo>
                    <a:pt x="7912" y="4901"/>
                    <a:pt x="7947" y="5007"/>
                    <a:pt x="8009" y="5131"/>
                  </a:cubicBezTo>
                  <a:cubicBezTo>
                    <a:pt x="7991" y="5175"/>
                    <a:pt x="7930" y="5051"/>
                    <a:pt x="7868" y="4901"/>
                  </a:cubicBezTo>
                  <a:cubicBezTo>
                    <a:pt x="7806" y="4751"/>
                    <a:pt x="7735" y="4583"/>
                    <a:pt x="7709" y="4521"/>
                  </a:cubicBezTo>
                  <a:close/>
                  <a:moveTo>
                    <a:pt x="2482" y="3479"/>
                  </a:moveTo>
                  <a:cubicBezTo>
                    <a:pt x="2499" y="3418"/>
                    <a:pt x="2499" y="3347"/>
                    <a:pt x="2517" y="3276"/>
                  </a:cubicBezTo>
                  <a:cubicBezTo>
                    <a:pt x="2535" y="3215"/>
                    <a:pt x="2561" y="3153"/>
                    <a:pt x="2614" y="3109"/>
                  </a:cubicBezTo>
                  <a:cubicBezTo>
                    <a:pt x="2623" y="3109"/>
                    <a:pt x="2649" y="3100"/>
                    <a:pt x="2676" y="3100"/>
                  </a:cubicBezTo>
                  <a:cubicBezTo>
                    <a:pt x="2694" y="3091"/>
                    <a:pt x="2729" y="3091"/>
                    <a:pt x="2747" y="3082"/>
                  </a:cubicBezTo>
                  <a:cubicBezTo>
                    <a:pt x="2782" y="3056"/>
                    <a:pt x="2897" y="2967"/>
                    <a:pt x="2994" y="3029"/>
                  </a:cubicBezTo>
                  <a:cubicBezTo>
                    <a:pt x="3047" y="3020"/>
                    <a:pt x="3091" y="2976"/>
                    <a:pt x="3144" y="2959"/>
                  </a:cubicBezTo>
                  <a:cubicBezTo>
                    <a:pt x="3550" y="3038"/>
                    <a:pt x="3850" y="3064"/>
                    <a:pt x="4106" y="3241"/>
                  </a:cubicBezTo>
                  <a:cubicBezTo>
                    <a:pt x="4080" y="3250"/>
                    <a:pt x="4036" y="3250"/>
                    <a:pt x="4000" y="3250"/>
                  </a:cubicBezTo>
                  <a:cubicBezTo>
                    <a:pt x="3983" y="3329"/>
                    <a:pt x="4062" y="3312"/>
                    <a:pt x="4133" y="3338"/>
                  </a:cubicBezTo>
                  <a:cubicBezTo>
                    <a:pt x="4124" y="3382"/>
                    <a:pt x="4150" y="3427"/>
                    <a:pt x="4186" y="3471"/>
                  </a:cubicBezTo>
                  <a:cubicBezTo>
                    <a:pt x="4221" y="3515"/>
                    <a:pt x="4265" y="3550"/>
                    <a:pt x="4301" y="3541"/>
                  </a:cubicBezTo>
                  <a:cubicBezTo>
                    <a:pt x="4265" y="3435"/>
                    <a:pt x="4212" y="3321"/>
                    <a:pt x="4124" y="3276"/>
                  </a:cubicBezTo>
                  <a:cubicBezTo>
                    <a:pt x="4265" y="3268"/>
                    <a:pt x="4327" y="3400"/>
                    <a:pt x="4477" y="3427"/>
                  </a:cubicBezTo>
                  <a:cubicBezTo>
                    <a:pt x="4389" y="3479"/>
                    <a:pt x="4513" y="3550"/>
                    <a:pt x="4371" y="3488"/>
                  </a:cubicBezTo>
                  <a:cubicBezTo>
                    <a:pt x="4389" y="3541"/>
                    <a:pt x="4477" y="3621"/>
                    <a:pt x="4521" y="3612"/>
                  </a:cubicBezTo>
                  <a:cubicBezTo>
                    <a:pt x="4557" y="3541"/>
                    <a:pt x="4451" y="3479"/>
                    <a:pt x="4530" y="3400"/>
                  </a:cubicBezTo>
                  <a:lnTo>
                    <a:pt x="4671" y="3488"/>
                  </a:lnTo>
                  <a:cubicBezTo>
                    <a:pt x="4574" y="3444"/>
                    <a:pt x="4557" y="3488"/>
                    <a:pt x="4583" y="3541"/>
                  </a:cubicBezTo>
                  <a:cubicBezTo>
                    <a:pt x="4592" y="3568"/>
                    <a:pt x="4618" y="3594"/>
                    <a:pt x="4645" y="3612"/>
                  </a:cubicBezTo>
                  <a:cubicBezTo>
                    <a:pt x="4663" y="3638"/>
                    <a:pt x="4698" y="3647"/>
                    <a:pt x="4724" y="3647"/>
                  </a:cubicBezTo>
                  <a:cubicBezTo>
                    <a:pt x="4751" y="3621"/>
                    <a:pt x="4671" y="3603"/>
                    <a:pt x="4654" y="3568"/>
                  </a:cubicBezTo>
                  <a:cubicBezTo>
                    <a:pt x="4618" y="3488"/>
                    <a:pt x="4813" y="3665"/>
                    <a:pt x="4901" y="3683"/>
                  </a:cubicBezTo>
                  <a:cubicBezTo>
                    <a:pt x="4901" y="3718"/>
                    <a:pt x="4945" y="3753"/>
                    <a:pt x="4910" y="3780"/>
                  </a:cubicBezTo>
                  <a:cubicBezTo>
                    <a:pt x="4963" y="3789"/>
                    <a:pt x="5007" y="3842"/>
                    <a:pt x="5042" y="3894"/>
                  </a:cubicBezTo>
                  <a:cubicBezTo>
                    <a:pt x="5078" y="3956"/>
                    <a:pt x="5095" y="4027"/>
                    <a:pt x="5131" y="4071"/>
                  </a:cubicBezTo>
                  <a:cubicBezTo>
                    <a:pt x="4980" y="3992"/>
                    <a:pt x="4813" y="3886"/>
                    <a:pt x="4707" y="3992"/>
                  </a:cubicBezTo>
                  <a:cubicBezTo>
                    <a:pt x="4680" y="3965"/>
                    <a:pt x="4716" y="3939"/>
                    <a:pt x="4689" y="3912"/>
                  </a:cubicBezTo>
                  <a:cubicBezTo>
                    <a:pt x="4601" y="3877"/>
                    <a:pt x="4680" y="3974"/>
                    <a:pt x="4627" y="4000"/>
                  </a:cubicBezTo>
                  <a:cubicBezTo>
                    <a:pt x="4539" y="3921"/>
                    <a:pt x="4486" y="3939"/>
                    <a:pt x="4415" y="3886"/>
                  </a:cubicBezTo>
                  <a:cubicBezTo>
                    <a:pt x="4433" y="3806"/>
                    <a:pt x="4495" y="3886"/>
                    <a:pt x="4539" y="3912"/>
                  </a:cubicBezTo>
                  <a:cubicBezTo>
                    <a:pt x="4583" y="3868"/>
                    <a:pt x="4557" y="3824"/>
                    <a:pt x="4495" y="3797"/>
                  </a:cubicBezTo>
                  <a:cubicBezTo>
                    <a:pt x="4442" y="3771"/>
                    <a:pt x="4371" y="3762"/>
                    <a:pt x="4336" y="3780"/>
                  </a:cubicBezTo>
                  <a:cubicBezTo>
                    <a:pt x="4256" y="3736"/>
                    <a:pt x="4327" y="3674"/>
                    <a:pt x="4212" y="3647"/>
                  </a:cubicBezTo>
                  <a:cubicBezTo>
                    <a:pt x="4168" y="3656"/>
                    <a:pt x="4133" y="3665"/>
                    <a:pt x="4098" y="3674"/>
                  </a:cubicBezTo>
                  <a:cubicBezTo>
                    <a:pt x="4071" y="3727"/>
                    <a:pt x="4177" y="3718"/>
                    <a:pt x="4177" y="3718"/>
                  </a:cubicBezTo>
                  <a:cubicBezTo>
                    <a:pt x="4203" y="3736"/>
                    <a:pt x="4195" y="3780"/>
                    <a:pt x="4230" y="3806"/>
                  </a:cubicBezTo>
                  <a:cubicBezTo>
                    <a:pt x="4265" y="3824"/>
                    <a:pt x="4362" y="3833"/>
                    <a:pt x="4424" y="3921"/>
                  </a:cubicBezTo>
                  <a:cubicBezTo>
                    <a:pt x="4195" y="3806"/>
                    <a:pt x="3947" y="3709"/>
                    <a:pt x="3709" y="3647"/>
                  </a:cubicBezTo>
                  <a:cubicBezTo>
                    <a:pt x="3780" y="3559"/>
                    <a:pt x="3806" y="3488"/>
                    <a:pt x="3806" y="3400"/>
                  </a:cubicBezTo>
                  <a:cubicBezTo>
                    <a:pt x="3735" y="3356"/>
                    <a:pt x="3709" y="3409"/>
                    <a:pt x="3638" y="3365"/>
                  </a:cubicBezTo>
                  <a:cubicBezTo>
                    <a:pt x="3559" y="3374"/>
                    <a:pt x="3691" y="3435"/>
                    <a:pt x="3621" y="3506"/>
                  </a:cubicBezTo>
                  <a:lnTo>
                    <a:pt x="3497" y="3462"/>
                  </a:lnTo>
                  <a:cubicBezTo>
                    <a:pt x="3471" y="3585"/>
                    <a:pt x="3541" y="3585"/>
                    <a:pt x="3647" y="3594"/>
                  </a:cubicBezTo>
                  <a:cubicBezTo>
                    <a:pt x="3603" y="3630"/>
                    <a:pt x="3532" y="3630"/>
                    <a:pt x="3462" y="3612"/>
                  </a:cubicBezTo>
                  <a:cubicBezTo>
                    <a:pt x="3391" y="3603"/>
                    <a:pt x="3312" y="3594"/>
                    <a:pt x="3259" y="3594"/>
                  </a:cubicBezTo>
                  <a:cubicBezTo>
                    <a:pt x="3268" y="3577"/>
                    <a:pt x="3285" y="3559"/>
                    <a:pt x="3294" y="3524"/>
                  </a:cubicBezTo>
                  <a:cubicBezTo>
                    <a:pt x="3232" y="3506"/>
                    <a:pt x="3215" y="3550"/>
                    <a:pt x="3170" y="3559"/>
                  </a:cubicBezTo>
                  <a:cubicBezTo>
                    <a:pt x="3170" y="3577"/>
                    <a:pt x="3179" y="3603"/>
                    <a:pt x="3206" y="3612"/>
                  </a:cubicBezTo>
                  <a:cubicBezTo>
                    <a:pt x="3091" y="3683"/>
                    <a:pt x="2932" y="3647"/>
                    <a:pt x="2808" y="3691"/>
                  </a:cubicBezTo>
                  <a:cubicBezTo>
                    <a:pt x="2835" y="3647"/>
                    <a:pt x="2835" y="3621"/>
                    <a:pt x="2791" y="3612"/>
                  </a:cubicBezTo>
                  <a:cubicBezTo>
                    <a:pt x="2738" y="3585"/>
                    <a:pt x="2711" y="3700"/>
                    <a:pt x="2755" y="3709"/>
                  </a:cubicBezTo>
                  <a:cubicBezTo>
                    <a:pt x="2755" y="3771"/>
                    <a:pt x="2676" y="3736"/>
                    <a:pt x="2641" y="3753"/>
                  </a:cubicBezTo>
                  <a:cubicBezTo>
                    <a:pt x="2614" y="3709"/>
                    <a:pt x="2596" y="3656"/>
                    <a:pt x="2570" y="3603"/>
                  </a:cubicBezTo>
                  <a:cubicBezTo>
                    <a:pt x="2543" y="3559"/>
                    <a:pt x="2517" y="3506"/>
                    <a:pt x="2482" y="3479"/>
                  </a:cubicBezTo>
                  <a:close/>
                  <a:moveTo>
                    <a:pt x="4318" y="3577"/>
                  </a:moveTo>
                  <a:cubicBezTo>
                    <a:pt x="4274" y="3647"/>
                    <a:pt x="4451" y="3797"/>
                    <a:pt x="4513" y="3727"/>
                  </a:cubicBezTo>
                  <a:cubicBezTo>
                    <a:pt x="4460" y="3656"/>
                    <a:pt x="4407" y="3665"/>
                    <a:pt x="4318" y="3577"/>
                  </a:cubicBezTo>
                  <a:close/>
                  <a:moveTo>
                    <a:pt x="3815" y="3374"/>
                  </a:moveTo>
                  <a:cubicBezTo>
                    <a:pt x="3877" y="3471"/>
                    <a:pt x="3903" y="3479"/>
                    <a:pt x="3815" y="3603"/>
                  </a:cubicBezTo>
                  <a:cubicBezTo>
                    <a:pt x="3939" y="3683"/>
                    <a:pt x="3921" y="3471"/>
                    <a:pt x="3956" y="3488"/>
                  </a:cubicBezTo>
                  <a:cubicBezTo>
                    <a:pt x="3965" y="3532"/>
                    <a:pt x="4018" y="3577"/>
                    <a:pt x="4080" y="3594"/>
                  </a:cubicBezTo>
                  <a:cubicBezTo>
                    <a:pt x="4133" y="3621"/>
                    <a:pt x="4195" y="3621"/>
                    <a:pt x="4221" y="3559"/>
                  </a:cubicBezTo>
                  <a:cubicBezTo>
                    <a:pt x="4150" y="3488"/>
                    <a:pt x="4142" y="3559"/>
                    <a:pt x="4089" y="3550"/>
                  </a:cubicBezTo>
                  <a:cubicBezTo>
                    <a:pt x="4000" y="3479"/>
                    <a:pt x="3947" y="3312"/>
                    <a:pt x="3815" y="3374"/>
                  </a:cubicBezTo>
                  <a:close/>
                  <a:moveTo>
                    <a:pt x="3215" y="3374"/>
                  </a:moveTo>
                  <a:cubicBezTo>
                    <a:pt x="3312" y="3435"/>
                    <a:pt x="3347" y="3391"/>
                    <a:pt x="3400" y="3382"/>
                  </a:cubicBezTo>
                  <a:cubicBezTo>
                    <a:pt x="3444" y="3374"/>
                    <a:pt x="3559" y="3462"/>
                    <a:pt x="3550" y="3365"/>
                  </a:cubicBezTo>
                  <a:cubicBezTo>
                    <a:pt x="3550" y="3338"/>
                    <a:pt x="3524" y="3329"/>
                    <a:pt x="3488" y="3321"/>
                  </a:cubicBezTo>
                  <a:cubicBezTo>
                    <a:pt x="3462" y="3312"/>
                    <a:pt x="3426" y="3303"/>
                    <a:pt x="3426" y="3285"/>
                  </a:cubicBezTo>
                  <a:cubicBezTo>
                    <a:pt x="3391" y="3338"/>
                    <a:pt x="3356" y="3347"/>
                    <a:pt x="3329" y="3347"/>
                  </a:cubicBezTo>
                  <a:cubicBezTo>
                    <a:pt x="3294" y="3347"/>
                    <a:pt x="3259" y="3338"/>
                    <a:pt x="3215" y="3374"/>
                  </a:cubicBezTo>
                  <a:close/>
                  <a:moveTo>
                    <a:pt x="3294" y="3223"/>
                  </a:moveTo>
                  <a:cubicBezTo>
                    <a:pt x="3320" y="3153"/>
                    <a:pt x="3259" y="3153"/>
                    <a:pt x="3206" y="3135"/>
                  </a:cubicBezTo>
                  <a:cubicBezTo>
                    <a:pt x="3162" y="3215"/>
                    <a:pt x="3223" y="3223"/>
                    <a:pt x="3294" y="3223"/>
                  </a:cubicBezTo>
                  <a:close/>
                  <a:moveTo>
                    <a:pt x="3091" y="3409"/>
                  </a:moveTo>
                  <a:cubicBezTo>
                    <a:pt x="3144" y="3427"/>
                    <a:pt x="3170" y="3382"/>
                    <a:pt x="3197" y="3347"/>
                  </a:cubicBezTo>
                  <a:cubicBezTo>
                    <a:pt x="3162" y="3329"/>
                    <a:pt x="3153" y="3303"/>
                    <a:pt x="3100" y="3303"/>
                  </a:cubicBezTo>
                  <a:close/>
                  <a:moveTo>
                    <a:pt x="3011" y="3479"/>
                  </a:moveTo>
                  <a:cubicBezTo>
                    <a:pt x="3029" y="3462"/>
                    <a:pt x="3091" y="3303"/>
                    <a:pt x="2994" y="3321"/>
                  </a:cubicBezTo>
                  <a:cubicBezTo>
                    <a:pt x="2958" y="3321"/>
                    <a:pt x="2932" y="3515"/>
                    <a:pt x="3011" y="3479"/>
                  </a:cubicBezTo>
                  <a:close/>
                  <a:moveTo>
                    <a:pt x="2702" y="3585"/>
                  </a:moveTo>
                  <a:cubicBezTo>
                    <a:pt x="2685" y="3585"/>
                    <a:pt x="2694" y="3621"/>
                    <a:pt x="2729" y="3603"/>
                  </a:cubicBezTo>
                  <a:cubicBezTo>
                    <a:pt x="2729" y="3515"/>
                    <a:pt x="2694" y="3479"/>
                    <a:pt x="2632" y="3488"/>
                  </a:cubicBezTo>
                  <a:cubicBezTo>
                    <a:pt x="2623" y="3568"/>
                    <a:pt x="2702" y="3515"/>
                    <a:pt x="2702" y="3585"/>
                  </a:cubicBezTo>
                  <a:close/>
                  <a:moveTo>
                    <a:pt x="17519" y="13289"/>
                  </a:moveTo>
                  <a:cubicBezTo>
                    <a:pt x="17545" y="13378"/>
                    <a:pt x="17660" y="13528"/>
                    <a:pt x="17581" y="13572"/>
                  </a:cubicBezTo>
                  <a:cubicBezTo>
                    <a:pt x="17536" y="13510"/>
                    <a:pt x="17528" y="13457"/>
                    <a:pt x="17519" y="13413"/>
                  </a:cubicBezTo>
                  <a:cubicBezTo>
                    <a:pt x="17501" y="13369"/>
                    <a:pt x="17483" y="13325"/>
                    <a:pt x="17439" y="13263"/>
                  </a:cubicBezTo>
                  <a:cubicBezTo>
                    <a:pt x="17466" y="13254"/>
                    <a:pt x="17492" y="13316"/>
                    <a:pt x="17519" y="13289"/>
                  </a:cubicBezTo>
                  <a:close/>
                  <a:moveTo>
                    <a:pt x="17483" y="13431"/>
                  </a:moveTo>
                  <a:cubicBezTo>
                    <a:pt x="17483" y="13492"/>
                    <a:pt x="17439" y="13475"/>
                    <a:pt x="17395" y="13431"/>
                  </a:cubicBezTo>
                  <a:cubicBezTo>
                    <a:pt x="17360" y="13395"/>
                    <a:pt x="17325" y="13333"/>
                    <a:pt x="17333" y="13298"/>
                  </a:cubicBezTo>
                  <a:cubicBezTo>
                    <a:pt x="17404" y="13289"/>
                    <a:pt x="17378" y="13448"/>
                    <a:pt x="17483" y="13431"/>
                  </a:cubicBezTo>
                  <a:close/>
                  <a:moveTo>
                    <a:pt x="16724" y="12742"/>
                  </a:moveTo>
                  <a:cubicBezTo>
                    <a:pt x="16742" y="12724"/>
                    <a:pt x="16830" y="12724"/>
                    <a:pt x="16918" y="12751"/>
                  </a:cubicBezTo>
                  <a:cubicBezTo>
                    <a:pt x="16998" y="12777"/>
                    <a:pt x="17077" y="12839"/>
                    <a:pt x="17068" y="12918"/>
                  </a:cubicBezTo>
                  <a:cubicBezTo>
                    <a:pt x="17130" y="12945"/>
                    <a:pt x="17183" y="12971"/>
                    <a:pt x="17236" y="13016"/>
                  </a:cubicBezTo>
                  <a:cubicBezTo>
                    <a:pt x="17227" y="13033"/>
                    <a:pt x="17210" y="13024"/>
                    <a:pt x="17201" y="13007"/>
                  </a:cubicBezTo>
                  <a:cubicBezTo>
                    <a:pt x="17174" y="13024"/>
                    <a:pt x="17192" y="13033"/>
                    <a:pt x="17201" y="13051"/>
                  </a:cubicBezTo>
                  <a:cubicBezTo>
                    <a:pt x="17121" y="13060"/>
                    <a:pt x="17077" y="12971"/>
                    <a:pt x="17024" y="12901"/>
                  </a:cubicBezTo>
                  <a:cubicBezTo>
                    <a:pt x="16963" y="12830"/>
                    <a:pt x="16901" y="12768"/>
                    <a:pt x="16848" y="12857"/>
                  </a:cubicBezTo>
                  <a:cubicBezTo>
                    <a:pt x="16759" y="12821"/>
                    <a:pt x="16804" y="12777"/>
                    <a:pt x="16724" y="12742"/>
                  </a:cubicBezTo>
                  <a:close/>
                  <a:moveTo>
                    <a:pt x="17651" y="13651"/>
                  </a:moveTo>
                  <a:cubicBezTo>
                    <a:pt x="17669" y="13731"/>
                    <a:pt x="17704" y="13775"/>
                    <a:pt x="17740" y="13810"/>
                  </a:cubicBezTo>
                  <a:cubicBezTo>
                    <a:pt x="17775" y="13846"/>
                    <a:pt x="17801" y="13881"/>
                    <a:pt x="17819" y="13978"/>
                  </a:cubicBezTo>
                  <a:cubicBezTo>
                    <a:pt x="17766" y="13987"/>
                    <a:pt x="17731" y="13943"/>
                    <a:pt x="17704" y="13881"/>
                  </a:cubicBezTo>
                  <a:cubicBezTo>
                    <a:pt x="17669" y="13828"/>
                    <a:pt x="17642" y="13766"/>
                    <a:pt x="17598" y="13748"/>
                  </a:cubicBezTo>
                  <a:cubicBezTo>
                    <a:pt x="17598" y="13687"/>
                    <a:pt x="17616" y="13519"/>
                    <a:pt x="17704" y="13590"/>
                  </a:cubicBezTo>
                  <a:cubicBezTo>
                    <a:pt x="17748" y="13572"/>
                    <a:pt x="17713" y="13545"/>
                    <a:pt x="17678" y="13528"/>
                  </a:cubicBezTo>
                  <a:cubicBezTo>
                    <a:pt x="17642" y="13501"/>
                    <a:pt x="17607" y="13484"/>
                    <a:pt x="17642" y="13457"/>
                  </a:cubicBezTo>
                  <a:cubicBezTo>
                    <a:pt x="17740" y="13413"/>
                    <a:pt x="17784" y="13572"/>
                    <a:pt x="17801" y="13669"/>
                  </a:cubicBezTo>
                  <a:cubicBezTo>
                    <a:pt x="17731" y="13731"/>
                    <a:pt x="17704" y="13643"/>
                    <a:pt x="17651" y="13651"/>
                  </a:cubicBezTo>
                  <a:close/>
                  <a:moveTo>
                    <a:pt x="17263" y="12813"/>
                  </a:moveTo>
                  <a:cubicBezTo>
                    <a:pt x="17289" y="12848"/>
                    <a:pt x="17325" y="12883"/>
                    <a:pt x="17351" y="12918"/>
                  </a:cubicBezTo>
                  <a:cubicBezTo>
                    <a:pt x="17378" y="12954"/>
                    <a:pt x="17404" y="12980"/>
                    <a:pt x="17431" y="13016"/>
                  </a:cubicBezTo>
                  <a:cubicBezTo>
                    <a:pt x="17466" y="13042"/>
                    <a:pt x="17483" y="13077"/>
                    <a:pt x="17510" y="13113"/>
                  </a:cubicBezTo>
                  <a:cubicBezTo>
                    <a:pt x="17536" y="13157"/>
                    <a:pt x="17563" y="13192"/>
                    <a:pt x="17589" y="13254"/>
                  </a:cubicBezTo>
                  <a:cubicBezTo>
                    <a:pt x="17466" y="13289"/>
                    <a:pt x="17378" y="13201"/>
                    <a:pt x="17263" y="13077"/>
                  </a:cubicBezTo>
                  <a:cubicBezTo>
                    <a:pt x="17307" y="12971"/>
                    <a:pt x="17360" y="13175"/>
                    <a:pt x="17404" y="13130"/>
                  </a:cubicBezTo>
                  <a:cubicBezTo>
                    <a:pt x="17413" y="13060"/>
                    <a:pt x="17360" y="13016"/>
                    <a:pt x="17316" y="12963"/>
                  </a:cubicBezTo>
                  <a:cubicBezTo>
                    <a:pt x="17272" y="12918"/>
                    <a:pt x="17236" y="12883"/>
                    <a:pt x="17263" y="12813"/>
                  </a:cubicBezTo>
                  <a:close/>
                  <a:moveTo>
                    <a:pt x="8530" y="9192"/>
                  </a:moveTo>
                  <a:cubicBezTo>
                    <a:pt x="8495" y="9219"/>
                    <a:pt x="8433" y="9139"/>
                    <a:pt x="8459" y="9228"/>
                  </a:cubicBezTo>
                  <a:cubicBezTo>
                    <a:pt x="8362" y="9192"/>
                    <a:pt x="8398" y="8989"/>
                    <a:pt x="8459" y="8989"/>
                  </a:cubicBezTo>
                  <a:cubicBezTo>
                    <a:pt x="8477" y="9051"/>
                    <a:pt x="8504" y="9122"/>
                    <a:pt x="8530" y="9192"/>
                  </a:cubicBezTo>
                  <a:close/>
                  <a:moveTo>
                    <a:pt x="17934" y="14216"/>
                  </a:moveTo>
                  <a:cubicBezTo>
                    <a:pt x="17890" y="14128"/>
                    <a:pt x="17943" y="14022"/>
                    <a:pt x="17837" y="13854"/>
                  </a:cubicBezTo>
                  <a:cubicBezTo>
                    <a:pt x="17898" y="13846"/>
                    <a:pt x="17907" y="14022"/>
                    <a:pt x="17987" y="13969"/>
                  </a:cubicBezTo>
                  <a:cubicBezTo>
                    <a:pt x="17987" y="14066"/>
                    <a:pt x="18040" y="14208"/>
                    <a:pt x="17934" y="14216"/>
                  </a:cubicBezTo>
                  <a:close/>
                  <a:moveTo>
                    <a:pt x="17775" y="15779"/>
                  </a:moveTo>
                  <a:cubicBezTo>
                    <a:pt x="17722" y="15735"/>
                    <a:pt x="17695" y="15364"/>
                    <a:pt x="17775" y="15258"/>
                  </a:cubicBezTo>
                  <a:cubicBezTo>
                    <a:pt x="17872" y="15214"/>
                    <a:pt x="17775" y="15329"/>
                    <a:pt x="17775" y="15373"/>
                  </a:cubicBezTo>
                  <a:cubicBezTo>
                    <a:pt x="17775" y="15488"/>
                    <a:pt x="17810" y="15673"/>
                    <a:pt x="17775" y="15779"/>
                  </a:cubicBezTo>
                  <a:close/>
                  <a:moveTo>
                    <a:pt x="16936" y="12601"/>
                  </a:moveTo>
                  <a:cubicBezTo>
                    <a:pt x="16742" y="12486"/>
                    <a:pt x="16830" y="12724"/>
                    <a:pt x="16636" y="12609"/>
                  </a:cubicBezTo>
                  <a:cubicBezTo>
                    <a:pt x="16689" y="12556"/>
                    <a:pt x="16786" y="12583"/>
                    <a:pt x="16830" y="12495"/>
                  </a:cubicBezTo>
                  <a:cubicBezTo>
                    <a:pt x="16963" y="12574"/>
                    <a:pt x="17139" y="12618"/>
                    <a:pt x="17095" y="12742"/>
                  </a:cubicBezTo>
                  <a:cubicBezTo>
                    <a:pt x="17024" y="12654"/>
                    <a:pt x="16804" y="12645"/>
                    <a:pt x="16936" y="12601"/>
                  </a:cubicBezTo>
                  <a:close/>
                  <a:moveTo>
                    <a:pt x="17713" y="15064"/>
                  </a:moveTo>
                  <a:cubicBezTo>
                    <a:pt x="17642" y="14976"/>
                    <a:pt x="17669" y="14720"/>
                    <a:pt x="17625" y="14578"/>
                  </a:cubicBezTo>
                  <a:cubicBezTo>
                    <a:pt x="17704" y="14737"/>
                    <a:pt x="17731" y="14905"/>
                    <a:pt x="17713" y="15064"/>
                  </a:cubicBezTo>
                  <a:close/>
                  <a:moveTo>
                    <a:pt x="17898" y="14614"/>
                  </a:moveTo>
                  <a:cubicBezTo>
                    <a:pt x="17934" y="14508"/>
                    <a:pt x="17872" y="14499"/>
                    <a:pt x="17890" y="14384"/>
                  </a:cubicBezTo>
                  <a:cubicBezTo>
                    <a:pt x="17951" y="14384"/>
                    <a:pt x="17943" y="14526"/>
                    <a:pt x="17996" y="14526"/>
                  </a:cubicBezTo>
                  <a:cubicBezTo>
                    <a:pt x="17987" y="14578"/>
                    <a:pt x="17951" y="14605"/>
                    <a:pt x="17898" y="14614"/>
                  </a:cubicBezTo>
                  <a:close/>
                  <a:moveTo>
                    <a:pt x="18049" y="15656"/>
                  </a:moveTo>
                  <a:cubicBezTo>
                    <a:pt x="17978" y="15647"/>
                    <a:pt x="17960" y="15718"/>
                    <a:pt x="17960" y="15823"/>
                  </a:cubicBezTo>
                  <a:cubicBezTo>
                    <a:pt x="17846" y="15726"/>
                    <a:pt x="17978" y="15488"/>
                    <a:pt x="17907" y="15329"/>
                  </a:cubicBezTo>
                  <a:cubicBezTo>
                    <a:pt x="17943" y="15294"/>
                    <a:pt x="18004" y="15294"/>
                    <a:pt x="18013" y="15205"/>
                  </a:cubicBezTo>
                  <a:cubicBezTo>
                    <a:pt x="17987" y="15091"/>
                    <a:pt x="17951" y="15250"/>
                    <a:pt x="17898" y="15214"/>
                  </a:cubicBezTo>
                  <a:cubicBezTo>
                    <a:pt x="17925" y="15170"/>
                    <a:pt x="17925" y="15117"/>
                    <a:pt x="17916" y="15046"/>
                  </a:cubicBezTo>
                  <a:cubicBezTo>
                    <a:pt x="17969" y="15011"/>
                    <a:pt x="18013" y="15161"/>
                    <a:pt x="18022" y="15046"/>
                  </a:cubicBezTo>
                  <a:cubicBezTo>
                    <a:pt x="18066" y="15055"/>
                    <a:pt x="18128" y="15250"/>
                    <a:pt x="18066" y="15285"/>
                  </a:cubicBezTo>
                  <a:cubicBezTo>
                    <a:pt x="18066" y="15373"/>
                    <a:pt x="18137" y="15338"/>
                    <a:pt x="18119" y="15453"/>
                  </a:cubicBezTo>
                  <a:cubicBezTo>
                    <a:pt x="18066" y="15470"/>
                    <a:pt x="18066" y="15391"/>
                    <a:pt x="18066" y="15329"/>
                  </a:cubicBezTo>
                  <a:cubicBezTo>
                    <a:pt x="18022" y="15320"/>
                    <a:pt x="18022" y="15364"/>
                    <a:pt x="17987" y="15373"/>
                  </a:cubicBezTo>
                  <a:cubicBezTo>
                    <a:pt x="18031" y="15523"/>
                    <a:pt x="18146" y="15567"/>
                    <a:pt x="18146" y="15788"/>
                  </a:cubicBezTo>
                  <a:cubicBezTo>
                    <a:pt x="18031" y="15682"/>
                    <a:pt x="18102" y="15850"/>
                    <a:pt x="18119" y="15965"/>
                  </a:cubicBezTo>
                  <a:cubicBezTo>
                    <a:pt x="18075" y="15965"/>
                    <a:pt x="18066" y="15903"/>
                    <a:pt x="18013" y="15912"/>
                  </a:cubicBezTo>
                  <a:cubicBezTo>
                    <a:pt x="17996" y="15779"/>
                    <a:pt x="18066" y="15788"/>
                    <a:pt x="18049" y="15656"/>
                  </a:cubicBezTo>
                  <a:close/>
                  <a:moveTo>
                    <a:pt x="17510" y="14243"/>
                  </a:moveTo>
                  <a:cubicBezTo>
                    <a:pt x="17545" y="14146"/>
                    <a:pt x="17457" y="14031"/>
                    <a:pt x="17413" y="13925"/>
                  </a:cubicBezTo>
                  <a:cubicBezTo>
                    <a:pt x="17386" y="13872"/>
                    <a:pt x="17413" y="13846"/>
                    <a:pt x="17395" y="13793"/>
                  </a:cubicBezTo>
                  <a:cubicBezTo>
                    <a:pt x="17369" y="13740"/>
                    <a:pt x="17342" y="13748"/>
                    <a:pt x="17316" y="13696"/>
                  </a:cubicBezTo>
                  <a:cubicBezTo>
                    <a:pt x="17227" y="13475"/>
                    <a:pt x="17068" y="13236"/>
                    <a:pt x="16857" y="13086"/>
                  </a:cubicBezTo>
                  <a:cubicBezTo>
                    <a:pt x="16910" y="13033"/>
                    <a:pt x="16954" y="13051"/>
                    <a:pt x="16989" y="13095"/>
                  </a:cubicBezTo>
                  <a:cubicBezTo>
                    <a:pt x="17016" y="13139"/>
                    <a:pt x="17051" y="13192"/>
                    <a:pt x="17068" y="13219"/>
                  </a:cubicBezTo>
                  <a:cubicBezTo>
                    <a:pt x="17095" y="13245"/>
                    <a:pt x="17130" y="13254"/>
                    <a:pt x="17157" y="13272"/>
                  </a:cubicBezTo>
                  <a:cubicBezTo>
                    <a:pt x="17192" y="13289"/>
                    <a:pt x="17210" y="13307"/>
                    <a:pt x="17210" y="13351"/>
                  </a:cubicBezTo>
                  <a:cubicBezTo>
                    <a:pt x="17236" y="13378"/>
                    <a:pt x="17272" y="13342"/>
                    <a:pt x="17254" y="13316"/>
                  </a:cubicBezTo>
                  <a:cubicBezTo>
                    <a:pt x="17325" y="13307"/>
                    <a:pt x="17307" y="13439"/>
                    <a:pt x="17254" y="13457"/>
                  </a:cubicBezTo>
                  <a:cubicBezTo>
                    <a:pt x="17413" y="13660"/>
                    <a:pt x="17448" y="13863"/>
                    <a:pt x="17563" y="14049"/>
                  </a:cubicBezTo>
                  <a:cubicBezTo>
                    <a:pt x="17554" y="14119"/>
                    <a:pt x="17572" y="14208"/>
                    <a:pt x="17510" y="14243"/>
                  </a:cubicBezTo>
                  <a:close/>
                  <a:moveTo>
                    <a:pt x="8353" y="8742"/>
                  </a:moveTo>
                  <a:cubicBezTo>
                    <a:pt x="8318" y="8919"/>
                    <a:pt x="8195" y="8442"/>
                    <a:pt x="8212" y="8318"/>
                  </a:cubicBezTo>
                  <a:cubicBezTo>
                    <a:pt x="8292" y="8327"/>
                    <a:pt x="8274" y="8742"/>
                    <a:pt x="8353" y="8742"/>
                  </a:cubicBezTo>
                  <a:close/>
                  <a:moveTo>
                    <a:pt x="8883" y="7991"/>
                  </a:moveTo>
                  <a:cubicBezTo>
                    <a:pt x="8883" y="8071"/>
                    <a:pt x="8848" y="8177"/>
                    <a:pt x="8874" y="8256"/>
                  </a:cubicBezTo>
                  <a:cubicBezTo>
                    <a:pt x="8830" y="8283"/>
                    <a:pt x="8821" y="8203"/>
                    <a:pt x="8830" y="8133"/>
                  </a:cubicBezTo>
                  <a:cubicBezTo>
                    <a:pt x="8830" y="8053"/>
                    <a:pt x="8848" y="7983"/>
                    <a:pt x="8857" y="7991"/>
                  </a:cubicBezTo>
                  <a:cubicBezTo>
                    <a:pt x="8848" y="7956"/>
                    <a:pt x="8786" y="7788"/>
                    <a:pt x="8751" y="7647"/>
                  </a:cubicBezTo>
                  <a:cubicBezTo>
                    <a:pt x="8724" y="7524"/>
                    <a:pt x="8733" y="7409"/>
                    <a:pt x="8671" y="7303"/>
                  </a:cubicBezTo>
                  <a:cubicBezTo>
                    <a:pt x="8715" y="7285"/>
                    <a:pt x="8715" y="7214"/>
                    <a:pt x="8689" y="7117"/>
                  </a:cubicBezTo>
                  <a:cubicBezTo>
                    <a:pt x="8795" y="7241"/>
                    <a:pt x="8742" y="7435"/>
                    <a:pt x="8777" y="7647"/>
                  </a:cubicBezTo>
                  <a:cubicBezTo>
                    <a:pt x="8813" y="7780"/>
                    <a:pt x="8866" y="7877"/>
                    <a:pt x="8883" y="7991"/>
                  </a:cubicBezTo>
                  <a:close/>
                  <a:moveTo>
                    <a:pt x="8468" y="8530"/>
                  </a:moveTo>
                  <a:cubicBezTo>
                    <a:pt x="8539" y="8468"/>
                    <a:pt x="8539" y="8698"/>
                    <a:pt x="8618" y="8583"/>
                  </a:cubicBezTo>
                  <a:cubicBezTo>
                    <a:pt x="8627" y="8671"/>
                    <a:pt x="8618" y="8716"/>
                    <a:pt x="8592" y="8751"/>
                  </a:cubicBezTo>
                  <a:cubicBezTo>
                    <a:pt x="8557" y="8680"/>
                    <a:pt x="8477" y="8733"/>
                    <a:pt x="8468" y="8530"/>
                  </a:cubicBezTo>
                  <a:close/>
                  <a:moveTo>
                    <a:pt x="8592" y="8751"/>
                  </a:moveTo>
                  <a:cubicBezTo>
                    <a:pt x="8618" y="8892"/>
                    <a:pt x="8742" y="8627"/>
                    <a:pt x="8751" y="8839"/>
                  </a:cubicBezTo>
                  <a:cubicBezTo>
                    <a:pt x="8707" y="8936"/>
                    <a:pt x="8618" y="8751"/>
                    <a:pt x="8627" y="8901"/>
                  </a:cubicBezTo>
                  <a:cubicBezTo>
                    <a:pt x="8574" y="8919"/>
                    <a:pt x="8539" y="8795"/>
                    <a:pt x="8592" y="8751"/>
                  </a:cubicBezTo>
                  <a:close/>
                  <a:moveTo>
                    <a:pt x="8954" y="8406"/>
                  </a:moveTo>
                  <a:cubicBezTo>
                    <a:pt x="8927" y="8283"/>
                    <a:pt x="9007" y="8221"/>
                    <a:pt x="8936" y="8150"/>
                  </a:cubicBezTo>
                  <a:cubicBezTo>
                    <a:pt x="8945" y="8018"/>
                    <a:pt x="9122" y="8442"/>
                    <a:pt x="8954" y="8406"/>
                  </a:cubicBezTo>
                  <a:close/>
                  <a:moveTo>
                    <a:pt x="14746" y="12451"/>
                  </a:moveTo>
                  <a:cubicBezTo>
                    <a:pt x="14570" y="12398"/>
                    <a:pt x="14596" y="12362"/>
                    <a:pt x="14455" y="12353"/>
                  </a:cubicBezTo>
                  <a:cubicBezTo>
                    <a:pt x="14499" y="12212"/>
                    <a:pt x="14693" y="12468"/>
                    <a:pt x="14711" y="12300"/>
                  </a:cubicBezTo>
                  <a:cubicBezTo>
                    <a:pt x="14861" y="12318"/>
                    <a:pt x="14746" y="12398"/>
                    <a:pt x="14746" y="12451"/>
                  </a:cubicBezTo>
                  <a:close/>
                  <a:moveTo>
                    <a:pt x="10102" y="10958"/>
                  </a:moveTo>
                  <a:cubicBezTo>
                    <a:pt x="10040" y="10958"/>
                    <a:pt x="9978" y="10949"/>
                    <a:pt x="9908" y="10932"/>
                  </a:cubicBezTo>
                  <a:cubicBezTo>
                    <a:pt x="9802" y="10896"/>
                    <a:pt x="9704" y="10861"/>
                    <a:pt x="9607" y="10826"/>
                  </a:cubicBezTo>
                  <a:cubicBezTo>
                    <a:pt x="9404" y="10746"/>
                    <a:pt x="9210" y="10658"/>
                    <a:pt x="9033" y="10587"/>
                  </a:cubicBezTo>
                  <a:cubicBezTo>
                    <a:pt x="8768" y="10481"/>
                    <a:pt x="8557" y="10455"/>
                    <a:pt x="8433" y="10305"/>
                  </a:cubicBezTo>
                  <a:cubicBezTo>
                    <a:pt x="8451" y="10270"/>
                    <a:pt x="8512" y="10305"/>
                    <a:pt x="8583" y="10349"/>
                  </a:cubicBezTo>
                  <a:cubicBezTo>
                    <a:pt x="8645" y="10393"/>
                    <a:pt x="8733" y="10446"/>
                    <a:pt x="8804" y="10473"/>
                  </a:cubicBezTo>
                  <a:cubicBezTo>
                    <a:pt x="8919" y="10526"/>
                    <a:pt x="9033" y="10534"/>
                    <a:pt x="9130" y="10570"/>
                  </a:cubicBezTo>
                  <a:cubicBezTo>
                    <a:pt x="9219" y="10605"/>
                    <a:pt x="9210" y="10632"/>
                    <a:pt x="9236" y="10640"/>
                  </a:cubicBezTo>
                  <a:cubicBezTo>
                    <a:pt x="9307" y="10667"/>
                    <a:pt x="9519" y="10676"/>
                    <a:pt x="9545" y="10773"/>
                  </a:cubicBezTo>
                  <a:cubicBezTo>
                    <a:pt x="9890" y="10843"/>
                    <a:pt x="9916" y="10852"/>
                    <a:pt x="10102" y="10958"/>
                  </a:cubicBezTo>
                  <a:close/>
                  <a:moveTo>
                    <a:pt x="8680" y="7806"/>
                  </a:moveTo>
                  <a:cubicBezTo>
                    <a:pt x="8724" y="7833"/>
                    <a:pt x="8742" y="7939"/>
                    <a:pt x="8777" y="8009"/>
                  </a:cubicBezTo>
                  <a:cubicBezTo>
                    <a:pt x="8689" y="8053"/>
                    <a:pt x="8654" y="7877"/>
                    <a:pt x="8680" y="7806"/>
                  </a:cubicBezTo>
                  <a:close/>
                  <a:moveTo>
                    <a:pt x="8221" y="7453"/>
                  </a:moveTo>
                  <a:cubicBezTo>
                    <a:pt x="8239" y="7373"/>
                    <a:pt x="8239" y="7276"/>
                    <a:pt x="8239" y="7179"/>
                  </a:cubicBezTo>
                  <a:cubicBezTo>
                    <a:pt x="8468" y="7259"/>
                    <a:pt x="8459" y="7674"/>
                    <a:pt x="8521" y="7965"/>
                  </a:cubicBezTo>
                  <a:cubicBezTo>
                    <a:pt x="8539" y="8018"/>
                    <a:pt x="8574" y="7991"/>
                    <a:pt x="8610" y="7991"/>
                  </a:cubicBezTo>
                  <a:cubicBezTo>
                    <a:pt x="8592" y="8027"/>
                    <a:pt x="8583" y="8062"/>
                    <a:pt x="8583" y="8089"/>
                  </a:cubicBezTo>
                  <a:cubicBezTo>
                    <a:pt x="8592" y="8124"/>
                    <a:pt x="8601" y="8159"/>
                    <a:pt x="8610" y="8186"/>
                  </a:cubicBezTo>
                  <a:cubicBezTo>
                    <a:pt x="8645" y="8256"/>
                    <a:pt x="8689" y="8318"/>
                    <a:pt x="8715" y="8398"/>
                  </a:cubicBezTo>
                  <a:cubicBezTo>
                    <a:pt x="8751" y="8539"/>
                    <a:pt x="8671" y="8548"/>
                    <a:pt x="8680" y="8663"/>
                  </a:cubicBezTo>
                  <a:cubicBezTo>
                    <a:pt x="8636" y="8601"/>
                    <a:pt x="8627" y="8504"/>
                    <a:pt x="8618" y="8415"/>
                  </a:cubicBezTo>
                  <a:cubicBezTo>
                    <a:pt x="8610" y="8327"/>
                    <a:pt x="8601" y="8230"/>
                    <a:pt x="8557" y="8142"/>
                  </a:cubicBezTo>
                  <a:cubicBezTo>
                    <a:pt x="8495" y="8062"/>
                    <a:pt x="8415" y="8089"/>
                    <a:pt x="8380" y="7947"/>
                  </a:cubicBezTo>
                  <a:cubicBezTo>
                    <a:pt x="8424" y="7930"/>
                    <a:pt x="8433" y="7974"/>
                    <a:pt x="8468" y="7974"/>
                  </a:cubicBezTo>
                  <a:cubicBezTo>
                    <a:pt x="8380" y="7735"/>
                    <a:pt x="8433" y="7409"/>
                    <a:pt x="8221" y="7453"/>
                  </a:cubicBezTo>
                  <a:close/>
                  <a:moveTo>
                    <a:pt x="7815" y="8345"/>
                  </a:moveTo>
                  <a:cubicBezTo>
                    <a:pt x="7788" y="8336"/>
                    <a:pt x="7762" y="8309"/>
                    <a:pt x="7735" y="8274"/>
                  </a:cubicBezTo>
                  <a:cubicBezTo>
                    <a:pt x="7718" y="8248"/>
                    <a:pt x="7700" y="8221"/>
                    <a:pt x="7691" y="8195"/>
                  </a:cubicBezTo>
                  <a:cubicBezTo>
                    <a:pt x="7665" y="8133"/>
                    <a:pt x="7656" y="8044"/>
                    <a:pt x="7656" y="7956"/>
                  </a:cubicBezTo>
                  <a:cubicBezTo>
                    <a:pt x="7594" y="7921"/>
                    <a:pt x="7479" y="7629"/>
                    <a:pt x="7612" y="7629"/>
                  </a:cubicBezTo>
                  <a:cubicBezTo>
                    <a:pt x="7638" y="7744"/>
                    <a:pt x="7682" y="7877"/>
                    <a:pt x="7727" y="8000"/>
                  </a:cubicBezTo>
                  <a:cubicBezTo>
                    <a:pt x="7753" y="8062"/>
                    <a:pt x="7771" y="8124"/>
                    <a:pt x="7780" y="8177"/>
                  </a:cubicBezTo>
                  <a:cubicBezTo>
                    <a:pt x="7788" y="8203"/>
                    <a:pt x="7797" y="8221"/>
                    <a:pt x="7797" y="8248"/>
                  </a:cubicBezTo>
                  <a:cubicBezTo>
                    <a:pt x="7806" y="8274"/>
                    <a:pt x="7815" y="8318"/>
                    <a:pt x="7815" y="8345"/>
                  </a:cubicBezTo>
                  <a:close/>
                  <a:moveTo>
                    <a:pt x="2923" y="19956"/>
                  </a:moveTo>
                  <a:cubicBezTo>
                    <a:pt x="2967" y="20168"/>
                    <a:pt x="2941" y="20512"/>
                    <a:pt x="2976" y="20759"/>
                  </a:cubicBezTo>
                  <a:cubicBezTo>
                    <a:pt x="2905" y="20539"/>
                    <a:pt x="2897" y="20203"/>
                    <a:pt x="2923" y="19956"/>
                  </a:cubicBezTo>
                  <a:close/>
                  <a:moveTo>
                    <a:pt x="19885" y="18587"/>
                  </a:moveTo>
                  <a:cubicBezTo>
                    <a:pt x="19788" y="18596"/>
                    <a:pt x="19815" y="18472"/>
                    <a:pt x="19806" y="18402"/>
                  </a:cubicBezTo>
                  <a:cubicBezTo>
                    <a:pt x="19894" y="18402"/>
                    <a:pt x="19868" y="18517"/>
                    <a:pt x="19885" y="18587"/>
                  </a:cubicBezTo>
                  <a:close/>
                  <a:moveTo>
                    <a:pt x="19691" y="18384"/>
                  </a:moveTo>
                  <a:cubicBezTo>
                    <a:pt x="19717" y="18490"/>
                    <a:pt x="19744" y="18596"/>
                    <a:pt x="19779" y="18693"/>
                  </a:cubicBezTo>
                  <a:cubicBezTo>
                    <a:pt x="19744" y="18711"/>
                    <a:pt x="19700" y="18640"/>
                    <a:pt x="19673" y="18552"/>
                  </a:cubicBezTo>
                  <a:cubicBezTo>
                    <a:pt x="19647" y="18472"/>
                    <a:pt x="19647" y="18384"/>
                    <a:pt x="19691" y="18384"/>
                  </a:cubicBezTo>
                  <a:close/>
                  <a:moveTo>
                    <a:pt x="19965" y="18366"/>
                  </a:moveTo>
                  <a:cubicBezTo>
                    <a:pt x="20044" y="18366"/>
                    <a:pt x="20009" y="18446"/>
                    <a:pt x="20026" y="18517"/>
                  </a:cubicBezTo>
                  <a:cubicBezTo>
                    <a:pt x="19956" y="18534"/>
                    <a:pt x="19938" y="18411"/>
                    <a:pt x="19965" y="18366"/>
                  </a:cubicBezTo>
                  <a:close/>
                  <a:moveTo>
                    <a:pt x="20821" y="20397"/>
                  </a:moveTo>
                  <a:cubicBezTo>
                    <a:pt x="20874" y="20371"/>
                    <a:pt x="20962" y="20547"/>
                    <a:pt x="21042" y="20609"/>
                  </a:cubicBezTo>
                  <a:cubicBezTo>
                    <a:pt x="20936" y="20645"/>
                    <a:pt x="20909" y="20486"/>
                    <a:pt x="20821" y="20397"/>
                  </a:cubicBezTo>
                  <a:close/>
                  <a:moveTo>
                    <a:pt x="20177" y="18252"/>
                  </a:moveTo>
                  <a:cubicBezTo>
                    <a:pt x="20097" y="18040"/>
                    <a:pt x="20141" y="17907"/>
                    <a:pt x="20106" y="17722"/>
                  </a:cubicBezTo>
                  <a:cubicBezTo>
                    <a:pt x="20212" y="17766"/>
                    <a:pt x="20106" y="17563"/>
                    <a:pt x="20203" y="17607"/>
                  </a:cubicBezTo>
                  <a:cubicBezTo>
                    <a:pt x="20194" y="17669"/>
                    <a:pt x="20194" y="17722"/>
                    <a:pt x="20203" y="17775"/>
                  </a:cubicBezTo>
                  <a:cubicBezTo>
                    <a:pt x="20203" y="17828"/>
                    <a:pt x="20212" y="17872"/>
                    <a:pt x="20212" y="17916"/>
                  </a:cubicBezTo>
                  <a:cubicBezTo>
                    <a:pt x="20203" y="17925"/>
                    <a:pt x="20159" y="17916"/>
                    <a:pt x="20159" y="17925"/>
                  </a:cubicBezTo>
                  <a:cubicBezTo>
                    <a:pt x="20132" y="17960"/>
                    <a:pt x="20194" y="18057"/>
                    <a:pt x="20177" y="18093"/>
                  </a:cubicBezTo>
                  <a:cubicBezTo>
                    <a:pt x="20212" y="18137"/>
                    <a:pt x="20212" y="18075"/>
                    <a:pt x="20291" y="18102"/>
                  </a:cubicBezTo>
                  <a:cubicBezTo>
                    <a:pt x="20256" y="18146"/>
                    <a:pt x="20256" y="18190"/>
                    <a:pt x="20274" y="18234"/>
                  </a:cubicBezTo>
                  <a:cubicBezTo>
                    <a:pt x="20283" y="18278"/>
                    <a:pt x="20309" y="18322"/>
                    <a:pt x="20291" y="18384"/>
                  </a:cubicBezTo>
                  <a:cubicBezTo>
                    <a:pt x="20300" y="18419"/>
                    <a:pt x="20318" y="18393"/>
                    <a:pt x="20318" y="18375"/>
                  </a:cubicBezTo>
                  <a:cubicBezTo>
                    <a:pt x="20406" y="18384"/>
                    <a:pt x="20309" y="18455"/>
                    <a:pt x="20327" y="18490"/>
                  </a:cubicBezTo>
                  <a:cubicBezTo>
                    <a:pt x="20274" y="18525"/>
                    <a:pt x="20212" y="18340"/>
                    <a:pt x="20194" y="18437"/>
                  </a:cubicBezTo>
                  <a:cubicBezTo>
                    <a:pt x="20124" y="18393"/>
                    <a:pt x="20203" y="18278"/>
                    <a:pt x="20274" y="18322"/>
                  </a:cubicBezTo>
                  <a:cubicBezTo>
                    <a:pt x="20247" y="18305"/>
                    <a:pt x="20247" y="18216"/>
                    <a:pt x="20177" y="18252"/>
                  </a:cubicBezTo>
                  <a:close/>
                  <a:moveTo>
                    <a:pt x="19541" y="17598"/>
                  </a:moveTo>
                  <a:cubicBezTo>
                    <a:pt x="19638" y="17625"/>
                    <a:pt x="19603" y="17881"/>
                    <a:pt x="19629" y="18022"/>
                  </a:cubicBezTo>
                  <a:cubicBezTo>
                    <a:pt x="19576" y="17987"/>
                    <a:pt x="19567" y="17916"/>
                    <a:pt x="19567" y="17845"/>
                  </a:cubicBezTo>
                  <a:cubicBezTo>
                    <a:pt x="19576" y="17766"/>
                    <a:pt x="19576" y="17678"/>
                    <a:pt x="19541" y="17598"/>
                  </a:cubicBezTo>
                  <a:close/>
                  <a:moveTo>
                    <a:pt x="21563" y="20680"/>
                  </a:moveTo>
                  <a:cubicBezTo>
                    <a:pt x="21510" y="20724"/>
                    <a:pt x="21545" y="20786"/>
                    <a:pt x="21572" y="20848"/>
                  </a:cubicBezTo>
                  <a:cubicBezTo>
                    <a:pt x="21607" y="20865"/>
                    <a:pt x="21651" y="20865"/>
                    <a:pt x="21686" y="20865"/>
                  </a:cubicBezTo>
                  <a:cubicBezTo>
                    <a:pt x="21748" y="20945"/>
                    <a:pt x="21766" y="21015"/>
                    <a:pt x="21872" y="21113"/>
                  </a:cubicBezTo>
                  <a:cubicBezTo>
                    <a:pt x="21748" y="21077"/>
                    <a:pt x="21792" y="21148"/>
                    <a:pt x="21686" y="21095"/>
                  </a:cubicBezTo>
                  <a:cubicBezTo>
                    <a:pt x="21598" y="20945"/>
                    <a:pt x="21713" y="21086"/>
                    <a:pt x="21766" y="21033"/>
                  </a:cubicBezTo>
                  <a:cubicBezTo>
                    <a:pt x="21651" y="20927"/>
                    <a:pt x="21572" y="20998"/>
                    <a:pt x="21439" y="20786"/>
                  </a:cubicBezTo>
                  <a:cubicBezTo>
                    <a:pt x="21563" y="20698"/>
                    <a:pt x="21439" y="20671"/>
                    <a:pt x="21324" y="20539"/>
                  </a:cubicBezTo>
                  <a:cubicBezTo>
                    <a:pt x="21413" y="20459"/>
                    <a:pt x="21536" y="20574"/>
                    <a:pt x="21660" y="20715"/>
                  </a:cubicBezTo>
                  <a:cubicBezTo>
                    <a:pt x="21633" y="20759"/>
                    <a:pt x="21598" y="20724"/>
                    <a:pt x="21563" y="20680"/>
                  </a:cubicBezTo>
                  <a:close/>
                  <a:moveTo>
                    <a:pt x="19947" y="17695"/>
                  </a:moveTo>
                  <a:cubicBezTo>
                    <a:pt x="19894" y="17660"/>
                    <a:pt x="19965" y="17492"/>
                    <a:pt x="19929" y="17351"/>
                  </a:cubicBezTo>
                  <a:cubicBezTo>
                    <a:pt x="20018" y="17360"/>
                    <a:pt x="19956" y="17607"/>
                    <a:pt x="19947" y="17695"/>
                  </a:cubicBezTo>
                  <a:close/>
                  <a:moveTo>
                    <a:pt x="20353" y="18004"/>
                  </a:moveTo>
                  <a:cubicBezTo>
                    <a:pt x="20406" y="17987"/>
                    <a:pt x="20380" y="18110"/>
                    <a:pt x="20406" y="18146"/>
                  </a:cubicBezTo>
                  <a:cubicBezTo>
                    <a:pt x="20300" y="18155"/>
                    <a:pt x="20318" y="18057"/>
                    <a:pt x="20353" y="18004"/>
                  </a:cubicBezTo>
                  <a:close/>
                  <a:moveTo>
                    <a:pt x="22154" y="21263"/>
                  </a:moveTo>
                  <a:cubicBezTo>
                    <a:pt x="22234" y="21298"/>
                    <a:pt x="22296" y="21289"/>
                    <a:pt x="22384" y="21404"/>
                  </a:cubicBezTo>
                  <a:cubicBezTo>
                    <a:pt x="22331" y="21457"/>
                    <a:pt x="22234" y="21333"/>
                    <a:pt x="22154" y="21263"/>
                  </a:cubicBezTo>
                  <a:close/>
                  <a:moveTo>
                    <a:pt x="22949" y="22146"/>
                  </a:moveTo>
                  <a:cubicBezTo>
                    <a:pt x="22940" y="22119"/>
                    <a:pt x="22923" y="22084"/>
                    <a:pt x="22878" y="22040"/>
                  </a:cubicBezTo>
                  <a:cubicBezTo>
                    <a:pt x="22958" y="22066"/>
                    <a:pt x="23020" y="22057"/>
                    <a:pt x="23117" y="22163"/>
                  </a:cubicBezTo>
                  <a:cubicBezTo>
                    <a:pt x="23064" y="22190"/>
                    <a:pt x="23002" y="22119"/>
                    <a:pt x="22949" y="22146"/>
                  </a:cubicBezTo>
                  <a:close/>
                  <a:moveTo>
                    <a:pt x="19541" y="17439"/>
                  </a:moveTo>
                  <a:cubicBezTo>
                    <a:pt x="19532" y="16874"/>
                    <a:pt x="19541" y="16715"/>
                    <a:pt x="19576" y="16106"/>
                  </a:cubicBezTo>
                  <a:cubicBezTo>
                    <a:pt x="19620" y="15965"/>
                    <a:pt x="19594" y="16274"/>
                    <a:pt x="19594" y="16380"/>
                  </a:cubicBezTo>
                  <a:cubicBezTo>
                    <a:pt x="19594" y="16706"/>
                    <a:pt x="19567" y="17201"/>
                    <a:pt x="19594" y="17519"/>
                  </a:cubicBezTo>
                  <a:cubicBezTo>
                    <a:pt x="19550" y="17528"/>
                    <a:pt x="19541" y="17483"/>
                    <a:pt x="19541" y="17439"/>
                  </a:cubicBezTo>
                  <a:close/>
                  <a:moveTo>
                    <a:pt x="24247" y="23223"/>
                  </a:moveTo>
                  <a:cubicBezTo>
                    <a:pt x="24397" y="23329"/>
                    <a:pt x="24335" y="23373"/>
                    <a:pt x="24265" y="23399"/>
                  </a:cubicBezTo>
                  <a:cubicBezTo>
                    <a:pt x="24159" y="23329"/>
                    <a:pt x="24256" y="23285"/>
                    <a:pt x="24247" y="23223"/>
                  </a:cubicBezTo>
                  <a:close/>
                  <a:moveTo>
                    <a:pt x="26004" y="24159"/>
                  </a:moveTo>
                  <a:cubicBezTo>
                    <a:pt x="26110" y="24221"/>
                    <a:pt x="26163" y="24282"/>
                    <a:pt x="26101" y="24335"/>
                  </a:cubicBezTo>
                  <a:cubicBezTo>
                    <a:pt x="26004" y="24265"/>
                    <a:pt x="25951" y="24203"/>
                    <a:pt x="26004" y="24159"/>
                  </a:cubicBezTo>
                  <a:close/>
                  <a:moveTo>
                    <a:pt x="24627" y="23152"/>
                  </a:moveTo>
                  <a:cubicBezTo>
                    <a:pt x="24848" y="23267"/>
                    <a:pt x="25086" y="23479"/>
                    <a:pt x="25289" y="23691"/>
                  </a:cubicBezTo>
                  <a:cubicBezTo>
                    <a:pt x="25395" y="23779"/>
                    <a:pt x="25421" y="23682"/>
                    <a:pt x="25536" y="23806"/>
                  </a:cubicBezTo>
                  <a:cubicBezTo>
                    <a:pt x="25519" y="23814"/>
                    <a:pt x="25483" y="23797"/>
                    <a:pt x="25466" y="23823"/>
                  </a:cubicBezTo>
                  <a:cubicBezTo>
                    <a:pt x="25642" y="23982"/>
                    <a:pt x="25757" y="23991"/>
                    <a:pt x="25898" y="24070"/>
                  </a:cubicBezTo>
                  <a:cubicBezTo>
                    <a:pt x="25766" y="24141"/>
                    <a:pt x="25907" y="24247"/>
                    <a:pt x="25987" y="24335"/>
                  </a:cubicBezTo>
                  <a:cubicBezTo>
                    <a:pt x="25819" y="24371"/>
                    <a:pt x="25651" y="24088"/>
                    <a:pt x="25616" y="24000"/>
                  </a:cubicBezTo>
                  <a:cubicBezTo>
                    <a:pt x="25527" y="24053"/>
                    <a:pt x="25307" y="24018"/>
                    <a:pt x="25236" y="23912"/>
                  </a:cubicBezTo>
                  <a:cubicBezTo>
                    <a:pt x="25263" y="23841"/>
                    <a:pt x="25377" y="23991"/>
                    <a:pt x="25421" y="23956"/>
                  </a:cubicBezTo>
                  <a:cubicBezTo>
                    <a:pt x="25439" y="23859"/>
                    <a:pt x="25298" y="23867"/>
                    <a:pt x="25263" y="23867"/>
                  </a:cubicBezTo>
                  <a:cubicBezTo>
                    <a:pt x="25245" y="23823"/>
                    <a:pt x="25077" y="23770"/>
                    <a:pt x="25059" y="23708"/>
                  </a:cubicBezTo>
                  <a:cubicBezTo>
                    <a:pt x="25051" y="23708"/>
                    <a:pt x="25095" y="23673"/>
                    <a:pt x="25086" y="23664"/>
                  </a:cubicBezTo>
                  <a:cubicBezTo>
                    <a:pt x="25042" y="23629"/>
                    <a:pt x="24980" y="23647"/>
                    <a:pt x="24918" y="23603"/>
                  </a:cubicBezTo>
                  <a:cubicBezTo>
                    <a:pt x="24856" y="23576"/>
                    <a:pt x="24883" y="23550"/>
                    <a:pt x="24865" y="23532"/>
                  </a:cubicBezTo>
                  <a:cubicBezTo>
                    <a:pt x="24821" y="23497"/>
                    <a:pt x="24742" y="23514"/>
                    <a:pt x="24697" y="23408"/>
                  </a:cubicBezTo>
                  <a:cubicBezTo>
                    <a:pt x="24689" y="23382"/>
                    <a:pt x="24653" y="23355"/>
                    <a:pt x="24644" y="23329"/>
                  </a:cubicBezTo>
                  <a:cubicBezTo>
                    <a:pt x="24627" y="23276"/>
                    <a:pt x="24803" y="23276"/>
                    <a:pt x="24627" y="23152"/>
                  </a:cubicBezTo>
                  <a:close/>
                  <a:moveTo>
                    <a:pt x="24715" y="23320"/>
                  </a:moveTo>
                  <a:cubicBezTo>
                    <a:pt x="24874" y="23417"/>
                    <a:pt x="24892" y="23629"/>
                    <a:pt x="25015" y="23479"/>
                  </a:cubicBezTo>
                  <a:cubicBezTo>
                    <a:pt x="24909" y="23408"/>
                    <a:pt x="24768" y="23258"/>
                    <a:pt x="24715" y="23320"/>
                  </a:cubicBezTo>
                  <a:close/>
                  <a:moveTo>
                    <a:pt x="21739" y="21395"/>
                  </a:moveTo>
                  <a:cubicBezTo>
                    <a:pt x="21651" y="21439"/>
                    <a:pt x="21563" y="21271"/>
                    <a:pt x="21510" y="21183"/>
                  </a:cubicBezTo>
                  <a:cubicBezTo>
                    <a:pt x="21572" y="21165"/>
                    <a:pt x="21669" y="21342"/>
                    <a:pt x="21739" y="21395"/>
                  </a:cubicBezTo>
                  <a:close/>
                  <a:moveTo>
                    <a:pt x="21898" y="21377"/>
                  </a:moveTo>
                  <a:cubicBezTo>
                    <a:pt x="21792" y="21351"/>
                    <a:pt x="21651" y="21113"/>
                    <a:pt x="21528" y="21007"/>
                  </a:cubicBezTo>
                  <a:cubicBezTo>
                    <a:pt x="21633" y="21033"/>
                    <a:pt x="21775" y="21271"/>
                    <a:pt x="21898" y="21377"/>
                  </a:cubicBezTo>
                  <a:close/>
                  <a:moveTo>
                    <a:pt x="26251" y="25324"/>
                  </a:moveTo>
                  <a:cubicBezTo>
                    <a:pt x="26375" y="25307"/>
                    <a:pt x="26410" y="25430"/>
                    <a:pt x="26552" y="25545"/>
                  </a:cubicBezTo>
                  <a:cubicBezTo>
                    <a:pt x="26622" y="25660"/>
                    <a:pt x="26331" y="25377"/>
                    <a:pt x="26251" y="25324"/>
                  </a:cubicBezTo>
                  <a:close/>
                  <a:moveTo>
                    <a:pt x="25033" y="24388"/>
                  </a:moveTo>
                  <a:cubicBezTo>
                    <a:pt x="25183" y="24441"/>
                    <a:pt x="25351" y="24591"/>
                    <a:pt x="25545" y="24742"/>
                  </a:cubicBezTo>
                  <a:cubicBezTo>
                    <a:pt x="25713" y="24856"/>
                    <a:pt x="26287" y="25324"/>
                    <a:pt x="25960" y="25095"/>
                  </a:cubicBezTo>
                  <a:cubicBezTo>
                    <a:pt x="25722" y="24918"/>
                    <a:pt x="25289" y="24565"/>
                    <a:pt x="25033" y="24388"/>
                  </a:cubicBezTo>
                  <a:close/>
                  <a:moveTo>
                    <a:pt x="21519" y="30746"/>
                  </a:moveTo>
                  <a:cubicBezTo>
                    <a:pt x="21404" y="30622"/>
                    <a:pt x="21854" y="30746"/>
                    <a:pt x="22004" y="30693"/>
                  </a:cubicBezTo>
                  <a:cubicBezTo>
                    <a:pt x="21907" y="30755"/>
                    <a:pt x="21748" y="30799"/>
                    <a:pt x="21651" y="30719"/>
                  </a:cubicBezTo>
                  <a:cubicBezTo>
                    <a:pt x="21589" y="30719"/>
                    <a:pt x="21528" y="30710"/>
                    <a:pt x="21519" y="30746"/>
                  </a:cubicBezTo>
                  <a:close/>
                  <a:moveTo>
                    <a:pt x="20856" y="30657"/>
                  </a:moveTo>
                  <a:cubicBezTo>
                    <a:pt x="21015" y="30675"/>
                    <a:pt x="21174" y="30702"/>
                    <a:pt x="21386" y="30693"/>
                  </a:cubicBezTo>
                  <a:cubicBezTo>
                    <a:pt x="21271" y="30755"/>
                    <a:pt x="20874" y="30772"/>
                    <a:pt x="20856" y="30657"/>
                  </a:cubicBezTo>
                  <a:close/>
                  <a:moveTo>
                    <a:pt x="20547" y="30446"/>
                  </a:moveTo>
                  <a:cubicBezTo>
                    <a:pt x="20441" y="30437"/>
                    <a:pt x="20539" y="30357"/>
                    <a:pt x="20556" y="30340"/>
                  </a:cubicBezTo>
                  <a:cubicBezTo>
                    <a:pt x="20662" y="30331"/>
                    <a:pt x="20689" y="30384"/>
                    <a:pt x="20777" y="30393"/>
                  </a:cubicBezTo>
                  <a:cubicBezTo>
                    <a:pt x="20733" y="30463"/>
                    <a:pt x="20565" y="30331"/>
                    <a:pt x="20547" y="30446"/>
                  </a:cubicBezTo>
                  <a:close/>
                  <a:moveTo>
                    <a:pt x="19611" y="15744"/>
                  </a:moveTo>
                  <a:cubicBezTo>
                    <a:pt x="19558" y="15612"/>
                    <a:pt x="19567" y="15161"/>
                    <a:pt x="19594" y="15020"/>
                  </a:cubicBezTo>
                  <a:cubicBezTo>
                    <a:pt x="19673" y="15250"/>
                    <a:pt x="19611" y="15603"/>
                    <a:pt x="19611" y="15744"/>
                  </a:cubicBezTo>
                  <a:close/>
                  <a:moveTo>
                    <a:pt x="25969" y="24424"/>
                  </a:moveTo>
                  <a:cubicBezTo>
                    <a:pt x="26128" y="24256"/>
                    <a:pt x="26437" y="24494"/>
                    <a:pt x="26605" y="24759"/>
                  </a:cubicBezTo>
                  <a:cubicBezTo>
                    <a:pt x="26666" y="24795"/>
                    <a:pt x="26640" y="24724"/>
                    <a:pt x="26605" y="24689"/>
                  </a:cubicBezTo>
                  <a:cubicBezTo>
                    <a:pt x="26764" y="24706"/>
                    <a:pt x="26825" y="24909"/>
                    <a:pt x="26905" y="25006"/>
                  </a:cubicBezTo>
                  <a:cubicBezTo>
                    <a:pt x="26949" y="25042"/>
                    <a:pt x="26940" y="24989"/>
                    <a:pt x="26923" y="24980"/>
                  </a:cubicBezTo>
                  <a:cubicBezTo>
                    <a:pt x="27029" y="25033"/>
                    <a:pt x="27276" y="25245"/>
                    <a:pt x="27311" y="25360"/>
                  </a:cubicBezTo>
                  <a:cubicBezTo>
                    <a:pt x="27399" y="25377"/>
                    <a:pt x="27523" y="25545"/>
                    <a:pt x="27567" y="25457"/>
                  </a:cubicBezTo>
                  <a:cubicBezTo>
                    <a:pt x="27664" y="25651"/>
                    <a:pt x="27850" y="25775"/>
                    <a:pt x="28062" y="25995"/>
                  </a:cubicBezTo>
                  <a:cubicBezTo>
                    <a:pt x="28123" y="26110"/>
                    <a:pt x="28044" y="26172"/>
                    <a:pt x="28168" y="26313"/>
                  </a:cubicBezTo>
                  <a:cubicBezTo>
                    <a:pt x="28291" y="26375"/>
                    <a:pt x="28017" y="26057"/>
                    <a:pt x="28221" y="26137"/>
                  </a:cubicBezTo>
                  <a:cubicBezTo>
                    <a:pt x="28300" y="26207"/>
                    <a:pt x="28326" y="26260"/>
                    <a:pt x="28291" y="26287"/>
                  </a:cubicBezTo>
                  <a:cubicBezTo>
                    <a:pt x="28318" y="26322"/>
                    <a:pt x="28344" y="26357"/>
                    <a:pt x="28379" y="26393"/>
                  </a:cubicBezTo>
                  <a:cubicBezTo>
                    <a:pt x="28415" y="26437"/>
                    <a:pt x="28441" y="26481"/>
                    <a:pt x="28477" y="26525"/>
                  </a:cubicBezTo>
                  <a:cubicBezTo>
                    <a:pt x="28565" y="26622"/>
                    <a:pt x="28636" y="26746"/>
                    <a:pt x="28715" y="26861"/>
                  </a:cubicBezTo>
                  <a:cubicBezTo>
                    <a:pt x="28874" y="27073"/>
                    <a:pt x="28998" y="27293"/>
                    <a:pt x="29121" y="27443"/>
                  </a:cubicBezTo>
                  <a:cubicBezTo>
                    <a:pt x="29201" y="27585"/>
                    <a:pt x="29209" y="27655"/>
                    <a:pt x="29148" y="27655"/>
                  </a:cubicBezTo>
                  <a:cubicBezTo>
                    <a:pt x="29209" y="27691"/>
                    <a:pt x="29298" y="27788"/>
                    <a:pt x="29368" y="27929"/>
                  </a:cubicBezTo>
                  <a:cubicBezTo>
                    <a:pt x="29404" y="28000"/>
                    <a:pt x="29439" y="28079"/>
                    <a:pt x="29466" y="28159"/>
                  </a:cubicBezTo>
                  <a:cubicBezTo>
                    <a:pt x="29501" y="28238"/>
                    <a:pt x="29527" y="28318"/>
                    <a:pt x="29536" y="28397"/>
                  </a:cubicBezTo>
                  <a:cubicBezTo>
                    <a:pt x="29633" y="28468"/>
                    <a:pt x="29722" y="28750"/>
                    <a:pt x="29792" y="28918"/>
                  </a:cubicBezTo>
                  <a:cubicBezTo>
                    <a:pt x="29739" y="28945"/>
                    <a:pt x="29713" y="28821"/>
                    <a:pt x="29677" y="28724"/>
                  </a:cubicBezTo>
                  <a:cubicBezTo>
                    <a:pt x="29660" y="28803"/>
                    <a:pt x="29695" y="28900"/>
                    <a:pt x="29739" y="29006"/>
                  </a:cubicBezTo>
                  <a:cubicBezTo>
                    <a:pt x="29757" y="29059"/>
                    <a:pt x="29775" y="29112"/>
                    <a:pt x="29792" y="29156"/>
                  </a:cubicBezTo>
                  <a:cubicBezTo>
                    <a:pt x="29801" y="29209"/>
                    <a:pt x="29801" y="29254"/>
                    <a:pt x="29792" y="29298"/>
                  </a:cubicBezTo>
                  <a:cubicBezTo>
                    <a:pt x="29819" y="29368"/>
                    <a:pt x="29828" y="29333"/>
                    <a:pt x="29828" y="29298"/>
                  </a:cubicBezTo>
                  <a:cubicBezTo>
                    <a:pt x="29942" y="29386"/>
                    <a:pt x="29828" y="29404"/>
                    <a:pt x="29836" y="29492"/>
                  </a:cubicBezTo>
                  <a:cubicBezTo>
                    <a:pt x="29836" y="29492"/>
                    <a:pt x="29836" y="29510"/>
                    <a:pt x="29845" y="29536"/>
                  </a:cubicBezTo>
                  <a:cubicBezTo>
                    <a:pt x="29845" y="29563"/>
                    <a:pt x="29854" y="29598"/>
                    <a:pt x="29854" y="29633"/>
                  </a:cubicBezTo>
                  <a:cubicBezTo>
                    <a:pt x="29863" y="29704"/>
                    <a:pt x="29872" y="29783"/>
                    <a:pt x="29872" y="29810"/>
                  </a:cubicBezTo>
                  <a:cubicBezTo>
                    <a:pt x="29881" y="29907"/>
                    <a:pt x="29907" y="30022"/>
                    <a:pt x="29898" y="30119"/>
                  </a:cubicBezTo>
                  <a:cubicBezTo>
                    <a:pt x="29898" y="30190"/>
                    <a:pt x="29854" y="30287"/>
                    <a:pt x="29854" y="30287"/>
                  </a:cubicBezTo>
                  <a:cubicBezTo>
                    <a:pt x="29854" y="30322"/>
                    <a:pt x="29872" y="30366"/>
                    <a:pt x="29889" y="30410"/>
                  </a:cubicBezTo>
                  <a:cubicBezTo>
                    <a:pt x="29907" y="30463"/>
                    <a:pt x="29925" y="30516"/>
                    <a:pt x="29925" y="30560"/>
                  </a:cubicBezTo>
                  <a:cubicBezTo>
                    <a:pt x="29934" y="30666"/>
                    <a:pt x="29889" y="30657"/>
                    <a:pt x="29889" y="30728"/>
                  </a:cubicBezTo>
                  <a:cubicBezTo>
                    <a:pt x="29889" y="30781"/>
                    <a:pt x="29916" y="30808"/>
                    <a:pt x="29907" y="30869"/>
                  </a:cubicBezTo>
                  <a:cubicBezTo>
                    <a:pt x="29872" y="31099"/>
                    <a:pt x="29810" y="31223"/>
                    <a:pt x="29819" y="31399"/>
                  </a:cubicBezTo>
                  <a:cubicBezTo>
                    <a:pt x="29819" y="31417"/>
                    <a:pt x="29863" y="31329"/>
                    <a:pt x="29872" y="31258"/>
                  </a:cubicBezTo>
                  <a:cubicBezTo>
                    <a:pt x="29863" y="31408"/>
                    <a:pt x="29845" y="31549"/>
                    <a:pt x="29810" y="31682"/>
                  </a:cubicBezTo>
                  <a:cubicBezTo>
                    <a:pt x="29801" y="31752"/>
                    <a:pt x="29783" y="31814"/>
                    <a:pt x="29766" y="31885"/>
                  </a:cubicBezTo>
                  <a:cubicBezTo>
                    <a:pt x="29757" y="31920"/>
                    <a:pt x="29748" y="31947"/>
                    <a:pt x="29739" y="31982"/>
                  </a:cubicBezTo>
                  <a:lnTo>
                    <a:pt x="29739" y="32008"/>
                  </a:lnTo>
                  <a:lnTo>
                    <a:pt x="29730" y="32017"/>
                  </a:lnTo>
                  <a:lnTo>
                    <a:pt x="29730" y="32026"/>
                  </a:lnTo>
                  <a:lnTo>
                    <a:pt x="29730" y="32026"/>
                  </a:lnTo>
                  <a:lnTo>
                    <a:pt x="29677" y="32035"/>
                  </a:lnTo>
                  <a:cubicBezTo>
                    <a:pt x="29589" y="32053"/>
                    <a:pt x="29527" y="32097"/>
                    <a:pt x="29421" y="32114"/>
                  </a:cubicBezTo>
                  <a:cubicBezTo>
                    <a:pt x="29386" y="32123"/>
                    <a:pt x="29271" y="32114"/>
                    <a:pt x="29174" y="32141"/>
                  </a:cubicBezTo>
                  <a:cubicBezTo>
                    <a:pt x="29104" y="32167"/>
                    <a:pt x="29201" y="32176"/>
                    <a:pt x="29165" y="32203"/>
                  </a:cubicBezTo>
                  <a:cubicBezTo>
                    <a:pt x="29086" y="32247"/>
                    <a:pt x="28856" y="32247"/>
                    <a:pt x="28768" y="32282"/>
                  </a:cubicBezTo>
                  <a:cubicBezTo>
                    <a:pt x="28750" y="32238"/>
                    <a:pt x="28821" y="32212"/>
                    <a:pt x="28953" y="32194"/>
                  </a:cubicBezTo>
                  <a:cubicBezTo>
                    <a:pt x="28697" y="32203"/>
                    <a:pt x="28953" y="32097"/>
                    <a:pt x="28777" y="32070"/>
                  </a:cubicBezTo>
                  <a:cubicBezTo>
                    <a:pt x="28741" y="32079"/>
                    <a:pt x="28741" y="32106"/>
                    <a:pt x="28689" y="32114"/>
                  </a:cubicBezTo>
                  <a:cubicBezTo>
                    <a:pt x="28538" y="32159"/>
                    <a:pt x="28786" y="32150"/>
                    <a:pt x="28768" y="32203"/>
                  </a:cubicBezTo>
                  <a:cubicBezTo>
                    <a:pt x="28759" y="32256"/>
                    <a:pt x="28636" y="32220"/>
                    <a:pt x="28547" y="32256"/>
                  </a:cubicBezTo>
                  <a:cubicBezTo>
                    <a:pt x="28530" y="32256"/>
                    <a:pt x="28424" y="32335"/>
                    <a:pt x="28415" y="32335"/>
                  </a:cubicBezTo>
                  <a:cubicBezTo>
                    <a:pt x="28388" y="32344"/>
                    <a:pt x="28106" y="32309"/>
                    <a:pt x="28203" y="32415"/>
                  </a:cubicBezTo>
                  <a:cubicBezTo>
                    <a:pt x="28088" y="32450"/>
                    <a:pt x="28097" y="32379"/>
                    <a:pt x="28009" y="32397"/>
                  </a:cubicBezTo>
                  <a:cubicBezTo>
                    <a:pt x="27903" y="32406"/>
                    <a:pt x="27911" y="32441"/>
                    <a:pt x="27920" y="32468"/>
                  </a:cubicBezTo>
                  <a:cubicBezTo>
                    <a:pt x="27576" y="32415"/>
                    <a:pt x="27346" y="32388"/>
                    <a:pt x="27055" y="32468"/>
                  </a:cubicBezTo>
                  <a:cubicBezTo>
                    <a:pt x="26861" y="32432"/>
                    <a:pt x="26702" y="32388"/>
                    <a:pt x="26455" y="32379"/>
                  </a:cubicBezTo>
                  <a:cubicBezTo>
                    <a:pt x="26437" y="32432"/>
                    <a:pt x="26525" y="32432"/>
                    <a:pt x="26614" y="32432"/>
                  </a:cubicBezTo>
                  <a:cubicBezTo>
                    <a:pt x="26499" y="32476"/>
                    <a:pt x="26349" y="32423"/>
                    <a:pt x="26110" y="32459"/>
                  </a:cubicBezTo>
                  <a:cubicBezTo>
                    <a:pt x="25978" y="32459"/>
                    <a:pt x="26075" y="32547"/>
                    <a:pt x="25978" y="32565"/>
                  </a:cubicBezTo>
                  <a:cubicBezTo>
                    <a:pt x="25863" y="32547"/>
                    <a:pt x="25783" y="32565"/>
                    <a:pt x="25713" y="32582"/>
                  </a:cubicBezTo>
                  <a:cubicBezTo>
                    <a:pt x="25678" y="32591"/>
                    <a:pt x="25651" y="32609"/>
                    <a:pt x="25616" y="32618"/>
                  </a:cubicBezTo>
                  <a:cubicBezTo>
                    <a:pt x="25607" y="32627"/>
                    <a:pt x="25589" y="32627"/>
                    <a:pt x="25572" y="32635"/>
                  </a:cubicBezTo>
                  <a:cubicBezTo>
                    <a:pt x="25563" y="32635"/>
                    <a:pt x="25554" y="32635"/>
                    <a:pt x="25545" y="32644"/>
                  </a:cubicBezTo>
                  <a:cubicBezTo>
                    <a:pt x="25501" y="32653"/>
                    <a:pt x="25395" y="32627"/>
                    <a:pt x="25324" y="32635"/>
                  </a:cubicBezTo>
                  <a:cubicBezTo>
                    <a:pt x="25006" y="32688"/>
                    <a:pt x="24388" y="32635"/>
                    <a:pt x="23903" y="32627"/>
                  </a:cubicBezTo>
                  <a:cubicBezTo>
                    <a:pt x="23806" y="32618"/>
                    <a:pt x="23656" y="32688"/>
                    <a:pt x="23594" y="32591"/>
                  </a:cubicBezTo>
                  <a:cubicBezTo>
                    <a:pt x="23497" y="32574"/>
                    <a:pt x="23532" y="32644"/>
                    <a:pt x="23461" y="32644"/>
                  </a:cubicBezTo>
                  <a:cubicBezTo>
                    <a:pt x="22949" y="32627"/>
                    <a:pt x="22578" y="32662"/>
                    <a:pt x="22225" y="32582"/>
                  </a:cubicBezTo>
                  <a:cubicBezTo>
                    <a:pt x="22384" y="32512"/>
                    <a:pt x="22569" y="32618"/>
                    <a:pt x="22755" y="32556"/>
                  </a:cubicBezTo>
                  <a:cubicBezTo>
                    <a:pt x="22817" y="32468"/>
                    <a:pt x="22596" y="32503"/>
                    <a:pt x="22490" y="32503"/>
                  </a:cubicBezTo>
                  <a:cubicBezTo>
                    <a:pt x="22437" y="32503"/>
                    <a:pt x="22349" y="32476"/>
                    <a:pt x="22358" y="32476"/>
                  </a:cubicBezTo>
                  <a:cubicBezTo>
                    <a:pt x="22252" y="32485"/>
                    <a:pt x="22207" y="32538"/>
                    <a:pt x="22137" y="32529"/>
                  </a:cubicBezTo>
                  <a:cubicBezTo>
                    <a:pt x="21898" y="32468"/>
                    <a:pt x="21607" y="32450"/>
                    <a:pt x="21466" y="32547"/>
                  </a:cubicBezTo>
                  <a:cubicBezTo>
                    <a:pt x="21077" y="32503"/>
                    <a:pt x="20751" y="32582"/>
                    <a:pt x="20494" y="32485"/>
                  </a:cubicBezTo>
                  <a:cubicBezTo>
                    <a:pt x="20238" y="32574"/>
                    <a:pt x="19753" y="32494"/>
                    <a:pt x="19435" y="32468"/>
                  </a:cubicBezTo>
                  <a:cubicBezTo>
                    <a:pt x="19329" y="32582"/>
                    <a:pt x="18985" y="32494"/>
                    <a:pt x="18676" y="32485"/>
                  </a:cubicBezTo>
                  <a:cubicBezTo>
                    <a:pt x="18437" y="32485"/>
                    <a:pt x="18208" y="32538"/>
                    <a:pt x="18013" y="32538"/>
                  </a:cubicBezTo>
                  <a:cubicBezTo>
                    <a:pt x="17731" y="32529"/>
                    <a:pt x="17448" y="32529"/>
                    <a:pt x="17210" y="32529"/>
                  </a:cubicBezTo>
                  <a:cubicBezTo>
                    <a:pt x="16971" y="32529"/>
                    <a:pt x="16724" y="32450"/>
                    <a:pt x="16548" y="32547"/>
                  </a:cubicBezTo>
                  <a:cubicBezTo>
                    <a:pt x="16433" y="32459"/>
                    <a:pt x="16336" y="32538"/>
                    <a:pt x="16194" y="32538"/>
                  </a:cubicBezTo>
                  <a:cubicBezTo>
                    <a:pt x="16124" y="32538"/>
                    <a:pt x="16115" y="32512"/>
                    <a:pt x="16062" y="32512"/>
                  </a:cubicBezTo>
                  <a:cubicBezTo>
                    <a:pt x="15815" y="32503"/>
                    <a:pt x="15506" y="32556"/>
                    <a:pt x="15214" y="32556"/>
                  </a:cubicBezTo>
                  <a:cubicBezTo>
                    <a:pt x="15055" y="32556"/>
                    <a:pt x="14914" y="32521"/>
                    <a:pt x="14773" y="32529"/>
                  </a:cubicBezTo>
                  <a:cubicBezTo>
                    <a:pt x="14684" y="32529"/>
                    <a:pt x="14596" y="32574"/>
                    <a:pt x="14508" y="32574"/>
                  </a:cubicBezTo>
                  <a:cubicBezTo>
                    <a:pt x="14402" y="32582"/>
                    <a:pt x="14305" y="32538"/>
                    <a:pt x="14199" y="32547"/>
                  </a:cubicBezTo>
                  <a:cubicBezTo>
                    <a:pt x="14049" y="32547"/>
                    <a:pt x="13899" y="32618"/>
                    <a:pt x="13757" y="32565"/>
                  </a:cubicBezTo>
                  <a:cubicBezTo>
                    <a:pt x="13713" y="32565"/>
                    <a:pt x="13722" y="32600"/>
                    <a:pt x="13704" y="32618"/>
                  </a:cubicBezTo>
                  <a:cubicBezTo>
                    <a:pt x="13598" y="32600"/>
                    <a:pt x="13510" y="32582"/>
                    <a:pt x="13351" y="32591"/>
                  </a:cubicBezTo>
                  <a:cubicBezTo>
                    <a:pt x="13219" y="32529"/>
                    <a:pt x="13139" y="32432"/>
                    <a:pt x="12866" y="32450"/>
                  </a:cubicBezTo>
                  <a:cubicBezTo>
                    <a:pt x="12786" y="32370"/>
                    <a:pt x="13051" y="32326"/>
                    <a:pt x="13007" y="32185"/>
                  </a:cubicBezTo>
                  <a:cubicBezTo>
                    <a:pt x="12963" y="32114"/>
                    <a:pt x="12777" y="32185"/>
                    <a:pt x="12698" y="32185"/>
                  </a:cubicBezTo>
                  <a:cubicBezTo>
                    <a:pt x="12636" y="32212"/>
                    <a:pt x="12715" y="32229"/>
                    <a:pt x="12654" y="32291"/>
                  </a:cubicBezTo>
                  <a:cubicBezTo>
                    <a:pt x="12486" y="32309"/>
                    <a:pt x="12556" y="32185"/>
                    <a:pt x="12433" y="32185"/>
                  </a:cubicBezTo>
                  <a:cubicBezTo>
                    <a:pt x="12274" y="32150"/>
                    <a:pt x="12309" y="32247"/>
                    <a:pt x="12168" y="32238"/>
                  </a:cubicBezTo>
                  <a:cubicBezTo>
                    <a:pt x="12177" y="32185"/>
                    <a:pt x="12115" y="32176"/>
                    <a:pt x="12124" y="32132"/>
                  </a:cubicBezTo>
                  <a:cubicBezTo>
                    <a:pt x="11974" y="32106"/>
                    <a:pt x="11956" y="32167"/>
                    <a:pt x="11815" y="32150"/>
                  </a:cubicBezTo>
                  <a:cubicBezTo>
                    <a:pt x="11806" y="32106"/>
                    <a:pt x="11859" y="32106"/>
                    <a:pt x="11859" y="32070"/>
                  </a:cubicBezTo>
                  <a:cubicBezTo>
                    <a:pt x="11700" y="32088"/>
                    <a:pt x="11559" y="32114"/>
                    <a:pt x="11462" y="32044"/>
                  </a:cubicBezTo>
                  <a:cubicBezTo>
                    <a:pt x="11409" y="32044"/>
                    <a:pt x="11444" y="32070"/>
                    <a:pt x="11462" y="32070"/>
                  </a:cubicBezTo>
                  <a:cubicBezTo>
                    <a:pt x="11329" y="32097"/>
                    <a:pt x="11038" y="32088"/>
                    <a:pt x="10932" y="32035"/>
                  </a:cubicBezTo>
                  <a:cubicBezTo>
                    <a:pt x="10843" y="32053"/>
                    <a:pt x="10896" y="32114"/>
                    <a:pt x="10799" y="32061"/>
                  </a:cubicBezTo>
                  <a:cubicBezTo>
                    <a:pt x="10676" y="32079"/>
                    <a:pt x="10587" y="32114"/>
                    <a:pt x="10526" y="32167"/>
                  </a:cubicBezTo>
                  <a:cubicBezTo>
                    <a:pt x="10473" y="32141"/>
                    <a:pt x="10473" y="32079"/>
                    <a:pt x="10402" y="32061"/>
                  </a:cubicBezTo>
                  <a:cubicBezTo>
                    <a:pt x="10358" y="32070"/>
                    <a:pt x="10323" y="32088"/>
                    <a:pt x="10261" y="32079"/>
                  </a:cubicBezTo>
                  <a:cubicBezTo>
                    <a:pt x="10261" y="32141"/>
                    <a:pt x="10340" y="32159"/>
                    <a:pt x="10305" y="32238"/>
                  </a:cubicBezTo>
                  <a:cubicBezTo>
                    <a:pt x="10190" y="32238"/>
                    <a:pt x="10252" y="32220"/>
                    <a:pt x="10261" y="32185"/>
                  </a:cubicBezTo>
                  <a:cubicBezTo>
                    <a:pt x="10137" y="32159"/>
                    <a:pt x="10146" y="32229"/>
                    <a:pt x="10040" y="32212"/>
                  </a:cubicBezTo>
                  <a:cubicBezTo>
                    <a:pt x="9925" y="32194"/>
                    <a:pt x="9819" y="31991"/>
                    <a:pt x="9731" y="32159"/>
                  </a:cubicBezTo>
                  <a:cubicBezTo>
                    <a:pt x="9740" y="32194"/>
                    <a:pt x="9863" y="32194"/>
                    <a:pt x="9863" y="32159"/>
                  </a:cubicBezTo>
                  <a:cubicBezTo>
                    <a:pt x="9934" y="32185"/>
                    <a:pt x="9908" y="32273"/>
                    <a:pt x="9943" y="32317"/>
                  </a:cubicBezTo>
                  <a:cubicBezTo>
                    <a:pt x="9837" y="32335"/>
                    <a:pt x="9740" y="32353"/>
                    <a:pt x="9590" y="32344"/>
                  </a:cubicBezTo>
                  <a:cubicBezTo>
                    <a:pt x="9607" y="32282"/>
                    <a:pt x="9837" y="32344"/>
                    <a:pt x="9810" y="32264"/>
                  </a:cubicBezTo>
                  <a:cubicBezTo>
                    <a:pt x="9651" y="32203"/>
                    <a:pt x="9316" y="32256"/>
                    <a:pt x="9236" y="32335"/>
                  </a:cubicBezTo>
                  <a:cubicBezTo>
                    <a:pt x="9095" y="32309"/>
                    <a:pt x="8813" y="32353"/>
                    <a:pt x="8839" y="32229"/>
                  </a:cubicBezTo>
                  <a:cubicBezTo>
                    <a:pt x="8671" y="32194"/>
                    <a:pt x="8715" y="32291"/>
                    <a:pt x="8574" y="32273"/>
                  </a:cubicBezTo>
                  <a:cubicBezTo>
                    <a:pt x="8495" y="32256"/>
                    <a:pt x="8601" y="32247"/>
                    <a:pt x="8663" y="32247"/>
                  </a:cubicBezTo>
                  <a:cubicBezTo>
                    <a:pt x="8645" y="32167"/>
                    <a:pt x="8380" y="32141"/>
                    <a:pt x="8539" y="32035"/>
                  </a:cubicBezTo>
                  <a:cubicBezTo>
                    <a:pt x="8477" y="32000"/>
                    <a:pt x="8283" y="32000"/>
                    <a:pt x="8221" y="32035"/>
                  </a:cubicBezTo>
                  <a:cubicBezTo>
                    <a:pt x="8265" y="32070"/>
                    <a:pt x="8362" y="32070"/>
                    <a:pt x="8442" y="32088"/>
                  </a:cubicBezTo>
                  <a:cubicBezTo>
                    <a:pt x="8371" y="32132"/>
                    <a:pt x="8512" y="32238"/>
                    <a:pt x="8309" y="32247"/>
                  </a:cubicBezTo>
                  <a:cubicBezTo>
                    <a:pt x="8097" y="32238"/>
                    <a:pt x="8353" y="32212"/>
                    <a:pt x="8309" y="32141"/>
                  </a:cubicBezTo>
                  <a:cubicBezTo>
                    <a:pt x="8159" y="32141"/>
                    <a:pt x="8115" y="32229"/>
                    <a:pt x="8044" y="32141"/>
                  </a:cubicBezTo>
                  <a:cubicBezTo>
                    <a:pt x="7912" y="32159"/>
                    <a:pt x="8089" y="32194"/>
                    <a:pt x="8044" y="32247"/>
                  </a:cubicBezTo>
                  <a:cubicBezTo>
                    <a:pt x="7956" y="32194"/>
                    <a:pt x="7744" y="32220"/>
                    <a:pt x="7594" y="32212"/>
                  </a:cubicBezTo>
                  <a:cubicBezTo>
                    <a:pt x="7515" y="32176"/>
                    <a:pt x="7682" y="32106"/>
                    <a:pt x="7515" y="32079"/>
                  </a:cubicBezTo>
                  <a:cubicBezTo>
                    <a:pt x="7435" y="32079"/>
                    <a:pt x="7400" y="32097"/>
                    <a:pt x="7382" y="32132"/>
                  </a:cubicBezTo>
                  <a:cubicBezTo>
                    <a:pt x="7391" y="32167"/>
                    <a:pt x="7515" y="32141"/>
                    <a:pt x="7506" y="32185"/>
                  </a:cubicBezTo>
                  <a:cubicBezTo>
                    <a:pt x="7550" y="32273"/>
                    <a:pt x="7373" y="32229"/>
                    <a:pt x="7285" y="32238"/>
                  </a:cubicBezTo>
                  <a:cubicBezTo>
                    <a:pt x="7320" y="32335"/>
                    <a:pt x="7462" y="32256"/>
                    <a:pt x="7594" y="32264"/>
                  </a:cubicBezTo>
                  <a:cubicBezTo>
                    <a:pt x="7515" y="32406"/>
                    <a:pt x="7294" y="32300"/>
                    <a:pt x="7064" y="32317"/>
                  </a:cubicBezTo>
                  <a:cubicBezTo>
                    <a:pt x="7082" y="32282"/>
                    <a:pt x="7144" y="32273"/>
                    <a:pt x="7153" y="32238"/>
                  </a:cubicBezTo>
                  <a:cubicBezTo>
                    <a:pt x="6861" y="32282"/>
                    <a:pt x="6870" y="32159"/>
                    <a:pt x="6755" y="32097"/>
                  </a:cubicBezTo>
                  <a:cubicBezTo>
                    <a:pt x="6720" y="32106"/>
                    <a:pt x="6711" y="32123"/>
                    <a:pt x="6667" y="32123"/>
                  </a:cubicBezTo>
                  <a:cubicBezTo>
                    <a:pt x="6738" y="32212"/>
                    <a:pt x="6861" y="32264"/>
                    <a:pt x="6888" y="32362"/>
                  </a:cubicBezTo>
                  <a:cubicBezTo>
                    <a:pt x="6791" y="32344"/>
                    <a:pt x="6711" y="32309"/>
                    <a:pt x="6711" y="32229"/>
                  </a:cubicBezTo>
                  <a:cubicBezTo>
                    <a:pt x="6570" y="32220"/>
                    <a:pt x="6526" y="32264"/>
                    <a:pt x="6490" y="32309"/>
                  </a:cubicBezTo>
                  <a:cubicBezTo>
                    <a:pt x="6429" y="32291"/>
                    <a:pt x="6402" y="32247"/>
                    <a:pt x="6402" y="32203"/>
                  </a:cubicBezTo>
                  <a:cubicBezTo>
                    <a:pt x="6261" y="32212"/>
                    <a:pt x="6349" y="32264"/>
                    <a:pt x="6137" y="32220"/>
                  </a:cubicBezTo>
                  <a:cubicBezTo>
                    <a:pt x="6067" y="32212"/>
                    <a:pt x="5961" y="32212"/>
                    <a:pt x="5961" y="32167"/>
                  </a:cubicBezTo>
                  <a:cubicBezTo>
                    <a:pt x="5793" y="32185"/>
                    <a:pt x="5978" y="32247"/>
                    <a:pt x="5863" y="32300"/>
                  </a:cubicBezTo>
                  <a:lnTo>
                    <a:pt x="5996" y="32300"/>
                  </a:lnTo>
                  <a:cubicBezTo>
                    <a:pt x="5952" y="32353"/>
                    <a:pt x="5678" y="32317"/>
                    <a:pt x="5740" y="32220"/>
                  </a:cubicBezTo>
                  <a:cubicBezTo>
                    <a:pt x="5537" y="32238"/>
                    <a:pt x="5475" y="32185"/>
                    <a:pt x="5290" y="32185"/>
                  </a:cubicBezTo>
                  <a:cubicBezTo>
                    <a:pt x="5395" y="32247"/>
                    <a:pt x="5766" y="32247"/>
                    <a:pt x="5643" y="32353"/>
                  </a:cubicBezTo>
                  <a:cubicBezTo>
                    <a:pt x="5519" y="32353"/>
                    <a:pt x="5546" y="32273"/>
                    <a:pt x="5422" y="32273"/>
                  </a:cubicBezTo>
                  <a:cubicBezTo>
                    <a:pt x="5387" y="32273"/>
                    <a:pt x="5378" y="32300"/>
                    <a:pt x="5334" y="32291"/>
                  </a:cubicBezTo>
                  <a:cubicBezTo>
                    <a:pt x="5325" y="32344"/>
                    <a:pt x="5387" y="32353"/>
                    <a:pt x="5378" y="32397"/>
                  </a:cubicBezTo>
                  <a:cubicBezTo>
                    <a:pt x="5466" y="32415"/>
                    <a:pt x="5493" y="32388"/>
                    <a:pt x="5554" y="32379"/>
                  </a:cubicBezTo>
                  <a:cubicBezTo>
                    <a:pt x="5634" y="32450"/>
                    <a:pt x="5281" y="32423"/>
                    <a:pt x="5201" y="32370"/>
                  </a:cubicBezTo>
                  <a:cubicBezTo>
                    <a:pt x="5192" y="32326"/>
                    <a:pt x="5254" y="32317"/>
                    <a:pt x="5245" y="32264"/>
                  </a:cubicBezTo>
                  <a:cubicBezTo>
                    <a:pt x="5078" y="32309"/>
                    <a:pt x="4777" y="32300"/>
                    <a:pt x="4716" y="32212"/>
                  </a:cubicBezTo>
                  <a:cubicBezTo>
                    <a:pt x="4627" y="32256"/>
                    <a:pt x="4751" y="32300"/>
                    <a:pt x="4804" y="32344"/>
                  </a:cubicBezTo>
                  <a:cubicBezTo>
                    <a:pt x="4680" y="32379"/>
                    <a:pt x="4565" y="32344"/>
                    <a:pt x="4442" y="32309"/>
                  </a:cubicBezTo>
                  <a:lnTo>
                    <a:pt x="4398" y="32291"/>
                  </a:lnTo>
                  <a:lnTo>
                    <a:pt x="4327" y="32282"/>
                  </a:lnTo>
                  <a:cubicBezTo>
                    <a:pt x="4283" y="32273"/>
                    <a:pt x="4230" y="32264"/>
                    <a:pt x="4186" y="32264"/>
                  </a:cubicBezTo>
                  <a:cubicBezTo>
                    <a:pt x="4080" y="32256"/>
                    <a:pt x="3983" y="32256"/>
                    <a:pt x="3859" y="32282"/>
                  </a:cubicBezTo>
                  <a:cubicBezTo>
                    <a:pt x="3647" y="32300"/>
                    <a:pt x="3797" y="32185"/>
                    <a:pt x="3532" y="32229"/>
                  </a:cubicBezTo>
                  <a:cubicBezTo>
                    <a:pt x="3329" y="32203"/>
                    <a:pt x="3373" y="32291"/>
                    <a:pt x="3232" y="32300"/>
                  </a:cubicBezTo>
                  <a:cubicBezTo>
                    <a:pt x="2932" y="32247"/>
                    <a:pt x="2694" y="32291"/>
                    <a:pt x="2526" y="32220"/>
                  </a:cubicBezTo>
                  <a:cubicBezTo>
                    <a:pt x="2446" y="32238"/>
                    <a:pt x="2420" y="32282"/>
                    <a:pt x="2287" y="32273"/>
                  </a:cubicBezTo>
                  <a:cubicBezTo>
                    <a:pt x="2181" y="32291"/>
                    <a:pt x="2146" y="32362"/>
                    <a:pt x="2014" y="32370"/>
                  </a:cubicBezTo>
                  <a:cubicBezTo>
                    <a:pt x="2067" y="32406"/>
                    <a:pt x="2031" y="32432"/>
                    <a:pt x="1899" y="32423"/>
                  </a:cubicBezTo>
                  <a:cubicBezTo>
                    <a:pt x="1943" y="32344"/>
                    <a:pt x="2208" y="32264"/>
                    <a:pt x="1970" y="32238"/>
                  </a:cubicBezTo>
                  <a:cubicBezTo>
                    <a:pt x="1793" y="32247"/>
                    <a:pt x="2031" y="32291"/>
                    <a:pt x="1890" y="32344"/>
                  </a:cubicBezTo>
                  <a:cubicBezTo>
                    <a:pt x="1634" y="32326"/>
                    <a:pt x="1413" y="32397"/>
                    <a:pt x="1219" y="32397"/>
                  </a:cubicBezTo>
                  <a:cubicBezTo>
                    <a:pt x="1078" y="32397"/>
                    <a:pt x="981" y="32370"/>
                    <a:pt x="883" y="32344"/>
                  </a:cubicBezTo>
                  <a:cubicBezTo>
                    <a:pt x="901" y="32212"/>
                    <a:pt x="910" y="32079"/>
                    <a:pt x="910" y="31938"/>
                  </a:cubicBezTo>
                  <a:cubicBezTo>
                    <a:pt x="919" y="31761"/>
                    <a:pt x="786" y="32079"/>
                    <a:pt x="830" y="31788"/>
                  </a:cubicBezTo>
                  <a:cubicBezTo>
                    <a:pt x="822" y="31576"/>
                    <a:pt x="857" y="31735"/>
                    <a:pt x="883" y="31682"/>
                  </a:cubicBezTo>
                  <a:cubicBezTo>
                    <a:pt x="910" y="31620"/>
                    <a:pt x="892" y="31443"/>
                    <a:pt x="963" y="31417"/>
                  </a:cubicBezTo>
                  <a:cubicBezTo>
                    <a:pt x="928" y="31161"/>
                    <a:pt x="866" y="31390"/>
                    <a:pt x="804" y="31311"/>
                  </a:cubicBezTo>
                  <a:cubicBezTo>
                    <a:pt x="839" y="31072"/>
                    <a:pt x="839" y="30728"/>
                    <a:pt x="795" y="30525"/>
                  </a:cubicBezTo>
                  <a:cubicBezTo>
                    <a:pt x="857" y="30348"/>
                    <a:pt x="883" y="30499"/>
                    <a:pt x="928" y="30543"/>
                  </a:cubicBezTo>
                  <a:cubicBezTo>
                    <a:pt x="989" y="30401"/>
                    <a:pt x="928" y="30119"/>
                    <a:pt x="901" y="29863"/>
                  </a:cubicBezTo>
                  <a:cubicBezTo>
                    <a:pt x="998" y="29889"/>
                    <a:pt x="1025" y="29783"/>
                    <a:pt x="1060" y="30013"/>
                  </a:cubicBezTo>
                  <a:cubicBezTo>
                    <a:pt x="1095" y="29986"/>
                    <a:pt x="1087" y="29845"/>
                    <a:pt x="1087" y="29748"/>
                  </a:cubicBezTo>
                  <a:cubicBezTo>
                    <a:pt x="1087" y="29607"/>
                    <a:pt x="972" y="29748"/>
                    <a:pt x="928" y="29722"/>
                  </a:cubicBezTo>
                  <a:cubicBezTo>
                    <a:pt x="928" y="29510"/>
                    <a:pt x="830" y="29571"/>
                    <a:pt x="848" y="29315"/>
                  </a:cubicBezTo>
                  <a:cubicBezTo>
                    <a:pt x="848" y="29236"/>
                    <a:pt x="804" y="29262"/>
                    <a:pt x="769" y="29254"/>
                  </a:cubicBezTo>
                  <a:cubicBezTo>
                    <a:pt x="778" y="29139"/>
                    <a:pt x="786" y="29024"/>
                    <a:pt x="786" y="28909"/>
                  </a:cubicBezTo>
                  <a:cubicBezTo>
                    <a:pt x="786" y="28865"/>
                    <a:pt x="786" y="28821"/>
                    <a:pt x="786" y="28777"/>
                  </a:cubicBezTo>
                  <a:lnTo>
                    <a:pt x="786" y="28680"/>
                  </a:lnTo>
                  <a:cubicBezTo>
                    <a:pt x="786" y="28547"/>
                    <a:pt x="786" y="28415"/>
                    <a:pt x="795" y="28291"/>
                  </a:cubicBezTo>
                  <a:cubicBezTo>
                    <a:pt x="795" y="28256"/>
                    <a:pt x="760" y="28256"/>
                    <a:pt x="742" y="28247"/>
                  </a:cubicBezTo>
                  <a:cubicBezTo>
                    <a:pt x="751" y="28062"/>
                    <a:pt x="725" y="27929"/>
                    <a:pt x="742" y="27805"/>
                  </a:cubicBezTo>
                  <a:cubicBezTo>
                    <a:pt x="742" y="27797"/>
                    <a:pt x="795" y="27814"/>
                    <a:pt x="795" y="27805"/>
                  </a:cubicBezTo>
                  <a:cubicBezTo>
                    <a:pt x="822" y="27770"/>
                    <a:pt x="778" y="27629"/>
                    <a:pt x="795" y="27585"/>
                  </a:cubicBezTo>
                  <a:cubicBezTo>
                    <a:pt x="786" y="27541"/>
                    <a:pt x="742" y="27558"/>
                    <a:pt x="742" y="27496"/>
                  </a:cubicBezTo>
                  <a:cubicBezTo>
                    <a:pt x="654" y="27443"/>
                    <a:pt x="725" y="27638"/>
                    <a:pt x="636" y="27585"/>
                  </a:cubicBezTo>
                  <a:cubicBezTo>
                    <a:pt x="566" y="27382"/>
                    <a:pt x="795" y="27479"/>
                    <a:pt x="689" y="27232"/>
                  </a:cubicBezTo>
                  <a:cubicBezTo>
                    <a:pt x="733" y="27214"/>
                    <a:pt x="733" y="27276"/>
                    <a:pt x="769" y="27276"/>
                  </a:cubicBezTo>
                  <a:cubicBezTo>
                    <a:pt x="804" y="27134"/>
                    <a:pt x="689" y="27028"/>
                    <a:pt x="769" y="26967"/>
                  </a:cubicBezTo>
                  <a:cubicBezTo>
                    <a:pt x="769" y="26914"/>
                    <a:pt x="725" y="26922"/>
                    <a:pt x="689" y="26922"/>
                  </a:cubicBezTo>
                  <a:cubicBezTo>
                    <a:pt x="733" y="26658"/>
                    <a:pt x="698" y="26490"/>
                    <a:pt x="663" y="26251"/>
                  </a:cubicBezTo>
                  <a:cubicBezTo>
                    <a:pt x="707" y="26260"/>
                    <a:pt x="672" y="26384"/>
                    <a:pt x="716" y="26384"/>
                  </a:cubicBezTo>
                  <a:cubicBezTo>
                    <a:pt x="804" y="26331"/>
                    <a:pt x="610" y="25898"/>
                    <a:pt x="636" y="26207"/>
                  </a:cubicBezTo>
                  <a:cubicBezTo>
                    <a:pt x="583" y="26190"/>
                    <a:pt x="627" y="25987"/>
                    <a:pt x="610" y="25898"/>
                  </a:cubicBezTo>
                  <a:cubicBezTo>
                    <a:pt x="672" y="25916"/>
                    <a:pt x="680" y="25872"/>
                    <a:pt x="716" y="25854"/>
                  </a:cubicBezTo>
                  <a:cubicBezTo>
                    <a:pt x="716" y="25801"/>
                    <a:pt x="689" y="25828"/>
                    <a:pt x="689" y="25854"/>
                  </a:cubicBezTo>
                  <a:cubicBezTo>
                    <a:pt x="601" y="25748"/>
                    <a:pt x="778" y="25430"/>
                    <a:pt x="636" y="25368"/>
                  </a:cubicBezTo>
                  <a:cubicBezTo>
                    <a:pt x="627" y="25227"/>
                    <a:pt x="725" y="25271"/>
                    <a:pt x="689" y="25104"/>
                  </a:cubicBezTo>
                  <a:cubicBezTo>
                    <a:pt x="636" y="25077"/>
                    <a:pt x="645" y="25165"/>
                    <a:pt x="636" y="25236"/>
                  </a:cubicBezTo>
                  <a:cubicBezTo>
                    <a:pt x="583" y="25192"/>
                    <a:pt x="645" y="24980"/>
                    <a:pt x="663" y="24918"/>
                  </a:cubicBezTo>
                  <a:cubicBezTo>
                    <a:pt x="663" y="24848"/>
                    <a:pt x="574" y="24980"/>
                    <a:pt x="583" y="24786"/>
                  </a:cubicBezTo>
                  <a:cubicBezTo>
                    <a:pt x="574" y="24689"/>
                    <a:pt x="627" y="24706"/>
                    <a:pt x="663" y="24697"/>
                  </a:cubicBezTo>
                  <a:cubicBezTo>
                    <a:pt x="689" y="24556"/>
                    <a:pt x="601" y="24424"/>
                    <a:pt x="592" y="24256"/>
                  </a:cubicBezTo>
                  <a:cubicBezTo>
                    <a:pt x="583" y="24229"/>
                    <a:pt x="610" y="24203"/>
                    <a:pt x="619" y="24168"/>
                  </a:cubicBezTo>
                  <a:cubicBezTo>
                    <a:pt x="619" y="24106"/>
                    <a:pt x="592" y="24088"/>
                    <a:pt x="592" y="24079"/>
                  </a:cubicBezTo>
                  <a:cubicBezTo>
                    <a:pt x="592" y="23965"/>
                    <a:pt x="601" y="23779"/>
                    <a:pt x="592" y="23594"/>
                  </a:cubicBezTo>
                  <a:cubicBezTo>
                    <a:pt x="583" y="23505"/>
                    <a:pt x="592" y="23364"/>
                    <a:pt x="592" y="23276"/>
                  </a:cubicBezTo>
                  <a:cubicBezTo>
                    <a:pt x="592" y="23161"/>
                    <a:pt x="521" y="23064"/>
                    <a:pt x="592" y="22967"/>
                  </a:cubicBezTo>
                  <a:cubicBezTo>
                    <a:pt x="601" y="22949"/>
                    <a:pt x="636" y="22861"/>
                    <a:pt x="619" y="22790"/>
                  </a:cubicBezTo>
                  <a:cubicBezTo>
                    <a:pt x="610" y="22790"/>
                    <a:pt x="566" y="22746"/>
                    <a:pt x="566" y="22746"/>
                  </a:cubicBezTo>
                  <a:cubicBezTo>
                    <a:pt x="566" y="22728"/>
                    <a:pt x="689" y="22437"/>
                    <a:pt x="539" y="22393"/>
                  </a:cubicBezTo>
                  <a:cubicBezTo>
                    <a:pt x="530" y="22216"/>
                    <a:pt x="521" y="22119"/>
                    <a:pt x="513" y="21863"/>
                  </a:cubicBezTo>
                  <a:cubicBezTo>
                    <a:pt x="513" y="21810"/>
                    <a:pt x="486" y="21669"/>
                    <a:pt x="486" y="21686"/>
                  </a:cubicBezTo>
                  <a:cubicBezTo>
                    <a:pt x="486" y="21625"/>
                    <a:pt x="539" y="21616"/>
                    <a:pt x="539" y="21554"/>
                  </a:cubicBezTo>
                  <a:cubicBezTo>
                    <a:pt x="539" y="21413"/>
                    <a:pt x="451" y="21430"/>
                    <a:pt x="539" y="21324"/>
                  </a:cubicBezTo>
                  <a:cubicBezTo>
                    <a:pt x="513" y="21280"/>
                    <a:pt x="486" y="21236"/>
                    <a:pt x="460" y="21192"/>
                  </a:cubicBezTo>
                  <a:cubicBezTo>
                    <a:pt x="442" y="20539"/>
                    <a:pt x="415" y="19903"/>
                    <a:pt x="354" y="19329"/>
                  </a:cubicBezTo>
                  <a:cubicBezTo>
                    <a:pt x="371" y="19285"/>
                    <a:pt x="407" y="19267"/>
                    <a:pt x="433" y="19241"/>
                  </a:cubicBezTo>
                  <a:cubicBezTo>
                    <a:pt x="301" y="18817"/>
                    <a:pt x="318" y="18384"/>
                    <a:pt x="274" y="17951"/>
                  </a:cubicBezTo>
                  <a:cubicBezTo>
                    <a:pt x="283" y="17837"/>
                    <a:pt x="177" y="17916"/>
                    <a:pt x="195" y="17775"/>
                  </a:cubicBezTo>
                  <a:cubicBezTo>
                    <a:pt x="283" y="17801"/>
                    <a:pt x="310" y="17722"/>
                    <a:pt x="327" y="17642"/>
                  </a:cubicBezTo>
                  <a:cubicBezTo>
                    <a:pt x="248" y="17607"/>
                    <a:pt x="283" y="17766"/>
                    <a:pt x="195" y="17731"/>
                  </a:cubicBezTo>
                  <a:cubicBezTo>
                    <a:pt x="195" y="17616"/>
                    <a:pt x="195" y="17519"/>
                    <a:pt x="248" y="17510"/>
                  </a:cubicBezTo>
                  <a:cubicBezTo>
                    <a:pt x="230" y="17448"/>
                    <a:pt x="195" y="17422"/>
                    <a:pt x="142" y="17422"/>
                  </a:cubicBezTo>
                  <a:cubicBezTo>
                    <a:pt x="124" y="17113"/>
                    <a:pt x="142" y="17007"/>
                    <a:pt x="142" y="16662"/>
                  </a:cubicBezTo>
                  <a:cubicBezTo>
                    <a:pt x="265" y="16786"/>
                    <a:pt x="283" y="16777"/>
                    <a:pt x="433" y="16804"/>
                  </a:cubicBezTo>
                  <a:cubicBezTo>
                    <a:pt x="451" y="16706"/>
                    <a:pt x="398" y="16715"/>
                    <a:pt x="354" y="16715"/>
                  </a:cubicBezTo>
                  <a:cubicBezTo>
                    <a:pt x="371" y="16592"/>
                    <a:pt x="460" y="16592"/>
                    <a:pt x="513" y="16539"/>
                  </a:cubicBezTo>
                  <a:cubicBezTo>
                    <a:pt x="468" y="16318"/>
                    <a:pt x="566" y="16133"/>
                    <a:pt x="468" y="16009"/>
                  </a:cubicBezTo>
                  <a:cubicBezTo>
                    <a:pt x="451" y="15912"/>
                    <a:pt x="513" y="15947"/>
                    <a:pt x="521" y="15876"/>
                  </a:cubicBezTo>
                  <a:cubicBezTo>
                    <a:pt x="513" y="15823"/>
                    <a:pt x="468" y="15841"/>
                    <a:pt x="468" y="15788"/>
                  </a:cubicBezTo>
                  <a:cubicBezTo>
                    <a:pt x="442" y="15629"/>
                    <a:pt x="504" y="15612"/>
                    <a:pt x="495" y="15479"/>
                  </a:cubicBezTo>
                  <a:cubicBezTo>
                    <a:pt x="548" y="15453"/>
                    <a:pt x="592" y="15408"/>
                    <a:pt x="574" y="15258"/>
                  </a:cubicBezTo>
                  <a:cubicBezTo>
                    <a:pt x="486" y="15152"/>
                    <a:pt x="539" y="15620"/>
                    <a:pt x="495" y="15347"/>
                  </a:cubicBezTo>
                  <a:cubicBezTo>
                    <a:pt x="477" y="15267"/>
                    <a:pt x="495" y="15179"/>
                    <a:pt x="495" y="15161"/>
                  </a:cubicBezTo>
                  <a:cubicBezTo>
                    <a:pt x="477" y="15055"/>
                    <a:pt x="442" y="15029"/>
                    <a:pt x="442" y="14985"/>
                  </a:cubicBezTo>
                  <a:cubicBezTo>
                    <a:pt x="433" y="14905"/>
                    <a:pt x="468" y="14896"/>
                    <a:pt x="468" y="14808"/>
                  </a:cubicBezTo>
                  <a:cubicBezTo>
                    <a:pt x="460" y="14464"/>
                    <a:pt x="415" y="14031"/>
                    <a:pt x="442" y="13837"/>
                  </a:cubicBezTo>
                  <a:cubicBezTo>
                    <a:pt x="433" y="13784"/>
                    <a:pt x="389" y="13793"/>
                    <a:pt x="363" y="13784"/>
                  </a:cubicBezTo>
                  <a:cubicBezTo>
                    <a:pt x="407" y="13572"/>
                    <a:pt x="371" y="13201"/>
                    <a:pt x="283" y="12989"/>
                  </a:cubicBezTo>
                  <a:cubicBezTo>
                    <a:pt x="274" y="12901"/>
                    <a:pt x="310" y="12848"/>
                    <a:pt x="310" y="12768"/>
                  </a:cubicBezTo>
                  <a:cubicBezTo>
                    <a:pt x="310" y="12689"/>
                    <a:pt x="257" y="12662"/>
                    <a:pt x="257" y="12636"/>
                  </a:cubicBezTo>
                  <a:cubicBezTo>
                    <a:pt x="257" y="12583"/>
                    <a:pt x="301" y="12574"/>
                    <a:pt x="310" y="12548"/>
                  </a:cubicBezTo>
                  <a:cubicBezTo>
                    <a:pt x="310" y="12521"/>
                    <a:pt x="283" y="12345"/>
                    <a:pt x="283" y="12327"/>
                  </a:cubicBezTo>
                  <a:cubicBezTo>
                    <a:pt x="274" y="12247"/>
                    <a:pt x="248" y="12186"/>
                    <a:pt x="257" y="12062"/>
                  </a:cubicBezTo>
                  <a:cubicBezTo>
                    <a:pt x="221" y="12071"/>
                    <a:pt x="230" y="12168"/>
                    <a:pt x="230" y="12239"/>
                  </a:cubicBezTo>
                  <a:cubicBezTo>
                    <a:pt x="177" y="12345"/>
                    <a:pt x="212" y="11938"/>
                    <a:pt x="204" y="11832"/>
                  </a:cubicBezTo>
                  <a:cubicBezTo>
                    <a:pt x="274" y="11938"/>
                    <a:pt x="292" y="11709"/>
                    <a:pt x="336" y="11885"/>
                  </a:cubicBezTo>
                  <a:cubicBezTo>
                    <a:pt x="407" y="11841"/>
                    <a:pt x="265" y="11797"/>
                    <a:pt x="310" y="11665"/>
                  </a:cubicBezTo>
                  <a:cubicBezTo>
                    <a:pt x="248" y="11603"/>
                    <a:pt x="212" y="11771"/>
                    <a:pt x="204" y="11656"/>
                  </a:cubicBezTo>
                  <a:cubicBezTo>
                    <a:pt x="204" y="11479"/>
                    <a:pt x="248" y="11673"/>
                    <a:pt x="283" y="11568"/>
                  </a:cubicBezTo>
                  <a:cubicBezTo>
                    <a:pt x="292" y="11488"/>
                    <a:pt x="221" y="11515"/>
                    <a:pt x="204" y="11479"/>
                  </a:cubicBezTo>
                  <a:cubicBezTo>
                    <a:pt x="186" y="11444"/>
                    <a:pt x="239" y="11250"/>
                    <a:pt x="151" y="11303"/>
                  </a:cubicBezTo>
                  <a:cubicBezTo>
                    <a:pt x="142" y="11055"/>
                    <a:pt x="168" y="10888"/>
                    <a:pt x="177" y="10685"/>
                  </a:cubicBezTo>
                  <a:cubicBezTo>
                    <a:pt x="265" y="10702"/>
                    <a:pt x="283" y="10587"/>
                    <a:pt x="336" y="10685"/>
                  </a:cubicBezTo>
                  <a:cubicBezTo>
                    <a:pt x="380" y="10517"/>
                    <a:pt x="380" y="10075"/>
                    <a:pt x="336" y="9890"/>
                  </a:cubicBezTo>
                  <a:cubicBezTo>
                    <a:pt x="327" y="9846"/>
                    <a:pt x="310" y="9846"/>
                    <a:pt x="283" y="9846"/>
                  </a:cubicBezTo>
                  <a:cubicBezTo>
                    <a:pt x="248" y="9475"/>
                    <a:pt x="354" y="9069"/>
                    <a:pt x="257" y="8866"/>
                  </a:cubicBezTo>
                  <a:cubicBezTo>
                    <a:pt x="283" y="8671"/>
                    <a:pt x="327" y="8380"/>
                    <a:pt x="204" y="8380"/>
                  </a:cubicBezTo>
                  <a:cubicBezTo>
                    <a:pt x="239" y="8256"/>
                    <a:pt x="186" y="8150"/>
                    <a:pt x="186" y="8018"/>
                  </a:cubicBezTo>
                  <a:cubicBezTo>
                    <a:pt x="177" y="7939"/>
                    <a:pt x="212" y="7824"/>
                    <a:pt x="212" y="7753"/>
                  </a:cubicBezTo>
                  <a:cubicBezTo>
                    <a:pt x="204" y="7709"/>
                    <a:pt x="159" y="7656"/>
                    <a:pt x="159" y="7621"/>
                  </a:cubicBezTo>
                  <a:cubicBezTo>
                    <a:pt x="124" y="7444"/>
                    <a:pt x="142" y="7223"/>
                    <a:pt x="133" y="7047"/>
                  </a:cubicBezTo>
                  <a:cubicBezTo>
                    <a:pt x="124" y="6897"/>
                    <a:pt x="133" y="6614"/>
                    <a:pt x="106" y="6376"/>
                  </a:cubicBezTo>
                  <a:cubicBezTo>
                    <a:pt x="80" y="6226"/>
                    <a:pt x="36" y="6120"/>
                    <a:pt x="27" y="5978"/>
                  </a:cubicBezTo>
                  <a:cubicBezTo>
                    <a:pt x="18" y="5819"/>
                    <a:pt x="45" y="5652"/>
                    <a:pt x="0" y="5493"/>
                  </a:cubicBezTo>
                  <a:cubicBezTo>
                    <a:pt x="80" y="5528"/>
                    <a:pt x="98" y="5449"/>
                    <a:pt x="159" y="5449"/>
                  </a:cubicBezTo>
                  <a:cubicBezTo>
                    <a:pt x="142" y="5616"/>
                    <a:pt x="265" y="5546"/>
                    <a:pt x="265" y="5678"/>
                  </a:cubicBezTo>
                  <a:cubicBezTo>
                    <a:pt x="336" y="5634"/>
                    <a:pt x="230" y="5537"/>
                    <a:pt x="265" y="5404"/>
                  </a:cubicBezTo>
                  <a:cubicBezTo>
                    <a:pt x="354" y="5519"/>
                    <a:pt x="504" y="5554"/>
                    <a:pt x="557" y="5369"/>
                  </a:cubicBezTo>
                  <a:cubicBezTo>
                    <a:pt x="566" y="5343"/>
                    <a:pt x="504" y="5272"/>
                    <a:pt x="504" y="5237"/>
                  </a:cubicBezTo>
                  <a:cubicBezTo>
                    <a:pt x="495" y="5139"/>
                    <a:pt x="521" y="4928"/>
                    <a:pt x="504" y="4751"/>
                  </a:cubicBezTo>
                  <a:cubicBezTo>
                    <a:pt x="495" y="4583"/>
                    <a:pt x="424" y="4504"/>
                    <a:pt x="477" y="4345"/>
                  </a:cubicBezTo>
                  <a:cubicBezTo>
                    <a:pt x="389" y="4248"/>
                    <a:pt x="415" y="3789"/>
                    <a:pt x="371" y="3506"/>
                  </a:cubicBezTo>
                  <a:cubicBezTo>
                    <a:pt x="363" y="3418"/>
                    <a:pt x="310" y="3374"/>
                    <a:pt x="292" y="3285"/>
                  </a:cubicBezTo>
                  <a:cubicBezTo>
                    <a:pt x="248" y="3029"/>
                    <a:pt x="310" y="2764"/>
                    <a:pt x="318" y="2526"/>
                  </a:cubicBezTo>
                  <a:cubicBezTo>
                    <a:pt x="424" y="2552"/>
                    <a:pt x="433" y="2420"/>
                    <a:pt x="504" y="2402"/>
                  </a:cubicBezTo>
                  <a:cubicBezTo>
                    <a:pt x="548" y="2155"/>
                    <a:pt x="716" y="2137"/>
                    <a:pt x="778" y="1917"/>
                  </a:cubicBezTo>
                  <a:cubicBezTo>
                    <a:pt x="875" y="2005"/>
                    <a:pt x="875" y="1917"/>
                    <a:pt x="910" y="1784"/>
                  </a:cubicBezTo>
                  <a:cubicBezTo>
                    <a:pt x="1034" y="1952"/>
                    <a:pt x="1095" y="1678"/>
                    <a:pt x="1201" y="1661"/>
                  </a:cubicBezTo>
                  <a:cubicBezTo>
                    <a:pt x="1193" y="1731"/>
                    <a:pt x="1219" y="1740"/>
                    <a:pt x="1228" y="1793"/>
                  </a:cubicBezTo>
                  <a:cubicBezTo>
                    <a:pt x="1263" y="1784"/>
                    <a:pt x="1245" y="1687"/>
                    <a:pt x="1254" y="1616"/>
                  </a:cubicBezTo>
                  <a:cubicBezTo>
                    <a:pt x="1316" y="1722"/>
                    <a:pt x="1334" y="1634"/>
                    <a:pt x="1387" y="1749"/>
                  </a:cubicBezTo>
                  <a:cubicBezTo>
                    <a:pt x="1431" y="1767"/>
                    <a:pt x="1431" y="1722"/>
                    <a:pt x="1440" y="1669"/>
                  </a:cubicBezTo>
                  <a:cubicBezTo>
                    <a:pt x="1449" y="1722"/>
                    <a:pt x="1510" y="1696"/>
                    <a:pt x="1546" y="1758"/>
                  </a:cubicBezTo>
                  <a:cubicBezTo>
                    <a:pt x="1546" y="1767"/>
                    <a:pt x="1537" y="1837"/>
                    <a:pt x="1546" y="1846"/>
                  </a:cubicBezTo>
                  <a:cubicBezTo>
                    <a:pt x="1581" y="1890"/>
                    <a:pt x="1660" y="1819"/>
                    <a:pt x="1678" y="1890"/>
                  </a:cubicBezTo>
                  <a:cubicBezTo>
                    <a:pt x="1678" y="1925"/>
                    <a:pt x="1634" y="1943"/>
                    <a:pt x="1652" y="1978"/>
                  </a:cubicBezTo>
                  <a:cubicBezTo>
                    <a:pt x="1669" y="2067"/>
                    <a:pt x="1696" y="2102"/>
                    <a:pt x="1784" y="2164"/>
                  </a:cubicBezTo>
                  <a:cubicBezTo>
                    <a:pt x="1758" y="2314"/>
                    <a:pt x="1819" y="2332"/>
                    <a:pt x="1811" y="2473"/>
                  </a:cubicBezTo>
                  <a:cubicBezTo>
                    <a:pt x="1811" y="2526"/>
                    <a:pt x="1855" y="2508"/>
                    <a:pt x="1890" y="2517"/>
                  </a:cubicBezTo>
                  <a:cubicBezTo>
                    <a:pt x="1784" y="2729"/>
                    <a:pt x="1811" y="3153"/>
                    <a:pt x="1678" y="3312"/>
                  </a:cubicBezTo>
                  <a:lnTo>
                    <a:pt x="1678" y="3665"/>
                  </a:lnTo>
                  <a:cubicBezTo>
                    <a:pt x="1837" y="3683"/>
                    <a:pt x="1890" y="3532"/>
                    <a:pt x="2023" y="3497"/>
                  </a:cubicBezTo>
                  <a:cubicBezTo>
                    <a:pt x="2040" y="3789"/>
                    <a:pt x="2181" y="3471"/>
                    <a:pt x="2261" y="3585"/>
                  </a:cubicBezTo>
                  <a:lnTo>
                    <a:pt x="2261" y="3771"/>
                  </a:lnTo>
                  <a:cubicBezTo>
                    <a:pt x="2323" y="3771"/>
                    <a:pt x="2332" y="3691"/>
                    <a:pt x="2420" y="3727"/>
                  </a:cubicBezTo>
                  <a:cubicBezTo>
                    <a:pt x="2393" y="3965"/>
                    <a:pt x="2402" y="4009"/>
                    <a:pt x="2385" y="4212"/>
                  </a:cubicBezTo>
                  <a:cubicBezTo>
                    <a:pt x="2332" y="4239"/>
                    <a:pt x="2296" y="4301"/>
                    <a:pt x="2279" y="4389"/>
                  </a:cubicBezTo>
                  <a:cubicBezTo>
                    <a:pt x="2287" y="4539"/>
                    <a:pt x="2358" y="4389"/>
                    <a:pt x="2358" y="4477"/>
                  </a:cubicBezTo>
                  <a:lnTo>
                    <a:pt x="2358" y="4654"/>
                  </a:lnTo>
                  <a:lnTo>
                    <a:pt x="2252" y="4654"/>
                  </a:lnTo>
                  <a:cubicBezTo>
                    <a:pt x="2287" y="4830"/>
                    <a:pt x="2173" y="4963"/>
                    <a:pt x="2279" y="5007"/>
                  </a:cubicBezTo>
                  <a:cubicBezTo>
                    <a:pt x="2323" y="5007"/>
                    <a:pt x="2234" y="4742"/>
                    <a:pt x="2358" y="4786"/>
                  </a:cubicBezTo>
                  <a:lnTo>
                    <a:pt x="2358" y="6164"/>
                  </a:lnTo>
                  <a:cubicBezTo>
                    <a:pt x="2367" y="6226"/>
                    <a:pt x="2402" y="6234"/>
                    <a:pt x="2411" y="6296"/>
                  </a:cubicBezTo>
                  <a:cubicBezTo>
                    <a:pt x="2473" y="6296"/>
                    <a:pt x="2490" y="6226"/>
                    <a:pt x="2570" y="6261"/>
                  </a:cubicBezTo>
                  <a:cubicBezTo>
                    <a:pt x="2596" y="6473"/>
                    <a:pt x="2667" y="6446"/>
                    <a:pt x="2623" y="6702"/>
                  </a:cubicBezTo>
                  <a:cubicBezTo>
                    <a:pt x="2702" y="6746"/>
                    <a:pt x="2676" y="6605"/>
                    <a:pt x="2676" y="6526"/>
                  </a:cubicBezTo>
                  <a:cubicBezTo>
                    <a:pt x="2702" y="6384"/>
                    <a:pt x="2711" y="6605"/>
                    <a:pt x="2702" y="6658"/>
                  </a:cubicBezTo>
                  <a:cubicBezTo>
                    <a:pt x="2676" y="6967"/>
                    <a:pt x="2773" y="7488"/>
                    <a:pt x="2623" y="7585"/>
                  </a:cubicBezTo>
                  <a:cubicBezTo>
                    <a:pt x="2667" y="7674"/>
                    <a:pt x="2729" y="7735"/>
                    <a:pt x="2702" y="7947"/>
                  </a:cubicBezTo>
                  <a:cubicBezTo>
                    <a:pt x="2667" y="7930"/>
                    <a:pt x="2694" y="7815"/>
                    <a:pt x="2649" y="7806"/>
                  </a:cubicBezTo>
                  <a:cubicBezTo>
                    <a:pt x="2632" y="7815"/>
                    <a:pt x="2623" y="7850"/>
                    <a:pt x="2596" y="7850"/>
                  </a:cubicBezTo>
                  <a:cubicBezTo>
                    <a:pt x="2614" y="7956"/>
                    <a:pt x="2632" y="8062"/>
                    <a:pt x="2702" y="8080"/>
                  </a:cubicBezTo>
                  <a:cubicBezTo>
                    <a:pt x="2729" y="8389"/>
                    <a:pt x="2632" y="8627"/>
                    <a:pt x="2702" y="8874"/>
                  </a:cubicBezTo>
                  <a:cubicBezTo>
                    <a:pt x="2623" y="8645"/>
                    <a:pt x="2641" y="9060"/>
                    <a:pt x="2702" y="9095"/>
                  </a:cubicBezTo>
                  <a:cubicBezTo>
                    <a:pt x="2702" y="9378"/>
                    <a:pt x="2685" y="9696"/>
                    <a:pt x="2702" y="9943"/>
                  </a:cubicBezTo>
                  <a:cubicBezTo>
                    <a:pt x="2738" y="10587"/>
                    <a:pt x="2623" y="11417"/>
                    <a:pt x="2747" y="11894"/>
                  </a:cubicBezTo>
                  <a:cubicBezTo>
                    <a:pt x="2729" y="11965"/>
                    <a:pt x="2702" y="11894"/>
                    <a:pt x="2667" y="11885"/>
                  </a:cubicBezTo>
                  <a:cubicBezTo>
                    <a:pt x="2676" y="11938"/>
                    <a:pt x="2667" y="11965"/>
                    <a:pt x="2641" y="11974"/>
                  </a:cubicBezTo>
                  <a:cubicBezTo>
                    <a:pt x="2649" y="12106"/>
                    <a:pt x="2694" y="12088"/>
                    <a:pt x="2694" y="12203"/>
                  </a:cubicBezTo>
                  <a:cubicBezTo>
                    <a:pt x="2702" y="12283"/>
                    <a:pt x="2641" y="12389"/>
                    <a:pt x="2641" y="12468"/>
                  </a:cubicBezTo>
                  <a:cubicBezTo>
                    <a:pt x="2649" y="12556"/>
                    <a:pt x="2711" y="12583"/>
                    <a:pt x="2694" y="12689"/>
                  </a:cubicBezTo>
                  <a:cubicBezTo>
                    <a:pt x="2702" y="12786"/>
                    <a:pt x="2676" y="12830"/>
                    <a:pt x="2614" y="12821"/>
                  </a:cubicBezTo>
                  <a:cubicBezTo>
                    <a:pt x="2649" y="12918"/>
                    <a:pt x="2729" y="12927"/>
                    <a:pt x="2694" y="13130"/>
                  </a:cubicBezTo>
                  <a:cubicBezTo>
                    <a:pt x="2667" y="13122"/>
                    <a:pt x="2676" y="13042"/>
                    <a:pt x="2641" y="13042"/>
                  </a:cubicBezTo>
                  <a:cubicBezTo>
                    <a:pt x="2596" y="13095"/>
                    <a:pt x="2649" y="13228"/>
                    <a:pt x="2614" y="13351"/>
                  </a:cubicBezTo>
                  <a:cubicBezTo>
                    <a:pt x="2614" y="13369"/>
                    <a:pt x="2561" y="13431"/>
                    <a:pt x="2561" y="13439"/>
                  </a:cubicBezTo>
                  <a:cubicBezTo>
                    <a:pt x="2543" y="13766"/>
                    <a:pt x="2614" y="14119"/>
                    <a:pt x="2588" y="14331"/>
                  </a:cubicBezTo>
                  <a:cubicBezTo>
                    <a:pt x="2614" y="14367"/>
                    <a:pt x="2641" y="14393"/>
                    <a:pt x="2667" y="14420"/>
                  </a:cubicBezTo>
                  <a:cubicBezTo>
                    <a:pt x="2570" y="14587"/>
                    <a:pt x="2649" y="14905"/>
                    <a:pt x="2667" y="15126"/>
                  </a:cubicBezTo>
                  <a:lnTo>
                    <a:pt x="2588" y="15126"/>
                  </a:lnTo>
                  <a:cubicBezTo>
                    <a:pt x="2614" y="15223"/>
                    <a:pt x="2605" y="15364"/>
                    <a:pt x="2667" y="15391"/>
                  </a:cubicBezTo>
                  <a:cubicBezTo>
                    <a:pt x="2641" y="15532"/>
                    <a:pt x="2596" y="15338"/>
                    <a:pt x="2561" y="15347"/>
                  </a:cubicBezTo>
                  <a:cubicBezTo>
                    <a:pt x="2561" y="15497"/>
                    <a:pt x="2614" y="15559"/>
                    <a:pt x="2641" y="15656"/>
                  </a:cubicBezTo>
                  <a:cubicBezTo>
                    <a:pt x="2614" y="15850"/>
                    <a:pt x="2632" y="16124"/>
                    <a:pt x="2694" y="16283"/>
                  </a:cubicBezTo>
                  <a:cubicBezTo>
                    <a:pt x="2676" y="16344"/>
                    <a:pt x="2658" y="16389"/>
                    <a:pt x="2641" y="16459"/>
                  </a:cubicBezTo>
                  <a:cubicBezTo>
                    <a:pt x="2755" y="17086"/>
                    <a:pt x="2800" y="17819"/>
                    <a:pt x="2747" y="18543"/>
                  </a:cubicBezTo>
                  <a:cubicBezTo>
                    <a:pt x="2764" y="18649"/>
                    <a:pt x="2791" y="18755"/>
                    <a:pt x="2826" y="18852"/>
                  </a:cubicBezTo>
                  <a:cubicBezTo>
                    <a:pt x="2808" y="19029"/>
                    <a:pt x="2764" y="19170"/>
                    <a:pt x="2773" y="19391"/>
                  </a:cubicBezTo>
                  <a:lnTo>
                    <a:pt x="2667" y="19382"/>
                  </a:lnTo>
                  <a:cubicBezTo>
                    <a:pt x="2711" y="19541"/>
                    <a:pt x="2826" y="19815"/>
                    <a:pt x="2711" y="19965"/>
                  </a:cubicBezTo>
                  <a:cubicBezTo>
                    <a:pt x="2641" y="19912"/>
                    <a:pt x="2711" y="19735"/>
                    <a:pt x="2720" y="19656"/>
                  </a:cubicBezTo>
                  <a:cubicBezTo>
                    <a:pt x="2694" y="19541"/>
                    <a:pt x="2596" y="19550"/>
                    <a:pt x="2614" y="19382"/>
                  </a:cubicBezTo>
                  <a:cubicBezTo>
                    <a:pt x="2579" y="19408"/>
                    <a:pt x="2561" y="19479"/>
                    <a:pt x="2561" y="19558"/>
                  </a:cubicBezTo>
                  <a:cubicBezTo>
                    <a:pt x="2517" y="19417"/>
                    <a:pt x="2393" y="19488"/>
                    <a:pt x="2349" y="19426"/>
                  </a:cubicBezTo>
                  <a:cubicBezTo>
                    <a:pt x="2234" y="19258"/>
                    <a:pt x="2305" y="19029"/>
                    <a:pt x="2243" y="18799"/>
                  </a:cubicBezTo>
                  <a:cubicBezTo>
                    <a:pt x="2252" y="18720"/>
                    <a:pt x="2252" y="18614"/>
                    <a:pt x="2323" y="18623"/>
                  </a:cubicBezTo>
                  <a:cubicBezTo>
                    <a:pt x="2305" y="18561"/>
                    <a:pt x="2279" y="18517"/>
                    <a:pt x="2270" y="18446"/>
                  </a:cubicBezTo>
                  <a:cubicBezTo>
                    <a:pt x="2217" y="18455"/>
                    <a:pt x="2208" y="18525"/>
                    <a:pt x="2217" y="18623"/>
                  </a:cubicBezTo>
                  <a:cubicBezTo>
                    <a:pt x="2155" y="18517"/>
                    <a:pt x="2190" y="18208"/>
                    <a:pt x="2217" y="18093"/>
                  </a:cubicBezTo>
                  <a:cubicBezTo>
                    <a:pt x="2296" y="18146"/>
                    <a:pt x="2287" y="18110"/>
                    <a:pt x="2349" y="18049"/>
                  </a:cubicBezTo>
                  <a:cubicBezTo>
                    <a:pt x="2340" y="17943"/>
                    <a:pt x="2252" y="17898"/>
                    <a:pt x="2323" y="17784"/>
                  </a:cubicBezTo>
                  <a:cubicBezTo>
                    <a:pt x="2287" y="17793"/>
                    <a:pt x="2270" y="17775"/>
                    <a:pt x="2270" y="17740"/>
                  </a:cubicBezTo>
                  <a:cubicBezTo>
                    <a:pt x="2190" y="17748"/>
                    <a:pt x="2305" y="18102"/>
                    <a:pt x="2190" y="18049"/>
                  </a:cubicBezTo>
                  <a:cubicBezTo>
                    <a:pt x="2190" y="17854"/>
                    <a:pt x="2181" y="17651"/>
                    <a:pt x="2217" y="17519"/>
                  </a:cubicBezTo>
                  <a:cubicBezTo>
                    <a:pt x="2190" y="17351"/>
                    <a:pt x="2120" y="17510"/>
                    <a:pt x="2084" y="17422"/>
                  </a:cubicBezTo>
                  <a:cubicBezTo>
                    <a:pt x="2075" y="17563"/>
                    <a:pt x="2146" y="17678"/>
                    <a:pt x="2084" y="17775"/>
                  </a:cubicBezTo>
                  <a:cubicBezTo>
                    <a:pt x="2031" y="17775"/>
                    <a:pt x="1996" y="17748"/>
                    <a:pt x="1978" y="17687"/>
                  </a:cubicBezTo>
                  <a:cubicBezTo>
                    <a:pt x="1934" y="17713"/>
                    <a:pt x="1908" y="17757"/>
                    <a:pt x="1899" y="17819"/>
                  </a:cubicBezTo>
                  <a:cubicBezTo>
                    <a:pt x="1943" y="17978"/>
                    <a:pt x="1970" y="17740"/>
                    <a:pt x="2031" y="17775"/>
                  </a:cubicBezTo>
                  <a:cubicBezTo>
                    <a:pt x="2014" y="17872"/>
                    <a:pt x="2067" y="17863"/>
                    <a:pt x="2111" y="17872"/>
                  </a:cubicBezTo>
                  <a:cubicBezTo>
                    <a:pt x="2128" y="18004"/>
                    <a:pt x="2084" y="18031"/>
                    <a:pt x="2084" y="18137"/>
                  </a:cubicBezTo>
                  <a:cubicBezTo>
                    <a:pt x="2049" y="18119"/>
                    <a:pt x="2058" y="18022"/>
                    <a:pt x="2058" y="17960"/>
                  </a:cubicBezTo>
                  <a:cubicBezTo>
                    <a:pt x="1934" y="18022"/>
                    <a:pt x="2067" y="18190"/>
                    <a:pt x="2111" y="18269"/>
                  </a:cubicBezTo>
                  <a:cubicBezTo>
                    <a:pt x="2111" y="18437"/>
                    <a:pt x="2040" y="18481"/>
                    <a:pt x="2005" y="18578"/>
                  </a:cubicBezTo>
                  <a:cubicBezTo>
                    <a:pt x="2023" y="18667"/>
                    <a:pt x="2137" y="18587"/>
                    <a:pt x="2111" y="18755"/>
                  </a:cubicBezTo>
                  <a:cubicBezTo>
                    <a:pt x="2084" y="18834"/>
                    <a:pt x="2023" y="18852"/>
                    <a:pt x="1978" y="18887"/>
                  </a:cubicBezTo>
                  <a:cubicBezTo>
                    <a:pt x="2005" y="18949"/>
                    <a:pt x="2067" y="18949"/>
                    <a:pt x="2084" y="19020"/>
                  </a:cubicBezTo>
                  <a:cubicBezTo>
                    <a:pt x="2102" y="19435"/>
                    <a:pt x="2067" y="19991"/>
                    <a:pt x="2075" y="20530"/>
                  </a:cubicBezTo>
                  <a:cubicBezTo>
                    <a:pt x="2075" y="20636"/>
                    <a:pt x="2155" y="20583"/>
                    <a:pt x="2155" y="20662"/>
                  </a:cubicBezTo>
                  <a:cubicBezTo>
                    <a:pt x="2190" y="20636"/>
                    <a:pt x="2208" y="20574"/>
                    <a:pt x="2208" y="20486"/>
                  </a:cubicBezTo>
                  <a:cubicBezTo>
                    <a:pt x="2296" y="20609"/>
                    <a:pt x="2376" y="20441"/>
                    <a:pt x="2446" y="20406"/>
                  </a:cubicBezTo>
                  <a:lnTo>
                    <a:pt x="2446" y="20494"/>
                  </a:lnTo>
                  <a:lnTo>
                    <a:pt x="2446" y="20583"/>
                  </a:lnTo>
                  <a:cubicBezTo>
                    <a:pt x="2367" y="20512"/>
                    <a:pt x="2296" y="20539"/>
                    <a:pt x="2287" y="20706"/>
                  </a:cubicBezTo>
                  <a:cubicBezTo>
                    <a:pt x="2376" y="20742"/>
                    <a:pt x="2323" y="20556"/>
                    <a:pt x="2420" y="20627"/>
                  </a:cubicBezTo>
                  <a:cubicBezTo>
                    <a:pt x="2349" y="20795"/>
                    <a:pt x="2393" y="20918"/>
                    <a:pt x="2446" y="21068"/>
                  </a:cubicBezTo>
                  <a:cubicBezTo>
                    <a:pt x="2499" y="20989"/>
                    <a:pt x="2446" y="20901"/>
                    <a:pt x="2446" y="20803"/>
                  </a:cubicBezTo>
                  <a:cubicBezTo>
                    <a:pt x="2455" y="20627"/>
                    <a:pt x="2526" y="20539"/>
                    <a:pt x="2552" y="20406"/>
                  </a:cubicBezTo>
                  <a:cubicBezTo>
                    <a:pt x="2588" y="20468"/>
                    <a:pt x="2694" y="20565"/>
                    <a:pt x="2711" y="20406"/>
                  </a:cubicBezTo>
                  <a:cubicBezTo>
                    <a:pt x="2755" y="20556"/>
                    <a:pt x="2791" y="20698"/>
                    <a:pt x="2844" y="20812"/>
                  </a:cubicBezTo>
                  <a:cubicBezTo>
                    <a:pt x="2870" y="20927"/>
                    <a:pt x="2791" y="20901"/>
                    <a:pt x="2791" y="20989"/>
                  </a:cubicBezTo>
                  <a:cubicBezTo>
                    <a:pt x="2773" y="21104"/>
                    <a:pt x="2817" y="21210"/>
                    <a:pt x="2817" y="21342"/>
                  </a:cubicBezTo>
                  <a:cubicBezTo>
                    <a:pt x="2826" y="21413"/>
                    <a:pt x="2791" y="21413"/>
                    <a:pt x="2791" y="21475"/>
                  </a:cubicBezTo>
                  <a:cubicBezTo>
                    <a:pt x="2800" y="21625"/>
                    <a:pt x="2835" y="21739"/>
                    <a:pt x="2817" y="21872"/>
                  </a:cubicBezTo>
                  <a:cubicBezTo>
                    <a:pt x="2800" y="22146"/>
                    <a:pt x="2817" y="22693"/>
                    <a:pt x="2817" y="22984"/>
                  </a:cubicBezTo>
                  <a:cubicBezTo>
                    <a:pt x="2817" y="23064"/>
                    <a:pt x="2747" y="23196"/>
                    <a:pt x="2844" y="23249"/>
                  </a:cubicBezTo>
                  <a:cubicBezTo>
                    <a:pt x="2861" y="23373"/>
                    <a:pt x="2791" y="23338"/>
                    <a:pt x="2791" y="23426"/>
                  </a:cubicBezTo>
                  <a:cubicBezTo>
                    <a:pt x="2782" y="23497"/>
                    <a:pt x="2817" y="23505"/>
                    <a:pt x="2844" y="23514"/>
                  </a:cubicBezTo>
                  <a:cubicBezTo>
                    <a:pt x="2870" y="23655"/>
                    <a:pt x="2755" y="23576"/>
                    <a:pt x="2764" y="23691"/>
                  </a:cubicBezTo>
                  <a:cubicBezTo>
                    <a:pt x="2747" y="23850"/>
                    <a:pt x="2835" y="23938"/>
                    <a:pt x="2764" y="24044"/>
                  </a:cubicBezTo>
                  <a:cubicBezTo>
                    <a:pt x="2773" y="24097"/>
                    <a:pt x="2817" y="24079"/>
                    <a:pt x="2844" y="24088"/>
                  </a:cubicBezTo>
                  <a:cubicBezTo>
                    <a:pt x="2791" y="24221"/>
                    <a:pt x="2782" y="24424"/>
                    <a:pt x="2791" y="24662"/>
                  </a:cubicBezTo>
                  <a:cubicBezTo>
                    <a:pt x="2808" y="24706"/>
                    <a:pt x="2835" y="24733"/>
                    <a:pt x="2870" y="24759"/>
                  </a:cubicBezTo>
                  <a:cubicBezTo>
                    <a:pt x="2861" y="25245"/>
                    <a:pt x="2853" y="26455"/>
                    <a:pt x="2897" y="27285"/>
                  </a:cubicBezTo>
                  <a:cubicBezTo>
                    <a:pt x="2897" y="27408"/>
                    <a:pt x="2932" y="27505"/>
                    <a:pt x="2950" y="27638"/>
                  </a:cubicBezTo>
                  <a:cubicBezTo>
                    <a:pt x="2967" y="27929"/>
                    <a:pt x="2914" y="28203"/>
                    <a:pt x="2967" y="28432"/>
                  </a:cubicBezTo>
                  <a:cubicBezTo>
                    <a:pt x="2994" y="28212"/>
                    <a:pt x="3047" y="28282"/>
                    <a:pt x="3047" y="28530"/>
                  </a:cubicBezTo>
                  <a:cubicBezTo>
                    <a:pt x="3047" y="28494"/>
                    <a:pt x="3047" y="28530"/>
                    <a:pt x="3047" y="28618"/>
                  </a:cubicBezTo>
                  <a:cubicBezTo>
                    <a:pt x="3047" y="28680"/>
                    <a:pt x="3047" y="28794"/>
                    <a:pt x="3047" y="28909"/>
                  </a:cubicBezTo>
                  <a:cubicBezTo>
                    <a:pt x="3038" y="29086"/>
                    <a:pt x="3038" y="29307"/>
                    <a:pt x="3047" y="29412"/>
                  </a:cubicBezTo>
                  <a:cubicBezTo>
                    <a:pt x="3047" y="29457"/>
                    <a:pt x="3020" y="29474"/>
                    <a:pt x="3020" y="29510"/>
                  </a:cubicBezTo>
                  <a:cubicBezTo>
                    <a:pt x="3020" y="29563"/>
                    <a:pt x="3047" y="29616"/>
                    <a:pt x="3047" y="29686"/>
                  </a:cubicBezTo>
                  <a:cubicBezTo>
                    <a:pt x="3038" y="29748"/>
                    <a:pt x="3011" y="29810"/>
                    <a:pt x="3011" y="29845"/>
                  </a:cubicBezTo>
                  <a:cubicBezTo>
                    <a:pt x="3020" y="29907"/>
                    <a:pt x="3091" y="29889"/>
                    <a:pt x="3064" y="30048"/>
                  </a:cubicBezTo>
                  <a:cubicBezTo>
                    <a:pt x="3064" y="30075"/>
                    <a:pt x="3011" y="30181"/>
                    <a:pt x="3011" y="30181"/>
                  </a:cubicBezTo>
                  <a:cubicBezTo>
                    <a:pt x="3011" y="30181"/>
                    <a:pt x="3020" y="30190"/>
                    <a:pt x="3020" y="30198"/>
                  </a:cubicBezTo>
                  <a:cubicBezTo>
                    <a:pt x="3073" y="30181"/>
                    <a:pt x="3153" y="30137"/>
                    <a:pt x="3197" y="30128"/>
                  </a:cubicBezTo>
                  <a:cubicBezTo>
                    <a:pt x="3215" y="30128"/>
                    <a:pt x="3215" y="30154"/>
                    <a:pt x="3250" y="30154"/>
                  </a:cubicBezTo>
                  <a:cubicBezTo>
                    <a:pt x="3320" y="30154"/>
                    <a:pt x="3426" y="30110"/>
                    <a:pt x="3497" y="30101"/>
                  </a:cubicBezTo>
                  <a:cubicBezTo>
                    <a:pt x="3559" y="30101"/>
                    <a:pt x="3824" y="30128"/>
                    <a:pt x="3930" y="30110"/>
                  </a:cubicBezTo>
                  <a:cubicBezTo>
                    <a:pt x="3956" y="30110"/>
                    <a:pt x="3983" y="30048"/>
                    <a:pt x="4027" y="30057"/>
                  </a:cubicBezTo>
                  <a:cubicBezTo>
                    <a:pt x="4018" y="30101"/>
                    <a:pt x="3983" y="30110"/>
                    <a:pt x="3974" y="30137"/>
                  </a:cubicBezTo>
                  <a:cubicBezTo>
                    <a:pt x="4018" y="30145"/>
                    <a:pt x="4036" y="30110"/>
                    <a:pt x="4080" y="30119"/>
                  </a:cubicBezTo>
                  <a:cubicBezTo>
                    <a:pt x="4098" y="30084"/>
                    <a:pt x="4089" y="30066"/>
                    <a:pt x="4071" y="30066"/>
                  </a:cubicBezTo>
                  <a:cubicBezTo>
                    <a:pt x="4098" y="29986"/>
                    <a:pt x="4150" y="30066"/>
                    <a:pt x="4106" y="30119"/>
                  </a:cubicBezTo>
                  <a:cubicBezTo>
                    <a:pt x="4177" y="30084"/>
                    <a:pt x="4203" y="30084"/>
                    <a:pt x="4265" y="30092"/>
                  </a:cubicBezTo>
                  <a:cubicBezTo>
                    <a:pt x="4274" y="30092"/>
                    <a:pt x="4309" y="30084"/>
                    <a:pt x="4345" y="30066"/>
                  </a:cubicBezTo>
                  <a:cubicBezTo>
                    <a:pt x="4371" y="30066"/>
                    <a:pt x="4389" y="30057"/>
                    <a:pt x="4407" y="30048"/>
                  </a:cubicBezTo>
                  <a:cubicBezTo>
                    <a:pt x="4433" y="30048"/>
                    <a:pt x="4460" y="30048"/>
                    <a:pt x="4477" y="30048"/>
                  </a:cubicBezTo>
                  <a:cubicBezTo>
                    <a:pt x="4557" y="30048"/>
                    <a:pt x="4645" y="30075"/>
                    <a:pt x="4742" y="30075"/>
                  </a:cubicBezTo>
                  <a:cubicBezTo>
                    <a:pt x="5007" y="30066"/>
                    <a:pt x="5351" y="30048"/>
                    <a:pt x="5581" y="30057"/>
                  </a:cubicBezTo>
                  <a:cubicBezTo>
                    <a:pt x="5696" y="30066"/>
                    <a:pt x="5828" y="30004"/>
                    <a:pt x="5943" y="30004"/>
                  </a:cubicBezTo>
                  <a:cubicBezTo>
                    <a:pt x="6014" y="30004"/>
                    <a:pt x="6014" y="30031"/>
                    <a:pt x="6075" y="30031"/>
                  </a:cubicBezTo>
                  <a:cubicBezTo>
                    <a:pt x="6208" y="30048"/>
                    <a:pt x="6331" y="30004"/>
                    <a:pt x="6429" y="30013"/>
                  </a:cubicBezTo>
                  <a:cubicBezTo>
                    <a:pt x="6517" y="30013"/>
                    <a:pt x="6588" y="30057"/>
                    <a:pt x="6649" y="30066"/>
                  </a:cubicBezTo>
                  <a:cubicBezTo>
                    <a:pt x="6729" y="30075"/>
                    <a:pt x="6852" y="30101"/>
                    <a:pt x="6914" y="30092"/>
                  </a:cubicBezTo>
                  <a:cubicBezTo>
                    <a:pt x="6950" y="30092"/>
                    <a:pt x="7029" y="30048"/>
                    <a:pt x="7047" y="30048"/>
                  </a:cubicBezTo>
                  <a:cubicBezTo>
                    <a:pt x="7117" y="30039"/>
                    <a:pt x="7117" y="30066"/>
                    <a:pt x="7179" y="30075"/>
                  </a:cubicBezTo>
                  <a:cubicBezTo>
                    <a:pt x="7259" y="30075"/>
                    <a:pt x="7276" y="30048"/>
                    <a:pt x="7356" y="30048"/>
                  </a:cubicBezTo>
                  <a:cubicBezTo>
                    <a:pt x="7453" y="30048"/>
                    <a:pt x="7532" y="30084"/>
                    <a:pt x="7621" y="30075"/>
                  </a:cubicBezTo>
                  <a:cubicBezTo>
                    <a:pt x="7753" y="30075"/>
                    <a:pt x="8097" y="29969"/>
                    <a:pt x="8336" y="30057"/>
                  </a:cubicBezTo>
                  <a:cubicBezTo>
                    <a:pt x="8371" y="30004"/>
                    <a:pt x="8698" y="29986"/>
                    <a:pt x="8954" y="29986"/>
                  </a:cubicBezTo>
                  <a:cubicBezTo>
                    <a:pt x="9016" y="29986"/>
                    <a:pt x="9113" y="30013"/>
                    <a:pt x="9175" y="30013"/>
                  </a:cubicBezTo>
                  <a:cubicBezTo>
                    <a:pt x="9651" y="30004"/>
                    <a:pt x="10146" y="29933"/>
                    <a:pt x="10552" y="29978"/>
                  </a:cubicBezTo>
                  <a:cubicBezTo>
                    <a:pt x="10640" y="29986"/>
                    <a:pt x="10711" y="30057"/>
                    <a:pt x="10817" y="30004"/>
                  </a:cubicBezTo>
                  <a:cubicBezTo>
                    <a:pt x="10808" y="29978"/>
                    <a:pt x="10738" y="29978"/>
                    <a:pt x="10685" y="29978"/>
                  </a:cubicBezTo>
                  <a:cubicBezTo>
                    <a:pt x="10782" y="29933"/>
                    <a:pt x="11197" y="29925"/>
                    <a:pt x="11170" y="30039"/>
                  </a:cubicBezTo>
                  <a:cubicBezTo>
                    <a:pt x="11205" y="29969"/>
                    <a:pt x="11276" y="30004"/>
                    <a:pt x="11435" y="29986"/>
                  </a:cubicBezTo>
                  <a:cubicBezTo>
                    <a:pt x="11515" y="29978"/>
                    <a:pt x="11620" y="29898"/>
                    <a:pt x="11841" y="29933"/>
                  </a:cubicBezTo>
                  <a:cubicBezTo>
                    <a:pt x="11859" y="29995"/>
                    <a:pt x="11771" y="29986"/>
                    <a:pt x="11700" y="29986"/>
                  </a:cubicBezTo>
                  <a:cubicBezTo>
                    <a:pt x="11726" y="30013"/>
                    <a:pt x="11806" y="30092"/>
                    <a:pt x="11656" y="30066"/>
                  </a:cubicBezTo>
                  <a:cubicBezTo>
                    <a:pt x="11682" y="30145"/>
                    <a:pt x="11753" y="30048"/>
                    <a:pt x="11832" y="30075"/>
                  </a:cubicBezTo>
                  <a:cubicBezTo>
                    <a:pt x="11797" y="30092"/>
                    <a:pt x="11788" y="30128"/>
                    <a:pt x="11788" y="30172"/>
                  </a:cubicBezTo>
                  <a:cubicBezTo>
                    <a:pt x="11912" y="30198"/>
                    <a:pt x="11903" y="30137"/>
                    <a:pt x="12009" y="30154"/>
                  </a:cubicBezTo>
                  <a:cubicBezTo>
                    <a:pt x="11956" y="30260"/>
                    <a:pt x="12141" y="30287"/>
                    <a:pt x="12230" y="30234"/>
                  </a:cubicBezTo>
                  <a:cubicBezTo>
                    <a:pt x="12177" y="30145"/>
                    <a:pt x="11983" y="30128"/>
                    <a:pt x="11974" y="30022"/>
                  </a:cubicBezTo>
                  <a:cubicBezTo>
                    <a:pt x="12035" y="29978"/>
                    <a:pt x="12159" y="29978"/>
                    <a:pt x="12194" y="29916"/>
                  </a:cubicBezTo>
                  <a:cubicBezTo>
                    <a:pt x="12256" y="29951"/>
                    <a:pt x="12256" y="30013"/>
                    <a:pt x="12327" y="30048"/>
                  </a:cubicBezTo>
                  <a:cubicBezTo>
                    <a:pt x="12451" y="30048"/>
                    <a:pt x="12433" y="29925"/>
                    <a:pt x="12283" y="29942"/>
                  </a:cubicBezTo>
                  <a:cubicBezTo>
                    <a:pt x="12442" y="29854"/>
                    <a:pt x="12565" y="30004"/>
                    <a:pt x="12592" y="30075"/>
                  </a:cubicBezTo>
                  <a:cubicBezTo>
                    <a:pt x="12671" y="30022"/>
                    <a:pt x="12857" y="30022"/>
                    <a:pt x="12821" y="29898"/>
                  </a:cubicBezTo>
                  <a:cubicBezTo>
                    <a:pt x="12883" y="29898"/>
                    <a:pt x="12945" y="29898"/>
                    <a:pt x="12954" y="29872"/>
                  </a:cubicBezTo>
                  <a:cubicBezTo>
                    <a:pt x="13042" y="29925"/>
                    <a:pt x="13245" y="29907"/>
                    <a:pt x="13254" y="30004"/>
                  </a:cubicBezTo>
                  <a:cubicBezTo>
                    <a:pt x="13139" y="30013"/>
                    <a:pt x="13033" y="30013"/>
                    <a:pt x="13086" y="29925"/>
                  </a:cubicBezTo>
                  <a:lnTo>
                    <a:pt x="12857" y="29925"/>
                  </a:lnTo>
                  <a:cubicBezTo>
                    <a:pt x="12821" y="30022"/>
                    <a:pt x="13077" y="29951"/>
                    <a:pt x="13033" y="30057"/>
                  </a:cubicBezTo>
                  <a:cubicBezTo>
                    <a:pt x="12892" y="30084"/>
                    <a:pt x="12918" y="30066"/>
                    <a:pt x="12813" y="30031"/>
                  </a:cubicBezTo>
                  <a:cubicBezTo>
                    <a:pt x="12821" y="30119"/>
                    <a:pt x="13007" y="30110"/>
                    <a:pt x="13033" y="30190"/>
                  </a:cubicBezTo>
                  <a:cubicBezTo>
                    <a:pt x="13166" y="30198"/>
                    <a:pt x="13228" y="30101"/>
                    <a:pt x="13342" y="30163"/>
                  </a:cubicBezTo>
                  <a:cubicBezTo>
                    <a:pt x="13333" y="30287"/>
                    <a:pt x="13016" y="30357"/>
                    <a:pt x="13069" y="30428"/>
                  </a:cubicBezTo>
                  <a:cubicBezTo>
                    <a:pt x="12963" y="30481"/>
                    <a:pt x="12830" y="30401"/>
                    <a:pt x="12671" y="30446"/>
                  </a:cubicBezTo>
                  <a:cubicBezTo>
                    <a:pt x="12742" y="30401"/>
                    <a:pt x="12662" y="30419"/>
                    <a:pt x="12671" y="30340"/>
                  </a:cubicBezTo>
                  <a:cubicBezTo>
                    <a:pt x="12459" y="30331"/>
                    <a:pt x="12583" y="30525"/>
                    <a:pt x="12353" y="30499"/>
                  </a:cubicBezTo>
                  <a:cubicBezTo>
                    <a:pt x="12239" y="30499"/>
                    <a:pt x="12300" y="30481"/>
                    <a:pt x="12309" y="30446"/>
                  </a:cubicBezTo>
                  <a:cubicBezTo>
                    <a:pt x="12212" y="30428"/>
                    <a:pt x="12247" y="30499"/>
                    <a:pt x="12177" y="30499"/>
                  </a:cubicBezTo>
                  <a:cubicBezTo>
                    <a:pt x="11974" y="30525"/>
                    <a:pt x="12009" y="30419"/>
                    <a:pt x="11824" y="30446"/>
                  </a:cubicBezTo>
                  <a:cubicBezTo>
                    <a:pt x="11673" y="30481"/>
                    <a:pt x="11912" y="30507"/>
                    <a:pt x="11868" y="30578"/>
                  </a:cubicBezTo>
                  <a:cubicBezTo>
                    <a:pt x="11841" y="30525"/>
                    <a:pt x="11656" y="30578"/>
                    <a:pt x="11647" y="30516"/>
                  </a:cubicBezTo>
                  <a:cubicBezTo>
                    <a:pt x="11541" y="30525"/>
                    <a:pt x="11691" y="30587"/>
                    <a:pt x="11735" y="30596"/>
                  </a:cubicBezTo>
                  <a:cubicBezTo>
                    <a:pt x="11620" y="30640"/>
                    <a:pt x="11417" y="30569"/>
                    <a:pt x="11285" y="30649"/>
                  </a:cubicBezTo>
                  <a:cubicBezTo>
                    <a:pt x="11373" y="30737"/>
                    <a:pt x="11444" y="30605"/>
                    <a:pt x="11559" y="30622"/>
                  </a:cubicBezTo>
                  <a:cubicBezTo>
                    <a:pt x="11576" y="30684"/>
                    <a:pt x="11744" y="30702"/>
                    <a:pt x="11638" y="30755"/>
                  </a:cubicBezTo>
                  <a:cubicBezTo>
                    <a:pt x="11841" y="30790"/>
                    <a:pt x="11815" y="30684"/>
                    <a:pt x="12000" y="30710"/>
                  </a:cubicBezTo>
                  <a:cubicBezTo>
                    <a:pt x="12150" y="30719"/>
                    <a:pt x="12027" y="30772"/>
                    <a:pt x="12221" y="30737"/>
                  </a:cubicBezTo>
                  <a:cubicBezTo>
                    <a:pt x="12300" y="30719"/>
                    <a:pt x="12353" y="30693"/>
                    <a:pt x="12442" y="30684"/>
                  </a:cubicBezTo>
                  <a:cubicBezTo>
                    <a:pt x="12521" y="30728"/>
                    <a:pt x="12627" y="30755"/>
                    <a:pt x="12751" y="30772"/>
                  </a:cubicBezTo>
                  <a:cubicBezTo>
                    <a:pt x="12901" y="30746"/>
                    <a:pt x="12627" y="30763"/>
                    <a:pt x="12707" y="30693"/>
                  </a:cubicBezTo>
                  <a:cubicBezTo>
                    <a:pt x="12874" y="30605"/>
                    <a:pt x="13263" y="30746"/>
                    <a:pt x="13325" y="30649"/>
                  </a:cubicBezTo>
                  <a:cubicBezTo>
                    <a:pt x="13404" y="30684"/>
                    <a:pt x="13475" y="30719"/>
                    <a:pt x="13634" y="30702"/>
                  </a:cubicBezTo>
                  <a:cubicBezTo>
                    <a:pt x="13554" y="30843"/>
                    <a:pt x="13395" y="30640"/>
                    <a:pt x="13281" y="30719"/>
                  </a:cubicBezTo>
                  <a:cubicBezTo>
                    <a:pt x="13431" y="30825"/>
                    <a:pt x="13643" y="30896"/>
                    <a:pt x="13810" y="30993"/>
                  </a:cubicBezTo>
                  <a:cubicBezTo>
                    <a:pt x="13969" y="30905"/>
                    <a:pt x="13696" y="30852"/>
                    <a:pt x="13590" y="30834"/>
                  </a:cubicBezTo>
                  <a:cubicBezTo>
                    <a:pt x="13607" y="30737"/>
                    <a:pt x="13934" y="30825"/>
                    <a:pt x="13863" y="30675"/>
                  </a:cubicBezTo>
                  <a:cubicBezTo>
                    <a:pt x="13934" y="30675"/>
                    <a:pt x="13978" y="30702"/>
                    <a:pt x="13996" y="30728"/>
                  </a:cubicBezTo>
                  <a:cubicBezTo>
                    <a:pt x="14075" y="30666"/>
                    <a:pt x="14287" y="30684"/>
                    <a:pt x="14481" y="30684"/>
                  </a:cubicBezTo>
                  <a:cubicBezTo>
                    <a:pt x="14464" y="30737"/>
                    <a:pt x="14287" y="30684"/>
                    <a:pt x="14305" y="30763"/>
                  </a:cubicBezTo>
                  <a:cubicBezTo>
                    <a:pt x="14393" y="30790"/>
                    <a:pt x="14499" y="30816"/>
                    <a:pt x="14605" y="30843"/>
                  </a:cubicBezTo>
                  <a:cubicBezTo>
                    <a:pt x="14720" y="30843"/>
                    <a:pt x="14702" y="30755"/>
                    <a:pt x="14702" y="30684"/>
                  </a:cubicBezTo>
                  <a:cubicBezTo>
                    <a:pt x="14808" y="30702"/>
                    <a:pt x="15029" y="30657"/>
                    <a:pt x="15055" y="30719"/>
                  </a:cubicBezTo>
                  <a:cubicBezTo>
                    <a:pt x="15064" y="30843"/>
                    <a:pt x="14861" y="30675"/>
                    <a:pt x="14790" y="30763"/>
                  </a:cubicBezTo>
                  <a:cubicBezTo>
                    <a:pt x="14914" y="30887"/>
                    <a:pt x="15046" y="30737"/>
                    <a:pt x="15188" y="30799"/>
                  </a:cubicBezTo>
                  <a:cubicBezTo>
                    <a:pt x="15197" y="30746"/>
                    <a:pt x="15135" y="30737"/>
                    <a:pt x="15144" y="30693"/>
                  </a:cubicBezTo>
                  <a:lnTo>
                    <a:pt x="15550" y="30693"/>
                  </a:lnTo>
                  <a:cubicBezTo>
                    <a:pt x="15682" y="30755"/>
                    <a:pt x="15232" y="30675"/>
                    <a:pt x="15276" y="30772"/>
                  </a:cubicBezTo>
                  <a:cubicBezTo>
                    <a:pt x="15382" y="30834"/>
                    <a:pt x="15603" y="30737"/>
                    <a:pt x="15762" y="30755"/>
                  </a:cubicBezTo>
                  <a:cubicBezTo>
                    <a:pt x="15532" y="30657"/>
                    <a:pt x="16009" y="30710"/>
                    <a:pt x="16168" y="30702"/>
                  </a:cubicBezTo>
                  <a:cubicBezTo>
                    <a:pt x="16291" y="30746"/>
                    <a:pt x="15938" y="30719"/>
                    <a:pt x="15859" y="30728"/>
                  </a:cubicBezTo>
                  <a:cubicBezTo>
                    <a:pt x="15921" y="30843"/>
                    <a:pt x="16194" y="30755"/>
                    <a:pt x="16300" y="30728"/>
                  </a:cubicBezTo>
                  <a:cubicBezTo>
                    <a:pt x="16415" y="30799"/>
                    <a:pt x="16742" y="30852"/>
                    <a:pt x="16874" y="30763"/>
                  </a:cubicBezTo>
                  <a:cubicBezTo>
                    <a:pt x="16812" y="30702"/>
                    <a:pt x="16565" y="30746"/>
                    <a:pt x="16433" y="30728"/>
                  </a:cubicBezTo>
                  <a:cubicBezTo>
                    <a:pt x="16424" y="30675"/>
                    <a:pt x="16592" y="30719"/>
                    <a:pt x="16653" y="30710"/>
                  </a:cubicBezTo>
                  <a:cubicBezTo>
                    <a:pt x="16812" y="30710"/>
                    <a:pt x="17007" y="30728"/>
                    <a:pt x="17051" y="30657"/>
                  </a:cubicBezTo>
                  <a:cubicBezTo>
                    <a:pt x="17307" y="30737"/>
                    <a:pt x="17492" y="30693"/>
                    <a:pt x="17810" y="30719"/>
                  </a:cubicBezTo>
                  <a:cubicBezTo>
                    <a:pt x="17854" y="30710"/>
                    <a:pt x="17837" y="30666"/>
                    <a:pt x="17898" y="30666"/>
                  </a:cubicBezTo>
                  <a:cubicBezTo>
                    <a:pt x="18013" y="30657"/>
                    <a:pt x="18040" y="30710"/>
                    <a:pt x="18031" y="30772"/>
                  </a:cubicBezTo>
                  <a:cubicBezTo>
                    <a:pt x="18331" y="30693"/>
                    <a:pt x="18508" y="30834"/>
                    <a:pt x="18781" y="30781"/>
                  </a:cubicBezTo>
                  <a:cubicBezTo>
                    <a:pt x="18870" y="30834"/>
                    <a:pt x="18764" y="30834"/>
                    <a:pt x="18737" y="30887"/>
                  </a:cubicBezTo>
                  <a:cubicBezTo>
                    <a:pt x="18808" y="30878"/>
                    <a:pt x="18808" y="30914"/>
                    <a:pt x="18870" y="30914"/>
                  </a:cubicBezTo>
                  <a:cubicBezTo>
                    <a:pt x="18923" y="30914"/>
                    <a:pt x="18923" y="30834"/>
                    <a:pt x="18870" y="30834"/>
                  </a:cubicBezTo>
                  <a:cubicBezTo>
                    <a:pt x="18993" y="30737"/>
                    <a:pt x="19188" y="30790"/>
                    <a:pt x="19355" y="30763"/>
                  </a:cubicBezTo>
                  <a:cubicBezTo>
                    <a:pt x="19364" y="30728"/>
                    <a:pt x="19364" y="30684"/>
                    <a:pt x="19320" y="30684"/>
                  </a:cubicBezTo>
                  <a:cubicBezTo>
                    <a:pt x="19417" y="30631"/>
                    <a:pt x="19558" y="30710"/>
                    <a:pt x="19717" y="30657"/>
                  </a:cubicBezTo>
                  <a:cubicBezTo>
                    <a:pt x="19620" y="30719"/>
                    <a:pt x="19691" y="30808"/>
                    <a:pt x="19797" y="30825"/>
                  </a:cubicBezTo>
                  <a:cubicBezTo>
                    <a:pt x="19770" y="30905"/>
                    <a:pt x="19709" y="30799"/>
                    <a:pt x="19620" y="30816"/>
                  </a:cubicBezTo>
                  <a:cubicBezTo>
                    <a:pt x="19611" y="30878"/>
                    <a:pt x="19656" y="30905"/>
                    <a:pt x="19753" y="30896"/>
                  </a:cubicBezTo>
                  <a:cubicBezTo>
                    <a:pt x="19947" y="30878"/>
                    <a:pt x="19735" y="30763"/>
                    <a:pt x="19850" y="30719"/>
                  </a:cubicBezTo>
                  <a:cubicBezTo>
                    <a:pt x="20044" y="30772"/>
                    <a:pt x="20062" y="30763"/>
                    <a:pt x="20336" y="30772"/>
                  </a:cubicBezTo>
                  <a:lnTo>
                    <a:pt x="20327" y="30852"/>
                  </a:lnTo>
                  <a:cubicBezTo>
                    <a:pt x="20547" y="30852"/>
                    <a:pt x="20618" y="30763"/>
                    <a:pt x="20865" y="30781"/>
                  </a:cubicBezTo>
                  <a:cubicBezTo>
                    <a:pt x="20795" y="30852"/>
                    <a:pt x="20936" y="30843"/>
                    <a:pt x="20954" y="30861"/>
                  </a:cubicBezTo>
                  <a:cubicBezTo>
                    <a:pt x="20980" y="30896"/>
                    <a:pt x="20918" y="30967"/>
                    <a:pt x="21033" y="30967"/>
                  </a:cubicBezTo>
                  <a:cubicBezTo>
                    <a:pt x="21183" y="30905"/>
                    <a:pt x="20874" y="30887"/>
                    <a:pt x="20954" y="30781"/>
                  </a:cubicBezTo>
                  <a:cubicBezTo>
                    <a:pt x="21130" y="30763"/>
                    <a:pt x="21077" y="30878"/>
                    <a:pt x="21263" y="30861"/>
                  </a:cubicBezTo>
                  <a:cubicBezTo>
                    <a:pt x="21324" y="30852"/>
                    <a:pt x="21263" y="30816"/>
                    <a:pt x="21218" y="30808"/>
                  </a:cubicBezTo>
                  <a:cubicBezTo>
                    <a:pt x="21316" y="30737"/>
                    <a:pt x="21404" y="30834"/>
                    <a:pt x="21528" y="30843"/>
                  </a:cubicBezTo>
                  <a:cubicBezTo>
                    <a:pt x="21633" y="30843"/>
                    <a:pt x="21775" y="30799"/>
                    <a:pt x="21881" y="30790"/>
                  </a:cubicBezTo>
                  <a:cubicBezTo>
                    <a:pt x="21996" y="30790"/>
                    <a:pt x="22101" y="30834"/>
                    <a:pt x="22190" y="30790"/>
                  </a:cubicBezTo>
                  <a:cubicBezTo>
                    <a:pt x="22207" y="30834"/>
                    <a:pt x="22146" y="30843"/>
                    <a:pt x="22146" y="30869"/>
                  </a:cubicBezTo>
                  <a:cubicBezTo>
                    <a:pt x="22278" y="30878"/>
                    <a:pt x="22322" y="30790"/>
                    <a:pt x="22411" y="30852"/>
                  </a:cubicBezTo>
                  <a:cubicBezTo>
                    <a:pt x="22428" y="30914"/>
                    <a:pt x="22287" y="30878"/>
                    <a:pt x="22278" y="30931"/>
                  </a:cubicBezTo>
                  <a:cubicBezTo>
                    <a:pt x="22446" y="30958"/>
                    <a:pt x="22402" y="30861"/>
                    <a:pt x="22543" y="30878"/>
                  </a:cubicBezTo>
                  <a:cubicBezTo>
                    <a:pt x="22516" y="30808"/>
                    <a:pt x="22358" y="30808"/>
                    <a:pt x="22375" y="30719"/>
                  </a:cubicBezTo>
                  <a:cubicBezTo>
                    <a:pt x="22402" y="30728"/>
                    <a:pt x="22525" y="30702"/>
                    <a:pt x="22552" y="30719"/>
                  </a:cubicBezTo>
                  <a:cubicBezTo>
                    <a:pt x="22561" y="30728"/>
                    <a:pt x="22481" y="30755"/>
                    <a:pt x="22508" y="30772"/>
                  </a:cubicBezTo>
                  <a:cubicBezTo>
                    <a:pt x="22605" y="30834"/>
                    <a:pt x="22711" y="30887"/>
                    <a:pt x="22940" y="30914"/>
                  </a:cubicBezTo>
                  <a:cubicBezTo>
                    <a:pt x="23064" y="30887"/>
                    <a:pt x="22808" y="30852"/>
                    <a:pt x="22949" y="30808"/>
                  </a:cubicBezTo>
                  <a:cubicBezTo>
                    <a:pt x="23073" y="30816"/>
                    <a:pt x="23179" y="30843"/>
                    <a:pt x="23302" y="30861"/>
                  </a:cubicBezTo>
                  <a:lnTo>
                    <a:pt x="23293" y="30940"/>
                  </a:lnTo>
                  <a:cubicBezTo>
                    <a:pt x="23391" y="30975"/>
                    <a:pt x="23399" y="30931"/>
                    <a:pt x="23479" y="30940"/>
                  </a:cubicBezTo>
                  <a:cubicBezTo>
                    <a:pt x="23629" y="30967"/>
                    <a:pt x="23638" y="31037"/>
                    <a:pt x="23744" y="30922"/>
                  </a:cubicBezTo>
                  <a:cubicBezTo>
                    <a:pt x="23647" y="30896"/>
                    <a:pt x="23452" y="30825"/>
                    <a:pt x="23700" y="30816"/>
                  </a:cubicBezTo>
                  <a:cubicBezTo>
                    <a:pt x="23629" y="30755"/>
                    <a:pt x="23364" y="30799"/>
                    <a:pt x="23214" y="30781"/>
                  </a:cubicBezTo>
                  <a:cubicBezTo>
                    <a:pt x="23196" y="30693"/>
                    <a:pt x="23417" y="30737"/>
                    <a:pt x="23523" y="30728"/>
                  </a:cubicBezTo>
                  <a:cubicBezTo>
                    <a:pt x="23664" y="30728"/>
                    <a:pt x="23823" y="30737"/>
                    <a:pt x="23929" y="30737"/>
                  </a:cubicBezTo>
                  <a:lnTo>
                    <a:pt x="23920" y="30869"/>
                  </a:lnTo>
                  <a:cubicBezTo>
                    <a:pt x="24106" y="30869"/>
                    <a:pt x="24168" y="30816"/>
                    <a:pt x="24106" y="30737"/>
                  </a:cubicBezTo>
                  <a:cubicBezTo>
                    <a:pt x="24194" y="30737"/>
                    <a:pt x="24282" y="30737"/>
                    <a:pt x="24371" y="30737"/>
                  </a:cubicBezTo>
                  <a:cubicBezTo>
                    <a:pt x="24353" y="30772"/>
                    <a:pt x="24291" y="30781"/>
                    <a:pt x="24274" y="30816"/>
                  </a:cubicBezTo>
                  <a:cubicBezTo>
                    <a:pt x="24477" y="30808"/>
                    <a:pt x="24556" y="30869"/>
                    <a:pt x="24768" y="30852"/>
                  </a:cubicBezTo>
                  <a:cubicBezTo>
                    <a:pt x="24759" y="30869"/>
                    <a:pt x="24715" y="30878"/>
                    <a:pt x="24715" y="30905"/>
                  </a:cubicBezTo>
                  <a:cubicBezTo>
                    <a:pt x="25059" y="30940"/>
                    <a:pt x="25245" y="30905"/>
                    <a:pt x="25563" y="30940"/>
                  </a:cubicBezTo>
                  <a:cubicBezTo>
                    <a:pt x="25598" y="30843"/>
                    <a:pt x="25713" y="30816"/>
                    <a:pt x="25925" y="30834"/>
                  </a:cubicBezTo>
                  <a:cubicBezTo>
                    <a:pt x="25907" y="30781"/>
                    <a:pt x="25854" y="30790"/>
                    <a:pt x="25792" y="30799"/>
                  </a:cubicBezTo>
                  <a:cubicBezTo>
                    <a:pt x="25731" y="30808"/>
                    <a:pt x="25651" y="30825"/>
                    <a:pt x="25607" y="30781"/>
                  </a:cubicBezTo>
                  <a:cubicBezTo>
                    <a:pt x="25669" y="30719"/>
                    <a:pt x="25898" y="30772"/>
                    <a:pt x="26031" y="30755"/>
                  </a:cubicBezTo>
                  <a:cubicBezTo>
                    <a:pt x="26048" y="30808"/>
                    <a:pt x="26004" y="30808"/>
                    <a:pt x="25960" y="30808"/>
                  </a:cubicBezTo>
                  <a:cubicBezTo>
                    <a:pt x="26101" y="30843"/>
                    <a:pt x="25969" y="30914"/>
                    <a:pt x="26066" y="30940"/>
                  </a:cubicBezTo>
                  <a:cubicBezTo>
                    <a:pt x="26260" y="30967"/>
                    <a:pt x="25995" y="30878"/>
                    <a:pt x="26128" y="30869"/>
                  </a:cubicBezTo>
                  <a:cubicBezTo>
                    <a:pt x="26304" y="30834"/>
                    <a:pt x="26251" y="30984"/>
                    <a:pt x="26446" y="30949"/>
                  </a:cubicBezTo>
                  <a:cubicBezTo>
                    <a:pt x="26525" y="30949"/>
                    <a:pt x="26340" y="30852"/>
                    <a:pt x="26437" y="30816"/>
                  </a:cubicBezTo>
                  <a:cubicBezTo>
                    <a:pt x="26561" y="30887"/>
                    <a:pt x="26746" y="30772"/>
                    <a:pt x="26702" y="30869"/>
                  </a:cubicBezTo>
                  <a:cubicBezTo>
                    <a:pt x="26870" y="30825"/>
                    <a:pt x="27055" y="30825"/>
                    <a:pt x="27249" y="30852"/>
                  </a:cubicBezTo>
                  <a:cubicBezTo>
                    <a:pt x="27205" y="30728"/>
                    <a:pt x="27037" y="30781"/>
                    <a:pt x="26914" y="30772"/>
                  </a:cubicBezTo>
                  <a:cubicBezTo>
                    <a:pt x="26878" y="30666"/>
                    <a:pt x="27073" y="30755"/>
                    <a:pt x="27170" y="30746"/>
                  </a:cubicBezTo>
                  <a:cubicBezTo>
                    <a:pt x="27249" y="30737"/>
                    <a:pt x="27240" y="30684"/>
                    <a:pt x="27346" y="30693"/>
                  </a:cubicBezTo>
                  <a:cubicBezTo>
                    <a:pt x="27470" y="30790"/>
                    <a:pt x="27373" y="30781"/>
                    <a:pt x="27267" y="30772"/>
                  </a:cubicBezTo>
                  <a:cubicBezTo>
                    <a:pt x="27320" y="30834"/>
                    <a:pt x="27417" y="30834"/>
                    <a:pt x="27514" y="30825"/>
                  </a:cubicBezTo>
                  <a:cubicBezTo>
                    <a:pt x="27549" y="30896"/>
                    <a:pt x="27541" y="30922"/>
                    <a:pt x="27673" y="30958"/>
                  </a:cubicBezTo>
                  <a:cubicBezTo>
                    <a:pt x="27717" y="30949"/>
                    <a:pt x="27523" y="30843"/>
                    <a:pt x="27629" y="30834"/>
                  </a:cubicBezTo>
                  <a:cubicBezTo>
                    <a:pt x="27602" y="30763"/>
                    <a:pt x="27373" y="30737"/>
                    <a:pt x="27461" y="30702"/>
                  </a:cubicBezTo>
                  <a:cubicBezTo>
                    <a:pt x="27558" y="30702"/>
                    <a:pt x="27532" y="30719"/>
                    <a:pt x="27549" y="30755"/>
                  </a:cubicBezTo>
                  <a:cubicBezTo>
                    <a:pt x="27726" y="30728"/>
                    <a:pt x="27788" y="30746"/>
                    <a:pt x="28017" y="30755"/>
                  </a:cubicBezTo>
                  <a:cubicBezTo>
                    <a:pt x="28185" y="30887"/>
                    <a:pt x="27770" y="30719"/>
                    <a:pt x="27911" y="30834"/>
                  </a:cubicBezTo>
                  <a:cubicBezTo>
                    <a:pt x="28079" y="30905"/>
                    <a:pt x="28053" y="30852"/>
                    <a:pt x="28221" y="30887"/>
                  </a:cubicBezTo>
                  <a:cubicBezTo>
                    <a:pt x="28274" y="30896"/>
                    <a:pt x="28229" y="30852"/>
                    <a:pt x="28203" y="30843"/>
                  </a:cubicBezTo>
                  <a:cubicBezTo>
                    <a:pt x="28168" y="30825"/>
                    <a:pt x="28115" y="30808"/>
                    <a:pt x="28123" y="30808"/>
                  </a:cubicBezTo>
                  <a:cubicBezTo>
                    <a:pt x="28115" y="30799"/>
                    <a:pt x="28106" y="30790"/>
                    <a:pt x="28106" y="30781"/>
                  </a:cubicBezTo>
                  <a:cubicBezTo>
                    <a:pt x="28106" y="30781"/>
                    <a:pt x="28106" y="30781"/>
                    <a:pt x="28106" y="30763"/>
                  </a:cubicBezTo>
                  <a:cubicBezTo>
                    <a:pt x="28106" y="30746"/>
                    <a:pt x="28106" y="30737"/>
                    <a:pt x="28106" y="30719"/>
                  </a:cubicBezTo>
                  <a:cubicBezTo>
                    <a:pt x="28115" y="30693"/>
                    <a:pt x="28115" y="30675"/>
                    <a:pt x="28026" y="30622"/>
                  </a:cubicBezTo>
                  <a:cubicBezTo>
                    <a:pt x="28053" y="30560"/>
                    <a:pt x="28044" y="30490"/>
                    <a:pt x="28035" y="30428"/>
                  </a:cubicBezTo>
                  <a:cubicBezTo>
                    <a:pt x="28026" y="30366"/>
                    <a:pt x="28017" y="30313"/>
                    <a:pt x="28070" y="30295"/>
                  </a:cubicBezTo>
                  <a:cubicBezTo>
                    <a:pt x="28017" y="30216"/>
                    <a:pt x="28009" y="30110"/>
                    <a:pt x="28009" y="29978"/>
                  </a:cubicBezTo>
                  <a:cubicBezTo>
                    <a:pt x="28000" y="29854"/>
                    <a:pt x="28000" y="29704"/>
                    <a:pt x="27956" y="29571"/>
                  </a:cubicBezTo>
                  <a:cubicBezTo>
                    <a:pt x="27938" y="29492"/>
                    <a:pt x="27920" y="29448"/>
                    <a:pt x="27911" y="29412"/>
                  </a:cubicBezTo>
                  <a:cubicBezTo>
                    <a:pt x="27903" y="29368"/>
                    <a:pt x="27903" y="29342"/>
                    <a:pt x="27929" y="29289"/>
                  </a:cubicBezTo>
                  <a:cubicBezTo>
                    <a:pt x="27911" y="29254"/>
                    <a:pt x="27859" y="29254"/>
                    <a:pt x="27850" y="29209"/>
                  </a:cubicBezTo>
                  <a:cubicBezTo>
                    <a:pt x="27823" y="29103"/>
                    <a:pt x="27788" y="28997"/>
                    <a:pt x="27753" y="28909"/>
                  </a:cubicBezTo>
                  <a:cubicBezTo>
                    <a:pt x="27708" y="28821"/>
                    <a:pt x="27664" y="28741"/>
                    <a:pt x="27629" y="28662"/>
                  </a:cubicBezTo>
                  <a:cubicBezTo>
                    <a:pt x="27541" y="28503"/>
                    <a:pt x="27461" y="28362"/>
                    <a:pt x="27399" y="28185"/>
                  </a:cubicBezTo>
                  <a:cubicBezTo>
                    <a:pt x="27373" y="28159"/>
                    <a:pt x="27338" y="28185"/>
                    <a:pt x="27311" y="28141"/>
                  </a:cubicBezTo>
                  <a:cubicBezTo>
                    <a:pt x="27258" y="28079"/>
                    <a:pt x="27320" y="28062"/>
                    <a:pt x="27240" y="27982"/>
                  </a:cubicBezTo>
                  <a:cubicBezTo>
                    <a:pt x="27311" y="27911"/>
                    <a:pt x="27364" y="28017"/>
                    <a:pt x="27426" y="28026"/>
                  </a:cubicBezTo>
                  <a:cubicBezTo>
                    <a:pt x="27417" y="28097"/>
                    <a:pt x="27408" y="28247"/>
                    <a:pt x="27549" y="28335"/>
                  </a:cubicBezTo>
                  <a:cubicBezTo>
                    <a:pt x="27620" y="28291"/>
                    <a:pt x="27488" y="28212"/>
                    <a:pt x="27488" y="28123"/>
                  </a:cubicBezTo>
                  <a:cubicBezTo>
                    <a:pt x="27488" y="28097"/>
                    <a:pt x="27549" y="28079"/>
                    <a:pt x="27541" y="28062"/>
                  </a:cubicBezTo>
                  <a:cubicBezTo>
                    <a:pt x="27532" y="27991"/>
                    <a:pt x="27470" y="27929"/>
                    <a:pt x="27435" y="27850"/>
                  </a:cubicBezTo>
                  <a:cubicBezTo>
                    <a:pt x="27338" y="27850"/>
                    <a:pt x="27488" y="27964"/>
                    <a:pt x="27382" y="27964"/>
                  </a:cubicBezTo>
                  <a:cubicBezTo>
                    <a:pt x="27320" y="27920"/>
                    <a:pt x="27143" y="27770"/>
                    <a:pt x="27196" y="27929"/>
                  </a:cubicBezTo>
                  <a:cubicBezTo>
                    <a:pt x="27152" y="27929"/>
                    <a:pt x="26958" y="27700"/>
                    <a:pt x="27055" y="27673"/>
                  </a:cubicBezTo>
                  <a:cubicBezTo>
                    <a:pt x="26861" y="27576"/>
                    <a:pt x="26702" y="27293"/>
                    <a:pt x="26455" y="27037"/>
                  </a:cubicBezTo>
                  <a:cubicBezTo>
                    <a:pt x="26181" y="26764"/>
                    <a:pt x="25792" y="26463"/>
                    <a:pt x="25527" y="26278"/>
                  </a:cubicBezTo>
                  <a:cubicBezTo>
                    <a:pt x="25421" y="26216"/>
                    <a:pt x="25492" y="26181"/>
                    <a:pt x="25430" y="26128"/>
                  </a:cubicBezTo>
                  <a:cubicBezTo>
                    <a:pt x="25333" y="26092"/>
                    <a:pt x="25271" y="26004"/>
                    <a:pt x="25254" y="25995"/>
                  </a:cubicBezTo>
                  <a:cubicBezTo>
                    <a:pt x="25192" y="25960"/>
                    <a:pt x="25148" y="26031"/>
                    <a:pt x="25051" y="25907"/>
                  </a:cubicBezTo>
                  <a:cubicBezTo>
                    <a:pt x="25042" y="25783"/>
                    <a:pt x="25139" y="25907"/>
                    <a:pt x="25201" y="25925"/>
                  </a:cubicBezTo>
                  <a:cubicBezTo>
                    <a:pt x="25236" y="25925"/>
                    <a:pt x="25298" y="25898"/>
                    <a:pt x="25324" y="25916"/>
                  </a:cubicBezTo>
                  <a:cubicBezTo>
                    <a:pt x="25377" y="25942"/>
                    <a:pt x="25466" y="26128"/>
                    <a:pt x="25510" y="26031"/>
                  </a:cubicBezTo>
                  <a:cubicBezTo>
                    <a:pt x="25527" y="25987"/>
                    <a:pt x="25448" y="26004"/>
                    <a:pt x="25413" y="25951"/>
                  </a:cubicBezTo>
                  <a:cubicBezTo>
                    <a:pt x="25395" y="25934"/>
                    <a:pt x="25466" y="25828"/>
                    <a:pt x="25324" y="25775"/>
                  </a:cubicBezTo>
                  <a:cubicBezTo>
                    <a:pt x="25271" y="25819"/>
                    <a:pt x="25492" y="25889"/>
                    <a:pt x="25377" y="25925"/>
                  </a:cubicBezTo>
                  <a:cubicBezTo>
                    <a:pt x="25192" y="25819"/>
                    <a:pt x="25042" y="25589"/>
                    <a:pt x="24883" y="25474"/>
                  </a:cubicBezTo>
                  <a:cubicBezTo>
                    <a:pt x="24830" y="25554"/>
                    <a:pt x="25104" y="25669"/>
                    <a:pt x="25112" y="25757"/>
                  </a:cubicBezTo>
                  <a:cubicBezTo>
                    <a:pt x="25095" y="25872"/>
                    <a:pt x="24989" y="25766"/>
                    <a:pt x="24945" y="25828"/>
                  </a:cubicBezTo>
                  <a:cubicBezTo>
                    <a:pt x="24574" y="25598"/>
                    <a:pt x="24309" y="25333"/>
                    <a:pt x="24062" y="25095"/>
                  </a:cubicBezTo>
                  <a:cubicBezTo>
                    <a:pt x="23797" y="24998"/>
                    <a:pt x="23541" y="24830"/>
                    <a:pt x="23346" y="24618"/>
                  </a:cubicBezTo>
                  <a:cubicBezTo>
                    <a:pt x="23258" y="24671"/>
                    <a:pt x="23311" y="24750"/>
                    <a:pt x="23408" y="24830"/>
                  </a:cubicBezTo>
                  <a:cubicBezTo>
                    <a:pt x="23355" y="24865"/>
                    <a:pt x="23232" y="24724"/>
                    <a:pt x="23179" y="24750"/>
                  </a:cubicBezTo>
                  <a:cubicBezTo>
                    <a:pt x="23117" y="24830"/>
                    <a:pt x="23276" y="24830"/>
                    <a:pt x="23320" y="24865"/>
                  </a:cubicBezTo>
                  <a:cubicBezTo>
                    <a:pt x="23444" y="24953"/>
                    <a:pt x="23550" y="25077"/>
                    <a:pt x="23700" y="25183"/>
                  </a:cubicBezTo>
                  <a:cubicBezTo>
                    <a:pt x="23744" y="25210"/>
                    <a:pt x="23761" y="25165"/>
                    <a:pt x="23806" y="25201"/>
                  </a:cubicBezTo>
                  <a:cubicBezTo>
                    <a:pt x="23947" y="25280"/>
                    <a:pt x="23956" y="25351"/>
                    <a:pt x="24026" y="25430"/>
                  </a:cubicBezTo>
                  <a:cubicBezTo>
                    <a:pt x="24115" y="25474"/>
                    <a:pt x="24009" y="25360"/>
                    <a:pt x="24106" y="25395"/>
                  </a:cubicBezTo>
                  <a:cubicBezTo>
                    <a:pt x="24318" y="25616"/>
                    <a:pt x="24644" y="25739"/>
                    <a:pt x="24830" y="25969"/>
                  </a:cubicBezTo>
                  <a:cubicBezTo>
                    <a:pt x="24680" y="25969"/>
                    <a:pt x="24980" y="26172"/>
                    <a:pt x="24936" y="26251"/>
                  </a:cubicBezTo>
                  <a:cubicBezTo>
                    <a:pt x="25024" y="26331"/>
                    <a:pt x="24998" y="26110"/>
                    <a:pt x="25104" y="26251"/>
                  </a:cubicBezTo>
                  <a:cubicBezTo>
                    <a:pt x="25121" y="26216"/>
                    <a:pt x="25059" y="26181"/>
                    <a:pt x="25024" y="26145"/>
                  </a:cubicBezTo>
                  <a:cubicBezTo>
                    <a:pt x="24927" y="26048"/>
                    <a:pt x="25104" y="26163"/>
                    <a:pt x="25139" y="26207"/>
                  </a:cubicBezTo>
                  <a:cubicBezTo>
                    <a:pt x="25201" y="26287"/>
                    <a:pt x="25210" y="26366"/>
                    <a:pt x="25324" y="26455"/>
                  </a:cubicBezTo>
                  <a:cubicBezTo>
                    <a:pt x="25413" y="26419"/>
                    <a:pt x="25280" y="26357"/>
                    <a:pt x="25227" y="26304"/>
                  </a:cubicBezTo>
                  <a:cubicBezTo>
                    <a:pt x="25289" y="26243"/>
                    <a:pt x="25342" y="26366"/>
                    <a:pt x="25413" y="26419"/>
                  </a:cubicBezTo>
                  <a:cubicBezTo>
                    <a:pt x="25554" y="26525"/>
                    <a:pt x="25783" y="26666"/>
                    <a:pt x="25942" y="26843"/>
                  </a:cubicBezTo>
                  <a:cubicBezTo>
                    <a:pt x="25916" y="26896"/>
                    <a:pt x="25863" y="26834"/>
                    <a:pt x="25810" y="26799"/>
                  </a:cubicBezTo>
                  <a:cubicBezTo>
                    <a:pt x="25783" y="26940"/>
                    <a:pt x="25987" y="26949"/>
                    <a:pt x="26066" y="26958"/>
                  </a:cubicBezTo>
                  <a:cubicBezTo>
                    <a:pt x="26181" y="27073"/>
                    <a:pt x="26225" y="27161"/>
                    <a:pt x="26269" y="27240"/>
                  </a:cubicBezTo>
                  <a:cubicBezTo>
                    <a:pt x="26304" y="27320"/>
                    <a:pt x="26340" y="27390"/>
                    <a:pt x="26446" y="27488"/>
                  </a:cubicBezTo>
                  <a:cubicBezTo>
                    <a:pt x="26543" y="27452"/>
                    <a:pt x="26349" y="27329"/>
                    <a:pt x="26296" y="27249"/>
                  </a:cubicBezTo>
                  <a:cubicBezTo>
                    <a:pt x="26455" y="27320"/>
                    <a:pt x="26569" y="27452"/>
                    <a:pt x="26675" y="27594"/>
                  </a:cubicBezTo>
                  <a:cubicBezTo>
                    <a:pt x="26719" y="27655"/>
                    <a:pt x="26764" y="27735"/>
                    <a:pt x="26808" y="27797"/>
                  </a:cubicBezTo>
                  <a:cubicBezTo>
                    <a:pt x="26852" y="27858"/>
                    <a:pt x="26878" y="27894"/>
                    <a:pt x="26914" y="27938"/>
                  </a:cubicBezTo>
                  <a:cubicBezTo>
                    <a:pt x="26931" y="27947"/>
                    <a:pt x="26993" y="27956"/>
                    <a:pt x="26993" y="27956"/>
                  </a:cubicBezTo>
                  <a:cubicBezTo>
                    <a:pt x="27029" y="28000"/>
                    <a:pt x="26949" y="27982"/>
                    <a:pt x="26949" y="27982"/>
                  </a:cubicBezTo>
                  <a:cubicBezTo>
                    <a:pt x="26984" y="28035"/>
                    <a:pt x="27073" y="28070"/>
                    <a:pt x="27108" y="28115"/>
                  </a:cubicBezTo>
                  <a:cubicBezTo>
                    <a:pt x="27179" y="28220"/>
                    <a:pt x="27099" y="28282"/>
                    <a:pt x="27161" y="28362"/>
                  </a:cubicBezTo>
                  <a:cubicBezTo>
                    <a:pt x="27179" y="28388"/>
                    <a:pt x="27223" y="28371"/>
                    <a:pt x="27258" y="28362"/>
                  </a:cubicBezTo>
                  <a:cubicBezTo>
                    <a:pt x="27311" y="28503"/>
                    <a:pt x="27391" y="28618"/>
                    <a:pt x="27452" y="28741"/>
                  </a:cubicBezTo>
                  <a:cubicBezTo>
                    <a:pt x="27488" y="28803"/>
                    <a:pt x="27505" y="28856"/>
                    <a:pt x="27523" y="28918"/>
                  </a:cubicBezTo>
                  <a:cubicBezTo>
                    <a:pt x="27541" y="28971"/>
                    <a:pt x="27541" y="29015"/>
                    <a:pt x="27523" y="29059"/>
                  </a:cubicBezTo>
                  <a:cubicBezTo>
                    <a:pt x="27532" y="29095"/>
                    <a:pt x="27567" y="29077"/>
                    <a:pt x="27558" y="29068"/>
                  </a:cubicBezTo>
                  <a:cubicBezTo>
                    <a:pt x="27655" y="29174"/>
                    <a:pt x="27708" y="29474"/>
                    <a:pt x="27629" y="29510"/>
                  </a:cubicBezTo>
                  <a:cubicBezTo>
                    <a:pt x="27673" y="29589"/>
                    <a:pt x="27700" y="29669"/>
                    <a:pt x="27753" y="29748"/>
                  </a:cubicBezTo>
                  <a:cubicBezTo>
                    <a:pt x="27761" y="29810"/>
                    <a:pt x="27753" y="29872"/>
                    <a:pt x="27744" y="29942"/>
                  </a:cubicBezTo>
                  <a:cubicBezTo>
                    <a:pt x="27735" y="30013"/>
                    <a:pt x="27708" y="30084"/>
                    <a:pt x="27691" y="30145"/>
                  </a:cubicBezTo>
                  <a:cubicBezTo>
                    <a:pt x="27673" y="30216"/>
                    <a:pt x="27638" y="30278"/>
                    <a:pt x="27611" y="30331"/>
                  </a:cubicBezTo>
                  <a:lnTo>
                    <a:pt x="27594" y="30357"/>
                  </a:lnTo>
                  <a:cubicBezTo>
                    <a:pt x="27594" y="30357"/>
                    <a:pt x="27594" y="30375"/>
                    <a:pt x="27576" y="30366"/>
                  </a:cubicBezTo>
                  <a:cubicBezTo>
                    <a:pt x="27549" y="30366"/>
                    <a:pt x="27532" y="30357"/>
                    <a:pt x="27505" y="30357"/>
                  </a:cubicBezTo>
                  <a:cubicBezTo>
                    <a:pt x="27461" y="30348"/>
                    <a:pt x="27417" y="30340"/>
                    <a:pt x="27373" y="30331"/>
                  </a:cubicBezTo>
                  <a:cubicBezTo>
                    <a:pt x="27187" y="30207"/>
                    <a:pt x="27073" y="30172"/>
                    <a:pt x="26967" y="30066"/>
                  </a:cubicBezTo>
                  <a:cubicBezTo>
                    <a:pt x="26781" y="30092"/>
                    <a:pt x="26649" y="30057"/>
                    <a:pt x="26437" y="30057"/>
                  </a:cubicBezTo>
                  <a:cubicBezTo>
                    <a:pt x="26428" y="30075"/>
                    <a:pt x="26437" y="30101"/>
                    <a:pt x="26437" y="30137"/>
                  </a:cubicBezTo>
                  <a:cubicBezTo>
                    <a:pt x="26384" y="30137"/>
                    <a:pt x="26340" y="30128"/>
                    <a:pt x="26296" y="30101"/>
                  </a:cubicBezTo>
                  <a:cubicBezTo>
                    <a:pt x="26234" y="30110"/>
                    <a:pt x="26366" y="30181"/>
                    <a:pt x="26393" y="30181"/>
                  </a:cubicBezTo>
                  <a:cubicBezTo>
                    <a:pt x="26543" y="30216"/>
                    <a:pt x="26472" y="30075"/>
                    <a:pt x="26622" y="30163"/>
                  </a:cubicBezTo>
                  <a:cubicBezTo>
                    <a:pt x="26605" y="30216"/>
                    <a:pt x="26534" y="30242"/>
                    <a:pt x="26419" y="30234"/>
                  </a:cubicBezTo>
                  <a:cubicBezTo>
                    <a:pt x="26446" y="30260"/>
                    <a:pt x="26472" y="30287"/>
                    <a:pt x="26508" y="30295"/>
                  </a:cubicBezTo>
                  <a:cubicBezTo>
                    <a:pt x="26525" y="30340"/>
                    <a:pt x="26472" y="30295"/>
                    <a:pt x="26455" y="30287"/>
                  </a:cubicBezTo>
                  <a:cubicBezTo>
                    <a:pt x="26428" y="30278"/>
                    <a:pt x="26357" y="30260"/>
                    <a:pt x="26340" y="30181"/>
                  </a:cubicBezTo>
                  <a:cubicBezTo>
                    <a:pt x="26304" y="30181"/>
                    <a:pt x="26269" y="30190"/>
                    <a:pt x="26225" y="30181"/>
                  </a:cubicBezTo>
                  <a:cubicBezTo>
                    <a:pt x="26190" y="30172"/>
                    <a:pt x="26128" y="30128"/>
                    <a:pt x="26128" y="30128"/>
                  </a:cubicBezTo>
                  <a:cubicBezTo>
                    <a:pt x="26084" y="30128"/>
                    <a:pt x="26110" y="30207"/>
                    <a:pt x="26013" y="30181"/>
                  </a:cubicBezTo>
                  <a:cubicBezTo>
                    <a:pt x="25978" y="30084"/>
                    <a:pt x="25845" y="30110"/>
                    <a:pt x="25819" y="30013"/>
                  </a:cubicBezTo>
                  <a:cubicBezTo>
                    <a:pt x="25748" y="30048"/>
                    <a:pt x="25872" y="30119"/>
                    <a:pt x="25819" y="30145"/>
                  </a:cubicBezTo>
                  <a:cubicBezTo>
                    <a:pt x="25739" y="30163"/>
                    <a:pt x="25686" y="30110"/>
                    <a:pt x="25731" y="30066"/>
                  </a:cubicBezTo>
                  <a:cubicBezTo>
                    <a:pt x="25669" y="30145"/>
                    <a:pt x="25554" y="29995"/>
                    <a:pt x="25536" y="30145"/>
                  </a:cubicBezTo>
                  <a:cubicBezTo>
                    <a:pt x="25545" y="30163"/>
                    <a:pt x="25572" y="30172"/>
                    <a:pt x="25580" y="30172"/>
                  </a:cubicBezTo>
                  <a:cubicBezTo>
                    <a:pt x="25598" y="30172"/>
                    <a:pt x="25616" y="30163"/>
                    <a:pt x="25625" y="30154"/>
                  </a:cubicBezTo>
                  <a:cubicBezTo>
                    <a:pt x="25651" y="30128"/>
                    <a:pt x="25678" y="30110"/>
                    <a:pt x="25686" y="30145"/>
                  </a:cubicBezTo>
                  <a:cubicBezTo>
                    <a:pt x="25704" y="30190"/>
                    <a:pt x="25678" y="30198"/>
                    <a:pt x="25633" y="30198"/>
                  </a:cubicBezTo>
                  <a:cubicBezTo>
                    <a:pt x="25616" y="30198"/>
                    <a:pt x="25598" y="30198"/>
                    <a:pt x="25572" y="30198"/>
                  </a:cubicBezTo>
                  <a:cubicBezTo>
                    <a:pt x="25545" y="30198"/>
                    <a:pt x="25510" y="30198"/>
                    <a:pt x="25492" y="30198"/>
                  </a:cubicBezTo>
                  <a:cubicBezTo>
                    <a:pt x="25457" y="30198"/>
                    <a:pt x="25377" y="30242"/>
                    <a:pt x="25360" y="30251"/>
                  </a:cubicBezTo>
                  <a:cubicBezTo>
                    <a:pt x="25121" y="30269"/>
                    <a:pt x="24759" y="30269"/>
                    <a:pt x="24653" y="30190"/>
                  </a:cubicBezTo>
                  <a:cubicBezTo>
                    <a:pt x="24530" y="30225"/>
                    <a:pt x="24335" y="30163"/>
                    <a:pt x="24168" y="30181"/>
                  </a:cubicBezTo>
                  <a:cubicBezTo>
                    <a:pt x="24062" y="30190"/>
                    <a:pt x="23956" y="30234"/>
                    <a:pt x="23894" y="30260"/>
                  </a:cubicBezTo>
                  <a:cubicBezTo>
                    <a:pt x="24088" y="30340"/>
                    <a:pt x="24247" y="30225"/>
                    <a:pt x="24424" y="30260"/>
                  </a:cubicBezTo>
                  <a:cubicBezTo>
                    <a:pt x="24344" y="30357"/>
                    <a:pt x="24159" y="30340"/>
                    <a:pt x="24026" y="30340"/>
                  </a:cubicBezTo>
                  <a:cubicBezTo>
                    <a:pt x="23885" y="30340"/>
                    <a:pt x="23708" y="30287"/>
                    <a:pt x="23497" y="30304"/>
                  </a:cubicBezTo>
                  <a:cubicBezTo>
                    <a:pt x="23461" y="30225"/>
                    <a:pt x="23611" y="30251"/>
                    <a:pt x="23629" y="30198"/>
                  </a:cubicBezTo>
                  <a:cubicBezTo>
                    <a:pt x="23497" y="30225"/>
                    <a:pt x="23408" y="30287"/>
                    <a:pt x="23276" y="30304"/>
                  </a:cubicBezTo>
                  <a:cubicBezTo>
                    <a:pt x="23179" y="30225"/>
                    <a:pt x="23082" y="30278"/>
                    <a:pt x="22878" y="30242"/>
                  </a:cubicBezTo>
                  <a:cubicBezTo>
                    <a:pt x="22861" y="30313"/>
                    <a:pt x="23126" y="30225"/>
                    <a:pt x="23046" y="30331"/>
                  </a:cubicBezTo>
                  <a:cubicBezTo>
                    <a:pt x="22914" y="30331"/>
                    <a:pt x="22711" y="30295"/>
                    <a:pt x="22693" y="30375"/>
                  </a:cubicBezTo>
                  <a:cubicBezTo>
                    <a:pt x="22587" y="30340"/>
                    <a:pt x="22428" y="30322"/>
                    <a:pt x="22384" y="30242"/>
                  </a:cubicBezTo>
                  <a:cubicBezTo>
                    <a:pt x="22322" y="30260"/>
                    <a:pt x="22216" y="30260"/>
                    <a:pt x="22252" y="30348"/>
                  </a:cubicBezTo>
                  <a:cubicBezTo>
                    <a:pt x="22137" y="30375"/>
                    <a:pt x="22066" y="30260"/>
                    <a:pt x="22075" y="30375"/>
                  </a:cubicBezTo>
                  <a:cubicBezTo>
                    <a:pt x="21907" y="30366"/>
                    <a:pt x="21907" y="30278"/>
                    <a:pt x="21810" y="30234"/>
                  </a:cubicBezTo>
                  <a:cubicBezTo>
                    <a:pt x="21695" y="30260"/>
                    <a:pt x="21934" y="30287"/>
                    <a:pt x="21854" y="30366"/>
                  </a:cubicBezTo>
                  <a:cubicBezTo>
                    <a:pt x="21545" y="30278"/>
                    <a:pt x="21289" y="30375"/>
                    <a:pt x="21015" y="30331"/>
                  </a:cubicBezTo>
                  <a:cubicBezTo>
                    <a:pt x="20971" y="30348"/>
                    <a:pt x="20962" y="30393"/>
                    <a:pt x="20874" y="30384"/>
                  </a:cubicBezTo>
                  <a:cubicBezTo>
                    <a:pt x="20998" y="30269"/>
                    <a:pt x="20777" y="30340"/>
                    <a:pt x="20751" y="30251"/>
                  </a:cubicBezTo>
                  <a:cubicBezTo>
                    <a:pt x="20698" y="30295"/>
                    <a:pt x="20388" y="30331"/>
                    <a:pt x="20477" y="30384"/>
                  </a:cubicBezTo>
                  <a:cubicBezTo>
                    <a:pt x="20433" y="30463"/>
                    <a:pt x="20388" y="30348"/>
                    <a:pt x="20344" y="30348"/>
                  </a:cubicBezTo>
                  <a:cubicBezTo>
                    <a:pt x="20221" y="30375"/>
                    <a:pt x="20406" y="30428"/>
                    <a:pt x="20300" y="30454"/>
                  </a:cubicBezTo>
                  <a:cubicBezTo>
                    <a:pt x="19868" y="30437"/>
                    <a:pt x="19488" y="30463"/>
                    <a:pt x="19143" y="30472"/>
                  </a:cubicBezTo>
                  <a:cubicBezTo>
                    <a:pt x="19073" y="30472"/>
                    <a:pt x="19073" y="30446"/>
                    <a:pt x="19011" y="30446"/>
                  </a:cubicBezTo>
                  <a:cubicBezTo>
                    <a:pt x="18896" y="30446"/>
                    <a:pt x="18799" y="30507"/>
                    <a:pt x="18658" y="30490"/>
                  </a:cubicBezTo>
                  <a:cubicBezTo>
                    <a:pt x="18614" y="30490"/>
                    <a:pt x="18525" y="30490"/>
                    <a:pt x="18481" y="30437"/>
                  </a:cubicBezTo>
                  <a:cubicBezTo>
                    <a:pt x="18322" y="30454"/>
                    <a:pt x="18119" y="30446"/>
                    <a:pt x="17951" y="30463"/>
                  </a:cubicBezTo>
                  <a:cubicBezTo>
                    <a:pt x="17457" y="30490"/>
                    <a:pt x="17086" y="30463"/>
                    <a:pt x="16848" y="30260"/>
                  </a:cubicBezTo>
                  <a:cubicBezTo>
                    <a:pt x="16865" y="30154"/>
                    <a:pt x="16848" y="30066"/>
                    <a:pt x="16715" y="30048"/>
                  </a:cubicBezTo>
                  <a:cubicBezTo>
                    <a:pt x="16733" y="30004"/>
                    <a:pt x="16795" y="29986"/>
                    <a:pt x="16901" y="29995"/>
                  </a:cubicBezTo>
                  <a:cubicBezTo>
                    <a:pt x="16804" y="29942"/>
                    <a:pt x="17007" y="29792"/>
                    <a:pt x="16768" y="29783"/>
                  </a:cubicBezTo>
                  <a:cubicBezTo>
                    <a:pt x="16927" y="29766"/>
                    <a:pt x="16918" y="29651"/>
                    <a:pt x="16998" y="29598"/>
                  </a:cubicBezTo>
                  <a:cubicBezTo>
                    <a:pt x="17033" y="29580"/>
                    <a:pt x="17174" y="29624"/>
                    <a:pt x="17130" y="29554"/>
                  </a:cubicBezTo>
                  <a:cubicBezTo>
                    <a:pt x="17581" y="29624"/>
                    <a:pt x="18093" y="29598"/>
                    <a:pt x="18552" y="29642"/>
                  </a:cubicBezTo>
                  <a:cubicBezTo>
                    <a:pt x="18623" y="29651"/>
                    <a:pt x="18684" y="29695"/>
                    <a:pt x="18764" y="29704"/>
                  </a:cubicBezTo>
                  <a:cubicBezTo>
                    <a:pt x="18879" y="29704"/>
                    <a:pt x="18993" y="29669"/>
                    <a:pt x="19126" y="29677"/>
                  </a:cubicBezTo>
                  <a:cubicBezTo>
                    <a:pt x="19196" y="29686"/>
                    <a:pt x="19214" y="29704"/>
                    <a:pt x="19302" y="29704"/>
                  </a:cubicBezTo>
                  <a:cubicBezTo>
                    <a:pt x="19453" y="29704"/>
                    <a:pt x="19550" y="29624"/>
                    <a:pt x="19656" y="29713"/>
                  </a:cubicBezTo>
                  <a:cubicBezTo>
                    <a:pt x="19700" y="29704"/>
                    <a:pt x="19682" y="29660"/>
                    <a:pt x="19744" y="29660"/>
                  </a:cubicBezTo>
                  <a:cubicBezTo>
                    <a:pt x="19868" y="29669"/>
                    <a:pt x="19982" y="29642"/>
                    <a:pt x="20097" y="29660"/>
                  </a:cubicBezTo>
                  <a:cubicBezTo>
                    <a:pt x="20124" y="29660"/>
                    <a:pt x="20159" y="29677"/>
                    <a:pt x="20185" y="29686"/>
                  </a:cubicBezTo>
                  <a:cubicBezTo>
                    <a:pt x="20212" y="29704"/>
                    <a:pt x="20230" y="29713"/>
                    <a:pt x="20230" y="29713"/>
                  </a:cubicBezTo>
                  <a:cubicBezTo>
                    <a:pt x="20283" y="29713"/>
                    <a:pt x="20309" y="29669"/>
                    <a:pt x="20362" y="29660"/>
                  </a:cubicBezTo>
                  <a:cubicBezTo>
                    <a:pt x="20468" y="29642"/>
                    <a:pt x="20583" y="29695"/>
                    <a:pt x="20671" y="29695"/>
                  </a:cubicBezTo>
                  <a:cubicBezTo>
                    <a:pt x="20759" y="29686"/>
                    <a:pt x="20777" y="29651"/>
                    <a:pt x="20856" y="29642"/>
                  </a:cubicBezTo>
                  <a:cubicBezTo>
                    <a:pt x="20998" y="29624"/>
                    <a:pt x="21139" y="29642"/>
                    <a:pt x="21298" y="29669"/>
                  </a:cubicBezTo>
                  <a:cubicBezTo>
                    <a:pt x="21369" y="29686"/>
                    <a:pt x="21377" y="29651"/>
                    <a:pt x="21386" y="29624"/>
                  </a:cubicBezTo>
                  <a:cubicBezTo>
                    <a:pt x="21651" y="29669"/>
                    <a:pt x="22013" y="29633"/>
                    <a:pt x="22402" y="29633"/>
                  </a:cubicBezTo>
                  <a:cubicBezTo>
                    <a:pt x="22490" y="29669"/>
                    <a:pt x="22322" y="29739"/>
                    <a:pt x="22490" y="29766"/>
                  </a:cubicBezTo>
                  <a:cubicBezTo>
                    <a:pt x="22622" y="29730"/>
                    <a:pt x="22428" y="29660"/>
                    <a:pt x="22543" y="29633"/>
                  </a:cubicBezTo>
                  <a:cubicBezTo>
                    <a:pt x="22887" y="29642"/>
                    <a:pt x="23002" y="29651"/>
                    <a:pt x="23338" y="29642"/>
                  </a:cubicBezTo>
                  <a:cubicBezTo>
                    <a:pt x="23320" y="29677"/>
                    <a:pt x="23276" y="29695"/>
                    <a:pt x="23205" y="29695"/>
                  </a:cubicBezTo>
                  <a:cubicBezTo>
                    <a:pt x="23346" y="29792"/>
                    <a:pt x="23426" y="29624"/>
                    <a:pt x="23426" y="29616"/>
                  </a:cubicBezTo>
                  <a:cubicBezTo>
                    <a:pt x="23638" y="29598"/>
                    <a:pt x="23364" y="29686"/>
                    <a:pt x="23514" y="29695"/>
                  </a:cubicBezTo>
                  <a:cubicBezTo>
                    <a:pt x="23603" y="29713"/>
                    <a:pt x="23594" y="29660"/>
                    <a:pt x="23603" y="29616"/>
                  </a:cubicBezTo>
                  <a:lnTo>
                    <a:pt x="23912" y="29624"/>
                  </a:lnTo>
                  <a:cubicBezTo>
                    <a:pt x="23982" y="29677"/>
                    <a:pt x="23912" y="29651"/>
                    <a:pt x="23912" y="29730"/>
                  </a:cubicBezTo>
                  <a:lnTo>
                    <a:pt x="24044" y="29730"/>
                  </a:lnTo>
                  <a:cubicBezTo>
                    <a:pt x="24141" y="29713"/>
                    <a:pt x="23885" y="29616"/>
                    <a:pt x="24132" y="29624"/>
                  </a:cubicBezTo>
                  <a:cubicBezTo>
                    <a:pt x="24318" y="29616"/>
                    <a:pt x="24123" y="29660"/>
                    <a:pt x="24176" y="29730"/>
                  </a:cubicBezTo>
                  <a:cubicBezTo>
                    <a:pt x="24300" y="29730"/>
                    <a:pt x="24265" y="29775"/>
                    <a:pt x="24353" y="29730"/>
                  </a:cubicBezTo>
                  <a:cubicBezTo>
                    <a:pt x="24450" y="29730"/>
                    <a:pt x="24380" y="29616"/>
                    <a:pt x="24406" y="29571"/>
                  </a:cubicBezTo>
                  <a:lnTo>
                    <a:pt x="24715" y="29580"/>
                  </a:lnTo>
                  <a:cubicBezTo>
                    <a:pt x="24680" y="29598"/>
                    <a:pt x="24662" y="29633"/>
                    <a:pt x="24662" y="29686"/>
                  </a:cubicBezTo>
                  <a:cubicBezTo>
                    <a:pt x="24724" y="29642"/>
                    <a:pt x="24901" y="29686"/>
                    <a:pt x="24848" y="29580"/>
                  </a:cubicBezTo>
                  <a:cubicBezTo>
                    <a:pt x="25095" y="29554"/>
                    <a:pt x="25218" y="29607"/>
                    <a:pt x="25289" y="29686"/>
                  </a:cubicBezTo>
                  <a:cubicBezTo>
                    <a:pt x="25368" y="29695"/>
                    <a:pt x="25492" y="29563"/>
                    <a:pt x="25510" y="29695"/>
                  </a:cubicBezTo>
                  <a:cubicBezTo>
                    <a:pt x="25572" y="29677"/>
                    <a:pt x="25545" y="29651"/>
                    <a:pt x="25536" y="29633"/>
                  </a:cubicBezTo>
                  <a:cubicBezTo>
                    <a:pt x="25527" y="29624"/>
                    <a:pt x="25527" y="29616"/>
                    <a:pt x="25536" y="29607"/>
                  </a:cubicBezTo>
                  <a:cubicBezTo>
                    <a:pt x="25545" y="29607"/>
                    <a:pt x="25554" y="29607"/>
                    <a:pt x="25572" y="29607"/>
                  </a:cubicBezTo>
                  <a:cubicBezTo>
                    <a:pt x="25580" y="29607"/>
                    <a:pt x="25589" y="29607"/>
                    <a:pt x="25598" y="29616"/>
                  </a:cubicBezTo>
                  <a:cubicBezTo>
                    <a:pt x="25598" y="29598"/>
                    <a:pt x="25589" y="29589"/>
                    <a:pt x="25589" y="29580"/>
                  </a:cubicBezTo>
                  <a:cubicBezTo>
                    <a:pt x="25580" y="29571"/>
                    <a:pt x="25589" y="29563"/>
                    <a:pt x="25554" y="29563"/>
                  </a:cubicBezTo>
                  <a:cubicBezTo>
                    <a:pt x="25563" y="29563"/>
                    <a:pt x="25572" y="29563"/>
                    <a:pt x="25580" y="29554"/>
                  </a:cubicBezTo>
                  <a:cubicBezTo>
                    <a:pt x="25580" y="29554"/>
                    <a:pt x="25589" y="29554"/>
                    <a:pt x="25589" y="29545"/>
                  </a:cubicBezTo>
                  <a:cubicBezTo>
                    <a:pt x="25607" y="29545"/>
                    <a:pt x="25625" y="29536"/>
                    <a:pt x="25633" y="29536"/>
                  </a:cubicBezTo>
                  <a:cubicBezTo>
                    <a:pt x="25660" y="29536"/>
                    <a:pt x="25686" y="29554"/>
                    <a:pt x="25678" y="29616"/>
                  </a:cubicBezTo>
                  <a:cubicBezTo>
                    <a:pt x="25731" y="29624"/>
                    <a:pt x="25704" y="29527"/>
                    <a:pt x="25757" y="29545"/>
                  </a:cubicBezTo>
                  <a:lnTo>
                    <a:pt x="25775" y="29624"/>
                  </a:lnTo>
                  <a:cubicBezTo>
                    <a:pt x="25775" y="29580"/>
                    <a:pt x="25810" y="29580"/>
                    <a:pt x="25819" y="29545"/>
                  </a:cubicBezTo>
                  <a:cubicBezTo>
                    <a:pt x="25854" y="29545"/>
                    <a:pt x="25889" y="29607"/>
                    <a:pt x="25934" y="29651"/>
                  </a:cubicBezTo>
                  <a:cubicBezTo>
                    <a:pt x="25889" y="29536"/>
                    <a:pt x="26022" y="29589"/>
                    <a:pt x="26040" y="29580"/>
                  </a:cubicBezTo>
                  <a:cubicBezTo>
                    <a:pt x="26040" y="29571"/>
                    <a:pt x="25978" y="29536"/>
                    <a:pt x="25978" y="29554"/>
                  </a:cubicBezTo>
                  <a:cubicBezTo>
                    <a:pt x="25995" y="29510"/>
                    <a:pt x="26040" y="29518"/>
                    <a:pt x="26093" y="29536"/>
                  </a:cubicBezTo>
                  <a:cubicBezTo>
                    <a:pt x="26154" y="29545"/>
                    <a:pt x="26225" y="29571"/>
                    <a:pt x="26260" y="29563"/>
                  </a:cubicBezTo>
                  <a:cubicBezTo>
                    <a:pt x="26375" y="29651"/>
                    <a:pt x="26455" y="29722"/>
                    <a:pt x="26614" y="29801"/>
                  </a:cubicBezTo>
                  <a:cubicBezTo>
                    <a:pt x="26702" y="29819"/>
                    <a:pt x="26578" y="29730"/>
                    <a:pt x="26658" y="29748"/>
                  </a:cubicBezTo>
                  <a:cubicBezTo>
                    <a:pt x="26490" y="29651"/>
                    <a:pt x="26578" y="29633"/>
                    <a:pt x="26455" y="29589"/>
                  </a:cubicBezTo>
                  <a:cubicBezTo>
                    <a:pt x="26410" y="29536"/>
                    <a:pt x="26587" y="29607"/>
                    <a:pt x="26375" y="29465"/>
                  </a:cubicBezTo>
                  <a:cubicBezTo>
                    <a:pt x="26410" y="29465"/>
                    <a:pt x="26384" y="29395"/>
                    <a:pt x="26393" y="29360"/>
                  </a:cubicBezTo>
                  <a:cubicBezTo>
                    <a:pt x="26393" y="29315"/>
                    <a:pt x="26402" y="29280"/>
                    <a:pt x="26410" y="29236"/>
                  </a:cubicBezTo>
                  <a:cubicBezTo>
                    <a:pt x="26419" y="29165"/>
                    <a:pt x="26428" y="29086"/>
                    <a:pt x="26384" y="29015"/>
                  </a:cubicBezTo>
                  <a:cubicBezTo>
                    <a:pt x="26516" y="29050"/>
                    <a:pt x="26463" y="29112"/>
                    <a:pt x="26472" y="29165"/>
                  </a:cubicBezTo>
                  <a:cubicBezTo>
                    <a:pt x="26490" y="29218"/>
                    <a:pt x="26472" y="29254"/>
                    <a:pt x="26508" y="29315"/>
                  </a:cubicBezTo>
                  <a:cubicBezTo>
                    <a:pt x="26561" y="29315"/>
                    <a:pt x="26569" y="29271"/>
                    <a:pt x="26649" y="29298"/>
                  </a:cubicBezTo>
                  <a:cubicBezTo>
                    <a:pt x="26666" y="29245"/>
                    <a:pt x="26508" y="29192"/>
                    <a:pt x="26508" y="29148"/>
                  </a:cubicBezTo>
                  <a:lnTo>
                    <a:pt x="26578" y="29174"/>
                  </a:lnTo>
                  <a:cubicBezTo>
                    <a:pt x="26552" y="29103"/>
                    <a:pt x="26596" y="29077"/>
                    <a:pt x="26649" y="29050"/>
                  </a:cubicBezTo>
                  <a:cubicBezTo>
                    <a:pt x="26640" y="29033"/>
                    <a:pt x="26578" y="29024"/>
                    <a:pt x="26578" y="29006"/>
                  </a:cubicBezTo>
                  <a:lnTo>
                    <a:pt x="26543" y="28900"/>
                  </a:lnTo>
                  <a:cubicBezTo>
                    <a:pt x="26578" y="28865"/>
                    <a:pt x="26605" y="28900"/>
                    <a:pt x="26631" y="28874"/>
                  </a:cubicBezTo>
                  <a:cubicBezTo>
                    <a:pt x="26614" y="28812"/>
                    <a:pt x="26587" y="28883"/>
                    <a:pt x="26525" y="28839"/>
                  </a:cubicBezTo>
                  <a:cubicBezTo>
                    <a:pt x="26516" y="28803"/>
                    <a:pt x="26516" y="28750"/>
                    <a:pt x="26410" y="28768"/>
                  </a:cubicBezTo>
                  <a:cubicBezTo>
                    <a:pt x="26419" y="28733"/>
                    <a:pt x="26402" y="28680"/>
                    <a:pt x="26375" y="28627"/>
                  </a:cubicBezTo>
                  <a:cubicBezTo>
                    <a:pt x="26340" y="28582"/>
                    <a:pt x="26313" y="28538"/>
                    <a:pt x="26304" y="28503"/>
                  </a:cubicBezTo>
                  <a:cubicBezTo>
                    <a:pt x="26393" y="28530"/>
                    <a:pt x="26393" y="28644"/>
                    <a:pt x="26446" y="28715"/>
                  </a:cubicBezTo>
                  <a:cubicBezTo>
                    <a:pt x="26499" y="28724"/>
                    <a:pt x="26534" y="28750"/>
                    <a:pt x="26614" y="28750"/>
                  </a:cubicBezTo>
                  <a:cubicBezTo>
                    <a:pt x="26605" y="28706"/>
                    <a:pt x="26569" y="28680"/>
                    <a:pt x="26499" y="28688"/>
                  </a:cubicBezTo>
                  <a:cubicBezTo>
                    <a:pt x="26525" y="28627"/>
                    <a:pt x="26428" y="28600"/>
                    <a:pt x="26402" y="28521"/>
                  </a:cubicBezTo>
                  <a:cubicBezTo>
                    <a:pt x="26446" y="28521"/>
                    <a:pt x="26446" y="28512"/>
                    <a:pt x="26481" y="28494"/>
                  </a:cubicBezTo>
                  <a:cubicBezTo>
                    <a:pt x="26428" y="28432"/>
                    <a:pt x="26384" y="28371"/>
                    <a:pt x="26322" y="28309"/>
                  </a:cubicBezTo>
                  <a:cubicBezTo>
                    <a:pt x="26313" y="28291"/>
                    <a:pt x="26304" y="28282"/>
                    <a:pt x="26287" y="28265"/>
                  </a:cubicBezTo>
                  <a:cubicBezTo>
                    <a:pt x="26260" y="28238"/>
                    <a:pt x="26234" y="28203"/>
                    <a:pt x="26207" y="28176"/>
                  </a:cubicBezTo>
                  <a:cubicBezTo>
                    <a:pt x="26154" y="28106"/>
                    <a:pt x="26093" y="28044"/>
                    <a:pt x="26022" y="27964"/>
                  </a:cubicBezTo>
                  <a:cubicBezTo>
                    <a:pt x="25987" y="27876"/>
                    <a:pt x="26128" y="27964"/>
                    <a:pt x="26075" y="27867"/>
                  </a:cubicBezTo>
                  <a:cubicBezTo>
                    <a:pt x="25969" y="27752"/>
                    <a:pt x="26013" y="28000"/>
                    <a:pt x="25881" y="27805"/>
                  </a:cubicBezTo>
                  <a:cubicBezTo>
                    <a:pt x="25872" y="27708"/>
                    <a:pt x="26013" y="27752"/>
                    <a:pt x="26093" y="27805"/>
                  </a:cubicBezTo>
                  <a:cubicBezTo>
                    <a:pt x="26146" y="27726"/>
                    <a:pt x="25960" y="27602"/>
                    <a:pt x="25907" y="27726"/>
                  </a:cubicBezTo>
                  <a:cubicBezTo>
                    <a:pt x="25863" y="27673"/>
                    <a:pt x="25801" y="27647"/>
                    <a:pt x="25836" y="27691"/>
                  </a:cubicBezTo>
                  <a:cubicBezTo>
                    <a:pt x="25572" y="27435"/>
                    <a:pt x="25218" y="27117"/>
                    <a:pt x="24830" y="26808"/>
                  </a:cubicBezTo>
                  <a:cubicBezTo>
                    <a:pt x="24450" y="26490"/>
                    <a:pt x="24026" y="26190"/>
                    <a:pt x="23673" y="25960"/>
                  </a:cubicBezTo>
                  <a:cubicBezTo>
                    <a:pt x="23629" y="25934"/>
                    <a:pt x="23638" y="25969"/>
                    <a:pt x="23656" y="25978"/>
                  </a:cubicBezTo>
                  <a:cubicBezTo>
                    <a:pt x="23558" y="25934"/>
                    <a:pt x="23417" y="25810"/>
                    <a:pt x="23241" y="25704"/>
                  </a:cubicBezTo>
                  <a:cubicBezTo>
                    <a:pt x="23267" y="25616"/>
                    <a:pt x="23391" y="25775"/>
                    <a:pt x="23338" y="25642"/>
                  </a:cubicBezTo>
                  <a:cubicBezTo>
                    <a:pt x="23276" y="25527"/>
                    <a:pt x="23196" y="25519"/>
                    <a:pt x="23170" y="25483"/>
                  </a:cubicBezTo>
                  <a:cubicBezTo>
                    <a:pt x="23099" y="25386"/>
                    <a:pt x="23311" y="25580"/>
                    <a:pt x="23391" y="25580"/>
                  </a:cubicBezTo>
                  <a:cubicBezTo>
                    <a:pt x="23267" y="25448"/>
                    <a:pt x="23188" y="25324"/>
                    <a:pt x="23055" y="25192"/>
                  </a:cubicBezTo>
                  <a:cubicBezTo>
                    <a:pt x="22940" y="25254"/>
                    <a:pt x="22773" y="25192"/>
                    <a:pt x="22605" y="25139"/>
                  </a:cubicBezTo>
                  <a:cubicBezTo>
                    <a:pt x="22525" y="25059"/>
                    <a:pt x="22428" y="24962"/>
                    <a:pt x="22490" y="24909"/>
                  </a:cubicBezTo>
                  <a:cubicBezTo>
                    <a:pt x="22269" y="24830"/>
                    <a:pt x="22110" y="24583"/>
                    <a:pt x="21757" y="24291"/>
                  </a:cubicBezTo>
                  <a:cubicBezTo>
                    <a:pt x="21748" y="24247"/>
                    <a:pt x="21766" y="24212"/>
                    <a:pt x="21801" y="24185"/>
                  </a:cubicBezTo>
                  <a:cubicBezTo>
                    <a:pt x="21739" y="24106"/>
                    <a:pt x="21704" y="24150"/>
                    <a:pt x="21678" y="24176"/>
                  </a:cubicBezTo>
                  <a:cubicBezTo>
                    <a:pt x="21536" y="24000"/>
                    <a:pt x="21342" y="23850"/>
                    <a:pt x="21139" y="23647"/>
                  </a:cubicBezTo>
                  <a:cubicBezTo>
                    <a:pt x="20856" y="23346"/>
                    <a:pt x="20636" y="23011"/>
                    <a:pt x="20424" y="22746"/>
                  </a:cubicBezTo>
                  <a:cubicBezTo>
                    <a:pt x="20318" y="22622"/>
                    <a:pt x="20168" y="22543"/>
                    <a:pt x="20168" y="22428"/>
                  </a:cubicBezTo>
                  <a:cubicBezTo>
                    <a:pt x="20124" y="22393"/>
                    <a:pt x="20088" y="22410"/>
                    <a:pt x="20035" y="22366"/>
                  </a:cubicBezTo>
                  <a:cubicBezTo>
                    <a:pt x="19965" y="22278"/>
                    <a:pt x="19973" y="22216"/>
                    <a:pt x="19956" y="22146"/>
                  </a:cubicBezTo>
                  <a:cubicBezTo>
                    <a:pt x="19656" y="21960"/>
                    <a:pt x="19408" y="21545"/>
                    <a:pt x="18993" y="21060"/>
                  </a:cubicBezTo>
                  <a:cubicBezTo>
                    <a:pt x="18976" y="20927"/>
                    <a:pt x="19082" y="21095"/>
                    <a:pt x="19135" y="21024"/>
                  </a:cubicBezTo>
                  <a:cubicBezTo>
                    <a:pt x="18985" y="20839"/>
                    <a:pt x="18879" y="20971"/>
                    <a:pt x="18728" y="20698"/>
                  </a:cubicBezTo>
                  <a:cubicBezTo>
                    <a:pt x="18790" y="20706"/>
                    <a:pt x="18861" y="20777"/>
                    <a:pt x="18914" y="20689"/>
                  </a:cubicBezTo>
                  <a:cubicBezTo>
                    <a:pt x="18826" y="20530"/>
                    <a:pt x="18711" y="20583"/>
                    <a:pt x="18693" y="20406"/>
                  </a:cubicBezTo>
                  <a:cubicBezTo>
                    <a:pt x="18764" y="20406"/>
                    <a:pt x="18843" y="20600"/>
                    <a:pt x="18905" y="20583"/>
                  </a:cubicBezTo>
                  <a:cubicBezTo>
                    <a:pt x="18887" y="20450"/>
                    <a:pt x="18676" y="20415"/>
                    <a:pt x="18587" y="20168"/>
                  </a:cubicBezTo>
                  <a:cubicBezTo>
                    <a:pt x="18640" y="20124"/>
                    <a:pt x="18693" y="20194"/>
                    <a:pt x="18764" y="20309"/>
                  </a:cubicBezTo>
                  <a:cubicBezTo>
                    <a:pt x="18790" y="20185"/>
                    <a:pt x="18631" y="20177"/>
                    <a:pt x="18578" y="20053"/>
                  </a:cubicBezTo>
                  <a:cubicBezTo>
                    <a:pt x="18623" y="20018"/>
                    <a:pt x="18481" y="19850"/>
                    <a:pt x="18508" y="19797"/>
                  </a:cubicBezTo>
                  <a:cubicBezTo>
                    <a:pt x="18402" y="19691"/>
                    <a:pt x="18216" y="19550"/>
                    <a:pt x="18199" y="19400"/>
                  </a:cubicBezTo>
                  <a:cubicBezTo>
                    <a:pt x="18252" y="19435"/>
                    <a:pt x="18313" y="19417"/>
                    <a:pt x="18366" y="19453"/>
                  </a:cubicBezTo>
                  <a:cubicBezTo>
                    <a:pt x="18402" y="19541"/>
                    <a:pt x="18375" y="19567"/>
                    <a:pt x="18419" y="19664"/>
                  </a:cubicBezTo>
                  <a:cubicBezTo>
                    <a:pt x="18481" y="19656"/>
                    <a:pt x="18472" y="19576"/>
                    <a:pt x="18437" y="19488"/>
                  </a:cubicBezTo>
                  <a:cubicBezTo>
                    <a:pt x="18402" y="19400"/>
                    <a:pt x="18349" y="19302"/>
                    <a:pt x="18313" y="19249"/>
                  </a:cubicBezTo>
                  <a:cubicBezTo>
                    <a:pt x="18384" y="19214"/>
                    <a:pt x="18437" y="19338"/>
                    <a:pt x="18508" y="19302"/>
                  </a:cubicBezTo>
                  <a:cubicBezTo>
                    <a:pt x="18446" y="19232"/>
                    <a:pt x="18393" y="19205"/>
                    <a:pt x="18340" y="19135"/>
                  </a:cubicBezTo>
                  <a:cubicBezTo>
                    <a:pt x="18269" y="18967"/>
                    <a:pt x="18349" y="18949"/>
                    <a:pt x="18375" y="18861"/>
                  </a:cubicBezTo>
                  <a:cubicBezTo>
                    <a:pt x="18393" y="18923"/>
                    <a:pt x="18419" y="18993"/>
                    <a:pt x="18455" y="19082"/>
                  </a:cubicBezTo>
                  <a:cubicBezTo>
                    <a:pt x="18481" y="19161"/>
                    <a:pt x="18525" y="19249"/>
                    <a:pt x="18561" y="19347"/>
                  </a:cubicBezTo>
                  <a:cubicBezTo>
                    <a:pt x="18640" y="19523"/>
                    <a:pt x="18711" y="19700"/>
                    <a:pt x="18702" y="19823"/>
                  </a:cubicBezTo>
                  <a:cubicBezTo>
                    <a:pt x="18764" y="19920"/>
                    <a:pt x="18711" y="19753"/>
                    <a:pt x="18790" y="19832"/>
                  </a:cubicBezTo>
                  <a:cubicBezTo>
                    <a:pt x="18879" y="20026"/>
                    <a:pt x="19073" y="20256"/>
                    <a:pt x="19099" y="20388"/>
                  </a:cubicBezTo>
                  <a:cubicBezTo>
                    <a:pt x="19126" y="20433"/>
                    <a:pt x="19143" y="20406"/>
                    <a:pt x="19170" y="20406"/>
                  </a:cubicBezTo>
                  <a:cubicBezTo>
                    <a:pt x="19338" y="20627"/>
                    <a:pt x="19382" y="20830"/>
                    <a:pt x="19585" y="20918"/>
                  </a:cubicBezTo>
                  <a:cubicBezTo>
                    <a:pt x="19603" y="21068"/>
                    <a:pt x="19956" y="21386"/>
                    <a:pt x="20115" y="21483"/>
                  </a:cubicBezTo>
                  <a:cubicBezTo>
                    <a:pt x="20106" y="21580"/>
                    <a:pt x="20230" y="21713"/>
                    <a:pt x="20318" y="21837"/>
                  </a:cubicBezTo>
                  <a:cubicBezTo>
                    <a:pt x="20397" y="21775"/>
                    <a:pt x="20265" y="21642"/>
                    <a:pt x="20238" y="21554"/>
                  </a:cubicBezTo>
                  <a:cubicBezTo>
                    <a:pt x="20362" y="21528"/>
                    <a:pt x="20291" y="21625"/>
                    <a:pt x="20388" y="21713"/>
                  </a:cubicBezTo>
                  <a:cubicBezTo>
                    <a:pt x="20450" y="21792"/>
                    <a:pt x="20468" y="21669"/>
                    <a:pt x="20521" y="21660"/>
                  </a:cubicBezTo>
                  <a:cubicBezTo>
                    <a:pt x="20353" y="21439"/>
                    <a:pt x="20230" y="21430"/>
                    <a:pt x="20088" y="21386"/>
                  </a:cubicBezTo>
                  <a:cubicBezTo>
                    <a:pt x="19735" y="20945"/>
                    <a:pt x="19497" y="20706"/>
                    <a:pt x="19285" y="20327"/>
                  </a:cubicBezTo>
                  <a:cubicBezTo>
                    <a:pt x="19373" y="20406"/>
                    <a:pt x="19453" y="20327"/>
                    <a:pt x="19550" y="20424"/>
                  </a:cubicBezTo>
                  <a:cubicBezTo>
                    <a:pt x="19585" y="20380"/>
                    <a:pt x="19408" y="20230"/>
                    <a:pt x="19435" y="20177"/>
                  </a:cubicBezTo>
                  <a:cubicBezTo>
                    <a:pt x="19382" y="20194"/>
                    <a:pt x="19364" y="20230"/>
                    <a:pt x="19417" y="20291"/>
                  </a:cubicBezTo>
                  <a:cubicBezTo>
                    <a:pt x="19347" y="20335"/>
                    <a:pt x="19249" y="20132"/>
                    <a:pt x="19170" y="20009"/>
                  </a:cubicBezTo>
                  <a:cubicBezTo>
                    <a:pt x="19205" y="19991"/>
                    <a:pt x="19267" y="19982"/>
                    <a:pt x="19241" y="19920"/>
                  </a:cubicBezTo>
                  <a:cubicBezTo>
                    <a:pt x="19179" y="19762"/>
                    <a:pt x="19117" y="19965"/>
                    <a:pt x="19055" y="19753"/>
                  </a:cubicBezTo>
                  <a:cubicBezTo>
                    <a:pt x="19170" y="19788"/>
                    <a:pt x="19152" y="19797"/>
                    <a:pt x="19152" y="19656"/>
                  </a:cubicBezTo>
                  <a:cubicBezTo>
                    <a:pt x="19099" y="19594"/>
                    <a:pt x="19082" y="19656"/>
                    <a:pt x="19126" y="19717"/>
                  </a:cubicBezTo>
                  <a:cubicBezTo>
                    <a:pt x="19082" y="19726"/>
                    <a:pt x="19055" y="19603"/>
                    <a:pt x="19011" y="19620"/>
                  </a:cubicBezTo>
                  <a:cubicBezTo>
                    <a:pt x="19002" y="19497"/>
                    <a:pt x="18985" y="19391"/>
                    <a:pt x="19099" y="19426"/>
                  </a:cubicBezTo>
                  <a:cubicBezTo>
                    <a:pt x="19038" y="19258"/>
                    <a:pt x="18940" y="19294"/>
                    <a:pt x="18896" y="19064"/>
                  </a:cubicBezTo>
                  <a:cubicBezTo>
                    <a:pt x="18843" y="18896"/>
                    <a:pt x="18967" y="18905"/>
                    <a:pt x="18914" y="18737"/>
                  </a:cubicBezTo>
                  <a:cubicBezTo>
                    <a:pt x="18852" y="18623"/>
                    <a:pt x="18790" y="18490"/>
                    <a:pt x="18720" y="18596"/>
                  </a:cubicBezTo>
                  <a:cubicBezTo>
                    <a:pt x="18676" y="18340"/>
                    <a:pt x="18614" y="18225"/>
                    <a:pt x="18525" y="18252"/>
                  </a:cubicBezTo>
                  <a:cubicBezTo>
                    <a:pt x="18490" y="18119"/>
                    <a:pt x="18552" y="18128"/>
                    <a:pt x="18525" y="18013"/>
                  </a:cubicBezTo>
                  <a:cubicBezTo>
                    <a:pt x="18578" y="17987"/>
                    <a:pt x="18578" y="18075"/>
                    <a:pt x="18596" y="18146"/>
                  </a:cubicBezTo>
                  <a:cubicBezTo>
                    <a:pt x="18667" y="18137"/>
                    <a:pt x="18676" y="18031"/>
                    <a:pt x="18702" y="17951"/>
                  </a:cubicBezTo>
                  <a:cubicBezTo>
                    <a:pt x="18649" y="17784"/>
                    <a:pt x="18649" y="17819"/>
                    <a:pt x="18684" y="17642"/>
                  </a:cubicBezTo>
                  <a:cubicBezTo>
                    <a:pt x="18764" y="17589"/>
                    <a:pt x="18711" y="17784"/>
                    <a:pt x="18790" y="17731"/>
                  </a:cubicBezTo>
                  <a:cubicBezTo>
                    <a:pt x="18852" y="17722"/>
                    <a:pt x="18781" y="17607"/>
                    <a:pt x="18737" y="17642"/>
                  </a:cubicBezTo>
                  <a:cubicBezTo>
                    <a:pt x="18728" y="17492"/>
                    <a:pt x="18684" y="17422"/>
                    <a:pt x="18693" y="17245"/>
                  </a:cubicBezTo>
                  <a:cubicBezTo>
                    <a:pt x="18631" y="17227"/>
                    <a:pt x="18596" y="17245"/>
                    <a:pt x="18570" y="17289"/>
                  </a:cubicBezTo>
                  <a:cubicBezTo>
                    <a:pt x="18605" y="17342"/>
                    <a:pt x="18596" y="17483"/>
                    <a:pt x="18605" y="17598"/>
                  </a:cubicBezTo>
                  <a:cubicBezTo>
                    <a:pt x="18464" y="17572"/>
                    <a:pt x="18525" y="17845"/>
                    <a:pt x="18402" y="17837"/>
                  </a:cubicBezTo>
                  <a:cubicBezTo>
                    <a:pt x="18393" y="17572"/>
                    <a:pt x="18375" y="17210"/>
                    <a:pt x="18384" y="16857"/>
                  </a:cubicBezTo>
                  <a:cubicBezTo>
                    <a:pt x="18384" y="16512"/>
                    <a:pt x="18393" y="16168"/>
                    <a:pt x="18428" y="15947"/>
                  </a:cubicBezTo>
                  <a:cubicBezTo>
                    <a:pt x="18552" y="15956"/>
                    <a:pt x="18455" y="16053"/>
                    <a:pt x="18446" y="16124"/>
                  </a:cubicBezTo>
                  <a:cubicBezTo>
                    <a:pt x="18437" y="16495"/>
                    <a:pt x="18437" y="17068"/>
                    <a:pt x="18437" y="17466"/>
                  </a:cubicBezTo>
                  <a:cubicBezTo>
                    <a:pt x="18481" y="17342"/>
                    <a:pt x="18472" y="17113"/>
                    <a:pt x="18561" y="17060"/>
                  </a:cubicBezTo>
                  <a:cubicBezTo>
                    <a:pt x="18587" y="16910"/>
                    <a:pt x="18455" y="16998"/>
                    <a:pt x="18490" y="16839"/>
                  </a:cubicBezTo>
                  <a:cubicBezTo>
                    <a:pt x="18472" y="16733"/>
                    <a:pt x="18543" y="16777"/>
                    <a:pt x="18543" y="16706"/>
                  </a:cubicBezTo>
                  <a:cubicBezTo>
                    <a:pt x="18587" y="16601"/>
                    <a:pt x="18490" y="16583"/>
                    <a:pt x="18490" y="16565"/>
                  </a:cubicBezTo>
                  <a:cubicBezTo>
                    <a:pt x="18490" y="16548"/>
                    <a:pt x="18517" y="16512"/>
                    <a:pt x="18517" y="16477"/>
                  </a:cubicBezTo>
                  <a:cubicBezTo>
                    <a:pt x="18525" y="16424"/>
                    <a:pt x="18499" y="16406"/>
                    <a:pt x="18499" y="16389"/>
                  </a:cubicBezTo>
                  <a:cubicBezTo>
                    <a:pt x="18508" y="16194"/>
                    <a:pt x="18561" y="16035"/>
                    <a:pt x="18508" y="15815"/>
                  </a:cubicBezTo>
                  <a:cubicBezTo>
                    <a:pt x="18499" y="15744"/>
                    <a:pt x="18525" y="15735"/>
                    <a:pt x="18561" y="15735"/>
                  </a:cubicBezTo>
                  <a:cubicBezTo>
                    <a:pt x="18543" y="15603"/>
                    <a:pt x="18508" y="15771"/>
                    <a:pt x="18455" y="15726"/>
                  </a:cubicBezTo>
                  <a:cubicBezTo>
                    <a:pt x="18455" y="15620"/>
                    <a:pt x="18517" y="15629"/>
                    <a:pt x="18534" y="15559"/>
                  </a:cubicBezTo>
                  <a:cubicBezTo>
                    <a:pt x="18534" y="15461"/>
                    <a:pt x="18437" y="15541"/>
                    <a:pt x="18402" y="15514"/>
                  </a:cubicBezTo>
                  <a:cubicBezTo>
                    <a:pt x="18384" y="15179"/>
                    <a:pt x="18322" y="14870"/>
                    <a:pt x="18287" y="14587"/>
                  </a:cubicBezTo>
                  <a:cubicBezTo>
                    <a:pt x="18278" y="14543"/>
                    <a:pt x="18322" y="14517"/>
                    <a:pt x="18322" y="14499"/>
                  </a:cubicBezTo>
                  <a:cubicBezTo>
                    <a:pt x="18322" y="14455"/>
                    <a:pt x="18269" y="14322"/>
                    <a:pt x="18252" y="14261"/>
                  </a:cubicBezTo>
                  <a:cubicBezTo>
                    <a:pt x="18234" y="14172"/>
                    <a:pt x="18225" y="14049"/>
                    <a:pt x="18172" y="14022"/>
                  </a:cubicBezTo>
                  <a:cubicBezTo>
                    <a:pt x="18190" y="13987"/>
                    <a:pt x="18155" y="13916"/>
                    <a:pt x="18190" y="13890"/>
                  </a:cubicBezTo>
                  <a:cubicBezTo>
                    <a:pt x="18119" y="13801"/>
                    <a:pt x="18075" y="13643"/>
                    <a:pt x="18004" y="13484"/>
                  </a:cubicBezTo>
                  <a:cubicBezTo>
                    <a:pt x="17943" y="13316"/>
                    <a:pt x="17854" y="13157"/>
                    <a:pt x="17740" y="13051"/>
                  </a:cubicBezTo>
                  <a:cubicBezTo>
                    <a:pt x="17793" y="12971"/>
                    <a:pt x="17846" y="13104"/>
                    <a:pt x="17898" y="13095"/>
                  </a:cubicBezTo>
                  <a:cubicBezTo>
                    <a:pt x="17934" y="13166"/>
                    <a:pt x="17951" y="13219"/>
                    <a:pt x="17978" y="13281"/>
                  </a:cubicBezTo>
                  <a:cubicBezTo>
                    <a:pt x="18004" y="13333"/>
                    <a:pt x="18040" y="13378"/>
                    <a:pt x="18084" y="13448"/>
                  </a:cubicBezTo>
                  <a:cubicBezTo>
                    <a:pt x="18128" y="13519"/>
                    <a:pt x="18199" y="13439"/>
                    <a:pt x="18225" y="13581"/>
                  </a:cubicBezTo>
                  <a:cubicBezTo>
                    <a:pt x="18243" y="13501"/>
                    <a:pt x="18208" y="13448"/>
                    <a:pt x="18155" y="13395"/>
                  </a:cubicBezTo>
                  <a:cubicBezTo>
                    <a:pt x="18110" y="13351"/>
                    <a:pt x="18049" y="13307"/>
                    <a:pt x="18022" y="13254"/>
                  </a:cubicBezTo>
                  <a:cubicBezTo>
                    <a:pt x="18057" y="13183"/>
                    <a:pt x="17881" y="13016"/>
                    <a:pt x="17987" y="12989"/>
                  </a:cubicBezTo>
                  <a:cubicBezTo>
                    <a:pt x="17916" y="12945"/>
                    <a:pt x="17916" y="13077"/>
                    <a:pt x="17810" y="13007"/>
                  </a:cubicBezTo>
                  <a:cubicBezTo>
                    <a:pt x="17722" y="12927"/>
                    <a:pt x="17775" y="12901"/>
                    <a:pt x="17713" y="12830"/>
                  </a:cubicBezTo>
                  <a:cubicBezTo>
                    <a:pt x="17669" y="12839"/>
                    <a:pt x="17669" y="12866"/>
                    <a:pt x="17695" y="12892"/>
                  </a:cubicBezTo>
                  <a:cubicBezTo>
                    <a:pt x="17713" y="12918"/>
                    <a:pt x="17748" y="12954"/>
                    <a:pt x="17766" y="12989"/>
                  </a:cubicBezTo>
                  <a:cubicBezTo>
                    <a:pt x="17678" y="12980"/>
                    <a:pt x="17545" y="12821"/>
                    <a:pt x="17457" y="12742"/>
                  </a:cubicBezTo>
                  <a:cubicBezTo>
                    <a:pt x="17369" y="12671"/>
                    <a:pt x="17289" y="12601"/>
                    <a:pt x="17227" y="12548"/>
                  </a:cubicBezTo>
                  <a:cubicBezTo>
                    <a:pt x="17210" y="12530"/>
                    <a:pt x="17192" y="12503"/>
                    <a:pt x="17183" y="12477"/>
                  </a:cubicBezTo>
                  <a:cubicBezTo>
                    <a:pt x="17174" y="12459"/>
                    <a:pt x="17166" y="12433"/>
                    <a:pt x="17166" y="12433"/>
                  </a:cubicBezTo>
                  <a:cubicBezTo>
                    <a:pt x="17121" y="12406"/>
                    <a:pt x="17086" y="12451"/>
                    <a:pt x="17068" y="12433"/>
                  </a:cubicBezTo>
                  <a:cubicBezTo>
                    <a:pt x="16989" y="12406"/>
                    <a:pt x="16963" y="12300"/>
                    <a:pt x="16848" y="12345"/>
                  </a:cubicBezTo>
                  <a:cubicBezTo>
                    <a:pt x="16786" y="12318"/>
                    <a:pt x="16795" y="12292"/>
                    <a:pt x="16804" y="12256"/>
                  </a:cubicBezTo>
                  <a:cubicBezTo>
                    <a:pt x="16698" y="12194"/>
                    <a:pt x="16662" y="12256"/>
                    <a:pt x="16556" y="12203"/>
                  </a:cubicBezTo>
                  <a:cubicBezTo>
                    <a:pt x="16592" y="12159"/>
                    <a:pt x="16653" y="12177"/>
                    <a:pt x="16733" y="12221"/>
                  </a:cubicBezTo>
                  <a:cubicBezTo>
                    <a:pt x="16733" y="12159"/>
                    <a:pt x="16645" y="12115"/>
                    <a:pt x="16627" y="12053"/>
                  </a:cubicBezTo>
                  <a:cubicBezTo>
                    <a:pt x="16530" y="12027"/>
                    <a:pt x="16433" y="11991"/>
                    <a:pt x="16424" y="12088"/>
                  </a:cubicBezTo>
                  <a:cubicBezTo>
                    <a:pt x="16406" y="12062"/>
                    <a:pt x="16212" y="11930"/>
                    <a:pt x="16221" y="12036"/>
                  </a:cubicBezTo>
                  <a:cubicBezTo>
                    <a:pt x="16230" y="12115"/>
                    <a:pt x="16389" y="12062"/>
                    <a:pt x="16495" y="12141"/>
                  </a:cubicBezTo>
                  <a:cubicBezTo>
                    <a:pt x="16442" y="12168"/>
                    <a:pt x="16353" y="12133"/>
                    <a:pt x="16283" y="12115"/>
                  </a:cubicBezTo>
                  <a:cubicBezTo>
                    <a:pt x="16274" y="12203"/>
                    <a:pt x="16468" y="12247"/>
                    <a:pt x="16459" y="12327"/>
                  </a:cubicBezTo>
                  <a:cubicBezTo>
                    <a:pt x="16636" y="12362"/>
                    <a:pt x="16653" y="12406"/>
                    <a:pt x="16715" y="12512"/>
                  </a:cubicBezTo>
                  <a:cubicBezTo>
                    <a:pt x="16698" y="12530"/>
                    <a:pt x="16671" y="12495"/>
                    <a:pt x="16636" y="12459"/>
                  </a:cubicBezTo>
                  <a:cubicBezTo>
                    <a:pt x="16609" y="12424"/>
                    <a:pt x="16574" y="12398"/>
                    <a:pt x="16530" y="12451"/>
                  </a:cubicBezTo>
                  <a:cubicBezTo>
                    <a:pt x="16530" y="12486"/>
                    <a:pt x="16592" y="12503"/>
                    <a:pt x="16601" y="12477"/>
                  </a:cubicBezTo>
                  <a:cubicBezTo>
                    <a:pt x="16680" y="12592"/>
                    <a:pt x="16371" y="12565"/>
                    <a:pt x="16627" y="12671"/>
                  </a:cubicBezTo>
                  <a:cubicBezTo>
                    <a:pt x="16592" y="12724"/>
                    <a:pt x="16539" y="12680"/>
                    <a:pt x="16477" y="12636"/>
                  </a:cubicBezTo>
                  <a:cubicBezTo>
                    <a:pt x="16406" y="12592"/>
                    <a:pt x="16336" y="12548"/>
                    <a:pt x="16291" y="12609"/>
                  </a:cubicBezTo>
                  <a:cubicBezTo>
                    <a:pt x="16415" y="12680"/>
                    <a:pt x="16459" y="12777"/>
                    <a:pt x="16609" y="12839"/>
                  </a:cubicBezTo>
                  <a:cubicBezTo>
                    <a:pt x="16706" y="12866"/>
                    <a:pt x="16609" y="12768"/>
                    <a:pt x="16680" y="12724"/>
                  </a:cubicBezTo>
                  <a:cubicBezTo>
                    <a:pt x="16742" y="12786"/>
                    <a:pt x="16698" y="12866"/>
                    <a:pt x="16706" y="12927"/>
                  </a:cubicBezTo>
                  <a:cubicBezTo>
                    <a:pt x="16777" y="12963"/>
                    <a:pt x="16848" y="12954"/>
                    <a:pt x="16857" y="13024"/>
                  </a:cubicBezTo>
                  <a:cubicBezTo>
                    <a:pt x="16777" y="13051"/>
                    <a:pt x="16715" y="13016"/>
                    <a:pt x="16636" y="12971"/>
                  </a:cubicBezTo>
                  <a:cubicBezTo>
                    <a:pt x="16556" y="12918"/>
                    <a:pt x="16468" y="12857"/>
                    <a:pt x="16353" y="12830"/>
                  </a:cubicBezTo>
                  <a:cubicBezTo>
                    <a:pt x="16380" y="12804"/>
                    <a:pt x="16459" y="12857"/>
                    <a:pt x="16459" y="12768"/>
                  </a:cubicBezTo>
                  <a:cubicBezTo>
                    <a:pt x="16344" y="12689"/>
                    <a:pt x="16362" y="12848"/>
                    <a:pt x="16230" y="12751"/>
                  </a:cubicBezTo>
                  <a:cubicBezTo>
                    <a:pt x="16212" y="12777"/>
                    <a:pt x="16221" y="12795"/>
                    <a:pt x="16238" y="12813"/>
                  </a:cubicBezTo>
                  <a:cubicBezTo>
                    <a:pt x="16115" y="12813"/>
                    <a:pt x="15947" y="12795"/>
                    <a:pt x="15885" y="12901"/>
                  </a:cubicBezTo>
                  <a:cubicBezTo>
                    <a:pt x="15762" y="12883"/>
                    <a:pt x="15779" y="12821"/>
                    <a:pt x="15718" y="12786"/>
                  </a:cubicBezTo>
                  <a:cubicBezTo>
                    <a:pt x="15550" y="12707"/>
                    <a:pt x="15461" y="12742"/>
                    <a:pt x="15294" y="12671"/>
                  </a:cubicBezTo>
                  <a:cubicBezTo>
                    <a:pt x="15303" y="12618"/>
                    <a:pt x="15356" y="12609"/>
                    <a:pt x="15444" y="12645"/>
                  </a:cubicBezTo>
                  <a:cubicBezTo>
                    <a:pt x="15364" y="12477"/>
                    <a:pt x="14993" y="12503"/>
                    <a:pt x="15038" y="12336"/>
                  </a:cubicBezTo>
                  <a:cubicBezTo>
                    <a:pt x="14852" y="12309"/>
                    <a:pt x="14993" y="12486"/>
                    <a:pt x="15055" y="12539"/>
                  </a:cubicBezTo>
                  <a:cubicBezTo>
                    <a:pt x="15046" y="12601"/>
                    <a:pt x="14905" y="12503"/>
                    <a:pt x="14843" y="12495"/>
                  </a:cubicBezTo>
                  <a:cubicBezTo>
                    <a:pt x="14993" y="12459"/>
                    <a:pt x="14817" y="12362"/>
                    <a:pt x="14817" y="12292"/>
                  </a:cubicBezTo>
                  <a:cubicBezTo>
                    <a:pt x="14596" y="12265"/>
                    <a:pt x="14464" y="12353"/>
                    <a:pt x="14172" y="12247"/>
                  </a:cubicBezTo>
                  <a:cubicBezTo>
                    <a:pt x="14058" y="12230"/>
                    <a:pt x="14111" y="12168"/>
                    <a:pt x="14075" y="12133"/>
                  </a:cubicBezTo>
                  <a:cubicBezTo>
                    <a:pt x="14040" y="12124"/>
                    <a:pt x="14022" y="12141"/>
                    <a:pt x="13987" y="12124"/>
                  </a:cubicBezTo>
                  <a:cubicBezTo>
                    <a:pt x="13890" y="12124"/>
                    <a:pt x="14084" y="12230"/>
                    <a:pt x="13907" y="12212"/>
                  </a:cubicBezTo>
                  <a:cubicBezTo>
                    <a:pt x="13810" y="12194"/>
                    <a:pt x="13837" y="12150"/>
                    <a:pt x="13846" y="12106"/>
                  </a:cubicBezTo>
                  <a:cubicBezTo>
                    <a:pt x="13713" y="12097"/>
                    <a:pt x="13590" y="12115"/>
                    <a:pt x="13404" y="12044"/>
                  </a:cubicBezTo>
                  <a:cubicBezTo>
                    <a:pt x="13298" y="12000"/>
                    <a:pt x="13316" y="11921"/>
                    <a:pt x="13122" y="11894"/>
                  </a:cubicBezTo>
                  <a:cubicBezTo>
                    <a:pt x="13122" y="11930"/>
                    <a:pt x="13192" y="11938"/>
                    <a:pt x="13245" y="11965"/>
                  </a:cubicBezTo>
                  <a:cubicBezTo>
                    <a:pt x="13095" y="12000"/>
                    <a:pt x="12654" y="11753"/>
                    <a:pt x="12380" y="11735"/>
                  </a:cubicBezTo>
                  <a:cubicBezTo>
                    <a:pt x="12309" y="11682"/>
                    <a:pt x="12398" y="11594"/>
                    <a:pt x="12256" y="11550"/>
                  </a:cubicBezTo>
                  <a:cubicBezTo>
                    <a:pt x="12194" y="11541"/>
                    <a:pt x="12265" y="11585"/>
                    <a:pt x="12230" y="11629"/>
                  </a:cubicBezTo>
                  <a:cubicBezTo>
                    <a:pt x="11991" y="11541"/>
                    <a:pt x="11753" y="11462"/>
                    <a:pt x="11550" y="11426"/>
                  </a:cubicBezTo>
                  <a:cubicBezTo>
                    <a:pt x="11568" y="11356"/>
                    <a:pt x="11541" y="11294"/>
                    <a:pt x="11373" y="11258"/>
                  </a:cubicBezTo>
                  <a:cubicBezTo>
                    <a:pt x="11391" y="11294"/>
                    <a:pt x="11462" y="11311"/>
                    <a:pt x="11435" y="11364"/>
                  </a:cubicBezTo>
                  <a:cubicBezTo>
                    <a:pt x="11338" y="11364"/>
                    <a:pt x="11382" y="11294"/>
                    <a:pt x="11364" y="11285"/>
                  </a:cubicBezTo>
                  <a:cubicBezTo>
                    <a:pt x="11285" y="11232"/>
                    <a:pt x="11153" y="11285"/>
                    <a:pt x="11073" y="11188"/>
                  </a:cubicBezTo>
                  <a:cubicBezTo>
                    <a:pt x="11241" y="11144"/>
                    <a:pt x="11364" y="11258"/>
                    <a:pt x="11594" y="11303"/>
                  </a:cubicBezTo>
                  <a:cubicBezTo>
                    <a:pt x="11700" y="11329"/>
                    <a:pt x="11709" y="11241"/>
                    <a:pt x="11832" y="11294"/>
                  </a:cubicBezTo>
                  <a:cubicBezTo>
                    <a:pt x="11673" y="11347"/>
                    <a:pt x="12133" y="11417"/>
                    <a:pt x="12186" y="11497"/>
                  </a:cubicBezTo>
                  <a:cubicBezTo>
                    <a:pt x="12239" y="11488"/>
                    <a:pt x="12292" y="11479"/>
                    <a:pt x="12336" y="11462"/>
                  </a:cubicBezTo>
                  <a:cubicBezTo>
                    <a:pt x="12433" y="11523"/>
                    <a:pt x="12406" y="11603"/>
                    <a:pt x="12451" y="11673"/>
                  </a:cubicBezTo>
                  <a:cubicBezTo>
                    <a:pt x="12601" y="11638"/>
                    <a:pt x="12574" y="11779"/>
                    <a:pt x="12777" y="11806"/>
                  </a:cubicBezTo>
                  <a:cubicBezTo>
                    <a:pt x="12892" y="11682"/>
                    <a:pt x="12556" y="11621"/>
                    <a:pt x="12733" y="11541"/>
                  </a:cubicBezTo>
                  <a:cubicBezTo>
                    <a:pt x="12830" y="11621"/>
                    <a:pt x="12918" y="11700"/>
                    <a:pt x="12874" y="11815"/>
                  </a:cubicBezTo>
                  <a:cubicBezTo>
                    <a:pt x="13051" y="11894"/>
                    <a:pt x="13086" y="11806"/>
                    <a:pt x="12989" y="11744"/>
                  </a:cubicBezTo>
                  <a:cubicBezTo>
                    <a:pt x="13033" y="11709"/>
                    <a:pt x="13095" y="11753"/>
                    <a:pt x="13069" y="11797"/>
                  </a:cubicBezTo>
                  <a:cubicBezTo>
                    <a:pt x="13219" y="11832"/>
                    <a:pt x="13263" y="11894"/>
                    <a:pt x="13342" y="11938"/>
                  </a:cubicBezTo>
                  <a:cubicBezTo>
                    <a:pt x="13422" y="11983"/>
                    <a:pt x="13448" y="11850"/>
                    <a:pt x="13325" y="11850"/>
                  </a:cubicBezTo>
                  <a:cubicBezTo>
                    <a:pt x="13413" y="11797"/>
                    <a:pt x="13501" y="11965"/>
                    <a:pt x="13590" y="11912"/>
                  </a:cubicBezTo>
                  <a:cubicBezTo>
                    <a:pt x="13616" y="11877"/>
                    <a:pt x="13563" y="11859"/>
                    <a:pt x="13572" y="11824"/>
                  </a:cubicBezTo>
                  <a:cubicBezTo>
                    <a:pt x="13492" y="11832"/>
                    <a:pt x="13307" y="11726"/>
                    <a:pt x="13298" y="11815"/>
                  </a:cubicBezTo>
                  <a:cubicBezTo>
                    <a:pt x="13122" y="11779"/>
                    <a:pt x="13192" y="11700"/>
                    <a:pt x="13016" y="11665"/>
                  </a:cubicBezTo>
                  <a:cubicBezTo>
                    <a:pt x="13016" y="11603"/>
                    <a:pt x="13113" y="11656"/>
                    <a:pt x="13130" y="11621"/>
                  </a:cubicBezTo>
                  <a:cubicBezTo>
                    <a:pt x="13130" y="11559"/>
                    <a:pt x="13042" y="11621"/>
                    <a:pt x="13033" y="11612"/>
                  </a:cubicBezTo>
                  <a:cubicBezTo>
                    <a:pt x="12980" y="11594"/>
                    <a:pt x="12989" y="11541"/>
                    <a:pt x="12927" y="11523"/>
                  </a:cubicBezTo>
                  <a:cubicBezTo>
                    <a:pt x="12857" y="11506"/>
                    <a:pt x="12795" y="11541"/>
                    <a:pt x="12698" y="11506"/>
                  </a:cubicBezTo>
                  <a:cubicBezTo>
                    <a:pt x="12636" y="11488"/>
                    <a:pt x="12645" y="11550"/>
                    <a:pt x="12618" y="11585"/>
                  </a:cubicBezTo>
                  <a:cubicBezTo>
                    <a:pt x="12451" y="11541"/>
                    <a:pt x="12451" y="11453"/>
                    <a:pt x="12362" y="11391"/>
                  </a:cubicBezTo>
                  <a:cubicBezTo>
                    <a:pt x="12230" y="11338"/>
                    <a:pt x="12221" y="11417"/>
                    <a:pt x="12159" y="11435"/>
                  </a:cubicBezTo>
                  <a:cubicBezTo>
                    <a:pt x="12071" y="11373"/>
                    <a:pt x="12062" y="11285"/>
                    <a:pt x="12000" y="11214"/>
                  </a:cubicBezTo>
                  <a:cubicBezTo>
                    <a:pt x="11885" y="11294"/>
                    <a:pt x="11629" y="11206"/>
                    <a:pt x="11409" y="11161"/>
                  </a:cubicBezTo>
                  <a:cubicBezTo>
                    <a:pt x="11479" y="11082"/>
                    <a:pt x="11258" y="11064"/>
                    <a:pt x="11179" y="11029"/>
                  </a:cubicBezTo>
                  <a:cubicBezTo>
                    <a:pt x="11038" y="10994"/>
                    <a:pt x="11047" y="11135"/>
                    <a:pt x="10843" y="11029"/>
                  </a:cubicBezTo>
                  <a:cubicBezTo>
                    <a:pt x="10888" y="11011"/>
                    <a:pt x="10932" y="11011"/>
                    <a:pt x="10985" y="11020"/>
                  </a:cubicBezTo>
                  <a:cubicBezTo>
                    <a:pt x="11002" y="10958"/>
                    <a:pt x="10808" y="10941"/>
                    <a:pt x="10782" y="10949"/>
                  </a:cubicBezTo>
                  <a:cubicBezTo>
                    <a:pt x="10808" y="10985"/>
                    <a:pt x="10808" y="11020"/>
                    <a:pt x="10835" y="11055"/>
                  </a:cubicBezTo>
                  <a:cubicBezTo>
                    <a:pt x="10923" y="11170"/>
                    <a:pt x="11029" y="11144"/>
                    <a:pt x="10923" y="11197"/>
                  </a:cubicBezTo>
                  <a:lnTo>
                    <a:pt x="11303" y="11320"/>
                  </a:lnTo>
                  <a:cubicBezTo>
                    <a:pt x="11205" y="11382"/>
                    <a:pt x="11038" y="11241"/>
                    <a:pt x="10835" y="11188"/>
                  </a:cubicBezTo>
                  <a:cubicBezTo>
                    <a:pt x="10685" y="11153"/>
                    <a:pt x="10420" y="11073"/>
                    <a:pt x="10164" y="10967"/>
                  </a:cubicBezTo>
                  <a:cubicBezTo>
                    <a:pt x="10217" y="10905"/>
                    <a:pt x="10146" y="10861"/>
                    <a:pt x="10172" y="10808"/>
                  </a:cubicBezTo>
                  <a:cubicBezTo>
                    <a:pt x="10119" y="10782"/>
                    <a:pt x="10075" y="10755"/>
                    <a:pt x="10031" y="10746"/>
                  </a:cubicBezTo>
                  <a:cubicBezTo>
                    <a:pt x="10005" y="10738"/>
                    <a:pt x="9978" y="10729"/>
                    <a:pt x="9952" y="10720"/>
                  </a:cubicBezTo>
                  <a:cubicBezTo>
                    <a:pt x="9925" y="10711"/>
                    <a:pt x="9899" y="10702"/>
                    <a:pt x="9872" y="10693"/>
                  </a:cubicBezTo>
                  <a:cubicBezTo>
                    <a:pt x="9757" y="10658"/>
                    <a:pt x="9651" y="10623"/>
                    <a:pt x="9528" y="10561"/>
                  </a:cubicBezTo>
                  <a:cubicBezTo>
                    <a:pt x="9581" y="10517"/>
                    <a:pt x="9678" y="10517"/>
                    <a:pt x="9819" y="10543"/>
                  </a:cubicBezTo>
                  <a:cubicBezTo>
                    <a:pt x="9687" y="10420"/>
                    <a:pt x="9510" y="10552"/>
                    <a:pt x="9351" y="10499"/>
                  </a:cubicBezTo>
                  <a:cubicBezTo>
                    <a:pt x="9130" y="10429"/>
                    <a:pt x="9254" y="10367"/>
                    <a:pt x="9051" y="10296"/>
                  </a:cubicBezTo>
                  <a:cubicBezTo>
                    <a:pt x="8945" y="10243"/>
                    <a:pt x="8989" y="10393"/>
                    <a:pt x="9175" y="10429"/>
                  </a:cubicBezTo>
                  <a:cubicBezTo>
                    <a:pt x="8972" y="10490"/>
                    <a:pt x="8989" y="10314"/>
                    <a:pt x="8874" y="10234"/>
                  </a:cubicBezTo>
                  <a:cubicBezTo>
                    <a:pt x="8645" y="10128"/>
                    <a:pt x="8751" y="10261"/>
                    <a:pt x="8610" y="10252"/>
                  </a:cubicBezTo>
                  <a:cubicBezTo>
                    <a:pt x="8424" y="10093"/>
                    <a:pt x="8742" y="10217"/>
                    <a:pt x="8557" y="10040"/>
                  </a:cubicBezTo>
                  <a:cubicBezTo>
                    <a:pt x="8548" y="10040"/>
                    <a:pt x="8530" y="10040"/>
                    <a:pt x="8521" y="10031"/>
                  </a:cubicBezTo>
                  <a:cubicBezTo>
                    <a:pt x="8433" y="10005"/>
                    <a:pt x="8318" y="9846"/>
                    <a:pt x="8283" y="9943"/>
                  </a:cubicBezTo>
                  <a:cubicBezTo>
                    <a:pt x="8195" y="9766"/>
                    <a:pt x="7991" y="9493"/>
                    <a:pt x="8124" y="9590"/>
                  </a:cubicBezTo>
                  <a:cubicBezTo>
                    <a:pt x="8080" y="9519"/>
                    <a:pt x="8044" y="9404"/>
                    <a:pt x="8009" y="9298"/>
                  </a:cubicBezTo>
                  <a:cubicBezTo>
                    <a:pt x="7974" y="9192"/>
                    <a:pt x="7947" y="9095"/>
                    <a:pt x="7912" y="9069"/>
                  </a:cubicBezTo>
                  <a:cubicBezTo>
                    <a:pt x="7903" y="8954"/>
                    <a:pt x="7956" y="9042"/>
                    <a:pt x="7983" y="9042"/>
                  </a:cubicBezTo>
                  <a:cubicBezTo>
                    <a:pt x="7965" y="8830"/>
                    <a:pt x="7885" y="8989"/>
                    <a:pt x="7841" y="8892"/>
                  </a:cubicBezTo>
                  <a:cubicBezTo>
                    <a:pt x="7921" y="8751"/>
                    <a:pt x="7762" y="8733"/>
                    <a:pt x="7744" y="8380"/>
                  </a:cubicBezTo>
                  <a:cubicBezTo>
                    <a:pt x="7806" y="8406"/>
                    <a:pt x="7850" y="8495"/>
                    <a:pt x="7912" y="8539"/>
                  </a:cubicBezTo>
                  <a:cubicBezTo>
                    <a:pt x="7938" y="8716"/>
                    <a:pt x="7965" y="8883"/>
                    <a:pt x="8009" y="9025"/>
                  </a:cubicBezTo>
                  <a:cubicBezTo>
                    <a:pt x="8044" y="9166"/>
                    <a:pt x="8089" y="9298"/>
                    <a:pt x="8142" y="9413"/>
                  </a:cubicBezTo>
                  <a:cubicBezTo>
                    <a:pt x="8248" y="9643"/>
                    <a:pt x="8389" y="9837"/>
                    <a:pt x="8574" y="9978"/>
                  </a:cubicBezTo>
                  <a:cubicBezTo>
                    <a:pt x="8813" y="10164"/>
                    <a:pt x="9095" y="10278"/>
                    <a:pt x="9475" y="10411"/>
                  </a:cubicBezTo>
                  <a:cubicBezTo>
                    <a:pt x="9563" y="10429"/>
                    <a:pt x="9510" y="10367"/>
                    <a:pt x="9448" y="10340"/>
                  </a:cubicBezTo>
                  <a:cubicBezTo>
                    <a:pt x="9660" y="10393"/>
                    <a:pt x="9890" y="10429"/>
                    <a:pt x="10040" y="10481"/>
                  </a:cubicBezTo>
                  <a:cubicBezTo>
                    <a:pt x="10049" y="10490"/>
                    <a:pt x="10066" y="10490"/>
                    <a:pt x="10075" y="10499"/>
                  </a:cubicBezTo>
                  <a:cubicBezTo>
                    <a:pt x="10084" y="10508"/>
                    <a:pt x="10093" y="10517"/>
                    <a:pt x="10093" y="10526"/>
                  </a:cubicBezTo>
                  <a:cubicBezTo>
                    <a:pt x="10111" y="10552"/>
                    <a:pt x="10128" y="10570"/>
                    <a:pt x="10155" y="10579"/>
                  </a:cubicBezTo>
                  <a:cubicBezTo>
                    <a:pt x="10190" y="10587"/>
                    <a:pt x="10270" y="10587"/>
                    <a:pt x="10252" y="10579"/>
                  </a:cubicBezTo>
                  <a:cubicBezTo>
                    <a:pt x="10314" y="10614"/>
                    <a:pt x="10172" y="10632"/>
                    <a:pt x="10402" y="10685"/>
                  </a:cubicBezTo>
                  <a:cubicBezTo>
                    <a:pt x="10340" y="10755"/>
                    <a:pt x="10261" y="10738"/>
                    <a:pt x="10181" y="10702"/>
                  </a:cubicBezTo>
                  <a:cubicBezTo>
                    <a:pt x="10102" y="10676"/>
                    <a:pt x="10031" y="10632"/>
                    <a:pt x="9925" y="10614"/>
                  </a:cubicBezTo>
                  <a:cubicBezTo>
                    <a:pt x="9952" y="10632"/>
                    <a:pt x="9978" y="10658"/>
                    <a:pt x="10013" y="10676"/>
                  </a:cubicBezTo>
                  <a:cubicBezTo>
                    <a:pt x="10040" y="10693"/>
                    <a:pt x="10058" y="10711"/>
                    <a:pt x="10084" y="10729"/>
                  </a:cubicBezTo>
                  <a:cubicBezTo>
                    <a:pt x="10137" y="10764"/>
                    <a:pt x="10190" y="10799"/>
                    <a:pt x="10243" y="10835"/>
                  </a:cubicBezTo>
                  <a:cubicBezTo>
                    <a:pt x="10367" y="10896"/>
                    <a:pt x="10508" y="10958"/>
                    <a:pt x="10658" y="11020"/>
                  </a:cubicBezTo>
                  <a:cubicBezTo>
                    <a:pt x="10632" y="11038"/>
                    <a:pt x="10596" y="11047"/>
                    <a:pt x="10587" y="11082"/>
                  </a:cubicBezTo>
                  <a:cubicBezTo>
                    <a:pt x="10764" y="11117"/>
                    <a:pt x="10729" y="10994"/>
                    <a:pt x="10702" y="10896"/>
                  </a:cubicBezTo>
                  <a:cubicBezTo>
                    <a:pt x="10526" y="10808"/>
                    <a:pt x="10534" y="10932"/>
                    <a:pt x="10384" y="10870"/>
                  </a:cubicBezTo>
                  <a:cubicBezTo>
                    <a:pt x="10446" y="10764"/>
                    <a:pt x="10649" y="10702"/>
                    <a:pt x="10384" y="10596"/>
                  </a:cubicBezTo>
                  <a:cubicBezTo>
                    <a:pt x="10729" y="10702"/>
                    <a:pt x="11241" y="10755"/>
                    <a:pt x="11612" y="10976"/>
                  </a:cubicBezTo>
                  <a:cubicBezTo>
                    <a:pt x="11771" y="10949"/>
                    <a:pt x="12062" y="11073"/>
                    <a:pt x="12300" y="11153"/>
                  </a:cubicBezTo>
                  <a:cubicBezTo>
                    <a:pt x="12389" y="11170"/>
                    <a:pt x="12371" y="11064"/>
                    <a:pt x="12503" y="11135"/>
                  </a:cubicBezTo>
                  <a:cubicBezTo>
                    <a:pt x="12574" y="11232"/>
                    <a:pt x="12556" y="11285"/>
                    <a:pt x="12565" y="11347"/>
                  </a:cubicBezTo>
                  <a:cubicBezTo>
                    <a:pt x="12777" y="11391"/>
                    <a:pt x="12724" y="11400"/>
                    <a:pt x="12989" y="11462"/>
                  </a:cubicBezTo>
                  <a:cubicBezTo>
                    <a:pt x="13033" y="11417"/>
                    <a:pt x="12989" y="11391"/>
                    <a:pt x="12989" y="11347"/>
                  </a:cubicBezTo>
                  <a:cubicBezTo>
                    <a:pt x="12901" y="11382"/>
                    <a:pt x="12733" y="11320"/>
                    <a:pt x="12654" y="11356"/>
                  </a:cubicBezTo>
                  <a:cubicBezTo>
                    <a:pt x="12459" y="11108"/>
                    <a:pt x="12901" y="11188"/>
                    <a:pt x="13095" y="11303"/>
                  </a:cubicBezTo>
                  <a:cubicBezTo>
                    <a:pt x="13095" y="11303"/>
                    <a:pt x="13033" y="11338"/>
                    <a:pt x="13033" y="11338"/>
                  </a:cubicBezTo>
                  <a:cubicBezTo>
                    <a:pt x="13060" y="11347"/>
                    <a:pt x="13289" y="11417"/>
                    <a:pt x="13263" y="11364"/>
                  </a:cubicBezTo>
                  <a:cubicBezTo>
                    <a:pt x="13501" y="11453"/>
                    <a:pt x="14031" y="11603"/>
                    <a:pt x="14420" y="11691"/>
                  </a:cubicBezTo>
                  <a:cubicBezTo>
                    <a:pt x="14684" y="11753"/>
                    <a:pt x="14949" y="11885"/>
                    <a:pt x="15179" y="11938"/>
                  </a:cubicBezTo>
                  <a:cubicBezTo>
                    <a:pt x="15285" y="11965"/>
                    <a:pt x="15444" y="11956"/>
                    <a:pt x="15576" y="11991"/>
                  </a:cubicBezTo>
                  <a:cubicBezTo>
                    <a:pt x="15753" y="12036"/>
                    <a:pt x="15903" y="12097"/>
                    <a:pt x="16018" y="12053"/>
                  </a:cubicBezTo>
                  <a:cubicBezTo>
                    <a:pt x="16027" y="11965"/>
                    <a:pt x="15806" y="11921"/>
                    <a:pt x="15832" y="11824"/>
                  </a:cubicBezTo>
                  <a:cubicBezTo>
                    <a:pt x="15629" y="11806"/>
                    <a:pt x="15320" y="11691"/>
                    <a:pt x="15311" y="11568"/>
                  </a:cubicBezTo>
                  <a:cubicBezTo>
                    <a:pt x="15232" y="11638"/>
                    <a:pt x="15091" y="11638"/>
                    <a:pt x="14923" y="11603"/>
                  </a:cubicBezTo>
                  <a:cubicBezTo>
                    <a:pt x="14861" y="11665"/>
                    <a:pt x="14958" y="11691"/>
                    <a:pt x="14914" y="11744"/>
                  </a:cubicBezTo>
                  <a:cubicBezTo>
                    <a:pt x="14649" y="11682"/>
                    <a:pt x="14835" y="11559"/>
                    <a:pt x="14905" y="11515"/>
                  </a:cubicBezTo>
                  <a:cubicBezTo>
                    <a:pt x="14870" y="11488"/>
                    <a:pt x="14693" y="11444"/>
                    <a:pt x="14578" y="11373"/>
                  </a:cubicBezTo>
                  <a:cubicBezTo>
                    <a:pt x="14490" y="11356"/>
                    <a:pt x="14605" y="11488"/>
                    <a:pt x="14490" y="11488"/>
                  </a:cubicBezTo>
                  <a:cubicBezTo>
                    <a:pt x="14490" y="11541"/>
                    <a:pt x="14720" y="11470"/>
                    <a:pt x="14782" y="11585"/>
                  </a:cubicBezTo>
                  <a:cubicBezTo>
                    <a:pt x="14729" y="11603"/>
                    <a:pt x="14649" y="11594"/>
                    <a:pt x="14623" y="11647"/>
                  </a:cubicBezTo>
                  <a:cubicBezTo>
                    <a:pt x="14322" y="11506"/>
                    <a:pt x="13952" y="11435"/>
                    <a:pt x="13484" y="11267"/>
                  </a:cubicBezTo>
                  <a:cubicBezTo>
                    <a:pt x="13369" y="11170"/>
                    <a:pt x="13748" y="11364"/>
                    <a:pt x="13722" y="11258"/>
                  </a:cubicBezTo>
                  <a:cubicBezTo>
                    <a:pt x="13740" y="11197"/>
                    <a:pt x="13598" y="11161"/>
                    <a:pt x="13492" y="11126"/>
                  </a:cubicBezTo>
                  <a:cubicBezTo>
                    <a:pt x="13378" y="11082"/>
                    <a:pt x="13422" y="11214"/>
                    <a:pt x="13298" y="11144"/>
                  </a:cubicBezTo>
                  <a:cubicBezTo>
                    <a:pt x="13422" y="11108"/>
                    <a:pt x="13272" y="11029"/>
                    <a:pt x="13192" y="11029"/>
                  </a:cubicBezTo>
                  <a:cubicBezTo>
                    <a:pt x="13086" y="11029"/>
                    <a:pt x="13157" y="11144"/>
                    <a:pt x="13104" y="11029"/>
                  </a:cubicBezTo>
                  <a:cubicBezTo>
                    <a:pt x="13060" y="10932"/>
                    <a:pt x="12945" y="10861"/>
                    <a:pt x="12821" y="10879"/>
                  </a:cubicBezTo>
                  <a:cubicBezTo>
                    <a:pt x="12848" y="10941"/>
                    <a:pt x="12998" y="10976"/>
                    <a:pt x="12945" y="11055"/>
                  </a:cubicBezTo>
                  <a:cubicBezTo>
                    <a:pt x="12813" y="11029"/>
                    <a:pt x="12866" y="10958"/>
                    <a:pt x="12768" y="10914"/>
                  </a:cubicBezTo>
                  <a:cubicBezTo>
                    <a:pt x="12733" y="10905"/>
                    <a:pt x="12715" y="10923"/>
                    <a:pt x="12671" y="10914"/>
                  </a:cubicBezTo>
                  <a:cubicBezTo>
                    <a:pt x="12618" y="10967"/>
                    <a:pt x="12742" y="10985"/>
                    <a:pt x="12768" y="11029"/>
                  </a:cubicBezTo>
                  <a:cubicBezTo>
                    <a:pt x="12795" y="11100"/>
                    <a:pt x="12645" y="11011"/>
                    <a:pt x="12636" y="11011"/>
                  </a:cubicBezTo>
                  <a:cubicBezTo>
                    <a:pt x="12539" y="11002"/>
                    <a:pt x="12521" y="11020"/>
                    <a:pt x="12451" y="11002"/>
                  </a:cubicBezTo>
                  <a:cubicBezTo>
                    <a:pt x="12256" y="10958"/>
                    <a:pt x="12018" y="10843"/>
                    <a:pt x="11779" y="10782"/>
                  </a:cubicBezTo>
                  <a:cubicBezTo>
                    <a:pt x="11903" y="10746"/>
                    <a:pt x="11947" y="10817"/>
                    <a:pt x="12124" y="10870"/>
                  </a:cubicBezTo>
                  <a:cubicBezTo>
                    <a:pt x="12141" y="10799"/>
                    <a:pt x="12000" y="10773"/>
                    <a:pt x="11885" y="10738"/>
                  </a:cubicBezTo>
                  <a:cubicBezTo>
                    <a:pt x="11912" y="10658"/>
                    <a:pt x="11824" y="10614"/>
                    <a:pt x="11762" y="10552"/>
                  </a:cubicBezTo>
                  <a:cubicBezTo>
                    <a:pt x="11612" y="10552"/>
                    <a:pt x="11850" y="10658"/>
                    <a:pt x="11753" y="10720"/>
                  </a:cubicBezTo>
                  <a:cubicBezTo>
                    <a:pt x="11506" y="10658"/>
                    <a:pt x="11638" y="10517"/>
                    <a:pt x="11532" y="10420"/>
                  </a:cubicBezTo>
                  <a:cubicBezTo>
                    <a:pt x="11373" y="10367"/>
                    <a:pt x="11276" y="10305"/>
                    <a:pt x="11170" y="10243"/>
                  </a:cubicBezTo>
                  <a:cubicBezTo>
                    <a:pt x="11091" y="10225"/>
                    <a:pt x="11117" y="10323"/>
                    <a:pt x="11047" y="10314"/>
                  </a:cubicBezTo>
                  <a:cubicBezTo>
                    <a:pt x="10826" y="10261"/>
                    <a:pt x="10914" y="10146"/>
                    <a:pt x="10658" y="10102"/>
                  </a:cubicBezTo>
                  <a:cubicBezTo>
                    <a:pt x="10720" y="9996"/>
                    <a:pt x="10534" y="9943"/>
                    <a:pt x="10605" y="9837"/>
                  </a:cubicBezTo>
                  <a:cubicBezTo>
                    <a:pt x="10729" y="9952"/>
                    <a:pt x="10914" y="9908"/>
                    <a:pt x="11011" y="9881"/>
                  </a:cubicBezTo>
                  <a:cubicBezTo>
                    <a:pt x="11011" y="9846"/>
                    <a:pt x="10914" y="9828"/>
                    <a:pt x="10852" y="9802"/>
                  </a:cubicBezTo>
                  <a:cubicBezTo>
                    <a:pt x="10896" y="9793"/>
                    <a:pt x="10923" y="9757"/>
                    <a:pt x="10932" y="9713"/>
                  </a:cubicBezTo>
                  <a:cubicBezTo>
                    <a:pt x="11029" y="9740"/>
                    <a:pt x="11055" y="9784"/>
                    <a:pt x="11029" y="9837"/>
                  </a:cubicBezTo>
                  <a:cubicBezTo>
                    <a:pt x="11091" y="9863"/>
                    <a:pt x="11170" y="9775"/>
                    <a:pt x="11170" y="9855"/>
                  </a:cubicBezTo>
                  <a:cubicBezTo>
                    <a:pt x="11214" y="9916"/>
                    <a:pt x="11188" y="9916"/>
                    <a:pt x="11064" y="9872"/>
                  </a:cubicBezTo>
                  <a:cubicBezTo>
                    <a:pt x="11126" y="9943"/>
                    <a:pt x="11064" y="10022"/>
                    <a:pt x="10967" y="10005"/>
                  </a:cubicBezTo>
                  <a:cubicBezTo>
                    <a:pt x="11002" y="10102"/>
                    <a:pt x="11126" y="10014"/>
                    <a:pt x="11232" y="10066"/>
                  </a:cubicBezTo>
                  <a:cubicBezTo>
                    <a:pt x="11223" y="10128"/>
                    <a:pt x="11267" y="10181"/>
                    <a:pt x="11214" y="10261"/>
                  </a:cubicBezTo>
                  <a:cubicBezTo>
                    <a:pt x="11338" y="10296"/>
                    <a:pt x="11294" y="10146"/>
                    <a:pt x="11426" y="10190"/>
                  </a:cubicBezTo>
                  <a:cubicBezTo>
                    <a:pt x="11462" y="10128"/>
                    <a:pt x="11267" y="10111"/>
                    <a:pt x="11338" y="10049"/>
                  </a:cubicBezTo>
                  <a:cubicBezTo>
                    <a:pt x="11391" y="10084"/>
                    <a:pt x="11559" y="10093"/>
                    <a:pt x="11532" y="10137"/>
                  </a:cubicBezTo>
                  <a:cubicBezTo>
                    <a:pt x="11612" y="10128"/>
                    <a:pt x="11673" y="10084"/>
                    <a:pt x="11815" y="10146"/>
                  </a:cubicBezTo>
                  <a:cubicBezTo>
                    <a:pt x="11718" y="10208"/>
                    <a:pt x="11709" y="10287"/>
                    <a:pt x="11938" y="10331"/>
                  </a:cubicBezTo>
                  <a:cubicBezTo>
                    <a:pt x="12027" y="10429"/>
                    <a:pt x="11806" y="10358"/>
                    <a:pt x="11894" y="10455"/>
                  </a:cubicBezTo>
                  <a:cubicBezTo>
                    <a:pt x="11956" y="10446"/>
                    <a:pt x="11991" y="10411"/>
                    <a:pt x="12124" y="10473"/>
                  </a:cubicBezTo>
                  <a:cubicBezTo>
                    <a:pt x="12088" y="10517"/>
                    <a:pt x="12141" y="10534"/>
                    <a:pt x="12186" y="10552"/>
                  </a:cubicBezTo>
                  <a:cubicBezTo>
                    <a:pt x="12141" y="10605"/>
                    <a:pt x="12053" y="10676"/>
                    <a:pt x="12115" y="10755"/>
                  </a:cubicBezTo>
                  <a:cubicBezTo>
                    <a:pt x="12203" y="10755"/>
                    <a:pt x="12203" y="10667"/>
                    <a:pt x="12353" y="10746"/>
                  </a:cubicBezTo>
                  <a:cubicBezTo>
                    <a:pt x="12371" y="10870"/>
                    <a:pt x="12194" y="10755"/>
                    <a:pt x="12221" y="10870"/>
                  </a:cubicBezTo>
                  <a:cubicBezTo>
                    <a:pt x="12371" y="10958"/>
                    <a:pt x="12353" y="10835"/>
                    <a:pt x="12424" y="10826"/>
                  </a:cubicBezTo>
                  <a:cubicBezTo>
                    <a:pt x="12495" y="10861"/>
                    <a:pt x="12389" y="10941"/>
                    <a:pt x="12565" y="10958"/>
                  </a:cubicBezTo>
                  <a:cubicBezTo>
                    <a:pt x="12601" y="10941"/>
                    <a:pt x="12609" y="10870"/>
                    <a:pt x="12733" y="10879"/>
                  </a:cubicBezTo>
                  <a:cubicBezTo>
                    <a:pt x="12715" y="10808"/>
                    <a:pt x="12609" y="10905"/>
                    <a:pt x="12468" y="10817"/>
                  </a:cubicBezTo>
                  <a:cubicBezTo>
                    <a:pt x="12565" y="10773"/>
                    <a:pt x="12398" y="10738"/>
                    <a:pt x="12371" y="10702"/>
                  </a:cubicBezTo>
                  <a:cubicBezTo>
                    <a:pt x="12362" y="10676"/>
                    <a:pt x="12406" y="10649"/>
                    <a:pt x="12398" y="10623"/>
                  </a:cubicBezTo>
                  <a:cubicBezTo>
                    <a:pt x="12398" y="10587"/>
                    <a:pt x="12300" y="10561"/>
                    <a:pt x="12345" y="10526"/>
                  </a:cubicBezTo>
                  <a:cubicBezTo>
                    <a:pt x="12398" y="10517"/>
                    <a:pt x="12468" y="10526"/>
                    <a:pt x="12565" y="10570"/>
                  </a:cubicBezTo>
                  <a:cubicBezTo>
                    <a:pt x="12539" y="10596"/>
                    <a:pt x="12477" y="10579"/>
                    <a:pt x="12451" y="10614"/>
                  </a:cubicBezTo>
                  <a:cubicBezTo>
                    <a:pt x="12556" y="10649"/>
                    <a:pt x="12627" y="10658"/>
                    <a:pt x="12680" y="10632"/>
                  </a:cubicBezTo>
                  <a:cubicBezTo>
                    <a:pt x="12707" y="10508"/>
                    <a:pt x="12495" y="10464"/>
                    <a:pt x="12327" y="10429"/>
                  </a:cubicBezTo>
                  <a:cubicBezTo>
                    <a:pt x="12309" y="10340"/>
                    <a:pt x="12433" y="10420"/>
                    <a:pt x="12512" y="10437"/>
                  </a:cubicBezTo>
                  <a:cubicBezTo>
                    <a:pt x="12459" y="10349"/>
                    <a:pt x="12433" y="10278"/>
                    <a:pt x="12574" y="10261"/>
                  </a:cubicBezTo>
                  <a:cubicBezTo>
                    <a:pt x="12574" y="10234"/>
                    <a:pt x="12495" y="10217"/>
                    <a:pt x="12512" y="10181"/>
                  </a:cubicBezTo>
                  <a:cubicBezTo>
                    <a:pt x="12406" y="10155"/>
                    <a:pt x="12336" y="10234"/>
                    <a:pt x="12247" y="10128"/>
                  </a:cubicBezTo>
                  <a:cubicBezTo>
                    <a:pt x="12318" y="10022"/>
                    <a:pt x="12654" y="10190"/>
                    <a:pt x="12910" y="10261"/>
                  </a:cubicBezTo>
                  <a:cubicBezTo>
                    <a:pt x="13051" y="10305"/>
                    <a:pt x="13175" y="10296"/>
                    <a:pt x="13289" y="10358"/>
                  </a:cubicBezTo>
                  <a:cubicBezTo>
                    <a:pt x="13289" y="10384"/>
                    <a:pt x="13148" y="10358"/>
                    <a:pt x="13113" y="10331"/>
                  </a:cubicBezTo>
                  <a:cubicBezTo>
                    <a:pt x="13228" y="10429"/>
                    <a:pt x="13272" y="10358"/>
                    <a:pt x="13378" y="10393"/>
                  </a:cubicBezTo>
                  <a:cubicBezTo>
                    <a:pt x="13439" y="10411"/>
                    <a:pt x="13484" y="10481"/>
                    <a:pt x="13484" y="10481"/>
                  </a:cubicBezTo>
                  <a:cubicBezTo>
                    <a:pt x="13563" y="10499"/>
                    <a:pt x="13643" y="10464"/>
                    <a:pt x="13722" y="10473"/>
                  </a:cubicBezTo>
                  <a:cubicBezTo>
                    <a:pt x="13793" y="10490"/>
                    <a:pt x="13810" y="10534"/>
                    <a:pt x="13881" y="10561"/>
                  </a:cubicBezTo>
                  <a:cubicBezTo>
                    <a:pt x="14022" y="10605"/>
                    <a:pt x="14225" y="10596"/>
                    <a:pt x="14305" y="10693"/>
                  </a:cubicBezTo>
                  <a:cubicBezTo>
                    <a:pt x="14225" y="10817"/>
                    <a:pt x="14040" y="10808"/>
                    <a:pt x="13837" y="10685"/>
                  </a:cubicBezTo>
                  <a:cubicBezTo>
                    <a:pt x="13819" y="10773"/>
                    <a:pt x="14005" y="10817"/>
                    <a:pt x="14146" y="10870"/>
                  </a:cubicBezTo>
                  <a:cubicBezTo>
                    <a:pt x="14278" y="10888"/>
                    <a:pt x="14208" y="10843"/>
                    <a:pt x="14225" y="10782"/>
                  </a:cubicBezTo>
                  <a:cubicBezTo>
                    <a:pt x="14305" y="10817"/>
                    <a:pt x="14358" y="10817"/>
                    <a:pt x="14367" y="10773"/>
                  </a:cubicBezTo>
                  <a:cubicBezTo>
                    <a:pt x="14446" y="10791"/>
                    <a:pt x="14570" y="10870"/>
                    <a:pt x="14552" y="10782"/>
                  </a:cubicBezTo>
                  <a:cubicBezTo>
                    <a:pt x="14570" y="10729"/>
                    <a:pt x="14384" y="10764"/>
                    <a:pt x="14358" y="10685"/>
                  </a:cubicBezTo>
                  <a:cubicBezTo>
                    <a:pt x="14578" y="10685"/>
                    <a:pt x="14790" y="10835"/>
                    <a:pt x="15038" y="10888"/>
                  </a:cubicBezTo>
                  <a:cubicBezTo>
                    <a:pt x="15091" y="10896"/>
                    <a:pt x="15161" y="10870"/>
                    <a:pt x="15223" y="10888"/>
                  </a:cubicBezTo>
                  <a:cubicBezTo>
                    <a:pt x="15408" y="10941"/>
                    <a:pt x="15673" y="11020"/>
                    <a:pt x="15868" y="11073"/>
                  </a:cubicBezTo>
                  <a:cubicBezTo>
                    <a:pt x="16186" y="11170"/>
                    <a:pt x="16556" y="11276"/>
                    <a:pt x="16768" y="11400"/>
                  </a:cubicBezTo>
                  <a:cubicBezTo>
                    <a:pt x="16777" y="11400"/>
                    <a:pt x="16742" y="11435"/>
                    <a:pt x="16751" y="11444"/>
                  </a:cubicBezTo>
                  <a:cubicBezTo>
                    <a:pt x="16777" y="11488"/>
                    <a:pt x="16883" y="11453"/>
                    <a:pt x="16936" y="11497"/>
                  </a:cubicBezTo>
                  <a:cubicBezTo>
                    <a:pt x="16768" y="11612"/>
                    <a:pt x="17042" y="11488"/>
                    <a:pt x="17236" y="11647"/>
                  </a:cubicBezTo>
                  <a:cubicBezTo>
                    <a:pt x="17289" y="11665"/>
                    <a:pt x="17298" y="11621"/>
                    <a:pt x="17316" y="11594"/>
                  </a:cubicBezTo>
                  <a:cubicBezTo>
                    <a:pt x="17492" y="11700"/>
                    <a:pt x="17748" y="11841"/>
                    <a:pt x="17757" y="11947"/>
                  </a:cubicBezTo>
                  <a:cubicBezTo>
                    <a:pt x="17872" y="12062"/>
                    <a:pt x="17907" y="11956"/>
                    <a:pt x="18022" y="12115"/>
                  </a:cubicBezTo>
                  <a:cubicBezTo>
                    <a:pt x="17987" y="12212"/>
                    <a:pt x="17916" y="12186"/>
                    <a:pt x="17801" y="12053"/>
                  </a:cubicBezTo>
                  <a:cubicBezTo>
                    <a:pt x="17748" y="12106"/>
                    <a:pt x="17863" y="12212"/>
                    <a:pt x="17960" y="12318"/>
                  </a:cubicBezTo>
                  <a:cubicBezTo>
                    <a:pt x="18049" y="12283"/>
                    <a:pt x="17996" y="12212"/>
                    <a:pt x="18049" y="12168"/>
                  </a:cubicBezTo>
                  <a:cubicBezTo>
                    <a:pt x="18508" y="12592"/>
                    <a:pt x="18799" y="13157"/>
                    <a:pt x="18967" y="13713"/>
                  </a:cubicBezTo>
                  <a:cubicBezTo>
                    <a:pt x="19135" y="14278"/>
                    <a:pt x="19196" y="14852"/>
                    <a:pt x="19205" y="15400"/>
                  </a:cubicBezTo>
                  <a:cubicBezTo>
                    <a:pt x="19214" y="15956"/>
                    <a:pt x="19188" y="16477"/>
                    <a:pt x="19179" y="16989"/>
                  </a:cubicBezTo>
                  <a:cubicBezTo>
                    <a:pt x="19170" y="17492"/>
                    <a:pt x="19188" y="17987"/>
                    <a:pt x="19285" y="18446"/>
                  </a:cubicBezTo>
                  <a:cubicBezTo>
                    <a:pt x="19347" y="18755"/>
                    <a:pt x="19435" y="18985"/>
                    <a:pt x="19550" y="19267"/>
                  </a:cubicBezTo>
                  <a:cubicBezTo>
                    <a:pt x="19576" y="19329"/>
                    <a:pt x="19603" y="19320"/>
                    <a:pt x="19629" y="19364"/>
                  </a:cubicBezTo>
                  <a:cubicBezTo>
                    <a:pt x="19682" y="19488"/>
                    <a:pt x="19797" y="19726"/>
                    <a:pt x="19938" y="19938"/>
                  </a:cubicBezTo>
                  <a:cubicBezTo>
                    <a:pt x="20026" y="20053"/>
                    <a:pt x="20132" y="20132"/>
                    <a:pt x="20212" y="20256"/>
                  </a:cubicBezTo>
                  <a:cubicBezTo>
                    <a:pt x="20274" y="20335"/>
                    <a:pt x="20397" y="20503"/>
                    <a:pt x="20539" y="20671"/>
                  </a:cubicBezTo>
                  <a:cubicBezTo>
                    <a:pt x="20689" y="20839"/>
                    <a:pt x="20856" y="21024"/>
                    <a:pt x="20980" y="21148"/>
                  </a:cubicBezTo>
                  <a:cubicBezTo>
                    <a:pt x="21130" y="21289"/>
                    <a:pt x="21360" y="21430"/>
                    <a:pt x="21483" y="21704"/>
                  </a:cubicBezTo>
                  <a:cubicBezTo>
                    <a:pt x="21660" y="21854"/>
                    <a:pt x="21792" y="21960"/>
                    <a:pt x="21863" y="22128"/>
                  </a:cubicBezTo>
                  <a:cubicBezTo>
                    <a:pt x="21863" y="22093"/>
                    <a:pt x="21819" y="22031"/>
                    <a:pt x="21863" y="22013"/>
                  </a:cubicBezTo>
                  <a:cubicBezTo>
                    <a:pt x="22057" y="22278"/>
                    <a:pt x="22260" y="22419"/>
                    <a:pt x="22525" y="22702"/>
                  </a:cubicBezTo>
                  <a:cubicBezTo>
                    <a:pt x="22490" y="22720"/>
                    <a:pt x="22446" y="22675"/>
                    <a:pt x="22411" y="22693"/>
                  </a:cubicBezTo>
                  <a:cubicBezTo>
                    <a:pt x="22516" y="22843"/>
                    <a:pt x="22552" y="22711"/>
                    <a:pt x="22640" y="22773"/>
                  </a:cubicBezTo>
                  <a:cubicBezTo>
                    <a:pt x="22702" y="22852"/>
                    <a:pt x="22569" y="22878"/>
                    <a:pt x="22543" y="22870"/>
                  </a:cubicBezTo>
                  <a:cubicBezTo>
                    <a:pt x="22640" y="22940"/>
                    <a:pt x="22720" y="22949"/>
                    <a:pt x="22817" y="23020"/>
                  </a:cubicBezTo>
                  <a:cubicBezTo>
                    <a:pt x="22887" y="23152"/>
                    <a:pt x="22976" y="23179"/>
                    <a:pt x="23099" y="23285"/>
                  </a:cubicBezTo>
                  <a:cubicBezTo>
                    <a:pt x="23161" y="23338"/>
                    <a:pt x="23188" y="23408"/>
                    <a:pt x="23241" y="23452"/>
                  </a:cubicBezTo>
                  <a:cubicBezTo>
                    <a:pt x="23329" y="23523"/>
                    <a:pt x="23505" y="23576"/>
                    <a:pt x="23673" y="23744"/>
                  </a:cubicBezTo>
                  <a:cubicBezTo>
                    <a:pt x="23717" y="23788"/>
                    <a:pt x="23726" y="23859"/>
                    <a:pt x="23735" y="23867"/>
                  </a:cubicBezTo>
                  <a:cubicBezTo>
                    <a:pt x="23788" y="23920"/>
                    <a:pt x="23885" y="23867"/>
                    <a:pt x="23903" y="24009"/>
                  </a:cubicBezTo>
                  <a:cubicBezTo>
                    <a:pt x="24035" y="24088"/>
                    <a:pt x="24362" y="24238"/>
                    <a:pt x="24530" y="24344"/>
                  </a:cubicBezTo>
                  <a:cubicBezTo>
                    <a:pt x="24591" y="24397"/>
                    <a:pt x="24636" y="24459"/>
                    <a:pt x="24653" y="24477"/>
                  </a:cubicBezTo>
                  <a:cubicBezTo>
                    <a:pt x="24715" y="24521"/>
                    <a:pt x="24742" y="24503"/>
                    <a:pt x="24812" y="24556"/>
                  </a:cubicBezTo>
                  <a:cubicBezTo>
                    <a:pt x="24883" y="24618"/>
                    <a:pt x="24856" y="24653"/>
                    <a:pt x="24883" y="24680"/>
                  </a:cubicBezTo>
                  <a:cubicBezTo>
                    <a:pt x="24901" y="24697"/>
                    <a:pt x="24962" y="24706"/>
                    <a:pt x="25006" y="24742"/>
                  </a:cubicBezTo>
                  <a:cubicBezTo>
                    <a:pt x="25157" y="24856"/>
                    <a:pt x="25368" y="25068"/>
                    <a:pt x="25527" y="25165"/>
                  </a:cubicBezTo>
                  <a:cubicBezTo>
                    <a:pt x="25589" y="25201"/>
                    <a:pt x="25660" y="25210"/>
                    <a:pt x="25739" y="25262"/>
                  </a:cubicBezTo>
                  <a:cubicBezTo>
                    <a:pt x="25748" y="25298"/>
                    <a:pt x="25775" y="25342"/>
                    <a:pt x="25810" y="25386"/>
                  </a:cubicBezTo>
                  <a:cubicBezTo>
                    <a:pt x="25916" y="25404"/>
                    <a:pt x="26040" y="25536"/>
                    <a:pt x="26146" y="25616"/>
                  </a:cubicBezTo>
                  <a:cubicBezTo>
                    <a:pt x="26216" y="25677"/>
                    <a:pt x="26340" y="25722"/>
                    <a:pt x="26428" y="25783"/>
                  </a:cubicBezTo>
                  <a:cubicBezTo>
                    <a:pt x="26490" y="25836"/>
                    <a:pt x="26481" y="25872"/>
                    <a:pt x="26543" y="25925"/>
                  </a:cubicBezTo>
                  <a:cubicBezTo>
                    <a:pt x="26790" y="26119"/>
                    <a:pt x="27108" y="26384"/>
                    <a:pt x="27355" y="26631"/>
                  </a:cubicBezTo>
                  <a:cubicBezTo>
                    <a:pt x="27408" y="26693"/>
                    <a:pt x="27382" y="26711"/>
                    <a:pt x="27426" y="26755"/>
                  </a:cubicBezTo>
                  <a:cubicBezTo>
                    <a:pt x="27541" y="26878"/>
                    <a:pt x="27647" y="26975"/>
                    <a:pt x="27744" y="27081"/>
                  </a:cubicBezTo>
                  <a:cubicBezTo>
                    <a:pt x="27850" y="27196"/>
                    <a:pt x="27938" y="27311"/>
                    <a:pt x="28000" y="27399"/>
                  </a:cubicBezTo>
                  <a:cubicBezTo>
                    <a:pt x="28062" y="27505"/>
                    <a:pt x="28017" y="27488"/>
                    <a:pt x="28044" y="27558"/>
                  </a:cubicBezTo>
                  <a:cubicBezTo>
                    <a:pt x="28212" y="27797"/>
                    <a:pt x="28379" y="28000"/>
                    <a:pt x="28512" y="28291"/>
                  </a:cubicBezTo>
                  <a:cubicBezTo>
                    <a:pt x="28503" y="28326"/>
                    <a:pt x="28538" y="28406"/>
                    <a:pt x="28477" y="28397"/>
                  </a:cubicBezTo>
                  <a:cubicBezTo>
                    <a:pt x="28503" y="28450"/>
                    <a:pt x="28547" y="28432"/>
                    <a:pt x="28583" y="28432"/>
                  </a:cubicBezTo>
                  <a:cubicBezTo>
                    <a:pt x="28609" y="28512"/>
                    <a:pt x="28644" y="28582"/>
                    <a:pt x="28689" y="28653"/>
                  </a:cubicBezTo>
                  <a:cubicBezTo>
                    <a:pt x="28724" y="28724"/>
                    <a:pt x="28759" y="28794"/>
                    <a:pt x="28786" y="28856"/>
                  </a:cubicBezTo>
                  <a:cubicBezTo>
                    <a:pt x="28847" y="28989"/>
                    <a:pt x="28892" y="29112"/>
                    <a:pt x="28856" y="29227"/>
                  </a:cubicBezTo>
                  <a:cubicBezTo>
                    <a:pt x="28927" y="29404"/>
                    <a:pt x="28909" y="29404"/>
                    <a:pt x="28971" y="29633"/>
                  </a:cubicBezTo>
                  <a:cubicBezTo>
                    <a:pt x="28953" y="29677"/>
                    <a:pt x="28953" y="29757"/>
                    <a:pt x="28856" y="29686"/>
                  </a:cubicBezTo>
                  <a:cubicBezTo>
                    <a:pt x="28892" y="29907"/>
                    <a:pt x="28927" y="29775"/>
                    <a:pt x="28980" y="29872"/>
                  </a:cubicBezTo>
                  <a:cubicBezTo>
                    <a:pt x="29033" y="30110"/>
                    <a:pt x="28945" y="30092"/>
                    <a:pt x="28962" y="30295"/>
                  </a:cubicBezTo>
                  <a:cubicBezTo>
                    <a:pt x="28971" y="30393"/>
                    <a:pt x="29051" y="30375"/>
                    <a:pt x="29068" y="30446"/>
                  </a:cubicBezTo>
                  <a:cubicBezTo>
                    <a:pt x="29015" y="30675"/>
                    <a:pt x="29059" y="31064"/>
                    <a:pt x="28971" y="31408"/>
                  </a:cubicBezTo>
                  <a:lnTo>
                    <a:pt x="28971" y="31434"/>
                  </a:lnTo>
                  <a:cubicBezTo>
                    <a:pt x="28971" y="31434"/>
                    <a:pt x="28971" y="31443"/>
                    <a:pt x="28962" y="31443"/>
                  </a:cubicBezTo>
                  <a:cubicBezTo>
                    <a:pt x="28945" y="31443"/>
                    <a:pt x="28927" y="31443"/>
                    <a:pt x="28909" y="31443"/>
                  </a:cubicBezTo>
                  <a:cubicBezTo>
                    <a:pt x="28883" y="31443"/>
                    <a:pt x="28847" y="31443"/>
                    <a:pt x="28812" y="31434"/>
                  </a:cubicBezTo>
                  <a:cubicBezTo>
                    <a:pt x="28741" y="31434"/>
                    <a:pt x="28671" y="31434"/>
                    <a:pt x="28618" y="31434"/>
                  </a:cubicBezTo>
                  <a:cubicBezTo>
                    <a:pt x="28459" y="31443"/>
                    <a:pt x="28274" y="31479"/>
                    <a:pt x="28088" y="31505"/>
                  </a:cubicBezTo>
                  <a:cubicBezTo>
                    <a:pt x="27894" y="31532"/>
                    <a:pt x="27708" y="31549"/>
                    <a:pt x="27576" y="31487"/>
                  </a:cubicBezTo>
                  <a:cubicBezTo>
                    <a:pt x="27549" y="31514"/>
                    <a:pt x="27541" y="31540"/>
                    <a:pt x="27532" y="31576"/>
                  </a:cubicBezTo>
                  <a:cubicBezTo>
                    <a:pt x="27355" y="31558"/>
                    <a:pt x="27214" y="31567"/>
                    <a:pt x="27073" y="31585"/>
                  </a:cubicBezTo>
                  <a:cubicBezTo>
                    <a:pt x="26940" y="31602"/>
                    <a:pt x="26781" y="31620"/>
                    <a:pt x="26569" y="31585"/>
                  </a:cubicBezTo>
                  <a:cubicBezTo>
                    <a:pt x="26516" y="31699"/>
                    <a:pt x="26366" y="31629"/>
                    <a:pt x="26146" y="31655"/>
                  </a:cubicBezTo>
                  <a:cubicBezTo>
                    <a:pt x="26128" y="31691"/>
                    <a:pt x="26251" y="31735"/>
                    <a:pt x="26269" y="31744"/>
                  </a:cubicBezTo>
                  <a:cubicBezTo>
                    <a:pt x="26331" y="31744"/>
                    <a:pt x="26366" y="31691"/>
                    <a:pt x="26428" y="31691"/>
                  </a:cubicBezTo>
                  <a:cubicBezTo>
                    <a:pt x="26516" y="31682"/>
                    <a:pt x="26543" y="31726"/>
                    <a:pt x="26605" y="31717"/>
                  </a:cubicBezTo>
                  <a:cubicBezTo>
                    <a:pt x="26693" y="31708"/>
                    <a:pt x="26746" y="31664"/>
                    <a:pt x="26817" y="31664"/>
                  </a:cubicBezTo>
                  <a:cubicBezTo>
                    <a:pt x="26940" y="31664"/>
                    <a:pt x="27029" y="31691"/>
                    <a:pt x="27170" y="31691"/>
                  </a:cubicBezTo>
                  <a:cubicBezTo>
                    <a:pt x="27240" y="31699"/>
                    <a:pt x="27311" y="31691"/>
                    <a:pt x="27408" y="31691"/>
                  </a:cubicBezTo>
                  <a:cubicBezTo>
                    <a:pt x="27488" y="31682"/>
                    <a:pt x="27585" y="31664"/>
                    <a:pt x="27700" y="31673"/>
                  </a:cubicBezTo>
                  <a:cubicBezTo>
                    <a:pt x="27770" y="31673"/>
                    <a:pt x="27876" y="31699"/>
                    <a:pt x="27885" y="31699"/>
                  </a:cubicBezTo>
                  <a:cubicBezTo>
                    <a:pt x="27947" y="31699"/>
                    <a:pt x="28079" y="31646"/>
                    <a:pt x="28221" y="31638"/>
                  </a:cubicBezTo>
                  <a:cubicBezTo>
                    <a:pt x="28388" y="31629"/>
                    <a:pt x="28406" y="31611"/>
                    <a:pt x="28618" y="31593"/>
                  </a:cubicBezTo>
                  <a:cubicBezTo>
                    <a:pt x="28706" y="31585"/>
                    <a:pt x="28812" y="31576"/>
                    <a:pt x="28936" y="31558"/>
                  </a:cubicBezTo>
                  <a:cubicBezTo>
                    <a:pt x="28962" y="31558"/>
                    <a:pt x="28998" y="31558"/>
                    <a:pt x="29024" y="31549"/>
                  </a:cubicBezTo>
                  <a:lnTo>
                    <a:pt x="29077" y="31549"/>
                  </a:lnTo>
                  <a:cubicBezTo>
                    <a:pt x="29086" y="31540"/>
                    <a:pt x="29095" y="31549"/>
                    <a:pt x="29095" y="31540"/>
                  </a:cubicBezTo>
                  <a:lnTo>
                    <a:pt x="29104" y="31514"/>
                  </a:lnTo>
                  <a:cubicBezTo>
                    <a:pt x="29112" y="31443"/>
                    <a:pt x="29121" y="31373"/>
                    <a:pt x="29130" y="31302"/>
                  </a:cubicBezTo>
                  <a:cubicBezTo>
                    <a:pt x="29165" y="31311"/>
                    <a:pt x="29165" y="31382"/>
                    <a:pt x="29192" y="31408"/>
                  </a:cubicBezTo>
                  <a:cubicBezTo>
                    <a:pt x="29218" y="31240"/>
                    <a:pt x="29227" y="31046"/>
                    <a:pt x="29307" y="31134"/>
                  </a:cubicBezTo>
                  <a:cubicBezTo>
                    <a:pt x="29315" y="31072"/>
                    <a:pt x="29271" y="31064"/>
                    <a:pt x="29236" y="31037"/>
                  </a:cubicBezTo>
                  <a:cubicBezTo>
                    <a:pt x="29183" y="30993"/>
                    <a:pt x="29209" y="31214"/>
                    <a:pt x="29183" y="31284"/>
                  </a:cubicBezTo>
                  <a:cubicBezTo>
                    <a:pt x="29156" y="31170"/>
                    <a:pt x="29148" y="31028"/>
                    <a:pt x="29165" y="30887"/>
                  </a:cubicBezTo>
                  <a:cubicBezTo>
                    <a:pt x="29174" y="30746"/>
                    <a:pt x="29201" y="30605"/>
                    <a:pt x="29227" y="30481"/>
                  </a:cubicBezTo>
                  <a:cubicBezTo>
                    <a:pt x="29262" y="30366"/>
                    <a:pt x="29121" y="30269"/>
                    <a:pt x="29201" y="30260"/>
                  </a:cubicBezTo>
                  <a:cubicBezTo>
                    <a:pt x="29254" y="30172"/>
                    <a:pt x="29245" y="30304"/>
                    <a:pt x="29280" y="30401"/>
                  </a:cubicBezTo>
                  <a:cubicBezTo>
                    <a:pt x="29298" y="30463"/>
                    <a:pt x="29333" y="30410"/>
                    <a:pt x="29324" y="30534"/>
                  </a:cubicBezTo>
                  <a:cubicBezTo>
                    <a:pt x="29324" y="30569"/>
                    <a:pt x="29298" y="30569"/>
                    <a:pt x="29298" y="30622"/>
                  </a:cubicBezTo>
                  <a:cubicBezTo>
                    <a:pt x="29271" y="30596"/>
                    <a:pt x="29280" y="30516"/>
                    <a:pt x="29280" y="30454"/>
                  </a:cubicBezTo>
                  <a:cubicBezTo>
                    <a:pt x="29245" y="30516"/>
                    <a:pt x="29245" y="30605"/>
                    <a:pt x="29245" y="30702"/>
                  </a:cubicBezTo>
                  <a:cubicBezTo>
                    <a:pt x="29245" y="30790"/>
                    <a:pt x="29254" y="30887"/>
                    <a:pt x="29218" y="30967"/>
                  </a:cubicBezTo>
                  <a:cubicBezTo>
                    <a:pt x="29280" y="31046"/>
                    <a:pt x="29298" y="30940"/>
                    <a:pt x="29307" y="30843"/>
                  </a:cubicBezTo>
                  <a:cubicBezTo>
                    <a:pt x="29315" y="30746"/>
                    <a:pt x="29324" y="30640"/>
                    <a:pt x="29395" y="30728"/>
                  </a:cubicBezTo>
                  <a:cubicBezTo>
                    <a:pt x="29395" y="30569"/>
                    <a:pt x="29351" y="30454"/>
                    <a:pt x="29315" y="30340"/>
                  </a:cubicBezTo>
                  <a:cubicBezTo>
                    <a:pt x="29298" y="30216"/>
                    <a:pt x="29262" y="30101"/>
                    <a:pt x="29280" y="29925"/>
                  </a:cubicBezTo>
                  <a:cubicBezTo>
                    <a:pt x="29156" y="29819"/>
                    <a:pt x="29271" y="30172"/>
                    <a:pt x="29165" y="30092"/>
                  </a:cubicBezTo>
                  <a:cubicBezTo>
                    <a:pt x="29148" y="29969"/>
                    <a:pt x="29139" y="29854"/>
                    <a:pt x="29130" y="29757"/>
                  </a:cubicBezTo>
                  <a:cubicBezTo>
                    <a:pt x="29121" y="29660"/>
                    <a:pt x="29130" y="29580"/>
                    <a:pt x="29148" y="29527"/>
                  </a:cubicBezTo>
                  <a:cubicBezTo>
                    <a:pt x="29201" y="29624"/>
                    <a:pt x="29245" y="29933"/>
                    <a:pt x="29315" y="29783"/>
                  </a:cubicBezTo>
                  <a:cubicBezTo>
                    <a:pt x="29289" y="29669"/>
                    <a:pt x="29201" y="29704"/>
                    <a:pt x="29201" y="29545"/>
                  </a:cubicBezTo>
                  <a:cubicBezTo>
                    <a:pt x="29377" y="29624"/>
                    <a:pt x="29227" y="29192"/>
                    <a:pt x="29130" y="29112"/>
                  </a:cubicBezTo>
                  <a:cubicBezTo>
                    <a:pt x="29095" y="29156"/>
                    <a:pt x="29112" y="29271"/>
                    <a:pt x="29148" y="29430"/>
                  </a:cubicBezTo>
                  <a:cubicBezTo>
                    <a:pt x="29095" y="29395"/>
                    <a:pt x="29068" y="29324"/>
                    <a:pt x="29059" y="29245"/>
                  </a:cubicBezTo>
                  <a:cubicBezTo>
                    <a:pt x="29051" y="29209"/>
                    <a:pt x="29051" y="29165"/>
                    <a:pt x="29042" y="29121"/>
                  </a:cubicBezTo>
                  <a:cubicBezTo>
                    <a:pt x="29033" y="29077"/>
                    <a:pt x="29024" y="29033"/>
                    <a:pt x="29015" y="28997"/>
                  </a:cubicBezTo>
                  <a:cubicBezTo>
                    <a:pt x="29156" y="29130"/>
                    <a:pt x="29095" y="28909"/>
                    <a:pt x="29112" y="28794"/>
                  </a:cubicBezTo>
                  <a:cubicBezTo>
                    <a:pt x="28989" y="28724"/>
                    <a:pt x="29077" y="28980"/>
                    <a:pt x="28962" y="28839"/>
                  </a:cubicBezTo>
                  <a:cubicBezTo>
                    <a:pt x="28936" y="28697"/>
                    <a:pt x="29033" y="28706"/>
                    <a:pt x="28953" y="28521"/>
                  </a:cubicBezTo>
                  <a:cubicBezTo>
                    <a:pt x="28883" y="28362"/>
                    <a:pt x="28953" y="28609"/>
                    <a:pt x="28945" y="28627"/>
                  </a:cubicBezTo>
                  <a:cubicBezTo>
                    <a:pt x="28909" y="28565"/>
                    <a:pt x="28874" y="28494"/>
                    <a:pt x="28847" y="28424"/>
                  </a:cubicBezTo>
                  <a:cubicBezTo>
                    <a:pt x="28803" y="28353"/>
                    <a:pt x="28768" y="28282"/>
                    <a:pt x="28724" y="28203"/>
                  </a:cubicBezTo>
                  <a:cubicBezTo>
                    <a:pt x="28653" y="28053"/>
                    <a:pt x="28556" y="27894"/>
                    <a:pt x="28468" y="27735"/>
                  </a:cubicBezTo>
                  <a:cubicBezTo>
                    <a:pt x="28362" y="27576"/>
                    <a:pt x="28265" y="27408"/>
                    <a:pt x="28150" y="27249"/>
                  </a:cubicBezTo>
                  <a:cubicBezTo>
                    <a:pt x="28097" y="27179"/>
                    <a:pt x="28035" y="27090"/>
                    <a:pt x="27982" y="27020"/>
                  </a:cubicBezTo>
                  <a:cubicBezTo>
                    <a:pt x="27929" y="26949"/>
                    <a:pt x="27867" y="26878"/>
                    <a:pt x="27814" y="26817"/>
                  </a:cubicBezTo>
                  <a:cubicBezTo>
                    <a:pt x="27779" y="26772"/>
                    <a:pt x="27700" y="26569"/>
                    <a:pt x="27576" y="26569"/>
                  </a:cubicBezTo>
                  <a:cubicBezTo>
                    <a:pt x="27496" y="26455"/>
                    <a:pt x="27364" y="26304"/>
                    <a:pt x="27232" y="26163"/>
                  </a:cubicBezTo>
                  <a:cubicBezTo>
                    <a:pt x="27099" y="26031"/>
                    <a:pt x="26967" y="25907"/>
                    <a:pt x="26878" y="25836"/>
                  </a:cubicBezTo>
                  <a:cubicBezTo>
                    <a:pt x="26993" y="25828"/>
                    <a:pt x="27152" y="26022"/>
                    <a:pt x="27302" y="26163"/>
                  </a:cubicBezTo>
                  <a:cubicBezTo>
                    <a:pt x="27408" y="26260"/>
                    <a:pt x="27505" y="26375"/>
                    <a:pt x="27594" y="26472"/>
                  </a:cubicBezTo>
                  <a:cubicBezTo>
                    <a:pt x="27682" y="26569"/>
                    <a:pt x="27770" y="26658"/>
                    <a:pt x="27850" y="26728"/>
                  </a:cubicBezTo>
                  <a:cubicBezTo>
                    <a:pt x="27911" y="26658"/>
                    <a:pt x="27814" y="26587"/>
                    <a:pt x="27938" y="26596"/>
                  </a:cubicBezTo>
                  <a:cubicBezTo>
                    <a:pt x="27806" y="26472"/>
                    <a:pt x="27806" y="26357"/>
                    <a:pt x="27708" y="26331"/>
                  </a:cubicBezTo>
                  <a:cubicBezTo>
                    <a:pt x="27744" y="26384"/>
                    <a:pt x="27761" y="26419"/>
                    <a:pt x="27832" y="26552"/>
                  </a:cubicBezTo>
                  <a:cubicBezTo>
                    <a:pt x="27655" y="26543"/>
                    <a:pt x="27647" y="26313"/>
                    <a:pt x="27496" y="26181"/>
                  </a:cubicBezTo>
                  <a:cubicBezTo>
                    <a:pt x="27435" y="26207"/>
                    <a:pt x="27664" y="26331"/>
                    <a:pt x="27541" y="26340"/>
                  </a:cubicBezTo>
                  <a:cubicBezTo>
                    <a:pt x="27161" y="25925"/>
                    <a:pt x="26666" y="25483"/>
                    <a:pt x="26154" y="25077"/>
                  </a:cubicBezTo>
                  <a:cubicBezTo>
                    <a:pt x="25651" y="24671"/>
                    <a:pt x="25130" y="24300"/>
                    <a:pt x="24697" y="23982"/>
                  </a:cubicBezTo>
                  <a:cubicBezTo>
                    <a:pt x="24644" y="23947"/>
                    <a:pt x="24600" y="23876"/>
                    <a:pt x="24547" y="23832"/>
                  </a:cubicBezTo>
                  <a:cubicBezTo>
                    <a:pt x="24468" y="23779"/>
                    <a:pt x="24388" y="23753"/>
                    <a:pt x="24327" y="23700"/>
                  </a:cubicBezTo>
                  <a:cubicBezTo>
                    <a:pt x="24212" y="23603"/>
                    <a:pt x="24159" y="23408"/>
                    <a:pt x="24009" y="23417"/>
                  </a:cubicBezTo>
                  <a:cubicBezTo>
                    <a:pt x="24035" y="23355"/>
                    <a:pt x="23903" y="23285"/>
                    <a:pt x="23903" y="23223"/>
                  </a:cubicBezTo>
                  <a:cubicBezTo>
                    <a:pt x="23859" y="23188"/>
                    <a:pt x="23832" y="23232"/>
                    <a:pt x="23867" y="23258"/>
                  </a:cubicBezTo>
                  <a:cubicBezTo>
                    <a:pt x="23214" y="22896"/>
                    <a:pt x="22755" y="22190"/>
                    <a:pt x="22269" y="21828"/>
                  </a:cubicBezTo>
                  <a:cubicBezTo>
                    <a:pt x="22234" y="21775"/>
                    <a:pt x="22287" y="21819"/>
                    <a:pt x="22305" y="21792"/>
                  </a:cubicBezTo>
                  <a:cubicBezTo>
                    <a:pt x="22181" y="21704"/>
                    <a:pt x="22048" y="21607"/>
                    <a:pt x="21916" y="21448"/>
                  </a:cubicBezTo>
                  <a:cubicBezTo>
                    <a:pt x="21969" y="21404"/>
                    <a:pt x="22057" y="21545"/>
                    <a:pt x="22110" y="21501"/>
                  </a:cubicBezTo>
                  <a:cubicBezTo>
                    <a:pt x="22022" y="21404"/>
                    <a:pt x="21819" y="21324"/>
                    <a:pt x="21801" y="21201"/>
                  </a:cubicBezTo>
                  <a:cubicBezTo>
                    <a:pt x="21890" y="21121"/>
                    <a:pt x="21898" y="21351"/>
                    <a:pt x="22004" y="21307"/>
                  </a:cubicBezTo>
                  <a:cubicBezTo>
                    <a:pt x="22110" y="21404"/>
                    <a:pt x="22075" y="21448"/>
                    <a:pt x="22190" y="21545"/>
                  </a:cubicBezTo>
                  <a:cubicBezTo>
                    <a:pt x="22216" y="21572"/>
                    <a:pt x="22234" y="21563"/>
                    <a:pt x="22269" y="21598"/>
                  </a:cubicBezTo>
                  <a:cubicBezTo>
                    <a:pt x="22322" y="21563"/>
                    <a:pt x="22331" y="21519"/>
                    <a:pt x="22287" y="21457"/>
                  </a:cubicBezTo>
                  <a:cubicBezTo>
                    <a:pt x="22402" y="21536"/>
                    <a:pt x="22508" y="21483"/>
                    <a:pt x="22543" y="21466"/>
                  </a:cubicBezTo>
                  <a:cubicBezTo>
                    <a:pt x="22569" y="21342"/>
                    <a:pt x="22366" y="21280"/>
                    <a:pt x="22349" y="21174"/>
                  </a:cubicBezTo>
                  <a:cubicBezTo>
                    <a:pt x="22402" y="21104"/>
                    <a:pt x="22463" y="21263"/>
                    <a:pt x="22490" y="21289"/>
                  </a:cubicBezTo>
                  <a:cubicBezTo>
                    <a:pt x="22516" y="21316"/>
                    <a:pt x="22543" y="21271"/>
                    <a:pt x="22552" y="21280"/>
                  </a:cubicBezTo>
                  <a:cubicBezTo>
                    <a:pt x="22649" y="21360"/>
                    <a:pt x="22755" y="21483"/>
                    <a:pt x="22887" y="21598"/>
                  </a:cubicBezTo>
                  <a:cubicBezTo>
                    <a:pt x="22905" y="21686"/>
                    <a:pt x="22790" y="21784"/>
                    <a:pt x="22702" y="21713"/>
                  </a:cubicBezTo>
                  <a:cubicBezTo>
                    <a:pt x="22640" y="21731"/>
                    <a:pt x="22728" y="21898"/>
                    <a:pt x="22781" y="21872"/>
                  </a:cubicBezTo>
                  <a:cubicBezTo>
                    <a:pt x="22843" y="21995"/>
                    <a:pt x="22658" y="21863"/>
                    <a:pt x="22622" y="21898"/>
                  </a:cubicBezTo>
                  <a:cubicBezTo>
                    <a:pt x="22684" y="21969"/>
                    <a:pt x="22737" y="21987"/>
                    <a:pt x="22773" y="21943"/>
                  </a:cubicBezTo>
                  <a:cubicBezTo>
                    <a:pt x="22870" y="22022"/>
                    <a:pt x="22781" y="22066"/>
                    <a:pt x="22905" y="22154"/>
                  </a:cubicBezTo>
                  <a:cubicBezTo>
                    <a:pt x="22781" y="22181"/>
                    <a:pt x="22746" y="21943"/>
                    <a:pt x="22614" y="21969"/>
                  </a:cubicBezTo>
                  <a:cubicBezTo>
                    <a:pt x="22516" y="21863"/>
                    <a:pt x="22481" y="21660"/>
                    <a:pt x="22313" y="21607"/>
                  </a:cubicBezTo>
                  <a:cubicBezTo>
                    <a:pt x="22190" y="21642"/>
                    <a:pt x="22543" y="21854"/>
                    <a:pt x="22349" y="21801"/>
                  </a:cubicBezTo>
                  <a:cubicBezTo>
                    <a:pt x="22516" y="21890"/>
                    <a:pt x="22561" y="22013"/>
                    <a:pt x="22702" y="22057"/>
                  </a:cubicBezTo>
                  <a:cubicBezTo>
                    <a:pt x="22755" y="22128"/>
                    <a:pt x="22826" y="22199"/>
                    <a:pt x="22764" y="22234"/>
                  </a:cubicBezTo>
                  <a:cubicBezTo>
                    <a:pt x="22940" y="22305"/>
                    <a:pt x="23161" y="22587"/>
                    <a:pt x="23364" y="22817"/>
                  </a:cubicBezTo>
                  <a:cubicBezTo>
                    <a:pt x="23523" y="22878"/>
                    <a:pt x="23708" y="23002"/>
                    <a:pt x="23770" y="23108"/>
                  </a:cubicBezTo>
                  <a:cubicBezTo>
                    <a:pt x="23876" y="23161"/>
                    <a:pt x="23982" y="23188"/>
                    <a:pt x="24106" y="23285"/>
                  </a:cubicBezTo>
                  <a:cubicBezTo>
                    <a:pt x="24079" y="23329"/>
                    <a:pt x="24035" y="23302"/>
                    <a:pt x="24009" y="23346"/>
                  </a:cubicBezTo>
                  <a:cubicBezTo>
                    <a:pt x="24088" y="23417"/>
                    <a:pt x="24123" y="23364"/>
                    <a:pt x="24185" y="23391"/>
                  </a:cubicBezTo>
                  <a:cubicBezTo>
                    <a:pt x="24300" y="23470"/>
                    <a:pt x="24441" y="23611"/>
                    <a:pt x="24538" y="23629"/>
                  </a:cubicBezTo>
                  <a:cubicBezTo>
                    <a:pt x="24538" y="23585"/>
                    <a:pt x="24494" y="23532"/>
                    <a:pt x="24433" y="23479"/>
                  </a:cubicBezTo>
                  <a:cubicBezTo>
                    <a:pt x="24530" y="23497"/>
                    <a:pt x="24671" y="23629"/>
                    <a:pt x="24759" y="23629"/>
                  </a:cubicBezTo>
                  <a:cubicBezTo>
                    <a:pt x="24909" y="23753"/>
                    <a:pt x="24901" y="23850"/>
                    <a:pt x="25033" y="23973"/>
                  </a:cubicBezTo>
                  <a:cubicBezTo>
                    <a:pt x="25095" y="24000"/>
                    <a:pt x="25042" y="23938"/>
                    <a:pt x="25086" y="23912"/>
                  </a:cubicBezTo>
                  <a:cubicBezTo>
                    <a:pt x="25236" y="24018"/>
                    <a:pt x="25236" y="24106"/>
                    <a:pt x="25404" y="24212"/>
                  </a:cubicBezTo>
                  <a:cubicBezTo>
                    <a:pt x="25457" y="24229"/>
                    <a:pt x="25483" y="24194"/>
                    <a:pt x="25545" y="24256"/>
                  </a:cubicBezTo>
                  <a:cubicBezTo>
                    <a:pt x="25589" y="24229"/>
                    <a:pt x="25545" y="24194"/>
                    <a:pt x="25510" y="24159"/>
                  </a:cubicBezTo>
                  <a:cubicBezTo>
                    <a:pt x="25660" y="24203"/>
                    <a:pt x="25722" y="24300"/>
                    <a:pt x="25783" y="24397"/>
                  </a:cubicBezTo>
                  <a:cubicBezTo>
                    <a:pt x="25872" y="24450"/>
                    <a:pt x="25757" y="24327"/>
                    <a:pt x="25863" y="24362"/>
                  </a:cubicBezTo>
                  <a:cubicBezTo>
                    <a:pt x="25978" y="24468"/>
                    <a:pt x="25810" y="24538"/>
                    <a:pt x="26040" y="24662"/>
                  </a:cubicBezTo>
                  <a:cubicBezTo>
                    <a:pt x="26031" y="24618"/>
                    <a:pt x="25969" y="24574"/>
                    <a:pt x="26013" y="24538"/>
                  </a:cubicBezTo>
                  <a:cubicBezTo>
                    <a:pt x="26110" y="24680"/>
                    <a:pt x="26190" y="24600"/>
                    <a:pt x="26251" y="24689"/>
                  </a:cubicBezTo>
                  <a:cubicBezTo>
                    <a:pt x="26243" y="24680"/>
                    <a:pt x="26172" y="24715"/>
                    <a:pt x="26198" y="24750"/>
                  </a:cubicBezTo>
                  <a:cubicBezTo>
                    <a:pt x="26234" y="24786"/>
                    <a:pt x="26340" y="24786"/>
                    <a:pt x="26269" y="24742"/>
                  </a:cubicBezTo>
                  <a:cubicBezTo>
                    <a:pt x="26304" y="24671"/>
                    <a:pt x="26463" y="24918"/>
                    <a:pt x="26490" y="24848"/>
                  </a:cubicBezTo>
                  <a:cubicBezTo>
                    <a:pt x="26490" y="24750"/>
                    <a:pt x="26128" y="24600"/>
                    <a:pt x="26260" y="24530"/>
                  </a:cubicBezTo>
                  <a:cubicBezTo>
                    <a:pt x="26207" y="24503"/>
                    <a:pt x="26190" y="24556"/>
                    <a:pt x="26163" y="24583"/>
                  </a:cubicBezTo>
                  <a:close/>
                  <a:moveTo>
                    <a:pt x="22720" y="21448"/>
                  </a:moveTo>
                  <a:cubicBezTo>
                    <a:pt x="22658" y="21510"/>
                    <a:pt x="22622" y="21580"/>
                    <a:pt x="22720" y="21678"/>
                  </a:cubicBezTo>
                  <a:lnTo>
                    <a:pt x="22834" y="21572"/>
                  </a:lnTo>
                  <a:close/>
                  <a:moveTo>
                    <a:pt x="22490" y="21713"/>
                  </a:moveTo>
                  <a:lnTo>
                    <a:pt x="22578" y="21801"/>
                  </a:lnTo>
                  <a:cubicBezTo>
                    <a:pt x="22614" y="21722"/>
                    <a:pt x="22684" y="21651"/>
                    <a:pt x="22525" y="21510"/>
                  </a:cubicBezTo>
                  <a:cubicBezTo>
                    <a:pt x="22384" y="21545"/>
                    <a:pt x="22631" y="21678"/>
                    <a:pt x="22490" y="21713"/>
                  </a:cubicBezTo>
                  <a:close/>
                  <a:moveTo>
                    <a:pt x="24821" y="23867"/>
                  </a:moveTo>
                  <a:cubicBezTo>
                    <a:pt x="24724" y="23779"/>
                    <a:pt x="24883" y="23726"/>
                    <a:pt x="24680" y="23629"/>
                  </a:cubicBezTo>
                  <a:cubicBezTo>
                    <a:pt x="24591" y="23664"/>
                    <a:pt x="24697" y="23717"/>
                    <a:pt x="24680" y="23761"/>
                  </a:cubicBezTo>
                  <a:cubicBezTo>
                    <a:pt x="24636" y="23779"/>
                    <a:pt x="24821" y="23920"/>
                    <a:pt x="24821" y="23867"/>
                  </a:cubicBezTo>
                  <a:close/>
                  <a:moveTo>
                    <a:pt x="11682" y="10225"/>
                  </a:moveTo>
                  <a:cubicBezTo>
                    <a:pt x="11568" y="10234"/>
                    <a:pt x="11400" y="10164"/>
                    <a:pt x="11382" y="10270"/>
                  </a:cubicBezTo>
                  <a:cubicBezTo>
                    <a:pt x="11506" y="10331"/>
                    <a:pt x="11488" y="10234"/>
                    <a:pt x="11576" y="10252"/>
                  </a:cubicBezTo>
                  <a:cubicBezTo>
                    <a:pt x="11550" y="10314"/>
                    <a:pt x="11523" y="10367"/>
                    <a:pt x="11612" y="10402"/>
                  </a:cubicBezTo>
                  <a:cubicBezTo>
                    <a:pt x="11638" y="10349"/>
                    <a:pt x="11656" y="10287"/>
                    <a:pt x="11682" y="10225"/>
                  </a:cubicBezTo>
                  <a:close/>
                  <a:moveTo>
                    <a:pt x="13634" y="10941"/>
                  </a:moveTo>
                  <a:lnTo>
                    <a:pt x="13766" y="10976"/>
                  </a:lnTo>
                  <a:cubicBezTo>
                    <a:pt x="13757" y="10896"/>
                    <a:pt x="13837" y="10905"/>
                    <a:pt x="13854" y="10843"/>
                  </a:cubicBezTo>
                  <a:cubicBezTo>
                    <a:pt x="13704" y="10782"/>
                    <a:pt x="13696" y="10888"/>
                    <a:pt x="13634" y="10941"/>
                  </a:cubicBezTo>
                  <a:close/>
                  <a:moveTo>
                    <a:pt x="13634" y="10685"/>
                  </a:moveTo>
                  <a:cubicBezTo>
                    <a:pt x="13748" y="10640"/>
                    <a:pt x="13722" y="10579"/>
                    <a:pt x="13907" y="10579"/>
                  </a:cubicBezTo>
                  <a:cubicBezTo>
                    <a:pt x="13757" y="10534"/>
                    <a:pt x="13457" y="10570"/>
                    <a:pt x="13634" y="10685"/>
                  </a:cubicBezTo>
                  <a:close/>
                  <a:moveTo>
                    <a:pt x="12830" y="10561"/>
                  </a:moveTo>
                  <a:cubicBezTo>
                    <a:pt x="12857" y="10481"/>
                    <a:pt x="13060" y="10473"/>
                    <a:pt x="12839" y="10393"/>
                  </a:cubicBezTo>
                  <a:cubicBezTo>
                    <a:pt x="12857" y="10499"/>
                    <a:pt x="12724" y="10446"/>
                    <a:pt x="12671" y="10473"/>
                  </a:cubicBezTo>
                  <a:cubicBezTo>
                    <a:pt x="12751" y="10499"/>
                    <a:pt x="12760" y="10534"/>
                    <a:pt x="12830" y="10561"/>
                  </a:cubicBezTo>
                  <a:close/>
                  <a:moveTo>
                    <a:pt x="12821" y="10720"/>
                  </a:moveTo>
                  <a:cubicBezTo>
                    <a:pt x="12795" y="10755"/>
                    <a:pt x="12733" y="10738"/>
                    <a:pt x="12707" y="10764"/>
                  </a:cubicBezTo>
                  <a:cubicBezTo>
                    <a:pt x="12768" y="10791"/>
                    <a:pt x="12777" y="10826"/>
                    <a:pt x="12866" y="10852"/>
                  </a:cubicBezTo>
                  <a:cubicBezTo>
                    <a:pt x="12901" y="10799"/>
                    <a:pt x="12892" y="10755"/>
                    <a:pt x="12821" y="10720"/>
                  </a:cubicBezTo>
                  <a:close/>
                  <a:moveTo>
                    <a:pt x="13130" y="10517"/>
                  </a:moveTo>
                  <a:cubicBezTo>
                    <a:pt x="13157" y="10490"/>
                    <a:pt x="13210" y="10490"/>
                    <a:pt x="13210" y="10429"/>
                  </a:cubicBezTo>
                  <a:cubicBezTo>
                    <a:pt x="13130" y="10411"/>
                    <a:pt x="13077" y="10384"/>
                    <a:pt x="13051" y="10349"/>
                  </a:cubicBezTo>
                  <a:cubicBezTo>
                    <a:pt x="13016" y="10420"/>
                    <a:pt x="12989" y="10481"/>
                    <a:pt x="13130" y="10517"/>
                  </a:cubicBezTo>
                  <a:close/>
                  <a:moveTo>
                    <a:pt x="13810" y="11108"/>
                  </a:moveTo>
                  <a:cubicBezTo>
                    <a:pt x="13704" y="10994"/>
                    <a:pt x="13537" y="11047"/>
                    <a:pt x="13351" y="10949"/>
                  </a:cubicBezTo>
                  <a:cubicBezTo>
                    <a:pt x="13351" y="10914"/>
                    <a:pt x="13298" y="10888"/>
                    <a:pt x="13289" y="10852"/>
                  </a:cubicBezTo>
                  <a:cubicBezTo>
                    <a:pt x="13307" y="10817"/>
                    <a:pt x="13378" y="10852"/>
                    <a:pt x="13395" y="10826"/>
                  </a:cubicBezTo>
                  <a:cubicBezTo>
                    <a:pt x="13298" y="10773"/>
                    <a:pt x="13333" y="10685"/>
                    <a:pt x="13175" y="10640"/>
                  </a:cubicBezTo>
                  <a:cubicBezTo>
                    <a:pt x="13086" y="10623"/>
                    <a:pt x="13042" y="10658"/>
                    <a:pt x="12980" y="10658"/>
                  </a:cubicBezTo>
                  <a:cubicBezTo>
                    <a:pt x="12954" y="10791"/>
                    <a:pt x="12998" y="10905"/>
                    <a:pt x="13192" y="10985"/>
                  </a:cubicBezTo>
                  <a:cubicBezTo>
                    <a:pt x="13245" y="10941"/>
                    <a:pt x="13157" y="10932"/>
                    <a:pt x="13130" y="10905"/>
                  </a:cubicBezTo>
                  <a:cubicBezTo>
                    <a:pt x="13095" y="10861"/>
                    <a:pt x="13042" y="10755"/>
                    <a:pt x="13130" y="10764"/>
                  </a:cubicBezTo>
                  <a:cubicBezTo>
                    <a:pt x="13228" y="10826"/>
                    <a:pt x="13298" y="10888"/>
                    <a:pt x="13245" y="10976"/>
                  </a:cubicBezTo>
                  <a:cubicBezTo>
                    <a:pt x="13457" y="11047"/>
                    <a:pt x="13651" y="11100"/>
                    <a:pt x="13810" y="11108"/>
                  </a:cubicBezTo>
                  <a:close/>
                  <a:moveTo>
                    <a:pt x="13731" y="11612"/>
                  </a:moveTo>
                  <a:cubicBezTo>
                    <a:pt x="13607" y="11568"/>
                    <a:pt x="13510" y="11541"/>
                    <a:pt x="13457" y="11576"/>
                  </a:cubicBezTo>
                  <a:cubicBezTo>
                    <a:pt x="13625" y="11576"/>
                    <a:pt x="13581" y="11621"/>
                    <a:pt x="13704" y="11682"/>
                  </a:cubicBezTo>
                  <a:close/>
                  <a:moveTo>
                    <a:pt x="14508" y="12203"/>
                  </a:moveTo>
                  <a:cubicBezTo>
                    <a:pt x="14481" y="12168"/>
                    <a:pt x="14199" y="12027"/>
                    <a:pt x="14199" y="12133"/>
                  </a:cubicBezTo>
                  <a:cubicBezTo>
                    <a:pt x="14216" y="12186"/>
                    <a:pt x="14499" y="12274"/>
                    <a:pt x="14508" y="12203"/>
                  </a:cubicBezTo>
                  <a:close/>
                  <a:moveTo>
                    <a:pt x="15020" y="12071"/>
                  </a:moveTo>
                  <a:cubicBezTo>
                    <a:pt x="14808" y="12009"/>
                    <a:pt x="14693" y="11841"/>
                    <a:pt x="14481" y="11859"/>
                  </a:cubicBezTo>
                  <a:cubicBezTo>
                    <a:pt x="14393" y="11983"/>
                    <a:pt x="14631" y="12027"/>
                    <a:pt x="14720" y="11991"/>
                  </a:cubicBezTo>
                  <a:cubicBezTo>
                    <a:pt x="14888" y="12036"/>
                    <a:pt x="14923" y="12124"/>
                    <a:pt x="15020" y="12071"/>
                  </a:cubicBezTo>
                  <a:close/>
                  <a:moveTo>
                    <a:pt x="15612" y="12265"/>
                  </a:moveTo>
                  <a:cubicBezTo>
                    <a:pt x="15497" y="12133"/>
                    <a:pt x="15258" y="12239"/>
                    <a:pt x="15152" y="12106"/>
                  </a:cubicBezTo>
                  <a:cubicBezTo>
                    <a:pt x="15179" y="12265"/>
                    <a:pt x="15470" y="12256"/>
                    <a:pt x="15612" y="12265"/>
                  </a:cubicBezTo>
                  <a:close/>
                  <a:moveTo>
                    <a:pt x="15682" y="12592"/>
                  </a:moveTo>
                  <a:cubicBezTo>
                    <a:pt x="15497" y="12530"/>
                    <a:pt x="15311" y="12345"/>
                    <a:pt x="15135" y="12415"/>
                  </a:cubicBezTo>
                  <a:cubicBezTo>
                    <a:pt x="15364" y="12451"/>
                    <a:pt x="15532" y="12618"/>
                    <a:pt x="15682" y="12592"/>
                  </a:cubicBezTo>
                  <a:close/>
                  <a:moveTo>
                    <a:pt x="14473" y="10967"/>
                  </a:moveTo>
                  <a:cubicBezTo>
                    <a:pt x="14481" y="10949"/>
                    <a:pt x="14490" y="10941"/>
                    <a:pt x="14526" y="10949"/>
                  </a:cubicBezTo>
                  <a:cubicBezTo>
                    <a:pt x="14561" y="10888"/>
                    <a:pt x="14499" y="10852"/>
                    <a:pt x="14384" y="10826"/>
                  </a:cubicBezTo>
                  <a:cubicBezTo>
                    <a:pt x="14349" y="10888"/>
                    <a:pt x="14358" y="10932"/>
                    <a:pt x="14473" y="10967"/>
                  </a:cubicBezTo>
                  <a:close/>
                  <a:moveTo>
                    <a:pt x="14358" y="11426"/>
                  </a:moveTo>
                  <a:cubicBezTo>
                    <a:pt x="14420" y="11338"/>
                    <a:pt x="14137" y="11320"/>
                    <a:pt x="14040" y="11267"/>
                  </a:cubicBezTo>
                  <a:cubicBezTo>
                    <a:pt x="14137" y="11206"/>
                    <a:pt x="14066" y="11170"/>
                    <a:pt x="13907" y="11108"/>
                  </a:cubicBezTo>
                  <a:cubicBezTo>
                    <a:pt x="13810" y="11258"/>
                    <a:pt x="14225" y="11400"/>
                    <a:pt x="14358" y="11426"/>
                  </a:cubicBezTo>
                  <a:close/>
                  <a:moveTo>
                    <a:pt x="14420" y="11250"/>
                  </a:moveTo>
                  <a:cubicBezTo>
                    <a:pt x="14278" y="11232"/>
                    <a:pt x="14296" y="11170"/>
                    <a:pt x="14278" y="11117"/>
                  </a:cubicBezTo>
                  <a:cubicBezTo>
                    <a:pt x="14199" y="11100"/>
                    <a:pt x="14128" y="11091"/>
                    <a:pt x="14093" y="11117"/>
                  </a:cubicBezTo>
                  <a:cubicBezTo>
                    <a:pt x="14252" y="11179"/>
                    <a:pt x="14261" y="11223"/>
                    <a:pt x="14137" y="11241"/>
                  </a:cubicBezTo>
                  <a:cubicBezTo>
                    <a:pt x="14243" y="11285"/>
                    <a:pt x="14473" y="11285"/>
                    <a:pt x="14420" y="11250"/>
                  </a:cubicBezTo>
                  <a:close/>
                  <a:moveTo>
                    <a:pt x="14596" y="10896"/>
                  </a:moveTo>
                  <a:cubicBezTo>
                    <a:pt x="14702" y="10958"/>
                    <a:pt x="14614" y="11073"/>
                    <a:pt x="14843" y="11117"/>
                  </a:cubicBezTo>
                  <a:cubicBezTo>
                    <a:pt x="14905" y="11073"/>
                    <a:pt x="14782" y="11038"/>
                    <a:pt x="14790" y="10985"/>
                  </a:cubicBezTo>
                  <a:cubicBezTo>
                    <a:pt x="14799" y="10976"/>
                    <a:pt x="14905" y="10994"/>
                    <a:pt x="14905" y="10941"/>
                  </a:cubicBezTo>
                  <a:cubicBezTo>
                    <a:pt x="14905" y="10914"/>
                    <a:pt x="14914" y="10870"/>
                    <a:pt x="14755" y="10835"/>
                  </a:cubicBezTo>
                  <a:cubicBezTo>
                    <a:pt x="14746" y="10985"/>
                    <a:pt x="14676" y="10861"/>
                    <a:pt x="14596" y="10896"/>
                  </a:cubicBezTo>
                  <a:close/>
                  <a:moveTo>
                    <a:pt x="15506" y="11364"/>
                  </a:moveTo>
                  <a:cubicBezTo>
                    <a:pt x="15497" y="11532"/>
                    <a:pt x="15170" y="11206"/>
                    <a:pt x="15250" y="11417"/>
                  </a:cubicBezTo>
                  <a:cubicBezTo>
                    <a:pt x="15117" y="11347"/>
                    <a:pt x="15064" y="11391"/>
                    <a:pt x="14985" y="11382"/>
                  </a:cubicBezTo>
                  <a:cubicBezTo>
                    <a:pt x="14861" y="11285"/>
                    <a:pt x="14737" y="11188"/>
                    <a:pt x="14570" y="11108"/>
                  </a:cubicBezTo>
                  <a:lnTo>
                    <a:pt x="14534" y="11206"/>
                  </a:lnTo>
                  <a:cubicBezTo>
                    <a:pt x="14720" y="11258"/>
                    <a:pt x="14826" y="11311"/>
                    <a:pt x="14702" y="11373"/>
                  </a:cubicBezTo>
                  <a:cubicBezTo>
                    <a:pt x="14932" y="11444"/>
                    <a:pt x="15099" y="11444"/>
                    <a:pt x="15320" y="11497"/>
                  </a:cubicBezTo>
                  <a:cubicBezTo>
                    <a:pt x="15311" y="11373"/>
                    <a:pt x="15744" y="11541"/>
                    <a:pt x="15506" y="11364"/>
                  </a:cubicBezTo>
                  <a:close/>
                  <a:moveTo>
                    <a:pt x="16097" y="11170"/>
                  </a:moveTo>
                  <a:cubicBezTo>
                    <a:pt x="15921" y="11126"/>
                    <a:pt x="15788" y="11135"/>
                    <a:pt x="15638" y="11126"/>
                  </a:cubicBezTo>
                  <a:cubicBezTo>
                    <a:pt x="15506" y="11038"/>
                    <a:pt x="15303" y="10958"/>
                    <a:pt x="15064" y="10879"/>
                  </a:cubicBezTo>
                  <a:cubicBezTo>
                    <a:pt x="15038" y="10941"/>
                    <a:pt x="15038" y="10985"/>
                    <a:pt x="15064" y="11020"/>
                  </a:cubicBezTo>
                  <a:cubicBezTo>
                    <a:pt x="15152" y="11020"/>
                    <a:pt x="15311" y="11100"/>
                    <a:pt x="15382" y="11073"/>
                  </a:cubicBezTo>
                  <a:cubicBezTo>
                    <a:pt x="15285" y="10994"/>
                    <a:pt x="15223" y="11047"/>
                    <a:pt x="15179" y="10976"/>
                  </a:cubicBezTo>
                  <a:cubicBezTo>
                    <a:pt x="15320" y="10949"/>
                    <a:pt x="15453" y="11073"/>
                    <a:pt x="15497" y="11135"/>
                  </a:cubicBezTo>
                  <a:cubicBezTo>
                    <a:pt x="15258" y="11108"/>
                    <a:pt x="15400" y="11214"/>
                    <a:pt x="15232" y="11214"/>
                  </a:cubicBezTo>
                  <a:cubicBezTo>
                    <a:pt x="15152" y="11197"/>
                    <a:pt x="15152" y="11161"/>
                    <a:pt x="15073" y="11135"/>
                  </a:cubicBezTo>
                  <a:cubicBezTo>
                    <a:pt x="15038" y="11206"/>
                    <a:pt x="15179" y="11241"/>
                    <a:pt x="15152" y="11303"/>
                  </a:cubicBezTo>
                  <a:cubicBezTo>
                    <a:pt x="15135" y="11311"/>
                    <a:pt x="14941" y="11276"/>
                    <a:pt x="15055" y="11329"/>
                  </a:cubicBezTo>
                  <a:cubicBezTo>
                    <a:pt x="15205" y="11347"/>
                    <a:pt x="15232" y="11232"/>
                    <a:pt x="15435" y="11311"/>
                  </a:cubicBezTo>
                  <a:cubicBezTo>
                    <a:pt x="15364" y="11161"/>
                    <a:pt x="15541" y="11214"/>
                    <a:pt x="15603" y="11232"/>
                  </a:cubicBezTo>
                  <a:cubicBezTo>
                    <a:pt x="15523" y="11197"/>
                    <a:pt x="15665" y="11144"/>
                    <a:pt x="15726" y="11161"/>
                  </a:cubicBezTo>
                  <a:cubicBezTo>
                    <a:pt x="15665" y="11276"/>
                    <a:pt x="16000" y="11311"/>
                    <a:pt x="16009" y="11417"/>
                  </a:cubicBezTo>
                  <a:lnTo>
                    <a:pt x="16053" y="11294"/>
                  </a:lnTo>
                  <a:cubicBezTo>
                    <a:pt x="15938" y="11258"/>
                    <a:pt x="15797" y="11223"/>
                    <a:pt x="15815" y="11161"/>
                  </a:cubicBezTo>
                  <a:cubicBezTo>
                    <a:pt x="15929" y="11188"/>
                    <a:pt x="16115" y="11303"/>
                    <a:pt x="16097" y="11170"/>
                  </a:cubicBezTo>
                  <a:close/>
                  <a:moveTo>
                    <a:pt x="16141" y="11691"/>
                  </a:moveTo>
                  <a:cubicBezTo>
                    <a:pt x="16274" y="11709"/>
                    <a:pt x="16238" y="11762"/>
                    <a:pt x="16344" y="11788"/>
                  </a:cubicBezTo>
                  <a:cubicBezTo>
                    <a:pt x="16459" y="11709"/>
                    <a:pt x="16159" y="11621"/>
                    <a:pt x="16141" y="11691"/>
                  </a:cubicBezTo>
                  <a:close/>
                  <a:moveTo>
                    <a:pt x="16495" y="11532"/>
                  </a:moveTo>
                  <a:cubicBezTo>
                    <a:pt x="16318" y="11453"/>
                    <a:pt x="16415" y="11576"/>
                    <a:pt x="16336" y="11559"/>
                  </a:cubicBezTo>
                  <a:cubicBezTo>
                    <a:pt x="16221" y="11523"/>
                    <a:pt x="16088" y="11462"/>
                    <a:pt x="16062" y="11523"/>
                  </a:cubicBezTo>
                  <a:cubicBezTo>
                    <a:pt x="16221" y="11603"/>
                    <a:pt x="16344" y="11576"/>
                    <a:pt x="16397" y="11638"/>
                  </a:cubicBezTo>
                  <a:cubicBezTo>
                    <a:pt x="16389" y="11559"/>
                    <a:pt x="16486" y="11603"/>
                    <a:pt x="16495" y="11532"/>
                  </a:cubicBezTo>
                  <a:close/>
                  <a:moveTo>
                    <a:pt x="16804" y="11515"/>
                  </a:moveTo>
                  <a:cubicBezTo>
                    <a:pt x="16724" y="11488"/>
                    <a:pt x="16609" y="11356"/>
                    <a:pt x="16539" y="11409"/>
                  </a:cubicBezTo>
                  <a:cubicBezTo>
                    <a:pt x="16574" y="11426"/>
                    <a:pt x="16583" y="11453"/>
                    <a:pt x="16565" y="11479"/>
                  </a:cubicBezTo>
                  <a:cubicBezTo>
                    <a:pt x="16671" y="11523"/>
                    <a:pt x="16768" y="11568"/>
                    <a:pt x="16804" y="11515"/>
                  </a:cubicBezTo>
                  <a:close/>
                  <a:moveTo>
                    <a:pt x="17077" y="11700"/>
                  </a:moveTo>
                  <a:cubicBezTo>
                    <a:pt x="17227" y="11744"/>
                    <a:pt x="17068" y="11788"/>
                    <a:pt x="17219" y="11832"/>
                  </a:cubicBezTo>
                  <a:cubicBezTo>
                    <a:pt x="17289" y="11868"/>
                    <a:pt x="17298" y="11779"/>
                    <a:pt x="17404" y="11885"/>
                  </a:cubicBezTo>
                  <a:cubicBezTo>
                    <a:pt x="17510" y="11850"/>
                    <a:pt x="17289" y="11788"/>
                    <a:pt x="17386" y="11753"/>
                  </a:cubicBezTo>
                  <a:cubicBezTo>
                    <a:pt x="17510" y="11824"/>
                    <a:pt x="17528" y="11965"/>
                    <a:pt x="17634" y="11912"/>
                  </a:cubicBezTo>
                  <a:cubicBezTo>
                    <a:pt x="17510" y="11832"/>
                    <a:pt x="17536" y="11779"/>
                    <a:pt x="17413" y="11709"/>
                  </a:cubicBezTo>
                  <a:cubicBezTo>
                    <a:pt x="17227" y="11647"/>
                    <a:pt x="17095" y="11665"/>
                    <a:pt x="16874" y="11576"/>
                  </a:cubicBezTo>
                  <a:cubicBezTo>
                    <a:pt x="16857" y="11603"/>
                    <a:pt x="16848" y="11647"/>
                    <a:pt x="16795" y="11629"/>
                  </a:cubicBezTo>
                  <a:cubicBezTo>
                    <a:pt x="16574" y="11576"/>
                    <a:pt x="16901" y="11700"/>
                    <a:pt x="16936" y="11665"/>
                  </a:cubicBezTo>
                  <a:cubicBezTo>
                    <a:pt x="16998" y="11682"/>
                    <a:pt x="17016" y="11824"/>
                    <a:pt x="17086" y="11771"/>
                  </a:cubicBezTo>
                  <a:cubicBezTo>
                    <a:pt x="17051" y="11744"/>
                    <a:pt x="17016" y="11682"/>
                    <a:pt x="17077" y="11700"/>
                  </a:cubicBezTo>
                  <a:close/>
                  <a:moveTo>
                    <a:pt x="17457" y="12141"/>
                  </a:moveTo>
                  <a:cubicBezTo>
                    <a:pt x="17431" y="12088"/>
                    <a:pt x="17342" y="12027"/>
                    <a:pt x="17245" y="11974"/>
                  </a:cubicBezTo>
                  <a:cubicBezTo>
                    <a:pt x="17148" y="12018"/>
                    <a:pt x="17351" y="12062"/>
                    <a:pt x="17263" y="12106"/>
                  </a:cubicBezTo>
                  <a:cubicBezTo>
                    <a:pt x="17139" y="12053"/>
                    <a:pt x="17139" y="12000"/>
                    <a:pt x="17042" y="11956"/>
                  </a:cubicBezTo>
                  <a:cubicBezTo>
                    <a:pt x="16954" y="11965"/>
                    <a:pt x="17033" y="11983"/>
                    <a:pt x="16989" y="12044"/>
                  </a:cubicBezTo>
                  <a:cubicBezTo>
                    <a:pt x="17121" y="12080"/>
                    <a:pt x="17289" y="12221"/>
                    <a:pt x="17369" y="12186"/>
                  </a:cubicBezTo>
                  <a:cubicBezTo>
                    <a:pt x="17201" y="12062"/>
                    <a:pt x="17422" y="12159"/>
                    <a:pt x="17457" y="12141"/>
                  </a:cubicBezTo>
                  <a:close/>
                  <a:moveTo>
                    <a:pt x="17704" y="12141"/>
                  </a:moveTo>
                  <a:cubicBezTo>
                    <a:pt x="17695" y="12212"/>
                    <a:pt x="17607" y="12380"/>
                    <a:pt x="17766" y="12415"/>
                  </a:cubicBezTo>
                  <a:cubicBezTo>
                    <a:pt x="17713" y="12353"/>
                    <a:pt x="17722" y="12309"/>
                    <a:pt x="17775" y="12274"/>
                  </a:cubicBezTo>
                  <a:cubicBezTo>
                    <a:pt x="17801" y="12300"/>
                    <a:pt x="17846" y="12345"/>
                    <a:pt x="17872" y="12371"/>
                  </a:cubicBezTo>
                  <a:cubicBezTo>
                    <a:pt x="17907" y="12406"/>
                    <a:pt x="17934" y="12415"/>
                    <a:pt x="17943" y="12371"/>
                  </a:cubicBezTo>
                  <a:cubicBezTo>
                    <a:pt x="17819" y="12265"/>
                    <a:pt x="17757" y="12177"/>
                    <a:pt x="17678" y="12088"/>
                  </a:cubicBezTo>
                  <a:cubicBezTo>
                    <a:pt x="17634" y="12044"/>
                    <a:pt x="17404" y="11877"/>
                    <a:pt x="17510" y="11991"/>
                  </a:cubicBezTo>
                  <a:cubicBezTo>
                    <a:pt x="17581" y="12036"/>
                    <a:pt x="17642" y="12088"/>
                    <a:pt x="17704" y="12141"/>
                  </a:cubicBezTo>
                  <a:close/>
                  <a:moveTo>
                    <a:pt x="17378" y="12318"/>
                  </a:moveTo>
                  <a:cubicBezTo>
                    <a:pt x="17395" y="12345"/>
                    <a:pt x="17457" y="12415"/>
                    <a:pt x="17510" y="12477"/>
                  </a:cubicBezTo>
                  <a:cubicBezTo>
                    <a:pt x="17563" y="12539"/>
                    <a:pt x="17607" y="12583"/>
                    <a:pt x="17581" y="12530"/>
                  </a:cubicBezTo>
                  <a:cubicBezTo>
                    <a:pt x="17598" y="12512"/>
                    <a:pt x="17572" y="12451"/>
                    <a:pt x="17519" y="12398"/>
                  </a:cubicBezTo>
                  <a:cubicBezTo>
                    <a:pt x="17475" y="12353"/>
                    <a:pt x="17413" y="12309"/>
                    <a:pt x="17378" y="12318"/>
                  </a:cubicBezTo>
                  <a:close/>
                  <a:moveTo>
                    <a:pt x="17554" y="12618"/>
                  </a:moveTo>
                  <a:cubicBezTo>
                    <a:pt x="17483" y="12503"/>
                    <a:pt x="17475" y="12654"/>
                    <a:pt x="17404" y="12548"/>
                  </a:cubicBezTo>
                  <a:cubicBezTo>
                    <a:pt x="17360" y="12503"/>
                    <a:pt x="17422" y="12468"/>
                    <a:pt x="17342" y="12424"/>
                  </a:cubicBezTo>
                  <a:lnTo>
                    <a:pt x="17280" y="12512"/>
                  </a:lnTo>
                  <a:cubicBezTo>
                    <a:pt x="17404" y="12583"/>
                    <a:pt x="17395" y="12654"/>
                    <a:pt x="17483" y="12733"/>
                  </a:cubicBezTo>
                  <a:cubicBezTo>
                    <a:pt x="17563" y="12689"/>
                    <a:pt x="17439" y="12592"/>
                    <a:pt x="17554" y="12618"/>
                  </a:cubicBezTo>
                  <a:close/>
                  <a:moveTo>
                    <a:pt x="17978" y="12707"/>
                  </a:moveTo>
                  <a:cubicBezTo>
                    <a:pt x="18031" y="12698"/>
                    <a:pt x="17996" y="12601"/>
                    <a:pt x="17943" y="12530"/>
                  </a:cubicBezTo>
                  <a:cubicBezTo>
                    <a:pt x="17890" y="12459"/>
                    <a:pt x="17828" y="12398"/>
                    <a:pt x="17846" y="12459"/>
                  </a:cubicBezTo>
                  <a:cubicBezTo>
                    <a:pt x="17996" y="12574"/>
                    <a:pt x="17846" y="12583"/>
                    <a:pt x="17978" y="12707"/>
                  </a:cubicBezTo>
                  <a:close/>
                  <a:moveTo>
                    <a:pt x="17890" y="12980"/>
                  </a:moveTo>
                  <a:cubicBezTo>
                    <a:pt x="17863" y="12918"/>
                    <a:pt x="17854" y="12874"/>
                    <a:pt x="17837" y="12830"/>
                  </a:cubicBezTo>
                  <a:cubicBezTo>
                    <a:pt x="17837" y="12804"/>
                    <a:pt x="17828" y="12777"/>
                    <a:pt x="17810" y="12751"/>
                  </a:cubicBezTo>
                  <a:cubicBezTo>
                    <a:pt x="17793" y="12724"/>
                    <a:pt x="17775" y="12698"/>
                    <a:pt x="17748" y="12662"/>
                  </a:cubicBezTo>
                  <a:cubicBezTo>
                    <a:pt x="17704" y="12689"/>
                    <a:pt x="17722" y="12760"/>
                    <a:pt x="17748" y="12821"/>
                  </a:cubicBezTo>
                  <a:cubicBezTo>
                    <a:pt x="17784" y="12892"/>
                    <a:pt x="17837" y="12954"/>
                    <a:pt x="17890" y="12980"/>
                  </a:cubicBezTo>
                  <a:close/>
                  <a:moveTo>
                    <a:pt x="18181" y="13342"/>
                  </a:moveTo>
                  <a:cubicBezTo>
                    <a:pt x="18155" y="13245"/>
                    <a:pt x="18110" y="12989"/>
                    <a:pt x="17996" y="13007"/>
                  </a:cubicBezTo>
                  <a:cubicBezTo>
                    <a:pt x="18004" y="13033"/>
                    <a:pt x="18022" y="13069"/>
                    <a:pt x="18031" y="13104"/>
                  </a:cubicBezTo>
                  <a:cubicBezTo>
                    <a:pt x="18049" y="13139"/>
                    <a:pt x="18057" y="13183"/>
                    <a:pt x="18075" y="13219"/>
                  </a:cubicBezTo>
                  <a:cubicBezTo>
                    <a:pt x="18110" y="13289"/>
                    <a:pt x="18137" y="13351"/>
                    <a:pt x="18181" y="13342"/>
                  </a:cubicBezTo>
                  <a:close/>
                  <a:moveTo>
                    <a:pt x="18490" y="13404"/>
                  </a:moveTo>
                  <a:cubicBezTo>
                    <a:pt x="18437" y="13307"/>
                    <a:pt x="18517" y="13166"/>
                    <a:pt x="18428" y="13130"/>
                  </a:cubicBezTo>
                  <a:cubicBezTo>
                    <a:pt x="18419" y="13210"/>
                    <a:pt x="18375" y="13395"/>
                    <a:pt x="18490" y="13404"/>
                  </a:cubicBezTo>
                  <a:close/>
                  <a:moveTo>
                    <a:pt x="18720" y="13325"/>
                  </a:moveTo>
                  <a:cubicBezTo>
                    <a:pt x="18720" y="13263"/>
                    <a:pt x="18684" y="13166"/>
                    <a:pt x="18640" y="13069"/>
                  </a:cubicBezTo>
                  <a:cubicBezTo>
                    <a:pt x="18587" y="12971"/>
                    <a:pt x="18525" y="12866"/>
                    <a:pt x="18481" y="12777"/>
                  </a:cubicBezTo>
                  <a:cubicBezTo>
                    <a:pt x="18366" y="12786"/>
                    <a:pt x="18605" y="13033"/>
                    <a:pt x="18508" y="13042"/>
                  </a:cubicBezTo>
                  <a:cubicBezTo>
                    <a:pt x="18472" y="12989"/>
                    <a:pt x="18419" y="13033"/>
                    <a:pt x="18481" y="13113"/>
                  </a:cubicBezTo>
                  <a:cubicBezTo>
                    <a:pt x="18525" y="13122"/>
                    <a:pt x="18578" y="12998"/>
                    <a:pt x="18623" y="13104"/>
                  </a:cubicBezTo>
                  <a:cubicBezTo>
                    <a:pt x="18578" y="13175"/>
                    <a:pt x="18640" y="13289"/>
                    <a:pt x="18720" y="13325"/>
                  </a:cubicBezTo>
                  <a:close/>
                  <a:moveTo>
                    <a:pt x="19038" y="15038"/>
                  </a:moveTo>
                  <a:cubicBezTo>
                    <a:pt x="19038" y="15152"/>
                    <a:pt x="18993" y="15179"/>
                    <a:pt x="19020" y="15320"/>
                  </a:cubicBezTo>
                  <a:cubicBezTo>
                    <a:pt x="19108" y="15382"/>
                    <a:pt x="19073" y="15038"/>
                    <a:pt x="19038" y="15038"/>
                  </a:cubicBezTo>
                  <a:close/>
                  <a:moveTo>
                    <a:pt x="18243" y="13634"/>
                  </a:moveTo>
                  <a:cubicBezTo>
                    <a:pt x="18261" y="13669"/>
                    <a:pt x="18269" y="13713"/>
                    <a:pt x="18296" y="13713"/>
                  </a:cubicBezTo>
                  <a:cubicBezTo>
                    <a:pt x="18261" y="13545"/>
                    <a:pt x="18172" y="13607"/>
                    <a:pt x="18110" y="13598"/>
                  </a:cubicBezTo>
                  <a:cubicBezTo>
                    <a:pt x="18128" y="13643"/>
                    <a:pt x="18146" y="13696"/>
                    <a:pt x="18163" y="13748"/>
                  </a:cubicBezTo>
                  <a:cubicBezTo>
                    <a:pt x="18243" y="13757"/>
                    <a:pt x="18190" y="13651"/>
                    <a:pt x="18243" y="13634"/>
                  </a:cubicBezTo>
                  <a:close/>
                  <a:moveTo>
                    <a:pt x="18764" y="13616"/>
                  </a:moveTo>
                  <a:cubicBezTo>
                    <a:pt x="18826" y="13607"/>
                    <a:pt x="18826" y="13519"/>
                    <a:pt x="18817" y="13448"/>
                  </a:cubicBezTo>
                  <a:cubicBezTo>
                    <a:pt x="18781" y="13439"/>
                    <a:pt x="18746" y="13395"/>
                    <a:pt x="18702" y="13431"/>
                  </a:cubicBezTo>
                  <a:cubicBezTo>
                    <a:pt x="18720" y="13492"/>
                    <a:pt x="18746" y="13554"/>
                    <a:pt x="18764" y="13616"/>
                  </a:cubicBezTo>
                  <a:close/>
                  <a:moveTo>
                    <a:pt x="18419" y="14340"/>
                  </a:moveTo>
                  <a:cubicBezTo>
                    <a:pt x="18411" y="14111"/>
                    <a:pt x="18322" y="14075"/>
                    <a:pt x="18278" y="13934"/>
                  </a:cubicBezTo>
                  <a:cubicBezTo>
                    <a:pt x="18349" y="13916"/>
                    <a:pt x="18375" y="14031"/>
                    <a:pt x="18419" y="14075"/>
                  </a:cubicBezTo>
                  <a:cubicBezTo>
                    <a:pt x="18455" y="13925"/>
                    <a:pt x="18313" y="13863"/>
                    <a:pt x="18243" y="13810"/>
                  </a:cubicBezTo>
                  <a:cubicBezTo>
                    <a:pt x="18269" y="14031"/>
                    <a:pt x="18349" y="14163"/>
                    <a:pt x="18278" y="14314"/>
                  </a:cubicBezTo>
                  <a:cubicBezTo>
                    <a:pt x="18349" y="14269"/>
                    <a:pt x="18358" y="14367"/>
                    <a:pt x="18419" y="14340"/>
                  </a:cubicBezTo>
                  <a:close/>
                  <a:moveTo>
                    <a:pt x="18790" y="14137"/>
                  </a:moveTo>
                  <a:cubicBezTo>
                    <a:pt x="18843" y="14367"/>
                    <a:pt x="18852" y="14314"/>
                    <a:pt x="18834" y="14216"/>
                  </a:cubicBezTo>
                  <a:cubicBezTo>
                    <a:pt x="18817" y="14111"/>
                    <a:pt x="18773" y="13952"/>
                    <a:pt x="18720" y="13960"/>
                  </a:cubicBezTo>
                  <a:cubicBezTo>
                    <a:pt x="18746" y="14049"/>
                    <a:pt x="18764" y="14058"/>
                    <a:pt x="18790" y="14137"/>
                  </a:cubicBezTo>
                  <a:close/>
                  <a:moveTo>
                    <a:pt x="18852" y="14729"/>
                  </a:moveTo>
                  <a:lnTo>
                    <a:pt x="18985" y="14720"/>
                  </a:lnTo>
                  <a:cubicBezTo>
                    <a:pt x="19020" y="14720"/>
                    <a:pt x="19029" y="15046"/>
                    <a:pt x="19055" y="14896"/>
                  </a:cubicBezTo>
                  <a:cubicBezTo>
                    <a:pt x="19029" y="14720"/>
                    <a:pt x="19020" y="14561"/>
                    <a:pt x="19029" y="14437"/>
                  </a:cubicBezTo>
                  <a:cubicBezTo>
                    <a:pt x="18887" y="14375"/>
                    <a:pt x="19020" y="14676"/>
                    <a:pt x="18896" y="14631"/>
                  </a:cubicBezTo>
                  <a:cubicBezTo>
                    <a:pt x="18887" y="14552"/>
                    <a:pt x="18852" y="14534"/>
                    <a:pt x="18843" y="14455"/>
                  </a:cubicBezTo>
                  <a:cubicBezTo>
                    <a:pt x="18914" y="14464"/>
                    <a:pt x="18958" y="14349"/>
                    <a:pt x="18958" y="14216"/>
                  </a:cubicBezTo>
                  <a:cubicBezTo>
                    <a:pt x="18958" y="14093"/>
                    <a:pt x="18914" y="13960"/>
                    <a:pt x="18826" y="13943"/>
                  </a:cubicBezTo>
                  <a:cubicBezTo>
                    <a:pt x="18861" y="14128"/>
                    <a:pt x="18879" y="14296"/>
                    <a:pt x="18879" y="14358"/>
                  </a:cubicBezTo>
                  <a:cubicBezTo>
                    <a:pt x="18764" y="14464"/>
                    <a:pt x="18781" y="14216"/>
                    <a:pt x="18702" y="14243"/>
                  </a:cubicBezTo>
                  <a:cubicBezTo>
                    <a:pt x="18737" y="14455"/>
                    <a:pt x="18843" y="14481"/>
                    <a:pt x="18852" y="14729"/>
                  </a:cubicBezTo>
                  <a:close/>
                  <a:moveTo>
                    <a:pt x="18517" y="15408"/>
                  </a:moveTo>
                  <a:cubicBezTo>
                    <a:pt x="18499" y="15294"/>
                    <a:pt x="18570" y="15320"/>
                    <a:pt x="18570" y="15232"/>
                  </a:cubicBezTo>
                  <a:cubicBezTo>
                    <a:pt x="18525" y="15144"/>
                    <a:pt x="18508" y="15294"/>
                    <a:pt x="18481" y="15197"/>
                  </a:cubicBezTo>
                  <a:cubicBezTo>
                    <a:pt x="18525" y="15170"/>
                    <a:pt x="18472" y="15135"/>
                    <a:pt x="18481" y="15064"/>
                  </a:cubicBezTo>
                  <a:cubicBezTo>
                    <a:pt x="18561" y="15038"/>
                    <a:pt x="18561" y="15144"/>
                    <a:pt x="18614" y="15055"/>
                  </a:cubicBezTo>
                  <a:cubicBezTo>
                    <a:pt x="18605" y="14993"/>
                    <a:pt x="18605" y="14896"/>
                    <a:pt x="18570" y="14888"/>
                  </a:cubicBezTo>
                  <a:cubicBezTo>
                    <a:pt x="18570" y="14905"/>
                    <a:pt x="18552" y="14932"/>
                    <a:pt x="18543" y="14888"/>
                  </a:cubicBezTo>
                  <a:cubicBezTo>
                    <a:pt x="18490" y="14667"/>
                    <a:pt x="18605" y="14693"/>
                    <a:pt x="18614" y="14570"/>
                  </a:cubicBezTo>
                  <a:cubicBezTo>
                    <a:pt x="18508" y="14596"/>
                    <a:pt x="18464" y="14517"/>
                    <a:pt x="18349" y="14561"/>
                  </a:cubicBezTo>
                  <a:cubicBezTo>
                    <a:pt x="18402" y="14729"/>
                    <a:pt x="18375" y="14773"/>
                    <a:pt x="18366" y="14941"/>
                  </a:cubicBezTo>
                  <a:cubicBezTo>
                    <a:pt x="18393" y="14949"/>
                    <a:pt x="18428" y="14949"/>
                    <a:pt x="18419" y="15020"/>
                  </a:cubicBezTo>
                  <a:cubicBezTo>
                    <a:pt x="18428" y="15152"/>
                    <a:pt x="18349" y="15152"/>
                    <a:pt x="18384" y="15320"/>
                  </a:cubicBezTo>
                  <a:cubicBezTo>
                    <a:pt x="18437" y="15338"/>
                    <a:pt x="18437" y="15444"/>
                    <a:pt x="18517" y="15408"/>
                  </a:cubicBezTo>
                  <a:close/>
                  <a:moveTo>
                    <a:pt x="18676" y="15364"/>
                  </a:moveTo>
                  <a:cubicBezTo>
                    <a:pt x="18737" y="15197"/>
                    <a:pt x="18773" y="15276"/>
                    <a:pt x="18693" y="15144"/>
                  </a:cubicBezTo>
                  <a:cubicBezTo>
                    <a:pt x="18799" y="15188"/>
                    <a:pt x="18764" y="15029"/>
                    <a:pt x="18852" y="15046"/>
                  </a:cubicBezTo>
                  <a:cubicBezTo>
                    <a:pt x="18870" y="14949"/>
                    <a:pt x="18746" y="14879"/>
                    <a:pt x="18764" y="14958"/>
                  </a:cubicBezTo>
                  <a:cubicBezTo>
                    <a:pt x="18790" y="14958"/>
                    <a:pt x="18799" y="15038"/>
                    <a:pt x="18764" y="15055"/>
                  </a:cubicBezTo>
                  <a:lnTo>
                    <a:pt x="18711" y="15055"/>
                  </a:lnTo>
                  <a:cubicBezTo>
                    <a:pt x="18693" y="14967"/>
                    <a:pt x="18728" y="14764"/>
                    <a:pt x="18667" y="14746"/>
                  </a:cubicBezTo>
                  <a:cubicBezTo>
                    <a:pt x="18614" y="14835"/>
                    <a:pt x="18676" y="14958"/>
                    <a:pt x="18684" y="15055"/>
                  </a:cubicBezTo>
                  <a:cubicBezTo>
                    <a:pt x="18596" y="15179"/>
                    <a:pt x="18649" y="15320"/>
                    <a:pt x="18623" y="15497"/>
                  </a:cubicBezTo>
                  <a:cubicBezTo>
                    <a:pt x="18693" y="15523"/>
                    <a:pt x="18658" y="15417"/>
                    <a:pt x="18676" y="15364"/>
                  </a:cubicBezTo>
                  <a:close/>
                  <a:moveTo>
                    <a:pt x="18887" y="15859"/>
                  </a:moveTo>
                  <a:cubicBezTo>
                    <a:pt x="18905" y="15779"/>
                    <a:pt x="18905" y="15673"/>
                    <a:pt x="18949" y="15638"/>
                  </a:cubicBezTo>
                  <a:lnTo>
                    <a:pt x="18940" y="15947"/>
                  </a:lnTo>
                  <a:cubicBezTo>
                    <a:pt x="18976" y="15982"/>
                    <a:pt x="19011" y="16009"/>
                    <a:pt x="19073" y="16000"/>
                  </a:cubicBezTo>
                  <a:cubicBezTo>
                    <a:pt x="19117" y="15726"/>
                    <a:pt x="18993" y="15718"/>
                    <a:pt x="19002" y="15497"/>
                  </a:cubicBezTo>
                  <a:cubicBezTo>
                    <a:pt x="18940" y="15470"/>
                    <a:pt x="18949" y="15576"/>
                    <a:pt x="18923" y="15585"/>
                  </a:cubicBezTo>
                  <a:cubicBezTo>
                    <a:pt x="18923" y="15585"/>
                    <a:pt x="18879" y="15497"/>
                    <a:pt x="18870" y="15497"/>
                  </a:cubicBezTo>
                  <a:cubicBezTo>
                    <a:pt x="18879" y="15497"/>
                    <a:pt x="18843" y="15585"/>
                    <a:pt x="18843" y="15585"/>
                  </a:cubicBezTo>
                  <a:cubicBezTo>
                    <a:pt x="18817" y="15603"/>
                    <a:pt x="18781" y="15497"/>
                    <a:pt x="18790" y="15629"/>
                  </a:cubicBezTo>
                  <a:cubicBezTo>
                    <a:pt x="18923" y="15541"/>
                    <a:pt x="18826" y="15832"/>
                    <a:pt x="18887" y="15859"/>
                  </a:cubicBezTo>
                  <a:close/>
                  <a:moveTo>
                    <a:pt x="18667" y="16247"/>
                  </a:moveTo>
                  <a:cubicBezTo>
                    <a:pt x="18720" y="16168"/>
                    <a:pt x="18693" y="15956"/>
                    <a:pt x="18702" y="15806"/>
                  </a:cubicBezTo>
                  <a:cubicBezTo>
                    <a:pt x="18552" y="15832"/>
                    <a:pt x="18614" y="16124"/>
                    <a:pt x="18667" y="16247"/>
                  </a:cubicBezTo>
                  <a:close/>
                  <a:moveTo>
                    <a:pt x="18790" y="16397"/>
                  </a:moveTo>
                  <a:cubicBezTo>
                    <a:pt x="18790" y="16415"/>
                    <a:pt x="18781" y="16433"/>
                    <a:pt x="18773" y="16477"/>
                  </a:cubicBezTo>
                  <a:cubicBezTo>
                    <a:pt x="18755" y="16530"/>
                    <a:pt x="18720" y="16503"/>
                    <a:pt x="18720" y="16601"/>
                  </a:cubicBezTo>
                  <a:cubicBezTo>
                    <a:pt x="18711" y="16636"/>
                    <a:pt x="18702" y="16768"/>
                    <a:pt x="18764" y="16786"/>
                  </a:cubicBezTo>
                  <a:cubicBezTo>
                    <a:pt x="18781" y="16706"/>
                    <a:pt x="18737" y="16521"/>
                    <a:pt x="18799" y="16521"/>
                  </a:cubicBezTo>
                  <a:cubicBezTo>
                    <a:pt x="18773" y="16724"/>
                    <a:pt x="18861" y="16645"/>
                    <a:pt x="18870" y="16698"/>
                  </a:cubicBezTo>
                  <a:cubicBezTo>
                    <a:pt x="18843" y="16751"/>
                    <a:pt x="18843" y="16857"/>
                    <a:pt x="18843" y="16963"/>
                  </a:cubicBezTo>
                  <a:cubicBezTo>
                    <a:pt x="18958" y="16936"/>
                    <a:pt x="18905" y="16618"/>
                    <a:pt x="18958" y="16477"/>
                  </a:cubicBezTo>
                  <a:cubicBezTo>
                    <a:pt x="18985" y="16486"/>
                    <a:pt x="18985" y="16521"/>
                    <a:pt x="19011" y="16530"/>
                  </a:cubicBezTo>
                  <a:cubicBezTo>
                    <a:pt x="19029" y="16389"/>
                    <a:pt x="19029" y="16442"/>
                    <a:pt x="19011" y="16309"/>
                  </a:cubicBezTo>
                  <a:cubicBezTo>
                    <a:pt x="18914" y="16238"/>
                    <a:pt x="19002" y="16503"/>
                    <a:pt x="18905" y="16433"/>
                  </a:cubicBezTo>
                  <a:lnTo>
                    <a:pt x="18914" y="16212"/>
                  </a:lnTo>
                  <a:cubicBezTo>
                    <a:pt x="18799" y="16159"/>
                    <a:pt x="18896" y="16415"/>
                    <a:pt x="18826" y="16433"/>
                  </a:cubicBezTo>
                  <a:cubicBezTo>
                    <a:pt x="18799" y="16442"/>
                    <a:pt x="18790" y="16415"/>
                    <a:pt x="18790" y="16397"/>
                  </a:cubicBezTo>
                  <a:cubicBezTo>
                    <a:pt x="18799" y="16353"/>
                    <a:pt x="18790" y="16371"/>
                    <a:pt x="18790" y="16397"/>
                  </a:cubicBezTo>
                  <a:close/>
                  <a:moveTo>
                    <a:pt x="18684" y="17095"/>
                  </a:moveTo>
                  <a:cubicBezTo>
                    <a:pt x="18711" y="16857"/>
                    <a:pt x="18640" y="16989"/>
                    <a:pt x="18631" y="16910"/>
                  </a:cubicBezTo>
                  <a:cubicBezTo>
                    <a:pt x="18614" y="16724"/>
                    <a:pt x="18702" y="16530"/>
                    <a:pt x="18667" y="16380"/>
                  </a:cubicBezTo>
                  <a:cubicBezTo>
                    <a:pt x="18658" y="16450"/>
                    <a:pt x="18605" y="16415"/>
                    <a:pt x="18561" y="16424"/>
                  </a:cubicBezTo>
                  <a:cubicBezTo>
                    <a:pt x="18631" y="16627"/>
                    <a:pt x="18570" y="16786"/>
                    <a:pt x="18578" y="17095"/>
                  </a:cubicBezTo>
                  <a:close/>
                  <a:moveTo>
                    <a:pt x="18711" y="18296"/>
                  </a:moveTo>
                  <a:cubicBezTo>
                    <a:pt x="18746" y="18296"/>
                    <a:pt x="18764" y="18269"/>
                    <a:pt x="18781" y="18243"/>
                  </a:cubicBezTo>
                  <a:cubicBezTo>
                    <a:pt x="18773" y="18137"/>
                    <a:pt x="18720" y="18110"/>
                    <a:pt x="18684" y="18075"/>
                  </a:cubicBezTo>
                  <a:cubicBezTo>
                    <a:pt x="18649" y="18137"/>
                    <a:pt x="18667" y="18243"/>
                    <a:pt x="18711" y="18296"/>
                  </a:cubicBezTo>
                  <a:close/>
                  <a:moveTo>
                    <a:pt x="19038" y="18728"/>
                  </a:moveTo>
                  <a:cubicBezTo>
                    <a:pt x="19011" y="18658"/>
                    <a:pt x="19011" y="18481"/>
                    <a:pt x="18958" y="18481"/>
                  </a:cubicBezTo>
                  <a:cubicBezTo>
                    <a:pt x="18932" y="18543"/>
                    <a:pt x="18976" y="18746"/>
                    <a:pt x="19038" y="18728"/>
                  </a:cubicBezTo>
                  <a:close/>
                  <a:moveTo>
                    <a:pt x="19558" y="19523"/>
                  </a:moveTo>
                  <a:cubicBezTo>
                    <a:pt x="19550" y="19426"/>
                    <a:pt x="19532" y="19470"/>
                    <a:pt x="19479" y="19373"/>
                  </a:cubicBezTo>
                  <a:cubicBezTo>
                    <a:pt x="19373" y="19391"/>
                    <a:pt x="19479" y="19594"/>
                    <a:pt x="19558" y="19523"/>
                  </a:cubicBezTo>
                  <a:close/>
                  <a:moveTo>
                    <a:pt x="19338" y="19682"/>
                  </a:moveTo>
                  <a:cubicBezTo>
                    <a:pt x="19311" y="19585"/>
                    <a:pt x="19294" y="19355"/>
                    <a:pt x="19170" y="19276"/>
                  </a:cubicBezTo>
                  <a:cubicBezTo>
                    <a:pt x="19196" y="19382"/>
                    <a:pt x="19258" y="19647"/>
                    <a:pt x="19338" y="19682"/>
                  </a:cubicBezTo>
                  <a:close/>
                  <a:moveTo>
                    <a:pt x="19532" y="20583"/>
                  </a:moveTo>
                  <a:cubicBezTo>
                    <a:pt x="19497" y="20512"/>
                    <a:pt x="19576" y="20503"/>
                    <a:pt x="19461" y="20397"/>
                  </a:cubicBezTo>
                  <a:lnTo>
                    <a:pt x="19400" y="20450"/>
                  </a:lnTo>
                  <a:cubicBezTo>
                    <a:pt x="19444" y="20503"/>
                    <a:pt x="19488" y="20592"/>
                    <a:pt x="19532" y="20583"/>
                  </a:cubicBezTo>
                  <a:close/>
                  <a:moveTo>
                    <a:pt x="19841" y="20803"/>
                  </a:moveTo>
                  <a:cubicBezTo>
                    <a:pt x="19779" y="20653"/>
                    <a:pt x="19647" y="20521"/>
                    <a:pt x="19558" y="20618"/>
                  </a:cubicBezTo>
                  <a:cubicBezTo>
                    <a:pt x="19567" y="20645"/>
                    <a:pt x="19611" y="20795"/>
                    <a:pt x="19673" y="20759"/>
                  </a:cubicBezTo>
                  <a:cubicBezTo>
                    <a:pt x="19656" y="20742"/>
                    <a:pt x="19638" y="20715"/>
                    <a:pt x="19664" y="20706"/>
                  </a:cubicBezTo>
                  <a:cubicBezTo>
                    <a:pt x="19735" y="20839"/>
                    <a:pt x="19788" y="20795"/>
                    <a:pt x="19841" y="20803"/>
                  </a:cubicBezTo>
                  <a:close/>
                  <a:moveTo>
                    <a:pt x="20168" y="21342"/>
                  </a:moveTo>
                  <a:cubicBezTo>
                    <a:pt x="20274" y="21280"/>
                    <a:pt x="20053" y="21210"/>
                    <a:pt x="19991" y="21139"/>
                  </a:cubicBezTo>
                  <a:cubicBezTo>
                    <a:pt x="19912" y="21060"/>
                    <a:pt x="19841" y="20856"/>
                    <a:pt x="19735" y="20883"/>
                  </a:cubicBezTo>
                  <a:cubicBezTo>
                    <a:pt x="19876" y="21033"/>
                    <a:pt x="20035" y="21280"/>
                    <a:pt x="20168" y="21342"/>
                  </a:cubicBezTo>
                  <a:close/>
                  <a:moveTo>
                    <a:pt x="20627" y="21422"/>
                  </a:moveTo>
                  <a:cubicBezTo>
                    <a:pt x="20618" y="21360"/>
                    <a:pt x="20486" y="21192"/>
                    <a:pt x="20433" y="21245"/>
                  </a:cubicBezTo>
                  <a:cubicBezTo>
                    <a:pt x="20494" y="21289"/>
                    <a:pt x="20574" y="21457"/>
                    <a:pt x="20627" y="21422"/>
                  </a:cubicBezTo>
                  <a:close/>
                  <a:moveTo>
                    <a:pt x="18614" y="19717"/>
                  </a:moveTo>
                  <a:cubicBezTo>
                    <a:pt x="18578" y="19647"/>
                    <a:pt x="18578" y="19594"/>
                    <a:pt x="18570" y="19541"/>
                  </a:cubicBezTo>
                  <a:cubicBezTo>
                    <a:pt x="18570" y="19479"/>
                    <a:pt x="18552" y="19417"/>
                    <a:pt x="18508" y="19329"/>
                  </a:cubicBezTo>
                  <a:cubicBezTo>
                    <a:pt x="18375" y="19364"/>
                    <a:pt x="18508" y="19603"/>
                    <a:pt x="18614" y="19717"/>
                  </a:cubicBezTo>
                  <a:close/>
                  <a:moveTo>
                    <a:pt x="18861" y="20221"/>
                  </a:moveTo>
                  <a:cubicBezTo>
                    <a:pt x="18737" y="20097"/>
                    <a:pt x="18817" y="19947"/>
                    <a:pt x="18711" y="19903"/>
                  </a:cubicBezTo>
                  <a:cubicBezTo>
                    <a:pt x="18781" y="20097"/>
                    <a:pt x="18711" y="20035"/>
                    <a:pt x="18614" y="19947"/>
                  </a:cubicBezTo>
                  <a:cubicBezTo>
                    <a:pt x="18693" y="20079"/>
                    <a:pt x="18781" y="20212"/>
                    <a:pt x="18861" y="20221"/>
                  </a:cubicBezTo>
                  <a:close/>
                  <a:moveTo>
                    <a:pt x="19002" y="20848"/>
                  </a:moveTo>
                  <a:cubicBezTo>
                    <a:pt x="19020" y="20768"/>
                    <a:pt x="19126" y="20733"/>
                    <a:pt x="19011" y="20592"/>
                  </a:cubicBezTo>
                  <a:cubicBezTo>
                    <a:pt x="18914" y="20636"/>
                    <a:pt x="18976" y="20750"/>
                    <a:pt x="19002" y="20848"/>
                  </a:cubicBezTo>
                  <a:close/>
                  <a:moveTo>
                    <a:pt x="19196" y="20883"/>
                  </a:moveTo>
                  <a:cubicBezTo>
                    <a:pt x="19064" y="20653"/>
                    <a:pt x="19426" y="20936"/>
                    <a:pt x="19241" y="20680"/>
                  </a:cubicBezTo>
                  <a:cubicBezTo>
                    <a:pt x="19126" y="20671"/>
                    <a:pt x="19082" y="20821"/>
                    <a:pt x="19196" y="20883"/>
                  </a:cubicBezTo>
                  <a:close/>
                  <a:moveTo>
                    <a:pt x="20079" y="21766"/>
                  </a:moveTo>
                  <a:cubicBezTo>
                    <a:pt x="20115" y="21810"/>
                    <a:pt x="20079" y="21828"/>
                    <a:pt x="20053" y="21854"/>
                  </a:cubicBezTo>
                  <a:cubicBezTo>
                    <a:pt x="20097" y="21916"/>
                    <a:pt x="20150" y="21951"/>
                    <a:pt x="20185" y="21969"/>
                  </a:cubicBezTo>
                  <a:cubicBezTo>
                    <a:pt x="20256" y="21951"/>
                    <a:pt x="20150" y="21757"/>
                    <a:pt x="20079" y="21766"/>
                  </a:cubicBezTo>
                  <a:close/>
                  <a:moveTo>
                    <a:pt x="20053" y="22260"/>
                  </a:moveTo>
                  <a:cubicBezTo>
                    <a:pt x="20079" y="22225"/>
                    <a:pt x="20141" y="22207"/>
                    <a:pt x="20106" y="22154"/>
                  </a:cubicBezTo>
                  <a:cubicBezTo>
                    <a:pt x="20071" y="22199"/>
                    <a:pt x="20026" y="22057"/>
                    <a:pt x="20035" y="22040"/>
                  </a:cubicBezTo>
                  <a:cubicBezTo>
                    <a:pt x="20071" y="22013"/>
                    <a:pt x="20132" y="22110"/>
                    <a:pt x="20159" y="22057"/>
                  </a:cubicBezTo>
                  <a:cubicBezTo>
                    <a:pt x="20035" y="21898"/>
                    <a:pt x="19815" y="21739"/>
                    <a:pt x="19691" y="21572"/>
                  </a:cubicBezTo>
                  <a:cubicBezTo>
                    <a:pt x="19629" y="21475"/>
                    <a:pt x="19664" y="21386"/>
                    <a:pt x="19594" y="21289"/>
                  </a:cubicBezTo>
                  <a:cubicBezTo>
                    <a:pt x="19691" y="21404"/>
                    <a:pt x="19921" y="21545"/>
                    <a:pt x="19903" y="21448"/>
                  </a:cubicBezTo>
                  <a:cubicBezTo>
                    <a:pt x="19779" y="21439"/>
                    <a:pt x="19576" y="21201"/>
                    <a:pt x="19488" y="21201"/>
                  </a:cubicBezTo>
                  <a:cubicBezTo>
                    <a:pt x="19497" y="21201"/>
                    <a:pt x="19567" y="21324"/>
                    <a:pt x="19506" y="21307"/>
                  </a:cubicBezTo>
                  <a:cubicBezTo>
                    <a:pt x="19461" y="21236"/>
                    <a:pt x="19320" y="21201"/>
                    <a:pt x="19355" y="21121"/>
                  </a:cubicBezTo>
                  <a:cubicBezTo>
                    <a:pt x="19391" y="21165"/>
                    <a:pt x="19435" y="21227"/>
                    <a:pt x="19461" y="21218"/>
                  </a:cubicBezTo>
                  <a:cubicBezTo>
                    <a:pt x="19444" y="21148"/>
                    <a:pt x="19364" y="21051"/>
                    <a:pt x="19373" y="20989"/>
                  </a:cubicBezTo>
                  <a:cubicBezTo>
                    <a:pt x="19444" y="21007"/>
                    <a:pt x="19461" y="20989"/>
                    <a:pt x="19408" y="20901"/>
                  </a:cubicBezTo>
                  <a:cubicBezTo>
                    <a:pt x="19364" y="20980"/>
                    <a:pt x="19285" y="20795"/>
                    <a:pt x="19241" y="20909"/>
                  </a:cubicBezTo>
                  <a:cubicBezTo>
                    <a:pt x="19320" y="20998"/>
                    <a:pt x="19382" y="20989"/>
                    <a:pt x="19347" y="21068"/>
                  </a:cubicBezTo>
                  <a:cubicBezTo>
                    <a:pt x="19249" y="21086"/>
                    <a:pt x="19152" y="21095"/>
                    <a:pt x="19064" y="21104"/>
                  </a:cubicBezTo>
                  <a:lnTo>
                    <a:pt x="19188" y="21254"/>
                  </a:lnTo>
                  <a:cubicBezTo>
                    <a:pt x="19276" y="21263"/>
                    <a:pt x="19126" y="21060"/>
                    <a:pt x="19241" y="21148"/>
                  </a:cubicBezTo>
                  <a:cubicBezTo>
                    <a:pt x="19267" y="21192"/>
                    <a:pt x="19373" y="21316"/>
                    <a:pt x="19338" y="21316"/>
                  </a:cubicBezTo>
                  <a:cubicBezTo>
                    <a:pt x="19347" y="21316"/>
                    <a:pt x="19241" y="21227"/>
                    <a:pt x="19258" y="21263"/>
                  </a:cubicBezTo>
                  <a:cubicBezTo>
                    <a:pt x="19320" y="21386"/>
                    <a:pt x="19435" y="21475"/>
                    <a:pt x="19532" y="21580"/>
                  </a:cubicBezTo>
                  <a:cubicBezTo>
                    <a:pt x="19594" y="21651"/>
                    <a:pt x="19647" y="21819"/>
                    <a:pt x="19735" y="21775"/>
                  </a:cubicBezTo>
                  <a:cubicBezTo>
                    <a:pt x="19585" y="21607"/>
                    <a:pt x="19620" y="21510"/>
                    <a:pt x="19514" y="21360"/>
                  </a:cubicBezTo>
                  <a:cubicBezTo>
                    <a:pt x="19664" y="21404"/>
                    <a:pt x="19647" y="21598"/>
                    <a:pt x="19691" y="21686"/>
                  </a:cubicBezTo>
                  <a:cubicBezTo>
                    <a:pt x="19762" y="21748"/>
                    <a:pt x="19965" y="21890"/>
                    <a:pt x="19956" y="21987"/>
                  </a:cubicBezTo>
                  <a:cubicBezTo>
                    <a:pt x="19903" y="22040"/>
                    <a:pt x="19788" y="21748"/>
                    <a:pt x="19753" y="21872"/>
                  </a:cubicBezTo>
                  <a:cubicBezTo>
                    <a:pt x="19929" y="22004"/>
                    <a:pt x="19921" y="22084"/>
                    <a:pt x="20053" y="22260"/>
                  </a:cubicBezTo>
                  <a:close/>
                  <a:moveTo>
                    <a:pt x="21086" y="22490"/>
                  </a:moveTo>
                  <a:cubicBezTo>
                    <a:pt x="21130" y="22428"/>
                    <a:pt x="21148" y="22234"/>
                    <a:pt x="20980" y="22172"/>
                  </a:cubicBezTo>
                  <a:cubicBezTo>
                    <a:pt x="21007" y="22216"/>
                    <a:pt x="20998" y="22243"/>
                    <a:pt x="20998" y="22278"/>
                  </a:cubicBezTo>
                  <a:cubicBezTo>
                    <a:pt x="20927" y="22260"/>
                    <a:pt x="20848" y="22146"/>
                    <a:pt x="20768" y="22057"/>
                  </a:cubicBezTo>
                  <a:cubicBezTo>
                    <a:pt x="20865" y="22040"/>
                    <a:pt x="20768" y="21969"/>
                    <a:pt x="20786" y="21925"/>
                  </a:cubicBezTo>
                  <a:cubicBezTo>
                    <a:pt x="20706" y="21792"/>
                    <a:pt x="20645" y="21819"/>
                    <a:pt x="20565" y="21713"/>
                  </a:cubicBezTo>
                  <a:cubicBezTo>
                    <a:pt x="20521" y="21784"/>
                    <a:pt x="20547" y="21766"/>
                    <a:pt x="20459" y="21792"/>
                  </a:cubicBezTo>
                  <a:cubicBezTo>
                    <a:pt x="20671" y="22031"/>
                    <a:pt x="20874" y="22260"/>
                    <a:pt x="21086" y="22490"/>
                  </a:cubicBezTo>
                  <a:close/>
                  <a:moveTo>
                    <a:pt x="22031" y="23329"/>
                  </a:moveTo>
                  <a:cubicBezTo>
                    <a:pt x="21925" y="23214"/>
                    <a:pt x="21828" y="23126"/>
                    <a:pt x="21731" y="23064"/>
                  </a:cubicBezTo>
                  <a:cubicBezTo>
                    <a:pt x="21766" y="23011"/>
                    <a:pt x="21845" y="23135"/>
                    <a:pt x="21881" y="23099"/>
                  </a:cubicBezTo>
                  <a:cubicBezTo>
                    <a:pt x="21863" y="23073"/>
                    <a:pt x="21819" y="23037"/>
                    <a:pt x="21837" y="23020"/>
                  </a:cubicBezTo>
                  <a:lnTo>
                    <a:pt x="21775" y="22958"/>
                  </a:lnTo>
                  <a:cubicBezTo>
                    <a:pt x="21739" y="22976"/>
                    <a:pt x="21713" y="23037"/>
                    <a:pt x="21669" y="22993"/>
                  </a:cubicBezTo>
                  <a:cubicBezTo>
                    <a:pt x="21713" y="22870"/>
                    <a:pt x="21510" y="22825"/>
                    <a:pt x="21422" y="22737"/>
                  </a:cubicBezTo>
                  <a:lnTo>
                    <a:pt x="21475" y="22684"/>
                  </a:lnTo>
                  <a:cubicBezTo>
                    <a:pt x="21289" y="22605"/>
                    <a:pt x="21227" y="22278"/>
                    <a:pt x="21121" y="22340"/>
                  </a:cubicBezTo>
                  <a:cubicBezTo>
                    <a:pt x="21271" y="22463"/>
                    <a:pt x="21307" y="22622"/>
                    <a:pt x="21174" y="22596"/>
                  </a:cubicBezTo>
                  <a:cubicBezTo>
                    <a:pt x="21298" y="22720"/>
                    <a:pt x="21413" y="22817"/>
                    <a:pt x="21510" y="22834"/>
                  </a:cubicBezTo>
                  <a:cubicBezTo>
                    <a:pt x="21686" y="22993"/>
                    <a:pt x="21845" y="23399"/>
                    <a:pt x="22031" y="23329"/>
                  </a:cubicBezTo>
                  <a:close/>
                  <a:moveTo>
                    <a:pt x="22207" y="24547"/>
                  </a:moveTo>
                  <a:cubicBezTo>
                    <a:pt x="22075" y="24485"/>
                    <a:pt x="22093" y="24406"/>
                    <a:pt x="21996" y="24424"/>
                  </a:cubicBezTo>
                  <a:cubicBezTo>
                    <a:pt x="22048" y="24530"/>
                    <a:pt x="22057" y="24485"/>
                    <a:pt x="22154" y="24600"/>
                  </a:cubicBezTo>
                  <a:close/>
                  <a:moveTo>
                    <a:pt x="22755" y="24362"/>
                  </a:moveTo>
                  <a:cubicBezTo>
                    <a:pt x="22737" y="24300"/>
                    <a:pt x="22649" y="24229"/>
                    <a:pt x="22569" y="24159"/>
                  </a:cubicBezTo>
                  <a:cubicBezTo>
                    <a:pt x="22455" y="24176"/>
                    <a:pt x="22728" y="24388"/>
                    <a:pt x="22755" y="24362"/>
                  </a:cubicBezTo>
                  <a:close/>
                  <a:moveTo>
                    <a:pt x="22949" y="24212"/>
                  </a:moveTo>
                  <a:cubicBezTo>
                    <a:pt x="22711" y="24018"/>
                    <a:pt x="23037" y="24168"/>
                    <a:pt x="22967" y="24053"/>
                  </a:cubicBezTo>
                  <a:cubicBezTo>
                    <a:pt x="22826" y="23912"/>
                    <a:pt x="22702" y="23841"/>
                    <a:pt x="22578" y="23744"/>
                  </a:cubicBezTo>
                  <a:cubicBezTo>
                    <a:pt x="22472" y="23691"/>
                    <a:pt x="22587" y="23859"/>
                    <a:pt x="22472" y="23788"/>
                  </a:cubicBezTo>
                  <a:cubicBezTo>
                    <a:pt x="22428" y="23682"/>
                    <a:pt x="22411" y="23576"/>
                    <a:pt x="22305" y="23444"/>
                  </a:cubicBezTo>
                  <a:cubicBezTo>
                    <a:pt x="22225" y="23417"/>
                    <a:pt x="22154" y="23426"/>
                    <a:pt x="22093" y="23461"/>
                  </a:cubicBezTo>
                  <a:cubicBezTo>
                    <a:pt x="22207" y="23576"/>
                    <a:pt x="22349" y="23717"/>
                    <a:pt x="22260" y="23550"/>
                  </a:cubicBezTo>
                  <a:cubicBezTo>
                    <a:pt x="22366" y="23673"/>
                    <a:pt x="22384" y="23770"/>
                    <a:pt x="22508" y="23885"/>
                  </a:cubicBezTo>
                  <a:cubicBezTo>
                    <a:pt x="22667" y="23867"/>
                    <a:pt x="22790" y="24176"/>
                    <a:pt x="22949" y="24212"/>
                  </a:cubicBezTo>
                  <a:close/>
                  <a:moveTo>
                    <a:pt x="23073" y="24141"/>
                  </a:moveTo>
                  <a:cubicBezTo>
                    <a:pt x="23108" y="24176"/>
                    <a:pt x="23073" y="24176"/>
                    <a:pt x="23037" y="24176"/>
                  </a:cubicBezTo>
                  <a:cubicBezTo>
                    <a:pt x="23135" y="24256"/>
                    <a:pt x="23055" y="24309"/>
                    <a:pt x="23161" y="24380"/>
                  </a:cubicBezTo>
                  <a:cubicBezTo>
                    <a:pt x="23249" y="24415"/>
                    <a:pt x="23196" y="24141"/>
                    <a:pt x="23073" y="24141"/>
                  </a:cubicBezTo>
                  <a:close/>
                  <a:moveTo>
                    <a:pt x="18004" y="29669"/>
                  </a:moveTo>
                  <a:cubicBezTo>
                    <a:pt x="17951" y="29677"/>
                    <a:pt x="17872" y="29669"/>
                    <a:pt x="17863" y="29695"/>
                  </a:cubicBezTo>
                  <a:cubicBezTo>
                    <a:pt x="18031" y="29722"/>
                    <a:pt x="17740" y="29827"/>
                    <a:pt x="17951" y="29810"/>
                  </a:cubicBezTo>
                  <a:cubicBezTo>
                    <a:pt x="18004" y="29783"/>
                    <a:pt x="17969" y="29757"/>
                    <a:pt x="18004" y="29669"/>
                  </a:cubicBezTo>
                  <a:close/>
                  <a:moveTo>
                    <a:pt x="20194" y="30357"/>
                  </a:moveTo>
                  <a:cubicBezTo>
                    <a:pt x="20000" y="30348"/>
                    <a:pt x="19894" y="30313"/>
                    <a:pt x="19753" y="30384"/>
                  </a:cubicBezTo>
                  <a:cubicBezTo>
                    <a:pt x="19806" y="30401"/>
                    <a:pt x="20106" y="30401"/>
                    <a:pt x="20194" y="30357"/>
                  </a:cubicBezTo>
                  <a:close/>
                  <a:moveTo>
                    <a:pt x="22305" y="29695"/>
                  </a:moveTo>
                  <a:cubicBezTo>
                    <a:pt x="22163" y="29713"/>
                    <a:pt x="22137" y="29669"/>
                    <a:pt x="22040" y="29660"/>
                  </a:cubicBezTo>
                  <a:cubicBezTo>
                    <a:pt x="22031" y="29739"/>
                    <a:pt x="22296" y="29775"/>
                    <a:pt x="22305" y="29695"/>
                  </a:cubicBezTo>
                  <a:close/>
                  <a:moveTo>
                    <a:pt x="22967" y="29677"/>
                  </a:moveTo>
                  <a:cubicBezTo>
                    <a:pt x="22843" y="29739"/>
                    <a:pt x="22720" y="29624"/>
                    <a:pt x="22614" y="29695"/>
                  </a:cubicBezTo>
                  <a:cubicBezTo>
                    <a:pt x="22658" y="29722"/>
                    <a:pt x="22993" y="29775"/>
                    <a:pt x="22967" y="29677"/>
                  </a:cubicBezTo>
                  <a:close/>
                  <a:moveTo>
                    <a:pt x="26243" y="29722"/>
                  </a:moveTo>
                  <a:cubicBezTo>
                    <a:pt x="26251" y="29757"/>
                    <a:pt x="26296" y="29819"/>
                    <a:pt x="26296" y="29854"/>
                  </a:cubicBezTo>
                  <a:lnTo>
                    <a:pt x="26384" y="29854"/>
                  </a:lnTo>
                  <a:cubicBezTo>
                    <a:pt x="26340" y="29792"/>
                    <a:pt x="26287" y="29722"/>
                    <a:pt x="26243" y="29722"/>
                  </a:cubicBezTo>
                  <a:close/>
                  <a:moveTo>
                    <a:pt x="27541" y="29783"/>
                  </a:moveTo>
                  <a:cubicBezTo>
                    <a:pt x="27558" y="29898"/>
                    <a:pt x="27382" y="29748"/>
                    <a:pt x="27435" y="29916"/>
                  </a:cubicBezTo>
                  <a:cubicBezTo>
                    <a:pt x="27541" y="30004"/>
                    <a:pt x="27532" y="29872"/>
                    <a:pt x="27602" y="29995"/>
                  </a:cubicBezTo>
                  <a:cubicBezTo>
                    <a:pt x="27620" y="29916"/>
                    <a:pt x="27602" y="29836"/>
                    <a:pt x="27541" y="29783"/>
                  </a:cubicBezTo>
                  <a:close/>
                  <a:moveTo>
                    <a:pt x="26649" y="29077"/>
                  </a:moveTo>
                  <a:cubicBezTo>
                    <a:pt x="26693" y="29139"/>
                    <a:pt x="26596" y="29103"/>
                    <a:pt x="26587" y="29121"/>
                  </a:cubicBezTo>
                  <a:cubicBezTo>
                    <a:pt x="26693" y="29156"/>
                    <a:pt x="26702" y="29130"/>
                    <a:pt x="26755" y="29121"/>
                  </a:cubicBezTo>
                  <a:cubicBezTo>
                    <a:pt x="26817" y="29148"/>
                    <a:pt x="26799" y="29183"/>
                    <a:pt x="26896" y="29201"/>
                  </a:cubicBezTo>
                  <a:cubicBezTo>
                    <a:pt x="26887" y="29086"/>
                    <a:pt x="26799" y="29130"/>
                    <a:pt x="26649" y="29077"/>
                  </a:cubicBezTo>
                  <a:close/>
                  <a:moveTo>
                    <a:pt x="26278" y="28150"/>
                  </a:moveTo>
                  <a:cubicBezTo>
                    <a:pt x="26313" y="28194"/>
                    <a:pt x="26322" y="28203"/>
                    <a:pt x="26340" y="28220"/>
                  </a:cubicBezTo>
                  <a:cubicBezTo>
                    <a:pt x="26357" y="28229"/>
                    <a:pt x="26384" y="28238"/>
                    <a:pt x="26410" y="28229"/>
                  </a:cubicBezTo>
                  <a:cubicBezTo>
                    <a:pt x="26375" y="28203"/>
                    <a:pt x="26375" y="28167"/>
                    <a:pt x="26366" y="28150"/>
                  </a:cubicBezTo>
                  <a:cubicBezTo>
                    <a:pt x="26349" y="28123"/>
                    <a:pt x="26331" y="28106"/>
                    <a:pt x="26278" y="28150"/>
                  </a:cubicBezTo>
                  <a:close/>
                  <a:moveTo>
                    <a:pt x="25987" y="27064"/>
                  </a:moveTo>
                  <a:cubicBezTo>
                    <a:pt x="26040" y="27108"/>
                    <a:pt x="26093" y="27152"/>
                    <a:pt x="26137" y="27205"/>
                  </a:cubicBezTo>
                  <a:cubicBezTo>
                    <a:pt x="26243" y="27152"/>
                    <a:pt x="26031" y="26958"/>
                    <a:pt x="25987" y="27064"/>
                  </a:cubicBezTo>
                  <a:close/>
                  <a:moveTo>
                    <a:pt x="25474" y="27126"/>
                  </a:moveTo>
                  <a:cubicBezTo>
                    <a:pt x="25554" y="27196"/>
                    <a:pt x="25642" y="27293"/>
                    <a:pt x="25686" y="27249"/>
                  </a:cubicBezTo>
                  <a:cubicBezTo>
                    <a:pt x="25625" y="27205"/>
                    <a:pt x="25510" y="27037"/>
                    <a:pt x="25474" y="27126"/>
                  </a:cubicBezTo>
                  <a:close/>
                  <a:moveTo>
                    <a:pt x="25024" y="26649"/>
                  </a:moveTo>
                  <a:cubicBezTo>
                    <a:pt x="25121" y="26746"/>
                    <a:pt x="25333" y="26817"/>
                    <a:pt x="25289" y="26728"/>
                  </a:cubicBezTo>
                  <a:cubicBezTo>
                    <a:pt x="25254" y="26737"/>
                    <a:pt x="25068" y="26481"/>
                    <a:pt x="25024" y="26649"/>
                  </a:cubicBezTo>
                  <a:close/>
                  <a:moveTo>
                    <a:pt x="24486" y="25730"/>
                  </a:moveTo>
                  <a:cubicBezTo>
                    <a:pt x="24468" y="25810"/>
                    <a:pt x="24530" y="25907"/>
                    <a:pt x="24671" y="26004"/>
                  </a:cubicBezTo>
                  <a:cubicBezTo>
                    <a:pt x="24812" y="25934"/>
                    <a:pt x="24609" y="25828"/>
                    <a:pt x="24486" y="25730"/>
                  </a:cubicBezTo>
                  <a:close/>
                  <a:moveTo>
                    <a:pt x="23488" y="25642"/>
                  </a:moveTo>
                  <a:cubicBezTo>
                    <a:pt x="23550" y="25783"/>
                    <a:pt x="23726" y="25819"/>
                    <a:pt x="23797" y="25978"/>
                  </a:cubicBezTo>
                  <a:cubicBezTo>
                    <a:pt x="23859" y="25942"/>
                    <a:pt x="23753" y="25907"/>
                    <a:pt x="23717" y="25854"/>
                  </a:cubicBezTo>
                  <a:cubicBezTo>
                    <a:pt x="23664" y="25766"/>
                    <a:pt x="23585" y="25589"/>
                    <a:pt x="23488" y="25642"/>
                  </a:cubicBezTo>
                  <a:close/>
                  <a:moveTo>
                    <a:pt x="23391" y="24600"/>
                  </a:moveTo>
                  <a:cubicBezTo>
                    <a:pt x="23558" y="24715"/>
                    <a:pt x="23682" y="24733"/>
                    <a:pt x="23806" y="24724"/>
                  </a:cubicBezTo>
                  <a:cubicBezTo>
                    <a:pt x="23708" y="24662"/>
                    <a:pt x="23611" y="24477"/>
                    <a:pt x="23488" y="24477"/>
                  </a:cubicBezTo>
                  <a:cubicBezTo>
                    <a:pt x="23558" y="24547"/>
                    <a:pt x="23426" y="24609"/>
                    <a:pt x="23391" y="24600"/>
                  </a:cubicBezTo>
                  <a:close/>
                  <a:moveTo>
                    <a:pt x="24344" y="25201"/>
                  </a:moveTo>
                  <a:cubicBezTo>
                    <a:pt x="24433" y="25130"/>
                    <a:pt x="24168" y="25024"/>
                    <a:pt x="24097" y="24945"/>
                  </a:cubicBezTo>
                  <a:cubicBezTo>
                    <a:pt x="24044" y="24909"/>
                    <a:pt x="24000" y="24918"/>
                    <a:pt x="23938" y="24856"/>
                  </a:cubicBezTo>
                  <a:cubicBezTo>
                    <a:pt x="24000" y="24821"/>
                    <a:pt x="23982" y="24768"/>
                    <a:pt x="23876" y="24715"/>
                  </a:cubicBezTo>
                  <a:cubicBezTo>
                    <a:pt x="23797" y="24759"/>
                    <a:pt x="23947" y="24830"/>
                    <a:pt x="23867" y="24874"/>
                  </a:cubicBezTo>
                  <a:cubicBezTo>
                    <a:pt x="23744" y="24750"/>
                    <a:pt x="23682" y="24786"/>
                    <a:pt x="23603" y="24768"/>
                  </a:cubicBezTo>
                  <a:cubicBezTo>
                    <a:pt x="23841" y="24918"/>
                    <a:pt x="24176" y="25024"/>
                    <a:pt x="24344" y="25201"/>
                  </a:cubicBezTo>
                  <a:close/>
                  <a:moveTo>
                    <a:pt x="26137" y="26658"/>
                  </a:moveTo>
                  <a:cubicBezTo>
                    <a:pt x="26119" y="26631"/>
                    <a:pt x="26119" y="26605"/>
                    <a:pt x="26146" y="26587"/>
                  </a:cubicBezTo>
                  <a:cubicBezTo>
                    <a:pt x="26031" y="26516"/>
                    <a:pt x="26075" y="26552"/>
                    <a:pt x="25987" y="26446"/>
                  </a:cubicBezTo>
                  <a:cubicBezTo>
                    <a:pt x="25898" y="26481"/>
                    <a:pt x="26146" y="26684"/>
                    <a:pt x="26137" y="26658"/>
                  </a:cubicBezTo>
                  <a:close/>
                  <a:moveTo>
                    <a:pt x="26755" y="27196"/>
                  </a:moveTo>
                  <a:cubicBezTo>
                    <a:pt x="26693" y="27117"/>
                    <a:pt x="26640" y="27081"/>
                    <a:pt x="26596" y="27108"/>
                  </a:cubicBezTo>
                  <a:cubicBezTo>
                    <a:pt x="26631" y="27152"/>
                    <a:pt x="26622" y="27187"/>
                    <a:pt x="26693" y="27249"/>
                  </a:cubicBezTo>
                  <a:close/>
                  <a:moveTo>
                    <a:pt x="26931" y="27435"/>
                  </a:moveTo>
                  <a:cubicBezTo>
                    <a:pt x="26949" y="27346"/>
                    <a:pt x="27011" y="27276"/>
                    <a:pt x="26878" y="27134"/>
                  </a:cubicBezTo>
                  <a:cubicBezTo>
                    <a:pt x="26781" y="27170"/>
                    <a:pt x="26878" y="27214"/>
                    <a:pt x="26861" y="27267"/>
                  </a:cubicBezTo>
                  <a:cubicBezTo>
                    <a:pt x="26861" y="27267"/>
                    <a:pt x="26790" y="27249"/>
                    <a:pt x="26817" y="27302"/>
                  </a:cubicBezTo>
                  <a:close/>
                  <a:moveTo>
                    <a:pt x="28203" y="29748"/>
                  </a:moveTo>
                  <a:cubicBezTo>
                    <a:pt x="28194" y="29633"/>
                    <a:pt x="28168" y="29545"/>
                    <a:pt x="28097" y="29492"/>
                  </a:cubicBezTo>
                  <a:cubicBezTo>
                    <a:pt x="28123" y="29607"/>
                    <a:pt x="28044" y="29580"/>
                    <a:pt x="28070" y="29695"/>
                  </a:cubicBezTo>
                  <a:close/>
                  <a:moveTo>
                    <a:pt x="12927" y="30357"/>
                  </a:moveTo>
                  <a:cubicBezTo>
                    <a:pt x="12910" y="30304"/>
                    <a:pt x="13024" y="30287"/>
                    <a:pt x="13148" y="30260"/>
                  </a:cubicBezTo>
                  <a:cubicBezTo>
                    <a:pt x="13060" y="30251"/>
                    <a:pt x="13095" y="30181"/>
                    <a:pt x="12971" y="30198"/>
                  </a:cubicBezTo>
                  <a:cubicBezTo>
                    <a:pt x="12945" y="30234"/>
                    <a:pt x="12742" y="30366"/>
                    <a:pt x="12927" y="30357"/>
                  </a:cubicBezTo>
                  <a:close/>
                  <a:moveTo>
                    <a:pt x="11947" y="30401"/>
                  </a:moveTo>
                  <a:cubicBezTo>
                    <a:pt x="11983" y="30410"/>
                    <a:pt x="12000" y="30428"/>
                    <a:pt x="11991" y="30454"/>
                  </a:cubicBezTo>
                  <a:cubicBezTo>
                    <a:pt x="12141" y="30481"/>
                    <a:pt x="12141" y="30401"/>
                    <a:pt x="12212" y="30384"/>
                  </a:cubicBezTo>
                  <a:cubicBezTo>
                    <a:pt x="12133" y="30393"/>
                    <a:pt x="11956" y="30348"/>
                    <a:pt x="11947" y="30401"/>
                  </a:cubicBezTo>
                  <a:close/>
                  <a:moveTo>
                    <a:pt x="2367" y="18879"/>
                  </a:moveTo>
                  <a:cubicBezTo>
                    <a:pt x="2385" y="18993"/>
                    <a:pt x="2252" y="19064"/>
                    <a:pt x="2340" y="19143"/>
                  </a:cubicBezTo>
                  <a:cubicBezTo>
                    <a:pt x="2358" y="19099"/>
                    <a:pt x="2446" y="18940"/>
                    <a:pt x="2367" y="18879"/>
                  </a:cubicBezTo>
                  <a:close/>
                  <a:moveTo>
                    <a:pt x="2552" y="18216"/>
                  </a:moveTo>
                  <a:cubicBezTo>
                    <a:pt x="2552" y="18296"/>
                    <a:pt x="2526" y="18322"/>
                    <a:pt x="2473" y="18305"/>
                  </a:cubicBezTo>
                  <a:cubicBezTo>
                    <a:pt x="2455" y="18446"/>
                    <a:pt x="2517" y="18464"/>
                    <a:pt x="2499" y="18614"/>
                  </a:cubicBezTo>
                  <a:cubicBezTo>
                    <a:pt x="2543" y="18631"/>
                    <a:pt x="2614" y="18402"/>
                    <a:pt x="2605" y="18358"/>
                  </a:cubicBezTo>
                  <a:cubicBezTo>
                    <a:pt x="2596" y="18331"/>
                    <a:pt x="2535" y="18358"/>
                    <a:pt x="2552" y="18305"/>
                  </a:cubicBezTo>
                  <a:cubicBezTo>
                    <a:pt x="2596" y="18305"/>
                    <a:pt x="2641" y="18190"/>
                    <a:pt x="2552" y="18216"/>
                  </a:cubicBezTo>
                  <a:close/>
                  <a:moveTo>
                    <a:pt x="2393" y="17466"/>
                  </a:moveTo>
                  <a:cubicBezTo>
                    <a:pt x="2323" y="17439"/>
                    <a:pt x="2287" y="17695"/>
                    <a:pt x="2340" y="17731"/>
                  </a:cubicBezTo>
                  <a:cubicBezTo>
                    <a:pt x="2358" y="17642"/>
                    <a:pt x="2385" y="17563"/>
                    <a:pt x="2393" y="17466"/>
                  </a:cubicBezTo>
                  <a:close/>
                  <a:moveTo>
                    <a:pt x="2173" y="4380"/>
                  </a:moveTo>
                  <a:cubicBezTo>
                    <a:pt x="2199" y="4212"/>
                    <a:pt x="2049" y="4204"/>
                    <a:pt x="2067" y="4380"/>
                  </a:cubicBezTo>
                  <a:close/>
                  <a:moveTo>
                    <a:pt x="2226" y="5581"/>
                  </a:moveTo>
                  <a:cubicBezTo>
                    <a:pt x="2305" y="5581"/>
                    <a:pt x="2305" y="5449"/>
                    <a:pt x="2305" y="5316"/>
                  </a:cubicBezTo>
                  <a:cubicBezTo>
                    <a:pt x="2208" y="5290"/>
                    <a:pt x="2226" y="5440"/>
                    <a:pt x="2226" y="5581"/>
                  </a:cubicBezTo>
                  <a:close/>
                  <a:moveTo>
                    <a:pt x="212" y="6067"/>
                  </a:moveTo>
                  <a:cubicBezTo>
                    <a:pt x="257" y="6005"/>
                    <a:pt x="380" y="6084"/>
                    <a:pt x="371" y="5934"/>
                  </a:cubicBezTo>
                  <a:cubicBezTo>
                    <a:pt x="336" y="5899"/>
                    <a:pt x="301" y="5881"/>
                    <a:pt x="239" y="5890"/>
                  </a:cubicBezTo>
                  <a:cubicBezTo>
                    <a:pt x="248" y="5978"/>
                    <a:pt x="204" y="5987"/>
                    <a:pt x="212" y="6067"/>
                  </a:cubicBezTo>
                  <a:close/>
                  <a:moveTo>
                    <a:pt x="159" y="7223"/>
                  </a:moveTo>
                  <a:cubicBezTo>
                    <a:pt x="212" y="7232"/>
                    <a:pt x="212" y="7161"/>
                    <a:pt x="239" y="7135"/>
                  </a:cubicBezTo>
                  <a:cubicBezTo>
                    <a:pt x="301" y="7161"/>
                    <a:pt x="371" y="7223"/>
                    <a:pt x="371" y="7047"/>
                  </a:cubicBezTo>
                  <a:cubicBezTo>
                    <a:pt x="336" y="7047"/>
                    <a:pt x="310" y="7064"/>
                    <a:pt x="292" y="7091"/>
                  </a:cubicBezTo>
                  <a:cubicBezTo>
                    <a:pt x="292" y="6994"/>
                    <a:pt x="265" y="6950"/>
                    <a:pt x="212" y="6958"/>
                  </a:cubicBezTo>
                  <a:cubicBezTo>
                    <a:pt x="230" y="7109"/>
                    <a:pt x="177" y="7144"/>
                    <a:pt x="159" y="7223"/>
                  </a:cubicBezTo>
                  <a:close/>
                  <a:moveTo>
                    <a:pt x="2623" y="7400"/>
                  </a:moveTo>
                  <a:cubicBezTo>
                    <a:pt x="2596" y="7276"/>
                    <a:pt x="2676" y="6985"/>
                    <a:pt x="2570" y="7003"/>
                  </a:cubicBezTo>
                  <a:cubicBezTo>
                    <a:pt x="2490" y="7038"/>
                    <a:pt x="2632" y="7073"/>
                    <a:pt x="2596" y="7179"/>
                  </a:cubicBezTo>
                  <a:cubicBezTo>
                    <a:pt x="2561" y="7188"/>
                    <a:pt x="2535" y="7197"/>
                    <a:pt x="2543" y="7267"/>
                  </a:cubicBezTo>
                  <a:cubicBezTo>
                    <a:pt x="2632" y="7206"/>
                    <a:pt x="2561" y="7418"/>
                    <a:pt x="2623" y="7400"/>
                  </a:cubicBezTo>
                  <a:close/>
                  <a:moveTo>
                    <a:pt x="371" y="7621"/>
                  </a:moveTo>
                  <a:cubicBezTo>
                    <a:pt x="363" y="7515"/>
                    <a:pt x="310" y="7338"/>
                    <a:pt x="239" y="7400"/>
                  </a:cubicBezTo>
                  <a:cubicBezTo>
                    <a:pt x="248" y="7568"/>
                    <a:pt x="398" y="7656"/>
                    <a:pt x="318" y="7841"/>
                  </a:cubicBezTo>
                  <a:cubicBezTo>
                    <a:pt x="389" y="7886"/>
                    <a:pt x="371" y="7700"/>
                    <a:pt x="371" y="7621"/>
                  </a:cubicBezTo>
                  <a:close/>
                  <a:moveTo>
                    <a:pt x="504" y="8159"/>
                  </a:moveTo>
                  <a:cubicBezTo>
                    <a:pt x="442" y="8089"/>
                    <a:pt x="442" y="7939"/>
                    <a:pt x="345" y="7930"/>
                  </a:cubicBezTo>
                  <a:cubicBezTo>
                    <a:pt x="310" y="8133"/>
                    <a:pt x="460" y="8354"/>
                    <a:pt x="504" y="8159"/>
                  </a:cubicBezTo>
                  <a:close/>
                  <a:moveTo>
                    <a:pt x="2614" y="10861"/>
                  </a:moveTo>
                  <a:cubicBezTo>
                    <a:pt x="2605" y="10967"/>
                    <a:pt x="2526" y="10941"/>
                    <a:pt x="2535" y="11082"/>
                  </a:cubicBezTo>
                  <a:cubicBezTo>
                    <a:pt x="2605" y="11108"/>
                    <a:pt x="2667" y="10905"/>
                    <a:pt x="2614" y="10861"/>
                  </a:cubicBezTo>
                  <a:close/>
                  <a:moveTo>
                    <a:pt x="1899" y="14172"/>
                  </a:moveTo>
                  <a:lnTo>
                    <a:pt x="1793" y="14172"/>
                  </a:lnTo>
                  <a:lnTo>
                    <a:pt x="1793" y="14305"/>
                  </a:lnTo>
                  <a:cubicBezTo>
                    <a:pt x="1855" y="14314"/>
                    <a:pt x="1908" y="14287"/>
                    <a:pt x="1899" y="14172"/>
                  </a:cubicBezTo>
                  <a:close/>
                  <a:moveTo>
                    <a:pt x="2023" y="19762"/>
                  </a:moveTo>
                  <a:cubicBezTo>
                    <a:pt x="2023" y="19629"/>
                    <a:pt x="1996" y="19329"/>
                    <a:pt x="1970" y="19408"/>
                  </a:cubicBezTo>
                  <a:cubicBezTo>
                    <a:pt x="1987" y="19488"/>
                    <a:pt x="1987" y="19841"/>
                    <a:pt x="2023" y="19762"/>
                  </a:cubicBezTo>
                  <a:close/>
                  <a:moveTo>
                    <a:pt x="1837" y="20335"/>
                  </a:moveTo>
                  <a:cubicBezTo>
                    <a:pt x="1846" y="20221"/>
                    <a:pt x="1934" y="20238"/>
                    <a:pt x="1917" y="20071"/>
                  </a:cubicBezTo>
                  <a:cubicBezTo>
                    <a:pt x="1855" y="20071"/>
                    <a:pt x="1766" y="20256"/>
                    <a:pt x="1837" y="20335"/>
                  </a:cubicBezTo>
                  <a:close/>
                  <a:moveTo>
                    <a:pt x="2208" y="20742"/>
                  </a:moveTo>
                  <a:cubicBezTo>
                    <a:pt x="2093" y="20724"/>
                    <a:pt x="2181" y="20998"/>
                    <a:pt x="2208" y="21051"/>
                  </a:cubicBezTo>
                  <a:cubicBezTo>
                    <a:pt x="2217" y="20945"/>
                    <a:pt x="2252" y="20821"/>
                    <a:pt x="2208" y="20742"/>
                  </a:cubicBezTo>
                  <a:close/>
                  <a:moveTo>
                    <a:pt x="1934" y="22375"/>
                  </a:moveTo>
                  <a:cubicBezTo>
                    <a:pt x="1917" y="22252"/>
                    <a:pt x="1996" y="22287"/>
                    <a:pt x="2014" y="22243"/>
                  </a:cubicBezTo>
                  <a:cubicBezTo>
                    <a:pt x="2023" y="22066"/>
                    <a:pt x="2023" y="21916"/>
                    <a:pt x="1961" y="21845"/>
                  </a:cubicBezTo>
                  <a:cubicBezTo>
                    <a:pt x="2005" y="21828"/>
                    <a:pt x="1996" y="21748"/>
                    <a:pt x="2014" y="21713"/>
                  </a:cubicBezTo>
                  <a:cubicBezTo>
                    <a:pt x="1925" y="21475"/>
                    <a:pt x="1970" y="21121"/>
                    <a:pt x="1987" y="20865"/>
                  </a:cubicBezTo>
                  <a:cubicBezTo>
                    <a:pt x="1943" y="20909"/>
                    <a:pt x="1978" y="20618"/>
                    <a:pt x="1934" y="20777"/>
                  </a:cubicBezTo>
                  <a:cubicBezTo>
                    <a:pt x="1934" y="20865"/>
                    <a:pt x="1970" y="20874"/>
                    <a:pt x="1961" y="20954"/>
                  </a:cubicBezTo>
                  <a:cubicBezTo>
                    <a:pt x="1899" y="20971"/>
                    <a:pt x="1872" y="21130"/>
                    <a:pt x="1855" y="21218"/>
                  </a:cubicBezTo>
                  <a:cubicBezTo>
                    <a:pt x="1846" y="21298"/>
                    <a:pt x="1881" y="21333"/>
                    <a:pt x="1881" y="21439"/>
                  </a:cubicBezTo>
                  <a:cubicBezTo>
                    <a:pt x="1881" y="21545"/>
                    <a:pt x="1828" y="21695"/>
                    <a:pt x="1828" y="21792"/>
                  </a:cubicBezTo>
                  <a:cubicBezTo>
                    <a:pt x="1828" y="21854"/>
                    <a:pt x="1864" y="21854"/>
                    <a:pt x="1855" y="21925"/>
                  </a:cubicBezTo>
                  <a:cubicBezTo>
                    <a:pt x="1846" y="22048"/>
                    <a:pt x="1828" y="22366"/>
                    <a:pt x="1934" y="22375"/>
                  </a:cubicBezTo>
                  <a:close/>
                  <a:moveTo>
                    <a:pt x="2031" y="27735"/>
                  </a:moveTo>
                  <a:cubicBezTo>
                    <a:pt x="2049" y="27638"/>
                    <a:pt x="2111" y="27532"/>
                    <a:pt x="2111" y="27435"/>
                  </a:cubicBezTo>
                  <a:cubicBezTo>
                    <a:pt x="2120" y="27311"/>
                    <a:pt x="2067" y="27293"/>
                    <a:pt x="2058" y="27205"/>
                  </a:cubicBezTo>
                  <a:cubicBezTo>
                    <a:pt x="2058" y="27161"/>
                    <a:pt x="2084" y="27179"/>
                    <a:pt x="2084" y="27161"/>
                  </a:cubicBezTo>
                  <a:cubicBezTo>
                    <a:pt x="2093" y="27126"/>
                    <a:pt x="2058" y="27126"/>
                    <a:pt x="2058" y="27117"/>
                  </a:cubicBezTo>
                  <a:cubicBezTo>
                    <a:pt x="2049" y="26887"/>
                    <a:pt x="2031" y="26764"/>
                    <a:pt x="1952" y="26719"/>
                  </a:cubicBezTo>
                  <a:cubicBezTo>
                    <a:pt x="1934" y="26878"/>
                    <a:pt x="1996" y="27134"/>
                    <a:pt x="2005" y="27382"/>
                  </a:cubicBezTo>
                  <a:cubicBezTo>
                    <a:pt x="2014" y="27514"/>
                    <a:pt x="1925" y="27691"/>
                    <a:pt x="2031" y="27735"/>
                  </a:cubicBezTo>
                  <a:close/>
                  <a:moveTo>
                    <a:pt x="5042" y="30119"/>
                  </a:moveTo>
                  <a:cubicBezTo>
                    <a:pt x="4936" y="30110"/>
                    <a:pt x="4857" y="30066"/>
                    <a:pt x="4777" y="30110"/>
                  </a:cubicBezTo>
                  <a:cubicBezTo>
                    <a:pt x="4733" y="30207"/>
                    <a:pt x="5060" y="30181"/>
                    <a:pt x="5042" y="30119"/>
                  </a:cubicBezTo>
                  <a:close/>
                  <a:moveTo>
                    <a:pt x="4292" y="30295"/>
                  </a:moveTo>
                  <a:cubicBezTo>
                    <a:pt x="4398" y="30348"/>
                    <a:pt x="4407" y="30172"/>
                    <a:pt x="4354" y="30163"/>
                  </a:cubicBezTo>
                  <a:cubicBezTo>
                    <a:pt x="4371" y="30242"/>
                    <a:pt x="4256" y="30190"/>
                    <a:pt x="4292" y="30295"/>
                  </a:cubicBezTo>
                  <a:close/>
                  <a:moveTo>
                    <a:pt x="4451" y="30428"/>
                  </a:moveTo>
                  <a:cubicBezTo>
                    <a:pt x="4424" y="30428"/>
                    <a:pt x="4407" y="30419"/>
                    <a:pt x="4398" y="30410"/>
                  </a:cubicBezTo>
                  <a:cubicBezTo>
                    <a:pt x="4380" y="30401"/>
                    <a:pt x="4380" y="30393"/>
                    <a:pt x="4371" y="30384"/>
                  </a:cubicBezTo>
                  <a:cubicBezTo>
                    <a:pt x="4354" y="30357"/>
                    <a:pt x="4336" y="30340"/>
                    <a:pt x="4283" y="30348"/>
                  </a:cubicBezTo>
                  <a:cubicBezTo>
                    <a:pt x="4115" y="30410"/>
                    <a:pt x="4354" y="30560"/>
                    <a:pt x="4451" y="30428"/>
                  </a:cubicBezTo>
                  <a:close/>
                  <a:moveTo>
                    <a:pt x="2137" y="27832"/>
                  </a:moveTo>
                  <a:cubicBezTo>
                    <a:pt x="2058" y="27814"/>
                    <a:pt x="2058" y="27929"/>
                    <a:pt x="1978" y="27920"/>
                  </a:cubicBezTo>
                  <a:cubicBezTo>
                    <a:pt x="1978" y="27885"/>
                    <a:pt x="1978" y="27832"/>
                    <a:pt x="1952" y="27823"/>
                  </a:cubicBezTo>
                  <a:cubicBezTo>
                    <a:pt x="1961" y="28070"/>
                    <a:pt x="2137" y="28106"/>
                    <a:pt x="2137" y="27832"/>
                  </a:cubicBezTo>
                  <a:close/>
                  <a:moveTo>
                    <a:pt x="901" y="31170"/>
                  </a:moveTo>
                  <a:cubicBezTo>
                    <a:pt x="945" y="31002"/>
                    <a:pt x="910" y="30737"/>
                    <a:pt x="875" y="30631"/>
                  </a:cubicBezTo>
                  <a:cubicBezTo>
                    <a:pt x="883" y="30896"/>
                    <a:pt x="813" y="31090"/>
                    <a:pt x="901" y="31170"/>
                  </a:cubicBezTo>
                  <a:close/>
                  <a:moveTo>
                    <a:pt x="1669" y="32264"/>
                  </a:moveTo>
                  <a:cubicBezTo>
                    <a:pt x="1369" y="32317"/>
                    <a:pt x="1449" y="32229"/>
                    <a:pt x="1254" y="32212"/>
                  </a:cubicBezTo>
                  <a:cubicBezTo>
                    <a:pt x="1184" y="32273"/>
                    <a:pt x="1042" y="32291"/>
                    <a:pt x="1122" y="32344"/>
                  </a:cubicBezTo>
                  <a:cubicBezTo>
                    <a:pt x="1281" y="32291"/>
                    <a:pt x="1616" y="32362"/>
                    <a:pt x="1669" y="32264"/>
                  </a:cubicBezTo>
                  <a:close/>
                  <a:moveTo>
                    <a:pt x="5157" y="32212"/>
                  </a:moveTo>
                  <a:cubicBezTo>
                    <a:pt x="5095" y="32176"/>
                    <a:pt x="4936" y="32167"/>
                    <a:pt x="4928" y="32238"/>
                  </a:cubicBezTo>
                  <a:cubicBezTo>
                    <a:pt x="4989" y="32273"/>
                    <a:pt x="5148" y="32282"/>
                    <a:pt x="5157" y="32212"/>
                  </a:cubicBezTo>
                  <a:close/>
                  <a:moveTo>
                    <a:pt x="4972" y="30808"/>
                  </a:moveTo>
                  <a:cubicBezTo>
                    <a:pt x="4822" y="30755"/>
                    <a:pt x="4777" y="30816"/>
                    <a:pt x="4618" y="30825"/>
                  </a:cubicBezTo>
                  <a:cubicBezTo>
                    <a:pt x="4663" y="30719"/>
                    <a:pt x="4451" y="30799"/>
                    <a:pt x="4442" y="30799"/>
                  </a:cubicBezTo>
                  <a:cubicBezTo>
                    <a:pt x="4345" y="30790"/>
                    <a:pt x="4345" y="30719"/>
                    <a:pt x="4248" y="30719"/>
                  </a:cubicBezTo>
                  <a:cubicBezTo>
                    <a:pt x="4265" y="30834"/>
                    <a:pt x="4027" y="30763"/>
                    <a:pt x="3992" y="30843"/>
                  </a:cubicBezTo>
                  <a:cubicBezTo>
                    <a:pt x="3921" y="30843"/>
                    <a:pt x="3780" y="30869"/>
                    <a:pt x="3841" y="30790"/>
                  </a:cubicBezTo>
                  <a:cubicBezTo>
                    <a:pt x="3974" y="30781"/>
                    <a:pt x="3992" y="30852"/>
                    <a:pt x="4045" y="30763"/>
                  </a:cubicBezTo>
                  <a:cubicBezTo>
                    <a:pt x="3992" y="30737"/>
                    <a:pt x="3930" y="30728"/>
                    <a:pt x="3859" y="30737"/>
                  </a:cubicBezTo>
                  <a:cubicBezTo>
                    <a:pt x="3824" y="30746"/>
                    <a:pt x="3727" y="30790"/>
                    <a:pt x="3638" y="30816"/>
                  </a:cubicBezTo>
                  <a:cubicBezTo>
                    <a:pt x="3550" y="30843"/>
                    <a:pt x="3479" y="30852"/>
                    <a:pt x="3497" y="30790"/>
                  </a:cubicBezTo>
                  <a:cubicBezTo>
                    <a:pt x="3515" y="30790"/>
                    <a:pt x="3550" y="30763"/>
                    <a:pt x="3506" y="30763"/>
                  </a:cubicBezTo>
                  <a:cubicBezTo>
                    <a:pt x="3462" y="30799"/>
                    <a:pt x="3418" y="30772"/>
                    <a:pt x="3373" y="30746"/>
                  </a:cubicBezTo>
                  <a:cubicBezTo>
                    <a:pt x="3329" y="30728"/>
                    <a:pt x="3285" y="30710"/>
                    <a:pt x="3223" y="30781"/>
                  </a:cubicBezTo>
                  <a:cubicBezTo>
                    <a:pt x="3223" y="30816"/>
                    <a:pt x="3365" y="30790"/>
                    <a:pt x="3347" y="30843"/>
                  </a:cubicBezTo>
                  <a:cubicBezTo>
                    <a:pt x="3144" y="30843"/>
                    <a:pt x="3064" y="30763"/>
                    <a:pt x="2888" y="30861"/>
                  </a:cubicBezTo>
                  <a:cubicBezTo>
                    <a:pt x="2853" y="30861"/>
                    <a:pt x="2879" y="30781"/>
                    <a:pt x="2870" y="30781"/>
                  </a:cubicBezTo>
                  <a:cubicBezTo>
                    <a:pt x="2844" y="30772"/>
                    <a:pt x="2614" y="30790"/>
                    <a:pt x="2596" y="30772"/>
                  </a:cubicBezTo>
                  <a:cubicBezTo>
                    <a:pt x="2596" y="30772"/>
                    <a:pt x="2658" y="30728"/>
                    <a:pt x="2649" y="30719"/>
                  </a:cubicBezTo>
                  <a:cubicBezTo>
                    <a:pt x="2596" y="30719"/>
                    <a:pt x="2508" y="30755"/>
                    <a:pt x="2446" y="30755"/>
                  </a:cubicBezTo>
                  <a:cubicBezTo>
                    <a:pt x="2438" y="30737"/>
                    <a:pt x="2446" y="30719"/>
                    <a:pt x="2446" y="30693"/>
                  </a:cubicBezTo>
                  <a:cubicBezTo>
                    <a:pt x="2482" y="30657"/>
                    <a:pt x="2526" y="30631"/>
                    <a:pt x="2526" y="30587"/>
                  </a:cubicBezTo>
                  <a:cubicBezTo>
                    <a:pt x="2473" y="30552"/>
                    <a:pt x="2446" y="30666"/>
                    <a:pt x="2393" y="30746"/>
                  </a:cubicBezTo>
                  <a:cubicBezTo>
                    <a:pt x="2367" y="30605"/>
                    <a:pt x="2287" y="30799"/>
                    <a:pt x="2261" y="30613"/>
                  </a:cubicBezTo>
                  <a:cubicBezTo>
                    <a:pt x="2261" y="30534"/>
                    <a:pt x="2332" y="30507"/>
                    <a:pt x="2314" y="30401"/>
                  </a:cubicBezTo>
                  <a:cubicBezTo>
                    <a:pt x="2270" y="30410"/>
                    <a:pt x="2270" y="30331"/>
                    <a:pt x="2261" y="30278"/>
                  </a:cubicBezTo>
                  <a:cubicBezTo>
                    <a:pt x="2234" y="30048"/>
                    <a:pt x="2234" y="29730"/>
                    <a:pt x="2270" y="29439"/>
                  </a:cubicBezTo>
                  <a:cubicBezTo>
                    <a:pt x="2226" y="29412"/>
                    <a:pt x="2181" y="29395"/>
                    <a:pt x="2190" y="29280"/>
                  </a:cubicBezTo>
                  <a:cubicBezTo>
                    <a:pt x="2164" y="28821"/>
                    <a:pt x="2146" y="28591"/>
                    <a:pt x="2137" y="28097"/>
                  </a:cubicBezTo>
                  <a:cubicBezTo>
                    <a:pt x="1952" y="28062"/>
                    <a:pt x="2084" y="28424"/>
                    <a:pt x="2084" y="28582"/>
                  </a:cubicBezTo>
                  <a:cubicBezTo>
                    <a:pt x="2084" y="28847"/>
                    <a:pt x="2040" y="29112"/>
                    <a:pt x="2031" y="29360"/>
                  </a:cubicBezTo>
                  <a:cubicBezTo>
                    <a:pt x="2075" y="29351"/>
                    <a:pt x="2093" y="29377"/>
                    <a:pt x="2111" y="29430"/>
                  </a:cubicBezTo>
                  <a:cubicBezTo>
                    <a:pt x="2058" y="29836"/>
                    <a:pt x="2128" y="30022"/>
                    <a:pt x="2164" y="30348"/>
                  </a:cubicBezTo>
                  <a:cubicBezTo>
                    <a:pt x="2102" y="30419"/>
                    <a:pt x="2075" y="30269"/>
                    <a:pt x="2084" y="30446"/>
                  </a:cubicBezTo>
                  <a:cubicBezTo>
                    <a:pt x="2128" y="30463"/>
                    <a:pt x="2137" y="30578"/>
                    <a:pt x="2190" y="30596"/>
                  </a:cubicBezTo>
                  <a:cubicBezTo>
                    <a:pt x="2173" y="30746"/>
                    <a:pt x="2181" y="30887"/>
                    <a:pt x="2190" y="31011"/>
                  </a:cubicBezTo>
                  <a:cubicBezTo>
                    <a:pt x="2349" y="31002"/>
                    <a:pt x="2473" y="31002"/>
                    <a:pt x="2526" y="31046"/>
                  </a:cubicBezTo>
                  <a:cubicBezTo>
                    <a:pt x="2747" y="30993"/>
                    <a:pt x="2914" y="31002"/>
                    <a:pt x="3011" y="31046"/>
                  </a:cubicBezTo>
                  <a:cubicBezTo>
                    <a:pt x="3038" y="30914"/>
                    <a:pt x="3268" y="30993"/>
                    <a:pt x="3373" y="30949"/>
                  </a:cubicBezTo>
                  <a:cubicBezTo>
                    <a:pt x="3338" y="31002"/>
                    <a:pt x="3232" y="30993"/>
                    <a:pt x="3188" y="31046"/>
                  </a:cubicBezTo>
                  <a:cubicBezTo>
                    <a:pt x="3365" y="31002"/>
                    <a:pt x="3400" y="31055"/>
                    <a:pt x="3585" y="31055"/>
                  </a:cubicBezTo>
                  <a:cubicBezTo>
                    <a:pt x="3700" y="30949"/>
                    <a:pt x="3400" y="31046"/>
                    <a:pt x="3444" y="30975"/>
                  </a:cubicBezTo>
                  <a:cubicBezTo>
                    <a:pt x="3515" y="30878"/>
                    <a:pt x="3647" y="30984"/>
                    <a:pt x="3841" y="30949"/>
                  </a:cubicBezTo>
                  <a:cubicBezTo>
                    <a:pt x="3850" y="30922"/>
                    <a:pt x="3868" y="30887"/>
                    <a:pt x="3939" y="30896"/>
                  </a:cubicBezTo>
                  <a:cubicBezTo>
                    <a:pt x="3833" y="30984"/>
                    <a:pt x="3947" y="30914"/>
                    <a:pt x="4053" y="30922"/>
                  </a:cubicBezTo>
                  <a:cubicBezTo>
                    <a:pt x="4230" y="30940"/>
                    <a:pt x="4362" y="30949"/>
                    <a:pt x="4442" y="30878"/>
                  </a:cubicBezTo>
                  <a:cubicBezTo>
                    <a:pt x="4442" y="30922"/>
                    <a:pt x="4424" y="30958"/>
                    <a:pt x="4389" y="30984"/>
                  </a:cubicBezTo>
                  <a:cubicBezTo>
                    <a:pt x="4557" y="31011"/>
                    <a:pt x="4539" y="30931"/>
                    <a:pt x="4618" y="30905"/>
                  </a:cubicBezTo>
                  <a:cubicBezTo>
                    <a:pt x="4901" y="30931"/>
                    <a:pt x="5166" y="30922"/>
                    <a:pt x="5237" y="30993"/>
                  </a:cubicBezTo>
                  <a:cubicBezTo>
                    <a:pt x="5228" y="31020"/>
                    <a:pt x="5148" y="31055"/>
                    <a:pt x="5228" y="31072"/>
                  </a:cubicBezTo>
                  <a:cubicBezTo>
                    <a:pt x="5298" y="31037"/>
                    <a:pt x="5298" y="30975"/>
                    <a:pt x="5369" y="30940"/>
                  </a:cubicBezTo>
                  <a:cubicBezTo>
                    <a:pt x="5484" y="30940"/>
                    <a:pt x="5572" y="31055"/>
                    <a:pt x="5634" y="30940"/>
                  </a:cubicBezTo>
                  <a:cubicBezTo>
                    <a:pt x="5440" y="30905"/>
                    <a:pt x="5290" y="30967"/>
                    <a:pt x="5237" y="30887"/>
                  </a:cubicBezTo>
                  <a:cubicBezTo>
                    <a:pt x="5307" y="30861"/>
                    <a:pt x="5440" y="30852"/>
                    <a:pt x="5546" y="30834"/>
                  </a:cubicBezTo>
                  <a:cubicBezTo>
                    <a:pt x="5740" y="30808"/>
                    <a:pt x="5616" y="30852"/>
                    <a:pt x="5766" y="30861"/>
                  </a:cubicBezTo>
                  <a:cubicBezTo>
                    <a:pt x="5996" y="30693"/>
                    <a:pt x="4963" y="30737"/>
                    <a:pt x="4972" y="30808"/>
                  </a:cubicBezTo>
                  <a:close/>
                  <a:moveTo>
                    <a:pt x="7064" y="30693"/>
                  </a:moveTo>
                  <a:cubicBezTo>
                    <a:pt x="7029" y="30790"/>
                    <a:pt x="7214" y="30790"/>
                    <a:pt x="7285" y="30746"/>
                  </a:cubicBezTo>
                  <a:cubicBezTo>
                    <a:pt x="7312" y="30657"/>
                    <a:pt x="7126" y="30657"/>
                    <a:pt x="7064" y="30693"/>
                  </a:cubicBezTo>
                  <a:close/>
                  <a:moveTo>
                    <a:pt x="8406" y="30154"/>
                  </a:moveTo>
                  <a:cubicBezTo>
                    <a:pt x="8283" y="30145"/>
                    <a:pt x="8115" y="30163"/>
                    <a:pt x="8053" y="30128"/>
                  </a:cubicBezTo>
                  <a:cubicBezTo>
                    <a:pt x="8080" y="30172"/>
                    <a:pt x="8212" y="30287"/>
                    <a:pt x="8274" y="30234"/>
                  </a:cubicBezTo>
                  <a:cubicBezTo>
                    <a:pt x="8248" y="30234"/>
                    <a:pt x="8221" y="30225"/>
                    <a:pt x="8230" y="30207"/>
                  </a:cubicBezTo>
                  <a:cubicBezTo>
                    <a:pt x="8309" y="30198"/>
                    <a:pt x="8380" y="30190"/>
                    <a:pt x="8406" y="30154"/>
                  </a:cubicBezTo>
                  <a:close/>
                  <a:moveTo>
                    <a:pt x="8707" y="30419"/>
                  </a:moveTo>
                  <a:cubicBezTo>
                    <a:pt x="8636" y="30375"/>
                    <a:pt x="8486" y="30393"/>
                    <a:pt x="8442" y="30446"/>
                  </a:cubicBezTo>
                  <a:cubicBezTo>
                    <a:pt x="8512" y="30490"/>
                    <a:pt x="8671" y="30472"/>
                    <a:pt x="8707" y="30419"/>
                  </a:cubicBezTo>
                  <a:close/>
                  <a:moveTo>
                    <a:pt x="8839" y="30552"/>
                  </a:moveTo>
                  <a:cubicBezTo>
                    <a:pt x="8848" y="30446"/>
                    <a:pt x="8724" y="30481"/>
                    <a:pt x="8618" y="30499"/>
                  </a:cubicBezTo>
                  <a:cubicBezTo>
                    <a:pt x="8574" y="30587"/>
                    <a:pt x="8760" y="30543"/>
                    <a:pt x="8839" y="30552"/>
                  </a:cubicBezTo>
                  <a:close/>
                  <a:moveTo>
                    <a:pt x="8927" y="32070"/>
                  </a:moveTo>
                  <a:cubicBezTo>
                    <a:pt x="8804" y="31991"/>
                    <a:pt x="8715" y="32114"/>
                    <a:pt x="8610" y="32141"/>
                  </a:cubicBezTo>
                  <a:cubicBezTo>
                    <a:pt x="8768" y="32150"/>
                    <a:pt x="8883" y="32123"/>
                    <a:pt x="8927" y="32070"/>
                  </a:cubicBezTo>
                  <a:close/>
                  <a:moveTo>
                    <a:pt x="9007" y="32229"/>
                  </a:moveTo>
                  <a:cubicBezTo>
                    <a:pt x="8989" y="32309"/>
                    <a:pt x="9104" y="32309"/>
                    <a:pt x="9228" y="32309"/>
                  </a:cubicBezTo>
                  <a:cubicBezTo>
                    <a:pt x="9254" y="32229"/>
                    <a:pt x="9139" y="32220"/>
                    <a:pt x="9007" y="32229"/>
                  </a:cubicBezTo>
                  <a:close/>
                  <a:moveTo>
                    <a:pt x="9634" y="32070"/>
                  </a:moveTo>
                  <a:cubicBezTo>
                    <a:pt x="9528" y="32070"/>
                    <a:pt x="9422" y="32070"/>
                    <a:pt x="9413" y="32123"/>
                  </a:cubicBezTo>
                  <a:cubicBezTo>
                    <a:pt x="9475" y="32167"/>
                    <a:pt x="9669" y="32167"/>
                    <a:pt x="9634" y="32070"/>
                  </a:cubicBezTo>
                  <a:close/>
                  <a:moveTo>
                    <a:pt x="10164" y="30781"/>
                  </a:moveTo>
                  <a:cubicBezTo>
                    <a:pt x="9996" y="30746"/>
                    <a:pt x="10075" y="30852"/>
                    <a:pt x="9943" y="30834"/>
                  </a:cubicBezTo>
                  <a:cubicBezTo>
                    <a:pt x="9855" y="30808"/>
                    <a:pt x="9501" y="30702"/>
                    <a:pt x="9448" y="30825"/>
                  </a:cubicBezTo>
                  <a:cubicBezTo>
                    <a:pt x="9607" y="30852"/>
                    <a:pt x="9793" y="30790"/>
                    <a:pt x="9855" y="30861"/>
                  </a:cubicBezTo>
                  <a:cubicBezTo>
                    <a:pt x="9837" y="30843"/>
                    <a:pt x="9713" y="30878"/>
                    <a:pt x="9802" y="30887"/>
                  </a:cubicBezTo>
                  <a:cubicBezTo>
                    <a:pt x="9881" y="30825"/>
                    <a:pt x="10199" y="30914"/>
                    <a:pt x="10164" y="30781"/>
                  </a:cubicBezTo>
                  <a:close/>
                  <a:moveTo>
                    <a:pt x="10217" y="32079"/>
                  </a:moveTo>
                  <a:cubicBezTo>
                    <a:pt x="10084" y="32106"/>
                    <a:pt x="10102" y="32044"/>
                    <a:pt x="9996" y="32053"/>
                  </a:cubicBezTo>
                  <a:cubicBezTo>
                    <a:pt x="9987" y="32097"/>
                    <a:pt x="9996" y="32132"/>
                    <a:pt x="10031" y="32159"/>
                  </a:cubicBezTo>
                  <a:cubicBezTo>
                    <a:pt x="10146" y="32167"/>
                    <a:pt x="10172" y="32123"/>
                    <a:pt x="10217" y="32079"/>
                  </a:cubicBezTo>
                  <a:close/>
                  <a:moveTo>
                    <a:pt x="11541" y="30719"/>
                  </a:moveTo>
                  <a:cubicBezTo>
                    <a:pt x="11311" y="30772"/>
                    <a:pt x="11188" y="30640"/>
                    <a:pt x="11100" y="30737"/>
                  </a:cubicBezTo>
                  <a:cubicBezTo>
                    <a:pt x="11232" y="30763"/>
                    <a:pt x="11232" y="30869"/>
                    <a:pt x="11400" y="30878"/>
                  </a:cubicBezTo>
                  <a:cubicBezTo>
                    <a:pt x="11453" y="30834"/>
                    <a:pt x="11453" y="30808"/>
                    <a:pt x="11409" y="30772"/>
                  </a:cubicBezTo>
                  <a:cubicBezTo>
                    <a:pt x="11479" y="30772"/>
                    <a:pt x="11523" y="30746"/>
                    <a:pt x="11541" y="30719"/>
                  </a:cubicBezTo>
                  <a:close/>
                  <a:moveTo>
                    <a:pt x="11974" y="30905"/>
                  </a:moveTo>
                  <a:cubicBezTo>
                    <a:pt x="11859" y="30896"/>
                    <a:pt x="11832" y="30940"/>
                    <a:pt x="11841" y="31011"/>
                  </a:cubicBezTo>
                  <a:cubicBezTo>
                    <a:pt x="11965" y="31011"/>
                    <a:pt x="12053" y="30958"/>
                    <a:pt x="11974" y="30905"/>
                  </a:cubicBezTo>
                  <a:close/>
                  <a:moveTo>
                    <a:pt x="14411" y="30958"/>
                  </a:moveTo>
                  <a:cubicBezTo>
                    <a:pt x="14384" y="30958"/>
                    <a:pt x="14367" y="30940"/>
                    <a:pt x="14375" y="30905"/>
                  </a:cubicBezTo>
                  <a:cubicBezTo>
                    <a:pt x="14243" y="30878"/>
                    <a:pt x="14066" y="30949"/>
                    <a:pt x="14058" y="30905"/>
                  </a:cubicBezTo>
                  <a:cubicBezTo>
                    <a:pt x="14075" y="30852"/>
                    <a:pt x="14261" y="30896"/>
                    <a:pt x="14243" y="30825"/>
                  </a:cubicBezTo>
                  <a:cubicBezTo>
                    <a:pt x="14084" y="30772"/>
                    <a:pt x="14075" y="30834"/>
                    <a:pt x="13934" y="30852"/>
                  </a:cubicBezTo>
                  <a:cubicBezTo>
                    <a:pt x="13996" y="30931"/>
                    <a:pt x="13916" y="30949"/>
                    <a:pt x="13969" y="31011"/>
                  </a:cubicBezTo>
                  <a:cubicBezTo>
                    <a:pt x="14137" y="30967"/>
                    <a:pt x="14296" y="30967"/>
                    <a:pt x="14411" y="30958"/>
                  </a:cubicBezTo>
                  <a:close/>
                  <a:moveTo>
                    <a:pt x="17077" y="30772"/>
                  </a:moveTo>
                  <a:cubicBezTo>
                    <a:pt x="16998" y="30781"/>
                    <a:pt x="16980" y="30746"/>
                    <a:pt x="16901" y="30746"/>
                  </a:cubicBezTo>
                  <a:cubicBezTo>
                    <a:pt x="16936" y="30825"/>
                    <a:pt x="16839" y="30816"/>
                    <a:pt x="16857" y="30878"/>
                  </a:cubicBezTo>
                  <a:cubicBezTo>
                    <a:pt x="16989" y="30878"/>
                    <a:pt x="17024" y="30825"/>
                    <a:pt x="17077" y="30772"/>
                  </a:cubicBezTo>
                  <a:close/>
                  <a:moveTo>
                    <a:pt x="17704" y="30781"/>
                  </a:moveTo>
                  <a:cubicBezTo>
                    <a:pt x="17598" y="30763"/>
                    <a:pt x="17536" y="30693"/>
                    <a:pt x="17439" y="30728"/>
                  </a:cubicBezTo>
                  <a:cubicBezTo>
                    <a:pt x="17431" y="30763"/>
                    <a:pt x="17457" y="30790"/>
                    <a:pt x="17483" y="30808"/>
                  </a:cubicBezTo>
                  <a:cubicBezTo>
                    <a:pt x="17325" y="30887"/>
                    <a:pt x="17210" y="30746"/>
                    <a:pt x="17121" y="30808"/>
                  </a:cubicBezTo>
                  <a:cubicBezTo>
                    <a:pt x="17166" y="30878"/>
                    <a:pt x="17413" y="30852"/>
                    <a:pt x="17519" y="30887"/>
                  </a:cubicBezTo>
                  <a:cubicBezTo>
                    <a:pt x="17528" y="30852"/>
                    <a:pt x="17510" y="30790"/>
                    <a:pt x="17572" y="30781"/>
                  </a:cubicBezTo>
                  <a:cubicBezTo>
                    <a:pt x="17572" y="30834"/>
                    <a:pt x="17722" y="30799"/>
                    <a:pt x="17748" y="30834"/>
                  </a:cubicBezTo>
                  <a:cubicBezTo>
                    <a:pt x="18031" y="30763"/>
                    <a:pt x="17846" y="30816"/>
                    <a:pt x="17704" y="30781"/>
                  </a:cubicBezTo>
                  <a:close/>
                  <a:moveTo>
                    <a:pt x="23505" y="32512"/>
                  </a:moveTo>
                  <a:cubicBezTo>
                    <a:pt x="23320" y="32521"/>
                    <a:pt x="23258" y="32468"/>
                    <a:pt x="23143" y="32538"/>
                  </a:cubicBezTo>
                  <a:cubicBezTo>
                    <a:pt x="23196" y="32547"/>
                    <a:pt x="23170" y="32565"/>
                    <a:pt x="23143" y="32591"/>
                  </a:cubicBezTo>
                  <a:cubicBezTo>
                    <a:pt x="23302" y="32547"/>
                    <a:pt x="23435" y="32679"/>
                    <a:pt x="23505" y="32512"/>
                  </a:cubicBezTo>
                  <a:close/>
                  <a:moveTo>
                    <a:pt x="23594" y="32459"/>
                  </a:moveTo>
                  <a:cubicBezTo>
                    <a:pt x="23594" y="32432"/>
                    <a:pt x="23514" y="32432"/>
                    <a:pt x="23505" y="32459"/>
                  </a:cubicBezTo>
                  <a:cubicBezTo>
                    <a:pt x="23594" y="32485"/>
                    <a:pt x="23594" y="32565"/>
                    <a:pt x="23726" y="32574"/>
                  </a:cubicBezTo>
                  <a:cubicBezTo>
                    <a:pt x="23761" y="32485"/>
                    <a:pt x="23611" y="32512"/>
                    <a:pt x="23594" y="32459"/>
                  </a:cubicBezTo>
                  <a:close/>
                  <a:moveTo>
                    <a:pt x="24212" y="32521"/>
                  </a:moveTo>
                  <a:cubicBezTo>
                    <a:pt x="24150" y="32485"/>
                    <a:pt x="23947" y="32494"/>
                    <a:pt x="23947" y="32574"/>
                  </a:cubicBezTo>
                  <a:cubicBezTo>
                    <a:pt x="24071" y="32529"/>
                    <a:pt x="24150" y="32618"/>
                    <a:pt x="24212" y="32521"/>
                  </a:cubicBezTo>
                  <a:close/>
                  <a:moveTo>
                    <a:pt x="25086" y="31602"/>
                  </a:moveTo>
                  <a:cubicBezTo>
                    <a:pt x="24971" y="31620"/>
                    <a:pt x="24830" y="31629"/>
                    <a:pt x="24768" y="31682"/>
                  </a:cubicBezTo>
                  <a:cubicBezTo>
                    <a:pt x="24953" y="31717"/>
                    <a:pt x="24998" y="31682"/>
                    <a:pt x="25086" y="31602"/>
                  </a:cubicBezTo>
                  <a:close/>
                  <a:moveTo>
                    <a:pt x="25280" y="32512"/>
                  </a:moveTo>
                  <a:cubicBezTo>
                    <a:pt x="25112" y="32494"/>
                    <a:pt x="25077" y="32476"/>
                    <a:pt x="25006" y="32556"/>
                  </a:cubicBezTo>
                  <a:cubicBezTo>
                    <a:pt x="25104" y="32618"/>
                    <a:pt x="25254" y="32565"/>
                    <a:pt x="25280" y="32512"/>
                  </a:cubicBezTo>
                  <a:close/>
                  <a:moveTo>
                    <a:pt x="28953" y="31585"/>
                  </a:moveTo>
                  <a:cubicBezTo>
                    <a:pt x="28821" y="31593"/>
                    <a:pt x="28706" y="31611"/>
                    <a:pt x="28671" y="31638"/>
                  </a:cubicBezTo>
                  <a:cubicBezTo>
                    <a:pt x="28715" y="31673"/>
                    <a:pt x="28768" y="31708"/>
                    <a:pt x="28856" y="31708"/>
                  </a:cubicBezTo>
                  <a:cubicBezTo>
                    <a:pt x="28697" y="31629"/>
                    <a:pt x="28936" y="31629"/>
                    <a:pt x="28953" y="31585"/>
                  </a:cubicBezTo>
                  <a:close/>
                  <a:moveTo>
                    <a:pt x="29192" y="31461"/>
                  </a:moveTo>
                  <a:cubicBezTo>
                    <a:pt x="29183" y="31470"/>
                    <a:pt x="29156" y="31496"/>
                    <a:pt x="29139" y="31523"/>
                  </a:cubicBezTo>
                  <a:cubicBezTo>
                    <a:pt x="29130" y="31532"/>
                    <a:pt x="29130" y="31540"/>
                    <a:pt x="29121" y="31549"/>
                  </a:cubicBezTo>
                  <a:cubicBezTo>
                    <a:pt x="29121" y="31558"/>
                    <a:pt x="29104" y="31558"/>
                    <a:pt x="29095" y="31558"/>
                  </a:cubicBezTo>
                  <a:cubicBezTo>
                    <a:pt x="29077" y="31558"/>
                    <a:pt x="29068" y="31567"/>
                    <a:pt x="29077" y="31585"/>
                  </a:cubicBezTo>
                  <a:cubicBezTo>
                    <a:pt x="29307" y="31655"/>
                    <a:pt x="28962" y="31611"/>
                    <a:pt x="28918" y="31655"/>
                  </a:cubicBezTo>
                  <a:cubicBezTo>
                    <a:pt x="28989" y="31708"/>
                    <a:pt x="29086" y="31699"/>
                    <a:pt x="29165" y="31673"/>
                  </a:cubicBezTo>
                  <a:cubicBezTo>
                    <a:pt x="29280" y="31691"/>
                    <a:pt x="29209" y="31496"/>
                    <a:pt x="29192" y="31461"/>
                  </a:cubicBezTo>
                  <a:close/>
                  <a:moveTo>
                    <a:pt x="29598" y="29271"/>
                  </a:moveTo>
                  <a:cubicBezTo>
                    <a:pt x="29589" y="29307"/>
                    <a:pt x="29598" y="29412"/>
                    <a:pt x="29616" y="29510"/>
                  </a:cubicBezTo>
                  <a:cubicBezTo>
                    <a:pt x="29633" y="29598"/>
                    <a:pt x="29660" y="29686"/>
                    <a:pt x="29695" y="29704"/>
                  </a:cubicBezTo>
                  <a:cubicBezTo>
                    <a:pt x="29624" y="29527"/>
                    <a:pt x="29686" y="29404"/>
                    <a:pt x="29598" y="29271"/>
                  </a:cubicBezTo>
                  <a:close/>
                  <a:moveTo>
                    <a:pt x="28565" y="27011"/>
                  </a:moveTo>
                  <a:cubicBezTo>
                    <a:pt x="28609" y="27020"/>
                    <a:pt x="28662" y="27055"/>
                    <a:pt x="28724" y="27161"/>
                  </a:cubicBezTo>
                  <a:cubicBezTo>
                    <a:pt x="28777" y="27152"/>
                    <a:pt x="28786" y="27126"/>
                    <a:pt x="28786" y="27081"/>
                  </a:cubicBezTo>
                  <a:cubicBezTo>
                    <a:pt x="28777" y="27037"/>
                    <a:pt x="28750" y="26984"/>
                    <a:pt x="28733" y="26922"/>
                  </a:cubicBezTo>
                  <a:cubicBezTo>
                    <a:pt x="28689" y="26958"/>
                    <a:pt x="28636" y="26896"/>
                    <a:pt x="28556" y="26772"/>
                  </a:cubicBezTo>
                  <a:cubicBezTo>
                    <a:pt x="28468" y="26790"/>
                    <a:pt x="28521" y="26905"/>
                    <a:pt x="28565" y="27011"/>
                  </a:cubicBezTo>
                  <a:close/>
                  <a:moveTo>
                    <a:pt x="28326" y="26463"/>
                  </a:moveTo>
                  <a:cubicBezTo>
                    <a:pt x="28309" y="26499"/>
                    <a:pt x="28300" y="26525"/>
                    <a:pt x="28300" y="26569"/>
                  </a:cubicBezTo>
                  <a:cubicBezTo>
                    <a:pt x="28291" y="26605"/>
                    <a:pt x="28309" y="26658"/>
                    <a:pt x="28309" y="26693"/>
                  </a:cubicBezTo>
                  <a:cubicBezTo>
                    <a:pt x="28326" y="26666"/>
                    <a:pt x="28379" y="26658"/>
                    <a:pt x="28406" y="26631"/>
                  </a:cubicBezTo>
                  <a:cubicBezTo>
                    <a:pt x="28415" y="26613"/>
                    <a:pt x="28424" y="26596"/>
                    <a:pt x="28406" y="26569"/>
                  </a:cubicBezTo>
                  <a:cubicBezTo>
                    <a:pt x="28397" y="26552"/>
                    <a:pt x="28388" y="26534"/>
                    <a:pt x="28371" y="26516"/>
                  </a:cubicBezTo>
                  <a:cubicBezTo>
                    <a:pt x="28362" y="26499"/>
                    <a:pt x="28344" y="26481"/>
                    <a:pt x="28326" y="26463"/>
                  </a:cubicBezTo>
                  <a:close/>
                  <a:moveTo>
                    <a:pt x="27903" y="26781"/>
                  </a:moveTo>
                  <a:cubicBezTo>
                    <a:pt x="27964" y="26834"/>
                    <a:pt x="28079" y="26975"/>
                    <a:pt x="28168" y="27090"/>
                  </a:cubicBezTo>
                  <a:cubicBezTo>
                    <a:pt x="28256" y="27205"/>
                    <a:pt x="28344" y="27302"/>
                    <a:pt x="28415" y="27302"/>
                  </a:cubicBezTo>
                  <a:cubicBezTo>
                    <a:pt x="28388" y="27196"/>
                    <a:pt x="28353" y="27249"/>
                    <a:pt x="28282" y="27161"/>
                  </a:cubicBezTo>
                  <a:cubicBezTo>
                    <a:pt x="28221" y="27090"/>
                    <a:pt x="28150" y="26967"/>
                    <a:pt x="28070" y="26878"/>
                  </a:cubicBezTo>
                  <a:cubicBezTo>
                    <a:pt x="28053" y="26852"/>
                    <a:pt x="28035" y="26834"/>
                    <a:pt x="28017" y="26817"/>
                  </a:cubicBezTo>
                  <a:cubicBezTo>
                    <a:pt x="28000" y="26799"/>
                    <a:pt x="27991" y="26790"/>
                    <a:pt x="27973" y="26781"/>
                  </a:cubicBezTo>
                  <a:cubicBezTo>
                    <a:pt x="27947" y="26764"/>
                    <a:pt x="27920" y="26764"/>
                    <a:pt x="27903" y="26781"/>
                  </a:cubicBezTo>
                  <a:close/>
                  <a:moveTo>
                    <a:pt x="26896" y="25448"/>
                  </a:moveTo>
                  <a:cubicBezTo>
                    <a:pt x="26808" y="25413"/>
                    <a:pt x="26702" y="25333"/>
                    <a:pt x="26640" y="25368"/>
                  </a:cubicBezTo>
                  <a:cubicBezTo>
                    <a:pt x="26755" y="25439"/>
                    <a:pt x="26711" y="25474"/>
                    <a:pt x="26808" y="25545"/>
                  </a:cubicBezTo>
                  <a:close/>
                  <a:moveTo>
                    <a:pt x="27187" y="25492"/>
                  </a:moveTo>
                  <a:cubicBezTo>
                    <a:pt x="27258" y="25580"/>
                    <a:pt x="27329" y="25616"/>
                    <a:pt x="27382" y="25642"/>
                  </a:cubicBezTo>
                  <a:cubicBezTo>
                    <a:pt x="27452" y="25625"/>
                    <a:pt x="27470" y="25483"/>
                    <a:pt x="27382" y="25501"/>
                  </a:cubicBezTo>
                  <a:cubicBezTo>
                    <a:pt x="27452" y="25598"/>
                    <a:pt x="27240" y="25510"/>
                    <a:pt x="27187" y="25492"/>
                  </a:cubicBezTo>
                  <a:close/>
                  <a:moveTo>
                    <a:pt x="26649" y="24927"/>
                  </a:moveTo>
                  <a:cubicBezTo>
                    <a:pt x="26755" y="24989"/>
                    <a:pt x="26931" y="25236"/>
                    <a:pt x="26984" y="25139"/>
                  </a:cubicBezTo>
                  <a:cubicBezTo>
                    <a:pt x="26870" y="25077"/>
                    <a:pt x="26693" y="24830"/>
                    <a:pt x="26649" y="24927"/>
                  </a:cubicBezTo>
                  <a:close/>
                  <a:moveTo>
                    <a:pt x="26631" y="24953"/>
                  </a:moveTo>
                  <a:cubicBezTo>
                    <a:pt x="26569" y="25042"/>
                    <a:pt x="26923" y="25227"/>
                    <a:pt x="27037" y="25360"/>
                  </a:cubicBezTo>
                  <a:cubicBezTo>
                    <a:pt x="27073" y="25333"/>
                    <a:pt x="27170" y="25457"/>
                    <a:pt x="27205" y="25404"/>
                  </a:cubicBezTo>
                  <a:cubicBezTo>
                    <a:pt x="26949" y="25192"/>
                    <a:pt x="26861" y="25192"/>
                    <a:pt x="26631" y="24953"/>
                  </a:cubicBezTo>
                  <a:close/>
                  <a:moveTo>
                    <a:pt x="2579" y="30799"/>
                  </a:moveTo>
                  <a:cubicBezTo>
                    <a:pt x="2499" y="30861"/>
                    <a:pt x="2411" y="30896"/>
                    <a:pt x="2296" y="30905"/>
                  </a:cubicBezTo>
                  <a:cubicBezTo>
                    <a:pt x="2296" y="30887"/>
                    <a:pt x="2296" y="30869"/>
                    <a:pt x="2296" y="30843"/>
                  </a:cubicBezTo>
                  <a:cubicBezTo>
                    <a:pt x="2314" y="30834"/>
                    <a:pt x="2332" y="30843"/>
                    <a:pt x="2340" y="30861"/>
                  </a:cubicBezTo>
                  <a:cubicBezTo>
                    <a:pt x="2358" y="30861"/>
                    <a:pt x="2385" y="30852"/>
                    <a:pt x="2411" y="30852"/>
                  </a:cubicBezTo>
                  <a:cubicBezTo>
                    <a:pt x="2438" y="30834"/>
                    <a:pt x="2420" y="30834"/>
                    <a:pt x="2393" y="30825"/>
                  </a:cubicBezTo>
                  <a:cubicBezTo>
                    <a:pt x="2446" y="30790"/>
                    <a:pt x="2517" y="30808"/>
                    <a:pt x="2579" y="30799"/>
                  </a:cubicBezTo>
                  <a:close/>
                  <a:moveTo>
                    <a:pt x="13095" y="11144"/>
                  </a:moveTo>
                  <a:cubicBezTo>
                    <a:pt x="13148" y="11073"/>
                    <a:pt x="13263" y="11161"/>
                    <a:pt x="13351" y="11206"/>
                  </a:cubicBezTo>
                  <a:cubicBezTo>
                    <a:pt x="13289" y="11258"/>
                    <a:pt x="13175" y="11179"/>
                    <a:pt x="13095" y="11144"/>
                  </a:cubicBezTo>
                  <a:close/>
                  <a:moveTo>
                    <a:pt x="18455" y="30684"/>
                  </a:moveTo>
                  <a:cubicBezTo>
                    <a:pt x="18570" y="30640"/>
                    <a:pt x="18932" y="30605"/>
                    <a:pt x="19082" y="30666"/>
                  </a:cubicBezTo>
                  <a:cubicBezTo>
                    <a:pt x="19082" y="30772"/>
                    <a:pt x="19011" y="30666"/>
                    <a:pt x="18949" y="30666"/>
                  </a:cubicBezTo>
                  <a:cubicBezTo>
                    <a:pt x="18826" y="30728"/>
                    <a:pt x="18587" y="30693"/>
                    <a:pt x="18455" y="30684"/>
                  </a:cubicBezTo>
                  <a:close/>
                  <a:moveTo>
                    <a:pt x="24706" y="30755"/>
                  </a:moveTo>
                  <a:cubicBezTo>
                    <a:pt x="24848" y="30728"/>
                    <a:pt x="25024" y="30737"/>
                    <a:pt x="25289" y="30737"/>
                  </a:cubicBezTo>
                  <a:cubicBezTo>
                    <a:pt x="25121" y="30763"/>
                    <a:pt x="24856" y="30790"/>
                    <a:pt x="24706" y="30755"/>
                  </a:cubicBezTo>
                  <a:close/>
                  <a:moveTo>
                    <a:pt x="17404" y="11091"/>
                  </a:moveTo>
                  <a:cubicBezTo>
                    <a:pt x="17475" y="11047"/>
                    <a:pt x="17598" y="11091"/>
                    <a:pt x="17722" y="11170"/>
                  </a:cubicBezTo>
                  <a:cubicBezTo>
                    <a:pt x="17846" y="11250"/>
                    <a:pt x="17978" y="11364"/>
                    <a:pt x="18075" y="11453"/>
                  </a:cubicBezTo>
                  <a:cubicBezTo>
                    <a:pt x="18199" y="11550"/>
                    <a:pt x="18455" y="11718"/>
                    <a:pt x="18402" y="11815"/>
                  </a:cubicBezTo>
                  <a:cubicBezTo>
                    <a:pt x="18269" y="11638"/>
                    <a:pt x="18084" y="11479"/>
                    <a:pt x="17898" y="11356"/>
                  </a:cubicBezTo>
                  <a:cubicBezTo>
                    <a:pt x="17713" y="11241"/>
                    <a:pt x="17536" y="11153"/>
                    <a:pt x="17404" y="11091"/>
                  </a:cubicBezTo>
                  <a:close/>
                  <a:moveTo>
                    <a:pt x="11991" y="10137"/>
                  </a:moveTo>
                  <a:cubicBezTo>
                    <a:pt x="12071" y="10164"/>
                    <a:pt x="12088" y="10137"/>
                    <a:pt x="12168" y="10172"/>
                  </a:cubicBezTo>
                  <a:cubicBezTo>
                    <a:pt x="12194" y="10243"/>
                    <a:pt x="12203" y="10314"/>
                    <a:pt x="12186" y="10393"/>
                  </a:cubicBezTo>
                  <a:cubicBezTo>
                    <a:pt x="12062" y="10323"/>
                    <a:pt x="11974" y="10243"/>
                    <a:pt x="11991" y="10137"/>
                  </a:cubicBezTo>
                  <a:close/>
                  <a:moveTo>
                    <a:pt x="16486" y="10632"/>
                  </a:moveTo>
                  <a:cubicBezTo>
                    <a:pt x="16618" y="10614"/>
                    <a:pt x="16901" y="10764"/>
                    <a:pt x="17113" y="10843"/>
                  </a:cubicBezTo>
                  <a:cubicBezTo>
                    <a:pt x="16936" y="10843"/>
                    <a:pt x="16653" y="10685"/>
                    <a:pt x="16486" y="10632"/>
                  </a:cubicBezTo>
                  <a:close/>
                  <a:moveTo>
                    <a:pt x="19506" y="14225"/>
                  </a:moveTo>
                  <a:cubicBezTo>
                    <a:pt x="19453" y="13934"/>
                    <a:pt x="19373" y="13590"/>
                    <a:pt x="19294" y="13351"/>
                  </a:cubicBezTo>
                  <a:cubicBezTo>
                    <a:pt x="19426" y="13581"/>
                    <a:pt x="19488" y="13810"/>
                    <a:pt x="19523" y="14066"/>
                  </a:cubicBezTo>
                  <a:cubicBezTo>
                    <a:pt x="19550" y="14322"/>
                    <a:pt x="19567" y="14596"/>
                    <a:pt x="19611" y="14923"/>
                  </a:cubicBezTo>
                  <a:cubicBezTo>
                    <a:pt x="19594" y="14967"/>
                    <a:pt x="19576" y="14852"/>
                    <a:pt x="19558" y="14693"/>
                  </a:cubicBezTo>
                  <a:cubicBezTo>
                    <a:pt x="19541" y="14526"/>
                    <a:pt x="19523" y="14331"/>
                    <a:pt x="19506" y="14225"/>
                  </a:cubicBezTo>
                  <a:close/>
                  <a:moveTo>
                    <a:pt x="11788" y="9925"/>
                  </a:moveTo>
                  <a:lnTo>
                    <a:pt x="12203" y="10066"/>
                  </a:lnTo>
                  <a:cubicBezTo>
                    <a:pt x="12124" y="10058"/>
                    <a:pt x="11771" y="10049"/>
                    <a:pt x="11788" y="9925"/>
                  </a:cubicBezTo>
                  <a:close/>
                  <a:moveTo>
                    <a:pt x="10579" y="9607"/>
                  </a:moveTo>
                  <a:cubicBezTo>
                    <a:pt x="10658" y="9572"/>
                    <a:pt x="10738" y="9616"/>
                    <a:pt x="10843" y="9669"/>
                  </a:cubicBezTo>
                  <a:cubicBezTo>
                    <a:pt x="10764" y="9713"/>
                    <a:pt x="10685" y="9669"/>
                    <a:pt x="10579" y="9607"/>
                  </a:cubicBezTo>
                  <a:close/>
                  <a:moveTo>
                    <a:pt x="11267" y="9784"/>
                  </a:moveTo>
                  <a:cubicBezTo>
                    <a:pt x="11453" y="9784"/>
                    <a:pt x="11532" y="9863"/>
                    <a:pt x="11682" y="9952"/>
                  </a:cubicBezTo>
                  <a:cubicBezTo>
                    <a:pt x="11603" y="9969"/>
                    <a:pt x="11470" y="9943"/>
                    <a:pt x="11329" y="9890"/>
                  </a:cubicBezTo>
                  <a:cubicBezTo>
                    <a:pt x="11347" y="9846"/>
                    <a:pt x="11320" y="9810"/>
                    <a:pt x="11267" y="9784"/>
                  </a:cubicBezTo>
                  <a:close/>
                  <a:moveTo>
                    <a:pt x="15073" y="11665"/>
                  </a:moveTo>
                  <a:cubicBezTo>
                    <a:pt x="15241" y="11753"/>
                    <a:pt x="15258" y="11665"/>
                    <a:pt x="15382" y="11718"/>
                  </a:cubicBezTo>
                  <a:cubicBezTo>
                    <a:pt x="15435" y="11903"/>
                    <a:pt x="15665" y="11788"/>
                    <a:pt x="15753" y="11868"/>
                  </a:cubicBezTo>
                  <a:cubicBezTo>
                    <a:pt x="15726" y="11877"/>
                    <a:pt x="15700" y="11894"/>
                    <a:pt x="15682" y="11930"/>
                  </a:cubicBezTo>
                  <a:cubicBezTo>
                    <a:pt x="15603" y="11885"/>
                    <a:pt x="15400" y="11868"/>
                    <a:pt x="15400" y="11806"/>
                  </a:cubicBezTo>
                  <a:cubicBezTo>
                    <a:pt x="15303" y="11797"/>
                    <a:pt x="15020" y="11797"/>
                    <a:pt x="15073" y="11665"/>
                  </a:cubicBezTo>
                  <a:close/>
                  <a:moveTo>
                    <a:pt x="3020" y="23594"/>
                  </a:moveTo>
                  <a:cubicBezTo>
                    <a:pt x="3056" y="23885"/>
                    <a:pt x="3038" y="24176"/>
                    <a:pt x="3020" y="24521"/>
                  </a:cubicBezTo>
                  <a:cubicBezTo>
                    <a:pt x="2976" y="24282"/>
                    <a:pt x="2967" y="23991"/>
                    <a:pt x="2967" y="23682"/>
                  </a:cubicBezTo>
                  <a:cubicBezTo>
                    <a:pt x="2958" y="23603"/>
                    <a:pt x="2985" y="23594"/>
                    <a:pt x="3020" y="23594"/>
                  </a:cubicBezTo>
                  <a:close/>
                  <a:moveTo>
                    <a:pt x="13210" y="32644"/>
                  </a:moveTo>
                  <a:lnTo>
                    <a:pt x="12901" y="32635"/>
                  </a:lnTo>
                  <a:cubicBezTo>
                    <a:pt x="12910" y="32591"/>
                    <a:pt x="13236" y="32538"/>
                    <a:pt x="13210" y="32644"/>
                  </a:cubicBezTo>
                  <a:close/>
                  <a:moveTo>
                    <a:pt x="354" y="15603"/>
                  </a:moveTo>
                  <a:cubicBezTo>
                    <a:pt x="310" y="15594"/>
                    <a:pt x="274" y="15417"/>
                    <a:pt x="274" y="15338"/>
                  </a:cubicBezTo>
                  <a:cubicBezTo>
                    <a:pt x="274" y="15267"/>
                    <a:pt x="301" y="15091"/>
                    <a:pt x="354" y="15117"/>
                  </a:cubicBezTo>
                  <a:cubicBezTo>
                    <a:pt x="318" y="15303"/>
                    <a:pt x="363" y="15364"/>
                    <a:pt x="354" y="15603"/>
                  </a:cubicBezTo>
                  <a:close/>
                  <a:moveTo>
                    <a:pt x="11038" y="32644"/>
                  </a:moveTo>
                  <a:cubicBezTo>
                    <a:pt x="10941" y="32600"/>
                    <a:pt x="10729" y="32618"/>
                    <a:pt x="10552" y="32618"/>
                  </a:cubicBezTo>
                  <a:cubicBezTo>
                    <a:pt x="10375" y="32609"/>
                    <a:pt x="10128" y="32653"/>
                    <a:pt x="10111" y="32556"/>
                  </a:cubicBezTo>
                  <a:cubicBezTo>
                    <a:pt x="10402" y="32600"/>
                    <a:pt x="10967" y="32476"/>
                    <a:pt x="11038" y="32644"/>
                  </a:cubicBezTo>
                  <a:close/>
                  <a:moveTo>
                    <a:pt x="680" y="28892"/>
                  </a:moveTo>
                  <a:cubicBezTo>
                    <a:pt x="663" y="28953"/>
                    <a:pt x="645" y="28945"/>
                    <a:pt x="636" y="28909"/>
                  </a:cubicBezTo>
                  <a:cubicBezTo>
                    <a:pt x="636" y="28883"/>
                    <a:pt x="627" y="28847"/>
                    <a:pt x="627" y="28821"/>
                  </a:cubicBezTo>
                  <a:cubicBezTo>
                    <a:pt x="627" y="28803"/>
                    <a:pt x="627" y="28777"/>
                    <a:pt x="627" y="28741"/>
                  </a:cubicBezTo>
                  <a:cubicBezTo>
                    <a:pt x="627" y="28635"/>
                    <a:pt x="627" y="28494"/>
                    <a:pt x="601" y="28468"/>
                  </a:cubicBezTo>
                  <a:cubicBezTo>
                    <a:pt x="636" y="28459"/>
                    <a:pt x="627" y="28379"/>
                    <a:pt x="627" y="28335"/>
                  </a:cubicBezTo>
                  <a:cubicBezTo>
                    <a:pt x="680" y="28362"/>
                    <a:pt x="689" y="28485"/>
                    <a:pt x="680" y="28600"/>
                  </a:cubicBezTo>
                  <a:cubicBezTo>
                    <a:pt x="672" y="28653"/>
                    <a:pt x="672" y="28715"/>
                    <a:pt x="672" y="28759"/>
                  </a:cubicBezTo>
                  <a:cubicBezTo>
                    <a:pt x="672" y="28786"/>
                    <a:pt x="672" y="28812"/>
                    <a:pt x="672" y="28830"/>
                  </a:cubicBezTo>
                  <a:cubicBezTo>
                    <a:pt x="672" y="28856"/>
                    <a:pt x="680" y="28874"/>
                    <a:pt x="680" y="28892"/>
                  </a:cubicBezTo>
                  <a:close/>
                  <a:moveTo>
                    <a:pt x="8300" y="32353"/>
                  </a:moveTo>
                  <a:cubicBezTo>
                    <a:pt x="8186" y="32344"/>
                    <a:pt x="8071" y="32344"/>
                    <a:pt x="8080" y="32264"/>
                  </a:cubicBezTo>
                  <a:cubicBezTo>
                    <a:pt x="8203" y="32264"/>
                    <a:pt x="8318" y="32264"/>
                    <a:pt x="8300" y="32353"/>
                  </a:cubicBezTo>
                  <a:close/>
                  <a:moveTo>
                    <a:pt x="11356" y="32415"/>
                  </a:moveTo>
                  <a:cubicBezTo>
                    <a:pt x="11373" y="32485"/>
                    <a:pt x="11117" y="32388"/>
                    <a:pt x="11135" y="32459"/>
                  </a:cubicBezTo>
                  <a:cubicBezTo>
                    <a:pt x="11100" y="32397"/>
                    <a:pt x="10782" y="32485"/>
                    <a:pt x="10826" y="32379"/>
                  </a:cubicBezTo>
                  <a:cubicBezTo>
                    <a:pt x="11011" y="32379"/>
                    <a:pt x="11135" y="32423"/>
                    <a:pt x="11356" y="32415"/>
                  </a:cubicBezTo>
                  <a:close/>
                  <a:moveTo>
                    <a:pt x="12777" y="32423"/>
                  </a:moveTo>
                  <a:cubicBezTo>
                    <a:pt x="12574" y="32441"/>
                    <a:pt x="12530" y="32362"/>
                    <a:pt x="12380" y="32344"/>
                  </a:cubicBezTo>
                  <a:cubicBezTo>
                    <a:pt x="12389" y="32335"/>
                    <a:pt x="12830" y="32309"/>
                    <a:pt x="12777" y="32423"/>
                  </a:cubicBezTo>
                  <a:close/>
                  <a:moveTo>
                    <a:pt x="11223" y="32300"/>
                  </a:moveTo>
                  <a:cubicBezTo>
                    <a:pt x="11082" y="32300"/>
                    <a:pt x="10914" y="32309"/>
                    <a:pt x="10914" y="32220"/>
                  </a:cubicBezTo>
                  <a:cubicBezTo>
                    <a:pt x="10994" y="32264"/>
                    <a:pt x="11241" y="32203"/>
                    <a:pt x="11223" y="32300"/>
                  </a:cubicBezTo>
                  <a:close/>
                  <a:moveTo>
                    <a:pt x="10649" y="32220"/>
                  </a:moveTo>
                  <a:cubicBezTo>
                    <a:pt x="10614" y="32309"/>
                    <a:pt x="10835" y="32256"/>
                    <a:pt x="10782" y="32353"/>
                  </a:cubicBezTo>
                  <a:cubicBezTo>
                    <a:pt x="10632" y="32353"/>
                    <a:pt x="10632" y="32264"/>
                    <a:pt x="10473" y="32264"/>
                  </a:cubicBezTo>
                  <a:cubicBezTo>
                    <a:pt x="10481" y="32220"/>
                    <a:pt x="10552" y="32212"/>
                    <a:pt x="10649" y="32220"/>
                  </a:cubicBezTo>
                  <a:close/>
                  <a:moveTo>
                    <a:pt x="2941" y="21422"/>
                  </a:moveTo>
                  <a:cubicBezTo>
                    <a:pt x="3038" y="21501"/>
                    <a:pt x="2994" y="21757"/>
                    <a:pt x="2994" y="21907"/>
                  </a:cubicBezTo>
                  <a:cubicBezTo>
                    <a:pt x="3003" y="22322"/>
                    <a:pt x="3003" y="22649"/>
                    <a:pt x="2994" y="23020"/>
                  </a:cubicBezTo>
                  <a:cubicBezTo>
                    <a:pt x="2994" y="23196"/>
                    <a:pt x="3091" y="23444"/>
                    <a:pt x="2967" y="23505"/>
                  </a:cubicBezTo>
                  <a:cubicBezTo>
                    <a:pt x="3029" y="23152"/>
                    <a:pt x="2941" y="22773"/>
                    <a:pt x="2941" y="22393"/>
                  </a:cubicBezTo>
                  <a:cubicBezTo>
                    <a:pt x="2941" y="22110"/>
                    <a:pt x="2967" y="21775"/>
                    <a:pt x="2941" y="21422"/>
                  </a:cubicBezTo>
                  <a:close/>
                  <a:moveTo>
                    <a:pt x="3020" y="25280"/>
                  </a:moveTo>
                  <a:cubicBezTo>
                    <a:pt x="3029" y="25360"/>
                    <a:pt x="3047" y="25607"/>
                    <a:pt x="3020" y="25722"/>
                  </a:cubicBezTo>
                  <a:cubicBezTo>
                    <a:pt x="2941" y="25607"/>
                    <a:pt x="2985" y="25421"/>
                    <a:pt x="3020" y="25280"/>
                  </a:cubicBezTo>
                  <a:close/>
                  <a:moveTo>
                    <a:pt x="2985" y="27850"/>
                  </a:moveTo>
                  <a:cubicBezTo>
                    <a:pt x="3029" y="27911"/>
                    <a:pt x="3029" y="28044"/>
                    <a:pt x="3038" y="28159"/>
                  </a:cubicBezTo>
                  <a:cubicBezTo>
                    <a:pt x="2941" y="28194"/>
                    <a:pt x="3011" y="27947"/>
                    <a:pt x="2985" y="27850"/>
                  </a:cubicBezTo>
                  <a:close/>
                  <a:moveTo>
                    <a:pt x="2994" y="25810"/>
                  </a:moveTo>
                  <a:cubicBezTo>
                    <a:pt x="3091" y="25801"/>
                    <a:pt x="3038" y="26296"/>
                    <a:pt x="3020" y="26384"/>
                  </a:cubicBezTo>
                  <a:cubicBezTo>
                    <a:pt x="2958" y="26278"/>
                    <a:pt x="3011" y="25987"/>
                    <a:pt x="2994" y="25810"/>
                  </a:cubicBezTo>
                  <a:close/>
                  <a:moveTo>
                    <a:pt x="2870" y="18093"/>
                  </a:moveTo>
                  <a:cubicBezTo>
                    <a:pt x="2941" y="18234"/>
                    <a:pt x="2897" y="18340"/>
                    <a:pt x="2897" y="18534"/>
                  </a:cubicBezTo>
                  <a:cubicBezTo>
                    <a:pt x="2835" y="18472"/>
                    <a:pt x="2888" y="18225"/>
                    <a:pt x="2870" y="18093"/>
                  </a:cubicBezTo>
                  <a:close/>
                  <a:moveTo>
                    <a:pt x="2747" y="14543"/>
                  </a:moveTo>
                  <a:cubicBezTo>
                    <a:pt x="2826" y="14596"/>
                    <a:pt x="2764" y="14702"/>
                    <a:pt x="2773" y="14808"/>
                  </a:cubicBezTo>
                  <a:cubicBezTo>
                    <a:pt x="2791" y="15188"/>
                    <a:pt x="2817" y="15726"/>
                    <a:pt x="2817" y="16097"/>
                  </a:cubicBezTo>
                  <a:cubicBezTo>
                    <a:pt x="2676" y="16027"/>
                    <a:pt x="2773" y="15815"/>
                    <a:pt x="2764" y="15700"/>
                  </a:cubicBezTo>
                  <a:cubicBezTo>
                    <a:pt x="2755" y="15373"/>
                    <a:pt x="2738" y="15046"/>
                    <a:pt x="2747" y="14543"/>
                  </a:cubicBezTo>
                  <a:close/>
                  <a:moveTo>
                    <a:pt x="2950" y="20839"/>
                  </a:moveTo>
                  <a:cubicBezTo>
                    <a:pt x="3038" y="20901"/>
                    <a:pt x="3011" y="21377"/>
                    <a:pt x="2941" y="21333"/>
                  </a:cubicBezTo>
                  <a:cubicBezTo>
                    <a:pt x="2976" y="21201"/>
                    <a:pt x="2932" y="21068"/>
                    <a:pt x="2950" y="20839"/>
                  </a:cubicBezTo>
                  <a:close/>
                  <a:moveTo>
                    <a:pt x="2870" y="18623"/>
                  </a:moveTo>
                  <a:cubicBezTo>
                    <a:pt x="2941" y="18631"/>
                    <a:pt x="2932" y="18834"/>
                    <a:pt x="2897" y="18896"/>
                  </a:cubicBezTo>
                  <a:cubicBezTo>
                    <a:pt x="2835" y="18887"/>
                    <a:pt x="2888" y="18702"/>
                    <a:pt x="2870" y="18623"/>
                  </a:cubicBezTo>
                  <a:close/>
                  <a:moveTo>
                    <a:pt x="17245" y="32609"/>
                  </a:moveTo>
                  <a:cubicBezTo>
                    <a:pt x="17157" y="32662"/>
                    <a:pt x="16874" y="32609"/>
                    <a:pt x="16715" y="32627"/>
                  </a:cubicBezTo>
                  <a:cubicBezTo>
                    <a:pt x="16804" y="32565"/>
                    <a:pt x="17086" y="32618"/>
                    <a:pt x="17245" y="32609"/>
                  </a:cubicBezTo>
                  <a:close/>
                  <a:moveTo>
                    <a:pt x="21581" y="20547"/>
                  </a:moveTo>
                  <a:cubicBezTo>
                    <a:pt x="21660" y="20565"/>
                    <a:pt x="21748" y="20671"/>
                    <a:pt x="21819" y="20698"/>
                  </a:cubicBezTo>
                  <a:cubicBezTo>
                    <a:pt x="21828" y="20662"/>
                    <a:pt x="21828" y="20636"/>
                    <a:pt x="21801" y="20592"/>
                  </a:cubicBezTo>
                  <a:cubicBezTo>
                    <a:pt x="21925" y="20583"/>
                    <a:pt x="21801" y="20680"/>
                    <a:pt x="21898" y="20742"/>
                  </a:cubicBezTo>
                  <a:cubicBezTo>
                    <a:pt x="21801" y="20715"/>
                    <a:pt x="21616" y="20645"/>
                    <a:pt x="21581" y="20547"/>
                  </a:cubicBezTo>
                  <a:close/>
                  <a:moveTo>
                    <a:pt x="20962" y="19753"/>
                  </a:moveTo>
                  <a:cubicBezTo>
                    <a:pt x="21095" y="19691"/>
                    <a:pt x="21121" y="19868"/>
                    <a:pt x="21192" y="19982"/>
                  </a:cubicBezTo>
                  <a:cubicBezTo>
                    <a:pt x="21121" y="19991"/>
                    <a:pt x="21033" y="19815"/>
                    <a:pt x="20962" y="19753"/>
                  </a:cubicBezTo>
                  <a:close/>
                  <a:moveTo>
                    <a:pt x="22128" y="20600"/>
                  </a:moveTo>
                  <a:cubicBezTo>
                    <a:pt x="22216" y="20698"/>
                    <a:pt x="22305" y="20795"/>
                    <a:pt x="22243" y="20848"/>
                  </a:cubicBezTo>
                  <a:cubicBezTo>
                    <a:pt x="22269" y="20786"/>
                    <a:pt x="22022" y="20645"/>
                    <a:pt x="22128" y="20600"/>
                  </a:cubicBezTo>
                  <a:close/>
                  <a:moveTo>
                    <a:pt x="21404" y="19903"/>
                  </a:moveTo>
                  <a:cubicBezTo>
                    <a:pt x="21501" y="19903"/>
                    <a:pt x="21572" y="20097"/>
                    <a:pt x="21581" y="20141"/>
                  </a:cubicBezTo>
                  <a:cubicBezTo>
                    <a:pt x="21660" y="20221"/>
                    <a:pt x="21713" y="20212"/>
                    <a:pt x="21731" y="20309"/>
                  </a:cubicBezTo>
                  <a:cubicBezTo>
                    <a:pt x="21572" y="20247"/>
                    <a:pt x="21466" y="20009"/>
                    <a:pt x="21404" y="19903"/>
                  </a:cubicBezTo>
                  <a:close/>
                  <a:moveTo>
                    <a:pt x="21943" y="20706"/>
                  </a:moveTo>
                  <a:cubicBezTo>
                    <a:pt x="22004" y="20698"/>
                    <a:pt x="22040" y="20812"/>
                    <a:pt x="22101" y="20856"/>
                  </a:cubicBezTo>
                  <a:cubicBezTo>
                    <a:pt x="22128" y="20865"/>
                    <a:pt x="22163" y="20839"/>
                    <a:pt x="22172" y="20848"/>
                  </a:cubicBezTo>
                  <a:cubicBezTo>
                    <a:pt x="22225" y="20892"/>
                    <a:pt x="22199" y="20927"/>
                    <a:pt x="22243" y="20962"/>
                  </a:cubicBezTo>
                  <a:cubicBezTo>
                    <a:pt x="22269" y="20989"/>
                    <a:pt x="22402" y="20980"/>
                    <a:pt x="22472" y="21104"/>
                  </a:cubicBezTo>
                  <a:cubicBezTo>
                    <a:pt x="22437" y="21183"/>
                    <a:pt x="22375" y="21060"/>
                    <a:pt x="22313" y="21007"/>
                  </a:cubicBezTo>
                  <a:cubicBezTo>
                    <a:pt x="22269" y="21077"/>
                    <a:pt x="22163" y="21007"/>
                    <a:pt x="22243" y="21130"/>
                  </a:cubicBezTo>
                  <a:cubicBezTo>
                    <a:pt x="22137" y="21148"/>
                    <a:pt x="22207" y="21051"/>
                    <a:pt x="22181" y="21015"/>
                  </a:cubicBezTo>
                  <a:cubicBezTo>
                    <a:pt x="22146" y="20971"/>
                    <a:pt x="22137" y="21033"/>
                    <a:pt x="22110" y="21015"/>
                  </a:cubicBezTo>
                  <a:cubicBezTo>
                    <a:pt x="22057" y="20980"/>
                    <a:pt x="22040" y="20848"/>
                    <a:pt x="21934" y="20777"/>
                  </a:cubicBezTo>
                  <a:cubicBezTo>
                    <a:pt x="21951" y="20759"/>
                    <a:pt x="21960" y="20733"/>
                    <a:pt x="21943" y="20706"/>
                  </a:cubicBezTo>
                  <a:close/>
                  <a:moveTo>
                    <a:pt x="23585" y="22393"/>
                  </a:moveTo>
                  <a:cubicBezTo>
                    <a:pt x="23717" y="22534"/>
                    <a:pt x="23814" y="22490"/>
                    <a:pt x="23973" y="22675"/>
                  </a:cubicBezTo>
                  <a:cubicBezTo>
                    <a:pt x="23920" y="22711"/>
                    <a:pt x="23982" y="22755"/>
                    <a:pt x="24026" y="22799"/>
                  </a:cubicBezTo>
                  <a:cubicBezTo>
                    <a:pt x="23876" y="22817"/>
                    <a:pt x="23700" y="22658"/>
                    <a:pt x="23656" y="22499"/>
                  </a:cubicBezTo>
                  <a:cubicBezTo>
                    <a:pt x="23611" y="22552"/>
                    <a:pt x="23647" y="22605"/>
                    <a:pt x="23558" y="22596"/>
                  </a:cubicBezTo>
                  <a:cubicBezTo>
                    <a:pt x="23700" y="22702"/>
                    <a:pt x="24053" y="23002"/>
                    <a:pt x="23991" y="23152"/>
                  </a:cubicBezTo>
                  <a:cubicBezTo>
                    <a:pt x="23859" y="23037"/>
                    <a:pt x="23850" y="22940"/>
                    <a:pt x="23735" y="22825"/>
                  </a:cubicBezTo>
                  <a:cubicBezTo>
                    <a:pt x="23700" y="22781"/>
                    <a:pt x="23576" y="22781"/>
                    <a:pt x="23647" y="22852"/>
                  </a:cubicBezTo>
                  <a:cubicBezTo>
                    <a:pt x="23399" y="22746"/>
                    <a:pt x="23143" y="22340"/>
                    <a:pt x="22940" y="22216"/>
                  </a:cubicBezTo>
                  <a:cubicBezTo>
                    <a:pt x="23064" y="22199"/>
                    <a:pt x="23205" y="22366"/>
                    <a:pt x="23285" y="22402"/>
                  </a:cubicBezTo>
                  <a:cubicBezTo>
                    <a:pt x="23346" y="22384"/>
                    <a:pt x="23249" y="22225"/>
                    <a:pt x="23205" y="22252"/>
                  </a:cubicBezTo>
                  <a:cubicBezTo>
                    <a:pt x="23143" y="22101"/>
                    <a:pt x="23355" y="22322"/>
                    <a:pt x="23417" y="22384"/>
                  </a:cubicBezTo>
                  <a:cubicBezTo>
                    <a:pt x="23444" y="22472"/>
                    <a:pt x="23355" y="22428"/>
                    <a:pt x="23293" y="22455"/>
                  </a:cubicBezTo>
                  <a:cubicBezTo>
                    <a:pt x="23426" y="22552"/>
                    <a:pt x="23452" y="22631"/>
                    <a:pt x="23550" y="22728"/>
                  </a:cubicBezTo>
                  <a:cubicBezTo>
                    <a:pt x="23647" y="22675"/>
                    <a:pt x="23488" y="22596"/>
                    <a:pt x="23479" y="22561"/>
                  </a:cubicBezTo>
                  <a:cubicBezTo>
                    <a:pt x="23479" y="22543"/>
                    <a:pt x="23558" y="22569"/>
                    <a:pt x="23550" y="22543"/>
                  </a:cubicBezTo>
                  <a:cubicBezTo>
                    <a:pt x="23541" y="22516"/>
                    <a:pt x="23435" y="22446"/>
                    <a:pt x="23514" y="22410"/>
                  </a:cubicBezTo>
                  <a:cubicBezTo>
                    <a:pt x="23541" y="22428"/>
                    <a:pt x="23558" y="22402"/>
                    <a:pt x="23585" y="22393"/>
                  </a:cubicBezTo>
                  <a:close/>
                  <a:moveTo>
                    <a:pt x="22243" y="20450"/>
                  </a:moveTo>
                  <a:cubicBezTo>
                    <a:pt x="22366" y="20574"/>
                    <a:pt x="22525" y="20627"/>
                    <a:pt x="22658" y="20715"/>
                  </a:cubicBezTo>
                  <a:cubicBezTo>
                    <a:pt x="22746" y="20777"/>
                    <a:pt x="22658" y="20786"/>
                    <a:pt x="22773" y="20839"/>
                  </a:cubicBezTo>
                  <a:cubicBezTo>
                    <a:pt x="22984" y="20936"/>
                    <a:pt x="23249" y="21201"/>
                    <a:pt x="23576" y="21501"/>
                  </a:cubicBezTo>
                  <a:cubicBezTo>
                    <a:pt x="23576" y="21545"/>
                    <a:pt x="23638" y="21616"/>
                    <a:pt x="23629" y="21669"/>
                  </a:cubicBezTo>
                  <a:cubicBezTo>
                    <a:pt x="23550" y="21757"/>
                    <a:pt x="23417" y="21554"/>
                    <a:pt x="23408" y="21713"/>
                  </a:cubicBezTo>
                  <a:cubicBezTo>
                    <a:pt x="23276" y="21633"/>
                    <a:pt x="23293" y="21572"/>
                    <a:pt x="23161" y="21492"/>
                  </a:cubicBezTo>
                  <a:cubicBezTo>
                    <a:pt x="23082" y="21572"/>
                    <a:pt x="23285" y="21722"/>
                    <a:pt x="23391" y="21837"/>
                  </a:cubicBezTo>
                  <a:cubicBezTo>
                    <a:pt x="23355" y="21872"/>
                    <a:pt x="23311" y="21845"/>
                    <a:pt x="23285" y="21881"/>
                  </a:cubicBezTo>
                  <a:cubicBezTo>
                    <a:pt x="23214" y="21669"/>
                    <a:pt x="22958" y="21528"/>
                    <a:pt x="22755" y="21298"/>
                  </a:cubicBezTo>
                  <a:cubicBezTo>
                    <a:pt x="22790" y="21245"/>
                    <a:pt x="22834" y="21307"/>
                    <a:pt x="22887" y="21351"/>
                  </a:cubicBezTo>
                  <a:cubicBezTo>
                    <a:pt x="22967" y="21413"/>
                    <a:pt x="23029" y="21395"/>
                    <a:pt x="23099" y="21386"/>
                  </a:cubicBezTo>
                  <a:cubicBezTo>
                    <a:pt x="23046" y="21227"/>
                    <a:pt x="22993" y="21307"/>
                    <a:pt x="22914" y="21271"/>
                  </a:cubicBezTo>
                  <a:cubicBezTo>
                    <a:pt x="22693" y="21024"/>
                    <a:pt x="22552" y="20750"/>
                    <a:pt x="22313" y="20609"/>
                  </a:cubicBezTo>
                  <a:cubicBezTo>
                    <a:pt x="22322" y="20565"/>
                    <a:pt x="22296" y="20512"/>
                    <a:pt x="22243" y="20450"/>
                  </a:cubicBezTo>
                  <a:close/>
                  <a:moveTo>
                    <a:pt x="22826" y="21015"/>
                  </a:moveTo>
                  <a:cubicBezTo>
                    <a:pt x="22808" y="21051"/>
                    <a:pt x="22861" y="21104"/>
                    <a:pt x="22870" y="21148"/>
                  </a:cubicBezTo>
                  <a:cubicBezTo>
                    <a:pt x="22967" y="21095"/>
                    <a:pt x="22817" y="20980"/>
                    <a:pt x="22728" y="20874"/>
                  </a:cubicBezTo>
                  <a:cubicBezTo>
                    <a:pt x="22534" y="20671"/>
                    <a:pt x="22728" y="20936"/>
                    <a:pt x="22826" y="21015"/>
                  </a:cubicBezTo>
                  <a:close/>
                  <a:moveTo>
                    <a:pt x="23355" y="22101"/>
                  </a:moveTo>
                  <a:cubicBezTo>
                    <a:pt x="23329" y="22119"/>
                    <a:pt x="23285" y="22057"/>
                    <a:pt x="23258" y="22084"/>
                  </a:cubicBezTo>
                  <a:cubicBezTo>
                    <a:pt x="23223" y="22128"/>
                    <a:pt x="23373" y="22216"/>
                    <a:pt x="23417" y="22269"/>
                  </a:cubicBezTo>
                  <a:cubicBezTo>
                    <a:pt x="23435" y="22252"/>
                    <a:pt x="23391" y="22225"/>
                    <a:pt x="23373" y="22199"/>
                  </a:cubicBezTo>
                  <a:cubicBezTo>
                    <a:pt x="23417" y="22128"/>
                    <a:pt x="23541" y="22190"/>
                    <a:pt x="23391" y="22066"/>
                  </a:cubicBezTo>
                  <a:cubicBezTo>
                    <a:pt x="23505" y="22084"/>
                    <a:pt x="23505" y="22119"/>
                    <a:pt x="23585" y="22216"/>
                  </a:cubicBezTo>
                  <a:cubicBezTo>
                    <a:pt x="23603" y="22243"/>
                    <a:pt x="23497" y="22181"/>
                    <a:pt x="23505" y="22181"/>
                  </a:cubicBezTo>
                  <a:cubicBezTo>
                    <a:pt x="23479" y="22190"/>
                    <a:pt x="23682" y="22331"/>
                    <a:pt x="23717" y="22375"/>
                  </a:cubicBezTo>
                  <a:cubicBezTo>
                    <a:pt x="23691" y="22428"/>
                    <a:pt x="23638" y="22375"/>
                    <a:pt x="23585" y="22331"/>
                  </a:cubicBezTo>
                  <a:cubicBezTo>
                    <a:pt x="23435" y="22322"/>
                    <a:pt x="23258" y="22243"/>
                    <a:pt x="23064" y="22040"/>
                  </a:cubicBezTo>
                  <a:cubicBezTo>
                    <a:pt x="23099" y="22040"/>
                    <a:pt x="23126" y="22040"/>
                    <a:pt x="23152" y="22013"/>
                  </a:cubicBezTo>
                  <a:cubicBezTo>
                    <a:pt x="23064" y="21978"/>
                    <a:pt x="23002" y="22048"/>
                    <a:pt x="22896" y="21907"/>
                  </a:cubicBezTo>
                  <a:cubicBezTo>
                    <a:pt x="22958" y="21872"/>
                    <a:pt x="22976" y="21819"/>
                    <a:pt x="22887" y="21748"/>
                  </a:cubicBezTo>
                  <a:cubicBezTo>
                    <a:pt x="23029" y="21669"/>
                    <a:pt x="23143" y="21872"/>
                    <a:pt x="23276" y="21951"/>
                  </a:cubicBezTo>
                  <a:cubicBezTo>
                    <a:pt x="23223" y="22004"/>
                    <a:pt x="23188" y="21943"/>
                    <a:pt x="23196" y="22022"/>
                  </a:cubicBezTo>
                  <a:cubicBezTo>
                    <a:pt x="23258" y="22066"/>
                    <a:pt x="23285" y="21995"/>
                    <a:pt x="23355" y="22101"/>
                  </a:cubicBezTo>
                  <a:close/>
                  <a:moveTo>
                    <a:pt x="20751" y="19770"/>
                  </a:moveTo>
                  <a:cubicBezTo>
                    <a:pt x="20786" y="19753"/>
                    <a:pt x="20830" y="19859"/>
                    <a:pt x="20865" y="19832"/>
                  </a:cubicBezTo>
                  <a:cubicBezTo>
                    <a:pt x="20918" y="19912"/>
                    <a:pt x="21015" y="20009"/>
                    <a:pt x="21068" y="20079"/>
                  </a:cubicBezTo>
                  <a:cubicBezTo>
                    <a:pt x="21157" y="20194"/>
                    <a:pt x="21280" y="20327"/>
                    <a:pt x="21227" y="20388"/>
                  </a:cubicBezTo>
                  <a:cubicBezTo>
                    <a:pt x="21157" y="20318"/>
                    <a:pt x="21201" y="20283"/>
                    <a:pt x="21113" y="20212"/>
                  </a:cubicBezTo>
                  <a:lnTo>
                    <a:pt x="21051" y="20265"/>
                  </a:lnTo>
                  <a:cubicBezTo>
                    <a:pt x="21060" y="20406"/>
                    <a:pt x="21201" y="20450"/>
                    <a:pt x="21342" y="20636"/>
                  </a:cubicBezTo>
                  <a:cubicBezTo>
                    <a:pt x="21298" y="20742"/>
                    <a:pt x="21218" y="20556"/>
                    <a:pt x="21157" y="20503"/>
                  </a:cubicBezTo>
                  <a:cubicBezTo>
                    <a:pt x="21104" y="20459"/>
                    <a:pt x="21024" y="20424"/>
                    <a:pt x="20971" y="20380"/>
                  </a:cubicBezTo>
                  <a:cubicBezTo>
                    <a:pt x="20821" y="20230"/>
                    <a:pt x="20698" y="20044"/>
                    <a:pt x="20583" y="19947"/>
                  </a:cubicBezTo>
                  <a:cubicBezTo>
                    <a:pt x="20574" y="19832"/>
                    <a:pt x="20662" y="19965"/>
                    <a:pt x="20715" y="19903"/>
                  </a:cubicBezTo>
                  <a:cubicBezTo>
                    <a:pt x="20645" y="19991"/>
                    <a:pt x="20856" y="20221"/>
                    <a:pt x="20989" y="20309"/>
                  </a:cubicBezTo>
                  <a:cubicBezTo>
                    <a:pt x="21024" y="20238"/>
                    <a:pt x="21007" y="20150"/>
                    <a:pt x="20927" y="20035"/>
                  </a:cubicBezTo>
                  <a:cubicBezTo>
                    <a:pt x="20856" y="20062"/>
                    <a:pt x="20865" y="20106"/>
                    <a:pt x="20945" y="20185"/>
                  </a:cubicBezTo>
                  <a:cubicBezTo>
                    <a:pt x="20786" y="20106"/>
                    <a:pt x="20830" y="19903"/>
                    <a:pt x="20751" y="19770"/>
                  </a:cubicBezTo>
                  <a:close/>
                  <a:moveTo>
                    <a:pt x="24062" y="22755"/>
                  </a:moveTo>
                  <a:cubicBezTo>
                    <a:pt x="24256" y="22773"/>
                    <a:pt x="24185" y="22931"/>
                    <a:pt x="24388" y="23064"/>
                  </a:cubicBezTo>
                  <a:cubicBezTo>
                    <a:pt x="24274" y="22923"/>
                    <a:pt x="24380" y="22940"/>
                    <a:pt x="24512" y="23029"/>
                  </a:cubicBezTo>
                  <a:cubicBezTo>
                    <a:pt x="24415" y="23108"/>
                    <a:pt x="24618" y="23161"/>
                    <a:pt x="24627" y="23285"/>
                  </a:cubicBezTo>
                  <a:cubicBezTo>
                    <a:pt x="24591" y="23285"/>
                    <a:pt x="24433" y="23240"/>
                    <a:pt x="24574" y="23346"/>
                  </a:cubicBezTo>
                  <a:cubicBezTo>
                    <a:pt x="24486" y="23399"/>
                    <a:pt x="24397" y="23232"/>
                    <a:pt x="24300" y="23161"/>
                  </a:cubicBezTo>
                  <a:cubicBezTo>
                    <a:pt x="24362" y="23135"/>
                    <a:pt x="24486" y="23276"/>
                    <a:pt x="24512" y="23161"/>
                  </a:cubicBezTo>
                  <a:cubicBezTo>
                    <a:pt x="24486" y="23135"/>
                    <a:pt x="24468" y="23170"/>
                    <a:pt x="24450" y="23179"/>
                  </a:cubicBezTo>
                  <a:lnTo>
                    <a:pt x="24221" y="22993"/>
                  </a:lnTo>
                  <a:cubicBezTo>
                    <a:pt x="24168" y="22958"/>
                    <a:pt x="24194" y="23135"/>
                    <a:pt x="24062" y="23002"/>
                  </a:cubicBezTo>
                  <a:cubicBezTo>
                    <a:pt x="24053" y="22887"/>
                    <a:pt x="24309" y="22958"/>
                    <a:pt x="24062" y="22755"/>
                  </a:cubicBezTo>
                  <a:close/>
                  <a:moveTo>
                    <a:pt x="20406" y="18790"/>
                  </a:moveTo>
                  <a:cubicBezTo>
                    <a:pt x="20371" y="18693"/>
                    <a:pt x="20441" y="18702"/>
                    <a:pt x="20371" y="18631"/>
                  </a:cubicBezTo>
                  <a:cubicBezTo>
                    <a:pt x="20459" y="18578"/>
                    <a:pt x="20468" y="18781"/>
                    <a:pt x="20406" y="18790"/>
                  </a:cubicBezTo>
                  <a:close/>
                  <a:moveTo>
                    <a:pt x="3594" y="1555"/>
                  </a:moveTo>
                  <a:cubicBezTo>
                    <a:pt x="3479" y="1599"/>
                    <a:pt x="3197" y="1502"/>
                    <a:pt x="3020" y="1519"/>
                  </a:cubicBezTo>
                  <a:cubicBezTo>
                    <a:pt x="3073" y="1493"/>
                    <a:pt x="3170" y="1493"/>
                    <a:pt x="3276" y="1510"/>
                  </a:cubicBezTo>
                  <a:cubicBezTo>
                    <a:pt x="3391" y="1528"/>
                    <a:pt x="3506" y="1546"/>
                    <a:pt x="3594" y="1555"/>
                  </a:cubicBezTo>
                  <a:close/>
                  <a:moveTo>
                    <a:pt x="20344" y="18790"/>
                  </a:moveTo>
                  <a:cubicBezTo>
                    <a:pt x="20397" y="18826"/>
                    <a:pt x="20450" y="18887"/>
                    <a:pt x="20530" y="18861"/>
                  </a:cubicBezTo>
                  <a:cubicBezTo>
                    <a:pt x="20565" y="18958"/>
                    <a:pt x="20645" y="19055"/>
                    <a:pt x="20574" y="19117"/>
                  </a:cubicBezTo>
                  <a:cubicBezTo>
                    <a:pt x="20583" y="19029"/>
                    <a:pt x="20494" y="18923"/>
                    <a:pt x="20441" y="18870"/>
                  </a:cubicBezTo>
                  <a:cubicBezTo>
                    <a:pt x="20415" y="18879"/>
                    <a:pt x="20441" y="18914"/>
                    <a:pt x="20441" y="18932"/>
                  </a:cubicBezTo>
                  <a:cubicBezTo>
                    <a:pt x="20388" y="18940"/>
                    <a:pt x="20318" y="18852"/>
                    <a:pt x="20344" y="18790"/>
                  </a:cubicBezTo>
                  <a:close/>
                  <a:moveTo>
                    <a:pt x="2950" y="159"/>
                  </a:moveTo>
                  <a:cubicBezTo>
                    <a:pt x="2967" y="115"/>
                    <a:pt x="3056" y="107"/>
                    <a:pt x="3188" y="124"/>
                  </a:cubicBezTo>
                  <a:cubicBezTo>
                    <a:pt x="3197" y="45"/>
                    <a:pt x="3091" y="62"/>
                    <a:pt x="3197" y="18"/>
                  </a:cubicBezTo>
                  <a:cubicBezTo>
                    <a:pt x="3250" y="9"/>
                    <a:pt x="3312" y="1"/>
                    <a:pt x="3373" y="1"/>
                  </a:cubicBezTo>
                  <a:cubicBezTo>
                    <a:pt x="3426" y="1"/>
                    <a:pt x="3488" y="9"/>
                    <a:pt x="3550" y="9"/>
                  </a:cubicBezTo>
                  <a:cubicBezTo>
                    <a:pt x="3665" y="27"/>
                    <a:pt x="3797" y="36"/>
                    <a:pt x="3912" y="54"/>
                  </a:cubicBezTo>
                  <a:cubicBezTo>
                    <a:pt x="4106" y="80"/>
                    <a:pt x="4301" y="98"/>
                    <a:pt x="4486" y="142"/>
                  </a:cubicBezTo>
                  <a:cubicBezTo>
                    <a:pt x="4583" y="168"/>
                    <a:pt x="4680" y="186"/>
                    <a:pt x="4777" y="212"/>
                  </a:cubicBezTo>
                  <a:cubicBezTo>
                    <a:pt x="4875" y="239"/>
                    <a:pt x="4972" y="274"/>
                    <a:pt x="5069" y="310"/>
                  </a:cubicBezTo>
                  <a:cubicBezTo>
                    <a:pt x="5148" y="336"/>
                    <a:pt x="5201" y="389"/>
                    <a:pt x="5219" y="398"/>
                  </a:cubicBezTo>
                  <a:cubicBezTo>
                    <a:pt x="5749" y="619"/>
                    <a:pt x="6287" y="831"/>
                    <a:pt x="6755" y="1157"/>
                  </a:cubicBezTo>
                  <a:cubicBezTo>
                    <a:pt x="6835" y="1219"/>
                    <a:pt x="6923" y="1325"/>
                    <a:pt x="7003" y="1387"/>
                  </a:cubicBezTo>
                  <a:cubicBezTo>
                    <a:pt x="7055" y="1422"/>
                    <a:pt x="7161" y="1449"/>
                    <a:pt x="7214" y="1493"/>
                  </a:cubicBezTo>
                  <a:cubicBezTo>
                    <a:pt x="7285" y="1555"/>
                    <a:pt x="7338" y="1643"/>
                    <a:pt x="7409" y="1705"/>
                  </a:cubicBezTo>
                  <a:cubicBezTo>
                    <a:pt x="7479" y="1767"/>
                    <a:pt x="7559" y="1837"/>
                    <a:pt x="7638" y="1917"/>
                  </a:cubicBezTo>
                  <a:cubicBezTo>
                    <a:pt x="7718" y="1987"/>
                    <a:pt x="7797" y="2058"/>
                    <a:pt x="7877" y="2146"/>
                  </a:cubicBezTo>
                  <a:cubicBezTo>
                    <a:pt x="7947" y="2226"/>
                    <a:pt x="8036" y="2314"/>
                    <a:pt x="8106" y="2393"/>
                  </a:cubicBezTo>
                  <a:cubicBezTo>
                    <a:pt x="8168" y="2482"/>
                    <a:pt x="8239" y="2570"/>
                    <a:pt x="8292" y="2649"/>
                  </a:cubicBezTo>
                  <a:cubicBezTo>
                    <a:pt x="8203" y="2658"/>
                    <a:pt x="8283" y="2755"/>
                    <a:pt x="8221" y="2773"/>
                  </a:cubicBezTo>
                  <a:cubicBezTo>
                    <a:pt x="8371" y="2923"/>
                    <a:pt x="8256" y="2729"/>
                    <a:pt x="8327" y="2694"/>
                  </a:cubicBezTo>
                  <a:cubicBezTo>
                    <a:pt x="8459" y="2853"/>
                    <a:pt x="8539" y="2976"/>
                    <a:pt x="8618" y="3064"/>
                  </a:cubicBezTo>
                  <a:cubicBezTo>
                    <a:pt x="8680" y="3162"/>
                    <a:pt x="8742" y="3232"/>
                    <a:pt x="8821" y="3285"/>
                  </a:cubicBezTo>
                  <a:cubicBezTo>
                    <a:pt x="8945" y="3356"/>
                    <a:pt x="8883" y="3427"/>
                    <a:pt x="8919" y="3479"/>
                  </a:cubicBezTo>
                  <a:cubicBezTo>
                    <a:pt x="8972" y="3585"/>
                    <a:pt x="9104" y="3638"/>
                    <a:pt x="9104" y="3806"/>
                  </a:cubicBezTo>
                  <a:cubicBezTo>
                    <a:pt x="9219" y="3674"/>
                    <a:pt x="9219" y="3930"/>
                    <a:pt x="9316" y="4000"/>
                  </a:cubicBezTo>
                  <a:cubicBezTo>
                    <a:pt x="9289" y="3894"/>
                    <a:pt x="9325" y="3833"/>
                    <a:pt x="9342" y="3753"/>
                  </a:cubicBezTo>
                  <a:cubicBezTo>
                    <a:pt x="9263" y="3691"/>
                    <a:pt x="9263" y="3815"/>
                    <a:pt x="9148" y="3727"/>
                  </a:cubicBezTo>
                  <a:cubicBezTo>
                    <a:pt x="9051" y="3585"/>
                    <a:pt x="9095" y="3541"/>
                    <a:pt x="8980" y="3382"/>
                  </a:cubicBezTo>
                  <a:lnTo>
                    <a:pt x="9078" y="3329"/>
                  </a:lnTo>
                  <a:cubicBezTo>
                    <a:pt x="8989" y="3170"/>
                    <a:pt x="8936" y="3374"/>
                    <a:pt x="8786" y="3179"/>
                  </a:cubicBezTo>
                  <a:cubicBezTo>
                    <a:pt x="8830" y="3153"/>
                    <a:pt x="8874" y="3206"/>
                    <a:pt x="8910" y="3170"/>
                  </a:cubicBezTo>
                  <a:cubicBezTo>
                    <a:pt x="8813" y="2976"/>
                    <a:pt x="8671" y="2985"/>
                    <a:pt x="8645" y="2817"/>
                  </a:cubicBezTo>
                  <a:cubicBezTo>
                    <a:pt x="8574" y="2764"/>
                    <a:pt x="8504" y="2720"/>
                    <a:pt x="8433" y="2658"/>
                  </a:cubicBezTo>
                  <a:cubicBezTo>
                    <a:pt x="8362" y="2597"/>
                    <a:pt x="8283" y="2517"/>
                    <a:pt x="8186" y="2385"/>
                  </a:cubicBezTo>
                  <a:cubicBezTo>
                    <a:pt x="8274" y="2420"/>
                    <a:pt x="8362" y="2499"/>
                    <a:pt x="8459" y="2605"/>
                  </a:cubicBezTo>
                  <a:cubicBezTo>
                    <a:pt x="8459" y="2544"/>
                    <a:pt x="8415" y="2455"/>
                    <a:pt x="8389" y="2385"/>
                  </a:cubicBezTo>
                  <a:cubicBezTo>
                    <a:pt x="8309" y="2287"/>
                    <a:pt x="8371" y="2455"/>
                    <a:pt x="8380" y="2455"/>
                  </a:cubicBezTo>
                  <a:cubicBezTo>
                    <a:pt x="8327" y="2455"/>
                    <a:pt x="8309" y="2385"/>
                    <a:pt x="8256" y="2340"/>
                  </a:cubicBezTo>
                  <a:cubicBezTo>
                    <a:pt x="8177" y="2287"/>
                    <a:pt x="8089" y="2358"/>
                    <a:pt x="8027" y="2155"/>
                  </a:cubicBezTo>
                  <a:cubicBezTo>
                    <a:pt x="8044" y="2067"/>
                    <a:pt x="8133" y="2234"/>
                    <a:pt x="8177" y="2252"/>
                  </a:cubicBezTo>
                  <a:cubicBezTo>
                    <a:pt x="8230" y="2279"/>
                    <a:pt x="8248" y="2182"/>
                    <a:pt x="8336" y="2279"/>
                  </a:cubicBezTo>
                  <a:cubicBezTo>
                    <a:pt x="8318" y="2164"/>
                    <a:pt x="8256" y="2084"/>
                    <a:pt x="8195" y="2023"/>
                  </a:cubicBezTo>
                  <a:cubicBezTo>
                    <a:pt x="8133" y="1952"/>
                    <a:pt x="8062" y="1890"/>
                    <a:pt x="7991" y="1793"/>
                  </a:cubicBezTo>
                  <a:cubicBezTo>
                    <a:pt x="7894" y="1872"/>
                    <a:pt x="8133" y="1987"/>
                    <a:pt x="8124" y="2067"/>
                  </a:cubicBezTo>
                  <a:cubicBezTo>
                    <a:pt x="8089" y="2199"/>
                    <a:pt x="7938" y="1970"/>
                    <a:pt x="7868" y="1978"/>
                  </a:cubicBezTo>
                  <a:cubicBezTo>
                    <a:pt x="7753" y="1819"/>
                    <a:pt x="7885" y="1925"/>
                    <a:pt x="7930" y="1846"/>
                  </a:cubicBezTo>
                  <a:cubicBezTo>
                    <a:pt x="7894" y="1740"/>
                    <a:pt x="7912" y="1652"/>
                    <a:pt x="7718" y="1484"/>
                  </a:cubicBezTo>
                  <a:cubicBezTo>
                    <a:pt x="7780" y="1413"/>
                    <a:pt x="7991" y="1519"/>
                    <a:pt x="7983" y="1643"/>
                  </a:cubicBezTo>
                  <a:cubicBezTo>
                    <a:pt x="8115" y="1740"/>
                    <a:pt x="7912" y="1493"/>
                    <a:pt x="8044" y="1510"/>
                  </a:cubicBezTo>
                  <a:cubicBezTo>
                    <a:pt x="8106" y="1528"/>
                    <a:pt x="8159" y="1581"/>
                    <a:pt x="8203" y="1643"/>
                  </a:cubicBezTo>
                  <a:cubicBezTo>
                    <a:pt x="8248" y="1696"/>
                    <a:pt x="8283" y="1767"/>
                    <a:pt x="8336" y="1819"/>
                  </a:cubicBezTo>
                  <a:cubicBezTo>
                    <a:pt x="8371" y="1864"/>
                    <a:pt x="8442" y="1908"/>
                    <a:pt x="8521" y="1987"/>
                  </a:cubicBezTo>
                  <a:cubicBezTo>
                    <a:pt x="8601" y="2102"/>
                    <a:pt x="8680" y="2217"/>
                    <a:pt x="8760" y="2349"/>
                  </a:cubicBezTo>
                  <a:cubicBezTo>
                    <a:pt x="8839" y="2473"/>
                    <a:pt x="8919" y="2605"/>
                    <a:pt x="8998" y="2720"/>
                  </a:cubicBezTo>
                  <a:cubicBezTo>
                    <a:pt x="9069" y="2817"/>
                    <a:pt x="9104" y="2835"/>
                    <a:pt x="9148" y="2897"/>
                  </a:cubicBezTo>
                  <a:cubicBezTo>
                    <a:pt x="9369" y="3250"/>
                    <a:pt x="9581" y="3700"/>
                    <a:pt x="9757" y="4045"/>
                  </a:cubicBezTo>
                  <a:cubicBezTo>
                    <a:pt x="9837" y="4186"/>
                    <a:pt x="9863" y="4309"/>
                    <a:pt x="9916" y="4451"/>
                  </a:cubicBezTo>
                  <a:cubicBezTo>
                    <a:pt x="10243" y="5307"/>
                    <a:pt x="10481" y="6181"/>
                    <a:pt x="10596" y="6994"/>
                  </a:cubicBezTo>
                  <a:cubicBezTo>
                    <a:pt x="10605" y="7073"/>
                    <a:pt x="10579" y="7126"/>
                    <a:pt x="10587" y="7197"/>
                  </a:cubicBezTo>
                  <a:cubicBezTo>
                    <a:pt x="10587" y="7285"/>
                    <a:pt x="10605" y="7365"/>
                    <a:pt x="10632" y="7453"/>
                  </a:cubicBezTo>
                  <a:cubicBezTo>
                    <a:pt x="10649" y="7515"/>
                    <a:pt x="10667" y="7585"/>
                    <a:pt x="10685" y="7665"/>
                  </a:cubicBezTo>
                  <a:cubicBezTo>
                    <a:pt x="10685" y="7682"/>
                    <a:pt x="10640" y="7709"/>
                    <a:pt x="10685" y="7718"/>
                  </a:cubicBezTo>
                  <a:cubicBezTo>
                    <a:pt x="10702" y="7735"/>
                    <a:pt x="10623" y="7762"/>
                    <a:pt x="10623" y="7788"/>
                  </a:cubicBezTo>
                  <a:cubicBezTo>
                    <a:pt x="10649" y="7797"/>
                    <a:pt x="10640" y="7815"/>
                    <a:pt x="10640" y="7841"/>
                  </a:cubicBezTo>
                  <a:cubicBezTo>
                    <a:pt x="10640" y="7868"/>
                    <a:pt x="10649" y="7894"/>
                    <a:pt x="10685" y="7886"/>
                  </a:cubicBezTo>
                  <a:cubicBezTo>
                    <a:pt x="10693" y="7886"/>
                    <a:pt x="10693" y="7886"/>
                    <a:pt x="10693" y="7894"/>
                  </a:cubicBezTo>
                  <a:cubicBezTo>
                    <a:pt x="10685" y="7903"/>
                    <a:pt x="10676" y="7912"/>
                    <a:pt x="10658" y="7921"/>
                  </a:cubicBezTo>
                  <a:cubicBezTo>
                    <a:pt x="10640" y="7939"/>
                    <a:pt x="10605" y="7947"/>
                    <a:pt x="10614" y="7930"/>
                  </a:cubicBezTo>
                  <a:cubicBezTo>
                    <a:pt x="10596" y="7956"/>
                    <a:pt x="10596" y="7965"/>
                    <a:pt x="10605" y="7974"/>
                  </a:cubicBezTo>
                  <a:cubicBezTo>
                    <a:pt x="10623" y="8000"/>
                    <a:pt x="10711" y="7947"/>
                    <a:pt x="10729" y="7912"/>
                  </a:cubicBezTo>
                  <a:cubicBezTo>
                    <a:pt x="10729" y="7947"/>
                    <a:pt x="10764" y="7965"/>
                    <a:pt x="10720" y="8062"/>
                  </a:cubicBezTo>
                  <a:cubicBezTo>
                    <a:pt x="10773" y="8009"/>
                    <a:pt x="10790" y="8044"/>
                    <a:pt x="10808" y="8071"/>
                  </a:cubicBezTo>
                  <a:cubicBezTo>
                    <a:pt x="10817" y="8080"/>
                    <a:pt x="10826" y="8089"/>
                    <a:pt x="10826" y="8089"/>
                  </a:cubicBezTo>
                  <a:lnTo>
                    <a:pt x="10835" y="8097"/>
                  </a:lnTo>
                  <a:cubicBezTo>
                    <a:pt x="10835" y="8097"/>
                    <a:pt x="10835" y="8097"/>
                    <a:pt x="10843" y="8097"/>
                  </a:cubicBezTo>
                  <a:cubicBezTo>
                    <a:pt x="10861" y="8106"/>
                    <a:pt x="10879" y="8115"/>
                    <a:pt x="10888" y="8115"/>
                  </a:cubicBezTo>
                  <a:cubicBezTo>
                    <a:pt x="10949" y="8133"/>
                    <a:pt x="11011" y="8142"/>
                    <a:pt x="11064" y="8124"/>
                  </a:cubicBezTo>
                  <a:cubicBezTo>
                    <a:pt x="11153" y="8124"/>
                    <a:pt x="11153" y="8203"/>
                    <a:pt x="11170" y="8212"/>
                  </a:cubicBezTo>
                  <a:cubicBezTo>
                    <a:pt x="11205" y="8230"/>
                    <a:pt x="11250" y="8203"/>
                    <a:pt x="11311" y="8230"/>
                  </a:cubicBezTo>
                  <a:cubicBezTo>
                    <a:pt x="11488" y="8309"/>
                    <a:pt x="11788" y="8477"/>
                    <a:pt x="12035" y="8557"/>
                  </a:cubicBezTo>
                  <a:cubicBezTo>
                    <a:pt x="12097" y="8574"/>
                    <a:pt x="12247" y="8618"/>
                    <a:pt x="12265" y="8574"/>
                  </a:cubicBezTo>
                  <a:cubicBezTo>
                    <a:pt x="12318" y="8601"/>
                    <a:pt x="12283" y="8636"/>
                    <a:pt x="12283" y="8663"/>
                  </a:cubicBezTo>
                  <a:cubicBezTo>
                    <a:pt x="12521" y="8716"/>
                    <a:pt x="12707" y="8777"/>
                    <a:pt x="12874" y="8866"/>
                  </a:cubicBezTo>
                  <a:cubicBezTo>
                    <a:pt x="12910" y="8874"/>
                    <a:pt x="12910" y="8839"/>
                    <a:pt x="12927" y="8830"/>
                  </a:cubicBezTo>
                  <a:cubicBezTo>
                    <a:pt x="13069" y="8927"/>
                    <a:pt x="13175" y="8883"/>
                    <a:pt x="13245" y="8989"/>
                  </a:cubicBezTo>
                  <a:cubicBezTo>
                    <a:pt x="13333" y="9033"/>
                    <a:pt x="13325" y="8963"/>
                    <a:pt x="13395" y="8980"/>
                  </a:cubicBezTo>
                  <a:cubicBezTo>
                    <a:pt x="13475" y="9042"/>
                    <a:pt x="13660" y="9122"/>
                    <a:pt x="13837" y="9184"/>
                  </a:cubicBezTo>
                  <a:cubicBezTo>
                    <a:pt x="13943" y="9219"/>
                    <a:pt x="14155" y="9272"/>
                    <a:pt x="14225" y="9289"/>
                  </a:cubicBezTo>
                  <a:cubicBezTo>
                    <a:pt x="14314" y="9307"/>
                    <a:pt x="14411" y="9298"/>
                    <a:pt x="14499" y="9325"/>
                  </a:cubicBezTo>
                  <a:cubicBezTo>
                    <a:pt x="14808" y="9404"/>
                    <a:pt x="15117" y="9519"/>
                    <a:pt x="15382" y="9616"/>
                  </a:cubicBezTo>
                  <a:cubicBezTo>
                    <a:pt x="15620" y="9704"/>
                    <a:pt x="15912" y="9687"/>
                    <a:pt x="16053" y="9837"/>
                  </a:cubicBezTo>
                  <a:cubicBezTo>
                    <a:pt x="16124" y="9855"/>
                    <a:pt x="16159" y="9819"/>
                    <a:pt x="16238" y="9846"/>
                  </a:cubicBezTo>
                  <a:cubicBezTo>
                    <a:pt x="16309" y="9863"/>
                    <a:pt x="16300" y="9899"/>
                    <a:pt x="16353" y="9908"/>
                  </a:cubicBezTo>
                  <a:cubicBezTo>
                    <a:pt x="16450" y="9934"/>
                    <a:pt x="16609" y="9943"/>
                    <a:pt x="16733" y="9987"/>
                  </a:cubicBezTo>
                  <a:cubicBezTo>
                    <a:pt x="16998" y="10075"/>
                    <a:pt x="17263" y="10217"/>
                    <a:pt x="17598" y="10358"/>
                  </a:cubicBezTo>
                  <a:cubicBezTo>
                    <a:pt x="17687" y="10402"/>
                    <a:pt x="17704" y="10384"/>
                    <a:pt x="17775" y="10420"/>
                  </a:cubicBezTo>
                  <a:cubicBezTo>
                    <a:pt x="17881" y="10473"/>
                    <a:pt x="17951" y="10543"/>
                    <a:pt x="18049" y="10605"/>
                  </a:cubicBezTo>
                  <a:cubicBezTo>
                    <a:pt x="18128" y="10649"/>
                    <a:pt x="18243" y="10667"/>
                    <a:pt x="18313" y="10711"/>
                  </a:cubicBezTo>
                  <a:cubicBezTo>
                    <a:pt x="18349" y="10729"/>
                    <a:pt x="18411" y="10799"/>
                    <a:pt x="18472" y="10852"/>
                  </a:cubicBezTo>
                  <a:cubicBezTo>
                    <a:pt x="18578" y="10932"/>
                    <a:pt x="18614" y="10932"/>
                    <a:pt x="18720" y="11020"/>
                  </a:cubicBezTo>
                  <a:cubicBezTo>
                    <a:pt x="18834" y="11117"/>
                    <a:pt x="18940" y="11223"/>
                    <a:pt x="19038" y="11329"/>
                  </a:cubicBezTo>
                  <a:cubicBezTo>
                    <a:pt x="19135" y="11444"/>
                    <a:pt x="19232" y="11550"/>
                    <a:pt x="19311" y="11665"/>
                  </a:cubicBezTo>
                  <a:cubicBezTo>
                    <a:pt x="19355" y="11726"/>
                    <a:pt x="19400" y="11779"/>
                    <a:pt x="19444" y="11841"/>
                  </a:cubicBezTo>
                  <a:cubicBezTo>
                    <a:pt x="19479" y="11894"/>
                    <a:pt x="19514" y="11956"/>
                    <a:pt x="19550" y="12009"/>
                  </a:cubicBezTo>
                  <a:cubicBezTo>
                    <a:pt x="19585" y="12062"/>
                    <a:pt x="19620" y="12115"/>
                    <a:pt x="19656" y="12168"/>
                  </a:cubicBezTo>
                  <a:cubicBezTo>
                    <a:pt x="19691" y="12221"/>
                    <a:pt x="19717" y="12274"/>
                    <a:pt x="19744" y="12327"/>
                  </a:cubicBezTo>
                  <a:cubicBezTo>
                    <a:pt x="19806" y="12424"/>
                    <a:pt x="19779" y="12442"/>
                    <a:pt x="19815" y="12521"/>
                  </a:cubicBezTo>
                  <a:cubicBezTo>
                    <a:pt x="19868" y="12627"/>
                    <a:pt x="19956" y="12742"/>
                    <a:pt x="20018" y="12883"/>
                  </a:cubicBezTo>
                  <a:cubicBezTo>
                    <a:pt x="20088" y="13016"/>
                    <a:pt x="20141" y="13175"/>
                    <a:pt x="20159" y="13351"/>
                  </a:cubicBezTo>
                  <a:cubicBezTo>
                    <a:pt x="20300" y="13563"/>
                    <a:pt x="20309" y="13925"/>
                    <a:pt x="20380" y="14331"/>
                  </a:cubicBezTo>
                  <a:cubicBezTo>
                    <a:pt x="20336" y="14331"/>
                    <a:pt x="20336" y="14146"/>
                    <a:pt x="20274" y="14172"/>
                  </a:cubicBezTo>
                  <a:cubicBezTo>
                    <a:pt x="20291" y="14314"/>
                    <a:pt x="20344" y="14340"/>
                    <a:pt x="20388" y="14384"/>
                  </a:cubicBezTo>
                  <a:cubicBezTo>
                    <a:pt x="20353" y="14499"/>
                    <a:pt x="20406" y="14755"/>
                    <a:pt x="20415" y="14932"/>
                  </a:cubicBezTo>
                  <a:cubicBezTo>
                    <a:pt x="20415" y="15055"/>
                    <a:pt x="20494" y="14993"/>
                    <a:pt x="20503" y="15091"/>
                  </a:cubicBezTo>
                  <a:cubicBezTo>
                    <a:pt x="20521" y="15364"/>
                    <a:pt x="20521" y="15629"/>
                    <a:pt x="20503" y="15841"/>
                  </a:cubicBezTo>
                  <a:cubicBezTo>
                    <a:pt x="20494" y="16062"/>
                    <a:pt x="20486" y="16265"/>
                    <a:pt x="20494" y="16459"/>
                  </a:cubicBezTo>
                  <a:cubicBezTo>
                    <a:pt x="20503" y="16556"/>
                    <a:pt x="20539" y="16627"/>
                    <a:pt x="20547" y="16715"/>
                  </a:cubicBezTo>
                  <a:cubicBezTo>
                    <a:pt x="20556" y="16980"/>
                    <a:pt x="20512" y="17227"/>
                    <a:pt x="20521" y="17448"/>
                  </a:cubicBezTo>
                  <a:cubicBezTo>
                    <a:pt x="20521" y="17519"/>
                    <a:pt x="20556" y="17589"/>
                    <a:pt x="20556" y="17651"/>
                  </a:cubicBezTo>
                  <a:cubicBezTo>
                    <a:pt x="20556" y="17713"/>
                    <a:pt x="20521" y="17757"/>
                    <a:pt x="20521" y="17819"/>
                  </a:cubicBezTo>
                  <a:cubicBezTo>
                    <a:pt x="20521" y="17881"/>
                    <a:pt x="20556" y="17916"/>
                    <a:pt x="20565" y="17969"/>
                  </a:cubicBezTo>
                  <a:cubicBezTo>
                    <a:pt x="20592" y="18190"/>
                    <a:pt x="20618" y="18411"/>
                    <a:pt x="20671" y="18596"/>
                  </a:cubicBezTo>
                  <a:cubicBezTo>
                    <a:pt x="20600" y="18640"/>
                    <a:pt x="20627" y="18508"/>
                    <a:pt x="20583" y="18446"/>
                  </a:cubicBezTo>
                  <a:cubicBezTo>
                    <a:pt x="20574" y="18419"/>
                    <a:pt x="20539" y="18393"/>
                    <a:pt x="20512" y="18358"/>
                  </a:cubicBezTo>
                  <a:cubicBezTo>
                    <a:pt x="20486" y="18322"/>
                    <a:pt x="20477" y="18287"/>
                    <a:pt x="20539" y="18260"/>
                  </a:cubicBezTo>
                  <a:cubicBezTo>
                    <a:pt x="20530" y="18172"/>
                    <a:pt x="20433" y="18216"/>
                    <a:pt x="20424" y="18110"/>
                  </a:cubicBezTo>
                  <a:cubicBezTo>
                    <a:pt x="20468" y="18102"/>
                    <a:pt x="20486" y="18084"/>
                    <a:pt x="20494" y="18040"/>
                  </a:cubicBezTo>
                  <a:cubicBezTo>
                    <a:pt x="20441" y="18066"/>
                    <a:pt x="20362" y="17951"/>
                    <a:pt x="20441" y="17863"/>
                  </a:cubicBezTo>
                  <a:cubicBezTo>
                    <a:pt x="20397" y="17845"/>
                    <a:pt x="20388" y="17881"/>
                    <a:pt x="20380" y="17916"/>
                  </a:cubicBezTo>
                  <a:cubicBezTo>
                    <a:pt x="20371" y="17943"/>
                    <a:pt x="20371" y="17978"/>
                    <a:pt x="20327" y="17969"/>
                  </a:cubicBezTo>
                  <a:cubicBezTo>
                    <a:pt x="20283" y="17757"/>
                    <a:pt x="20283" y="17660"/>
                    <a:pt x="20256" y="17457"/>
                  </a:cubicBezTo>
                  <a:cubicBezTo>
                    <a:pt x="20150" y="17430"/>
                    <a:pt x="20221" y="17616"/>
                    <a:pt x="20106" y="17572"/>
                  </a:cubicBezTo>
                  <a:cubicBezTo>
                    <a:pt x="20150" y="17316"/>
                    <a:pt x="19991" y="17121"/>
                    <a:pt x="20115" y="16910"/>
                  </a:cubicBezTo>
                  <a:cubicBezTo>
                    <a:pt x="20106" y="16821"/>
                    <a:pt x="20079" y="16821"/>
                    <a:pt x="20035" y="16865"/>
                  </a:cubicBezTo>
                  <a:cubicBezTo>
                    <a:pt x="20000" y="16768"/>
                    <a:pt x="20106" y="16715"/>
                    <a:pt x="20044" y="16698"/>
                  </a:cubicBezTo>
                  <a:cubicBezTo>
                    <a:pt x="20053" y="16601"/>
                    <a:pt x="20115" y="16751"/>
                    <a:pt x="20150" y="16742"/>
                  </a:cubicBezTo>
                  <a:cubicBezTo>
                    <a:pt x="20088" y="16450"/>
                    <a:pt x="20062" y="16247"/>
                    <a:pt x="20115" y="15903"/>
                  </a:cubicBezTo>
                  <a:cubicBezTo>
                    <a:pt x="20088" y="15903"/>
                    <a:pt x="20088" y="15956"/>
                    <a:pt x="20079" y="15991"/>
                  </a:cubicBezTo>
                  <a:cubicBezTo>
                    <a:pt x="20088" y="15912"/>
                    <a:pt x="20071" y="15762"/>
                    <a:pt x="20062" y="15594"/>
                  </a:cubicBezTo>
                  <a:cubicBezTo>
                    <a:pt x="20053" y="15426"/>
                    <a:pt x="20053" y="15241"/>
                    <a:pt x="20079" y="15108"/>
                  </a:cubicBezTo>
                  <a:cubicBezTo>
                    <a:pt x="20079" y="14923"/>
                    <a:pt x="19973" y="14985"/>
                    <a:pt x="19973" y="14799"/>
                  </a:cubicBezTo>
                  <a:cubicBezTo>
                    <a:pt x="20009" y="14737"/>
                    <a:pt x="20009" y="14623"/>
                    <a:pt x="20000" y="14481"/>
                  </a:cubicBezTo>
                  <a:cubicBezTo>
                    <a:pt x="19991" y="14393"/>
                    <a:pt x="19965" y="14384"/>
                    <a:pt x="19929" y="14384"/>
                  </a:cubicBezTo>
                  <a:cubicBezTo>
                    <a:pt x="19929" y="14261"/>
                    <a:pt x="19947" y="14084"/>
                    <a:pt x="19850" y="14066"/>
                  </a:cubicBezTo>
                  <a:cubicBezTo>
                    <a:pt x="19797" y="14111"/>
                    <a:pt x="19894" y="14367"/>
                    <a:pt x="19894" y="14490"/>
                  </a:cubicBezTo>
                  <a:cubicBezTo>
                    <a:pt x="19815" y="14481"/>
                    <a:pt x="19779" y="14526"/>
                    <a:pt x="19806" y="14658"/>
                  </a:cubicBezTo>
                  <a:cubicBezTo>
                    <a:pt x="19815" y="14693"/>
                    <a:pt x="19832" y="14702"/>
                    <a:pt x="19841" y="14755"/>
                  </a:cubicBezTo>
                  <a:cubicBezTo>
                    <a:pt x="19859" y="14720"/>
                    <a:pt x="19850" y="14640"/>
                    <a:pt x="19903" y="14649"/>
                  </a:cubicBezTo>
                  <a:cubicBezTo>
                    <a:pt x="19938" y="15294"/>
                    <a:pt x="19929" y="15735"/>
                    <a:pt x="19929" y="16124"/>
                  </a:cubicBezTo>
                  <a:cubicBezTo>
                    <a:pt x="19929" y="16521"/>
                    <a:pt x="19921" y="16892"/>
                    <a:pt x="19903" y="17351"/>
                  </a:cubicBezTo>
                  <a:cubicBezTo>
                    <a:pt x="19868" y="17395"/>
                    <a:pt x="19868" y="17369"/>
                    <a:pt x="19823" y="17351"/>
                  </a:cubicBezTo>
                  <a:cubicBezTo>
                    <a:pt x="19832" y="17607"/>
                    <a:pt x="19876" y="17801"/>
                    <a:pt x="19868" y="17996"/>
                  </a:cubicBezTo>
                  <a:cubicBezTo>
                    <a:pt x="19885" y="18031"/>
                    <a:pt x="19929" y="18013"/>
                    <a:pt x="19929" y="18057"/>
                  </a:cubicBezTo>
                  <a:cubicBezTo>
                    <a:pt x="19929" y="18155"/>
                    <a:pt x="19938" y="18252"/>
                    <a:pt x="19832" y="18252"/>
                  </a:cubicBezTo>
                  <a:cubicBezTo>
                    <a:pt x="19876" y="18340"/>
                    <a:pt x="19876" y="18358"/>
                    <a:pt x="19947" y="18305"/>
                  </a:cubicBezTo>
                  <a:cubicBezTo>
                    <a:pt x="19938" y="18340"/>
                    <a:pt x="19894" y="18349"/>
                    <a:pt x="19921" y="18411"/>
                  </a:cubicBezTo>
                  <a:cubicBezTo>
                    <a:pt x="19823" y="18419"/>
                    <a:pt x="19788" y="18287"/>
                    <a:pt x="19717" y="18234"/>
                  </a:cubicBezTo>
                  <a:cubicBezTo>
                    <a:pt x="19735" y="18163"/>
                    <a:pt x="19735" y="18128"/>
                    <a:pt x="19735" y="18093"/>
                  </a:cubicBezTo>
                  <a:cubicBezTo>
                    <a:pt x="19726" y="18049"/>
                    <a:pt x="19717" y="18004"/>
                    <a:pt x="19700" y="17898"/>
                  </a:cubicBezTo>
                  <a:cubicBezTo>
                    <a:pt x="19788" y="17837"/>
                    <a:pt x="19726" y="18031"/>
                    <a:pt x="19788" y="18004"/>
                  </a:cubicBezTo>
                  <a:cubicBezTo>
                    <a:pt x="19850" y="17925"/>
                    <a:pt x="19770" y="17713"/>
                    <a:pt x="19691" y="17828"/>
                  </a:cubicBezTo>
                  <a:cubicBezTo>
                    <a:pt x="19709" y="17678"/>
                    <a:pt x="19620" y="17607"/>
                    <a:pt x="19673" y="17519"/>
                  </a:cubicBezTo>
                  <a:cubicBezTo>
                    <a:pt x="19726" y="17492"/>
                    <a:pt x="19726" y="17572"/>
                    <a:pt x="19735" y="17634"/>
                  </a:cubicBezTo>
                  <a:cubicBezTo>
                    <a:pt x="19797" y="17572"/>
                    <a:pt x="19735" y="17378"/>
                    <a:pt x="19664" y="17395"/>
                  </a:cubicBezTo>
                  <a:cubicBezTo>
                    <a:pt x="19691" y="17192"/>
                    <a:pt x="19691" y="16954"/>
                    <a:pt x="19664" y="16689"/>
                  </a:cubicBezTo>
                  <a:cubicBezTo>
                    <a:pt x="19682" y="16565"/>
                    <a:pt x="19735" y="16503"/>
                    <a:pt x="19753" y="16389"/>
                  </a:cubicBezTo>
                  <a:cubicBezTo>
                    <a:pt x="19753" y="16336"/>
                    <a:pt x="19700" y="16353"/>
                    <a:pt x="19700" y="16291"/>
                  </a:cubicBezTo>
                  <a:cubicBezTo>
                    <a:pt x="19717" y="16088"/>
                    <a:pt x="19717" y="15841"/>
                    <a:pt x="19709" y="15603"/>
                  </a:cubicBezTo>
                  <a:cubicBezTo>
                    <a:pt x="19709" y="15356"/>
                    <a:pt x="19700" y="15108"/>
                    <a:pt x="19717" y="14914"/>
                  </a:cubicBezTo>
                  <a:cubicBezTo>
                    <a:pt x="19806" y="14861"/>
                    <a:pt x="19770" y="15073"/>
                    <a:pt x="19779" y="15170"/>
                  </a:cubicBezTo>
                  <a:cubicBezTo>
                    <a:pt x="19868" y="14985"/>
                    <a:pt x="19726" y="14799"/>
                    <a:pt x="19673" y="14720"/>
                  </a:cubicBezTo>
                  <a:cubicBezTo>
                    <a:pt x="19664" y="14084"/>
                    <a:pt x="19558" y="13581"/>
                    <a:pt x="19276" y="12945"/>
                  </a:cubicBezTo>
                  <a:cubicBezTo>
                    <a:pt x="19302" y="12892"/>
                    <a:pt x="19223" y="12786"/>
                    <a:pt x="19320" y="12866"/>
                  </a:cubicBezTo>
                  <a:cubicBezTo>
                    <a:pt x="19276" y="12680"/>
                    <a:pt x="19223" y="12751"/>
                    <a:pt x="19170" y="12671"/>
                  </a:cubicBezTo>
                  <a:cubicBezTo>
                    <a:pt x="19126" y="12565"/>
                    <a:pt x="19082" y="12451"/>
                    <a:pt x="19011" y="12345"/>
                  </a:cubicBezTo>
                  <a:cubicBezTo>
                    <a:pt x="18958" y="12230"/>
                    <a:pt x="18879" y="12124"/>
                    <a:pt x="18799" y="12027"/>
                  </a:cubicBezTo>
                  <a:cubicBezTo>
                    <a:pt x="18728" y="11921"/>
                    <a:pt x="18640" y="11824"/>
                    <a:pt x="18552" y="11735"/>
                  </a:cubicBezTo>
                  <a:cubicBezTo>
                    <a:pt x="18464" y="11647"/>
                    <a:pt x="18375" y="11559"/>
                    <a:pt x="18287" y="11488"/>
                  </a:cubicBezTo>
                  <a:cubicBezTo>
                    <a:pt x="18102" y="11347"/>
                    <a:pt x="17854" y="11197"/>
                    <a:pt x="17669" y="11091"/>
                  </a:cubicBezTo>
                  <a:cubicBezTo>
                    <a:pt x="17510" y="11002"/>
                    <a:pt x="17422" y="10923"/>
                    <a:pt x="17280" y="10861"/>
                  </a:cubicBezTo>
                  <a:cubicBezTo>
                    <a:pt x="17201" y="10826"/>
                    <a:pt x="17095" y="10808"/>
                    <a:pt x="17024" y="10782"/>
                  </a:cubicBezTo>
                  <a:cubicBezTo>
                    <a:pt x="16945" y="10746"/>
                    <a:pt x="16927" y="10685"/>
                    <a:pt x="16848" y="10658"/>
                  </a:cubicBezTo>
                  <a:cubicBezTo>
                    <a:pt x="16812" y="10640"/>
                    <a:pt x="16698" y="10605"/>
                    <a:pt x="16583" y="10579"/>
                  </a:cubicBezTo>
                  <a:cubicBezTo>
                    <a:pt x="16459" y="10543"/>
                    <a:pt x="16344" y="10517"/>
                    <a:pt x="16283" y="10508"/>
                  </a:cubicBezTo>
                  <a:cubicBezTo>
                    <a:pt x="16238" y="10508"/>
                    <a:pt x="16238" y="10543"/>
                    <a:pt x="16177" y="10534"/>
                  </a:cubicBezTo>
                  <a:cubicBezTo>
                    <a:pt x="16088" y="10464"/>
                    <a:pt x="16053" y="10455"/>
                    <a:pt x="15894" y="10411"/>
                  </a:cubicBezTo>
                  <a:cubicBezTo>
                    <a:pt x="15753" y="10367"/>
                    <a:pt x="15735" y="10287"/>
                    <a:pt x="15629" y="10349"/>
                  </a:cubicBezTo>
                  <a:cubicBezTo>
                    <a:pt x="15497" y="10314"/>
                    <a:pt x="15514" y="10234"/>
                    <a:pt x="15356" y="10199"/>
                  </a:cubicBezTo>
                  <a:cubicBezTo>
                    <a:pt x="15356" y="10234"/>
                    <a:pt x="15426" y="10252"/>
                    <a:pt x="15470" y="10270"/>
                  </a:cubicBezTo>
                  <a:cubicBezTo>
                    <a:pt x="15391" y="10349"/>
                    <a:pt x="15303" y="10243"/>
                    <a:pt x="15214" y="10208"/>
                  </a:cubicBezTo>
                  <a:cubicBezTo>
                    <a:pt x="14684" y="10031"/>
                    <a:pt x="14199" y="9908"/>
                    <a:pt x="13572" y="9660"/>
                  </a:cubicBezTo>
                  <a:cubicBezTo>
                    <a:pt x="13378" y="9590"/>
                    <a:pt x="13016" y="9475"/>
                    <a:pt x="12733" y="9387"/>
                  </a:cubicBezTo>
                  <a:cubicBezTo>
                    <a:pt x="12654" y="9360"/>
                    <a:pt x="12654" y="9325"/>
                    <a:pt x="12574" y="9298"/>
                  </a:cubicBezTo>
                  <a:cubicBezTo>
                    <a:pt x="12398" y="9254"/>
                    <a:pt x="12168" y="9254"/>
                    <a:pt x="12115" y="9122"/>
                  </a:cubicBezTo>
                  <a:cubicBezTo>
                    <a:pt x="12062" y="9166"/>
                    <a:pt x="11665" y="9069"/>
                    <a:pt x="11594" y="9007"/>
                  </a:cubicBezTo>
                  <a:cubicBezTo>
                    <a:pt x="11576" y="8989"/>
                    <a:pt x="11709" y="8998"/>
                    <a:pt x="11726" y="9025"/>
                  </a:cubicBezTo>
                  <a:cubicBezTo>
                    <a:pt x="11762" y="8980"/>
                    <a:pt x="11515" y="8901"/>
                    <a:pt x="11550" y="8989"/>
                  </a:cubicBezTo>
                  <a:cubicBezTo>
                    <a:pt x="11497" y="8927"/>
                    <a:pt x="11400" y="8874"/>
                    <a:pt x="11232" y="8830"/>
                  </a:cubicBezTo>
                  <a:cubicBezTo>
                    <a:pt x="11223" y="8857"/>
                    <a:pt x="11276" y="8866"/>
                    <a:pt x="11311" y="8883"/>
                  </a:cubicBezTo>
                  <a:cubicBezTo>
                    <a:pt x="11214" y="8883"/>
                    <a:pt x="11082" y="8839"/>
                    <a:pt x="10949" y="8795"/>
                  </a:cubicBezTo>
                  <a:cubicBezTo>
                    <a:pt x="10879" y="8769"/>
                    <a:pt x="10808" y="8742"/>
                    <a:pt x="10738" y="8716"/>
                  </a:cubicBezTo>
                  <a:cubicBezTo>
                    <a:pt x="10711" y="8707"/>
                    <a:pt x="10676" y="8698"/>
                    <a:pt x="10640" y="8689"/>
                  </a:cubicBezTo>
                  <a:cubicBezTo>
                    <a:pt x="10623" y="8680"/>
                    <a:pt x="10605" y="8671"/>
                    <a:pt x="10596" y="8671"/>
                  </a:cubicBezTo>
                  <a:cubicBezTo>
                    <a:pt x="10534" y="8583"/>
                    <a:pt x="10490" y="8504"/>
                    <a:pt x="10349" y="8468"/>
                  </a:cubicBezTo>
                  <a:cubicBezTo>
                    <a:pt x="10323" y="8521"/>
                    <a:pt x="10437" y="8512"/>
                    <a:pt x="10358" y="8592"/>
                  </a:cubicBezTo>
                  <a:cubicBezTo>
                    <a:pt x="10305" y="8557"/>
                    <a:pt x="10261" y="8565"/>
                    <a:pt x="10217" y="8565"/>
                  </a:cubicBezTo>
                  <a:cubicBezTo>
                    <a:pt x="10164" y="8557"/>
                    <a:pt x="10111" y="8557"/>
                    <a:pt x="10058" y="8504"/>
                  </a:cubicBezTo>
                  <a:lnTo>
                    <a:pt x="10058" y="8504"/>
                  </a:lnTo>
                  <a:cubicBezTo>
                    <a:pt x="10005" y="8442"/>
                    <a:pt x="9996" y="8327"/>
                    <a:pt x="9969" y="8239"/>
                  </a:cubicBezTo>
                  <a:cubicBezTo>
                    <a:pt x="10005" y="8221"/>
                    <a:pt x="10005" y="8265"/>
                    <a:pt x="10013" y="8283"/>
                  </a:cubicBezTo>
                  <a:cubicBezTo>
                    <a:pt x="10066" y="8195"/>
                    <a:pt x="9978" y="8142"/>
                    <a:pt x="9916" y="8239"/>
                  </a:cubicBezTo>
                  <a:cubicBezTo>
                    <a:pt x="9899" y="8195"/>
                    <a:pt x="9908" y="8150"/>
                    <a:pt x="9952" y="8124"/>
                  </a:cubicBezTo>
                  <a:cubicBezTo>
                    <a:pt x="9899" y="8080"/>
                    <a:pt x="9881" y="7991"/>
                    <a:pt x="9872" y="7894"/>
                  </a:cubicBezTo>
                  <a:cubicBezTo>
                    <a:pt x="9863" y="7877"/>
                    <a:pt x="9863" y="7850"/>
                    <a:pt x="9855" y="7824"/>
                  </a:cubicBezTo>
                  <a:cubicBezTo>
                    <a:pt x="9846" y="7780"/>
                    <a:pt x="9837" y="7727"/>
                    <a:pt x="9828" y="7682"/>
                  </a:cubicBezTo>
                  <a:cubicBezTo>
                    <a:pt x="9810" y="7585"/>
                    <a:pt x="9784" y="7497"/>
                    <a:pt x="9757" y="7418"/>
                  </a:cubicBezTo>
                  <a:cubicBezTo>
                    <a:pt x="9872" y="7559"/>
                    <a:pt x="9819" y="7197"/>
                    <a:pt x="9749" y="7126"/>
                  </a:cubicBezTo>
                  <a:cubicBezTo>
                    <a:pt x="9660" y="7179"/>
                    <a:pt x="9872" y="7347"/>
                    <a:pt x="9740" y="7320"/>
                  </a:cubicBezTo>
                  <a:cubicBezTo>
                    <a:pt x="9634" y="6879"/>
                    <a:pt x="9501" y="6340"/>
                    <a:pt x="9395" y="6031"/>
                  </a:cubicBezTo>
                  <a:cubicBezTo>
                    <a:pt x="9440" y="6031"/>
                    <a:pt x="9422" y="5978"/>
                    <a:pt x="9457" y="5969"/>
                  </a:cubicBezTo>
                  <a:cubicBezTo>
                    <a:pt x="9413" y="5925"/>
                    <a:pt x="9378" y="5890"/>
                    <a:pt x="9334" y="5855"/>
                  </a:cubicBezTo>
                  <a:cubicBezTo>
                    <a:pt x="9263" y="5652"/>
                    <a:pt x="9201" y="5440"/>
                    <a:pt x="9122" y="5254"/>
                  </a:cubicBezTo>
                  <a:cubicBezTo>
                    <a:pt x="9051" y="5095"/>
                    <a:pt x="8980" y="4919"/>
                    <a:pt x="8910" y="4742"/>
                  </a:cubicBezTo>
                  <a:cubicBezTo>
                    <a:pt x="8839" y="4566"/>
                    <a:pt x="8768" y="4380"/>
                    <a:pt x="8671" y="4204"/>
                  </a:cubicBezTo>
                  <a:cubicBezTo>
                    <a:pt x="8627" y="4124"/>
                    <a:pt x="8557" y="4036"/>
                    <a:pt x="8504" y="3947"/>
                  </a:cubicBezTo>
                  <a:cubicBezTo>
                    <a:pt x="8398" y="3771"/>
                    <a:pt x="8248" y="3515"/>
                    <a:pt x="8071" y="3250"/>
                  </a:cubicBezTo>
                  <a:cubicBezTo>
                    <a:pt x="8027" y="3188"/>
                    <a:pt x="7983" y="3117"/>
                    <a:pt x="7938" y="3056"/>
                  </a:cubicBezTo>
                  <a:cubicBezTo>
                    <a:pt x="7894" y="2994"/>
                    <a:pt x="7841" y="2932"/>
                    <a:pt x="7788" y="2870"/>
                  </a:cubicBezTo>
                  <a:cubicBezTo>
                    <a:pt x="7700" y="2747"/>
                    <a:pt x="7594" y="2632"/>
                    <a:pt x="7497" y="2526"/>
                  </a:cubicBezTo>
                  <a:cubicBezTo>
                    <a:pt x="7373" y="2393"/>
                    <a:pt x="7241" y="2323"/>
                    <a:pt x="7126" y="2217"/>
                  </a:cubicBezTo>
                  <a:cubicBezTo>
                    <a:pt x="7003" y="2102"/>
                    <a:pt x="6870" y="1996"/>
                    <a:pt x="6755" y="1881"/>
                  </a:cubicBezTo>
                  <a:cubicBezTo>
                    <a:pt x="6623" y="1775"/>
                    <a:pt x="6499" y="1669"/>
                    <a:pt x="6367" y="1572"/>
                  </a:cubicBezTo>
                  <a:cubicBezTo>
                    <a:pt x="6022" y="1325"/>
                    <a:pt x="5643" y="1157"/>
                    <a:pt x="5298" y="989"/>
                  </a:cubicBezTo>
                  <a:cubicBezTo>
                    <a:pt x="5210" y="954"/>
                    <a:pt x="5210" y="919"/>
                    <a:pt x="5113" y="884"/>
                  </a:cubicBezTo>
                  <a:cubicBezTo>
                    <a:pt x="5016" y="839"/>
                    <a:pt x="4972" y="848"/>
                    <a:pt x="4910" y="822"/>
                  </a:cubicBezTo>
                  <a:cubicBezTo>
                    <a:pt x="4777" y="769"/>
                    <a:pt x="4654" y="654"/>
                    <a:pt x="4495" y="698"/>
                  </a:cubicBezTo>
                  <a:cubicBezTo>
                    <a:pt x="4336" y="654"/>
                    <a:pt x="4212" y="610"/>
                    <a:pt x="4106" y="592"/>
                  </a:cubicBezTo>
                  <a:cubicBezTo>
                    <a:pt x="3992" y="566"/>
                    <a:pt x="3903" y="548"/>
                    <a:pt x="3815" y="530"/>
                  </a:cubicBezTo>
                  <a:cubicBezTo>
                    <a:pt x="3718" y="504"/>
                    <a:pt x="3621" y="504"/>
                    <a:pt x="3515" y="486"/>
                  </a:cubicBezTo>
                  <a:cubicBezTo>
                    <a:pt x="3453" y="477"/>
                    <a:pt x="3391" y="469"/>
                    <a:pt x="3329" y="460"/>
                  </a:cubicBezTo>
                  <a:cubicBezTo>
                    <a:pt x="3259" y="451"/>
                    <a:pt x="3188" y="451"/>
                    <a:pt x="3100" y="442"/>
                  </a:cubicBezTo>
                  <a:cubicBezTo>
                    <a:pt x="3100" y="398"/>
                    <a:pt x="3170" y="389"/>
                    <a:pt x="3162" y="336"/>
                  </a:cubicBezTo>
                  <a:cubicBezTo>
                    <a:pt x="3320" y="345"/>
                    <a:pt x="3462" y="363"/>
                    <a:pt x="3612" y="389"/>
                  </a:cubicBezTo>
                  <a:cubicBezTo>
                    <a:pt x="3735" y="407"/>
                    <a:pt x="3656" y="301"/>
                    <a:pt x="3691" y="265"/>
                  </a:cubicBezTo>
                  <a:cubicBezTo>
                    <a:pt x="3568" y="230"/>
                    <a:pt x="3603" y="301"/>
                    <a:pt x="3515" y="292"/>
                  </a:cubicBezTo>
                  <a:cubicBezTo>
                    <a:pt x="3373" y="283"/>
                    <a:pt x="3471" y="248"/>
                    <a:pt x="3409" y="221"/>
                  </a:cubicBezTo>
                  <a:cubicBezTo>
                    <a:pt x="3312" y="195"/>
                    <a:pt x="3250" y="239"/>
                    <a:pt x="3232" y="239"/>
                  </a:cubicBezTo>
                  <a:cubicBezTo>
                    <a:pt x="3091" y="221"/>
                    <a:pt x="3073" y="115"/>
                    <a:pt x="2950" y="159"/>
                  </a:cubicBezTo>
                  <a:close/>
                  <a:moveTo>
                    <a:pt x="19815" y="15258"/>
                  </a:moveTo>
                  <a:cubicBezTo>
                    <a:pt x="19823" y="15364"/>
                    <a:pt x="19700" y="15461"/>
                    <a:pt x="19788" y="15559"/>
                  </a:cubicBezTo>
                  <a:cubicBezTo>
                    <a:pt x="19788" y="15461"/>
                    <a:pt x="19912" y="15356"/>
                    <a:pt x="19815" y="15258"/>
                  </a:cubicBezTo>
                  <a:close/>
                  <a:moveTo>
                    <a:pt x="20194" y="17157"/>
                  </a:moveTo>
                  <a:cubicBezTo>
                    <a:pt x="20168" y="17227"/>
                    <a:pt x="20159" y="17333"/>
                    <a:pt x="20150" y="17422"/>
                  </a:cubicBezTo>
                  <a:cubicBezTo>
                    <a:pt x="20238" y="17448"/>
                    <a:pt x="20300" y="17219"/>
                    <a:pt x="20274" y="17192"/>
                  </a:cubicBezTo>
                  <a:cubicBezTo>
                    <a:pt x="20256" y="17307"/>
                    <a:pt x="20230" y="17139"/>
                    <a:pt x="20194" y="17157"/>
                  </a:cubicBezTo>
                  <a:close/>
                  <a:moveTo>
                    <a:pt x="20486" y="16759"/>
                  </a:moveTo>
                  <a:cubicBezTo>
                    <a:pt x="20415" y="16759"/>
                    <a:pt x="20380" y="17033"/>
                    <a:pt x="20433" y="17077"/>
                  </a:cubicBezTo>
                  <a:cubicBezTo>
                    <a:pt x="20459" y="16998"/>
                    <a:pt x="20503" y="16918"/>
                    <a:pt x="20486" y="16759"/>
                  </a:cubicBezTo>
                  <a:close/>
                  <a:moveTo>
                    <a:pt x="20424" y="15152"/>
                  </a:moveTo>
                  <a:cubicBezTo>
                    <a:pt x="20406" y="15276"/>
                    <a:pt x="20362" y="15585"/>
                    <a:pt x="20459" y="15620"/>
                  </a:cubicBezTo>
                  <a:cubicBezTo>
                    <a:pt x="20406" y="15444"/>
                    <a:pt x="20494" y="15311"/>
                    <a:pt x="20424" y="15152"/>
                  </a:cubicBezTo>
                  <a:close/>
                  <a:moveTo>
                    <a:pt x="19682" y="13872"/>
                  </a:moveTo>
                  <a:cubicBezTo>
                    <a:pt x="19656" y="13916"/>
                    <a:pt x="19691" y="14031"/>
                    <a:pt x="19726" y="14119"/>
                  </a:cubicBezTo>
                  <a:cubicBezTo>
                    <a:pt x="19753" y="14216"/>
                    <a:pt x="19797" y="14287"/>
                    <a:pt x="19797" y="14234"/>
                  </a:cubicBezTo>
                  <a:cubicBezTo>
                    <a:pt x="19770" y="14216"/>
                    <a:pt x="19762" y="14128"/>
                    <a:pt x="19744" y="14049"/>
                  </a:cubicBezTo>
                  <a:cubicBezTo>
                    <a:pt x="19726" y="13969"/>
                    <a:pt x="19709" y="13881"/>
                    <a:pt x="19682" y="13872"/>
                  </a:cubicBezTo>
                  <a:close/>
                  <a:moveTo>
                    <a:pt x="17448" y="10384"/>
                  </a:moveTo>
                  <a:cubicBezTo>
                    <a:pt x="17581" y="10473"/>
                    <a:pt x="17713" y="10543"/>
                    <a:pt x="17854" y="10552"/>
                  </a:cubicBezTo>
                  <a:cubicBezTo>
                    <a:pt x="17731" y="10473"/>
                    <a:pt x="17519" y="10314"/>
                    <a:pt x="17448" y="10384"/>
                  </a:cubicBezTo>
                  <a:close/>
                  <a:moveTo>
                    <a:pt x="16018" y="9916"/>
                  </a:moveTo>
                  <a:cubicBezTo>
                    <a:pt x="16009" y="9978"/>
                    <a:pt x="16141" y="9925"/>
                    <a:pt x="16168" y="9908"/>
                  </a:cubicBezTo>
                  <a:lnTo>
                    <a:pt x="15788" y="9784"/>
                  </a:lnTo>
                  <a:cubicBezTo>
                    <a:pt x="15718" y="9855"/>
                    <a:pt x="15938" y="9872"/>
                    <a:pt x="16018" y="9916"/>
                  </a:cubicBezTo>
                  <a:close/>
                  <a:moveTo>
                    <a:pt x="10852" y="8442"/>
                  </a:moveTo>
                  <a:cubicBezTo>
                    <a:pt x="10985" y="8504"/>
                    <a:pt x="11038" y="8468"/>
                    <a:pt x="11091" y="8442"/>
                  </a:cubicBezTo>
                  <a:cubicBezTo>
                    <a:pt x="10985" y="8406"/>
                    <a:pt x="10870" y="8371"/>
                    <a:pt x="10852" y="8442"/>
                  </a:cubicBezTo>
                  <a:close/>
                  <a:moveTo>
                    <a:pt x="10614" y="8618"/>
                  </a:moveTo>
                  <a:cubicBezTo>
                    <a:pt x="10623" y="8618"/>
                    <a:pt x="10632" y="8618"/>
                    <a:pt x="10649" y="8627"/>
                  </a:cubicBezTo>
                  <a:cubicBezTo>
                    <a:pt x="10667" y="8636"/>
                    <a:pt x="10685" y="8645"/>
                    <a:pt x="10702" y="8654"/>
                  </a:cubicBezTo>
                  <a:cubicBezTo>
                    <a:pt x="10755" y="8680"/>
                    <a:pt x="10817" y="8707"/>
                    <a:pt x="10870" y="8733"/>
                  </a:cubicBezTo>
                  <a:cubicBezTo>
                    <a:pt x="10976" y="8777"/>
                    <a:pt x="11073" y="8813"/>
                    <a:pt x="11117" y="8760"/>
                  </a:cubicBezTo>
                  <a:cubicBezTo>
                    <a:pt x="10967" y="8671"/>
                    <a:pt x="11055" y="8724"/>
                    <a:pt x="10985" y="8742"/>
                  </a:cubicBezTo>
                  <a:cubicBezTo>
                    <a:pt x="10905" y="8760"/>
                    <a:pt x="10817" y="8680"/>
                    <a:pt x="10738" y="8627"/>
                  </a:cubicBezTo>
                  <a:cubicBezTo>
                    <a:pt x="10720" y="8610"/>
                    <a:pt x="10702" y="8592"/>
                    <a:pt x="10685" y="8583"/>
                  </a:cubicBezTo>
                  <a:cubicBezTo>
                    <a:pt x="10667" y="8574"/>
                    <a:pt x="10667" y="8565"/>
                    <a:pt x="10658" y="8565"/>
                  </a:cubicBezTo>
                  <a:cubicBezTo>
                    <a:pt x="10649" y="8565"/>
                    <a:pt x="10632" y="8574"/>
                    <a:pt x="10614" y="8618"/>
                  </a:cubicBezTo>
                  <a:close/>
                  <a:moveTo>
                    <a:pt x="10137" y="8486"/>
                  </a:moveTo>
                  <a:cubicBezTo>
                    <a:pt x="10137" y="8548"/>
                    <a:pt x="10261" y="8557"/>
                    <a:pt x="10314" y="8477"/>
                  </a:cubicBezTo>
                  <a:cubicBezTo>
                    <a:pt x="10252" y="8433"/>
                    <a:pt x="10199" y="8477"/>
                    <a:pt x="10137" y="8486"/>
                  </a:cubicBezTo>
                  <a:close/>
                  <a:moveTo>
                    <a:pt x="10146" y="8415"/>
                  </a:moveTo>
                  <a:cubicBezTo>
                    <a:pt x="10093" y="8380"/>
                    <a:pt x="10146" y="8327"/>
                    <a:pt x="10111" y="8283"/>
                  </a:cubicBezTo>
                  <a:cubicBezTo>
                    <a:pt x="10066" y="8301"/>
                    <a:pt x="10058" y="8345"/>
                    <a:pt x="10066" y="8380"/>
                  </a:cubicBezTo>
                  <a:cubicBezTo>
                    <a:pt x="10075" y="8415"/>
                    <a:pt x="10119" y="8433"/>
                    <a:pt x="10146" y="8415"/>
                  </a:cubicBezTo>
                  <a:close/>
                  <a:moveTo>
                    <a:pt x="10428" y="7126"/>
                  </a:moveTo>
                  <a:cubicBezTo>
                    <a:pt x="10446" y="7188"/>
                    <a:pt x="10455" y="7250"/>
                    <a:pt x="10473" y="7320"/>
                  </a:cubicBezTo>
                  <a:cubicBezTo>
                    <a:pt x="10605" y="7373"/>
                    <a:pt x="10508" y="7056"/>
                    <a:pt x="10428" y="7126"/>
                  </a:cubicBezTo>
                  <a:close/>
                  <a:moveTo>
                    <a:pt x="10225" y="6411"/>
                  </a:moveTo>
                  <a:cubicBezTo>
                    <a:pt x="10323" y="6658"/>
                    <a:pt x="10137" y="6596"/>
                    <a:pt x="10225" y="6826"/>
                  </a:cubicBezTo>
                  <a:cubicBezTo>
                    <a:pt x="10305" y="6799"/>
                    <a:pt x="10261" y="6641"/>
                    <a:pt x="10287" y="6552"/>
                  </a:cubicBezTo>
                  <a:cubicBezTo>
                    <a:pt x="10358" y="6473"/>
                    <a:pt x="10349" y="6702"/>
                    <a:pt x="10420" y="6623"/>
                  </a:cubicBezTo>
                  <a:cubicBezTo>
                    <a:pt x="10375" y="6464"/>
                    <a:pt x="10296" y="6464"/>
                    <a:pt x="10225" y="6411"/>
                  </a:cubicBezTo>
                  <a:close/>
                  <a:moveTo>
                    <a:pt x="9960" y="4777"/>
                  </a:moveTo>
                  <a:cubicBezTo>
                    <a:pt x="9934" y="4707"/>
                    <a:pt x="9908" y="4645"/>
                    <a:pt x="9872" y="4574"/>
                  </a:cubicBezTo>
                  <a:cubicBezTo>
                    <a:pt x="9766" y="4574"/>
                    <a:pt x="9881" y="4848"/>
                    <a:pt x="9960" y="4777"/>
                  </a:cubicBezTo>
                  <a:close/>
                  <a:moveTo>
                    <a:pt x="9590" y="4574"/>
                  </a:moveTo>
                  <a:cubicBezTo>
                    <a:pt x="9643" y="4716"/>
                    <a:pt x="9704" y="4822"/>
                    <a:pt x="9757" y="4848"/>
                  </a:cubicBezTo>
                  <a:cubicBezTo>
                    <a:pt x="9749" y="4795"/>
                    <a:pt x="9757" y="4760"/>
                    <a:pt x="9775" y="4733"/>
                  </a:cubicBezTo>
                  <a:cubicBezTo>
                    <a:pt x="9713" y="4610"/>
                    <a:pt x="9651" y="4557"/>
                    <a:pt x="9590" y="4574"/>
                  </a:cubicBezTo>
                  <a:close/>
                  <a:moveTo>
                    <a:pt x="8265" y="2031"/>
                  </a:moveTo>
                  <a:cubicBezTo>
                    <a:pt x="8230" y="1908"/>
                    <a:pt x="8256" y="1811"/>
                    <a:pt x="8142" y="1661"/>
                  </a:cubicBezTo>
                  <a:cubicBezTo>
                    <a:pt x="8071" y="1652"/>
                    <a:pt x="8089" y="1696"/>
                    <a:pt x="8124" y="1749"/>
                  </a:cubicBezTo>
                  <a:cubicBezTo>
                    <a:pt x="8159" y="1811"/>
                    <a:pt x="8212" y="1872"/>
                    <a:pt x="8230" y="1908"/>
                  </a:cubicBezTo>
                  <a:cubicBezTo>
                    <a:pt x="8239" y="1925"/>
                    <a:pt x="8186" y="1925"/>
                    <a:pt x="8186" y="1943"/>
                  </a:cubicBezTo>
                  <a:cubicBezTo>
                    <a:pt x="8186" y="1934"/>
                    <a:pt x="8248" y="2058"/>
                    <a:pt x="8248" y="2049"/>
                  </a:cubicBezTo>
                  <a:cubicBezTo>
                    <a:pt x="8283" y="2120"/>
                    <a:pt x="8345" y="2173"/>
                    <a:pt x="8371" y="2243"/>
                  </a:cubicBezTo>
                  <a:cubicBezTo>
                    <a:pt x="8477" y="2243"/>
                    <a:pt x="8336" y="2111"/>
                    <a:pt x="8265" y="2031"/>
                  </a:cubicBezTo>
                  <a:close/>
                  <a:moveTo>
                    <a:pt x="8592" y="2296"/>
                  </a:moveTo>
                  <a:cubicBezTo>
                    <a:pt x="8645" y="2376"/>
                    <a:pt x="8707" y="2455"/>
                    <a:pt x="8760" y="2535"/>
                  </a:cubicBezTo>
                  <a:cubicBezTo>
                    <a:pt x="8821" y="2544"/>
                    <a:pt x="8786" y="2455"/>
                    <a:pt x="8724" y="2376"/>
                  </a:cubicBezTo>
                  <a:cubicBezTo>
                    <a:pt x="8671" y="2305"/>
                    <a:pt x="8592" y="2243"/>
                    <a:pt x="8592" y="2296"/>
                  </a:cubicBezTo>
                  <a:close/>
                  <a:moveTo>
                    <a:pt x="8742" y="2817"/>
                  </a:moveTo>
                  <a:cubicBezTo>
                    <a:pt x="8821" y="2702"/>
                    <a:pt x="8592" y="2570"/>
                    <a:pt x="8592" y="2438"/>
                  </a:cubicBezTo>
                  <a:cubicBezTo>
                    <a:pt x="8557" y="2491"/>
                    <a:pt x="8468" y="2323"/>
                    <a:pt x="8424" y="2349"/>
                  </a:cubicBezTo>
                  <a:cubicBezTo>
                    <a:pt x="8530" y="2535"/>
                    <a:pt x="8627" y="2588"/>
                    <a:pt x="8742" y="2817"/>
                  </a:cubicBezTo>
                  <a:close/>
                  <a:moveTo>
                    <a:pt x="9192" y="3073"/>
                  </a:moveTo>
                  <a:cubicBezTo>
                    <a:pt x="9139" y="2932"/>
                    <a:pt x="9069" y="2959"/>
                    <a:pt x="8989" y="2861"/>
                  </a:cubicBezTo>
                  <a:cubicBezTo>
                    <a:pt x="8954" y="2808"/>
                    <a:pt x="8892" y="2552"/>
                    <a:pt x="8804" y="2641"/>
                  </a:cubicBezTo>
                  <a:cubicBezTo>
                    <a:pt x="8839" y="2747"/>
                    <a:pt x="9104" y="3135"/>
                    <a:pt x="9192" y="3073"/>
                  </a:cubicBezTo>
                  <a:close/>
                  <a:moveTo>
                    <a:pt x="9581" y="3877"/>
                  </a:moveTo>
                  <a:cubicBezTo>
                    <a:pt x="9501" y="3762"/>
                    <a:pt x="9431" y="3638"/>
                    <a:pt x="9360" y="3683"/>
                  </a:cubicBezTo>
                  <a:cubicBezTo>
                    <a:pt x="9431" y="3789"/>
                    <a:pt x="9510" y="3921"/>
                    <a:pt x="9581" y="3877"/>
                  </a:cubicBezTo>
                  <a:close/>
                  <a:moveTo>
                    <a:pt x="4963" y="548"/>
                  </a:moveTo>
                  <a:cubicBezTo>
                    <a:pt x="4963" y="610"/>
                    <a:pt x="4936" y="663"/>
                    <a:pt x="5069" y="707"/>
                  </a:cubicBezTo>
                  <a:cubicBezTo>
                    <a:pt x="5184" y="698"/>
                    <a:pt x="5219" y="689"/>
                    <a:pt x="5184" y="583"/>
                  </a:cubicBezTo>
                  <a:cubicBezTo>
                    <a:pt x="5060" y="504"/>
                    <a:pt x="5060" y="592"/>
                    <a:pt x="4963" y="548"/>
                  </a:cubicBezTo>
                  <a:close/>
                  <a:moveTo>
                    <a:pt x="4168" y="460"/>
                  </a:moveTo>
                  <a:cubicBezTo>
                    <a:pt x="4221" y="477"/>
                    <a:pt x="4239" y="513"/>
                    <a:pt x="4256" y="539"/>
                  </a:cubicBezTo>
                  <a:cubicBezTo>
                    <a:pt x="4203" y="522"/>
                    <a:pt x="4124" y="513"/>
                    <a:pt x="4195" y="548"/>
                  </a:cubicBezTo>
                  <a:cubicBezTo>
                    <a:pt x="4327" y="530"/>
                    <a:pt x="4371" y="627"/>
                    <a:pt x="4565" y="654"/>
                  </a:cubicBezTo>
                  <a:cubicBezTo>
                    <a:pt x="4618" y="557"/>
                    <a:pt x="4398" y="530"/>
                    <a:pt x="4265" y="513"/>
                  </a:cubicBezTo>
                  <a:cubicBezTo>
                    <a:pt x="4292" y="477"/>
                    <a:pt x="4212" y="424"/>
                    <a:pt x="4168" y="460"/>
                  </a:cubicBezTo>
                  <a:close/>
                  <a:moveTo>
                    <a:pt x="20380" y="19311"/>
                  </a:moveTo>
                  <a:cubicBezTo>
                    <a:pt x="20477" y="19453"/>
                    <a:pt x="20539" y="19444"/>
                    <a:pt x="20671" y="19550"/>
                  </a:cubicBezTo>
                  <a:cubicBezTo>
                    <a:pt x="20698" y="19656"/>
                    <a:pt x="20706" y="19753"/>
                    <a:pt x="20706" y="19850"/>
                  </a:cubicBezTo>
                  <a:cubicBezTo>
                    <a:pt x="20583" y="19850"/>
                    <a:pt x="20450" y="19717"/>
                    <a:pt x="20327" y="19603"/>
                  </a:cubicBezTo>
                  <a:cubicBezTo>
                    <a:pt x="20406" y="19629"/>
                    <a:pt x="20486" y="19647"/>
                    <a:pt x="20574" y="19762"/>
                  </a:cubicBezTo>
                  <a:cubicBezTo>
                    <a:pt x="20636" y="19726"/>
                    <a:pt x="20609" y="19664"/>
                    <a:pt x="20547" y="19594"/>
                  </a:cubicBezTo>
                  <a:cubicBezTo>
                    <a:pt x="20486" y="19620"/>
                    <a:pt x="20353" y="19567"/>
                    <a:pt x="20265" y="19479"/>
                  </a:cubicBezTo>
                  <a:cubicBezTo>
                    <a:pt x="20168" y="19400"/>
                    <a:pt x="20124" y="19285"/>
                    <a:pt x="20203" y="19214"/>
                  </a:cubicBezTo>
                  <a:cubicBezTo>
                    <a:pt x="20238" y="19294"/>
                    <a:pt x="20212" y="19329"/>
                    <a:pt x="20291" y="19364"/>
                  </a:cubicBezTo>
                  <a:cubicBezTo>
                    <a:pt x="20300" y="19267"/>
                    <a:pt x="20238" y="19188"/>
                    <a:pt x="20185" y="19108"/>
                  </a:cubicBezTo>
                  <a:cubicBezTo>
                    <a:pt x="20124" y="19029"/>
                    <a:pt x="20071" y="18958"/>
                    <a:pt x="20097" y="18896"/>
                  </a:cubicBezTo>
                  <a:lnTo>
                    <a:pt x="20000" y="18932"/>
                  </a:lnTo>
                  <a:cubicBezTo>
                    <a:pt x="20035" y="19055"/>
                    <a:pt x="20097" y="19064"/>
                    <a:pt x="20141" y="19161"/>
                  </a:cubicBezTo>
                  <a:cubicBezTo>
                    <a:pt x="20097" y="19232"/>
                    <a:pt x="20026" y="19179"/>
                    <a:pt x="19982" y="19090"/>
                  </a:cubicBezTo>
                  <a:cubicBezTo>
                    <a:pt x="19929" y="19011"/>
                    <a:pt x="19921" y="18905"/>
                    <a:pt x="19956" y="18887"/>
                  </a:cubicBezTo>
                  <a:cubicBezTo>
                    <a:pt x="19921" y="18843"/>
                    <a:pt x="19903" y="18808"/>
                    <a:pt x="19885" y="18764"/>
                  </a:cubicBezTo>
                  <a:cubicBezTo>
                    <a:pt x="19868" y="18728"/>
                    <a:pt x="19868" y="18684"/>
                    <a:pt x="19868" y="18631"/>
                  </a:cubicBezTo>
                  <a:cubicBezTo>
                    <a:pt x="19921" y="18649"/>
                    <a:pt x="19947" y="18737"/>
                    <a:pt x="20009" y="18728"/>
                  </a:cubicBezTo>
                  <a:cubicBezTo>
                    <a:pt x="20026" y="18781"/>
                    <a:pt x="19929" y="18773"/>
                    <a:pt x="19965" y="18843"/>
                  </a:cubicBezTo>
                  <a:cubicBezTo>
                    <a:pt x="19991" y="18887"/>
                    <a:pt x="20044" y="18826"/>
                    <a:pt x="20062" y="18879"/>
                  </a:cubicBezTo>
                  <a:cubicBezTo>
                    <a:pt x="20097" y="18852"/>
                    <a:pt x="20053" y="18790"/>
                    <a:pt x="20044" y="18746"/>
                  </a:cubicBezTo>
                  <a:cubicBezTo>
                    <a:pt x="20159" y="18746"/>
                    <a:pt x="20221" y="18861"/>
                    <a:pt x="20274" y="18958"/>
                  </a:cubicBezTo>
                  <a:cubicBezTo>
                    <a:pt x="20327" y="19038"/>
                    <a:pt x="20309" y="19196"/>
                    <a:pt x="20380" y="19311"/>
                  </a:cubicBezTo>
                  <a:close/>
                  <a:moveTo>
                    <a:pt x="20662" y="19099"/>
                  </a:moveTo>
                  <a:lnTo>
                    <a:pt x="20706" y="19179"/>
                  </a:lnTo>
                  <a:cubicBezTo>
                    <a:pt x="20618" y="19143"/>
                    <a:pt x="20698" y="19249"/>
                    <a:pt x="20618" y="19285"/>
                  </a:cubicBezTo>
                  <a:cubicBezTo>
                    <a:pt x="20556" y="19196"/>
                    <a:pt x="20609" y="19152"/>
                    <a:pt x="20662" y="19099"/>
                  </a:cubicBezTo>
                  <a:close/>
                  <a:moveTo>
                    <a:pt x="20291" y="18720"/>
                  </a:moveTo>
                  <a:cubicBezTo>
                    <a:pt x="20265" y="18605"/>
                    <a:pt x="20256" y="18623"/>
                    <a:pt x="20256" y="18543"/>
                  </a:cubicBezTo>
                  <a:cubicBezTo>
                    <a:pt x="20291" y="18543"/>
                    <a:pt x="20380" y="18728"/>
                    <a:pt x="20291" y="1872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07" name="Google Shape;2907;p9"/>
          <p:cNvSpPr txBox="1"/>
          <p:nvPr>
            <p:ph type="title"/>
          </p:nvPr>
        </p:nvSpPr>
        <p:spPr>
          <a:xfrm>
            <a:off x="720000" y="540000"/>
            <a:ext cx="3852000" cy="669300"/>
          </a:xfrm>
          <a:prstGeom prst="rect">
            <a:avLst/>
          </a:prstGeom>
        </p:spPr>
        <p:txBody>
          <a:bodyPr anchorCtr="0" anchor="t" bIns="91425" lIns="91425" spcFirstLastPara="1" rIns="91425" wrap="square" tIns="91425">
            <a:noAutofit/>
          </a:bodyPr>
          <a:lstStyle>
            <a:lvl1pPr lvl="0">
              <a:spcBef>
                <a:spcPts val="0"/>
              </a:spcBef>
              <a:spcAft>
                <a:spcPts val="0"/>
              </a:spcAft>
              <a:buSzPts val="4200"/>
              <a:buNone/>
              <a:defRPr sz="4000">
                <a:latin typeface="Sue Ellen Francisco"/>
                <a:ea typeface="Sue Ellen Francisco"/>
                <a:cs typeface="Sue Ellen Francisco"/>
                <a:sym typeface="Sue Ellen Francisco"/>
              </a:defRPr>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2908" name="Google Shape;2908;p9"/>
          <p:cNvSpPr txBox="1"/>
          <p:nvPr>
            <p:ph idx="1" type="subTitle"/>
          </p:nvPr>
        </p:nvSpPr>
        <p:spPr>
          <a:xfrm>
            <a:off x="720000" y="1765950"/>
            <a:ext cx="3323400" cy="2152800"/>
          </a:xfrm>
          <a:prstGeom prst="rect">
            <a:avLst/>
          </a:prstGeom>
        </p:spPr>
        <p:txBody>
          <a:bodyPr anchorCtr="0" anchor="t" bIns="91425" lIns="91425" spcFirstLastPara="1" rIns="91425" wrap="square" tIns="91425">
            <a:noAutofit/>
          </a:bodyPr>
          <a:lstStyle>
            <a:lvl1pPr lvl="0">
              <a:lnSpc>
                <a:spcPct val="100000"/>
              </a:lnSpc>
              <a:spcBef>
                <a:spcPts val="0"/>
              </a:spcBef>
              <a:spcAft>
                <a:spcPts val="0"/>
              </a:spcAft>
              <a:buSzPts val="15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grpSp>
        <p:nvGrpSpPr>
          <p:cNvPr id="2909" name="Google Shape;2909;p9"/>
          <p:cNvGrpSpPr/>
          <p:nvPr/>
        </p:nvGrpSpPr>
        <p:grpSpPr>
          <a:xfrm>
            <a:off x="183702" y="3826516"/>
            <a:ext cx="1194631" cy="1667627"/>
            <a:chOff x="183702" y="3826516"/>
            <a:chExt cx="1194631" cy="1667627"/>
          </a:xfrm>
        </p:grpSpPr>
        <p:sp>
          <p:nvSpPr>
            <p:cNvPr id="2910" name="Google Shape;2910;p9"/>
            <p:cNvSpPr/>
            <p:nvPr/>
          </p:nvSpPr>
          <p:spPr>
            <a:xfrm rot="-3773120">
              <a:off x="418581" y="5044958"/>
              <a:ext cx="390272" cy="378483"/>
            </a:xfrm>
            <a:custGeom>
              <a:rect b="b" l="l" r="r" t="t"/>
              <a:pathLst>
                <a:path extrusionOk="0" h="3592" w="3704">
                  <a:moveTo>
                    <a:pt x="2629" y="0"/>
                  </a:moveTo>
                  <a:cubicBezTo>
                    <a:pt x="2436" y="0"/>
                    <a:pt x="2220" y="42"/>
                    <a:pt x="1978" y="85"/>
                  </a:cubicBezTo>
                  <a:cubicBezTo>
                    <a:pt x="1182" y="231"/>
                    <a:pt x="346" y="530"/>
                    <a:pt x="88" y="1261"/>
                  </a:cubicBezTo>
                  <a:cubicBezTo>
                    <a:pt x="30" y="1413"/>
                    <a:pt x="1" y="1588"/>
                    <a:pt x="6" y="1787"/>
                  </a:cubicBezTo>
                  <a:cubicBezTo>
                    <a:pt x="18" y="2780"/>
                    <a:pt x="519" y="3591"/>
                    <a:pt x="1557" y="3591"/>
                  </a:cubicBezTo>
                  <a:cubicBezTo>
                    <a:pt x="1590" y="3591"/>
                    <a:pt x="1623" y="3590"/>
                    <a:pt x="1656" y="3589"/>
                  </a:cubicBezTo>
                  <a:cubicBezTo>
                    <a:pt x="2370" y="3554"/>
                    <a:pt x="3077" y="3407"/>
                    <a:pt x="3422" y="2717"/>
                  </a:cubicBezTo>
                  <a:cubicBezTo>
                    <a:pt x="3697" y="2162"/>
                    <a:pt x="3703" y="1085"/>
                    <a:pt x="3381" y="483"/>
                  </a:cubicBezTo>
                  <a:cubicBezTo>
                    <a:pt x="3184" y="106"/>
                    <a:pt x="2936" y="0"/>
                    <a:pt x="262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9"/>
            <p:cNvSpPr/>
            <p:nvPr/>
          </p:nvSpPr>
          <p:spPr>
            <a:xfrm rot="-3773120">
              <a:off x="647592" y="4420872"/>
              <a:ext cx="306612" cy="299352"/>
            </a:xfrm>
            <a:custGeom>
              <a:rect b="b" l="l" r="r" t="t"/>
              <a:pathLst>
                <a:path extrusionOk="0" h="2841" w="2910">
                  <a:moveTo>
                    <a:pt x="1789" y="0"/>
                  </a:moveTo>
                  <a:cubicBezTo>
                    <a:pt x="1190" y="0"/>
                    <a:pt x="477" y="373"/>
                    <a:pt x="259" y="829"/>
                  </a:cubicBezTo>
                  <a:cubicBezTo>
                    <a:pt x="201" y="946"/>
                    <a:pt x="166" y="1069"/>
                    <a:pt x="148" y="1186"/>
                  </a:cubicBezTo>
                  <a:cubicBezTo>
                    <a:pt x="0" y="2047"/>
                    <a:pt x="763" y="2841"/>
                    <a:pt x="1606" y="2841"/>
                  </a:cubicBezTo>
                  <a:cubicBezTo>
                    <a:pt x="1696" y="2841"/>
                    <a:pt x="1788" y="2832"/>
                    <a:pt x="1880" y="2812"/>
                  </a:cubicBezTo>
                  <a:cubicBezTo>
                    <a:pt x="2599" y="2660"/>
                    <a:pt x="2909" y="2549"/>
                    <a:pt x="2903" y="1713"/>
                  </a:cubicBezTo>
                  <a:cubicBezTo>
                    <a:pt x="2898" y="1157"/>
                    <a:pt x="2822" y="490"/>
                    <a:pt x="2377" y="168"/>
                  </a:cubicBezTo>
                  <a:cubicBezTo>
                    <a:pt x="2217" y="51"/>
                    <a:pt x="2011" y="0"/>
                    <a:pt x="178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9"/>
            <p:cNvSpPr/>
            <p:nvPr/>
          </p:nvSpPr>
          <p:spPr>
            <a:xfrm rot="-3773120">
              <a:off x="1093654" y="5184674"/>
              <a:ext cx="259935" cy="214530"/>
            </a:xfrm>
            <a:custGeom>
              <a:rect b="b" l="l" r="r" t="t"/>
              <a:pathLst>
                <a:path extrusionOk="0" h="2036" w="2467">
                  <a:moveTo>
                    <a:pt x="1748" y="1"/>
                  </a:moveTo>
                  <a:cubicBezTo>
                    <a:pt x="1258" y="1"/>
                    <a:pt x="600" y="806"/>
                    <a:pt x="203" y="1305"/>
                  </a:cubicBezTo>
                  <a:cubicBezTo>
                    <a:pt x="0" y="1863"/>
                    <a:pt x="418" y="2036"/>
                    <a:pt x="841" y="2036"/>
                  </a:cubicBezTo>
                  <a:cubicBezTo>
                    <a:pt x="1004" y="2036"/>
                    <a:pt x="1167" y="2010"/>
                    <a:pt x="1297" y="1971"/>
                  </a:cubicBezTo>
                  <a:cubicBezTo>
                    <a:pt x="1934" y="1784"/>
                    <a:pt x="2467" y="1515"/>
                    <a:pt x="2297" y="708"/>
                  </a:cubicBezTo>
                  <a:cubicBezTo>
                    <a:pt x="2188" y="193"/>
                    <a:pt x="1988" y="1"/>
                    <a:pt x="1748" y="1"/>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9"/>
            <p:cNvSpPr/>
            <p:nvPr/>
          </p:nvSpPr>
          <p:spPr>
            <a:xfrm rot="-3773120">
              <a:off x="832635" y="3871377"/>
              <a:ext cx="218632" cy="192719"/>
            </a:xfrm>
            <a:custGeom>
              <a:rect b="b" l="l" r="r" t="t"/>
              <a:pathLst>
                <a:path extrusionOk="0" h="1829" w="2075">
                  <a:moveTo>
                    <a:pt x="1259" y="0"/>
                  </a:moveTo>
                  <a:cubicBezTo>
                    <a:pt x="813" y="0"/>
                    <a:pt x="265" y="262"/>
                    <a:pt x="1" y="716"/>
                  </a:cubicBezTo>
                  <a:cubicBezTo>
                    <a:pt x="82" y="1429"/>
                    <a:pt x="82" y="1675"/>
                    <a:pt x="808" y="1810"/>
                  </a:cubicBezTo>
                  <a:cubicBezTo>
                    <a:pt x="877" y="1822"/>
                    <a:pt x="943" y="1828"/>
                    <a:pt x="1004" y="1828"/>
                  </a:cubicBezTo>
                  <a:cubicBezTo>
                    <a:pt x="1487" y="1828"/>
                    <a:pt x="1734" y="1456"/>
                    <a:pt x="1884" y="926"/>
                  </a:cubicBezTo>
                  <a:cubicBezTo>
                    <a:pt x="2075" y="283"/>
                    <a:pt x="1722" y="0"/>
                    <a:pt x="1259"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9"/>
            <p:cNvSpPr/>
            <p:nvPr/>
          </p:nvSpPr>
          <p:spPr>
            <a:xfrm rot="-3773120">
              <a:off x="199854" y="4365191"/>
              <a:ext cx="178804" cy="145619"/>
            </a:xfrm>
            <a:custGeom>
              <a:rect b="b" l="l" r="r" t="t"/>
              <a:pathLst>
                <a:path extrusionOk="0" h="1382" w="1697">
                  <a:moveTo>
                    <a:pt x="574" y="0"/>
                  </a:moveTo>
                  <a:cubicBezTo>
                    <a:pt x="459" y="0"/>
                    <a:pt x="360" y="34"/>
                    <a:pt x="296" y="111"/>
                  </a:cubicBezTo>
                  <a:lnTo>
                    <a:pt x="138" y="205"/>
                  </a:lnTo>
                  <a:cubicBezTo>
                    <a:pt x="0" y="762"/>
                    <a:pt x="82" y="1381"/>
                    <a:pt x="706" y="1381"/>
                  </a:cubicBezTo>
                  <a:cubicBezTo>
                    <a:pt x="717" y="1381"/>
                    <a:pt x="729" y="1381"/>
                    <a:pt x="741" y="1380"/>
                  </a:cubicBezTo>
                  <a:cubicBezTo>
                    <a:pt x="1062" y="1369"/>
                    <a:pt x="1396" y="1240"/>
                    <a:pt x="1524" y="924"/>
                  </a:cubicBezTo>
                  <a:cubicBezTo>
                    <a:pt x="1696" y="497"/>
                    <a:pt x="1017" y="0"/>
                    <a:pt x="574" y="0"/>
                  </a:cubicBezTo>
                  <a:close/>
                </a:path>
              </a:pathLst>
            </a:custGeom>
            <a:solidFill>
              <a:srgbClr val="E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5" name="Google Shape;2915;p9"/>
          <p:cNvGrpSpPr/>
          <p:nvPr/>
        </p:nvGrpSpPr>
        <p:grpSpPr>
          <a:xfrm>
            <a:off x="7406552" y="-148216"/>
            <a:ext cx="2468842" cy="2059006"/>
            <a:chOff x="7406552" y="-148216"/>
            <a:chExt cx="2468842" cy="2059006"/>
          </a:xfrm>
        </p:grpSpPr>
        <p:sp>
          <p:nvSpPr>
            <p:cNvPr id="2916" name="Google Shape;2916;p9"/>
            <p:cNvSpPr/>
            <p:nvPr/>
          </p:nvSpPr>
          <p:spPr>
            <a:xfrm rot="2197045">
              <a:off x="7470585" y="52622"/>
              <a:ext cx="96659" cy="65540"/>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9"/>
            <p:cNvSpPr/>
            <p:nvPr/>
          </p:nvSpPr>
          <p:spPr>
            <a:xfrm rot="2197045">
              <a:off x="7418896" y="-124277"/>
              <a:ext cx="96292" cy="7325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9"/>
            <p:cNvSpPr/>
            <p:nvPr/>
          </p:nvSpPr>
          <p:spPr>
            <a:xfrm rot="2197045">
              <a:off x="7622127" y="-117327"/>
              <a:ext cx="128237" cy="74535"/>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9"/>
            <p:cNvSpPr/>
            <p:nvPr/>
          </p:nvSpPr>
          <p:spPr>
            <a:xfrm rot="2197045">
              <a:off x="7822151" y="38536"/>
              <a:ext cx="101616" cy="6948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9"/>
            <p:cNvSpPr/>
            <p:nvPr/>
          </p:nvSpPr>
          <p:spPr>
            <a:xfrm rot="2197045">
              <a:off x="7638785" y="107422"/>
              <a:ext cx="78392" cy="62327"/>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9"/>
            <p:cNvSpPr/>
            <p:nvPr/>
          </p:nvSpPr>
          <p:spPr>
            <a:xfrm rot="2197045">
              <a:off x="7670897" y="504091"/>
              <a:ext cx="107124" cy="75729"/>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9"/>
            <p:cNvSpPr/>
            <p:nvPr/>
          </p:nvSpPr>
          <p:spPr>
            <a:xfrm rot="2197045">
              <a:off x="8009857" y="686769"/>
              <a:ext cx="107399" cy="72791"/>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9"/>
            <p:cNvSpPr/>
            <p:nvPr/>
          </p:nvSpPr>
          <p:spPr>
            <a:xfrm rot="2197045">
              <a:off x="9526387" y="134623"/>
              <a:ext cx="117405" cy="7104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9"/>
            <p:cNvSpPr/>
            <p:nvPr/>
          </p:nvSpPr>
          <p:spPr>
            <a:xfrm rot="2197045">
              <a:off x="9784928" y="281044"/>
              <a:ext cx="80871" cy="58931"/>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9"/>
            <p:cNvSpPr/>
            <p:nvPr/>
          </p:nvSpPr>
          <p:spPr>
            <a:xfrm rot="2197045">
              <a:off x="9621415" y="582181"/>
              <a:ext cx="96201" cy="57829"/>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9"/>
            <p:cNvSpPr/>
            <p:nvPr/>
          </p:nvSpPr>
          <p:spPr>
            <a:xfrm rot="2197045">
              <a:off x="9163270" y="331218"/>
              <a:ext cx="129247" cy="72057"/>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9"/>
            <p:cNvSpPr/>
            <p:nvPr/>
          </p:nvSpPr>
          <p:spPr>
            <a:xfrm rot="2197045">
              <a:off x="9515774" y="323191"/>
              <a:ext cx="115661" cy="81695"/>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9"/>
            <p:cNvSpPr/>
            <p:nvPr/>
          </p:nvSpPr>
          <p:spPr>
            <a:xfrm rot="2197045">
              <a:off x="9398644" y="530545"/>
              <a:ext cx="95466" cy="67559"/>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9"/>
            <p:cNvSpPr/>
            <p:nvPr/>
          </p:nvSpPr>
          <p:spPr>
            <a:xfrm rot="2197045">
              <a:off x="9252383" y="504297"/>
              <a:ext cx="118323" cy="71873"/>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9"/>
            <p:cNvSpPr/>
            <p:nvPr/>
          </p:nvSpPr>
          <p:spPr>
            <a:xfrm rot="2197045">
              <a:off x="9331759" y="158152"/>
              <a:ext cx="87847" cy="59390"/>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9"/>
            <p:cNvSpPr/>
            <p:nvPr/>
          </p:nvSpPr>
          <p:spPr>
            <a:xfrm rot="2197045">
              <a:off x="8702342" y="1789771"/>
              <a:ext cx="122546" cy="9372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9"/>
            <p:cNvSpPr/>
            <p:nvPr/>
          </p:nvSpPr>
          <p:spPr>
            <a:xfrm rot="2197045">
              <a:off x="8538749" y="1721957"/>
              <a:ext cx="63430" cy="55718"/>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9"/>
            <p:cNvSpPr/>
            <p:nvPr/>
          </p:nvSpPr>
          <p:spPr>
            <a:xfrm rot="2197045">
              <a:off x="8666953" y="1373128"/>
              <a:ext cx="99872" cy="8307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9"/>
            <p:cNvSpPr/>
            <p:nvPr/>
          </p:nvSpPr>
          <p:spPr>
            <a:xfrm rot="2197045">
              <a:off x="8938805" y="1561283"/>
              <a:ext cx="105931" cy="74719"/>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9"/>
            <p:cNvSpPr/>
            <p:nvPr/>
          </p:nvSpPr>
          <p:spPr>
            <a:xfrm rot="2197045">
              <a:off x="8736210" y="1592546"/>
              <a:ext cx="119516" cy="68844"/>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9"/>
            <p:cNvSpPr/>
            <p:nvPr/>
          </p:nvSpPr>
          <p:spPr>
            <a:xfrm rot="2197045">
              <a:off x="8492975" y="1489229"/>
              <a:ext cx="130532" cy="6361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9"/>
            <p:cNvSpPr/>
            <p:nvPr/>
          </p:nvSpPr>
          <p:spPr>
            <a:xfrm rot="2197045">
              <a:off x="8796565" y="1247929"/>
              <a:ext cx="99872" cy="8591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9"/>
            <p:cNvSpPr/>
            <p:nvPr/>
          </p:nvSpPr>
          <p:spPr>
            <a:xfrm rot="2197045">
              <a:off x="9036128" y="1785463"/>
              <a:ext cx="133102" cy="74260"/>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9"/>
            <p:cNvSpPr/>
            <p:nvPr/>
          </p:nvSpPr>
          <p:spPr>
            <a:xfrm rot="2197045">
              <a:off x="9184243" y="1016644"/>
              <a:ext cx="97669" cy="73526"/>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9"/>
            <p:cNvSpPr/>
            <p:nvPr/>
          </p:nvSpPr>
          <p:spPr>
            <a:xfrm rot="2197045">
              <a:off x="8776715" y="742718"/>
              <a:ext cx="82064" cy="55534"/>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9"/>
            <p:cNvSpPr/>
            <p:nvPr/>
          </p:nvSpPr>
          <p:spPr>
            <a:xfrm rot="2197045">
              <a:off x="8673164" y="959390"/>
              <a:ext cx="83992" cy="5755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9"/>
            <p:cNvSpPr/>
            <p:nvPr/>
          </p:nvSpPr>
          <p:spPr>
            <a:xfrm rot="2197045">
              <a:off x="8676305" y="481823"/>
              <a:ext cx="110061" cy="7811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2943" name="Shape 2943"/>
        <p:cNvGrpSpPr/>
        <p:nvPr/>
      </p:nvGrpSpPr>
      <p:grpSpPr>
        <a:xfrm>
          <a:off x="0" y="0"/>
          <a:ext cx="0" cy="0"/>
          <a:chOff x="0" y="0"/>
          <a:chExt cx="0" cy="0"/>
        </a:xfrm>
      </p:grpSpPr>
      <p:sp>
        <p:nvSpPr>
          <p:cNvPr id="2944" name="Google Shape;2944;p10"/>
          <p:cNvSpPr/>
          <p:nvPr/>
        </p:nvSpPr>
        <p:spPr>
          <a:xfrm rot="-5400000">
            <a:off x="763307" y="-2074445"/>
            <a:ext cx="4609138" cy="6964251"/>
          </a:xfrm>
          <a:custGeom>
            <a:rect b="b" l="l" r="r" t="t"/>
            <a:pathLst>
              <a:path extrusionOk="0" h="29704" w="26746">
                <a:moveTo>
                  <a:pt x="310" y="1"/>
                </a:moveTo>
                <a:lnTo>
                  <a:pt x="310" y="1"/>
                </a:lnTo>
                <a:cubicBezTo>
                  <a:pt x="0" y="1555"/>
                  <a:pt x="830" y="3135"/>
                  <a:pt x="1943" y="4257"/>
                </a:cubicBezTo>
                <a:cubicBezTo>
                  <a:pt x="3056" y="5387"/>
                  <a:pt x="4433" y="6199"/>
                  <a:pt x="5643" y="7224"/>
                </a:cubicBezTo>
                <a:cubicBezTo>
                  <a:pt x="6579" y="8018"/>
                  <a:pt x="7400" y="8937"/>
                  <a:pt x="8212" y="9846"/>
                </a:cubicBezTo>
                <a:cubicBezTo>
                  <a:pt x="8768" y="10473"/>
                  <a:pt x="9334" y="11109"/>
                  <a:pt x="9651" y="11886"/>
                </a:cubicBezTo>
                <a:cubicBezTo>
                  <a:pt x="10102" y="12998"/>
                  <a:pt x="9969" y="14252"/>
                  <a:pt x="9969" y="15453"/>
                </a:cubicBezTo>
                <a:cubicBezTo>
                  <a:pt x="9969" y="16654"/>
                  <a:pt x="10172" y="17969"/>
                  <a:pt x="11082" y="18755"/>
                </a:cubicBezTo>
                <a:cubicBezTo>
                  <a:pt x="11576" y="19188"/>
                  <a:pt x="12212" y="19400"/>
                  <a:pt x="12830" y="19603"/>
                </a:cubicBezTo>
                <a:cubicBezTo>
                  <a:pt x="14870" y="20265"/>
                  <a:pt x="16910" y="20927"/>
                  <a:pt x="18949" y="21598"/>
                </a:cubicBezTo>
                <a:cubicBezTo>
                  <a:pt x="19135" y="21660"/>
                  <a:pt x="19338" y="21731"/>
                  <a:pt x="19479" y="21872"/>
                </a:cubicBezTo>
                <a:cubicBezTo>
                  <a:pt x="19673" y="22058"/>
                  <a:pt x="19726" y="22349"/>
                  <a:pt x="19779" y="22623"/>
                </a:cubicBezTo>
                <a:cubicBezTo>
                  <a:pt x="20106" y="24442"/>
                  <a:pt x="20653" y="26287"/>
                  <a:pt x="21828" y="27709"/>
                </a:cubicBezTo>
                <a:cubicBezTo>
                  <a:pt x="22799" y="28876"/>
                  <a:pt x="24282" y="29704"/>
                  <a:pt x="25774" y="29704"/>
                </a:cubicBezTo>
                <a:cubicBezTo>
                  <a:pt x="26099" y="29704"/>
                  <a:pt x="26425" y="29664"/>
                  <a:pt x="26746" y="29581"/>
                </a:cubicBezTo>
                <a:lnTo>
                  <a:pt x="26622" y="142"/>
                </a:lnTo>
                <a:lnTo>
                  <a:pt x="31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945" name="Google Shape;2945;p10"/>
          <p:cNvGrpSpPr/>
          <p:nvPr/>
        </p:nvGrpSpPr>
        <p:grpSpPr>
          <a:xfrm>
            <a:off x="-1300415" y="-1204478"/>
            <a:ext cx="4023455" cy="2586721"/>
            <a:chOff x="-1300415" y="-1204478"/>
            <a:chExt cx="4023455" cy="2586721"/>
          </a:xfrm>
        </p:grpSpPr>
        <p:sp>
          <p:nvSpPr>
            <p:cNvPr id="2946" name="Google Shape;2946;p10"/>
            <p:cNvSpPr/>
            <p:nvPr/>
          </p:nvSpPr>
          <p:spPr>
            <a:xfrm rot="-1517980">
              <a:off x="-621318" y="-109120"/>
              <a:ext cx="90342" cy="210710"/>
            </a:xfrm>
            <a:custGeom>
              <a:rect b="b" l="l" r="r" t="t"/>
              <a:pathLst>
                <a:path extrusionOk="0" h="1706" w="597">
                  <a:moveTo>
                    <a:pt x="271" y="0"/>
                  </a:moveTo>
                  <a:cubicBezTo>
                    <a:pt x="167" y="0"/>
                    <a:pt x="65" y="62"/>
                    <a:pt x="27" y="206"/>
                  </a:cubicBezTo>
                  <a:cubicBezTo>
                    <a:pt x="1" y="303"/>
                    <a:pt x="27" y="383"/>
                    <a:pt x="45" y="480"/>
                  </a:cubicBezTo>
                  <a:cubicBezTo>
                    <a:pt x="62" y="612"/>
                    <a:pt x="71" y="745"/>
                    <a:pt x="80" y="877"/>
                  </a:cubicBezTo>
                  <a:cubicBezTo>
                    <a:pt x="89" y="1001"/>
                    <a:pt x="71" y="1133"/>
                    <a:pt x="89" y="1257"/>
                  </a:cubicBezTo>
                  <a:cubicBezTo>
                    <a:pt x="98" y="1354"/>
                    <a:pt x="142" y="1442"/>
                    <a:pt x="142" y="1531"/>
                  </a:cubicBezTo>
                  <a:cubicBezTo>
                    <a:pt x="142" y="1643"/>
                    <a:pt x="236" y="1705"/>
                    <a:pt x="331" y="1705"/>
                  </a:cubicBezTo>
                  <a:cubicBezTo>
                    <a:pt x="401" y="1705"/>
                    <a:pt x="470" y="1672"/>
                    <a:pt x="504" y="1601"/>
                  </a:cubicBezTo>
                  <a:cubicBezTo>
                    <a:pt x="583" y="1416"/>
                    <a:pt x="530" y="1186"/>
                    <a:pt x="548" y="983"/>
                  </a:cubicBezTo>
                  <a:cubicBezTo>
                    <a:pt x="548" y="868"/>
                    <a:pt x="557" y="754"/>
                    <a:pt x="557" y="630"/>
                  </a:cubicBezTo>
                  <a:cubicBezTo>
                    <a:pt x="557" y="577"/>
                    <a:pt x="557" y="524"/>
                    <a:pt x="557" y="471"/>
                  </a:cubicBezTo>
                  <a:cubicBezTo>
                    <a:pt x="557" y="471"/>
                    <a:pt x="557" y="471"/>
                    <a:pt x="557" y="471"/>
                  </a:cubicBezTo>
                  <a:cubicBezTo>
                    <a:pt x="557" y="471"/>
                    <a:pt x="556" y="346"/>
                    <a:pt x="537" y="346"/>
                  </a:cubicBezTo>
                  <a:cubicBezTo>
                    <a:pt x="532" y="346"/>
                    <a:pt x="527" y="352"/>
                    <a:pt x="521" y="365"/>
                  </a:cubicBezTo>
                  <a:cubicBezTo>
                    <a:pt x="597" y="150"/>
                    <a:pt x="433" y="0"/>
                    <a:pt x="27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10"/>
            <p:cNvSpPr/>
            <p:nvPr/>
          </p:nvSpPr>
          <p:spPr>
            <a:xfrm rot="-1517980">
              <a:off x="-960753" y="272349"/>
              <a:ext cx="81717" cy="189837"/>
            </a:xfrm>
            <a:custGeom>
              <a:rect b="b" l="l" r="r" t="t"/>
              <a:pathLst>
                <a:path extrusionOk="0" h="1537" w="540">
                  <a:moveTo>
                    <a:pt x="246" y="0"/>
                  </a:moveTo>
                  <a:cubicBezTo>
                    <a:pt x="162" y="0"/>
                    <a:pt x="82" y="40"/>
                    <a:pt x="45" y="132"/>
                  </a:cubicBezTo>
                  <a:cubicBezTo>
                    <a:pt x="1" y="255"/>
                    <a:pt x="27" y="317"/>
                    <a:pt x="54" y="441"/>
                  </a:cubicBezTo>
                  <a:cubicBezTo>
                    <a:pt x="80" y="538"/>
                    <a:pt x="80" y="661"/>
                    <a:pt x="89" y="759"/>
                  </a:cubicBezTo>
                  <a:cubicBezTo>
                    <a:pt x="124" y="979"/>
                    <a:pt x="177" y="1209"/>
                    <a:pt x="186" y="1421"/>
                  </a:cubicBezTo>
                  <a:cubicBezTo>
                    <a:pt x="192" y="1487"/>
                    <a:pt x="251" y="1537"/>
                    <a:pt x="311" y="1537"/>
                  </a:cubicBezTo>
                  <a:cubicBezTo>
                    <a:pt x="339" y="1537"/>
                    <a:pt x="367" y="1526"/>
                    <a:pt x="389" y="1500"/>
                  </a:cubicBezTo>
                  <a:cubicBezTo>
                    <a:pt x="513" y="1359"/>
                    <a:pt x="504" y="1094"/>
                    <a:pt x="522" y="917"/>
                  </a:cubicBezTo>
                  <a:cubicBezTo>
                    <a:pt x="531" y="785"/>
                    <a:pt x="531" y="653"/>
                    <a:pt x="531" y="520"/>
                  </a:cubicBezTo>
                  <a:cubicBezTo>
                    <a:pt x="539" y="432"/>
                    <a:pt x="513" y="317"/>
                    <a:pt x="522" y="246"/>
                  </a:cubicBezTo>
                  <a:cubicBezTo>
                    <a:pt x="522" y="100"/>
                    <a:pt x="379" y="0"/>
                    <a:pt x="24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10"/>
            <p:cNvSpPr/>
            <p:nvPr/>
          </p:nvSpPr>
          <p:spPr>
            <a:xfrm rot="-1517980">
              <a:off x="-987728" y="-43819"/>
              <a:ext cx="88224" cy="168346"/>
            </a:xfrm>
            <a:custGeom>
              <a:rect b="b" l="l" r="r" t="t"/>
              <a:pathLst>
                <a:path extrusionOk="0" h="1363" w="583">
                  <a:moveTo>
                    <a:pt x="302" y="1"/>
                  </a:moveTo>
                  <a:cubicBezTo>
                    <a:pt x="204" y="1"/>
                    <a:pt x="105" y="58"/>
                    <a:pt x="62" y="189"/>
                  </a:cubicBezTo>
                  <a:cubicBezTo>
                    <a:pt x="0" y="392"/>
                    <a:pt x="62" y="665"/>
                    <a:pt x="53" y="877"/>
                  </a:cubicBezTo>
                  <a:cubicBezTo>
                    <a:pt x="53" y="1036"/>
                    <a:pt x="44" y="1336"/>
                    <a:pt x="265" y="1354"/>
                  </a:cubicBezTo>
                  <a:cubicBezTo>
                    <a:pt x="274" y="1363"/>
                    <a:pt x="283" y="1363"/>
                    <a:pt x="283" y="1363"/>
                  </a:cubicBezTo>
                  <a:cubicBezTo>
                    <a:pt x="344" y="1363"/>
                    <a:pt x="433" y="1319"/>
                    <a:pt x="459" y="1257"/>
                  </a:cubicBezTo>
                  <a:cubicBezTo>
                    <a:pt x="521" y="1107"/>
                    <a:pt x="512" y="939"/>
                    <a:pt x="530" y="780"/>
                  </a:cubicBezTo>
                  <a:cubicBezTo>
                    <a:pt x="539" y="621"/>
                    <a:pt x="530" y="462"/>
                    <a:pt x="556" y="312"/>
                  </a:cubicBezTo>
                  <a:cubicBezTo>
                    <a:pt x="582" y="120"/>
                    <a:pt x="443" y="1"/>
                    <a:pt x="3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10"/>
            <p:cNvSpPr/>
            <p:nvPr/>
          </p:nvSpPr>
          <p:spPr>
            <a:xfrm rot="-1517980">
              <a:off x="-490572" y="-350687"/>
              <a:ext cx="83835" cy="176992"/>
            </a:xfrm>
            <a:custGeom>
              <a:rect b="b" l="l" r="r" t="t"/>
              <a:pathLst>
                <a:path extrusionOk="0" h="1433" w="554">
                  <a:moveTo>
                    <a:pt x="296" y="0"/>
                  </a:moveTo>
                  <a:cubicBezTo>
                    <a:pt x="153" y="0"/>
                    <a:pt x="1" y="125"/>
                    <a:pt x="68" y="293"/>
                  </a:cubicBezTo>
                  <a:cubicBezTo>
                    <a:pt x="130" y="443"/>
                    <a:pt x="95" y="602"/>
                    <a:pt x="103" y="761"/>
                  </a:cubicBezTo>
                  <a:cubicBezTo>
                    <a:pt x="112" y="937"/>
                    <a:pt x="121" y="1132"/>
                    <a:pt x="139" y="1317"/>
                  </a:cubicBezTo>
                  <a:cubicBezTo>
                    <a:pt x="150" y="1394"/>
                    <a:pt x="205" y="1433"/>
                    <a:pt x="266" y="1433"/>
                  </a:cubicBezTo>
                  <a:cubicBezTo>
                    <a:pt x="303" y="1433"/>
                    <a:pt x="343" y="1418"/>
                    <a:pt x="377" y="1388"/>
                  </a:cubicBezTo>
                  <a:cubicBezTo>
                    <a:pt x="536" y="1247"/>
                    <a:pt x="492" y="946"/>
                    <a:pt x="501" y="752"/>
                  </a:cubicBezTo>
                  <a:cubicBezTo>
                    <a:pt x="510" y="549"/>
                    <a:pt x="554" y="346"/>
                    <a:pt x="492" y="143"/>
                  </a:cubicBezTo>
                  <a:cubicBezTo>
                    <a:pt x="459" y="42"/>
                    <a:pt x="379"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10"/>
            <p:cNvSpPr/>
            <p:nvPr/>
          </p:nvSpPr>
          <p:spPr>
            <a:xfrm rot="-1517980">
              <a:off x="-1266703" y="-32135"/>
              <a:ext cx="82322" cy="176251"/>
            </a:xfrm>
            <a:custGeom>
              <a:rect b="b" l="l" r="r" t="t"/>
              <a:pathLst>
                <a:path extrusionOk="0" h="1427" w="544">
                  <a:moveTo>
                    <a:pt x="284" y="0"/>
                  </a:moveTo>
                  <a:cubicBezTo>
                    <a:pt x="145" y="0"/>
                    <a:pt x="0" y="121"/>
                    <a:pt x="67" y="287"/>
                  </a:cubicBezTo>
                  <a:cubicBezTo>
                    <a:pt x="120" y="437"/>
                    <a:pt x="93" y="596"/>
                    <a:pt x="93" y="755"/>
                  </a:cubicBezTo>
                  <a:cubicBezTo>
                    <a:pt x="102" y="940"/>
                    <a:pt x="111" y="1126"/>
                    <a:pt x="129" y="1311"/>
                  </a:cubicBezTo>
                  <a:cubicBezTo>
                    <a:pt x="139" y="1388"/>
                    <a:pt x="194" y="1427"/>
                    <a:pt x="256" y="1427"/>
                  </a:cubicBezTo>
                  <a:cubicBezTo>
                    <a:pt x="293" y="1427"/>
                    <a:pt x="333" y="1412"/>
                    <a:pt x="367" y="1382"/>
                  </a:cubicBezTo>
                  <a:cubicBezTo>
                    <a:pt x="526" y="1241"/>
                    <a:pt x="482" y="940"/>
                    <a:pt x="491" y="746"/>
                  </a:cubicBezTo>
                  <a:cubicBezTo>
                    <a:pt x="508" y="543"/>
                    <a:pt x="544" y="349"/>
                    <a:pt x="482" y="146"/>
                  </a:cubicBezTo>
                  <a:cubicBezTo>
                    <a:pt x="449" y="43"/>
                    <a:pt x="368" y="0"/>
                    <a:pt x="28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10"/>
            <p:cNvSpPr/>
            <p:nvPr/>
          </p:nvSpPr>
          <p:spPr>
            <a:xfrm rot="-1517980">
              <a:off x="-218213" y="-409773"/>
              <a:ext cx="72334" cy="164023"/>
            </a:xfrm>
            <a:custGeom>
              <a:rect b="b" l="l" r="r" t="t"/>
              <a:pathLst>
                <a:path extrusionOk="0" h="1328" w="478">
                  <a:moveTo>
                    <a:pt x="224" y="0"/>
                  </a:moveTo>
                  <a:cubicBezTo>
                    <a:pt x="109" y="0"/>
                    <a:pt x="35" y="103"/>
                    <a:pt x="18" y="222"/>
                  </a:cubicBezTo>
                  <a:cubicBezTo>
                    <a:pt x="0" y="381"/>
                    <a:pt x="36" y="540"/>
                    <a:pt x="36" y="699"/>
                  </a:cubicBezTo>
                  <a:cubicBezTo>
                    <a:pt x="44" y="857"/>
                    <a:pt x="18" y="1043"/>
                    <a:pt x="62" y="1202"/>
                  </a:cubicBezTo>
                  <a:cubicBezTo>
                    <a:pt x="85" y="1283"/>
                    <a:pt x="163" y="1328"/>
                    <a:pt x="240" y="1328"/>
                  </a:cubicBezTo>
                  <a:cubicBezTo>
                    <a:pt x="313" y="1328"/>
                    <a:pt x="385" y="1288"/>
                    <a:pt x="407" y="1202"/>
                  </a:cubicBezTo>
                  <a:cubicBezTo>
                    <a:pt x="477" y="884"/>
                    <a:pt x="424" y="540"/>
                    <a:pt x="459" y="222"/>
                  </a:cubicBezTo>
                  <a:cubicBezTo>
                    <a:pt x="477" y="98"/>
                    <a:pt x="354" y="1"/>
                    <a:pt x="239" y="1"/>
                  </a:cubicBezTo>
                  <a:cubicBezTo>
                    <a:pt x="234" y="1"/>
                    <a:pt x="229" y="0"/>
                    <a:pt x="22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10"/>
            <p:cNvSpPr/>
            <p:nvPr/>
          </p:nvSpPr>
          <p:spPr>
            <a:xfrm rot="-1517980">
              <a:off x="15765" y="-259427"/>
              <a:ext cx="88072" cy="198236"/>
            </a:xfrm>
            <a:custGeom>
              <a:rect b="b" l="l" r="r" t="t"/>
              <a:pathLst>
                <a:path extrusionOk="0" h="1605" w="582">
                  <a:moveTo>
                    <a:pt x="303" y="1"/>
                  </a:moveTo>
                  <a:cubicBezTo>
                    <a:pt x="152" y="1"/>
                    <a:pt x="0" y="112"/>
                    <a:pt x="43" y="320"/>
                  </a:cubicBezTo>
                  <a:cubicBezTo>
                    <a:pt x="60" y="426"/>
                    <a:pt x="60" y="532"/>
                    <a:pt x="96" y="638"/>
                  </a:cubicBezTo>
                  <a:cubicBezTo>
                    <a:pt x="131" y="761"/>
                    <a:pt x="149" y="885"/>
                    <a:pt x="158" y="1008"/>
                  </a:cubicBezTo>
                  <a:cubicBezTo>
                    <a:pt x="184" y="1203"/>
                    <a:pt x="184" y="1459"/>
                    <a:pt x="352" y="1582"/>
                  </a:cubicBezTo>
                  <a:cubicBezTo>
                    <a:pt x="371" y="1598"/>
                    <a:pt x="394" y="1604"/>
                    <a:pt x="417" y="1604"/>
                  </a:cubicBezTo>
                  <a:cubicBezTo>
                    <a:pt x="488" y="1604"/>
                    <a:pt x="564" y="1541"/>
                    <a:pt x="564" y="1468"/>
                  </a:cubicBezTo>
                  <a:cubicBezTo>
                    <a:pt x="564" y="1070"/>
                    <a:pt x="581" y="664"/>
                    <a:pt x="573" y="267"/>
                  </a:cubicBezTo>
                  <a:cubicBezTo>
                    <a:pt x="568" y="86"/>
                    <a:pt x="436" y="1"/>
                    <a:pt x="30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10"/>
            <p:cNvSpPr/>
            <p:nvPr/>
          </p:nvSpPr>
          <p:spPr>
            <a:xfrm rot="-1517980">
              <a:off x="-86734" y="132453"/>
              <a:ext cx="92309" cy="162541"/>
            </a:xfrm>
            <a:custGeom>
              <a:rect b="b" l="l" r="r" t="t"/>
              <a:pathLst>
                <a:path extrusionOk="0" h="1316" w="610">
                  <a:moveTo>
                    <a:pt x="333" y="1"/>
                  </a:moveTo>
                  <a:cubicBezTo>
                    <a:pt x="173" y="1"/>
                    <a:pt x="1" y="145"/>
                    <a:pt x="79" y="337"/>
                  </a:cubicBezTo>
                  <a:cubicBezTo>
                    <a:pt x="203" y="628"/>
                    <a:pt x="35" y="1043"/>
                    <a:pt x="274" y="1281"/>
                  </a:cubicBezTo>
                  <a:cubicBezTo>
                    <a:pt x="296" y="1304"/>
                    <a:pt x="330" y="1315"/>
                    <a:pt x="365" y="1315"/>
                  </a:cubicBezTo>
                  <a:cubicBezTo>
                    <a:pt x="412" y="1315"/>
                    <a:pt x="460" y="1295"/>
                    <a:pt x="485" y="1255"/>
                  </a:cubicBezTo>
                  <a:cubicBezTo>
                    <a:pt x="591" y="1114"/>
                    <a:pt x="600" y="884"/>
                    <a:pt x="591" y="707"/>
                  </a:cubicBezTo>
                  <a:cubicBezTo>
                    <a:pt x="574" y="531"/>
                    <a:pt x="609" y="337"/>
                    <a:pt x="547" y="160"/>
                  </a:cubicBezTo>
                  <a:cubicBezTo>
                    <a:pt x="512" y="48"/>
                    <a:pt x="424" y="1"/>
                    <a:pt x="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10"/>
            <p:cNvSpPr/>
            <p:nvPr/>
          </p:nvSpPr>
          <p:spPr>
            <a:xfrm rot="-1517980">
              <a:off x="-44727" y="514149"/>
              <a:ext cx="107745" cy="167605"/>
            </a:xfrm>
            <a:custGeom>
              <a:rect b="b" l="l" r="r" t="t"/>
              <a:pathLst>
                <a:path extrusionOk="0" h="1357" w="712">
                  <a:moveTo>
                    <a:pt x="280" y="1"/>
                  </a:moveTo>
                  <a:cubicBezTo>
                    <a:pt x="142" y="1"/>
                    <a:pt x="1" y="107"/>
                    <a:pt x="53" y="269"/>
                  </a:cubicBezTo>
                  <a:cubicBezTo>
                    <a:pt x="132" y="516"/>
                    <a:pt x="212" y="763"/>
                    <a:pt x="309" y="1002"/>
                  </a:cubicBezTo>
                  <a:cubicBezTo>
                    <a:pt x="371" y="1143"/>
                    <a:pt x="397" y="1319"/>
                    <a:pt x="574" y="1355"/>
                  </a:cubicBezTo>
                  <a:cubicBezTo>
                    <a:pt x="580" y="1356"/>
                    <a:pt x="586" y="1356"/>
                    <a:pt x="592" y="1356"/>
                  </a:cubicBezTo>
                  <a:cubicBezTo>
                    <a:pt x="683" y="1356"/>
                    <a:pt x="712" y="1229"/>
                    <a:pt x="663" y="1162"/>
                  </a:cubicBezTo>
                  <a:lnTo>
                    <a:pt x="663" y="1162"/>
                  </a:lnTo>
                  <a:cubicBezTo>
                    <a:pt x="665" y="1164"/>
                    <a:pt x="666" y="1164"/>
                    <a:pt x="666" y="1164"/>
                  </a:cubicBezTo>
                  <a:cubicBezTo>
                    <a:pt x="677" y="1164"/>
                    <a:pt x="661" y="1061"/>
                    <a:pt x="653" y="1037"/>
                  </a:cubicBezTo>
                  <a:cubicBezTo>
                    <a:pt x="645" y="949"/>
                    <a:pt x="618" y="851"/>
                    <a:pt x="600" y="763"/>
                  </a:cubicBezTo>
                  <a:cubicBezTo>
                    <a:pt x="547" y="569"/>
                    <a:pt x="530" y="366"/>
                    <a:pt x="494" y="172"/>
                  </a:cubicBezTo>
                  <a:cubicBezTo>
                    <a:pt x="469" y="52"/>
                    <a:pt x="376" y="1"/>
                    <a:pt x="28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10"/>
            <p:cNvSpPr/>
            <p:nvPr/>
          </p:nvSpPr>
          <p:spPr>
            <a:xfrm rot="-1517980">
              <a:off x="-214245" y="720846"/>
              <a:ext cx="98817" cy="165011"/>
            </a:xfrm>
            <a:custGeom>
              <a:rect b="b" l="l" r="r" t="t"/>
              <a:pathLst>
                <a:path extrusionOk="0" h="1336" w="653">
                  <a:moveTo>
                    <a:pt x="398" y="1"/>
                  </a:moveTo>
                  <a:cubicBezTo>
                    <a:pt x="366" y="1"/>
                    <a:pt x="333" y="9"/>
                    <a:pt x="301" y="28"/>
                  </a:cubicBezTo>
                  <a:cubicBezTo>
                    <a:pt x="1" y="204"/>
                    <a:pt x="168" y="584"/>
                    <a:pt x="186" y="867"/>
                  </a:cubicBezTo>
                  <a:cubicBezTo>
                    <a:pt x="194" y="928"/>
                    <a:pt x="242" y="1335"/>
                    <a:pt x="378" y="1335"/>
                  </a:cubicBezTo>
                  <a:cubicBezTo>
                    <a:pt x="398" y="1335"/>
                    <a:pt x="419" y="1327"/>
                    <a:pt x="442" y="1308"/>
                  </a:cubicBezTo>
                  <a:cubicBezTo>
                    <a:pt x="557" y="1220"/>
                    <a:pt x="566" y="973"/>
                    <a:pt x="583" y="840"/>
                  </a:cubicBezTo>
                  <a:cubicBezTo>
                    <a:pt x="592" y="734"/>
                    <a:pt x="592" y="628"/>
                    <a:pt x="601" y="513"/>
                  </a:cubicBezTo>
                  <a:cubicBezTo>
                    <a:pt x="601" y="513"/>
                    <a:pt x="605" y="426"/>
                    <a:pt x="603" y="396"/>
                  </a:cubicBezTo>
                  <a:lnTo>
                    <a:pt x="603" y="396"/>
                  </a:lnTo>
                  <a:cubicBezTo>
                    <a:pt x="617" y="359"/>
                    <a:pt x="639" y="324"/>
                    <a:pt x="645" y="284"/>
                  </a:cubicBezTo>
                  <a:cubicBezTo>
                    <a:pt x="652" y="148"/>
                    <a:pt x="532" y="1"/>
                    <a:pt x="39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10"/>
            <p:cNvSpPr/>
            <p:nvPr/>
          </p:nvSpPr>
          <p:spPr>
            <a:xfrm rot="-1517980">
              <a:off x="-419678" y="1108283"/>
              <a:ext cx="98817" cy="165382"/>
            </a:xfrm>
            <a:custGeom>
              <a:rect b="b" l="l" r="r" t="t"/>
              <a:pathLst>
                <a:path extrusionOk="0" h="1339" w="653">
                  <a:moveTo>
                    <a:pt x="401" y="1"/>
                  </a:moveTo>
                  <a:cubicBezTo>
                    <a:pt x="368" y="1"/>
                    <a:pt x="334" y="10"/>
                    <a:pt x="301" y="31"/>
                  </a:cubicBezTo>
                  <a:cubicBezTo>
                    <a:pt x="0" y="207"/>
                    <a:pt x="168" y="587"/>
                    <a:pt x="195" y="870"/>
                  </a:cubicBezTo>
                  <a:cubicBezTo>
                    <a:pt x="195" y="931"/>
                    <a:pt x="242" y="1338"/>
                    <a:pt x="378" y="1338"/>
                  </a:cubicBezTo>
                  <a:cubicBezTo>
                    <a:pt x="397" y="1338"/>
                    <a:pt x="419" y="1330"/>
                    <a:pt x="442" y="1311"/>
                  </a:cubicBezTo>
                  <a:cubicBezTo>
                    <a:pt x="557" y="1223"/>
                    <a:pt x="565" y="976"/>
                    <a:pt x="583" y="843"/>
                  </a:cubicBezTo>
                  <a:cubicBezTo>
                    <a:pt x="592" y="737"/>
                    <a:pt x="601" y="622"/>
                    <a:pt x="601" y="516"/>
                  </a:cubicBezTo>
                  <a:cubicBezTo>
                    <a:pt x="601" y="516"/>
                    <a:pt x="604" y="426"/>
                    <a:pt x="602" y="396"/>
                  </a:cubicBezTo>
                  <a:lnTo>
                    <a:pt x="602" y="396"/>
                  </a:lnTo>
                  <a:cubicBezTo>
                    <a:pt x="616" y="361"/>
                    <a:pt x="638" y="325"/>
                    <a:pt x="645" y="278"/>
                  </a:cubicBezTo>
                  <a:cubicBezTo>
                    <a:pt x="652" y="151"/>
                    <a:pt x="534" y="1"/>
                    <a:pt x="40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10"/>
            <p:cNvSpPr/>
            <p:nvPr/>
          </p:nvSpPr>
          <p:spPr>
            <a:xfrm rot="-1517980">
              <a:off x="-274557" y="358737"/>
              <a:ext cx="77631" cy="175633"/>
            </a:xfrm>
            <a:custGeom>
              <a:rect b="b" l="l" r="r" t="t"/>
              <a:pathLst>
                <a:path extrusionOk="0" h="1422" w="513">
                  <a:moveTo>
                    <a:pt x="288" y="1"/>
                  </a:moveTo>
                  <a:cubicBezTo>
                    <a:pt x="192" y="1"/>
                    <a:pt x="97" y="63"/>
                    <a:pt x="79" y="191"/>
                  </a:cubicBezTo>
                  <a:cubicBezTo>
                    <a:pt x="71" y="314"/>
                    <a:pt x="79" y="447"/>
                    <a:pt x="71" y="570"/>
                  </a:cubicBezTo>
                  <a:cubicBezTo>
                    <a:pt x="71" y="712"/>
                    <a:pt x="53" y="844"/>
                    <a:pt x="53" y="985"/>
                  </a:cubicBezTo>
                  <a:cubicBezTo>
                    <a:pt x="44" y="1127"/>
                    <a:pt x="0" y="1356"/>
                    <a:pt x="168" y="1418"/>
                  </a:cubicBezTo>
                  <a:cubicBezTo>
                    <a:pt x="176" y="1420"/>
                    <a:pt x="184" y="1421"/>
                    <a:pt x="192" y="1421"/>
                  </a:cubicBezTo>
                  <a:cubicBezTo>
                    <a:pt x="243" y="1421"/>
                    <a:pt x="283" y="1375"/>
                    <a:pt x="283" y="1330"/>
                  </a:cubicBezTo>
                  <a:cubicBezTo>
                    <a:pt x="291" y="1294"/>
                    <a:pt x="327" y="1241"/>
                    <a:pt x="344" y="1197"/>
                  </a:cubicBezTo>
                  <a:cubicBezTo>
                    <a:pt x="389" y="1091"/>
                    <a:pt x="406" y="968"/>
                    <a:pt x="424" y="853"/>
                  </a:cubicBezTo>
                  <a:cubicBezTo>
                    <a:pt x="468" y="641"/>
                    <a:pt x="512" y="420"/>
                    <a:pt x="503" y="208"/>
                  </a:cubicBezTo>
                  <a:cubicBezTo>
                    <a:pt x="494" y="71"/>
                    <a:pt x="391" y="1"/>
                    <a:pt x="28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10"/>
            <p:cNvSpPr/>
            <p:nvPr/>
          </p:nvSpPr>
          <p:spPr>
            <a:xfrm rot="-1517980">
              <a:off x="-468667" y="631551"/>
              <a:ext cx="75815" cy="134874"/>
            </a:xfrm>
            <a:custGeom>
              <a:rect b="b" l="l" r="r" t="t"/>
              <a:pathLst>
                <a:path extrusionOk="0" h="1092" w="501">
                  <a:moveTo>
                    <a:pt x="281" y="1"/>
                  </a:moveTo>
                  <a:cubicBezTo>
                    <a:pt x="228" y="1"/>
                    <a:pt x="175" y="20"/>
                    <a:pt x="133" y="62"/>
                  </a:cubicBezTo>
                  <a:cubicBezTo>
                    <a:pt x="0" y="204"/>
                    <a:pt x="35" y="389"/>
                    <a:pt x="88" y="566"/>
                  </a:cubicBezTo>
                  <a:cubicBezTo>
                    <a:pt x="133" y="724"/>
                    <a:pt x="141" y="945"/>
                    <a:pt x="247" y="1069"/>
                  </a:cubicBezTo>
                  <a:cubicBezTo>
                    <a:pt x="263" y="1084"/>
                    <a:pt x="283" y="1091"/>
                    <a:pt x="302" y="1091"/>
                  </a:cubicBezTo>
                  <a:cubicBezTo>
                    <a:pt x="339" y="1091"/>
                    <a:pt x="374" y="1068"/>
                    <a:pt x="380" y="1034"/>
                  </a:cubicBezTo>
                  <a:cubicBezTo>
                    <a:pt x="415" y="883"/>
                    <a:pt x="433" y="742"/>
                    <a:pt x="442" y="592"/>
                  </a:cubicBezTo>
                  <a:cubicBezTo>
                    <a:pt x="442" y="460"/>
                    <a:pt x="486" y="336"/>
                    <a:pt x="495" y="212"/>
                  </a:cubicBezTo>
                  <a:cubicBezTo>
                    <a:pt x="501" y="86"/>
                    <a:pt x="392" y="1"/>
                    <a:pt x="28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10"/>
            <p:cNvSpPr/>
            <p:nvPr/>
          </p:nvSpPr>
          <p:spPr>
            <a:xfrm rot="-1517980">
              <a:off x="510974" y="256837"/>
              <a:ext cx="77631" cy="170569"/>
            </a:xfrm>
            <a:custGeom>
              <a:rect b="b" l="l" r="r" t="t"/>
              <a:pathLst>
                <a:path extrusionOk="0" h="1381" w="513">
                  <a:moveTo>
                    <a:pt x="208" y="0"/>
                  </a:moveTo>
                  <a:cubicBezTo>
                    <a:pt x="181" y="0"/>
                    <a:pt x="154" y="11"/>
                    <a:pt x="133" y="35"/>
                  </a:cubicBezTo>
                  <a:cubicBezTo>
                    <a:pt x="80" y="97"/>
                    <a:pt x="71" y="141"/>
                    <a:pt x="63" y="230"/>
                  </a:cubicBezTo>
                  <a:cubicBezTo>
                    <a:pt x="45" y="353"/>
                    <a:pt x="27" y="477"/>
                    <a:pt x="19" y="609"/>
                  </a:cubicBezTo>
                  <a:cubicBezTo>
                    <a:pt x="1" y="813"/>
                    <a:pt x="27" y="1007"/>
                    <a:pt x="45" y="1210"/>
                  </a:cubicBezTo>
                  <a:cubicBezTo>
                    <a:pt x="58" y="1328"/>
                    <a:pt x="149" y="1381"/>
                    <a:pt x="245" y="1381"/>
                  </a:cubicBezTo>
                  <a:cubicBezTo>
                    <a:pt x="343" y="1381"/>
                    <a:pt x="446" y="1326"/>
                    <a:pt x="478" y="1228"/>
                  </a:cubicBezTo>
                  <a:cubicBezTo>
                    <a:pt x="513" y="1130"/>
                    <a:pt x="486" y="1077"/>
                    <a:pt x="460" y="980"/>
                  </a:cubicBezTo>
                  <a:cubicBezTo>
                    <a:pt x="425" y="874"/>
                    <a:pt x="416" y="760"/>
                    <a:pt x="407" y="654"/>
                  </a:cubicBezTo>
                  <a:cubicBezTo>
                    <a:pt x="398" y="468"/>
                    <a:pt x="407" y="221"/>
                    <a:pt x="310" y="62"/>
                  </a:cubicBezTo>
                  <a:cubicBezTo>
                    <a:pt x="289" y="25"/>
                    <a:pt x="248" y="0"/>
                    <a:pt x="2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10"/>
            <p:cNvSpPr/>
            <p:nvPr/>
          </p:nvSpPr>
          <p:spPr>
            <a:xfrm rot="-1517980">
              <a:off x="569037" y="670513"/>
              <a:ext cx="77631" cy="170322"/>
            </a:xfrm>
            <a:custGeom>
              <a:rect b="b" l="l" r="r" t="t"/>
              <a:pathLst>
                <a:path extrusionOk="0" h="1379" w="513">
                  <a:moveTo>
                    <a:pt x="210" y="0"/>
                  </a:moveTo>
                  <a:cubicBezTo>
                    <a:pt x="186" y="0"/>
                    <a:pt x="162" y="9"/>
                    <a:pt x="142" y="29"/>
                  </a:cubicBezTo>
                  <a:cubicBezTo>
                    <a:pt x="80" y="91"/>
                    <a:pt x="71" y="144"/>
                    <a:pt x="62" y="224"/>
                  </a:cubicBezTo>
                  <a:cubicBezTo>
                    <a:pt x="54" y="347"/>
                    <a:pt x="27" y="480"/>
                    <a:pt x="18" y="603"/>
                  </a:cubicBezTo>
                  <a:cubicBezTo>
                    <a:pt x="1" y="815"/>
                    <a:pt x="27" y="1001"/>
                    <a:pt x="45" y="1204"/>
                  </a:cubicBezTo>
                  <a:cubicBezTo>
                    <a:pt x="58" y="1323"/>
                    <a:pt x="153" y="1378"/>
                    <a:pt x="252" y="1378"/>
                  </a:cubicBezTo>
                  <a:cubicBezTo>
                    <a:pt x="352" y="1378"/>
                    <a:pt x="455" y="1323"/>
                    <a:pt x="486" y="1221"/>
                  </a:cubicBezTo>
                  <a:cubicBezTo>
                    <a:pt x="513" y="1124"/>
                    <a:pt x="486" y="1071"/>
                    <a:pt x="460" y="974"/>
                  </a:cubicBezTo>
                  <a:cubicBezTo>
                    <a:pt x="433" y="868"/>
                    <a:pt x="425" y="753"/>
                    <a:pt x="416" y="647"/>
                  </a:cubicBezTo>
                  <a:cubicBezTo>
                    <a:pt x="398" y="462"/>
                    <a:pt x="416" y="224"/>
                    <a:pt x="310" y="56"/>
                  </a:cubicBezTo>
                  <a:cubicBezTo>
                    <a:pt x="288" y="23"/>
                    <a:pt x="249" y="0"/>
                    <a:pt x="21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10"/>
            <p:cNvSpPr/>
            <p:nvPr/>
          </p:nvSpPr>
          <p:spPr>
            <a:xfrm rot="-1517980">
              <a:off x="789708" y="674789"/>
              <a:ext cx="77631" cy="169828"/>
            </a:xfrm>
            <a:custGeom>
              <a:rect b="b" l="l" r="r" t="t"/>
              <a:pathLst>
                <a:path extrusionOk="0" h="1375" w="513">
                  <a:moveTo>
                    <a:pt x="204" y="0"/>
                  </a:moveTo>
                  <a:cubicBezTo>
                    <a:pt x="179" y="0"/>
                    <a:pt x="153" y="9"/>
                    <a:pt x="133" y="29"/>
                  </a:cubicBezTo>
                  <a:cubicBezTo>
                    <a:pt x="71" y="91"/>
                    <a:pt x="71" y="135"/>
                    <a:pt x="62" y="223"/>
                  </a:cubicBezTo>
                  <a:cubicBezTo>
                    <a:pt x="45" y="347"/>
                    <a:pt x="27" y="471"/>
                    <a:pt x="18" y="603"/>
                  </a:cubicBezTo>
                  <a:cubicBezTo>
                    <a:pt x="0" y="806"/>
                    <a:pt x="18" y="1000"/>
                    <a:pt x="45" y="1203"/>
                  </a:cubicBezTo>
                  <a:cubicBezTo>
                    <a:pt x="53" y="1321"/>
                    <a:pt x="144" y="1374"/>
                    <a:pt x="241" y="1374"/>
                  </a:cubicBezTo>
                  <a:cubicBezTo>
                    <a:pt x="341" y="1374"/>
                    <a:pt x="446" y="1319"/>
                    <a:pt x="477" y="1221"/>
                  </a:cubicBezTo>
                  <a:cubicBezTo>
                    <a:pt x="513" y="1124"/>
                    <a:pt x="486" y="1071"/>
                    <a:pt x="460" y="974"/>
                  </a:cubicBezTo>
                  <a:cubicBezTo>
                    <a:pt x="424" y="868"/>
                    <a:pt x="415" y="753"/>
                    <a:pt x="407" y="647"/>
                  </a:cubicBezTo>
                  <a:cubicBezTo>
                    <a:pt x="398" y="462"/>
                    <a:pt x="407" y="214"/>
                    <a:pt x="310" y="56"/>
                  </a:cubicBezTo>
                  <a:cubicBezTo>
                    <a:pt x="288" y="23"/>
                    <a:pt x="246" y="0"/>
                    <a:pt x="20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10"/>
            <p:cNvSpPr/>
            <p:nvPr/>
          </p:nvSpPr>
          <p:spPr>
            <a:xfrm rot="-1517980">
              <a:off x="313151" y="-43228"/>
              <a:ext cx="77631" cy="170940"/>
            </a:xfrm>
            <a:custGeom>
              <a:rect b="b" l="l" r="r" t="t"/>
              <a:pathLst>
                <a:path extrusionOk="0" h="1384" w="513">
                  <a:moveTo>
                    <a:pt x="202" y="1"/>
                  </a:moveTo>
                  <a:cubicBezTo>
                    <a:pt x="177" y="1"/>
                    <a:pt x="152" y="9"/>
                    <a:pt x="133" y="29"/>
                  </a:cubicBezTo>
                  <a:cubicBezTo>
                    <a:pt x="80" y="91"/>
                    <a:pt x="71" y="144"/>
                    <a:pt x="62" y="223"/>
                  </a:cubicBezTo>
                  <a:cubicBezTo>
                    <a:pt x="44" y="356"/>
                    <a:pt x="27" y="479"/>
                    <a:pt x="18" y="603"/>
                  </a:cubicBezTo>
                  <a:cubicBezTo>
                    <a:pt x="0" y="815"/>
                    <a:pt x="27" y="1000"/>
                    <a:pt x="44" y="1212"/>
                  </a:cubicBezTo>
                  <a:cubicBezTo>
                    <a:pt x="58" y="1330"/>
                    <a:pt x="149" y="1383"/>
                    <a:pt x="245" y="1383"/>
                  </a:cubicBezTo>
                  <a:cubicBezTo>
                    <a:pt x="343" y="1383"/>
                    <a:pt x="446" y="1328"/>
                    <a:pt x="477" y="1230"/>
                  </a:cubicBezTo>
                  <a:cubicBezTo>
                    <a:pt x="512" y="1124"/>
                    <a:pt x="486" y="1071"/>
                    <a:pt x="459" y="983"/>
                  </a:cubicBezTo>
                  <a:cubicBezTo>
                    <a:pt x="424" y="877"/>
                    <a:pt x="415" y="762"/>
                    <a:pt x="406" y="647"/>
                  </a:cubicBezTo>
                  <a:cubicBezTo>
                    <a:pt x="398" y="462"/>
                    <a:pt x="406" y="223"/>
                    <a:pt x="309" y="64"/>
                  </a:cubicBezTo>
                  <a:cubicBezTo>
                    <a:pt x="287" y="26"/>
                    <a:pt x="244" y="1"/>
                    <a:pt x="2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10"/>
            <p:cNvSpPr/>
            <p:nvPr/>
          </p:nvSpPr>
          <p:spPr>
            <a:xfrm rot="-1517980">
              <a:off x="252798" y="357883"/>
              <a:ext cx="79749" cy="160318"/>
            </a:xfrm>
            <a:custGeom>
              <a:rect b="b" l="l" r="r" t="t"/>
              <a:pathLst>
                <a:path extrusionOk="0" h="1298" w="527">
                  <a:moveTo>
                    <a:pt x="322" y="0"/>
                  </a:moveTo>
                  <a:cubicBezTo>
                    <a:pt x="309" y="0"/>
                    <a:pt x="297" y="4"/>
                    <a:pt x="287" y="14"/>
                  </a:cubicBezTo>
                  <a:cubicBezTo>
                    <a:pt x="164" y="111"/>
                    <a:pt x="128" y="252"/>
                    <a:pt x="93" y="402"/>
                  </a:cubicBezTo>
                  <a:cubicBezTo>
                    <a:pt x="31" y="623"/>
                    <a:pt x="14" y="835"/>
                    <a:pt x="5" y="1064"/>
                  </a:cubicBezTo>
                  <a:cubicBezTo>
                    <a:pt x="0" y="1222"/>
                    <a:pt x="126" y="1298"/>
                    <a:pt x="253" y="1298"/>
                  </a:cubicBezTo>
                  <a:cubicBezTo>
                    <a:pt x="389" y="1298"/>
                    <a:pt x="526" y="1211"/>
                    <a:pt x="508" y="1047"/>
                  </a:cubicBezTo>
                  <a:cubicBezTo>
                    <a:pt x="482" y="826"/>
                    <a:pt x="455" y="623"/>
                    <a:pt x="464" y="402"/>
                  </a:cubicBezTo>
                  <a:cubicBezTo>
                    <a:pt x="473" y="287"/>
                    <a:pt x="490" y="102"/>
                    <a:pt x="384" y="23"/>
                  </a:cubicBezTo>
                  <a:cubicBezTo>
                    <a:pt x="368" y="11"/>
                    <a:pt x="344" y="0"/>
                    <a:pt x="32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10"/>
            <p:cNvSpPr/>
            <p:nvPr/>
          </p:nvSpPr>
          <p:spPr>
            <a:xfrm rot="-1517980">
              <a:off x="235387" y="676399"/>
              <a:ext cx="106080" cy="159700"/>
            </a:xfrm>
            <a:custGeom>
              <a:rect b="b" l="l" r="r" t="t"/>
              <a:pathLst>
                <a:path extrusionOk="0" h="1293" w="701">
                  <a:moveTo>
                    <a:pt x="229" y="1"/>
                  </a:moveTo>
                  <a:cubicBezTo>
                    <a:pt x="183" y="1"/>
                    <a:pt x="137" y="21"/>
                    <a:pt x="106" y="63"/>
                  </a:cubicBezTo>
                  <a:cubicBezTo>
                    <a:pt x="9" y="196"/>
                    <a:pt x="44" y="425"/>
                    <a:pt x="27" y="584"/>
                  </a:cubicBezTo>
                  <a:cubicBezTo>
                    <a:pt x="9" y="752"/>
                    <a:pt x="0" y="920"/>
                    <a:pt x="36" y="1079"/>
                  </a:cubicBezTo>
                  <a:cubicBezTo>
                    <a:pt x="74" y="1232"/>
                    <a:pt x="181" y="1293"/>
                    <a:pt x="293" y="1293"/>
                  </a:cubicBezTo>
                  <a:cubicBezTo>
                    <a:pt x="490" y="1293"/>
                    <a:pt x="701" y="1102"/>
                    <a:pt x="565" y="893"/>
                  </a:cubicBezTo>
                  <a:cubicBezTo>
                    <a:pt x="495" y="787"/>
                    <a:pt x="468" y="672"/>
                    <a:pt x="459" y="549"/>
                  </a:cubicBezTo>
                  <a:cubicBezTo>
                    <a:pt x="442" y="478"/>
                    <a:pt x="442" y="399"/>
                    <a:pt x="424" y="328"/>
                  </a:cubicBezTo>
                  <a:cubicBezTo>
                    <a:pt x="415" y="249"/>
                    <a:pt x="371" y="178"/>
                    <a:pt x="362" y="107"/>
                  </a:cubicBezTo>
                  <a:cubicBezTo>
                    <a:pt x="347" y="37"/>
                    <a:pt x="289" y="1"/>
                    <a:pt x="22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10"/>
            <p:cNvSpPr/>
            <p:nvPr/>
          </p:nvSpPr>
          <p:spPr>
            <a:xfrm rot="-1517980">
              <a:off x="-559005" y="825196"/>
              <a:ext cx="94277" cy="167852"/>
            </a:xfrm>
            <a:custGeom>
              <a:rect b="b" l="l" r="r" t="t"/>
              <a:pathLst>
                <a:path extrusionOk="0" h="1359" w="623">
                  <a:moveTo>
                    <a:pt x="333" y="1"/>
                  </a:moveTo>
                  <a:cubicBezTo>
                    <a:pt x="177" y="1"/>
                    <a:pt x="13" y="102"/>
                    <a:pt x="18" y="307"/>
                  </a:cubicBezTo>
                  <a:cubicBezTo>
                    <a:pt x="27" y="483"/>
                    <a:pt x="44" y="651"/>
                    <a:pt x="53" y="828"/>
                  </a:cubicBezTo>
                  <a:cubicBezTo>
                    <a:pt x="62" y="978"/>
                    <a:pt x="0" y="1128"/>
                    <a:pt x="97" y="1269"/>
                  </a:cubicBezTo>
                  <a:cubicBezTo>
                    <a:pt x="141" y="1326"/>
                    <a:pt x="216" y="1359"/>
                    <a:pt x="288" y="1359"/>
                  </a:cubicBezTo>
                  <a:cubicBezTo>
                    <a:pt x="362" y="1359"/>
                    <a:pt x="432" y="1324"/>
                    <a:pt x="459" y="1243"/>
                  </a:cubicBezTo>
                  <a:cubicBezTo>
                    <a:pt x="512" y="1102"/>
                    <a:pt x="565" y="960"/>
                    <a:pt x="583" y="810"/>
                  </a:cubicBezTo>
                  <a:cubicBezTo>
                    <a:pt x="600" y="634"/>
                    <a:pt x="600" y="448"/>
                    <a:pt x="609" y="272"/>
                  </a:cubicBezTo>
                  <a:cubicBezTo>
                    <a:pt x="622" y="91"/>
                    <a:pt x="481" y="1"/>
                    <a:pt x="33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10"/>
            <p:cNvSpPr/>
            <p:nvPr/>
          </p:nvSpPr>
          <p:spPr>
            <a:xfrm rot="-1517980">
              <a:off x="-819698" y="590657"/>
              <a:ext cx="92309" cy="159700"/>
            </a:xfrm>
            <a:custGeom>
              <a:rect b="b" l="l" r="r" t="t"/>
              <a:pathLst>
                <a:path extrusionOk="0" h="1293" w="610">
                  <a:moveTo>
                    <a:pt x="287" y="1"/>
                  </a:moveTo>
                  <a:cubicBezTo>
                    <a:pt x="146" y="1"/>
                    <a:pt x="4" y="85"/>
                    <a:pt x="0" y="259"/>
                  </a:cubicBezTo>
                  <a:cubicBezTo>
                    <a:pt x="0" y="356"/>
                    <a:pt x="18" y="427"/>
                    <a:pt x="35" y="515"/>
                  </a:cubicBezTo>
                  <a:cubicBezTo>
                    <a:pt x="62" y="612"/>
                    <a:pt x="62" y="710"/>
                    <a:pt x="88" y="807"/>
                  </a:cubicBezTo>
                  <a:cubicBezTo>
                    <a:pt x="133" y="983"/>
                    <a:pt x="159" y="1160"/>
                    <a:pt x="327" y="1266"/>
                  </a:cubicBezTo>
                  <a:cubicBezTo>
                    <a:pt x="352" y="1284"/>
                    <a:pt x="381" y="1292"/>
                    <a:pt x="411" y="1292"/>
                  </a:cubicBezTo>
                  <a:cubicBezTo>
                    <a:pt x="496" y="1292"/>
                    <a:pt x="583" y="1225"/>
                    <a:pt x="583" y="1133"/>
                  </a:cubicBezTo>
                  <a:cubicBezTo>
                    <a:pt x="583" y="992"/>
                    <a:pt x="609" y="851"/>
                    <a:pt x="601" y="710"/>
                  </a:cubicBezTo>
                  <a:cubicBezTo>
                    <a:pt x="592" y="577"/>
                    <a:pt x="548" y="418"/>
                    <a:pt x="565" y="286"/>
                  </a:cubicBezTo>
                  <a:cubicBezTo>
                    <a:pt x="588" y="98"/>
                    <a:pt x="438" y="1"/>
                    <a:pt x="28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10"/>
            <p:cNvSpPr/>
            <p:nvPr/>
          </p:nvSpPr>
          <p:spPr>
            <a:xfrm rot="-1517980">
              <a:off x="-335221" y="-49793"/>
              <a:ext cx="82322" cy="188231"/>
            </a:xfrm>
            <a:custGeom>
              <a:rect b="b" l="l" r="r" t="t"/>
              <a:pathLst>
                <a:path extrusionOk="0" h="1524" w="544">
                  <a:moveTo>
                    <a:pt x="292" y="1"/>
                  </a:moveTo>
                  <a:cubicBezTo>
                    <a:pt x="150" y="1"/>
                    <a:pt x="0" y="141"/>
                    <a:pt x="76" y="315"/>
                  </a:cubicBezTo>
                  <a:cubicBezTo>
                    <a:pt x="85" y="350"/>
                    <a:pt x="76" y="438"/>
                    <a:pt x="76" y="483"/>
                  </a:cubicBezTo>
                  <a:cubicBezTo>
                    <a:pt x="85" y="606"/>
                    <a:pt x="102" y="730"/>
                    <a:pt x="102" y="862"/>
                  </a:cubicBezTo>
                  <a:cubicBezTo>
                    <a:pt x="120" y="1048"/>
                    <a:pt x="49" y="1260"/>
                    <a:pt x="146" y="1436"/>
                  </a:cubicBezTo>
                  <a:cubicBezTo>
                    <a:pt x="176" y="1495"/>
                    <a:pt x="233" y="1524"/>
                    <a:pt x="290" y="1524"/>
                  </a:cubicBezTo>
                  <a:cubicBezTo>
                    <a:pt x="354" y="1524"/>
                    <a:pt x="419" y="1488"/>
                    <a:pt x="447" y="1419"/>
                  </a:cubicBezTo>
                  <a:cubicBezTo>
                    <a:pt x="517" y="1207"/>
                    <a:pt x="544" y="959"/>
                    <a:pt x="535" y="739"/>
                  </a:cubicBezTo>
                  <a:cubicBezTo>
                    <a:pt x="517" y="553"/>
                    <a:pt x="544" y="306"/>
                    <a:pt x="473" y="129"/>
                  </a:cubicBezTo>
                  <a:cubicBezTo>
                    <a:pt x="437" y="39"/>
                    <a:pt x="365"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10"/>
            <p:cNvSpPr/>
            <p:nvPr/>
          </p:nvSpPr>
          <p:spPr>
            <a:xfrm rot="-1517980">
              <a:off x="-585714" y="309316"/>
              <a:ext cx="72334" cy="166617"/>
            </a:xfrm>
            <a:custGeom>
              <a:rect b="b" l="l" r="r" t="t"/>
              <a:pathLst>
                <a:path extrusionOk="0" h="1349" w="478">
                  <a:moveTo>
                    <a:pt x="245" y="1"/>
                  </a:moveTo>
                  <a:cubicBezTo>
                    <a:pt x="144" y="1"/>
                    <a:pt x="44" y="67"/>
                    <a:pt x="27" y="204"/>
                  </a:cubicBezTo>
                  <a:cubicBezTo>
                    <a:pt x="1" y="425"/>
                    <a:pt x="36" y="672"/>
                    <a:pt x="89" y="884"/>
                  </a:cubicBezTo>
                  <a:cubicBezTo>
                    <a:pt x="124" y="1043"/>
                    <a:pt x="142" y="1281"/>
                    <a:pt x="310" y="1343"/>
                  </a:cubicBezTo>
                  <a:cubicBezTo>
                    <a:pt x="319" y="1347"/>
                    <a:pt x="329" y="1348"/>
                    <a:pt x="338" y="1348"/>
                  </a:cubicBezTo>
                  <a:cubicBezTo>
                    <a:pt x="398" y="1348"/>
                    <a:pt x="450" y="1281"/>
                    <a:pt x="442" y="1220"/>
                  </a:cubicBezTo>
                  <a:cubicBezTo>
                    <a:pt x="425" y="1149"/>
                    <a:pt x="451" y="1069"/>
                    <a:pt x="460" y="999"/>
                  </a:cubicBezTo>
                  <a:cubicBezTo>
                    <a:pt x="460" y="919"/>
                    <a:pt x="451" y="840"/>
                    <a:pt x="442" y="752"/>
                  </a:cubicBezTo>
                  <a:cubicBezTo>
                    <a:pt x="434" y="575"/>
                    <a:pt x="478" y="398"/>
                    <a:pt x="469" y="222"/>
                  </a:cubicBezTo>
                  <a:cubicBezTo>
                    <a:pt x="460" y="76"/>
                    <a:pt x="352" y="1"/>
                    <a:pt x="24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10"/>
            <p:cNvSpPr/>
            <p:nvPr/>
          </p:nvSpPr>
          <p:spPr>
            <a:xfrm rot="-1517980">
              <a:off x="-60737" y="900788"/>
              <a:ext cx="82927" cy="151548"/>
            </a:xfrm>
            <a:custGeom>
              <a:rect b="b" l="l" r="r" t="t"/>
              <a:pathLst>
                <a:path extrusionOk="0" h="1227" w="548">
                  <a:moveTo>
                    <a:pt x="297" y="0"/>
                  </a:moveTo>
                  <a:cubicBezTo>
                    <a:pt x="252" y="0"/>
                    <a:pt x="206" y="23"/>
                    <a:pt x="177" y="74"/>
                  </a:cubicBezTo>
                  <a:cubicBezTo>
                    <a:pt x="80" y="241"/>
                    <a:pt x="53" y="489"/>
                    <a:pt x="27" y="683"/>
                  </a:cubicBezTo>
                  <a:cubicBezTo>
                    <a:pt x="0" y="904"/>
                    <a:pt x="27" y="1151"/>
                    <a:pt x="274" y="1222"/>
                  </a:cubicBezTo>
                  <a:cubicBezTo>
                    <a:pt x="288" y="1225"/>
                    <a:pt x="302" y="1226"/>
                    <a:pt x="315" y="1226"/>
                  </a:cubicBezTo>
                  <a:cubicBezTo>
                    <a:pt x="412" y="1226"/>
                    <a:pt x="490" y="1147"/>
                    <a:pt x="521" y="1054"/>
                  </a:cubicBezTo>
                  <a:cubicBezTo>
                    <a:pt x="548" y="966"/>
                    <a:pt x="512" y="904"/>
                    <a:pt x="495" y="824"/>
                  </a:cubicBezTo>
                  <a:cubicBezTo>
                    <a:pt x="477" y="762"/>
                    <a:pt x="477" y="692"/>
                    <a:pt x="477" y="630"/>
                  </a:cubicBezTo>
                  <a:cubicBezTo>
                    <a:pt x="477" y="559"/>
                    <a:pt x="477" y="480"/>
                    <a:pt x="468" y="400"/>
                  </a:cubicBezTo>
                  <a:cubicBezTo>
                    <a:pt x="468" y="303"/>
                    <a:pt x="451" y="215"/>
                    <a:pt x="433" y="118"/>
                  </a:cubicBezTo>
                  <a:cubicBezTo>
                    <a:pt x="423" y="45"/>
                    <a:pt x="361" y="0"/>
                    <a:pt x="2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10"/>
            <p:cNvSpPr/>
            <p:nvPr/>
          </p:nvSpPr>
          <p:spPr>
            <a:xfrm rot="-1517980">
              <a:off x="-60656" y="1219741"/>
              <a:ext cx="83079" cy="152043"/>
            </a:xfrm>
            <a:custGeom>
              <a:rect b="b" l="l" r="r" t="t"/>
              <a:pathLst>
                <a:path extrusionOk="0" h="1231" w="549">
                  <a:moveTo>
                    <a:pt x="297" y="1"/>
                  </a:moveTo>
                  <a:cubicBezTo>
                    <a:pt x="252" y="1"/>
                    <a:pt x="206" y="22"/>
                    <a:pt x="177" y="70"/>
                  </a:cubicBezTo>
                  <a:cubicBezTo>
                    <a:pt x="80" y="246"/>
                    <a:pt x="54" y="494"/>
                    <a:pt x="27" y="688"/>
                  </a:cubicBezTo>
                  <a:cubicBezTo>
                    <a:pt x="1" y="909"/>
                    <a:pt x="36" y="1156"/>
                    <a:pt x="274" y="1226"/>
                  </a:cubicBezTo>
                  <a:cubicBezTo>
                    <a:pt x="287" y="1229"/>
                    <a:pt x="300" y="1231"/>
                    <a:pt x="313" y="1231"/>
                  </a:cubicBezTo>
                  <a:cubicBezTo>
                    <a:pt x="412" y="1231"/>
                    <a:pt x="498" y="1145"/>
                    <a:pt x="522" y="1059"/>
                  </a:cubicBezTo>
                  <a:cubicBezTo>
                    <a:pt x="548" y="962"/>
                    <a:pt x="513" y="909"/>
                    <a:pt x="495" y="829"/>
                  </a:cubicBezTo>
                  <a:cubicBezTo>
                    <a:pt x="477" y="767"/>
                    <a:pt x="486" y="697"/>
                    <a:pt x="477" y="635"/>
                  </a:cubicBezTo>
                  <a:cubicBezTo>
                    <a:pt x="477" y="555"/>
                    <a:pt x="477" y="485"/>
                    <a:pt x="477" y="405"/>
                  </a:cubicBezTo>
                  <a:cubicBezTo>
                    <a:pt x="469" y="299"/>
                    <a:pt x="451" y="220"/>
                    <a:pt x="433" y="123"/>
                  </a:cubicBezTo>
                  <a:cubicBezTo>
                    <a:pt x="423" y="45"/>
                    <a:pt x="361"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10"/>
            <p:cNvSpPr/>
            <p:nvPr/>
          </p:nvSpPr>
          <p:spPr>
            <a:xfrm rot="-1517980">
              <a:off x="778905" y="-695297"/>
              <a:ext cx="89586" cy="210093"/>
            </a:xfrm>
            <a:custGeom>
              <a:rect b="b" l="l" r="r" t="t"/>
              <a:pathLst>
                <a:path extrusionOk="0" h="1701" w="592">
                  <a:moveTo>
                    <a:pt x="274" y="1"/>
                  </a:moveTo>
                  <a:cubicBezTo>
                    <a:pt x="169" y="1"/>
                    <a:pt x="65" y="63"/>
                    <a:pt x="27" y="210"/>
                  </a:cubicBezTo>
                  <a:cubicBezTo>
                    <a:pt x="0" y="307"/>
                    <a:pt x="27" y="386"/>
                    <a:pt x="44" y="483"/>
                  </a:cubicBezTo>
                  <a:cubicBezTo>
                    <a:pt x="62" y="616"/>
                    <a:pt x="71" y="748"/>
                    <a:pt x="80" y="881"/>
                  </a:cubicBezTo>
                  <a:cubicBezTo>
                    <a:pt x="80" y="1004"/>
                    <a:pt x="71" y="1137"/>
                    <a:pt x="89" y="1260"/>
                  </a:cubicBezTo>
                  <a:cubicBezTo>
                    <a:pt x="97" y="1349"/>
                    <a:pt x="142" y="1437"/>
                    <a:pt x="142" y="1534"/>
                  </a:cubicBezTo>
                  <a:cubicBezTo>
                    <a:pt x="142" y="1640"/>
                    <a:pt x="235" y="1700"/>
                    <a:pt x="329" y="1700"/>
                  </a:cubicBezTo>
                  <a:cubicBezTo>
                    <a:pt x="399" y="1700"/>
                    <a:pt x="470" y="1667"/>
                    <a:pt x="504" y="1596"/>
                  </a:cubicBezTo>
                  <a:cubicBezTo>
                    <a:pt x="583" y="1410"/>
                    <a:pt x="530" y="1181"/>
                    <a:pt x="539" y="987"/>
                  </a:cubicBezTo>
                  <a:cubicBezTo>
                    <a:pt x="548" y="872"/>
                    <a:pt x="557" y="748"/>
                    <a:pt x="557" y="633"/>
                  </a:cubicBezTo>
                  <a:cubicBezTo>
                    <a:pt x="557" y="580"/>
                    <a:pt x="557" y="527"/>
                    <a:pt x="548" y="474"/>
                  </a:cubicBezTo>
                  <a:cubicBezTo>
                    <a:pt x="548" y="475"/>
                    <a:pt x="548" y="475"/>
                    <a:pt x="548" y="475"/>
                  </a:cubicBezTo>
                  <a:cubicBezTo>
                    <a:pt x="548" y="475"/>
                    <a:pt x="547" y="346"/>
                    <a:pt x="533" y="346"/>
                  </a:cubicBezTo>
                  <a:cubicBezTo>
                    <a:pt x="531" y="346"/>
                    <a:pt x="528" y="350"/>
                    <a:pt x="524" y="360"/>
                  </a:cubicBezTo>
                  <a:lnTo>
                    <a:pt x="524" y="360"/>
                  </a:lnTo>
                  <a:cubicBezTo>
                    <a:pt x="592" y="145"/>
                    <a:pt x="432" y="1"/>
                    <a:pt x="27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10"/>
            <p:cNvSpPr/>
            <p:nvPr/>
          </p:nvSpPr>
          <p:spPr>
            <a:xfrm rot="-1517980">
              <a:off x="438281" y="-313425"/>
              <a:ext cx="81717" cy="189590"/>
            </a:xfrm>
            <a:custGeom>
              <a:rect b="b" l="l" r="r" t="t"/>
              <a:pathLst>
                <a:path extrusionOk="0" h="1535" w="540">
                  <a:moveTo>
                    <a:pt x="251" y="1"/>
                  </a:moveTo>
                  <a:cubicBezTo>
                    <a:pt x="169" y="1"/>
                    <a:pt x="91" y="38"/>
                    <a:pt x="54" y="126"/>
                  </a:cubicBezTo>
                  <a:cubicBezTo>
                    <a:pt x="1" y="259"/>
                    <a:pt x="27" y="320"/>
                    <a:pt x="63" y="444"/>
                  </a:cubicBezTo>
                  <a:cubicBezTo>
                    <a:pt x="89" y="541"/>
                    <a:pt x="89" y="665"/>
                    <a:pt x="98" y="762"/>
                  </a:cubicBezTo>
                  <a:cubicBezTo>
                    <a:pt x="124" y="983"/>
                    <a:pt x="186" y="1203"/>
                    <a:pt x="195" y="1424"/>
                  </a:cubicBezTo>
                  <a:cubicBezTo>
                    <a:pt x="201" y="1486"/>
                    <a:pt x="263" y="1534"/>
                    <a:pt x="324" y="1534"/>
                  </a:cubicBezTo>
                  <a:cubicBezTo>
                    <a:pt x="350" y="1534"/>
                    <a:pt x="377" y="1525"/>
                    <a:pt x="398" y="1504"/>
                  </a:cubicBezTo>
                  <a:cubicBezTo>
                    <a:pt x="522" y="1353"/>
                    <a:pt x="513" y="1097"/>
                    <a:pt x="522" y="912"/>
                  </a:cubicBezTo>
                  <a:cubicBezTo>
                    <a:pt x="539" y="788"/>
                    <a:pt x="531" y="656"/>
                    <a:pt x="539" y="523"/>
                  </a:cubicBezTo>
                  <a:cubicBezTo>
                    <a:pt x="539" y="435"/>
                    <a:pt x="522" y="312"/>
                    <a:pt x="522" y="241"/>
                  </a:cubicBezTo>
                  <a:cubicBezTo>
                    <a:pt x="527" y="99"/>
                    <a:pt x="384"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10"/>
            <p:cNvSpPr/>
            <p:nvPr/>
          </p:nvSpPr>
          <p:spPr>
            <a:xfrm rot="-1517980">
              <a:off x="411268" y="-629520"/>
              <a:ext cx="89586" cy="167481"/>
            </a:xfrm>
            <a:custGeom>
              <a:rect b="b" l="l" r="r" t="t"/>
              <a:pathLst>
                <a:path extrusionOk="0" h="1356" w="592">
                  <a:moveTo>
                    <a:pt x="307" y="1"/>
                  </a:moveTo>
                  <a:cubicBezTo>
                    <a:pt x="208" y="1"/>
                    <a:pt x="111" y="58"/>
                    <a:pt x="71" y="189"/>
                  </a:cubicBezTo>
                  <a:cubicBezTo>
                    <a:pt x="0" y="392"/>
                    <a:pt x="62" y="657"/>
                    <a:pt x="62" y="869"/>
                  </a:cubicBezTo>
                  <a:cubicBezTo>
                    <a:pt x="62" y="1037"/>
                    <a:pt x="53" y="1337"/>
                    <a:pt x="274" y="1354"/>
                  </a:cubicBezTo>
                  <a:lnTo>
                    <a:pt x="291" y="1354"/>
                  </a:lnTo>
                  <a:cubicBezTo>
                    <a:pt x="297" y="1355"/>
                    <a:pt x="302" y="1356"/>
                    <a:pt x="308" y="1356"/>
                  </a:cubicBezTo>
                  <a:cubicBezTo>
                    <a:pt x="367" y="1356"/>
                    <a:pt x="435" y="1314"/>
                    <a:pt x="459" y="1257"/>
                  </a:cubicBezTo>
                  <a:cubicBezTo>
                    <a:pt x="530" y="1107"/>
                    <a:pt x="521" y="931"/>
                    <a:pt x="530" y="772"/>
                  </a:cubicBezTo>
                  <a:cubicBezTo>
                    <a:pt x="548" y="622"/>
                    <a:pt x="539" y="463"/>
                    <a:pt x="565" y="312"/>
                  </a:cubicBezTo>
                  <a:cubicBezTo>
                    <a:pt x="591" y="120"/>
                    <a:pt x="448" y="1"/>
                    <a:pt x="30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10"/>
            <p:cNvSpPr/>
            <p:nvPr/>
          </p:nvSpPr>
          <p:spPr>
            <a:xfrm rot="-1517980">
              <a:off x="909812" y="-936394"/>
              <a:ext cx="82473" cy="176251"/>
            </a:xfrm>
            <a:custGeom>
              <a:rect b="b" l="l" r="r" t="t"/>
              <a:pathLst>
                <a:path extrusionOk="0" h="1427" w="545">
                  <a:moveTo>
                    <a:pt x="294" y="0"/>
                  </a:moveTo>
                  <a:cubicBezTo>
                    <a:pt x="153" y="0"/>
                    <a:pt x="1" y="126"/>
                    <a:pt x="68" y="293"/>
                  </a:cubicBezTo>
                  <a:cubicBezTo>
                    <a:pt x="130" y="434"/>
                    <a:pt x="94" y="602"/>
                    <a:pt x="103" y="752"/>
                  </a:cubicBezTo>
                  <a:cubicBezTo>
                    <a:pt x="103" y="938"/>
                    <a:pt x="112" y="1132"/>
                    <a:pt x="139" y="1309"/>
                  </a:cubicBezTo>
                  <a:cubicBezTo>
                    <a:pt x="144" y="1387"/>
                    <a:pt x="203" y="1427"/>
                    <a:pt x="266" y="1427"/>
                  </a:cubicBezTo>
                  <a:cubicBezTo>
                    <a:pt x="302" y="1427"/>
                    <a:pt x="339" y="1414"/>
                    <a:pt x="368" y="1388"/>
                  </a:cubicBezTo>
                  <a:cubicBezTo>
                    <a:pt x="527" y="1247"/>
                    <a:pt x="492" y="947"/>
                    <a:pt x="501" y="752"/>
                  </a:cubicBezTo>
                  <a:cubicBezTo>
                    <a:pt x="509" y="540"/>
                    <a:pt x="545" y="346"/>
                    <a:pt x="483" y="143"/>
                  </a:cubicBezTo>
                  <a:cubicBezTo>
                    <a:pt x="454" y="43"/>
                    <a:pt x="376"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10"/>
            <p:cNvSpPr/>
            <p:nvPr/>
          </p:nvSpPr>
          <p:spPr>
            <a:xfrm rot="-1517980">
              <a:off x="132016" y="-618515"/>
              <a:ext cx="83835" cy="176251"/>
            </a:xfrm>
            <a:custGeom>
              <a:rect b="b" l="l" r="r" t="t"/>
              <a:pathLst>
                <a:path extrusionOk="0" h="1427" w="554">
                  <a:moveTo>
                    <a:pt x="296" y="0"/>
                  </a:moveTo>
                  <a:cubicBezTo>
                    <a:pt x="153" y="0"/>
                    <a:pt x="1" y="126"/>
                    <a:pt x="68" y="293"/>
                  </a:cubicBezTo>
                  <a:cubicBezTo>
                    <a:pt x="130" y="443"/>
                    <a:pt x="94" y="602"/>
                    <a:pt x="103" y="761"/>
                  </a:cubicBezTo>
                  <a:cubicBezTo>
                    <a:pt x="112" y="938"/>
                    <a:pt x="121" y="1132"/>
                    <a:pt x="138" y="1309"/>
                  </a:cubicBezTo>
                  <a:cubicBezTo>
                    <a:pt x="150" y="1387"/>
                    <a:pt x="207" y="1427"/>
                    <a:pt x="271" y="1427"/>
                  </a:cubicBezTo>
                  <a:cubicBezTo>
                    <a:pt x="307" y="1427"/>
                    <a:pt x="345" y="1414"/>
                    <a:pt x="377" y="1388"/>
                  </a:cubicBezTo>
                  <a:cubicBezTo>
                    <a:pt x="536" y="1247"/>
                    <a:pt x="492" y="947"/>
                    <a:pt x="500" y="752"/>
                  </a:cubicBezTo>
                  <a:cubicBezTo>
                    <a:pt x="509" y="540"/>
                    <a:pt x="553" y="346"/>
                    <a:pt x="492" y="143"/>
                  </a:cubicBezTo>
                  <a:cubicBezTo>
                    <a:pt x="459" y="43"/>
                    <a:pt x="379"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10"/>
            <p:cNvSpPr/>
            <p:nvPr/>
          </p:nvSpPr>
          <p:spPr>
            <a:xfrm rot="-1517980">
              <a:off x="1182007" y="-996703"/>
              <a:ext cx="72183" cy="164764"/>
            </a:xfrm>
            <a:custGeom>
              <a:rect b="b" l="l" r="r" t="t"/>
              <a:pathLst>
                <a:path extrusionOk="0" h="1334" w="477">
                  <a:moveTo>
                    <a:pt x="239" y="0"/>
                  </a:moveTo>
                  <a:cubicBezTo>
                    <a:pt x="106" y="0"/>
                    <a:pt x="27" y="106"/>
                    <a:pt x="18" y="221"/>
                  </a:cubicBezTo>
                  <a:cubicBezTo>
                    <a:pt x="0" y="380"/>
                    <a:pt x="27" y="548"/>
                    <a:pt x="35" y="707"/>
                  </a:cubicBezTo>
                  <a:cubicBezTo>
                    <a:pt x="44" y="866"/>
                    <a:pt x="9" y="1051"/>
                    <a:pt x="62" y="1201"/>
                  </a:cubicBezTo>
                  <a:cubicBezTo>
                    <a:pt x="85" y="1287"/>
                    <a:pt x="161" y="1334"/>
                    <a:pt x="235" y="1334"/>
                  </a:cubicBezTo>
                  <a:cubicBezTo>
                    <a:pt x="306" y="1334"/>
                    <a:pt x="376" y="1292"/>
                    <a:pt x="398" y="1201"/>
                  </a:cubicBezTo>
                  <a:cubicBezTo>
                    <a:pt x="477" y="883"/>
                    <a:pt x="424" y="548"/>
                    <a:pt x="459" y="221"/>
                  </a:cubicBezTo>
                  <a:cubicBezTo>
                    <a:pt x="468" y="106"/>
                    <a:pt x="345" y="9"/>
                    <a:pt x="23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10"/>
            <p:cNvSpPr/>
            <p:nvPr/>
          </p:nvSpPr>
          <p:spPr>
            <a:xfrm rot="-1517980">
              <a:off x="1415546" y="-844998"/>
              <a:ext cx="87316" cy="197371"/>
            </a:xfrm>
            <a:custGeom>
              <a:rect b="b" l="l" r="r" t="t"/>
              <a:pathLst>
                <a:path extrusionOk="0" h="1598" w="577">
                  <a:moveTo>
                    <a:pt x="306" y="1"/>
                  </a:moveTo>
                  <a:cubicBezTo>
                    <a:pt x="154" y="1"/>
                    <a:pt x="0" y="113"/>
                    <a:pt x="38" y="320"/>
                  </a:cubicBezTo>
                  <a:cubicBezTo>
                    <a:pt x="64" y="426"/>
                    <a:pt x="64" y="523"/>
                    <a:pt x="91" y="629"/>
                  </a:cubicBezTo>
                  <a:cubicBezTo>
                    <a:pt x="126" y="753"/>
                    <a:pt x="144" y="876"/>
                    <a:pt x="161" y="1009"/>
                  </a:cubicBezTo>
                  <a:cubicBezTo>
                    <a:pt x="188" y="1203"/>
                    <a:pt x="188" y="1450"/>
                    <a:pt x="356" y="1574"/>
                  </a:cubicBezTo>
                  <a:cubicBezTo>
                    <a:pt x="376" y="1590"/>
                    <a:pt x="401" y="1597"/>
                    <a:pt x="425" y="1597"/>
                  </a:cubicBezTo>
                  <a:cubicBezTo>
                    <a:pt x="495" y="1597"/>
                    <a:pt x="565" y="1540"/>
                    <a:pt x="559" y="1468"/>
                  </a:cubicBezTo>
                  <a:cubicBezTo>
                    <a:pt x="559" y="1062"/>
                    <a:pt x="576" y="664"/>
                    <a:pt x="576" y="267"/>
                  </a:cubicBezTo>
                  <a:cubicBezTo>
                    <a:pt x="572" y="86"/>
                    <a:pt x="440" y="1"/>
                    <a:pt x="30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10"/>
            <p:cNvSpPr/>
            <p:nvPr/>
          </p:nvSpPr>
          <p:spPr>
            <a:xfrm rot="-1517980">
              <a:off x="1313729" y="-453148"/>
              <a:ext cx="90948" cy="161923"/>
            </a:xfrm>
            <a:custGeom>
              <a:rect b="b" l="l" r="r" t="t"/>
              <a:pathLst>
                <a:path extrusionOk="0" h="1311" w="601">
                  <a:moveTo>
                    <a:pt x="333" y="0"/>
                  </a:moveTo>
                  <a:cubicBezTo>
                    <a:pt x="172" y="0"/>
                    <a:pt x="0" y="145"/>
                    <a:pt x="79" y="336"/>
                  </a:cubicBezTo>
                  <a:cubicBezTo>
                    <a:pt x="194" y="618"/>
                    <a:pt x="26" y="1033"/>
                    <a:pt x="273" y="1272"/>
                  </a:cubicBezTo>
                  <a:cubicBezTo>
                    <a:pt x="296" y="1298"/>
                    <a:pt x="330" y="1310"/>
                    <a:pt x="365" y="1310"/>
                  </a:cubicBezTo>
                  <a:cubicBezTo>
                    <a:pt x="412" y="1310"/>
                    <a:pt x="460" y="1289"/>
                    <a:pt x="485" y="1254"/>
                  </a:cubicBezTo>
                  <a:cubicBezTo>
                    <a:pt x="582" y="1113"/>
                    <a:pt x="600" y="883"/>
                    <a:pt x="582" y="707"/>
                  </a:cubicBezTo>
                  <a:cubicBezTo>
                    <a:pt x="574" y="521"/>
                    <a:pt x="600" y="336"/>
                    <a:pt x="547" y="159"/>
                  </a:cubicBezTo>
                  <a:cubicBezTo>
                    <a:pt x="512" y="47"/>
                    <a:pt x="424" y="0"/>
                    <a:pt x="3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10"/>
            <p:cNvSpPr/>
            <p:nvPr/>
          </p:nvSpPr>
          <p:spPr>
            <a:xfrm rot="-1517980">
              <a:off x="1355539" y="-71713"/>
              <a:ext cx="107745" cy="166370"/>
            </a:xfrm>
            <a:custGeom>
              <a:rect b="b" l="l" r="r" t="t"/>
              <a:pathLst>
                <a:path extrusionOk="0" h="1347" w="712">
                  <a:moveTo>
                    <a:pt x="280" y="0"/>
                  </a:moveTo>
                  <a:cubicBezTo>
                    <a:pt x="142" y="0"/>
                    <a:pt x="1" y="106"/>
                    <a:pt x="53" y="268"/>
                  </a:cubicBezTo>
                  <a:cubicBezTo>
                    <a:pt x="132" y="515"/>
                    <a:pt x="212" y="754"/>
                    <a:pt x="309" y="1001"/>
                  </a:cubicBezTo>
                  <a:cubicBezTo>
                    <a:pt x="371" y="1142"/>
                    <a:pt x="388" y="1319"/>
                    <a:pt x="574" y="1345"/>
                  </a:cubicBezTo>
                  <a:cubicBezTo>
                    <a:pt x="580" y="1346"/>
                    <a:pt x="587" y="1347"/>
                    <a:pt x="592" y="1347"/>
                  </a:cubicBezTo>
                  <a:cubicBezTo>
                    <a:pt x="683" y="1347"/>
                    <a:pt x="711" y="1228"/>
                    <a:pt x="663" y="1161"/>
                  </a:cubicBezTo>
                  <a:lnTo>
                    <a:pt x="663" y="1161"/>
                  </a:lnTo>
                  <a:cubicBezTo>
                    <a:pt x="664" y="1163"/>
                    <a:pt x="665" y="1164"/>
                    <a:pt x="666" y="1164"/>
                  </a:cubicBezTo>
                  <a:cubicBezTo>
                    <a:pt x="676" y="1164"/>
                    <a:pt x="661" y="1060"/>
                    <a:pt x="653" y="1036"/>
                  </a:cubicBezTo>
                  <a:cubicBezTo>
                    <a:pt x="636" y="939"/>
                    <a:pt x="618" y="851"/>
                    <a:pt x="591" y="754"/>
                  </a:cubicBezTo>
                  <a:cubicBezTo>
                    <a:pt x="547" y="559"/>
                    <a:pt x="530" y="365"/>
                    <a:pt x="494" y="171"/>
                  </a:cubicBezTo>
                  <a:cubicBezTo>
                    <a:pt x="469" y="51"/>
                    <a:pt x="375" y="0"/>
                    <a:pt x="2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10"/>
            <p:cNvSpPr/>
            <p:nvPr/>
          </p:nvSpPr>
          <p:spPr>
            <a:xfrm rot="-1517980">
              <a:off x="1184870" y="134816"/>
              <a:ext cx="99876" cy="165382"/>
            </a:xfrm>
            <a:custGeom>
              <a:rect b="b" l="l" r="r" t="t"/>
              <a:pathLst>
                <a:path extrusionOk="0" h="1339" w="660">
                  <a:moveTo>
                    <a:pt x="604" y="407"/>
                  </a:moveTo>
                  <a:cubicBezTo>
                    <a:pt x="603" y="412"/>
                    <a:pt x="602" y="420"/>
                    <a:pt x="601" y="428"/>
                  </a:cubicBezTo>
                  <a:cubicBezTo>
                    <a:pt x="601" y="421"/>
                    <a:pt x="602" y="414"/>
                    <a:pt x="604" y="407"/>
                  </a:cubicBezTo>
                  <a:close/>
                  <a:moveTo>
                    <a:pt x="410" y="1"/>
                  </a:moveTo>
                  <a:cubicBezTo>
                    <a:pt x="377" y="1"/>
                    <a:pt x="343" y="10"/>
                    <a:pt x="310" y="31"/>
                  </a:cubicBezTo>
                  <a:cubicBezTo>
                    <a:pt x="1" y="208"/>
                    <a:pt x="177" y="579"/>
                    <a:pt x="195" y="870"/>
                  </a:cubicBezTo>
                  <a:cubicBezTo>
                    <a:pt x="203" y="932"/>
                    <a:pt x="244" y="1338"/>
                    <a:pt x="385" y="1338"/>
                  </a:cubicBezTo>
                  <a:cubicBezTo>
                    <a:pt x="405" y="1338"/>
                    <a:pt x="427" y="1330"/>
                    <a:pt x="451" y="1311"/>
                  </a:cubicBezTo>
                  <a:cubicBezTo>
                    <a:pt x="566" y="1223"/>
                    <a:pt x="575" y="976"/>
                    <a:pt x="583" y="843"/>
                  </a:cubicBezTo>
                  <a:cubicBezTo>
                    <a:pt x="601" y="737"/>
                    <a:pt x="601" y="623"/>
                    <a:pt x="610" y="517"/>
                  </a:cubicBezTo>
                  <a:cubicBezTo>
                    <a:pt x="610" y="517"/>
                    <a:pt x="614" y="405"/>
                    <a:pt x="611" y="388"/>
                  </a:cubicBezTo>
                  <a:lnTo>
                    <a:pt x="611" y="388"/>
                  </a:lnTo>
                  <a:cubicBezTo>
                    <a:pt x="624" y="356"/>
                    <a:pt x="645" y="322"/>
                    <a:pt x="645" y="278"/>
                  </a:cubicBezTo>
                  <a:cubicBezTo>
                    <a:pt x="659" y="151"/>
                    <a:pt x="543" y="1"/>
                    <a:pt x="41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10"/>
            <p:cNvSpPr/>
            <p:nvPr/>
          </p:nvSpPr>
          <p:spPr>
            <a:xfrm rot="-1517980">
              <a:off x="979385" y="522017"/>
              <a:ext cx="99876" cy="165999"/>
            </a:xfrm>
            <a:custGeom>
              <a:rect b="b" l="l" r="r" t="t"/>
              <a:pathLst>
                <a:path extrusionOk="0" h="1344" w="660">
                  <a:moveTo>
                    <a:pt x="605" y="405"/>
                  </a:moveTo>
                  <a:cubicBezTo>
                    <a:pt x="604" y="412"/>
                    <a:pt x="602" y="421"/>
                    <a:pt x="601" y="433"/>
                  </a:cubicBezTo>
                  <a:cubicBezTo>
                    <a:pt x="601" y="424"/>
                    <a:pt x="602" y="414"/>
                    <a:pt x="605" y="405"/>
                  </a:cubicBezTo>
                  <a:close/>
                  <a:moveTo>
                    <a:pt x="406" y="0"/>
                  </a:moveTo>
                  <a:cubicBezTo>
                    <a:pt x="374" y="0"/>
                    <a:pt x="342" y="9"/>
                    <a:pt x="309" y="27"/>
                  </a:cubicBezTo>
                  <a:cubicBezTo>
                    <a:pt x="0" y="213"/>
                    <a:pt x="177" y="583"/>
                    <a:pt x="195" y="875"/>
                  </a:cubicBezTo>
                  <a:cubicBezTo>
                    <a:pt x="202" y="929"/>
                    <a:pt x="244" y="1343"/>
                    <a:pt x="385" y="1343"/>
                  </a:cubicBezTo>
                  <a:cubicBezTo>
                    <a:pt x="405" y="1343"/>
                    <a:pt x="427" y="1335"/>
                    <a:pt x="451" y="1316"/>
                  </a:cubicBezTo>
                  <a:cubicBezTo>
                    <a:pt x="565" y="1228"/>
                    <a:pt x="574" y="972"/>
                    <a:pt x="583" y="840"/>
                  </a:cubicBezTo>
                  <a:cubicBezTo>
                    <a:pt x="601" y="734"/>
                    <a:pt x="601" y="628"/>
                    <a:pt x="610" y="522"/>
                  </a:cubicBezTo>
                  <a:cubicBezTo>
                    <a:pt x="610" y="515"/>
                    <a:pt x="614" y="402"/>
                    <a:pt x="610" y="388"/>
                  </a:cubicBezTo>
                  <a:lnTo>
                    <a:pt x="610" y="388"/>
                  </a:lnTo>
                  <a:cubicBezTo>
                    <a:pt x="623" y="353"/>
                    <a:pt x="645" y="320"/>
                    <a:pt x="645" y="283"/>
                  </a:cubicBezTo>
                  <a:cubicBezTo>
                    <a:pt x="659" y="148"/>
                    <a:pt x="541" y="0"/>
                    <a:pt x="40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10"/>
            <p:cNvSpPr/>
            <p:nvPr/>
          </p:nvSpPr>
          <p:spPr>
            <a:xfrm rot="-1517980">
              <a:off x="1125572" y="-227555"/>
              <a:ext cx="77631" cy="175386"/>
            </a:xfrm>
            <a:custGeom>
              <a:rect b="b" l="l" r="r" t="t"/>
              <a:pathLst>
                <a:path extrusionOk="0" h="1420" w="513">
                  <a:moveTo>
                    <a:pt x="292" y="1"/>
                  </a:moveTo>
                  <a:cubicBezTo>
                    <a:pt x="195" y="1"/>
                    <a:pt x="98" y="65"/>
                    <a:pt x="80" y="194"/>
                  </a:cubicBezTo>
                  <a:cubicBezTo>
                    <a:pt x="63" y="317"/>
                    <a:pt x="80" y="450"/>
                    <a:pt x="71" y="574"/>
                  </a:cubicBezTo>
                  <a:cubicBezTo>
                    <a:pt x="71" y="715"/>
                    <a:pt x="54" y="847"/>
                    <a:pt x="54" y="989"/>
                  </a:cubicBezTo>
                  <a:cubicBezTo>
                    <a:pt x="45" y="1130"/>
                    <a:pt x="1" y="1359"/>
                    <a:pt x="169" y="1412"/>
                  </a:cubicBezTo>
                  <a:cubicBezTo>
                    <a:pt x="180" y="1417"/>
                    <a:pt x="191" y="1419"/>
                    <a:pt x="201" y="1419"/>
                  </a:cubicBezTo>
                  <a:cubicBezTo>
                    <a:pt x="245" y="1419"/>
                    <a:pt x="276" y="1376"/>
                    <a:pt x="283" y="1333"/>
                  </a:cubicBezTo>
                  <a:cubicBezTo>
                    <a:pt x="292" y="1298"/>
                    <a:pt x="328" y="1245"/>
                    <a:pt x="336" y="1200"/>
                  </a:cubicBezTo>
                  <a:cubicBezTo>
                    <a:pt x="381" y="1086"/>
                    <a:pt x="407" y="971"/>
                    <a:pt x="425" y="856"/>
                  </a:cubicBezTo>
                  <a:cubicBezTo>
                    <a:pt x="469" y="644"/>
                    <a:pt x="513" y="423"/>
                    <a:pt x="504" y="211"/>
                  </a:cubicBezTo>
                  <a:cubicBezTo>
                    <a:pt x="495" y="71"/>
                    <a:pt x="393" y="1"/>
                    <a:pt x="2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10"/>
            <p:cNvSpPr/>
            <p:nvPr/>
          </p:nvSpPr>
          <p:spPr>
            <a:xfrm rot="-1517980">
              <a:off x="930421" y="45394"/>
              <a:ext cx="75815" cy="135616"/>
            </a:xfrm>
            <a:custGeom>
              <a:rect b="b" l="l" r="r" t="t"/>
              <a:pathLst>
                <a:path extrusionOk="0" h="1098" w="501">
                  <a:moveTo>
                    <a:pt x="279" y="1"/>
                  </a:moveTo>
                  <a:cubicBezTo>
                    <a:pt x="229" y="1"/>
                    <a:pt x="180" y="19"/>
                    <a:pt x="141" y="60"/>
                  </a:cubicBezTo>
                  <a:cubicBezTo>
                    <a:pt x="0" y="210"/>
                    <a:pt x="44" y="395"/>
                    <a:pt x="88" y="572"/>
                  </a:cubicBezTo>
                  <a:cubicBezTo>
                    <a:pt x="133" y="731"/>
                    <a:pt x="150" y="943"/>
                    <a:pt x="256" y="1075"/>
                  </a:cubicBezTo>
                  <a:cubicBezTo>
                    <a:pt x="269" y="1091"/>
                    <a:pt x="286" y="1097"/>
                    <a:pt x="305" y="1097"/>
                  </a:cubicBezTo>
                  <a:cubicBezTo>
                    <a:pt x="340" y="1097"/>
                    <a:pt x="377" y="1074"/>
                    <a:pt x="389" y="1040"/>
                  </a:cubicBezTo>
                  <a:cubicBezTo>
                    <a:pt x="424" y="890"/>
                    <a:pt x="433" y="748"/>
                    <a:pt x="442" y="589"/>
                  </a:cubicBezTo>
                  <a:cubicBezTo>
                    <a:pt x="450" y="457"/>
                    <a:pt x="495" y="342"/>
                    <a:pt x="495" y="219"/>
                  </a:cubicBezTo>
                  <a:cubicBezTo>
                    <a:pt x="501" y="91"/>
                    <a:pt x="389" y="1"/>
                    <a:pt x="27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10"/>
            <p:cNvSpPr/>
            <p:nvPr/>
          </p:nvSpPr>
          <p:spPr>
            <a:xfrm rot="-1517980">
              <a:off x="1594640" y="-499156"/>
              <a:ext cx="77782" cy="170693"/>
            </a:xfrm>
            <a:custGeom>
              <a:rect b="b" l="l" r="r" t="t"/>
              <a:pathLst>
                <a:path extrusionOk="0" h="1382" w="514">
                  <a:moveTo>
                    <a:pt x="208" y="1"/>
                  </a:moveTo>
                  <a:cubicBezTo>
                    <a:pt x="181" y="1"/>
                    <a:pt x="154" y="11"/>
                    <a:pt x="133" y="36"/>
                  </a:cubicBezTo>
                  <a:cubicBezTo>
                    <a:pt x="72" y="89"/>
                    <a:pt x="72" y="142"/>
                    <a:pt x="63" y="230"/>
                  </a:cubicBezTo>
                  <a:cubicBezTo>
                    <a:pt x="45" y="354"/>
                    <a:pt x="27" y="477"/>
                    <a:pt x="19" y="610"/>
                  </a:cubicBezTo>
                  <a:cubicBezTo>
                    <a:pt x="1" y="813"/>
                    <a:pt x="19" y="1007"/>
                    <a:pt x="45" y="1210"/>
                  </a:cubicBezTo>
                  <a:cubicBezTo>
                    <a:pt x="54" y="1328"/>
                    <a:pt x="145" y="1381"/>
                    <a:pt x="242" y="1381"/>
                  </a:cubicBezTo>
                  <a:cubicBezTo>
                    <a:pt x="341" y="1381"/>
                    <a:pt x="447" y="1326"/>
                    <a:pt x="478" y="1228"/>
                  </a:cubicBezTo>
                  <a:cubicBezTo>
                    <a:pt x="513" y="1131"/>
                    <a:pt x="487" y="1069"/>
                    <a:pt x="460" y="981"/>
                  </a:cubicBezTo>
                  <a:cubicBezTo>
                    <a:pt x="425" y="875"/>
                    <a:pt x="416" y="760"/>
                    <a:pt x="407" y="654"/>
                  </a:cubicBezTo>
                  <a:cubicBezTo>
                    <a:pt x="398" y="469"/>
                    <a:pt x="407" y="221"/>
                    <a:pt x="310" y="62"/>
                  </a:cubicBezTo>
                  <a:cubicBezTo>
                    <a:pt x="289" y="25"/>
                    <a:pt x="248" y="1"/>
                    <a:pt x="208"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10"/>
            <p:cNvSpPr/>
            <p:nvPr/>
          </p:nvSpPr>
          <p:spPr>
            <a:xfrm rot="-1517980">
              <a:off x="1653143" y="-228368"/>
              <a:ext cx="79749" cy="160194"/>
            </a:xfrm>
            <a:custGeom>
              <a:rect b="b" l="l" r="r" t="t"/>
              <a:pathLst>
                <a:path extrusionOk="0" h="1297" w="527">
                  <a:moveTo>
                    <a:pt x="325" y="0"/>
                  </a:moveTo>
                  <a:cubicBezTo>
                    <a:pt x="309" y="0"/>
                    <a:pt x="293" y="5"/>
                    <a:pt x="278" y="16"/>
                  </a:cubicBezTo>
                  <a:cubicBezTo>
                    <a:pt x="164" y="113"/>
                    <a:pt x="128" y="254"/>
                    <a:pt x="84" y="396"/>
                  </a:cubicBezTo>
                  <a:cubicBezTo>
                    <a:pt x="22" y="625"/>
                    <a:pt x="13" y="837"/>
                    <a:pt x="5" y="1067"/>
                  </a:cubicBezTo>
                  <a:cubicBezTo>
                    <a:pt x="0" y="1221"/>
                    <a:pt x="127" y="1297"/>
                    <a:pt x="255" y="1297"/>
                  </a:cubicBezTo>
                  <a:cubicBezTo>
                    <a:pt x="390" y="1297"/>
                    <a:pt x="526" y="1212"/>
                    <a:pt x="508" y="1049"/>
                  </a:cubicBezTo>
                  <a:cubicBezTo>
                    <a:pt x="481" y="828"/>
                    <a:pt x="455" y="625"/>
                    <a:pt x="464" y="405"/>
                  </a:cubicBezTo>
                  <a:cubicBezTo>
                    <a:pt x="473" y="290"/>
                    <a:pt x="490" y="104"/>
                    <a:pt x="384" y="25"/>
                  </a:cubicBezTo>
                  <a:cubicBezTo>
                    <a:pt x="369" y="9"/>
                    <a:pt x="348" y="0"/>
                    <a:pt x="3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10"/>
            <p:cNvSpPr/>
            <p:nvPr/>
          </p:nvSpPr>
          <p:spPr>
            <a:xfrm rot="-1517980">
              <a:off x="1634540" y="90539"/>
              <a:ext cx="107442" cy="159824"/>
            </a:xfrm>
            <a:custGeom>
              <a:rect b="b" l="l" r="r" t="t"/>
              <a:pathLst>
                <a:path extrusionOk="0" h="1294" w="710">
                  <a:moveTo>
                    <a:pt x="233" y="0"/>
                  </a:moveTo>
                  <a:cubicBezTo>
                    <a:pt x="189" y="0"/>
                    <a:pt x="145" y="19"/>
                    <a:pt x="115" y="56"/>
                  </a:cubicBezTo>
                  <a:cubicBezTo>
                    <a:pt x="9" y="197"/>
                    <a:pt x="44" y="418"/>
                    <a:pt x="36" y="585"/>
                  </a:cubicBezTo>
                  <a:cubicBezTo>
                    <a:pt x="18" y="753"/>
                    <a:pt x="0" y="921"/>
                    <a:pt x="44" y="1080"/>
                  </a:cubicBezTo>
                  <a:cubicBezTo>
                    <a:pt x="80" y="1233"/>
                    <a:pt x="186" y="1294"/>
                    <a:pt x="298" y="1294"/>
                  </a:cubicBezTo>
                  <a:cubicBezTo>
                    <a:pt x="495" y="1294"/>
                    <a:pt x="710" y="1103"/>
                    <a:pt x="574" y="894"/>
                  </a:cubicBezTo>
                  <a:cubicBezTo>
                    <a:pt x="495" y="788"/>
                    <a:pt x="477" y="674"/>
                    <a:pt x="459" y="550"/>
                  </a:cubicBezTo>
                  <a:cubicBezTo>
                    <a:pt x="451" y="471"/>
                    <a:pt x="451" y="400"/>
                    <a:pt x="433" y="320"/>
                  </a:cubicBezTo>
                  <a:cubicBezTo>
                    <a:pt x="415" y="250"/>
                    <a:pt x="380" y="179"/>
                    <a:pt x="371" y="109"/>
                  </a:cubicBezTo>
                  <a:cubicBezTo>
                    <a:pt x="356" y="36"/>
                    <a:pt x="295" y="0"/>
                    <a:pt x="23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10"/>
            <p:cNvSpPr/>
            <p:nvPr/>
          </p:nvSpPr>
          <p:spPr>
            <a:xfrm rot="-1517980">
              <a:off x="841229" y="238757"/>
              <a:ext cx="94277" cy="168346"/>
            </a:xfrm>
            <a:custGeom>
              <a:rect b="b" l="l" r="r" t="t"/>
              <a:pathLst>
                <a:path extrusionOk="0" h="1363" w="623">
                  <a:moveTo>
                    <a:pt x="334" y="1"/>
                  </a:moveTo>
                  <a:cubicBezTo>
                    <a:pt x="178" y="1"/>
                    <a:pt x="14" y="102"/>
                    <a:pt x="19" y="302"/>
                  </a:cubicBezTo>
                  <a:cubicBezTo>
                    <a:pt x="27" y="479"/>
                    <a:pt x="36" y="655"/>
                    <a:pt x="54" y="832"/>
                  </a:cubicBezTo>
                  <a:cubicBezTo>
                    <a:pt x="63" y="982"/>
                    <a:pt x="1" y="1132"/>
                    <a:pt x="98" y="1274"/>
                  </a:cubicBezTo>
                  <a:cubicBezTo>
                    <a:pt x="141" y="1330"/>
                    <a:pt x="217" y="1363"/>
                    <a:pt x="289" y="1363"/>
                  </a:cubicBezTo>
                  <a:cubicBezTo>
                    <a:pt x="363" y="1363"/>
                    <a:pt x="433" y="1328"/>
                    <a:pt x="460" y="1247"/>
                  </a:cubicBezTo>
                  <a:cubicBezTo>
                    <a:pt x="513" y="1097"/>
                    <a:pt x="566" y="965"/>
                    <a:pt x="575" y="814"/>
                  </a:cubicBezTo>
                  <a:cubicBezTo>
                    <a:pt x="601" y="629"/>
                    <a:pt x="601" y="452"/>
                    <a:pt x="610" y="276"/>
                  </a:cubicBezTo>
                  <a:cubicBezTo>
                    <a:pt x="623" y="91"/>
                    <a:pt x="482" y="1"/>
                    <a:pt x="33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10"/>
            <p:cNvSpPr/>
            <p:nvPr/>
          </p:nvSpPr>
          <p:spPr>
            <a:xfrm rot="-1517980">
              <a:off x="579442" y="4735"/>
              <a:ext cx="92309" cy="160194"/>
            </a:xfrm>
            <a:custGeom>
              <a:rect b="b" l="l" r="r" t="t"/>
              <a:pathLst>
                <a:path extrusionOk="0" h="1297" w="610">
                  <a:moveTo>
                    <a:pt x="292" y="0"/>
                  </a:moveTo>
                  <a:cubicBezTo>
                    <a:pt x="153" y="0"/>
                    <a:pt x="13" y="85"/>
                    <a:pt x="9" y="264"/>
                  </a:cubicBezTo>
                  <a:cubicBezTo>
                    <a:pt x="0" y="352"/>
                    <a:pt x="27" y="431"/>
                    <a:pt x="44" y="511"/>
                  </a:cubicBezTo>
                  <a:cubicBezTo>
                    <a:pt x="62" y="608"/>
                    <a:pt x="71" y="714"/>
                    <a:pt x="97" y="802"/>
                  </a:cubicBezTo>
                  <a:cubicBezTo>
                    <a:pt x="141" y="988"/>
                    <a:pt x="168" y="1155"/>
                    <a:pt x="336" y="1270"/>
                  </a:cubicBezTo>
                  <a:cubicBezTo>
                    <a:pt x="361" y="1288"/>
                    <a:pt x="390" y="1297"/>
                    <a:pt x="419" y="1297"/>
                  </a:cubicBezTo>
                  <a:cubicBezTo>
                    <a:pt x="504" y="1297"/>
                    <a:pt x="592" y="1227"/>
                    <a:pt x="592" y="1129"/>
                  </a:cubicBezTo>
                  <a:cubicBezTo>
                    <a:pt x="583" y="996"/>
                    <a:pt x="609" y="855"/>
                    <a:pt x="600" y="714"/>
                  </a:cubicBezTo>
                  <a:cubicBezTo>
                    <a:pt x="592" y="573"/>
                    <a:pt x="556" y="414"/>
                    <a:pt x="574" y="281"/>
                  </a:cubicBezTo>
                  <a:cubicBezTo>
                    <a:pt x="592" y="98"/>
                    <a:pt x="442" y="0"/>
                    <a:pt x="29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10"/>
            <p:cNvSpPr/>
            <p:nvPr/>
          </p:nvSpPr>
          <p:spPr>
            <a:xfrm rot="-1517980">
              <a:off x="1064389" y="-636373"/>
              <a:ext cx="82927" cy="188355"/>
            </a:xfrm>
            <a:custGeom>
              <a:rect b="b" l="l" r="r" t="t"/>
              <a:pathLst>
                <a:path extrusionOk="0" h="1525" w="548">
                  <a:moveTo>
                    <a:pt x="299" y="1"/>
                  </a:moveTo>
                  <a:cubicBezTo>
                    <a:pt x="156" y="1"/>
                    <a:pt x="0" y="145"/>
                    <a:pt x="71" y="321"/>
                  </a:cubicBezTo>
                  <a:cubicBezTo>
                    <a:pt x="88" y="356"/>
                    <a:pt x="71" y="436"/>
                    <a:pt x="80" y="480"/>
                  </a:cubicBezTo>
                  <a:cubicBezTo>
                    <a:pt x="88" y="612"/>
                    <a:pt x="97" y="736"/>
                    <a:pt x="106" y="860"/>
                  </a:cubicBezTo>
                  <a:cubicBezTo>
                    <a:pt x="115" y="1045"/>
                    <a:pt x="53" y="1266"/>
                    <a:pt x="141" y="1434"/>
                  </a:cubicBezTo>
                  <a:cubicBezTo>
                    <a:pt x="175" y="1493"/>
                    <a:pt x="236" y="1524"/>
                    <a:pt x="295" y="1524"/>
                  </a:cubicBezTo>
                  <a:cubicBezTo>
                    <a:pt x="358" y="1524"/>
                    <a:pt x="419" y="1489"/>
                    <a:pt x="442" y="1416"/>
                  </a:cubicBezTo>
                  <a:cubicBezTo>
                    <a:pt x="521" y="1213"/>
                    <a:pt x="547" y="966"/>
                    <a:pt x="530" y="745"/>
                  </a:cubicBezTo>
                  <a:cubicBezTo>
                    <a:pt x="521" y="551"/>
                    <a:pt x="547" y="312"/>
                    <a:pt x="477" y="127"/>
                  </a:cubicBezTo>
                  <a:cubicBezTo>
                    <a:pt x="441" y="38"/>
                    <a:pt x="372" y="1"/>
                    <a:pt x="29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10"/>
            <p:cNvSpPr/>
            <p:nvPr/>
          </p:nvSpPr>
          <p:spPr>
            <a:xfrm rot="-1517980">
              <a:off x="813387" y="-276779"/>
              <a:ext cx="73696" cy="166987"/>
            </a:xfrm>
            <a:custGeom>
              <a:rect b="b" l="l" r="r" t="t"/>
              <a:pathLst>
                <a:path extrusionOk="0" h="1352" w="487">
                  <a:moveTo>
                    <a:pt x="256" y="1"/>
                  </a:moveTo>
                  <a:cubicBezTo>
                    <a:pt x="155" y="1"/>
                    <a:pt x="53" y="69"/>
                    <a:pt x="36" y="207"/>
                  </a:cubicBezTo>
                  <a:cubicBezTo>
                    <a:pt x="1" y="428"/>
                    <a:pt x="45" y="675"/>
                    <a:pt x="98" y="887"/>
                  </a:cubicBezTo>
                  <a:cubicBezTo>
                    <a:pt x="133" y="1037"/>
                    <a:pt x="142" y="1285"/>
                    <a:pt x="310" y="1346"/>
                  </a:cubicBezTo>
                  <a:cubicBezTo>
                    <a:pt x="321" y="1350"/>
                    <a:pt x="331" y="1352"/>
                    <a:pt x="341" y="1352"/>
                  </a:cubicBezTo>
                  <a:cubicBezTo>
                    <a:pt x="407" y="1352"/>
                    <a:pt x="458" y="1284"/>
                    <a:pt x="442" y="1223"/>
                  </a:cubicBezTo>
                  <a:cubicBezTo>
                    <a:pt x="434" y="1152"/>
                    <a:pt x="460" y="1073"/>
                    <a:pt x="460" y="1002"/>
                  </a:cubicBezTo>
                  <a:cubicBezTo>
                    <a:pt x="469" y="923"/>
                    <a:pt x="451" y="834"/>
                    <a:pt x="451" y="755"/>
                  </a:cubicBezTo>
                  <a:cubicBezTo>
                    <a:pt x="442" y="578"/>
                    <a:pt x="487" y="402"/>
                    <a:pt x="478" y="225"/>
                  </a:cubicBezTo>
                  <a:cubicBezTo>
                    <a:pt x="469" y="76"/>
                    <a:pt x="363"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10"/>
            <p:cNvSpPr/>
            <p:nvPr/>
          </p:nvSpPr>
          <p:spPr>
            <a:xfrm rot="-1517980">
              <a:off x="1339699" y="314575"/>
              <a:ext cx="81565" cy="152043"/>
            </a:xfrm>
            <a:custGeom>
              <a:rect b="b" l="l" r="r" t="t"/>
              <a:pathLst>
                <a:path extrusionOk="0" h="1231" w="539">
                  <a:moveTo>
                    <a:pt x="294" y="0"/>
                  </a:moveTo>
                  <a:cubicBezTo>
                    <a:pt x="250" y="0"/>
                    <a:pt x="206" y="22"/>
                    <a:pt x="177" y="69"/>
                  </a:cubicBezTo>
                  <a:cubicBezTo>
                    <a:pt x="80" y="246"/>
                    <a:pt x="44" y="493"/>
                    <a:pt x="27" y="687"/>
                  </a:cubicBezTo>
                  <a:cubicBezTo>
                    <a:pt x="0" y="908"/>
                    <a:pt x="27" y="1155"/>
                    <a:pt x="265" y="1226"/>
                  </a:cubicBezTo>
                  <a:cubicBezTo>
                    <a:pt x="279" y="1229"/>
                    <a:pt x="293" y="1230"/>
                    <a:pt x="306" y="1230"/>
                  </a:cubicBezTo>
                  <a:cubicBezTo>
                    <a:pt x="410" y="1230"/>
                    <a:pt x="490" y="1144"/>
                    <a:pt x="521" y="1058"/>
                  </a:cubicBezTo>
                  <a:cubicBezTo>
                    <a:pt x="539" y="961"/>
                    <a:pt x="503" y="908"/>
                    <a:pt x="486" y="829"/>
                  </a:cubicBezTo>
                  <a:cubicBezTo>
                    <a:pt x="477" y="767"/>
                    <a:pt x="477" y="696"/>
                    <a:pt x="477" y="634"/>
                  </a:cubicBezTo>
                  <a:cubicBezTo>
                    <a:pt x="477" y="555"/>
                    <a:pt x="468" y="484"/>
                    <a:pt x="468" y="405"/>
                  </a:cubicBezTo>
                  <a:cubicBezTo>
                    <a:pt x="468" y="308"/>
                    <a:pt x="442" y="219"/>
                    <a:pt x="433" y="122"/>
                  </a:cubicBezTo>
                  <a:cubicBezTo>
                    <a:pt x="417" y="44"/>
                    <a:pt x="356" y="0"/>
                    <a:pt x="29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10"/>
            <p:cNvSpPr/>
            <p:nvPr/>
          </p:nvSpPr>
          <p:spPr>
            <a:xfrm rot="-1517980">
              <a:off x="1339696" y="633769"/>
              <a:ext cx="82927" cy="151425"/>
            </a:xfrm>
            <a:custGeom>
              <a:rect b="b" l="l" r="r" t="t"/>
              <a:pathLst>
                <a:path extrusionOk="0" h="1226" w="548">
                  <a:moveTo>
                    <a:pt x="297" y="1"/>
                  </a:moveTo>
                  <a:cubicBezTo>
                    <a:pt x="252" y="1"/>
                    <a:pt x="206" y="23"/>
                    <a:pt x="177" y="70"/>
                  </a:cubicBezTo>
                  <a:cubicBezTo>
                    <a:pt x="80" y="247"/>
                    <a:pt x="53" y="494"/>
                    <a:pt x="27" y="688"/>
                  </a:cubicBezTo>
                  <a:cubicBezTo>
                    <a:pt x="0" y="900"/>
                    <a:pt x="27" y="1156"/>
                    <a:pt x="265" y="1218"/>
                  </a:cubicBezTo>
                  <a:cubicBezTo>
                    <a:pt x="283" y="1223"/>
                    <a:pt x="300" y="1225"/>
                    <a:pt x="317" y="1225"/>
                  </a:cubicBezTo>
                  <a:cubicBezTo>
                    <a:pt x="415" y="1225"/>
                    <a:pt x="491" y="1141"/>
                    <a:pt x="521" y="1050"/>
                  </a:cubicBezTo>
                  <a:cubicBezTo>
                    <a:pt x="548" y="962"/>
                    <a:pt x="513" y="909"/>
                    <a:pt x="486" y="821"/>
                  </a:cubicBezTo>
                  <a:cubicBezTo>
                    <a:pt x="477" y="768"/>
                    <a:pt x="477" y="697"/>
                    <a:pt x="477" y="635"/>
                  </a:cubicBezTo>
                  <a:cubicBezTo>
                    <a:pt x="477" y="556"/>
                    <a:pt x="477" y="476"/>
                    <a:pt x="468" y="406"/>
                  </a:cubicBezTo>
                  <a:cubicBezTo>
                    <a:pt x="468" y="300"/>
                    <a:pt x="442" y="220"/>
                    <a:pt x="433" y="123"/>
                  </a:cubicBezTo>
                  <a:cubicBezTo>
                    <a:pt x="423" y="45"/>
                    <a:pt x="361" y="1"/>
                    <a:pt x="29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10"/>
            <p:cNvSpPr/>
            <p:nvPr/>
          </p:nvSpPr>
          <p:spPr>
            <a:xfrm rot="-1517980">
              <a:off x="1710293" y="-877267"/>
              <a:ext cx="81717" cy="189466"/>
            </a:xfrm>
            <a:custGeom>
              <a:rect b="b" l="l" r="r" t="t"/>
              <a:pathLst>
                <a:path extrusionOk="0" h="1534" w="540">
                  <a:moveTo>
                    <a:pt x="251" y="1"/>
                  </a:moveTo>
                  <a:cubicBezTo>
                    <a:pt x="169" y="1"/>
                    <a:pt x="91" y="38"/>
                    <a:pt x="54" y="126"/>
                  </a:cubicBezTo>
                  <a:cubicBezTo>
                    <a:pt x="1" y="258"/>
                    <a:pt x="27" y="320"/>
                    <a:pt x="62" y="444"/>
                  </a:cubicBezTo>
                  <a:cubicBezTo>
                    <a:pt x="89" y="541"/>
                    <a:pt x="89" y="664"/>
                    <a:pt x="98" y="762"/>
                  </a:cubicBezTo>
                  <a:cubicBezTo>
                    <a:pt x="124" y="982"/>
                    <a:pt x="186" y="1203"/>
                    <a:pt x="195" y="1424"/>
                  </a:cubicBezTo>
                  <a:cubicBezTo>
                    <a:pt x="201" y="1485"/>
                    <a:pt x="263" y="1534"/>
                    <a:pt x="324" y="1534"/>
                  </a:cubicBezTo>
                  <a:cubicBezTo>
                    <a:pt x="350" y="1534"/>
                    <a:pt x="376" y="1525"/>
                    <a:pt x="398" y="1503"/>
                  </a:cubicBezTo>
                  <a:cubicBezTo>
                    <a:pt x="522" y="1353"/>
                    <a:pt x="513" y="1097"/>
                    <a:pt x="530" y="912"/>
                  </a:cubicBezTo>
                  <a:cubicBezTo>
                    <a:pt x="539" y="779"/>
                    <a:pt x="539" y="656"/>
                    <a:pt x="539" y="523"/>
                  </a:cubicBezTo>
                  <a:cubicBezTo>
                    <a:pt x="539" y="435"/>
                    <a:pt x="522" y="311"/>
                    <a:pt x="522" y="241"/>
                  </a:cubicBezTo>
                  <a:cubicBezTo>
                    <a:pt x="527" y="99"/>
                    <a:pt x="384" y="1"/>
                    <a:pt x="25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10"/>
            <p:cNvSpPr/>
            <p:nvPr/>
          </p:nvSpPr>
          <p:spPr>
            <a:xfrm rot="-1517980">
              <a:off x="1683162" y="-1193335"/>
              <a:ext cx="89737" cy="167481"/>
            </a:xfrm>
            <a:custGeom>
              <a:rect b="b" l="l" r="r" t="t"/>
              <a:pathLst>
                <a:path extrusionOk="0" h="1356" w="593">
                  <a:moveTo>
                    <a:pt x="311" y="1"/>
                  </a:moveTo>
                  <a:cubicBezTo>
                    <a:pt x="213" y="1"/>
                    <a:pt x="115" y="58"/>
                    <a:pt x="72" y="189"/>
                  </a:cubicBezTo>
                  <a:cubicBezTo>
                    <a:pt x="1" y="392"/>
                    <a:pt x="72" y="657"/>
                    <a:pt x="63" y="868"/>
                  </a:cubicBezTo>
                  <a:cubicBezTo>
                    <a:pt x="63" y="1036"/>
                    <a:pt x="54" y="1336"/>
                    <a:pt x="275" y="1354"/>
                  </a:cubicBezTo>
                  <a:lnTo>
                    <a:pt x="292" y="1354"/>
                  </a:lnTo>
                  <a:cubicBezTo>
                    <a:pt x="298" y="1355"/>
                    <a:pt x="303" y="1355"/>
                    <a:pt x="309" y="1355"/>
                  </a:cubicBezTo>
                  <a:cubicBezTo>
                    <a:pt x="369" y="1355"/>
                    <a:pt x="444" y="1313"/>
                    <a:pt x="460" y="1257"/>
                  </a:cubicBezTo>
                  <a:cubicBezTo>
                    <a:pt x="531" y="1107"/>
                    <a:pt x="522" y="930"/>
                    <a:pt x="531" y="771"/>
                  </a:cubicBezTo>
                  <a:cubicBezTo>
                    <a:pt x="548" y="621"/>
                    <a:pt x="540" y="462"/>
                    <a:pt x="566" y="312"/>
                  </a:cubicBezTo>
                  <a:cubicBezTo>
                    <a:pt x="592" y="120"/>
                    <a:pt x="452" y="1"/>
                    <a:pt x="31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10"/>
            <p:cNvSpPr/>
            <p:nvPr/>
          </p:nvSpPr>
          <p:spPr>
            <a:xfrm rot="-1517980">
              <a:off x="1405456" y="-1182677"/>
              <a:ext cx="82473" cy="176745"/>
            </a:xfrm>
            <a:custGeom>
              <a:rect b="b" l="l" r="r" t="t"/>
              <a:pathLst>
                <a:path extrusionOk="0" h="1431" w="545">
                  <a:moveTo>
                    <a:pt x="290" y="0"/>
                  </a:moveTo>
                  <a:cubicBezTo>
                    <a:pt x="149" y="0"/>
                    <a:pt x="0" y="125"/>
                    <a:pt x="67" y="293"/>
                  </a:cubicBezTo>
                  <a:cubicBezTo>
                    <a:pt x="120" y="434"/>
                    <a:pt x="94" y="602"/>
                    <a:pt x="94" y="761"/>
                  </a:cubicBezTo>
                  <a:cubicBezTo>
                    <a:pt x="103" y="937"/>
                    <a:pt x="112" y="1132"/>
                    <a:pt x="129" y="1308"/>
                  </a:cubicBezTo>
                  <a:cubicBezTo>
                    <a:pt x="140" y="1387"/>
                    <a:pt x="199" y="1430"/>
                    <a:pt x="262" y="1430"/>
                  </a:cubicBezTo>
                  <a:cubicBezTo>
                    <a:pt x="298" y="1430"/>
                    <a:pt x="336" y="1416"/>
                    <a:pt x="368" y="1388"/>
                  </a:cubicBezTo>
                  <a:cubicBezTo>
                    <a:pt x="527" y="1247"/>
                    <a:pt x="482" y="946"/>
                    <a:pt x="491" y="752"/>
                  </a:cubicBezTo>
                  <a:cubicBezTo>
                    <a:pt x="500" y="540"/>
                    <a:pt x="544" y="346"/>
                    <a:pt x="482" y="143"/>
                  </a:cubicBezTo>
                  <a:cubicBezTo>
                    <a:pt x="450" y="42"/>
                    <a:pt x="371" y="0"/>
                    <a:pt x="29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10"/>
            <p:cNvSpPr/>
            <p:nvPr/>
          </p:nvSpPr>
          <p:spPr>
            <a:xfrm rot="-1517980">
              <a:off x="2252686" y="-42148"/>
              <a:ext cx="98665" cy="165876"/>
            </a:xfrm>
            <a:custGeom>
              <a:rect b="b" l="l" r="r" t="t"/>
              <a:pathLst>
                <a:path extrusionOk="0" h="1343" w="652">
                  <a:moveTo>
                    <a:pt x="397" y="0"/>
                  </a:moveTo>
                  <a:cubicBezTo>
                    <a:pt x="365" y="0"/>
                    <a:pt x="332" y="8"/>
                    <a:pt x="300" y="27"/>
                  </a:cubicBezTo>
                  <a:cubicBezTo>
                    <a:pt x="0" y="212"/>
                    <a:pt x="168" y="583"/>
                    <a:pt x="185" y="875"/>
                  </a:cubicBezTo>
                  <a:cubicBezTo>
                    <a:pt x="193" y="929"/>
                    <a:pt x="235" y="1343"/>
                    <a:pt x="376" y="1343"/>
                  </a:cubicBezTo>
                  <a:cubicBezTo>
                    <a:pt x="396" y="1343"/>
                    <a:pt x="418" y="1335"/>
                    <a:pt x="442" y="1316"/>
                  </a:cubicBezTo>
                  <a:cubicBezTo>
                    <a:pt x="556" y="1228"/>
                    <a:pt x="565" y="972"/>
                    <a:pt x="583" y="839"/>
                  </a:cubicBezTo>
                  <a:cubicBezTo>
                    <a:pt x="592" y="733"/>
                    <a:pt x="592" y="627"/>
                    <a:pt x="600" y="521"/>
                  </a:cubicBezTo>
                  <a:cubicBezTo>
                    <a:pt x="600" y="516"/>
                    <a:pt x="604" y="425"/>
                    <a:pt x="602" y="395"/>
                  </a:cubicBezTo>
                  <a:lnTo>
                    <a:pt x="602" y="395"/>
                  </a:lnTo>
                  <a:cubicBezTo>
                    <a:pt x="616" y="358"/>
                    <a:pt x="638" y="323"/>
                    <a:pt x="645" y="283"/>
                  </a:cubicBezTo>
                  <a:cubicBezTo>
                    <a:pt x="652" y="147"/>
                    <a:pt x="532" y="0"/>
                    <a:pt x="3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10"/>
            <p:cNvSpPr/>
            <p:nvPr/>
          </p:nvSpPr>
          <p:spPr>
            <a:xfrm rot="-1517980">
              <a:off x="1787218" y="364617"/>
              <a:ext cx="99876" cy="165876"/>
            </a:xfrm>
            <a:custGeom>
              <a:rect b="b" l="l" r="r" t="t"/>
              <a:pathLst>
                <a:path extrusionOk="0" h="1343" w="660">
                  <a:moveTo>
                    <a:pt x="396" y="0"/>
                  </a:moveTo>
                  <a:cubicBezTo>
                    <a:pt x="364" y="0"/>
                    <a:pt x="332" y="8"/>
                    <a:pt x="301" y="27"/>
                  </a:cubicBezTo>
                  <a:cubicBezTo>
                    <a:pt x="1" y="212"/>
                    <a:pt x="177" y="583"/>
                    <a:pt x="195" y="874"/>
                  </a:cubicBezTo>
                  <a:cubicBezTo>
                    <a:pt x="195" y="936"/>
                    <a:pt x="242" y="1343"/>
                    <a:pt x="378" y="1343"/>
                  </a:cubicBezTo>
                  <a:cubicBezTo>
                    <a:pt x="398" y="1343"/>
                    <a:pt x="419" y="1334"/>
                    <a:pt x="442" y="1316"/>
                  </a:cubicBezTo>
                  <a:cubicBezTo>
                    <a:pt x="557" y="1227"/>
                    <a:pt x="566" y="971"/>
                    <a:pt x="584" y="839"/>
                  </a:cubicBezTo>
                  <a:cubicBezTo>
                    <a:pt x="592" y="733"/>
                    <a:pt x="601" y="627"/>
                    <a:pt x="610" y="521"/>
                  </a:cubicBezTo>
                  <a:cubicBezTo>
                    <a:pt x="610" y="515"/>
                    <a:pt x="610" y="420"/>
                    <a:pt x="605" y="395"/>
                  </a:cubicBezTo>
                  <a:lnTo>
                    <a:pt x="605" y="395"/>
                  </a:lnTo>
                  <a:cubicBezTo>
                    <a:pt x="619" y="362"/>
                    <a:pt x="639" y="327"/>
                    <a:pt x="645" y="283"/>
                  </a:cubicBezTo>
                  <a:cubicBezTo>
                    <a:pt x="660" y="153"/>
                    <a:pt x="534" y="0"/>
                    <a:pt x="3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10"/>
            <p:cNvSpPr/>
            <p:nvPr/>
          </p:nvSpPr>
          <p:spPr>
            <a:xfrm rot="-1517980">
              <a:off x="1961077" y="169729"/>
              <a:ext cx="99725" cy="165258"/>
            </a:xfrm>
            <a:custGeom>
              <a:rect b="b" l="l" r="r" t="t"/>
              <a:pathLst>
                <a:path extrusionOk="0" h="1338" w="659">
                  <a:moveTo>
                    <a:pt x="402" y="0"/>
                  </a:moveTo>
                  <a:cubicBezTo>
                    <a:pt x="368" y="0"/>
                    <a:pt x="334" y="9"/>
                    <a:pt x="300" y="30"/>
                  </a:cubicBezTo>
                  <a:cubicBezTo>
                    <a:pt x="0" y="207"/>
                    <a:pt x="177" y="587"/>
                    <a:pt x="194" y="869"/>
                  </a:cubicBezTo>
                  <a:cubicBezTo>
                    <a:pt x="194" y="931"/>
                    <a:pt x="242" y="1338"/>
                    <a:pt x="378" y="1338"/>
                  </a:cubicBezTo>
                  <a:cubicBezTo>
                    <a:pt x="397" y="1338"/>
                    <a:pt x="418" y="1329"/>
                    <a:pt x="442" y="1311"/>
                  </a:cubicBezTo>
                  <a:cubicBezTo>
                    <a:pt x="556" y="1222"/>
                    <a:pt x="565" y="975"/>
                    <a:pt x="583" y="843"/>
                  </a:cubicBezTo>
                  <a:cubicBezTo>
                    <a:pt x="592" y="737"/>
                    <a:pt x="601" y="622"/>
                    <a:pt x="609" y="516"/>
                  </a:cubicBezTo>
                  <a:cubicBezTo>
                    <a:pt x="609" y="516"/>
                    <a:pt x="609" y="417"/>
                    <a:pt x="604" y="394"/>
                  </a:cubicBezTo>
                  <a:lnTo>
                    <a:pt x="604" y="394"/>
                  </a:lnTo>
                  <a:cubicBezTo>
                    <a:pt x="618" y="358"/>
                    <a:pt x="638" y="322"/>
                    <a:pt x="645" y="278"/>
                  </a:cubicBezTo>
                  <a:cubicBezTo>
                    <a:pt x="659" y="150"/>
                    <a:pt x="537" y="0"/>
                    <a:pt x="402"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10"/>
            <p:cNvSpPr/>
            <p:nvPr/>
          </p:nvSpPr>
          <p:spPr>
            <a:xfrm rot="-1517980">
              <a:off x="2202355" y="-518242"/>
              <a:ext cx="77328" cy="135121"/>
            </a:xfrm>
            <a:custGeom>
              <a:rect b="b" l="l" r="r" t="t"/>
              <a:pathLst>
                <a:path extrusionOk="0" h="1094" w="511">
                  <a:moveTo>
                    <a:pt x="285" y="0"/>
                  </a:moveTo>
                  <a:cubicBezTo>
                    <a:pt x="234" y="0"/>
                    <a:pt x="183" y="17"/>
                    <a:pt x="142" y="55"/>
                  </a:cubicBezTo>
                  <a:cubicBezTo>
                    <a:pt x="1" y="206"/>
                    <a:pt x="45" y="391"/>
                    <a:pt x="98" y="568"/>
                  </a:cubicBezTo>
                  <a:cubicBezTo>
                    <a:pt x="142" y="726"/>
                    <a:pt x="151" y="938"/>
                    <a:pt x="257" y="1071"/>
                  </a:cubicBezTo>
                  <a:cubicBezTo>
                    <a:pt x="269" y="1086"/>
                    <a:pt x="287" y="1093"/>
                    <a:pt x="306" y="1093"/>
                  </a:cubicBezTo>
                  <a:cubicBezTo>
                    <a:pt x="340" y="1093"/>
                    <a:pt x="378" y="1070"/>
                    <a:pt x="389" y="1036"/>
                  </a:cubicBezTo>
                  <a:cubicBezTo>
                    <a:pt x="425" y="885"/>
                    <a:pt x="442" y="744"/>
                    <a:pt x="442" y="585"/>
                  </a:cubicBezTo>
                  <a:cubicBezTo>
                    <a:pt x="451" y="462"/>
                    <a:pt x="495" y="338"/>
                    <a:pt x="504" y="214"/>
                  </a:cubicBezTo>
                  <a:cubicBezTo>
                    <a:pt x="510" y="86"/>
                    <a:pt x="398" y="0"/>
                    <a:pt x="28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10"/>
            <p:cNvSpPr/>
            <p:nvPr/>
          </p:nvSpPr>
          <p:spPr>
            <a:xfrm rot="-1517980">
              <a:off x="2113267" y="-325090"/>
              <a:ext cx="94277" cy="168346"/>
            </a:xfrm>
            <a:custGeom>
              <a:rect b="b" l="l" r="r" t="t"/>
              <a:pathLst>
                <a:path extrusionOk="0" h="1363" w="623">
                  <a:moveTo>
                    <a:pt x="334" y="0"/>
                  </a:moveTo>
                  <a:cubicBezTo>
                    <a:pt x="177" y="0"/>
                    <a:pt x="14" y="102"/>
                    <a:pt x="18" y="302"/>
                  </a:cubicBezTo>
                  <a:cubicBezTo>
                    <a:pt x="27" y="479"/>
                    <a:pt x="36" y="655"/>
                    <a:pt x="54" y="832"/>
                  </a:cubicBezTo>
                  <a:cubicBezTo>
                    <a:pt x="63" y="982"/>
                    <a:pt x="1" y="1132"/>
                    <a:pt x="98" y="1273"/>
                  </a:cubicBezTo>
                  <a:cubicBezTo>
                    <a:pt x="141" y="1330"/>
                    <a:pt x="217" y="1363"/>
                    <a:pt x="289" y="1363"/>
                  </a:cubicBezTo>
                  <a:cubicBezTo>
                    <a:pt x="363" y="1363"/>
                    <a:pt x="433" y="1328"/>
                    <a:pt x="460" y="1247"/>
                  </a:cubicBezTo>
                  <a:cubicBezTo>
                    <a:pt x="513" y="1097"/>
                    <a:pt x="566" y="964"/>
                    <a:pt x="583" y="814"/>
                  </a:cubicBezTo>
                  <a:cubicBezTo>
                    <a:pt x="601" y="629"/>
                    <a:pt x="601" y="452"/>
                    <a:pt x="610" y="276"/>
                  </a:cubicBezTo>
                  <a:cubicBezTo>
                    <a:pt x="623" y="91"/>
                    <a:pt x="482"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10"/>
            <p:cNvSpPr/>
            <p:nvPr/>
          </p:nvSpPr>
          <p:spPr>
            <a:xfrm rot="-1517980">
              <a:off x="1928072" y="-144650"/>
              <a:ext cx="94277" cy="168346"/>
            </a:xfrm>
            <a:custGeom>
              <a:rect b="b" l="l" r="r" t="t"/>
              <a:pathLst>
                <a:path extrusionOk="0" h="1363" w="623">
                  <a:moveTo>
                    <a:pt x="334" y="0"/>
                  </a:moveTo>
                  <a:cubicBezTo>
                    <a:pt x="178" y="0"/>
                    <a:pt x="14" y="102"/>
                    <a:pt x="19" y="302"/>
                  </a:cubicBezTo>
                  <a:cubicBezTo>
                    <a:pt x="27" y="479"/>
                    <a:pt x="45" y="655"/>
                    <a:pt x="54" y="832"/>
                  </a:cubicBezTo>
                  <a:cubicBezTo>
                    <a:pt x="63" y="982"/>
                    <a:pt x="1" y="1132"/>
                    <a:pt x="98" y="1273"/>
                  </a:cubicBezTo>
                  <a:cubicBezTo>
                    <a:pt x="141" y="1330"/>
                    <a:pt x="217" y="1363"/>
                    <a:pt x="289" y="1363"/>
                  </a:cubicBezTo>
                  <a:cubicBezTo>
                    <a:pt x="363" y="1363"/>
                    <a:pt x="433" y="1327"/>
                    <a:pt x="460" y="1247"/>
                  </a:cubicBezTo>
                  <a:cubicBezTo>
                    <a:pt x="513" y="1097"/>
                    <a:pt x="566" y="964"/>
                    <a:pt x="584" y="814"/>
                  </a:cubicBezTo>
                  <a:cubicBezTo>
                    <a:pt x="601" y="629"/>
                    <a:pt x="601" y="452"/>
                    <a:pt x="610" y="275"/>
                  </a:cubicBezTo>
                  <a:cubicBezTo>
                    <a:pt x="623" y="91"/>
                    <a:pt x="482" y="0"/>
                    <a:pt x="33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10"/>
            <p:cNvSpPr/>
            <p:nvPr/>
          </p:nvSpPr>
          <p:spPr>
            <a:xfrm rot="-1517980">
              <a:off x="1851335" y="-559080"/>
              <a:ext cx="92461" cy="160194"/>
            </a:xfrm>
            <a:custGeom>
              <a:rect b="b" l="l" r="r" t="t"/>
              <a:pathLst>
                <a:path extrusionOk="0" h="1297" w="611">
                  <a:moveTo>
                    <a:pt x="296" y="0"/>
                  </a:moveTo>
                  <a:cubicBezTo>
                    <a:pt x="156" y="0"/>
                    <a:pt x="14" y="85"/>
                    <a:pt x="10" y="263"/>
                  </a:cubicBezTo>
                  <a:cubicBezTo>
                    <a:pt x="1" y="352"/>
                    <a:pt x="27" y="431"/>
                    <a:pt x="45" y="510"/>
                  </a:cubicBezTo>
                  <a:cubicBezTo>
                    <a:pt x="72" y="608"/>
                    <a:pt x="72" y="714"/>
                    <a:pt x="98" y="802"/>
                  </a:cubicBezTo>
                  <a:cubicBezTo>
                    <a:pt x="142" y="987"/>
                    <a:pt x="169" y="1155"/>
                    <a:pt x="336" y="1270"/>
                  </a:cubicBezTo>
                  <a:cubicBezTo>
                    <a:pt x="361" y="1288"/>
                    <a:pt x="390" y="1296"/>
                    <a:pt x="420" y="1296"/>
                  </a:cubicBezTo>
                  <a:cubicBezTo>
                    <a:pt x="505" y="1296"/>
                    <a:pt x="592" y="1227"/>
                    <a:pt x="592" y="1129"/>
                  </a:cubicBezTo>
                  <a:cubicBezTo>
                    <a:pt x="584" y="996"/>
                    <a:pt x="610" y="855"/>
                    <a:pt x="601" y="714"/>
                  </a:cubicBezTo>
                  <a:cubicBezTo>
                    <a:pt x="592" y="572"/>
                    <a:pt x="557" y="422"/>
                    <a:pt x="575" y="281"/>
                  </a:cubicBezTo>
                  <a:cubicBezTo>
                    <a:pt x="598" y="98"/>
                    <a:pt x="447" y="0"/>
                    <a:pt x="29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10"/>
            <p:cNvSpPr/>
            <p:nvPr/>
          </p:nvSpPr>
          <p:spPr>
            <a:xfrm rot="-1517980">
              <a:off x="2085425" y="-840626"/>
              <a:ext cx="73696" cy="166987"/>
            </a:xfrm>
            <a:custGeom>
              <a:rect b="b" l="l" r="r" t="t"/>
              <a:pathLst>
                <a:path extrusionOk="0" h="1352" w="487">
                  <a:moveTo>
                    <a:pt x="256" y="1"/>
                  </a:moveTo>
                  <a:cubicBezTo>
                    <a:pt x="155" y="1"/>
                    <a:pt x="53" y="69"/>
                    <a:pt x="36" y="207"/>
                  </a:cubicBezTo>
                  <a:cubicBezTo>
                    <a:pt x="1" y="428"/>
                    <a:pt x="45" y="675"/>
                    <a:pt x="98" y="887"/>
                  </a:cubicBezTo>
                  <a:cubicBezTo>
                    <a:pt x="133" y="1037"/>
                    <a:pt x="142" y="1284"/>
                    <a:pt x="310" y="1346"/>
                  </a:cubicBezTo>
                  <a:cubicBezTo>
                    <a:pt x="320" y="1350"/>
                    <a:pt x="331" y="1351"/>
                    <a:pt x="341" y="1351"/>
                  </a:cubicBezTo>
                  <a:cubicBezTo>
                    <a:pt x="407" y="1351"/>
                    <a:pt x="457" y="1284"/>
                    <a:pt x="442" y="1223"/>
                  </a:cubicBezTo>
                  <a:cubicBezTo>
                    <a:pt x="433" y="1152"/>
                    <a:pt x="460" y="1072"/>
                    <a:pt x="469" y="1002"/>
                  </a:cubicBezTo>
                  <a:cubicBezTo>
                    <a:pt x="469" y="922"/>
                    <a:pt x="460" y="834"/>
                    <a:pt x="451" y="755"/>
                  </a:cubicBezTo>
                  <a:cubicBezTo>
                    <a:pt x="442" y="578"/>
                    <a:pt x="486" y="401"/>
                    <a:pt x="477" y="225"/>
                  </a:cubicBezTo>
                  <a:cubicBezTo>
                    <a:pt x="468" y="76"/>
                    <a:pt x="362" y="1"/>
                    <a:pt x="2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10"/>
            <p:cNvSpPr/>
            <p:nvPr/>
          </p:nvSpPr>
          <p:spPr>
            <a:xfrm rot="-1517980">
              <a:off x="2611734" y="69922"/>
              <a:ext cx="82927" cy="151425"/>
            </a:xfrm>
            <a:custGeom>
              <a:rect b="b" l="l" r="r" t="t"/>
              <a:pathLst>
                <a:path extrusionOk="0" h="1226" w="548">
                  <a:moveTo>
                    <a:pt x="296" y="1"/>
                  </a:moveTo>
                  <a:cubicBezTo>
                    <a:pt x="252" y="1"/>
                    <a:pt x="206" y="22"/>
                    <a:pt x="177" y="70"/>
                  </a:cubicBezTo>
                  <a:cubicBezTo>
                    <a:pt x="80" y="246"/>
                    <a:pt x="53" y="494"/>
                    <a:pt x="27" y="688"/>
                  </a:cubicBezTo>
                  <a:cubicBezTo>
                    <a:pt x="0" y="900"/>
                    <a:pt x="27" y="1156"/>
                    <a:pt x="274" y="1218"/>
                  </a:cubicBezTo>
                  <a:cubicBezTo>
                    <a:pt x="290" y="1223"/>
                    <a:pt x="306" y="1225"/>
                    <a:pt x="322" y="1225"/>
                  </a:cubicBezTo>
                  <a:cubicBezTo>
                    <a:pt x="415" y="1225"/>
                    <a:pt x="491" y="1141"/>
                    <a:pt x="521" y="1050"/>
                  </a:cubicBezTo>
                  <a:cubicBezTo>
                    <a:pt x="548" y="962"/>
                    <a:pt x="512" y="909"/>
                    <a:pt x="495" y="820"/>
                  </a:cubicBezTo>
                  <a:cubicBezTo>
                    <a:pt x="477" y="767"/>
                    <a:pt x="477" y="697"/>
                    <a:pt x="477" y="635"/>
                  </a:cubicBezTo>
                  <a:cubicBezTo>
                    <a:pt x="477" y="555"/>
                    <a:pt x="477" y="476"/>
                    <a:pt x="468" y="405"/>
                  </a:cubicBezTo>
                  <a:cubicBezTo>
                    <a:pt x="468" y="299"/>
                    <a:pt x="451" y="220"/>
                    <a:pt x="433" y="123"/>
                  </a:cubicBezTo>
                  <a:cubicBezTo>
                    <a:pt x="423" y="45"/>
                    <a:pt x="360" y="1"/>
                    <a:pt x="2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05" name="Google Shape;3005;p10"/>
          <p:cNvSpPr txBox="1"/>
          <p:nvPr>
            <p:ph type="title"/>
          </p:nvPr>
        </p:nvSpPr>
        <p:spPr>
          <a:xfrm>
            <a:off x="720000" y="540000"/>
            <a:ext cx="3185700" cy="2848800"/>
          </a:xfrm>
          <a:prstGeom prst="rect">
            <a:avLst/>
          </a:prstGeom>
        </p:spPr>
        <p:txBody>
          <a:bodyPr anchorCtr="0" anchor="t" bIns="91425" lIns="91425" spcFirstLastPara="1" rIns="91425" wrap="square" tIns="91425">
            <a:noAutofit/>
          </a:bodyPr>
          <a:lstStyle>
            <a:lvl1pPr lvl="0" rtl="0">
              <a:spcBef>
                <a:spcPts val="0"/>
              </a:spcBef>
              <a:spcAft>
                <a:spcPts val="0"/>
              </a:spcAft>
              <a:buSzPts val="5300"/>
              <a:buNone/>
              <a:defRPr sz="3800">
                <a:solidFill>
                  <a:srgbClr val="FFFFFF"/>
                </a:solidFill>
                <a:latin typeface="Sue Ellen Francisco"/>
                <a:ea typeface="Sue Ellen Francisco"/>
                <a:cs typeface="Sue Ellen Francisco"/>
                <a:sym typeface="Sue Ellen Francisco"/>
              </a:defRPr>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3006" name="Google Shape;3006;p10"/>
          <p:cNvGrpSpPr/>
          <p:nvPr/>
        </p:nvGrpSpPr>
        <p:grpSpPr>
          <a:xfrm>
            <a:off x="7406552" y="-148216"/>
            <a:ext cx="2468842" cy="2059006"/>
            <a:chOff x="7406552" y="-148216"/>
            <a:chExt cx="2468842" cy="2059006"/>
          </a:xfrm>
        </p:grpSpPr>
        <p:sp>
          <p:nvSpPr>
            <p:cNvPr id="3007" name="Google Shape;3007;p10"/>
            <p:cNvSpPr/>
            <p:nvPr/>
          </p:nvSpPr>
          <p:spPr>
            <a:xfrm rot="2197045">
              <a:off x="7470585" y="52622"/>
              <a:ext cx="96659" cy="65540"/>
            </a:xfrm>
            <a:custGeom>
              <a:rect b="b" l="l" r="r" t="t"/>
              <a:pathLst>
                <a:path extrusionOk="0" h="714" w="1053">
                  <a:moveTo>
                    <a:pt x="268" y="0"/>
                  </a:moveTo>
                  <a:cubicBezTo>
                    <a:pt x="108" y="0"/>
                    <a:pt x="0" y="78"/>
                    <a:pt x="54" y="273"/>
                  </a:cubicBezTo>
                  <a:cubicBezTo>
                    <a:pt x="120" y="507"/>
                    <a:pt x="524" y="714"/>
                    <a:pt x="786" y="714"/>
                  </a:cubicBezTo>
                  <a:cubicBezTo>
                    <a:pt x="945" y="714"/>
                    <a:pt x="1052" y="637"/>
                    <a:pt x="998" y="445"/>
                  </a:cubicBezTo>
                  <a:cubicBezTo>
                    <a:pt x="933" y="208"/>
                    <a:pt x="530" y="0"/>
                    <a:pt x="2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10"/>
            <p:cNvSpPr/>
            <p:nvPr/>
          </p:nvSpPr>
          <p:spPr>
            <a:xfrm rot="2197045">
              <a:off x="7418896" y="-124277"/>
              <a:ext cx="96292" cy="73250"/>
            </a:xfrm>
            <a:custGeom>
              <a:rect b="b" l="l" r="r" t="t"/>
              <a:pathLst>
                <a:path extrusionOk="0" h="798" w="1049">
                  <a:moveTo>
                    <a:pt x="328" y="1"/>
                  </a:moveTo>
                  <a:cubicBezTo>
                    <a:pt x="246" y="1"/>
                    <a:pt x="176" y="33"/>
                    <a:pt x="139" y="118"/>
                  </a:cubicBezTo>
                  <a:cubicBezTo>
                    <a:pt x="129" y="133"/>
                    <a:pt x="124" y="152"/>
                    <a:pt x="115" y="166"/>
                  </a:cubicBezTo>
                  <a:cubicBezTo>
                    <a:pt x="0" y="433"/>
                    <a:pt x="334" y="652"/>
                    <a:pt x="534" y="743"/>
                  </a:cubicBezTo>
                  <a:cubicBezTo>
                    <a:pt x="613" y="776"/>
                    <a:pt x="691" y="797"/>
                    <a:pt x="768" y="797"/>
                  </a:cubicBezTo>
                  <a:cubicBezTo>
                    <a:pt x="845" y="797"/>
                    <a:pt x="920" y="776"/>
                    <a:pt x="992" y="724"/>
                  </a:cubicBezTo>
                  <a:cubicBezTo>
                    <a:pt x="1049" y="685"/>
                    <a:pt x="1044" y="628"/>
                    <a:pt x="1020" y="576"/>
                  </a:cubicBezTo>
                  <a:cubicBezTo>
                    <a:pt x="1025" y="480"/>
                    <a:pt x="982" y="380"/>
                    <a:pt x="915" y="314"/>
                  </a:cubicBezTo>
                  <a:cubicBezTo>
                    <a:pt x="896" y="295"/>
                    <a:pt x="873" y="271"/>
                    <a:pt x="853" y="252"/>
                  </a:cubicBezTo>
                  <a:cubicBezTo>
                    <a:pt x="767" y="169"/>
                    <a:pt x="515"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10"/>
            <p:cNvSpPr/>
            <p:nvPr/>
          </p:nvSpPr>
          <p:spPr>
            <a:xfrm rot="2197045">
              <a:off x="7622127" y="-117327"/>
              <a:ext cx="128237" cy="74535"/>
            </a:xfrm>
            <a:custGeom>
              <a:rect b="b" l="l" r="r" t="t"/>
              <a:pathLst>
                <a:path extrusionOk="0" h="812" w="1397">
                  <a:moveTo>
                    <a:pt x="405" y="1"/>
                  </a:moveTo>
                  <a:cubicBezTo>
                    <a:pt x="325" y="1"/>
                    <a:pt x="248" y="24"/>
                    <a:pt x="182" y="77"/>
                  </a:cubicBezTo>
                  <a:cubicBezTo>
                    <a:pt x="167" y="92"/>
                    <a:pt x="153" y="101"/>
                    <a:pt x="143" y="111"/>
                  </a:cubicBezTo>
                  <a:cubicBezTo>
                    <a:pt x="0" y="220"/>
                    <a:pt x="67" y="420"/>
                    <a:pt x="177" y="530"/>
                  </a:cubicBezTo>
                  <a:cubicBezTo>
                    <a:pt x="172" y="544"/>
                    <a:pt x="172" y="554"/>
                    <a:pt x="167" y="563"/>
                  </a:cubicBezTo>
                  <a:cubicBezTo>
                    <a:pt x="141" y="677"/>
                    <a:pt x="331" y="812"/>
                    <a:pt x="463" y="812"/>
                  </a:cubicBezTo>
                  <a:cubicBezTo>
                    <a:pt x="497" y="812"/>
                    <a:pt x="527" y="803"/>
                    <a:pt x="549" y="783"/>
                  </a:cubicBezTo>
                  <a:cubicBezTo>
                    <a:pt x="553" y="778"/>
                    <a:pt x="558" y="773"/>
                    <a:pt x="563" y="768"/>
                  </a:cubicBezTo>
                  <a:cubicBezTo>
                    <a:pt x="622" y="786"/>
                    <a:pt x="678" y="798"/>
                    <a:pt x="737" y="798"/>
                  </a:cubicBezTo>
                  <a:cubicBezTo>
                    <a:pt x="759" y="798"/>
                    <a:pt x="782" y="796"/>
                    <a:pt x="806" y="792"/>
                  </a:cubicBezTo>
                  <a:cubicBezTo>
                    <a:pt x="1396" y="715"/>
                    <a:pt x="851" y="1"/>
                    <a:pt x="4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10"/>
            <p:cNvSpPr/>
            <p:nvPr/>
          </p:nvSpPr>
          <p:spPr>
            <a:xfrm rot="2197045">
              <a:off x="7822151" y="38536"/>
              <a:ext cx="101616" cy="69487"/>
            </a:xfrm>
            <a:custGeom>
              <a:rect b="b" l="l" r="r" t="t"/>
              <a:pathLst>
                <a:path extrusionOk="0" h="757" w="1107">
                  <a:moveTo>
                    <a:pt x="335" y="1"/>
                  </a:moveTo>
                  <a:cubicBezTo>
                    <a:pt x="255" y="1"/>
                    <a:pt x="186" y="22"/>
                    <a:pt x="139" y="70"/>
                  </a:cubicBezTo>
                  <a:cubicBezTo>
                    <a:pt x="115" y="84"/>
                    <a:pt x="100" y="108"/>
                    <a:pt x="91" y="137"/>
                  </a:cubicBezTo>
                  <a:cubicBezTo>
                    <a:pt x="86" y="156"/>
                    <a:pt x="86" y="184"/>
                    <a:pt x="81" y="208"/>
                  </a:cubicBezTo>
                  <a:lnTo>
                    <a:pt x="77" y="208"/>
                  </a:lnTo>
                  <a:cubicBezTo>
                    <a:pt x="0" y="308"/>
                    <a:pt x="134" y="475"/>
                    <a:pt x="210" y="532"/>
                  </a:cubicBezTo>
                  <a:cubicBezTo>
                    <a:pt x="369" y="649"/>
                    <a:pt x="555" y="756"/>
                    <a:pt x="755" y="756"/>
                  </a:cubicBezTo>
                  <a:cubicBezTo>
                    <a:pt x="759" y="756"/>
                    <a:pt x="763" y="756"/>
                    <a:pt x="768" y="756"/>
                  </a:cubicBezTo>
                  <a:cubicBezTo>
                    <a:pt x="1001" y="752"/>
                    <a:pt x="1106" y="561"/>
                    <a:pt x="992" y="361"/>
                  </a:cubicBezTo>
                  <a:cubicBezTo>
                    <a:pt x="889" y="179"/>
                    <a:pt x="568" y="1"/>
                    <a:pt x="3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10"/>
            <p:cNvSpPr/>
            <p:nvPr/>
          </p:nvSpPr>
          <p:spPr>
            <a:xfrm rot="2197045">
              <a:off x="7638785" y="107422"/>
              <a:ext cx="78392" cy="62327"/>
            </a:xfrm>
            <a:custGeom>
              <a:rect b="b" l="l" r="r" t="t"/>
              <a:pathLst>
                <a:path extrusionOk="0" h="679" w="854">
                  <a:moveTo>
                    <a:pt x="304" y="0"/>
                  </a:moveTo>
                  <a:cubicBezTo>
                    <a:pt x="214" y="0"/>
                    <a:pt x="130" y="35"/>
                    <a:pt x="68" y="119"/>
                  </a:cubicBezTo>
                  <a:cubicBezTo>
                    <a:pt x="1" y="204"/>
                    <a:pt x="72" y="300"/>
                    <a:pt x="163" y="376"/>
                  </a:cubicBezTo>
                  <a:cubicBezTo>
                    <a:pt x="173" y="390"/>
                    <a:pt x="177" y="404"/>
                    <a:pt x="187" y="419"/>
                  </a:cubicBezTo>
                  <a:cubicBezTo>
                    <a:pt x="251" y="512"/>
                    <a:pt x="486" y="678"/>
                    <a:pt x="650" y="678"/>
                  </a:cubicBezTo>
                  <a:cubicBezTo>
                    <a:pt x="730" y="678"/>
                    <a:pt x="793" y="639"/>
                    <a:pt x="811" y="533"/>
                  </a:cubicBezTo>
                  <a:cubicBezTo>
                    <a:pt x="853" y="280"/>
                    <a:pt x="558" y="0"/>
                    <a:pt x="3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10"/>
            <p:cNvSpPr/>
            <p:nvPr/>
          </p:nvSpPr>
          <p:spPr>
            <a:xfrm rot="2197045">
              <a:off x="7670897" y="504091"/>
              <a:ext cx="107124" cy="75729"/>
            </a:xfrm>
            <a:custGeom>
              <a:rect b="b" l="l" r="r" t="t"/>
              <a:pathLst>
                <a:path extrusionOk="0" h="825" w="1167">
                  <a:moveTo>
                    <a:pt x="388" y="0"/>
                  </a:moveTo>
                  <a:cubicBezTo>
                    <a:pt x="203" y="0"/>
                    <a:pt x="0" y="92"/>
                    <a:pt x="66" y="317"/>
                  </a:cubicBezTo>
                  <a:cubicBezTo>
                    <a:pt x="137" y="584"/>
                    <a:pt x="433" y="770"/>
                    <a:pt x="690" y="818"/>
                  </a:cubicBezTo>
                  <a:cubicBezTo>
                    <a:pt x="718" y="822"/>
                    <a:pt x="748" y="825"/>
                    <a:pt x="778" y="825"/>
                  </a:cubicBezTo>
                  <a:cubicBezTo>
                    <a:pt x="963" y="825"/>
                    <a:pt x="1167" y="733"/>
                    <a:pt x="1105" y="503"/>
                  </a:cubicBezTo>
                  <a:cubicBezTo>
                    <a:pt x="1029" y="241"/>
                    <a:pt x="733" y="55"/>
                    <a:pt x="476" y="7"/>
                  </a:cubicBezTo>
                  <a:cubicBezTo>
                    <a:pt x="448" y="3"/>
                    <a:pt x="418" y="0"/>
                    <a:pt x="38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10"/>
            <p:cNvSpPr/>
            <p:nvPr/>
          </p:nvSpPr>
          <p:spPr>
            <a:xfrm rot="2197045">
              <a:off x="8009857" y="686769"/>
              <a:ext cx="107399" cy="72791"/>
            </a:xfrm>
            <a:custGeom>
              <a:rect b="b" l="l" r="r" t="t"/>
              <a:pathLst>
                <a:path extrusionOk="0" h="793" w="1170">
                  <a:moveTo>
                    <a:pt x="367" y="0"/>
                  </a:moveTo>
                  <a:cubicBezTo>
                    <a:pt x="187" y="0"/>
                    <a:pt x="77" y="127"/>
                    <a:pt x="105" y="305"/>
                  </a:cubicBezTo>
                  <a:cubicBezTo>
                    <a:pt x="100" y="310"/>
                    <a:pt x="95" y="315"/>
                    <a:pt x="86" y="343"/>
                  </a:cubicBezTo>
                  <a:cubicBezTo>
                    <a:pt x="67" y="401"/>
                    <a:pt x="33" y="444"/>
                    <a:pt x="19" y="506"/>
                  </a:cubicBezTo>
                  <a:cubicBezTo>
                    <a:pt x="0" y="582"/>
                    <a:pt x="114" y="658"/>
                    <a:pt x="172" y="677"/>
                  </a:cubicBezTo>
                  <a:cubicBezTo>
                    <a:pt x="386" y="744"/>
                    <a:pt x="605" y="782"/>
                    <a:pt x="829" y="791"/>
                  </a:cubicBezTo>
                  <a:cubicBezTo>
                    <a:pt x="837" y="792"/>
                    <a:pt x="844" y="792"/>
                    <a:pt x="851" y="792"/>
                  </a:cubicBezTo>
                  <a:cubicBezTo>
                    <a:pt x="1078" y="792"/>
                    <a:pt x="1169" y="571"/>
                    <a:pt x="1058" y="382"/>
                  </a:cubicBezTo>
                  <a:cubicBezTo>
                    <a:pt x="915" y="134"/>
                    <a:pt x="663" y="5"/>
                    <a:pt x="377" y="0"/>
                  </a:cubicBezTo>
                  <a:cubicBezTo>
                    <a:pt x="373" y="0"/>
                    <a:pt x="370" y="0"/>
                    <a:pt x="36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10"/>
            <p:cNvSpPr/>
            <p:nvPr/>
          </p:nvSpPr>
          <p:spPr>
            <a:xfrm rot="2197045">
              <a:off x="9526387" y="134623"/>
              <a:ext cx="117405" cy="71047"/>
            </a:xfrm>
            <a:custGeom>
              <a:rect b="b" l="l" r="r" t="t"/>
              <a:pathLst>
                <a:path extrusionOk="0" h="774" w="1279">
                  <a:moveTo>
                    <a:pt x="435" y="1"/>
                  </a:moveTo>
                  <a:cubicBezTo>
                    <a:pt x="176" y="1"/>
                    <a:pt x="0" y="223"/>
                    <a:pt x="234" y="491"/>
                  </a:cubicBezTo>
                  <a:cubicBezTo>
                    <a:pt x="320" y="589"/>
                    <a:pt x="647" y="773"/>
                    <a:pt x="872" y="773"/>
                  </a:cubicBezTo>
                  <a:cubicBezTo>
                    <a:pt x="996" y="773"/>
                    <a:pt x="1090" y="718"/>
                    <a:pt x="1097" y="562"/>
                  </a:cubicBezTo>
                  <a:cubicBezTo>
                    <a:pt x="1099" y="550"/>
                    <a:pt x="1098" y="544"/>
                    <a:pt x="1095" y="544"/>
                  </a:cubicBezTo>
                  <a:cubicBezTo>
                    <a:pt x="1094" y="544"/>
                    <a:pt x="1094" y="544"/>
                    <a:pt x="1094" y="544"/>
                  </a:cubicBezTo>
                  <a:lnTo>
                    <a:pt x="1094" y="544"/>
                  </a:lnTo>
                  <a:cubicBezTo>
                    <a:pt x="1278" y="315"/>
                    <a:pt x="788" y="71"/>
                    <a:pt x="611" y="62"/>
                  </a:cubicBezTo>
                  <a:cubicBezTo>
                    <a:pt x="668" y="62"/>
                    <a:pt x="673" y="57"/>
                    <a:pt x="634" y="43"/>
                  </a:cubicBezTo>
                  <a:cubicBezTo>
                    <a:pt x="566" y="14"/>
                    <a:pt x="498" y="1"/>
                    <a:pt x="4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10"/>
            <p:cNvSpPr/>
            <p:nvPr/>
          </p:nvSpPr>
          <p:spPr>
            <a:xfrm rot="2197045">
              <a:off x="9784928" y="281044"/>
              <a:ext cx="80871" cy="58931"/>
            </a:xfrm>
            <a:custGeom>
              <a:rect b="b" l="l" r="r" t="t"/>
              <a:pathLst>
                <a:path extrusionOk="0" h="642" w="881">
                  <a:moveTo>
                    <a:pt x="275" y="0"/>
                  </a:moveTo>
                  <a:cubicBezTo>
                    <a:pt x="178" y="0"/>
                    <a:pt x="100" y="42"/>
                    <a:pt x="72" y="144"/>
                  </a:cubicBezTo>
                  <a:cubicBezTo>
                    <a:pt x="0" y="403"/>
                    <a:pt x="385" y="641"/>
                    <a:pt x="644" y="641"/>
                  </a:cubicBezTo>
                  <a:cubicBezTo>
                    <a:pt x="762" y="641"/>
                    <a:pt x="853" y="592"/>
                    <a:pt x="864" y="473"/>
                  </a:cubicBezTo>
                  <a:cubicBezTo>
                    <a:pt x="881" y="259"/>
                    <a:pt x="519" y="0"/>
                    <a:pt x="2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10"/>
            <p:cNvSpPr/>
            <p:nvPr/>
          </p:nvSpPr>
          <p:spPr>
            <a:xfrm rot="2197045">
              <a:off x="9621415" y="582181"/>
              <a:ext cx="96201" cy="57829"/>
            </a:xfrm>
            <a:custGeom>
              <a:rect b="b" l="l" r="r" t="t"/>
              <a:pathLst>
                <a:path extrusionOk="0" h="630" w="1048">
                  <a:moveTo>
                    <a:pt x="383" y="1"/>
                  </a:moveTo>
                  <a:cubicBezTo>
                    <a:pt x="129" y="1"/>
                    <a:pt x="0" y="248"/>
                    <a:pt x="285" y="439"/>
                  </a:cubicBezTo>
                  <a:lnTo>
                    <a:pt x="338" y="477"/>
                  </a:lnTo>
                  <a:cubicBezTo>
                    <a:pt x="424" y="535"/>
                    <a:pt x="596" y="630"/>
                    <a:pt x="740" y="630"/>
                  </a:cubicBezTo>
                  <a:cubicBezTo>
                    <a:pt x="819" y="630"/>
                    <a:pt x="890" y="602"/>
                    <a:pt x="933" y="525"/>
                  </a:cubicBezTo>
                  <a:cubicBezTo>
                    <a:pt x="1048" y="320"/>
                    <a:pt x="743" y="91"/>
                    <a:pt x="581" y="43"/>
                  </a:cubicBezTo>
                  <a:cubicBezTo>
                    <a:pt x="562" y="34"/>
                    <a:pt x="542" y="29"/>
                    <a:pt x="523" y="24"/>
                  </a:cubicBezTo>
                  <a:cubicBezTo>
                    <a:pt x="474" y="8"/>
                    <a:pt x="427" y="1"/>
                    <a:pt x="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10"/>
            <p:cNvSpPr/>
            <p:nvPr/>
          </p:nvSpPr>
          <p:spPr>
            <a:xfrm rot="2197045">
              <a:off x="9163270" y="331218"/>
              <a:ext cx="129247" cy="72057"/>
            </a:xfrm>
            <a:custGeom>
              <a:rect b="b" l="l" r="r" t="t"/>
              <a:pathLst>
                <a:path extrusionOk="0" h="785" w="1408">
                  <a:moveTo>
                    <a:pt x="474" y="0"/>
                  </a:moveTo>
                  <a:cubicBezTo>
                    <a:pt x="377" y="0"/>
                    <a:pt x="282" y="12"/>
                    <a:pt x="196" y="46"/>
                  </a:cubicBezTo>
                  <a:cubicBezTo>
                    <a:pt x="187" y="50"/>
                    <a:pt x="177" y="55"/>
                    <a:pt x="168" y="55"/>
                  </a:cubicBezTo>
                  <a:cubicBezTo>
                    <a:pt x="158" y="65"/>
                    <a:pt x="144" y="65"/>
                    <a:pt x="130" y="69"/>
                  </a:cubicBezTo>
                  <a:cubicBezTo>
                    <a:pt x="1" y="146"/>
                    <a:pt x="11" y="270"/>
                    <a:pt x="92" y="389"/>
                  </a:cubicBezTo>
                  <a:cubicBezTo>
                    <a:pt x="92" y="398"/>
                    <a:pt x="92" y="403"/>
                    <a:pt x="96" y="413"/>
                  </a:cubicBezTo>
                  <a:cubicBezTo>
                    <a:pt x="101" y="422"/>
                    <a:pt x="115" y="427"/>
                    <a:pt x="120" y="441"/>
                  </a:cubicBezTo>
                  <a:cubicBezTo>
                    <a:pt x="250" y="635"/>
                    <a:pt x="505" y="785"/>
                    <a:pt x="733" y="785"/>
                  </a:cubicBezTo>
                  <a:cubicBezTo>
                    <a:pt x="740" y="785"/>
                    <a:pt x="747" y="785"/>
                    <a:pt x="754" y="784"/>
                  </a:cubicBezTo>
                  <a:cubicBezTo>
                    <a:pt x="992" y="770"/>
                    <a:pt x="1121" y="613"/>
                    <a:pt x="1264" y="446"/>
                  </a:cubicBezTo>
                  <a:cubicBezTo>
                    <a:pt x="1407" y="279"/>
                    <a:pt x="1026" y="55"/>
                    <a:pt x="911" y="41"/>
                  </a:cubicBezTo>
                  <a:cubicBezTo>
                    <a:pt x="776" y="27"/>
                    <a:pt x="622" y="0"/>
                    <a:pt x="47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10"/>
            <p:cNvSpPr/>
            <p:nvPr/>
          </p:nvSpPr>
          <p:spPr>
            <a:xfrm rot="2197045">
              <a:off x="9515774" y="323191"/>
              <a:ext cx="115661" cy="81695"/>
            </a:xfrm>
            <a:custGeom>
              <a:rect b="b" l="l" r="r" t="t"/>
              <a:pathLst>
                <a:path extrusionOk="0" h="890" w="1260">
                  <a:moveTo>
                    <a:pt x="416" y="0"/>
                  </a:moveTo>
                  <a:cubicBezTo>
                    <a:pt x="215" y="0"/>
                    <a:pt x="1" y="101"/>
                    <a:pt x="66" y="342"/>
                  </a:cubicBezTo>
                  <a:cubicBezTo>
                    <a:pt x="147" y="633"/>
                    <a:pt x="466" y="833"/>
                    <a:pt x="743" y="881"/>
                  </a:cubicBezTo>
                  <a:cubicBezTo>
                    <a:pt x="776" y="886"/>
                    <a:pt x="810" y="889"/>
                    <a:pt x="845" y="889"/>
                  </a:cubicBezTo>
                  <a:cubicBezTo>
                    <a:pt x="1048" y="889"/>
                    <a:pt x="1260" y="791"/>
                    <a:pt x="1191" y="547"/>
                  </a:cubicBezTo>
                  <a:cubicBezTo>
                    <a:pt x="1115" y="261"/>
                    <a:pt x="790" y="61"/>
                    <a:pt x="514" y="9"/>
                  </a:cubicBezTo>
                  <a:cubicBezTo>
                    <a:pt x="483" y="3"/>
                    <a:pt x="449" y="0"/>
                    <a:pt x="41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10"/>
            <p:cNvSpPr/>
            <p:nvPr/>
          </p:nvSpPr>
          <p:spPr>
            <a:xfrm rot="2197045">
              <a:off x="9398644" y="530545"/>
              <a:ext cx="95466" cy="67559"/>
            </a:xfrm>
            <a:custGeom>
              <a:rect b="b" l="l" r="r" t="t"/>
              <a:pathLst>
                <a:path extrusionOk="0" h="736" w="1040">
                  <a:moveTo>
                    <a:pt x="341" y="1"/>
                  </a:moveTo>
                  <a:cubicBezTo>
                    <a:pt x="176" y="1"/>
                    <a:pt x="1" y="86"/>
                    <a:pt x="58" y="285"/>
                  </a:cubicBezTo>
                  <a:cubicBezTo>
                    <a:pt x="120" y="523"/>
                    <a:pt x="387" y="690"/>
                    <a:pt x="615" y="728"/>
                  </a:cubicBezTo>
                  <a:cubicBezTo>
                    <a:pt x="642" y="733"/>
                    <a:pt x="670" y="736"/>
                    <a:pt x="699" y="736"/>
                  </a:cubicBezTo>
                  <a:cubicBezTo>
                    <a:pt x="864" y="736"/>
                    <a:pt x="1039" y="651"/>
                    <a:pt x="982" y="452"/>
                  </a:cubicBezTo>
                  <a:cubicBezTo>
                    <a:pt x="916" y="213"/>
                    <a:pt x="653" y="51"/>
                    <a:pt x="425" y="8"/>
                  </a:cubicBezTo>
                  <a:cubicBezTo>
                    <a:pt x="398" y="3"/>
                    <a:pt x="370" y="1"/>
                    <a:pt x="3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10"/>
            <p:cNvSpPr/>
            <p:nvPr/>
          </p:nvSpPr>
          <p:spPr>
            <a:xfrm rot="2197045">
              <a:off x="9252383" y="504297"/>
              <a:ext cx="118323" cy="71873"/>
            </a:xfrm>
            <a:custGeom>
              <a:rect b="b" l="l" r="r" t="t"/>
              <a:pathLst>
                <a:path extrusionOk="0" h="783" w="1289">
                  <a:moveTo>
                    <a:pt x="491" y="0"/>
                  </a:moveTo>
                  <a:cubicBezTo>
                    <a:pt x="0" y="0"/>
                    <a:pt x="351" y="520"/>
                    <a:pt x="560" y="648"/>
                  </a:cubicBezTo>
                  <a:cubicBezTo>
                    <a:pt x="569" y="658"/>
                    <a:pt x="583" y="668"/>
                    <a:pt x="603" y="677"/>
                  </a:cubicBezTo>
                  <a:cubicBezTo>
                    <a:pt x="684" y="730"/>
                    <a:pt x="843" y="783"/>
                    <a:pt x="984" y="783"/>
                  </a:cubicBezTo>
                  <a:cubicBezTo>
                    <a:pt x="1123" y="783"/>
                    <a:pt x="1246" y="731"/>
                    <a:pt x="1260" y="577"/>
                  </a:cubicBezTo>
                  <a:cubicBezTo>
                    <a:pt x="1289" y="234"/>
                    <a:pt x="817" y="5"/>
                    <a:pt x="541" y="0"/>
                  </a:cubicBezTo>
                  <a:cubicBezTo>
                    <a:pt x="536" y="2"/>
                    <a:pt x="531" y="2"/>
                    <a:pt x="526" y="2"/>
                  </a:cubicBezTo>
                  <a:cubicBezTo>
                    <a:pt x="517" y="2"/>
                    <a:pt x="507" y="0"/>
                    <a:pt x="498" y="0"/>
                  </a:cubicBezTo>
                  <a:cubicBezTo>
                    <a:pt x="495" y="0"/>
                    <a:pt x="493" y="0"/>
                    <a:pt x="49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10"/>
            <p:cNvSpPr/>
            <p:nvPr/>
          </p:nvSpPr>
          <p:spPr>
            <a:xfrm rot="2197045">
              <a:off x="9331759" y="158152"/>
              <a:ext cx="87847" cy="59390"/>
            </a:xfrm>
            <a:custGeom>
              <a:rect b="b" l="l" r="r" t="t"/>
              <a:pathLst>
                <a:path extrusionOk="0" h="647" w="957">
                  <a:moveTo>
                    <a:pt x="243" y="0"/>
                  </a:moveTo>
                  <a:cubicBezTo>
                    <a:pt x="98" y="0"/>
                    <a:pt x="1" y="70"/>
                    <a:pt x="49" y="246"/>
                  </a:cubicBezTo>
                  <a:cubicBezTo>
                    <a:pt x="108" y="459"/>
                    <a:pt x="474" y="646"/>
                    <a:pt x="712" y="646"/>
                  </a:cubicBezTo>
                  <a:cubicBezTo>
                    <a:pt x="858" y="646"/>
                    <a:pt x="956" y="576"/>
                    <a:pt x="907" y="399"/>
                  </a:cubicBezTo>
                  <a:cubicBezTo>
                    <a:pt x="848" y="189"/>
                    <a:pt x="481" y="0"/>
                    <a:pt x="2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10"/>
            <p:cNvSpPr/>
            <p:nvPr/>
          </p:nvSpPr>
          <p:spPr>
            <a:xfrm rot="2197045">
              <a:off x="8702342" y="1789771"/>
              <a:ext cx="122546" cy="93720"/>
            </a:xfrm>
            <a:custGeom>
              <a:rect b="b" l="l" r="r" t="t"/>
              <a:pathLst>
                <a:path extrusionOk="0" h="1021" w="1335">
                  <a:moveTo>
                    <a:pt x="507" y="1"/>
                  </a:moveTo>
                  <a:cubicBezTo>
                    <a:pt x="399" y="1"/>
                    <a:pt x="294" y="35"/>
                    <a:pt x="205" y="113"/>
                  </a:cubicBezTo>
                  <a:cubicBezTo>
                    <a:pt x="0" y="289"/>
                    <a:pt x="138" y="494"/>
                    <a:pt x="338" y="647"/>
                  </a:cubicBezTo>
                  <a:cubicBezTo>
                    <a:pt x="466" y="796"/>
                    <a:pt x="817" y="1021"/>
                    <a:pt x="1059" y="1021"/>
                  </a:cubicBezTo>
                  <a:cubicBezTo>
                    <a:pt x="1187" y="1021"/>
                    <a:pt x="1285" y="957"/>
                    <a:pt x="1301" y="785"/>
                  </a:cubicBezTo>
                  <a:cubicBezTo>
                    <a:pt x="1335" y="428"/>
                    <a:pt x="895" y="1"/>
                    <a:pt x="5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10"/>
            <p:cNvSpPr/>
            <p:nvPr/>
          </p:nvSpPr>
          <p:spPr>
            <a:xfrm rot="2197045">
              <a:off x="8538749" y="1721957"/>
              <a:ext cx="63430" cy="55718"/>
            </a:xfrm>
            <a:custGeom>
              <a:rect b="b" l="l" r="r" t="t"/>
              <a:pathLst>
                <a:path extrusionOk="0" h="607" w="691">
                  <a:moveTo>
                    <a:pt x="205" y="1"/>
                  </a:moveTo>
                  <a:cubicBezTo>
                    <a:pt x="137" y="1"/>
                    <a:pt x="78" y="23"/>
                    <a:pt x="48" y="87"/>
                  </a:cubicBezTo>
                  <a:cubicBezTo>
                    <a:pt x="48" y="82"/>
                    <a:pt x="48" y="72"/>
                    <a:pt x="48" y="68"/>
                  </a:cubicBezTo>
                  <a:cubicBezTo>
                    <a:pt x="39" y="82"/>
                    <a:pt x="39" y="96"/>
                    <a:pt x="39" y="106"/>
                  </a:cubicBezTo>
                  <a:cubicBezTo>
                    <a:pt x="39" y="110"/>
                    <a:pt x="36" y="113"/>
                    <a:pt x="35" y="117"/>
                  </a:cubicBezTo>
                  <a:lnTo>
                    <a:pt x="35" y="117"/>
                  </a:lnTo>
                  <a:cubicBezTo>
                    <a:pt x="36" y="110"/>
                    <a:pt x="36" y="106"/>
                    <a:pt x="35" y="106"/>
                  </a:cubicBezTo>
                  <a:lnTo>
                    <a:pt x="35" y="106"/>
                  </a:lnTo>
                  <a:cubicBezTo>
                    <a:pt x="32" y="106"/>
                    <a:pt x="10" y="182"/>
                    <a:pt x="10" y="182"/>
                  </a:cubicBezTo>
                  <a:cubicBezTo>
                    <a:pt x="1" y="230"/>
                    <a:pt x="29" y="268"/>
                    <a:pt x="67" y="296"/>
                  </a:cubicBezTo>
                  <a:cubicBezTo>
                    <a:pt x="77" y="320"/>
                    <a:pt x="91" y="344"/>
                    <a:pt x="101" y="368"/>
                  </a:cubicBezTo>
                  <a:cubicBezTo>
                    <a:pt x="146" y="452"/>
                    <a:pt x="401" y="607"/>
                    <a:pt x="560" y="607"/>
                  </a:cubicBezTo>
                  <a:cubicBezTo>
                    <a:pt x="636" y="607"/>
                    <a:pt x="690" y="571"/>
                    <a:pt x="687" y="473"/>
                  </a:cubicBezTo>
                  <a:cubicBezTo>
                    <a:pt x="682" y="234"/>
                    <a:pt x="506" y="44"/>
                    <a:pt x="263" y="6"/>
                  </a:cubicBezTo>
                  <a:cubicBezTo>
                    <a:pt x="243" y="3"/>
                    <a:pt x="224" y="1"/>
                    <a:pt x="2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10"/>
            <p:cNvSpPr/>
            <p:nvPr/>
          </p:nvSpPr>
          <p:spPr>
            <a:xfrm rot="2197045">
              <a:off x="8666953" y="1373128"/>
              <a:ext cx="99872" cy="83072"/>
            </a:xfrm>
            <a:custGeom>
              <a:rect b="b" l="l" r="r" t="t"/>
              <a:pathLst>
                <a:path extrusionOk="0" h="905" w="1088">
                  <a:moveTo>
                    <a:pt x="348" y="0"/>
                  </a:moveTo>
                  <a:cubicBezTo>
                    <a:pt x="76" y="0"/>
                    <a:pt x="1" y="244"/>
                    <a:pt x="177" y="476"/>
                  </a:cubicBezTo>
                  <a:cubicBezTo>
                    <a:pt x="210" y="514"/>
                    <a:pt x="239" y="562"/>
                    <a:pt x="258" y="610"/>
                  </a:cubicBezTo>
                  <a:cubicBezTo>
                    <a:pt x="316" y="713"/>
                    <a:pt x="623" y="904"/>
                    <a:pt x="818" y="904"/>
                  </a:cubicBezTo>
                  <a:cubicBezTo>
                    <a:pt x="912" y="904"/>
                    <a:pt x="981" y="860"/>
                    <a:pt x="982" y="738"/>
                  </a:cubicBezTo>
                  <a:cubicBezTo>
                    <a:pt x="982" y="700"/>
                    <a:pt x="982" y="662"/>
                    <a:pt x="987" y="624"/>
                  </a:cubicBezTo>
                  <a:cubicBezTo>
                    <a:pt x="1087" y="310"/>
                    <a:pt x="711" y="57"/>
                    <a:pt x="444" y="9"/>
                  </a:cubicBezTo>
                  <a:cubicBezTo>
                    <a:pt x="410" y="3"/>
                    <a:pt x="378"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10"/>
            <p:cNvSpPr/>
            <p:nvPr/>
          </p:nvSpPr>
          <p:spPr>
            <a:xfrm rot="2197045">
              <a:off x="8938805" y="1561283"/>
              <a:ext cx="105931" cy="74719"/>
            </a:xfrm>
            <a:custGeom>
              <a:rect b="b" l="l" r="r" t="t"/>
              <a:pathLst>
                <a:path extrusionOk="0" h="814" w="1154">
                  <a:moveTo>
                    <a:pt x="261" y="0"/>
                  </a:moveTo>
                  <a:cubicBezTo>
                    <a:pt x="88" y="0"/>
                    <a:pt x="1" y="160"/>
                    <a:pt x="71" y="313"/>
                  </a:cubicBezTo>
                  <a:cubicBezTo>
                    <a:pt x="29" y="556"/>
                    <a:pt x="553" y="814"/>
                    <a:pt x="729" y="814"/>
                  </a:cubicBezTo>
                  <a:cubicBezTo>
                    <a:pt x="732" y="814"/>
                    <a:pt x="735" y="813"/>
                    <a:pt x="738" y="813"/>
                  </a:cubicBezTo>
                  <a:cubicBezTo>
                    <a:pt x="824" y="809"/>
                    <a:pt x="910" y="804"/>
                    <a:pt x="981" y="742"/>
                  </a:cubicBezTo>
                  <a:cubicBezTo>
                    <a:pt x="1153" y="594"/>
                    <a:pt x="1005" y="341"/>
                    <a:pt x="853" y="237"/>
                  </a:cubicBezTo>
                  <a:cubicBezTo>
                    <a:pt x="691" y="122"/>
                    <a:pt x="538" y="65"/>
                    <a:pt x="348" y="13"/>
                  </a:cubicBezTo>
                  <a:cubicBezTo>
                    <a:pt x="317" y="4"/>
                    <a:pt x="288" y="0"/>
                    <a:pt x="26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10"/>
            <p:cNvSpPr/>
            <p:nvPr/>
          </p:nvSpPr>
          <p:spPr>
            <a:xfrm rot="2197045">
              <a:off x="8736210" y="1592546"/>
              <a:ext cx="119516" cy="68844"/>
            </a:xfrm>
            <a:custGeom>
              <a:rect b="b" l="l" r="r" t="t"/>
              <a:pathLst>
                <a:path extrusionOk="0" h="750" w="1302">
                  <a:moveTo>
                    <a:pt x="358" y="1"/>
                  </a:moveTo>
                  <a:cubicBezTo>
                    <a:pt x="280" y="1"/>
                    <a:pt x="209" y="26"/>
                    <a:pt x="157" y="95"/>
                  </a:cubicBezTo>
                  <a:cubicBezTo>
                    <a:pt x="0" y="305"/>
                    <a:pt x="286" y="567"/>
                    <a:pt x="453" y="648"/>
                  </a:cubicBezTo>
                  <a:cubicBezTo>
                    <a:pt x="549" y="695"/>
                    <a:pt x="679" y="749"/>
                    <a:pt x="800" y="749"/>
                  </a:cubicBezTo>
                  <a:cubicBezTo>
                    <a:pt x="865" y="749"/>
                    <a:pt x="928" y="733"/>
                    <a:pt x="982" y="691"/>
                  </a:cubicBezTo>
                  <a:cubicBezTo>
                    <a:pt x="1011" y="672"/>
                    <a:pt x="1034" y="653"/>
                    <a:pt x="1058" y="629"/>
                  </a:cubicBezTo>
                  <a:cubicBezTo>
                    <a:pt x="1301" y="396"/>
                    <a:pt x="853" y="62"/>
                    <a:pt x="634" y="48"/>
                  </a:cubicBezTo>
                  <a:cubicBezTo>
                    <a:pt x="596" y="43"/>
                    <a:pt x="558" y="38"/>
                    <a:pt x="515" y="29"/>
                  </a:cubicBezTo>
                  <a:cubicBezTo>
                    <a:pt x="462" y="12"/>
                    <a:pt x="409" y="1"/>
                    <a:pt x="3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10"/>
            <p:cNvSpPr/>
            <p:nvPr/>
          </p:nvSpPr>
          <p:spPr>
            <a:xfrm rot="2197045">
              <a:off x="8492975" y="1489229"/>
              <a:ext cx="130532" cy="63612"/>
            </a:xfrm>
            <a:custGeom>
              <a:rect b="b" l="l" r="r" t="t"/>
              <a:pathLst>
                <a:path extrusionOk="0" h="693" w="1422">
                  <a:moveTo>
                    <a:pt x="445" y="1"/>
                  </a:moveTo>
                  <a:cubicBezTo>
                    <a:pt x="381" y="1"/>
                    <a:pt x="318" y="18"/>
                    <a:pt x="263" y="58"/>
                  </a:cubicBezTo>
                  <a:cubicBezTo>
                    <a:pt x="1" y="244"/>
                    <a:pt x="425" y="578"/>
                    <a:pt x="587" y="630"/>
                  </a:cubicBezTo>
                  <a:cubicBezTo>
                    <a:pt x="700" y="666"/>
                    <a:pt x="812" y="692"/>
                    <a:pt x="926" y="692"/>
                  </a:cubicBezTo>
                  <a:cubicBezTo>
                    <a:pt x="995" y="692"/>
                    <a:pt x="1065" y="682"/>
                    <a:pt x="1135" y="659"/>
                  </a:cubicBezTo>
                  <a:cubicBezTo>
                    <a:pt x="1421" y="554"/>
                    <a:pt x="1107" y="311"/>
                    <a:pt x="906" y="230"/>
                  </a:cubicBezTo>
                  <a:cubicBezTo>
                    <a:pt x="787" y="111"/>
                    <a:pt x="609" y="1"/>
                    <a:pt x="4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10"/>
            <p:cNvSpPr/>
            <p:nvPr/>
          </p:nvSpPr>
          <p:spPr>
            <a:xfrm rot="2197045">
              <a:off x="8796565" y="1247929"/>
              <a:ext cx="99872" cy="85918"/>
            </a:xfrm>
            <a:custGeom>
              <a:rect b="b" l="l" r="r" t="t"/>
              <a:pathLst>
                <a:path extrusionOk="0" h="936" w="1088">
                  <a:moveTo>
                    <a:pt x="313" y="0"/>
                  </a:moveTo>
                  <a:cubicBezTo>
                    <a:pt x="187" y="0"/>
                    <a:pt x="70" y="50"/>
                    <a:pt x="43" y="191"/>
                  </a:cubicBezTo>
                  <a:cubicBezTo>
                    <a:pt x="0" y="405"/>
                    <a:pt x="139" y="577"/>
                    <a:pt x="253" y="734"/>
                  </a:cubicBezTo>
                  <a:cubicBezTo>
                    <a:pt x="294" y="796"/>
                    <a:pt x="473" y="936"/>
                    <a:pt x="598" y="936"/>
                  </a:cubicBezTo>
                  <a:cubicBezTo>
                    <a:pt x="645" y="936"/>
                    <a:pt x="685" y="915"/>
                    <a:pt x="706" y="863"/>
                  </a:cubicBezTo>
                  <a:cubicBezTo>
                    <a:pt x="763" y="720"/>
                    <a:pt x="887" y="701"/>
                    <a:pt x="954" y="577"/>
                  </a:cubicBezTo>
                  <a:cubicBezTo>
                    <a:pt x="1087" y="305"/>
                    <a:pt x="668" y="57"/>
                    <a:pt x="463" y="19"/>
                  </a:cubicBezTo>
                  <a:cubicBezTo>
                    <a:pt x="444" y="19"/>
                    <a:pt x="429" y="14"/>
                    <a:pt x="410" y="9"/>
                  </a:cubicBezTo>
                  <a:cubicBezTo>
                    <a:pt x="378" y="4"/>
                    <a:pt x="345" y="0"/>
                    <a:pt x="3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10"/>
            <p:cNvSpPr/>
            <p:nvPr/>
          </p:nvSpPr>
          <p:spPr>
            <a:xfrm rot="2197045">
              <a:off x="9036128" y="1785463"/>
              <a:ext cx="133102" cy="74260"/>
            </a:xfrm>
            <a:custGeom>
              <a:rect b="b" l="l" r="r" t="t"/>
              <a:pathLst>
                <a:path extrusionOk="0" h="809" w="1450">
                  <a:moveTo>
                    <a:pt x="439" y="1"/>
                  </a:moveTo>
                  <a:cubicBezTo>
                    <a:pt x="398" y="1"/>
                    <a:pt x="358" y="6"/>
                    <a:pt x="320" y="17"/>
                  </a:cubicBezTo>
                  <a:cubicBezTo>
                    <a:pt x="1" y="107"/>
                    <a:pt x="211" y="450"/>
                    <a:pt x="363" y="584"/>
                  </a:cubicBezTo>
                  <a:cubicBezTo>
                    <a:pt x="515" y="714"/>
                    <a:pt x="712" y="809"/>
                    <a:pt x="913" y="809"/>
                  </a:cubicBezTo>
                  <a:cubicBezTo>
                    <a:pt x="976" y="809"/>
                    <a:pt x="1039" y="800"/>
                    <a:pt x="1102" y="779"/>
                  </a:cubicBezTo>
                  <a:cubicBezTo>
                    <a:pt x="1450" y="665"/>
                    <a:pt x="1169" y="336"/>
                    <a:pt x="916" y="188"/>
                  </a:cubicBezTo>
                  <a:cubicBezTo>
                    <a:pt x="787" y="78"/>
                    <a:pt x="603" y="1"/>
                    <a:pt x="4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10"/>
            <p:cNvSpPr/>
            <p:nvPr/>
          </p:nvSpPr>
          <p:spPr>
            <a:xfrm rot="2197045">
              <a:off x="9184243" y="1016644"/>
              <a:ext cx="97669" cy="73526"/>
            </a:xfrm>
            <a:custGeom>
              <a:rect b="b" l="l" r="r" t="t"/>
              <a:pathLst>
                <a:path extrusionOk="0" h="801" w="1064">
                  <a:moveTo>
                    <a:pt x="359" y="1"/>
                  </a:moveTo>
                  <a:cubicBezTo>
                    <a:pt x="270" y="1"/>
                    <a:pt x="184" y="23"/>
                    <a:pt x="125" y="107"/>
                  </a:cubicBezTo>
                  <a:cubicBezTo>
                    <a:pt x="120" y="117"/>
                    <a:pt x="115" y="122"/>
                    <a:pt x="110" y="131"/>
                  </a:cubicBezTo>
                  <a:cubicBezTo>
                    <a:pt x="1" y="293"/>
                    <a:pt x="201" y="484"/>
                    <a:pt x="368" y="579"/>
                  </a:cubicBezTo>
                  <a:cubicBezTo>
                    <a:pt x="488" y="682"/>
                    <a:pt x="694" y="800"/>
                    <a:pt x="844" y="800"/>
                  </a:cubicBezTo>
                  <a:cubicBezTo>
                    <a:pt x="939" y="800"/>
                    <a:pt x="1011" y="754"/>
                    <a:pt x="1025" y="627"/>
                  </a:cubicBezTo>
                  <a:cubicBezTo>
                    <a:pt x="1064" y="303"/>
                    <a:pt x="768" y="36"/>
                    <a:pt x="453" y="7"/>
                  </a:cubicBezTo>
                  <a:cubicBezTo>
                    <a:pt x="422" y="4"/>
                    <a:pt x="391" y="1"/>
                    <a:pt x="3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10"/>
            <p:cNvSpPr/>
            <p:nvPr/>
          </p:nvSpPr>
          <p:spPr>
            <a:xfrm rot="2197045">
              <a:off x="8776715" y="742718"/>
              <a:ext cx="82064" cy="55534"/>
            </a:xfrm>
            <a:custGeom>
              <a:rect b="b" l="l" r="r" t="t"/>
              <a:pathLst>
                <a:path extrusionOk="0" h="605" w="894">
                  <a:moveTo>
                    <a:pt x="227" y="1"/>
                  </a:moveTo>
                  <a:cubicBezTo>
                    <a:pt x="91" y="1"/>
                    <a:pt x="1" y="66"/>
                    <a:pt x="47" y="232"/>
                  </a:cubicBezTo>
                  <a:cubicBezTo>
                    <a:pt x="101" y="431"/>
                    <a:pt x="442" y="605"/>
                    <a:pt x="665" y="605"/>
                  </a:cubicBezTo>
                  <a:cubicBezTo>
                    <a:pt x="801" y="605"/>
                    <a:pt x="893" y="540"/>
                    <a:pt x="848" y="375"/>
                  </a:cubicBezTo>
                  <a:cubicBezTo>
                    <a:pt x="792" y="177"/>
                    <a:pt x="449" y="1"/>
                    <a:pt x="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10"/>
            <p:cNvSpPr/>
            <p:nvPr/>
          </p:nvSpPr>
          <p:spPr>
            <a:xfrm rot="2197045">
              <a:off x="8673164" y="959390"/>
              <a:ext cx="83992" cy="57554"/>
            </a:xfrm>
            <a:custGeom>
              <a:rect b="b" l="l" r="r" t="t"/>
              <a:pathLst>
                <a:path extrusionOk="0" h="627" w="915">
                  <a:moveTo>
                    <a:pt x="343" y="1"/>
                  </a:moveTo>
                  <a:cubicBezTo>
                    <a:pt x="145" y="1"/>
                    <a:pt x="1" y="107"/>
                    <a:pt x="189" y="338"/>
                  </a:cubicBezTo>
                  <a:cubicBezTo>
                    <a:pt x="222" y="376"/>
                    <a:pt x="251" y="419"/>
                    <a:pt x="284" y="457"/>
                  </a:cubicBezTo>
                  <a:cubicBezTo>
                    <a:pt x="334" y="516"/>
                    <a:pt x="511" y="626"/>
                    <a:pt x="639" y="626"/>
                  </a:cubicBezTo>
                  <a:cubicBezTo>
                    <a:pt x="696" y="626"/>
                    <a:pt x="743" y="605"/>
                    <a:pt x="765" y="547"/>
                  </a:cubicBezTo>
                  <a:cubicBezTo>
                    <a:pt x="775" y="514"/>
                    <a:pt x="789" y="481"/>
                    <a:pt x="804" y="452"/>
                  </a:cubicBezTo>
                  <a:cubicBezTo>
                    <a:pt x="914" y="163"/>
                    <a:pt x="587" y="1"/>
                    <a:pt x="3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10"/>
            <p:cNvSpPr/>
            <p:nvPr/>
          </p:nvSpPr>
          <p:spPr>
            <a:xfrm rot="2197045">
              <a:off x="8676305" y="481823"/>
              <a:ext cx="110061" cy="78115"/>
            </a:xfrm>
            <a:custGeom>
              <a:rect b="b" l="l" r="r" t="t"/>
              <a:pathLst>
                <a:path extrusionOk="0" h="851" w="1199">
                  <a:moveTo>
                    <a:pt x="399" y="1"/>
                  </a:moveTo>
                  <a:cubicBezTo>
                    <a:pt x="206" y="1"/>
                    <a:pt x="0" y="93"/>
                    <a:pt x="66" y="327"/>
                  </a:cubicBezTo>
                  <a:cubicBezTo>
                    <a:pt x="142" y="604"/>
                    <a:pt x="442" y="794"/>
                    <a:pt x="709" y="842"/>
                  </a:cubicBezTo>
                  <a:cubicBezTo>
                    <a:pt x="740" y="848"/>
                    <a:pt x="773" y="851"/>
                    <a:pt x="806" y="851"/>
                  </a:cubicBezTo>
                  <a:cubicBezTo>
                    <a:pt x="997" y="851"/>
                    <a:pt x="1198" y="754"/>
                    <a:pt x="1133" y="523"/>
                  </a:cubicBezTo>
                  <a:cubicBezTo>
                    <a:pt x="1057" y="251"/>
                    <a:pt x="752" y="60"/>
                    <a:pt x="490" y="8"/>
                  </a:cubicBezTo>
                  <a:cubicBezTo>
                    <a:pt x="461" y="3"/>
                    <a:pt x="430" y="1"/>
                    <a:pt x="3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5" Type="http://schemas.openxmlformats.org/officeDocument/2006/relationships/slideLayout" Target="../slideLayouts/slideLayout5.xml"/><Relationship Id="rId6" Type="http://schemas.openxmlformats.org/officeDocument/2006/relationships/slideLayout" Target="../slideLayouts/slideLayout6.xml"/><Relationship Id="rId29" Type="http://schemas.openxmlformats.org/officeDocument/2006/relationships/theme" Target="../theme/theme2.xml"/><Relationship Id="rId7" Type="http://schemas.openxmlformats.org/officeDocument/2006/relationships/slideLayout" Target="../slideLayouts/slideLayout7.xml"/><Relationship Id="rId8" Type="http://schemas.openxmlformats.org/officeDocument/2006/relationships/slideLayout" Target="../slideLayouts/slideLayout8.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9F6F2"/>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720000" y="540000"/>
            <a:ext cx="7704000" cy="6693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chemeClr val="dk1"/>
              </a:buClr>
              <a:buSzPts val="3500"/>
              <a:buFont typeface="Sue Ellen Francisco"/>
              <a:buNone/>
              <a:defRPr sz="3500">
                <a:solidFill>
                  <a:schemeClr val="dk1"/>
                </a:solidFill>
                <a:latin typeface="Sue Ellen Francisco"/>
                <a:ea typeface="Sue Ellen Francisco"/>
                <a:cs typeface="Sue Ellen Francisco"/>
                <a:sym typeface="Sue Ellen Francisco"/>
              </a:defRPr>
            </a:lvl1pPr>
            <a:lvl2pPr lvl="1">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2pPr>
            <a:lvl3pPr lvl="2">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3pPr>
            <a:lvl4pPr lvl="3">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4pPr>
            <a:lvl5pPr lvl="4">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5pPr>
            <a:lvl6pPr lvl="5">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6pPr>
            <a:lvl7pPr lvl="6">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7pPr>
            <a:lvl8pPr lvl="7">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8pPr>
            <a:lvl9pPr lvl="8">
              <a:spcBef>
                <a:spcPts val="0"/>
              </a:spcBef>
              <a:spcAft>
                <a:spcPts val="0"/>
              </a:spcAft>
              <a:buClr>
                <a:schemeClr val="dk1"/>
              </a:buClr>
              <a:buSzPts val="2800"/>
              <a:buFont typeface="Sue Ellen Francisco"/>
              <a:buNone/>
              <a:defRPr sz="2800">
                <a:solidFill>
                  <a:schemeClr val="dk1"/>
                </a:solidFill>
                <a:latin typeface="Sue Ellen Francisco"/>
                <a:ea typeface="Sue Ellen Francisco"/>
                <a:cs typeface="Sue Ellen Francisco"/>
                <a:sym typeface="Sue Ellen Francisco"/>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23850" lvl="0" marL="457200">
              <a:lnSpc>
                <a:spcPct val="115000"/>
              </a:lnSpc>
              <a:spcBef>
                <a:spcPts val="0"/>
              </a:spcBef>
              <a:spcAft>
                <a:spcPts val="0"/>
              </a:spcAft>
              <a:buSzPts val="1500"/>
              <a:buFont typeface="Nunito"/>
              <a:buChar char="●"/>
              <a:defRPr sz="1500">
                <a:latin typeface="Nunito"/>
                <a:ea typeface="Nunito"/>
                <a:cs typeface="Nunito"/>
                <a:sym typeface="Nunito"/>
              </a:defRPr>
            </a:lvl1pPr>
            <a:lvl2pPr indent="-323850" lvl="1" marL="914400">
              <a:lnSpc>
                <a:spcPct val="115000"/>
              </a:lnSpc>
              <a:spcBef>
                <a:spcPts val="1600"/>
              </a:spcBef>
              <a:spcAft>
                <a:spcPts val="0"/>
              </a:spcAft>
              <a:buSzPts val="1500"/>
              <a:buFont typeface="Nunito"/>
              <a:buChar char="○"/>
              <a:defRPr sz="1500">
                <a:latin typeface="Nunito"/>
                <a:ea typeface="Nunito"/>
                <a:cs typeface="Nunito"/>
                <a:sym typeface="Nunito"/>
              </a:defRPr>
            </a:lvl2pPr>
            <a:lvl3pPr indent="-323850" lvl="2" marL="1371600">
              <a:lnSpc>
                <a:spcPct val="115000"/>
              </a:lnSpc>
              <a:spcBef>
                <a:spcPts val="1600"/>
              </a:spcBef>
              <a:spcAft>
                <a:spcPts val="0"/>
              </a:spcAft>
              <a:buSzPts val="1500"/>
              <a:buFont typeface="Nunito"/>
              <a:buChar char="■"/>
              <a:defRPr sz="1500">
                <a:latin typeface="Nunito"/>
                <a:ea typeface="Nunito"/>
                <a:cs typeface="Nunito"/>
                <a:sym typeface="Nunito"/>
              </a:defRPr>
            </a:lvl3pPr>
            <a:lvl4pPr indent="-323850" lvl="3" marL="1828800">
              <a:lnSpc>
                <a:spcPct val="115000"/>
              </a:lnSpc>
              <a:spcBef>
                <a:spcPts val="1600"/>
              </a:spcBef>
              <a:spcAft>
                <a:spcPts val="0"/>
              </a:spcAft>
              <a:buSzPts val="1500"/>
              <a:buFont typeface="Nunito"/>
              <a:buChar char="●"/>
              <a:defRPr sz="1500">
                <a:latin typeface="Nunito"/>
                <a:ea typeface="Nunito"/>
                <a:cs typeface="Nunito"/>
                <a:sym typeface="Nunito"/>
              </a:defRPr>
            </a:lvl4pPr>
            <a:lvl5pPr indent="-323850" lvl="4" marL="2286000">
              <a:lnSpc>
                <a:spcPct val="115000"/>
              </a:lnSpc>
              <a:spcBef>
                <a:spcPts val="1600"/>
              </a:spcBef>
              <a:spcAft>
                <a:spcPts val="0"/>
              </a:spcAft>
              <a:buSzPts val="1500"/>
              <a:buFont typeface="Nunito"/>
              <a:buChar char="○"/>
              <a:defRPr sz="1500">
                <a:latin typeface="Nunito"/>
                <a:ea typeface="Nunito"/>
                <a:cs typeface="Nunito"/>
                <a:sym typeface="Nunito"/>
              </a:defRPr>
            </a:lvl5pPr>
            <a:lvl6pPr indent="-323850" lvl="5" marL="2743200">
              <a:lnSpc>
                <a:spcPct val="115000"/>
              </a:lnSpc>
              <a:spcBef>
                <a:spcPts val="1600"/>
              </a:spcBef>
              <a:spcAft>
                <a:spcPts val="0"/>
              </a:spcAft>
              <a:buSzPts val="1500"/>
              <a:buFont typeface="Nunito"/>
              <a:buChar char="■"/>
              <a:defRPr sz="1500">
                <a:latin typeface="Nunito"/>
                <a:ea typeface="Nunito"/>
                <a:cs typeface="Nunito"/>
                <a:sym typeface="Nunito"/>
              </a:defRPr>
            </a:lvl6pPr>
            <a:lvl7pPr indent="-323850" lvl="6" marL="3200400">
              <a:lnSpc>
                <a:spcPct val="115000"/>
              </a:lnSpc>
              <a:spcBef>
                <a:spcPts val="1600"/>
              </a:spcBef>
              <a:spcAft>
                <a:spcPts val="0"/>
              </a:spcAft>
              <a:buSzPts val="1500"/>
              <a:buFont typeface="Nunito"/>
              <a:buChar char="●"/>
              <a:defRPr sz="1500">
                <a:latin typeface="Nunito"/>
                <a:ea typeface="Nunito"/>
                <a:cs typeface="Nunito"/>
                <a:sym typeface="Nunito"/>
              </a:defRPr>
            </a:lvl7pPr>
            <a:lvl8pPr indent="-323850" lvl="7" marL="3657600">
              <a:lnSpc>
                <a:spcPct val="115000"/>
              </a:lnSpc>
              <a:spcBef>
                <a:spcPts val="1600"/>
              </a:spcBef>
              <a:spcAft>
                <a:spcPts val="0"/>
              </a:spcAft>
              <a:buSzPts val="1500"/>
              <a:buFont typeface="Nunito"/>
              <a:buChar char="○"/>
              <a:defRPr sz="1500">
                <a:latin typeface="Nunito"/>
                <a:ea typeface="Nunito"/>
                <a:cs typeface="Nunito"/>
                <a:sym typeface="Nunito"/>
              </a:defRPr>
            </a:lvl8pPr>
            <a:lvl9pPr indent="-323850" lvl="8" marL="4114800">
              <a:lnSpc>
                <a:spcPct val="115000"/>
              </a:lnSpc>
              <a:spcBef>
                <a:spcPts val="1600"/>
              </a:spcBef>
              <a:spcAft>
                <a:spcPts val="1600"/>
              </a:spcAft>
              <a:buSzPts val="1500"/>
              <a:buFont typeface="Nunito"/>
              <a:buChar char="■"/>
              <a:defRPr sz="1500">
                <a:latin typeface="Nunito"/>
                <a:ea typeface="Nunito"/>
                <a:cs typeface="Nunito"/>
                <a:sym typeface="Nunit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7913" name="Shape 7913"/>
        <p:cNvGrpSpPr/>
        <p:nvPr/>
      </p:nvGrpSpPr>
      <p:grpSpPr>
        <a:xfrm>
          <a:off x="0" y="0"/>
          <a:ext cx="0" cy="0"/>
          <a:chOff x="0" y="0"/>
          <a:chExt cx="0" cy="0"/>
        </a:xfrm>
      </p:grpSpPr>
      <p:sp>
        <p:nvSpPr>
          <p:cNvPr id="7914" name="Google Shape;7914;p3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7915" name="Google Shape;7915;p3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7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1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13.xml"/><Relationship Id="rId3" Type="http://schemas.openxmlformats.org/officeDocument/2006/relationships/image" Target="../media/image10.jp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14.xml"/><Relationship Id="rId3" Type="http://schemas.openxmlformats.org/officeDocument/2006/relationships/image" Target="../media/image3.jp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8.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 Id="rId3" Type="http://schemas.openxmlformats.org/officeDocument/2006/relationships/image" Target="../media/image12.png"/></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2.xml"/><Relationship Id="rId5" Type="http://schemas.openxmlformats.org/officeDocument/2006/relationships/hyperlink" Target="http://bit.ly/33VAFh3" TargetMode="External"/><Relationship Id="rId6" Type="http://schemas.openxmlformats.org/officeDocument/2006/relationships/slide" Target="/ppt/slides/slide29.xml"/><Relationship Id="rId7" Type="http://schemas.openxmlformats.org/officeDocument/2006/relationships/slide" Target="/ppt/slides/slide28.xml"/><Relationship Id="rId8" Type="http://schemas.openxmlformats.org/officeDocument/2006/relationships/slide" Target="/ppt/slides/slide31.xml"/><Relationship Id="rId11" Type="http://schemas.openxmlformats.org/officeDocument/2006/relationships/slide" Target="/ppt/slides/slide33.xml"/><Relationship Id="rId10" Type="http://schemas.openxmlformats.org/officeDocument/2006/relationships/slide" Target="/ppt/slides/slide32.xml"/><Relationship Id="rId13" Type="http://schemas.openxmlformats.org/officeDocument/2006/relationships/hyperlink" Target="https://storyset.com/?utm_source=slidesgo_template&amp;utm_medium=referral-link&amp;utm_campaign=slidesgo_contents_of_this_template&amp;utm_term=storyset&amp;utm_content=storyset" TargetMode="External"/><Relationship Id="rId12" Type="http://schemas.openxmlformats.org/officeDocument/2006/relationships/slide" Target="/ppt/slides/slide34.xml"/><Relationship Id="rId15" Type="http://schemas.openxmlformats.org/officeDocument/2006/relationships/slide" Target="/ppt/slides/slide35.xml"/><Relationship Id="rId14" Type="http://schemas.openxmlformats.org/officeDocument/2006/relationships/slide" Target="/ppt/slides/slide35.xml"/><Relationship Id="rId16" Type="http://schemas.openxmlformats.org/officeDocument/2006/relationships/slide" Target="/ppt/slides/slide4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0.xml"/><Relationship Id="rId2" Type="http://schemas.openxmlformats.org/officeDocument/2006/relationships/notesSlide" Target="../notesSlides/notesSlide2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 Id="rId2" Type="http://schemas.openxmlformats.org/officeDocument/2006/relationships/notesSlide" Target="../notesSlides/notesSlide2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26.xml"/><Relationship Id="rId3" Type="http://schemas.openxmlformats.org/officeDocument/2006/relationships/hyperlink" Target="https://docs.google.com/spreadsheets/d/1UWzxt6wS1NJnZR9-it9ulyG8NNb6KpKRMkYMbbKYClo/copy" TargetMode="External"/><Relationship Id="rId4" Type="http://schemas.openxmlformats.org/officeDocument/2006/relationships/image" Target="../media/image1.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6.xml"/><Relationship Id="rId2" Type="http://schemas.openxmlformats.org/officeDocument/2006/relationships/notesSlide" Target="../notesSlides/notesSlide28.xml"/><Relationship Id="rId3" Type="http://schemas.openxmlformats.org/officeDocument/2006/relationships/hyperlink" Target="mailto:addyouremail@freepik.com" TargetMode="Externa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29.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4.xml"/><Relationship Id="rId2" Type="http://schemas.openxmlformats.org/officeDocument/2006/relationships/notesSlide" Target="../notesSlides/notesSlide3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1.xml"/><Relationship Id="rId2" Type="http://schemas.openxmlformats.org/officeDocument/2006/relationships/notesSlide" Target="../notesSlides/notesSlide31.xml"/><Relationship Id="rId3" Type="http://schemas.openxmlformats.org/officeDocument/2006/relationships/hyperlink" Target="https://www.freepik.com/free-vector/hand-drawn-colorful-science-education-background_7409952.htm/?utm_source=slidesgo_template&amp;utm_medium=referral-link&amp;utm_campaign=sg_resources&amp;utm_content=freepik" TargetMode="External"/><Relationship Id="rId4" Type="http://schemas.openxmlformats.org/officeDocument/2006/relationships/hyperlink" Target="https://www.freepik.com/free-vector/multiracial-raised-fists-concept_8724491.htm/?utm_source=slidesgo_template&amp;utm_medium=referral-link&amp;utm_campaign=sg_resources&amp;utm_content=freepik" TargetMode="External"/><Relationship Id="rId9" Type="http://schemas.openxmlformats.org/officeDocument/2006/relationships/hyperlink" Target="https://www.freepik.com/free-photo/front-view-interracial-friends-cheering_4983310.htm#page=1&amp;query=multicultural&amp;position=0" TargetMode="External"/><Relationship Id="rId5" Type="http://schemas.openxmlformats.org/officeDocument/2006/relationships/hyperlink" Target="https://www.freepik.com/free-vector/multiracial-group-people-background_4850576.htm/?utm_source=slidesgo_template&amp;utm_medium=referral-link&amp;utm_campaign=sg_resources&amp;utm_content=freepik" TargetMode="External"/><Relationship Id="rId6" Type="http://schemas.openxmlformats.org/officeDocument/2006/relationships/hyperlink" Target="https://www.freepik.com/free-vector/globe-vintage-style_1096371.htm/?utm_source=slidesgo_template&amp;utm_medium=referral-link&amp;utm_campaign=sg_resources&amp;utm_content=freepik" TargetMode="External"/><Relationship Id="rId7" Type="http://schemas.openxmlformats.org/officeDocument/2006/relationships/hyperlink" Target="https://www.freepik.com/free-vector/egyptian-gods-symbols-collection-with-flat-design_2672393.htm#page=4&amp;query=egypt&amp;position=22/?utm_source=slidesgo_template&amp;utm_medium=referral-link&amp;utm_campaign=sg_resources&amp;utm_content=freepik" TargetMode="External"/><Relationship Id="rId8" Type="http://schemas.openxmlformats.org/officeDocument/2006/relationships/hyperlink" Target="https://www.freepik.com/free-vector/abstract-pastel-background-concept_8945224.htm/?utm_source=slidesgo_template&amp;utm_medium=referral-link&amp;utm_campaign=sg_resources&amp;utm_content=freepik" TargetMode="External"/><Relationship Id="rId11" Type="http://schemas.openxmlformats.org/officeDocument/2006/relationships/hyperlink" Target="https://www.freepik.com/free-photo/boy-looking-girls-lesson_2475602.htm/?utm_source=slidesgo_template&amp;utm_medium=referral-link&amp;utm_campaign=sg_resources&amp;utm_content=freepik" TargetMode="External"/><Relationship Id="rId10" Type="http://schemas.openxmlformats.org/officeDocument/2006/relationships/hyperlink" Target="https://www.freepik.com/free-photo/happy-multicultural-friends-close-up_6685460.htm#page=6&amp;query=multicultural&amp;position=0" TargetMode="Externa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2.xml"/><Relationship Id="rId3" Type="http://schemas.openxmlformats.org/officeDocument/2006/relationships/hyperlink" Target="http://bit.ly/2PfT4lq" TargetMode="External"/><Relationship Id="rId4" Type="http://schemas.openxmlformats.org/officeDocument/2006/relationships/slide" Target="/ppt/slides/slide28.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3.xml"/><Relationship Id="rId3" Type="http://schemas.openxmlformats.org/officeDocument/2006/relationships/hyperlink" Target="https://fonts.google.com/specimen/Sue+Ellen+Francisco?query=sue+ellen)" TargetMode="External"/><Relationship Id="rId4" Type="http://schemas.openxmlformats.org/officeDocument/2006/relationships/hyperlink" Target="https://fonts.google.com/specimen/Sue+Ellen+Francisco?query=sue+ellen)" TargetMode="External"/><Relationship Id="rId5" Type="http://schemas.openxmlformats.org/officeDocument/2006/relationships/hyperlink" Target="https://fonts.google.com/specimen/Sue+Ellen+Francisco?query=sue+ellen)" TargetMode="External"/><Relationship Id="rId6" Type="http://schemas.openxmlformats.org/officeDocument/2006/relationships/hyperlink" Target="https://fonts.google.com/specimen/Nunito?query=nuni)" TargetMode="External"/><Relationship Id="rId7" Type="http://schemas.openxmlformats.org/officeDocument/2006/relationships/hyperlink" Target="https://fonts.google.com/specimen/Nunito?query=nuni)" TargetMode="External"/><Relationship Id="rId8" Type="http://schemas.openxmlformats.org/officeDocument/2006/relationships/hyperlink" Target="https://fonts.google.com/specimen/Nunito?query=nuni)"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4.xm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4" Type="http://schemas.openxmlformats.org/officeDocument/2006/relationships/image" Target="../media/image7.gif"/><Relationship Id="rId9" Type="http://schemas.openxmlformats.org/officeDocument/2006/relationships/image" Target="../media/image6.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1" Type="http://schemas.openxmlformats.org/officeDocument/2006/relationships/image" Target="../media/image8.gif"/><Relationship Id="rId10" Type="http://schemas.openxmlformats.org/officeDocument/2006/relationships/image" Target="../media/image5.gif"/><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12" Type="http://schemas.openxmlformats.org/officeDocument/2006/relationships/image" Target="../media/image9.gif"/></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5.xml"/><Relationship Id="rId3" Type="http://schemas.openxmlformats.org/officeDocument/2006/relationships/hyperlink" Target="https://bit.ly/2ZjL1pd" TargetMode="Externa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notesSlide" Target="../notesSlides/notesSlide4.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29.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1.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2.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8.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9.xml"/><Relationship Id="rId3" Type="http://schemas.openxmlformats.org/officeDocument/2006/relationships/image" Target="../media/image4.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chemeClr val="dk1"/>
        </a:solidFill>
      </p:bgPr>
    </p:bg>
    <p:spTree>
      <p:nvGrpSpPr>
        <p:cNvPr id="7920" name="Shape 7920"/>
        <p:cNvGrpSpPr/>
        <p:nvPr/>
      </p:nvGrpSpPr>
      <p:grpSpPr>
        <a:xfrm>
          <a:off x="0" y="0"/>
          <a:ext cx="0" cy="0"/>
          <a:chOff x="0" y="0"/>
          <a:chExt cx="0" cy="0"/>
        </a:xfrm>
      </p:grpSpPr>
      <p:sp>
        <p:nvSpPr>
          <p:cNvPr id="7921" name="Google Shape;7921;p32"/>
          <p:cNvSpPr/>
          <p:nvPr/>
        </p:nvSpPr>
        <p:spPr>
          <a:xfrm>
            <a:off x="2721725" y="3660150"/>
            <a:ext cx="37125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32"/>
          <p:cNvSpPr txBox="1"/>
          <p:nvPr>
            <p:ph idx="1" type="subTitle"/>
          </p:nvPr>
        </p:nvSpPr>
        <p:spPr>
          <a:xfrm>
            <a:off x="2623050" y="3455450"/>
            <a:ext cx="3897900" cy="4599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Here is where your presentation begins</a:t>
            </a:r>
            <a:endParaRPr/>
          </a:p>
        </p:txBody>
      </p:sp>
      <p:sp>
        <p:nvSpPr>
          <p:cNvPr id="7923" name="Google Shape;7923;p32"/>
          <p:cNvSpPr txBox="1"/>
          <p:nvPr>
            <p:ph type="ctrTitle"/>
          </p:nvPr>
        </p:nvSpPr>
        <p:spPr>
          <a:xfrm>
            <a:off x="1297050" y="2077450"/>
            <a:ext cx="6549900" cy="88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b="0" lang="en"/>
              <a:t>Social Science Lesson</a:t>
            </a:r>
            <a:endParaRPr b="0"/>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36" name="Shape 8336"/>
        <p:cNvGrpSpPr/>
        <p:nvPr/>
      </p:nvGrpSpPr>
      <p:grpSpPr>
        <a:xfrm>
          <a:off x="0" y="0"/>
          <a:ext cx="0" cy="0"/>
          <a:chOff x="0" y="0"/>
          <a:chExt cx="0" cy="0"/>
        </a:xfrm>
      </p:grpSpPr>
      <p:sp>
        <p:nvSpPr>
          <p:cNvPr id="8337" name="Google Shape;8337;p41"/>
          <p:cNvSpPr/>
          <p:nvPr/>
        </p:nvSpPr>
        <p:spPr>
          <a:xfrm>
            <a:off x="5116050" y="3972425"/>
            <a:ext cx="22083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41"/>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“This is a quote, words full of wisdom that someone important said and can make the reader get inspired”</a:t>
            </a:r>
            <a:endParaRPr/>
          </a:p>
        </p:txBody>
      </p:sp>
      <p:sp>
        <p:nvSpPr>
          <p:cNvPr id="8339" name="Google Shape;8339;p41"/>
          <p:cNvSpPr txBox="1"/>
          <p:nvPr>
            <p:ph idx="1" type="subTitle"/>
          </p:nvPr>
        </p:nvSpPr>
        <p:spPr>
          <a:xfrm>
            <a:off x="5046475" y="3798450"/>
            <a:ext cx="2723700" cy="395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—SOMEONE FAMOUS</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43" name="Shape 8343"/>
        <p:cNvGrpSpPr/>
        <p:nvPr/>
      </p:nvGrpSpPr>
      <p:grpSpPr>
        <a:xfrm>
          <a:off x="0" y="0"/>
          <a:ext cx="0" cy="0"/>
          <a:chOff x="0" y="0"/>
          <a:chExt cx="0" cy="0"/>
        </a:xfrm>
      </p:grpSpPr>
      <p:sp>
        <p:nvSpPr>
          <p:cNvPr id="8344" name="Google Shape;8344;p42"/>
          <p:cNvSpPr txBox="1"/>
          <p:nvPr>
            <p:ph type="title"/>
          </p:nvPr>
        </p:nvSpPr>
        <p:spPr>
          <a:xfrm>
            <a:off x="720000" y="540000"/>
            <a:ext cx="38520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Definition of concepts</a:t>
            </a:r>
            <a:endParaRPr/>
          </a:p>
        </p:txBody>
      </p:sp>
      <p:sp>
        <p:nvSpPr>
          <p:cNvPr id="8345" name="Google Shape;8345;p42"/>
          <p:cNvSpPr txBox="1"/>
          <p:nvPr>
            <p:ph idx="1" type="subTitle"/>
          </p:nvPr>
        </p:nvSpPr>
        <p:spPr>
          <a:xfrm>
            <a:off x="2120233" y="1346013"/>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8346" name="Google Shape;8346;p42"/>
          <p:cNvSpPr txBox="1"/>
          <p:nvPr>
            <p:ph idx="2" type="subTitle"/>
          </p:nvPr>
        </p:nvSpPr>
        <p:spPr>
          <a:xfrm>
            <a:off x="2120225" y="1957100"/>
            <a:ext cx="1716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347" name="Google Shape;8347;p42"/>
          <p:cNvSpPr txBox="1"/>
          <p:nvPr>
            <p:ph idx="3" type="subTitle"/>
          </p:nvPr>
        </p:nvSpPr>
        <p:spPr>
          <a:xfrm>
            <a:off x="5538901" y="134810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Mars</a:t>
            </a:r>
            <a:endParaRPr/>
          </a:p>
        </p:txBody>
      </p:sp>
      <p:sp>
        <p:nvSpPr>
          <p:cNvPr id="8348" name="Google Shape;8348;p42"/>
          <p:cNvSpPr txBox="1"/>
          <p:nvPr>
            <p:ph idx="4" type="subTitle"/>
          </p:nvPr>
        </p:nvSpPr>
        <p:spPr>
          <a:xfrm>
            <a:off x="5508664" y="1957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very cold place</a:t>
            </a:r>
            <a:endParaRPr/>
          </a:p>
        </p:txBody>
      </p:sp>
      <p:sp>
        <p:nvSpPr>
          <p:cNvPr id="8349" name="Google Shape;8349;p42"/>
          <p:cNvSpPr txBox="1"/>
          <p:nvPr>
            <p:ph idx="5" type="subTitle"/>
          </p:nvPr>
        </p:nvSpPr>
        <p:spPr>
          <a:xfrm>
            <a:off x="5538901" y="305672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a:t>
            </a:r>
            <a:endParaRPr/>
          </a:p>
        </p:txBody>
      </p:sp>
      <p:sp>
        <p:nvSpPr>
          <p:cNvPr id="8350" name="Google Shape;8350;p42"/>
          <p:cNvSpPr txBox="1"/>
          <p:nvPr>
            <p:ph idx="6" type="subTitle"/>
          </p:nvPr>
        </p:nvSpPr>
        <p:spPr>
          <a:xfrm>
            <a:off x="5508664" y="3700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
        <p:nvSpPr>
          <p:cNvPr id="8351" name="Google Shape;8351;p42"/>
          <p:cNvSpPr txBox="1"/>
          <p:nvPr>
            <p:ph idx="7" type="subTitle"/>
          </p:nvPr>
        </p:nvSpPr>
        <p:spPr>
          <a:xfrm>
            <a:off x="2120233" y="306917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a:t>
            </a:r>
            <a:endParaRPr/>
          </a:p>
        </p:txBody>
      </p:sp>
      <p:sp>
        <p:nvSpPr>
          <p:cNvPr id="8352" name="Google Shape;8352;p42"/>
          <p:cNvSpPr txBox="1"/>
          <p:nvPr>
            <p:ph idx="8" type="subTitle"/>
          </p:nvPr>
        </p:nvSpPr>
        <p:spPr>
          <a:xfrm>
            <a:off x="2120232" y="37001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Neptune is the farthest planet from the Sun</a:t>
            </a:r>
            <a:endParaRPr/>
          </a:p>
        </p:txBody>
      </p:sp>
      <p:grpSp>
        <p:nvGrpSpPr>
          <p:cNvPr id="8353" name="Google Shape;8353;p42"/>
          <p:cNvGrpSpPr/>
          <p:nvPr/>
        </p:nvGrpSpPr>
        <p:grpSpPr>
          <a:xfrm>
            <a:off x="1651513" y="1439500"/>
            <a:ext cx="377825" cy="418054"/>
            <a:chOff x="1651513" y="1439500"/>
            <a:chExt cx="377825" cy="418054"/>
          </a:xfrm>
        </p:grpSpPr>
        <p:sp>
          <p:nvSpPr>
            <p:cNvPr id="8354" name="Google Shape;8354;p42"/>
            <p:cNvSpPr/>
            <p:nvPr/>
          </p:nvSpPr>
          <p:spPr>
            <a:xfrm>
              <a:off x="1696546" y="1487109"/>
              <a:ext cx="303111" cy="301748"/>
            </a:xfrm>
            <a:custGeom>
              <a:rect b="b" l="l" r="r" t="t"/>
              <a:pathLst>
                <a:path extrusionOk="0" h="15046" w="14296">
                  <a:moveTo>
                    <a:pt x="5828" y="1"/>
                  </a:moveTo>
                  <a:cubicBezTo>
                    <a:pt x="1676" y="1"/>
                    <a:pt x="1" y="3940"/>
                    <a:pt x="1225" y="7090"/>
                  </a:cubicBezTo>
                  <a:cubicBezTo>
                    <a:pt x="2765" y="11063"/>
                    <a:pt x="1559" y="12883"/>
                    <a:pt x="1559" y="12883"/>
                  </a:cubicBezTo>
                  <a:cubicBezTo>
                    <a:pt x="1559" y="12883"/>
                    <a:pt x="3876" y="15046"/>
                    <a:pt x="5423" y="15046"/>
                  </a:cubicBezTo>
                  <a:cubicBezTo>
                    <a:pt x="5962" y="15046"/>
                    <a:pt x="6407" y="14784"/>
                    <a:pt x="6630" y="14078"/>
                  </a:cubicBezTo>
                  <a:cubicBezTo>
                    <a:pt x="7502" y="11354"/>
                    <a:pt x="8460" y="12377"/>
                    <a:pt x="11119" y="10482"/>
                  </a:cubicBezTo>
                  <a:cubicBezTo>
                    <a:pt x="13779" y="8576"/>
                    <a:pt x="14296" y="2945"/>
                    <a:pt x="9526" y="867"/>
                  </a:cubicBezTo>
                  <a:cubicBezTo>
                    <a:pt x="8134" y="263"/>
                    <a:pt x="6899" y="1"/>
                    <a:pt x="5828"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42"/>
            <p:cNvSpPr/>
            <p:nvPr/>
          </p:nvSpPr>
          <p:spPr>
            <a:xfrm>
              <a:off x="1700659" y="1713240"/>
              <a:ext cx="156093" cy="105750"/>
            </a:xfrm>
            <a:custGeom>
              <a:rect b="b" l="l" r="r" t="t"/>
              <a:pathLst>
                <a:path extrusionOk="0" h="5273" w="7362">
                  <a:moveTo>
                    <a:pt x="1257" y="1"/>
                  </a:moveTo>
                  <a:cubicBezTo>
                    <a:pt x="983" y="1"/>
                    <a:pt x="1" y="3086"/>
                    <a:pt x="267" y="3373"/>
                  </a:cubicBezTo>
                  <a:cubicBezTo>
                    <a:pt x="528" y="3644"/>
                    <a:pt x="5583" y="5273"/>
                    <a:pt x="6333" y="5273"/>
                  </a:cubicBezTo>
                  <a:cubicBezTo>
                    <a:pt x="6387" y="5273"/>
                    <a:pt x="6419" y="5264"/>
                    <a:pt x="6425" y="5246"/>
                  </a:cubicBezTo>
                  <a:cubicBezTo>
                    <a:pt x="6522" y="4988"/>
                    <a:pt x="7362" y="3136"/>
                    <a:pt x="7308" y="2231"/>
                  </a:cubicBezTo>
                  <a:cubicBezTo>
                    <a:pt x="7243" y="1327"/>
                    <a:pt x="1268" y="3"/>
                    <a:pt x="1268" y="3"/>
                  </a:cubicBezTo>
                  <a:cubicBezTo>
                    <a:pt x="1264" y="1"/>
                    <a:pt x="1261" y="1"/>
                    <a:pt x="1257"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42"/>
            <p:cNvSpPr/>
            <p:nvPr/>
          </p:nvSpPr>
          <p:spPr>
            <a:xfrm>
              <a:off x="1725933" y="1754311"/>
              <a:ext cx="95899" cy="103243"/>
            </a:xfrm>
            <a:custGeom>
              <a:rect b="b" l="l" r="r" t="t"/>
              <a:pathLst>
                <a:path extrusionOk="0" h="5148" w="4523">
                  <a:moveTo>
                    <a:pt x="1152" y="0"/>
                  </a:moveTo>
                  <a:cubicBezTo>
                    <a:pt x="1152" y="0"/>
                    <a:pt x="0" y="3801"/>
                    <a:pt x="334" y="4210"/>
                  </a:cubicBezTo>
                  <a:cubicBezTo>
                    <a:pt x="624" y="4565"/>
                    <a:pt x="1757" y="5147"/>
                    <a:pt x="2354" y="5147"/>
                  </a:cubicBezTo>
                  <a:cubicBezTo>
                    <a:pt x="2445" y="5147"/>
                    <a:pt x="2523" y="5134"/>
                    <a:pt x="2584" y="5104"/>
                  </a:cubicBezTo>
                  <a:cubicBezTo>
                    <a:pt x="3037" y="4867"/>
                    <a:pt x="4522" y="409"/>
                    <a:pt x="4522" y="409"/>
                  </a:cubicBezTo>
                  <a:lnTo>
                    <a:pt x="1152" y="0"/>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42"/>
            <p:cNvSpPr/>
            <p:nvPr/>
          </p:nvSpPr>
          <p:spPr>
            <a:xfrm>
              <a:off x="1851493" y="1506842"/>
              <a:ext cx="125794" cy="152418"/>
            </a:xfrm>
            <a:custGeom>
              <a:rect b="b" l="l" r="r" t="t"/>
              <a:pathLst>
                <a:path extrusionOk="0" h="7600" w="5933">
                  <a:moveTo>
                    <a:pt x="486" y="0"/>
                  </a:moveTo>
                  <a:cubicBezTo>
                    <a:pt x="191" y="0"/>
                    <a:pt x="6" y="126"/>
                    <a:pt x="0" y="422"/>
                  </a:cubicBezTo>
                  <a:cubicBezTo>
                    <a:pt x="0" y="422"/>
                    <a:pt x="183" y="2597"/>
                    <a:pt x="2649" y="3662"/>
                  </a:cubicBezTo>
                  <a:cubicBezTo>
                    <a:pt x="4751" y="4562"/>
                    <a:pt x="3009" y="7600"/>
                    <a:pt x="3579" y="7600"/>
                  </a:cubicBezTo>
                  <a:cubicBezTo>
                    <a:pt x="3678" y="7600"/>
                    <a:pt x="3845" y="7509"/>
                    <a:pt x="4113" y="7302"/>
                  </a:cubicBezTo>
                  <a:cubicBezTo>
                    <a:pt x="5932" y="5891"/>
                    <a:pt x="5308" y="3372"/>
                    <a:pt x="4070" y="2058"/>
                  </a:cubicBezTo>
                  <a:cubicBezTo>
                    <a:pt x="3139" y="1071"/>
                    <a:pt x="1347" y="0"/>
                    <a:pt x="48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42"/>
            <p:cNvSpPr/>
            <p:nvPr/>
          </p:nvSpPr>
          <p:spPr>
            <a:xfrm>
              <a:off x="1760853" y="1580301"/>
              <a:ext cx="140636" cy="171009"/>
            </a:xfrm>
            <a:custGeom>
              <a:rect b="b" l="l" r="r" t="t"/>
              <a:pathLst>
                <a:path extrusionOk="0" h="8527" w="6633">
                  <a:moveTo>
                    <a:pt x="1777" y="1453"/>
                  </a:moveTo>
                  <a:cubicBezTo>
                    <a:pt x="1971" y="1873"/>
                    <a:pt x="2025" y="2293"/>
                    <a:pt x="1928" y="2433"/>
                  </a:cubicBezTo>
                  <a:cubicBezTo>
                    <a:pt x="1911" y="2449"/>
                    <a:pt x="1888" y="2486"/>
                    <a:pt x="1807" y="2486"/>
                  </a:cubicBezTo>
                  <a:cubicBezTo>
                    <a:pt x="1784" y="2486"/>
                    <a:pt x="1757" y="2483"/>
                    <a:pt x="1723" y="2476"/>
                  </a:cubicBezTo>
                  <a:cubicBezTo>
                    <a:pt x="1680" y="2465"/>
                    <a:pt x="1583" y="2433"/>
                    <a:pt x="1562" y="2228"/>
                  </a:cubicBezTo>
                  <a:cubicBezTo>
                    <a:pt x="1562" y="2013"/>
                    <a:pt x="1637" y="1744"/>
                    <a:pt x="1777" y="1453"/>
                  </a:cubicBezTo>
                  <a:close/>
                  <a:moveTo>
                    <a:pt x="3801" y="861"/>
                  </a:moveTo>
                  <a:cubicBezTo>
                    <a:pt x="4060" y="1388"/>
                    <a:pt x="3984" y="1894"/>
                    <a:pt x="3791" y="2217"/>
                  </a:cubicBezTo>
                  <a:cubicBezTo>
                    <a:pt x="3669" y="2430"/>
                    <a:pt x="3500" y="2585"/>
                    <a:pt x="3355" y="2585"/>
                  </a:cubicBezTo>
                  <a:cubicBezTo>
                    <a:pt x="3346" y="2585"/>
                    <a:pt x="3337" y="2585"/>
                    <a:pt x="3328" y="2583"/>
                  </a:cubicBezTo>
                  <a:cubicBezTo>
                    <a:pt x="3220" y="2573"/>
                    <a:pt x="3166" y="2443"/>
                    <a:pt x="3134" y="2336"/>
                  </a:cubicBezTo>
                  <a:cubicBezTo>
                    <a:pt x="3026" y="1970"/>
                    <a:pt x="3295" y="1356"/>
                    <a:pt x="3758" y="904"/>
                  </a:cubicBezTo>
                  <a:cubicBezTo>
                    <a:pt x="3769" y="893"/>
                    <a:pt x="3791" y="872"/>
                    <a:pt x="3801" y="861"/>
                  </a:cubicBezTo>
                  <a:close/>
                  <a:moveTo>
                    <a:pt x="5115" y="1528"/>
                  </a:moveTo>
                  <a:lnTo>
                    <a:pt x="5115" y="1528"/>
                  </a:lnTo>
                  <a:cubicBezTo>
                    <a:pt x="5255" y="2583"/>
                    <a:pt x="5029" y="3122"/>
                    <a:pt x="4856" y="3176"/>
                  </a:cubicBezTo>
                  <a:cubicBezTo>
                    <a:pt x="4850" y="3178"/>
                    <a:pt x="4843" y="3179"/>
                    <a:pt x="4836" y="3179"/>
                  </a:cubicBezTo>
                  <a:cubicBezTo>
                    <a:pt x="4779" y="3179"/>
                    <a:pt x="4723" y="3101"/>
                    <a:pt x="4684" y="3014"/>
                  </a:cubicBezTo>
                  <a:cubicBezTo>
                    <a:pt x="4523" y="2680"/>
                    <a:pt x="4749" y="1819"/>
                    <a:pt x="5115" y="1528"/>
                  </a:cubicBezTo>
                  <a:close/>
                  <a:moveTo>
                    <a:pt x="3106" y="0"/>
                  </a:moveTo>
                  <a:cubicBezTo>
                    <a:pt x="2997" y="0"/>
                    <a:pt x="2884" y="21"/>
                    <a:pt x="2768" y="64"/>
                  </a:cubicBezTo>
                  <a:cubicBezTo>
                    <a:pt x="2412" y="193"/>
                    <a:pt x="2057" y="538"/>
                    <a:pt x="1788" y="925"/>
                  </a:cubicBezTo>
                  <a:cubicBezTo>
                    <a:pt x="1551" y="607"/>
                    <a:pt x="1299" y="434"/>
                    <a:pt x="1045" y="434"/>
                  </a:cubicBezTo>
                  <a:cubicBezTo>
                    <a:pt x="998" y="434"/>
                    <a:pt x="952" y="440"/>
                    <a:pt x="905" y="452"/>
                  </a:cubicBezTo>
                  <a:cubicBezTo>
                    <a:pt x="44" y="656"/>
                    <a:pt x="1" y="5953"/>
                    <a:pt x="1" y="7579"/>
                  </a:cubicBezTo>
                  <a:lnTo>
                    <a:pt x="270" y="7579"/>
                  </a:lnTo>
                  <a:cubicBezTo>
                    <a:pt x="259" y="4360"/>
                    <a:pt x="528" y="818"/>
                    <a:pt x="970" y="710"/>
                  </a:cubicBezTo>
                  <a:cubicBezTo>
                    <a:pt x="993" y="704"/>
                    <a:pt x="1016" y="702"/>
                    <a:pt x="1039" y="702"/>
                  </a:cubicBezTo>
                  <a:cubicBezTo>
                    <a:pt x="1282" y="702"/>
                    <a:pt x="1506" y="992"/>
                    <a:pt x="1594" y="1130"/>
                  </a:cubicBezTo>
                  <a:cubicBezTo>
                    <a:pt x="1605" y="1141"/>
                    <a:pt x="1616" y="1162"/>
                    <a:pt x="1626" y="1173"/>
                  </a:cubicBezTo>
                  <a:cubicBezTo>
                    <a:pt x="1411" y="1550"/>
                    <a:pt x="1282" y="1948"/>
                    <a:pt x="1303" y="2239"/>
                  </a:cubicBezTo>
                  <a:cubicBezTo>
                    <a:pt x="1314" y="2497"/>
                    <a:pt x="1443" y="2680"/>
                    <a:pt x="1659" y="2734"/>
                  </a:cubicBezTo>
                  <a:cubicBezTo>
                    <a:pt x="1714" y="2746"/>
                    <a:pt x="1763" y="2752"/>
                    <a:pt x="1807" y="2752"/>
                  </a:cubicBezTo>
                  <a:cubicBezTo>
                    <a:pt x="1999" y="2752"/>
                    <a:pt x="2100" y="2653"/>
                    <a:pt x="2143" y="2583"/>
                  </a:cubicBezTo>
                  <a:cubicBezTo>
                    <a:pt x="2348" y="2293"/>
                    <a:pt x="2208" y="1668"/>
                    <a:pt x="1939" y="1173"/>
                  </a:cubicBezTo>
                  <a:cubicBezTo>
                    <a:pt x="2186" y="785"/>
                    <a:pt x="2531" y="430"/>
                    <a:pt x="2865" y="312"/>
                  </a:cubicBezTo>
                  <a:cubicBezTo>
                    <a:pt x="2949" y="281"/>
                    <a:pt x="3029" y="265"/>
                    <a:pt x="3106" y="265"/>
                  </a:cubicBezTo>
                  <a:cubicBezTo>
                    <a:pt x="3296" y="265"/>
                    <a:pt x="3465" y="360"/>
                    <a:pt x="3618" y="559"/>
                  </a:cubicBezTo>
                  <a:cubicBezTo>
                    <a:pt x="3629" y="581"/>
                    <a:pt x="3651" y="602"/>
                    <a:pt x="3661" y="624"/>
                  </a:cubicBezTo>
                  <a:cubicBezTo>
                    <a:pt x="3640" y="656"/>
                    <a:pt x="3608" y="688"/>
                    <a:pt x="3575" y="710"/>
                  </a:cubicBezTo>
                  <a:cubicBezTo>
                    <a:pt x="3123" y="1151"/>
                    <a:pt x="2714" y="1862"/>
                    <a:pt x="2875" y="2411"/>
                  </a:cubicBezTo>
                  <a:cubicBezTo>
                    <a:pt x="2972" y="2756"/>
                    <a:pt x="3188" y="2831"/>
                    <a:pt x="3306" y="2853"/>
                  </a:cubicBezTo>
                  <a:cubicBezTo>
                    <a:pt x="3319" y="2854"/>
                    <a:pt x="3331" y="2854"/>
                    <a:pt x="3344" y="2854"/>
                  </a:cubicBezTo>
                  <a:cubicBezTo>
                    <a:pt x="3582" y="2854"/>
                    <a:pt x="3843" y="2663"/>
                    <a:pt x="4027" y="2347"/>
                  </a:cubicBezTo>
                  <a:cubicBezTo>
                    <a:pt x="4254" y="1948"/>
                    <a:pt x="4361" y="1324"/>
                    <a:pt x="4017" y="688"/>
                  </a:cubicBezTo>
                  <a:cubicBezTo>
                    <a:pt x="4199" y="564"/>
                    <a:pt x="4380" y="498"/>
                    <a:pt x="4533" y="498"/>
                  </a:cubicBezTo>
                  <a:cubicBezTo>
                    <a:pt x="4579" y="498"/>
                    <a:pt x="4623" y="504"/>
                    <a:pt x="4663" y="516"/>
                  </a:cubicBezTo>
                  <a:cubicBezTo>
                    <a:pt x="4900" y="592"/>
                    <a:pt x="5018" y="915"/>
                    <a:pt x="5061" y="1162"/>
                  </a:cubicBezTo>
                  <a:cubicBezTo>
                    <a:pt x="5061" y="1195"/>
                    <a:pt x="5072" y="1216"/>
                    <a:pt x="5072" y="1238"/>
                  </a:cubicBezTo>
                  <a:cubicBezTo>
                    <a:pt x="5072" y="1248"/>
                    <a:pt x="5061" y="1248"/>
                    <a:pt x="5050" y="1259"/>
                  </a:cubicBezTo>
                  <a:cubicBezTo>
                    <a:pt x="4512" y="1561"/>
                    <a:pt x="4221" y="2648"/>
                    <a:pt x="4437" y="3133"/>
                  </a:cubicBezTo>
                  <a:cubicBezTo>
                    <a:pt x="4549" y="3367"/>
                    <a:pt x="4704" y="3447"/>
                    <a:pt x="4838" y="3447"/>
                  </a:cubicBezTo>
                  <a:cubicBezTo>
                    <a:pt x="4871" y="3447"/>
                    <a:pt x="4902" y="3442"/>
                    <a:pt x="4932" y="3434"/>
                  </a:cubicBezTo>
                  <a:cubicBezTo>
                    <a:pt x="5276" y="3326"/>
                    <a:pt x="5546" y="2659"/>
                    <a:pt x="5373" y="1442"/>
                  </a:cubicBezTo>
                  <a:lnTo>
                    <a:pt x="5373" y="1442"/>
                  </a:lnTo>
                  <a:cubicBezTo>
                    <a:pt x="5535" y="1453"/>
                    <a:pt x="5696" y="1582"/>
                    <a:pt x="5858" y="1830"/>
                  </a:cubicBezTo>
                  <a:cubicBezTo>
                    <a:pt x="6310" y="2508"/>
                    <a:pt x="5352" y="3929"/>
                    <a:pt x="4426" y="5297"/>
                  </a:cubicBezTo>
                  <a:cubicBezTo>
                    <a:pt x="3661" y="6449"/>
                    <a:pt x="2865" y="7622"/>
                    <a:pt x="2800" y="8505"/>
                  </a:cubicBezTo>
                  <a:lnTo>
                    <a:pt x="3058" y="8527"/>
                  </a:lnTo>
                  <a:cubicBezTo>
                    <a:pt x="3123" y="7719"/>
                    <a:pt x="3898" y="6567"/>
                    <a:pt x="4652" y="5447"/>
                  </a:cubicBezTo>
                  <a:cubicBezTo>
                    <a:pt x="5675" y="3940"/>
                    <a:pt x="6633" y="2508"/>
                    <a:pt x="6084" y="1690"/>
                  </a:cubicBezTo>
                  <a:cubicBezTo>
                    <a:pt x="5815" y="1281"/>
                    <a:pt x="5546" y="1173"/>
                    <a:pt x="5341" y="1173"/>
                  </a:cubicBezTo>
                  <a:cubicBezTo>
                    <a:pt x="5330" y="1162"/>
                    <a:pt x="5330" y="1141"/>
                    <a:pt x="5330" y="1119"/>
                  </a:cubicBezTo>
                  <a:cubicBezTo>
                    <a:pt x="5244" y="645"/>
                    <a:pt x="5039" y="355"/>
                    <a:pt x="4738" y="258"/>
                  </a:cubicBezTo>
                  <a:cubicBezTo>
                    <a:pt x="4675" y="239"/>
                    <a:pt x="4608" y="229"/>
                    <a:pt x="4539" y="229"/>
                  </a:cubicBezTo>
                  <a:cubicBezTo>
                    <a:pt x="4336" y="229"/>
                    <a:pt x="4109" y="310"/>
                    <a:pt x="3877" y="462"/>
                  </a:cubicBezTo>
                  <a:lnTo>
                    <a:pt x="3834" y="398"/>
                  </a:lnTo>
                  <a:cubicBezTo>
                    <a:pt x="3633" y="135"/>
                    <a:pt x="3383" y="0"/>
                    <a:pt x="310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42"/>
            <p:cNvSpPr/>
            <p:nvPr/>
          </p:nvSpPr>
          <p:spPr>
            <a:xfrm>
              <a:off x="1714738" y="1723427"/>
              <a:ext cx="142248" cy="49676"/>
            </a:xfrm>
            <a:custGeom>
              <a:rect b="b" l="l" r="r" t="t"/>
              <a:pathLst>
                <a:path extrusionOk="0" h="2477" w="6709">
                  <a:moveTo>
                    <a:pt x="87" y="1"/>
                  </a:moveTo>
                  <a:lnTo>
                    <a:pt x="1" y="259"/>
                  </a:lnTo>
                  <a:cubicBezTo>
                    <a:pt x="65" y="281"/>
                    <a:pt x="5976" y="2165"/>
                    <a:pt x="6590" y="2477"/>
                  </a:cubicBezTo>
                  <a:lnTo>
                    <a:pt x="6708" y="2240"/>
                  </a:lnTo>
                  <a:cubicBezTo>
                    <a:pt x="6084" y="1917"/>
                    <a:pt x="335" y="87"/>
                    <a:pt x="87"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42"/>
            <p:cNvSpPr/>
            <p:nvPr/>
          </p:nvSpPr>
          <p:spPr>
            <a:xfrm>
              <a:off x="1704476" y="1766404"/>
              <a:ext cx="137668" cy="45364"/>
            </a:xfrm>
            <a:custGeom>
              <a:rect b="b" l="l" r="r" t="t"/>
              <a:pathLst>
                <a:path extrusionOk="0" h="2262" w="6493">
                  <a:moveTo>
                    <a:pt x="87" y="0"/>
                  </a:moveTo>
                  <a:lnTo>
                    <a:pt x="0" y="259"/>
                  </a:lnTo>
                  <a:cubicBezTo>
                    <a:pt x="237" y="334"/>
                    <a:pt x="5814" y="2110"/>
                    <a:pt x="6428" y="2261"/>
                  </a:cubicBezTo>
                  <a:lnTo>
                    <a:pt x="6493" y="2003"/>
                  </a:lnTo>
                  <a:cubicBezTo>
                    <a:pt x="5890" y="1852"/>
                    <a:pt x="140" y="22"/>
                    <a:pt x="8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42"/>
            <p:cNvSpPr/>
            <p:nvPr/>
          </p:nvSpPr>
          <p:spPr>
            <a:xfrm>
              <a:off x="1709034" y="1745246"/>
              <a:ext cx="144071" cy="44061"/>
            </a:xfrm>
            <a:custGeom>
              <a:rect b="b" l="l" r="r" t="t"/>
              <a:pathLst>
                <a:path extrusionOk="0" h="2197" w="6795">
                  <a:moveTo>
                    <a:pt x="87" y="0"/>
                  </a:moveTo>
                  <a:lnTo>
                    <a:pt x="1" y="248"/>
                  </a:lnTo>
                  <a:cubicBezTo>
                    <a:pt x="227" y="334"/>
                    <a:pt x="5406" y="2196"/>
                    <a:pt x="6708" y="2196"/>
                  </a:cubicBezTo>
                  <a:lnTo>
                    <a:pt x="6794" y="2196"/>
                  </a:lnTo>
                  <a:lnTo>
                    <a:pt x="6773" y="1927"/>
                  </a:lnTo>
                  <a:cubicBezTo>
                    <a:pt x="6748" y="1930"/>
                    <a:pt x="6720" y="1931"/>
                    <a:pt x="6690" y="1931"/>
                  </a:cubicBezTo>
                  <a:cubicBezTo>
                    <a:pt x="5448" y="1931"/>
                    <a:pt x="150" y="21"/>
                    <a:pt x="8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2" name="Google Shape;8362;p42"/>
            <p:cNvSpPr/>
            <p:nvPr/>
          </p:nvSpPr>
          <p:spPr>
            <a:xfrm>
              <a:off x="1879331" y="1450951"/>
              <a:ext cx="15541" cy="28939"/>
            </a:xfrm>
            <a:custGeom>
              <a:rect b="b" l="l" r="r" t="t"/>
              <a:pathLst>
                <a:path extrusionOk="0" h="1443" w="733">
                  <a:moveTo>
                    <a:pt x="474" y="0"/>
                  </a:moveTo>
                  <a:lnTo>
                    <a:pt x="1" y="1357"/>
                  </a:lnTo>
                  <a:lnTo>
                    <a:pt x="259" y="1443"/>
                  </a:lnTo>
                  <a:lnTo>
                    <a:pt x="733" y="97"/>
                  </a:lnTo>
                  <a:lnTo>
                    <a:pt x="474"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42"/>
            <p:cNvSpPr/>
            <p:nvPr/>
          </p:nvSpPr>
          <p:spPr>
            <a:xfrm>
              <a:off x="1926591" y="1473612"/>
              <a:ext cx="23747" cy="25711"/>
            </a:xfrm>
            <a:custGeom>
              <a:rect b="b" l="l" r="r" t="t"/>
              <a:pathLst>
                <a:path extrusionOk="0" h="1282" w="1120">
                  <a:moveTo>
                    <a:pt x="905" y="1"/>
                  </a:moveTo>
                  <a:lnTo>
                    <a:pt x="0" y="1110"/>
                  </a:lnTo>
                  <a:lnTo>
                    <a:pt x="216" y="1282"/>
                  </a:lnTo>
                  <a:lnTo>
                    <a:pt x="1120" y="173"/>
                  </a:lnTo>
                  <a:lnTo>
                    <a:pt x="90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42"/>
            <p:cNvSpPr/>
            <p:nvPr/>
          </p:nvSpPr>
          <p:spPr>
            <a:xfrm>
              <a:off x="1964246" y="1506441"/>
              <a:ext cx="29705" cy="17508"/>
            </a:xfrm>
            <a:custGeom>
              <a:rect b="b" l="l" r="r" t="t"/>
              <a:pathLst>
                <a:path extrusionOk="0" h="873" w="1401">
                  <a:moveTo>
                    <a:pt x="1282" y="0"/>
                  </a:moveTo>
                  <a:lnTo>
                    <a:pt x="1" y="635"/>
                  </a:lnTo>
                  <a:lnTo>
                    <a:pt x="119" y="872"/>
                  </a:lnTo>
                  <a:lnTo>
                    <a:pt x="1400" y="237"/>
                  </a:lnTo>
                  <a:lnTo>
                    <a:pt x="1282"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42"/>
            <p:cNvSpPr/>
            <p:nvPr/>
          </p:nvSpPr>
          <p:spPr>
            <a:xfrm>
              <a:off x="1991407" y="1550480"/>
              <a:ext cx="30616" cy="12554"/>
            </a:xfrm>
            <a:custGeom>
              <a:rect b="b" l="l" r="r" t="t"/>
              <a:pathLst>
                <a:path extrusionOk="0" h="626" w="1444">
                  <a:moveTo>
                    <a:pt x="1379" y="1"/>
                  </a:moveTo>
                  <a:lnTo>
                    <a:pt x="1" y="367"/>
                  </a:lnTo>
                  <a:lnTo>
                    <a:pt x="66" y="625"/>
                  </a:lnTo>
                  <a:lnTo>
                    <a:pt x="1444" y="259"/>
                  </a:lnTo>
                  <a:lnTo>
                    <a:pt x="1379"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42"/>
            <p:cNvSpPr/>
            <p:nvPr/>
          </p:nvSpPr>
          <p:spPr>
            <a:xfrm>
              <a:off x="1998721" y="1601217"/>
              <a:ext cx="30616" cy="6939"/>
            </a:xfrm>
            <a:custGeom>
              <a:rect b="b" l="l" r="r" t="t"/>
              <a:pathLst>
                <a:path extrusionOk="0" h="346" w="1444">
                  <a:moveTo>
                    <a:pt x="1432" y="1"/>
                  </a:moveTo>
                  <a:lnTo>
                    <a:pt x="0" y="87"/>
                  </a:lnTo>
                  <a:lnTo>
                    <a:pt x="11" y="345"/>
                  </a:lnTo>
                  <a:lnTo>
                    <a:pt x="1443" y="270"/>
                  </a:lnTo>
                  <a:lnTo>
                    <a:pt x="1432"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42"/>
            <p:cNvSpPr/>
            <p:nvPr/>
          </p:nvSpPr>
          <p:spPr>
            <a:xfrm>
              <a:off x="1988671" y="1649588"/>
              <a:ext cx="30850" cy="12113"/>
            </a:xfrm>
            <a:custGeom>
              <a:rect b="b" l="l" r="r" t="t"/>
              <a:pathLst>
                <a:path extrusionOk="0" h="604" w="1455">
                  <a:moveTo>
                    <a:pt x="65" y="1"/>
                  </a:moveTo>
                  <a:lnTo>
                    <a:pt x="1" y="270"/>
                  </a:lnTo>
                  <a:lnTo>
                    <a:pt x="1390" y="603"/>
                  </a:lnTo>
                  <a:lnTo>
                    <a:pt x="1454" y="345"/>
                  </a:lnTo>
                  <a:lnTo>
                    <a:pt x="6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42"/>
            <p:cNvSpPr/>
            <p:nvPr/>
          </p:nvSpPr>
          <p:spPr>
            <a:xfrm>
              <a:off x="1969738" y="1691902"/>
              <a:ext cx="27415" cy="22040"/>
            </a:xfrm>
            <a:custGeom>
              <a:rect b="b" l="l" r="r" t="t"/>
              <a:pathLst>
                <a:path extrusionOk="0" h="1099" w="1293">
                  <a:moveTo>
                    <a:pt x="172" y="1"/>
                  </a:moveTo>
                  <a:lnTo>
                    <a:pt x="0" y="216"/>
                  </a:lnTo>
                  <a:lnTo>
                    <a:pt x="1131" y="1099"/>
                  </a:lnTo>
                  <a:lnTo>
                    <a:pt x="1292" y="884"/>
                  </a:lnTo>
                  <a:lnTo>
                    <a:pt x="172"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42"/>
            <p:cNvSpPr/>
            <p:nvPr/>
          </p:nvSpPr>
          <p:spPr>
            <a:xfrm>
              <a:off x="1900109" y="1737245"/>
              <a:ext cx="14163" cy="28959"/>
            </a:xfrm>
            <a:custGeom>
              <a:rect b="b" l="l" r="r" t="t"/>
              <a:pathLst>
                <a:path extrusionOk="0" h="1444" w="668">
                  <a:moveTo>
                    <a:pt x="248" y="1"/>
                  </a:moveTo>
                  <a:lnTo>
                    <a:pt x="0" y="76"/>
                  </a:lnTo>
                  <a:lnTo>
                    <a:pt x="409" y="1443"/>
                  </a:lnTo>
                  <a:lnTo>
                    <a:pt x="668" y="1368"/>
                  </a:lnTo>
                  <a:lnTo>
                    <a:pt x="24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42"/>
            <p:cNvSpPr/>
            <p:nvPr/>
          </p:nvSpPr>
          <p:spPr>
            <a:xfrm>
              <a:off x="1934584" y="1718675"/>
              <a:ext cx="22157" cy="26593"/>
            </a:xfrm>
            <a:custGeom>
              <a:rect b="b" l="l" r="r" t="t"/>
              <a:pathLst>
                <a:path extrusionOk="0" h="1326" w="1045">
                  <a:moveTo>
                    <a:pt x="215" y="1"/>
                  </a:moveTo>
                  <a:lnTo>
                    <a:pt x="0" y="162"/>
                  </a:lnTo>
                  <a:lnTo>
                    <a:pt x="829" y="1325"/>
                  </a:lnTo>
                  <a:lnTo>
                    <a:pt x="1044" y="1174"/>
                  </a:lnTo>
                  <a:lnTo>
                    <a:pt x="215"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42"/>
            <p:cNvSpPr/>
            <p:nvPr/>
          </p:nvSpPr>
          <p:spPr>
            <a:xfrm>
              <a:off x="1842121" y="1441004"/>
              <a:ext cx="5958" cy="28739"/>
            </a:xfrm>
            <a:custGeom>
              <a:rect b="b" l="l" r="r" t="t"/>
              <a:pathLst>
                <a:path extrusionOk="0" h="1433" w="281">
                  <a:moveTo>
                    <a:pt x="1" y="1"/>
                  </a:moveTo>
                  <a:lnTo>
                    <a:pt x="11" y="1433"/>
                  </a:lnTo>
                  <a:lnTo>
                    <a:pt x="281" y="1433"/>
                  </a:lnTo>
                  <a:lnTo>
                    <a:pt x="270"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42"/>
            <p:cNvSpPr/>
            <p:nvPr/>
          </p:nvSpPr>
          <p:spPr>
            <a:xfrm>
              <a:off x="1785511" y="1439500"/>
              <a:ext cx="18065" cy="28318"/>
            </a:xfrm>
            <a:custGeom>
              <a:rect b="b" l="l" r="r" t="t"/>
              <a:pathLst>
                <a:path extrusionOk="0" h="1412" w="852">
                  <a:moveTo>
                    <a:pt x="248" y="1"/>
                  </a:moveTo>
                  <a:lnTo>
                    <a:pt x="1" y="119"/>
                  </a:lnTo>
                  <a:lnTo>
                    <a:pt x="603" y="1411"/>
                  </a:lnTo>
                  <a:lnTo>
                    <a:pt x="851" y="1303"/>
                  </a:lnTo>
                  <a:lnTo>
                    <a:pt x="24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42"/>
            <p:cNvSpPr/>
            <p:nvPr/>
          </p:nvSpPr>
          <p:spPr>
            <a:xfrm>
              <a:off x="1733926" y="1456566"/>
              <a:ext cx="22835" cy="26352"/>
            </a:xfrm>
            <a:custGeom>
              <a:rect b="b" l="l" r="r" t="t"/>
              <a:pathLst>
                <a:path extrusionOk="0" h="1314" w="1077">
                  <a:moveTo>
                    <a:pt x="216" y="0"/>
                  </a:moveTo>
                  <a:lnTo>
                    <a:pt x="0" y="162"/>
                  </a:lnTo>
                  <a:lnTo>
                    <a:pt x="862" y="1314"/>
                  </a:lnTo>
                  <a:lnTo>
                    <a:pt x="1077" y="1152"/>
                  </a:lnTo>
                  <a:lnTo>
                    <a:pt x="216"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42"/>
            <p:cNvSpPr/>
            <p:nvPr/>
          </p:nvSpPr>
          <p:spPr>
            <a:xfrm>
              <a:off x="1694659" y="1491099"/>
              <a:ext cx="26503" cy="23344"/>
            </a:xfrm>
            <a:custGeom>
              <a:rect b="b" l="l" r="r" t="t"/>
              <a:pathLst>
                <a:path extrusionOk="0" h="1164" w="1250">
                  <a:moveTo>
                    <a:pt x="183" y="1"/>
                  </a:moveTo>
                  <a:lnTo>
                    <a:pt x="0" y="205"/>
                  </a:lnTo>
                  <a:lnTo>
                    <a:pt x="1066" y="1164"/>
                  </a:lnTo>
                  <a:lnTo>
                    <a:pt x="1249" y="959"/>
                  </a:lnTo>
                  <a:lnTo>
                    <a:pt x="183"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5" name="Google Shape;8375;p42"/>
            <p:cNvSpPr/>
            <p:nvPr/>
          </p:nvSpPr>
          <p:spPr>
            <a:xfrm>
              <a:off x="1666799" y="1539691"/>
              <a:ext cx="29938" cy="17067"/>
            </a:xfrm>
            <a:custGeom>
              <a:rect b="b" l="l" r="r" t="t"/>
              <a:pathLst>
                <a:path extrusionOk="0" h="851" w="1412">
                  <a:moveTo>
                    <a:pt x="119" y="0"/>
                  </a:moveTo>
                  <a:lnTo>
                    <a:pt x="1" y="248"/>
                  </a:lnTo>
                  <a:lnTo>
                    <a:pt x="1304" y="851"/>
                  </a:lnTo>
                  <a:lnTo>
                    <a:pt x="1411" y="603"/>
                  </a:lnTo>
                  <a:lnTo>
                    <a:pt x="119"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6" name="Google Shape;8376;p42"/>
            <p:cNvSpPr/>
            <p:nvPr/>
          </p:nvSpPr>
          <p:spPr>
            <a:xfrm>
              <a:off x="1651513" y="1594539"/>
              <a:ext cx="30383" cy="5836"/>
            </a:xfrm>
            <a:custGeom>
              <a:rect b="b" l="l" r="r" t="t"/>
              <a:pathLst>
                <a:path extrusionOk="0" h="291" w="1433">
                  <a:moveTo>
                    <a:pt x="1" y="0"/>
                  </a:moveTo>
                  <a:lnTo>
                    <a:pt x="1" y="258"/>
                  </a:lnTo>
                  <a:lnTo>
                    <a:pt x="1433" y="291"/>
                  </a:lnTo>
                  <a:lnTo>
                    <a:pt x="1433" y="22"/>
                  </a:lnTo>
                  <a:lnTo>
                    <a:pt x="1"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42"/>
            <p:cNvSpPr/>
            <p:nvPr/>
          </p:nvSpPr>
          <p:spPr>
            <a:xfrm>
              <a:off x="1679818" y="1670324"/>
              <a:ext cx="28327" cy="20516"/>
            </a:xfrm>
            <a:custGeom>
              <a:rect b="b" l="l" r="r" t="t"/>
              <a:pathLst>
                <a:path extrusionOk="0" h="1023" w="1336">
                  <a:moveTo>
                    <a:pt x="1185" y="0"/>
                  </a:moveTo>
                  <a:lnTo>
                    <a:pt x="1" y="808"/>
                  </a:lnTo>
                  <a:lnTo>
                    <a:pt x="151" y="1023"/>
                  </a:lnTo>
                  <a:lnTo>
                    <a:pt x="1336" y="215"/>
                  </a:lnTo>
                  <a:lnTo>
                    <a:pt x="1185" y="0"/>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42"/>
            <p:cNvSpPr/>
            <p:nvPr/>
          </p:nvSpPr>
          <p:spPr>
            <a:xfrm>
              <a:off x="1661562" y="1636192"/>
              <a:ext cx="30828" cy="12976"/>
            </a:xfrm>
            <a:custGeom>
              <a:rect b="b" l="l" r="r" t="t"/>
              <a:pathLst>
                <a:path extrusionOk="0" h="647" w="1454">
                  <a:moveTo>
                    <a:pt x="1378" y="1"/>
                  </a:moveTo>
                  <a:lnTo>
                    <a:pt x="0" y="389"/>
                  </a:lnTo>
                  <a:lnTo>
                    <a:pt x="76" y="647"/>
                  </a:lnTo>
                  <a:lnTo>
                    <a:pt x="1454" y="259"/>
                  </a:lnTo>
                  <a:lnTo>
                    <a:pt x="1378" y="1"/>
                  </a:ln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9" name="Google Shape;8379;p42"/>
          <p:cNvGrpSpPr/>
          <p:nvPr/>
        </p:nvGrpSpPr>
        <p:grpSpPr>
          <a:xfrm>
            <a:off x="5023350" y="1336400"/>
            <a:ext cx="377860" cy="442651"/>
            <a:chOff x="5023350" y="1336400"/>
            <a:chExt cx="377860" cy="442651"/>
          </a:xfrm>
        </p:grpSpPr>
        <p:sp>
          <p:nvSpPr>
            <p:cNvPr id="8380" name="Google Shape;8380;p42"/>
            <p:cNvSpPr/>
            <p:nvPr/>
          </p:nvSpPr>
          <p:spPr>
            <a:xfrm>
              <a:off x="5078943" y="1721590"/>
              <a:ext cx="89242" cy="31608"/>
            </a:xfrm>
            <a:custGeom>
              <a:rect b="b" l="l" r="r" t="t"/>
              <a:pathLst>
                <a:path extrusionOk="0" h="1659" w="4684">
                  <a:moveTo>
                    <a:pt x="4404" y="1"/>
                  </a:moveTo>
                  <a:lnTo>
                    <a:pt x="248" y="119"/>
                  </a:lnTo>
                  <a:cubicBezTo>
                    <a:pt x="248" y="119"/>
                    <a:pt x="0" y="1659"/>
                    <a:pt x="269" y="1659"/>
                  </a:cubicBezTo>
                  <a:cubicBezTo>
                    <a:pt x="528" y="1659"/>
                    <a:pt x="4683" y="1605"/>
                    <a:pt x="4683" y="1605"/>
                  </a:cubicBezTo>
                  <a:lnTo>
                    <a:pt x="4404"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42"/>
            <p:cNvSpPr/>
            <p:nvPr/>
          </p:nvSpPr>
          <p:spPr>
            <a:xfrm>
              <a:off x="5023960" y="1692269"/>
              <a:ext cx="194697" cy="35838"/>
            </a:xfrm>
            <a:custGeom>
              <a:rect b="b" l="l" r="r" t="t"/>
              <a:pathLst>
                <a:path extrusionOk="0" h="1881" w="10219">
                  <a:moveTo>
                    <a:pt x="10218" y="0"/>
                  </a:moveTo>
                  <a:lnTo>
                    <a:pt x="194" y="22"/>
                  </a:lnTo>
                  <a:cubicBezTo>
                    <a:pt x="1" y="216"/>
                    <a:pt x="916" y="1852"/>
                    <a:pt x="1185" y="1852"/>
                  </a:cubicBezTo>
                  <a:cubicBezTo>
                    <a:pt x="1317" y="1852"/>
                    <a:pt x="3316" y="1880"/>
                    <a:pt x="5303" y="1880"/>
                  </a:cubicBezTo>
                  <a:cubicBezTo>
                    <a:pt x="7190" y="1880"/>
                    <a:pt x="9067" y="1855"/>
                    <a:pt x="9324" y="1755"/>
                  </a:cubicBezTo>
                  <a:cubicBezTo>
                    <a:pt x="9841" y="1561"/>
                    <a:pt x="10218" y="0"/>
                    <a:pt x="10218"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42"/>
            <p:cNvSpPr/>
            <p:nvPr/>
          </p:nvSpPr>
          <p:spPr>
            <a:xfrm>
              <a:off x="5246104" y="1498017"/>
              <a:ext cx="155106" cy="220742"/>
            </a:xfrm>
            <a:custGeom>
              <a:rect b="b" l="l" r="r" t="t"/>
              <a:pathLst>
                <a:path extrusionOk="0" h="11586" w="8141">
                  <a:moveTo>
                    <a:pt x="2531" y="0"/>
                  </a:moveTo>
                  <a:lnTo>
                    <a:pt x="1" y="1303"/>
                  </a:lnTo>
                  <a:cubicBezTo>
                    <a:pt x="1" y="1303"/>
                    <a:pt x="4986" y="3586"/>
                    <a:pt x="3403" y="11585"/>
                  </a:cubicBezTo>
                  <a:cubicBezTo>
                    <a:pt x="3403" y="11585"/>
                    <a:pt x="5341" y="11564"/>
                    <a:pt x="5750" y="11564"/>
                  </a:cubicBezTo>
                  <a:cubicBezTo>
                    <a:pt x="6148" y="11553"/>
                    <a:pt x="8140" y="3887"/>
                    <a:pt x="2531"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42"/>
            <p:cNvSpPr/>
            <p:nvPr/>
          </p:nvSpPr>
          <p:spPr>
            <a:xfrm>
              <a:off x="5023350" y="1564469"/>
              <a:ext cx="61959" cy="63959"/>
            </a:xfrm>
            <a:custGeom>
              <a:rect b="b" l="l" r="r" t="t"/>
              <a:pathLst>
                <a:path extrusionOk="0" h="3357" w="3252">
                  <a:moveTo>
                    <a:pt x="1529" y="1"/>
                  </a:moveTo>
                  <a:cubicBezTo>
                    <a:pt x="1529" y="1"/>
                    <a:pt x="0" y="883"/>
                    <a:pt x="65" y="1293"/>
                  </a:cubicBezTo>
                  <a:cubicBezTo>
                    <a:pt x="137" y="1676"/>
                    <a:pt x="1218" y="3357"/>
                    <a:pt x="1471" y="3357"/>
                  </a:cubicBezTo>
                  <a:cubicBezTo>
                    <a:pt x="1481" y="3357"/>
                    <a:pt x="1490" y="3354"/>
                    <a:pt x="1497" y="3349"/>
                  </a:cubicBezTo>
                  <a:cubicBezTo>
                    <a:pt x="1701" y="3220"/>
                    <a:pt x="3252" y="2046"/>
                    <a:pt x="3252" y="2046"/>
                  </a:cubicBezTo>
                  <a:lnTo>
                    <a:pt x="1529"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42"/>
            <p:cNvSpPr/>
            <p:nvPr/>
          </p:nvSpPr>
          <p:spPr>
            <a:xfrm>
              <a:off x="5237283" y="1388278"/>
              <a:ext cx="65255" cy="65236"/>
            </a:xfrm>
            <a:custGeom>
              <a:rect b="b" l="l" r="r" t="t"/>
              <a:pathLst>
                <a:path extrusionOk="0" h="3424" w="3425">
                  <a:moveTo>
                    <a:pt x="1863" y="0"/>
                  </a:moveTo>
                  <a:cubicBezTo>
                    <a:pt x="1863" y="0"/>
                    <a:pt x="1" y="1228"/>
                    <a:pt x="65" y="1497"/>
                  </a:cubicBezTo>
                  <a:cubicBezTo>
                    <a:pt x="141" y="1766"/>
                    <a:pt x="1293" y="3424"/>
                    <a:pt x="1293" y="3424"/>
                  </a:cubicBezTo>
                  <a:cubicBezTo>
                    <a:pt x="1293" y="3424"/>
                    <a:pt x="3425" y="1529"/>
                    <a:pt x="3285" y="1195"/>
                  </a:cubicBezTo>
                  <a:cubicBezTo>
                    <a:pt x="3145" y="861"/>
                    <a:pt x="1863" y="0"/>
                    <a:pt x="1863"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5" name="Google Shape;8385;p42"/>
            <p:cNvSpPr/>
            <p:nvPr/>
          </p:nvSpPr>
          <p:spPr>
            <a:xfrm>
              <a:off x="5032990" y="1386430"/>
              <a:ext cx="261153" cy="240233"/>
            </a:xfrm>
            <a:custGeom>
              <a:rect b="b" l="l" r="r" t="t"/>
              <a:pathLst>
                <a:path extrusionOk="0" h="12609" w="13707">
                  <a:moveTo>
                    <a:pt x="9906" y="0"/>
                  </a:moveTo>
                  <a:cubicBezTo>
                    <a:pt x="9906" y="0"/>
                    <a:pt x="0" y="8215"/>
                    <a:pt x="345" y="8883"/>
                  </a:cubicBezTo>
                  <a:cubicBezTo>
                    <a:pt x="689" y="9550"/>
                    <a:pt x="2132" y="12554"/>
                    <a:pt x="3069" y="12608"/>
                  </a:cubicBezTo>
                  <a:cubicBezTo>
                    <a:pt x="3072" y="12608"/>
                    <a:pt x="3075" y="12608"/>
                    <a:pt x="3079" y="12608"/>
                  </a:cubicBezTo>
                  <a:cubicBezTo>
                    <a:pt x="4070" y="12608"/>
                    <a:pt x="13577" y="4715"/>
                    <a:pt x="13642" y="4382"/>
                  </a:cubicBezTo>
                  <a:cubicBezTo>
                    <a:pt x="13706" y="4038"/>
                    <a:pt x="9906" y="0"/>
                    <a:pt x="9906"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6" name="Google Shape;8386;p42"/>
            <p:cNvSpPr/>
            <p:nvPr/>
          </p:nvSpPr>
          <p:spPr>
            <a:xfrm>
              <a:off x="5257192" y="1336400"/>
              <a:ext cx="96634" cy="97015"/>
            </a:xfrm>
            <a:custGeom>
              <a:rect b="b" l="l" r="r" t="t"/>
              <a:pathLst>
                <a:path extrusionOk="0" h="5092" w="5072">
                  <a:moveTo>
                    <a:pt x="842" y="0"/>
                  </a:moveTo>
                  <a:cubicBezTo>
                    <a:pt x="788" y="0"/>
                    <a:pt x="767" y="37"/>
                    <a:pt x="786" y="118"/>
                  </a:cubicBezTo>
                  <a:cubicBezTo>
                    <a:pt x="786" y="118"/>
                    <a:pt x="0" y="2066"/>
                    <a:pt x="215" y="2669"/>
                  </a:cubicBezTo>
                  <a:cubicBezTo>
                    <a:pt x="413" y="3251"/>
                    <a:pt x="1754" y="5067"/>
                    <a:pt x="2147" y="5067"/>
                  </a:cubicBezTo>
                  <a:cubicBezTo>
                    <a:pt x="2161" y="5067"/>
                    <a:pt x="2174" y="5064"/>
                    <a:pt x="2186" y="5059"/>
                  </a:cubicBezTo>
                  <a:cubicBezTo>
                    <a:pt x="2520" y="4919"/>
                    <a:pt x="5071" y="5092"/>
                    <a:pt x="5060" y="4284"/>
                  </a:cubicBezTo>
                  <a:cubicBezTo>
                    <a:pt x="5051" y="3561"/>
                    <a:pt x="1369" y="0"/>
                    <a:pt x="842"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42"/>
            <p:cNvSpPr/>
            <p:nvPr/>
          </p:nvSpPr>
          <p:spPr>
            <a:xfrm>
              <a:off x="5220460" y="1461094"/>
              <a:ext cx="98292" cy="98482"/>
            </a:xfrm>
            <a:custGeom>
              <a:rect b="b" l="l" r="r" t="t"/>
              <a:pathLst>
                <a:path extrusionOk="0" h="5169" w="5159">
                  <a:moveTo>
                    <a:pt x="2585" y="0"/>
                  </a:moveTo>
                  <a:cubicBezTo>
                    <a:pt x="1153" y="0"/>
                    <a:pt x="1" y="1163"/>
                    <a:pt x="1" y="2584"/>
                  </a:cubicBezTo>
                  <a:cubicBezTo>
                    <a:pt x="1" y="4005"/>
                    <a:pt x="1153" y="5168"/>
                    <a:pt x="2585" y="5168"/>
                  </a:cubicBezTo>
                  <a:cubicBezTo>
                    <a:pt x="4006" y="5168"/>
                    <a:pt x="5158" y="4005"/>
                    <a:pt x="5158" y="2584"/>
                  </a:cubicBezTo>
                  <a:cubicBezTo>
                    <a:pt x="5158" y="1163"/>
                    <a:pt x="4006" y="0"/>
                    <a:pt x="2585"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42"/>
            <p:cNvSpPr/>
            <p:nvPr/>
          </p:nvSpPr>
          <p:spPr>
            <a:xfrm>
              <a:off x="5284474" y="1667749"/>
              <a:ext cx="90004" cy="85660"/>
            </a:xfrm>
            <a:custGeom>
              <a:rect b="b" l="l" r="r" t="t"/>
              <a:pathLst>
                <a:path extrusionOk="0" h="4496" w="4724">
                  <a:moveTo>
                    <a:pt x="2754" y="0"/>
                  </a:moveTo>
                  <a:cubicBezTo>
                    <a:pt x="2613" y="0"/>
                    <a:pt x="2463" y="17"/>
                    <a:pt x="2304" y="49"/>
                  </a:cubicBezTo>
                  <a:cubicBezTo>
                    <a:pt x="560" y="404"/>
                    <a:pt x="0" y="4496"/>
                    <a:pt x="0" y="4496"/>
                  </a:cubicBezTo>
                  <a:lnTo>
                    <a:pt x="4694" y="4453"/>
                  </a:lnTo>
                  <a:cubicBezTo>
                    <a:pt x="4724" y="1587"/>
                    <a:pt x="4158" y="0"/>
                    <a:pt x="275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9" name="Google Shape;8389;p42"/>
            <p:cNvSpPr/>
            <p:nvPr/>
          </p:nvSpPr>
          <p:spPr>
            <a:xfrm>
              <a:off x="5030533" y="1743899"/>
              <a:ext cx="369047" cy="35152"/>
            </a:xfrm>
            <a:custGeom>
              <a:rect b="b" l="l" r="r" t="t"/>
              <a:pathLst>
                <a:path extrusionOk="0" h="1845" w="19370">
                  <a:moveTo>
                    <a:pt x="16062" y="0"/>
                  </a:moveTo>
                  <a:cubicBezTo>
                    <a:pt x="11143" y="0"/>
                    <a:pt x="1400" y="305"/>
                    <a:pt x="1400" y="305"/>
                  </a:cubicBezTo>
                  <a:cubicBezTo>
                    <a:pt x="657" y="305"/>
                    <a:pt x="259" y="520"/>
                    <a:pt x="129" y="789"/>
                  </a:cubicBezTo>
                  <a:cubicBezTo>
                    <a:pt x="1" y="1057"/>
                    <a:pt x="202" y="1845"/>
                    <a:pt x="933" y="1845"/>
                  </a:cubicBezTo>
                  <a:cubicBezTo>
                    <a:pt x="938" y="1845"/>
                    <a:pt x="943" y="1845"/>
                    <a:pt x="948" y="1844"/>
                  </a:cubicBezTo>
                  <a:cubicBezTo>
                    <a:pt x="1680" y="1844"/>
                    <a:pt x="17969" y="1726"/>
                    <a:pt x="18637" y="1651"/>
                  </a:cubicBezTo>
                  <a:cubicBezTo>
                    <a:pt x="19305" y="1575"/>
                    <a:pt x="19369" y="434"/>
                    <a:pt x="18820" y="111"/>
                  </a:cubicBezTo>
                  <a:cubicBezTo>
                    <a:pt x="18691" y="31"/>
                    <a:pt x="17617" y="0"/>
                    <a:pt x="16062"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0" name="Google Shape;8390;p42"/>
            <p:cNvSpPr/>
            <p:nvPr/>
          </p:nvSpPr>
          <p:spPr>
            <a:xfrm>
              <a:off x="5243646" y="1485500"/>
              <a:ext cx="51099" cy="49251"/>
            </a:xfrm>
            <a:custGeom>
              <a:rect b="b" l="l" r="r" t="t"/>
              <a:pathLst>
                <a:path extrusionOk="0" h="2585" w="2682">
                  <a:moveTo>
                    <a:pt x="1346" y="0"/>
                  </a:moveTo>
                  <a:cubicBezTo>
                    <a:pt x="1339" y="0"/>
                    <a:pt x="1332" y="0"/>
                    <a:pt x="1325" y="0"/>
                  </a:cubicBezTo>
                  <a:cubicBezTo>
                    <a:pt x="593" y="0"/>
                    <a:pt x="1" y="593"/>
                    <a:pt x="11" y="1303"/>
                  </a:cubicBezTo>
                  <a:cubicBezTo>
                    <a:pt x="11" y="2014"/>
                    <a:pt x="614" y="2584"/>
                    <a:pt x="1357" y="2584"/>
                  </a:cubicBezTo>
                  <a:cubicBezTo>
                    <a:pt x="2089" y="2574"/>
                    <a:pt x="2681" y="1992"/>
                    <a:pt x="2681" y="1271"/>
                  </a:cubicBezTo>
                  <a:cubicBezTo>
                    <a:pt x="2671" y="567"/>
                    <a:pt x="2079" y="0"/>
                    <a:pt x="1346"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1" name="Google Shape;8391;p42"/>
          <p:cNvGrpSpPr/>
          <p:nvPr/>
        </p:nvGrpSpPr>
        <p:grpSpPr>
          <a:xfrm>
            <a:off x="1560625" y="3152212"/>
            <a:ext cx="559603" cy="418035"/>
            <a:chOff x="1560625" y="3152212"/>
            <a:chExt cx="559603" cy="418035"/>
          </a:xfrm>
        </p:grpSpPr>
        <p:sp>
          <p:nvSpPr>
            <p:cNvPr id="8392" name="Google Shape;8392;p42"/>
            <p:cNvSpPr/>
            <p:nvPr/>
          </p:nvSpPr>
          <p:spPr>
            <a:xfrm>
              <a:off x="1560625" y="3175827"/>
              <a:ext cx="559603" cy="394420"/>
            </a:xfrm>
            <a:custGeom>
              <a:rect b="b" l="l" r="r" t="t"/>
              <a:pathLst>
                <a:path extrusionOk="0" h="13713" w="19456">
                  <a:moveTo>
                    <a:pt x="2012" y="1"/>
                  </a:moveTo>
                  <a:cubicBezTo>
                    <a:pt x="1837" y="1"/>
                    <a:pt x="1705" y="28"/>
                    <a:pt x="1680" y="103"/>
                  </a:cubicBezTo>
                  <a:cubicBezTo>
                    <a:pt x="1594" y="351"/>
                    <a:pt x="0" y="8587"/>
                    <a:pt x="366" y="9180"/>
                  </a:cubicBezTo>
                  <a:cubicBezTo>
                    <a:pt x="732" y="9772"/>
                    <a:pt x="6514" y="10590"/>
                    <a:pt x="8829" y="11354"/>
                  </a:cubicBezTo>
                  <a:cubicBezTo>
                    <a:pt x="10992" y="12082"/>
                    <a:pt x="14751" y="13712"/>
                    <a:pt x="15656" y="13712"/>
                  </a:cubicBezTo>
                  <a:cubicBezTo>
                    <a:pt x="15714" y="13712"/>
                    <a:pt x="15761" y="13705"/>
                    <a:pt x="15795" y="13691"/>
                  </a:cubicBezTo>
                  <a:cubicBezTo>
                    <a:pt x="16333" y="13454"/>
                    <a:pt x="19455" y="6100"/>
                    <a:pt x="19380" y="5465"/>
                  </a:cubicBezTo>
                  <a:cubicBezTo>
                    <a:pt x="19315" y="4841"/>
                    <a:pt x="6751" y="405"/>
                    <a:pt x="3101" y="157"/>
                  </a:cubicBezTo>
                  <a:cubicBezTo>
                    <a:pt x="3101" y="157"/>
                    <a:pt x="2433" y="1"/>
                    <a:pt x="2012"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42"/>
            <p:cNvSpPr/>
            <p:nvPr/>
          </p:nvSpPr>
          <p:spPr>
            <a:xfrm>
              <a:off x="1566637" y="3152212"/>
              <a:ext cx="545538" cy="402387"/>
            </a:xfrm>
            <a:custGeom>
              <a:rect b="b" l="l" r="r" t="t"/>
              <a:pathLst>
                <a:path extrusionOk="0" h="13990" w="18967">
                  <a:moveTo>
                    <a:pt x="3360" y="0"/>
                  </a:moveTo>
                  <a:cubicBezTo>
                    <a:pt x="3118" y="0"/>
                    <a:pt x="2978" y="9"/>
                    <a:pt x="2978" y="9"/>
                  </a:cubicBezTo>
                  <a:cubicBezTo>
                    <a:pt x="2972" y="9"/>
                    <a:pt x="2965" y="9"/>
                    <a:pt x="2958" y="9"/>
                  </a:cubicBezTo>
                  <a:cubicBezTo>
                    <a:pt x="1572" y="9"/>
                    <a:pt x="1" y="10017"/>
                    <a:pt x="728" y="10017"/>
                  </a:cubicBezTo>
                  <a:cubicBezTo>
                    <a:pt x="738" y="10017"/>
                    <a:pt x="749" y="10015"/>
                    <a:pt x="760" y="10011"/>
                  </a:cubicBezTo>
                  <a:cubicBezTo>
                    <a:pt x="842" y="9982"/>
                    <a:pt x="965" y="9968"/>
                    <a:pt x="1123" y="9968"/>
                  </a:cubicBezTo>
                  <a:cubicBezTo>
                    <a:pt x="2502" y="9968"/>
                    <a:pt x="6494" y="11004"/>
                    <a:pt x="7963" y="11206"/>
                  </a:cubicBezTo>
                  <a:cubicBezTo>
                    <a:pt x="9696" y="11454"/>
                    <a:pt x="12560" y="12951"/>
                    <a:pt x="14746" y="13952"/>
                  </a:cubicBezTo>
                  <a:cubicBezTo>
                    <a:pt x="14801" y="13977"/>
                    <a:pt x="14858" y="13989"/>
                    <a:pt x="14916" y="13989"/>
                  </a:cubicBezTo>
                  <a:cubicBezTo>
                    <a:pt x="16502" y="13989"/>
                    <a:pt x="18966" y="4962"/>
                    <a:pt x="18966" y="4962"/>
                  </a:cubicBezTo>
                  <a:cubicBezTo>
                    <a:pt x="16628" y="3563"/>
                    <a:pt x="14775" y="3142"/>
                    <a:pt x="13392" y="3142"/>
                  </a:cubicBezTo>
                  <a:cubicBezTo>
                    <a:pt x="11305" y="3142"/>
                    <a:pt x="10289" y="4101"/>
                    <a:pt x="10289" y="4101"/>
                  </a:cubicBezTo>
                  <a:cubicBezTo>
                    <a:pt x="9319" y="287"/>
                    <a:pt x="4723" y="0"/>
                    <a:pt x="3360"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42"/>
            <p:cNvSpPr/>
            <p:nvPr/>
          </p:nvSpPr>
          <p:spPr>
            <a:xfrm>
              <a:off x="1580443" y="3424345"/>
              <a:ext cx="216783" cy="51025"/>
            </a:xfrm>
            <a:custGeom>
              <a:rect b="b" l="l" r="r" t="t"/>
              <a:pathLst>
                <a:path extrusionOk="0" h="1774" w="7537">
                  <a:moveTo>
                    <a:pt x="3166" y="1"/>
                  </a:moveTo>
                  <a:cubicBezTo>
                    <a:pt x="1553" y="1"/>
                    <a:pt x="280" y="550"/>
                    <a:pt x="280" y="550"/>
                  </a:cubicBezTo>
                  <a:cubicBezTo>
                    <a:pt x="0" y="830"/>
                    <a:pt x="2616" y="820"/>
                    <a:pt x="3241" y="1035"/>
                  </a:cubicBezTo>
                  <a:cubicBezTo>
                    <a:pt x="3796" y="1217"/>
                    <a:pt x="6667" y="1773"/>
                    <a:pt x="7342" y="1773"/>
                  </a:cubicBezTo>
                  <a:cubicBezTo>
                    <a:pt x="7426" y="1773"/>
                    <a:pt x="7476" y="1765"/>
                    <a:pt x="7483" y="1745"/>
                  </a:cubicBezTo>
                  <a:cubicBezTo>
                    <a:pt x="7537" y="1573"/>
                    <a:pt x="5577" y="184"/>
                    <a:pt x="3715" y="23"/>
                  </a:cubicBezTo>
                  <a:cubicBezTo>
                    <a:pt x="3528" y="8"/>
                    <a:pt x="3345" y="1"/>
                    <a:pt x="3166"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42"/>
            <p:cNvSpPr/>
            <p:nvPr/>
          </p:nvSpPr>
          <p:spPr>
            <a:xfrm>
              <a:off x="1793812" y="3471287"/>
              <a:ext cx="204588" cy="85310"/>
            </a:xfrm>
            <a:custGeom>
              <a:rect b="b" l="l" r="r" t="t"/>
              <a:pathLst>
                <a:path extrusionOk="0" h="2966" w="7113">
                  <a:moveTo>
                    <a:pt x="975" y="1"/>
                  </a:moveTo>
                  <a:cubicBezTo>
                    <a:pt x="445" y="1"/>
                    <a:pt x="84" y="53"/>
                    <a:pt x="65" y="113"/>
                  </a:cubicBezTo>
                  <a:cubicBezTo>
                    <a:pt x="0" y="286"/>
                    <a:pt x="3349" y="1352"/>
                    <a:pt x="3984" y="1567"/>
                  </a:cubicBezTo>
                  <a:cubicBezTo>
                    <a:pt x="4538" y="1749"/>
                    <a:pt x="6611" y="2965"/>
                    <a:pt x="7032" y="2965"/>
                  </a:cubicBezTo>
                  <a:cubicBezTo>
                    <a:pt x="7085" y="2965"/>
                    <a:pt x="7112" y="2946"/>
                    <a:pt x="7106" y="2902"/>
                  </a:cubicBezTo>
                  <a:cubicBezTo>
                    <a:pt x="7106" y="2902"/>
                    <a:pt x="6116" y="1825"/>
                    <a:pt x="4533" y="824"/>
                  </a:cubicBezTo>
                  <a:cubicBezTo>
                    <a:pt x="3512" y="181"/>
                    <a:pt x="1955" y="1"/>
                    <a:pt x="975"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42"/>
            <p:cNvSpPr/>
            <p:nvPr/>
          </p:nvSpPr>
          <p:spPr>
            <a:xfrm>
              <a:off x="1651029" y="3192769"/>
              <a:ext cx="196074" cy="87323"/>
            </a:xfrm>
            <a:custGeom>
              <a:rect b="b" l="l" r="r" t="t"/>
              <a:pathLst>
                <a:path extrusionOk="0" h="3036" w="6817">
                  <a:moveTo>
                    <a:pt x="962" y="0"/>
                  </a:moveTo>
                  <a:cubicBezTo>
                    <a:pt x="311" y="0"/>
                    <a:pt x="20" y="126"/>
                    <a:pt x="1" y="139"/>
                  </a:cubicBezTo>
                  <a:lnTo>
                    <a:pt x="109" y="376"/>
                  </a:lnTo>
                  <a:cubicBezTo>
                    <a:pt x="115" y="376"/>
                    <a:pt x="375" y="271"/>
                    <a:pt x="962" y="271"/>
                  </a:cubicBezTo>
                  <a:cubicBezTo>
                    <a:pt x="1386" y="271"/>
                    <a:pt x="1983" y="326"/>
                    <a:pt x="2779" y="516"/>
                  </a:cubicBezTo>
                  <a:cubicBezTo>
                    <a:pt x="4911" y="1032"/>
                    <a:pt x="6590" y="3014"/>
                    <a:pt x="6612" y="3035"/>
                  </a:cubicBezTo>
                  <a:lnTo>
                    <a:pt x="6816" y="2863"/>
                  </a:lnTo>
                  <a:cubicBezTo>
                    <a:pt x="6795" y="2841"/>
                    <a:pt x="5051" y="785"/>
                    <a:pt x="2843" y="257"/>
                  </a:cubicBezTo>
                  <a:cubicBezTo>
                    <a:pt x="2027" y="60"/>
                    <a:pt x="1409" y="0"/>
                    <a:pt x="96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42"/>
            <p:cNvSpPr/>
            <p:nvPr/>
          </p:nvSpPr>
          <p:spPr>
            <a:xfrm>
              <a:off x="1642055" y="3225674"/>
              <a:ext cx="188308" cy="86000"/>
            </a:xfrm>
            <a:custGeom>
              <a:rect b="b" l="l" r="r" t="t"/>
              <a:pathLst>
                <a:path extrusionOk="0" h="2990" w="6547">
                  <a:moveTo>
                    <a:pt x="553" y="1"/>
                  </a:moveTo>
                  <a:cubicBezTo>
                    <a:pt x="235" y="1"/>
                    <a:pt x="27" y="25"/>
                    <a:pt x="1" y="28"/>
                  </a:cubicBezTo>
                  <a:lnTo>
                    <a:pt x="33" y="298"/>
                  </a:lnTo>
                  <a:cubicBezTo>
                    <a:pt x="40" y="298"/>
                    <a:pt x="235" y="276"/>
                    <a:pt x="539" y="276"/>
                  </a:cubicBezTo>
                  <a:cubicBezTo>
                    <a:pt x="1120" y="276"/>
                    <a:pt x="2103" y="355"/>
                    <a:pt x="2951" y="814"/>
                  </a:cubicBezTo>
                  <a:cubicBezTo>
                    <a:pt x="4264" y="1536"/>
                    <a:pt x="6375" y="2968"/>
                    <a:pt x="6396" y="2989"/>
                  </a:cubicBezTo>
                  <a:lnTo>
                    <a:pt x="6547" y="2763"/>
                  </a:lnTo>
                  <a:cubicBezTo>
                    <a:pt x="6525" y="2752"/>
                    <a:pt x="4404" y="1299"/>
                    <a:pt x="3069" y="578"/>
                  </a:cubicBezTo>
                  <a:cubicBezTo>
                    <a:pt x="2177" y="89"/>
                    <a:pt x="1164" y="1"/>
                    <a:pt x="553"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42"/>
            <p:cNvSpPr/>
            <p:nvPr/>
          </p:nvSpPr>
          <p:spPr>
            <a:xfrm>
              <a:off x="1634634" y="3269510"/>
              <a:ext cx="185518" cy="79615"/>
            </a:xfrm>
            <a:custGeom>
              <a:rect b="b" l="l" r="r" t="t"/>
              <a:pathLst>
                <a:path extrusionOk="0" h="2768" w="6450">
                  <a:moveTo>
                    <a:pt x="22" y="1"/>
                  </a:moveTo>
                  <a:lnTo>
                    <a:pt x="0" y="270"/>
                  </a:lnTo>
                  <a:cubicBezTo>
                    <a:pt x="22" y="270"/>
                    <a:pt x="1648" y="356"/>
                    <a:pt x="3435" y="1045"/>
                  </a:cubicBezTo>
                  <a:cubicBezTo>
                    <a:pt x="5201" y="1734"/>
                    <a:pt x="6256" y="2757"/>
                    <a:pt x="6266" y="2768"/>
                  </a:cubicBezTo>
                  <a:lnTo>
                    <a:pt x="6450" y="2574"/>
                  </a:lnTo>
                  <a:cubicBezTo>
                    <a:pt x="6406" y="2531"/>
                    <a:pt x="5351" y="1498"/>
                    <a:pt x="3532" y="798"/>
                  </a:cubicBezTo>
                  <a:cubicBezTo>
                    <a:pt x="1712" y="98"/>
                    <a:pt x="33" y="1"/>
                    <a:pt x="22"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9" name="Google Shape;8399;p42"/>
            <p:cNvSpPr/>
            <p:nvPr/>
          </p:nvSpPr>
          <p:spPr>
            <a:xfrm>
              <a:off x="1624423" y="3311649"/>
              <a:ext cx="183045" cy="72798"/>
            </a:xfrm>
            <a:custGeom>
              <a:rect b="b" l="l" r="r" t="t"/>
              <a:pathLst>
                <a:path extrusionOk="0" h="2531" w="6364">
                  <a:moveTo>
                    <a:pt x="32" y="0"/>
                  </a:moveTo>
                  <a:lnTo>
                    <a:pt x="0" y="269"/>
                  </a:lnTo>
                  <a:cubicBezTo>
                    <a:pt x="22" y="269"/>
                    <a:pt x="2939" y="657"/>
                    <a:pt x="4382" y="1508"/>
                  </a:cubicBezTo>
                  <a:cubicBezTo>
                    <a:pt x="5846" y="2369"/>
                    <a:pt x="6245" y="2530"/>
                    <a:pt x="6255" y="2530"/>
                  </a:cubicBezTo>
                  <a:lnTo>
                    <a:pt x="6363" y="2283"/>
                  </a:lnTo>
                  <a:cubicBezTo>
                    <a:pt x="6352" y="2283"/>
                    <a:pt x="5954" y="2121"/>
                    <a:pt x="4511" y="1271"/>
                  </a:cubicBezTo>
                  <a:cubicBezTo>
                    <a:pt x="3025" y="399"/>
                    <a:pt x="151" y="22"/>
                    <a:pt x="3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0" name="Google Shape;8400;p42"/>
            <p:cNvSpPr/>
            <p:nvPr/>
          </p:nvSpPr>
          <p:spPr>
            <a:xfrm>
              <a:off x="1615736" y="3361180"/>
              <a:ext cx="180571" cy="60114"/>
            </a:xfrm>
            <a:custGeom>
              <a:rect b="b" l="l" r="r" t="t"/>
              <a:pathLst>
                <a:path extrusionOk="0" h="2090" w="6278">
                  <a:moveTo>
                    <a:pt x="33" y="1"/>
                  </a:moveTo>
                  <a:lnTo>
                    <a:pt x="1" y="270"/>
                  </a:lnTo>
                  <a:cubicBezTo>
                    <a:pt x="22" y="270"/>
                    <a:pt x="2509" y="593"/>
                    <a:pt x="3823" y="1034"/>
                  </a:cubicBezTo>
                  <a:cubicBezTo>
                    <a:pt x="5125" y="1476"/>
                    <a:pt x="6138" y="2090"/>
                    <a:pt x="6138" y="2090"/>
                  </a:cubicBezTo>
                  <a:lnTo>
                    <a:pt x="6278" y="1864"/>
                  </a:lnTo>
                  <a:cubicBezTo>
                    <a:pt x="6267" y="1853"/>
                    <a:pt x="5244" y="1228"/>
                    <a:pt x="3909" y="787"/>
                  </a:cubicBezTo>
                  <a:cubicBezTo>
                    <a:pt x="2563" y="335"/>
                    <a:pt x="141" y="12"/>
                    <a:pt x="33"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42"/>
            <p:cNvSpPr/>
            <p:nvPr/>
          </p:nvSpPr>
          <p:spPr>
            <a:xfrm>
              <a:off x="1874637" y="3278686"/>
              <a:ext cx="203782" cy="64888"/>
            </a:xfrm>
            <a:custGeom>
              <a:rect b="b" l="l" r="r" t="t"/>
              <a:pathLst>
                <a:path extrusionOk="0" h="2256" w="7085">
                  <a:moveTo>
                    <a:pt x="1974" y="0"/>
                  </a:moveTo>
                  <a:cubicBezTo>
                    <a:pt x="862" y="0"/>
                    <a:pt x="13" y="193"/>
                    <a:pt x="0" y="199"/>
                  </a:cubicBezTo>
                  <a:lnTo>
                    <a:pt x="65" y="457"/>
                  </a:lnTo>
                  <a:cubicBezTo>
                    <a:pt x="77" y="457"/>
                    <a:pt x="899" y="274"/>
                    <a:pt x="1975" y="274"/>
                  </a:cubicBezTo>
                  <a:cubicBezTo>
                    <a:pt x="2798" y="274"/>
                    <a:pt x="3769" y="381"/>
                    <a:pt x="4641" y="759"/>
                  </a:cubicBezTo>
                  <a:cubicBezTo>
                    <a:pt x="6428" y="1534"/>
                    <a:pt x="6848" y="2244"/>
                    <a:pt x="6848" y="2255"/>
                  </a:cubicBezTo>
                  <a:lnTo>
                    <a:pt x="7085" y="2126"/>
                  </a:lnTo>
                  <a:cubicBezTo>
                    <a:pt x="7063" y="2094"/>
                    <a:pt x="6633" y="1329"/>
                    <a:pt x="4738" y="511"/>
                  </a:cubicBezTo>
                  <a:cubicBezTo>
                    <a:pt x="3836" y="114"/>
                    <a:pt x="2828" y="0"/>
                    <a:pt x="1974"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42"/>
            <p:cNvSpPr/>
            <p:nvPr/>
          </p:nvSpPr>
          <p:spPr>
            <a:xfrm>
              <a:off x="1867504" y="3318466"/>
              <a:ext cx="200072" cy="56058"/>
            </a:xfrm>
            <a:custGeom>
              <a:rect b="b" l="l" r="r" t="t"/>
              <a:pathLst>
                <a:path extrusionOk="0" h="1949" w="6956">
                  <a:moveTo>
                    <a:pt x="12" y="0"/>
                  </a:moveTo>
                  <a:lnTo>
                    <a:pt x="1" y="269"/>
                  </a:lnTo>
                  <a:cubicBezTo>
                    <a:pt x="22" y="269"/>
                    <a:pt x="2649" y="388"/>
                    <a:pt x="4135" y="614"/>
                  </a:cubicBezTo>
                  <a:cubicBezTo>
                    <a:pt x="5578" y="829"/>
                    <a:pt x="6762" y="1938"/>
                    <a:pt x="6773" y="1949"/>
                  </a:cubicBezTo>
                  <a:lnTo>
                    <a:pt x="6956" y="1755"/>
                  </a:lnTo>
                  <a:cubicBezTo>
                    <a:pt x="6902" y="1712"/>
                    <a:pt x="5707" y="571"/>
                    <a:pt x="4167" y="345"/>
                  </a:cubicBezTo>
                  <a:cubicBezTo>
                    <a:pt x="2671" y="119"/>
                    <a:pt x="33" y="0"/>
                    <a:pt x="1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3" name="Google Shape;8403;p42"/>
            <p:cNvSpPr/>
            <p:nvPr/>
          </p:nvSpPr>
          <p:spPr>
            <a:xfrm>
              <a:off x="1856373" y="3353586"/>
              <a:ext cx="190782" cy="60286"/>
            </a:xfrm>
            <a:custGeom>
              <a:rect b="b" l="l" r="r" t="t"/>
              <a:pathLst>
                <a:path extrusionOk="0" h="2096" w="6633">
                  <a:moveTo>
                    <a:pt x="600" y="0"/>
                  </a:moveTo>
                  <a:cubicBezTo>
                    <a:pt x="240" y="0"/>
                    <a:pt x="25" y="24"/>
                    <a:pt x="0" y="28"/>
                  </a:cubicBezTo>
                  <a:lnTo>
                    <a:pt x="33" y="286"/>
                  </a:lnTo>
                  <a:cubicBezTo>
                    <a:pt x="36" y="286"/>
                    <a:pt x="230" y="266"/>
                    <a:pt x="565" y="266"/>
                  </a:cubicBezTo>
                  <a:cubicBezTo>
                    <a:pt x="1140" y="266"/>
                    <a:pt x="2128" y="326"/>
                    <a:pt x="3284" y="652"/>
                  </a:cubicBezTo>
                  <a:cubicBezTo>
                    <a:pt x="5114" y="1180"/>
                    <a:pt x="6471" y="2084"/>
                    <a:pt x="6482" y="2095"/>
                  </a:cubicBezTo>
                  <a:lnTo>
                    <a:pt x="6632" y="1880"/>
                  </a:lnTo>
                  <a:cubicBezTo>
                    <a:pt x="6622" y="1869"/>
                    <a:pt x="5233" y="932"/>
                    <a:pt x="3359" y="394"/>
                  </a:cubicBezTo>
                  <a:cubicBezTo>
                    <a:pt x="2186" y="65"/>
                    <a:pt x="1196" y="0"/>
                    <a:pt x="600"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4" name="Google Shape;8404;p42"/>
            <p:cNvSpPr/>
            <p:nvPr/>
          </p:nvSpPr>
          <p:spPr>
            <a:xfrm>
              <a:off x="1845529" y="3390001"/>
              <a:ext cx="184281" cy="63824"/>
            </a:xfrm>
            <a:custGeom>
              <a:rect b="b" l="l" r="r" t="t"/>
              <a:pathLst>
                <a:path extrusionOk="0" h="2219" w="6407">
                  <a:moveTo>
                    <a:pt x="108" y="0"/>
                  </a:moveTo>
                  <a:lnTo>
                    <a:pt x="0" y="248"/>
                  </a:lnTo>
                  <a:cubicBezTo>
                    <a:pt x="33" y="259"/>
                    <a:pt x="356" y="377"/>
                    <a:pt x="2024" y="571"/>
                  </a:cubicBezTo>
                  <a:cubicBezTo>
                    <a:pt x="3693" y="765"/>
                    <a:pt x="6245" y="2207"/>
                    <a:pt x="6267" y="2218"/>
                  </a:cubicBezTo>
                  <a:lnTo>
                    <a:pt x="6406" y="1992"/>
                  </a:lnTo>
                  <a:cubicBezTo>
                    <a:pt x="6299" y="1927"/>
                    <a:pt x="3779" y="506"/>
                    <a:pt x="2057" y="302"/>
                  </a:cubicBezTo>
                  <a:cubicBezTo>
                    <a:pt x="431" y="119"/>
                    <a:pt x="119" y="0"/>
                    <a:pt x="108"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5" name="Google Shape;8405;p42"/>
            <p:cNvSpPr/>
            <p:nvPr/>
          </p:nvSpPr>
          <p:spPr>
            <a:xfrm>
              <a:off x="1830341" y="3426214"/>
              <a:ext cx="176228" cy="72510"/>
            </a:xfrm>
            <a:custGeom>
              <a:rect b="b" l="l" r="r" t="t"/>
              <a:pathLst>
                <a:path extrusionOk="0" h="2521" w="6127">
                  <a:moveTo>
                    <a:pt x="22" y="1"/>
                  </a:moveTo>
                  <a:lnTo>
                    <a:pt x="1" y="270"/>
                  </a:lnTo>
                  <a:cubicBezTo>
                    <a:pt x="12" y="270"/>
                    <a:pt x="1174" y="388"/>
                    <a:pt x="2488" y="830"/>
                  </a:cubicBezTo>
                  <a:cubicBezTo>
                    <a:pt x="3801" y="1271"/>
                    <a:pt x="5976" y="2499"/>
                    <a:pt x="5998" y="2520"/>
                  </a:cubicBezTo>
                  <a:lnTo>
                    <a:pt x="6127" y="2283"/>
                  </a:lnTo>
                  <a:cubicBezTo>
                    <a:pt x="6041" y="2230"/>
                    <a:pt x="3909" y="1024"/>
                    <a:pt x="2574" y="571"/>
                  </a:cubicBezTo>
                  <a:cubicBezTo>
                    <a:pt x="1228" y="119"/>
                    <a:pt x="33" y="1"/>
                    <a:pt x="22" y="1"/>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06" name="Google Shape;8406;p42"/>
          <p:cNvGrpSpPr/>
          <p:nvPr/>
        </p:nvGrpSpPr>
        <p:grpSpPr>
          <a:xfrm>
            <a:off x="5017974" y="2986062"/>
            <a:ext cx="377835" cy="561260"/>
            <a:chOff x="5017974" y="2986062"/>
            <a:chExt cx="377835" cy="561260"/>
          </a:xfrm>
        </p:grpSpPr>
        <p:sp>
          <p:nvSpPr>
            <p:cNvPr id="8407" name="Google Shape;8407;p42"/>
            <p:cNvSpPr/>
            <p:nvPr/>
          </p:nvSpPr>
          <p:spPr>
            <a:xfrm rot="-4120275">
              <a:off x="4997649" y="3211166"/>
              <a:ext cx="179492" cy="78965"/>
            </a:xfrm>
            <a:custGeom>
              <a:rect b="b" l="l" r="r" t="t"/>
              <a:pathLst>
                <a:path extrusionOk="0" h="3373" w="7667">
                  <a:moveTo>
                    <a:pt x="3030" y="0"/>
                  </a:moveTo>
                  <a:cubicBezTo>
                    <a:pt x="1656" y="0"/>
                    <a:pt x="298" y="291"/>
                    <a:pt x="184" y="628"/>
                  </a:cubicBezTo>
                  <a:cubicBezTo>
                    <a:pt x="1" y="1209"/>
                    <a:pt x="3101" y="2296"/>
                    <a:pt x="3500" y="3061"/>
                  </a:cubicBezTo>
                  <a:cubicBezTo>
                    <a:pt x="3620" y="3292"/>
                    <a:pt x="4048" y="3372"/>
                    <a:pt x="4587" y="3372"/>
                  </a:cubicBezTo>
                  <a:cubicBezTo>
                    <a:pt x="5831" y="3372"/>
                    <a:pt x="7666" y="2942"/>
                    <a:pt x="7666" y="2942"/>
                  </a:cubicBezTo>
                  <a:cubicBezTo>
                    <a:pt x="7666" y="2942"/>
                    <a:pt x="6880" y="1413"/>
                    <a:pt x="5513" y="509"/>
                  </a:cubicBezTo>
                  <a:cubicBezTo>
                    <a:pt x="4956" y="142"/>
                    <a:pt x="3989" y="0"/>
                    <a:pt x="3030"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8" name="Google Shape;8408;p42"/>
            <p:cNvSpPr/>
            <p:nvPr/>
          </p:nvSpPr>
          <p:spPr>
            <a:xfrm rot="-4120275">
              <a:off x="5229272" y="3211147"/>
              <a:ext cx="146716" cy="124242"/>
            </a:xfrm>
            <a:custGeom>
              <a:rect b="b" l="l" r="r" t="t"/>
              <a:pathLst>
                <a:path extrusionOk="0" h="5307" w="6267">
                  <a:moveTo>
                    <a:pt x="6266" y="1"/>
                  </a:moveTo>
                  <a:cubicBezTo>
                    <a:pt x="6266" y="1"/>
                    <a:pt x="2466" y="765"/>
                    <a:pt x="2423" y="1616"/>
                  </a:cubicBezTo>
                  <a:cubicBezTo>
                    <a:pt x="2380" y="2477"/>
                    <a:pt x="0" y="4760"/>
                    <a:pt x="409" y="5212"/>
                  </a:cubicBezTo>
                  <a:cubicBezTo>
                    <a:pt x="471" y="5277"/>
                    <a:pt x="602" y="5307"/>
                    <a:pt x="782" y="5307"/>
                  </a:cubicBezTo>
                  <a:cubicBezTo>
                    <a:pt x="1832" y="5307"/>
                    <a:pt x="4573" y="4287"/>
                    <a:pt x="5308" y="3102"/>
                  </a:cubicBezTo>
                  <a:cubicBezTo>
                    <a:pt x="6180" y="1723"/>
                    <a:pt x="6266" y="1"/>
                    <a:pt x="6266"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9" name="Google Shape;8409;p42"/>
            <p:cNvSpPr/>
            <p:nvPr/>
          </p:nvSpPr>
          <p:spPr>
            <a:xfrm rot="-4120275">
              <a:off x="5154228" y="3270948"/>
              <a:ext cx="82430" cy="121994"/>
            </a:xfrm>
            <a:custGeom>
              <a:rect b="b" l="l" r="r" t="t"/>
              <a:pathLst>
                <a:path extrusionOk="0" h="5211" w="3521">
                  <a:moveTo>
                    <a:pt x="1917" y="0"/>
                  </a:moveTo>
                  <a:cubicBezTo>
                    <a:pt x="1917" y="0"/>
                    <a:pt x="216" y="345"/>
                    <a:pt x="108" y="593"/>
                  </a:cubicBezTo>
                  <a:cubicBezTo>
                    <a:pt x="0" y="840"/>
                    <a:pt x="1012" y="4813"/>
                    <a:pt x="1238" y="5136"/>
                  </a:cubicBezTo>
                  <a:cubicBezTo>
                    <a:pt x="1276" y="5188"/>
                    <a:pt x="1361" y="5210"/>
                    <a:pt x="1475" y="5210"/>
                  </a:cubicBezTo>
                  <a:cubicBezTo>
                    <a:pt x="2043" y="5210"/>
                    <a:pt x="3349" y="4673"/>
                    <a:pt x="3349" y="4673"/>
                  </a:cubicBezTo>
                  <a:cubicBezTo>
                    <a:pt x="3521" y="4307"/>
                    <a:pt x="1917" y="0"/>
                    <a:pt x="1917"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0" name="Google Shape;8410;p42"/>
            <p:cNvSpPr/>
            <p:nvPr/>
          </p:nvSpPr>
          <p:spPr>
            <a:xfrm rot="-4120275">
              <a:off x="5052301" y="3091359"/>
              <a:ext cx="364930" cy="203277"/>
            </a:xfrm>
            <a:custGeom>
              <a:rect b="b" l="l" r="r" t="t"/>
              <a:pathLst>
                <a:path extrusionOk="0" h="8683" w="15588">
                  <a:moveTo>
                    <a:pt x="4188" y="1"/>
                  </a:moveTo>
                  <a:cubicBezTo>
                    <a:pt x="2782" y="1"/>
                    <a:pt x="1800" y="48"/>
                    <a:pt x="1800" y="48"/>
                  </a:cubicBezTo>
                  <a:cubicBezTo>
                    <a:pt x="1732" y="25"/>
                    <a:pt x="1670" y="15"/>
                    <a:pt x="1613" y="15"/>
                  </a:cubicBezTo>
                  <a:cubicBezTo>
                    <a:pt x="1" y="15"/>
                    <a:pt x="2540" y="8662"/>
                    <a:pt x="3383" y="8683"/>
                  </a:cubicBezTo>
                  <a:cubicBezTo>
                    <a:pt x="3385" y="8683"/>
                    <a:pt x="3387" y="8683"/>
                    <a:pt x="3389" y="8683"/>
                  </a:cubicBezTo>
                  <a:cubicBezTo>
                    <a:pt x="4305" y="8683"/>
                    <a:pt x="15588" y="3844"/>
                    <a:pt x="13751" y="1706"/>
                  </a:cubicBezTo>
                  <a:cubicBezTo>
                    <a:pt x="12491" y="231"/>
                    <a:pt x="7299" y="1"/>
                    <a:pt x="418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1" name="Google Shape;8411;p42"/>
            <p:cNvSpPr/>
            <p:nvPr/>
          </p:nvSpPr>
          <p:spPr>
            <a:xfrm rot="-4120275">
              <a:off x="5189389" y="3023099"/>
              <a:ext cx="96055" cy="104928"/>
            </a:xfrm>
            <a:custGeom>
              <a:rect b="b" l="l" r="r" t="t"/>
              <a:pathLst>
                <a:path extrusionOk="0" h="4482" w="4103">
                  <a:moveTo>
                    <a:pt x="0" y="1"/>
                  </a:moveTo>
                  <a:lnTo>
                    <a:pt x="0" y="1"/>
                  </a:lnTo>
                  <a:cubicBezTo>
                    <a:pt x="0" y="1"/>
                    <a:pt x="882" y="4482"/>
                    <a:pt x="1143" y="4482"/>
                  </a:cubicBezTo>
                  <a:cubicBezTo>
                    <a:pt x="1146" y="4482"/>
                    <a:pt x="1149" y="4481"/>
                    <a:pt x="1152" y="4480"/>
                  </a:cubicBezTo>
                  <a:cubicBezTo>
                    <a:pt x="1981" y="4114"/>
                    <a:pt x="3898" y="2617"/>
                    <a:pt x="3952" y="1982"/>
                  </a:cubicBezTo>
                  <a:cubicBezTo>
                    <a:pt x="4102" y="507"/>
                    <a:pt x="1" y="1"/>
                    <a:pt x="0" y="1"/>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42"/>
            <p:cNvSpPr/>
            <p:nvPr/>
          </p:nvSpPr>
          <p:spPr>
            <a:xfrm rot="-4120275">
              <a:off x="5162618" y="3126724"/>
              <a:ext cx="100339" cy="100597"/>
            </a:xfrm>
            <a:custGeom>
              <a:rect b="b" l="l" r="r" t="t"/>
              <a:pathLst>
                <a:path extrusionOk="0" h="4297" w="4286">
                  <a:moveTo>
                    <a:pt x="2143" y="1"/>
                  </a:moveTo>
                  <a:cubicBezTo>
                    <a:pt x="958" y="1"/>
                    <a:pt x="0" y="959"/>
                    <a:pt x="0" y="2143"/>
                  </a:cubicBezTo>
                  <a:cubicBezTo>
                    <a:pt x="0" y="3338"/>
                    <a:pt x="958" y="4297"/>
                    <a:pt x="2143" y="4297"/>
                  </a:cubicBezTo>
                  <a:cubicBezTo>
                    <a:pt x="3327" y="4297"/>
                    <a:pt x="4285" y="3338"/>
                    <a:pt x="4285" y="2143"/>
                  </a:cubicBezTo>
                  <a:cubicBezTo>
                    <a:pt x="4285" y="959"/>
                    <a:pt x="3327" y="1"/>
                    <a:pt x="2143"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3" name="Google Shape;8413;p42"/>
            <p:cNvSpPr/>
            <p:nvPr/>
          </p:nvSpPr>
          <p:spPr>
            <a:xfrm rot="-4120275">
              <a:off x="5181355" y="3145764"/>
              <a:ext cx="62788" cy="62788"/>
            </a:xfrm>
            <a:custGeom>
              <a:rect b="b" l="l" r="r" t="t"/>
              <a:pathLst>
                <a:path extrusionOk="0" h="2682" w="2682">
                  <a:moveTo>
                    <a:pt x="1347" y="0"/>
                  </a:moveTo>
                  <a:cubicBezTo>
                    <a:pt x="604" y="0"/>
                    <a:pt x="1" y="603"/>
                    <a:pt x="1" y="1335"/>
                  </a:cubicBezTo>
                  <a:cubicBezTo>
                    <a:pt x="1" y="2078"/>
                    <a:pt x="604" y="2681"/>
                    <a:pt x="1347" y="2681"/>
                  </a:cubicBezTo>
                  <a:cubicBezTo>
                    <a:pt x="2090" y="2681"/>
                    <a:pt x="2682" y="2078"/>
                    <a:pt x="2682" y="1335"/>
                  </a:cubicBezTo>
                  <a:cubicBezTo>
                    <a:pt x="2682" y="603"/>
                    <a:pt x="2090" y="0"/>
                    <a:pt x="1347"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4" name="Google Shape;8414;p42"/>
            <p:cNvSpPr/>
            <p:nvPr/>
          </p:nvSpPr>
          <p:spPr>
            <a:xfrm rot="-4120275">
              <a:off x="5146923" y="3270751"/>
              <a:ext cx="125600" cy="61360"/>
            </a:xfrm>
            <a:custGeom>
              <a:rect b="b" l="l" r="r" t="t"/>
              <a:pathLst>
                <a:path extrusionOk="0" h="2621" w="5365">
                  <a:moveTo>
                    <a:pt x="404" y="0"/>
                  </a:moveTo>
                  <a:cubicBezTo>
                    <a:pt x="0" y="0"/>
                    <a:pt x="619" y="2520"/>
                    <a:pt x="1004" y="2617"/>
                  </a:cubicBezTo>
                  <a:cubicBezTo>
                    <a:pt x="1015" y="2619"/>
                    <a:pt x="1027" y="2621"/>
                    <a:pt x="1042" y="2621"/>
                  </a:cubicBezTo>
                  <a:cubicBezTo>
                    <a:pt x="1591" y="2621"/>
                    <a:pt x="5099" y="692"/>
                    <a:pt x="5225" y="388"/>
                  </a:cubicBezTo>
                  <a:cubicBezTo>
                    <a:pt x="5365" y="86"/>
                    <a:pt x="412" y="0"/>
                    <a:pt x="412" y="0"/>
                  </a:cubicBezTo>
                  <a:cubicBezTo>
                    <a:pt x="410" y="0"/>
                    <a:pt x="407" y="0"/>
                    <a:pt x="404" y="0"/>
                  </a:cubicBezTo>
                  <a:close/>
                </a:path>
              </a:pathLst>
            </a:custGeom>
            <a:solidFill>
              <a:srgbClr val="5CA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42"/>
            <p:cNvSpPr/>
            <p:nvPr/>
          </p:nvSpPr>
          <p:spPr>
            <a:xfrm rot="-4120275">
              <a:off x="5093604" y="3387114"/>
              <a:ext cx="181177" cy="111202"/>
            </a:xfrm>
            <a:custGeom>
              <a:rect b="b" l="l" r="r" t="t"/>
              <a:pathLst>
                <a:path extrusionOk="0" h="4750" w="7739">
                  <a:moveTo>
                    <a:pt x="4723" y="1"/>
                  </a:moveTo>
                  <a:cubicBezTo>
                    <a:pt x="4594" y="1"/>
                    <a:pt x="4457" y="12"/>
                    <a:pt x="4312" y="36"/>
                  </a:cubicBezTo>
                  <a:cubicBezTo>
                    <a:pt x="2708" y="294"/>
                    <a:pt x="2363" y="607"/>
                    <a:pt x="1599" y="876"/>
                  </a:cubicBezTo>
                  <a:cubicBezTo>
                    <a:pt x="834" y="1145"/>
                    <a:pt x="3074" y="1726"/>
                    <a:pt x="3074" y="1726"/>
                  </a:cubicBezTo>
                  <a:cubicBezTo>
                    <a:pt x="3074" y="1726"/>
                    <a:pt x="2191" y="1920"/>
                    <a:pt x="770" y="2975"/>
                  </a:cubicBezTo>
                  <a:cubicBezTo>
                    <a:pt x="0" y="3536"/>
                    <a:pt x="900" y="3650"/>
                    <a:pt x="1924" y="3650"/>
                  </a:cubicBezTo>
                  <a:cubicBezTo>
                    <a:pt x="2620" y="3650"/>
                    <a:pt x="3375" y="3597"/>
                    <a:pt x="3700" y="3597"/>
                  </a:cubicBezTo>
                  <a:cubicBezTo>
                    <a:pt x="3787" y="3597"/>
                    <a:pt x="3843" y="3601"/>
                    <a:pt x="3860" y="3611"/>
                  </a:cubicBezTo>
                  <a:cubicBezTo>
                    <a:pt x="4032" y="3707"/>
                    <a:pt x="2212" y="4386"/>
                    <a:pt x="2740" y="4676"/>
                  </a:cubicBezTo>
                  <a:cubicBezTo>
                    <a:pt x="2824" y="4723"/>
                    <a:pt x="3012" y="4750"/>
                    <a:pt x="3264" y="4750"/>
                  </a:cubicBezTo>
                  <a:cubicBezTo>
                    <a:pt x="4602" y="4750"/>
                    <a:pt x="7738" y="3977"/>
                    <a:pt x="6551" y="1124"/>
                  </a:cubicBezTo>
                  <a:cubicBezTo>
                    <a:pt x="6551" y="1124"/>
                    <a:pt x="6026" y="1"/>
                    <a:pt x="4723"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6" name="Google Shape;8416;p42"/>
            <p:cNvSpPr/>
            <p:nvPr/>
          </p:nvSpPr>
          <p:spPr>
            <a:xfrm rot="-4120275">
              <a:off x="5150997" y="3393587"/>
              <a:ext cx="80463" cy="49561"/>
            </a:xfrm>
            <a:custGeom>
              <a:rect b="b" l="l" r="r" t="t"/>
              <a:pathLst>
                <a:path extrusionOk="0" h="2117" w="3437">
                  <a:moveTo>
                    <a:pt x="2083" y="0"/>
                  </a:moveTo>
                  <a:cubicBezTo>
                    <a:pt x="2029" y="0"/>
                    <a:pt x="1972" y="4"/>
                    <a:pt x="1912" y="13"/>
                  </a:cubicBezTo>
                  <a:cubicBezTo>
                    <a:pt x="1201" y="132"/>
                    <a:pt x="1051" y="272"/>
                    <a:pt x="706" y="390"/>
                  </a:cubicBezTo>
                  <a:cubicBezTo>
                    <a:pt x="372" y="508"/>
                    <a:pt x="1363" y="767"/>
                    <a:pt x="1363" y="767"/>
                  </a:cubicBezTo>
                  <a:cubicBezTo>
                    <a:pt x="1363" y="767"/>
                    <a:pt x="975" y="853"/>
                    <a:pt x="340" y="1327"/>
                  </a:cubicBezTo>
                  <a:cubicBezTo>
                    <a:pt x="0" y="1574"/>
                    <a:pt x="393" y="1625"/>
                    <a:pt x="846" y="1625"/>
                  </a:cubicBezTo>
                  <a:cubicBezTo>
                    <a:pt x="1158" y="1625"/>
                    <a:pt x="1498" y="1601"/>
                    <a:pt x="1646" y="1601"/>
                  </a:cubicBezTo>
                  <a:cubicBezTo>
                    <a:pt x="1684" y="1601"/>
                    <a:pt x="1710" y="1602"/>
                    <a:pt x="1718" y="1607"/>
                  </a:cubicBezTo>
                  <a:cubicBezTo>
                    <a:pt x="1793" y="1650"/>
                    <a:pt x="975" y="1951"/>
                    <a:pt x="1212" y="2080"/>
                  </a:cubicBezTo>
                  <a:cubicBezTo>
                    <a:pt x="1251" y="2103"/>
                    <a:pt x="1338" y="2116"/>
                    <a:pt x="1454" y="2116"/>
                  </a:cubicBezTo>
                  <a:cubicBezTo>
                    <a:pt x="2055" y="2116"/>
                    <a:pt x="3436" y="1760"/>
                    <a:pt x="2913" y="498"/>
                  </a:cubicBezTo>
                  <a:cubicBezTo>
                    <a:pt x="2913" y="498"/>
                    <a:pt x="2678" y="0"/>
                    <a:pt x="2083"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420" name="Shape 8420"/>
        <p:cNvGrpSpPr/>
        <p:nvPr/>
      </p:nvGrpSpPr>
      <p:grpSpPr>
        <a:xfrm>
          <a:off x="0" y="0"/>
          <a:ext cx="0" cy="0"/>
          <a:chOff x="0" y="0"/>
          <a:chExt cx="0" cy="0"/>
        </a:xfrm>
      </p:grpSpPr>
      <p:sp>
        <p:nvSpPr>
          <p:cNvPr id="8421" name="Google Shape;8421;p43"/>
          <p:cNvSpPr txBox="1"/>
          <p:nvPr>
            <p:ph type="title"/>
          </p:nvPr>
        </p:nvSpPr>
        <p:spPr>
          <a:xfrm>
            <a:off x="720000" y="540000"/>
            <a:ext cx="3852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An important concept</a:t>
            </a:r>
            <a:endParaRPr/>
          </a:p>
        </p:txBody>
      </p:sp>
      <p:grpSp>
        <p:nvGrpSpPr>
          <p:cNvPr id="8422" name="Google Shape;8422;p43"/>
          <p:cNvGrpSpPr/>
          <p:nvPr/>
        </p:nvGrpSpPr>
        <p:grpSpPr>
          <a:xfrm>
            <a:off x="6440775" y="1628750"/>
            <a:ext cx="1018570" cy="3165875"/>
            <a:chOff x="6440775" y="1628750"/>
            <a:chExt cx="1018570" cy="3165875"/>
          </a:xfrm>
        </p:grpSpPr>
        <p:sp>
          <p:nvSpPr>
            <p:cNvPr id="8423" name="Google Shape;8423;p43"/>
            <p:cNvSpPr/>
            <p:nvPr/>
          </p:nvSpPr>
          <p:spPr>
            <a:xfrm>
              <a:off x="6440775" y="1766319"/>
              <a:ext cx="1018570" cy="3021108"/>
            </a:xfrm>
            <a:custGeom>
              <a:rect b="b" l="l" r="r" t="t"/>
              <a:pathLst>
                <a:path extrusionOk="0" h="57099" w="19251">
                  <a:moveTo>
                    <a:pt x="9844" y="0"/>
                  </a:moveTo>
                  <a:cubicBezTo>
                    <a:pt x="9806" y="0"/>
                    <a:pt x="9768" y="0"/>
                    <a:pt x="9730" y="1"/>
                  </a:cubicBezTo>
                  <a:lnTo>
                    <a:pt x="9043" y="26"/>
                  </a:lnTo>
                  <a:cubicBezTo>
                    <a:pt x="7595" y="124"/>
                    <a:pt x="6184" y="639"/>
                    <a:pt x="5068" y="1547"/>
                  </a:cubicBezTo>
                  <a:cubicBezTo>
                    <a:pt x="3951" y="2492"/>
                    <a:pt x="3338" y="4050"/>
                    <a:pt x="2994" y="5399"/>
                  </a:cubicBezTo>
                  <a:lnTo>
                    <a:pt x="2994" y="6454"/>
                  </a:lnTo>
                  <a:cubicBezTo>
                    <a:pt x="3166" y="7350"/>
                    <a:pt x="3325" y="8245"/>
                    <a:pt x="3387" y="9129"/>
                  </a:cubicBezTo>
                  <a:cubicBezTo>
                    <a:pt x="3329" y="9125"/>
                    <a:pt x="3272" y="9123"/>
                    <a:pt x="3216" y="9123"/>
                  </a:cubicBezTo>
                  <a:cubicBezTo>
                    <a:pt x="1625" y="9123"/>
                    <a:pt x="1205" y="10621"/>
                    <a:pt x="2663" y="11533"/>
                  </a:cubicBezTo>
                  <a:cubicBezTo>
                    <a:pt x="2894" y="11681"/>
                    <a:pt x="3130" y="11720"/>
                    <a:pt x="3342" y="11720"/>
                  </a:cubicBezTo>
                  <a:cubicBezTo>
                    <a:pt x="3569" y="11720"/>
                    <a:pt x="3768" y="11676"/>
                    <a:pt x="3903" y="11676"/>
                  </a:cubicBezTo>
                  <a:cubicBezTo>
                    <a:pt x="3977" y="11676"/>
                    <a:pt x="4032" y="11689"/>
                    <a:pt x="4062" y="11730"/>
                  </a:cubicBezTo>
                  <a:cubicBezTo>
                    <a:pt x="4871" y="12908"/>
                    <a:pt x="5521" y="13312"/>
                    <a:pt x="6110" y="13656"/>
                  </a:cubicBezTo>
                  <a:cubicBezTo>
                    <a:pt x="7399" y="14392"/>
                    <a:pt x="8883" y="14441"/>
                    <a:pt x="8883" y="14441"/>
                  </a:cubicBezTo>
                  <a:cubicBezTo>
                    <a:pt x="8969" y="14625"/>
                    <a:pt x="8883" y="15864"/>
                    <a:pt x="8883" y="15864"/>
                  </a:cubicBezTo>
                  <a:cubicBezTo>
                    <a:pt x="8515" y="15938"/>
                    <a:pt x="8208" y="16036"/>
                    <a:pt x="7938" y="16134"/>
                  </a:cubicBezTo>
                  <a:lnTo>
                    <a:pt x="5669" y="16539"/>
                  </a:lnTo>
                  <a:cubicBezTo>
                    <a:pt x="5644" y="16539"/>
                    <a:pt x="5632" y="16564"/>
                    <a:pt x="5607" y="16600"/>
                  </a:cubicBezTo>
                  <a:cubicBezTo>
                    <a:pt x="5460" y="16674"/>
                    <a:pt x="5337" y="16748"/>
                    <a:pt x="5301" y="16833"/>
                  </a:cubicBezTo>
                  <a:cubicBezTo>
                    <a:pt x="5227" y="17005"/>
                    <a:pt x="3779" y="22097"/>
                    <a:pt x="3497" y="23127"/>
                  </a:cubicBezTo>
                  <a:lnTo>
                    <a:pt x="2099" y="28660"/>
                  </a:lnTo>
                  <a:cubicBezTo>
                    <a:pt x="2037" y="28869"/>
                    <a:pt x="1976" y="29114"/>
                    <a:pt x="1915" y="29360"/>
                  </a:cubicBezTo>
                  <a:lnTo>
                    <a:pt x="1522" y="30906"/>
                  </a:lnTo>
                  <a:cubicBezTo>
                    <a:pt x="1497" y="31016"/>
                    <a:pt x="1473" y="31114"/>
                    <a:pt x="1448" y="31200"/>
                  </a:cubicBezTo>
                  <a:cubicBezTo>
                    <a:pt x="1362" y="31482"/>
                    <a:pt x="1178" y="31703"/>
                    <a:pt x="970" y="31961"/>
                  </a:cubicBezTo>
                  <a:cubicBezTo>
                    <a:pt x="749" y="32218"/>
                    <a:pt x="1" y="33384"/>
                    <a:pt x="221" y="33457"/>
                  </a:cubicBezTo>
                  <a:cubicBezTo>
                    <a:pt x="467" y="33384"/>
                    <a:pt x="700" y="32967"/>
                    <a:pt x="859" y="32783"/>
                  </a:cubicBezTo>
                  <a:lnTo>
                    <a:pt x="859" y="32783"/>
                  </a:lnTo>
                  <a:cubicBezTo>
                    <a:pt x="724" y="33040"/>
                    <a:pt x="234" y="33997"/>
                    <a:pt x="504" y="34181"/>
                  </a:cubicBezTo>
                  <a:cubicBezTo>
                    <a:pt x="798" y="33997"/>
                    <a:pt x="982" y="33138"/>
                    <a:pt x="1129" y="32844"/>
                  </a:cubicBezTo>
                  <a:lnTo>
                    <a:pt x="1129" y="32844"/>
                  </a:lnTo>
                  <a:cubicBezTo>
                    <a:pt x="1068" y="33065"/>
                    <a:pt x="1019" y="33298"/>
                    <a:pt x="945" y="33506"/>
                  </a:cubicBezTo>
                  <a:cubicBezTo>
                    <a:pt x="908" y="33715"/>
                    <a:pt x="639" y="34328"/>
                    <a:pt x="786" y="34463"/>
                  </a:cubicBezTo>
                  <a:lnTo>
                    <a:pt x="786" y="34463"/>
                  </a:lnTo>
                  <a:cubicBezTo>
                    <a:pt x="1142" y="34353"/>
                    <a:pt x="1424" y="33310"/>
                    <a:pt x="1608" y="33028"/>
                  </a:cubicBezTo>
                  <a:lnTo>
                    <a:pt x="1608" y="33028"/>
                  </a:lnTo>
                  <a:cubicBezTo>
                    <a:pt x="1571" y="33174"/>
                    <a:pt x="1219" y="34390"/>
                    <a:pt x="1409" y="34390"/>
                  </a:cubicBezTo>
                  <a:cubicBezTo>
                    <a:pt x="1410" y="34390"/>
                    <a:pt x="1411" y="34390"/>
                    <a:pt x="1411" y="34390"/>
                  </a:cubicBezTo>
                  <a:cubicBezTo>
                    <a:pt x="1522" y="34378"/>
                    <a:pt x="1767" y="33776"/>
                    <a:pt x="1804" y="33715"/>
                  </a:cubicBezTo>
                  <a:cubicBezTo>
                    <a:pt x="1939" y="33457"/>
                    <a:pt x="2025" y="33003"/>
                    <a:pt x="2160" y="32758"/>
                  </a:cubicBezTo>
                  <a:cubicBezTo>
                    <a:pt x="2266" y="32923"/>
                    <a:pt x="2405" y="33584"/>
                    <a:pt x="2644" y="33584"/>
                  </a:cubicBezTo>
                  <a:cubicBezTo>
                    <a:pt x="2654" y="33584"/>
                    <a:pt x="2665" y="33583"/>
                    <a:pt x="2675" y="33580"/>
                  </a:cubicBezTo>
                  <a:cubicBezTo>
                    <a:pt x="2675" y="33273"/>
                    <a:pt x="2614" y="32979"/>
                    <a:pt x="2638" y="32648"/>
                  </a:cubicBezTo>
                  <a:cubicBezTo>
                    <a:pt x="2651" y="32402"/>
                    <a:pt x="2724" y="32120"/>
                    <a:pt x="2687" y="31875"/>
                  </a:cubicBezTo>
                  <a:cubicBezTo>
                    <a:pt x="2663" y="31728"/>
                    <a:pt x="2516" y="31642"/>
                    <a:pt x="2467" y="31507"/>
                  </a:cubicBezTo>
                  <a:cubicBezTo>
                    <a:pt x="2430" y="31396"/>
                    <a:pt x="2491" y="31200"/>
                    <a:pt x="2503" y="31090"/>
                  </a:cubicBezTo>
                  <a:cubicBezTo>
                    <a:pt x="2540" y="30869"/>
                    <a:pt x="2589" y="30648"/>
                    <a:pt x="2663" y="30415"/>
                  </a:cubicBezTo>
                  <a:cubicBezTo>
                    <a:pt x="3055" y="29262"/>
                    <a:pt x="4270" y="25728"/>
                    <a:pt x="4773" y="24121"/>
                  </a:cubicBezTo>
                  <a:cubicBezTo>
                    <a:pt x="4945" y="23606"/>
                    <a:pt x="5485" y="22048"/>
                    <a:pt x="5926" y="20784"/>
                  </a:cubicBezTo>
                  <a:lnTo>
                    <a:pt x="5926" y="20784"/>
                  </a:lnTo>
                  <a:cubicBezTo>
                    <a:pt x="5963" y="21876"/>
                    <a:pt x="5926" y="23483"/>
                    <a:pt x="5877" y="24195"/>
                  </a:cubicBezTo>
                  <a:cubicBezTo>
                    <a:pt x="5816" y="25152"/>
                    <a:pt x="5485" y="28943"/>
                    <a:pt x="5362" y="29936"/>
                  </a:cubicBezTo>
                  <a:cubicBezTo>
                    <a:pt x="5288" y="30525"/>
                    <a:pt x="5203" y="30930"/>
                    <a:pt x="5166" y="31703"/>
                  </a:cubicBezTo>
                  <a:lnTo>
                    <a:pt x="5166" y="31715"/>
                  </a:lnTo>
                  <a:cubicBezTo>
                    <a:pt x="5166" y="31715"/>
                    <a:pt x="5166" y="31740"/>
                    <a:pt x="5166" y="31789"/>
                  </a:cubicBezTo>
                  <a:cubicBezTo>
                    <a:pt x="5166" y="31961"/>
                    <a:pt x="5166" y="32145"/>
                    <a:pt x="5166" y="32341"/>
                  </a:cubicBezTo>
                  <a:cubicBezTo>
                    <a:pt x="5178" y="32353"/>
                    <a:pt x="5178" y="32353"/>
                    <a:pt x="5190" y="32353"/>
                  </a:cubicBezTo>
                  <a:cubicBezTo>
                    <a:pt x="5252" y="33899"/>
                    <a:pt x="5399" y="38021"/>
                    <a:pt x="5485" y="42033"/>
                  </a:cubicBezTo>
                  <a:lnTo>
                    <a:pt x="5448" y="42033"/>
                  </a:lnTo>
                  <a:cubicBezTo>
                    <a:pt x="5583" y="48008"/>
                    <a:pt x="5693" y="55811"/>
                    <a:pt x="5693" y="55811"/>
                  </a:cubicBezTo>
                  <a:cubicBezTo>
                    <a:pt x="5681" y="55860"/>
                    <a:pt x="5718" y="55983"/>
                    <a:pt x="5681" y="56007"/>
                  </a:cubicBezTo>
                  <a:cubicBezTo>
                    <a:pt x="5472" y="56093"/>
                    <a:pt x="5288" y="56179"/>
                    <a:pt x="5080" y="56277"/>
                  </a:cubicBezTo>
                  <a:cubicBezTo>
                    <a:pt x="4884" y="56375"/>
                    <a:pt x="4098" y="56645"/>
                    <a:pt x="3804" y="56903"/>
                  </a:cubicBezTo>
                  <a:cubicBezTo>
                    <a:pt x="3706" y="57001"/>
                    <a:pt x="3828" y="57099"/>
                    <a:pt x="4062" y="57099"/>
                  </a:cubicBezTo>
                  <a:cubicBezTo>
                    <a:pt x="4135" y="57099"/>
                    <a:pt x="6012" y="57050"/>
                    <a:pt x="6552" y="57038"/>
                  </a:cubicBezTo>
                  <a:cubicBezTo>
                    <a:pt x="6785" y="57038"/>
                    <a:pt x="6810" y="57025"/>
                    <a:pt x="7055" y="57013"/>
                  </a:cubicBezTo>
                  <a:cubicBezTo>
                    <a:pt x="7227" y="56964"/>
                    <a:pt x="7080" y="55848"/>
                    <a:pt x="7080" y="55578"/>
                  </a:cubicBezTo>
                  <a:cubicBezTo>
                    <a:pt x="7092" y="53308"/>
                    <a:pt x="7374" y="51541"/>
                    <a:pt x="7484" y="49542"/>
                  </a:cubicBezTo>
                  <a:cubicBezTo>
                    <a:pt x="7558" y="48106"/>
                    <a:pt x="7399" y="47247"/>
                    <a:pt x="7484" y="45812"/>
                  </a:cubicBezTo>
                  <a:cubicBezTo>
                    <a:pt x="7497" y="45481"/>
                    <a:pt x="7570" y="44855"/>
                    <a:pt x="7644" y="44266"/>
                  </a:cubicBezTo>
                  <a:cubicBezTo>
                    <a:pt x="7669" y="43996"/>
                    <a:pt x="7705" y="43726"/>
                    <a:pt x="7718" y="43518"/>
                  </a:cubicBezTo>
                  <a:cubicBezTo>
                    <a:pt x="8000" y="41199"/>
                    <a:pt x="8944" y="34611"/>
                    <a:pt x="9300" y="32169"/>
                  </a:cubicBezTo>
                  <a:cubicBezTo>
                    <a:pt x="9435" y="32120"/>
                    <a:pt x="9570" y="32059"/>
                    <a:pt x="9705" y="31997"/>
                  </a:cubicBezTo>
                  <a:cubicBezTo>
                    <a:pt x="9828" y="32059"/>
                    <a:pt x="9963" y="32120"/>
                    <a:pt x="10098" y="32169"/>
                  </a:cubicBezTo>
                  <a:cubicBezTo>
                    <a:pt x="10454" y="34611"/>
                    <a:pt x="11398" y="41199"/>
                    <a:pt x="11680" y="43518"/>
                  </a:cubicBezTo>
                  <a:cubicBezTo>
                    <a:pt x="11693" y="43726"/>
                    <a:pt x="11729" y="43996"/>
                    <a:pt x="11754" y="44266"/>
                  </a:cubicBezTo>
                  <a:cubicBezTo>
                    <a:pt x="11828" y="44855"/>
                    <a:pt x="11901" y="45481"/>
                    <a:pt x="11913" y="45812"/>
                  </a:cubicBezTo>
                  <a:cubicBezTo>
                    <a:pt x="11999" y="47247"/>
                    <a:pt x="11840" y="48106"/>
                    <a:pt x="11913" y="49542"/>
                  </a:cubicBezTo>
                  <a:cubicBezTo>
                    <a:pt x="12024" y="51541"/>
                    <a:pt x="12306" y="53308"/>
                    <a:pt x="12318" y="55578"/>
                  </a:cubicBezTo>
                  <a:cubicBezTo>
                    <a:pt x="12318" y="55848"/>
                    <a:pt x="12171" y="56964"/>
                    <a:pt x="12343" y="57013"/>
                  </a:cubicBezTo>
                  <a:cubicBezTo>
                    <a:pt x="12588" y="57025"/>
                    <a:pt x="12613" y="57025"/>
                    <a:pt x="12846" y="57038"/>
                  </a:cubicBezTo>
                  <a:cubicBezTo>
                    <a:pt x="13386" y="57050"/>
                    <a:pt x="15263" y="57099"/>
                    <a:pt x="15336" y="57099"/>
                  </a:cubicBezTo>
                  <a:cubicBezTo>
                    <a:pt x="15570" y="57099"/>
                    <a:pt x="15692" y="57001"/>
                    <a:pt x="15594" y="56903"/>
                  </a:cubicBezTo>
                  <a:cubicBezTo>
                    <a:pt x="15300" y="56645"/>
                    <a:pt x="14514" y="56375"/>
                    <a:pt x="14318" y="56277"/>
                  </a:cubicBezTo>
                  <a:cubicBezTo>
                    <a:pt x="14110" y="56179"/>
                    <a:pt x="13926" y="56093"/>
                    <a:pt x="13717" y="56007"/>
                  </a:cubicBezTo>
                  <a:cubicBezTo>
                    <a:pt x="13680" y="55983"/>
                    <a:pt x="13717" y="55860"/>
                    <a:pt x="13705" y="55811"/>
                  </a:cubicBezTo>
                  <a:cubicBezTo>
                    <a:pt x="13705" y="55811"/>
                    <a:pt x="13815" y="48008"/>
                    <a:pt x="13950" y="42033"/>
                  </a:cubicBezTo>
                  <a:lnTo>
                    <a:pt x="13913" y="42033"/>
                  </a:lnTo>
                  <a:cubicBezTo>
                    <a:pt x="13999" y="38021"/>
                    <a:pt x="14146" y="33899"/>
                    <a:pt x="14208" y="32353"/>
                  </a:cubicBezTo>
                  <a:cubicBezTo>
                    <a:pt x="14220" y="32353"/>
                    <a:pt x="14220" y="32353"/>
                    <a:pt x="14232" y="32341"/>
                  </a:cubicBezTo>
                  <a:cubicBezTo>
                    <a:pt x="14232" y="32145"/>
                    <a:pt x="14232" y="31961"/>
                    <a:pt x="14232" y="31789"/>
                  </a:cubicBezTo>
                  <a:cubicBezTo>
                    <a:pt x="14232" y="31740"/>
                    <a:pt x="14232" y="31715"/>
                    <a:pt x="14232" y="31715"/>
                  </a:cubicBezTo>
                  <a:lnTo>
                    <a:pt x="14232" y="31703"/>
                  </a:lnTo>
                  <a:cubicBezTo>
                    <a:pt x="14208" y="30930"/>
                    <a:pt x="14110" y="30525"/>
                    <a:pt x="14036" y="29936"/>
                  </a:cubicBezTo>
                  <a:cubicBezTo>
                    <a:pt x="13913" y="28943"/>
                    <a:pt x="13594" y="25152"/>
                    <a:pt x="13521" y="24195"/>
                  </a:cubicBezTo>
                  <a:cubicBezTo>
                    <a:pt x="13459" y="23385"/>
                    <a:pt x="13435" y="21410"/>
                    <a:pt x="13496" y="20355"/>
                  </a:cubicBezTo>
                  <a:lnTo>
                    <a:pt x="13496" y="20355"/>
                  </a:lnTo>
                  <a:cubicBezTo>
                    <a:pt x="13926" y="21704"/>
                    <a:pt x="14527" y="23606"/>
                    <a:pt x="14711" y="24195"/>
                  </a:cubicBezTo>
                  <a:cubicBezTo>
                    <a:pt x="15177" y="25814"/>
                    <a:pt x="16293" y="29372"/>
                    <a:pt x="16661" y="30537"/>
                  </a:cubicBezTo>
                  <a:cubicBezTo>
                    <a:pt x="16723" y="30771"/>
                    <a:pt x="16772" y="31004"/>
                    <a:pt x="16796" y="31212"/>
                  </a:cubicBezTo>
                  <a:cubicBezTo>
                    <a:pt x="16821" y="31323"/>
                    <a:pt x="16870" y="31519"/>
                    <a:pt x="16821" y="31642"/>
                  </a:cubicBezTo>
                  <a:cubicBezTo>
                    <a:pt x="16772" y="31764"/>
                    <a:pt x="16625" y="31850"/>
                    <a:pt x="16600" y="31997"/>
                  </a:cubicBezTo>
                  <a:cubicBezTo>
                    <a:pt x="16551" y="32243"/>
                    <a:pt x="16625" y="32525"/>
                    <a:pt x="16625" y="32770"/>
                  </a:cubicBezTo>
                  <a:cubicBezTo>
                    <a:pt x="16649" y="33089"/>
                    <a:pt x="16576" y="33384"/>
                    <a:pt x="16563" y="33703"/>
                  </a:cubicBezTo>
                  <a:cubicBezTo>
                    <a:pt x="16574" y="33705"/>
                    <a:pt x="16585" y="33707"/>
                    <a:pt x="16595" y="33707"/>
                  </a:cubicBezTo>
                  <a:cubicBezTo>
                    <a:pt x="16834" y="33707"/>
                    <a:pt x="16986" y="33058"/>
                    <a:pt x="17103" y="32893"/>
                  </a:cubicBezTo>
                  <a:cubicBezTo>
                    <a:pt x="17238" y="33138"/>
                    <a:pt x="17312" y="33592"/>
                    <a:pt x="17434" y="33850"/>
                  </a:cubicBezTo>
                  <a:cubicBezTo>
                    <a:pt x="17471" y="33924"/>
                    <a:pt x="17704" y="34525"/>
                    <a:pt x="17815" y="34537"/>
                  </a:cubicBezTo>
                  <a:cubicBezTo>
                    <a:pt x="17816" y="34537"/>
                    <a:pt x="17817" y="34537"/>
                    <a:pt x="17818" y="34537"/>
                  </a:cubicBezTo>
                  <a:cubicBezTo>
                    <a:pt x="18008" y="34537"/>
                    <a:pt x="17680" y="33322"/>
                    <a:pt x="17643" y="33175"/>
                  </a:cubicBezTo>
                  <a:lnTo>
                    <a:pt x="17643" y="33175"/>
                  </a:lnTo>
                  <a:cubicBezTo>
                    <a:pt x="17827" y="33470"/>
                    <a:pt x="18072" y="34513"/>
                    <a:pt x="18428" y="34635"/>
                  </a:cubicBezTo>
                  <a:cubicBezTo>
                    <a:pt x="18575" y="34500"/>
                    <a:pt x="18330" y="33875"/>
                    <a:pt x="18293" y="33666"/>
                  </a:cubicBezTo>
                  <a:cubicBezTo>
                    <a:pt x="18232" y="33457"/>
                    <a:pt x="18195" y="33224"/>
                    <a:pt x="18134" y="33003"/>
                  </a:cubicBezTo>
                  <a:lnTo>
                    <a:pt x="18134" y="33003"/>
                  </a:lnTo>
                  <a:cubicBezTo>
                    <a:pt x="18269" y="33298"/>
                    <a:pt x="18440" y="34157"/>
                    <a:pt x="18723" y="34353"/>
                  </a:cubicBezTo>
                  <a:cubicBezTo>
                    <a:pt x="18993" y="34181"/>
                    <a:pt x="18526" y="33200"/>
                    <a:pt x="18404" y="32942"/>
                  </a:cubicBezTo>
                  <a:lnTo>
                    <a:pt x="18404" y="32942"/>
                  </a:lnTo>
                  <a:cubicBezTo>
                    <a:pt x="18563" y="33138"/>
                    <a:pt x="18784" y="33556"/>
                    <a:pt x="19017" y="33641"/>
                  </a:cubicBezTo>
                  <a:cubicBezTo>
                    <a:pt x="19250" y="33568"/>
                    <a:pt x="18526" y="32390"/>
                    <a:pt x="18318" y="32120"/>
                  </a:cubicBezTo>
                  <a:cubicBezTo>
                    <a:pt x="18121" y="31862"/>
                    <a:pt x="17937" y="31629"/>
                    <a:pt x="17864" y="31347"/>
                  </a:cubicBezTo>
                  <a:cubicBezTo>
                    <a:pt x="17839" y="31261"/>
                    <a:pt x="17815" y="31163"/>
                    <a:pt x="17790" y="31053"/>
                  </a:cubicBezTo>
                  <a:lnTo>
                    <a:pt x="17447" y="29519"/>
                  </a:lnTo>
                  <a:cubicBezTo>
                    <a:pt x="17385" y="29262"/>
                    <a:pt x="17324" y="29004"/>
                    <a:pt x="17275" y="28783"/>
                  </a:cubicBezTo>
                  <a:lnTo>
                    <a:pt x="16011" y="23225"/>
                  </a:lnTo>
                  <a:cubicBezTo>
                    <a:pt x="15766" y="22195"/>
                    <a:pt x="14441" y="17067"/>
                    <a:pt x="14367" y="16895"/>
                  </a:cubicBezTo>
                  <a:cubicBezTo>
                    <a:pt x="14281" y="16711"/>
                    <a:pt x="13815" y="16514"/>
                    <a:pt x="13459" y="16490"/>
                  </a:cubicBezTo>
                  <a:lnTo>
                    <a:pt x="11521" y="16134"/>
                  </a:lnTo>
                  <a:cubicBezTo>
                    <a:pt x="11251" y="16036"/>
                    <a:pt x="10944" y="15938"/>
                    <a:pt x="10576" y="15852"/>
                  </a:cubicBezTo>
                  <a:cubicBezTo>
                    <a:pt x="10576" y="15852"/>
                    <a:pt x="10490" y="14625"/>
                    <a:pt x="10576" y="14441"/>
                  </a:cubicBezTo>
                  <a:cubicBezTo>
                    <a:pt x="10576" y="14441"/>
                    <a:pt x="12245" y="14380"/>
                    <a:pt x="13533" y="13644"/>
                  </a:cubicBezTo>
                  <a:cubicBezTo>
                    <a:pt x="14122" y="13312"/>
                    <a:pt x="14588" y="12908"/>
                    <a:pt x="15398" y="11730"/>
                  </a:cubicBezTo>
                  <a:cubicBezTo>
                    <a:pt x="15428" y="11689"/>
                    <a:pt x="15483" y="11676"/>
                    <a:pt x="15557" y="11676"/>
                  </a:cubicBezTo>
                  <a:cubicBezTo>
                    <a:pt x="15692" y="11676"/>
                    <a:pt x="15890" y="11720"/>
                    <a:pt x="16117" y="11720"/>
                  </a:cubicBezTo>
                  <a:cubicBezTo>
                    <a:pt x="16329" y="11720"/>
                    <a:pt x="16565" y="11681"/>
                    <a:pt x="16796" y="11533"/>
                  </a:cubicBezTo>
                  <a:cubicBezTo>
                    <a:pt x="18267" y="10621"/>
                    <a:pt x="17835" y="9123"/>
                    <a:pt x="16243" y="9123"/>
                  </a:cubicBezTo>
                  <a:cubicBezTo>
                    <a:pt x="16188" y="9123"/>
                    <a:pt x="16131" y="9125"/>
                    <a:pt x="16073" y="9129"/>
                  </a:cubicBezTo>
                  <a:cubicBezTo>
                    <a:pt x="16122" y="8245"/>
                    <a:pt x="16293" y="7350"/>
                    <a:pt x="16465" y="6454"/>
                  </a:cubicBezTo>
                  <a:lnTo>
                    <a:pt x="16465" y="5399"/>
                  </a:lnTo>
                  <a:cubicBezTo>
                    <a:pt x="16122" y="4050"/>
                    <a:pt x="15508" y="2492"/>
                    <a:pt x="14392" y="1547"/>
                  </a:cubicBezTo>
                  <a:cubicBezTo>
                    <a:pt x="13133" y="516"/>
                    <a:pt x="11487" y="0"/>
                    <a:pt x="9844" y="0"/>
                  </a:cubicBezTo>
                  <a:close/>
                </a:path>
              </a:pathLst>
            </a:custGeom>
            <a:solidFill>
              <a:srgbClr val="F7D6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4" name="Google Shape;8424;p43"/>
            <p:cNvSpPr/>
            <p:nvPr/>
          </p:nvSpPr>
          <p:spPr>
            <a:xfrm>
              <a:off x="6632948" y="4776424"/>
              <a:ext cx="198677" cy="18201"/>
            </a:xfrm>
            <a:custGeom>
              <a:rect b="b" l="l" r="r" t="t"/>
              <a:pathLst>
                <a:path extrusionOk="0" h="344" w="3755">
                  <a:moveTo>
                    <a:pt x="3754" y="0"/>
                  </a:moveTo>
                  <a:lnTo>
                    <a:pt x="3754" y="0"/>
                  </a:lnTo>
                  <a:cubicBezTo>
                    <a:pt x="3092" y="111"/>
                    <a:pt x="2319" y="99"/>
                    <a:pt x="1705" y="111"/>
                  </a:cubicBezTo>
                  <a:cubicBezTo>
                    <a:pt x="1129" y="135"/>
                    <a:pt x="577" y="172"/>
                    <a:pt x="0" y="184"/>
                  </a:cubicBezTo>
                  <a:cubicBezTo>
                    <a:pt x="37" y="344"/>
                    <a:pt x="356" y="344"/>
                    <a:pt x="614" y="344"/>
                  </a:cubicBezTo>
                  <a:cubicBezTo>
                    <a:pt x="1509" y="307"/>
                    <a:pt x="2846" y="258"/>
                    <a:pt x="3742" y="197"/>
                  </a:cubicBezTo>
                  <a:cubicBezTo>
                    <a:pt x="3742" y="135"/>
                    <a:pt x="3754" y="74"/>
                    <a:pt x="3754"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5" name="Google Shape;8425;p43"/>
            <p:cNvSpPr/>
            <p:nvPr/>
          </p:nvSpPr>
          <p:spPr>
            <a:xfrm>
              <a:off x="6632948" y="4752402"/>
              <a:ext cx="65608" cy="33809"/>
            </a:xfrm>
            <a:custGeom>
              <a:rect b="b" l="l" r="r" t="t"/>
              <a:pathLst>
                <a:path extrusionOk="0" h="639" w="1240">
                  <a:moveTo>
                    <a:pt x="982" y="0"/>
                  </a:moveTo>
                  <a:cubicBezTo>
                    <a:pt x="515" y="258"/>
                    <a:pt x="49" y="540"/>
                    <a:pt x="12" y="614"/>
                  </a:cubicBezTo>
                  <a:cubicBezTo>
                    <a:pt x="0" y="626"/>
                    <a:pt x="0" y="638"/>
                    <a:pt x="0" y="638"/>
                  </a:cubicBezTo>
                  <a:cubicBezTo>
                    <a:pt x="417" y="626"/>
                    <a:pt x="822" y="614"/>
                    <a:pt x="1239" y="589"/>
                  </a:cubicBezTo>
                  <a:cubicBezTo>
                    <a:pt x="1178" y="381"/>
                    <a:pt x="1092" y="172"/>
                    <a:pt x="98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43"/>
            <p:cNvSpPr/>
            <p:nvPr/>
          </p:nvSpPr>
          <p:spPr>
            <a:xfrm>
              <a:off x="6684854" y="4682242"/>
              <a:ext cx="146772" cy="101376"/>
            </a:xfrm>
            <a:custGeom>
              <a:rect b="b" l="l" r="r" t="t"/>
              <a:pathLst>
                <a:path extrusionOk="0" h="1916" w="2774">
                  <a:moveTo>
                    <a:pt x="1250" y="0"/>
                  </a:moveTo>
                  <a:cubicBezTo>
                    <a:pt x="1203" y="0"/>
                    <a:pt x="1144" y="44"/>
                    <a:pt x="1068" y="149"/>
                  </a:cubicBezTo>
                  <a:cubicBezTo>
                    <a:pt x="958" y="284"/>
                    <a:pt x="982" y="762"/>
                    <a:pt x="921" y="848"/>
                  </a:cubicBezTo>
                  <a:cubicBezTo>
                    <a:pt x="810" y="897"/>
                    <a:pt x="405" y="1106"/>
                    <a:pt x="1" y="1326"/>
                  </a:cubicBezTo>
                  <a:cubicBezTo>
                    <a:pt x="111" y="1498"/>
                    <a:pt x="197" y="1707"/>
                    <a:pt x="258" y="1915"/>
                  </a:cubicBezTo>
                  <a:cubicBezTo>
                    <a:pt x="418" y="1903"/>
                    <a:pt x="565" y="1903"/>
                    <a:pt x="724" y="1891"/>
                  </a:cubicBezTo>
                  <a:cubicBezTo>
                    <a:pt x="1338" y="1879"/>
                    <a:pt x="2111" y="1891"/>
                    <a:pt x="2773" y="1780"/>
                  </a:cubicBezTo>
                  <a:cubicBezTo>
                    <a:pt x="2761" y="1461"/>
                    <a:pt x="2663" y="1142"/>
                    <a:pt x="2638" y="823"/>
                  </a:cubicBezTo>
                  <a:cubicBezTo>
                    <a:pt x="2160" y="848"/>
                    <a:pt x="1865" y="897"/>
                    <a:pt x="1399" y="897"/>
                  </a:cubicBezTo>
                  <a:cubicBezTo>
                    <a:pt x="1419" y="701"/>
                    <a:pt x="1439" y="0"/>
                    <a:pt x="125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43"/>
            <p:cNvSpPr/>
            <p:nvPr/>
          </p:nvSpPr>
          <p:spPr>
            <a:xfrm>
              <a:off x="6693955" y="4737587"/>
              <a:ext cx="24074" cy="34339"/>
            </a:xfrm>
            <a:custGeom>
              <a:rect b="b" l="l" r="r" t="t"/>
              <a:pathLst>
                <a:path extrusionOk="0" h="649" w="455">
                  <a:moveTo>
                    <a:pt x="115" y="1"/>
                  </a:moveTo>
                  <a:cubicBezTo>
                    <a:pt x="101" y="1"/>
                    <a:pt x="87" y="4"/>
                    <a:pt x="74" y="11"/>
                  </a:cubicBezTo>
                  <a:cubicBezTo>
                    <a:pt x="13" y="35"/>
                    <a:pt x="0" y="96"/>
                    <a:pt x="25" y="146"/>
                  </a:cubicBezTo>
                  <a:cubicBezTo>
                    <a:pt x="37" y="182"/>
                    <a:pt x="62" y="219"/>
                    <a:pt x="86" y="268"/>
                  </a:cubicBezTo>
                  <a:cubicBezTo>
                    <a:pt x="135" y="391"/>
                    <a:pt x="209" y="538"/>
                    <a:pt x="246" y="599"/>
                  </a:cubicBezTo>
                  <a:cubicBezTo>
                    <a:pt x="270" y="636"/>
                    <a:pt x="307" y="649"/>
                    <a:pt x="332" y="649"/>
                  </a:cubicBezTo>
                  <a:cubicBezTo>
                    <a:pt x="356" y="649"/>
                    <a:pt x="368" y="636"/>
                    <a:pt x="393" y="624"/>
                  </a:cubicBezTo>
                  <a:cubicBezTo>
                    <a:pt x="442" y="599"/>
                    <a:pt x="454" y="538"/>
                    <a:pt x="418" y="489"/>
                  </a:cubicBezTo>
                  <a:cubicBezTo>
                    <a:pt x="381" y="440"/>
                    <a:pt x="319" y="293"/>
                    <a:pt x="270" y="182"/>
                  </a:cubicBezTo>
                  <a:cubicBezTo>
                    <a:pt x="246" y="133"/>
                    <a:pt x="221" y="84"/>
                    <a:pt x="209" y="60"/>
                  </a:cubicBezTo>
                  <a:cubicBezTo>
                    <a:pt x="191" y="24"/>
                    <a:pt x="153"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43"/>
            <p:cNvSpPr/>
            <p:nvPr/>
          </p:nvSpPr>
          <p:spPr>
            <a:xfrm>
              <a:off x="6711468" y="4730444"/>
              <a:ext cx="26667" cy="35661"/>
            </a:xfrm>
            <a:custGeom>
              <a:rect b="b" l="l" r="r" t="t"/>
              <a:pathLst>
                <a:path extrusionOk="0" h="674" w="504">
                  <a:moveTo>
                    <a:pt x="115" y="1"/>
                  </a:moveTo>
                  <a:cubicBezTo>
                    <a:pt x="93" y="1"/>
                    <a:pt x="70" y="7"/>
                    <a:pt x="50" y="23"/>
                  </a:cubicBezTo>
                  <a:cubicBezTo>
                    <a:pt x="13" y="47"/>
                    <a:pt x="1" y="109"/>
                    <a:pt x="37" y="158"/>
                  </a:cubicBezTo>
                  <a:cubicBezTo>
                    <a:pt x="87" y="219"/>
                    <a:pt x="148" y="342"/>
                    <a:pt x="209" y="440"/>
                  </a:cubicBezTo>
                  <a:cubicBezTo>
                    <a:pt x="246" y="514"/>
                    <a:pt x="283" y="575"/>
                    <a:pt x="307" y="624"/>
                  </a:cubicBezTo>
                  <a:cubicBezTo>
                    <a:pt x="332" y="649"/>
                    <a:pt x="356" y="673"/>
                    <a:pt x="393" y="673"/>
                  </a:cubicBezTo>
                  <a:cubicBezTo>
                    <a:pt x="418" y="673"/>
                    <a:pt x="430" y="661"/>
                    <a:pt x="442" y="661"/>
                  </a:cubicBezTo>
                  <a:cubicBezTo>
                    <a:pt x="491" y="624"/>
                    <a:pt x="504" y="563"/>
                    <a:pt x="479" y="514"/>
                  </a:cubicBezTo>
                  <a:cubicBezTo>
                    <a:pt x="455" y="465"/>
                    <a:pt x="418" y="403"/>
                    <a:pt x="381" y="342"/>
                  </a:cubicBezTo>
                  <a:cubicBezTo>
                    <a:pt x="320" y="231"/>
                    <a:pt x="258" y="109"/>
                    <a:pt x="197" y="35"/>
                  </a:cubicBezTo>
                  <a:cubicBezTo>
                    <a:pt x="176" y="14"/>
                    <a:pt x="146"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43"/>
            <p:cNvSpPr/>
            <p:nvPr/>
          </p:nvSpPr>
          <p:spPr>
            <a:xfrm>
              <a:off x="6724485" y="4721344"/>
              <a:ext cx="34444" cy="28518"/>
            </a:xfrm>
            <a:custGeom>
              <a:rect b="b" l="l" r="r" t="t"/>
              <a:pathLst>
                <a:path extrusionOk="0" h="539" w="651">
                  <a:moveTo>
                    <a:pt x="119" y="1"/>
                  </a:moveTo>
                  <a:cubicBezTo>
                    <a:pt x="88" y="1"/>
                    <a:pt x="58" y="14"/>
                    <a:pt x="37" y="35"/>
                  </a:cubicBezTo>
                  <a:cubicBezTo>
                    <a:pt x="0" y="84"/>
                    <a:pt x="12" y="146"/>
                    <a:pt x="61" y="183"/>
                  </a:cubicBezTo>
                  <a:cubicBezTo>
                    <a:pt x="98" y="219"/>
                    <a:pt x="147" y="256"/>
                    <a:pt x="196" y="293"/>
                  </a:cubicBezTo>
                  <a:cubicBezTo>
                    <a:pt x="282" y="379"/>
                    <a:pt x="380" y="465"/>
                    <a:pt x="491" y="526"/>
                  </a:cubicBezTo>
                  <a:cubicBezTo>
                    <a:pt x="503" y="538"/>
                    <a:pt x="515" y="538"/>
                    <a:pt x="540" y="538"/>
                  </a:cubicBezTo>
                  <a:cubicBezTo>
                    <a:pt x="577" y="538"/>
                    <a:pt x="601" y="526"/>
                    <a:pt x="626" y="489"/>
                  </a:cubicBezTo>
                  <a:cubicBezTo>
                    <a:pt x="650" y="440"/>
                    <a:pt x="638" y="379"/>
                    <a:pt x="589" y="354"/>
                  </a:cubicBezTo>
                  <a:cubicBezTo>
                    <a:pt x="503" y="293"/>
                    <a:pt x="417" y="219"/>
                    <a:pt x="319" y="146"/>
                  </a:cubicBezTo>
                  <a:cubicBezTo>
                    <a:pt x="282" y="109"/>
                    <a:pt x="233" y="60"/>
                    <a:pt x="184" y="23"/>
                  </a:cubicBezTo>
                  <a:cubicBezTo>
                    <a:pt x="163" y="8"/>
                    <a:pt x="141" y="1"/>
                    <a:pt x="1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43"/>
            <p:cNvSpPr/>
            <p:nvPr/>
          </p:nvSpPr>
          <p:spPr>
            <a:xfrm>
              <a:off x="6774433" y="4738328"/>
              <a:ext cx="41905" cy="29524"/>
            </a:xfrm>
            <a:custGeom>
              <a:rect b="b" l="l" r="r" t="t"/>
              <a:pathLst>
                <a:path extrusionOk="0" h="558" w="792">
                  <a:moveTo>
                    <a:pt x="421" y="0"/>
                  </a:moveTo>
                  <a:cubicBezTo>
                    <a:pt x="395" y="0"/>
                    <a:pt x="369" y="3"/>
                    <a:pt x="344" y="9"/>
                  </a:cubicBezTo>
                  <a:cubicBezTo>
                    <a:pt x="160" y="46"/>
                    <a:pt x="1" y="217"/>
                    <a:pt x="123" y="426"/>
                  </a:cubicBezTo>
                  <a:cubicBezTo>
                    <a:pt x="179" y="519"/>
                    <a:pt x="268" y="558"/>
                    <a:pt x="359" y="558"/>
                  </a:cubicBezTo>
                  <a:cubicBezTo>
                    <a:pt x="568" y="558"/>
                    <a:pt x="791" y="354"/>
                    <a:pt x="663" y="132"/>
                  </a:cubicBezTo>
                  <a:cubicBezTo>
                    <a:pt x="606" y="36"/>
                    <a:pt x="512" y="0"/>
                    <a:pt x="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43"/>
            <p:cNvSpPr/>
            <p:nvPr/>
          </p:nvSpPr>
          <p:spPr>
            <a:xfrm>
              <a:off x="7082164" y="4777059"/>
              <a:ext cx="197989" cy="17566"/>
            </a:xfrm>
            <a:custGeom>
              <a:rect b="b" l="l" r="r" t="t"/>
              <a:pathLst>
                <a:path extrusionOk="0" h="332" w="3742">
                  <a:moveTo>
                    <a:pt x="0" y="1"/>
                  </a:moveTo>
                  <a:cubicBezTo>
                    <a:pt x="0" y="62"/>
                    <a:pt x="0" y="123"/>
                    <a:pt x="12" y="185"/>
                  </a:cubicBezTo>
                  <a:cubicBezTo>
                    <a:pt x="896" y="246"/>
                    <a:pt x="2245" y="295"/>
                    <a:pt x="3129" y="332"/>
                  </a:cubicBezTo>
                  <a:cubicBezTo>
                    <a:pt x="3386" y="332"/>
                    <a:pt x="3717" y="332"/>
                    <a:pt x="3742" y="185"/>
                  </a:cubicBezTo>
                  <a:cubicBezTo>
                    <a:pt x="3178" y="160"/>
                    <a:pt x="2613" y="123"/>
                    <a:pt x="2037" y="111"/>
                  </a:cubicBezTo>
                  <a:cubicBezTo>
                    <a:pt x="1435" y="87"/>
                    <a:pt x="663" y="99"/>
                    <a:pt x="0"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43"/>
            <p:cNvSpPr/>
            <p:nvPr/>
          </p:nvSpPr>
          <p:spPr>
            <a:xfrm>
              <a:off x="7215235" y="4752402"/>
              <a:ext cx="65608" cy="34444"/>
            </a:xfrm>
            <a:custGeom>
              <a:rect b="b" l="l" r="r" t="t"/>
              <a:pathLst>
                <a:path extrusionOk="0" h="651" w="1240">
                  <a:moveTo>
                    <a:pt x="258" y="0"/>
                  </a:moveTo>
                  <a:cubicBezTo>
                    <a:pt x="135" y="172"/>
                    <a:pt x="49" y="381"/>
                    <a:pt x="0" y="589"/>
                  </a:cubicBezTo>
                  <a:cubicBezTo>
                    <a:pt x="405" y="614"/>
                    <a:pt x="822" y="638"/>
                    <a:pt x="1227" y="651"/>
                  </a:cubicBezTo>
                  <a:cubicBezTo>
                    <a:pt x="1239" y="638"/>
                    <a:pt x="1227" y="626"/>
                    <a:pt x="1227" y="614"/>
                  </a:cubicBezTo>
                  <a:cubicBezTo>
                    <a:pt x="1190" y="540"/>
                    <a:pt x="724" y="258"/>
                    <a:pt x="2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43"/>
            <p:cNvSpPr/>
            <p:nvPr/>
          </p:nvSpPr>
          <p:spPr>
            <a:xfrm>
              <a:off x="7082164" y="4682242"/>
              <a:ext cx="146719" cy="101376"/>
            </a:xfrm>
            <a:custGeom>
              <a:rect b="b" l="l" r="r" t="t"/>
              <a:pathLst>
                <a:path extrusionOk="0" h="1916" w="2773">
                  <a:moveTo>
                    <a:pt x="1518" y="0"/>
                  </a:moveTo>
                  <a:cubicBezTo>
                    <a:pt x="1327" y="0"/>
                    <a:pt x="1354" y="701"/>
                    <a:pt x="1374" y="897"/>
                  </a:cubicBezTo>
                  <a:cubicBezTo>
                    <a:pt x="896" y="897"/>
                    <a:pt x="601" y="848"/>
                    <a:pt x="135" y="823"/>
                  </a:cubicBezTo>
                  <a:cubicBezTo>
                    <a:pt x="110" y="1142"/>
                    <a:pt x="0" y="1461"/>
                    <a:pt x="0" y="1780"/>
                  </a:cubicBezTo>
                  <a:cubicBezTo>
                    <a:pt x="663" y="1891"/>
                    <a:pt x="1435" y="1879"/>
                    <a:pt x="2037" y="1891"/>
                  </a:cubicBezTo>
                  <a:cubicBezTo>
                    <a:pt x="2196" y="1903"/>
                    <a:pt x="2356" y="1915"/>
                    <a:pt x="2515" y="1915"/>
                  </a:cubicBezTo>
                  <a:cubicBezTo>
                    <a:pt x="2564" y="1707"/>
                    <a:pt x="2662" y="1498"/>
                    <a:pt x="2773" y="1326"/>
                  </a:cubicBezTo>
                  <a:cubicBezTo>
                    <a:pt x="2368" y="1106"/>
                    <a:pt x="1963" y="897"/>
                    <a:pt x="1840" y="848"/>
                  </a:cubicBezTo>
                  <a:cubicBezTo>
                    <a:pt x="1791" y="762"/>
                    <a:pt x="1816" y="296"/>
                    <a:pt x="1705" y="149"/>
                  </a:cubicBezTo>
                  <a:cubicBezTo>
                    <a:pt x="1627" y="44"/>
                    <a:pt x="1566" y="0"/>
                    <a:pt x="1518"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4" name="Google Shape;8434;p43"/>
            <p:cNvSpPr/>
            <p:nvPr/>
          </p:nvSpPr>
          <p:spPr>
            <a:xfrm>
              <a:off x="7195764" y="4737587"/>
              <a:ext cx="24021" cy="34339"/>
            </a:xfrm>
            <a:custGeom>
              <a:rect b="b" l="l" r="r" t="t"/>
              <a:pathLst>
                <a:path extrusionOk="0" h="649" w="454">
                  <a:moveTo>
                    <a:pt x="339" y="1"/>
                  </a:moveTo>
                  <a:cubicBezTo>
                    <a:pt x="301" y="1"/>
                    <a:pt x="263" y="24"/>
                    <a:pt x="245" y="60"/>
                  </a:cubicBezTo>
                  <a:cubicBezTo>
                    <a:pt x="233" y="96"/>
                    <a:pt x="209" y="133"/>
                    <a:pt x="184" y="195"/>
                  </a:cubicBezTo>
                  <a:cubicBezTo>
                    <a:pt x="135" y="293"/>
                    <a:pt x="61" y="440"/>
                    <a:pt x="25" y="489"/>
                  </a:cubicBezTo>
                  <a:cubicBezTo>
                    <a:pt x="0" y="538"/>
                    <a:pt x="12" y="599"/>
                    <a:pt x="61" y="636"/>
                  </a:cubicBezTo>
                  <a:cubicBezTo>
                    <a:pt x="74" y="649"/>
                    <a:pt x="98" y="649"/>
                    <a:pt x="110" y="649"/>
                  </a:cubicBezTo>
                  <a:cubicBezTo>
                    <a:pt x="147" y="649"/>
                    <a:pt x="184" y="636"/>
                    <a:pt x="196" y="599"/>
                  </a:cubicBezTo>
                  <a:cubicBezTo>
                    <a:pt x="245" y="538"/>
                    <a:pt x="307" y="403"/>
                    <a:pt x="368" y="280"/>
                  </a:cubicBezTo>
                  <a:cubicBezTo>
                    <a:pt x="393" y="231"/>
                    <a:pt x="405" y="182"/>
                    <a:pt x="429" y="146"/>
                  </a:cubicBezTo>
                  <a:cubicBezTo>
                    <a:pt x="454" y="96"/>
                    <a:pt x="429" y="35"/>
                    <a:pt x="380" y="11"/>
                  </a:cubicBezTo>
                  <a:cubicBezTo>
                    <a:pt x="367" y="4"/>
                    <a:pt x="353" y="1"/>
                    <a:pt x="3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5" name="Google Shape;8435;p43"/>
            <p:cNvSpPr/>
            <p:nvPr/>
          </p:nvSpPr>
          <p:spPr>
            <a:xfrm>
              <a:off x="7174970" y="4730444"/>
              <a:ext cx="27302" cy="35661"/>
            </a:xfrm>
            <a:custGeom>
              <a:rect b="b" l="l" r="r" t="t"/>
              <a:pathLst>
                <a:path extrusionOk="0" h="674" w="516">
                  <a:moveTo>
                    <a:pt x="390" y="1"/>
                  </a:moveTo>
                  <a:cubicBezTo>
                    <a:pt x="360" y="1"/>
                    <a:pt x="334" y="14"/>
                    <a:pt x="319" y="35"/>
                  </a:cubicBezTo>
                  <a:cubicBezTo>
                    <a:pt x="258" y="109"/>
                    <a:pt x="185" y="231"/>
                    <a:pt x="123" y="354"/>
                  </a:cubicBezTo>
                  <a:cubicBezTo>
                    <a:pt x="86" y="415"/>
                    <a:pt x="62" y="477"/>
                    <a:pt x="25" y="514"/>
                  </a:cubicBezTo>
                  <a:cubicBezTo>
                    <a:pt x="0" y="563"/>
                    <a:pt x="13" y="624"/>
                    <a:pt x="62" y="661"/>
                  </a:cubicBezTo>
                  <a:cubicBezTo>
                    <a:pt x="86" y="673"/>
                    <a:pt x="99" y="673"/>
                    <a:pt x="123" y="673"/>
                  </a:cubicBezTo>
                  <a:cubicBezTo>
                    <a:pt x="148" y="673"/>
                    <a:pt x="185" y="661"/>
                    <a:pt x="209" y="624"/>
                  </a:cubicBezTo>
                  <a:cubicBezTo>
                    <a:pt x="234" y="575"/>
                    <a:pt x="270" y="514"/>
                    <a:pt x="307" y="452"/>
                  </a:cubicBezTo>
                  <a:cubicBezTo>
                    <a:pt x="356" y="342"/>
                    <a:pt x="430" y="219"/>
                    <a:pt x="479" y="158"/>
                  </a:cubicBezTo>
                  <a:cubicBezTo>
                    <a:pt x="516" y="109"/>
                    <a:pt x="503" y="47"/>
                    <a:pt x="454" y="23"/>
                  </a:cubicBezTo>
                  <a:cubicBezTo>
                    <a:pt x="434" y="7"/>
                    <a:pt x="411" y="1"/>
                    <a:pt x="39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43"/>
            <p:cNvSpPr/>
            <p:nvPr/>
          </p:nvSpPr>
          <p:spPr>
            <a:xfrm>
              <a:off x="7154176" y="4721344"/>
              <a:ext cx="34497" cy="28518"/>
            </a:xfrm>
            <a:custGeom>
              <a:rect b="b" l="l" r="r" t="t"/>
              <a:pathLst>
                <a:path extrusionOk="0" h="539" w="652">
                  <a:moveTo>
                    <a:pt x="539" y="1"/>
                  </a:moveTo>
                  <a:cubicBezTo>
                    <a:pt x="517" y="1"/>
                    <a:pt x="495" y="8"/>
                    <a:pt x="479" y="23"/>
                  </a:cubicBezTo>
                  <a:cubicBezTo>
                    <a:pt x="430" y="60"/>
                    <a:pt x="381" y="97"/>
                    <a:pt x="332" y="146"/>
                  </a:cubicBezTo>
                  <a:cubicBezTo>
                    <a:pt x="246" y="219"/>
                    <a:pt x="160" y="293"/>
                    <a:pt x="74" y="354"/>
                  </a:cubicBezTo>
                  <a:cubicBezTo>
                    <a:pt x="25" y="379"/>
                    <a:pt x="1" y="440"/>
                    <a:pt x="38" y="489"/>
                  </a:cubicBezTo>
                  <a:cubicBezTo>
                    <a:pt x="50" y="526"/>
                    <a:pt x="87" y="538"/>
                    <a:pt x="124" y="538"/>
                  </a:cubicBezTo>
                  <a:cubicBezTo>
                    <a:pt x="136" y="538"/>
                    <a:pt x="160" y="538"/>
                    <a:pt x="173" y="526"/>
                  </a:cubicBezTo>
                  <a:cubicBezTo>
                    <a:pt x="283" y="465"/>
                    <a:pt x="381" y="379"/>
                    <a:pt x="467" y="293"/>
                  </a:cubicBezTo>
                  <a:cubicBezTo>
                    <a:pt x="516" y="256"/>
                    <a:pt x="565" y="219"/>
                    <a:pt x="602" y="183"/>
                  </a:cubicBezTo>
                  <a:cubicBezTo>
                    <a:pt x="651" y="146"/>
                    <a:pt x="651" y="84"/>
                    <a:pt x="614" y="35"/>
                  </a:cubicBezTo>
                  <a:cubicBezTo>
                    <a:pt x="600" y="14"/>
                    <a:pt x="569" y="1"/>
                    <a:pt x="53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43"/>
            <p:cNvSpPr/>
            <p:nvPr/>
          </p:nvSpPr>
          <p:spPr>
            <a:xfrm>
              <a:off x="7097032" y="4738381"/>
              <a:ext cx="42275" cy="29630"/>
            </a:xfrm>
            <a:custGeom>
              <a:rect b="b" l="l" r="r" t="t"/>
              <a:pathLst>
                <a:path extrusionOk="0" h="560" w="799">
                  <a:moveTo>
                    <a:pt x="382" y="1"/>
                  </a:moveTo>
                  <a:cubicBezTo>
                    <a:pt x="282" y="1"/>
                    <a:pt x="185" y="42"/>
                    <a:pt x="136" y="131"/>
                  </a:cubicBezTo>
                  <a:cubicBezTo>
                    <a:pt x="0" y="360"/>
                    <a:pt x="217" y="559"/>
                    <a:pt x="428" y="559"/>
                  </a:cubicBezTo>
                  <a:cubicBezTo>
                    <a:pt x="522" y="559"/>
                    <a:pt x="615" y="520"/>
                    <a:pt x="676" y="425"/>
                  </a:cubicBezTo>
                  <a:cubicBezTo>
                    <a:pt x="799" y="216"/>
                    <a:pt x="639" y="57"/>
                    <a:pt x="455" y="8"/>
                  </a:cubicBezTo>
                  <a:cubicBezTo>
                    <a:pt x="431" y="3"/>
                    <a:pt x="407" y="1"/>
                    <a:pt x="38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43"/>
            <p:cNvSpPr/>
            <p:nvPr/>
          </p:nvSpPr>
          <p:spPr>
            <a:xfrm>
              <a:off x="6684854" y="3210047"/>
              <a:ext cx="538835" cy="1517036"/>
            </a:xfrm>
            <a:custGeom>
              <a:rect b="b" l="l" r="r" t="t"/>
              <a:pathLst>
                <a:path extrusionOk="0" h="28672" w="10184">
                  <a:moveTo>
                    <a:pt x="933" y="0"/>
                  </a:moveTo>
                  <a:cubicBezTo>
                    <a:pt x="1" y="4711"/>
                    <a:pt x="835" y="28672"/>
                    <a:pt x="835" y="28672"/>
                  </a:cubicBezTo>
                  <a:lnTo>
                    <a:pt x="2835" y="28672"/>
                  </a:lnTo>
                  <a:cubicBezTo>
                    <a:pt x="2835" y="28672"/>
                    <a:pt x="4442" y="5877"/>
                    <a:pt x="4982" y="5153"/>
                  </a:cubicBezTo>
                  <a:cubicBezTo>
                    <a:pt x="5019" y="5104"/>
                    <a:pt x="5068" y="5055"/>
                    <a:pt x="5117" y="5006"/>
                  </a:cubicBezTo>
                  <a:cubicBezTo>
                    <a:pt x="5166" y="5055"/>
                    <a:pt x="5215" y="5104"/>
                    <a:pt x="5252" y="5153"/>
                  </a:cubicBezTo>
                  <a:cubicBezTo>
                    <a:pt x="5791" y="5877"/>
                    <a:pt x="7411" y="28672"/>
                    <a:pt x="7411" y="28672"/>
                  </a:cubicBezTo>
                  <a:lnTo>
                    <a:pt x="9423" y="28672"/>
                  </a:lnTo>
                  <a:cubicBezTo>
                    <a:pt x="9423" y="28672"/>
                    <a:pt x="10184" y="4147"/>
                    <a:pt x="930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43"/>
            <p:cNvSpPr/>
            <p:nvPr/>
          </p:nvSpPr>
          <p:spPr>
            <a:xfrm>
              <a:off x="6942584" y="3210047"/>
              <a:ext cx="11746" cy="272698"/>
            </a:xfrm>
            <a:custGeom>
              <a:rect b="b" l="l" r="r" t="t"/>
              <a:pathLst>
                <a:path extrusionOk="0" h="5154" w="222">
                  <a:moveTo>
                    <a:pt x="111" y="0"/>
                  </a:moveTo>
                  <a:cubicBezTo>
                    <a:pt x="111" y="0"/>
                    <a:pt x="98" y="74"/>
                    <a:pt x="86" y="221"/>
                  </a:cubicBezTo>
                  <a:cubicBezTo>
                    <a:pt x="74" y="356"/>
                    <a:pt x="62" y="565"/>
                    <a:pt x="49" y="810"/>
                  </a:cubicBezTo>
                  <a:cubicBezTo>
                    <a:pt x="25" y="1289"/>
                    <a:pt x="0" y="1926"/>
                    <a:pt x="0" y="2577"/>
                  </a:cubicBezTo>
                  <a:cubicBezTo>
                    <a:pt x="0" y="3215"/>
                    <a:pt x="13" y="3865"/>
                    <a:pt x="49" y="4343"/>
                  </a:cubicBezTo>
                  <a:cubicBezTo>
                    <a:pt x="62" y="4589"/>
                    <a:pt x="74" y="4785"/>
                    <a:pt x="86" y="4932"/>
                  </a:cubicBezTo>
                  <a:cubicBezTo>
                    <a:pt x="98" y="5067"/>
                    <a:pt x="111" y="5153"/>
                    <a:pt x="111" y="5153"/>
                  </a:cubicBezTo>
                  <a:cubicBezTo>
                    <a:pt x="111" y="5153"/>
                    <a:pt x="123" y="5067"/>
                    <a:pt x="135" y="4932"/>
                  </a:cubicBezTo>
                  <a:cubicBezTo>
                    <a:pt x="135" y="4785"/>
                    <a:pt x="160" y="4589"/>
                    <a:pt x="172" y="4343"/>
                  </a:cubicBezTo>
                  <a:cubicBezTo>
                    <a:pt x="197" y="3865"/>
                    <a:pt x="221" y="3215"/>
                    <a:pt x="221" y="2577"/>
                  </a:cubicBezTo>
                  <a:cubicBezTo>
                    <a:pt x="221" y="1926"/>
                    <a:pt x="197" y="1289"/>
                    <a:pt x="172" y="810"/>
                  </a:cubicBezTo>
                  <a:cubicBezTo>
                    <a:pt x="160" y="565"/>
                    <a:pt x="135" y="356"/>
                    <a:pt x="135" y="221"/>
                  </a:cubicBezTo>
                  <a:cubicBezTo>
                    <a:pt x="123" y="74"/>
                    <a:pt x="111" y="0"/>
                    <a:pt x="11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43"/>
            <p:cNvSpPr/>
            <p:nvPr/>
          </p:nvSpPr>
          <p:spPr>
            <a:xfrm>
              <a:off x="6950997" y="3210047"/>
              <a:ext cx="59153" cy="203333"/>
            </a:xfrm>
            <a:custGeom>
              <a:rect b="b" l="l" r="r" t="t"/>
              <a:pathLst>
                <a:path extrusionOk="0" h="3843" w="1118">
                  <a:moveTo>
                    <a:pt x="1007" y="0"/>
                  </a:moveTo>
                  <a:cubicBezTo>
                    <a:pt x="1007" y="0"/>
                    <a:pt x="995" y="62"/>
                    <a:pt x="982" y="184"/>
                  </a:cubicBezTo>
                  <a:cubicBezTo>
                    <a:pt x="970" y="307"/>
                    <a:pt x="958" y="491"/>
                    <a:pt x="945" y="700"/>
                  </a:cubicBezTo>
                  <a:cubicBezTo>
                    <a:pt x="921" y="1117"/>
                    <a:pt x="896" y="1681"/>
                    <a:pt x="896" y="2233"/>
                  </a:cubicBezTo>
                  <a:cubicBezTo>
                    <a:pt x="896" y="2515"/>
                    <a:pt x="909" y="2785"/>
                    <a:pt x="872" y="3031"/>
                  </a:cubicBezTo>
                  <a:cubicBezTo>
                    <a:pt x="835" y="3288"/>
                    <a:pt x="761" y="3509"/>
                    <a:pt x="639" y="3644"/>
                  </a:cubicBezTo>
                  <a:cubicBezTo>
                    <a:pt x="565" y="3705"/>
                    <a:pt x="492" y="3754"/>
                    <a:pt x="418" y="3754"/>
                  </a:cubicBezTo>
                  <a:cubicBezTo>
                    <a:pt x="332" y="3767"/>
                    <a:pt x="258" y="3767"/>
                    <a:pt x="197" y="3779"/>
                  </a:cubicBezTo>
                  <a:cubicBezTo>
                    <a:pt x="74" y="3791"/>
                    <a:pt x="1" y="3804"/>
                    <a:pt x="1" y="3804"/>
                  </a:cubicBezTo>
                  <a:cubicBezTo>
                    <a:pt x="1" y="3804"/>
                    <a:pt x="74" y="3816"/>
                    <a:pt x="197" y="3816"/>
                  </a:cubicBezTo>
                  <a:cubicBezTo>
                    <a:pt x="258" y="3828"/>
                    <a:pt x="332" y="3840"/>
                    <a:pt x="418" y="3840"/>
                  </a:cubicBezTo>
                  <a:cubicBezTo>
                    <a:pt x="428" y="3842"/>
                    <a:pt x="439" y="3842"/>
                    <a:pt x="449" y="3842"/>
                  </a:cubicBezTo>
                  <a:cubicBezTo>
                    <a:pt x="539" y="3842"/>
                    <a:pt x="637" y="3797"/>
                    <a:pt x="725" y="3742"/>
                  </a:cubicBezTo>
                  <a:cubicBezTo>
                    <a:pt x="909" y="3595"/>
                    <a:pt x="1007" y="3337"/>
                    <a:pt x="1068" y="3067"/>
                  </a:cubicBezTo>
                  <a:cubicBezTo>
                    <a:pt x="1093" y="2933"/>
                    <a:pt x="1117" y="2798"/>
                    <a:pt x="1117" y="2650"/>
                  </a:cubicBezTo>
                  <a:cubicBezTo>
                    <a:pt x="1117" y="2515"/>
                    <a:pt x="1117" y="2380"/>
                    <a:pt x="1117" y="2233"/>
                  </a:cubicBezTo>
                  <a:cubicBezTo>
                    <a:pt x="1117" y="1681"/>
                    <a:pt x="1105" y="1117"/>
                    <a:pt x="1068" y="700"/>
                  </a:cubicBezTo>
                  <a:cubicBezTo>
                    <a:pt x="1056" y="491"/>
                    <a:pt x="1044" y="307"/>
                    <a:pt x="1031" y="184"/>
                  </a:cubicBezTo>
                  <a:cubicBezTo>
                    <a:pt x="1019" y="62"/>
                    <a:pt x="1007" y="0"/>
                    <a:pt x="100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43"/>
            <p:cNvSpPr/>
            <p:nvPr/>
          </p:nvSpPr>
          <p:spPr>
            <a:xfrm>
              <a:off x="7090577" y="3212640"/>
              <a:ext cx="93545" cy="114921"/>
            </a:xfrm>
            <a:custGeom>
              <a:rect b="b" l="l" r="r" t="t"/>
              <a:pathLst>
                <a:path extrusionOk="0" h="2172" w="1768">
                  <a:moveTo>
                    <a:pt x="50" y="0"/>
                  </a:moveTo>
                  <a:cubicBezTo>
                    <a:pt x="50" y="0"/>
                    <a:pt x="37" y="49"/>
                    <a:pt x="25" y="135"/>
                  </a:cubicBezTo>
                  <a:cubicBezTo>
                    <a:pt x="13" y="172"/>
                    <a:pt x="1" y="221"/>
                    <a:pt x="1" y="283"/>
                  </a:cubicBezTo>
                  <a:cubicBezTo>
                    <a:pt x="1" y="344"/>
                    <a:pt x="1" y="418"/>
                    <a:pt x="13" y="491"/>
                  </a:cubicBezTo>
                  <a:cubicBezTo>
                    <a:pt x="13" y="565"/>
                    <a:pt x="25" y="638"/>
                    <a:pt x="50" y="724"/>
                  </a:cubicBezTo>
                  <a:cubicBezTo>
                    <a:pt x="62" y="810"/>
                    <a:pt x="86" y="884"/>
                    <a:pt x="123" y="982"/>
                  </a:cubicBezTo>
                  <a:cubicBezTo>
                    <a:pt x="160" y="1055"/>
                    <a:pt x="197" y="1154"/>
                    <a:pt x="258" y="1227"/>
                  </a:cubicBezTo>
                  <a:cubicBezTo>
                    <a:pt x="295" y="1313"/>
                    <a:pt x="356" y="1399"/>
                    <a:pt x="418" y="1473"/>
                  </a:cubicBezTo>
                  <a:cubicBezTo>
                    <a:pt x="479" y="1546"/>
                    <a:pt x="553" y="1632"/>
                    <a:pt x="626" y="1693"/>
                  </a:cubicBezTo>
                  <a:cubicBezTo>
                    <a:pt x="688" y="1767"/>
                    <a:pt x="761" y="1816"/>
                    <a:pt x="847" y="1877"/>
                  </a:cubicBezTo>
                  <a:cubicBezTo>
                    <a:pt x="994" y="1976"/>
                    <a:pt x="1154" y="2049"/>
                    <a:pt x="1289" y="2098"/>
                  </a:cubicBezTo>
                  <a:cubicBezTo>
                    <a:pt x="1362" y="2123"/>
                    <a:pt x="1424" y="2135"/>
                    <a:pt x="1485" y="2147"/>
                  </a:cubicBezTo>
                  <a:cubicBezTo>
                    <a:pt x="1546" y="2160"/>
                    <a:pt x="1595" y="2172"/>
                    <a:pt x="1645" y="2172"/>
                  </a:cubicBezTo>
                  <a:lnTo>
                    <a:pt x="1767" y="2172"/>
                  </a:lnTo>
                  <a:cubicBezTo>
                    <a:pt x="1767" y="2172"/>
                    <a:pt x="1730" y="2147"/>
                    <a:pt x="1645" y="2123"/>
                  </a:cubicBezTo>
                  <a:cubicBezTo>
                    <a:pt x="1608" y="2111"/>
                    <a:pt x="1559" y="2086"/>
                    <a:pt x="1510" y="2062"/>
                  </a:cubicBezTo>
                  <a:cubicBezTo>
                    <a:pt x="1461" y="2049"/>
                    <a:pt x="1399" y="2012"/>
                    <a:pt x="1338" y="1976"/>
                  </a:cubicBezTo>
                  <a:cubicBezTo>
                    <a:pt x="1227" y="1914"/>
                    <a:pt x="1092" y="1828"/>
                    <a:pt x="957" y="1718"/>
                  </a:cubicBezTo>
                  <a:cubicBezTo>
                    <a:pt x="896" y="1657"/>
                    <a:pt x="835" y="1595"/>
                    <a:pt x="773" y="1534"/>
                  </a:cubicBezTo>
                  <a:cubicBezTo>
                    <a:pt x="712" y="1473"/>
                    <a:pt x="651" y="1399"/>
                    <a:pt x="589" y="1338"/>
                  </a:cubicBezTo>
                  <a:cubicBezTo>
                    <a:pt x="479" y="1190"/>
                    <a:pt x="381" y="1043"/>
                    <a:pt x="307" y="896"/>
                  </a:cubicBezTo>
                  <a:cubicBezTo>
                    <a:pt x="270" y="822"/>
                    <a:pt x="234" y="749"/>
                    <a:pt x="209" y="675"/>
                  </a:cubicBezTo>
                  <a:cubicBezTo>
                    <a:pt x="172" y="602"/>
                    <a:pt x="148" y="528"/>
                    <a:pt x="135" y="467"/>
                  </a:cubicBezTo>
                  <a:cubicBezTo>
                    <a:pt x="111" y="393"/>
                    <a:pt x="99" y="332"/>
                    <a:pt x="86" y="283"/>
                  </a:cubicBezTo>
                  <a:cubicBezTo>
                    <a:pt x="74" y="221"/>
                    <a:pt x="62" y="172"/>
                    <a:pt x="62" y="135"/>
                  </a:cubicBezTo>
                  <a:cubicBezTo>
                    <a:pt x="50" y="49"/>
                    <a:pt x="50" y="0"/>
                    <a:pt x="50"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43"/>
            <p:cNvSpPr/>
            <p:nvPr/>
          </p:nvSpPr>
          <p:spPr>
            <a:xfrm>
              <a:off x="6719934" y="3206767"/>
              <a:ext cx="74656" cy="134444"/>
            </a:xfrm>
            <a:custGeom>
              <a:rect b="b" l="l" r="r" t="t"/>
              <a:pathLst>
                <a:path extrusionOk="0" h="2541" w="1411">
                  <a:moveTo>
                    <a:pt x="1386" y="1"/>
                  </a:moveTo>
                  <a:cubicBezTo>
                    <a:pt x="1386" y="1"/>
                    <a:pt x="1337" y="197"/>
                    <a:pt x="1288" y="492"/>
                  </a:cubicBezTo>
                  <a:cubicBezTo>
                    <a:pt x="1252" y="639"/>
                    <a:pt x="1215" y="811"/>
                    <a:pt x="1178" y="995"/>
                  </a:cubicBezTo>
                  <a:cubicBezTo>
                    <a:pt x="1141" y="1179"/>
                    <a:pt x="1092" y="1363"/>
                    <a:pt x="1031" y="1547"/>
                  </a:cubicBezTo>
                  <a:cubicBezTo>
                    <a:pt x="994" y="1633"/>
                    <a:pt x="969" y="1731"/>
                    <a:pt x="933" y="1817"/>
                  </a:cubicBezTo>
                  <a:cubicBezTo>
                    <a:pt x="908" y="1854"/>
                    <a:pt x="883" y="1890"/>
                    <a:pt x="871" y="1939"/>
                  </a:cubicBezTo>
                  <a:cubicBezTo>
                    <a:pt x="847" y="1976"/>
                    <a:pt x="822" y="2013"/>
                    <a:pt x="798" y="2050"/>
                  </a:cubicBezTo>
                  <a:cubicBezTo>
                    <a:pt x="773" y="2099"/>
                    <a:pt x="749" y="2123"/>
                    <a:pt x="724" y="2148"/>
                  </a:cubicBezTo>
                  <a:cubicBezTo>
                    <a:pt x="699" y="2185"/>
                    <a:pt x="675" y="2222"/>
                    <a:pt x="638" y="2246"/>
                  </a:cubicBezTo>
                  <a:cubicBezTo>
                    <a:pt x="577" y="2295"/>
                    <a:pt x="528" y="2344"/>
                    <a:pt x="466" y="2381"/>
                  </a:cubicBezTo>
                  <a:cubicBezTo>
                    <a:pt x="405" y="2418"/>
                    <a:pt x="344" y="2430"/>
                    <a:pt x="282" y="2455"/>
                  </a:cubicBezTo>
                  <a:cubicBezTo>
                    <a:pt x="258" y="2455"/>
                    <a:pt x="233" y="2467"/>
                    <a:pt x="209" y="2479"/>
                  </a:cubicBezTo>
                  <a:lnTo>
                    <a:pt x="135" y="2479"/>
                  </a:lnTo>
                  <a:cubicBezTo>
                    <a:pt x="49" y="2491"/>
                    <a:pt x="0" y="2504"/>
                    <a:pt x="0" y="2504"/>
                  </a:cubicBezTo>
                  <a:cubicBezTo>
                    <a:pt x="0" y="2504"/>
                    <a:pt x="49" y="2504"/>
                    <a:pt x="135" y="2516"/>
                  </a:cubicBezTo>
                  <a:cubicBezTo>
                    <a:pt x="160" y="2528"/>
                    <a:pt x="184" y="2528"/>
                    <a:pt x="209" y="2541"/>
                  </a:cubicBezTo>
                  <a:cubicBezTo>
                    <a:pt x="233" y="2541"/>
                    <a:pt x="270" y="2528"/>
                    <a:pt x="295" y="2528"/>
                  </a:cubicBezTo>
                  <a:cubicBezTo>
                    <a:pt x="368" y="2528"/>
                    <a:pt x="442" y="2528"/>
                    <a:pt x="515" y="2491"/>
                  </a:cubicBezTo>
                  <a:cubicBezTo>
                    <a:pt x="589" y="2467"/>
                    <a:pt x="675" y="2418"/>
                    <a:pt x="749" y="2369"/>
                  </a:cubicBezTo>
                  <a:cubicBezTo>
                    <a:pt x="785" y="2344"/>
                    <a:pt x="822" y="2307"/>
                    <a:pt x="859" y="2271"/>
                  </a:cubicBezTo>
                  <a:cubicBezTo>
                    <a:pt x="896" y="2246"/>
                    <a:pt x="933" y="2209"/>
                    <a:pt x="957" y="2160"/>
                  </a:cubicBezTo>
                  <a:cubicBezTo>
                    <a:pt x="982" y="2123"/>
                    <a:pt x="1018" y="2087"/>
                    <a:pt x="1043" y="2038"/>
                  </a:cubicBezTo>
                  <a:cubicBezTo>
                    <a:pt x="1067" y="2001"/>
                    <a:pt x="1092" y="1952"/>
                    <a:pt x="1117" y="1903"/>
                  </a:cubicBezTo>
                  <a:cubicBezTo>
                    <a:pt x="1166" y="1817"/>
                    <a:pt x="1202" y="1706"/>
                    <a:pt x="1239" y="1620"/>
                  </a:cubicBezTo>
                  <a:cubicBezTo>
                    <a:pt x="1301" y="1412"/>
                    <a:pt x="1350" y="1216"/>
                    <a:pt x="1374" y="1032"/>
                  </a:cubicBezTo>
                  <a:cubicBezTo>
                    <a:pt x="1399" y="835"/>
                    <a:pt x="1411" y="663"/>
                    <a:pt x="1411" y="504"/>
                  </a:cubicBezTo>
                  <a:cubicBezTo>
                    <a:pt x="1411" y="210"/>
                    <a:pt x="1386" y="1"/>
                    <a:pt x="1386"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43"/>
            <p:cNvSpPr/>
            <p:nvPr/>
          </p:nvSpPr>
          <p:spPr>
            <a:xfrm>
              <a:off x="6899091" y="3470369"/>
              <a:ext cx="164920" cy="14974"/>
            </a:xfrm>
            <a:custGeom>
              <a:rect b="b" l="l" r="r" t="t"/>
              <a:pathLst>
                <a:path extrusionOk="0" h="283" w="3117">
                  <a:moveTo>
                    <a:pt x="1558" y="0"/>
                  </a:moveTo>
                  <a:cubicBezTo>
                    <a:pt x="1362" y="12"/>
                    <a:pt x="1166" y="12"/>
                    <a:pt x="982" y="37"/>
                  </a:cubicBezTo>
                  <a:cubicBezTo>
                    <a:pt x="798" y="61"/>
                    <a:pt x="626" y="86"/>
                    <a:pt x="479" y="110"/>
                  </a:cubicBezTo>
                  <a:cubicBezTo>
                    <a:pt x="184" y="172"/>
                    <a:pt x="0" y="233"/>
                    <a:pt x="0" y="233"/>
                  </a:cubicBezTo>
                  <a:cubicBezTo>
                    <a:pt x="0" y="233"/>
                    <a:pt x="197" y="245"/>
                    <a:pt x="491" y="245"/>
                  </a:cubicBezTo>
                  <a:cubicBezTo>
                    <a:pt x="638" y="245"/>
                    <a:pt x="810" y="233"/>
                    <a:pt x="994" y="233"/>
                  </a:cubicBezTo>
                  <a:cubicBezTo>
                    <a:pt x="1178" y="233"/>
                    <a:pt x="1374" y="233"/>
                    <a:pt x="1558" y="221"/>
                  </a:cubicBezTo>
                  <a:cubicBezTo>
                    <a:pt x="1755" y="221"/>
                    <a:pt x="1951" y="221"/>
                    <a:pt x="2135" y="233"/>
                  </a:cubicBezTo>
                  <a:lnTo>
                    <a:pt x="2393" y="233"/>
                  </a:lnTo>
                  <a:cubicBezTo>
                    <a:pt x="2466" y="245"/>
                    <a:pt x="2552" y="245"/>
                    <a:pt x="2626" y="245"/>
                  </a:cubicBezTo>
                  <a:cubicBezTo>
                    <a:pt x="2773" y="245"/>
                    <a:pt x="2883" y="270"/>
                    <a:pt x="2982" y="282"/>
                  </a:cubicBezTo>
                  <a:lnTo>
                    <a:pt x="3117" y="282"/>
                  </a:lnTo>
                  <a:cubicBezTo>
                    <a:pt x="3117" y="282"/>
                    <a:pt x="3067" y="270"/>
                    <a:pt x="2982" y="233"/>
                  </a:cubicBezTo>
                  <a:cubicBezTo>
                    <a:pt x="2908" y="209"/>
                    <a:pt x="2785" y="147"/>
                    <a:pt x="2650" y="123"/>
                  </a:cubicBezTo>
                  <a:cubicBezTo>
                    <a:pt x="2503" y="86"/>
                    <a:pt x="2331" y="49"/>
                    <a:pt x="2147" y="37"/>
                  </a:cubicBezTo>
                  <a:cubicBezTo>
                    <a:pt x="2049" y="25"/>
                    <a:pt x="1951" y="12"/>
                    <a:pt x="1853" y="12"/>
                  </a:cubicBezTo>
                  <a:cubicBezTo>
                    <a:pt x="1755" y="0"/>
                    <a:pt x="1657" y="0"/>
                    <a:pt x="1558"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43"/>
            <p:cNvSpPr/>
            <p:nvPr/>
          </p:nvSpPr>
          <p:spPr>
            <a:xfrm>
              <a:off x="7104228" y="4075988"/>
              <a:ext cx="46772" cy="38995"/>
            </a:xfrm>
            <a:custGeom>
              <a:rect b="b" l="l" r="r" t="t"/>
              <a:pathLst>
                <a:path extrusionOk="0" h="737" w="884">
                  <a:moveTo>
                    <a:pt x="884" y="1"/>
                  </a:moveTo>
                  <a:cubicBezTo>
                    <a:pt x="883" y="1"/>
                    <a:pt x="810" y="25"/>
                    <a:pt x="712" y="74"/>
                  </a:cubicBezTo>
                  <a:cubicBezTo>
                    <a:pt x="614" y="123"/>
                    <a:pt x="491" y="197"/>
                    <a:pt x="381" y="295"/>
                  </a:cubicBezTo>
                  <a:cubicBezTo>
                    <a:pt x="270" y="381"/>
                    <a:pt x="172" y="491"/>
                    <a:pt x="98" y="577"/>
                  </a:cubicBezTo>
                  <a:cubicBezTo>
                    <a:pt x="37" y="663"/>
                    <a:pt x="0" y="737"/>
                    <a:pt x="0" y="737"/>
                  </a:cubicBezTo>
                  <a:cubicBezTo>
                    <a:pt x="0" y="737"/>
                    <a:pt x="74" y="712"/>
                    <a:pt x="172" y="663"/>
                  </a:cubicBezTo>
                  <a:cubicBezTo>
                    <a:pt x="270" y="614"/>
                    <a:pt x="393" y="540"/>
                    <a:pt x="503" y="442"/>
                  </a:cubicBezTo>
                  <a:cubicBezTo>
                    <a:pt x="614" y="356"/>
                    <a:pt x="724" y="246"/>
                    <a:pt x="785" y="160"/>
                  </a:cubicBezTo>
                  <a:cubicBezTo>
                    <a:pt x="859" y="74"/>
                    <a:pt x="884" y="1"/>
                    <a:pt x="884"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43"/>
            <p:cNvSpPr/>
            <p:nvPr/>
          </p:nvSpPr>
          <p:spPr>
            <a:xfrm>
              <a:off x="6762739" y="4087682"/>
              <a:ext cx="33809" cy="23439"/>
            </a:xfrm>
            <a:custGeom>
              <a:rect b="b" l="l" r="r" t="t"/>
              <a:pathLst>
                <a:path extrusionOk="0" h="443" w="639">
                  <a:moveTo>
                    <a:pt x="1" y="0"/>
                  </a:moveTo>
                  <a:cubicBezTo>
                    <a:pt x="1" y="0"/>
                    <a:pt x="25" y="50"/>
                    <a:pt x="62" y="123"/>
                  </a:cubicBezTo>
                  <a:cubicBezTo>
                    <a:pt x="87" y="197"/>
                    <a:pt x="173" y="258"/>
                    <a:pt x="258" y="319"/>
                  </a:cubicBezTo>
                  <a:cubicBezTo>
                    <a:pt x="332" y="368"/>
                    <a:pt x="430" y="405"/>
                    <a:pt x="504" y="430"/>
                  </a:cubicBezTo>
                  <a:cubicBezTo>
                    <a:pt x="577" y="442"/>
                    <a:pt x="639" y="442"/>
                    <a:pt x="639" y="442"/>
                  </a:cubicBezTo>
                  <a:cubicBezTo>
                    <a:pt x="639" y="442"/>
                    <a:pt x="614" y="393"/>
                    <a:pt x="565" y="332"/>
                  </a:cubicBezTo>
                  <a:cubicBezTo>
                    <a:pt x="516" y="270"/>
                    <a:pt x="443" y="197"/>
                    <a:pt x="369" y="148"/>
                  </a:cubicBezTo>
                  <a:cubicBezTo>
                    <a:pt x="295" y="99"/>
                    <a:pt x="209" y="74"/>
                    <a:pt x="136" y="37"/>
                  </a:cubicBezTo>
                  <a:cubicBezTo>
                    <a:pt x="62" y="13"/>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43"/>
            <p:cNvSpPr/>
            <p:nvPr/>
          </p:nvSpPr>
          <p:spPr>
            <a:xfrm>
              <a:off x="6503475" y="1767588"/>
              <a:ext cx="902221" cy="908782"/>
            </a:xfrm>
            <a:custGeom>
              <a:rect b="b" l="l" r="r" t="t"/>
              <a:pathLst>
                <a:path extrusionOk="0" h="17176" w="17052">
                  <a:moveTo>
                    <a:pt x="8636" y="1"/>
                  </a:moveTo>
                  <a:cubicBezTo>
                    <a:pt x="8597" y="1"/>
                    <a:pt x="8559" y="1"/>
                    <a:pt x="8520" y="2"/>
                  </a:cubicBezTo>
                  <a:lnTo>
                    <a:pt x="7821" y="26"/>
                  </a:lnTo>
                  <a:cubicBezTo>
                    <a:pt x="6373" y="124"/>
                    <a:pt x="4974" y="639"/>
                    <a:pt x="3858" y="1547"/>
                  </a:cubicBezTo>
                  <a:cubicBezTo>
                    <a:pt x="2742" y="2492"/>
                    <a:pt x="2116" y="4062"/>
                    <a:pt x="1785" y="5400"/>
                  </a:cubicBezTo>
                  <a:lnTo>
                    <a:pt x="1785" y="6455"/>
                  </a:lnTo>
                  <a:cubicBezTo>
                    <a:pt x="1956" y="7350"/>
                    <a:pt x="2116" y="8246"/>
                    <a:pt x="2177" y="9142"/>
                  </a:cubicBezTo>
                  <a:cubicBezTo>
                    <a:pt x="2113" y="9137"/>
                    <a:pt x="2050" y="9135"/>
                    <a:pt x="1989" y="9135"/>
                  </a:cubicBezTo>
                  <a:cubicBezTo>
                    <a:pt x="413" y="9135"/>
                    <a:pt x="0" y="10624"/>
                    <a:pt x="1453" y="11534"/>
                  </a:cubicBezTo>
                  <a:cubicBezTo>
                    <a:pt x="1684" y="11682"/>
                    <a:pt x="1921" y="11720"/>
                    <a:pt x="2132" y="11720"/>
                  </a:cubicBezTo>
                  <a:cubicBezTo>
                    <a:pt x="2358" y="11720"/>
                    <a:pt x="2555" y="11677"/>
                    <a:pt x="2687" y="11677"/>
                  </a:cubicBezTo>
                  <a:cubicBezTo>
                    <a:pt x="2760" y="11677"/>
                    <a:pt x="2813" y="11690"/>
                    <a:pt x="2840" y="11730"/>
                  </a:cubicBezTo>
                  <a:cubicBezTo>
                    <a:pt x="3662" y="12908"/>
                    <a:pt x="4312" y="13313"/>
                    <a:pt x="4901" y="13656"/>
                  </a:cubicBezTo>
                  <a:cubicBezTo>
                    <a:pt x="6189" y="14393"/>
                    <a:pt x="7674" y="14442"/>
                    <a:pt x="7674" y="14442"/>
                  </a:cubicBezTo>
                  <a:cubicBezTo>
                    <a:pt x="7759" y="14626"/>
                    <a:pt x="7674" y="15853"/>
                    <a:pt x="7674" y="15853"/>
                  </a:cubicBezTo>
                  <a:cubicBezTo>
                    <a:pt x="7306" y="15938"/>
                    <a:pt x="6999" y="16037"/>
                    <a:pt x="6729" y="16135"/>
                  </a:cubicBezTo>
                  <a:cubicBezTo>
                    <a:pt x="7473" y="17067"/>
                    <a:pt x="8217" y="17175"/>
                    <a:pt x="8522" y="17175"/>
                  </a:cubicBezTo>
                  <a:cubicBezTo>
                    <a:pt x="8615" y="17175"/>
                    <a:pt x="8667" y="17165"/>
                    <a:pt x="8667" y="17165"/>
                  </a:cubicBezTo>
                  <a:cubicBezTo>
                    <a:pt x="8667" y="17165"/>
                    <a:pt x="10127" y="16944"/>
                    <a:pt x="10311" y="16135"/>
                  </a:cubicBezTo>
                  <a:cubicBezTo>
                    <a:pt x="10041" y="16037"/>
                    <a:pt x="9735" y="15938"/>
                    <a:pt x="9367" y="15853"/>
                  </a:cubicBezTo>
                  <a:cubicBezTo>
                    <a:pt x="9367" y="15853"/>
                    <a:pt x="9281" y="14626"/>
                    <a:pt x="9367" y="14442"/>
                  </a:cubicBezTo>
                  <a:cubicBezTo>
                    <a:pt x="9367" y="14442"/>
                    <a:pt x="11035" y="14380"/>
                    <a:pt x="12323" y="13644"/>
                  </a:cubicBezTo>
                  <a:cubicBezTo>
                    <a:pt x="12912" y="13313"/>
                    <a:pt x="13379" y="12908"/>
                    <a:pt x="14201" y="11730"/>
                  </a:cubicBezTo>
                  <a:cubicBezTo>
                    <a:pt x="14228" y="11690"/>
                    <a:pt x="14280" y="11677"/>
                    <a:pt x="14353" y="11677"/>
                  </a:cubicBezTo>
                  <a:cubicBezTo>
                    <a:pt x="14485" y="11677"/>
                    <a:pt x="14682" y="11720"/>
                    <a:pt x="14908" y="11720"/>
                  </a:cubicBezTo>
                  <a:cubicBezTo>
                    <a:pt x="15119" y="11720"/>
                    <a:pt x="15356" y="11682"/>
                    <a:pt x="15587" y="11534"/>
                  </a:cubicBezTo>
                  <a:cubicBezTo>
                    <a:pt x="17052" y="10624"/>
                    <a:pt x="16628" y="9135"/>
                    <a:pt x="15051" y="9135"/>
                  </a:cubicBezTo>
                  <a:cubicBezTo>
                    <a:pt x="14990" y="9135"/>
                    <a:pt x="14927" y="9137"/>
                    <a:pt x="14863" y="9142"/>
                  </a:cubicBezTo>
                  <a:cubicBezTo>
                    <a:pt x="14924" y="8246"/>
                    <a:pt x="15084" y="7350"/>
                    <a:pt x="15256" y="6455"/>
                  </a:cubicBezTo>
                  <a:lnTo>
                    <a:pt x="15256" y="5400"/>
                  </a:lnTo>
                  <a:cubicBezTo>
                    <a:pt x="14924" y="4062"/>
                    <a:pt x="14299" y="2492"/>
                    <a:pt x="13182" y="1547"/>
                  </a:cubicBezTo>
                  <a:cubicBezTo>
                    <a:pt x="11923" y="516"/>
                    <a:pt x="10289" y="1"/>
                    <a:pt x="8636" y="1"/>
                  </a:cubicBezTo>
                  <a:close/>
                </a:path>
              </a:pathLst>
            </a:custGeom>
            <a:solidFill>
              <a:srgbClr val="F7D6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7" name="Google Shape;8447;p43"/>
            <p:cNvSpPr/>
            <p:nvPr/>
          </p:nvSpPr>
          <p:spPr>
            <a:xfrm>
              <a:off x="6877662" y="2355800"/>
              <a:ext cx="164920" cy="51958"/>
            </a:xfrm>
            <a:custGeom>
              <a:rect b="b" l="l" r="r" t="t"/>
              <a:pathLst>
                <a:path extrusionOk="0" h="982" w="3117">
                  <a:moveTo>
                    <a:pt x="1656" y="0"/>
                  </a:moveTo>
                  <a:cubicBezTo>
                    <a:pt x="1054" y="0"/>
                    <a:pt x="433" y="244"/>
                    <a:pt x="0" y="626"/>
                  </a:cubicBezTo>
                  <a:cubicBezTo>
                    <a:pt x="405" y="822"/>
                    <a:pt x="933" y="969"/>
                    <a:pt x="1644" y="981"/>
                  </a:cubicBezTo>
                  <a:cubicBezTo>
                    <a:pt x="2258" y="981"/>
                    <a:pt x="2736" y="871"/>
                    <a:pt x="3117" y="711"/>
                  </a:cubicBezTo>
                  <a:cubicBezTo>
                    <a:pt x="2757" y="210"/>
                    <a:pt x="2215" y="0"/>
                    <a:pt x="1656" y="0"/>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8" name="Google Shape;8448;p43"/>
            <p:cNvSpPr/>
            <p:nvPr/>
          </p:nvSpPr>
          <p:spPr>
            <a:xfrm>
              <a:off x="6826391" y="2344741"/>
              <a:ext cx="275926" cy="48730"/>
            </a:xfrm>
            <a:custGeom>
              <a:rect b="b" l="l" r="r" t="t"/>
              <a:pathLst>
                <a:path extrusionOk="0" h="921" w="5215">
                  <a:moveTo>
                    <a:pt x="0" y="0"/>
                  </a:moveTo>
                  <a:cubicBezTo>
                    <a:pt x="0" y="0"/>
                    <a:pt x="270" y="479"/>
                    <a:pt x="969" y="835"/>
                  </a:cubicBezTo>
                  <a:cubicBezTo>
                    <a:pt x="1433" y="527"/>
                    <a:pt x="1971" y="362"/>
                    <a:pt x="2507" y="362"/>
                  </a:cubicBezTo>
                  <a:cubicBezTo>
                    <a:pt x="3063" y="362"/>
                    <a:pt x="3617" y="540"/>
                    <a:pt x="4086" y="920"/>
                  </a:cubicBezTo>
                  <a:cubicBezTo>
                    <a:pt x="4932" y="577"/>
                    <a:pt x="5214" y="0"/>
                    <a:pt x="5214" y="0"/>
                  </a:cubicBezTo>
                  <a:lnTo>
                    <a:pt x="5214" y="0"/>
                  </a:lnTo>
                  <a:cubicBezTo>
                    <a:pt x="4360" y="131"/>
                    <a:pt x="3495" y="175"/>
                    <a:pt x="2723" y="175"/>
                  </a:cubicBezTo>
                  <a:cubicBezTo>
                    <a:pt x="1178" y="175"/>
                    <a:pt x="0" y="0"/>
                    <a:pt x="0" y="0"/>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9" name="Google Shape;8449;p43"/>
            <p:cNvSpPr/>
            <p:nvPr/>
          </p:nvSpPr>
          <p:spPr>
            <a:xfrm>
              <a:off x="6534904" y="1628750"/>
              <a:ext cx="830317" cy="636825"/>
            </a:xfrm>
            <a:custGeom>
              <a:rect b="b" l="l" r="r" t="t"/>
              <a:pathLst>
                <a:path extrusionOk="0" h="12036" w="15693">
                  <a:moveTo>
                    <a:pt x="10527" y="0"/>
                  </a:moveTo>
                  <a:lnTo>
                    <a:pt x="10527" y="0"/>
                  </a:lnTo>
                  <a:cubicBezTo>
                    <a:pt x="10134" y="466"/>
                    <a:pt x="10233" y="982"/>
                    <a:pt x="10233" y="1534"/>
                  </a:cubicBezTo>
                  <a:cubicBezTo>
                    <a:pt x="9417" y="846"/>
                    <a:pt x="8219" y="571"/>
                    <a:pt x="6968" y="571"/>
                  </a:cubicBezTo>
                  <a:cubicBezTo>
                    <a:pt x="5338" y="571"/>
                    <a:pt x="3617" y="1037"/>
                    <a:pt x="2528" y="1669"/>
                  </a:cubicBezTo>
                  <a:cubicBezTo>
                    <a:pt x="3117" y="1669"/>
                    <a:pt x="3733" y="1565"/>
                    <a:pt x="4340" y="1565"/>
                  </a:cubicBezTo>
                  <a:cubicBezTo>
                    <a:pt x="4644" y="1565"/>
                    <a:pt x="4945" y="1591"/>
                    <a:pt x="5239" y="1669"/>
                  </a:cubicBezTo>
                  <a:cubicBezTo>
                    <a:pt x="4258" y="1669"/>
                    <a:pt x="2920" y="2233"/>
                    <a:pt x="2184" y="2834"/>
                  </a:cubicBezTo>
                  <a:cubicBezTo>
                    <a:pt x="1203" y="3632"/>
                    <a:pt x="1" y="5239"/>
                    <a:pt x="123" y="6564"/>
                  </a:cubicBezTo>
                  <a:cubicBezTo>
                    <a:pt x="234" y="6453"/>
                    <a:pt x="369" y="6331"/>
                    <a:pt x="491" y="6208"/>
                  </a:cubicBezTo>
                  <a:lnTo>
                    <a:pt x="491" y="6208"/>
                  </a:lnTo>
                  <a:cubicBezTo>
                    <a:pt x="295" y="6551"/>
                    <a:pt x="307" y="6944"/>
                    <a:pt x="307" y="7337"/>
                  </a:cubicBezTo>
                  <a:cubicBezTo>
                    <a:pt x="405" y="7177"/>
                    <a:pt x="540" y="7005"/>
                    <a:pt x="712" y="6944"/>
                  </a:cubicBezTo>
                  <a:lnTo>
                    <a:pt x="712" y="6944"/>
                  </a:lnTo>
                  <a:cubicBezTo>
                    <a:pt x="553" y="7005"/>
                    <a:pt x="639" y="8208"/>
                    <a:pt x="651" y="8379"/>
                  </a:cubicBezTo>
                  <a:cubicBezTo>
                    <a:pt x="761" y="9729"/>
                    <a:pt x="1019" y="10845"/>
                    <a:pt x="1595" y="12036"/>
                  </a:cubicBezTo>
                  <a:cubicBezTo>
                    <a:pt x="1780" y="11447"/>
                    <a:pt x="2516" y="9189"/>
                    <a:pt x="2663" y="8600"/>
                  </a:cubicBezTo>
                  <a:cubicBezTo>
                    <a:pt x="2761" y="8171"/>
                    <a:pt x="2859" y="7729"/>
                    <a:pt x="2835" y="7288"/>
                  </a:cubicBezTo>
                  <a:lnTo>
                    <a:pt x="2835" y="7288"/>
                  </a:lnTo>
                  <a:cubicBezTo>
                    <a:pt x="2933" y="7594"/>
                    <a:pt x="2884" y="7938"/>
                    <a:pt x="2884" y="8257"/>
                  </a:cubicBezTo>
                  <a:cubicBezTo>
                    <a:pt x="3546" y="7864"/>
                    <a:pt x="4184" y="7643"/>
                    <a:pt x="4773" y="7091"/>
                  </a:cubicBezTo>
                  <a:cubicBezTo>
                    <a:pt x="5374" y="6515"/>
                    <a:pt x="5988" y="5901"/>
                    <a:pt x="6417" y="5190"/>
                  </a:cubicBezTo>
                  <a:lnTo>
                    <a:pt x="6417" y="5190"/>
                  </a:lnTo>
                  <a:cubicBezTo>
                    <a:pt x="6049" y="5864"/>
                    <a:pt x="5840" y="6748"/>
                    <a:pt x="5252" y="7288"/>
                  </a:cubicBezTo>
                  <a:cubicBezTo>
                    <a:pt x="6834" y="6870"/>
                    <a:pt x="8356" y="6502"/>
                    <a:pt x="9141" y="5251"/>
                  </a:cubicBezTo>
                  <a:lnTo>
                    <a:pt x="9141" y="5251"/>
                  </a:lnTo>
                  <a:cubicBezTo>
                    <a:pt x="8944" y="5901"/>
                    <a:pt x="8699" y="6502"/>
                    <a:pt x="8454" y="7153"/>
                  </a:cubicBezTo>
                  <a:cubicBezTo>
                    <a:pt x="9190" y="6453"/>
                    <a:pt x="10920" y="5521"/>
                    <a:pt x="10772" y="4319"/>
                  </a:cubicBezTo>
                  <a:lnTo>
                    <a:pt x="10772" y="4319"/>
                  </a:lnTo>
                  <a:lnTo>
                    <a:pt x="11312" y="5803"/>
                  </a:lnTo>
                  <a:cubicBezTo>
                    <a:pt x="11361" y="5901"/>
                    <a:pt x="11410" y="5987"/>
                    <a:pt x="11509" y="6085"/>
                  </a:cubicBezTo>
                  <a:cubicBezTo>
                    <a:pt x="11558" y="5619"/>
                    <a:pt x="11607" y="5104"/>
                    <a:pt x="11705" y="4650"/>
                  </a:cubicBezTo>
                  <a:cubicBezTo>
                    <a:pt x="11901" y="5251"/>
                    <a:pt x="12196" y="7484"/>
                    <a:pt x="12956" y="7742"/>
                  </a:cubicBezTo>
                  <a:cubicBezTo>
                    <a:pt x="12972" y="7747"/>
                    <a:pt x="12987" y="7750"/>
                    <a:pt x="13000" y="7750"/>
                  </a:cubicBezTo>
                  <a:cubicBezTo>
                    <a:pt x="13189" y="7750"/>
                    <a:pt x="13120" y="7193"/>
                    <a:pt x="13531" y="6688"/>
                  </a:cubicBezTo>
                  <a:lnTo>
                    <a:pt x="13531" y="6688"/>
                  </a:lnTo>
                  <a:cubicBezTo>
                    <a:pt x="13350" y="6914"/>
                    <a:pt x="13643" y="8233"/>
                    <a:pt x="13668" y="8551"/>
                  </a:cubicBezTo>
                  <a:cubicBezTo>
                    <a:pt x="13692" y="8784"/>
                    <a:pt x="14010" y="11937"/>
                    <a:pt x="14048" y="11937"/>
                  </a:cubicBezTo>
                  <a:cubicBezTo>
                    <a:pt x="14048" y="11937"/>
                    <a:pt x="14048" y="11937"/>
                    <a:pt x="14048" y="11937"/>
                  </a:cubicBezTo>
                  <a:cubicBezTo>
                    <a:pt x="14465" y="11790"/>
                    <a:pt x="14919" y="11152"/>
                    <a:pt x="15054" y="10784"/>
                  </a:cubicBezTo>
                  <a:cubicBezTo>
                    <a:pt x="15312" y="10122"/>
                    <a:pt x="15484" y="9422"/>
                    <a:pt x="15582" y="8711"/>
                  </a:cubicBezTo>
                  <a:cubicBezTo>
                    <a:pt x="15692" y="8024"/>
                    <a:pt x="15619" y="7337"/>
                    <a:pt x="15533" y="6650"/>
                  </a:cubicBezTo>
                  <a:cubicBezTo>
                    <a:pt x="15471" y="6196"/>
                    <a:pt x="15263" y="5030"/>
                    <a:pt x="14809" y="4797"/>
                  </a:cubicBezTo>
                  <a:lnTo>
                    <a:pt x="14809" y="4797"/>
                  </a:lnTo>
                  <a:cubicBezTo>
                    <a:pt x="15079" y="4932"/>
                    <a:pt x="15336" y="5165"/>
                    <a:pt x="15582" y="5349"/>
                  </a:cubicBezTo>
                  <a:cubicBezTo>
                    <a:pt x="15533" y="4576"/>
                    <a:pt x="14711" y="3509"/>
                    <a:pt x="14122" y="3055"/>
                  </a:cubicBezTo>
                  <a:cubicBezTo>
                    <a:pt x="13619" y="2662"/>
                    <a:pt x="13054" y="2429"/>
                    <a:pt x="12453" y="2233"/>
                  </a:cubicBezTo>
                  <a:cubicBezTo>
                    <a:pt x="12024" y="2086"/>
                    <a:pt x="11558" y="2098"/>
                    <a:pt x="11742" y="1534"/>
                  </a:cubicBezTo>
                  <a:cubicBezTo>
                    <a:pt x="11901" y="1043"/>
                    <a:pt x="12306" y="687"/>
                    <a:pt x="12306" y="135"/>
                  </a:cubicBezTo>
                  <a:lnTo>
                    <a:pt x="12306" y="135"/>
                  </a:lnTo>
                  <a:cubicBezTo>
                    <a:pt x="11607" y="282"/>
                    <a:pt x="11018" y="1166"/>
                    <a:pt x="10822" y="1816"/>
                  </a:cubicBezTo>
                  <a:cubicBezTo>
                    <a:pt x="10723" y="1202"/>
                    <a:pt x="10478" y="601"/>
                    <a:pt x="105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0" name="Google Shape;8450;p43"/>
            <p:cNvSpPr/>
            <p:nvPr/>
          </p:nvSpPr>
          <p:spPr>
            <a:xfrm>
              <a:off x="6793269" y="2020979"/>
              <a:ext cx="59100" cy="27989"/>
            </a:xfrm>
            <a:custGeom>
              <a:rect b="b" l="l" r="r" t="t"/>
              <a:pathLst>
                <a:path extrusionOk="0" h="529" w="1117">
                  <a:moveTo>
                    <a:pt x="930" y="1"/>
                  </a:moveTo>
                  <a:cubicBezTo>
                    <a:pt x="851" y="1"/>
                    <a:pt x="760" y="27"/>
                    <a:pt x="712" y="34"/>
                  </a:cubicBezTo>
                  <a:cubicBezTo>
                    <a:pt x="516" y="71"/>
                    <a:pt x="332" y="83"/>
                    <a:pt x="185" y="230"/>
                  </a:cubicBezTo>
                  <a:cubicBezTo>
                    <a:pt x="111" y="304"/>
                    <a:pt x="0" y="439"/>
                    <a:pt x="123" y="500"/>
                  </a:cubicBezTo>
                  <a:cubicBezTo>
                    <a:pt x="160" y="521"/>
                    <a:pt x="197" y="529"/>
                    <a:pt x="234" y="529"/>
                  </a:cubicBezTo>
                  <a:cubicBezTo>
                    <a:pt x="307" y="529"/>
                    <a:pt x="381" y="496"/>
                    <a:pt x="454" y="463"/>
                  </a:cubicBezTo>
                  <a:cubicBezTo>
                    <a:pt x="479" y="451"/>
                    <a:pt x="516" y="439"/>
                    <a:pt x="577" y="414"/>
                  </a:cubicBezTo>
                  <a:cubicBezTo>
                    <a:pt x="773" y="341"/>
                    <a:pt x="1117" y="206"/>
                    <a:pt x="1068" y="71"/>
                  </a:cubicBezTo>
                  <a:cubicBezTo>
                    <a:pt x="1046" y="17"/>
                    <a:pt x="992" y="1"/>
                    <a:pt x="9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1" name="Google Shape;8451;p43"/>
            <p:cNvSpPr/>
            <p:nvPr/>
          </p:nvSpPr>
          <p:spPr>
            <a:xfrm>
              <a:off x="7060047" y="2034789"/>
              <a:ext cx="58518" cy="27831"/>
            </a:xfrm>
            <a:custGeom>
              <a:rect b="b" l="l" r="r" t="t"/>
              <a:pathLst>
                <a:path extrusionOk="0" h="526" w="1106">
                  <a:moveTo>
                    <a:pt x="186" y="1"/>
                  </a:moveTo>
                  <a:cubicBezTo>
                    <a:pt x="122" y="1"/>
                    <a:pt x="66" y="19"/>
                    <a:pt x="50" y="80"/>
                  </a:cubicBezTo>
                  <a:cubicBezTo>
                    <a:pt x="1" y="202"/>
                    <a:pt x="344" y="337"/>
                    <a:pt x="541" y="411"/>
                  </a:cubicBezTo>
                  <a:cubicBezTo>
                    <a:pt x="602" y="436"/>
                    <a:pt x="639" y="448"/>
                    <a:pt x="663" y="460"/>
                  </a:cubicBezTo>
                  <a:cubicBezTo>
                    <a:pt x="729" y="493"/>
                    <a:pt x="800" y="526"/>
                    <a:pt x="872" y="526"/>
                  </a:cubicBezTo>
                  <a:cubicBezTo>
                    <a:pt x="909" y="526"/>
                    <a:pt x="946" y="517"/>
                    <a:pt x="982" y="497"/>
                  </a:cubicBezTo>
                  <a:cubicBezTo>
                    <a:pt x="1105" y="436"/>
                    <a:pt x="995" y="301"/>
                    <a:pt x="933" y="227"/>
                  </a:cubicBezTo>
                  <a:cubicBezTo>
                    <a:pt x="786" y="92"/>
                    <a:pt x="590" y="68"/>
                    <a:pt x="406" y="43"/>
                  </a:cubicBezTo>
                  <a:cubicBezTo>
                    <a:pt x="358" y="29"/>
                    <a:pt x="266" y="1"/>
                    <a:pt x="18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2" name="Google Shape;8452;p43"/>
            <p:cNvSpPr/>
            <p:nvPr/>
          </p:nvSpPr>
          <p:spPr>
            <a:xfrm>
              <a:off x="6940627" y="2166220"/>
              <a:ext cx="64973" cy="152592"/>
            </a:xfrm>
            <a:custGeom>
              <a:rect b="b" l="l" r="r" t="t"/>
              <a:pathLst>
                <a:path extrusionOk="0" h="2884" w="1228">
                  <a:moveTo>
                    <a:pt x="283" y="0"/>
                  </a:moveTo>
                  <a:cubicBezTo>
                    <a:pt x="258" y="111"/>
                    <a:pt x="246" y="234"/>
                    <a:pt x="221" y="344"/>
                  </a:cubicBezTo>
                  <a:cubicBezTo>
                    <a:pt x="209" y="467"/>
                    <a:pt x="197" y="589"/>
                    <a:pt x="197" y="712"/>
                  </a:cubicBezTo>
                  <a:cubicBezTo>
                    <a:pt x="185" y="773"/>
                    <a:pt x="197" y="835"/>
                    <a:pt x="197" y="884"/>
                  </a:cubicBezTo>
                  <a:cubicBezTo>
                    <a:pt x="197" y="945"/>
                    <a:pt x="197" y="1006"/>
                    <a:pt x="197" y="1068"/>
                  </a:cubicBezTo>
                  <a:cubicBezTo>
                    <a:pt x="209" y="1190"/>
                    <a:pt x="234" y="1313"/>
                    <a:pt x="270" y="1436"/>
                  </a:cubicBezTo>
                  <a:cubicBezTo>
                    <a:pt x="283" y="1497"/>
                    <a:pt x="307" y="1559"/>
                    <a:pt x="332" y="1620"/>
                  </a:cubicBezTo>
                  <a:cubicBezTo>
                    <a:pt x="344" y="1681"/>
                    <a:pt x="381" y="1730"/>
                    <a:pt x="405" y="1792"/>
                  </a:cubicBezTo>
                  <a:cubicBezTo>
                    <a:pt x="442" y="1853"/>
                    <a:pt x="454" y="1902"/>
                    <a:pt x="503" y="1963"/>
                  </a:cubicBezTo>
                  <a:cubicBezTo>
                    <a:pt x="516" y="1976"/>
                    <a:pt x="553" y="2025"/>
                    <a:pt x="577" y="2049"/>
                  </a:cubicBezTo>
                  <a:cubicBezTo>
                    <a:pt x="602" y="2074"/>
                    <a:pt x="626" y="2098"/>
                    <a:pt x="651" y="2111"/>
                  </a:cubicBezTo>
                  <a:cubicBezTo>
                    <a:pt x="749" y="2197"/>
                    <a:pt x="847" y="2258"/>
                    <a:pt x="908" y="2331"/>
                  </a:cubicBezTo>
                  <a:cubicBezTo>
                    <a:pt x="982" y="2405"/>
                    <a:pt x="994" y="2430"/>
                    <a:pt x="957" y="2515"/>
                  </a:cubicBezTo>
                  <a:lnTo>
                    <a:pt x="957" y="2528"/>
                  </a:lnTo>
                  <a:cubicBezTo>
                    <a:pt x="945" y="2577"/>
                    <a:pt x="884" y="2638"/>
                    <a:pt x="798" y="2663"/>
                  </a:cubicBezTo>
                  <a:cubicBezTo>
                    <a:pt x="724" y="2700"/>
                    <a:pt x="626" y="2724"/>
                    <a:pt x="540" y="2736"/>
                  </a:cubicBezTo>
                  <a:cubicBezTo>
                    <a:pt x="506" y="2741"/>
                    <a:pt x="471" y="2743"/>
                    <a:pt x="436" y="2743"/>
                  </a:cubicBezTo>
                  <a:cubicBezTo>
                    <a:pt x="281" y="2743"/>
                    <a:pt x="120" y="2697"/>
                    <a:pt x="0" y="2577"/>
                  </a:cubicBezTo>
                  <a:lnTo>
                    <a:pt x="0" y="2577"/>
                  </a:lnTo>
                  <a:cubicBezTo>
                    <a:pt x="50" y="2675"/>
                    <a:pt x="123" y="2749"/>
                    <a:pt x="221" y="2798"/>
                  </a:cubicBezTo>
                  <a:cubicBezTo>
                    <a:pt x="319" y="2847"/>
                    <a:pt x="430" y="2884"/>
                    <a:pt x="540" y="2884"/>
                  </a:cubicBezTo>
                  <a:cubicBezTo>
                    <a:pt x="651" y="2884"/>
                    <a:pt x="761" y="2884"/>
                    <a:pt x="872" y="2847"/>
                  </a:cubicBezTo>
                  <a:cubicBezTo>
                    <a:pt x="970" y="2810"/>
                    <a:pt x="1092" y="2749"/>
                    <a:pt x="1166" y="2614"/>
                  </a:cubicBezTo>
                  <a:cubicBezTo>
                    <a:pt x="1203" y="2552"/>
                    <a:pt x="1227" y="2466"/>
                    <a:pt x="1215" y="2368"/>
                  </a:cubicBezTo>
                  <a:cubicBezTo>
                    <a:pt x="1191" y="2282"/>
                    <a:pt x="1141" y="2209"/>
                    <a:pt x="1105" y="2160"/>
                  </a:cubicBezTo>
                  <a:cubicBezTo>
                    <a:pt x="1007" y="2049"/>
                    <a:pt x="896" y="1988"/>
                    <a:pt x="822" y="1914"/>
                  </a:cubicBezTo>
                  <a:cubicBezTo>
                    <a:pt x="798" y="1902"/>
                    <a:pt x="786" y="1878"/>
                    <a:pt x="761" y="1865"/>
                  </a:cubicBezTo>
                  <a:cubicBezTo>
                    <a:pt x="749" y="1841"/>
                    <a:pt x="749" y="1841"/>
                    <a:pt x="724" y="1804"/>
                  </a:cubicBezTo>
                  <a:cubicBezTo>
                    <a:pt x="700" y="1779"/>
                    <a:pt x="675" y="1718"/>
                    <a:pt x="651" y="1669"/>
                  </a:cubicBezTo>
                  <a:cubicBezTo>
                    <a:pt x="589" y="1571"/>
                    <a:pt x="553" y="1473"/>
                    <a:pt x="516" y="1362"/>
                  </a:cubicBezTo>
                  <a:cubicBezTo>
                    <a:pt x="479" y="1264"/>
                    <a:pt x="454" y="1154"/>
                    <a:pt x="430" y="1043"/>
                  </a:cubicBezTo>
                  <a:cubicBezTo>
                    <a:pt x="405" y="933"/>
                    <a:pt x="393" y="822"/>
                    <a:pt x="369" y="700"/>
                  </a:cubicBezTo>
                  <a:cubicBezTo>
                    <a:pt x="344" y="467"/>
                    <a:pt x="319" y="234"/>
                    <a:pt x="283"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43"/>
            <p:cNvSpPr/>
            <p:nvPr/>
          </p:nvSpPr>
          <p:spPr>
            <a:xfrm>
              <a:off x="6566704" y="2299026"/>
              <a:ext cx="63704" cy="56138"/>
            </a:xfrm>
            <a:custGeom>
              <a:rect b="b" l="l" r="r" t="t"/>
              <a:pathLst>
                <a:path extrusionOk="0" h="1061" w="1204">
                  <a:moveTo>
                    <a:pt x="243" y="0"/>
                  </a:moveTo>
                  <a:cubicBezTo>
                    <a:pt x="212" y="0"/>
                    <a:pt x="186" y="9"/>
                    <a:pt x="160" y="18"/>
                  </a:cubicBezTo>
                  <a:cubicBezTo>
                    <a:pt x="136" y="18"/>
                    <a:pt x="99" y="30"/>
                    <a:pt x="74" y="30"/>
                  </a:cubicBezTo>
                  <a:cubicBezTo>
                    <a:pt x="38" y="55"/>
                    <a:pt x="1" y="55"/>
                    <a:pt x="1" y="55"/>
                  </a:cubicBezTo>
                  <a:cubicBezTo>
                    <a:pt x="1" y="55"/>
                    <a:pt x="38" y="67"/>
                    <a:pt x="74" y="91"/>
                  </a:cubicBezTo>
                  <a:cubicBezTo>
                    <a:pt x="99" y="91"/>
                    <a:pt x="136" y="104"/>
                    <a:pt x="160" y="116"/>
                  </a:cubicBezTo>
                  <a:cubicBezTo>
                    <a:pt x="197" y="116"/>
                    <a:pt x="234" y="128"/>
                    <a:pt x="258" y="153"/>
                  </a:cubicBezTo>
                  <a:cubicBezTo>
                    <a:pt x="295" y="177"/>
                    <a:pt x="320" y="190"/>
                    <a:pt x="357" y="202"/>
                  </a:cubicBezTo>
                  <a:cubicBezTo>
                    <a:pt x="393" y="226"/>
                    <a:pt x="430" y="263"/>
                    <a:pt x="467" y="275"/>
                  </a:cubicBezTo>
                  <a:cubicBezTo>
                    <a:pt x="541" y="324"/>
                    <a:pt x="614" y="398"/>
                    <a:pt x="688" y="447"/>
                  </a:cubicBezTo>
                  <a:cubicBezTo>
                    <a:pt x="749" y="521"/>
                    <a:pt x="823" y="582"/>
                    <a:pt x="872" y="656"/>
                  </a:cubicBezTo>
                  <a:cubicBezTo>
                    <a:pt x="909" y="693"/>
                    <a:pt x="945" y="717"/>
                    <a:pt x="970" y="754"/>
                  </a:cubicBezTo>
                  <a:cubicBezTo>
                    <a:pt x="994" y="791"/>
                    <a:pt x="1019" y="815"/>
                    <a:pt x="1044" y="852"/>
                  </a:cubicBezTo>
                  <a:cubicBezTo>
                    <a:pt x="1093" y="901"/>
                    <a:pt x="1117" y="962"/>
                    <a:pt x="1154" y="999"/>
                  </a:cubicBezTo>
                  <a:cubicBezTo>
                    <a:pt x="1179" y="1036"/>
                    <a:pt x="1203" y="1061"/>
                    <a:pt x="1203" y="1061"/>
                  </a:cubicBezTo>
                  <a:cubicBezTo>
                    <a:pt x="1203" y="1061"/>
                    <a:pt x="1203" y="1036"/>
                    <a:pt x="1203" y="987"/>
                  </a:cubicBezTo>
                  <a:cubicBezTo>
                    <a:pt x="1203" y="938"/>
                    <a:pt x="1203" y="864"/>
                    <a:pt x="1179" y="778"/>
                  </a:cubicBezTo>
                  <a:cubicBezTo>
                    <a:pt x="1154" y="705"/>
                    <a:pt x="1129" y="607"/>
                    <a:pt x="1068" y="521"/>
                  </a:cubicBezTo>
                  <a:cubicBezTo>
                    <a:pt x="1044" y="472"/>
                    <a:pt x="1019" y="423"/>
                    <a:pt x="982" y="374"/>
                  </a:cubicBezTo>
                  <a:lnTo>
                    <a:pt x="860" y="251"/>
                  </a:lnTo>
                  <a:cubicBezTo>
                    <a:pt x="810" y="214"/>
                    <a:pt x="774" y="177"/>
                    <a:pt x="725" y="153"/>
                  </a:cubicBezTo>
                  <a:cubicBezTo>
                    <a:pt x="675" y="116"/>
                    <a:pt x="626" y="91"/>
                    <a:pt x="577" y="67"/>
                  </a:cubicBezTo>
                  <a:cubicBezTo>
                    <a:pt x="528" y="55"/>
                    <a:pt x="479" y="30"/>
                    <a:pt x="430" y="18"/>
                  </a:cubicBezTo>
                  <a:cubicBezTo>
                    <a:pt x="369" y="5"/>
                    <a:pt x="320" y="5"/>
                    <a:pt x="283" y="5"/>
                  </a:cubicBezTo>
                  <a:cubicBezTo>
                    <a:pt x="269" y="2"/>
                    <a:pt x="255" y="0"/>
                    <a:pt x="243"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43"/>
            <p:cNvSpPr/>
            <p:nvPr/>
          </p:nvSpPr>
          <p:spPr>
            <a:xfrm>
              <a:off x="7275607" y="2281777"/>
              <a:ext cx="67566" cy="79206"/>
            </a:xfrm>
            <a:custGeom>
              <a:rect b="b" l="l" r="r" t="t"/>
              <a:pathLst>
                <a:path extrusionOk="0" h="1497" w="1277">
                  <a:moveTo>
                    <a:pt x="1276" y="0"/>
                  </a:moveTo>
                  <a:cubicBezTo>
                    <a:pt x="1276" y="0"/>
                    <a:pt x="1239" y="0"/>
                    <a:pt x="1190" y="13"/>
                  </a:cubicBezTo>
                  <a:cubicBezTo>
                    <a:pt x="1153" y="13"/>
                    <a:pt x="1117" y="25"/>
                    <a:pt x="1080" y="25"/>
                  </a:cubicBezTo>
                  <a:cubicBezTo>
                    <a:pt x="1043" y="37"/>
                    <a:pt x="994" y="37"/>
                    <a:pt x="945" y="62"/>
                  </a:cubicBezTo>
                  <a:cubicBezTo>
                    <a:pt x="859" y="98"/>
                    <a:pt x="736" y="135"/>
                    <a:pt x="638" y="221"/>
                  </a:cubicBezTo>
                  <a:cubicBezTo>
                    <a:pt x="589" y="270"/>
                    <a:pt x="528" y="295"/>
                    <a:pt x="479" y="356"/>
                  </a:cubicBezTo>
                  <a:cubicBezTo>
                    <a:pt x="442" y="405"/>
                    <a:pt x="393" y="454"/>
                    <a:pt x="344" y="503"/>
                  </a:cubicBezTo>
                  <a:cubicBezTo>
                    <a:pt x="307" y="565"/>
                    <a:pt x="270" y="614"/>
                    <a:pt x="245" y="675"/>
                  </a:cubicBezTo>
                  <a:cubicBezTo>
                    <a:pt x="196" y="736"/>
                    <a:pt x="184" y="798"/>
                    <a:pt x="160" y="847"/>
                  </a:cubicBezTo>
                  <a:cubicBezTo>
                    <a:pt x="98" y="969"/>
                    <a:pt x="74" y="1080"/>
                    <a:pt x="49" y="1166"/>
                  </a:cubicBezTo>
                  <a:cubicBezTo>
                    <a:pt x="0" y="1362"/>
                    <a:pt x="0" y="1497"/>
                    <a:pt x="0" y="1497"/>
                  </a:cubicBezTo>
                  <a:cubicBezTo>
                    <a:pt x="0" y="1497"/>
                    <a:pt x="86" y="1399"/>
                    <a:pt x="196" y="1227"/>
                  </a:cubicBezTo>
                  <a:cubicBezTo>
                    <a:pt x="245" y="1153"/>
                    <a:pt x="307" y="1055"/>
                    <a:pt x="368" y="957"/>
                  </a:cubicBezTo>
                  <a:cubicBezTo>
                    <a:pt x="430" y="859"/>
                    <a:pt x="491" y="761"/>
                    <a:pt x="564" y="663"/>
                  </a:cubicBezTo>
                  <a:cubicBezTo>
                    <a:pt x="601" y="614"/>
                    <a:pt x="638" y="577"/>
                    <a:pt x="675" y="528"/>
                  </a:cubicBezTo>
                  <a:cubicBezTo>
                    <a:pt x="712" y="479"/>
                    <a:pt x="749" y="442"/>
                    <a:pt x="785" y="405"/>
                  </a:cubicBezTo>
                  <a:cubicBezTo>
                    <a:pt x="834" y="368"/>
                    <a:pt x="859" y="319"/>
                    <a:pt x="908" y="295"/>
                  </a:cubicBezTo>
                  <a:cubicBezTo>
                    <a:pt x="945" y="258"/>
                    <a:pt x="982" y="233"/>
                    <a:pt x="1018" y="197"/>
                  </a:cubicBezTo>
                  <a:cubicBezTo>
                    <a:pt x="1055" y="160"/>
                    <a:pt x="1092" y="147"/>
                    <a:pt x="1117" y="123"/>
                  </a:cubicBezTo>
                  <a:cubicBezTo>
                    <a:pt x="1153" y="98"/>
                    <a:pt x="1178" y="74"/>
                    <a:pt x="1202" y="62"/>
                  </a:cubicBezTo>
                  <a:cubicBezTo>
                    <a:pt x="1252" y="25"/>
                    <a:pt x="1276" y="0"/>
                    <a:pt x="1276"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43"/>
            <p:cNvSpPr/>
            <p:nvPr/>
          </p:nvSpPr>
          <p:spPr>
            <a:xfrm>
              <a:off x="6787449" y="2200612"/>
              <a:ext cx="72063" cy="21640"/>
            </a:xfrm>
            <a:custGeom>
              <a:rect b="b" l="l" r="r" t="t"/>
              <a:pathLst>
                <a:path extrusionOk="0" h="409" w="1362">
                  <a:moveTo>
                    <a:pt x="37" y="1"/>
                  </a:moveTo>
                  <a:lnTo>
                    <a:pt x="0" y="25"/>
                  </a:lnTo>
                  <a:cubicBezTo>
                    <a:pt x="315" y="284"/>
                    <a:pt x="836" y="409"/>
                    <a:pt x="1252" y="409"/>
                  </a:cubicBezTo>
                  <a:cubicBezTo>
                    <a:pt x="1289" y="409"/>
                    <a:pt x="1326" y="408"/>
                    <a:pt x="1362" y="406"/>
                  </a:cubicBezTo>
                  <a:cubicBezTo>
                    <a:pt x="1092" y="87"/>
                    <a:pt x="442" y="25"/>
                    <a:pt x="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43"/>
            <p:cNvSpPr/>
            <p:nvPr/>
          </p:nvSpPr>
          <p:spPr>
            <a:xfrm>
              <a:off x="7052904" y="2193469"/>
              <a:ext cx="72116" cy="21799"/>
            </a:xfrm>
            <a:custGeom>
              <a:rect b="b" l="l" r="r" t="t"/>
              <a:pathLst>
                <a:path extrusionOk="0" h="412" w="1363">
                  <a:moveTo>
                    <a:pt x="1326" y="1"/>
                  </a:moveTo>
                  <a:cubicBezTo>
                    <a:pt x="921" y="38"/>
                    <a:pt x="271" y="99"/>
                    <a:pt x="1" y="406"/>
                  </a:cubicBezTo>
                  <a:cubicBezTo>
                    <a:pt x="51" y="410"/>
                    <a:pt x="102" y="412"/>
                    <a:pt x="155" y="412"/>
                  </a:cubicBezTo>
                  <a:cubicBezTo>
                    <a:pt x="563" y="412"/>
                    <a:pt x="1059" y="287"/>
                    <a:pt x="1363" y="38"/>
                  </a:cubicBezTo>
                  <a:lnTo>
                    <a:pt x="132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43"/>
            <p:cNvSpPr/>
            <p:nvPr/>
          </p:nvSpPr>
          <p:spPr>
            <a:xfrm>
              <a:off x="6563476" y="3125020"/>
              <a:ext cx="107778" cy="72963"/>
            </a:xfrm>
            <a:custGeom>
              <a:rect b="b" l="l" r="r" t="t"/>
              <a:pathLst>
                <a:path extrusionOk="0" h="1379" w="2037">
                  <a:moveTo>
                    <a:pt x="197" y="0"/>
                  </a:moveTo>
                  <a:cubicBezTo>
                    <a:pt x="172" y="307"/>
                    <a:pt x="0" y="564"/>
                    <a:pt x="0" y="859"/>
                  </a:cubicBezTo>
                  <a:cubicBezTo>
                    <a:pt x="258" y="1166"/>
                    <a:pt x="798" y="1350"/>
                    <a:pt x="1178" y="1374"/>
                  </a:cubicBezTo>
                  <a:cubicBezTo>
                    <a:pt x="1203" y="1377"/>
                    <a:pt x="1229" y="1378"/>
                    <a:pt x="1254" y="1378"/>
                  </a:cubicBezTo>
                  <a:cubicBezTo>
                    <a:pt x="1454" y="1378"/>
                    <a:pt x="1660" y="1296"/>
                    <a:pt x="1779" y="1166"/>
                  </a:cubicBezTo>
                  <a:cubicBezTo>
                    <a:pt x="1951" y="1031"/>
                    <a:pt x="1976" y="564"/>
                    <a:pt x="2037" y="368"/>
                  </a:cubicBezTo>
                  <a:lnTo>
                    <a:pt x="197" y="0"/>
                  </a:ln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43"/>
            <p:cNvSpPr/>
            <p:nvPr/>
          </p:nvSpPr>
          <p:spPr>
            <a:xfrm>
              <a:off x="6563476" y="2627127"/>
              <a:ext cx="227883" cy="526084"/>
            </a:xfrm>
            <a:custGeom>
              <a:rect b="b" l="l" r="r" t="t"/>
              <a:pathLst>
                <a:path extrusionOk="0" h="9943" w="4307">
                  <a:moveTo>
                    <a:pt x="3816" y="0"/>
                  </a:moveTo>
                  <a:cubicBezTo>
                    <a:pt x="2098" y="111"/>
                    <a:pt x="1620" y="3349"/>
                    <a:pt x="1055" y="4957"/>
                  </a:cubicBezTo>
                  <a:cubicBezTo>
                    <a:pt x="871" y="5509"/>
                    <a:pt x="761" y="6122"/>
                    <a:pt x="675" y="6699"/>
                  </a:cubicBezTo>
                  <a:cubicBezTo>
                    <a:pt x="614" y="7140"/>
                    <a:pt x="221" y="7472"/>
                    <a:pt x="172" y="7889"/>
                  </a:cubicBezTo>
                  <a:cubicBezTo>
                    <a:pt x="172" y="8061"/>
                    <a:pt x="307" y="8196"/>
                    <a:pt x="307" y="8330"/>
                  </a:cubicBezTo>
                  <a:cubicBezTo>
                    <a:pt x="283" y="8551"/>
                    <a:pt x="148" y="8588"/>
                    <a:pt x="62" y="8809"/>
                  </a:cubicBezTo>
                  <a:cubicBezTo>
                    <a:pt x="0" y="9030"/>
                    <a:pt x="62" y="9386"/>
                    <a:pt x="221" y="9557"/>
                  </a:cubicBezTo>
                  <a:cubicBezTo>
                    <a:pt x="432" y="9758"/>
                    <a:pt x="1176" y="9942"/>
                    <a:pt x="1622" y="9942"/>
                  </a:cubicBezTo>
                  <a:cubicBezTo>
                    <a:pt x="1721" y="9942"/>
                    <a:pt x="1805" y="9933"/>
                    <a:pt x="1865" y="9913"/>
                  </a:cubicBezTo>
                  <a:cubicBezTo>
                    <a:pt x="2417" y="9754"/>
                    <a:pt x="2724" y="8637"/>
                    <a:pt x="2920" y="8146"/>
                  </a:cubicBezTo>
                  <a:cubicBezTo>
                    <a:pt x="3202" y="7275"/>
                    <a:pt x="3227" y="6392"/>
                    <a:pt x="3423" y="5509"/>
                  </a:cubicBezTo>
                  <a:cubicBezTo>
                    <a:pt x="3558" y="4895"/>
                    <a:pt x="3730" y="4294"/>
                    <a:pt x="3840" y="3656"/>
                  </a:cubicBezTo>
                  <a:cubicBezTo>
                    <a:pt x="3926" y="2908"/>
                    <a:pt x="4307" y="1988"/>
                    <a:pt x="4086" y="1264"/>
                  </a:cubicBezTo>
                  <a:lnTo>
                    <a:pt x="3816" y="0"/>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43"/>
            <p:cNvSpPr/>
            <p:nvPr/>
          </p:nvSpPr>
          <p:spPr>
            <a:xfrm>
              <a:off x="6599191" y="3063960"/>
              <a:ext cx="58466" cy="66931"/>
            </a:xfrm>
            <a:custGeom>
              <a:rect b="b" l="l" r="r" t="t"/>
              <a:pathLst>
                <a:path extrusionOk="0" h="1265" w="1105">
                  <a:moveTo>
                    <a:pt x="0" y="1"/>
                  </a:moveTo>
                  <a:cubicBezTo>
                    <a:pt x="0" y="1"/>
                    <a:pt x="0" y="25"/>
                    <a:pt x="0" y="62"/>
                  </a:cubicBezTo>
                  <a:cubicBezTo>
                    <a:pt x="12" y="111"/>
                    <a:pt x="12" y="185"/>
                    <a:pt x="49" y="271"/>
                  </a:cubicBezTo>
                  <a:cubicBezTo>
                    <a:pt x="74" y="344"/>
                    <a:pt x="111" y="443"/>
                    <a:pt x="160" y="528"/>
                  </a:cubicBezTo>
                  <a:cubicBezTo>
                    <a:pt x="209" y="627"/>
                    <a:pt x="282" y="712"/>
                    <a:pt x="344" y="811"/>
                  </a:cubicBezTo>
                  <a:cubicBezTo>
                    <a:pt x="430" y="884"/>
                    <a:pt x="503" y="970"/>
                    <a:pt x="589" y="1031"/>
                  </a:cubicBezTo>
                  <a:cubicBezTo>
                    <a:pt x="675" y="1105"/>
                    <a:pt x="761" y="1154"/>
                    <a:pt x="834" y="1179"/>
                  </a:cubicBezTo>
                  <a:cubicBezTo>
                    <a:pt x="908" y="1228"/>
                    <a:pt x="982" y="1240"/>
                    <a:pt x="1031" y="1252"/>
                  </a:cubicBezTo>
                  <a:cubicBezTo>
                    <a:pt x="1080" y="1265"/>
                    <a:pt x="1104" y="1265"/>
                    <a:pt x="1104" y="1265"/>
                  </a:cubicBezTo>
                  <a:cubicBezTo>
                    <a:pt x="1104" y="1265"/>
                    <a:pt x="1092" y="1252"/>
                    <a:pt x="1055" y="1215"/>
                  </a:cubicBezTo>
                  <a:cubicBezTo>
                    <a:pt x="1018" y="1179"/>
                    <a:pt x="957" y="1142"/>
                    <a:pt x="908" y="1093"/>
                  </a:cubicBezTo>
                  <a:cubicBezTo>
                    <a:pt x="847" y="1031"/>
                    <a:pt x="773" y="970"/>
                    <a:pt x="712" y="896"/>
                  </a:cubicBezTo>
                  <a:cubicBezTo>
                    <a:pt x="638" y="835"/>
                    <a:pt x="577" y="749"/>
                    <a:pt x="503" y="676"/>
                  </a:cubicBezTo>
                  <a:cubicBezTo>
                    <a:pt x="442" y="602"/>
                    <a:pt x="368" y="516"/>
                    <a:pt x="307" y="443"/>
                  </a:cubicBezTo>
                  <a:cubicBezTo>
                    <a:pt x="246" y="357"/>
                    <a:pt x="196" y="283"/>
                    <a:pt x="147" y="222"/>
                  </a:cubicBezTo>
                  <a:cubicBezTo>
                    <a:pt x="98" y="160"/>
                    <a:pt x="74" y="99"/>
                    <a:pt x="37" y="62"/>
                  </a:cubicBezTo>
                  <a:cubicBezTo>
                    <a:pt x="12" y="13"/>
                    <a:pt x="0" y="1"/>
                    <a:pt x="0"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43"/>
            <p:cNvSpPr/>
            <p:nvPr/>
          </p:nvSpPr>
          <p:spPr>
            <a:xfrm>
              <a:off x="6629668" y="3079252"/>
              <a:ext cx="41587" cy="12698"/>
            </a:xfrm>
            <a:custGeom>
              <a:rect b="b" l="l" r="r" t="t"/>
              <a:pathLst>
                <a:path extrusionOk="0" h="240" w="786">
                  <a:moveTo>
                    <a:pt x="715" y="1"/>
                  </a:moveTo>
                  <a:cubicBezTo>
                    <a:pt x="693" y="1"/>
                    <a:pt x="667" y="2"/>
                    <a:pt x="639" y="6"/>
                  </a:cubicBezTo>
                  <a:cubicBezTo>
                    <a:pt x="565" y="6"/>
                    <a:pt x="467" y="6"/>
                    <a:pt x="381" y="31"/>
                  </a:cubicBezTo>
                  <a:cubicBezTo>
                    <a:pt x="344" y="43"/>
                    <a:pt x="295" y="43"/>
                    <a:pt x="258" y="55"/>
                  </a:cubicBezTo>
                  <a:cubicBezTo>
                    <a:pt x="209" y="80"/>
                    <a:pt x="173" y="80"/>
                    <a:pt x="136" y="92"/>
                  </a:cubicBezTo>
                  <a:cubicBezTo>
                    <a:pt x="50" y="117"/>
                    <a:pt x="1" y="154"/>
                    <a:pt x="1" y="154"/>
                  </a:cubicBezTo>
                  <a:cubicBezTo>
                    <a:pt x="1" y="154"/>
                    <a:pt x="50" y="178"/>
                    <a:pt x="123" y="215"/>
                  </a:cubicBezTo>
                  <a:cubicBezTo>
                    <a:pt x="160" y="227"/>
                    <a:pt x="209" y="239"/>
                    <a:pt x="258" y="239"/>
                  </a:cubicBezTo>
                  <a:cubicBezTo>
                    <a:pt x="307" y="239"/>
                    <a:pt x="369" y="239"/>
                    <a:pt x="418" y="227"/>
                  </a:cubicBezTo>
                  <a:cubicBezTo>
                    <a:pt x="516" y="203"/>
                    <a:pt x="626" y="166"/>
                    <a:pt x="688" y="104"/>
                  </a:cubicBezTo>
                  <a:cubicBezTo>
                    <a:pt x="749" y="55"/>
                    <a:pt x="786" y="6"/>
                    <a:pt x="786" y="6"/>
                  </a:cubicBezTo>
                  <a:cubicBezTo>
                    <a:pt x="786" y="6"/>
                    <a:pt x="759" y="1"/>
                    <a:pt x="715"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1" name="Google Shape;8461;p43"/>
            <p:cNvSpPr/>
            <p:nvPr/>
          </p:nvSpPr>
          <p:spPr>
            <a:xfrm>
              <a:off x="7239892" y="3125020"/>
              <a:ext cx="107778" cy="72963"/>
            </a:xfrm>
            <a:custGeom>
              <a:rect b="b" l="l" r="r" t="t"/>
              <a:pathLst>
                <a:path extrusionOk="0" h="1379" w="2037">
                  <a:moveTo>
                    <a:pt x="1841" y="0"/>
                  </a:moveTo>
                  <a:lnTo>
                    <a:pt x="0" y="368"/>
                  </a:lnTo>
                  <a:cubicBezTo>
                    <a:pt x="62" y="564"/>
                    <a:pt x="86" y="1031"/>
                    <a:pt x="258" y="1166"/>
                  </a:cubicBezTo>
                  <a:cubicBezTo>
                    <a:pt x="378" y="1296"/>
                    <a:pt x="584" y="1378"/>
                    <a:pt x="783" y="1378"/>
                  </a:cubicBezTo>
                  <a:cubicBezTo>
                    <a:pt x="808" y="1378"/>
                    <a:pt x="834" y="1377"/>
                    <a:pt x="859" y="1374"/>
                  </a:cubicBezTo>
                  <a:cubicBezTo>
                    <a:pt x="1252" y="1350"/>
                    <a:pt x="1779" y="1166"/>
                    <a:pt x="2037" y="859"/>
                  </a:cubicBezTo>
                  <a:cubicBezTo>
                    <a:pt x="2037" y="564"/>
                    <a:pt x="1865" y="307"/>
                    <a:pt x="1841"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2" name="Google Shape;8462;p43"/>
            <p:cNvSpPr/>
            <p:nvPr/>
          </p:nvSpPr>
          <p:spPr>
            <a:xfrm>
              <a:off x="7119784" y="2627127"/>
              <a:ext cx="227883" cy="526084"/>
            </a:xfrm>
            <a:custGeom>
              <a:rect b="b" l="l" r="r" t="t"/>
              <a:pathLst>
                <a:path extrusionOk="0" h="9943" w="4307">
                  <a:moveTo>
                    <a:pt x="491" y="0"/>
                  </a:moveTo>
                  <a:lnTo>
                    <a:pt x="221" y="1264"/>
                  </a:lnTo>
                  <a:cubicBezTo>
                    <a:pt x="1" y="1988"/>
                    <a:pt x="381" y="2908"/>
                    <a:pt x="467" y="3656"/>
                  </a:cubicBezTo>
                  <a:cubicBezTo>
                    <a:pt x="577" y="4294"/>
                    <a:pt x="749" y="4895"/>
                    <a:pt x="884" y="5509"/>
                  </a:cubicBezTo>
                  <a:cubicBezTo>
                    <a:pt x="1080" y="6392"/>
                    <a:pt x="1105" y="7275"/>
                    <a:pt x="1387" y="8146"/>
                  </a:cubicBezTo>
                  <a:cubicBezTo>
                    <a:pt x="1583" y="8637"/>
                    <a:pt x="1890" y="9754"/>
                    <a:pt x="2442" y="9913"/>
                  </a:cubicBezTo>
                  <a:cubicBezTo>
                    <a:pt x="2502" y="9933"/>
                    <a:pt x="2587" y="9942"/>
                    <a:pt x="2686" y="9942"/>
                  </a:cubicBezTo>
                  <a:cubicBezTo>
                    <a:pt x="3131" y="9942"/>
                    <a:pt x="3875" y="9758"/>
                    <a:pt x="4086" y="9557"/>
                  </a:cubicBezTo>
                  <a:cubicBezTo>
                    <a:pt x="4246" y="9386"/>
                    <a:pt x="4307" y="9030"/>
                    <a:pt x="4246" y="8809"/>
                  </a:cubicBezTo>
                  <a:cubicBezTo>
                    <a:pt x="4160" y="8588"/>
                    <a:pt x="4025" y="8551"/>
                    <a:pt x="4000" y="8330"/>
                  </a:cubicBezTo>
                  <a:cubicBezTo>
                    <a:pt x="4000" y="8196"/>
                    <a:pt x="4135" y="8061"/>
                    <a:pt x="4135" y="7889"/>
                  </a:cubicBezTo>
                  <a:cubicBezTo>
                    <a:pt x="4086" y="7472"/>
                    <a:pt x="3694" y="7140"/>
                    <a:pt x="3632" y="6699"/>
                  </a:cubicBezTo>
                  <a:cubicBezTo>
                    <a:pt x="3559" y="6122"/>
                    <a:pt x="3448" y="5509"/>
                    <a:pt x="3252" y="4957"/>
                  </a:cubicBezTo>
                  <a:cubicBezTo>
                    <a:pt x="2687" y="3349"/>
                    <a:pt x="2209" y="111"/>
                    <a:pt x="491"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43"/>
            <p:cNvSpPr/>
            <p:nvPr/>
          </p:nvSpPr>
          <p:spPr>
            <a:xfrm>
              <a:off x="7253490" y="3063960"/>
              <a:ext cx="58518" cy="67566"/>
            </a:xfrm>
            <a:custGeom>
              <a:rect b="b" l="l" r="r" t="t"/>
              <a:pathLst>
                <a:path extrusionOk="0" h="1277" w="1106">
                  <a:moveTo>
                    <a:pt x="1105" y="1"/>
                  </a:moveTo>
                  <a:cubicBezTo>
                    <a:pt x="1105" y="1"/>
                    <a:pt x="1093" y="13"/>
                    <a:pt x="1068" y="62"/>
                  </a:cubicBezTo>
                  <a:cubicBezTo>
                    <a:pt x="1044" y="99"/>
                    <a:pt x="1007" y="160"/>
                    <a:pt x="958" y="222"/>
                  </a:cubicBezTo>
                  <a:cubicBezTo>
                    <a:pt x="909" y="295"/>
                    <a:pt x="860" y="369"/>
                    <a:pt x="798" y="443"/>
                  </a:cubicBezTo>
                  <a:cubicBezTo>
                    <a:pt x="737" y="516"/>
                    <a:pt x="676" y="602"/>
                    <a:pt x="602" y="676"/>
                  </a:cubicBezTo>
                  <a:cubicBezTo>
                    <a:pt x="541" y="749"/>
                    <a:pt x="467" y="835"/>
                    <a:pt x="394" y="909"/>
                  </a:cubicBezTo>
                  <a:cubicBezTo>
                    <a:pt x="332" y="970"/>
                    <a:pt x="259" y="1031"/>
                    <a:pt x="210" y="1093"/>
                  </a:cubicBezTo>
                  <a:cubicBezTo>
                    <a:pt x="148" y="1154"/>
                    <a:pt x="99" y="1191"/>
                    <a:pt x="62" y="1215"/>
                  </a:cubicBezTo>
                  <a:cubicBezTo>
                    <a:pt x="13" y="1252"/>
                    <a:pt x="1" y="1277"/>
                    <a:pt x="1" y="1277"/>
                  </a:cubicBezTo>
                  <a:cubicBezTo>
                    <a:pt x="1" y="1277"/>
                    <a:pt x="26" y="1265"/>
                    <a:pt x="75" y="1252"/>
                  </a:cubicBezTo>
                  <a:cubicBezTo>
                    <a:pt x="124" y="1240"/>
                    <a:pt x="197" y="1228"/>
                    <a:pt x="271" y="1191"/>
                  </a:cubicBezTo>
                  <a:cubicBezTo>
                    <a:pt x="345" y="1154"/>
                    <a:pt x="430" y="1105"/>
                    <a:pt x="516" y="1031"/>
                  </a:cubicBezTo>
                  <a:cubicBezTo>
                    <a:pt x="602" y="982"/>
                    <a:pt x="676" y="896"/>
                    <a:pt x="762" y="811"/>
                  </a:cubicBezTo>
                  <a:cubicBezTo>
                    <a:pt x="823" y="725"/>
                    <a:pt x="897" y="639"/>
                    <a:pt x="946" y="541"/>
                  </a:cubicBezTo>
                  <a:cubicBezTo>
                    <a:pt x="995" y="443"/>
                    <a:pt x="1032" y="357"/>
                    <a:pt x="1056" y="271"/>
                  </a:cubicBezTo>
                  <a:cubicBezTo>
                    <a:pt x="1093" y="185"/>
                    <a:pt x="1093" y="124"/>
                    <a:pt x="1105" y="74"/>
                  </a:cubicBezTo>
                  <a:cubicBezTo>
                    <a:pt x="1105" y="25"/>
                    <a:pt x="1105" y="1"/>
                    <a:pt x="1105"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43"/>
            <p:cNvSpPr/>
            <p:nvPr/>
          </p:nvSpPr>
          <p:spPr>
            <a:xfrm>
              <a:off x="7239892" y="3078934"/>
              <a:ext cx="41587" cy="13016"/>
            </a:xfrm>
            <a:custGeom>
              <a:rect b="b" l="l" r="r" t="t"/>
              <a:pathLst>
                <a:path extrusionOk="0" h="246" w="786">
                  <a:moveTo>
                    <a:pt x="148" y="0"/>
                  </a:moveTo>
                  <a:cubicBezTo>
                    <a:pt x="62" y="0"/>
                    <a:pt x="0" y="12"/>
                    <a:pt x="0" y="12"/>
                  </a:cubicBezTo>
                  <a:cubicBezTo>
                    <a:pt x="0" y="12"/>
                    <a:pt x="37" y="61"/>
                    <a:pt x="98" y="110"/>
                  </a:cubicBezTo>
                  <a:cubicBezTo>
                    <a:pt x="160" y="172"/>
                    <a:pt x="270" y="209"/>
                    <a:pt x="368" y="233"/>
                  </a:cubicBezTo>
                  <a:cubicBezTo>
                    <a:pt x="430" y="245"/>
                    <a:pt x="479" y="245"/>
                    <a:pt x="528" y="245"/>
                  </a:cubicBezTo>
                  <a:cubicBezTo>
                    <a:pt x="577" y="245"/>
                    <a:pt x="626" y="233"/>
                    <a:pt x="663" y="221"/>
                  </a:cubicBezTo>
                  <a:cubicBezTo>
                    <a:pt x="736" y="184"/>
                    <a:pt x="786" y="160"/>
                    <a:pt x="786" y="160"/>
                  </a:cubicBezTo>
                  <a:cubicBezTo>
                    <a:pt x="786" y="160"/>
                    <a:pt x="736" y="123"/>
                    <a:pt x="663" y="98"/>
                  </a:cubicBezTo>
                  <a:cubicBezTo>
                    <a:pt x="614" y="86"/>
                    <a:pt x="577" y="86"/>
                    <a:pt x="528" y="61"/>
                  </a:cubicBezTo>
                  <a:cubicBezTo>
                    <a:pt x="491" y="49"/>
                    <a:pt x="454" y="49"/>
                    <a:pt x="405" y="37"/>
                  </a:cubicBezTo>
                  <a:cubicBezTo>
                    <a:pt x="319" y="12"/>
                    <a:pt x="221" y="12"/>
                    <a:pt x="148"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43"/>
            <p:cNvSpPr/>
            <p:nvPr/>
          </p:nvSpPr>
          <p:spPr>
            <a:xfrm>
              <a:off x="6666706" y="3467089"/>
              <a:ext cx="577777" cy="85926"/>
            </a:xfrm>
            <a:custGeom>
              <a:rect b="b" l="l" r="r" t="t"/>
              <a:pathLst>
                <a:path extrusionOk="0" h="1624" w="10920">
                  <a:moveTo>
                    <a:pt x="331" y="1"/>
                  </a:moveTo>
                  <a:cubicBezTo>
                    <a:pt x="0" y="1178"/>
                    <a:pt x="699" y="1326"/>
                    <a:pt x="1669" y="1436"/>
                  </a:cubicBezTo>
                  <a:cubicBezTo>
                    <a:pt x="2800" y="1535"/>
                    <a:pt x="3960" y="1624"/>
                    <a:pt x="5071" y="1624"/>
                  </a:cubicBezTo>
                  <a:cubicBezTo>
                    <a:pt x="5201" y="1624"/>
                    <a:pt x="5331" y="1623"/>
                    <a:pt x="5460" y="1620"/>
                  </a:cubicBezTo>
                  <a:cubicBezTo>
                    <a:pt x="5588" y="1623"/>
                    <a:pt x="5718" y="1624"/>
                    <a:pt x="5848" y="1624"/>
                  </a:cubicBezTo>
                  <a:cubicBezTo>
                    <a:pt x="6959" y="1624"/>
                    <a:pt x="8120" y="1535"/>
                    <a:pt x="9251" y="1436"/>
                  </a:cubicBezTo>
                  <a:cubicBezTo>
                    <a:pt x="10220" y="1326"/>
                    <a:pt x="10919" y="1178"/>
                    <a:pt x="10588" y="1"/>
                  </a:cubicBezTo>
                  <a:lnTo>
                    <a:pt x="10588" y="1"/>
                  </a:lnTo>
                  <a:lnTo>
                    <a:pt x="5460" y="74"/>
                  </a:lnTo>
                  <a:lnTo>
                    <a:pt x="331"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43"/>
            <p:cNvSpPr/>
            <p:nvPr/>
          </p:nvSpPr>
          <p:spPr>
            <a:xfrm>
              <a:off x="6871789" y="2610884"/>
              <a:ext cx="163651" cy="90952"/>
            </a:xfrm>
            <a:custGeom>
              <a:rect b="b" l="l" r="r" t="t"/>
              <a:pathLst>
                <a:path extrusionOk="0" h="1719" w="3093">
                  <a:moveTo>
                    <a:pt x="87" y="0"/>
                  </a:moveTo>
                  <a:cubicBezTo>
                    <a:pt x="62" y="0"/>
                    <a:pt x="38" y="13"/>
                    <a:pt x="1" y="13"/>
                  </a:cubicBezTo>
                  <a:cubicBezTo>
                    <a:pt x="394" y="565"/>
                    <a:pt x="1068" y="1374"/>
                    <a:pt x="1498" y="1718"/>
                  </a:cubicBezTo>
                  <a:cubicBezTo>
                    <a:pt x="2111" y="1080"/>
                    <a:pt x="2577" y="589"/>
                    <a:pt x="3093" y="0"/>
                  </a:cubicBezTo>
                  <a:lnTo>
                    <a:pt x="3080" y="0"/>
                  </a:lnTo>
                  <a:lnTo>
                    <a:pt x="2406" y="467"/>
                  </a:lnTo>
                  <a:lnTo>
                    <a:pt x="1510" y="516"/>
                  </a:lnTo>
                  <a:lnTo>
                    <a:pt x="578" y="344"/>
                  </a:lnTo>
                  <a:lnTo>
                    <a:pt x="87" y="0"/>
                  </a:ln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43"/>
            <p:cNvSpPr/>
            <p:nvPr/>
          </p:nvSpPr>
          <p:spPr>
            <a:xfrm>
              <a:off x="6660832" y="2610884"/>
              <a:ext cx="589470" cy="900369"/>
            </a:xfrm>
            <a:custGeom>
              <a:rect b="b" l="l" r="r" t="t"/>
              <a:pathLst>
                <a:path extrusionOk="0" h="17017" w="11141">
                  <a:moveTo>
                    <a:pt x="7080" y="0"/>
                  </a:moveTo>
                  <a:cubicBezTo>
                    <a:pt x="6564" y="589"/>
                    <a:pt x="6098" y="1080"/>
                    <a:pt x="5485" y="1718"/>
                  </a:cubicBezTo>
                  <a:cubicBezTo>
                    <a:pt x="5055" y="1374"/>
                    <a:pt x="4381" y="565"/>
                    <a:pt x="4000" y="13"/>
                  </a:cubicBezTo>
                  <a:cubicBezTo>
                    <a:pt x="3608" y="111"/>
                    <a:pt x="2933" y="148"/>
                    <a:pt x="2479" y="221"/>
                  </a:cubicBezTo>
                  <a:cubicBezTo>
                    <a:pt x="1890" y="332"/>
                    <a:pt x="1816" y="221"/>
                    <a:pt x="1706" y="773"/>
                  </a:cubicBezTo>
                  <a:cubicBezTo>
                    <a:pt x="1632" y="1215"/>
                    <a:pt x="1669" y="1730"/>
                    <a:pt x="1632" y="2172"/>
                  </a:cubicBezTo>
                  <a:cubicBezTo>
                    <a:pt x="1412" y="4871"/>
                    <a:pt x="442" y="14109"/>
                    <a:pt x="442" y="14220"/>
                  </a:cubicBezTo>
                  <a:cubicBezTo>
                    <a:pt x="406" y="14404"/>
                    <a:pt x="1" y="15263"/>
                    <a:pt x="332" y="15447"/>
                  </a:cubicBezTo>
                  <a:cubicBezTo>
                    <a:pt x="111" y="15667"/>
                    <a:pt x="258" y="16146"/>
                    <a:pt x="516" y="16367"/>
                  </a:cubicBezTo>
                  <a:cubicBezTo>
                    <a:pt x="872" y="16440"/>
                    <a:pt x="945" y="16637"/>
                    <a:pt x="1277" y="16747"/>
                  </a:cubicBezTo>
                  <a:cubicBezTo>
                    <a:pt x="1583" y="16857"/>
                    <a:pt x="2099" y="16931"/>
                    <a:pt x="2430" y="16956"/>
                  </a:cubicBezTo>
                  <a:cubicBezTo>
                    <a:pt x="3037" y="17005"/>
                    <a:pt x="3648" y="17017"/>
                    <a:pt x="4259" y="17017"/>
                  </a:cubicBezTo>
                  <a:cubicBezTo>
                    <a:pt x="4871" y="17017"/>
                    <a:pt x="5485" y="17005"/>
                    <a:pt x="6098" y="17005"/>
                  </a:cubicBezTo>
                  <a:cubicBezTo>
                    <a:pt x="7239" y="16992"/>
                    <a:pt x="8675" y="16931"/>
                    <a:pt x="9791" y="16661"/>
                  </a:cubicBezTo>
                  <a:cubicBezTo>
                    <a:pt x="10196" y="16551"/>
                    <a:pt x="10208" y="16453"/>
                    <a:pt x="10625" y="16367"/>
                  </a:cubicBezTo>
                  <a:cubicBezTo>
                    <a:pt x="10883" y="16146"/>
                    <a:pt x="11042" y="15667"/>
                    <a:pt x="10809" y="15447"/>
                  </a:cubicBezTo>
                  <a:cubicBezTo>
                    <a:pt x="11141" y="15263"/>
                    <a:pt x="10736" y="14404"/>
                    <a:pt x="10699" y="14220"/>
                  </a:cubicBezTo>
                  <a:cubicBezTo>
                    <a:pt x="10699" y="14109"/>
                    <a:pt x="9742" y="4871"/>
                    <a:pt x="9509" y="2172"/>
                  </a:cubicBezTo>
                  <a:cubicBezTo>
                    <a:pt x="9472" y="1730"/>
                    <a:pt x="9509" y="1215"/>
                    <a:pt x="9435" y="773"/>
                  </a:cubicBezTo>
                  <a:cubicBezTo>
                    <a:pt x="9325" y="221"/>
                    <a:pt x="9251" y="332"/>
                    <a:pt x="8662" y="221"/>
                  </a:cubicBezTo>
                  <a:cubicBezTo>
                    <a:pt x="8184" y="148"/>
                    <a:pt x="7460" y="111"/>
                    <a:pt x="7080"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43"/>
            <p:cNvSpPr/>
            <p:nvPr/>
          </p:nvSpPr>
          <p:spPr>
            <a:xfrm>
              <a:off x="6870519" y="2608926"/>
              <a:ext cx="172275" cy="35767"/>
            </a:xfrm>
            <a:custGeom>
              <a:rect b="b" l="l" r="r" t="t"/>
              <a:pathLst>
                <a:path extrusionOk="0" h="676" w="3256">
                  <a:moveTo>
                    <a:pt x="3031" y="1"/>
                  </a:moveTo>
                  <a:cubicBezTo>
                    <a:pt x="3031" y="1"/>
                    <a:pt x="2589" y="455"/>
                    <a:pt x="1574" y="455"/>
                  </a:cubicBezTo>
                  <a:cubicBezTo>
                    <a:pt x="1561" y="455"/>
                    <a:pt x="1548" y="455"/>
                    <a:pt x="1534" y="455"/>
                  </a:cubicBezTo>
                  <a:cubicBezTo>
                    <a:pt x="565" y="430"/>
                    <a:pt x="246" y="13"/>
                    <a:pt x="234" y="13"/>
                  </a:cubicBezTo>
                  <a:lnTo>
                    <a:pt x="0" y="62"/>
                  </a:lnTo>
                  <a:cubicBezTo>
                    <a:pt x="13" y="86"/>
                    <a:pt x="442" y="651"/>
                    <a:pt x="1534" y="675"/>
                  </a:cubicBezTo>
                  <a:lnTo>
                    <a:pt x="1571" y="675"/>
                  </a:lnTo>
                  <a:cubicBezTo>
                    <a:pt x="2669" y="675"/>
                    <a:pt x="3256" y="60"/>
                    <a:pt x="3242" y="60"/>
                  </a:cubicBezTo>
                  <a:lnTo>
                    <a:pt x="3242" y="60"/>
                  </a:lnTo>
                  <a:cubicBezTo>
                    <a:pt x="3242" y="60"/>
                    <a:pt x="3241" y="61"/>
                    <a:pt x="3239" y="62"/>
                  </a:cubicBezTo>
                  <a:lnTo>
                    <a:pt x="3031"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9" name="Google Shape;8469;p43"/>
            <p:cNvSpPr/>
            <p:nvPr/>
          </p:nvSpPr>
          <p:spPr>
            <a:xfrm>
              <a:off x="6710833" y="2711520"/>
              <a:ext cx="28624" cy="391428"/>
            </a:xfrm>
            <a:custGeom>
              <a:rect b="b" l="l" r="r" t="t"/>
              <a:pathLst>
                <a:path extrusionOk="0" h="7398" w="541">
                  <a:moveTo>
                    <a:pt x="479" y="0"/>
                  </a:moveTo>
                  <a:cubicBezTo>
                    <a:pt x="479" y="0"/>
                    <a:pt x="467" y="123"/>
                    <a:pt x="442" y="319"/>
                  </a:cubicBezTo>
                  <a:cubicBezTo>
                    <a:pt x="430" y="528"/>
                    <a:pt x="393" y="810"/>
                    <a:pt x="368" y="1166"/>
                  </a:cubicBezTo>
                  <a:cubicBezTo>
                    <a:pt x="368" y="1337"/>
                    <a:pt x="356" y="1521"/>
                    <a:pt x="344" y="1718"/>
                  </a:cubicBezTo>
                  <a:cubicBezTo>
                    <a:pt x="319" y="1914"/>
                    <a:pt x="307" y="2123"/>
                    <a:pt x="283" y="2343"/>
                  </a:cubicBezTo>
                  <a:cubicBezTo>
                    <a:pt x="246" y="2773"/>
                    <a:pt x="221" y="3239"/>
                    <a:pt x="184" y="3693"/>
                  </a:cubicBezTo>
                  <a:cubicBezTo>
                    <a:pt x="160" y="4159"/>
                    <a:pt x="123" y="4613"/>
                    <a:pt x="99" y="5055"/>
                  </a:cubicBezTo>
                  <a:cubicBezTo>
                    <a:pt x="74" y="5484"/>
                    <a:pt x="49" y="5889"/>
                    <a:pt x="37" y="6232"/>
                  </a:cubicBezTo>
                  <a:cubicBezTo>
                    <a:pt x="13" y="6576"/>
                    <a:pt x="13" y="6870"/>
                    <a:pt x="0" y="7079"/>
                  </a:cubicBezTo>
                  <a:cubicBezTo>
                    <a:pt x="0" y="7275"/>
                    <a:pt x="0" y="7398"/>
                    <a:pt x="0" y="7398"/>
                  </a:cubicBezTo>
                  <a:cubicBezTo>
                    <a:pt x="0" y="7398"/>
                    <a:pt x="25" y="7275"/>
                    <a:pt x="62" y="7079"/>
                  </a:cubicBezTo>
                  <a:cubicBezTo>
                    <a:pt x="86" y="6883"/>
                    <a:pt x="148" y="6588"/>
                    <a:pt x="184" y="6245"/>
                  </a:cubicBezTo>
                  <a:cubicBezTo>
                    <a:pt x="233" y="5901"/>
                    <a:pt x="295" y="5496"/>
                    <a:pt x="332" y="5067"/>
                  </a:cubicBezTo>
                  <a:cubicBezTo>
                    <a:pt x="381" y="4638"/>
                    <a:pt x="417" y="4171"/>
                    <a:pt x="454" y="3717"/>
                  </a:cubicBezTo>
                  <a:cubicBezTo>
                    <a:pt x="479" y="3251"/>
                    <a:pt x="503" y="2785"/>
                    <a:pt x="528" y="2356"/>
                  </a:cubicBezTo>
                  <a:cubicBezTo>
                    <a:pt x="540" y="1914"/>
                    <a:pt x="528" y="1509"/>
                    <a:pt x="528" y="1166"/>
                  </a:cubicBezTo>
                  <a:cubicBezTo>
                    <a:pt x="528" y="810"/>
                    <a:pt x="503" y="528"/>
                    <a:pt x="503" y="319"/>
                  </a:cubicBezTo>
                  <a:cubicBezTo>
                    <a:pt x="491" y="123"/>
                    <a:pt x="479" y="0"/>
                    <a:pt x="479"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43"/>
            <p:cNvSpPr/>
            <p:nvPr/>
          </p:nvSpPr>
          <p:spPr>
            <a:xfrm>
              <a:off x="7162642" y="2711520"/>
              <a:ext cx="37037" cy="408306"/>
            </a:xfrm>
            <a:custGeom>
              <a:rect b="b" l="l" r="r" t="t"/>
              <a:pathLst>
                <a:path extrusionOk="0" h="7717" w="700">
                  <a:moveTo>
                    <a:pt x="0" y="0"/>
                  </a:moveTo>
                  <a:cubicBezTo>
                    <a:pt x="0" y="0"/>
                    <a:pt x="0" y="123"/>
                    <a:pt x="0" y="331"/>
                  </a:cubicBezTo>
                  <a:cubicBezTo>
                    <a:pt x="13" y="552"/>
                    <a:pt x="13" y="847"/>
                    <a:pt x="37" y="1215"/>
                  </a:cubicBezTo>
                  <a:cubicBezTo>
                    <a:pt x="49" y="1583"/>
                    <a:pt x="74" y="2000"/>
                    <a:pt x="99" y="2454"/>
                  </a:cubicBezTo>
                  <a:cubicBezTo>
                    <a:pt x="135" y="2908"/>
                    <a:pt x="172" y="3386"/>
                    <a:pt x="209" y="3865"/>
                  </a:cubicBezTo>
                  <a:cubicBezTo>
                    <a:pt x="258" y="4355"/>
                    <a:pt x="307" y="4834"/>
                    <a:pt x="356" y="5288"/>
                  </a:cubicBezTo>
                  <a:cubicBezTo>
                    <a:pt x="405" y="5729"/>
                    <a:pt x="467" y="6159"/>
                    <a:pt x="516" y="6515"/>
                  </a:cubicBezTo>
                  <a:cubicBezTo>
                    <a:pt x="552" y="6870"/>
                    <a:pt x="614" y="7177"/>
                    <a:pt x="638" y="7386"/>
                  </a:cubicBezTo>
                  <a:cubicBezTo>
                    <a:pt x="675" y="7594"/>
                    <a:pt x="700" y="7717"/>
                    <a:pt x="700" y="7717"/>
                  </a:cubicBezTo>
                  <a:cubicBezTo>
                    <a:pt x="700" y="7717"/>
                    <a:pt x="700" y="7594"/>
                    <a:pt x="687" y="7373"/>
                  </a:cubicBezTo>
                  <a:cubicBezTo>
                    <a:pt x="687" y="7165"/>
                    <a:pt x="687" y="6858"/>
                    <a:pt x="663" y="6502"/>
                  </a:cubicBezTo>
                  <a:cubicBezTo>
                    <a:pt x="638" y="6134"/>
                    <a:pt x="626" y="5717"/>
                    <a:pt x="589" y="5263"/>
                  </a:cubicBezTo>
                  <a:cubicBezTo>
                    <a:pt x="565" y="4809"/>
                    <a:pt x="528" y="4331"/>
                    <a:pt x="479" y="3852"/>
                  </a:cubicBezTo>
                  <a:cubicBezTo>
                    <a:pt x="430" y="3362"/>
                    <a:pt x="393" y="2883"/>
                    <a:pt x="332" y="2429"/>
                  </a:cubicBezTo>
                  <a:cubicBezTo>
                    <a:pt x="283" y="1975"/>
                    <a:pt x="221" y="1558"/>
                    <a:pt x="184" y="1202"/>
                  </a:cubicBezTo>
                  <a:cubicBezTo>
                    <a:pt x="135" y="847"/>
                    <a:pt x="86" y="540"/>
                    <a:pt x="62" y="331"/>
                  </a:cubicBezTo>
                  <a:cubicBezTo>
                    <a:pt x="25" y="123"/>
                    <a:pt x="0" y="0"/>
                    <a:pt x="0"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43"/>
            <p:cNvSpPr/>
            <p:nvPr/>
          </p:nvSpPr>
          <p:spPr>
            <a:xfrm>
              <a:off x="6698505" y="2808242"/>
              <a:ext cx="16931" cy="22275"/>
            </a:xfrm>
            <a:custGeom>
              <a:rect b="b" l="l" r="r" t="t"/>
              <a:pathLst>
                <a:path extrusionOk="0" h="421" w="320">
                  <a:moveTo>
                    <a:pt x="37" y="0"/>
                  </a:moveTo>
                  <a:cubicBezTo>
                    <a:pt x="37" y="0"/>
                    <a:pt x="13" y="49"/>
                    <a:pt x="13" y="110"/>
                  </a:cubicBezTo>
                  <a:cubicBezTo>
                    <a:pt x="0" y="172"/>
                    <a:pt x="13" y="233"/>
                    <a:pt x="37" y="282"/>
                  </a:cubicBezTo>
                  <a:cubicBezTo>
                    <a:pt x="74" y="344"/>
                    <a:pt x="135" y="393"/>
                    <a:pt x="197" y="405"/>
                  </a:cubicBezTo>
                  <a:cubicBezTo>
                    <a:pt x="221" y="417"/>
                    <a:pt x="249" y="420"/>
                    <a:pt x="270" y="420"/>
                  </a:cubicBezTo>
                  <a:cubicBezTo>
                    <a:pt x="292" y="420"/>
                    <a:pt x="307" y="417"/>
                    <a:pt x="307" y="417"/>
                  </a:cubicBezTo>
                  <a:cubicBezTo>
                    <a:pt x="307" y="417"/>
                    <a:pt x="319" y="356"/>
                    <a:pt x="319" y="307"/>
                  </a:cubicBezTo>
                  <a:cubicBezTo>
                    <a:pt x="319" y="245"/>
                    <a:pt x="307" y="196"/>
                    <a:pt x="270" y="160"/>
                  </a:cubicBezTo>
                  <a:cubicBezTo>
                    <a:pt x="246" y="98"/>
                    <a:pt x="197" y="61"/>
                    <a:pt x="147" y="37"/>
                  </a:cubicBezTo>
                  <a:cubicBezTo>
                    <a:pt x="98" y="12"/>
                    <a:pt x="37" y="0"/>
                    <a:pt x="37"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43"/>
            <p:cNvSpPr/>
            <p:nvPr/>
          </p:nvSpPr>
          <p:spPr>
            <a:xfrm>
              <a:off x="6773798" y="3355447"/>
              <a:ext cx="360952" cy="83809"/>
            </a:xfrm>
            <a:custGeom>
              <a:rect b="b" l="l" r="r" t="t"/>
              <a:pathLst>
                <a:path extrusionOk="0" h="1584" w="6822">
                  <a:moveTo>
                    <a:pt x="0" y="0"/>
                  </a:moveTo>
                  <a:cubicBezTo>
                    <a:pt x="1" y="1"/>
                    <a:pt x="86" y="62"/>
                    <a:pt x="246" y="185"/>
                  </a:cubicBezTo>
                  <a:cubicBezTo>
                    <a:pt x="319" y="234"/>
                    <a:pt x="418" y="307"/>
                    <a:pt x="528" y="381"/>
                  </a:cubicBezTo>
                  <a:cubicBezTo>
                    <a:pt x="589" y="430"/>
                    <a:pt x="651" y="467"/>
                    <a:pt x="712" y="516"/>
                  </a:cubicBezTo>
                  <a:cubicBezTo>
                    <a:pt x="773" y="553"/>
                    <a:pt x="847" y="589"/>
                    <a:pt x="921" y="626"/>
                  </a:cubicBezTo>
                  <a:cubicBezTo>
                    <a:pt x="1080" y="700"/>
                    <a:pt x="1240" y="786"/>
                    <a:pt x="1411" y="872"/>
                  </a:cubicBezTo>
                  <a:cubicBezTo>
                    <a:pt x="1583" y="970"/>
                    <a:pt x="1779" y="1031"/>
                    <a:pt x="1976" y="1105"/>
                  </a:cubicBezTo>
                  <a:cubicBezTo>
                    <a:pt x="2184" y="1178"/>
                    <a:pt x="2381" y="1264"/>
                    <a:pt x="2601" y="1301"/>
                  </a:cubicBezTo>
                  <a:cubicBezTo>
                    <a:pt x="2822" y="1350"/>
                    <a:pt x="3043" y="1411"/>
                    <a:pt x="3264" y="1460"/>
                  </a:cubicBezTo>
                  <a:cubicBezTo>
                    <a:pt x="3485" y="1485"/>
                    <a:pt x="3706" y="1522"/>
                    <a:pt x="3926" y="1546"/>
                  </a:cubicBezTo>
                  <a:cubicBezTo>
                    <a:pt x="4147" y="1583"/>
                    <a:pt x="4368" y="1571"/>
                    <a:pt x="4589" y="1583"/>
                  </a:cubicBezTo>
                  <a:cubicBezTo>
                    <a:pt x="4797" y="1571"/>
                    <a:pt x="5006" y="1583"/>
                    <a:pt x="5190" y="1559"/>
                  </a:cubicBezTo>
                  <a:cubicBezTo>
                    <a:pt x="5386" y="1534"/>
                    <a:pt x="5570" y="1522"/>
                    <a:pt x="5742" y="1497"/>
                  </a:cubicBezTo>
                  <a:cubicBezTo>
                    <a:pt x="5816" y="1485"/>
                    <a:pt x="5902" y="1473"/>
                    <a:pt x="5975" y="1460"/>
                  </a:cubicBezTo>
                  <a:cubicBezTo>
                    <a:pt x="6049" y="1448"/>
                    <a:pt x="6122" y="1424"/>
                    <a:pt x="6184" y="1411"/>
                  </a:cubicBezTo>
                  <a:cubicBezTo>
                    <a:pt x="6319" y="1375"/>
                    <a:pt x="6441" y="1338"/>
                    <a:pt x="6527" y="1313"/>
                  </a:cubicBezTo>
                  <a:cubicBezTo>
                    <a:pt x="6724" y="1264"/>
                    <a:pt x="6822" y="1227"/>
                    <a:pt x="6822" y="1227"/>
                  </a:cubicBezTo>
                  <a:lnTo>
                    <a:pt x="6822" y="1227"/>
                  </a:lnTo>
                  <a:cubicBezTo>
                    <a:pt x="6822" y="1227"/>
                    <a:pt x="6711" y="1240"/>
                    <a:pt x="6515" y="1264"/>
                  </a:cubicBezTo>
                  <a:cubicBezTo>
                    <a:pt x="6429" y="1276"/>
                    <a:pt x="6307" y="1289"/>
                    <a:pt x="6172" y="1313"/>
                  </a:cubicBezTo>
                  <a:cubicBezTo>
                    <a:pt x="6110" y="1313"/>
                    <a:pt x="6037" y="1325"/>
                    <a:pt x="5963" y="1338"/>
                  </a:cubicBezTo>
                  <a:cubicBezTo>
                    <a:pt x="5877" y="1338"/>
                    <a:pt x="5804" y="1338"/>
                    <a:pt x="5718" y="1350"/>
                  </a:cubicBezTo>
                  <a:cubicBezTo>
                    <a:pt x="5558" y="1350"/>
                    <a:pt x="5374" y="1362"/>
                    <a:pt x="5190" y="1362"/>
                  </a:cubicBezTo>
                  <a:cubicBezTo>
                    <a:pt x="5162" y="1364"/>
                    <a:pt x="5134" y="1365"/>
                    <a:pt x="5106" y="1365"/>
                  </a:cubicBezTo>
                  <a:cubicBezTo>
                    <a:pt x="4937" y="1365"/>
                    <a:pt x="4768" y="1338"/>
                    <a:pt x="4589" y="1338"/>
                  </a:cubicBezTo>
                  <a:cubicBezTo>
                    <a:pt x="4380" y="1325"/>
                    <a:pt x="4172" y="1325"/>
                    <a:pt x="3963" y="1289"/>
                  </a:cubicBezTo>
                  <a:cubicBezTo>
                    <a:pt x="3742" y="1252"/>
                    <a:pt x="3522" y="1227"/>
                    <a:pt x="3313" y="1191"/>
                  </a:cubicBezTo>
                  <a:cubicBezTo>
                    <a:pt x="3092" y="1141"/>
                    <a:pt x="2884" y="1092"/>
                    <a:pt x="2663" y="1056"/>
                  </a:cubicBezTo>
                  <a:cubicBezTo>
                    <a:pt x="2454" y="1006"/>
                    <a:pt x="2258" y="945"/>
                    <a:pt x="2062" y="884"/>
                  </a:cubicBezTo>
                  <a:cubicBezTo>
                    <a:pt x="1865" y="810"/>
                    <a:pt x="1669" y="761"/>
                    <a:pt x="1485" y="700"/>
                  </a:cubicBezTo>
                  <a:cubicBezTo>
                    <a:pt x="1313" y="626"/>
                    <a:pt x="1154" y="553"/>
                    <a:pt x="994" y="491"/>
                  </a:cubicBezTo>
                  <a:cubicBezTo>
                    <a:pt x="921" y="454"/>
                    <a:pt x="847" y="430"/>
                    <a:pt x="773" y="393"/>
                  </a:cubicBezTo>
                  <a:cubicBezTo>
                    <a:pt x="712" y="369"/>
                    <a:pt x="651" y="332"/>
                    <a:pt x="589" y="295"/>
                  </a:cubicBezTo>
                  <a:cubicBezTo>
                    <a:pt x="467" y="234"/>
                    <a:pt x="356" y="185"/>
                    <a:pt x="270" y="135"/>
                  </a:cubicBezTo>
                  <a:cubicBezTo>
                    <a:pt x="99" y="50"/>
                    <a:pt x="1" y="1"/>
                    <a:pt x="0" y="0"/>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43"/>
            <p:cNvSpPr/>
            <p:nvPr/>
          </p:nvSpPr>
          <p:spPr>
            <a:xfrm>
              <a:off x="6933484" y="3319732"/>
              <a:ext cx="174021" cy="54762"/>
            </a:xfrm>
            <a:custGeom>
              <a:rect b="b" l="l" r="r" t="t"/>
              <a:pathLst>
                <a:path extrusionOk="0" h="1035" w="3289">
                  <a:moveTo>
                    <a:pt x="3289" y="1"/>
                  </a:moveTo>
                  <a:cubicBezTo>
                    <a:pt x="3288" y="1"/>
                    <a:pt x="3227" y="13"/>
                    <a:pt x="3141" y="50"/>
                  </a:cubicBezTo>
                  <a:cubicBezTo>
                    <a:pt x="3055" y="87"/>
                    <a:pt x="2933" y="136"/>
                    <a:pt x="2773" y="197"/>
                  </a:cubicBezTo>
                  <a:cubicBezTo>
                    <a:pt x="2700" y="222"/>
                    <a:pt x="2614" y="258"/>
                    <a:pt x="2528" y="295"/>
                  </a:cubicBezTo>
                  <a:cubicBezTo>
                    <a:pt x="2454" y="332"/>
                    <a:pt x="2356" y="369"/>
                    <a:pt x="2258" y="406"/>
                  </a:cubicBezTo>
                  <a:cubicBezTo>
                    <a:pt x="2074" y="479"/>
                    <a:pt x="1878" y="541"/>
                    <a:pt x="1681" y="614"/>
                  </a:cubicBezTo>
                  <a:cubicBezTo>
                    <a:pt x="1473" y="675"/>
                    <a:pt x="1276" y="749"/>
                    <a:pt x="1080" y="786"/>
                  </a:cubicBezTo>
                  <a:cubicBezTo>
                    <a:pt x="982" y="798"/>
                    <a:pt x="884" y="835"/>
                    <a:pt x="798" y="835"/>
                  </a:cubicBezTo>
                  <a:cubicBezTo>
                    <a:pt x="712" y="847"/>
                    <a:pt x="626" y="872"/>
                    <a:pt x="540" y="884"/>
                  </a:cubicBezTo>
                  <a:cubicBezTo>
                    <a:pt x="393" y="909"/>
                    <a:pt x="246" y="909"/>
                    <a:pt x="148" y="921"/>
                  </a:cubicBezTo>
                  <a:cubicBezTo>
                    <a:pt x="62" y="921"/>
                    <a:pt x="1" y="933"/>
                    <a:pt x="1" y="933"/>
                  </a:cubicBezTo>
                  <a:cubicBezTo>
                    <a:pt x="1" y="933"/>
                    <a:pt x="62" y="945"/>
                    <a:pt x="148" y="970"/>
                  </a:cubicBezTo>
                  <a:cubicBezTo>
                    <a:pt x="246" y="982"/>
                    <a:pt x="369" y="1031"/>
                    <a:pt x="540" y="1031"/>
                  </a:cubicBezTo>
                  <a:lnTo>
                    <a:pt x="810" y="1031"/>
                  </a:lnTo>
                  <a:cubicBezTo>
                    <a:pt x="829" y="1034"/>
                    <a:pt x="848" y="1035"/>
                    <a:pt x="867" y="1035"/>
                  </a:cubicBezTo>
                  <a:cubicBezTo>
                    <a:pt x="946" y="1035"/>
                    <a:pt x="1028" y="1017"/>
                    <a:pt x="1117" y="1007"/>
                  </a:cubicBezTo>
                  <a:cubicBezTo>
                    <a:pt x="1215" y="994"/>
                    <a:pt x="1326" y="994"/>
                    <a:pt x="1436" y="958"/>
                  </a:cubicBezTo>
                  <a:cubicBezTo>
                    <a:pt x="1546" y="933"/>
                    <a:pt x="1645" y="896"/>
                    <a:pt x="1755" y="872"/>
                  </a:cubicBezTo>
                  <a:cubicBezTo>
                    <a:pt x="1865" y="835"/>
                    <a:pt x="1964" y="786"/>
                    <a:pt x="2062" y="749"/>
                  </a:cubicBezTo>
                  <a:cubicBezTo>
                    <a:pt x="2172" y="712"/>
                    <a:pt x="2270" y="663"/>
                    <a:pt x="2356" y="614"/>
                  </a:cubicBezTo>
                  <a:cubicBezTo>
                    <a:pt x="2540" y="528"/>
                    <a:pt x="2712" y="418"/>
                    <a:pt x="2847" y="332"/>
                  </a:cubicBezTo>
                  <a:cubicBezTo>
                    <a:pt x="2982" y="246"/>
                    <a:pt x="3092" y="160"/>
                    <a:pt x="3166" y="99"/>
                  </a:cubicBezTo>
                  <a:cubicBezTo>
                    <a:pt x="3239" y="38"/>
                    <a:pt x="3289" y="1"/>
                    <a:pt x="3289" y="1"/>
                  </a:cubicBezTo>
                  <a:close/>
                </a:path>
              </a:pathLst>
            </a:custGeom>
            <a:solidFill>
              <a:srgbClr val="94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43"/>
            <p:cNvSpPr/>
            <p:nvPr/>
          </p:nvSpPr>
          <p:spPr>
            <a:xfrm>
              <a:off x="6687447" y="2076007"/>
              <a:ext cx="240264" cy="239576"/>
            </a:xfrm>
            <a:custGeom>
              <a:rect b="b" l="l" r="r" t="t"/>
              <a:pathLst>
                <a:path extrusionOk="0" h="4528" w="4541">
                  <a:moveTo>
                    <a:pt x="2270" y="196"/>
                  </a:moveTo>
                  <a:cubicBezTo>
                    <a:pt x="3411" y="196"/>
                    <a:pt x="4344" y="1117"/>
                    <a:pt x="4344" y="2258"/>
                  </a:cubicBezTo>
                  <a:cubicBezTo>
                    <a:pt x="4344" y="3398"/>
                    <a:pt x="3411" y="4331"/>
                    <a:pt x="2270" y="4331"/>
                  </a:cubicBezTo>
                  <a:cubicBezTo>
                    <a:pt x="1129" y="4331"/>
                    <a:pt x="197" y="3398"/>
                    <a:pt x="197" y="2258"/>
                  </a:cubicBezTo>
                  <a:cubicBezTo>
                    <a:pt x="197" y="1117"/>
                    <a:pt x="1129" y="196"/>
                    <a:pt x="2270" y="196"/>
                  </a:cubicBezTo>
                  <a:close/>
                  <a:moveTo>
                    <a:pt x="2270" y="0"/>
                  </a:moveTo>
                  <a:cubicBezTo>
                    <a:pt x="1019" y="0"/>
                    <a:pt x="1" y="1006"/>
                    <a:pt x="1" y="2258"/>
                  </a:cubicBezTo>
                  <a:cubicBezTo>
                    <a:pt x="1" y="3509"/>
                    <a:pt x="1019" y="4527"/>
                    <a:pt x="2270" y="4527"/>
                  </a:cubicBezTo>
                  <a:cubicBezTo>
                    <a:pt x="3522" y="4527"/>
                    <a:pt x="4540" y="3509"/>
                    <a:pt x="4540" y="2258"/>
                  </a:cubicBezTo>
                  <a:cubicBezTo>
                    <a:pt x="4540" y="1018"/>
                    <a:pt x="3522" y="0"/>
                    <a:pt x="227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43"/>
            <p:cNvSpPr/>
            <p:nvPr/>
          </p:nvSpPr>
          <p:spPr>
            <a:xfrm>
              <a:off x="7002956" y="2076007"/>
              <a:ext cx="240846" cy="239576"/>
            </a:xfrm>
            <a:custGeom>
              <a:rect b="b" l="l" r="r" t="t"/>
              <a:pathLst>
                <a:path extrusionOk="0" h="4528" w="4552">
                  <a:moveTo>
                    <a:pt x="2270" y="196"/>
                  </a:moveTo>
                  <a:cubicBezTo>
                    <a:pt x="3423" y="196"/>
                    <a:pt x="4356" y="1117"/>
                    <a:pt x="4356" y="2258"/>
                  </a:cubicBezTo>
                  <a:cubicBezTo>
                    <a:pt x="4356" y="3398"/>
                    <a:pt x="3423" y="4331"/>
                    <a:pt x="2270" y="4331"/>
                  </a:cubicBezTo>
                  <a:cubicBezTo>
                    <a:pt x="1129" y="4331"/>
                    <a:pt x="197" y="3398"/>
                    <a:pt x="197" y="2258"/>
                  </a:cubicBezTo>
                  <a:cubicBezTo>
                    <a:pt x="197" y="1117"/>
                    <a:pt x="1129" y="196"/>
                    <a:pt x="2270" y="196"/>
                  </a:cubicBezTo>
                  <a:close/>
                  <a:moveTo>
                    <a:pt x="2270" y="0"/>
                  </a:moveTo>
                  <a:cubicBezTo>
                    <a:pt x="1019" y="0"/>
                    <a:pt x="0" y="1006"/>
                    <a:pt x="0" y="2258"/>
                  </a:cubicBezTo>
                  <a:cubicBezTo>
                    <a:pt x="0" y="3509"/>
                    <a:pt x="1019" y="4527"/>
                    <a:pt x="2270" y="4527"/>
                  </a:cubicBezTo>
                  <a:cubicBezTo>
                    <a:pt x="3534" y="4527"/>
                    <a:pt x="4552" y="3509"/>
                    <a:pt x="4540" y="2258"/>
                  </a:cubicBezTo>
                  <a:cubicBezTo>
                    <a:pt x="4540" y="1018"/>
                    <a:pt x="3521" y="0"/>
                    <a:pt x="2270"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43"/>
            <p:cNvSpPr/>
            <p:nvPr/>
          </p:nvSpPr>
          <p:spPr>
            <a:xfrm>
              <a:off x="6916605" y="2168125"/>
              <a:ext cx="98095" cy="32645"/>
            </a:xfrm>
            <a:custGeom>
              <a:rect b="b" l="l" r="r" t="t"/>
              <a:pathLst>
                <a:path extrusionOk="0" h="617" w="1854">
                  <a:moveTo>
                    <a:pt x="964" y="0"/>
                  </a:moveTo>
                  <a:cubicBezTo>
                    <a:pt x="446" y="0"/>
                    <a:pt x="61" y="431"/>
                    <a:pt x="37" y="455"/>
                  </a:cubicBezTo>
                  <a:cubicBezTo>
                    <a:pt x="1" y="492"/>
                    <a:pt x="13" y="553"/>
                    <a:pt x="50" y="590"/>
                  </a:cubicBezTo>
                  <a:cubicBezTo>
                    <a:pt x="67" y="607"/>
                    <a:pt x="89" y="616"/>
                    <a:pt x="112" y="616"/>
                  </a:cubicBezTo>
                  <a:cubicBezTo>
                    <a:pt x="138" y="616"/>
                    <a:pt x="165" y="604"/>
                    <a:pt x="185" y="578"/>
                  </a:cubicBezTo>
                  <a:cubicBezTo>
                    <a:pt x="185" y="578"/>
                    <a:pt x="542" y="185"/>
                    <a:pt x="975" y="185"/>
                  </a:cubicBezTo>
                  <a:cubicBezTo>
                    <a:pt x="981" y="185"/>
                    <a:pt x="988" y="185"/>
                    <a:pt x="994" y="185"/>
                  </a:cubicBezTo>
                  <a:cubicBezTo>
                    <a:pt x="1240" y="198"/>
                    <a:pt x="1461" y="332"/>
                    <a:pt x="1657" y="578"/>
                  </a:cubicBezTo>
                  <a:cubicBezTo>
                    <a:pt x="1681" y="602"/>
                    <a:pt x="1706" y="615"/>
                    <a:pt x="1730" y="615"/>
                  </a:cubicBezTo>
                  <a:cubicBezTo>
                    <a:pt x="1755" y="615"/>
                    <a:pt x="1779" y="615"/>
                    <a:pt x="1804" y="590"/>
                  </a:cubicBezTo>
                  <a:cubicBezTo>
                    <a:pt x="1841" y="566"/>
                    <a:pt x="1853" y="504"/>
                    <a:pt x="1816" y="455"/>
                  </a:cubicBezTo>
                  <a:cubicBezTo>
                    <a:pt x="1571" y="161"/>
                    <a:pt x="1301" y="1"/>
                    <a:pt x="1007" y="1"/>
                  </a:cubicBezTo>
                  <a:cubicBezTo>
                    <a:pt x="992" y="1"/>
                    <a:pt x="978" y="0"/>
                    <a:pt x="964"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43"/>
            <p:cNvSpPr/>
            <p:nvPr/>
          </p:nvSpPr>
          <p:spPr>
            <a:xfrm>
              <a:off x="6674484" y="2177225"/>
              <a:ext cx="18201" cy="18254"/>
            </a:xfrm>
            <a:custGeom>
              <a:rect b="b" l="l" r="r" t="t"/>
              <a:pathLst>
                <a:path extrusionOk="0" h="345" w="344">
                  <a:moveTo>
                    <a:pt x="0" y="1"/>
                  </a:moveTo>
                  <a:lnTo>
                    <a:pt x="0" y="345"/>
                  </a:lnTo>
                  <a:lnTo>
                    <a:pt x="344" y="345"/>
                  </a:lnTo>
                  <a:lnTo>
                    <a:pt x="344"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43"/>
            <p:cNvSpPr/>
            <p:nvPr/>
          </p:nvSpPr>
          <p:spPr>
            <a:xfrm>
              <a:off x="7238569" y="2177225"/>
              <a:ext cx="17619" cy="18254"/>
            </a:xfrm>
            <a:custGeom>
              <a:rect b="b" l="l" r="r" t="t"/>
              <a:pathLst>
                <a:path extrusionOk="0" h="345" w="333">
                  <a:moveTo>
                    <a:pt x="1" y="1"/>
                  </a:moveTo>
                  <a:lnTo>
                    <a:pt x="1" y="345"/>
                  </a:lnTo>
                  <a:lnTo>
                    <a:pt x="332" y="345"/>
                  </a:lnTo>
                  <a:lnTo>
                    <a:pt x="332" y="1"/>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43"/>
            <p:cNvSpPr/>
            <p:nvPr/>
          </p:nvSpPr>
          <p:spPr>
            <a:xfrm>
              <a:off x="6617974" y="2181617"/>
              <a:ext cx="71481" cy="73598"/>
            </a:xfrm>
            <a:custGeom>
              <a:rect b="b" l="l" r="r" t="t"/>
              <a:pathLst>
                <a:path extrusionOk="0" h="1391" w="1351">
                  <a:moveTo>
                    <a:pt x="1246" y="1"/>
                  </a:moveTo>
                  <a:cubicBezTo>
                    <a:pt x="1222" y="1"/>
                    <a:pt x="1197" y="10"/>
                    <a:pt x="1179" y="28"/>
                  </a:cubicBezTo>
                  <a:lnTo>
                    <a:pt x="38" y="1218"/>
                  </a:lnTo>
                  <a:cubicBezTo>
                    <a:pt x="1" y="1255"/>
                    <a:pt x="1" y="1317"/>
                    <a:pt x="38" y="1353"/>
                  </a:cubicBezTo>
                  <a:cubicBezTo>
                    <a:pt x="62" y="1378"/>
                    <a:pt x="87" y="1390"/>
                    <a:pt x="111" y="1390"/>
                  </a:cubicBezTo>
                  <a:cubicBezTo>
                    <a:pt x="136" y="1390"/>
                    <a:pt x="160" y="1378"/>
                    <a:pt x="173" y="1353"/>
                  </a:cubicBezTo>
                  <a:lnTo>
                    <a:pt x="1314" y="163"/>
                  </a:lnTo>
                  <a:cubicBezTo>
                    <a:pt x="1350" y="127"/>
                    <a:pt x="1350" y="65"/>
                    <a:pt x="1314" y="28"/>
                  </a:cubicBezTo>
                  <a:cubicBezTo>
                    <a:pt x="1295" y="10"/>
                    <a:pt x="1271" y="1"/>
                    <a:pt x="1246"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0" name="Google Shape;8480;p43"/>
            <p:cNvSpPr/>
            <p:nvPr/>
          </p:nvSpPr>
          <p:spPr>
            <a:xfrm>
              <a:off x="7241162" y="2181246"/>
              <a:ext cx="69524" cy="73280"/>
            </a:xfrm>
            <a:custGeom>
              <a:rect b="b" l="l" r="r" t="t"/>
              <a:pathLst>
                <a:path extrusionOk="0" h="1385" w="1314">
                  <a:moveTo>
                    <a:pt x="106" y="1"/>
                  </a:moveTo>
                  <a:cubicBezTo>
                    <a:pt x="85" y="1"/>
                    <a:pt x="65" y="8"/>
                    <a:pt x="50" y="23"/>
                  </a:cubicBezTo>
                  <a:cubicBezTo>
                    <a:pt x="13" y="60"/>
                    <a:pt x="1" y="121"/>
                    <a:pt x="38" y="170"/>
                  </a:cubicBezTo>
                  <a:lnTo>
                    <a:pt x="1130" y="1360"/>
                  </a:lnTo>
                  <a:cubicBezTo>
                    <a:pt x="1142" y="1373"/>
                    <a:pt x="1179" y="1385"/>
                    <a:pt x="1203" y="1385"/>
                  </a:cubicBezTo>
                  <a:cubicBezTo>
                    <a:pt x="1228" y="1385"/>
                    <a:pt x="1252" y="1385"/>
                    <a:pt x="1265" y="1360"/>
                  </a:cubicBezTo>
                  <a:cubicBezTo>
                    <a:pt x="1301" y="1324"/>
                    <a:pt x="1314" y="1262"/>
                    <a:pt x="1277" y="1225"/>
                  </a:cubicBezTo>
                  <a:lnTo>
                    <a:pt x="185" y="35"/>
                  </a:lnTo>
                  <a:cubicBezTo>
                    <a:pt x="164" y="14"/>
                    <a:pt x="134" y="1"/>
                    <a:pt x="106"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81" name="Google Shape;8481;p43"/>
          <p:cNvGrpSpPr/>
          <p:nvPr/>
        </p:nvGrpSpPr>
        <p:grpSpPr>
          <a:xfrm>
            <a:off x="5368725" y="1765950"/>
            <a:ext cx="974557" cy="3028315"/>
            <a:chOff x="5368725" y="1765950"/>
            <a:chExt cx="974557" cy="3028315"/>
          </a:xfrm>
        </p:grpSpPr>
        <p:sp>
          <p:nvSpPr>
            <p:cNvPr id="8482" name="Google Shape;8482;p43"/>
            <p:cNvSpPr/>
            <p:nvPr/>
          </p:nvSpPr>
          <p:spPr>
            <a:xfrm>
              <a:off x="5643037" y="2431797"/>
              <a:ext cx="436600" cy="228273"/>
            </a:xfrm>
            <a:custGeom>
              <a:rect b="b" l="l" r="r" t="t"/>
              <a:pathLst>
                <a:path extrusionOk="0" h="4196" w="8025">
                  <a:moveTo>
                    <a:pt x="5632" y="0"/>
                  </a:moveTo>
                  <a:lnTo>
                    <a:pt x="725" y="920"/>
                  </a:lnTo>
                  <a:cubicBezTo>
                    <a:pt x="62" y="1190"/>
                    <a:pt x="1" y="2282"/>
                    <a:pt x="381" y="2994"/>
                  </a:cubicBezTo>
                  <a:cubicBezTo>
                    <a:pt x="921" y="4147"/>
                    <a:pt x="2405" y="4196"/>
                    <a:pt x="3497" y="4196"/>
                  </a:cubicBezTo>
                  <a:cubicBezTo>
                    <a:pt x="4479" y="4196"/>
                    <a:pt x="6871" y="4037"/>
                    <a:pt x="7362" y="3055"/>
                  </a:cubicBezTo>
                  <a:cubicBezTo>
                    <a:pt x="8024" y="1742"/>
                    <a:pt x="6442" y="540"/>
                    <a:pt x="5632"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3" name="Google Shape;8483;p43"/>
            <p:cNvSpPr/>
            <p:nvPr/>
          </p:nvSpPr>
          <p:spPr>
            <a:xfrm>
              <a:off x="5410781" y="1776886"/>
              <a:ext cx="891099" cy="817778"/>
            </a:xfrm>
            <a:custGeom>
              <a:rect b="b" l="l" r="r" t="t"/>
              <a:pathLst>
                <a:path extrusionOk="0" h="15032" w="16379">
                  <a:moveTo>
                    <a:pt x="8221" y="0"/>
                  </a:moveTo>
                  <a:cubicBezTo>
                    <a:pt x="8147" y="0"/>
                    <a:pt x="8073" y="1"/>
                    <a:pt x="7999" y="3"/>
                  </a:cubicBezTo>
                  <a:cubicBezTo>
                    <a:pt x="7312" y="3"/>
                    <a:pt x="6601" y="101"/>
                    <a:pt x="5889" y="297"/>
                  </a:cubicBezTo>
                  <a:cubicBezTo>
                    <a:pt x="5681" y="358"/>
                    <a:pt x="5484" y="420"/>
                    <a:pt x="5288" y="481"/>
                  </a:cubicBezTo>
                  <a:cubicBezTo>
                    <a:pt x="5214" y="506"/>
                    <a:pt x="5141" y="542"/>
                    <a:pt x="5067" y="567"/>
                  </a:cubicBezTo>
                  <a:lnTo>
                    <a:pt x="5055" y="567"/>
                  </a:lnTo>
                  <a:cubicBezTo>
                    <a:pt x="3129" y="1303"/>
                    <a:pt x="1362" y="2714"/>
                    <a:pt x="675" y="4567"/>
                  </a:cubicBezTo>
                  <a:cubicBezTo>
                    <a:pt x="381" y="5352"/>
                    <a:pt x="135" y="6186"/>
                    <a:pt x="86" y="7057"/>
                  </a:cubicBezTo>
                  <a:cubicBezTo>
                    <a:pt x="0" y="8848"/>
                    <a:pt x="381" y="11106"/>
                    <a:pt x="1583" y="12504"/>
                  </a:cubicBezTo>
                  <a:cubicBezTo>
                    <a:pt x="1853" y="12823"/>
                    <a:pt x="2159" y="13044"/>
                    <a:pt x="2503" y="13216"/>
                  </a:cubicBezTo>
                  <a:cubicBezTo>
                    <a:pt x="3718" y="14222"/>
                    <a:pt x="5521" y="15032"/>
                    <a:pt x="6944" y="15032"/>
                  </a:cubicBezTo>
                  <a:cubicBezTo>
                    <a:pt x="8466" y="15032"/>
                    <a:pt x="9901" y="14811"/>
                    <a:pt x="11373" y="14541"/>
                  </a:cubicBezTo>
                  <a:cubicBezTo>
                    <a:pt x="12895" y="14259"/>
                    <a:pt x="14637" y="12995"/>
                    <a:pt x="15397" y="11596"/>
                  </a:cubicBezTo>
                  <a:cubicBezTo>
                    <a:pt x="15778" y="10897"/>
                    <a:pt x="15569" y="11020"/>
                    <a:pt x="15729" y="10259"/>
                  </a:cubicBezTo>
                  <a:cubicBezTo>
                    <a:pt x="15913" y="9364"/>
                    <a:pt x="16379" y="7977"/>
                    <a:pt x="16342" y="7057"/>
                  </a:cubicBezTo>
                  <a:cubicBezTo>
                    <a:pt x="16293" y="6186"/>
                    <a:pt x="16048" y="5352"/>
                    <a:pt x="15753" y="4567"/>
                  </a:cubicBezTo>
                  <a:cubicBezTo>
                    <a:pt x="14627" y="1511"/>
                    <a:pt x="11335" y="0"/>
                    <a:pt x="8221" y="0"/>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4" name="Google Shape;8484;p43"/>
            <p:cNvSpPr/>
            <p:nvPr/>
          </p:nvSpPr>
          <p:spPr>
            <a:xfrm>
              <a:off x="5404850" y="1788963"/>
              <a:ext cx="906931" cy="948562"/>
            </a:xfrm>
            <a:custGeom>
              <a:rect b="b" l="l" r="r" t="t"/>
              <a:pathLst>
                <a:path extrusionOk="0" h="17436" w="16670">
                  <a:moveTo>
                    <a:pt x="8444" y="1"/>
                  </a:moveTo>
                  <a:cubicBezTo>
                    <a:pt x="8406" y="1"/>
                    <a:pt x="8367" y="1"/>
                    <a:pt x="8329" y="1"/>
                  </a:cubicBezTo>
                  <a:lnTo>
                    <a:pt x="7654" y="14"/>
                  </a:lnTo>
                  <a:cubicBezTo>
                    <a:pt x="6955" y="75"/>
                    <a:pt x="6268" y="210"/>
                    <a:pt x="5630" y="455"/>
                  </a:cubicBezTo>
                  <a:lnTo>
                    <a:pt x="5201" y="627"/>
                  </a:lnTo>
                  <a:cubicBezTo>
                    <a:pt x="4685" y="860"/>
                    <a:pt x="4207" y="1155"/>
                    <a:pt x="3778" y="1511"/>
                  </a:cubicBezTo>
                  <a:cubicBezTo>
                    <a:pt x="2673" y="2431"/>
                    <a:pt x="2072" y="3964"/>
                    <a:pt x="1753" y="5265"/>
                  </a:cubicBezTo>
                  <a:lnTo>
                    <a:pt x="1753" y="6308"/>
                  </a:lnTo>
                  <a:cubicBezTo>
                    <a:pt x="1913" y="7179"/>
                    <a:pt x="2072" y="8050"/>
                    <a:pt x="2134" y="8921"/>
                  </a:cubicBezTo>
                  <a:cubicBezTo>
                    <a:pt x="2075" y="8917"/>
                    <a:pt x="2018" y="8915"/>
                    <a:pt x="1963" y="8915"/>
                  </a:cubicBezTo>
                  <a:cubicBezTo>
                    <a:pt x="409" y="8915"/>
                    <a:pt x="0" y="10376"/>
                    <a:pt x="1422" y="11264"/>
                  </a:cubicBezTo>
                  <a:cubicBezTo>
                    <a:pt x="1648" y="11412"/>
                    <a:pt x="1880" y="11450"/>
                    <a:pt x="2088" y="11450"/>
                  </a:cubicBezTo>
                  <a:cubicBezTo>
                    <a:pt x="2309" y="11450"/>
                    <a:pt x="2503" y="11407"/>
                    <a:pt x="2633" y="11407"/>
                  </a:cubicBezTo>
                  <a:cubicBezTo>
                    <a:pt x="2704" y="11407"/>
                    <a:pt x="2757" y="11420"/>
                    <a:pt x="2784" y="11460"/>
                  </a:cubicBezTo>
                  <a:cubicBezTo>
                    <a:pt x="3581" y="12614"/>
                    <a:pt x="4047" y="13006"/>
                    <a:pt x="4612" y="13337"/>
                  </a:cubicBezTo>
                  <a:cubicBezTo>
                    <a:pt x="5875" y="14049"/>
                    <a:pt x="7507" y="14319"/>
                    <a:pt x="7507" y="14319"/>
                  </a:cubicBezTo>
                  <a:cubicBezTo>
                    <a:pt x="7593" y="14503"/>
                    <a:pt x="7507" y="15497"/>
                    <a:pt x="7507" y="15497"/>
                  </a:cubicBezTo>
                  <a:cubicBezTo>
                    <a:pt x="7102" y="15828"/>
                    <a:pt x="6832" y="15865"/>
                    <a:pt x="6636" y="15975"/>
                  </a:cubicBezTo>
                  <a:cubicBezTo>
                    <a:pt x="6636" y="15975"/>
                    <a:pt x="7863" y="17337"/>
                    <a:pt x="8501" y="17435"/>
                  </a:cubicBezTo>
                  <a:cubicBezTo>
                    <a:pt x="8501" y="17435"/>
                    <a:pt x="9838" y="16233"/>
                    <a:pt x="9985" y="15963"/>
                  </a:cubicBezTo>
                  <a:cubicBezTo>
                    <a:pt x="9985" y="15951"/>
                    <a:pt x="9556" y="15828"/>
                    <a:pt x="9151" y="15497"/>
                  </a:cubicBezTo>
                  <a:cubicBezTo>
                    <a:pt x="9151" y="15497"/>
                    <a:pt x="9078" y="14503"/>
                    <a:pt x="9163" y="14319"/>
                  </a:cubicBezTo>
                  <a:cubicBezTo>
                    <a:pt x="9163" y="14319"/>
                    <a:pt x="10795" y="14049"/>
                    <a:pt x="12047" y="13337"/>
                  </a:cubicBezTo>
                  <a:cubicBezTo>
                    <a:pt x="12623" y="13006"/>
                    <a:pt x="13077" y="12601"/>
                    <a:pt x="13875" y="11460"/>
                  </a:cubicBezTo>
                  <a:cubicBezTo>
                    <a:pt x="13902" y="11420"/>
                    <a:pt x="13954" y="11407"/>
                    <a:pt x="14025" y="11407"/>
                  </a:cubicBezTo>
                  <a:cubicBezTo>
                    <a:pt x="14155" y="11407"/>
                    <a:pt x="14349" y="11450"/>
                    <a:pt x="14571" y="11450"/>
                  </a:cubicBezTo>
                  <a:cubicBezTo>
                    <a:pt x="14778" y="11450"/>
                    <a:pt x="15010" y="11412"/>
                    <a:pt x="15236" y="11264"/>
                  </a:cubicBezTo>
                  <a:cubicBezTo>
                    <a:pt x="16670" y="10376"/>
                    <a:pt x="16262" y="8915"/>
                    <a:pt x="14697" y="8915"/>
                  </a:cubicBezTo>
                  <a:cubicBezTo>
                    <a:pt x="14641" y="8915"/>
                    <a:pt x="14584" y="8917"/>
                    <a:pt x="14525" y="8921"/>
                  </a:cubicBezTo>
                  <a:cubicBezTo>
                    <a:pt x="14586" y="8050"/>
                    <a:pt x="14488" y="6860"/>
                    <a:pt x="14648" y="5976"/>
                  </a:cubicBezTo>
                  <a:lnTo>
                    <a:pt x="14329" y="4835"/>
                  </a:lnTo>
                  <a:cubicBezTo>
                    <a:pt x="13997" y="3523"/>
                    <a:pt x="13985" y="2431"/>
                    <a:pt x="12893" y="1511"/>
                  </a:cubicBezTo>
                  <a:cubicBezTo>
                    <a:pt x="11659" y="504"/>
                    <a:pt x="10050" y="1"/>
                    <a:pt x="8444" y="1"/>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43"/>
            <p:cNvSpPr/>
            <p:nvPr/>
          </p:nvSpPr>
          <p:spPr>
            <a:xfrm>
              <a:off x="5458821" y="2321902"/>
              <a:ext cx="72141" cy="64521"/>
            </a:xfrm>
            <a:custGeom>
              <a:rect b="b" l="l" r="r" t="t"/>
              <a:pathLst>
                <a:path extrusionOk="0" h="1186" w="1326">
                  <a:moveTo>
                    <a:pt x="219" y="0"/>
                  </a:moveTo>
                  <a:cubicBezTo>
                    <a:pt x="203" y="0"/>
                    <a:pt x="188" y="3"/>
                    <a:pt x="172" y="8"/>
                  </a:cubicBezTo>
                  <a:lnTo>
                    <a:pt x="74" y="8"/>
                  </a:lnTo>
                  <a:cubicBezTo>
                    <a:pt x="25" y="8"/>
                    <a:pt x="1" y="20"/>
                    <a:pt x="1" y="20"/>
                  </a:cubicBezTo>
                  <a:cubicBezTo>
                    <a:pt x="1" y="20"/>
                    <a:pt x="25" y="33"/>
                    <a:pt x="74" y="57"/>
                  </a:cubicBezTo>
                  <a:cubicBezTo>
                    <a:pt x="86" y="69"/>
                    <a:pt x="123" y="82"/>
                    <a:pt x="148" y="106"/>
                  </a:cubicBezTo>
                  <a:cubicBezTo>
                    <a:pt x="185" y="119"/>
                    <a:pt x="221" y="131"/>
                    <a:pt x="246" y="168"/>
                  </a:cubicBezTo>
                  <a:cubicBezTo>
                    <a:pt x="283" y="192"/>
                    <a:pt x="320" y="217"/>
                    <a:pt x="344" y="241"/>
                  </a:cubicBezTo>
                  <a:cubicBezTo>
                    <a:pt x="381" y="266"/>
                    <a:pt x="418" y="303"/>
                    <a:pt x="454" y="327"/>
                  </a:cubicBezTo>
                  <a:cubicBezTo>
                    <a:pt x="491" y="364"/>
                    <a:pt x="528" y="401"/>
                    <a:pt x="565" y="437"/>
                  </a:cubicBezTo>
                  <a:cubicBezTo>
                    <a:pt x="602" y="474"/>
                    <a:pt x="639" y="511"/>
                    <a:pt x="675" y="548"/>
                  </a:cubicBezTo>
                  <a:cubicBezTo>
                    <a:pt x="823" y="707"/>
                    <a:pt x="970" y="879"/>
                    <a:pt x="1105" y="990"/>
                  </a:cubicBezTo>
                  <a:cubicBezTo>
                    <a:pt x="1227" y="1112"/>
                    <a:pt x="1326" y="1186"/>
                    <a:pt x="1326" y="1186"/>
                  </a:cubicBezTo>
                  <a:cubicBezTo>
                    <a:pt x="1326" y="1186"/>
                    <a:pt x="1301" y="1063"/>
                    <a:pt x="1227" y="904"/>
                  </a:cubicBezTo>
                  <a:cubicBezTo>
                    <a:pt x="1191" y="830"/>
                    <a:pt x="1142" y="732"/>
                    <a:pt x="1080" y="646"/>
                  </a:cubicBezTo>
                  <a:cubicBezTo>
                    <a:pt x="1043" y="597"/>
                    <a:pt x="1019" y="548"/>
                    <a:pt x="982" y="499"/>
                  </a:cubicBezTo>
                  <a:cubicBezTo>
                    <a:pt x="945" y="462"/>
                    <a:pt x="908" y="413"/>
                    <a:pt x="872" y="364"/>
                  </a:cubicBezTo>
                  <a:cubicBezTo>
                    <a:pt x="835" y="327"/>
                    <a:pt x="786" y="278"/>
                    <a:pt x="737" y="241"/>
                  </a:cubicBezTo>
                  <a:cubicBezTo>
                    <a:pt x="700" y="204"/>
                    <a:pt x="639" y="168"/>
                    <a:pt x="589" y="143"/>
                  </a:cubicBezTo>
                  <a:cubicBezTo>
                    <a:pt x="504" y="82"/>
                    <a:pt x="381" y="33"/>
                    <a:pt x="295" y="20"/>
                  </a:cubicBezTo>
                  <a:cubicBezTo>
                    <a:pt x="266" y="6"/>
                    <a:pt x="242" y="0"/>
                    <a:pt x="219" y="0"/>
                  </a:cubicBezTo>
                  <a:close/>
                </a:path>
              </a:pathLst>
            </a:custGeom>
            <a:solidFill>
              <a:srgbClr val="A15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43"/>
            <p:cNvSpPr/>
            <p:nvPr/>
          </p:nvSpPr>
          <p:spPr>
            <a:xfrm>
              <a:off x="6172348" y="2305635"/>
              <a:ext cx="79486" cy="80788"/>
            </a:xfrm>
            <a:custGeom>
              <a:rect b="b" l="l" r="r" t="t"/>
              <a:pathLst>
                <a:path extrusionOk="0" h="1485" w="1461">
                  <a:moveTo>
                    <a:pt x="1461" y="0"/>
                  </a:moveTo>
                  <a:cubicBezTo>
                    <a:pt x="1461" y="0"/>
                    <a:pt x="1326" y="0"/>
                    <a:pt x="1117" y="37"/>
                  </a:cubicBezTo>
                  <a:cubicBezTo>
                    <a:pt x="1068" y="62"/>
                    <a:pt x="1007" y="74"/>
                    <a:pt x="958" y="99"/>
                  </a:cubicBezTo>
                  <a:cubicBezTo>
                    <a:pt x="896" y="123"/>
                    <a:pt x="835" y="148"/>
                    <a:pt x="786" y="197"/>
                  </a:cubicBezTo>
                  <a:cubicBezTo>
                    <a:pt x="725" y="233"/>
                    <a:pt x="663" y="270"/>
                    <a:pt x="614" y="319"/>
                  </a:cubicBezTo>
                  <a:cubicBezTo>
                    <a:pt x="565" y="368"/>
                    <a:pt x="516" y="418"/>
                    <a:pt x="455" y="467"/>
                  </a:cubicBezTo>
                  <a:cubicBezTo>
                    <a:pt x="406" y="528"/>
                    <a:pt x="381" y="589"/>
                    <a:pt x="332" y="651"/>
                  </a:cubicBezTo>
                  <a:cubicBezTo>
                    <a:pt x="295" y="700"/>
                    <a:pt x="258" y="761"/>
                    <a:pt x="234" y="822"/>
                  </a:cubicBezTo>
                  <a:cubicBezTo>
                    <a:pt x="173" y="933"/>
                    <a:pt x="136" y="1055"/>
                    <a:pt x="99" y="1154"/>
                  </a:cubicBezTo>
                  <a:cubicBezTo>
                    <a:pt x="25" y="1338"/>
                    <a:pt x="1" y="1485"/>
                    <a:pt x="1" y="1485"/>
                  </a:cubicBezTo>
                  <a:cubicBezTo>
                    <a:pt x="1" y="1485"/>
                    <a:pt x="111" y="1387"/>
                    <a:pt x="234" y="1227"/>
                  </a:cubicBezTo>
                  <a:cubicBezTo>
                    <a:pt x="295" y="1141"/>
                    <a:pt x="357" y="1043"/>
                    <a:pt x="430" y="945"/>
                  </a:cubicBezTo>
                  <a:cubicBezTo>
                    <a:pt x="467" y="896"/>
                    <a:pt x="504" y="847"/>
                    <a:pt x="541" y="798"/>
                  </a:cubicBezTo>
                  <a:cubicBezTo>
                    <a:pt x="590" y="749"/>
                    <a:pt x="614" y="687"/>
                    <a:pt x="663" y="651"/>
                  </a:cubicBezTo>
                  <a:cubicBezTo>
                    <a:pt x="700" y="602"/>
                    <a:pt x="749" y="552"/>
                    <a:pt x="786" y="503"/>
                  </a:cubicBezTo>
                  <a:cubicBezTo>
                    <a:pt x="835" y="467"/>
                    <a:pt x="872" y="418"/>
                    <a:pt x="921" y="381"/>
                  </a:cubicBezTo>
                  <a:cubicBezTo>
                    <a:pt x="1007" y="295"/>
                    <a:pt x="1105" y="246"/>
                    <a:pt x="1179" y="184"/>
                  </a:cubicBezTo>
                  <a:cubicBezTo>
                    <a:pt x="1350" y="86"/>
                    <a:pt x="1461" y="0"/>
                    <a:pt x="1461" y="0"/>
                  </a:cubicBezTo>
                  <a:close/>
                </a:path>
              </a:pathLst>
            </a:custGeom>
            <a:solidFill>
              <a:srgbClr val="A15B4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43"/>
            <p:cNvSpPr/>
            <p:nvPr/>
          </p:nvSpPr>
          <p:spPr>
            <a:xfrm>
              <a:off x="5595650" y="2295244"/>
              <a:ext cx="72794" cy="37538"/>
            </a:xfrm>
            <a:custGeom>
              <a:rect b="b" l="l" r="r" t="t"/>
              <a:pathLst>
                <a:path extrusionOk="0" h="690" w="1338">
                  <a:moveTo>
                    <a:pt x="701" y="0"/>
                  </a:moveTo>
                  <a:cubicBezTo>
                    <a:pt x="565" y="0"/>
                    <a:pt x="437" y="22"/>
                    <a:pt x="356" y="56"/>
                  </a:cubicBezTo>
                  <a:cubicBezTo>
                    <a:pt x="1" y="216"/>
                    <a:pt x="99" y="424"/>
                    <a:pt x="405" y="584"/>
                  </a:cubicBezTo>
                  <a:cubicBezTo>
                    <a:pt x="511" y="639"/>
                    <a:pt x="712" y="690"/>
                    <a:pt x="900" y="690"/>
                  </a:cubicBezTo>
                  <a:cubicBezTo>
                    <a:pt x="1128" y="690"/>
                    <a:pt x="1338" y="616"/>
                    <a:pt x="1338" y="388"/>
                  </a:cubicBezTo>
                  <a:cubicBezTo>
                    <a:pt x="1338" y="102"/>
                    <a:pt x="998" y="0"/>
                    <a:pt x="701" y="0"/>
                  </a:cubicBezTo>
                  <a:close/>
                </a:path>
              </a:pathLst>
            </a:custGeom>
            <a:solidFill>
              <a:srgbClr val="FFA4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43"/>
            <p:cNvSpPr/>
            <p:nvPr/>
          </p:nvSpPr>
          <p:spPr>
            <a:xfrm>
              <a:off x="6037096" y="2295244"/>
              <a:ext cx="72576" cy="37538"/>
            </a:xfrm>
            <a:custGeom>
              <a:rect b="b" l="l" r="r" t="t"/>
              <a:pathLst>
                <a:path extrusionOk="0" h="690" w="1334">
                  <a:moveTo>
                    <a:pt x="638" y="0"/>
                  </a:moveTo>
                  <a:cubicBezTo>
                    <a:pt x="337" y="0"/>
                    <a:pt x="0" y="102"/>
                    <a:pt x="8" y="388"/>
                  </a:cubicBezTo>
                  <a:cubicBezTo>
                    <a:pt x="8" y="616"/>
                    <a:pt x="214" y="690"/>
                    <a:pt x="441" y="690"/>
                  </a:cubicBezTo>
                  <a:cubicBezTo>
                    <a:pt x="628" y="690"/>
                    <a:pt x="830" y="639"/>
                    <a:pt x="941" y="584"/>
                  </a:cubicBezTo>
                  <a:cubicBezTo>
                    <a:pt x="1235" y="424"/>
                    <a:pt x="1334" y="216"/>
                    <a:pt x="990" y="56"/>
                  </a:cubicBezTo>
                  <a:cubicBezTo>
                    <a:pt x="905" y="22"/>
                    <a:pt x="775" y="0"/>
                    <a:pt x="638" y="0"/>
                  </a:cubicBezTo>
                  <a:close/>
                </a:path>
              </a:pathLst>
            </a:custGeom>
            <a:solidFill>
              <a:srgbClr val="FFA4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43"/>
            <p:cNvSpPr/>
            <p:nvPr/>
          </p:nvSpPr>
          <p:spPr>
            <a:xfrm>
              <a:off x="5701142" y="2054018"/>
              <a:ext cx="45428" cy="25406"/>
            </a:xfrm>
            <a:custGeom>
              <a:rect b="b" l="l" r="r" t="t"/>
              <a:pathLst>
                <a:path extrusionOk="0" h="467" w="835">
                  <a:moveTo>
                    <a:pt x="515" y="0"/>
                  </a:moveTo>
                  <a:cubicBezTo>
                    <a:pt x="479" y="0"/>
                    <a:pt x="442" y="0"/>
                    <a:pt x="417" y="12"/>
                  </a:cubicBezTo>
                  <a:cubicBezTo>
                    <a:pt x="380" y="25"/>
                    <a:pt x="344" y="25"/>
                    <a:pt x="307" y="37"/>
                  </a:cubicBezTo>
                  <a:cubicBezTo>
                    <a:pt x="282" y="49"/>
                    <a:pt x="245" y="74"/>
                    <a:pt x="221" y="86"/>
                  </a:cubicBezTo>
                  <a:cubicBezTo>
                    <a:pt x="184" y="98"/>
                    <a:pt x="160" y="123"/>
                    <a:pt x="135" y="147"/>
                  </a:cubicBezTo>
                  <a:cubicBezTo>
                    <a:pt x="110" y="172"/>
                    <a:pt x="86" y="184"/>
                    <a:pt x="61" y="221"/>
                  </a:cubicBezTo>
                  <a:cubicBezTo>
                    <a:pt x="49" y="245"/>
                    <a:pt x="37" y="270"/>
                    <a:pt x="25" y="307"/>
                  </a:cubicBezTo>
                  <a:cubicBezTo>
                    <a:pt x="12" y="331"/>
                    <a:pt x="0" y="344"/>
                    <a:pt x="0" y="368"/>
                  </a:cubicBezTo>
                  <a:cubicBezTo>
                    <a:pt x="0" y="393"/>
                    <a:pt x="0" y="405"/>
                    <a:pt x="0" y="417"/>
                  </a:cubicBezTo>
                  <a:cubicBezTo>
                    <a:pt x="0" y="454"/>
                    <a:pt x="0" y="466"/>
                    <a:pt x="0" y="466"/>
                  </a:cubicBezTo>
                  <a:cubicBezTo>
                    <a:pt x="0" y="466"/>
                    <a:pt x="25" y="454"/>
                    <a:pt x="37" y="430"/>
                  </a:cubicBezTo>
                  <a:cubicBezTo>
                    <a:pt x="49" y="417"/>
                    <a:pt x="61" y="405"/>
                    <a:pt x="74" y="393"/>
                  </a:cubicBezTo>
                  <a:cubicBezTo>
                    <a:pt x="86" y="368"/>
                    <a:pt x="98" y="356"/>
                    <a:pt x="123" y="344"/>
                  </a:cubicBezTo>
                  <a:cubicBezTo>
                    <a:pt x="135" y="344"/>
                    <a:pt x="160" y="319"/>
                    <a:pt x="172" y="319"/>
                  </a:cubicBezTo>
                  <a:cubicBezTo>
                    <a:pt x="184" y="295"/>
                    <a:pt x="221" y="295"/>
                    <a:pt x="233" y="282"/>
                  </a:cubicBezTo>
                  <a:cubicBezTo>
                    <a:pt x="258" y="270"/>
                    <a:pt x="282" y="258"/>
                    <a:pt x="307" y="245"/>
                  </a:cubicBezTo>
                  <a:cubicBezTo>
                    <a:pt x="331" y="233"/>
                    <a:pt x="356" y="221"/>
                    <a:pt x="380" y="221"/>
                  </a:cubicBezTo>
                  <a:cubicBezTo>
                    <a:pt x="429" y="196"/>
                    <a:pt x="479" y="184"/>
                    <a:pt x="540" y="172"/>
                  </a:cubicBezTo>
                  <a:cubicBezTo>
                    <a:pt x="564" y="160"/>
                    <a:pt x="589" y="147"/>
                    <a:pt x="614" y="147"/>
                  </a:cubicBezTo>
                  <a:cubicBezTo>
                    <a:pt x="638" y="147"/>
                    <a:pt x="663" y="147"/>
                    <a:pt x="675" y="135"/>
                  </a:cubicBezTo>
                  <a:cubicBezTo>
                    <a:pt x="724" y="123"/>
                    <a:pt x="761" y="123"/>
                    <a:pt x="785" y="111"/>
                  </a:cubicBezTo>
                  <a:lnTo>
                    <a:pt x="834" y="111"/>
                  </a:lnTo>
                  <a:cubicBezTo>
                    <a:pt x="834" y="111"/>
                    <a:pt x="822" y="98"/>
                    <a:pt x="798" y="74"/>
                  </a:cubicBezTo>
                  <a:cubicBezTo>
                    <a:pt x="773" y="61"/>
                    <a:pt x="736" y="37"/>
                    <a:pt x="687" y="25"/>
                  </a:cubicBezTo>
                  <a:cubicBezTo>
                    <a:pt x="638" y="12"/>
                    <a:pt x="577" y="0"/>
                    <a:pt x="515"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43"/>
            <p:cNvSpPr/>
            <p:nvPr/>
          </p:nvSpPr>
          <p:spPr>
            <a:xfrm>
              <a:off x="5970776" y="2054018"/>
              <a:ext cx="45428" cy="24753"/>
            </a:xfrm>
            <a:custGeom>
              <a:rect b="b" l="l" r="r" t="t"/>
              <a:pathLst>
                <a:path extrusionOk="0" h="455" w="835">
                  <a:moveTo>
                    <a:pt x="320" y="0"/>
                  </a:moveTo>
                  <a:cubicBezTo>
                    <a:pt x="258" y="0"/>
                    <a:pt x="197" y="12"/>
                    <a:pt x="148" y="25"/>
                  </a:cubicBezTo>
                  <a:cubicBezTo>
                    <a:pt x="99" y="37"/>
                    <a:pt x="62" y="61"/>
                    <a:pt x="37" y="74"/>
                  </a:cubicBezTo>
                  <a:cubicBezTo>
                    <a:pt x="13" y="98"/>
                    <a:pt x="1" y="98"/>
                    <a:pt x="1" y="98"/>
                  </a:cubicBezTo>
                  <a:cubicBezTo>
                    <a:pt x="1" y="98"/>
                    <a:pt x="13" y="111"/>
                    <a:pt x="50" y="111"/>
                  </a:cubicBezTo>
                  <a:cubicBezTo>
                    <a:pt x="74" y="123"/>
                    <a:pt x="111" y="123"/>
                    <a:pt x="160" y="135"/>
                  </a:cubicBezTo>
                  <a:cubicBezTo>
                    <a:pt x="185" y="135"/>
                    <a:pt x="209" y="147"/>
                    <a:pt x="234" y="147"/>
                  </a:cubicBezTo>
                  <a:cubicBezTo>
                    <a:pt x="258" y="147"/>
                    <a:pt x="283" y="160"/>
                    <a:pt x="307" y="172"/>
                  </a:cubicBezTo>
                  <a:cubicBezTo>
                    <a:pt x="356" y="184"/>
                    <a:pt x="405" y="196"/>
                    <a:pt x="455" y="221"/>
                  </a:cubicBezTo>
                  <a:cubicBezTo>
                    <a:pt x="479" y="221"/>
                    <a:pt x="504" y="233"/>
                    <a:pt x="528" y="245"/>
                  </a:cubicBezTo>
                  <a:cubicBezTo>
                    <a:pt x="553" y="258"/>
                    <a:pt x="577" y="270"/>
                    <a:pt x="602" y="282"/>
                  </a:cubicBezTo>
                  <a:cubicBezTo>
                    <a:pt x="626" y="295"/>
                    <a:pt x="651" y="295"/>
                    <a:pt x="663" y="307"/>
                  </a:cubicBezTo>
                  <a:cubicBezTo>
                    <a:pt x="675" y="331"/>
                    <a:pt x="700" y="331"/>
                    <a:pt x="712" y="344"/>
                  </a:cubicBezTo>
                  <a:cubicBezTo>
                    <a:pt x="737" y="356"/>
                    <a:pt x="749" y="368"/>
                    <a:pt x="761" y="393"/>
                  </a:cubicBezTo>
                  <a:cubicBezTo>
                    <a:pt x="774" y="405"/>
                    <a:pt x="786" y="417"/>
                    <a:pt x="798" y="430"/>
                  </a:cubicBezTo>
                  <a:cubicBezTo>
                    <a:pt x="823" y="442"/>
                    <a:pt x="835" y="454"/>
                    <a:pt x="835" y="454"/>
                  </a:cubicBezTo>
                  <a:cubicBezTo>
                    <a:pt x="835" y="454"/>
                    <a:pt x="835" y="442"/>
                    <a:pt x="835" y="417"/>
                  </a:cubicBezTo>
                  <a:cubicBezTo>
                    <a:pt x="835" y="405"/>
                    <a:pt x="835" y="380"/>
                    <a:pt x="835" y="356"/>
                  </a:cubicBezTo>
                  <a:cubicBezTo>
                    <a:pt x="835" y="344"/>
                    <a:pt x="823" y="319"/>
                    <a:pt x="810" y="295"/>
                  </a:cubicBezTo>
                  <a:cubicBezTo>
                    <a:pt x="798" y="270"/>
                    <a:pt x="786" y="245"/>
                    <a:pt x="774" y="209"/>
                  </a:cubicBezTo>
                  <a:cubicBezTo>
                    <a:pt x="749" y="184"/>
                    <a:pt x="724" y="160"/>
                    <a:pt x="700" y="147"/>
                  </a:cubicBezTo>
                  <a:cubicBezTo>
                    <a:pt x="675" y="123"/>
                    <a:pt x="651" y="98"/>
                    <a:pt x="614" y="74"/>
                  </a:cubicBezTo>
                  <a:cubicBezTo>
                    <a:pt x="590" y="61"/>
                    <a:pt x="553" y="49"/>
                    <a:pt x="528" y="37"/>
                  </a:cubicBezTo>
                  <a:cubicBezTo>
                    <a:pt x="491" y="25"/>
                    <a:pt x="455" y="12"/>
                    <a:pt x="418" y="12"/>
                  </a:cubicBezTo>
                  <a:cubicBezTo>
                    <a:pt x="393" y="0"/>
                    <a:pt x="356" y="0"/>
                    <a:pt x="320"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43"/>
            <p:cNvSpPr/>
            <p:nvPr/>
          </p:nvSpPr>
          <p:spPr>
            <a:xfrm>
              <a:off x="5698477" y="2214400"/>
              <a:ext cx="63436" cy="55926"/>
            </a:xfrm>
            <a:custGeom>
              <a:rect b="b" l="l" r="r" t="t"/>
              <a:pathLst>
                <a:path extrusionOk="0" h="1028" w="1166">
                  <a:moveTo>
                    <a:pt x="806" y="1"/>
                  </a:moveTo>
                  <a:cubicBezTo>
                    <a:pt x="701" y="1"/>
                    <a:pt x="590" y="74"/>
                    <a:pt x="552" y="168"/>
                  </a:cubicBezTo>
                  <a:cubicBezTo>
                    <a:pt x="528" y="217"/>
                    <a:pt x="515" y="303"/>
                    <a:pt x="503" y="389"/>
                  </a:cubicBezTo>
                  <a:cubicBezTo>
                    <a:pt x="483" y="391"/>
                    <a:pt x="462" y="392"/>
                    <a:pt x="442" y="392"/>
                  </a:cubicBezTo>
                  <a:cubicBezTo>
                    <a:pt x="340" y="392"/>
                    <a:pt x="243" y="367"/>
                    <a:pt x="172" y="316"/>
                  </a:cubicBezTo>
                  <a:cubicBezTo>
                    <a:pt x="110" y="266"/>
                    <a:pt x="49" y="205"/>
                    <a:pt x="37" y="70"/>
                  </a:cubicBezTo>
                  <a:cubicBezTo>
                    <a:pt x="12" y="70"/>
                    <a:pt x="0" y="132"/>
                    <a:pt x="12" y="156"/>
                  </a:cubicBezTo>
                  <a:cubicBezTo>
                    <a:pt x="12" y="254"/>
                    <a:pt x="37" y="303"/>
                    <a:pt x="123" y="377"/>
                  </a:cubicBezTo>
                  <a:cubicBezTo>
                    <a:pt x="196" y="426"/>
                    <a:pt x="307" y="475"/>
                    <a:pt x="417" y="487"/>
                  </a:cubicBezTo>
                  <a:lnTo>
                    <a:pt x="503" y="487"/>
                  </a:lnTo>
                  <a:cubicBezTo>
                    <a:pt x="503" y="536"/>
                    <a:pt x="503" y="585"/>
                    <a:pt x="503" y="635"/>
                  </a:cubicBezTo>
                  <a:cubicBezTo>
                    <a:pt x="451" y="660"/>
                    <a:pt x="389" y="676"/>
                    <a:pt x="326" y="676"/>
                  </a:cubicBezTo>
                  <a:cubicBezTo>
                    <a:pt x="269" y="676"/>
                    <a:pt x="212" y="664"/>
                    <a:pt x="159" y="635"/>
                  </a:cubicBezTo>
                  <a:lnTo>
                    <a:pt x="159" y="635"/>
                  </a:lnTo>
                  <a:cubicBezTo>
                    <a:pt x="147" y="659"/>
                    <a:pt x="196" y="708"/>
                    <a:pt x="221" y="720"/>
                  </a:cubicBezTo>
                  <a:cubicBezTo>
                    <a:pt x="282" y="745"/>
                    <a:pt x="307" y="745"/>
                    <a:pt x="368" y="757"/>
                  </a:cubicBezTo>
                  <a:cubicBezTo>
                    <a:pt x="417" y="757"/>
                    <a:pt x="478" y="757"/>
                    <a:pt x="528" y="733"/>
                  </a:cubicBezTo>
                  <a:cubicBezTo>
                    <a:pt x="563" y="897"/>
                    <a:pt x="666" y="1028"/>
                    <a:pt x="836" y="1028"/>
                  </a:cubicBezTo>
                  <a:cubicBezTo>
                    <a:pt x="843" y="1028"/>
                    <a:pt x="851" y="1028"/>
                    <a:pt x="859" y="1027"/>
                  </a:cubicBezTo>
                  <a:cubicBezTo>
                    <a:pt x="1166" y="1003"/>
                    <a:pt x="1166" y="561"/>
                    <a:pt x="1116" y="340"/>
                  </a:cubicBezTo>
                  <a:cubicBezTo>
                    <a:pt x="1080" y="217"/>
                    <a:pt x="1018" y="82"/>
                    <a:pt x="896" y="21"/>
                  </a:cubicBezTo>
                  <a:cubicBezTo>
                    <a:pt x="868" y="7"/>
                    <a:pt x="837" y="1"/>
                    <a:pt x="80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43"/>
            <p:cNvSpPr/>
            <p:nvPr/>
          </p:nvSpPr>
          <p:spPr>
            <a:xfrm>
              <a:off x="5700435" y="2216848"/>
              <a:ext cx="54" cy="1414"/>
            </a:xfrm>
            <a:custGeom>
              <a:rect b="b" l="l" r="r" t="t"/>
              <a:pathLst>
                <a:path extrusionOk="0" h="26" w="1">
                  <a:moveTo>
                    <a:pt x="1" y="25"/>
                  </a:moveTo>
                  <a:cubicBezTo>
                    <a:pt x="1" y="25"/>
                    <a:pt x="1" y="1"/>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3" name="Google Shape;8493;p43"/>
            <p:cNvSpPr/>
            <p:nvPr/>
          </p:nvSpPr>
          <p:spPr>
            <a:xfrm>
              <a:off x="6008805" y="2215542"/>
              <a:ext cx="54" cy="1360"/>
            </a:xfrm>
            <a:custGeom>
              <a:rect b="b" l="l" r="r" t="t"/>
              <a:pathLst>
                <a:path extrusionOk="0" h="25" w="1">
                  <a:moveTo>
                    <a:pt x="1" y="25"/>
                  </a:moveTo>
                  <a:cubicBezTo>
                    <a:pt x="1" y="0"/>
                    <a:pt x="1" y="25"/>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4" name="Google Shape;8494;p43"/>
            <p:cNvSpPr/>
            <p:nvPr/>
          </p:nvSpPr>
          <p:spPr>
            <a:xfrm>
              <a:off x="5948089" y="2214346"/>
              <a:ext cx="62783" cy="55436"/>
            </a:xfrm>
            <a:custGeom>
              <a:rect b="b" l="l" r="r" t="t"/>
              <a:pathLst>
                <a:path extrusionOk="0" h="1019" w="1154">
                  <a:moveTo>
                    <a:pt x="355" y="0"/>
                  </a:moveTo>
                  <a:cubicBezTo>
                    <a:pt x="322" y="0"/>
                    <a:pt x="288" y="7"/>
                    <a:pt x="258" y="22"/>
                  </a:cubicBezTo>
                  <a:cubicBezTo>
                    <a:pt x="135" y="83"/>
                    <a:pt x="74" y="218"/>
                    <a:pt x="50" y="341"/>
                  </a:cubicBezTo>
                  <a:cubicBezTo>
                    <a:pt x="0" y="562"/>
                    <a:pt x="13" y="1004"/>
                    <a:pt x="319" y="1016"/>
                  </a:cubicBezTo>
                  <a:cubicBezTo>
                    <a:pt x="333" y="1018"/>
                    <a:pt x="346" y="1019"/>
                    <a:pt x="359" y="1019"/>
                  </a:cubicBezTo>
                  <a:cubicBezTo>
                    <a:pt x="518" y="1019"/>
                    <a:pt x="605" y="881"/>
                    <a:pt x="651" y="721"/>
                  </a:cubicBezTo>
                  <a:cubicBezTo>
                    <a:pt x="700" y="746"/>
                    <a:pt x="749" y="746"/>
                    <a:pt x="810" y="746"/>
                  </a:cubicBezTo>
                  <a:cubicBezTo>
                    <a:pt x="872" y="734"/>
                    <a:pt x="896" y="734"/>
                    <a:pt x="957" y="697"/>
                  </a:cubicBezTo>
                  <a:cubicBezTo>
                    <a:pt x="970" y="685"/>
                    <a:pt x="1019" y="636"/>
                    <a:pt x="1007" y="611"/>
                  </a:cubicBezTo>
                  <a:lnTo>
                    <a:pt x="1007" y="611"/>
                  </a:lnTo>
                  <a:cubicBezTo>
                    <a:pt x="948" y="643"/>
                    <a:pt x="883" y="659"/>
                    <a:pt x="820" y="659"/>
                  </a:cubicBezTo>
                  <a:cubicBezTo>
                    <a:pt x="764" y="659"/>
                    <a:pt x="709" y="646"/>
                    <a:pt x="663" y="623"/>
                  </a:cubicBezTo>
                  <a:cubicBezTo>
                    <a:pt x="675" y="574"/>
                    <a:pt x="675" y="525"/>
                    <a:pt x="675" y="476"/>
                  </a:cubicBezTo>
                  <a:cubicBezTo>
                    <a:pt x="700" y="476"/>
                    <a:pt x="724" y="464"/>
                    <a:pt x="749" y="464"/>
                  </a:cubicBezTo>
                  <a:cubicBezTo>
                    <a:pt x="859" y="452"/>
                    <a:pt x="970" y="415"/>
                    <a:pt x="1043" y="353"/>
                  </a:cubicBezTo>
                  <a:cubicBezTo>
                    <a:pt x="1129" y="280"/>
                    <a:pt x="1154" y="231"/>
                    <a:pt x="1154" y="133"/>
                  </a:cubicBezTo>
                  <a:cubicBezTo>
                    <a:pt x="1154" y="108"/>
                    <a:pt x="1141" y="47"/>
                    <a:pt x="1117" y="47"/>
                  </a:cubicBezTo>
                  <a:cubicBezTo>
                    <a:pt x="1105" y="182"/>
                    <a:pt x="1043" y="243"/>
                    <a:pt x="982" y="292"/>
                  </a:cubicBezTo>
                  <a:cubicBezTo>
                    <a:pt x="920" y="354"/>
                    <a:pt x="824" y="381"/>
                    <a:pt x="723" y="381"/>
                  </a:cubicBezTo>
                  <a:cubicBezTo>
                    <a:pt x="703" y="381"/>
                    <a:pt x="683" y="380"/>
                    <a:pt x="663" y="378"/>
                  </a:cubicBezTo>
                  <a:cubicBezTo>
                    <a:pt x="651" y="292"/>
                    <a:pt x="626" y="218"/>
                    <a:pt x="602" y="157"/>
                  </a:cubicBezTo>
                  <a:cubicBezTo>
                    <a:pt x="565" y="65"/>
                    <a:pt x="458" y="0"/>
                    <a:pt x="35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43"/>
            <p:cNvSpPr/>
            <p:nvPr/>
          </p:nvSpPr>
          <p:spPr>
            <a:xfrm>
              <a:off x="5847983" y="2166144"/>
              <a:ext cx="49454" cy="185567"/>
            </a:xfrm>
            <a:custGeom>
              <a:rect b="b" l="l" r="r" t="t"/>
              <a:pathLst>
                <a:path extrusionOk="0" h="3411" w="909">
                  <a:moveTo>
                    <a:pt x="209" y="0"/>
                  </a:moveTo>
                  <a:lnTo>
                    <a:pt x="209" y="0"/>
                  </a:lnTo>
                  <a:cubicBezTo>
                    <a:pt x="221" y="74"/>
                    <a:pt x="221" y="147"/>
                    <a:pt x="233" y="221"/>
                  </a:cubicBezTo>
                  <a:cubicBezTo>
                    <a:pt x="246" y="295"/>
                    <a:pt x="258" y="368"/>
                    <a:pt x="270" y="430"/>
                  </a:cubicBezTo>
                  <a:cubicBezTo>
                    <a:pt x="282" y="503"/>
                    <a:pt x="307" y="577"/>
                    <a:pt x="319" y="650"/>
                  </a:cubicBezTo>
                  <a:cubicBezTo>
                    <a:pt x="344" y="712"/>
                    <a:pt x="368" y="785"/>
                    <a:pt x="393" y="847"/>
                  </a:cubicBezTo>
                  <a:cubicBezTo>
                    <a:pt x="479" y="1117"/>
                    <a:pt x="589" y="1387"/>
                    <a:pt x="650" y="1657"/>
                  </a:cubicBezTo>
                  <a:cubicBezTo>
                    <a:pt x="663" y="1718"/>
                    <a:pt x="687" y="1791"/>
                    <a:pt x="687" y="1841"/>
                  </a:cubicBezTo>
                  <a:lnTo>
                    <a:pt x="700" y="2061"/>
                  </a:lnTo>
                  <a:cubicBezTo>
                    <a:pt x="712" y="2196"/>
                    <a:pt x="712" y="2331"/>
                    <a:pt x="712" y="2478"/>
                  </a:cubicBezTo>
                  <a:lnTo>
                    <a:pt x="712" y="2896"/>
                  </a:lnTo>
                  <a:cubicBezTo>
                    <a:pt x="712" y="3023"/>
                    <a:pt x="712" y="3150"/>
                    <a:pt x="720" y="3277"/>
                  </a:cubicBezTo>
                  <a:lnTo>
                    <a:pt x="720" y="3277"/>
                  </a:lnTo>
                  <a:cubicBezTo>
                    <a:pt x="708" y="3280"/>
                    <a:pt x="698" y="3283"/>
                    <a:pt x="687" y="3288"/>
                  </a:cubicBezTo>
                  <a:lnTo>
                    <a:pt x="589" y="3288"/>
                  </a:lnTo>
                  <a:cubicBezTo>
                    <a:pt x="528" y="3276"/>
                    <a:pt x="466" y="3251"/>
                    <a:pt x="393" y="3227"/>
                  </a:cubicBezTo>
                  <a:cubicBezTo>
                    <a:pt x="331" y="3202"/>
                    <a:pt x="270" y="3178"/>
                    <a:pt x="209" y="3141"/>
                  </a:cubicBezTo>
                  <a:cubicBezTo>
                    <a:pt x="135" y="3116"/>
                    <a:pt x="74" y="3080"/>
                    <a:pt x="0" y="3067"/>
                  </a:cubicBezTo>
                  <a:lnTo>
                    <a:pt x="0" y="3067"/>
                  </a:lnTo>
                  <a:cubicBezTo>
                    <a:pt x="123" y="3141"/>
                    <a:pt x="233" y="3227"/>
                    <a:pt x="356" y="3300"/>
                  </a:cubicBezTo>
                  <a:cubicBezTo>
                    <a:pt x="393" y="3313"/>
                    <a:pt x="430" y="3337"/>
                    <a:pt x="454" y="3350"/>
                  </a:cubicBezTo>
                  <a:cubicBezTo>
                    <a:pt x="491" y="3362"/>
                    <a:pt x="528" y="3374"/>
                    <a:pt x="565" y="3386"/>
                  </a:cubicBezTo>
                  <a:cubicBezTo>
                    <a:pt x="601" y="3399"/>
                    <a:pt x="638" y="3399"/>
                    <a:pt x="687" y="3411"/>
                  </a:cubicBezTo>
                  <a:cubicBezTo>
                    <a:pt x="724" y="3411"/>
                    <a:pt x="761" y="3399"/>
                    <a:pt x="810" y="3399"/>
                  </a:cubicBezTo>
                  <a:lnTo>
                    <a:pt x="847" y="3386"/>
                  </a:lnTo>
                  <a:lnTo>
                    <a:pt x="859" y="3325"/>
                  </a:lnTo>
                  <a:lnTo>
                    <a:pt x="884" y="2908"/>
                  </a:lnTo>
                  <a:cubicBezTo>
                    <a:pt x="884" y="2761"/>
                    <a:pt x="896" y="2626"/>
                    <a:pt x="908" y="2478"/>
                  </a:cubicBezTo>
                  <a:cubicBezTo>
                    <a:pt x="908" y="2331"/>
                    <a:pt x="908" y="2184"/>
                    <a:pt x="896" y="2037"/>
                  </a:cubicBezTo>
                  <a:lnTo>
                    <a:pt x="884" y="1828"/>
                  </a:lnTo>
                  <a:cubicBezTo>
                    <a:pt x="871" y="1742"/>
                    <a:pt x="859" y="1681"/>
                    <a:pt x="834" y="1607"/>
                  </a:cubicBezTo>
                  <a:cubicBezTo>
                    <a:pt x="822" y="1534"/>
                    <a:pt x="798" y="1460"/>
                    <a:pt x="773" y="1387"/>
                  </a:cubicBezTo>
                  <a:cubicBezTo>
                    <a:pt x="749" y="1325"/>
                    <a:pt x="712" y="1252"/>
                    <a:pt x="687" y="1190"/>
                  </a:cubicBezTo>
                  <a:cubicBezTo>
                    <a:pt x="638" y="1055"/>
                    <a:pt x="577" y="933"/>
                    <a:pt x="515" y="798"/>
                  </a:cubicBezTo>
                  <a:cubicBezTo>
                    <a:pt x="491" y="736"/>
                    <a:pt x="454" y="675"/>
                    <a:pt x="430" y="601"/>
                  </a:cubicBezTo>
                  <a:cubicBezTo>
                    <a:pt x="405" y="540"/>
                    <a:pt x="368" y="479"/>
                    <a:pt x="344" y="405"/>
                  </a:cubicBezTo>
                  <a:cubicBezTo>
                    <a:pt x="319" y="344"/>
                    <a:pt x="295" y="282"/>
                    <a:pt x="270" y="209"/>
                  </a:cubicBezTo>
                  <a:cubicBezTo>
                    <a:pt x="258" y="135"/>
                    <a:pt x="233" y="74"/>
                    <a:pt x="209" y="0"/>
                  </a:cubicBezTo>
                  <a:close/>
                </a:path>
              </a:pathLst>
            </a:custGeom>
            <a:solidFill>
              <a:srgbClr val="B477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43"/>
            <p:cNvSpPr/>
            <p:nvPr/>
          </p:nvSpPr>
          <p:spPr>
            <a:xfrm>
              <a:off x="5801901" y="2397523"/>
              <a:ext cx="124207" cy="39007"/>
            </a:xfrm>
            <a:custGeom>
              <a:rect b="b" l="l" r="r" t="t"/>
              <a:pathLst>
                <a:path extrusionOk="0" h="717" w="2283">
                  <a:moveTo>
                    <a:pt x="1208" y="1"/>
                  </a:moveTo>
                  <a:cubicBezTo>
                    <a:pt x="766" y="1"/>
                    <a:pt x="312" y="178"/>
                    <a:pt x="1" y="458"/>
                  </a:cubicBezTo>
                  <a:cubicBezTo>
                    <a:pt x="295" y="606"/>
                    <a:pt x="675" y="716"/>
                    <a:pt x="1191" y="716"/>
                  </a:cubicBezTo>
                  <a:cubicBezTo>
                    <a:pt x="1645" y="716"/>
                    <a:pt x="2000" y="642"/>
                    <a:pt x="2283" y="520"/>
                  </a:cubicBezTo>
                  <a:cubicBezTo>
                    <a:pt x="2017" y="154"/>
                    <a:pt x="1618" y="1"/>
                    <a:pt x="1208" y="1"/>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7" name="Google Shape;8497;p43"/>
            <p:cNvSpPr/>
            <p:nvPr/>
          </p:nvSpPr>
          <p:spPr>
            <a:xfrm>
              <a:off x="5763219" y="2389036"/>
              <a:ext cx="207609" cy="37429"/>
            </a:xfrm>
            <a:custGeom>
              <a:rect b="b" l="l" r="r" t="t"/>
              <a:pathLst>
                <a:path extrusionOk="0" h="688" w="3816">
                  <a:moveTo>
                    <a:pt x="0" y="1"/>
                  </a:moveTo>
                  <a:lnTo>
                    <a:pt x="0" y="1"/>
                  </a:lnTo>
                  <a:cubicBezTo>
                    <a:pt x="0" y="1"/>
                    <a:pt x="196" y="357"/>
                    <a:pt x="712" y="614"/>
                  </a:cubicBezTo>
                  <a:cubicBezTo>
                    <a:pt x="1047" y="393"/>
                    <a:pt x="1437" y="274"/>
                    <a:pt x="1828" y="274"/>
                  </a:cubicBezTo>
                  <a:cubicBezTo>
                    <a:pt x="2238" y="274"/>
                    <a:pt x="2648" y="405"/>
                    <a:pt x="2994" y="688"/>
                  </a:cubicBezTo>
                  <a:cubicBezTo>
                    <a:pt x="3607" y="430"/>
                    <a:pt x="3816" y="1"/>
                    <a:pt x="3816" y="1"/>
                  </a:cubicBezTo>
                  <a:lnTo>
                    <a:pt x="3816" y="1"/>
                  </a:lnTo>
                  <a:cubicBezTo>
                    <a:pt x="3190" y="99"/>
                    <a:pt x="2557" y="132"/>
                    <a:pt x="1992" y="132"/>
                  </a:cubicBezTo>
                  <a:cubicBezTo>
                    <a:pt x="862" y="132"/>
                    <a:pt x="0" y="1"/>
                    <a:pt x="0" y="1"/>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8" name="Google Shape;8498;p43"/>
            <p:cNvSpPr/>
            <p:nvPr/>
          </p:nvSpPr>
          <p:spPr>
            <a:xfrm>
              <a:off x="5478842" y="1773839"/>
              <a:ext cx="752965" cy="522482"/>
            </a:xfrm>
            <a:custGeom>
              <a:rect b="b" l="l" r="r" t="t"/>
              <a:pathLst>
                <a:path extrusionOk="0" h="9604" w="13840">
                  <a:moveTo>
                    <a:pt x="7109" y="1"/>
                  </a:moveTo>
                  <a:cubicBezTo>
                    <a:pt x="6479" y="1"/>
                    <a:pt x="5851" y="78"/>
                    <a:pt x="5252" y="230"/>
                  </a:cubicBezTo>
                  <a:cubicBezTo>
                    <a:pt x="4381" y="464"/>
                    <a:pt x="3362" y="819"/>
                    <a:pt x="2614" y="1335"/>
                  </a:cubicBezTo>
                  <a:cubicBezTo>
                    <a:pt x="2295" y="1543"/>
                    <a:pt x="1939" y="1813"/>
                    <a:pt x="1632" y="2108"/>
                  </a:cubicBezTo>
                  <a:cubicBezTo>
                    <a:pt x="1436" y="2304"/>
                    <a:pt x="1264" y="2500"/>
                    <a:pt x="1129" y="2709"/>
                  </a:cubicBezTo>
                  <a:cubicBezTo>
                    <a:pt x="455" y="3788"/>
                    <a:pt x="1" y="5015"/>
                    <a:pt x="86" y="6316"/>
                  </a:cubicBezTo>
                  <a:cubicBezTo>
                    <a:pt x="160" y="7346"/>
                    <a:pt x="123" y="7481"/>
                    <a:pt x="418" y="8487"/>
                  </a:cubicBezTo>
                  <a:lnTo>
                    <a:pt x="823" y="9604"/>
                  </a:lnTo>
                  <a:cubicBezTo>
                    <a:pt x="798" y="8156"/>
                    <a:pt x="958" y="5665"/>
                    <a:pt x="958" y="5665"/>
                  </a:cubicBezTo>
                  <a:cubicBezTo>
                    <a:pt x="4356" y="4021"/>
                    <a:pt x="6577" y="2071"/>
                    <a:pt x="6577" y="2071"/>
                  </a:cubicBezTo>
                  <a:cubicBezTo>
                    <a:pt x="6577" y="2071"/>
                    <a:pt x="7988" y="3727"/>
                    <a:pt x="12711" y="5211"/>
                  </a:cubicBezTo>
                  <a:cubicBezTo>
                    <a:pt x="12711" y="5224"/>
                    <a:pt x="13128" y="9002"/>
                    <a:pt x="12760" y="9456"/>
                  </a:cubicBezTo>
                  <a:cubicBezTo>
                    <a:pt x="13840" y="9174"/>
                    <a:pt x="13680" y="5714"/>
                    <a:pt x="13140" y="4070"/>
                  </a:cubicBezTo>
                  <a:cubicBezTo>
                    <a:pt x="12662" y="2611"/>
                    <a:pt x="11545" y="1310"/>
                    <a:pt x="10147" y="660"/>
                  </a:cubicBezTo>
                  <a:cubicBezTo>
                    <a:pt x="9212" y="215"/>
                    <a:pt x="8158" y="1"/>
                    <a:pt x="7109"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43"/>
            <p:cNvSpPr/>
            <p:nvPr/>
          </p:nvSpPr>
          <p:spPr>
            <a:xfrm>
              <a:off x="5889331" y="1817743"/>
              <a:ext cx="319793" cy="264342"/>
            </a:xfrm>
            <a:custGeom>
              <a:rect b="b" l="l" r="r" t="t"/>
              <a:pathLst>
                <a:path extrusionOk="0" h="4859" w="5878">
                  <a:moveTo>
                    <a:pt x="1" y="0"/>
                  </a:moveTo>
                  <a:cubicBezTo>
                    <a:pt x="1" y="0"/>
                    <a:pt x="38" y="12"/>
                    <a:pt x="87" y="25"/>
                  </a:cubicBezTo>
                  <a:cubicBezTo>
                    <a:pt x="148" y="25"/>
                    <a:pt x="234" y="37"/>
                    <a:pt x="332" y="61"/>
                  </a:cubicBezTo>
                  <a:cubicBezTo>
                    <a:pt x="443" y="86"/>
                    <a:pt x="565" y="123"/>
                    <a:pt x="712" y="172"/>
                  </a:cubicBezTo>
                  <a:cubicBezTo>
                    <a:pt x="786" y="184"/>
                    <a:pt x="860" y="221"/>
                    <a:pt x="933" y="245"/>
                  </a:cubicBezTo>
                  <a:cubicBezTo>
                    <a:pt x="1019" y="270"/>
                    <a:pt x="1105" y="294"/>
                    <a:pt x="1191" y="331"/>
                  </a:cubicBezTo>
                  <a:cubicBezTo>
                    <a:pt x="1277" y="368"/>
                    <a:pt x="1363" y="405"/>
                    <a:pt x="1449" y="442"/>
                  </a:cubicBezTo>
                  <a:cubicBezTo>
                    <a:pt x="1547" y="491"/>
                    <a:pt x="1633" y="528"/>
                    <a:pt x="1731" y="577"/>
                  </a:cubicBezTo>
                  <a:cubicBezTo>
                    <a:pt x="1829" y="626"/>
                    <a:pt x="1927" y="675"/>
                    <a:pt x="2025" y="736"/>
                  </a:cubicBezTo>
                  <a:cubicBezTo>
                    <a:pt x="2123" y="785"/>
                    <a:pt x="2221" y="834"/>
                    <a:pt x="2320" y="896"/>
                  </a:cubicBezTo>
                  <a:cubicBezTo>
                    <a:pt x="2418" y="957"/>
                    <a:pt x="2516" y="1018"/>
                    <a:pt x="2614" y="1092"/>
                  </a:cubicBezTo>
                  <a:cubicBezTo>
                    <a:pt x="2712" y="1153"/>
                    <a:pt x="2810" y="1227"/>
                    <a:pt x="2909" y="1288"/>
                  </a:cubicBezTo>
                  <a:lnTo>
                    <a:pt x="3056" y="1399"/>
                  </a:lnTo>
                  <a:lnTo>
                    <a:pt x="3203" y="1521"/>
                  </a:lnTo>
                  <a:lnTo>
                    <a:pt x="3485" y="1754"/>
                  </a:lnTo>
                  <a:lnTo>
                    <a:pt x="3755" y="2000"/>
                  </a:lnTo>
                  <a:lnTo>
                    <a:pt x="3890" y="2123"/>
                  </a:lnTo>
                  <a:cubicBezTo>
                    <a:pt x="3939" y="2159"/>
                    <a:pt x="3976" y="2208"/>
                    <a:pt x="4025" y="2257"/>
                  </a:cubicBezTo>
                  <a:cubicBezTo>
                    <a:pt x="4184" y="2429"/>
                    <a:pt x="4356" y="2601"/>
                    <a:pt x="4491" y="2785"/>
                  </a:cubicBezTo>
                  <a:cubicBezTo>
                    <a:pt x="4565" y="2871"/>
                    <a:pt x="4638" y="2957"/>
                    <a:pt x="4712" y="3043"/>
                  </a:cubicBezTo>
                  <a:cubicBezTo>
                    <a:pt x="4786" y="3129"/>
                    <a:pt x="4847" y="3214"/>
                    <a:pt x="4908" y="3300"/>
                  </a:cubicBezTo>
                  <a:cubicBezTo>
                    <a:pt x="5031" y="3472"/>
                    <a:pt x="5154" y="3632"/>
                    <a:pt x="5252" y="3791"/>
                  </a:cubicBezTo>
                  <a:cubicBezTo>
                    <a:pt x="5350" y="3951"/>
                    <a:pt x="5436" y="4098"/>
                    <a:pt x="5522" y="4220"/>
                  </a:cubicBezTo>
                  <a:cubicBezTo>
                    <a:pt x="5595" y="4355"/>
                    <a:pt x="5657" y="4466"/>
                    <a:pt x="5706" y="4564"/>
                  </a:cubicBezTo>
                  <a:cubicBezTo>
                    <a:pt x="5816" y="4748"/>
                    <a:pt x="5878" y="4858"/>
                    <a:pt x="5878" y="4858"/>
                  </a:cubicBezTo>
                  <a:cubicBezTo>
                    <a:pt x="5878" y="4858"/>
                    <a:pt x="5828" y="4748"/>
                    <a:pt x="5730" y="4552"/>
                  </a:cubicBezTo>
                  <a:cubicBezTo>
                    <a:pt x="5694" y="4454"/>
                    <a:pt x="5632" y="4331"/>
                    <a:pt x="5571" y="4196"/>
                  </a:cubicBezTo>
                  <a:cubicBezTo>
                    <a:pt x="5497" y="4061"/>
                    <a:pt x="5411" y="3914"/>
                    <a:pt x="5325" y="3754"/>
                  </a:cubicBezTo>
                  <a:cubicBezTo>
                    <a:pt x="5227" y="3582"/>
                    <a:pt x="5117" y="3411"/>
                    <a:pt x="4994" y="3239"/>
                  </a:cubicBezTo>
                  <a:cubicBezTo>
                    <a:pt x="4933" y="3153"/>
                    <a:pt x="4884" y="3055"/>
                    <a:pt x="4810" y="2969"/>
                  </a:cubicBezTo>
                  <a:cubicBezTo>
                    <a:pt x="4737" y="2883"/>
                    <a:pt x="4675" y="2785"/>
                    <a:pt x="4602" y="2699"/>
                  </a:cubicBezTo>
                  <a:cubicBezTo>
                    <a:pt x="4454" y="2515"/>
                    <a:pt x="4283" y="2331"/>
                    <a:pt x="4123" y="2159"/>
                  </a:cubicBezTo>
                  <a:cubicBezTo>
                    <a:pt x="4074" y="2110"/>
                    <a:pt x="4037" y="2061"/>
                    <a:pt x="3988" y="2024"/>
                  </a:cubicBezTo>
                  <a:lnTo>
                    <a:pt x="3853" y="1889"/>
                  </a:lnTo>
                  <a:lnTo>
                    <a:pt x="3583" y="1632"/>
                  </a:lnTo>
                  <a:cubicBezTo>
                    <a:pt x="3485" y="1558"/>
                    <a:pt x="3387" y="1485"/>
                    <a:pt x="3289" y="1399"/>
                  </a:cubicBezTo>
                  <a:lnTo>
                    <a:pt x="3142" y="1288"/>
                  </a:lnTo>
                  <a:lnTo>
                    <a:pt x="2994" y="1178"/>
                  </a:lnTo>
                  <a:cubicBezTo>
                    <a:pt x="2884" y="1104"/>
                    <a:pt x="2786" y="1031"/>
                    <a:pt x="2688" y="969"/>
                  </a:cubicBezTo>
                  <a:cubicBezTo>
                    <a:pt x="2590" y="908"/>
                    <a:pt x="2479" y="847"/>
                    <a:pt x="2381" y="785"/>
                  </a:cubicBezTo>
                  <a:cubicBezTo>
                    <a:pt x="2283" y="724"/>
                    <a:pt x="2185" y="675"/>
                    <a:pt x="2074" y="626"/>
                  </a:cubicBezTo>
                  <a:cubicBezTo>
                    <a:pt x="1976" y="577"/>
                    <a:pt x="1878" y="515"/>
                    <a:pt x="1780" y="479"/>
                  </a:cubicBezTo>
                  <a:cubicBezTo>
                    <a:pt x="1682" y="442"/>
                    <a:pt x="1584" y="393"/>
                    <a:pt x="1498" y="356"/>
                  </a:cubicBezTo>
                  <a:cubicBezTo>
                    <a:pt x="1399" y="319"/>
                    <a:pt x="1301" y="282"/>
                    <a:pt x="1215" y="258"/>
                  </a:cubicBezTo>
                  <a:cubicBezTo>
                    <a:pt x="1044" y="196"/>
                    <a:pt x="872" y="147"/>
                    <a:pt x="725" y="110"/>
                  </a:cubicBezTo>
                  <a:cubicBezTo>
                    <a:pt x="577" y="74"/>
                    <a:pt x="455" y="49"/>
                    <a:pt x="344" y="37"/>
                  </a:cubicBezTo>
                  <a:cubicBezTo>
                    <a:pt x="234" y="12"/>
                    <a:pt x="148" y="12"/>
                    <a:pt x="87" y="12"/>
                  </a:cubicBezTo>
                  <a:cubicBezTo>
                    <a:pt x="38" y="0"/>
                    <a:pt x="1" y="0"/>
                    <a:pt x="1"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43"/>
            <p:cNvSpPr/>
            <p:nvPr/>
          </p:nvSpPr>
          <p:spPr>
            <a:xfrm>
              <a:off x="6052221" y="1845761"/>
              <a:ext cx="212288" cy="285722"/>
            </a:xfrm>
            <a:custGeom>
              <a:rect b="b" l="l" r="r" t="t"/>
              <a:pathLst>
                <a:path extrusionOk="0" h="5252" w="3902">
                  <a:moveTo>
                    <a:pt x="0" y="0"/>
                  </a:moveTo>
                  <a:cubicBezTo>
                    <a:pt x="0" y="0"/>
                    <a:pt x="86" y="49"/>
                    <a:pt x="246" y="135"/>
                  </a:cubicBezTo>
                  <a:cubicBezTo>
                    <a:pt x="332" y="172"/>
                    <a:pt x="430" y="233"/>
                    <a:pt x="528" y="307"/>
                  </a:cubicBezTo>
                  <a:cubicBezTo>
                    <a:pt x="638" y="368"/>
                    <a:pt x="749" y="467"/>
                    <a:pt x="871" y="552"/>
                  </a:cubicBezTo>
                  <a:cubicBezTo>
                    <a:pt x="908" y="577"/>
                    <a:pt x="933" y="601"/>
                    <a:pt x="970" y="626"/>
                  </a:cubicBezTo>
                  <a:cubicBezTo>
                    <a:pt x="994" y="663"/>
                    <a:pt x="1031" y="687"/>
                    <a:pt x="1056" y="712"/>
                  </a:cubicBezTo>
                  <a:cubicBezTo>
                    <a:pt x="1117" y="773"/>
                    <a:pt x="1178" y="835"/>
                    <a:pt x="1252" y="896"/>
                  </a:cubicBezTo>
                  <a:cubicBezTo>
                    <a:pt x="1313" y="957"/>
                    <a:pt x="1375" y="1019"/>
                    <a:pt x="1436" y="1092"/>
                  </a:cubicBezTo>
                  <a:cubicBezTo>
                    <a:pt x="1497" y="1166"/>
                    <a:pt x="1571" y="1227"/>
                    <a:pt x="1632" y="1301"/>
                  </a:cubicBezTo>
                  <a:cubicBezTo>
                    <a:pt x="1693" y="1374"/>
                    <a:pt x="1755" y="1460"/>
                    <a:pt x="1816" y="1534"/>
                  </a:cubicBezTo>
                  <a:cubicBezTo>
                    <a:pt x="1878" y="1608"/>
                    <a:pt x="1939" y="1693"/>
                    <a:pt x="2000" y="1779"/>
                  </a:cubicBezTo>
                  <a:cubicBezTo>
                    <a:pt x="2135" y="1939"/>
                    <a:pt x="2246" y="2111"/>
                    <a:pt x="2356" y="2282"/>
                  </a:cubicBezTo>
                  <a:cubicBezTo>
                    <a:pt x="2479" y="2454"/>
                    <a:pt x="2589" y="2626"/>
                    <a:pt x="2687" y="2810"/>
                  </a:cubicBezTo>
                  <a:cubicBezTo>
                    <a:pt x="2798" y="2982"/>
                    <a:pt x="2896" y="3166"/>
                    <a:pt x="2982" y="3337"/>
                  </a:cubicBezTo>
                  <a:cubicBezTo>
                    <a:pt x="3080" y="3509"/>
                    <a:pt x="3166" y="3669"/>
                    <a:pt x="3252" y="3828"/>
                  </a:cubicBezTo>
                  <a:cubicBezTo>
                    <a:pt x="3325" y="4000"/>
                    <a:pt x="3411" y="4147"/>
                    <a:pt x="3472" y="4294"/>
                  </a:cubicBezTo>
                  <a:cubicBezTo>
                    <a:pt x="3607" y="4577"/>
                    <a:pt x="3718" y="4810"/>
                    <a:pt x="3779" y="4981"/>
                  </a:cubicBezTo>
                  <a:cubicBezTo>
                    <a:pt x="3853" y="5153"/>
                    <a:pt x="3902" y="5251"/>
                    <a:pt x="3902" y="5251"/>
                  </a:cubicBezTo>
                  <a:cubicBezTo>
                    <a:pt x="3902" y="5251"/>
                    <a:pt x="3865" y="5141"/>
                    <a:pt x="3816" y="4969"/>
                  </a:cubicBezTo>
                  <a:cubicBezTo>
                    <a:pt x="3779" y="4883"/>
                    <a:pt x="3742" y="4785"/>
                    <a:pt x="3706" y="4662"/>
                  </a:cubicBezTo>
                  <a:cubicBezTo>
                    <a:pt x="3656" y="4540"/>
                    <a:pt x="3607" y="4405"/>
                    <a:pt x="3546" y="4258"/>
                  </a:cubicBezTo>
                  <a:cubicBezTo>
                    <a:pt x="3436" y="3963"/>
                    <a:pt x="3288" y="3620"/>
                    <a:pt x="3104" y="3276"/>
                  </a:cubicBezTo>
                  <a:cubicBezTo>
                    <a:pt x="3019" y="3092"/>
                    <a:pt x="2920" y="2908"/>
                    <a:pt x="2822" y="2736"/>
                  </a:cubicBezTo>
                  <a:cubicBezTo>
                    <a:pt x="2712" y="2552"/>
                    <a:pt x="2601" y="2368"/>
                    <a:pt x="2491" y="2196"/>
                  </a:cubicBezTo>
                  <a:cubicBezTo>
                    <a:pt x="2368" y="2025"/>
                    <a:pt x="2258" y="1841"/>
                    <a:pt x="2123" y="1681"/>
                  </a:cubicBezTo>
                  <a:cubicBezTo>
                    <a:pt x="2062" y="1608"/>
                    <a:pt x="1988" y="1522"/>
                    <a:pt x="1927" y="1436"/>
                  </a:cubicBezTo>
                  <a:cubicBezTo>
                    <a:pt x="1865" y="1362"/>
                    <a:pt x="1792" y="1289"/>
                    <a:pt x="1730" y="1215"/>
                  </a:cubicBezTo>
                  <a:cubicBezTo>
                    <a:pt x="1595" y="1068"/>
                    <a:pt x="1460" y="933"/>
                    <a:pt x="1325" y="810"/>
                  </a:cubicBezTo>
                  <a:cubicBezTo>
                    <a:pt x="1252" y="749"/>
                    <a:pt x="1190" y="700"/>
                    <a:pt x="1117" y="638"/>
                  </a:cubicBezTo>
                  <a:cubicBezTo>
                    <a:pt x="1092" y="614"/>
                    <a:pt x="1056" y="589"/>
                    <a:pt x="1019" y="565"/>
                  </a:cubicBezTo>
                  <a:cubicBezTo>
                    <a:pt x="994" y="540"/>
                    <a:pt x="957" y="516"/>
                    <a:pt x="921" y="491"/>
                  </a:cubicBezTo>
                  <a:cubicBezTo>
                    <a:pt x="798" y="393"/>
                    <a:pt x="675" y="319"/>
                    <a:pt x="565" y="258"/>
                  </a:cubicBezTo>
                  <a:cubicBezTo>
                    <a:pt x="442" y="197"/>
                    <a:pt x="356" y="135"/>
                    <a:pt x="258" y="98"/>
                  </a:cubicBezTo>
                  <a:cubicBezTo>
                    <a:pt x="86" y="37"/>
                    <a:pt x="1" y="0"/>
                    <a:pt x="0"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43"/>
            <p:cNvSpPr/>
            <p:nvPr/>
          </p:nvSpPr>
          <p:spPr>
            <a:xfrm>
              <a:off x="6202379" y="2162118"/>
              <a:ext cx="26114" cy="90852"/>
            </a:xfrm>
            <a:custGeom>
              <a:rect b="b" l="l" r="r" t="t"/>
              <a:pathLst>
                <a:path extrusionOk="0" h="1670" w="480">
                  <a:moveTo>
                    <a:pt x="467" y="1"/>
                  </a:moveTo>
                  <a:cubicBezTo>
                    <a:pt x="467" y="1"/>
                    <a:pt x="430" y="99"/>
                    <a:pt x="381" y="258"/>
                  </a:cubicBezTo>
                  <a:cubicBezTo>
                    <a:pt x="369" y="295"/>
                    <a:pt x="369" y="344"/>
                    <a:pt x="357" y="393"/>
                  </a:cubicBezTo>
                  <a:cubicBezTo>
                    <a:pt x="344" y="430"/>
                    <a:pt x="320" y="479"/>
                    <a:pt x="308" y="528"/>
                  </a:cubicBezTo>
                  <a:cubicBezTo>
                    <a:pt x="295" y="577"/>
                    <a:pt x="283" y="626"/>
                    <a:pt x="271" y="675"/>
                  </a:cubicBezTo>
                  <a:cubicBezTo>
                    <a:pt x="259" y="724"/>
                    <a:pt x="246" y="774"/>
                    <a:pt x="234" y="835"/>
                  </a:cubicBezTo>
                  <a:cubicBezTo>
                    <a:pt x="197" y="933"/>
                    <a:pt x="173" y="1031"/>
                    <a:pt x="148" y="1129"/>
                  </a:cubicBezTo>
                  <a:cubicBezTo>
                    <a:pt x="136" y="1178"/>
                    <a:pt x="124" y="1227"/>
                    <a:pt x="111" y="1277"/>
                  </a:cubicBezTo>
                  <a:cubicBezTo>
                    <a:pt x="87" y="1313"/>
                    <a:pt x="74" y="1362"/>
                    <a:pt x="62" y="1399"/>
                  </a:cubicBezTo>
                  <a:cubicBezTo>
                    <a:pt x="25" y="1546"/>
                    <a:pt x="1" y="1669"/>
                    <a:pt x="1" y="1669"/>
                  </a:cubicBezTo>
                  <a:cubicBezTo>
                    <a:pt x="1" y="1669"/>
                    <a:pt x="62" y="1571"/>
                    <a:pt x="148" y="1436"/>
                  </a:cubicBezTo>
                  <a:cubicBezTo>
                    <a:pt x="173" y="1399"/>
                    <a:pt x="185" y="1350"/>
                    <a:pt x="209" y="1313"/>
                  </a:cubicBezTo>
                  <a:cubicBezTo>
                    <a:pt x="234" y="1277"/>
                    <a:pt x="246" y="1227"/>
                    <a:pt x="271" y="1178"/>
                  </a:cubicBezTo>
                  <a:cubicBezTo>
                    <a:pt x="308" y="1080"/>
                    <a:pt x="344" y="970"/>
                    <a:pt x="381" y="872"/>
                  </a:cubicBezTo>
                  <a:cubicBezTo>
                    <a:pt x="406" y="761"/>
                    <a:pt x="430" y="651"/>
                    <a:pt x="443" y="553"/>
                  </a:cubicBezTo>
                  <a:cubicBezTo>
                    <a:pt x="455" y="504"/>
                    <a:pt x="455" y="455"/>
                    <a:pt x="467" y="405"/>
                  </a:cubicBezTo>
                  <a:cubicBezTo>
                    <a:pt x="467" y="356"/>
                    <a:pt x="467" y="320"/>
                    <a:pt x="467" y="271"/>
                  </a:cubicBezTo>
                  <a:cubicBezTo>
                    <a:pt x="479" y="111"/>
                    <a:pt x="467" y="1"/>
                    <a:pt x="467"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43"/>
            <p:cNvSpPr/>
            <p:nvPr/>
          </p:nvSpPr>
          <p:spPr>
            <a:xfrm>
              <a:off x="5479495" y="2057989"/>
              <a:ext cx="30086" cy="204281"/>
            </a:xfrm>
            <a:custGeom>
              <a:rect b="b" l="l" r="r" t="t"/>
              <a:pathLst>
                <a:path extrusionOk="0" h="3755" w="553">
                  <a:moveTo>
                    <a:pt x="271" y="1"/>
                  </a:moveTo>
                  <a:lnTo>
                    <a:pt x="271" y="1"/>
                  </a:lnTo>
                  <a:cubicBezTo>
                    <a:pt x="271" y="1"/>
                    <a:pt x="246" y="62"/>
                    <a:pt x="222" y="160"/>
                  </a:cubicBezTo>
                  <a:cubicBezTo>
                    <a:pt x="197" y="258"/>
                    <a:pt x="148" y="406"/>
                    <a:pt x="111" y="590"/>
                  </a:cubicBezTo>
                  <a:cubicBezTo>
                    <a:pt x="87" y="761"/>
                    <a:pt x="50" y="970"/>
                    <a:pt x="25" y="1203"/>
                  </a:cubicBezTo>
                  <a:cubicBezTo>
                    <a:pt x="13" y="1313"/>
                    <a:pt x="1" y="1436"/>
                    <a:pt x="1" y="1547"/>
                  </a:cubicBezTo>
                  <a:cubicBezTo>
                    <a:pt x="1" y="1669"/>
                    <a:pt x="1" y="1792"/>
                    <a:pt x="1" y="1915"/>
                  </a:cubicBezTo>
                  <a:cubicBezTo>
                    <a:pt x="13" y="2037"/>
                    <a:pt x="13" y="2160"/>
                    <a:pt x="25" y="2283"/>
                  </a:cubicBezTo>
                  <a:cubicBezTo>
                    <a:pt x="38" y="2393"/>
                    <a:pt x="62" y="2516"/>
                    <a:pt x="87" y="2626"/>
                  </a:cubicBezTo>
                  <a:cubicBezTo>
                    <a:pt x="99" y="2737"/>
                    <a:pt x="136" y="2847"/>
                    <a:pt x="160" y="2945"/>
                  </a:cubicBezTo>
                  <a:cubicBezTo>
                    <a:pt x="197" y="3043"/>
                    <a:pt x="222" y="3141"/>
                    <a:pt x="259" y="3227"/>
                  </a:cubicBezTo>
                  <a:cubicBezTo>
                    <a:pt x="295" y="3313"/>
                    <a:pt x="320" y="3387"/>
                    <a:pt x="357" y="3448"/>
                  </a:cubicBezTo>
                  <a:cubicBezTo>
                    <a:pt x="393" y="3522"/>
                    <a:pt x="430" y="3583"/>
                    <a:pt x="455" y="3620"/>
                  </a:cubicBezTo>
                  <a:cubicBezTo>
                    <a:pt x="516" y="3706"/>
                    <a:pt x="553" y="3755"/>
                    <a:pt x="553" y="3755"/>
                  </a:cubicBezTo>
                  <a:cubicBezTo>
                    <a:pt x="553" y="3755"/>
                    <a:pt x="528" y="3706"/>
                    <a:pt x="479" y="3608"/>
                  </a:cubicBezTo>
                  <a:cubicBezTo>
                    <a:pt x="455" y="3559"/>
                    <a:pt x="430" y="3497"/>
                    <a:pt x="406" y="3436"/>
                  </a:cubicBezTo>
                  <a:cubicBezTo>
                    <a:pt x="381" y="3362"/>
                    <a:pt x="357" y="3289"/>
                    <a:pt x="332" y="3203"/>
                  </a:cubicBezTo>
                  <a:cubicBezTo>
                    <a:pt x="308" y="3117"/>
                    <a:pt x="283" y="3019"/>
                    <a:pt x="271" y="2921"/>
                  </a:cubicBezTo>
                  <a:cubicBezTo>
                    <a:pt x="246" y="2823"/>
                    <a:pt x="234" y="2712"/>
                    <a:pt x="209" y="2602"/>
                  </a:cubicBezTo>
                  <a:cubicBezTo>
                    <a:pt x="197" y="2491"/>
                    <a:pt x="185" y="2381"/>
                    <a:pt x="173" y="2270"/>
                  </a:cubicBezTo>
                  <a:cubicBezTo>
                    <a:pt x="160" y="2148"/>
                    <a:pt x="160" y="2025"/>
                    <a:pt x="148" y="1915"/>
                  </a:cubicBezTo>
                  <a:cubicBezTo>
                    <a:pt x="148" y="1792"/>
                    <a:pt x="148" y="1669"/>
                    <a:pt x="148" y="1559"/>
                  </a:cubicBezTo>
                  <a:cubicBezTo>
                    <a:pt x="148" y="1436"/>
                    <a:pt x="148" y="1326"/>
                    <a:pt x="160" y="1215"/>
                  </a:cubicBezTo>
                  <a:cubicBezTo>
                    <a:pt x="173" y="982"/>
                    <a:pt x="185" y="774"/>
                    <a:pt x="197" y="602"/>
                  </a:cubicBezTo>
                  <a:cubicBezTo>
                    <a:pt x="222" y="418"/>
                    <a:pt x="234" y="271"/>
                    <a:pt x="246" y="160"/>
                  </a:cubicBezTo>
                  <a:cubicBezTo>
                    <a:pt x="259" y="62"/>
                    <a:pt x="271" y="1"/>
                    <a:pt x="271"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43"/>
            <p:cNvSpPr/>
            <p:nvPr/>
          </p:nvSpPr>
          <p:spPr>
            <a:xfrm>
              <a:off x="5582974" y="1861103"/>
              <a:ext cx="231656" cy="194924"/>
            </a:xfrm>
            <a:custGeom>
              <a:rect b="b" l="l" r="r" t="t"/>
              <a:pathLst>
                <a:path extrusionOk="0" h="3583" w="4258">
                  <a:moveTo>
                    <a:pt x="4258" y="1"/>
                  </a:moveTo>
                  <a:cubicBezTo>
                    <a:pt x="4257" y="1"/>
                    <a:pt x="4245" y="13"/>
                    <a:pt x="4221" y="50"/>
                  </a:cubicBezTo>
                  <a:cubicBezTo>
                    <a:pt x="4196" y="86"/>
                    <a:pt x="4172" y="135"/>
                    <a:pt x="4111" y="185"/>
                  </a:cubicBezTo>
                  <a:cubicBezTo>
                    <a:pt x="4012" y="307"/>
                    <a:pt x="3853" y="454"/>
                    <a:pt x="3657" y="626"/>
                  </a:cubicBezTo>
                  <a:cubicBezTo>
                    <a:pt x="3473" y="798"/>
                    <a:pt x="3227" y="982"/>
                    <a:pt x="2982" y="1203"/>
                  </a:cubicBezTo>
                  <a:cubicBezTo>
                    <a:pt x="2724" y="1411"/>
                    <a:pt x="2467" y="1644"/>
                    <a:pt x="2197" y="1865"/>
                  </a:cubicBezTo>
                  <a:cubicBezTo>
                    <a:pt x="2074" y="1976"/>
                    <a:pt x="1927" y="2086"/>
                    <a:pt x="1804" y="2197"/>
                  </a:cubicBezTo>
                  <a:cubicBezTo>
                    <a:pt x="1669" y="2307"/>
                    <a:pt x="1534" y="2417"/>
                    <a:pt x="1411" y="2516"/>
                  </a:cubicBezTo>
                  <a:cubicBezTo>
                    <a:pt x="1154" y="2724"/>
                    <a:pt x="921" y="2908"/>
                    <a:pt x="712" y="3068"/>
                  </a:cubicBezTo>
                  <a:cubicBezTo>
                    <a:pt x="491" y="3215"/>
                    <a:pt x="320" y="3350"/>
                    <a:pt x="197" y="3436"/>
                  </a:cubicBezTo>
                  <a:cubicBezTo>
                    <a:pt x="74" y="3522"/>
                    <a:pt x="1" y="3583"/>
                    <a:pt x="1" y="3583"/>
                  </a:cubicBezTo>
                  <a:cubicBezTo>
                    <a:pt x="1" y="3583"/>
                    <a:pt x="74" y="3534"/>
                    <a:pt x="209" y="3460"/>
                  </a:cubicBezTo>
                  <a:cubicBezTo>
                    <a:pt x="344" y="3387"/>
                    <a:pt x="528" y="3276"/>
                    <a:pt x="761" y="3141"/>
                  </a:cubicBezTo>
                  <a:cubicBezTo>
                    <a:pt x="872" y="3068"/>
                    <a:pt x="982" y="2982"/>
                    <a:pt x="1105" y="2896"/>
                  </a:cubicBezTo>
                  <a:cubicBezTo>
                    <a:pt x="1227" y="2810"/>
                    <a:pt x="1362" y="2724"/>
                    <a:pt x="1497" y="2626"/>
                  </a:cubicBezTo>
                  <a:cubicBezTo>
                    <a:pt x="1620" y="2528"/>
                    <a:pt x="1755" y="2417"/>
                    <a:pt x="1890" y="2307"/>
                  </a:cubicBezTo>
                  <a:cubicBezTo>
                    <a:pt x="2025" y="2209"/>
                    <a:pt x="2160" y="2098"/>
                    <a:pt x="2295" y="1976"/>
                  </a:cubicBezTo>
                  <a:cubicBezTo>
                    <a:pt x="2430" y="1865"/>
                    <a:pt x="2565" y="1755"/>
                    <a:pt x="2687" y="1632"/>
                  </a:cubicBezTo>
                  <a:cubicBezTo>
                    <a:pt x="2822" y="1522"/>
                    <a:pt x="2945" y="1411"/>
                    <a:pt x="3068" y="1301"/>
                  </a:cubicBezTo>
                  <a:cubicBezTo>
                    <a:pt x="3313" y="1080"/>
                    <a:pt x="3534" y="872"/>
                    <a:pt x="3718" y="688"/>
                  </a:cubicBezTo>
                  <a:cubicBezTo>
                    <a:pt x="3902" y="504"/>
                    <a:pt x="4049" y="332"/>
                    <a:pt x="4135" y="209"/>
                  </a:cubicBezTo>
                  <a:cubicBezTo>
                    <a:pt x="4184" y="148"/>
                    <a:pt x="4209" y="86"/>
                    <a:pt x="4233" y="50"/>
                  </a:cubicBezTo>
                  <a:cubicBezTo>
                    <a:pt x="4245" y="13"/>
                    <a:pt x="4257" y="1"/>
                    <a:pt x="4258"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43"/>
            <p:cNvSpPr/>
            <p:nvPr/>
          </p:nvSpPr>
          <p:spPr>
            <a:xfrm>
              <a:off x="5509526" y="1825033"/>
              <a:ext cx="301132" cy="188940"/>
            </a:xfrm>
            <a:custGeom>
              <a:rect b="b" l="l" r="r" t="t"/>
              <a:pathLst>
                <a:path extrusionOk="0" h="3473" w="5535">
                  <a:moveTo>
                    <a:pt x="4982" y="1"/>
                  </a:moveTo>
                  <a:cubicBezTo>
                    <a:pt x="4847" y="1"/>
                    <a:pt x="4688" y="1"/>
                    <a:pt x="4528" y="13"/>
                  </a:cubicBezTo>
                  <a:cubicBezTo>
                    <a:pt x="4197" y="50"/>
                    <a:pt x="3817" y="136"/>
                    <a:pt x="3424" y="283"/>
                  </a:cubicBezTo>
                  <a:cubicBezTo>
                    <a:pt x="3240" y="357"/>
                    <a:pt x="3031" y="443"/>
                    <a:pt x="2847" y="529"/>
                  </a:cubicBezTo>
                  <a:cubicBezTo>
                    <a:pt x="2651" y="627"/>
                    <a:pt x="2455" y="737"/>
                    <a:pt x="2258" y="848"/>
                  </a:cubicBezTo>
                  <a:cubicBezTo>
                    <a:pt x="2074" y="958"/>
                    <a:pt x="1890" y="1093"/>
                    <a:pt x="1719" y="1216"/>
                  </a:cubicBezTo>
                  <a:cubicBezTo>
                    <a:pt x="1547" y="1351"/>
                    <a:pt x="1387" y="1485"/>
                    <a:pt x="1228" y="1633"/>
                  </a:cubicBezTo>
                  <a:cubicBezTo>
                    <a:pt x="1081" y="1768"/>
                    <a:pt x="946" y="1927"/>
                    <a:pt x="823" y="2062"/>
                  </a:cubicBezTo>
                  <a:cubicBezTo>
                    <a:pt x="700" y="2209"/>
                    <a:pt x="590" y="2357"/>
                    <a:pt x="492" y="2492"/>
                  </a:cubicBezTo>
                  <a:cubicBezTo>
                    <a:pt x="406" y="2626"/>
                    <a:pt x="320" y="2761"/>
                    <a:pt x="259" y="2872"/>
                  </a:cubicBezTo>
                  <a:cubicBezTo>
                    <a:pt x="197" y="2995"/>
                    <a:pt x="148" y="3105"/>
                    <a:pt x="111" y="3191"/>
                  </a:cubicBezTo>
                  <a:cubicBezTo>
                    <a:pt x="62" y="3277"/>
                    <a:pt x="50" y="3350"/>
                    <a:pt x="26" y="3399"/>
                  </a:cubicBezTo>
                  <a:cubicBezTo>
                    <a:pt x="1" y="3436"/>
                    <a:pt x="1" y="3473"/>
                    <a:pt x="1" y="3473"/>
                  </a:cubicBezTo>
                  <a:cubicBezTo>
                    <a:pt x="1" y="3473"/>
                    <a:pt x="50" y="3363"/>
                    <a:pt x="136" y="3203"/>
                  </a:cubicBezTo>
                  <a:cubicBezTo>
                    <a:pt x="185" y="3117"/>
                    <a:pt x="234" y="3019"/>
                    <a:pt x="308" y="2909"/>
                  </a:cubicBezTo>
                  <a:cubicBezTo>
                    <a:pt x="381" y="2786"/>
                    <a:pt x="467" y="2676"/>
                    <a:pt x="565" y="2541"/>
                  </a:cubicBezTo>
                  <a:cubicBezTo>
                    <a:pt x="663" y="2406"/>
                    <a:pt x="774" y="2271"/>
                    <a:pt x="909" y="2136"/>
                  </a:cubicBezTo>
                  <a:cubicBezTo>
                    <a:pt x="1032" y="2001"/>
                    <a:pt x="1166" y="1866"/>
                    <a:pt x="1326" y="1731"/>
                  </a:cubicBezTo>
                  <a:cubicBezTo>
                    <a:pt x="1473" y="1596"/>
                    <a:pt x="1633" y="1461"/>
                    <a:pt x="1804" y="1338"/>
                  </a:cubicBezTo>
                  <a:cubicBezTo>
                    <a:pt x="1976" y="1216"/>
                    <a:pt x="2160" y="1093"/>
                    <a:pt x="2344" y="982"/>
                  </a:cubicBezTo>
                  <a:cubicBezTo>
                    <a:pt x="2528" y="860"/>
                    <a:pt x="2712" y="762"/>
                    <a:pt x="2909" y="663"/>
                  </a:cubicBezTo>
                  <a:cubicBezTo>
                    <a:pt x="3093" y="565"/>
                    <a:pt x="3289" y="479"/>
                    <a:pt x="3473" y="406"/>
                  </a:cubicBezTo>
                  <a:cubicBezTo>
                    <a:pt x="3853" y="259"/>
                    <a:pt x="4221" y="148"/>
                    <a:pt x="4540" y="99"/>
                  </a:cubicBezTo>
                  <a:cubicBezTo>
                    <a:pt x="4700" y="75"/>
                    <a:pt x="4847" y="62"/>
                    <a:pt x="4982" y="62"/>
                  </a:cubicBezTo>
                  <a:cubicBezTo>
                    <a:pt x="5117" y="62"/>
                    <a:pt x="5227" y="62"/>
                    <a:pt x="5326" y="87"/>
                  </a:cubicBezTo>
                  <a:cubicBezTo>
                    <a:pt x="5375" y="87"/>
                    <a:pt x="5411" y="99"/>
                    <a:pt x="5448" y="111"/>
                  </a:cubicBezTo>
                  <a:cubicBezTo>
                    <a:pt x="5485" y="124"/>
                    <a:pt x="5510" y="124"/>
                    <a:pt x="5534" y="136"/>
                  </a:cubicBezTo>
                  <a:cubicBezTo>
                    <a:pt x="5510" y="124"/>
                    <a:pt x="5485" y="111"/>
                    <a:pt x="5448" y="99"/>
                  </a:cubicBezTo>
                  <a:cubicBezTo>
                    <a:pt x="5411" y="75"/>
                    <a:pt x="5375" y="62"/>
                    <a:pt x="5326" y="50"/>
                  </a:cubicBezTo>
                  <a:cubicBezTo>
                    <a:pt x="5227" y="26"/>
                    <a:pt x="5117" y="13"/>
                    <a:pt x="4982"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43"/>
            <p:cNvSpPr/>
            <p:nvPr/>
          </p:nvSpPr>
          <p:spPr>
            <a:xfrm>
              <a:off x="5446144" y="2162118"/>
              <a:ext cx="24754" cy="84813"/>
            </a:xfrm>
            <a:custGeom>
              <a:rect b="b" l="l" r="r" t="t"/>
              <a:pathLst>
                <a:path extrusionOk="0" h="1559" w="455">
                  <a:moveTo>
                    <a:pt x="25" y="1"/>
                  </a:moveTo>
                  <a:cubicBezTo>
                    <a:pt x="25" y="1"/>
                    <a:pt x="13" y="99"/>
                    <a:pt x="0" y="258"/>
                  </a:cubicBezTo>
                  <a:cubicBezTo>
                    <a:pt x="0" y="332"/>
                    <a:pt x="13" y="430"/>
                    <a:pt x="13" y="528"/>
                  </a:cubicBezTo>
                  <a:cubicBezTo>
                    <a:pt x="25" y="614"/>
                    <a:pt x="50" y="724"/>
                    <a:pt x="62" y="823"/>
                  </a:cubicBezTo>
                  <a:cubicBezTo>
                    <a:pt x="74" y="872"/>
                    <a:pt x="86" y="921"/>
                    <a:pt x="99" y="970"/>
                  </a:cubicBezTo>
                  <a:cubicBezTo>
                    <a:pt x="111" y="1031"/>
                    <a:pt x="135" y="1068"/>
                    <a:pt x="160" y="1117"/>
                  </a:cubicBezTo>
                  <a:cubicBezTo>
                    <a:pt x="172" y="1166"/>
                    <a:pt x="197" y="1203"/>
                    <a:pt x="221" y="1252"/>
                  </a:cubicBezTo>
                  <a:cubicBezTo>
                    <a:pt x="234" y="1289"/>
                    <a:pt x="258" y="1326"/>
                    <a:pt x="283" y="1362"/>
                  </a:cubicBezTo>
                  <a:cubicBezTo>
                    <a:pt x="319" y="1424"/>
                    <a:pt x="368" y="1473"/>
                    <a:pt x="405" y="1510"/>
                  </a:cubicBezTo>
                  <a:lnTo>
                    <a:pt x="454" y="1559"/>
                  </a:lnTo>
                  <a:cubicBezTo>
                    <a:pt x="454" y="1559"/>
                    <a:pt x="442" y="1534"/>
                    <a:pt x="430" y="1485"/>
                  </a:cubicBezTo>
                  <a:cubicBezTo>
                    <a:pt x="418" y="1448"/>
                    <a:pt x="381" y="1387"/>
                    <a:pt x="356" y="1313"/>
                  </a:cubicBezTo>
                  <a:cubicBezTo>
                    <a:pt x="344" y="1277"/>
                    <a:pt x="332" y="1240"/>
                    <a:pt x="319" y="1203"/>
                  </a:cubicBezTo>
                  <a:cubicBezTo>
                    <a:pt x="307" y="1166"/>
                    <a:pt x="295" y="1117"/>
                    <a:pt x="283" y="1068"/>
                  </a:cubicBezTo>
                  <a:cubicBezTo>
                    <a:pt x="258" y="982"/>
                    <a:pt x="234" y="884"/>
                    <a:pt x="209" y="786"/>
                  </a:cubicBezTo>
                  <a:cubicBezTo>
                    <a:pt x="172" y="590"/>
                    <a:pt x="123" y="393"/>
                    <a:pt x="99" y="246"/>
                  </a:cubicBezTo>
                  <a:cubicBezTo>
                    <a:pt x="62" y="99"/>
                    <a:pt x="25" y="1"/>
                    <a:pt x="25"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43"/>
            <p:cNvSpPr/>
            <p:nvPr/>
          </p:nvSpPr>
          <p:spPr>
            <a:xfrm>
              <a:off x="5825296" y="1797015"/>
              <a:ext cx="26060" cy="69472"/>
            </a:xfrm>
            <a:custGeom>
              <a:rect b="b" l="l" r="r" t="t"/>
              <a:pathLst>
                <a:path extrusionOk="0" h="1277" w="479">
                  <a:moveTo>
                    <a:pt x="295" y="1"/>
                  </a:moveTo>
                  <a:cubicBezTo>
                    <a:pt x="282" y="74"/>
                    <a:pt x="282" y="148"/>
                    <a:pt x="295" y="209"/>
                  </a:cubicBezTo>
                  <a:cubicBezTo>
                    <a:pt x="307" y="246"/>
                    <a:pt x="307" y="283"/>
                    <a:pt x="319" y="320"/>
                  </a:cubicBezTo>
                  <a:cubicBezTo>
                    <a:pt x="327" y="342"/>
                    <a:pt x="339" y="365"/>
                    <a:pt x="350" y="384"/>
                  </a:cubicBezTo>
                  <a:lnTo>
                    <a:pt x="350" y="384"/>
                  </a:lnTo>
                  <a:cubicBezTo>
                    <a:pt x="343" y="404"/>
                    <a:pt x="341" y="423"/>
                    <a:pt x="331" y="442"/>
                  </a:cubicBezTo>
                  <a:cubicBezTo>
                    <a:pt x="319" y="467"/>
                    <a:pt x="295" y="479"/>
                    <a:pt x="282" y="504"/>
                  </a:cubicBezTo>
                  <a:cubicBezTo>
                    <a:pt x="245" y="553"/>
                    <a:pt x="209" y="590"/>
                    <a:pt x="160" y="639"/>
                  </a:cubicBezTo>
                  <a:cubicBezTo>
                    <a:pt x="123" y="688"/>
                    <a:pt x="74" y="737"/>
                    <a:pt x="49" y="810"/>
                  </a:cubicBezTo>
                  <a:cubicBezTo>
                    <a:pt x="25" y="835"/>
                    <a:pt x="12" y="872"/>
                    <a:pt x="12" y="909"/>
                  </a:cubicBezTo>
                  <a:cubicBezTo>
                    <a:pt x="0" y="945"/>
                    <a:pt x="0" y="982"/>
                    <a:pt x="12" y="1019"/>
                  </a:cubicBezTo>
                  <a:cubicBezTo>
                    <a:pt x="12" y="1044"/>
                    <a:pt x="25" y="1068"/>
                    <a:pt x="37" y="1080"/>
                  </a:cubicBezTo>
                  <a:cubicBezTo>
                    <a:pt x="37" y="1093"/>
                    <a:pt x="49" y="1105"/>
                    <a:pt x="61" y="1117"/>
                  </a:cubicBezTo>
                  <a:cubicBezTo>
                    <a:pt x="86" y="1142"/>
                    <a:pt x="98" y="1154"/>
                    <a:pt x="123" y="1166"/>
                  </a:cubicBezTo>
                  <a:lnTo>
                    <a:pt x="184" y="1215"/>
                  </a:lnTo>
                  <a:cubicBezTo>
                    <a:pt x="209" y="1240"/>
                    <a:pt x="233" y="1240"/>
                    <a:pt x="245" y="1277"/>
                  </a:cubicBezTo>
                  <a:cubicBezTo>
                    <a:pt x="245" y="1252"/>
                    <a:pt x="245" y="1240"/>
                    <a:pt x="233" y="1228"/>
                  </a:cubicBezTo>
                  <a:cubicBezTo>
                    <a:pt x="221" y="1215"/>
                    <a:pt x="221" y="1203"/>
                    <a:pt x="209" y="1191"/>
                  </a:cubicBezTo>
                  <a:cubicBezTo>
                    <a:pt x="196" y="1166"/>
                    <a:pt x="184" y="1154"/>
                    <a:pt x="172" y="1129"/>
                  </a:cubicBezTo>
                  <a:cubicBezTo>
                    <a:pt x="160" y="1105"/>
                    <a:pt x="147" y="1080"/>
                    <a:pt x="135" y="1068"/>
                  </a:cubicBezTo>
                  <a:cubicBezTo>
                    <a:pt x="123" y="1056"/>
                    <a:pt x="123" y="1044"/>
                    <a:pt x="123" y="1031"/>
                  </a:cubicBezTo>
                  <a:cubicBezTo>
                    <a:pt x="110" y="1019"/>
                    <a:pt x="123" y="1019"/>
                    <a:pt x="123" y="1019"/>
                  </a:cubicBezTo>
                  <a:cubicBezTo>
                    <a:pt x="123" y="982"/>
                    <a:pt x="123" y="970"/>
                    <a:pt x="135" y="945"/>
                  </a:cubicBezTo>
                  <a:cubicBezTo>
                    <a:pt x="135" y="921"/>
                    <a:pt x="147" y="896"/>
                    <a:pt x="160" y="872"/>
                  </a:cubicBezTo>
                  <a:cubicBezTo>
                    <a:pt x="196" y="835"/>
                    <a:pt x="233" y="786"/>
                    <a:pt x="270" y="749"/>
                  </a:cubicBezTo>
                  <a:cubicBezTo>
                    <a:pt x="319" y="700"/>
                    <a:pt x="356" y="651"/>
                    <a:pt x="393" y="602"/>
                  </a:cubicBezTo>
                  <a:cubicBezTo>
                    <a:pt x="442" y="541"/>
                    <a:pt x="466" y="467"/>
                    <a:pt x="479" y="393"/>
                  </a:cubicBezTo>
                  <a:lnTo>
                    <a:pt x="479" y="369"/>
                  </a:lnTo>
                  <a:lnTo>
                    <a:pt x="466" y="344"/>
                  </a:lnTo>
                  <a:cubicBezTo>
                    <a:pt x="454" y="320"/>
                    <a:pt x="429" y="307"/>
                    <a:pt x="417" y="283"/>
                  </a:cubicBezTo>
                  <a:cubicBezTo>
                    <a:pt x="405" y="246"/>
                    <a:pt x="380" y="222"/>
                    <a:pt x="368" y="197"/>
                  </a:cubicBezTo>
                  <a:cubicBezTo>
                    <a:pt x="344" y="136"/>
                    <a:pt x="319" y="62"/>
                    <a:pt x="295"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7" name="Google Shape;8507;p43"/>
            <p:cNvSpPr/>
            <p:nvPr/>
          </p:nvSpPr>
          <p:spPr>
            <a:xfrm>
              <a:off x="5637053" y="1792717"/>
              <a:ext cx="201625" cy="52444"/>
            </a:xfrm>
            <a:custGeom>
              <a:rect b="b" l="l" r="r" t="t"/>
              <a:pathLst>
                <a:path extrusionOk="0" h="964" w="3706">
                  <a:moveTo>
                    <a:pt x="2598" y="1"/>
                  </a:moveTo>
                  <a:cubicBezTo>
                    <a:pt x="2559" y="1"/>
                    <a:pt x="2519" y="2"/>
                    <a:pt x="2479" y="6"/>
                  </a:cubicBezTo>
                  <a:cubicBezTo>
                    <a:pt x="2368" y="6"/>
                    <a:pt x="2245" y="18"/>
                    <a:pt x="2123" y="43"/>
                  </a:cubicBezTo>
                  <a:cubicBezTo>
                    <a:pt x="2012" y="67"/>
                    <a:pt x="1890" y="92"/>
                    <a:pt x="1767" y="117"/>
                  </a:cubicBezTo>
                  <a:cubicBezTo>
                    <a:pt x="1644" y="141"/>
                    <a:pt x="1534" y="178"/>
                    <a:pt x="1411" y="227"/>
                  </a:cubicBezTo>
                  <a:cubicBezTo>
                    <a:pt x="1301" y="251"/>
                    <a:pt x="1190" y="301"/>
                    <a:pt x="1080" y="350"/>
                  </a:cubicBezTo>
                  <a:cubicBezTo>
                    <a:pt x="871" y="436"/>
                    <a:pt x="675" y="534"/>
                    <a:pt x="516" y="632"/>
                  </a:cubicBezTo>
                  <a:cubicBezTo>
                    <a:pt x="430" y="669"/>
                    <a:pt x="368" y="718"/>
                    <a:pt x="307" y="754"/>
                  </a:cubicBezTo>
                  <a:cubicBezTo>
                    <a:pt x="233" y="804"/>
                    <a:pt x="184" y="828"/>
                    <a:pt x="135" y="865"/>
                  </a:cubicBezTo>
                  <a:cubicBezTo>
                    <a:pt x="49" y="926"/>
                    <a:pt x="0" y="963"/>
                    <a:pt x="0" y="963"/>
                  </a:cubicBezTo>
                  <a:cubicBezTo>
                    <a:pt x="0" y="963"/>
                    <a:pt x="62" y="939"/>
                    <a:pt x="160" y="889"/>
                  </a:cubicBezTo>
                  <a:cubicBezTo>
                    <a:pt x="246" y="840"/>
                    <a:pt x="393" y="779"/>
                    <a:pt x="552" y="705"/>
                  </a:cubicBezTo>
                  <a:cubicBezTo>
                    <a:pt x="638" y="669"/>
                    <a:pt x="724" y="632"/>
                    <a:pt x="822" y="595"/>
                  </a:cubicBezTo>
                  <a:cubicBezTo>
                    <a:pt x="920" y="546"/>
                    <a:pt x="1019" y="521"/>
                    <a:pt x="1129" y="472"/>
                  </a:cubicBezTo>
                  <a:cubicBezTo>
                    <a:pt x="1239" y="436"/>
                    <a:pt x="1350" y="399"/>
                    <a:pt x="1460" y="362"/>
                  </a:cubicBezTo>
                  <a:cubicBezTo>
                    <a:pt x="1571" y="325"/>
                    <a:pt x="1681" y="288"/>
                    <a:pt x="1804" y="264"/>
                  </a:cubicBezTo>
                  <a:cubicBezTo>
                    <a:pt x="1914" y="239"/>
                    <a:pt x="2037" y="215"/>
                    <a:pt x="2147" y="190"/>
                  </a:cubicBezTo>
                  <a:cubicBezTo>
                    <a:pt x="2270" y="166"/>
                    <a:pt x="2380" y="153"/>
                    <a:pt x="2491" y="141"/>
                  </a:cubicBezTo>
                  <a:cubicBezTo>
                    <a:pt x="2601" y="129"/>
                    <a:pt x="2712" y="129"/>
                    <a:pt x="2822" y="117"/>
                  </a:cubicBezTo>
                  <a:cubicBezTo>
                    <a:pt x="2920" y="117"/>
                    <a:pt x="3018" y="117"/>
                    <a:pt x="3104" y="129"/>
                  </a:cubicBezTo>
                  <a:cubicBezTo>
                    <a:pt x="3190" y="129"/>
                    <a:pt x="3276" y="141"/>
                    <a:pt x="3350" y="153"/>
                  </a:cubicBezTo>
                  <a:cubicBezTo>
                    <a:pt x="3423" y="166"/>
                    <a:pt x="3485" y="178"/>
                    <a:pt x="3534" y="190"/>
                  </a:cubicBezTo>
                  <a:cubicBezTo>
                    <a:pt x="3644" y="215"/>
                    <a:pt x="3705" y="227"/>
                    <a:pt x="3705" y="227"/>
                  </a:cubicBezTo>
                  <a:cubicBezTo>
                    <a:pt x="3705" y="227"/>
                    <a:pt x="3644" y="202"/>
                    <a:pt x="3546" y="153"/>
                  </a:cubicBezTo>
                  <a:cubicBezTo>
                    <a:pt x="3497" y="141"/>
                    <a:pt x="3436" y="117"/>
                    <a:pt x="3362" y="92"/>
                  </a:cubicBezTo>
                  <a:cubicBezTo>
                    <a:pt x="3288" y="67"/>
                    <a:pt x="3215" y="55"/>
                    <a:pt x="3117" y="43"/>
                  </a:cubicBezTo>
                  <a:cubicBezTo>
                    <a:pt x="3031" y="18"/>
                    <a:pt x="2920" y="18"/>
                    <a:pt x="2822" y="6"/>
                  </a:cubicBezTo>
                  <a:cubicBezTo>
                    <a:pt x="2748" y="6"/>
                    <a:pt x="2675" y="1"/>
                    <a:pt x="2598"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8" name="Google Shape;8508;p43"/>
            <p:cNvSpPr/>
            <p:nvPr/>
          </p:nvSpPr>
          <p:spPr>
            <a:xfrm>
              <a:off x="5850648" y="1801694"/>
              <a:ext cx="151572" cy="24753"/>
            </a:xfrm>
            <a:custGeom>
              <a:rect b="b" l="l" r="r" t="t"/>
              <a:pathLst>
                <a:path extrusionOk="0" h="455" w="2786">
                  <a:moveTo>
                    <a:pt x="896" y="1"/>
                  </a:moveTo>
                  <a:cubicBezTo>
                    <a:pt x="810" y="13"/>
                    <a:pt x="736" y="13"/>
                    <a:pt x="651" y="13"/>
                  </a:cubicBezTo>
                  <a:cubicBezTo>
                    <a:pt x="577" y="25"/>
                    <a:pt x="503" y="37"/>
                    <a:pt x="442" y="50"/>
                  </a:cubicBezTo>
                  <a:cubicBezTo>
                    <a:pt x="307" y="62"/>
                    <a:pt x="197" y="99"/>
                    <a:pt x="123" y="111"/>
                  </a:cubicBezTo>
                  <a:cubicBezTo>
                    <a:pt x="49" y="136"/>
                    <a:pt x="0" y="148"/>
                    <a:pt x="0" y="148"/>
                  </a:cubicBezTo>
                  <a:lnTo>
                    <a:pt x="123" y="148"/>
                  </a:lnTo>
                  <a:cubicBezTo>
                    <a:pt x="209" y="136"/>
                    <a:pt x="319" y="136"/>
                    <a:pt x="442" y="136"/>
                  </a:cubicBezTo>
                  <a:lnTo>
                    <a:pt x="896" y="136"/>
                  </a:lnTo>
                  <a:cubicBezTo>
                    <a:pt x="982" y="136"/>
                    <a:pt x="1068" y="148"/>
                    <a:pt x="1154" y="148"/>
                  </a:cubicBezTo>
                  <a:cubicBezTo>
                    <a:pt x="1239" y="160"/>
                    <a:pt x="1325" y="160"/>
                    <a:pt x="1411" y="172"/>
                  </a:cubicBezTo>
                  <a:cubicBezTo>
                    <a:pt x="1497" y="185"/>
                    <a:pt x="1583" y="197"/>
                    <a:pt x="1669" y="197"/>
                  </a:cubicBezTo>
                  <a:cubicBezTo>
                    <a:pt x="1755" y="209"/>
                    <a:pt x="1841" y="234"/>
                    <a:pt x="1926" y="246"/>
                  </a:cubicBezTo>
                  <a:cubicBezTo>
                    <a:pt x="2000" y="258"/>
                    <a:pt x="2086" y="271"/>
                    <a:pt x="2160" y="283"/>
                  </a:cubicBezTo>
                  <a:cubicBezTo>
                    <a:pt x="2221" y="307"/>
                    <a:pt x="2295" y="320"/>
                    <a:pt x="2356" y="332"/>
                  </a:cubicBezTo>
                  <a:cubicBezTo>
                    <a:pt x="2491" y="356"/>
                    <a:pt x="2589" y="393"/>
                    <a:pt x="2675" y="418"/>
                  </a:cubicBezTo>
                  <a:cubicBezTo>
                    <a:pt x="2748" y="442"/>
                    <a:pt x="2785" y="455"/>
                    <a:pt x="2785" y="455"/>
                  </a:cubicBezTo>
                  <a:cubicBezTo>
                    <a:pt x="2785" y="455"/>
                    <a:pt x="2748" y="430"/>
                    <a:pt x="2687" y="393"/>
                  </a:cubicBezTo>
                  <a:cubicBezTo>
                    <a:pt x="2650" y="369"/>
                    <a:pt x="2601" y="356"/>
                    <a:pt x="2552" y="332"/>
                  </a:cubicBezTo>
                  <a:cubicBezTo>
                    <a:pt x="2503" y="295"/>
                    <a:pt x="2454" y="271"/>
                    <a:pt x="2393" y="246"/>
                  </a:cubicBezTo>
                  <a:cubicBezTo>
                    <a:pt x="2331" y="221"/>
                    <a:pt x="2258" y="197"/>
                    <a:pt x="2184" y="172"/>
                  </a:cubicBezTo>
                  <a:cubicBezTo>
                    <a:pt x="2110" y="148"/>
                    <a:pt x="2037" y="136"/>
                    <a:pt x="1951" y="111"/>
                  </a:cubicBezTo>
                  <a:cubicBezTo>
                    <a:pt x="1865" y="99"/>
                    <a:pt x="1779" y="62"/>
                    <a:pt x="1693" y="62"/>
                  </a:cubicBezTo>
                  <a:cubicBezTo>
                    <a:pt x="1607" y="50"/>
                    <a:pt x="1522" y="37"/>
                    <a:pt x="1423" y="25"/>
                  </a:cubicBezTo>
                  <a:cubicBezTo>
                    <a:pt x="1338" y="13"/>
                    <a:pt x="1252" y="13"/>
                    <a:pt x="1154"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43"/>
            <p:cNvSpPr/>
            <p:nvPr/>
          </p:nvSpPr>
          <p:spPr>
            <a:xfrm>
              <a:off x="5648369" y="1845108"/>
              <a:ext cx="182964" cy="77469"/>
            </a:xfrm>
            <a:custGeom>
              <a:rect b="b" l="l" r="r" t="t"/>
              <a:pathLst>
                <a:path extrusionOk="0" h="1424" w="3363">
                  <a:moveTo>
                    <a:pt x="3019" y="0"/>
                  </a:moveTo>
                  <a:cubicBezTo>
                    <a:pt x="2945" y="0"/>
                    <a:pt x="2872" y="0"/>
                    <a:pt x="2786" y="12"/>
                  </a:cubicBezTo>
                  <a:cubicBezTo>
                    <a:pt x="2700" y="25"/>
                    <a:pt x="2602" y="37"/>
                    <a:pt x="2504" y="61"/>
                  </a:cubicBezTo>
                  <a:cubicBezTo>
                    <a:pt x="2393" y="61"/>
                    <a:pt x="2295" y="98"/>
                    <a:pt x="2185" y="123"/>
                  </a:cubicBezTo>
                  <a:cubicBezTo>
                    <a:pt x="2087" y="147"/>
                    <a:pt x="1964" y="172"/>
                    <a:pt x="1866" y="221"/>
                  </a:cubicBezTo>
                  <a:cubicBezTo>
                    <a:pt x="1755" y="258"/>
                    <a:pt x="1645" y="307"/>
                    <a:pt x="1534" y="344"/>
                  </a:cubicBezTo>
                  <a:cubicBezTo>
                    <a:pt x="1424" y="393"/>
                    <a:pt x="1314" y="442"/>
                    <a:pt x="1215" y="503"/>
                  </a:cubicBezTo>
                  <a:cubicBezTo>
                    <a:pt x="1105" y="540"/>
                    <a:pt x="1007" y="613"/>
                    <a:pt x="921" y="675"/>
                  </a:cubicBezTo>
                  <a:cubicBezTo>
                    <a:pt x="823" y="724"/>
                    <a:pt x="725" y="785"/>
                    <a:pt x="651" y="847"/>
                  </a:cubicBezTo>
                  <a:cubicBezTo>
                    <a:pt x="577" y="908"/>
                    <a:pt x="492" y="969"/>
                    <a:pt x="430" y="1018"/>
                  </a:cubicBezTo>
                  <a:cubicBezTo>
                    <a:pt x="357" y="1067"/>
                    <a:pt x="295" y="1129"/>
                    <a:pt x="246" y="1178"/>
                  </a:cubicBezTo>
                  <a:cubicBezTo>
                    <a:pt x="197" y="1227"/>
                    <a:pt x="148" y="1276"/>
                    <a:pt x="111" y="1313"/>
                  </a:cubicBezTo>
                  <a:cubicBezTo>
                    <a:pt x="38" y="1386"/>
                    <a:pt x="1" y="1423"/>
                    <a:pt x="1" y="1423"/>
                  </a:cubicBezTo>
                  <a:cubicBezTo>
                    <a:pt x="1" y="1423"/>
                    <a:pt x="50" y="1386"/>
                    <a:pt x="136" y="1337"/>
                  </a:cubicBezTo>
                  <a:cubicBezTo>
                    <a:pt x="222" y="1276"/>
                    <a:pt x="332" y="1178"/>
                    <a:pt x="479" y="1092"/>
                  </a:cubicBezTo>
                  <a:cubicBezTo>
                    <a:pt x="553" y="1043"/>
                    <a:pt x="627" y="994"/>
                    <a:pt x="712" y="945"/>
                  </a:cubicBezTo>
                  <a:cubicBezTo>
                    <a:pt x="798" y="883"/>
                    <a:pt x="896" y="847"/>
                    <a:pt x="982" y="785"/>
                  </a:cubicBezTo>
                  <a:cubicBezTo>
                    <a:pt x="1080" y="736"/>
                    <a:pt x="1179" y="675"/>
                    <a:pt x="1277" y="626"/>
                  </a:cubicBezTo>
                  <a:cubicBezTo>
                    <a:pt x="1375" y="589"/>
                    <a:pt x="1485" y="540"/>
                    <a:pt x="1584" y="491"/>
                  </a:cubicBezTo>
                  <a:cubicBezTo>
                    <a:pt x="1694" y="442"/>
                    <a:pt x="1804" y="405"/>
                    <a:pt x="1902" y="356"/>
                  </a:cubicBezTo>
                  <a:cubicBezTo>
                    <a:pt x="2013" y="319"/>
                    <a:pt x="2123" y="282"/>
                    <a:pt x="2221" y="258"/>
                  </a:cubicBezTo>
                  <a:cubicBezTo>
                    <a:pt x="2332" y="233"/>
                    <a:pt x="2418" y="184"/>
                    <a:pt x="2516" y="172"/>
                  </a:cubicBezTo>
                  <a:cubicBezTo>
                    <a:pt x="2614" y="147"/>
                    <a:pt x="2712" y="123"/>
                    <a:pt x="2798" y="110"/>
                  </a:cubicBezTo>
                  <a:cubicBezTo>
                    <a:pt x="2958" y="61"/>
                    <a:pt x="3105" y="49"/>
                    <a:pt x="3203" y="37"/>
                  </a:cubicBezTo>
                  <a:cubicBezTo>
                    <a:pt x="3301" y="25"/>
                    <a:pt x="3362" y="12"/>
                    <a:pt x="3362" y="12"/>
                  </a:cubicBezTo>
                  <a:cubicBezTo>
                    <a:pt x="3362" y="12"/>
                    <a:pt x="3313" y="0"/>
                    <a:pt x="3203"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43"/>
            <p:cNvSpPr/>
            <p:nvPr/>
          </p:nvSpPr>
          <p:spPr>
            <a:xfrm>
              <a:off x="5966097" y="4269281"/>
              <a:ext cx="104838" cy="15396"/>
            </a:xfrm>
            <a:custGeom>
              <a:rect b="b" l="l" r="r" t="t"/>
              <a:pathLst>
                <a:path extrusionOk="0" h="283" w="1927">
                  <a:moveTo>
                    <a:pt x="13" y="1"/>
                  </a:moveTo>
                  <a:cubicBezTo>
                    <a:pt x="1" y="86"/>
                    <a:pt x="1" y="185"/>
                    <a:pt x="1" y="283"/>
                  </a:cubicBezTo>
                  <a:lnTo>
                    <a:pt x="1915" y="283"/>
                  </a:lnTo>
                  <a:cubicBezTo>
                    <a:pt x="1915" y="185"/>
                    <a:pt x="1915" y="86"/>
                    <a:pt x="1927" y="1"/>
                  </a:cubicBezTo>
                  <a:close/>
                </a:path>
              </a:pathLst>
            </a:custGeom>
            <a:solidFill>
              <a:srgbClr val="F9F7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43"/>
            <p:cNvSpPr/>
            <p:nvPr/>
          </p:nvSpPr>
          <p:spPr>
            <a:xfrm>
              <a:off x="5966804" y="4247900"/>
              <a:ext cx="104131" cy="21435"/>
            </a:xfrm>
            <a:custGeom>
              <a:rect b="b" l="l" r="r" t="t"/>
              <a:pathLst>
                <a:path extrusionOk="0" h="394" w="1914">
                  <a:moveTo>
                    <a:pt x="0" y="1"/>
                  </a:moveTo>
                  <a:cubicBezTo>
                    <a:pt x="0" y="136"/>
                    <a:pt x="0" y="259"/>
                    <a:pt x="0" y="394"/>
                  </a:cubicBezTo>
                  <a:lnTo>
                    <a:pt x="1914" y="394"/>
                  </a:lnTo>
                  <a:cubicBezTo>
                    <a:pt x="1914" y="259"/>
                    <a:pt x="1914" y="124"/>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43"/>
            <p:cNvSpPr/>
            <p:nvPr/>
          </p:nvSpPr>
          <p:spPr>
            <a:xfrm>
              <a:off x="5553758" y="4302630"/>
              <a:ext cx="199503" cy="491635"/>
            </a:xfrm>
            <a:custGeom>
              <a:rect b="b" l="l" r="r" t="t"/>
              <a:pathLst>
                <a:path extrusionOk="0" h="9037" w="3667">
                  <a:moveTo>
                    <a:pt x="1728" y="1"/>
                  </a:moveTo>
                  <a:cubicBezTo>
                    <a:pt x="1801" y="4221"/>
                    <a:pt x="1863" y="7767"/>
                    <a:pt x="1863" y="7767"/>
                  </a:cubicBezTo>
                  <a:cubicBezTo>
                    <a:pt x="1850" y="7816"/>
                    <a:pt x="1887" y="7939"/>
                    <a:pt x="1850" y="7951"/>
                  </a:cubicBezTo>
                  <a:cubicBezTo>
                    <a:pt x="1642" y="8049"/>
                    <a:pt x="1458" y="8135"/>
                    <a:pt x="1261" y="8233"/>
                  </a:cubicBezTo>
                  <a:cubicBezTo>
                    <a:pt x="1053" y="8319"/>
                    <a:pt x="366" y="8687"/>
                    <a:pt x="71" y="8957"/>
                  </a:cubicBezTo>
                  <a:cubicBezTo>
                    <a:pt x="0" y="9019"/>
                    <a:pt x="6" y="9036"/>
                    <a:pt x="104" y="9036"/>
                  </a:cubicBezTo>
                  <a:cubicBezTo>
                    <a:pt x="141" y="9036"/>
                    <a:pt x="191" y="9034"/>
                    <a:pt x="255" y="9031"/>
                  </a:cubicBezTo>
                  <a:cubicBezTo>
                    <a:pt x="317" y="9031"/>
                    <a:pt x="2182" y="8994"/>
                    <a:pt x="2709" y="8982"/>
                  </a:cubicBezTo>
                  <a:cubicBezTo>
                    <a:pt x="2942" y="8969"/>
                    <a:pt x="2967" y="8969"/>
                    <a:pt x="3200" y="8957"/>
                  </a:cubicBezTo>
                  <a:cubicBezTo>
                    <a:pt x="3384" y="8908"/>
                    <a:pt x="3237" y="7804"/>
                    <a:pt x="3237" y="7534"/>
                  </a:cubicBezTo>
                  <a:cubicBezTo>
                    <a:pt x="3249" y="5289"/>
                    <a:pt x="3519" y="3547"/>
                    <a:pt x="3641" y="1559"/>
                  </a:cubicBezTo>
                  <a:cubicBezTo>
                    <a:pt x="3666" y="970"/>
                    <a:pt x="3666" y="479"/>
                    <a:pt x="3641"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43"/>
            <p:cNvSpPr/>
            <p:nvPr/>
          </p:nvSpPr>
          <p:spPr>
            <a:xfrm>
              <a:off x="5966804" y="4231253"/>
              <a:ext cx="104838" cy="16702"/>
            </a:xfrm>
            <a:custGeom>
              <a:rect b="b" l="l" r="r" t="t"/>
              <a:pathLst>
                <a:path extrusionOk="0" h="307" w="1927">
                  <a:moveTo>
                    <a:pt x="12" y="0"/>
                  </a:moveTo>
                  <a:cubicBezTo>
                    <a:pt x="12" y="98"/>
                    <a:pt x="12" y="209"/>
                    <a:pt x="0" y="307"/>
                  </a:cubicBezTo>
                  <a:lnTo>
                    <a:pt x="1914" y="307"/>
                  </a:lnTo>
                  <a:cubicBezTo>
                    <a:pt x="1926" y="197"/>
                    <a:pt x="1926" y="98"/>
                    <a:pt x="1926" y="0"/>
                  </a:cubicBezTo>
                  <a:close/>
                </a:path>
              </a:pathLst>
            </a:custGeom>
            <a:solidFill>
              <a:srgbClr val="62CB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43"/>
            <p:cNvSpPr/>
            <p:nvPr/>
          </p:nvSpPr>
          <p:spPr>
            <a:xfrm>
              <a:off x="5647063" y="4284623"/>
              <a:ext cx="104838" cy="18062"/>
            </a:xfrm>
            <a:custGeom>
              <a:rect b="b" l="l" r="r" t="t"/>
              <a:pathLst>
                <a:path extrusionOk="0" h="332" w="1927">
                  <a:moveTo>
                    <a:pt x="0" y="1"/>
                  </a:moveTo>
                  <a:cubicBezTo>
                    <a:pt x="0" y="111"/>
                    <a:pt x="0" y="222"/>
                    <a:pt x="13" y="332"/>
                  </a:cubicBezTo>
                  <a:lnTo>
                    <a:pt x="1926" y="332"/>
                  </a:lnTo>
                  <a:cubicBezTo>
                    <a:pt x="1926" y="222"/>
                    <a:pt x="1926" y="111"/>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43"/>
            <p:cNvSpPr/>
            <p:nvPr/>
          </p:nvSpPr>
          <p:spPr>
            <a:xfrm>
              <a:off x="5615019" y="2645386"/>
              <a:ext cx="487958" cy="1585887"/>
            </a:xfrm>
            <a:custGeom>
              <a:rect b="b" l="l" r="r" t="t"/>
              <a:pathLst>
                <a:path extrusionOk="0" h="29151" w="8969">
                  <a:moveTo>
                    <a:pt x="3607" y="0"/>
                  </a:moveTo>
                  <a:lnTo>
                    <a:pt x="933" y="479"/>
                  </a:lnTo>
                  <a:cubicBezTo>
                    <a:pt x="602" y="540"/>
                    <a:pt x="945" y="3386"/>
                    <a:pt x="957" y="3901"/>
                  </a:cubicBezTo>
                  <a:cubicBezTo>
                    <a:pt x="982" y="4871"/>
                    <a:pt x="1595" y="7300"/>
                    <a:pt x="1522" y="8195"/>
                  </a:cubicBezTo>
                  <a:cubicBezTo>
                    <a:pt x="1460" y="9140"/>
                    <a:pt x="270" y="12183"/>
                    <a:pt x="148" y="13164"/>
                  </a:cubicBezTo>
                  <a:cubicBezTo>
                    <a:pt x="74" y="13765"/>
                    <a:pt x="13" y="14551"/>
                    <a:pt x="0" y="15483"/>
                  </a:cubicBezTo>
                  <a:lnTo>
                    <a:pt x="0" y="15495"/>
                  </a:lnTo>
                  <a:cubicBezTo>
                    <a:pt x="0" y="15692"/>
                    <a:pt x="0" y="15900"/>
                    <a:pt x="0" y="16109"/>
                  </a:cubicBezTo>
                  <a:cubicBezTo>
                    <a:pt x="0" y="16121"/>
                    <a:pt x="13" y="16121"/>
                    <a:pt x="13" y="16121"/>
                  </a:cubicBezTo>
                  <a:cubicBezTo>
                    <a:pt x="62" y="17532"/>
                    <a:pt x="209" y="21249"/>
                    <a:pt x="516" y="26549"/>
                  </a:cubicBezTo>
                  <a:cubicBezTo>
                    <a:pt x="540" y="27420"/>
                    <a:pt x="553" y="28291"/>
                    <a:pt x="577" y="29150"/>
                  </a:cubicBezTo>
                  <a:lnTo>
                    <a:pt x="2491" y="29150"/>
                  </a:lnTo>
                  <a:cubicBezTo>
                    <a:pt x="2491" y="28893"/>
                    <a:pt x="2491" y="28623"/>
                    <a:pt x="2515" y="28341"/>
                  </a:cubicBezTo>
                  <a:cubicBezTo>
                    <a:pt x="2540" y="27825"/>
                    <a:pt x="2700" y="26586"/>
                    <a:pt x="2761" y="25960"/>
                  </a:cubicBezTo>
                  <a:cubicBezTo>
                    <a:pt x="3019" y="23777"/>
                    <a:pt x="3779" y="18378"/>
                    <a:pt x="4074" y="16342"/>
                  </a:cubicBezTo>
                  <a:cubicBezTo>
                    <a:pt x="4209" y="16330"/>
                    <a:pt x="4344" y="16317"/>
                    <a:pt x="4478" y="16293"/>
                  </a:cubicBezTo>
                  <a:cubicBezTo>
                    <a:pt x="4613" y="16317"/>
                    <a:pt x="4748" y="16330"/>
                    <a:pt x="4883" y="16342"/>
                  </a:cubicBezTo>
                  <a:cubicBezTo>
                    <a:pt x="5178" y="18378"/>
                    <a:pt x="5951" y="23789"/>
                    <a:pt x="6208" y="25960"/>
                  </a:cubicBezTo>
                  <a:cubicBezTo>
                    <a:pt x="6233" y="26194"/>
                    <a:pt x="6257" y="26488"/>
                    <a:pt x="6294" y="26807"/>
                  </a:cubicBezTo>
                  <a:cubicBezTo>
                    <a:pt x="6356" y="27384"/>
                    <a:pt x="6429" y="28009"/>
                    <a:pt x="6454" y="28341"/>
                  </a:cubicBezTo>
                  <a:cubicBezTo>
                    <a:pt x="6466" y="28635"/>
                    <a:pt x="6478" y="28893"/>
                    <a:pt x="6478" y="29150"/>
                  </a:cubicBezTo>
                  <a:lnTo>
                    <a:pt x="8392" y="29150"/>
                  </a:lnTo>
                  <a:cubicBezTo>
                    <a:pt x="8404" y="28291"/>
                    <a:pt x="8429" y="27420"/>
                    <a:pt x="8441" y="26549"/>
                  </a:cubicBezTo>
                  <a:cubicBezTo>
                    <a:pt x="8760" y="21249"/>
                    <a:pt x="8895" y="17532"/>
                    <a:pt x="8944" y="16121"/>
                  </a:cubicBezTo>
                  <a:cubicBezTo>
                    <a:pt x="8957" y="16121"/>
                    <a:pt x="8957" y="16121"/>
                    <a:pt x="8969" y="16109"/>
                  </a:cubicBezTo>
                  <a:cubicBezTo>
                    <a:pt x="8969" y="15900"/>
                    <a:pt x="8969" y="15704"/>
                    <a:pt x="8969" y="15495"/>
                  </a:cubicBezTo>
                  <a:lnTo>
                    <a:pt x="8969" y="15483"/>
                  </a:lnTo>
                  <a:cubicBezTo>
                    <a:pt x="8957" y="14538"/>
                    <a:pt x="8895" y="13753"/>
                    <a:pt x="8822" y="13152"/>
                  </a:cubicBezTo>
                  <a:cubicBezTo>
                    <a:pt x="8699" y="12183"/>
                    <a:pt x="7509" y="9140"/>
                    <a:pt x="7435" y="8195"/>
                  </a:cubicBezTo>
                  <a:cubicBezTo>
                    <a:pt x="7374" y="7300"/>
                    <a:pt x="7987" y="4871"/>
                    <a:pt x="8012" y="3901"/>
                  </a:cubicBezTo>
                  <a:cubicBezTo>
                    <a:pt x="8012" y="3386"/>
                    <a:pt x="8368" y="540"/>
                    <a:pt x="8024" y="479"/>
                  </a:cubicBezTo>
                  <a:lnTo>
                    <a:pt x="5362" y="0"/>
                  </a:ln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43"/>
            <p:cNvSpPr/>
            <p:nvPr/>
          </p:nvSpPr>
          <p:spPr>
            <a:xfrm>
              <a:off x="5964084" y="4302630"/>
              <a:ext cx="204345" cy="491418"/>
            </a:xfrm>
            <a:custGeom>
              <a:rect b="b" l="l" r="r" t="t"/>
              <a:pathLst>
                <a:path extrusionOk="0" h="9033" w="3756">
                  <a:moveTo>
                    <a:pt x="25" y="1"/>
                  </a:moveTo>
                  <a:cubicBezTo>
                    <a:pt x="13" y="479"/>
                    <a:pt x="1" y="970"/>
                    <a:pt x="38" y="1559"/>
                  </a:cubicBezTo>
                  <a:cubicBezTo>
                    <a:pt x="148" y="3547"/>
                    <a:pt x="418" y="5289"/>
                    <a:pt x="430" y="7534"/>
                  </a:cubicBezTo>
                  <a:cubicBezTo>
                    <a:pt x="430" y="7804"/>
                    <a:pt x="295" y="8908"/>
                    <a:pt x="467" y="8957"/>
                  </a:cubicBezTo>
                  <a:cubicBezTo>
                    <a:pt x="700" y="8969"/>
                    <a:pt x="725" y="8969"/>
                    <a:pt x="958" y="8982"/>
                  </a:cubicBezTo>
                  <a:cubicBezTo>
                    <a:pt x="1485" y="8994"/>
                    <a:pt x="3350" y="9031"/>
                    <a:pt x="3424" y="9031"/>
                  </a:cubicBezTo>
                  <a:cubicBezTo>
                    <a:pt x="3452" y="9032"/>
                    <a:pt x="3478" y="9033"/>
                    <a:pt x="3502" y="9033"/>
                  </a:cubicBezTo>
                  <a:cubicBezTo>
                    <a:pt x="3672" y="9033"/>
                    <a:pt x="3755" y="8995"/>
                    <a:pt x="3669" y="8920"/>
                  </a:cubicBezTo>
                  <a:cubicBezTo>
                    <a:pt x="3375" y="8650"/>
                    <a:pt x="2614" y="8319"/>
                    <a:pt x="2418" y="8233"/>
                  </a:cubicBezTo>
                  <a:cubicBezTo>
                    <a:pt x="2209" y="8135"/>
                    <a:pt x="2025" y="8049"/>
                    <a:pt x="1817" y="7951"/>
                  </a:cubicBezTo>
                  <a:cubicBezTo>
                    <a:pt x="1780" y="7939"/>
                    <a:pt x="1817" y="7816"/>
                    <a:pt x="1817" y="7767"/>
                  </a:cubicBezTo>
                  <a:cubicBezTo>
                    <a:pt x="1817" y="7767"/>
                    <a:pt x="1866" y="4221"/>
                    <a:pt x="1952"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7" name="Google Shape;8517;p43"/>
            <p:cNvSpPr/>
            <p:nvPr/>
          </p:nvSpPr>
          <p:spPr>
            <a:xfrm>
              <a:off x="5965444" y="4284623"/>
              <a:ext cx="104838" cy="18062"/>
            </a:xfrm>
            <a:custGeom>
              <a:rect b="b" l="l" r="r" t="t"/>
              <a:pathLst>
                <a:path extrusionOk="0" h="332" w="1927">
                  <a:moveTo>
                    <a:pt x="13" y="1"/>
                  </a:moveTo>
                  <a:cubicBezTo>
                    <a:pt x="13" y="111"/>
                    <a:pt x="0" y="222"/>
                    <a:pt x="0" y="332"/>
                  </a:cubicBezTo>
                  <a:lnTo>
                    <a:pt x="1927" y="332"/>
                  </a:lnTo>
                  <a:cubicBezTo>
                    <a:pt x="1927" y="222"/>
                    <a:pt x="1927" y="111"/>
                    <a:pt x="1927"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8" name="Google Shape;8518;p43"/>
            <p:cNvSpPr/>
            <p:nvPr/>
          </p:nvSpPr>
          <p:spPr>
            <a:xfrm>
              <a:off x="5645703" y="4231253"/>
              <a:ext cx="104838" cy="16702"/>
            </a:xfrm>
            <a:custGeom>
              <a:rect b="b" l="l" r="r" t="t"/>
              <a:pathLst>
                <a:path extrusionOk="0" h="307" w="1927">
                  <a:moveTo>
                    <a:pt x="1" y="0"/>
                  </a:moveTo>
                  <a:cubicBezTo>
                    <a:pt x="13" y="98"/>
                    <a:pt x="13" y="197"/>
                    <a:pt x="13" y="307"/>
                  </a:cubicBezTo>
                  <a:lnTo>
                    <a:pt x="1927" y="307"/>
                  </a:lnTo>
                  <a:cubicBezTo>
                    <a:pt x="1927" y="209"/>
                    <a:pt x="1927" y="98"/>
                    <a:pt x="1927" y="0"/>
                  </a:cubicBezTo>
                  <a:close/>
                </a:path>
              </a:pathLst>
            </a:custGeom>
            <a:solidFill>
              <a:srgbClr val="62CB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43"/>
            <p:cNvSpPr/>
            <p:nvPr/>
          </p:nvSpPr>
          <p:spPr>
            <a:xfrm>
              <a:off x="5646411" y="4247900"/>
              <a:ext cx="104838" cy="21435"/>
            </a:xfrm>
            <a:custGeom>
              <a:rect b="b" l="l" r="r" t="t"/>
              <a:pathLst>
                <a:path extrusionOk="0" h="394" w="1927">
                  <a:moveTo>
                    <a:pt x="0" y="1"/>
                  </a:moveTo>
                  <a:cubicBezTo>
                    <a:pt x="0" y="124"/>
                    <a:pt x="0" y="259"/>
                    <a:pt x="12" y="394"/>
                  </a:cubicBezTo>
                  <a:lnTo>
                    <a:pt x="1926" y="394"/>
                  </a:lnTo>
                  <a:cubicBezTo>
                    <a:pt x="1914" y="259"/>
                    <a:pt x="1914" y="136"/>
                    <a:pt x="1914" y="1"/>
                  </a:cubicBezTo>
                  <a:close/>
                </a:path>
              </a:pathLst>
            </a:custGeom>
            <a:solidFill>
              <a:srgbClr val="DE9B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43"/>
            <p:cNvSpPr/>
            <p:nvPr/>
          </p:nvSpPr>
          <p:spPr>
            <a:xfrm>
              <a:off x="5647063" y="4269281"/>
              <a:ext cx="104186" cy="15396"/>
            </a:xfrm>
            <a:custGeom>
              <a:rect b="b" l="l" r="r" t="t"/>
              <a:pathLst>
                <a:path extrusionOk="0" h="283" w="1915">
                  <a:moveTo>
                    <a:pt x="0" y="1"/>
                  </a:moveTo>
                  <a:cubicBezTo>
                    <a:pt x="0" y="86"/>
                    <a:pt x="0" y="185"/>
                    <a:pt x="0" y="283"/>
                  </a:cubicBezTo>
                  <a:lnTo>
                    <a:pt x="1914" y="283"/>
                  </a:lnTo>
                  <a:cubicBezTo>
                    <a:pt x="1914" y="185"/>
                    <a:pt x="1914" y="86"/>
                    <a:pt x="1914" y="1"/>
                  </a:cubicBezTo>
                  <a:close/>
                </a:path>
              </a:pathLst>
            </a:custGeom>
            <a:solidFill>
              <a:srgbClr val="F9F7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1" name="Google Shape;8521;p43"/>
            <p:cNvSpPr/>
            <p:nvPr/>
          </p:nvSpPr>
          <p:spPr>
            <a:xfrm>
              <a:off x="5400063" y="2670738"/>
              <a:ext cx="291121" cy="988548"/>
            </a:xfrm>
            <a:custGeom>
              <a:rect b="b" l="l" r="r" t="t"/>
              <a:pathLst>
                <a:path extrusionOk="0" h="18171" w="5351">
                  <a:moveTo>
                    <a:pt x="5000" y="10"/>
                  </a:moveTo>
                  <a:cubicBezTo>
                    <a:pt x="4653" y="10"/>
                    <a:pt x="3985" y="402"/>
                    <a:pt x="3902" y="614"/>
                  </a:cubicBezTo>
                  <a:cubicBezTo>
                    <a:pt x="3841" y="798"/>
                    <a:pt x="2798" y="5742"/>
                    <a:pt x="2614" y="6760"/>
                  </a:cubicBezTo>
                  <a:lnTo>
                    <a:pt x="1669" y="12416"/>
                  </a:lnTo>
                  <a:cubicBezTo>
                    <a:pt x="1633" y="12600"/>
                    <a:pt x="1608" y="12796"/>
                    <a:pt x="1571" y="13005"/>
                  </a:cubicBezTo>
                  <a:lnTo>
                    <a:pt x="1301" y="14600"/>
                  </a:lnTo>
                  <a:cubicBezTo>
                    <a:pt x="1289" y="14710"/>
                    <a:pt x="1265" y="14808"/>
                    <a:pt x="1252" y="14894"/>
                  </a:cubicBezTo>
                  <a:cubicBezTo>
                    <a:pt x="1191" y="15177"/>
                    <a:pt x="1031" y="15410"/>
                    <a:pt x="847" y="15680"/>
                  </a:cubicBezTo>
                  <a:cubicBezTo>
                    <a:pt x="651" y="15962"/>
                    <a:pt x="1" y="17164"/>
                    <a:pt x="234" y="17225"/>
                  </a:cubicBezTo>
                  <a:cubicBezTo>
                    <a:pt x="467" y="17127"/>
                    <a:pt x="663" y="16698"/>
                    <a:pt x="798" y="16502"/>
                  </a:cubicBezTo>
                  <a:lnTo>
                    <a:pt x="798" y="16502"/>
                  </a:lnTo>
                  <a:cubicBezTo>
                    <a:pt x="700" y="16759"/>
                    <a:pt x="283" y="17753"/>
                    <a:pt x="565" y="17900"/>
                  </a:cubicBezTo>
                  <a:cubicBezTo>
                    <a:pt x="835" y="17704"/>
                    <a:pt x="946" y="16845"/>
                    <a:pt x="1068" y="16538"/>
                  </a:cubicBezTo>
                  <a:lnTo>
                    <a:pt x="1068" y="16538"/>
                  </a:lnTo>
                  <a:cubicBezTo>
                    <a:pt x="1031" y="16771"/>
                    <a:pt x="995" y="16992"/>
                    <a:pt x="958" y="17213"/>
                  </a:cubicBezTo>
                  <a:cubicBezTo>
                    <a:pt x="933" y="17422"/>
                    <a:pt x="712" y="18047"/>
                    <a:pt x="872" y="18170"/>
                  </a:cubicBezTo>
                  <a:cubicBezTo>
                    <a:pt x="1215" y="18035"/>
                    <a:pt x="1400" y="16980"/>
                    <a:pt x="1571" y="16686"/>
                  </a:cubicBezTo>
                  <a:lnTo>
                    <a:pt x="1571" y="16686"/>
                  </a:lnTo>
                  <a:cubicBezTo>
                    <a:pt x="1547" y="16843"/>
                    <a:pt x="1297" y="18036"/>
                    <a:pt x="1465" y="18036"/>
                  </a:cubicBezTo>
                  <a:cubicBezTo>
                    <a:pt x="1468" y="18036"/>
                    <a:pt x="1470" y="18036"/>
                    <a:pt x="1473" y="18035"/>
                  </a:cubicBezTo>
                  <a:cubicBezTo>
                    <a:pt x="1584" y="18023"/>
                    <a:pt x="1780" y="17409"/>
                    <a:pt x="1817" y="17336"/>
                  </a:cubicBezTo>
                  <a:cubicBezTo>
                    <a:pt x="1915" y="17078"/>
                    <a:pt x="1964" y="16636"/>
                    <a:pt x="2087" y="16379"/>
                  </a:cubicBezTo>
                  <a:cubicBezTo>
                    <a:pt x="2202" y="16529"/>
                    <a:pt x="2394" y="17147"/>
                    <a:pt x="2621" y="17147"/>
                  </a:cubicBezTo>
                  <a:cubicBezTo>
                    <a:pt x="2635" y="17147"/>
                    <a:pt x="2649" y="17145"/>
                    <a:pt x="2663" y="17139"/>
                  </a:cubicBezTo>
                  <a:cubicBezTo>
                    <a:pt x="2639" y="16833"/>
                    <a:pt x="2541" y="16551"/>
                    <a:pt x="2541" y="16232"/>
                  </a:cubicBezTo>
                  <a:cubicBezTo>
                    <a:pt x="2541" y="15986"/>
                    <a:pt x="2590" y="15704"/>
                    <a:pt x="2528" y="15459"/>
                  </a:cubicBezTo>
                  <a:cubicBezTo>
                    <a:pt x="2491" y="15311"/>
                    <a:pt x="2344" y="15238"/>
                    <a:pt x="2295" y="15115"/>
                  </a:cubicBezTo>
                  <a:cubicBezTo>
                    <a:pt x="2234" y="15005"/>
                    <a:pt x="2271" y="14808"/>
                    <a:pt x="2283" y="14698"/>
                  </a:cubicBezTo>
                  <a:cubicBezTo>
                    <a:pt x="2307" y="14489"/>
                    <a:pt x="2344" y="14244"/>
                    <a:pt x="2381" y="14023"/>
                  </a:cubicBezTo>
                  <a:cubicBezTo>
                    <a:pt x="2688" y="12845"/>
                    <a:pt x="3583" y="9263"/>
                    <a:pt x="3951" y="7644"/>
                  </a:cubicBezTo>
                  <a:cubicBezTo>
                    <a:pt x="4197" y="6687"/>
                    <a:pt x="5301" y="2356"/>
                    <a:pt x="5301" y="2356"/>
                  </a:cubicBezTo>
                  <a:cubicBezTo>
                    <a:pt x="5338" y="1976"/>
                    <a:pt x="5350" y="1583"/>
                    <a:pt x="5338" y="1203"/>
                  </a:cubicBezTo>
                  <a:cubicBezTo>
                    <a:pt x="5338" y="920"/>
                    <a:pt x="5326" y="626"/>
                    <a:pt x="5264" y="356"/>
                  </a:cubicBezTo>
                  <a:cubicBezTo>
                    <a:pt x="5240" y="270"/>
                    <a:pt x="5227" y="135"/>
                    <a:pt x="5166" y="62"/>
                  </a:cubicBezTo>
                  <a:cubicBezTo>
                    <a:pt x="5129" y="0"/>
                    <a:pt x="5117" y="25"/>
                    <a:pt x="5043" y="13"/>
                  </a:cubicBezTo>
                  <a:cubicBezTo>
                    <a:pt x="5029" y="11"/>
                    <a:pt x="5015" y="10"/>
                    <a:pt x="5000" y="10"/>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2" name="Google Shape;8522;p43"/>
            <p:cNvSpPr/>
            <p:nvPr/>
          </p:nvSpPr>
          <p:spPr>
            <a:xfrm>
              <a:off x="5537600" y="2677865"/>
              <a:ext cx="130844" cy="366020"/>
            </a:xfrm>
            <a:custGeom>
              <a:rect b="b" l="l" r="r" t="t"/>
              <a:pathLst>
                <a:path extrusionOk="0" h="6728" w="2405">
                  <a:moveTo>
                    <a:pt x="1803" y="1"/>
                  </a:moveTo>
                  <a:cubicBezTo>
                    <a:pt x="1486" y="1"/>
                    <a:pt x="1194" y="745"/>
                    <a:pt x="982" y="1489"/>
                  </a:cubicBezTo>
                  <a:cubicBezTo>
                    <a:pt x="798" y="2151"/>
                    <a:pt x="0" y="6335"/>
                    <a:pt x="0" y="6335"/>
                  </a:cubicBezTo>
                  <a:cubicBezTo>
                    <a:pt x="503" y="6703"/>
                    <a:pt x="1767" y="6727"/>
                    <a:pt x="1767" y="6727"/>
                  </a:cubicBezTo>
                  <a:cubicBezTo>
                    <a:pt x="1767" y="6727"/>
                    <a:pt x="2405" y="3820"/>
                    <a:pt x="2405" y="3010"/>
                  </a:cubicBezTo>
                  <a:cubicBezTo>
                    <a:pt x="2405" y="2200"/>
                    <a:pt x="2172" y="66"/>
                    <a:pt x="1841" y="4"/>
                  </a:cubicBezTo>
                  <a:cubicBezTo>
                    <a:pt x="1828" y="2"/>
                    <a:pt x="1816" y="1"/>
                    <a:pt x="1803"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3" name="Google Shape;8523;p43"/>
            <p:cNvSpPr/>
            <p:nvPr/>
          </p:nvSpPr>
          <p:spPr>
            <a:xfrm>
              <a:off x="6020829" y="2670738"/>
              <a:ext cx="291067" cy="988548"/>
            </a:xfrm>
            <a:custGeom>
              <a:rect b="b" l="l" r="r" t="t"/>
              <a:pathLst>
                <a:path extrusionOk="0" h="18171" w="5350">
                  <a:moveTo>
                    <a:pt x="351" y="10"/>
                  </a:moveTo>
                  <a:cubicBezTo>
                    <a:pt x="336" y="10"/>
                    <a:pt x="321" y="11"/>
                    <a:pt x="307" y="13"/>
                  </a:cubicBezTo>
                  <a:cubicBezTo>
                    <a:pt x="234" y="25"/>
                    <a:pt x="222" y="0"/>
                    <a:pt x="185" y="62"/>
                  </a:cubicBezTo>
                  <a:cubicBezTo>
                    <a:pt x="123" y="135"/>
                    <a:pt x="111" y="270"/>
                    <a:pt x="87" y="356"/>
                  </a:cubicBezTo>
                  <a:cubicBezTo>
                    <a:pt x="25" y="626"/>
                    <a:pt x="13" y="920"/>
                    <a:pt x="13" y="1203"/>
                  </a:cubicBezTo>
                  <a:cubicBezTo>
                    <a:pt x="1" y="1583"/>
                    <a:pt x="13" y="1976"/>
                    <a:pt x="50" y="2356"/>
                  </a:cubicBezTo>
                  <a:cubicBezTo>
                    <a:pt x="50" y="2356"/>
                    <a:pt x="1154" y="6687"/>
                    <a:pt x="1399" y="7644"/>
                  </a:cubicBezTo>
                  <a:cubicBezTo>
                    <a:pt x="1767" y="9263"/>
                    <a:pt x="2663" y="12845"/>
                    <a:pt x="2970" y="14023"/>
                  </a:cubicBezTo>
                  <a:cubicBezTo>
                    <a:pt x="3007" y="14244"/>
                    <a:pt x="3043" y="14489"/>
                    <a:pt x="3068" y="14698"/>
                  </a:cubicBezTo>
                  <a:cubicBezTo>
                    <a:pt x="3080" y="14808"/>
                    <a:pt x="3117" y="15005"/>
                    <a:pt x="3068" y="15115"/>
                  </a:cubicBezTo>
                  <a:cubicBezTo>
                    <a:pt x="3007" y="15238"/>
                    <a:pt x="2859" y="15311"/>
                    <a:pt x="2823" y="15459"/>
                  </a:cubicBezTo>
                  <a:cubicBezTo>
                    <a:pt x="2761" y="15704"/>
                    <a:pt x="2810" y="15986"/>
                    <a:pt x="2810" y="16232"/>
                  </a:cubicBezTo>
                  <a:cubicBezTo>
                    <a:pt x="2810" y="16551"/>
                    <a:pt x="2712" y="16833"/>
                    <a:pt x="2688" y="17139"/>
                  </a:cubicBezTo>
                  <a:cubicBezTo>
                    <a:pt x="2702" y="17145"/>
                    <a:pt x="2716" y="17147"/>
                    <a:pt x="2730" y="17147"/>
                  </a:cubicBezTo>
                  <a:cubicBezTo>
                    <a:pt x="2957" y="17147"/>
                    <a:pt x="3149" y="16529"/>
                    <a:pt x="3264" y="16379"/>
                  </a:cubicBezTo>
                  <a:cubicBezTo>
                    <a:pt x="3387" y="16636"/>
                    <a:pt x="3436" y="17078"/>
                    <a:pt x="3534" y="17336"/>
                  </a:cubicBezTo>
                  <a:cubicBezTo>
                    <a:pt x="3571" y="17409"/>
                    <a:pt x="3767" y="18023"/>
                    <a:pt x="3878" y="18035"/>
                  </a:cubicBezTo>
                  <a:cubicBezTo>
                    <a:pt x="3880" y="18036"/>
                    <a:pt x="3883" y="18036"/>
                    <a:pt x="3886" y="18036"/>
                  </a:cubicBezTo>
                  <a:cubicBezTo>
                    <a:pt x="4055" y="18036"/>
                    <a:pt x="3816" y="16843"/>
                    <a:pt x="3792" y="16686"/>
                  </a:cubicBezTo>
                  <a:lnTo>
                    <a:pt x="3792" y="16686"/>
                  </a:lnTo>
                  <a:cubicBezTo>
                    <a:pt x="3951" y="16980"/>
                    <a:pt x="4135" y="18035"/>
                    <a:pt x="4479" y="18170"/>
                  </a:cubicBezTo>
                  <a:cubicBezTo>
                    <a:pt x="4638" y="18047"/>
                    <a:pt x="4418" y="17422"/>
                    <a:pt x="4393" y="17213"/>
                  </a:cubicBezTo>
                  <a:cubicBezTo>
                    <a:pt x="4356" y="16992"/>
                    <a:pt x="4319" y="16771"/>
                    <a:pt x="4283" y="16538"/>
                  </a:cubicBezTo>
                  <a:lnTo>
                    <a:pt x="4283" y="16538"/>
                  </a:lnTo>
                  <a:cubicBezTo>
                    <a:pt x="4405" y="16845"/>
                    <a:pt x="4516" y="17704"/>
                    <a:pt x="4786" y="17900"/>
                  </a:cubicBezTo>
                  <a:cubicBezTo>
                    <a:pt x="5068" y="17753"/>
                    <a:pt x="4651" y="16759"/>
                    <a:pt x="4552" y="16502"/>
                  </a:cubicBezTo>
                  <a:lnTo>
                    <a:pt x="4552" y="16502"/>
                  </a:lnTo>
                  <a:cubicBezTo>
                    <a:pt x="4687" y="16698"/>
                    <a:pt x="4884" y="17127"/>
                    <a:pt x="5117" y="17225"/>
                  </a:cubicBezTo>
                  <a:cubicBezTo>
                    <a:pt x="5350" y="17164"/>
                    <a:pt x="4700" y="15962"/>
                    <a:pt x="4516" y="15680"/>
                  </a:cubicBezTo>
                  <a:cubicBezTo>
                    <a:pt x="4319" y="15410"/>
                    <a:pt x="4160" y="15177"/>
                    <a:pt x="4099" y="14894"/>
                  </a:cubicBezTo>
                  <a:cubicBezTo>
                    <a:pt x="4086" y="14808"/>
                    <a:pt x="4062" y="14710"/>
                    <a:pt x="4049" y="14600"/>
                  </a:cubicBezTo>
                  <a:lnTo>
                    <a:pt x="3780" y="13005"/>
                  </a:lnTo>
                  <a:cubicBezTo>
                    <a:pt x="3743" y="12796"/>
                    <a:pt x="3718" y="12600"/>
                    <a:pt x="3681" y="12416"/>
                  </a:cubicBezTo>
                  <a:lnTo>
                    <a:pt x="2737" y="6760"/>
                  </a:lnTo>
                  <a:cubicBezTo>
                    <a:pt x="2553" y="5742"/>
                    <a:pt x="1510" y="798"/>
                    <a:pt x="1448" y="614"/>
                  </a:cubicBezTo>
                  <a:cubicBezTo>
                    <a:pt x="1366" y="402"/>
                    <a:pt x="698" y="10"/>
                    <a:pt x="351" y="10"/>
                  </a:cubicBezTo>
                  <a:close/>
                </a:path>
              </a:pathLst>
            </a:custGeom>
            <a:solidFill>
              <a:srgbClr val="CA8C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43"/>
            <p:cNvSpPr/>
            <p:nvPr/>
          </p:nvSpPr>
          <p:spPr>
            <a:xfrm>
              <a:off x="6043516" y="2677865"/>
              <a:ext cx="130898" cy="366020"/>
            </a:xfrm>
            <a:custGeom>
              <a:rect b="b" l="l" r="r" t="t"/>
              <a:pathLst>
                <a:path extrusionOk="0" h="6728" w="2406">
                  <a:moveTo>
                    <a:pt x="602" y="1"/>
                  </a:moveTo>
                  <a:cubicBezTo>
                    <a:pt x="590" y="1"/>
                    <a:pt x="578" y="2"/>
                    <a:pt x="565" y="4"/>
                  </a:cubicBezTo>
                  <a:cubicBezTo>
                    <a:pt x="234" y="66"/>
                    <a:pt x="1" y="2200"/>
                    <a:pt x="1" y="3010"/>
                  </a:cubicBezTo>
                  <a:cubicBezTo>
                    <a:pt x="1" y="3820"/>
                    <a:pt x="639" y="6727"/>
                    <a:pt x="639" y="6727"/>
                  </a:cubicBezTo>
                  <a:cubicBezTo>
                    <a:pt x="639" y="6727"/>
                    <a:pt x="1903" y="6703"/>
                    <a:pt x="2406" y="6335"/>
                  </a:cubicBezTo>
                  <a:cubicBezTo>
                    <a:pt x="2406" y="6335"/>
                    <a:pt x="1608" y="2151"/>
                    <a:pt x="1424" y="1489"/>
                  </a:cubicBezTo>
                  <a:cubicBezTo>
                    <a:pt x="1212" y="745"/>
                    <a:pt x="919" y="1"/>
                    <a:pt x="602"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43"/>
            <p:cNvSpPr/>
            <p:nvPr/>
          </p:nvSpPr>
          <p:spPr>
            <a:xfrm>
              <a:off x="5451476" y="2654471"/>
              <a:ext cx="863081" cy="2137420"/>
            </a:xfrm>
            <a:custGeom>
              <a:rect b="b" l="l" r="r" t="t"/>
              <a:pathLst>
                <a:path extrusionOk="0" h="39289" w="15864">
                  <a:moveTo>
                    <a:pt x="5324" y="1"/>
                  </a:moveTo>
                  <a:cubicBezTo>
                    <a:pt x="5157" y="1"/>
                    <a:pt x="5003" y="22"/>
                    <a:pt x="4884" y="78"/>
                  </a:cubicBezTo>
                  <a:cubicBezTo>
                    <a:pt x="4319" y="164"/>
                    <a:pt x="3485" y="324"/>
                    <a:pt x="3362" y="483"/>
                  </a:cubicBezTo>
                  <a:cubicBezTo>
                    <a:pt x="3350" y="496"/>
                    <a:pt x="3350" y="496"/>
                    <a:pt x="3350" y="508"/>
                  </a:cubicBezTo>
                  <a:cubicBezTo>
                    <a:pt x="3767" y="1219"/>
                    <a:pt x="3877" y="4360"/>
                    <a:pt x="3988" y="5563"/>
                  </a:cubicBezTo>
                  <a:cubicBezTo>
                    <a:pt x="3743" y="6016"/>
                    <a:pt x="3141" y="10605"/>
                    <a:pt x="3141" y="10605"/>
                  </a:cubicBezTo>
                  <a:cubicBezTo>
                    <a:pt x="3129" y="10617"/>
                    <a:pt x="3129" y="10617"/>
                    <a:pt x="3129" y="10629"/>
                  </a:cubicBezTo>
                  <a:cubicBezTo>
                    <a:pt x="2295" y="14825"/>
                    <a:pt x="136" y="35363"/>
                    <a:pt x="1" y="37841"/>
                  </a:cubicBezTo>
                  <a:lnTo>
                    <a:pt x="1436" y="38172"/>
                  </a:lnTo>
                  <a:cubicBezTo>
                    <a:pt x="1424" y="38295"/>
                    <a:pt x="1411" y="38418"/>
                    <a:pt x="1387" y="38540"/>
                  </a:cubicBezTo>
                  <a:cubicBezTo>
                    <a:pt x="1387" y="38540"/>
                    <a:pt x="2454" y="38761"/>
                    <a:pt x="3951" y="38909"/>
                  </a:cubicBezTo>
                  <a:lnTo>
                    <a:pt x="3939" y="39068"/>
                  </a:lnTo>
                  <a:lnTo>
                    <a:pt x="7448" y="39289"/>
                  </a:lnTo>
                  <a:lnTo>
                    <a:pt x="7521" y="39289"/>
                  </a:lnTo>
                  <a:lnTo>
                    <a:pt x="11042" y="39068"/>
                  </a:lnTo>
                  <a:lnTo>
                    <a:pt x="11030" y="38909"/>
                  </a:lnTo>
                  <a:cubicBezTo>
                    <a:pt x="12527" y="38761"/>
                    <a:pt x="13582" y="38540"/>
                    <a:pt x="13582" y="38540"/>
                  </a:cubicBezTo>
                  <a:cubicBezTo>
                    <a:pt x="13570" y="38418"/>
                    <a:pt x="13557" y="38295"/>
                    <a:pt x="13545" y="38172"/>
                  </a:cubicBezTo>
                  <a:lnTo>
                    <a:pt x="15864" y="37927"/>
                  </a:lnTo>
                  <a:cubicBezTo>
                    <a:pt x="14649" y="27830"/>
                    <a:pt x="13533" y="17070"/>
                    <a:pt x="12110" y="11194"/>
                  </a:cubicBezTo>
                  <a:cubicBezTo>
                    <a:pt x="11913" y="10360"/>
                    <a:pt x="11177" y="5563"/>
                    <a:pt x="10932" y="5219"/>
                  </a:cubicBezTo>
                  <a:cubicBezTo>
                    <a:pt x="11042" y="4017"/>
                    <a:pt x="11214" y="1219"/>
                    <a:pt x="11631" y="508"/>
                  </a:cubicBezTo>
                  <a:cubicBezTo>
                    <a:pt x="11631" y="496"/>
                    <a:pt x="11619" y="496"/>
                    <a:pt x="11619" y="483"/>
                  </a:cubicBezTo>
                  <a:cubicBezTo>
                    <a:pt x="11472" y="299"/>
                    <a:pt x="10417" y="128"/>
                    <a:pt x="9877" y="54"/>
                  </a:cubicBezTo>
                  <a:cubicBezTo>
                    <a:pt x="9717" y="17"/>
                    <a:pt x="9607" y="5"/>
                    <a:pt x="9607" y="5"/>
                  </a:cubicBezTo>
                  <a:lnTo>
                    <a:pt x="9582" y="17"/>
                  </a:lnTo>
                  <a:cubicBezTo>
                    <a:pt x="9570" y="5"/>
                    <a:pt x="9558" y="5"/>
                    <a:pt x="9558" y="5"/>
                  </a:cubicBezTo>
                  <a:lnTo>
                    <a:pt x="8392" y="201"/>
                  </a:lnTo>
                  <a:lnTo>
                    <a:pt x="7988" y="226"/>
                  </a:lnTo>
                  <a:lnTo>
                    <a:pt x="7435" y="1219"/>
                  </a:lnTo>
                  <a:lnTo>
                    <a:pt x="6969" y="250"/>
                  </a:lnTo>
                  <a:lnTo>
                    <a:pt x="6589" y="201"/>
                  </a:lnTo>
                  <a:cubicBezTo>
                    <a:pt x="6329" y="156"/>
                    <a:pt x="5776" y="1"/>
                    <a:pt x="5324" y="1"/>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6" name="Google Shape;8526;p43"/>
            <p:cNvSpPr/>
            <p:nvPr/>
          </p:nvSpPr>
          <p:spPr>
            <a:xfrm>
              <a:off x="5685746" y="2958425"/>
              <a:ext cx="342479" cy="28072"/>
            </a:xfrm>
            <a:custGeom>
              <a:rect b="b" l="l" r="r" t="t"/>
              <a:pathLst>
                <a:path extrusionOk="0" h="516" w="6295">
                  <a:moveTo>
                    <a:pt x="6295" y="0"/>
                  </a:moveTo>
                  <a:lnTo>
                    <a:pt x="6295" y="0"/>
                  </a:lnTo>
                  <a:cubicBezTo>
                    <a:pt x="6295" y="0"/>
                    <a:pt x="6196" y="25"/>
                    <a:pt x="6025" y="49"/>
                  </a:cubicBezTo>
                  <a:cubicBezTo>
                    <a:pt x="5939" y="61"/>
                    <a:pt x="5829" y="86"/>
                    <a:pt x="5718" y="110"/>
                  </a:cubicBezTo>
                  <a:cubicBezTo>
                    <a:pt x="5595" y="123"/>
                    <a:pt x="5460" y="147"/>
                    <a:pt x="5313" y="172"/>
                  </a:cubicBezTo>
                  <a:cubicBezTo>
                    <a:pt x="5166" y="196"/>
                    <a:pt x="5007" y="209"/>
                    <a:pt x="4835" y="221"/>
                  </a:cubicBezTo>
                  <a:cubicBezTo>
                    <a:pt x="4675" y="245"/>
                    <a:pt x="4491" y="258"/>
                    <a:pt x="4307" y="270"/>
                  </a:cubicBezTo>
                  <a:cubicBezTo>
                    <a:pt x="4123" y="282"/>
                    <a:pt x="3939" y="294"/>
                    <a:pt x="3743" y="307"/>
                  </a:cubicBezTo>
                  <a:cubicBezTo>
                    <a:pt x="3547" y="319"/>
                    <a:pt x="3350" y="319"/>
                    <a:pt x="3154" y="319"/>
                  </a:cubicBezTo>
                  <a:cubicBezTo>
                    <a:pt x="2761" y="319"/>
                    <a:pt x="2369" y="307"/>
                    <a:pt x="2001" y="282"/>
                  </a:cubicBezTo>
                  <a:cubicBezTo>
                    <a:pt x="1620" y="258"/>
                    <a:pt x="1277" y="233"/>
                    <a:pt x="982" y="196"/>
                  </a:cubicBezTo>
                  <a:cubicBezTo>
                    <a:pt x="394" y="135"/>
                    <a:pt x="1" y="74"/>
                    <a:pt x="1" y="74"/>
                  </a:cubicBezTo>
                  <a:lnTo>
                    <a:pt x="1" y="74"/>
                  </a:lnTo>
                  <a:cubicBezTo>
                    <a:pt x="1" y="74"/>
                    <a:pt x="99" y="98"/>
                    <a:pt x="271" y="147"/>
                  </a:cubicBezTo>
                  <a:cubicBezTo>
                    <a:pt x="430" y="196"/>
                    <a:pt x="676" y="258"/>
                    <a:pt x="970" y="307"/>
                  </a:cubicBezTo>
                  <a:cubicBezTo>
                    <a:pt x="1265" y="368"/>
                    <a:pt x="1608" y="417"/>
                    <a:pt x="1976" y="454"/>
                  </a:cubicBezTo>
                  <a:cubicBezTo>
                    <a:pt x="2172" y="466"/>
                    <a:pt x="2356" y="491"/>
                    <a:pt x="2553" y="503"/>
                  </a:cubicBezTo>
                  <a:cubicBezTo>
                    <a:pt x="2749" y="503"/>
                    <a:pt x="2958" y="515"/>
                    <a:pt x="3154" y="515"/>
                  </a:cubicBezTo>
                  <a:cubicBezTo>
                    <a:pt x="3547" y="515"/>
                    <a:pt x="3951" y="491"/>
                    <a:pt x="4319" y="442"/>
                  </a:cubicBezTo>
                  <a:cubicBezTo>
                    <a:pt x="4504" y="429"/>
                    <a:pt x="4688" y="393"/>
                    <a:pt x="4859" y="368"/>
                  </a:cubicBezTo>
                  <a:cubicBezTo>
                    <a:pt x="5031" y="344"/>
                    <a:pt x="5178" y="307"/>
                    <a:pt x="5326" y="270"/>
                  </a:cubicBezTo>
                  <a:cubicBezTo>
                    <a:pt x="5620" y="221"/>
                    <a:pt x="5865" y="135"/>
                    <a:pt x="6025" y="86"/>
                  </a:cubicBezTo>
                  <a:cubicBezTo>
                    <a:pt x="6197" y="37"/>
                    <a:pt x="6295" y="0"/>
                    <a:pt x="6295" y="0"/>
                  </a:cubicBezTo>
                  <a:close/>
                </a:path>
              </a:pathLst>
            </a:custGeom>
            <a:solidFill>
              <a:srgbClr val="E679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7" name="Google Shape;8527;p43"/>
            <p:cNvSpPr/>
            <p:nvPr/>
          </p:nvSpPr>
          <p:spPr>
            <a:xfrm>
              <a:off x="5530908" y="1860994"/>
              <a:ext cx="671521" cy="231646"/>
            </a:xfrm>
            <a:custGeom>
              <a:rect b="b" l="l" r="r" t="t"/>
              <a:pathLst>
                <a:path extrusionOk="0" h="4258" w="12343">
                  <a:moveTo>
                    <a:pt x="5871" y="0"/>
                  </a:moveTo>
                  <a:cubicBezTo>
                    <a:pt x="4963" y="0"/>
                    <a:pt x="310" y="190"/>
                    <a:pt x="1" y="4063"/>
                  </a:cubicBezTo>
                  <a:cubicBezTo>
                    <a:pt x="1" y="4063"/>
                    <a:pt x="2968" y="4258"/>
                    <a:pt x="6067" y="4258"/>
                  </a:cubicBezTo>
                  <a:cubicBezTo>
                    <a:pt x="8359" y="4258"/>
                    <a:pt x="10723" y="4152"/>
                    <a:pt x="12012" y="3781"/>
                  </a:cubicBezTo>
                  <a:cubicBezTo>
                    <a:pt x="12012" y="3781"/>
                    <a:pt x="12343" y="2"/>
                    <a:pt x="6024" y="2"/>
                  </a:cubicBezTo>
                  <a:cubicBezTo>
                    <a:pt x="6024" y="2"/>
                    <a:pt x="5970" y="0"/>
                    <a:pt x="5871"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43"/>
            <p:cNvSpPr/>
            <p:nvPr/>
          </p:nvSpPr>
          <p:spPr>
            <a:xfrm>
              <a:off x="5368725" y="1765950"/>
              <a:ext cx="974557" cy="962652"/>
            </a:xfrm>
            <a:custGeom>
              <a:rect b="b" l="l" r="r" t="t"/>
              <a:pathLst>
                <a:path extrusionOk="0" h="17695" w="17913">
                  <a:moveTo>
                    <a:pt x="8993" y="2874"/>
                  </a:moveTo>
                  <a:cubicBezTo>
                    <a:pt x="9697" y="2874"/>
                    <a:pt x="10405" y="2953"/>
                    <a:pt x="11177" y="3124"/>
                  </a:cubicBezTo>
                  <a:cubicBezTo>
                    <a:pt x="12109" y="3332"/>
                    <a:pt x="13201" y="3909"/>
                    <a:pt x="13876" y="4584"/>
                  </a:cubicBezTo>
                  <a:cubicBezTo>
                    <a:pt x="14907" y="5614"/>
                    <a:pt x="14784" y="7369"/>
                    <a:pt x="14735" y="8755"/>
                  </a:cubicBezTo>
                  <a:cubicBezTo>
                    <a:pt x="14698" y="9785"/>
                    <a:pt x="14281" y="11049"/>
                    <a:pt x="13729" y="11896"/>
                  </a:cubicBezTo>
                  <a:cubicBezTo>
                    <a:pt x="13066" y="12914"/>
                    <a:pt x="12134" y="13724"/>
                    <a:pt x="11005" y="14178"/>
                  </a:cubicBezTo>
                  <a:cubicBezTo>
                    <a:pt x="10345" y="14442"/>
                    <a:pt x="9663" y="14568"/>
                    <a:pt x="8990" y="14568"/>
                  </a:cubicBezTo>
                  <a:cubicBezTo>
                    <a:pt x="7260" y="14568"/>
                    <a:pt x="5589" y="13737"/>
                    <a:pt x="4503" y="12288"/>
                  </a:cubicBezTo>
                  <a:cubicBezTo>
                    <a:pt x="3828" y="11393"/>
                    <a:pt x="3386" y="10423"/>
                    <a:pt x="3337" y="9270"/>
                  </a:cubicBezTo>
                  <a:cubicBezTo>
                    <a:pt x="3288" y="7884"/>
                    <a:pt x="3264" y="5675"/>
                    <a:pt x="4307" y="4633"/>
                  </a:cubicBezTo>
                  <a:cubicBezTo>
                    <a:pt x="5030" y="3909"/>
                    <a:pt x="5791" y="3320"/>
                    <a:pt x="6797" y="3111"/>
                  </a:cubicBezTo>
                  <a:cubicBezTo>
                    <a:pt x="7565" y="2957"/>
                    <a:pt x="8277" y="2874"/>
                    <a:pt x="8993" y="2874"/>
                  </a:cubicBezTo>
                  <a:close/>
                  <a:moveTo>
                    <a:pt x="9178" y="1"/>
                  </a:moveTo>
                  <a:cubicBezTo>
                    <a:pt x="8354" y="1"/>
                    <a:pt x="7544" y="95"/>
                    <a:pt x="6797" y="277"/>
                  </a:cubicBezTo>
                  <a:cubicBezTo>
                    <a:pt x="5251" y="658"/>
                    <a:pt x="3804" y="1050"/>
                    <a:pt x="2638" y="2228"/>
                  </a:cubicBezTo>
                  <a:cubicBezTo>
                    <a:pt x="2540" y="2326"/>
                    <a:pt x="2454" y="2424"/>
                    <a:pt x="2356" y="2535"/>
                  </a:cubicBezTo>
                  <a:cubicBezTo>
                    <a:pt x="601" y="4620"/>
                    <a:pt x="0" y="8056"/>
                    <a:pt x="908" y="10632"/>
                  </a:cubicBezTo>
                  <a:cubicBezTo>
                    <a:pt x="1534" y="12411"/>
                    <a:pt x="2994" y="13920"/>
                    <a:pt x="4662" y="14791"/>
                  </a:cubicBezTo>
                  <a:cubicBezTo>
                    <a:pt x="4859" y="14950"/>
                    <a:pt x="5129" y="15098"/>
                    <a:pt x="5325" y="15208"/>
                  </a:cubicBezTo>
                  <a:cubicBezTo>
                    <a:pt x="4920" y="15417"/>
                    <a:pt x="4920" y="15772"/>
                    <a:pt x="5276" y="16042"/>
                  </a:cubicBezTo>
                  <a:cubicBezTo>
                    <a:pt x="4810" y="16042"/>
                    <a:pt x="4601" y="16349"/>
                    <a:pt x="5067" y="16558"/>
                  </a:cubicBezTo>
                  <a:cubicBezTo>
                    <a:pt x="4969" y="16607"/>
                    <a:pt x="4859" y="16766"/>
                    <a:pt x="4761" y="16815"/>
                  </a:cubicBezTo>
                  <a:cubicBezTo>
                    <a:pt x="5804" y="17292"/>
                    <a:pt x="7340" y="17695"/>
                    <a:pt x="8642" y="17695"/>
                  </a:cubicBezTo>
                  <a:cubicBezTo>
                    <a:pt x="8749" y="17695"/>
                    <a:pt x="8854" y="17692"/>
                    <a:pt x="8956" y="17686"/>
                  </a:cubicBezTo>
                  <a:cubicBezTo>
                    <a:pt x="9058" y="17692"/>
                    <a:pt x="9162" y="17695"/>
                    <a:pt x="9268" y="17695"/>
                  </a:cubicBezTo>
                  <a:cubicBezTo>
                    <a:pt x="10562" y="17695"/>
                    <a:pt x="12109" y="17292"/>
                    <a:pt x="13152" y="16815"/>
                  </a:cubicBezTo>
                  <a:cubicBezTo>
                    <a:pt x="13042" y="16766"/>
                    <a:pt x="12944" y="16607"/>
                    <a:pt x="12833" y="16558"/>
                  </a:cubicBezTo>
                  <a:cubicBezTo>
                    <a:pt x="13300" y="16349"/>
                    <a:pt x="13091" y="16042"/>
                    <a:pt x="12625" y="16042"/>
                  </a:cubicBezTo>
                  <a:cubicBezTo>
                    <a:pt x="12993" y="15772"/>
                    <a:pt x="12993" y="15417"/>
                    <a:pt x="12576" y="15208"/>
                  </a:cubicBezTo>
                  <a:cubicBezTo>
                    <a:pt x="12784" y="15098"/>
                    <a:pt x="13042" y="14950"/>
                    <a:pt x="13250" y="14791"/>
                  </a:cubicBezTo>
                  <a:cubicBezTo>
                    <a:pt x="14919" y="13920"/>
                    <a:pt x="16379" y="12411"/>
                    <a:pt x="17005" y="10632"/>
                  </a:cubicBezTo>
                  <a:cubicBezTo>
                    <a:pt x="17913" y="8056"/>
                    <a:pt x="17311" y="4620"/>
                    <a:pt x="15545" y="2535"/>
                  </a:cubicBezTo>
                  <a:cubicBezTo>
                    <a:pt x="15459" y="2424"/>
                    <a:pt x="15361" y="2326"/>
                    <a:pt x="15263" y="2228"/>
                  </a:cubicBezTo>
                  <a:cubicBezTo>
                    <a:pt x="13757" y="695"/>
                    <a:pt x="11413" y="1"/>
                    <a:pt x="9178"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43"/>
            <p:cNvSpPr/>
            <p:nvPr/>
          </p:nvSpPr>
          <p:spPr>
            <a:xfrm>
              <a:off x="5658380" y="2593322"/>
              <a:ext cx="357822" cy="55273"/>
            </a:xfrm>
            <a:custGeom>
              <a:rect b="b" l="l" r="r" t="t"/>
              <a:pathLst>
                <a:path extrusionOk="0" h="1016" w="6577">
                  <a:moveTo>
                    <a:pt x="1" y="0"/>
                  </a:moveTo>
                  <a:cubicBezTo>
                    <a:pt x="1" y="0"/>
                    <a:pt x="99" y="37"/>
                    <a:pt x="271" y="98"/>
                  </a:cubicBezTo>
                  <a:cubicBezTo>
                    <a:pt x="443" y="160"/>
                    <a:pt x="688" y="258"/>
                    <a:pt x="995" y="344"/>
                  </a:cubicBezTo>
                  <a:cubicBezTo>
                    <a:pt x="1142" y="393"/>
                    <a:pt x="1301" y="442"/>
                    <a:pt x="1485" y="491"/>
                  </a:cubicBezTo>
                  <a:cubicBezTo>
                    <a:pt x="1657" y="540"/>
                    <a:pt x="1841" y="601"/>
                    <a:pt x="2025" y="638"/>
                  </a:cubicBezTo>
                  <a:cubicBezTo>
                    <a:pt x="2222" y="687"/>
                    <a:pt x="2418" y="736"/>
                    <a:pt x="2626" y="773"/>
                  </a:cubicBezTo>
                  <a:cubicBezTo>
                    <a:pt x="2823" y="822"/>
                    <a:pt x="3031" y="847"/>
                    <a:pt x="3240" y="883"/>
                  </a:cubicBezTo>
                  <a:cubicBezTo>
                    <a:pt x="3448" y="920"/>
                    <a:pt x="3657" y="945"/>
                    <a:pt x="3866" y="969"/>
                  </a:cubicBezTo>
                  <a:cubicBezTo>
                    <a:pt x="4062" y="994"/>
                    <a:pt x="4270" y="994"/>
                    <a:pt x="4467" y="1006"/>
                  </a:cubicBezTo>
                  <a:cubicBezTo>
                    <a:pt x="4565" y="1012"/>
                    <a:pt x="4663" y="1015"/>
                    <a:pt x="4760" y="1015"/>
                  </a:cubicBezTo>
                  <a:cubicBezTo>
                    <a:pt x="4856" y="1015"/>
                    <a:pt x="4951" y="1012"/>
                    <a:pt x="5043" y="1006"/>
                  </a:cubicBezTo>
                  <a:cubicBezTo>
                    <a:pt x="5215" y="1006"/>
                    <a:pt x="5387" y="994"/>
                    <a:pt x="5546" y="982"/>
                  </a:cubicBezTo>
                  <a:cubicBezTo>
                    <a:pt x="5620" y="969"/>
                    <a:pt x="5706" y="957"/>
                    <a:pt x="5767" y="957"/>
                  </a:cubicBezTo>
                  <a:cubicBezTo>
                    <a:pt x="5841" y="945"/>
                    <a:pt x="5914" y="920"/>
                    <a:pt x="5976" y="908"/>
                  </a:cubicBezTo>
                  <a:cubicBezTo>
                    <a:pt x="6098" y="883"/>
                    <a:pt x="6209" y="871"/>
                    <a:pt x="6295" y="847"/>
                  </a:cubicBezTo>
                  <a:cubicBezTo>
                    <a:pt x="6479" y="785"/>
                    <a:pt x="6577" y="761"/>
                    <a:pt x="6577" y="761"/>
                  </a:cubicBezTo>
                  <a:lnTo>
                    <a:pt x="6577" y="761"/>
                  </a:lnTo>
                  <a:cubicBezTo>
                    <a:pt x="6577" y="761"/>
                    <a:pt x="6466" y="785"/>
                    <a:pt x="6295" y="810"/>
                  </a:cubicBezTo>
                  <a:cubicBezTo>
                    <a:pt x="6197" y="834"/>
                    <a:pt x="6086" y="847"/>
                    <a:pt x="5963" y="859"/>
                  </a:cubicBezTo>
                  <a:cubicBezTo>
                    <a:pt x="5841" y="871"/>
                    <a:pt x="5694" y="883"/>
                    <a:pt x="5534" y="896"/>
                  </a:cubicBezTo>
                  <a:cubicBezTo>
                    <a:pt x="5485" y="900"/>
                    <a:pt x="5433" y="901"/>
                    <a:pt x="5379" y="901"/>
                  </a:cubicBezTo>
                  <a:cubicBezTo>
                    <a:pt x="5271" y="901"/>
                    <a:pt x="5154" y="896"/>
                    <a:pt x="5031" y="896"/>
                  </a:cubicBezTo>
                  <a:cubicBezTo>
                    <a:pt x="4859" y="896"/>
                    <a:pt x="4675" y="883"/>
                    <a:pt x="4479" y="883"/>
                  </a:cubicBezTo>
                  <a:cubicBezTo>
                    <a:pt x="4283" y="859"/>
                    <a:pt x="4074" y="847"/>
                    <a:pt x="3878" y="822"/>
                  </a:cubicBezTo>
                  <a:cubicBezTo>
                    <a:pt x="3669" y="798"/>
                    <a:pt x="3461" y="773"/>
                    <a:pt x="3264" y="736"/>
                  </a:cubicBezTo>
                  <a:cubicBezTo>
                    <a:pt x="3056" y="712"/>
                    <a:pt x="2847" y="675"/>
                    <a:pt x="2651" y="638"/>
                  </a:cubicBezTo>
                  <a:cubicBezTo>
                    <a:pt x="2442" y="589"/>
                    <a:pt x="2246" y="552"/>
                    <a:pt x="2062" y="515"/>
                  </a:cubicBezTo>
                  <a:cubicBezTo>
                    <a:pt x="1682" y="430"/>
                    <a:pt x="1326" y="344"/>
                    <a:pt x="1019" y="270"/>
                  </a:cubicBezTo>
                  <a:cubicBezTo>
                    <a:pt x="860" y="221"/>
                    <a:pt x="725" y="196"/>
                    <a:pt x="602" y="160"/>
                  </a:cubicBezTo>
                  <a:cubicBezTo>
                    <a:pt x="479" y="123"/>
                    <a:pt x="369" y="98"/>
                    <a:pt x="283" y="74"/>
                  </a:cubicBezTo>
                  <a:cubicBezTo>
                    <a:pt x="111" y="25"/>
                    <a:pt x="1" y="0"/>
                    <a:pt x="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0" name="Google Shape;8530;p43"/>
            <p:cNvSpPr/>
            <p:nvPr/>
          </p:nvSpPr>
          <p:spPr>
            <a:xfrm>
              <a:off x="5681121" y="2671391"/>
              <a:ext cx="267673" cy="16756"/>
            </a:xfrm>
            <a:custGeom>
              <a:rect b="b" l="l" r="r" t="t"/>
              <a:pathLst>
                <a:path extrusionOk="0" h="308" w="4920">
                  <a:moveTo>
                    <a:pt x="0" y="50"/>
                  </a:moveTo>
                  <a:cubicBezTo>
                    <a:pt x="0" y="50"/>
                    <a:pt x="11" y="51"/>
                    <a:pt x="32" y="55"/>
                  </a:cubicBezTo>
                  <a:lnTo>
                    <a:pt x="32" y="55"/>
                  </a:lnTo>
                  <a:cubicBezTo>
                    <a:pt x="14" y="50"/>
                    <a:pt x="0" y="50"/>
                    <a:pt x="0" y="50"/>
                  </a:cubicBezTo>
                  <a:close/>
                  <a:moveTo>
                    <a:pt x="4920" y="1"/>
                  </a:moveTo>
                  <a:cubicBezTo>
                    <a:pt x="4920" y="1"/>
                    <a:pt x="4846" y="13"/>
                    <a:pt x="4711" y="37"/>
                  </a:cubicBezTo>
                  <a:cubicBezTo>
                    <a:pt x="4650" y="50"/>
                    <a:pt x="4564" y="62"/>
                    <a:pt x="4478" y="74"/>
                  </a:cubicBezTo>
                  <a:cubicBezTo>
                    <a:pt x="4380" y="86"/>
                    <a:pt x="4270" y="86"/>
                    <a:pt x="4159" y="99"/>
                  </a:cubicBezTo>
                  <a:cubicBezTo>
                    <a:pt x="3926" y="123"/>
                    <a:pt x="3656" y="136"/>
                    <a:pt x="3374" y="148"/>
                  </a:cubicBezTo>
                  <a:cubicBezTo>
                    <a:pt x="3227" y="148"/>
                    <a:pt x="3079" y="148"/>
                    <a:pt x="2920" y="160"/>
                  </a:cubicBezTo>
                  <a:lnTo>
                    <a:pt x="1558" y="160"/>
                  </a:lnTo>
                  <a:cubicBezTo>
                    <a:pt x="1264" y="148"/>
                    <a:pt x="994" y="148"/>
                    <a:pt x="761" y="136"/>
                  </a:cubicBezTo>
                  <a:cubicBezTo>
                    <a:pt x="650" y="123"/>
                    <a:pt x="540" y="111"/>
                    <a:pt x="454" y="111"/>
                  </a:cubicBezTo>
                  <a:cubicBezTo>
                    <a:pt x="356" y="99"/>
                    <a:pt x="282" y="86"/>
                    <a:pt x="209" y="86"/>
                  </a:cubicBezTo>
                  <a:cubicBezTo>
                    <a:pt x="125" y="71"/>
                    <a:pt x="66" y="61"/>
                    <a:pt x="32" y="55"/>
                  </a:cubicBezTo>
                  <a:lnTo>
                    <a:pt x="32" y="55"/>
                  </a:lnTo>
                  <a:cubicBezTo>
                    <a:pt x="37" y="57"/>
                    <a:pt x="43" y="59"/>
                    <a:pt x="49" y="62"/>
                  </a:cubicBezTo>
                  <a:cubicBezTo>
                    <a:pt x="86" y="74"/>
                    <a:pt x="135" y="99"/>
                    <a:pt x="209" y="111"/>
                  </a:cubicBezTo>
                  <a:cubicBezTo>
                    <a:pt x="331" y="136"/>
                    <a:pt x="528" y="185"/>
                    <a:pt x="761" y="209"/>
                  </a:cubicBezTo>
                  <a:cubicBezTo>
                    <a:pt x="994" y="246"/>
                    <a:pt x="1264" y="270"/>
                    <a:pt x="1546" y="295"/>
                  </a:cubicBezTo>
                  <a:cubicBezTo>
                    <a:pt x="1840" y="307"/>
                    <a:pt x="2147" y="307"/>
                    <a:pt x="2466" y="307"/>
                  </a:cubicBezTo>
                  <a:cubicBezTo>
                    <a:pt x="2773" y="307"/>
                    <a:pt x="3079" y="295"/>
                    <a:pt x="3374" y="270"/>
                  </a:cubicBezTo>
                  <a:cubicBezTo>
                    <a:pt x="3668" y="258"/>
                    <a:pt x="3938" y="221"/>
                    <a:pt x="4171" y="185"/>
                  </a:cubicBezTo>
                  <a:cubicBezTo>
                    <a:pt x="4404" y="148"/>
                    <a:pt x="4589" y="99"/>
                    <a:pt x="4723" y="74"/>
                  </a:cubicBezTo>
                  <a:cubicBezTo>
                    <a:pt x="4846" y="25"/>
                    <a:pt x="4920" y="1"/>
                    <a:pt x="492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1" name="Google Shape;8531;p43"/>
            <p:cNvSpPr/>
            <p:nvPr/>
          </p:nvSpPr>
          <p:spPr>
            <a:xfrm>
              <a:off x="5791238" y="2593322"/>
              <a:ext cx="261688" cy="28725"/>
            </a:xfrm>
            <a:custGeom>
              <a:rect b="b" l="l" r="r" t="t"/>
              <a:pathLst>
                <a:path extrusionOk="0" h="528" w="4810">
                  <a:moveTo>
                    <a:pt x="4810" y="0"/>
                  </a:moveTo>
                  <a:cubicBezTo>
                    <a:pt x="4810" y="0"/>
                    <a:pt x="4736" y="12"/>
                    <a:pt x="4601" y="37"/>
                  </a:cubicBezTo>
                  <a:cubicBezTo>
                    <a:pt x="4478" y="61"/>
                    <a:pt x="4282" y="86"/>
                    <a:pt x="4061" y="123"/>
                  </a:cubicBezTo>
                  <a:cubicBezTo>
                    <a:pt x="3951" y="135"/>
                    <a:pt x="3828" y="160"/>
                    <a:pt x="3705" y="172"/>
                  </a:cubicBezTo>
                  <a:cubicBezTo>
                    <a:pt x="3571" y="196"/>
                    <a:pt x="3436" y="209"/>
                    <a:pt x="3301" y="233"/>
                  </a:cubicBezTo>
                  <a:cubicBezTo>
                    <a:pt x="3153" y="246"/>
                    <a:pt x="3006" y="258"/>
                    <a:pt x="2859" y="282"/>
                  </a:cubicBezTo>
                  <a:cubicBezTo>
                    <a:pt x="2712" y="307"/>
                    <a:pt x="2565" y="319"/>
                    <a:pt x="2417" y="331"/>
                  </a:cubicBezTo>
                  <a:cubicBezTo>
                    <a:pt x="2270" y="344"/>
                    <a:pt x="2111" y="356"/>
                    <a:pt x="1963" y="368"/>
                  </a:cubicBezTo>
                  <a:cubicBezTo>
                    <a:pt x="1816" y="380"/>
                    <a:pt x="1669" y="380"/>
                    <a:pt x="1534" y="393"/>
                  </a:cubicBezTo>
                  <a:cubicBezTo>
                    <a:pt x="1387" y="405"/>
                    <a:pt x="1252" y="405"/>
                    <a:pt x="1129" y="405"/>
                  </a:cubicBezTo>
                  <a:lnTo>
                    <a:pt x="761" y="405"/>
                  </a:lnTo>
                  <a:cubicBezTo>
                    <a:pt x="638" y="405"/>
                    <a:pt x="540" y="393"/>
                    <a:pt x="442" y="393"/>
                  </a:cubicBezTo>
                  <a:cubicBezTo>
                    <a:pt x="356" y="380"/>
                    <a:pt x="270" y="380"/>
                    <a:pt x="209" y="368"/>
                  </a:cubicBezTo>
                  <a:cubicBezTo>
                    <a:pt x="74" y="368"/>
                    <a:pt x="0" y="356"/>
                    <a:pt x="0" y="356"/>
                  </a:cubicBezTo>
                  <a:lnTo>
                    <a:pt x="0" y="356"/>
                  </a:lnTo>
                  <a:cubicBezTo>
                    <a:pt x="0" y="356"/>
                    <a:pt x="74" y="380"/>
                    <a:pt x="209" y="393"/>
                  </a:cubicBezTo>
                  <a:cubicBezTo>
                    <a:pt x="270" y="405"/>
                    <a:pt x="356" y="430"/>
                    <a:pt x="442" y="442"/>
                  </a:cubicBezTo>
                  <a:cubicBezTo>
                    <a:pt x="528" y="454"/>
                    <a:pt x="638" y="479"/>
                    <a:pt x="749" y="491"/>
                  </a:cubicBezTo>
                  <a:cubicBezTo>
                    <a:pt x="859" y="491"/>
                    <a:pt x="994" y="503"/>
                    <a:pt x="1117" y="515"/>
                  </a:cubicBezTo>
                  <a:cubicBezTo>
                    <a:pt x="1190" y="515"/>
                    <a:pt x="1252" y="515"/>
                    <a:pt x="1325" y="528"/>
                  </a:cubicBezTo>
                  <a:lnTo>
                    <a:pt x="1534" y="528"/>
                  </a:lnTo>
                  <a:cubicBezTo>
                    <a:pt x="1681" y="515"/>
                    <a:pt x="1828" y="515"/>
                    <a:pt x="1976" y="515"/>
                  </a:cubicBezTo>
                  <a:cubicBezTo>
                    <a:pt x="2123" y="503"/>
                    <a:pt x="2282" y="491"/>
                    <a:pt x="2430" y="479"/>
                  </a:cubicBezTo>
                  <a:cubicBezTo>
                    <a:pt x="2577" y="466"/>
                    <a:pt x="2736" y="454"/>
                    <a:pt x="2883" y="430"/>
                  </a:cubicBezTo>
                  <a:cubicBezTo>
                    <a:pt x="3031" y="405"/>
                    <a:pt x="3178" y="380"/>
                    <a:pt x="3313" y="356"/>
                  </a:cubicBezTo>
                  <a:cubicBezTo>
                    <a:pt x="3460" y="344"/>
                    <a:pt x="3595" y="307"/>
                    <a:pt x="3718" y="282"/>
                  </a:cubicBezTo>
                  <a:cubicBezTo>
                    <a:pt x="3853" y="258"/>
                    <a:pt x="3963" y="233"/>
                    <a:pt x="4086" y="196"/>
                  </a:cubicBezTo>
                  <a:cubicBezTo>
                    <a:pt x="4307" y="147"/>
                    <a:pt x="4491" y="98"/>
                    <a:pt x="4613" y="61"/>
                  </a:cubicBezTo>
                  <a:cubicBezTo>
                    <a:pt x="4736" y="25"/>
                    <a:pt x="4810" y="0"/>
                    <a:pt x="481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32" name="Google Shape;8532;p43"/>
          <p:cNvSpPr txBox="1"/>
          <p:nvPr>
            <p:ph idx="1" type="subTitle"/>
          </p:nvPr>
        </p:nvSpPr>
        <p:spPr>
          <a:xfrm>
            <a:off x="720000" y="1765950"/>
            <a:ext cx="3323400" cy="2152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Venus has a beautiful name and is the second planet from the Sun. It’s terribly hot—even hotter than Mercury—and its atmosphere is extremely poisonous. It’s the second-brightest natural object in the night sky after the Moon</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36" name="Shape 8536"/>
        <p:cNvGrpSpPr/>
        <p:nvPr/>
      </p:nvGrpSpPr>
      <p:grpSpPr>
        <a:xfrm>
          <a:off x="0" y="0"/>
          <a:ext cx="0" cy="0"/>
          <a:chOff x="0" y="0"/>
          <a:chExt cx="0" cy="0"/>
        </a:xfrm>
      </p:grpSpPr>
      <p:pic>
        <p:nvPicPr>
          <p:cNvPr id="8537" name="Google Shape;8537;p44"/>
          <p:cNvPicPr preferRelativeResize="0"/>
          <p:nvPr/>
        </p:nvPicPr>
        <p:blipFill rotWithShape="1">
          <a:blip r:embed="rId3">
            <a:alphaModFix/>
          </a:blip>
          <a:srcRect b="0" l="5873" r="27460" t="0"/>
          <a:stretch/>
        </p:blipFill>
        <p:spPr>
          <a:xfrm flipH="1">
            <a:off x="4000850" y="0"/>
            <a:ext cx="5143500" cy="5143500"/>
          </a:xfrm>
          <a:prstGeom prst="rect">
            <a:avLst/>
          </a:prstGeom>
          <a:noFill/>
          <a:ln>
            <a:noFill/>
          </a:ln>
        </p:spPr>
      </p:pic>
      <p:sp>
        <p:nvSpPr>
          <p:cNvPr id="8538" name="Google Shape;8538;p44"/>
          <p:cNvSpPr/>
          <p:nvPr/>
        </p:nvSpPr>
        <p:spPr>
          <a:xfrm flipH="1" rot="9891831">
            <a:off x="1956320" y="-684234"/>
            <a:ext cx="3176156" cy="6044131"/>
          </a:xfrm>
          <a:custGeom>
            <a:rect b="b" l="l" r="r" t="t"/>
            <a:pathLst>
              <a:path extrusionOk="0" h="22676" w="28672">
                <a:moveTo>
                  <a:pt x="14097" y="0"/>
                </a:moveTo>
                <a:cubicBezTo>
                  <a:pt x="13879" y="0"/>
                  <a:pt x="13643" y="35"/>
                  <a:pt x="13387" y="112"/>
                </a:cubicBezTo>
                <a:cubicBezTo>
                  <a:pt x="11965" y="545"/>
                  <a:pt x="10923" y="1728"/>
                  <a:pt x="9722" y="2541"/>
                </a:cubicBezTo>
                <a:cubicBezTo>
                  <a:pt x="8274" y="3530"/>
                  <a:pt x="6835" y="4554"/>
                  <a:pt x="5572" y="5781"/>
                </a:cubicBezTo>
                <a:cubicBezTo>
                  <a:pt x="5546" y="5808"/>
                  <a:pt x="5519" y="5834"/>
                  <a:pt x="5484" y="5869"/>
                </a:cubicBezTo>
                <a:cubicBezTo>
                  <a:pt x="4248" y="7132"/>
                  <a:pt x="3683" y="8819"/>
                  <a:pt x="3082" y="10434"/>
                </a:cubicBezTo>
                <a:cubicBezTo>
                  <a:pt x="2482" y="12094"/>
                  <a:pt x="1440" y="13534"/>
                  <a:pt x="751" y="15149"/>
                </a:cubicBezTo>
                <a:cubicBezTo>
                  <a:pt x="1" y="16898"/>
                  <a:pt x="257" y="18637"/>
                  <a:pt x="1573" y="20041"/>
                </a:cubicBezTo>
                <a:cubicBezTo>
                  <a:pt x="3753" y="22355"/>
                  <a:pt x="7118" y="21904"/>
                  <a:pt x="9952" y="22116"/>
                </a:cubicBezTo>
                <a:cubicBezTo>
                  <a:pt x="12332" y="22295"/>
                  <a:pt x="15048" y="22675"/>
                  <a:pt x="17706" y="22675"/>
                </a:cubicBezTo>
                <a:cubicBezTo>
                  <a:pt x="21231" y="22675"/>
                  <a:pt x="24657" y="22006"/>
                  <a:pt x="27073" y="19308"/>
                </a:cubicBezTo>
                <a:cubicBezTo>
                  <a:pt x="27753" y="18549"/>
                  <a:pt x="28283" y="17657"/>
                  <a:pt x="28477" y="16668"/>
                </a:cubicBezTo>
                <a:cubicBezTo>
                  <a:pt x="28671" y="15617"/>
                  <a:pt x="28468" y="14523"/>
                  <a:pt x="28088" y="13525"/>
                </a:cubicBezTo>
                <a:cubicBezTo>
                  <a:pt x="27188" y="11194"/>
                  <a:pt x="25334" y="9366"/>
                  <a:pt x="23356" y="7830"/>
                </a:cubicBezTo>
                <a:cubicBezTo>
                  <a:pt x="21095" y="6081"/>
                  <a:pt x="18199" y="4660"/>
                  <a:pt x="16654" y="2187"/>
                </a:cubicBezTo>
                <a:cubicBezTo>
                  <a:pt x="15986" y="1122"/>
                  <a:pt x="15325" y="0"/>
                  <a:pt x="140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44"/>
          <p:cNvSpPr txBox="1"/>
          <p:nvPr>
            <p:ph type="title"/>
          </p:nvPr>
        </p:nvSpPr>
        <p:spPr>
          <a:xfrm flipH="1">
            <a:off x="720000" y="540000"/>
            <a:ext cx="42483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Did you know this?</a:t>
            </a:r>
            <a:endParaRPr/>
          </a:p>
        </p:txBody>
      </p:sp>
      <p:sp>
        <p:nvSpPr>
          <p:cNvPr id="8540" name="Google Shape;8540;p44"/>
          <p:cNvSpPr txBox="1"/>
          <p:nvPr>
            <p:ph idx="1" type="subTitle"/>
          </p:nvPr>
        </p:nvSpPr>
        <p:spPr>
          <a:xfrm>
            <a:off x="1222250" y="1880700"/>
            <a:ext cx="2214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90% of Earth’s population lives in the Northern Hemisphere</a:t>
            </a:r>
            <a:endParaRPr/>
          </a:p>
        </p:txBody>
      </p:sp>
      <p:sp>
        <p:nvSpPr>
          <p:cNvPr id="8541" name="Google Shape;8541;p44"/>
          <p:cNvSpPr txBox="1"/>
          <p:nvPr>
            <p:ph idx="2" type="subTitle"/>
          </p:nvPr>
        </p:nvSpPr>
        <p:spPr>
          <a:xfrm>
            <a:off x="1222250" y="3296250"/>
            <a:ext cx="22149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Africa is the only continent that lies in all four hemispheres</a:t>
            </a:r>
            <a:endParaRPr/>
          </a:p>
        </p:txBody>
      </p:sp>
      <p:grpSp>
        <p:nvGrpSpPr>
          <p:cNvPr id="8542" name="Google Shape;8542;p44"/>
          <p:cNvGrpSpPr/>
          <p:nvPr/>
        </p:nvGrpSpPr>
        <p:grpSpPr>
          <a:xfrm>
            <a:off x="720000" y="1990900"/>
            <a:ext cx="407377" cy="317257"/>
            <a:chOff x="720000" y="1990900"/>
            <a:chExt cx="407377" cy="317257"/>
          </a:xfrm>
        </p:grpSpPr>
        <p:sp>
          <p:nvSpPr>
            <p:cNvPr id="8543" name="Google Shape;8543;p44"/>
            <p:cNvSpPr/>
            <p:nvPr/>
          </p:nvSpPr>
          <p:spPr>
            <a:xfrm>
              <a:off x="720000" y="1990900"/>
              <a:ext cx="376149" cy="317257"/>
            </a:xfrm>
            <a:custGeom>
              <a:rect b="b" l="l" r="r" t="t"/>
              <a:pathLst>
                <a:path extrusionOk="0" h="7111" w="8431">
                  <a:moveTo>
                    <a:pt x="7067" y="0"/>
                  </a:moveTo>
                  <a:cubicBezTo>
                    <a:pt x="6961" y="0"/>
                    <a:pt x="6785" y="126"/>
                    <a:pt x="6514" y="435"/>
                  </a:cubicBezTo>
                  <a:cubicBezTo>
                    <a:pt x="6115" y="876"/>
                    <a:pt x="0" y="7110"/>
                    <a:pt x="0" y="7110"/>
                  </a:cubicBezTo>
                  <a:cubicBezTo>
                    <a:pt x="0" y="7110"/>
                    <a:pt x="8301" y="5937"/>
                    <a:pt x="8366" y="5366"/>
                  </a:cubicBezTo>
                  <a:cubicBezTo>
                    <a:pt x="8430" y="4785"/>
                    <a:pt x="6665" y="2438"/>
                    <a:pt x="6665" y="2438"/>
                  </a:cubicBezTo>
                  <a:cubicBezTo>
                    <a:pt x="6665" y="2438"/>
                    <a:pt x="7537" y="0"/>
                    <a:pt x="7067"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44"/>
            <p:cNvSpPr/>
            <p:nvPr/>
          </p:nvSpPr>
          <p:spPr>
            <a:xfrm>
              <a:off x="989338" y="2061569"/>
              <a:ext cx="138039" cy="110065"/>
            </a:xfrm>
            <a:custGeom>
              <a:rect b="b" l="l" r="r" t="t"/>
              <a:pathLst>
                <a:path extrusionOk="0" h="2467" w="3094">
                  <a:moveTo>
                    <a:pt x="675" y="1"/>
                  </a:moveTo>
                  <a:cubicBezTo>
                    <a:pt x="553" y="1"/>
                    <a:pt x="0" y="1871"/>
                    <a:pt x="466" y="1963"/>
                  </a:cubicBezTo>
                  <a:cubicBezTo>
                    <a:pt x="889" y="2045"/>
                    <a:pt x="2342" y="2466"/>
                    <a:pt x="2850" y="2466"/>
                  </a:cubicBezTo>
                  <a:cubicBezTo>
                    <a:pt x="2937" y="2466"/>
                    <a:pt x="2996" y="2454"/>
                    <a:pt x="3018" y="2426"/>
                  </a:cubicBezTo>
                  <a:cubicBezTo>
                    <a:pt x="3093" y="2329"/>
                    <a:pt x="692" y="25"/>
                    <a:pt x="692" y="25"/>
                  </a:cubicBezTo>
                  <a:cubicBezTo>
                    <a:pt x="688" y="8"/>
                    <a:pt x="682" y="1"/>
                    <a:pt x="675"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44"/>
            <p:cNvSpPr/>
            <p:nvPr/>
          </p:nvSpPr>
          <p:spPr>
            <a:xfrm>
              <a:off x="753015" y="2065985"/>
              <a:ext cx="370795" cy="207727"/>
            </a:xfrm>
            <a:custGeom>
              <a:rect b="b" l="l" r="r" t="t"/>
              <a:pathLst>
                <a:path extrusionOk="0" h="4656" w="8311">
                  <a:moveTo>
                    <a:pt x="6129" y="1"/>
                  </a:moveTo>
                  <a:cubicBezTo>
                    <a:pt x="6129" y="1"/>
                    <a:pt x="0" y="4655"/>
                    <a:pt x="556" y="4655"/>
                  </a:cubicBezTo>
                  <a:cubicBezTo>
                    <a:pt x="564" y="4655"/>
                    <a:pt x="573" y="4654"/>
                    <a:pt x="584" y="4652"/>
                  </a:cubicBezTo>
                  <a:cubicBezTo>
                    <a:pt x="1346" y="4523"/>
                    <a:pt x="5530" y="1357"/>
                    <a:pt x="6027" y="1357"/>
                  </a:cubicBezTo>
                  <a:cubicBezTo>
                    <a:pt x="6029" y="1357"/>
                    <a:pt x="6031" y="1357"/>
                    <a:pt x="6032" y="1358"/>
                  </a:cubicBezTo>
                  <a:cubicBezTo>
                    <a:pt x="6458" y="1367"/>
                    <a:pt x="8095" y="2306"/>
                    <a:pt x="8288" y="2306"/>
                  </a:cubicBezTo>
                  <a:cubicBezTo>
                    <a:pt x="8305" y="2306"/>
                    <a:pt x="8311" y="2299"/>
                    <a:pt x="8304" y="2283"/>
                  </a:cubicBezTo>
                  <a:cubicBezTo>
                    <a:pt x="8218" y="2100"/>
                    <a:pt x="6377" y="23"/>
                    <a:pt x="6129" y="1"/>
                  </a:cubicBezTo>
                  <a:close/>
                </a:path>
              </a:pathLst>
            </a:custGeom>
            <a:solidFill>
              <a:srgbClr val="FFC1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44"/>
            <p:cNvSpPr/>
            <p:nvPr/>
          </p:nvSpPr>
          <p:spPr>
            <a:xfrm>
              <a:off x="1022486" y="2123716"/>
              <a:ext cx="103551" cy="47604"/>
            </a:xfrm>
            <a:custGeom>
              <a:rect b="b" l="l" r="r" t="t"/>
              <a:pathLst>
                <a:path extrusionOk="0" h="1067" w="2321">
                  <a:moveTo>
                    <a:pt x="123" y="0"/>
                  </a:moveTo>
                  <a:cubicBezTo>
                    <a:pt x="43" y="0"/>
                    <a:pt x="1" y="29"/>
                    <a:pt x="14" y="96"/>
                  </a:cubicBezTo>
                  <a:cubicBezTo>
                    <a:pt x="14" y="96"/>
                    <a:pt x="552" y="753"/>
                    <a:pt x="778" y="893"/>
                  </a:cubicBezTo>
                  <a:cubicBezTo>
                    <a:pt x="942" y="994"/>
                    <a:pt x="1624" y="1067"/>
                    <a:pt x="2009" y="1067"/>
                  </a:cubicBezTo>
                  <a:cubicBezTo>
                    <a:pt x="2156" y="1067"/>
                    <a:pt x="2260" y="1056"/>
                    <a:pt x="2275" y="1033"/>
                  </a:cubicBezTo>
                  <a:cubicBezTo>
                    <a:pt x="2321" y="950"/>
                    <a:pt x="585" y="0"/>
                    <a:pt x="123" y="0"/>
                  </a:cubicBezTo>
                  <a:close/>
                </a:path>
              </a:pathLst>
            </a:custGeom>
            <a:solidFill>
              <a:srgbClr val="B9C9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44"/>
          <p:cNvGrpSpPr/>
          <p:nvPr/>
        </p:nvGrpSpPr>
        <p:grpSpPr>
          <a:xfrm>
            <a:off x="738300" y="3372775"/>
            <a:ext cx="370782" cy="319817"/>
            <a:chOff x="738300" y="3372775"/>
            <a:chExt cx="370782" cy="319817"/>
          </a:xfrm>
        </p:grpSpPr>
        <p:sp>
          <p:nvSpPr>
            <p:cNvPr id="8548" name="Google Shape;8548;p44"/>
            <p:cNvSpPr/>
            <p:nvPr/>
          </p:nvSpPr>
          <p:spPr>
            <a:xfrm>
              <a:off x="796612" y="3379697"/>
              <a:ext cx="265713" cy="295456"/>
            </a:xfrm>
            <a:custGeom>
              <a:rect b="b" l="l" r="r" t="t"/>
              <a:pathLst>
                <a:path extrusionOk="0" h="15109" w="13588">
                  <a:moveTo>
                    <a:pt x="10984" y="571"/>
                  </a:moveTo>
                  <a:cubicBezTo>
                    <a:pt x="11005" y="571"/>
                    <a:pt x="11026" y="572"/>
                    <a:pt x="11047" y="572"/>
                  </a:cubicBezTo>
                  <a:cubicBezTo>
                    <a:pt x="11478" y="583"/>
                    <a:pt x="11833" y="701"/>
                    <a:pt x="12113" y="927"/>
                  </a:cubicBezTo>
                  <a:cubicBezTo>
                    <a:pt x="12813" y="1487"/>
                    <a:pt x="12963" y="2736"/>
                    <a:pt x="12533" y="4340"/>
                  </a:cubicBezTo>
                  <a:cubicBezTo>
                    <a:pt x="12070" y="6052"/>
                    <a:pt x="11025" y="7990"/>
                    <a:pt x="9583" y="9788"/>
                  </a:cubicBezTo>
                  <a:cubicBezTo>
                    <a:pt x="7300" y="12634"/>
                    <a:pt x="4514" y="14538"/>
                    <a:pt x="2620" y="14538"/>
                  </a:cubicBezTo>
                  <a:cubicBezTo>
                    <a:pt x="2594" y="14538"/>
                    <a:pt x="2567" y="14537"/>
                    <a:pt x="2541" y="14536"/>
                  </a:cubicBezTo>
                  <a:cubicBezTo>
                    <a:pt x="2111" y="14526"/>
                    <a:pt x="1755" y="14407"/>
                    <a:pt x="1476" y="14192"/>
                  </a:cubicBezTo>
                  <a:cubicBezTo>
                    <a:pt x="776" y="13621"/>
                    <a:pt x="625" y="12383"/>
                    <a:pt x="1056" y="10768"/>
                  </a:cubicBezTo>
                  <a:cubicBezTo>
                    <a:pt x="1508" y="9056"/>
                    <a:pt x="2563" y="7118"/>
                    <a:pt x="4006" y="5320"/>
                  </a:cubicBezTo>
                  <a:cubicBezTo>
                    <a:pt x="6295" y="2467"/>
                    <a:pt x="9089" y="571"/>
                    <a:pt x="10984" y="571"/>
                  </a:cubicBezTo>
                  <a:close/>
                  <a:moveTo>
                    <a:pt x="10976" y="0"/>
                  </a:moveTo>
                  <a:cubicBezTo>
                    <a:pt x="8911" y="0"/>
                    <a:pt x="5944" y="1990"/>
                    <a:pt x="3553" y="4965"/>
                  </a:cubicBezTo>
                  <a:cubicBezTo>
                    <a:pt x="2068" y="6828"/>
                    <a:pt x="980" y="8830"/>
                    <a:pt x="496" y="10617"/>
                  </a:cubicBezTo>
                  <a:cubicBezTo>
                    <a:pt x="0" y="12491"/>
                    <a:pt x="216" y="13912"/>
                    <a:pt x="1109" y="14633"/>
                  </a:cubicBezTo>
                  <a:cubicBezTo>
                    <a:pt x="1486" y="14935"/>
                    <a:pt x="1960" y="15096"/>
                    <a:pt x="2531" y="15107"/>
                  </a:cubicBezTo>
                  <a:cubicBezTo>
                    <a:pt x="2558" y="15108"/>
                    <a:pt x="2585" y="15108"/>
                    <a:pt x="2613" y="15108"/>
                  </a:cubicBezTo>
                  <a:cubicBezTo>
                    <a:pt x="4667" y="15108"/>
                    <a:pt x="7634" y="13129"/>
                    <a:pt x="10024" y="10154"/>
                  </a:cubicBezTo>
                  <a:cubicBezTo>
                    <a:pt x="11521" y="8292"/>
                    <a:pt x="12608" y="6278"/>
                    <a:pt x="13082" y="4491"/>
                  </a:cubicBezTo>
                  <a:cubicBezTo>
                    <a:pt x="13588" y="2629"/>
                    <a:pt x="13362" y="1197"/>
                    <a:pt x="12468" y="475"/>
                  </a:cubicBezTo>
                  <a:cubicBezTo>
                    <a:pt x="12091" y="174"/>
                    <a:pt x="11618" y="12"/>
                    <a:pt x="11058" y="2"/>
                  </a:cubicBezTo>
                  <a:cubicBezTo>
                    <a:pt x="11031" y="1"/>
                    <a:pt x="11003" y="0"/>
                    <a:pt x="109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44"/>
            <p:cNvSpPr/>
            <p:nvPr/>
          </p:nvSpPr>
          <p:spPr>
            <a:xfrm>
              <a:off x="799565" y="3373811"/>
              <a:ext cx="262350" cy="307854"/>
            </a:xfrm>
            <a:custGeom>
              <a:rect b="b" l="l" r="r" t="t"/>
              <a:pathLst>
                <a:path extrusionOk="0" h="15743" w="13416">
                  <a:moveTo>
                    <a:pt x="3197" y="571"/>
                  </a:moveTo>
                  <a:cubicBezTo>
                    <a:pt x="3219" y="571"/>
                    <a:pt x="3240" y="571"/>
                    <a:pt x="3262" y="572"/>
                  </a:cubicBezTo>
                  <a:cubicBezTo>
                    <a:pt x="5136" y="615"/>
                    <a:pt x="7892" y="2790"/>
                    <a:pt x="9981" y="5858"/>
                  </a:cubicBezTo>
                  <a:cubicBezTo>
                    <a:pt x="11284" y="7764"/>
                    <a:pt x="12177" y="9777"/>
                    <a:pt x="12500" y="11521"/>
                  </a:cubicBezTo>
                  <a:cubicBezTo>
                    <a:pt x="12802" y="13158"/>
                    <a:pt x="12554" y="14396"/>
                    <a:pt x="11811" y="14891"/>
                  </a:cubicBezTo>
                  <a:cubicBezTo>
                    <a:pt x="11547" y="15074"/>
                    <a:pt x="11234" y="15161"/>
                    <a:pt x="10856" y="15161"/>
                  </a:cubicBezTo>
                  <a:cubicBezTo>
                    <a:pt x="10833" y="15161"/>
                    <a:pt x="10811" y="15161"/>
                    <a:pt x="10788" y="15160"/>
                  </a:cubicBezTo>
                  <a:cubicBezTo>
                    <a:pt x="8926" y="15117"/>
                    <a:pt x="6159" y="12943"/>
                    <a:pt x="4070" y="9874"/>
                  </a:cubicBezTo>
                  <a:cubicBezTo>
                    <a:pt x="1486" y="6073"/>
                    <a:pt x="646" y="1928"/>
                    <a:pt x="2250" y="841"/>
                  </a:cubicBezTo>
                  <a:cubicBezTo>
                    <a:pt x="2515" y="658"/>
                    <a:pt x="2827" y="571"/>
                    <a:pt x="3197" y="571"/>
                  </a:cubicBezTo>
                  <a:close/>
                  <a:moveTo>
                    <a:pt x="3219" y="0"/>
                  </a:moveTo>
                  <a:cubicBezTo>
                    <a:pt x="2719" y="0"/>
                    <a:pt x="2289" y="119"/>
                    <a:pt x="1927" y="367"/>
                  </a:cubicBezTo>
                  <a:cubicBezTo>
                    <a:pt x="0" y="1670"/>
                    <a:pt x="743" y="5998"/>
                    <a:pt x="3607" y="10197"/>
                  </a:cubicBezTo>
                  <a:cubicBezTo>
                    <a:pt x="5825" y="13459"/>
                    <a:pt x="8700" y="15688"/>
                    <a:pt x="10778" y="15742"/>
                  </a:cubicBezTo>
                  <a:cubicBezTo>
                    <a:pt x="10798" y="15742"/>
                    <a:pt x="10818" y="15742"/>
                    <a:pt x="10838" y="15742"/>
                  </a:cubicBezTo>
                  <a:cubicBezTo>
                    <a:pt x="11340" y="15742"/>
                    <a:pt x="11772" y="15613"/>
                    <a:pt x="12134" y="15365"/>
                  </a:cubicBezTo>
                  <a:cubicBezTo>
                    <a:pt x="13082" y="14719"/>
                    <a:pt x="13415" y="13319"/>
                    <a:pt x="13060" y="11414"/>
                  </a:cubicBezTo>
                  <a:cubicBezTo>
                    <a:pt x="12726" y="9594"/>
                    <a:pt x="11800" y="7505"/>
                    <a:pt x="10455" y="5535"/>
                  </a:cubicBezTo>
                  <a:cubicBezTo>
                    <a:pt x="8237" y="2273"/>
                    <a:pt x="5351" y="44"/>
                    <a:pt x="3284" y="1"/>
                  </a:cubicBezTo>
                  <a:cubicBezTo>
                    <a:pt x="3262" y="1"/>
                    <a:pt x="3240" y="0"/>
                    <a:pt x="321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44"/>
            <p:cNvSpPr/>
            <p:nvPr/>
          </p:nvSpPr>
          <p:spPr>
            <a:xfrm>
              <a:off x="752184" y="3446320"/>
              <a:ext cx="356898" cy="162385"/>
            </a:xfrm>
            <a:custGeom>
              <a:rect b="b" l="l" r="r" t="t"/>
              <a:pathLst>
                <a:path extrusionOk="0" h="8304" w="18251">
                  <a:moveTo>
                    <a:pt x="8762" y="573"/>
                  </a:moveTo>
                  <a:cubicBezTo>
                    <a:pt x="8913" y="573"/>
                    <a:pt x="9064" y="575"/>
                    <a:pt x="9217" y="578"/>
                  </a:cubicBezTo>
                  <a:cubicBezTo>
                    <a:pt x="13825" y="697"/>
                    <a:pt x="17669" y="2430"/>
                    <a:pt x="17626" y="4357"/>
                  </a:cubicBezTo>
                  <a:cubicBezTo>
                    <a:pt x="17574" y="6231"/>
                    <a:pt x="13898" y="7733"/>
                    <a:pt x="9489" y="7733"/>
                  </a:cubicBezTo>
                  <a:cubicBezTo>
                    <a:pt x="9338" y="7733"/>
                    <a:pt x="9186" y="7731"/>
                    <a:pt x="9034" y="7727"/>
                  </a:cubicBezTo>
                  <a:cubicBezTo>
                    <a:pt x="4437" y="7609"/>
                    <a:pt x="582" y="5875"/>
                    <a:pt x="625" y="3937"/>
                  </a:cubicBezTo>
                  <a:cubicBezTo>
                    <a:pt x="677" y="2074"/>
                    <a:pt x="4353" y="573"/>
                    <a:pt x="8762" y="573"/>
                  </a:cubicBezTo>
                  <a:close/>
                  <a:moveTo>
                    <a:pt x="8693" y="1"/>
                  </a:moveTo>
                  <a:cubicBezTo>
                    <a:pt x="3866" y="1"/>
                    <a:pt x="107" y="1683"/>
                    <a:pt x="55" y="3927"/>
                  </a:cubicBezTo>
                  <a:cubicBezTo>
                    <a:pt x="1" y="6252"/>
                    <a:pt x="3941" y="8169"/>
                    <a:pt x="9023" y="8298"/>
                  </a:cubicBezTo>
                  <a:cubicBezTo>
                    <a:pt x="9189" y="8302"/>
                    <a:pt x="9354" y="8304"/>
                    <a:pt x="9518" y="8304"/>
                  </a:cubicBezTo>
                  <a:cubicBezTo>
                    <a:pt x="14365" y="8304"/>
                    <a:pt x="18144" y="6628"/>
                    <a:pt x="18196" y="4379"/>
                  </a:cubicBezTo>
                  <a:cubicBezTo>
                    <a:pt x="18250" y="2053"/>
                    <a:pt x="14309" y="137"/>
                    <a:pt x="9228" y="8"/>
                  </a:cubicBezTo>
                  <a:cubicBezTo>
                    <a:pt x="9048" y="3"/>
                    <a:pt x="8870" y="1"/>
                    <a:pt x="8693" y="1"/>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44"/>
            <p:cNvSpPr/>
            <p:nvPr/>
          </p:nvSpPr>
          <p:spPr>
            <a:xfrm>
              <a:off x="899352" y="3491100"/>
              <a:ext cx="70770" cy="70535"/>
            </a:xfrm>
            <a:custGeom>
              <a:rect b="b" l="l" r="r" t="t"/>
              <a:pathLst>
                <a:path extrusionOk="0" h="3607" w="3619">
                  <a:moveTo>
                    <a:pt x="1809" y="0"/>
                  </a:moveTo>
                  <a:cubicBezTo>
                    <a:pt x="808" y="0"/>
                    <a:pt x="1" y="808"/>
                    <a:pt x="1" y="1809"/>
                  </a:cubicBezTo>
                  <a:cubicBezTo>
                    <a:pt x="1" y="2799"/>
                    <a:pt x="808" y="3607"/>
                    <a:pt x="1809" y="3607"/>
                  </a:cubicBezTo>
                  <a:cubicBezTo>
                    <a:pt x="2811" y="3607"/>
                    <a:pt x="3618" y="2799"/>
                    <a:pt x="3618" y="1809"/>
                  </a:cubicBezTo>
                  <a:cubicBezTo>
                    <a:pt x="3618" y="808"/>
                    <a:pt x="2811" y="0"/>
                    <a:pt x="1809"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44"/>
            <p:cNvSpPr/>
            <p:nvPr/>
          </p:nvSpPr>
          <p:spPr>
            <a:xfrm>
              <a:off x="738300" y="3496145"/>
              <a:ext cx="41281" cy="41281"/>
            </a:xfrm>
            <a:custGeom>
              <a:rect b="b" l="l" r="r" t="t"/>
              <a:pathLst>
                <a:path extrusionOk="0" h="2111" w="2111">
                  <a:moveTo>
                    <a:pt x="1055" y="0"/>
                  </a:moveTo>
                  <a:cubicBezTo>
                    <a:pt x="474" y="0"/>
                    <a:pt x="0" y="474"/>
                    <a:pt x="0" y="1056"/>
                  </a:cubicBezTo>
                  <a:cubicBezTo>
                    <a:pt x="0" y="1637"/>
                    <a:pt x="474" y="2111"/>
                    <a:pt x="1055" y="2111"/>
                  </a:cubicBezTo>
                  <a:cubicBezTo>
                    <a:pt x="1637" y="2111"/>
                    <a:pt x="2110" y="1637"/>
                    <a:pt x="2110" y="1056"/>
                  </a:cubicBezTo>
                  <a:cubicBezTo>
                    <a:pt x="2110" y="474"/>
                    <a:pt x="1637" y="0"/>
                    <a:pt x="1055"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44"/>
            <p:cNvSpPr/>
            <p:nvPr/>
          </p:nvSpPr>
          <p:spPr>
            <a:xfrm>
              <a:off x="1016210" y="3372775"/>
              <a:ext cx="41281" cy="41281"/>
            </a:xfrm>
            <a:custGeom>
              <a:rect b="b" l="l" r="r" t="t"/>
              <a:pathLst>
                <a:path extrusionOk="0" h="2111" w="2111">
                  <a:moveTo>
                    <a:pt x="1055" y="0"/>
                  </a:moveTo>
                  <a:cubicBezTo>
                    <a:pt x="474" y="0"/>
                    <a:pt x="0" y="474"/>
                    <a:pt x="0" y="1055"/>
                  </a:cubicBezTo>
                  <a:cubicBezTo>
                    <a:pt x="0" y="1637"/>
                    <a:pt x="474" y="2110"/>
                    <a:pt x="1055" y="2110"/>
                  </a:cubicBezTo>
                  <a:cubicBezTo>
                    <a:pt x="1637" y="2110"/>
                    <a:pt x="2110" y="1637"/>
                    <a:pt x="2110" y="1055"/>
                  </a:cubicBezTo>
                  <a:cubicBezTo>
                    <a:pt x="2110" y="474"/>
                    <a:pt x="1637" y="0"/>
                    <a:pt x="1055"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44"/>
            <p:cNvSpPr/>
            <p:nvPr/>
          </p:nvSpPr>
          <p:spPr>
            <a:xfrm>
              <a:off x="1004829" y="3651311"/>
              <a:ext cx="41281" cy="41281"/>
            </a:xfrm>
            <a:custGeom>
              <a:rect b="b" l="l" r="r" t="t"/>
              <a:pathLst>
                <a:path extrusionOk="0" h="2111" w="2111">
                  <a:moveTo>
                    <a:pt x="1056" y="0"/>
                  </a:moveTo>
                  <a:cubicBezTo>
                    <a:pt x="474" y="0"/>
                    <a:pt x="1" y="474"/>
                    <a:pt x="1" y="1056"/>
                  </a:cubicBezTo>
                  <a:cubicBezTo>
                    <a:pt x="1" y="1637"/>
                    <a:pt x="474" y="2111"/>
                    <a:pt x="1056" y="2111"/>
                  </a:cubicBezTo>
                  <a:cubicBezTo>
                    <a:pt x="1637" y="2111"/>
                    <a:pt x="2111" y="1637"/>
                    <a:pt x="2111" y="1056"/>
                  </a:cubicBezTo>
                  <a:cubicBezTo>
                    <a:pt x="2111" y="474"/>
                    <a:pt x="1637" y="0"/>
                    <a:pt x="1056" y="0"/>
                  </a:cubicBezTo>
                  <a:close/>
                </a:path>
              </a:pathLst>
            </a:custGeom>
            <a:solidFill>
              <a:srgbClr val="F9F6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5" name="Google Shape;8555;p44"/>
          <p:cNvGrpSpPr/>
          <p:nvPr/>
        </p:nvGrpSpPr>
        <p:grpSpPr>
          <a:xfrm>
            <a:off x="7460485" y="3627387"/>
            <a:ext cx="3149434" cy="2963474"/>
            <a:chOff x="7460485" y="3627387"/>
            <a:chExt cx="3149434" cy="2963474"/>
          </a:xfrm>
        </p:grpSpPr>
        <p:sp>
          <p:nvSpPr>
            <p:cNvPr id="8556" name="Google Shape;8556;p44"/>
            <p:cNvSpPr/>
            <p:nvPr/>
          </p:nvSpPr>
          <p:spPr>
            <a:xfrm rot="-639162">
              <a:off x="7926265" y="3885889"/>
              <a:ext cx="2190806" cy="2346138"/>
            </a:xfrm>
            <a:custGeom>
              <a:rect b="b" l="l" r="r" t="t"/>
              <a:pathLst>
                <a:path extrusionOk="0" h="22128" w="21829">
                  <a:moveTo>
                    <a:pt x="7833" y="0"/>
                  </a:moveTo>
                  <a:lnTo>
                    <a:pt x="1" y="22127"/>
                  </a:lnTo>
                  <a:lnTo>
                    <a:pt x="21828" y="18843"/>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44"/>
            <p:cNvSpPr/>
            <p:nvPr/>
          </p:nvSpPr>
          <p:spPr>
            <a:xfrm rot="-639162">
              <a:off x="7751118" y="3826054"/>
              <a:ext cx="2568168" cy="2566141"/>
            </a:xfrm>
            <a:custGeom>
              <a:rect b="b" l="l" r="r" t="t"/>
              <a:pathLst>
                <a:path extrusionOk="0" h="24203" w="25589">
                  <a:moveTo>
                    <a:pt x="17192" y="21607"/>
                  </a:moveTo>
                  <a:cubicBezTo>
                    <a:pt x="17201" y="21660"/>
                    <a:pt x="17112" y="21651"/>
                    <a:pt x="17148" y="21722"/>
                  </a:cubicBezTo>
                  <a:lnTo>
                    <a:pt x="17059" y="21739"/>
                  </a:lnTo>
                  <a:cubicBezTo>
                    <a:pt x="17033" y="21695"/>
                    <a:pt x="17165" y="21651"/>
                    <a:pt x="17077" y="21651"/>
                  </a:cubicBezTo>
                  <a:cubicBezTo>
                    <a:pt x="17077" y="21616"/>
                    <a:pt x="17148" y="21616"/>
                    <a:pt x="17192" y="21607"/>
                  </a:cubicBezTo>
                  <a:close/>
                  <a:moveTo>
                    <a:pt x="17563" y="21360"/>
                  </a:moveTo>
                  <a:cubicBezTo>
                    <a:pt x="17563" y="21395"/>
                    <a:pt x="17510" y="21386"/>
                    <a:pt x="17510" y="21422"/>
                  </a:cubicBezTo>
                  <a:cubicBezTo>
                    <a:pt x="17448" y="21466"/>
                    <a:pt x="17457" y="21386"/>
                    <a:pt x="17439" y="21377"/>
                  </a:cubicBezTo>
                  <a:cubicBezTo>
                    <a:pt x="17386" y="21369"/>
                    <a:pt x="17271" y="21448"/>
                    <a:pt x="17280" y="21342"/>
                  </a:cubicBezTo>
                  <a:cubicBezTo>
                    <a:pt x="17412" y="21316"/>
                    <a:pt x="17492" y="21333"/>
                    <a:pt x="17563" y="21360"/>
                  </a:cubicBezTo>
                  <a:close/>
                  <a:moveTo>
                    <a:pt x="17201" y="21660"/>
                  </a:moveTo>
                  <a:lnTo>
                    <a:pt x="17351" y="21642"/>
                  </a:lnTo>
                  <a:cubicBezTo>
                    <a:pt x="17359" y="21722"/>
                    <a:pt x="17192" y="21775"/>
                    <a:pt x="17201" y="21660"/>
                  </a:cubicBezTo>
                  <a:close/>
                  <a:moveTo>
                    <a:pt x="18852" y="21024"/>
                  </a:moveTo>
                  <a:cubicBezTo>
                    <a:pt x="18790" y="21077"/>
                    <a:pt x="18808" y="21086"/>
                    <a:pt x="18702" y="21068"/>
                  </a:cubicBezTo>
                  <a:cubicBezTo>
                    <a:pt x="18649" y="21086"/>
                    <a:pt x="18702" y="21166"/>
                    <a:pt x="18657" y="21183"/>
                  </a:cubicBezTo>
                  <a:lnTo>
                    <a:pt x="18357" y="21227"/>
                  </a:lnTo>
                  <a:cubicBezTo>
                    <a:pt x="18251" y="21219"/>
                    <a:pt x="18401" y="21183"/>
                    <a:pt x="18446" y="21192"/>
                  </a:cubicBezTo>
                  <a:cubicBezTo>
                    <a:pt x="18428" y="21121"/>
                    <a:pt x="18331" y="21148"/>
                    <a:pt x="18331" y="21060"/>
                  </a:cubicBezTo>
                  <a:cubicBezTo>
                    <a:pt x="18278" y="21077"/>
                    <a:pt x="18322" y="21157"/>
                    <a:pt x="18287" y="21183"/>
                  </a:cubicBezTo>
                  <a:cubicBezTo>
                    <a:pt x="18110" y="21227"/>
                    <a:pt x="18075" y="21113"/>
                    <a:pt x="17986" y="21051"/>
                  </a:cubicBezTo>
                  <a:cubicBezTo>
                    <a:pt x="17907" y="21104"/>
                    <a:pt x="17801" y="21113"/>
                    <a:pt x="17739" y="21060"/>
                  </a:cubicBezTo>
                  <a:cubicBezTo>
                    <a:pt x="17872" y="20980"/>
                    <a:pt x="18101" y="21060"/>
                    <a:pt x="18242" y="21077"/>
                  </a:cubicBezTo>
                  <a:cubicBezTo>
                    <a:pt x="18216" y="21051"/>
                    <a:pt x="18163" y="21060"/>
                    <a:pt x="18172" y="20998"/>
                  </a:cubicBezTo>
                  <a:cubicBezTo>
                    <a:pt x="18278" y="20998"/>
                    <a:pt x="18410" y="20971"/>
                    <a:pt x="18428" y="21077"/>
                  </a:cubicBezTo>
                  <a:cubicBezTo>
                    <a:pt x="18604" y="21121"/>
                    <a:pt x="18693" y="20954"/>
                    <a:pt x="18843" y="20936"/>
                  </a:cubicBezTo>
                  <a:cubicBezTo>
                    <a:pt x="18834" y="20936"/>
                    <a:pt x="18878" y="21024"/>
                    <a:pt x="18914" y="20989"/>
                  </a:cubicBezTo>
                  <a:cubicBezTo>
                    <a:pt x="18905" y="20909"/>
                    <a:pt x="18799" y="20945"/>
                    <a:pt x="18825" y="20830"/>
                  </a:cubicBezTo>
                  <a:cubicBezTo>
                    <a:pt x="18931" y="20874"/>
                    <a:pt x="18958" y="20786"/>
                    <a:pt x="19037" y="20777"/>
                  </a:cubicBezTo>
                  <a:cubicBezTo>
                    <a:pt x="19090" y="20768"/>
                    <a:pt x="19143" y="20812"/>
                    <a:pt x="19223" y="20777"/>
                  </a:cubicBezTo>
                  <a:cubicBezTo>
                    <a:pt x="19223" y="20804"/>
                    <a:pt x="19187" y="20804"/>
                    <a:pt x="19170" y="20812"/>
                  </a:cubicBezTo>
                  <a:cubicBezTo>
                    <a:pt x="19072" y="20901"/>
                    <a:pt x="19125" y="21086"/>
                    <a:pt x="18958" y="21113"/>
                  </a:cubicBezTo>
                  <a:cubicBezTo>
                    <a:pt x="19028" y="21077"/>
                    <a:pt x="18993" y="20962"/>
                    <a:pt x="19055" y="20909"/>
                  </a:cubicBezTo>
                  <a:cubicBezTo>
                    <a:pt x="19046" y="20874"/>
                    <a:pt x="18993" y="20892"/>
                    <a:pt x="18958" y="20892"/>
                  </a:cubicBezTo>
                  <a:cubicBezTo>
                    <a:pt x="18949" y="20962"/>
                    <a:pt x="18931" y="20980"/>
                    <a:pt x="18922" y="21095"/>
                  </a:cubicBezTo>
                  <a:cubicBezTo>
                    <a:pt x="18861" y="21121"/>
                    <a:pt x="18861" y="21068"/>
                    <a:pt x="18852" y="21024"/>
                  </a:cubicBezTo>
                  <a:close/>
                  <a:moveTo>
                    <a:pt x="17810" y="21554"/>
                  </a:moveTo>
                  <a:cubicBezTo>
                    <a:pt x="17836" y="21642"/>
                    <a:pt x="17713" y="21669"/>
                    <a:pt x="17660" y="21625"/>
                  </a:cubicBezTo>
                  <a:cubicBezTo>
                    <a:pt x="17660" y="21572"/>
                    <a:pt x="17730" y="21563"/>
                    <a:pt x="17810" y="21554"/>
                  </a:cubicBezTo>
                  <a:close/>
                  <a:moveTo>
                    <a:pt x="18472" y="21466"/>
                  </a:moveTo>
                  <a:lnTo>
                    <a:pt x="18419" y="21475"/>
                  </a:lnTo>
                  <a:cubicBezTo>
                    <a:pt x="18322" y="21510"/>
                    <a:pt x="18313" y="21439"/>
                    <a:pt x="18260" y="21439"/>
                  </a:cubicBezTo>
                  <a:cubicBezTo>
                    <a:pt x="17986" y="21457"/>
                    <a:pt x="18304" y="21422"/>
                    <a:pt x="18340" y="21369"/>
                  </a:cubicBezTo>
                  <a:cubicBezTo>
                    <a:pt x="18384" y="21404"/>
                    <a:pt x="18472" y="21386"/>
                    <a:pt x="18472" y="21466"/>
                  </a:cubicBezTo>
                  <a:close/>
                  <a:moveTo>
                    <a:pt x="18031" y="21581"/>
                  </a:moveTo>
                  <a:cubicBezTo>
                    <a:pt x="17969" y="21598"/>
                    <a:pt x="17942" y="21572"/>
                    <a:pt x="17898" y="21572"/>
                  </a:cubicBezTo>
                  <a:cubicBezTo>
                    <a:pt x="17933" y="21510"/>
                    <a:pt x="18057" y="21528"/>
                    <a:pt x="18004" y="21413"/>
                  </a:cubicBezTo>
                  <a:cubicBezTo>
                    <a:pt x="18075" y="21422"/>
                    <a:pt x="18048" y="21554"/>
                    <a:pt x="18031" y="21581"/>
                  </a:cubicBezTo>
                  <a:close/>
                  <a:moveTo>
                    <a:pt x="17624" y="21351"/>
                  </a:moveTo>
                  <a:cubicBezTo>
                    <a:pt x="17536" y="21351"/>
                    <a:pt x="17616" y="21271"/>
                    <a:pt x="17677" y="21289"/>
                  </a:cubicBezTo>
                  <a:cubicBezTo>
                    <a:pt x="17642" y="21227"/>
                    <a:pt x="17465" y="21324"/>
                    <a:pt x="17430" y="21271"/>
                  </a:cubicBezTo>
                  <a:cubicBezTo>
                    <a:pt x="17492" y="21201"/>
                    <a:pt x="17536" y="21263"/>
                    <a:pt x="17642" y="21210"/>
                  </a:cubicBezTo>
                  <a:cubicBezTo>
                    <a:pt x="17660" y="21280"/>
                    <a:pt x="17748" y="21254"/>
                    <a:pt x="17748" y="21333"/>
                  </a:cubicBezTo>
                  <a:cubicBezTo>
                    <a:pt x="17695" y="21369"/>
                    <a:pt x="17633" y="21271"/>
                    <a:pt x="17624" y="21351"/>
                  </a:cubicBezTo>
                  <a:close/>
                  <a:moveTo>
                    <a:pt x="16989" y="21492"/>
                  </a:moveTo>
                  <a:cubicBezTo>
                    <a:pt x="16944" y="21386"/>
                    <a:pt x="17227" y="21342"/>
                    <a:pt x="17209" y="21466"/>
                  </a:cubicBezTo>
                  <a:cubicBezTo>
                    <a:pt x="17112" y="21448"/>
                    <a:pt x="17077" y="21457"/>
                    <a:pt x="16989" y="21492"/>
                  </a:cubicBezTo>
                  <a:close/>
                  <a:moveTo>
                    <a:pt x="3029" y="18499"/>
                  </a:moveTo>
                  <a:cubicBezTo>
                    <a:pt x="3108" y="18561"/>
                    <a:pt x="3108" y="18419"/>
                    <a:pt x="3135" y="18366"/>
                  </a:cubicBezTo>
                  <a:cubicBezTo>
                    <a:pt x="3179" y="18411"/>
                    <a:pt x="3161" y="18534"/>
                    <a:pt x="3082" y="18517"/>
                  </a:cubicBezTo>
                  <a:cubicBezTo>
                    <a:pt x="3064" y="18570"/>
                    <a:pt x="3161" y="18561"/>
                    <a:pt x="3161" y="18614"/>
                  </a:cubicBezTo>
                  <a:cubicBezTo>
                    <a:pt x="3091" y="18658"/>
                    <a:pt x="3108" y="18773"/>
                    <a:pt x="3055" y="18834"/>
                  </a:cubicBezTo>
                  <a:cubicBezTo>
                    <a:pt x="3046" y="18843"/>
                    <a:pt x="2985" y="18790"/>
                    <a:pt x="2976" y="18799"/>
                  </a:cubicBezTo>
                  <a:cubicBezTo>
                    <a:pt x="2958" y="18808"/>
                    <a:pt x="2949" y="18861"/>
                    <a:pt x="2932" y="18896"/>
                  </a:cubicBezTo>
                  <a:cubicBezTo>
                    <a:pt x="2914" y="18940"/>
                    <a:pt x="2896" y="18958"/>
                    <a:pt x="2879" y="18896"/>
                  </a:cubicBezTo>
                  <a:cubicBezTo>
                    <a:pt x="2896" y="18773"/>
                    <a:pt x="2967" y="18781"/>
                    <a:pt x="3020" y="18755"/>
                  </a:cubicBezTo>
                  <a:cubicBezTo>
                    <a:pt x="3046" y="18676"/>
                    <a:pt x="3055" y="18614"/>
                    <a:pt x="3029" y="18561"/>
                  </a:cubicBezTo>
                  <a:cubicBezTo>
                    <a:pt x="2914" y="18561"/>
                    <a:pt x="3002" y="18658"/>
                    <a:pt x="2967" y="18737"/>
                  </a:cubicBezTo>
                  <a:cubicBezTo>
                    <a:pt x="2932" y="18746"/>
                    <a:pt x="2896" y="18781"/>
                    <a:pt x="2870" y="18843"/>
                  </a:cubicBezTo>
                  <a:cubicBezTo>
                    <a:pt x="2852" y="18861"/>
                    <a:pt x="2843" y="18905"/>
                    <a:pt x="2826" y="18940"/>
                  </a:cubicBezTo>
                  <a:cubicBezTo>
                    <a:pt x="2808" y="18976"/>
                    <a:pt x="2799" y="19020"/>
                    <a:pt x="2781" y="19055"/>
                  </a:cubicBezTo>
                  <a:cubicBezTo>
                    <a:pt x="2728" y="19223"/>
                    <a:pt x="2676" y="19408"/>
                    <a:pt x="2587" y="19514"/>
                  </a:cubicBezTo>
                  <a:cubicBezTo>
                    <a:pt x="2623" y="19391"/>
                    <a:pt x="2667" y="19258"/>
                    <a:pt x="2711" y="19126"/>
                  </a:cubicBezTo>
                  <a:cubicBezTo>
                    <a:pt x="2764" y="18993"/>
                    <a:pt x="2817" y="18843"/>
                    <a:pt x="2852" y="18737"/>
                  </a:cubicBezTo>
                  <a:cubicBezTo>
                    <a:pt x="2949" y="18499"/>
                    <a:pt x="3038" y="18269"/>
                    <a:pt x="3126" y="18066"/>
                  </a:cubicBezTo>
                  <a:cubicBezTo>
                    <a:pt x="3179" y="18172"/>
                    <a:pt x="2976" y="18402"/>
                    <a:pt x="3029" y="18499"/>
                  </a:cubicBezTo>
                  <a:close/>
                  <a:moveTo>
                    <a:pt x="3038" y="17448"/>
                  </a:moveTo>
                  <a:cubicBezTo>
                    <a:pt x="2940" y="17369"/>
                    <a:pt x="3064" y="17280"/>
                    <a:pt x="3046" y="17192"/>
                  </a:cubicBezTo>
                  <a:cubicBezTo>
                    <a:pt x="3038" y="17130"/>
                    <a:pt x="3038" y="17157"/>
                    <a:pt x="3091" y="17077"/>
                  </a:cubicBezTo>
                  <a:cubicBezTo>
                    <a:pt x="3294" y="17086"/>
                    <a:pt x="3046" y="17422"/>
                    <a:pt x="3038" y="17448"/>
                  </a:cubicBezTo>
                  <a:close/>
                  <a:moveTo>
                    <a:pt x="2861" y="17678"/>
                  </a:moveTo>
                  <a:cubicBezTo>
                    <a:pt x="2879" y="17704"/>
                    <a:pt x="2923" y="17748"/>
                    <a:pt x="2940" y="17704"/>
                  </a:cubicBezTo>
                  <a:cubicBezTo>
                    <a:pt x="2976" y="17651"/>
                    <a:pt x="2923" y="17616"/>
                    <a:pt x="2905" y="17660"/>
                  </a:cubicBezTo>
                  <a:cubicBezTo>
                    <a:pt x="2843" y="17572"/>
                    <a:pt x="2985" y="17528"/>
                    <a:pt x="2985" y="17431"/>
                  </a:cubicBezTo>
                  <a:lnTo>
                    <a:pt x="3038" y="17448"/>
                  </a:lnTo>
                  <a:cubicBezTo>
                    <a:pt x="2976" y="17669"/>
                    <a:pt x="2985" y="17916"/>
                    <a:pt x="2914" y="18093"/>
                  </a:cubicBezTo>
                  <a:cubicBezTo>
                    <a:pt x="2879" y="18181"/>
                    <a:pt x="2799" y="18172"/>
                    <a:pt x="2808" y="18314"/>
                  </a:cubicBezTo>
                  <a:cubicBezTo>
                    <a:pt x="2755" y="18331"/>
                    <a:pt x="2764" y="18305"/>
                    <a:pt x="2728" y="18278"/>
                  </a:cubicBezTo>
                  <a:cubicBezTo>
                    <a:pt x="2649" y="18278"/>
                    <a:pt x="2614" y="18402"/>
                    <a:pt x="2561" y="18481"/>
                  </a:cubicBezTo>
                  <a:cubicBezTo>
                    <a:pt x="2455" y="18472"/>
                    <a:pt x="2684" y="18252"/>
                    <a:pt x="2578" y="18287"/>
                  </a:cubicBezTo>
                  <a:cubicBezTo>
                    <a:pt x="2517" y="18208"/>
                    <a:pt x="2684" y="18234"/>
                    <a:pt x="2720" y="18216"/>
                  </a:cubicBezTo>
                  <a:cubicBezTo>
                    <a:pt x="2711" y="18128"/>
                    <a:pt x="2799" y="18163"/>
                    <a:pt x="2808" y="18146"/>
                  </a:cubicBezTo>
                  <a:cubicBezTo>
                    <a:pt x="2826" y="18119"/>
                    <a:pt x="2826" y="18049"/>
                    <a:pt x="2852" y="18031"/>
                  </a:cubicBezTo>
                  <a:cubicBezTo>
                    <a:pt x="2861" y="18022"/>
                    <a:pt x="2932" y="18057"/>
                    <a:pt x="2923" y="17996"/>
                  </a:cubicBezTo>
                  <a:cubicBezTo>
                    <a:pt x="2932" y="17960"/>
                    <a:pt x="2896" y="17969"/>
                    <a:pt x="2870" y="17969"/>
                  </a:cubicBezTo>
                  <a:cubicBezTo>
                    <a:pt x="2790" y="17987"/>
                    <a:pt x="2843" y="18031"/>
                    <a:pt x="2764" y="18102"/>
                  </a:cubicBezTo>
                  <a:cubicBezTo>
                    <a:pt x="2764" y="18102"/>
                    <a:pt x="2737" y="18040"/>
                    <a:pt x="2728" y="18049"/>
                  </a:cubicBezTo>
                  <a:cubicBezTo>
                    <a:pt x="2684" y="18093"/>
                    <a:pt x="2711" y="18234"/>
                    <a:pt x="2623" y="18172"/>
                  </a:cubicBezTo>
                  <a:cubicBezTo>
                    <a:pt x="2711" y="17943"/>
                    <a:pt x="2790" y="17837"/>
                    <a:pt x="2861" y="17678"/>
                  </a:cubicBezTo>
                  <a:close/>
                  <a:moveTo>
                    <a:pt x="2923" y="17766"/>
                  </a:moveTo>
                  <a:cubicBezTo>
                    <a:pt x="2887" y="17819"/>
                    <a:pt x="2826" y="17793"/>
                    <a:pt x="2817" y="17890"/>
                  </a:cubicBezTo>
                  <a:cubicBezTo>
                    <a:pt x="2879" y="17951"/>
                    <a:pt x="2967" y="17810"/>
                    <a:pt x="2923" y="17766"/>
                  </a:cubicBezTo>
                  <a:close/>
                  <a:moveTo>
                    <a:pt x="17368" y="21280"/>
                  </a:moveTo>
                  <a:cubicBezTo>
                    <a:pt x="17245" y="21298"/>
                    <a:pt x="17236" y="21183"/>
                    <a:pt x="17086" y="21236"/>
                  </a:cubicBezTo>
                  <a:cubicBezTo>
                    <a:pt x="17156" y="21130"/>
                    <a:pt x="17236" y="21130"/>
                    <a:pt x="17324" y="21201"/>
                  </a:cubicBezTo>
                  <a:cubicBezTo>
                    <a:pt x="17377" y="21121"/>
                    <a:pt x="17510" y="21051"/>
                    <a:pt x="17598" y="21139"/>
                  </a:cubicBezTo>
                  <a:cubicBezTo>
                    <a:pt x="17677" y="21192"/>
                    <a:pt x="17518" y="21121"/>
                    <a:pt x="17448" y="21157"/>
                  </a:cubicBezTo>
                  <a:cubicBezTo>
                    <a:pt x="17386" y="21174"/>
                    <a:pt x="17395" y="21236"/>
                    <a:pt x="17368" y="21280"/>
                  </a:cubicBezTo>
                  <a:close/>
                  <a:moveTo>
                    <a:pt x="3099" y="16812"/>
                  </a:moveTo>
                  <a:cubicBezTo>
                    <a:pt x="3117" y="16698"/>
                    <a:pt x="3311" y="16601"/>
                    <a:pt x="3258" y="16777"/>
                  </a:cubicBezTo>
                  <a:cubicBezTo>
                    <a:pt x="3205" y="16645"/>
                    <a:pt x="3179" y="16865"/>
                    <a:pt x="3099" y="16812"/>
                  </a:cubicBezTo>
                  <a:close/>
                  <a:moveTo>
                    <a:pt x="3196" y="17113"/>
                  </a:moveTo>
                  <a:lnTo>
                    <a:pt x="3249" y="16971"/>
                  </a:lnTo>
                  <a:cubicBezTo>
                    <a:pt x="3338" y="16954"/>
                    <a:pt x="3258" y="17183"/>
                    <a:pt x="3196" y="17113"/>
                  </a:cubicBezTo>
                  <a:close/>
                  <a:moveTo>
                    <a:pt x="16927" y="21669"/>
                  </a:moveTo>
                  <a:lnTo>
                    <a:pt x="17015" y="21660"/>
                  </a:lnTo>
                  <a:lnTo>
                    <a:pt x="17033" y="21766"/>
                  </a:lnTo>
                  <a:lnTo>
                    <a:pt x="16936" y="21784"/>
                  </a:lnTo>
                  <a:cubicBezTo>
                    <a:pt x="16980" y="21722"/>
                    <a:pt x="16927" y="21748"/>
                    <a:pt x="16927" y="21669"/>
                  </a:cubicBezTo>
                  <a:close/>
                  <a:moveTo>
                    <a:pt x="2455" y="18543"/>
                  </a:moveTo>
                  <a:cubicBezTo>
                    <a:pt x="2393" y="18499"/>
                    <a:pt x="2446" y="18393"/>
                    <a:pt x="2384" y="18349"/>
                  </a:cubicBezTo>
                  <a:cubicBezTo>
                    <a:pt x="2464" y="18155"/>
                    <a:pt x="2525" y="17890"/>
                    <a:pt x="2631" y="17757"/>
                  </a:cubicBezTo>
                  <a:cubicBezTo>
                    <a:pt x="2631" y="17951"/>
                    <a:pt x="2481" y="18128"/>
                    <a:pt x="2455" y="18314"/>
                  </a:cubicBezTo>
                  <a:cubicBezTo>
                    <a:pt x="2437" y="18411"/>
                    <a:pt x="2481" y="18455"/>
                    <a:pt x="2455" y="18543"/>
                  </a:cubicBezTo>
                  <a:close/>
                  <a:moveTo>
                    <a:pt x="7841" y="23329"/>
                  </a:moveTo>
                  <a:cubicBezTo>
                    <a:pt x="7761" y="23488"/>
                    <a:pt x="7585" y="23461"/>
                    <a:pt x="7364" y="23479"/>
                  </a:cubicBezTo>
                  <a:cubicBezTo>
                    <a:pt x="7373" y="23391"/>
                    <a:pt x="7514" y="23444"/>
                    <a:pt x="7603" y="23417"/>
                  </a:cubicBezTo>
                  <a:cubicBezTo>
                    <a:pt x="7700" y="23399"/>
                    <a:pt x="7753" y="23338"/>
                    <a:pt x="7841" y="23329"/>
                  </a:cubicBezTo>
                  <a:close/>
                  <a:moveTo>
                    <a:pt x="19205" y="21113"/>
                  </a:moveTo>
                  <a:cubicBezTo>
                    <a:pt x="19072" y="21139"/>
                    <a:pt x="19276" y="21227"/>
                    <a:pt x="19125" y="21236"/>
                  </a:cubicBezTo>
                  <a:cubicBezTo>
                    <a:pt x="19152" y="21263"/>
                    <a:pt x="19205" y="21254"/>
                    <a:pt x="19205" y="21307"/>
                  </a:cubicBezTo>
                  <a:cubicBezTo>
                    <a:pt x="19143" y="21342"/>
                    <a:pt x="19099" y="21307"/>
                    <a:pt x="19046" y="21307"/>
                  </a:cubicBezTo>
                  <a:cubicBezTo>
                    <a:pt x="18993" y="21298"/>
                    <a:pt x="18869" y="21360"/>
                    <a:pt x="18887" y="21271"/>
                  </a:cubicBezTo>
                  <a:cubicBezTo>
                    <a:pt x="18958" y="21254"/>
                    <a:pt x="19002" y="21263"/>
                    <a:pt x="19046" y="21280"/>
                  </a:cubicBezTo>
                  <a:cubicBezTo>
                    <a:pt x="19108" y="21271"/>
                    <a:pt x="19037" y="21183"/>
                    <a:pt x="19028" y="21192"/>
                  </a:cubicBezTo>
                  <a:cubicBezTo>
                    <a:pt x="19046" y="21139"/>
                    <a:pt x="19170" y="21174"/>
                    <a:pt x="19108" y="21077"/>
                  </a:cubicBezTo>
                  <a:cubicBezTo>
                    <a:pt x="19258" y="21121"/>
                    <a:pt x="19267" y="20989"/>
                    <a:pt x="19381" y="21033"/>
                  </a:cubicBezTo>
                  <a:cubicBezTo>
                    <a:pt x="19373" y="21060"/>
                    <a:pt x="19355" y="21086"/>
                    <a:pt x="19364" y="21121"/>
                  </a:cubicBezTo>
                  <a:cubicBezTo>
                    <a:pt x="19320" y="21113"/>
                    <a:pt x="19205" y="21174"/>
                    <a:pt x="19205" y="21113"/>
                  </a:cubicBezTo>
                  <a:close/>
                  <a:moveTo>
                    <a:pt x="2093" y="19205"/>
                  </a:moveTo>
                  <a:cubicBezTo>
                    <a:pt x="2040" y="19126"/>
                    <a:pt x="2110" y="19011"/>
                    <a:pt x="2181" y="18958"/>
                  </a:cubicBezTo>
                  <a:cubicBezTo>
                    <a:pt x="2199" y="18923"/>
                    <a:pt x="2163" y="18923"/>
                    <a:pt x="2146" y="18905"/>
                  </a:cubicBezTo>
                  <a:cubicBezTo>
                    <a:pt x="2190" y="18861"/>
                    <a:pt x="2199" y="18808"/>
                    <a:pt x="2208" y="18764"/>
                  </a:cubicBezTo>
                  <a:cubicBezTo>
                    <a:pt x="2208" y="18737"/>
                    <a:pt x="2208" y="18711"/>
                    <a:pt x="2216" y="18684"/>
                  </a:cubicBezTo>
                  <a:cubicBezTo>
                    <a:pt x="2216" y="18667"/>
                    <a:pt x="2216" y="18658"/>
                    <a:pt x="2216" y="18640"/>
                  </a:cubicBezTo>
                  <a:cubicBezTo>
                    <a:pt x="2216" y="18631"/>
                    <a:pt x="2216" y="18623"/>
                    <a:pt x="2225" y="18614"/>
                  </a:cubicBezTo>
                  <a:cubicBezTo>
                    <a:pt x="2234" y="18587"/>
                    <a:pt x="2243" y="18481"/>
                    <a:pt x="2313" y="18517"/>
                  </a:cubicBezTo>
                  <a:cubicBezTo>
                    <a:pt x="2278" y="18578"/>
                    <a:pt x="2278" y="18631"/>
                    <a:pt x="2287" y="18684"/>
                  </a:cubicBezTo>
                  <a:cubicBezTo>
                    <a:pt x="2287" y="18746"/>
                    <a:pt x="2296" y="18808"/>
                    <a:pt x="2278" y="18852"/>
                  </a:cubicBezTo>
                  <a:cubicBezTo>
                    <a:pt x="2243" y="18985"/>
                    <a:pt x="2146" y="19029"/>
                    <a:pt x="2093" y="19205"/>
                  </a:cubicBezTo>
                  <a:close/>
                  <a:moveTo>
                    <a:pt x="7717" y="5908"/>
                  </a:moveTo>
                  <a:cubicBezTo>
                    <a:pt x="7832" y="5899"/>
                    <a:pt x="7788" y="6226"/>
                    <a:pt x="7656" y="6146"/>
                  </a:cubicBezTo>
                  <a:cubicBezTo>
                    <a:pt x="7673" y="6084"/>
                    <a:pt x="7735" y="6137"/>
                    <a:pt x="7753" y="6049"/>
                  </a:cubicBezTo>
                  <a:cubicBezTo>
                    <a:pt x="7770" y="5978"/>
                    <a:pt x="7664" y="6058"/>
                    <a:pt x="7647" y="6075"/>
                  </a:cubicBezTo>
                  <a:cubicBezTo>
                    <a:pt x="7594" y="6199"/>
                    <a:pt x="7761" y="6199"/>
                    <a:pt x="7700" y="6332"/>
                  </a:cubicBezTo>
                  <a:cubicBezTo>
                    <a:pt x="7620" y="6279"/>
                    <a:pt x="7567" y="6137"/>
                    <a:pt x="7611" y="6031"/>
                  </a:cubicBezTo>
                  <a:cubicBezTo>
                    <a:pt x="7638" y="5961"/>
                    <a:pt x="7691" y="5978"/>
                    <a:pt x="7717" y="5908"/>
                  </a:cubicBezTo>
                  <a:close/>
                  <a:moveTo>
                    <a:pt x="6746" y="8265"/>
                  </a:moveTo>
                  <a:cubicBezTo>
                    <a:pt x="6728" y="8345"/>
                    <a:pt x="6746" y="8477"/>
                    <a:pt x="6631" y="8424"/>
                  </a:cubicBezTo>
                  <a:cubicBezTo>
                    <a:pt x="6667" y="8371"/>
                    <a:pt x="6728" y="8398"/>
                    <a:pt x="6737" y="8301"/>
                  </a:cubicBezTo>
                  <a:cubicBezTo>
                    <a:pt x="6658" y="8239"/>
                    <a:pt x="6658" y="8398"/>
                    <a:pt x="6578" y="8336"/>
                  </a:cubicBezTo>
                  <a:cubicBezTo>
                    <a:pt x="6614" y="8265"/>
                    <a:pt x="6781" y="8097"/>
                    <a:pt x="6658" y="8106"/>
                  </a:cubicBezTo>
                  <a:cubicBezTo>
                    <a:pt x="6605" y="8036"/>
                    <a:pt x="6728" y="7947"/>
                    <a:pt x="6790" y="7992"/>
                  </a:cubicBezTo>
                  <a:cubicBezTo>
                    <a:pt x="6790" y="8027"/>
                    <a:pt x="6746" y="8071"/>
                    <a:pt x="6746" y="8106"/>
                  </a:cubicBezTo>
                  <a:cubicBezTo>
                    <a:pt x="6746" y="8124"/>
                    <a:pt x="6790" y="8142"/>
                    <a:pt x="6790" y="8150"/>
                  </a:cubicBezTo>
                  <a:cubicBezTo>
                    <a:pt x="6790" y="8195"/>
                    <a:pt x="6755" y="8230"/>
                    <a:pt x="6746" y="8265"/>
                  </a:cubicBezTo>
                  <a:close/>
                  <a:moveTo>
                    <a:pt x="7241" y="7956"/>
                  </a:moveTo>
                  <a:cubicBezTo>
                    <a:pt x="7267" y="8071"/>
                    <a:pt x="7143" y="8265"/>
                    <a:pt x="7108" y="8398"/>
                  </a:cubicBezTo>
                  <a:cubicBezTo>
                    <a:pt x="7082" y="8345"/>
                    <a:pt x="7046" y="8292"/>
                    <a:pt x="6949" y="8274"/>
                  </a:cubicBezTo>
                  <a:cubicBezTo>
                    <a:pt x="6958" y="8168"/>
                    <a:pt x="7046" y="8265"/>
                    <a:pt x="7099" y="8265"/>
                  </a:cubicBezTo>
                  <a:cubicBezTo>
                    <a:pt x="7152" y="8195"/>
                    <a:pt x="7064" y="8212"/>
                    <a:pt x="7046" y="8177"/>
                  </a:cubicBezTo>
                  <a:cubicBezTo>
                    <a:pt x="7029" y="8159"/>
                    <a:pt x="7037" y="8097"/>
                    <a:pt x="7064" y="8124"/>
                  </a:cubicBezTo>
                  <a:cubicBezTo>
                    <a:pt x="7029" y="8097"/>
                    <a:pt x="7002" y="8089"/>
                    <a:pt x="6949" y="8115"/>
                  </a:cubicBezTo>
                  <a:cubicBezTo>
                    <a:pt x="6931" y="8124"/>
                    <a:pt x="6958" y="8159"/>
                    <a:pt x="6967" y="8150"/>
                  </a:cubicBezTo>
                  <a:cubicBezTo>
                    <a:pt x="6940" y="8177"/>
                    <a:pt x="6808" y="8221"/>
                    <a:pt x="6826" y="8292"/>
                  </a:cubicBezTo>
                  <a:cubicBezTo>
                    <a:pt x="6773" y="8239"/>
                    <a:pt x="6817" y="8124"/>
                    <a:pt x="6887" y="8124"/>
                  </a:cubicBezTo>
                  <a:cubicBezTo>
                    <a:pt x="6949" y="7974"/>
                    <a:pt x="6861" y="7947"/>
                    <a:pt x="6967" y="7824"/>
                  </a:cubicBezTo>
                  <a:cubicBezTo>
                    <a:pt x="7037" y="7850"/>
                    <a:pt x="6984" y="7939"/>
                    <a:pt x="6958" y="8018"/>
                  </a:cubicBezTo>
                  <a:lnTo>
                    <a:pt x="7037" y="8045"/>
                  </a:lnTo>
                  <a:cubicBezTo>
                    <a:pt x="7073" y="7930"/>
                    <a:pt x="6993" y="7894"/>
                    <a:pt x="7090" y="7806"/>
                  </a:cubicBezTo>
                  <a:cubicBezTo>
                    <a:pt x="7099" y="7771"/>
                    <a:pt x="7055" y="7762"/>
                    <a:pt x="7029" y="7744"/>
                  </a:cubicBezTo>
                  <a:cubicBezTo>
                    <a:pt x="7037" y="7665"/>
                    <a:pt x="7099" y="7709"/>
                    <a:pt x="7126" y="7647"/>
                  </a:cubicBezTo>
                  <a:cubicBezTo>
                    <a:pt x="7161" y="7568"/>
                    <a:pt x="7055" y="7559"/>
                    <a:pt x="7135" y="7462"/>
                  </a:cubicBezTo>
                  <a:cubicBezTo>
                    <a:pt x="7223" y="7488"/>
                    <a:pt x="7205" y="7577"/>
                    <a:pt x="7170" y="7674"/>
                  </a:cubicBezTo>
                  <a:cubicBezTo>
                    <a:pt x="7188" y="7797"/>
                    <a:pt x="7241" y="7797"/>
                    <a:pt x="7311" y="7850"/>
                  </a:cubicBezTo>
                  <a:cubicBezTo>
                    <a:pt x="7311" y="7974"/>
                    <a:pt x="7196" y="7815"/>
                    <a:pt x="7196" y="7939"/>
                  </a:cubicBezTo>
                  <a:cubicBezTo>
                    <a:pt x="7188" y="7983"/>
                    <a:pt x="7232" y="7992"/>
                    <a:pt x="7241" y="7956"/>
                  </a:cubicBezTo>
                  <a:close/>
                  <a:moveTo>
                    <a:pt x="7293" y="6173"/>
                  </a:moveTo>
                  <a:cubicBezTo>
                    <a:pt x="7267" y="6120"/>
                    <a:pt x="7338" y="6128"/>
                    <a:pt x="7364" y="6067"/>
                  </a:cubicBezTo>
                  <a:cubicBezTo>
                    <a:pt x="7382" y="6014"/>
                    <a:pt x="7364" y="5970"/>
                    <a:pt x="7373" y="5943"/>
                  </a:cubicBezTo>
                  <a:cubicBezTo>
                    <a:pt x="7417" y="5872"/>
                    <a:pt x="7497" y="5846"/>
                    <a:pt x="7532" y="5766"/>
                  </a:cubicBezTo>
                  <a:cubicBezTo>
                    <a:pt x="7638" y="5899"/>
                    <a:pt x="7391" y="5952"/>
                    <a:pt x="7435" y="6093"/>
                  </a:cubicBezTo>
                  <a:cubicBezTo>
                    <a:pt x="7382" y="6102"/>
                    <a:pt x="7338" y="6128"/>
                    <a:pt x="7293" y="6173"/>
                  </a:cubicBezTo>
                  <a:close/>
                  <a:moveTo>
                    <a:pt x="7223" y="6605"/>
                  </a:moveTo>
                  <a:cubicBezTo>
                    <a:pt x="7161" y="6596"/>
                    <a:pt x="7188" y="6446"/>
                    <a:pt x="7249" y="6455"/>
                  </a:cubicBezTo>
                  <a:cubicBezTo>
                    <a:pt x="7241" y="6367"/>
                    <a:pt x="7196" y="6314"/>
                    <a:pt x="7258" y="6190"/>
                  </a:cubicBezTo>
                  <a:cubicBezTo>
                    <a:pt x="7241" y="6358"/>
                    <a:pt x="7346" y="6287"/>
                    <a:pt x="7408" y="6181"/>
                  </a:cubicBezTo>
                  <a:cubicBezTo>
                    <a:pt x="7497" y="6358"/>
                    <a:pt x="7267" y="6411"/>
                    <a:pt x="7276" y="6596"/>
                  </a:cubicBezTo>
                  <a:cubicBezTo>
                    <a:pt x="7249" y="6579"/>
                    <a:pt x="7232" y="6588"/>
                    <a:pt x="7223" y="6605"/>
                  </a:cubicBezTo>
                  <a:close/>
                  <a:moveTo>
                    <a:pt x="6393" y="9219"/>
                  </a:moveTo>
                  <a:lnTo>
                    <a:pt x="6428" y="9131"/>
                  </a:lnTo>
                  <a:cubicBezTo>
                    <a:pt x="6481" y="9175"/>
                    <a:pt x="6552" y="9210"/>
                    <a:pt x="6508" y="9298"/>
                  </a:cubicBezTo>
                  <a:cubicBezTo>
                    <a:pt x="6428" y="9290"/>
                    <a:pt x="6463" y="9228"/>
                    <a:pt x="6393" y="9219"/>
                  </a:cubicBezTo>
                  <a:close/>
                  <a:moveTo>
                    <a:pt x="6737" y="9316"/>
                  </a:moveTo>
                  <a:cubicBezTo>
                    <a:pt x="6773" y="9263"/>
                    <a:pt x="6834" y="9290"/>
                    <a:pt x="6843" y="9192"/>
                  </a:cubicBezTo>
                  <a:cubicBezTo>
                    <a:pt x="6834" y="9157"/>
                    <a:pt x="6799" y="9139"/>
                    <a:pt x="6826" y="9086"/>
                  </a:cubicBezTo>
                  <a:cubicBezTo>
                    <a:pt x="6861" y="9104"/>
                    <a:pt x="6896" y="9113"/>
                    <a:pt x="6914" y="9086"/>
                  </a:cubicBezTo>
                  <a:cubicBezTo>
                    <a:pt x="6914" y="9166"/>
                    <a:pt x="6878" y="9360"/>
                    <a:pt x="6737" y="9316"/>
                  </a:cubicBezTo>
                  <a:close/>
                  <a:moveTo>
                    <a:pt x="6896" y="9051"/>
                  </a:moveTo>
                  <a:cubicBezTo>
                    <a:pt x="6808" y="8980"/>
                    <a:pt x="6958" y="8910"/>
                    <a:pt x="6967" y="8777"/>
                  </a:cubicBezTo>
                  <a:cubicBezTo>
                    <a:pt x="6834" y="8786"/>
                    <a:pt x="7055" y="8592"/>
                    <a:pt x="7020" y="8468"/>
                  </a:cubicBezTo>
                  <a:cubicBezTo>
                    <a:pt x="7143" y="8486"/>
                    <a:pt x="7037" y="8645"/>
                    <a:pt x="7011" y="8733"/>
                  </a:cubicBezTo>
                  <a:cubicBezTo>
                    <a:pt x="6984" y="8857"/>
                    <a:pt x="6976" y="8998"/>
                    <a:pt x="6896" y="9051"/>
                  </a:cubicBezTo>
                  <a:close/>
                  <a:moveTo>
                    <a:pt x="6746" y="9060"/>
                  </a:moveTo>
                  <a:cubicBezTo>
                    <a:pt x="6720" y="9042"/>
                    <a:pt x="6737" y="9016"/>
                    <a:pt x="6746" y="8989"/>
                  </a:cubicBezTo>
                  <a:cubicBezTo>
                    <a:pt x="6702" y="8972"/>
                    <a:pt x="6667" y="8989"/>
                    <a:pt x="6640" y="9016"/>
                  </a:cubicBezTo>
                  <a:cubicBezTo>
                    <a:pt x="6605" y="9007"/>
                    <a:pt x="6675" y="8839"/>
                    <a:pt x="6587" y="8927"/>
                  </a:cubicBezTo>
                  <a:cubicBezTo>
                    <a:pt x="6499" y="8883"/>
                    <a:pt x="6649" y="8839"/>
                    <a:pt x="6658" y="8822"/>
                  </a:cubicBezTo>
                  <a:cubicBezTo>
                    <a:pt x="6675" y="8795"/>
                    <a:pt x="6675" y="8742"/>
                    <a:pt x="6702" y="8707"/>
                  </a:cubicBezTo>
                  <a:cubicBezTo>
                    <a:pt x="6711" y="8698"/>
                    <a:pt x="6755" y="8707"/>
                    <a:pt x="6764" y="8698"/>
                  </a:cubicBezTo>
                  <a:cubicBezTo>
                    <a:pt x="6799" y="8663"/>
                    <a:pt x="6781" y="8592"/>
                    <a:pt x="6843" y="8636"/>
                  </a:cubicBezTo>
                  <a:cubicBezTo>
                    <a:pt x="6870" y="8583"/>
                    <a:pt x="6870" y="8477"/>
                    <a:pt x="6940" y="8539"/>
                  </a:cubicBezTo>
                  <a:cubicBezTo>
                    <a:pt x="6878" y="8601"/>
                    <a:pt x="6852" y="8707"/>
                    <a:pt x="6790" y="8777"/>
                  </a:cubicBezTo>
                  <a:cubicBezTo>
                    <a:pt x="6755" y="8822"/>
                    <a:pt x="6596" y="8822"/>
                    <a:pt x="6675" y="8927"/>
                  </a:cubicBezTo>
                  <a:cubicBezTo>
                    <a:pt x="6746" y="8901"/>
                    <a:pt x="6764" y="8742"/>
                    <a:pt x="6870" y="8804"/>
                  </a:cubicBezTo>
                  <a:cubicBezTo>
                    <a:pt x="6834" y="8954"/>
                    <a:pt x="6728" y="8910"/>
                    <a:pt x="6746" y="9060"/>
                  </a:cubicBezTo>
                  <a:close/>
                  <a:moveTo>
                    <a:pt x="7479" y="5819"/>
                  </a:moveTo>
                  <a:cubicBezTo>
                    <a:pt x="7452" y="5828"/>
                    <a:pt x="7426" y="5837"/>
                    <a:pt x="7435" y="5802"/>
                  </a:cubicBezTo>
                  <a:cubicBezTo>
                    <a:pt x="7452" y="5669"/>
                    <a:pt x="7594" y="5404"/>
                    <a:pt x="7656" y="5192"/>
                  </a:cubicBezTo>
                  <a:cubicBezTo>
                    <a:pt x="7673" y="5078"/>
                    <a:pt x="7735" y="5104"/>
                    <a:pt x="7682" y="5201"/>
                  </a:cubicBezTo>
                  <a:cubicBezTo>
                    <a:pt x="7629" y="5413"/>
                    <a:pt x="7594" y="5643"/>
                    <a:pt x="7479" y="5819"/>
                  </a:cubicBezTo>
                  <a:close/>
                  <a:moveTo>
                    <a:pt x="6481" y="8760"/>
                  </a:moveTo>
                  <a:cubicBezTo>
                    <a:pt x="6463" y="8689"/>
                    <a:pt x="6349" y="8671"/>
                    <a:pt x="6402" y="8565"/>
                  </a:cubicBezTo>
                  <a:cubicBezTo>
                    <a:pt x="6411" y="8663"/>
                    <a:pt x="6561" y="8539"/>
                    <a:pt x="6508" y="8671"/>
                  </a:cubicBezTo>
                  <a:cubicBezTo>
                    <a:pt x="6569" y="8671"/>
                    <a:pt x="6569" y="8530"/>
                    <a:pt x="6658" y="8592"/>
                  </a:cubicBezTo>
                  <a:cubicBezTo>
                    <a:pt x="6543" y="8671"/>
                    <a:pt x="6569" y="8839"/>
                    <a:pt x="6455" y="8980"/>
                  </a:cubicBezTo>
                  <a:cubicBezTo>
                    <a:pt x="6411" y="8875"/>
                    <a:pt x="6419" y="9016"/>
                    <a:pt x="6340" y="8972"/>
                  </a:cubicBezTo>
                  <a:cubicBezTo>
                    <a:pt x="6358" y="8822"/>
                    <a:pt x="6455" y="8883"/>
                    <a:pt x="6481" y="8760"/>
                  </a:cubicBezTo>
                  <a:close/>
                  <a:moveTo>
                    <a:pt x="6243" y="8601"/>
                  </a:moveTo>
                  <a:cubicBezTo>
                    <a:pt x="6146" y="8671"/>
                    <a:pt x="6331" y="8398"/>
                    <a:pt x="6260" y="8380"/>
                  </a:cubicBezTo>
                  <a:cubicBezTo>
                    <a:pt x="6331" y="8318"/>
                    <a:pt x="6278" y="8248"/>
                    <a:pt x="6366" y="8186"/>
                  </a:cubicBezTo>
                  <a:cubicBezTo>
                    <a:pt x="6340" y="8301"/>
                    <a:pt x="6375" y="8477"/>
                    <a:pt x="6322" y="8539"/>
                  </a:cubicBezTo>
                  <a:cubicBezTo>
                    <a:pt x="6305" y="8415"/>
                    <a:pt x="6278" y="8495"/>
                    <a:pt x="6243" y="8601"/>
                  </a:cubicBezTo>
                  <a:close/>
                  <a:moveTo>
                    <a:pt x="7399" y="6738"/>
                  </a:moveTo>
                  <a:cubicBezTo>
                    <a:pt x="7444" y="6685"/>
                    <a:pt x="7382" y="6658"/>
                    <a:pt x="7382" y="6632"/>
                  </a:cubicBezTo>
                  <a:cubicBezTo>
                    <a:pt x="7408" y="6561"/>
                    <a:pt x="7470" y="6623"/>
                    <a:pt x="7505" y="6552"/>
                  </a:cubicBezTo>
                  <a:cubicBezTo>
                    <a:pt x="7558" y="6649"/>
                    <a:pt x="7647" y="6588"/>
                    <a:pt x="7611" y="6720"/>
                  </a:cubicBezTo>
                  <a:cubicBezTo>
                    <a:pt x="7532" y="6711"/>
                    <a:pt x="7558" y="6641"/>
                    <a:pt x="7470" y="6632"/>
                  </a:cubicBezTo>
                  <a:cubicBezTo>
                    <a:pt x="7435" y="6702"/>
                    <a:pt x="7505" y="6835"/>
                    <a:pt x="7567" y="6773"/>
                  </a:cubicBezTo>
                  <a:cubicBezTo>
                    <a:pt x="7594" y="6782"/>
                    <a:pt x="7576" y="6800"/>
                    <a:pt x="7558" y="6800"/>
                  </a:cubicBezTo>
                  <a:lnTo>
                    <a:pt x="7541" y="6852"/>
                  </a:lnTo>
                  <a:cubicBezTo>
                    <a:pt x="7452" y="6844"/>
                    <a:pt x="7514" y="6755"/>
                    <a:pt x="7435" y="6747"/>
                  </a:cubicBezTo>
                  <a:cubicBezTo>
                    <a:pt x="7408" y="6888"/>
                    <a:pt x="7444" y="6932"/>
                    <a:pt x="7364" y="7020"/>
                  </a:cubicBezTo>
                  <a:cubicBezTo>
                    <a:pt x="7285" y="6985"/>
                    <a:pt x="7285" y="6914"/>
                    <a:pt x="7276" y="6852"/>
                  </a:cubicBezTo>
                  <a:cubicBezTo>
                    <a:pt x="7302" y="6764"/>
                    <a:pt x="7364" y="6800"/>
                    <a:pt x="7399" y="6738"/>
                  </a:cubicBezTo>
                  <a:close/>
                  <a:moveTo>
                    <a:pt x="8424" y="3215"/>
                  </a:moveTo>
                  <a:cubicBezTo>
                    <a:pt x="8353" y="3250"/>
                    <a:pt x="8494" y="2976"/>
                    <a:pt x="8512" y="2888"/>
                  </a:cubicBezTo>
                  <a:cubicBezTo>
                    <a:pt x="8609" y="2976"/>
                    <a:pt x="8441" y="3082"/>
                    <a:pt x="8424" y="3215"/>
                  </a:cubicBezTo>
                  <a:close/>
                  <a:moveTo>
                    <a:pt x="8521" y="4530"/>
                  </a:moveTo>
                  <a:cubicBezTo>
                    <a:pt x="8583" y="4504"/>
                    <a:pt x="8627" y="4433"/>
                    <a:pt x="8653" y="4318"/>
                  </a:cubicBezTo>
                  <a:cubicBezTo>
                    <a:pt x="8733" y="4363"/>
                    <a:pt x="8662" y="4548"/>
                    <a:pt x="8609" y="4530"/>
                  </a:cubicBezTo>
                  <a:cubicBezTo>
                    <a:pt x="8662" y="4566"/>
                    <a:pt x="8600" y="4663"/>
                    <a:pt x="8627" y="4707"/>
                  </a:cubicBezTo>
                  <a:cubicBezTo>
                    <a:pt x="8742" y="4645"/>
                    <a:pt x="8715" y="4424"/>
                    <a:pt x="8724" y="4380"/>
                  </a:cubicBezTo>
                  <a:cubicBezTo>
                    <a:pt x="8724" y="4389"/>
                    <a:pt x="8777" y="4398"/>
                    <a:pt x="8777" y="4398"/>
                  </a:cubicBezTo>
                  <a:cubicBezTo>
                    <a:pt x="8777" y="4336"/>
                    <a:pt x="8742" y="4292"/>
                    <a:pt x="8715" y="4248"/>
                  </a:cubicBezTo>
                  <a:cubicBezTo>
                    <a:pt x="8733" y="4195"/>
                    <a:pt x="8759" y="4177"/>
                    <a:pt x="8795" y="4177"/>
                  </a:cubicBezTo>
                  <a:cubicBezTo>
                    <a:pt x="8812" y="4098"/>
                    <a:pt x="8812" y="4000"/>
                    <a:pt x="8848" y="3965"/>
                  </a:cubicBezTo>
                  <a:cubicBezTo>
                    <a:pt x="8848" y="3842"/>
                    <a:pt x="8962" y="4000"/>
                    <a:pt x="8971" y="3877"/>
                  </a:cubicBezTo>
                  <a:cubicBezTo>
                    <a:pt x="8971" y="3833"/>
                    <a:pt x="8927" y="3859"/>
                    <a:pt x="8909" y="3895"/>
                  </a:cubicBezTo>
                  <a:cubicBezTo>
                    <a:pt x="8856" y="3850"/>
                    <a:pt x="8953" y="3727"/>
                    <a:pt x="8962" y="3647"/>
                  </a:cubicBezTo>
                  <a:cubicBezTo>
                    <a:pt x="8989" y="3700"/>
                    <a:pt x="8962" y="3771"/>
                    <a:pt x="8989" y="3824"/>
                  </a:cubicBezTo>
                  <a:cubicBezTo>
                    <a:pt x="9015" y="3824"/>
                    <a:pt x="9024" y="3806"/>
                    <a:pt x="9051" y="3815"/>
                  </a:cubicBezTo>
                  <a:cubicBezTo>
                    <a:pt x="9059" y="3744"/>
                    <a:pt x="9033" y="3700"/>
                    <a:pt x="9024" y="3638"/>
                  </a:cubicBezTo>
                  <a:cubicBezTo>
                    <a:pt x="9104" y="3700"/>
                    <a:pt x="9174" y="3444"/>
                    <a:pt x="9210" y="3382"/>
                  </a:cubicBezTo>
                  <a:cubicBezTo>
                    <a:pt x="9218" y="3444"/>
                    <a:pt x="9236" y="3506"/>
                    <a:pt x="9227" y="3585"/>
                  </a:cubicBezTo>
                  <a:cubicBezTo>
                    <a:pt x="9263" y="3585"/>
                    <a:pt x="9271" y="3524"/>
                    <a:pt x="9289" y="3480"/>
                  </a:cubicBezTo>
                  <a:cubicBezTo>
                    <a:pt x="9333" y="3594"/>
                    <a:pt x="9236" y="3948"/>
                    <a:pt x="9174" y="4124"/>
                  </a:cubicBezTo>
                  <a:cubicBezTo>
                    <a:pt x="9148" y="4168"/>
                    <a:pt x="9139" y="4168"/>
                    <a:pt x="9095" y="4159"/>
                  </a:cubicBezTo>
                  <a:cubicBezTo>
                    <a:pt x="9095" y="4195"/>
                    <a:pt x="9130" y="4195"/>
                    <a:pt x="9130" y="4239"/>
                  </a:cubicBezTo>
                  <a:cubicBezTo>
                    <a:pt x="9112" y="4301"/>
                    <a:pt x="9059" y="4265"/>
                    <a:pt x="9051" y="4274"/>
                  </a:cubicBezTo>
                  <a:cubicBezTo>
                    <a:pt x="9042" y="4310"/>
                    <a:pt x="9077" y="4345"/>
                    <a:pt x="9077" y="4380"/>
                  </a:cubicBezTo>
                  <a:cubicBezTo>
                    <a:pt x="9059" y="4451"/>
                    <a:pt x="8962" y="4513"/>
                    <a:pt x="8936" y="4592"/>
                  </a:cubicBezTo>
                  <a:cubicBezTo>
                    <a:pt x="8892" y="4725"/>
                    <a:pt x="8883" y="4848"/>
                    <a:pt x="8821" y="4981"/>
                  </a:cubicBezTo>
                  <a:cubicBezTo>
                    <a:pt x="8768" y="5087"/>
                    <a:pt x="8680" y="5175"/>
                    <a:pt x="8618" y="5298"/>
                  </a:cubicBezTo>
                  <a:cubicBezTo>
                    <a:pt x="8591" y="5343"/>
                    <a:pt x="8618" y="5378"/>
                    <a:pt x="8609" y="5387"/>
                  </a:cubicBezTo>
                  <a:cubicBezTo>
                    <a:pt x="8547" y="5581"/>
                    <a:pt x="8380" y="5740"/>
                    <a:pt x="8406" y="5934"/>
                  </a:cubicBezTo>
                  <a:cubicBezTo>
                    <a:pt x="8371" y="5952"/>
                    <a:pt x="8344" y="5978"/>
                    <a:pt x="8327" y="6005"/>
                  </a:cubicBezTo>
                  <a:cubicBezTo>
                    <a:pt x="8274" y="5961"/>
                    <a:pt x="8397" y="5828"/>
                    <a:pt x="8274" y="5819"/>
                  </a:cubicBezTo>
                  <a:cubicBezTo>
                    <a:pt x="8282" y="5917"/>
                    <a:pt x="8282" y="6014"/>
                    <a:pt x="8318" y="6102"/>
                  </a:cubicBezTo>
                  <a:cubicBezTo>
                    <a:pt x="8176" y="6208"/>
                    <a:pt x="8159" y="6482"/>
                    <a:pt x="8053" y="6658"/>
                  </a:cubicBezTo>
                  <a:cubicBezTo>
                    <a:pt x="8009" y="6720"/>
                    <a:pt x="7973" y="6702"/>
                    <a:pt x="7929" y="6747"/>
                  </a:cubicBezTo>
                  <a:cubicBezTo>
                    <a:pt x="7867" y="6800"/>
                    <a:pt x="7859" y="6914"/>
                    <a:pt x="7779" y="6914"/>
                  </a:cubicBezTo>
                  <a:cubicBezTo>
                    <a:pt x="7664" y="6852"/>
                    <a:pt x="7814" y="6738"/>
                    <a:pt x="7841" y="6676"/>
                  </a:cubicBezTo>
                  <a:cubicBezTo>
                    <a:pt x="7867" y="6588"/>
                    <a:pt x="7903" y="6482"/>
                    <a:pt x="7929" y="6420"/>
                  </a:cubicBezTo>
                  <a:cubicBezTo>
                    <a:pt x="7947" y="6385"/>
                    <a:pt x="7929" y="6349"/>
                    <a:pt x="7929" y="6349"/>
                  </a:cubicBezTo>
                  <a:cubicBezTo>
                    <a:pt x="7938" y="6332"/>
                    <a:pt x="8009" y="6287"/>
                    <a:pt x="8009" y="6279"/>
                  </a:cubicBezTo>
                  <a:cubicBezTo>
                    <a:pt x="8026" y="6243"/>
                    <a:pt x="8026" y="6173"/>
                    <a:pt x="8044" y="6128"/>
                  </a:cubicBezTo>
                  <a:cubicBezTo>
                    <a:pt x="8079" y="6031"/>
                    <a:pt x="8115" y="6005"/>
                    <a:pt x="8097" y="5890"/>
                  </a:cubicBezTo>
                  <a:cubicBezTo>
                    <a:pt x="8176" y="5908"/>
                    <a:pt x="8150" y="6040"/>
                    <a:pt x="8229" y="5934"/>
                  </a:cubicBezTo>
                  <a:cubicBezTo>
                    <a:pt x="8229" y="5890"/>
                    <a:pt x="8194" y="5934"/>
                    <a:pt x="8150" y="5908"/>
                  </a:cubicBezTo>
                  <a:cubicBezTo>
                    <a:pt x="8150" y="5837"/>
                    <a:pt x="8185" y="5740"/>
                    <a:pt x="8115" y="5696"/>
                  </a:cubicBezTo>
                  <a:cubicBezTo>
                    <a:pt x="8238" y="5484"/>
                    <a:pt x="8265" y="5325"/>
                    <a:pt x="8397" y="5175"/>
                  </a:cubicBezTo>
                  <a:cubicBezTo>
                    <a:pt x="8415" y="5060"/>
                    <a:pt x="8397" y="4963"/>
                    <a:pt x="8327" y="4883"/>
                  </a:cubicBezTo>
                  <a:cubicBezTo>
                    <a:pt x="8371" y="4822"/>
                    <a:pt x="8415" y="4742"/>
                    <a:pt x="8450" y="4636"/>
                  </a:cubicBezTo>
                  <a:lnTo>
                    <a:pt x="8547" y="4680"/>
                  </a:lnTo>
                  <a:cubicBezTo>
                    <a:pt x="8591" y="4601"/>
                    <a:pt x="8591" y="4548"/>
                    <a:pt x="8521" y="4530"/>
                  </a:cubicBezTo>
                  <a:close/>
                  <a:moveTo>
                    <a:pt x="8212" y="5599"/>
                  </a:moveTo>
                  <a:cubicBezTo>
                    <a:pt x="8238" y="5599"/>
                    <a:pt x="8265" y="5581"/>
                    <a:pt x="8282" y="5563"/>
                  </a:cubicBezTo>
                  <a:cubicBezTo>
                    <a:pt x="8159" y="5519"/>
                    <a:pt x="8203" y="5625"/>
                    <a:pt x="8168" y="5713"/>
                  </a:cubicBezTo>
                  <a:cubicBezTo>
                    <a:pt x="8221" y="5705"/>
                    <a:pt x="8300" y="5749"/>
                    <a:pt x="8344" y="5713"/>
                  </a:cubicBezTo>
                  <a:cubicBezTo>
                    <a:pt x="8309" y="5634"/>
                    <a:pt x="8212" y="5713"/>
                    <a:pt x="8212" y="5599"/>
                  </a:cubicBezTo>
                  <a:close/>
                  <a:moveTo>
                    <a:pt x="8335" y="5413"/>
                  </a:moveTo>
                  <a:cubicBezTo>
                    <a:pt x="8291" y="5502"/>
                    <a:pt x="8380" y="5519"/>
                    <a:pt x="8362" y="5590"/>
                  </a:cubicBezTo>
                  <a:cubicBezTo>
                    <a:pt x="8335" y="5581"/>
                    <a:pt x="8309" y="5625"/>
                    <a:pt x="8335" y="5652"/>
                  </a:cubicBezTo>
                  <a:cubicBezTo>
                    <a:pt x="8353" y="5528"/>
                    <a:pt x="8450" y="5643"/>
                    <a:pt x="8468" y="5537"/>
                  </a:cubicBezTo>
                  <a:cubicBezTo>
                    <a:pt x="8362" y="5528"/>
                    <a:pt x="8424" y="5431"/>
                    <a:pt x="8335" y="5413"/>
                  </a:cubicBezTo>
                  <a:close/>
                  <a:moveTo>
                    <a:pt x="8459" y="5237"/>
                  </a:moveTo>
                  <a:cubicBezTo>
                    <a:pt x="8388" y="5219"/>
                    <a:pt x="8344" y="5316"/>
                    <a:pt x="8291" y="5369"/>
                  </a:cubicBezTo>
                  <a:cubicBezTo>
                    <a:pt x="8362" y="5422"/>
                    <a:pt x="8380" y="5351"/>
                    <a:pt x="8433" y="5387"/>
                  </a:cubicBezTo>
                  <a:cubicBezTo>
                    <a:pt x="8468" y="5325"/>
                    <a:pt x="8415" y="5307"/>
                    <a:pt x="8459" y="5237"/>
                  </a:cubicBezTo>
                  <a:close/>
                  <a:moveTo>
                    <a:pt x="9077" y="4053"/>
                  </a:moveTo>
                  <a:cubicBezTo>
                    <a:pt x="9095" y="4036"/>
                    <a:pt x="9112" y="4027"/>
                    <a:pt x="9139" y="4045"/>
                  </a:cubicBezTo>
                  <a:cubicBezTo>
                    <a:pt x="9148" y="3965"/>
                    <a:pt x="9174" y="3886"/>
                    <a:pt x="9095" y="3859"/>
                  </a:cubicBezTo>
                  <a:cubicBezTo>
                    <a:pt x="9059" y="3939"/>
                    <a:pt x="9042" y="4009"/>
                    <a:pt x="9077" y="4053"/>
                  </a:cubicBezTo>
                  <a:close/>
                  <a:moveTo>
                    <a:pt x="8680" y="4892"/>
                  </a:moveTo>
                  <a:cubicBezTo>
                    <a:pt x="8671" y="4989"/>
                    <a:pt x="8512" y="5148"/>
                    <a:pt x="8591" y="5122"/>
                  </a:cubicBezTo>
                  <a:cubicBezTo>
                    <a:pt x="8627" y="5095"/>
                    <a:pt x="8759" y="4839"/>
                    <a:pt x="8680" y="4892"/>
                  </a:cubicBezTo>
                  <a:close/>
                  <a:moveTo>
                    <a:pt x="8530" y="4733"/>
                  </a:moveTo>
                  <a:cubicBezTo>
                    <a:pt x="8371" y="4698"/>
                    <a:pt x="8415" y="5025"/>
                    <a:pt x="8494" y="5078"/>
                  </a:cubicBezTo>
                  <a:cubicBezTo>
                    <a:pt x="8583" y="4928"/>
                    <a:pt x="8424" y="4901"/>
                    <a:pt x="8530" y="4733"/>
                  </a:cubicBezTo>
                  <a:close/>
                  <a:moveTo>
                    <a:pt x="3223" y="16627"/>
                  </a:moveTo>
                  <a:cubicBezTo>
                    <a:pt x="3285" y="16539"/>
                    <a:pt x="3135" y="16556"/>
                    <a:pt x="3205" y="16459"/>
                  </a:cubicBezTo>
                  <a:cubicBezTo>
                    <a:pt x="3276" y="16495"/>
                    <a:pt x="3223" y="16601"/>
                    <a:pt x="3347" y="16609"/>
                  </a:cubicBezTo>
                  <a:cubicBezTo>
                    <a:pt x="3320" y="16662"/>
                    <a:pt x="3285" y="16662"/>
                    <a:pt x="3223" y="16627"/>
                  </a:cubicBezTo>
                  <a:close/>
                  <a:moveTo>
                    <a:pt x="9704" y="548"/>
                  </a:moveTo>
                  <a:cubicBezTo>
                    <a:pt x="9801" y="628"/>
                    <a:pt x="9651" y="689"/>
                    <a:pt x="9633" y="813"/>
                  </a:cubicBezTo>
                  <a:cubicBezTo>
                    <a:pt x="9563" y="866"/>
                    <a:pt x="9686" y="619"/>
                    <a:pt x="9704" y="548"/>
                  </a:cubicBezTo>
                  <a:close/>
                  <a:moveTo>
                    <a:pt x="7761" y="5855"/>
                  </a:moveTo>
                  <a:cubicBezTo>
                    <a:pt x="7761" y="5731"/>
                    <a:pt x="7850" y="5828"/>
                    <a:pt x="7867" y="5731"/>
                  </a:cubicBezTo>
                  <a:cubicBezTo>
                    <a:pt x="7929" y="5802"/>
                    <a:pt x="7779" y="5864"/>
                    <a:pt x="7832" y="5917"/>
                  </a:cubicBezTo>
                  <a:cubicBezTo>
                    <a:pt x="7761" y="6005"/>
                    <a:pt x="7850" y="5828"/>
                    <a:pt x="7761" y="5855"/>
                  </a:cubicBezTo>
                  <a:close/>
                  <a:moveTo>
                    <a:pt x="8071" y="5740"/>
                  </a:moveTo>
                  <a:cubicBezTo>
                    <a:pt x="8132" y="5749"/>
                    <a:pt x="8088" y="5811"/>
                    <a:pt x="8123" y="5828"/>
                  </a:cubicBezTo>
                  <a:cubicBezTo>
                    <a:pt x="8071" y="5899"/>
                    <a:pt x="8053" y="5943"/>
                    <a:pt x="8053" y="6031"/>
                  </a:cubicBezTo>
                  <a:cubicBezTo>
                    <a:pt x="7947" y="5943"/>
                    <a:pt x="8053" y="5890"/>
                    <a:pt x="8071" y="5740"/>
                  </a:cubicBezTo>
                  <a:close/>
                  <a:moveTo>
                    <a:pt x="7761" y="4901"/>
                  </a:moveTo>
                  <a:lnTo>
                    <a:pt x="7806" y="4786"/>
                  </a:lnTo>
                  <a:cubicBezTo>
                    <a:pt x="7823" y="4813"/>
                    <a:pt x="7841" y="4839"/>
                    <a:pt x="7876" y="4848"/>
                  </a:cubicBezTo>
                  <a:lnTo>
                    <a:pt x="7894" y="4795"/>
                  </a:lnTo>
                  <a:cubicBezTo>
                    <a:pt x="7903" y="4751"/>
                    <a:pt x="7850" y="4742"/>
                    <a:pt x="7841" y="4769"/>
                  </a:cubicBezTo>
                  <a:cubicBezTo>
                    <a:pt x="7779" y="4707"/>
                    <a:pt x="7903" y="4672"/>
                    <a:pt x="7920" y="4636"/>
                  </a:cubicBezTo>
                  <a:cubicBezTo>
                    <a:pt x="7876" y="4619"/>
                    <a:pt x="7850" y="4654"/>
                    <a:pt x="7806" y="4627"/>
                  </a:cubicBezTo>
                  <a:cubicBezTo>
                    <a:pt x="7920" y="4592"/>
                    <a:pt x="7929" y="4495"/>
                    <a:pt x="7965" y="4363"/>
                  </a:cubicBezTo>
                  <a:cubicBezTo>
                    <a:pt x="8026" y="4389"/>
                    <a:pt x="7929" y="4504"/>
                    <a:pt x="8026" y="4513"/>
                  </a:cubicBezTo>
                  <a:cubicBezTo>
                    <a:pt x="8026" y="4530"/>
                    <a:pt x="7947" y="4583"/>
                    <a:pt x="7947" y="4583"/>
                  </a:cubicBezTo>
                  <a:cubicBezTo>
                    <a:pt x="7938" y="4601"/>
                    <a:pt x="7982" y="4627"/>
                    <a:pt x="7982" y="4627"/>
                  </a:cubicBezTo>
                  <a:cubicBezTo>
                    <a:pt x="7965" y="4689"/>
                    <a:pt x="7912" y="4742"/>
                    <a:pt x="7885" y="4892"/>
                  </a:cubicBezTo>
                  <a:cubicBezTo>
                    <a:pt x="7832" y="4866"/>
                    <a:pt x="7823" y="4954"/>
                    <a:pt x="7761" y="4901"/>
                  </a:cubicBezTo>
                  <a:close/>
                  <a:moveTo>
                    <a:pt x="19761" y="21121"/>
                  </a:moveTo>
                  <a:cubicBezTo>
                    <a:pt x="19779" y="21201"/>
                    <a:pt x="19673" y="21236"/>
                    <a:pt x="19620" y="21201"/>
                  </a:cubicBezTo>
                  <a:cubicBezTo>
                    <a:pt x="19620" y="21139"/>
                    <a:pt x="19691" y="21130"/>
                    <a:pt x="19761" y="21121"/>
                  </a:cubicBezTo>
                  <a:close/>
                  <a:moveTo>
                    <a:pt x="7920" y="5192"/>
                  </a:moveTo>
                  <a:cubicBezTo>
                    <a:pt x="7965" y="5078"/>
                    <a:pt x="8106" y="5025"/>
                    <a:pt x="7991" y="4928"/>
                  </a:cubicBezTo>
                  <a:cubicBezTo>
                    <a:pt x="8000" y="4804"/>
                    <a:pt x="8088" y="4866"/>
                    <a:pt x="8106" y="4769"/>
                  </a:cubicBezTo>
                  <a:cubicBezTo>
                    <a:pt x="8168" y="4663"/>
                    <a:pt x="8071" y="4583"/>
                    <a:pt x="8168" y="4530"/>
                  </a:cubicBezTo>
                  <a:cubicBezTo>
                    <a:pt x="8203" y="4574"/>
                    <a:pt x="8185" y="4672"/>
                    <a:pt x="8159" y="4786"/>
                  </a:cubicBezTo>
                  <a:cubicBezTo>
                    <a:pt x="8115" y="4936"/>
                    <a:pt x="8053" y="5210"/>
                    <a:pt x="7920" y="5192"/>
                  </a:cubicBezTo>
                  <a:close/>
                  <a:moveTo>
                    <a:pt x="7920" y="5263"/>
                  </a:moveTo>
                  <a:cubicBezTo>
                    <a:pt x="8123" y="5360"/>
                    <a:pt x="7850" y="5510"/>
                    <a:pt x="7885" y="5678"/>
                  </a:cubicBezTo>
                  <a:cubicBezTo>
                    <a:pt x="7788" y="5599"/>
                    <a:pt x="7859" y="5643"/>
                    <a:pt x="7788" y="5705"/>
                  </a:cubicBezTo>
                  <a:cubicBezTo>
                    <a:pt x="7700" y="5555"/>
                    <a:pt x="7965" y="5449"/>
                    <a:pt x="7920" y="5263"/>
                  </a:cubicBezTo>
                  <a:close/>
                  <a:moveTo>
                    <a:pt x="8238" y="5122"/>
                  </a:moveTo>
                  <a:cubicBezTo>
                    <a:pt x="8265" y="5069"/>
                    <a:pt x="8238" y="5051"/>
                    <a:pt x="8256" y="4989"/>
                  </a:cubicBezTo>
                  <a:cubicBezTo>
                    <a:pt x="8380" y="4989"/>
                    <a:pt x="8221" y="5122"/>
                    <a:pt x="8291" y="5140"/>
                  </a:cubicBezTo>
                  <a:cubicBezTo>
                    <a:pt x="8221" y="5263"/>
                    <a:pt x="8141" y="5378"/>
                    <a:pt x="8079" y="5555"/>
                  </a:cubicBezTo>
                  <a:cubicBezTo>
                    <a:pt x="7991" y="5572"/>
                    <a:pt x="8212" y="5201"/>
                    <a:pt x="8238" y="5122"/>
                  </a:cubicBezTo>
                  <a:close/>
                  <a:moveTo>
                    <a:pt x="7735" y="1"/>
                  </a:moveTo>
                  <a:cubicBezTo>
                    <a:pt x="7823" y="115"/>
                    <a:pt x="7965" y="204"/>
                    <a:pt x="7991" y="354"/>
                  </a:cubicBezTo>
                  <a:cubicBezTo>
                    <a:pt x="7991" y="380"/>
                    <a:pt x="7956" y="460"/>
                    <a:pt x="7956" y="513"/>
                  </a:cubicBezTo>
                  <a:cubicBezTo>
                    <a:pt x="7965" y="566"/>
                    <a:pt x="8000" y="707"/>
                    <a:pt x="7912" y="786"/>
                  </a:cubicBezTo>
                  <a:cubicBezTo>
                    <a:pt x="7903" y="857"/>
                    <a:pt x="7938" y="901"/>
                    <a:pt x="7938" y="963"/>
                  </a:cubicBezTo>
                  <a:cubicBezTo>
                    <a:pt x="7761" y="1369"/>
                    <a:pt x="7744" y="1661"/>
                    <a:pt x="7585" y="1917"/>
                  </a:cubicBezTo>
                  <a:cubicBezTo>
                    <a:pt x="7567" y="1881"/>
                    <a:pt x="7567" y="1846"/>
                    <a:pt x="7567" y="1811"/>
                  </a:cubicBezTo>
                  <a:cubicBezTo>
                    <a:pt x="7479" y="1793"/>
                    <a:pt x="7505" y="1873"/>
                    <a:pt x="7488" y="1943"/>
                  </a:cubicBezTo>
                  <a:cubicBezTo>
                    <a:pt x="7399" y="1934"/>
                    <a:pt x="7285" y="2067"/>
                    <a:pt x="7293" y="2137"/>
                  </a:cubicBezTo>
                  <a:cubicBezTo>
                    <a:pt x="7399" y="2076"/>
                    <a:pt x="7514" y="2023"/>
                    <a:pt x="7550" y="1934"/>
                  </a:cubicBezTo>
                  <a:cubicBezTo>
                    <a:pt x="7567" y="2067"/>
                    <a:pt x="7452" y="2137"/>
                    <a:pt x="7444" y="2288"/>
                  </a:cubicBezTo>
                  <a:cubicBezTo>
                    <a:pt x="7373" y="2208"/>
                    <a:pt x="7329" y="2340"/>
                    <a:pt x="7364" y="2190"/>
                  </a:cubicBezTo>
                  <a:cubicBezTo>
                    <a:pt x="7311" y="2217"/>
                    <a:pt x="7258" y="2314"/>
                    <a:pt x="7276" y="2358"/>
                  </a:cubicBezTo>
                  <a:cubicBezTo>
                    <a:pt x="7355" y="2385"/>
                    <a:pt x="7382" y="2270"/>
                    <a:pt x="7488" y="2340"/>
                  </a:cubicBezTo>
                  <a:lnTo>
                    <a:pt x="7435" y="2482"/>
                  </a:lnTo>
                  <a:cubicBezTo>
                    <a:pt x="7470" y="2279"/>
                    <a:pt x="7249" y="2455"/>
                    <a:pt x="7285" y="2561"/>
                  </a:cubicBezTo>
                  <a:cubicBezTo>
                    <a:pt x="7329" y="2579"/>
                    <a:pt x="7320" y="2499"/>
                    <a:pt x="7346" y="2482"/>
                  </a:cubicBezTo>
                  <a:cubicBezTo>
                    <a:pt x="7417" y="2429"/>
                    <a:pt x="7293" y="2641"/>
                    <a:pt x="7311" y="2729"/>
                  </a:cubicBezTo>
                  <a:cubicBezTo>
                    <a:pt x="7276" y="2738"/>
                    <a:pt x="7258" y="2782"/>
                    <a:pt x="7214" y="2755"/>
                  </a:cubicBezTo>
                  <a:cubicBezTo>
                    <a:pt x="7241" y="2870"/>
                    <a:pt x="7090" y="2967"/>
                    <a:pt x="7020" y="3047"/>
                  </a:cubicBezTo>
                  <a:cubicBezTo>
                    <a:pt x="7029" y="2879"/>
                    <a:pt x="7082" y="2703"/>
                    <a:pt x="6940" y="2623"/>
                  </a:cubicBezTo>
                  <a:cubicBezTo>
                    <a:pt x="6958" y="2597"/>
                    <a:pt x="6993" y="2623"/>
                    <a:pt x="7011" y="2588"/>
                  </a:cubicBezTo>
                  <a:cubicBezTo>
                    <a:pt x="7029" y="2491"/>
                    <a:pt x="6949" y="2588"/>
                    <a:pt x="6905" y="2544"/>
                  </a:cubicBezTo>
                  <a:cubicBezTo>
                    <a:pt x="6967" y="2446"/>
                    <a:pt x="6931" y="2393"/>
                    <a:pt x="6967" y="2305"/>
                  </a:cubicBezTo>
                  <a:cubicBezTo>
                    <a:pt x="7055" y="2305"/>
                    <a:pt x="6993" y="2385"/>
                    <a:pt x="6976" y="2438"/>
                  </a:cubicBezTo>
                  <a:cubicBezTo>
                    <a:pt x="7090" y="2508"/>
                    <a:pt x="7108" y="2261"/>
                    <a:pt x="7064" y="2208"/>
                  </a:cubicBezTo>
                  <a:cubicBezTo>
                    <a:pt x="7082" y="2111"/>
                    <a:pt x="7170" y="2173"/>
                    <a:pt x="7179" y="2058"/>
                  </a:cubicBezTo>
                  <a:cubicBezTo>
                    <a:pt x="7161" y="2014"/>
                    <a:pt x="7152" y="1978"/>
                    <a:pt x="7135" y="1943"/>
                  </a:cubicBezTo>
                  <a:cubicBezTo>
                    <a:pt x="7073" y="1917"/>
                    <a:pt x="7099" y="2031"/>
                    <a:pt x="7099" y="2023"/>
                  </a:cubicBezTo>
                  <a:cubicBezTo>
                    <a:pt x="7082" y="2058"/>
                    <a:pt x="7037" y="2049"/>
                    <a:pt x="7020" y="2093"/>
                  </a:cubicBezTo>
                  <a:cubicBezTo>
                    <a:pt x="7002" y="2137"/>
                    <a:pt x="7011" y="2243"/>
                    <a:pt x="6931" y="2323"/>
                  </a:cubicBezTo>
                  <a:cubicBezTo>
                    <a:pt x="6993" y="2058"/>
                    <a:pt x="7073" y="1784"/>
                    <a:pt x="7143" y="1519"/>
                  </a:cubicBezTo>
                  <a:cubicBezTo>
                    <a:pt x="7241" y="1590"/>
                    <a:pt x="7311" y="1616"/>
                    <a:pt x="7399" y="1616"/>
                  </a:cubicBezTo>
                  <a:cubicBezTo>
                    <a:pt x="7452" y="1537"/>
                    <a:pt x="7391" y="1510"/>
                    <a:pt x="7444" y="1431"/>
                  </a:cubicBezTo>
                  <a:cubicBezTo>
                    <a:pt x="7444" y="1343"/>
                    <a:pt x="7364" y="1493"/>
                    <a:pt x="7302" y="1413"/>
                  </a:cubicBezTo>
                  <a:lnTo>
                    <a:pt x="7355" y="1272"/>
                  </a:lnTo>
                  <a:cubicBezTo>
                    <a:pt x="7232" y="1237"/>
                    <a:pt x="7223" y="1325"/>
                    <a:pt x="7205" y="1440"/>
                  </a:cubicBezTo>
                  <a:cubicBezTo>
                    <a:pt x="7126" y="1334"/>
                    <a:pt x="7249" y="1122"/>
                    <a:pt x="7258" y="972"/>
                  </a:cubicBezTo>
                  <a:cubicBezTo>
                    <a:pt x="7276" y="990"/>
                    <a:pt x="7293" y="1016"/>
                    <a:pt x="7329" y="1025"/>
                  </a:cubicBezTo>
                  <a:cubicBezTo>
                    <a:pt x="7355" y="954"/>
                    <a:pt x="7320" y="919"/>
                    <a:pt x="7329" y="866"/>
                  </a:cubicBezTo>
                  <a:cubicBezTo>
                    <a:pt x="7302" y="866"/>
                    <a:pt x="7276" y="875"/>
                    <a:pt x="7258" y="901"/>
                  </a:cubicBezTo>
                  <a:cubicBezTo>
                    <a:pt x="7223" y="751"/>
                    <a:pt x="7311" y="530"/>
                    <a:pt x="7346" y="345"/>
                  </a:cubicBezTo>
                  <a:cubicBezTo>
                    <a:pt x="7373" y="389"/>
                    <a:pt x="7399" y="398"/>
                    <a:pt x="7435" y="345"/>
                  </a:cubicBezTo>
                  <a:cubicBezTo>
                    <a:pt x="7479" y="292"/>
                    <a:pt x="7382" y="186"/>
                    <a:pt x="7355" y="248"/>
                  </a:cubicBezTo>
                  <a:cubicBezTo>
                    <a:pt x="7293" y="221"/>
                    <a:pt x="7382" y="124"/>
                    <a:pt x="7391" y="62"/>
                  </a:cubicBezTo>
                  <a:cubicBezTo>
                    <a:pt x="7497" y="18"/>
                    <a:pt x="7638" y="62"/>
                    <a:pt x="7735" y="1"/>
                  </a:cubicBezTo>
                  <a:close/>
                  <a:moveTo>
                    <a:pt x="7258" y="2155"/>
                  </a:moveTo>
                  <a:cubicBezTo>
                    <a:pt x="7179" y="2120"/>
                    <a:pt x="7064" y="2332"/>
                    <a:pt x="7152" y="2376"/>
                  </a:cubicBezTo>
                  <a:cubicBezTo>
                    <a:pt x="7214" y="2305"/>
                    <a:pt x="7188" y="2252"/>
                    <a:pt x="7258" y="2155"/>
                  </a:cubicBezTo>
                  <a:close/>
                  <a:moveTo>
                    <a:pt x="7426" y="1625"/>
                  </a:moveTo>
                  <a:cubicBezTo>
                    <a:pt x="7329" y="1687"/>
                    <a:pt x="7311" y="1722"/>
                    <a:pt x="7188" y="1634"/>
                  </a:cubicBezTo>
                  <a:cubicBezTo>
                    <a:pt x="7108" y="1775"/>
                    <a:pt x="7329" y="1731"/>
                    <a:pt x="7311" y="1775"/>
                  </a:cubicBezTo>
                  <a:cubicBezTo>
                    <a:pt x="7232" y="1793"/>
                    <a:pt x="7135" y="2023"/>
                    <a:pt x="7267" y="2058"/>
                  </a:cubicBezTo>
                  <a:cubicBezTo>
                    <a:pt x="7329" y="1978"/>
                    <a:pt x="7249" y="1970"/>
                    <a:pt x="7258" y="1925"/>
                  </a:cubicBezTo>
                  <a:cubicBezTo>
                    <a:pt x="7329" y="1820"/>
                    <a:pt x="7488" y="1758"/>
                    <a:pt x="7426" y="1625"/>
                  </a:cubicBezTo>
                  <a:close/>
                  <a:moveTo>
                    <a:pt x="7497" y="963"/>
                  </a:moveTo>
                  <a:cubicBezTo>
                    <a:pt x="7408" y="1060"/>
                    <a:pt x="7452" y="1104"/>
                    <a:pt x="7444" y="1175"/>
                  </a:cubicBezTo>
                  <a:cubicBezTo>
                    <a:pt x="7444" y="1219"/>
                    <a:pt x="7346" y="1352"/>
                    <a:pt x="7444" y="1334"/>
                  </a:cubicBezTo>
                  <a:cubicBezTo>
                    <a:pt x="7505" y="1352"/>
                    <a:pt x="7497" y="1210"/>
                    <a:pt x="7550" y="1210"/>
                  </a:cubicBezTo>
                  <a:cubicBezTo>
                    <a:pt x="7444" y="1131"/>
                    <a:pt x="7541" y="1060"/>
                    <a:pt x="7497" y="963"/>
                  </a:cubicBezTo>
                  <a:close/>
                  <a:moveTo>
                    <a:pt x="7629" y="1078"/>
                  </a:moveTo>
                  <a:cubicBezTo>
                    <a:pt x="7691" y="1113"/>
                    <a:pt x="7717" y="1043"/>
                    <a:pt x="7753" y="990"/>
                  </a:cubicBezTo>
                  <a:cubicBezTo>
                    <a:pt x="7673" y="928"/>
                    <a:pt x="7656" y="998"/>
                    <a:pt x="7629" y="1078"/>
                  </a:cubicBezTo>
                  <a:close/>
                  <a:moveTo>
                    <a:pt x="7497" y="795"/>
                  </a:moveTo>
                  <a:cubicBezTo>
                    <a:pt x="7470" y="866"/>
                    <a:pt x="7505" y="901"/>
                    <a:pt x="7532" y="945"/>
                  </a:cubicBezTo>
                  <a:cubicBezTo>
                    <a:pt x="7558" y="910"/>
                    <a:pt x="7594" y="901"/>
                    <a:pt x="7603" y="839"/>
                  </a:cubicBezTo>
                  <a:cubicBezTo>
                    <a:pt x="7567" y="822"/>
                    <a:pt x="7532" y="813"/>
                    <a:pt x="7497" y="795"/>
                  </a:cubicBezTo>
                  <a:close/>
                  <a:moveTo>
                    <a:pt x="7452" y="680"/>
                  </a:moveTo>
                  <a:cubicBezTo>
                    <a:pt x="7461" y="716"/>
                    <a:pt x="7603" y="831"/>
                    <a:pt x="7620" y="716"/>
                  </a:cubicBezTo>
                  <a:cubicBezTo>
                    <a:pt x="7638" y="672"/>
                    <a:pt x="7452" y="575"/>
                    <a:pt x="7452" y="680"/>
                  </a:cubicBezTo>
                  <a:close/>
                  <a:moveTo>
                    <a:pt x="7505" y="239"/>
                  </a:moveTo>
                  <a:cubicBezTo>
                    <a:pt x="7514" y="213"/>
                    <a:pt x="7479" y="204"/>
                    <a:pt x="7461" y="257"/>
                  </a:cubicBezTo>
                  <a:cubicBezTo>
                    <a:pt x="7550" y="301"/>
                    <a:pt x="7603" y="274"/>
                    <a:pt x="7638" y="195"/>
                  </a:cubicBezTo>
                  <a:cubicBezTo>
                    <a:pt x="7567" y="133"/>
                    <a:pt x="7567" y="274"/>
                    <a:pt x="7505" y="239"/>
                  </a:cubicBezTo>
                  <a:close/>
                  <a:moveTo>
                    <a:pt x="4026" y="14473"/>
                  </a:moveTo>
                  <a:cubicBezTo>
                    <a:pt x="3973" y="14526"/>
                    <a:pt x="3956" y="14702"/>
                    <a:pt x="3868" y="14676"/>
                  </a:cubicBezTo>
                  <a:cubicBezTo>
                    <a:pt x="3894" y="14543"/>
                    <a:pt x="3965" y="14526"/>
                    <a:pt x="4000" y="14393"/>
                  </a:cubicBezTo>
                  <a:cubicBezTo>
                    <a:pt x="4026" y="14411"/>
                    <a:pt x="3991" y="14455"/>
                    <a:pt x="4026" y="14473"/>
                  </a:cubicBezTo>
                  <a:close/>
                  <a:moveTo>
                    <a:pt x="3894" y="14517"/>
                  </a:moveTo>
                  <a:cubicBezTo>
                    <a:pt x="3806" y="14596"/>
                    <a:pt x="3832" y="14340"/>
                    <a:pt x="3903" y="14322"/>
                  </a:cubicBezTo>
                  <a:cubicBezTo>
                    <a:pt x="3947" y="14375"/>
                    <a:pt x="3815" y="14455"/>
                    <a:pt x="3894" y="14517"/>
                  </a:cubicBezTo>
                  <a:close/>
                  <a:moveTo>
                    <a:pt x="4194" y="13545"/>
                  </a:moveTo>
                  <a:cubicBezTo>
                    <a:pt x="4247" y="13581"/>
                    <a:pt x="4291" y="13863"/>
                    <a:pt x="4115" y="13916"/>
                  </a:cubicBezTo>
                  <a:cubicBezTo>
                    <a:pt x="4115" y="13978"/>
                    <a:pt x="4124" y="14031"/>
                    <a:pt x="4106" y="14102"/>
                  </a:cubicBezTo>
                  <a:cubicBezTo>
                    <a:pt x="4079" y="14102"/>
                    <a:pt x="4088" y="14084"/>
                    <a:pt x="4088" y="14066"/>
                  </a:cubicBezTo>
                  <a:cubicBezTo>
                    <a:pt x="4071" y="14049"/>
                    <a:pt x="4062" y="14066"/>
                    <a:pt x="4053" y="14084"/>
                  </a:cubicBezTo>
                  <a:cubicBezTo>
                    <a:pt x="3973" y="13952"/>
                    <a:pt x="4309" y="13749"/>
                    <a:pt x="4115" y="13678"/>
                  </a:cubicBezTo>
                  <a:cubicBezTo>
                    <a:pt x="4124" y="13590"/>
                    <a:pt x="4177" y="13625"/>
                    <a:pt x="4194" y="13545"/>
                  </a:cubicBezTo>
                  <a:close/>
                  <a:moveTo>
                    <a:pt x="3859" y="14764"/>
                  </a:moveTo>
                  <a:cubicBezTo>
                    <a:pt x="3788" y="14896"/>
                    <a:pt x="3876" y="14941"/>
                    <a:pt x="3806" y="15073"/>
                  </a:cubicBezTo>
                  <a:cubicBezTo>
                    <a:pt x="3691" y="15029"/>
                    <a:pt x="3806" y="14870"/>
                    <a:pt x="3762" y="14799"/>
                  </a:cubicBezTo>
                  <a:cubicBezTo>
                    <a:pt x="3797" y="14755"/>
                    <a:pt x="3929" y="14667"/>
                    <a:pt x="3947" y="14773"/>
                  </a:cubicBezTo>
                  <a:cubicBezTo>
                    <a:pt x="4026" y="14799"/>
                    <a:pt x="3912" y="14623"/>
                    <a:pt x="3991" y="14658"/>
                  </a:cubicBezTo>
                  <a:cubicBezTo>
                    <a:pt x="4088" y="14693"/>
                    <a:pt x="4018" y="14808"/>
                    <a:pt x="3965" y="14879"/>
                  </a:cubicBezTo>
                  <a:cubicBezTo>
                    <a:pt x="3876" y="14870"/>
                    <a:pt x="3903" y="14799"/>
                    <a:pt x="3859" y="14764"/>
                  </a:cubicBezTo>
                  <a:close/>
                  <a:moveTo>
                    <a:pt x="4300" y="14049"/>
                  </a:moveTo>
                  <a:cubicBezTo>
                    <a:pt x="4212" y="14225"/>
                    <a:pt x="4203" y="14314"/>
                    <a:pt x="4106" y="14499"/>
                  </a:cubicBezTo>
                  <a:cubicBezTo>
                    <a:pt x="4000" y="14428"/>
                    <a:pt x="4009" y="14305"/>
                    <a:pt x="4062" y="14155"/>
                  </a:cubicBezTo>
                  <a:cubicBezTo>
                    <a:pt x="4177" y="14146"/>
                    <a:pt x="4018" y="14278"/>
                    <a:pt x="4088" y="14296"/>
                  </a:cubicBezTo>
                  <a:cubicBezTo>
                    <a:pt x="4212" y="14243"/>
                    <a:pt x="4150" y="14040"/>
                    <a:pt x="4300" y="14049"/>
                  </a:cubicBezTo>
                  <a:close/>
                  <a:moveTo>
                    <a:pt x="6543" y="7859"/>
                  </a:moveTo>
                  <a:cubicBezTo>
                    <a:pt x="6499" y="7850"/>
                    <a:pt x="6499" y="7788"/>
                    <a:pt x="6472" y="7833"/>
                  </a:cubicBezTo>
                  <a:cubicBezTo>
                    <a:pt x="6411" y="7762"/>
                    <a:pt x="6534" y="7709"/>
                    <a:pt x="6587" y="7744"/>
                  </a:cubicBezTo>
                  <a:close/>
                  <a:moveTo>
                    <a:pt x="3779" y="15294"/>
                  </a:moveTo>
                  <a:cubicBezTo>
                    <a:pt x="3788" y="15214"/>
                    <a:pt x="3876" y="15170"/>
                    <a:pt x="3885" y="15011"/>
                  </a:cubicBezTo>
                  <a:cubicBezTo>
                    <a:pt x="3947" y="15038"/>
                    <a:pt x="3850" y="15152"/>
                    <a:pt x="3947" y="15161"/>
                  </a:cubicBezTo>
                  <a:cubicBezTo>
                    <a:pt x="3894" y="15223"/>
                    <a:pt x="3868" y="15338"/>
                    <a:pt x="3779" y="15294"/>
                  </a:cubicBezTo>
                  <a:close/>
                  <a:moveTo>
                    <a:pt x="3082" y="16309"/>
                  </a:moveTo>
                  <a:cubicBezTo>
                    <a:pt x="3029" y="16265"/>
                    <a:pt x="3108" y="15982"/>
                    <a:pt x="3214" y="15938"/>
                  </a:cubicBezTo>
                  <a:cubicBezTo>
                    <a:pt x="3329" y="15947"/>
                    <a:pt x="3196" y="15991"/>
                    <a:pt x="3188" y="16027"/>
                  </a:cubicBezTo>
                  <a:cubicBezTo>
                    <a:pt x="3152" y="16106"/>
                    <a:pt x="3135" y="16256"/>
                    <a:pt x="3082" y="16309"/>
                  </a:cubicBezTo>
                  <a:close/>
                  <a:moveTo>
                    <a:pt x="4397" y="13722"/>
                  </a:moveTo>
                  <a:cubicBezTo>
                    <a:pt x="4459" y="13537"/>
                    <a:pt x="4238" y="13643"/>
                    <a:pt x="4318" y="13457"/>
                  </a:cubicBezTo>
                  <a:cubicBezTo>
                    <a:pt x="4380" y="13501"/>
                    <a:pt x="4371" y="13590"/>
                    <a:pt x="4468" y="13616"/>
                  </a:cubicBezTo>
                  <a:cubicBezTo>
                    <a:pt x="4415" y="13731"/>
                    <a:pt x="4441" y="13890"/>
                    <a:pt x="4300" y="13881"/>
                  </a:cubicBezTo>
                  <a:cubicBezTo>
                    <a:pt x="4353" y="13802"/>
                    <a:pt x="4318" y="13616"/>
                    <a:pt x="4397" y="13722"/>
                  </a:cubicBezTo>
                  <a:close/>
                  <a:moveTo>
                    <a:pt x="3223" y="15779"/>
                  </a:moveTo>
                  <a:cubicBezTo>
                    <a:pt x="3188" y="15682"/>
                    <a:pt x="3311" y="15514"/>
                    <a:pt x="3338" y="15391"/>
                  </a:cubicBezTo>
                  <a:cubicBezTo>
                    <a:pt x="3338" y="15541"/>
                    <a:pt x="3302" y="15673"/>
                    <a:pt x="3223" y="15779"/>
                  </a:cubicBezTo>
                  <a:close/>
                  <a:moveTo>
                    <a:pt x="3567" y="15550"/>
                  </a:moveTo>
                  <a:cubicBezTo>
                    <a:pt x="3647" y="15488"/>
                    <a:pt x="3594" y="15453"/>
                    <a:pt x="3664" y="15382"/>
                  </a:cubicBezTo>
                  <a:cubicBezTo>
                    <a:pt x="3709" y="15409"/>
                    <a:pt x="3647" y="15497"/>
                    <a:pt x="3691" y="15523"/>
                  </a:cubicBezTo>
                  <a:cubicBezTo>
                    <a:pt x="3664" y="15559"/>
                    <a:pt x="3620" y="15559"/>
                    <a:pt x="3567" y="15550"/>
                  </a:cubicBezTo>
                  <a:close/>
                  <a:moveTo>
                    <a:pt x="3364" y="16327"/>
                  </a:moveTo>
                  <a:cubicBezTo>
                    <a:pt x="3302" y="16292"/>
                    <a:pt x="3267" y="16336"/>
                    <a:pt x="3249" y="16406"/>
                  </a:cubicBezTo>
                  <a:cubicBezTo>
                    <a:pt x="3152" y="16300"/>
                    <a:pt x="3347" y="16186"/>
                    <a:pt x="3329" y="16044"/>
                  </a:cubicBezTo>
                  <a:cubicBezTo>
                    <a:pt x="3373" y="16027"/>
                    <a:pt x="3435" y="16053"/>
                    <a:pt x="3461" y="16000"/>
                  </a:cubicBezTo>
                  <a:cubicBezTo>
                    <a:pt x="3479" y="15903"/>
                    <a:pt x="3400" y="16000"/>
                    <a:pt x="3355" y="15956"/>
                  </a:cubicBezTo>
                  <a:cubicBezTo>
                    <a:pt x="3391" y="15938"/>
                    <a:pt x="3408" y="15903"/>
                    <a:pt x="3426" y="15850"/>
                  </a:cubicBezTo>
                  <a:cubicBezTo>
                    <a:pt x="3488" y="15841"/>
                    <a:pt x="3479" y="15974"/>
                    <a:pt x="3532" y="15894"/>
                  </a:cubicBezTo>
                  <a:cubicBezTo>
                    <a:pt x="3558" y="15921"/>
                    <a:pt x="3558" y="16071"/>
                    <a:pt x="3488" y="16071"/>
                  </a:cubicBezTo>
                  <a:cubicBezTo>
                    <a:pt x="3470" y="16133"/>
                    <a:pt x="3550" y="16141"/>
                    <a:pt x="3497" y="16212"/>
                  </a:cubicBezTo>
                  <a:cubicBezTo>
                    <a:pt x="3444" y="16203"/>
                    <a:pt x="3461" y="16150"/>
                    <a:pt x="3479" y="16106"/>
                  </a:cubicBezTo>
                  <a:cubicBezTo>
                    <a:pt x="3444" y="16080"/>
                    <a:pt x="3426" y="16115"/>
                    <a:pt x="3391" y="16106"/>
                  </a:cubicBezTo>
                  <a:cubicBezTo>
                    <a:pt x="3391" y="16230"/>
                    <a:pt x="3497" y="16300"/>
                    <a:pt x="3435" y="16450"/>
                  </a:cubicBezTo>
                  <a:cubicBezTo>
                    <a:pt x="3347" y="16336"/>
                    <a:pt x="3373" y="16477"/>
                    <a:pt x="3373" y="16556"/>
                  </a:cubicBezTo>
                  <a:cubicBezTo>
                    <a:pt x="3320" y="16539"/>
                    <a:pt x="3329" y="16503"/>
                    <a:pt x="3276" y="16486"/>
                  </a:cubicBezTo>
                  <a:cubicBezTo>
                    <a:pt x="3294" y="16389"/>
                    <a:pt x="3355" y="16415"/>
                    <a:pt x="3364" y="16327"/>
                  </a:cubicBezTo>
                  <a:close/>
                  <a:moveTo>
                    <a:pt x="3391" y="15082"/>
                  </a:moveTo>
                  <a:cubicBezTo>
                    <a:pt x="3470" y="15038"/>
                    <a:pt x="3461" y="14905"/>
                    <a:pt x="3497" y="14799"/>
                  </a:cubicBezTo>
                  <a:cubicBezTo>
                    <a:pt x="3514" y="14746"/>
                    <a:pt x="3541" y="14746"/>
                    <a:pt x="3567" y="14693"/>
                  </a:cubicBezTo>
                  <a:cubicBezTo>
                    <a:pt x="3585" y="14640"/>
                    <a:pt x="3558" y="14623"/>
                    <a:pt x="3585" y="14561"/>
                  </a:cubicBezTo>
                  <a:cubicBezTo>
                    <a:pt x="3673" y="14349"/>
                    <a:pt x="3788" y="14049"/>
                    <a:pt x="3885" y="13757"/>
                  </a:cubicBezTo>
                  <a:cubicBezTo>
                    <a:pt x="4026" y="13819"/>
                    <a:pt x="3859" y="13969"/>
                    <a:pt x="3841" y="14040"/>
                  </a:cubicBezTo>
                  <a:cubicBezTo>
                    <a:pt x="3815" y="14119"/>
                    <a:pt x="3859" y="14199"/>
                    <a:pt x="3788" y="14252"/>
                  </a:cubicBezTo>
                  <a:cubicBezTo>
                    <a:pt x="3779" y="14287"/>
                    <a:pt x="3832" y="14296"/>
                    <a:pt x="3841" y="14269"/>
                  </a:cubicBezTo>
                  <a:cubicBezTo>
                    <a:pt x="3894" y="14322"/>
                    <a:pt x="3770" y="14384"/>
                    <a:pt x="3717" y="14349"/>
                  </a:cubicBezTo>
                  <a:cubicBezTo>
                    <a:pt x="3656" y="14614"/>
                    <a:pt x="3550" y="14773"/>
                    <a:pt x="3550" y="14976"/>
                  </a:cubicBezTo>
                  <a:cubicBezTo>
                    <a:pt x="3497" y="15020"/>
                    <a:pt x="3461" y="15099"/>
                    <a:pt x="3391" y="15082"/>
                  </a:cubicBezTo>
                  <a:close/>
                  <a:moveTo>
                    <a:pt x="6587" y="7585"/>
                  </a:moveTo>
                  <a:cubicBezTo>
                    <a:pt x="6499" y="7638"/>
                    <a:pt x="6561" y="7382"/>
                    <a:pt x="6622" y="7338"/>
                  </a:cubicBezTo>
                  <a:cubicBezTo>
                    <a:pt x="6693" y="7373"/>
                    <a:pt x="6516" y="7541"/>
                    <a:pt x="6587" y="7585"/>
                  </a:cubicBezTo>
                  <a:close/>
                  <a:moveTo>
                    <a:pt x="7364" y="7479"/>
                  </a:moveTo>
                  <a:cubicBezTo>
                    <a:pt x="7338" y="7532"/>
                    <a:pt x="7249" y="7568"/>
                    <a:pt x="7249" y="7638"/>
                  </a:cubicBezTo>
                  <a:cubicBezTo>
                    <a:pt x="7135" y="7612"/>
                    <a:pt x="7346" y="7453"/>
                    <a:pt x="7338" y="7471"/>
                  </a:cubicBezTo>
                  <a:cubicBezTo>
                    <a:pt x="7346" y="7444"/>
                    <a:pt x="7364" y="7320"/>
                    <a:pt x="7399" y="7232"/>
                  </a:cubicBezTo>
                  <a:cubicBezTo>
                    <a:pt x="7426" y="7144"/>
                    <a:pt x="7488" y="7082"/>
                    <a:pt x="7488" y="7003"/>
                  </a:cubicBezTo>
                  <a:cubicBezTo>
                    <a:pt x="7532" y="7011"/>
                    <a:pt x="7558" y="6976"/>
                    <a:pt x="7576" y="6905"/>
                  </a:cubicBezTo>
                  <a:cubicBezTo>
                    <a:pt x="7620" y="7020"/>
                    <a:pt x="7479" y="7100"/>
                    <a:pt x="7426" y="7241"/>
                  </a:cubicBezTo>
                  <a:cubicBezTo>
                    <a:pt x="7391" y="7329"/>
                    <a:pt x="7399" y="7409"/>
                    <a:pt x="7364" y="7479"/>
                  </a:cubicBezTo>
                  <a:close/>
                  <a:moveTo>
                    <a:pt x="6781" y="7559"/>
                  </a:moveTo>
                  <a:cubicBezTo>
                    <a:pt x="6861" y="7568"/>
                    <a:pt x="6773" y="7665"/>
                    <a:pt x="6887" y="7665"/>
                  </a:cubicBezTo>
                  <a:cubicBezTo>
                    <a:pt x="6870" y="7709"/>
                    <a:pt x="6834" y="7727"/>
                    <a:pt x="6799" y="7727"/>
                  </a:cubicBezTo>
                  <a:cubicBezTo>
                    <a:pt x="6799" y="7674"/>
                    <a:pt x="6711" y="7656"/>
                    <a:pt x="6781" y="7559"/>
                  </a:cubicBezTo>
                  <a:close/>
                  <a:moveTo>
                    <a:pt x="6799" y="7727"/>
                  </a:moveTo>
                  <a:cubicBezTo>
                    <a:pt x="6764" y="7806"/>
                    <a:pt x="6984" y="7762"/>
                    <a:pt x="6896" y="7868"/>
                  </a:cubicBezTo>
                  <a:cubicBezTo>
                    <a:pt x="6817" y="7877"/>
                    <a:pt x="6826" y="7735"/>
                    <a:pt x="6773" y="7815"/>
                  </a:cubicBezTo>
                  <a:cubicBezTo>
                    <a:pt x="6711" y="7788"/>
                    <a:pt x="6737" y="7718"/>
                    <a:pt x="6799" y="7727"/>
                  </a:cubicBezTo>
                  <a:close/>
                  <a:moveTo>
                    <a:pt x="7258" y="7771"/>
                  </a:moveTo>
                  <a:cubicBezTo>
                    <a:pt x="7285" y="7674"/>
                    <a:pt x="7382" y="7691"/>
                    <a:pt x="7346" y="7603"/>
                  </a:cubicBezTo>
                  <a:cubicBezTo>
                    <a:pt x="7408" y="7524"/>
                    <a:pt x="7382" y="7886"/>
                    <a:pt x="7258" y="7771"/>
                  </a:cubicBezTo>
                  <a:close/>
                  <a:moveTo>
                    <a:pt x="4300" y="12009"/>
                  </a:moveTo>
                  <a:cubicBezTo>
                    <a:pt x="4336" y="11885"/>
                    <a:pt x="4371" y="11912"/>
                    <a:pt x="4371" y="11806"/>
                  </a:cubicBezTo>
                  <a:cubicBezTo>
                    <a:pt x="4521" y="11859"/>
                    <a:pt x="4283" y="11974"/>
                    <a:pt x="4450" y="12000"/>
                  </a:cubicBezTo>
                  <a:cubicBezTo>
                    <a:pt x="4441" y="12106"/>
                    <a:pt x="4353" y="12018"/>
                    <a:pt x="4300" y="12009"/>
                  </a:cubicBezTo>
                  <a:close/>
                  <a:moveTo>
                    <a:pt x="5422" y="8822"/>
                  </a:moveTo>
                  <a:cubicBezTo>
                    <a:pt x="5404" y="8636"/>
                    <a:pt x="5572" y="8468"/>
                    <a:pt x="5616" y="8301"/>
                  </a:cubicBezTo>
                  <a:cubicBezTo>
                    <a:pt x="5660" y="8168"/>
                    <a:pt x="5598" y="8062"/>
                    <a:pt x="5678" y="7992"/>
                  </a:cubicBezTo>
                  <a:cubicBezTo>
                    <a:pt x="5748" y="8009"/>
                    <a:pt x="5669" y="8115"/>
                    <a:pt x="5660" y="8186"/>
                  </a:cubicBezTo>
                  <a:cubicBezTo>
                    <a:pt x="5651" y="8248"/>
                    <a:pt x="5669" y="8301"/>
                    <a:pt x="5660" y="8354"/>
                  </a:cubicBezTo>
                  <a:cubicBezTo>
                    <a:pt x="5651" y="8398"/>
                    <a:pt x="5616" y="8380"/>
                    <a:pt x="5616" y="8398"/>
                  </a:cubicBezTo>
                  <a:cubicBezTo>
                    <a:pt x="5598" y="8433"/>
                    <a:pt x="5633" y="8530"/>
                    <a:pt x="5536" y="8530"/>
                  </a:cubicBezTo>
                  <a:cubicBezTo>
                    <a:pt x="5519" y="8698"/>
                    <a:pt x="5528" y="8689"/>
                    <a:pt x="5422" y="8822"/>
                  </a:cubicBezTo>
                  <a:close/>
                  <a:moveTo>
                    <a:pt x="7258" y="7276"/>
                  </a:moveTo>
                  <a:cubicBezTo>
                    <a:pt x="7293" y="7320"/>
                    <a:pt x="7267" y="7382"/>
                    <a:pt x="7258" y="7444"/>
                  </a:cubicBezTo>
                  <a:cubicBezTo>
                    <a:pt x="7161" y="7426"/>
                    <a:pt x="7205" y="7303"/>
                    <a:pt x="7258" y="7276"/>
                  </a:cubicBezTo>
                  <a:close/>
                  <a:moveTo>
                    <a:pt x="7011" y="6852"/>
                  </a:moveTo>
                  <a:cubicBezTo>
                    <a:pt x="7064" y="6826"/>
                    <a:pt x="7108" y="6764"/>
                    <a:pt x="7152" y="6711"/>
                  </a:cubicBezTo>
                  <a:cubicBezTo>
                    <a:pt x="7311" y="6870"/>
                    <a:pt x="7117" y="7100"/>
                    <a:pt x="7046" y="7294"/>
                  </a:cubicBezTo>
                  <a:cubicBezTo>
                    <a:pt x="7037" y="7329"/>
                    <a:pt x="7090" y="7338"/>
                    <a:pt x="7117" y="7356"/>
                  </a:cubicBezTo>
                  <a:cubicBezTo>
                    <a:pt x="6984" y="7400"/>
                    <a:pt x="7064" y="7515"/>
                    <a:pt x="7046" y="7630"/>
                  </a:cubicBezTo>
                  <a:cubicBezTo>
                    <a:pt x="7020" y="7718"/>
                    <a:pt x="6949" y="7674"/>
                    <a:pt x="6914" y="7735"/>
                  </a:cubicBezTo>
                  <a:cubicBezTo>
                    <a:pt x="6878" y="7621"/>
                    <a:pt x="7020" y="7550"/>
                    <a:pt x="7002" y="7409"/>
                  </a:cubicBezTo>
                  <a:cubicBezTo>
                    <a:pt x="6984" y="7347"/>
                    <a:pt x="6896" y="7312"/>
                    <a:pt x="6931" y="7223"/>
                  </a:cubicBezTo>
                  <a:cubicBezTo>
                    <a:pt x="6976" y="7232"/>
                    <a:pt x="6967" y="7267"/>
                    <a:pt x="6993" y="7276"/>
                  </a:cubicBezTo>
                  <a:cubicBezTo>
                    <a:pt x="7020" y="7091"/>
                    <a:pt x="7223" y="6932"/>
                    <a:pt x="7011" y="6852"/>
                  </a:cubicBezTo>
                  <a:close/>
                  <a:moveTo>
                    <a:pt x="6252" y="7162"/>
                  </a:moveTo>
                  <a:cubicBezTo>
                    <a:pt x="6146" y="7091"/>
                    <a:pt x="6190" y="6976"/>
                    <a:pt x="6269" y="6870"/>
                  </a:cubicBezTo>
                  <a:cubicBezTo>
                    <a:pt x="6225" y="6817"/>
                    <a:pt x="6260" y="6588"/>
                    <a:pt x="6375" y="6649"/>
                  </a:cubicBezTo>
                  <a:cubicBezTo>
                    <a:pt x="6322" y="6817"/>
                    <a:pt x="6313" y="7064"/>
                    <a:pt x="6252" y="7162"/>
                  </a:cubicBezTo>
                  <a:close/>
                  <a:moveTo>
                    <a:pt x="18013" y="10225"/>
                  </a:moveTo>
                  <a:cubicBezTo>
                    <a:pt x="18145" y="10314"/>
                    <a:pt x="18260" y="10526"/>
                    <a:pt x="18384" y="10640"/>
                  </a:cubicBezTo>
                  <a:cubicBezTo>
                    <a:pt x="18242" y="10561"/>
                    <a:pt x="18101" y="10376"/>
                    <a:pt x="18013" y="10225"/>
                  </a:cubicBezTo>
                  <a:close/>
                  <a:moveTo>
                    <a:pt x="4247" y="19020"/>
                  </a:moveTo>
                  <a:cubicBezTo>
                    <a:pt x="4168" y="18967"/>
                    <a:pt x="4247" y="18896"/>
                    <a:pt x="4283" y="18834"/>
                  </a:cubicBezTo>
                  <a:cubicBezTo>
                    <a:pt x="4362" y="18887"/>
                    <a:pt x="4283" y="18958"/>
                    <a:pt x="4247" y="19020"/>
                  </a:cubicBezTo>
                  <a:close/>
                  <a:moveTo>
                    <a:pt x="4194" y="18773"/>
                  </a:moveTo>
                  <a:lnTo>
                    <a:pt x="4097" y="19029"/>
                  </a:lnTo>
                  <a:cubicBezTo>
                    <a:pt x="4026" y="19011"/>
                    <a:pt x="4106" y="18720"/>
                    <a:pt x="4194" y="18773"/>
                  </a:cubicBezTo>
                  <a:close/>
                  <a:moveTo>
                    <a:pt x="4441" y="18896"/>
                  </a:moveTo>
                  <a:cubicBezTo>
                    <a:pt x="4512" y="18949"/>
                    <a:pt x="4441" y="18985"/>
                    <a:pt x="4415" y="19046"/>
                  </a:cubicBezTo>
                  <a:cubicBezTo>
                    <a:pt x="4344" y="19020"/>
                    <a:pt x="4388" y="18914"/>
                    <a:pt x="4441" y="18896"/>
                  </a:cubicBezTo>
                  <a:close/>
                  <a:moveTo>
                    <a:pt x="3664" y="20097"/>
                  </a:moveTo>
                  <a:cubicBezTo>
                    <a:pt x="3726" y="20088"/>
                    <a:pt x="3638" y="20185"/>
                    <a:pt x="3638" y="20221"/>
                  </a:cubicBezTo>
                  <a:cubicBezTo>
                    <a:pt x="3523" y="20230"/>
                    <a:pt x="3647" y="20150"/>
                    <a:pt x="3664" y="20097"/>
                  </a:cubicBezTo>
                  <a:close/>
                  <a:moveTo>
                    <a:pt x="4689" y="18923"/>
                  </a:moveTo>
                  <a:cubicBezTo>
                    <a:pt x="4733" y="18702"/>
                    <a:pt x="4821" y="18623"/>
                    <a:pt x="4865" y="18464"/>
                  </a:cubicBezTo>
                  <a:cubicBezTo>
                    <a:pt x="4945" y="18543"/>
                    <a:pt x="4918" y="18340"/>
                    <a:pt x="4998" y="18419"/>
                  </a:cubicBezTo>
                  <a:cubicBezTo>
                    <a:pt x="4927" y="18499"/>
                    <a:pt x="4927" y="18596"/>
                    <a:pt x="4874" y="18667"/>
                  </a:cubicBezTo>
                  <a:cubicBezTo>
                    <a:pt x="4874" y="18667"/>
                    <a:pt x="4830" y="18640"/>
                    <a:pt x="4821" y="18649"/>
                  </a:cubicBezTo>
                  <a:cubicBezTo>
                    <a:pt x="4795" y="18667"/>
                    <a:pt x="4795" y="18764"/>
                    <a:pt x="4768" y="18790"/>
                  </a:cubicBezTo>
                  <a:cubicBezTo>
                    <a:pt x="4777" y="18843"/>
                    <a:pt x="4812" y="18799"/>
                    <a:pt x="4865" y="18861"/>
                  </a:cubicBezTo>
                  <a:cubicBezTo>
                    <a:pt x="4751" y="18896"/>
                    <a:pt x="4803" y="19011"/>
                    <a:pt x="4715" y="19099"/>
                  </a:cubicBezTo>
                  <a:cubicBezTo>
                    <a:pt x="4706" y="19135"/>
                    <a:pt x="4733" y="19126"/>
                    <a:pt x="4742" y="19108"/>
                  </a:cubicBezTo>
                  <a:cubicBezTo>
                    <a:pt x="4812" y="19161"/>
                    <a:pt x="4680" y="19170"/>
                    <a:pt x="4671" y="19214"/>
                  </a:cubicBezTo>
                  <a:cubicBezTo>
                    <a:pt x="4609" y="19205"/>
                    <a:pt x="4671" y="19011"/>
                    <a:pt x="4600" y="19091"/>
                  </a:cubicBezTo>
                  <a:cubicBezTo>
                    <a:pt x="4556" y="19011"/>
                    <a:pt x="4698" y="18958"/>
                    <a:pt x="4733" y="19038"/>
                  </a:cubicBezTo>
                  <a:cubicBezTo>
                    <a:pt x="4715" y="19002"/>
                    <a:pt x="4768" y="18932"/>
                    <a:pt x="4689" y="18923"/>
                  </a:cubicBezTo>
                  <a:close/>
                  <a:moveTo>
                    <a:pt x="4362" y="18146"/>
                  </a:moveTo>
                  <a:cubicBezTo>
                    <a:pt x="4450" y="18199"/>
                    <a:pt x="4318" y="18366"/>
                    <a:pt x="4300" y="18481"/>
                  </a:cubicBezTo>
                  <a:cubicBezTo>
                    <a:pt x="4212" y="18375"/>
                    <a:pt x="4388" y="18278"/>
                    <a:pt x="4362" y="18146"/>
                  </a:cubicBezTo>
                  <a:close/>
                  <a:moveTo>
                    <a:pt x="4009" y="20247"/>
                  </a:moveTo>
                  <a:cubicBezTo>
                    <a:pt x="3929" y="20274"/>
                    <a:pt x="3894" y="20300"/>
                    <a:pt x="3859" y="20336"/>
                  </a:cubicBezTo>
                  <a:cubicBezTo>
                    <a:pt x="3876" y="20344"/>
                    <a:pt x="3912" y="20336"/>
                    <a:pt x="3947" y="20327"/>
                  </a:cubicBezTo>
                  <a:cubicBezTo>
                    <a:pt x="3921" y="20371"/>
                    <a:pt x="3868" y="20406"/>
                    <a:pt x="3868" y="20450"/>
                  </a:cubicBezTo>
                  <a:cubicBezTo>
                    <a:pt x="3797" y="20450"/>
                    <a:pt x="3762" y="20486"/>
                    <a:pt x="3717" y="20477"/>
                  </a:cubicBezTo>
                  <a:cubicBezTo>
                    <a:pt x="3797" y="20389"/>
                    <a:pt x="3753" y="20459"/>
                    <a:pt x="3859" y="20415"/>
                  </a:cubicBezTo>
                  <a:cubicBezTo>
                    <a:pt x="3859" y="20371"/>
                    <a:pt x="3717" y="20424"/>
                    <a:pt x="3806" y="20309"/>
                  </a:cubicBezTo>
                  <a:cubicBezTo>
                    <a:pt x="3991" y="20256"/>
                    <a:pt x="3912" y="20256"/>
                    <a:pt x="3947" y="20185"/>
                  </a:cubicBezTo>
                  <a:cubicBezTo>
                    <a:pt x="4079" y="20150"/>
                    <a:pt x="4088" y="20194"/>
                    <a:pt x="4062" y="20247"/>
                  </a:cubicBezTo>
                  <a:cubicBezTo>
                    <a:pt x="4009" y="20274"/>
                    <a:pt x="4009" y="20265"/>
                    <a:pt x="4009" y="20247"/>
                  </a:cubicBezTo>
                  <a:close/>
                  <a:moveTo>
                    <a:pt x="4715" y="18375"/>
                  </a:moveTo>
                  <a:cubicBezTo>
                    <a:pt x="4680" y="18322"/>
                    <a:pt x="4812" y="18234"/>
                    <a:pt x="4812" y="18119"/>
                  </a:cubicBezTo>
                  <a:cubicBezTo>
                    <a:pt x="4892" y="18155"/>
                    <a:pt x="4759" y="18314"/>
                    <a:pt x="4715" y="18375"/>
                  </a:cubicBezTo>
                  <a:close/>
                  <a:moveTo>
                    <a:pt x="4971" y="18799"/>
                  </a:moveTo>
                  <a:cubicBezTo>
                    <a:pt x="5033" y="18817"/>
                    <a:pt x="4945" y="18905"/>
                    <a:pt x="4945" y="18958"/>
                  </a:cubicBezTo>
                  <a:cubicBezTo>
                    <a:pt x="4848" y="18905"/>
                    <a:pt x="4909" y="18826"/>
                    <a:pt x="4971" y="18799"/>
                  </a:cubicBezTo>
                  <a:close/>
                  <a:moveTo>
                    <a:pt x="3973" y="20486"/>
                  </a:moveTo>
                  <a:cubicBezTo>
                    <a:pt x="4009" y="20486"/>
                    <a:pt x="4079" y="20459"/>
                    <a:pt x="4044" y="20512"/>
                  </a:cubicBezTo>
                  <a:cubicBezTo>
                    <a:pt x="3938" y="20565"/>
                    <a:pt x="3973" y="20512"/>
                    <a:pt x="3973" y="20486"/>
                  </a:cubicBezTo>
                  <a:close/>
                  <a:moveTo>
                    <a:pt x="3779" y="20901"/>
                  </a:moveTo>
                  <a:cubicBezTo>
                    <a:pt x="3806" y="20874"/>
                    <a:pt x="3832" y="20856"/>
                    <a:pt x="3832" y="20839"/>
                  </a:cubicBezTo>
                  <a:cubicBezTo>
                    <a:pt x="3876" y="20830"/>
                    <a:pt x="3947" y="20777"/>
                    <a:pt x="3921" y="20839"/>
                  </a:cubicBezTo>
                  <a:cubicBezTo>
                    <a:pt x="3841" y="20892"/>
                    <a:pt x="3859" y="20856"/>
                    <a:pt x="3779" y="20901"/>
                  </a:cubicBezTo>
                  <a:close/>
                  <a:moveTo>
                    <a:pt x="4406" y="18031"/>
                  </a:moveTo>
                  <a:cubicBezTo>
                    <a:pt x="4565" y="17642"/>
                    <a:pt x="4592" y="17528"/>
                    <a:pt x="4768" y="17148"/>
                  </a:cubicBezTo>
                  <a:cubicBezTo>
                    <a:pt x="4839" y="17069"/>
                    <a:pt x="4751" y="17263"/>
                    <a:pt x="4724" y="17325"/>
                  </a:cubicBezTo>
                  <a:cubicBezTo>
                    <a:pt x="4653" y="17536"/>
                    <a:pt x="4521" y="17872"/>
                    <a:pt x="4441" y="18102"/>
                  </a:cubicBezTo>
                  <a:cubicBezTo>
                    <a:pt x="4388" y="18102"/>
                    <a:pt x="4397" y="18066"/>
                    <a:pt x="4406" y="18031"/>
                  </a:cubicBezTo>
                  <a:close/>
                  <a:moveTo>
                    <a:pt x="4071" y="21060"/>
                  </a:moveTo>
                  <a:cubicBezTo>
                    <a:pt x="4141" y="21042"/>
                    <a:pt x="4044" y="21130"/>
                    <a:pt x="3947" y="21219"/>
                  </a:cubicBezTo>
                  <a:cubicBezTo>
                    <a:pt x="3894" y="21236"/>
                    <a:pt x="4026" y="21113"/>
                    <a:pt x="4071" y="21060"/>
                  </a:cubicBezTo>
                  <a:close/>
                  <a:moveTo>
                    <a:pt x="4901" y="20627"/>
                  </a:moveTo>
                  <a:cubicBezTo>
                    <a:pt x="4927" y="20609"/>
                    <a:pt x="4936" y="20627"/>
                    <a:pt x="4892" y="20706"/>
                  </a:cubicBezTo>
                  <a:cubicBezTo>
                    <a:pt x="4856" y="20724"/>
                    <a:pt x="4848" y="20706"/>
                    <a:pt x="4901" y="20627"/>
                  </a:cubicBezTo>
                  <a:close/>
                  <a:moveTo>
                    <a:pt x="4503" y="20689"/>
                  </a:moveTo>
                  <a:cubicBezTo>
                    <a:pt x="4618" y="20627"/>
                    <a:pt x="4653" y="20653"/>
                    <a:pt x="4671" y="20706"/>
                  </a:cubicBezTo>
                  <a:cubicBezTo>
                    <a:pt x="4689" y="20715"/>
                    <a:pt x="4768" y="20609"/>
                    <a:pt x="4777" y="20636"/>
                  </a:cubicBezTo>
                  <a:cubicBezTo>
                    <a:pt x="4759" y="20662"/>
                    <a:pt x="4742" y="20671"/>
                    <a:pt x="4724" y="20698"/>
                  </a:cubicBezTo>
                  <a:cubicBezTo>
                    <a:pt x="4759" y="20724"/>
                    <a:pt x="4821" y="20653"/>
                    <a:pt x="4874" y="20627"/>
                  </a:cubicBezTo>
                  <a:cubicBezTo>
                    <a:pt x="4768" y="20777"/>
                    <a:pt x="4812" y="20768"/>
                    <a:pt x="4821" y="20804"/>
                  </a:cubicBezTo>
                  <a:cubicBezTo>
                    <a:pt x="4768" y="20874"/>
                    <a:pt x="4733" y="20883"/>
                    <a:pt x="4724" y="20856"/>
                  </a:cubicBezTo>
                  <a:cubicBezTo>
                    <a:pt x="4706" y="20830"/>
                    <a:pt x="4724" y="20786"/>
                    <a:pt x="4733" y="20751"/>
                  </a:cubicBezTo>
                  <a:cubicBezTo>
                    <a:pt x="4689" y="20812"/>
                    <a:pt x="4636" y="20874"/>
                    <a:pt x="4583" y="20918"/>
                  </a:cubicBezTo>
                  <a:cubicBezTo>
                    <a:pt x="4539" y="20954"/>
                    <a:pt x="4503" y="20971"/>
                    <a:pt x="4503" y="20954"/>
                  </a:cubicBezTo>
                  <a:cubicBezTo>
                    <a:pt x="4565" y="20865"/>
                    <a:pt x="4574" y="20918"/>
                    <a:pt x="4618" y="20856"/>
                  </a:cubicBezTo>
                  <a:cubicBezTo>
                    <a:pt x="4680" y="20759"/>
                    <a:pt x="4574" y="20874"/>
                    <a:pt x="4547" y="20892"/>
                  </a:cubicBezTo>
                  <a:cubicBezTo>
                    <a:pt x="4556" y="20856"/>
                    <a:pt x="4459" y="20936"/>
                    <a:pt x="4477" y="20901"/>
                  </a:cubicBezTo>
                  <a:cubicBezTo>
                    <a:pt x="4477" y="20892"/>
                    <a:pt x="4486" y="20883"/>
                    <a:pt x="4503" y="20865"/>
                  </a:cubicBezTo>
                  <a:cubicBezTo>
                    <a:pt x="4512" y="20848"/>
                    <a:pt x="4521" y="20830"/>
                    <a:pt x="4521" y="20830"/>
                  </a:cubicBezTo>
                  <a:cubicBezTo>
                    <a:pt x="4512" y="20830"/>
                    <a:pt x="4450" y="20892"/>
                    <a:pt x="4424" y="20901"/>
                  </a:cubicBezTo>
                  <a:cubicBezTo>
                    <a:pt x="4397" y="20918"/>
                    <a:pt x="4433" y="20874"/>
                    <a:pt x="4424" y="20874"/>
                  </a:cubicBezTo>
                  <a:cubicBezTo>
                    <a:pt x="4415" y="20874"/>
                    <a:pt x="4327" y="20954"/>
                    <a:pt x="4371" y="20883"/>
                  </a:cubicBezTo>
                  <a:cubicBezTo>
                    <a:pt x="4380" y="20865"/>
                    <a:pt x="4371" y="20865"/>
                    <a:pt x="4380" y="20848"/>
                  </a:cubicBezTo>
                  <a:cubicBezTo>
                    <a:pt x="4406" y="20812"/>
                    <a:pt x="4556" y="20680"/>
                    <a:pt x="4503" y="20689"/>
                  </a:cubicBezTo>
                  <a:close/>
                  <a:moveTo>
                    <a:pt x="4450" y="20786"/>
                  </a:moveTo>
                  <a:cubicBezTo>
                    <a:pt x="4486" y="20768"/>
                    <a:pt x="4468" y="20812"/>
                    <a:pt x="4468" y="20821"/>
                  </a:cubicBezTo>
                  <a:cubicBezTo>
                    <a:pt x="4468" y="20839"/>
                    <a:pt x="4486" y="20830"/>
                    <a:pt x="4592" y="20715"/>
                  </a:cubicBezTo>
                  <a:cubicBezTo>
                    <a:pt x="4547" y="20724"/>
                    <a:pt x="4547" y="20680"/>
                    <a:pt x="4450" y="20786"/>
                  </a:cubicBezTo>
                  <a:close/>
                  <a:moveTo>
                    <a:pt x="3470" y="20671"/>
                  </a:moveTo>
                  <a:cubicBezTo>
                    <a:pt x="3355" y="20715"/>
                    <a:pt x="3453" y="20600"/>
                    <a:pt x="3488" y="20556"/>
                  </a:cubicBezTo>
                  <a:cubicBezTo>
                    <a:pt x="3558" y="20530"/>
                    <a:pt x="3461" y="20636"/>
                    <a:pt x="3470" y="20671"/>
                  </a:cubicBezTo>
                  <a:close/>
                  <a:moveTo>
                    <a:pt x="3629" y="20627"/>
                  </a:moveTo>
                  <a:cubicBezTo>
                    <a:pt x="3567" y="20627"/>
                    <a:pt x="3673" y="20486"/>
                    <a:pt x="3673" y="20433"/>
                  </a:cubicBezTo>
                  <a:cubicBezTo>
                    <a:pt x="3744" y="20433"/>
                    <a:pt x="3638" y="20574"/>
                    <a:pt x="3629" y="20627"/>
                  </a:cubicBezTo>
                  <a:close/>
                  <a:moveTo>
                    <a:pt x="4786" y="21457"/>
                  </a:moveTo>
                  <a:cubicBezTo>
                    <a:pt x="4856" y="21351"/>
                    <a:pt x="4874" y="21430"/>
                    <a:pt x="4954" y="21404"/>
                  </a:cubicBezTo>
                  <a:cubicBezTo>
                    <a:pt x="4998" y="21457"/>
                    <a:pt x="4830" y="21448"/>
                    <a:pt x="4786" y="21457"/>
                  </a:cubicBezTo>
                  <a:close/>
                  <a:moveTo>
                    <a:pt x="4106" y="21545"/>
                  </a:moveTo>
                  <a:cubicBezTo>
                    <a:pt x="4212" y="21475"/>
                    <a:pt x="4291" y="21492"/>
                    <a:pt x="4406" y="21475"/>
                  </a:cubicBezTo>
                  <a:cubicBezTo>
                    <a:pt x="4486" y="21466"/>
                    <a:pt x="4803" y="21439"/>
                    <a:pt x="4627" y="21475"/>
                  </a:cubicBezTo>
                  <a:cubicBezTo>
                    <a:pt x="4486" y="21510"/>
                    <a:pt x="4256" y="21510"/>
                    <a:pt x="4106" y="21545"/>
                  </a:cubicBezTo>
                  <a:close/>
                  <a:moveTo>
                    <a:pt x="13492" y="21245"/>
                  </a:moveTo>
                  <a:cubicBezTo>
                    <a:pt x="13589" y="21351"/>
                    <a:pt x="13254" y="21271"/>
                    <a:pt x="13156" y="21342"/>
                  </a:cubicBezTo>
                  <a:cubicBezTo>
                    <a:pt x="13218" y="21271"/>
                    <a:pt x="13324" y="21210"/>
                    <a:pt x="13404" y="21280"/>
                  </a:cubicBezTo>
                  <a:cubicBezTo>
                    <a:pt x="13448" y="21280"/>
                    <a:pt x="13483" y="21271"/>
                    <a:pt x="13492" y="21245"/>
                  </a:cubicBezTo>
                  <a:close/>
                  <a:moveTo>
                    <a:pt x="13960" y="21263"/>
                  </a:moveTo>
                  <a:cubicBezTo>
                    <a:pt x="13845" y="21263"/>
                    <a:pt x="13730" y="21254"/>
                    <a:pt x="13589" y="21289"/>
                  </a:cubicBezTo>
                  <a:cubicBezTo>
                    <a:pt x="13660" y="21210"/>
                    <a:pt x="13925" y="21148"/>
                    <a:pt x="13960" y="21263"/>
                  </a:cubicBezTo>
                  <a:close/>
                  <a:moveTo>
                    <a:pt x="14198" y="21457"/>
                  </a:moveTo>
                  <a:cubicBezTo>
                    <a:pt x="14269" y="21448"/>
                    <a:pt x="14216" y="21545"/>
                    <a:pt x="14207" y="21563"/>
                  </a:cubicBezTo>
                  <a:cubicBezTo>
                    <a:pt x="14137" y="21581"/>
                    <a:pt x="14110" y="21528"/>
                    <a:pt x="14048" y="21528"/>
                  </a:cubicBezTo>
                  <a:cubicBezTo>
                    <a:pt x="14066" y="21457"/>
                    <a:pt x="14207" y="21572"/>
                    <a:pt x="14198" y="21457"/>
                  </a:cubicBezTo>
                  <a:close/>
                  <a:moveTo>
                    <a:pt x="4874" y="16927"/>
                  </a:moveTo>
                  <a:cubicBezTo>
                    <a:pt x="4865" y="16821"/>
                    <a:pt x="4971" y="16565"/>
                    <a:pt x="5042" y="16495"/>
                  </a:cubicBezTo>
                  <a:cubicBezTo>
                    <a:pt x="5051" y="16654"/>
                    <a:pt x="4909" y="16830"/>
                    <a:pt x="4874" y="16927"/>
                  </a:cubicBezTo>
                  <a:close/>
                  <a:moveTo>
                    <a:pt x="4777" y="20892"/>
                  </a:moveTo>
                  <a:cubicBezTo>
                    <a:pt x="4856" y="20759"/>
                    <a:pt x="4918" y="20689"/>
                    <a:pt x="4954" y="20671"/>
                  </a:cubicBezTo>
                  <a:cubicBezTo>
                    <a:pt x="4998" y="20653"/>
                    <a:pt x="5015" y="20671"/>
                    <a:pt x="5033" y="20724"/>
                  </a:cubicBezTo>
                  <a:cubicBezTo>
                    <a:pt x="5051" y="20715"/>
                    <a:pt x="5051" y="20671"/>
                    <a:pt x="5042" y="20671"/>
                  </a:cubicBezTo>
                  <a:cubicBezTo>
                    <a:pt x="5077" y="20618"/>
                    <a:pt x="5086" y="20627"/>
                    <a:pt x="5095" y="20653"/>
                  </a:cubicBezTo>
                  <a:cubicBezTo>
                    <a:pt x="5104" y="20671"/>
                    <a:pt x="5113" y="20706"/>
                    <a:pt x="5121" y="20715"/>
                  </a:cubicBezTo>
                  <a:cubicBezTo>
                    <a:pt x="5139" y="20715"/>
                    <a:pt x="5139" y="20680"/>
                    <a:pt x="5130" y="20689"/>
                  </a:cubicBezTo>
                  <a:cubicBezTo>
                    <a:pt x="5166" y="20653"/>
                    <a:pt x="5236" y="20645"/>
                    <a:pt x="5245" y="20706"/>
                  </a:cubicBezTo>
                  <a:cubicBezTo>
                    <a:pt x="5271" y="20662"/>
                    <a:pt x="5316" y="20689"/>
                    <a:pt x="5316" y="20583"/>
                  </a:cubicBezTo>
                  <a:cubicBezTo>
                    <a:pt x="5351" y="20662"/>
                    <a:pt x="5404" y="20609"/>
                    <a:pt x="5466" y="20600"/>
                  </a:cubicBezTo>
                  <a:cubicBezTo>
                    <a:pt x="5475" y="20609"/>
                    <a:pt x="5492" y="20645"/>
                    <a:pt x="5501" y="20671"/>
                  </a:cubicBezTo>
                  <a:cubicBezTo>
                    <a:pt x="5510" y="20689"/>
                    <a:pt x="5510" y="20706"/>
                    <a:pt x="5519" y="20715"/>
                  </a:cubicBezTo>
                  <a:lnTo>
                    <a:pt x="5528" y="20715"/>
                  </a:lnTo>
                  <a:cubicBezTo>
                    <a:pt x="5528" y="20724"/>
                    <a:pt x="5536" y="20724"/>
                    <a:pt x="5536" y="20724"/>
                  </a:cubicBezTo>
                  <a:cubicBezTo>
                    <a:pt x="5554" y="20724"/>
                    <a:pt x="5563" y="20724"/>
                    <a:pt x="5581" y="20724"/>
                  </a:cubicBezTo>
                  <a:cubicBezTo>
                    <a:pt x="5607" y="20689"/>
                    <a:pt x="5563" y="20680"/>
                    <a:pt x="5528" y="20662"/>
                  </a:cubicBezTo>
                  <a:cubicBezTo>
                    <a:pt x="5501" y="20645"/>
                    <a:pt x="5492" y="20618"/>
                    <a:pt x="5501" y="20565"/>
                  </a:cubicBezTo>
                  <a:cubicBezTo>
                    <a:pt x="5501" y="20565"/>
                    <a:pt x="5528" y="20556"/>
                    <a:pt x="5536" y="20556"/>
                  </a:cubicBezTo>
                  <a:cubicBezTo>
                    <a:pt x="5545" y="20556"/>
                    <a:pt x="5554" y="20556"/>
                    <a:pt x="5563" y="20556"/>
                  </a:cubicBezTo>
                  <a:cubicBezTo>
                    <a:pt x="5581" y="20565"/>
                    <a:pt x="5589" y="20583"/>
                    <a:pt x="5589" y="20609"/>
                  </a:cubicBezTo>
                  <a:cubicBezTo>
                    <a:pt x="5801" y="20565"/>
                    <a:pt x="6084" y="20574"/>
                    <a:pt x="6225" y="20494"/>
                  </a:cubicBezTo>
                  <a:cubicBezTo>
                    <a:pt x="6296" y="20477"/>
                    <a:pt x="6331" y="20503"/>
                    <a:pt x="6331" y="20565"/>
                  </a:cubicBezTo>
                  <a:cubicBezTo>
                    <a:pt x="6358" y="20459"/>
                    <a:pt x="6534" y="20433"/>
                    <a:pt x="6693" y="20459"/>
                  </a:cubicBezTo>
                  <a:cubicBezTo>
                    <a:pt x="6711" y="20380"/>
                    <a:pt x="6852" y="20389"/>
                    <a:pt x="6923" y="20344"/>
                  </a:cubicBezTo>
                  <a:cubicBezTo>
                    <a:pt x="6940" y="20397"/>
                    <a:pt x="6887" y="20406"/>
                    <a:pt x="6834" y="20415"/>
                  </a:cubicBezTo>
                  <a:cubicBezTo>
                    <a:pt x="6931" y="20486"/>
                    <a:pt x="7020" y="20344"/>
                    <a:pt x="7117" y="20406"/>
                  </a:cubicBezTo>
                  <a:cubicBezTo>
                    <a:pt x="7152" y="20389"/>
                    <a:pt x="7126" y="20371"/>
                    <a:pt x="7117" y="20371"/>
                  </a:cubicBezTo>
                  <a:cubicBezTo>
                    <a:pt x="7135" y="20265"/>
                    <a:pt x="7161" y="20389"/>
                    <a:pt x="7205" y="20389"/>
                  </a:cubicBezTo>
                  <a:cubicBezTo>
                    <a:pt x="7205" y="20389"/>
                    <a:pt x="7338" y="20371"/>
                    <a:pt x="7364" y="20371"/>
                  </a:cubicBezTo>
                  <a:cubicBezTo>
                    <a:pt x="7408" y="20371"/>
                    <a:pt x="7461" y="20353"/>
                    <a:pt x="7514" y="20353"/>
                  </a:cubicBezTo>
                  <a:cubicBezTo>
                    <a:pt x="7550" y="20353"/>
                    <a:pt x="7611" y="20389"/>
                    <a:pt x="7611" y="20389"/>
                  </a:cubicBezTo>
                  <a:cubicBezTo>
                    <a:pt x="7647" y="20389"/>
                    <a:pt x="7682" y="20309"/>
                    <a:pt x="7726" y="20291"/>
                  </a:cubicBezTo>
                  <a:cubicBezTo>
                    <a:pt x="7770" y="20274"/>
                    <a:pt x="7779" y="20318"/>
                    <a:pt x="7814" y="20309"/>
                  </a:cubicBezTo>
                  <a:cubicBezTo>
                    <a:pt x="7841" y="20300"/>
                    <a:pt x="7841" y="20274"/>
                    <a:pt x="7876" y="20274"/>
                  </a:cubicBezTo>
                  <a:cubicBezTo>
                    <a:pt x="7991" y="20265"/>
                    <a:pt x="8079" y="20309"/>
                    <a:pt x="8150" y="20265"/>
                  </a:cubicBezTo>
                  <a:cubicBezTo>
                    <a:pt x="8159" y="20256"/>
                    <a:pt x="8106" y="20238"/>
                    <a:pt x="8071" y="20238"/>
                  </a:cubicBezTo>
                  <a:cubicBezTo>
                    <a:pt x="8203" y="20185"/>
                    <a:pt x="8353" y="20230"/>
                    <a:pt x="8486" y="20221"/>
                  </a:cubicBezTo>
                  <a:cubicBezTo>
                    <a:pt x="8538" y="20212"/>
                    <a:pt x="8583" y="20177"/>
                    <a:pt x="8636" y="20168"/>
                  </a:cubicBezTo>
                  <a:cubicBezTo>
                    <a:pt x="8653" y="20168"/>
                    <a:pt x="8706" y="20194"/>
                    <a:pt x="8759" y="20185"/>
                  </a:cubicBezTo>
                  <a:cubicBezTo>
                    <a:pt x="8803" y="20168"/>
                    <a:pt x="8768" y="20141"/>
                    <a:pt x="8786" y="20124"/>
                  </a:cubicBezTo>
                  <a:cubicBezTo>
                    <a:pt x="8839" y="20088"/>
                    <a:pt x="8945" y="20124"/>
                    <a:pt x="8998" y="20097"/>
                  </a:cubicBezTo>
                  <a:cubicBezTo>
                    <a:pt x="8998" y="20141"/>
                    <a:pt x="8953" y="20168"/>
                    <a:pt x="8883" y="20168"/>
                  </a:cubicBezTo>
                  <a:cubicBezTo>
                    <a:pt x="9015" y="20194"/>
                    <a:pt x="8856" y="20274"/>
                    <a:pt x="8936" y="20327"/>
                  </a:cubicBezTo>
                  <a:cubicBezTo>
                    <a:pt x="8962" y="20318"/>
                    <a:pt x="8962" y="20291"/>
                    <a:pt x="8998" y="20291"/>
                  </a:cubicBezTo>
                  <a:cubicBezTo>
                    <a:pt x="9086" y="20256"/>
                    <a:pt x="8953" y="20238"/>
                    <a:pt x="8980" y="20177"/>
                  </a:cubicBezTo>
                  <a:cubicBezTo>
                    <a:pt x="8998" y="20132"/>
                    <a:pt x="9051" y="20185"/>
                    <a:pt x="9104" y="20168"/>
                  </a:cubicBezTo>
                  <a:cubicBezTo>
                    <a:pt x="9112" y="20159"/>
                    <a:pt x="9183" y="20097"/>
                    <a:pt x="9183" y="20097"/>
                  </a:cubicBezTo>
                  <a:cubicBezTo>
                    <a:pt x="9201" y="20097"/>
                    <a:pt x="9333" y="20168"/>
                    <a:pt x="9307" y="20053"/>
                  </a:cubicBezTo>
                  <a:cubicBezTo>
                    <a:pt x="9368" y="20026"/>
                    <a:pt x="9351" y="20097"/>
                    <a:pt x="9404" y="20097"/>
                  </a:cubicBezTo>
                  <a:cubicBezTo>
                    <a:pt x="9457" y="20097"/>
                    <a:pt x="9457" y="20071"/>
                    <a:pt x="9457" y="20035"/>
                  </a:cubicBezTo>
                  <a:cubicBezTo>
                    <a:pt x="9598" y="20071"/>
                    <a:pt x="9695" y="20079"/>
                    <a:pt x="9819" y="19982"/>
                  </a:cubicBezTo>
                  <a:cubicBezTo>
                    <a:pt x="9907" y="20000"/>
                    <a:pt x="9969" y="20035"/>
                    <a:pt x="10075" y="20035"/>
                  </a:cubicBezTo>
                  <a:cubicBezTo>
                    <a:pt x="10084" y="19982"/>
                    <a:pt x="10048" y="19982"/>
                    <a:pt x="10004" y="19991"/>
                  </a:cubicBezTo>
                  <a:cubicBezTo>
                    <a:pt x="10057" y="19938"/>
                    <a:pt x="10119" y="19982"/>
                    <a:pt x="10216" y="19929"/>
                  </a:cubicBezTo>
                  <a:cubicBezTo>
                    <a:pt x="10269" y="19921"/>
                    <a:pt x="10225" y="19832"/>
                    <a:pt x="10260" y="19815"/>
                  </a:cubicBezTo>
                  <a:cubicBezTo>
                    <a:pt x="10366" y="19841"/>
                    <a:pt x="10384" y="19726"/>
                    <a:pt x="10437" y="19709"/>
                  </a:cubicBezTo>
                  <a:cubicBezTo>
                    <a:pt x="10463" y="19700"/>
                    <a:pt x="10534" y="19709"/>
                    <a:pt x="10587" y="19691"/>
                  </a:cubicBezTo>
                  <a:cubicBezTo>
                    <a:pt x="10799" y="19611"/>
                    <a:pt x="11223" y="19594"/>
                    <a:pt x="11558" y="19559"/>
                  </a:cubicBezTo>
                  <a:cubicBezTo>
                    <a:pt x="11629" y="19550"/>
                    <a:pt x="11726" y="19461"/>
                    <a:pt x="11779" y="19559"/>
                  </a:cubicBezTo>
                  <a:cubicBezTo>
                    <a:pt x="11850" y="19559"/>
                    <a:pt x="11814" y="19497"/>
                    <a:pt x="11858" y="19488"/>
                  </a:cubicBezTo>
                  <a:cubicBezTo>
                    <a:pt x="12212" y="19461"/>
                    <a:pt x="12468" y="19382"/>
                    <a:pt x="12724" y="19435"/>
                  </a:cubicBezTo>
                  <a:cubicBezTo>
                    <a:pt x="12618" y="19523"/>
                    <a:pt x="12477" y="19426"/>
                    <a:pt x="12362" y="19506"/>
                  </a:cubicBezTo>
                  <a:cubicBezTo>
                    <a:pt x="12335" y="19611"/>
                    <a:pt x="12477" y="19550"/>
                    <a:pt x="12547" y="19541"/>
                  </a:cubicBezTo>
                  <a:cubicBezTo>
                    <a:pt x="12583" y="19532"/>
                    <a:pt x="12653" y="19550"/>
                    <a:pt x="12644" y="19550"/>
                  </a:cubicBezTo>
                  <a:cubicBezTo>
                    <a:pt x="12715" y="19532"/>
                    <a:pt x="12741" y="19470"/>
                    <a:pt x="12794" y="19479"/>
                  </a:cubicBezTo>
                  <a:cubicBezTo>
                    <a:pt x="12962" y="19514"/>
                    <a:pt x="13165" y="19506"/>
                    <a:pt x="13245" y="19391"/>
                  </a:cubicBezTo>
                  <a:cubicBezTo>
                    <a:pt x="13518" y="19391"/>
                    <a:pt x="13730" y="19276"/>
                    <a:pt x="13925" y="19355"/>
                  </a:cubicBezTo>
                  <a:cubicBezTo>
                    <a:pt x="14084" y="19232"/>
                    <a:pt x="14428" y="19258"/>
                    <a:pt x="14658" y="19258"/>
                  </a:cubicBezTo>
                  <a:cubicBezTo>
                    <a:pt x="14711" y="19135"/>
                    <a:pt x="14958" y="19188"/>
                    <a:pt x="15170" y="19161"/>
                  </a:cubicBezTo>
                  <a:cubicBezTo>
                    <a:pt x="15329" y="19135"/>
                    <a:pt x="15479" y="19064"/>
                    <a:pt x="15620" y="19046"/>
                  </a:cubicBezTo>
                  <a:cubicBezTo>
                    <a:pt x="15814" y="19020"/>
                    <a:pt x="16009" y="18993"/>
                    <a:pt x="16167" y="18967"/>
                  </a:cubicBezTo>
                  <a:cubicBezTo>
                    <a:pt x="16335" y="18940"/>
                    <a:pt x="16512" y="18993"/>
                    <a:pt x="16618" y="18879"/>
                  </a:cubicBezTo>
                  <a:cubicBezTo>
                    <a:pt x="16715" y="18958"/>
                    <a:pt x="16768" y="18861"/>
                    <a:pt x="16865" y="18852"/>
                  </a:cubicBezTo>
                  <a:cubicBezTo>
                    <a:pt x="16918" y="18843"/>
                    <a:pt x="16918" y="18870"/>
                    <a:pt x="16962" y="18861"/>
                  </a:cubicBezTo>
                  <a:cubicBezTo>
                    <a:pt x="17130" y="18843"/>
                    <a:pt x="17333" y="18764"/>
                    <a:pt x="17527" y="18729"/>
                  </a:cubicBezTo>
                  <a:cubicBezTo>
                    <a:pt x="17642" y="18711"/>
                    <a:pt x="17739" y="18737"/>
                    <a:pt x="17836" y="18720"/>
                  </a:cubicBezTo>
                  <a:cubicBezTo>
                    <a:pt x="17898" y="18702"/>
                    <a:pt x="17951" y="18658"/>
                    <a:pt x="18013" y="18640"/>
                  </a:cubicBezTo>
                  <a:cubicBezTo>
                    <a:pt x="18084" y="18623"/>
                    <a:pt x="18163" y="18649"/>
                    <a:pt x="18234" y="18640"/>
                  </a:cubicBezTo>
                  <a:cubicBezTo>
                    <a:pt x="18331" y="18614"/>
                    <a:pt x="18428" y="18534"/>
                    <a:pt x="18534" y="18570"/>
                  </a:cubicBezTo>
                  <a:cubicBezTo>
                    <a:pt x="18560" y="18561"/>
                    <a:pt x="18551" y="18534"/>
                    <a:pt x="18551" y="18508"/>
                  </a:cubicBezTo>
                  <a:cubicBezTo>
                    <a:pt x="18631" y="18517"/>
                    <a:pt x="18702" y="18534"/>
                    <a:pt x="18799" y="18508"/>
                  </a:cubicBezTo>
                  <a:cubicBezTo>
                    <a:pt x="18905" y="18552"/>
                    <a:pt x="18966" y="18640"/>
                    <a:pt x="19152" y="18596"/>
                  </a:cubicBezTo>
                  <a:cubicBezTo>
                    <a:pt x="19231" y="18667"/>
                    <a:pt x="19046" y="18746"/>
                    <a:pt x="19099" y="18879"/>
                  </a:cubicBezTo>
                  <a:cubicBezTo>
                    <a:pt x="19143" y="18949"/>
                    <a:pt x="19258" y="18861"/>
                    <a:pt x="19311" y="18852"/>
                  </a:cubicBezTo>
                  <a:cubicBezTo>
                    <a:pt x="19355" y="18826"/>
                    <a:pt x="19302" y="18817"/>
                    <a:pt x="19329" y="18737"/>
                  </a:cubicBezTo>
                  <a:cubicBezTo>
                    <a:pt x="19443" y="18702"/>
                    <a:pt x="19408" y="18834"/>
                    <a:pt x="19496" y="18826"/>
                  </a:cubicBezTo>
                  <a:cubicBezTo>
                    <a:pt x="19558" y="18834"/>
                    <a:pt x="19576" y="18817"/>
                    <a:pt x="19593" y="18790"/>
                  </a:cubicBezTo>
                  <a:cubicBezTo>
                    <a:pt x="19602" y="18781"/>
                    <a:pt x="19611" y="18773"/>
                    <a:pt x="19620" y="18764"/>
                  </a:cubicBezTo>
                  <a:cubicBezTo>
                    <a:pt x="19629" y="18755"/>
                    <a:pt x="19629" y="18755"/>
                    <a:pt x="19638" y="18755"/>
                  </a:cubicBezTo>
                  <a:cubicBezTo>
                    <a:pt x="19646" y="18755"/>
                    <a:pt x="19646" y="18755"/>
                    <a:pt x="19655" y="18755"/>
                  </a:cubicBezTo>
                  <a:cubicBezTo>
                    <a:pt x="19664" y="18799"/>
                    <a:pt x="19682" y="18808"/>
                    <a:pt x="19691" y="18861"/>
                  </a:cubicBezTo>
                  <a:cubicBezTo>
                    <a:pt x="19752" y="18870"/>
                    <a:pt x="19744" y="18808"/>
                    <a:pt x="19796" y="18817"/>
                  </a:cubicBezTo>
                  <a:cubicBezTo>
                    <a:pt x="19814" y="18861"/>
                    <a:pt x="19788" y="18870"/>
                    <a:pt x="19796" y="18905"/>
                  </a:cubicBezTo>
                  <a:cubicBezTo>
                    <a:pt x="19858" y="18879"/>
                    <a:pt x="19894" y="18834"/>
                    <a:pt x="19964" y="18905"/>
                  </a:cubicBezTo>
                  <a:cubicBezTo>
                    <a:pt x="19982" y="18905"/>
                    <a:pt x="19955" y="18879"/>
                    <a:pt x="19947" y="18879"/>
                  </a:cubicBezTo>
                  <a:cubicBezTo>
                    <a:pt x="19991" y="18843"/>
                    <a:pt x="20097" y="18834"/>
                    <a:pt x="20167" y="18887"/>
                  </a:cubicBezTo>
                  <a:cubicBezTo>
                    <a:pt x="20194" y="18861"/>
                    <a:pt x="20132" y="18808"/>
                    <a:pt x="20203" y="18852"/>
                  </a:cubicBezTo>
                  <a:cubicBezTo>
                    <a:pt x="20247" y="18826"/>
                    <a:pt x="20256" y="18790"/>
                    <a:pt x="20238" y="18737"/>
                  </a:cubicBezTo>
                  <a:cubicBezTo>
                    <a:pt x="20273" y="18764"/>
                    <a:pt x="20317" y="18817"/>
                    <a:pt x="20362" y="18834"/>
                  </a:cubicBezTo>
                  <a:cubicBezTo>
                    <a:pt x="20362" y="18817"/>
                    <a:pt x="20370" y="18799"/>
                    <a:pt x="20388" y="18799"/>
                  </a:cubicBezTo>
                  <a:cubicBezTo>
                    <a:pt x="20344" y="18746"/>
                    <a:pt x="20309" y="18729"/>
                    <a:pt x="20256" y="18658"/>
                  </a:cubicBezTo>
                  <a:cubicBezTo>
                    <a:pt x="20300" y="18649"/>
                    <a:pt x="20291" y="18667"/>
                    <a:pt x="20309" y="18702"/>
                  </a:cubicBezTo>
                  <a:cubicBezTo>
                    <a:pt x="20379" y="18720"/>
                    <a:pt x="20317" y="18658"/>
                    <a:pt x="20370" y="18667"/>
                  </a:cubicBezTo>
                  <a:cubicBezTo>
                    <a:pt x="20397" y="18676"/>
                    <a:pt x="20459" y="18720"/>
                    <a:pt x="20503" y="18746"/>
                  </a:cubicBezTo>
                  <a:cubicBezTo>
                    <a:pt x="20556" y="18773"/>
                    <a:pt x="20582" y="18781"/>
                    <a:pt x="20521" y="18702"/>
                  </a:cubicBezTo>
                  <a:cubicBezTo>
                    <a:pt x="20485" y="18676"/>
                    <a:pt x="20441" y="18676"/>
                    <a:pt x="20476" y="18711"/>
                  </a:cubicBezTo>
                  <a:cubicBezTo>
                    <a:pt x="20423" y="18684"/>
                    <a:pt x="20362" y="18605"/>
                    <a:pt x="20309" y="18570"/>
                  </a:cubicBezTo>
                  <a:cubicBezTo>
                    <a:pt x="20335" y="18543"/>
                    <a:pt x="20344" y="18525"/>
                    <a:pt x="20397" y="18525"/>
                  </a:cubicBezTo>
                  <a:cubicBezTo>
                    <a:pt x="20450" y="18587"/>
                    <a:pt x="20317" y="18534"/>
                    <a:pt x="20397" y="18614"/>
                  </a:cubicBezTo>
                  <a:cubicBezTo>
                    <a:pt x="20450" y="18631"/>
                    <a:pt x="20494" y="18631"/>
                    <a:pt x="20521" y="18614"/>
                  </a:cubicBezTo>
                  <a:cubicBezTo>
                    <a:pt x="20538" y="18587"/>
                    <a:pt x="20538" y="18552"/>
                    <a:pt x="20503" y="18517"/>
                  </a:cubicBezTo>
                  <a:cubicBezTo>
                    <a:pt x="20582" y="18534"/>
                    <a:pt x="20609" y="18481"/>
                    <a:pt x="20750" y="18596"/>
                  </a:cubicBezTo>
                  <a:cubicBezTo>
                    <a:pt x="20838" y="18614"/>
                    <a:pt x="20715" y="18534"/>
                    <a:pt x="20777" y="18534"/>
                  </a:cubicBezTo>
                  <a:cubicBezTo>
                    <a:pt x="20830" y="18552"/>
                    <a:pt x="20803" y="18561"/>
                    <a:pt x="20777" y="18561"/>
                  </a:cubicBezTo>
                  <a:cubicBezTo>
                    <a:pt x="20883" y="18640"/>
                    <a:pt x="21015" y="18649"/>
                    <a:pt x="21094" y="18746"/>
                  </a:cubicBezTo>
                  <a:cubicBezTo>
                    <a:pt x="21165" y="18773"/>
                    <a:pt x="21245" y="18764"/>
                    <a:pt x="21218" y="18729"/>
                  </a:cubicBezTo>
                  <a:cubicBezTo>
                    <a:pt x="21147" y="18693"/>
                    <a:pt x="21103" y="18702"/>
                    <a:pt x="21059" y="18693"/>
                  </a:cubicBezTo>
                  <a:cubicBezTo>
                    <a:pt x="21033" y="18658"/>
                    <a:pt x="20838" y="18570"/>
                    <a:pt x="20900" y="18552"/>
                  </a:cubicBezTo>
                  <a:cubicBezTo>
                    <a:pt x="20971" y="18543"/>
                    <a:pt x="20936" y="18587"/>
                    <a:pt x="21041" y="18640"/>
                  </a:cubicBezTo>
                  <a:cubicBezTo>
                    <a:pt x="21086" y="18631"/>
                    <a:pt x="20989" y="18561"/>
                    <a:pt x="21139" y="18631"/>
                  </a:cubicBezTo>
                  <a:cubicBezTo>
                    <a:pt x="21165" y="18614"/>
                    <a:pt x="21041" y="18587"/>
                    <a:pt x="20989" y="18543"/>
                  </a:cubicBezTo>
                  <a:cubicBezTo>
                    <a:pt x="21086" y="18578"/>
                    <a:pt x="21121" y="18543"/>
                    <a:pt x="21183" y="18543"/>
                  </a:cubicBezTo>
                  <a:cubicBezTo>
                    <a:pt x="21271" y="18570"/>
                    <a:pt x="21324" y="18640"/>
                    <a:pt x="21421" y="18649"/>
                  </a:cubicBezTo>
                  <a:cubicBezTo>
                    <a:pt x="21448" y="18649"/>
                    <a:pt x="21430" y="18631"/>
                    <a:pt x="21386" y="18596"/>
                  </a:cubicBezTo>
                  <a:cubicBezTo>
                    <a:pt x="21324" y="18570"/>
                    <a:pt x="21324" y="18596"/>
                    <a:pt x="21253" y="18561"/>
                  </a:cubicBezTo>
                  <a:cubicBezTo>
                    <a:pt x="21094" y="18490"/>
                    <a:pt x="21236" y="18525"/>
                    <a:pt x="21245" y="18508"/>
                  </a:cubicBezTo>
                  <a:cubicBezTo>
                    <a:pt x="21068" y="18428"/>
                    <a:pt x="21156" y="18499"/>
                    <a:pt x="21094" y="18499"/>
                  </a:cubicBezTo>
                  <a:cubicBezTo>
                    <a:pt x="21006" y="18446"/>
                    <a:pt x="21015" y="18437"/>
                    <a:pt x="21050" y="18437"/>
                  </a:cubicBezTo>
                  <a:cubicBezTo>
                    <a:pt x="21094" y="18437"/>
                    <a:pt x="21165" y="18446"/>
                    <a:pt x="21183" y="18437"/>
                  </a:cubicBezTo>
                  <a:cubicBezTo>
                    <a:pt x="21236" y="18464"/>
                    <a:pt x="21227" y="18472"/>
                    <a:pt x="21289" y="18508"/>
                  </a:cubicBezTo>
                  <a:cubicBezTo>
                    <a:pt x="21306" y="18455"/>
                    <a:pt x="21518" y="18552"/>
                    <a:pt x="21668" y="18587"/>
                  </a:cubicBezTo>
                  <a:cubicBezTo>
                    <a:pt x="21668" y="18587"/>
                    <a:pt x="21633" y="18570"/>
                    <a:pt x="21651" y="18570"/>
                  </a:cubicBezTo>
                  <a:cubicBezTo>
                    <a:pt x="21474" y="18508"/>
                    <a:pt x="21342" y="18472"/>
                    <a:pt x="21147" y="18393"/>
                  </a:cubicBezTo>
                  <a:cubicBezTo>
                    <a:pt x="21218" y="18402"/>
                    <a:pt x="21298" y="18428"/>
                    <a:pt x="21448" y="18490"/>
                  </a:cubicBezTo>
                  <a:cubicBezTo>
                    <a:pt x="21483" y="18490"/>
                    <a:pt x="21483" y="18481"/>
                    <a:pt x="21465" y="18472"/>
                  </a:cubicBezTo>
                  <a:cubicBezTo>
                    <a:pt x="21430" y="18446"/>
                    <a:pt x="21386" y="18419"/>
                    <a:pt x="21333" y="18402"/>
                  </a:cubicBezTo>
                  <a:cubicBezTo>
                    <a:pt x="21359" y="18402"/>
                    <a:pt x="21421" y="18419"/>
                    <a:pt x="21518" y="18455"/>
                  </a:cubicBezTo>
                  <a:cubicBezTo>
                    <a:pt x="21465" y="18411"/>
                    <a:pt x="21395" y="18402"/>
                    <a:pt x="21421" y="18366"/>
                  </a:cubicBezTo>
                  <a:cubicBezTo>
                    <a:pt x="21430" y="18358"/>
                    <a:pt x="21412" y="18331"/>
                    <a:pt x="21483" y="18358"/>
                  </a:cubicBezTo>
                  <a:cubicBezTo>
                    <a:pt x="21421" y="18296"/>
                    <a:pt x="21342" y="18314"/>
                    <a:pt x="21236" y="18252"/>
                  </a:cubicBezTo>
                  <a:lnTo>
                    <a:pt x="21253" y="18287"/>
                  </a:lnTo>
                  <a:cubicBezTo>
                    <a:pt x="21156" y="18243"/>
                    <a:pt x="21174" y="18199"/>
                    <a:pt x="21351" y="18261"/>
                  </a:cubicBezTo>
                  <a:cubicBezTo>
                    <a:pt x="21280" y="18199"/>
                    <a:pt x="21359" y="18216"/>
                    <a:pt x="21306" y="18163"/>
                  </a:cubicBezTo>
                  <a:cubicBezTo>
                    <a:pt x="21245" y="18163"/>
                    <a:pt x="21298" y="18252"/>
                    <a:pt x="21103" y="18163"/>
                  </a:cubicBezTo>
                  <a:cubicBezTo>
                    <a:pt x="21077" y="18137"/>
                    <a:pt x="21227" y="18190"/>
                    <a:pt x="21200" y="18155"/>
                  </a:cubicBezTo>
                  <a:cubicBezTo>
                    <a:pt x="21192" y="18146"/>
                    <a:pt x="21147" y="18128"/>
                    <a:pt x="21139" y="18119"/>
                  </a:cubicBezTo>
                  <a:cubicBezTo>
                    <a:pt x="21068" y="18093"/>
                    <a:pt x="21059" y="18102"/>
                    <a:pt x="20971" y="18075"/>
                  </a:cubicBezTo>
                  <a:cubicBezTo>
                    <a:pt x="20971" y="18093"/>
                    <a:pt x="21024" y="18110"/>
                    <a:pt x="21041" y="18128"/>
                  </a:cubicBezTo>
                  <a:cubicBezTo>
                    <a:pt x="20944" y="18110"/>
                    <a:pt x="20918" y="18049"/>
                    <a:pt x="20989" y="18049"/>
                  </a:cubicBezTo>
                  <a:cubicBezTo>
                    <a:pt x="21068" y="18075"/>
                    <a:pt x="21094" y="18093"/>
                    <a:pt x="21174" y="18110"/>
                  </a:cubicBezTo>
                  <a:cubicBezTo>
                    <a:pt x="21068" y="18049"/>
                    <a:pt x="21024" y="17978"/>
                    <a:pt x="21156" y="17996"/>
                  </a:cubicBezTo>
                  <a:cubicBezTo>
                    <a:pt x="21068" y="17951"/>
                    <a:pt x="21033" y="17969"/>
                    <a:pt x="20971" y="17969"/>
                  </a:cubicBezTo>
                  <a:cubicBezTo>
                    <a:pt x="20891" y="17925"/>
                    <a:pt x="20936" y="17916"/>
                    <a:pt x="20962" y="17890"/>
                  </a:cubicBezTo>
                  <a:cubicBezTo>
                    <a:pt x="20997" y="17872"/>
                    <a:pt x="21015" y="17846"/>
                    <a:pt x="20927" y="17801"/>
                  </a:cubicBezTo>
                  <a:cubicBezTo>
                    <a:pt x="20874" y="17766"/>
                    <a:pt x="21041" y="17801"/>
                    <a:pt x="20962" y="17748"/>
                  </a:cubicBezTo>
                  <a:cubicBezTo>
                    <a:pt x="20962" y="17713"/>
                    <a:pt x="20847" y="17722"/>
                    <a:pt x="20821" y="17695"/>
                  </a:cubicBezTo>
                  <a:cubicBezTo>
                    <a:pt x="20856" y="17642"/>
                    <a:pt x="20768" y="17607"/>
                    <a:pt x="20838" y="17572"/>
                  </a:cubicBezTo>
                  <a:cubicBezTo>
                    <a:pt x="20803" y="17563"/>
                    <a:pt x="20750" y="17563"/>
                    <a:pt x="20750" y="17536"/>
                  </a:cubicBezTo>
                  <a:cubicBezTo>
                    <a:pt x="20706" y="17528"/>
                    <a:pt x="20626" y="17536"/>
                    <a:pt x="20600" y="17519"/>
                  </a:cubicBezTo>
                  <a:cubicBezTo>
                    <a:pt x="20565" y="17536"/>
                    <a:pt x="20538" y="17536"/>
                    <a:pt x="20529" y="17519"/>
                  </a:cubicBezTo>
                  <a:cubicBezTo>
                    <a:pt x="20618" y="17501"/>
                    <a:pt x="20741" y="17528"/>
                    <a:pt x="20741" y="17475"/>
                  </a:cubicBezTo>
                  <a:cubicBezTo>
                    <a:pt x="20715" y="17448"/>
                    <a:pt x="20697" y="17501"/>
                    <a:pt x="20618" y="17492"/>
                  </a:cubicBezTo>
                  <a:cubicBezTo>
                    <a:pt x="20600" y="17448"/>
                    <a:pt x="20512" y="17439"/>
                    <a:pt x="20494" y="17413"/>
                  </a:cubicBezTo>
                  <a:cubicBezTo>
                    <a:pt x="20468" y="17378"/>
                    <a:pt x="20547" y="17316"/>
                    <a:pt x="20494" y="17272"/>
                  </a:cubicBezTo>
                  <a:cubicBezTo>
                    <a:pt x="20485" y="17236"/>
                    <a:pt x="20379" y="17325"/>
                    <a:pt x="20397" y="17272"/>
                  </a:cubicBezTo>
                  <a:cubicBezTo>
                    <a:pt x="20362" y="17245"/>
                    <a:pt x="20423" y="17254"/>
                    <a:pt x="20441" y="17236"/>
                  </a:cubicBezTo>
                  <a:cubicBezTo>
                    <a:pt x="20459" y="17219"/>
                    <a:pt x="20423" y="17201"/>
                    <a:pt x="20494" y="17166"/>
                  </a:cubicBezTo>
                  <a:cubicBezTo>
                    <a:pt x="20432" y="17139"/>
                    <a:pt x="20397" y="17201"/>
                    <a:pt x="20317" y="17210"/>
                  </a:cubicBezTo>
                  <a:cubicBezTo>
                    <a:pt x="20335" y="17166"/>
                    <a:pt x="20300" y="17113"/>
                    <a:pt x="20247" y="17104"/>
                  </a:cubicBezTo>
                  <a:cubicBezTo>
                    <a:pt x="20273" y="17042"/>
                    <a:pt x="20317" y="17051"/>
                    <a:pt x="20362" y="17033"/>
                  </a:cubicBezTo>
                  <a:cubicBezTo>
                    <a:pt x="20415" y="16998"/>
                    <a:pt x="20273" y="16910"/>
                    <a:pt x="20185" y="16830"/>
                  </a:cubicBezTo>
                  <a:cubicBezTo>
                    <a:pt x="20282" y="16795"/>
                    <a:pt x="20273" y="16742"/>
                    <a:pt x="20379" y="16812"/>
                  </a:cubicBezTo>
                  <a:cubicBezTo>
                    <a:pt x="20397" y="16777"/>
                    <a:pt x="20353" y="16733"/>
                    <a:pt x="20326" y="16689"/>
                  </a:cubicBezTo>
                  <a:cubicBezTo>
                    <a:pt x="20282" y="16636"/>
                    <a:pt x="20220" y="16751"/>
                    <a:pt x="20176" y="16759"/>
                  </a:cubicBezTo>
                  <a:cubicBezTo>
                    <a:pt x="20123" y="16689"/>
                    <a:pt x="20053" y="16759"/>
                    <a:pt x="20000" y="16662"/>
                  </a:cubicBezTo>
                  <a:cubicBezTo>
                    <a:pt x="19973" y="16636"/>
                    <a:pt x="19947" y="16671"/>
                    <a:pt x="19911" y="16689"/>
                  </a:cubicBezTo>
                  <a:cubicBezTo>
                    <a:pt x="19832" y="16503"/>
                    <a:pt x="19691" y="16371"/>
                    <a:pt x="19611" y="16221"/>
                  </a:cubicBezTo>
                  <a:cubicBezTo>
                    <a:pt x="19593" y="16194"/>
                    <a:pt x="19576" y="16221"/>
                    <a:pt x="19549" y="16230"/>
                  </a:cubicBezTo>
                  <a:cubicBezTo>
                    <a:pt x="19487" y="16115"/>
                    <a:pt x="19408" y="16053"/>
                    <a:pt x="19373" y="15974"/>
                  </a:cubicBezTo>
                  <a:cubicBezTo>
                    <a:pt x="19373" y="15974"/>
                    <a:pt x="19417" y="15947"/>
                    <a:pt x="19417" y="15947"/>
                  </a:cubicBezTo>
                  <a:cubicBezTo>
                    <a:pt x="19417" y="15912"/>
                    <a:pt x="19329" y="15859"/>
                    <a:pt x="19329" y="15824"/>
                  </a:cubicBezTo>
                  <a:cubicBezTo>
                    <a:pt x="19302" y="15797"/>
                    <a:pt x="19267" y="15832"/>
                    <a:pt x="19249" y="15806"/>
                  </a:cubicBezTo>
                  <a:cubicBezTo>
                    <a:pt x="19152" y="15824"/>
                    <a:pt x="19284" y="15894"/>
                    <a:pt x="19196" y="15912"/>
                  </a:cubicBezTo>
                  <a:cubicBezTo>
                    <a:pt x="19046" y="15850"/>
                    <a:pt x="19284" y="15762"/>
                    <a:pt x="19099" y="15682"/>
                  </a:cubicBezTo>
                  <a:cubicBezTo>
                    <a:pt x="19125" y="15647"/>
                    <a:pt x="19152" y="15682"/>
                    <a:pt x="19178" y="15665"/>
                  </a:cubicBezTo>
                  <a:cubicBezTo>
                    <a:pt x="19152" y="15559"/>
                    <a:pt x="19011" y="15567"/>
                    <a:pt x="19055" y="15488"/>
                  </a:cubicBezTo>
                  <a:cubicBezTo>
                    <a:pt x="19028" y="15462"/>
                    <a:pt x="19002" y="15497"/>
                    <a:pt x="18966" y="15506"/>
                  </a:cubicBezTo>
                  <a:cubicBezTo>
                    <a:pt x="18896" y="15338"/>
                    <a:pt x="18799" y="15267"/>
                    <a:pt x="18675" y="15152"/>
                  </a:cubicBezTo>
                  <a:cubicBezTo>
                    <a:pt x="18710" y="15135"/>
                    <a:pt x="18737" y="15223"/>
                    <a:pt x="18781" y="15197"/>
                  </a:cubicBezTo>
                  <a:cubicBezTo>
                    <a:pt x="18825" y="15108"/>
                    <a:pt x="18490" y="14985"/>
                    <a:pt x="18640" y="15144"/>
                  </a:cubicBezTo>
                  <a:cubicBezTo>
                    <a:pt x="18578" y="15170"/>
                    <a:pt x="18543" y="15029"/>
                    <a:pt x="18490" y="14985"/>
                  </a:cubicBezTo>
                  <a:cubicBezTo>
                    <a:pt x="18543" y="14958"/>
                    <a:pt x="18534" y="14923"/>
                    <a:pt x="18560" y="14896"/>
                  </a:cubicBezTo>
                  <a:cubicBezTo>
                    <a:pt x="18534" y="14870"/>
                    <a:pt x="18534" y="14896"/>
                    <a:pt x="18543" y="14914"/>
                  </a:cubicBezTo>
                  <a:cubicBezTo>
                    <a:pt x="18419" y="14905"/>
                    <a:pt x="18437" y="14614"/>
                    <a:pt x="18295" y="14667"/>
                  </a:cubicBezTo>
                  <a:cubicBezTo>
                    <a:pt x="18234" y="14596"/>
                    <a:pt x="18331" y="14561"/>
                    <a:pt x="18234" y="14490"/>
                  </a:cubicBezTo>
                  <a:cubicBezTo>
                    <a:pt x="18181" y="14508"/>
                    <a:pt x="18216" y="14552"/>
                    <a:pt x="18242" y="14596"/>
                  </a:cubicBezTo>
                  <a:cubicBezTo>
                    <a:pt x="18181" y="14605"/>
                    <a:pt x="18145" y="14446"/>
                    <a:pt x="18145" y="14402"/>
                  </a:cubicBezTo>
                  <a:cubicBezTo>
                    <a:pt x="18101" y="14367"/>
                    <a:pt x="18084" y="14490"/>
                    <a:pt x="18022" y="14375"/>
                  </a:cubicBezTo>
                  <a:cubicBezTo>
                    <a:pt x="17969" y="14331"/>
                    <a:pt x="18022" y="14305"/>
                    <a:pt x="18048" y="14278"/>
                  </a:cubicBezTo>
                  <a:cubicBezTo>
                    <a:pt x="18004" y="14181"/>
                    <a:pt x="17880" y="14155"/>
                    <a:pt x="17801" y="14075"/>
                  </a:cubicBezTo>
                  <a:cubicBezTo>
                    <a:pt x="17792" y="14058"/>
                    <a:pt x="17801" y="14031"/>
                    <a:pt x="17792" y="14005"/>
                  </a:cubicBezTo>
                  <a:cubicBezTo>
                    <a:pt x="17774" y="13978"/>
                    <a:pt x="17739" y="13987"/>
                    <a:pt x="17730" y="13978"/>
                  </a:cubicBezTo>
                  <a:cubicBezTo>
                    <a:pt x="17686" y="13916"/>
                    <a:pt x="17624" y="13793"/>
                    <a:pt x="17536" y="13696"/>
                  </a:cubicBezTo>
                  <a:cubicBezTo>
                    <a:pt x="17501" y="13660"/>
                    <a:pt x="17439" y="13572"/>
                    <a:pt x="17412" y="13528"/>
                  </a:cubicBezTo>
                  <a:cubicBezTo>
                    <a:pt x="17368" y="13457"/>
                    <a:pt x="17262" y="13448"/>
                    <a:pt x="17280" y="13351"/>
                  </a:cubicBezTo>
                  <a:cubicBezTo>
                    <a:pt x="17289" y="13334"/>
                    <a:pt x="17280" y="13263"/>
                    <a:pt x="17236" y="13236"/>
                  </a:cubicBezTo>
                  <a:cubicBezTo>
                    <a:pt x="17227" y="13236"/>
                    <a:pt x="17174" y="13245"/>
                    <a:pt x="17174" y="13245"/>
                  </a:cubicBezTo>
                  <a:cubicBezTo>
                    <a:pt x="17165" y="13236"/>
                    <a:pt x="17148" y="12989"/>
                    <a:pt x="17006" y="13060"/>
                  </a:cubicBezTo>
                  <a:cubicBezTo>
                    <a:pt x="16927" y="12963"/>
                    <a:pt x="16883" y="12910"/>
                    <a:pt x="16768" y="12777"/>
                  </a:cubicBezTo>
                  <a:cubicBezTo>
                    <a:pt x="16750" y="12742"/>
                    <a:pt x="16671" y="12680"/>
                    <a:pt x="16671" y="12689"/>
                  </a:cubicBezTo>
                  <a:cubicBezTo>
                    <a:pt x="16653" y="12654"/>
                    <a:pt x="16688" y="12618"/>
                    <a:pt x="16662" y="12583"/>
                  </a:cubicBezTo>
                  <a:cubicBezTo>
                    <a:pt x="16609" y="12504"/>
                    <a:pt x="16538" y="12565"/>
                    <a:pt x="16574" y="12459"/>
                  </a:cubicBezTo>
                  <a:cubicBezTo>
                    <a:pt x="16538" y="12451"/>
                    <a:pt x="16494" y="12442"/>
                    <a:pt x="16459" y="12433"/>
                  </a:cubicBezTo>
                  <a:cubicBezTo>
                    <a:pt x="16176" y="12071"/>
                    <a:pt x="15903" y="11727"/>
                    <a:pt x="15611" y="11444"/>
                  </a:cubicBezTo>
                  <a:cubicBezTo>
                    <a:pt x="15611" y="11409"/>
                    <a:pt x="15629" y="11382"/>
                    <a:pt x="15646" y="11347"/>
                  </a:cubicBezTo>
                  <a:cubicBezTo>
                    <a:pt x="15364" y="11188"/>
                    <a:pt x="15196" y="10932"/>
                    <a:pt x="14993" y="10720"/>
                  </a:cubicBezTo>
                  <a:cubicBezTo>
                    <a:pt x="14949" y="10649"/>
                    <a:pt x="14887" y="10764"/>
                    <a:pt x="14852" y="10667"/>
                  </a:cubicBezTo>
                  <a:cubicBezTo>
                    <a:pt x="14931" y="10632"/>
                    <a:pt x="14922" y="10570"/>
                    <a:pt x="14905" y="10517"/>
                  </a:cubicBezTo>
                  <a:cubicBezTo>
                    <a:pt x="14825" y="10543"/>
                    <a:pt x="14914" y="10614"/>
                    <a:pt x="14834" y="10640"/>
                  </a:cubicBezTo>
                  <a:cubicBezTo>
                    <a:pt x="14781" y="10587"/>
                    <a:pt x="14737" y="10526"/>
                    <a:pt x="14790" y="10490"/>
                  </a:cubicBezTo>
                  <a:cubicBezTo>
                    <a:pt x="14746" y="10464"/>
                    <a:pt x="14702" y="10473"/>
                    <a:pt x="14658" y="10499"/>
                  </a:cubicBezTo>
                  <a:cubicBezTo>
                    <a:pt x="14516" y="10340"/>
                    <a:pt x="14499" y="10270"/>
                    <a:pt x="14357" y="10075"/>
                  </a:cubicBezTo>
                  <a:cubicBezTo>
                    <a:pt x="14507" y="10067"/>
                    <a:pt x="14525" y="10058"/>
                    <a:pt x="14658" y="9978"/>
                  </a:cubicBezTo>
                  <a:cubicBezTo>
                    <a:pt x="14631" y="9916"/>
                    <a:pt x="14587" y="9952"/>
                    <a:pt x="14552" y="9969"/>
                  </a:cubicBezTo>
                  <a:cubicBezTo>
                    <a:pt x="14516" y="9899"/>
                    <a:pt x="14587" y="9846"/>
                    <a:pt x="14613" y="9775"/>
                  </a:cubicBezTo>
                  <a:cubicBezTo>
                    <a:pt x="14490" y="9687"/>
                    <a:pt x="14490" y="9519"/>
                    <a:pt x="14357" y="9510"/>
                  </a:cubicBezTo>
                  <a:cubicBezTo>
                    <a:pt x="14304" y="9466"/>
                    <a:pt x="14375" y="9440"/>
                    <a:pt x="14348" y="9404"/>
                  </a:cubicBezTo>
                  <a:cubicBezTo>
                    <a:pt x="14322" y="9378"/>
                    <a:pt x="14296" y="9413"/>
                    <a:pt x="14269" y="9387"/>
                  </a:cubicBezTo>
                  <a:cubicBezTo>
                    <a:pt x="14190" y="9307"/>
                    <a:pt x="14234" y="9263"/>
                    <a:pt x="14163" y="9192"/>
                  </a:cubicBezTo>
                  <a:cubicBezTo>
                    <a:pt x="14198" y="9148"/>
                    <a:pt x="14225" y="9095"/>
                    <a:pt x="14145" y="9025"/>
                  </a:cubicBezTo>
                  <a:cubicBezTo>
                    <a:pt x="14031" y="9016"/>
                    <a:pt x="14260" y="9245"/>
                    <a:pt x="14110" y="9122"/>
                  </a:cubicBezTo>
                  <a:cubicBezTo>
                    <a:pt x="14075" y="9086"/>
                    <a:pt x="14048" y="9025"/>
                    <a:pt x="14039" y="9016"/>
                  </a:cubicBezTo>
                  <a:cubicBezTo>
                    <a:pt x="13986" y="8972"/>
                    <a:pt x="13942" y="8972"/>
                    <a:pt x="13925" y="8954"/>
                  </a:cubicBezTo>
                  <a:cubicBezTo>
                    <a:pt x="13889" y="8910"/>
                    <a:pt x="13907" y="8883"/>
                    <a:pt x="13872" y="8839"/>
                  </a:cubicBezTo>
                  <a:cubicBezTo>
                    <a:pt x="13730" y="8645"/>
                    <a:pt x="13518" y="8433"/>
                    <a:pt x="13457" y="8301"/>
                  </a:cubicBezTo>
                  <a:cubicBezTo>
                    <a:pt x="13430" y="8274"/>
                    <a:pt x="13404" y="8309"/>
                    <a:pt x="13368" y="8327"/>
                  </a:cubicBezTo>
                  <a:cubicBezTo>
                    <a:pt x="13324" y="8177"/>
                    <a:pt x="13148" y="7983"/>
                    <a:pt x="12980" y="7921"/>
                  </a:cubicBezTo>
                  <a:cubicBezTo>
                    <a:pt x="12936" y="7877"/>
                    <a:pt x="12945" y="7824"/>
                    <a:pt x="12918" y="7780"/>
                  </a:cubicBezTo>
                  <a:cubicBezTo>
                    <a:pt x="12883" y="7735"/>
                    <a:pt x="12830" y="7753"/>
                    <a:pt x="12821" y="7744"/>
                  </a:cubicBezTo>
                  <a:cubicBezTo>
                    <a:pt x="12794" y="7709"/>
                    <a:pt x="12830" y="7674"/>
                    <a:pt x="12830" y="7656"/>
                  </a:cubicBezTo>
                  <a:cubicBezTo>
                    <a:pt x="12821" y="7647"/>
                    <a:pt x="12724" y="7559"/>
                    <a:pt x="12715" y="7550"/>
                  </a:cubicBezTo>
                  <a:cubicBezTo>
                    <a:pt x="12680" y="7506"/>
                    <a:pt x="12627" y="7497"/>
                    <a:pt x="12583" y="7418"/>
                  </a:cubicBezTo>
                  <a:cubicBezTo>
                    <a:pt x="12556" y="7444"/>
                    <a:pt x="12609" y="7488"/>
                    <a:pt x="12636" y="7532"/>
                  </a:cubicBezTo>
                  <a:cubicBezTo>
                    <a:pt x="12636" y="7621"/>
                    <a:pt x="12503" y="7382"/>
                    <a:pt x="12450" y="7320"/>
                  </a:cubicBezTo>
                  <a:cubicBezTo>
                    <a:pt x="12547" y="7338"/>
                    <a:pt x="12468" y="7197"/>
                    <a:pt x="12583" y="7267"/>
                  </a:cubicBezTo>
                  <a:cubicBezTo>
                    <a:pt x="12627" y="7206"/>
                    <a:pt x="12485" y="7267"/>
                    <a:pt x="12468" y="7162"/>
                  </a:cubicBezTo>
                  <a:cubicBezTo>
                    <a:pt x="12388" y="7162"/>
                    <a:pt x="12432" y="7285"/>
                    <a:pt x="12379" y="7223"/>
                  </a:cubicBezTo>
                  <a:cubicBezTo>
                    <a:pt x="12300" y="7126"/>
                    <a:pt x="12415" y="7206"/>
                    <a:pt x="12406" y="7126"/>
                  </a:cubicBezTo>
                  <a:cubicBezTo>
                    <a:pt x="12388" y="7073"/>
                    <a:pt x="12335" y="7135"/>
                    <a:pt x="12309" y="7126"/>
                  </a:cubicBezTo>
                  <a:cubicBezTo>
                    <a:pt x="12282" y="7109"/>
                    <a:pt x="12238" y="6967"/>
                    <a:pt x="12194" y="7056"/>
                  </a:cubicBezTo>
                  <a:cubicBezTo>
                    <a:pt x="12079" y="6923"/>
                    <a:pt x="12035" y="6808"/>
                    <a:pt x="11964" y="6685"/>
                  </a:cubicBezTo>
                  <a:cubicBezTo>
                    <a:pt x="12044" y="6649"/>
                    <a:pt x="12009" y="6570"/>
                    <a:pt x="12097" y="6596"/>
                  </a:cubicBezTo>
                  <a:cubicBezTo>
                    <a:pt x="12062" y="6473"/>
                    <a:pt x="11885" y="6226"/>
                    <a:pt x="11770" y="6146"/>
                  </a:cubicBezTo>
                  <a:cubicBezTo>
                    <a:pt x="11753" y="6128"/>
                    <a:pt x="11735" y="6137"/>
                    <a:pt x="11708" y="6146"/>
                  </a:cubicBezTo>
                  <a:cubicBezTo>
                    <a:pt x="11532" y="5961"/>
                    <a:pt x="11452" y="5669"/>
                    <a:pt x="11293" y="5616"/>
                  </a:cubicBezTo>
                  <a:cubicBezTo>
                    <a:pt x="11232" y="5493"/>
                    <a:pt x="11161" y="5298"/>
                    <a:pt x="11055" y="5378"/>
                  </a:cubicBezTo>
                  <a:cubicBezTo>
                    <a:pt x="11028" y="5290"/>
                    <a:pt x="10940" y="5263"/>
                    <a:pt x="10887" y="5192"/>
                  </a:cubicBezTo>
                  <a:cubicBezTo>
                    <a:pt x="10852" y="5140"/>
                    <a:pt x="10834" y="5060"/>
                    <a:pt x="10799" y="5025"/>
                  </a:cubicBezTo>
                  <a:cubicBezTo>
                    <a:pt x="10781" y="4998"/>
                    <a:pt x="10719" y="4998"/>
                    <a:pt x="10702" y="4981"/>
                  </a:cubicBezTo>
                  <a:cubicBezTo>
                    <a:pt x="10605" y="4901"/>
                    <a:pt x="10534" y="4769"/>
                    <a:pt x="10446" y="4672"/>
                  </a:cubicBezTo>
                  <a:cubicBezTo>
                    <a:pt x="10375" y="4592"/>
                    <a:pt x="10278" y="4424"/>
                    <a:pt x="10154" y="4310"/>
                  </a:cubicBezTo>
                  <a:cubicBezTo>
                    <a:pt x="10075" y="4239"/>
                    <a:pt x="9987" y="4212"/>
                    <a:pt x="9925" y="4133"/>
                  </a:cubicBezTo>
                  <a:cubicBezTo>
                    <a:pt x="9854" y="4053"/>
                    <a:pt x="9810" y="3948"/>
                    <a:pt x="9713" y="3877"/>
                  </a:cubicBezTo>
                  <a:cubicBezTo>
                    <a:pt x="9792" y="3850"/>
                    <a:pt x="9775" y="3797"/>
                    <a:pt x="9828" y="3762"/>
                  </a:cubicBezTo>
                  <a:cubicBezTo>
                    <a:pt x="9881" y="3868"/>
                    <a:pt x="9951" y="3753"/>
                    <a:pt x="10004" y="3815"/>
                  </a:cubicBezTo>
                  <a:cubicBezTo>
                    <a:pt x="10048" y="3753"/>
                    <a:pt x="9916" y="3762"/>
                    <a:pt x="9898" y="3665"/>
                  </a:cubicBezTo>
                  <a:cubicBezTo>
                    <a:pt x="10013" y="3683"/>
                    <a:pt x="10154" y="3612"/>
                    <a:pt x="10128" y="3471"/>
                  </a:cubicBezTo>
                  <a:cubicBezTo>
                    <a:pt x="10119" y="3453"/>
                    <a:pt x="10048" y="3444"/>
                    <a:pt x="10031" y="3427"/>
                  </a:cubicBezTo>
                  <a:cubicBezTo>
                    <a:pt x="9978" y="3374"/>
                    <a:pt x="9916" y="3241"/>
                    <a:pt x="9828" y="3153"/>
                  </a:cubicBezTo>
                  <a:cubicBezTo>
                    <a:pt x="9757" y="3065"/>
                    <a:pt x="9660" y="3065"/>
                    <a:pt x="9642" y="2941"/>
                  </a:cubicBezTo>
                  <a:cubicBezTo>
                    <a:pt x="9527" y="2941"/>
                    <a:pt x="9368" y="2667"/>
                    <a:pt x="9218" y="2535"/>
                  </a:cubicBezTo>
                  <a:cubicBezTo>
                    <a:pt x="9165" y="2491"/>
                    <a:pt x="9112" y="2491"/>
                    <a:pt x="9059" y="2455"/>
                  </a:cubicBezTo>
                  <a:cubicBezTo>
                    <a:pt x="8918" y="2340"/>
                    <a:pt x="8865" y="2155"/>
                    <a:pt x="8777" y="2014"/>
                  </a:cubicBezTo>
                  <a:cubicBezTo>
                    <a:pt x="8874" y="1961"/>
                    <a:pt x="8821" y="1881"/>
                    <a:pt x="8883" y="1828"/>
                  </a:cubicBezTo>
                  <a:cubicBezTo>
                    <a:pt x="8812" y="1661"/>
                    <a:pt x="8953" y="1546"/>
                    <a:pt x="8909" y="1396"/>
                  </a:cubicBezTo>
                  <a:cubicBezTo>
                    <a:pt x="9024" y="1387"/>
                    <a:pt x="8998" y="1325"/>
                    <a:pt x="8962" y="1237"/>
                  </a:cubicBezTo>
                  <a:cubicBezTo>
                    <a:pt x="9139" y="1254"/>
                    <a:pt x="9077" y="1060"/>
                    <a:pt x="9157" y="990"/>
                  </a:cubicBezTo>
                  <a:cubicBezTo>
                    <a:pt x="9183" y="1034"/>
                    <a:pt x="9210" y="1016"/>
                    <a:pt x="9236" y="1043"/>
                  </a:cubicBezTo>
                  <a:cubicBezTo>
                    <a:pt x="9263" y="1016"/>
                    <a:pt x="9210" y="972"/>
                    <a:pt x="9183" y="928"/>
                  </a:cubicBezTo>
                  <a:cubicBezTo>
                    <a:pt x="9289" y="954"/>
                    <a:pt x="9263" y="892"/>
                    <a:pt x="9351" y="928"/>
                  </a:cubicBezTo>
                  <a:cubicBezTo>
                    <a:pt x="9395" y="910"/>
                    <a:pt x="9377" y="875"/>
                    <a:pt x="9360" y="848"/>
                  </a:cubicBezTo>
                  <a:cubicBezTo>
                    <a:pt x="9395" y="866"/>
                    <a:pt x="9430" y="822"/>
                    <a:pt x="9483" y="831"/>
                  </a:cubicBezTo>
                  <a:cubicBezTo>
                    <a:pt x="9501" y="831"/>
                    <a:pt x="9510" y="884"/>
                    <a:pt x="9519" y="884"/>
                  </a:cubicBezTo>
                  <a:cubicBezTo>
                    <a:pt x="9572" y="884"/>
                    <a:pt x="9616" y="795"/>
                    <a:pt x="9651" y="822"/>
                  </a:cubicBezTo>
                  <a:cubicBezTo>
                    <a:pt x="9669" y="839"/>
                    <a:pt x="9642" y="875"/>
                    <a:pt x="9669" y="892"/>
                  </a:cubicBezTo>
                  <a:cubicBezTo>
                    <a:pt x="9722" y="928"/>
                    <a:pt x="9757" y="928"/>
                    <a:pt x="9845" y="910"/>
                  </a:cubicBezTo>
                  <a:cubicBezTo>
                    <a:pt x="9889" y="1007"/>
                    <a:pt x="9951" y="981"/>
                    <a:pt x="9995" y="1069"/>
                  </a:cubicBezTo>
                  <a:cubicBezTo>
                    <a:pt x="10022" y="1095"/>
                    <a:pt x="10057" y="1060"/>
                    <a:pt x="10084" y="1043"/>
                  </a:cubicBezTo>
                  <a:cubicBezTo>
                    <a:pt x="10084" y="1228"/>
                    <a:pt x="10269" y="1449"/>
                    <a:pt x="10225" y="1625"/>
                  </a:cubicBezTo>
                  <a:lnTo>
                    <a:pt x="10366" y="1820"/>
                  </a:lnTo>
                  <a:cubicBezTo>
                    <a:pt x="10508" y="1740"/>
                    <a:pt x="10499" y="1616"/>
                    <a:pt x="10587" y="1519"/>
                  </a:cubicBezTo>
                  <a:cubicBezTo>
                    <a:pt x="10728" y="1669"/>
                    <a:pt x="10711" y="1405"/>
                    <a:pt x="10825" y="1422"/>
                  </a:cubicBezTo>
                  <a:lnTo>
                    <a:pt x="10896" y="1519"/>
                  </a:lnTo>
                  <a:cubicBezTo>
                    <a:pt x="10949" y="1484"/>
                    <a:pt x="10931" y="1431"/>
                    <a:pt x="11011" y="1405"/>
                  </a:cubicBezTo>
                  <a:cubicBezTo>
                    <a:pt x="11099" y="1555"/>
                    <a:pt x="11117" y="1572"/>
                    <a:pt x="11187" y="1696"/>
                  </a:cubicBezTo>
                  <a:cubicBezTo>
                    <a:pt x="11152" y="1740"/>
                    <a:pt x="11143" y="1793"/>
                    <a:pt x="11170" y="1855"/>
                  </a:cubicBezTo>
                  <a:cubicBezTo>
                    <a:pt x="11240" y="1943"/>
                    <a:pt x="11232" y="1811"/>
                    <a:pt x="11276" y="1855"/>
                  </a:cubicBezTo>
                  <a:lnTo>
                    <a:pt x="11346" y="1961"/>
                  </a:lnTo>
                  <a:lnTo>
                    <a:pt x="11258" y="2023"/>
                  </a:lnTo>
                  <a:cubicBezTo>
                    <a:pt x="11355" y="2102"/>
                    <a:pt x="11311" y="2243"/>
                    <a:pt x="11426" y="2208"/>
                  </a:cubicBezTo>
                  <a:cubicBezTo>
                    <a:pt x="11452" y="2182"/>
                    <a:pt x="11276" y="2084"/>
                    <a:pt x="11399" y="2031"/>
                  </a:cubicBezTo>
                  <a:lnTo>
                    <a:pt x="11956" y="2808"/>
                  </a:lnTo>
                  <a:cubicBezTo>
                    <a:pt x="11991" y="2835"/>
                    <a:pt x="12026" y="2817"/>
                    <a:pt x="12053" y="2853"/>
                  </a:cubicBezTo>
                  <a:cubicBezTo>
                    <a:pt x="12106" y="2817"/>
                    <a:pt x="12088" y="2764"/>
                    <a:pt x="12168" y="2729"/>
                  </a:cubicBezTo>
                  <a:cubicBezTo>
                    <a:pt x="12282" y="2835"/>
                    <a:pt x="12326" y="2782"/>
                    <a:pt x="12397" y="2950"/>
                  </a:cubicBezTo>
                  <a:cubicBezTo>
                    <a:pt x="12477" y="2923"/>
                    <a:pt x="12397" y="2861"/>
                    <a:pt x="12371" y="2817"/>
                  </a:cubicBezTo>
                  <a:cubicBezTo>
                    <a:pt x="12326" y="2720"/>
                    <a:pt x="12432" y="2844"/>
                    <a:pt x="12441" y="2870"/>
                  </a:cubicBezTo>
                  <a:cubicBezTo>
                    <a:pt x="12547" y="3065"/>
                    <a:pt x="12839" y="3294"/>
                    <a:pt x="12750" y="3444"/>
                  </a:cubicBezTo>
                  <a:cubicBezTo>
                    <a:pt x="12830" y="3471"/>
                    <a:pt x="12900" y="3462"/>
                    <a:pt x="12962" y="3603"/>
                  </a:cubicBezTo>
                  <a:cubicBezTo>
                    <a:pt x="12927" y="3621"/>
                    <a:pt x="12900" y="3533"/>
                    <a:pt x="12865" y="3559"/>
                  </a:cubicBezTo>
                  <a:cubicBezTo>
                    <a:pt x="12847" y="3577"/>
                    <a:pt x="12856" y="3594"/>
                    <a:pt x="12839" y="3612"/>
                  </a:cubicBezTo>
                  <a:cubicBezTo>
                    <a:pt x="12892" y="3665"/>
                    <a:pt x="12953" y="3709"/>
                    <a:pt x="13015" y="3674"/>
                  </a:cubicBezTo>
                  <a:cubicBezTo>
                    <a:pt x="13165" y="3833"/>
                    <a:pt x="13183" y="4027"/>
                    <a:pt x="13342" y="4124"/>
                  </a:cubicBezTo>
                  <a:cubicBezTo>
                    <a:pt x="13183" y="4045"/>
                    <a:pt x="13360" y="4265"/>
                    <a:pt x="13430" y="4248"/>
                  </a:cubicBezTo>
                  <a:cubicBezTo>
                    <a:pt x="13545" y="4407"/>
                    <a:pt x="13660" y="4592"/>
                    <a:pt x="13766" y="4725"/>
                  </a:cubicBezTo>
                  <a:cubicBezTo>
                    <a:pt x="14066" y="5060"/>
                    <a:pt x="14304" y="5599"/>
                    <a:pt x="14605" y="5793"/>
                  </a:cubicBezTo>
                  <a:cubicBezTo>
                    <a:pt x="14622" y="5846"/>
                    <a:pt x="14560" y="5819"/>
                    <a:pt x="14534" y="5837"/>
                  </a:cubicBezTo>
                  <a:cubicBezTo>
                    <a:pt x="14560" y="5864"/>
                    <a:pt x="14560" y="5881"/>
                    <a:pt x="14552" y="5899"/>
                  </a:cubicBezTo>
                  <a:cubicBezTo>
                    <a:pt x="14605" y="5970"/>
                    <a:pt x="14631" y="5934"/>
                    <a:pt x="14684" y="5996"/>
                  </a:cubicBezTo>
                  <a:cubicBezTo>
                    <a:pt x="14719" y="6040"/>
                    <a:pt x="14711" y="6137"/>
                    <a:pt x="14746" y="6181"/>
                  </a:cubicBezTo>
                  <a:cubicBezTo>
                    <a:pt x="14790" y="6226"/>
                    <a:pt x="14852" y="6208"/>
                    <a:pt x="14878" y="6270"/>
                  </a:cubicBezTo>
                  <a:cubicBezTo>
                    <a:pt x="14922" y="6323"/>
                    <a:pt x="14922" y="6367"/>
                    <a:pt x="14869" y="6393"/>
                  </a:cubicBezTo>
                  <a:cubicBezTo>
                    <a:pt x="14931" y="6429"/>
                    <a:pt x="15011" y="6385"/>
                    <a:pt x="15064" y="6517"/>
                  </a:cubicBezTo>
                  <a:cubicBezTo>
                    <a:pt x="15028" y="6535"/>
                    <a:pt x="15011" y="6482"/>
                    <a:pt x="14984" y="6499"/>
                  </a:cubicBezTo>
                  <a:cubicBezTo>
                    <a:pt x="14967" y="6561"/>
                    <a:pt x="15055" y="6605"/>
                    <a:pt x="15081" y="6694"/>
                  </a:cubicBezTo>
                  <a:cubicBezTo>
                    <a:pt x="15090" y="6702"/>
                    <a:pt x="15073" y="6773"/>
                    <a:pt x="15073" y="6773"/>
                  </a:cubicBezTo>
                  <a:cubicBezTo>
                    <a:pt x="15187" y="6967"/>
                    <a:pt x="15390" y="7135"/>
                    <a:pt x="15452" y="7259"/>
                  </a:cubicBezTo>
                  <a:cubicBezTo>
                    <a:pt x="15488" y="7267"/>
                    <a:pt x="15523" y="7267"/>
                    <a:pt x="15558" y="7259"/>
                  </a:cubicBezTo>
                  <a:cubicBezTo>
                    <a:pt x="15549" y="7418"/>
                    <a:pt x="15735" y="7550"/>
                    <a:pt x="15841" y="7656"/>
                  </a:cubicBezTo>
                  <a:lnTo>
                    <a:pt x="15779" y="7709"/>
                  </a:lnTo>
                  <a:cubicBezTo>
                    <a:pt x="15832" y="7753"/>
                    <a:pt x="15885" y="7833"/>
                    <a:pt x="15956" y="7806"/>
                  </a:cubicBezTo>
                  <a:cubicBezTo>
                    <a:pt x="15982" y="7903"/>
                    <a:pt x="15867" y="7824"/>
                    <a:pt x="15841" y="7850"/>
                  </a:cubicBezTo>
                  <a:cubicBezTo>
                    <a:pt x="15903" y="7939"/>
                    <a:pt x="15973" y="7930"/>
                    <a:pt x="16035" y="7974"/>
                  </a:cubicBezTo>
                  <a:cubicBezTo>
                    <a:pt x="16097" y="8097"/>
                    <a:pt x="16212" y="8239"/>
                    <a:pt x="16335" y="8292"/>
                  </a:cubicBezTo>
                  <a:cubicBezTo>
                    <a:pt x="16344" y="8336"/>
                    <a:pt x="16344" y="8380"/>
                    <a:pt x="16362" y="8424"/>
                  </a:cubicBezTo>
                  <a:cubicBezTo>
                    <a:pt x="16715" y="8707"/>
                    <a:pt x="17042" y="9095"/>
                    <a:pt x="17289" y="9537"/>
                  </a:cubicBezTo>
                  <a:cubicBezTo>
                    <a:pt x="17359" y="9581"/>
                    <a:pt x="17421" y="9625"/>
                    <a:pt x="17483" y="9660"/>
                  </a:cubicBezTo>
                  <a:cubicBezTo>
                    <a:pt x="17545" y="9775"/>
                    <a:pt x="17563" y="9872"/>
                    <a:pt x="17651" y="9996"/>
                  </a:cubicBezTo>
                  <a:cubicBezTo>
                    <a:pt x="17624" y="10014"/>
                    <a:pt x="17598" y="10031"/>
                    <a:pt x="17563" y="10058"/>
                  </a:cubicBezTo>
                  <a:cubicBezTo>
                    <a:pt x="17669" y="10120"/>
                    <a:pt x="17872" y="10199"/>
                    <a:pt x="17845" y="10349"/>
                  </a:cubicBezTo>
                  <a:cubicBezTo>
                    <a:pt x="17766" y="10358"/>
                    <a:pt x="17748" y="10217"/>
                    <a:pt x="17721" y="10172"/>
                  </a:cubicBezTo>
                  <a:cubicBezTo>
                    <a:pt x="17651" y="10128"/>
                    <a:pt x="17580" y="10190"/>
                    <a:pt x="17518" y="10084"/>
                  </a:cubicBezTo>
                  <a:cubicBezTo>
                    <a:pt x="17501" y="10128"/>
                    <a:pt x="17518" y="10172"/>
                    <a:pt x="17545" y="10217"/>
                  </a:cubicBezTo>
                  <a:cubicBezTo>
                    <a:pt x="17457" y="10164"/>
                    <a:pt x="17377" y="10278"/>
                    <a:pt x="17315" y="10270"/>
                  </a:cubicBezTo>
                  <a:cubicBezTo>
                    <a:pt x="17156" y="10252"/>
                    <a:pt x="17121" y="10075"/>
                    <a:pt x="16971" y="9987"/>
                  </a:cubicBezTo>
                  <a:cubicBezTo>
                    <a:pt x="16944" y="9934"/>
                    <a:pt x="16900" y="9872"/>
                    <a:pt x="16971" y="9837"/>
                  </a:cubicBezTo>
                  <a:cubicBezTo>
                    <a:pt x="16927" y="9810"/>
                    <a:pt x="16891" y="9802"/>
                    <a:pt x="16847" y="9766"/>
                  </a:cubicBezTo>
                  <a:cubicBezTo>
                    <a:pt x="16812" y="9802"/>
                    <a:pt x="16830" y="9846"/>
                    <a:pt x="16874" y="9899"/>
                  </a:cubicBezTo>
                  <a:cubicBezTo>
                    <a:pt x="16786" y="9881"/>
                    <a:pt x="16688" y="9678"/>
                    <a:pt x="16662" y="9599"/>
                  </a:cubicBezTo>
                  <a:cubicBezTo>
                    <a:pt x="16750" y="9581"/>
                    <a:pt x="16733" y="9572"/>
                    <a:pt x="16759" y="9501"/>
                  </a:cubicBezTo>
                  <a:cubicBezTo>
                    <a:pt x="16706" y="9440"/>
                    <a:pt x="16609" y="9475"/>
                    <a:pt x="16627" y="9360"/>
                  </a:cubicBezTo>
                  <a:cubicBezTo>
                    <a:pt x="16600" y="9387"/>
                    <a:pt x="16582" y="9387"/>
                    <a:pt x="16565" y="9369"/>
                  </a:cubicBezTo>
                  <a:cubicBezTo>
                    <a:pt x="16494" y="9422"/>
                    <a:pt x="16741" y="9554"/>
                    <a:pt x="16618" y="9590"/>
                  </a:cubicBezTo>
                  <a:cubicBezTo>
                    <a:pt x="16547" y="9484"/>
                    <a:pt x="16450" y="9378"/>
                    <a:pt x="16432" y="9281"/>
                  </a:cubicBezTo>
                  <a:cubicBezTo>
                    <a:pt x="16344" y="9201"/>
                    <a:pt x="16353" y="9334"/>
                    <a:pt x="16282" y="9307"/>
                  </a:cubicBezTo>
                  <a:cubicBezTo>
                    <a:pt x="16335" y="9387"/>
                    <a:pt x="16432" y="9413"/>
                    <a:pt x="16424" y="9510"/>
                  </a:cubicBezTo>
                  <a:cubicBezTo>
                    <a:pt x="16379" y="9537"/>
                    <a:pt x="16335" y="9546"/>
                    <a:pt x="16300" y="9519"/>
                  </a:cubicBezTo>
                  <a:cubicBezTo>
                    <a:pt x="16273" y="9554"/>
                    <a:pt x="16273" y="9599"/>
                    <a:pt x="16282" y="9643"/>
                  </a:cubicBezTo>
                  <a:cubicBezTo>
                    <a:pt x="16388" y="9705"/>
                    <a:pt x="16318" y="9554"/>
                    <a:pt x="16379" y="9537"/>
                  </a:cubicBezTo>
                  <a:cubicBezTo>
                    <a:pt x="16406" y="9599"/>
                    <a:pt x="16450" y="9563"/>
                    <a:pt x="16485" y="9546"/>
                  </a:cubicBezTo>
                  <a:cubicBezTo>
                    <a:pt x="16556" y="9607"/>
                    <a:pt x="16529" y="9652"/>
                    <a:pt x="16565" y="9705"/>
                  </a:cubicBezTo>
                  <a:cubicBezTo>
                    <a:pt x="16529" y="9722"/>
                    <a:pt x="16503" y="9660"/>
                    <a:pt x="16476" y="9625"/>
                  </a:cubicBezTo>
                  <a:cubicBezTo>
                    <a:pt x="16406" y="9731"/>
                    <a:pt x="16582" y="9749"/>
                    <a:pt x="16644" y="9766"/>
                  </a:cubicBezTo>
                  <a:cubicBezTo>
                    <a:pt x="16715" y="9855"/>
                    <a:pt x="16680" y="9925"/>
                    <a:pt x="16680" y="10005"/>
                  </a:cubicBezTo>
                  <a:cubicBezTo>
                    <a:pt x="16733" y="10049"/>
                    <a:pt x="16794" y="9934"/>
                    <a:pt x="16839" y="10040"/>
                  </a:cubicBezTo>
                  <a:cubicBezTo>
                    <a:pt x="16847" y="10102"/>
                    <a:pt x="16812" y="10146"/>
                    <a:pt x="16786" y="10199"/>
                  </a:cubicBezTo>
                  <a:cubicBezTo>
                    <a:pt x="16830" y="10217"/>
                    <a:pt x="16883" y="10172"/>
                    <a:pt x="16927" y="10208"/>
                  </a:cubicBezTo>
                  <a:cubicBezTo>
                    <a:pt x="17112" y="10429"/>
                    <a:pt x="17306" y="10764"/>
                    <a:pt x="17536" y="11055"/>
                  </a:cubicBezTo>
                  <a:cubicBezTo>
                    <a:pt x="17571" y="11117"/>
                    <a:pt x="17624" y="11038"/>
                    <a:pt x="17660" y="11082"/>
                  </a:cubicBezTo>
                  <a:cubicBezTo>
                    <a:pt x="17677" y="11047"/>
                    <a:pt x="17660" y="11002"/>
                    <a:pt x="17633" y="10949"/>
                  </a:cubicBezTo>
                  <a:cubicBezTo>
                    <a:pt x="17748" y="10967"/>
                    <a:pt x="17748" y="10826"/>
                    <a:pt x="17792" y="10755"/>
                  </a:cubicBezTo>
                  <a:lnTo>
                    <a:pt x="17827" y="10808"/>
                  </a:lnTo>
                  <a:lnTo>
                    <a:pt x="17863" y="10852"/>
                  </a:lnTo>
                  <a:cubicBezTo>
                    <a:pt x="17774" y="10870"/>
                    <a:pt x="17721" y="10932"/>
                    <a:pt x="17783" y="11029"/>
                  </a:cubicBezTo>
                  <a:cubicBezTo>
                    <a:pt x="17872" y="10994"/>
                    <a:pt x="17748" y="10923"/>
                    <a:pt x="17863" y="10897"/>
                  </a:cubicBezTo>
                  <a:cubicBezTo>
                    <a:pt x="17872" y="11038"/>
                    <a:pt x="17951" y="11082"/>
                    <a:pt x="18066" y="11135"/>
                  </a:cubicBezTo>
                  <a:cubicBezTo>
                    <a:pt x="18075" y="11055"/>
                    <a:pt x="17995" y="11038"/>
                    <a:pt x="17960" y="10985"/>
                  </a:cubicBezTo>
                  <a:cubicBezTo>
                    <a:pt x="17898" y="10879"/>
                    <a:pt x="17916" y="10782"/>
                    <a:pt x="17889" y="10693"/>
                  </a:cubicBezTo>
                  <a:cubicBezTo>
                    <a:pt x="17942" y="10702"/>
                    <a:pt x="18066" y="10693"/>
                    <a:pt x="18022" y="10596"/>
                  </a:cubicBezTo>
                  <a:cubicBezTo>
                    <a:pt x="18110" y="10658"/>
                    <a:pt x="18198" y="10711"/>
                    <a:pt x="18295" y="10738"/>
                  </a:cubicBezTo>
                  <a:cubicBezTo>
                    <a:pt x="18357" y="10799"/>
                    <a:pt x="18287" y="10826"/>
                    <a:pt x="18322" y="10870"/>
                  </a:cubicBezTo>
                  <a:cubicBezTo>
                    <a:pt x="18348" y="10958"/>
                    <a:pt x="18428" y="10985"/>
                    <a:pt x="18490" y="11055"/>
                  </a:cubicBezTo>
                  <a:cubicBezTo>
                    <a:pt x="18516" y="11091"/>
                    <a:pt x="18490" y="11117"/>
                    <a:pt x="18516" y="11144"/>
                  </a:cubicBezTo>
                  <a:cubicBezTo>
                    <a:pt x="18578" y="11232"/>
                    <a:pt x="18657" y="11276"/>
                    <a:pt x="18702" y="11356"/>
                  </a:cubicBezTo>
                  <a:cubicBezTo>
                    <a:pt x="18790" y="11523"/>
                    <a:pt x="19028" y="11815"/>
                    <a:pt x="19152" y="11983"/>
                  </a:cubicBezTo>
                  <a:cubicBezTo>
                    <a:pt x="19178" y="12027"/>
                    <a:pt x="19178" y="12150"/>
                    <a:pt x="19276" y="12115"/>
                  </a:cubicBezTo>
                  <a:cubicBezTo>
                    <a:pt x="19346" y="12168"/>
                    <a:pt x="19267" y="12194"/>
                    <a:pt x="19302" y="12247"/>
                  </a:cubicBezTo>
                  <a:cubicBezTo>
                    <a:pt x="19329" y="12292"/>
                    <a:pt x="19355" y="12283"/>
                    <a:pt x="19390" y="12265"/>
                  </a:cubicBezTo>
                  <a:cubicBezTo>
                    <a:pt x="19461" y="12327"/>
                    <a:pt x="19337" y="12353"/>
                    <a:pt x="19390" y="12406"/>
                  </a:cubicBezTo>
                  <a:cubicBezTo>
                    <a:pt x="19443" y="12512"/>
                    <a:pt x="19549" y="12512"/>
                    <a:pt x="19532" y="12609"/>
                  </a:cubicBezTo>
                  <a:cubicBezTo>
                    <a:pt x="19558" y="12636"/>
                    <a:pt x="19593" y="12601"/>
                    <a:pt x="19620" y="12583"/>
                  </a:cubicBezTo>
                  <a:cubicBezTo>
                    <a:pt x="19629" y="12698"/>
                    <a:pt x="19699" y="12813"/>
                    <a:pt x="19805" y="12945"/>
                  </a:cubicBezTo>
                  <a:cubicBezTo>
                    <a:pt x="19841" y="12954"/>
                    <a:pt x="19876" y="12954"/>
                    <a:pt x="19911" y="12945"/>
                  </a:cubicBezTo>
                  <a:cubicBezTo>
                    <a:pt x="20106" y="13228"/>
                    <a:pt x="20582" y="13916"/>
                    <a:pt x="20953" y="14349"/>
                  </a:cubicBezTo>
                  <a:cubicBezTo>
                    <a:pt x="21015" y="14420"/>
                    <a:pt x="21077" y="14446"/>
                    <a:pt x="21147" y="14517"/>
                  </a:cubicBezTo>
                  <a:cubicBezTo>
                    <a:pt x="21280" y="14667"/>
                    <a:pt x="21351" y="14852"/>
                    <a:pt x="21492" y="14958"/>
                  </a:cubicBezTo>
                  <a:cubicBezTo>
                    <a:pt x="21412" y="14817"/>
                    <a:pt x="21483" y="14817"/>
                    <a:pt x="21589" y="14958"/>
                  </a:cubicBezTo>
                  <a:cubicBezTo>
                    <a:pt x="21527" y="14879"/>
                    <a:pt x="21951" y="15479"/>
                    <a:pt x="22110" y="15682"/>
                  </a:cubicBezTo>
                  <a:cubicBezTo>
                    <a:pt x="22154" y="15735"/>
                    <a:pt x="22128" y="15753"/>
                    <a:pt x="22163" y="15797"/>
                  </a:cubicBezTo>
                  <a:cubicBezTo>
                    <a:pt x="22207" y="15859"/>
                    <a:pt x="22304" y="15938"/>
                    <a:pt x="22366" y="16027"/>
                  </a:cubicBezTo>
                  <a:cubicBezTo>
                    <a:pt x="22410" y="16106"/>
                    <a:pt x="22437" y="16177"/>
                    <a:pt x="22463" y="16212"/>
                  </a:cubicBezTo>
                  <a:cubicBezTo>
                    <a:pt x="22525" y="16292"/>
                    <a:pt x="22640" y="16318"/>
                    <a:pt x="22737" y="16503"/>
                  </a:cubicBezTo>
                  <a:cubicBezTo>
                    <a:pt x="22763" y="16539"/>
                    <a:pt x="22763" y="16627"/>
                    <a:pt x="22763" y="16618"/>
                  </a:cubicBezTo>
                  <a:cubicBezTo>
                    <a:pt x="22799" y="16671"/>
                    <a:pt x="22913" y="16715"/>
                    <a:pt x="22975" y="16768"/>
                  </a:cubicBezTo>
                  <a:cubicBezTo>
                    <a:pt x="22984" y="16786"/>
                    <a:pt x="22984" y="16839"/>
                    <a:pt x="23019" y="16883"/>
                  </a:cubicBezTo>
                  <a:cubicBezTo>
                    <a:pt x="23090" y="16971"/>
                    <a:pt x="23205" y="17051"/>
                    <a:pt x="23284" y="17157"/>
                  </a:cubicBezTo>
                  <a:cubicBezTo>
                    <a:pt x="23355" y="17245"/>
                    <a:pt x="23593" y="17625"/>
                    <a:pt x="23717" y="17748"/>
                  </a:cubicBezTo>
                  <a:cubicBezTo>
                    <a:pt x="23752" y="17793"/>
                    <a:pt x="23832" y="17793"/>
                    <a:pt x="23867" y="17863"/>
                  </a:cubicBezTo>
                  <a:cubicBezTo>
                    <a:pt x="23814" y="17863"/>
                    <a:pt x="23779" y="17819"/>
                    <a:pt x="23726" y="17819"/>
                  </a:cubicBezTo>
                  <a:cubicBezTo>
                    <a:pt x="23770" y="17881"/>
                    <a:pt x="23823" y="17890"/>
                    <a:pt x="23867" y="17960"/>
                  </a:cubicBezTo>
                  <a:cubicBezTo>
                    <a:pt x="23911" y="17969"/>
                    <a:pt x="23929" y="17960"/>
                    <a:pt x="23911" y="17934"/>
                  </a:cubicBezTo>
                  <a:cubicBezTo>
                    <a:pt x="24026" y="17951"/>
                    <a:pt x="23999" y="18040"/>
                    <a:pt x="23894" y="17996"/>
                  </a:cubicBezTo>
                  <a:cubicBezTo>
                    <a:pt x="23999" y="18084"/>
                    <a:pt x="24026" y="18128"/>
                    <a:pt x="24079" y="18208"/>
                  </a:cubicBezTo>
                  <a:cubicBezTo>
                    <a:pt x="24097" y="18234"/>
                    <a:pt x="24300" y="18419"/>
                    <a:pt x="24335" y="18472"/>
                  </a:cubicBezTo>
                  <a:cubicBezTo>
                    <a:pt x="24388" y="18543"/>
                    <a:pt x="24388" y="18596"/>
                    <a:pt x="24450" y="18676"/>
                  </a:cubicBezTo>
                  <a:cubicBezTo>
                    <a:pt x="24618" y="18887"/>
                    <a:pt x="24865" y="19179"/>
                    <a:pt x="24980" y="19355"/>
                  </a:cubicBezTo>
                  <a:cubicBezTo>
                    <a:pt x="25041" y="19444"/>
                    <a:pt x="25209" y="19585"/>
                    <a:pt x="25280" y="19673"/>
                  </a:cubicBezTo>
                  <a:cubicBezTo>
                    <a:pt x="25324" y="19735"/>
                    <a:pt x="25289" y="19726"/>
                    <a:pt x="25315" y="19762"/>
                  </a:cubicBezTo>
                  <a:cubicBezTo>
                    <a:pt x="25359" y="19859"/>
                    <a:pt x="25518" y="19991"/>
                    <a:pt x="25571" y="20071"/>
                  </a:cubicBezTo>
                  <a:cubicBezTo>
                    <a:pt x="25589" y="20115"/>
                    <a:pt x="25589" y="20141"/>
                    <a:pt x="25589" y="20159"/>
                  </a:cubicBezTo>
                  <a:cubicBezTo>
                    <a:pt x="25545" y="20159"/>
                    <a:pt x="25501" y="20159"/>
                    <a:pt x="25474" y="20159"/>
                  </a:cubicBezTo>
                  <a:cubicBezTo>
                    <a:pt x="25377" y="20159"/>
                    <a:pt x="25218" y="20159"/>
                    <a:pt x="25165" y="20177"/>
                  </a:cubicBezTo>
                  <a:cubicBezTo>
                    <a:pt x="25130" y="20177"/>
                    <a:pt x="25139" y="20230"/>
                    <a:pt x="25121" y="20230"/>
                  </a:cubicBezTo>
                  <a:cubicBezTo>
                    <a:pt x="25050" y="20247"/>
                    <a:pt x="25006" y="20221"/>
                    <a:pt x="24935" y="20230"/>
                  </a:cubicBezTo>
                  <a:cubicBezTo>
                    <a:pt x="24856" y="20238"/>
                    <a:pt x="24891" y="20265"/>
                    <a:pt x="24803" y="20274"/>
                  </a:cubicBezTo>
                  <a:cubicBezTo>
                    <a:pt x="24706" y="20291"/>
                    <a:pt x="24573" y="20274"/>
                    <a:pt x="24494" y="20291"/>
                  </a:cubicBezTo>
                  <a:cubicBezTo>
                    <a:pt x="24432" y="20300"/>
                    <a:pt x="24361" y="20344"/>
                    <a:pt x="24247" y="20380"/>
                  </a:cubicBezTo>
                  <a:cubicBezTo>
                    <a:pt x="24141" y="20406"/>
                    <a:pt x="23999" y="20433"/>
                    <a:pt x="23823" y="20415"/>
                  </a:cubicBezTo>
                  <a:cubicBezTo>
                    <a:pt x="23849" y="20459"/>
                    <a:pt x="23549" y="20530"/>
                    <a:pt x="23284" y="20574"/>
                  </a:cubicBezTo>
                  <a:cubicBezTo>
                    <a:pt x="23222" y="20583"/>
                    <a:pt x="23099" y="20565"/>
                    <a:pt x="23037" y="20574"/>
                  </a:cubicBezTo>
                  <a:cubicBezTo>
                    <a:pt x="22799" y="20618"/>
                    <a:pt x="22578" y="20671"/>
                    <a:pt x="22348" y="20724"/>
                  </a:cubicBezTo>
                  <a:cubicBezTo>
                    <a:pt x="22128" y="20768"/>
                    <a:pt x="21898" y="20812"/>
                    <a:pt x="21677" y="20821"/>
                  </a:cubicBezTo>
                  <a:cubicBezTo>
                    <a:pt x="21580" y="20830"/>
                    <a:pt x="21465" y="20768"/>
                    <a:pt x="21395" y="20839"/>
                  </a:cubicBezTo>
                  <a:cubicBezTo>
                    <a:pt x="21421" y="20865"/>
                    <a:pt x="21492" y="20848"/>
                    <a:pt x="21545" y="20839"/>
                  </a:cubicBezTo>
                  <a:cubicBezTo>
                    <a:pt x="21474" y="20901"/>
                    <a:pt x="21050" y="20971"/>
                    <a:pt x="21024" y="20856"/>
                  </a:cubicBezTo>
                  <a:cubicBezTo>
                    <a:pt x="21024" y="20927"/>
                    <a:pt x="20927" y="20901"/>
                    <a:pt x="20777" y="20945"/>
                  </a:cubicBezTo>
                  <a:cubicBezTo>
                    <a:pt x="20706" y="20971"/>
                    <a:pt x="20618" y="21060"/>
                    <a:pt x="20379" y="21060"/>
                  </a:cubicBezTo>
                  <a:cubicBezTo>
                    <a:pt x="20353" y="21007"/>
                    <a:pt x="20432" y="20998"/>
                    <a:pt x="20503" y="20989"/>
                  </a:cubicBezTo>
                  <a:cubicBezTo>
                    <a:pt x="20468" y="20962"/>
                    <a:pt x="20379" y="20901"/>
                    <a:pt x="20529" y="20901"/>
                  </a:cubicBezTo>
                  <a:cubicBezTo>
                    <a:pt x="20476" y="20821"/>
                    <a:pt x="20441" y="20936"/>
                    <a:pt x="20353" y="20927"/>
                  </a:cubicBezTo>
                  <a:cubicBezTo>
                    <a:pt x="20379" y="20892"/>
                    <a:pt x="20388" y="20856"/>
                    <a:pt x="20370" y="20812"/>
                  </a:cubicBezTo>
                  <a:cubicBezTo>
                    <a:pt x="20247" y="20804"/>
                    <a:pt x="20264" y="20865"/>
                    <a:pt x="20159" y="20865"/>
                  </a:cubicBezTo>
                  <a:cubicBezTo>
                    <a:pt x="20176" y="20804"/>
                    <a:pt x="20141" y="20777"/>
                    <a:pt x="20088" y="20768"/>
                  </a:cubicBezTo>
                  <a:cubicBezTo>
                    <a:pt x="20061" y="20768"/>
                    <a:pt x="20035" y="20768"/>
                    <a:pt x="20008" y="20777"/>
                  </a:cubicBezTo>
                  <a:cubicBezTo>
                    <a:pt x="19982" y="20786"/>
                    <a:pt x="19955" y="20795"/>
                    <a:pt x="19947" y="20812"/>
                  </a:cubicBezTo>
                  <a:cubicBezTo>
                    <a:pt x="19955" y="20821"/>
                    <a:pt x="19955" y="20830"/>
                    <a:pt x="19973" y="20839"/>
                  </a:cubicBezTo>
                  <a:cubicBezTo>
                    <a:pt x="19982" y="20848"/>
                    <a:pt x="19991" y="20856"/>
                    <a:pt x="20008" y="20865"/>
                  </a:cubicBezTo>
                  <a:cubicBezTo>
                    <a:pt x="20035" y="20874"/>
                    <a:pt x="20061" y="20883"/>
                    <a:pt x="20097" y="20892"/>
                  </a:cubicBezTo>
                  <a:cubicBezTo>
                    <a:pt x="20150" y="20918"/>
                    <a:pt x="20211" y="20936"/>
                    <a:pt x="20229" y="20998"/>
                  </a:cubicBezTo>
                  <a:cubicBezTo>
                    <a:pt x="20176" y="21042"/>
                    <a:pt x="20053" y="21068"/>
                    <a:pt x="20026" y="21139"/>
                  </a:cubicBezTo>
                  <a:cubicBezTo>
                    <a:pt x="20017" y="21130"/>
                    <a:pt x="20008" y="21130"/>
                    <a:pt x="20000" y="21121"/>
                  </a:cubicBezTo>
                  <a:cubicBezTo>
                    <a:pt x="20000" y="21121"/>
                    <a:pt x="19991" y="21113"/>
                    <a:pt x="19991" y="21113"/>
                  </a:cubicBezTo>
                  <a:cubicBezTo>
                    <a:pt x="19982" y="21095"/>
                    <a:pt x="19973" y="21086"/>
                    <a:pt x="19964" y="21077"/>
                  </a:cubicBezTo>
                  <a:cubicBezTo>
                    <a:pt x="19947" y="21051"/>
                    <a:pt x="19938" y="21024"/>
                    <a:pt x="19911" y="21015"/>
                  </a:cubicBezTo>
                  <a:cubicBezTo>
                    <a:pt x="19823" y="21024"/>
                    <a:pt x="19858" y="21148"/>
                    <a:pt x="19955" y="21113"/>
                  </a:cubicBezTo>
                  <a:cubicBezTo>
                    <a:pt x="19858" y="21227"/>
                    <a:pt x="19752" y="21086"/>
                    <a:pt x="19726" y="21007"/>
                  </a:cubicBezTo>
                  <a:cubicBezTo>
                    <a:pt x="19673" y="21077"/>
                    <a:pt x="19549" y="21086"/>
                    <a:pt x="19593" y="21219"/>
                  </a:cubicBezTo>
                  <a:cubicBezTo>
                    <a:pt x="19558" y="21227"/>
                    <a:pt x="19514" y="21227"/>
                    <a:pt x="19505" y="21263"/>
                  </a:cubicBezTo>
                  <a:cubicBezTo>
                    <a:pt x="19443" y="21219"/>
                    <a:pt x="19302" y="21245"/>
                    <a:pt x="19276" y="21148"/>
                  </a:cubicBezTo>
                  <a:cubicBezTo>
                    <a:pt x="19355" y="21130"/>
                    <a:pt x="19426" y="21121"/>
                    <a:pt x="19408" y="21219"/>
                  </a:cubicBezTo>
                  <a:lnTo>
                    <a:pt x="19567" y="21201"/>
                  </a:lnTo>
                  <a:cubicBezTo>
                    <a:pt x="19576" y="21086"/>
                    <a:pt x="19408" y="21183"/>
                    <a:pt x="19426" y="21077"/>
                  </a:cubicBezTo>
                  <a:cubicBezTo>
                    <a:pt x="19514" y="21033"/>
                    <a:pt x="19505" y="21051"/>
                    <a:pt x="19576" y="21086"/>
                  </a:cubicBezTo>
                  <a:cubicBezTo>
                    <a:pt x="19558" y="20989"/>
                    <a:pt x="19434" y="21024"/>
                    <a:pt x="19408" y="20936"/>
                  </a:cubicBezTo>
                  <a:cubicBezTo>
                    <a:pt x="19311" y="20945"/>
                    <a:pt x="19284" y="21051"/>
                    <a:pt x="19196" y="20998"/>
                  </a:cubicBezTo>
                  <a:cubicBezTo>
                    <a:pt x="19178" y="20865"/>
                    <a:pt x="19390" y="20759"/>
                    <a:pt x="19346" y="20698"/>
                  </a:cubicBezTo>
                  <a:cubicBezTo>
                    <a:pt x="19408" y="20636"/>
                    <a:pt x="19505" y="20698"/>
                    <a:pt x="19611" y="20636"/>
                  </a:cubicBezTo>
                  <a:cubicBezTo>
                    <a:pt x="19567" y="20698"/>
                    <a:pt x="19620" y="20671"/>
                    <a:pt x="19629" y="20742"/>
                  </a:cubicBezTo>
                  <a:cubicBezTo>
                    <a:pt x="19770" y="20733"/>
                    <a:pt x="19664" y="20547"/>
                    <a:pt x="19823" y="20547"/>
                  </a:cubicBezTo>
                  <a:cubicBezTo>
                    <a:pt x="19894" y="20539"/>
                    <a:pt x="19858" y="20565"/>
                    <a:pt x="19858" y="20600"/>
                  </a:cubicBezTo>
                  <a:cubicBezTo>
                    <a:pt x="19894" y="20609"/>
                    <a:pt x="19902" y="20592"/>
                    <a:pt x="19911" y="20574"/>
                  </a:cubicBezTo>
                  <a:cubicBezTo>
                    <a:pt x="19911" y="20556"/>
                    <a:pt x="19911" y="20539"/>
                    <a:pt x="19947" y="20539"/>
                  </a:cubicBezTo>
                  <a:cubicBezTo>
                    <a:pt x="20114" y="20477"/>
                    <a:pt x="20106" y="20592"/>
                    <a:pt x="20264" y="20547"/>
                  </a:cubicBezTo>
                  <a:cubicBezTo>
                    <a:pt x="20379" y="20486"/>
                    <a:pt x="20167" y="20494"/>
                    <a:pt x="20194" y="20415"/>
                  </a:cubicBezTo>
                  <a:cubicBezTo>
                    <a:pt x="20229" y="20459"/>
                    <a:pt x="20370" y="20389"/>
                    <a:pt x="20397" y="20441"/>
                  </a:cubicBezTo>
                  <a:cubicBezTo>
                    <a:pt x="20485" y="20424"/>
                    <a:pt x="20335" y="20380"/>
                    <a:pt x="20300" y="20380"/>
                  </a:cubicBezTo>
                  <a:cubicBezTo>
                    <a:pt x="20370" y="20318"/>
                    <a:pt x="20574" y="20362"/>
                    <a:pt x="20644" y="20274"/>
                  </a:cubicBezTo>
                  <a:cubicBezTo>
                    <a:pt x="20538" y="20194"/>
                    <a:pt x="20538" y="20336"/>
                    <a:pt x="20432" y="20327"/>
                  </a:cubicBezTo>
                  <a:cubicBezTo>
                    <a:pt x="20397" y="20274"/>
                    <a:pt x="20256" y="20283"/>
                    <a:pt x="20326" y="20203"/>
                  </a:cubicBezTo>
                  <a:cubicBezTo>
                    <a:pt x="20159" y="20194"/>
                    <a:pt x="20203" y="20300"/>
                    <a:pt x="20061" y="20300"/>
                  </a:cubicBezTo>
                  <a:cubicBezTo>
                    <a:pt x="19938" y="20309"/>
                    <a:pt x="20017" y="20238"/>
                    <a:pt x="19876" y="20291"/>
                  </a:cubicBezTo>
                  <a:cubicBezTo>
                    <a:pt x="19823" y="20318"/>
                    <a:pt x="19788" y="20353"/>
                    <a:pt x="19735" y="20371"/>
                  </a:cubicBezTo>
                  <a:cubicBezTo>
                    <a:pt x="19673" y="20336"/>
                    <a:pt x="19593" y="20327"/>
                    <a:pt x="19505" y="20318"/>
                  </a:cubicBezTo>
                  <a:cubicBezTo>
                    <a:pt x="19408" y="20362"/>
                    <a:pt x="19593" y="20309"/>
                    <a:pt x="19549" y="20397"/>
                  </a:cubicBezTo>
                  <a:cubicBezTo>
                    <a:pt x="19443" y="20503"/>
                    <a:pt x="19161" y="20397"/>
                    <a:pt x="19134" y="20503"/>
                  </a:cubicBezTo>
                  <a:cubicBezTo>
                    <a:pt x="19072" y="20477"/>
                    <a:pt x="19019" y="20450"/>
                    <a:pt x="18914" y="20477"/>
                  </a:cubicBezTo>
                  <a:cubicBezTo>
                    <a:pt x="18940" y="20327"/>
                    <a:pt x="19090" y="20512"/>
                    <a:pt x="19152" y="20424"/>
                  </a:cubicBezTo>
                  <a:cubicBezTo>
                    <a:pt x="19028" y="20327"/>
                    <a:pt x="18878" y="20274"/>
                    <a:pt x="18746" y="20194"/>
                  </a:cubicBezTo>
                  <a:cubicBezTo>
                    <a:pt x="18649" y="20300"/>
                    <a:pt x="18852" y="20327"/>
                    <a:pt x="18922" y="20336"/>
                  </a:cubicBezTo>
                  <a:cubicBezTo>
                    <a:pt x="18922" y="20441"/>
                    <a:pt x="18684" y="20380"/>
                    <a:pt x="18763" y="20530"/>
                  </a:cubicBezTo>
                  <a:cubicBezTo>
                    <a:pt x="18710" y="20539"/>
                    <a:pt x="18684" y="20521"/>
                    <a:pt x="18666" y="20486"/>
                  </a:cubicBezTo>
                  <a:cubicBezTo>
                    <a:pt x="18622" y="20565"/>
                    <a:pt x="18472" y="20565"/>
                    <a:pt x="18340" y="20583"/>
                  </a:cubicBezTo>
                  <a:cubicBezTo>
                    <a:pt x="18340" y="20530"/>
                    <a:pt x="18472" y="20556"/>
                    <a:pt x="18446" y="20486"/>
                  </a:cubicBezTo>
                  <a:cubicBezTo>
                    <a:pt x="18375" y="20459"/>
                    <a:pt x="18304" y="20450"/>
                    <a:pt x="18225" y="20433"/>
                  </a:cubicBezTo>
                  <a:cubicBezTo>
                    <a:pt x="18145" y="20450"/>
                    <a:pt x="18172" y="20530"/>
                    <a:pt x="18181" y="20609"/>
                  </a:cubicBezTo>
                  <a:cubicBezTo>
                    <a:pt x="18110" y="20600"/>
                    <a:pt x="17969" y="20671"/>
                    <a:pt x="17933" y="20609"/>
                  </a:cubicBezTo>
                  <a:cubicBezTo>
                    <a:pt x="17907" y="20486"/>
                    <a:pt x="18075" y="20627"/>
                    <a:pt x="18110" y="20530"/>
                  </a:cubicBezTo>
                  <a:cubicBezTo>
                    <a:pt x="18013" y="20415"/>
                    <a:pt x="17942" y="20583"/>
                    <a:pt x="17836" y="20539"/>
                  </a:cubicBezTo>
                  <a:cubicBezTo>
                    <a:pt x="17836" y="20592"/>
                    <a:pt x="17880" y="20592"/>
                    <a:pt x="17880" y="20645"/>
                  </a:cubicBezTo>
                  <a:lnTo>
                    <a:pt x="17607" y="20680"/>
                  </a:lnTo>
                  <a:cubicBezTo>
                    <a:pt x="17501" y="20636"/>
                    <a:pt x="17827" y="20671"/>
                    <a:pt x="17774" y="20574"/>
                  </a:cubicBezTo>
                  <a:cubicBezTo>
                    <a:pt x="17695" y="20521"/>
                    <a:pt x="17563" y="20645"/>
                    <a:pt x="17448" y="20645"/>
                  </a:cubicBezTo>
                  <a:cubicBezTo>
                    <a:pt x="17624" y="20715"/>
                    <a:pt x="17280" y="20715"/>
                    <a:pt x="17174" y="20742"/>
                  </a:cubicBezTo>
                  <a:cubicBezTo>
                    <a:pt x="17086" y="20706"/>
                    <a:pt x="17333" y="20698"/>
                    <a:pt x="17386" y="20680"/>
                  </a:cubicBezTo>
                  <a:cubicBezTo>
                    <a:pt x="17324" y="20574"/>
                    <a:pt x="17148" y="20689"/>
                    <a:pt x="17086" y="20724"/>
                  </a:cubicBezTo>
                  <a:cubicBezTo>
                    <a:pt x="16997" y="20662"/>
                    <a:pt x="16759" y="20645"/>
                    <a:pt x="16680" y="20751"/>
                  </a:cubicBezTo>
                  <a:cubicBezTo>
                    <a:pt x="16733" y="20804"/>
                    <a:pt x="16900" y="20733"/>
                    <a:pt x="16989" y="20733"/>
                  </a:cubicBezTo>
                  <a:cubicBezTo>
                    <a:pt x="17006" y="20795"/>
                    <a:pt x="16883" y="20759"/>
                    <a:pt x="16839" y="20786"/>
                  </a:cubicBezTo>
                  <a:cubicBezTo>
                    <a:pt x="16733" y="20795"/>
                    <a:pt x="16600" y="20795"/>
                    <a:pt x="16574" y="20874"/>
                  </a:cubicBezTo>
                  <a:cubicBezTo>
                    <a:pt x="16388" y="20821"/>
                    <a:pt x="16273" y="20883"/>
                    <a:pt x="16053" y="20892"/>
                  </a:cubicBezTo>
                  <a:cubicBezTo>
                    <a:pt x="16017" y="20901"/>
                    <a:pt x="16035" y="20945"/>
                    <a:pt x="16000" y="20954"/>
                  </a:cubicBezTo>
                  <a:cubicBezTo>
                    <a:pt x="15920" y="20971"/>
                    <a:pt x="15894" y="20927"/>
                    <a:pt x="15894" y="20856"/>
                  </a:cubicBezTo>
                  <a:cubicBezTo>
                    <a:pt x="15699" y="20971"/>
                    <a:pt x="15549" y="20848"/>
                    <a:pt x="15373" y="20927"/>
                  </a:cubicBezTo>
                  <a:cubicBezTo>
                    <a:pt x="15302" y="20874"/>
                    <a:pt x="15382" y="20865"/>
                    <a:pt x="15390" y="20812"/>
                  </a:cubicBezTo>
                  <a:cubicBezTo>
                    <a:pt x="15337" y="20821"/>
                    <a:pt x="15329" y="20795"/>
                    <a:pt x="15293" y="20795"/>
                  </a:cubicBezTo>
                  <a:cubicBezTo>
                    <a:pt x="15258" y="20804"/>
                    <a:pt x="15267" y="20883"/>
                    <a:pt x="15302" y="20874"/>
                  </a:cubicBezTo>
                  <a:cubicBezTo>
                    <a:pt x="15231" y="20998"/>
                    <a:pt x="15099" y="20954"/>
                    <a:pt x="14984" y="21007"/>
                  </a:cubicBezTo>
                  <a:cubicBezTo>
                    <a:pt x="14984" y="21042"/>
                    <a:pt x="14984" y="21077"/>
                    <a:pt x="15020" y="21077"/>
                  </a:cubicBezTo>
                  <a:cubicBezTo>
                    <a:pt x="14958" y="21139"/>
                    <a:pt x="14852" y="21077"/>
                    <a:pt x="14755" y="21148"/>
                  </a:cubicBezTo>
                  <a:cubicBezTo>
                    <a:pt x="14808" y="21077"/>
                    <a:pt x="14746" y="20998"/>
                    <a:pt x="14666" y="20989"/>
                  </a:cubicBezTo>
                  <a:cubicBezTo>
                    <a:pt x="14675" y="20901"/>
                    <a:pt x="14737" y="21007"/>
                    <a:pt x="14790" y="20971"/>
                  </a:cubicBezTo>
                  <a:cubicBezTo>
                    <a:pt x="14790" y="20909"/>
                    <a:pt x="14755" y="20892"/>
                    <a:pt x="14684" y="20901"/>
                  </a:cubicBezTo>
                  <a:cubicBezTo>
                    <a:pt x="14560" y="20945"/>
                    <a:pt x="14719" y="21042"/>
                    <a:pt x="14649" y="21104"/>
                  </a:cubicBezTo>
                  <a:cubicBezTo>
                    <a:pt x="14507" y="21068"/>
                    <a:pt x="14499" y="21077"/>
                    <a:pt x="14313" y="21095"/>
                  </a:cubicBezTo>
                  <a:lnTo>
                    <a:pt x="14296" y="21007"/>
                  </a:lnTo>
                  <a:cubicBezTo>
                    <a:pt x="14145" y="21033"/>
                    <a:pt x="14119" y="21130"/>
                    <a:pt x="13942" y="21139"/>
                  </a:cubicBezTo>
                  <a:cubicBezTo>
                    <a:pt x="13978" y="21060"/>
                    <a:pt x="13889" y="21086"/>
                    <a:pt x="13872" y="21068"/>
                  </a:cubicBezTo>
                  <a:cubicBezTo>
                    <a:pt x="13845" y="21033"/>
                    <a:pt x="13872" y="20954"/>
                    <a:pt x="13792" y="20962"/>
                  </a:cubicBezTo>
                  <a:cubicBezTo>
                    <a:pt x="13704" y="21042"/>
                    <a:pt x="13916" y="21033"/>
                    <a:pt x="13881" y="21148"/>
                  </a:cubicBezTo>
                  <a:cubicBezTo>
                    <a:pt x="13766" y="21183"/>
                    <a:pt x="13783" y="21060"/>
                    <a:pt x="13660" y="21095"/>
                  </a:cubicBezTo>
                  <a:cubicBezTo>
                    <a:pt x="13616" y="21113"/>
                    <a:pt x="13660" y="21148"/>
                    <a:pt x="13695" y="21148"/>
                  </a:cubicBezTo>
                  <a:cubicBezTo>
                    <a:pt x="13642" y="21227"/>
                    <a:pt x="13563" y="21139"/>
                    <a:pt x="13483" y="21148"/>
                  </a:cubicBezTo>
                  <a:cubicBezTo>
                    <a:pt x="13404" y="21157"/>
                    <a:pt x="13315" y="21219"/>
                    <a:pt x="13245" y="21236"/>
                  </a:cubicBezTo>
                  <a:cubicBezTo>
                    <a:pt x="13165" y="21254"/>
                    <a:pt x="13086" y="21210"/>
                    <a:pt x="13033" y="21263"/>
                  </a:cubicBezTo>
                  <a:cubicBezTo>
                    <a:pt x="13015" y="21219"/>
                    <a:pt x="13051" y="21210"/>
                    <a:pt x="13051" y="21174"/>
                  </a:cubicBezTo>
                  <a:cubicBezTo>
                    <a:pt x="12953" y="21183"/>
                    <a:pt x="12945" y="21280"/>
                    <a:pt x="12874" y="21227"/>
                  </a:cubicBezTo>
                  <a:cubicBezTo>
                    <a:pt x="12856" y="21166"/>
                    <a:pt x="12953" y="21183"/>
                    <a:pt x="12953" y="21139"/>
                  </a:cubicBezTo>
                  <a:cubicBezTo>
                    <a:pt x="12839" y="21121"/>
                    <a:pt x="12874" y="21219"/>
                    <a:pt x="12777" y="21219"/>
                  </a:cubicBezTo>
                  <a:cubicBezTo>
                    <a:pt x="12803" y="21289"/>
                    <a:pt x="12909" y="21263"/>
                    <a:pt x="12918" y="21360"/>
                  </a:cubicBezTo>
                  <a:cubicBezTo>
                    <a:pt x="12892" y="21351"/>
                    <a:pt x="12821" y="21395"/>
                    <a:pt x="12794" y="21377"/>
                  </a:cubicBezTo>
                  <a:cubicBezTo>
                    <a:pt x="12786" y="21369"/>
                    <a:pt x="12839" y="21333"/>
                    <a:pt x="12821" y="21324"/>
                  </a:cubicBezTo>
                  <a:cubicBezTo>
                    <a:pt x="12741" y="21263"/>
                    <a:pt x="12662" y="21227"/>
                    <a:pt x="12503" y="21227"/>
                  </a:cubicBezTo>
                  <a:cubicBezTo>
                    <a:pt x="12415" y="21263"/>
                    <a:pt x="12600" y="21271"/>
                    <a:pt x="12512" y="21333"/>
                  </a:cubicBezTo>
                  <a:cubicBezTo>
                    <a:pt x="12424" y="21333"/>
                    <a:pt x="12353" y="21316"/>
                    <a:pt x="12265" y="21316"/>
                  </a:cubicBezTo>
                  <a:lnTo>
                    <a:pt x="12256" y="21227"/>
                  </a:lnTo>
                  <a:cubicBezTo>
                    <a:pt x="12185" y="21201"/>
                    <a:pt x="12185" y="21245"/>
                    <a:pt x="12132" y="21245"/>
                  </a:cubicBezTo>
                  <a:cubicBezTo>
                    <a:pt x="12017" y="21245"/>
                    <a:pt x="12009" y="21166"/>
                    <a:pt x="11956" y="21298"/>
                  </a:cubicBezTo>
                  <a:cubicBezTo>
                    <a:pt x="12017" y="21316"/>
                    <a:pt x="12168" y="21369"/>
                    <a:pt x="12000" y="21404"/>
                  </a:cubicBezTo>
                  <a:cubicBezTo>
                    <a:pt x="12053" y="21457"/>
                    <a:pt x="12229" y="21386"/>
                    <a:pt x="12335" y="21386"/>
                  </a:cubicBezTo>
                  <a:cubicBezTo>
                    <a:pt x="12362" y="21475"/>
                    <a:pt x="12203" y="21457"/>
                    <a:pt x="12132" y="21466"/>
                  </a:cubicBezTo>
                  <a:cubicBezTo>
                    <a:pt x="12035" y="21483"/>
                    <a:pt x="11920" y="21492"/>
                    <a:pt x="11858" y="21501"/>
                  </a:cubicBezTo>
                  <a:lnTo>
                    <a:pt x="11841" y="21369"/>
                  </a:lnTo>
                  <a:cubicBezTo>
                    <a:pt x="11708" y="21386"/>
                    <a:pt x="11682" y="21448"/>
                    <a:pt x="11735" y="21519"/>
                  </a:cubicBezTo>
                  <a:cubicBezTo>
                    <a:pt x="11673" y="21528"/>
                    <a:pt x="11611" y="21536"/>
                    <a:pt x="11549" y="21545"/>
                  </a:cubicBezTo>
                  <a:cubicBezTo>
                    <a:pt x="11558" y="21510"/>
                    <a:pt x="11602" y="21492"/>
                    <a:pt x="11602" y="21457"/>
                  </a:cubicBezTo>
                  <a:cubicBezTo>
                    <a:pt x="11461" y="21492"/>
                    <a:pt x="11399" y="21430"/>
                    <a:pt x="11258" y="21475"/>
                  </a:cubicBezTo>
                  <a:cubicBezTo>
                    <a:pt x="11267" y="21448"/>
                    <a:pt x="11285" y="21439"/>
                    <a:pt x="11285" y="21413"/>
                  </a:cubicBezTo>
                  <a:cubicBezTo>
                    <a:pt x="11046" y="21413"/>
                    <a:pt x="10923" y="21466"/>
                    <a:pt x="10702" y="21466"/>
                  </a:cubicBezTo>
                  <a:cubicBezTo>
                    <a:pt x="10693" y="21563"/>
                    <a:pt x="10605" y="21616"/>
                    <a:pt x="10446" y="21607"/>
                  </a:cubicBezTo>
                  <a:cubicBezTo>
                    <a:pt x="10463" y="21713"/>
                    <a:pt x="10613" y="21554"/>
                    <a:pt x="10693" y="21634"/>
                  </a:cubicBezTo>
                  <a:cubicBezTo>
                    <a:pt x="10649" y="21704"/>
                    <a:pt x="10463" y="21669"/>
                    <a:pt x="10357" y="21704"/>
                  </a:cubicBezTo>
                  <a:cubicBezTo>
                    <a:pt x="10340" y="21660"/>
                    <a:pt x="10375" y="21651"/>
                    <a:pt x="10419" y="21642"/>
                  </a:cubicBezTo>
                  <a:cubicBezTo>
                    <a:pt x="10304" y="21625"/>
                    <a:pt x="10410" y="21536"/>
                    <a:pt x="10340" y="21510"/>
                  </a:cubicBezTo>
                  <a:cubicBezTo>
                    <a:pt x="10190" y="21510"/>
                    <a:pt x="10384" y="21581"/>
                    <a:pt x="10287" y="21607"/>
                  </a:cubicBezTo>
                  <a:cubicBezTo>
                    <a:pt x="10154" y="21651"/>
                    <a:pt x="10198" y="21492"/>
                    <a:pt x="10066" y="21554"/>
                  </a:cubicBezTo>
                  <a:cubicBezTo>
                    <a:pt x="10004" y="21563"/>
                    <a:pt x="10119" y="21642"/>
                    <a:pt x="10048" y="21686"/>
                  </a:cubicBezTo>
                  <a:cubicBezTo>
                    <a:pt x="9969" y="21634"/>
                    <a:pt x="9801" y="21775"/>
                    <a:pt x="9863" y="21660"/>
                  </a:cubicBezTo>
                  <a:cubicBezTo>
                    <a:pt x="9722" y="21731"/>
                    <a:pt x="9572" y="21748"/>
                    <a:pt x="9439" y="21748"/>
                  </a:cubicBezTo>
                  <a:cubicBezTo>
                    <a:pt x="9413" y="21881"/>
                    <a:pt x="9572" y="21792"/>
                    <a:pt x="9660" y="21801"/>
                  </a:cubicBezTo>
                  <a:cubicBezTo>
                    <a:pt x="9651" y="21907"/>
                    <a:pt x="9527" y="21828"/>
                    <a:pt x="9448" y="21854"/>
                  </a:cubicBezTo>
                  <a:cubicBezTo>
                    <a:pt x="9377" y="21872"/>
                    <a:pt x="9360" y="21943"/>
                    <a:pt x="9280" y="21934"/>
                  </a:cubicBezTo>
                  <a:cubicBezTo>
                    <a:pt x="9236" y="21845"/>
                    <a:pt x="9307" y="21837"/>
                    <a:pt x="9386" y="21837"/>
                  </a:cubicBezTo>
                  <a:cubicBezTo>
                    <a:pt x="9377" y="21775"/>
                    <a:pt x="9307" y="21784"/>
                    <a:pt x="9227" y="21801"/>
                  </a:cubicBezTo>
                  <a:cubicBezTo>
                    <a:pt x="9236" y="21731"/>
                    <a:pt x="9254" y="21704"/>
                    <a:pt x="9183" y="21669"/>
                  </a:cubicBezTo>
                  <a:cubicBezTo>
                    <a:pt x="9139" y="21686"/>
                    <a:pt x="9227" y="21784"/>
                    <a:pt x="9139" y="21810"/>
                  </a:cubicBezTo>
                  <a:cubicBezTo>
                    <a:pt x="9112" y="21890"/>
                    <a:pt x="9280" y="21890"/>
                    <a:pt x="9183" y="21943"/>
                  </a:cubicBezTo>
                  <a:cubicBezTo>
                    <a:pt x="9104" y="21960"/>
                    <a:pt x="9148" y="21934"/>
                    <a:pt x="9148" y="21898"/>
                  </a:cubicBezTo>
                  <a:cubicBezTo>
                    <a:pt x="8998" y="21943"/>
                    <a:pt x="8953" y="21934"/>
                    <a:pt x="8786" y="21943"/>
                  </a:cubicBezTo>
                  <a:cubicBezTo>
                    <a:pt x="8759" y="21810"/>
                    <a:pt x="8945" y="21960"/>
                    <a:pt x="8927" y="21845"/>
                  </a:cubicBezTo>
                  <a:cubicBezTo>
                    <a:pt x="8848" y="21775"/>
                    <a:pt x="8830" y="21837"/>
                    <a:pt x="8733" y="21810"/>
                  </a:cubicBezTo>
                  <a:cubicBezTo>
                    <a:pt x="8662" y="21819"/>
                    <a:pt x="8742" y="21898"/>
                    <a:pt x="8742" y="21890"/>
                  </a:cubicBezTo>
                  <a:cubicBezTo>
                    <a:pt x="8733" y="21996"/>
                    <a:pt x="8636" y="21890"/>
                    <a:pt x="8671" y="22013"/>
                  </a:cubicBezTo>
                  <a:cubicBezTo>
                    <a:pt x="8547" y="22013"/>
                    <a:pt x="8486" y="22110"/>
                    <a:pt x="8397" y="22049"/>
                  </a:cubicBezTo>
                  <a:cubicBezTo>
                    <a:pt x="8335" y="22146"/>
                    <a:pt x="8053" y="22137"/>
                    <a:pt x="7823" y="22181"/>
                  </a:cubicBezTo>
                  <a:cubicBezTo>
                    <a:pt x="7691" y="22216"/>
                    <a:pt x="7682" y="22243"/>
                    <a:pt x="7576" y="22190"/>
                  </a:cubicBezTo>
                  <a:cubicBezTo>
                    <a:pt x="7541" y="22199"/>
                    <a:pt x="7558" y="22243"/>
                    <a:pt x="7523" y="22252"/>
                  </a:cubicBezTo>
                  <a:cubicBezTo>
                    <a:pt x="7126" y="22278"/>
                    <a:pt x="6914" y="22402"/>
                    <a:pt x="6578" y="22384"/>
                  </a:cubicBezTo>
                  <a:cubicBezTo>
                    <a:pt x="6543" y="22393"/>
                    <a:pt x="6561" y="22437"/>
                    <a:pt x="6525" y="22446"/>
                  </a:cubicBezTo>
                  <a:cubicBezTo>
                    <a:pt x="6446" y="22464"/>
                    <a:pt x="6446" y="22402"/>
                    <a:pt x="6366" y="22437"/>
                  </a:cubicBezTo>
                  <a:cubicBezTo>
                    <a:pt x="6322" y="22340"/>
                    <a:pt x="6419" y="22340"/>
                    <a:pt x="6437" y="22287"/>
                  </a:cubicBezTo>
                  <a:cubicBezTo>
                    <a:pt x="6499" y="22331"/>
                    <a:pt x="6631" y="22393"/>
                    <a:pt x="6720" y="22305"/>
                  </a:cubicBezTo>
                  <a:cubicBezTo>
                    <a:pt x="6693" y="22225"/>
                    <a:pt x="6605" y="22313"/>
                    <a:pt x="6534" y="22278"/>
                  </a:cubicBezTo>
                  <a:cubicBezTo>
                    <a:pt x="6516" y="22269"/>
                    <a:pt x="6508" y="22199"/>
                    <a:pt x="6490" y="22199"/>
                  </a:cubicBezTo>
                  <a:cubicBezTo>
                    <a:pt x="6437" y="22181"/>
                    <a:pt x="6366" y="22199"/>
                    <a:pt x="6305" y="22190"/>
                  </a:cubicBezTo>
                  <a:cubicBezTo>
                    <a:pt x="6278" y="22287"/>
                    <a:pt x="6402" y="22199"/>
                    <a:pt x="6375" y="22296"/>
                  </a:cubicBezTo>
                  <a:cubicBezTo>
                    <a:pt x="6340" y="22340"/>
                    <a:pt x="6163" y="22419"/>
                    <a:pt x="6305" y="22446"/>
                  </a:cubicBezTo>
                  <a:cubicBezTo>
                    <a:pt x="6296" y="22481"/>
                    <a:pt x="6040" y="22543"/>
                    <a:pt x="6057" y="22446"/>
                  </a:cubicBezTo>
                  <a:cubicBezTo>
                    <a:pt x="6022" y="22481"/>
                    <a:pt x="5978" y="22499"/>
                    <a:pt x="5934" y="22508"/>
                  </a:cubicBezTo>
                  <a:cubicBezTo>
                    <a:pt x="5916" y="22516"/>
                    <a:pt x="5890" y="22525"/>
                    <a:pt x="5863" y="22525"/>
                  </a:cubicBezTo>
                  <a:cubicBezTo>
                    <a:pt x="5837" y="22534"/>
                    <a:pt x="5810" y="22534"/>
                    <a:pt x="5775" y="22534"/>
                  </a:cubicBezTo>
                  <a:cubicBezTo>
                    <a:pt x="5651" y="22552"/>
                    <a:pt x="5501" y="22552"/>
                    <a:pt x="5351" y="22569"/>
                  </a:cubicBezTo>
                  <a:cubicBezTo>
                    <a:pt x="5024" y="22614"/>
                    <a:pt x="4609" y="22711"/>
                    <a:pt x="4327" y="22764"/>
                  </a:cubicBezTo>
                  <a:cubicBezTo>
                    <a:pt x="4221" y="22799"/>
                    <a:pt x="4274" y="22720"/>
                    <a:pt x="4203" y="22728"/>
                  </a:cubicBezTo>
                  <a:cubicBezTo>
                    <a:pt x="4115" y="22764"/>
                    <a:pt x="4044" y="22746"/>
                    <a:pt x="4026" y="22755"/>
                  </a:cubicBezTo>
                  <a:cubicBezTo>
                    <a:pt x="3965" y="22773"/>
                    <a:pt x="3921" y="22861"/>
                    <a:pt x="3823" y="22834"/>
                  </a:cubicBezTo>
                  <a:cubicBezTo>
                    <a:pt x="3806" y="22746"/>
                    <a:pt x="3912" y="22773"/>
                    <a:pt x="3973" y="22728"/>
                  </a:cubicBezTo>
                  <a:cubicBezTo>
                    <a:pt x="4000" y="22711"/>
                    <a:pt x="4062" y="22640"/>
                    <a:pt x="4088" y="22631"/>
                  </a:cubicBezTo>
                  <a:cubicBezTo>
                    <a:pt x="4132" y="22614"/>
                    <a:pt x="4238" y="22693"/>
                    <a:pt x="4265" y="22578"/>
                  </a:cubicBezTo>
                  <a:cubicBezTo>
                    <a:pt x="4283" y="22525"/>
                    <a:pt x="4212" y="22605"/>
                    <a:pt x="4168" y="22596"/>
                  </a:cubicBezTo>
                  <a:cubicBezTo>
                    <a:pt x="4159" y="22587"/>
                    <a:pt x="4212" y="22446"/>
                    <a:pt x="4079" y="22516"/>
                  </a:cubicBezTo>
                  <a:cubicBezTo>
                    <a:pt x="4026" y="22596"/>
                    <a:pt x="4230" y="22481"/>
                    <a:pt x="4132" y="22596"/>
                  </a:cubicBezTo>
                  <a:cubicBezTo>
                    <a:pt x="4044" y="22622"/>
                    <a:pt x="3965" y="22622"/>
                    <a:pt x="3885" y="22614"/>
                  </a:cubicBezTo>
                  <a:cubicBezTo>
                    <a:pt x="3815" y="22605"/>
                    <a:pt x="3744" y="22587"/>
                    <a:pt x="3664" y="22605"/>
                  </a:cubicBezTo>
                  <a:cubicBezTo>
                    <a:pt x="3603" y="22711"/>
                    <a:pt x="3868" y="22596"/>
                    <a:pt x="3885" y="22658"/>
                  </a:cubicBezTo>
                  <a:cubicBezTo>
                    <a:pt x="3868" y="22773"/>
                    <a:pt x="3753" y="22764"/>
                    <a:pt x="3709" y="22852"/>
                  </a:cubicBezTo>
                  <a:cubicBezTo>
                    <a:pt x="3514" y="22905"/>
                    <a:pt x="3347" y="22923"/>
                    <a:pt x="3205" y="22931"/>
                  </a:cubicBezTo>
                  <a:cubicBezTo>
                    <a:pt x="3064" y="22931"/>
                    <a:pt x="2940" y="22923"/>
                    <a:pt x="2826" y="22914"/>
                  </a:cubicBezTo>
                  <a:cubicBezTo>
                    <a:pt x="2543" y="23037"/>
                    <a:pt x="2269" y="23099"/>
                    <a:pt x="2102" y="23073"/>
                  </a:cubicBezTo>
                  <a:cubicBezTo>
                    <a:pt x="1943" y="23196"/>
                    <a:pt x="1978" y="23223"/>
                    <a:pt x="2084" y="23214"/>
                  </a:cubicBezTo>
                  <a:cubicBezTo>
                    <a:pt x="1996" y="23294"/>
                    <a:pt x="1890" y="23267"/>
                    <a:pt x="1793" y="23338"/>
                  </a:cubicBezTo>
                  <a:cubicBezTo>
                    <a:pt x="1669" y="23461"/>
                    <a:pt x="1907" y="23320"/>
                    <a:pt x="1951" y="23320"/>
                  </a:cubicBezTo>
                  <a:cubicBezTo>
                    <a:pt x="2084" y="23294"/>
                    <a:pt x="2181" y="23320"/>
                    <a:pt x="2340" y="23294"/>
                  </a:cubicBezTo>
                  <a:cubicBezTo>
                    <a:pt x="2393" y="23276"/>
                    <a:pt x="2428" y="23223"/>
                    <a:pt x="2472" y="23214"/>
                  </a:cubicBezTo>
                  <a:cubicBezTo>
                    <a:pt x="2631" y="23179"/>
                    <a:pt x="2631" y="23223"/>
                    <a:pt x="2693" y="23241"/>
                  </a:cubicBezTo>
                  <a:cubicBezTo>
                    <a:pt x="2799" y="23214"/>
                    <a:pt x="2684" y="23196"/>
                    <a:pt x="2808" y="23143"/>
                  </a:cubicBezTo>
                  <a:cubicBezTo>
                    <a:pt x="2914" y="23152"/>
                    <a:pt x="3064" y="23126"/>
                    <a:pt x="3205" y="23099"/>
                  </a:cubicBezTo>
                  <a:cubicBezTo>
                    <a:pt x="3347" y="23064"/>
                    <a:pt x="3488" y="23037"/>
                    <a:pt x="3594" y="23064"/>
                  </a:cubicBezTo>
                  <a:cubicBezTo>
                    <a:pt x="3426" y="23179"/>
                    <a:pt x="3762" y="23108"/>
                    <a:pt x="3735" y="23214"/>
                  </a:cubicBezTo>
                  <a:cubicBezTo>
                    <a:pt x="3832" y="23205"/>
                    <a:pt x="3779" y="23046"/>
                    <a:pt x="3912" y="23073"/>
                  </a:cubicBezTo>
                  <a:cubicBezTo>
                    <a:pt x="3921" y="23037"/>
                    <a:pt x="3850" y="23055"/>
                    <a:pt x="3806" y="23064"/>
                  </a:cubicBezTo>
                  <a:cubicBezTo>
                    <a:pt x="3700" y="23055"/>
                    <a:pt x="3894" y="23011"/>
                    <a:pt x="3938" y="23011"/>
                  </a:cubicBezTo>
                  <a:cubicBezTo>
                    <a:pt x="4018" y="23029"/>
                    <a:pt x="4035" y="23090"/>
                    <a:pt x="4177" y="23064"/>
                  </a:cubicBezTo>
                  <a:cubicBezTo>
                    <a:pt x="4247" y="22967"/>
                    <a:pt x="4106" y="23029"/>
                    <a:pt x="4044" y="23029"/>
                  </a:cubicBezTo>
                  <a:cubicBezTo>
                    <a:pt x="4088" y="22931"/>
                    <a:pt x="4168" y="22984"/>
                    <a:pt x="4247" y="22976"/>
                  </a:cubicBezTo>
                  <a:cubicBezTo>
                    <a:pt x="4415" y="22940"/>
                    <a:pt x="4671" y="22861"/>
                    <a:pt x="4874" y="22861"/>
                  </a:cubicBezTo>
                  <a:cubicBezTo>
                    <a:pt x="4883" y="22914"/>
                    <a:pt x="4812" y="22923"/>
                    <a:pt x="4751" y="22931"/>
                  </a:cubicBezTo>
                  <a:cubicBezTo>
                    <a:pt x="4768" y="22993"/>
                    <a:pt x="4830" y="22984"/>
                    <a:pt x="4883" y="22949"/>
                  </a:cubicBezTo>
                  <a:cubicBezTo>
                    <a:pt x="4945" y="22923"/>
                    <a:pt x="5007" y="22861"/>
                    <a:pt x="5033" y="22834"/>
                  </a:cubicBezTo>
                  <a:cubicBezTo>
                    <a:pt x="5342" y="22799"/>
                    <a:pt x="5369" y="22923"/>
                    <a:pt x="5660" y="22861"/>
                  </a:cubicBezTo>
                  <a:cubicBezTo>
                    <a:pt x="5686" y="22755"/>
                    <a:pt x="5466" y="22852"/>
                    <a:pt x="5377" y="22843"/>
                  </a:cubicBezTo>
                  <a:cubicBezTo>
                    <a:pt x="5457" y="22799"/>
                    <a:pt x="5536" y="22773"/>
                    <a:pt x="5616" y="22755"/>
                  </a:cubicBezTo>
                  <a:cubicBezTo>
                    <a:pt x="5660" y="22746"/>
                    <a:pt x="5695" y="22737"/>
                    <a:pt x="5739" y="22737"/>
                  </a:cubicBezTo>
                  <a:lnTo>
                    <a:pt x="5801" y="22728"/>
                  </a:lnTo>
                  <a:cubicBezTo>
                    <a:pt x="5828" y="22728"/>
                    <a:pt x="5845" y="22728"/>
                    <a:pt x="5863" y="22728"/>
                  </a:cubicBezTo>
                  <a:cubicBezTo>
                    <a:pt x="5996" y="22720"/>
                    <a:pt x="6119" y="22728"/>
                    <a:pt x="6216" y="22702"/>
                  </a:cubicBezTo>
                  <a:cubicBezTo>
                    <a:pt x="6234" y="22693"/>
                    <a:pt x="6269" y="22640"/>
                    <a:pt x="6269" y="22640"/>
                  </a:cubicBezTo>
                  <a:cubicBezTo>
                    <a:pt x="6313" y="22631"/>
                    <a:pt x="6269" y="22693"/>
                    <a:pt x="6278" y="22693"/>
                  </a:cubicBezTo>
                  <a:cubicBezTo>
                    <a:pt x="6340" y="22684"/>
                    <a:pt x="6402" y="22622"/>
                    <a:pt x="6455" y="22614"/>
                  </a:cubicBezTo>
                  <a:cubicBezTo>
                    <a:pt x="6569" y="22596"/>
                    <a:pt x="6614" y="22684"/>
                    <a:pt x="6711" y="22667"/>
                  </a:cubicBezTo>
                  <a:cubicBezTo>
                    <a:pt x="6746" y="22658"/>
                    <a:pt x="6728" y="22614"/>
                    <a:pt x="6728" y="22578"/>
                  </a:cubicBezTo>
                  <a:cubicBezTo>
                    <a:pt x="7020" y="22569"/>
                    <a:pt x="7258" y="22428"/>
                    <a:pt x="7461" y="22508"/>
                  </a:cubicBezTo>
                  <a:cubicBezTo>
                    <a:pt x="7497" y="22499"/>
                    <a:pt x="7470" y="22472"/>
                    <a:pt x="7461" y="22481"/>
                  </a:cubicBezTo>
                  <a:cubicBezTo>
                    <a:pt x="7558" y="22419"/>
                    <a:pt x="7841" y="22393"/>
                    <a:pt x="7920" y="22446"/>
                  </a:cubicBezTo>
                  <a:cubicBezTo>
                    <a:pt x="7982" y="22411"/>
                    <a:pt x="8053" y="22384"/>
                    <a:pt x="8088" y="22340"/>
                  </a:cubicBezTo>
                  <a:cubicBezTo>
                    <a:pt x="8335" y="22322"/>
                    <a:pt x="8680" y="22331"/>
                    <a:pt x="8962" y="22366"/>
                  </a:cubicBezTo>
                  <a:cubicBezTo>
                    <a:pt x="9024" y="22481"/>
                    <a:pt x="9112" y="22508"/>
                    <a:pt x="9121" y="22622"/>
                  </a:cubicBezTo>
                  <a:cubicBezTo>
                    <a:pt x="9377" y="22552"/>
                    <a:pt x="9501" y="22569"/>
                    <a:pt x="9757" y="22534"/>
                  </a:cubicBezTo>
                  <a:cubicBezTo>
                    <a:pt x="9783" y="22508"/>
                    <a:pt x="9801" y="22481"/>
                    <a:pt x="9810" y="22446"/>
                  </a:cubicBezTo>
                  <a:cubicBezTo>
                    <a:pt x="9881" y="22428"/>
                    <a:pt x="9925" y="22428"/>
                    <a:pt x="9960" y="22446"/>
                  </a:cubicBezTo>
                  <a:cubicBezTo>
                    <a:pt x="10040" y="22428"/>
                    <a:pt x="9925" y="22384"/>
                    <a:pt x="9889" y="22375"/>
                  </a:cubicBezTo>
                  <a:cubicBezTo>
                    <a:pt x="9748" y="22358"/>
                    <a:pt x="9739" y="22508"/>
                    <a:pt x="9625" y="22437"/>
                  </a:cubicBezTo>
                  <a:cubicBezTo>
                    <a:pt x="9678" y="22375"/>
                    <a:pt x="9766" y="22340"/>
                    <a:pt x="9889" y="22322"/>
                  </a:cubicBezTo>
                  <a:cubicBezTo>
                    <a:pt x="9872" y="22296"/>
                    <a:pt x="9854" y="22278"/>
                    <a:pt x="9819" y="22278"/>
                  </a:cubicBezTo>
                  <a:cubicBezTo>
                    <a:pt x="9828" y="22225"/>
                    <a:pt x="9863" y="22260"/>
                    <a:pt x="9881" y="22269"/>
                  </a:cubicBezTo>
                  <a:cubicBezTo>
                    <a:pt x="9898" y="22278"/>
                    <a:pt x="9960" y="22287"/>
                    <a:pt x="9951" y="22366"/>
                  </a:cubicBezTo>
                  <a:cubicBezTo>
                    <a:pt x="9995" y="22366"/>
                    <a:pt x="10031" y="22349"/>
                    <a:pt x="10075" y="22349"/>
                  </a:cubicBezTo>
                  <a:cubicBezTo>
                    <a:pt x="10093" y="22349"/>
                    <a:pt x="10119" y="22366"/>
                    <a:pt x="10137" y="22375"/>
                  </a:cubicBezTo>
                  <a:cubicBezTo>
                    <a:pt x="10154" y="22384"/>
                    <a:pt x="10172" y="22393"/>
                    <a:pt x="10172" y="22393"/>
                  </a:cubicBezTo>
                  <a:cubicBezTo>
                    <a:pt x="10225" y="22384"/>
                    <a:pt x="10216" y="22296"/>
                    <a:pt x="10322" y="22322"/>
                  </a:cubicBezTo>
                  <a:cubicBezTo>
                    <a:pt x="10340" y="22419"/>
                    <a:pt x="10499" y="22366"/>
                    <a:pt x="10525" y="22455"/>
                  </a:cubicBezTo>
                  <a:cubicBezTo>
                    <a:pt x="10613" y="22411"/>
                    <a:pt x="10463" y="22358"/>
                    <a:pt x="10534" y="22322"/>
                  </a:cubicBezTo>
                  <a:cubicBezTo>
                    <a:pt x="10631" y="22296"/>
                    <a:pt x="10684" y="22331"/>
                    <a:pt x="10640" y="22384"/>
                  </a:cubicBezTo>
                  <a:cubicBezTo>
                    <a:pt x="10702" y="22296"/>
                    <a:pt x="10870" y="22428"/>
                    <a:pt x="10843" y="22278"/>
                  </a:cubicBezTo>
                  <a:cubicBezTo>
                    <a:pt x="10799" y="22181"/>
                    <a:pt x="10711" y="22375"/>
                    <a:pt x="10684" y="22296"/>
                  </a:cubicBezTo>
                  <a:cubicBezTo>
                    <a:pt x="10640" y="22207"/>
                    <a:pt x="10817" y="22234"/>
                    <a:pt x="10861" y="22216"/>
                  </a:cubicBezTo>
                  <a:cubicBezTo>
                    <a:pt x="10887" y="22207"/>
                    <a:pt x="10931" y="22154"/>
                    <a:pt x="10949" y="22154"/>
                  </a:cubicBezTo>
                  <a:cubicBezTo>
                    <a:pt x="11099" y="22101"/>
                    <a:pt x="11355" y="22066"/>
                    <a:pt x="11443" y="22137"/>
                  </a:cubicBezTo>
                  <a:cubicBezTo>
                    <a:pt x="11514" y="22084"/>
                    <a:pt x="11655" y="22128"/>
                    <a:pt x="11779" y="22093"/>
                  </a:cubicBezTo>
                  <a:cubicBezTo>
                    <a:pt x="11850" y="22075"/>
                    <a:pt x="11911" y="22022"/>
                    <a:pt x="11947" y="21987"/>
                  </a:cubicBezTo>
                  <a:cubicBezTo>
                    <a:pt x="11806" y="21934"/>
                    <a:pt x="11708" y="22057"/>
                    <a:pt x="11585" y="22040"/>
                  </a:cubicBezTo>
                  <a:cubicBezTo>
                    <a:pt x="11629" y="21934"/>
                    <a:pt x="11753" y="21934"/>
                    <a:pt x="11850" y="21916"/>
                  </a:cubicBezTo>
                  <a:cubicBezTo>
                    <a:pt x="11947" y="21907"/>
                    <a:pt x="12070" y="21943"/>
                    <a:pt x="12221" y="21898"/>
                  </a:cubicBezTo>
                  <a:cubicBezTo>
                    <a:pt x="12256" y="21978"/>
                    <a:pt x="12141" y="21960"/>
                    <a:pt x="12141" y="22022"/>
                  </a:cubicBezTo>
                  <a:cubicBezTo>
                    <a:pt x="12229" y="21978"/>
                    <a:pt x="12273" y="21916"/>
                    <a:pt x="12371" y="21872"/>
                  </a:cubicBezTo>
                  <a:cubicBezTo>
                    <a:pt x="12441" y="21951"/>
                    <a:pt x="12503" y="21881"/>
                    <a:pt x="12653" y="21890"/>
                  </a:cubicBezTo>
                  <a:cubicBezTo>
                    <a:pt x="12653" y="21819"/>
                    <a:pt x="12485" y="21943"/>
                    <a:pt x="12521" y="21828"/>
                  </a:cubicBezTo>
                  <a:cubicBezTo>
                    <a:pt x="12609" y="21810"/>
                    <a:pt x="12759" y="21828"/>
                    <a:pt x="12750" y="21739"/>
                  </a:cubicBezTo>
                  <a:cubicBezTo>
                    <a:pt x="12839" y="21775"/>
                    <a:pt x="12945" y="21775"/>
                    <a:pt x="12989" y="21845"/>
                  </a:cubicBezTo>
                  <a:cubicBezTo>
                    <a:pt x="13024" y="21819"/>
                    <a:pt x="13103" y="21810"/>
                    <a:pt x="13059" y="21731"/>
                  </a:cubicBezTo>
                  <a:cubicBezTo>
                    <a:pt x="13139" y="21686"/>
                    <a:pt x="13201" y="21792"/>
                    <a:pt x="13183" y="21686"/>
                  </a:cubicBezTo>
                  <a:cubicBezTo>
                    <a:pt x="13289" y="21669"/>
                    <a:pt x="13307" y="21766"/>
                    <a:pt x="13377" y="21792"/>
                  </a:cubicBezTo>
                  <a:cubicBezTo>
                    <a:pt x="13457" y="21757"/>
                    <a:pt x="13289" y="21757"/>
                    <a:pt x="13333" y="21660"/>
                  </a:cubicBezTo>
                  <a:cubicBezTo>
                    <a:pt x="13554" y="21722"/>
                    <a:pt x="13713" y="21598"/>
                    <a:pt x="13916" y="21616"/>
                  </a:cubicBezTo>
                  <a:cubicBezTo>
                    <a:pt x="13942" y="21589"/>
                    <a:pt x="13942" y="21545"/>
                    <a:pt x="13995" y="21545"/>
                  </a:cubicBezTo>
                  <a:cubicBezTo>
                    <a:pt x="13933" y="21678"/>
                    <a:pt x="14075" y="21581"/>
                    <a:pt x="14110" y="21669"/>
                  </a:cubicBezTo>
                  <a:cubicBezTo>
                    <a:pt x="14137" y="21616"/>
                    <a:pt x="14348" y="21554"/>
                    <a:pt x="14278" y="21510"/>
                  </a:cubicBezTo>
                  <a:cubicBezTo>
                    <a:pt x="14296" y="21413"/>
                    <a:pt x="14340" y="21528"/>
                    <a:pt x="14366" y="21528"/>
                  </a:cubicBezTo>
                  <a:cubicBezTo>
                    <a:pt x="14454" y="21483"/>
                    <a:pt x="14313" y="21457"/>
                    <a:pt x="14384" y="21413"/>
                  </a:cubicBezTo>
                  <a:cubicBezTo>
                    <a:pt x="14684" y="21386"/>
                    <a:pt x="14940" y="21324"/>
                    <a:pt x="15170" y="21280"/>
                  </a:cubicBezTo>
                  <a:cubicBezTo>
                    <a:pt x="15223" y="21271"/>
                    <a:pt x="15231" y="21298"/>
                    <a:pt x="15267" y="21289"/>
                  </a:cubicBezTo>
                  <a:cubicBezTo>
                    <a:pt x="15346" y="21280"/>
                    <a:pt x="15399" y="21210"/>
                    <a:pt x="15505" y="21201"/>
                  </a:cubicBezTo>
                  <a:cubicBezTo>
                    <a:pt x="15532" y="21201"/>
                    <a:pt x="15593" y="21201"/>
                    <a:pt x="15638" y="21245"/>
                  </a:cubicBezTo>
                  <a:cubicBezTo>
                    <a:pt x="15744" y="21219"/>
                    <a:pt x="15876" y="21192"/>
                    <a:pt x="16000" y="21166"/>
                  </a:cubicBezTo>
                  <a:cubicBezTo>
                    <a:pt x="16326" y="21086"/>
                    <a:pt x="16591" y="21068"/>
                    <a:pt x="16786" y="21254"/>
                  </a:cubicBezTo>
                  <a:cubicBezTo>
                    <a:pt x="16786" y="21369"/>
                    <a:pt x="16812" y="21457"/>
                    <a:pt x="16900" y="21466"/>
                  </a:cubicBezTo>
                  <a:cubicBezTo>
                    <a:pt x="16900" y="21510"/>
                    <a:pt x="16856" y="21536"/>
                    <a:pt x="16786" y="21536"/>
                  </a:cubicBezTo>
                  <a:cubicBezTo>
                    <a:pt x="16865" y="21581"/>
                    <a:pt x="16741" y="21748"/>
                    <a:pt x="16909" y="21739"/>
                  </a:cubicBezTo>
                  <a:cubicBezTo>
                    <a:pt x="16803" y="21775"/>
                    <a:pt x="16830" y="21890"/>
                    <a:pt x="16777" y="21951"/>
                  </a:cubicBezTo>
                  <a:cubicBezTo>
                    <a:pt x="16759" y="21978"/>
                    <a:pt x="16653" y="21951"/>
                    <a:pt x="16697" y="22022"/>
                  </a:cubicBezTo>
                  <a:cubicBezTo>
                    <a:pt x="16379" y="21987"/>
                    <a:pt x="16026" y="22066"/>
                    <a:pt x="15708" y="22066"/>
                  </a:cubicBezTo>
                  <a:cubicBezTo>
                    <a:pt x="15664" y="22066"/>
                    <a:pt x="15611" y="22031"/>
                    <a:pt x="15549" y="22031"/>
                  </a:cubicBezTo>
                  <a:cubicBezTo>
                    <a:pt x="15470" y="22040"/>
                    <a:pt x="15399" y="22093"/>
                    <a:pt x="15311" y="22093"/>
                  </a:cubicBezTo>
                  <a:cubicBezTo>
                    <a:pt x="15258" y="22093"/>
                    <a:pt x="15240" y="22075"/>
                    <a:pt x="15187" y="22084"/>
                  </a:cubicBezTo>
                  <a:cubicBezTo>
                    <a:pt x="15081" y="22101"/>
                    <a:pt x="15028" y="22190"/>
                    <a:pt x="14940" y="22110"/>
                  </a:cubicBezTo>
                  <a:cubicBezTo>
                    <a:pt x="14914" y="22128"/>
                    <a:pt x="14931" y="22172"/>
                    <a:pt x="14887" y="22181"/>
                  </a:cubicBezTo>
                  <a:cubicBezTo>
                    <a:pt x="14808" y="22181"/>
                    <a:pt x="14728" y="22216"/>
                    <a:pt x="14640" y="22207"/>
                  </a:cubicBezTo>
                  <a:cubicBezTo>
                    <a:pt x="14622" y="22207"/>
                    <a:pt x="14605" y="22199"/>
                    <a:pt x="14578" y="22190"/>
                  </a:cubicBezTo>
                  <a:cubicBezTo>
                    <a:pt x="14560" y="22181"/>
                    <a:pt x="14543" y="22172"/>
                    <a:pt x="14543" y="22172"/>
                  </a:cubicBezTo>
                  <a:cubicBezTo>
                    <a:pt x="14507" y="22172"/>
                    <a:pt x="14490" y="22225"/>
                    <a:pt x="14463" y="22234"/>
                  </a:cubicBezTo>
                  <a:cubicBezTo>
                    <a:pt x="14393" y="22260"/>
                    <a:pt x="14304" y="22225"/>
                    <a:pt x="14243" y="22234"/>
                  </a:cubicBezTo>
                  <a:cubicBezTo>
                    <a:pt x="14190" y="22252"/>
                    <a:pt x="14181" y="22287"/>
                    <a:pt x="14128" y="22305"/>
                  </a:cubicBezTo>
                  <a:cubicBezTo>
                    <a:pt x="14031" y="22340"/>
                    <a:pt x="13933" y="22340"/>
                    <a:pt x="13819" y="22322"/>
                  </a:cubicBezTo>
                  <a:cubicBezTo>
                    <a:pt x="13766" y="22313"/>
                    <a:pt x="13766" y="22349"/>
                    <a:pt x="13766" y="22384"/>
                  </a:cubicBezTo>
                  <a:cubicBezTo>
                    <a:pt x="13580" y="22358"/>
                    <a:pt x="13333" y="22428"/>
                    <a:pt x="13068" y="22472"/>
                  </a:cubicBezTo>
                  <a:cubicBezTo>
                    <a:pt x="13006" y="22446"/>
                    <a:pt x="13103" y="22358"/>
                    <a:pt x="12989" y="22349"/>
                  </a:cubicBezTo>
                  <a:cubicBezTo>
                    <a:pt x="12900" y="22393"/>
                    <a:pt x="13051" y="22446"/>
                    <a:pt x="12971" y="22490"/>
                  </a:cubicBezTo>
                  <a:cubicBezTo>
                    <a:pt x="12733" y="22508"/>
                    <a:pt x="12653" y="22516"/>
                    <a:pt x="12424" y="22561"/>
                  </a:cubicBezTo>
                  <a:cubicBezTo>
                    <a:pt x="12432" y="22525"/>
                    <a:pt x="12459" y="22499"/>
                    <a:pt x="12512" y="22499"/>
                  </a:cubicBezTo>
                  <a:cubicBezTo>
                    <a:pt x="12397" y="22411"/>
                    <a:pt x="12371" y="22587"/>
                    <a:pt x="12371" y="22596"/>
                  </a:cubicBezTo>
                  <a:cubicBezTo>
                    <a:pt x="12229" y="22640"/>
                    <a:pt x="12406" y="22525"/>
                    <a:pt x="12300" y="22525"/>
                  </a:cubicBezTo>
                  <a:cubicBezTo>
                    <a:pt x="12229" y="22516"/>
                    <a:pt x="12247" y="22569"/>
                    <a:pt x="12247" y="22614"/>
                  </a:cubicBezTo>
                  <a:lnTo>
                    <a:pt x="12035" y="22640"/>
                  </a:lnTo>
                  <a:cubicBezTo>
                    <a:pt x="11973" y="22596"/>
                    <a:pt x="12035" y="22605"/>
                    <a:pt x="12017" y="22534"/>
                  </a:cubicBezTo>
                  <a:lnTo>
                    <a:pt x="11929" y="22543"/>
                  </a:lnTo>
                  <a:cubicBezTo>
                    <a:pt x="11867" y="22569"/>
                    <a:pt x="12053" y="22649"/>
                    <a:pt x="11885" y="22667"/>
                  </a:cubicBezTo>
                  <a:cubicBezTo>
                    <a:pt x="11761" y="22684"/>
                    <a:pt x="11885" y="22622"/>
                    <a:pt x="11841" y="22561"/>
                  </a:cubicBezTo>
                  <a:cubicBezTo>
                    <a:pt x="11753" y="22569"/>
                    <a:pt x="11770" y="22516"/>
                    <a:pt x="11717" y="22578"/>
                  </a:cubicBezTo>
                  <a:cubicBezTo>
                    <a:pt x="11647" y="22587"/>
                    <a:pt x="11717" y="22693"/>
                    <a:pt x="11708" y="22746"/>
                  </a:cubicBezTo>
                  <a:lnTo>
                    <a:pt x="11496" y="22773"/>
                  </a:lnTo>
                  <a:cubicBezTo>
                    <a:pt x="11514" y="22746"/>
                    <a:pt x="11514" y="22702"/>
                    <a:pt x="11514" y="22658"/>
                  </a:cubicBezTo>
                  <a:cubicBezTo>
                    <a:pt x="11479" y="22702"/>
                    <a:pt x="11346" y="22684"/>
                    <a:pt x="11399" y="22781"/>
                  </a:cubicBezTo>
                  <a:cubicBezTo>
                    <a:pt x="11232" y="22834"/>
                    <a:pt x="11143" y="22790"/>
                    <a:pt x="11081" y="22711"/>
                  </a:cubicBezTo>
                  <a:cubicBezTo>
                    <a:pt x="11028" y="22711"/>
                    <a:pt x="10958" y="22870"/>
                    <a:pt x="10931" y="22737"/>
                  </a:cubicBezTo>
                  <a:cubicBezTo>
                    <a:pt x="10852" y="22773"/>
                    <a:pt x="11020" y="22834"/>
                    <a:pt x="10852" y="22826"/>
                  </a:cubicBezTo>
                  <a:cubicBezTo>
                    <a:pt x="10870" y="22852"/>
                    <a:pt x="10887" y="22879"/>
                    <a:pt x="10923" y="22879"/>
                  </a:cubicBezTo>
                  <a:cubicBezTo>
                    <a:pt x="10905" y="22887"/>
                    <a:pt x="10649" y="23002"/>
                    <a:pt x="10702" y="22852"/>
                  </a:cubicBezTo>
                  <a:cubicBezTo>
                    <a:pt x="10605" y="22861"/>
                    <a:pt x="10640" y="22958"/>
                    <a:pt x="10525" y="22958"/>
                  </a:cubicBezTo>
                  <a:cubicBezTo>
                    <a:pt x="10525" y="22931"/>
                    <a:pt x="10516" y="22905"/>
                    <a:pt x="10516" y="22870"/>
                  </a:cubicBezTo>
                  <a:cubicBezTo>
                    <a:pt x="10499" y="22923"/>
                    <a:pt x="10428" y="22931"/>
                    <a:pt x="10402" y="22976"/>
                  </a:cubicBezTo>
                  <a:cubicBezTo>
                    <a:pt x="10313" y="22984"/>
                    <a:pt x="10278" y="22923"/>
                    <a:pt x="10234" y="22887"/>
                  </a:cubicBezTo>
                  <a:cubicBezTo>
                    <a:pt x="10251" y="23011"/>
                    <a:pt x="10022" y="22984"/>
                    <a:pt x="9969" y="23002"/>
                  </a:cubicBezTo>
                  <a:cubicBezTo>
                    <a:pt x="9969" y="23002"/>
                    <a:pt x="10040" y="23037"/>
                    <a:pt x="10066" y="23020"/>
                  </a:cubicBezTo>
                  <a:cubicBezTo>
                    <a:pt x="9916" y="23126"/>
                    <a:pt x="9686" y="23046"/>
                    <a:pt x="9492" y="23099"/>
                  </a:cubicBezTo>
                  <a:cubicBezTo>
                    <a:pt x="9421" y="23011"/>
                    <a:pt x="9377" y="22940"/>
                    <a:pt x="9245" y="22879"/>
                  </a:cubicBezTo>
                  <a:cubicBezTo>
                    <a:pt x="9148" y="22870"/>
                    <a:pt x="9192" y="22958"/>
                    <a:pt x="9095" y="22949"/>
                  </a:cubicBezTo>
                  <a:cubicBezTo>
                    <a:pt x="9201" y="23037"/>
                    <a:pt x="9015" y="23090"/>
                    <a:pt x="9148" y="23117"/>
                  </a:cubicBezTo>
                  <a:cubicBezTo>
                    <a:pt x="9121" y="23179"/>
                    <a:pt x="8927" y="23126"/>
                    <a:pt x="9015" y="23267"/>
                  </a:cubicBezTo>
                  <a:cubicBezTo>
                    <a:pt x="8671" y="23391"/>
                    <a:pt x="8185" y="23373"/>
                    <a:pt x="7859" y="23452"/>
                  </a:cubicBezTo>
                  <a:cubicBezTo>
                    <a:pt x="7867" y="23346"/>
                    <a:pt x="8035" y="23382"/>
                    <a:pt x="8159" y="23355"/>
                  </a:cubicBezTo>
                  <a:cubicBezTo>
                    <a:pt x="8274" y="23338"/>
                    <a:pt x="8388" y="23329"/>
                    <a:pt x="8459" y="23285"/>
                  </a:cubicBezTo>
                  <a:cubicBezTo>
                    <a:pt x="8397" y="23258"/>
                    <a:pt x="8300" y="23267"/>
                    <a:pt x="8265" y="23205"/>
                  </a:cubicBezTo>
                  <a:cubicBezTo>
                    <a:pt x="8141" y="23205"/>
                    <a:pt x="8203" y="23329"/>
                    <a:pt x="8097" y="23338"/>
                  </a:cubicBezTo>
                  <a:lnTo>
                    <a:pt x="8088" y="23285"/>
                  </a:lnTo>
                  <a:cubicBezTo>
                    <a:pt x="7947" y="23311"/>
                    <a:pt x="7859" y="23276"/>
                    <a:pt x="7770" y="23241"/>
                  </a:cubicBezTo>
                  <a:cubicBezTo>
                    <a:pt x="7735" y="23249"/>
                    <a:pt x="7761" y="23302"/>
                    <a:pt x="7717" y="23302"/>
                  </a:cubicBezTo>
                  <a:lnTo>
                    <a:pt x="7505" y="23329"/>
                  </a:lnTo>
                  <a:cubicBezTo>
                    <a:pt x="7426" y="23302"/>
                    <a:pt x="7479" y="23285"/>
                    <a:pt x="7435" y="23258"/>
                  </a:cubicBezTo>
                  <a:cubicBezTo>
                    <a:pt x="7311" y="23267"/>
                    <a:pt x="7444" y="23302"/>
                    <a:pt x="7382" y="23346"/>
                  </a:cubicBezTo>
                  <a:cubicBezTo>
                    <a:pt x="7302" y="23364"/>
                    <a:pt x="7188" y="23346"/>
                    <a:pt x="7241" y="23452"/>
                  </a:cubicBezTo>
                  <a:cubicBezTo>
                    <a:pt x="7046" y="23417"/>
                    <a:pt x="6781" y="23514"/>
                    <a:pt x="6631" y="23505"/>
                  </a:cubicBezTo>
                  <a:cubicBezTo>
                    <a:pt x="6720" y="23426"/>
                    <a:pt x="6958" y="23452"/>
                    <a:pt x="7108" y="23417"/>
                  </a:cubicBezTo>
                  <a:cubicBezTo>
                    <a:pt x="7143" y="23364"/>
                    <a:pt x="7188" y="23338"/>
                    <a:pt x="7188" y="23267"/>
                  </a:cubicBezTo>
                  <a:cubicBezTo>
                    <a:pt x="7108" y="23267"/>
                    <a:pt x="7055" y="23294"/>
                    <a:pt x="7073" y="23364"/>
                  </a:cubicBezTo>
                  <a:cubicBezTo>
                    <a:pt x="6949" y="23320"/>
                    <a:pt x="6878" y="23408"/>
                    <a:pt x="6711" y="23408"/>
                  </a:cubicBezTo>
                  <a:cubicBezTo>
                    <a:pt x="6737" y="23373"/>
                    <a:pt x="6711" y="23364"/>
                    <a:pt x="6693" y="23329"/>
                  </a:cubicBezTo>
                  <a:cubicBezTo>
                    <a:pt x="6569" y="23364"/>
                    <a:pt x="6437" y="23391"/>
                    <a:pt x="6305" y="23417"/>
                  </a:cubicBezTo>
                  <a:cubicBezTo>
                    <a:pt x="6234" y="23435"/>
                    <a:pt x="6163" y="23444"/>
                    <a:pt x="6093" y="23461"/>
                  </a:cubicBezTo>
                  <a:cubicBezTo>
                    <a:pt x="6048" y="23461"/>
                    <a:pt x="6013" y="23470"/>
                    <a:pt x="5978" y="23479"/>
                  </a:cubicBezTo>
                  <a:cubicBezTo>
                    <a:pt x="5916" y="23488"/>
                    <a:pt x="5854" y="23497"/>
                    <a:pt x="5792" y="23505"/>
                  </a:cubicBezTo>
                  <a:cubicBezTo>
                    <a:pt x="5669" y="23488"/>
                    <a:pt x="5872" y="23408"/>
                    <a:pt x="5731" y="23399"/>
                  </a:cubicBezTo>
                  <a:cubicBezTo>
                    <a:pt x="5528" y="23435"/>
                    <a:pt x="5810" y="23541"/>
                    <a:pt x="5492" y="23550"/>
                  </a:cubicBezTo>
                  <a:cubicBezTo>
                    <a:pt x="5395" y="23497"/>
                    <a:pt x="5563" y="23391"/>
                    <a:pt x="5686" y="23355"/>
                  </a:cubicBezTo>
                  <a:cubicBezTo>
                    <a:pt x="5642" y="23258"/>
                    <a:pt x="5377" y="23355"/>
                    <a:pt x="5448" y="23470"/>
                  </a:cubicBezTo>
                  <a:cubicBezTo>
                    <a:pt x="5360" y="23470"/>
                    <a:pt x="5271" y="23514"/>
                    <a:pt x="5351" y="23514"/>
                  </a:cubicBezTo>
                  <a:cubicBezTo>
                    <a:pt x="4883" y="23585"/>
                    <a:pt x="4300" y="23656"/>
                    <a:pt x="3735" y="23735"/>
                  </a:cubicBezTo>
                  <a:cubicBezTo>
                    <a:pt x="3170" y="23806"/>
                    <a:pt x="2614" y="23894"/>
                    <a:pt x="2128" y="23991"/>
                  </a:cubicBezTo>
                  <a:cubicBezTo>
                    <a:pt x="2075" y="24009"/>
                    <a:pt x="2084" y="24026"/>
                    <a:pt x="2110" y="24026"/>
                  </a:cubicBezTo>
                  <a:cubicBezTo>
                    <a:pt x="1978" y="24062"/>
                    <a:pt x="1793" y="24079"/>
                    <a:pt x="1554" y="24132"/>
                  </a:cubicBezTo>
                  <a:cubicBezTo>
                    <a:pt x="1616" y="24026"/>
                    <a:pt x="1757" y="24062"/>
                    <a:pt x="1713" y="23991"/>
                  </a:cubicBezTo>
                  <a:cubicBezTo>
                    <a:pt x="1651" y="23938"/>
                    <a:pt x="1536" y="24000"/>
                    <a:pt x="1510" y="23991"/>
                  </a:cubicBezTo>
                  <a:cubicBezTo>
                    <a:pt x="1422" y="23973"/>
                    <a:pt x="1678" y="23965"/>
                    <a:pt x="1801" y="23894"/>
                  </a:cubicBezTo>
                  <a:cubicBezTo>
                    <a:pt x="1660" y="23885"/>
                    <a:pt x="1572" y="23841"/>
                    <a:pt x="1430" y="23841"/>
                  </a:cubicBezTo>
                  <a:cubicBezTo>
                    <a:pt x="1236" y="23991"/>
                    <a:pt x="998" y="24088"/>
                    <a:pt x="759" y="24185"/>
                  </a:cubicBezTo>
                  <a:cubicBezTo>
                    <a:pt x="662" y="24185"/>
                    <a:pt x="548" y="24185"/>
                    <a:pt x="671" y="24088"/>
                  </a:cubicBezTo>
                  <a:cubicBezTo>
                    <a:pt x="415" y="24194"/>
                    <a:pt x="265" y="24176"/>
                    <a:pt x="0" y="24203"/>
                  </a:cubicBezTo>
                  <a:cubicBezTo>
                    <a:pt x="35" y="24115"/>
                    <a:pt x="71" y="24026"/>
                    <a:pt x="97" y="23929"/>
                  </a:cubicBezTo>
                  <a:cubicBezTo>
                    <a:pt x="150" y="23867"/>
                    <a:pt x="212" y="23806"/>
                    <a:pt x="274" y="23761"/>
                  </a:cubicBezTo>
                  <a:cubicBezTo>
                    <a:pt x="327" y="23656"/>
                    <a:pt x="247" y="23717"/>
                    <a:pt x="194" y="23761"/>
                  </a:cubicBezTo>
                  <a:cubicBezTo>
                    <a:pt x="300" y="23532"/>
                    <a:pt x="353" y="23320"/>
                    <a:pt x="450" y="23046"/>
                  </a:cubicBezTo>
                  <a:cubicBezTo>
                    <a:pt x="521" y="22852"/>
                    <a:pt x="618" y="22640"/>
                    <a:pt x="706" y="22446"/>
                  </a:cubicBezTo>
                  <a:cubicBezTo>
                    <a:pt x="804" y="22243"/>
                    <a:pt x="892" y="22057"/>
                    <a:pt x="963" y="21890"/>
                  </a:cubicBezTo>
                  <a:cubicBezTo>
                    <a:pt x="1024" y="21739"/>
                    <a:pt x="1007" y="21616"/>
                    <a:pt x="1139" y="21492"/>
                  </a:cubicBezTo>
                  <a:cubicBezTo>
                    <a:pt x="1148" y="21439"/>
                    <a:pt x="1104" y="21448"/>
                    <a:pt x="1113" y="21386"/>
                  </a:cubicBezTo>
                  <a:cubicBezTo>
                    <a:pt x="1157" y="21280"/>
                    <a:pt x="1236" y="21219"/>
                    <a:pt x="1298" y="21139"/>
                  </a:cubicBezTo>
                  <a:cubicBezTo>
                    <a:pt x="1289" y="20998"/>
                    <a:pt x="1360" y="20804"/>
                    <a:pt x="1457" y="20574"/>
                  </a:cubicBezTo>
                  <a:cubicBezTo>
                    <a:pt x="1545" y="20353"/>
                    <a:pt x="1660" y="20106"/>
                    <a:pt x="1740" y="19841"/>
                  </a:cubicBezTo>
                  <a:cubicBezTo>
                    <a:pt x="1846" y="19735"/>
                    <a:pt x="1775" y="19903"/>
                    <a:pt x="1872" y="19876"/>
                  </a:cubicBezTo>
                  <a:cubicBezTo>
                    <a:pt x="1943" y="19682"/>
                    <a:pt x="1748" y="19717"/>
                    <a:pt x="1881" y="19461"/>
                  </a:cubicBezTo>
                  <a:cubicBezTo>
                    <a:pt x="1916" y="19497"/>
                    <a:pt x="1907" y="19585"/>
                    <a:pt x="2022" y="19559"/>
                  </a:cubicBezTo>
                  <a:cubicBezTo>
                    <a:pt x="2093" y="19417"/>
                    <a:pt x="1960" y="19391"/>
                    <a:pt x="2093" y="19276"/>
                  </a:cubicBezTo>
                  <a:cubicBezTo>
                    <a:pt x="2146" y="19311"/>
                    <a:pt x="2049" y="19461"/>
                    <a:pt x="2102" y="19479"/>
                  </a:cubicBezTo>
                  <a:cubicBezTo>
                    <a:pt x="2155" y="19444"/>
                    <a:pt x="2146" y="19391"/>
                    <a:pt x="2146" y="19320"/>
                  </a:cubicBezTo>
                  <a:cubicBezTo>
                    <a:pt x="2146" y="19249"/>
                    <a:pt x="2137" y="19170"/>
                    <a:pt x="2199" y="19073"/>
                  </a:cubicBezTo>
                  <a:cubicBezTo>
                    <a:pt x="2269" y="19082"/>
                    <a:pt x="2261" y="19152"/>
                    <a:pt x="2216" y="19249"/>
                  </a:cubicBezTo>
                  <a:cubicBezTo>
                    <a:pt x="2340" y="19196"/>
                    <a:pt x="2225" y="19108"/>
                    <a:pt x="2278" y="19011"/>
                  </a:cubicBezTo>
                  <a:cubicBezTo>
                    <a:pt x="2340" y="19020"/>
                    <a:pt x="2349" y="18843"/>
                    <a:pt x="2402" y="18834"/>
                  </a:cubicBezTo>
                  <a:cubicBezTo>
                    <a:pt x="2402" y="18799"/>
                    <a:pt x="2393" y="18773"/>
                    <a:pt x="2384" y="18737"/>
                  </a:cubicBezTo>
                  <a:cubicBezTo>
                    <a:pt x="2384" y="18720"/>
                    <a:pt x="2384" y="18693"/>
                    <a:pt x="2375" y="18684"/>
                  </a:cubicBezTo>
                  <a:cubicBezTo>
                    <a:pt x="2375" y="18667"/>
                    <a:pt x="2366" y="18649"/>
                    <a:pt x="2366" y="18640"/>
                  </a:cubicBezTo>
                  <a:cubicBezTo>
                    <a:pt x="2349" y="18578"/>
                    <a:pt x="2349" y="18525"/>
                    <a:pt x="2384" y="18499"/>
                  </a:cubicBezTo>
                  <a:cubicBezTo>
                    <a:pt x="2402" y="18534"/>
                    <a:pt x="2464" y="18561"/>
                    <a:pt x="2490" y="18605"/>
                  </a:cubicBezTo>
                  <a:cubicBezTo>
                    <a:pt x="2472" y="18658"/>
                    <a:pt x="2437" y="18649"/>
                    <a:pt x="2419" y="18711"/>
                  </a:cubicBezTo>
                  <a:cubicBezTo>
                    <a:pt x="2534" y="18764"/>
                    <a:pt x="2552" y="18570"/>
                    <a:pt x="2561" y="18499"/>
                  </a:cubicBezTo>
                  <a:cubicBezTo>
                    <a:pt x="2631" y="18517"/>
                    <a:pt x="2614" y="18587"/>
                    <a:pt x="2693" y="18614"/>
                  </a:cubicBezTo>
                  <a:cubicBezTo>
                    <a:pt x="2676" y="18561"/>
                    <a:pt x="2640" y="18517"/>
                    <a:pt x="2631" y="18455"/>
                  </a:cubicBezTo>
                  <a:cubicBezTo>
                    <a:pt x="2658" y="18349"/>
                    <a:pt x="2728" y="18384"/>
                    <a:pt x="2790" y="18349"/>
                  </a:cubicBezTo>
                  <a:cubicBezTo>
                    <a:pt x="2764" y="18419"/>
                    <a:pt x="2755" y="18543"/>
                    <a:pt x="2720" y="18658"/>
                  </a:cubicBezTo>
                  <a:cubicBezTo>
                    <a:pt x="2711" y="18693"/>
                    <a:pt x="2702" y="18720"/>
                    <a:pt x="2693" y="18746"/>
                  </a:cubicBezTo>
                  <a:cubicBezTo>
                    <a:pt x="2684" y="18755"/>
                    <a:pt x="2676" y="18773"/>
                    <a:pt x="2676" y="18781"/>
                  </a:cubicBezTo>
                  <a:cubicBezTo>
                    <a:pt x="2667" y="18799"/>
                    <a:pt x="2658" y="18817"/>
                    <a:pt x="2649" y="18826"/>
                  </a:cubicBezTo>
                  <a:cubicBezTo>
                    <a:pt x="2623" y="18887"/>
                    <a:pt x="2578" y="18932"/>
                    <a:pt x="2534" y="18958"/>
                  </a:cubicBezTo>
                  <a:cubicBezTo>
                    <a:pt x="2517" y="19046"/>
                    <a:pt x="2587" y="18923"/>
                    <a:pt x="2596" y="19020"/>
                  </a:cubicBezTo>
                  <a:cubicBezTo>
                    <a:pt x="2534" y="19170"/>
                    <a:pt x="2490" y="19382"/>
                    <a:pt x="2402" y="19479"/>
                  </a:cubicBezTo>
                  <a:cubicBezTo>
                    <a:pt x="2393" y="19514"/>
                    <a:pt x="2428" y="19506"/>
                    <a:pt x="2446" y="19514"/>
                  </a:cubicBezTo>
                  <a:cubicBezTo>
                    <a:pt x="2411" y="19620"/>
                    <a:pt x="2358" y="19709"/>
                    <a:pt x="2313" y="19788"/>
                  </a:cubicBezTo>
                  <a:cubicBezTo>
                    <a:pt x="2278" y="19868"/>
                    <a:pt x="2261" y="19938"/>
                    <a:pt x="2287" y="20009"/>
                  </a:cubicBezTo>
                  <a:cubicBezTo>
                    <a:pt x="2163" y="20115"/>
                    <a:pt x="2093" y="20477"/>
                    <a:pt x="2102" y="20600"/>
                  </a:cubicBezTo>
                  <a:cubicBezTo>
                    <a:pt x="2004" y="20671"/>
                    <a:pt x="1951" y="20821"/>
                    <a:pt x="1890" y="20945"/>
                  </a:cubicBezTo>
                  <a:cubicBezTo>
                    <a:pt x="2013" y="20909"/>
                    <a:pt x="2049" y="20768"/>
                    <a:pt x="2128" y="20689"/>
                  </a:cubicBezTo>
                  <a:cubicBezTo>
                    <a:pt x="2243" y="20698"/>
                    <a:pt x="2093" y="20759"/>
                    <a:pt x="2066" y="20865"/>
                  </a:cubicBezTo>
                  <a:cubicBezTo>
                    <a:pt x="2031" y="20936"/>
                    <a:pt x="2172" y="20839"/>
                    <a:pt x="2216" y="20839"/>
                  </a:cubicBezTo>
                  <a:cubicBezTo>
                    <a:pt x="2322" y="20636"/>
                    <a:pt x="2234" y="20600"/>
                    <a:pt x="2190" y="20521"/>
                  </a:cubicBezTo>
                  <a:cubicBezTo>
                    <a:pt x="2287" y="20300"/>
                    <a:pt x="2340" y="20132"/>
                    <a:pt x="2402" y="19982"/>
                  </a:cubicBezTo>
                  <a:cubicBezTo>
                    <a:pt x="2455" y="19823"/>
                    <a:pt x="2508" y="19682"/>
                    <a:pt x="2587" y="19532"/>
                  </a:cubicBezTo>
                  <a:cubicBezTo>
                    <a:pt x="2587" y="19620"/>
                    <a:pt x="2711" y="19611"/>
                    <a:pt x="2693" y="19709"/>
                  </a:cubicBezTo>
                  <a:cubicBezTo>
                    <a:pt x="2764" y="19700"/>
                    <a:pt x="2755" y="19541"/>
                    <a:pt x="2817" y="19523"/>
                  </a:cubicBezTo>
                  <a:cubicBezTo>
                    <a:pt x="2773" y="19506"/>
                    <a:pt x="2728" y="19523"/>
                    <a:pt x="2711" y="19576"/>
                  </a:cubicBezTo>
                  <a:cubicBezTo>
                    <a:pt x="2623" y="19567"/>
                    <a:pt x="2728" y="19408"/>
                    <a:pt x="2755" y="19311"/>
                  </a:cubicBezTo>
                  <a:cubicBezTo>
                    <a:pt x="2799" y="19320"/>
                    <a:pt x="2852" y="19347"/>
                    <a:pt x="2870" y="19302"/>
                  </a:cubicBezTo>
                  <a:cubicBezTo>
                    <a:pt x="2940" y="19196"/>
                    <a:pt x="2746" y="19258"/>
                    <a:pt x="2852" y="19126"/>
                  </a:cubicBezTo>
                  <a:cubicBezTo>
                    <a:pt x="2923" y="19205"/>
                    <a:pt x="2896" y="19196"/>
                    <a:pt x="2993" y="19135"/>
                  </a:cubicBezTo>
                  <a:cubicBezTo>
                    <a:pt x="3002" y="19073"/>
                    <a:pt x="2940" y="19091"/>
                    <a:pt x="2932" y="19144"/>
                  </a:cubicBezTo>
                  <a:cubicBezTo>
                    <a:pt x="2896" y="19126"/>
                    <a:pt x="2958" y="19046"/>
                    <a:pt x="2914" y="19038"/>
                  </a:cubicBezTo>
                  <a:cubicBezTo>
                    <a:pt x="2985" y="18976"/>
                    <a:pt x="3038" y="18914"/>
                    <a:pt x="3108" y="18993"/>
                  </a:cubicBezTo>
                  <a:cubicBezTo>
                    <a:pt x="3161" y="18879"/>
                    <a:pt x="3064" y="18852"/>
                    <a:pt x="3152" y="18720"/>
                  </a:cubicBezTo>
                  <a:cubicBezTo>
                    <a:pt x="3188" y="18605"/>
                    <a:pt x="3294" y="18667"/>
                    <a:pt x="3329" y="18552"/>
                  </a:cubicBezTo>
                  <a:cubicBezTo>
                    <a:pt x="3320" y="18455"/>
                    <a:pt x="3329" y="18358"/>
                    <a:pt x="3214" y="18384"/>
                  </a:cubicBezTo>
                  <a:cubicBezTo>
                    <a:pt x="3276" y="18225"/>
                    <a:pt x="3258" y="18128"/>
                    <a:pt x="3170" y="18102"/>
                  </a:cubicBezTo>
                  <a:cubicBezTo>
                    <a:pt x="3179" y="18013"/>
                    <a:pt x="3232" y="18040"/>
                    <a:pt x="3249" y="17969"/>
                  </a:cubicBezTo>
                  <a:cubicBezTo>
                    <a:pt x="3311" y="17978"/>
                    <a:pt x="3285" y="18022"/>
                    <a:pt x="3276" y="18075"/>
                  </a:cubicBezTo>
                  <a:cubicBezTo>
                    <a:pt x="3347" y="18102"/>
                    <a:pt x="3391" y="18040"/>
                    <a:pt x="3444" y="18004"/>
                  </a:cubicBezTo>
                  <a:cubicBezTo>
                    <a:pt x="3444" y="17872"/>
                    <a:pt x="3435" y="17899"/>
                    <a:pt x="3514" y="17801"/>
                  </a:cubicBezTo>
                  <a:cubicBezTo>
                    <a:pt x="3611" y="17801"/>
                    <a:pt x="3506" y="17907"/>
                    <a:pt x="3603" y="17899"/>
                  </a:cubicBezTo>
                  <a:cubicBezTo>
                    <a:pt x="3664" y="17925"/>
                    <a:pt x="3620" y="17819"/>
                    <a:pt x="3567" y="17819"/>
                  </a:cubicBezTo>
                  <a:cubicBezTo>
                    <a:pt x="3603" y="17731"/>
                    <a:pt x="3576" y="17660"/>
                    <a:pt x="3638" y="17554"/>
                  </a:cubicBezTo>
                  <a:cubicBezTo>
                    <a:pt x="3585" y="17519"/>
                    <a:pt x="3541" y="17519"/>
                    <a:pt x="3506" y="17536"/>
                  </a:cubicBezTo>
                  <a:cubicBezTo>
                    <a:pt x="3523" y="17581"/>
                    <a:pt x="3479" y="17669"/>
                    <a:pt x="3453" y="17740"/>
                  </a:cubicBezTo>
                  <a:cubicBezTo>
                    <a:pt x="3329" y="17678"/>
                    <a:pt x="3311" y="17863"/>
                    <a:pt x="3196" y="17810"/>
                  </a:cubicBezTo>
                  <a:cubicBezTo>
                    <a:pt x="3338" y="17484"/>
                    <a:pt x="3497" y="16892"/>
                    <a:pt x="3664" y="16609"/>
                  </a:cubicBezTo>
                  <a:cubicBezTo>
                    <a:pt x="3788" y="16654"/>
                    <a:pt x="3673" y="16689"/>
                    <a:pt x="3647" y="16733"/>
                  </a:cubicBezTo>
                  <a:cubicBezTo>
                    <a:pt x="3558" y="16980"/>
                    <a:pt x="3435" y="17351"/>
                    <a:pt x="3329" y="17598"/>
                  </a:cubicBezTo>
                  <a:cubicBezTo>
                    <a:pt x="3408" y="17536"/>
                    <a:pt x="3453" y="17386"/>
                    <a:pt x="3558" y="17386"/>
                  </a:cubicBezTo>
                  <a:cubicBezTo>
                    <a:pt x="3611" y="17298"/>
                    <a:pt x="3461" y="17316"/>
                    <a:pt x="3532" y="17219"/>
                  </a:cubicBezTo>
                  <a:cubicBezTo>
                    <a:pt x="3541" y="17148"/>
                    <a:pt x="3594" y="17192"/>
                    <a:pt x="3611" y="17148"/>
                  </a:cubicBezTo>
                  <a:cubicBezTo>
                    <a:pt x="3682" y="17095"/>
                    <a:pt x="3594" y="17051"/>
                    <a:pt x="3594" y="17042"/>
                  </a:cubicBezTo>
                  <a:cubicBezTo>
                    <a:pt x="3594" y="17024"/>
                    <a:pt x="3629" y="17016"/>
                    <a:pt x="3647" y="16998"/>
                  </a:cubicBezTo>
                  <a:cubicBezTo>
                    <a:pt x="3664" y="16954"/>
                    <a:pt x="3638" y="16936"/>
                    <a:pt x="3638" y="16927"/>
                  </a:cubicBezTo>
                  <a:cubicBezTo>
                    <a:pt x="3691" y="16795"/>
                    <a:pt x="3779" y="16715"/>
                    <a:pt x="3779" y="16556"/>
                  </a:cubicBezTo>
                  <a:cubicBezTo>
                    <a:pt x="3788" y="16503"/>
                    <a:pt x="3815" y="16503"/>
                    <a:pt x="3850" y="16512"/>
                  </a:cubicBezTo>
                  <a:cubicBezTo>
                    <a:pt x="3868" y="16424"/>
                    <a:pt x="3788" y="16521"/>
                    <a:pt x="3753" y="16477"/>
                  </a:cubicBezTo>
                  <a:cubicBezTo>
                    <a:pt x="3770" y="16397"/>
                    <a:pt x="3832" y="16424"/>
                    <a:pt x="3868" y="16389"/>
                  </a:cubicBezTo>
                  <a:cubicBezTo>
                    <a:pt x="3894" y="16327"/>
                    <a:pt x="3779" y="16344"/>
                    <a:pt x="3753" y="16309"/>
                  </a:cubicBezTo>
                  <a:cubicBezTo>
                    <a:pt x="3815" y="16080"/>
                    <a:pt x="3859" y="15850"/>
                    <a:pt x="3938" y="15656"/>
                  </a:cubicBezTo>
                  <a:cubicBezTo>
                    <a:pt x="3947" y="15629"/>
                    <a:pt x="4000" y="15638"/>
                    <a:pt x="4009" y="15620"/>
                  </a:cubicBezTo>
                  <a:cubicBezTo>
                    <a:pt x="4026" y="15594"/>
                    <a:pt x="4035" y="15488"/>
                    <a:pt x="4044" y="15435"/>
                  </a:cubicBezTo>
                  <a:cubicBezTo>
                    <a:pt x="4062" y="15382"/>
                    <a:pt x="4124" y="15303"/>
                    <a:pt x="4088" y="15258"/>
                  </a:cubicBezTo>
                  <a:cubicBezTo>
                    <a:pt x="4115" y="15241"/>
                    <a:pt x="4132" y="15179"/>
                    <a:pt x="4168" y="15188"/>
                  </a:cubicBezTo>
                  <a:cubicBezTo>
                    <a:pt x="4141" y="15020"/>
                    <a:pt x="4362" y="14720"/>
                    <a:pt x="4371" y="14481"/>
                  </a:cubicBezTo>
                  <a:cubicBezTo>
                    <a:pt x="4468" y="14481"/>
                    <a:pt x="4397" y="14570"/>
                    <a:pt x="4441" y="14605"/>
                  </a:cubicBezTo>
                  <a:cubicBezTo>
                    <a:pt x="4380" y="14711"/>
                    <a:pt x="4353" y="14764"/>
                    <a:pt x="4336" y="14888"/>
                  </a:cubicBezTo>
                  <a:cubicBezTo>
                    <a:pt x="4327" y="14949"/>
                    <a:pt x="4433" y="14949"/>
                    <a:pt x="4371" y="15038"/>
                  </a:cubicBezTo>
                  <a:cubicBezTo>
                    <a:pt x="4494" y="14976"/>
                    <a:pt x="4380" y="14843"/>
                    <a:pt x="4415" y="14755"/>
                  </a:cubicBezTo>
                  <a:cubicBezTo>
                    <a:pt x="4486" y="14746"/>
                    <a:pt x="4486" y="14561"/>
                    <a:pt x="4583" y="14623"/>
                  </a:cubicBezTo>
                  <a:cubicBezTo>
                    <a:pt x="4565" y="14561"/>
                    <a:pt x="4459" y="14614"/>
                    <a:pt x="4450" y="14508"/>
                  </a:cubicBezTo>
                  <a:cubicBezTo>
                    <a:pt x="4459" y="14420"/>
                    <a:pt x="4512" y="14446"/>
                    <a:pt x="4530" y="14375"/>
                  </a:cubicBezTo>
                  <a:cubicBezTo>
                    <a:pt x="4468" y="14314"/>
                    <a:pt x="4459" y="14420"/>
                    <a:pt x="4433" y="14464"/>
                  </a:cubicBezTo>
                  <a:cubicBezTo>
                    <a:pt x="4388" y="14402"/>
                    <a:pt x="4441" y="14243"/>
                    <a:pt x="4468" y="14155"/>
                  </a:cubicBezTo>
                  <a:cubicBezTo>
                    <a:pt x="4494" y="14066"/>
                    <a:pt x="4521" y="13987"/>
                    <a:pt x="4547" y="13916"/>
                  </a:cubicBezTo>
                  <a:cubicBezTo>
                    <a:pt x="4556" y="13899"/>
                    <a:pt x="4583" y="13890"/>
                    <a:pt x="4600" y="13872"/>
                  </a:cubicBezTo>
                  <a:cubicBezTo>
                    <a:pt x="4618" y="13863"/>
                    <a:pt x="4636" y="13854"/>
                    <a:pt x="4636" y="13854"/>
                  </a:cubicBezTo>
                  <a:cubicBezTo>
                    <a:pt x="4645" y="13819"/>
                    <a:pt x="4600" y="13793"/>
                    <a:pt x="4609" y="13775"/>
                  </a:cubicBezTo>
                  <a:cubicBezTo>
                    <a:pt x="4609" y="13704"/>
                    <a:pt x="4706" y="13687"/>
                    <a:pt x="4645" y="13590"/>
                  </a:cubicBezTo>
                  <a:cubicBezTo>
                    <a:pt x="4653" y="13537"/>
                    <a:pt x="4680" y="13545"/>
                    <a:pt x="4715" y="13554"/>
                  </a:cubicBezTo>
                  <a:cubicBezTo>
                    <a:pt x="4759" y="13475"/>
                    <a:pt x="4689" y="13439"/>
                    <a:pt x="4733" y="13360"/>
                  </a:cubicBezTo>
                  <a:cubicBezTo>
                    <a:pt x="4777" y="13387"/>
                    <a:pt x="4768" y="13431"/>
                    <a:pt x="4742" y="13492"/>
                  </a:cubicBezTo>
                  <a:cubicBezTo>
                    <a:pt x="4795" y="13492"/>
                    <a:pt x="4830" y="13431"/>
                    <a:pt x="4883" y="13422"/>
                  </a:cubicBezTo>
                  <a:cubicBezTo>
                    <a:pt x="4901" y="13351"/>
                    <a:pt x="4918" y="13281"/>
                    <a:pt x="4821" y="13263"/>
                  </a:cubicBezTo>
                  <a:cubicBezTo>
                    <a:pt x="4856" y="13254"/>
                    <a:pt x="4954" y="13122"/>
                    <a:pt x="4856" y="13113"/>
                  </a:cubicBezTo>
                  <a:cubicBezTo>
                    <a:pt x="4777" y="13113"/>
                    <a:pt x="4848" y="13236"/>
                    <a:pt x="4777" y="13316"/>
                  </a:cubicBezTo>
                  <a:cubicBezTo>
                    <a:pt x="4751" y="13272"/>
                    <a:pt x="4777" y="13210"/>
                    <a:pt x="4777" y="13148"/>
                  </a:cubicBezTo>
                  <a:cubicBezTo>
                    <a:pt x="4698" y="13139"/>
                    <a:pt x="4671" y="13289"/>
                    <a:pt x="4583" y="13272"/>
                  </a:cubicBezTo>
                  <a:cubicBezTo>
                    <a:pt x="4574" y="13422"/>
                    <a:pt x="4539" y="13431"/>
                    <a:pt x="4450" y="13484"/>
                  </a:cubicBezTo>
                  <a:cubicBezTo>
                    <a:pt x="4397" y="13448"/>
                    <a:pt x="4592" y="13395"/>
                    <a:pt x="4477" y="13334"/>
                  </a:cubicBezTo>
                  <a:cubicBezTo>
                    <a:pt x="4441" y="13325"/>
                    <a:pt x="4433" y="13378"/>
                    <a:pt x="4459" y="13387"/>
                  </a:cubicBezTo>
                  <a:cubicBezTo>
                    <a:pt x="4362" y="13457"/>
                    <a:pt x="4336" y="13192"/>
                    <a:pt x="4265" y="13422"/>
                  </a:cubicBezTo>
                  <a:cubicBezTo>
                    <a:pt x="4150" y="13360"/>
                    <a:pt x="4415" y="13210"/>
                    <a:pt x="4291" y="13130"/>
                  </a:cubicBezTo>
                  <a:cubicBezTo>
                    <a:pt x="4221" y="13228"/>
                    <a:pt x="4141" y="13272"/>
                    <a:pt x="4097" y="13422"/>
                  </a:cubicBezTo>
                  <a:cubicBezTo>
                    <a:pt x="4079" y="13510"/>
                    <a:pt x="4168" y="13404"/>
                    <a:pt x="4221" y="13466"/>
                  </a:cubicBezTo>
                  <a:cubicBezTo>
                    <a:pt x="4177" y="13537"/>
                    <a:pt x="4088" y="13501"/>
                    <a:pt x="4026" y="13528"/>
                  </a:cubicBezTo>
                  <a:cubicBezTo>
                    <a:pt x="4009" y="13598"/>
                    <a:pt x="4035" y="13660"/>
                    <a:pt x="3965" y="13696"/>
                  </a:cubicBezTo>
                  <a:cubicBezTo>
                    <a:pt x="3868" y="13545"/>
                    <a:pt x="4044" y="13387"/>
                    <a:pt x="4062" y="13183"/>
                  </a:cubicBezTo>
                  <a:cubicBezTo>
                    <a:pt x="4106" y="13210"/>
                    <a:pt x="4053" y="13281"/>
                    <a:pt x="4150" y="13272"/>
                  </a:cubicBezTo>
                  <a:cubicBezTo>
                    <a:pt x="4212" y="13175"/>
                    <a:pt x="4053" y="13183"/>
                    <a:pt x="4132" y="13077"/>
                  </a:cubicBezTo>
                  <a:cubicBezTo>
                    <a:pt x="4106" y="13060"/>
                    <a:pt x="4088" y="13060"/>
                    <a:pt x="4071" y="13086"/>
                  </a:cubicBezTo>
                  <a:cubicBezTo>
                    <a:pt x="4053" y="12972"/>
                    <a:pt x="4071" y="12839"/>
                    <a:pt x="3956" y="12777"/>
                  </a:cubicBezTo>
                  <a:cubicBezTo>
                    <a:pt x="3965" y="12671"/>
                    <a:pt x="4026" y="12698"/>
                    <a:pt x="4062" y="12654"/>
                  </a:cubicBezTo>
                  <a:cubicBezTo>
                    <a:pt x="4124" y="12530"/>
                    <a:pt x="4088" y="12468"/>
                    <a:pt x="4141" y="12353"/>
                  </a:cubicBezTo>
                  <a:cubicBezTo>
                    <a:pt x="4194" y="12371"/>
                    <a:pt x="4212" y="12406"/>
                    <a:pt x="4185" y="12468"/>
                  </a:cubicBezTo>
                  <a:cubicBezTo>
                    <a:pt x="4344" y="12433"/>
                    <a:pt x="4291" y="12159"/>
                    <a:pt x="4459" y="12212"/>
                  </a:cubicBezTo>
                  <a:cubicBezTo>
                    <a:pt x="4468" y="12080"/>
                    <a:pt x="4309" y="12159"/>
                    <a:pt x="4256" y="12203"/>
                  </a:cubicBezTo>
                  <a:cubicBezTo>
                    <a:pt x="4194" y="12186"/>
                    <a:pt x="4283" y="12097"/>
                    <a:pt x="4283" y="12044"/>
                  </a:cubicBezTo>
                  <a:cubicBezTo>
                    <a:pt x="4336" y="12159"/>
                    <a:pt x="4415" y="12044"/>
                    <a:pt x="4486" y="12053"/>
                  </a:cubicBezTo>
                  <a:cubicBezTo>
                    <a:pt x="4494" y="11894"/>
                    <a:pt x="4397" y="11797"/>
                    <a:pt x="4477" y="11594"/>
                  </a:cubicBezTo>
                  <a:cubicBezTo>
                    <a:pt x="4494" y="11515"/>
                    <a:pt x="4556" y="11559"/>
                    <a:pt x="4592" y="11541"/>
                  </a:cubicBezTo>
                  <a:cubicBezTo>
                    <a:pt x="4592" y="11515"/>
                    <a:pt x="4574" y="11497"/>
                    <a:pt x="4583" y="11470"/>
                  </a:cubicBezTo>
                  <a:cubicBezTo>
                    <a:pt x="4574" y="11400"/>
                    <a:pt x="4486" y="11532"/>
                    <a:pt x="4494" y="11400"/>
                  </a:cubicBezTo>
                  <a:cubicBezTo>
                    <a:pt x="4503" y="11338"/>
                    <a:pt x="4547" y="11364"/>
                    <a:pt x="4592" y="11373"/>
                  </a:cubicBezTo>
                  <a:cubicBezTo>
                    <a:pt x="4592" y="11276"/>
                    <a:pt x="4565" y="11188"/>
                    <a:pt x="4618" y="11055"/>
                  </a:cubicBezTo>
                  <a:cubicBezTo>
                    <a:pt x="4662" y="10985"/>
                    <a:pt x="4733" y="11011"/>
                    <a:pt x="4751" y="10879"/>
                  </a:cubicBezTo>
                  <a:cubicBezTo>
                    <a:pt x="4715" y="10870"/>
                    <a:pt x="4706" y="10923"/>
                    <a:pt x="4689" y="10949"/>
                  </a:cubicBezTo>
                  <a:cubicBezTo>
                    <a:pt x="4645" y="10835"/>
                    <a:pt x="4848" y="10552"/>
                    <a:pt x="4856" y="10358"/>
                  </a:cubicBezTo>
                  <a:cubicBezTo>
                    <a:pt x="4901" y="10305"/>
                    <a:pt x="4998" y="10384"/>
                    <a:pt x="5024" y="10287"/>
                  </a:cubicBezTo>
                  <a:cubicBezTo>
                    <a:pt x="5033" y="10243"/>
                    <a:pt x="4989" y="10287"/>
                    <a:pt x="4945" y="10261"/>
                  </a:cubicBezTo>
                  <a:cubicBezTo>
                    <a:pt x="5015" y="10102"/>
                    <a:pt x="5077" y="9934"/>
                    <a:pt x="5095" y="9793"/>
                  </a:cubicBezTo>
                  <a:cubicBezTo>
                    <a:pt x="5166" y="9819"/>
                    <a:pt x="5227" y="9802"/>
                    <a:pt x="5254" y="9687"/>
                  </a:cubicBezTo>
                  <a:cubicBezTo>
                    <a:pt x="5218" y="9696"/>
                    <a:pt x="5201" y="9740"/>
                    <a:pt x="5148" y="9713"/>
                  </a:cubicBezTo>
                  <a:cubicBezTo>
                    <a:pt x="5139" y="9652"/>
                    <a:pt x="5218" y="9687"/>
                    <a:pt x="5227" y="9678"/>
                  </a:cubicBezTo>
                  <a:cubicBezTo>
                    <a:pt x="5263" y="9625"/>
                    <a:pt x="5201" y="9519"/>
                    <a:pt x="5298" y="9475"/>
                  </a:cubicBezTo>
                  <a:cubicBezTo>
                    <a:pt x="5351" y="9607"/>
                    <a:pt x="5245" y="9678"/>
                    <a:pt x="5218" y="9837"/>
                  </a:cubicBezTo>
                  <a:cubicBezTo>
                    <a:pt x="5201" y="9908"/>
                    <a:pt x="5289" y="9925"/>
                    <a:pt x="5245" y="10014"/>
                  </a:cubicBezTo>
                  <a:cubicBezTo>
                    <a:pt x="5183" y="9890"/>
                    <a:pt x="5148" y="10217"/>
                    <a:pt x="5068" y="10243"/>
                  </a:cubicBezTo>
                  <a:cubicBezTo>
                    <a:pt x="5086" y="10278"/>
                    <a:pt x="5104" y="10323"/>
                    <a:pt x="5121" y="10358"/>
                  </a:cubicBezTo>
                  <a:cubicBezTo>
                    <a:pt x="5068" y="10429"/>
                    <a:pt x="4980" y="10393"/>
                    <a:pt x="4918" y="10420"/>
                  </a:cubicBezTo>
                  <a:cubicBezTo>
                    <a:pt x="4962" y="10535"/>
                    <a:pt x="4821" y="10490"/>
                    <a:pt x="4812" y="10640"/>
                  </a:cubicBezTo>
                  <a:cubicBezTo>
                    <a:pt x="4945" y="10738"/>
                    <a:pt x="4980" y="10499"/>
                    <a:pt x="5068" y="10640"/>
                  </a:cubicBezTo>
                  <a:cubicBezTo>
                    <a:pt x="4998" y="10693"/>
                    <a:pt x="4927" y="10746"/>
                    <a:pt x="4812" y="10702"/>
                  </a:cubicBezTo>
                  <a:cubicBezTo>
                    <a:pt x="4742" y="10817"/>
                    <a:pt x="4830" y="10861"/>
                    <a:pt x="4892" y="10799"/>
                  </a:cubicBezTo>
                  <a:cubicBezTo>
                    <a:pt x="4936" y="10835"/>
                    <a:pt x="4883" y="10870"/>
                    <a:pt x="4848" y="10852"/>
                  </a:cubicBezTo>
                  <a:cubicBezTo>
                    <a:pt x="4821" y="10958"/>
                    <a:pt x="4768" y="10976"/>
                    <a:pt x="4724" y="11029"/>
                  </a:cubicBezTo>
                  <a:cubicBezTo>
                    <a:pt x="4689" y="11082"/>
                    <a:pt x="4821" y="11117"/>
                    <a:pt x="4812" y="11029"/>
                  </a:cubicBezTo>
                  <a:cubicBezTo>
                    <a:pt x="4874" y="11100"/>
                    <a:pt x="4715" y="11144"/>
                    <a:pt x="4768" y="11214"/>
                  </a:cubicBezTo>
                  <a:cubicBezTo>
                    <a:pt x="4812" y="11241"/>
                    <a:pt x="4821" y="11206"/>
                    <a:pt x="4856" y="11214"/>
                  </a:cubicBezTo>
                  <a:cubicBezTo>
                    <a:pt x="4839" y="11153"/>
                    <a:pt x="4936" y="11038"/>
                    <a:pt x="4848" y="11011"/>
                  </a:cubicBezTo>
                  <a:cubicBezTo>
                    <a:pt x="4865" y="10888"/>
                    <a:pt x="4954" y="10958"/>
                    <a:pt x="4971" y="10826"/>
                  </a:cubicBezTo>
                  <a:cubicBezTo>
                    <a:pt x="5033" y="10835"/>
                    <a:pt x="4989" y="10897"/>
                    <a:pt x="5024" y="10914"/>
                  </a:cubicBezTo>
                  <a:cubicBezTo>
                    <a:pt x="5086" y="10932"/>
                    <a:pt x="5024" y="10852"/>
                    <a:pt x="5024" y="10852"/>
                  </a:cubicBezTo>
                  <a:cubicBezTo>
                    <a:pt x="5042" y="10817"/>
                    <a:pt x="5095" y="10826"/>
                    <a:pt x="5104" y="10782"/>
                  </a:cubicBezTo>
                  <a:cubicBezTo>
                    <a:pt x="5121" y="10729"/>
                    <a:pt x="5077" y="10685"/>
                    <a:pt x="5113" y="10623"/>
                  </a:cubicBezTo>
                  <a:cubicBezTo>
                    <a:pt x="5113" y="10579"/>
                    <a:pt x="5051" y="10570"/>
                    <a:pt x="5015" y="10552"/>
                  </a:cubicBezTo>
                  <a:cubicBezTo>
                    <a:pt x="5051" y="10429"/>
                    <a:pt x="5139" y="10446"/>
                    <a:pt x="5192" y="10384"/>
                  </a:cubicBezTo>
                  <a:cubicBezTo>
                    <a:pt x="5236" y="10305"/>
                    <a:pt x="5157" y="10278"/>
                    <a:pt x="5139" y="10234"/>
                  </a:cubicBezTo>
                  <a:cubicBezTo>
                    <a:pt x="5192" y="10181"/>
                    <a:pt x="5271" y="10181"/>
                    <a:pt x="5342" y="10146"/>
                  </a:cubicBezTo>
                  <a:cubicBezTo>
                    <a:pt x="5263" y="10049"/>
                    <a:pt x="5324" y="9881"/>
                    <a:pt x="5351" y="9722"/>
                  </a:cubicBezTo>
                  <a:cubicBezTo>
                    <a:pt x="5439" y="9784"/>
                    <a:pt x="5430" y="9625"/>
                    <a:pt x="5475" y="9572"/>
                  </a:cubicBezTo>
                  <a:cubicBezTo>
                    <a:pt x="5492" y="9475"/>
                    <a:pt x="5351" y="9466"/>
                    <a:pt x="5439" y="9334"/>
                  </a:cubicBezTo>
                  <a:cubicBezTo>
                    <a:pt x="5457" y="9360"/>
                    <a:pt x="5466" y="9395"/>
                    <a:pt x="5466" y="9440"/>
                  </a:cubicBezTo>
                  <a:cubicBezTo>
                    <a:pt x="5528" y="9448"/>
                    <a:pt x="5528" y="9316"/>
                    <a:pt x="5519" y="9290"/>
                  </a:cubicBezTo>
                  <a:cubicBezTo>
                    <a:pt x="5483" y="9307"/>
                    <a:pt x="5448" y="9307"/>
                    <a:pt x="5422" y="9325"/>
                  </a:cubicBezTo>
                  <a:cubicBezTo>
                    <a:pt x="5307" y="9369"/>
                    <a:pt x="5342" y="9448"/>
                    <a:pt x="5280" y="9369"/>
                  </a:cubicBezTo>
                  <a:lnTo>
                    <a:pt x="5183" y="9625"/>
                  </a:lnTo>
                  <a:cubicBezTo>
                    <a:pt x="5113" y="9546"/>
                    <a:pt x="5245" y="9440"/>
                    <a:pt x="5280" y="9298"/>
                  </a:cubicBezTo>
                  <a:cubicBezTo>
                    <a:pt x="5307" y="9192"/>
                    <a:pt x="5360" y="9016"/>
                    <a:pt x="5448" y="8839"/>
                  </a:cubicBezTo>
                  <a:cubicBezTo>
                    <a:pt x="5519" y="8892"/>
                    <a:pt x="5554" y="8848"/>
                    <a:pt x="5616" y="8866"/>
                  </a:cubicBezTo>
                  <a:cubicBezTo>
                    <a:pt x="5704" y="8733"/>
                    <a:pt x="5686" y="8645"/>
                    <a:pt x="5766" y="8530"/>
                  </a:cubicBezTo>
                  <a:cubicBezTo>
                    <a:pt x="5819" y="8565"/>
                    <a:pt x="5845" y="8618"/>
                    <a:pt x="5828" y="8689"/>
                  </a:cubicBezTo>
                  <a:cubicBezTo>
                    <a:pt x="5943" y="8636"/>
                    <a:pt x="5784" y="8530"/>
                    <a:pt x="5801" y="8451"/>
                  </a:cubicBezTo>
                  <a:cubicBezTo>
                    <a:pt x="5828" y="8336"/>
                    <a:pt x="5916" y="8407"/>
                    <a:pt x="5943" y="8301"/>
                  </a:cubicBezTo>
                  <a:cubicBezTo>
                    <a:pt x="5960" y="8248"/>
                    <a:pt x="5828" y="8265"/>
                    <a:pt x="5837" y="8362"/>
                  </a:cubicBezTo>
                  <a:cubicBezTo>
                    <a:pt x="5731" y="8256"/>
                    <a:pt x="5907" y="8274"/>
                    <a:pt x="5951" y="8203"/>
                  </a:cubicBezTo>
                  <a:cubicBezTo>
                    <a:pt x="5960" y="8080"/>
                    <a:pt x="5872" y="8142"/>
                    <a:pt x="5828" y="8062"/>
                  </a:cubicBezTo>
                  <a:cubicBezTo>
                    <a:pt x="5881" y="7956"/>
                    <a:pt x="5925" y="8142"/>
                    <a:pt x="5987" y="8027"/>
                  </a:cubicBezTo>
                  <a:cubicBezTo>
                    <a:pt x="5934" y="7983"/>
                    <a:pt x="6022" y="7868"/>
                    <a:pt x="5898" y="7859"/>
                  </a:cubicBezTo>
                  <a:cubicBezTo>
                    <a:pt x="5978" y="7788"/>
                    <a:pt x="5969" y="7603"/>
                    <a:pt x="6022" y="7709"/>
                  </a:cubicBezTo>
                  <a:cubicBezTo>
                    <a:pt x="6031" y="7621"/>
                    <a:pt x="6137" y="7488"/>
                    <a:pt x="6093" y="7435"/>
                  </a:cubicBezTo>
                  <a:cubicBezTo>
                    <a:pt x="6128" y="7391"/>
                    <a:pt x="6137" y="7453"/>
                    <a:pt x="6163" y="7471"/>
                  </a:cubicBezTo>
                  <a:cubicBezTo>
                    <a:pt x="6225" y="7382"/>
                    <a:pt x="6101" y="7400"/>
                    <a:pt x="6093" y="7347"/>
                  </a:cubicBezTo>
                  <a:cubicBezTo>
                    <a:pt x="6207" y="7329"/>
                    <a:pt x="6084" y="7250"/>
                    <a:pt x="6181" y="7109"/>
                  </a:cubicBezTo>
                  <a:cubicBezTo>
                    <a:pt x="6225" y="7153"/>
                    <a:pt x="6243" y="7206"/>
                    <a:pt x="6278" y="7250"/>
                  </a:cubicBezTo>
                  <a:cubicBezTo>
                    <a:pt x="6048" y="7780"/>
                    <a:pt x="6084" y="8045"/>
                    <a:pt x="5925" y="8521"/>
                  </a:cubicBezTo>
                  <a:cubicBezTo>
                    <a:pt x="5916" y="8565"/>
                    <a:pt x="5969" y="8548"/>
                    <a:pt x="5987" y="8512"/>
                  </a:cubicBezTo>
                  <a:cubicBezTo>
                    <a:pt x="5960" y="8627"/>
                    <a:pt x="5960" y="8742"/>
                    <a:pt x="5925" y="8822"/>
                  </a:cubicBezTo>
                  <a:cubicBezTo>
                    <a:pt x="5916" y="8848"/>
                    <a:pt x="5854" y="8857"/>
                    <a:pt x="5845" y="8892"/>
                  </a:cubicBezTo>
                  <a:cubicBezTo>
                    <a:pt x="5837" y="8910"/>
                    <a:pt x="5837" y="8972"/>
                    <a:pt x="5845" y="8954"/>
                  </a:cubicBezTo>
                  <a:cubicBezTo>
                    <a:pt x="5819" y="8998"/>
                    <a:pt x="5792" y="8892"/>
                    <a:pt x="5757" y="9051"/>
                  </a:cubicBezTo>
                  <a:cubicBezTo>
                    <a:pt x="5616" y="8945"/>
                    <a:pt x="5792" y="8839"/>
                    <a:pt x="5784" y="8733"/>
                  </a:cubicBezTo>
                  <a:cubicBezTo>
                    <a:pt x="5642" y="8822"/>
                    <a:pt x="5528" y="8989"/>
                    <a:pt x="5439" y="9192"/>
                  </a:cubicBezTo>
                  <a:cubicBezTo>
                    <a:pt x="5422" y="9175"/>
                    <a:pt x="5404" y="9148"/>
                    <a:pt x="5369" y="9139"/>
                  </a:cubicBezTo>
                  <a:cubicBezTo>
                    <a:pt x="5351" y="9263"/>
                    <a:pt x="5475" y="9254"/>
                    <a:pt x="5563" y="9245"/>
                  </a:cubicBezTo>
                  <a:cubicBezTo>
                    <a:pt x="5642" y="9131"/>
                    <a:pt x="5510" y="9113"/>
                    <a:pt x="5563" y="9016"/>
                  </a:cubicBezTo>
                  <a:cubicBezTo>
                    <a:pt x="5678" y="9078"/>
                    <a:pt x="5757" y="9228"/>
                    <a:pt x="5845" y="9051"/>
                  </a:cubicBezTo>
                  <a:cubicBezTo>
                    <a:pt x="5766" y="9290"/>
                    <a:pt x="5757" y="9660"/>
                    <a:pt x="5554" y="9899"/>
                  </a:cubicBezTo>
                  <a:cubicBezTo>
                    <a:pt x="5598" y="10014"/>
                    <a:pt x="5492" y="10208"/>
                    <a:pt x="5439" y="10376"/>
                  </a:cubicBezTo>
                  <a:cubicBezTo>
                    <a:pt x="5430" y="10437"/>
                    <a:pt x="5528" y="10437"/>
                    <a:pt x="5475" y="10526"/>
                  </a:cubicBezTo>
                  <a:cubicBezTo>
                    <a:pt x="5377" y="10570"/>
                    <a:pt x="5324" y="10543"/>
                    <a:pt x="5263" y="10543"/>
                  </a:cubicBezTo>
                  <a:cubicBezTo>
                    <a:pt x="5227" y="10693"/>
                    <a:pt x="5227" y="10658"/>
                    <a:pt x="5174" y="10844"/>
                  </a:cubicBezTo>
                  <a:cubicBezTo>
                    <a:pt x="5227" y="10870"/>
                    <a:pt x="5254" y="10844"/>
                    <a:pt x="5289" y="10852"/>
                  </a:cubicBezTo>
                  <a:cubicBezTo>
                    <a:pt x="5254" y="10782"/>
                    <a:pt x="5307" y="10676"/>
                    <a:pt x="5263" y="10614"/>
                  </a:cubicBezTo>
                  <a:cubicBezTo>
                    <a:pt x="5492" y="10499"/>
                    <a:pt x="5448" y="10808"/>
                    <a:pt x="5351" y="10941"/>
                  </a:cubicBezTo>
                  <a:cubicBezTo>
                    <a:pt x="5351" y="10932"/>
                    <a:pt x="5307" y="10888"/>
                    <a:pt x="5307" y="10888"/>
                  </a:cubicBezTo>
                  <a:cubicBezTo>
                    <a:pt x="5298" y="10905"/>
                    <a:pt x="5245" y="11064"/>
                    <a:pt x="5307" y="11055"/>
                  </a:cubicBezTo>
                  <a:cubicBezTo>
                    <a:pt x="5236" y="11214"/>
                    <a:pt x="5121" y="11576"/>
                    <a:pt x="5068" y="11850"/>
                  </a:cubicBezTo>
                  <a:cubicBezTo>
                    <a:pt x="5024" y="12036"/>
                    <a:pt x="4909" y="12212"/>
                    <a:pt x="4874" y="12371"/>
                  </a:cubicBezTo>
                  <a:cubicBezTo>
                    <a:pt x="4856" y="12442"/>
                    <a:pt x="4874" y="12557"/>
                    <a:pt x="4856" y="12654"/>
                  </a:cubicBezTo>
                  <a:cubicBezTo>
                    <a:pt x="4821" y="12777"/>
                    <a:pt x="4768" y="12883"/>
                    <a:pt x="4821" y="12972"/>
                  </a:cubicBezTo>
                  <a:cubicBezTo>
                    <a:pt x="4918" y="12989"/>
                    <a:pt x="4945" y="12830"/>
                    <a:pt x="5042" y="12857"/>
                  </a:cubicBezTo>
                  <a:cubicBezTo>
                    <a:pt x="5042" y="12715"/>
                    <a:pt x="5139" y="12504"/>
                    <a:pt x="5254" y="12512"/>
                  </a:cubicBezTo>
                  <a:cubicBezTo>
                    <a:pt x="5174" y="12451"/>
                    <a:pt x="5166" y="12345"/>
                    <a:pt x="5192" y="12221"/>
                  </a:cubicBezTo>
                  <a:cubicBezTo>
                    <a:pt x="5121" y="12177"/>
                    <a:pt x="5104" y="12239"/>
                    <a:pt x="5051" y="12203"/>
                  </a:cubicBezTo>
                  <a:cubicBezTo>
                    <a:pt x="5086" y="12018"/>
                    <a:pt x="5227" y="12168"/>
                    <a:pt x="5280" y="12221"/>
                  </a:cubicBezTo>
                  <a:cubicBezTo>
                    <a:pt x="5307" y="12203"/>
                    <a:pt x="5333" y="12080"/>
                    <a:pt x="5386" y="12000"/>
                  </a:cubicBezTo>
                  <a:cubicBezTo>
                    <a:pt x="5404" y="11947"/>
                    <a:pt x="5280" y="12009"/>
                    <a:pt x="5271" y="11930"/>
                  </a:cubicBezTo>
                  <a:cubicBezTo>
                    <a:pt x="5218" y="11921"/>
                    <a:pt x="5307" y="12097"/>
                    <a:pt x="5192" y="12124"/>
                  </a:cubicBezTo>
                  <a:cubicBezTo>
                    <a:pt x="5174" y="12089"/>
                    <a:pt x="5174" y="12027"/>
                    <a:pt x="5121" y="12000"/>
                  </a:cubicBezTo>
                  <a:cubicBezTo>
                    <a:pt x="5236" y="11806"/>
                    <a:pt x="5280" y="11541"/>
                    <a:pt x="5413" y="11223"/>
                  </a:cubicBezTo>
                  <a:cubicBezTo>
                    <a:pt x="5501" y="11153"/>
                    <a:pt x="5342" y="11400"/>
                    <a:pt x="5439" y="11400"/>
                  </a:cubicBezTo>
                  <a:cubicBezTo>
                    <a:pt x="5510" y="11417"/>
                    <a:pt x="5528" y="11320"/>
                    <a:pt x="5554" y="11241"/>
                  </a:cubicBezTo>
                  <a:cubicBezTo>
                    <a:pt x="5589" y="11170"/>
                    <a:pt x="5466" y="11179"/>
                    <a:pt x="5519" y="11100"/>
                  </a:cubicBezTo>
                  <a:cubicBezTo>
                    <a:pt x="5572" y="11197"/>
                    <a:pt x="5633" y="11100"/>
                    <a:pt x="5633" y="11038"/>
                  </a:cubicBezTo>
                  <a:cubicBezTo>
                    <a:pt x="5625" y="10967"/>
                    <a:pt x="5510" y="11002"/>
                    <a:pt x="5625" y="10976"/>
                  </a:cubicBezTo>
                  <a:cubicBezTo>
                    <a:pt x="5713" y="10958"/>
                    <a:pt x="5775" y="10879"/>
                    <a:pt x="5748" y="10791"/>
                  </a:cubicBezTo>
                  <a:cubicBezTo>
                    <a:pt x="5686" y="10799"/>
                    <a:pt x="5660" y="10905"/>
                    <a:pt x="5581" y="10861"/>
                  </a:cubicBezTo>
                  <a:cubicBezTo>
                    <a:pt x="5598" y="10764"/>
                    <a:pt x="5678" y="10808"/>
                    <a:pt x="5713" y="10746"/>
                  </a:cubicBezTo>
                  <a:cubicBezTo>
                    <a:pt x="5713" y="10720"/>
                    <a:pt x="5695" y="10702"/>
                    <a:pt x="5704" y="10676"/>
                  </a:cubicBezTo>
                  <a:cubicBezTo>
                    <a:pt x="5642" y="10632"/>
                    <a:pt x="5633" y="10720"/>
                    <a:pt x="5598" y="10738"/>
                  </a:cubicBezTo>
                  <a:cubicBezTo>
                    <a:pt x="5528" y="10738"/>
                    <a:pt x="5607" y="10640"/>
                    <a:pt x="5607" y="10640"/>
                  </a:cubicBezTo>
                  <a:cubicBezTo>
                    <a:pt x="5607" y="10570"/>
                    <a:pt x="5581" y="10552"/>
                    <a:pt x="5598" y="10499"/>
                  </a:cubicBezTo>
                  <a:cubicBezTo>
                    <a:pt x="5625" y="10367"/>
                    <a:pt x="5722" y="10208"/>
                    <a:pt x="5766" y="10040"/>
                  </a:cubicBezTo>
                  <a:cubicBezTo>
                    <a:pt x="5810" y="10137"/>
                    <a:pt x="5748" y="10164"/>
                    <a:pt x="5704" y="10278"/>
                  </a:cubicBezTo>
                  <a:cubicBezTo>
                    <a:pt x="5775" y="10305"/>
                    <a:pt x="5792" y="10208"/>
                    <a:pt x="5819" y="10128"/>
                  </a:cubicBezTo>
                  <a:cubicBezTo>
                    <a:pt x="5898" y="10155"/>
                    <a:pt x="5943" y="10102"/>
                    <a:pt x="5996" y="10067"/>
                  </a:cubicBezTo>
                  <a:cubicBezTo>
                    <a:pt x="5987" y="9952"/>
                    <a:pt x="5898" y="10111"/>
                    <a:pt x="5828" y="10031"/>
                  </a:cubicBezTo>
                  <a:cubicBezTo>
                    <a:pt x="5872" y="9855"/>
                    <a:pt x="6022" y="9978"/>
                    <a:pt x="6110" y="9908"/>
                  </a:cubicBezTo>
                  <a:cubicBezTo>
                    <a:pt x="6146" y="9802"/>
                    <a:pt x="6207" y="9740"/>
                    <a:pt x="6260" y="9669"/>
                  </a:cubicBezTo>
                  <a:cubicBezTo>
                    <a:pt x="6269" y="9616"/>
                    <a:pt x="6181" y="9616"/>
                    <a:pt x="6172" y="9572"/>
                  </a:cubicBezTo>
                  <a:cubicBezTo>
                    <a:pt x="6207" y="9422"/>
                    <a:pt x="6340" y="9501"/>
                    <a:pt x="6358" y="9316"/>
                  </a:cubicBezTo>
                  <a:cubicBezTo>
                    <a:pt x="6472" y="9378"/>
                    <a:pt x="6508" y="9245"/>
                    <a:pt x="6622" y="9316"/>
                  </a:cubicBezTo>
                  <a:cubicBezTo>
                    <a:pt x="6516" y="9387"/>
                    <a:pt x="6578" y="9528"/>
                    <a:pt x="6605" y="9607"/>
                  </a:cubicBezTo>
                  <a:cubicBezTo>
                    <a:pt x="6640" y="9607"/>
                    <a:pt x="6658" y="9537"/>
                    <a:pt x="6675" y="9501"/>
                  </a:cubicBezTo>
                  <a:cubicBezTo>
                    <a:pt x="6684" y="9528"/>
                    <a:pt x="6720" y="9554"/>
                    <a:pt x="6764" y="9563"/>
                  </a:cubicBezTo>
                  <a:cubicBezTo>
                    <a:pt x="6746" y="9634"/>
                    <a:pt x="6711" y="9652"/>
                    <a:pt x="6658" y="9625"/>
                  </a:cubicBezTo>
                  <a:cubicBezTo>
                    <a:pt x="6631" y="9660"/>
                    <a:pt x="6728" y="9731"/>
                    <a:pt x="6649" y="9722"/>
                  </a:cubicBezTo>
                  <a:cubicBezTo>
                    <a:pt x="6587" y="9740"/>
                    <a:pt x="6578" y="9722"/>
                    <a:pt x="6622" y="9643"/>
                  </a:cubicBezTo>
                  <a:cubicBezTo>
                    <a:pt x="6552" y="9678"/>
                    <a:pt x="6472" y="9616"/>
                    <a:pt x="6481" y="9554"/>
                  </a:cubicBezTo>
                  <a:cubicBezTo>
                    <a:pt x="6384" y="9563"/>
                    <a:pt x="6490" y="9669"/>
                    <a:pt x="6437" y="9740"/>
                  </a:cubicBezTo>
                  <a:cubicBezTo>
                    <a:pt x="6375" y="9722"/>
                    <a:pt x="6322" y="9749"/>
                    <a:pt x="6252" y="9696"/>
                  </a:cubicBezTo>
                  <a:cubicBezTo>
                    <a:pt x="6216" y="9784"/>
                    <a:pt x="6366" y="9775"/>
                    <a:pt x="6331" y="9863"/>
                  </a:cubicBezTo>
                  <a:cubicBezTo>
                    <a:pt x="6402" y="9899"/>
                    <a:pt x="6393" y="9757"/>
                    <a:pt x="6472" y="9810"/>
                  </a:cubicBezTo>
                  <a:cubicBezTo>
                    <a:pt x="6437" y="9846"/>
                    <a:pt x="6446" y="9978"/>
                    <a:pt x="6393" y="9952"/>
                  </a:cubicBezTo>
                  <a:cubicBezTo>
                    <a:pt x="6411" y="10005"/>
                    <a:pt x="6455" y="10058"/>
                    <a:pt x="6402" y="10155"/>
                  </a:cubicBezTo>
                  <a:cubicBezTo>
                    <a:pt x="6331" y="10067"/>
                    <a:pt x="6260" y="10058"/>
                    <a:pt x="6234" y="10217"/>
                  </a:cubicBezTo>
                  <a:cubicBezTo>
                    <a:pt x="6146" y="10270"/>
                    <a:pt x="6190" y="10111"/>
                    <a:pt x="6101" y="10164"/>
                  </a:cubicBezTo>
                  <a:cubicBezTo>
                    <a:pt x="6119" y="10217"/>
                    <a:pt x="6154" y="10252"/>
                    <a:pt x="6101" y="10331"/>
                  </a:cubicBezTo>
                  <a:cubicBezTo>
                    <a:pt x="6057" y="10305"/>
                    <a:pt x="6040" y="10331"/>
                    <a:pt x="6022" y="10367"/>
                  </a:cubicBezTo>
                  <a:cubicBezTo>
                    <a:pt x="5978" y="10331"/>
                    <a:pt x="5890" y="10252"/>
                    <a:pt x="5819" y="10296"/>
                  </a:cubicBezTo>
                  <a:cubicBezTo>
                    <a:pt x="5828" y="10349"/>
                    <a:pt x="5907" y="10367"/>
                    <a:pt x="5845" y="10464"/>
                  </a:cubicBezTo>
                  <a:cubicBezTo>
                    <a:pt x="5731" y="10464"/>
                    <a:pt x="5828" y="10349"/>
                    <a:pt x="5713" y="10349"/>
                  </a:cubicBezTo>
                  <a:cubicBezTo>
                    <a:pt x="5633" y="10455"/>
                    <a:pt x="5748" y="10455"/>
                    <a:pt x="5766" y="10508"/>
                  </a:cubicBezTo>
                  <a:cubicBezTo>
                    <a:pt x="5739" y="10561"/>
                    <a:pt x="5651" y="10464"/>
                    <a:pt x="5651" y="10587"/>
                  </a:cubicBezTo>
                  <a:cubicBezTo>
                    <a:pt x="5669" y="10623"/>
                    <a:pt x="5739" y="10640"/>
                    <a:pt x="5748" y="10729"/>
                  </a:cubicBezTo>
                  <a:cubicBezTo>
                    <a:pt x="5819" y="10720"/>
                    <a:pt x="5704" y="10632"/>
                    <a:pt x="5784" y="10543"/>
                  </a:cubicBezTo>
                  <a:cubicBezTo>
                    <a:pt x="5837" y="10614"/>
                    <a:pt x="5854" y="10499"/>
                    <a:pt x="5898" y="10490"/>
                  </a:cubicBezTo>
                  <a:cubicBezTo>
                    <a:pt x="5916" y="10482"/>
                    <a:pt x="5951" y="10517"/>
                    <a:pt x="5969" y="10517"/>
                  </a:cubicBezTo>
                  <a:cubicBezTo>
                    <a:pt x="6004" y="10517"/>
                    <a:pt x="6022" y="10455"/>
                    <a:pt x="6075" y="10490"/>
                  </a:cubicBezTo>
                  <a:cubicBezTo>
                    <a:pt x="6084" y="10526"/>
                    <a:pt x="6075" y="10579"/>
                    <a:pt x="6040" y="10640"/>
                  </a:cubicBezTo>
                  <a:cubicBezTo>
                    <a:pt x="6013" y="10614"/>
                    <a:pt x="6022" y="10570"/>
                    <a:pt x="5987" y="10552"/>
                  </a:cubicBezTo>
                  <a:cubicBezTo>
                    <a:pt x="5960" y="10623"/>
                    <a:pt x="5960" y="10676"/>
                    <a:pt x="5987" y="10720"/>
                  </a:cubicBezTo>
                  <a:cubicBezTo>
                    <a:pt x="6110" y="10746"/>
                    <a:pt x="6137" y="10605"/>
                    <a:pt x="6154" y="10482"/>
                  </a:cubicBezTo>
                  <a:cubicBezTo>
                    <a:pt x="6243" y="10482"/>
                    <a:pt x="6181" y="10570"/>
                    <a:pt x="6163" y="10623"/>
                  </a:cubicBezTo>
                  <a:cubicBezTo>
                    <a:pt x="6252" y="10587"/>
                    <a:pt x="6322" y="10579"/>
                    <a:pt x="6349" y="10685"/>
                  </a:cubicBezTo>
                  <a:cubicBezTo>
                    <a:pt x="6375" y="10693"/>
                    <a:pt x="6384" y="10640"/>
                    <a:pt x="6419" y="10649"/>
                  </a:cubicBezTo>
                  <a:cubicBezTo>
                    <a:pt x="6437" y="10579"/>
                    <a:pt x="6358" y="10517"/>
                    <a:pt x="6455" y="10464"/>
                  </a:cubicBezTo>
                  <a:cubicBezTo>
                    <a:pt x="6569" y="10535"/>
                    <a:pt x="6428" y="10755"/>
                    <a:pt x="6375" y="10932"/>
                  </a:cubicBezTo>
                  <a:cubicBezTo>
                    <a:pt x="6349" y="11029"/>
                    <a:pt x="6358" y="11117"/>
                    <a:pt x="6305" y="11197"/>
                  </a:cubicBezTo>
                  <a:cubicBezTo>
                    <a:pt x="6287" y="11197"/>
                    <a:pt x="6296" y="11091"/>
                    <a:pt x="6322" y="11073"/>
                  </a:cubicBezTo>
                  <a:cubicBezTo>
                    <a:pt x="6234" y="11144"/>
                    <a:pt x="6305" y="11179"/>
                    <a:pt x="6278" y="11259"/>
                  </a:cubicBezTo>
                  <a:cubicBezTo>
                    <a:pt x="6269" y="11303"/>
                    <a:pt x="6199" y="11320"/>
                    <a:pt x="6199" y="11320"/>
                  </a:cubicBezTo>
                  <a:cubicBezTo>
                    <a:pt x="6181" y="11373"/>
                    <a:pt x="6234" y="11435"/>
                    <a:pt x="6225" y="11497"/>
                  </a:cubicBezTo>
                  <a:cubicBezTo>
                    <a:pt x="6216" y="11541"/>
                    <a:pt x="6172" y="11550"/>
                    <a:pt x="6154" y="11603"/>
                  </a:cubicBezTo>
                  <a:cubicBezTo>
                    <a:pt x="6119" y="11700"/>
                    <a:pt x="6137" y="11841"/>
                    <a:pt x="6048" y="11885"/>
                  </a:cubicBezTo>
                  <a:cubicBezTo>
                    <a:pt x="5925" y="11815"/>
                    <a:pt x="5916" y="11682"/>
                    <a:pt x="6022" y="11550"/>
                  </a:cubicBezTo>
                  <a:cubicBezTo>
                    <a:pt x="5934" y="11532"/>
                    <a:pt x="5907" y="11656"/>
                    <a:pt x="5863" y="11753"/>
                  </a:cubicBezTo>
                  <a:cubicBezTo>
                    <a:pt x="5854" y="11850"/>
                    <a:pt x="5890" y="11797"/>
                    <a:pt x="5951" y="11824"/>
                  </a:cubicBezTo>
                  <a:cubicBezTo>
                    <a:pt x="5925" y="11877"/>
                    <a:pt x="5925" y="11912"/>
                    <a:pt x="5978" y="11930"/>
                  </a:cubicBezTo>
                  <a:cubicBezTo>
                    <a:pt x="5960" y="11983"/>
                    <a:pt x="5898" y="12062"/>
                    <a:pt x="5987" y="12062"/>
                  </a:cubicBezTo>
                  <a:cubicBezTo>
                    <a:pt x="6031" y="12080"/>
                    <a:pt x="5987" y="11938"/>
                    <a:pt x="6066" y="11930"/>
                  </a:cubicBezTo>
                  <a:cubicBezTo>
                    <a:pt x="6084" y="12089"/>
                    <a:pt x="5951" y="12221"/>
                    <a:pt x="5916" y="12398"/>
                  </a:cubicBezTo>
                  <a:cubicBezTo>
                    <a:pt x="5907" y="12433"/>
                    <a:pt x="5934" y="12486"/>
                    <a:pt x="5925" y="12530"/>
                  </a:cubicBezTo>
                  <a:cubicBezTo>
                    <a:pt x="5890" y="12662"/>
                    <a:pt x="5828" y="12839"/>
                    <a:pt x="5792" y="12972"/>
                  </a:cubicBezTo>
                  <a:cubicBezTo>
                    <a:pt x="5722" y="13192"/>
                    <a:pt x="5642" y="13439"/>
                    <a:pt x="5563" y="13581"/>
                  </a:cubicBezTo>
                  <a:cubicBezTo>
                    <a:pt x="5563" y="13581"/>
                    <a:pt x="5519" y="13554"/>
                    <a:pt x="5510" y="13554"/>
                  </a:cubicBezTo>
                  <a:cubicBezTo>
                    <a:pt x="5475" y="13581"/>
                    <a:pt x="5536" y="13651"/>
                    <a:pt x="5492" y="13687"/>
                  </a:cubicBezTo>
                  <a:cubicBezTo>
                    <a:pt x="5351" y="13563"/>
                    <a:pt x="5519" y="13757"/>
                    <a:pt x="5422" y="13881"/>
                  </a:cubicBezTo>
                  <a:cubicBezTo>
                    <a:pt x="5413" y="13916"/>
                    <a:pt x="5457" y="13925"/>
                    <a:pt x="5483" y="13943"/>
                  </a:cubicBezTo>
                  <a:cubicBezTo>
                    <a:pt x="5439" y="14058"/>
                    <a:pt x="5413" y="14225"/>
                    <a:pt x="5316" y="14243"/>
                  </a:cubicBezTo>
                  <a:cubicBezTo>
                    <a:pt x="5271" y="14322"/>
                    <a:pt x="5369" y="14331"/>
                    <a:pt x="5307" y="14428"/>
                  </a:cubicBezTo>
                  <a:cubicBezTo>
                    <a:pt x="5210" y="14420"/>
                    <a:pt x="5183" y="14367"/>
                    <a:pt x="5245" y="14278"/>
                  </a:cubicBezTo>
                  <a:cubicBezTo>
                    <a:pt x="5166" y="14243"/>
                    <a:pt x="5139" y="14340"/>
                    <a:pt x="5104" y="14420"/>
                  </a:cubicBezTo>
                  <a:cubicBezTo>
                    <a:pt x="5174" y="14473"/>
                    <a:pt x="5210" y="14428"/>
                    <a:pt x="5271" y="14455"/>
                  </a:cubicBezTo>
                  <a:cubicBezTo>
                    <a:pt x="4865" y="15868"/>
                    <a:pt x="4291" y="17227"/>
                    <a:pt x="3797" y="18561"/>
                  </a:cubicBezTo>
                  <a:cubicBezTo>
                    <a:pt x="3753" y="18676"/>
                    <a:pt x="3717" y="18773"/>
                    <a:pt x="3682" y="18879"/>
                  </a:cubicBezTo>
                  <a:cubicBezTo>
                    <a:pt x="3664" y="18932"/>
                    <a:pt x="3647" y="18985"/>
                    <a:pt x="3629" y="19038"/>
                  </a:cubicBezTo>
                  <a:cubicBezTo>
                    <a:pt x="3620" y="19055"/>
                    <a:pt x="3603" y="19082"/>
                    <a:pt x="3594" y="19108"/>
                  </a:cubicBezTo>
                  <a:cubicBezTo>
                    <a:pt x="3585" y="19135"/>
                    <a:pt x="3576" y="19152"/>
                    <a:pt x="3567" y="19179"/>
                  </a:cubicBezTo>
                  <a:cubicBezTo>
                    <a:pt x="3550" y="19214"/>
                    <a:pt x="3585" y="19232"/>
                    <a:pt x="3567" y="19258"/>
                  </a:cubicBezTo>
                  <a:cubicBezTo>
                    <a:pt x="3532" y="19338"/>
                    <a:pt x="3453" y="19488"/>
                    <a:pt x="3400" y="19629"/>
                  </a:cubicBezTo>
                  <a:cubicBezTo>
                    <a:pt x="3364" y="19709"/>
                    <a:pt x="3382" y="19779"/>
                    <a:pt x="3338" y="19868"/>
                  </a:cubicBezTo>
                  <a:cubicBezTo>
                    <a:pt x="3276" y="19974"/>
                    <a:pt x="3135" y="20327"/>
                    <a:pt x="3099" y="20503"/>
                  </a:cubicBezTo>
                  <a:cubicBezTo>
                    <a:pt x="3091" y="20556"/>
                    <a:pt x="3099" y="20609"/>
                    <a:pt x="3082" y="20671"/>
                  </a:cubicBezTo>
                  <a:cubicBezTo>
                    <a:pt x="3073" y="20733"/>
                    <a:pt x="3038" y="20804"/>
                    <a:pt x="2949" y="20909"/>
                  </a:cubicBezTo>
                  <a:cubicBezTo>
                    <a:pt x="2949" y="21015"/>
                    <a:pt x="2949" y="21086"/>
                    <a:pt x="2826" y="21227"/>
                  </a:cubicBezTo>
                  <a:cubicBezTo>
                    <a:pt x="2870" y="21183"/>
                    <a:pt x="2887" y="21148"/>
                    <a:pt x="2958" y="21113"/>
                  </a:cubicBezTo>
                  <a:cubicBezTo>
                    <a:pt x="2896" y="21219"/>
                    <a:pt x="2870" y="21289"/>
                    <a:pt x="2852" y="21369"/>
                  </a:cubicBezTo>
                  <a:cubicBezTo>
                    <a:pt x="2834" y="21439"/>
                    <a:pt x="2817" y="21519"/>
                    <a:pt x="2764" y="21625"/>
                  </a:cubicBezTo>
                  <a:cubicBezTo>
                    <a:pt x="2711" y="21660"/>
                    <a:pt x="2720" y="21634"/>
                    <a:pt x="2667" y="21660"/>
                  </a:cubicBezTo>
                  <a:cubicBezTo>
                    <a:pt x="2587" y="21792"/>
                    <a:pt x="2773" y="21634"/>
                    <a:pt x="2773" y="21669"/>
                  </a:cubicBezTo>
                  <a:cubicBezTo>
                    <a:pt x="2746" y="21731"/>
                    <a:pt x="2596" y="21810"/>
                    <a:pt x="2578" y="21810"/>
                  </a:cubicBezTo>
                  <a:cubicBezTo>
                    <a:pt x="2570" y="21872"/>
                    <a:pt x="2631" y="21845"/>
                    <a:pt x="2631" y="21898"/>
                  </a:cubicBezTo>
                  <a:cubicBezTo>
                    <a:pt x="2552" y="22013"/>
                    <a:pt x="2578" y="22022"/>
                    <a:pt x="2561" y="22093"/>
                  </a:cubicBezTo>
                  <a:cubicBezTo>
                    <a:pt x="2570" y="22084"/>
                    <a:pt x="2578" y="22084"/>
                    <a:pt x="2587" y="22084"/>
                  </a:cubicBezTo>
                  <a:cubicBezTo>
                    <a:pt x="2631" y="22075"/>
                    <a:pt x="2623" y="22110"/>
                    <a:pt x="2667" y="22101"/>
                  </a:cubicBezTo>
                  <a:cubicBezTo>
                    <a:pt x="2737" y="22093"/>
                    <a:pt x="2940" y="21978"/>
                    <a:pt x="3029" y="22004"/>
                  </a:cubicBezTo>
                  <a:cubicBezTo>
                    <a:pt x="3046" y="22004"/>
                    <a:pt x="3020" y="22057"/>
                    <a:pt x="3029" y="22057"/>
                  </a:cubicBezTo>
                  <a:cubicBezTo>
                    <a:pt x="3064" y="22057"/>
                    <a:pt x="3205" y="21934"/>
                    <a:pt x="3152" y="22040"/>
                  </a:cubicBezTo>
                  <a:cubicBezTo>
                    <a:pt x="3205" y="22022"/>
                    <a:pt x="3302" y="21987"/>
                    <a:pt x="3400" y="21951"/>
                  </a:cubicBezTo>
                  <a:cubicBezTo>
                    <a:pt x="3497" y="21916"/>
                    <a:pt x="3594" y="21881"/>
                    <a:pt x="3647" y="21863"/>
                  </a:cubicBezTo>
                  <a:cubicBezTo>
                    <a:pt x="3700" y="21854"/>
                    <a:pt x="3709" y="21881"/>
                    <a:pt x="3717" y="21881"/>
                  </a:cubicBezTo>
                  <a:cubicBezTo>
                    <a:pt x="3762" y="21881"/>
                    <a:pt x="3797" y="21845"/>
                    <a:pt x="3832" y="21837"/>
                  </a:cubicBezTo>
                  <a:cubicBezTo>
                    <a:pt x="3885" y="21837"/>
                    <a:pt x="3841" y="21890"/>
                    <a:pt x="3859" y="21890"/>
                  </a:cubicBezTo>
                  <a:cubicBezTo>
                    <a:pt x="3868" y="21898"/>
                    <a:pt x="3929" y="21854"/>
                    <a:pt x="3956" y="21854"/>
                  </a:cubicBezTo>
                  <a:cubicBezTo>
                    <a:pt x="4053" y="21845"/>
                    <a:pt x="4185" y="21872"/>
                    <a:pt x="4300" y="21837"/>
                  </a:cubicBezTo>
                  <a:cubicBezTo>
                    <a:pt x="4344" y="21819"/>
                    <a:pt x="4397" y="21775"/>
                    <a:pt x="4450" y="21757"/>
                  </a:cubicBezTo>
                  <a:cubicBezTo>
                    <a:pt x="4450" y="21784"/>
                    <a:pt x="4468" y="21801"/>
                    <a:pt x="4494" y="21810"/>
                  </a:cubicBezTo>
                  <a:cubicBezTo>
                    <a:pt x="4565" y="21748"/>
                    <a:pt x="4653" y="21757"/>
                    <a:pt x="4724" y="21748"/>
                  </a:cubicBezTo>
                  <a:cubicBezTo>
                    <a:pt x="4777" y="21748"/>
                    <a:pt x="4856" y="21686"/>
                    <a:pt x="4909" y="21669"/>
                  </a:cubicBezTo>
                  <a:cubicBezTo>
                    <a:pt x="4954" y="21660"/>
                    <a:pt x="4954" y="21695"/>
                    <a:pt x="4998" y="21686"/>
                  </a:cubicBezTo>
                  <a:cubicBezTo>
                    <a:pt x="5157" y="21660"/>
                    <a:pt x="5377" y="21598"/>
                    <a:pt x="5545" y="21563"/>
                  </a:cubicBezTo>
                  <a:cubicBezTo>
                    <a:pt x="5589" y="21554"/>
                    <a:pt x="5589" y="21589"/>
                    <a:pt x="5625" y="21581"/>
                  </a:cubicBezTo>
                  <a:cubicBezTo>
                    <a:pt x="5642" y="21581"/>
                    <a:pt x="5660" y="21572"/>
                    <a:pt x="5686" y="21563"/>
                  </a:cubicBezTo>
                  <a:cubicBezTo>
                    <a:pt x="5704" y="21563"/>
                    <a:pt x="5731" y="21554"/>
                    <a:pt x="5757" y="21545"/>
                  </a:cubicBezTo>
                  <a:cubicBezTo>
                    <a:pt x="5801" y="21536"/>
                    <a:pt x="5845" y="21519"/>
                    <a:pt x="5890" y="21510"/>
                  </a:cubicBezTo>
                  <a:cubicBezTo>
                    <a:pt x="5978" y="21483"/>
                    <a:pt x="6057" y="21466"/>
                    <a:pt x="6119" y="21457"/>
                  </a:cubicBezTo>
                  <a:cubicBezTo>
                    <a:pt x="6190" y="21457"/>
                    <a:pt x="6172" y="21492"/>
                    <a:pt x="6216" y="21501"/>
                  </a:cubicBezTo>
                  <a:cubicBezTo>
                    <a:pt x="6384" y="21466"/>
                    <a:pt x="6516" y="21404"/>
                    <a:pt x="6702" y="21377"/>
                  </a:cubicBezTo>
                  <a:cubicBezTo>
                    <a:pt x="6720" y="21404"/>
                    <a:pt x="6773" y="21395"/>
                    <a:pt x="6773" y="21457"/>
                  </a:cubicBezTo>
                  <a:cubicBezTo>
                    <a:pt x="6808" y="21448"/>
                    <a:pt x="6790" y="21404"/>
                    <a:pt x="6790" y="21369"/>
                  </a:cubicBezTo>
                  <a:cubicBezTo>
                    <a:pt x="6993" y="21360"/>
                    <a:pt x="7117" y="21201"/>
                    <a:pt x="7276" y="21307"/>
                  </a:cubicBezTo>
                  <a:cubicBezTo>
                    <a:pt x="7382" y="21271"/>
                    <a:pt x="7391" y="21280"/>
                    <a:pt x="7514" y="21245"/>
                  </a:cubicBezTo>
                  <a:cubicBezTo>
                    <a:pt x="7558" y="21271"/>
                    <a:pt x="7611" y="21280"/>
                    <a:pt x="7594" y="21369"/>
                  </a:cubicBezTo>
                  <a:cubicBezTo>
                    <a:pt x="7735" y="21351"/>
                    <a:pt x="7629" y="21307"/>
                    <a:pt x="7673" y="21254"/>
                  </a:cubicBezTo>
                  <a:cubicBezTo>
                    <a:pt x="7814" y="21210"/>
                    <a:pt x="7832" y="21298"/>
                    <a:pt x="7956" y="21271"/>
                  </a:cubicBezTo>
                  <a:cubicBezTo>
                    <a:pt x="8009" y="21254"/>
                    <a:pt x="7965" y="21174"/>
                    <a:pt x="8000" y="21148"/>
                  </a:cubicBezTo>
                  <a:cubicBezTo>
                    <a:pt x="8159" y="21174"/>
                    <a:pt x="8362" y="21077"/>
                    <a:pt x="8583" y="21077"/>
                  </a:cubicBezTo>
                  <a:cubicBezTo>
                    <a:pt x="8644" y="21068"/>
                    <a:pt x="8724" y="21104"/>
                    <a:pt x="8803" y="21095"/>
                  </a:cubicBezTo>
                  <a:cubicBezTo>
                    <a:pt x="8989" y="21077"/>
                    <a:pt x="9316" y="20927"/>
                    <a:pt x="9448" y="21042"/>
                  </a:cubicBezTo>
                  <a:cubicBezTo>
                    <a:pt x="9474" y="21015"/>
                    <a:pt x="9483" y="20980"/>
                    <a:pt x="9492" y="20954"/>
                  </a:cubicBezTo>
                  <a:cubicBezTo>
                    <a:pt x="9704" y="20989"/>
                    <a:pt x="9810" y="20839"/>
                    <a:pt x="10048" y="20874"/>
                  </a:cubicBezTo>
                  <a:cubicBezTo>
                    <a:pt x="10075" y="20751"/>
                    <a:pt x="10154" y="20804"/>
                    <a:pt x="10278" y="20759"/>
                  </a:cubicBezTo>
                  <a:cubicBezTo>
                    <a:pt x="10287" y="20733"/>
                    <a:pt x="10216" y="20689"/>
                    <a:pt x="10207" y="20689"/>
                  </a:cubicBezTo>
                  <a:cubicBezTo>
                    <a:pt x="10172" y="20689"/>
                    <a:pt x="10154" y="20742"/>
                    <a:pt x="10119" y="20751"/>
                  </a:cubicBezTo>
                  <a:cubicBezTo>
                    <a:pt x="10075" y="20768"/>
                    <a:pt x="10057" y="20724"/>
                    <a:pt x="10031" y="20742"/>
                  </a:cubicBezTo>
                  <a:cubicBezTo>
                    <a:pt x="9987" y="20751"/>
                    <a:pt x="9951" y="20804"/>
                    <a:pt x="9916" y="20812"/>
                  </a:cubicBezTo>
                  <a:cubicBezTo>
                    <a:pt x="9845" y="20821"/>
                    <a:pt x="9801" y="20804"/>
                    <a:pt x="9722" y="20804"/>
                  </a:cubicBezTo>
                  <a:cubicBezTo>
                    <a:pt x="9651" y="20812"/>
                    <a:pt x="9554" y="20856"/>
                    <a:pt x="9421" y="20848"/>
                  </a:cubicBezTo>
                  <a:cubicBezTo>
                    <a:pt x="9377" y="20848"/>
                    <a:pt x="9333" y="20804"/>
                    <a:pt x="9324" y="20804"/>
                  </a:cubicBezTo>
                  <a:cubicBezTo>
                    <a:pt x="9289" y="20804"/>
                    <a:pt x="9192" y="20856"/>
                    <a:pt x="9112" y="20865"/>
                  </a:cubicBezTo>
                  <a:cubicBezTo>
                    <a:pt x="9006" y="20865"/>
                    <a:pt x="8998" y="20883"/>
                    <a:pt x="8865" y="20892"/>
                  </a:cubicBezTo>
                  <a:cubicBezTo>
                    <a:pt x="8759" y="20901"/>
                    <a:pt x="8609" y="20918"/>
                    <a:pt x="8441" y="20954"/>
                  </a:cubicBezTo>
                  <a:cubicBezTo>
                    <a:pt x="8433" y="20909"/>
                    <a:pt x="8468" y="20901"/>
                    <a:pt x="8459" y="20865"/>
                  </a:cubicBezTo>
                  <a:cubicBezTo>
                    <a:pt x="8371" y="20883"/>
                    <a:pt x="8265" y="20909"/>
                    <a:pt x="8274" y="20812"/>
                  </a:cubicBezTo>
                  <a:cubicBezTo>
                    <a:pt x="8238" y="20821"/>
                    <a:pt x="8247" y="20865"/>
                    <a:pt x="8247" y="20892"/>
                  </a:cubicBezTo>
                  <a:cubicBezTo>
                    <a:pt x="8256" y="20954"/>
                    <a:pt x="8362" y="20892"/>
                    <a:pt x="8406" y="20901"/>
                  </a:cubicBezTo>
                  <a:cubicBezTo>
                    <a:pt x="8327" y="21015"/>
                    <a:pt x="8115" y="21015"/>
                    <a:pt x="7956" y="20989"/>
                  </a:cubicBezTo>
                  <a:cubicBezTo>
                    <a:pt x="7867" y="20962"/>
                    <a:pt x="7867" y="21113"/>
                    <a:pt x="7832" y="21033"/>
                  </a:cubicBezTo>
                  <a:cubicBezTo>
                    <a:pt x="7761" y="20989"/>
                    <a:pt x="7841" y="20980"/>
                    <a:pt x="7885" y="20945"/>
                  </a:cubicBezTo>
                  <a:cubicBezTo>
                    <a:pt x="7912" y="20918"/>
                    <a:pt x="7867" y="20883"/>
                    <a:pt x="7938" y="20883"/>
                  </a:cubicBezTo>
                  <a:cubicBezTo>
                    <a:pt x="7965" y="20883"/>
                    <a:pt x="7973" y="20909"/>
                    <a:pt x="8000" y="20901"/>
                  </a:cubicBezTo>
                  <a:cubicBezTo>
                    <a:pt x="8000" y="20936"/>
                    <a:pt x="7947" y="20927"/>
                    <a:pt x="7912" y="20936"/>
                  </a:cubicBezTo>
                  <a:cubicBezTo>
                    <a:pt x="8018" y="20998"/>
                    <a:pt x="8115" y="20892"/>
                    <a:pt x="8221" y="20927"/>
                  </a:cubicBezTo>
                  <a:cubicBezTo>
                    <a:pt x="8247" y="20768"/>
                    <a:pt x="7982" y="20954"/>
                    <a:pt x="8018" y="20786"/>
                  </a:cubicBezTo>
                  <a:cubicBezTo>
                    <a:pt x="7859" y="20848"/>
                    <a:pt x="7823" y="20989"/>
                    <a:pt x="7603" y="20954"/>
                  </a:cubicBezTo>
                  <a:cubicBezTo>
                    <a:pt x="7585" y="21077"/>
                    <a:pt x="7753" y="20971"/>
                    <a:pt x="7744" y="21077"/>
                  </a:cubicBezTo>
                  <a:cubicBezTo>
                    <a:pt x="7603" y="21104"/>
                    <a:pt x="7479" y="21113"/>
                    <a:pt x="7399" y="21060"/>
                  </a:cubicBezTo>
                  <a:cubicBezTo>
                    <a:pt x="7452" y="21015"/>
                    <a:pt x="7620" y="20989"/>
                    <a:pt x="7505" y="20909"/>
                  </a:cubicBezTo>
                  <a:cubicBezTo>
                    <a:pt x="7452" y="20927"/>
                    <a:pt x="7497" y="21015"/>
                    <a:pt x="7391" y="21007"/>
                  </a:cubicBezTo>
                  <a:cubicBezTo>
                    <a:pt x="7399" y="20848"/>
                    <a:pt x="7179" y="20936"/>
                    <a:pt x="7143" y="21015"/>
                  </a:cubicBezTo>
                  <a:cubicBezTo>
                    <a:pt x="7179" y="21060"/>
                    <a:pt x="7249" y="21060"/>
                    <a:pt x="7338" y="21042"/>
                  </a:cubicBezTo>
                  <a:cubicBezTo>
                    <a:pt x="7320" y="21157"/>
                    <a:pt x="7188" y="21086"/>
                    <a:pt x="7099" y="21104"/>
                  </a:cubicBezTo>
                  <a:cubicBezTo>
                    <a:pt x="7152" y="20989"/>
                    <a:pt x="7029" y="21007"/>
                    <a:pt x="6949" y="20954"/>
                  </a:cubicBezTo>
                  <a:cubicBezTo>
                    <a:pt x="6931" y="21068"/>
                    <a:pt x="7073" y="21042"/>
                    <a:pt x="7002" y="21113"/>
                  </a:cubicBezTo>
                  <a:cubicBezTo>
                    <a:pt x="6923" y="21113"/>
                    <a:pt x="6914" y="21015"/>
                    <a:pt x="6808" y="21033"/>
                  </a:cubicBezTo>
                  <a:cubicBezTo>
                    <a:pt x="6720" y="21060"/>
                    <a:pt x="6861" y="21068"/>
                    <a:pt x="6878" y="21077"/>
                  </a:cubicBezTo>
                  <a:cubicBezTo>
                    <a:pt x="6587" y="21174"/>
                    <a:pt x="6154" y="21227"/>
                    <a:pt x="5757" y="21280"/>
                  </a:cubicBezTo>
                  <a:cubicBezTo>
                    <a:pt x="5739" y="21280"/>
                    <a:pt x="5695" y="21271"/>
                    <a:pt x="5651" y="21271"/>
                  </a:cubicBezTo>
                  <a:cubicBezTo>
                    <a:pt x="5625" y="21271"/>
                    <a:pt x="5616" y="21271"/>
                    <a:pt x="5598" y="21280"/>
                  </a:cubicBezTo>
                  <a:cubicBezTo>
                    <a:pt x="5589" y="21289"/>
                    <a:pt x="5581" y="21307"/>
                    <a:pt x="5572" y="21333"/>
                  </a:cubicBezTo>
                  <a:cubicBezTo>
                    <a:pt x="5457" y="21307"/>
                    <a:pt x="5236" y="21333"/>
                    <a:pt x="5148" y="21360"/>
                  </a:cubicBezTo>
                  <a:cubicBezTo>
                    <a:pt x="5192" y="21263"/>
                    <a:pt x="5289" y="21289"/>
                    <a:pt x="5369" y="21280"/>
                  </a:cubicBezTo>
                  <a:cubicBezTo>
                    <a:pt x="5430" y="21263"/>
                    <a:pt x="5492" y="21263"/>
                    <a:pt x="5545" y="21254"/>
                  </a:cubicBezTo>
                  <a:cubicBezTo>
                    <a:pt x="5572" y="21245"/>
                    <a:pt x="5589" y="21245"/>
                    <a:pt x="5616" y="21236"/>
                  </a:cubicBezTo>
                  <a:lnTo>
                    <a:pt x="5642" y="21227"/>
                  </a:lnTo>
                  <a:cubicBezTo>
                    <a:pt x="5651" y="21227"/>
                    <a:pt x="5660" y="21227"/>
                    <a:pt x="5669" y="21227"/>
                  </a:cubicBezTo>
                  <a:cubicBezTo>
                    <a:pt x="5686" y="21219"/>
                    <a:pt x="5695" y="21210"/>
                    <a:pt x="5713" y="21201"/>
                  </a:cubicBezTo>
                  <a:cubicBezTo>
                    <a:pt x="5695" y="21113"/>
                    <a:pt x="5625" y="21148"/>
                    <a:pt x="5660" y="21042"/>
                  </a:cubicBezTo>
                  <a:cubicBezTo>
                    <a:pt x="5642" y="21051"/>
                    <a:pt x="5607" y="21060"/>
                    <a:pt x="5589" y="21060"/>
                  </a:cubicBezTo>
                  <a:cubicBezTo>
                    <a:pt x="5581" y="21060"/>
                    <a:pt x="5572" y="21051"/>
                    <a:pt x="5563" y="21051"/>
                  </a:cubicBezTo>
                  <a:cubicBezTo>
                    <a:pt x="5536" y="21042"/>
                    <a:pt x="5528" y="21042"/>
                    <a:pt x="5510" y="21060"/>
                  </a:cubicBezTo>
                  <a:cubicBezTo>
                    <a:pt x="5536" y="21077"/>
                    <a:pt x="5545" y="21086"/>
                    <a:pt x="5607" y="21104"/>
                  </a:cubicBezTo>
                  <a:cubicBezTo>
                    <a:pt x="5581" y="21254"/>
                    <a:pt x="5492" y="21104"/>
                    <a:pt x="5430" y="21130"/>
                  </a:cubicBezTo>
                  <a:cubicBezTo>
                    <a:pt x="5422" y="21201"/>
                    <a:pt x="5510" y="21104"/>
                    <a:pt x="5483" y="21210"/>
                  </a:cubicBezTo>
                  <a:cubicBezTo>
                    <a:pt x="5271" y="21227"/>
                    <a:pt x="5007" y="21254"/>
                    <a:pt x="4751" y="21289"/>
                  </a:cubicBezTo>
                  <a:cubicBezTo>
                    <a:pt x="4494" y="21316"/>
                    <a:pt x="4238" y="21351"/>
                    <a:pt x="4018" y="21386"/>
                  </a:cubicBezTo>
                  <a:cubicBezTo>
                    <a:pt x="3982" y="21395"/>
                    <a:pt x="3982" y="21360"/>
                    <a:pt x="3956" y="21369"/>
                  </a:cubicBezTo>
                  <a:cubicBezTo>
                    <a:pt x="3912" y="21377"/>
                    <a:pt x="3850" y="21413"/>
                    <a:pt x="3815" y="21413"/>
                  </a:cubicBezTo>
                  <a:cubicBezTo>
                    <a:pt x="3797" y="21413"/>
                    <a:pt x="3797" y="21377"/>
                    <a:pt x="3788" y="21360"/>
                  </a:cubicBezTo>
                  <a:cubicBezTo>
                    <a:pt x="3779" y="21333"/>
                    <a:pt x="3762" y="21333"/>
                    <a:pt x="3673" y="21395"/>
                  </a:cubicBezTo>
                  <a:cubicBezTo>
                    <a:pt x="3753" y="21324"/>
                    <a:pt x="3656" y="21360"/>
                    <a:pt x="3700" y="21307"/>
                  </a:cubicBezTo>
                  <a:cubicBezTo>
                    <a:pt x="3673" y="21324"/>
                    <a:pt x="3611" y="21377"/>
                    <a:pt x="3629" y="21377"/>
                  </a:cubicBezTo>
                  <a:cubicBezTo>
                    <a:pt x="3497" y="21430"/>
                    <a:pt x="3391" y="21457"/>
                    <a:pt x="3302" y="21475"/>
                  </a:cubicBezTo>
                  <a:cubicBezTo>
                    <a:pt x="3338" y="21369"/>
                    <a:pt x="3408" y="21227"/>
                    <a:pt x="3453" y="21113"/>
                  </a:cubicBezTo>
                  <a:cubicBezTo>
                    <a:pt x="3506" y="20998"/>
                    <a:pt x="3541" y="20901"/>
                    <a:pt x="3514" y="20848"/>
                  </a:cubicBezTo>
                  <a:cubicBezTo>
                    <a:pt x="3541" y="20812"/>
                    <a:pt x="3550" y="20830"/>
                    <a:pt x="3594" y="20804"/>
                  </a:cubicBezTo>
                  <a:cubicBezTo>
                    <a:pt x="3567" y="20768"/>
                    <a:pt x="3558" y="20724"/>
                    <a:pt x="3594" y="20636"/>
                  </a:cubicBezTo>
                  <a:cubicBezTo>
                    <a:pt x="3691" y="20592"/>
                    <a:pt x="3620" y="20680"/>
                    <a:pt x="3717" y="20627"/>
                  </a:cubicBezTo>
                  <a:cubicBezTo>
                    <a:pt x="3726" y="20600"/>
                    <a:pt x="3700" y="20592"/>
                    <a:pt x="3691" y="20565"/>
                  </a:cubicBezTo>
                  <a:cubicBezTo>
                    <a:pt x="3682" y="20547"/>
                    <a:pt x="3691" y="20521"/>
                    <a:pt x="3744" y="20486"/>
                  </a:cubicBezTo>
                  <a:cubicBezTo>
                    <a:pt x="3815" y="20450"/>
                    <a:pt x="3806" y="20468"/>
                    <a:pt x="3779" y="20494"/>
                  </a:cubicBezTo>
                  <a:cubicBezTo>
                    <a:pt x="3762" y="20521"/>
                    <a:pt x="3744" y="20547"/>
                    <a:pt x="3815" y="20512"/>
                  </a:cubicBezTo>
                  <a:cubicBezTo>
                    <a:pt x="3815" y="20556"/>
                    <a:pt x="3726" y="20600"/>
                    <a:pt x="3735" y="20645"/>
                  </a:cubicBezTo>
                  <a:cubicBezTo>
                    <a:pt x="3735" y="20653"/>
                    <a:pt x="3770" y="20636"/>
                    <a:pt x="3762" y="20653"/>
                  </a:cubicBezTo>
                  <a:cubicBezTo>
                    <a:pt x="3841" y="20618"/>
                    <a:pt x="3903" y="20574"/>
                    <a:pt x="3921" y="20547"/>
                  </a:cubicBezTo>
                  <a:cubicBezTo>
                    <a:pt x="3938" y="20574"/>
                    <a:pt x="4097" y="20486"/>
                    <a:pt x="4150" y="20459"/>
                  </a:cubicBezTo>
                  <a:cubicBezTo>
                    <a:pt x="4221" y="20406"/>
                    <a:pt x="4230" y="20397"/>
                    <a:pt x="4230" y="20380"/>
                  </a:cubicBezTo>
                  <a:cubicBezTo>
                    <a:pt x="4230" y="20371"/>
                    <a:pt x="4221" y="20362"/>
                    <a:pt x="4256" y="20327"/>
                  </a:cubicBezTo>
                  <a:cubicBezTo>
                    <a:pt x="4371" y="20265"/>
                    <a:pt x="4274" y="20344"/>
                    <a:pt x="4274" y="20353"/>
                  </a:cubicBezTo>
                  <a:cubicBezTo>
                    <a:pt x="4283" y="20362"/>
                    <a:pt x="4344" y="20327"/>
                    <a:pt x="4344" y="20327"/>
                  </a:cubicBezTo>
                  <a:cubicBezTo>
                    <a:pt x="4362" y="20344"/>
                    <a:pt x="4327" y="20389"/>
                    <a:pt x="4336" y="20415"/>
                  </a:cubicBezTo>
                  <a:cubicBezTo>
                    <a:pt x="4265" y="20477"/>
                    <a:pt x="4053" y="20609"/>
                    <a:pt x="4044" y="20592"/>
                  </a:cubicBezTo>
                  <a:cubicBezTo>
                    <a:pt x="3965" y="20627"/>
                    <a:pt x="3868" y="20733"/>
                    <a:pt x="3947" y="20689"/>
                  </a:cubicBezTo>
                  <a:cubicBezTo>
                    <a:pt x="3868" y="20768"/>
                    <a:pt x="3841" y="20742"/>
                    <a:pt x="3770" y="20777"/>
                  </a:cubicBezTo>
                  <a:cubicBezTo>
                    <a:pt x="3753" y="20821"/>
                    <a:pt x="3779" y="20812"/>
                    <a:pt x="3868" y="20751"/>
                  </a:cubicBezTo>
                  <a:cubicBezTo>
                    <a:pt x="3868" y="20786"/>
                    <a:pt x="3735" y="20865"/>
                    <a:pt x="3753" y="20892"/>
                  </a:cubicBezTo>
                  <a:cubicBezTo>
                    <a:pt x="3682" y="20936"/>
                    <a:pt x="3700" y="20901"/>
                    <a:pt x="3726" y="20865"/>
                  </a:cubicBezTo>
                  <a:cubicBezTo>
                    <a:pt x="3744" y="20839"/>
                    <a:pt x="3762" y="20804"/>
                    <a:pt x="3691" y="20848"/>
                  </a:cubicBezTo>
                  <a:cubicBezTo>
                    <a:pt x="3700" y="20821"/>
                    <a:pt x="3753" y="20759"/>
                    <a:pt x="3788" y="20715"/>
                  </a:cubicBezTo>
                  <a:cubicBezTo>
                    <a:pt x="3823" y="20671"/>
                    <a:pt x="3841" y="20645"/>
                    <a:pt x="3788" y="20653"/>
                  </a:cubicBezTo>
                  <a:cubicBezTo>
                    <a:pt x="3647" y="20715"/>
                    <a:pt x="3744" y="20777"/>
                    <a:pt x="3620" y="20795"/>
                  </a:cubicBezTo>
                  <a:cubicBezTo>
                    <a:pt x="3682" y="20812"/>
                    <a:pt x="3585" y="20909"/>
                    <a:pt x="3673" y="20892"/>
                  </a:cubicBezTo>
                  <a:cubicBezTo>
                    <a:pt x="3647" y="20927"/>
                    <a:pt x="3629" y="20971"/>
                    <a:pt x="3532" y="21033"/>
                  </a:cubicBezTo>
                  <a:cubicBezTo>
                    <a:pt x="3611" y="21024"/>
                    <a:pt x="3497" y="21210"/>
                    <a:pt x="3400" y="21377"/>
                  </a:cubicBezTo>
                  <a:cubicBezTo>
                    <a:pt x="3408" y="21369"/>
                    <a:pt x="3417" y="21369"/>
                    <a:pt x="3426" y="21369"/>
                  </a:cubicBezTo>
                  <a:cubicBezTo>
                    <a:pt x="3558" y="21307"/>
                    <a:pt x="3647" y="21280"/>
                    <a:pt x="3638" y="21316"/>
                  </a:cubicBezTo>
                  <a:cubicBezTo>
                    <a:pt x="3726" y="21271"/>
                    <a:pt x="3823" y="21210"/>
                    <a:pt x="3885" y="21201"/>
                  </a:cubicBezTo>
                  <a:cubicBezTo>
                    <a:pt x="3823" y="21254"/>
                    <a:pt x="3788" y="21271"/>
                    <a:pt x="3726" y="21333"/>
                  </a:cubicBezTo>
                  <a:cubicBezTo>
                    <a:pt x="3762" y="21333"/>
                    <a:pt x="3850" y="21254"/>
                    <a:pt x="3894" y="21227"/>
                  </a:cubicBezTo>
                  <a:cubicBezTo>
                    <a:pt x="3956" y="21210"/>
                    <a:pt x="4000" y="21236"/>
                    <a:pt x="4079" y="21174"/>
                  </a:cubicBezTo>
                  <a:cubicBezTo>
                    <a:pt x="4115" y="21130"/>
                    <a:pt x="4106" y="21121"/>
                    <a:pt x="4079" y="21121"/>
                  </a:cubicBezTo>
                  <a:cubicBezTo>
                    <a:pt x="4168" y="21060"/>
                    <a:pt x="4203" y="21077"/>
                    <a:pt x="4283" y="21007"/>
                  </a:cubicBezTo>
                  <a:cubicBezTo>
                    <a:pt x="4344" y="21007"/>
                    <a:pt x="4274" y="21113"/>
                    <a:pt x="4318" y="21121"/>
                  </a:cubicBezTo>
                  <a:cubicBezTo>
                    <a:pt x="4353" y="21104"/>
                    <a:pt x="4344" y="21077"/>
                    <a:pt x="4397" y="21024"/>
                  </a:cubicBezTo>
                  <a:cubicBezTo>
                    <a:pt x="4459" y="21007"/>
                    <a:pt x="4415" y="21095"/>
                    <a:pt x="4494" y="21068"/>
                  </a:cubicBezTo>
                  <a:cubicBezTo>
                    <a:pt x="4521" y="21051"/>
                    <a:pt x="4556" y="20998"/>
                    <a:pt x="4583" y="21007"/>
                  </a:cubicBezTo>
                  <a:cubicBezTo>
                    <a:pt x="4618" y="20954"/>
                    <a:pt x="4609" y="20945"/>
                    <a:pt x="4592" y="20945"/>
                  </a:cubicBezTo>
                  <a:cubicBezTo>
                    <a:pt x="4680" y="20883"/>
                    <a:pt x="4680" y="20918"/>
                    <a:pt x="4680" y="20962"/>
                  </a:cubicBezTo>
                  <a:cubicBezTo>
                    <a:pt x="4724" y="20945"/>
                    <a:pt x="4698" y="20918"/>
                    <a:pt x="4751" y="20874"/>
                  </a:cubicBezTo>
                  <a:cubicBezTo>
                    <a:pt x="4777" y="20892"/>
                    <a:pt x="4653" y="21068"/>
                    <a:pt x="4768" y="21015"/>
                  </a:cubicBezTo>
                  <a:cubicBezTo>
                    <a:pt x="4768" y="20980"/>
                    <a:pt x="4751" y="20980"/>
                    <a:pt x="4786" y="20927"/>
                  </a:cubicBezTo>
                  <a:cubicBezTo>
                    <a:pt x="4803" y="20971"/>
                    <a:pt x="4865" y="20848"/>
                    <a:pt x="4883" y="20883"/>
                  </a:cubicBezTo>
                  <a:cubicBezTo>
                    <a:pt x="4874" y="20883"/>
                    <a:pt x="4830" y="20962"/>
                    <a:pt x="4839" y="20971"/>
                  </a:cubicBezTo>
                  <a:cubicBezTo>
                    <a:pt x="4848" y="20980"/>
                    <a:pt x="4909" y="20901"/>
                    <a:pt x="4883" y="20909"/>
                  </a:cubicBezTo>
                  <a:cubicBezTo>
                    <a:pt x="4909" y="20830"/>
                    <a:pt x="4945" y="20927"/>
                    <a:pt x="4971" y="20848"/>
                  </a:cubicBezTo>
                  <a:cubicBezTo>
                    <a:pt x="4989" y="20768"/>
                    <a:pt x="4830" y="20901"/>
                    <a:pt x="4927" y="20742"/>
                  </a:cubicBezTo>
                  <a:cubicBezTo>
                    <a:pt x="4909" y="20751"/>
                    <a:pt x="4883" y="20812"/>
                    <a:pt x="4856" y="20856"/>
                  </a:cubicBezTo>
                  <a:close/>
                  <a:moveTo>
                    <a:pt x="4309" y="20415"/>
                  </a:moveTo>
                  <a:cubicBezTo>
                    <a:pt x="4194" y="20486"/>
                    <a:pt x="4088" y="20547"/>
                    <a:pt x="4071" y="20592"/>
                  </a:cubicBezTo>
                  <a:lnTo>
                    <a:pt x="4291" y="20450"/>
                  </a:lnTo>
                  <a:close/>
                  <a:moveTo>
                    <a:pt x="3823" y="20706"/>
                  </a:moveTo>
                  <a:lnTo>
                    <a:pt x="3806" y="20751"/>
                  </a:lnTo>
                  <a:cubicBezTo>
                    <a:pt x="3929" y="20671"/>
                    <a:pt x="4071" y="20583"/>
                    <a:pt x="4062" y="20539"/>
                  </a:cubicBezTo>
                  <a:cubicBezTo>
                    <a:pt x="3903" y="20618"/>
                    <a:pt x="3991" y="20627"/>
                    <a:pt x="3823" y="20706"/>
                  </a:cubicBezTo>
                  <a:close/>
                  <a:moveTo>
                    <a:pt x="4185" y="21219"/>
                  </a:moveTo>
                  <a:cubicBezTo>
                    <a:pt x="4150" y="21210"/>
                    <a:pt x="4327" y="21033"/>
                    <a:pt x="4203" y="21104"/>
                  </a:cubicBezTo>
                  <a:cubicBezTo>
                    <a:pt x="4097" y="21210"/>
                    <a:pt x="4159" y="21174"/>
                    <a:pt x="4124" y="21227"/>
                  </a:cubicBezTo>
                  <a:cubicBezTo>
                    <a:pt x="4062" y="21280"/>
                    <a:pt x="4150" y="21271"/>
                    <a:pt x="4185" y="21219"/>
                  </a:cubicBezTo>
                  <a:close/>
                  <a:moveTo>
                    <a:pt x="6287" y="10067"/>
                  </a:moveTo>
                  <a:cubicBezTo>
                    <a:pt x="6269" y="9987"/>
                    <a:pt x="6331" y="9872"/>
                    <a:pt x="6216" y="9846"/>
                  </a:cubicBezTo>
                  <a:cubicBezTo>
                    <a:pt x="6163" y="9925"/>
                    <a:pt x="6260" y="9925"/>
                    <a:pt x="6252" y="9987"/>
                  </a:cubicBezTo>
                  <a:cubicBezTo>
                    <a:pt x="6190" y="9961"/>
                    <a:pt x="6128" y="9934"/>
                    <a:pt x="6101" y="9996"/>
                  </a:cubicBezTo>
                  <a:cubicBezTo>
                    <a:pt x="6163" y="10022"/>
                    <a:pt x="6225" y="10040"/>
                    <a:pt x="6287" y="10067"/>
                  </a:cubicBezTo>
                  <a:close/>
                  <a:moveTo>
                    <a:pt x="5731" y="11400"/>
                  </a:moveTo>
                  <a:lnTo>
                    <a:pt x="5695" y="11488"/>
                  </a:lnTo>
                  <a:cubicBezTo>
                    <a:pt x="5784" y="11497"/>
                    <a:pt x="5784" y="11550"/>
                    <a:pt x="5837" y="11576"/>
                  </a:cubicBezTo>
                  <a:cubicBezTo>
                    <a:pt x="5890" y="11470"/>
                    <a:pt x="5784" y="11453"/>
                    <a:pt x="5731" y="11400"/>
                  </a:cubicBezTo>
                  <a:close/>
                  <a:moveTo>
                    <a:pt x="5987" y="11426"/>
                  </a:moveTo>
                  <a:cubicBezTo>
                    <a:pt x="6040" y="11523"/>
                    <a:pt x="6093" y="11506"/>
                    <a:pt x="6110" y="11638"/>
                  </a:cubicBezTo>
                  <a:cubicBezTo>
                    <a:pt x="6146" y="11541"/>
                    <a:pt x="6084" y="11320"/>
                    <a:pt x="5987" y="11426"/>
                  </a:cubicBezTo>
                  <a:close/>
                  <a:moveTo>
                    <a:pt x="6048" y="10861"/>
                  </a:moveTo>
                  <a:cubicBezTo>
                    <a:pt x="6128" y="10888"/>
                    <a:pt x="6146" y="11038"/>
                    <a:pt x="6216" y="10888"/>
                  </a:cubicBezTo>
                  <a:cubicBezTo>
                    <a:pt x="6101" y="10888"/>
                    <a:pt x="6154" y="10799"/>
                    <a:pt x="6119" y="10755"/>
                  </a:cubicBezTo>
                  <a:cubicBezTo>
                    <a:pt x="6101" y="10808"/>
                    <a:pt x="6066" y="10808"/>
                    <a:pt x="6048" y="10861"/>
                  </a:cubicBezTo>
                  <a:close/>
                  <a:moveTo>
                    <a:pt x="5881" y="10835"/>
                  </a:moveTo>
                  <a:cubicBezTo>
                    <a:pt x="5845" y="10808"/>
                    <a:pt x="5854" y="10764"/>
                    <a:pt x="5828" y="10746"/>
                  </a:cubicBezTo>
                  <a:cubicBezTo>
                    <a:pt x="5801" y="10782"/>
                    <a:pt x="5766" y="10791"/>
                    <a:pt x="5757" y="10852"/>
                  </a:cubicBezTo>
                  <a:cubicBezTo>
                    <a:pt x="5810" y="10879"/>
                    <a:pt x="5854" y="10879"/>
                    <a:pt x="5881" y="10835"/>
                  </a:cubicBezTo>
                  <a:close/>
                  <a:moveTo>
                    <a:pt x="6110" y="11082"/>
                  </a:moveTo>
                  <a:cubicBezTo>
                    <a:pt x="6146" y="11108"/>
                    <a:pt x="6146" y="11144"/>
                    <a:pt x="6199" y="11153"/>
                  </a:cubicBezTo>
                  <a:cubicBezTo>
                    <a:pt x="6216" y="11100"/>
                    <a:pt x="6243" y="11064"/>
                    <a:pt x="6269" y="11047"/>
                  </a:cubicBezTo>
                  <a:cubicBezTo>
                    <a:pt x="6199" y="11011"/>
                    <a:pt x="6137" y="10985"/>
                    <a:pt x="6110" y="11082"/>
                  </a:cubicBezTo>
                  <a:close/>
                  <a:moveTo>
                    <a:pt x="5572" y="11506"/>
                  </a:moveTo>
                  <a:cubicBezTo>
                    <a:pt x="5669" y="11435"/>
                    <a:pt x="5616" y="11312"/>
                    <a:pt x="5686" y="11188"/>
                  </a:cubicBezTo>
                  <a:cubicBezTo>
                    <a:pt x="5731" y="11197"/>
                    <a:pt x="5748" y="11153"/>
                    <a:pt x="5792" y="11161"/>
                  </a:cubicBezTo>
                  <a:cubicBezTo>
                    <a:pt x="5819" y="11170"/>
                    <a:pt x="5792" y="11214"/>
                    <a:pt x="5819" y="11232"/>
                  </a:cubicBezTo>
                  <a:cubicBezTo>
                    <a:pt x="5863" y="11170"/>
                    <a:pt x="5960" y="11214"/>
                    <a:pt x="5987" y="11100"/>
                  </a:cubicBezTo>
                  <a:cubicBezTo>
                    <a:pt x="6004" y="11038"/>
                    <a:pt x="5960" y="11002"/>
                    <a:pt x="5951" y="10958"/>
                  </a:cubicBezTo>
                  <a:cubicBezTo>
                    <a:pt x="5819" y="10914"/>
                    <a:pt x="5713" y="10941"/>
                    <a:pt x="5642" y="11073"/>
                  </a:cubicBezTo>
                  <a:cubicBezTo>
                    <a:pt x="5686" y="11108"/>
                    <a:pt x="5695" y="11047"/>
                    <a:pt x="5722" y="11029"/>
                  </a:cubicBezTo>
                  <a:cubicBezTo>
                    <a:pt x="5757" y="11011"/>
                    <a:pt x="5863" y="10985"/>
                    <a:pt x="5854" y="11055"/>
                  </a:cubicBezTo>
                  <a:cubicBezTo>
                    <a:pt x="5810" y="11117"/>
                    <a:pt x="5748" y="11153"/>
                    <a:pt x="5660" y="11108"/>
                  </a:cubicBezTo>
                  <a:cubicBezTo>
                    <a:pt x="5607" y="11259"/>
                    <a:pt x="5572" y="11391"/>
                    <a:pt x="5572" y="11506"/>
                  </a:cubicBezTo>
                  <a:close/>
                  <a:moveTo>
                    <a:pt x="5060" y="11373"/>
                  </a:moveTo>
                  <a:cubicBezTo>
                    <a:pt x="5095" y="11294"/>
                    <a:pt x="5113" y="11232"/>
                    <a:pt x="5077" y="11188"/>
                  </a:cubicBezTo>
                  <a:cubicBezTo>
                    <a:pt x="5086" y="11303"/>
                    <a:pt x="5042" y="11267"/>
                    <a:pt x="4989" y="11347"/>
                  </a:cubicBezTo>
                  <a:close/>
                  <a:moveTo>
                    <a:pt x="4530" y="11868"/>
                  </a:moveTo>
                  <a:cubicBezTo>
                    <a:pt x="4556" y="11850"/>
                    <a:pt x="4680" y="11665"/>
                    <a:pt x="4574" y="11656"/>
                  </a:cubicBezTo>
                  <a:cubicBezTo>
                    <a:pt x="4521" y="11656"/>
                    <a:pt x="4459" y="11850"/>
                    <a:pt x="4530" y="11868"/>
                  </a:cubicBezTo>
                  <a:close/>
                  <a:moveTo>
                    <a:pt x="4706" y="12256"/>
                  </a:moveTo>
                  <a:cubicBezTo>
                    <a:pt x="4742" y="12106"/>
                    <a:pt x="4901" y="12053"/>
                    <a:pt x="4865" y="11894"/>
                  </a:cubicBezTo>
                  <a:cubicBezTo>
                    <a:pt x="4742" y="11815"/>
                    <a:pt x="4715" y="11983"/>
                    <a:pt x="4751" y="12053"/>
                  </a:cubicBezTo>
                  <a:cubicBezTo>
                    <a:pt x="4724" y="12168"/>
                    <a:pt x="4645" y="12177"/>
                    <a:pt x="4706" y="12256"/>
                  </a:cubicBezTo>
                  <a:close/>
                  <a:moveTo>
                    <a:pt x="4556" y="12662"/>
                  </a:moveTo>
                  <a:cubicBezTo>
                    <a:pt x="4671" y="12601"/>
                    <a:pt x="4556" y="12415"/>
                    <a:pt x="4671" y="12345"/>
                  </a:cubicBezTo>
                  <a:cubicBezTo>
                    <a:pt x="4512" y="12345"/>
                    <a:pt x="4547" y="12557"/>
                    <a:pt x="4556" y="12662"/>
                  </a:cubicBezTo>
                  <a:close/>
                  <a:moveTo>
                    <a:pt x="4230" y="12671"/>
                  </a:moveTo>
                  <a:cubicBezTo>
                    <a:pt x="4274" y="12539"/>
                    <a:pt x="4450" y="12442"/>
                    <a:pt x="4362" y="12300"/>
                  </a:cubicBezTo>
                  <a:cubicBezTo>
                    <a:pt x="4344" y="12459"/>
                    <a:pt x="4194" y="12557"/>
                    <a:pt x="4230" y="12671"/>
                  </a:cubicBezTo>
                  <a:close/>
                  <a:moveTo>
                    <a:pt x="5766" y="12009"/>
                  </a:moveTo>
                  <a:cubicBezTo>
                    <a:pt x="5784" y="12009"/>
                    <a:pt x="5801" y="12018"/>
                    <a:pt x="5784" y="12044"/>
                  </a:cubicBezTo>
                  <a:cubicBezTo>
                    <a:pt x="5845" y="12080"/>
                    <a:pt x="5881" y="12036"/>
                    <a:pt x="5907" y="11956"/>
                  </a:cubicBezTo>
                  <a:cubicBezTo>
                    <a:pt x="5837" y="11921"/>
                    <a:pt x="5792" y="11930"/>
                    <a:pt x="5766" y="12009"/>
                  </a:cubicBezTo>
                  <a:close/>
                  <a:moveTo>
                    <a:pt x="5298" y="11859"/>
                  </a:moveTo>
                  <a:cubicBezTo>
                    <a:pt x="5386" y="11912"/>
                    <a:pt x="5386" y="11709"/>
                    <a:pt x="5430" y="11647"/>
                  </a:cubicBezTo>
                  <a:cubicBezTo>
                    <a:pt x="5501" y="11727"/>
                    <a:pt x="5536" y="11682"/>
                    <a:pt x="5581" y="11576"/>
                  </a:cubicBezTo>
                  <a:cubicBezTo>
                    <a:pt x="5422" y="11479"/>
                    <a:pt x="5307" y="11762"/>
                    <a:pt x="5298" y="11859"/>
                  </a:cubicBezTo>
                  <a:close/>
                  <a:moveTo>
                    <a:pt x="5475" y="11930"/>
                  </a:moveTo>
                  <a:cubicBezTo>
                    <a:pt x="5483" y="11824"/>
                    <a:pt x="5545" y="11850"/>
                    <a:pt x="5598" y="11841"/>
                  </a:cubicBezTo>
                  <a:cubicBezTo>
                    <a:pt x="5607" y="11788"/>
                    <a:pt x="5616" y="11735"/>
                    <a:pt x="5589" y="11709"/>
                  </a:cubicBezTo>
                  <a:cubicBezTo>
                    <a:pt x="5536" y="11815"/>
                    <a:pt x="5492" y="11815"/>
                    <a:pt x="5457" y="11727"/>
                  </a:cubicBezTo>
                  <a:cubicBezTo>
                    <a:pt x="5430" y="11797"/>
                    <a:pt x="5448" y="11965"/>
                    <a:pt x="5475" y="11930"/>
                  </a:cubicBezTo>
                  <a:close/>
                  <a:moveTo>
                    <a:pt x="5854" y="12097"/>
                  </a:moveTo>
                  <a:cubicBezTo>
                    <a:pt x="5792" y="12168"/>
                    <a:pt x="5669" y="12089"/>
                    <a:pt x="5642" y="12256"/>
                  </a:cubicBezTo>
                  <a:cubicBezTo>
                    <a:pt x="5695" y="12309"/>
                    <a:pt x="5722" y="12221"/>
                    <a:pt x="5775" y="12239"/>
                  </a:cubicBezTo>
                  <a:cubicBezTo>
                    <a:pt x="5784" y="12239"/>
                    <a:pt x="5775" y="12318"/>
                    <a:pt x="5828" y="12318"/>
                  </a:cubicBezTo>
                  <a:cubicBezTo>
                    <a:pt x="5854" y="12327"/>
                    <a:pt x="5898" y="12336"/>
                    <a:pt x="5925" y="12230"/>
                  </a:cubicBezTo>
                  <a:cubicBezTo>
                    <a:pt x="5766" y="12203"/>
                    <a:pt x="5890" y="12159"/>
                    <a:pt x="5854" y="12097"/>
                  </a:cubicBezTo>
                  <a:close/>
                  <a:moveTo>
                    <a:pt x="5448" y="12707"/>
                  </a:moveTo>
                  <a:cubicBezTo>
                    <a:pt x="5280" y="12680"/>
                    <a:pt x="5581" y="12486"/>
                    <a:pt x="5377" y="12512"/>
                  </a:cubicBezTo>
                  <a:cubicBezTo>
                    <a:pt x="5430" y="12424"/>
                    <a:pt x="5386" y="12380"/>
                    <a:pt x="5386" y="12318"/>
                  </a:cubicBezTo>
                  <a:cubicBezTo>
                    <a:pt x="5475" y="12247"/>
                    <a:pt x="5563" y="12168"/>
                    <a:pt x="5633" y="12053"/>
                  </a:cubicBezTo>
                  <a:lnTo>
                    <a:pt x="5528" y="12018"/>
                  </a:lnTo>
                  <a:cubicBezTo>
                    <a:pt x="5492" y="12150"/>
                    <a:pt x="5448" y="12212"/>
                    <a:pt x="5377" y="12124"/>
                  </a:cubicBezTo>
                  <a:cubicBezTo>
                    <a:pt x="5324" y="12274"/>
                    <a:pt x="5342" y="12398"/>
                    <a:pt x="5298" y="12557"/>
                  </a:cubicBezTo>
                  <a:cubicBezTo>
                    <a:pt x="5430" y="12557"/>
                    <a:pt x="5289" y="12857"/>
                    <a:pt x="5448" y="12707"/>
                  </a:cubicBezTo>
                  <a:close/>
                  <a:moveTo>
                    <a:pt x="5695" y="13157"/>
                  </a:moveTo>
                  <a:cubicBezTo>
                    <a:pt x="5713" y="13033"/>
                    <a:pt x="5704" y="12936"/>
                    <a:pt x="5695" y="12830"/>
                  </a:cubicBezTo>
                  <a:cubicBezTo>
                    <a:pt x="5775" y="12742"/>
                    <a:pt x="5845" y="12609"/>
                    <a:pt x="5898" y="12451"/>
                  </a:cubicBezTo>
                  <a:cubicBezTo>
                    <a:pt x="5845" y="12415"/>
                    <a:pt x="5792" y="12415"/>
                    <a:pt x="5757" y="12424"/>
                  </a:cubicBezTo>
                  <a:cubicBezTo>
                    <a:pt x="5766" y="12495"/>
                    <a:pt x="5704" y="12601"/>
                    <a:pt x="5731" y="12645"/>
                  </a:cubicBezTo>
                  <a:cubicBezTo>
                    <a:pt x="5810" y="12592"/>
                    <a:pt x="5739" y="12539"/>
                    <a:pt x="5810" y="12512"/>
                  </a:cubicBezTo>
                  <a:cubicBezTo>
                    <a:pt x="5845" y="12618"/>
                    <a:pt x="5739" y="12698"/>
                    <a:pt x="5678" y="12724"/>
                  </a:cubicBezTo>
                  <a:cubicBezTo>
                    <a:pt x="5695" y="12557"/>
                    <a:pt x="5589" y="12636"/>
                    <a:pt x="5572" y="12521"/>
                  </a:cubicBezTo>
                  <a:cubicBezTo>
                    <a:pt x="5589" y="12468"/>
                    <a:pt x="5625" y="12468"/>
                    <a:pt x="5642" y="12415"/>
                  </a:cubicBezTo>
                  <a:cubicBezTo>
                    <a:pt x="5572" y="12380"/>
                    <a:pt x="5554" y="12477"/>
                    <a:pt x="5483" y="12451"/>
                  </a:cubicBezTo>
                  <a:cubicBezTo>
                    <a:pt x="5475" y="12433"/>
                    <a:pt x="5492" y="12300"/>
                    <a:pt x="5457" y="12380"/>
                  </a:cubicBezTo>
                  <a:cubicBezTo>
                    <a:pt x="5439" y="12486"/>
                    <a:pt x="5563" y="12521"/>
                    <a:pt x="5492" y="12654"/>
                  </a:cubicBezTo>
                  <a:cubicBezTo>
                    <a:pt x="5642" y="12618"/>
                    <a:pt x="5607" y="12742"/>
                    <a:pt x="5598" y="12786"/>
                  </a:cubicBezTo>
                  <a:cubicBezTo>
                    <a:pt x="5616" y="12733"/>
                    <a:pt x="5686" y="12848"/>
                    <a:pt x="5678" y="12883"/>
                  </a:cubicBezTo>
                  <a:cubicBezTo>
                    <a:pt x="5545" y="12830"/>
                    <a:pt x="5545" y="13069"/>
                    <a:pt x="5430" y="13060"/>
                  </a:cubicBezTo>
                  <a:lnTo>
                    <a:pt x="5563" y="13104"/>
                  </a:lnTo>
                  <a:cubicBezTo>
                    <a:pt x="5589" y="13033"/>
                    <a:pt x="5616" y="12936"/>
                    <a:pt x="5678" y="12954"/>
                  </a:cubicBezTo>
                  <a:cubicBezTo>
                    <a:pt x="5660" y="13033"/>
                    <a:pt x="5563" y="13157"/>
                    <a:pt x="5695" y="13157"/>
                  </a:cubicBezTo>
                  <a:close/>
                  <a:moveTo>
                    <a:pt x="5174" y="13130"/>
                  </a:moveTo>
                  <a:cubicBezTo>
                    <a:pt x="5166" y="13219"/>
                    <a:pt x="5113" y="13192"/>
                    <a:pt x="5095" y="13263"/>
                  </a:cubicBezTo>
                  <a:cubicBezTo>
                    <a:pt x="5192" y="13351"/>
                    <a:pt x="5245" y="13148"/>
                    <a:pt x="5174" y="13130"/>
                  </a:cubicBezTo>
                  <a:close/>
                  <a:moveTo>
                    <a:pt x="5369" y="13395"/>
                  </a:moveTo>
                  <a:cubicBezTo>
                    <a:pt x="5422" y="13281"/>
                    <a:pt x="5307" y="13334"/>
                    <a:pt x="5324" y="13281"/>
                  </a:cubicBezTo>
                  <a:cubicBezTo>
                    <a:pt x="5351" y="13201"/>
                    <a:pt x="5395" y="13122"/>
                    <a:pt x="5333" y="13086"/>
                  </a:cubicBezTo>
                  <a:cubicBezTo>
                    <a:pt x="5271" y="13192"/>
                    <a:pt x="5307" y="13289"/>
                    <a:pt x="5245" y="13325"/>
                  </a:cubicBezTo>
                  <a:cubicBezTo>
                    <a:pt x="5333" y="13325"/>
                    <a:pt x="5298" y="13387"/>
                    <a:pt x="5369" y="13395"/>
                  </a:cubicBezTo>
                  <a:close/>
                  <a:moveTo>
                    <a:pt x="5430" y="13616"/>
                  </a:moveTo>
                  <a:cubicBezTo>
                    <a:pt x="5448" y="13563"/>
                    <a:pt x="5554" y="13501"/>
                    <a:pt x="5492" y="13448"/>
                  </a:cubicBezTo>
                  <a:cubicBezTo>
                    <a:pt x="5483" y="13466"/>
                    <a:pt x="5466" y="13466"/>
                    <a:pt x="5430" y="13457"/>
                  </a:cubicBezTo>
                  <a:cubicBezTo>
                    <a:pt x="5404" y="13528"/>
                    <a:pt x="5377" y="13590"/>
                    <a:pt x="5430" y="13616"/>
                  </a:cubicBezTo>
                  <a:close/>
                  <a:moveTo>
                    <a:pt x="5307" y="13802"/>
                  </a:moveTo>
                  <a:cubicBezTo>
                    <a:pt x="5298" y="13907"/>
                    <a:pt x="5210" y="13793"/>
                    <a:pt x="5210" y="13899"/>
                  </a:cubicBezTo>
                  <a:cubicBezTo>
                    <a:pt x="5201" y="13943"/>
                    <a:pt x="5280" y="13952"/>
                    <a:pt x="5218" y="14031"/>
                  </a:cubicBezTo>
                  <a:cubicBezTo>
                    <a:pt x="5289" y="14102"/>
                    <a:pt x="5271" y="13943"/>
                    <a:pt x="5342" y="14013"/>
                  </a:cubicBezTo>
                  <a:cubicBezTo>
                    <a:pt x="5316" y="14102"/>
                    <a:pt x="5192" y="14119"/>
                    <a:pt x="5280" y="14190"/>
                  </a:cubicBezTo>
                  <a:cubicBezTo>
                    <a:pt x="5307" y="14102"/>
                    <a:pt x="5369" y="14119"/>
                    <a:pt x="5395" y="14031"/>
                  </a:cubicBezTo>
                  <a:cubicBezTo>
                    <a:pt x="5395" y="13907"/>
                    <a:pt x="5342" y="13810"/>
                    <a:pt x="5386" y="13669"/>
                  </a:cubicBezTo>
                  <a:cubicBezTo>
                    <a:pt x="5360" y="13651"/>
                    <a:pt x="5307" y="13643"/>
                    <a:pt x="5316" y="13607"/>
                  </a:cubicBezTo>
                  <a:cubicBezTo>
                    <a:pt x="5333" y="13457"/>
                    <a:pt x="5263" y="13678"/>
                    <a:pt x="5316" y="13704"/>
                  </a:cubicBezTo>
                  <a:cubicBezTo>
                    <a:pt x="5298" y="13749"/>
                    <a:pt x="5174" y="13749"/>
                    <a:pt x="5245" y="13810"/>
                  </a:cubicBezTo>
                  <a:cubicBezTo>
                    <a:pt x="5263" y="13784"/>
                    <a:pt x="5316" y="13757"/>
                    <a:pt x="5307" y="13802"/>
                  </a:cubicBezTo>
                  <a:close/>
                  <a:moveTo>
                    <a:pt x="4998" y="14075"/>
                  </a:moveTo>
                  <a:cubicBezTo>
                    <a:pt x="5042" y="14058"/>
                    <a:pt x="5060" y="13987"/>
                    <a:pt x="5086" y="13916"/>
                  </a:cubicBezTo>
                  <a:cubicBezTo>
                    <a:pt x="5015" y="13846"/>
                    <a:pt x="5033" y="14005"/>
                    <a:pt x="4962" y="13934"/>
                  </a:cubicBezTo>
                  <a:cubicBezTo>
                    <a:pt x="4980" y="13837"/>
                    <a:pt x="5024" y="13837"/>
                    <a:pt x="5051" y="13766"/>
                  </a:cubicBezTo>
                  <a:cubicBezTo>
                    <a:pt x="5015" y="13704"/>
                    <a:pt x="5015" y="13757"/>
                    <a:pt x="4945" y="13731"/>
                  </a:cubicBezTo>
                  <a:cubicBezTo>
                    <a:pt x="4945" y="13828"/>
                    <a:pt x="4865" y="13960"/>
                    <a:pt x="4927" y="14022"/>
                  </a:cubicBezTo>
                  <a:cubicBezTo>
                    <a:pt x="4980" y="13890"/>
                    <a:pt x="4971" y="14058"/>
                    <a:pt x="4998" y="14075"/>
                  </a:cubicBezTo>
                  <a:close/>
                  <a:moveTo>
                    <a:pt x="5113" y="14252"/>
                  </a:moveTo>
                  <a:cubicBezTo>
                    <a:pt x="5042" y="14252"/>
                    <a:pt x="4848" y="14217"/>
                    <a:pt x="4901" y="14340"/>
                  </a:cubicBezTo>
                  <a:cubicBezTo>
                    <a:pt x="4927" y="14287"/>
                    <a:pt x="4971" y="14287"/>
                    <a:pt x="5024" y="14322"/>
                  </a:cubicBezTo>
                  <a:cubicBezTo>
                    <a:pt x="5015" y="14375"/>
                    <a:pt x="4945" y="14455"/>
                    <a:pt x="5033" y="14455"/>
                  </a:cubicBezTo>
                  <a:cubicBezTo>
                    <a:pt x="5060" y="14349"/>
                    <a:pt x="5104" y="14296"/>
                    <a:pt x="5148" y="14234"/>
                  </a:cubicBezTo>
                  <a:cubicBezTo>
                    <a:pt x="5166" y="14199"/>
                    <a:pt x="5227" y="14022"/>
                    <a:pt x="5166" y="14111"/>
                  </a:cubicBezTo>
                  <a:close/>
                  <a:moveTo>
                    <a:pt x="4803" y="14040"/>
                  </a:moveTo>
                  <a:cubicBezTo>
                    <a:pt x="4768" y="14066"/>
                    <a:pt x="4636" y="14296"/>
                    <a:pt x="4706" y="14234"/>
                  </a:cubicBezTo>
                  <a:cubicBezTo>
                    <a:pt x="4759" y="14243"/>
                    <a:pt x="4856" y="14093"/>
                    <a:pt x="4803" y="14040"/>
                  </a:cubicBezTo>
                  <a:close/>
                  <a:moveTo>
                    <a:pt x="4618" y="14234"/>
                  </a:moveTo>
                  <a:cubicBezTo>
                    <a:pt x="4680" y="14155"/>
                    <a:pt x="4539" y="14181"/>
                    <a:pt x="4609" y="14093"/>
                  </a:cubicBezTo>
                  <a:cubicBezTo>
                    <a:pt x="4627" y="14049"/>
                    <a:pt x="4680" y="14102"/>
                    <a:pt x="4689" y="14031"/>
                  </a:cubicBezTo>
                  <a:cubicBezTo>
                    <a:pt x="4653" y="14013"/>
                    <a:pt x="4627" y="14005"/>
                    <a:pt x="4592" y="13987"/>
                  </a:cubicBezTo>
                  <a:cubicBezTo>
                    <a:pt x="4565" y="14102"/>
                    <a:pt x="4503" y="14119"/>
                    <a:pt x="4477" y="14208"/>
                  </a:cubicBezTo>
                  <a:cubicBezTo>
                    <a:pt x="4556" y="14261"/>
                    <a:pt x="4583" y="14137"/>
                    <a:pt x="4618" y="14234"/>
                  </a:cubicBezTo>
                  <a:close/>
                  <a:moveTo>
                    <a:pt x="4786" y="14561"/>
                  </a:moveTo>
                  <a:cubicBezTo>
                    <a:pt x="4856" y="14623"/>
                    <a:pt x="4971" y="14349"/>
                    <a:pt x="4901" y="14402"/>
                  </a:cubicBezTo>
                  <a:cubicBezTo>
                    <a:pt x="4892" y="14534"/>
                    <a:pt x="4795" y="14428"/>
                    <a:pt x="4786" y="14561"/>
                  </a:cubicBezTo>
                  <a:close/>
                  <a:moveTo>
                    <a:pt x="4512" y="14587"/>
                  </a:moveTo>
                  <a:cubicBezTo>
                    <a:pt x="4565" y="14517"/>
                    <a:pt x="4645" y="14499"/>
                    <a:pt x="4680" y="14384"/>
                  </a:cubicBezTo>
                  <a:cubicBezTo>
                    <a:pt x="4592" y="14331"/>
                    <a:pt x="4477" y="14499"/>
                    <a:pt x="4512" y="14587"/>
                  </a:cubicBezTo>
                  <a:close/>
                  <a:moveTo>
                    <a:pt x="4477" y="14932"/>
                  </a:moveTo>
                  <a:cubicBezTo>
                    <a:pt x="4512" y="14870"/>
                    <a:pt x="4662" y="14746"/>
                    <a:pt x="4565" y="14676"/>
                  </a:cubicBezTo>
                  <a:cubicBezTo>
                    <a:pt x="4530" y="14737"/>
                    <a:pt x="4397" y="14896"/>
                    <a:pt x="4477" y="14932"/>
                  </a:cubicBezTo>
                  <a:close/>
                  <a:moveTo>
                    <a:pt x="4689" y="15144"/>
                  </a:moveTo>
                  <a:cubicBezTo>
                    <a:pt x="4706" y="15073"/>
                    <a:pt x="4856" y="15055"/>
                    <a:pt x="4803" y="14994"/>
                  </a:cubicBezTo>
                  <a:cubicBezTo>
                    <a:pt x="4751" y="15011"/>
                    <a:pt x="4592" y="15073"/>
                    <a:pt x="4689" y="15144"/>
                  </a:cubicBezTo>
                  <a:close/>
                  <a:moveTo>
                    <a:pt x="4918" y="15232"/>
                  </a:moveTo>
                  <a:cubicBezTo>
                    <a:pt x="4998" y="15179"/>
                    <a:pt x="5024" y="15011"/>
                    <a:pt x="5077" y="14896"/>
                  </a:cubicBezTo>
                  <a:cubicBezTo>
                    <a:pt x="4980" y="14826"/>
                    <a:pt x="5007" y="15055"/>
                    <a:pt x="4918" y="15002"/>
                  </a:cubicBezTo>
                  <a:cubicBezTo>
                    <a:pt x="4927" y="14958"/>
                    <a:pt x="4865" y="14949"/>
                    <a:pt x="4856" y="15011"/>
                  </a:cubicBezTo>
                  <a:cubicBezTo>
                    <a:pt x="4892" y="15038"/>
                    <a:pt x="4998" y="15029"/>
                    <a:pt x="4971" y="15091"/>
                  </a:cubicBezTo>
                  <a:cubicBezTo>
                    <a:pt x="4901" y="15099"/>
                    <a:pt x="4874" y="15170"/>
                    <a:pt x="4918" y="15232"/>
                  </a:cubicBezTo>
                  <a:close/>
                  <a:moveTo>
                    <a:pt x="4494" y="16292"/>
                  </a:moveTo>
                  <a:cubicBezTo>
                    <a:pt x="4477" y="16353"/>
                    <a:pt x="4424" y="16353"/>
                    <a:pt x="4406" y="16450"/>
                  </a:cubicBezTo>
                  <a:cubicBezTo>
                    <a:pt x="4477" y="16521"/>
                    <a:pt x="4539" y="16300"/>
                    <a:pt x="4494" y="16292"/>
                  </a:cubicBezTo>
                  <a:close/>
                  <a:moveTo>
                    <a:pt x="4344" y="15117"/>
                  </a:moveTo>
                  <a:cubicBezTo>
                    <a:pt x="4344" y="15144"/>
                    <a:pt x="4327" y="15170"/>
                    <a:pt x="4353" y="15179"/>
                  </a:cubicBezTo>
                  <a:cubicBezTo>
                    <a:pt x="4415" y="15082"/>
                    <a:pt x="4309" y="15064"/>
                    <a:pt x="4265" y="15020"/>
                  </a:cubicBezTo>
                  <a:lnTo>
                    <a:pt x="4221" y="15135"/>
                  </a:lnTo>
                  <a:cubicBezTo>
                    <a:pt x="4283" y="15179"/>
                    <a:pt x="4291" y="15099"/>
                    <a:pt x="4344" y="15117"/>
                  </a:cubicBezTo>
                  <a:close/>
                  <a:moveTo>
                    <a:pt x="4803" y="15382"/>
                  </a:moveTo>
                  <a:cubicBezTo>
                    <a:pt x="4865" y="15417"/>
                    <a:pt x="4901" y="15373"/>
                    <a:pt x="4936" y="15338"/>
                  </a:cubicBezTo>
                  <a:cubicBezTo>
                    <a:pt x="4909" y="15320"/>
                    <a:pt x="4909" y="15276"/>
                    <a:pt x="4848" y="15267"/>
                  </a:cubicBezTo>
                  <a:close/>
                  <a:moveTo>
                    <a:pt x="4168" y="15603"/>
                  </a:moveTo>
                  <a:cubicBezTo>
                    <a:pt x="4247" y="15470"/>
                    <a:pt x="4194" y="15409"/>
                    <a:pt x="4221" y="15294"/>
                  </a:cubicBezTo>
                  <a:cubicBezTo>
                    <a:pt x="4291" y="15320"/>
                    <a:pt x="4256" y="15400"/>
                    <a:pt x="4283" y="15453"/>
                  </a:cubicBezTo>
                  <a:cubicBezTo>
                    <a:pt x="4380" y="15391"/>
                    <a:pt x="4283" y="15276"/>
                    <a:pt x="4256" y="15214"/>
                  </a:cubicBezTo>
                  <a:cubicBezTo>
                    <a:pt x="4159" y="15347"/>
                    <a:pt x="4185" y="15470"/>
                    <a:pt x="4044" y="15532"/>
                  </a:cubicBezTo>
                  <a:cubicBezTo>
                    <a:pt x="4124" y="15532"/>
                    <a:pt x="4097" y="15594"/>
                    <a:pt x="4168" y="15603"/>
                  </a:cubicBezTo>
                  <a:close/>
                  <a:moveTo>
                    <a:pt x="4583" y="15665"/>
                  </a:moveTo>
                  <a:cubicBezTo>
                    <a:pt x="4503" y="15965"/>
                    <a:pt x="4698" y="15576"/>
                    <a:pt x="4600" y="15541"/>
                  </a:cubicBezTo>
                  <a:cubicBezTo>
                    <a:pt x="4583" y="15594"/>
                    <a:pt x="4600" y="15612"/>
                    <a:pt x="4583" y="15665"/>
                  </a:cubicBezTo>
                  <a:close/>
                  <a:moveTo>
                    <a:pt x="4415" y="16027"/>
                  </a:moveTo>
                  <a:lnTo>
                    <a:pt x="4547" y="16080"/>
                  </a:lnTo>
                  <a:cubicBezTo>
                    <a:pt x="4583" y="16097"/>
                    <a:pt x="4486" y="16292"/>
                    <a:pt x="4556" y="16212"/>
                  </a:cubicBezTo>
                  <a:cubicBezTo>
                    <a:pt x="4592" y="16097"/>
                    <a:pt x="4636" y="16000"/>
                    <a:pt x="4689" y="15938"/>
                  </a:cubicBezTo>
                  <a:cubicBezTo>
                    <a:pt x="4583" y="15841"/>
                    <a:pt x="4592" y="16071"/>
                    <a:pt x="4494" y="15991"/>
                  </a:cubicBezTo>
                  <a:cubicBezTo>
                    <a:pt x="4521" y="15938"/>
                    <a:pt x="4486" y="15921"/>
                    <a:pt x="4512" y="15868"/>
                  </a:cubicBezTo>
                  <a:cubicBezTo>
                    <a:pt x="4636" y="15938"/>
                    <a:pt x="4839" y="15682"/>
                    <a:pt x="4706" y="15576"/>
                  </a:cubicBezTo>
                  <a:cubicBezTo>
                    <a:pt x="4653" y="15691"/>
                    <a:pt x="4600" y="15797"/>
                    <a:pt x="4583" y="15832"/>
                  </a:cubicBezTo>
                  <a:cubicBezTo>
                    <a:pt x="4433" y="15832"/>
                    <a:pt x="4547" y="15709"/>
                    <a:pt x="4459" y="15682"/>
                  </a:cubicBezTo>
                  <a:cubicBezTo>
                    <a:pt x="4406" y="15815"/>
                    <a:pt x="4494" y="15877"/>
                    <a:pt x="4415" y="16027"/>
                  </a:cubicBezTo>
                  <a:close/>
                  <a:moveTo>
                    <a:pt x="3894" y="16327"/>
                  </a:moveTo>
                  <a:cubicBezTo>
                    <a:pt x="3912" y="16239"/>
                    <a:pt x="3973" y="16283"/>
                    <a:pt x="3991" y="16230"/>
                  </a:cubicBezTo>
                  <a:cubicBezTo>
                    <a:pt x="3982" y="16150"/>
                    <a:pt x="3912" y="16239"/>
                    <a:pt x="3929" y="16168"/>
                  </a:cubicBezTo>
                  <a:cubicBezTo>
                    <a:pt x="3973" y="16177"/>
                    <a:pt x="3938" y="16133"/>
                    <a:pt x="3956" y="16088"/>
                  </a:cubicBezTo>
                  <a:cubicBezTo>
                    <a:pt x="4044" y="16097"/>
                    <a:pt x="4018" y="16168"/>
                    <a:pt x="4088" y="16133"/>
                  </a:cubicBezTo>
                  <a:cubicBezTo>
                    <a:pt x="4097" y="16088"/>
                    <a:pt x="4132" y="16027"/>
                    <a:pt x="4106" y="16009"/>
                  </a:cubicBezTo>
                  <a:cubicBezTo>
                    <a:pt x="4097" y="16027"/>
                    <a:pt x="4071" y="16035"/>
                    <a:pt x="4079" y="16000"/>
                  </a:cubicBezTo>
                  <a:cubicBezTo>
                    <a:pt x="4097" y="15841"/>
                    <a:pt x="4203" y="15903"/>
                    <a:pt x="4256" y="15832"/>
                  </a:cubicBezTo>
                  <a:cubicBezTo>
                    <a:pt x="4150" y="15806"/>
                    <a:pt x="4132" y="15726"/>
                    <a:pt x="4009" y="15709"/>
                  </a:cubicBezTo>
                  <a:cubicBezTo>
                    <a:pt x="3991" y="15841"/>
                    <a:pt x="3956" y="15850"/>
                    <a:pt x="3885" y="15956"/>
                  </a:cubicBezTo>
                  <a:cubicBezTo>
                    <a:pt x="3921" y="15974"/>
                    <a:pt x="3947" y="15991"/>
                    <a:pt x="3921" y="16035"/>
                  </a:cubicBezTo>
                  <a:cubicBezTo>
                    <a:pt x="3885" y="16124"/>
                    <a:pt x="3806" y="16088"/>
                    <a:pt x="3788" y="16221"/>
                  </a:cubicBezTo>
                  <a:cubicBezTo>
                    <a:pt x="3832" y="16247"/>
                    <a:pt x="3806" y="16318"/>
                    <a:pt x="3894" y="16327"/>
                  </a:cubicBezTo>
                  <a:close/>
                  <a:moveTo>
                    <a:pt x="4062" y="16353"/>
                  </a:moveTo>
                  <a:cubicBezTo>
                    <a:pt x="4168" y="16265"/>
                    <a:pt x="4177" y="16336"/>
                    <a:pt x="4141" y="16221"/>
                  </a:cubicBezTo>
                  <a:cubicBezTo>
                    <a:pt x="4230" y="16292"/>
                    <a:pt x="4238" y="16177"/>
                    <a:pt x="4318" y="16221"/>
                  </a:cubicBezTo>
                  <a:cubicBezTo>
                    <a:pt x="4362" y="16168"/>
                    <a:pt x="4274" y="16080"/>
                    <a:pt x="4256" y="16133"/>
                  </a:cubicBezTo>
                  <a:cubicBezTo>
                    <a:pt x="4283" y="16141"/>
                    <a:pt x="4274" y="16194"/>
                    <a:pt x="4238" y="16194"/>
                  </a:cubicBezTo>
                  <a:lnTo>
                    <a:pt x="4185" y="16168"/>
                  </a:lnTo>
                  <a:cubicBezTo>
                    <a:pt x="4194" y="16106"/>
                    <a:pt x="4291" y="15991"/>
                    <a:pt x="4238" y="15956"/>
                  </a:cubicBezTo>
                  <a:cubicBezTo>
                    <a:pt x="4168" y="15991"/>
                    <a:pt x="4177" y="16088"/>
                    <a:pt x="4159" y="16159"/>
                  </a:cubicBezTo>
                  <a:cubicBezTo>
                    <a:pt x="4035" y="16203"/>
                    <a:pt x="4053" y="16318"/>
                    <a:pt x="3973" y="16424"/>
                  </a:cubicBezTo>
                  <a:cubicBezTo>
                    <a:pt x="4035" y="16468"/>
                    <a:pt x="4026" y="16380"/>
                    <a:pt x="4062" y="16353"/>
                  </a:cubicBezTo>
                  <a:close/>
                  <a:moveTo>
                    <a:pt x="4150" y="16751"/>
                  </a:moveTo>
                  <a:cubicBezTo>
                    <a:pt x="4185" y="16707"/>
                    <a:pt x="4203" y="16636"/>
                    <a:pt x="4256" y="16627"/>
                  </a:cubicBezTo>
                  <a:lnTo>
                    <a:pt x="4177" y="16830"/>
                  </a:lnTo>
                  <a:cubicBezTo>
                    <a:pt x="4203" y="16865"/>
                    <a:pt x="4238" y="16892"/>
                    <a:pt x="4300" y="16901"/>
                  </a:cubicBezTo>
                  <a:cubicBezTo>
                    <a:pt x="4397" y="16742"/>
                    <a:pt x="4283" y="16698"/>
                    <a:pt x="4336" y="16556"/>
                  </a:cubicBezTo>
                  <a:cubicBezTo>
                    <a:pt x="4291" y="16521"/>
                    <a:pt x="4274" y="16592"/>
                    <a:pt x="4238" y="16583"/>
                  </a:cubicBezTo>
                  <a:cubicBezTo>
                    <a:pt x="4238" y="16592"/>
                    <a:pt x="4221" y="16512"/>
                    <a:pt x="4212" y="16512"/>
                  </a:cubicBezTo>
                  <a:cubicBezTo>
                    <a:pt x="4221" y="16512"/>
                    <a:pt x="4168" y="16556"/>
                    <a:pt x="4159" y="16556"/>
                  </a:cubicBezTo>
                  <a:cubicBezTo>
                    <a:pt x="4132" y="16565"/>
                    <a:pt x="4124" y="16477"/>
                    <a:pt x="4097" y="16565"/>
                  </a:cubicBezTo>
                  <a:cubicBezTo>
                    <a:pt x="4247" y="16556"/>
                    <a:pt x="4088" y="16715"/>
                    <a:pt x="4150" y="16751"/>
                  </a:cubicBezTo>
                  <a:close/>
                  <a:moveTo>
                    <a:pt x="3850" y="16927"/>
                  </a:moveTo>
                  <a:cubicBezTo>
                    <a:pt x="3912" y="16892"/>
                    <a:pt x="3938" y="16751"/>
                    <a:pt x="3982" y="16654"/>
                  </a:cubicBezTo>
                  <a:cubicBezTo>
                    <a:pt x="3823" y="16618"/>
                    <a:pt x="3823" y="16830"/>
                    <a:pt x="3850" y="16927"/>
                  </a:cubicBezTo>
                  <a:close/>
                  <a:moveTo>
                    <a:pt x="3929" y="17069"/>
                  </a:moveTo>
                  <a:cubicBezTo>
                    <a:pt x="3921" y="17077"/>
                    <a:pt x="3912" y="17095"/>
                    <a:pt x="3894" y="17113"/>
                  </a:cubicBezTo>
                  <a:cubicBezTo>
                    <a:pt x="3876" y="17148"/>
                    <a:pt x="3841" y="17113"/>
                    <a:pt x="3815" y="17183"/>
                  </a:cubicBezTo>
                  <a:cubicBezTo>
                    <a:pt x="3806" y="17201"/>
                    <a:pt x="3762" y="17289"/>
                    <a:pt x="3823" y="17316"/>
                  </a:cubicBezTo>
                  <a:cubicBezTo>
                    <a:pt x="3859" y="17272"/>
                    <a:pt x="3850" y="17139"/>
                    <a:pt x="3912" y="17157"/>
                  </a:cubicBezTo>
                  <a:cubicBezTo>
                    <a:pt x="3841" y="17280"/>
                    <a:pt x="3947" y="17254"/>
                    <a:pt x="3947" y="17298"/>
                  </a:cubicBezTo>
                  <a:cubicBezTo>
                    <a:pt x="3903" y="17325"/>
                    <a:pt x="3876" y="17386"/>
                    <a:pt x="3859" y="17457"/>
                  </a:cubicBezTo>
                  <a:cubicBezTo>
                    <a:pt x="3973" y="17484"/>
                    <a:pt x="3991" y="17254"/>
                    <a:pt x="4079" y="17183"/>
                  </a:cubicBezTo>
                  <a:cubicBezTo>
                    <a:pt x="4106" y="17192"/>
                    <a:pt x="4097" y="17219"/>
                    <a:pt x="4115" y="17227"/>
                  </a:cubicBezTo>
                  <a:cubicBezTo>
                    <a:pt x="4168" y="17148"/>
                    <a:pt x="4159" y="17183"/>
                    <a:pt x="4168" y="17086"/>
                  </a:cubicBezTo>
                  <a:cubicBezTo>
                    <a:pt x="4088" y="17007"/>
                    <a:pt x="4115" y="17210"/>
                    <a:pt x="4035" y="17130"/>
                  </a:cubicBezTo>
                  <a:lnTo>
                    <a:pt x="4088" y="16989"/>
                  </a:lnTo>
                  <a:cubicBezTo>
                    <a:pt x="3991" y="16918"/>
                    <a:pt x="4026" y="17113"/>
                    <a:pt x="3956" y="17104"/>
                  </a:cubicBezTo>
                  <a:cubicBezTo>
                    <a:pt x="3929" y="17104"/>
                    <a:pt x="3929" y="17086"/>
                    <a:pt x="3929" y="17069"/>
                  </a:cubicBezTo>
                  <a:cubicBezTo>
                    <a:pt x="3947" y="17042"/>
                    <a:pt x="3938" y="17051"/>
                    <a:pt x="3929" y="17069"/>
                  </a:cubicBezTo>
                  <a:close/>
                  <a:moveTo>
                    <a:pt x="3673" y="17492"/>
                  </a:moveTo>
                  <a:cubicBezTo>
                    <a:pt x="3753" y="17342"/>
                    <a:pt x="3647" y="17404"/>
                    <a:pt x="3664" y="17351"/>
                  </a:cubicBezTo>
                  <a:cubicBezTo>
                    <a:pt x="3682" y="17227"/>
                    <a:pt x="3815" y="17122"/>
                    <a:pt x="3815" y="17016"/>
                  </a:cubicBezTo>
                  <a:cubicBezTo>
                    <a:pt x="3797" y="17060"/>
                    <a:pt x="3744" y="17024"/>
                    <a:pt x="3700" y="17007"/>
                  </a:cubicBezTo>
                  <a:cubicBezTo>
                    <a:pt x="3726" y="17166"/>
                    <a:pt x="3629" y="17245"/>
                    <a:pt x="3567" y="17448"/>
                  </a:cubicBezTo>
                  <a:close/>
                  <a:moveTo>
                    <a:pt x="3329" y="18243"/>
                  </a:moveTo>
                  <a:cubicBezTo>
                    <a:pt x="3364" y="18261"/>
                    <a:pt x="3391" y="18252"/>
                    <a:pt x="3417" y="18243"/>
                  </a:cubicBezTo>
                  <a:cubicBezTo>
                    <a:pt x="3444" y="18172"/>
                    <a:pt x="3408" y="18146"/>
                    <a:pt x="3382" y="18102"/>
                  </a:cubicBezTo>
                  <a:cubicBezTo>
                    <a:pt x="3338" y="18128"/>
                    <a:pt x="3311" y="18199"/>
                    <a:pt x="3329" y="18243"/>
                  </a:cubicBezTo>
                  <a:close/>
                  <a:moveTo>
                    <a:pt x="3444" y="18649"/>
                  </a:moveTo>
                  <a:cubicBezTo>
                    <a:pt x="3444" y="18596"/>
                    <a:pt x="3532" y="18490"/>
                    <a:pt x="3479" y="18472"/>
                  </a:cubicBezTo>
                  <a:cubicBezTo>
                    <a:pt x="3435" y="18490"/>
                    <a:pt x="3373" y="18623"/>
                    <a:pt x="3444" y="18649"/>
                  </a:cubicBezTo>
                  <a:close/>
                  <a:moveTo>
                    <a:pt x="3400" y="19320"/>
                  </a:moveTo>
                  <a:cubicBezTo>
                    <a:pt x="3461" y="19276"/>
                    <a:pt x="3408" y="19285"/>
                    <a:pt x="3435" y="19214"/>
                  </a:cubicBezTo>
                  <a:cubicBezTo>
                    <a:pt x="3347" y="19170"/>
                    <a:pt x="3285" y="19311"/>
                    <a:pt x="3400" y="19320"/>
                  </a:cubicBezTo>
                  <a:close/>
                  <a:moveTo>
                    <a:pt x="3117" y="19276"/>
                  </a:moveTo>
                  <a:cubicBezTo>
                    <a:pt x="3143" y="19249"/>
                    <a:pt x="3188" y="19205"/>
                    <a:pt x="3223" y="19161"/>
                  </a:cubicBezTo>
                  <a:cubicBezTo>
                    <a:pt x="3258" y="19108"/>
                    <a:pt x="3276" y="19055"/>
                    <a:pt x="3249" y="19002"/>
                  </a:cubicBezTo>
                  <a:cubicBezTo>
                    <a:pt x="3214" y="19064"/>
                    <a:pt x="3091" y="19223"/>
                    <a:pt x="3117" y="19276"/>
                  </a:cubicBezTo>
                  <a:close/>
                  <a:moveTo>
                    <a:pt x="2543" y="19823"/>
                  </a:moveTo>
                  <a:cubicBezTo>
                    <a:pt x="2570" y="19770"/>
                    <a:pt x="2640" y="19797"/>
                    <a:pt x="2649" y="19691"/>
                  </a:cubicBezTo>
                  <a:lnTo>
                    <a:pt x="2561" y="19682"/>
                  </a:lnTo>
                  <a:cubicBezTo>
                    <a:pt x="2543" y="19735"/>
                    <a:pt x="2508" y="19806"/>
                    <a:pt x="2543" y="19823"/>
                  </a:cubicBezTo>
                  <a:close/>
                  <a:moveTo>
                    <a:pt x="2561" y="20071"/>
                  </a:moveTo>
                  <a:cubicBezTo>
                    <a:pt x="2649" y="19965"/>
                    <a:pt x="2676" y="19832"/>
                    <a:pt x="2525" y="19850"/>
                  </a:cubicBezTo>
                  <a:cubicBezTo>
                    <a:pt x="2508" y="19868"/>
                    <a:pt x="2411" y="19982"/>
                    <a:pt x="2481" y="19982"/>
                  </a:cubicBezTo>
                  <a:cubicBezTo>
                    <a:pt x="2490" y="19965"/>
                    <a:pt x="2499" y="19947"/>
                    <a:pt x="2517" y="19947"/>
                  </a:cubicBezTo>
                  <a:cubicBezTo>
                    <a:pt x="2455" y="20062"/>
                    <a:pt x="2525" y="20053"/>
                    <a:pt x="2561" y="20071"/>
                  </a:cubicBezTo>
                  <a:close/>
                  <a:moveTo>
                    <a:pt x="2269" y="20547"/>
                  </a:moveTo>
                  <a:cubicBezTo>
                    <a:pt x="2419" y="20530"/>
                    <a:pt x="2322" y="20415"/>
                    <a:pt x="2340" y="20353"/>
                  </a:cubicBezTo>
                  <a:cubicBezTo>
                    <a:pt x="2366" y="20265"/>
                    <a:pt x="2508" y="20115"/>
                    <a:pt x="2411" y="20088"/>
                  </a:cubicBezTo>
                  <a:cubicBezTo>
                    <a:pt x="2366" y="20238"/>
                    <a:pt x="2243" y="20459"/>
                    <a:pt x="2269" y="20547"/>
                  </a:cubicBezTo>
                  <a:close/>
                  <a:moveTo>
                    <a:pt x="2534" y="20706"/>
                  </a:moveTo>
                  <a:cubicBezTo>
                    <a:pt x="2596" y="20653"/>
                    <a:pt x="2658" y="20512"/>
                    <a:pt x="2570" y="20539"/>
                  </a:cubicBezTo>
                  <a:cubicBezTo>
                    <a:pt x="2570" y="20583"/>
                    <a:pt x="2464" y="20724"/>
                    <a:pt x="2534" y="20706"/>
                  </a:cubicBezTo>
                  <a:close/>
                  <a:moveTo>
                    <a:pt x="2525" y="18896"/>
                  </a:moveTo>
                  <a:cubicBezTo>
                    <a:pt x="2552" y="18834"/>
                    <a:pt x="2587" y="18799"/>
                    <a:pt x="2614" y="18773"/>
                  </a:cubicBezTo>
                  <a:cubicBezTo>
                    <a:pt x="2640" y="18755"/>
                    <a:pt x="2667" y="18720"/>
                    <a:pt x="2676" y="18658"/>
                  </a:cubicBezTo>
                  <a:cubicBezTo>
                    <a:pt x="2543" y="18614"/>
                    <a:pt x="2534" y="18755"/>
                    <a:pt x="2525" y="18896"/>
                  </a:cubicBezTo>
                  <a:close/>
                  <a:moveTo>
                    <a:pt x="2349" y="19294"/>
                  </a:moveTo>
                  <a:cubicBezTo>
                    <a:pt x="2366" y="19161"/>
                    <a:pt x="2534" y="19126"/>
                    <a:pt x="2472" y="19046"/>
                  </a:cubicBezTo>
                  <a:cubicBezTo>
                    <a:pt x="2393" y="19188"/>
                    <a:pt x="2384" y="19117"/>
                    <a:pt x="2366" y="19011"/>
                  </a:cubicBezTo>
                  <a:cubicBezTo>
                    <a:pt x="2340" y="19126"/>
                    <a:pt x="2296" y="19249"/>
                    <a:pt x="2349" y="19294"/>
                  </a:cubicBezTo>
                  <a:close/>
                  <a:moveTo>
                    <a:pt x="1925" y="19735"/>
                  </a:moveTo>
                  <a:cubicBezTo>
                    <a:pt x="2013" y="19700"/>
                    <a:pt x="2119" y="19726"/>
                    <a:pt x="2155" y="19585"/>
                  </a:cubicBezTo>
                  <a:cubicBezTo>
                    <a:pt x="2057" y="19559"/>
                    <a:pt x="1996" y="19656"/>
                    <a:pt x="1925" y="19735"/>
                  </a:cubicBezTo>
                  <a:close/>
                  <a:moveTo>
                    <a:pt x="2031" y="19859"/>
                  </a:moveTo>
                  <a:cubicBezTo>
                    <a:pt x="2084" y="19753"/>
                    <a:pt x="2119" y="19788"/>
                    <a:pt x="2146" y="19815"/>
                  </a:cubicBezTo>
                  <a:cubicBezTo>
                    <a:pt x="2172" y="19841"/>
                    <a:pt x="2199" y="19868"/>
                    <a:pt x="2243" y="19744"/>
                  </a:cubicBezTo>
                  <a:cubicBezTo>
                    <a:pt x="2172" y="19682"/>
                    <a:pt x="2013" y="19762"/>
                    <a:pt x="2031" y="19859"/>
                  </a:cubicBezTo>
                  <a:close/>
                  <a:moveTo>
                    <a:pt x="1775" y="20874"/>
                  </a:moveTo>
                  <a:cubicBezTo>
                    <a:pt x="1748" y="20918"/>
                    <a:pt x="1704" y="20927"/>
                    <a:pt x="1660" y="20936"/>
                  </a:cubicBezTo>
                  <a:cubicBezTo>
                    <a:pt x="1634" y="21007"/>
                    <a:pt x="1625" y="21060"/>
                    <a:pt x="1634" y="21077"/>
                  </a:cubicBezTo>
                  <a:cubicBezTo>
                    <a:pt x="1713" y="21077"/>
                    <a:pt x="1837" y="20874"/>
                    <a:pt x="1775" y="20874"/>
                  </a:cubicBezTo>
                  <a:close/>
                  <a:moveTo>
                    <a:pt x="1227" y="21324"/>
                  </a:moveTo>
                  <a:cubicBezTo>
                    <a:pt x="1280" y="21307"/>
                    <a:pt x="1342" y="21298"/>
                    <a:pt x="1378" y="21236"/>
                  </a:cubicBezTo>
                  <a:cubicBezTo>
                    <a:pt x="1307" y="21271"/>
                    <a:pt x="1430" y="21121"/>
                    <a:pt x="1457" y="21104"/>
                  </a:cubicBezTo>
                  <a:cubicBezTo>
                    <a:pt x="1510" y="21095"/>
                    <a:pt x="1439" y="21201"/>
                    <a:pt x="1528" y="21157"/>
                  </a:cubicBezTo>
                  <a:cubicBezTo>
                    <a:pt x="1598" y="20971"/>
                    <a:pt x="1616" y="20751"/>
                    <a:pt x="1713" y="20565"/>
                  </a:cubicBezTo>
                  <a:cubicBezTo>
                    <a:pt x="1766" y="20468"/>
                    <a:pt x="1881" y="20406"/>
                    <a:pt x="1916" y="20309"/>
                  </a:cubicBezTo>
                  <a:cubicBezTo>
                    <a:pt x="1881" y="20433"/>
                    <a:pt x="1898" y="20627"/>
                    <a:pt x="1978" y="20547"/>
                  </a:cubicBezTo>
                  <a:cubicBezTo>
                    <a:pt x="1907" y="20494"/>
                    <a:pt x="2004" y="20238"/>
                    <a:pt x="1934" y="20203"/>
                  </a:cubicBezTo>
                  <a:cubicBezTo>
                    <a:pt x="1943" y="20203"/>
                    <a:pt x="1863" y="20327"/>
                    <a:pt x="1846" y="20283"/>
                  </a:cubicBezTo>
                  <a:cubicBezTo>
                    <a:pt x="1890" y="20212"/>
                    <a:pt x="1810" y="20132"/>
                    <a:pt x="1916" y="20088"/>
                  </a:cubicBezTo>
                  <a:cubicBezTo>
                    <a:pt x="1898" y="20132"/>
                    <a:pt x="1872" y="20203"/>
                    <a:pt x="1898" y="20203"/>
                  </a:cubicBezTo>
                  <a:cubicBezTo>
                    <a:pt x="1960" y="20141"/>
                    <a:pt x="1996" y="20044"/>
                    <a:pt x="2066" y="20009"/>
                  </a:cubicBezTo>
                  <a:cubicBezTo>
                    <a:pt x="2093" y="20044"/>
                    <a:pt x="2119" y="20044"/>
                    <a:pt x="2163" y="19965"/>
                  </a:cubicBezTo>
                  <a:cubicBezTo>
                    <a:pt x="2066" y="20000"/>
                    <a:pt x="2172" y="19841"/>
                    <a:pt x="2049" y="19894"/>
                  </a:cubicBezTo>
                  <a:cubicBezTo>
                    <a:pt x="2013" y="19991"/>
                    <a:pt x="2057" y="20009"/>
                    <a:pt x="1960" y="20053"/>
                  </a:cubicBezTo>
                  <a:cubicBezTo>
                    <a:pt x="1881" y="20018"/>
                    <a:pt x="1810" y="19974"/>
                    <a:pt x="1740" y="19938"/>
                  </a:cubicBezTo>
                  <a:cubicBezTo>
                    <a:pt x="1722" y="19991"/>
                    <a:pt x="1695" y="20053"/>
                    <a:pt x="1678" y="20106"/>
                  </a:cubicBezTo>
                  <a:cubicBezTo>
                    <a:pt x="1731" y="20159"/>
                    <a:pt x="1828" y="19938"/>
                    <a:pt x="1810" y="20062"/>
                  </a:cubicBezTo>
                  <a:cubicBezTo>
                    <a:pt x="1801" y="20097"/>
                    <a:pt x="1748" y="20238"/>
                    <a:pt x="1722" y="20221"/>
                  </a:cubicBezTo>
                  <a:cubicBezTo>
                    <a:pt x="1722" y="20230"/>
                    <a:pt x="1740" y="20115"/>
                    <a:pt x="1722" y="20141"/>
                  </a:cubicBezTo>
                  <a:cubicBezTo>
                    <a:pt x="1642" y="20265"/>
                    <a:pt x="1634" y="20380"/>
                    <a:pt x="1589" y="20512"/>
                  </a:cubicBezTo>
                  <a:cubicBezTo>
                    <a:pt x="1554" y="20600"/>
                    <a:pt x="1413" y="20768"/>
                    <a:pt x="1528" y="20759"/>
                  </a:cubicBezTo>
                  <a:cubicBezTo>
                    <a:pt x="1598" y="20556"/>
                    <a:pt x="1722" y="20486"/>
                    <a:pt x="1801" y="20327"/>
                  </a:cubicBezTo>
                  <a:cubicBezTo>
                    <a:pt x="1828" y="20380"/>
                    <a:pt x="1793" y="20441"/>
                    <a:pt x="1740" y="20494"/>
                  </a:cubicBezTo>
                  <a:cubicBezTo>
                    <a:pt x="1687" y="20556"/>
                    <a:pt x="1616" y="20618"/>
                    <a:pt x="1589" y="20662"/>
                  </a:cubicBezTo>
                  <a:cubicBezTo>
                    <a:pt x="1572" y="20751"/>
                    <a:pt x="1554" y="20945"/>
                    <a:pt x="1457" y="21033"/>
                  </a:cubicBezTo>
                  <a:cubicBezTo>
                    <a:pt x="1360" y="21068"/>
                    <a:pt x="1589" y="20759"/>
                    <a:pt x="1430" y="20856"/>
                  </a:cubicBezTo>
                  <a:cubicBezTo>
                    <a:pt x="1413" y="21033"/>
                    <a:pt x="1316" y="21113"/>
                    <a:pt x="1227" y="21324"/>
                  </a:cubicBezTo>
                  <a:close/>
                  <a:moveTo>
                    <a:pt x="1757" y="21713"/>
                  </a:moveTo>
                  <a:cubicBezTo>
                    <a:pt x="1810" y="21678"/>
                    <a:pt x="1898" y="21607"/>
                    <a:pt x="1951" y="21536"/>
                  </a:cubicBezTo>
                  <a:cubicBezTo>
                    <a:pt x="2013" y="21475"/>
                    <a:pt x="2057" y="21413"/>
                    <a:pt x="2013" y="21386"/>
                  </a:cubicBezTo>
                  <a:cubicBezTo>
                    <a:pt x="1996" y="21422"/>
                    <a:pt x="1960" y="21457"/>
                    <a:pt x="1925" y="21483"/>
                  </a:cubicBezTo>
                  <a:cubicBezTo>
                    <a:pt x="1890" y="21466"/>
                    <a:pt x="1943" y="21351"/>
                    <a:pt x="1978" y="21263"/>
                  </a:cubicBezTo>
                  <a:cubicBezTo>
                    <a:pt x="2066" y="21254"/>
                    <a:pt x="2075" y="21174"/>
                    <a:pt x="2137" y="21139"/>
                  </a:cubicBezTo>
                  <a:cubicBezTo>
                    <a:pt x="2208" y="21015"/>
                    <a:pt x="2137" y="21033"/>
                    <a:pt x="2190" y="20927"/>
                  </a:cubicBezTo>
                  <a:cubicBezTo>
                    <a:pt x="2075" y="20980"/>
                    <a:pt x="2119" y="20971"/>
                    <a:pt x="2022" y="20980"/>
                  </a:cubicBezTo>
                  <a:close/>
                  <a:moveTo>
                    <a:pt x="1554" y="22569"/>
                  </a:moveTo>
                  <a:cubicBezTo>
                    <a:pt x="1607" y="22437"/>
                    <a:pt x="1625" y="22358"/>
                    <a:pt x="1625" y="22296"/>
                  </a:cubicBezTo>
                  <a:cubicBezTo>
                    <a:pt x="1713" y="22225"/>
                    <a:pt x="1634" y="22366"/>
                    <a:pt x="1704" y="22322"/>
                  </a:cubicBezTo>
                  <a:cubicBezTo>
                    <a:pt x="1722" y="22287"/>
                    <a:pt x="1731" y="22252"/>
                    <a:pt x="1766" y="22225"/>
                  </a:cubicBezTo>
                  <a:lnTo>
                    <a:pt x="1793" y="22163"/>
                  </a:lnTo>
                  <a:cubicBezTo>
                    <a:pt x="1740" y="22190"/>
                    <a:pt x="1642" y="22269"/>
                    <a:pt x="1651" y="22225"/>
                  </a:cubicBezTo>
                  <a:cubicBezTo>
                    <a:pt x="1837" y="22075"/>
                    <a:pt x="1722" y="22049"/>
                    <a:pt x="1748" y="21951"/>
                  </a:cubicBezTo>
                  <a:cubicBezTo>
                    <a:pt x="1793" y="21934"/>
                    <a:pt x="1828" y="21916"/>
                    <a:pt x="1863" y="21890"/>
                  </a:cubicBezTo>
                  <a:cubicBezTo>
                    <a:pt x="1828" y="21854"/>
                    <a:pt x="1890" y="21748"/>
                    <a:pt x="1943" y="21669"/>
                  </a:cubicBezTo>
                  <a:cubicBezTo>
                    <a:pt x="1996" y="21581"/>
                    <a:pt x="2040" y="21519"/>
                    <a:pt x="1960" y="21554"/>
                  </a:cubicBezTo>
                  <a:cubicBezTo>
                    <a:pt x="1943" y="21669"/>
                    <a:pt x="1784" y="21845"/>
                    <a:pt x="1722" y="21810"/>
                  </a:cubicBezTo>
                  <a:cubicBezTo>
                    <a:pt x="1669" y="21943"/>
                    <a:pt x="1651" y="22049"/>
                    <a:pt x="1713" y="22057"/>
                  </a:cubicBezTo>
                  <a:cubicBezTo>
                    <a:pt x="1695" y="22137"/>
                    <a:pt x="1598" y="22287"/>
                    <a:pt x="1528" y="22419"/>
                  </a:cubicBezTo>
                  <a:cubicBezTo>
                    <a:pt x="1466" y="22543"/>
                    <a:pt x="1430" y="22640"/>
                    <a:pt x="1554" y="22569"/>
                  </a:cubicBezTo>
                  <a:close/>
                  <a:moveTo>
                    <a:pt x="380" y="24053"/>
                  </a:moveTo>
                  <a:cubicBezTo>
                    <a:pt x="194" y="24123"/>
                    <a:pt x="256" y="24044"/>
                    <a:pt x="88" y="24141"/>
                  </a:cubicBezTo>
                  <a:cubicBezTo>
                    <a:pt x="88" y="24141"/>
                    <a:pt x="88" y="24150"/>
                    <a:pt x="80" y="24150"/>
                  </a:cubicBezTo>
                  <a:cubicBezTo>
                    <a:pt x="80" y="24150"/>
                    <a:pt x="71" y="24159"/>
                    <a:pt x="71" y="24159"/>
                  </a:cubicBezTo>
                  <a:cubicBezTo>
                    <a:pt x="124" y="24185"/>
                    <a:pt x="159" y="24141"/>
                    <a:pt x="256" y="24159"/>
                  </a:cubicBezTo>
                  <a:close/>
                  <a:moveTo>
                    <a:pt x="1369" y="23382"/>
                  </a:moveTo>
                  <a:cubicBezTo>
                    <a:pt x="1369" y="23346"/>
                    <a:pt x="1280" y="23364"/>
                    <a:pt x="1183" y="23382"/>
                  </a:cubicBezTo>
                  <a:cubicBezTo>
                    <a:pt x="998" y="23497"/>
                    <a:pt x="1307" y="23435"/>
                    <a:pt x="1369" y="23382"/>
                  </a:cubicBezTo>
                  <a:close/>
                  <a:moveTo>
                    <a:pt x="1740" y="23073"/>
                  </a:moveTo>
                  <a:cubicBezTo>
                    <a:pt x="1616" y="23099"/>
                    <a:pt x="1660" y="23073"/>
                    <a:pt x="1731" y="23029"/>
                  </a:cubicBezTo>
                  <a:cubicBezTo>
                    <a:pt x="1793" y="22984"/>
                    <a:pt x="1881" y="22940"/>
                    <a:pt x="1863" y="22914"/>
                  </a:cubicBezTo>
                  <a:cubicBezTo>
                    <a:pt x="1740" y="22923"/>
                    <a:pt x="1616" y="22958"/>
                    <a:pt x="1483" y="22993"/>
                  </a:cubicBezTo>
                  <a:cubicBezTo>
                    <a:pt x="1483" y="22993"/>
                    <a:pt x="1483" y="22984"/>
                    <a:pt x="1483" y="22976"/>
                  </a:cubicBezTo>
                  <a:cubicBezTo>
                    <a:pt x="1466" y="22940"/>
                    <a:pt x="1342" y="23143"/>
                    <a:pt x="1333" y="23082"/>
                  </a:cubicBezTo>
                  <a:cubicBezTo>
                    <a:pt x="1448" y="22931"/>
                    <a:pt x="1563" y="22790"/>
                    <a:pt x="1634" y="22658"/>
                  </a:cubicBezTo>
                  <a:cubicBezTo>
                    <a:pt x="1607" y="22640"/>
                    <a:pt x="1536" y="22667"/>
                    <a:pt x="1439" y="22728"/>
                  </a:cubicBezTo>
                  <a:cubicBezTo>
                    <a:pt x="1386" y="22861"/>
                    <a:pt x="1325" y="23020"/>
                    <a:pt x="1466" y="22808"/>
                  </a:cubicBezTo>
                  <a:cubicBezTo>
                    <a:pt x="1404" y="22940"/>
                    <a:pt x="1298" y="23064"/>
                    <a:pt x="1236" y="23196"/>
                  </a:cubicBezTo>
                  <a:lnTo>
                    <a:pt x="1245" y="23196"/>
                  </a:lnTo>
                  <a:cubicBezTo>
                    <a:pt x="1386" y="23117"/>
                    <a:pt x="1448" y="23117"/>
                    <a:pt x="1510" y="23117"/>
                  </a:cubicBezTo>
                  <a:cubicBezTo>
                    <a:pt x="1572" y="23126"/>
                    <a:pt x="1634" y="23135"/>
                    <a:pt x="1740" y="23073"/>
                  </a:cubicBezTo>
                  <a:close/>
                  <a:moveTo>
                    <a:pt x="1960" y="22905"/>
                  </a:moveTo>
                  <a:cubicBezTo>
                    <a:pt x="1996" y="22905"/>
                    <a:pt x="1943" y="22940"/>
                    <a:pt x="1890" y="22967"/>
                  </a:cubicBezTo>
                  <a:cubicBezTo>
                    <a:pt x="1978" y="22958"/>
                    <a:pt x="1846" y="23064"/>
                    <a:pt x="1951" y="23046"/>
                  </a:cubicBezTo>
                  <a:cubicBezTo>
                    <a:pt x="2013" y="23020"/>
                    <a:pt x="2057" y="22958"/>
                    <a:pt x="2066" y="22914"/>
                  </a:cubicBezTo>
                  <a:cubicBezTo>
                    <a:pt x="2075" y="22870"/>
                    <a:pt x="2057" y="22852"/>
                    <a:pt x="1960" y="22905"/>
                  </a:cubicBezTo>
                  <a:close/>
                  <a:moveTo>
                    <a:pt x="16061" y="21978"/>
                  </a:moveTo>
                  <a:cubicBezTo>
                    <a:pt x="16097" y="21969"/>
                    <a:pt x="16150" y="21978"/>
                    <a:pt x="16150" y="21943"/>
                  </a:cubicBezTo>
                  <a:cubicBezTo>
                    <a:pt x="16035" y="21943"/>
                    <a:pt x="16212" y="21792"/>
                    <a:pt x="16079" y="21837"/>
                  </a:cubicBezTo>
                  <a:cubicBezTo>
                    <a:pt x="16044" y="21872"/>
                    <a:pt x="16070" y="21890"/>
                    <a:pt x="16061" y="21978"/>
                  </a:cubicBezTo>
                  <a:close/>
                  <a:moveTo>
                    <a:pt x="14454" y="21501"/>
                  </a:moveTo>
                  <a:cubicBezTo>
                    <a:pt x="14587" y="21492"/>
                    <a:pt x="14666" y="21519"/>
                    <a:pt x="14755" y="21430"/>
                  </a:cubicBezTo>
                  <a:cubicBezTo>
                    <a:pt x="14719" y="21422"/>
                    <a:pt x="14507" y="21448"/>
                    <a:pt x="14454" y="21501"/>
                  </a:cubicBezTo>
                  <a:close/>
                  <a:moveTo>
                    <a:pt x="13112" y="22402"/>
                  </a:moveTo>
                  <a:cubicBezTo>
                    <a:pt x="13201" y="22375"/>
                    <a:pt x="13227" y="22419"/>
                    <a:pt x="13298" y="22411"/>
                  </a:cubicBezTo>
                  <a:cubicBezTo>
                    <a:pt x="13289" y="22331"/>
                    <a:pt x="13103" y="22322"/>
                    <a:pt x="13112" y="22402"/>
                  </a:cubicBezTo>
                  <a:close/>
                  <a:moveTo>
                    <a:pt x="12662" y="22490"/>
                  </a:moveTo>
                  <a:cubicBezTo>
                    <a:pt x="12733" y="22419"/>
                    <a:pt x="12839" y="22516"/>
                    <a:pt x="12900" y="22437"/>
                  </a:cubicBezTo>
                  <a:cubicBezTo>
                    <a:pt x="12865" y="22411"/>
                    <a:pt x="12627" y="22393"/>
                    <a:pt x="12662" y="22490"/>
                  </a:cubicBezTo>
                  <a:close/>
                  <a:moveTo>
                    <a:pt x="9731" y="22887"/>
                  </a:moveTo>
                  <a:cubicBezTo>
                    <a:pt x="9757" y="22843"/>
                    <a:pt x="9748" y="22781"/>
                    <a:pt x="9775" y="22737"/>
                  </a:cubicBezTo>
                  <a:lnTo>
                    <a:pt x="9651" y="22755"/>
                  </a:lnTo>
                  <a:cubicBezTo>
                    <a:pt x="9660" y="22826"/>
                    <a:pt x="9669" y="22887"/>
                    <a:pt x="9731" y="22887"/>
                  </a:cubicBezTo>
                  <a:close/>
                  <a:moveTo>
                    <a:pt x="8256" y="22499"/>
                  </a:moveTo>
                  <a:cubicBezTo>
                    <a:pt x="8371" y="22472"/>
                    <a:pt x="8335" y="22614"/>
                    <a:pt x="8486" y="22552"/>
                  </a:cubicBezTo>
                  <a:cubicBezTo>
                    <a:pt x="8486" y="22464"/>
                    <a:pt x="8371" y="22499"/>
                    <a:pt x="8433" y="22419"/>
                  </a:cubicBezTo>
                  <a:cubicBezTo>
                    <a:pt x="8344" y="22428"/>
                    <a:pt x="8282" y="22446"/>
                    <a:pt x="8256" y="22499"/>
                  </a:cubicBezTo>
                  <a:close/>
                  <a:moveTo>
                    <a:pt x="7859" y="23249"/>
                  </a:moveTo>
                  <a:cubicBezTo>
                    <a:pt x="7947" y="23205"/>
                    <a:pt x="7938" y="23276"/>
                    <a:pt x="7991" y="23285"/>
                  </a:cubicBezTo>
                  <a:cubicBezTo>
                    <a:pt x="7982" y="23205"/>
                    <a:pt x="7920" y="23196"/>
                    <a:pt x="7876" y="23161"/>
                  </a:cubicBezTo>
                  <a:cubicBezTo>
                    <a:pt x="7876" y="23108"/>
                    <a:pt x="7956" y="23117"/>
                    <a:pt x="7929" y="23046"/>
                  </a:cubicBezTo>
                  <a:cubicBezTo>
                    <a:pt x="7744" y="23055"/>
                    <a:pt x="7867" y="23126"/>
                    <a:pt x="7859" y="23249"/>
                  </a:cubicBezTo>
                  <a:close/>
                  <a:moveTo>
                    <a:pt x="6110" y="23399"/>
                  </a:moveTo>
                  <a:cubicBezTo>
                    <a:pt x="6199" y="23391"/>
                    <a:pt x="6269" y="23373"/>
                    <a:pt x="6287" y="23320"/>
                  </a:cubicBezTo>
                  <a:cubicBezTo>
                    <a:pt x="6172" y="23355"/>
                    <a:pt x="6101" y="23267"/>
                    <a:pt x="6110" y="23399"/>
                  </a:cubicBezTo>
                  <a:close/>
                  <a:moveTo>
                    <a:pt x="5042" y="22984"/>
                  </a:moveTo>
                  <a:lnTo>
                    <a:pt x="5245" y="22958"/>
                  </a:lnTo>
                  <a:cubicBezTo>
                    <a:pt x="5289" y="22843"/>
                    <a:pt x="5024" y="22879"/>
                    <a:pt x="5042" y="22984"/>
                  </a:cubicBezTo>
                  <a:close/>
                  <a:moveTo>
                    <a:pt x="4618" y="23461"/>
                  </a:moveTo>
                  <a:cubicBezTo>
                    <a:pt x="4742" y="23444"/>
                    <a:pt x="4892" y="23444"/>
                    <a:pt x="4901" y="23373"/>
                  </a:cubicBezTo>
                  <a:cubicBezTo>
                    <a:pt x="4812" y="23399"/>
                    <a:pt x="4600" y="23364"/>
                    <a:pt x="4618" y="23461"/>
                  </a:cubicBezTo>
                  <a:close/>
                  <a:moveTo>
                    <a:pt x="3929" y="23479"/>
                  </a:moveTo>
                  <a:cubicBezTo>
                    <a:pt x="4071" y="23479"/>
                    <a:pt x="4318" y="23364"/>
                    <a:pt x="4238" y="23320"/>
                  </a:cubicBezTo>
                  <a:cubicBezTo>
                    <a:pt x="4203" y="23364"/>
                    <a:pt x="3929" y="23311"/>
                    <a:pt x="3929" y="23479"/>
                  </a:cubicBezTo>
                  <a:close/>
                  <a:moveTo>
                    <a:pt x="3214" y="23152"/>
                  </a:moveTo>
                  <a:cubicBezTo>
                    <a:pt x="3188" y="23241"/>
                    <a:pt x="3258" y="23267"/>
                    <a:pt x="3417" y="23241"/>
                  </a:cubicBezTo>
                  <a:cubicBezTo>
                    <a:pt x="3576" y="23064"/>
                    <a:pt x="3355" y="23143"/>
                    <a:pt x="3214" y="23152"/>
                  </a:cubicBezTo>
                  <a:close/>
                  <a:moveTo>
                    <a:pt x="1934" y="23894"/>
                  </a:moveTo>
                  <a:cubicBezTo>
                    <a:pt x="1969" y="23929"/>
                    <a:pt x="2049" y="23920"/>
                    <a:pt x="2119" y="23912"/>
                  </a:cubicBezTo>
                  <a:cubicBezTo>
                    <a:pt x="2199" y="23894"/>
                    <a:pt x="2278" y="23885"/>
                    <a:pt x="2322" y="23929"/>
                  </a:cubicBezTo>
                  <a:cubicBezTo>
                    <a:pt x="2411" y="23841"/>
                    <a:pt x="2269" y="23903"/>
                    <a:pt x="2234" y="23885"/>
                  </a:cubicBezTo>
                  <a:cubicBezTo>
                    <a:pt x="2155" y="23859"/>
                    <a:pt x="2093" y="23761"/>
                    <a:pt x="1934" y="23894"/>
                  </a:cubicBezTo>
                  <a:close/>
                  <a:moveTo>
                    <a:pt x="2163" y="23046"/>
                  </a:moveTo>
                  <a:cubicBezTo>
                    <a:pt x="2340" y="23002"/>
                    <a:pt x="2499" y="22914"/>
                    <a:pt x="2658" y="22808"/>
                  </a:cubicBezTo>
                  <a:cubicBezTo>
                    <a:pt x="2552" y="22834"/>
                    <a:pt x="2517" y="22746"/>
                    <a:pt x="2358" y="22852"/>
                  </a:cubicBezTo>
                  <a:cubicBezTo>
                    <a:pt x="2419" y="22852"/>
                    <a:pt x="2216" y="23020"/>
                    <a:pt x="2163" y="23046"/>
                  </a:cubicBezTo>
                  <a:close/>
                  <a:moveTo>
                    <a:pt x="3143" y="22799"/>
                  </a:moveTo>
                  <a:cubicBezTo>
                    <a:pt x="3258" y="22675"/>
                    <a:pt x="2985" y="22790"/>
                    <a:pt x="2923" y="22773"/>
                  </a:cubicBezTo>
                  <a:cubicBezTo>
                    <a:pt x="2870" y="22790"/>
                    <a:pt x="2817" y="22826"/>
                    <a:pt x="2764" y="22826"/>
                  </a:cubicBezTo>
                  <a:cubicBezTo>
                    <a:pt x="2852" y="22737"/>
                    <a:pt x="2852" y="22711"/>
                    <a:pt x="2746" y="22746"/>
                  </a:cubicBezTo>
                  <a:cubicBezTo>
                    <a:pt x="2631" y="22843"/>
                    <a:pt x="2781" y="22790"/>
                    <a:pt x="2667" y="22896"/>
                  </a:cubicBezTo>
                  <a:cubicBezTo>
                    <a:pt x="2561" y="22887"/>
                    <a:pt x="2472" y="22967"/>
                    <a:pt x="2375" y="23020"/>
                  </a:cubicBezTo>
                  <a:cubicBezTo>
                    <a:pt x="2499" y="22984"/>
                    <a:pt x="2658" y="22931"/>
                    <a:pt x="2799" y="22879"/>
                  </a:cubicBezTo>
                  <a:cubicBezTo>
                    <a:pt x="2940" y="22826"/>
                    <a:pt x="3064" y="22790"/>
                    <a:pt x="3143" y="22799"/>
                  </a:cubicBezTo>
                  <a:close/>
                  <a:moveTo>
                    <a:pt x="4962" y="22578"/>
                  </a:moveTo>
                  <a:cubicBezTo>
                    <a:pt x="4936" y="22578"/>
                    <a:pt x="4927" y="22561"/>
                    <a:pt x="4936" y="22534"/>
                  </a:cubicBezTo>
                  <a:cubicBezTo>
                    <a:pt x="4830" y="22561"/>
                    <a:pt x="4865" y="22561"/>
                    <a:pt x="4759" y="22552"/>
                  </a:cubicBezTo>
                  <a:cubicBezTo>
                    <a:pt x="4706" y="22640"/>
                    <a:pt x="4980" y="22596"/>
                    <a:pt x="4962" y="22578"/>
                  </a:cubicBezTo>
                  <a:close/>
                  <a:moveTo>
                    <a:pt x="5625" y="22437"/>
                  </a:moveTo>
                  <a:cubicBezTo>
                    <a:pt x="5545" y="22437"/>
                    <a:pt x="5492" y="22464"/>
                    <a:pt x="5483" y="22508"/>
                  </a:cubicBezTo>
                  <a:cubicBezTo>
                    <a:pt x="5536" y="22508"/>
                    <a:pt x="5554" y="22543"/>
                    <a:pt x="5633" y="22516"/>
                  </a:cubicBezTo>
                  <a:cubicBezTo>
                    <a:pt x="5625" y="22490"/>
                    <a:pt x="5625" y="22464"/>
                    <a:pt x="5625" y="22437"/>
                  </a:cubicBezTo>
                  <a:close/>
                  <a:moveTo>
                    <a:pt x="5863" y="22428"/>
                  </a:moveTo>
                  <a:cubicBezTo>
                    <a:pt x="5819" y="22358"/>
                    <a:pt x="5792" y="22260"/>
                    <a:pt x="5651" y="22296"/>
                  </a:cubicBezTo>
                  <a:cubicBezTo>
                    <a:pt x="5625" y="22402"/>
                    <a:pt x="5695" y="22340"/>
                    <a:pt x="5722" y="22393"/>
                  </a:cubicBezTo>
                  <a:cubicBezTo>
                    <a:pt x="5722" y="22384"/>
                    <a:pt x="5678" y="22437"/>
                    <a:pt x="5731" y="22446"/>
                  </a:cubicBezTo>
                  <a:close/>
                  <a:moveTo>
                    <a:pt x="7885" y="21996"/>
                  </a:moveTo>
                  <a:cubicBezTo>
                    <a:pt x="7797" y="21996"/>
                    <a:pt x="7726" y="22022"/>
                    <a:pt x="7708" y="22075"/>
                  </a:cubicBezTo>
                  <a:cubicBezTo>
                    <a:pt x="7797" y="22057"/>
                    <a:pt x="7806" y="22119"/>
                    <a:pt x="7894" y="22101"/>
                  </a:cubicBezTo>
                  <a:close/>
                  <a:moveTo>
                    <a:pt x="19434" y="20751"/>
                  </a:moveTo>
                  <a:cubicBezTo>
                    <a:pt x="19452" y="20804"/>
                    <a:pt x="19381" y="20839"/>
                    <a:pt x="19302" y="20883"/>
                  </a:cubicBezTo>
                  <a:cubicBezTo>
                    <a:pt x="19364" y="20874"/>
                    <a:pt x="19346" y="20945"/>
                    <a:pt x="19426" y="20918"/>
                  </a:cubicBezTo>
                  <a:cubicBezTo>
                    <a:pt x="19443" y="20883"/>
                    <a:pt x="19558" y="20724"/>
                    <a:pt x="19434" y="20751"/>
                  </a:cubicBezTo>
                  <a:close/>
                  <a:moveTo>
                    <a:pt x="20150" y="20600"/>
                  </a:moveTo>
                  <a:cubicBezTo>
                    <a:pt x="20114" y="20600"/>
                    <a:pt x="20097" y="20583"/>
                    <a:pt x="20097" y="20547"/>
                  </a:cubicBezTo>
                  <a:cubicBezTo>
                    <a:pt x="20035" y="20547"/>
                    <a:pt x="20008" y="20565"/>
                    <a:pt x="19982" y="20592"/>
                  </a:cubicBezTo>
                  <a:cubicBezTo>
                    <a:pt x="19973" y="20600"/>
                    <a:pt x="19964" y="20618"/>
                    <a:pt x="19955" y="20627"/>
                  </a:cubicBezTo>
                  <a:cubicBezTo>
                    <a:pt x="19947" y="20645"/>
                    <a:pt x="19929" y="20653"/>
                    <a:pt x="19920" y="20662"/>
                  </a:cubicBezTo>
                  <a:cubicBezTo>
                    <a:pt x="19982" y="20636"/>
                    <a:pt x="20159" y="20662"/>
                    <a:pt x="20150" y="20600"/>
                  </a:cubicBezTo>
                  <a:close/>
                  <a:moveTo>
                    <a:pt x="17112" y="9961"/>
                  </a:moveTo>
                  <a:cubicBezTo>
                    <a:pt x="17174" y="10014"/>
                    <a:pt x="17095" y="10137"/>
                    <a:pt x="17201" y="10128"/>
                  </a:cubicBezTo>
                  <a:cubicBezTo>
                    <a:pt x="17201" y="10093"/>
                    <a:pt x="17209" y="9952"/>
                    <a:pt x="17112" y="9961"/>
                  </a:cubicBezTo>
                  <a:close/>
                  <a:moveTo>
                    <a:pt x="17006" y="9475"/>
                  </a:moveTo>
                  <a:cubicBezTo>
                    <a:pt x="17042" y="9519"/>
                    <a:pt x="17024" y="9546"/>
                    <a:pt x="16971" y="9572"/>
                  </a:cubicBezTo>
                  <a:cubicBezTo>
                    <a:pt x="17015" y="9660"/>
                    <a:pt x="17077" y="9634"/>
                    <a:pt x="17121" y="9731"/>
                  </a:cubicBezTo>
                  <a:cubicBezTo>
                    <a:pt x="17165" y="9713"/>
                    <a:pt x="17130" y="9537"/>
                    <a:pt x="17103" y="9519"/>
                  </a:cubicBezTo>
                  <a:cubicBezTo>
                    <a:pt x="17095" y="9510"/>
                    <a:pt x="17050" y="9563"/>
                    <a:pt x="17042" y="9528"/>
                  </a:cubicBezTo>
                  <a:cubicBezTo>
                    <a:pt x="17077" y="9501"/>
                    <a:pt x="17068" y="9404"/>
                    <a:pt x="17006" y="9475"/>
                  </a:cubicBezTo>
                  <a:close/>
                  <a:moveTo>
                    <a:pt x="16565" y="9148"/>
                  </a:moveTo>
                  <a:cubicBezTo>
                    <a:pt x="16503" y="9175"/>
                    <a:pt x="16574" y="9342"/>
                    <a:pt x="16627" y="9325"/>
                  </a:cubicBezTo>
                  <a:cubicBezTo>
                    <a:pt x="16609" y="9272"/>
                    <a:pt x="16600" y="9210"/>
                    <a:pt x="16565" y="9148"/>
                  </a:cubicBezTo>
                  <a:close/>
                  <a:moveTo>
                    <a:pt x="11073" y="1925"/>
                  </a:moveTo>
                  <a:cubicBezTo>
                    <a:pt x="11020" y="1820"/>
                    <a:pt x="10896" y="1908"/>
                    <a:pt x="10984" y="1987"/>
                  </a:cubicBezTo>
                  <a:close/>
                  <a:moveTo>
                    <a:pt x="11602" y="2561"/>
                  </a:moveTo>
                  <a:cubicBezTo>
                    <a:pt x="11673" y="2517"/>
                    <a:pt x="11611" y="2446"/>
                    <a:pt x="11567" y="2367"/>
                  </a:cubicBezTo>
                  <a:cubicBezTo>
                    <a:pt x="11470" y="2411"/>
                    <a:pt x="11549" y="2491"/>
                    <a:pt x="11602" y="2561"/>
                  </a:cubicBezTo>
                  <a:close/>
                  <a:moveTo>
                    <a:pt x="10110" y="4080"/>
                  </a:moveTo>
                  <a:cubicBezTo>
                    <a:pt x="10128" y="4018"/>
                    <a:pt x="10260" y="3983"/>
                    <a:pt x="10198" y="3903"/>
                  </a:cubicBezTo>
                  <a:cubicBezTo>
                    <a:pt x="10154" y="3903"/>
                    <a:pt x="10110" y="3921"/>
                    <a:pt x="10066" y="3965"/>
                  </a:cubicBezTo>
                  <a:cubicBezTo>
                    <a:pt x="10101" y="4009"/>
                    <a:pt x="10084" y="4036"/>
                    <a:pt x="10110" y="4080"/>
                  </a:cubicBezTo>
                  <a:close/>
                  <a:moveTo>
                    <a:pt x="10534" y="4760"/>
                  </a:moveTo>
                  <a:cubicBezTo>
                    <a:pt x="10587" y="4733"/>
                    <a:pt x="10552" y="4689"/>
                    <a:pt x="10569" y="4663"/>
                  </a:cubicBezTo>
                  <a:cubicBezTo>
                    <a:pt x="10631" y="4636"/>
                    <a:pt x="10719" y="4627"/>
                    <a:pt x="10640" y="4530"/>
                  </a:cubicBezTo>
                  <a:cubicBezTo>
                    <a:pt x="10613" y="4548"/>
                    <a:pt x="10605" y="4574"/>
                    <a:pt x="10596" y="4601"/>
                  </a:cubicBezTo>
                  <a:cubicBezTo>
                    <a:pt x="10561" y="4548"/>
                    <a:pt x="10516" y="4539"/>
                    <a:pt x="10472" y="4574"/>
                  </a:cubicBezTo>
                  <a:cubicBezTo>
                    <a:pt x="10552" y="4654"/>
                    <a:pt x="10525" y="4698"/>
                    <a:pt x="10534" y="4760"/>
                  </a:cubicBezTo>
                  <a:close/>
                  <a:moveTo>
                    <a:pt x="12680" y="3347"/>
                  </a:moveTo>
                  <a:cubicBezTo>
                    <a:pt x="12609" y="3294"/>
                    <a:pt x="12556" y="3082"/>
                    <a:pt x="12468" y="3153"/>
                  </a:cubicBezTo>
                  <a:cubicBezTo>
                    <a:pt x="12415" y="3223"/>
                    <a:pt x="12547" y="3153"/>
                    <a:pt x="12565" y="3241"/>
                  </a:cubicBezTo>
                  <a:cubicBezTo>
                    <a:pt x="12538" y="3259"/>
                    <a:pt x="12512" y="3285"/>
                    <a:pt x="12556" y="3321"/>
                  </a:cubicBezTo>
                  <a:cubicBezTo>
                    <a:pt x="12609" y="3223"/>
                    <a:pt x="12627" y="3400"/>
                    <a:pt x="12680" y="3347"/>
                  </a:cubicBezTo>
                  <a:close/>
                  <a:moveTo>
                    <a:pt x="10878" y="4857"/>
                  </a:moveTo>
                  <a:cubicBezTo>
                    <a:pt x="10825" y="4795"/>
                    <a:pt x="10719" y="4733"/>
                    <a:pt x="10675" y="4813"/>
                  </a:cubicBezTo>
                  <a:cubicBezTo>
                    <a:pt x="10755" y="4901"/>
                    <a:pt x="10923" y="4857"/>
                    <a:pt x="10923" y="5016"/>
                  </a:cubicBezTo>
                  <a:cubicBezTo>
                    <a:pt x="11002" y="4989"/>
                    <a:pt x="10914" y="4901"/>
                    <a:pt x="10878" y="4857"/>
                  </a:cubicBezTo>
                  <a:close/>
                  <a:moveTo>
                    <a:pt x="11205" y="5078"/>
                  </a:moveTo>
                  <a:cubicBezTo>
                    <a:pt x="11126" y="5078"/>
                    <a:pt x="11064" y="4989"/>
                    <a:pt x="10976" y="5051"/>
                  </a:cubicBezTo>
                  <a:cubicBezTo>
                    <a:pt x="11037" y="5184"/>
                    <a:pt x="11240" y="5210"/>
                    <a:pt x="11205" y="5078"/>
                  </a:cubicBezTo>
                  <a:close/>
                  <a:moveTo>
                    <a:pt x="14075" y="5298"/>
                  </a:moveTo>
                  <a:cubicBezTo>
                    <a:pt x="14110" y="5360"/>
                    <a:pt x="14031" y="5396"/>
                    <a:pt x="14092" y="5475"/>
                  </a:cubicBezTo>
                  <a:cubicBezTo>
                    <a:pt x="14163" y="5440"/>
                    <a:pt x="14137" y="5290"/>
                    <a:pt x="14075" y="5298"/>
                  </a:cubicBezTo>
                  <a:close/>
                  <a:moveTo>
                    <a:pt x="14816" y="7603"/>
                  </a:moveTo>
                  <a:lnTo>
                    <a:pt x="14719" y="7665"/>
                  </a:lnTo>
                  <a:lnTo>
                    <a:pt x="14781" y="7744"/>
                  </a:lnTo>
                  <a:cubicBezTo>
                    <a:pt x="14843" y="7709"/>
                    <a:pt x="14869" y="7665"/>
                    <a:pt x="14816" y="7603"/>
                  </a:cubicBezTo>
                  <a:close/>
                  <a:moveTo>
                    <a:pt x="17183" y="10667"/>
                  </a:moveTo>
                  <a:cubicBezTo>
                    <a:pt x="17139" y="10587"/>
                    <a:pt x="16989" y="10446"/>
                    <a:pt x="16997" y="10499"/>
                  </a:cubicBezTo>
                  <a:cubicBezTo>
                    <a:pt x="17050" y="10535"/>
                    <a:pt x="17183" y="10738"/>
                    <a:pt x="17183" y="10667"/>
                  </a:cubicBezTo>
                  <a:close/>
                  <a:moveTo>
                    <a:pt x="17262" y="11108"/>
                  </a:moveTo>
                  <a:cubicBezTo>
                    <a:pt x="17227" y="11038"/>
                    <a:pt x="17306" y="10994"/>
                    <a:pt x="17218" y="10905"/>
                  </a:cubicBezTo>
                  <a:cubicBezTo>
                    <a:pt x="17165" y="10949"/>
                    <a:pt x="17174" y="11108"/>
                    <a:pt x="17262" y="11108"/>
                  </a:cubicBezTo>
                  <a:close/>
                  <a:moveTo>
                    <a:pt x="17730" y="11108"/>
                  </a:moveTo>
                  <a:cubicBezTo>
                    <a:pt x="17633" y="11161"/>
                    <a:pt x="17819" y="11259"/>
                    <a:pt x="17863" y="11285"/>
                  </a:cubicBezTo>
                  <a:cubicBezTo>
                    <a:pt x="17827" y="11214"/>
                    <a:pt x="17810" y="11126"/>
                    <a:pt x="17730" y="11108"/>
                  </a:cubicBezTo>
                  <a:close/>
                  <a:moveTo>
                    <a:pt x="18172" y="12194"/>
                  </a:moveTo>
                  <a:cubicBezTo>
                    <a:pt x="18110" y="12133"/>
                    <a:pt x="18181" y="12106"/>
                    <a:pt x="18189" y="12071"/>
                  </a:cubicBezTo>
                  <a:cubicBezTo>
                    <a:pt x="18119" y="11965"/>
                    <a:pt x="18057" y="11885"/>
                    <a:pt x="17978" y="11877"/>
                  </a:cubicBezTo>
                  <a:cubicBezTo>
                    <a:pt x="18004" y="11850"/>
                    <a:pt x="17969" y="11806"/>
                    <a:pt x="17969" y="11771"/>
                  </a:cubicBezTo>
                  <a:cubicBezTo>
                    <a:pt x="17801" y="11682"/>
                    <a:pt x="17695" y="11470"/>
                    <a:pt x="17607" y="11312"/>
                  </a:cubicBezTo>
                  <a:cubicBezTo>
                    <a:pt x="17580" y="11364"/>
                    <a:pt x="17492" y="11179"/>
                    <a:pt x="17527" y="11294"/>
                  </a:cubicBezTo>
                  <a:cubicBezTo>
                    <a:pt x="17554" y="11347"/>
                    <a:pt x="17589" y="11329"/>
                    <a:pt x="17624" y="11373"/>
                  </a:cubicBezTo>
                  <a:cubicBezTo>
                    <a:pt x="17571" y="11426"/>
                    <a:pt x="17616" y="11532"/>
                    <a:pt x="17642" y="11594"/>
                  </a:cubicBezTo>
                  <a:cubicBezTo>
                    <a:pt x="17660" y="11638"/>
                    <a:pt x="17704" y="11638"/>
                    <a:pt x="17748" y="11700"/>
                  </a:cubicBezTo>
                  <a:cubicBezTo>
                    <a:pt x="17792" y="11762"/>
                    <a:pt x="17810" y="11877"/>
                    <a:pt x="17854" y="11930"/>
                  </a:cubicBezTo>
                  <a:cubicBezTo>
                    <a:pt x="17872" y="11965"/>
                    <a:pt x="17907" y="11947"/>
                    <a:pt x="17925" y="11991"/>
                  </a:cubicBezTo>
                  <a:cubicBezTo>
                    <a:pt x="17969" y="12062"/>
                    <a:pt x="18075" y="12256"/>
                    <a:pt x="18172" y="12194"/>
                  </a:cubicBezTo>
                  <a:close/>
                  <a:moveTo>
                    <a:pt x="20432" y="15144"/>
                  </a:moveTo>
                  <a:cubicBezTo>
                    <a:pt x="20397" y="15082"/>
                    <a:pt x="20406" y="14985"/>
                    <a:pt x="20370" y="14923"/>
                  </a:cubicBezTo>
                  <a:cubicBezTo>
                    <a:pt x="20335" y="14852"/>
                    <a:pt x="20282" y="14879"/>
                    <a:pt x="20238" y="14835"/>
                  </a:cubicBezTo>
                  <a:cubicBezTo>
                    <a:pt x="20220" y="14808"/>
                    <a:pt x="20247" y="14799"/>
                    <a:pt x="20247" y="14790"/>
                  </a:cubicBezTo>
                  <a:cubicBezTo>
                    <a:pt x="20229" y="14764"/>
                    <a:pt x="20203" y="14782"/>
                    <a:pt x="20203" y="14782"/>
                  </a:cubicBezTo>
                  <a:cubicBezTo>
                    <a:pt x="20106" y="14658"/>
                    <a:pt x="20035" y="14596"/>
                    <a:pt x="19955" y="14623"/>
                  </a:cubicBezTo>
                  <a:cubicBezTo>
                    <a:pt x="20000" y="14729"/>
                    <a:pt x="20159" y="14826"/>
                    <a:pt x="20264" y="14958"/>
                  </a:cubicBezTo>
                  <a:cubicBezTo>
                    <a:pt x="20326" y="15029"/>
                    <a:pt x="20317" y="15188"/>
                    <a:pt x="20432" y="15144"/>
                  </a:cubicBezTo>
                  <a:close/>
                  <a:moveTo>
                    <a:pt x="24547" y="18905"/>
                  </a:moveTo>
                  <a:cubicBezTo>
                    <a:pt x="24503" y="18834"/>
                    <a:pt x="24520" y="18781"/>
                    <a:pt x="24397" y="18702"/>
                  </a:cubicBezTo>
                  <a:cubicBezTo>
                    <a:pt x="24220" y="18640"/>
                    <a:pt x="24459" y="18905"/>
                    <a:pt x="24547" y="18905"/>
                  </a:cubicBezTo>
                  <a:close/>
                  <a:moveTo>
                    <a:pt x="23823" y="18243"/>
                  </a:moveTo>
                  <a:cubicBezTo>
                    <a:pt x="23832" y="18349"/>
                    <a:pt x="24097" y="18402"/>
                    <a:pt x="24061" y="18340"/>
                  </a:cubicBezTo>
                  <a:cubicBezTo>
                    <a:pt x="23964" y="18349"/>
                    <a:pt x="23929" y="18216"/>
                    <a:pt x="23823" y="18243"/>
                  </a:cubicBezTo>
                  <a:close/>
                  <a:moveTo>
                    <a:pt x="23743" y="18366"/>
                  </a:moveTo>
                  <a:cubicBezTo>
                    <a:pt x="23699" y="18296"/>
                    <a:pt x="23832" y="18331"/>
                    <a:pt x="23743" y="18234"/>
                  </a:cubicBezTo>
                  <a:cubicBezTo>
                    <a:pt x="23629" y="18137"/>
                    <a:pt x="23576" y="18155"/>
                    <a:pt x="23576" y="18199"/>
                  </a:cubicBezTo>
                  <a:cubicBezTo>
                    <a:pt x="23567" y="18252"/>
                    <a:pt x="23620" y="18322"/>
                    <a:pt x="23743" y="18366"/>
                  </a:cubicBezTo>
                  <a:close/>
                  <a:moveTo>
                    <a:pt x="20556" y="15135"/>
                  </a:moveTo>
                  <a:cubicBezTo>
                    <a:pt x="20485" y="15179"/>
                    <a:pt x="20529" y="15241"/>
                    <a:pt x="20459" y="15276"/>
                  </a:cubicBezTo>
                  <a:cubicBezTo>
                    <a:pt x="20441" y="15267"/>
                    <a:pt x="20423" y="15232"/>
                    <a:pt x="20397" y="15250"/>
                  </a:cubicBezTo>
                  <a:cubicBezTo>
                    <a:pt x="20503" y="15373"/>
                    <a:pt x="20662" y="15294"/>
                    <a:pt x="20556" y="15135"/>
                  </a:cubicBezTo>
                  <a:close/>
                  <a:moveTo>
                    <a:pt x="20415" y="17157"/>
                  </a:moveTo>
                  <a:cubicBezTo>
                    <a:pt x="20441" y="17104"/>
                    <a:pt x="20370" y="17077"/>
                    <a:pt x="20326" y="17077"/>
                  </a:cubicBezTo>
                  <a:cubicBezTo>
                    <a:pt x="20362" y="17122"/>
                    <a:pt x="20317" y="17174"/>
                    <a:pt x="20415" y="17157"/>
                  </a:cubicBezTo>
                  <a:close/>
                  <a:moveTo>
                    <a:pt x="20679" y="17439"/>
                  </a:moveTo>
                  <a:cubicBezTo>
                    <a:pt x="20582" y="17413"/>
                    <a:pt x="20688" y="17395"/>
                    <a:pt x="20679" y="17342"/>
                  </a:cubicBezTo>
                  <a:cubicBezTo>
                    <a:pt x="20609" y="17360"/>
                    <a:pt x="20574" y="17351"/>
                    <a:pt x="20529" y="17378"/>
                  </a:cubicBezTo>
                  <a:cubicBezTo>
                    <a:pt x="20591" y="17386"/>
                    <a:pt x="20565" y="17466"/>
                    <a:pt x="20679" y="17439"/>
                  </a:cubicBezTo>
                  <a:close/>
                  <a:moveTo>
                    <a:pt x="21245" y="18110"/>
                  </a:moveTo>
                  <a:cubicBezTo>
                    <a:pt x="21289" y="18110"/>
                    <a:pt x="21271" y="18066"/>
                    <a:pt x="21156" y="18049"/>
                  </a:cubicBezTo>
                  <a:cubicBezTo>
                    <a:pt x="21112" y="18049"/>
                    <a:pt x="21130" y="18084"/>
                    <a:pt x="21245" y="18110"/>
                  </a:cubicBezTo>
                  <a:close/>
                  <a:moveTo>
                    <a:pt x="23426" y="18596"/>
                  </a:moveTo>
                  <a:cubicBezTo>
                    <a:pt x="23434" y="18517"/>
                    <a:pt x="23311" y="18472"/>
                    <a:pt x="23222" y="18375"/>
                  </a:cubicBezTo>
                  <a:cubicBezTo>
                    <a:pt x="23408" y="18428"/>
                    <a:pt x="23187" y="18278"/>
                    <a:pt x="23187" y="18269"/>
                  </a:cubicBezTo>
                  <a:cubicBezTo>
                    <a:pt x="23152" y="18216"/>
                    <a:pt x="23249" y="18216"/>
                    <a:pt x="23205" y="18155"/>
                  </a:cubicBezTo>
                  <a:cubicBezTo>
                    <a:pt x="23046" y="18146"/>
                    <a:pt x="23019" y="17987"/>
                    <a:pt x="22896" y="17960"/>
                  </a:cubicBezTo>
                  <a:cubicBezTo>
                    <a:pt x="22869" y="17916"/>
                    <a:pt x="22763" y="17828"/>
                    <a:pt x="22896" y="17863"/>
                  </a:cubicBezTo>
                  <a:cubicBezTo>
                    <a:pt x="22975" y="17951"/>
                    <a:pt x="22887" y="17960"/>
                    <a:pt x="23028" y="18004"/>
                  </a:cubicBezTo>
                  <a:cubicBezTo>
                    <a:pt x="23028" y="17960"/>
                    <a:pt x="23019" y="17916"/>
                    <a:pt x="22966" y="17863"/>
                  </a:cubicBezTo>
                  <a:cubicBezTo>
                    <a:pt x="22940" y="17837"/>
                    <a:pt x="22834" y="17775"/>
                    <a:pt x="22754" y="17722"/>
                  </a:cubicBezTo>
                  <a:cubicBezTo>
                    <a:pt x="22675" y="17669"/>
                    <a:pt x="22631" y="17625"/>
                    <a:pt x="22710" y="17616"/>
                  </a:cubicBezTo>
                  <a:cubicBezTo>
                    <a:pt x="22728" y="17634"/>
                    <a:pt x="22763" y="17642"/>
                    <a:pt x="22746" y="17616"/>
                  </a:cubicBezTo>
                  <a:cubicBezTo>
                    <a:pt x="22684" y="17598"/>
                    <a:pt x="22693" y="17554"/>
                    <a:pt x="22693" y="17519"/>
                  </a:cubicBezTo>
                  <a:cubicBezTo>
                    <a:pt x="22684" y="17475"/>
                    <a:pt x="22675" y="17431"/>
                    <a:pt x="22578" y="17422"/>
                  </a:cubicBezTo>
                  <a:cubicBezTo>
                    <a:pt x="22543" y="17439"/>
                    <a:pt x="22649" y="17528"/>
                    <a:pt x="22587" y="17536"/>
                  </a:cubicBezTo>
                  <a:cubicBezTo>
                    <a:pt x="22481" y="17404"/>
                    <a:pt x="22507" y="17298"/>
                    <a:pt x="22339" y="17236"/>
                  </a:cubicBezTo>
                  <a:cubicBezTo>
                    <a:pt x="22331" y="17219"/>
                    <a:pt x="22401" y="17183"/>
                    <a:pt x="22392" y="17174"/>
                  </a:cubicBezTo>
                  <a:cubicBezTo>
                    <a:pt x="22392" y="17148"/>
                    <a:pt x="22251" y="16998"/>
                    <a:pt x="22251" y="16980"/>
                  </a:cubicBezTo>
                  <a:cubicBezTo>
                    <a:pt x="22251" y="16971"/>
                    <a:pt x="22313" y="16971"/>
                    <a:pt x="22313" y="16963"/>
                  </a:cubicBezTo>
                  <a:cubicBezTo>
                    <a:pt x="22278" y="16910"/>
                    <a:pt x="22172" y="16865"/>
                    <a:pt x="22163" y="16804"/>
                  </a:cubicBezTo>
                  <a:cubicBezTo>
                    <a:pt x="22189" y="16786"/>
                    <a:pt x="22251" y="16786"/>
                    <a:pt x="22225" y="16751"/>
                  </a:cubicBezTo>
                  <a:cubicBezTo>
                    <a:pt x="22128" y="16707"/>
                    <a:pt x="22136" y="16777"/>
                    <a:pt x="22110" y="16821"/>
                  </a:cubicBezTo>
                  <a:cubicBezTo>
                    <a:pt x="21995" y="16715"/>
                    <a:pt x="21977" y="16821"/>
                    <a:pt x="21854" y="16707"/>
                  </a:cubicBezTo>
                  <a:cubicBezTo>
                    <a:pt x="21819" y="16654"/>
                    <a:pt x="21898" y="16645"/>
                    <a:pt x="21827" y="16574"/>
                  </a:cubicBezTo>
                  <a:cubicBezTo>
                    <a:pt x="21774" y="16574"/>
                    <a:pt x="21730" y="16530"/>
                    <a:pt x="21704" y="16495"/>
                  </a:cubicBezTo>
                  <a:cubicBezTo>
                    <a:pt x="21562" y="16353"/>
                    <a:pt x="21421" y="16168"/>
                    <a:pt x="21333" y="15982"/>
                  </a:cubicBezTo>
                  <a:cubicBezTo>
                    <a:pt x="21280" y="15982"/>
                    <a:pt x="21236" y="15991"/>
                    <a:pt x="21192" y="15929"/>
                  </a:cubicBezTo>
                  <a:cubicBezTo>
                    <a:pt x="20980" y="15673"/>
                    <a:pt x="20874" y="15559"/>
                    <a:pt x="20662" y="15285"/>
                  </a:cubicBezTo>
                  <a:cubicBezTo>
                    <a:pt x="20494" y="15382"/>
                    <a:pt x="20750" y="15506"/>
                    <a:pt x="20821" y="15594"/>
                  </a:cubicBezTo>
                  <a:cubicBezTo>
                    <a:pt x="20927" y="15744"/>
                    <a:pt x="20989" y="15912"/>
                    <a:pt x="21077" y="16044"/>
                  </a:cubicBezTo>
                  <a:cubicBezTo>
                    <a:pt x="21112" y="16018"/>
                    <a:pt x="21147" y="16027"/>
                    <a:pt x="21183" y="16053"/>
                  </a:cubicBezTo>
                  <a:cubicBezTo>
                    <a:pt x="21298" y="16292"/>
                    <a:pt x="21430" y="16362"/>
                    <a:pt x="21598" y="16548"/>
                  </a:cubicBezTo>
                  <a:cubicBezTo>
                    <a:pt x="21554" y="16583"/>
                    <a:pt x="21474" y="16512"/>
                    <a:pt x="21545" y="16601"/>
                  </a:cubicBezTo>
                  <a:cubicBezTo>
                    <a:pt x="21607" y="16609"/>
                    <a:pt x="21668" y="16671"/>
                    <a:pt x="21739" y="16680"/>
                  </a:cubicBezTo>
                  <a:cubicBezTo>
                    <a:pt x="21792" y="16777"/>
                    <a:pt x="21871" y="16865"/>
                    <a:pt x="21933" y="16945"/>
                  </a:cubicBezTo>
                  <a:cubicBezTo>
                    <a:pt x="21995" y="17024"/>
                    <a:pt x="22039" y="17086"/>
                    <a:pt x="22030" y="17139"/>
                  </a:cubicBezTo>
                  <a:cubicBezTo>
                    <a:pt x="22163" y="17227"/>
                    <a:pt x="22234" y="17342"/>
                    <a:pt x="22225" y="17413"/>
                  </a:cubicBezTo>
                  <a:cubicBezTo>
                    <a:pt x="22366" y="17378"/>
                    <a:pt x="22392" y="17536"/>
                    <a:pt x="22490" y="17589"/>
                  </a:cubicBezTo>
                  <a:cubicBezTo>
                    <a:pt x="22410" y="17581"/>
                    <a:pt x="22375" y="17519"/>
                    <a:pt x="22295" y="17510"/>
                  </a:cubicBezTo>
                  <a:cubicBezTo>
                    <a:pt x="22419" y="17598"/>
                    <a:pt x="22375" y="17634"/>
                    <a:pt x="22454" y="17740"/>
                  </a:cubicBezTo>
                  <a:cubicBezTo>
                    <a:pt x="22622" y="17784"/>
                    <a:pt x="22392" y="17625"/>
                    <a:pt x="22490" y="17642"/>
                  </a:cubicBezTo>
                  <a:cubicBezTo>
                    <a:pt x="22631" y="17660"/>
                    <a:pt x="22569" y="17757"/>
                    <a:pt x="22693" y="17872"/>
                  </a:cubicBezTo>
                  <a:cubicBezTo>
                    <a:pt x="22737" y="17881"/>
                    <a:pt x="22781" y="17881"/>
                    <a:pt x="22799" y="17925"/>
                  </a:cubicBezTo>
                  <a:cubicBezTo>
                    <a:pt x="22649" y="17872"/>
                    <a:pt x="22781" y="17934"/>
                    <a:pt x="22816" y="18004"/>
                  </a:cubicBezTo>
                  <a:cubicBezTo>
                    <a:pt x="22878" y="18110"/>
                    <a:pt x="22931" y="18190"/>
                    <a:pt x="23064" y="18252"/>
                  </a:cubicBezTo>
                  <a:cubicBezTo>
                    <a:pt x="23002" y="18243"/>
                    <a:pt x="22940" y="18225"/>
                    <a:pt x="22887" y="18199"/>
                  </a:cubicBezTo>
                  <a:cubicBezTo>
                    <a:pt x="22913" y="18287"/>
                    <a:pt x="23037" y="18296"/>
                    <a:pt x="23099" y="18349"/>
                  </a:cubicBezTo>
                  <a:cubicBezTo>
                    <a:pt x="23196" y="18508"/>
                    <a:pt x="23311" y="18667"/>
                    <a:pt x="23231" y="18676"/>
                  </a:cubicBezTo>
                  <a:cubicBezTo>
                    <a:pt x="23178" y="18658"/>
                    <a:pt x="23108" y="18605"/>
                    <a:pt x="23108" y="18640"/>
                  </a:cubicBezTo>
                  <a:cubicBezTo>
                    <a:pt x="23178" y="18693"/>
                    <a:pt x="23293" y="18720"/>
                    <a:pt x="23373" y="18773"/>
                  </a:cubicBezTo>
                  <a:cubicBezTo>
                    <a:pt x="23426" y="18843"/>
                    <a:pt x="23275" y="18834"/>
                    <a:pt x="23487" y="18932"/>
                  </a:cubicBezTo>
                  <a:cubicBezTo>
                    <a:pt x="23470" y="18834"/>
                    <a:pt x="23302" y="18720"/>
                    <a:pt x="23408" y="18720"/>
                  </a:cubicBezTo>
                  <a:cubicBezTo>
                    <a:pt x="23479" y="18781"/>
                    <a:pt x="23549" y="18861"/>
                    <a:pt x="23629" y="18932"/>
                  </a:cubicBezTo>
                  <a:cubicBezTo>
                    <a:pt x="23761" y="19064"/>
                    <a:pt x="23637" y="18967"/>
                    <a:pt x="23682" y="19055"/>
                  </a:cubicBezTo>
                  <a:cubicBezTo>
                    <a:pt x="24088" y="19294"/>
                    <a:pt x="23523" y="18614"/>
                    <a:pt x="23426" y="18596"/>
                  </a:cubicBezTo>
                  <a:close/>
                  <a:moveTo>
                    <a:pt x="23955" y="19717"/>
                  </a:moveTo>
                  <a:cubicBezTo>
                    <a:pt x="23823" y="19647"/>
                    <a:pt x="23673" y="19664"/>
                    <a:pt x="23690" y="19700"/>
                  </a:cubicBezTo>
                  <a:cubicBezTo>
                    <a:pt x="23814" y="19779"/>
                    <a:pt x="23973" y="19762"/>
                    <a:pt x="23955" y="19717"/>
                  </a:cubicBezTo>
                  <a:close/>
                  <a:moveTo>
                    <a:pt x="23593" y="20344"/>
                  </a:moveTo>
                  <a:cubicBezTo>
                    <a:pt x="23726" y="20327"/>
                    <a:pt x="23858" y="20291"/>
                    <a:pt x="23982" y="20318"/>
                  </a:cubicBezTo>
                  <a:cubicBezTo>
                    <a:pt x="23885" y="20283"/>
                    <a:pt x="23593" y="20203"/>
                    <a:pt x="23620" y="20256"/>
                  </a:cubicBezTo>
                  <a:cubicBezTo>
                    <a:pt x="23646" y="20256"/>
                    <a:pt x="23673" y="20256"/>
                    <a:pt x="23699" y="20274"/>
                  </a:cubicBezTo>
                  <a:cubicBezTo>
                    <a:pt x="23620" y="20291"/>
                    <a:pt x="23576" y="20309"/>
                    <a:pt x="23593" y="20344"/>
                  </a:cubicBezTo>
                  <a:close/>
                  <a:moveTo>
                    <a:pt x="22984" y="20150"/>
                  </a:moveTo>
                  <a:cubicBezTo>
                    <a:pt x="23099" y="20185"/>
                    <a:pt x="23214" y="20150"/>
                    <a:pt x="23187" y="20097"/>
                  </a:cubicBezTo>
                  <a:cubicBezTo>
                    <a:pt x="23064" y="20071"/>
                    <a:pt x="22958" y="20106"/>
                    <a:pt x="22984" y="20150"/>
                  </a:cubicBezTo>
                  <a:close/>
                  <a:moveTo>
                    <a:pt x="22710" y="20053"/>
                  </a:moveTo>
                  <a:cubicBezTo>
                    <a:pt x="22825" y="20150"/>
                    <a:pt x="22896" y="20106"/>
                    <a:pt x="22966" y="20071"/>
                  </a:cubicBezTo>
                  <a:cubicBezTo>
                    <a:pt x="22896" y="19991"/>
                    <a:pt x="22799" y="20053"/>
                    <a:pt x="22710" y="20053"/>
                  </a:cubicBezTo>
                  <a:close/>
                  <a:moveTo>
                    <a:pt x="20900" y="18737"/>
                  </a:moveTo>
                  <a:cubicBezTo>
                    <a:pt x="21033" y="18790"/>
                    <a:pt x="20927" y="18684"/>
                    <a:pt x="20927" y="18658"/>
                  </a:cubicBezTo>
                  <a:cubicBezTo>
                    <a:pt x="20865" y="18658"/>
                    <a:pt x="20856" y="18684"/>
                    <a:pt x="20900" y="18737"/>
                  </a:cubicBezTo>
                  <a:close/>
                  <a:moveTo>
                    <a:pt x="20697" y="18605"/>
                  </a:moveTo>
                  <a:cubicBezTo>
                    <a:pt x="20609" y="18525"/>
                    <a:pt x="20574" y="18534"/>
                    <a:pt x="20538" y="18543"/>
                  </a:cubicBezTo>
                  <a:cubicBezTo>
                    <a:pt x="20618" y="18614"/>
                    <a:pt x="20653" y="18614"/>
                    <a:pt x="20697" y="18605"/>
                  </a:cubicBezTo>
                  <a:close/>
                  <a:moveTo>
                    <a:pt x="20626" y="18773"/>
                  </a:moveTo>
                  <a:cubicBezTo>
                    <a:pt x="20679" y="18773"/>
                    <a:pt x="20715" y="18764"/>
                    <a:pt x="20662" y="18711"/>
                  </a:cubicBezTo>
                  <a:cubicBezTo>
                    <a:pt x="20600" y="18676"/>
                    <a:pt x="20538" y="18693"/>
                    <a:pt x="20626" y="18773"/>
                  </a:cubicBezTo>
                  <a:close/>
                  <a:moveTo>
                    <a:pt x="21430" y="20009"/>
                  </a:moveTo>
                  <a:cubicBezTo>
                    <a:pt x="21589" y="20026"/>
                    <a:pt x="21439" y="19929"/>
                    <a:pt x="21562" y="19938"/>
                  </a:cubicBezTo>
                  <a:cubicBezTo>
                    <a:pt x="21598" y="19947"/>
                    <a:pt x="21713" y="19956"/>
                    <a:pt x="21810" y="19956"/>
                  </a:cubicBezTo>
                  <a:cubicBezTo>
                    <a:pt x="21898" y="19956"/>
                    <a:pt x="21977" y="19947"/>
                    <a:pt x="21933" y="19885"/>
                  </a:cubicBezTo>
                  <a:cubicBezTo>
                    <a:pt x="21792" y="19885"/>
                    <a:pt x="21713" y="19965"/>
                    <a:pt x="21607" y="19903"/>
                  </a:cubicBezTo>
                  <a:cubicBezTo>
                    <a:pt x="21624" y="19912"/>
                    <a:pt x="21695" y="19868"/>
                    <a:pt x="21615" y="19876"/>
                  </a:cubicBezTo>
                  <a:cubicBezTo>
                    <a:pt x="21607" y="19938"/>
                    <a:pt x="21298" y="19894"/>
                    <a:pt x="21430" y="20009"/>
                  </a:cubicBezTo>
                  <a:close/>
                  <a:moveTo>
                    <a:pt x="20406" y="18799"/>
                  </a:moveTo>
                  <a:cubicBezTo>
                    <a:pt x="20441" y="18773"/>
                    <a:pt x="20485" y="18826"/>
                    <a:pt x="20512" y="18808"/>
                  </a:cubicBezTo>
                  <a:cubicBezTo>
                    <a:pt x="20476" y="18773"/>
                    <a:pt x="20441" y="18737"/>
                    <a:pt x="20415" y="18720"/>
                  </a:cubicBezTo>
                  <a:cubicBezTo>
                    <a:pt x="20370" y="18720"/>
                    <a:pt x="20397" y="18764"/>
                    <a:pt x="20406" y="18799"/>
                  </a:cubicBezTo>
                  <a:close/>
                  <a:moveTo>
                    <a:pt x="20397" y="20230"/>
                  </a:moveTo>
                  <a:cubicBezTo>
                    <a:pt x="20476" y="20185"/>
                    <a:pt x="20547" y="20194"/>
                    <a:pt x="20618" y="20203"/>
                  </a:cubicBezTo>
                  <a:cubicBezTo>
                    <a:pt x="20679" y="20203"/>
                    <a:pt x="20724" y="20212"/>
                    <a:pt x="20741" y="20159"/>
                  </a:cubicBezTo>
                  <a:cubicBezTo>
                    <a:pt x="20618" y="20150"/>
                    <a:pt x="20574" y="20044"/>
                    <a:pt x="20441" y="20062"/>
                  </a:cubicBezTo>
                  <a:cubicBezTo>
                    <a:pt x="20423" y="20106"/>
                    <a:pt x="20432" y="20132"/>
                    <a:pt x="20485" y="20168"/>
                  </a:cubicBezTo>
                  <a:cubicBezTo>
                    <a:pt x="20423" y="20168"/>
                    <a:pt x="20406" y="20194"/>
                    <a:pt x="20397" y="20230"/>
                  </a:cubicBezTo>
                  <a:close/>
                  <a:moveTo>
                    <a:pt x="20008" y="20088"/>
                  </a:moveTo>
                  <a:cubicBezTo>
                    <a:pt x="20097" y="20088"/>
                    <a:pt x="20106" y="20035"/>
                    <a:pt x="20088" y="19974"/>
                  </a:cubicBezTo>
                  <a:cubicBezTo>
                    <a:pt x="20000" y="19982"/>
                    <a:pt x="19947" y="20053"/>
                    <a:pt x="20008" y="20088"/>
                  </a:cubicBezTo>
                  <a:close/>
                  <a:moveTo>
                    <a:pt x="18322" y="20291"/>
                  </a:moveTo>
                  <a:cubicBezTo>
                    <a:pt x="18348" y="20291"/>
                    <a:pt x="18366" y="20309"/>
                    <a:pt x="18357" y="20344"/>
                  </a:cubicBezTo>
                  <a:cubicBezTo>
                    <a:pt x="18454" y="20353"/>
                    <a:pt x="18560" y="20265"/>
                    <a:pt x="18578" y="20309"/>
                  </a:cubicBezTo>
                  <a:cubicBezTo>
                    <a:pt x="18569" y="20371"/>
                    <a:pt x="18437" y="20336"/>
                    <a:pt x="18463" y="20406"/>
                  </a:cubicBezTo>
                  <a:cubicBezTo>
                    <a:pt x="18578" y="20450"/>
                    <a:pt x="18569" y="20389"/>
                    <a:pt x="18675" y="20353"/>
                  </a:cubicBezTo>
                  <a:cubicBezTo>
                    <a:pt x="18613" y="20274"/>
                    <a:pt x="18666" y="20247"/>
                    <a:pt x="18622" y="20194"/>
                  </a:cubicBezTo>
                  <a:cubicBezTo>
                    <a:pt x="18516" y="20247"/>
                    <a:pt x="18401" y="20265"/>
                    <a:pt x="18322" y="20291"/>
                  </a:cubicBezTo>
                  <a:close/>
                  <a:moveTo>
                    <a:pt x="16521" y="20751"/>
                  </a:moveTo>
                  <a:cubicBezTo>
                    <a:pt x="16582" y="20742"/>
                    <a:pt x="16600" y="20777"/>
                    <a:pt x="16653" y="20759"/>
                  </a:cubicBezTo>
                  <a:cubicBezTo>
                    <a:pt x="16618" y="20689"/>
                    <a:pt x="16688" y="20689"/>
                    <a:pt x="16662" y="20627"/>
                  </a:cubicBezTo>
                  <a:cubicBezTo>
                    <a:pt x="16574" y="20636"/>
                    <a:pt x="16556" y="20698"/>
                    <a:pt x="16521" y="20751"/>
                  </a:cubicBezTo>
                  <a:close/>
                  <a:moveTo>
                    <a:pt x="16097" y="20812"/>
                  </a:moveTo>
                  <a:cubicBezTo>
                    <a:pt x="16167" y="20821"/>
                    <a:pt x="16229" y="20883"/>
                    <a:pt x="16291" y="20839"/>
                  </a:cubicBezTo>
                  <a:cubicBezTo>
                    <a:pt x="16282" y="20804"/>
                    <a:pt x="16265" y="20786"/>
                    <a:pt x="16247" y="20759"/>
                  </a:cubicBezTo>
                  <a:cubicBezTo>
                    <a:pt x="16344" y="20662"/>
                    <a:pt x="16441" y="20795"/>
                    <a:pt x="16494" y="20733"/>
                  </a:cubicBezTo>
                  <a:cubicBezTo>
                    <a:pt x="16450" y="20653"/>
                    <a:pt x="16291" y="20715"/>
                    <a:pt x="16203" y="20680"/>
                  </a:cubicBezTo>
                  <a:cubicBezTo>
                    <a:pt x="16203" y="20724"/>
                    <a:pt x="16229" y="20786"/>
                    <a:pt x="16185" y="20795"/>
                  </a:cubicBezTo>
                  <a:cubicBezTo>
                    <a:pt x="16176" y="20751"/>
                    <a:pt x="16079" y="20795"/>
                    <a:pt x="16061" y="20759"/>
                  </a:cubicBezTo>
                  <a:cubicBezTo>
                    <a:pt x="15876" y="20865"/>
                    <a:pt x="15991" y="20795"/>
                    <a:pt x="16097" y="20812"/>
                  </a:cubicBezTo>
                  <a:close/>
                  <a:moveTo>
                    <a:pt x="11850" y="19629"/>
                  </a:moveTo>
                  <a:cubicBezTo>
                    <a:pt x="11982" y="19603"/>
                    <a:pt x="12026" y="19656"/>
                    <a:pt x="12097" y="19567"/>
                  </a:cubicBezTo>
                  <a:cubicBezTo>
                    <a:pt x="12053" y="19567"/>
                    <a:pt x="12070" y="19541"/>
                    <a:pt x="12088" y="19514"/>
                  </a:cubicBezTo>
                  <a:cubicBezTo>
                    <a:pt x="11991" y="19576"/>
                    <a:pt x="11867" y="19453"/>
                    <a:pt x="11850" y="19629"/>
                  </a:cubicBezTo>
                  <a:close/>
                  <a:moveTo>
                    <a:pt x="11797" y="19691"/>
                  </a:moveTo>
                  <a:cubicBezTo>
                    <a:pt x="11806" y="19717"/>
                    <a:pt x="11858" y="19717"/>
                    <a:pt x="11858" y="19682"/>
                  </a:cubicBezTo>
                  <a:cubicBezTo>
                    <a:pt x="11797" y="19664"/>
                    <a:pt x="11779" y="19585"/>
                    <a:pt x="11691" y="19594"/>
                  </a:cubicBezTo>
                  <a:cubicBezTo>
                    <a:pt x="11682" y="19682"/>
                    <a:pt x="11779" y="19638"/>
                    <a:pt x="11797" y="19691"/>
                  </a:cubicBezTo>
                  <a:close/>
                  <a:moveTo>
                    <a:pt x="11364" y="19691"/>
                  </a:moveTo>
                  <a:cubicBezTo>
                    <a:pt x="11408" y="19726"/>
                    <a:pt x="11549" y="19691"/>
                    <a:pt x="11541" y="19611"/>
                  </a:cubicBezTo>
                  <a:cubicBezTo>
                    <a:pt x="11461" y="19673"/>
                    <a:pt x="11391" y="19594"/>
                    <a:pt x="11364" y="19691"/>
                  </a:cubicBezTo>
                  <a:close/>
                  <a:moveTo>
                    <a:pt x="10914" y="20724"/>
                  </a:moveTo>
                  <a:cubicBezTo>
                    <a:pt x="10984" y="20698"/>
                    <a:pt x="11081" y="20680"/>
                    <a:pt x="11117" y="20618"/>
                  </a:cubicBezTo>
                  <a:cubicBezTo>
                    <a:pt x="10976" y="20600"/>
                    <a:pt x="10958" y="20636"/>
                    <a:pt x="10914" y="20724"/>
                  </a:cubicBezTo>
                  <a:close/>
                  <a:moveTo>
                    <a:pt x="10640" y="19823"/>
                  </a:moveTo>
                  <a:cubicBezTo>
                    <a:pt x="10755" y="19815"/>
                    <a:pt x="10781" y="19832"/>
                    <a:pt x="10817" y="19744"/>
                  </a:cubicBezTo>
                  <a:cubicBezTo>
                    <a:pt x="10737" y="19691"/>
                    <a:pt x="10649" y="19753"/>
                    <a:pt x="10640" y="19823"/>
                  </a:cubicBezTo>
                  <a:close/>
                  <a:moveTo>
                    <a:pt x="8671" y="20892"/>
                  </a:moveTo>
                  <a:cubicBezTo>
                    <a:pt x="8742" y="20883"/>
                    <a:pt x="8812" y="20874"/>
                    <a:pt x="8848" y="20839"/>
                  </a:cubicBezTo>
                  <a:cubicBezTo>
                    <a:pt x="8839" y="20786"/>
                    <a:pt x="8812" y="20751"/>
                    <a:pt x="8768" y="20733"/>
                  </a:cubicBezTo>
                  <a:cubicBezTo>
                    <a:pt x="8830" y="20848"/>
                    <a:pt x="8697" y="20830"/>
                    <a:pt x="8671" y="20892"/>
                  </a:cubicBezTo>
                  <a:close/>
                  <a:moveTo>
                    <a:pt x="8477" y="20856"/>
                  </a:moveTo>
                  <a:cubicBezTo>
                    <a:pt x="8503" y="20874"/>
                    <a:pt x="8583" y="20954"/>
                    <a:pt x="8600" y="20865"/>
                  </a:cubicBezTo>
                  <a:cubicBezTo>
                    <a:pt x="8512" y="20759"/>
                    <a:pt x="8680" y="20839"/>
                    <a:pt x="8715" y="20795"/>
                  </a:cubicBezTo>
                  <a:cubicBezTo>
                    <a:pt x="8689" y="20636"/>
                    <a:pt x="8503" y="20795"/>
                    <a:pt x="8477" y="20856"/>
                  </a:cubicBezTo>
                  <a:close/>
                  <a:moveTo>
                    <a:pt x="7143" y="20592"/>
                  </a:moveTo>
                  <a:cubicBezTo>
                    <a:pt x="7188" y="20627"/>
                    <a:pt x="7364" y="20618"/>
                    <a:pt x="7355" y="20539"/>
                  </a:cubicBezTo>
                  <a:cubicBezTo>
                    <a:pt x="7276" y="20609"/>
                    <a:pt x="7188" y="20521"/>
                    <a:pt x="7143" y="20592"/>
                  </a:cubicBezTo>
                  <a:close/>
                  <a:moveTo>
                    <a:pt x="5987" y="20777"/>
                  </a:moveTo>
                  <a:cubicBezTo>
                    <a:pt x="5996" y="20742"/>
                    <a:pt x="6022" y="20715"/>
                    <a:pt x="6075" y="20706"/>
                  </a:cubicBezTo>
                  <a:cubicBezTo>
                    <a:pt x="6075" y="20618"/>
                    <a:pt x="6022" y="20600"/>
                    <a:pt x="5960" y="20583"/>
                  </a:cubicBezTo>
                  <a:cubicBezTo>
                    <a:pt x="5969" y="20636"/>
                    <a:pt x="5943" y="20653"/>
                    <a:pt x="5881" y="20653"/>
                  </a:cubicBezTo>
                  <a:cubicBezTo>
                    <a:pt x="5872" y="20742"/>
                    <a:pt x="5934" y="20759"/>
                    <a:pt x="5987" y="20777"/>
                  </a:cubicBezTo>
                  <a:close/>
                  <a:moveTo>
                    <a:pt x="5695" y="20680"/>
                  </a:moveTo>
                  <a:cubicBezTo>
                    <a:pt x="5722" y="20742"/>
                    <a:pt x="5766" y="20777"/>
                    <a:pt x="5810" y="20830"/>
                  </a:cubicBezTo>
                  <a:cubicBezTo>
                    <a:pt x="5792" y="20751"/>
                    <a:pt x="5828" y="20618"/>
                    <a:pt x="5695" y="20680"/>
                  </a:cubicBezTo>
                  <a:close/>
                  <a:moveTo>
                    <a:pt x="5766" y="21219"/>
                  </a:moveTo>
                  <a:cubicBezTo>
                    <a:pt x="5872" y="21166"/>
                    <a:pt x="6101" y="21183"/>
                    <a:pt x="6119" y="21068"/>
                  </a:cubicBezTo>
                  <a:cubicBezTo>
                    <a:pt x="6057" y="21033"/>
                    <a:pt x="6084" y="21086"/>
                    <a:pt x="6031" y="21104"/>
                  </a:cubicBezTo>
                  <a:cubicBezTo>
                    <a:pt x="5943" y="21130"/>
                    <a:pt x="5739" y="21104"/>
                    <a:pt x="5766" y="21219"/>
                  </a:cubicBezTo>
                  <a:close/>
                  <a:moveTo>
                    <a:pt x="5113" y="21077"/>
                  </a:moveTo>
                  <a:cubicBezTo>
                    <a:pt x="5068" y="21113"/>
                    <a:pt x="5024" y="21130"/>
                    <a:pt x="4998" y="21210"/>
                  </a:cubicBezTo>
                  <a:cubicBezTo>
                    <a:pt x="5051" y="21174"/>
                    <a:pt x="5033" y="21245"/>
                    <a:pt x="5077" y="21227"/>
                  </a:cubicBezTo>
                  <a:close/>
                  <a:moveTo>
                    <a:pt x="5218" y="20901"/>
                  </a:moveTo>
                  <a:cubicBezTo>
                    <a:pt x="5245" y="20909"/>
                    <a:pt x="5271" y="20892"/>
                    <a:pt x="5289" y="20865"/>
                  </a:cubicBezTo>
                  <a:cubicBezTo>
                    <a:pt x="5307" y="20795"/>
                    <a:pt x="5298" y="20671"/>
                    <a:pt x="5280" y="20751"/>
                  </a:cubicBezTo>
                  <a:cubicBezTo>
                    <a:pt x="5307" y="20786"/>
                    <a:pt x="5236" y="20865"/>
                    <a:pt x="5218" y="20901"/>
                  </a:cubicBezTo>
                  <a:close/>
                  <a:moveTo>
                    <a:pt x="5024" y="20839"/>
                  </a:moveTo>
                  <a:cubicBezTo>
                    <a:pt x="5060" y="20812"/>
                    <a:pt x="5121" y="20883"/>
                    <a:pt x="5139" y="20768"/>
                  </a:cubicBezTo>
                  <a:cubicBezTo>
                    <a:pt x="5104" y="20795"/>
                    <a:pt x="5060" y="20724"/>
                    <a:pt x="5024" y="20839"/>
                  </a:cubicBezTo>
                  <a:close/>
                  <a:moveTo>
                    <a:pt x="5015" y="20865"/>
                  </a:moveTo>
                  <a:cubicBezTo>
                    <a:pt x="4998" y="20927"/>
                    <a:pt x="5024" y="20936"/>
                    <a:pt x="5060" y="20927"/>
                  </a:cubicBezTo>
                  <a:cubicBezTo>
                    <a:pt x="5095" y="20918"/>
                    <a:pt x="5139" y="20892"/>
                    <a:pt x="5166" y="20909"/>
                  </a:cubicBezTo>
                  <a:cubicBezTo>
                    <a:pt x="5174" y="20856"/>
                    <a:pt x="5210" y="20883"/>
                    <a:pt x="5218" y="20812"/>
                  </a:cubicBezTo>
                  <a:cubicBezTo>
                    <a:pt x="5130" y="20839"/>
                    <a:pt x="5095" y="20909"/>
                    <a:pt x="5015" y="20865"/>
                  </a:cubicBezTo>
                  <a:close/>
                  <a:moveTo>
                    <a:pt x="22225" y="16980"/>
                  </a:moveTo>
                  <a:cubicBezTo>
                    <a:pt x="22136" y="16989"/>
                    <a:pt x="22057" y="16936"/>
                    <a:pt x="21995" y="16848"/>
                  </a:cubicBezTo>
                  <a:cubicBezTo>
                    <a:pt x="22039" y="16857"/>
                    <a:pt x="22075" y="16865"/>
                    <a:pt x="22110" y="16918"/>
                  </a:cubicBezTo>
                  <a:cubicBezTo>
                    <a:pt x="22136" y="16918"/>
                    <a:pt x="22128" y="16901"/>
                    <a:pt x="22119" y="16883"/>
                  </a:cubicBezTo>
                  <a:cubicBezTo>
                    <a:pt x="22163" y="16883"/>
                    <a:pt x="22189" y="16945"/>
                    <a:pt x="22225" y="16980"/>
                  </a:cubicBezTo>
                  <a:close/>
                  <a:moveTo>
                    <a:pt x="5475" y="10976"/>
                  </a:moveTo>
                  <a:cubicBezTo>
                    <a:pt x="5554" y="11020"/>
                    <a:pt x="5475" y="11100"/>
                    <a:pt x="5439" y="11161"/>
                  </a:cubicBezTo>
                  <a:cubicBezTo>
                    <a:pt x="5377" y="11100"/>
                    <a:pt x="5448" y="11029"/>
                    <a:pt x="5475" y="10976"/>
                  </a:cubicBezTo>
                  <a:close/>
                  <a:moveTo>
                    <a:pt x="15593" y="20989"/>
                  </a:moveTo>
                  <a:cubicBezTo>
                    <a:pt x="15523" y="21051"/>
                    <a:pt x="15276" y="21121"/>
                    <a:pt x="15170" y="21068"/>
                  </a:cubicBezTo>
                  <a:cubicBezTo>
                    <a:pt x="15152" y="20954"/>
                    <a:pt x="15214" y="21068"/>
                    <a:pt x="15267" y="21060"/>
                  </a:cubicBezTo>
                  <a:cubicBezTo>
                    <a:pt x="15337" y="20989"/>
                    <a:pt x="15505" y="20998"/>
                    <a:pt x="15593" y="20989"/>
                  </a:cubicBezTo>
                  <a:close/>
                  <a:moveTo>
                    <a:pt x="11302" y="21563"/>
                  </a:moveTo>
                  <a:cubicBezTo>
                    <a:pt x="11214" y="21607"/>
                    <a:pt x="11081" y="21607"/>
                    <a:pt x="10905" y="21642"/>
                  </a:cubicBezTo>
                  <a:cubicBezTo>
                    <a:pt x="11011" y="21589"/>
                    <a:pt x="11187" y="21545"/>
                    <a:pt x="11302" y="21563"/>
                  </a:cubicBezTo>
                  <a:close/>
                  <a:moveTo>
                    <a:pt x="5978" y="14058"/>
                  </a:moveTo>
                  <a:cubicBezTo>
                    <a:pt x="6101" y="14146"/>
                    <a:pt x="5943" y="14331"/>
                    <a:pt x="5890" y="14446"/>
                  </a:cubicBezTo>
                  <a:cubicBezTo>
                    <a:pt x="5845" y="14526"/>
                    <a:pt x="5854" y="14676"/>
                    <a:pt x="5748" y="14658"/>
                  </a:cubicBezTo>
                  <a:cubicBezTo>
                    <a:pt x="5881" y="14473"/>
                    <a:pt x="5934" y="14217"/>
                    <a:pt x="5978" y="14058"/>
                  </a:cubicBezTo>
                  <a:close/>
                  <a:moveTo>
                    <a:pt x="6402" y="10305"/>
                  </a:moveTo>
                  <a:cubicBezTo>
                    <a:pt x="6375" y="10358"/>
                    <a:pt x="6411" y="10376"/>
                    <a:pt x="6384" y="10429"/>
                  </a:cubicBezTo>
                  <a:cubicBezTo>
                    <a:pt x="6313" y="10437"/>
                    <a:pt x="6243" y="10429"/>
                    <a:pt x="6154" y="10411"/>
                  </a:cubicBezTo>
                  <a:cubicBezTo>
                    <a:pt x="6225" y="10331"/>
                    <a:pt x="6296" y="10278"/>
                    <a:pt x="6402" y="10305"/>
                  </a:cubicBezTo>
                  <a:close/>
                  <a:moveTo>
                    <a:pt x="6269" y="13510"/>
                  </a:moveTo>
                  <a:cubicBezTo>
                    <a:pt x="6305" y="13598"/>
                    <a:pt x="6181" y="13766"/>
                    <a:pt x="6154" y="13890"/>
                  </a:cubicBezTo>
                  <a:cubicBezTo>
                    <a:pt x="6119" y="13784"/>
                    <a:pt x="6234" y="13616"/>
                    <a:pt x="6269" y="13510"/>
                  </a:cubicBezTo>
                  <a:close/>
                  <a:moveTo>
                    <a:pt x="5210" y="16035"/>
                  </a:moveTo>
                  <a:cubicBezTo>
                    <a:pt x="5271" y="15868"/>
                    <a:pt x="5342" y="15673"/>
                    <a:pt x="5395" y="15541"/>
                  </a:cubicBezTo>
                  <a:cubicBezTo>
                    <a:pt x="5413" y="15859"/>
                    <a:pt x="5183" y="16044"/>
                    <a:pt x="5086" y="16442"/>
                  </a:cubicBezTo>
                  <a:cubicBezTo>
                    <a:pt x="5024" y="16486"/>
                    <a:pt x="5166" y="16150"/>
                    <a:pt x="5210" y="16035"/>
                  </a:cubicBezTo>
                  <a:close/>
                  <a:moveTo>
                    <a:pt x="6596" y="10181"/>
                  </a:moveTo>
                  <a:lnTo>
                    <a:pt x="6490" y="10473"/>
                  </a:lnTo>
                  <a:cubicBezTo>
                    <a:pt x="6490" y="10411"/>
                    <a:pt x="6472" y="10155"/>
                    <a:pt x="6596" y="10181"/>
                  </a:cubicBezTo>
                  <a:close/>
                  <a:moveTo>
                    <a:pt x="6817" y="9342"/>
                  </a:moveTo>
                  <a:cubicBezTo>
                    <a:pt x="6861" y="9413"/>
                    <a:pt x="6826" y="9457"/>
                    <a:pt x="6781" y="9528"/>
                  </a:cubicBezTo>
                  <a:cubicBezTo>
                    <a:pt x="6728" y="9466"/>
                    <a:pt x="6773" y="9413"/>
                    <a:pt x="6817" y="9342"/>
                  </a:cubicBezTo>
                  <a:close/>
                  <a:moveTo>
                    <a:pt x="6693" y="9828"/>
                  </a:moveTo>
                  <a:cubicBezTo>
                    <a:pt x="6711" y="9961"/>
                    <a:pt x="6640" y="10005"/>
                    <a:pt x="6561" y="10102"/>
                  </a:cubicBezTo>
                  <a:cubicBezTo>
                    <a:pt x="6534" y="10040"/>
                    <a:pt x="6552" y="9952"/>
                    <a:pt x="6596" y="9855"/>
                  </a:cubicBezTo>
                  <a:cubicBezTo>
                    <a:pt x="6640" y="9872"/>
                    <a:pt x="6675" y="9855"/>
                    <a:pt x="6693" y="9828"/>
                  </a:cubicBezTo>
                  <a:close/>
                  <a:moveTo>
                    <a:pt x="5113" y="12345"/>
                  </a:moveTo>
                  <a:cubicBezTo>
                    <a:pt x="5042" y="12459"/>
                    <a:pt x="5121" y="12477"/>
                    <a:pt x="5086" y="12565"/>
                  </a:cubicBezTo>
                  <a:cubicBezTo>
                    <a:pt x="4909" y="12583"/>
                    <a:pt x="5033" y="12760"/>
                    <a:pt x="4962" y="12821"/>
                  </a:cubicBezTo>
                  <a:cubicBezTo>
                    <a:pt x="4954" y="12795"/>
                    <a:pt x="4936" y="12768"/>
                    <a:pt x="4901" y="12760"/>
                  </a:cubicBezTo>
                  <a:cubicBezTo>
                    <a:pt x="4936" y="12707"/>
                    <a:pt x="4936" y="12557"/>
                    <a:pt x="4998" y="12565"/>
                  </a:cubicBezTo>
                  <a:cubicBezTo>
                    <a:pt x="4998" y="12495"/>
                    <a:pt x="4980" y="12292"/>
                    <a:pt x="5113" y="12345"/>
                  </a:cubicBezTo>
                  <a:close/>
                  <a:moveTo>
                    <a:pt x="19576" y="12212"/>
                  </a:moveTo>
                  <a:cubicBezTo>
                    <a:pt x="19726" y="12353"/>
                    <a:pt x="19832" y="12530"/>
                    <a:pt x="19955" y="12733"/>
                  </a:cubicBezTo>
                  <a:cubicBezTo>
                    <a:pt x="19823" y="12627"/>
                    <a:pt x="19691" y="12468"/>
                    <a:pt x="19567" y="12292"/>
                  </a:cubicBezTo>
                  <a:cubicBezTo>
                    <a:pt x="19532" y="12256"/>
                    <a:pt x="19549" y="12230"/>
                    <a:pt x="19576" y="12212"/>
                  </a:cubicBezTo>
                  <a:close/>
                  <a:moveTo>
                    <a:pt x="18887" y="18437"/>
                  </a:moveTo>
                  <a:lnTo>
                    <a:pt x="19099" y="18411"/>
                  </a:lnTo>
                  <a:cubicBezTo>
                    <a:pt x="19099" y="18455"/>
                    <a:pt x="18887" y="18552"/>
                    <a:pt x="18887" y="18437"/>
                  </a:cubicBezTo>
                  <a:close/>
                  <a:moveTo>
                    <a:pt x="14101" y="9351"/>
                  </a:moveTo>
                  <a:cubicBezTo>
                    <a:pt x="14066" y="9378"/>
                    <a:pt x="13960" y="9298"/>
                    <a:pt x="13925" y="9254"/>
                  </a:cubicBezTo>
                  <a:cubicBezTo>
                    <a:pt x="13898" y="9210"/>
                    <a:pt x="13845" y="9095"/>
                    <a:pt x="13907" y="9078"/>
                  </a:cubicBezTo>
                  <a:cubicBezTo>
                    <a:pt x="13951" y="9210"/>
                    <a:pt x="14013" y="9210"/>
                    <a:pt x="14101" y="9351"/>
                  </a:cubicBezTo>
                  <a:close/>
                  <a:moveTo>
                    <a:pt x="19814" y="18296"/>
                  </a:moveTo>
                  <a:cubicBezTo>
                    <a:pt x="19858" y="18340"/>
                    <a:pt x="19894" y="18305"/>
                    <a:pt x="19938" y="18305"/>
                  </a:cubicBezTo>
                  <a:cubicBezTo>
                    <a:pt x="19982" y="18314"/>
                    <a:pt x="19991" y="18261"/>
                    <a:pt x="20070" y="18349"/>
                  </a:cubicBezTo>
                  <a:cubicBezTo>
                    <a:pt x="20026" y="18331"/>
                    <a:pt x="19991" y="18358"/>
                    <a:pt x="19947" y="18366"/>
                  </a:cubicBezTo>
                  <a:cubicBezTo>
                    <a:pt x="19911" y="18375"/>
                    <a:pt x="19867" y="18375"/>
                    <a:pt x="19814" y="18296"/>
                  </a:cubicBezTo>
                  <a:close/>
                  <a:moveTo>
                    <a:pt x="19752" y="16609"/>
                  </a:moveTo>
                  <a:cubicBezTo>
                    <a:pt x="19735" y="16751"/>
                    <a:pt x="19593" y="16442"/>
                    <a:pt x="19523" y="16433"/>
                  </a:cubicBezTo>
                  <a:cubicBezTo>
                    <a:pt x="19549" y="16406"/>
                    <a:pt x="19514" y="16380"/>
                    <a:pt x="19496" y="16344"/>
                  </a:cubicBezTo>
                  <a:cubicBezTo>
                    <a:pt x="19611" y="16309"/>
                    <a:pt x="19691" y="16601"/>
                    <a:pt x="19752" y="16609"/>
                  </a:cubicBezTo>
                  <a:close/>
                  <a:moveTo>
                    <a:pt x="20759" y="18464"/>
                  </a:moveTo>
                  <a:cubicBezTo>
                    <a:pt x="20803" y="18464"/>
                    <a:pt x="20838" y="18455"/>
                    <a:pt x="20936" y="18517"/>
                  </a:cubicBezTo>
                  <a:cubicBezTo>
                    <a:pt x="20900" y="18525"/>
                    <a:pt x="20865" y="18534"/>
                    <a:pt x="20759" y="18464"/>
                  </a:cubicBezTo>
                  <a:close/>
                  <a:moveTo>
                    <a:pt x="19849" y="18534"/>
                  </a:moveTo>
                  <a:cubicBezTo>
                    <a:pt x="19814" y="18464"/>
                    <a:pt x="19920" y="18552"/>
                    <a:pt x="19885" y="18472"/>
                  </a:cubicBezTo>
                  <a:cubicBezTo>
                    <a:pt x="19929" y="18543"/>
                    <a:pt x="19964" y="18437"/>
                    <a:pt x="20008" y="18543"/>
                  </a:cubicBezTo>
                  <a:cubicBezTo>
                    <a:pt x="19955" y="18552"/>
                    <a:pt x="19902" y="18508"/>
                    <a:pt x="19849" y="18534"/>
                  </a:cubicBezTo>
                  <a:close/>
                  <a:moveTo>
                    <a:pt x="19223" y="18614"/>
                  </a:moveTo>
                  <a:cubicBezTo>
                    <a:pt x="19355" y="18578"/>
                    <a:pt x="19399" y="18658"/>
                    <a:pt x="19505" y="18658"/>
                  </a:cubicBezTo>
                  <a:cubicBezTo>
                    <a:pt x="19505" y="18667"/>
                    <a:pt x="19205" y="18746"/>
                    <a:pt x="19223" y="18614"/>
                  </a:cubicBezTo>
                  <a:close/>
                  <a:moveTo>
                    <a:pt x="19929" y="18631"/>
                  </a:moveTo>
                  <a:cubicBezTo>
                    <a:pt x="19982" y="18631"/>
                    <a:pt x="20026" y="18614"/>
                    <a:pt x="20070" y="18702"/>
                  </a:cubicBezTo>
                  <a:cubicBezTo>
                    <a:pt x="20026" y="18658"/>
                    <a:pt x="19973" y="18729"/>
                    <a:pt x="19929" y="18631"/>
                  </a:cubicBezTo>
                  <a:close/>
                  <a:moveTo>
                    <a:pt x="20159" y="18693"/>
                  </a:moveTo>
                  <a:cubicBezTo>
                    <a:pt x="20114" y="18605"/>
                    <a:pt x="20079" y="18667"/>
                    <a:pt x="20044" y="18570"/>
                  </a:cubicBezTo>
                  <a:cubicBezTo>
                    <a:pt x="20088" y="18561"/>
                    <a:pt x="20141" y="18649"/>
                    <a:pt x="20185" y="18631"/>
                  </a:cubicBezTo>
                  <a:cubicBezTo>
                    <a:pt x="20211" y="18676"/>
                    <a:pt x="20203" y="18693"/>
                    <a:pt x="20159" y="18693"/>
                  </a:cubicBezTo>
                  <a:close/>
                  <a:moveTo>
                    <a:pt x="18631" y="11038"/>
                  </a:moveTo>
                  <a:cubicBezTo>
                    <a:pt x="18746" y="11020"/>
                    <a:pt x="18808" y="11197"/>
                    <a:pt x="18869" y="11276"/>
                  </a:cubicBezTo>
                  <a:cubicBezTo>
                    <a:pt x="19046" y="11506"/>
                    <a:pt x="19178" y="11691"/>
                    <a:pt x="19320" y="11903"/>
                  </a:cubicBezTo>
                  <a:cubicBezTo>
                    <a:pt x="19390" y="12009"/>
                    <a:pt x="19576" y="12080"/>
                    <a:pt x="19496" y="12194"/>
                  </a:cubicBezTo>
                  <a:cubicBezTo>
                    <a:pt x="19399" y="11956"/>
                    <a:pt x="19178" y="11797"/>
                    <a:pt x="19028" y="11585"/>
                  </a:cubicBezTo>
                  <a:cubicBezTo>
                    <a:pt x="18914" y="11417"/>
                    <a:pt x="18790" y="11223"/>
                    <a:pt x="18631" y="11038"/>
                  </a:cubicBezTo>
                  <a:close/>
                  <a:moveTo>
                    <a:pt x="20256" y="13157"/>
                  </a:moveTo>
                  <a:cubicBezTo>
                    <a:pt x="20300" y="13201"/>
                    <a:pt x="20423" y="13325"/>
                    <a:pt x="20441" y="13404"/>
                  </a:cubicBezTo>
                  <a:cubicBezTo>
                    <a:pt x="20326" y="13395"/>
                    <a:pt x="20282" y="13263"/>
                    <a:pt x="20256" y="13157"/>
                  </a:cubicBezTo>
                  <a:close/>
                  <a:moveTo>
                    <a:pt x="21271" y="14623"/>
                  </a:moveTo>
                  <a:cubicBezTo>
                    <a:pt x="21333" y="14640"/>
                    <a:pt x="21386" y="14711"/>
                    <a:pt x="21448" y="14764"/>
                  </a:cubicBezTo>
                  <a:cubicBezTo>
                    <a:pt x="21377" y="14843"/>
                    <a:pt x="21333" y="14667"/>
                    <a:pt x="21271" y="14623"/>
                  </a:cubicBezTo>
                  <a:close/>
                  <a:moveTo>
                    <a:pt x="20450" y="13475"/>
                  </a:moveTo>
                  <a:cubicBezTo>
                    <a:pt x="20529" y="13404"/>
                    <a:pt x="20688" y="13713"/>
                    <a:pt x="20706" y="13784"/>
                  </a:cubicBezTo>
                  <a:cubicBezTo>
                    <a:pt x="20609" y="13757"/>
                    <a:pt x="20538" y="13563"/>
                    <a:pt x="20450" y="13475"/>
                  </a:cubicBezTo>
                  <a:close/>
                  <a:moveTo>
                    <a:pt x="17218" y="9210"/>
                  </a:moveTo>
                  <a:cubicBezTo>
                    <a:pt x="17333" y="9245"/>
                    <a:pt x="17351" y="9334"/>
                    <a:pt x="17421" y="9440"/>
                  </a:cubicBezTo>
                  <a:cubicBezTo>
                    <a:pt x="17342" y="9448"/>
                    <a:pt x="17289" y="9272"/>
                    <a:pt x="17218" y="9210"/>
                  </a:cubicBezTo>
                  <a:close/>
                  <a:moveTo>
                    <a:pt x="15673" y="7294"/>
                  </a:moveTo>
                  <a:cubicBezTo>
                    <a:pt x="15770" y="7267"/>
                    <a:pt x="15752" y="7365"/>
                    <a:pt x="15805" y="7426"/>
                  </a:cubicBezTo>
                  <a:cubicBezTo>
                    <a:pt x="15973" y="7630"/>
                    <a:pt x="16212" y="7912"/>
                    <a:pt x="16371" y="8115"/>
                  </a:cubicBezTo>
                  <a:cubicBezTo>
                    <a:pt x="16220" y="8168"/>
                    <a:pt x="16212" y="7983"/>
                    <a:pt x="16159" y="7921"/>
                  </a:cubicBezTo>
                  <a:cubicBezTo>
                    <a:pt x="16026" y="7753"/>
                    <a:pt x="15876" y="7577"/>
                    <a:pt x="15673" y="7294"/>
                  </a:cubicBezTo>
                  <a:close/>
                  <a:moveTo>
                    <a:pt x="18401" y="10711"/>
                  </a:moveTo>
                  <a:cubicBezTo>
                    <a:pt x="18499" y="10685"/>
                    <a:pt x="18675" y="10967"/>
                    <a:pt x="18596" y="10985"/>
                  </a:cubicBezTo>
                  <a:cubicBezTo>
                    <a:pt x="18569" y="10888"/>
                    <a:pt x="18472" y="10844"/>
                    <a:pt x="18401" y="10711"/>
                  </a:cubicBezTo>
                  <a:close/>
                  <a:moveTo>
                    <a:pt x="17439" y="9510"/>
                  </a:moveTo>
                  <a:cubicBezTo>
                    <a:pt x="17501" y="9466"/>
                    <a:pt x="17571" y="9590"/>
                    <a:pt x="17563" y="9643"/>
                  </a:cubicBezTo>
                  <a:cubicBezTo>
                    <a:pt x="17510" y="9678"/>
                    <a:pt x="17483" y="9546"/>
                    <a:pt x="17439" y="9510"/>
                  </a:cubicBezTo>
                  <a:close/>
                  <a:moveTo>
                    <a:pt x="16123" y="18887"/>
                  </a:moveTo>
                  <a:cubicBezTo>
                    <a:pt x="16185" y="18817"/>
                    <a:pt x="16379" y="18843"/>
                    <a:pt x="16485" y="18808"/>
                  </a:cubicBezTo>
                  <a:cubicBezTo>
                    <a:pt x="16432" y="18887"/>
                    <a:pt x="16238" y="18861"/>
                    <a:pt x="16123" y="18887"/>
                  </a:cubicBezTo>
                  <a:close/>
                  <a:moveTo>
                    <a:pt x="4150" y="20177"/>
                  </a:moveTo>
                  <a:cubicBezTo>
                    <a:pt x="4203" y="20177"/>
                    <a:pt x="4177" y="20212"/>
                    <a:pt x="4221" y="20212"/>
                  </a:cubicBezTo>
                  <a:cubicBezTo>
                    <a:pt x="4256" y="20194"/>
                    <a:pt x="4283" y="20185"/>
                    <a:pt x="4300" y="20168"/>
                  </a:cubicBezTo>
                  <a:cubicBezTo>
                    <a:pt x="4415" y="20141"/>
                    <a:pt x="4212" y="20212"/>
                    <a:pt x="4247" y="20230"/>
                  </a:cubicBezTo>
                  <a:cubicBezTo>
                    <a:pt x="4185" y="20230"/>
                    <a:pt x="4088" y="20221"/>
                    <a:pt x="4150" y="20177"/>
                  </a:cubicBezTo>
                  <a:close/>
                  <a:moveTo>
                    <a:pt x="4336" y="19859"/>
                  </a:moveTo>
                  <a:cubicBezTo>
                    <a:pt x="4486" y="19859"/>
                    <a:pt x="4362" y="19912"/>
                    <a:pt x="4327" y="19956"/>
                  </a:cubicBezTo>
                  <a:cubicBezTo>
                    <a:pt x="4256" y="19956"/>
                    <a:pt x="4336" y="19885"/>
                    <a:pt x="4336" y="19859"/>
                  </a:cubicBezTo>
                  <a:close/>
                  <a:moveTo>
                    <a:pt x="4583" y="20097"/>
                  </a:moveTo>
                  <a:cubicBezTo>
                    <a:pt x="4574" y="20124"/>
                    <a:pt x="4565" y="20150"/>
                    <a:pt x="4459" y="20194"/>
                  </a:cubicBezTo>
                  <a:cubicBezTo>
                    <a:pt x="4539" y="20159"/>
                    <a:pt x="4450" y="20150"/>
                    <a:pt x="4583" y="20097"/>
                  </a:cubicBezTo>
                  <a:close/>
                  <a:moveTo>
                    <a:pt x="4565" y="19929"/>
                  </a:moveTo>
                  <a:cubicBezTo>
                    <a:pt x="4645" y="19929"/>
                    <a:pt x="4547" y="19982"/>
                    <a:pt x="4503" y="20000"/>
                  </a:cubicBezTo>
                  <a:cubicBezTo>
                    <a:pt x="4503" y="20026"/>
                    <a:pt x="4556" y="20009"/>
                    <a:pt x="4486" y="20053"/>
                  </a:cubicBezTo>
                  <a:cubicBezTo>
                    <a:pt x="4450" y="20044"/>
                    <a:pt x="4459" y="20026"/>
                    <a:pt x="4486" y="20000"/>
                  </a:cubicBezTo>
                  <a:cubicBezTo>
                    <a:pt x="4512" y="19974"/>
                    <a:pt x="4547" y="19947"/>
                    <a:pt x="4565" y="19929"/>
                  </a:cubicBezTo>
                  <a:close/>
                  <a:moveTo>
                    <a:pt x="4309" y="20194"/>
                  </a:moveTo>
                  <a:cubicBezTo>
                    <a:pt x="4388" y="20177"/>
                    <a:pt x="4309" y="20230"/>
                    <a:pt x="4327" y="20238"/>
                  </a:cubicBezTo>
                  <a:cubicBezTo>
                    <a:pt x="4327" y="20238"/>
                    <a:pt x="4388" y="20212"/>
                    <a:pt x="4388" y="20221"/>
                  </a:cubicBezTo>
                  <a:cubicBezTo>
                    <a:pt x="4397" y="20230"/>
                    <a:pt x="4336" y="20256"/>
                    <a:pt x="4344" y="20265"/>
                  </a:cubicBezTo>
                  <a:cubicBezTo>
                    <a:pt x="4344" y="20274"/>
                    <a:pt x="4477" y="20221"/>
                    <a:pt x="4424" y="20274"/>
                  </a:cubicBezTo>
                  <a:cubicBezTo>
                    <a:pt x="4309" y="20336"/>
                    <a:pt x="4371" y="20283"/>
                    <a:pt x="4371" y="20265"/>
                  </a:cubicBezTo>
                  <a:cubicBezTo>
                    <a:pt x="4256" y="20327"/>
                    <a:pt x="4238" y="20309"/>
                    <a:pt x="4185" y="20362"/>
                  </a:cubicBezTo>
                  <a:cubicBezTo>
                    <a:pt x="4071" y="20415"/>
                    <a:pt x="4230" y="20327"/>
                    <a:pt x="4238" y="20318"/>
                  </a:cubicBezTo>
                  <a:cubicBezTo>
                    <a:pt x="4247" y="20300"/>
                    <a:pt x="4177" y="20336"/>
                    <a:pt x="4168" y="20336"/>
                  </a:cubicBezTo>
                  <a:cubicBezTo>
                    <a:pt x="4150" y="20327"/>
                    <a:pt x="4274" y="20247"/>
                    <a:pt x="4238" y="20238"/>
                  </a:cubicBezTo>
                  <a:cubicBezTo>
                    <a:pt x="4283" y="20221"/>
                    <a:pt x="4300" y="20212"/>
                    <a:pt x="4309" y="20194"/>
                  </a:cubicBezTo>
                  <a:close/>
                  <a:moveTo>
                    <a:pt x="4097" y="20804"/>
                  </a:moveTo>
                  <a:cubicBezTo>
                    <a:pt x="4088" y="20830"/>
                    <a:pt x="4097" y="20830"/>
                    <a:pt x="4115" y="20821"/>
                  </a:cubicBezTo>
                  <a:cubicBezTo>
                    <a:pt x="4168" y="20795"/>
                    <a:pt x="4230" y="20751"/>
                    <a:pt x="4238" y="20777"/>
                  </a:cubicBezTo>
                  <a:cubicBezTo>
                    <a:pt x="4150" y="20848"/>
                    <a:pt x="4177" y="20839"/>
                    <a:pt x="4194" y="20839"/>
                  </a:cubicBezTo>
                  <a:cubicBezTo>
                    <a:pt x="4026" y="20971"/>
                    <a:pt x="3938" y="20989"/>
                    <a:pt x="3991" y="20927"/>
                  </a:cubicBezTo>
                  <a:cubicBezTo>
                    <a:pt x="4009" y="20909"/>
                    <a:pt x="4026" y="20892"/>
                    <a:pt x="4044" y="20865"/>
                  </a:cubicBezTo>
                  <a:cubicBezTo>
                    <a:pt x="3938" y="20954"/>
                    <a:pt x="3903" y="20998"/>
                    <a:pt x="3841" y="21033"/>
                  </a:cubicBezTo>
                  <a:cubicBezTo>
                    <a:pt x="3841" y="21042"/>
                    <a:pt x="3841" y="21042"/>
                    <a:pt x="3841" y="21051"/>
                  </a:cubicBezTo>
                  <a:cubicBezTo>
                    <a:pt x="3921" y="21024"/>
                    <a:pt x="4018" y="21033"/>
                    <a:pt x="3850" y="21201"/>
                  </a:cubicBezTo>
                  <a:cubicBezTo>
                    <a:pt x="3797" y="21201"/>
                    <a:pt x="3868" y="21121"/>
                    <a:pt x="3823" y="21113"/>
                  </a:cubicBezTo>
                  <a:cubicBezTo>
                    <a:pt x="3823" y="21104"/>
                    <a:pt x="3656" y="21219"/>
                    <a:pt x="3691" y="21219"/>
                  </a:cubicBezTo>
                  <a:cubicBezTo>
                    <a:pt x="3647" y="21245"/>
                    <a:pt x="3611" y="21254"/>
                    <a:pt x="3576" y="21263"/>
                  </a:cubicBezTo>
                  <a:cubicBezTo>
                    <a:pt x="3585" y="21227"/>
                    <a:pt x="3629" y="21157"/>
                    <a:pt x="3656" y="21095"/>
                  </a:cubicBezTo>
                  <a:cubicBezTo>
                    <a:pt x="3691" y="21033"/>
                    <a:pt x="3717" y="20980"/>
                    <a:pt x="3691" y="20971"/>
                  </a:cubicBezTo>
                  <a:cubicBezTo>
                    <a:pt x="3832" y="20901"/>
                    <a:pt x="3770" y="20989"/>
                    <a:pt x="3806" y="20989"/>
                  </a:cubicBezTo>
                  <a:cubicBezTo>
                    <a:pt x="3885" y="20927"/>
                    <a:pt x="3982" y="20812"/>
                    <a:pt x="3903" y="20874"/>
                  </a:cubicBezTo>
                  <a:cubicBezTo>
                    <a:pt x="4018" y="20751"/>
                    <a:pt x="3965" y="20865"/>
                    <a:pt x="3956" y="20892"/>
                  </a:cubicBezTo>
                  <a:cubicBezTo>
                    <a:pt x="3868" y="20971"/>
                    <a:pt x="3832" y="20980"/>
                    <a:pt x="3753" y="21033"/>
                  </a:cubicBezTo>
                  <a:cubicBezTo>
                    <a:pt x="3762" y="21068"/>
                    <a:pt x="3691" y="21139"/>
                    <a:pt x="3664" y="21192"/>
                  </a:cubicBezTo>
                  <a:lnTo>
                    <a:pt x="3673" y="21192"/>
                  </a:lnTo>
                  <a:cubicBezTo>
                    <a:pt x="3726" y="21148"/>
                    <a:pt x="3753" y="21130"/>
                    <a:pt x="3762" y="21113"/>
                  </a:cubicBezTo>
                  <a:cubicBezTo>
                    <a:pt x="3797" y="21068"/>
                    <a:pt x="3788" y="21060"/>
                    <a:pt x="3806" y="21042"/>
                  </a:cubicBezTo>
                  <a:cubicBezTo>
                    <a:pt x="3823" y="21024"/>
                    <a:pt x="3868" y="21007"/>
                    <a:pt x="3885" y="20989"/>
                  </a:cubicBezTo>
                  <a:cubicBezTo>
                    <a:pt x="3912" y="20962"/>
                    <a:pt x="3894" y="20945"/>
                    <a:pt x="4026" y="20848"/>
                  </a:cubicBezTo>
                  <a:cubicBezTo>
                    <a:pt x="4018" y="20865"/>
                    <a:pt x="4071" y="20821"/>
                    <a:pt x="4097" y="20804"/>
                  </a:cubicBezTo>
                  <a:close/>
                  <a:moveTo>
                    <a:pt x="4821" y="20000"/>
                  </a:moveTo>
                  <a:cubicBezTo>
                    <a:pt x="4830" y="20018"/>
                    <a:pt x="4936" y="19982"/>
                    <a:pt x="4971" y="19974"/>
                  </a:cubicBezTo>
                  <a:cubicBezTo>
                    <a:pt x="4998" y="19974"/>
                    <a:pt x="4909" y="20009"/>
                    <a:pt x="4962" y="19991"/>
                  </a:cubicBezTo>
                  <a:cubicBezTo>
                    <a:pt x="5068" y="19956"/>
                    <a:pt x="5086" y="19965"/>
                    <a:pt x="5104" y="19974"/>
                  </a:cubicBezTo>
                  <a:cubicBezTo>
                    <a:pt x="5051" y="20009"/>
                    <a:pt x="5042" y="20018"/>
                    <a:pt x="4980" y="20071"/>
                  </a:cubicBezTo>
                  <a:cubicBezTo>
                    <a:pt x="4795" y="20203"/>
                    <a:pt x="4883" y="20115"/>
                    <a:pt x="4715" y="20247"/>
                  </a:cubicBezTo>
                  <a:cubicBezTo>
                    <a:pt x="4662" y="20265"/>
                    <a:pt x="4742" y="20203"/>
                    <a:pt x="4698" y="20221"/>
                  </a:cubicBezTo>
                  <a:cubicBezTo>
                    <a:pt x="4530" y="20327"/>
                    <a:pt x="4574" y="20336"/>
                    <a:pt x="4547" y="20371"/>
                  </a:cubicBezTo>
                  <a:cubicBezTo>
                    <a:pt x="4477" y="20424"/>
                    <a:pt x="4468" y="20424"/>
                    <a:pt x="4397" y="20477"/>
                  </a:cubicBezTo>
                  <a:cubicBezTo>
                    <a:pt x="4477" y="20397"/>
                    <a:pt x="4494" y="20371"/>
                    <a:pt x="4494" y="20353"/>
                  </a:cubicBezTo>
                  <a:cubicBezTo>
                    <a:pt x="4494" y="20336"/>
                    <a:pt x="4486" y="20318"/>
                    <a:pt x="4503" y="20283"/>
                  </a:cubicBezTo>
                  <a:cubicBezTo>
                    <a:pt x="4583" y="20230"/>
                    <a:pt x="4565" y="20256"/>
                    <a:pt x="4565" y="20265"/>
                  </a:cubicBezTo>
                  <a:cubicBezTo>
                    <a:pt x="4583" y="20265"/>
                    <a:pt x="4671" y="20221"/>
                    <a:pt x="4742" y="20177"/>
                  </a:cubicBezTo>
                  <a:cubicBezTo>
                    <a:pt x="4856" y="20088"/>
                    <a:pt x="4715" y="20177"/>
                    <a:pt x="4680" y="20194"/>
                  </a:cubicBezTo>
                  <a:cubicBezTo>
                    <a:pt x="4698" y="20159"/>
                    <a:pt x="4742" y="20115"/>
                    <a:pt x="4759" y="20088"/>
                  </a:cubicBezTo>
                  <a:cubicBezTo>
                    <a:pt x="4786" y="20062"/>
                    <a:pt x="4795" y="20044"/>
                    <a:pt x="4742" y="20053"/>
                  </a:cubicBezTo>
                  <a:cubicBezTo>
                    <a:pt x="4795" y="20026"/>
                    <a:pt x="4812" y="20009"/>
                    <a:pt x="4821" y="20000"/>
                  </a:cubicBezTo>
                  <a:close/>
                  <a:moveTo>
                    <a:pt x="4848" y="20071"/>
                  </a:moveTo>
                  <a:cubicBezTo>
                    <a:pt x="4795" y="20106"/>
                    <a:pt x="4795" y="20106"/>
                    <a:pt x="4759" y="20132"/>
                  </a:cubicBezTo>
                  <a:cubicBezTo>
                    <a:pt x="4909" y="20053"/>
                    <a:pt x="4874" y="20053"/>
                    <a:pt x="4892" y="20035"/>
                  </a:cubicBezTo>
                  <a:cubicBezTo>
                    <a:pt x="4892" y="20000"/>
                    <a:pt x="4830" y="20071"/>
                    <a:pt x="4848" y="20071"/>
                  </a:cubicBezTo>
                  <a:close/>
                  <a:moveTo>
                    <a:pt x="4221" y="20645"/>
                  </a:moveTo>
                  <a:cubicBezTo>
                    <a:pt x="4177" y="20671"/>
                    <a:pt x="4203" y="20645"/>
                    <a:pt x="4150" y="20680"/>
                  </a:cubicBezTo>
                  <a:cubicBezTo>
                    <a:pt x="4062" y="20742"/>
                    <a:pt x="4115" y="20742"/>
                    <a:pt x="4079" y="20777"/>
                  </a:cubicBezTo>
                  <a:cubicBezTo>
                    <a:pt x="4124" y="20751"/>
                    <a:pt x="4115" y="20742"/>
                    <a:pt x="4132" y="20724"/>
                  </a:cubicBezTo>
                  <a:cubicBezTo>
                    <a:pt x="4256" y="20627"/>
                    <a:pt x="4300" y="20618"/>
                    <a:pt x="4300" y="20583"/>
                  </a:cubicBezTo>
                  <a:cubicBezTo>
                    <a:pt x="4397" y="20530"/>
                    <a:pt x="4353" y="20565"/>
                    <a:pt x="4318" y="20609"/>
                  </a:cubicBezTo>
                  <a:cubicBezTo>
                    <a:pt x="4300" y="20627"/>
                    <a:pt x="4265" y="20636"/>
                    <a:pt x="4283" y="20627"/>
                  </a:cubicBezTo>
                  <a:cubicBezTo>
                    <a:pt x="4247" y="20645"/>
                    <a:pt x="4274" y="20671"/>
                    <a:pt x="4256" y="20689"/>
                  </a:cubicBezTo>
                  <a:cubicBezTo>
                    <a:pt x="4168" y="20768"/>
                    <a:pt x="4185" y="20742"/>
                    <a:pt x="4185" y="20724"/>
                  </a:cubicBezTo>
                  <a:cubicBezTo>
                    <a:pt x="4035" y="20821"/>
                    <a:pt x="3973" y="20830"/>
                    <a:pt x="4009" y="20742"/>
                  </a:cubicBezTo>
                  <a:cubicBezTo>
                    <a:pt x="4044" y="20724"/>
                    <a:pt x="4071" y="20706"/>
                    <a:pt x="4124" y="20671"/>
                  </a:cubicBezTo>
                  <a:cubicBezTo>
                    <a:pt x="4079" y="20689"/>
                    <a:pt x="3947" y="20786"/>
                    <a:pt x="4000" y="20706"/>
                  </a:cubicBezTo>
                  <a:cubicBezTo>
                    <a:pt x="4097" y="20645"/>
                    <a:pt x="4168" y="20592"/>
                    <a:pt x="4168" y="20565"/>
                  </a:cubicBezTo>
                  <a:cubicBezTo>
                    <a:pt x="4380" y="20433"/>
                    <a:pt x="4274" y="20547"/>
                    <a:pt x="4309" y="20547"/>
                  </a:cubicBezTo>
                  <a:cubicBezTo>
                    <a:pt x="4203" y="20618"/>
                    <a:pt x="4238" y="20583"/>
                    <a:pt x="4159" y="20653"/>
                  </a:cubicBezTo>
                  <a:cubicBezTo>
                    <a:pt x="4168" y="20662"/>
                    <a:pt x="4274" y="20574"/>
                    <a:pt x="4221" y="20645"/>
                  </a:cubicBezTo>
                  <a:close/>
                  <a:moveTo>
                    <a:pt x="4141" y="19832"/>
                  </a:moveTo>
                  <a:cubicBezTo>
                    <a:pt x="4177" y="19832"/>
                    <a:pt x="4132" y="19876"/>
                    <a:pt x="4185" y="19876"/>
                  </a:cubicBezTo>
                  <a:cubicBezTo>
                    <a:pt x="4168" y="19912"/>
                    <a:pt x="4150" y="19956"/>
                    <a:pt x="4141" y="19982"/>
                  </a:cubicBezTo>
                  <a:cubicBezTo>
                    <a:pt x="4115" y="20035"/>
                    <a:pt x="4097" y="20088"/>
                    <a:pt x="4000" y="20115"/>
                  </a:cubicBezTo>
                  <a:cubicBezTo>
                    <a:pt x="4000" y="20088"/>
                    <a:pt x="4071" y="20071"/>
                    <a:pt x="4062" y="20035"/>
                  </a:cubicBezTo>
                  <a:cubicBezTo>
                    <a:pt x="4026" y="20044"/>
                    <a:pt x="4000" y="20053"/>
                    <a:pt x="3965" y="20053"/>
                  </a:cubicBezTo>
                  <a:cubicBezTo>
                    <a:pt x="3841" y="20124"/>
                    <a:pt x="3921" y="20150"/>
                    <a:pt x="3868" y="20238"/>
                  </a:cubicBezTo>
                  <a:cubicBezTo>
                    <a:pt x="3735" y="20291"/>
                    <a:pt x="3832" y="20203"/>
                    <a:pt x="3832" y="20168"/>
                  </a:cubicBezTo>
                  <a:cubicBezTo>
                    <a:pt x="3832" y="20150"/>
                    <a:pt x="3797" y="20124"/>
                    <a:pt x="3806" y="20097"/>
                  </a:cubicBezTo>
                  <a:cubicBezTo>
                    <a:pt x="3815" y="20018"/>
                    <a:pt x="3876" y="19921"/>
                    <a:pt x="3868" y="19859"/>
                  </a:cubicBezTo>
                  <a:cubicBezTo>
                    <a:pt x="3956" y="19815"/>
                    <a:pt x="3912" y="19885"/>
                    <a:pt x="4009" y="19868"/>
                  </a:cubicBezTo>
                  <a:cubicBezTo>
                    <a:pt x="3885" y="19894"/>
                    <a:pt x="3850" y="20026"/>
                    <a:pt x="3876" y="20071"/>
                  </a:cubicBezTo>
                  <a:cubicBezTo>
                    <a:pt x="3965" y="20044"/>
                    <a:pt x="4035" y="20000"/>
                    <a:pt x="4062" y="19956"/>
                  </a:cubicBezTo>
                  <a:cubicBezTo>
                    <a:pt x="3991" y="19956"/>
                    <a:pt x="3947" y="19974"/>
                    <a:pt x="3956" y="20009"/>
                  </a:cubicBezTo>
                  <a:cubicBezTo>
                    <a:pt x="3921" y="19991"/>
                    <a:pt x="3965" y="19956"/>
                    <a:pt x="4009" y="19921"/>
                  </a:cubicBezTo>
                  <a:cubicBezTo>
                    <a:pt x="4062" y="19894"/>
                    <a:pt x="4124" y="19859"/>
                    <a:pt x="4141" y="19832"/>
                  </a:cubicBezTo>
                  <a:close/>
                  <a:moveTo>
                    <a:pt x="4265" y="20777"/>
                  </a:moveTo>
                  <a:cubicBezTo>
                    <a:pt x="4371" y="20698"/>
                    <a:pt x="4362" y="20715"/>
                    <a:pt x="4344" y="20742"/>
                  </a:cubicBezTo>
                  <a:cubicBezTo>
                    <a:pt x="4327" y="20777"/>
                    <a:pt x="4300" y="20812"/>
                    <a:pt x="4344" y="20795"/>
                  </a:cubicBezTo>
                  <a:cubicBezTo>
                    <a:pt x="4344" y="20759"/>
                    <a:pt x="4441" y="20680"/>
                    <a:pt x="4494" y="20662"/>
                  </a:cubicBezTo>
                  <a:cubicBezTo>
                    <a:pt x="4336" y="20821"/>
                    <a:pt x="4486" y="20706"/>
                    <a:pt x="4397" y="20821"/>
                  </a:cubicBezTo>
                  <a:cubicBezTo>
                    <a:pt x="4371" y="20848"/>
                    <a:pt x="4247" y="20927"/>
                    <a:pt x="4309" y="20918"/>
                  </a:cubicBezTo>
                  <a:cubicBezTo>
                    <a:pt x="4168" y="21042"/>
                    <a:pt x="4212" y="20945"/>
                    <a:pt x="4177" y="20962"/>
                  </a:cubicBezTo>
                  <a:cubicBezTo>
                    <a:pt x="4265" y="20883"/>
                    <a:pt x="4265" y="20927"/>
                    <a:pt x="4388" y="20786"/>
                  </a:cubicBezTo>
                  <a:cubicBezTo>
                    <a:pt x="4380" y="20795"/>
                    <a:pt x="4336" y="20830"/>
                    <a:pt x="4309" y="20856"/>
                  </a:cubicBezTo>
                  <a:lnTo>
                    <a:pt x="4230" y="20865"/>
                  </a:lnTo>
                  <a:cubicBezTo>
                    <a:pt x="4203" y="20874"/>
                    <a:pt x="4088" y="21024"/>
                    <a:pt x="4053" y="20998"/>
                  </a:cubicBezTo>
                  <a:cubicBezTo>
                    <a:pt x="4097" y="20954"/>
                    <a:pt x="4177" y="20892"/>
                    <a:pt x="4230" y="20839"/>
                  </a:cubicBezTo>
                  <a:cubicBezTo>
                    <a:pt x="4283" y="20795"/>
                    <a:pt x="4309" y="20768"/>
                    <a:pt x="4265" y="20777"/>
                  </a:cubicBezTo>
                  <a:close/>
                  <a:moveTo>
                    <a:pt x="4539" y="19488"/>
                  </a:moveTo>
                  <a:cubicBezTo>
                    <a:pt x="4539" y="19488"/>
                    <a:pt x="4547" y="19479"/>
                    <a:pt x="4547" y="19479"/>
                  </a:cubicBezTo>
                  <a:cubicBezTo>
                    <a:pt x="4547" y="19479"/>
                    <a:pt x="4556" y="19479"/>
                    <a:pt x="4565" y="19470"/>
                  </a:cubicBezTo>
                  <a:cubicBezTo>
                    <a:pt x="4574" y="19461"/>
                    <a:pt x="4583" y="19453"/>
                    <a:pt x="4592" y="19444"/>
                  </a:cubicBezTo>
                  <a:cubicBezTo>
                    <a:pt x="4609" y="19435"/>
                    <a:pt x="4627" y="19417"/>
                    <a:pt x="4618" y="19355"/>
                  </a:cubicBezTo>
                  <a:cubicBezTo>
                    <a:pt x="4671" y="19364"/>
                    <a:pt x="4662" y="19417"/>
                    <a:pt x="4636" y="19461"/>
                  </a:cubicBezTo>
                  <a:cubicBezTo>
                    <a:pt x="4627" y="19470"/>
                    <a:pt x="4618" y="19479"/>
                    <a:pt x="4609" y="19488"/>
                  </a:cubicBezTo>
                  <a:cubicBezTo>
                    <a:pt x="4600" y="19497"/>
                    <a:pt x="4600" y="19497"/>
                    <a:pt x="4592" y="19497"/>
                  </a:cubicBezTo>
                  <a:cubicBezTo>
                    <a:pt x="4574" y="19497"/>
                    <a:pt x="4556" y="19497"/>
                    <a:pt x="4539" y="19488"/>
                  </a:cubicBezTo>
                  <a:close/>
                  <a:moveTo>
                    <a:pt x="9289" y="1669"/>
                  </a:moveTo>
                  <a:cubicBezTo>
                    <a:pt x="9254" y="1581"/>
                    <a:pt x="9377" y="1405"/>
                    <a:pt x="9404" y="1281"/>
                  </a:cubicBezTo>
                  <a:cubicBezTo>
                    <a:pt x="9439" y="1378"/>
                    <a:pt x="9316" y="1546"/>
                    <a:pt x="9289" y="1669"/>
                  </a:cubicBezTo>
                  <a:close/>
                  <a:moveTo>
                    <a:pt x="4494" y="19461"/>
                  </a:moveTo>
                  <a:cubicBezTo>
                    <a:pt x="4521" y="19497"/>
                    <a:pt x="4521" y="19532"/>
                    <a:pt x="4600" y="19559"/>
                  </a:cubicBezTo>
                  <a:cubicBezTo>
                    <a:pt x="4583" y="19585"/>
                    <a:pt x="4583" y="19629"/>
                    <a:pt x="4486" y="19620"/>
                  </a:cubicBezTo>
                  <a:cubicBezTo>
                    <a:pt x="4547" y="19611"/>
                    <a:pt x="4539" y="19559"/>
                    <a:pt x="4530" y="19523"/>
                  </a:cubicBezTo>
                  <a:cubicBezTo>
                    <a:pt x="4503" y="19514"/>
                    <a:pt x="4503" y="19532"/>
                    <a:pt x="4494" y="19532"/>
                  </a:cubicBezTo>
                  <a:cubicBezTo>
                    <a:pt x="4441" y="19514"/>
                    <a:pt x="4441" y="19461"/>
                    <a:pt x="4494" y="19461"/>
                  </a:cubicBezTo>
                  <a:close/>
                  <a:moveTo>
                    <a:pt x="10746" y="1696"/>
                  </a:moveTo>
                  <a:cubicBezTo>
                    <a:pt x="10790" y="1722"/>
                    <a:pt x="10790" y="1767"/>
                    <a:pt x="10755" y="1828"/>
                  </a:cubicBezTo>
                  <a:cubicBezTo>
                    <a:pt x="10825" y="1855"/>
                    <a:pt x="10825" y="1802"/>
                    <a:pt x="10861" y="1864"/>
                  </a:cubicBezTo>
                  <a:cubicBezTo>
                    <a:pt x="10870" y="1987"/>
                    <a:pt x="10817" y="2102"/>
                    <a:pt x="10781" y="2235"/>
                  </a:cubicBezTo>
                  <a:cubicBezTo>
                    <a:pt x="10737" y="2429"/>
                    <a:pt x="10711" y="2632"/>
                    <a:pt x="10649" y="2835"/>
                  </a:cubicBezTo>
                  <a:cubicBezTo>
                    <a:pt x="10631" y="2879"/>
                    <a:pt x="10596" y="2906"/>
                    <a:pt x="10587" y="2914"/>
                  </a:cubicBezTo>
                  <a:cubicBezTo>
                    <a:pt x="10481" y="3206"/>
                    <a:pt x="10455" y="3524"/>
                    <a:pt x="10366" y="3815"/>
                  </a:cubicBezTo>
                  <a:cubicBezTo>
                    <a:pt x="10357" y="3868"/>
                    <a:pt x="10296" y="3921"/>
                    <a:pt x="10278" y="3983"/>
                  </a:cubicBezTo>
                  <a:cubicBezTo>
                    <a:pt x="10269" y="4009"/>
                    <a:pt x="10304" y="4080"/>
                    <a:pt x="10287" y="4115"/>
                  </a:cubicBezTo>
                  <a:cubicBezTo>
                    <a:pt x="10269" y="4159"/>
                    <a:pt x="10225" y="4204"/>
                    <a:pt x="10207" y="4248"/>
                  </a:cubicBezTo>
                  <a:cubicBezTo>
                    <a:pt x="10146" y="4451"/>
                    <a:pt x="10093" y="4716"/>
                    <a:pt x="9987" y="4919"/>
                  </a:cubicBezTo>
                  <a:cubicBezTo>
                    <a:pt x="9925" y="4875"/>
                    <a:pt x="9907" y="4936"/>
                    <a:pt x="9845" y="4901"/>
                  </a:cubicBezTo>
                  <a:cubicBezTo>
                    <a:pt x="9836" y="5034"/>
                    <a:pt x="9907" y="4910"/>
                    <a:pt x="9978" y="4954"/>
                  </a:cubicBezTo>
                  <a:cubicBezTo>
                    <a:pt x="9925" y="5175"/>
                    <a:pt x="9854" y="5263"/>
                    <a:pt x="9907" y="5387"/>
                  </a:cubicBezTo>
                  <a:cubicBezTo>
                    <a:pt x="9942" y="5466"/>
                    <a:pt x="9845" y="5457"/>
                    <a:pt x="9836" y="5493"/>
                  </a:cubicBezTo>
                  <a:cubicBezTo>
                    <a:pt x="9810" y="5555"/>
                    <a:pt x="9872" y="5643"/>
                    <a:pt x="9766" y="5687"/>
                  </a:cubicBezTo>
                  <a:cubicBezTo>
                    <a:pt x="9942" y="5722"/>
                    <a:pt x="9775" y="5793"/>
                    <a:pt x="9810" y="5872"/>
                  </a:cubicBezTo>
                  <a:cubicBezTo>
                    <a:pt x="9854" y="5828"/>
                    <a:pt x="9925" y="5828"/>
                    <a:pt x="9987" y="5811"/>
                  </a:cubicBezTo>
                  <a:cubicBezTo>
                    <a:pt x="9960" y="5740"/>
                    <a:pt x="9881" y="5784"/>
                    <a:pt x="9845" y="5687"/>
                  </a:cubicBezTo>
                  <a:cubicBezTo>
                    <a:pt x="9872" y="5599"/>
                    <a:pt x="9934" y="5607"/>
                    <a:pt x="9951" y="5502"/>
                  </a:cubicBezTo>
                  <a:lnTo>
                    <a:pt x="10057" y="5537"/>
                  </a:lnTo>
                  <a:cubicBezTo>
                    <a:pt x="10101" y="5449"/>
                    <a:pt x="9925" y="5466"/>
                    <a:pt x="9951" y="5334"/>
                  </a:cubicBezTo>
                  <a:cubicBezTo>
                    <a:pt x="10004" y="5351"/>
                    <a:pt x="9995" y="5396"/>
                    <a:pt x="10048" y="5404"/>
                  </a:cubicBezTo>
                  <a:cubicBezTo>
                    <a:pt x="10110" y="5298"/>
                    <a:pt x="10004" y="5219"/>
                    <a:pt x="10101" y="5166"/>
                  </a:cubicBezTo>
                  <a:cubicBezTo>
                    <a:pt x="10075" y="5060"/>
                    <a:pt x="10048" y="4963"/>
                    <a:pt x="10119" y="4804"/>
                  </a:cubicBezTo>
                  <a:cubicBezTo>
                    <a:pt x="10146" y="4866"/>
                    <a:pt x="10146" y="4928"/>
                    <a:pt x="10128" y="5007"/>
                  </a:cubicBezTo>
                  <a:cubicBezTo>
                    <a:pt x="10181" y="4989"/>
                    <a:pt x="10207" y="4954"/>
                    <a:pt x="10251" y="4919"/>
                  </a:cubicBezTo>
                  <a:cubicBezTo>
                    <a:pt x="10269" y="4857"/>
                    <a:pt x="10190" y="4928"/>
                    <a:pt x="10190" y="4928"/>
                  </a:cubicBezTo>
                  <a:cubicBezTo>
                    <a:pt x="10154" y="4901"/>
                    <a:pt x="10207" y="4875"/>
                    <a:pt x="10198" y="4839"/>
                  </a:cubicBezTo>
                  <a:cubicBezTo>
                    <a:pt x="10190" y="4777"/>
                    <a:pt x="10084" y="4742"/>
                    <a:pt x="10198" y="4672"/>
                  </a:cubicBezTo>
                  <a:cubicBezTo>
                    <a:pt x="10278" y="4672"/>
                    <a:pt x="10207" y="4742"/>
                    <a:pt x="10216" y="4777"/>
                  </a:cubicBezTo>
                  <a:cubicBezTo>
                    <a:pt x="10234" y="4813"/>
                    <a:pt x="10313" y="4804"/>
                    <a:pt x="10304" y="4875"/>
                  </a:cubicBezTo>
                  <a:cubicBezTo>
                    <a:pt x="10446" y="4804"/>
                    <a:pt x="10393" y="4716"/>
                    <a:pt x="10463" y="4610"/>
                  </a:cubicBezTo>
                  <a:cubicBezTo>
                    <a:pt x="10340" y="4557"/>
                    <a:pt x="10402" y="4716"/>
                    <a:pt x="10331" y="4725"/>
                  </a:cubicBezTo>
                  <a:cubicBezTo>
                    <a:pt x="10207" y="4716"/>
                    <a:pt x="10296" y="4601"/>
                    <a:pt x="10243" y="4557"/>
                  </a:cubicBezTo>
                  <a:cubicBezTo>
                    <a:pt x="10304" y="4468"/>
                    <a:pt x="10296" y="4557"/>
                    <a:pt x="10384" y="4574"/>
                  </a:cubicBezTo>
                  <a:cubicBezTo>
                    <a:pt x="10446" y="4539"/>
                    <a:pt x="10534" y="4539"/>
                    <a:pt x="10561" y="4415"/>
                  </a:cubicBezTo>
                  <a:cubicBezTo>
                    <a:pt x="10649" y="4451"/>
                    <a:pt x="10684" y="4583"/>
                    <a:pt x="10587" y="4583"/>
                  </a:cubicBezTo>
                  <a:cubicBezTo>
                    <a:pt x="10578" y="4672"/>
                    <a:pt x="10658" y="4530"/>
                    <a:pt x="10719" y="4610"/>
                  </a:cubicBezTo>
                  <a:cubicBezTo>
                    <a:pt x="10764" y="4689"/>
                    <a:pt x="10675" y="4742"/>
                    <a:pt x="10649" y="4813"/>
                  </a:cubicBezTo>
                  <a:cubicBezTo>
                    <a:pt x="10640" y="4839"/>
                    <a:pt x="10649" y="4883"/>
                    <a:pt x="10631" y="4936"/>
                  </a:cubicBezTo>
                  <a:cubicBezTo>
                    <a:pt x="10578" y="5060"/>
                    <a:pt x="10472" y="5201"/>
                    <a:pt x="10419" y="5343"/>
                  </a:cubicBezTo>
                  <a:cubicBezTo>
                    <a:pt x="10402" y="5404"/>
                    <a:pt x="10419" y="5431"/>
                    <a:pt x="10402" y="5475"/>
                  </a:cubicBezTo>
                  <a:cubicBezTo>
                    <a:pt x="10322" y="5678"/>
                    <a:pt x="10190" y="5917"/>
                    <a:pt x="10128" y="6128"/>
                  </a:cubicBezTo>
                  <a:cubicBezTo>
                    <a:pt x="10101" y="6217"/>
                    <a:pt x="10057" y="6270"/>
                    <a:pt x="10022" y="6349"/>
                  </a:cubicBezTo>
                  <a:cubicBezTo>
                    <a:pt x="9792" y="6817"/>
                    <a:pt x="9598" y="7320"/>
                    <a:pt x="9342" y="7762"/>
                  </a:cubicBezTo>
                  <a:cubicBezTo>
                    <a:pt x="9316" y="7806"/>
                    <a:pt x="9271" y="7824"/>
                    <a:pt x="9245" y="7859"/>
                  </a:cubicBezTo>
                  <a:cubicBezTo>
                    <a:pt x="9183" y="7947"/>
                    <a:pt x="9174" y="8062"/>
                    <a:pt x="9130" y="8177"/>
                  </a:cubicBezTo>
                  <a:cubicBezTo>
                    <a:pt x="9095" y="8274"/>
                    <a:pt x="9033" y="8292"/>
                    <a:pt x="9042" y="8407"/>
                  </a:cubicBezTo>
                  <a:cubicBezTo>
                    <a:pt x="9024" y="8504"/>
                    <a:pt x="8945" y="8460"/>
                    <a:pt x="8918" y="8521"/>
                  </a:cubicBezTo>
                  <a:cubicBezTo>
                    <a:pt x="8909" y="8689"/>
                    <a:pt x="8768" y="8813"/>
                    <a:pt x="8768" y="8998"/>
                  </a:cubicBezTo>
                  <a:cubicBezTo>
                    <a:pt x="8759" y="9051"/>
                    <a:pt x="8671" y="8963"/>
                    <a:pt x="8715" y="8910"/>
                  </a:cubicBezTo>
                  <a:cubicBezTo>
                    <a:pt x="8583" y="8980"/>
                    <a:pt x="8653" y="9175"/>
                    <a:pt x="8706" y="9166"/>
                  </a:cubicBezTo>
                  <a:cubicBezTo>
                    <a:pt x="8636" y="9263"/>
                    <a:pt x="8591" y="9395"/>
                    <a:pt x="8477" y="9378"/>
                  </a:cubicBezTo>
                  <a:cubicBezTo>
                    <a:pt x="8547" y="9554"/>
                    <a:pt x="8256" y="9713"/>
                    <a:pt x="8344" y="9890"/>
                  </a:cubicBezTo>
                  <a:cubicBezTo>
                    <a:pt x="8353" y="9952"/>
                    <a:pt x="8274" y="9934"/>
                    <a:pt x="8265" y="9952"/>
                  </a:cubicBezTo>
                  <a:cubicBezTo>
                    <a:pt x="8256" y="9969"/>
                    <a:pt x="8274" y="10014"/>
                    <a:pt x="8256" y="10049"/>
                  </a:cubicBezTo>
                  <a:cubicBezTo>
                    <a:pt x="8194" y="10164"/>
                    <a:pt x="8053" y="10367"/>
                    <a:pt x="7982" y="10535"/>
                  </a:cubicBezTo>
                  <a:cubicBezTo>
                    <a:pt x="7973" y="10579"/>
                    <a:pt x="7938" y="10685"/>
                    <a:pt x="7982" y="10702"/>
                  </a:cubicBezTo>
                  <a:cubicBezTo>
                    <a:pt x="7965" y="10738"/>
                    <a:pt x="7929" y="10711"/>
                    <a:pt x="7894" y="10702"/>
                  </a:cubicBezTo>
                  <a:cubicBezTo>
                    <a:pt x="7867" y="10870"/>
                    <a:pt x="7823" y="10994"/>
                    <a:pt x="7744" y="11108"/>
                  </a:cubicBezTo>
                  <a:cubicBezTo>
                    <a:pt x="7735" y="11135"/>
                    <a:pt x="7770" y="11135"/>
                    <a:pt x="7788" y="11153"/>
                  </a:cubicBezTo>
                  <a:cubicBezTo>
                    <a:pt x="7700" y="11241"/>
                    <a:pt x="7744" y="11320"/>
                    <a:pt x="7647" y="11364"/>
                  </a:cubicBezTo>
                  <a:cubicBezTo>
                    <a:pt x="7611" y="11426"/>
                    <a:pt x="7682" y="11426"/>
                    <a:pt x="7673" y="11470"/>
                  </a:cubicBezTo>
                  <a:cubicBezTo>
                    <a:pt x="7611" y="11523"/>
                    <a:pt x="7550" y="11647"/>
                    <a:pt x="7497" y="11771"/>
                  </a:cubicBezTo>
                  <a:cubicBezTo>
                    <a:pt x="7470" y="11841"/>
                    <a:pt x="7444" y="11991"/>
                    <a:pt x="7426" y="12036"/>
                  </a:cubicBezTo>
                  <a:cubicBezTo>
                    <a:pt x="7417" y="12097"/>
                    <a:pt x="7435" y="12168"/>
                    <a:pt x="7417" y="12230"/>
                  </a:cubicBezTo>
                  <a:cubicBezTo>
                    <a:pt x="7355" y="12451"/>
                    <a:pt x="7267" y="12654"/>
                    <a:pt x="7188" y="12830"/>
                  </a:cubicBezTo>
                  <a:cubicBezTo>
                    <a:pt x="7117" y="12998"/>
                    <a:pt x="7161" y="13219"/>
                    <a:pt x="7020" y="13298"/>
                  </a:cubicBezTo>
                  <a:cubicBezTo>
                    <a:pt x="7011" y="13351"/>
                    <a:pt x="7046" y="13378"/>
                    <a:pt x="7029" y="13431"/>
                  </a:cubicBezTo>
                  <a:cubicBezTo>
                    <a:pt x="7011" y="13475"/>
                    <a:pt x="6976" y="13466"/>
                    <a:pt x="6967" y="13510"/>
                  </a:cubicBezTo>
                  <a:cubicBezTo>
                    <a:pt x="6949" y="13572"/>
                    <a:pt x="6958" y="13687"/>
                    <a:pt x="6940" y="13757"/>
                  </a:cubicBezTo>
                  <a:cubicBezTo>
                    <a:pt x="6878" y="13925"/>
                    <a:pt x="6773" y="14058"/>
                    <a:pt x="6728" y="14234"/>
                  </a:cubicBezTo>
                  <a:cubicBezTo>
                    <a:pt x="6720" y="14278"/>
                    <a:pt x="6737" y="14296"/>
                    <a:pt x="6720" y="14331"/>
                  </a:cubicBezTo>
                  <a:cubicBezTo>
                    <a:pt x="6702" y="14384"/>
                    <a:pt x="6658" y="14420"/>
                    <a:pt x="6640" y="14464"/>
                  </a:cubicBezTo>
                  <a:cubicBezTo>
                    <a:pt x="6631" y="14508"/>
                    <a:pt x="6658" y="14570"/>
                    <a:pt x="6649" y="14605"/>
                  </a:cubicBezTo>
                  <a:cubicBezTo>
                    <a:pt x="6649" y="14614"/>
                    <a:pt x="6605" y="14649"/>
                    <a:pt x="6596" y="14676"/>
                  </a:cubicBezTo>
                  <a:cubicBezTo>
                    <a:pt x="6569" y="14729"/>
                    <a:pt x="6596" y="14746"/>
                    <a:pt x="6578" y="14808"/>
                  </a:cubicBezTo>
                  <a:cubicBezTo>
                    <a:pt x="6490" y="15029"/>
                    <a:pt x="6375" y="15258"/>
                    <a:pt x="6331" y="15470"/>
                  </a:cubicBezTo>
                  <a:cubicBezTo>
                    <a:pt x="6322" y="15514"/>
                    <a:pt x="6278" y="15506"/>
                    <a:pt x="6269" y="15541"/>
                  </a:cubicBezTo>
                  <a:cubicBezTo>
                    <a:pt x="6243" y="15656"/>
                    <a:pt x="6287" y="15824"/>
                    <a:pt x="6146" y="15956"/>
                  </a:cubicBezTo>
                  <a:cubicBezTo>
                    <a:pt x="6181" y="16097"/>
                    <a:pt x="6048" y="16239"/>
                    <a:pt x="5987" y="16459"/>
                  </a:cubicBezTo>
                  <a:cubicBezTo>
                    <a:pt x="5943" y="16433"/>
                    <a:pt x="6004" y="16353"/>
                    <a:pt x="5943" y="16344"/>
                  </a:cubicBezTo>
                  <a:cubicBezTo>
                    <a:pt x="5916" y="16415"/>
                    <a:pt x="5951" y="16442"/>
                    <a:pt x="5978" y="16486"/>
                  </a:cubicBezTo>
                  <a:cubicBezTo>
                    <a:pt x="5916" y="16521"/>
                    <a:pt x="5890" y="16671"/>
                    <a:pt x="5845" y="16759"/>
                  </a:cubicBezTo>
                  <a:cubicBezTo>
                    <a:pt x="5810" y="16830"/>
                    <a:pt x="5907" y="16821"/>
                    <a:pt x="5890" y="16883"/>
                  </a:cubicBezTo>
                  <a:cubicBezTo>
                    <a:pt x="5801" y="17183"/>
                    <a:pt x="5651" y="17422"/>
                    <a:pt x="5589" y="17687"/>
                  </a:cubicBezTo>
                  <a:cubicBezTo>
                    <a:pt x="5572" y="17757"/>
                    <a:pt x="5598" y="17810"/>
                    <a:pt x="5581" y="17881"/>
                  </a:cubicBezTo>
                  <a:cubicBezTo>
                    <a:pt x="5528" y="18066"/>
                    <a:pt x="5413" y="18234"/>
                    <a:pt x="5351" y="18419"/>
                  </a:cubicBezTo>
                  <a:cubicBezTo>
                    <a:pt x="5324" y="18472"/>
                    <a:pt x="5333" y="18543"/>
                    <a:pt x="5307" y="18596"/>
                  </a:cubicBezTo>
                  <a:cubicBezTo>
                    <a:pt x="5289" y="18649"/>
                    <a:pt x="5236" y="18667"/>
                    <a:pt x="5201" y="18720"/>
                  </a:cubicBezTo>
                  <a:cubicBezTo>
                    <a:pt x="5174" y="18773"/>
                    <a:pt x="5201" y="18817"/>
                    <a:pt x="5174" y="18879"/>
                  </a:cubicBezTo>
                  <a:cubicBezTo>
                    <a:pt x="5095" y="19091"/>
                    <a:pt x="4971" y="19329"/>
                    <a:pt x="4865" y="19550"/>
                  </a:cubicBezTo>
                  <a:cubicBezTo>
                    <a:pt x="4786" y="19532"/>
                    <a:pt x="4901" y="19435"/>
                    <a:pt x="4918" y="19338"/>
                  </a:cubicBezTo>
                  <a:cubicBezTo>
                    <a:pt x="4927" y="19276"/>
                    <a:pt x="4865" y="19108"/>
                    <a:pt x="4989" y="19135"/>
                  </a:cubicBezTo>
                  <a:cubicBezTo>
                    <a:pt x="5042" y="19038"/>
                    <a:pt x="4927" y="19029"/>
                    <a:pt x="4980" y="18932"/>
                  </a:cubicBezTo>
                  <a:cubicBezTo>
                    <a:pt x="5024" y="18949"/>
                    <a:pt x="5060" y="18932"/>
                    <a:pt x="5077" y="18905"/>
                  </a:cubicBezTo>
                  <a:cubicBezTo>
                    <a:pt x="5015" y="18896"/>
                    <a:pt x="4998" y="18764"/>
                    <a:pt x="5121" y="18720"/>
                  </a:cubicBezTo>
                  <a:cubicBezTo>
                    <a:pt x="5033" y="18658"/>
                    <a:pt x="5033" y="18817"/>
                    <a:pt x="4954" y="18755"/>
                  </a:cubicBezTo>
                  <a:cubicBezTo>
                    <a:pt x="5015" y="18561"/>
                    <a:pt x="5051" y="18481"/>
                    <a:pt x="5095" y="18314"/>
                  </a:cubicBezTo>
                  <a:cubicBezTo>
                    <a:pt x="4998" y="18252"/>
                    <a:pt x="4998" y="18428"/>
                    <a:pt x="4901" y="18349"/>
                  </a:cubicBezTo>
                  <a:cubicBezTo>
                    <a:pt x="5033" y="18163"/>
                    <a:pt x="4936" y="17969"/>
                    <a:pt x="5113" y="17863"/>
                  </a:cubicBezTo>
                  <a:cubicBezTo>
                    <a:pt x="5121" y="17801"/>
                    <a:pt x="5095" y="17793"/>
                    <a:pt x="5042" y="17810"/>
                  </a:cubicBezTo>
                  <a:cubicBezTo>
                    <a:pt x="5033" y="17731"/>
                    <a:pt x="5157" y="17722"/>
                    <a:pt x="5086" y="17695"/>
                  </a:cubicBezTo>
                  <a:cubicBezTo>
                    <a:pt x="5121" y="17625"/>
                    <a:pt x="5148" y="17748"/>
                    <a:pt x="5183" y="17757"/>
                  </a:cubicBezTo>
                  <a:cubicBezTo>
                    <a:pt x="5201" y="17536"/>
                    <a:pt x="5210" y="17395"/>
                    <a:pt x="5333" y="17192"/>
                  </a:cubicBezTo>
                  <a:cubicBezTo>
                    <a:pt x="5307" y="17183"/>
                    <a:pt x="5298" y="17219"/>
                    <a:pt x="5289" y="17245"/>
                  </a:cubicBezTo>
                  <a:cubicBezTo>
                    <a:pt x="5324" y="17139"/>
                    <a:pt x="5360" y="16848"/>
                    <a:pt x="5483" y="16724"/>
                  </a:cubicBezTo>
                  <a:cubicBezTo>
                    <a:pt x="5528" y="16627"/>
                    <a:pt x="5413" y="16618"/>
                    <a:pt x="5466" y="16521"/>
                  </a:cubicBezTo>
                  <a:cubicBezTo>
                    <a:pt x="5519" y="16503"/>
                    <a:pt x="5554" y="16442"/>
                    <a:pt x="5581" y="16371"/>
                  </a:cubicBezTo>
                  <a:cubicBezTo>
                    <a:pt x="5607" y="16318"/>
                    <a:pt x="5581" y="16309"/>
                    <a:pt x="5554" y="16292"/>
                  </a:cubicBezTo>
                  <a:cubicBezTo>
                    <a:pt x="5589" y="16230"/>
                    <a:pt x="5669" y="16159"/>
                    <a:pt x="5589" y="16106"/>
                  </a:cubicBezTo>
                  <a:cubicBezTo>
                    <a:pt x="5528" y="16106"/>
                    <a:pt x="5519" y="16265"/>
                    <a:pt x="5483" y="16327"/>
                  </a:cubicBezTo>
                  <a:cubicBezTo>
                    <a:pt x="5413" y="16292"/>
                    <a:pt x="5369" y="16300"/>
                    <a:pt x="5342" y="16380"/>
                  </a:cubicBezTo>
                  <a:cubicBezTo>
                    <a:pt x="5342" y="16397"/>
                    <a:pt x="5360" y="16415"/>
                    <a:pt x="5351" y="16442"/>
                  </a:cubicBezTo>
                  <a:cubicBezTo>
                    <a:pt x="5386" y="16433"/>
                    <a:pt x="5404" y="16389"/>
                    <a:pt x="5448" y="16415"/>
                  </a:cubicBezTo>
                  <a:cubicBezTo>
                    <a:pt x="5121" y="17104"/>
                    <a:pt x="5095" y="17448"/>
                    <a:pt x="4795" y="18102"/>
                  </a:cubicBezTo>
                  <a:cubicBezTo>
                    <a:pt x="4742" y="18128"/>
                    <a:pt x="4751" y="18102"/>
                    <a:pt x="4715" y="18075"/>
                  </a:cubicBezTo>
                  <a:cubicBezTo>
                    <a:pt x="4645" y="18261"/>
                    <a:pt x="4609" y="18428"/>
                    <a:pt x="4530" y="18570"/>
                  </a:cubicBezTo>
                  <a:cubicBezTo>
                    <a:pt x="4530" y="18596"/>
                    <a:pt x="4574" y="18605"/>
                    <a:pt x="4565" y="18640"/>
                  </a:cubicBezTo>
                  <a:cubicBezTo>
                    <a:pt x="4521" y="18720"/>
                    <a:pt x="4477" y="18790"/>
                    <a:pt x="4380" y="18737"/>
                  </a:cubicBezTo>
                  <a:cubicBezTo>
                    <a:pt x="4380" y="18826"/>
                    <a:pt x="4371" y="18834"/>
                    <a:pt x="4459" y="18834"/>
                  </a:cubicBezTo>
                  <a:cubicBezTo>
                    <a:pt x="4433" y="18861"/>
                    <a:pt x="4388" y="18843"/>
                    <a:pt x="4380" y="18905"/>
                  </a:cubicBezTo>
                  <a:cubicBezTo>
                    <a:pt x="4291" y="18852"/>
                    <a:pt x="4327" y="18746"/>
                    <a:pt x="4283" y="18667"/>
                  </a:cubicBezTo>
                  <a:cubicBezTo>
                    <a:pt x="4371" y="18578"/>
                    <a:pt x="4362" y="18578"/>
                    <a:pt x="4406" y="18419"/>
                  </a:cubicBezTo>
                  <a:cubicBezTo>
                    <a:pt x="4521" y="18411"/>
                    <a:pt x="4388" y="18525"/>
                    <a:pt x="4450" y="18534"/>
                  </a:cubicBezTo>
                  <a:cubicBezTo>
                    <a:pt x="4539" y="18499"/>
                    <a:pt x="4547" y="18314"/>
                    <a:pt x="4433" y="18366"/>
                  </a:cubicBezTo>
                  <a:cubicBezTo>
                    <a:pt x="4494" y="18261"/>
                    <a:pt x="4433" y="18172"/>
                    <a:pt x="4512" y="18137"/>
                  </a:cubicBezTo>
                  <a:cubicBezTo>
                    <a:pt x="4574" y="18137"/>
                    <a:pt x="4547" y="18190"/>
                    <a:pt x="4539" y="18243"/>
                  </a:cubicBezTo>
                  <a:cubicBezTo>
                    <a:pt x="4618" y="18225"/>
                    <a:pt x="4618" y="18057"/>
                    <a:pt x="4547" y="18049"/>
                  </a:cubicBezTo>
                  <a:cubicBezTo>
                    <a:pt x="4627" y="17907"/>
                    <a:pt x="4698" y="17748"/>
                    <a:pt x="4733" y="17554"/>
                  </a:cubicBezTo>
                  <a:cubicBezTo>
                    <a:pt x="4777" y="17484"/>
                    <a:pt x="4839" y="17457"/>
                    <a:pt x="4883" y="17386"/>
                  </a:cubicBezTo>
                  <a:cubicBezTo>
                    <a:pt x="4892" y="17351"/>
                    <a:pt x="4839" y="17342"/>
                    <a:pt x="4856" y="17307"/>
                  </a:cubicBezTo>
                  <a:cubicBezTo>
                    <a:pt x="4971" y="17042"/>
                    <a:pt x="5051" y="16680"/>
                    <a:pt x="5192" y="16486"/>
                  </a:cubicBezTo>
                  <a:cubicBezTo>
                    <a:pt x="5289" y="16486"/>
                    <a:pt x="5201" y="16583"/>
                    <a:pt x="5192" y="16645"/>
                  </a:cubicBezTo>
                  <a:cubicBezTo>
                    <a:pt x="5316" y="16574"/>
                    <a:pt x="5236" y="16424"/>
                    <a:pt x="5210" y="16353"/>
                  </a:cubicBezTo>
                  <a:cubicBezTo>
                    <a:pt x="5404" y="16018"/>
                    <a:pt x="5483" y="15744"/>
                    <a:pt x="5598" y="15391"/>
                  </a:cubicBezTo>
                  <a:cubicBezTo>
                    <a:pt x="5651" y="15382"/>
                    <a:pt x="5651" y="15311"/>
                    <a:pt x="5686" y="15391"/>
                  </a:cubicBezTo>
                  <a:cubicBezTo>
                    <a:pt x="5748" y="15311"/>
                    <a:pt x="5669" y="15303"/>
                    <a:pt x="5678" y="15250"/>
                  </a:cubicBezTo>
                  <a:cubicBezTo>
                    <a:pt x="5801" y="15038"/>
                    <a:pt x="5907" y="14782"/>
                    <a:pt x="5960" y="14570"/>
                  </a:cubicBezTo>
                  <a:cubicBezTo>
                    <a:pt x="5987" y="14455"/>
                    <a:pt x="6022" y="14322"/>
                    <a:pt x="6066" y="14217"/>
                  </a:cubicBezTo>
                  <a:cubicBezTo>
                    <a:pt x="6093" y="14128"/>
                    <a:pt x="6146" y="14075"/>
                    <a:pt x="6172" y="13996"/>
                  </a:cubicBezTo>
                  <a:cubicBezTo>
                    <a:pt x="6190" y="13952"/>
                    <a:pt x="6181" y="13890"/>
                    <a:pt x="6199" y="13837"/>
                  </a:cubicBezTo>
                  <a:cubicBezTo>
                    <a:pt x="6216" y="13793"/>
                    <a:pt x="6278" y="13793"/>
                    <a:pt x="6296" y="13749"/>
                  </a:cubicBezTo>
                  <a:cubicBezTo>
                    <a:pt x="6313" y="13704"/>
                    <a:pt x="6366" y="13457"/>
                    <a:pt x="6375" y="13378"/>
                  </a:cubicBezTo>
                  <a:cubicBezTo>
                    <a:pt x="6375" y="13342"/>
                    <a:pt x="6331" y="13342"/>
                    <a:pt x="6340" y="13298"/>
                  </a:cubicBezTo>
                  <a:cubicBezTo>
                    <a:pt x="6411" y="13245"/>
                    <a:pt x="6411" y="13219"/>
                    <a:pt x="6446" y="13113"/>
                  </a:cubicBezTo>
                  <a:cubicBezTo>
                    <a:pt x="6472" y="13016"/>
                    <a:pt x="6552" y="13007"/>
                    <a:pt x="6481" y="12927"/>
                  </a:cubicBezTo>
                  <a:cubicBezTo>
                    <a:pt x="6516" y="12839"/>
                    <a:pt x="6587" y="12857"/>
                    <a:pt x="6614" y="12742"/>
                  </a:cubicBezTo>
                  <a:cubicBezTo>
                    <a:pt x="6578" y="12742"/>
                    <a:pt x="6569" y="12786"/>
                    <a:pt x="6552" y="12821"/>
                  </a:cubicBezTo>
                  <a:cubicBezTo>
                    <a:pt x="6463" y="12751"/>
                    <a:pt x="6569" y="12707"/>
                    <a:pt x="6587" y="12636"/>
                  </a:cubicBezTo>
                  <a:cubicBezTo>
                    <a:pt x="6728" y="12283"/>
                    <a:pt x="6808" y="11947"/>
                    <a:pt x="7011" y="11515"/>
                  </a:cubicBezTo>
                  <a:cubicBezTo>
                    <a:pt x="7073" y="11382"/>
                    <a:pt x="7161" y="11135"/>
                    <a:pt x="7223" y="10941"/>
                  </a:cubicBezTo>
                  <a:cubicBezTo>
                    <a:pt x="7241" y="10888"/>
                    <a:pt x="7276" y="10888"/>
                    <a:pt x="7293" y="10835"/>
                  </a:cubicBezTo>
                  <a:cubicBezTo>
                    <a:pt x="7329" y="10720"/>
                    <a:pt x="7311" y="10543"/>
                    <a:pt x="7435" y="10526"/>
                  </a:cubicBezTo>
                  <a:cubicBezTo>
                    <a:pt x="7382" y="10482"/>
                    <a:pt x="7452" y="10208"/>
                    <a:pt x="7514" y="10164"/>
                  </a:cubicBezTo>
                  <a:cubicBezTo>
                    <a:pt x="7523" y="10155"/>
                    <a:pt x="7523" y="10243"/>
                    <a:pt x="7505" y="10261"/>
                  </a:cubicBezTo>
                  <a:cubicBezTo>
                    <a:pt x="7550" y="10287"/>
                    <a:pt x="7611" y="10111"/>
                    <a:pt x="7523" y="10137"/>
                  </a:cubicBezTo>
                  <a:cubicBezTo>
                    <a:pt x="7585" y="10102"/>
                    <a:pt x="7629" y="10040"/>
                    <a:pt x="7656" y="9925"/>
                  </a:cubicBezTo>
                  <a:cubicBezTo>
                    <a:pt x="7638" y="9916"/>
                    <a:pt x="7629" y="9952"/>
                    <a:pt x="7611" y="9969"/>
                  </a:cubicBezTo>
                  <a:cubicBezTo>
                    <a:pt x="7594" y="9828"/>
                    <a:pt x="7735" y="9607"/>
                    <a:pt x="7779" y="9440"/>
                  </a:cubicBezTo>
                  <a:cubicBezTo>
                    <a:pt x="7885" y="9360"/>
                    <a:pt x="7982" y="9263"/>
                    <a:pt x="8044" y="9051"/>
                  </a:cubicBezTo>
                  <a:cubicBezTo>
                    <a:pt x="7982" y="9042"/>
                    <a:pt x="7982" y="9192"/>
                    <a:pt x="7894" y="9122"/>
                  </a:cubicBezTo>
                  <a:cubicBezTo>
                    <a:pt x="7982" y="8972"/>
                    <a:pt x="7894" y="8910"/>
                    <a:pt x="7982" y="8733"/>
                  </a:cubicBezTo>
                  <a:cubicBezTo>
                    <a:pt x="8035" y="8627"/>
                    <a:pt x="8123" y="8530"/>
                    <a:pt x="8168" y="8407"/>
                  </a:cubicBezTo>
                  <a:cubicBezTo>
                    <a:pt x="8194" y="8424"/>
                    <a:pt x="8168" y="8468"/>
                    <a:pt x="8159" y="8504"/>
                  </a:cubicBezTo>
                  <a:cubicBezTo>
                    <a:pt x="8247" y="8460"/>
                    <a:pt x="8229" y="8309"/>
                    <a:pt x="8123" y="8354"/>
                  </a:cubicBezTo>
                  <a:cubicBezTo>
                    <a:pt x="8141" y="8283"/>
                    <a:pt x="8168" y="8248"/>
                    <a:pt x="8221" y="8256"/>
                  </a:cubicBezTo>
                  <a:cubicBezTo>
                    <a:pt x="8203" y="8062"/>
                    <a:pt x="8371" y="7806"/>
                    <a:pt x="8415" y="7577"/>
                  </a:cubicBezTo>
                  <a:cubicBezTo>
                    <a:pt x="8459" y="7700"/>
                    <a:pt x="8565" y="7488"/>
                    <a:pt x="8530" y="7426"/>
                  </a:cubicBezTo>
                  <a:cubicBezTo>
                    <a:pt x="8433" y="7409"/>
                    <a:pt x="8547" y="7594"/>
                    <a:pt x="8433" y="7524"/>
                  </a:cubicBezTo>
                  <a:cubicBezTo>
                    <a:pt x="8530" y="7241"/>
                    <a:pt x="8680" y="6914"/>
                    <a:pt x="8733" y="6711"/>
                  </a:cubicBezTo>
                  <a:cubicBezTo>
                    <a:pt x="8777" y="6738"/>
                    <a:pt x="8786" y="6702"/>
                    <a:pt x="8821" y="6711"/>
                  </a:cubicBezTo>
                  <a:cubicBezTo>
                    <a:pt x="8812" y="6676"/>
                    <a:pt x="8795" y="6632"/>
                    <a:pt x="8777" y="6596"/>
                  </a:cubicBezTo>
                  <a:cubicBezTo>
                    <a:pt x="8821" y="6473"/>
                    <a:pt x="8883" y="6349"/>
                    <a:pt x="8918" y="6226"/>
                  </a:cubicBezTo>
                  <a:cubicBezTo>
                    <a:pt x="8971" y="6005"/>
                    <a:pt x="9104" y="5802"/>
                    <a:pt x="9192" y="5572"/>
                  </a:cubicBezTo>
                  <a:cubicBezTo>
                    <a:pt x="9210" y="5519"/>
                    <a:pt x="9210" y="5440"/>
                    <a:pt x="9227" y="5387"/>
                  </a:cubicBezTo>
                  <a:cubicBezTo>
                    <a:pt x="9316" y="5140"/>
                    <a:pt x="9501" y="4725"/>
                    <a:pt x="9589" y="4407"/>
                  </a:cubicBezTo>
                  <a:cubicBezTo>
                    <a:pt x="9625" y="4310"/>
                    <a:pt x="9616" y="4221"/>
                    <a:pt x="9633" y="4124"/>
                  </a:cubicBezTo>
                  <a:cubicBezTo>
                    <a:pt x="9686" y="3939"/>
                    <a:pt x="9783" y="3762"/>
                    <a:pt x="9845" y="3577"/>
                  </a:cubicBezTo>
                  <a:cubicBezTo>
                    <a:pt x="9916" y="3347"/>
                    <a:pt x="9960" y="3109"/>
                    <a:pt x="10040" y="2897"/>
                  </a:cubicBezTo>
                  <a:cubicBezTo>
                    <a:pt x="10057" y="2844"/>
                    <a:pt x="10084" y="2853"/>
                    <a:pt x="10101" y="2791"/>
                  </a:cubicBezTo>
                  <a:cubicBezTo>
                    <a:pt x="10128" y="2738"/>
                    <a:pt x="10110" y="2703"/>
                    <a:pt x="10119" y="2667"/>
                  </a:cubicBezTo>
                  <a:cubicBezTo>
                    <a:pt x="10154" y="2597"/>
                    <a:pt x="10243" y="2535"/>
                    <a:pt x="10181" y="2429"/>
                  </a:cubicBezTo>
                  <a:cubicBezTo>
                    <a:pt x="10322" y="2076"/>
                    <a:pt x="10322" y="2023"/>
                    <a:pt x="10463" y="1678"/>
                  </a:cubicBezTo>
                  <a:cubicBezTo>
                    <a:pt x="10508" y="1687"/>
                    <a:pt x="10499" y="1731"/>
                    <a:pt x="10552" y="1749"/>
                  </a:cubicBezTo>
                  <a:lnTo>
                    <a:pt x="10472" y="1978"/>
                  </a:lnTo>
                  <a:cubicBezTo>
                    <a:pt x="10437" y="2040"/>
                    <a:pt x="10552" y="2023"/>
                    <a:pt x="10587" y="2049"/>
                  </a:cubicBezTo>
                  <a:cubicBezTo>
                    <a:pt x="10622" y="1996"/>
                    <a:pt x="10552" y="1996"/>
                    <a:pt x="10569" y="1943"/>
                  </a:cubicBezTo>
                  <a:cubicBezTo>
                    <a:pt x="10587" y="1873"/>
                    <a:pt x="10622" y="1934"/>
                    <a:pt x="10640" y="1908"/>
                  </a:cubicBezTo>
                  <a:cubicBezTo>
                    <a:pt x="10675" y="1864"/>
                    <a:pt x="10640" y="1820"/>
                    <a:pt x="10649" y="1811"/>
                  </a:cubicBezTo>
                  <a:cubicBezTo>
                    <a:pt x="10675" y="1749"/>
                    <a:pt x="10781" y="1775"/>
                    <a:pt x="10746" y="1696"/>
                  </a:cubicBezTo>
                  <a:close/>
                  <a:moveTo>
                    <a:pt x="5192" y="16715"/>
                  </a:moveTo>
                  <a:cubicBezTo>
                    <a:pt x="5174" y="16777"/>
                    <a:pt x="5033" y="16786"/>
                    <a:pt x="5104" y="16874"/>
                  </a:cubicBezTo>
                  <a:cubicBezTo>
                    <a:pt x="5113" y="16821"/>
                    <a:pt x="5263" y="16804"/>
                    <a:pt x="5192" y="16715"/>
                  </a:cubicBezTo>
                  <a:close/>
                  <a:moveTo>
                    <a:pt x="5130" y="18066"/>
                  </a:moveTo>
                  <a:cubicBezTo>
                    <a:pt x="5077" y="18110"/>
                    <a:pt x="5042" y="18190"/>
                    <a:pt x="4998" y="18252"/>
                  </a:cubicBezTo>
                  <a:cubicBezTo>
                    <a:pt x="5086" y="18305"/>
                    <a:pt x="5210" y="18155"/>
                    <a:pt x="5192" y="18128"/>
                  </a:cubicBezTo>
                  <a:cubicBezTo>
                    <a:pt x="5148" y="18208"/>
                    <a:pt x="5166" y="18066"/>
                    <a:pt x="5130" y="18066"/>
                  </a:cubicBezTo>
                  <a:close/>
                  <a:moveTo>
                    <a:pt x="5519" y="17890"/>
                  </a:moveTo>
                  <a:cubicBezTo>
                    <a:pt x="5448" y="17863"/>
                    <a:pt x="5342" y="18040"/>
                    <a:pt x="5377" y="18102"/>
                  </a:cubicBezTo>
                  <a:cubicBezTo>
                    <a:pt x="5430" y="18049"/>
                    <a:pt x="5492" y="18004"/>
                    <a:pt x="5519" y="17890"/>
                  </a:cubicBezTo>
                  <a:close/>
                  <a:moveTo>
                    <a:pt x="5801" y="16883"/>
                  </a:moveTo>
                  <a:cubicBezTo>
                    <a:pt x="5766" y="16936"/>
                    <a:pt x="5651" y="17095"/>
                    <a:pt x="5731" y="17148"/>
                  </a:cubicBezTo>
                  <a:cubicBezTo>
                    <a:pt x="5731" y="17033"/>
                    <a:pt x="5837" y="16989"/>
                    <a:pt x="5801" y="16883"/>
                  </a:cubicBezTo>
                  <a:close/>
                  <a:moveTo>
                    <a:pt x="5510" y="15947"/>
                  </a:moveTo>
                  <a:cubicBezTo>
                    <a:pt x="5439" y="15965"/>
                    <a:pt x="5439" y="16212"/>
                    <a:pt x="5483" y="16168"/>
                  </a:cubicBezTo>
                  <a:cubicBezTo>
                    <a:pt x="5439" y="16124"/>
                    <a:pt x="5563" y="15991"/>
                    <a:pt x="5510" y="15947"/>
                  </a:cubicBezTo>
                  <a:close/>
                  <a:moveTo>
                    <a:pt x="6675" y="14155"/>
                  </a:moveTo>
                  <a:cubicBezTo>
                    <a:pt x="6622" y="14217"/>
                    <a:pt x="6587" y="14287"/>
                    <a:pt x="6622" y="14358"/>
                  </a:cubicBezTo>
                  <a:cubicBezTo>
                    <a:pt x="6658" y="14305"/>
                    <a:pt x="6755" y="14199"/>
                    <a:pt x="6675" y="14155"/>
                  </a:cubicBezTo>
                  <a:close/>
                  <a:moveTo>
                    <a:pt x="6940" y="13272"/>
                  </a:moveTo>
                  <a:cubicBezTo>
                    <a:pt x="6878" y="13254"/>
                    <a:pt x="6940" y="13351"/>
                    <a:pt x="6967" y="13378"/>
                  </a:cubicBezTo>
                  <a:cubicBezTo>
                    <a:pt x="6993" y="13289"/>
                    <a:pt x="7029" y="13201"/>
                    <a:pt x="7055" y="13113"/>
                  </a:cubicBezTo>
                  <a:cubicBezTo>
                    <a:pt x="6976" y="13051"/>
                    <a:pt x="6984" y="13219"/>
                    <a:pt x="6940" y="13272"/>
                  </a:cubicBezTo>
                  <a:close/>
                  <a:moveTo>
                    <a:pt x="8009" y="9696"/>
                  </a:moveTo>
                  <a:cubicBezTo>
                    <a:pt x="7965" y="9784"/>
                    <a:pt x="8000" y="9828"/>
                    <a:pt x="8035" y="9872"/>
                  </a:cubicBezTo>
                  <a:cubicBezTo>
                    <a:pt x="8053" y="9793"/>
                    <a:pt x="8079" y="9722"/>
                    <a:pt x="8009" y="9696"/>
                  </a:cubicBezTo>
                  <a:close/>
                  <a:moveTo>
                    <a:pt x="7832" y="9466"/>
                  </a:moveTo>
                  <a:cubicBezTo>
                    <a:pt x="7814" y="9581"/>
                    <a:pt x="7594" y="9766"/>
                    <a:pt x="7717" y="9846"/>
                  </a:cubicBezTo>
                  <a:cubicBezTo>
                    <a:pt x="7788" y="9749"/>
                    <a:pt x="7744" y="9810"/>
                    <a:pt x="7726" y="9749"/>
                  </a:cubicBezTo>
                  <a:cubicBezTo>
                    <a:pt x="7673" y="9625"/>
                    <a:pt x="8000" y="9537"/>
                    <a:pt x="7832" y="9466"/>
                  </a:cubicBezTo>
                  <a:close/>
                  <a:moveTo>
                    <a:pt x="8018" y="8813"/>
                  </a:moveTo>
                  <a:cubicBezTo>
                    <a:pt x="7947" y="8848"/>
                    <a:pt x="7938" y="8980"/>
                    <a:pt x="8026" y="9016"/>
                  </a:cubicBezTo>
                  <a:cubicBezTo>
                    <a:pt x="8088" y="8910"/>
                    <a:pt x="8026" y="8875"/>
                    <a:pt x="8018" y="8813"/>
                  </a:cubicBezTo>
                  <a:close/>
                  <a:moveTo>
                    <a:pt x="8088" y="8769"/>
                  </a:moveTo>
                  <a:cubicBezTo>
                    <a:pt x="8115" y="8689"/>
                    <a:pt x="8176" y="8707"/>
                    <a:pt x="8203" y="8618"/>
                  </a:cubicBezTo>
                  <a:cubicBezTo>
                    <a:pt x="8132" y="8548"/>
                    <a:pt x="8044" y="8724"/>
                    <a:pt x="8088" y="8769"/>
                  </a:cubicBezTo>
                  <a:close/>
                  <a:moveTo>
                    <a:pt x="9139" y="7753"/>
                  </a:moveTo>
                  <a:cubicBezTo>
                    <a:pt x="9130" y="7797"/>
                    <a:pt x="9112" y="7833"/>
                    <a:pt x="9095" y="7868"/>
                  </a:cubicBezTo>
                  <a:cubicBezTo>
                    <a:pt x="9201" y="7965"/>
                    <a:pt x="9245" y="7753"/>
                    <a:pt x="9139" y="7753"/>
                  </a:cubicBezTo>
                  <a:close/>
                  <a:moveTo>
                    <a:pt x="9271" y="7312"/>
                  </a:moveTo>
                  <a:cubicBezTo>
                    <a:pt x="9254" y="7479"/>
                    <a:pt x="9112" y="7356"/>
                    <a:pt x="9086" y="7506"/>
                  </a:cubicBezTo>
                  <a:cubicBezTo>
                    <a:pt x="9174" y="7532"/>
                    <a:pt x="9210" y="7435"/>
                    <a:pt x="9271" y="7409"/>
                  </a:cubicBezTo>
                  <a:cubicBezTo>
                    <a:pt x="9368" y="7409"/>
                    <a:pt x="9254" y="7515"/>
                    <a:pt x="9351" y="7506"/>
                  </a:cubicBezTo>
                  <a:cubicBezTo>
                    <a:pt x="9386" y="7409"/>
                    <a:pt x="9316" y="7373"/>
                    <a:pt x="9271" y="7312"/>
                  </a:cubicBezTo>
                  <a:close/>
                  <a:moveTo>
                    <a:pt x="9872" y="6490"/>
                  </a:moveTo>
                  <a:lnTo>
                    <a:pt x="9916" y="6376"/>
                  </a:lnTo>
                  <a:cubicBezTo>
                    <a:pt x="9828" y="6314"/>
                    <a:pt x="9766" y="6473"/>
                    <a:pt x="9872" y="6490"/>
                  </a:cubicBezTo>
                  <a:close/>
                  <a:moveTo>
                    <a:pt x="9686" y="6217"/>
                  </a:moveTo>
                  <a:cubicBezTo>
                    <a:pt x="9642" y="6296"/>
                    <a:pt x="9633" y="6367"/>
                    <a:pt x="9669" y="6411"/>
                  </a:cubicBezTo>
                  <a:cubicBezTo>
                    <a:pt x="9686" y="6385"/>
                    <a:pt x="9713" y="6376"/>
                    <a:pt x="9739" y="6376"/>
                  </a:cubicBezTo>
                  <a:cubicBezTo>
                    <a:pt x="9766" y="6296"/>
                    <a:pt x="9748" y="6252"/>
                    <a:pt x="9686" y="6217"/>
                  </a:cubicBezTo>
                  <a:close/>
                  <a:moveTo>
                    <a:pt x="10446" y="4795"/>
                  </a:moveTo>
                  <a:cubicBezTo>
                    <a:pt x="10516" y="4760"/>
                    <a:pt x="10605" y="4760"/>
                    <a:pt x="10666" y="4680"/>
                  </a:cubicBezTo>
                  <a:cubicBezTo>
                    <a:pt x="10587" y="4601"/>
                    <a:pt x="10552" y="4733"/>
                    <a:pt x="10516" y="4760"/>
                  </a:cubicBezTo>
                  <a:cubicBezTo>
                    <a:pt x="10508" y="4769"/>
                    <a:pt x="10481" y="4733"/>
                    <a:pt x="10463" y="4742"/>
                  </a:cubicBezTo>
                  <a:cubicBezTo>
                    <a:pt x="10472" y="4742"/>
                    <a:pt x="10410" y="4795"/>
                    <a:pt x="10419" y="4786"/>
                  </a:cubicBezTo>
                  <a:cubicBezTo>
                    <a:pt x="10384" y="4822"/>
                    <a:pt x="10384" y="4857"/>
                    <a:pt x="10349" y="4892"/>
                  </a:cubicBezTo>
                  <a:cubicBezTo>
                    <a:pt x="10419" y="4954"/>
                    <a:pt x="10419" y="4848"/>
                    <a:pt x="10446" y="4795"/>
                  </a:cubicBezTo>
                  <a:close/>
                  <a:moveTo>
                    <a:pt x="10446" y="5034"/>
                  </a:moveTo>
                  <a:lnTo>
                    <a:pt x="10393" y="5175"/>
                  </a:lnTo>
                  <a:cubicBezTo>
                    <a:pt x="10455" y="5245"/>
                    <a:pt x="10543" y="5016"/>
                    <a:pt x="10446" y="5034"/>
                  </a:cubicBezTo>
                  <a:close/>
                  <a:moveTo>
                    <a:pt x="10172" y="5219"/>
                  </a:moveTo>
                  <a:cubicBezTo>
                    <a:pt x="10313" y="5245"/>
                    <a:pt x="10243" y="5078"/>
                    <a:pt x="10349" y="5060"/>
                  </a:cubicBezTo>
                  <a:cubicBezTo>
                    <a:pt x="10287" y="5042"/>
                    <a:pt x="10349" y="4963"/>
                    <a:pt x="10304" y="4945"/>
                  </a:cubicBezTo>
                  <a:cubicBezTo>
                    <a:pt x="10234" y="5042"/>
                    <a:pt x="10260" y="5104"/>
                    <a:pt x="10172" y="5219"/>
                  </a:cubicBezTo>
                  <a:close/>
                  <a:moveTo>
                    <a:pt x="10322" y="5537"/>
                  </a:moveTo>
                  <a:cubicBezTo>
                    <a:pt x="10375" y="5484"/>
                    <a:pt x="10304" y="5440"/>
                    <a:pt x="10322" y="5378"/>
                  </a:cubicBezTo>
                  <a:cubicBezTo>
                    <a:pt x="10322" y="5343"/>
                    <a:pt x="10463" y="5254"/>
                    <a:pt x="10349" y="5219"/>
                  </a:cubicBezTo>
                  <a:cubicBezTo>
                    <a:pt x="10287" y="5263"/>
                    <a:pt x="10216" y="5510"/>
                    <a:pt x="10322" y="5537"/>
                  </a:cubicBezTo>
                  <a:close/>
                  <a:moveTo>
                    <a:pt x="10093" y="5978"/>
                  </a:moveTo>
                  <a:cubicBezTo>
                    <a:pt x="10110" y="5908"/>
                    <a:pt x="10128" y="5828"/>
                    <a:pt x="10048" y="5802"/>
                  </a:cubicBezTo>
                  <a:cubicBezTo>
                    <a:pt x="10031" y="5872"/>
                    <a:pt x="10013" y="5952"/>
                    <a:pt x="10093" y="5978"/>
                  </a:cubicBezTo>
                  <a:close/>
                  <a:moveTo>
                    <a:pt x="10393" y="2738"/>
                  </a:moveTo>
                  <a:cubicBezTo>
                    <a:pt x="10340" y="2738"/>
                    <a:pt x="10278" y="2711"/>
                    <a:pt x="10251" y="2791"/>
                  </a:cubicBezTo>
                  <a:cubicBezTo>
                    <a:pt x="10287" y="2861"/>
                    <a:pt x="10304" y="2879"/>
                    <a:pt x="10402" y="2879"/>
                  </a:cubicBezTo>
                  <a:cubicBezTo>
                    <a:pt x="10446" y="2808"/>
                    <a:pt x="10366" y="2800"/>
                    <a:pt x="10393" y="2738"/>
                  </a:cubicBezTo>
                  <a:close/>
                  <a:moveTo>
                    <a:pt x="10384" y="2279"/>
                  </a:moveTo>
                  <a:cubicBezTo>
                    <a:pt x="10366" y="2314"/>
                    <a:pt x="10340" y="2314"/>
                    <a:pt x="10313" y="2323"/>
                  </a:cubicBezTo>
                  <a:cubicBezTo>
                    <a:pt x="10322" y="2288"/>
                    <a:pt x="10331" y="2243"/>
                    <a:pt x="10296" y="2279"/>
                  </a:cubicBezTo>
                  <a:cubicBezTo>
                    <a:pt x="10331" y="2367"/>
                    <a:pt x="10234" y="2367"/>
                    <a:pt x="10225" y="2482"/>
                  </a:cubicBezTo>
                  <a:cubicBezTo>
                    <a:pt x="10331" y="2535"/>
                    <a:pt x="10331" y="2402"/>
                    <a:pt x="10340" y="2332"/>
                  </a:cubicBezTo>
                  <a:cubicBezTo>
                    <a:pt x="10375" y="2349"/>
                    <a:pt x="10419" y="2314"/>
                    <a:pt x="10384" y="2279"/>
                  </a:cubicBezTo>
                  <a:close/>
                  <a:moveTo>
                    <a:pt x="4203" y="19603"/>
                  </a:moveTo>
                  <a:cubicBezTo>
                    <a:pt x="4177" y="19673"/>
                    <a:pt x="4230" y="19691"/>
                    <a:pt x="4256" y="19753"/>
                  </a:cubicBezTo>
                  <a:cubicBezTo>
                    <a:pt x="4203" y="19788"/>
                    <a:pt x="4124" y="19815"/>
                    <a:pt x="4044" y="19850"/>
                  </a:cubicBezTo>
                  <a:cubicBezTo>
                    <a:pt x="3947" y="19832"/>
                    <a:pt x="3956" y="19744"/>
                    <a:pt x="3938" y="19673"/>
                  </a:cubicBezTo>
                  <a:cubicBezTo>
                    <a:pt x="3982" y="19709"/>
                    <a:pt x="4026" y="19735"/>
                    <a:pt x="4009" y="19797"/>
                  </a:cubicBezTo>
                  <a:cubicBezTo>
                    <a:pt x="4088" y="19797"/>
                    <a:pt x="4115" y="19770"/>
                    <a:pt x="4124" y="19735"/>
                  </a:cubicBezTo>
                  <a:cubicBezTo>
                    <a:pt x="4053" y="19726"/>
                    <a:pt x="3991" y="19673"/>
                    <a:pt x="3982" y="19611"/>
                  </a:cubicBezTo>
                  <a:cubicBezTo>
                    <a:pt x="3973" y="19550"/>
                    <a:pt x="4009" y="19497"/>
                    <a:pt x="4124" y="19506"/>
                  </a:cubicBezTo>
                  <a:cubicBezTo>
                    <a:pt x="4106" y="19541"/>
                    <a:pt x="4053" y="19550"/>
                    <a:pt x="4088" y="19585"/>
                  </a:cubicBezTo>
                  <a:cubicBezTo>
                    <a:pt x="4168" y="19567"/>
                    <a:pt x="4168" y="19514"/>
                    <a:pt x="4168" y="19470"/>
                  </a:cubicBezTo>
                  <a:cubicBezTo>
                    <a:pt x="4177" y="19426"/>
                    <a:pt x="4177" y="19373"/>
                    <a:pt x="4230" y="19373"/>
                  </a:cubicBezTo>
                  <a:lnTo>
                    <a:pt x="4132" y="19329"/>
                  </a:lnTo>
                  <a:cubicBezTo>
                    <a:pt x="4088" y="19391"/>
                    <a:pt x="4132" y="19417"/>
                    <a:pt x="4106" y="19470"/>
                  </a:cubicBezTo>
                  <a:cubicBezTo>
                    <a:pt x="4026" y="19470"/>
                    <a:pt x="4000" y="19417"/>
                    <a:pt x="4018" y="19373"/>
                  </a:cubicBezTo>
                  <a:cubicBezTo>
                    <a:pt x="4026" y="19347"/>
                    <a:pt x="4035" y="19320"/>
                    <a:pt x="4053" y="19311"/>
                  </a:cubicBezTo>
                  <a:lnTo>
                    <a:pt x="4062" y="19302"/>
                  </a:lnTo>
                  <a:cubicBezTo>
                    <a:pt x="4062" y="19302"/>
                    <a:pt x="4071" y="19294"/>
                    <a:pt x="4071" y="19294"/>
                  </a:cubicBezTo>
                  <a:cubicBezTo>
                    <a:pt x="4079" y="19285"/>
                    <a:pt x="4079" y="19285"/>
                    <a:pt x="4088" y="19276"/>
                  </a:cubicBezTo>
                  <a:cubicBezTo>
                    <a:pt x="4097" y="19267"/>
                    <a:pt x="4115" y="19267"/>
                    <a:pt x="4124" y="19267"/>
                  </a:cubicBezTo>
                  <a:cubicBezTo>
                    <a:pt x="4124" y="19179"/>
                    <a:pt x="4150" y="19108"/>
                    <a:pt x="4212" y="19038"/>
                  </a:cubicBezTo>
                  <a:cubicBezTo>
                    <a:pt x="4247" y="19082"/>
                    <a:pt x="4212" y="19161"/>
                    <a:pt x="4274" y="19196"/>
                  </a:cubicBezTo>
                  <a:cubicBezTo>
                    <a:pt x="4247" y="19249"/>
                    <a:pt x="4177" y="19179"/>
                    <a:pt x="4159" y="19249"/>
                  </a:cubicBezTo>
                  <a:cubicBezTo>
                    <a:pt x="4150" y="19294"/>
                    <a:pt x="4230" y="19285"/>
                    <a:pt x="4221" y="19338"/>
                  </a:cubicBezTo>
                  <a:cubicBezTo>
                    <a:pt x="4256" y="19338"/>
                    <a:pt x="4265" y="19276"/>
                    <a:pt x="4283" y="19232"/>
                  </a:cubicBezTo>
                  <a:cubicBezTo>
                    <a:pt x="4336" y="19267"/>
                    <a:pt x="4353" y="19320"/>
                    <a:pt x="4353" y="19373"/>
                  </a:cubicBezTo>
                  <a:cubicBezTo>
                    <a:pt x="4344" y="19408"/>
                    <a:pt x="4353" y="19417"/>
                    <a:pt x="4353" y="19426"/>
                  </a:cubicBezTo>
                  <a:cubicBezTo>
                    <a:pt x="4353" y="19444"/>
                    <a:pt x="4344" y="19453"/>
                    <a:pt x="4344" y="19470"/>
                  </a:cubicBezTo>
                  <a:cubicBezTo>
                    <a:pt x="4327" y="19514"/>
                    <a:pt x="4221" y="19550"/>
                    <a:pt x="4203" y="19603"/>
                  </a:cubicBezTo>
                  <a:close/>
                  <a:moveTo>
                    <a:pt x="4565" y="19647"/>
                  </a:moveTo>
                  <a:lnTo>
                    <a:pt x="4556" y="19673"/>
                  </a:lnTo>
                  <a:cubicBezTo>
                    <a:pt x="4494" y="19638"/>
                    <a:pt x="4494" y="19682"/>
                    <a:pt x="4406" y="19673"/>
                  </a:cubicBezTo>
                  <a:cubicBezTo>
                    <a:pt x="4415" y="19629"/>
                    <a:pt x="4494" y="19638"/>
                    <a:pt x="4565" y="19647"/>
                  </a:cubicBezTo>
                  <a:close/>
                  <a:moveTo>
                    <a:pt x="4494" y="19373"/>
                  </a:moveTo>
                  <a:cubicBezTo>
                    <a:pt x="4556" y="19267"/>
                    <a:pt x="4530" y="19276"/>
                    <a:pt x="4583" y="19214"/>
                  </a:cubicBezTo>
                  <a:cubicBezTo>
                    <a:pt x="4627" y="19232"/>
                    <a:pt x="4565" y="19444"/>
                    <a:pt x="4494" y="19373"/>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61" name="Shape 8561"/>
        <p:cNvGrpSpPr/>
        <p:nvPr/>
      </p:nvGrpSpPr>
      <p:grpSpPr>
        <a:xfrm>
          <a:off x="0" y="0"/>
          <a:ext cx="0" cy="0"/>
          <a:chOff x="0" y="0"/>
          <a:chExt cx="0" cy="0"/>
        </a:xfrm>
      </p:grpSpPr>
      <p:pic>
        <p:nvPicPr>
          <p:cNvPr id="8562" name="Google Shape;8562;p45"/>
          <p:cNvPicPr preferRelativeResize="0"/>
          <p:nvPr/>
        </p:nvPicPr>
        <p:blipFill rotWithShape="1">
          <a:blip r:embed="rId3">
            <a:alphaModFix/>
          </a:blip>
          <a:srcRect b="12852" l="0" r="0" t="12072"/>
          <a:stretch/>
        </p:blipFill>
        <p:spPr>
          <a:xfrm>
            <a:off x="4541450" y="1554850"/>
            <a:ext cx="3684201" cy="1843924"/>
          </a:xfrm>
          <a:prstGeom prst="rect">
            <a:avLst/>
          </a:prstGeom>
          <a:noFill/>
          <a:ln>
            <a:noFill/>
          </a:ln>
        </p:spPr>
      </p:pic>
      <p:sp>
        <p:nvSpPr>
          <p:cNvPr id="8563" name="Google Shape;8563;p45"/>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Demo</a:t>
            </a:r>
            <a:endParaRPr/>
          </a:p>
        </p:txBody>
      </p:sp>
      <p:sp>
        <p:nvSpPr>
          <p:cNvPr id="8564" name="Google Shape;8564;p45"/>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 It’s full of iron oxide dust, which gives the planet its reddish cast</a:t>
            </a:r>
            <a:endParaRPr/>
          </a:p>
        </p:txBody>
      </p:sp>
      <p:sp>
        <p:nvSpPr>
          <p:cNvPr id="8565" name="Google Shape;8565;p45"/>
          <p:cNvSpPr txBox="1"/>
          <p:nvPr/>
        </p:nvSpPr>
        <p:spPr>
          <a:xfrm>
            <a:off x="4719294" y="3968650"/>
            <a:ext cx="3328500" cy="3402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1600"/>
              </a:spcAft>
              <a:buNone/>
            </a:pPr>
            <a:r>
              <a:rPr lang="en" sz="1500">
                <a:latin typeface="Nunito"/>
                <a:ea typeface="Nunito"/>
                <a:cs typeface="Nunito"/>
                <a:sym typeface="Nunito"/>
              </a:rPr>
              <a:t>Insert your multimedia content here</a:t>
            </a:r>
            <a:endParaRPr sz="1500">
              <a:latin typeface="Nunito"/>
              <a:ea typeface="Nunito"/>
              <a:cs typeface="Nunito"/>
              <a:sym typeface="Nunito"/>
            </a:endParaRPr>
          </a:p>
        </p:txBody>
      </p:sp>
      <p:grpSp>
        <p:nvGrpSpPr>
          <p:cNvPr id="8566" name="Google Shape;8566;p45"/>
          <p:cNvGrpSpPr/>
          <p:nvPr/>
        </p:nvGrpSpPr>
        <p:grpSpPr>
          <a:xfrm>
            <a:off x="4490925" y="1428700"/>
            <a:ext cx="3785236" cy="2354437"/>
            <a:chOff x="4490925" y="1428700"/>
            <a:chExt cx="3785236" cy="2354437"/>
          </a:xfrm>
        </p:grpSpPr>
        <p:sp>
          <p:nvSpPr>
            <p:cNvPr id="8567" name="Google Shape;8567;p45"/>
            <p:cNvSpPr/>
            <p:nvPr/>
          </p:nvSpPr>
          <p:spPr>
            <a:xfrm>
              <a:off x="6077336" y="2204650"/>
              <a:ext cx="545509" cy="570809"/>
            </a:xfrm>
            <a:custGeom>
              <a:rect b="b" l="l" r="r" t="t"/>
              <a:pathLst>
                <a:path extrusionOk="0" h="43715" w="41186">
                  <a:moveTo>
                    <a:pt x="6659" y="1"/>
                  </a:moveTo>
                  <a:cubicBezTo>
                    <a:pt x="6129" y="1"/>
                    <a:pt x="5639" y="51"/>
                    <a:pt x="5196" y="157"/>
                  </a:cubicBezTo>
                  <a:cubicBezTo>
                    <a:pt x="5196" y="157"/>
                    <a:pt x="0" y="820"/>
                    <a:pt x="23" y="12340"/>
                  </a:cubicBezTo>
                  <a:cubicBezTo>
                    <a:pt x="47" y="23691"/>
                    <a:pt x="255" y="43715"/>
                    <a:pt x="6298" y="43715"/>
                  </a:cubicBezTo>
                  <a:cubicBezTo>
                    <a:pt x="6388" y="43715"/>
                    <a:pt x="6479" y="43710"/>
                    <a:pt x="6572" y="43701"/>
                  </a:cubicBezTo>
                  <a:cubicBezTo>
                    <a:pt x="12882" y="43089"/>
                    <a:pt x="41185" y="24970"/>
                    <a:pt x="40349" y="20714"/>
                  </a:cubicBezTo>
                  <a:cubicBezTo>
                    <a:pt x="39556" y="16680"/>
                    <a:pt x="16325" y="1"/>
                    <a:pt x="6659" y="1"/>
                  </a:cubicBezTo>
                  <a:close/>
                </a:path>
              </a:pathLst>
            </a:custGeom>
            <a:solidFill>
              <a:srgbClr val="FFB24D">
                <a:alpha val="728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45"/>
            <p:cNvSpPr/>
            <p:nvPr/>
          </p:nvSpPr>
          <p:spPr>
            <a:xfrm>
              <a:off x="4490925" y="1428700"/>
              <a:ext cx="3785236" cy="2354437"/>
            </a:xfrm>
            <a:custGeom>
              <a:rect b="b" l="l" r="r" t="t"/>
              <a:pathLst>
                <a:path extrusionOk="0" h="180313" w="285786">
                  <a:moveTo>
                    <a:pt x="154305" y="2668"/>
                  </a:moveTo>
                  <a:cubicBezTo>
                    <a:pt x="160742" y="2668"/>
                    <a:pt x="167178" y="2691"/>
                    <a:pt x="173613" y="2734"/>
                  </a:cubicBezTo>
                  <a:cubicBezTo>
                    <a:pt x="204332" y="2938"/>
                    <a:pt x="235476" y="2838"/>
                    <a:pt x="266051" y="6210"/>
                  </a:cubicBezTo>
                  <a:cubicBezTo>
                    <a:pt x="269630" y="6605"/>
                    <a:pt x="273279" y="6995"/>
                    <a:pt x="276774" y="7894"/>
                  </a:cubicBezTo>
                  <a:cubicBezTo>
                    <a:pt x="278778" y="8407"/>
                    <a:pt x="279398" y="8424"/>
                    <a:pt x="279627" y="10041"/>
                  </a:cubicBezTo>
                  <a:cubicBezTo>
                    <a:pt x="280271" y="14588"/>
                    <a:pt x="280036" y="19417"/>
                    <a:pt x="280149" y="23996"/>
                  </a:cubicBezTo>
                  <a:cubicBezTo>
                    <a:pt x="280354" y="32373"/>
                    <a:pt x="280483" y="40752"/>
                    <a:pt x="280590" y="49130"/>
                  </a:cubicBezTo>
                  <a:cubicBezTo>
                    <a:pt x="280866" y="70511"/>
                    <a:pt x="280973" y="91894"/>
                    <a:pt x="280913" y="113278"/>
                  </a:cubicBezTo>
                  <a:cubicBezTo>
                    <a:pt x="280860" y="130024"/>
                    <a:pt x="280962" y="146846"/>
                    <a:pt x="279972" y="163571"/>
                  </a:cubicBezTo>
                  <a:cubicBezTo>
                    <a:pt x="279870" y="165292"/>
                    <a:pt x="280018" y="167450"/>
                    <a:pt x="279487" y="169109"/>
                  </a:cubicBezTo>
                  <a:cubicBezTo>
                    <a:pt x="279288" y="169734"/>
                    <a:pt x="278740" y="170190"/>
                    <a:pt x="278321" y="170462"/>
                  </a:cubicBezTo>
                  <a:cubicBezTo>
                    <a:pt x="276091" y="171901"/>
                    <a:pt x="272558" y="172647"/>
                    <a:pt x="269386" y="173275"/>
                  </a:cubicBezTo>
                  <a:cubicBezTo>
                    <a:pt x="256846" y="175753"/>
                    <a:pt x="243846" y="176303"/>
                    <a:pt x="231107" y="176838"/>
                  </a:cubicBezTo>
                  <a:cubicBezTo>
                    <a:pt x="216041" y="177470"/>
                    <a:pt x="200954" y="177722"/>
                    <a:pt x="185863" y="177722"/>
                  </a:cubicBezTo>
                  <a:cubicBezTo>
                    <a:pt x="163110" y="177722"/>
                    <a:pt x="140348" y="177149"/>
                    <a:pt x="117631" y="176438"/>
                  </a:cubicBezTo>
                  <a:cubicBezTo>
                    <a:pt x="86085" y="175451"/>
                    <a:pt x="54492" y="174209"/>
                    <a:pt x="23020" y="171776"/>
                  </a:cubicBezTo>
                  <a:cubicBezTo>
                    <a:pt x="19366" y="171492"/>
                    <a:pt x="15705" y="171218"/>
                    <a:pt x="12066" y="170772"/>
                  </a:cubicBezTo>
                  <a:cubicBezTo>
                    <a:pt x="11160" y="170661"/>
                    <a:pt x="10164" y="170618"/>
                    <a:pt x="9286" y="170358"/>
                  </a:cubicBezTo>
                  <a:cubicBezTo>
                    <a:pt x="9220" y="170338"/>
                    <a:pt x="9166" y="170322"/>
                    <a:pt x="9124" y="170309"/>
                  </a:cubicBezTo>
                  <a:lnTo>
                    <a:pt x="9124" y="170309"/>
                  </a:lnTo>
                  <a:cubicBezTo>
                    <a:pt x="9023" y="170173"/>
                    <a:pt x="8804" y="169846"/>
                    <a:pt x="8722" y="169541"/>
                  </a:cubicBezTo>
                  <a:cubicBezTo>
                    <a:pt x="5709" y="158145"/>
                    <a:pt x="5993" y="145628"/>
                    <a:pt x="5618" y="133925"/>
                  </a:cubicBezTo>
                  <a:cubicBezTo>
                    <a:pt x="4432" y="96917"/>
                    <a:pt x="4897" y="59876"/>
                    <a:pt x="4884" y="22856"/>
                  </a:cubicBezTo>
                  <a:cubicBezTo>
                    <a:pt x="4883" y="18997"/>
                    <a:pt x="4941" y="15125"/>
                    <a:pt x="4777" y="11269"/>
                  </a:cubicBezTo>
                  <a:lnTo>
                    <a:pt x="4777" y="11269"/>
                  </a:lnTo>
                  <a:cubicBezTo>
                    <a:pt x="4797" y="11242"/>
                    <a:pt x="4896" y="11124"/>
                    <a:pt x="5305" y="10918"/>
                  </a:cubicBezTo>
                  <a:cubicBezTo>
                    <a:pt x="5686" y="10725"/>
                    <a:pt x="6754" y="10353"/>
                    <a:pt x="7948" y="10030"/>
                  </a:cubicBezTo>
                  <a:cubicBezTo>
                    <a:pt x="11828" y="8986"/>
                    <a:pt x="15852" y="8454"/>
                    <a:pt x="19892" y="7939"/>
                  </a:cubicBezTo>
                  <a:cubicBezTo>
                    <a:pt x="33476" y="6204"/>
                    <a:pt x="47191" y="5421"/>
                    <a:pt x="60860" y="4747"/>
                  </a:cubicBezTo>
                  <a:cubicBezTo>
                    <a:pt x="91974" y="3215"/>
                    <a:pt x="123148" y="2668"/>
                    <a:pt x="154305" y="2668"/>
                  </a:cubicBezTo>
                  <a:close/>
                  <a:moveTo>
                    <a:pt x="157175" y="0"/>
                  </a:moveTo>
                  <a:cubicBezTo>
                    <a:pt x="131420" y="0"/>
                    <a:pt x="105662" y="434"/>
                    <a:pt x="79933" y="1374"/>
                  </a:cubicBezTo>
                  <a:cubicBezTo>
                    <a:pt x="63970" y="1957"/>
                    <a:pt x="47994" y="2701"/>
                    <a:pt x="32083" y="4140"/>
                  </a:cubicBezTo>
                  <a:cubicBezTo>
                    <a:pt x="23052" y="4957"/>
                    <a:pt x="12886" y="5326"/>
                    <a:pt x="4332" y="8667"/>
                  </a:cubicBezTo>
                  <a:cubicBezTo>
                    <a:pt x="2703" y="9303"/>
                    <a:pt x="101" y="10343"/>
                    <a:pt x="5" y="12393"/>
                  </a:cubicBezTo>
                  <a:lnTo>
                    <a:pt x="5" y="12393"/>
                  </a:lnTo>
                  <a:cubicBezTo>
                    <a:pt x="2" y="12435"/>
                    <a:pt x="1" y="12478"/>
                    <a:pt x="3" y="12521"/>
                  </a:cubicBezTo>
                  <a:cubicBezTo>
                    <a:pt x="3" y="12521"/>
                    <a:pt x="3" y="12521"/>
                    <a:pt x="3" y="12521"/>
                  </a:cubicBezTo>
                  <a:lnTo>
                    <a:pt x="3" y="12521"/>
                  </a:lnTo>
                  <a:cubicBezTo>
                    <a:pt x="3" y="12537"/>
                    <a:pt x="3" y="12553"/>
                    <a:pt x="5" y="12569"/>
                  </a:cubicBezTo>
                  <a:lnTo>
                    <a:pt x="5" y="12569"/>
                  </a:lnTo>
                  <a:cubicBezTo>
                    <a:pt x="518" y="24602"/>
                    <a:pt x="88" y="36724"/>
                    <a:pt x="63" y="48762"/>
                  </a:cubicBezTo>
                  <a:cubicBezTo>
                    <a:pt x="19" y="69560"/>
                    <a:pt x="19" y="90360"/>
                    <a:pt x="316" y="111156"/>
                  </a:cubicBezTo>
                  <a:cubicBezTo>
                    <a:pt x="557" y="128097"/>
                    <a:pt x="586" y="145220"/>
                    <a:pt x="2389" y="162085"/>
                  </a:cubicBezTo>
                  <a:cubicBezTo>
                    <a:pt x="2667" y="164686"/>
                    <a:pt x="2564" y="170177"/>
                    <a:pt x="4710" y="172176"/>
                  </a:cubicBezTo>
                  <a:cubicBezTo>
                    <a:pt x="5945" y="173328"/>
                    <a:pt x="8573" y="173251"/>
                    <a:pt x="10127" y="173426"/>
                  </a:cubicBezTo>
                  <a:cubicBezTo>
                    <a:pt x="37538" y="176504"/>
                    <a:pt x="65359" y="177198"/>
                    <a:pt x="92899" y="178276"/>
                  </a:cubicBezTo>
                  <a:cubicBezTo>
                    <a:pt x="122751" y="179444"/>
                    <a:pt x="152652" y="180312"/>
                    <a:pt x="182540" y="180312"/>
                  </a:cubicBezTo>
                  <a:cubicBezTo>
                    <a:pt x="192487" y="180312"/>
                    <a:pt x="202432" y="180216"/>
                    <a:pt x="212374" y="180003"/>
                  </a:cubicBezTo>
                  <a:cubicBezTo>
                    <a:pt x="227746" y="179673"/>
                    <a:pt x="243196" y="179171"/>
                    <a:pt x="258478" y="177376"/>
                  </a:cubicBezTo>
                  <a:cubicBezTo>
                    <a:pt x="263583" y="176778"/>
                    <a:pt x="268727" y="176053"/>
                    <a:pt x="273707" y="174742"/>
                  </a:cubicBezTo>
                  <a:cubicBezTo>
                    <a:pt x="276749" y="173942"/>
                    <a:pt x="280408" y="172940"/>
                    <a:pt x="282763" y="170709"/>
                  </a:cubicBezTo>
                  <a:cubicBezTo>
                    <a:pt x="285180" y="168418"/>
                    <a:pt x="284666" y="164478"/>
                    <a:pt x="284824" y="161419"/>
                  </a:cubicBezTo>
                  <a:cubicBezTo>
                    <a:pt x="285215" y="153864"/>
                    <a:pt x="285346" y="146294"/>
                    <a:pt x="285460" y="138730"/>
                  </a:cubicBezTo>
                  <a:cubicBezTo>
                    <a:pt x="285786" y="117381"/>
                    <a:pt x="285753" y="96024"/>
                    <a:pt x="285617" y="74671"/>
                  </a:cubicBezTo>
                  <a:cubicBezTo>
                    <a:pt x="285501" y="56103"/>
                    <a:pt x="285350" y="37527"/>
                    <a:pt x="284823" y="18967"/>
                  </a:cubicBezTo>
                  <a:cubicBezTo>
                    <a:pt x="284749" y="16369"/>
                    <a:pt x="284672" y="13771"/>
                    <a:pt x="284544" y="11177"/>
                  </a:cubicBezTo>
                  <a:cubicBezTo>
                    <a:pt x="284496" y="10194"/>
                    <a:pt x="284698" y="8561"/>
                    <a:pt x="284253" y="7651"/>
                  </a:cubicBezTo>
                  <a:cubicBezTo>
                    <a:pt x="283409" y="5926"/>
                    <a:pt x="280467" y="5516"/>
                    <a:pt x="278833" y="5148"/>
                  </a:cubicBezTo>
                  <a:cubicBezTo>
                    <a:pt x="268996" y="2929"/>
                    <a:pt x="258547" y="2632"/>
                    <a:pt x="248518" y="2055"/>
                  </a:cubicBezTo>
                  <a:cubicBezTo>
                    <a:pt x="231906" y="1098"/>
                    <a:pt x="215264" y="652"/>
                    <a:pt x="198629" y="364"/>
                  </a:cubicBezTo>
                  <a:cubicBezTo>
                    <a:pt x="184815" y="125"/>
                    <a:pt x="170996" y="0"/>
                    <a:pt x="1571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45"/>
            <p:cNvSpPr/>
            <p:nvPr/>
          </p:nvSpPr>
          <p:spPr>
            <a:xfrm>
              <a:off x="4511200" y="3373100"/>
              <a:ext cx="3744706" cy="46947"/>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45"/>
            <p:cNvSpPr/>
            <p:nvPr/>
          </p:nvSpPr>
          <p:spPr>
            <a:xfrm>
              <a:off x="6043667" y="2183994"/>
              <a:ext cx="617535" cy="613559"/>
            </a:xfrm>
            <a:custGeom>
              <a:rect b="b" l="l" r="r" t="t"/>
              <a:pathLst>
                <a:path extrusionOk="0" h="46989" w="46624">
                  <a:moveTo>
                    <a:pt x="8147" y="3301"/>
                  </a:moveTo>
                  <a:cubicBezTo>
                    <a:pt x="10494" y="3301"/>
                    <a:pt x="14710" y="5374"/>
                    <a:pt x="16299" y="6102"/>
                  </a:cubicBezTo>
                  <a:cubicBezTo>
                    <a:pt x="21052" y="8278"/>
                    <a:pt x="25577" y="11022"/>
                    <a:pt x="29892" y="13960"/>
                  </a:cubicBezTo>
                  <a:cubicBezTo>
                    <a:pt x="33165" y="16189"/>
                    <a:pt x="36760" y="18565"/>
                    <a:pt x="39398" y="21560"/>
                  </a:cubicBezTo>
                  <a:cubicBezTo>
                    <a:pt x="41607" y="24071"/>
                    <a:pt x="39444" y="25701"/>
                    <a:pt x="37248" y="27631"/>
                  </a:cubicBezTo>
                  <a:cubicBezTo>
                    <a:pt x="29939" y="34064"/>
                    <a:pt x="20443" y="39324"/>
                    <a:pt x="11375" y="42814"/>
                  </a:cubicBezTo>
                  <a:cubicBezTo>
                    <a:pt x="10430" y="43178"/>
                    <a:pt x="9504" y="43553"/>
                    <a:pt x="8996" y="43553"/>
                  </a:cubicBezTo>
                  <a:cubicBezTo>
                    <a:pt x="8882" y="43553"/>
                    <a:pt x="8789" y="43534"/>
                    <a:pt x="8722" y="43492"/>
                  </a:cubicBezTo>
                  <a:cubicBezTo>
                    <a:pt x="7682" y="42835"/>
                    <a:pt x="7177" y="41025"/>
                    <a:pt x="6834" y="39955"/>
                  </a:cubicBezTo>
                  <a:cubicBezTo>
                    <a:pt x="5550" y="35962"/>
                    <a:pt x="5234" y="31593"/>
                    <a:pt x="5065" y="27426"/>
                  </a:cubicBezTo>
                  <a:cubicBezTo>
                    <a:pt x="4864" y="22440"/>
                    <a:pt x="4988" y="17420"/>
                    <a:pt x="5469" y="12452"/>
                  </a:cubicBezTo>
                  <a:cubicBezTo>
                    <a:pt x="5690" y="10151"/>
                    <a:pt x="5661" y="5459"/>
                    <a:pt x="7148" y="3490"/>
                  </a:cubicBezTo>
                  <a:lnTo>
                    <a:pt x="7148" y="3490"/>
                  </a:lnTo>
                  <a:cubicBezTo>
                    <a:pt x="7415" y="3358"/>
                    <a:pt x="7755" y="3301"/>
                    <a:pt x="8147" y="3301"/>
                  </a:cubicBezTo>
                  <a:close/>
                  <a:moveTo>
                    <a:pt x="8690" y="1"/>
                  </a:moveTo>
                  <a:cubicBezTo>
                    <a:pt x="6915" y="1"/>
                    <a:pt x="5217" y="423"/>
                    <a:pt x="3795" y="1558"/>
                  </a:cubicBezTo>
                  <a:cubicBezTo>
                    <a:pt x="3702" y="1632"/>
                    <a:pt x="3618" y="1705"/>
                    <a:pt x="3542" y="1777"/>
                  </a:cubicBezTo>
                  <a:lnTo>
                    <a:pt x="3542" y="1777"/>
                  </a:lnTo>
                  <a:cubicBezTo>
                    <a:pt x="3483" y="1826"/>
                    <a:pt x="3427" y="1878"/>
                    <a:pt x="3376" y="1933"/>
                  </a:cubicBezTo>
                  <a:cubicBezTo>
                    <a:pt x="1254" y="4195"/>
                    <a:pt x="1111" y="8585"/>
                    <a:pt x="784" y="11463"/>
                  </a:cubicBezTo>
                  <a:cubicBezTo>
                    <a:pt x="139" y="17147"/>
                    <a:pt x="1" y="22915"/>
                    <a:pt x="273" y="28626"/>
                  </a:cubicBezTo>
                  <a:cubicBezTo>
                    <a:pt x="525" y="33924"/>
                    <a:pt x="683" y="46989"/>
                    <a:pt x="8103" y="46989"/>
                  </a:cubicBezTo>
                  <a:cubicBezTo>
                    <a:pt x="8624" y="46989"/>
                    <a:pt x="9180" y="46924"/>
                    <a:pt x="9775" y="46788"/>
                  </a:cubicBezTo>
                  <a:cubicBezTo>
                    <a:pt x="14982" y="45598"/>
                    <a:pt x="20140" y="42583"/>
                    <a:pt x="24762" y="40027"/>
                  </a:cubicBezTo>
                  <a:cubicBezTo>
                    <a:pt x="30302" y="36966"/>
                    <a:pt x="35876" y="33642"/>
                    <a:pt x="40658" y="29463"/>
                  </a:cubicBezTo>
                  <a:cubicBezTo>
                    <a:pt x="42917" y="27493"/>
                    <a:pt x="46624" y="24333"/>
                    <a:pt x="44955" y="21013"/>
                  </a:cubicBezTo>
                  <a:cubicBezTo>
                    <a:pt x="43140" y="17403"/>
                    <a:pt x="38154" y="14468"/>
                    <a:pt x="34991" y="12241"/>
                  </a:cubicBezTo>
                  <a:cubicBezTo>
                    <a:pt x="29454" y="8341"/>
                    <a:pt x="23530" y="4761"/>
                    <a:pt x="17255" y="2179"/>
                  </a:cubicBezTo>
                  <a:cubicBezTo>
                    <a:pt x="14803" y="1170"/>
                    <a:pt x="11641" y="1"/>
                    <a:pt x="869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45"/>
            <p:cNvSpPr/>
            <p:nvPr/>
          </p:nvSpPr>
          <p:spPr>
            <a:xfrm>
              <a:off x="4910696" y="3379420"/>
              <a:ext cx="66066" cy="330224"/>
            </a:xfrm>
            <a:custGeom>
              <a:rect b="b" l="l" r="r" t="t"/>
              <a:pathLst>
                <a:path extrusionOk="0" h="25290" w="4988">
                  <a:moveTo>
                    <a:pt x="2097" y="1"/>
                  </a:moveTo>
                  <a:cubicBezTo>
                    <a:pt x="1424" y="1"/>
                    <a:pt x="596" y="365"/>
                    <a:pt x="559" y="895"/>
                  </a:cubicBezTo>
                  <a:lnTo>
                    <a:pt x="559" y="897"/>
                  </a:lnTo>
                  <a:cubicBezTo>
                    <a:pt x="0" y="8856"/>
                    <a:pt x="639" y="17065"/>
                    <a:pt x="2455" y="24822"/>
                  </a:cubicBezTo>
                  <a:cubicBezTo>
                    <a:pt x="2532" y="25151"/>
                    <a:pt x="2874" y="25290"/>
                    <a:pt x="3277" y="25290"/>
                  </a:cubicBezTo>
                  <a:cubicBezTo>
                    <a:pt x="4027" y="25290"/>
                    <a:pt x="4988" y="24809"/>
                    <a:pt x="4842" y="24181"/>
                  </a:cubicBezTo>
                  <a:cubicBezTo>
                    <a:pt x="3051" y="16534"/>
                    <a:pt x="2408" y="8490"/>
                    <a:pt x="2958" y="645"/>
                  </a:cubicBezTo>
                  <a:cubicBezTo>
                    <a:pt x="2990" y="191"/>
                    <a:pt x="2584" y="1"/>
                    <a:pt x="2097"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45"/>
            <p:cNvSpPr/>
            <p:nvPr/>
          </p:nvSpPr>
          <p:spPr>
            <a:xfrm>
              <a:off x="4665175" y="3453559"/>
              <a:ext cx="166397" cy="153974"/>
            </a:xfrm>
            <a:custGeom>
              <a:rect b="b" l="l" r="r" t="t"/>
              <a:pathLst>
                <a:path extrusionOk="0" h="11792" w="12563">
                  <a:moveTo>
                    <a:pt x="2470" y="1379"/>
                  </a:moveTo>
                  <a:cubicBezTo>
                    <a:pt x="2482" y="1380"/>
                    <a:pt x="2495" y="1381"/>
                    <a:pt x="2508" y="1383"/>
                  </a:cubicBezTo>
                  <a:lnTo>
                    <a:pt x="2508" y="1383"/>
                  </a:lnTo>
                  <a:cubicBezTo>
                    <a:pt x="2415" y="1432"/>
                    <a:pt x="2358" y="1449"/>
                    <a:pt x="2330" y="1449"/>
                  </a:cubicBezTo>
                  <a:cubicBezTo>
                    <a:pt x="2310" y="1449"/>
                    <a:pt x="2304" y="1441"/>
                    <a:pt x="2308" y="1431"/>
                  </a:cubicBezTo>
                  <a:lnTo>
                    <a:pt x="2308" y="1431"/>
                  </a:lnTo>
                  <a:cubicBezTo>
                    <a:pt x="2364" y="1416"/>
                    <a:pt x="2419" y="1399"/>
                    <a:pt x="2470" y="1379"/>
                  </a:cubicBezTo>
                  <a:close/>
                  <a:moveTo>
                    <a:pt x="2811" y="1524"/>
                  </a:moveTo>
                  <a:lnTo>
                    <a:pt x="2811" y="1524"/>
                  </a:lnTo>
                  <a:cubicBezTo>
                    <a:pt x="3050" y="1632"/>
                    <a:pt x="3370" y="1682"/>
                    <a:pt x="3608" y="1781"/>
                  </a:cubicBezTo>
                  <a:cubicBezTo>
                    <a:pt x="4244" y="2042"/>
                    <a:pt x="4859" y="2364"/>
                    <a:pt x="5457" y="2700"/>
                  </a:cubicBezTo>
                  <a:cubicBezTo>
                    <a:pt x="6641" y="3368"/>
                    <a:pt x="7803" y="4119"/>
                    <a:pt x="8840" y="5001"/>
                  </a:cubicBezTo>
                  <a:cubicBezTo>
                    <a:pt x="9604" y="5650"/>
                    <a:pt x="10096" y="5946"/>
                    <a:pt x="9319" y="6771"/>
                  </a:cubicBezTo>
                  <a:cubicBezTo>
                    <a:pt x="8321" y="7829"/>
                    <a:pt x="6861" y="8584"/>
                    <a:pt x="5601" y="9277"/>
                  </a:cubicBezTo>
                  <a:cubicBezTo>
                    <a:pt x="4996" y="9610"/>
                    <a:pt x="4379" y="9927"/>
                    <a:pt x="3745" y="10202"/>
                  </a:cubicBezTo>
                  <a:cubicBezTo>
                    <a:pt x="3603" y="10265"/>
                    <a:pt x="3423" y="10373"/>
                    <a:pt x="3246" y="10449"/>
                  </a:cubicBezTo>
                  <a:lnTo>
                    <a:pt x="3246" y="10449"/>
                  </a:lnTo>
                  <a:cubicBezTo>
                    <a:pt x="3233" y="10415"/>
                    <a:pt x="3219" y="10372"/>
                    <a:pt x="3207" y="10317"/>
                  </a:cubicBezTo>
                  <a:cubicBezTo>
                    <a:pt x="3001" y="9330"/>
                    <a:pt x="2653" y="8445"/>
                    <a:pt x="2570" y="7401"/>
                  </a:cubicBezTo>
                  <a:cubicBezTo>
                    <a:pt x="2461" y="6032"/>
                    <a:pt x="2482" y="4642"/>
                    <a:pt x="2611" y="3274"/>
                  </a:cubicBezTo>
                  <a:cubicBezTo>
                    <a:pt x="2653" y="2808"/>
                    <a:pt x="2655" y="2093"/>
                    <a:pt x="2811" y="1524"/>
                  </a:cubicBezTo>
                  <a:close/>
                  <a:moveTo>
                    <a:pt x="3174" y="1"/>
                  </a:moveTo>
                  <a:cubicBezTo>
                    <a:pt x="2484" y="1"/>
                    <a:pt x="1829" y="169"/>
                    <a:pt x="1245" y="573"/>
                  </a:cubicBezTo>
                  <a:cubicBezTo>
                    <a:pt x="1124" y="657"/>
                    <a:pt x="1031" y="735"/>
                    <a:pt x="962" y="809"/>
                  </a:cubicBezTo>
                  <a:lnTo>
                    <a:pt x="962" y="809"/>
                  </a:lnTo>
                  <a:cubicBezTo>
                    <a:pt x="928" y="837"/>
                    <a:pt x="898" y="866"/>
                    <a:pt x="873" y="896"/>
                  </a:cubicBezTo>
                  <a:cubicBezTo>
                    <a:pt x="120" y="1816"/>
                    <a:pt x="203" y="3580"/>
                    <a:pt x="150" y="4700"/>
                  </a:cubicBezTo>
                  <a:cubicBezTo>
                    <a:pt x="66" y="6450"/>
                    <a:pt x="1" y="8388"/>
                    <a:pt x="490" y="10092"/>
                  </a:cubicBezTo>
                  <a:cubicBezTo>
                    <a:pt x="850" y="11346"/>
                    <a:pt x="1621" y="11791"/>
                    <a:pt x="2557" y="11791"/>
                  </a:cubicBezTo>
                  <a:cubicBezTo>
                    <a:pt x="4297" y="11791"/>
                    <a:pt x="6606" y="10249"/>
                    <a:pt x="7893" y="9491"/>
                  </a:cubicBezTo>
                  <a:cubicBezTo>
                    <a:pt x="9145" y="8753"/>
                    <a:pt x="11454" y="7587"/>
                    <a:pt x="12061" y="6142"/>
                  </a:cubicBezTo>
                  <a:cubicBezTo>
                    <a:pt x="12563" y="4948"/>
                    <a:pt x="11205" y="4162"/>
                    <a:pt x="10357" y="3520"/>
                  </a:cubicBezTo>
                  <a:cubicBezTo>
                    <a:pt x="8718" y="2282"/>
                    <a:pt x="5712" y="1"/>
                    <a:pt x="317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45"/>
            <p:cNvSpPr/>
            <p:nvPr/>
          </p:nvSpPr>
          <p:spPr>
            <a:xfrm>
              <a:off x="5308375" y="3398771"/>
              <a:ext cx="62040" cy="332757"/>
            </a:xfrm>
            <a:custGeom>
              <a:rect b="b" l="l" r="r" t="t"/>
              <a:pathLst>
                <a:path extrusionOk="0" h="25484" w="4684">
                  <a:moveTo>
                    <a:pt x="2042" y="0"/>
                  </a:moveTo>
                  <a:cubicBezTo>
                    <a:pt x="1385" y="0"/>
                    <a:pt x="625" y="371"/>
                    <a:pt x="581" y="979"/>
                  </a:cubicBezTo>
                  <a:cubicBezTo>
                    <a:pt x="1" y="8927"/>
                    <a:pt x="562" y="17089"/>
                    <a:pt x="2150" y="24889"/>
                  </a:cubicBezTo>
                  <a:cubicBezTo>
                    <a:pt x="2234" y="25305"/>
                    <a:pt x="2616" y="25483"/>
                    <a:pt x="3052" y="25483"/>
                  </a:cubicBezTo>
                  <a:cubicBezTo>
                    <a:pt x="3791" y="25483"/>
                    <a:pt x="4683" y="24972"/>
                    <a:pt x="4536" y="24248"/>
                  </a:cubicBezTo>
                  <a:cubicBezTo>
                    <a:pt x="2977" y="16591"/>
                    <a:pt x="2431" y="8612"/>
                    <a:pt x="3001" y="806"/>
                  </a:cubicBezTo>
                  <a:cubicBezTo>
                    <a:pt x="3042" y="245"/>
                    <a:pt x="2576" y="0"/>
                    <a:pt x="204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45"/>
            <p:cNvSpPr/>
            <p:nvPr/>
          </p:nvSpPr>
          <p:spPr>
            <a:xfrm>
              <a:off x="5028497" y="3460244"/>
              <a:ext cx="97722" cy="177151"/>
            </a:xfrm>
            <a:custGeom>
              <a:rect b="b" l="l" r="r" t="t"/>
              <a:pathLst>
                <a:path extrusionOk="0" h="13567" w="7378">
                  <a:moveTo>
                    <a:pt x="2944" y="1215"/>
                  </a:moveTo>
                  <a:lnTo>
                    <a:pt x="4741" y="1314"/>
                  </a:lnTo>
                  <a:lnTo>
                    <a:pt x="4741" y="1314"/>
                  </a:lnTo>
                  <a:cubicBezTo>
                    <a:pt x="4069" y="4839"/>
                    <a:pt x="4646" y="8898"/>
                    <a:pt x="4900" y="12513"/>
                  </a:cubicBezTo>
                  <a:lnTo>
                    <a:pt x="4900" y="12513"/>
                  </a:lnTo>
                  <a:cubicBezTo>
                    <a:pt x="4827" y="12514"/>
                    <a:pt x="4754" y="12515"/>
                    <a:pt x="4681" y="12515"/>
                  </a:cubicBezTo>
                  <a:cubicBezTo>
                    <a:pt x="4021" y="12515"/>
                    <a:pt x="3405" y="12460"/>
                    <a:pt x="3066" y="12249"/>
                  </a:cubicBezTo>
                  <a:cubicBezTo>
                    <a:pt x="3063" y="12248"/>
                    <a:pt x="3061" y="12246"/>
                    <a:pt x="3059" y="12245"/>
                  </a:cubicBezTo>
                  <a:lnTo>
                    <a:pt x="3059" y="12245"/>
                  </a:lnTo>
                  <a:cubicBezTo>
                    <a:pt x="3086" y="12255"/>
                    <a:pt x="3113" y="12262"/>
                    <a:pt x="3136" y="12262"/>
                  </a:cubicBezTo>
                  <a:cubicBezTo>
                    <a:pt x="3192" y="12262"/>
                    <a:pt x="3222" y="12221"/>
                    <a:pt x="3164" y="12082"/>
                  </a:cubicBezTo>
                  <a:cubicBezTo>
                    <a:pt x="3075" y="11871"/>
                    <a:pt x="3048" y="11482"/>
                    <a:pt x="3058" y="11244"/>
                  </a:cubicBezTo>
                  <a:cubicBezTo>
                    <a:pt x="3091" y="10421"/>
                    <a:pt x="2948" y="9549"/>
                    <a:pt x="2924" y="8723"/>
                  </a:cubicBezTo>
                  <a:cubicBezTo>
                    <a:pt x="2852" y="6224"/>
                    <a:pt x="2877" y="3717"/>
                    <a:pt x="2944" y="1215"/>
                  </a:cubicBezTo>
                  <a:close/>
                  <a:moveTo>
                    <a:pt x="2408" y="0"/>
                  </a:moveTo>
                  <a:cubicBezTo>
                    <a:pt x="1708" y="0"/>
                    <a:pt x="602" y="337"/>
                    <a:pt x="585" y="877"/>
                  </a:cubicBezTo>
                  <a:cubicBezTo>
                    <a:pt x="465" y="4816"/>
                    <a:pt x="1" y="9238"/>
                    <a:pt x="854" y="13108"/>
                  </a:cubicBezTo>
                  <a:cubicBezTo>
                    <a:pt x="890" y="13269"/>
                    <a:pt x="1167" y="13334"/>
                    <a:pt x="1291" y="13340"/>
                  </a:cubicBezTo>
                  <a:lnTo>
                    <a:pt x="5391" y="13564"/>
                  </a:lnTo>
                  <a:cubicBezTo>
                    <a:pt x="5419" y="13566"/>
                    <a:pt x="5450" y="13567"/>
                    <a:pt x="5485" y="13567"/>
                  </a:cubicBezTo>
                  <a:cubicBezTo>
                    <a:pt x="6041" y="13567"/>
                    <a:pt x="7377" y="13365"/>
                    <a:pt x="7339" y="12692"/>
                  </a:cubicBezTo>
                  <a:cubicBezTo>
                    <a:pt x="7128" y="8881"/>
                    <a:pt x="6368" y="4350"/>
                    <a:pt x="7178" y="603"/>
                  </a:cubicBezTo>
                  <a:cubicBezTo>
                    <a:pt x="7235" y="344"/>
                    <a:pt x="6965" y="247"/>
                    <a:pt x="6751" y="235"/>
                  </a:cubicBezTo>
                  <a:lnTo>
                    <a:pt x="2560" y="6"/>
                  </a:lnTo>
                  <a:lnTo>
                    <a:pt x="2560" y="6"/>
                  </a:lnTo>
                  <a:cubicBezTo>
                    <a:pt x="2512" y="2"/>
                    <a:pt x="2461" y="0"/>
                    <a:pt x="2408"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5" name="Google Shape;8575;p45"/>
            <p:cNvSpPr/>
            <p:nvPr/>
          </p:nvSpPr>
          <p:spPr>
            <a:xfrm>
              <a:off x="5133635" y="3466407"/>
              <a:ext cx="97682" cy="176211"/>
            </a:xfrm>
            <a:custGeom>
              <a:rect b="b" l="l" r="r" t="t"/>
              <a:pathLst>
                <a:path extrusionOk="0" h="13495" w="7375">
                  <a:moveTo>
                    <a:pt x="2945" y="1144"/>
                  </a:moveTo>
                  <a:lnTo>
                    <a:pt x="4754" y="1243"/>
                  </a:lnTo>
                  <a:lnTo>
                    <a:pt x="4754" y="1243"/>
                  </a:lnTo>
                  <a:cubicBezTo>
                    <a:pt x="4068" y="4787"/>
                    <a:pt x="4651" y="8873"/>
                    <a:pt x="4904" y="12511"/>
                  </a:cubicBezTo>
                  <a:lnTo>
                    <a:pt x="4904" y="12511"/>
                  </a:lnTo>
                  <a:cubicBezTo>
                    <a:pt x="4830" y="12512"/>
                    <a:pt x="4757" y="12513"/>
                    <a:pt x="4684" y="12513"/>
                  </a:cubicBezTo>
                  <a:cubicBezTo>
                    <a:pt x="4018" y="12513"/>
                    <a:pt x="3400" y="12458"/>
                    <a:pt x="3074" y="12245"/>
                  </a:cubicBezTo>
                  <a:cubicBezTo>
                    <a:pt x="3009" y="12202"/>
                    <a:pt x="2974" y="12181"/>
                    <a:pt x="2960" y="12173"/>
                  </a:cubicBezTo>
                  <a:lnTo>
                    <a:pt x="2960" y="12173"/>
                  </a:lnTo>
                  <a:cubicBezTo>
                    <a:pt x="2985" y="12187"/>
                    <a:pt x="3071" y="12231"/>
                    <a:pt x="3132" y="12231"/>
                  </a:cubicBezTo>
                  <a:cubicBezTo>
                    <a:pt x="3190" y="12231"/>
                    <a:pt x="3226" y="12190"/>
                    <a:pt x="3165" y="12044"/>
                  </a:cubicBezTo>
                  <a:cubicBezTo>
                    <a:pt x="3074" y="11831"/>
                    <a:pt x="3050" y="11445"/>
                    <a:pt x="3059" y="11206"/>
                  </a:cubicBezTo>
                  <a:cubicBezTo>
                    <a:pt x="3089" y="10382"/>
                    <a:pt x="2949" y="9514"/>
                    <a:pt x="2925" y="8685"/>
                  </a:cubicBezTo>
                  <a:cubicBezTo>
                    <a:pt x="2853" y="6173"/>
                    <a:pt x="2878" y="3657"/>
                    <a:pt x="2945" y="1144"/>
                  </a:cubicBezTo>
                  <a:close/>
                  <a:moveTo>
                    <a:pt x="2518" y="1"/>
                  </a:moveTo>
                  <a:cubicBezTo>
                    <a:pt x="2489" y="1"/>
                    <a:pt x="2456" y="3"/>
                    <a:pt x="2420" y="8"/>
                  </a:cubicBezTo>
                  <a:lnTo>
                    <a:pt x="2420" y="8"/>
                  </a:lnTo>
                  <a:cubicBezTo>
                    <a:pt x="1720" y="17"/>
                    <a:pt x="601" y="331"/>
                    <a:pt x="585" y="841"/>
                  </a:cubicBezTo>
                  <a:cubicBezTo>
                    <a:pt x="465" y="4779"/>
                    <a:pt x="1" y="9202"/>
                    <a:pt x="853" y="13070"/>
                  </a:cubicBezTo>
                  <a:cubicBezTo>
                    <a:pt x="888" y="13223"/>
                    <a:pt x="1174" y="13263"/>
                    <a:pt x="1281" y="13269"/>
                  </a:cubicBezTo>
                  <a:lnTo>
                    <a:pt x="5381" y="13493"/>
                  </a:lnTo>
                  <a:cubicBezTo>
                    <a:pt x="5404" y="13494"/>
                    <a:pt x="5429" y="13495"/>
                    <a:pt x="5458" y="13495"/>
                  </a:cubicBezTo>
                  <a:cubicBezTo>
                    <a:pt x="5975" y="13495"/>
                    <a:pt x="7374" y="13280"/>
                    <a:pt x="7340" y="12655"/>
                  </a:cubicBezTo>
                  <a:cubicBezTo>
                    <a:pt x="7129" y="8842"/>
                    <a:pt x="6365" y="4303"/>
                    <a:pt x="7174" y="553"/>
                  </a:cubicBezTo>
                  <a:cubicBezTo>
                    <a:pt x="7230" y="300"/>
                    <a:pt x="6960" y="244"/>
                    <a:pt x="6760" y="232"/>
                  </a:cubicBezTo>
                  <a:lnTo>
                    <a:pt x="2544" y="1"/>
                  </a:lnTo>
                  <a:cubicBezTo>
                    <a:pt x="2536" y="1"/>
                    <a:pt x="2527" y="1"/>
                    <a:pt x="2518"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6" name="Google Shape;8576;p45"/>
            <p:cNvSpPr/>
            <p:nvPr/>
          </p:nvSpPr>
          <p:spPr>
            <a:xfrm>
              <a:off x="7775905" y="3398092"/>
              <a:ext cx="62437" cy="342864"/>
            </a:xfrm>
            <a:custGeom>
              <a:rect b="b" l="l" r="r" t="t"/>
              <a:pathLst>
                <a:path extrusionOk="0" h="26258" w="4714">
                  <a:moveTo>
                    <a:pt x="2075" y="0"/>
                  </a:moveTo>
                  <a:cubicBezTo>
                    <a:pt x="1390" y="0"/>
                    <a:pt x="499" y="361"/>
                    <a:pt x="472" y="834"/>
                  </a:cubicBezTo>
                  <a:cubicBezTo>
                    <a:pt x="0" y="9177"/>
                    <a:pt x="558" y="17699"/>
                    <a:pt x="2214" y="25882"/>
                  </a:cubicBezTo>
                  <a:cubicBezTo>
                    <a:pt x="2267" y="26146"/>
                    <a:pt x="2567" y="26258"/>
                    <a:pt x="2938" y="26258"/>
                  </a:cubicBezTo>
                  <a:cubicBezTo>
                    <a:pt x="3683" y="26258"/>
                    <a:pt x="4714" y="25808"/>
                    <a:pt x="4600" y="25242"/>
                  </a:cubicBezTo>
                  <a:cubicBezTo>
                    <a:pt x="2967" y="17169"/>
                    <a:pt x="2390" y="8755"/>
                    <a:pt x="2857" y="525"/>
                  </a:cubicBezTo>
                  <a:cubicBezTo>
                    <a:pt x="2878" y="152"/>
                    <a:pt x="2520" y="0"/>
                    <a:pt x="2075"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45"/>
            <p:cNvSpPr/>
            <p:nvPr/>
          </p:nvSpPr>
          <p:spPr>
            <a:xfrm>
              <a:off x="7283075" y="3424611"/>
              <a:ext cx="79589" cy="348753"/>
            </a:xfrm>
            <a:custGeom>
              <a:rect b="b" l="l" r="r" t="t"/>
              <a:pathLst>
                <a:path extrusionOk="0" h="26709" w="6009">
                  <a:moveTo>
                    <a:pt x="1804" y="0"/>
                  </a:moveTo>
                  <a:cubicBezTo>
                    <a:pt x="1090" y="0"/>
                    <a:pt x="1" y="374"/>
                    <a:pt x="23" y="918"/>
                  </a:cubicBezTo>
                  <a:lnTo>
                    <a:pt x="23" y="917"/>
                  </a:lnTo>
                  <a:cubicBezTo>
                    <a:pt x="365" y="9404"/>
                    <a:pt x="1037" y="18252"/>
                    <a:pt x="3480" y="26413"/>
                  </a:cubicBezTo>
                  <a:cubicBezTo>
                    <a:pt x="3542" y="26622"/>
                    <a:pt x="3803" y="26709"/>
                    <a:pt x="4131" y="26709"/>
                  </a:cubicBezTo>
                  <a:cubicBezTo>
                    <a:pt x="4890" y="26709"/>
                    <a:pt x="6008" y="26246"/>
                    <a:pt x="5866" y="25772"/>
                  </a:cubicBezTo>
                  <a:cubicBezTo>
                    <a:pt x="3424" y="17612"/>
                    <a:pt x="2752" y="8764"/>
                    <a:pt x="2408" y="278"/>
                  </a:cubicBezTo>
                  <a:cubicBezTo>
                    <a:pt x="2401" y="85"/>
                    <a:pt x="2145" y="0"/>
                    <a:pt x="180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45"/>
            <p:cNvSpPr/>
            <p:nvPr/>
          </p:nvSpPr>
          <p:spPr>
            <a:xfrm>
              <a:off x="8068909" y="3424063"/>
              <a:ext cx="99947" cy="78332"/>
            </a:xfrm>
            <a:custGeom>
              <a:rect b="b" l="l" r="r" t="t"/>
              <a:pathLst>
                <a:path extrusionOk="0" h="5999" w="7546">
                  <a:moveTo>
                    <a:pt x="5650" y="0"/>
                  </a:moveTo>
                  <a:cubicBezTo>
                    <a:pt x="4953" y="0"/>
                    <a:pt x="4203" y="174"/>
                    <a:pt x="3593" y="278"/>
                  </a:cubicBezTo>
                  <a:cubicBezTo>
                    <a:pt x="2770" y="418"/>
                    <a:pt x="1949" y="576"/>
                    <a:pt x="1135" y="760"/>
                  </a:cubicBezTo>
                  <a:cubicBezTo>
                    <a:pt x="692" y="858"/>
                    <a:pt x="1" y="1296"/>
                    <a:pt x="145" y="1840"/>
                  </a:cubicBezTo>
                  <a:cubicBezTo>
                    <a:pt x="250" y="2227"/>
                    <a:pt x="659" y="2337"/>
                    <a:pt x="1046" y="2337"/>
                  </a:cubicBezTo>
                  <a:cubicBezTo>
                    <a:pt x="1228" y="2337"/>
                    <a:pt x="1405" y="2312"/>
                    <a:pt x="1544" y="2282"/>
                  </a:cubicBezTo>
                  <a:lnTo>
                    <a:pt x="1542" y="2282"/>
                  </a:lnTo>
                  <a:cubicBezTo>
                    <a:pt x="2071" y="2162"/>
                    <a:pt x="2603" y="2054"/>
                    <a:pt x="3136" y="1955"/>
                  </a:cubicBezTo>
                  <a:cubicBezTo>
                    <a:pt x="3566" y="1876"/>
                    <a:pt x="3997" y="1804"/>
                    <a:pt x="4431" y="1751"/>
                  </a:cubicBezTo>
                  <a:cubicBezTo>
                    <a:pt x="4571" y="1735"/>
                    <a:pt x="4714" y="1727"/>
                    <a:pt x="4856" y="1714"/>
                  </a:cubicBezTo>
                  <a:lnTo>
                    <a:pt x="4856" y="1714"/>
                  </a:lnTo>
                  <a:cubicBezTo>
                    <a:pt x="4865" y="1810"/>
                    <a:pt x="4882" y="1910"/>
                    <a:pt x="4883" y="1965"/>
                  </a:cubicBezTo>
                  <a:cubicBezTo>
                    <a:pt x="4889" y="2425"/>
                    <a:pt x="4853" y="2889"/>
                    <a:pt x="4821" y="3347"/>
                  </a:cubicBezTo>
                  <a:cubicBezTo>
                    <a:pt x="4776" y="3992"/>
                    <a:pt x="4718" y="4635"/>
                    <a:pt x="4646" y="5279"/>
                  </a:cubicBezTo>
                  <a:cubicBezTo>
                    <a:pt x="4591" y="5782"/>
                    <a:pt x="5020" y="5998"/>
                    <a:pt x="5532" y="5998"/>
                  </a:cubicBezTo>
                  <a:cubicBezTo>
                    <a:pt x="6194" y="5998"/>
                    <a:pt x="6993" y="5636"/>
                    <a:pt x="7057" y="5068"/>
                  </a:cubicBezTo>
                  <a:cubicBezTo>
                    <a:pt x="7149" y="4233"/>
                    <a:pt x="7223" y="3397"/>
                    <a:pt x="7266" y="2559"/>
                  </a:cubicBezTo>
                  <a:cubicBezTo>
                    <a:pt x="7309" y="1742"/>
                    <a:pt x="7545" y="487"/>
                    <a:pt x="6582" y="142"/>
                  </a:cubicBezTo>
                  <a:cubicBezTo>
                    <a:pt x="6296" y="39"/>
                    <a:pt x="5979" y="0"/>
                    <a:pt x="5650"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45"/>
            <p:cNvSpPr/>
            <p:nvPr/>
          </p:nvSpPr>
          <p:spPr>
            <a:xfrm>
              <a:off x="7860315" y="3444941"/>
              <a:ext cx="111126" cy="95176"/>
            </a:xfrm>
            <a:custGeom>
              <a:rect b="b" l="l" r="r" t="t"/>
              <a:pathLst>
                <a:path extrusionOk="0" h="7289" w="8390">
                  <a:moveTo>
                    <a:pt x="2640" y="2025"/>
                  </a:moveTo>
                  <a:lnTo>
                    <a:pt x="2640" y="2025"/>
                  </a:lnTo>
                  <a:cubicBezTo>
                    <a:pt x="2642" y="2054"/>
                    <a:pt x="2641" y="2088"/>
                    <a:pt x="2637" y="2124"/>
                  </a:cubicBezTo>
                  <a:lnTo>
                    <a:pt x="2637" y="2124"/>
                  </a:lnTo>
                  <a:cubicBezTo>
                    <a:pt x="2568" y="2119"/>
                    <a:pt x="2475" y="2100"/>
                    <a:pt x="2352" y="2061"/>
                  </a:cubicBezTo>
                  <a:lnTo>
                    <a:pt x="2352" y="2061"/>
                  </a:lnTo>
                  <a:cubicBezTo>
                    <a:pt x="2364" y="2065"/>
                    <a:pt x="2380" y="2067"/>
                    <a:pt x="2398" y="2067"/>
                  </a:cubicBezTo>
                  <a:cubicBezTo>
                    <a:pt x="2457" y="2067"/>
                    <a:pt x="2543" y="2049"/>
                    <a:pt x="2640" y="2025"/>
                  </a:cubicBezTo>
                  <a:close/>
                  <a:moveTo>
                    <a:pt x="5409" y="1"/>
                  </a:moveTo>
                  <a:cubicBezTo>
                    <a:pt x="3852" y="1"/>
                    <a:pt x="2091" y="112"/>
                    <a:pt x="940" y="936"/>
                  </a:cubicBezTo>
                  <a:cubicBezTo>
                    <a:pt x="94" y="1541"/>
                    <a:pt x="118" y="2678"/>
                    <a:pt x="66" y="3621"/>
                  </a:cubicBezTo>
                  <a:cubicBezTo>
                    <a:pt x="13" y="4590"/>
                    <a:pt x="1" y="5565"/>
                    <a:pt x="11" y="6535"/>
                  </a:cubicBezTo>
                  <a:cubicBezTo>
                    <a:pt x="18" y="7064"/>
                    <a:pt x="480" y="7289"/>
                    <a:pt x="999" y="7289"/>
                  </a:cubicBezTo>
                  <a:cubicBezTo>
                    <a:pt x="1669" y="7289"/>
                    <a:pt x="2432" y="6914"/>
                    <a:pt x="2425" y="6336"/>
                  </a:cubicBezTo>
                  <a:cubicBezTo>
                    <a:pt x="2416" y="5607"/>
                    <a:pt x="2424" y="4879"/>
                    <a:pt x="2448" y="4151"/>
                  </a:cubicBezTo>
                  <a:cubicBezTo>
                    <a:pt x="2464" y="3675"/>
                    <a:pt x="2484" y="3200"/>
                    <a:pt x="2528" y="2726"/>
                  </a:cubicBezTo>
                  <a:cubicBezTo>
                    <a:pt x="2540" y="2600"/>
                    <a:pt x="2620" y="2322"/>
                    <a:pt x="2637" y="2124"/>
                  </a:cubicBezTo>
                  <a:lnTo>
                    <a:pt x="2637" y="2124"/>
                  </a:lnTo>
                  <a:cubicBezTo>
                    <a:pt x="2651" y="2125"/>
                    <a:pt x="2663" y="2125"/>
                    <a:pt x="2674" y="2125"/>
                  </a:cubicBezTo>
                  <a:cubicBezTo>
                    <a:pt x="2816" y="2125"/>
                    <a:pt x="2834" y="2055"/>
                    <a:pt x="2805" y="1980"/>
                  </a:cubicBezTo>
                  <a:lnTo>
                    <a:pt x="2805" y="1980"/>
                  </a:lnTo>
                  <a:cubicBezTo>
                    <a:pt x="2749" y="1996"/>
                    <a:pt x="2693" y="2011"/>
                    <a:pt x="2640" y="2025"/>
                  </a:cubicBezTo>
                  <a:lnTo>
                    <a:pt x="2640" y="2025"/>
                  </a:lnTo>
                  <a:cubicBezTo>
                    <a:pt x="2638" y="1997"/>
                    <a:pt x="2634" y="1974"/>
                    <a:pt x="2627" y="1954"/>
                  </a:cubicBezTo>
                  <a:cubicBezTo>
                    <a:pt x="2587" y="1847"/>
                    <a:pt x="2599" y="1808"/>
                    <a:pt x="2631" y="1808"/>
                  </a:cubicBezTo>
                  <a:cubicBezTo>
                    <a:pt x="2678" y="1808"/>
                    <a:pt x="2771" y="1896"/>
                    <a:pt x="2805" y="1980"/>
                  </a:cubicBezTo>
                  <a:lnTo>
                    <a:pt x="2805" y="1980"/>
                  </a:lnTo>
                  <a:cubicBezTo>
                    <a:pt x="2967" y="1933"/>
                    <a:pt x="3130" y="1882"/>
                    <a:pt x="3218" y="1870"/>
                  </a:cubicBezTo>
                  <a:cubicBezTo>
                    <a:pt x="3697" y="1802"/>
                    <a:pt x="4184" y="1770"/>
                    <a:pt x="4667" y="1743"/>
                  </a:cubicBezTo>
                  <a:cubicBezTo>
                    <a:pt x="5207" y="1713"/>
                    <a:pt x="5749" y="1697"/>
                    <a:pt x="6291" y="1697"/>
                  </a:cubicBezTo>
                  <a:cubicBezTo>
                    <a:pt x="6375" y="1697"/>
                    <a:pt x="6460" y="1697"/>
                    <a:pt x="6545" y="1698"/>
                  </a:cubicBezTo>
                  <a:cubicBezTo>
                    <a:pt x="6549" y="1698"/>
                    <a:pt x="6553" y="1698"/>
                    <a:pt x="6557" y="1698"/>
                  </a:cubicBezTo>
                  <a:cubicBezTo>
                    <a:pt x="7887" y="1698"/>
                    <a:pt x="8390" y="29"/>
                    <a:pt x="6774" y="15"/>
                  </a:cubicBezTo>
                  <a:cubicBezTo>
                    <a:pt x="6355" y="11"/>
                    <a:pt x="5892" y="1"/>
                    <a:pt x="5409"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45"/>
            <p:cNvSpPr/>
            <p:nvPr/>
          </p:nvSpPr>
          <p:spPr>
            <a:xfrm>
              <a:off x="8061982" y="3566347"/>
              <a:ext cx="103563" cy="90959"/>
            </a:xfrm>
            <a:custGeom>
              <a:rect b="b" l="l" r="r" t="t"/>
              <a:pathLst>
                <a:path extrusionOk="0" h="6966" w="7819">
                  <a:moveTo>
                    <a:pt x="6999" y="0"/>
                  </a:moveTo>
                  <a:cubicBezTo>
                    <a:pt x="6293" y="0"/>
                    <a:pt x="5070" y="343"/>
                    <a:pt x="5100" y="815"/>
                  </a:cubicBezTo>
                  <a:cubicBezTo>
                    <a:pt x="5168" y="1879"/>
                    <a:pt x="5412" y="3825"/>
                    <a:pt x="4750" y="4729"/>
                  </a:cubicBezTo>
                  <a:cubicBezTo>
                    <a:pt x="4386" y="5224"/>
                    <a:pt x="3433" y="5392"/>
                    <a:pt x="2870" y="5580"/>
                  </a:cubicBezTo>
                  <a:cubicBezTo>
                    <a:pt x="2326" y="5762"/>
                    <a:pt x="1779" y="5931"/>
                    <a:pt x="1227" y="6088"/>
                  </a:cubicBezTo>
                  <a:cubicBezTo>
                    <a:pt x="1035" y="6142"/>
                    <a:pt x="1" y="6431"/>
                    <a:pt x="132" y="6778"/>
                  </a:cubicBezTo>
                  <a:cubicBezTo>
                    <a:pt x="186" y="6920"/>
                    <a:pt x="371" y="6966"/>
                    <a:pt x="588" y="6966"/>
                  </a:cubicBezTo>
                  <a:cubicBezTo>
                    <a:pt x="910" y="6966"/>
                    <a:pt x="1300" y="6864"/>
                    <a:pt x="1425" y="6829"/>
                  </a:cubicBezTo>
                  <a:cubicBezTo>
                    <a:pt x="2275" y="6588"/>
                    <a:pt x="3118" y="6324"/>
                    <a:pt x="3953" y="6038"/>
                  </a:cubicBezTo>
                  <a:cubicBezTo>
                    <a:pt x="4845" y="5731"/>
                    <a:pt x="6013" y="5420"/>
                    <a:pt x="6735" y="4775"/>
                  </a:cubicBezTo>
                  <a:cubicBezTo>
                    <a:pt x="7818" y="3805"/>
                    <a:pt x="7569" y="1484"/>
                    <a:pt x="7487" y="175"/>
                  </a:cubicBezTo>
                  <a:cubicBezTo>
                    <a:pt x="7479" y="54"/>
                    <a:pt x="7280" y="0"/>
                    <a:pt x="69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45"/>
            <p:cNvSpPr/>
            <p:nvPr/>
          </p:nvSpPr>
          <p:spPr>
            <a:xfrm>
              <a:off x="7859123" y="3606955"/>
              <a:ext cx="121682" cy="79324"/>
            </a:xfrm>
            <a:custGeom>
              <a:rect b="b" l="l" r="r" t="t"/>
              <a:pathLst>
                <a:path extrusionOk="0" h="6075" w="9187">
                  <a:moveTo>
                    <a:pt x="1985" y="1"/>
                  </a:moveTo>
                  <a:cubicBezTo>
                    <a:pt x="1325" y="1"/>
                    <a:pt x="573" y="374"/>
                    <a:pt x="553" y="978"/>
                  </a:cubicBezTo>
                  <a:lnTo>
                    <a:pt x="555" y="977"/>
                  </a:lnTo>
                  <a:lnTo>
                    <a:pt x="555" y="977"/>
                  </a:lnTo>
                  <a:cubicBezTo>
                    <a:pt x="511" y="2324"/>
                    <a:pt x="0" y="5789"/>
                    <a:pt x="1896" y="6044"/>
                  </a:cubicBezTo>
                  <a:cubicBezTo>
                    <a:pt x="2053" y="6065"/>
                    <a:pt x="2213" y="6074"/>
                    <a:pt x="2376" y="6074"/>
                  </a:cubicBezTo>
                  <a:cubicBezTo>
                    <a:pt x="3312" y="6074"/>
                    <a:pt x="4329" y="5764"/>
                    <a:pt x="5202" y="5577"/>
                  </a:cubicBezTo>
                  <a:cubicBezTo>
                    <a:pt x="6089" y="5386"/>
                    <a:pt x="6972" y="5179"/>
                    <a:pt x="7854" y="4958"/>
                  </a:cubicBezTo>
                  <a:cubicBezTo>
                    <a:pt x="9187" y="4621"/>
                    <a:pt x="8960" y="3247"/>
                    <a:pt x="7822" y="3247"/>
                  </a:cubicBezTo>
                  <a:cubicBezTo>
                    <a:pt x="7695" y="3247"/>
                    <a:pt x="7557" y="3264"/>
                    <a:pt x="7409" y="3302"/>
                  </a:cubicBezTo>
                  <a:cubicBezTo>
                    <a:pt x="6837" y="3446"/>
                    <a:pt x="6261" y="3585"/>
                    <a:pt x="5684" y="3716"/>
                  </a:cubicBezTo>
                  <a:cubicBezTo>
                    <a:pt x="4922" y="3890"/>
                    <a:pt x="3879" y="3908"/>
                    <a:pt x="3125" y="4181"/>
                  </a:cubicBezTo>
                  <a:lnTo>
                    <a:pt x="3125" y="4181"/>
                  </a:lnTo>
                  <a:cubicBezTo>
                    <a:pt x="3132" y="3766"/>
                    <a:pt x="2985" y="3237"/>
                    <a:pt x="2973" y="2839"/>
                  </a:cubicBezTo>
                  <a:cubicBezTo>
                    <a:pt x="2951" y="2161"/>
                    <a:pt x="2952" y="1480"/>
                    <a:pt x="2973" y="802"/>
                  </a:cubicBezTo>
                  <a:cubicBezTo>
                    <a:pt x="2991" y="243"/>
                    <a:pt x="2518" y="1"/>
                    <a:pt x="19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45"/>
            <p:cNvSpPr/>
            <p:nvPr/>
          </p:nvSpPr>
          <p:spPr>
            <a:xfrm>
              <a:off x="7417444" y="3497601"/>
              <a:ext cx="187231" cy="196346"/>
            </a:xfrm>
            <a:custGeom>
              <a:rect b="b" l="l" r="r" t="t"/>
              <a:pathLst>
                <a:path extrusionOk="0" h="15037" w="14136">
                  <a:moveTo>
                    <a:pt x="9602" y="1644"/>
                  </a:moveTo>
                  <a:lnTo>
                    <a:pt x="9602" y="1644"/>
                  </a:lnTo>
                  <a:cubicBezTo>
                    <a:pt x="9817" y="2339"/>
                    <a:pt x="10226" y="3187"/>
                    <a:pt x="10330" y="3777"/>
                  </a:cubicBezTo>
                  <a:cubicBezTo>
                    <a:pt x="10822" y="6594"/>
                    <a:pt x="11042" y="9587"/>
                    <a:pt x="10860" y="12442"/>
                  </a:cubicBezTo>
                  <a:cubicBezTo>
                    <a:pt x="10854" y="12531"/>
                    <a:pt x="10836" y="12643"/>
                    <a:pt x="10812" y="12768"/>
                  </a:cubicBezTo>
                  <a:lnTo>
                    <a:pt x="10812" y="12768"/>
                  </a:lnTo>
                  <a:cubicBezTo>
                    <a:pt x="10102" y="11906"/>
                    <a:pt x="9043" y="11051"/>
                    <a:pt x="8454" y="10189"/>
                  </a:cubicBezTo>
                  <a:cubicBezTo>
                    <a:pt x="8375" y="10074"/>
                    <a:pt x="8209" y="10039"/>
                    <a:pt x="8031" y="10039"/>
                  </a:cubicBezTo>
                  <a:cubicBezTo>
                    <a:pt x="7830" y="10039"/>
                    <a:pt x="7614" y="10084"/>
                    <a:pt x="7494" y="10108"/>
                  </a:cubicBezTo>
                  <a:cubicBezTo>
                    <a:pt x="7112" y="10184"/>
                    <a:pt x="4690" y="10512"/>
                    <a:pt x="3094" y="10909"/>
                  </a:cubicBezTo>
                  <a:lnTo>
                    <a:pt x="3094" y="10909"/>
                  </a:lnTo>
                  <a:cubicBezTo>
                    <a:pt x="3064" y="10711"/>
                    <a:pt x="3044" y="10512"/>
                    <a:pt x="3032" y="10313"/>
                  </a:cubicBezTo>
                  <a:cubicBezTo>
                    <a:pt x="3111" y="9872"/>
                    <a:pt x="2996" y="9310"/>
                    <a:pt x="2993" y="8865"/>
                  </a:cubicBezTo>
                  <a:cubicBezTo>
                    <a:pt x="2989" y="7957"/>
                    <a:pt x="3018" y="7045"/>
                    <a:pt x="3060" y="6138"/>
                  </a:cubicBezTo>
                  <a:lnTo>
                    <a:pt x="3060" y="6138"/>
                  </a:lnTo>
                  <a:cubicBezTo>
                    <a:pt x="3550" y="5013"/>
                    <a:pt x="7088" y="5296"/>
                    <a:pt x="8030" y="4164"/>
                  </a:cubicBezTo>
                  <a:cubicBezTo>
                    <a:pt x="8425" y="3688"/>
                    <a:pt x="8665" y="3007"/>
                    <a:pt x="9010" y="2488"/>
                  </a:cubicBezTo>
                  <a:cubicBezTo>
                    <a:pt x="9194" y="2210"/>
                    <a:pt x="9443" y="1936"/>
                    <a:pt x="9602" y="1644"/>
                  </a:cubicBezTo>
                  <a:close/>
                  <a:moveTo>
                    <a:pt x="10604" y="1"/>
                  </a:moveTo>
                  <a:cubicBezTo>
                    <a:pt x="8277" y="1"/>
                    <a:pt x="6728" y="2575"/>
                    <a:pt x="5749" y="4468"/>
                  </a:cubicBezTo>
                  <a:lnTo>
                    <a:pt x="5749" y="4468"/>
                  </a:lnTo>
                  <a:cubicBezTo>
                    <a:pt x="3837" y="4722"/>
                    <a:pt x="1192" y="5224"/>
                    <a:pt x="695" y="6624"/>
                  </a:cubicBezTo>
                  <a:cubicBezTo>
                    <a:pt x="693" y="6631"/>
                    <a:pt x="691" y="6638"/>
                    <a:pt x="691" y="6644"/>
                  </a:cubicBezTo>
                  <a:lnTo>
                    <a:pt x="691" y="6644"/>
                  </a:lnTo>
                  <a:cubicBezTo>
                    <a:pt x="682" y="6669"/>
                    <a:pt x="677" y="6696"/>
                    <a:pt x="676" y="6722"/>
                  </a:cubicBezTo>
                  <a:cubicBezTo>
                    <a:pt x="623" y="7810"/>
                    <a:pt x="1" y="11537"/>
                    <a:pt x="1075" y="12160"/>
                  </a:cubicBezTo>
                  <a:cubicBezTo>
                    <a:pt x="1181" y="12222"/>
                    <a:pt x="1310" y="12247"/>
                    <a:pt x="1453" y="12247"/>
                  </a:cubicBezTo>
                  <a:cubicBezTo>
                    <a:pt x="2009" y="12247"/>
                    <a:pt x="2775" y="11866"/>
                    <a:pt x="3169" y="11758"/>
                  </a:cubicBezTo>
                  <a:cubicBezTo>
                    <a:pt x="4176" y="11482"/>
                    <a:pt x="5204" y="11271"/>
                    <a:pt x="6230" y="11067"/>
                  </a:cubicBezTo>
                  <a:lnTo>
                    <a:pt x="6230" y="11067"/>
                  </a:lnTo>
                  <a:cubicBezTo>
                    <a:pt x="7241" y="12555"/>
                    <a:pt x="8923" y="15037"/>
                    <a:pt x="10854" y="15037"/>
                  </a:cubicBezTo>
                  <a:cubicBezTo>
                    <a:pt x="11275" y="15037"/>
                    <a:pt x="11707" y="14919"/>
                    <a:pt x="12147" y="14648"/>
                  </a:cubicBezTo>
                  <a:cubicBezTo>
                    <a:pt x="14136" y="13422"/>
                    <a:pt x="13304" y="9031"/>
                    <a:pt x="13170" y="7107"/>
                  </a:cubicBezTo>
                  <a:cubicBezTo>
                    <a:pt x="13048" y="5366"/>
                    <a:pt x="13274" y="177"/>
                    <a:pt x="10822" y="8"/>
                  </a:cubicBezTo>
                  <a:cubicBezTo>
                    <a:pt x="10749" y="3"/>
                    <a:pt x="10676" y="1"/>
                    <a:pt x="1060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45"/>
            <p:cNvSpPr/>
            <p:nvPr/>
          </p:nvSpPr>
          <p:spPr>
            <a:xfrm>
              <a:off x="7574436" y="3483826"/>
              <a:ext cx="109377" cy="75707"/>
            </a:xfrm>
            <a:custGeom>
              <a:rect b="b" l="l" r="r" t="t"/>
              <a:pathLst>
                <a:path extrusionOk="0" h="5798" w="8258">
                  <a:moveTo>
                    <a:pt x="7519" y="0"/>
                  </a:moveTo>
                  <a:cubicBezTo>
                    <a:pt x="7034" y="0"/>
                    <a:pt x="6387" y="220"/>
                    <a:pt x="6038" y="468"/>
                  </a:cubicBezTo>
                  <a:cubicBezTo>
                    <a:pt x="4001" y="1911"/>
                    <a:pt x="2174" y="3694"/>
                    <a:pt x="360" y="5401"/>
                  </a:cubicBezTo>
                  <a:cubicBezTo>
                    <a:pt x="0" y="5739"/>
                    <a:pt x="582" y="5798"/>
                    <a:pt x="854" y="5798"/>
                  </a:cubicBezTo>
                  <a:cubicBezTo>
                    <a:pt x="881" y="5798"/>
                    <a:pt x="905" y="5797"/>
                    <a:pt x="925" y="5796"/>
                  </a:cubicBezTo>
                  <a:cubicBezTo>
                    <a:pt x="1436" y="5767"/>
                    <a:pt x="2134" y="5588"/>
                    <a:pt x="2522" y="5225"/>
                  </a:cubicBezTo>
                  <a:lnTo>
                    <a:pt x="2521" y="5225"/>
                  </a:lnTo>
                  <a:cubicBezTo>
                    <a:pt x="4231" y="3616"/>
                    <a:pt x="5949" y="1901"/>
                    <a:pt x="7867" y="542"/>
                  </a:cubicBezTo>
                  <a:cubicBezTo>
                    <a:pt x="8257" y="265"/>
                    <a:pt x="8152" y="87"/>
                    <a:pt x="7725" y="16"/>
                  </a:cubicBezTo>
                  <a:cubicBezTo>
                    <a:pt x="7661" y="5"/>
                    <a:pt x="7592" y="0"/>
                    <a:pt x="751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45"/>
            <p:cNvSpPr/>
            <p:nvPr/>
          </p:nvSpPr>
          <p:spPr>
            <a:xfrm>
              <a:off x="7575761" y="3571714"/>
              <a:ext cx="127867" cy="24653"/>
            </a:xfrm>
            <a:custGeom>
              <a:rect b="b" l="l" r="r" t="t"/>
              <a:pathLst>
                <a:path extrusionOk="0" h="1888" w="9654">
                  <a:moveTo>
                    <a:pt x="8624" y="0"/>
                  </a:moveTo>
                  <a:cubicBezTo>
                    <a:pt x="8471" y="0"/>
                    <a:pt x="8295" y="24"/>
                    <a:pt x="8098" y="78"/>
                  </a:cubicBezTo>
                  <a:cubicBezTo>
                    <a:pt x="6833" y="421"/>
                    <a:pt x="5489" y="527"/>
                    <a:pt x="4158" y="527"/>
                  </a:cubicBezTo>
                  <a:cubicBezTo>
                    <a:pt x="3603" y="527"/>
                    <a:pt x="3050" y="509"/>
                    <a:pt x="2507" y="481"/>
                  </a:cubicBezTo>
                  <a:cubicBezTo>
                    <a:pt x="2491" y="481"/>
                    <a:pt x="2475" y="480"/>
                    <a:pt x="2459" y="480"/>
                  </a:cubicBezTo>
                  <a:cubicBezTo>
                    <a:pt x="1536" y="480"/>
                    <a:pt x="0" y="1763"/>
                    <a:pt x="1582" y="1843"/>
                  </a:cubicBezTo>
                  <a:cubicBezTo>
                    <a:pt x="2135" y="1871"/>
                    <a:pt x="2695" y="1887"/>
                    <a:pt x="3258" y="1887"/>
                  </a:cubicBezTo>
                  <a:cubicBezTo>
                    <a:pt x="4998" y="1887"/>
                    <a:pt x="6760" y="1732"/>
                    <a:pt x="8421" y="1281"/>
                  </a:cubicBezTo>
                  <a:cubicBezTo>
                    <a:pt x="9653" y="947"/>
                    <a:pt x="9591" y="0"/>
                    <a:pt x="8624"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45"/>
            <p:cNvSpPr/>
            <p:nvPr/>
          </p:nvSpPr>
          <p:spPr>
            <a:xfrm>
              <a:off x="7585549" y="3623290"/>
              <a:ext cx="131205" cy="79063"/>
            </a:xfrm>
            <a:custGeom>
              <a:rect b="b" l="l" r="r" t="t"/>
              <a:pathLst>
                <a:path extrusionOk="0" h="6055" w="9906">
                  <a:moveTo>
                    <a:pt x="2054" y="1"/>
                  </a:moveTo>
                  <a:cubicBezTo>
                    <a:pt x="1130" y="1"/>
                    <a:pt x="0" y="905"/>
                    <a:pt x="856" y="1600"/>
                  </a:cubicBezTo>
                  <a:cubicBezTo>
                    <a:pt x="2830" y="3199"/>
                    <a:pt x="4943" y="4992"/>
                    <a:pt x="7305" y="5977"/>
                  </a:cubicBezTo>
                  <a:cubicBezTo>
                    <a:pt x="7433" y="6030"/>
                    <a:pt x="7571" y="6054"/>
                    <a:pt x="7713" y="6054"/>
                  </a:cubicBezTo>
                  <a:cubicBezTo>
                    <a:pt x="8719" y="6054"/>
                    <a:pt x="9906" y="4855"/>
                    <a:pt x="8675" y="4341"/>
                  </a:cubicBezTo>
                  <a:cubicBezTo>
                    <a:pt x="6492" y="3429"/>
                    <a:pt x="4516" y="1681"/>
                    <a:pt x="2691" y="202"/>
                  </a:cubicBezTo>
                  <a:cubicBezTo>
                    <a:pt x="2518" y="62"/>
                    <a:pt x="2293" y="1"/>
                    <a:pt x="205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45"/>
            <p:cNvSpPr/>
            <p:nvPr/>
          </p:nvSpPr>
          <p:spPr>
            <a:xfrm flipH="1" rot="10800000">
              <a:off x="4511188" y="1532025"/>
              <a:ext cx="3744706" cy="46947"/>
            </a:xfrm>
            <a:custGeom>
              <a:rect b="b" l="l" r="r" t="t"/>
              <a:pathLst>
                <a:path extrusionOk="0" h="8567" w="282726">
                  <a:moveTo>
                    <a:pt x="281440" y="0"/>
                  </a:moveTo>
                  <a:cubicBezTo>
                    <a:pt x="281358" y="0"/>
                    <a:pt x="281269" y="7"/>
                    <a:pt x="281172" y="21"/>
                  </a:cubicBezTo>
                  <a:cubicBezTo>
                    <a:pt x="244658" y="5455"/>
                    <a:pt x="207489" y="6751"/>
                    <a:pt x="170508" y="6751"/>
                  </a:cubicBezTo>
                  <a:cubicBezTo>
                    <a:pt x="161603" y="6751"/>
                    <a:pt x="152708" y="6676"/>
                    <a:pt x="143836" y="6565"/>
                  </a:cubicBezTo>
                  <a:cubicBezTo>
                    <a:pt x="104367" y="6072"/>
                    <a:pt x="64908" y="4358"/>
                    <a:pt x="25525" y="1725"/>
                  </a:cubicBezTo>
                  <a:cubicBezTo>
                    <a:pt x="17804" y="1209"/>
                    <a:pt x="10082" y="677"/>
                    <a:pt x="2370" y="30"/>
                  </a:cubicBezTo>
                  <a:cubicBezTo>
                    <a:pt x="2336" y="27"/>
                    <a:pt x="2302" y="26"/>
                    <a:pt x="2268" y="26"/>
                  </a:cubicBezTo>
                  <a:cubicBezTo>
                    <a:pt x="1088" y="26"/>
                    <a:pt x="1" y="1713"/>
                    <a:pt x="1565" y="1844"/>
                  </a:cubicBezTo>
                  <a:lnTo>
                    <a:pt x="1565" y="1846"/>
                  </a:lnTo>
                  <a:cubicBezTo>
                    <a:pt x="23837" y="3710"/>
                    <a:pt x="46172" y="4976"/>
                    <a:pt x="68494" y="6051"/>
                  </a:cubicBezTo>
                  <a:cubicBezTo>
                    <a:pt x="99920" y="7565"/>
                    <a:pt x="131406" y="8567"/>
                    <a:pt x="162883" y="8567"/>
                  </a:cubicBezTo>
                  <a:cubicBezTo>
                    <a:pt x="177207" y="8567"/>
                    <a:pt x="191528" y="8360"/>
                    <a:pt x="205842" y="7899"/>
                  </a:cubicBezTo>
                  <a:cubicBezTo>
                    <a:pt x="230949" y="7090"/>
                    <a:pt x="256119" y="5557"/>
                    <a:pt x="280984" y="1856"/>
                  </a:cubicBezTo>
                  <a:cubicBezTo>
                    <a:pt x="282243" y="1668"/>
                    <a:pt x="282726" y="0"/>
                    <a:pt x="281440" y="0"/>
                  </a:cubicBezTo>
                  <a:close/>
                </a:path>
              </a:pathLst>
            </a:custGeom>
            <a:noFill/>
            <a:ln cap="flat" cmpd="sng" w="19050">
              <a:solidFill>
                <a:schemeClr val="dk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590" name="Shape 8590"/>
        <p:cNvGrpSpPr/>
        <p:nvPr/>
      </p:nvGrpSpPr>
      <p:grpSpPr>
        <a:xfrm>
          <a:off x="0" y="0"/>
          <a:ext cx="0" cy="0"/>
          <a:chOff x="0" y="0"/>
          <a:chExt cx="0" cy="0"/>
        </a:xfrm>
      </p:grpSpPr>
      <p:sp>
        <p:nvSpPr>
          <p:cNvPr id="8591" name="Google Shape;8591;p46"/>
          <p:cNvSpPr txBox="1"/>
          <p:nvPr>
            <p:ph type="title"/>
          </p:nvPr>
        </p:nvSpPr>
        <p:spPr>
          <a:xfrm>
            <a:off x="168475" y="692400"/>
            <a:ext cx="43272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 9,200,000 km2</a:t>
            </a:r>
            <a:endParaRPr/>
          </a:p>
        </p:txBody>
      </p:sp>
      <p:sp>
        <p:nvSpPr>
          <p:cNvPr id="8592" name="Google Shape;8592;p46"/>
          <p:cNvSpPr txBox="1"/>
          <p:nvPr>
            <p:ph idx="2" type="title"/>
          </p:nvPr>
        </p:nvSpPr>
        <p:spPr>
          <a:xfrm>
            <a:off x="2878500" y="1949900"/>
            <a:ext cx="33870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15 billion trees</a:t>
            </a:r>
            <a:endParaRPr/>
          </a:p>
        </p:txBody>
      </p:sp>
      <p:sp>
        <p:nvSpPr>
          <p:cNvPr id="8593" name="Google Shape;8593;p46"/>
          <p:cNvSpPr txBox="1"/>
          <p:nvPr>
            <p:ph idx="1" type="subTitle"/>
          </p:nvPr>
        </p:nvSpPr>
        <p:spPr>
          <a:xfrm>
            <a:off x="4173100" y="3955525"/>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live in the Kharga Oasis</a:t>
            </a:r>
            <a:endParaRPr/>
          </a:p>
        </p:txBody>
      </p:sp>
      <p:sp>
        <p:nvSpPr>
          <p:cNvPr id="8594" name="Google Shape;8594;p46"/>
          <p:cNvSpPr txBox="1"/>
          <p:nvPr>
            <p:ph idx="3" type="title"/>
          </p:nvPr>
        </p:nvSpPr>
        <p:spPr>
          <a:xfrm>
            <a:off x="4951150" y="3243200"/>
            <a:ext cx="3540600" cy="669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1</a:t>
            </a:r>
            <a:r>
              <a:rPr lang="en"/>
              <a:t>7,700 kids</a:t>
            </a:r>
            <a:endParaRPr/>
          </a:p>
        </p:txBody>
      </p:sp>
      <p:sp>
        <p:nvSpPr>
          <p:cNvPr id="8595" name="Google Shape;8595;p46"/>
          <p:cNvSpPr txBox="1"/>
          <p:nvPr>
            <p:ph idx="4" type="subTitle"/>
          </p:nvPr>
        </p:nvSpPr>
        <p:spPr>
          <a:xfrm>
            <a:off x="2023650" y="2668291"/>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are cut down every year</a:t>
            </a:r>
            <a:endParaRPr/>
          </a:p>
        </p:txBody>
      </p:sp>
      <p:sp>
        <p:nvSpPr>
          <p:cNvPr id="8596" name="Google Shape;8596;p46"/>
          <p:cNvSpPr txBox="1"/>
          <p:nvPr>
            <p:ph idx="5" type="subTitle"/>
          </p:nvPr>
        </p:nvSpPr>
        <p:spPr>
          <a:xfrm>
            <a:off x="-216275" y="1428588"/>
            <a:ext cx="5096700" cy="4491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is the area covered by the Sahara </a:t>
            </a:r>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600" name="Shape 8600"/>
        <p:cNvGrpSpPr/>
        <p:nvPr/>
      </p:nvGrpSpPr>
      <p:grpSpPr>
        <a:xfrm>
          <a:off x="0" y="0"/>
          <a:ext cx="0" cy="0"/>
          <a:chOff x="0" y="0"/>
          <a:chExt cx="0" cy="0"/>
        </a:xfrm>
      </p:grpSpPr>
      <p:grpSp>
        <p:nvGrpSpPr>
          <p:cNvPr id="8601" name="Google Shape;8601;p47"/>
          <p:cNvGrpSpPr/>
          <p:nvPr/>
        </p:nvGrpSpPr>
        <p:grpSpPr>
          <a:xfrm>
            <a:off x="4000656" y="1375925"/>
            <a:ext cx="1142687" cy="3183050"/>
            <a:chOff x="4000656" y="1375925"/>
            <a:chExt cx="1142687" cy="3183050"/>
          </a:xfrm>
        </p:grpSpPr>
        <p:sp>
          <p:nvSpPr>
            <p:cNvPr id="8602" name="Google Shape;8602;p47"/>
            <p:cNvSpPr/>
            <p:nvPr/>
          </p:nvSpPr>
          <p:spPr>
            <a:xfrm>
              <a:off x="4047265" y="1388104"/>
              <a:ext cx="534855" cy="655235"/>
            </a:xfrm>
            <a:custGeom>
              <a:rect b="b" l="l" r="r" t="t"/>
              <a:pathLst>
                <a:path extrusionOk="0" h="18022" w="14711">
                  <a:moveTo>
                    <a:pt x="1" y="0"/>
                  </a:moveTo>
                  <a:lnTo>
                    <a:pt x="4422" y="18021"/>
                  </a:lnTo>
                  <a:lnTo>
                    <a:pt x="12988" y="18021"/>
                  </a:lnTo>
                  <a:cubicBezTo>
                    <a:pt x="13390" y="12011"/>
                    <a:pt x="14710" y="8834"/>
                    <a:pt x="14710" y="8834"/>
                  </a:cubicBezTo>
                  <a:lnTo>
                    <a:pt x="3848" y="8834"/>
                  </a:lnTo>
                  <a:cubicBezTo>
                    <a:pt x="2967" y="6365"/>
                    <a:pt x="1723" y="0"/>
                    <a:pt x="1723"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47"/>
            <p:cNvSpPr/>
            <p:nvPr/>
          </p:nvSpPr>
          <p:spPr>
            <a:xfrm>
              <a:off x="4147609" y="1375925"/>
              <a:ext cx="373610" cy="675413"/>
            </a:xfrm>
            <a:custGeom>
              <a:rect b="b" l="l" r="r" t="t"/>
              <a:pathLst>
                <a:path extrusionOk="0" h="18577" w="10276">
                  <a:moveTo>
                    <a:pt x="1559" y="0"/>
                  </a:moveTo>
                  <a:cubicBezTo>
                    <a:pt x="783" y="0"/>
                    <a:pt x="0" y="668"/>
                    <a:pt x="73" y="1302"/>
                  </a:cubicBezTo>
                  <a:cubicBezTo>
                    <a:pt x="160" y="2058"/>
                    <a:pt x="1088" y="3120"/>
                    <a:pt x="1088" y="3120"/>
                  </a:cubicBezTo>
                  <a:cubicBezTo>
                    <a:pt x="1088" y="3120"/>
                    <a:pt x="1222" y="11064"/>
                    <a:pt x="1700" y="14557"/>
                  </a:cubicBezTo>
                  <a:cubicBezTo>
                    <a:pt x="2189" y="18050"/>
                    <a:pt x="2409" y="18576"/>
                    <a:pt x="2409" y="18576"/>
                  </a:cubicBezTo>
                  <a:cubicBezTo>
                    <a:pt x="2409" y="18576"/>
                    <a:pt x="4214" y="17663"/>
                    <a:pt x="6850" y="17663"/>
                  </a:cubicBezTo>
                  <a:cubicBezTo>
                    <a:pt x="7784" y="17663"/>
                    <a:pt x="8822" y="17778"/>
                    <a:pt x="9921" y="18088"/>
                  </a:cubicBezTo>
                  <a:cubicBezTo>
                    <a:pt x="9921" y="18088"/>
                    <a:pt x="10275" y="15437"/>
                    <a:pt x="9261" y="12298"/>
                  </a:cubicBezTo>
                  <a:cubicBezTo>
                    <a:pt x="8247" y="9169"/>
                    <a:pt x="4572" y="5322"/>
                    <a:pt x="3959" y="4307"/>
                  </a:cubicBezTo>
                  <a:cubicBezTo>
                    <a:pt x="3337" y="3293"/>
                    <a:pt x="2724" y="2364"/>
                    <a:pt x="2724" y="2364"/>
                  </a:cubicBezTo>
                  <a:cubicBezTo>
                    <a:pt x="2724" y="2364"/>
                    <a:pt x="2858" y="374"/>
                    <a:pt x="1968" y="67"/>
                  </a:cubicBezTo>
                  <a:cubicBezTo>
                    <a:pt x="1835" y="21"/>
                    <a:pt x="1697" y="0"/>
                    <a:pt x="1559"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47"/>
            <p:cNvSpPr/>
            <p:nvPr/>
          </p:nvSpPr>
          <p:spPr>
            <a:xfrm>
              <a:off x="4409484" y="1394139"/>
              <a:ext cx="258902" cy="305767"/>
            </a:xfrm>
            <a:custGeom>
              <a:rect b="b" l="l" r="r" t="t"/>
              <a:pathLst>
                <a:path extrusionOk="0" h="8410" w="7121">
                  <a:moveTo>
                    <a:pt x="5369" y="1"/>
                  </a:moveTo>
                  <a:cubicBezTo>
                    <a:pt x="5004" y="1"/>
                    <a:pt x="4665" y="151"/>
                    <a:pt x="4451" y="409"/>
                  </a:cubicBezTo>
                  <a:cubicBezTo>
                    <a:pt x="4144" y="772"/>
                    <a:pt x="4116" y="1184"/>
                    <a:pt x="4374" y="1614"/>
                  </a:cubicBezTo>
                  <a:cubicBezTo>
                    <a:pt x="4567" y="1946"/>
                    <a:pt x="4928" y="2148"/>
                    <a:pt x="5282" y="2148"/>
                  </a:cubicBezTo>
                  <a:cubicBezTo>
                    <a:pt x="5366" y="2148"/>
                    <a:pt x="5451" y="2136"/>
                    <a:pt x="5532" y="2112"/>
                  </a:cubicBezTo>
                  <a:cubicBezTo>
                    <a:pt x="5829" y="2026"/>
                    <a:pt x="6010" y="1835"/>
                    <a:pt x="6058" y="1576"/>
                  </a:cubicBezTo>
                  <a:cubicBezTo>
                    <a:pt x="6106" y="1289"/>
                    <a:pt x="5963" y="964"/>
                    <a:pt x="5704" y="782"/>
                  </a:cubicBezTo>
                  <a:cubicBezTo>
                    <a:pt x="5591" y="701"/>
                    <a:pt x="5468" y="659"/>
                    <a:pt x="5347" y="659"/>
                  </a:cubicBezTo>
                  <a:cubicBezTo>
                    <a:pt x="5253" y="659"/>
                    <a:pt x="5160" y="684"/>
                    <a:pt x="5073" y="734"/>
                  </a:cubicBezTo>
                  <a:cubicBezTo>
                    <a:pt x="4862" y="849"/>
                    <a:pt x="4747" y="1107"/>
                    <a:pt x="4805" y="1337"/>
                  </a:cubicBezTo>
                  <a:cubicBezTo>
                    <a:pt x="4820" y="1400"/>
                    <a:pt x="4869" y="1438"/>
                    <a:pt x="4929" y="1438"/>
                  </a:cubicBezTo>
                  <a:cubicBezTo>
                    <a:pt x="4941" y="1438"/>
                    <a:pt x="4954" y="1436"/>
                    <a:pt x="4967" y="1433"/>
                  </a:cubicBezTo>
                  <a:cubicBezTo>
                    <a:pt x="5044" y="1423"/>
                    <a:pt x="5092" y="1347"/>
                    <a:pt x="5073" y="1270"/>
                  </a:cubicBezTo>
                  <a:cubicBezTo>
                    <a:pt x="5044" y="1155"/>
                    <a:pt x="5101" y="1031"/>
                    <a:pt x="5197" y="973"/>
                  </a:cubicBezTo>
                  <a:cubicBezTo>
                    <a:pt x="5247" y="947"/>
                    <a:pt x="5294" y="936"/>
                    <a:pt x="5338" y="936"/>
                  </a:cubicBezTo>
                  <a:cubicBezTo>
                    <a:pt x="5422" y="936"/>
                    <a:pt x="5495" y="974"/>
                    <a:pt x="5551" y="1012"/>
                  </a:cubicBezTo>
                  <a:cubicBezTo>
                    <a:pt x="5714" y="1126"/>
                    <a:pt x="5819" y="1356"/>
                    <a:pt x="5790" y="1538"/>
                  </a:cubicBezTo>
                  <a:cubicBezTo>
                    <a:pt x="5762" y="1691"/>
                    <a:pt x="5647" y="1796"/>
                    <a:pt x="5455" y="1854"/>
                  </a:cubicBezTo>
                  <a:cubicBezTo>
                    <a:pt x="5402" y="1869"/>
                    <a:pt x="5346" y="1877"/>
                    <a:pt x="5289" y="1877"/>
                  </a:cubicBezTo>
                  <a:cubicBezTo>
                    <a:pt x="5030" y="1877"/>
                    <a:pt x="4754" y="1724"/>
                    <a:pt x="4613" y="1480"/>
                  </a:cubicBezTo>
                  <a:cubicBezTo>
                    <a:pt x="4412" y="1146"/>
                    <a:pt x="4431" y="858"/>
                    <a:pt x="4661" y="581"/>
                  </a:cubicBezTo>
                  <a:cubicBezTo>
                    <a:pt x="4829" y="378"/>
                    <a:pt x="5103" y="272"/>
                    <a:pt x="5392" y="272"/>
                  </a:cubicBezTo>
                  <a:cubicBezTo>
                    <a:pt x="5416" y="272"/>
                    <a:pt x="5441" y="273"/>
                    <a:pt x="5465" y="275"/>
                  </a:cubicBezTo>
                  <a:cubicBezTo>
                    <a:pt x="5800" y="303"/>
                    <a:pt x="6097" y="476"/>
                    <a:pt x="6240" y="734"/>
                  </a:cubicBezTo>
                  <a:cubicBezTo>
                    <a:pt x="6795" y="1691"/>
                    <a:pt x="5915" y="2839"/>
                    <a:pt x="5207" y="3615"/>
                  </a:cubicBezTo>
                  <a:cubicBezTo>
                    <a:pt x="4709" y="4170"/>
                    <a:pt x="4116" y="4667"/>
                    <a:pt x="3551" y="5146"/>
                  </a:cubicBezTo>
                  <a:cubicBezTo>
                    <a:pt x="3264" y="5385"/>
                    <a:pt x="2967" y="5634"/>
                    <a:pt x="2690" y="5883"/>
                  </a:cubicBezTo>
                  <a:cubicBezTo>
                    <a:pt x="1819" y="6677"/>
                    <a:pt x="938" y="7443"/>
                    <a:pt x="67" y="8161"/>
                  </a:cubicBezTo>
                  <a:cubicBezTo>
                    <a:pt x="10" y="8208"/>
                    <a:pt x="0" y="8295"/>
                    <a:pt x="48" y="8352"/>
                  </a:cubicBezTo>
                  <a:cubicBezTo>
                    <a:pt x="77" y="8390"/>
                    <a:pt x="115" y="8409"/>
                    <a:pt x="153" y="8409"/>
                  </a:cubicBezTo>
                  <a:cubicBezTo>
                    <a:pt x="182" y="8409"/>
                    <a:pt x="220" y="8400"/>
                    <a:pt x="240" y="8371"/>
                  </a:cubicBezTo>
                  <a:cubicBezTo>
                    <a:pt x="1110" y="7653"/>
                    <a:pt x="2001" y="6878"/>
                    <a:pt x="2871" y="6093"/>
                  </a:cubicBezTo>
                  <a:cubicBezTo>
                    <a:pt x="3149" y="5845"/>
                    <a:pt x="3436" y="5596"/>
                    <a:pt x="3723" y="5356"/>
                  </a:cubicBezTo>
                  <a:cubicBezTo>
                    <a:pt x="4297" y="4868"/>
                    <a:pt x="4891" y="4371"/>
                    <a:pt x="5408" y="3806"/>
                  </a:cubicBezTo>
                  <a:cubicBezTo>
                    <a:pt x="6173" y="2964"/>
                    <a:pt x="7121" y="1710"/>
                    <a:pt x="6479" y="600"/>
                  </a:cubicBezTo>
                  <a:cubicBezTo>
                    <a:pt x="6288" y="265"/>
                    <a:pt x="5915" y="45"/>
                    <a:pt x="5494" y="7"/>
                  </a:cubicBezTo>
                  <a:cubicBezTo>
                    <a:pt x="5452" y="3"/>
                    <a:pt x="5410" y="1"/>
                    <a:pt x="5369" y="1"/>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47"/>
            <p:cNvSpPr/>
            <p:nvPr/>
          </p:nvSpPr>
          <p:spPr>
            <a:xfrm>
              <a:off x="4000984" y="1996747"/>
              <a:ext cx="606879" cy="529874"/>
            </a:xfrm>
            <a:custGeom>
              <a:rect b="b" l="l" r="r" t="t"/>
              <a:pathLst>
                <a:path extrusionOk="0" h="14574" w="16692">
                  <a:moveTo>
                    <a:pt x="10463" y="1"/>
                  </a:moveTo>
                  <a:cubicBezTo>
                    <a:pt x="7865" y="1"/>
                    <a:pt x="5308" y="1057"/>
                    <a:pt x="3705" y="2697"/>
                  </a:cubicBezTo>
                  <a:cubicBezTo>
                    <a:pt x="1589" y="4860"/>
                    <a:pt x="39" y="8257"/>
                    <a:pt x="1" y="14573"/>
                  </a:cubicBezTo>
                  <a:lnTo>
                    <a:pt x="1101" y="14573"/>
                  </a:lnTo>
                  <a:cubicBezTo>
                    <a:pt x="1101" y="14573"/>
                    <a:pt x="2336" y="10860"/>
                    <a:pt x="4547" y="9893"/>
                  </a:cubicBezTo>
                  <a:cubicBezTo>
                    <a:pt x="6757" y="8917"/>
                    <a:pt x="9093" y="8659"/>
                    <a:pt x="9093" y="8659"/>
                  </a:cubicBezTo>
                  <a:lnTo>
                    <a:pt x="9724" y="8697"/>
                  </a:lnTo>
                  <a:lnTo>
                    <a:pt x="9887" y="8611"/>
                  </a:lnTo>
                  <a:lnTo>
                    <a:pt x="13600" y="6975"/>
                  </a:lnTo>
                  <a:cubicBezTo>
                    <a:pt x="13600" y="6975"/>
                    <a:pt x="10423" y="6400"/>
                    <a:pt x="10203" y="4592"/>
                  </a:cubicBezTo>
                  <a:cubicBezTo>
                    <a:pt x="9976" y="2805"/>
                    <a:pt x="11186" y="1318"/>
                    <a:pt x="13382" y="1318"/>
                  </a:cubicBezTo>
                  <a:cubicBezTo>
                    <a:pt x="13410" y="1318"/>
                    <a:pt x="13438" y="1318"/>
                    <a:pt x="13466" y="1319"/>
                  </a:cubicBezTo>
                  <a:cubicBezTo>
                    <a:pt x="15352" y="1357"/>
                    <a:pt x="16356" y="2094"/>
                    <a:pt x="16634" y="2333"/>
                  </a:cubicBezTo>
                  <a:lnTo>
                    <a:pt x="16691" y="2161"/>
                  </a:lnTo>
                  <a:cubicBezTo>
                    <a:pt x="16691" y="2161"/>
                    <a:pt x="16337" y="1319"/>
                    <a:pt x="12978" y="352"/>
                  </a:cubicBezTo>
                  <a:cubicBezTo>
                    <a:pt x="12156" y="112"/>
                    <a:pt x="11308" y="1"/>
                    <a:pt x="10463"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47"/>
            <p:cNvSpPr/>
            <p:nvPr/>
          </p:nvSpPr>
          <p:spPr>
            <a:xfrm>
              <a:off x="4000656" y="2526568"/>
              <a:ext cx="45265" cy="51519"/>
            </a:xfrm>
            <a:custGeom>
              <a:rect b="b" l="l" r="r" t="t"/>
              <a:pathLst>
                <a:path extrusionOk="0" h="1417" w="1245">
                  <a:moveTo>
                    <a:pt x="0" y="0"/>
                  </a:moveTo>
                  <a:lnTo>
                    <a:pt x="0" y="1417"/>
                  </a:lnTo>
                  <a:lnTo>
                    <a:pt x="1244" y="1417"/>
                  </a:lnTo>
                  <a:lnTo>
                    <a:pt x="1244"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47"/>
            <p:cNvSpPr/>
            <p:nvPr/>
          </p:nvSpPr>
          <p:spPr>
            <a:xfrm>
              <a:off x="4013526" y="2294033"/>
              <a:ext cx="994123" cy="940641"/>
            </a:xfrm>
            <a:custGeom>
              <a:rect b="b" l="l" r="r" t="t"/>
              <a:pathLst>
                <a:path extrusionOk="0" h="25872" w="27343">
                  <a:moveTo>
                    <a:pt x="8994" y="1"/>
                  </a:moveTo>
                  <a:cubicBezTo>
                    <a:pt x="8900" y="1"/>
                    <a:pt x="8802" y="10"/>
                    <a:pt x="8700" y="32"/>
                  </a:cubicBezTo>
                  <a:cubicBezTo>
                    <a:pt x="7905" y="214"/>
                    <a:pt x="4068" y="568"/>
                    <a:pt x="2259" y="1937"/>
                  </a:cubicBezTo>
                  <a:cubicBezTo>
                    <a:pt x="441" y="3305"/>
                    <a:pt x="622" y="6128"/>
                    <a:pt x="622" y="6128"/>
                  </a:cubicBezTo>
                  <a:cubicBezTo>
                    <a:pt x="622" y="6128"/>
                    <a:pt x="622" y="6444"/>
                    <a:pt x="488" y="7497"/>
                  </a:cubicBezTo>
                  <a:cubicBezTo>
                    <a:pt x="354" y="8559"/>
                    <a:pt x="441" y="13947"/>
                    <a:pt x="441" y="15450"/>
                  </a:cubicBezTo>
                  <a:cubicBezTo>
                    <a:pt x="441" y="16952"/>
                    <a:pt x="0" y="18627"/>
                    <a:pt x="48" y="20445"/>
                  </a:cubicBezTo>
                  <a:cubicBezTo>
                    <a:pt x="96" y="22254"/>
                    <a:pt x="536" y="25786"/>
                    <a:pt x="536" y="25786"/>
                  </a:cubicBezTo>
                  <a:lnTo>
                    <a:pt x="3005" y="25786"/>
                  </a:lnTo>
                  <a:cubicBezTo>
                    <a:pt x="3848" y="22206"/>
                    <a:pt x="3580" y="18273"/>
                    <a:pt x="3407" y="17661"/>
                  </a:cubicBezTo>
                  <a:cubicBezTo>
                    <a:pt x="3226" y="17038"/>
                    <a:pt x="3532" y="15402"/>
                    <a:pt x="3761" y="13995"/>
                  </a:cubicBezTo>
                  <a:cubicBezTo>
                    <a:pt x="3982" y="12579"/>
                    <a:pt x="4106" y="6750"/>
                    <a:pt x="4106" y="6750"/>
                  </a:cubicBezTo>
                  <a:cubicBezTo>
                    <a:pt x="4106" y="6750"/>
                    <a:pt x="5877" y="10196"/>
                    <a:pt x="6623" y="11918"/>
                  </a:cubicBezTo>
                  <a:cubicBezTo>
                    <a:pt x="7379" y="13641"/>
                    <a:pt x="7465" y="15316"/>
                    <a:pt x="7465" y="15316"/>
                  </a:cubicBezTo>
                  <a:lnTo>
                    <a:pt x="15992" y="19383"/>
                  </a:lnTo>
                  <a:cubicBezTo>
                    <a:pt x="15992" y="19383"/>
                    <a:pt x="16346" y="19115"/>
                    <a:pt x="16346" y="18627"/>
                  </a:cubicBezTo>
                  <a:cubicBezTo>
                    <a:pt x="16346" y="18149"/>
                    <a:pt x="16346" y="18015"/>
                    <a:pt x="16385" y="17038"/>
                  </a:cubicBezTo>
                  <a:cubicBezTo>
                    <a:pt x="16433" y="16072"/>
                    <a:pt x="17275" y="11918"/>
                    <a:pt x="17275" y="11918"/>
                  </a:cubicBezTo>
                  <a:lnTo>
                    <a:pt x="17935" y="9708"/>
                  </a:lnTo>
                  <a:lnTo>
                    <a:pt x="18107" y="9401"/>
                  </a:lnTo>
                  <a:cubicBezTo>
                    <a:pt x="18289" y="9086"/>
                    <a:pt x="18241" y="8693"/>
                    <a:pt x="18241" y="8693"/>
                  </a:cubicBezTo>
                  <a:lnTo>
                    <a:pt x="18509" y="7105"/>
                  </a:lnTo>
                  <a:cubicBezTo>
                    <a:pt x="18816" y="11392"/>
                    <a:pt x="20404" y="15584"/>
                    <a:pt x="20586" y="16110"/>
                  </a:cubicBezTo>
                  <a:cubicBezTo>
                    <a:pt x="20758" y="16646"/>
                    <a:pt x="20720" y="17038"/>
                    <a:pt x="21687" y="19163"/>
                  </a:cubicBezTo>
                  <a:cubicBezTo>
                    <a:pt x="22663" y="21278"/>
                    <a:pt x="25534" y="25872"/>
                    <a:pt x="25534" y="25872"/>
                  </a:cubicBezTo>
                  <a:lnTo>
                    <a:pt x="27343" y="24417"/>
                  </a:lnTo>
                  <a:cubicBezTo>
                    <a:pt x="27343" y="24417"/>
                    <a:pt x="26768" y="23135"/>
                    <a:pt x="25974" y="20838"/>
                  </a:cubicBezTo>
                  <a:cubicBezTo>
                    <a:pt x="25180" y="18541"/>
                    <a:pt x="23457" y="15718"/>
                    <a:pt x="23457" y="15718"/>
                  </a:cubicBezTo>
                  <a:cubicBezTo>
                    <a:pt x="23457" y="15718"/>
                    <a:pt x="23275" y="14569"/>
                    <a:pt x="23189" y="12981"/>
                  </a:cubicBezTo>
                  <a:cubicBezTo>
                    <a:pt x="23103" y="11392"/>
                    <a:pt x="22309" y="6750"/>
                    <a:pt x="22309" y="6750"/>
                  </a:cubicBezTo>
                  <a:cubicBezTo>
                    <a:pt x="22309" y="6750"/>
                    <a:pt x="22443" y="5774"/>
                    <a:pt x="22443" y="4808"/>
                  </a:cubicBezTo>
                  <a:cubicBezTo>
                    <a:pt x="22443" y="3831"/>
                    <a:pt x="22395" y="2559"/>
                    <a:pt x="20720" y="1535"/>
                  </a:cubicBezTo>
                  <a:cubicBezTo>
                    <a:pt x="19036" y="520"/>
                    <a:pt x="16433" y="434"/>
                    <a:pt x="16433" y="434"/>
                  </a:cubicBezTo>
                  <a:lnTo>
                    <a:pt x="13695" y="348"/>
                  </a:lnTo>
                  <a:lnTo>
                    <a:pt x="10078" y="453"/>
                  </a:lnTo>
                  <a:cubicBezTo>
                    <a:pt x="10078" y="453"/>
                    <a:pt x="9640" y="1"/>
                    <a:pt x="8994"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47"/>
            <p:cNvSpPr/>
            <p:nvPr/>
          </p:nvSpPr>
          <p:spPr>
            <a:xfrm>
              <a:off x="4184002" y="2044955"/>
              <a:ext cx="536600" cy="475447"/>
            </a:xfrm>
            <a:custGeom>
              <a:rect b="b" l="l" r="r" t="t"/>
              <a:pathLst>
                <a:path extrusionOk="0" h="13077" w="14759">
                  <a:moveTo>
                    <a:pt x="7376" y="1"/>
                  </a:moveTo>
                  <a:cubicBezTo>
                    <a:pt x="6627" y="1"/>
                    <a:pt x="5865" y="131"/>
                    <a:pt x="5121" y="404"/>
                  </a:cubicBezTo>
                  <a:cubicBezTo>
                    <a:pt x="1733" y="1658"/>
                    <a:pt x="1" y="5409"/>
                    <a:pt x="1245" y="8797"/>
                  </a:cubicBezTo>
                  <a:cubicBezTo>
                    <a:pt x="2223" y="11441"/>
                    <a:pt x="4722" y="13076"/>
                    <a:pt x="7383" y="13076"/>
                  </a:cubicBezTo>
                  <a:cubicBezTo>
                    <a:pt x="8132" y="13076"/>
                    <a:pt x="8894" y="12946"/>
                    <a:pt x="9638" y="12673"/>
                  </a:cubicBezTo>
                  <a:cubicBezTo>
                    <a:pt x="13026" y="11419"/>
                    <a:pt x="14758" y="7668"/>
                    <a:pt x="13514" y="4280"/>
                  </a:cubicBezTo>
                  <a:cubicBezTo>
                    <a:pt x="12536" y="1636"/>
                    <a:pt x="10037" y="1"/>
                    <a:pt x="7376"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47"/>
            <p:cNvSpPr/>
            <p:nvPr/>
          </p:nvSpPr>
          <p:spPr>
            <a:xfrm>
              <a:off x="4253588" y="2084329"/>
              <a:ext cx="396697" cy="396369"/>
            </a:xfrm>
            <a:custGeom>
              <a:rect b="b" l="l" r="r" t="t"/>
              <a:pathLst>
                <a:path extrusionOk="0" h="10902" w="10911">
                  <a:moveTo>
                    <a:pt x="5456" y="1"/>
                  </a:moveTo>
                  <a:cubicBezTo>
                    <a:pt x="2441" y="1"/>
                    <a:pt x="1" y="2441"/>
                    <a:pt x="1" y="5456"/>
                  </a:cubicBezTo>
                  <a:cubicBezTo>
                    <a:pt x="1" y="8461"/>
                    <a:pt x="2441" y="10901"/>
                    <a:pt x="5456" y="10901"/>
                  </a:cubicBezTo>
                  <a:cubicBezTo>
                    <a:pt x="8471" y="10901"/>
                    <a:pt x="10911" y="8461"/>
                    <a:pt x="10911" y="5456"/>
                  </a:cubicBezTo>
                  <a:cubicBezTo>
                    <a:pt x="10911" y="2441"/>
                    <a:pt x="8471" y="1"/>
                    <a:pt x="5456" y="1"/>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0" name="Google Shape;8610;p47"/>
            <p:cNvSpPr/>
            <p:nvPr/>
          </p:nvSpPr>
          <p:spPr>
            <a:xfrm>
              <a:off x="4264749" y="2095127"/>
              <a:ext cx="374773" cy="374773"/>
            </a:xfrm>
            <a:custGeom>
              <a:rect b="b" l="l" r="r" t="t"/>
              <a:pathLst>
                <a:path extrusionOk="0" h="10308" w="10308">
                  <a:moveTo>
                    <a:pt x="5149" y="0"/>
                  </a:moveTo>
                  <a:cubicBezTo>
                    <a:pt x="2307" y="0"/>
                    <a:pt x="0" y="2307"/>
                    <a:pt x="0" y="5159"/>
                  </a:cubicBezTo>
                  <a:cubicBezTo>
                    <a:pt x="0" y="8001"/>
                    <a:pt x="2307" y="10307"/>
                    <a:pt x="5149" y="10307"/>
                  </a:cubicBezTo>
                  <a:cubicBezTo>
                    <a:pt x="8001" y="10307"/>
                    <a:pt x="10307" y="8001"/>
                    <a:pt x="10307" y="5159"/>
                  </a:cubicBezTo>
                  <a:cubicBezTo>
                    <a:pt x="10307" y="2307"/>
                    <a:pt x="8001" y="0"/>
                    <a:pt x="514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47"/>
            <p:cNvSpPr/>
            <p:nvPr/>
          </p:nvSpPr>
          <p:spPr>
            <a:xfrm>
              <a:off x="4277256" y="2107997"/>
              <a:ext cx="349396" cy="349032"/>
            </a:xfrm>
            <a:custGeom>
              <a:rect b="b" l="l" r="r" t="t"/>
              <a:pathLst>
                <a:path extrusionOk="0" h="9600" w="9610">
                  <a:moveTo>
                    <a:pt x="4805" y="0"/>
                  </a:moveTo>
                  <a:cubicBezTo>
                    <a:pt x="2154" y="0"/>
                    <a:pt x="1" y="2144"/>
                    <a:pt x="1" y="4805"/>
                  </a:cubicBezTo>
                  <a:cubicBezTo>
                    <a:pt x="1" y="7456"/>
                    <a:pt x="2154" y="9599"/>
                    <a:pt x="4805" y="9599"/>
                  </a:cubicBezTo>
                  <a:cubicBezTo>
                    <a:pt x="7456" y="9599"/>
                    <a:pt x="9609" y="7456"/>
                    <a:pt x="9609" y="4805"/>
                  </a:cubicBezTo>
                  <a:cubicBezTo>
                    <a:pt x="9609" y="2144"/>
                    <a:pt x="7456" y="0"/>
                    <a:pt x="4805" y="0"/>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47"/>
            <p:cNvSpPr/>
            <p:nvPr/>
          </p:nvSpPr>
          <p:spPr>
            <a:xfrm>
              <a:off x="4273075" y="2116214"/>
              <a:ext cx="358449" cy="333216"/>
            </a:xfrm>
            <a:custGeom>
              <a:rect b="b" l="l" r="r" t="t"/>
              <a:pathLst>
                <a:path extrusionOk="0" h="9165" w="9859">
                  <a:moveTo>
                    <a:pt x="4920" y="0"/>
                  </a:moveTo>
                  <a:cubicBezTo>
                    <a:pt x="2715" y="0"/>
                    <a:pt x="774" y="1604"/>
                    <a:pt x="412" y="3851"/>
                  </a:cubicBezTo>
                  <a:cubicBezTo>
                    <a:pt x="1" y="6349"/>
                    <a:pt x="1704" y="8703"/>
                    <a:pt x="4202" y="9105"/>
                  </a:cubicBezTo>
                  <a:cubicBezTo>
                    <a:pt x="4449" y="9145"/>
                    <a:pt x="4695" y="9164"/>
                    <a:pt x="4937" y="9164"/>
                  </a:cubicBezTo>
                  <a:cubicBezTo>
                    <a:pt x="7147" y="9164"/>
                    <a:pt x="9094" y="7566"/>
                    <a:pt x="9456" y="5315"/>
                  </a:cubicBezTo>
                  <a:cubicBezTo>
                    <a:pt x="9858" y="2818"/>
                    <a:pt x="8164" y="463"/>
                    <a:pt x="5666" y="61"/>
                  </a:cubicBezTo>
                  <a:cubicBezTo>
                    <a:pt x="5416" y="20"/>
                    <a:pt x="5166" y="0"/>
                    <a:pt x="492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47"/>
            <p:cNvSpPr/>
            <p:nvPr/>
          </p:nvSpPr>
          <p:spPr>
            <a:xfrm>
              <a:off x="4273438" y="2125230"/>
              <a:ext cx="356667" cy="314202"/>
            </a:xfrm>
            <a:custGeom>
              <a:rect b="b" l="l" r="r" t="t"/>
              <a:pathLst>
                <a:path extrusionOk="0" h="8642" w="9810">
                  <a:moveTo>
                    <a:pt x="4904" y="0"/>
                  </a:moveTo>
                  <a:cubicBezTo>
                    <a:pt x="4348" y="0"/>
                    <a:pt x="3781" y="109"/>
                    <a:pt x="3235" y="340"/>
                  </a:cubicBezTo>
                  <a:cubicBezTo>
                    <a:pt x="1034" y="1259"/>
                    <a:pt x="0" y="3785"/>
                    <a:pt x="919" y="5986"/>
                  </a:cubicBezTo>
                  <a:cubicBezTo>
                    <a:pt x="1610" y="7641"/>
                    <a:pt x="3215" y="8642"/>
                    <a:pt x="4905" y="8642"/>
                  </a:cubicBezTo>
                  <a:cubicBezTo>
                    <a:pt x="5462" y="8642"/>
                    <a:pt x="6029" y="8533"/>
                    <a:pt x="6575" y="8302"/>
                  </a:cubicBezTo>
                  <a:cubicBezTo>
                    <a:pt x="8776" y="7383"/>
                    <a:pt x="9810" y="4847"/>
                    <a:pt x="8891" y="2656"/>
                  </a:cubicBezTo>
                  <a:cubicBezTo>
                    <a:pt x="8193" y="1001"/>
                    <a:pt x="6592" y="0"/>
                    <a:pt x="4904"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47"/>
            <p:cNvSpPr/>
            <p:nvPr/>
          </p:nvSpPr>
          <p:spPr>
            <a:xfrm>
              <a:off x="4291544" y="2133265"/>
              <a:ext cx="320491" cy="298459"/>
            </a:xfrm>
            <a:custGeom>
              <a:rect b="b" l="l" r="r" t="t"/>
              <a:pathLst>
                <a:path extrusionOk="0" h="8209" w="8815">
                  <a:moveTo>
                    <a:pt x="4414" y="1"/>
                  </a:moveTo>
                  <a:cubicBezTo>
                    <a:pt x="2430" y="1"/>
                    <a:pt x="682" y="1436"/>
                    <a:pt x="354" y="3449"/>
                  </a:cubicBezTo>
                  <a:cubicBezTo>
                    <a:pt x="0" y="5689"/>
                    <a:pt x="1512" y="7794"/>
                    <a:pt x="3752" y="8158"/>
                  </a:cubicBezTo>
                  <a:cubicBezTo>
                    <a:pt x="3970" y="8192"/>
                    <a:pt x="4186" y="8209"/>
                    <a:pt x="4400" y="8209"/>
                  </a:cubicBezTo>
                  <a:cubicBezTo>
                    <a:pt x="6384" y="8209"/>
                    <a:pt x="8131" y="6773"/>
                    <a:pt x="8451" y="4760"/>
                  </a:cubicBezTo>
                  <a:cubicBezTo>
                    <a:pt x="8814" y="2521"/>
                    <a:pt x="7293" y="415"/>
                    <a:pt x="5063" y="52"/>
                  </a:cubicBezTo>
                  <a:cubicBezTo>
                    <a:pt x="4845" y="17"/>
                    <a:pt x="4628" y="1"/>
                    <a:pt x="4414"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47"/>
            <p:cNvSpPr/>
            <p:nvPr/>
          </p:nvSpPr>
          <p:spPr>
            <a:xfrm>
              <a:off x="4303687" y="2144463"/>
              <a:ext cx="296859" cy="276062"/>
            </a:xfrm>
            <a:custGeom>
              <a:rect b="b" l="l" r="r" t="t"/>
              <a:pathLst>
                <a:path extrusionOk="0" h="7593" w="8165">
                  <a:moveTo>
                    <a:pt x="4078" y="1"/>
                  </a:moveTo>
                  <a:cubicBezTo>
                    <a:pt x="2244" y="1"/>
                    <a:pt x="638" y="1327"/>
                    <a:pt x="336" y="3189"/>
                  </a:cubicBezTo>
                  <a:cubicBezTo>
                    <a:pt x="1" y="5256"/>
                    <a:pt x="1408" y="7209"/>
                    <a:pt x="3475" y="7544"/>
                  </a:cubicBezTo>
                  <a:cubicBezTo>
                    <a:pt x="3680" y="7577"/>
                    <a:pt x="3884" y="7593"/>
                    <a:pt x="4085" y="7593"/>
                  </a:cubicBezTo>
                  <a:cubicBezTo>
                    <a:pt x="5914" y="7593"/>
                    <a:pt x="7528" y="6267"/>
                    <a:pt x="7829" y="4404"/>
                  </a:cubicBezTo>
                  <a:cubicBezTo>
                    <a:pt x="8164" y="2337"/>
                    <a:pt x="6758" y="385"/>
                    <a:pt x="4690" y="50"/>
                  </a:cubicBezTo>
                  <a:cubicBezTo>
                    <a:pt x="4484" y="17"/>
                    <a:pt x="4280" y="1"/>
                    <a:pt x="4078" y="1"/>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47"/>
            <p:cNvSpPr/>
            <p:nvPr/>
          </p:nvSpPr>
          <p:spPr>
            <a:xfrm>
              <a:off x="4310304" y="2150861"/>
              <a:ext cx="282934" cy="263301"/>
            </a:xfrm>
            <a:custGeom>
              <a:rect b="b" l="l" r="r" t="t"/>
              <a:pathLst>
                <a:path extrusionOk="0" h="7242" w="7782">
                  <a:moveTo>
                    <a:pt x="3893" y="0"/>
                  </a:moveTo>
                  <a:cubicBezTo>
                    <a:pt x="2148" y="0"/>
                    <a:pt x="610" y="1264"/>
                    <a:pt x="317" y="3042"/>
                  </a:cubicBezTo>
                  <a:cubicBezTo>
                    <a:pt x="1" y="5013"/>
                    <a:pt x="1341" y="6870"/>
                    <a:pt x="3312" y="7195"/>
                  </a:cubicBezTo>
                  <a:cubicBezTo>
                    <a:pt x="3507" y="7226"/>
                    <a:pt x="3701" y="7241"/>
                    <a:pt x="3892" y="7241"/>
                  </a:cubicBezTo>
                  <a:cubicBezTo>
                    <a:pt x="5644" y="7241"/>
                    <a:pt x="7181" y="5977"/>
                    <a:pt x="7466" y="4200"/>
                  </a:cubicBezTo>
                  <a:cubicBezTo>
                    <a:pt x="7781" y="2219"/>
                    <a:pt x="6442" y="362"/>
                    <a:pt x="4470" y="46"/>
                  </a:cubicBezTo>
                  <a:cubicBezTo>
                    <a:pt x="4276" y="15"/>
                    <a:pt x="4083" y="0"/>
                    <a:pt x="389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47"/>
            <p:cNvSpPr/>
            <p:nvPr/>
          </p:nvSpPr>
          <p:spPr>
            <a:xfrm>
              <a:off x="4315539" y="2162023"/>
              <a:ext cx="273881" cy="240978"/>
            </a:xfrm>
            <a:custGeom>
              <a:rect b="b" l="l" r="r" t="t"/>
              <a:pathLst>
                <a:path extrusionOk="0" h="6628" w="7533">
                  <a:moveTo>
                    <a:pt x="3764" y="0"/>
                  </a:moveTo>
                  <a:cubicBezTo>
                    <a:pt x="3322" y="0"/>
                    <a:pt x="2873" y="89"/>
                    <a:pt x="2441" y="275"/>
                  </a:cubicBezTo>
                  <a:cubicBezTo>
                    <a:pt x="766" y="1003"/>
                    <a:pt x="0" y="2955"/>
                    <a:pt x="728" y="4639"/>
                  </a:cubicBezTo>
                  <a:cubicBezTo>
                    <a:pt x="1269" y="5885"/>
                    <a:pt x="2487" y="6627"/>
                    <a:pt x="3768" y="6627"/>
                  </a:cubicBezTo>
                  <a:cubicBezTo>
                    <a:pt x="4210" y="6627"/>
                    <a:pt x="4660" y="6539"/>
                    <a:pt x="5092" y="6352"/>
                  </a:cubicBezTo>
                  <a:cubicBezTo>
                    <a:pt x="6767" y="5625"/>
                    <a:pt x="7532" y="3673"/>
                    <a:pt x="6805" y="1988"/>
                  </a:cubicBezTo>
                  <a:cubicBezTo>
                    <a:pt x="6264" y="743"/>
                    <a:pt x="5046" y="0"/>
                    <a:pt x="3764" y="0"/>
                  </a:cubicBez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47"/>
            <p:cNvSpPr/>
            <p:nvPr/>
          </p:nvSpPr>
          <p:spPr>
            <a:xfrm>
              <a:off x="4324228" y="2170239"/>
              <a:ext cx="255775" cy="225235"/>
            </a:xfrm>
            <a:custGeom>
              <a:rect b="b" l="l" r="r" t="t"/>
              <a:pathLst>
                <a:path extrusionOk="0" h="6195" w="7035">
                  <a:moveTo>
                    <a:pt x="3518" y="0"/>
                  </a:moveTo>
                  <a:cubicBezTo>
                    <a:pt x="3121" y="0"/>
                    <a:pt x="2716" y="77"/>
                    <a:pt x="2326" y="241"/>
                  </a:cubicBezTo>
                  <a:cubicBezTo>
                    <a:pt x="747" y="901"/>
                    <a:pt x="1" y="2710"/>
                    <a:pt x="661" y="4289"/>
                  </a:cubicBezTo>
                  <a:cubicBezTo>
                    <a:pt x="1158" y="5478"/>
                    <a:pt x="2306" y="6195"/>
                    <a:pt x="3517" y="6195"/>
                  </a:cubicBezTo>
                  <a:cubicBezTo>
                    <a:pt x="3915" y="6195"/>
                    <a:pt x="4319" y="6117"/>
                    <a:pt x="4709" y="5954"/>
                  </a:cubicBezTo>
                  <a:cubicBezTo>
                    <a:pt x="6288" y="5294"/>
                    <a:pt x="7035" y="3485"/>
                    <a:pt x="6374" y="1906"/>
                  </a:cubicBezTo>
                  <a:cubicBezTo>
                    <a:pt x="5877" y="717"/>
                    <a:pt x="4729" y="0"/>
                    <a:pt x="3518"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47"/>
            <p:cNvSpPr/>
            <p:nvPr/>
          </p:nvSpPr>
          <p:spPr>
            <a:xfrm>
              <a:off x="4337098" y="2180855"/>
              <a:ext cx="230397" cy="202911"/>
            </a:xfrm>
            <a:custGeom>
              <a:rect b="b" l="l" r="r" t="t"/>
              <a:pathLst>
                <a:path extrusionOk="0" h="5581" w="6337">
                  <a:moveTo>
                    <a:pt x="3164" y="0"/>
                  </a:moveTo>
                  <a:cubicBezTo>
                    <a:pt x="2805" y="0"/>
                    <a:pt x="2439" y="70"/>
                    <a:pt x="2087" y="217"/>
                  </a:cubicBezTo>
                  <a:cubicBezTo>
                    <a:pt x="671" y="810"/>
                    <a:pt x="1" y="2437"/>
                    <a:pt x="594" y="3863"/>
                  </a:cubicBezTo>
                  <a:cubicBezTo>
                    <a:pt x="1042" y="4931"/>
                    <a:pt x="2077" y="5580"/>
                    <a:pt x="3171" y="5580"/>
                  </a:cubicBezTo>
                  <a:cubicBezTo>
                    <a:pt x="3527" y="5580"/>
                    <a:pt x="3890" y="5511"/>
                    <a:pt x="4240" y="5365"/>
                  </a:cubicBezTo>
                  <a:cubicBezTo>
                    <a:pt x="5657" y="4772"/>
                    <a:pt x="6336" y="3136"/>
                    <a:pt x="5743" y="1719"/>
                  </a:cubicBezTo>
                  <a:cubicBezTo>
                    <a:pt x="5296" y="646"/>
                    <a:pt x="4258" y="0"/>
                    <a:pt x="3164" y="0"/>
                  </a:cubicBezTo>
                  <a:close/>
                </a:path>
              </a:pathLst>
            </a:custGeom>
            <a:solidFill>
              <a:srgbClr val="E9423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47"/>
            <p:cNvSpPr/>
            <p:nvPr/>
          </p:nvSpPr>
          <p:spPr>
            <a:xfrm>
              <a:off x="4317284" y="2023432"/>
              <a:ext cx="325727" cy="285006"/>
            </a:xfrm>
            <a:custGeom>
              <a:rect b="b" l="l" r="r" t="t"/>
              <a:pathLst>
                <a:path extrusionOk="0" h="7839" w="8959">
                  <a:moveTo>
                    <a:pt x="3830" y="0"/>
                  </a:moveTo>
                  <a:cubicBezTo>
                    <a:pt x="3541" y="0"/>
                    <a:pt x="3273" y="32"/>
                    <a:pt x="3044" y="106"/>
                  </a:cubicBezTo>
                  <a:cubicBezTo>
                    <a:pt x="1675" y="546"/>
                    <a:pt x="0" y="2355"/>
                    <a:pt x="661" y="4432"/>
                  </a:cubicBezTo>
                  <a:cubicBezTo>
                    <a:pt x="1321" y="6509"/>
                    <a:pt x="3838" y="6681"/>
                    <a:pt x="3838" y="6681"/>
                  </a:cubicBezTo>
                  <a:lnTo>
                    <a:pt x="3704" y="7217"/>
                  </a:lnTo>
                  <a:cubicBezTo>
                    <a:pt x="4486" y="7766"/>
                    <a:pt x="5459" y="7839"/>
                    <a:pt x="5919" y="7839"/>
                  </a:cubicBezTo>
                  <a:cubicBezTo>
                    <a:pt x="6084" y="7839"/>
                    <a:pt x="6183" y="7829"/>
                    <a:pt x="6183" y="7829"/>
                  </a:cubicBezTo>
                  <a:lnTo>
                    <a:pt x="8039" y="3838"/>
                  </a:lnTo>
                  <a:cubicBezTo>
                    <a:pt x="8546" y="3752"/>
                    <a:pt x="8958" y="3293"/>
                    <a:pt x="8958" y="3293"/>
                  </a:cubicBezTo>
                  <a:cubicBezTo>
                    <a:pt x="8633" y="2968"/>
                    <a:pt x="8326" y="2910"/>
                    <a:pt x="8135" y="2910"/>
                  </a:cubicBezTo>
                  <a:lnTo>
                    <a:pt x="8011" y="2049"/>
                  </a:lnTo>
                  <a:cubicBezTo>
                    <a:pt x="8011" y="2049"/>
                    <a:pt x="8298" y="1513"/>
                    <a:pt x="7723" y="1120"/>
                  </a:cubicBezTo>
                  <a:cubicBezTo>
                    <a:pt x="7245" y="786"/>
                    <a:pt x="5269" y="0"/>
                    <a:pt x="3830" y="0"/>
                  </a:cubicBez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47"/>
            <p:cNvSpPr/>
            <p:nvPr/>
          </p:nvSpPr>
          <p:spPr>
            <a:xfrm>
              <a:off x="4361130" y="2023432"/>
              <a:ext cx="257847" cy="99910"/>
            </a:xfrm>
            <a:custGeom>
              <a:rect b="b" l="l" r="r" t="t"/>
              <a:pathLst>
                <a:path extrusionOk="0" h="2748" w="7092">
                  <a:moveTo>
                    <a:pt x="2624" y="0"/>
                  </a:moveTo>
                  <a:cubicBezTo>
                    <a:pt x="2335" y="0"/>
                    <a:pt x="2067" y="32"/>
                    <a:pt x="1838" y="106"/>
                  </a:cubicBezTo>
                  <a:cubicBezTo>
                    <a:pt x="1206" y="307"/>
                    <a:pt x="507" y="814"/>
                    <a:pt x="0" y="1494"/>
                  </a:cubicBezTo>
                  <a:cubicBezTo>
                    <a:pt x="362" y="1460"/>
                    <a:pt x="715" y="1445"/>
                    <a:pt x="1058" y="1445"/>
                  </a:cubicBezTo>
                  <a:cubicBezTo>
                    <a:pt x="4233" y="1445"/>
                    <a:pt x="6479" y="2747"/>
                    <a:pt x="6479" y="2747"/>
                  </a:cubicBezTo>
                  <a:lnTo>
                    <a:pt x="6852" y="2374"/>
                  </a:lnTo>
                  <a:lnTo>
                    <a:pt x="6805" y="2049"/>
                  </a:lnTo>
                  <a:cubicBezTo>
                    <a:pt x="6805" y="2049"/>
                    <a:pt x="7092" y="1513"/>
                    <a:pt x="6517" y="1120"/>
                  </a:cubicBezTo>
                  <a:cubicBezTo>
                    <a:pt x="6039" y="786"/>
                    <a:pt x="4063" y="0"/>
                    <a:pt x="2624"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47"/>
            <p:cNvSpPr/>
            <p:nvPr/>
          </p:nvSpPr>
          <p:spPr>
            <a:xfrm>
              <a:off x="4379890" y="2272946"/>
              <a:ext cx="169499" cy="109618"/>
            </a:xfrm>
            <a:custGeom>
              <a:rect b="b" l="l" r="r" t="t"/>
              <a:pathLst>
                <a:path extrusionOk="0" h="3015" w="4662">
                  <a:moveTo>
                    <a:pt x="1234" y="1"/>
                  </a:moveTo>
                  <a:cubicBezTo>
                    <a:pt x="977" y="1"/>
                    <a:pt x="733" y="32"/>
                    <a:pt x="613" y="134"/>
                  </a:cubicBezTo>
                  <a:cubicBezTo>
                    <a:pt x="307" y="392"/>
                    <a:pt x="1" y="2306"/>
                    <a:pt x="920" y="2737"/>
                  </a:cubicBezTo>
                  <a:cubicBezTo>
                    <a:pt x="1331" y="2932"/>
                    <a:pt x="1723" y="3015"/>
                    <a:pt x="2089" y="3015"/>
                  </a:cubicBezTo>
                  <a:cubicBezTo>
                    <a:pt x="2763" y="3015"/>
                    <a:pt x="3348" y="2735"/>
                    <a:pt x="3800" y="2363"/>
                  </a:cubicBezTo>
                  <a:cubicBezTo>
                    <a:pt x="4508" y="1789"/>
                    <a:pt x="4662" y="727"/>
                    <a:pt x="4662" y="727"/>
                  </a:cubicBezTo>
                  <a:lnTo>
                    <a:pt x="4662" y="727"/>
                  </a:lnTo>
                  <a:cubicBezTo>
                    <a:pt x="4505" y="835"/>
                    <a:pt x="4296" y="877"/>
                    <a:pt x="4065" y="877"/>
                  </a:cubicBezTo>
                  <a:cubicBezTo>
                    <a:pt x="3250" y="877"/>
                    <a:pt x="2164" y="354"/>
                    <a:pt x="2164" y="354"/>
                  </a:cubicBezTo>
                  <a:lnTo>
                    <a:pt x="2116" y="86"/>
                  </a:lnTo>
                  <a:cubicBezTo>
                    <a:pt x="2116" y="86"/>
                    <a:pt x="1657" y="1"/>
                    <a:pt x="1234"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47"/>
            <p:cNvSpPr/>
            <p:nvPr/>
          </p:nvSpPr>
          <p:spPr>
            <a:xfrm>
              <a:off x="4599810" y="2070405"/>
              <a:ext cx="17779" cy="27523"/>
            </a:xfrm>
            <a:custGeom>
              <a:rect b="b" l="l" r="r" t="t"/>
              <a:pathLst>
                <a:path extrusionOk="0" h="757" w="489">
                  <a:moveTo>
                    <a:pt x="240" y="1"/>
                  </a:moveTo>
                  <a:cubicBezTo>
                    <a:pt x="106" y="1"/>
                    <a:pt x="0" y="173"/>
                    <a:pt x="0" y="374"/>
                  </a:cubicBezTo>
                  <a:cubicBezTo>
                    <a:pt x="0" y="584"/>
                    <a:pt x="106" y="757"/>
                    <a:pt x="240" y="757"/>
                  </a:cubicBezTo>
                  <a:cubicBezTo>
                    <a:pt x="374" y="757"/>
                    <a:pt x="488" y="584"/>
                    <a:pt x="488" y="374"/>
                  </a:cubicBezTo>
                  <a:cubicBezTo>
                    <a:pt x="488" y="173"/>
                    <a:pt x="374" y="1"/>
                    <a:pt x="240" y="1"/>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47"/>
            <p:cNvSpPr/>
            <p:nvPr/>
          </p:nvSpPr>
          <p:spPr>
            <a:xfrm>
              <a:off x="4556327" y="2097890"/>
              <a:ext cx="101256" cy="67552"/>
            </a:xfrm>
            <a:custGeom>
              <a:rect b="b" l="l" r="r" t="t"/>
              <a:pathLst>
                <a:path extrusionOk="0" h="1858" w="2785">
                  <a:moveTo>
                    <a:pt x="1436" y="1"/>
                  </a:moveTo>
                  <a:lnTo>
                    <a:pt x="928" y="489"/>
                  </a:lnTo>
                  <a:cubicBezTo>
                    <a:pt x="928" y="489"/>
                    <a:pt x="756" y="709"/>
                    <a:pt x="402" y="881"/>
                  </a:cubicBezTo>
                  <a:cubicBezTo>
                    <a:pt x="48" y="1063"/>
                    <a:pt x="0" y="1063"/>
                    <a:pt x="0" y="1283"/>
                  </a:cubicBezTo>
                  <a:cubicBezTo>
                    <a:pt x="0" y="1362"/>
                    <a:pt x="30" y="1396"/>
                    <a:pt x="92" y="1396"/>
                  </a:cubicBezTo>
                  <a:cubicBezTo>
                    <a:pt x="204" y="1396"/>
                    <a:pt x="419" y="1290"/>
                    <a:pt x="756" y="1149"/>
                  </a:cubicBezTo>
                  <a:cubicBezTo>
                    <a:pt x="853" y="1109"/>
                    <a:pt x="944" y="1092"/>
                    <a:pt x="1028" y="1092"/>
                  </a:cubicBezTo>
                  <a:cubicBezTo>
                    <a:pt x="1401" y="1092"/>
                    <a:pt x="1637" y="1417"/>
                    <a:pt x="1637" y="1417"/>
                  </a:cubicBezTo>
                  <a:cubicBezTo>
                    <a:pt x="1637" y="1417"/>
                    <a:pt x="1702" y="1315"/>
                    <a:pt x="1988" y="1315"/>
                  </a:cubicBezTo>
                  <a:cubicBezTo>
                    <a:pt x="2029" y="1315"/>
                    <a:pt x="2074" y="1317"/>
                    <a:pt x="2125" y="1321"/>
                  </a:cubicBezTo>
                  <a:cubicBezTo>
                    <a:pt x="2517" y="1369"/>
                    <a:pt x="2479" y="1857"/>
                    <a:pt x="2479" y="1857"/>
                  </a:cubicBezTo>
                  <a:cubicBezTo>
                    <a:pt x="2785" y="1"/>
                    <a:pt x="1436" y="1"/>
                    <a:pt x="1436" y="1"/>
                  </a:cubicBezTo>
                  <a:close/>
                </a:path>
              </a:pathLst>
            </a:custGeom>
            <a:solidFill>
              <a:srgbClr val="85625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47"/>
            <p:cNvSpPr/>
            <p:nvPr/>
          </p:nvSpPr>
          <p:spPr>
            <a:xfrm>
              <a:off x="4391051" y="2051281"/>
              <a:ext cx="184769" cy="174843"/>
            </a:xfrm>
            <a:custGeom>
              <a:rect b="b" l="l" r="r" t="t"/>
              <a:pathLst>
                <a:path extrusionOk="0" h="4809" w="5082">
                  <a:moveTo>
                    <a:pt x="2211" y="0"/>
                  </a:moveTo>
                  <a:lnTo>
                    <a:pt x="1541" y="575"/>
                  </a:lnTo>
                  <a:lnTo>
                    <a:pt x="1589" y="86"/>
                  </a:lnTo>
                  <a:lnTo>
                    <a:pt x="1369" y="307"/>
                  </a:lnTo>
                  <a:cubicBezTo>
                    <a:pt x="1149" y="527"/>
                    <a:pt x="967" y="795"/>
                    <a:pt x="967" y="795"/>
                  </a:cubicBezTo>
                  <a:lnTo>
                    <a:pt x="967" y="402"/>
                  </a:lnTo>
                  <a:lnTo>
                    <a:pt x="306" y="1149"/>
                  </a:lnTo>
                  <a:lnTo>
                    <a:pt x="306" y="709"/>
                  </a:lnTo>
                  <a:cubicBezTo>
                    <a:pt x="306" y="709"/>
                    <a:pt x="0" y="1197"/>
                    <a:pt x="0" y="1675"/>
                  </a:cubicBezTo>
                  <a:cubicBezTo>
                    <a:pt x="0" y="2163"/>
                    <a:pt x="86" y="2919"/>
                    <a:pt x="794" y="3800"/>
                  </a:cubicBezTo>
                  <a:cubicBezTo>
                    <a:pt x="1503" y="4680"/>
                    <a:pt x="3264" y="4680"/>
                    <a:pt x="3264" y="4680"/>
                  </a:cubicBezTo>
                  <a:cubicBezTo>
                    <a:pt x="3264" y="4680"/>
                    <a:pt x="1675" y="4326"/>
                    <a:pt x="1101" y="3618"/>
                  </a:cubicBezTo>
                  <a:cubicBezTo>
                    <a:pt x="526" y="2919"/>
                    <a:pt x="402" y="2125"/>
                    <a:pt x="1062" y="1895"/>
                  </a:cubicBezTo>
                  <a:cubicBezTo>
                    <a:pt x="1305" y="1814"/>
                    <a:pt x="1602" y="1770"/>
                    <a:pt x="1900" y="1770"/>
                  </a:cubicBezTo>
                  <a:cubicBezTo>
                    <a:pt x="2413" y="1770"/>
                    <a:pt x="2929" y="1902"/>
                    <a:pt x="3177" y="2211"/>
                  </a:cubicBezTo>
                  <a:cubicBezTo>
                    <a:pt x="3579" y="2690"/>
                    <a:pt x="3618" y="3886"/>
                    <a:pt x="3666" y="4374"/>
                  </a:cubicBezTo>
                  <a:cubicBezTo>
                    <a:pt x="3695" y="4679"/>
                    <a:pt x="3808" y="4809"/>
                    <a:pt x="3921" y="4809"/>
                  </a:cubicBezTo>
                  <a:cubicBezTo>
                    <a:pt x="3988" y="4809"/>
                    <a:pt x="4056" y="4763"/>
                    <a:pt x="4106" y="4680"/>
                  </a:cubicBezTo>
                  <a:cubicBezTo>
                    <a:pt x="4240" y="4460"/>
                    <a:pt x="4192" y="3044"/>
                    <a:pt x="4192" y="2565"/>
                  </a:cubicBezTo>
                  <a:cubicBezTo>
                    <a:pt x="4192" y="2077"/>
                    <a:pt x="5082" y="1637"/>
                    <a:pt x="5082" y="1637"/>
                  </a:cubicBezTo>
                  <a:cubicBezTo>
                    <a:pt x="4764" y="464"/>
                    <a:pt x="4160" y="177"/>
                    <a:pt x="3644" y="177"/>
                  </a:cubicBezTo>
                  <a:cubicBezTo>
                    <a:pt x="3150" y="177"/>
                    <a:pt x="2737" y="441"/>
                    <a:pt x="2737" y="441"/>
                  </a:cubicBezTo>
                  <a:lnTo>
                    <a:pt x="3177" y="48"/>
                  </a:lnTo>
                  <a:lnTo>
                    <a:pt x="3177" y="48"/>
                  </a:lnTo>
                  <a:cubicBezTo>
                    <a:pt x="3177" y="48"/>
                    <a:pt x="2823" y="86"/>
                    <a:pt x="2603" y="86"/>
                  </a:cubicBezTo>
                  <a:cubicBezTo>
                    <a:pt x="2383" y="86"/>
                    <a:pt x="1981" y="441"/>
                    <a:pt x="1981" y="441"/>
                  </a:cubicBezTo>
                  <a:lnTo>
                    <a:pt x="221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47"/>
            <p:cNvSpPr/>
            <p:nvPr/>
          </p:nvSpPr>
          <p:spPr>
            <a:xfrm>
              <a:off x="4493685" y="2065460"/>
              <a:ext cx="82132" cy="58427"/>
            </a:xfrm>
            <a:custGeom>
              <a:rect b="b" l="l" r="r" t="t"/>
              <a:pathLst>
                <a:path extrusionOk="0" h="1607" w="2259">
                  <a:moveTo>
                    <a:pt x="1120" y="0"/>
                  </a:moveTo>
                  <a:cubicBezTo>
                    <a:pt x="607" y="0"/>
                    <a:pt x="134" y="357"/>
                    <a:pt x="134" y="357"/>
                  </a:cubicBezTo>
                  <a:cubicBezTo>
                    <a:pt x="134" y="357"/>
                    <a:pt x="0" y="1333"/>
                    <a:pt x="756" y="1553"/>
                  </a:cubicBezTo>
                  <a:cubicBezTo>
                    <a:pt x="886" y="1591"/>
                    <a:pt x="1015" y="1607"/>
                    <a:pt x="1141" y="1607"/>
                  </a:cubicBezTo>
                  <a:cubicBezTo>
                    <a:pt x="1742" y="1607"/>
                    <a:pt x="2259" y="1247"/>
                    <a:pt x="2259" y="1247"/>
                  </a:cubicBezTo>
                  <a:cubicBezTo>
                    <a:pt x="2033" y="264"/>
                    <a:pt x="1562" y="0"/>
                    <a:pt x="1120"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47"/>
            <p:cNvSpPr/>
            <p:nvPr/>
          </p:nvSpPr>
          <p:spPr>
            <a:xfrm>
              <a:off x="4505865" y="2073895"/>
              <a:ext cx="58826" cy="41847"/>
            </a:xfrm>
            <a:custGeom>
              <a:rect b="b" l="l" r="r" t="t"/>
              <a:pathLst>
                <a:path extrusionOk="0" h="1151" w="1618">
                  <a:moveTo>
                    <a:pt x="808" y="0"/>
                  </a:moveTo>
                  <a:cubicBezTo>
                    <a:pt x="438" y="0"/>
                    <a:pt x="96" y="259"/>
                    <a:pt x="96" y="259"/>
                  </a:cubicBezTo>
                  <a:cubicBezTo>
                    <a:pt x="96" y="259"/>
                    <a:pt x="0" y="948"/>
                    <a:pt x="546" y="1111"/>
                  </a:cubicBezTo>
                  <a:cubicBezTo>
                    <a:pt x="640" y="1139"/>
                    <a:pt x="734" y="1151"/>
                    <a:pt x="825" y="1151"/>
                  </a:cubicBezTo>
                  <a:cubicBezTo>
                    <a:pt x="1253" y="1151"/>
                    <a:pt x="1618" y="890"/>
                    <a:pt x="1618" y="890"/>
                  </a:cubicBezTo>
                  <a:cubicBezTo>
                    <a:pt x="1459" y="189"/>
                    <a:pt x="1123" y="0"/>
                    <a:pt x="80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47"/>
            <p:cNvSpPr/>
            <p:nvPr/>
          </p:nvSpPr>
          <p:spPr>
            <a:xfrm>
              <a:off x="4158625" y="2962736"/>
              <a:ext cx="107873" cy="748274"/>
            </a:xfrm>
            <a:custGeom>
              <a:rect b="b" l="l" r="r" t="t"/>
              <a:pathLst>
                <a:path extrusionOk="0" h="20581" w="2967">
                  <a:moveTo>
                    <a:pt x="2767" y="0"/>
                  </a:moveTo>
                  <a:cubicBezTo>
                    <a:pt x="2711" y="0"/>
                    <a:pt x="2658" y="28"/>
                    <a:pt x="2622" y="81"/>
                  </a:cubicBezTo>
                  <a:cubicBezTo>
                    <a:pt x="2565" y="148"/>
                    <a:pt x="1397" y="1794"/>
                    <a:pt x="1397" y="3660"/>
                  </a:cubicBezTo>
                  <a:lnTo>
                    <a:pt x="1397" y="5488"/>
                  </a:lnTo>
                  <a:cubicBezTo>
                    <a:pt x="948" y="10493"/>
                    <a:pt x="77" y="20064"/>
                    <a:pt x="29" y="20351"/>
                  </a:cubicBezTo>
                  <a:cubicBezTo>
                    <a:pt x="0" y="20447"/>
                    <a:pt x="48" y="20542"/>
                    <a:pt x="144" y="20571"/>
                  </a:cubicBezTo>
                  <a:cubicBezTo>
                    <a:pt x="163" y="20581"/>
                    <a:pt x="172" y="20581"/>
                    <a:pt x="192" y="20581"/>
                  </a:cubicBezTo>
                  <a:cubicBezTo>
                    <a:pt x="268" y="20581"/>
                    <a:pt x="345" y="20523"/>
                    <a:pt x="373" y="20447"/>
                  </a:cubicBezTo>
                  <a:cubicBezTo>
                    <a:pt x="412" y="20313"/>
                    <a:pt x="1254" y="11029"/>
                    <a:pt x="1752" y="5498"/>
                  </a:cubicBezTo>
                  <a:lnTo>
                    <a:pt x="1752" y="3660"/>
                  </a:lnTo>
                  <a:cubicBezTo>
                    <a:pt x="1752" y="1909"/>
                    <a:pt x="2900" y="301"/>
                    <a:pt x="2910" y="282"/>
                  </a:cubicBezTo>
                  <a:cubicBezTo>
                    <a:pt x="2967" y="205"/>
                    <a:pt x="2948" y="91"/>
                    <a:pt x="2871" y="33"/>
                  </a:cubicBezTo>
                  <a:cubicBezTo>
                    <a:pt x="2838" y="11"/>
                    <a:pt x="2802" y="0"/>
                    <a:pt x="2767"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47"/>
            <p:cNvSpPr/>
            <p:nvPr/>
          </p:nvSpPr>
          <p:spPr>
            <a:xfrm>
              <a:off x="4259150" y="2850831"/>
              <a:ext cx="340706" cy="179933"/>
            </a:xfrm>
            <a:custGeom>
              <a:rect b="b" l="l" r="r" t="t"/>
              <a:pathLst>
                <a:path extrusionOk="0" h="4949" w="9371">
                  <a:moveTo>
                    <a:pt x="709" y="1"/>
                  </a:moveTo>
                  <a:lnTo>
                    <a:pt x="1" y="3264"/>
                  </a:lnTo>
                  <a:lnTo>
                    <a:pt x="9370" y="4949"/>
                  </a:lnTo>
                  <a:lnTo>
                    <a:pt x="9370" y="3905"/>
                  </a:lnTo>
                  <a:cubicBezTo>
                    <a:pt x="9349" y="3964"/>
                    <a:pt x="9281" y="3981"/>
                    <a:pt x="9210" y="3981"/>
                  </a:cubicBezTo>
                  <a:cubicBezTo>
                    <a:pt x="9120" y="3981"/>
                    <a:pt x="9026" y="3953"/>
                    <a:pt x="9026" y="3953"/>
                  </a:cubicBezTo>
                  <a:lnTo>
                    <a:pt x="709" y="1"/>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47"/>
            <p:cNvSpPr/>
            <p:nvPr/>
          </p:nvSpPr>
          <p:spPr>
            <a:xfrm>
              <a:off x="4142592" y="2969498"/>
              <a:ext cx="947331" cy="1589477"/>
            </a:xfrm>
            <a:custGeom>
              <a:rect b="b" l="l" r="r" t="t"/>
              <a:pathLst>
                <a:path extrusionOk="0" h="43718" w="26056">
                  <a:moveTo>
                    <a:pt x="3207" y="0"/>
                  </a:moveTo>
                  <a:cubicBezTo>
                    <a:pt x="2154" y="1876"/>
                    <a:pt x="2336" y="4575"/>
                    <a:pt x="2336" y="4575"/>
                  </a:cubicBezTo>
                  <a:cubicBezTo>
                    <a:pt x="2336" y="4575"/>
                    <a:pt x="1925" y="7819"/>
                    <a:pt x="1925" y="10106"/>
                  </a:cubicBezTo>
                  <a:cubicBezTo>
                    <a:pt x="1925" y="12394"/>
                    <a:pt x="1331" y="17284"/>
                    <a:pt x="1331" y="17284"/>
                  </a:cubicBezTo>
                  <a:cubicBezTo>
                    <a:pt x="1331" y="17284"/>
                    <a:pt x="1235" y="22768"/>
                    <a:pt x="1197" y="23773"/>
                  </a:cubicBezTo>
                  <a:cubicBezTo>
                    <a:pt x="1149" y="24778"/>
                    <a:pt x="460" y="25974"/>
                    <a:pt x="231" y="29266"/>
                  </a:cubicBezTo>
                  <a:cubicBezTo>
                    <a:pt x="1" y="32558"/>
                    <a:pt x="786" y="36578"/>
                    <a:pt x="786" y="36578"/>
                  </a:cubicBezTo>
                  <a:cubicBezTo>
                    <a:pt x="786" y="36578"/>
                    <a:pt x="920" y="37812"/>
                    <a:pt x="968" y="38731"/>
                  </a:cubicBezTo>
                  <a:cubicBezTo>
                    <a:pt x="1006" y="39640"/>
                    <a:pt x="824" y="40923"/>
                    <a:pt x="824" y="41564"/>
                  </a:cubicBezTo>
                  <a:cubicBezTo>
                    <a:pt x="824" y="42205"/>
                    <a:pt x="412" y="43622"/>
                    <a:pt x="1609" y="43708"/>
                  </a:cubicBezTo>
                  <a:cubicBezTo>
                    <a:pt x="1691" y="43714"/>
                    <a:pt x="1770" y="43717"/>
                    <a:pt x="1847" y="43717"/>
                  </a:cubicBezTo>
                  <a:cubicBezTo>
                    <a:pt x="2869" y="43717"/>
                    <a:pt x="3341" y="43162"/>
                    <a:pt x="3341" y="43162"/>
                  </a:cubicBezTo>
                  <a:cubicBezTo>
                    <a:pt x="3341" y="43162"/>
                    <a:pt x="4164" y="43344"/>
                    <a:pt x="4901" y="43392"/>
                  </a:cubicBezTo>
                  <a:cubicBezTo>
                    <a:pt x="5628" y="43440"/>
                    <a:pt x="10930" y="43622"/>
                    <a:pt x="11160" y="43622"/>
                  </a:cubicBezTo>
                  <a:cubicBezTo>
                    <a:pt x="11390" y="43622"/>
                    <a:pt x="12031" y="43478"/>
                    <a:pt x="11983" y="43162"/>
                  </a:cubicBezTo>
                  <a:cubicBezTo>
                    <a:pt x="11935" y="42846"/>
                    <a:pt x="10978" y="42703"/>
                    <a:pt x="10978" y="42703"/>
                  </a:cubicBezTo>
                  <a:cubicBezTo>
                    <a:pt x="10978" y="42703"/>
                    <a:pt x="10519" y="42521"/>
                    <a:pt x="8595" y="41698"/>
                  </a:cubicBezTo>
                  <a:cubicBezTo>
                    <a:pt x="6681" y="40875"/>
                    <a:pt x="4212" y="38951"/>
                    <a:pt x="4212" y="38951"/>
                  </a:cubicBezTo>
                  <a:cubicBezTo>
                    <a:pt x="4212" y="38951"/>
                    <a:pt x="4346" y="36530"/>
                    <a:pt x="4853" y="32051"/>
                  </a:cubicBezTo>
                  <a:cubicBezTo>
                    <a:pt x="5351" y="27572"/>
                    <a:pt x="5494" y="25974"/>
                    <a:pt x="5494" y="25974"/>
                  </a:cubicBezTo>
                  <a:cubicBezTo>
                    <a:pt x="5494" y="25974"/>
                    <a:pt x="5896" y="25419"/>
                    <a:pt x="6126" y="24739"/>
                  </a:cubicBezTo>
                  <a:cubicBezTo>
                    <a:pt x="6356" y="24050"/>
                    <a:pt x="6451" y="23916"/>
                    <a:pt x="6537" y="23132"/>
                  </a:cubicBezTo>
                  <a:cubicBezTo>
                    <a:pt x="6633" y="22356"/>
                    <a:pt x="7093" y="21170"/>
                    <a:pt x="7093" y="21170"/>
                  </a:cubicBezTo>
                  <a:lnTo>
                    <a:pt x="9150" y="21170"/>
                  </a:lnTo>
                  <a:cubicBezTo>
                    <a:pt x="9150" y="21170"/>
                    <a:pt x="9973" y="24137"/>
                    <a:pt x="10241" y="24960"/>
                  </a:cubicBezTo>
                  <a:cubicBezTo>
                    <a:pt x="10519" y="25783"/>
                    <a:pt x="10337" y="26242"/>
                    <a:pt x="10614" y="28481"/>
                  </a:cubicBezTo>
                  <a:cubicBezTo>
                    <a:pt x="10882" y="30721"/>
                    <a:pt x="12117" y="32778"/>
                    <a:pt x="12672" y="34013"/>
                  </a:cubicBezTo>
                  <a:cubicBezTo>
                    <a:pt x="13218" y="35248"/>
                    <a:pt x="14730" y="38865"/>
                    <a:pt x="14768" y="39047"/>
                  </a:cubicBezTo>
                  <a:cubicBezTo>
                    <a:pt x="14816" y="39229"/>
                    <a:pt x="14911" y="39918"/>
                    <a:pt x="14911" y="40875"/>
                  </a:cubicBezTo>
                  <a:cubicBezTo>
                    <a:pt x="14911" y="41832"/>
                    <a:pt x="14959" y="43392"/>
                    <a:pt x="15916" y="43574"/>
                  </a:cubicBezTo>
                  <a:cubicBezTo>
                    <a:pt x="16053" y="43600"/>
                    <a:pt x="16179" y="43611"/>
                    <a:pt x="16294" y="43611"/>
                  </a:cubicBezTo>
                  <a:cubicBezTo>
                    <a:pt x="16989" y="43611"/>
                    <a:pt x="17331" y="43210"/>
                    <a:pt x="17610" y="43210"/>
                  </a:cubicBezTo>
                  <a:cubicBezTo>
                    <a:pt x="17926" y="43210"/>
                    <a:pt x="18663" y="43392"/>
                    <a:pt x="19706" y="43478"/>
                  </a:cubicBezTo>
                  <a:cubicBezTo>
                    <a:pt x="20759" y="43574"/>
                    <a:pt x="24692" y="43574"/>
                    <a:pt x="24692" y="43574"/>
                  </a:cubicBezTo>
                  <a:cubicBezTo>
                    <a:pt x="24692" y="43574"/>
                    <a:pt x="24722" y="43575"/>
                    <a:pt x="24772" y="43575"/>
                  </a:cubicBezTo>
                  <a:cubicBezTo>
                    <a:pt x="25064" y="43575"/>
                    <a:pt x="26055" y="43540"/>
                    <a:pt x="26023" y="43067"/>
                  </a:cubicBezTo>
                  <a:cubicBezTo>
                    <a:pt x="25996" y="42763"/>
                    <a:pt x="25801" y="42714"/>
                    <a:pt x="25545" y="42714"/>
                  </a:cubicBezTo>
                  <a:cubicBezTo>
                    <a:pt x="25424" y="42714"/>
                    <a:pt x="25290" y="42725"/>
                    <a:pt x="25153" y="42725"/>
                  </a:cubicBezTo>
                  <a:cubicBezTo>
                    <a:pt x="25060" y="42725"/>
                    <a:pt x="24966" y="42720"/>
                    <a:pt x="24874" y="42703"/>
                  </a:cubicBezTo>
                  <a:cubicBezTo>
                    <a:pt x="24376" y="42617"/>
                    <a:pt x="17974" y="39229"/>
                    <a:pt x="17792" y="38913"/>
                  </a:cubicBezTo>
                  <a:cubicBezTo>
                    <a:pt x="17610" y="38588"/>
                    <a:pt x="17515" y="37994"/>
                    <a:pt x="17151" y="36300"/>
                  </a:cubicBezTo>
                  <a:cubicBezTo>
                    <a:pt x="16778" y="34606"/>
                    <a:pt x="14768" y="25830"/>
                    <a:pt x="14768" y="25830"/>
                  </a:cubicBezTo>
                  <a:cubicBezTo>
                    <a:pt x="14768" y="25830"/>
                    <a:pt x="14911" y="25285"/>
                    <a:pt x="14998" y="24318"/>
                  </a:cubicBezTo>
                  <a:cubicBezTo>
                    <a:pt x="15093" y="23361"/>
                    <a:pt x="14634" y="22452"/>
                    <a:pt x="14634" y="22452"/>
                  </a:cubicBezTo>
                  <a:lnTo>
                    <a:pt x="12576" y="1685"/>
                  </a:lnTo>
                  <a:lnTo>
                    <a:pt x="3207" y="0"/>
                  </a:ln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47"/>
            <p:cNvSpPr/>
            <p:nvPr/>
          </p:nvSpPr>
          <p:spPr>
            <a:xfrm>
              <a:off x="4188183" y="2969134"/>
              <a:ext cx="481955" cy="769725"/>
            </a:xfrm>
            <a:custGeom>
              <a:rect b="b" l="l" r="r" t="t"/>
              <a:pathLst>
                <a:path extrusionOk="0" h="21171" w="13256">
                  <a:moveTo>
                    <a:pt x="1953" y="1"/>
                  </a:moveTo>
                  <a:cubicBezTo>
                    <a:pt x="900" y="1876"/>
                    <a:pt x="1082" y="4575"/>
                    <a:pt x="1082" y="4575"/>
                  </a:cubicBezTo>
                  <a:cubicBezTo>
                    <a:pt x="1082" y="4575"/>
                    <a:pt x="671" y="7829"/>
                    <a:pt x="671" y="10107"/>
                  </a:cubicBezTo>
                  <a:cubicBezTo>
                    <a:pt x="671" y="12394"/>
                    <a:pt x="77" y="17294"/>
                    <a:pt x="77" y="17294"/>
                  </a:cubicBezTo>
                  <a:cubicBezTo>
                    <a:pt x="77" y="17294"/>
                    <a:pt x="39" y="19352"/>
                    <a:pt x="1" y="21170"/>
                  </a:cubicBezTo>
                  <a:lnTo>
                    <a:pt x="13255" y="21170"/>
                  </a:lnTo>
                  <a:lnTo>
                    <a:pt x="11322" y="1695"/>
                  </a:lnTo>
                  <a:lnTo>
                    <a:pt x="1953" y="1"/>
                  </a:ln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47"/>
            <p:cNvSpPr/>
            <p:nvPr/>
          </p:nvSpPr>
          <p:spPr>
            <a:xfrm>
              <a:off x="4188183" y="2969134"/>
              <a:ext cx="423165" cy="769361"/>
            </a:xfrm>
            <a:custGeom>
              <a:rect b="b" l="l" r="r" t="t"/>
              <a:pathLst>
                <a:path extrusionOk="0" h="21161" w="11639">
                  <a:moveTo>
                    <a:pt x="1943" y="1"/>
                  </a:moveTo>
                  <a:cubicBezTo>
                    <a:pt x="900" y="1876"/>
                    <a:pt x="1082" y="4575"/>
                    <a:pt x="1082" y="4575"/>
                  </a:cubicBezTo>
                  <a:cubicBezTo>
                    <a:pt x="1082" y="4575"/>
                    <a:pt x="671" y="7829"/>
                    <a:pt x="671" y="10107"/>
                  </a:cubicBezTo>
                  <a:cubicBezTo>
                    <a:pt x="671" y="12394"/>
                    <a:pt x="77" y="17294"/>
                    <a:pt x="77" y="17294"/>
                  </a:cubicBezTo>
                  <a:cubicBezTo>
                    <a:pt x="77" y="17294"/>
                    <a:pt x="39" y="19342"/>
                    <a:pt x="1" y="21161"/>
                  </a:cubicBezTo>
                  <a:cubicBezTo>
                    <a:pt x="1379" y="20902"/>
                    <a:pt x="6585" y="19696"/>
                    <a:pt x="8987" y="16098"/>
                  </a:cubicBezTo>
                  <a:cubicBezTo>
                    <a:pt x="11265" y="12700"/>
                    <a:pt x="11590" y="6882"/>
                    <a:pt x="11638" y="4872"/>
                  </a:cubicBezTo>
                  <a:lnTo>
                    <a:pt x="11322" y="1695"/>
                  </a:lnTo>
                  <a:lnTo>
                    <a:pt x="1943" y="1"/>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47"/>
            <p:cNvSpPr/>
            <p:nvPr/>
          </p:nvSpPr>
          <p:spPr>
            <a:xfrm>
              <a:off x="4649545" y="4289235"/>
              <a:ext cx="131578" cy="99874"/>
            </a:xfrm>
            <a:custGeom>
              <a:rect b="b" l="l" r="r" t="t"/>
              <a:pathLst>
                <a:path extrusionOk="0" h="2747" w="3619">
                  <a:moveTo>
                    <a:pt x="3207" y="0"/>
                  </a:moveTo>
                  <a:lnTo>
                    <a:pt x="1" y="737"/>
                  </a:lnTo>
                  <a:lnTo>
                    <a:pt x="824" y="2747"/>
                  </a:lnTo>
                  <a:lnTo>
                    <a:pt x="3618" y="1828"/>
                  </a:lnTo>
                  <a:lnTo>
                    <a:pt x="3207"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47"/>
            <p:cNvSpPr/>
            <p:nvPr/>
          </p:nvSpPr>
          <p:spPr>
            <a:xfrm>
              <a:off x="4172877" y="4316029"/>
              <a:ext cx="128087" cy="71370"/>
            </a:xfrm>
            <a:custGeom>
              <a:rect b="b" l="l" r="r" t="t"/>
              <a:pathLst>
                <a:path extrusionOk="0" h="1963" w="3523">
                  <a:moveTo>
                    <a:pt x="1" y="0"/>
                  </a:moveTo>
                  <a:lnTo>
                    <a:pt x="125" y="1962"/>
                  </a:lnTo>
                  <a:lnTo>
                    <a:pt x="3379" y="1914"/>
                  </a:lnTo>
                  <a:lnTo>
                    <a:pt x="3522"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47"/>
            <p:cNvSpPr/>
            <p:nvPr/>
          </p:nvSpPr>
          <p:spPr>
            <a:xfrm>
              <a:off x="4941814" y="3181747"/>
              <a:ext cx="201530" cy="154992"/>
            </a:xfrm>
            <a:custGeom>
              <a:rect b="b" l="l" r="r" t="t"/>
              <a:pathLst>
                <a:path extrusionOk="0" h="4263" w="5543">
                  <a:moveTo>
                    <a:pt x="1810" y="0"/>
                  </a:moveTo>
                  <a:lnTo>
                    <a:pt x="1" y="1455"/>
                  </a:lnTo>
                  <a:cubicBezTo>
                    <a:pt x="1" y="1455"/>
                    <a:pt x="929" y="2613"/>
                    <a:pt x="1704" y="3484"/>
                  </a:cubicBezTo>
                  <a:cubicBezTo>
                    <a:pt x="2340" y="4198"/>
                    <a:pt x="2763" y="4262"/>
                    <a:pt x="2895" y="4262"/>
                  </a:cubicBezTo>
                  <a:cubicBezTo>
                    <a:pt x="2924" y="4262"/>
                    <a:pt x="2939" y="4259"/>
                    <a:pt x="2939" y="4259"/>
                  </a:cubicBezTo>
                  <a:lnTo>
                    <a:pt x="3992" y="2345"/>
                  </a:lnTo>
                  <a:cubicBezTo>
                    <a:pt x="3992" y="2345"/>
                    <a:pt x="4767" y="2890"/>
                    <a:pt x="5044" y="2938"/>
                  </a:cubicBezTo>
                  <a:cubicBezTo>
                    <a:pt x="5065" y="2942"/>
                    <a:pt x="5085" y="2944"/>
                    <a:pt x="5105" y="2944"/>
                  </a:cubicBezTo>
                  <a:cubicBezTo>
                    <a:pt x="5334" y="2944"/>
                    <a:pt x="5460" y="2698"/>
                    <a:pt x="5504" y="2575"/>
                  </a:cubicBezTo>
                  <a:cubicBezTo>
                    <a:pt x="5542" y="2431"/>
                    <a:pt x="5274" y="2345"/>
                    <a:pt x="4949" y="2115"/>
                  </a:cubicBezTo>
                  <a:cubicBezTo>
                    <a:pt x="4633" y="1885"/>
                    <a:pt x="4633" y="1474"/>
                    <a:pt x="3858" y="833"/>
                  </a:cubicBezTo>
                  <a:cubicBezTo>
                    <a:pt x="3073" y="192"/>
                    <a:pt x="1810" y="0"/>
                    <a:pt x="181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47"/>
            <p:cNvSpPr/>
            <p:nvPr/>
          </p:nvSpPr>
          <p:spPr>
            <a:xfrm>
              <a:off x="5042049" y="2305267"/>
              <a:ext cx="40030" cy="2054708"/>
            </a:xfrm>
            <a:custGeom>
              <a:rect b="b" l="l" r="r" t="t"/>
              <a:pathLst>
                <a:path extrusionOk="0" fill="none" h="56514" w="1101">
                  <a:moveTo>
                    <a:pt x="1101" y="1"/>
                  </a:moveTo>
                  <a:lnTo>
                    <a:pt x="823" y="1"/>
                  </a:lnTo>
                  <a:cubicBezTo>
                    <a:pt x="373" y="1"/>
                    <a:pt x="0" y="374"/>
                    <a:pt x="0" y="824"/>
                  </a:cubicBezTo>
                  <a:lnTo>
                    <a:pt x="0" y="56513"/>
                  </a:lnTo>
                </a:path>
              </a:pathLst>
            </a:custGeom>
            <a:noFill/>
            <a:ln cap="rnd" cmpd="sng" w="59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47"/>
            <p:cNvSpPr/>
            <p:nvPr/>
          </p:nvSpPr>
          <p:spPr>
            <a:xfrm>
              <a:off x="5037177" y="2230482"/>
              <a:ext cx="62317" cy="164590"/>
            </a:xfrm>
            <a:custGeom>
              <a:rect b="b" l="l" r="r" t="t"/>
              <a:pathLst>
                <a:path extrusionOk="0" fill="none" h="4527" w="1714">
                  <a:moveTo>
                    <a:pt x="0" y="0"/>
                  </a:moveTo>
                  <a:cubicBezTo>
                    <a:pt x="0" y="0"/>
                    <a:pt x="1713" y="1302"/>
                    <a:pt x="1570" y="4527"/>
                  </a:cubicBezTo>
                </a:path>
              </a:pathLst>
            </a:custGeom>
            <a:noFill/>
            <a:ln cap="rnd" cmpd="sng" w="597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47"/>
            <p:cNvSpPr/>
            <p:nvPr/>
          </p:nvSpPr>
          <p:spPr>
            <a:xfrm>
              <a:off x="4988350" y="3265693"/>
              <a:ext cx="80968" cy="79368"/>
            </a:xfrm>
            <a:custGeom>
              <a:rect b="b" l="l" r="r" t="t"/>
              <a:pathLst>
                <a:path extrusionOk="0" h="2183" w="2227">
                  <a:moveTo>
                    <a:pt x="229" y="0"/>
                  </a:moveTo>
                  <a:cubicBezTo>
                    <a:pt x="1" y="0"/>
                    <a:pt x="71" y="290"/>
                    <a:pt x="176" y="419"/>
                  </a:cubicBezTo>
                  <a:cubicBezTo>
                    <a:pt x="290" y="581"/>
                    <a:pt x="1468" y="1931"/>
                    <a:pt x="1908" y="2160"/>
                  </a:cubicBezTo>
                  <a:cubicBezTo>
                    <a:pt x="1937" y="2176"/>
                    <a:pt x="1965" y="2183"/>
                    <a:pt x="1991" y="2183"/>
                  </a:cubicBezTo>
                  <a:cubicBezTo>
                    <a:pt x="2132" y="2183"/>
                    <a:pt x="2226" y="1978"/>
                    <a:pt x="2138" y="1672"/>
                  </a:cubicBezTo>
                  <a:cubicBezTo>
                    <a:pt x="2042" y="1309"/>
                    <a:pt x="1286" y="648"/>
                    <a:pt x="1286" y="648"/>
                  </a:cubicBezTo>
                  <a:cubicBezTo>
                    <a:pt x="1286" y="648"/>
                    <a:pt x="549" y="103"/>
                    <a:pt x="396" y="36"/>
                  </a:cubicBezTo>
                  <a:cubicBezTo>
                    <a:pt x="328" y="11"/>
                    <a:pt x="273" y="0"/>
                    <a:pt x="229"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47"/>
            <p:cNvSpPr/>
            <p:nvPr/>
          </p:nvSpPr>
          <p:spPr>
            <a:xfrm>
              <a:off x="4988387" y="3265548"/>
              <a:ext cx="20615" cy="19560"/>
            </a:xfrm>
            <a:custGeom>
              <a:rect b="b" l="l" r="r" t="t"/>
              <a:pathLst>
                <a:path extrusionOk="0" h="538" w="567">
                  <a:moveTo>
                    <a:pt x="222" y="0"/>
                  </a:moveTo>
                  <a:cubicBezTo>
                    <a:pt x="1" y="0"/>
                    <a:pt x="71" y="288"/>
                    <a:pt x="175" y="423"/>
                  </a:cubicBezTo>
                  <a:cubicBezTo>
                    <a:pt x="184" y="442"/>
                    <a:pt x="213" y="480"/>
                    <a:pt x="261" y="538"/>
                  </a:cubicBezTo>
                  <a:cubicBezTo>
                    <a:pt x="347" y="528"/>
                    <a:pt x="433" y="499"/>
                    <a:pt x="490" y="404"/>
                  </a:cubicBezTo>
                  <a:cubicBezTo>
                    <a:pt x="567" y="270"/>
                    <a:pt x="567" y="183"/>
                    <a:pt x="548" y="126"/>
                  </a:cubicBezTo>
                  <a:cubicBezTo>
                    <a:pt x="481" y="88"/>
                    <a:pt x="423" y="59"/>
                    <a:pt x="395" y="40"/>
                  </a:cubicBezTo>
                  <a:cubicBezTo>
                    <a:pt x="323" y="12"/>
                    <a:pt x="266"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47"/>
            <p:cNvSpPr/>
            <p:nvPr/>
          </p:nvSpPr>
          <p:spPr>
            <a:xfrm>
              <a:off x="4993731" y="3247443"/>
              <a:ext cx="86676" cy="78532"/>
            </a:xfrm>
            <a:custGeom>
              <a:rect b="b" l="l" r="r" t="t"/>
              <a:pathLst>
                <a:path extrusionOk="0" h="2160" w="2384">
                  <a:moveTo>
                    <a:pt x="235" y="1"/>
                  </a:moveTo>
                  <a:cubicBezTo>
                    <a:pt x="0" y="1"/>
                    <a:pt x="77" y="288"/>
                    <a:pt x="181" y="423"/>
                  </a:cubicBezTo>
                  <a:cubicBezTo>
                    <a:pt x="305" y="576"/>
                    <a:pt x="1578" y="1916"/>
                    <a:pt x="2047" y="2136"/>
                  </a:cubicBezTo>
                  <a:cubicBezTo>
                    <a:pt x="2080" y="2152"/>
                    <a:pt x="2111" y="2159"/>
                    <a:pt x="2140" y="2159"/>
                  </a:cubicBezTo>
                  <a:cubicBezTo>
                    <a:pt x="2291" y="2159"/>
                    <a:pt x="2384" y="1962"/>
                    <a:pt x="2296" y="1658"/>
                  </a:cubicBezTo>
                  <a:cubicBezTo>
                    <a:pt x="2190" y="1303"/>
                    <a:pt x="1377" y="643"/>
                    <a:pt x="1377" y="643"/>
                  </a:cubicBezTo>
                  <a:cubicBezTo>
                    <a:pt x="1377" y="643"/>
                    <a:pt x="592" y="98"/>
                    <a:pt x="420" y="40"/>
                  </a:cubicBezTo>
                  <a:cubicBezTo>
                    <a:pt x="344" y="13"/>
                    <a:pt x="283" y="1"/>
                    <a:pt x="235"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47"/>
            <p:cNvSpPr/>
            <p:nvPr/>
          </p:nvSpPr>
          <p:spPr>
            <a:xfrm>
              <a:off x="4993731" y="3247443"/>
              <a:ext cx="22251" cy="19233"/>
            </a:xfrm>
            <a:custGeom>
              <a:rect b="b" l="l" r="r" t="t"/>
              <a:pathLst>
                <a:path extrusionOk="0" h="529" w="612">
                  <a:moveTo>
                    <a:pt x="235" y="1"/>
                  </a:moveTo>
                  <a:cubicBezTo>
                    <a:pt x="0" y="1"/>
                    <a:pt x="77" y="286"/>
                    <a:pt x="181" y="413"/>
                  </a:cubicBezTo>
                  <a:cubicBezTo>
                    <a:pt x="200" y="433"/>
                    <a:pt x="229" y="471"/>
                    <a:pt x="276" y="528"/>
                  </a:cubicBezTo>
                  <a:cubicBezTo>
                    <a:pt x="372" y="519"/>
                    <a:pt x="468" y="490"/>
                    <a:pt x="525" y="394"/>
                  </a:cubicBezTo>
                  <a:cubicBezTo>
                    <a:pt x="611" y="260"/>
                    <a:pt x="611" y="174"/>
                    <a:pt x="583" y="126"/>
                  </a:cubicBezTo>
                  <a:cubicBezTo>
                    <a:pt x="516" y="78"/>
                    <a:pt x="449" y="50"/>
                    <a:pt x="420" y="40"/>
                  </a:cubicBezTo>
                  <a:cubicBezTo>
                    <a:pt x="344" y="13"/>
                    <a:pt x="283" y="1"/>
                    <a:pt x="2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47"/>
            <p:cNvSpPr/>
            <p:nvPr/>
          </p:nvSpPr>
          <p:spPr>
            <a:xfrm>
              <a:off x="5001875" y="3229337"/>
              <a:ext cx="90021" cy="76314"/>
            </a:xfrm>
            <a:custGeom>
              <a:rect b="b" l="l" r="r" t="t"/>
              <a:pathLst>
                <a:path extrusionOk="0" h="2099" w="2476">
                  <a:moveTo>
                    <a:pt x="240" y="0"/>
                  </a:moveTo>
                  <a:cubicBezTo>
                    <a:pt x="0" y="0"/>
                    <a:pt x="83" y="278"/>
                    <a:pt x="186" y="404"/>
                  </a:cubicBezTo>
                  <a:cubicBezTo>
                    <a:pt x="320" y="557"/>
                    <a:pt x="1632" y="1859"/>
                    <a:pt x="2120" y="2079"/>
                  </a:cubicBezTo>
                  <a:cubicBezTo>
                    <a:pt x="2151" y="2092"/>
                    <a:pt x="2182" y="2098"/>
                    <a:pt x="2211" y="2098"/>
                  </a:cubicBezTo>
                  <a:cubicBezTo>
                    <a:pt x="2373" y="2098"/>
                    <a:pt x="2475" y="1902"/>
                    <a:pt x="2378" y="1610"/>
                  </a:cubicBezTo>
                  <a:cubicBezTo>
                    <a:pt x="2273" y="1256"/>
                    <a:pt x="1431" y="624"/>
                    <a:pt x="1431" y="624"/>
                  </a:cubicBezTo>
                  <a:cubicBezTo>
                    <a:pt x="1431" y="624"/>
                    <a:pt x="617" y="98"/>
                    <a:pt x="435" y="41"/>
                  </a:cubicBezTo>
                  <a:cubicBezTo>
                    <a:pt x="354" y="12"/>
                    <a:pt x="290" y="0"/>
                    <a:pt x="24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3" name="Google Shape;8643;p47"/>
            <p:cNvSpPr/>
            <p:nvPr/>
          </p:nvSpPr>
          <p:spPr>
            <a:xfrm>
              <a:off x="5001838" y="3229446"/>
              <a:ext cx="23196" cy="18433"/>
            </a:xfrm>
            <a:custGeom>
              <a:rect b="b" l="l" r="r" t="t"/>
              <a:pathLst>
                <a:path extrusionOk="0" h="507" w="638">
                  <a:moveTo>
                    <a:pt x="245" y="1"/>
                  </a:moveTo>
                  <a:cubicBezTo>
                    <a:pt x="0" y="1"/>
                    <a:pt x="84" y="274"/>
                    <a:pt x="187" y="401"/>
                  </a:cubicBezTo>
                  <a:cubicBezTo>
                    <a:pt x="207" y="420"/>
                    <a:pt x="245" y="459"/>
                    <a:pt x="283" y="506"/>
                  </a:cubicBezTo>
                  <a:cubicBezTo>
                    <a:pt x="388" y="506"/>
                    <a:pt x="484" y="478"/>
                    <a:pt x="551" y="382"/>
                  </a:cubicBezTo>
                  <a:cubicBezTo>
                    <a:pt x="637" y="248"/>
                    <a:pt x="628" y="172"/>
                    <a:pt x="608" y="114"/>
                  </a:cubicBezTo>
                  <a:cubicBezTo>
                    <a:pt x="532" y="76"/>
                    <a:pt x="475" y="47"/>
                    <a:pt x="436" y="38"/>
                  </a:cubicBezTo>
                  <a:cubicBezTo>
                    <a:pt x="357" y="12"/>
                    <a:pt x="295" y="1"/>
                    <a:pt x="24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47"/>
            <p:cNvSpPr/>
            <p:nvPr/>
          </p:nvSpPr>
          <p:spPr>
            <a:xfrm>
              <a:off x="5020526" y="3221157"/>
              <a:ext cx="84240" cy="68897"/>
            </a:xfrm>
            <a:custGeom>
              <a:rect b="b" l="l" r="r" t="t"/>
              <a:pathLst>
                <a:path extrusionOk="0" h="1895" w="2317">
                  <a:moveTo>
                    <a:pt x="229" y="1"/>
                  </a:moveTo>
                  <a:cubicBezTo>
                    <a:pt x="1" y="1"/>
                    <a:pt x="77" y="252"/>
                    <a:pt x="181" y="371"/>
                  </a:cubicBezTo>
                  <a:cubicBezTo>
                    <a:pt x="295" y="505"/>
                    <a:pt x="1530" y="1682"/>
                    <a:pt x="1980" y="1873"/>
                  </a:cubicBezTo>
                  <a:cubicBezTo>
                    <a:pt x="2012" y="1887"/>
                    <a:pt x="2044" y="1894"/>
                    <a:pt x="2073" y="1894"/>
                  </a:cubicBezTo>
                  <a:cubicBezTo>
                    <a:pt x="2224" y="1894"/>
                    <a:pt x="2317" y="1717"/>
                    <a:pt x="2229" y="1452"/>
                  </a:cubicBezTo>
                  <a:cubicBezTo>
                    <a:pt x="2123" y="1136"/>
                    <a:pt x="1339" y="562"/>
                    <a:pt x="1339" y="562"/>
                  </a:cubicBezTo>
                  <a:cubicBezTo>
                    <a:pt x="1339" y="562"/>
                    <a:pt x="573" y="84"/>
                    <a:pt x="410" y="36"/>
                  </a:cubicBezTo>
                  <a:cubicBezTo>
                    <a:pt x="335" y="11"/>
                    <a:pt x="276" y="1"/>
                    <a:pt x="229"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47"/>
            <p:cNvSpPr/>
            <p:nvPr/>
          </p:nvSpPr>
          <p:spPr>
            <a:xfrm>
              <a:off x="5020526" y="3221157"/>
              <a:ext cx="21560" cy="16615"/>
            </a:xfrm>
            <a:custGeom>
              <a:rect b="b" l="l" r="r" t="t"/>
              <a:pathLst>
                <a:path extrusionOk="0" h="457" w="593">
                  <a:moveTo>
                    <a:pt x="229" y="1"/>
                  </a:moveTo>
                  <a:cubicBezTo>
                    <a:pt x="0" y="1"/>
                    <a:pt x="76" y="252"/>
                    <a:pt x="171" y="371"/>
                  </a:cubicBezTo>
                  <a:cubicBezTo>
                    <a:pt x="190" y="380"/>
                    <a:pt x="219" y="419"/>
                    <a:pt x="267" y="457"/>
                  </a:cubicBezTo>
                  <a:cubicBezTo>
                    <a:pt x="362" y="457"/>
                    <a:pt x="449" y="428"/>
                    <a:pt x="506" y="352"/>
                  </a:cubicBezTo>
                  <a:cubicBezTo>
                    <a:pt x="592" y="227"/>
                    <a:pt x="592" y="151"/>
                    <a:pt x="563" y="112"/>
                  </a:cubicBezTo>
                  <a:cubicBezTo>
                    <a:pt x="496" y="74"/>
                    <a:pt x="439" y="45"/>
                    <a:pt x="410" y="36"/>
                  </a:cubicBezTo>
                  <a:cubicBezTo>
                    <a:pt x="335" y="11"/>
                    <a:pt x="276" y="1"/>
                    <a:pt x="2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47"/>
            <p:cNvSpPr/>
            <p:nvPr/>
          </p:nvSpPr>
          <p:spPr>
            <a:xfrm>
              <a:off x="4907385" y="3130593"/>
              <a:ext cx="100238" cy="104055"/>
            </a:xfrm>
            <a:custGeom>
              <a:rect b="b" l="l" r="r" t="t"/>
              <a:pathLst>
                <a:path extrusionOk="0" h="2862" w="2757">
                  <a:moveTo>
                    <a:pt x="2173" y="0"/>
                  </a:moveTo>
                  <a:lnTo>
                    <a:pt x="0" y="1311"/>
                  </a:lnTo>
                  <a:lnTo>
                    <a:pt x="948" y="2862"/>
                  </a:lnTo>
                  <a:lnTo>
                    <a:pt x="2757" y="1407"/>
                  </a:lnTo>
                  <a:lnTo>
                    <a:pt x="2173" y="0"/>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47"/>
            <p:cNvSpPr/>
            <p:nvPr/>
          </p:nvSpPr>
          <p:spPr>
            <a:xfrm>
              <a:off x="4544475" y="2987240"/>
              <a:ext cx="56063" cy="43520"/>
            </a:xfrm>
            <a:custGeom>
              <a:rect b="b" l="l" r="r" t="t"/>
              <a:pathLst>
                <a:path extrusionOk="0" fill="none" h="1197" w="1542">
                  <a:moveTo>
                    <a:pt x="1178" y="201"/>
                  </a:moveTo>
                  <a:cubicBezTo>
                    <a:pt x="1178" y="201"/>
                    <a:pt x="546" y="0"/>
                    <a:pt x="278" y="374"/>
                  </a:cubicBezTo>
                  <a:cubicBezTo>
                    <a:pt x="1" y="756"/>
                    <a:pt x="345" y="929"/>
                    <a:pt x="345" y="929"/>
                  </a:cubicBezTo>
                  <a:lnTo>
                    <a:pt x="1522" y="1197"/>
                  </a:lnTo>
                  <a:lnTo>
                    <a:pt x="1541" y="307"/>
                  </a:lnTo>
                  <a:close/>
                </a:path>
              </a:pathLst>
            </a:custGeom>
            <a:noFill/>
            <a:ln cap="flat" cmpd="sng" w="725">
              <a:solidFill>
                <a:srgbClr val="F08232"/>
              </a:solidFill>
              <a:prstDash val="solid"/>
              <a:miter lim="957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47"/>
            <p:cNvSpPr/>
            <p:nvPr/>
          </p:nvSpPr>
          <p:spPr>
            <a:xfrm>
              <a:off x="4588321" y="2958700"/>
              <a:ext cx="4908" cy="13598"/>
            </a:xfrm>
            <a:custGeom>
              <a:rect b="b" l="l" r="r" t="t"/>
              <a:pathLst>
                <a:path extrusionOk="0" h="374" w="135">
                  <a:moveTo>
                    <a:pt x="67" y="1"/>
                  </a:moveTo>
                  <a:cubicBezTo>
                    <a:pt x="29" y="1"/>
                    <a:pt x="0" y="77"/>
                    <a:pt x="0" y="182"/>
                  </a:cubicBezTo>
                  <a:cubicBezTo>
                    <a:pt x="0" y="288"/>
                    <a:pt x="29" y="374"/>
                    <a:pt x="67" y="374"/>
                  </a:cubicBezTo>
                  <a:cubicBezTo>
                    <a:pt x="106" y="374"/>
                    <a:pt x="134" y="288"/>
                    <a:pt x="134" y="182"/>
                  </a:cubicBezTo>
                  <a:cubicBezTo>
                    <a:pt x="134" y="77"/>
                    <a:pt x="106" y="1"/>
                    <a:pt x="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47"/>
            <p:cNvSpPr/>
            <p:nvPr/>
          </p:nvSpPr>
          <p:spPr>
            <a:xfrm>
              <a:off x="4029196" y="2551618"/>
              <a:ext cx="133287" cy="69261"/>
            </a:xfrm>
            <a:custGeom>
              <a:rect b="b" l="l" r="r" t="t"/>
              <a:pathLst>
                <a:path extrusionOk="0" h="1905" w="3666">
                  <a:moveTo>
                    <a:pt x="105" y="0"/>
                  </a:moveTo>
                  <a:cubicBezTo>
                    <a:pt x="96" y="125"/>
                    <a:pt x="77" y="259"/>
                    <a:pt x="57" y="412"/>
                  </a:cubicBezTo>
                  <a:cubicBezTo>
                    <a:pt x="29" y="680"/>
                    <a:pt x="10" y="1225"/>
                    <a:pt x="0" y="1905"/>
                  </a:cubicBezTo>
                  <a:lnTo>
                    <a:pt x="3618" y="1905"/>
                  </a:lnTo>
                  <a:cubicBezTo>
                    <a:pt x="3637" y="1197"/>
                    <a:pt x="3656" y="565"/>
                    <a:pt x="3665" y="163"/>
                  </a:cubicBezTo>
                  <a:lnTo>
                    <a:pt x="3665"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47"/>
            <p:cNvSpPr/>
            <p:nvPr/>
          </p:nvSpPr>
          <p:spPr>
            <a:xfrm>
              <a:off x="4686774" y="2549182"/>
              <a:ext cx="150375" cy="74497"/>
            </a:xfrm>
            <a:custGeom>
              <a:rect b="b" l="l" r="r" t="t"/>
              <a:pathLst>
                <a:path extrusionOk="0" h="2049" w="4136">
                  <a:moveTo>
                    <a:pt x="3839" y="0"/>
                  </a:moveTo>
                  <a:lnTo>
                    <a:pt x="1" y="211"/>
                  </a:lnTo>
                  <a:cubicBezTo>
                    <a:pt x="49" y="833"/>
                    <a:pt x="125" y="1446"/>
                    <a:pt x="221" y="2048"/>
                  </a:cubicBezTo>
                  <a:lnTo>
                    <a:pt x="4135" y="1828"/>
                  </a:lnTo>
                  <a:cubicBezTo>
                    <a:pt x="4011" y="1034"/>
                    <a:pt x="3896" y="354"/>
                    <a:pt x="383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47"/>
            <p:cNvSpPr/>
            <p:nvPr/>
          </p:nvSpPr>
          <p:spPr>
            <a:xfrm>
              <a:off x="4033704" y="3231482"/>
              <a:ext cx="89112" cy="56427"/>
            </a:xfrm>
            <a:custGeom>
              <a:rect b="b" l="l" r="r" t="t"/>
              <a:pathLst>
                <a:path extrusionOk="0" h="1552" w="2451">
                  <a:moveTo>
                    <a:pt x="0" y="1"/>
                  </a:moveTo>
                  <a:lnTo>
                    <a:pt x="96" y="1551"/>
                  </a:lnTo>
                  <a:lnTo>
                    <a:pt x="2450" y="1551"/>
                  </a:lnTo>
                  <a:lnTo>
                    <a:pt x="2450" y="1"/>
                  </a:lnTo>
                  <a:close/>
                </a:path>
              </a:pathLst>
            </a:custGeom>
            <a:solidFill>
              <a:srgbClr val="F4A22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47"/>
            <p:cNvSpPr/>
            <p:nvPr/>
          </p:nvSpPr>
          <p:spPr>
            <a:xfrm>
              <a:off x="4036140" y="3287871"/>
              <a:ext cx="123652" cy="148811"/>
            </a:xfrm>
            <a:custGeom>
              <a:rect b="b" l="l" r="r" t="t"/>
              <a:pathLst>
                <a:path extrusionOk="0" h="4093" w="3401">
                  <a:moveTo>
                    <a:pt x="29" y="0"/>
                  </a:moveTo>
                  <a:cubicBezTo>
                    <a:pt x="29" y="0"/>
                    <a:pt x="0" y="335"/>
                    <a:pt x="96" y="1005"/>
                  </a:cubicBezTo>
                  <a:cubicBezTo>
                    <a:pt x="182" y="1665"/>
                    <a:pt x="278" y="2574"/>
                    <a:pt x="297" y="2881"/>
                  </a:cubicBezTo>
                  <a:cubicBezTo>
                    <a:pt x="326" y="3177"/>
                    <a:pt x="393" y="3407"/>
                    <a:pt x="622" y="3445"/>
                  </a:cubicBezTo>
                  <a:cubicBezTo>
                    <a:pt x="652" y="3452"/>
                    <a:pt x="679" y="3454"/>
                    <a:pt x="705" y="3454"/>
                  </a:cubicBezTo>
                  <a:cubicBezTo>
                    <a:pt x="880" y="3454"/>
                    <a:pt x="967" y="3331"/>
                    <a:pt x="967" y="3331"/>
                  </a:cubicBezTo>
                  <a:cubicBezTo>
                    <a:pt x="967" y="3331"/>
                    <a:pt x="1053" y="3493"/>
                    <a:pt x="1168" y="3512"/>
                  </a:cubicBezTo>
                  <a:cubicBezTo>
                    <a:pt x="1176" y="3514"/>
                    <a:pt x="1185" y="3515"/>
                    <a:pt x="1194" y="3515"/>
                  </a:cubicBezTo>
                  <a:cubicBezTo>
                    <a:pt x="1306" y="3515"/>
                    <a:pt x="1446" y="3359"/>
                    <a:pt x="1446" y="3359"/>
                  </a:cubicBezTo>
                  <a:cubicBezTo>
                    <a:pt x="1446" y="3359"/>
                    <a:pt x="1513" y="3493"/>
                    <a:pt x="1694" y="3512"/>
                  </a:cubicBezTo>
                  <a:cubicBezTo>
                    <a:pt x="1708" y="3514"/>
                    <a:pt x="1721" y="3515"/>
                    <a:pt x="1733" y="3515"/>
                  </a:cubicBezTo>
                  <a:cubicBezTo>
                    <a:pt x="1892" y="3515"/>
                    <a:pt x="1991" y="3359"/>
                    <a:pt x="1991" y="3359"/>
                  </a:cubicBezTo>
                  <a:cubicBezTo>
                    <a:pt x="1991" y="3359"/>
                    <a:pt x="2106" y="3541"/>
                    <a:pt x="2288" y="3541"/>
                  </a:cubicBezTo>
                  <a:cubicBezTo>
                    <a:pt x="2470" y="3541"/>
                    <a:pt x="2728" y="3244"/>
                    <a:pt x="2728" y="3244"/>
                  </a:cubicBezTo>
                  <a:lnTo>
                    <a:pt x="2728" y="3675"/>
                  </a:lnTo>
                  <a:cubicBezTo>
                    <a:pt x="2728" y="3838"/>
                    <a:pt x="2862" y="4067"/>
                    <a:pt x="3139" y="4087"/>
                  </a:cubicBezTo>
                  <a:cubicBezTo>
                    <a:pt x="3175" y="4090"/>
                    <a:pt x="3206" y="4092"/>
                    <a:pt x="3232" y="4092"/>
                  </a:cubicBezTo>
                  <a:cubicBezTo>
                    <a:pt x="3401" y="4092"/>
                    <a:pt x="3376" y="4009"/>
                    <a:pt x="3293" y="3819"/>
                  </a:cubicBezTo>
                  <a:cubicBezTo>
                    <a:pt x="3206" y="3589"/>
                    <a:pt x="3340" y="3149"/>
                    <a:pt x="3340" y="2833"/>
                  </a:cubicBezTo>
                  <a:cubicBezTo>
                    <a:pt x="3340" y="2507"/>
                    <a:pt x="3388" y="2240"/>
                    <a:pt x="3159" y="1780"/>
                  </a:cubicBezTo>
                  <a:cubicBezTo>
                    <a:pt x="2929" y="1321"/>
                    <a:pt x="2383" y="0"/>
                    <a:pt x="2383"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47"/>
            <p:cNvSpPr/>
            <p:nvPr/>
          </p:nvSpPr>
          <p:spPr>
            <a:xfrm>
              <a:off x="4013854" y="3377271"/>
              <a:ext cx="156265" cy="296132"/>
            </a:xfrm>
            <a:custGeom>
              <a:rect b="b" l="l" r="r" t="t"/>
              <a:pathLst>
                <a:path extrusionOk="0" h="8145" w="4298">
                  <a:moveTo>
                    <a:pt x="3245" y="1"/>
                  </a:moveTo>
                  <a:lnTo>
                    <a:pt x="3245" y="1"/>
                  </a:lnTo>
                  <a:cubicBezTo>
                    <a:pt x="3245" y="1"/>
                    <a:pt x="3284" y="1302"/>
                    <a:pt x="3063" y="1972"/>
                  </a:cubicBezTo>
                  <a:cubicBezTo>
                    <a:pt x="2786" y="2795"/>
                    <a:pt x="2011" y="3456"/>
                    <a:pt x="2011" y="3456"/>
                  </a:cubicBezTo>
                  <a:cubicBezTo>
                    <a:pt x="2011" y="3456"/>
                    <a:pt x="1283" y="2518"/>
                    <a:pt x="1121" y="1513"/>
                  </a:cubicBezTo>
                  <a:cubicBezTo>
                    <a:pt x="958" y="508"/>
                    <a:pt x="939" y="77"/>
                    <a:pt x="939" y="77"/>
                  </a:cubicBezTo>
                  <a:cubicBezTo>
                    <a:pt x="939" y="77"/>
                    <a:pt x="269" y="77"/>
                    <a:pt x="594" y="1264"/>
                  </a:cubicBezTo>
                  <a:cubicBezTo>
                    <a:pt x="910" y="2451"/>
                    <a:pt x="1255" y="3226"/>
                    <a:pt x="1733" y="3800"/>
                  </a:cubicBezTo>
                  <a:lnTo>
                    <a:pt x="1733" y="3829"/>
                  </a:lnTo>
                  <a:lnTo>
                    <a:pt x="1" y="3714"/>
                  </a:lnTo>
                  <a:lnTo>
                    <a:pt x="1" y="4489"/>
                  </a:lnTo>
                  <a:lnTo>
                    <a:pt x="1724" y="4365"/>
                  </a:lnTo>
                  <a:lnTo>
                    <a:pt x="1618" y="8145"/>
                  </a:lnTo>
                  <a:lnTo>
                    <a:pt x="2441" y="8145"/>
                  </a:lnTo>
                  <a:lnTo>
                    <a:pt x="2307" y="4365"/>
                  </a:lnTo>
                  <a:lnTo>
                    <a:pt x="4298" y="4489"/>
                  </a:lnTo>
                  <a:lnTo>
                    <a:pt x="4298" y="3733"/>
                  </a:lnTo>
                  <a:lnTo>
                    <a:pt x="2288" y="3838"/>
                  </a:lnTo>
                  <a:lnTo>
                    <a:pt x="2288" y="3800"/>
                  </a:lnTo>
                  <a:cubicBezTo>
                    <a:pt x="2288" y="3800"/>
                    <a:pt x="2585" y="3618"/>
                    <a:pt x="3083" y="2632"/>
                  </a:cubicBezTo>
                  <a:cubicBezTo>
                    <a:pt x="3590" y="1647"/>
                    <a:pt x="3657" y="144"/>
                    <a:pt x="3245"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47"/>
            <p:cNvSpPr/>
            <p:nvPr/>
          </p:nvSpPr>
          <p:spPr>
            <a:xfrm>
              <a:off x="4936942" y="3173748"/>
              <a:ext cx="70679" cy="60899"/>
            </a:xfrm>
            <a:custGeom>
              <a:rect b="b" l="l" r="r" t="t"/>
              <a:pathLst>
                <a:path extrusionOk="0" h="1675" w="1944">
                  <a:moveTo>
                    <a:pt x="1858" y="0"/>
                  </a:moveTo>
                  <a:lnTo>
                    <a:pt x="1" y="1455"/>
                  </a:lnTo>
                  <a:lnTo>
                    <a:pt x="135" y="1675"/>
                  </a:lnTo>
                  <a:lnTo>
                    <a:pt x="1944" y="220"/>
                  </a:lnTo>
                  <a:lnTo>
                    <a:pt x="1858"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47"/>
            <p:cNvSpPr/>
            <p:nvPr/>
          </p:nvSpPr>
          <p:spPr>
            <a:xfrm>
              <a:off x="4907385" y="3130593"/>
              <a:ext cx="82495" cy="55009"/>
            </a:xfrm>
            <a:custGeom>
              <a:rect b="b" l="l" r="r" t="t"/>
              <a:pathLst>
                <a:path extrusionOk="0" h="1513" w="2269">
                  <a:moveTo>
                    <a:pt x="2173" y="0"/>
                  </a:moveTo>
                  <a:lnTo>
                    <a:pt x="0" y="1311"/>
                  </a:lnTo>
                  <a:lnTo>
                    <a:pt x="115" y="1512"/>
                  </a:lnTo>
                  <a:lnTo>
                    <a:pt x="2269" y="240"/>
                  </a:lnTo>
                  <a:lnTo>
                    <a:pt x="2173"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6" name="Google Shape;8656;p47"/>
            <p:cNvSpPr/>
            <p:nvPr/>
          </p:nvSpPr>
          <p:spPr>
            <a:xfrm>
              <a:off x="4921309" y="3150771"/>
              <a:ext cx="77260" cy="60935"/>
            </a:xfrm>
            <a:custGeom>
              <a:rect b="b" l="l" r="r" t="t"/>
              <a:pathLst>
                <a:path extrusionOk="0" h="1676" w="2125">
                  <a:moveTo>
                    <a:pt x="2020" y="0"/>
                  </a:moveTo>
                  <a:lnTo>
                    <a:pt x="0" y="1388"/>
                  </a:lnTo>
                  <a:lnTo>
                    <a:pt x="182" y="1675"/>
                  </a:lnTo>
                  <a:lnTo>
                    <a:pt x="2125" y="259"/>
                  </a:lnTo>
                  <a:lnTo>
                    <a:pt x="2020"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7" name="Google Shape;8657;p47"/>
            <p:cNvSpPr/>
            <p:nvPr/>
          </p:nvSpPr>
          <p:spPr>
            <a:xfrm>
              <a:off x="4035086" y="3256204"/>
              <a:ext cx="87731" cy="5599"/>
            </a:xfrm>
            <a:custGeom>
              <a:rect b="b" l="l" r="r" t="t"/>
              <a:pathLst>
                <a:path extrusionOk="0" h="154" w="2413">
                  <a:moveTo>
                    <a:pt x="1" y="0"/>
                  </a:moveTo>
                  <a:lnTo>
                    <a:pt x="10" y="153"/>
                  </a:lnTo>
                  <a:lnTo>
                    <a:pt x="2412" y="153"/>
                  </a:lnTo>
                  <a:lnTo>
                    <a:pt x="2412"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47"/>
            <p:cNvSpPr/>
            <p:nvPr/>
          </p:nvSpPr>
          <p:spPr>
            <a:xfrm>
              <a:off x="4033704" y="3231482"/>
              <a:ext cx="89112" cy="8726"/>
            </a:xfrm>
            <a:custGeom>
              <a:rect b="b" l="l" r="r" t="t"/>
              <a:pathLst>
                <a:path extrusionOk="0" h="240" w="2451">
                  <a:moveTo>
                    <a:pt x="0" y="1"/>
                  </a:moveTo>
                  <a:lnTo>
                    <a:pt x="20" y="240"/>
                  </a:lnTo>
                  <a:lnTo>
                    <a:pt x="2450" y="240"/>
                  </a:lnTo>
                  <a:lnTo>
                    <a:pt x="2450"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47"/>
            <p:cNvSpPr/>
            <p:nvPr/>
          </p:nvSpPr>
          <p:spPr>
            <a:xfrm>
              <a:off x="4036467" y="3278455"/>
              <a:ext cx="86349" cy="9453"/>
            </a:xfrm>
            <a:custGeom>
              <a:rect b="b" l="l" r="r" t="t"/>
              <a:pathLst>
                <a:path extrusionOk="0" h="260" w="2375">
                  <a:moveTo>
                    <a:pt x="1" y="1"/>
                  </a:moveTo>
                  <a:lnTo>
                    <a:pt x="20" y="259"/>
                  </a:lnTo>
                  <a:lnTo>
                    <a:pt x="2374" y="259"/>
                  </a:lnTo>
                  <a:lnTo>
                    <a:pt x="2374"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47"/>
            <p:cNvSpPr/>
            <p:nvPr/>
          </p:nvSpPr>
          <p:spPr>
            <a:xfrm>
              <a:off x="4283182" y="2850831"/>
              <a:ext cx="299259" cy="142012"/>
            </a:xfrm>
            <a:custGeom>
              <a:rect b="b" l="l" r="r" t="t"/>
              <a:pathLst>
                <a:path extrusionOk="0" h="3906" w="8231">
                  <a:moveTo>
                    <a:pt x="48" y="1"/>
                  </a:moveTo>
                  <a:lnTo>
                    <a:pt x="0" y="336"/>
                  </a:lnTo>
                  <a:lnTo>
                    <a:pt x="8231" y="3905"/>
                  </a:lnTo>
                  <a:lnTo>
                    <a:pt x="8231" y="3905"/>
                  </a:lnTo>
                  <a:lnTo>
                    <a:pt x="48" y="1"/>
                  </a:lnTo>
                  <a:close/>
                </a:path>
              </a:pathLst>
            </a:custGeom>
            <a:solidFill>
              <a:srgbClr val="E4E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47"/>
            <p:cNvSpPr/>
            <p:nvPr/>
          </p:nvSpPr>
          <p:spPr>
            <a:xfrm>
              <a:off x="4262313" y="2877989"/>
              <a:ext cx="299259" cy="136413"/>
            </a:xfrm>
            <a:custGeom>
              <a:rect b="b" l="l" r="r" t="t"/>
              <a:pathLst>
                <a:path extrusionOk="0" h="3752" w="8231">
                  <a:moveTo>
                    <a:pt x="479" y="0"/>
                  </a:moveTo>
                  <a:lnTo>
                    <a:pt x="316" y="613"/>
                  </a:lnTo>
                  <a:lnTo>
                    <a:pt x="8039" y="3379"/>
                  </a:lnTo>
                  <a:cubicBezTo>
                    <a:pt x="8039" y="3379"/>
                    <a:pt x="8097" y="3245"/>
                    <a:pt x="8231" y="3225"/>
                  </a:cubicBezTo>
                  <a:lnTo>
                    <a:pt x="479" y="0"/>
                  </a:lnTo>
                  <a:close/>
                  <a:moveTo>
                    <a:pt x="182" y="1302"/>
                  </a:moveTo>
                  <a:lnTo>
                    <a:pt x="0" y="2029"/>
                  </a:lnTo>
                  <a:lnTo>
                    <a:pt x="7934" y="3752"/>
                  </a:lnTo>
                  <a:lnTo>
                    <a:pt x="7963" y="3589"/>
                  </a:lnTo>
                  <a:lnTo>
                    <a:pt x="182" y="1302"/>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47"/>
            <p:cNvSpPr/>
            <p:nvPr/>
          </p:nvSpPr>
          <p:spPr>
            <a:xfrm>
              <a:off x="4027778" y="3702952"/>
              <a:ext cx="144448" cy="838949"/>
            </a:xfrm>
            <a:custGeom>
              <a:rect b="b" l="l" r="r" t="t"/>
              <a:pathLst>
                <a:path extrusionOk="0" h="23075" w="3973">
                  <a:moveTo>
                    <a:pt x="3628" y="0"/>
                  </a:moveTo>
                  <a:cubicBezTo>
                    <a:pt x="3628" y="0"/>
                    <a:pt x="3523" y="584"/>
                    <a:pt x="3341" y="1264"/>
                  </a:cubicBezTo>
                  <a:cubicBezTo>
                    <a:pt x="3159" y="1953"/>
                    <a:pt x="2240" y="3369"/>
                    <a:pt x="1743" y="5609"/>
                  </a:cubicBezTo>
                  <a:cubicBezTo>
                    <a:pt x="1235" y="7848"/>
                    <a:pt x="1" y="22940"/>
                    <a:pt x="1" y="22940"/>
                  </a:cubicBezTo>
                  <a:lnTo>
                    <a:pt x="1015" y="23074"/>
                  </a:lnTo>
                  <a:cubicBezTo>
                    <a:pt x="1015" y="23074"/>
                    <a:pt x="3341" y="7944"/>
                    <a:pt x="3484" y="5790"/>
                  </a:cubicBezTo>
                  <a:cubicBezTo>
                    <a:pt x="3618" y="3647"/>
                    <a:pt x="3972" y="87"/>
                    <a:pt x="3972" y="87"/>
                  </a:cubicBezTo>
                  <a:lnTo>
                    <a:pt x="3628" y="0"/>
                  </a:ln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47"/>
            <p:cNvSpPr/>
            <p:nvPr/>
          </p:nvSpPr>
          <p:spPr>
            <a:xfrm>
              <a:off x="4027778" y="3916945"/>
              <a:ext cx="122525" cy="624949"/>
            </a:xfrm>
            <a:custGeom>
              <a:rect b="b" l="l" r="r" t="t"/>
              <a:pathLst>
                <a:path extrusionOk="0" h="17189" w="3370">
                  <a:moveTo>
                    <a:pt x="2613" y="0"/>
                  </a:moveTo>
                  <a:lnTo>
                    <a:pt x="1570" y="756"/>
                  </a:lnTo>
                  <a:cubicBezTo>
                    <a:pt x="1006" y="4833"/>
                    <a:pt x="1" y="17054"/>
                    <a:pt x="1" y="17054"/>
                  </a:cubicBezTo>
                  <a:lnTo>
                    <a:pt x="1006" y="17188"/>
                  </a:lnTo>
                  <a:cubicBezTo>
                    <a:pt x="1006" y="17188"/>
                    <a:pt x="2891" y="4977"/>
                    <a:pt x="3369" y="938"/>
                  </a:cubicBezTo>
                  <a:lnTo>
                    <a:pt x="2613"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4" name="Google Shape;8664;p47"/>
            <p:cNvSpPr/>
            <p:nvPr/>
          </p:nvSpPr>
          <p:spPr>
            <a:xfrm>
              <a:off x="4081004" y="3946867"/>
              <a:ext cx="66171" cy="35158"/>
            </a:xfrm>
            <a:custGeom>
              <a:rect b="b" l="l" r="r" t="t"/>
              <a:pathLst>
                <a:path extrusionOk="0" fill="none" h="967" w="1820">
                  <a:moveTo>
                    <a:pt x="1819" y="967"/>
                  </a:moveTo>
                  <a:lnTo>
                    <a:pt x="987" y="0"/>
                  </a:lnTo>
                  <a:lnTo>
                    <a:pt x="1" y="79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5" name="Google Shape;8665;p47"/>
            <p:cNvSpPr/>
            <p:nvPr/>
          </p:nvSpPr>
          <p:spPr>
            <a:xfrm>
              <a:off x="4077877" y="3978170"/>
              <a:ext cx="64753" cy="33449"/>
            </a:xfrm>
            <a:custGeom>
              <a:rect b="b" l="l" r="r" t="t"/>
              <a:pathLst>
                <a:path extrusionOk="0" fill="none" h="920" w="1781">
                  <a:moveTo>
                    <a:pt x="1781" y="919"/>
                  </a:moveTo>
                  <a:lnTo>
                    <a:pt x="1006" y="1"/>
                  </a:lnTo>
                  <a:lnTo>
                    <a:pt x="1" y="83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6" name="Google Shape;8666;p47"/>
            <p:cNvSpPr/>
            <p:nvPr/>
          </p:nvSpPr>
          <p:spPr>
            <a:xfrm>
              <a:off x="4073369" y="4009836"/>
              <a:ext cx="64389" cy="31340"/>
            </a:xfrm>
            <a:custGeom>
              <a:rect b="b" l="l" r="r" t="t"/>
              <a:pathLst>
                <a:path extrusionOk="0" fill="none" h="862" w="1771">
                  <a:moveTo>
                    <a:pt x="1771" y="862"/>
                  </a:moveTo>
                  <a:lnTo>
                    <a:pt x="1044" y="0"/>
                  </a:lnTo>
                  <a:lnTo>
                    <a:pt x="0" y="81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7" name="Google Shape;8667;p47"/>
            <p:cNvSpPr/>
            <p:nvPr/>
          </p:nvSpPr>
          <p:spPr>
            <a:xfrm>
              <a:off x="4070933" y="4041830"/>
              <a:ext cx="62317" cy="34140"/>
            </a:xfrm>
            <a:custGeom>
              <a:rect b="b" l="l" r="r" t="t"/>
              <a:pathLst>
                <a:path extrusionOk="0" fill="none" h="939" w="1714">
                  <a:moveTo>
                    <a:pt x="1714" y="939"/>
                  </a:moveTo>
                  <a:lnTo>
                    <a:pt x="1024" y="1"/>
                  </a:lnTo>
                  <a:lnTo>
                    <a:pt x="0" y="76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8" name="Google Shape;8668;p47"/>
            <p:cNvSpPr/>
            <p:nvPr/>
          </p:nvSpPr>
          <p:spPr>
            <a:xfrm>
              <a:off x="4067807" y="4072114"/>
              <a:ext cx="60572" cy="32758"/>
            </a:xfrm>
            <a:custGeom>
              <a:rect b="b" l="l" r="r" t="t"/>
              <a:pathLst>
                <a:path extrusionOk="0" fill="none" h="901" w="1666">
                  <a:moveTo>
                    <a:pt x="1666" y="900"/>
                  </a:moveTo>
                  <a:lnTo>
                    <a:pt x="986" y="0"/>
                  </a:lnTo>
                  <a:lnTo>
                    <a:pt x="0" y="81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9" name="Google Shape;8669;p47"/>
            <p:cNvSpPr/>
            <p:nvPr/>
          </p:nvSpPr>
          <p:spPr>
            <a:xfrm>
              <a:off x="4063989" y="4106217"/>
              <a:ext cx="60572" cy="32722"/>
            </a:xfrm>
            <a:custGeom>
              <a:rect b="b" l="l" r="r" t="t"/>
              <a:pathLst>
                <a:path extrusionOk="0" fill="none" h="900" w="1666">
                  <a:moveTo>
                    <a:pt x="1665" y="900"/>
                  </a:moveTo>
                  <a:lnTo>
                    <a:pt x="1024" y="0"/>
                  </a:lnTo>
                  <a:lnTo>
                    <a:pt x="0" y="84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0" name="Google Shape;8670;p47"/>
            <p:cNvSpPr/>
            <p:nvPr/>
          </p:nvSpPr>
          <p:spPr>
            <a:xfrm>
              <a:off x="4060826" y="4139955"/>
              <a:ext cx="58499" cy="33449"/>
            </a:xfrm>
            <a:custGeom>
              <a:rect b="b" l="l" r="r" t="t"/>
              <a:pathLst>
                <a:path extrusionOk="0" fill="none" h="920" w="1609">
                  <a:moveTo>
                    <a:pt x="1609" y="919"/>
                  </a:moveTo>
                  <a:lnTo>
                    <a:pt x="987" y="1"/>
                  </a:lnTo>
                  <a:lnTo>
                    <a:pt x="1" y="89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1" name="Google Shape;8671;p47"/>
            <p:cNvSpPr/>
            <p:nvPr/>
          </p:nvSpPr>
          <p:spPr>
            <a:xfrm>
              <a:off x="4057699" y="4170931"/>
              <a:ext cx="57445" cy="28904"/>
            </a:xfrm>
            <a:custGeom>
              <a:rect b="b" l="l" r="r" t="t"/>
              <a:pathLst>
                <a:path extrusionOk="0" fill="none" h="795" w="1580">
                  <a:moveTo>
                    <a:pt x="1580" y="795"/>
                  </a:moveTo>
                  <a:lnTo>
                    <a:pt x="920" y="0"/>
                  </a:lnTo>
                  <a:lnTo>
                    <a:pt x="1" y="79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47"/>
            <p:cNvSpPr/>
            <p:nvPr/>
          </p:nvSpPr>
          <p:spPr>
            <a:xfrm>
              <a:off x="4054573" y="4198780"/>
              <a:ext cx="56754" cy="30649"/>
            </a:xfrm>
            <a:custGeom>
              <a:rect b="b" l="l" r="r" t="t"/>
              <a:pathLst>
                <a:path extrusionOk="0" fill="none" h="843" w="1561">
                  <a:moveTo>
                    <a:pt x="1561" y="842"/>
                  </a:moveTo>
                  <a:lnTo>
                    <a:pt x="881" y="0"/>
                  </a:lnTo>
                  <a:lnTo>
                    <a:pt x="1" y="794"/>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47"/>
            <p:cNvSpPr/>
            <p:nvPr/>
          </p:nvSpPr>
          <p:spPr>
            <a:xfrm>
              <a:off x="4053882" y="4230083"/>
              <a:ext cx="53627" cy="27159"/>
            </a:xfrm>
            <a:custGeom>
              <a:rect b="b" l="l" r="r" t="t"/>
              <a:pathLst>
                <a:path extrusionOk="0" fill="none" h="747" w="1475">
                  <a:moveTo>
                    <a:pt x="1474" y="747"/>
                  </a:moveTo>
                  <a:lnTo>
                    <a:pt x="852" y="0"/>
                  </a:lnTo>
                  <a:lnTo>
                    <a:pt x="0" y="680"/>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47"/>
            <p:cNvSpPr/>
            <p:nvPr/>
          </p:nvSpPr>
          <p:spPr>
            <a:xfrm>
              <a:off x="4050065" y="4260331"/>
              <a:ext cx="52900" cy="27195"/>
            </a:xfrm>
            <a:custGeom>
              <a:rect b="b" l="l" r="r" t="t"/>
              <a:pathLst>
                <a:path extrusionOk="0" fill="none" h="748" w="1455">
                  <a:moveTo>
                    <a:pt x="1455" y="747"/>
                  </a:moveTo>
                  <a:lnTo>
                    <a:pt x="852" y="1"/>
                  </a:lnTo>
                  <a:lnTo>
                    <a:pt x="0" y="728"/>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47"/>
            <p:cNvSpPr/>
            <p:nvPr/>
          </p:nvSpPr>
          <p:spPr>
            <a:xfrm>
              <a:off x="4046938" y="4293743"/>
              <a:ext cx="51155" cy="23342"/>
            </a:xfrm>
            <a:custGeom>
              <a:rect b="b" l="l" r="r" t="t"/>
              <a:pathLst>
                <a:path extrusionOk="0" fill="none" h="642" w="1407">
                  <a:moveTo>
                    <a:pt x="1407" y="575"/>
                  </a:moveTo>
                  <a:lnTo>
                    <a:pt x="785" y="1"/>
                  </a:lnTo>
                  <a:lnTo>
                    <a:pt x="0" y="642"/>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47"/>
            <p:cNvSpPr/>
            <p:nvPr/>
          </p:nvSpPr>
          <p:spPr>
            <a:xfrm>
              <a:off x="4044502" y="4322646"/>
              <a:ext cx="49773" cy="24032"/>
            </a:xfrm>
            <a:custGeom>
              <a:rect b="b" l="l" r="r" t="t"/>
              <a:pathLst>
                <a:path extrusionOk="0" fill="none" h="661" w="1369">
                  <a:moveTo>
                    <a:pt x="1369" y="660"/>
                  </a:moveTo>
                  <a:lnTo>
                    <a:pt x="747" y="0"/>
                  </a:lnTo>
                  <a:lnTo>
                    <a:pt x="0" y="61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47"/>
            <p:cNvSpPr/>
            <p:nvPr/>
          </p:nvSpPr>
          <p:spPr>
            <a:xfrm>
              <a:off x="4043084" y="4351150"/>
              <a:ext cx="47374" cy="20215"/>
            </a:xfrm>
            <a:custGeom>
              <a:rect b="b" l="l" r="r" t="t"/>
              <a:pathLst>
                <a:path extrusionOk="0" fill="none" h="556" w="1303">
                  <a:moveTo>
                    <a:pt x="1302" y="518"/>
                  </a:moveTo>
                  <a:lnTo>
                    <a:pt x="699" y="1"/>
                  </a:lnTo>
                  <a:lnTo>
                    <a:pt x="1" y="55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47"/>
            <p:cNvSpPr/>
            <p:nvPr/>
          </p:nvSpPr>
          <p:spPr>
            <a:xfrm>
              <a:off x="4041339" y="4376926"/>
              <a:ext cx="43556" cy="19488"/>
            </a:xfrm>
            <a:custGeom>
              <a:rect b="b" l="l" r="r" t="t"/>
              <a:pathLst>
                <a:path extrusionOk="0" fill="none" h="536" w="1198">
                  <a:moveTo>
                    <a:pt x="1197" y="488"/>
                  </a:moveTo>
                  <a:lnTo>
                    <a:pt x="690" y="0"/>
                  </a:lnTo>
                  <a:lnTo>
                    <a:pt x="1" y="536"/>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47"/>
            <p:cNvSpPr/>
            <p:nvPr/>
          </p:nvSpPr>
          <p:spPr>
            <a:xfrm>
              <a:off x="4038212" y="4402667"/>
              <a:ext cx="44574" cy="21596"/>
            </a:xfrm>
            <a:custGeom>
              <a:rect b="b" l="l" r="r" t="t"/>
              <a:pathLst>
                <a:path extrusionOk="0" fill="none" h="594" w="1226">
                  <a:moveTo>
                    <a:pt x="1226" y="594"/>
                  </a:moveTo>
                  <a:lnTo>
                    <a:pt x="690" y="0"/>
                  </a:lnTo>
                  <a:lnTo>
                    <a:pt x="1" y="507"/>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0" name="Google Shape;8680;p47"/>
            <p:cNvSpPr/>
            <p:nvPr/>
          </p:nvSpPr>
          <p:spPr>
            <a:xfrm>
              <a:off x="4035777" y="4428407"/>
              <a:ext cx="42138" cy="20906"/>
            </a:xfrm>
            <a:custGeom>
              <a:rect b="b" l="l" r="r" t="t"/>
              <a:pathLst>
                <a:path extrusionOk="0" fill="none" h="575" w="1159">
                  <a:moveTo>
                    <a:pt x="1159" y="575"/>
                  </a:moveTo>
                  <a:lnTo>
                    <a:pt x="623" y="0"/>
                  </a:lnTo>
                  <a:lnTo>
                    <a:pt x="1" y="527"/>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1" name="Google Shape;8681;p47"/>
            <p:cNvSpPr/>
            <p:nvPr/>
          </p:nvSpPr>
          <p:spPr>
            <a:xfrm>
              <a:off x="4034395" y="4456256"/>
              <a:ext cx="39702" cy="17779"/>
            </a:xfrm>
            <a:custGeom>
              <a:rect b="b" l="l" r="r" t="t"/>
              <a:pathLst>
                <a:path extrusionOk="0" fill="none" h="489" w="1092">
                  <a:moveTo>
                    <a:pt x="1092" y="488"/>
                  </a:moveTo>
                  <a:lnTo>
                    <a:pt x="575" y="0"/>
                  </a:lnTo>
                  <a:lnTo>
                    <a:pt x="1" y="43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47"/>
            <p:cNvSpPr/>
            <p:nvPr/>
          </p:nvSpPr>
          <p:spPr>
            <a:xfrm>
              <a:off x="4033013" y="4481306"/>
              <a:ext cx="38648" cy="16034"/>
            </a:xfrm>
            <a:custGeom>
              <a:rect b="b" l="l" r="r" t="t"/>
              <a:pathLst>
                <a:path extrusionOk="0" fill="none" h="441" w="1063">
                  <a:moveTo>
                    <a:pt x="1063" y="440"/>
                  </a:moveTo>
                  <a:lnTo>
                    <a:pt x="555" y="0"/>
                  </a:lnTo>
                  <a:lnTo>
                    <a:pt x="0" y="383"/>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47"/>
            <p:cNvSpPr/>
            <p:nvPr/>
          </p:nvSpPr>
          <p:spPr>
            <a:xfrm>
              <a:off x="4030578" y="4503556"/>
              <a:ext cx="36576" cy="16397"/>
            </a:xfrm>
            <a:custGeom>
              <a:rect b="b" l="l" r="r" t="t"/>
              <a:pathLst>
                <a:path extrusionOk="0" fill="none" h="451" w="1006">
                  <a:moveTo>
                    <a:pt x="1005" y="450"/>
                  </a:moveTo>
                  <a:lnTo>
                    <a:pt x="508" y="1"/>
                  </a:lnTo>
                  <a:lnTo>
                    <a:pt x="0" y="345"/>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4" name="Google Shape;8684;p47"/>
            <p:cNvSpPr/>
            <p:nvPr/>
          </p:nvSpPr>
          <p:spPr>
            <a:xfrm>
              <a:off x="4029523" y="4528605"/>
              <a:ext cx="35885" cy="5272"/>
            </a:xfrm>
            <a:custGeom>
              <a:rect b="b" l="l" r="r" t="t"/>
              <a:pathLst>
                <a:path extrusionOk="0" fill="none" h="145" w="987">
                  <a:moveTo>
                    <a:pt x="986" y="144"/>
                  </a:moveTo>
                  <a:lnTo>
                    <a:pt x="1" y="1"/>
                  </a:lnTo>
                </a:path>
              </a:pathLst>
            </a:custGeom>
            <a:noFill/>
            <a:ln cap="rnd" cmpd="sng" w="725">
              <a:solidFill>
                <a:srgbClr val="9F551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5" name="Google Shape;8685;p47"/>
            <p:cNvSpPr/>
            <p:nvPr/>
          </p:nvSpPr>
          <p:spPr>
            <a:xfrm>
              <a:off x="4649545" y="4289235"/>
              <a:ext cx="119034" cy="37594"/>
            </a:xfrm>
            <a:custGeom>
              <a:rect b="b" l="l" r="r" t="t"/>
              <a:pathLst>
                <a:path extrusionOk="0" h="1034" w="3274">
                  <a:moveTo>
                    <a:pt x="3207" y="0"/>
                  </a:moveTo>
                  <a:lnTo>
                    <a:pt x="1" y="737"/>
                  </a:lnTo>
                  <a:lnTo>
                    <a:pt x="125" y="1034"/>
                  </a:lnTo>
                  <a:lnTo>
                    <a:pt x="3274" y="297"/>
                  </a:lnTo>
                  <a:lnTo>
                    <a:pt x="3207"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47"/>
            <p:cNvSpPr/>
            <p:nvPr/>
          </p:nvSpPr>
          <p:spPr>
            <a:xfrm>
              <a:off x="4662088" y="4316029"/>
              <a:ext cx="112417" cy="40393"/>
            </a:xfrm>
            <a:custGeom>
              <a:rect b="b" l="l" r="r" t="t"/>
              <a:pathLst>
                <a:path extrusionOk="0" h="1111" w="3092">
                  <a:moveTo>
                    <a:pt x="3025" y="0"/>
                  </a:moveTo>
                  <a:lnTo>
                    <a:pt x="0" y="842"/>
                  </a:lnTo>
                  <a:lnTo>
                    <a:pt x="115" y="1110"/>
                  </a:lnTo>
                  <a:lnTo>
                    <a:pt x="3092" y="297"/>
                  </a:lnTo>
                  <a:lnTo>
                    <a:pt x="3025"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47"/>
            <p:cNvSpPr/>
            <p:nvPr/>
          </p:nvSpPr>
          <p:spPr>
            <a:xfrm>
              <a:off x="4674595" y="4342460"/>
              <a:ext cx="106527" cy="46647"/>
            </a:xfrm>
            <a:custGeom>
              <a:rect b="b" l="l" r="r" t="t"/>
              <a:pathLst>
                <a:path extrusionOk="0" h="1283" w="2930">
                  <a:moveTo>
                    <a:pt x="2843" y="1"/>
                  </a:moveTo>
                  <a:lnTo>
                    <a:pt x="1" y="948"/>
                  </a:lnTo>
                  <a:lnTo>
                    <a:pt x="135" y="1283"/>
                  </a:lnTo>
                  <a:lnTo>
                    <a:pt x="2929" y="364"/>
                  </a:lnTo>
                  <a:lnTo>
                    <a:pt x="2843" y="1"/>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8" name="Google Shape;8688;p47"/>
            <p:cNvSpPr/>
            <p:nvPr/>
          </p:nvSpPr>
          <p:spPr>
            <a:xfrm>
              <a:off x="4172877" y="4316029"/>
              <a:ext cx="128087" cy="11853"/>
            </a:xfrm>
            <a:custGeom>
              <a:rect b="b" l="l" r="r" t="t"/>
              <a:pathLst>
                <a:path extrusionOk="0" h="326" w="3523">
                  <a:moveTo>
                    <a:pt x="1" y="0"/>
                  </a:moveTo>
                  <a:lnTo>
                    <a:pt x="10" y="326"/>
                  </a:lnTo>
                  <a:lnTo>
                    <a:pt x="3494" y="326"/>
                  </a:lnTo>
                  <a:lnTo>
                    <a:pt x="3522"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9" name="Google Shape;8689;p47"/>
            <p:cNvSpPr/>
            <p:nvPr/>
          </p:nvSpPr>
          <p:spPr>
            <a:xfrm>
              <a:off x="4177057" y="4376563"/>
              <a:ext cx="119034" cy="10835"/>
            </a:xfrm>
            <a:custGeom>
              <a:rect b="b" l="l" r="r" t="t"/>
              <a:pathLst>
                <a:path extrusionOk="0" h="298" w="3274">
                  <a:moveTo>
                    <a:pt x="0" y="0"/>
                  </a:moveTo>
                  <a:lnTo>
                    <a:pt x="10" y="297"/>
                  </a:lnTo>
                  <a:lnTo>
                    <a:pt x="3264" y="249"/>
                  </a:lnTo>
                  <a:lnTo>
                    <a:pt x="3273"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47"/>
            <p:cNvSpPr/>
            <p:nvPr/>
          </p:nvSpPr>
          <p:spPr>
            <a:xfrm>
              <a:off x="4174622" y="4341079"/>
              <a:ext cx="124234" cy="10107"/>
            </a:xfrm>
            <a:custGeom>
              <a:rect b="b" l="l" r="r" t="t"/>
              <a:pathLst>
                <a:path extrusionOk="0" h="278" w="3417">
                  <a:moveTo>
                    <a:pt x="0" y="0"/>
                  </a:moveTo>
                  <a:lnTo>
                    <a:pt x="10" y="278"/>
                  </a:lnTo>
                  <a:lnTo>
                    <a:pt x="3407" y="278"/>
                  </a:lnTo>
                  <a:lnTo>
                    <a:pt x="3417" y="0"/>
                  </a:lnTo>
                  <a:close/>
                </a:path>
              </a:pathLst>
            </a:custGeom>
            <a:solidFill>
              <a:srgbClr val="78D4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47"/>
            <p:cNvSpPr/>
            <p:nvPr/>
          </p:nvSpPr>
          <p:spPr>
            <a:xfrm>
              <a:off x="5046920" y="4344896"/>
              <a:ext cx="20215" cy="92239"/>
            </a:xfrm>
            <a:custGeom>
              <a:rect b="b" l="l" r="r" t="t"/>
              <a:pathLst>
                <a:path extrusionOk="0" fill="none" h="2537" w="556">
                  <a:moveTo>
                    <a:pt x="0" y="1"/>
                  </a:moveTo>
                  <a:cubicBezTo>
                    <a:pt x="0" y="1"/>
                    <a:pt x="555" y="690"/>
                    <a:pt x="412" y="1302"/>
                  </a:cubicBezTo>
                  <a:cubicBezTo>
                    <a:pt x="278" y="1924"/>
                    <a:pt x="67" y="1991"/>
                    <a:pt x="67" y="2537"/>
                  </a:cubicBezTo>
                </a:path>
              </a:pathLst>
            </a:custGeom>
            <a:noFill/>
            <a:ln cap="rnd" cmpd="sng" w="31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47"/>
            <p:cNvSpPr/>
            <p:nvPr/>
          </p:nvSpPr>
          <p:spPr>
            <a:xfrm>
              <a:off x="5015945" y="4344896"/>
              <a:ext cx="19851" cy="92239"/>
            </a:xfrm>
            <a:custGeom>
              <a:rect b="b" l="l" r="r" t="t"/>
              <a:pathLst>
                <a:path extrusionOk="0" fill="none" h="2537" w="546">
                  <a:moveTo>
                    <a:pt x="546" y="1"/>
                  </a:moveTo>
                  <a:cubicBezTo>
                    <a:pt x="546" y="1"/>
                    <a:pt x="0" y="690"/>
                    <a:pt x="134" y="1302"/>
                  </a:cubicBezTo>
                  <a:cubicBezTo>
                    <a:pt x="268" y="1924"/>
                    <a:pt x="479" y="1991"/>
                    <a:pt x="479" y="2537"/>
                  </a:cubicBezTo>
                </a:path>
              </a:pathLst>
            </a:custGeom>
            <a:noFill/>
            <a:ln cap="rnd" cmpd="sng" w="310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47"/>
            <p:cNvSpPr/>
            <p:nvPr/>
          </p:nvSpPr>
          <p:spPr>
            <a:xfrm>
              <a:off x="4335353" y="2171330"/>
              <a:ext cx="160118" cy="353540"/>
            </a:xfrm>
            <a:custGeom>
              <a:rect b="b" l="l" r="r" t="t"/>
              <a:pathLst>
                <a:path extrusionOk="0" h="9724" w="4404">
                  <a:moveTo>
                    <a:pt x="1" y="0"/>
                  </a:moveTo>
                  <a:lnTo>
                    <a:pt x="824" y="2259"/>
                  </a:lnTo>
                  <a:cubicBezTo>
                    <a:pt x="250" y="4469"/>
                    <a:pt x="298" y="9723"/>
                    <a:pt x="298" y="9723"/>
                  </a:cubicBezTo>
                  <a:lnTo>
                    <a:pt x="3255" y="9723"/>
                  </a:lnTo>
                  <a:cubicBezTo>
                    <a:pt x="3255" y="9723"/>
                    <a:pt x="3035" y="9197"/>
                    <a:pt x="3437" y="6058"/>
                  </a:cubicBezTo>
                  <a:cubicBezTo>
                    <a:pt x="3886" y="2489"/>
                    <a:pt x="4403" y="2173"/>
                    <a:pt x="4403" y="2173"/>
                  </a:cubicBezTo>
                  <a:lnTo>
                    <a:pt x="4403" y="2173"/>
                  </a:lnTo>
                  <a:cubicBezTo>
                    <a:pt x="4403" y="2173"/>
                    <a:pt x="4286" y="2184"/>
                    <a:pt x="4088" y="2184"/>
                  </a:cubicBezTo>
                  <a:cubicBezTo>
                    <a:pt x="3263" y="2184"/>
                    <a:pt x="1035" y="1991"/>
                    <a:pt x="1" y="0"/>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47"/>
            <p:cNvSpPr/>
            <p:nvPr/>
          </p:nvSpPr>
          <p:spPr>
            <a:xfrm>
              <a:off x="4346515" y="2524823"/>
              <a:ext cx="108236" cy="49810"/>
            </a:xfrm>
            <a:custGeom>
              <a:rect b="b" l="l" r="r" t="t"/>
              <a:pathLst>
                <a:path extrusionOk="0" h="1370" w="2977">
                  <a:moveTo>
                    <a:pt x="0" y="0"/>
                  </a:moveTo>
                  <a:lnTo>
                    <a:pt x="0" y="1369"/>
                  </a:lnTo>
                  <a:lnTo>
                    <a:pt x="2976" y="1369"/>
                  </a:lnTo>
                  <a:lnTo>
                    <a:pt x="2976"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47"/>
            <p:cNvSpPr/>
            <p:nvPr/>
          </p:nvSpPr>
          <p:spPr>
            <a:xfrm>
              <a:off x="4529533" y="2249242"/>
              <a:ext cx="110309" cy="275990"/>
            </a:xfrm>
            <a:custGeom>
              <a:rect b="b" l="l" r="r" t="t"/>
              <a:pathLst>
                <a:path extrusionOk="0" h="7591" w="3034">
                  <a:moveTo>
                    <a:pt x="1110" y="1"/>
                  </a:moveTo>
                  <a:lnTo>
                    <a:pt x="0" y="2709"/>
                  </a:lnTo>
                  <a:cubicBezTo>
                    <a:pt x="0" y="2709"/>
                    <a:pt x="297" y="2872"/>
                    <a:pt x="297" y="3791"/>
                  </a:cubicBezTo>
                  <a:lnTo>
                    <a:pt x="297" y="7590"/>
                  </a:lnTo>
                  <a:lnTo>
                    <a:pt x="2948" y="7590"/>
                  </a:lnTo>
                  <a:cubicBezTo>
                    <a:pt x="2948" y="7590"/>
                    <a:pt x="3034" y="3437"/>
                    <a:pt x="2594" y="1886"/>
                  </a:cubicBezTo>
                  <a:cubicBezTo>
                    <a:pt x="2153" y="345"/>
                    <a:pt x="1110" y="1"/>
                    <a:pt x="1110" y="1"/>
                  </a:cubicBezTo>
                  <a:close/>
                </a:path>
              </a:pathLst>
            </a:custGeom>
            <a:solidFill>
              <a:srgbClr val="4E382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6" name="Google Shape;8696;p47"/>
            <p:cNvSpPr/>
            <p:nvPr/>
          </p:nvSpPr>
          <p:spPr>
            <a:xfrm>
              <a:off x="4538549" y="2524823"/>
              <a:ext cx="104455" cy="49810"/>
            </a:xfrm>
            <a:custGeom>
              <a:rect b="b" l="l" r="r" t="t"/>
              <a:pathLst>
                <a:path extrusionOk="0" h="1370" w="2873">
                  <a:moveTo>
                    <a:pt x="1" y="0"/>
                  </a:moveTo>
                  <a:lnTo>
                    <a:pt x="1" y="1369"/>
                  </a:lnTo>
                  <a:lnTo>
                    <a:pt x="2872" y="1369"/>
                  </a:lnTo>
                  <a:lnTo>
                    <a:pt x="2872"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7" name="Google Shape;8697;p47"/>
            <p:cNvSpPr/>
            <p:nvPr/>
          </p:nvSpPr>
          <p:spPr>
            <a:xfrm>
              <a:off x="4800206" y="2549509"/>
              <a:ext cx="27523" cy="67916"/>
            </a:xfrm>
            <a:custGeom>
              <a:rect b="b" l="l" r="r" t="t"/>
              <a:pathLst>
                <a:path extrusionOk="0" h="1868" w="757">
                  <a:moveTo>
                    <a:pt x="470" y="1"/>
                  </a:moveTo>
                  <a:lnTo>
                    <a:pt x="1" y="20"/>
                  </a:lnTo>
                  <a:lnTo>
                    <a:pt x="326" y="1867"/>
                  </a:lnTo>
                  <a:lnTo>
                    <a:pt x="757" y="1848"/>
                  </a:lnTo>
                  <a:lnTo>
                    <a:pt x="47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47"/>
            <p:cNvSpPr/>
            <p:nvPr/>
          </p:nvSpPr>
          <p:spPr>
            <a:xfrm>
              <a:off x="4035777" y="2550927"/>
              <a:ext cx="17088" cy="70315"/>
            </a:xfrm>
            <a:custGeom>
              <a:rect b="b" l="l" r="r" t="t"/>
              <a:pathLst>
                <a:path extrusionOk="0" h="1934" w="470">
                  <a:moveTo>
                    <a:pt x="470" y="0"/>
                  </a:moveTo>
                  <a:lnTo>
                    <a:pt x="87" y="10"/>
                  </a:lnTo>
                  <a:lnTo>
                    <a:pt x="1" y="1933"/>
                  </a:lnTo>
                  <a:lnTo>
                    <a:pt x="441" y="1933"/>
                  </a:lnTo>
                  <a:lnTo>
                    <a:pt x="4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47"/>
            <p:cNvSpPr/>
            <p:nvPr/>
          </p:nvSpPr>
          <p:spPr>
            <a:xfrm>
              <a:off x="4198980" y="3057153"/>
              <a:ext cx="407131" cy="467339"/>
            </a:xfrm>
            <a:custGeom>
              <a:rect b="b" l="l" r="r" t="t"/>
              <a:pathLst>
                <a:path extrusionOk="0" h="12854" w="11198">
                  <a:moveTo>
                    <a:pt x="11092" y="1"/>
                  </a:moveTo>
                  <a:cubicBezTo>
                    <a:pt x="10528" y="1274"/>
                    <a:pt x="7570" y="7006"/>
                    <a:pt x="326" y="9112"/>
                  </a:cubicBezTo>
                  <a:cubicBezTo>
                    <a:pt x="249" y="10318"/>
                    <a:pt x="115" y="11725"/>
                    <a:pt x="0" y="12854"/>
                  </a:cubicBezTo>
                  <a:cubicBezTo>
                    <a:pt x="3111" y="11983"/>
                    <a:pt x="9408" y="9227"/>
                    <a:pt x="11198" y="1063"/>
                  </a:cubicBezTo>
                  <a:lnTo>
                    <a:pt x="11092"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47"/>
            <p:cNvSpPr/>
            <p:nvPr/>
          </p:nvSpPr>
          <p:spPr>
            <a:xfrm>
              <a:off x="4224721" y="3015053"/>
              <a:ext cx="328163" cy="142376"/>
            </a:xfrm>
            <a:custGeom>
              <a:rect b="b" l="l" r="r" t="t"/>
              <a:pathLst>
                <a:path extrusionOk="0" h="3916" w="9026">
                  <a:moveTo>
                    <a:pt x="7886" y="1"/>
                  </a:moveTo>
                  <a:cubicBezTo>
                    <a:pt x="5331" y="1465"/>
                    <a:pt x="2010" y="1915"/>
                    <a:pt x="87" y="2059"/>
                  </a:cubicBezTo>
                  <a:cubicBezTo>
                    <a:pt x="39" y="2796"/>
                    <a:pt x="77" y="3312"/>
                    <a:pt x="77" y="3312"/>
                  </a:cubicBezTo>
                  <a:cubicBezTo>
                    <a:pt x="77" y="3312"/>
                    <a:pt x="48" y="3542"/>
                    <a:pt x="1" y="3915"/>
                  </a:cubicBezTo>
                  <a:cubicBezTo>
                    <a:pt x="3857" y="3513"/>
                    <a:pt x="7781" y="1044"/>
                    <a:pt x="9025" y="202"/>
                  </a:cubicBezTo>
                  <a:lnTo>
                    <a:pt x="7886" y="1"/>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1" name="Google Shape;8701;p47"/>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Practical uses of this subject</a:t>
            </a:r>
            <a:endParaRPr/>
          </a:p>
        </p:txBody>
      </p:sp>
      <p:sp>
        <p:nvSpPr>
          <p:cNvPr id="8702" name="Google Shape;8702;p47"/>
          <p:cNvSpPr txBox="1"/>
          <p:nvPr>
            <p:ph idx="4294967295" type="subTitle"/>
          </p:nvPr>
        </p:nvSpPr>
        <p:spPr>
          <a:xfrm>
            <a:off x="1533057" y="1346013"/>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703" name="Google Shape;8703;p47"/>
          <p:cNvSpPr txBox="1"/>
          <p:nvPr>
            <p:ph idx="4294967295" type="subTitle"/>
          </p:nvPr>
        </p:nvSpPr>
        <p:spPr>
          <a:xfrm>
            <a:off x="1392357" y="1957100"/>
            <a:ext cx="17169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t>
            </a:r>
            <a:endParaRPr/>
          </a:p>
        </p:txBody>
      </p:sp>
      <p:sp>
        <p:nvSpPr>
          <p:cNvPr id="8704" name="Google Shape;8704;p47"/>
          <p:cNvSpPr txBox="1"/>
          <p:nvPr>
            <p:ph idx="4294967295" type="subTitle"/>
          </p:nvPr>
        </p:nvSpPr>
        <p:spPr>
          <a:xfrm>
            <a:off x="5972138" y="134602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Mars</a:t>
            </a:r>
            <a:endParaRPr sz="3000">
              <a:solidFill>
                <a:schemeClr val="dk1"/>
              </a:solidFill>
              <a:latin typeface="Sue Ellen Francisco"/>
              <a:ea typeface="Sue Ellen Francisco"/>
              <a:cs typeface="Sue Ellen Francisco"/>
              <a:sym typeface="Sue Ellen Francisco"/>
            </a:endParaRPr>
          </a:p>
        </p:txBody>
      </p:sp>
      <p:sp>
        <p:nvSpPr>
          <p:cNvPr id="8705" name="Google Shape;8705;p47"/>
          <p:cNvSpPr txBox="1"/>
          <p:nvPr>
            <p:ph idx="4294967295" type="subTitle"/>
          </p:nvPr>
        </p:nvSpPr>
        <p:spPr>
          <a:xfrm>
            <a:off x="5941902" y="195502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very cold place</a:t>
            </a:r>
            <a:endParaRPr/>
          </a:p>
        </p:txBody>
      </p:sp>
      <p:sp>
        <p:nvSpPr>
          <p:cNvPr id="8706" name="Google Shape;8706;p47"/>
          <p:cNvSpPr txBox="1"/>
          <p:nvPr>
            <p:ph idx="4294967295" type="subTitle"/>
          </p:nvPr>
        </p:nvSpPr>
        <p:spPr>
          <a:xfrm>
            <a:off x="5972138" y="305465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Saturn</a:t>
            </a:r>
            <a:endParaRPr sz="3000">
              <a:solidFill>
                <a:schemeClr val="dk1"/>
              </a:solidFill>
              <a:latin typeface="Sue Ellen Francisco"/>
              <a:ea typeface="Sue Ellen Francisco"/>
              <a:cs typeface="Sue Ellen Francisco"/>
              <a:sym typeface="Sue Ellen Francisco"/>
            </a:endParaRPr>
          </a:p>
        </p:txBody>
      </p:sp>
      <p:sp>
        <p:nvSpPr>
          <p:cNvPr id="8707" name="Google Shape;8707;p47"/>
          <p:cNvSpPr txBox="1"/>
          <p:nvPr>
            <p:ph idx="4294967295" type="subTitle"/>
          </p:nvPr>
        </p:nvSpPr>
        <p:spPr>
          <a:xfrm>
            <a:off x="5941902" y="369802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
        <p:nvSpPr>
          <p:cNvPr id="8708" name="Google Shape;8708;p47"/>
          <p:cNvSpPr txBox="1"/>
          <p:nvPr>
            <p:ph idx="4294967295" type="subTitle"/>
          </p:nvPr>
        </p:nvSpPr>
        <p:spPr>
          <a:xfrm>
            <a:off x="1533057" y="3069175"/>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Neptune</a:t>
            </a:r>
            <a:endParaRPr sz="3000">
              <a:solidFill>
                <a:schemeClr val="dk1"/>
              </a:solidFill>
              <a:latin typeface="Sue Ellen Francisco"/>
              <a:ea typeface="Sue Ellen Francisco"/>
              <a:cs typeface="Sue Ellen Francisco"/>
              <a:sym typeface="Sue Ellen Francisco"/>
            </a:endParaRPr>
          </a:p>
        </p:txBody>
      </p:sp>
      <p:sp>
        <p:nvSpPr>
          <p:cNvPr id="8709" name="Google Shape;8709;p47"/>
          <p:cNvSpPr txBox="1"/>
          <p:nvPr>
            <p:ph idx="4294967295" type="subTitle"/>
          </p:nvPr>
        </p:nvSpPr>
        <p:spPr>
          <a:xfrm>
            <a:off x="1198257" y="3700100"/>
            <a:ext cx="19110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Neptune is the farthest planet from the Sun</a:t>
            </a:r>
            <a:endParaRPr/>
          </a:p>
        </p:txBody>
      </p:sp>
      <p:cxnSp>
        <p:nvCxnSpPr>
          <p:cNvPr id="8710" name="Google Shape;8710;p47"/>
          <p:cNvCxnSpPr/>
          <p:nvPr/>
        </p:nvCxnSpPr>
        <p:spPr>
          <a:xfrm>
            <a:off x="3154282" y="3457200"/>
            <a:ext cx="945600" cy="140100"/>
          </a:xfrm>
          <a:prstGeom prst="straightConnector1">
            <a:avLst/>
          </a:prstGeom>
          <a:noFill/>
          <a:ln cap="flat" cmpd="sng" w="9525">
            <a:solidFill>
              <a:schemeClr val="accent3"/>
            </a:solidFill>
            <a:prstDash val="solid"/>
            <a:round/>
            <a:headEnd len="med" w="med" type="none"/>
            <a:tailEnd len="med" w="med" type="oval"/>
          </a:ln>
        </p:spPr>
      </p:cxnSp>
      <p:cxnSp>
        <p:nvCxnSpPr>
          <p:cNvPr id="8711" name="Google Shape;8711;p47"/>
          <p:cNvCxnSpPr>
            <a:stCxn id="8702" idx="3"/>
          </p:cNvCxnSpPr>
          <p:nvPr/>
        </p:nvCxnSpPr>
        <p:spPr>
          <a:xfrm>
            <a:off x="3109257" y="1726713"/>
            <a:ext cx="1167900" cy="184200"/>
          </a:xfrm>
          <a:prstGeom prst="straightConnector1">
            <a:avLst/>
          </a:prstGeom>
          <a:noFill/>
          <a:ln cap="flat" cmpd="sng" w="9525">
            <a:solidFill>
              <a:schemeClr val="accent3"/>
            </a:solidFill>
            <a:prstDash val="solid"/>
            <a:round/>
            <a:headEnd len="med" w="med" type="none"/>
            <a:tailEnd len="med" w="med" type="oval"/>
          </a:ln>
        </p:spPr>
      </p:cxnSp>
      <p:cxnSp>
        <p:nvCxnSpPr>
          <p:cNvPr id="8712" name="Google Shape;8712;p47"/>
          <p:cNvCxnSpPr>
            <a:stCxn id="8704" idx="1"/>
          </p:cNvCxnSpPr>
          <p:nvPr/>
        </p:nvCxnSpPr>
        <p:spPr>
          <a:xfrm flipH="1">
            <a:off x="4612538" y="1726725"/>
            <a:ext cx="1359600" cy="519600"/>
          </a:xfrm>
          <a:prstGeom prst="straightConnector1">
            <a:avLst/>
          </a:prstGeom>
          <a:noFill/>
          <a:ln cap="flat" cmpd="sng" w="9525">
            <a:solidFill>
              <a:schemeClr val="accent3"/>
            </a:solidFill>
            <a:prstDash val="solid"/>
            <a:round/>
            <a:headEnd len="med" w="med" type="none"/>
            <a:tailEnd len="med" w="med" type="oval"/>
          </a:ln>
        </p:spPr>
      </p:cxnSp>
      <p:cxnSp>
        <p:nvCxnSpPr>
          <p:cNvPr id="8713" name="Google Shape;8713;p47"/>
          <p:cNvCxnSpPr/>
          <p:nvPr/>
        </p:nvCxnSpPr>
        <p:spPr>
          <a:xfrm rot="10800000">
            <a:off x="5022388" y="3159475"/>
            <a:ext cx="919500" cy="196200"/>
          </a:xfrm>
          <a:prstGeom prst="straightConnector1">
            <a:avLst/>
          </a:prstGeom>
          <a:noFill/>
          <a:ln cap="flat" cmpd="sng" w="9525">
            <a:solidFill>
              <a:schemeClr val="accent3"/>
            </a:solidFill>
            <a:prstDash val="solid"/>
            <a:round/>
            <a:headEnd len="med" w="med" type="none"/>
            <a:tailEnd len="med" w="med" type="oval"/>
          </a:ln>
        </p:spPr>
      </p:cxn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17" name="Shape 8717"/>
        <p:cNvGrpSpPr/>
        <p:nvPr/>
      </p:nvGrpSpPr>
      <p:grpSpPr>
        <a:xfrm>
          <a:off x="0" y="0"/>
          <a:ext cx="0" cy="0"/>
          <a:chOff x="0" y="0"/>
          <a:chExt cx="0" cy="0"/>
        </a:xfrm>
      </p:grpSpPr>
      <p:sp>
        <p:nvSpPr>
          <p:cNvPr id="8718" name="Google Shape;8718;p48"/>
          <p:cNvSpPr/>
          <p:nvPr/>
        </p:nvSpPr>
        <p:spPr>
          <a:xfrm>
            <a:off x="2602050" y="3352925"/>
            <a:ext cx="4206900" cy="2118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48"/>
          <p:cNvSpPr txBox="1"/>
          <p:nvPr>
            <p:ph type="title"/>
          </p:nvPr>
        </p:nvSpPr>
        <p:spPr>
          <a:xfrm>
            <a:off x="311700" y="1106125"/>
            <a:ext cx="8520600" cy="1963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234,634</a:t>
            </a:r>
            <a:endParaRPr/>
          </a:p>
        </p:txBody>
      </p:sp>
      <p:sp>
        <p:nvSpPr>
          <p:cNvPr id="8720" name="Google Shape;8720;p48"/>
          <p:cNvSpPr txBox="1"/>
          <p:nvPr>
            <p:ph idx="1" type="body"/>
          </p:nvPr>
        </p:nvSpPr>
        <p:spPr>
          <a:xfrm>
            <a:off x="2166150" y="3152225"/>
            <a:ext cx="4811700" cy="4839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 Big numbers catch your audience’s attention</a:t>
            </a:r>
            <a:endParaRPr/>
          </a:p>
        </p:txBody>
      </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24" name="Shape 8724"/>
        <p:cNvGrpSpPr/>
        <p:nvPr/>
      </p:nvGrpSpPr>
      <p:grpSpPr>
        <a:xfrm>
          <a:off x="0" y="0"/>
          <a:ext cx="0" cy="0"/>
          <a:chOff x="0" y="0"/>
          <a:chExt cx="0" cy="0"/>
        </a:xfrm>
      </p:grpSpPr>
      <p:sp>
        <p:nvSpPr>
          <p:cNvPr id="8725" name="Google Shape;8725;p49"/>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sp>
        <p:nvSpPr>
          <p:cNvPr id="8726" name="Google Shape;8726;p49"/>
          <p:cNvSpPr/>
          <p:nvPr/>
        </p:nvSpPr>
        <p:spPr>
          <a:xfrm>
            <a:off x="3312524" y="1747384"/>
            <a:ext cx="1728236" cy="2796623"/>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7" name="Google Shape;8727;p49"/>
          <p:cNvSpPr/>
          <p:nvPr/>
        </p:nvSpPr>
        <p:spPr>
          <a:xfrm>
            <a:off x="4735553" y="1484624"/>
            <a:ext cx="678017" cy="772372"/>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8" name="Google Shape;8728;p49"/>
          <p:cNvSpPr/>
          <p:nvPr/>
        </p:nvSpPr>
        <p:spPr>
          <a:xfrm>
            <a:off x="5250982" y="1657300"/>
            <a:ext cx="2709702" cy="2336100"/>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9" name="Google Shape;8729;p49"/>
          <p:cNvSpPr/>
          <p:nvPr/>
        </p:nvSpPr>
        <p:spPr>
          <a:xfrm>
            <a:off x="7253277" y="3378645"/>
            <a:ext cx="228628" cy="12634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0" name="Google Shape;8730;p49"/>
          <p:cNvSpPr/>
          <p:nvPr/>
        </p:nvSpPr>
        <p:spPr>
          <a:xfrm>
            <a:off x="7089934" y="3365961"/>
            <a:ext cx="372485" cy="268597"/>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1" name="Google Shape;8731;p49"/>
          <p:cNvSpPr/>
          <p:nvPr/>
        </p:nvSpPr>
        <p:spPr>
          <a:xfrm>
            <a:off x="7321997" y="3638759"/>
            <a:ext cx="643082" cy="540777"/>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2" name="Google Shape;8732;p49"/>
          <p:cNvSpPr/>
          <p:nvPr/>
        </p:nvSpPr>
        <p:spPr>
          <a:xfrm>
            <a:off x="3365825" y="177128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3" name="Google Shape;8733;p49"/>
          <p:cNvSpPr/>
          <p:nvPr/>
        </p:nvSpPr>
        <p:spPr>
          <a:xfrm>
            <a:off x="5817100" y="346398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49"/>
          <p:cNvSpPr/>
          <p:nvPr/>
        </p:nvSpPr>
        <p:spPr>
          <a:xfrm>
            <a:off x="7416625" y="36387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5" name="Google Shape;8735;p49"/>
          <p:cNvSpPr/>
          <p:nvPr/>
        </p:nvSpPr>
        <p:spPr>
          <a:xfrm>
            <a:off x="4468025" y="37607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6" name="Google Shape;8736;p49"/>
          <p:cNvSpPr/>
          <p:nvPr/>
        </p:nvSpPr>
        <p:spPr>
          <a:xfrm>
            <a:off x="5250963" y="1360531"/>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49"/>
          <p:cNvSpPr/>
          <p:nvPr/>
        </p:nvSpPr>
        <p:spPr>
          <a:xfrm>
            <a:off x="5344163" y="2474044"/>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49"/>
          <p:cNvSpPr/>
          <p:nvPr/>
        </p:nvSpPr>
        <p:spPr>
          <a:xfrm>
            <a:off x="4239413" y="24740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49"/>
          <p:cNvSpPr/>
          <p:nvPr/>
        </p:nvSpPr>
        <p:spPr>
          <a:xfrm>
            <a:off x="7321988" y="2068056"/>
            <a:ext cx="228622" cy="29677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49"/>
          <p:cNvSpPr/>
          <p:nvPr/>
        </p:nvSpPr>
        <p:spPr>
          <a:xfrm>
            <a:off x="934575" y="14969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rgbClr val="FFC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49"/>
          <p:cNvSpPr txBox="1"/>
          <p:nvPr>
            <p:ph idx="4294967295" type="subTitle"/>
          </p:nvPr>
        </p:nvSpPr>
        <p:spPr>
          <a:xfrm>
            <a:off x="1269450" y="2007575"/>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742" name="Google Shape;8742;p49"/>
          <p:cNvSpPr txBox="1"/>
          <p:nvPr>
            <p:ph idx="4294967295" type="subTitle"/>
          </p:nvPr>
        </p:nvSpPr>
        <p:spPr>
          <a:xfrm>
            <a:off x="1263607" y="1320863"/>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743" name="Google Shape;8743;p49"/>
          <p:cNvSpPr/>
          <p:nvPr/>
        </p:nvSpPr>
        <p:spPr>
          <a:xfrm>
            <a:off x="934575" y="3092157"/>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49"/>
          <p:cNvSpPr txBox="1"/>
          <p:nvPr>
            <p:ph idx="4294967295" type="subTitle"/>
          </p:nvPr>
        </p:nvSpPr>
        <p:spPr>
          <a:xfrm>
            <a:off x="1269450" y="3602800"/>
            <a:ext cx="19110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a:t>
            </a:r>
            <a:endParaRPr/>
          </a:p>
        </p:txBody>
      </p:sp>
      <p:sp>
        <p:nvSpPr>
          <p:cNvPr id="8745" name="Google Shape;8745;p49"/>
          <p:cNvSpPr txBox="1"/>
          <p:nvPr>
            <p:ph idx="4294967295" type="subTitle"/>
          </p:nvPr>
        </p:nvSpPr>
        <p:spPr>
          <a:xfrm>
            <a:off x="1263607" y="2916088"/>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Venus</a:t>
            </a:r>
            <a:endParaRPr sz="3000">
              <a:solidFill>
                <a:schemeClr val="dk1"/>
              </a:solidFill>
              <a:latin typeface="Sue Ellen Francisco"/>
              <a:ea typeface="Sue Ellen Francisco"/>
              <a:cs typeface="Sue Ellen Francisco"/>
              <a:sym typeface="Sue Ellen Francisco"/>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49" name="Shape 8749"/>
        <p:cNvGrpSpPr/>
        <p:nvPr/>
      </p:nvGrpSpPr>
      <p:grpSpPr>
        <a:xfrm>
          <a:off x="0" y="0"/>
          <a:ext cx="0" cy="0"/>
          <a:chOff x="0" y="0"/>
          <a:chExt cx="0" cy="0"/>
        </a:xfrm>
      </p:grpSpPr>
      <p:sp>
        <p:nvSpPr>
          <p:cNvPr id="8750" name="Google Shape;8750;p50"/>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Mockups </a:t>
            </a:r>
            <a:endParaRPr/>
          </a:p>
        </p:txBody>
      </p:sp>
      <p:sp>
        <p:nvSpPr>
          <p:cNvPr id="8751" name="Google Shape;8751;p50"/>
          <p:cNvSpPr txBox="1"/>
          <p:nvPr/>
        </p:nvSpPr>
        <p:spPr>
          <a:xfrm>
            <a:off x="1530000" y="1837550"/>
            <a:ext cx="2343000" cy="6300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0"/>
              </a:spcAft>
              <a:buNone/>
            </a:pPr>
            <a:r>
              <a:rPr lang="en" sz="3000">
                <a:solidFill>
                  <a:schemeClr val="dk1"/>
                </a:solidFill>
                <a:latin typeface="Sue Ellen Francisco"/>
                <a:ea typeface="Sue Ellen Francisco"/>
                <a:cs typeface="Sue Ellen Francisco"/>
                <a:sym typeface="Sue Ellen Francisco"/>
              </a:rPr>
              <a:t>Mobile app </a:t>
            </a:r>
            <a:endParaRPr sz="3000">
              <a:solidFill>
                <a:schemeClr val="dk1"/>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3000">
              <a:solidFill>
                <a:schemeClr val="dk1"/>
              </a:solidFill>
              <a:latin typeface="Sue Ellen Francisco"/>
              <a:ea typeface="Sue Ellen Francisco"/>
              <a:cs typeface="Sue Ellen Francisco"/>
              <a:sym typeface="Sue Ellen Francisco"/>
            </a:endParaRPr>
          </a:p>
          <a:p>
            <a:pPr indent="0" lvl="0" marL="0" rtl="0" algn="l">
              <a:spcBef>
                <a:spcPts val="0"/>
              </a:spcBef>
              <a:spcAft>
                <a:spcPts val="0"/>
              </a:spcAft>
              <a:buNone/>
            </a:pPr>
            <a:r>
              <a:t/>
            </a:r>
            <a:endParaRPr sz="3000">
              <a:solidFill>
                <a:schemeClr val="dk1"/>
              </a:solidFill>
              <a:latin typeface="Sue Ellen Francisco"/>
              <a:ea typeface="Sue Ellen Francisco"/>
              <a:cs typeface="Sue Ellen Francisco"/>
              <a:sym typeface="Sue Ellen Francisco"/>
            </a:endParaRPr>
          </a:p>
        </p:txBody>
      </p:sp>
      <p:sp>
        <p:nvSpPr>
          <p:cNvPr id="8752" name="Google Shape;8752;p50"/>
          <p:cNvSpPr txBox="1"/>
          <p:nvPr/>
        </p:nvSpPr>
        <p:spPr>
          <a:xfrm>
            <a:off x="1530000" y="2467550"/>
            <a:ext cx="2860500" cy="16266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a:latin typeface="Nunito"/>
                <a:ea typeface="Nunito"/>
                <a:cs typeface="Nunito"/>
                <a:sym typeface="Nunito"/>
              </a:rPr>
              <a:t>You can replace the image on the screen with your own work. Just delete this one and add yours</a:t>
            </a:r>
            <a:endParaRPr>
              <a:latin typeface="Nunito"/>
              <a:ea typeface="Nunito"/>
              <a:cs typeface="Nunito"/>
              <a:sym typeface="Nunito"/>
            </a:endParaRPr>
          </a:p>
          <a:p>
            <a:pPr indent="0" lvl="0" marL="0" rtl="0" algn="l">
              <a:lnSpc>
                <a:spcPct val="115000"/>
              </a:lnSpc>
              <a:spcBef>
                <a:spcPts val="1600"/>
              </a:spcBef>
              <a:spcAft>
                <a:spcPts val="0"/>
              </a:spcAft>
              <a:buNone/>
            </a:pPr>
            <a:r>
              <a:t/>
            </a:r>
            <a:endParaRPr>
              <a:latin typeface="Nunito"/>
              <a:ea typeface="Nunito"/>
              <a:cs typeface="Nunito"/>
              <a:sym typeface="Nunito"/>
            </a:endParaRPr>
          </a:p>
          <a:p>
            <a:pPr indent="0" lvl="0" marL="0" rtl="0" algn="l">
              <a:lnSpc>
                <a:spcPct val="115000"/>
              </a:lnSpc>
              <a:spcBef>
                <a:spcPts val="1600"/>
              </a:spcBef>
              <a:spcAft>
                <a:spcPts val="1600"/>
              </a:spcAft>
              <a:buNone/>
            </a:pPr>
            <a:r>
              <a:t/>
            </a:r>
            <a:endParaRPr>
              <a:latin typeface="Nunito"/>
              <a:ea typeface="Nunito"/>
              <a:cs typeface="Nunito"/>
              <a:sym typeface="Nunito"/>
            </a:endParaRPr>
          </a:p>
        </p:txBody>
      </p:sp>
      <p:pic>
        <p:nvPicPr>
          <p:cNvPr id="8753" name="Google Shape;8753;p50"/>
          <p:cNvPicPr preferRelativeResize="0"/>
          <p:nvPr/>
        </p:nvPicPr>
        <p:blipFill rotWithShape="1">
          <a:blip r:embed="rId3">
            <a:alphaModFix/>
          </a:blip>
          <a:srcRect b="0" l="0" r="1710" t="891"/>
          <a:stretch/>
        </p:blipFill>
        <p:spPr>
          <a:xfrm>
            <a:off x="5490763" y="966988"/>
            <a:ext cx="1531799" cy="2539874"/>
          </a:xfrm>
          <a:prstGeom prst="rect">
            <a:avLst/>
          </a:prstGeom>
          <a:noFill/>
          <a:ln>
            <a:noFill/>
          </a:ln>
        </p:spPr>
      </p:pic>
      <p:grpSp>
        <p:nvGrpSpPr>
          <p:cNvPr id="8754" name="Google Shape;8754;p50"/>
          <p:cNvGrpSpPr/>
          <p:nvPr/>
        </p:nvGrpSpPr>
        <p:grpSpPr>
          <a:xfrm>
            <a:off x="5358150" y="727925"/>
            <a:ext cx="1842731" cy="3425325"/>
            <a:chOff x="5358150" y="727925"/>
            <a:chExt cx="1842731" cy="3425325"/>
          </a:xfrm>
        </p:grpSpPr>
        <p:sp>
          <p:nvSpPr>
            <p:cNvPr id="8755" name="Google Shape;8755;p50"/>
            <p:cNvSpPr/>
            <p:nvPr/>
          </p:nvSpPr>
          <p:spPr>
            <a:xfrm>
              <a:off x="5358150" y="727925"/>
              <a:ext cx="1842731" cy="3425325"/>
            </a:xfrm>
            <a:custGeom>
              <a:rect b="b" l="l" r="r" t="t"/>
              <a:pathLst>
                <a:path extrusionOk="0" h="137013" w="74184">
                  <a:moveTo>
                    <a:pt x="40063" y="2009"/>
                  </a:moveTo>
                  <a:cubicBezTo>
                    <a:pt x="41737" y="2009"/>
                    <a:pt x="43411" y="2037"/>
                    <a:pt x="45085" y="2065"/>
                  </a:cubicBezTo>
                  <a:cubicBezTo>
                    <a:pt x="53064" y="2204"/>
                    <a:pt x="61127" y="2148"/>
                    <a:pt x="69078" y="4715"/>
                  </a:cubicBezTo>
                  <a:cubicBezTo>
                    <a:pt x="69999" y="4994"/>
                    <a:pt x="70948" y="5301"/>
                    <a:pt x="71868" y="5971"/>
                  </a:cubicBezTo>
                  <a:cubicBezTo>
                    <a:pt x="72370" y="6389"/>
                    <a:pt x="72538" y="6389"/>
                    <a:pt x="72594" y="7617"/>
                  </a:cubicBezTo>
                  <a:cubicBezTo>
                    <a:pt x="72761" y="11076"/>
                    <a:pt x="72705" y="14731"/>
                    <a:pt x="72733" y="18218"/>
                  </a:cubicBezTo>
                  <a:cubicBezTo>
                    <a:pt x="72789" y="24579"/>
                    <a:pt x="72817" y="30968"/>
                    <a:pt x="72845" y="37329"/>
                  </a:cubicBezTo>
                  <a:cubicBezTo>
                    <a:pt x="72928" y="53566"/>
                    <a:pt x="72956" y="69832"/>
                    <a:pt x="72928" y="86069"/>
                  </a:cubicBezTo>
                  <a:cubicBezTo>
                    <a:pt x="72928" y="98791"/>
                    <a:pt x="72956" y="111596"/>
                    <a:pt x="72677" y="124291"/>
                  </a:cubicBezTo>
                  <a:cubicBezTo>
                    <a:pt x="72649" y="125602"/>
                    <a:pt x="72705" y="127248"/>
                    <a:pt x="72566" y="128503"/>
                  </a:cubicBezTo>
                  <a:cubicBezTo>
                    <a:pt x="72510" y="128978"/>
                    <a:pt x="72370" y="129340"/>
                    <a:pt x="72259" y="129536"/>
                  </a:cubicBezTo>
                  <a:cubicBezTo>
                    <a:pt x="71673" y="130624"/>
                    <a:pt x="70752" y="131210"/>
                    <a:pt x="69943" y="131684"/>
                  </a:cubicBezTo>
                  <a:cubicBezTo>
                    <a:pt x="66679" y="133553"/>
                    <a:pt x="63303" y="133972"/>
                    <a:pt x="60011" y="134390"/>
                  </a:cubicBezTo>
                  <a:cubicBezTo>
                    <a:pt x="56105" y="134864"/>
                    <a:pt x="52172" y="135060"/>
                    <a:pt x="48266" y="135060"/>
                  </a:cubicBezTo>
                  <a:cubicBezTo>
                    <a:pt x="42351" y="135060"/>
                    <a:pt x="36436" y="134613"/>
                    <a:pt x="30550" y="134083"/>
                  </a:cubicBezTo>
                  <a:cubicBezTo>
                    <a:pt x="22347" y="133330"/>
                    <a:pt x="14145" y="132381"/>
                    <a:pt x="5999" y="130540"/>
                  </a:cubicBezTo>
                  <a:cubicBezTo>
                    <a:pt x="5022" y="130317"/>
                    <a:pt x="4101" y="130094"/>
                    <a:pt x="3153" y="129759"/>
                  </a:cubicBezTo>
                  <a:cubicBezTo>
                    <a:pt x="2902" y="129675"/>
                    <a:pt x="2651" y="129647"/>
                    <a:pt x="2427" y="129452"/>
                  </a:cubicBezTo>
                  <a:cubicBezTo>
                    <a:pt x="2400" y="129452"/>
                    <a:pt x="2400" y="129424"/>
                    <a:pt x="2372" y="129424"/>
                  </a:cubicBezTo>
                  <a:lnTo>
                    <a:pt x="2372" y="129424"/>
                  </a:lnTo>
                  <a:cubicBezTo>
                    <a:pt x="2344" y="129312"/>
                    <a:pt x="2288" y="129061"/>
                    <a:pt x="2288" y="128838"/>
                  </a:cubicBezTo>
                  <a:cubicBezTo>
                    <a:pt x="1507" y="120189"/>
                    <a:pt x="1563" y="110648"/>
                    <a:pt x="1479" y="101776"/>
                  </a:cubicBezTo>
                  <a:cubicBezTo>
                    <a:pt x="1172" y="73626"/>
                    <a:pt x="1284" y="45476"/>
                    <a:pt x="1284" y="17353"/>
                  </a:cubicBezTo>
                  <a:cubicBezTo>
                    <a:pt x="1284" y="14424"/>
                    <a:pt x="1284" y="11467"/>
                    <a:pt x="1256" y="8537"/>
                  </a:cubicBezTo>
                  <a:lnTo>
                    <a:pt x="1256" y="8537"/>
                  </a:lnTo>
                  <a:cubicBezTo>
                    <a:pt x="1256" y="8537"/>
                    <a:pt x="1284" y="8426"/>
                    <a:pt x="1395" y="8286"/>
                  </a:cubicBezTo>
                  <a:cubicBezTo>
                    <a:pt x="1479" y="8147"/>
                    <a:pt x="1758" y="7840"/>
                    <a:pt x="2065" y="7617"/>
                  </a:cubicBezTo>
                  <a:cubicBezTo>
                    <a:pt x="3069" y="6808"/>
                    <a:pt x="4129" y="6417"/>
                    <a:pt x="5162" y="6026"/>
                  </a:cubicBezTo>
                  <a:cubicBezTo>
                    <a:pt x="8705" y="4687"/>
                    <a:pt x="12248" y="4101"/>
                    <a:pt x="15791" y="3599"/>
                  </a:cubicBezTo>
                  <a:cubicBezTo>
                    <a:pt x="23882" y="2427"/>
                    <a:pt x="31973" y="2009"/>
                    <a:pt x="40063" y="2009"/>
                  </a:cubicBezTo>
                  <a:close/>
                  <a:moveTo>
                    <a:pt x="40817" y="0"/>
                  </a:moveTo>
                  <a:cubicBezTo>
                    <a:pt x="34121" y="0"/>
                    <a:pt x="27425" y="307"/>
                    <a:pt x="20757" y="1032"/>
                  </a:cubicBezTo>
                  <a:cubicBezTo>
                    <a:pt x="16600" y="1479"/>
                    <a:pt x="12471" y="2037"/>
                    <a:pt x="8342" y="3125"/>
                  </a:cubicBezTo>
                  <a:cubicBezTo>
                    <a:pt x="5999" y="3767"/>
                    <a:pt x="3348" y="4046"/>
                    <a:pt x="1116" y="6584"/>
                  </a:cubicBezTo>
                  <a:cubicBezTo>
                    <a:pt x="698" y="7059"/>
                    <a:pt x="28" y="7840"/>
                    <a:pt x="0" y="9402"/>
                  </a:cubicBezTo>
                  <a:lnTo>
                    <a:pt x="0" y="9402"/>
                  </a:lnTo>
                  <a:lnTo>
                    <a:pt x="0" y="9514"/>
                  </a:lnTo>
                  <a:lnTo>
                    <a:pt x="0" y="9514"/>
                  </a:lnTo>
                  <a:lnTo>
                    <a:pt x="0" y="9514"/>
                  </a:lnTo>
                  <a:lnTo>
                    <a:pt x="0" y="9542"/>
                  </a:lnTo>
                  <a:lnTo>
                    <a:pt x="0" y="9542"/>
                  </a:lnTo>
                  <a:cubicBezTo>
                    <a:pt x="140" y="18693"/>
                    <a:pt x="28" y="27899"/>
                    <a:pt x="28" y="37050"/>
                  </a:cubicBezTo>
                  <a:cubicBezTo>
                    <a:pt x="0" y="52841"/>
                    <a:pt x="0" y="68660"/>
                    <a:pt x="84" y="84451"/>
                  </a:cubicBezTo>
                  <a:cubicBezTo>
                    <a:pt x="140" y="97340"/>
                    <a:pt x="168" y="110341"/>
                    <a:pt x="614" y="123175"/>
                  </a:cubicBezTo>
                  <a:cubicBezTo>
                    <a:pt x="698" y="125155"/>
                    <a:pt x="670" y="129312"/>
                    <a:pt x="1228" y="130847"/>
                  </a:cubicBezTo>
                  <a:cubicBezTo>
                    <a:pt x="1535" y="131712"/>
                    <a:pt x="2232" y="131656"/>
                    <a:pt x="2623" y="131795"/>
                  </a:cubicBezTo>
                  <a:cubicBezTo>
                    <a:pt x="9737" y="134139"/>
                    <a:pt x="16963" y="134641"/>
                    <a:pt x="24105" y="135478"/>
                  </a:cubicBezTo>
                  <a:cubicBezTo>
                    <a:pt x="31861" y="136371"/>
                    <a:pt x="39617" y="137013"/>
                    <a:pt x="47373" y="137013"/>
                  </a:cubicBezTo>
                  <a:cubicBezTo>
                    <a:pt x="49967" y="137013"/>
                    <a:pt x="52562" y="136957"/>
                    <a:pt x="55129" y="136789"/>
                  </a:cubicBezTo>
                  <a:cubicBezTo>
                    <a:pt x="59118" y="136538"/>
                    <a:pt x="63136" y="136148"/>
                    <a:pt x="67097" y="134781"/>
                  </a:cubicBezTo>
                  <a:cubicBezTo>
                    <a:pt x="68409" y="134334"/>
                    <a:pt x="69748" y="133776"/>
                    <a:pt x="71059" y="132800"/>
                  </a:cubicBezTo>
                  <a:cubicBezTo>
                    <a:pt x="71840" y="132186"/>
                    <a:pt x="72789" y="131433"/>
                    <a:pt x="73403" y="129731"/>
                  </a:cubicBezTo>
                  <a:cubicBezTo>
                    <a:pt x="74016" y="127973"/>
                    <a:pt x="73905" y="124988"/>
                    <a:pt x="73933" y="122672"/>
                  </a:cubicBezTo>
                  <a:cubicBezTo>
                    <a:pt x="74044" y="116925"/>
                    <a:pt x="74072" y="111178"/>
                    <a:pt x="74100" y="105431"/>
                  </a:cubicBezTo>
                  <a:cubicBezTo>
                    <a:pt x="74184" y="89194"/>
                    <a:pt x="74184" y="72956"/>
                    <a:pt x="74128" y="56719"/>
                  </a:cubicBezTo>
                  <a:cubicBezTo>
                    <a:pt x="74100" y="42630"/>
                    <a:pt x="74072" y="28513"/>
                    <a:pt x="73933" y="14396"/>
                  </a:cubicBezTo>
                  <a:cubicBezTo>
                    <a:pt x="73905" y="12415"/>
                    <a:pt x="73905" y="10462"/>
                    <a:pt x="73877" y="8481"/>
                  </a:cubicBezTo>
                  <a:cubicBezTo>
                    <a:pt x="73849" y="7728"/>
                    <a:pt x="73905" y="6501"/>
                    <a:pt x="73793" y="5803"/>
                  </a:cubicBezTo>
                  <a:cubicBezTo>
                    <a:pt x="73570" y="4492"/>
                    <a:pt x="72789" y="4185"/>
                    <a:pt x="72370" y="3906"/>
                  </a:cubicBezTo>
                  <a:cubicBezTo>
                    <a:pt x="69832" y="2204"/>
                    <a:pt x="67125" y="1981"/>
                    <a:pt x="64503" y="1535"/>
                  </a:cubicBezTo>
                  <a:cubicBezTo>
                    <a:pt x="60206" y="809"/>
                    <a:pt x="55882" y="474"/>
                    <a:pt x="51558" y="251"/>
                  </a:cubicBezTo>
                  <a:cubicBezTo>
                    <a:pt x="47987" y="84"/>
                    <a:pt x="44388" y="0"/>
                    <a:pt x="40817"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50"/>
            <p:cNvSpPr/>
            <p:nvPr/>
          </p:nvSpPr>
          <p:spPr>
            <a:xfrm>
              <a:off x="5466250" y="946925"/>
              <a:ext cx="1580824" cy="2580000"/>
            </a:xfrm>
            <a:custGeom>
              <a:rect b="b" l="l" r="r" t="t"/>
              <a:pathLst>
                <a:path extrusionOk="0" h="103200" w="64392">
                  <a:moveTo>
                    <a:pt x="31610" y="1256"/>
                  </a:moveTo>
                  <a:cubicBezTo>
                    <a:pt x="40008" y="1312"/>
                    <a:pt x="48573" y="1479"/>
                    <a:pt x="57779" y="1758"/>
                  </a:cubicBezTo>
                  <a:cubicBezTo>
                    <a:pt x="59342" y="1814"/>
                    <a:pt x="60904" y="1870"/>
                    <a:pt x="62467" y="1926"/>
                  </a:cubicBezTo>
                  <a:cubicBezTo>
                    <a:pt x="63080" y="16210"/>
                    <a:pt x="63164" y="30550"/>
                    <a:pt x="63164" y="41431"/>
                  </a:cubicBezTo>
                  <a:cubicBezTo>
                    <a:pt x="63164" y="44611"/>
                    <a:pt x="63164" y="47792"/>
                    <a:pt x="63136" y="50972"/>
                  </a:cubicBezTo>
                  <a:cubicBezTo>
                    <a:pt x="63108" y="64392"/>
                    <a:pt x="62941" y="78648"/>
                    <a:pt x="62662" y="93351"/>
                  </a:cubicBezTo>
                  <a:cubicBezTo>
                    <a:pt x="62606" y="96113"/>
                    <a:pt x="62550" y="98875"/>
                    <a:pt x="62467" y="101637"/>
                  </a:cubicBezTo>
                  <a:lnTo>
                    <a:pt x="62467" y="101693"/>
                  </a:lnTo>
                  <a:cubicBezTo>
                    <a:pt x="62467" y="101776"/>
                    <a:pt x="62494" y="101860"/>
                    <a:pt x="62494" y="101916"/>
                  </a:cubicBezTo>
                  <a:cubicBezTo>
                    <a:pt x="57333" y="101721"/>
                    <a:pt x="52283" y="101609"/>
                    <a:pt x="48405" y="101525"/>
                  </a:cubicBezTo>
                  <a:cubicBezTo>
                    <a:pt x="40622" y="101358"/>
                    <a:pt x="33758" y="101274"/>
                    <a:pt x="27453" y="101274"/>
                  </a:cubicBezTo>
                  <a:cubicBezTo>
                    <a:pt x="24189" y="101274"/>
                    <a:pt x="20981" y="101274"/>
                    <a:pt x="17912" y="101330"/>
                  </a:cubicBezTo>
                  <a:cubicBezTo>
                    <a:pt x="11160" y="101442"/>
                    <a:pt x="6027" y="101637"/>
                    <a:pt x="1256" y="101944"/>
                  </a:cubicBezTo>
                  <a:cubicBezTo>
                    <a:pt x="1451" y="93183"/>
                    <a:pt x="1591" y="84535"/>
                    <a:pt x="1674" y="77978"/>
                  </a:cubicBezTo>
                  <a:cubicBezTo>
                    <a:pt x="1842" y="65368"/>
                    <a:pt x="1953" y="54320"/>
                    <a:pt x="1953" y="44165"/>
                  </a:cubicBezTo>
                  <a:cubicBezTo>
                    <a:pt x="1953" y="38864"/>
                    <a:pt x="1926" y="33703"/>
                    <a:pt x="1870" y="28764"/>
                  </a:cubicBezTo>
                  <a:cubicBezTo>
                    <a:pt x="1758" y="17884"/>
                    <a:pt x="1591" y="9598"/>
                    <a:pt x="1256" y="1926"/>
                  </a:cubicBezTo>
                  <a:cubicBezTo>
                    <a:pt x="10100" y="1312"/>
                    <a:pt x="18972" y="1256"/>
                    <a:pt x="25696" y="1256"/>
                  </a:cubicBezTo>
                  <a:close/>
                  <a:moveTo>
                    <a:pt x="27369" y="0"/>
                  </a:moveTo>
                  <a:cubicBezTo>
                    <a:pt x="24105" y="0"/>
                    <a:pt x="20925" y="28"/>
                    <a:pt x="17856" y="84"/>
                  </a:cubicBezTo>
                  <a:cubicBezTo>
                    <a:pt x="11104" y="196"/>
                    <a:pt x="5971" y="363"/>
                    <a:pt x="1200" y="698"/>
                  </a:cubicBezTo>
                  <a:cubicBezTo>
                    <a:pt x="977" y="726"/>
                    <a:pt x="810" y="782"/>
                    <a:pt x="670" y="893"/>
                  </a:cubicBezTo>
                  <a:lnTo>
                    <a:pt x="586" y="893"/>
                  </a:lnTo>
                  <a:cubicBezTo>
                    <a:pt x="419" y="893"/>
                    <a:pt x="1" y="977"/>
                    <a:pt x="1" y="1674"/>
                  </a:cubicBezTo>
                  <a:cubicBezTo>
                    <a:pt x="1" y="1730"/>
                    <a:pt x="1" y="1758"/>
                    <a:pt x="1" y="1814"/>
                  </a:cubicBezTo>
                  <a:cubicBezTo>
                    <a:pt x="614" y="16154"/>
                    <a:pt x="698" y="30522"/>
                    <a:pt x="698" y="41431"/>
                  </a:cubicBezTo>
                  <a:cubicBezTo>
                    <a:pt x="698" y="44611"/>
                    <a:pt x="698" y="47792"/>
                    <a:pt x="698" y="50972"/>
                  </a:cubicBezTo>
                  <a:cubicBezTo>
                    <a:pt x="642" y="64587"/>
                    <a:pt x="475" y="78453"/>
                    <a:pt x="196" y="93351"/>
                  </a:cubicBezTo>
                  <a:cubicBezTo>
                    <a:pt x="140" y="96113"/>
                    <a:pt x="84" y="98875"/>
                    <a:pt x="28" y="101637"/>
                  </a:cubicBezTo>
                  <a:lnTo>
                    <a:pt x="28" y="101693"/>
                  </a:lnTo>
                  <a:cubicBezTo>
                    <a:pt x="28" y="102251"/>
                    <a:pt x="168" y="102585"/>
                    <a:pt x="475" y="102697"/>
                  </a:cubicBezTo>
                  <a:cubicBezTo>
                    <a:pt x="503" y="102920"/>
                    <a:pt x="670" y="103199"/>
                    <a:pt x="1144" y="103199"/>
                  </a:cubicBezTo>
                  <a:lnTo>
                    <a:pt x="1228" y="103199"/>
                  </a:lnTo>
                  <a:cubicBezTo>
                    <a:pt x="10128" y="102585"/>
                    <a:pt x="19000" y="102502"/>
                    <a:pt x="25751" y="102502"/>
                  </a:cubicBezTo>
                  <a:lnTo>
                    <a:pt x="31666" y="102502"/>
                  </a:lnTo>
                  <a:cubicBezTo>
                    <a:pt x="39980" y="102557"/>
                    <a:pt x="48824" y="102725"/>
                    <a:pt x="57919" y="103004"/>
                  </a:cubicBezTo>
                  <a:cubicBezTo>
                    <a:pt x="59649" y="103060"/>
                    <a:pt x="61016" y="103115"/>
                    <a:pt x="62745" y="103199"/>
                  </a:cubicBezTo>
                  <a:lnTo>
                    <a:pt x="62773" y="103199"/>
                  </a:lnTo>
                  <a:cubicBezTo>
                    <a:pt x="63192" y="103199"/>
                    <a:pt x="63610" y="102976"/>
                    <a:pt x="63638" y="102557"/>
                  </a:cubicBezTo>
                  <a:cubicBezTo>
                    <a:pt x="63638" y="102502"/>
                    <a:pt x="63666" y="102223"/>
                    <a:pt x="63694" y="102055"/>
                  </a:cubicBezTo>
                  <a:cubicBezTo>
                    <a:pt x="63694" y="102027"/>
                    <a:pt x="63694" y="102000"/>
                    <a:pt x="63694" y="101944"/>
                  </a:cubicBezTo>
                  <a:cubicBezTo>
                    <a:pt x="63917" y="93211"/>
                    <a:pt x="64057" y="84535"/>
                    <a:pt x="64140" y="77978"/>
                  </a:cubicBezTo>
                  <a:cubicBezTo>
                    <a:pt x="64308" y="65368"/>
                    <a:pt x="64392" y="54320"/>
                    <a:pt x="64392" y="44165"/>
                  </a:cubicBezTo>
                  <a:cubicBezTo>
                    <a:pt x="64392" y="38864"/>
                    <a:pt x="64364" y="33675"/>
                    <a:pt x="64336" y="28764"/>
                  </a:cubicBezTo>
                  <a:cubicBezTo>
                    <a:pt x="64224" y="17828"/>
                    <a:pt x="64029" y="9514"/>
                    <a:pt x="63694" y="1814"/>
                  </a:cubicBezTo>
                  <a:cubicBezTo>
                    <a:pt x="63694" y="1730"/>
                    <a:pt x="63694" y="1674"/>
                    <a:pt x="63666" y="1591"/>
                  </a:cubicBezTo>
                  <a:cubicBezTo>
                    <a:pt x="63750" y="1507"/>
                    <a:pt x="63778" y="1423"/>
                    <a:pt x="63778" y="1284"/>
                  </a:cubicBezTo>
                  <a:cubicBezTo>
                    <a:pt x="63778" y="1089"/>
                    <a:pt x="63638" y="726"/>
                    <a:pt x="63108" y="698"/>
                  </a:cubicBezTo>
                  <a:cubicBezTo>
                    <a:pt x="57696" y="503"/>
                    <a:pt x="52339" y="363"/>
                    <a:pt x="48294" y="279"/>
                  </a:cubicBezTo>
                  <a:cubicBezTo>
                    <a:pt x="40510" y="84"/>
                    <a:pt x="33675" y="0"/>
                    <a:pt x="27369" y="0"/>
                  </a:cubicBezTo>
                  <a:close/>
                </a:path>
              </a:pathLst>
            </a:custGeom>
            <a:solidFill>
              <a:srgbClr val="96AFED"/>
            </a:solidFill>
            <a:ln cap="flat" cmpd="sng" w="17425">
              <a:solidFill>
                <a:srgbClr val="96AFED"/>
              </a:solidFill>
              <a:prstDash val="solid"/>
              <a:miter lim="2789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50"/>
            <p:cNvSpPr/>
            <p:nvPr/>
          </p:nvSpPr>
          <p:spPr>
            <a:xfrm>
              <a:off x="5659611" y="3782875"/>
              <a:ext cx="162180" cy="117200"/>
            </a:xfrm>
            <a:custGeom>
              <a:rect b="b" l="l" r="r" t="t"/>
              <a:pathLst>
                <a:path extrusionOk="0" h="4688" w="6529">
                  <a:moveTo>
                    <a:pt x="5971" y="1869"/>
                  </a:moveTo>
                  <a:lnTo>
                    <a:pt x="5943" y="3013"/>
                  </a:lnTo>
                  <a:lnTo>
                    <a:pt x="5943" y="3013"/>
                  </a:lnTo>
                  <a:cubicBezTo>
                    <a:pt x="4213" y="2595"/>
                    <a:pt x="2232" y="2957"/>
                    <a:pt x="475" y="3125"/>
                  </a:cubicBezTo>
                  <a:lnTo>
                    <a:pt x="475" y="3125"/>
                  </a:lnTo>
                  <a:lnTo>
                    <a:pt x="475" y="2985"/>
                  </a:lnTo>
                  <a:cubicBezTo>
                    <a:pt x="475" y="2567"/>
                    <a:pt x="503" y="2176"/>
                    <a:pt x="586" y="1953"/>
                  </a:cubicBezTo>
                  <a:cubicBezTo>
                    <a:pt x="614" y="1925"/>
                    <a:pt x="614" y="1897"/>
                    <a:pt x="642" y="1869"/>
                  </a:cubicBezTo>
                  <a:lnTo>
                    <a:pt x="642" y="1869"/>
                  </a:lnTo>
                  <a:cubicBezTo>
                    <a:pt x="614" y="1897"/>
                    <a:pt x="614" y="1953"/>
                    <a:pt x="614" y="1981"/>
                  </a:cubicBezTo>
                  <a:cubicBezTo>
                    <a:pt x="614" y="2037"/>
                    <a:pt x="614" y="2037"/>
                    <a:pt x="698" y="2009"/>
                  </a:cubicBezTo>
                  <a:cubicBezTo>
                    <a:pt x="809" y="1953"/>
                    <a:pt x="977" y="1925"/>
                    <a:pt x="1088" y="1953"/>
                  </a:cubicBezTo>
                  <a:cubicBezTo>
                    <a:pt x="1507" y="1953"/>
                    <a:pt x="1925" y="1869"/>
                    <a:pt x="2316" y="1869"/>
                  </a:cubicBezTo>
                  <a:cubicBezTo>
                    <a:pt x="3544" y="1814"/>
                    <a:pt x="4771" y="1841"/>
                    <a:pt x="5971" y="1869"/>
                  </a:cubicBezTo>
                  <a:close/>
                  <a:moveTo>
                    <a:pt x="6529" y="1590"/>
                  </a:moveTo>
                  <a:cubicBezTo>
                    <a:pt x="6529" y="1590"/>
                    <a:pt x="6529" y="1562"/>
                    <a:pt x="6529" y="1535"/>
                  </a:cubicBezTo>
                  <a:lnTo>
                    <a:pt x="6529" y="1535"/>
                  </a:lnTo>
                  <a:cubicBezTo>
                    <a:pt x="6529" y="1088"/>
                    <a:pt x="6361" y="391"/>
                    <a:pt x="6110" y="363"/>
                  </a:cubicBezTo>
                  <a:cubicBezTo>
                    <a:pt x="4213" y="307"/>
                    <a:pt x="2065" y="0"/>
                    <a:pt x="196" y="558"/>
                  </a:cubicBezTo>
                  <a:cubicBezTo>
                    <a:pt x="112" y="558"/>
                    <a:pt x="112" y="753"/>
                    <a:pt x="84" y="809"/>
                  </a:cubicBezTo>
                  <a:lnTo>
                    <a:pt x="0" y="3404"/>
                  </a:lnTo>
                  <a:lnTo>
                    <a:pt x="0" y="3460"/>
                  </a:lnTo>
                  <a:cubicBezTo>
                    <a:pt x="0" y="3794"/>
                    <a:pt x="84" y="4687"/>
                    <a:pt x="391" y="4659"/>
                  </a:cubicBezTo>
                  <a:cubicBezTo>
                    <a:pt x="2232" y="4520"/>
                    <a:pt x="4436" y="4046"/>
                    <a:pt x="6278" y="4548"/>
                  </a:cubicBezTo>
                  <a:cubicBezTo>
                    <a:pt x="6389" y="4576"/>
                    <a:pt x="6417" y="4408"/>
                    <a:pt x="6417" y="4297"/>
                  </a:cubicBezTo>
                  <a:lnTo>
                    <a:pt x="6529" y="1618"/>
                  </a:ln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50"/>
            <p:cNvSpPr/>
            <p:nvPr/>
          </p:nvSpPr>
          <p:spPr>
            <a:xfrm>
              <a:off x="6751117" y="3763325"/>
              <a:ext cx="117841" cy="154175"/>
            </a:xfrm>
            <a:custGeom>
              <a:rect b="b" l="l" r="r" t="t"/>
              <a:pathLst>
                <a:path extrusionOk="0" h="6167" w="4744">
                  <a:moveTo>
                    <a:pt x="754" y="3879"/>
                  </a:moveTo>
                  <a:cubicBezTo>
                    <a:pt x="1116" y="4242"/>
                    <a:pt x="1591" y="4549"/>
                    <a:pt x="1981" y="4800"/>
                  </a:cubicBezTo>
                  <a:cubicBezTo>
                    <a:pt x="2483" y="5162"/>
                    <a:pt x="2986" y="5497"/>
                    <a:pt x="3516" y="5832"/>
                  </a:cubicBezTo>
                  <a:cubicBezTo>
                    <a:pt x="3795" y="6027"/>
                    <a:pt x="4381" y="6167"/>
                    <a:pt x="4604" y="5804"/>
                  </a:cubicBezTo>
                  <a:cubicBezTo>
                    <a:pt x="4743" y="5525"/>
                    <a:pt x="4576" y="5274"/>
                    <a:pt x="4381" y="5051"/>
                  </a:cubicBezTo>
                  <a:cubicBezTo>
                    <a:pt x="4297" y="4967"/>
                    <a:pt x="4185" y="4883"/>
                    <a:pt x="4102" y="4828"/>
                  </a:cubicBezTo>
                  <a:lnTo>
                    <a:pt x="4102" y="4828"/>
                  </a:lnTo>
                  <a:cubicBezTo>
                    <a:pt x="3767" y="4604"/>
                    <a:pt x="3432" y="4381"/>
                    <a:pt x="3097" y="4158"/>
                  </a:cubicBezTo>
                  <a:cubicBezTo>
                    <a:pt x="2818" y="3963"/>
                    <a:pt x="2037" y="3349"/>
                    <a:pt x="1786" y="3154"/>
                  </a:cubicBezTo>
                  <a:cubicBezTo>
                    <a:pt x="1702" y="3098"/>
                    <a:pt x="1619" y="3014"/>
                    <a:pt x="1535" y="2958"/>
                  </a:cubicBezTo>
                  <a:lnTo>
                    <a:pt x="1535" y="2958"/>
                  </a:lnTo>
                  <a:cubicBezTo>
                    <a:pt x="1591" y="2902"/>
                    <a:pt x="1619" y="2847"/>
                    <a:pt x="1646" y="2819"/>
                  </a:cubicBezTo>
                  <a:cubicBezTo>
                    <a:pt x="1898" y="2568"/>
                    <a:pt x="2149" y="2344"/>
                    <a:pt x="2400" y="2121"/>
                  </a:cubicBezTo>
                  <a:cubicBezTo>
                    <a:pt x="2762" y="1814"/>
                    <a:pt x="3125" y="1508"/>
                    <a:pt x="3516" y="1201"/>
                  </a:cubicBezTo>
                  <a:cubicBezTo>
                    <a:pt x="3795" y="977"/>
                    <a:pt x="3683" y="643"/>
                    <a:pt x="3432" y="364"/>
                  </a:cubicBezTo>
                  <a:cubicBezTo>
                    <a:pt x="3069" y="1"/>
                    <a:pt x="3013" y="196"/>
                    <a:pt x="2679" y="475"/>
                  </a:cubicBezTo>
                  <a:cubicBezTo>
                    <a:pt x="2176" y="866"/>
                    <a:pt x="1702" y="1256"/>
                    <a:pt x="1228" y="1675"/>
                  </a:cubicBezTo>
                  <a:cubicBezTo>
                    <a:pt x="782" y="2093"/>
                    <a:pt x="0" y="2623"/>
                    <a:pt x="335" y="3293"/>
                  </a:cubicBezTo>
                  <a:cubicBezTo>
                    <a:pt x="419" y="3516"/>
                    <a:pt x="586" y="3712"/>
                    <a:pt x="754" y="3879"/>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0"/>
            <p:cNvSpPr/>
            <p:nvPr/>
          </p:nvSpPr>
          <p:spPr>
            <a:xfrm>
              <a:off x="6171048" y="3758425"/>
              <a:ext cx="145562" cy="167175"/>
            </a:xfrm>
            <a:custGeom>
              <a:rect b="b" l="l" r="r" t="t"/>
              <a:pathLst>
                <a:path extrusionOk="0" h="6687" w="5860">
                  <a:moveTo>
                    <a:pt x="3302" y="1498"/>
                  </a:moveTo>
                  <a:cubicBezTo>
                    <a:pt x="3502" y="1498"/>
                    <a:pt x="3691" y="1529"/>
                    <a:pt x="3879" y="1592"/>
                  </a:cubicBezTo>
                  <a:cubicBezTo>
                    <a:pt x="4130" y="1648"/>
                    <a:pt x="4409" y="1731"/>
                    <a:pt x="4660" y="1871"/>
                  </a:cubicBezTo>
                  <a:cubicBezTo>
                    <a:pt x="4939" y="2010"/>
                    <a:pt x="5218" y="2206"/>
                    <a:pt x="5413" y="2485"/>
                  </a:cubicBezTo>
                  <a:cubicBezTo>
                    <a:pt x="5609" y="2736"/>
                    <a:pt x="5720" y="3071"/>
                    <a:pt x="5720" y="3433"/>
                  </a:cubicBezTo>
                  <a:cubicBezTo>
                    <a:pt x="5720" y="3768"/>
                    <a:pt x="5609" y="4103"/>
                    <a:pt x="5413" y="4382"/>
                  </a:cubicBezTo>
                  <a:cubicBezTo>
                    <a:pt x="5218" y="4661"/>
                    <a:pt x="4939" y="4856"/>
                    <a:pt x="4688" y="4996"/>
                  </a:cubicBezTo>
                  <a:cubicBezTo>
                    <a:pt x="4130" y="5275"/>
                    <a:pt x="3656" y="5414"/>
                    <a:pt x="3098" y="5526"/>
                  </a:cubicBezTo>
                  <a:cubicBezTo>
                    <a:pt x="2953" y="5542"/>
                    <a:pt x="2789" y="5558"/>
                    <a:pt x="2618" y="5558"/>
                  </a:cubicBezTo>
                  <a:cubicBezTo>
                    <a:pt x="2492" y="5558"/>
                    <a:pt x="2362" y="5549"/>
                    <a:pt x="2233" y="5526"/>
                  </a:cubicBezTo>
                  <a:cubicBezTo>
                    <a:pt x="1926" y="5498"/>
                    <a:pt x="1619" y="5358"/>
                    <a:pt x="1368" y="5163"/>
                  </a:cubicBezTo>
                  <a:cubicBezTo>
                    <a:pt x="1145" y="4940"/>
                    <a:pt x="949" y="4661"/>
                    <a:pt x="866" y="4354"/>
                  </a:cubicBezTo>
                  <a:cubicBezTo>
                    <a:pt x="754" y="4047"/>
                    <a:pt x="754" y="3712"/>
                    <a:pt x="810" y="3433"/>
                  </a:cubicBezTo>
                  <a:cubicBezTo>
                    <a:pt x="894" y="3126"/>
                    <a:pt x="1005" y="2847"/>
                    <a:pt x="1173" y="2624"/>
                  </a:cubicBezTo>
                  <a:cubicBezTo>
                    <a:pt x="1312" y="2373"/>
                    <a:pt x="1480" y="2178"/>
                    <a:pt x="1675" y="2010"/>
                  </a:cubicBezTo>
                  <a:cubicBezTo>
                    <a:pt x="2093" y="1676"/>
                    <a:pt x="2595" y="1508"/>
                    <a:pt x="3098" y="1508"/>
                  </a:cubicBezTo>
                  <a:cubicBezTo>
                    <a:pt x="3167" y="1501"/>
                    <a:pt x="3235" y="1498"/>
                    <a:pt x="3302" y="1498"/>
                  </a:cubicBezTo>
                  <a:close/>
                  <a:moveTo>
                    <a:pt x="3018" y="0"/>
                  </a:moveTo>
                  <a:cubicBezTo>
                    <a:pt x="2152" y="0"/>
                    <a:pt x="1296" y="439"/>
                    <a:pt x="754" y="1062"/>
                  </a:cubicBezTo>
                  <a:cubicBezTo>
                    <a:pt x="475" y="1397"/>
                    <a:pt x="252" y="1787"/>
                    <a:pt x="112" y="2178"/>
                  </a:cubicBezTo>
                  <a:cubicBezTo>
                    <a:pt x="1" y="2596"/>
                    <a:pt x="1" y="3043"/>
                    <a:pt x="57" y="3433"/>
                  </a:cubicBezTo>
                  <a:cubicBezTo>
                    <a:pt x="196" y="4242"/>
                    <a:pt x="559" y="4912"/>
                    <a:pt x="1061" y="5470"/>
                  </a:cubicBezTo>
                  <a:cubicBezTo>
                    <a:pt x="1312" y="5749"/>
                    <a:pt x="1591" y="6028"/>
                    <a:pt x="1926" y="6251"/>
                  </a:cubicBezTo>
                  <a:cubicBezTo>
                    <a:pt x="2289" y="6474"/>
                    <a:pt x="2679" y="6642"/>
                    <a:pt x="3098" y="6670"/>
                  </a:cubicBezTo>
                  <a:cubicBezTo>
                    <a:pt x="3191" y="6681"/>
                    <a:pt x="3283" y="6687"/>
                    <a:pt x="3374" y="6687"/>
                  </a:cubicBezTo>
                  <a:cubicBezTo>
                    <a:pt x="3718" y="6687"/>
                    <a:pt x="4044" y="6607"/>
                    <a:pt x="4353" y="6474"/>
                  </a:cubicBezTo>
                  <a:cubicBezTo>
                    <a:pt x="4772" y="6279"/>
                    <a:pt x="5078" y="5972"/>
                    <a:pt x="5302" y="5637"/>
                  </a:cubicBezTo>
                  <a:cubicBezTo>
                    <a:pt x="5525" y="5275"/>
                    <a:pt x="5664" y="4884"/>
                    <a:pt x="5748" y="4521"/>
                  </a:cubicBezTo>
                  <a:cubicBezTo>
                    <a:pt x="5804" y="4131"/>
                    <a:pt x="5860" y="3796"/>
                    <a:pt x="5860" y="3433"/>
                  </a:cubicBezTo>
                  <a:cubicBezTo>
                    <a:pt x="5860" y="3071"/>
                    <a:pt x="5832" y="2708"/>
                    <a:pt x="5748" y="2345"/>
                  </a:cubicBezTo>
                  <a:cubicBezTo>
                    <a:pt x="5664" y="1955"/>
                    <a:pt x="5553" y="1564"/>
                    <a:pt x="5330" y="1201"/>
                  </a:cubicBezTo>
                  <a:cubicBezTo>
                    <a:pt x="5106" y="839"/>
                    <a:pt x="4772" y="532"/>
                    <a:pt x="4381" y="336"/>
                  </a:cubicBezTo>
                  <a:cubicBezTo>
                    <a:pt x="3990" y="141"/>
                    <a:pt x="3544" y="30"/>
                    <a:pt x="3098" y="2"/>
                  </a:cubicBezTo>
                  <a:cubicBezTo>
                    <a:pt x="3071" y="1"/>
                    <a:pt x="3045" y="0"/>
                    <a:pt x="3018"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27" name="Shape 7927"/>
        <p:cNvGrpSpPr/>
        <p:nvPr/>
      </p:nvGrpSpPr>
      <p:grpSpPr>
        <a:xfrm>
          <a:off x="0" y="0"/>
          <a:ext cx="0" cy="0"/>
          <a:chOff x="0" y="0"/>
          <a:chExt cx="0" cy="0"/>
        </a:xfrm>
      </p:grpSpPr>
      <p:sp>
        <p:nvSpPr>
          <p:cNvPr id="7928" name="Google Shape;7928;p33"/>
          <p:cNvSpPr txBox="1"/>
          <p:nvPr>
            <p:ph type="title"/>
          </p:nvPr>
        </p:nvSpPr>
        <p:spPr>
          <a:xfrm>
            <a:off x="720000" y="3876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Contents of this template</a:t>
            </a:r>
            <a:endParaRPr/>
          </a:p>
        </p:txBody>
      </p:sp>
      <p:sp>
        <p:nvSpPr>
          <p:cNvPr id="7929" name="Google Shape;7929;p33"/>
          <p:cNvSpPr txBox="1"/>
          <p:nvPr>
            <p:ph idx="1" type="body"/>
          </p:nvPr>
        </p:nvSpPr>
        <p:spPr>
          <a:xfrm>
            <a:off x="750575" y="1163775"/>
            <a:ext cx="7673400" cy="3728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Here’s what you’ll find in this </a:t>
            </a:r>
            <a:r>
              <a:rPr b="1" lang="en">
                <a:solidFill>
                  <a:schemeClr val="lt2"/>
                </a:solidFill>
                <a:uFill>
                  <a:noFill/>
                </a:uFill>
                <a:hlinkClick r:id="rId3">
                  <a:extLst>
                    <a:ext uri="{A12FA001-AC4F-418D-AE19-62706E023703}">
                      <ahyp:hlinkClr val="tx"/>
                    </a:ext>
                  </a:extLst>
                </a:hlinkClick>
              </a:rPr>
              <a:t>Slidesgo</a:t>
            </a:r>
            <a:r>
              <a:rPr lang="en"/>
              <a:t> template: </a:t>
            </a:r>
            <a:endParaRPr/>
          </a:p>
          <a:p>
            <a:pPr indent="-304800" lvl="0" marL="457200" rtl="0" algn="l">
              <a:spcBef>
                <a:spcPts val="1600"/>
              </a:spcBef>
              <a:spcAft>
                <a:spcPts val="0"/>
              </a:spcAft>
              <a:buClr>
                <a:srgbClr val="000000"/>
              </a:buClr>
              <a:buSzPts val="1200"/>
              <a:buFont typeface="Nunito"/>
              <a:buAutoNum type="arabicPeriod"/>
            </a:pPr>
            <a:r>
              <a:rPr lang="en"/>
              <a:t>A slide structure based on a lesson, which you can easily adapt to your needs. For more info on how to edit the template, please visit </a:t>
            </a:r>
            <a:r>
              <a:rPr b="1" lang="en">
                <a:solidFill>
                  <a:schemeClr val="dk1"/>
                </a:solidFill>
                <a:uFill>
                  <a:noFill/>
                </a:uFill>
                <a:hlinkClick r:id="rId4">
                  <a:extLst>
                    <a:ext uri="{A12FA001-AC4F-418D-AE19-62706E023703}">
                      <ahyp:hlinkClr val="tx"/>
                    </a:ext>
                  </a:extLst>
                </a:hlinkClick>
              </a:rPr>
              <a:t>Slidesgo School</a:t>
            </a:r>
            <a:r>
              <a:rPr b="1" lang="en"/>
              <a:t> </a:t>
            </a:r>
            <a:r>
              <a:rPr lang="en"/>
              <a:t>or read our </a:t>
            </a:r>
            <a:r>
              <a:rPr b="1" lang="en">
                <a:solidFill>
                  <a:schemeClr val="dk1"/>
                </a:solidFill>
                <a:uFill>
                  <a:noFill/>
                </a:uFill>
                <a:hlinkClick r:id="rId5">
                  <a:extLst>
                    <a:ext uri="{A12FA001-AC4F-418D-AE19-62706E023703}">
                      <ahyp:hlinkClr val="tx"/>
                    </a:ext>
                  </a:extLst>
                </a:hlinkClick>
              </a:rPr>
              <a:t>FAQs</a:t>
            </a:r>
            <a:r>
              <a:rPr lang="en"/>
              <a:t>.</a:t>
            </a:r>
            <a:endParaRPr/>
          </a:p>
          <a:p>
            <a:pPr indent="-304800" lvl="0" marL="457200" rtl="0" algn="l">
              <a:spcBef>
                <a:spcPts val="0"/>
              </a:spcBef>
              <a:spcAft>
                <a:spcPts val="0"/>
              </a:spcAft>
              <a:buClr>
                <a:srgbClr val="000000"/>
              </a:buClr>
              <a:buSzPts val="1200"/>
              <a:buFont typeface="Nunito"/>
              <a:buAutoNum type="arabicPeriod"/>
            </a:pPr>
            <a:r>
              <a:rPr lang="en"/>
              <a:t>An assortment of illustrations that are suitable for use in the presentation can be found in the two </a:t>
            </a:r>
            <a:r>
              <a:rPr b="1" lang="en">
                <a:solidFill>
                  <a:schemeClr val="dk1"/>
                </a:solidFill>
              </a:rPr>
              <a:t>a</a:t>
            </a:r>
            <a:r>
              <a:rPr b="1" lang="en">
                <a:solidFill>
                  <a:schemeClr val="dk1"/>
                </a:solidFill>
                <a:uFill>
                  <a:noFill/>
                </a:uFill>
                <a:hlinkClick action="ppaction://hlinksldjump" r:id="rId6">
                  <a:extLst>
                    <a:ext uri="{A12FA001-AC4F-418D-AE19-62706E023703}">
                      <ahyp:hlinkClr val="tx"/>
                    </a:ext>
                  </a:extLst>
                </a:hlinkClick>
              </a:rPr>
              <a:t>lternative resources</a:t>
            </a:r>
            <a:r>
              <a:rPr b="1" lang="en">
                <a:solidFill>
                  <a:schemeClr val="dk1"/>
                </a:solidFill>
              </a:rPr>
              <a:t> slides.</a:t>
            </a:r>
            <a:endParaRPr b="1">
              <a:solidFill>
                <a:schemeClr val="dk1"/>
              </a:solidFill>
            </a:endParaRPr>
          </a:p>
          <a:p>
            <a:pPr indent="-304800" lvl="0" marL="457200" rtl="0" algn="l">
              <a:spcBef>
                <a:spcPts val="0"/>
              </a:spcBef>
              <a:spcAft>
                <a:spcPts val="0"/>
              </a:spcAft>
              <a:buClr>
                <a:srgbClr val="000000"/>
              </a:buClr>
              <a:buSzPts val="1200"/>
              <a:buFont typeface="Nunito"/>
              <a:buAutoNum type="arabicPeriod"/>
            </a:pPr>
            <a:r>
              <a:rPr lang="en"/>
              <a:t>A </a:t>
            </a:r>
            <a:r>
              <a:rPr b="1" lang="en">
                <a:solidFill>
                  <a:schemeClr val="dk1"/>
                </a:solidFill>
                <a:uFill>
                  <a:noFill/>
                </a:uFill>
                <a:hlinkClick action="ppaction://hlinksldjump" r:id="rId7">
                  <a:extLst>
                    <a:ext uri="{A12FA001-AC4F-418D-AE19-62706E023703}">
                      <ahyp:hlinkClr val="tx"/>
                    </a:ext>
                  </a:extLst>
                </a:hlinkClick>
              </a:rPr>
              <a:t>thanks slide</a:t>
            </a:r>
            <a:r>
              <a:rPr lang="en"/>
              <a:t>, which you must keep so that proper credits for our design are given.</a:t>
            </a:r>
            <a:endParaRPr/>
          </a:p>
          <a:p>
            <a:pPr indent="-304800" lvl="0" marL="457200" rtl="0" algn="l">
              <a:spcBef>
                <a:spcPts val="0"/>
              </a:spcBef>
              <a:spcAft>
                <a:spcPts val="0"/>
              </a:spcAft>
              <a:buClr>
                <a:srgbClr val="000000"/>
              </a:buClr>
              <a:buSzPts val="1200"/>
              <a:buFont typeface="Nunito"/>
              <a:buAutoNum type="arabicPeriod"/>
            </a:pPr>
            <a:r>
              <a:rPr lang="en"/>
              <a:t>A </a:t>
            </a:r>
            <a:r>
              <a:rPr b="1" lang="en">
                <a:solidFill>
                  <a:schemeClr val="dk1"/>
                </a:solidFill>
                <a:uFill>
                  <a:noFill/>
                </a:uFill>
                <a:hlinkClick action="ppaction://hlinksldjump" r:id="rId8">
                  <a:extLst>
                    <a:ext uri="{A12FA001-AC4F-418D-AE19-62706E023703}">
                      <ahyp:hlinkClr val="tx"/>
                    </a:ext>
                  </a:extLst>
                </a:hlinkClick>
              </a:rPr>
              <a:t>resources slide</a:t>
            </a:r>
            <a:r>
              <a:rPr lang="en"/>
              <a:t>, where you’ll find links to all the elements used in the template.</a:t>
            </a:r>
            <a:endParaRPr/>
          </a:p>
          <a:p>
            <a:pPr indent="-304800" lvl="0" marL="457200" rtl="0" algn="l">
              <a:spcBef>
                <a:spcPts val="0"/>
              </a:spcBef>
              <a:spcAft>
                <a:spcPts val="0"/>
              </a:spcAft>
              <a:buClr>
                <a:srgbClr val="000000"/>
              </a:buClr>
              <a:buSzPts val="1200"/>
              <a:buFont typeface="Nunito"/>
              <a:buAutoNum type="arabicPeriod"/>
            </a:pPr>
            <a:r>
              <a:rPr b="1" lang="en">
                <a:solidFill>
                  <a:schemeClr val="dk1"/>
                </a:solidFill>
                <a:uFill>
                  <a:noFill/>
                </a:uFill>
                <a:hlinkClick action="ppaction://hlinksldjump" r:id="rId9">
                  <a:extLst>
                    <a:ext uri="{A12FA001-AC4F-418D-AE19-62706E023703}">
                      <ahyp:hlinkClr val="tx"/>
                    </a:ext>
                  </a:extLst>
                </a:hlinkClick>
              </a:rPr>
              <a:t>Instructions for use</a:t>
            </a:r>
            <a:r>
              <a:rPr lang="en">
                <a:uFill>
                  <a:noFill/>
                </a:uFill>
                <a:hlinkClick action="ppaction://hlinksldjump" r:id="rId10"/>
              </a:rPr>
              <a:t>.</a:t>
            </a:r>
            <a:endParaRPr/>
          </a:p>
          <a:p>
            <a:pPr indent="-304800" lvl="0" marL="457200" rtl="0" algn="l">
              <a:spcBef>
                <a:spcPts val="0"/>
              </a:spcBef>
              <a:spcAft>
                <a:spcPts val="0"/>
              </a:spcAft>
              <a:buClr>
                <a:srgbClr val="000000"/>
              </a:buClr>
              <a:buSzPts val="1200"/>
              <a:buFont typeface="Nunito"/>
              <a:buAutoNum type="arabicPeriod"/>
            </a:pPr>
            <a:r>
              <a:rPr lang="en"/>
              <a:t>Final slides with: </a:t>
            </a:r>
            <a:endParaRPr/>
          </a:p>
          <a:p>
            <a:pPr indent="-304800" lvl="0" marL="914400" rtl="0" algn="l">
              <a:spcBef>
                <a:spcPts val="0"/>
              </a:spcBef>
              <a:spcAft>
                <a:spcPts val="0"/>
              </a:spcAft>
              <a:buClr>
                <a:srgbClr val="000000"/>
              </a:buClr>
              <a:buSzPts val="1200"/>
              <a:buFont typeface="Nunito"/>
              <a:buAutoNum type="arabicPeriod"/>
            </a:pPr>
            <a:r>
              <a:rPr lang="en"/>
              <a:t>The</a:t>
            </a:r>
            <a:r>
              <a:rPr b="1" lang="en">
                <a:solidFill>
                  <a:schemeClr val="dk1"/>
                </a:solidFill>
                <a:uFill>
                  <a:noFill/>
                </a:uFill>
                <a:hlinkClick action="ppaction://hlinksldjump" r:id="rId11">
                  <a:extLst>
                    <a:ext uri="{A12FA001-AC4F-418D-AE19-62706E023703}">
                      <ahyp:hlinkClr val="tx"/>
                    </a:ext>
                  </a:extLst>
                </a:hlinkClick>
              </a:rPr>
              <a:t> fonts and colors</a:t>
            </a:r>
            <a:r>
              <a:rPr lang="en"/>
              <a:t> used in the template.</a:t>
            </a:r>
            <a:endParaRPr/>
          </a:p>
          <a:p>
            <a:pPr indent="-304800" lvl="0" marL="914400" rtl="0" algn="l">
              <a:spcBef>
                <a:spcPts val="0"/>
              </a:spcBef>
              <a:spcAft>
                <a:spcPts val="0"/>
              </a:spcAft>
              <a:buClr>
                <a:srgbClr val="000000"/>
              </a:buClr>
              <a:buSzPts val="1200"/>
              <a:buFont typeface="Nunito"/>
              <a:buAutoNum type="arabicPeriod"/>
            </a:pPr>
            <a:r>
              <a:rPr lang="en"/>
              <a:t>A selection of </a:t>
            </a:r>
            <a:r>
              <a:rPr b="1" lang="en">
                <a:solidFill>
                  <a:schemeClr val="dk1"/>
                </a:solidFill>
                <a:uFill>
                  <a:noFill/>
                </a:uFill>
                <a:hlinkClick action="ppaction://hlinksldjump" r:id="rId12">
                  <a:extLst>
                    <a:ext uri="{A12FA001-AC4F-418D-AE19-62706E023703}">
                      <ahyp:hlinkClr val="tx"/>
                    </a:ext>
                  </a:extLst>
                </a:hlinkClick>
              </a:rPr>
              <a:t>illustrations</a:t>
            </a:r>
            <a:r>
              <a:rPr b="1" lang="en"/>
              <a:t>.</a:t>
            </a:r>
            <a:r>
              <a:rPr lang="en"/>
              <a:t> You can also customize and animate them as you wish with the online editor. Visit </a:t>
            </a:r>
            <a:r>
              <a:rPr b="1" lang="en">
                <a:solidFill>
                  <a:schemeClr val="dk1"/>
                </a:solidFill>
                <a:uFill>
                  <a:noFill/>
                </a:uFill>
                <a:hlinkClick r:id="rId13">
                  <a:extLst>
                    <a:ext uri="{A12FA001-AC4F-418D-AE19-62706E023703}">
                      <ahyp:hlinkClr val="tx"/>
                    </a:ext>
                  </a:extLst>
                </a:hlinkClick>
              </a:rPr>
              <a:t>Storyset</a:t>
            </a:r>
            <a:r>
              <a:rPr lang="en">
                <a:solidFill>
                  <a:schemeClr val="dk1"/>
                </a:solidFill>
              </a:rPr>
              <a:t> </a:t>
            </a:r>
            <a:r>
              <a:rPr lang="en"/>
              <a:t>to find more. </a:t>
            </a:r>
            <a:endParaRPr/>
          </a:p>
          <a:p>
            <a:pPr indent="-304800" lvl="0" marL="914400" rtl="0" algn="l">
              <a:spcBef>
                <a:spcPts val="0"/>
              </a:spcBef>
              <a:spcAft>
                <a:spcPts val="0"/>
              </a:spcAft>
              <a:buClr>
                <a:srgbClr val="000000"/>
              </a:buClr>
              <a:buSzPts val="1200"/>
              <a:buFont typeface="Nunito"/>
              <a:buAutoNum type="arabicPeriod"/>
            </a:pPr>
            <a:r>
              <a:rPr lang="en"/>
              <a:t>More</a:t>
            </a:r>
            <a:r>
              <a:rPr lang="en">
                <a:uFill>
                  <a:noFill/>
                </a:uFill>
                <a:hlinkClick action="ppaction://hlinksldjump" r:id="rId14"/>
              </a:rPr>
              <a:t> </a:t>
            </a:r>
            <a:r>
              <a:rPr b="1" lang="en">
                <a:solidFill>
                  <a:schemeClr val="dk1"/>
                </a:solidFill>
                <a:uFill>
                  <a:noFill/>
                </a:uFill>
                <a:hlinkClick action="ppaction://hlinksldjump" r:id="rId15">
                  <a:extLst>
                    <a:ext uri="{A12FA001-AC4F-418D-AE19-62706E023703}">
                      <ahyp:hlinkClr val="tx"/>
                    </a:ext>
                  </a:extLst>
                </a:hlinkClick>
              </a:rPr>
              <a:t>infographic resources</a:t>
            </a:r>
            <a:r>
              <a:rPr lang="en"/>
              <a:t>, whose size and color can be edited. </a:t>
            </a:r>
            <a:endParaRPr/>
          </a:p>
          <a:p>
            <a:pPr indent="-304800" lvl="0" marL="914400" rtl="0" algn="l">
              <a:spcBef>
                <a:spcPts val="0"/>
              </a:spcBef>
              <a:spcAft>
                <a:spcPts val="0"/>
              </a:spcAft>
              <a:buClr>
                <a:srgbClr val="000000"/>
              </a:buClr>
              <a:buSzPts val="1200"/>
              <a:buFont typeface="Nunito"/>
              <a:buAutoNum type="arabicPeriod"/>
            </a:pPr>
            <a:r>
              <a:rPr b="1" lang="en">
                <a:solidFill>
                  <a:schemeClr val="dk1"/>
                </a:solidFill>
              </a:rPr>
              <a:t>Sets of </a:t>
            </a:r>
            <a:r>
              <a:rPr b="1" lang="en">
                <a:solidFill>
                  <a:schemeClr val="dk1"/>
                </a:solidFill>
                <a:uFill>
                  <a:noFill/>
                </a:uFill>
                <a:hlinkClick action="ppaction://hlinksldjump" r:id="rId16">
                  <a:extLst>
                    <a:ext uri="{A12FA001-AC4F-418D-AE19-62706E023703}">
                      <ahyp:hlinkClr val="tx"/>
                    </a:ext>
                  </a:extLst>
                </a:hlinkClick>
              </a:rPr>
              <a:t>customizable icons</a:t>
            </a:r>
            <a:r>
              <a:rPr lang="en"/>
              <a:t> of the following themes: general, business, avatar, creative process, education, help &amp; support, medical, nature, performing arts, SEO &amp; marketing, and teamwork.</a:t>
            </a:r>
            <a:endParaRPr/>
          </a:p>
          <a:p>
            <a:pPr indent="0" lvl="0" marL="0" rtl="0" algn="l">
              <a:spcBef>
                <a:spcPts val="1600"/>
              </a:spcBef>
              <a:spcAft>
                <a:spcPts val="0"/>
              </a:spcAft>
              <a:buNone/>
            </a:pPr>
            <a:r>
              <a:rPr lang="en"/>
              <a:t>You can delete this slide when you’re done editing the presentation.</a:t>
            </a:r>
            <a:endParaRPr/>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63" name="Shape 8763"/>
        <p:cNvGrpSpPr/>
        <p:nvPr/>
      </p:nvGrpSpPr>
      <p:grpSpPr>
        <a:xfrm>
          <a:off x="0" y="0"/>
          <a:ext cx="0" cy="0"/>
          <a:chOff x="0" y="0"/>
          <a:chExt cx="0" cy="0"/>
        </a:xfrm>
      </p:grpSpPr>
      <p:sp>
        <p:nvSpPr>
          <p:cNvPr id="8764" name="Google Shape;8764;p51"/>
          <p:cNvSpPr/>
          <p:nvPr/>
        </p:nvSpPr>
        <p:spPr>
          <a:xfrm>
            <a:off x="133265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51"/>
          <p:cNvSpPr/>
          <p:nvPr/>
        </p:nvSpPr>
        <p:spPr>
          <a:xfrm>
            <a:off x="659575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9CB9C"/>
              </a:solidFill>
            </a:endParaRPr>
          </a:p>
        </p:txBody>
      </p:sp>
      <p:sp>
        <p:nvSpPr>
          <p:cNvPr id="8766" name="Google Shape;8766;p51"/>
          <p:cNvSpPr/>
          <p:nvPr/>
        </p:nvSpPr>
        <p:spPr>
          <a:xfrm>
            <a:off x="6595750" y="33535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51"/>
          <p:cNvSpPr/>
          <p:nvPr/>
        </p:nvSpPr>
        <p:spPr>
          <a:xfrm>
            <a:off x="3964200" y="33535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1"/>
          <p:cNvSpPr/>
          <p:nvPr/>
        </p:nvSpPr>
        <p:spPr>
          <a:xfrm>
            <a:off x="3964200" y="166210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1"/>
          <p:cNvSpPr/>
          <p:nvPr/>
        </p:nvSpPr>
        <p:spPr>
          <a:xfrm>
            <a:off x="1332650" y="33531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chemeClr val="dk2"/>
              </a:solidFill>
            </a:endParaRPr>
          </a:p>
        </p:txBody>
      </p:sp>
      <p:sp>
        <p:nvSpPr>
          <p:cNvPr id="8770" name="Google Shape;8770;p51"/>
          <p:cNvSpPr txBox="1"/>
          <p:nvPr>
            <p:ph idx="1" type="subTitle"/>
          </p:nvPr>
        </p:nvSpPr>
        <p:spPr>
          <a:xfrm>
            <a:off x="103325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Mercury</a:t>
            </a:r>
            <a:endParaRPr>
              <a:solidFill>
                <a:srgbClr val="000000"/>
              </a:solidFill>
            </a:endParaRPr>
          </a:p>
        </p:txBody>
      </p:sp>
      <p:sp>
        <p:nvSpPr>
          <p:cNvPr id="8771" name="Google Shape;8771;p51"/>
          <p:cNvSpPr txBox="1"/>
          <p:nvPr>
            <p:ph idx="3" type="subTitle"/>
          </p:nvPr>
        </p:nvSpPr>
        <p:spPr>
          <a:xfrm>
            <a:off x="366480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Venus</a:t>
            </a:r>
            <a:endParaRPr>
              <a:solidFill>
                <a:srgbClr val="000000"/>
              </a:solidFill>
            </a:endParaRPr>
          </a:p>
        </p:txBody>
      </p:sp>
      <p:sp>
        <p:nvSpPr>
          <p:cNvPr id="8772" name="Google Shape;8772;p51"/>
          <p:cNvSpPr txBox="1"/>
          <p:nvPr>
            <p:ph idx="5" type="subTitle"/>
          </p:nvPr>
        </p:nvSpPr>
        <p:spPr>
          <a:xfrm>
            <a:off x="6296350" y="12328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Mars</a:t>
            </a:r>
            <a:endParaRPr>
              <a:solidFill>
                <a:srgbClr val="000000"/>
              </a:solidFill>
            </a:endParaRPr>
          </a:p>
        </p:txBody>
      </p:sp>
      <p:sp>
        <p:nvSpPr>
          <p:cNvPr id="8773" name="Google Shape;8773;p51"/>
          <p:cNvSpPr txBox="1"/>
          <p:nvPr>
            <p:ph idx="7" type="subTitle"/>
          </p:nvPr>
        </p:nvSpPr>
        <p:spPr>
          <a:xfrm>
            <a:off x="103325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Saturn</a:t>
            </a:r>
            <a:endParaRPr>
              <a:solidFill>
                <a:srgbClr val="000000"/>
              </a:solidFill>
            </a:endParaRPr>
          </a:p>
        </p:txBody>
      </p:sp>
      <p:sp>
        <p:nvSpPr>
          <p:cNvPr id="8774" name="Google Shape;8774;p51"/>
          <p:cNvSpPr txBox="1"/>
          <p:nvPr>
            <p:ph idx="9" type="subTitle"/>
          </p:nvPr>
        </p:nvSpPr>
        <p:spPr>
          <a:xfrm>
            <a:off x="366480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Júpiter</a:t>
            </a:r>
            <a:endParaRPr>
              <a:solidFill>
                <a:srgbClr val="000000"/>
              </a:solidFill>
            </a:endParaRPr>
          </a:p>
        </p:txBody>
      </p:sp>
      <p:sp>
        <p:nvSpPr>
          <p:cNvPr id="8775" name="Google Shape;8775;p51"/>
          <p:cNvSpPr txBox="1"/>
          <p:nvPr>
            <p:ph idx="14" type="subTitle"/>
          </p:nvPr>
        </p:nvSpPr>
        <p:spPr>
          <a:xfrm>
            <a:off x="6296350" y="2924288"/>
            <a:ext cx="1814400" cy="10773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solidFill>
                  <a:srgbClr val="000000"/>
                </a:solidFill>
              </a:rPr>
              <a:t>Neptune</a:t>
            </a:r>
            <a:endParaRPr>
              <a:solidFill>
                <a:srgbClr val="000000"/>
              </a:solidFill>
            </a:endParaRPr>
          </a:p>
        </p:txBody>
      </p:sp>
      <p:sp>
        <p:nvSpPr>
          <p:cNvPr id="8776" name="Google Shape;8776;p51"/>
          <p:cNvSpPr txBox="1"/>
          <p:nvPr>
            <p:ph type="title"/>
          </p:nvPr>
        </p:nvSpPr>
        <p:spPr>
          <a:xfrm>
            <a:off x="720000" y="540000"/>
            <a:ext cx="42483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Other concepts</a:t>
            </a:r>
            <a:endParaRPr/>
          </a:p>
        </p:txBody>
      </p:sp>
      <p:sp>
        <p:nvSpPr>
          <p:cNvPr id="8777" name="Google Shape;8777;p51"/>
          <p:cNvSpPr txBox="1"/>
          <p:nvPr>
            <p:ph idx="2" type="subTitle"/>
          </p:nvPr>
        </p:nvSpPr>
        <p:spPr>
          <a:xfrm>
            <a:off x="91130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and the smallest one </a:t>
            </a:r>
            <a:endParaRPr/>
          </a:p>
        </p:txBody>
      </p:sp>
      <p:sp>
        <p:nvSpPr>
          <p:cNvPr id="8778" name="Google Shape;8778;p51"/>
          <p:cNvSpPr txBox="1"/>
          <p:nvPr>
            <p:ph idx="4" type="subTitle"/>
          </p:nvPr>
        </p:nvSpPr>
        <p:spPr>
          <a:xfrm>
            <a:off x="354285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and is the second planet </a:t>
            </a:r>
            <a:endParaRPr/>
          </a:p>
        </p:txBody>
      </p:sp>
      <p:sp>
        <p:nvSpPr>
          <p:cNvPr id="8779" name="Google Shape;8779;p51"/>
          <p:cNvSpPr txBox="1"/>
          <p:nvPr>
            <p:ph idx="6" type="subTitle"/>
          </p:nvPr>
        </p:nvSpPr>
        <p:spPr>
          <a:xfrm>
            <a:off x="6174400" y="1956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very cold place</a:t>
            </a:r>
            <a:endParaRPr/>
          </a:p>
        </p:txBody>
      </p:sp>
      <p:sp>
        <p:nvSpPr>
          <p:cNvPr id="8780" name="Google Shape;8780;p51"/>
          <p:cNvSpPr txBox="1"/>
          <p:nvPr>
            <p:ph idx="8" type="subTitle"/>
          </p:nvPr>
        </p:nvSpPr>
        <p:spPr>
          <a:xfrm>
            <a:off x="91130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composed mostly of hydrogen and helium</a:t>
            </a:r>
            <a:endParaRPr/>
          </a:p>
        </p:txBody>
      </p:sp>
      <p:sp>
        <p:nvSpPr>
          <p:cNvPr id="8781" name="Google Shape;8781;p51"/>
          <p:cNvSpPr txBox="1"/>
          <p:nvPr>
            <p:ph idx="13" type="subTitle"/>
          </p:nvPr>
        </p:nvSpPr>
        <p:spPr>
          <a:xfrm>
            <a:off x="354285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 and the biggest planet of them all</a:t>
            </a:r>
            <a:endParaRPr/>
          </a:p>
        </p:txBody>
      </p:sp>
      <p:sp>
        <p:nvSpPr>
          <p:cNvPr id="8782" name="Google Shape;8782;p51"/>
          <p:cNvSpPr txBox="1"/>
          <p:nvPr>
            <p:ph idx="15" type="subTitle"/>
          </p:nvPr>
        </p:nvSpPr>
        <p:spPr>
          <a:xfrm>
            <a:off x="6174400" y="3678513"/>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farthest planet from the Sun </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86" name="Shape 8786"/>
        <p:cNvGrpSpPr/>
        <p:nvPr/>
      </p:nvGrpSpPr>
      <p:grpSpPr>
        <a:xfrm>
          <a:off x="0" y="0"/>
          <a:ext cx="0" cy="0"/>
          <a:chOff x="0" y="0"/>
          <a:chExt cx="0" cy="0"/>
        </a:xfrm>
      </p:grpSpPr>
      <p:sp>
        <p:nvSpPr>
          <p:cNvPr id="8787" name="Google Shape;8787;p52"/>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Process</a:t>
            </a:r>
            <a:endParaRPr/>
          </a:p>
        </p:txBody>
      </p:sp>
      <p:sp>
        <p:nvSpPr>
          <p:cNvPr id="8788" name="Google Shape;8788;p52"/>
          <p:cNvSpPr txBox="1"/>
          <p:nvPr>
            <p:ph idx="4294967295" type="subTitle"/>
          </p:nvPr>
        </p:nvSpPr>
        <p:spPr>
          <a:xfrm>
            <a:off x="1041632" y="1268300"/>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1</a:t>
            </a:r>
            <a:endParaRPr sz="3000">
              <a:solidFill>
                <a:schemeClr val="dk1"/>
              </a:solidFill>
              <a:latin typeface="Sue Ellen Francisco"/>
              <a:ea typeface="Sue Ellen Francisco"/>
              <a:cs typeface="Sue Ellen Francisco"/>
              <a:sym typeface="Sue Ellen Francisco"/>
            </a:endParaRPr>
          </a:p>
        </p:txBody>
      </p:sp>
      <p:sp>
        <p:nvSpPr>
          <p:cNvPr id="8789" name="Google Shape;8789;p52"/>
          <p:cNvSpPr txBox="1"/>
          <p:nvPr>
            <p:ph idx="4294967295" type="subTitle"/>
          </p:nvPr>
        </p:nvSpPr>
        <p:spPr>
          <a:xfrm>
            <a:off x="900932" y="1879388"/>
            <a:ext cx="17169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Mercury is the closest planet to the Sun </a:t>
            </a:r>
            <a:endParaRPr/>
          </a:p>
        </p:txBody>
      </p:sp>
      <p:sp>
        <p:nvSpPr>
          <p:cNvPr id="8790" name="Google Shape;8790;p52"/>
          <p:cNvSpPr txBox="1"/>
          <p:nvPr>
            <p:ph idx="4294967295" type="subTitle"/>
          </p:nvPr>
        </p:nvSpPr>
        <p:spPr>
          <a:xfrm>
            <a:off x="5643488" y="1306675"/>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3</a:t>
            </a:r>
            <a:endParaRPr sz="3000">
              <a:solidFill>
                <a:schemeClr val="dk1"/>
              </a:solidFill>
              <a:latin typeface="Sue Ellen Francisco"/>
              <a:ea typeface="Sue Ellen Francisco"/>
              <a:cs typeface="Sue Ellen Francisco"/>
              <a:sym typeface="Sue Ellen Francisco"/>
            </a:endParaRPr>
          </a:p>
        </p:txBody>
      </p:sp>
      <p:sp>
        <p:nvSpPr>
          <p:cNvPr id="8791" name="Google Shape;8791;p52"/>
          <p:cNvSpPr txBox="1"/>
          <p:nvPr>
            <p:ph idx="4294967295" type="subTitle"/>
          </p:nvPr>
        </p:nvSpPr>
        <p:spPr>
          <a:xfrm>
            <a:off x="5613250" y="1915675"/>
            <a:ext cx="1785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Despite being red, Mars is actually a cold place</a:t>
            </a:r>
            <a:endParaRPr/>
          </a:p>
        </p:txBody>
      </p:sp>
      <p:sp>
        <p:nvSpPr>
          <p:cNvPr id="8792" name="Google Shape;8792;p52"/>
          <p:cNvSpPr txBox="1"/>
          <p:nvPr>
            <p:ph idx="4294967295" type="subTitle"/>
          </p:nvPr>
        </p:nvSpPr>
        <p:spPr>
          <a:xfrm>
            <a:off x="6442363" y="2956700"/>
            <a:ext cx="15762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4</a:t>
            </a:r>
            <a:endParaRPr sz="3000">
              <a:solidFill>
                <a:schemeClr val="dk1"/>
              </a:solidFill>
              <a:latin typeface="Sue Ellen Francisco"/>
              <a:ea typeface="Sue Ellen Francisco"/>
              <a:cs typeface="Sue Ellen Francisco"/>
              <a:sym typeface="Sue Ellen Francisco"/>
            </a:endParaRPr>
          </a:p>
        </p:txBody>
      </p:sp>
      <p:sp>
        <p:nvSpPr>
          <p:cNvPr id="8793" name="Google Shape;8793;p52"/>
          <p:cNvSpPr txBox="1"/>
          <p:nvPr>
            <p:ph idx="4294967295" type="subTitle"/>
          </p:nvPr>
        </p:nvSpPr>
        <p:spPr>
          <a:xfrm>
            <a:off x="6359599" y="3600075"/>
            <a:ext cx="1785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a gas giant and has several rings</a:t>
            </a:r>
            <a:endParaRPr/>
          </a:p>
        </p:txBody>
      </p:sp>
      <p:sp>
        <p:nvSpPr>
          <p:cNvPr id="8794" name="Google Shape;8794;p52"/>
          <p:cNvSpPr txBox="1"/>
          <p:nvPr>
            <p:ph idx="4294967295" type="subTitle"/>
          </p:nvPr>
        </p:nvSpPr>
        <p:spPr>
          <a:xfrm>
            <a:off x="1814157" y="2992975"/>
            <a:ext cx="1576200" cy="761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3000">
                <a:solidFill>
                  <a:schemeClr val="dk1"/>
                </a:solidFill>
                <a:latin typeface="Sue Ellen Francisco"/>
                <a:ea typeface="Sue Ellen Francisco"/>
                <a:cs typeface="Sue Ellen Francisco"/>
                <a:sym typeface="Sue Ellen Francisco"/>
              </a:rPr>
              <a:t>Step 2</a:t>
            </a:r>
            <a:endParaRPr sz="3000">
              <a:solidFill>
                <a:schemeClr val="dk1"/>
              </a:solidFill>
              <a:latin typeface="Sue Ellen Francisco"/>
              <a:ea typeface="Sue Ellen Francisco"/>
              <a:cs typeface="Sue Ellen Francisco"/>
              <a:sym typeface="Sue Ellen Francisco"/>
            </a:endParaRPr>
          </a:p>
        </p:txBody>
      </p:sp>
      <p:sp>
        <p:nvSpPr>
          <p:cNvPr id="8795" name="Google Shape;8795;p52"/>
          <p:cNvSpPr txBox="1"/>
          <p:nvPr>
            <p:ph idx="4294967295" type="subTitle"/>
          </p:nvPr>
        </p:nvSpPr>
        <p:spPr>
          <a:xfrm>
            <a:off x="1479357" y="3623900"/>
            <a:ext cx="1911000" cy="1077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Venus has a beautiful name and is the second planet </a:t>
            </a:r>
            <a:endParaRPr/>
          </a:p>
        </p:txBody>
      </p:sp>
      <p:cxnSp>
        <p:nvCxnSpPr>
          <p:cNvPr id="8796" name="Google Shape;8796;p52"/>
          <p:cNvCxnSpPr>
            <a:stCxn id="8797" idx="4"/>
            <a:endCxn id="8798" idx="0"/>
          </p:cNvCxnSpPr>
          <p:nvPr/>
        </p:nvCxnSpPr>
        <p:spPr>
          <a:xfrm>
            <a:off x="3354607" y="2764418"/>
            <a:ext cx="732900" cy="340800"/>
          </a:xfrm>
          <a:prstGeom prst="straightConnector1">
            <a:avLst/>
          </a:prstGeom>
          <a:noFill/>
          <a:ln cap="flat" cmpd="sng" w="19050">
            <a:solidFill>
              <a:schemeClr val="dk1"/>
            </a:solidFill>
            <a:prstDash val="dash"/>
            <a:round/>
            <a:headEnd len="med" w="med" type="none"/>
            <a:tailEnd len="med" w="med" type="none"/>
          </a:ln>
        </p:spPr>
      </p:cxnSp>
      <p:cxnSp>
        <p:nvCxnSpPr>
          <p:cNvPr id="8799" name="Google Shape;8799;p52"/>
          <p:cNvCxnSpPr>
            <a:stCxn id="8798" idx="0"/>
            <a:endCxn id="8800" idx="4"/>
          </p:cNvCxnSpPr>
          <p:nvPr/>
        </p:nvCxnSpPr>
        <p:spPr>
          <a:xfrm flipH="1" rot="10800000">
            <a:off x="4087402" y="2764410"/>
            <a:ext cx="851100" cy="340800"/>
          </a:xfrm>
          <a:prstGeom prst="straightConnector1">
            <a:avLst/>
          </a:prstGeom>
          <a:noFill/>
          <a:ln cap="flat" cmpd="sng" w="19050">
            <a:solidFill>
              <a:schemeClr val="dk1"/>
            </a:solidFill>
            <a:prstDash val="dash"/>
            <a:round/>
            <a:headEnd len="med" w="med" type="none"/>
            <a:tailEnd len="med" w="med" type="none"/>
          </a:ln>
        </p:spPr>
      </p:cxnSp>
      <p:cxnSp>
        <p:nvCxnSpPr>
          <p:cNvPr id="8801" name="Google Shape;8801;p52"/>
          <p:cNvCxnSpPr>
            <a:stCxn id="8800" idx="4"/>
            <a:endCxn id="8802" idx="0"/>
          </p:cNvCxnSpPr>
          <p:nvPr/>
        </p:nvCxnSpPr>
        <p:spPr>
          <a:xfrm>
            <a:off x="4938400" y="2764418"/>
            <a:ext cx="851100" cy="340800"/>
          </a:xfrm>
          <a:prstGeom prst="straightConnector1">
            <a:avLst/>
          </a:prstGeom>
          <a:noFill/>
          <a:ln cap="flat" cmpd="sng" w="19050">
            <a:solidFill>
              <a:schemeClr val="dk1"/>
            </a:solidFill>
            <a:prstDash val="dash"/>
            <a:round/>
            <a:headEnd len="med" w="med" type="none"/>
            <a:tailEnd len="med" w="med" type="none"/>
          </a:ln>
        </p:spPr>
      </p:cxnSp>
      <p:sp>
        <p:nvSpPr>
          <p:cNvPr id="8800" name="Google Shape;8800;p52"/>
          <p:cNvSpPr/>
          <p:nvPr/>
        </p:nvSpPr>
        <p:spPr>
          <a:xfrm>
            <a:off x="4571800" y="2031218"/>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97" name="Google Shape;8797;p52"/>
          <p:cNvSpPr/>
          <p:nvPr/>
        </p:nvSpPr>
        <p:spPr>
          <a:xfrm>
            <a:off x="2988007" y="2031218"/>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802" name="Google Shape;8802;p52"/>
          <p:cNvSpPr/>
          <p:nvPr/>
        </p:nvSpPr>
        <p:spPr>
          <a:xfrm>
            <a:off x="5422793" y="3105209"/>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798" name="Google Shape;8798;p52"/>
          <p:cNvSpPr/>
          <p:nvPr/>
        </p:nvSpPr>
        <p:spPr>
          <a:xfrm>
            <a:off x="3720802" y="3105210"/>
            <a:ext cx="733200" cy="733200"/>
          </a:xfrm>
          <a:prstGeom prst="ellipse">
            <a:avLst/>
          </a:prstGeom>
          <a:noFill/>
          <a:ln cap="flat" cmpd="sng" w="19050">
            <a:solidFill>
              <a:schemeClr val="dk1"/>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nvGrpSpPr>
          <p:cNvPr id="8803" name="Google Shape;8803;p52"/>
          <p:cNvGrpSpPr/>
          <p:nvPr/>
        </p:nvGrpSpPr>
        <p:grpSpPr>
          <a:xfrm>
            <a:off x="3137741" y="2173000"/>
            <a:ext cx="469725" cy="449650"/>
            <a:chOff x="3137741" y="2173000"/>
            <a:chExt cx="469725" cy="449650"/>
          </a:xfrm>
        </p:grpSpPr>
        <p:sp>
          <p:nvSpPr>
            <p:cNvPr id="8804" name="Google Shape;8804;p52"/>
            <p:cNvSpPr/>
            <p:nvPr/>
          </p:nvSpPr>
          <p:spPr>
            <a:xfrm>
              <a:off x="3322391" y="2173000"/>
              <a:ext cx="285075" cy="283450"/>
            </a:xfrm>
            <a:custGeom>
              <a:rect b="b" l="l" r="r" t="t"/>
              <a:pathLst>
                <a:path extrusionOk="0" h="11338" w="11403">
                  <a:moveTo>
                    <a:pt x="5707" y="1346"/>
                  </a:moveTo>
                  <a:cubicBezTo>
                    <a:pt x="6891" y="1346"/>
                    <a:pt x="8000" y="1820"/>
                    <a:pt x="8829" y="2681"/>
                  </a:cubicBezTo>
                  <a:cubicBezTo>
                    <a:pt x="9626" y="3510"/>
                    <a:pt x="10057" y="4608"/>
                    <a:pt x="10024" y="5760"/>
                  </a:cubicBezTo>
                  <a:cubicBezTo>
                    <a:pt x="10003" y="6923"/>
                    <a:pt x="9529" y="8000"/>
                    <a:pt x="8700" y="8797"/>
                  </a:cubicBezTo>
                  <a:cubicBezTo>
                    <a:pt x="7882" y="9572"/>
                    <a:pt x="6827" y="10003"/>
                    <a:pt x="5707" y="10003"/>
                  </a:cubicBezTo>
                  <a:cubicBezTo>
                    <a:pt x="4512" y="10003"/>
                    <a:pt x="3403" y="9529"/>
                    <a:pt x="2574" y="8667"/>
                  </a:cubicBezTo>
                  <a:cubicBezTo>
                    <a:pt x="1777" y="7828"/>
                    <a:pt x="1346" y="6729"/>
                    <a:pt x="1379" y="5577"/>
                  </a:cubicBezTo>
                  <a:cubicBezTo>
                    <a:pt x="1400" y="4425"/>
                    <a:pt x="1874" y="3349"/>
                    <a:pt x="2714" y="2541"/>
                  </a:cubicBezTo>
                  <a:cubicBezTo>
                    <a:pt x="3521" y="1766"/>
                    <a:pt x="4576" y="1346"/>
                    <a:pt x="5707" y="1346"/>
                  </a:cubicBezTo>
                  <a:close/>
                  <a:moveTo>
                    <a:pt x="5696" y="0"/>
                  </a:moveTo>
                  <a:cubicBezTo>
                    <a:pt x="4232" y="0"/>
                    <a:pt x="2843" y="560"/>
                    <a:pt x="1777" y="1572"/>
                  </a:cubicBezTo>
                  <a:cubicBezTo>
                    <a:pt x="690" y="2627"/>
                    <a:pt x="65" y="4038"/>
                    <a:pt x="33" y="5545"/>
                  </a:cubicBezTo>
                  <a:cubicBezTo>
                    <a:pt x="1" y="7063"/>
                    <a:pt x="560" y="8495"/>
                    <a:pt x="1605" y="9593"/>
                  </a:cubicBezTo>
                  <a:cubicBezTo>
                    <a:pt x="2692" y="10713"/>
                    <a:pt x="4146" y="11338"/>
                    <a:pt x="5707" y="11338"/>
                  </a:cubicBezTo>
                  <a:cubicBezTo>
                    <a:pt x="7171" y="11338"/>
                    <a:pt x="8560" y="10778"/>
                    <a:pt x="9626" y="9766"/>
                  </a:cubicBezTo>
                  <a:cubicBezTo>
                    <a:pt x="10713" y="8721"/>
                    <a:pt x="11338" y="7311"/>
                    <a:pt x="11370" y="5793"/>
                  </a:cubicBezTo>
                  <a:cubicBezTo>
                    <a:pt x="11402" y="4275"/>
                    <a:pt x="10843" y="2843"/>
                    <a:pt x="9798" y="1745"/>
                  </a:cubicBezTo>
                  <a:cubicBezTo>
                    <a:pt x="8722" y="625"/>
                    <a:pt x="7257" y="0"/>
                    <a:pt x="5696"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2"/>
            <p:cNvSpPr/>
            <p:nvPr/>
          </p:nvSpPr>
          <p:spPr>
            <a:xfrm>
              <a:off x="3187016" y="2384825"/>
              <a:ext cx="204050" cy="197325"/>
            </a:xfrm>
            <a:custGeom>
              <a:rect b="b" l="l" r="r" t="t"/>
              <a:pathLst>
                <a:path extrusionOk="0" h="7893" w="8162">
                  <a:moveTo>
                    <a:pt x="7235" y="1"/>
                  </a:moveTo>
                  <a:lnTo>
                    <a:pt x="0" y="6924"/>
                  </a:lnTo>
                  <a:lnTo>
                    <a:pt x="926" y="7893"/>
                  </a:lnTo>
                  <a:lnTo>
                    <a:pt x="8161" y="970"/>
                  </a:lnTo>
                  <a:lnTo>
                    <a:pt x="7235" y="1"/>
                  </a:ln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2"/>
            <p:cNvSpPr/>
            <p:nvPr/>
          </p:nvSpPr>
          <p:spPr>
            <a:xfrm>
              <a:off x="3137741" y="2419025"/>
              <a:ext cx="220750" cy="203625"/>
            </a:xfrm>
            <a:custGeom>
              <a:rect b="b" l="l" r="r" t="t"/>
              <a:pathLst>
                <a:path extrusionOk="0" h="8145" w="8830">
                  <a:moveTo>
                    <a:pt x="6321" y="0"/>
                  </a:moveTo>
                  <a:cubicBezTo>
                    <a:pt x="6321" y="0"/>
                    <a:pt x="1" y="5696"/>
                    <a:pt x="151" y="5846"/>
                  </a:cubicBezTo>
                  <a:cubicBezTo>
                    <a:pt x="495" y="6210"/>
                    <a:pt x="2002" y="8145"/>
                    <a:pt x="2509" y="8145"/>
                  </a:cubicBezTo>
                  <a:cubicBezTo>
                    <a:pt x="2542" y="8145"/>
                    <a:pt x="2571" y="8136"/>
                    <a:pt x="2595" y="8118"/>
                  </a:cubicBezTo>
                  <a:cubicBezTo>
                    <a:pt x="4060" y="6998"/>
                    <a:pt x="7882" y="3208"/>
                    <a:pt x="8646" y="2476"/>
                  </a:cubicBezTo>
                  <a:cubicBezTo>
                    <a:pt x="8829" y="2293"/>
                    <a:pt x="6321" y="0"/>
                    <a:pt x="6321" y="0"/>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2"/>
            <p:cNvSpPr/>
            <p:nvPr/>
          </p:nvSpPr>
          <p:spPr>
            <a:xfrm>
              <a:off x="3487016" y="2246400"/>
              <a:ext cx="80875" cy="116950"/>
            </a:xfrm>
            <a:custGeom>
              <a:rect b="b" l="l" r="r" t="t"/>
              <a:pathLst>
                <a:path extrusionOk="0" h="4678" w="3235">
                  <a:moveTo>
                    <a:pt x="850" y="1"/>
                  </a:moveTo>
                  <a:cubicBezTo>
                    <a:pt x="287" y="1"/>
                    <a:pt x="0" y="716"/>
                    <a:pt x="672" y="1823"/>
                  </a:cubicBezTo>
                  <a:cubicBezTo>
                    <a:pt x="1553" y="3260"/>
                    <a:pt x="1498" y="4677"/>
                    <a:pt x="1851" y="4677"/>
                  </a:cubicBezTo>
                  <a:cubicBezTo>
                    <a:pt x="1956" y="4677"/>
                    <a:pt x="2097" y="4553"/>
                    <a:pt x="2309" y="4267"/>
                  </a:cubicBezTo>
                  <a:cubicBezTo>
                    <a:pt x="3235" y="3018"/>
                    <a:pt x="2169" y="1102"/>
                    <a:pt x="2169" y="1102"/>
                  </a:cubicBezTo>
                  <a:cubicBezTo>
                    <a:pt x="1745" y="333"/>
                    <a:pt x="1233" y="1"/>
                    <a:pt x="850"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08" name="Google Shape;8808;p52"/>
          <p:cNvGrpSpPr/>
          <p:nvPr/>
        </p:nvGrpSpPr>
        <p:grpSpPr>
          <a:xfrm>
            <a:off x="4643079" y="2173000"/>
            <a:ext cx="562353" cy="449640"/>
            <a:chOff x="4643079" y="2173000"/>
            <a:chExt cx="562353" cy="449640"/>
          </a:xfrm>
        </p:grpSpPr>
        <p:sp>
          <p:nvSpPr>
            <p:cNvPr id="8809" name="Google Shape;8809;p52"/>
            <p:cNvSpPr/>
            <p:nvPr/>
          </p:nvSpPr>
          <p:spPr>
            <a:xfrm>
              <a:off x="4643079" y="2288144"/>
              <a:ext cx="468142" cy="334497"/>
            </a:xfrm>
            <a:custGeom>
              <a:rect b="b" l="l" r="r" t="t"/>
              <a:pathLst>
                <a:path extrusionOk="0" h="9982" w="13032">
                  <a:moveTo>
                    <a:pt x="6245" y="1"/>
                  </a:moveTo>
                  <a:cubicBezTo>
                    <a:pt x="6245" y="1"/>
                    <a:pt x="0" y="5955"/>
                    <a:pt x="5168" y="9206"/>
                  </a:cubicBezTo>
                  <a:cubicBezTo>
                    <a:pt x="6033" y="9753"/>
                    <a:pt x="6830" y="9982"/>
                    <a:pt x="7556" y="9982"/>
                  </a:cubicBezTo>
                  <a:cubicBezTo>
                    <a:pt x="11162" y="9982"/>
                    <a:pt x="13031" y="4358"/>
                    <a:pt x="12834" y="4178"/>
                  </a:cubicBezTo>
                  <a:cubicBezTo>
                    <a:pt x="12625" y="3996"/>
                    <a:pt x="11569" y="2929"/>
                    <a:pt x="11000" y="2929"/>
                  </a:cubicBezTo>
                  <a:cubicBezTo>
                    <a:pt x="10896" y="2929"/>
                    <a:pt x="10809" y="2965"/>
                    <a:pt x="10745" y="3048"/>
                  </a:cubicBezTo>
                  <a:cubicBezTo>
                    <a:pt x="10392" y="3516"/>
                    <a:pt x="8724" y="7088"/>
                    <a:pt x="7254" y="7088"/>
                  </a:cubicBezTo>
                  <a:cubicBezTo>
                    <a:pt x="7068" y="7088"/>
                    <a:pt x="6885" y="7031"/>
                    <a:pt x="6708" y="6902"/>
                  </a:cubicBezTo>
                  <a:cubicBezTo>
                    <a:pt x="4802" y="5524"/>
                    <a:pt x="8710" y="2025"/>
                    <a:pt x="8474" y="1497"/>
                  </a:cubicBezTo>
                  <a:cubicBezTo>
                    <a:pt x="8237" y="959"/>
                    <a:pt x="6245" y="1"/>
                    <a:pt x="6245" y="1"/>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2"/>
            <p:cNvSpPr/>
            <p:nvPr/>
          </p:nvSpPr>
          <p:spPr>
            <a:xfrm>
              <a:off x="5119289" y="2270383"/>
              <a:ext cx="86142" cy="111086"/>
            </a:xfrm>
            <a:custGeom>
              <a:rect b="b" l="l" r="r" t="t"/>
              <a:pathLst>
                <a:path extrusionOk="0" h="3315" w="2398">
                  <a:moveTo>
                    <a:pt x="2189" y="1"/>
                  </a:moveTo>
                  <a:cubicBezTo>
                    <a:pt x="1907" y="1"/>
                    <a:pt x="359" y="702"/>
                    <a:pt x="245" y="1274"/>
                  </a:cubicBezTo>
                  <a:cubicBezTo>
                    <a:pt x="137" y="1866"/>
                    <a:pt x="977" y="2081"/>
                    <a:pt x="837" y="2243"/>
                  </a:cubicBezTo>
                  <a:cubicBezTo>
                    <a:pt x="709" y="2390"/>
                    <a:pt x="0" y="3315"/>
                    <a:pt x="234" y="3315"/>
                  </a:cubicBezTo>
                  <a:cubicBezTo>
                    <a:pt x="257" y="3315"/>
                    <a:pt x="289" y="3306"/>
                    <a:pt x="331" y="3287"/>
                  </a:cubicBezTo>
                  <a:cubicBezTo>
                    <a:pt x="331" y="3287"/>
                    <a:pt x="1795" y="2361"/>
                    <a:pt x="1741" y="2060"/>
                  </a:cubicBezTo>
                  <a:cubicBezTo>
                    <a:pt x="1687" y="1758"/>
                    <a:pt x="1063" y="1489"/>
                    <a:pt x="1106" y="1306"/>
                  </a:cubicBezTo>
                  <a:cubicBezTo>
                    <a:pt x="1160" y="1112"/>
                    <a:pt x="2398" y="46"/>
                    <a:pt x="2215" y="3"/>
                  </a:cubicBezTo>
                  <a:cubicBezTo>
                    <a:pt x="2208" y="1"/>
                    <a:pt x="2199" y="1"/>
                    <a:pt x="218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2"/>
            <p:cNvSpPr/>
            <p:nvPr/>
          </p:nvSpPr>
          <p:spPr>
            <a:xfrm>
              <a:off x="4927074" y="2173000"/>
              <a:ext cx="86142" cy="111421"/>
            </a:xfrm>
            <a:custGeom>
              <a:rect b="b" l="l" r="r" t="t"/>
              <a:pathLst>
                <a:path extrusionOk="0" h="3325" w="2398">
                  <a:moveTo>
                    <a:pt x="2195" y="1"/>
                  </a:moveTo>
                  <a:cubicBezTo>
                    <a:pt x="1929" y="1"/>
                    <a:pt x="360" y="708"/>
                    <a:pt x="245" y="1284"/>
                  </a:cubicBezTo>
                  <a:cubicBezTo>
                    <a:pt x="137" y="1865"/>
                    <a:pt x="977" y="2080"/>
                    <a:pt x="837" y="2253"/>
                  </a:cubicBezTo>
                  <a:cubicBezTo>
                    <a:pt x="709" y="2400"/>
                    <a:pt x="0" y="3325"/>
                    <a:pt x="234" y="3325"/>
                  </a:cubicBezTo>
                  <a:cubicBezTo>
                    <a:pt x="257" y="3325"/>
                    <a:pt x="289" y="3316"/>
                    <a:pt x="331" y="3297"/>
                  </a:cubicBezTo>
                  <a:cubicBezTo>
                    <a:pt x="331" y="3297"/>
                    <a:pt x="1795" y="2360"/>
                    <a:pt x="1741" y="2059"/>
                  </a:cubicBezTo>
                  <a:cubicBezTo>
                    <a:pt x="1698" y="1757"/>
                    <a:pt x="1063" y="1499"/>
                    <a:pt x="1106" y="1305"/>
                  </a:cubicBezTo>
                  <a:cubicBezTo>
                    <a:pt x="1160" y="1122"/>
                    <a:pt x="2398" y="56"/>
                    <a:pt x="2215" y="2"/>
                  </a:cubicBezTo>
                  <a:cubicBezTo>
                    <a:pt x="2209" y="1"/>
                    <a:pt x="2203" y="1"/>
                    <a:pt x="219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12" name="Google Shape;8812;p52"/>
          <p:cNvSpPr/>
          <p:nvPr/>
        </p:nvSpPr>
        <p:spPr>
          <a:xfrm>
            <a:off x="3806231" y="3276130"/>
            <a:ext cx="562334" cy="408377"/>
          </a:xfrm>
          <a:custGeom>
            <a:rect b="b" l="l" r="r" t="t"/>
            <a:pathLst>
              <a:path extrusionOk="0" h="10833" w="14917">
                <a:moveTo>
                  <a:pt x="11682" y="0"/>
                </a:moveTo>
                <a:cubicBezTo>
                  <a:pt x="11396" y="0"/>
                  <a:pt x="11057" y="14"/>
                  <a:pt x="10656" y="49"/>
                </a:cubicBezTo>
                <a:cubicBezTo>
                  <a:pt x="9364" y="168"/>
                  <a:pt x="8256" y="1697"/>
                  <a:pt x="8363" y="3236"/>
                </a:cubicBezTo>
                <a:cubicBezTo>
                  <a:pt x="7383" y="3872"/>
                  <a:pt x="6221" y="4668"/>
                  <a:pt x="5252" y="5347"/>
                </a:cubicBezTo>
                <a:cubicBezTo>
                  <a:pt x="5079" y="5217"/>
                  <a:pt x="4886" y="5088"/>
                  <a:pt x="4659" y="4980"/>
                </a:cubicBezTo>
                <a:cubicBezTo>
                  <a:pt x="4317" y="4808"/>
                  <a:pt x="3981" y="4733"/>
                  <a:pt x="3657" y="4733"/>
                </a:cubicBezTo>
                <a:cubicBezTo>
                  <a:pt x="1574" y="4733"/>
                  <a:pt x="1" y="7867"/>
                  <a:pt x="299" y="8501"/>
                </a:cubicBezTo>
                <a:cubicBezTo>
                  <a:pt x="327" y="8561"/>
                  <a:pt x="390" y="8588"/>
                  <a:pt x="478" y="8588"/>
                </a:cubicBezTo>
                <a:cubicBezTo>
                  <a:pt x="1053" y="8588"/>
                  <a:pt x="2719" y="7486"/>
                  <a:pt x="3113" y="7486"/>
                </a:cubicBezTo>
                <a:cubicBezTo>
                  <a:pt x="3146" y="7486"/>
                  <a:pt x="3171" y="7494"/>
                  <a:pt x="3184" y="7511"/>
                </a:cubicBezTo>
                <a:cubicBezTo>
                  <a:pt x="3389" y="7769"/>
                  <a:pt x="3852" y="8490"/>
                  <a:pt x="3949" y="8684"/>
                </a:cubicBezTo>
                <a:cubicBezTo>
                  <a:pt x="4057" y="8867"/>
                  <a:pt x="1042" y="10170"/>
                  <a:pt x="1753" y="10579"/>
                </a:cubicBezTo>
                <a:cubicBezTo>
                  <a:pt x="1753" y="10579"/>
                  <a:pt x="2013" y="10833"/>
                  <a:pt x="3230" y="10833"/>
                </a:cubicBezTo>
                <a:cubicBezTo>
                  <a:pt x="3517" y="10833"/>
                  <a:pt x="3858" y="10819"/>
                  <a:pt x="4261" y="10784"/>
                </a:cubicBezTo>
                <a:cubicBezTo>
                  <a:pt x="5478" y="10676"/>
                  <a:pt x="6544" y="9298"/>
                  <a:pt x="6554" y="7823"/>
                </a:cubicBezTo>
                <a:cubicBezTo>
                  <a:pt x="7631" y="7252"/>
                  <a:pt x="9063" y="6466"/>
                  <a:pt x="10183" y="5809"/>
                </a:cubicBezTo>
                <a:cubicBezTo>
                  <a:pt x="10204" y="5820"/>
                  <a:pt x="10226" y="5831"/>
                  <a:pt x="10258" y="5853"/>
                </a:cubicBezTo>
                <a:cubicBezTo>
                  <a:pt x="10600" y="6024"/>
                  <a:pt x="10935" y="6100"/>
                  <a:pt x="11258" y="6100"/>
                </a:cubicBezTo>
                <a:cubicBezTo>
                  <a:pt x="13342" y="6100"/>
                  <a:pt x="14917" y="2955"/>
                  <a:pt x="14619" y="2321"/>
                </a:cubicBezTo>
                <a:cubicBezTo>
                  <a:pt x="14591" y="2261"/>
                  <a:pt x="14528" y="2235"/>
                  <a:pt x="14441" y="2235"/>
                </a:cubicBezTo>
                <a:cubicBezTo>
                  <a:pt x="13869" y="2235"/>
                  <a:pt x="12209" y="3338"/>
                  <a:pt x="11808" y="3338"/>
                </a:cubicBezTo>
                <a:cubicBezTo>
                  <a:pt x="11773" y="3338"/>
                  <a:pt x="11747" y="3330"/>
                  <a:pt x="11733" y="3312"/>
                </a:cubicBezTo>
                <a:cubicBezTo>
                  <a:pt x="11529" y="3064"/>
                  <a:pt x="11066" y="2332"/>
                  <a:pt x="10958" y="2149"/>
                </a:cubicBezTo>
                <a:cubicBezTo>
                  <a:pt x="10861" y="1955"/>
                  <a:pt x="13876" y="652"/>
                  <a:pt x="13154" y="254"/>
                </a:cubicBezTo>
                <a:cubicBezTo>
                  <a:pt x="13154" y="254"/>
                  <a:pt x="12894" y="0"/>
                  <a:pt x="1168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813" name="Google Shape;8813;p52"/>
          <p:cNvGrpSpPr/>
          <p:nvPr/>
        </p:nvGrpSpPr>
        <p:grpSpPr>
          <a:xfrm>
            <a:off x="5608491" y="3244139"/>
            <a:ext cx="397767" cy="472385"/>
            <a:chOff x="5608491" y="3244139"/>
            <a:chExt cx="397767" cy="472385"/>
          </a:xfrm>
        </p:grpSpPr>
        <p:sp>
          <p:nvSpPr>
            <p:cNvPr id="8814" name="Google Shape;8814;p52"/>
            <p:cNvSpPr/>
            <p:nvPr/>
          </p:nvSpPr>
          <p:spPr>
            <a:xfrm>
              <a:off x="5608491" y="3279807"/>
              <a:ext cx="397767" cy="436717"/>
            </a:xfrm>
            <a:custGeom>
              <a:rect b="b" l="l" r="r" t="t"/>
              <a:pathLst>
                <a:path extrusionOk="0" h="19835" w="18068">
                  <a:moveTo>
                    <a:pt x="9515" y="1"/>
                  </a:moveTo>
                  <a:cubicBezTo>
                    <a:pt x="8761" y="1"/>
                    <a:pt x="7419" y="45"/>
                    <a:pt x="7419" y="363"/>
                  </a:cubicBezTo>
                  <a:cubicBezTo>
                    <a:pt x="7419" y="804"/>
                    <a:pt x="6891" y="9924"/>
                    <a:pt x="6891" y="9924"/>
                  </a:cubicBezTo>
                  <a:cubicBezTo>
                    <a:pt x="6891" y="9924"/>
                    <a:pt x="1" y="18774"/>
                    <a:pt x="711" y="19398"/>
                  </a:cubicBezTo>
                  <a:cubicBezTo>
                    <a:pt x="1059" y="19699"/>
                    <a:pt x="3663" y="19835"/>
                    <a:pt x="6819" y="19835"/>
                  </a:cubicBezTo>
                  <a:cubicBezTo>
                    <a:pt x="10216" y="19835"/>
                    <a:pt x="14251" y="19677"/>
                    <a:pt x="16797" y="19398"/>
                  </a:cubicBezTo>
                  <a:cubicBezTo>
                    <a:pt x="18067" y="19258"/>
                    <a:pt x="11101" y="11302"/>
                    <a:pt x="10617" y="10053"/>
                  </a:cubicBezTo>
                  <a:cubicBezTo>
                    <a:pt x="10294" y="9213"/>
                    <a:pt x="10014" y="8"/>
                    <a:pt x="10014" y="8"/>
                  </a:cubicBezTo>
                  <a:cubicBezTo>
                    <a:pt x="10014" y="8"/>
                    <a:pt x="9809" y="1"/>
                    <a:pt x="951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2"/>
            <p:cNvSpPr/>
            <p:nvPr/>
          </p:nvSpPr>
          <p:spPr>
            <a:xfrm>
              <a:off x="5675046" y="3556516"/>
              <a:ext cx="250861" cy="131334"/>
            </a:xfrm>
            <a:custGeom>
              <a:rect b="b" l="l" r="r" t="t"/>
              <a:pathLst>
                <a:path extrusionOk="0" h="5965" w="11395">
                  <a:moveTo>
                    <a:pt x="6464" y="0"/>
                  </a:moveTo>
                  <a:cubicBezTo>
                    <a:pt x="5798" y="0"/>
                    <a:pt x="5018" y="47"/>
                    <a:pt x="4288" y="47"/>
                  </a:cubicBezTo>
                  <a:cubicBezTo>
                    <a:pt x="2996" y="47"/>
                    <a:pt x="240" y="5474"/>
                    <a:pt x="240" y="5474"/>
                  </a:cubicBezTo>
                  <a:cubicBezTo>
                    <a:pt x="1" y="5850"/>
                    <a:pt x="2255" y="5964"/>
                    <a:pt x="4794" y="5964"/>
                  </a:cubicBezTo>
                  <a:cubicBezTo>
                    <a:pt x="7854" y="5964"/>
                    <a:pt x="11328" y="5798"/>
                    <a:pt x="11351" y="5721"/>
                  </a:cubicBezTo>
                  <a:cubicBezTo>
                    <a:pt x="11394" y="5571"/>
                    <a:pt x="8433" y="381"/>
                    <a:pt x="7744" y="133"/>
                  </a:cubicBezTo>
                  <a:cubicBezTo>
                    <a:pt x="7441" y="29"/>
                    <a:pt x="6988" y="0"/>
                    <a:pt x="646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2"/>
            <p:cNvSpPr/>
            <p:nvPr/>
          </p:nvSpPr>
          <p:spPr>
            <a:xfrm>
              <a:off x="5730680" y="3244139"/>
              <a:ext cx="139605" cy="72992"/>
            </a:xfrm>
            <a:custGeom>
              <a:rect b="b" l="l" r="r" t="t"/>
              <a:pathLst>
                <a:path extrusionOk="0" h="2654" w="4781">
                  <a:moveTo>
                    <a:pt x="3662" y="0"/>
                  </a:moveTo>
                  <a:cubicBezTo>
                    <a:pt x="2475" y="0"/>
                    <a:pt x="0" y="769"/>
                    <a:pt x="0" y="769"/>
                  </a:cubicBezTo>
                  <a:cubicBezTo>
                    <a:pt x="0" y="769"/>
                    <a:pt x="108" y="2384"/>
                    <a:pt x="291" y="2610"/>
                  </a:cubicBezTo>
                  <a:cubicBezTo>
                    <a:pt x="317" y="2640"/>
                    <a:pt x="407" y="2654"/>
                    <a:pt x="545" y="2654"/>
                  </a:cubicBezTo>
                  <a:cubicBezTo>
                    <a:pt x="1440" y="2654"/>
                    <a:pt x="4338" y="2100"/>
                    <a:pt x="4544" y="2072"/>
                  </a:cubicBezTo>
                  <a:cubicBezTo>
                    <a:pt x="4780" y="2040"/>
                    <a:pt x="4673" y="715"/>
                    <a:pt x="4242" y="156"/>
                  </a:cubicBezTo>
                  <a:cubicBezTo>
                    <a:pt x="4159" y="45"/>
                    <a:pt x="3947" y="0"/>
                    <a:pt x="3662"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20" name="Shape 8820"/>
        <p:cNvGrpSpPr/>
        <p:nvPr/>
      </p:nvGrpSpPr>
      <p:grpSpPr>
        <a:xfrm>
          <a:off x="0" y="0"/>
          <a:ext cx="0" cy="0"/>
          <a:chOff x="0" y="0"/>
          <a:chExt cx="0" cy="0"/>
        </a:xfrm>
      </p:grpSpPr>
      <p:sp>
        <p:nvSpPr>
          <p:cNvPr id="8821" name="Google Shape;8821;p53"/>
          <p:cNvSpPr/>
          <p:nvPr/>
        </p:nvSpPr>
        <p:spPr>
          <a:xfrm>
            <a:off x="3964200" y="1661225"/>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3"/>
          <p:cNvSpPr txBox="1"/>
          <p:nvPr>
            <p:ph type="title"/>
          </p:nvPr>
        </p:nvSpPr>
        <p:spPr>
          <a:xfrm>
            <a:off x="720000" y="540000"/>
            <a:ext cx="45687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Overview diagram</a:t>
            </a:r>
            <a:endParaRPr/>
          </a:p>
        </p:txBody>
      </p:sp>
      <p:sp>
        <p:nvSpPr>
          <p:cNvPr id="8823" name="Google Shape;8823;p53"/>
          <p:cNvSpPr txBox="1"/>
          <p:nvPr>
            <p:ph idx="4294967295" type="subTitle"/>
          </p:nvPr>
        </p:nvSpPr>
        <p:spPr>
          <a:xfrm>
            <a:off x="3783900" y="1351088"/>
            <a:ext cx="1576200" cy="761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latin typeface="Sue Ellen Francisco"/>
                <a:ea typeface="Sue Ellen Francisco"/>
                <a:cs typeface="Sue Ellen Francisco"/>
                <a:sym typeface="Sue Ellen Francisco"/>
              </a:rPr>
              <a:t>Jupiter</a:t>
            </a:r>
            <a:endParaRPr sz="3000">
              <a:latin typeface="Sue Ellen Francisco"/>
              <a:ea typeface="Sue Ellen Francisco"/>
              <a:cs typeface="Sue Ellen Francisco"/>
              <a:sym typeface="Sue Ellen Francisco"/>
            </a:endParaRPr>
          </a:p>
        </p:txBody>
      </p:sp>
      <p:sp>
        <p:nvSpPr>
          <p:cNvPr id="8824" name="Google Shape;8824;p53"/>
          <p:cNvSpPr txBox="1"/>
          <p:nvPr>
            <p:ph idx="4294967295" type="subTitle"/>
          </p:nvPr>
        </p:nvSpPr>
        <p:spPr>
          <a:xfrm>
            <a:off x="1610903" y="3367650"/>
            <a:ext cx="17169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 </a:t>
            </a:r>
            <a:endParaRPr/>
          </a:p>
        </p:txBody>
      </p:sp>
      <p:sp>
        <p:nvSpPr>
          <p:cNvPr id="8825" name="Google Shape;8825;p53"/>
          <p:cNvSpPr txBox="1"/>
          <p:nvPr>
            <p:ph idx="4294967295" type="subTitle"/>
          </p:nvPr>
        </p:nvSpPr>
        <p:spPr>
          <a:xfrm>
            <a:off x="3426338" y="3367650"/>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has a beautiful name, but also very high temperatures</a:t>
            </a:r>
            <a:endParaRPr/>
          </a:p>
        </p:txBody>
      </p:sp>
      <p:sp>
        <p:nvSpPr>
          <p:cNvPr id="8826" name="Google Shape;8826;p53"/>
          <p:cNvSpPr txBox="1"/>
          <p:nvPr>
            <p:ph idx="4294967295" type="subTitle"/>
          </p:nvPr>
        </p:nvSpPr>
        <p:spPr>
          <a:xfrm>
            <a:off x="5583172" y="3367650"/>
            <a:ext cx="2058300" cy="10773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actually a very cold place</a:t>
            </a:r>
            <a:endParaRPr/>
          </a:p>
        </p:txBody>
      </p:sp>
      <p:cxnSp>
        <p:nvCxnSpPr>
          <p:cNvPr id="8827" name="Google Shape;8827;p53"/>
          <p:cNvCxnSpPr>
            <a:stCxn id="8823" idx="2"/>
            <a:endCxn id="8826" idx="0"/>
          </p:cNvCxnSpPr>
          <p:nvPr/>
        </p:nvCxnSpPr>
        <p:spPr>
          <a:xfrm flipH="1" rot="-5400000">
            <a:off x="4964550" y="1719938"/>
            <a:ext cx="1255200" cy="2040300"/>
          </a:xfrm>
          <a:prstGeom prst="curvedConnector3">
            <a:avLst>
              <a:gd fmla="val 49999" name="adj1"/>
            </a:avLst>
          </a:prstGeom>
          <a:noFill/>
          <a:ln cap="flat" cmpd="sng" w="19050">
            <a:solidFill>
              <a:schemeClr val="lt2"/>
            </a:solidFill>
            <a:prstDash val="dash"/>
            <a:round/>
            <a:headEnd len="med" w="med" type="none"/>
            <a:tailEnd len="med" w="med" type="oval"/>
          </a:ln>
        </p:spPr>
      </p:cxnSp>
      <p:cxnSp>
        <p:nvCxnSpPr>
          <p:cNvPr id="8828" name="Google Shape;8828;p53"/>
          <p:cNvCxnSpPr>
            <a:stCxn id="8823" idx="2"/>
            <a:endCxn id="8824" idx="0"/>
          </p:cNvCxnSpPr>
          <p:nvPr/>
        </p:nvCxnSpPr>
        <p:spPr>
          <a:xfrm rot="5400000">
            <a:off x="2893050" y="1688738"/>
            <a:ext cx="1255200" cy="2102700"/>
          </a:xfrm>
          <a:prstGeom prst="curvedConnector3">
            <a:avLst>
              <a:gd fmla="val 49999" name="adj1"/>
            </a:avLst>
          </a:prstGeom>
          <a:noFill/>
          <a:ln cap="flat" cmpd="sng" w="19050">
            <a:solidFill>
              <a:schemeClr val="lt2"/>
            </a:solidFill>
            <a:prstDash val="dash"/>
            <a:round/>
            <a:headEnd len="med" w="med" type="none"/>
            <a:tailEnd len="med" w="med" type="oval"/>
          </a:ln>
        </p:spPr>
      </p:cxnSp>
      <p:cxnSp>
        <p:nvCxnSpPr>
          <p:cNvPr id="8829" name="Google Shape;8829;p53"/>
          <p:cNvCxnSpPr>
            <a:stCxn id="8823" idx="2"/>
            <a:endCxn id="8825" idx="0"/>
          </p:cNvCxnSpPr>
          <p:nvPr/>
        </p:nvCxnSpPr>
        <p:spPr>
          <a:xfrm rot="5400000">
            <a:off x="3886200" y="2681888"/>
            <a:ext cx="1255200" cy="116400"/>
          </a:xfrm>
          <a:prstGeom prst="curvedConnector3">
            <a:avLst>
              <a:gd fmla="val 49999" name="adj1"/>
            </a:avLst>
          </a:prstGeom>
          <a:noFill/>
          <a:ln cap="flat" cmpd="sng" w="19050">
            <a:solidFill>
              <a:schemeClr val="lt2"/>
            </a:solidFill>
            <a:prstDash val="dash"/>
            <a:round/>
            <a:headEnd len="med" w="med" type="none"/>
            <a:tailEnd len="med" w="med" type="oval"/>
          </a:ln>
        </p:spPr>
      </p:cxn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833" name="Shape 8833"/>
        <p:cNvGrpSpPr/>
        <p:nvPr/>
      </p:nvGrpSpPr>
      <p:grpSpPr>
        <a:xfrm>
          <a:off x="0" y="0"/>
          <a:ext cx="0" cy="0"/>
          <a:chOff x="0" y="0"/>
          <a:chExt cx="0" cy="0"/>
        </a:xfrm>
      </p:grpSpPr>
      <p:sp>
        <p:nvSpPr>
          <p:cNvPr id="8834" name="Google Shape;8834;p54"/>
          <p:cNvSpPr txBox="1"/>
          <p:nvPr>
            <p:ph type="title"/>
          </p:nvPr>
        </p:nvSpPr>
        <p:spPr>
          <a:xfrm>
            <a:off x="720000" y="540000"/>
            <a:ext cx="7704000" cy="669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map</a:t>
            </a:r>
            <a:endParaRPr/>
          </a:p>
        </p:txBody>
      </p:sp>
      <p:grpSp>
        <p:nvGrpSpPr>
          <p:cNvPr id="8835" name="Google Shape;8835;p54"/>
          <p:cNvGrpSpPr/>
          <p:nvPr/>
        </p:nvGrpSpPr>
        <p:grpSpPr>
          <a:xfrm>
            <a:off x="5539473" y="1775711"/>
            <a:ext cx="2016454" cy="2658878"/>
            <a:chOff x="3563773" y="1242311"/>
            <a:chExt cx="2016454" cy="2658878"/>
          </a:xfrm>
        </p:grpSpPr>
        <p:sp>
          <p:nvSpPr>
            <p:cNvPr id="8836" name="Google Shape;8836;p54"/>
            <p:cNvSpPr/>
            <p:nvPr/>
          </p:nvSpPr>
          <p:spPr>
            <a:xfrm>
              <a:off x="4440505" y="3110492"/>
              <a:ext cx="159988" cy="158410"/>
            </a:xfrm>
            <a:custGeom>
              <a:rect b="b" l="l" r="r" t="t"/>
              <a:pathLst>
                <a:path extrusionOk="0" h="1171" w="1171">
                  <a:moveTo>
                    <a:pt x="586" y="1"/>
                  </a:moveTo>
                  <a:cubicBezTo>
                    <a:pt x="264" y="1"/>
                    <a:pt x="1" y="258"/>
                    <a:pt x="1" y="585"/>
                  </a:cubicBezTo>
                  <a:cubicBezTo>
                    <a:pt x="1" y="907"/>
                    <a:pt x="264" y="1170"/>
                    <a:pt x="586" y="1170"/>
                  </a:cubicBezTo>
                  <a:cubicBezTo>
                    <a:pt x="907" y="1170"/>
                    <a:pt x="1171" y="907"/>
                    <a:pt x="1171" y="585"/>
                  </a:cubicBezTo>
                  <a:cubicBezTo>
                    <a:pt x="1171" y="258"/>
                    <a:pt x="907" y="1"/>
                    <a:pt x="586" y="1"/>
                  </a:cubicBezTo>
                  <a:close/>
                </a:path>
              </a:pathLst>
            </a:custGeom>
            <a:solidFill>
              <a:srgbClr val="755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4"/>
            <p:cNvSpPr/>
            <p:nvPr/>
          </p:nvSpPr>
          <p:spPr>
            <a:xfrm>
              <a:off x="4154409" y="1278700"/>
              <a:ext cx="745016" cy="1832740"/>
            </a:xfrm>
            <a:custGeom>
              <a:rect b="b" l="l" r="r" t="t"/>
              <a:pathLst>
                <a:path extrusionOk="0" fill="none" h="13548" w="5453">
                  <a:moveTo>
                    <a:pt x="5452" y="0"/>
                  </a:moveTo>
                  <a:lnTo>
                    <a:pt x="1" y="13547"/>
                  </a:lnTo>
                </a:path>
              </a:pathLst>
            </a:custGeom>
            <a:solidFill>
              <a:schemeClr val="dk1"/>
            </a:solidFill>
            <a:ln cap="rnd" cmpd="sng" w="12875">
              <a:solidFill>
                <a:srgbClr val="9E705B"/>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4"/>
            <p:cNvSpPr/>
            <p:nvPr/>
          </p:nvSpPr>
          <p:spPr>
            <a:xfrm>
              <a:off x="4074483" y="1305621"/>
              <a:ext cx="1505744" cy="1932439"/>
            </a:xfrm>
            <a:custGeom>
              <a:rect b="b" l="l" r="r" t="t"/>
              <a:pathLst>
                <a:path extrusionOk="0" fill="none" h="14285" w="11021">
                  <a:moveTo>
                    <a:pt x="5043" y="0"/>
                  </a:moveTo>
                  <a:cubicBezTo>
                    <a:pt x="5312" y="70"/>
                    <a:pt x="5581" y="164"/>
                    <a:pt x="5850" y="269"/>
                  </a:cubicBezTo>
                  <a:cubicBezTo>
                    <a:pt x="9330" y="1673"/>
                    <a:pt x="11021" y="5633"/>
                    <a:pt x="9617" y="9113"/>
                  </a:cubicBezTo>
                  <a:cubicBezTo>
                    <a:pt x="8213" y="12600"/>
                    <a:pt x="4253" y="14284"/>
                    <a:pt x="773" y="12880"/>
                  </a:cubicBezTo>
                  <a:cubicBezTo>
                    <a:pt x="504" y="12775"/>
                    <a:pt x="246" y="12652"/>
                    <a:pt x="1" y="12518"/>
                  </a:cubicBezTo>
                </a:path>
              </a:pathLst>
            </a:custGeom>
            <a:noFill/>
            <a:ln cap="rnd" cmpd="sng" w="12875">
              <a:solidFill>
                <a:schemeClr val="dk1"/>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4"/>
            <p:cNvSpPr/>
            <p:nvPr/>
          </p:nvSpPr>
          <p:spPr>
            <a:xfrm>
              <a:off x="3563773" y="1354456"/>
              <a:ext cx="1925456" cy="1681093"/>
            </a:xfrm>
            <a:custGeom>
              <a:rect b="b" l="l" r="r" t="t"/>
              <a:pathLst>
                <a:path extrusionOk="0" h="12427" w="14093">
                  <a:moveTo>
                    <a:pt x="7046" y="1"/>
                  </a:moveTo>
                  <a:cubicBezTo>
                    <a:pt x="4586" y="1"/>
                    <a:pt x="2257" y="1470"/>
                    <a:pt x="1282" y="3892"/>
                  </a:cubicBezTo>
                  <a:cubicBezTo>
                    <a:pt x="1" y="7079"/>
                    <a:pt x="1545" y="10694"/>
                    <a:pt x="4727" y="11975"/>
                  </a:cubicBezTo>
                  <a:cubicBezTo>
                    <a:pt x="5488" y="12282"/>
                    <a:pt x="6274" y="12427"/>
                    <a:pt x="7047" y="12427"/>
                  </a:cubicBezTo>
                  <a:cubicBezTo>
                    <a:pt x="9507" y="12427"/>
                    <a:pt x="11836" y="10957"/>
                    <a:pt x="12811" y="8536"/>
                  </a:cubicBezTo>
                  <a:cubicBezTo>
                    <a:pt x="14092" y="5354"/>
                    <a:pt x="12554" y="1733"/>
                    <a:pt x="9366" y="452"/>
                  </a:cubicBezTo>
                  <a:cubicBezTo>
                    <a:pt x="8605" y="146"/>
                    <a:pt x="7819" y="1"/>
                    <a:pt x="70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4"/>
            <p:cNvSpPr/>
            <p:nvPr/>
          </p:nvSpPr>
          <p:spPr>
            <a:xfrm>
              <a:off x="4488461" y="2008387"/>
              <a:ext cx="679436" cy="820052"/>
            </a:xfrm>
            <a:custGeom>
              <a:rect b="b" l="l" r="r" t="t"/>
              <a:pathLst>
                <a:path extrusionOk="0" h="6062" w="4973">
                  <a:moveTo>
                    <a:pt x="1188" y="491"/>
                  </a:moveTo>
                  <a:cubicBezTo>
                    <a:pt x="1194" y="491"/>
                    <a:pt x="1206" y="497"/>
                    <a:pt x="1217" y="502"/>
                  </a:cubicBezTo>
                  <a:cubicBezTo>
                    <a:pt x="1218" y="503"/>
                    <a:pt x="1218" y="504"/>
                    <a:pt x="1219" y="504"/>
                  </a:cubicBezTo>
                  <a:lnTo>
                    <a:pt x="1219" y="504"/>
                  </a:lnTo>
                  <a:cubicBezTo>
                    <a:pt x="1207" y="500"/>
                    <a:pt x="1193" y="495"/>
                    <a:pt x="1188" y="491"/>
                  </a:cubicBezTo>
                  <a:close/>
                  <a:moveTo>
                    <a:pt x="1719" y="1"/>
                  </a:moveTo>
                  <a:cubicBezTo>
                    <a:pt x="1709" y="1"/>
                    <a:pt x="1709" y="11"/>
                    <a:pt x="1709" y="11"/>
                  </a:cubicBezTo>
                  <a:cubicBezTo>
                    <a:pt x="1709" y="11"/>
                    <a:pt x="1697" y="34"/>
                    <a:pt x="1685" y="46"/>
                  </a:cubicBezTo>
                  <a:cubicBezTo>
                    <a:pt x="1674" y="64"/>
                    <a:pt x="1644" y="75"/>
                    <a:pt x="1633" y="99"/>
                  </a:cubicBezTo>
                  <a:cubicBezTo>
                    <a:pt x="1630" y="108"/>
                    <a:pt x="1622" y="110"/>
                    <a:pt x="1613" y="110"/>
                  </a:cubicBezTo>
                  <a:cubicBezTo>
                    <a:pt x="1606" y="110"/>
                    <a:pt x="1599" y="109"/>
                    <a:pt x="1591" y="109"/>
                  </a:cubicBezTo>
                  <a:cubicBezTo>
                    <a:pt x="1583" y="109"/>
                    <a:pt x="1574" y="110"/>
                    <a:pt x="1568" y="116"/>
                  </a:cubicBezTo>
                  <a:cubicBezTo>
                    <a:pt x="1563" y="120"/>
                    <a:pt x="1556" y="121"/>
                    <a:pt x="1549" y="121"/>
                  </a:cubicBezTo>
                  <a:cubicBezTo>
                    <a:pt x="1532" y="121"/>
                    <a:pt x="1511" y="115"/>
                    <a:pt x="1486" y="110"/>
                  </a:cubicBezTo>
                  <a:cubicBezTo>
                    <a:pt x="1465" y="110"/>
                    <a:pt x="1446" y="104"/>
                    <a:pt x="1428" y="104"/>
                  </a:cubicBezTo>
                  <a:cubicBezTo>
                    <a:pt x="1416" y="104"/>
                    <a:pt x="1405" y="107"/>
                    <a:pt x="1393" y="116"/>
                  </a:cubicBezTo>
                  <a:cubicBezTo>
                    <a:pt x="1358" y="140"/>
                    <a:pt x="1323" y="151"/>
                    <a:pt x="1305" y="169"/>
                  </a:cubicBezTo>
                  <a:cubicBezTo>
                    <a:pt x="1293" y="187"/>
                    <a:pt x="1270" y="187"/>
                    <a:pt x="1258" y="216"/>
                  </a:cubicBezTo>
                  <a:cubicBezTo>
                    <a:pt x="1247" y="239"/>
                    <a:pt x="1247" y="274"/>
                    <a:pt x="1247" y="274"/>
                  </a:cubicBezTo>
                  <a:cubicBezTo>
                    <a:pt x="1241" y="286"/>
                    <a:pt x="1235" y="298"/>
                    <a:pt x="1229" y="309"/>
                  </a:cubicBezTo>
                  <a:cubicBezTo>
                    <a:pt x="1229" y="309"/>
                    <a:pt x="1171" y="321"/>
                    <a:pt x="1159" y="350"/>
                  </a:cubicBezTo>
                  <a:cubicBezTo>
                    <a:pt x="1155" y="361"/>
                    <a:pt x="1145" y="365"/>
                    <a:pt x="1133" y="365"/>
                  </a:cubicBezTo>
                  <a:cubicBezTo>
                    <a:pt x="1105" y="365"/>
                    <a:pt x="1065" y="344"/>
                    <a:pt x="1065" y="344"/>
                  </a:cubicBezTo>
                  <a:cubicBezTo>
                    <a:pt x="1065" y="344"/>
                    <a:pt x="995" y="344"/>
                    <a:pt x="972" y="350"/>
                  </a:cubicBezTo>
                  <a:cubicBezTo>
                    <a:pt x="964" y="354"/>
                    <a:pt x="953" y="355"/>
                    <a:pt x="942" y="355"/>
                  </a:cubicBezTo>
                  <a:cubicBezTo>
                    <a:pt x="920" y="355"/>
                    <a:pt x="896" y="350"/>
                    <a:pt x="884" y="350"/>
                  </a:cubicBezTo>
                  <a:cubicBezTo>
                    <a:pt x="866" y="350"/>
                    <a:pt x="872" y="409"/>
                    <a:pt x="761" y="415"/>
                  </a:cubicBezTo>
                  <a:cubicBezTo>
                    <a:pt x="656" y="415"/>
                    <a:pt x="627" y="485"/>
                    <a:pt x="609" y="497"/>
                  </a:cubicBezTo>
                  <a:cubicBezTo>
                    <a:pt x="591" y="508"/>
                    <a:pt x="580" y="520"/>
                    <a:pt x="550" y="532"/>
                  </a:cubicBezTo>
                  <a:cubicBezTo>
                    <a:pt x="515" y="543"/>
                    <a:pt x="486" y="584"/>
                    <a:pt x="486" y="584"/>
                  </a:cubicBezTo>
                  <a:cubicBezTo>
                    <a:pt x="486" y="584"/>
                    <a:pt x="410" y="614"/>
                    <a:pt x="369" y="637"/>
                  </a:cubicBezTo>
                  <a:cubicBezTo>
                    <a:pt x="334" y="666"/>
                    <a:pt x="346" y="649"/>
                    <a:pt x="328" y="678"/>
                  </a:cubicBezTo>
                  <a:cubicBezTo>
                    <a:pt x="311" y="707"/>
                    <a:pt x="328" y="713"/>
                    <a:pt x="328" y="742"/>
                  </a:cubicBezTo>
                  <a:cubicBezTo>
                    <a:pt x="334" y="766"/>
                    <a:pt x="328" y="760"/>
                    <a:pt x="352" y="783"/>
                  </a:cubicBezTo>
                  <a:cubicBezTo>
                    <a:pt x="381" y="807"/>
                    <a:pt x="328" y="842"/>
                    <a:pt x="311" y="883"/>
                  </a:cubicBezTo>
                  <a:cubicBezTo>
                    <a:pt x="299" y="924"/>
                    <a:pt x="311" y="906"/>
                    <a:pt x="293" y="947"/>
                  </a:cubicBezTo>
                  <a:cubicBezTo>
                    <a:pt x="276" y="988"/>
                    <a:pt x="258" y="1000"/>
                    <a:pt x="240" y="1046"/>
                  </a:cubicBezTo>
                  <a:cubicBezTo>
                    <a:pt x="235" y="1064"/>
                    <a:pt x="229" y="1070"/>
                    <a:pt x="229" y="1081"/>
                  </a:cubicBezTo>
                  <a:cubicBezTo>
                    <a:pt x="217" y="1099"/>
                    <a:pt x="217" y="1099"/>
                    <a:pt x="205" y="1105"/>
                  </a:cubicBezTo>
                  <a:cubicBezTo>
                    <a:pt x="188" y="1111"/>
                    <a:pt x="118" y="1158"/>
                    <a:pt x="118" y="1158"/>
                  </a:cubicBezTo>
                  <a:cubicBezTo>
                    <a:pt x="118" y="1158"/>
                    <a:pt x="94" y="1181"/>
                    <a:pt x="88" y="1204"/>
                  </a:cubicBezTo>
                  <a:cubicBezTo>
                    <a:pt x="77" y="1228"/>
                    <a:pt x="77" y="1234"/>
                    <a:pt x="65" y="1257"/>
                  </a:cubicBezTo>
                  <a:cubicBezTo>
                    <a:pt x="53" y="1286"/>
                    <a:pt x="65" y="1257"/>
                    <a:pt x="36" y="1292"/>
                  </a:cubicBezTo>
                  <a:cubicBezTo>
                    <a:pt x="24" y="1307"/>
                    <a:pt x="22" y="1309"/>
                    <a:pt x="22" y="1309"/>
                  </a:cubicBezTo>
                  <a:cubicBezTo>
                    <a:pt x="22" y="1309"/>
                    <a:pt x="23" y="1308"/>
                    <a:pt x="24" y="1308"/>
                  </a:cubicBezTo>
                  <a:lnTo>
                    <a:pt x="24" y="1308"/>
                  </a:lnTo>
                  <a:cubicBezTo>
                    <a:pt x="25" y="1308"/>
                    <a:pt x="25" y="1310"/>
                    <a:pt x="18" y="1321"/>
                  </a:cubicBezTo>
                  <a:cubicBezTo>
                    <a:pt x="1" y="1351"/>
                    <a:pt x="36" y="1391"/>
                    <a:pt x="36" y="1391"/>
                  </a:cubicBezTo>
                  <a:lnTo>
                    <a:pt x="42" y="1397"/>
                  </a:lnTo>
                  <a:cubicBezTo>
                    <a:pt x="42" y="1403"/>
                    <a:pt x="47" y="1415"/>
                    <a:pt x="53" y="1432"/>
                  </a:cubicBezTo>
                  <a:cubicBezTo>
                    <a:pt x="65" y="1468"/>
                    <a:pt x="123" y="1473"/>
                    <a:pt x="123" y="1473"/>
                  </a:cubicBezTo>
                  <a:cubicBezTo>
                    <a:pt x="100" y="1497"/>
                    <a:pt x="123" y="1526"/>
                    <a:pt x="141" y="1538"/>
                  </a:cubicBezTo>
                  <a:cubicBezTo>
                    <a:pt x="147" y="1544"/>
                    <a:pt x="147" y="1544"/>
                    <a:pt x="147" y="1544"/>
                  </a:cubicBezTo>
                  <a:cubicBezTo>
                    <a:pt x="147" y="1544"/>
                    <a:pt x="159" y="1590"/>
                    <a:pt x="176" y="1614"/>
                  </a:cubicBezTo>
                  <a:cubicBezTo>
                    <a:pt x="194" y="1637"/>
                    <a:pt x="182" y="1643"/>
                    <a:pt x="211" y="1678"/>
                  </a:cubicBezTo>
                  <a:cubicBezTo>
                    <a:pt x="223" y="1702"/>
                    <a:pt x="229" y="1731"/>
                    <a:pt x="235" y="1748"/>
                  </a:cubicBezTo>
                  <a:cubicBezTo>
                    <a:pt x="235" y="1760"/>
                    <a:pt x="235" y="1772"/>
                    <a:pt x="235" y="1772"/>
                  </a:cubicBezTo>
                  <a:cubicBezTo>
                    <a:pt x="235" y="1772"/>
                    <a:pt x="217" y="1813"/>
                    <a:pt x="211" y="1824"/>
                  </a:cubicBezTo>
                  <a:cubicBezTo>
                    <a:pt x="205" y="1836"/>
                    <a:pt x="235" y="1877"/>
                    <a:pt x="246" y="1895"/>
                  </a:cubicBezTo>
                  <a:cubicBezTo>
                    <a:pt x="258" y="1912"/>
                    <a:pt x="270" y="1924"/>
                    <a:pt x="305" y="1953"/>
                  </a:cubicBezTo>
                  <a:cubicBezTo>
                    <a:pt x="311" y="1965"/>
                    <a:pt x="317" y="1971"/>
                    <a:pt x="322" y="1976"/>
                  </a:cubicBezTo>
                  <a:cubicBezTo>
                    <a:pt x="334" y="2000"/>
                    <a:pt x="334" y="2012"/>
                    <a:pt x="346" y="2035"/>
                  </a:cubicBezTo>
                  <a:cubicBezTo>
                    <a:pt x="357" y="2058"/>
                    <a:pt x="433" y="2164"/>
                    <a:pt x="433" y="2164"/>
                  </a:cubicBezTo>
                  <a:cubicBezTo>
                    <a:pt x="433" y="2164"/>
                    <a:pt x="486" y="2216"/>
                    <a:pt x="515" y="2263"/>
                  </a:cubicBezTo>
                  <a:cubicBezTo>
                    <a:pt x="539" y="2294"/>
                    <a:pt x="557" y="2299"/>
                    <a:pt x="567" y="2299"/>
                  </a:cubicBezTo>
                  <a:cubicBezTo>
                    <a:pt x="571" y="2299"/>
                    <a:pt x="574" y="2298"/>
                    <a:pt x="574" y="2298"/>
                  </a:cubicBezTo>
                  <a:cubicBezTo>
                    <a:pt x="580" y="2298"/>
                    <a:pt x="586" y="2304"/>
                    <a:pt x="586" y="2304"/>
                  </a:cubicBezTo>
                  <a:cubicBezTo>
                    <a:pt x="603" y="2304"/>
                    <a:pt x="621" y="2310"/>
                    <a:pt x="638" y="2316"/>
                  </a:cubicBezTo>
                  <a:cubicBezTo>
                    <a:pt x="638" y="2316"/>
                    <a:pt x="703" y="2310"/>
                    <a:pt x="720" y="2310"/>
                  </a:cubicBezTo>
                  <a:cubicBezTo>
                    <a:pt x="726" y="2314"/>
                    <a:pt x="733" y="2314"/>
                    <a:pt x="742" y="2314"/>
                  </a:cubicBezTo>
                  <a:cubicBezTo>
                    <a:pt x="747" y="2314"/>
                    <a:pt x="752" y="2314"/>
                    <a:pt x="757" y="2314"/>
                  </a:cubicBezTo>
                  <a:cubicBezTo>
                    <a:pt x="774" y="2314"/>
                    <a:pt x="796" y="2316"/>
                    <a:pt x="825" y="2327"/>
                  </a:cubicBezTo>
                  <a:cubicBezTo>
                    <a:pt x="890" y="2351"/>
                    <a:pt x="901" y="2357"/>
                    <a:pt x="954" y="2374"/>
                  </a:cubicBezTo>
                  <a:cubicBezTo>
                    <a:pt x="1001" y="2392"/>
                    <a:pt x="972" y="2398"/>
                    <a:pt x="995" y="2421"/>
                  </a:cubicBezTo>
                  <a:cubicBezTo>
                    <a:pt x="1013" y="2433"/>
                    <a:pt x="1030" y="2439"/>
                    <a:pt x="1042" y="2444"/>
                  </a:cubicBezTo>
                  <a:lnTo>
                    <a:pt x="1118" y="2444"/>
                  </a:lnTo>
                  <a:cubicBezTo>
                    <a:pt x="1118" y="2444"/>
                    <a:pt x="1165" y="2450"/>
                    <a:pt x="1188" y="2450"/>
                  </a:cubicBezTo>
                  <a:cubicBezTo>
                    <a:pt x="1200" y="2450"/>
                    <a:pt x="1222" y="2448"/>
                    <a:pt x="1242" y="2448"/>
                  </a:cubicBezTo>
                  <a:cubicBezTo>
                    <a:pt x="1252" y="2448"/>
                    <a:pt x="1262" y="2448"/>
                    <a:pt x="1270" y="2450"/>
                  </a:cubicBezTo>
                  <a:cubicBezTo>
                    <a:pt x="1278" y="2453"/>
                    <a:pt x="1285" y="2454"/>
                    <a:pt x="1291" y="2454"/>
                  </a:cubicBezTo>
                  <a:cubicBezTo>
                    <a:pt x="1301" y="2454"/>
                    <a:pt x="1310" y="2452"/>
                    <a:pt x="1321" y="2452"/>
                  </a:cubicBezTo>
                  <a:cubicBezTo>
                    <a:pt x="1328" y="2452"/>
                    <a:pt x="1336" y="2453"/>
                    <a:pt x="1346" y="2456"/>
                  </a:cubicBezTo>
                  <a:cubicBezTo>
                    <a:pt x="1351" y="2458"/>
                    <a:pt x="1355" y="2459"/>
                    <a:pt x="1359" y="2459"/>
                  </a:cubicBezTo>
                  <a:cubicBezTo>
                    <a:pt x="1379" y="2459"/>
                    <a:pt x="1387" y="2439"/>
                    <a:pt x="1387" y="2439"/>
                  </a:cubicBezTo>
                  <a:cubicBezTo>
                    <a:pt x="1387" y="2439"/>
                    <a:pt x="1393" y="2444"/>
                    <a:pt x="1405" y="2444"/>
                  </a:cubicBezTo>
                  <a:cubicBezTo>
                    <a:pt x="1428" y="2450"/>
                    <a:pt x="1463" y="2456"/>
                    <a:pt x="1486" y="2462"/>
                  </a:cubicBezTo>
                  <a:cubicBezTo>
                    <a:pt x="1521" y="2474"/>
                    <a:pt x="1551" y="2491"/>
                    <a:pt x="1592" y="2503"/>
                  </a:cubicBezTo>
                  <a:cubicBezTo>
                    <a:pt x="1633" y="2520"/>
                    <a:pt x="1621" y="2532"/>
                    <a:pt x="1662" y="2591"/>
                  </a:cubicBezTo>
                  <a:cubicBezTo>
                    <a:pt x="1703" y="2643"/>
                    <a:pt x="1656" y="2626"/>
                    <a:pt x="1638" y="2661"/>
                  </a:cubicBezTo>
                  <a:cubicBezTo>
                    <a:pt x="1615" y="2696"/>
                    <a:pt x="1638" y="2702"/>
                    <a:pt x="1674" y="2713"/>
                  </a:cubicBezTo>
                  <a:cubicBezTo>
                    <a:pt x="1709" y="2725"/>
                    <a:pt x="1750" y="2725"/>
                    <a:pt x="1779" y="2737"/>
                  </a:cubicBezTo>
                  <a:cubicBezTo>
                    <a:pt x="1808" y="2743"/>
                    <a:pt x="1890" y="2749"/>
                    <a:pt x="1890" y="2749"/>
                  </a:cubicBezTo>
                  <a:cubicBezTo>
                    <a:pt x="1896" y="2766"/>
                    <a:pt x="1902" y="2784"/>
                    <a:pt x="1908" y="2801"/>
                  </a:cubicBezTo>
                  <a:cubicBezTo>
                    <a:pt x="1908" y="2801"/>
                    <a:pt x="1925" y="2825"/>
                    <a:pt x="1937" y="2889"/>
                  </a:cubicBezTo>
                  <a:cubicBezTo>
                    <a:pt x="1948" y="2936"/>
                    <a:pt x="1925" y="2953"/>
                    <a:pt x="1908" y="2965"/>
                  </a:cubicBezTo>
                  <a:cubicBezTo>
                    <a:pt x="1902" y="2971"/>
                    <a:pt x="1890" y="2977"/>
                    <a:pt x="1884" y="2983"/>
                  </a:cubicBezTo>
                  <a:cubicBezTo>
                    <a:pt x="1872" y="2994"/>
                    <a:pt x="1849" y="3018"/>
                    <a:pt x="1837" y="3041"/>
                  </a:cubicBezTo>
                  <a:cubicBezTo>
                    <a:pt x="1832" y="3047"/>
                    <a:pt x="1820" y="3059"/>
                    <a:pt x="1820" y="3070"/>
                  </a:cubicBezTo>
                  <a:cubicBezTo>
                    <a:pt x="1808" y="3094"/>
                    <a:pt x="1761" y="3100"/>
                    <a:pt x="1726" y="3158"/>
                  </a:cubicBezTo>
                  <a:cubicBezTo>
                    <a:pt x="1691" y="3211"/>
                    <a:pt x="1738" y="3333"/>
                    <a:pt x="1785" y="3427"/>
                  </a:cubicBezTo>
                  <a:cubicBezTo>
                    <a:pt x="1791" y="3445"/>
                    <a:pt x="1802" y="3462"/>
                    <a:pt x="1808" y="3480"/>
                  </a:cubicBezTo>
                  <a:cubicBezTo>
                    <a:pt x="1826" y="3497"/>
                    <a:pt x="1826" y="3521"/>
                    <a:pt x="1832" y="3544"/>
                  </a:cubicBezTo>
                  <a:cubicBezTo>
                    <a:pt x="1832" y="3567"/>
                    <a:pt x="1826" y="3591"/>
                    <a:pt x="1820" y="3620"/>
                  </a:cubicBezTo>
                  <a:cubicBezTo>
                    <a:pt x="1814" y="3661"/>
                    <a:pt x="1796" y="3702"/>
                    <a:pt x="1796" y="3737"/>
                  </a:cubicBezTo>
                  <a:cubicBezTo>
                    <a:pt x="1791" y="3806"/>
                    <a:pt x="1824" y="3834"/>
                    <a:pt x="1817" y="3834"/>
                  </a:cubicBezTo>
                  <a:cubicBezTo>
                    <a:pt x="1815" y="3834"/>
                    <a:pt x="1813" y="3833"/>
                    <a:pt x="1808" y="3831"/>
                  </a:cubicBezTo>
                  <a:cubicBezTo>
                    <a:pt x="1807" y="3831"/>
                    <a:pt x="1807" y="3830"/>
                    <a:pt x="1806" y="3830"/>
                  </a:cubicBezTo>
                  <a:cubicBezTo>
                    <a:pt x="1777" y="3830"/>
                    <a:pt x="1750" y="3931"/>
                    <a:pt x="1773" y="3959"/>
                  </a:cubicBezTo>
                  <a:cubicBezTo>
                    <a:pt x="1791" y="3983"/>
                    <a:pt x="1750" y="4088"/>
                    <a:pt x="1656" y="4147"/>
                  </a:cubicBezTo>
                  <a:cubicBezTo>
                    <a:pt x="1574" y="4193"/>
                    <a:pt x="1451" y="4328"/>
                    <a:pt x="1381" y="4421"/>
                  </a:cubicBezTo>
                  <a:cubicBezTo>
                    <a:pt x="1369" y="4439"/>
                    <a:pt x="1358" y="4451"/>
                    <a:pt x="1352" y="4462"/>
                  </a:cubicBezTo>
                  <a:cubicBezTo>
                    <a:pt x="1299" y="4544"/>
                    <a:pt x="1346" y="4895"/>
                    <a:pt x="1346" y="4895"/>
                  </a:cubicBezTo>
                  <a:cubicBezTo>
                    <a:pt x="1346" y="4895"/>
                    <a:pt x="1299" y="5100"/>
                    <a:pt x="1252" y="5182"/>
                  </a:cubicBezTo>
                  <a:cubicBezTo>
                    <a:pt x="1217" y="5246"/>
                    <a:pt x="1252" y="5352"/>
                    <a:pt x="1258" y="5404"/>
                  </a:cubicBezTo>
                  <a:cubicBezTo>
                    <a:pt x="1258" y="5410"/>
                    <a:pt x="1258" y="5422"/>
                    <a:pt x="1258" y="5428"/>
                  </a:cubicBezTo>
                  <a:cubicBezTo>
                    <a:pt x="1252" y="5457"/>
                    <a:pt x="1217" y="5527"/>
                    <a:pt x="1235" y="5632"/>
                  </a:cubicBezTo>
                  <a:cubicBezTo>
                    <a:pt x="1258" y="5738"/>
                    <a:pt x="1135" y="5773"/>
                    <a:pt x="1147" y="5901"/>
                  </a:cubicBezTo>
                  <a:cubicBezTo>
                    <a:pt x="1151" y="5980"/>
                    <a:pt x="1178" y="6002"/>
                    <a:pt x="1221" y="6002"/>
                  </a:cubicBezTo>
                  <a:cubicBezTo>
                    <a:pt x="1249" y="6002"/>
                    <a:pt x="1284" y="5992"/>
                    <a:pt x="1323" y="5983"/>
                  </a:cubicBezTo>
                  <a:cubicBezTo>
                    <a:pt x="1334" y="5981"/>
                    <a:pt x="1345" y="5980"/>
                    <a:pt x="1355" y="5980"/>
                  </a:cubicBezTo>
                  <a:cubicBezTo>
                    <a:pt x="1426" y="5980"/>
                    <a:pt x="1444" y="6031"/>
                    <a:pt x="1475" y="6042"/>
                  </a:cubicBezTo>
                  <a:cubicBezTo>
                    <a:pt x="1488" y="6046"/>
                    <a:pt x="1509" y="6046"/>
                    <a:pt x="1533" y="6046"/>
                  </a:cubicBezTo>
                  <a:cubicBezTo>
                    <a:pt x="1545" y="6046"/>
                    <a:pt x="1558" y="6046"/>
                    <a:pt x="1570" y="6046"/>
                  </a:cubicBezTo>
                  <a:cubicBezTo>
                    <a:pt x="1609" y="6046"/>
                    <a:pt x="1650" y="6048"/>
                    <a:pt x="1679" y="6059"/>
                  </a:cubicBezTo>
                  <a:cubicBezTo>
                    <a:pt x="1684" y="6061"/>
                    <a:pt x="1688" y="6061"/>
                    <a:pt x="1693" y="6061"/>
                  </a:cubicBezTo>
                  <a:cubicBezTo>
                    <a:pt x="1736" y="6061"/>
                    <a:pt x="1770" y="5989"/>
                    <a:pt x="1879" y="5989"/>
                  </a:cubicBezTo>
                  <a:cubicBezTo>
                    <a:pt x="1882" y="5989"/>
                    <a:pt x="1886" y="5989"/>
                    <a:pt x="1890" y="5989"/>
                  </a:cubicBezTo>
                  <a:cubicBezTo>
                    <a:pt x="2019" y="5989"/>
                    <a:pt x="2048" y="5966"/>
                    <a:pt x="2118" y="5878"/>
                  </a:cubicBezTo>
                  <a:cubicBezTo>
                    <a:pt x="2188" y="5790"/>
                    <a:pt x="2264" y="5784"/>
                    <a:pt x="2352" y="5761"/>
                  </a:cubicBezTo>
                  <a:cubicBezTo>
                    <a:pt x="2428" y="5743"/>
                    <a:pt x="2434" y="5720"/>
                    <a:pt x="2440" y="5656"/>
                  </a:cubicBezTo>
                  <a:cubicBezTo>
                    <a:pt x="2440" y="5644"/>
                    <a:pt x="2446" y="5632"/>
                    <a:pt x="2446" y="5621"/>
                  </a:cubicBezTo>
                  <a:cubicBezTo>
                    <a:pt x="2450" y="5553"/>
                    <a:pt x="2556" y="5543"/>
                    <a:pt x="2614" y="5543"/>
                  </a:cubicBezTo>
                  <a:cubicBezTo>
                    <a:pt x="2636" y="5543"/>
                    <a:pt x="2650" y="5545"/>
                    <a:pt x="2650" y="5545"/>
                  </a:cubicBezTo>
                  <a:cubicBezTo>
                    <a:pt x="2655" y="5546"/>
                    <a:pt x="2660" y="5547"/>
                    <a:pt x="2665" y="5547"/>
                  </a:cubicBezTo>
                  <a:cubicBezTo>
                    <a:pt x="2697" y="5547"/>
                    <a:pt x="2734" y="5515"/>
                    <a:pt x="2779" y="5439"/>
                  </a:cubicBezTo>
                  <a:cubicBezTo>
                    <a:pt x="2832" y="5352"/>
                    <a:pt x="2855" y="5293"/>
                    <a:pt x="2826" y="5223"/>
                  </a:cubicBezTo>
                  <a:cubicBezTo>
                    <a:pt x="2803" y="5153"/>
                    <a:pt x="2879" y="5164"/>
                    <a:pt x="2920" y="5158"/>
                  </a:cubicBezTo>
                  <a:cubicBezTo>
                    <a:pt x="2955" y="5153"/>
                    <a:pt x="2996" y="5141"/>
                    <a:pt x="3036" y="5123"/>
                  </a:cubicBezTo>
                  <a:cubicBezTo>
                    <a:pt x="3072" y="5106"/>
                    <a:pt x="3095" y="5077"/>
                    <a:pt x="3124" y="5065"/>
                  </a:cubicBezTo>
                  <a:cubicBezTo>
                    <a:pt x="3148" y="5053"/>
                    <a:pt x="3230" y="5059"/>
                    <a:pt x="3265" y="5053"/>
                  </a:cubicBezTo>
                  <a:cubicBezTo>
                    <a:pt x="3294" y="5042"/>
                    <a:pt x="3347" y="5030"/>
                    <a:pt x="3399" y="5001"/>
                  </a:cubicBezTo>
                  <a:cubicBezTo>
                    <a:pt x="3452" y="4965"/>
                    <a:pt x="3458" y="4965"/>
                    <a:pt x="3463" y="4913"/>
                  </a:cubicBezTo>
                  <a:cubicBezTo>
                    <a:pt x="3475" y="4866"/>
                    <a:pt x="3487" y="4866"/>
                    <a:pt x="3534" y="4778"/>
                  </a:cubicBezTo>
                  <a:cubicBezTo>
                    <a:pt x="3575" y="4685"/>
                    <a:pt x="3592" y="4673"/>
                    <a:pt x="3592" y="4673"/>
                  </a:cubicBezTo>
                  <a:cubicBezTo>
                    <a:pt x="3592" y="4673"/>
                    <a:pt x="3592" y="4650"/>
                    <a:pt x="3592" y="4614"/>
                  </a:cubicBezTo>
                  <a:cubicBezTo>
                    <a:pt x="3598" y="4579"/>
                    <a:pt x="3604" y="4527"/>
                    <a:pt x="3610" y="4492"/>
                  </a:cubicBezTo>
                  <a:cubicBezTo>
                    <a:pt x="3621" y="4433"/>
                    <a:pt x="3645" y="4410"/>
                    <a:pt x="3645" y="4381"/>
                  </a:cubicBezTo>
                  <a:cubicBezTo>
                    <a:pt x="3639" y="4351"/>
                    <a:pt x="3639" y="4322"/>
                    <a:pt x="3662" y="4264"/>
                  </a:cubicBezTo>
                  <a:cubicBezTo>
                    <a:pt x="3671" y="4237"/>
                    <a:pt x="3683" y="4236"/>
                    <a:pt x="3695" y="4236"/>
                  </a:cubicBezTo>
                  <a:cubicBezTo>
                    <a:pt x="3696" y="4236"/>
                    <a:pt x="3697" y="4236"/>
                    <a:pt x="3699" y="4236"/>
                  </a:cubicBezTo>
                  <a:cubicBezTo>
                    <a:pt x="3709" y="4236"/>
                    <a:pt x="3719" y="4235"/>
                    <a:pt x="3727" y="4217"/>
                  </a:cubicBezTo>
                  <a:lnTo>
                    <a:pt x="3733" y="4217"/>
                  </a:lnTo>
                  <a:cubicBezTo>
                    <a:pt x="3750" y="4170"/>
                    <a:pt x="3762" y="4158"/>
                    <a:pt x="3797" y="4152"/>
                  </a:cubicBezTo>
                  <a:cubicBezTo>
                    <a:pt x="3826" y="4141"/>
                    <a:pt x="3820" y="4076"/>
                    <a:pt x="3855" y="4076"/>
                  </a:cubicBezTo>
                  <a:cubicBezTo>
                    <a:pt x="3858" y="4077"/>
                    <a:pt x="3861" y="4077"/>
                    <a:pt x="3864" y="4077"/>
                  </a:cubicBezTo>
                  <a:cubicBezTo>
                    <a:pt x="3894" y="4077"/>
                    <a:pt x="3939" y="4052"/>
                    <a:pt x="3955" y="4041"/>
                  </a:cubicBezTo>
                  <a:cubicBezTo>
                    <a:pt x="3955" y="4041"/>
                    <a:pt x="3961" y="4035"/>
                    <a:pt x="3961" y="4035"/>
                  </a:cubicBezTo>
                  <a:cubicBezTo>
                    <a:pt x="3961" y="4035"/>
                    <a:pt x="4019" y="4012"/>
                    <a:pt x="4037" y="4006"/>
                  </a:cubicBezTo>
                  <a:cubicBezTo>
                    <a:pt x="4048" y="3994"/>
                    <a:pt x="4130" y="3954"/>
                    <a:pt x="4154" y="3936"/>
                  </a:cubicBezTo>
                  <a:cubicBezTo>
                    <a:pt x="4177" y="3913"/>
                    <a:pt x="4253" y="3901"/>
                    <a:pt x="4271" y="3895"/>
                  </a:cubicBezTo>
                  <a:cubicBezTo>
                    <a:pt x="4279" y="3889"/>
                    <a:pt x="4296" y="3889"/>
                    <a:pt x="4311" y="3889"/>
                  </a:cubicBezTo>
                  <a:cubicBezTo>
                    <a:pt x="4326" y="3889"/>
                    <a:pt x="4341" y="3889"/>
                    <a:pt x="4347" y="3883"/>
                  </a:cubicBezTo>
                  <a:cubicBezTo>
                    <a:pt x="4364" y="3872"/>
                    <a:pt x="4452" y="3825"/>
                    <a:pt x="4475" y="3819"/>
                  </a:cubicBezTo>
                  <a:cubicBezTo>
                    <a:pt x="4499" y="3813"/>
                    <a:pt x="4563" y="3778"/>
                    <a:pt x="4598" y="3749"/>
                  </a:cubicBezTo>
                  <a:cubicBezTo>
                    <a:pt x="4628" y="3720"/>
                    <a:pt x="4651" y="3684"/>
                    <a:pt x="4733" y="3620"/>
                  </a:cubicBezTo>
                  <a:cubicBezTo>
                    <a:pt x="4815" y="3556"/>
                    <a:pt x="4891" y="3398"/>
                    <a:pt x="4932" y="3374"/>
                  </a:cubicBezTo>
                  <a:cubicBezTo>
                    <a:pt x="4973" y="3357"/>
                    <a:pt x="4926" y="3351"/>
                    <a:pt x="4926" y="3351"/>
                  </a:cubicBezTo>
                  <a:cubicBezTo>
                    <a:pt x="4926" y="3351"/>
                    <a:pt x="4879" y="3363"/>
                    <a:pt x="4850" y="3369"/>
                  </a:cubicBezTo>
                  <a:cubicBezTo>
                    <a:pt x="4845" y="3371"/>
                    <a:pt x="4839" y="3372"/>
                    <a:pt x="4833" y="3372"/>
                  </a:cubicBezTo>
                  <a:cubicBezTo>
                    <a:pt x="4812" y="3372"/>
                    <a:pt x="4784" y="3358"/>
                    <a:pt x="4739" y="3339"/>
                  </a:cubicBezTo>
                  <a:cubicBezTo>
                    <a:pt x="4686" y="3316"/>
                    <a:pt x="4692" y="3333"/>
                    <a:pt x="4645" y="3316"/>
                  </a:cubicBezTo>
                  <a:cubicBezTo>
                    <a:pt x="4637" y="3312"/>
                    <a:pt x="4630" y="3311"/>
                    <a:pt x="4625" y="3311"/>
                  </a:cubicBezTo>
                  <a:cubicBezTo>
                    <a:pt x="4608" y="3311"/>
                    <a:pt x="4603" y="3324"/>
                    <a:pt x="4584" y="3324"/>
                  </a:cubicBezTo>
                  <a:cubicBezTo>
                    <a:pt x="4580" y="3324"/>
                    <a:pt x="4575" y="3324"/>
                    <a:pt x="4569" y="3322"/>
                  </a:cubicBezTo>
                  <a:cubicBezTo>
                    <a:pt x="4522" y="3304"/>
                    <a:pt x="4493" y="3298"/>
                    <a:pt x="4470" y="3293"/>
                  </a:cubicBezTo>
                  <a:cubicBezTo>
                    <a:pt x="4446" y="3281"/>
                    <a:pt x="4458" y="3252"/>
                    <a:pt x="4440" y="3246"/>
                  </a:cubicBezTo>
                  <a:cubicBezTo>
                    <a:pt x="4429" y="3240"/>
                    <a:pt x="4429" y="3222"/>
                    <a:pt x="4429" y="3211"/>
                  </a:cubicBezTo>
                  <a:cubicBezTo>
                    <a:pt x="4429" y="3205"/>
                    <a:pt x="4429" y="3205"/>
                    <a:pt x="4429" y="3205"/>
                  </a:cubicBezTo>
                  <a:cubicBezTo>
                    <a:pt x="4435" y="3193"/>
                    <a:pt x="4440" y="3170"/>
                    <a:pt x="4452" y="3146"/>
                  </a:cubicBezTo>
                  <a:cubicBezTo>
                    <a:pt x="4464" y="3123"/>
                    <a:pt x="4452" y="3100"/>
                    <a:pt x="4435" y="3076"/>
                  </a:cubicBezTo>
                  <a:cubicBezTo>
                    <a:pt x="4423" y="3053"/>
                    <a:pt x="4429" y="3041"/>
                    <a:pt x="4411" y="2994"/>
                  </a:cubicBezTo>
                  <a:cubicBezTo>
                    <a:pt x="4399" y="2953"/>
                    <a:pt x="4370" y="2901"/>
                    <a:pt x="4335" y="2871"/>
                  </a:cubicBezTo>
                  <a:cubicBezTo>
                    <a:pt x="4294" y="2848"/>
                    <a:pt x="4341" y="2848"/>
                    <a:pt x="4312" y="2754"/>
                  </a:cubicBezTo>
                  <a:cubicBezTo>
                    <a:pt x="4288" y="2667"/>
                    <a:pt x="4306" y="2719"/>
                    <a:pt x="4312" y="2667"/>
                  </a:cubicBezTo>
                  <a:cubicBezTo>
                    <a:pt x="4318" y="2643"/>
                    <a:pt x="4312" y="2632"/>
                    <a:pt x="4306" y="2626"/>
                  </a:cubicBezTo>
                  <a:cubicBezTo>
                    <a:pt x="4300" y="2608"/>
                    <a:pt x="4282" y="2602"/>
                    <a:pt x="4271" y="2567"/>
                  </a:cubicBezTo>
                  <a:cubicBezTo>
                    <a:pt x="4247" y="2503"/>
                    <a:pt x="4247" y="2520"/>
                    <a:pt x="4247" y="2503"/>
                  </a:cubicBezTo>
                  <a:cubicBezTo>
                    <a:pt x="4241" y="2485"/>
                    <a:pt x="4265" y="2439"/>
                    <a:pt x="4271" y="2427"/>
                  </a:cubicBezTo>
                  <a:cubicBezTo>
                    <a:pt x="4277" y="2415"/>
                    <a:pt x="4265" y="2304"/>
                    <a:pt x="4265" y="2251"/>
                  </a:cubicBezTo>
                  <a:cubicBezTo>
                    <a:pt x="4265" y="2205"/>
                    <a:pt x="4224" y="2216"/>
                    <a:pt x="4241" y="2210"/>
                  </a:cubicBezTo>
                  <a:cubicBezTo>
                    <a:pt x="4253" y="2205"/>
                    <a:pt x="4247" y="2193"/>
                    <a:pt x="4247" y="2175"/>
                  </a:cubicBezTo>
                  <a:cubicBezTo>
                    <a:pt x="4247" y="2158"/>
                    <a:pt x="4241" y="2134"/>
                    <a:pt x="4247" y="2105"/>
                  </a:cubicBezTo>
                  <a:cubicBezTo>
                    <a:pt x="4259" y="2035"/>
                    <a:pt x="4247" y="1971"/>
                    <a:pt x="4224" y="1912"/>
                  </a:cubicBezTo>
                  <a:cubicBezTo>
                    <a:pt x="4206" y="1848"/>
                    <a:pt x="4212" y="1865"/>
                    <a:pt x="4224" y="1830"/>
                  </a:cubicBezTo>
                  <a:cubicBezTo>
                    <a:pt x="4241" y="1801"/>
                    <a:pt x="4189" y="1713"/>
                    <a:pt x="4195" y="1696"/>
                  </a:cubicBezTo>
                  <a:cubicBezTo>
                    <a:pt x="4205" y="1676"/>
                    <a:pt x="4198" y="1639"/>
                    <a:pt x="4199" y="1639"/>
                  </a:cubicBezTo>
                  <a:lnTo>
                    <a:pt x="4199" y="1639"/>
                  </a:lnTo>
                  <a:cubicBezTo>
                    <a:pt x="4199" y="1639"/>
                    <a:pt x="4200" y="1640"/>
                    <a:pt x="4201" y="1643"/>
                  </a:cubicBezTo>
                  <a:cubicBezTo>
                    <a:pt x="4206" y="1661"/>
                    <a:pt x="4212" y="1719"/>
                    <a:pt x="4218" y="1748"/>
                  </a:cubicBezTo>
                  <a:cubicBezTo>
                    <a:pt x="4224" y="1772"/>
                    <a:pt x="4218" y="1766"/>
                    <a:pt x="4253" y="1836"/>
                  </a:cubicBezTo>
                  <a:cubicBezTo>
                    <a:pt x="4265" y="1855"/>
                    <a:pt x="4272" y="1862"/>
                    <a:pt x="4276" y="1862"/>
                  </a:cubicBezTo>
                  <a:cubicBezTo>
                    <a:pt x="4287" y="1862"/>
                    <a:pt x="4282" y="1818"/>
                    <a:pt x="4294" y="1789"/>
                  </a:cubicBezTo>
                  <a:cubicBezTo>
                    <a:pt x="4306" y="1772"/>
                    <a:pt x="4306" y="1748"/>
                    <a:pt x="4312" y="1725"/>
                  </a:cubicBezTo>
                  <a:cubicBezTo>
                    <a:pt x="4323" y="1666"/>
                    <a:pt x="4329" y="1596"/>
                    <a:pt x="4318" y="1590"/>
                  </a:cubicBezTo>
                  <a:cubicBezTo>
                    <a:pt x="4306" y="1585"/>
                    <a:pt x="4300" y="1579"/>
                    <a:pt x="4265" y="1561"/>
                  </a:cubicBezTo>
                  <a:cubicBezTo>
                    <a:pt x="4230" y="1549"/>
                    <a:pt x="4241" y="1544"/>
                    <a:pt x="4206" y="1526"/>
                  </a:cubicBezTo>
                  <a:cubicBezTo>
                    <a:pt x="4177" y="1514"/>
                    <a:pt x="4189" y="1491"/>
                    <a:pt x="4136" y="1468"/>
                  </a:cubicBezTo>
                  <a:cubicBezTo>
                    <a:pt x="4122" y="1462"/>
                    <a:pt x="4110" y="1459"/>
                    <a:pt x="4100" y="1459"/>
                  </a:cubicBezTo>
                  <a:cubicBezTo>
                    <a:pt x="4069" y="1459"/>
                    <a:pt x="4053" y="1479"/>
                    <a:pt x="4013" y="1479"/>
                  </a:cubicBezTo>
                  <a:cubicBezTo>
                    <a:pt x="3967" y="1473"/>
                    <a:pt x="3914" y="1374"/>
                    <a:pt x="3896" y="1362"/>
                  </a:cubicBezTo>
                  <a:cubicBezTo>
                    <a:pt x="3873" y="1351"/>
                    <a:pt x="3809" y="1321"/>
                    <a:pt x="3791" y="1315"/>
                  </a:cubicBezTo>
                  <a:cubicBezTo>
                    <a:pt x="3779" y="1310"/>
                    <a:pt x="3768" y="1292"/>
                    <a:pt x="3756" y="1280"/>
                  </a:cubicBezTo>
                  <a:cubicBezTo>
                    <a:pt x="3750" y="1280"/>
                    <a:pt x="3750" y="1274"/>
                    <a:pt x="3738" y="1269"/>
                  </a:cubicBezTo>
                  <a:cubicBezTo>
                    <a:pt x="3715" y="1257"/>
                    <a:pt x="3668" y="1204"/>
                    <a:pt x="3668" y="1204"/>
                  </a:cubicBezTo>
                  <a:cubicBezTo>
                    <a:pt x="3668" y="1204"/>
                    <a:pt x="3645" y="1181"/>
                    <a:pt x="3633" y="1140"/>
                  </a:cubicBezTo>
                  <a:cubicBezTo>
                    <a:pt x="3616" y="1099"/>
                    <a:pt x="3563" y="1105"/>
                    <a:pt x="3540" y="1093"/>
                  </a:cubicBezTo>
                  <a:cubicBezTo>
                    <a:pt x="3535" y="1091"/>
                    <a:pt x="3530" y="1090"/>
                    <a:pt x="3526" y="1090"/>
                  </a:cubicBezTo>
                  <a:cubicBezTo>
                    <a:pt x="3503" y="1090"/>
                    <a:pt x="3482" y="1113"/>
                    <a:pt x="3458" y="1122"/>
                  </a:cubicBezTo>
                  <a:cubicBezTo>
                    <a:pt x="3428" y="1128"/>
                    <a:pt x="3434" y="1187"/>
                    <a:pt x="3423" y="1216"/>
                  </a:cubicBezTo>
                  <a:cubicBezTo>
                    <a:pt x="3419" y="1226"/>
                    <a:pt x="3414" y="1229"/>
                    <a:pt x="3410" y="1229"/>
                  </a:cubicBezTo>
                  <a:cubicBezTo>
                    <a:pt x="3402" y="1229"/>
                    <a:pt x="3392" y="1221"/>
                    <a:pt x="3378" y="1221"/>
                  </a:cubicBezTo>
                  <a:cubicBezTo>
                    <a:pt x="3375" y="1221"/>
                    <a:pt x="3373" y="1221"/>
                    <a:pt x="3370" y="1222"/>
                  </a:cubicBezTo>
                  <a:cubicBezTo>
                    <a:pt x="3367" y="1223"/>
                    <a:pt x="3364" y="1224"/>
                    <a:pt x="3360" y="1224"/>
                  </a:cubicBezTo>
                  <a:cubicBezTo>
                    <a:pt x="3334" y="1224"/>
                    <a:pt x="3292" y="1189"/>
                    <a:pt x="3276" y="1163"/>
                  </a:cubicBezTo>
                  <a:cubicBezTo>
                    <a:pt x="3253" y="1128"/>
                    <a:pt x="3270" y="1140"/>
                    <a:pt x="3253" y="1111"/>
                  </a:cubicBezTo>
                  <a:cubicBezTo>
                    <a:pt x="3241" y="1076"/>
                    <a:pt x="3171" y="1064"/>
                    <a:pt x="3153" y="1052"/>
                  </a:cubicBezTo>
                  <a:cubicBezTo>
                    <a:pt x="3136" y="1046"/>
                    <a:pt x="3124" y="1041"/>
                    <a:pt x="3136" y="994"/>
                  </a:cubicBezTo>
                  <a:cubicBezTo>
                    <a:pt x="3148" y="953"/>
                    <a:pt x="3118" y="929"/>
                    <a:pt x="3118" y="929"/>
                  </a:cubicBezTo>
                  <a:cubicBezTo>
                    <a:pt x="3118" y="929"/>
                    <a:pt x="3048" y="888"/>
                    <a:pt x="3013" y="871"/>
                  </a:cubicBezTo>
                  <a:cubicBezTo>
                    <a:pt x="2978" y="859"/>
                    <a:pt x="2955" y="836"/>
                    <a:pt x="2931" y="824"/>
                  </a:cubicBezTo>
                  <a:cubicBezTo>
                    <a:pt x="2920" y="818"/>
                    <a:pt x="2914" y="801"/>
                    <a:pt x="2908" y="783"/>
                  </a:cubicBezTo>
                  <a:cubicBezTo>
                    <a:pt x="2902" y="771"/>
                    <a:pt x="2890" y="760"/>
                    <a:pt x="2879" y="754"/>
                  </a:cubicBezTo>
                  <a:cubicBezTo>
                    <a:pt x="2849" y="736"/>
                    <a:pt x="2849" y="707"/>
                    <a:pt x="2849" y="707"/>
                  </a:cubicBezTo>
                  <a:cubicBezTo>
                    <a:pt x="2849" y="707"/>
                    <a:pt x="2838" y="678"/>
                    <a:pt x="2855" y="654"/>
                  </a:cubicBezTo>
                  <a:cubicBezTo>
                    <a:pt x="2867" y="631"/>
                    <a:pt x="2896" y="625"/>
                    <a:pt x="2920" y="614"/>
                  </a:cubicBezTo>
                  <a:cubicBezTo>
                    <a:pt x="2937" y="596"/>
                    <a:pt x="2925" y="549"/>
                    <a:pt x="2925" y="532"/>
                  </a:cubicBezTo>
                  <a:cubicBezTo>
                    <a:pt x="2920" y="514"/>
                    <a:pt x="2978" y="491"/>
                    <a:pt x="2978" y="491"/>
                  </a:cubicBezTo>
                  <a:lnTo>
                    <a:pt x="2978" y="491"/>
                  </a:lnTo>
                  <a:cubicBezTo>
                    <a:pt x="2978" y="491"/>
                    <a:pt x="2970" y="492"/>
                    <a:pt x="2960" y="492"/>
                  </a:cubicBezTo>
                  <a:cubicBezTo>
                    <a:pt x="2945" y="492"/>
                    <a:pt x="2928" y="490"/>
                    <a:pt x="2931" y="479"/>
                  </a:cubicBezTo>
                  <a:cubicBezTo>
                    <a:pt x="2937" y="456"/>
                    <a:pt x="2884" y="420"/>
                    <a:pt x="2884" y="420"/>
                  </a:cubicBezTo>
                  <a:cubicBezTo>
                    <a:pt x="2861" y="415"/>
                    <a:pt x="2843" y="409"/>
                    <a:pt x="2820" y="403"/>
                  </a:cubicBezTo>
                  <a:cubicBezTo>
                    <a:pt x="2820" y="403"/>
                    <a:pt x="2767" y="385"/>
                    <a:pt x="2756" y="380"/>
                  </a:cubicBezTo>
                  <a:cubicBezTo>
                    <a:pt x="2738" y="374"/>
                    <a:pt x="2691" y="356"/>
                    <a:pt x="2691" y="356"/>
                  </a:cubicBezTo>
                  <a:cubicBezTo>
                    <a:pt x="2662" y="344"/>
                    <a:pt x="2633" y="333"/>
                    <a:pt x="2609" y="315"/>
                  </a:cubicBezTo>
                  <a:cubicBezTo>
                    <a:pt x="2609" y="315"/>
                    <a:pt x="2563" y="309"/>
                    <a:pt x="2463" y="274"/>
                  </a:cubicBezTo>
                  <a:cubicBezTo>
                    <a:pt x="2364" y="245"/>
                    <a:pt x="2364" y="239"/>
                    <a:pt x="2346" y="233"/>
                  </a:cubicBezTo>
                  <a:cubicBezTo>
                    <a:pt x="2335" y="227"/>
                    <a:pt x="2294" y="222"/>
                    <a:pt x="2294" y="222"/>
                  </a:cubicBezTo>
                  <a:cubicBezTo>
                    <a:pt x="2294" y="222"/>
                    <a:pt x="2243" y="203"/>
                    <a:pt x="2215" y="203"/>
                  </a:cubicBezTo>
                  <a:cubicBezTo>
                    <a:pt x="2212" y="203"/>
                    <a:pt x="2208" y="203"/>
                    <a:pt x="2206" y="204"/>
                  </a:cubicBezTo>
                  <a:cubicBezTo>
                    <a:pt x="2190" y="208"/>
                    <a:pt x="2179" y="215"/>
                    <a:pt x="2168" y="215"/>
                  </a:cubicBezTo>
                  <a:cubicBezTo>
                    <a:pt x="2164" y="215"/>
                    <a:pt x="2159" y="214"/>
                    <a:pt x="2153" y="210"/>
                  </a:cubicBezTo>
                  <a:cubicBezTo>
                    <a:pt x="2130" y="198"/>
                    <a:pt x="2112" y="198"/>
                    <a:pt x="2065" y="192"/>
                  </a:cubicBezTo>
                  <a:cubicBezTo>
                    <a:pt x="2019" y="192"/>
                    <a:pt x="2065" y="192"/>
                    <a:pt x="2042" y="204"/>
                  </a:cubicBezTo>
                  <a:cubicBezTo>
                    <a:pt x="2030" y="208"/>
                    <a:pt x="2023" y="212"/>
                    <a:pt x="2016" y="212"/>
                  </a:cubicBezTo>
                  <a:cubicBezTo>
                    <a:pt x="2013" y="212"/>
                    <a:pt x="2010" y="212"/>
                    <a:pt x="2007" y="210"/>
                  </a:cubicBezTo>
                  <a:cubicBezTo>
                    <a:pt x="2001" y="210"/>
                    <a:pt x="1995" y="204"/>
                    <a:pt x="1989" y="204"/>
                  </a:cubicBezTo>
                  <a:cubicBezTo>
                    <a:pt x="1966" y="187"/>
                    <a:pt x="1966" y="181"/>
                    <a:pt x="1954" y="169"/>
                  </a:cubicBezTo>
                  <a:cubicBezTo>
                    <a:pt x="1943" y="157"/>
                    <a:pt x="1925" y="157"/>
                    <a:pt x="1902" y="146"/>
                  </a:cubicBezTo>
                  <a:cubicBezTo>
                    <a:pt x="1884" y="134"/>
                    <a:pt x="1855" y="122"/>
                    <a:pt x="1837" y="116"/>
                  </a:cubicBezTo>
                  <a:cubicBezTo>
                    <a:pt x="1814" y="105"/>
                    <a:pt x="1791" y="70"/>
                    <a:pt x="1791" y="70"/>
                  </a:cubicBezTo>
                  <a:cubicBezTo>
                    <a:pt x="1791" y="70"/>
                    <a:pt x="1779" y="34"/>
                    <a:pt x="1744" y="11"/>
                  </a:cubicBezTo>
                  <a:cubicBezTo>
                    <a:pt x="1732" y="3"/>
                    <a:pt x="1724" y="1"/>
                    <a:pt x="171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4"/>
            <p:cNvSpPr/>
            <p:nvPr/>
          </p:nvSpPr>
          <p:spPr>
            <a:xfrm>
              <a:off x="4100032" y="1534240"/>
              <a:ext cx="68039" cy="43695"/>
            </a:xfrm>
            <a:custGeom>
              <a:rect b="b" l="l" r="r" t="t"/>
              <a:pathLst>
                <a:path extrusionOk="0" h="323" w="498">
                  <a:moveTo>
                    <a:pt x="358" y="1"/>
                  </a:moveTo>
                  <a:cubicBezTo>
                    <a:pt x="328" y="18"/>
                    <a:pt x="258" y="65"/>
                    <a:pt x="241" y="77"/>
                  </a:cubicBezTo>
                  <a:cubicBezTo>
                    <a:pt x="217" y="88"/>
                    <a:pt x="200" y="153"/>
                    <a:pt x="182" y="153"/>
                  </a:cubicBezTo>
                  <a:cubicBezTo>
                    <a:pt x="165" y="153"/>
                    <a:pt x="106" y="211"/>
                    <a:pt x="77" y="217"/>
                  </a:cubicBezTo>
                  <a:cubicBezTo>
                    <a:pt x="48" y="229"/>
                    <a:pt x="1" y="270"/>
                    <a:pt x="1" y="270"/>
                  </a:cubicBezTo>
                  <a:cubicBezTo>
                    <a:pt x="1" y="287"/>
                    <a:pt x="7" y="305"/>
                    <a:pt x="13" y="322"/>
                  </a:cubicBezTo>
                  <a:lnTo>
                    <a:pt x="65" y="322"/>
                  </a:lnTo>
                  <a:cubicBezTo>
                    <a:pt x="89" y="311"/>
                    <a:pt x="106" y="293"/>
                    <a:pt x="124" y="275"/>
                  </a:cubicBezTo>
                  <a:cubicBezTo>
                    <a:pt x="147" y="281"/>
                    <a:pt x="176" y="281"/>
                    <a:pt x="200" y="281"/>
                  </a:cubicBezTo>
                  <a:cubicBezTo>
                    <a:pt x="200" y="264"/>
                    <a:pt x="200" y="246"/>
                    <a:pt x="206" y="229"/>
                  </a:cubicBezTo>
                  <a:cubicBezTo>
                    <a:pt x="217" y="205"/>
                    <a:pt x="223" y="188"/>
                    <a:pt x="235" y="170"/>
                  </a:cubicBezTo>
                  <a:cubicBezTo>
                    <a:pt x="258" y="153"/>
                    <a:pt x="287" y="135"/>
                    <a:pt x="311" y="118"/>
                  </a:cubicBezTo>
                  <a:cubicBezTo>
                    <a:pt x="311" y="118"/>
                    <a:pt x="346" y="118"/>
                    <a:pt x="369" y="112"/>
                  </a:cubicBezTo>
                  <a:cubicBezTo>
                    <a:pt x="393" y="106"/>
                    <a:pt x="469" y="47"/>
                    <a:pt x="480" y="47"/>
                  </a:cubicBezTo>
                  <a:cubicBezTo>
                    <a:pt x="498" y="41"/>
                    <a:pt x="358" y="1"/>
                    <a:pt x="3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4"/>
            <p:cNvSpPr/>
            <p:nvPr/>
          </p:nvSpPr>
          <p:spPr>
            <a:xfrm>
              <a:off x="4152086" y="1537351"/>
              <a:ext cx="155069" cy="113633"/>
            </a:xfrm>
            <a:custGeom>
              <a:rect b="b" l="l" r="r" t="t"/>
              <a:pathLst>
                <a:path extrusionOk="0" h="840" w="1135">
                  <a:moveTo>
                    <a:pt x="374" y="1"/>
                  </a:moveTo>
                  <a:cubicBezTo>
                    <a:pt x="351" y="13"/>
                    <a:pt x="328" y="30"/>
                    <a:pt x="304" y="42"/>
                  </a:cubicBezTo>
                  <a:cubicBezTo>
                    <a:pt x="287" y="54"/>
                    <a:pt x="252" y="206"/>
                    <a:pt x="234" y="206"/>
                  </a:cubicBezTo>
                  <a:cubicBezTo>
                    <a:pt x="216" y="206"/>
                    <a:pt x="199" y="141"/>
                    <a:pt x="199" y="141"/>
                  </a:cubicBezTo>
                  <a:cubicBezTo>
                    <a:pt x="199" y="141"/>
                    <a:pt x="240" y="106"/>
                    <a:pt x="252" y="95"/>
                  </a:cubicBezTo>
                  <a:cubicBezTo>
                    <a:pt x="269" y="77"/>
                    <a:pt x="222" y="30"/>
                    <a:pt x="222" y="30"/>
                  </a:cubicBezTo>
                  <a:cubicBezTo>
                    <a:pt x="181" y="54"/>
                    <a:pt x="140" y="77"/>
                    <a:pt x="99" y="100"/>
                  </a:cubicBezTo>
                  <a:cubicBezTo>
                    <a:pt x="76" y="112"/>
                    <a:pt x="53" y="124"/>
                    <a:pt x="29" y="135"/>
                  </a:cubicBezTo>
                  <a:cubicBezTo>
                    <a:pt x="23" y="153"/>
                    <a:pt x="18" y="176"/>
                    <a:pt x="12" y="200"/>
                  </a:cubicBezTo>
                  <a:cubicBezTo>
                    <a:pt x="35" y="200"/>
                    <a:pt x="64" y="200"/>
                    <a:pt x="94" y="206"/>
                  </a:cubicBezTo>
                  <a:cubicBezTo>
                    <a:pt x="59" y="212"/>
                    <a:pt x="29" y="223"/>
                    <a:pt x="0" y="229"/>
                  </a:cubicBezTo>
                  <a:cubicBezTo>
                    <a:pt x="0" y="241"/>
                    <a:pt x="0" y="252"/>
                    <a:pt x="0" y="264"/>
                  </a:cubicBezTo>
                  <a:lnTo>
                    <a:pt x="64" y="264"/>
                  </a:lnTo>
                  <a:cubicBezTo>
                    <a:pt x="64" y="264"/>
                    <a:pt x="138" y="283"/>
                    <a:pt x="212" y="283"/>
                  </a:cubicBezTo>
                  <a:cubicBezTo>
                    <a:pt x="222" y="283"/>
                    <a:pt x="231" y="282"/>
                    <a:pt x="240" y="282"/>
                  </a:cubicBezTo>
                  <a:lnTo>
                    <a:pt x="392" y="282"/>
                  </a:lnTo>
                  <a:cubicBezTo>
                    <a:pt x="409" y="270"/>
                    <a:pt x="421" y="258"/>
                    <a:pt x="439" y="247"/>
                  </a:cubicBezTo>
                  <a:cubicBezTo>
                    <a:pt x="439" y="247"/>
                    <a:pt x="532" y="282"/>
                    <a:pt x="532" y="323"/>
                  </a:cubicBezTo>
                  <a:cubicBezTo>
                    <a:pt x="532" y="364"/>
                    <a:pt x="591" y="381"/>
                    <a:pt x="585" y="416"/>
                  </a:cubicBezTo>
                  <a:cubicBezTo>
                    <a:pt x="579" y="451"/>
                    <a:pt x="544" y="481"/>
                    <a:pt x="503" y="486"/>
                  </a:cubicBezTo>
                  <a:cubicBezTo>
                    <a:pt x="456" y="492"/>
                    <a:pt x="409" y="562"/>
                    <a:pt x="409" y="562"/>
                  </a:cubicBezTo>
                  <a:cubicBezTo>
                    <a:pt x="409" y="562"/>
                    <a:pt x="398" y="592"/>
                    <a:pt x="369" y="592"/>
                  </a:cubicBezTo>
                  <a:cubicBezTo>
                    <a:pt x="340" y="592"/>
                    <a:pt x="301" y="577"/>
                    <a:pt x="275" y="577"/>
                  </a:cubicBezTo>
                  <a:cubicBezTo>
                    <a:pt x="268" y="577"/>
                    <a:pt x="262" y="578"/>
                    <a:pt x="257" y="580"/>
                  </a:cubicBezTo>
                  <a:cubicBezTo>
                    <a:pt x="234" y="592"/>
                    <a:pt x="181" y="603"/>
                    <a:pt x="181" y="603"/>
                  </a:cubicBezTo>
                  <a:cubicBezTo>
                    <a:pt x="181" y="603"/>
                    <a:pt x="82" y="679"/>
                    <a:pt x="135" y="685"/>
                  </a:cubicBezTo>
                  <a:cubicBezTo>
                    <a:pt x="181" y="685"/>
                    <a:pt x="170" y="668"/>
                    <a:pt x="205" y="668"/>
                  </a:cubicBezTo>
                  <a:cubicBezTo>
                    <a:pt x="218" y="668"/>
                    <a:pt x="255" y="660"/>
                    <a:pt x="291" y="660"/>
                  </a:cubicBezTo>
                  <a:cubicBezTo>
                    <a:pt x="332" y="660"/>
                    <a:pt x="372" y="670"/>
                    <a:pt x="369" y="715"/>
                  </a:cubicBezTo>
                  <a:cubicBezTo>
                    <a:pt x="357" y="796"/>
                    <a:pt x="421" y="802"/>
                    <a:pt x="450" y="802"/>
                  </a:cubicBezTo>
                  <a:cubicBezTo>
                    <a:pt x="471" y="807"/>
                    <a:pt x="532" y="839"/>
                    <a:pt x="547" y="839"/>
                  </a:cubicBezTo>
                  <a:cubicBezTo>
                    <a:pt x="549" y="839"/>
                    <a:pt x="550" y="839"/>
                    <a:pt x="550" y="837"/>
                  </a:cubicBezTo>
                  <a:cubicBezTo>
                    <a:pt x="556" y="826"/>
                    <a:pt x="620" y="832"/>
                    <a:pt x="573" y="773"/>
                  </a:cubicBezTo>
                  <a:cubicBezTo>
                    <a:pt x="542" y="731"/>
                    <a:pt x="550" y="706"/>
                    <a:pt x="565" y="706"/>
                  </a:cubicBezTo>
                  <a:cubicBezTo>
                    <a:pt x="573" y="706"/>
                    <a:pt x="583" y="712"/>
                    <a:pt x="591" y="726"/>
                  </a:cubicBezTo>
                  <a:cubicBezTo>
                    <a:pt x="606" y="752"/>
                    <a:pt x="625" y="774"/>
                    <a:pt x="648" y="774"/>
                  </a:cubicBezTo>
                  <a:cubicBezTo>
                    <a:pt x="661" y="774"/>
                    <a:pt x="675" y="767"/>
                    <a:pt x="690" y="750"/>
                  </a:cubicBezTo>
                  <a:cubicBezTo>
                    <a:pt x="731" y="703"/>
                    <a:pt x="790" y="703"/>
                    <a:pt x="749" y="644"/>
                  </a:cubicBezTo>
                  <a:cubicBezTo>
                    <a:pt x="702" y="580"/>
                    <a:pt x="708" y="557"/>
                    <a:pt x="708" y="557"/>
                  </a:cubicBezTo>
                  <a:cubicBezTo>
                    <a:pt x="702" y="551"/>
                    <a:pt x="749" y="516"/>
                    <a:pt x="772" y="510"/>
                  </a:cubicBezTo>
                  <a:cubicBezTo>
                    <a:pt x="796" y="510"/>
                    <a:pt x="842" y="557"/>
                    <a:pt x="848" y="586"/>
                  </a:cubicBezTo>
                  <a:cubicBezTo>
                    <a:pt x="851" y="602"/>
                    <a:pt x="853" y="611"/>
                    <a:pt x="861" y="611"/>
                  </a:cubicBezTo>
                  <a:cubicBezTo>
                    <a:pt x="868" y="611"/>
                    <a:pt x="880" y="605"/>
                    <a:pt x="901" y="592"/>
                  </a:cubicBezTo>
                  <a:cubicBezTo>
                    <a:pt x="948" y="562"/>
                    <a:pt x="924" y="539"/>
                    <a:pt x="1012" y="533"/>
                  </a:cubicBezTo>
                  <a:cubicBezTo>
                    <a:pt x="1094" y="527"/>
                    <a:pt x="1135" y="498"/>
                    <a:pt x="1053" y="463"/>
                  </a:cubicBezTo>
                  <a:cubicBezTo>
                    <a:pt x="977" y="422"/>
                    <a:pt x="989" y="416"/>
                    <a:pt x="936" y="387"/>
                  </a:cubicBezTo>
                  <a:cubicBezTo>
                    <a:pt x="907" y="372"/>
                    <a:pt x="876" y="372"/>
                    <a:pt x="853" y="372"/>
                  </a:cubicBezTo>
                  <a:cubicBezTo>
                    <a:pt x="829" y="372"/>
                    <a:pt x="813" y="372"/>
                    <a:pt x="813" y="358"/>
                  </a:cubicBezTo>
                  <a:cubicBezTo>
                    <a:pt x="819" y="329"/>
                    <a:pt x="930" y="329"/>
                    <a:pt x="930" y="329"/>
                  </a:cubicBezTo>
                  <a:cubicBezTo>
                    <a:pt x="930" y="329"/>
                    <a:pt x="1030" y="288"/>
                    <a:pt x="965" y="288"/>
                  </a:cubicBezTo>
                  <a:cubicBezTo>
                    <a:pt x="901" y="282"/>
                    <a:pt x="796" y="247"/>
                    <a:pt x="854" y="247"/>
                  </a:cubicBezTo>
                  <a:cubicBezTo>
                    <a:pt x="913" y="247"/>
                    <a:pt x="825" y="206"/>
                    <a:pt x="825" y="206"/>
                  </a:cubicBezTo>
                  <a:cubicBezTo>
                    <a:pt x="825" y="194"/>
                    <a:pt x="825" y="176"/>
                    <a:pt x="819" y="159"/>
                  </a:cubicBezTo>
                  <a:cubicBezTo>
                    <a:pt x="819" y="159"/>
                    <a:pt x="737" y="135"/>
                    <a:pt x="760" y="124"/>
                  </a:cubicBezTo>
                  <a:cubicBezTo>
                    <a:pt x="784" y="118"/>
                    <a:pt x="696" y="95"/>
                    <a:pt x="714" y="89"/>
                  </a:cubicBezTo>
                  <a:cubicBezTo>
                    <a:pt x="737" y="83"/>
                    <a:pt x="760" y="54"/>
                    <a:pt x="749" y="54"/>
                  </a:cubicBezTo>
                  <a:cubicBezTo>
                    <a:pt x="738" y="54"/>
                    <a:pt x="670" y="12"/>
                    <a:pt x="608" y="12"/>
                  </a:cubicBezTo>
                  <a:cubicBezTo>
                    <a:pt x="604" y="12"/>
                    <a:pt x="600" y="12"/>
                    <a:pt x="597" y="13"/>
                  </a:cubicBezTo>
                  <a:cubicBezTo>
                    <a:pt x="532" y="18"/>
                    <a:pt x="550" y="89"/>
                    <a:pt x="573" y="89"/>
                  </a:cubicBezTo>
                  <a:cubicBezTo>
                    <a:pt x="597" y="89"/>
                    <a:pt x="626" y="112"/>
                    <a:pt x="626" y="112"/>
                  </a:cubicBezTo>
                  <a:cubicBezTo>
                    <a:pt x="626" y="112"/>
                    <a:pt x="573" y="118"/>
                    <a:pt x="556" y="118"/>
                  </a:cubicBezTo>
                  <a:cubicBezTo>
                    <a:pt x="544" y="124"/>
                    <a:pt x="445" y="130"/>
                    <a:pt x="445" y="130"/>
                  </a:cubicBezTo>
                  <a:cubicBezTo>
                    <a:pt x="456" y="124"/>
                    <a:pt x="474" y="112"/>
                    <a:pt x="486" y="100"/>
                  </a:cubicBezTo>
                  <a:lnTo>
                    <a:pt x="532" y="65"/>
                  </a:lnTo>
                  <a:cubicBezTo>
                    <a:pt x="538" y="48"/>
                    <a:pt x="538" y="36"/>
                    <a:pt x="544" y="24"/>
                  </a:cubicBezTo>
                  <a:cubicBezTo>
                    <a:pt x="509" y="24"/>
                    <a:pt x="480" y="30"/>
                    <a:pt x="450" y="30"/>
                  </a:cubicBezTo>
                  <a:cubicBezTo>
                    <a:pt x="427" y="36"/>
                    <a:pt x="398" y="36"/>
                    <a:pt x="374" y="36"/>
                  </a:cubicBezTo>
                  <a:cubicBezTo>
                    <a:pt x="357" y="48"/>
                    <a:pt x="339" y="54"/>
                    <a:pt x="322" y="59"/>
                  </a:cubicBezTo>
                  <a:cubicBezTo>
                    <a:pt x="339" y="42"/>
                    <a:pt x="357" y="18"/>
                    <a:pt x="37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4"/>
            <p:cNvSpPr/>
            <p:nvPr/>
          </p:nvSpPr>
          <p:spPr>
            <a:xfrm>
              <a:off x="4190342" y="1747843"/>
              <a:ext cx="60935" cy="40719"/>
            </a:xfrm>
            <a:custGeom>
              <a:rect b="b" l="l" r="r" t="t"/>
              <a:pathLst>
                <a:path extrusionOk="0" h="301" w="446">
                  <a:moveTo>
                    <a:pt x="375" y="1"/>
                  </a:moveTo>
                  <a:lnTo>
                    <a:pt x="293" y="7"/>
                  </a:lnTo>
                  <a:cubicBezTo>
                    <a:pt x="293" y="7"/>
                    <a:pt x="299" y="13"/>
                    <a:pt x="299" y="18"/>
                  </a:cubicBezTo>
                  <a:cubicBezTo>
                    <a:pt x="299" y="18"/>
                    <a:pt x="229" y="48"/>
                    <a:pt x="194" y="83"/>
                  </a:cubicBezTo>
                  <a:cubicBezTo>
                    <a:pt x="159" y="124"/>
                    <a:pt x="124" y="147"/>
                    <a:pt x="89" y="159"/>
                  </a:cubicBezTo>
                  <a:cubicBezTo>
                    <a:pt x="59" y="165"/>
                    <a:pt x="1" y="258"/>
                    <a:pt x="1" y="258"/>
                  </a:cubicBezTo>
                  <a:cubicBezTo>
                    <a:pt x="1" y="258"/>
                    <a:pt x="1" y="258"/>
                    <a:pt x="112" y="264"/>
                  </a:cubicBezTo>
                  <a:cubicBezTo>
                    <a:pt x="223" y="264"/>
                    <a:pt x="282" y="241"/>
                    <a:pt x="282" y="241"/>
                  </a:cubicBezTo>
                  <a:cubicBezTo>
                    <a:pt x="282" y="252"/>
                    <a:pt x="282" y="264"/>
                    <a:pt x="282" y="276"/>
                  </a:cubicBezTo>
                  <a:cubicBezTo>
                    <a:pt x="299" y="282"/>
                    <a:pt x="311" y="293"/>
                    <a:pt x="328" y="299"/>
                  </a:cubicBezTo>
                  <a:cubicBezTo>
                    <a:pt x="328" y="299"/>
                    <a:pt x="334" y="300"/>
                    <a:pt x="342" y="300"/>
                  </a:cubicBezTo>
                  <a:cubicBezTo>
                    <a:pt x="354" y="300"/>
                    <a:pt x="370" y="298"/>
                    <a:pt x="381" y="288"/>
                  </a:cubicBezTo>
                  <a:cubicBezTo>
                    <a:pt x="404" y="276"/>
                    <a:pt x="410" y="252"/>
                    <a:pt x="410" y="252"/>
                  </a:cubicBezTo>
                  <a:cubicBezTo>
                    <a:pt x="410" y="247"/>
                    <a:pt x="410" y="235"/>
                    <a:pt x="404" y="229"/>
                  </a:cubicBezTo>
                  <a:cubicBezTo>
                    <a:pt x="410" y="217"/>
                    <a:pt x="410" y="200"/>
                    <a:pt x="416" y="182"/>
                  </a:cubicBezTo>
                  <a:cubicBezTo>
                    <a:pt x="416" y="171"/>
                    <a:pt x="422" y="153"/>
                    <a:pt x="428" y="135"/>
                  </a:cubicBezTo>
                  <a:cubicBezTo>
                    <a:pt x="428" y="135"/>
                    <a:pt x="394" y="120"/>
                    <a:pt x="363" y="120"/>
                  </a:cubicBezTo>
                  <a:cubicBezTo>
                    <a:pt x="355" y="120"/>
                    <a:pt x="347" y="121"/>
                    <a:pt x="340" y="124"/>
                  </a:cubicBezTo>
                  <a:cubicBezTo>
                    <a:pt x="331" y="127"/>
                    <a:pt x="324" y="128"/>
                    <a:pt x="318" y="128"/>
                  </a:cubicBezTo>
                  <a:cubicBezTo>
                    <a:pt x="300" y="128"/>
                    <a:pt x="293" y="118"/>
                    <a:pt x="293" y="118"/>
                  </a:cubicBezTo>
                  <a:cubicBezTo>
                    <a:pt x="305" y="106"/>
                    <a:pt x="323" y="94"/>
                    <a:pt x="334" y="83"/>
                  </a:cubicBezTo>
                  <a:cubicBezTo>
                    <a:pt x="334" y="83"/>
                    <a:pt x="304" y="75"/>
                    <a:pt x="280" y="75"/>
                  </a:cubicBezTo>
                  <a:cubicBezTo>
                    <a:pt x="274" y="75"/>
                    <a:pt x="269" y="76"/>
                    <a:pt x="264" y="77"/>
                  </a:cubicBezTo>
                  <a:cubicBezTo>
                    <a:pt x="299" y="65"/>
                    <a:pt x="445" y="1"/>
                    <a:pt x="375" y="1"/>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4"/>
            <p:cNvSpPr/>
            <p:nvPr/>
          </p:nvSpPr>
          <p:spPr>
            <a:xfrm>
              <a:off x="4142386" y="1489869"/>
              <a:ext cx="25002" cy="12040"/>
            </a:xfrm>
            <a:custGeom>
              <a:rect b="b" l="l" r="r" t="t"/>
              <a:pathLst>
                <a:path extrusionOk="0" h="89" w="183">
                  <a:moveTo>
                    <a:pt x="89" y="1"/>
                  </a:moveTo>
                  <a:cubicBezTo>
                    <a:pt x="59" y="7"/>
                    <a:pt x="30" y="13"/>
                    <a:pt x="1" y="19"/>
                  </a:cubicBezTo>
                  <a:cubicBezTo>
                    <a:pt x="13" y="24"/>
                    <a:pt x="30" y="30"/>
                    <a:pt x="48" y="30"/>
                  </a:cubicBezTo>
                  <a:cubicBezTo>
                    <a:pt x="48" y="42"/>
                    <a:pt x="48" y="54"/>
                    <a:pt x="48" y="59"/>
                  </a:cubicBezTo>
                  <a:lnTo>
                    <a:pt x="112" y="59"/>
                  </a:lnTo>
                  <a:cubicBezTo>
                    <a:pt x="112" y="65"/>
                    <a:pt x="118" y="71"/>
                    <a:pt x="118" y="83"/>
                  </a:cubicBezTo>
                  <a:cubicBezTo>
                    <a:pt x="135" y="89"/>
                    <a:pt x="153" y="89"/>
                    <a:pt x="165" y="89"/>
                  </a:cubicBezTo>
                  <a:cubicBezTo>
                    <a:pt x="170" y="71"/>
                    <a:pt x="176" y="48"/>
                    <a:pt x="182" y="30"/>
                  </a:cubicBezTo>
                  <a:cubicBezTo>
                    <a:pt x="165" y="19"/>
                    <a:pt x="153" y="7"/>
                    <a:pt x="14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4"/>
            <p:cNvSpPr/>
            <p:nvPr/>
          </p:nvSpPr>
          <p:spPr>
            <a:xfrm>
              <a:off x="4123258" y="1512054"/>
              <a:ext cx="25686" cy="16910"/>
            </a:xfrm>
            <a:custGeom>
              <a:rect b="b" l="l" r="r" t="t"/>
              <a:pathLst>
                <a:path extrusionOk="0" h="125" w="188">
                  <a:moveTo>
                    <a:pt x="123" y="1"/>
                  </a:moveTo>
                  <a:cubicBezTo>
                    <a:pt x="117" y="12"/>
                    <a:pt x="112" y="30"/>
                    <a:pt x="112" y="42"/>
                  </a:cubicBezTo>
                  <a:cubicBezTo>
                    <a:pt x="112" y="42"/>
                    <a:pt x="87" y="82"/>
                    <a:pt x="79" y="82"/>
                  </a:cubicBezTo>
                  <a:cubicBezTo>
                    <a:pt x="77" y="82"/>
                    <a:pt x="76" y="81"/>
                    <a:pt x="76" y="77"/>
                  </a:cubicBezTo>
                  <a:cubicBezTo>
                    <a:pt x="76" y="61"/>
                    <a:pt x="86" y="5"/>
                    <a:pt x="74" y="5"/>
                  </a:cubicBezTo>
                  <a:cubicBezTo>
                    <a:pt x="73" y="5"/>
                    <a:pt x="72" y="6"/>
                    <a:pt x="71" y="7"/>
                  </a:cubicBezTo>
                  <a:cubicBezTo>
                    <a:pt x="53" y="18"/>
                    <a:pt x="0" y="59"/>
                    <a:pt x="0" y="59"/>
                  </a:cubicBezTo>
                  <a:cubicBezTo>
                    <a:pt x="6" y="77"/>
                    <a:pt x="6" y="94"/>
                    <a:pt x="6" y="118"/>
                  </a:cubicBezTo>
                  <a:lnTo>
                    <a:pt x="65" y="118"/>
                  </a:lnTo>
                  <a:cubicBezTo>
                    <a:pt x="82" y="118"/>
                    <a:pt x="100" y="124"/>
                    <a:pt x="114" y="124"/>
                  </a:cubicBezTo>
                  <a:cubicBezTo>
                    <a:pt x="123" y="124"/>
                    <a:pt x="130" y="121"/>
                    <a:pt x="135" y="112"/>
                  </a:cubicBezTo>
                  <a:cubicBezTo>
                    <a:pt x="153" y="89"/>
                    <a:pt x="164" y="59"/>
                    <a:pt x="164" y="59"/>
                  </a:cubicBezTo>
                  <a:cubicBezTo>
                    <a:pt x="176" y="48"/>
                    <a:pt x="182" y="36"/>
                    <a:pt x="188" y="18"/>
                  </a:cubicBezTo>
                  <a:cubicBezTo>
                    <a:pt x="170" y="12"/>
                    <a:pt x="147" y="7"/>
                    <a:pt x="12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4"/>
            <p:cNvSpPr/>
            <p:nvPr/>
          </p:nvSpPr>
          <p:spPr>
            <a:xfrm>
              <a:off x="4087326" y="1533698"/>
              <a:ext cx="46453" cy="29220"/>
            </a:xfrm>
            <a:custGeom>
              <a:rect b="b" l="l" r="r" t="t"/>
              <a:pathLst>
                <a:path extrusionOk="0" h="216" w="340">
                  <a:moveTo>
                    <a:pt x="321" y="1"/>
                  </a:moveTo>
                  <a:cubicBezTo>
                    <a:pt x="299" y="1"/>
                    <a:pt x="258" y="28"/>
                    <a:pt x="240" y="28"/>
                  </a:cubicBezTo>
                  <a:lnTo>
                    <a:pt x="176" y="28"/>
                  </a:lnTo>
                  <a:cubicBezTo>
                    <a:pt x="158" y="40"/>
                    <a:pt x="146" y="45"/>
                    <a:pt x="129" y="57"/>
                  </a:cubicBezTo>
                  <a:cubicBezTo>
                    <a:pt x="123" y="75"/>
                    <a:pt x="111" y="92"/>
                    <a:pt x="106" y="110"/>
                  </a:cubicBezTo>
                  <a:lnTo>
                    <a:pt x="70" y="92"/>
                  </a:lnTo>
                  <a:cubicBezTo>
                    <a:pt x="65" y="88"/>
                    <a:pt x="59" y="87"/>
                    <a:pt x="53" y="87"/>
                  </a:cubicBezTo>
                  <a:cubicBezTo>
                    <a:pt x="25" y="87"/>
                    <a:pt x="0" y="127"/>
                    <a:pt x="0" y="127"/>
                  </a:cubicBezTo>
                  <a:cubicBezTo>
                    <a:pt x="18" y="139"/>
                    <a:pt x="29" y="151"/>
                    <a:pt x="47" y="162"/>
                  </a:cubicBezTo>
                  <a:cubicBezTo>
                    <a:pt x="47" y="162"/>
                    <a:pt x="12" y="215"/>
                    <a:pt x="65" y="215"/>
                  </a:cubicBezTo>
                  <a:cubicBezTo>
                    <a:pt x="117" y="215"/>
                    <a:pt x="123" y="186"/>
                    <a:pt x="123" y="186"/>
                  </a:cubicBezTo>
                  <a:cubicBezTo>
                    <a:pt x="123" y="186"/>
                    <a:pt x="187" y="180"/>
                    <a:pt x="211" y="174"/>
                  </a:cubicBezTo>
                  <a:cubicBezTo>
                    <a:pt x="234" y="168"/>
                    <a:pt x="234" y="86"/>
                    <a:pt x="234" y="86"/>
                  </a:cubicBezTo>
                  <a:lnTo>
                    <a:pt x="275" y="86"/>
                  </a:lnTo>
                  <a:cubicBezTo>
                    <a:pt x="275" y="86"/>
                    <a:pt x="339" y="40"/>
                    <a:pt x="334" y="10"/>
                  </a:cubicBezTo>
                  <a:cubicBezTo>
                    <a:pt x="332" y="3"/>
                    <a:pt x="328" y="1"/>
                    <a:pt x="32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4"/>
            <p:cNvSpPr/>
            <p:nvPr/>
          </p:nvSpPr>
          <p:spPr>
            <a:xfrm>
              <a:off x="4320137" y="1444009"/>
              <a:ext cx="422581" cy="222937"/>
            </a:xfrm>
            <a:custGeom>
              <a:rect b="b" l="l" r="r" t="t"/>
              <a:pathLst>
                <a:path extrusionOk="0" h="1648" w="3093">
                  <a:moveTo>
                    <a:pt x="2057" y="1"/>
                  </a:moveTo>
                  <a:cubicBezTo>
                    <a:pt x="2034" y="1"/>
                    <a:pt x="2016" y="7"/>
                    <a:pt x="1999" y="12"/>
                  </a:cubicBezTo>
                  <a:cubicBezTo>
                    <a:pt x="1987" y="18"/>
                    <a:pt x="1976" y="18"/>
                    <a:pt x="1964" y="24"/>
                  </a:cubicBezTo>
                  <a:cubicBezTo>
                    <a:pt x="1958" y="18"/>
                    <a:pt x="1958" y="12"/>
                    <a:pt x="1952" y="7"/>
                  </a:cubicBezTo>
                  <a:lnTo>
                    <a:pt x="1888" y="7"/>
                  </a:lnTo>
                  <a:cubicBezTo>
                    <a:pt x="1876" y="12"/>
                    <a:pt x="1864" y="18"/>
                    <a:pt x="1859" y="24"/>
                  </a:cubicBezTo>
                  <a:cubicBezTo>
                    <a:pt x="1853" y="24"/>
                    <a:pt x="1853" y="18"/>
                    <a:pt x="1847" y="12"/>
                  </a:cubicBezTo>
                  <a:lnTo>
                    <a:pt x="1794" y="12"/>
                  </a:lnTo>
                  <a:cubicBezTo>
                    <a:pt x="1782" y="18"/>
                    <a:pt x="1771" y="24"/>
                    <a:pt x="1759" y="30"/>
                  </a:cubicBezTo>
                  <a:cubicBezTo>
                    <a:pt x="1747" y="36"/>
                    <a:pt x="1730" y="42"/>
                    <a:pt x="1712" y="48"/>
                  </a:cubicBezTo>
                  <a:cubicBezTo>
                    <a:pt x="1706" y="48"/>
                    <a:pt x="1695" y="42"/>
                    <a:pt x="1689" y="42"/>
                  </a:cubicBezTo>
                  <a:lnTo>
                    <a:pt x="1630" y="42"/>
                  </a:lnTo>
                  <a:cubicBezTo>
                    <a:pt x="1625" y="42"/>
                    <a:pt x="1619" y="36"/>
                    <a:pt x="1613" y="36"/>
                  </a:cubicBezTo>
                  <a:cubicBezTo>
                    <a:pt x="1595" y="48"/>
                    <a:pt x="1572" y="59"/>
                    <a:pt x="1554" y="71"/>
                  </a:cubicBezTo>
                  <a:lnTo>
                    <a:pt x="1537" y="71"/>
                  </a:lnTo>
                  <a:cubicBezTo>
                    <a:pt x="1525" y="71"/>
                    <a:pt x="1513" y="77"/>
                    <a:pt x="1502" y="83"/>
                  </a:cubicBezTo>
                  <a:cubicBezTo>
                    <a:pt x="1490" y="77"/>
                    <a:pt x="1472" y="77"/>
                    <a:pt x="1461" y="77"/>
                  </a:cubicBezTo>
                  <a:cubicBezTo>
                    <a:pt x="1461" y="71"/>
                    <a:pt x="1461" y="71"/>
                    <a:pt x="1455" y="65"/>
                  </a:cubicBezTo>
                  <a:cubicBezTo>
                    <a:pt x="1443" y="71"/>
                    <a:pt x="1426" y="77"/>
                    <a:pt x="1408" y="83"/>
                  </a:cubicBezTo>
                  <a:cubicBezTo>
                    <a:pt x="1385" y="88"/>
                    <a:pt x="1367" y="94"/>
                    <a:pt x="1344" y="94"/>
                  </a:cubicBezTo>
                  <a:cubicBezTo>
                    <a:pt x="1326" y="112"/>
                    <a:pt x="1309" y="124"/>
                    <a:pt x="1291" y="141"/>
                  </a:cubicBezTo>
                  <a:cubicBezTo>
                    <a:pt x="1274" y="141"/>
                    <a:pt x="1250" y="141"/>
                    <a:pt x="1233" y="147"/>
                  </a:cubicBezTo>
                  <a:cubicBezTo>
                    <a:pt x="1233" y="147"/>
                    <a:pt x="1285" y="124"/>
                    <a:pt x="1180" y="124"/>
                  </a:cubicBezTo>
                  <a:cubicBezTo>
                    <a:pt x="1069" y="124"/>
                    <a:pt x="999" y="129"/>
                    <a:pt x="969" y="129"/>
                  </a:cubicBezTo>
                  <a:cubicBezTo>
                    <a:pt x="940" y="129"/>
                    <a:pt x="841" y="159"/>
                    <a:pt x="835" y="170"/>
                  </a:cubicBezTo>
                  <a:cubicBezTo>
                    <a:pt x="823" y="182"/>
                    <a:pt x="747" y="182"/>
                    <a:pt x="747" y="182"/>
                  </a:cubicBezTo>
                  <a:cubicBezTo>
                    <a:pt x="741" y="182"/>
                    <a:pt x="414" y="252"/>
                    <a:pt x="478" y="264"/>
                  </a:cubicBezTo>
                  <a:cubicBezTo>
                    <a:pt x="537" y="276"/>
                    <a:pt x="548" y="317"/>
                    <a:pt x="466" y="322"/>
                  </a:cubicBezTo>
                  <a:cubicBezTo>
                    <a:pt x="379" y="322"/>
                    <a:pt x="291" y="375"/>
                    <a:pt x="180" y="375"/>
                  </a:cubicBezTo>
                  <a:cubicBezTo>
                    <a:pt x="79" y="381"/>
                    <a:pt x="0" y="434"/>
                    <a:pt x="74" y="434"/>
                  </a:cubicBezTo>
                  <a:cubicBezTo>
                    <a:pt x="78" y="434"/>
                    <a:pt x="82" y="434"/>
                    <a:pt x="86" y="434"/>
                  </a:cubicBezTo>
                  <a:cubicBezTo>
                    <a:pt x="186" y="434"/>
                    <a:pt x="297" y="439"/>
                    <a:pt x="297" y="439"/>
                  </a:cubicBezTo>
                  <a:cubicBezTo>
                    <a:pt x="297" y="439"/>
                    <a:pt x="16" y="504"/>
                    <a:pt x="121" y="527"/>
                  </a:cubicBezTo>
                  <a:cubicBezTo>
                    <a:pt x="221" y="545"/>
                    <a:pt x="197" y="556"/>
                    <a:pt x="279" y="556"/>
                  </a:cubicBezTo>
                  <a:cubicBezTo>
                    <a:pt x="340" y="556"/>
                    <a:pt x="375" y="524"/>
                    <a:pt x="422" y="524"/>
                  </a:cubicBezTo>
                  <a:cubicBezTo>
                    <a:pt x="439" y="524"/>
                    <a:pt x="457" y="528"/>
                    <a:pt x="478" y="539"/>
                  </a:cubicBezTo>
                  <a:cubicBezTo>
                    <a:pt x="560" y="574"/>
                    <a:pt x="578" y="568"/>
                    <a:pt x="572" y="621"/>
                  </a:cubicBezTo>
                  <a:cubicBezTo>
                    <a:pt x="560" y="673"/>
                    <a:pt x="589" y="726"/>
                    <a:pt x="542" y="767"/>
                  </a:cubicBezTo>
                  <a:cubicBezTo>
                    <a:pt x="496" y="802"/>
                    <a:pt x="425" y="814"/>
                    <a:pt x="425" y="814"/>
                  </a:cubicBezTo>
                  <a:cubicBezTo>
                    <a:pt x="425" y="814"/>
                    <a:pt x="397" y="856"/>
                    <a:pt x="447" y="856"/>
                  </a:cubicBezTo>
                  <a:cubicBezTo>
                    <a:pt x="452" y="856"/>
                    <a:pt x="459" y="856"/>
                    <a:pt x="466" y="855"/>
                  </a:cubicBezTo>
                  <a:cubicBezTo>
                    <a:pt x="521" y="850"/>
                    <a:pt x="569" y="817"/>
                    <a:pt x="587" y="817"/>
                  </a:cubicBezTo>
                  <a:cubicBezTo>
                    <a:pt x="592" y="817"/>
                    <a:pt x="595" y="819"/>
                    <a:pt x="595" y="825"/>
                  </a:cubicBezTo>
                  <a:cubicBezTo>
                    <a:pt x="589" y="849"/>
                    <a:pt x="618" y="919"/>
                    <a:pt x="618" y="919"/>
                  </a:cubicBezTo>
                  <a:cubicBezTo>
                    <a:pt x="618" y="919"/>
                    <a:pt x="564" y="889"/>
                    <a:pt x="523" y="889"/>
                  </a:cubicBezTo>
                  <a:cubicBezTo>
                    <a:pt x="520" y="889"/>
                    <a:pt x="516" y="889"/>
                    <a:pt x="513" y="890"/>
                  </a:cubicBezTo>
                  <a:cubicBezTo>
                    <a:pt x="478" y="890"/>
                    <a:pt x="420" y="907"/>
                    <a:pt x="461" y="925"/>
                  </a:cubicBezTo>
                  <a:cubicBezTo>
                    <a:pt x="496" y="948"/>
                    <a:pt x="572" y="954"/>
                    <a:pt x="583" y="954"/>
                  </a:cubicBezTo>
                  <a:cubicBezTo>
                    <a:pt x="595" y="954"/>
                    <a:pt x="554" y="1007"/>
                    <a:pt x="525" y="1013"/>
                  </a:cubicBezTo>
                  <a:cubicBezTo>
                    <a:pt x="490" y="1019"/>
                    <a:pt x="379" y="1054"/>
                    <a:pt x="379" y="1054"/>
                  </a:cubicBezTo>
                  <a:cubicBezTo>
                    <a:pt x="379" y="1054"/>
                    <a:pt x="273" y="1106"/>
                    <a:pt x="262" y="1194"/>
                  </a:cubicBezTo>
                  <a:cubicBezTo>
                    <a:pt x="250" y="1282"/>
                    <a:pt x="256" y="1299"/>
                    <a:pt x="250" y="1352"/>
                  </a:cubicBezTo>
                  <a:cubicBezTo>
                    <a:pt x="244" y="1399"/>
                    <a:pt x="197" y="1486"/>
                    <a:pt x="227" y="1510"/>
                  </a:cubicBezTo>
                  <a:cubicBezTo>
                    <a:pt x="256" y="1539"/>
                    <a:pt x="250" y="1568"/>
                    <a:pt x="303" y="1580"/>
                  </a:cubicBezTo>
                  <a:cubicBezTo>
                    <a:pt x="329" y="1586"/>
                    <a:pt x="351" y="1587"/>
                    <a:pt x="368" y="1587"/>
                  </a:cubicBezTo>
                  <a:cubicBezTo>
                    <a:pt x="384" y="1587"/>
                    <a:pt x="396" y="1586"/>
                    <a:pt x="402" y="1586"/>
                  </a:cubicBezTo>
                  <a:cubicBezTo>
                    <a:pt x="414" y="1586"/>
                    <a:pt x="420" y="1609"/>
                    <a:pt x="431" y="1627"/>
                  </a:cubicBezTo>
                  <a:cubicBezTo>
                    <a:pt x="443" y="1642"/>
                    <a:pt x="457" y="1648"/>
                    <a:pt x="485" y="1648"/>
                  </a:cubicBezTo>
                  <a:cubicBezTo>
                    <a:pt x="498" y="1648"/>
                    <a:pt x="515" y="1646"/>
                    <a:pt x="537" y="1644"/>
                  </a:cubicBezTo>
                  <a:cubicBezTo>
                    <a:pt x="554" y="1633"/>
                    <a:pt x="578" y="1621"/>
                    <a:pt x="601" y="1603"/>
                  </a:cubicBezTo>
                  <a:cubicBezTo>
                    <a:pt x="636" y="1580"/>
                    <a:pt x="694" y="1516"/>
                    <a:pt x="694" y="1516"/>
                  </a:cubicBezTo>
                  <a:cubicBezTo>
                    <a:pt x="694" y="1516"/>
                    <a:pt x="741" y="1475"/>
                    <a:pt x="741" y="1446"/>
                  </a:cubicBezTo>
                  <a:cubicBezTo>
                    <a:pt x="740" y="1439"/>
                    <a:pt x="738" y="1438"/>
                    <a:pt x="738" y="1438"/>
                  </a:cubicBezTo>
                  <a:lnTo>
                    <a:pt x="738" y="1438"/>
                  </a:lnTo>
                  <a:cubicBezTo>
                    <a:pt x="739" y="1438"/>
                    <a:pt x="741" y="1440"/>
                    <a:pt x="750" y="1440"/>
                  </a:cubicBezTo>
                  <a:cubicBezTo>
                    <a:pt x="760" y="1440"/>
                    <a:pt x="781" y="1436"/>
                    <a:pt x="817" y="1416"/>
                  </a:cubicBezTo>
                  <a:cubicBezTo>
                    <a:pt x="905" y="1375"/>
                    <a:pt x="923" y="1364"/>
                    <a:pt x="928" y="1334"/>
                  </a:cubicBezTo>
                  <a:cubicBezTo>
                    <a:pt x="934" y="1299"/>
                    <a:pt x="923" y="1276"/>
                    <a:pt x="940" y="1276"/>
                  </a:cubicBezTo>
                  <a:cubicBezTo>
                    <a:pt x="952" y="1276"/>
                    <a:pt x="987" y="1235"/>
                    <a:pt x="1051" y="1235"/>
                  </a:cubicBezTo>
                  <a:cubicBezTo>
                    <a:pt x="1090" y="1235"/>
                    <a:pt x="1091" y="1250"/>
                    <a:pt x="1116" y="1250"/>
                  </a:cubicBezTo>
                  <a:cubicBezTo>
                    <a:pt x="1133" y="1250"/>
                    <a:pt x="1160" y="1244"/>
                    <a:pt x="1215" y="1223"/>
                  </a:cubicBezTo>
                  <a:cubicBezTo>
                    <a:pt x="1350" y="1176"/>
                    <a:pt x="1350" y="1176"/>
                    <a:pt x="1420" y="1141"/>
                  </a:cubicBezTo>
                  <a:cubicBezTo>
                    <a:pt x="1490" y="1106"/>
                    <a:pt x="1443" y="1095"/>
                    <a:pt x="1531" y="1077"/>
                  </a:cubicBezTo>
                  <a:cubicBezTo>
                    <a:pt x="1613" y="1059"/>
                    <a:pt x="1607" y="1071"/>
                    <a:pt x="1695" y="1048"/>
                  </a:cubicBezTo>
                  <a:cubicBezTo>
                    <a:pt x="1788" y="1030"/>
                    <a:pt x="1823" y="1007"/>
                    <a:pt x="1864" y="1007"/>
                  </a:cubicBezTo>
                  <a:cubicBezTo>
                    <a:pt x="1899" y="1007"/>
                    <a:pt x="2040" y="960"/>
                    <a:pt x="2163" y="937"/>
                  </a:cubicBezTo>
                  <a:cubicBezTo>
                    <a:pt x="2245" y="921"/>
                    <a:pt x="2261" y="918"/>
                    <a:pt x="2258" y="918"/>
                  </a:cubicBezTo>
                  <a:cubicBezTo>
                    <a:pt x="2257" y="918"/>
                    <a:pt x="2250" y="919"/>
                    <a:pt x="2245" y="919"/>
                  </a:cubicBezTo>
                  <a:cubicBezTo>
                    <a:pt x="2221" y="919"/>
                    <a:pt x="2069" y="890"/>
                    <a:pt x="2022" y="890"/>
                  </a:cubicBezTo>
                  <a:cubicBezTo>
                    <a:pt x="1976" y="884"/>
                    <a:pt x="2075" y="843"/>
                    <a:pt x="2075" y="843"/>
                  </a:cubicBezTo>
                  <a:cubicBezTo>
                    <a:pt x="2075" y="843"/>
                    <a:pt x="2108" y="828"/>
                    <a:pt x="2127" y="828"/>
                  </a:cubicBezTo>
                  <a:cubicBezTo>
                    <a:pt x="2134" y="828"/>
                    <a:pt x="2139" y="830"/>
                    <a:pt x="2139" y="837"/>
                  </a:cubicBezTo>
                  <a:cubicBezTo>
                    <a:pt x="2139" y="861"/>
                    <a:pt x="2151" y="890"/>
                    <a:pt x="2221" y="890"/>
                  </a:cubicBezTo>
                  <a:cubicBezTo>
                    <a:pt x="2297" y="890"/>
                    <a:pt x="2344" y="878"/>
                    <a:pt x="2309" y="837"/>
                  </a:cubicBezTo>
                  <a:cubicBezTo>
                    <a:pt x="2274" y="802"/>
                    <a:pt x="2280" y="802"/>
                    <a:pt x="2256" y="779"/>
                  </a:cubicBezTo>
                  <a:cubicBezTo>
                    <a:pt x="2233" y="749"/>
                    <a:pt x="2221" y="755"/>
                    <a:pt x="2186" y="738"/>
                  </a:cubicBezTo>
                  <a:cubicBezTo>
                    <a:pt x="2145" y="720"/>
                    <a:pt x="2104" y="697"/>
                    <a:pt x="2122" y="697"/>
                  </a:cubicBezTo>
                  <a:cubicBezTo>
                    <a:pt x="2145" y="697"/>
                    <a:pt x="2192" y="685"/>
                    <a:pt x="2256" y="685"/>
                  </a:cubicBezTo>
                  <a:lnTo>
                    <a:pt x="2367" y="685"/>
                  </a:lnTo>
                  <a:cubicBezTo>
                    <a:pt x="2389" y="685"/>
                    <a:pt x="2416" y="697"/>
                    <a:pt x="2432" y="697"/>
                  </a:cubicBezTo>
                  <a:cubicBezTo>
                    <a:pt x="2438" y="697"/>
                    <a:pt x="2442" y="696"/>
                    <a:pt x="2443" y="691"/>
                  </a:cubicBezTo>
                  <a:cubicBezTo>
                    <a:pt x="2449" y="673"/>
                    <a:pt x="2432" y="662"/>
                    <a:pt x="2408" y="656"/>
                  </a:cubicBezTo>
                  <a:lnTo>
                    <a:pt x="2408" y="656"/>
                  </a:lnTo>
                  <a:cubicBezTo>
                    <a:pt x="2420" y="658"/>
                    <a:pt x="2435" y="660"/>
                    <a:pt x="2449" y="660"/>
                  </a:cubicBezTo>
                  <a:cubicBezTo>
                    <a:pt x="2470" y="660"/>
                    <a:pt x="2491" y="657"/>
                    <a:pt x="2508" y="650"/>
                  </a:cubicBezTo>
                  <a:cubicBezTo>
                    <a:pt x="2560" y="627"/>
                    <a:pt x="2601" y="603"/>
                    <a:pt x="2549" y="603"/>
                  </a:cubicBezTo>
                  <a:cubicBezTo>
                    <a:pt x="2496" y="603"/>
                    <a:pt x="2601" y="568"/>
                    <a:pt x="2601" y="568"/>
                  </a:cubicBezTo>
                  <a:cubicBezTo>
                    <a:pt x="2601" y="568"/>
                    <a:pt x="2648" y="521"/>
                    <a:pt x="2566" y="521"/>
                  </a:cubicBezTo>
                  <a:cubicBezTo>
                    <a:pt x="2490" y="515"/>
                    <a:pt x="2438" y="475"/>
                    <a:pt x="2531" y="475"/>
                  </a:cubicBezTo>
                  <a:cubicBezTo>
                    <a:pt x="2548" y="476"/>
                    <a:pt x="2564" y="476"/>
                    <a:pt x="2579" y="476"/>
                  </a:cubicBezTo>
                  <a:cubicBezTo>
                    <a:pt x="2641" y="476"/>
                    <a:pt x="2681" y="468"/>
                    <a:pt x="2672" y="463"/>
                  </a:cubicBezTo>
                  <a:cubicBezTo>
                    <a:pt x="2648" y="451"/>
                    <a:pt x="2555" y="410"/>
                    <a:pt x="2555" y="410"/>
                  </a:cubicBezTo>
                  <a:cubicBezTo>
                    <a:pt x="2555" y="410"/>
                    <a:pt x="2555" y="387"/>
                    <a:pt x="2695" y="358"/>
                  </a:cubicBezTo>
                  <a:cubicBezTo>
                    <a:pt x="2828" y="335"/>
                    <a:pt x="2867" y="287"/>
                    <a:pt x="2895" y="287"/>
                  </a:cubicBezTo>
                  <a:cubicBezTo>
                    <a:pt x="2897" y="287"/>
                    <a:pt x="2898" y="287"/>
                    <a:pt x="2900" y="287"/>
                  </a:cubicBezTo>
                  <a:cubicBezTo>
                    <a:pt x="2935" y="287"/>
                    <a:pt x="2964" y="276"/>
                    <a:pt x="3011" y="276"/>
                  </a:cubicBezTo>
                  <a:cubicBezTo>
                    <a:pt x="3058" y="276"/>
                    <a:pt x="3087" y="258"/>
                    <a:pt x="3087" y="258"/>
                  </a:cubicBezTo>
                  <a:cubicBezTo>
                    <a:pt x="3087" y="258"/>
                    <a:pt x="3093" y="223"/>
                    <a:pt x="2993" y="217"/>
                  </a:cubicBezTo>
                  <a:cubicBezTo>
                    <a:pt x="2944" y="211"/>
                    <a:pt x="2897" y="210"/>
                    <a:pt x="2860" y="210"/>
                  </a:cubicBezTo>
                  <a:cubicBezTo>
                    <a:pt x="2822" y="210"/>
                    <a:pt x="2794" y="211"/>
                    <a:pt x="2783" y="211"/>
                  </a:cubicBezTo>
                  <a:cubicBezTo>
                    <a:pt x="2759" y="211"/>
                    <a:pt x="2654" y="205"/>
                    <a:pt x="2642" y="205"/>
                  </a:cubicBezTo>
                  <a:cubicBezTo>
                    <a:pt x="2637" y="205"/>
                    <a:pt x="2707" y="188"/>
                    <a:pt x="2666" y="164"/>
                  </a:cubicBezTo>
                  <a:cubicBezTo>
                    <a:pt x="2660" y="159"/>
                    <a:pt x="2654" y="159"/>
                    <a:pt x="2654" y="153"/>
                  </a:cubicBezTo>
                  <a:cubicBezTo>
                    <a:pt x="2654" y="153"/>
                    <a:pt x="2642" y="118"/>
                    <a:pt x="2637" y="118"/>
                  </a:cubicBezTo>
                  <a:cubicBezTo>
                    <a:pt x="2631" y="112"/>
                    <a:pt x="2607" y="100"/>
                    <a:pt x="2607" y="100"/>
                  </a:cubicBezTo>
                  <a:cubicBezTo>
                    <a:pt x="2596" y="88"/>
                    <a:pt x="2590" y="83"/>
                    <a:pt x="2578" y="71"/>
                  </a:cubicBezTo>
                  <a:lnTo>
                    <a:pt x="2520" y="71"/>
                  </a:lnTo>
                  <a:cubicBezTo>
                    <a:pt x="2508" y="71"/>
                    <a:pt x="2479" y="59"/>
                    <a:pt x="2473" y="53"/>
                  </a:cubicBezTo>
                  <a:cubicBezTo>
                    <a:pt x="2461" y="48"/>
                    <a:pt x="2420" y="30"/>
                    <a:pt x="2420" y="30"/>
                  </a:cubicBezTo>
                  <a:cubicBezTo>
                    <a:pt x="2403" y="36"/>
                    <a:pt x="2385" y="42"/>
                    <a:pt x="2367" y="48"/>
                  </a:cubicBezTo>
                  <a:cubicBezTo>
                    <a:pt x="2367" y="42"/>
                    <a:pt x="2367" y="30"/>
                    <a:pt x="2367" y="24"/>
                  </a:cubicBezTo>
                  <a:cubicBezTo>
                    <a:pt x="2362" y="26"/>
                    <a:pt x="2356" y="27"/>
                    <a:pt x="2352" y="27"/>
                  </a:cubicBezTo>
                  <a:cubicBezTo>
                    <a:pt x="2342" y="27"/>
                    <a:pt x="2334" y="24"/>
                    <a:pt x="2326" y="24"/>
                  </a:cubicBezTo>
                  <a:cubicBezTo>
                    <a:pt x="2309" y="24"/>
                    <a:pt x="2291" y="18"/>
                    <a:pt x="2274" y="18"/>
                  </a:cubicBezTo>
                  <a:cubicBezTo>
                    <a:pt x="2262" y="18"/>
                    <a:pt x="2250" y="18"/>
                    <a:pt x="2239" y="24"/>
                  </a:cubicBezTo>
                  <a:cubicBezTo>
                    <a:pt x="2239" y="18"/>
                    <a:pt x="2239" y="18"/>
                    <a:pt x="2239" y="18"/>
                  </a:cubicBezTo>
                  <a:cubicBezTo>
                    <a:pt x="2233" y="18"/>
                    <a:pt x="2221" y="18"/>
                    <a:pt x="2209" y="12"/>
                  </a:cubicBezTo>
                  <a:cubicBezTo>
                    <a:pt x="2192" y="18"/>
                    <a:pt x="2180" y="18"/>
                    <a:pt x="2163" y="18"/>
                  </a:cubicBezTo>
                  <a:cubicBezTo>
                    <a:pt x="2145" y="18"/>
                    <a:pt x="2128" y="18"/>
                    <a:pt x="2110" y="24"/>
                  </a:cubicBezTo>
                  <a:cubicBezTo>
                    <a:pt x="2104" y="18"/>
                    <a:pt x="2104" y="12"/>
                    <a:pt x="2098" y="7"/>
                  </a:cubicBezTo>
                  <a:cubicBezTo>
                    <a:pt x="2087" y="7"/>
                    <a:pt x="2069" y="1"/>
                    <a:pt x="205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4"/>
            <p:cNvSpPr/>
            <p:nvPr/>
          </p:nvSpPr>
          <p:spPr>
            <a:xfrm>
              <a:off x="4588608" y="1599984"/>
              <a:ext cx="91812" cy="28544"/>
            </a:xfrm>
            <a:custGeom>
              <a:rect b="b" l="l" r="r" t="t"/>
              <a:pathLst>
                <a:path extrusionOk="0" h="211" w="672">
                  <a:moveTo>
                    <a:pt x="152" y="0"/>
                  </a:moveTo>
                  <a:cubicBezTo>
                    <a:pt x="102" y="0"/>
                    <a:pt x="1" y="44"/>
                    <a:pt x="11" y="59"/>
                  </a:cubicBezTo>
                  <a:cubicBezTo>
                    <a:pt x="14" y="66"/>
                    <a:pt x="23" y="69"/>
                    <a:pt x="35" y="69"/>
                  </a:cubicBezTo>
                  <a:cubicBezTo>
                    <a:pt x="60" y="69"/>
                    <a:pt x="99" y="57"/>
                    <a:pt x="139" y="53"/>
                  </a:cubicBezTo>
                  <a:cubicBezTo>
                    <a:pt x="198" y="53"/>
                    <a:pt x="128" y="76"/>
                    <a:pt x="116" y="76"/>
                  </a:cubicBezTo>
                  <a:cubicBezTo>
                    <a:pt x="104" y="76"/>
                    <a:pt x="16" y="117"/>
                    <a:pt x="16" y="117"/>
                  </a:cubicBezTo>
                  <a:cubicBezTo>
                    <a:pt x="51" y="123"/>
                    <a:pt x="81" y="129"/>
                    <a:pt x="116" y="135"/>
                  </a:cubicBezTo>
                  <a:lnTo>
                    <a:pt x="57" y="170"/>
                  </a:lnTo>
                  <a:cubicBezTo>
                    <a:pt x="57" y="170"/>
                    <a:pt x="70" y="169"/>
                    <a:pt x="87" y="169"/>
                  </a:cubicBezTo>
                  <a:cubicBezTo>
                    <a:pt x="112" y="169"/>
                    <a:pt x="144" y="171"/>
                    <a:pt x="151" y="181"/>
                  </a:cubicBezTo>
                  <a:cubicBezTo>
                    <a:pt x="168" y="193"/>
                    <a:pt x="227" y="211"/>
                    <a:pt x="268" y="211"/>
                  </a:cubicBezTo>
                  <a:cubicBezTo>
                    <a:pt x="303" y="205"/>
                    <a:pt x="344" y="205"/>
                    <a:pt x="350" y="193"/>
                  </a:cubicBezTo>
                  <a:cubicBezTo>
                    <a:pt x="356" y="181"/>
                    <a:pt x="455" y="158"/>
                    <a:pt x="525" y="152"/>
                  </a:cubicBezTo>
                  <a:cubicBezTo>
                    <a:pt x="601" y="140"/>
                    <a:pt x="672" y="76"/>
                    <a:pt x="672" y="76"/>
                  </a:cubicBezTo>
                  <a:cubicBezTo>
                    <a:pt x="667" y="38"/>
                    <a:pt x="595" y="7"/>
                    <a:pt x="537" y="7"/>
                  </a:cubicBezTo>
                  <a:cubicBezTo>
                    <a:pt x="524" y="7"/>
                    <a:pt x="512" y="9"/>
                    <a:pt x="502" y="12"/>
                  </a:cubicBezTo>
                  <a:cubicBezTo>
                    <a:pt x="479" y="19"/>
                    <a:pt x="467" y="21"/>
                    <a:pt x="458" y="21"/>
                  </a:cubicBezTo>
                  <a:cubicBezTo>
                    <a:pt x="445" y="21"/>
                    <a:pt x="435" y="18"/>
                    <a:pt x="408" y="18"/>
                  </a:cubicBezTo>
                  <a:cubicBezTo>
                    <a:pt x="361" y="18"/>
                    <a:pt x="344" y="18"/>
                    <a:pt x="309" y="29"/>
                  </a:cubicBezTo>
                  <a:cubicBezTo>
                    <a:pt x="280" y="41"/>
                    <a:pt x="244" y="47"/>
                    <a:pt x="209" y="47"/>
                  </a:cubicBezTo>
                  <a:cubicBezTo>
                    <a:pt x="174" y="47"/>
                    <a:pt x="198" y="23"/>
                    <a:pt x="174" y="6"/>
                  </a:cubicBezTo>
                  <a:cubicBezTo>
                    <a:pt x="170" y="2"/>
                    <a:pt x="162" y="0"/>
                    <a:pt x="15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4"/>
            <p:cNvSpPr/>
            <p:nvPr/>
          </p:nvSpPr>
          <p:spPr>
            <a:xfrm>
              <a:off x="4147988" y="1521523"/>
              <a:ext cx="21723" cy="9064"/>
            </a:xfrm>
            <a:custGeom>
              <a:rect b="b" l="l" r="r" t="t"/>
              <a:pathLst>
                <a:path extrusionOk="0" h="67" w="159">
                  <a:moveTo>
                    <a:pt x="135" y="1"/>
                  </a:moveTo>
                  <a:cubicBezTo>
                    <a:pt x="112" y="1"/>
                    <a:pt x="59" y="13"/>
                    <a:pt x="59" y="13"/>
                  </a:cubicBezTo>
                  <a:cubicBezTo>
                    <a:pt x="42" y="30"/>
                    <a:pt x="24" y="48"/>
                    <a:pt x="1" y="65"/>
                  </a:cubicBezTo>
                  <a:cubicBezTo>
                    <a:pt x="1" y="65"/>
                    <a:pt x="27" y="63"/>
                    <a:pt x="48" y="63"/>
                  </a:cubicBezTo>
                  <a:cubicBezTo>
                    <a:pt x="58" y="63"/>
                    <a:pt x="67" y="63"/>
                    <a:pt x="71" y="65"/>
                  </a:cubicBezTo>
                  <a:cubicBezTo>
                    <a:pt x="74" y="66"/>
                    <a:pt x="79" y="67"/>
                    <a:pt x="84" y="67"/>
                  </a:cubicBezTo>
                  <a:cubicBezTo>
                    <a:pt x="105" y="67"/>
                    <a:pt x="135" y="59"/>
                    <a:pt x="135" y="59"/>
                  </a:cubicBezTo>
                  <a:cubicBezTo>
                    <a:pt x="135" y="59"/>
                    <a:pt x="159"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4"/>
            <p:cNvSpPr/>
            <p:nvPr/>
          </p:nvSpPr>
          <p:spPr>
            <a:xfrm>
              <a:off x="3923510" y="1968615"/>
              <a:ext cx="68859" cy="33549"/>
            </a:xfrm>
            <a:custGeom>
              <a:rect b="b" l="l" r="r" t="t"/>
              <a:pathLst>
                <a:path extrusionOk="0" h="248" w="504">
                  <a:moveTo>
                    <a:pt x="140" y="1"/>
                  </a:moveTo>
                  <a:cubicBezTo>
                    <a:pt x="94" y="1"/>
                    <a:pt x="41" y="24"/>
                    <a:pt x="23" y="42"/>
                  </a:cubicBezTo>
                  <a:cubicBezTo>
                    <a:pt x="0" y="54"/>
                    <a:pt x="6" y="71"/>
                    <a:pt x="6" y="71"/>
                  </a:cubicBezTo>
                  <a:cubicBezTo>
                    <a:pt x="17" y="71"/>
                    <a:pt x="90" y="47"/>
                    <a:pt x="117" y="47"/>
                  </a:cubicBezTo>
                  <a:cubicBezTo>
                    <a:pt x="119" y="47"/>
                    <a:pt x="121" y="47"/>
                    <a:pt x="123" y="48"/>
                  </a:cubicBezTo>
                  <a:cubicBezTo>
                    <a:pt x="146" y="54"/>
                    <a:pt x="135" y="83"/>
                    <a:pt x="164" y="83"/>
                  </a:cubicBezTo>
                  <a:cubicBezTo>
                    <a:pt x="193" y="83"/>
                    <a:pt x="228" y="100"/>
                    <a:pt x="246" y="118"/>
                  </a:cubicBezTo>
                  <a:cubicBezTo>
                    <a:pt x="250" y="124"/>
                    <a:pt x="257" y="126"/>
                    <a:pt x="265" y="126"/>
                  </a:cubicBezTo>
                  <a:cubicBezTo>
                    <a:pt x="280" y="126"/>
                    <a:pt x="298" y="118"/>
                    <a:pt x="298" y="118"/>
                  </a:cubicBezTo>
                  <a:cubicBezTo>
                    <a:pt x="298" y="118"/>
                    <a:pt x="316" y="159"/>
                    <a:pt x="304" y="170"/>
                  </a:cubicBezTo>
                  <a:cubicBezTo>
                    <a:pt x="293" y="176"/>
                    <a:pt x="339" y="188"/>
                    <a:pt x="339" y="188"/>
                  </a:cubicBezTo>
                  <a:cubicBezTo>
                    <a:pt x="339" y="188"/>
                    <a:pt x="339" y="217"/>
                    <a:pt x="328" y="217"/>
                  </a:cubicBezTo>
                  <a:cubicBezTo>
                    <a:pt x="319" y="222"/>
                    <a:pt x="395" y="248"/>
                    <a:pt x="457" y="248"/>
                  </a:cubicBezTo>
                  <a:cubicBezTo>
                    <a:pt x="474" y="248"/>
                    <a:pt x="490" y="246"/>
                    <a:pt x="503" y="241"/>
                  </a:cubicBezTo>
                  <a:cubicBezTo>
                    <a:pt x="503" y="241"/>
                    <a:pt x="433" y="170"/>
                    <a:pt x="339" y="100"/>
                  </a:cubicBezTo>
                  <a:cubicBezTo>
                    <a:pt x="240" y="30"/>
                    <a:pt x="228" y="54"/>
                    <a:pt x="205" y="30"/>
                  </a:cubicBezTo>
                  <a:cubicBezTo>
                    <a:pt x="181" y="7"/>
                    <a:pt x="187" y="1"/>
                    <a:pt x="1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54"/>
            <p:cNvSpPr/>
            <p:nvPr/>
          </p:nvSpPr>
          <p:spPr>
            <a:xfrm>
              <a:off x="3893863" y="2064257"/>
              <a:ext cx="442938" cy="767835"/>
            </a:xfrm>
            <a:custGeom>
              <a:rect b="b" l="l" r="r" t="t"/>
              <a:pathLst>
                <a:path extrusionOk="0" h="5676" w="3242">
                  <a:moveTo>
                    <a:pt x="5" y="0"/>
                  </a:moveTo>
                  <a:cubicBezTo>
                    <a:pt x="3" y="0"/>
                    <a:pt x="2" y="1"/>
                    <a:pt x="1" y="2"/>
                  </a:cubicBezTo>
                  <a:cubicBezTo>
                    <a:pt x="1" y="37"/>
                    <a:pt x="1" y="89"/>
                    <a:pt x="42" y="107"/>
                  </a:cubicBezTo>
                  <a:cubicBezTo>
                    <a:pt x="94" y="130"/>
                    <a:pt x="88" y="130"/>
                    <a:pt x="100" y="160"/>
                  </a:cubicBezTo>
                  <a:cubicBezTo>
                    <a:pt x="118" y="183"/>
                    <a:pt x="124" y="189"/>
                    <a:pt x="153" y="189"/>
                  </a:cubicBezTo>
                  <a:cubicBezTo>
                    <a:pt x="182" y="195"/>
                    <a:pt x="223" y="218"/>
                    <a:pt x="223" y="241"/>
                  </a:cubicBezTo>
                  <a:cubicBezTo>
                    <a:pt x="219" y="256"/>
                    <a:pt x="242" y="274"/>
                    <a:pt x="255" y="274"/>
                  </a:cubicBezTo>
                  <a:cubicBezTo>
                    <a:pt x="263" y="274"/>
                    <a:pt x="268" y="268"/>
                    <a:pt x="264" y="253"/>
                  </a:cubicBezTo>
                  <a:cubicBezTo>
                    <a:pt x="264" y="230"/>
                    <a:pt x="252" y="230"/>
                    <a:pt x="252" y="224"/>
                  </a:cubicBezTo>
                  <a:cubicBezTo>
                    <a:pt x="252" y="224"/>
                    <a:pt x="252" y="224"/>
                    <a:pt x="252" y="218"/>
                  </a:cubicBezTo>
                  <a:cubicBezTo>
                    <a:pt x="252" y="218"/>
                    <a:pt x="252" y="218"/>
                    <a:pt x="258" y="212"/>
                  </a:cubicBezTo>
                  <a:cubicBezTo>
                    <a:pt x="287" y="201"/>
                    <a:pt x="287" y="189"/>
                    <a:pt x="305" y="183"/>
                  </a:cubicBezTo>
                  <a:cubicBezTo>
                    <a:pt x="310" y="180"/>
                    <a:pt x="320" y="178"/>
                    <a:pt x="330" y="178"/>
                  </a:cubicBezTo>
                  <a:cubicBezTo>
                    <a:pt x="343" y="178"/>
                    <a:pt x="357" y="182"/>
                    <a:pt x="363" y="195"/>
                  </a:cubicBezTo>
                  <a:cubicBezTo>
                    <a:pt x="369" y="224"/>
                    <a:pt x="369" y="247"/>
                    <a:pt x="369" y="265"/>
                  </a:cubicBezTo>
                  <a:cubicBezTo>
                    <a:pt x="363" y="277"/>
                    <a:pt x="393" y="294"/>
                    <a:pt x="393" y="312"/>
                  </a:cubicBezTo>
                  <a:cubicBezTo>
                    <a:pt x="398" y="335"/>
                    <a:pt x="375" y="499"/>
                    <a:pt x="375" y="511"/>
                  </a:cubicBezTo>
                  <a:cubicBezTo>
                    <a:pt x="375" y="522"/>
                    <a:pt x="369" y="575"/>
                    <a:pt x="334" y="587"/>
                  </a:cubicBezTo>
                  <a:cubicBezTo>
                    <a:pt x="299" y="592"/>
                    <a:pt x="287" y="587"/>
                    <a:pt x="287" y="616"/>
                  </a:cubicBezTo>
                  <a:cubicBezTo>
                    <a:pt x="287" y="651"/>
                    <a:pt x="299" y="645"/>
                    <a:pt x="287" y="651"/>
                  </a:cubicBezTo>
                  <a:lnTo>
                    <a:pt x="281" y="651"/>
                  </a:lnTo>
                  <a:cubicBezTo>
                    <a:pt x="271" y="661"/>
                    <a:pt x="256" y="681"/>
                    <a:pt x="244" y="681"/>
                  </a:cubicBezTo>
                  <a:cubicBezTo>
                    <a:pt x="243" y="681"/>
                    <a:pt x="242" y="681"/>
                    <a:pt x="240" y="680"/>
                  </a:cubicBezTo>
                  <a:cubicBezTo>
                    <a:pt x="237" y="680"/>
                    <a:pt x="231" y="679"/>
                    <a:pt x="225" y="679"/>
                  </a:cubicBezTo>
                  <a:cubicBezTo>
                    <a:pt x="213" y="679"/>
                    <a:pt x="202" y="684"/>
                    <a:pt x="205" y="715"/>
                  </a:cubicBezTo>
                  <a:cubicBezTo>
                    <a:pt x="211" y="768"/>
                    <a:pt x="188" y="774"/>
                    <a:pt x="182" y="780"/>
                  </a:cubicBezTo>
                  <a:cubicBezTo>
                    <a:pt x="170" y="785"/>
                    <a:pt x="159" y="791"/>
                    <a:pt x="159" y="838"/>
                  </a:cubicBezTo>
                  <a:cubicBezTo>
                    <a:pt x="159" y="877"/>
                    <a:pt x="148" y="926"/>
                    <a:pt x="182" y="926"/>
                  </a:cubicBezTo>
                  <a:cubicBezTo>
                    <a:pt x="184" y="926"/>
                    <a:pt x="186" y="926"/>
                    <a:pt x="188" y="926"/>
                  </a:cubicBezTo>
                  <a:cubicBezTo>
                    <a:pt x="193" y="924"/>
                    <a:pt x="197" y="924"/>
                    <a:pt x="200" y="924"/>
                  </a:cubicBezTo>
                  <a:cubicBezTo>
                    <a:pt x="221" y="924"/>
                    <a:pt x="193" y="957"/>
                    <a:pt x="188" y="973"/>
                  </a:cubicBezTo>
                  <a:cubicBezTo>
                    <a:pt x="182" y="984"/>
                    <a:pt x="164" y="978"/>
                    <a:pt x="164" y="990"/>
                  </a:cubicBezTo>
                  <a:cubicBezTo>
                    <a:pt x="153" y="996"/>
                    <a:pt x="135" y="1025"/>
                    <a:pt x="129" y="1107"/>
                  </a:cubicBezTo>
                  <a:cubicBezTo>
                    <a:pt x="129" y="1125"/>
                    <a:pt x="88" y="1160"/>
                    <a:pt x="135" y="1183"/>
                  </a:cubicBezTo>
                  <a:cubicBezTo>
                    <a:pt x="182" y="1207"/>
                    <a:pt x="205" y="1230"/>
                    <a:pt x="223" y="1294"/>
                  </a:cubicBezTo>
                  <a:cubicBezTo>
                    <a:pt x="246" y="1365"/>
                    <a:pt x="270" y="1429"/>
                    <a:pt x="276" y="1499"/>
                  </a:cubicBezTo>
                  <a:cubicBezTo>
                    <a:pt x="276" y="1563"/>
                    <a:pt x="322" y="1634"/>
                    <a:pt x="340" y="1675"/>
                  </a:cubicBezTo>
                  <a:cubicBezTo>
                    <a:pt x="352" y="1710"/>
                    <a:pt x="363" y="1751"/>
                    <a:pt x="363" y="1751"/>
                  </a:cubicBezTo>
                  <a:cubicBezTo>
                    <a:pt x="363" y="1751"/>
                    <a:pt x="363" y="1809"/>
                    <a:pt x="416" y="1862"/>
                  </a:cubicBezTo>
                  <a:cubicBezTo>
                    <a:pt x="469" y="1920"/>
                    <a:pt x="504" y="1961"/>
                    <a:pt x="533" y="1985"/>
                  </a:cubicBezTo>
                  <a:cubicBezTo>
                    <a:pt x="562" y="2014"/>
                    <a:pt x="627" y="2014"/>
                    <a:pt x="644" y="2061"/>
                  </a:cubicBezTo>
                  <a:cubicBezTo>
                    <a:pt x="662" y="2102"/>
                    <a:pt x="685" y="2160"/>
                    <a:pt x="703" y="2172"/>
                  </a:cubicBezTo>
                  <a:cubicBezTo>
                    <a:pt x="708" y="2172"/>
                    <a:pt x="708" y="2178"/>
                    <a:pt x="714" y="2178"/>
                  </a:cubicBezTo>
                  <a:cubicBezTo>
                    <a:pt x="724" y="2192"/>
                    <a:pt x="729" y="2210"/>
                    <a:pt x="734" y="2210"/>
                  </a:cubicBezTo>
                  <a:cubicBezTo>
                    <a:pt x="736" y="2210"/>
                    <a:pt x="737" y="2209"/>
                    <a:pt x="738" y="2207"/>
                  </a:cubicBezTo>
                  <a:cubicBezTo>
                    <a:pt x="738" y="2207"/>
                    <a:pt x="738" y="2207"/>
                    <a:pt x="738" y="2207"/>
                  </a:cubicBezTo>
                  <a:cubicBezTo>
                    <a:pt x="744" y="2207"/>
                    <a:pt x="749" y="2525"/>
                    <a:pt x="744" y="2628"/>
                  </a:cubicBezTo>
                  <a:cubicBezTo>
                    <a:pt x="738" y="2733"/>
                    <a:pt x="744" y="3078"/>
                    <a:pt x="738" y="3078"/>
                  </a:cubicBezTo>
                  <a:cubicBezTo>
                    <a:pt x="738" y="3078"/>
                    <a:pt x="758" y="3239"/>
                    <a:pt x="742" y="3239"/>
                  </a:cubicBezTo>
                  <a:cubicBezTo>
                    <a:pt x="741" y="3239"/>
                    <a:pt x="739" y="3238"/>
                    <a:pt x="738" y="3236"/>
                  </a:cubicBezTo>
                  <a:cubicBezTo>
                    <a:pt x="734" y="3232"/>
                    <a:pt x="732" y="3230"/>
                    <a:pt x="731" y="3230"/>
                  </a:cubicBezTo>
                  <a:lnTo>
                    <a:pt x="731" y="3230"/>
                  </a:lnTo>
                  <a:cubicBezTo>
                    <a:pt x="723" y="3230"/>
                    <a:pt x="750" y="3301"/>
                    <a:pt x="755" y="3336"/>
                  </a:cubicBezTo>
                  <a:cubicBezTo>
                    <a:pt x="755" y="3371"/>
                    <a:pt x="761" y="3365"/>
                    <a:pt x="761" y="3441"/>
                  </a:cubicBezTo>
                  <a:cubicBezTo>
                    <a:pt x="755" y="3511"/>
                    <a:pt x="755" y="3622"/>
                    <a:pt x="755" y="3658"/>
                  </a:cubicBezTo>
                  <a:cubicBezTo>
                    <a:pt x="755" y="3693"/>
                    <a:pt x="738" y="3868"/>
                    <a:pt x="738" y="3868"/>
                  </a:cubicBezTo>
                  <a:cubicBezTo>
                    <a:pt x="738" y="3868"/>
                    <a:pt x="735" y="3867"/>
                    <a:pt x="731" y="3867"/>
                  </a:cubicBezTo>
                  <a:cubicBezTo>
                    <a:pt x="719" y="3867"/>
                    <a:pt x="698" y="3874"/>
                    <a:pt x="720" y="3927"/>
                  </a:cubicBezTo>
                  <a:cubicBezTo>
                    <a:pt x="744" y="3997"/>
                    <a:pt x="796" y="4044"/>
                    <a:pt x="790" y="4096"/>
                  </a:cubicBezTo>
                  <a:cubicBezTo>
                    <a:pt x="784" y="4143"/>
                    <a:pt x="738" y="4184"/>
                    <a:pt x="767" y="4237"/>
                  </a:cubicBezTo>
                  <a:cubicBezTo>
                    <a:pt x="796" y="4295"/>
                    <a:pt x="773" y="4359"/>
                    <a:pt x="796" y="4365"/>
                  </a:cubicBezTo>
                  <a:cubicBezTo>
                    <a:pt x="820" y="4365"/>
                    <a:pt x="790" y="4400"/>
                    <a:pt x="796" y="4471"/>
                  </a:cubicBezTo>
                  <a:cubicBezTo>
                    <a:pt x="806" y="4524"/>
                    <a:pt x="816" y="4550"/>
                    <a:pt x="826" y="4550"/>
                  </a:cubicBezTo>
                  <a:cubicBezTo>
                    <a:pt x="827" y="4550"/>
                    <a:pt x="829" y="4549"/>
                    <a:pt x="831" y="4547"/>
                  </a:cubicBezTo>
                  <a:cubicBezTo>
                    <a:pt x="843" y="4529"/>
                    <a:pt x="837" y="4476"/>
                    <a:pt x="831" y="4430"/>
                  </a:cubicBezTo>
                  <a:cubicBezTo>
                    <a:pt x="831" y="4388"/>
                    <a:pt x="836" y="4346"/>
                    <a:pt x="845" y="4346"/>
                  </a:cubicBezTo>
                  <a:cubicBezTo>
                    <a:pt x="846" y="4346"/>
                    <a:pt x="848" y="4346"/>
                    <a:pt x="849" y="4348"/>
                  </a:cubicBezTo>
                  <a:cubicBezTo>
                    <a:pt x="866" y="4365"/>
                    <a:pt x="878" y="4430"/>
                    <a:pt x="878" y="4447"/>
                  </a:cubicBezTo>
                  <a:cubicBezTo>
                    <a:pt x="878" y="4465"/>
                    <a:pt x="878" y="4517"/>
                    <a:pt x="884" y="4570"/>
                  </a:cubicBezTo>
                  <a:cubicBezTo>
                    <a:pt x="890" y="4623"/>
                    <a:pt x="878" y="4681"/>
                    <a:pt x="878" y="4681"/>
                  </a:cubicBezTo>
                  <a:cubicBezTo>
                    <a:pt x="872" y="4693"/>
                    <a:pt x="866" y="4710"/>
                    <a:pt x="855" y="4728"/>
                  </a:cubicBezTo>
                  <a:cubicBezTo>
                    <a:pt x="855" y="4728"/>
                    <a:pt x="842" y="4715"/>
                    <a:pt x="831" y="4715"/>
                  </a:cubicBezTo>
                  <a:cubicBezTo>
                    <a:pt x="826" y="4715"/>
                    <a:pt x="822" y="4718"/>
                    <a:pt x="820" y="4728"/>
                  </a:cubicBezTo>
                  <a:cubicBezTo>
                    <a:pt x="820" y="4763"/>
                    <a:pt x="802" y="4827"/>
                    <a:pt x="802" y="4827"/>
                  </a:cubicBezTo>
                  <a:cubicBezTo>
                    <a:pt x="802" y="4827"/>
                    <a:pt x="861" y="4833"/>
                    <a:pt x="878" y="4839"/>
                  </a:cubicBezTo>
                  <a:cubicBezTo>
                    <a:pt x="901" y="4845"/>
                    <a:pt x="931" y="4839"/>
                    <a:pt x="931" y="4857"/>
                  </a:cubicBezTo>
                  <a:cubicBezTo>
                    <a:pt x="931" y="4868"/>
                    <a:pt x="904" y="4927"/>
                    <a:pt x="886" y="4927"/>
                  </a:cubicBezTo>
                  <a:cubicBezTo>
                    <a:pt x="885" y="4927"/>
                    <a:pt x="885" y="4927"/>
                    <a:pt x="884" y="4927"/>
                  </a:cubicBezTo>
                  <a:cubicBezTo>
                    <a:pt x="866" y="4927"/>
                    <a:pt x="843" y="4997"/>
                    <a:pt x="843" y="4997"/>
                  </a:cubicBezTo>
                  <a:cubicBezTo>
                    <a:pt x="843" y="4997"/>
                    <a:pt x="872" y="5091"/>
                    <a:pt x="890" y="5114"/>
                  </a:cubicBezTo>
                  <a:cubicBezTo>
                    <a:pt x="901" y="5137"/>
                    <a:pt x="948" y="5208"/>
                    <a:pt x="948" y="5231"/>
                  </a:cubicBezTo>
                  <a:cubicBezTo>
                    <a:pt x="948" y="5237"/>
                    <a:pt x="954" y="5243"/>
                    <a:pt x="960" y="5272"/>
                  </a:cubicBezTo>
                  <a:cubicBezTo>
                    <a:pt x="983" y="5354"/>
                    <a:pt x="1013" y="5383"/>
                    <a:pt x="1013" y="5383"/>
                  </a:cubicBezTo>
                  <a:cubicBezTo>
                    <a:pt x="1013" y="5383"/>
                    <a:pt x="1014" y="5381"/>
                    <a:pt x="1018" y="5381"/>
                  </a:cubicBezTo>
                  <a:cubicBezTo>
                    <a:pt x="1023" y="5381"/>
                    <a:pt x="1031" y="5385"/>
                    <a:pt x="1042" y="5406"/>
                  </a:cubicBezTo>
                  <a:cubicBezTo>
                    <a:pt x="1054" y="5436"/>
                    <a:pt x="1083" y="5465"/>
                    <a:pt x="1083" y="5465"/>
                  </a:cubicBezTo>
                  <a:cubicBezTo>
                    <a:pt x="1083" y="5465"/>
                    <a:pt x="1089" y="5488"/>
                    <a:pt x="1095" y="5494"/>
                  </a:cubicBezTo>
                  <a:cubicBezTo>
                    <a:pt x="1106" y="5506"/>
                    <a:pt x="1135" y="5523"/>
                    <a:pt x="1135" y="5523"/>
                  </a:cubicBezTo>
                  <a:cubicBezTo>
                    <a:pt x="1135" y="5523"/>
                    <a:pt x="1194" y="5600"/>
                    <a:pt x="1212" y="5605"/>
                  </a:cubicBezTo>
                  <a:cubicBezTo>
                    <a:pt x="1223" y="5605"/>
                    <a:pt x="1276" y="5605"/>
                    <a:pt x="1299" y="5623"/>
                  </a:cubicBezTo>
                  <a:cubicBezTo>
                    <a:pt x="1328" y="5640"/>
                    <a:pt x="1375" y="5658"/>
                    <a:pt x="1393" y="5658"/>
                  </a:cubicBezTo>
                  <a:cubicBezTo>
                    <a:pt x="1410" y="5664"/>
                    <a:pt x="1469" y="5670"/>
                    <a:pt x="1492" y="5670"/>
                  </a:cubicBezTo>
                  <a:lnTo>
                    <a:pt x="1498" y="5670"/>
                  </a:lnTo>
                  <a:cubicBezTo>
                    <a:pt x="1498" y="5670"/>
                    <a:pt x="1527" y="5664"/>
                    <a:pt x="1539" y="5664"/>
                  </a:cubicBezTo>
                  <a:lnTo>
                    <a:pt x="1592" y="5664"/>
                  </a:lnTo>
                  <a:cubicBezTo>
                    <a:pt x="1609" y="5670"/>
                    <a:pt x="1650" y="5676"/>
                    <a:pt x="1650" y="5676"/>
                  </a:cubicBezTo>
                  <a:cubicBezTo>
                    <a:pt x="1674" y="5670"/>
                    <a:pt x="1691" y="5664"/>
                    <a:pt x="1715" y="5652"/>
                  </a:cubicBezTo>
                  <a:cubicBezTo>
                    <a:pt x="1697" y="5646"/>
                    <a:pt x="1522" y="5652"/>
                    <a:pt x="1440" y="5506"/>
                  </a:cubicBezTo>
                  <a:cubicBezTo>
                    <a:pt x="1364" y="5360"/>
                    <a:pt x="1405" y="5406"/>
                    <a:pt x="1352" y="5336"/>
                  </a:cubicBezTo>
                  <a:cubicBezTo>
                    <a:pt x="1299" y="5266"/>
                    <a:pt x="1264" y="5219"/>
                    <a:pt x="1305" y="5219"/>
                  </a:cubicBezTo>
                  <a:cubicBezTo>
                    <a:pt x="1312" y="5218"/>
                    <a:pt x="1317" y="5218"/>
                    <a:pt x="1322" y="5218"/>
                  </a:cubicBezTo>
                  <a:cubicBezTo>
                    <a:pt x="1328" y="5218"/>
                    <a:pt x="1333" y="5219"/>
                    <a:pt x="1337" y="5219"/>
                  </a:cubicBezTo>
                  <a:cubicBezTo>
                    <a:pt x="1350" y="5219"/>
                    <a:pt x="1350" y="5213"/>
                    <a:pt x="1358" y="5167"/>
                  </a:cubicBezTo>
                  <a:cubicBezTo>
                    <a:pt x="1369" y="5096"/>
                    <a:pt x="1364" y="5073"/>
                    <a:pt x="1387" y="5073"/>
                  </a:cubicBezTo>
                  <a:cubicBezTo>
                    <a:pt x="1389" y="5073"/>
                    <a:pt x="1391" y="5072"/>
                    <a:pt x="1393" y="5072"/>
                  </a:cubicBezTo>
                  <a:cubicBezTo>
                    <a:pt x="1403" y="5072"/>
                    <a:pt x="1409" y="5077"/>
                    <a:pt x="1414" y="5077"/>
                  </a:cubicBezTo>
                  <a:cubicBezTo>
                    <a:pt x="1421" y="5077"/>
                    <a:pt x="1425" y="5067"/>
                    <a:pt x="1428" y="5015"/>
                  </a:cubicBezTo>
                  <a:cubicBezTo>
                    <a:pt x="1428" y="4921"/>
                    <a:pt x="1405" y="4921"/>
                    <a:pt x="1364" y="4915"/>
                  </a:cubicBezTo>
                  <a:cubicBezTo>
                    <a:pt x="1328" y="4909"/>
                    <a:pt x="1293" y="4892"/>
                    <a:pt x="1282" y="4833"/>
                  </a:cubicBezTo>
                  <a:cubicBezTo>
                    <a:pt x="1270" y="4769"/>
                    <a:pt x="1282" y="4716"/>
                    <a:pt x="1328" y="4716"/>
                  </a:cubicBezTo>
                  <a:cubicBezTo>
                    <a:pt x="1375" y="4716"/>
                    <a:pt x="1387" y="4669"/>
                    <a:pt x="1387" y="4652"/>
                  </a:cubicBezTo>
                  <a:cubicBezTo>
                    <a:pt x="1387" y="4629"/>
                    <a:pt x="1346" y="4611"/>
                    <a:pt x="1393" y="4576"/>
                  </a:cubicBezTo>
                  <a:cubicBezTo>
                    <a:pt x="1440" y="4541"/>
                    <a:pt x="1475" y="4541"/>
                    <a:pt x="1440" y="4512"/>
                  </a:cubicBezTo>
                  <a:cubicBezTo>
                    <a:pt x="1405" y="4476"/>
                    <a:pt x="1340" y="4471"/>
                    <a:pt x="1340" y="4435"/>
                  </a:cubicBezTo>
                  <a:cubicBezTo>
                    <a:pt x="1340" y="4404"/>
                    <a:pt x="1267" y="4328"/>
                    <a:pt x="1316" y="4328"/>
                  </a:cubicBezTo>
                  <a:cubicBezTo>
                    <a:pt x="1321" y="4328"/>
                    <a:pt x="1327" y="4329"/>
                    <a:pt x="1334" y="4330"/>
                  </a:cubicBezTo>
                  <a:cubicBezTo>
                    <a:pt x="1399" y="4349"/>
                    <a:pt x="1427" y="4386"/>
                    <a:pt x="1451" y="4386"/>
                  </a:cubicBezTo>
                  <a:cubicBezTo>
                    <a:pt x="1457" y="4386"/>
                    <a:pt x="1463" y="4383"/>
                    <a:pt x="1469" y="4377"/>
                  </a:cubicBezTo>
                  <a:cubicBezTo>
                    <a:pt x="1492" y="4348"/>
                    <a:pt x="1510" y="4342"/>
                    <a:pt x="1486" y="4295"/>
                  </a:cubicBezTo>
                  <a:cubicBezTo>
                    <a:pt x="1464" y="4250"/>
                    <a:pt x="1419" y="4172"/>
                    <a:pt x="1443" y="4172"/>
                  </a:cubicBezTo>
                  <a:cubicBezTo>
                    <a:pt x="1444" y="4172"/>
                    <a:pt x="1444" y="4172"/>
                    <a:pt x="1445" y="4172"/>
                  </a:cubicBezTo>
                  <a:cubicBezTo>
                    <a:pt x="1471" y="4181"/>
                    <a:pt x="1571" y="4218"/>
                    <a:pt x="1640" y="4218"/>
                  </a:cubicBezTo>
                  <a:cubicBezTo>
                    <a:pt x="1664" y="4218"/>
                    <a:pt x="1685" y="4214"/>
                    <a:pt x="1697" y="4201"/>
                  </a:cubicBezTo>
                  <a:cubicBezTo>
                    <a:pt x="1750" y="4149"/>
                    <a:pt x="1761" y="4120"/>
                    <a:pt x="1761" y="4073"/>
                  </a:cubicBezTo>
                  <a:cubicBezTo>
                    <a:pt x="1761" y="4026"/>
                    <a:pt x="1738" y="4032"/>
                    <a:pt x="1715" y="3979"/>
                  </a:cubicBezTo>
                  <a:cubicBezTo>
                    <a:pt x="1685" y="3921"/>
                    <a:pt x="1773" y="3938"/>
                    <a:pt x="1720" y="3897"/>
                  </a:cubicBezTo>
                  <a:cubicBezTo>
                    <a:pt x="1668" y="3856"/>
                    <a:pt x="1615" y="3839"/>
                    <a:pt x="1615" y="3810"/>
                  </a:cubicBezTo>
                  <a:cubicBezTo>
                    <a:pt x="1615" y="3798"/>
                    <a:pt x="1615" y="3792"/>
                    <a:pt x="1627" y="3792"/>
                  </a:cubicBezTo>
                  <a:cubicBezTo>
                    <a:pt x="1639" y="3798"/>
                    <a:pt x="1662" y="3815"/>
                    <a:pt x="1709" y="3833"/>
                  </a:cubicBezTo>
                  <a:cubicBezTo>
                    <a:pt x="1775" y="3866"/>
                    <a:pt x="1784" y="3915"/>
                    <a:pt x="1840" y="3915"/>
                  </a:cubicBezTo>
                  <a:cubicBezTo>
                    <a:pt x="1843" y="3915"/>
                    <a:pt x="1846" y="3915"/>
                    <a:pt x="1849" y="3915"/>
                  </a:cubicBezTo>
                  <a:cubicBezTo>
                    <a:pt x="1913" y="3909"/>
                    <a:pt x="1949" y="3921"/>
                    <a:pt x="1972" y="3891"/>
                  </a:cubicBezTo>
                  <a:lnTo>
                    <a:pt x="1978" y="3891"/>
                  </a:lnTo>
                  <a:cubicBezTo>
                    <a:pt x="2001" y="3856"/>
                    <a:pt x="2025" y="3745"/>
                    <a:pt x="2036" y="3698"/>
                  </a:cubicBezTo>
                  <a:cubicBezTo>
                    <a:pt x="2042" y="3646"/>
                    <a:pt x="2077" y="3593"/>
                    <a:pt x="2077" y="3593"/>
                  </a:cubicBezTo>
                  <a:cubicBezTo>
                    <a:pt x="2077" y="3593"/>
                    <a:pt x="2106" y="3622"/>
                    <a:pt x="2089" y="3663"/>
                  </a:cubicBezTo>
                  <a:cubicBezTo>
                    <a:pt x="2082" y="3674"/>
                    <a:pt x="2080" y="3680"/>
                    <a:pt x="2082" y="3680"/>
                  </a:cubicBezTo>
                  <a:cubicBezTo>
                    <a:pt x="2087" y="3680"/>
                    <a:pt x="2110" y="3655"/>
                    <a:pt x="2130" y="3611"/>
                  </a:cubicBezTo>
                  <a:cubicBezTo>
                    <a:pt x="2165" y="3546"/>
                    <a:pt x="2159" y="3523"/>
                    <a:pt x="2212" y="3500"/>
                  </a:cubicBezTo>
                  <a:cubicBezTo>
                    <a:pt x="2264" y="3470"/>
                    <a:pt x="2270" y="3464"/>
                    <a:pt x="2241" y="3394"/>
                  </a:cubicBezTo>
                  <a:cubicBezTo>
                    <a:pt x="2212" y="3330"/>
                    <a:pt x="2159" y="3260"/>
                    <a:pt x="2200" y="3230"/>
                  </a:cubicBezTo>
                  <a:cubicBezTo>
                    <a:pt x="2241" y="3201"/>
                    <a:pt x="2311" y="3149"/>
                    <a:pt x="2340" y="3131"/>
                  </a:cubicBezTo>
                  <a:cubicBezTo>
                    <a:pt x="2369" y="3117"/>
                    <a:pt x="2439" y="3084"/>
                    <a:pt x="2493" y="3084"/>
                  </a:cubicBezTo>
                  <a:cubicBezTo>
                    <a:pt x="2506" y="3084"/>
                    <a:pt x="2517" y="3086"/>
                    <a:pt x="2528" y="3090"/>
                  </a:cubicBezTo>
                  <a:cubicBezTo>
                    <a:pt x="2575" y="3111"/>
                    <a:pt x="2673" y="3150"/>
                    <a:pt x="2693" y="3150"/>
                  </a:cubicBezTo>
                  <a:cubicBezTo>
                    <a:pt x="2696" y="3150"/>
                    <a:pt x="2697" y="3150"/>
                    <a:pt x="2697" y="3149"/>
                  </a:cubicBezTo>
                  <a:cubicBezTo>
                    <a:pt x="2702" y="3144"/>
                    <a:pt x="2676" y="3099"/>
                    <a:pt x="2704" y="3099"/>
                  </a:cubicBezTo>
                  <a:cubicBezTo>
                    <a:pt x="2708" y="3099"/>
                    <a:pt x="2714" y="3100"/>
                    <a:pt x="2721" y="3102"/>
                  </a:cubicBezTo>
                  <a:cubicBezTo>
                    <a:pt x="2735" y="3107"/>
                    <a:pt x="2746" y="3108"/>
                    <a:pt x="2754" y="3108"/>
                  </a:cubicBezTo>
                  <a:cubicBezTo>
                    <a:pt x="2776" y="3108"/>
                    <a:pt x="2779" y="3096"/>
                    <a:pt x="2779" y="3096"/>
                  </a:cubicBezTo>
                  <a:cubicBezTo>
                    <a:pt x="2785" y="3061"/>
                    <a:pt x="2791" y="3032"/>
                    <a:pt x="2803" y="3002"/>
                  </a:cubicBezTo>
                  <a:cubicBezTo>
                    <a:pt x="2803" y="3002"/>
                    <a:pt x="2849" y="2956"/>
                    <a:pt x="2849" y="2920"/>
                  </a:cubicBezTo>
                  <a:cubicBezTo>
                    <a:pt x="2849" y="2891"/>
                    <a:pt x="2855" y="2862"/>
                    <a:pt x="2855" y="2821"/>
                  </a:cubicBezTo>
                  <a:cubicBezTo>
                    <a:pt x="2855" y="2780"/>
                    <a:pt x="2890" y="2803"/>
                    <a:pt x="2890" y="2745"/>
                  </a:cubicBezTo>
                  <a:cubicBezTo>
                    <a:pt x="2896" y="2692"/>
                    <a:pt x="2902" y="2470"/>
                    <a:pt x="2902" y="2394"/>
                  </a:cubicBezTo>
                  <a:cubicBezTo>
                    <a:pt x="2904" y="2363"/>
                    <a:pt x="2912" y="2352"/>
                    <a:pt x="2921" y="2352"/>
                  </a:cubicBezTo>
                  <a:cubicBezTo>
                    <a:pt x="2935" y="2352"/>
                    <a:pt x="2953" y="2380"/>
                    <a:pt x="2960" y="2394"/>
                  </a:cubicBezTo>
                  <a:cubicBezTo>
                    <a:pt x="2963" y="2399"/>
                    <a:pt x="2964" y="2402"/>
                    <a:pt x="2965" y="2402"/>
                  </a:cubicBezTo>
                  <a:cubicBezTo>
                    <a:pt x="2967" y="2402"/>
                    <a:pt x="2962" y="2373"/>
                    <a:pt x="2990" y="2341"/>
                  </a:cubicBezTo>
                  <a:cubicBezTo>
                    <a:pt x="3025" y="2295"/>
                    <a:pt x="3013" y="2277"/>
                    <a:pt x="3025" y="2254"/>
                  </a:cubicBezTo>
                  <a:cubicBezTo>
                    <a:pt x="3042" y="2236"/>
                    <a:pt x="3077" y="2230"/>
                    <a:pt x="3124" y="2213"/>
                  </a:cubicBezTo>
                  <a:cubicBezTo>
                    <a:pt x="3177" y="2189"/>
                    <a:pt x="3230" y="2160"/>
                    <a:pt x="3230" y="2072"/>
                  </a:cubicBezTo>
                  <a:cubicBezTo>
                    <a:pt x="3230" y="1985"/>
                    <a:pt x="3218" y="1938"/>
                    <a:pt x="3194" y="1879"/>
                  </a:cubicBezTo>
                  <a:cubicBezTo>
                    <a:pt x="3171" y="1821"/>
                    <a:pt x="3241" y="1803"/>
                    <a:pt x="3171" y="1786"/>
                  </a:cubicBezTo>
                  <a:cubicBezTo>
                    <a:pt x="3150" y="1780"/>
                    <a:pt x="3137" y="1780"/>
                    <a:pt x="3126" y="1780"/>
                  </a:cubicBezTo>
                  <a:lnTo>
                    <a:pt x="3126" y="1780"/>
                  </a:lnTo>
                  <a:cubicBezTo>
                    <a:pt x="3105" y="1780"/>
                    <a:pt x="3093" y="1780"/>
                    <a:pt x="3042" y="1733"/>
                  </a:cubicBezTo>
                  <a:cubicBezTo>
                    <a:pt x="2960" y="1663"/>
                    <a:pt x="2925" y="1622"/>
                    <a:pt x="2908" y="1599"/>
                  </a:cubicBezTo>
                  <a:cubicBezTo>
                    <a:pt x="2884" y="1581"/>
                    <a:pt x="2820" y="1499"/>
                    <a:pt x="2785" y="1487"/>
                  </a:cubicBezTo>
                  <a:cubicBezTo>
                    <a:pt x="2744" y="1476"/>
                    <a:pt x="2732" y="1470"/>
                    <a:pt x="2691" y="1458"/>
                  </a:cubicBezTo>
                  <a:cubicBezTo>
                    <a:pt x="2650" y="1446"/>
                    <a:pt x="2615" y="1452"/>
                    <a:pt x="2586" y="1429"/>
                  </a:cubicBezTo>
                  <a:cubicBezTo>
                    <a:pt x="2569" y="1416"/>
                    <a:pt x="2535" y="1380"/>
                    <a:pt x="2487" y="1380"/>
                  </a:cubicBezTo>
                  <a:cubicBezTo>
                    <a:pt x="2471" y="1380"/>
                    <a:pt x="2453" y="1384"/>
                    <a:pt x="2434" y="1394"/>
                  </a:cubicBezTo>
                  <a:cubicBezTo>
                    <a:pt x="2422" y="1400"/>
                    <a:pt x="2416" y="1405"/>
                    <a:pt x="2411" y="1411"/>
                  </a:cubicBezTo>
                  <a:cubicBezTo>
                    <a:pt x="2411" y="1394"/>
                    <a:pt x="2416" y="1359"/>
                    <a:pt x="2416" y="1341"/>
                  </a:cubicBezTo>
                  <a:cubicBezTo>
                    <a:pt x="2416" y="1306"/>
                    <a:pt x="2416" y="1306"/>
                    <a:pt x="2352" y="1265"/>
                  </a:cubicBezTo>
                  <a:cubicBezTo>
                    <a:pt x="2288" y="1218"/>
                    <a:pt x="2253" y="1195"/>
                    <a:pt x="2218" y="1172"/>
                  </a:cubicBezTo>
                  <a:cubicBezTo>
                    <a:pt x="2205" y="1164"/>
                    <a:pt x="2192" y="1161"/>
                    <a:pt x="2179" y="1161"/>
                  </a:cubicBezTo>
                  <a:cubicBezTo>
                    <a:pt x="2162" y="1161"/>
                    <a:pt x="2146" y="1167"/>
                    <a:pt x="2136" y="1177"/>
                  </a:cubicBezTo>
                  <a:cubicBezTo>
                    <a:pt x="2130" y="1183"/>
                    <a:pt x="2124" y="1189"/>
                    <a:pt x="2112" y="1195"/>
                  </a:cubicBezTo>
                  <a:cubicBezTo>
                    <a:pt x="2130" y="1183"/>
                    <a:pt x="2142" y="1166"/>
                    <a:pt x="2136" y="1148"/>
                  </a:cubicBezTo>
                  <a:cubicBezTo>
                    <a:pt x="2124" y="1107"/>
                    <a:pt x="2095" y="1107"/>
                    <a:pt x="2071" y="1101"/>
                  </a:cubicBezTo>
                  <a:cubicBezTo>
                    <a:pt x="2048" y="1095"/>
                    <a:pt x="1989" y="1072"/>
                    <a:pt x="1989" y="1072"/>
                  </a:cubicBezTo>
                  <a:cubicBezTo>
                    <a:pt x="1989" y="1072"/>
                    <a:pt x="1960" y="1037"/>
                    <a:pt x="2001" y="1031"/>
                  </a:cubicBezTo>
                  <a:cubicBezTo>
                    <a:pt x="2042" y="1019"/>
                    <a:pt x="2048" y="1019"/>
                    <a:pt x="2048" y="984"/>
                  </a:cubicBezTo>
                  <a:cubicBezTo>
                    <a:pt x="2042" y="955"/>
                    <a:pt x="2054" y="978"/>
                    <a:pt x="2007" y="938"/>
                  </a:cubicBezTo>
                  <a:cubicBezTo>
                    <a:pt x="1960" y="897"/>
                    <a:pt x="1984" y="891"/>
                    <a:pt x="1972" y="856"/>
                  </a:cubicBezTo>
                  <a:cubicBezTo>
                    <a:pt x="1966" y="821"/>
                    <a:pt x="1943" y="756"/>
                    <a:pt x="1943" y="756"/>
                  </a:cubicBezTo>
                  <a:cubicBezTo>
                    <a:pt x="1937" y="750"/>
                    <a:pt x="1925" y="745"/>
                    <a:pt x="1919" y="739"/>
                  </a:cubicBezTo>
                  <a:cubicBezTo>
                    <a:pt x="1913" y="733"/>
                    <a:pt x="1913" y="733"/>
                    <a:pt x="1908" y="727"/>
                  </a:cubicBezTo>
                  <a:cubicBezTo>
                    <a:pt x="1908" y="727"/>
                    <a:pt x="1796" y="628"/>
                    <a:pt x="1767" y="622"/>
                  </a:cubicBezTo>
                  <a:cubicBezTo>
                    <a:pt x="1767" y="622"/>
                    <a:pt x="1761" y="622"/>
                    <a:pt x="1761" y="616"/>
                  </a:cubicBezTo>
                  <a:cubicBezTo>
                    <a:pt x="1732" y="610"/>
                    <a:pt x="1697" y="587"/>
                    <a:pt x="1656" y="575"/>
                  </a:cubicBezTo>
                  <a:cubicBezTo>
                    <a:pt x="1609" y="569"/>
                    <a:pt x="1580" y="563"/>
                    <a:pt x="1580" y="563"/>
                  </a:cubicBezTo>
                  <a:cubicBezTo>
                    <a:pt x="1580" y="563"/>
                    <a:pt x="1580" y="557"/>
                    <a:pt x="1574" y="557"/>
                  </a:cubicBezTo>
                  <a:cubicBezTo>
                    <a:pt x="1562" y="540"/>
                    <a:pt x="1522" y="487"/>
                    <a:pt x="1504" y="487"/>
                  </a:cubicBezTo>
                  <a:cubicBezTo>
                    <a:pt x="1475" y="487"/>
                    <a:pt x="1463" y="370"/>
                    <a:pt x="1416" y="370"/>
                  </a:cubicBezTo>
                  <a:cubicBezTo>
                    <a:pt x="1416" y="367"/>
                    <a:pt x="1416" y="367"/>
                    <a:pt x="1416" y="367"/>
                  </a:cubicBezTo>
                  <a:cubicBezTo>
                    <a:pt x="1416" y="367"/>
                    <a:pt x="1416" y="367"/>
                    <a:pt x="1416" y="364"/>
                  </a:cubicBezTo>
                  <a:cubicBezTo>
                    <a:pt x="1369" y="358"/>
                    <a:pt x="1328" y="329"/>
                    <a:pt x="1328" y="329"/>
                  </a:cubicBezTo>
                  <a:cubicBezTo>
                    <a:pt x="1328" y="329"/>
                    <a:pt x="1387" y="312"/>
                    <a:pt x="1369" y="288"/>
                  </a:cubicBezTo>
                  <a:cubicBezTo>
                    <a:pt x="1352" y="271"/>
                    <a:pt x="1346" y="282"/>
                    <a:pt x="1311" y="259"/>
                  </a:cubicBezTo>
                  <a:cubicBezTo>
                    <a:pt x="1274" y="232"/>
                    <a:pt x="1222" y="206"/>
                    <a:pt x="1253" y="206"/>
                  </a:cubicBezTo>
                  <a:cubicBezTo>
                    <a:pt x="1256" y="206"/>
                    <a:pt x="1260" y="206"/>
                    <a:pt x="1264" y="206"/>
                  </a:cubicBezTo>
                  <a:cubicBezTo>
                    <a:pt x="1280" y="208"/>
                    <a:pt x="1289" y="209"/>
                    <a:pt x="1296" y="209"/>
                  </a:cubicBezTo>
                  <a:cubicBezTo>
                    <a:pt x="1308" y="209"/>
                    <a:pt x="1305" y="206"/>
                    <a:pt x="1305" y="206"/>
                  </a:cubicBezTo>
                  <a:cubicBezTo>
                    <a:pt x="1258" y="189"/>
                    <a:pt x="1217" y="177"/>
                    <a:pt x="1176" y="165"/>
                  </a:cubicBezTo>
                  <a:cubicBezTo>
                    <a:pt x="1176" y="165"/>
                    <a:pt x="1147" y="201"/>
                    <a:pt x="1118" y="201"/>
                  </a:cubicBezTo>
                  <a:cubicBezTo>
                    <a:pt x="1117" y="201"/>
                    <a:pt x="1116" y="201"/>
                    <a:pt x="1115" y="201"/>
                  </a:cubicBezTo>
                  <a:cubicBezTo>
                    <a:pt x="1098" y="201"/>
                    <a:pt x="1080" y="159"/>
                    <a:pt x="1042" y="154"/>
                  </a:cubicBezTo>
                  <a:cubicBezTo>
                    <a:pt x="1038" y="153"/>
                    <a:pt x="1034" y="153"/>
                    <a:pt x="1031" y="153"/>
                  </a:cubicBezTo>
                  <a:cubicBezTo>
                    <a:pt x="1008" y="153"/>
                    <a:pt x="999" y="166"/>
                    <a:pt x="977" y="166"/>
                  </a:cubicBezTo>
                  <a:cubicBezTo>
                    <a:pt x="973" y="166"/>
                    <a:pt x="970" y="166"/>
                    <a:pt x="966" y="165"/>
                  </a:cubicBezTo>
                  <a:cubicBezTo>
                    <a:pt x="925" y="160"/>
                    <a:pt x="931" y="124"/>
                    <a:pt x="931" y="124"/>
                  </a:cubicBezTo>
                  <a:cubicBezTo>
                    <a:pt x="931" y="124"/>
                    <a:pt x="925" y="95"/>
                    <a:pt x="907" y="95"/>
                  </a:cubicBezTo>
                  <a:cubicBezTo>
                    <a:pt x="890" y="89"/>
                    <a:pt x="843" y="84"/>
                    <a:pt x="825" y="84"/>
                  </a:cubicBezTo>
                  <a:cubicBezTo>
                    <a:pt x="823" y="83"/>
                    <a:pt x="821" y="83"/>
                    <a:pt x="818" y="83"/>
                  </a:cubicBezTo>
                  <a:cubicBezTo>
                    <a:pt x="791" y="83"/>
                    <a:pt x="734" y="110"/>
                    <a:pt x="755" y="148"/>
                  </a:cubicBezTo>
                  <a:cubicBezTo>
                    <a:pt x="773" y="183"/>
                    <a:pt x="790" y="218"/>
                    <a:pt x="761" y="218"/>
                  </a:cubicBezTo>
                  <a:cubicBezTo>
                    <a:pt x="738" y="212"/>
                    <a:pt x="708" y="201"/>
                    <a:pt x="714" y="165"/>
                  </a:cubicBezTo>
                  <a:cubicBezTo>
                    <a:pt x="720" y="130"/>
                    <a:pt x="761" y="113"/>
                    <a:pt x="749" y="84"/>
                  </a:cubicBezTo>
                  <a:cubicBezTo>
                    <a:pt x="738" y="72"/>
                    <a:pt x="738" y="66"/>
                    <a:pt x="738" y="60"/>
                  </a:cubicBezTo>
                  <a:cubicBezTo>
                    <a:pt x="738" y="54"/>
                    <a:pt x="744" y="48"/>
                    <a:pt x="749" y="48"/>
                  </a:cubicBezTo>
                  <a:cubicBezTo>
                    <a:pt x="767" y="43"/>
                    <a:pt x="784" y="31"/>
                    <a:pt x="784" y="31"/>
                  </a:cubicBezTo>
                  <a:cubicBezTo>
                    <a:pt x="784" y="31"/>
                    <a:pt x="808" y="12"/>
                    <a:pt x="784" y="12"/>
                  </a:cubicBezTo>
                  <a:cubicBezTo>
                    <a:pt x="781" y="12"/>
                    <a:pt x="777" y="13"/>
                    <a:pt x="773" y="13"/>
                  </a:cubicBezTo>
                  <a:cubicBezTo>
                    <a:pt x="738" y="13"/>
                    <a:pt x="738" y="13"/>
                    <a:pt x="720" y="31"/>
                  </a:cubicBezTo>
                  <a:cubicBezTo>
                    <a:pt x="705" y="41"/>
                    <a:pt x="694" y="55"/>
                    <a:pt x="673" y="55"/>
                  </a:cubicBezTo>
                  <a:cubicBezTo>
                    <a:pt x="669" y="55"/>
                    <a:pt x="666" y="55"/>
                    <a:pt x="662" y="54"/>
                  </a:cubicBezTo>
                  <a:cubicBezTo>
                    <a:pt x="657" y="53"/>
                    <a:pt x="653" y="53"/>
                    <a:pt x="650" y="53"/>
                  </a:cubicBezTo>
                  <a:cubicBezTo>
                    <a:pt x="634" y="53"/>
                    <a:pt x="625" y="62"/>
                    <a:pt x="621" y="72"/>
                  </a:cubicBezTo>
                  <a:cubicBezTo>
                    <a:pt x="621" y="89"/>
                    <a:pt x="603" y="95"/>
                    <a:pt x="603" y="95"/>
                  </a:cubicBezTo>
                  <a:cubicBezTo>
                    <a:pt x="603" y="95"/>
                    <a:pt x="603" y="57"/>
                    <a:pt x="592" y="57"/>
                  </a:cubicBezTo>
                  <a:cubicBezTo>
                    <a:pt x="590" y="57"/>
                    <a:pt x="588" y="58"/>
                    <a:pt x="586" y="60"/>
                  </a:cubicBezTo>
                  <a:cubicBezTo>
                    <a:pt x="568" y="72"/>
                    <a:pt x="521" y="72"/>
                    <a:pt x="521" y="101"/>
                  </a:cubicBezTo>
                  <a:cubicBezTo>
                    <a:pt x="515" y="130"/>
                    <a:pt x="515" y="171"/>
                    <a:pt x="515" y="171"/>
                  </a:cubicBezTo>
                  <a:cubicBezTo>
                    <a:pt x="515" y="171"/>
                    <a:pt x="512" y="171"/>
                    <a:pt x="507" y="171"/>
                  </a:cubicBezTo>
                  <a:cubicBezTo>
                    <a:pt x="488" y="171"/>
                    <a:pt x="438" y="175"/>
                    <a:pt x="434" y="212"/>
                  </a:cubicBezTo>
                  <a:cubicBezTo>
                    <a:pt x="434" y="253"/>
                    <a:pt x="387" y="277"/>
                    <a:pt x="387" y="277"/>
                  </a:cubicBezTo>
                  <a:cubicBezTo>
                    <a:pt x="387" y="277"/>
                    <a:pt x="451" y="206"/>
                    <a:pt x="404" y="171"/>
                  </a:cubicBezTo>
                  <a:cubicBezTo>
                    <a:pt x="363" y="136"/>
                    <a:pt x="369" y="124"/>
                    <a:pt x="328" y="124"/>
                  </a:cubicBezTo>
                  <a:cubicBezTo>
                    <a:pt x="325" y="124"/>
                    <a:pt x="323" y="124"/>
                    <a:pt x="320" y="124"/>
                  </a:cubicBezTo>
                  <a:cubicBezTo>
                    <a:pt x="289" y="124"/>
                    <a:pt x="281" y="154"/>
                    <a:pt x="258" y="154"/>
                  </a:cubicBezTo>
                  <a:cubicBezTo>
                    <a:pt x="256" y="154"/>
                    <a:pt x="254" y="154"/>
                    <a:pt x="252" y="154"/>
                  </a:cubicBezTo>
                  <a:lnTo>
                    <a:pt x="229" y="154"/>
                  </a:lnTo>
                  <a:cubicBezTo>
                    <a:pt x="226" y="155"/>
                    <a:pt x="224" y="156"/>
                    <a:pt x="221" y="156"/>
                  </a:cubicBezTo>
                  <a:cubicBezTo>
                    <a:pt x="211" y="156"/>
                    <a:pt x="199" y="147"/>
                    <a:pt x="176" y="124"/>
                  </a:cubicBezTo>
                  <a:cubicBezTo>
                    <a:pt x="129" y="78"/>
                    <a:pt x="129" y="78"/>
                    <a:pt x="129" y="54"/>
                  </a:cubicBezTo>
                  <a:cubicBezTo>
                    <a:pt x="124" y="48"/>
                    <a:pt x="106" y="25"/>
                    <a:pt x="94" y="25"/>
                  </a:cubicBezTo>
                  <a:cubicBezTo>
                    <a:pt x="83" y="25"/>
                    <a:pt x="83" y="19"/>
                    <a:pt x="59" y="13"/>
                  </a:cubicBezTo>
                  <a:cubicBezTo>
                    <a:pt x="39" y="13"/>
                    <a:pt x="15" y="0"/>
                    <a:pt x="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54"/>
            <p:cNvSpPr/>
            <p:nvPr/>
          </p:nvSpPr>
          <p:spPr>
            <a:xfrm>
              <a:off x="4022701" y="2771081"/>
              <a:ext cx="820" cy="812"/>
            </a:xfrm>
            <a:custGeom>
              <a:rect b="b" l="l" r="r" t="t"/>
              <a:pathLst>
                <a:path extrusionOk="0" h="6" w="6">
                  <a:moveTo>
                    <a:pt x="5" y="0"/>
                  </a:moveTo>
                  <a:cubicBezTo>
                    <a:pt x="1" y="0"/>
                    <a:pt x="0" y="5"/>
                    <a:pt x="1" y="5"/>
                  </a:cubicBezTo>
                  <a:cubicBezTo>
                    <a:pt x="2" y="5"/>
                    <a:pt x="3" y="4"/>
                    <a:pt x="5"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4"/>
            <p:cNvSpPr/>
            <p:nvPr/>
          </p:nvSpPr>
          <p:spPr>
            <a:xfrm>
              <a:off x="4927988" y="2674628"/>
              <a:ext cx="124875" cy="127837"/>
            </a:xfrm>
            <a:custGeom>
              <a:rect b="b" l="l" r="r" t="t"/>
              <a:pathLst>
                <a:path extrusionOk="0" h="945" w="914">
                  <a:moveTo>
                    <a:pt x="855" y="1"/>
                  </a:moveTo>
                  <a:cubicBezTo>
                    <a:pt x="850" y="1"/>
                    <a:pt x="849" y="11"/>
                    <a:pt x="849" y="11"/>
                  </a:cubicBezTo>
                  <a:cubicBezTo>
                    <a:pt x="849" y="11"/>
                    <a:pt x="802" y="70"/>
                    <a:pt x="796" y="93"/>
                  </a:cubicBezTo>
                  <a:cubicBezTo>
                    <a:pt x="779" y="117"/>
                    <a:pt x="773" y="111"/>
                    <a:pt x="726" y="140"/>
                  </a:cubicBezTo>
                  <a:cubicBezTo>
                    <a:pt x="685" y="163"/>
                    <a:pt x="662" y="169"/>
                    <a:pt x="627" y="193"/>
                  </a:cubicBezTo>
                  <a:cubicBezTo>
                    <a:pt x="615" y="202"/>
                    <a:pt x="601" y="205"/>
                    <a:pt x="586" y="205"/>
                  </a:cubicBezTo>
                  <a:cubicBezTo>
                    <a:pt x="569" y="205"/>
                    <a:pt x="551" y="201"/>
                    <a:pt x="535" y="201"/>
                  </a:cubicBezTo>
                  <a:cubicBezTo>
                    <a:pt x="523" y="201"/>
                    <a:pt x="512" y="203"/>
                    <a:pt x="504" y="210"/>
                  </a:cubicBezTo>
                  <a:cubicBezTo>
                    <a:pt x="475" y="228"/>
                    <a:pt x="404" y="228"/>
                    <a:pt x="369" y="251"/>
                  </a:cubicBezTo>
                  <a:cubicBezTo>
                    <a:pt x="334" y="274"/>
                    <a:pt x="340" y="286"/>
                    <a:pt x="311" y="345"/>
                  </a:cubicBezTo>
                  <a:cubicBezTo>
                    <a:pt x="282" y="403"/>
                    <a:pt x="287" y="415"/>
                    <a:pt x="287" y="473"/>
                  </a:cubicBezTo>
                  <a:cubicBezTo>
                    <a:pt x="287" y="538"/>
                    <a:pt x="252" y="497"/>
                    <a:pt x="194" y="544"/>
                  </a:cubicBezTo>
                  <a:cubicBezTo>
                    <a:pt x="135" y="590"/>
                    <a:pt x="135" y="573"/>
                    <a:pt x="89" y="620"/>
                  </a:cubicBezTo>
                  <a:cubicBezTo>
                    <a:pt x="42" y="666"/>
                    <a:pt x="71" y="684"/>
                    <a:pt x="83" y="707"/>
                  </a:cubicBezTo>
                  <a:cubicBezTo>
                    <a:pt x="89" y="731"/>
                    <a:pt x="53" y="754"/>
                    <a:pt x="24" y="795"/>
                  </a:cubicBezTo>
                  <a:cubicBezTo>
                    <a:pt x="1" y="830"/>
                    <a:pt x="13" y="824"/>
                    <a:pt x="36" y="900"/>
                  </a:cubicBezTo>
                  <a:cubicBezTo>
                    <a:pt x="48" y="935"/>
                    <a:pt x="70" y="943"/>
                    <a:pt x="93" y="943"/>
                  </a:cubicBezTo>
                  <a:cubicBezTo>
                    <a:pt x="110" y="943"/>
                    <a:pt x="127" y="939"/>
                    <a:pt x="142" y="939"/>
                  </a:cubicBezTo>
                  <a:cubicBezTo>
                    <a:pt x="148" y="939"/>
                    <a:pt x="154" y="940"/>
                    <a:pt x="159" y="941"/>
                  </a:cubicBezTo>
                  <a:cubicBezTo>
                    <a:pt x="165" y="944"/>
                    <a:pt x="172" y="945"/>
                    <a:pt x="179" y="945"/>
                  </a:cubicBezTo>
                  <a:cubicBezTo>
                    <a:pt x="209" y="945"/>
                    <a:pt x="246" y="930"/>
                    <a:pt x="246" y="930"/>
                  </a:cubicBezTo>
                  <a:cubicBezTo>
                    <a:pt x="387" y="772"/>
                    <a:pt x="533" y="614"/>
                    <a:pt x="668" y="467"/>
                  </a:cubicBezTo>
                  <a:cubicBezTo>
                    <a:pt x="668" y="462"/>
                    <a:pt x="674" y="462"/>
                    <a:pt x="679" y="456"/>
                  </a:cubicBezTo>
                  <a:cubicBezTo>
                    <a:pt x="689" y="412"/>
                    <a:pt x="699" y="381"/>
                    <a:pt x="725" y="381"/>
                  </a:cubicBezTo>
                  <a:cubicBezTo>
                    <a:pt x="730" y="381"/>
                    <a:pt x="736" y="382"/>
                    <a:pt x="744" y="386"/>
                  </a:cubicBezTo>
                  <a:cubicBezTo>
                    <a:pt x="750" y="388"/>
                    <a:pt x="755" y="390"/>
                    <a:pt x="759" y="390"/>
                  </a:cubicBezTo>
                  <a:cubicBezTo>
                    <a:pt x="781" y="390"/>
                    <a:pt x="773" y="356"/>
                    <a:pt x="773" y="356"/>
                  </a:cubicBezTo>
                  <a:cubicBezTo>
                    <a:pt x="773" y="356"/>
                    <a:pt x="761" y="339"/>
                    <a:pt x="779" y="286"/>
                  </a:cubicBezTo>
                  <a:cubicBezTo>
                    <a:pt x="783" y="276"/>
                    <a:pt x="787" y="272"/>
                    <a:pt x="791" y="272"/>
                  </a:cubicBezTo>
                  <a:cubicBezTo>
                    <a:pt x="804" y="272"/>
                    <a:pt x="817" y="316"/>
                    <a:pt x="830" y="316"/>
                  </a:cubicBezTo>
                  <a:cubicBezTo>
                    <a:pt x="830" y="316"/>
                    <a:pt x="831" y="316"/>
                    <a:pt x="831" y="315"/>
                  </a:cubicBezTo>
                  <a:cubicBezTo>
                    <a:pt x="849" y="315"/>
                    <a:pt x="867" y="257"/>
                    <a:pt x="890" y="187"/>
                  </a:cubicBezTo>
                  <a:cubicBezTo>
                    <a:pt x="913" y="117"/>
                    <a:pt x="902" y="140"/>
                    <a:pt x="878" y="52"/>
                  </a:cubicBezTo>
                  <a:cubicBezTo>
                    <a:pt x="867" y="11"/>
                    <a:pt x="859" y="1"/>
                    <a:pt x="85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4"/>
            <p:cNvSpPr/>
            <p:nvPr/>
          </p:nvSpPr>
          <p:spPr>
            <a:xfrm>
              <a:off x="4025980" y="1504208"/>
              <a:ext cx="80609" cy="25026"/>
            </a:xfrm>
            <a:custGeom>
              <a:rect b="b" l="l" r="r" t="t"/>
              <a:pathLst>
                <a:path extrusionOk="0" h="185" w="590">
                  <a:moveTo>
                    <a:pt x="128" y="0"/>
                  </a:moveTo>
                  <a:cubicBezTo>
                    <a:pt x="98" y="24"/>
                    <a:pt x="69" y="41"/>
                    <a:pt x="40" y="59"/>
                  </a:cubicBezTo>
                  <a:lnTo>
                    <a:pt x="51" y="59"/>
                  </a:lnTo>
                  <a:cubicBezTo>
                    <a:pt x="54" y="58"/>
                    <a:pt x="57" y="58"/>
                    <a:pt x="60" y="58"/>
                  </a:cubicBezTo>
                  <a:cubicBezTo>
                    <a:pt x="83" y="58"/>
                    <a:pt x="113" y="77"/>
                    <a:pt x="87" y="82"/>
                  </a:cubicBezTo>
                  <a:cubicBezTo>
                    <a:pt x="57" y="94"/>
                    <a:pt x="34" y="100"/>
                    <a:pt x="16" y="106"/>
                  </a:cubicBezTo>
                  <a:cubicBezTo>
                    <a:pt x="1" y="111"/>
                    <a:pt x="36" y="130"/>
                    <a:pt x="69" y="130"/>
                  </a:cubicBezTo>
                  <a:cubicBezTo>
                    <a:pt x="73" y="130"/>
                    <a:pt x="77" y="130"/>
                    <a:pt x="81" y="129"/>
                  </a:cubicBezTo>
                  <a:cubicBezTo>
                    <a:pt x="116" y="129"/>
                    <a:pt x="239" y="152"/>
                    <a:pt x="186" y="158"/>
                  </a:cubicBezTo>
                  <a:cubicBezTo>
                    <a:pt x="139" y="158"/>
                    <a:pt x="98" y="176"/>
                    <a:pt x="110" y="182"/>
                  </a:cubicBezTo>
                  <a:cubicBezTo>
                    <a:pt x="114" y="184"/>
                    <a:pt x="124" y="184"/>
                    <a:pt x="138" y="184"/>
                  </a:cubicBezTo>
                  <a:cubicBezTo>
                    <a:pt x="166" y="184"/>
                    <a:pt x="207" y="182"/>
                    <a:pt x="239" y="182"/>
                  </a:cubicBezTo>
                  <a:cubicBezTo>
                    <a:pt x="291" y="182"/>
                    <a:pt x="315" y="176"/>
                    <a:pt x="344" y="170"/>
                  </a:cubicBezTo>
                  <a:cubicBezTo>
                    <a:pt x="349" y="169"/>
                    <a:pt x="356" y="168"/>
                    <a:pt x="366" y="168"/>
                  </a:cubicBezTo>
                  <a:cubicBezTo>
                    <a:pt x="403" y="168"/>
                    <a:pt x="467" y="176"/>
                    <a:pt x="467" y="176"/>
                  </a:cubicBezTo>
                  <a:cubicBezTo>
                    <a:pt x="508" y="152"/>
                    <a:pt x="543" y="129"/>
                    <a:pt x="590" y="106"/>
                  </a:cubicBezTo>
                  <a:cubicBezTo>
                    <a:pt x="555" y="100"/>
                    <a:pt x="525" y="100"/>
                    <a:pt x="496" y="94"/>
                  </a:cubicBezTo>
                  <a:cubicBezTo>
                    <a:pt x="496" y="94"/>
                    <a:pt x="514" y="47"/>
                    <a:pt x="490" y="47"/>
                  </a:cubicBezTo>
                  <a:cubicBezTo>
                    <a:pt x="467" y="47"/>
                    <a:pt x="420" y="100"/>
                    <a:pt x="408" y="123"/>
                  </a:cubicBezTo>
                  <a:cubicBezTo>
                    <a:pt x="405" y="132"/>
                    <a:pt x="395" y="135"/>
                    <a:pt x="382" y="135"/>
                  </a:cubicBezTo>
                  <a:cubicBezTo>
                    <a:pt x="353" y="135"/>
                    <a:pt x="309" y="117"/>
                    <a:pt x="309" y="117"/>
                  </a:cubicBezTo>
                  <a:cubicBezTo>
                    <a:pt x="326" y="111"/>
                    <a:pt x="350" y="106"/>
                    <a:pt x="367" y="100"/>
                  </a:cubicBezTo>
                  <a:cubicBezTo>
                    <a:pt x="332" y="88"/>
                    <a:pt x="303" y="76"/>
                    <a:pt x="268" y="65"/>
                  </a:cubicBezTo>
                  <a:cubicBezTo>
                    <a:pt x="285" y="59"/>
                    <a:pt x="303" y="53"/>
                    <a:pt x="321" y="47"/>
                  </a:cubicBezTo>
                  <a:lnTo>
                    <a:pt x="321" y="47"/>
                  </a:lnTo>
                  <a:cubicBezTo>
                    <a:pt x="316" y="47"/>
                    <a:pt x="289" y="57"/>
                    <a:pt x="270" y="57"/>
                  </a:cubicBezTo>
                  <a:cubicBezTo>
                    <a:pt x="264" y="57"/>
                    <a:pt x="259" y="56"/>
                    <a:pt x="256" y="53"/>
                  </a:cubicBezTo>
                  <a:cubicBezTo>
                    <a:pt x="245" y="41"/>
                    <a:pt x="285" y="0"/>
                    <a:pt x="285" y="0"/>
                  </a:cubicBezTo>
                  <a:lnTo>
                    <a:pt x="285" y="0"/>
                  </a:lnTo>
                  <a:cubicBezTo>
                    <a:pt x="285" y="0"/>
                    <a:pt x="252" y="8"/>
                    <a:pt x="220" y="8"/>
                  </a:cubicBezTo>
                  <a:cubicBezTo>
                    <a:pt x="212" y="8"/>
                    <a:pt x="205" y="7"/>
                    <a:pt x="198" y="6"/>
                  </a:cubicBezTo>
                  <a:cubicBezTo>
                    <a:pt x="174" y="0"/>
                    <a:pt x="151" y="0"/>
                    <a:pt x="12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4"/>
            <p:cNvSpPr/>
            <p:nvPr/>
          </p:nvSpPr>
          <p:spPr>
            <a:xfrm>
              <a:off x="3988955" y="1526123"/>
              <a:ext cx="34566" cy="18533"/>
            </a:xfrm>
            <a:custGeom>
              <a:rect b="b" l="l" r="r" t="t"/>
              <a:pathLst>
                <a:path extrusionOk="0" h="137" w="253">
                  <a:moveTo>
                    <a:pt x="215" y="0"/>
                  </a:moveTo>
                  <a:cubicBezTo>
                    <a:pt x="200" y="0"/>
                    <a:pt x="178" y="9"/>
                    <a:pt x="159" y="14"/>
                  </a:cubicBezTo>
                  <a:cubicBezTo>
                    <a:pt x="106" y="55"/>
                    <a:pt x="53" y="96"/>
                    <a:pt x="1" y="137"/>
                  </a:cubicBezTo>
                  <a:cubicBezTo>
                    <a:pt x="88" y="113"/>
                    <a:pt x="194" y="101"/>
                    <a:pt x="205" y="101"/>
                  </a:cubicBezTo>
                  <a:cubicBezTo>
                    <a:pt x="217" y="96"/>
                    <a:pt x="235" y="84"/>
                    <a:pt x="252" y="72"/>
                  </a:cubicBezTo>
                  <a:cubicBezTo>
                    <a:pt x="252" y="72"/>
                    <a:pt x="235" y="14"/>
                    <a:pt x="223" y="2"/>
                  </a:cubicBezTo>
                  <a:cubicBezTo>
                    <a:pt x="221" y="1"/>
                    <a:pt x="218" y="0"/>
                    <a:pt x="2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54"/>
            <p:cNvSpPr/>
            <p:nvPr/>
          </p:nvSpPr>
          <p:spPr>
            <a:xfrm>
              <a:off x="4081724" y="1831038"/>
              <a:ext cx="956" cy="135"/>
            </a:xfrm>
            <a:custGeom>
              <a:rect b="b" l="l" r="r" t="t"/>
              <a:pathLst>
                <a:path extrusionOk="0" h="1" w="7">
                  <a:moveTo>
                    <a:pt x="0" y="0"/>
                  </a:moveTo>
                  <a:cubicBezTo>
                    <a:pt x="6" y="0"/>
                    <a:pt x="6" y="0"/>
                    <a:pt x="6"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4"/>
            <p:cNvSpPr/>
            <p:nvPr/>
          </p:nvSpPr>
          <p:spPr>
            <a:xfrm>
              <a:off x="5335681" y="2422877"/>
              <a:ext cx="8061" cy="14339"/>
            </a:xfrm>
            <a:custGeom>
              <a:rect b="b" l="l" r="r" t="t"/>
              <a:pathLst>
                <a:path extrusionOk="0" h="106" w="59">
                  <a:moveTo>
                    <a:pt x="0" y="0"/>
                  </a:moveTo>
                  <a:lnTo>
                    <a:pt x="0" y="0"/>
                  </a:lnTo>
                  <a:cubicBezTo>
                    <a:pt x="6" y="36"/>
                    <a:pt x="18" y="71"/>
                    <a:pt x="29" y="106"/>
                  </a:cubicBezTo>
                  <a:cubicBezTo>
                    <a:pt x="41" y="71"/>
                    <a:pt x="47" y="41"/>
                    <a:pt x="59" y="6"/>
                  </a:cubicBezTo>
                  <a:lnTo>
                    <a:pt x="59" y="6"/>
                  </a:lnTo>
                  <a:cubicBezTo>
                    <a:pt x="51" y="9"/>
                    <a:pt x="44" y="10"/>
                    <a:pt x="36" y="10"/>
                  </a:cubicBezTo>
                  <a:cubicBezTo>
                    <a:pt x="25" y="10"/>
                    <a:pt x="14" y="7"/>
                    <a:pt x="0" y="0"/>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4"/>
            <p:cNvSpPr/>
            <p:nvPr/>
          </p:nvSpPr>
          <p:spPr>
            <a:xfrm>
              <a:off x="3738108" y="1573876"/>
              <a:ext cx="512344" cy="493222"/>
            </a:xfrm>
            <a:custGeom>
              <a:rect b="b" l="l" r="r" t="t"/>
              <a:pathLst>
                <a:path extrusionOk="0" h="3646" w="3750">
                  <a:moveTo>
                    <a:pt x="1591" y="0"/>
                  </a:moveTo>
                  <a:cubicBezTo>
                    <a:pt x="924" y="603"/>
                    <a:pt x="380" y="1357"/>
                    <a:pt x="18" y="2240"/>
                  </a:cubicBezTo>
                  <a:cubicBezTo>
                    <a:pt x="18" y="2258"/>
                    <a:pt x="12" y="2270"/>
                    <a:pt x="6" y="2281"/>
                  </a:cubicBezTo>
                  <a:cubicBezTo>
                    <a:pt x="23" y="2305"/>
                    <a:pt x="12" y="2328"/>
                    <a:pt x="12" y="2363"/>
                  </a:cubicBezTo>
                  <a:cubicBezTo>
                    <a:pt x="12" y="2410"/>
                    <a:pt x="0" y="2457"/>
                    <a:pt x="12" y="2474"/>
                  </a:cubicBezTo>
                  <a:cubicBezTo>
                    <a:pt x="29" y="2498"/>
                    <a:pt x="64" y="2492"/>
                    <a:pt x="59" y="2515"/>
                  </a:cubicBezTo>
                  <a:cubicBezTo>
                    <a:pt x="59" y="2544"/>
                    <a:pt x="88" y="2580"/>
                    <a:pt x="105" y="2591"/>
                  </a:cubicBezTo>
                  <a:cubicBezTo>
                    <a:pt x="123" y="2609"/>
                    <a:pt x="99" y="2597"/>
                    <a:pt x="105" y="2632"/>
                  </a:cubicBezTo>
                  <a:cubicBezTo>
                    <a:pt x="117" y="2667"/>
                    <a:pt x="140" y="2650"/>
                    <a:pt x="158" y="2697"/>
                  </a:cubicBezTo>
                  <a:cubicBezTo>
                    <a:pt x="176" y="2749"/>
                    <a:pt x="257" y="2802"/>
                    <a:pt x="252" y="2860"/>
                  </a:cubicBezTo>
                  <a:cubicBezTo>
                    <a:pt x="246" y="2913"/>
                    <a:pt x="246" y="2919"/>
                    <a:pt x="228" y="2948"/>
                  </a:cubicBezTo>
                  <a:cubicBezTo>
                    <a:pt x="205" y="2972"/>
                    <a:pt x="176" y="2983"/>
                    <a:pt x="199" y="3012"/>
                  </a:cubicBezTo>
                  <a:cubicBezTo>
                    <a:pt x="222" y="3036"/>
                    <a:pt x="287" y="3118"/>
                    <a:pt x="316" y="3124"/>
                  </a:cubicBezTo>
                  <a:cubicBezTo>
                    <a:pt x="339" y="3129"/>
                    <a:pt x="392" y="3141"/>
                    <a:pt x="392" y="3141"/>
                  </a:cubicBezTo>
                  <a:cubicBezTo>
                    <a:pt x="392" y="3141"/>
                    <a:pt x="474" y="3211"/>
                    <a:pt x="509" y="3241"/>
                  </a:cubicBezTo>
                  <a:cubicBezTo>
                    <a:pt x="544" y="3264"/>
                    <a:pt x="526" y="3258"/>
                    <a:pt x="567" y="3276"/>
                  </a:cubicBezTo>
                  <a:cubicBezTo>
                    <a:pt x="600" y="3285"/>
                    <a:pt x="641" y="3317"/>
                    <a:pt x="662" y="3317"/>
                  </a:cubicBezTo>
                  <a:cubicBezTo>
                    <a:pt x="667" y="3317"/>
                    <a:pt x="670" y="3315"/>
                    <a:pt x="673" y="3311"/>
                  </a:cubicBezTo>
                  <a:cubicBezTo>
                    <a:pt x="687" y="3292"/>
                    <a:pt x="709" y="3273"/>
                    <a:pt x="733" y="3273"/>
                  </a:cubicBezTo>
                  <a:cubicBezTo>
                    <a:pt x="738" y="3273"/>
                    <a:pt x="743" y="3274"/>
                    <a:pt x="749" y="3276"/>
                  </a:cubicBezTo>
                  <a:cubicBezTo>
                    <a:pt x="772" y="3287"/>
                    <a:pt x="813" y="3363"/>
                    <a:pt x="825" y="3375"/>
                  </a:cubicBezTo>
                  <a:cubicBezTo>
                    <a:pt x="831" y="3381"/>
                    <a:pt x="837" y="3387"/>
                    <a:pt x="842" y="3393"/>
                  </a:cubicBezTo>
                  <a:cubicBezTo>
                    <a:pt x="854" y="3404"/>
                    <a:pt x="877" y="3422"/>
                    <a:pt x="907" y="3434"/>
                  </a:cubicBezTo>
                  <a:cubicBezTo>
                    <a:pt x="924" y="3445"/>
                    <a:pt x="942" y="3457"/>
                    <a:pt x="959" y="3457"/>
                  </a:cubicBezTo>
                  <a:cubicBezTo>
                    <a:pt x="1012" y="3463"/>
                    <a:pt x="989" y="3475"/>
                    <a:pt x="1035" y="3480"/>
                  </a:cubicBezTo>
                  <a:cubicBezTo>
                    <a:pt x="1047" y="3480"/>
                    <a:pt x="1053" y="3480"/>
                    <a:pt x="1059" y="3486"/>
                  </a:cubicBezTo>
                  <a:cubicBezTo>
                    <a:pt x="1059" y="3492"/>
                    <a:pt x="1059" y="3492"/>
                    <a:pt x="1065" y="3498"/>
                  </a:cubicBezTo>
                  <a:cubicBezTo>
                    <a:pt x="1065" y="3510"/>
                    <a:pt x="1053" y="3527"/>
                    <a:pt x="1070" y="3545"/>
                  </a:cubicBezTo>
                  <a:cubicBezTo>
                    <a:pt x="1094" y="3568"/>
                    <a:pt x="1123" y="3603"/>
                    <a:pt x="1129" y="3609"/>
                  </a:cubicBezTo>
                  <a:cubicBezTo>
                    <a:pt x="1135" y="3609"/>
                    <a:pt x="1135" y="3609"/>
                    <a:pt x="1135" y="3615"/>
                  </a:cubicBezTo>
                  <a:cubicBezTo>
                    <a:pt x="1141" y="3609"/>
                    <a:pt x="1152" y="3615"/>
                    <a:pt x="1152" y="3603"/>
                  </a:cubicBezTo>
                  <a:cubicBezTo>
                    <a:pt x="1142" y="3592"/>
                    <a:pt x="1136" y="3562"/>
                    <a:pt x="1144" y="3562"/>
                  </a:cubicBezTo>
                  <a:cubicBezTo>
                    <a:pt x="1145" y="3562"/>
                    <a:pt x="1146" y="3562"/>
                    <a:pt x="1147" y="3562"/>
                  </a:cubicBezTo>
                  <a:cubicBezTo>
                    <a:pt x="1158" y="3562"/>
                    <a:pt x="1164" y="3568"/>
                    <a:pt x="1176" y="3586"/>
                  </a:cubicBezTo>
                  <a:cubicBezTo>
                    <a:pt x="1187" y="3603"/>
                    <a:pt x="1193" y="3615"/>
                    <a:pt x="1205" y="3627"/>
                  </a:cubicBezTo>
                  <a:cubicBezTo>
                    <a:pt x="1216" y="3637"/>
                    <a:pt x="1228" y="3646"/>
                    <a:pt x="1237" y="3646"/>
                  </a:cubicBezTo>
                  <a:cubicBezTo>
                    <a:pt x="1242" y="3646"/>
                    <a:pt x="1246" y="3642"/>
                    <a:pt x="1246" y="3632"/>
                  </a:cubicBezTo>
                  <a:cubicBezTo>
                    <a:pt x="1246" y="3615"/>
                    <a:pt x="1246" y="3603"/>
                    <a:pt x="1264" y="3574"/>
                  </a:cubicBezTo>
                  <a:cubicBezTo>
                    <a:pt x="1287" y="3545"/>
                    <a:pt x="1281" y="3504"/>
                    <a:pt x="1293" y="3486"/>
                  </a:cubicBezTo>
                  <a:cubicBezTo>
                    <a:pt x="1299" y="3469"/>
                    <a:pt x="1310" y="3445"/>
                    <a:pt x="1310" y="3445"/>
                  </a:cubicBezTo>
                  <a:cubicBezTo>
                    <a:pt x="1310" y="3428"/>
                    <a:pt x="1310" y="3410"/>
                    <a:pt x="1304" y="3393"/>
                  </a:cubicBezTo>
                  <a:cubicBezTo>
                    <a:pt x="1299" y="3375"/>
                    <a:pt x="1287" y="3358"/>
                    <a:pt x="1287" y="3358"/>
                  </a:cubicBezTo>
                  <a:cubicBezTo>
                    <a:pt x="1287" y="3358"/>
                    <a:pt x="1287" y="3358"/>
                    <a:pt x="1287" y="3358"/>
                  </a:cubicBezTo>
                  <a:cubicBezTo>
                    <a:pt x="1284" y="3358"/>
                    <a:pt x="1268" y="3334"/>
                    <a:pt x="1199" y="3328"/>
                  </a:cubicBezTo>
                  <a:cubicBezTo>
                    <a:pt x="1152" y="3328"/>
                    <a:pt x="1129" y="3336"/>
                    <a:pt x="1113" y="3336"/>
                  </a:cubicBezTo>
                  <a:cubicBezTo>
                    <a:pt x="1106" y="3336"/>
                    <a:pt x="1100" y="3334"/>
                    <a:pt x="1094" y="3328"/>
                  </a:cubicBezTo>
                  <a:lnTo>
                    <a:pt x="1082" y="3328"/>
                  </a:lnTo>
                  <a:cubicBezTo>
                    <a:pt x="1073" y="3325"/>
                    <a:pt x="1063" y="3325"/>
                    <a:pt x="1056" y="3325"/>
                  </a:cubicBezTo>
                  <a:cubicBezTo>
                    <a:pt x="1049" y="3325"/>
                    <a:pt x="1044" y="3325"/>
                    <a:pt x="1047" y="3322"/>
                  </a:cubicBezTo>
                  <a:cubicBezTo>
                    <a:pt x="1047" y="3317"/>
                    <a:pt x="1053" y="3317"/>
                    <a:pt x="1053" y="3311"/>
                  </a:cubicBezTo>
                  <a:cubicBezTo>
                    <a:pt x="1088" y="3282"/>
                    <a:pt x="1076" y="3305"/>
                    <a:pt x="1100" y="3270"/>
                  </a:cubicBezTo>
                  <a:cubicBezTo>
                    <a:pt x="1123" y="3229"/>
                    <a:pt x="1106" y="3235"/>
                    <a:pt x="1141" y="3200"/>
                  </a:cubicBezTo>
                  <a:cubicBezTo>
                    <a:pt x="1152" y="3182"/>
                    <a:pt x="1158" y="3170"/>
                    <a:pt x="1164" y="3165"/>
                  </a:cubicBezTo>
                  <a:cubicBezTo>
                    <a:pt x="1170" y="3159"/>
                    <a:pt x="1170" y="3153"/>
                    <a:pt x="1170" y="3129"/>
                  </a:cubicBezTo>
                  <a:cubicBezTo>
                    <a:pt x="1176" y="3083"/>
                    <a:pt x="1182" y="3077"/>
                    <a:pt x="1199" y="3059"/>
                  </a:cubicBezTo>
                  <a:cubicBezTo>
                    <a:pt x="1217" y="3036"/>
                    <a:pt x="1264" y="3001"/>
                    <a:pt x="1193" y="2995"/>
                  </a:cubicBezTo>
                  <a:cubicBezTo>
                    <a:pt x="1165" y="2992"/>
                    <a:pt x="1129" y="2987"/>
                    <a:pt x="1098" y="2987"/>
                  </a:cubicBezTo>
                  <a:cubicBezTo>
                    <a:pt x="1059" y="2987"/>
                    <a:pt x="1027" y="2995"/>
                    <a:pt x="1024" y="3024"/>
                  </a:cubicBezTo>
                  <a:cubicBezTo>
                    <a:pt x="1018" y="3071"/>
                    <a:pt x="1006" y="3100"/>
                    <a:pt x="983" y="3112"/>
                  </a:cubicBezTo>
                  <a:cubicBezTo>
                    <a:pt x="953" y="3129"/>
                    <a:pt x="942" y="3141"/>
                    <a:pt x="942" y="3153"/>
                  </a:cubicBezTo>
                  <a:cubicBezTo>
                    <a:pt x="946" y="3160"/>
                    <a:pt x="942" y="3170"/>
                    <a:pt x="933" y="3170"/>
                  </a:cubicBezTo>
                  <a:cubicBezTo>
                    <a:pt x="928" y="3170"/>
                    <a:pt x="921" y="3167"/>
                    <a:pt x="913" y="3159"/>
                  </a:cubicBezTo>
                  <a:cubicBezTo>
                    <a:pt x="906" y="3151"/>
                    <a:pt x="900" y="3148"/>
                    <a:pt x="892" y="3148"/>
                  </a:cubicBezTo>
                  <a:cubicBezTo>
                    <a:pt x="874" y="3148"/>
                    <a:pt x="851" y="3165"/>
                    <a:pt x="818" y="3165"/>
                  </a:cubicBezTo>
                  <a:cubicBezTo>
                    <a:pt x="814" y="3165"/>
                    <a:pt x="811" y="3165"/>
                    <a:pt x="807" y="3165"/>
                  </a:cubicBezTo>
                  <a:cubicBezTo>
                    <a:pt x="755" y="3159"/>
                    <a:pt x="790" y="3124"/>
                    <a:pt x="755" y="3118"/>
                  </a:cubicBezTo>
                  <a:cubicBezTo>
                    <a:pt x="746" y="3118"/>
                    <a:pt x="739" y="3118"/>
                    <a:pt x="734" y="3118"/>
                  </a:cubicBezTo>
                  <a:cubicBezTo>
                    <a:pt x="718" y="3118"/>
                    <a:pt x="723" y="3114"/>
                    <a:pt x="714" y="3083"/>
                  </a:cubicBezTo>
                  <a:cubicBezTo>
                    <a:pt x="702" y="3048"/>
                    <a:pt x="667" y="3030"/>
                    <a:pt x="673" y="2972"/>
                  </a:cubicBezTo>
                  <a:cubicBezTo>
                    <a:pt x="679" y="2913"/>
                    <a:pt x="708" y="2831"/>
                    <a:pt x="720" y="2778"/>
                  </a:cubicBezTo>
                  <a:cubicBezTo>
                    <a:pt x="731" y="2726"/>
                    <a:pt x="749" y="2732"/>
                    <a:pt x="755" y="2708"/>
                  </a:cubicBezTo>
                  <a:cubicBezTo>
                    <a:pt x="755" y="2702"/>
                    <a:pt x="760" y="2697"/>
                    <a:pt x="760" y="2691"/>
                  </a:cubicBezTo>
                  <a:cubicBezTo>
                    <a:pt x="766" y="2673"/>
                    <a:pt x="772" y="2650"/>
                    <a:pt x="778" y="2632"/>
                  </a:cubicBezTo>
                  <a:cubicBezTo>
                    <a:pt x="784" y="2603"/>
                    <a:pt x="784" y="2580"/>
                    <a:pt x="842" y="2568"/>
                  </a:cubicBezTo>
                  <a:cubicBezTo>
                    <a:pt x="901" y="2556"/>
                    <a:pt x="877" y="2568"/>
                    <a:pt x="913" y="2539"/>
                  </a:cubicBezTo>
                  <a:cubicBezTo>
                    <a:pt x="937" y="2514"/>
                    <a:pt x="904" y="2502"/>
                    <a:pt x="940" y="2502"/>
                  </a:cubicBezTo>
                  <a:cubicBezTo>
                    <a:pt x="947" y="2502"/>
                    <a:pt x="957" y="2503"/>
                    <a:pt x="971" y="2504"/>
                  </a:cubicBezTo>
                  <a:cubicBezTo>
                    <a:pt x="1059" y="2515"/>
                    <a:pt x="1047" y="2515"/>
                    <a:pt x="1076" y="2515"/>
                  </a:cubicBezTo>
                  <a:cubicBezTo>
                    <a:pt x="1081" y="2516"/>
                    <a:pt x="1085" y="2517"/>
                    <a:pt x="1089" y="2517"/>
                  </a:cubicBezTo>
                  <a:cubicBezTo>
                    <a:pt x="1102" y="2517"/>
                    <a:pt x="1112" y="2513"/>
                    <a:pt x="1121" y="2513"/>
                  </a:cubicBezTo>
                  <a:cubicBezTo>
                    <a:pt x="1128" y="2513"/>
                    <a:pt x="1134" y="2515"/>
                    <a:pt x="1141" y="2521"/>
                  </a:cubicBezTo>
                  <a:cubicBezTo>
                    <a:pt x="1153" y="2538"/>
                    <a:pt x="1163" y="2552"/>
                    <a:pt x="1178" y="2552"/>
                  </a:cubicBezTo>
                  <a:cubicBezTo>
                    <a:pt x="1184" y="2552"/>
                    <a:pt x="1191" y="2549"/>
                    <a:pt x="1199" y="2544"/>
                  </a:cubicBezTo>
                  <a:cubicBezTo>
                    <a:pt x="1228" y="2527"/>
                    <a:pt x="1228" y="2498"/>
                    <a:pt x="1228" y="2498"/>
                  </a:cubicBezTo>
                  <a:cubicBezTo>
                    <a:pt x="1228" y="2498"/>
                    <a:pt x="1217" y="2478"/>
                    <a:pt x="1240" y="2478"/>
                  </a:cubicBezTo>
                  <a:cubicBezTo>
                    <a:pt x="1250" y="2478"/>
                    <a:pt x="1266" y="2481"/>
                    <a:pt x="1293" y="2492"/>
                  </a:cubicBezTo>
                  <a:cubicBezTo>
                    <a:pt x="1313" y="2498"/>
                    <a:pt x="1329" y="2500"/>
                    <a:pt x="1342" y="2500"/>
                  </a:cubicBezTo>
                  <a:cubicBezTo>
                    <a:pt x="1373" y="2500"/>
                    <a:pt x="1386" y="2488"/>
                    <a:pt x="1396" y="2488"/>
                  </a:cubicBezTo>
                  <a:cubicBezTo>
                    <a:pt x="1401" y="2488"/>
                    <a:pt x="1405" y="2492"/>
                    <a:pt x="1410" y="2504"/>
                  </a:cubicBezTo>
                  <a:cubicBezTo>
                    <a:pt x="1419" y="2536"/>
                    <a:pt x="1428" y="2554"/>
                    <a:pt x="1444" y="2554"/>
                  </a:cubicBezTo>
                  <a:cubicBezTo>
                    <a:pt x="1447" y="2554"/>
                    <a:pt x="1452" y="2553"/>
                    <a:pt x="1457" y="2550"/>
                  </a:cubicBezTo>
                  <a:cubicBezTo>
                    <a:pt x="1473" y="2538"/>
                    <a:pt x="1480" y="2518"/>
                    <a:pt x="1490" y="2518"/>
                  </a:cubicBezTo>
                  <a:cubicBezTo>
                    <a:pt x="1494" y="2518"/>
                    <a:pt x="1498" y="2522"/>
                    <a:pt x="1503" y="2533"/>
                  </a:cubicBezTo>
                  <a:cubicBezTo>
                    <a:pt x="1521" y="2568"/>
                    <a:pt x="1562" y="2580"/>
                    <a:pt x="1550" y="2603"/>
                  </a:cubicBezTo>
                  <a:cubicBezTo>
                    <a:pt x="1538" y="2621"/>
                    <a:pt x="1544" y="2626"/>
                    <a:pt x="1544" y="2661"/>
                  </a:cubicBezTo>
                  <a:cubicBezTo>
                    <a:pt x="1538" y="2697"/>
                    <a:pt x="1538" y="2738"/>
                    <a:pt x="1550" y="2773"/>
                  </a:cubicBezTo>
                  <a:cubicBezTo>
                    <a:pt x="1563" y="2802"/>
                    <a:pt x="1572" y="2840"/>
                    <a:pt x="1590" y="2840"/>
                  </a:cubicBezTo>
                  <a:cubicBezTo>
                    <a:pt x="1596" y="2840"/>
                    <a:pt x="1605" y="2834"/>
                    <a:pt x="1614" y="2819"/>
                  </a:cubicBezTo>
                  <a:cubicBezTo>
                    <a:pt x="1655" y="2767"/>
                    <a:pt x="1650" y="2802"/>
                    <a:pt x="1655" y="2720"/>
                  </a:cubicBezTo>
                  <a:cubicBezTo>
                    <a:pt x="1667" y="2638"/>
                    <a:pt x="1661" y="2568"/>
                    <a:pt x="1661" y="2562"/>
                  </a:cubicBezTo>
                  <a:cubicBezTo>
                    <a:pt x="1661" y="2556"/>
                    <a:pt x="1638" y="2474"/>
                    <a:pt x="1731" y="2422"/>
                  </a:cubicBezTo>
                  <a:cubicBezTo>
                    <a:pt x="1825" y="2369"/>
                    <a:pt x="1831" y="2351"/>
                    <a:pt x="1878" y="2340"/>
                  </a:cubicBezTo>
                  <a:cubicBezTo>
                    <a:pt x="1924" y="2322"/>
                    <a:pt x="1924" y="2340"/>
                    <a:pt x="1954" y="2316"/>
                  </a:cubicBezTo>
                  <a:cubicBezTo>
                    <a:pt x="1979" y="2291"/>
                    <a:pt x="1983" y="2274"/>
                    <a:pt x="1991" y="2274"/>
                  </a:cubicBezTo>
                  <a:cubicBezTo>
                    <a:pt x="1992" y="2274"/>
                    <a:pt x="1993" y="2275"/>
                    <a:pt x="1995" y="2275"/>
                  </a:cubicBezTo>
                  <a:cubicBezTo>
                    <a:pt x="2012" y="2275"/>
                    <a:pt x="2006" y="2258"/>
                    <a:pt x="2024" y="2258"/>
                  </a:cubicBezTo>
                  <a:cubicBezTo>
                    <a:pt x="2036" y="2258"/>
                    <a:pt x="2059" y="2246"/>
                    <a:pt x="2059" y="2246"/>
                  </a:cubicBezTo>
                  <a:cubicBezTo>
                    <a:pt x="2059" y="2234"/>
                    <a:pt x="2059" y="2223"/>
                    <a:pt x="2065" y="2211"/>
                  </a:cubicBezTo>
                  <a:lnTo>
                    <a:pt x="2030" y="2211"/>
                  </a:lnTo>
                  <a:cubicBezTo>
                    <a:pt x="2041" y="2205"/>
                    <a:pt x="2059" y="2199"/>
                    <a:pt x="2077" y="2194"/>
                  </a:cubicBezTo>
                  <a:cubicBezTo>
                    <a:pt x="2077" y="2182"/>
                    <a:pt x="2077" y="2170"/>
                    <a:pt x="2077" y="2158"/>
                  </a:cubicBezTo>
                  <a:cubicBezTo>
                    <a:pt x="2077" y="2158"/>
                    <a:pt x="2030" y="2153"/>
                    <a:pt x="2041" y="2153"/>
                  </a:cubicBezTo>
                  <a:cubicBezTo>
                    <a:pt x="2053" y="2153"/>
                    <a:pt x="2088" y="2147"/>
                    <a:pt x="2094" y="2129"/>
                  </a:cubicBezTo>
                  <a:cubicBezTo>
                    <a:pt x="2094" y="2112"/>
                    <a:pt x="2100" y="2059"/>
                    <a:pt x="2100" y="2059"/>
                  </a:cubicBezTo>
                  <a:cubicBezTo>
                    <a:pt x="2100" y="2059"/>
                    <a:pt x="2115" y="2002"/>
                    <a:pt x="2119" y="2002"/>
                  </a:cubicBezTo>
                  <a:lnTo>
                    <a:pt x="2119" y="2002"/>
                  </a:lnTo>
                  <a:cubicBezTo>
                    <a:pt x="2121" y="2002"/>
                    <a:pt x="2121" y="2011"/>
                    <a:pt x="2118" y="2036"/>
                  </a:cubicBezTo>
                  <a:cubicBezTo>
                    <a:pt x="2113" y="2097"/>
                    <a:pt x="2104" y="2132"/>
                    <a:pt x="2112" y="2132"/>
                  </a:cubicBezTo>
                  <a:cubicBezTo>
                    <a:pt x="2116" y="2132"/>
                    <a:pt x="2123" y="2126"/>
                    <a:pt x="2135" y="2112"/>
                  </a:cubicBezTo>
                  <a:cubicBezTo>
                    <a:pt x="2182" y="2059"/>
                    <a:pt x="2182" y="2036"/>
                    <a:pt x="2182" y="2036"/>
                  </a:cubicBezTo>
                  <a:cubicBezTo>
                    <a:pt x="2188" y="2036"/>
                    <a:pt x="2199" y="2041"/>
                    <a:pt x="2205" y="2047"/>
                  </a:cubicBezTo>
                  <a:cubicBezTo>
                    <a:pt x="2205" y="2047"/>
                    <a:pt x="2281" y="1989"/>
                    <a:pt x="2287" y="1954"/>
                  </a:cubicBezTo>
                  <a:cubicBezTo>
                    <a:pt x="2293" y="1924"/>
                    <a:pt x="2281" y="1930"/>
                    <a:pt x="2346" y="1924"/>
                  </a:cubicBezTo>
                  <a:cubicBezTo>
                    <a:pt x="2404" y="1919"/>
                    <a:pt x="2433" y="1901"/>
                    <a:pt x="2457" y="1901"/>
                  </a:cubicBezTo>
                  <a:lnTo>
                    <a:pt x="2509" y="1901"/>
                  </a:lnTo>
                  <a:cubicBezTo>
                    <a:pt x="2504" y="1901"/>
                    <a:pt x="2492" y="1889"/>
                    <a:pt x="2527" y="1843"/>
                  </a:cubicBezTo>
                  <a:cubicBezTo>
                    <a:pt x="2580" y="1772"/>
                    <a:pt x="2603" y="1761"/>
                    <a:pt x="2644" y="1755"/>
                  </a:cubicBezTo>
                  <a:cubicBezTo>
                    <a:pt x="2685" y="1743"/>
                    <a:pt x="2702" y="1714"/>
                    <a:pt x="2738" y="1714"/>
                  </a:cubicBezTo>
                  <a:cubicBezTo>
                    <a:pt x="2749" y="1714"/>
                    <a:pt x="2761" y="1720"/>
                    <a:pt x="2767" y="1720"/>
                  </a:cubicBezTo>
                  <a:cubicBezTo>
                    <a:pt x="2790" y="1720"/>
                    <a:pt x="2808" y="1720"/>
                    <a:pt x="2808" y="1708"/>
                  </a:cubicBezTo>
                  <a:cubicBezTo>
                    <a:pt x="2814" y="1696"/>
                    <a:pt x="2819" y="1690"/>
                    <a:pt x="2831" y="1685"/>
                  </a:cubicBezTo>
                  <a:cubicBezTo>
                    <a:pt x="2837" y="1679"/>
                    <a:pt x="2855" y="1679"/>
                    <a:pt x="2866" y="1673"/>
                  </a:cubicBezTo>
                  <a:cubicBezTo>
                    <a:pt x="2895" y="1667"/>
                    <a:pt x="2925" y="1655"/>
                    <a:pt x="2942" y="1650"/>
                  </a:cubicBezTo>
                  <a:cubicBezTo>
                    <a:pt x="2966" y="1650"/>
                    <a:pt x="2872" y="1667"/>
                    <a:pt x="2831" y="1708"/>
                  </a:cubicBezTo>
                  <a:cubicBezTo>
                    <a:pt x="2803" y="1741"/>
                    <a:pt x="2805" y="1788"/>
                    <a:pt x="2831" y="1788"/>
                  </a:cubicBezTo>
                  <a:cubicBezTo>
                    <a:pt x="2837" y="1788"/>
                    <a:pt x="2845" y="1785"/>
                    <a:pt x="2855" y="1778"/>
                  </a:cubicBezTo>
                  <a:cubicBezTo>
                    <a:pt x="2901" y="1737"/>
                    <a:pt x="2895" y="1737"/>
                    <a:pt x="2936" y="1737"/>
                  </a:cubicBezTo>
                  <a:cubicBezTo>
                    <a:pt x="2940" y="1738"/>
                    <a:pt x="2944" y="1738"/>
                    <a:pt x="2948" y="1738"/>
                  </a:cubicBezTo>
                  <a:cubicBezTo>
                    <a:pt x="2980" y="1738"/>
                    <a:pt x="3015" y="1720"/>
                    <a:pt x="3036" y="1720"/>
                  </a:cubicBezTo>
                  <a:cubicBezTo>
                    <a:pt x="3065" y="1720"/>
                    <a:pt x="3129" y="1690"/>
                    <a:pt x="3147" y="1690"/>
                  </a:cubicBezTo>
                  <a:cubicBezTo>
                    <a:pt x="3159" y="1690"/>
                    <a:pt x="3194" y="1679"/>
                    <a:pt x="3229" y="1650"/>
                  </a:cubicBezTo>
                  <a:cubicBezTo>
                    <a:pt x="3270" y="1626"/>
                    <a:pt x="3258" y="1609"/>
                    <a:pt x="3223" y="1609"/>
                  </a:cubicBezTo>
                  <a:cubicBezTo>
                    <a:pt x="3222" y="1609"/>
                    <a:pt x="3220" y="1609"/>
                    <a:pt x="3219" y="1609"/>
                  </a:cubicBezTo>
                  <a:cubicBezTo>
                    <a:pt x="3199" y="1609"/>
                    <a:pt x="3246" y="1562"/>
                    <a:pt x="3235" y="1562"/>
                  </a:cubicBezTo>
                  <a:cubicBezTo>
                    <a:pt x="3223" y="1562"/>
                    <a:pt x="3176" y="1585"/>
                    <a:pt x="3170" y="1603"/>
                  </a:cubicBezTo>
                  <a:cubicBezTo>
                    <a:pt x="3165" y="1626"/>
                    <a:pt x="3135" y="1620"/>
                    <a:pt x="3124" y="1626"/>
                  </a:cubicBezTo>
                  <a:cubicBezTo>
                    <a:pt x="3116" y="1626"/>
                    <a:pt x="3100" y="1629"/>
                    <a:pt x="3084" y="1629"/>
                  </a:cubicBezTo>
                  <a:cubicBezTo>
                    <a:pt x="3076" y="1629"/>
                    <a:pt x="3067" y="1628"/>
                    <a:pt x="3059" y="1626"/>
                  </a:cubicBezTo>
                  <a:cubicBezTo>
                    <a:pt x="3030" y="1620"/>
                    <a:pt x="2989" y="1609"/>
                    <a:pt x="2995" y="1591"/>
                  </a:cubicBezTo>
                  <a:cubicBezTo>
                    <a:pt x="3001" y="1574"/>
                    <a:pt x="3007" y="1538"/>
                    <a:pt x="3030" y="1527"/>
                  </a:cubicBezTo>
                  <a:cubicBezTo>
                    <a:pt x="3053" y="1515"/>
                    <a:pt x="3053" y="1515"/>
                    <a:pt x="3071" y="1497"/>
                  </a:cubicBezTo>
                  <a:cubicBezTo>
                    <a:pt x="3094" y="1474"/>
                    <a:pt x="3165" y="1427"/>
                    <a:pt x="3100" y="1427"/>
                  </a:cubicBezTo>
                  <a:cubicBezTo>
                    <a:pt x="3058" y="1427"/>
                    <a:pt x="3040" y="1415"/>
                    <a:pt x="3011" y="1415"/>
                  </a:cubicBezTo>
                  <a:cubicBezTo>
                    <a:pt x="3000" y="1415"/>
                    <a:pt x="2987" y="1417"/>
                    <a:pt x="2972" y="1421"/>
                  </a:cubicBezTo>
                  <a:cubicBezTo>
                    <a:pt x="2913" y="1439"/>
                    <a:pt x="2866" y="1468"/>
                    <a:pt x="2843" y="1468"/>
                  </a:cubicBezTo>
                  <a:cubicBezTo>
                    <a:pt x="2831" y="1468"/>
                    <a:pt x="2790" y="1497"/>
                    <a:pt x="2755" y="1521"/>
                  </a:cubicBezTo>
                  <a:cubicBezTo>
                    <a:pt x="2732" y="1538"/>
                    <a:pt x="2714" y="1550"/>
                    <a:pt x="2697" y="1556"/>
                  </a:cubicBezTo>
                  <a:cubicBezTo>
                    <a:pt x="2697" y="1562"/>
                    <a:pt x="2691" y="1562"/>
                    <a:pt x="2691" y="1562"/>
                  </a:cubicBezTo>
                  <a:cubicBezTo>
                    <a:pt x="2667" y="1562"/>
                    <a:pt x="2656" y="1544"/>
                    <a:pt x="2656" y="1544"/>
                  </a:cubicBezTo>
                  <a:cubicBezTo>
                    <a:pt x="2656" y="1544"/>
                    <a:pt x="2679" y="1527"/>
                    <a:pt x="2714" y="1515"/>
                  </a:cubicBezTo>
                  <a:cubicBezTo>
                    <a:pt x="2749" y="1503"/>
                    <a:pt x="2767" y="1474"/>
                    <a:pt x="2802" y="1462"/>
                  </a:cubicBezTo>
                  <a:cubicBezTo>
                    <a:pt x="2843" y="1451"/>
                    <a:pt x="2843" y="1445"/>
                    <a:pt x="2866" y="1433"/>
                  </a:cubicBezTo>
                  <a:cubicBezTo>
                    <a:pt x="2890" y="1427"/>
                    <a:pt x="2925" y="1410"/>
                    <a:pt x="2925" y="1410"/>
                  </a:cubicBezTo>
                  <a:cubicBezTo>
                    <a:pt x="2925" y="1410"/>
                    <a:pt x="2954" y="1404"/>
                    <a:pt x="2972" y="1392"/>
                  </a:cubicBezTo>
                  <a:cubicBezTo>
                    <a:pt x="2983" y="1386"/>
                    <a:pt x="2983" y="1357"/>
                    <a:pt x="3007" y="1357"/>
                  </a:cubicBezTo>
                  <a:cubicBezTo>
                    <a:pt x="3022" y="1357"/>
                    <a:pt x="3069" y="1354"/>
                    <a:pt x="3109" y="1354"/>
                  </a:cubicBezTo>
                  <a:cubicBezTo>
                    <a:pt x="3129" y="1354"/>
                    <a:pt x="3147" y="1355"/>
                    <a:pt x="3159" y="1357"/>
                  </a:cubicBezTo>
                  <a:cubicBezTo>
                    <a:pt x="3187" y="1357"/>
                    <a:pt x="3237" y="1350"/>
                    <a:pt x="3265" y="1350"/>
                  </a:cubicBezTo>
                  <a:cubicBezTo>
                    <a:pt x="3272" y="1350"/>
                    <a:pt x="3278" y="1350"/>
                    <a:pt x="3282" y="1351"/>
                  </a:cubicBezTo>
                  <a:cubicBezTo>
                    <a:pt x="3287" y="1353"/>
                    <a:pt x="3298" y="1354"/>
                    <a:pt x="3310" y="1354"/>
                  </a:cubicBezTo>
                  <a:cubicBezTo>
                    <a:pt x="3333" y="1354"/>
                    <a:pt x="3362" y="1351"/>
                    <a:pt x="3369" y="1351"/>
                  </a:cubicBezTo>
                  <a:cubicBezTo>
                    <a:pt x="3387" y="1351"/>
                    <a:pt x="3399" y="1351"/>
                    <a:pt x="3445" y="1322"/>
                  </a:cubicBezTo>
                  <a:cubicBezTo>
                    <a:pt x="3492" y="1299"/>
                    <a:pt x="3486" y="1281"/>
                    <a:pt x="3580" y="1275"/>
                  </a:cubicBezTo>
                  <a:cubicBezTo>
                    <a:pt x="3673" y="1269"/>
                    <a:pt x="3697" y="1269"/>
                    <a:pt x="3714" y="1234"/>
                  </a:cubicBezTo>
                  <a:cubicBezTo>
                    <a:pt x="3732" y="1193"/>
                    <a:pt x="3750" y="1170"/>
                    <a:pt x="3738" y="1158"/>
                  </a:cubicBezTo>
                  <a:cubicBezTo>
                    <a:pt x="3732" y="1141"/>
                    <a:pt x="3691" y="1158"/>
                    <a:pt x="3697" y="1123"/>
                  </a:cubicBezTo>
                  <a:cubicBezTo>
                    <a:pt x="3700" y="1107"/>
                    <a:pt x="3693" y="1100"/>
                    <a:pt x="3682" y="1100"/>
                  </a:cubicBezTo>
                  <a:cubicBezTo>
                    <a:pt x="3670" y="1100"/>
                    <a:pt x="3651" y="1108"/>
                    <a:pt x="3633" y="1117"/>
                  </a:cubicBezTo>
                  <a:cubicBezTo>
                    <a:pt x="3592" y="1129"/>
                    <a:pt x="3556" y="1152"/>
                    <a:pt x="3527" y="1152"/>
                  </a:cubicBezTo>
                  <a:cubicBezTo>
                    <a:pt x="3498" y="1152"/>
                    <a:pt x="3463" y="1123"/>
                    <a:pt x="3516" y="1117"/>
                  </a:cubicBezTo>
                  <a:cubicBezTo>
                    <a:pt x="3574" y="1106"/>
                    <a:pt x="3592" y="1100"/>
                    <a:pt x="3627" y="1088"/>
                  </a:cubicBezTo>
                  <a:cubicBezTo>
                    <a:pt x="3668" y="1082"/>
                    <a:pt x="3656" y="1076"/>
                    <a:pt x="3691" y="1070"/>
                  </a:cubicBezTo>
                  <a:cubicBezTo>
                    <a:pt x="3726" y="1065"/>
                    <a:pt x="3726" y="1059"/>
                    <a:pt x="3679" y="1047"/>
                  </a:cubicBezTo>
                  <a:cubicBezTo>
                    <a:pt x="3633" y="1035"/>
                    <a:pt x="3644" y="1047"/>
                    <a:pt x="3603" y="1024"/>
                  </a:cubicBezTo>
                  <a:cubicBezTo>
                    <a:pt x="3562" y="1000"/>
                    <a:pt x="3527" y="983"/>
                    <a:pt x="3539" y="959"/>
                  </a:cubicBezTo>
                  <a:cubicBezTo>
                    <a:pt x="3556" y="930"/>
                    <a:pt x="3556" y="965"/>
                    <a:pt x="3586" y="907"/>
                  </a:cubicBezTo>
                  <a:cubicBezTo>
                    <a:pt x="3615" y="854"/>
                    <a:pt x="3609" y="655"/>
                    <a:pt x="3609" y="655"/>
                  </a:cubicBezTo>
                  <a:lnTo>
                    <a:pt x="3609" y="655"/>
                  </a:lnTo>
                  <a:cubicBezTo>
                    <a:pt x="3609" y="655"/>
                    <a:pt x="3545" y="725"/>
                    <a:pt x="3480" y="755"/>
                  </a:cubicBezTo>
                  <a:cubicBezTo>
                    <a:pt x="3416" y="784"/>
                    <a:pt x="3369" y="796"/>
                    <a:pt x="3352" y="813"/>
                  </a:cubicBezTo>
                  <a:cubicBezTo>
                    <a:pt x="3345" y="826"/>
                    <a:pt x="3335" y="835"/>
                    <a:pt x="3328" y="835"/>
                  </a:cubicBezTo>
                  <a:cubicBezTo>
                    <a:pt x="3321" y="835"/>
                    <a:pt x="3317" y="829"/>
                    <a:pt x="3317" y="813"/>
                  </a:cubicBezTo>
                  <a:cubicBezTo>
                    <a:pt x="3317" y="778"/>
                    <a:pt x="3305" y="778"/>
                    <a:pt x="3293" y="772"/>
                  </a:cubicBezTo>
                  <a:cubicBezTo>
                    <a:pt x="3276" y="772"/>
                    <a:pt x="3194" y="766"/>
                    <a:pt x="3299" y="719"/>
                  </a:cubicBezTo>
                  <a:cubicBezTo>
                    <a:pt x="3410" y="667"/>
                    <a:pt x="3358" y="684"/>
                    <a:pt x="3363" y="655"/>
                  </a:cubicBezTo>
                  <a:cubicBezTo>
                    <a:pt x="3369" y="626"/>
                    <a:pt x="3346" y="620"/>
                    <a:pt x="3317" y="620"/>
                  </a:cubicBezTo>
                  <a:cubicBezTo>
                    <a:pt x="3287" y="620"/>
                    <a:pt x="3282" y="603"/>
                    <a:pt x="3287" y="573"/>
                  </a:cubicBezTo>
                  <a:cubicBezTo>
                    <a:pt x="3287" y="548"/>
                    <a:pt x="3265" y="531"/>
                    <a:pt x="3225" y="531"/>
                  </a:cubicBezTo>
                  <a:cubicBezTo>
                    <a:pt x="3219" y="531"/>
                    <a:pt x="3212" y="532"/>
                    <a:pt x="3206" y="532"/>
                  </a:cubicBezTo>
                  <a:cubicBezTo>
                    <a:pt x="3166" y="537"/>
                    <a:pt x="3136" y="548"/>
                    <a:pt x="3116" y="548"/>
                  </a:cubicBezTo>
                  <a:cubicBezTo>
                    <a:pt x="3110" y="548"/>
                    <a:pt x="3104" y="547"/>
                    <a:pt x="3100" y="544"/>
                  </a:cubicBezTo>
                  <a:cubicBezTo>
                    <a:pt x="3087" y="538"/>
                    <a:pt x="3062" y="524"/>
                    <a:pt x="3038" y="524"/>
                  </a:cubicBezTo>
                  <a:cubicBezTo>
                    <a:pt x="3018" y="524"/>
                    <a:pt x="3000" y="533"/>
                    <a:pt x="2989" y="562"/>
                  </a:cubicBezTo>
                  <a:cubicBezTo>
                    <a:pt x="2966" y="632"/>
                    <a:pt x="2931" y="632"/>
                    <a:pt x="2925" y="661"/>
                  </a:cubicBezTo>
                  <a:cubicBezTo>
                    <a:pt x="2919" y="690"/>
                    <a:pt x="2919" y="714"/>
                    <a:pt x="2890" y="714"/>
                  </a:cubicBezTo>
                  <a:cubicBezTo>
                    <a:pt x="2860" y="714"/>
                    <a:pt x="2761" y="755"/>
                    <a:pt x="2796" y="807"/>
                  </a:cubicBezTo>
                  <a:cubicBezTo>
                    <a:pt x="2831" y="854"/>
                    <a:pt x="2831" y="854"/>
                    <a:pt x="2814" y="889"/>
                  </a:cubicBezTo>
                  <a:cubicBezTo>
                    <a:pt x="2796" y="924"/>
                    <a:pt x="2743" y="1012"/>
                    <a:pt x="2539" y="1047"/>
                  </a:cubicBezTo>
                  <a:cubicBezTo>
                    <a:pt x="2539" y="1047"/>
                    <a:pt x="2504" y="1129"/>
                    <a:pt x="2498" y="1164"/>
                  </a:cubicBezTo>
                  <a:cubicBezTo>
                    <a:pt x="2498" y="1199"/>
                    <a:pt x="2492" y="1205"/>
                    <a:pt x="2457" y="1223"/>
                  </a:cubicBezTo>
                  <a:cubicBezTo>
                    <a:pt x="2425" y="1238"/>
                    <a:pt x="2427" y="1259"/>
                    <a:pt x="2402" y="1259"/>
                  </a:cubicBezTo>
                  <a:cubicBezTo>
                    <a:pt x="2399" y="1259"/>
                    <a:pt x="2396" y="1258"/>
                    <a:pt x="2392" y="1258"/>
                  </a:cubicBezTo>
                  <a:cubicBezTo>
                    <a:pt x="2379" y="1258"/>
                    <a:pt x="2369" y="1261"/>
                    <a:pt x="2363" y="1261"/>
                  </a:cubicBezTo>
                  <a:cubicBezTo>
                    <a:pt x="2355" y="1261"/>
                    <a:pt x="2352" y="1256"/>
                    <a:pt x="2352" y="1234"/>
                  </a:cubicBezTo>
                  <a:cubicBezTo>
                    <a:pt x="2346" y="1199"/>
                    <a:pt x="2328" y="1228"/>
                    <a:pt x="2346" y="1187"/>
                  </a:cubicBezTo>
                  <a:cubicBezTo>
                    <a:pt x="2357" y="1146"/>
                    <a:pt x="2328" y="1152"/>
                    <a:pt x="2375" y="1123"/>
                  </a:cubicBezTo>
                  <a:cubicBezTo>
                    <a:pt x="2428" y="1088"/>
                    <a:pt x="2381" y="1100"/>
                    <a:pt x="2422" y="1065"/>
                  </a:cubicBezTo>
                  <a:cubicBezTo>
                    <a:pt x="2457" y="1030"/>
                    <a:pt x="2468" y="1006"/>
                    <a:pt x="2451" y="1006"/>
                  </a:cubicBezTo>
                  <a:cubicBezTo>
                    <a:pt x="2439" y="1006"/>
                    <a:pt x="2316" y="994"/>
                    <a:pt x="2316" y="994"/>
                  </a:cubicBezTo>
                  <a:cubicBezTo>
                    <a:pt x="2316" y="994"/>
                    <a:pt x="2305" y="948"/>
                    <a:pt x="2264" y="948"/>
                  </a:cubicBezTo>
                  <a:cubicBezTo>
                    <a:pt x="2217" y="942"/>
                    <a:pt x="2199" y="866"/>
                    <a:pt x="2141" y="860"/>
                  </a:cubicBezTo>
                  <a:cubicBezTo>
                    <a:pt x="2088" y="860"/>
                    <a:pt x="2036" y="866"/>
                    <a:pt x="2036" y="866"/>
                  </a:cubicBezTo>
                  <a:cubicBezTo>
                    <a:pt x="2036" y="866"/>
                    <a:pt x="2088" y="813"/>
                    <a:pt x="2094" y="778"/>
                  </a:cubicBezTo>
                  <a:cubicBezTo>
                    <a:pt x="2099" y="746"/>
                    <a:pt x="2061" y="743"/>
                    <a:pt x="2044" y="743"/>
                  </a:cubicBezTo>
                  <a:cubicBezTo>
                    <a:pt x="2039" y="743"/>
                    <a:pt x="2036" y="743"/>
                    <a:pt x="2036" y="743"/>
                  </a:cubicBezTo>
                  <a:cubicBezTo>
                    <a:pt x="2036" y="743"/>
                    <a:pt x="2236" y="503"/>
                    <a:pt x="2398" y="503"/>
                  </a:cubicBezTo>
                  <a:cubicBezTo>
                    <a:pt x="2400" y="503"/>
                    <a:pt x="2402" y="503"/>
                    <a:pt x="2404" y="503"/>
                  </a:cubicBezTo>
                  <a:cubicBezTo>
                    <a:pt x="2433" y="503"/>
                    <a:pt x="2509" y="450"/>
                    <a:pt x="2451" y="445"/>
                  </a:cubicBezTo>
                  <a:cubicBezTo>
                    <a:pt x="2392" y="439"/>
                    <a:pt x="2492" y="427"/>
                    <a:pt x="2527" y="427"/>
                  </a:cubicBezTo>
                  <a:cubicBezTo>
                    <a:pt x="2562" y="421"/>
                    <a:pt x="2550" y="415"/>
                    <a:pt x="2591" y="415"/>
                  </a:cubicBezTo>
                  <a:cubicBezTo>
                    <a:pt x="2616" y="418"/>
                    <a:pt x="2608" y="425"/>
                    <a:pt x="2608" y="425"/>
                  </a:cubicBezTo>
                  <a:cubicBezTo>
                    <a:pt x="2608" y="425"/>
                    <a:pt x="2615" y="420"/>
                    <a:pt x="2656" y="404"/>
                  </a:cubicBezTo>
                  <a:cubicBezTo>
                    <a:pt x="2743" y="374"/>
                    <a:pt x="2761" y="369"/>
                    <a:pt x="2767" y="351"/>
                  </a:cubicBezTo>
                  <a:cubicBezTo>
                    <a:pt x="2767" y="339"/>
                    <a:pt x="2708" y="351"/>
                    <a:pt x="2685" y="333"/>
                  </a:cubicBezTo>
                  <a:cubicBezTo>
                    <a:pt x="2662" y="310"/>
                    <a:pt x="2656" y="298"/>
                    <a:pt x="2656" y="298"/>
                  </a:cubicBezTo>
                  <a:lnTo>
                    <a:pt x="2656" y="298"/>
                  </a:lnTo>
                  <a:cubicBezTo>
                    <a:pt x="2656" y="298"/>
                    <a:pt x="2691" y="304"/>
                    <a:pt x="2714" y="304"/>
                  </a:cubicBezTo>
                  <a:cubicBezTo>
                    <a:pt x="2731" y="308"/>
                    <a:pt x="2747" y="312"/>
                    <a:pt x="2764" y="312"/>
                  </a:cubicBezTo>
                  <a:cubicBezTo>
                    <a:pt x="2771" y="312"/>
                    <a:pt x="2778" y="312"/>
                    <a:pt x="2784" y="310"/>
                  </a:cubicBezTo>
                  <a:cubicBezTo>
                    <a:pt x="2789" y="310"/>
                    <a:pt x="2792" y="311"/>
                    <a:pt x="2795" y="311"/>
                  </a:cubicBezTo>
                  <a:cubicBezTo>
                    <a:pt x="2800" y="311"/>
                    <a:pt x="2801" y="308"/>
                    <a:pt x="2814" y="287"/>
                  </a:cubicBezTo>
                  <a:cubicBezTo>
                    <a:pt x="2831" y="257"/>
                    <a:pt x="2831" y="252"/>
                    <a:pt x="2866" y="252"/>
                  </a:cubicBezTo>
                  <a:cubicBezTo>
                    <a:pt x="2886" y="252"/>
                    <a:pt x="2897" y="244"/>
                    <a:pt x="2912" y="244"/>
                  </a:cubicBezTo>
                  <a:cubicBezTo>
                    <a:pt x="2919" y="244"/>
                    <a:pt x="2927" y="246"/>
                    <a:pt x="2936" y="252"/>
                  </a:cubicBezTo>
                  <a:cubicBezTo>
                    <a:pt x="2944" y="254"/>
                    <a:pt x="2948" y="255"/>
                    <a:pt x="2951" y="255"/>
                  </a:cubicBezTo>
                  <a:cubicBezTo>
                    <a:pt x="2960" y="255"/>
                    <a:pt x="2956" y="248"/>
                    <a:pt x="2968" y="248"/>
                  </a:cubicBezTo>
                  <a:cubicBezTo>
                    <a:pt x="2973" y="248"/>
                    <a:pt x="2979" y="249"/>
                    <a:pt x="2989" y="252"/>
                  </a:cubicBezTo>
                  <a:cubicBezTo>
                    <a:pt x="3003" y="255"/>
                    <a:pt x="3010" y="256"/>
                    <a:pt x="3013" y="256"/>
                  </a:cubicBezTo>
                  <a:cubicBezTo>
                    <a:pt x="3023" y="256"/>
                    <a:pt x="3009" y="245"/>
                    <a:pt x="3065" y="228"/>
                  </a:cubicBezTo>
                  <a:cubicBezTo>
                    <a:pt x="3147" y="211"/>
                    <a:pt x="3176" y="222"/>
                    <a:pt x="3176" y="187"/>
                  </a:cubicBezTo>
                  <a:cubicBezTo>
                    <a:pt x="3182" y="152"/>
                    <a:pt x="3106" y="158"/>
                    <a:pt x="3170" y="123"/>
                  </a:cubicBezTo>
                  <a:cubicBezTo>
                    <a:pt x="3241" y="94"/>
                    <a:pt x="3258" y="111"/>
                    <a:pt x="3258" y="88"/>
                  </a:cubicBezTo>
                  <a:cubicBezTo>
                    <a:pt x="3258" y="59"/>
                    <a:pt x="3211" y="35"/>
                    <a:pt x="3194" y="35"/>
                  </a:cubicBezTo>
                  <a:cubicBezTo>
                    <a:pt x="3186" y="31"/>
                    <a:pt x="3178" y="22"/>
                    <a:pt x="3159" y="22"/>
                  </a:cubicBezTo>
                  <a:cubicBezTo>
                    <a:pt x="3150" y="22"/>
                    <a:pt x="3138" y="24"/>
                    <a:pt x="3124" y="29"/>
                  </a:cubicBezTo>
                  <a:cubicBezTo>
                    <a:pt x="3083" y="53"/>
                    <a:pt x="3071" y="99"/>
                    <a:pt x="3053" y="111"/>
                  </a:cubicBezTo>
                  <a:cubicBezTo>
                    <a:pt x="3030" y="123"/>
                    <a:pt x="3012" y="111"/>
                    <a:pt x="2977" y="140"/>
                  </a:cubicBezTo>
                  <a:cubicBezTo>
                    <a:pt x="2948" y="170"/>
                    <a:pt x="2931" y="158"/>
                    <a:pt x="2901" y="175"/>
                  </a:cubicBezTo>
                  <a:cubicBezTo>
                    <a:pt x="2880" y="184"/>
                    <a:pt x="2884" y="189"/>
                    <a:pt x="2883" y="189"/>
                  </a:cubicBezTo>
                  <a:cubicBezTo>
                    <a:pt x="2882" y="189"/>
                    <a:pt x="2881" y="189"/>
                    <a:pt x="2878" y="187"/>
                  </a:cubicBezTo>
                  <a:cubicBezTo>
                    <a:pt x="2860" y="181"/>
                    <a:pt x="2837" y="146"/>
                    <a:pt x="2878" y="146"/>
                  </a:cubicBezTo>
                  <a:cubicBezTo>
                    <a:pt x="2919" y="140"/>
                    <a:pt x="2966" y="140"/>
                    <a:pt x="2942" y="99"/>
                  </a:cubicBezTo>
                  <a:cubicBezTo>
                    <a:pt x="2930" y="71"/>
                    <a:pt x="2915" y="51"/>
                    <a:pt x="2896" y="51"/>
                  </a:cubicBezTo>
                  <a:cubicBezTo>
                    <a:pt x="2887" y="51"/>
                    <a:pt x="2877" y="55"/>
                    <a:pt x="2866" y="64"/>
                  </a:cubicBezTo>
                  <a:cubicBezTo>
                    <a:pt x="2834" y="87"/>
                    <a:pt x="2813" y="103"/>
                    <a:pt x="2805" y="103"/>
                  </a:cubicBezTo>
                  <a:cubicBezTo>
                    <a:pt x="2803" y="103"/>
                    <a:pt x="2802" y="102"/>
                    <a:pt x="2802" y="99"/>
                  </a:cubicBezTo>
                  <a:cubicBezTo>
                    <a:pt x="2802" y="85"/>
                    <a:pt x="2819" y="23"/>
                    <a:pt x="2809" y="23"/>
                  </a:cubicBezTo>
                  <a:lnTo>
                    <a:pt x="2809" y="23"/>
                  </a:lnTo>
                  <a:cubicBezTo>
                    <a:pt x="2808" y="23"/>
                    <a:pt x="2805" y="25"/>
                    <a:pt x="2802" y="29"/>
                  </a:cubicBezTo>
                  <a:cubicBezTo>
                    <a:pt x="2779" y="53"/>
                    <a:pt x="2726" y="53"/>
                    <a:pt x="2691" y="70"/>
                  </a:cubicBezTo>
                  <a:cubicBezTo>
                    <a:pt x="2662" y="94"/>
                    <a:pt x="2615" y="94"/>
                    <a:pt x="2591" y="111"/>
                  </a:cubicBezTo>
                  <a:cubicBezTo>
                    <a:pt x="2568" y="129"/>
                    <a:pt x="2539" y="146"/>
                    <a:pt x="2521" y="158"/>
                  </a:cubicBezTo>
                  <a:cubicBezTo>
                    <a:pt x="2504" y="175"/>
                    <a:pt x="2498" y="205"/>
                    <a:pt x="2486" y="205"/>
                  </a:cubicBezTo>
                  <a:cubicBezTo>
                    <a:pt x="2479" y="205"/>
                    <a:pt x="2468" y="217"/>
                    <a:pt x="2461" y="217"/>
                  </a:cubicBezTo>
                  <a:cubicBezTo>
                    <a:pt x="2457" y="217"/>
                    <a:pt x="2454" y="212"/>
                    <a:pt x="2457" y="193"/>
                  </a:cubicBezTo>
                  <a:cubicBezTo>
                    <a:pt x="2463" y="152"/>
                    <a:pt x="2457" y="140"/>
                    <a:pt x="2422" y="140"/>
                  </a:cubicBezTo>
                  <a:lnTo>
                    <a:pt x="2340" y="140"/>
                  </a:lnTo>
                  <a:cubicBezTo>
                    <a:pt x="2334" y="138"/>
                    <a:pt x="2329" y="138"/>
                    <a:pt x="2325" y="138"/>
                  </a:cubicBezTo>
                  <a:cubicBezTo>
                    <a:pt x="2315" y="138"/>
                    <a:pt x="2305" y="140"/>
                    <a:pt x="2281" y="140"/>
                  </a:cubicBezTo>
                  <a:cubicBezTo>
                    <a:pt x="2240" y="146"/>
                    <a:pt x="2194" y="152"/>
                    <a:pt x="2194" y="152"/>
                  </a:cubicBezTo>
                  <a:cubicBezTo>
                    <a:pt x="2194" y="152"/>
                    <a:pt x="2182" y="99"/>
                    <a:pt x="2129" y="94"/>
                  </a:cubicBezTo>
                  <a:cubicBezTo>
                    <a:pt x="2096" y="94"/>
                    <a:pt x="2072" y="90"/>
                    <a:pt x="2053" y="90"/>
                  </a:cubicBezTo>
                  <a:cubicBezTo>
                    <a:pt x="2039" y="90"/>
                    <a:pt x="2028" y="92"/>
                    <a:pt x="2018" y="99"/>
                  </a:cubicBezTo>
                  <a:cubicBezTo>
                    <a:pt x="1989" y="111"/>
                    <a:pt x="1965" y="123"/>
                    <a:pt x="1954" y="146"/>
                  </a:cubicBezTo>
                  <a:cubicBezTo>
                    <a:pt x="1949" y="171"/>
                    <a:pt x="1940" y="196"/>
                    <a:pt x="1930" y="196"/>
                  </a:cubicBezTo>
                  <a:cubicBezTo>
                    <a:pt x="1928" y="196"/>
                    <a:pt x="1926" y="195"/>
                    <a:pt x="1924" y="193"/>
                  </a:cubicBezTo>
                  <a:cubicBezTo>
                    <a:pt x="1907" y="181"/>
                    <a:pt x="1919" y="170"/>
                    <a:pt x="1907" y="140"/>
                  </a:cubicBezTo>
                  <a:cubicBezTo>
                    <a:pt x="1895" y="111"/>
                    <a:pt x="1907" y="105"/>
                    <a:pt x="1866" y="105"/>
                  </a:cubicBezTo>
                  <a:cubicBezTo>
                    <a:pt x="1857" y="104"/>
                    <a:pt x="1843" y="104"/>
                    <a:pt x="1828" y="104"/>
                  </a:cubicBezTo>
                  <a:cubicBezTo>
                    <a:pt x="1767" y="104"/>
                    <a:pt x="1673" y="111"/>
                    <a:pt x="1673" y="111"/>
                  </a:cubicBezTo>
                  <a:cubicBezTo>
                    <a:pt x="1673" y="111"/>
                    <a:pt x="1655" y="88"/>
                    <a:pt x="1714" y="82"/>
                  </a:cubicBezTo>
                  <a:cubicBezTo>
                    <a:pt x="1772" y="82"/>
                    <a:pt x="1808" y="23"/>
                    <a:pt x="1720" y="18"/>
                  </a:cubicBezTo>
                  <a:cubicBezTo>
                    <a:pt x="1699" y="15"/>
                    <a:pt x="1682" y="14"/>
                    <a:pt x="1667" y="14"/>
                  </a:cubicBezTo>
                  <a:cubicBezTo>
                    <a:pt x="1648" y="14"/>
                    <a:pt x="1633" y="16"/>
                    <a:pt x="1622" y="16"/>
                  </a:cubicBezTo>
                  <a:cubicBezTo>
                    <a:pt x="1608" y="16"/>
                    <a:pt x="1599" y="13"/>
                    <a:pt x="159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4"/>
            <p:cNvSpPr/>
            <p:nvPr/>
          </p:nvSpPr>
          <p:spPr>
            <a:xfrm>
              <a:off x="4697909" y="1750413"/>
              <a:ext cx="698564" cy="686804"/>
            </a:xfrm>
            <a:custGeom>
              <a:rect b="b" l="l" r="r" t="t"/>
              <a:pathLst>
                <a:path extrusionOk="0" h="5077" w="5113">
                  <a:moveTo>
                    <a:pt x="2533" y="1631"/>
                  </a:moveTo>
                  <a:cubicBezTo>
                    <a:pt x="2539" y="1637"/>
                    <a:pt x="2539" y="1637"/>
                    <a:pt x="2539" y="1643"/>
                  </a:cubicBezTo>
                  <a:cubicBezTo>
                    <a:pt x="2539" y="1643"/>
                    <a:pt x="2539" y="1637"/>
                    <a:pt x="2533" y="1631"/>
                  </a:cubicBezTo>
                  <a:close/>
                  <a:moveTo>
                    <a:pt x="3615" y="4802"/>
                  </a:moveTo>
                  <a:cubicBezTo>
                    <a:pt x="3615" y="4802"/>
                    <a:pt x="3615" y="4808"/>
                    <a:pt x="3609" y="4808"/>
                  </a:cubicBezTo>
                  <a:cubicBezTo>
                    <a:pt x="3615" y="4802"/>
                    <a:pt x="3615" y="4802"/>
                    <a:pt x="3615" y="4802"/>
                  </a:cubicBezTo>
                  <a:close/>
                  <a:moveTo>
                    <a:pt x="2616" y="1"/>
                  </a:moveTo>
                  <a:cubicBezTo>
                    <a:pt x="2613" y="1"/>
                    <a:pt x="2611" y="4"/>
                    <a:pt x="2609" y="11"/>
                  </a:cubicBezTo>
                  <a:cubicBezTo>
                    <a:pt x="2606" y="27"/>
                    <a:pt x="2588" y="31"/>
                    <a:pt x="2571" y="31"/>
                  </a:cubicBezTo>
                  <a:cubicBezTo>
                    <a:pt x="2557" y="31"/>
                    <a:pt x="2544" y="29"/>
                    <a:pt x="2539" y="29"/>
                  </a:cubicBezTo>
                  <a:cubicBezTo>
                    <a:pt x="2521" y="29"/>
                    <a:pt x="2498" y="81"/>
                    <a:pt x="2498" y="81"/>
                  </a:cubicBezTo>
                  <a:cubicBezTo>
                    <a:pt x="2498" y="81"/>
                    <a:pt x="2428" y="64"/>
                    <a:pt x="2416" y="52"/>
                  </a:cubicBezTo>
                  <a:cubicBezTo>
                    <a:pt x="2413" y="47"/>
                    <a:pt x="2409" y="45"/>
                    <a:pt x="2404" y="45"/>
                  </a:cubicBezTo>
                  <a:cubicBezTo>
                    <a:pt x="2392" y="45"/>
                    <a:pt x="2376" y="61"/>
                    <a:pt x="2363" y="87"/>
                  </a:cubicBezTo>
                  <a:cubicBezTo>
                    <a:pt x="2356" y="108"/>
                    <a:pt x="2343" y="112"/>
                    <a:pt x="2330" y="112"/>
                  </a:cubicBezTo>
                  <a:cubicBezTo>
                    <a:pt x="2321" y="112"/>
                    <a:pt x="2312" y="111"/>
                    <a:pt x="2305" y="111"/>
                  </a:cubicBezTo>
                  <a:cubicBezTo>
                    <a:pt x="2293" y="111"/>
                    <a:pt x="2241" y="140"/>
                    <a:pt x="2241" y="140"/>
                  </a:cubicBezTo>
                  <a:cubicBezTo>
                    <a:pt x="2229" y="157"/>
                    <a:pt x="2217" y="169"/>
                    <a:pt x="2205" y="187"/>
                  </a:cubicBezTo>
                  <a:cubicBezTo>
                    <a:pt x="2205" y="187"/>
                    <a:pt x="2176" y="233"/>
                    <a:pt x="2159" y="233"/>
                  </a:cubicBezTo>
                  <a:cubicBezTo>
                    <a:pt x="2157" y="233"/>
                    <a:pt x="2155" y="233"/>
                    <a:pt x="2154" y="233"/>
                  </a:cubicBezTo>
                  <a:cubicBezTo>
                    <a:pt x="2132" y="233"/>
                    <a:pt x="2093" y="259"/>
                    <a:pt x="2069" y="259"/>
                  </a:cubicBezTo>
                  <a:cubicBezTo>
                    <a:pt x="2066" y="259"/>
                    <a:pt x="2062" y="258"/>
                    <a:pt x="2059" y="257"/>
                  </a:cubicBezTo>
                  <a:cubicBezTo>
                    <a:pt x="2058" y="256"/>
                    <a:pt x="2056" y="255"/>
                    <a:pt x="2054" y="255"/>
                  </a:cubicBezTo>
                  <a:cubicBezTo>
                    <a:pt x="2037" y="255"/>
                    <a:pt x="2011" y="293"/>
                    <a:pt x="1994" y="293"/>
                  </a:cubicBezTo>
                  <a:cubicBezTo>
                    <a:pt x="1992" y="293"/>
                    <a:pt x="1991" y="293"/>
                    <a:pt x="1989" y="292"/>
                  </a:cubicBezTo>
                  <a:cubicBezTo>
                    <a:pt x="1971" y="286"/>
                    <a:pt x="1966" y="280"/>
                    <a:pt x="1948" y="274"/>
                  </a:cubicBezTo>
                  <a:cubicBezTo>
                    <a:pt x="1936" y="269"/>
                    <a:pt x="1866" y="233"/>
                    <a:pt x="1866" y="233"/>
                  </a:cubicBezTo>
                  <a:cubicBezTo>
                    <a:pt x="1866" y="233"/>
                    <a:pt x="1837" y="292"/>
                    <a:pt x="1819" y="298"/>
                  </a:cubicBezTo>
                  <a:cubicBezTo>
                    <a:pt x="1815" y="300"/>
                    <a:pt x="1812" y="300"/>
                    <a:pt x="1807" y="300"/>
                  </a:cubicBezTo>
                  <a:cubicBezTo>
                    <a:pt x="1797" y="300"/>
                    <a:pt x="1784" y="298"/>
                    <a:pt x="1761" y="298"/>
                  </a:cubicBezTo>
                  <a:cubicBezTo>
                    <a:pt x="1734" y="298"/>
                    <a:pt x="1714" y="293"/>
                    <a:pt x="1704" y="293"/>
                  </a:cubicBezTo>
                  <a:cubicBezTo>
                    <a:pt x="1699" y="293"/>
                    <a:pt x="1697" y="294"/>
                    <a:pt x="1697" y="298"/>
                  </a:cubicBezTo>
                  <a:cubicBezTo>
                    <a:pt x="1691" y="315"/>
                    <a:pt x="1702" y="350"/>
                    <a:pt x="1702" y="350"/>
                  </a:cubicBezTo>
                  <a:cubicBezTo>
                    <a:pt x="1732" y="368"/>
                    <a:pt x="1761" y="385"/>
                    <a:pt x="1790" y="397"/>
                  </a:cubicBezTo>
                  <a:cubicBezTo>
                    <a:pt x="1749" y="385"/>
                    <a:pt x="1714" y="374"/>
                    <a:pt x="1673" y="356"/>
                  </a:cubicBezTo>
                  <a:cubicBezTo>
                    <a:pt x="1667" y="385"/>
                    <a:pt x="1667" y="415"/>
                    <a:pt x="1661" y="444"/>
                  </a:cubicBezTo>
                  <a:lnTo>
                    <a:pt x="1743" y="444"/>
                  </a:lnTo>
                  <a:cubicBezTo>
                    <a:pt x="1714" y="462"/>
                    <a:pt x="1685" y="485"/>
                    <a:pt x="1661" y="502"/>
                  </a:cubicBezTo>
                  <a:cubicBezTo>
                    <a:pt x="1661" y="526"/>
                    <a:pt x="1667" y="555"/>
                    <a:pt x="1673" y="584"/>
                  </a:cubicBezTo>
                  <a:cubicBezTo>
                    <a:pt x="1673" y="584"/>
                    <a:pt x="1661" y="625"/>
                    <a:pt x="1749" y="649"/>
                  </a:cubicBezTo>
                  <a:cubicBezTo>
                    <a:pt x="1777" y="658"/>
                    <a:pt x="1799" y="661"/>
                    <a:pt x="1817" y="661"/>
                  </a:cubicBezTo>
                  <a:cubicBezTo>
                    <a:pt x="1852" y="661"/>
                    <a:pt x="1869" y="648"/>
                    <a:pt x="1884" y="648"/>
                  </a:cubicBezTo>
                  <a:cubicBezTo>
                    <a:pt x="1886" y="648"/>
                    <a:pt x="1888" y="648"/>
                    <a:pt x="1890" y="649"/>
                  </a:cubicBezTo>
                  <a:cubicBezTo>
                    <a:pt x="1890" y="649"/>
                    <a:pt x="1891" y="649"/>
                    <a:pt x="1892" y="649"/>
                  </a:cubicBezTo>
                  <a:cubicBezTo>
                    <a:pt x="1907" y="649"/>
                    <a:pt x="1942" y="612"/>
                    <a:pt x="1955" y="612"/>
                  </a:cubicBezTo>
                  <a:cubicBezTo>
                    <a:pt x="1959" y="612"/>
                    <a:pt x="1961" y="616"/>
                    <a:pt x="1960" y="625"/>
                  </a:cubicBezTo>
                  <a:cubicBezTo>
                    <a:pt x="1954" y="660"/>
                    <a:pt x="1948" y="666"/>
                    <a:pt x="1983" y="684"/>
                  </a:cubicBezTo>
                  <a:cubicBezTo>
                    <a:pt x="1989" y="684"/>
                    <a:pt x="1989" y="684"/>
                    <a:pt x="1995" y="690"/>
                  </a:cubicBezTo>
                  <a:cubicBezTo>
                    <a:pt x="2042" y="707"/>
                    <a:pt x="1925" y="690"/>
                    <a:pt x="1971" y="736"/>
                  </a:cubicBezTo>
                  <a:cubicBezTo>
                    <a:pt x="2012" y="783"/>
                    <a:pt x="2001" y="777"/>
                    <a:pt x="2001" y="859"/>
                  </a:cubicBezTo>
                  <a:cubicBezTo>
                    <a:pt x="2007" y="935"/>
                    <a:pt x="1989" y="941"/>
                    <a:pt x="1983" y="959"/>
                  </a:cubicBezTo>
                  <a:cubicBezTo>
                    <a:pt x="1977" y="976"/>
                    <a:pt x="1989" y="1017"/>
                    <a:pt x="2018" y="1029"/>
                  </a:cubicBezTo>
                  <a:cubicBezTo>
                    <a:pt x="2029" y="1034"/>
                    <a:pt x="2038" y="1037"/>
                    <a:pt x="2046" y="1037"/>
                  </a:cubicBezTo>
                  <a:cubicBezTo>
                    <a:pt x="2056" y="1037"/>
                    <a:pt x="2064" y="1033"/>
                    <a:pt x="2071" y="1023"/>
                  </a:cubicBezTo>
                  <a:cubicBezTo>
                    <a:pt x="2074" y="1018"/>
                    <a:pt x="2080" y="1016"/>
                    <a:pt x="2087" y="1016"/>
                  </a:cubicBezTo>
                  <a:cubicBezTo>
                    <a:pt x="2103" y="1016"/>
                    <a:pt x="2127" y="1027"/>
                    <a:pt x="2147" y="1035"/>
                  </a:cubicBezTo>
                  <a:cubicBezTo>
                    <a:pt x="2160" y="1041"/>
                    <a:pt x="2174" y="1046"/>
                    <a:pt x="2186" y="1046"/>
                  </a:cubicBezTo>
                  <a:cubicBezTo>
                    <a:pt x="2205" y="1046"/>
                    <a:pt x="2222" y="1034"/>
                    <a:pt x="2229" y="994"/>
                  </a:cubicBezTo>
                  <a:cubicBezTo>
                    <a:pt x="2246" y="929"/>
                    <a:pt x="2276" y="877"/>
                    <a:pt x="2276" y="877"/>
                  </a:cubicBezTo>
                  <a:cubicBezTo>
                    <a:pt x="2276" y="877"/>
                    <a:pt x="2285" y="878"/>
                    <a:pt x="2299" y="878"/>
                  </a:cubicBezTo>
                  <a:cubicBezTo>
                    <a:pt x="2338" y="878"/>
                    <a:pt x="2410" y="871"/>
                    <a:pt x="2410" y="824"/>
                  </a:cubicBezTo>
                  <a:cubicBezTo>
                    <a:pt x="2410" y="766"/>
                    <a:pt x="2328" y="748"/>
                    <a:pt x="2346" y="637"/>
                  </a:cubicBezTo>
                  <a:cubicBezTo>
                    <a:pt x="2363" y="526"/>
                    <a:pt x="2457" y="561"/>
                    <a:pt x="2521" y="543"/>
                  </a:cubicBezTo>
                  <a:cubicBezTo>
                    <a:pt x="2586" y="526"/>
                    <a:pt x="2632" y="508"/>
                    <a:pt x="2632" y="508"/>
                  </a:cubicBezTo>
                  <a:cubicBezTo>
                    <a:pt x="2632" y="508"/>
                    <a:pt x="2586" y="467"/>
                    <a:pt x="2621" y="462"/>
                  </a:cubicBezTo>
                  <a:cubicBezTo>
                    <a:pt x="2647" y="456"/>
                    <a:pt x="2659" y="437"/>
                    <a:pt x="2678" y="437"/>
                  </a:cubicBezTo>
                  <a:cubicBezTo>
                    <a:pt x="2680" y="437"/>
                    <a:pt x="2683" y="437"/>
                    <a:pt x="2685" y="438"/>
                  </a:cubicBezTo>
                  <a:cubicBezTo>
                    <a:pt x="2708" y="450"/>
                    <a:pt x="2755" y="456"/>
                    <a:pt x="2767" y="462"/>
                  </a:cubicBezTo>
                  <a:cubicBezTo>
                    <a:pt x="2773" y="462"/>
                    <a:pt x="2779" y="467"/>
                    <a:pt x="2790" y="473"/>
                  </a:cubicBezTo>
                  <a:cubicBezTo>
                    <a:pt x="2820" y="485"/>
                    <a:pt x="2866" y="520"/>
                    <a:pt x="2849" y="532"/>
                  </a:cubicBezTo>
                  <a:cubicBezTo>
                    <a:pt x="2828" y="547"/>
                    <a:pt x="2830" y="568"/>
                    <a:pt x="2819" y="568"/>
                  </a:cubicBezTo>
                  <a:cubicBezTo>
                    <a:pt x="2817" y="568"/>
                    <a:pt x="2816" y="567"/>
                    <a:pt x="2814" y="567"/>
                  </a:cubicBezTo>
                  <a:cubicBezTo>
                    <a:pt x="2813" y="567"/>
                    <a:pt x="2812" y="566"/>
                    <a:pt x="2811" y="566"/>
                  </a:cubicBezTo>
                  <a:cubicBezTo>
                    <a:pt x="2788" y="566"/>
                    <a:pt x="2668" y="614"/>
                    <a:pt x="2668" y="614"/>
                  </a:cubicBezTo>
                  <a:cubicBezTo>
                    <a:pt x="2668" y="614"/>
                    <a:pt x="2666" y="613"/>
                    <a:pt x="2663" y="613"/>
                  </a:cubicBezTo>
                  <a:cubicBezTo>
                    <a:pt x="2646" y="613"/>
                    <a:pt x="2586" y="618"/>
                    <a:pt x="2586" y="678"/>
                  </a:cubicBezTo>
                  <a:cubicBezTo>
                    <a:pt x="2580" y="742"/>
                    <a:pt x="2574" y="818"/>
                    <a:pt x="2574" y="818"/>
                  </a:cubicBezTo>
                  <a:cubicBezTo>
                    <a:pt x="2574" y="818"/>
                    <a:pt x="2568" y="842"/>
                    <a:pt x="2597" y="853"/>
                  </a:cubicBezTo>
                  <a:cubicBezTo>
                    <a:pt x="2621" y="871"/>
                    <a:pt x="2627" y="912"/>
                    <a:pt x="2650" y="924"/>
                  </a:cubicBezTo>
                  <a:cubicBezTo>
                    <a:pt x="2673" y="929"/>
                    <a:pt x="2720" y="953"/>
                    <a:pt x="2732" y="959"/>
                  </a:cubicBezTo>
                  <a:cubicBezTo>
                    <a:pt x="2744" y="965"/>
                    <a:pt x="2790" y="976"/>
                    <a:pt x="2808" y="982"/>
                  </a:cubicBezTo>
                  <a:cubicBezTo>
                    <a:pt x="2820" y="988"/>
                    <a:pt x="2837" y="1000"/>
                    <a:pt x="2849" y="1000"/>
                  </a:cubicBezTo>
                  <a:cubicBezTo>
                    <a:pt x="2866" y="1000"/>
                    <a:pt x="2896" y="982"/>
                    <a:pt x="2896" y="982"/>
                  </a:cubicBezTo>
                  <a:cubicBezTo>
                    <a:pt x="2902" y="988"/>
                    <a:pt x="2907" y="988"/>
                    <a:pt x="2913" y="988"/>
                  </a:cubicBezTo>
                  <a:cubicBezTo>
                    <a:pt x="2925" y="994"/>
                    <a:pt x="2931" y="1000"/>
                    <a:pt x="2942" y="1006"/>
                  </a:cubicBezTo>
                  <a:cubicBezTo>
                    <a:pt x="2960" y="1017"/>
                    <a:pt x="2972" y="1029"/>
                    <a:pt x="2989" y="1041"/>
                  </a:cubicBezTo>
                  <a:cubicBezTo>
                    <a:pt x="2966" y="1046"/>
                    <a:pt x="2948" y="1052"/>
                    <a:pt x="2925" y="1052"/>
                  </a:cubicBezTo>
                  <a:cubicBezTo>
                    <a:pt x="2913" y="1052"/>
                    <a:pt x="2907" y="1058"/>
                    <a:pt x="2896" y="1058"/>
                  </a:cubicBezTo>
                  <a:cubicBezTo>
                    <a:pt x="2837" y="1035"/>
                    <a:pt x="2785" y="1011"/>
                    <a:pt x="2726" y="988"/>
                  </a:cubicBezTo>
                  <a:cubicBezTo>
                    <a:pt x="2726" y="988"/>
                    <a:pt x="2591" y="994"/>
                    <a:pt x="2650" y="1070"/>
                  </a:cubicBezTo>
                  <a:cubicBezTo>
                    <a:pt x="2662" y="1087"/>
                    <a:pt x="2668" y="1099"/>
                    <a:pt x="2673" y="1111"/>
                  </a:cubicBezTo>
                  <a:cubicBezTo>
                    <a:pt x="2694" y="1162"/>
                    <a:pt x="2683" y="1195"/>
                    <a:pt x="2661" y="1195"/>
                  </a:cubicBezTo>
                  <a:cubicBezTo>
                    <a:pt x="2657" y="1195"/>
                    <a:pt x="2654" y="1194"/>
                    <a:pt x="2650" y="1193"/>
                  </a:cubicBezTo>
                  <a:cubicBezTo>
                    <a:pt x="2615" y="1181"/>
                    <a:pt x="2615" y="1152"/>
                    <a:pt x="2615" y="1152"/>
                  </a:cubicBezTo>
                  <a:cubicBezTo>
                    <a:pt x="2615" y="1152"/>
                    <a:pt x="2591" y="1058"/>
                    <a:pt x="2527" y="1052"/>
                  </a:cubicBezTo>
                  <a:cubicBezTo>
                    <a:pt x="2463" y="1052"/>
                    <a:pt x="2469" y="1058"/>
                    <a:pt x="2486" y="1123"/>
                  </a:cubicBezTo>
                  <a:cubicBezTo>
                    <a:pt x="2504" y="1187"/>
                    <a:pt x="2474" y="1158"/>
                    <a:pt x="2480" y="1181"/>
                  </a:cubicBezTo>
                  <a:cubicBezTo>
                    <a:pt x="2492" y="1210"/>
                    <a:pt x="2451" y="1216"/>
                    <a:pt x="2469" y="1245"/>
                  </a:cubicBezTo>
                  <a:cubicBezTo>
                    <a:pt x="2474" y="1257"/>
                    <a:pt x="2457" y="1257"/>
                    <a:pt x="2439" y="1257"/>
                  </a:cubicBezTo>
                  <a:cubicBezTo>
                    <a:pt x="2416" y="1257"/>
                    <a:pt x="2387" y="1257"/>
                    <a:pt x="2410" y="1275"/>
                  </a:cubicBezTo>
                  <a:cubicBezTo>
                    <a:pt x="2418" y="1283"/>
                    <a:pt x="2417" y="1286"/>
                    <a:pt x="2411" y="1286"/>
                  </a:cubicBezTo>
                  <a:cubicBezTo>
                    <a:pt x="2390" y="1286"/>
                    <a:pt x="2311" y="1251"/>
                    <a:pt x="2311" y="1251"/>
                  </a:cubicBezTo>
                  <a:lnTo>
                    <a:pt x="2287" y="1193"/>
                  </a:lnTo>
                  <a:cubicBezTo>
                    <a:pt x="2287" y="1193"/>
                    <a:pt x="2211" y="1181"/>
                    <a:pt x="2170" y="1181"/>
                  </a:cubicBezTo>
                  <a:cubicBezTo>
                    <a:pt x="2129" y="1175"/>
                    <a:pt x="2053" y="1163"/>
                    <a:pt x="2053" y="1163"/>
                  </a:cubicBezTo>
                  <a:cubicBezTo>
                    <a:pt x="2047" y="1163"/>
                    <a:pt x="2042" y="1158"/>
                    <a:pt x="2036" y="1152"/>
                  </a:cubicBezTo>
                  <a:cubicBezTo>
                    <a:pt x="2024" y="1146"/>
                    <a:pt x="2012" y="1134"/>
                    <a:pt x="2007" y="1128"/>
                  </a:cubicBezTo>
                  <a:cubicBezTo>
                    <a:pt x="2007" y="1128"/>
                    <a:pt x="1975" y="1075"/>
                    <a:pt x="1957" y="1075"/>
                  </a:cubicBezTo>
                  <a:cubicBezTo>
                    <a:pt x="1956" y="1075"/>
                    <a:pt x="1955" y="1075"/>
                    <a:pt x="1954" y="1076"/>
                  </a:cubicBezTo>
                  <a:cubicBezTo>
                    <a:pt x="1949" y="1077"/>
                    <a:pt x="1942" y="1078"/>
                    <a:pt x="1934" y="1078"/>
                  </a:cubicBezTo>
                  <a:cubicBezTo>
                    <a:pt x="1914" y="1078"/>
                    <a:pt x="1890" y="1074"/>
                    <a:pt x="1878" y="1070"/>
                  </a:cubicBezTo>
                  <a:cubicBezTo>
                    <a:pt x="1854" y="1058"/>
                    <a:pt x="1831" y="1035"/>
                    <a:pt x="1825" y="1017"/>
                  </a:cubicBezTo>
                  <a:cubicBezTo>
                    <a:pt x="1814" y="994"/>
                    <a:pt x="1773" y="994"/>
                    <a:pt x="1796" y="953"/>
                  </a:cubicBezTo>
                  <a:cubicBezTo>
                    <a:pt x="1819" y="906"/>
                    <a:pt x="1819" y="924"/>
                    <a:pt x="1860" y="912"/>
                  </a:cubicBezTo>
                  <a:cubicBezTo>
                    <a:pt x="1907" y="906"/>
                    <a:pt x="1913" y="912"/>
                    <a:pt x="1907" y="889"/>
                  </a:cubicBezTo>
                  <a:cubicBezTo>
                    <a:pt x="1901" y="859"/>
                    <a:pt x="1854" y="865"/>
                    <a:pt x="1878" y="836"/>
                  </a:cubicBezTo>
                  <a:cubicBezTo>
                    <a:pt x="1901" y="812"/>
                    <a:pt x="1936" y="789"/>
                    <a:pt x="1913" y="777"/>
                  </a:cubicBezTo>
                  <a:cubicBezTo>
                    <a:pt x="1898" y="770"/>
                    <a:pt x="1884" y="765"/>
                    <a:pt x="1870" y="765"/>
                  </a:cubicBezTo>
                  <a:cubicBezTo>
                    <a:pt x="1861" y="765"/>
                    <a:pt x="1852" y="767"/>
                    <a:pt x="1843" y="772"/>
                  </a:cubicBezTo>
                  <a:cubicBezTo>
                    <a:pt x="1819" y="783"/>
                    <a:pt x="1796" y="789"/>
                    <a:pt x="1796" y="789"/>
                  </a:cubicBezTo>
                  <a:cubicBezTo>
                    <a:pt x="1796" y="789"/>
                    <a:pt x="1770" y="779"/>
                    <a:pt x="1751" y="779"/>
                  </a:cubicBezTo>
                  <a:cubicBezTo>
                    <a:pt x="1741" y="779"/>
                    <a:pt x="1734" y="781"/>
                    <a:pt x="1732" y="789"/>
                  </a:cubicBezTo>
                  <a:cubicBezTo>
                    <a:pt x="1726" y="807"/>
                    <a:pt x="1714" y="830"/>
                    <a:pt x="1714" y="853"/>
                  </a:cubicBezTo>
                  <a:cubicBezTo>
                    <a:pt x="1714" y="877"/>
                    <a:pt x="1743" y="953"/>
                    <a:pt x="1743" y="953"/>
                  </a:cubicBezTo>
                  <a:cubicBezTo>
                    <a:pt x="1743" y="953"/>
                    <a:pt x="1714" y="1001"/>
                    <a:pt x="1696" y="1001"/>
                  </a:cubicBezTo>
                  <a:cubicBezTo>
                    <a:pt x="1694" y="1001"/>
                    <a:pt x="1692" y="1001"/>
                    <a:pt x="1691" y="1000"/>
                  </a:cubicBezTo>
                  <a:cubicBezTo>
                    <a:pt x="1687" y="998"/>
                    <a:pt x="1685" y="998"/>
                    <a:pt x="1683" y="998"/>
                  </a:cubicBezTo>
                  <a:cubicBezTo>
                    <a:pt x="1680" y="998"/>
                    <a:pt x="1678" y="999"/>
                    <a:pt x="1665" y="999"/>
                  </a:cubicBezTo>
                  <a:cubicBezTo>
                    <a:pt x="1654" y="999"/>
                    <a:pt x="1634" y="998"/>
                    <a:pt x="1597" y="994"/>
                  </a:cubicBezTo>
                  <a:lnTo>
                    <a:pt x="1585" y="994"/>
                  </a:lnTo>
                  <a:cubicBezTo>
                    <a:pt x="1509" y="982"/>
                    <a:pt x="1488" y="959"/>
                    <a:pt x="1465" y="959"/>
                  </a:cubicBezTo>
                  <a:cubicBezTo>
                    <a:pt x="1455" y="959"/>
                    <a:pt x="1444" y="963"/>
                    <a:pt x="1427" y="976"/>
                  </a:cubicBezTo>
                  <a:cubicBezTo>
                    <a:pt x="1387" y="1013"/>
                    <a:pt x="1395" y="1035"/>
                    <a:pt x="1365" y="1035"/>
                  </a:cubicBezTo>
                  <a:cubicBezTo>
                    <a:pt x="1357" y="1035"/>
                    <a:pt x="1345" y="1033"/>
                    <a:pt x="1328" y="1029"/>
                  </a:cubicBezTo>
                  <a:cubicBezTo>
                    <a:pt x="1322" y="1029"/>
                    <a:pt x="1322" y="1023"/>
                    <a:pt x="1316" y="1023"/>
                  </a:cubicBezTo>
                  <a:cubicBezTo>
                    <a:pt x="1304" y="1021"/>
                    <a:pt x="1294" y="1020"/>
                    <a:pt x="1287" y="1020"/>
                  </a:cubicBezTo>
                  <a:cubicBezTo>
                    <a:pt x="1257" y="1020"/>
                    <a:pt x="1266" y="1036"/>
                    <a:pt x="1252" y="1041"/>
                  </a:cubicBezTo>
                  <a:cubicBezTo>
                    <a:pt x="1240" y="1041"/>
                    <a:pt x="1211" y="1035"/>
                    <a:pt x="1193" y="1035"/>
                  </a:cubicBezTo>
                  <a:cubicBezTo>
                    <a:pt x="1199" y="1029"/>
                    <a:pt x="1199" y="1023"/>
                    <a:pt x="1188" y="1011"/>
                  </a:cubicBezTo>
                  <a:cubicBezTo>
                    <a:pt x="1153" y="965"/>
                    <a:pt x="1112" y="994"/>
                    <a:pt x="1153" y="965"/>
                  </a:cubicBezTo>
                  <a:cubicBezTo>
                    <a:pt x="1193" y="935"/>
                    <a:pt x="1205" y="959"/>
                    <a:pt x="1229" y="929"/>
                  </a:cubicBezTo>
                  <a:cubicBezTo>
                    <a:pt x="1252" y="900"/>
                    <a:pt x="1270" y="906"/>
                    <a:pt x="1246" y="883"/>
                  </a:cubicBezTo>
                  <a:cubicBezTo>
                    <a:pt x="1223" y="859"/>
                    <a:pt x="1170" y="883"/>
                    <a:pt x="1153" y="848"/>
                  </a:cubicBezTo>
                  <a:cubicBezTo>
                    <a:pt x="1135" y="818"/>
                    <a:pt x="1164" y="842"/>
                    <a:pt x="1164" y="789"/>
                  </a:cubicBezTo>
                  <a:cubicBezTo>
                    <a:pt x="1164" y="736"/>
                    <a:pt x="1188" y="742"/>
                    <a:pt x="1164" y="696"/>
                  </a:cubicBezTo>
                  <a:cubicBezTo>
                    <a:pt x="1145" y="664"/>
                    <a:pt x="1128" y="659"/>
                    <a:pt x="1119" y="659"/>
                  </a:cubicBezTo>
                  <a:cubicBezTo>
                    <a:pt x="1114" y="659"/>
                    <a:pt x="1112" y="660"/>
                    <a:pt x="1112" y="660"/>
                  </a:cubicBezTo>
                  <a:cubicBezTo>
                    <a:pt x="1112" y="660"/>
                    <a:pt x="1170" y="602"/>
                    <a:pt x="1112" y="549"/>
                  </a:cubicBezTo>
                  <a:cubicBezTo>
                    <a:pt x="1064" y="506"/>
                    <a:pt x="1032" y="502"/>
                    <a:pt x="1021" y="502"/>
                  </a:cubicBezTo>
                  <a:cubicBezTo>
                    <a:pt x="1019" y="502"/>
                    <a:pt x="1018" y="502"/>
                    <a:pt x="1018" y="502"/>
                  </a:cubicBezTo>
                  <a:cubicBezTo>
                    <a:pt x="1018" y="502"/>
                    <a:pt x="1024" y="497"/>
                    <a:pt x="1094" y="497"/>
                  </a:cubicBezTo>
                  <a:cubicBezTo>
                    <a:pt x="1098" y="497"/>
                    <a:pt x="1101" y="497"/>
                    <a:pt x="1105" y="497"/>
                  </a:cubicBezTo>
                  <a:cubicBezTo>
                    <a:pt x="1166" y="497"/>
                    <a:pt x="1182" y="450"/>
                    <a:pt x="1182" y="450"/>
                  </a:cubicBezTo>
                  <a:cubicBezTo>
                    <a:pt x="1182" y="450"/>
                    <a:pt x="1117" y="403"/>
                    <a:pt x="1094" y="385"/>
                  </a:cubicBezTo>
                  <a:cubicBezTo>
                    <a:pt x="1086" y="382"/>
                    <a:pt x="1077" y="381"/>
                    <a:pt x="1069" y="381"/>
                  </a:cubicBezTo>
                  <a:cubicBezTo>
                    <a:pt x="1056" y="381"/>
                    <a:pt x="1044" y="384"/>
                    <a:pt x="1037" y="384"/>
                  </a:cubicBezTo>
                  <a:cubicBezTo>
                    <a:pt x="1032" y="384"/>
                    <a:pt x="1030" y="383"/>
                    <a:pt x="1030" y="380"/>
                  </a:cubicBezTo>
                  <a:cubicBezTo>
                    <a:pt x="1030" y="368"/>
                    <a:pt x="1047" y="345"/>
                    <a:pt x="1076" y="345"/>
                  </a:cubicBezTo>
                  <a:cubicBezTo>
                    <a:pt x="1106" y="339"/>
                    <a:pt x="1141" y="333"/>
                    <a:pt x="1141" y="333"/>
                  </a:cubicBezTo>
                  <a:cubicBezTo>
                    <a:pt x="1100" y="309"/>
                    <a:pt x="1065" y="286"/>
                    <a:pt x="1024" y="263"/>
                  </a:cubicBezTo>
                  <a:cubicBezTo>
                    <a:pt x="1024" y="263"/>
                    <a:pt x="983" y="292"/>
                    <a:pt x="942" y="304"/>
                  </a:cubicBezTo>
                  <a:cubicBezTo>
                    <a:pt x="901" y="321"/>
                    <a:pt x="889" y="333"/>
                    <a:pt x="878" y="356"/>
                  </a:cubicBezTo>
                  <a:cubicBezTo>
                    <a:pt x="872" y="385"/>
                    <a:pt x="930" y="421"/>
                    <a:pt x="930" y="421"/>
                  </a:cubicBezTo>
                  <a:cubicBezTo>
                    <a:pt x="930" y="421"/>
                    <a:pt x="866" y="432"/>
                    <a:pt x="883" y="444"/>
                  </a:cubicBezTo>
                  <a:cubicBezTo>
                    <a:pt x="905" y="449"/>
                    <a:pt x="965" y="474"/>
                    <a:pt x="958" y="474"/>
                  </a:cubicBezTo>
                  <a:cubicBezTo>
                    <a:pt x="957" y="474"/>
                    <a:pt x="956" y="474"/>
                    <a:pt x="954" y="473"/>
                  </a:cubicBezTo>
                  <a:lnTo>
                    <a:pt x="889" y="473"/>
                  </a:lnTo>
                  <a:cubicBezTo>
                    <a:pt x="901" y="479"/>
                    <a:pt x="919" y="485"/>
                    <a:pt x="930" y="491"/>
                  </a:cubicBezTo>
                  <a:cubicBezTo>
                    <a:pt x="930" y="491"/>
                    <a:pt x="854" y="508"/>
                    <a:pt x="872" y="514"/>
                  </a:cubicBezTo>
                  <a:cubicBezTo>
                    <a:pt x="883" y="526"/>
                    <a:pt x="959" y="543"/>
                    <a:pt x="959" y="543"/>
                  </a:cubicBezTo>
                  <a:cubicBezTo>
                    <a:pt x="959" y="543"/>
                    <a:pt x="995" y="543"/>
                    <a:pt x="983" y="579"/>
                  </a:cubicBezTo>
                  <a:cubicBezTo>
                    <a:pt x="971" y="619"/>
                    <a:pt x="983" y="660"/>
                    <a:pt x="983" y="660"/>
                  </a:cubicBezTo>
                  <a:cubicBezTo>
                    <a:pt x="983" y="660"/>
                    <a:pt x="1036" y="701"/>
                    <a:pt x="959" y="701"/>
                  </a:cubicBezTo>
                  <a:cubicBezTo>
                    <a:pt x="883" y="701"/>
                    <a:pt x="889" y="701"/>
                    <a:pt x="872" y="690"/>
                  </a:cubicBezTo>
                  <a:cubicBezTo>
                    <a:pt x="871" y="689"/>
                    <a:pt x="871" y="689"/>
                    <a:pt x="870" y="689"/>
                  </a:cubicBezTo>
                  <a:cubicBezTo>
                    <a:pt x="858" y="689"/>
                    <a:pt x="900" y="760"/>
                    <a:pt x="872" y="760"/>
                  </a:cubicBezTo>
                  <a:cubicBezTo>
                    <a:pt x="851" y="760"/>
                    <a:pt x="808" y="729"/>
                    <a:pt x="794" y="729"/>
                  </a:cubicBezTo>
                  <a:cubicBezTo>
                    <a:pt x="792" y="729"/>
                    <a:pt x="791" y="729"/>
                    <a:pt x="790" y="731"/>
                  </a:cubicBezTo>
                  <a:cubicBezTo>
                    <a:pt x="778" y="742"/>
                    <a:pt x="802" y="777"/>
                    <a:pt x="825" y="789"/>
                  </a:cubicBezTo>
                  <a:cubicBezTo>
                    <a:pt x="843" y="798"/>
                    <a:pt x="868" y="838"/>
                    <a:pt x="902" y="838"/>
                  </a:cubicBezTo>
                  <a:cubicBezTo>
                    <a:pt x="912" y="838"/>
                    <a:pt x="924" y="834"/>
                    <a:pt x="936" y="824"/>
                  </a:cubicBezTo>
                  <a:lnTo>
                    <a:pt x="936" y="824"/>
                  </a:lnTo>
                  <a:cubicBezTo>
                    <a:pt x="936" y="824"/>
                    <a:pt x="912" y="851"/>
                    <a:pt x="880" y="851"/>
                  </a:cubicBezTo>
                  <a:cubicBezTo>
                    <a:pt x="870" y="851"/>
                    <a:pt x="859" y="849"/>
                    <a:pt x="848" y="842"/>
                  </a:cubicBezTo>
                  <a:cubicBezTo>
                    <a:pt x="830" y="833"/>
                    <a:pt x="811" y="827"/>
                    <a:pt x="793" y="827"/>
                  </a:cubicBezTo>
                  <a:cubicBezTo>
                    <a:pt x="764" y="827"/>
                    <a:pt x="738" y="841"/>
                    <a:pt x="720" y="877"/>
                  </a:cubicBezTo>
                  <a:cubicBezTo>
                    <a:pt x="720" y="877"/>
                    <a:pt x="722" y="876"/>
                    <a:pt x="727" y="876"/>
                  </a:cubicBezTo>
                  <a:cubicBezTo>
                    <a:pt x="741" y="876"/>
                    <a:pt x="775" y="880"/>
                    <a:pt x="819" y="906"/>
                  </a:cubicBezTo>
                  <a:cubicBezTo>
                    <a:pt x="883" y="935"/>
                    <a:pt x="878" y="918"/>
                    <a:pt x="919" y="935"/>
                  </a:cubicBezTo>
                  <a:cubicBezTo>
                    <a:pt x="954" y="953"/>
                    <a:pt x="959" y="953"/>
                    <a:pt x="1000" y="970"/>
                  </a:cubicBezTo>
                  <a:cubicBezTo>
                    <a:pt x="1041" y="994"/>
                    <a:pt x="1082" y="1011"/>
                    <a:pt x="1112" y="1017"/>
                  </a:cubicBezTo>
                  <a:cubicBezTo>
                    <a:pt x="1123" y="1023"/>
                    <a:pt x="1153" y="1035"/>
                    <a:pt x="1176" y="1035"/>
                  </a:cubicBezTo>
                  <a:cubicBezTo>
                    <a:pt x="1164" y="1035"/>
                    <a:pt x="1164" y="1041"/>
                    <a:pt x="1158" y="1046"/>
                  </a:cubicBezTo>
                  <a:cubicBezTo>
                    <a:pt x="1153" y="1067"/>
                    <a:pt x="1140" y="1096"/>
                    <a:pt x="1121" y="1096"/>
                  </a:cubicBezTo>
                  <a:cubicBezTo>
                    <a:pt x="1118" y="1096"/>
                    <a:pt x="1115" y="1095"/>
                    <a:pt x="1112" y="1093"/>
                  </a:cubicBezTo>
                  <a:cubicBezTo>
                    <a:pt x="1108" y="1091"/>
                    <a:pt x="1104" y="1091"/>
                    <a:pt x="1100" y="1091"/>
                  </a:cubicBezTo>
                  <a:cubicBezTo>
                    <a:pt x="1081" y="1091"/>
                    <a:pt x="1065" y="1111"/>
                    <a:pt x="1065" y="1111"/>
                  </a:cubicBezTo>
                  <a:cubicBezTo>
                    <a:pt x="1065" y="1111"/>
                    <a:pt x="1000" y="1105"/>
                    <a:pt x="977" y="1058"/>
                  </a:cubicBezTo>
                  <a:cubicBezTo>
                    <a:pt x="966" y="1036"/>
                    <a:pt x="959" y="1025"/>
                    <a:pt x="953" y="1025"/>
                  </a:cubicBezTo>
                  <a:cubicBezTo>
                    <a:pt x="948" y="1025"/>
                    <a:pt x="945" y="1037"/>
                    <a:pt x="942" y="1058"/>
                  </a:cubicBezTo>
                  <a:cubicBezTo>
                    <a:pt x="942" y="1088"/>
                    <a:pt x="948" y="1106"/>
                    <a:pt x="938" y="1106"/>
                  </a:cubicBezTo>
                  <a:cubicBezTo>
                    <a:pt x="934" y="1106"/>
                    <a:pt x="928" y="1104"/>
                    <a:pt x="919" y="1099"/>
                  </a:cubicBezTo>
                  <a:cubicBezTo>
                    <a:pt x="883" y="1082"/>
                    <a:pt x="848" y="1070"/>
                    <a:pt x="848" y="1070"/>
                  </a:cubicBezTo>
                  <a:cubicBezTo>
                    <a:pt x="848" y="1070"/>
                    <a:pt x="778" y="1023"/>
                    <a:pt x="755" y="1011"/>
                  </a:cubicBezTo>
                  <a:cubicBezTo>
                    <a:pt x="753" y="1011"/>
                    <a:pt x="752" y="1011"/>
                    <a:pt x="750" y="1011"/>
                  </a:cubicBezTo>
                  <a:cubicBezTo>
                    <a:pt x="724" y="1011"/>
                    <a:pt x="708" y="1059"/>
                    <a:pt x="702" y="1076"/>
                  </a:cubicBezTo>
                  <a:cubicBezTo>
                    <a:pt x="696" y="1093"/>
                    <a:pt x="749" y="1064"/>
                    <a:pt x="784" y="1134"/>
                  </a:cubicBezTo>
                  <a:cubicBezTo>
                    <a:pt x="825" y="1210"/>
                    <a:pt x="854" y="1263"/>
                    <a:pt x="854" y="1280"/>
                  </a:cubicBezTo>
                  <a:cubicBezTo>
                    <a:pt x="854" y="1298"/>
                    <a:pt x="854" y="1333"/>
                    <a:pt x="837" y="1368"/>
                  </a:cubicBezTo>
                  <a:cubicBezTo>
                    <a:pt x="826" y="1401"/>
                    <a:pt x="809" y="1498"/>
                    <a:pt x="783" y="1498"/>
                  </a:cubicBezTo>
                  <a:cubicBezTo>
                    <a:pt x="781" y="1498"/>
                    <a:pt x="780" y="1497"/>
                    <a:pt x="778" y="1497"/>
                  </a:cubicBezTo>
                  <a:cubicBezTo>
                    <a:pt x="772" y="1491"/>
                    <a:pt x="755" y="1485"/>
                    <a:pt x="743" y="1485"/>
                  </a:cubicBezTo>
                  <a:cubicBezTo>
                    <a:pt x="720" y="1479"/>
                    <a:pt x="690" y="1479"/>
                    <a:pt x="690" y="1479"/>
                  </a:cubicBezTo>
                  <a:cubicBezTo>
                    <a:pt x="579" y="1409"/>
                    <a:pt x="462" y="1339"/>
                    <a:pt x="345" y="1263"/>
                  </a:cubicBezTo>
                  <a:cubicBezTo>
                    <a:pt x="345" y="1263"/>
                    <a:pt x="305" y="1252"/>
                    <a:pt x="268" y="1252"/>
                  </a:cubicBezTo>
                  <a:cubicBezTo>
                    <a:pt x="228" y="1252"/>
                    <a:pt x="190" y="1264"/>
                    <a:pt x="205" y="1316"/>
                  </a:cubicBezTo>
                  <a:cubicBezTo>
                    <a:pt x="205" y="1316"/>
                    <a:pt x="205" y="1321"/>
                    <a:pt x="199" y="1339"/>
                  </a:cubicBezTo>
                  <a:cubicBezTo>
                    <a:pt x="193" y="1362"/>
                    <a:pt x="187" y="1397"/>
                    <a:pt x="170" y="1438"/>
                  </a:cubicBezTo>
                  <a:cubicBezTo>
                    <a:pt x="146" y="1509"/>
                    <a:pt x="88" y="1509"/>
                    <a:pt x="65" y="1526"/>
                  </a:cubicBezTo>
                  <a:cubicBezTo>
                    <a:pt x="41" y="1538"/>
                    <a:pt x="0" y="1573"/>
                    <a:pt x="29" y="1585"/>
                  </a:cubicBezTo>
                  <a:cubicBezTo>
                    <a:pt x="53" y="1596"/>
                    <a:pt x="18" y="1713"/>
                    <a:pt x="18" y="1713"/>
                  </a:cubicBezTo>
                  <a:cubicBezTo>
                    <a:pt x="18" y="1713"/>
                    <a:pt x="6" y="1725"/>
                    <a:pt x="65" y="1754"/>
                  </a:cubicBezTo>
                  <a:cubicBezTo>
                    <a:pt x="123" y="1778"/>
                    <a:pt x="111" y="1783"/>
                    <a:pt x="123" y="1783"/>
                  </a:cubicBezTo>
                  <a:lnTo>
                    <a:pt x="129" y="1783"/>
                  </a:lnTo>
                  <a:cubicBezTo>
                    <a:pt x="132" y="1783"/>
                    <a:pt x="136" y="1782"/>
                    <a:pt x="140" y="1782"/>
                  </a:cubicBezTo>
                  <a:cubicBezTo>
                    <a:pt x="170" y="1782"/>
                    <a:pt x="211" y="1802"/>
                    <a:pt x="211" y="1848"/>
                  </a:cubicBezTo>
                  <a:cubicBezTo>
                    <a:pt x="205" y="1906"/>
                    <a:pt x="211" y="1918"/>
                    <a:pt x="240" y="1930"/>
                  </a:cubicBezTo>
                  <a:cubicBezTo>
                    <a:pt x="242" y="1930"/>
                    <a:pt x="244" y="1930"/>
                    <a:pt x="245" y="1930"/>
                  </a:cubicBezTo>
                  <a:cubicBezTo>
                    <a:pt x="269" y="1930"/>
                    <a:pt x="272" y="1900"/>
                    <a:pt x="298" y="1900"/>
                  </a:cubicBezTo>
                  <a:cubicBezTo>
                    <a:pt x="305" y="1900"/>
                    <a:pt x="312" y="1902"/>
                    <a:pt x="322" y="1906"/>
                  </a:cubicBezTo>
                  <a:cubicBezTo>
                    <a:pt x="375" y="1930"/>
                    <a:pt x="386" y="1924"/>
                    <a:pt x="445" y="1947"/>
                  </a:cubicBezTo>
                  <a:cubicBezTo>
                    <a:pt x="503" y="1977"/>
                    <a:pt x="532" y="1994"/>
                    <a:pt x="532" y="1994"/>
                  </a:cubicBezTo>
                  <a:cubicBezTo>
                    <a:pt x="532" y="1994"/>
                    <a:pt x="572" y="1966"/>
                    <a:pt x="599" y="1966"/>
                  </a:cubicBezTo>
                  <a:cubicBezTo>
                    <a:pt x="605" y="1966"/>
                    <a:pt x="610" y="1968"/>
                    <a:pt x="614" y="1971"/>
                  </a:cubicBezTo>
                  <a:cubicBezTo>
                    <a:pt x="617" y="1972"/>
                    <a:pt x="619" y="1973"/>
                    <a:pt x="622" y="1973"/>
                  </a:cubicBezTo>
                  <a:cubicBezTo>
                    <a:pt x="643" y="1973"/>
                    <a:pt x="672" y="1917"/>
                    <a:pt x="701" y="1917"/>
                  </a:cubicBezTo>
                  <a:cubicBezTo>
                    <a:pt x="703" y="1917"/>
                    <a:pt x="706" y="1917"/>
                    <a:pt x="708" y="1918"/>
                  </a:cubicBezTo>
                  <a:cubicBezTo>
                    <a:pt x="711" y="1919"/>
                    <a:pt x="713" y="1920"/>
                    <a:pt x="715" y="1920"/>
                  </a:cubicBezTo>
                  <a:cubicBezTo>
                    <a:pt x="739" y="1920"/>
                    <a:pt x="719" y="1824"/>
                    <a:pt x="784" y="1813"/>
                  </a:cubicBezTo>
                  <a:cubicBezTo>
                    <a:pt x="837" y="1798"/>
                    <a:pt x="863" y="1768"/>
                    <a:pt x="893" y="1768"/>
                  </a:cubicBezTo>
                  <a:cubicBezTo>
                    <a:pt x="899" y="1768"/>
                    <a:pt x="906" y="1769"/>
                    <a:pt x="913" y="1772"/>
                  </a:cubicBezTo>
                  <a:cubicBezTo>
                    <a:pt x="954" y="1789"/>
                    <a:pt x="1000" y="1795"/>
                    <a:pt x="1000" y="1795"/>
                  </a:cubicBezTo>
                  <a:cubicBezTo>
                    <a:pt x="1018" y="1766"/>
                    <a:pt x="1041" y="1737"/>
                    <a:pt x="1059" y="1713"/>
                  </a:cubicBezTo>
                  <a:cubicBezTo>
                    <a:pt x="1059" y="1713"/>
                    <a:pt x="1063" y="1665"/>
                    <a:pt x="1101" y="1665"/>
                  </a:cubicBezTo>
                  <a:cubicBezTo>
                    <a:pt x="1109" y="1665"/>
                    <a:pt x="1118" y="1667"/>
                    <a:pt x="1129" y="1672"/>
                  </a:cubicBezTo>
                  <a:cubicBezTo>
                    <a:pt x="1193" y="1702"/>
                    <a:pt x="1240" y="1778"/>
                    <a:pt x="1287" y="1789"/>
                  </a:cubicBezTo>
                  <a:cubicBezTo>
                    <a:pt x="1295" y="1792"/>
                    <a:pt x="1302" y="1793"/>
                    <a:pt x="1309" y="1793"/>
                  </a:cubicBezTo>
                  <a:cubicBezTo>
                    <a:pt x="1337" y="1793"/>
                    <a:pt x="1357" y="1775"/>
                    <a:pt x="1381" y="1766"/>
                  </a:cubicBezTo>
                  <a:cubicBezTo>
                    <a:pt x="1387" y="1760"/>
                    <a:pt x="1387" y="1760"/>
                    <a:pt x="1392" y="1754"/>
                  </a:cubicBezTo>
                  <a:cubicBezTo>
                    <a:pt x="1399" y="1744"/>
                    <a:pt x="1402" y="1733"/>
                    <a:pt x="1415" y="1733"/>
                  </a:cubicBezTo>
                  <a:cubicBezTo>
                    <a:pt x="1424" y="1733"/>
                    <a:pt x="1440" y="1740"/>
                    <a:pt x="1468" y="1760"/>
                  </a:cubicBezTo>
                  <a:cubicBezTo>
                    <a:pt x="1544" y="1813"/>
                    <a:pt x="1574" y="1830"/>
                    <a:pt x="1550" y="1883"/>
                  </a:cubicBezTo>
                  <a:cubicBezTo>
                    <a:pt x="1533" y="1936"/>
                    <a:pt x="1539" y="1918"/>
                    <a:pt x="1574" y="1982"/>
                  </a:cubicBezTo>
                  <a:cubicBezTo>
                    <a:pt x="1615" y="2047"/>
                    <a:pt x="1638" y="2099"/>
                    <a:pt x="1673" y="2134"/>
                  </a:cubicBezTo>
                  <a:cubicBezTo>
                    <a:pt x="1714" y="2164"/>
                    <a:pt x="1761" y="2164"/>
                    <a:pt x="1778" y="2263"/>
                  </a:cubicBezTo>
                  <a:cubicBezTo>
                    <a:pt x="1801" y="2357"/>
                    <a:pt x="1843" y="2404"/>
                    <a:pt x="1809" y="2404"/>
                  </a:cubicBezTo>
                  <a:cubicBezTo>
                    <a:pt x="1807" y="2404"/>
                    <a:pt x="1804" y="2404"/>
                    <a:pt x="1802" y="2404"/>
                  </a:cubicBezTo>
                  <a:cubicBezTo>
                    <a:pt x="1798" y="2402"/>
                    <a:pt x="1794" y="2402"/>
                    <a:pt x="1792" y="2402"/>
                  </a:cubicBezTo>
                  <a:cubicBezTo>
                    <a:pt x="1775" y="2402"/>
                    <a:pt x="1783" y="2422"/>
                    <a:pt x="1765" y="2422"/>
                  </a:cubicBezTo>
                  <a:cubicBezTo>
                    <a:pt x="1757" y="2422"/>
                    <a:pt x="1745" y="2418"/>
                    <a:pt x="1726" y="2409"/>
                  </a:cubicBezTo>
                  <a:cubicBezTo>
                    <a:pt x="1656" y="2380"/>
                    <a:pt x="1650" y="2386"/>
                    <a:pt x="1603" y="2363"/>
                  </a:cubicBezTo>
                  <a:cubicBezTo>
                    <a:pt x="1587" y="2357"/>
                    <a:pt x="1574" y="2354"/>
                    <a:pt x="1564" y="2354"/>
                  </a:cubicBezTo>
                  <a:cubicBezTo>
                    <a:pt x="1544" y="2354"/>
                    <a:pt x="1535" y="2365"/>
                    <a:pt x="1539" y="2380"/>
                  </a:cubicBezTo>
                  <a:cubicBezTo>
                    <a:pt x="1544" y="2404"/>
                    <a:pt x="1679" y="2532"/>
                    <a:pt x="1679" y="2532"/>
                  </a:cubicBezTo>
                  <a:cubicBezTo>
                    <a:pt x="1697" y="2509"/>
                    <a:pt x="1714" y="2485"/>
                    <a:pt x="1737" y="2468"/>
                  </a:cubicBezTo>
                  <a:cubicBezTo>
                    <a:pt x="1737" y="2468"/>
                    <a:pt x="1756" y="2474"/>
                    <a:pt x="1778" y="2474"/>
                  </a:cubicBezTo>
                  <a:cubicBezTo>
                    <a:pt x="1792" y="2474"/>
                    <a:pt x="1808" y="2471"/>
                    <a:pt x="1819" y="2462"/>
                  </a:cubicBezTo>
                  <a:cubicBezTo>
                    <a:pt x="1838" y="2444"/>
                    <a:pt x="1856" y="2429"/>
                    <a:pt x="1877" y="2429"/>
                  </a:cubicBezTo>
                  <a:cubicBezTo>
                    <a:pt x="1883" y="2429"/>
                    <a:pt x="1889" y="2430"/>
                    <a:pt x="1895" y="2433"/>
                  </a:cubicBezTo>
                  <a:cubicBezTo>
                    <a:pt x="1897" y="2434"/>
                    <a:pt x="1898" y="2434"/>
                    <a:pt x="1899" y="2434"/>
                  </a:cubicBezTo>
                  <a:cubicBezTo>
                    <a:pt x="1915" y="2434"/>
                    <a:pt x="1888" y="2355"/>
                    <a:pt x="1872" y="2333"/>
                  </a:cubicBezTo>
                  <a:cubicBezTo>
                    <a:pt x="1866" y="2324"/>
                    <a:pt x="1879" y="2310"/>
                    <a:pt x="1898" y="2310"/>
                  </a:cubicBezTo>
                  <a:cubicBezTo>
                    <a:pt x="1914" y="2310"/>
                    <a:pt x="1934" y="2321"/>
                    <a:pt x="1948" y="2357"/>
                  </a:cubicBezTo>
                  <a:cubicBezTo>
                    <a:pt x="1958" y="2391"/>
                    <a:pt x="1976" y="2408"/>
                    <a:pt x="1989" y="2408"/>
                  </a:cubicBezTo>
                  <a:cubicBezTo>
                    <a:pt x="2006" y="2408"/>
                    <a:pt x="2012" y="2377"/>
                    <a:pt x="1971" y="2316"/>
                  </a:cubicBezTo>
                  <a:cubicBezTo>
                    <a:pt x="1907" y="2216"/>
                    <a:pt x="1872" y="2210"/>
                    <a:pt x="1860" y="2193"/>
                  </a:cubicBezTo>
                  <a:cubicBezTo>
                    <a:pt x="1849" y="2175"/>
                    <a:pt x="1854" y="2146"/>
                    <a:pt x="1854" y="2146"/>
                  </a:cubicBezTo>
                  <a:cubicBezTo>
                    <a:pt x="1837" y="2129"/>
                    <a:pt x="1814" y="2111"/>
                    <a:pt x="1796" y="2088"/>
                  </a:cubicBezTo>
                  <a:cubicBezTo>
                    <a:pt x="1796" y="2070"/>
                    <a:pt x="1790" y="2053"/>
                    <a:pt x="1790" y="2029"/>
                  </a:cubicBezTo>
                  <a:cubicBezTo>
                    <a:pt x="1790" y="2029"/>
                    <a:pt x="1790" y="2006"/>
                    <a:pt x="1755" y="1953"/>
                  </a:cubicBezTo>
                  <a:cubicBezTo>
                    <a:pt x="1720" y="1900"/>
                    <a:pt x="1702" y="1865"/>
                    <a:pt x="1702" y="1865"/>
                  </a:cubicBezTo>
                  <a:cubicBezTo>
                    <a:pt x="1702" y="1865"/>
                    <a:pt x="1707" y="1787"/>
                    <a:pt x="1739" y="1787"/>
                  </a:cubicBezTo>
                  <a:cubicBezTo>
                    <a:pt x="1742" y="1787"/>
                    <a:pt x="1746" y="1788"/>
                    <a:pt x="1749" y="1789"/>
                  </a:cubicBezTo>
                  <a:cubicBezTo>
                    <a:pt x="1761" y="1796"/>
                    <a:pt x="1768" y="1798"/>
                    <a:pt x="1774" y="1798"/>
                  </a:cubicBezTo>
                  <a:cubicBezTo>
                    <a:pt x="1779" y="1798"/>
                    <a:pt x="1783" y="1797"/>
                    <a:pt x="1786" y="1797"/>
                  </a:cubicBezTo>
                  <a:cubicBezTo>
                    <a:pt x="1790" y="1797"/>
                    <a:pt x="1792" y="1798"/>
                    <a:pt x="1796" y="1801"/>
                  </a:cubicBezTo>
                  <a:cubicBezTo>
                    <a:pt x="1802" y="1807"/>
                    <a:pt x="1808" y="1813"/>
                    <a:pt x="1814" y="1830"/>
                  </a:cubicBezTo>
                  <a:cubicBezTo>
                    <a:pt x="1837" y="1895"/>
                    <a:pt x="1854" y="1924"/>
                    <a:pt x="1866" y="1941"/>
                  </a:cubicBezTo>
                  <a:cubicBezTo>
                    <a:pt x="1878" y="1953"/>
                    <a:pt x="1878" y="2012"/>
                    <a:pt x="1913" y="2041"/>
                  </a:cubicBezTo>
                  <a:cubicBezTo>
                    <a:pt x="1942" y="2070"/>
                    <a:pt x="1942" y="2099"/>
                    <a:pt x="1960" y="2111"/>
                  </a:cubicBezTo>
                  <a:cubicBezTo>
                    <a:pt x="1977" y="2123"/>
                    <a:pt x="2018" y="2140"/>
                    <a:pt x="2018" y="2140"/>
                  </a:cubicBezTo>
                  <a:cubicBezTo>
                    <a:pt x="2018" y="2140"/>
                    <a:pt x="2018" y="2146"/>
                    <a:pt x="2018" y="2146"/>
                  </a:cubicBezTo>
                  <a:cubicBezTo>
                    <a:pt x="2042" y="2181"/>
                    <a:pt x="2059" y="2216"/>
                    <a:pt x="2083" y="2251"/>
                  </a:cubicBezTo>
                  <a:cubicBezTo>
                    <a:pt x="2083" y="2251"/>
                    <a:pt x="2047" y="2339"/>
                    <a:pt x="2053" y="2357"/>
                  </a:cubicBezTo>
                  <a:cubicBezTo>
                    <a:pt x="2059" y="2374"/>
                    <a:pt x="2053" y="2456"/>
                    <a:pt x="2083" y="2468"/>
                  </a:cubicBezTo>
                  <a:cubicBezTo>
                    <a:pt x="2088" y="2468"/>
                    <a:pt x="2088" y="2468"/>
                    <a:pt x="2094" y="2474"/>
                  </a:cubicBezTo>
                  <a:cubicBezTo>
                    <a:pt x="2106" y="2480"/>
                    <a:pt x="2106" y="2491"/>
                    <a:pt x="2106" y="2521"/>
                  </a:cubicBezTo>
                  <a:cubicBezTo>
                    <a:pt x="2106" y="2550"/>
                    <a:pt x="2094" y="2597"/>
                    <a:pt x="2094" y="2597"/>
                  </a:cubicBezTo>
                  <a:cubicBezTo>
                    <a:pt x="2100" y="2620"/>
                    <a:pt x="2106" y="2638"/>
                    <a:pt x="2112" y="2661"/>
                  </a:cubicBezTo>
                  <a:cubicBezTo>
                    <a:pt x="2112" y="2661"/>
                    <a:pt x="2135" y="2696"/>
                    <a:pt x="2147" y="2708"/>
                  </a:cubicBezTo>
                  <a:cubicBezTo>
                    <a:pt x="2164" y="2719"/>
                    <a:pt x="2217" y="2749"/>
                    <a:pt x="2217" y="2749"/>
                  </a:cubicBezTo>
                  <a:cubicBezTo>
                    <a:pt x="2223" y="2737"/>
                    <a:pt x="2223" y="2719"/>
                    <a:pt x="2229" y="2708"/>
                  </a:cubicBezTo>
                  <a:lnTo>
                    <a:pt x="2252" y="2708"/>
                  </a:lnTo>
                  <a:cubicBezTo>
                    <a:pt x="2246" y="2690"/>
                    <a:pt x="2241" y="2673"/>
                    <a:pt x="2229" y="2649"/>
                  </a:cubicBezTo>
                  <a:lnTo>
                    <a:pt x="2229" y="2649"/>
                  </a:lnTo>
                  <a:cubicBezTo>
                    <a:pt x="2246" y="2667"/>
                    <a:pt x="2264" y="2684"/>
                    <a:pt x="2281" y="2702"/>
                  </a:cubicBezTo>
                  <a:cubicBezTo>
                    <a:pt x="2293" y="2696"/>
                    <a:pt x="2305" y="2696"/>
                    <a:pt x="2317" y="2690"/>
                  </a:cubicBezTo>
                  <a:cubicBezTo>
                    <a:pt x="2299" y="2655"/>
                    <a:pt x="2287" y="2620"/>
                    <a:pt x="2270" y="2585"/>
                  </a:cubicBezTo>
                  <a:cubicBezTo>
                    <a:pt x="2270" y="2561"/>
                    <a:pt x="2264" y="2532"/>
                    <a:pt x="2258" y="2509"/>
                  </a:cubicBezTo>
                  <a:cubicBezTo>
                    <a:pt x="2258" y="2509"/>
                    <a:pt x="2261" y="2477"/>
                    <a:pt x="2268" y="2477"/>
                  </a:cubicBezTo>
                  <a:cubicBezTo>
                    <a:pt x="2270" y="2477"/>
                    <a:pt x="2273" y="2481"/>
                    <a:pt x="2276" y="2491"/>
                  </a:cubicBezTo>
                  <a:cubicBezTo>
                    <a:pt x="2281" y="2512"/>
                    <a:pt x="2287" y="2519"/>
                    <a:pt x="2295" y="2519"/>
                  </a:cubicBezTo>
                  <a:cubicBezTo>
                    <a:pt x="2303" y="2519"/>
                    <a:pt x="2314" y="2512"/>
                    <a:pt x="2328" y="2503"/>
                  </a:cubicBezTo>
                  <a:cubicBezTo>
                    <a:pt x="2349" y="2495"/>
                    <a:pt x="2332" y="2486"/>
                    <a:pt x="2336" y="2486"/>
                  </a:cubicBezTo>
                  <a:cubicBezTo>
                    <a:pt x="2338" y="2486"/>
                    <a:pt x="2344" y="2488"/>
                    <a:pt x="2358" y="2491"/>
                  </a:cubicBezTo>
                  <a:cubicBezTo>
                    <a:pt x="2404" y="2497"/>
                    <a:pt x="2422" y="2485"/>
                    <a:pt x="2434" y="2509"/>
                  </a:cubicBezTo>
                  <a:cubicBezTo>
                    <a:pt x="2434" y="2509"/>
                    <a:pt x="2434" y="2509"/>
                    <a:pt x="2439" y="2515"/>
                  </a:cubicBezTo>
                  <a:cubicBezTo>
                    <a:pt x="2445" y="2538"/>
                    <a:pt x="2480" y="2567"/>
                    <a:pt x="2492" y="2579"/>
                  </a:cubicBezTo>
                  <a:cubicBezTo>
                    <a:pt x="2492" y="2579"/>
                    <a:pt x="2486" y="2585"/>
                    <a:pt x="2474" y="2620"/>
                  </a:cubicBezTo>
                  <a:cubicBezTo>
                    <a:pt x="2457" y="2678"/>
                    <a:pt x="2457" y="2708"/>
                    <a:pt x="2457" y="2731"/>
                  </a:cubicBezTo>
                  <a:cubicBezTo>
                    <a:pt x="2457" y="2760"/>
                    <a:pt x="2463" y="2807"/>
                    <a:pt x="2486" y="2813"/>
                  </a:cubicBezTo>
                  <a:cubicBezTo>
                    <a:pt x="2504" y="2825"/>
                    <a:pt x="2521" y="2836"/>
                    <a:pt x="2521" y="2860"/>
                  </a:cubicBezTo>
                  <a:cubicBezTo>
                    <a:pt x="2527" y="2889"/>
                    <a:pt x="2527" y="2936"/>
                    <a:pt x="2527" y="2936"/>
                  </a:cubicBezTo>
                  <a:cubicBezTo>
                    <a:pt x="2556" y="2948"/>
                    <a:pt x="2580" y="2965"/>
                    <a:pt x="2609" y="2977"/>
                  </a:cubicBezTo>
                  <a:cubicBezTo>
                    <a:pt x="2609" y="2977"/>
                    <a:pt x="2624" y="3001"/>
                    <a:pt x="2639" y="3001"/>
                  </a:cubicBezTo>
                  <a:cubicBezTo>
                    <a:pt x="2641" y="3001"/>
                    <a:pt x="2643" y="3001"/>
                    <a:pt x="2644" y="3000"/>
                  </a:cubicBezTo>
                  <a:cubicBezTo>
                    <a:pt x="2662" y="2994"/>
                    <a:pt x="2685" y="2983"/>
                    <a:pt x="2685" y="2983"/>
                  </a:cubicBezTo>
                  <a:cubicBezTo>
                    <a:pt x="2685" y="2983"/>
                    <a:pt x="2690" y="2982"/>
                    <a:pt x="2696" y="2982"/>
                  </a:cubicBezTo>
                  <a:cubicBezTo>
                    <a:pt x="2712" y="2982"/>
                    <a:pt x="2739" y="2987"/>
                    <a:pt x="2755" y="3024"/>
                  </a:cubicBezTo>
                  <a:cubicBezTo>
                    <a:pt x="2785" y="3070"/>
                    <a:pt x="2779" y="3076"/>
                    <a:pt x="2831" y="3094"/>
                  </a:cubicBezTo>
                  <a:cubicBezTo>
                    <a:pt x="2838" y="3096"/>
                    <a:pt x="2844" y="3097"/>
                    <a:pt x="2850" y="3097"/>
                  </a:cubicBezTo>
                  <a:cubicBezTo>
                    <a:pt x="2876" y="3097"/>
                    <a:pt x="2881" y="3071"/>
                    <a:pt x="2895" y="3071"/>
                  </a:cubicBezTo>
                  <a:cubicBezTo>
                    <a:pt x="2898" y="3071"/>
                    <a:pt x="2902" y="3072"/>
                    <a:pt x="2907" y="3076"/>
                  </a:cubicBezTo>
                  <a:cubicBezTo>
                    <a:pt x="2931" y="3094"/>
                    <a:pt x="2972" y="3111"/>
                    <a:pt x="2995" y="3123"/>
                  </a:cubicBezTo>
                  <a:cubicBezTo>
                    <a:pt x="3007" y="3129"/>
                    <a:pt x="3013" y="3135"/>
                    <a:pt x="3013" y="3141"/>
                  </a:cubicBezTo>
                  <a:cubicBezTo>
                    <a:pt x="3018" y="3146"/>
                    <a:pt x="3013" y="3152"/>
                    <a:pt x="3013" y="3164"/>
                  </a:cubicBezTo>
                  <a:cubicBezTo>
                    <a:pt x="3001" y="3187"/>
                    <a:pt x="2972" y="3287"/>
                    <a:pt x="2960" y="3304"/>
                  </a:cubicBezTo>
                  <a:cubicBezTo>
                    <a:pt x="2954" y="3322"/>
                    <a:pt x="2942" y="3339"/>
                    <a:pt x="2925" y="3351"/>
                  </a:cubicBezTo>
                  <a:lnTo>
                    <a:pt x="2919" y="3351"/>
                  </a:lnTo>
                  <a:cubicBezTo>
                    <a:pt x="2890" y="3357"/>
                    <a:pt x="2861" y="3357"/>
                    <a:pt x="2849" y="3392"/>
                  </a:cubicBezTo>
                  <a:cubicBezTo>
                    <a:pt x="2837" y="3421"/>
                    <a:pt x="2837" y="3445"/>
                    <a:pt x="2825" y="3474"/>
                  </a:cubicBezTo>
                  <a:cubicBezTo>
                    <a:pt x="2820" y="3492"/>
                    <a:pt x="2796" y="3568"/>
                    <a:pt x="2785" y="3638"/>
                  </a:cubicBezTo>
                  <a:cubicBezTo>
                    <a:pt x="2779" y="3673"/>
                    <a:pt x="2773" y="3714"/>
                    <a:pt x="2779" y="3737"/>
                  </a:cubicBezTo>
                  <a:cubicBezTo>
                    <a:pt x="2796" y="3819"/>
                    <a:pt x="2790" y="3772"/>
                    <a:pt x="2825" y="3883"/>
                  </a:cubicBezTo>
                  <a:cubicBezTo>
                    <a:pt x="2861" y="3989"/>
                    <a:pt x="2820" y="4012"/>
                    <a:pt x="2849" y="4071"/>
                  </a:cubicBezTo>
                  <a:cubicBezTo>
                    <a:pt x="2872" y="4129"/>
                    <a:pt x="2913" y="4117"/>
                    <a:pt x="2902" y="4223"/>
                  </a:cubicBezTo>
                  <a:cubicBezTo>
                    <a:pt x="2902" y="4223"/>
                    <a:pt x="2843" y="4340"/>
                    <a:pt x="2878" y="4404"/>
                  </a:cubicBezTo>
                  <a:cubicBezTo>
                    <a:pt x="2919" y="4463"/>
                    <a:pt x="2942" y="4457"/>
                    <a:pt x="2948" y="4544"/>
                  </a:cubicBezTo>
                  <a:cubicBezTo>
                    <a:pt x="2948" y="4632"/>
                    <a:pt x="2989" y="4656"/>
                    <a:pt x="3007" y="4702"/>
                  </a:cubicBezTo>
                  <a:cubicBezTo>
                    <a:pt x="3013" y="4720"/>
                    <a:pt x="3013" y="4732"/>
                    <a:pt x="3013" y="4737"/>
                  </a:cubicBezTo>
                  <a:cubicBezTo>
                    <a:pt x="3013" y="4755"/>
                    <a:pt x="3007" y="4761"/>
                    <a:pt x="3001" y="4784"/>
                  </a:cubicBezTo>
                  <a:cubicBezTo>
                    <a:pt x="2983" y="4819"/>
                    <a:pt x="2966" y="4843"/>
                    <a:pt x="2954" y="4895"/>
                  </a:cubicBezTo>
                  <a:cubicBezTo>
                    <a:pt x="2942" y="4954"/>
                    <a:pt x="2937" y="4971"/>
                    <a:pt x="2942" y="5001"/>
                  </a:cubicBezTo>
                  <a:cubicBezTo>
                    <a:pt x="2954" y="5036"/>
                    <a:pt x="2942" y="5053"/>
                    <a:pt x="3013" y="5059"/>
                  </a:cubicBezTo>
                  <a:cubicBezTo>
                    <a:pt x="3064" y="5059"/>
                    <a:pt x="3056" y="5037"/>
                    <a:pt x="3076" y="5037"/>
                  </a:cubicBezTo>
                  <a:cubicBezTo>
                    <a:pt x="3083" y="5037"/>
                    <a:pt x="3094" y="5040"/>
                    <a:pt x="3112" y="5047"/>
                  </a:cubicBezTo>
                  <a:cubicBezTo>
                    <a:pt x="3182" y="5077"/>
                    <a:pt x="3276" y="5077"/>
                    <a:pt x="3276" y="5077"/>
                  </a:cubicBezTo>
                  <a:cubicBezTo>
                    <a:pt x="3276" y="5077"/>
                    <a:pt x="3295" y="5041"/>
                    <a:pt x="3328" y="5041"/>
                  </a:cubicBezTo>
                  <a:cubicBezTo>
                    <a:pt x="3335" y="5041"/>
                    <a:pt x="3343" y="5043"/>
                    <a:pt x="3352" y="5047"/>
                  </a:cubicBezTo>
                  <a:cubicBezTo>
                    <a:pt x="3366" y="5052"/>
                    <a:pt x="3377" y="5054"/>
                    <a:pt x="3387" y="5054"/>
                  </a:cubicBezTo>
                  <a:cubicBezTo>
                    <a:pt x="3416" y="5054"/>
                    <a:pt x="3434" y="5040"/>
                    <a:pt x="3469" y="5036"/>
                  </a:cubicBezTo>
                  <a:cubicBezTo>
                    <a:pt x="3484" y="5036"/>
                    <a:pt x="3498" y="5036"/>
                    <a:pt x="3510" y="5036"/>
                  </a:cubicBezTo>
                  <a:cubicBezTo>
                    <a:pt x="3533" y="5036"/>
                    <a:pt x="3549" y="5034"/>
                    <a:pt x="3557" y="5018"/>
                  </a:cubicBezTo>
                  <a:cubicBezTo>
                    <a:pt x="3572" y="4997"/>
                    <a:pt x="3597" y="4976"/>
                    <a:pt x="3611" y="4976"/>
                  </a:cubicBezTo>
                  <a:cubicBezTo>
                    <a:pt x="3612" y="4976"/>
                    <a:pt x="3614" y="4977"/>
                    <a:pt x="3615" y="4977"/>
                  </a:cubicBezTo>
                  <a:lnTo>
                    <a:pt x="3621" y="4977"/>
                  </a:lnTo>
                  <a:cubicBezTo>
                    <a:pt x="3633" y="4977"/>
                    <a:pt x="3639" y="4983"/>
                    <a:pt x="3662" y="4995"/>
                  </a:cubicBezTo>
                  <a:cubicBezTo>
                    <a:pt x="3697" y="5007"/>
                    <a:pt x="3720" y="5018"/>
                    <a:pt x="3744" y="5024"/>
                  </a:cubicBezTo>
                  <a:cubicBezTo>
                    <a:pt x="3764" y="5024"/>
                    <a:pt x="3736" y="4967"/>
                    <a:pt x="3762" y="4967"/>
                  </a:cubicBezTo>
                  <a:cubicBezTo>
                    <a:pt x="3767" y="4967"/>
                    <a:pt x="3772" y="4968"/>
                    <a:pt x="3779" y="4971"/>
                  </a:cubicBezTo>
                  <a:cubicBezTo>
                    <a:pt x="3809" y="4982"/>
                    <a:pt x="3826" y="4992"/>
                    <a:pt x="3838" y="4992"/>
                  </a:cubicBezTo>
                  <a:cubicBezTo>
                    <a:pt x="3847" y="4992"/>
                    <a:pt x="3853" y="4986"/>
                    <a:pt x="3861" y="4971"/>
                  </a:cubicBezTo>
                  <a:cubicBezTo>
                    <a:pt x="3874" y="4945"/>
                    <a:pt x="3910" y="4942"/>
                    <a:pt x="3927" y="4942"/>
                  </a:cubicBezTo>
                  <a:cubicBezTo>
                    <a:pt x="3933" y="4942"/>
                    <a:pt x="3937" y="4942"/>
                    <a:pt x="3937" y="4942"/>
                  </a:cubicBezTo>
                  <a:cubicBezTo>
                    <a:pt x="3937" y="4942"/>
                    <a:pt x="3949" y="4913"/>
                    <a:pt x="3949" y="4901"/>
                  </a:cubicBezTo>
                  <a:cubicBezTo>
                    <a:pt x="3954" y="4891"/>
                    <a:pt x="3950" y="4845"/>
                    <a:pt x="3972" y="4845"/>
                  </a:cubicBezTo>
                  <a:cubicBezTo>
                    <a:pt x="3975" y="4845"/>
                    <a:pt x="3979" y="4846"/>
                    <a:pt x="3984" y="4849"/>
                  </a:cubicBezTo>
                  <a:cubicBezTo>
                    <a:pt x="3996" y="4853"/>
                    <a:pt x="4002" y="4855"/>
                    <a:pt x="4007" y="4855"/>
                  </a:cubicBezTo>
                  <a:cubicBezTo>
                    <a:pt x="4017" y="4855"/>
                    <a:pt x="4024" y="4848"/>
                    <a:pt x="4066" y="4837"/>
                  </a:cubicBezTo>
                  <a:cubicBezTo>
                    <a:pt x="4124" y="4813"/>
                    <a:pt x="4142" y="4767"/>
                    <a:pt x="4136" y="4743"/>
                  </a:cubicBezTo>
                  <a:cubicBezTo>
                    <a:pt x="4130" y="4720"/>
                    <a:pt x="4130" y="4720"/>
                    <a:pt x="4118" y="4702"/>
                  </a:cubicBezTo>
                  <a:cubicBezTo>
                    <a:pt x="4112" y="4679"/>
                    <a:pt x="4106" y="4638"/>
                    <a:pt x="4095" y="4632"/>
                  </a:cubicBezTo>
                  <a:cubicBezTo>
                    <a:pt x="4083" y="4626"/>
                    <a:pt x="4042" y="4615"/>
                    <a:pt x="4030" y="4591"/>
                  </a:cubicBezTo>
                  <a:cubicBezTo>
                    <a:pt x="4019" y="4568"/>
                    <a:pt x="3995" y="4539"/>
                    <a:pt x="3995" y="4515"/>
                  </a:cubicBezTo>
                  <a:cubicBezTo>
                    <a:pt x="3995" y="4509"/>
                    <a:pt x="3995" y="4498"/>
                    <a:pt x="3995" y="4492"/>
                  </a:cubicBezTo>
                  <a:cubicBezTo>
                    <a:pt x="4001" y="4457"/>
                    <a:pt x="4013" y="4416"/>
                    <a:pt x="4013" y="4416"/>
                  </a:cubicBezTo>
                  <a:lnTo>
                    <a:pt x="4013" y="4416"/>
                  </a:lnTo>
                  <a:cubicBezTo>
                    <a:pt x="4013" y="4416"/>
                    <a:pt x="3890" y="4486"/>
                    <a:pt x="3849" y="4492"/>
                  </a:cubicBezTo>
                  <a:cubicBezTo>
                    <a:pt x="3814" y="4492"/>
                    <a:pt x="3738" y="4451"/>
                    <a:pt x="3715" y="4451"/>
                  </a:cubicBezTo>
                  <a:cubicBezTo>
                    <a:pt x="3715" y="4451"/>
                    <a:pt x="3709" y="4451"/>
                    <a:pt x="3703" y="4445"/>
                  </a:cubicBezTo>
                  <a:cubicBezTo>
                    <a:pt x="3679" y="4427"/>
                    <a:pt x="3650" y="4346"/>
                    <a:pt x="3644" y="4293"/>
                  </a:cubicBezTo>
                  <a:cubicBezTo>
                    <a:pt x="3633" y="4234"/>
                    <a:pt x="3668" y="4252"/>
                    <a:pt x="3639" y="4188"/>
                  </a:cubicBezTo>
                  <a:cubicBezTo>
                    <a:pt x="3621" y="4147"/>
                    <a:pt x="3603" y="4082"/>
                    <a:pt x="3598" y="4041"/>
                  </a:cubicBezTo>
                  <a:cubicBezTo>
                    <a:pt x="3592" y="4024"/>
                    <a:pt x="3592" y="4012"/>
                    <a:pt x="3598" y="4000"/>
                  </a:cubicBezTo>
                  <a:cubicBezTo>
                    <a:pt x="3602" y="3981"/>
                    <a:pt x="3653" y="3943"/>
                    <a:pt x="3690" y="3943"/>
                  </a:cubicBezTo>
                  <a:cubicBezTo>
                    <a:pt x="3708" y="3943"/>
                    <a:pt x="3722" y="3952"/>
                    <a:pt x="3726" y="3977"/>
                  </a:cubicBezTo>
                  <a:cubicBezTo>
                    <a:pt x="3732" y="4053"/>
                    <a:pt x="3744" y="4141"/>
                    <a:pt x="3814" y="4199"/>
                  </a:cubicBezTo>
                  <a:cubicBezTo>
                    <a:pt x="3814" y="4199"/>
                    <a:pt x="3826" y="4275"/>
                    <a:pt x="3878" y="4316"/>
                  </a:cubicBezTo>
                  <a:cubicBezTo>
                    <a:pt x="3897" y="4329"/>
                    <a:pt x="3923" y="4332"/>
                    <a:pt x="3947" y="4332"/>
                  </a:cubicBezTo>
                  <a:cubicBezTo>
                    <a:pt x="3967" y="4332"/>
                    <a:pt x="3985" y="4330"/>
                    <a:pt x="4001" y="4330"/>
                  </a:cubicBezTo>
                  <a:cubicBezTo>
                    <a:pt x="4022" y="4330"/>
                    <a:pt x="4038" y="4333"/>
                    <a:pt x="4042" y="4346"/>
                  </a:cubicBezTo>
                  <a:cubicBezTo>
                    <a:pt x="4060" y="4375"/>
                    <a:pt x="4030" y="4445"/>
                    <a:pt x="4095" y="4486"/>
                  </a:cubicBezTo>
                  <a:cubicBezTo>
                    <a:pt x="4165" y="4533"/>
                    <a:pt x="4212" y="4580"/>
                    <a:pt x="4253" y="4597"/>
                  </a:cubicBezTo>
                  <a:cubicBezTo>
                    <a:pt x="4264" y="4603"/>
                    <a:pt x="4282" y="4609"/>
                    <a:pt x="4300" y="4615"/>
                  </a:cubicBezTo>
                  <a:cubicBezTo>
                    <a:pt x="4329" y="4620"/>
                    <a:pt x="4370" y="4632"/>
                    <a:pt x="4440" y="4667"/>
                  </a:cubicBezTo>
                  <a:cubicBezTo>
                    <a:pt x="4545" y="4714"/>
                    <a:pt x="4569" y="4679"/>
                    <a:pt x="4574" y="4732"/>
                  </a:cubicBezTo>
                  <a:cubicBezTo>
                    <a:pt x="4586" y="4784"/>
                    <a:pt x="4557" y="4813"/>
                    <a:pt x="4627" y="4843"/>
                  </a:cubicBezTo>
                  <a:cubicBezTo>
                    <a:pt x="4639" y="4843"/>
                    <a:pt x="4645" y="4849"/>
                    <a:pt x="4650" y="4854"/>
                  </a:cubicBezTo>
                  <a:cubicBezTo>
                    <a:pt x="4674" y="4884"/>
                    <a:pt x="4645" y="4925"/>
                    <a:pt x="4732" y="4948"/>
                  </a:cubicBezTo>
                  <a:cubicBezTo>
                    <a:pt x="5113" y="3585"/>
                    <a:pt x="5007" y="2175"/>
                    <a:pt x="4493" y="929"/>
                  </a:cubicBezTo>
                  <a:cubicBezTo>
                    <a:pt x="4469" y="929"/>
                    <a:pt x="4440" y="953"/>
                    <a:pt x="4440" y="953"/>
                  </a:cubicBezTo>
                  <a:cubicBezTo>
                    <a:pt x="4411" y="935"/>
                    <a:pt x="4376" y="918"/>
                    <a:pt x="4346" y="900"/>
                  </a:cubicBezTo>
                  <a:cubicBezTo>
                    <a:pt x="4335" y="906"/>
                    <a:pt x="4323" y="912"/>
                    <a:pt x="4311" y="918"/>
                  </a:cubicBezTo>
                  <a:cubicBezTo>
                    <a:pt x="4288" y="912"/>
                    <a:pt x="4264" y="900"/>
                    <a:pt x="4235" y="894"/>
                  </a:cubicBezTo>
                  <a:cubicBezTo>
                    <a:pt x="4235" y="894"/>
                    <a:pt x="4270" y="883"/>
                    <a:pt x="4282" y="853"/>
                  </a:cubicBezTo>
                  <a:cubicBezTo>
                    <a:pt x="4300" y="818"/>
                    <a:pt x="4241" y="812"/>
                    <a:pt x="4223" y="812"/>
                  </a:cubicBezTo>
                  <a:cubicBezTo>
                    <a:pt x="4212" y="812"/>
                    <a:pt x="4171" y="818"/>
                    <a:pt x="4171" y="818"/>
                  </a:cubicBezTo>
                  <a:cubicBezTo>
                    <a:pt x="4171" y="818"/>
                    <a:pt x="4141" y="811"/>
                    <a:pt x="4114" y="811"/>
                  </a:cubicBezTo>
                  <a:cubicBezTo>
                    <a:pt x="4107" y="811"/>
                    <a:pt x="4101" y="811"/>
                    <a:pt x="4095" y="812"/>
                  </a:cubicBezTo>
                  <a:cubicBezTo>
                    <a:pt x="4066" y="818"/>
                    <a:pt x="4001" y="853"/>
                    <a:pt x="4001" y="853"/>
                  </a:cubicBezTo>
                  <a:cubicBezTo>
                    <a:pt x="3995" y="865"/>
                    <a:pt x="3984" y="877"/>
                    <a:pt x="3972" y="894"/>
                  </a:cubicBezTo>
                  <a:cubicBezTo>
                    <a:pt x="3972" y="894"/>
                    <a:pt x="3884" y="865"/>
                    <a:pt x="3867" y="836"/>
                  </a:cubicBezTo>
                  <a:cubicBezTo>
                    <a:pt x="3853" y="809"/>
                    <a:pt x="3843" y="774"/>
                    <a:pt x="3867" y="774"/>
                  </a:cubicBezTo>
                  <a:cubicBezTo>
                    <a:pt x="3874" y="774"/>
                    <a:pt x="3883" y="777"/>
                    <a:pt x="3896" y="783"/>
                  </a:cubicBezTo>
                  <a:cubicBezTo>
                    <a:pt x="3903" y="786"/>
                    <a:pt x="3909" y="787"/>
                    <a:pt x="3913" y="787"/>
                  </a:cubicBezTo>
                  <a:cubicBezTo>
                    <a:pt x="3949" y="787"/>
                    <a:pt x="3902" y="710"/>
                    <a:pt x="3855" y="690"/>
                  </a:cubicBezTo>
                  <a:cubicBezTo>
                    <a:pt x="3834" y="680"/>
                    <a:pt x="3819" y="674"/>
                    <a:pt x="3809" y="674"/>
                  </a:cubicBezTo>
                  <a:cubicBezTo>
                    <a:pt x="3793" y="674"/>
                    <a:pt x="3786" y="688"/>
                    <a:pt x="3779" y="731"/>
                  </a:cubicBezTo>
                  <a:cubicBezTo>
                    <a:pt x="3767" y="795"/>
                    <a:pt x="3814" y="848"/>
                    <a:pt x="3808" y="877"/>
                  </a:cubicBezTo>
                  <a:cubicBezTo>
                    <a:pt x="3804" y="889"/>
                    <a:pt x="3800" y="892"/>
                    <a:pt x="3795" y="892"/>
                  </a:cubicBezTo>
                  <a:cubicBezTo>
                    <a:pt x="3787" y="892"/>
                    <a:pt x="3779" y="877"/>
                    <a:pt x="3779" y="877"/>
                  </a:cubicBezTo>
                  <a:cubicBezTo>
                    <a:pt x="3779" y="877"/>
                    <a:pt x="3767" y="836"/>
                    <a:pt x="3738" y="824"/>
                  </a:cubicBezTo>
                  <a:cubicBezTo>
                    <a:pt x="3730" y="821"/>
                    <a:pt x="3716" y="819"/>
                    <a:pt x="3700" y="819"/>
                  </a:cubicBezTo>
                  <a:cubicBezTo>
                    <a:pt x="3660" y="819"/>
                    <a:pt x="3604" y="829"/>
                    <a:pt x="3592" y="842"/>
                  </a:cubicBezTo>
                  <a:cubicBezTo>
                    <a:pt x="3568" y="865"/>
                    <a:pt x="3621" y="929"/>
                    <a:pt x="3592" y="935"/>
                  </a:cubicBezTo>
                  <a:cubicBezTo>
                    <a:pt x="3568" y="935"/>
                    <a:pt x="3498" y="894"/>
                    <a:pt x="3475" y="848"/>
                  </a:cubicBezTo>
                  <a:cubicBezTo>
                    <a:pt x="3464" y="828"/>
                    <a:pt x="3446" y="819"/>
                    <a:pt x="3431" y="819"/>
                  </a:cubicBezTo>
                  <a:cubicBezTo>
                    <a:pt x="3407" y="819"/>
                    <a:pt x="3392" y="843"/>
                    <a:pt x="3428" y="883"/>
                  </a:cubicBezTo>
                  <a:cubicBezTo>
                    <a:pt x="3472" y="931"/>
                    <a:pt x="3467" y="962"/>
                    <a:pt x="3451" y="962"/>
                  </a:cubicBezTo>
                  <a:cubicBezTo>
                    <a:pt x="3444" y="962"/>
                    <a:pt x="3435" y="956"/>
                    <a:pt x="3428" y="941"/>
                  </a:cubicBezTo>
                  <a:cubicBezTo>
                    <a:pt x="3405" y="900"/>
                    <a:pt x="3387" y="865"/>
                    <a:pt x="3369" y="859"/>
                  </a:cubicBezTo>
                  <a:cubicBezTo>
                    <a:pt x="3352" y="848"/>
                    <a:pt x="3317" y="830"/>
                    <a:pt x="3317" y="830"/>
                  </a:cubicBezTo>
                  <a:cubicBezTo>
                    <a:pt x="3317" y="830"/>
                    <a:pt x="3340" y="812"/>
                    <a:pt x="3323" y="766"/>
                  </a:cubicBezTo>
                  <a:cubicBezTo>
                    <a:pt x="3305" y="719"/>
                    <a:pt x="3334" y="696"/>
                    <a:pt x="3334" y="696"/>
                  </a:cubicBezTo>
                  <a:cubicBezTo>
                    <a:pt x="3334" y="696"/>
                    <a:pt x="3288" y="660"/>
                    <a:pt x="3258" y="614"/>
                  </a:cubicBezTo>
                  <a:cubicBezTo>
                    <a:pt x="3250" y="597"/>
                    <a:pt x="3250" y="591"/>
                    <a:pt x="3254" y="591"/>
                  </a:cubicBezTo>
                  <a:cubicBezTo>
                    <a:pt x="3261" y="591"/>
                    <a:pt x="3282" y="610"/>
                    <a:pt x="3293" y="614"/>
                  </a:cubicBezTo>
                  <a:cubicBezTo>
                    <a:pt x="3311" y="619"/>
                    <a:pt x="3381" y="696"/>
                    <a:pt x="3451" y="736"/>
                  </a:cubicBezTo>
                  <a:cubicBezTo>
                    <a:pt x="3499" y="759"/>
                    <a:pt x="3561" y="778"/>
                    <a:pt x="3603" y="778"/>
                  </a:cubicBezTo>
                  <a:cubicBezTo>
                    <a:pt x="3628" y="778"/>
                    <a:pt x="3646" y="771"/>
                    <a:pt x="3650" y="754"/>
                  </a:cubicBezTo>
                  <a:cubicBezTo>
                    <a:pt x="3662" y="701"/>
                    <a:pt x="3644" y="637"/>
                    <a:pt x="3592" y="614"/>
                  </a:cubicBezTo>
                  <a:cubicBezTo>
                    <a:pt x="3539" y="584"/>
                    <a:pt x="3510" y="567"/>
                    <a:pt x="3486" y="508"/>
                  </a:cubicBezTo>
                  <a:cubicBezTo>
                    <a:pt x="3463" y="450"/>
                    <a:pt x="3399" y="415"/>
                    <a:pt x="3340" y="385"/>
                  </a:cubicBezTo>
                  <a:cubicBezTo>
                    <a:pt x="3276" y="356"/>
                    <a:pt x="3264" y="345"/>
                    <a:pt x="3252" y="315"/>
                  </a:cubicBezTo>
                  <a:cubicBezTo>
                    <a:pt x="3241" y="292"/>
                    <a:pt x="3147" y="292"/>
                    <a:pt x="3147" y="292"/>
                  </a:cubicBezTo>
                  <a:cubicBezTo>
                    <a:pt x="3147" y="292"/>
                    <a:pt x="3126" y="233"/>
                    <a:pt x="3139" y="233"/>
                  </a:cubicBezTo>
                  <a:cubicBezTo>
                    <a:pt x="3140" y="233"/>
                    <a:pt x="3141" y="233"/>
                    <a:pt x="3141" y="233"/>
                  </a:cubicBezTo>
                  <a:lnTo>
                    <a:pt x="3159" y="239"/>
                  </a:lnTo>
                  <a:cubicBezTo>
                    <a:pt x="3159" y="239"/>
                    <a:pt x="3135" y="228"/>
                    <a:pt x="3124" y="204"/>
                  </a:cubicBezTo>
                  <a:cubicBezTo>
                    <a:pt x="3112" y="181"/>
                    <a:pt x="3065" y="146"/>
                    <a:pt x="3065" y="146"/>
                  </a:cubicBezTo>
                  <a:cubicBezTo>
                    <a:pt x="3059" y="152"/>
                    <a:pt x="3054" y="163"/>
                    <a:pt x="3048" y="169"/>
                  </a:cubicBezTo>
                  <a:cubicBezTo>
                    <a:pt x="3054" y="152"/>
                    <a:pt x="3054" y="128"/>
                    <a:pt x="3059" y="105"/>
                  </a:cubicBezTo>
                  <a:lnTo>
                    <a:pt x="3059" y="105"/>
                  </a:lnTo>
                  <a:cubicBezTo>
                    <a:pt x="3042" y="111"/>
                    <a:pt x="3024" y="116"/>
                    <a:pt x="3007" y="122"/>
                  </a:cubicBezTo>
                  <a:cubicBezTo>
                    <a:pt x="2989" y="134"/>
                    <a:pt x="2972" y="140"/>
                    <a:pt x="2954" y="152"/>
                  </a:cubicBezTo>
                  <a:cubicBezTo>
                    <a:pt x="2960" y="134"/>
                    <a:pt x="2966" y="116"/>
                    <a:pt x="2972" y="99"/>
                  </a:cubicBezTo>
                  <a:lnTo>
                    <a:pt x="2972" y="99"/>
                  </a:lnTo>
                  <a:cubicBezTo>
                    <a:pt x="2948" y="111"/>
                    <a:pt x="2931" y="116"/>
                    <a:pt x="2907" y="128"/>
                  </a:cubicBezTo>
                  <a:cubicBezTo>
                    <a:pt x="2919" y="105"/>
                    <a:pt x="2937" y="87"/>
                    <a:pt x="2948" y="64"/>
                  </a:cubicBezTo>
                  <a:cubicBezTo>
                    <a:pt x="2948" y="64"/>
                    <a:pt x="2925" y="40"/>
                    <a:pt x="2884" y="40"/>
                  </a:cubicBezTo>
                  <a:cubicBezTo>
                    <a:pt x="2837" y="40"/>
                    <a:pt x="2814" y="58"/>
                    <a:pt x="2808" y="75"/>
                  </a:cubicBezTo>
                  <a:cubicBezTo>
                    <a:pt x="2807" y="79"/>
                    <a:pt x="2804" y="81"/>
                    <a:pt x="2802" y="81"/>
                  </a:cubicBezTo>
                  <a:cubicBezTo>
                    <a:pt x="2792" y="81"/>
                    <a:pt x="2776" y="62"/>
                    <a:pt x="2767" y="58"/>
                  </a:cubicBezTo>
                  <a:cubicBezTo>
                    <a:pt x="2755" y="52"/>
                    <a:pt x="2708" y="46"/>
                    <a:pt x="2708" y="46"/>
                  </a:cubicBezTo>
                  <a:cubicBezTo>
                    <a:pt x="2708" y="46"/>
                    <a:pt x="2708" y="47"/>
                    <a:pt x="2704" y="47"/>
                  </a:cubicBezTo>
                  <a:cubicBezTo>
                    <a:pt x="2699" y="47"/>
                    <a:pt x="2689" y="45"/>
                    <a:pt x="2668" y="35"/>
                  </a:cubicBezTo>
                  <a:cubicBezTo>
                    <a:pt x="2641" y="26"/>
                    <a:pt x="2625" y="1"/>
                    <a:pt x="261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54"/>
            <p:cNvSpPr/>
            <p:nvPr/>
          </p:nvSpPr>
          <p:spPr>
            <a:xfrm>
              <a:off x="4884814" y="2005276"/>
              <a:ext cx="14346" cy="13392"/>
            </a:xfrm>
            <a:custGeom>
              <a:rect b="b" l="l" r="r" t="t"/>
              <a:pathLst>
                <a:path extrusionOk="0" h="99" w="105">
                  <a:moveTo>
                    <a:pt x="51" y="1"/>
                  </a:moveTo>
                  <a:cubicBezTo>
                    <a:pt x="47" y="1"/>
                    <a:pt x="44" y="2"/>
                    <a:pt x="42" y="5"/>
                  </a:cubicBezTo>
                  <a:cubicBezTo>
                    <a:pt x="42" y="5"/>
                    <a:pt x="1" y="81"/>
                    <a:pt x="36" y="93"/>
                  </a:cubicBezTo>
                  <a:cubicBezTo>
                    <a:pt x="44" y="97"/>
                    <a:pt x="52" y="99"/>
                    <a:pt x="58" y="99"/>
                  </a:cubicBezTo>
                  <a:cubicBezTo>
                    <a:pt x="79" y="99"/>
                    <a:pt x="90" y="80"/>
                    <a:pt x="95" y="57"/>
                  </a:cubicBezTo>
                  <a:cubicBezTo>
                    <a:pt x="104" y="33"/>
                    <a:pt x="69" y="1"/>
                    <a:pt x="5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54"/>
            <p:cNvSpPr/>
            <p:nvPr/>
          </p:nvSpPr>
          <p:spPr>
            <a:xfrm>
              <a:off x="3726085" y="1901383"/>
              <a:ext cx="20084" cy="53299"/>
            </a:xfrm>
            <a:custGeom>
              <a:rect b="b" l="l" r="r" t="t"/>
              <a:pathLst>
                <a:path extrusionOk="0" h="394" w="147">
                  <a:moveTo>
                    <a:pt x="41" y="1"/>
                  </a:moveTo>
                  <a:cubicBezTo>
                    <a:pt x="24" y="42"/>
                    <a:pt x="12" y="88"/>
                    <a:pt x="0" y="129"/>
                  </a:cubicBezTo>
                  <a:cubicBezTo>
                    <a:pt x="6" y="129"/>
                    <a:pt x="6" y="135"/>
                    <a:pt x="12" y="147"/>
                  </a:cubicBezTo>
                  <a:cubicBezTo>
                    <a:pt x="18" y="182"/>
                    <a:pt x="18" y="182"/>
                    <a:pt x="12" y="194"/>
                  </a:cubicBezTo>
                  <a:cubicBezTo>
                    <a:pt x="12" y="211"/>
                    <a:pt x="6" y="252"/>
                    <a:pt x="6" y="252"/>
                  </a:cubicBezTo>
                  <a:cubicBezTo>
                    <a:pt x="30" y="281"/>
                    <a:pt x="59" y="305"/>
                    <a:pt x="82" y="334"/>
                  </a:cubicBezTo>
                  <a:cubicBezTo>
                    <a:pt x="82" y="334"/>
                    <a:pt x="97" y="394"/>
                    <a:pt x="115" y="394"/>
                  </a:cubicBezTo>
                  <a:cubicBezTo>
                    <a:pt x="120" y="394"/>
                    <a:pt x="124" y="390"/>
                    <a:pt x="129" y="381"/>
                  </a:cubicBezTo>
                  <a:cubicBezTo>
                    <a:pt x="147" y="340"/>
                    <a:pt x="135" y="311"/>
                    <a:pt x="100" y="293"/>
                  </a:cubicBezTo>
                  <a:cubicBezTo>
                    <a:pt x="70" y="270"/>
                    <a:pt x="88" y="211"/>
                    <a:pt x="88" y="159"/>
                  </a:cubicBezTo>
                  <a:cubicBezTo>
                    <a:pt x="88" y="106"/>
                    <a:pt x="47" y="94"/>
                    <a:pt x="47" y="47"/>
                  </a:cubicBezTo>
                  <a:cubicBezTo>
                    <a:pt x="41" y="30"/>
                    <a:pt x="41" y="18"/>
                    <a:pt x="41" y="1"/>
                  </a:cubicBezTo>
                  <a:close/>
                </a:path>
              </a:pathLst>
            </a:custGeom>
            <a:solidFill>
              <a:srgbClr val="C1D54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2" name="Google Shape;8862;p54"/>
            <p:cNvSpPr/>
            <p:nvPr/>
          </p:nvSpPr>
          <p:spPr>
            <a:xfrm>
              <a:off x="4172034" y="1452397"/>
              <a:ext cx="274206" cy="81167"/>
            </a:xfrm>
            <a:custGeom>
              <a:rect b="b" l="l" r="r" t="t"/>
              <a:pathLst>
                <a:path extrusionOk="0" h="600" w="2007">
                  <a:moveTo>
                    <a:pt x="0" y="442"/>
                  </a:moveTo>
                  <a:cubicBezTo>
                    <a:pt x="0" y="442"/>
                    <a:pt x="0" y="442"/>
                    <a:pt x="0" y="442"/>
                  </a:cubicBezTo>
                  <a:cubicBezTo>
                    <a:pt x="1" y="442"/>
                    <a:pt x="1" y="442"/>
                    <a:pt x="1" y="442"/>
                  </a:cubicBezTo>
                  <a:close/>
                  <a:moveTo>
                    <a:pt x="1839" y="0"/>
                  </a:moveTo>
                  <a:cubicBezTo>
                    <a:pt x="1809" y="0"/>
                    <a:pt x="1788" y="3"/>
                    <a:pt x="1749" y="3"/>
                  </a:cubicBezTo>
                  <a:cubicBezTo>
                    <a:pt x="1691" y="3"/>
                    <a:pt x="1679" y="3"/>
                    <a:pt x="1603" y="9"/>
                  </a:cubicBezTo>
                  <a:lnTo>
                    <a:pt x="1416" y="9"/>
                  </a:lnTo>
                  <a:cubicBezTo>
                    <a:pt x="1334" y="9"/>
                    <a:pt x="1346" y="9"/>
                    <a:pt x="1217" y="15"/>
                  </a:cubicBezTo>
                  <a:cubicBezTo>
                    <a:pt x="1094" y="15"/>
                    <a:pt x="1100" y="21"/>
                    <a:pt x="965" y="50"/>
                  </a:cubicBezTo>
                  <a:cubicBezTo>
                    <a:pt x="895" y="67"/>
                    <a:pt x="848" y="72"/>
                    <a:pt x="812" y="72"/>
                  </a:cubicBezTo>
                  <a:cubicBezTo>
                    <a:pt x="775" y="72"/>
                    <a:pt x="749" y="67"/>
                    <a:pt x="720" y="67"/>
                  </a:cubicBezTo>
                  <a:cubicBezTo>
                    <a:pt x="667" y="67"/>
                    <a:pt x="632" y="114"/>
                    <a:pt x="632" y="114"/>
                  </a:cubicBezTo>
                  <a:cubicBezTo>
                    <a:pt x="632" y="126"/>
                    <a:pt x="626" y="143"/>
                    <a:pt x="620" y="161"/>
                  </a:cubicBezTo>
                  <a:cubicBezTo>
                    <a:pt x="620" y="179"/>
                    <a:pt x="620" y="190"/>
                    <a:pt x="620" y="202"/>
                  </a:cubicBezTo>
                  <a:cubicBezTo>
                    <a:pt x="620" y="202"/>
                    <a:pt x="585" y="202"/>
                    <a:pt x="574" y="184"/>
                  </a:cubicBezTo>
                  <a:cubicBezTo>
                    <a:pt x="562" y="173"/>
                    <a:pt x="521" y="167"/>
                    <a:pt x="521" y="167"/>
                  </a:cubicBezTo>
                  <a:cubicBezTo>
                    <a:pt x="521" y="167"/>
                    <a:pt x="480" y="179"/>
                    <a:pt x="457" y="179"/>
                  </a:cubicBezTo>
                  <a:lnTo>
                    <a:pt x="345" y="179"/>
                  </a:lnTo>
                  <a:cubicBezTo>
                    <a:pt x="316" y="179"/>
                    <a:pt x="258" y="243"/>
                    <a:pt x="258" y="243"/>
                  </a:cubicBezTo>
                  <a:cubicBezTo>
                    <a:pt x="258" y="260"/>
                    <a:pt x="252" y="284"/>
                    <a:pt x="252" y="301"/>
                  </a:cubicBezTo>
                  <a:cubicBezTo>
                    <a:pt x="252" y="301"/>
                    <a:pt x="281" y="348"/>
                    <a:pt x="304" y="348"/>
                  </a:cubicBezTo>
                  <a:cubicBezTo>
                    <a:pt x="322" y="348"/>
                    <a:pt x="369" y="348"/>
                    <a:pt x="398" y="342"/>
                  </a:cubicBezTo>
                  <a:cubicBezTo>
                    <a:pt x="427" y="336"/>
                    <a:pt x="492" y="331"/>
                    <a:pt x="509" y="331"/>
                  </a:cubicBezTo>
                  <a:cubicBezTo>
                    <a:pt x="521" y="331"/>
                    <a:pt x="562" y="354"/>
                    <a:pt x="562" y="354"/>
                  </a:cubicBezTo>
                  <a:cubicBezTo>
                    <a:pt x="562" y="354"/>
                    <a:pt x="550" y="383"/>
                    <a:pt x="533" y="383"/>
                  </a:cubicBezTo>
                  <a:cubicBezTo>
                    <a:pt x="521" y="383"/>
                    <a:pt x="497" y="366"/>
                    <a:pt x="497" y="366"/>
                  </a:cubicBezTo>
                  <a:lnTo>
                    <a:pt x="433" y="366"/>
                  </a:lnTo>
                  <a:cubicBezTo>
                    <a:pt x="410" y="366"/>
                    <a:pt x="375" y="401"/>
                    <a:pt x="345" y="401"/>
                  </a:cubicBezTo>
                  <a:lnTo>
                    <a:pt x="269" y="401"/>
                  </a:lnTo>
                  <a:cubicBezTo>
                    <a:pt x="252" y="407"/>
                    <a:pt x="228" y="424"/>
                    <a:pt x="199" y="424"/>
                  </a:cubicBezTo>
                  <a:cubicBezTo>
                    <a:pt x="164" y="424"/>
                    <a:pt x="106" y="407"/>
                    <a:pt x="76" y="389"/>
                  </a:cubicBezTo>
                  <a:cubicBezTo>
                    <a:pt x="73" y="387"/>
                    <a:pt x="70" y="386"/>
                    <a:pt x="67" y="386"/>
                  </a:cubicBezTo>
                  <a:cubicBezTo>
                    <a:pt x="40" y="386"/>
                    <a:pt x="7" y="437"/>
                    <a:pt x="1" y="442"/>
                  </a:cubicBezTo>
                  <a:lnTo>
                    <a:pt x="88" y="442"/>
                  </a:lnTo>
                  <a:cubicBezTo>
                    <a:pt x="88" y="442"/>
                    <a:pt x="70" y="512"/>
                    <a:pt x="41" y="512"/>
                  </a:cubicBezTo>
                  <a:cubicBezTo>
                    <a:pt x="12" y="518"/>
                    <a:pt x="18" y="594"/>
                    <a:pt x="30" y="594"/>
                  </a:cubicBezTo>
                  <a:lnTo>
                    <a:pt x="258" y="594"/>
                  </a:lnTo>
                  <a:cubicBezTo>
                    <a:pt x="304" y="594"/>
                    <a:pt x="340" y="600"/>
                    <a:pt x="375" y="600"/>
                  </a:cubicBezTo>
                  <a:cubicBezTo>
                    <a:pt x="410" y="600"/>
                    <a:pt x="439" y="582"/>
                    <a:pt x="515" y="570"/>
                  </a:cubicBezTo>
                  <a:cubicBezTo>
                    <a:pt x="591" y="559"/>
                    <a:pt x="609" y="500"/>
                    <a:pt x="609" y="500"/>
                  </a:cubicBezTo>
                  <a:lnTo>
                    <a:pt x="474" y="500"/>
                  </a:lnTo>
                  <a:cubicBezTo>
                    <a:pt x="457" y="500"/>
                    <a:pt x="328" y="518"/>
                    <a:pt x="187" y="518"/>
                  </a:cubicBezTo>
                  <a:cubicBezTo>
                    <a:pt x="47" y="518"/>
                    <a:pt x="240" y="471"/>
                    <a:pt x="240" y="471"/>
                  </a:cubicBezTo>
                  <a:cubicBezTo>
                    <a:pt x="240" y="471"/>
                    <a:pt x="398" y="459"/>
                    <a:pt x="416" y="453"/>
                  </a:cubicBezTo>
                  <a:cubicBezTo>
                    <a:pt x="427" y="453"/>
                    <a:pt x="527" y="442"/>
                    <a:pt x="527" y="442"/>
                  </a:cubicBezTo>
                  <a:cubicBezTo>
                    <a:pt x="585" y="442"/>
                    <a:pt x="644" y="448"/>
                    <a:pt x="702" y="448"/>
                  </a:cubicBezTo>
                  <a:cubicBezTo>
                    <a:pt x="702" y="448"/>
                    <a:pt x="767" y="442"/>
                    <a:pt x="755" y="430"/>
                  </a:cubicBezTo>
                  <a:cubicBezTo>
                    <a:pt x="743" y="413"/>
                    <a:pt x="737" y="372"/>
                    <a:pt x="790" y="372"/>
                  </a:cubicBezTo>
                  <a:cubicBezTo>
                    <a:pt x="837" y="372"/>
                    <a:pt x="889" y="360"/>
                    <a:pt x="889" y="360"/>
                  </a:cubicBezTo>
                  <a:cubicBezTo>
                    <a:pt x="895" y="348"/>
                    <a:pt x="907" y="342"/>
                    <a:pt x="913" y="331"/>
                  </a:cubicBezTo>
                  <a:cubicBezTo>
                    <a:pt x="913" y="331"/>
                    <a:pt x="1077" y="313"/>
                    <a:pt x="1088" y="307"/>
                  </a:cubicBezTo>
                  <a:cubicBezTo>
                    <a:pt x="1094" y="305"/>
                    <a:pt x="1090" y="305"/>
                    <a:pt x="1080" y="305"/>
                  </a:cubicBezTo>
                  <a:cubicBezTo>
                    <a:pt x="1061" y="305"/>
                    <a:pt x="1022" y="307"/>
                    <a:pt x="1006" y="307"/>
                  </a:cubicBezTo>
                  <a:cubicBezTo>
                    <a:pt x="977" y="307"/>
                    <a:pt x="1041" y="231"/>
                    <a:pt x="1077" y="219"/>
                  </a:cubicBezTo>
                  <a:cubicBezTo>
                    <a:pt x="1088" y="216"/>
                    <a:pt x="1114" y="214"/>
                    <a:pt x="1145" y="214"/>
                  </a:cubicBezTo>
                  <a:cubicBezTo>
                    <a:pt x="1208" y="214"/>
                    <a:pt x="1291" y="219"/>
                    <a:pt x="1322" y="219"/>
                  </a:cubicBezTo>
                  <a:cubicBezTo>
                    <a:pt x="1363" y="219"/>
                    <a:pt x="1404" y="214"/>
                    <a:pt x="1439" y="208"/>
                  </a:cubicBezTo>
                  <a:cubicBezTo>
                    <a:pt x="1474" y="202"/>
                    <a:pt x="1533" y="138"/>
                    <a:pt x="1574" y="138"/>
                  </a:cubicBezTo>
                  <a:cubicBezTo>
                    <a:pt x="1615" y="138"/>
                    <a:pt x="1702" y="114"/>
                    <a:pt x="1743" y="108"/>
                  </a:cubicBezTo>
                  <a:cubicBezTo>
                    <a:pt x="1784" y="102"/>
                    <a:pt x="1901" y="79"/>
                    <a:pt x="1901" y="79"/>
                  </a:cubicBezTo>
                  <a:cubicBezTo>
                    <a:pt x="1936" y="73"/>
                    <a:pt x="1972" y="67"/>
                    <a:pt x="2007" y="62"/>
                  </a:cubicBezTo>
                  <a:cubicBezTo>
                    <a:pt x="2007" y="62"/>
                    <a:pt x="1966" y="9"/>
                    <a:pt x="1895" y="3"/>
                  </a:cubicBezTo>
                  <a:cubicBezTo>
                    <a:pt x="1872" y="1"/>
                    <a:pt x="1855" y="0"/>
                    <a:pt x="183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3" name="Google Shape;8863;p54"/>
            <p:cNvSpPr/>
            <p:nvPr/>
          </p:nvSpPr>
          <p:spPr>
            <a:xfrm>
              <a:off x="4876070" y="2021644"/>
              <a:ext cx="20084" cy="23132"/>
            </a:xfrm>
            <a:custGeom>
              <a:rect b="b" l="l" r="r" t="t"/>
              <a:pathLst>
                <a:path extrusionOk="0" h="171" w="147">
                  <a:moveTo>
                    <a:pt x="59" y="1"/>
                  </a:moveTo>
                  <a:cubicBezTo>
                    <a:pt x="53" y="1"/>
                    <a:pt x="42" y="1"/>
                    <a:pt x="30" y="7"/>
                  </a:cubicBezTo>
                  <a:cubicBezTo>
                    <a:pt x="30" y="18"/>
                    <a:pt x="30" y="30"/>
                    <a:pt x="36" y="48"/>
                  </a:cubicBezTo>
                  <a:cubicBezTo>
                    <a:pt x="24" y="83"/>
                    <a:pt x="12" y="118"/>
                    <a:pt x="1" y="153"/>
                  </a:cubicBezTo>
                  <a:cubicBezTo>
                    <a:pt x="6" y="159"/>
                    <a:pt x="24" y="165"/>
                    <a:pt x="36" y="170"/>
                  </a:cubicBezTo>
                  <a:cubicBezTo>
                    <a:pt x="42" y="165"/>
                    <a:pt x="47" y="159"/>
                    <a:pt x="59" y="153"/>
                  </a:cubicBezTo>
                  <a:cubicBezTo>
                    <a:pt x="71" y="153"/>
                    <a:pt x="77" y="159"/>
                    <a:pt x="88" y="159"/>
                  </a:cubicBezTo>
                  <a:cubicBezTo>
                    <a:pt x="88" y="159"/>
                    <a:pt x="147" y="65"/>
                    <a:pt x="141" y="53"/>
                  </a:cubicBezTo>
                  <a:cubicBezTo>
                    <a:pt x="141" y="53"/>
                    <a:pt x="129" y="24"/>
                    <a:pt x="129" y="12"/>
                  </a:cubicBezTo>
                  <a:cubicBezTo>
                    <a:pt x="123" y="1"/>
                    <a:pt x="94" y="1"/>
                    <a:pt x="9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54"/>
            <p:cNvSpPr/>
            <p:nvPr/>
          </p:nvSpPr>
          <p:spPr>
            <a:xfrm>
              <a:off x="3971056" y="1538163"/>
              <a:ext cx="114765" cy="44912"/>
            </a:xfrm>
            <a:custGeom>
              <a:rect b="b" l="l" r="r" t="t"/>
              <a:pathLst>
                <a:path extrusionOk="0" h="332" w="840">
                  <a:moveTo>
                    <a:pt x="746" y="1"/>
                  </a:moveTo>
                  <a:cubicBezTo>
                    <a:pt x="740" y="24"/>
                    <a:pt x="734" y="48"/>
                    <a:pt x="728" y="71"/>
                  </a:cubicBezTo>
                  <a:cubicBezTo>
                    <a:pt x="728" y="71"/>
                    <a:pt x="723" y="42"/>
                    <a:pt x="687" y="30"/>
                  </a:cubicBezTo>
                  <a:cubicBezTo>
                    <a:pt x="683" y="29"/>
                    <a:pt x="679" y="28"/>
                    <a:pt x="674" y="28"/>
                  </a:cubicBezTo>
                  <a:cubicBezTo>
                    <a:pt x="637" y="28"/>
                    <a:pt x="581" y="66"/>
                    <a:pt x="576" y="118"/>
                  </a:cubicBezTo>
                  <a:lnTo>
                    <a:pt x="576" y="124"/>
                  </a:lnTo>
                  <a:cubicBezTo>
                    <a:pt x="576" y="108"/>
                    <a:pt x="572" y="88"/>
                    <a:pt x="558" y="88"/>
                  </a:cubicBezTo>
                  <a:cubicBezTo>
                    <a:pt x="557" y="88"/>
                    <a:pt x="555" y="88"/>
                    <a:pt x="553" y="89"/>
                  </a:cubicBezTo>
                  <a:cubicBezTo>
                    <a:pt x="550" y="90"/>
                    <a:pt x="548" y="90"/>
                    <a:pt x="546" y="90"/>
                  </a:cubicBezTo>
                  <a:cubicBezTo>
                    <a:pt x="535" y="90"/>
                    <a:pt x="555" y="65"/>
                    <a:pt x="554" y="65"/>
                  </a:cubicBezTo>
                  <a:lnTo>
                    <a:pt x="554" y="65"/>
                  </a:lnTo>
                  <a:cubicBezTo>
                    <a:pt x="553" y="65"/>
                    <a:pt x="551" y="67"/>
                    <a:pt x="547" y="71"/>
                  </a:cubicBezTo>
                  <a:cubicBezTo>
                    <a:pt x="541" y="77"/>
                    <a:pt x="533" y="79"/>
                    <a:pt x="523" y="79"/>
                  </a:cubicBezTo>
                  <a:cubicBezTo>
                    <a:pt x="504" y="79"/>
                    <a:pt x="479" y="69"/>
                    <a:pt x="459" y="53"/>
                  </a:cubicBezTo>
                  <a:cubicBezTo>
                    <a:pt x="446" y="45"/>
                    <a:pt x="437" y="43"/>
                    <a:pt x="429" y="43"/>
                  </a:cubicBezTo>
                  <a:cubicBezTo>
                    <a:pt x="419" y="43"/>
                    <a:pt x="409" y="45"/>
                    <a:pt x="395" y="45"/>
                  </a:cubicBezTo>
                  <a:cubicBezTo>
                    <a:pt x="387" y="45"/>
                    <a:pt x="378" y="44"/>
                    <a:pt x="366" y="42"/>
                  </a:cubicBezTo>
                  <a:cubicBezTo>
                    <a:pt x="348" y="40"/>
                    <a:pt x="335" y="39"/>
                    <a:pt x="322" y="39"/>
                  </a:cubicBezTo>
                  <a:cubicBezTo>
                    <a:pt x="297" y="39"/>
                    <a:pt x="278" y="42"/>
                    <a:pt x="243" y="42"/>
                  </a:cubicBezTo>
                  <a:cubicBezTo>
                    <a:pt x="231" y="40"/>
                    <a:pt x="221" y="40"/>
                    <a:pt x="212" y="40"/>
                  </a:cubicBezTo>
                  <a:cubicBezTo>
                    <a:pt x="182" y="40"/>
                    <a:pt x="166" y="48"/>
                    <a:pt x="143" y="71"/>
                  </a:cubicBezTo>
                  <a:cubicBezTo>
                    <a:pt x="117" y="103"/>
                    <a:pt x="173" y="130"/>
                    <a:pt x="152" y="130"/>
                  </a:cubicBezTo>
                  <a:cubicBezTo>
                    <a:pt x="150" y="130"/>
                    <a:pt x="147" y="130"/>
                    <a:pt x="143" y="129"/>
                  </a:cubicBezTo>
                  <a:cubicBezTo>
                    <a:pt x="103" y="129"/>
                    <a:pt x="67" y="141"/>
                    <a:pt x="79" y="147"/>
                  </a:cubicBezTo>
                  <a:cubicBezTo>
                    <a:pt x="97" y="153"/>
                    <a:pt x="272" y="200"/>
                    <a:pt x="272" y="200"/>
                  </a:cubicBezTo>
                  <a:cubicBezTo>
                    <a:pt x="272" y="200"/>
                    <a:pt x="219" y="194"/>
                    <a:pt x="155" y="188"/>
                  </a:cubicBezTo>
                  <a:cubicBezTo>
                    <a:pt x="136" y="186"/>
                    <a:pt x="115" y="184"/>
                    <a:pt x="95" y="184"/>
                  </a:cubicBezTo>
                  <a:cubicBezTo>
                    <a:pt x="56" y="184"/>
                    <a:pt x="21" y="192"/>
                    <a:pt x="9" y="223"/>
                  </a:cubicBezTo>
                  <a:cubicBezTo>
                    <a:pt x="1" y="260"/>
                    <a:pt x="52" y="265"/>
                    <a:pt x="84" y="265"/>
                  </a:cubicBezTo>
                  <a:cubicBezTo>
                    <a:pt x="98" y="265"/>
                    <a:pt x="108" y="264"/>
                    <a:pt x="108" y="264"/>
                  </a:cubicBezTo>
                  <a:cubicBezTo>
                    <a:pt x="108" y="282"/>
                    <a:pt x="108" y="299"/>
                    <a:pt x="108" y="311"/>
                  </a:cubicBezTo>
                  <a:cubicBezTo>
                    <a:pt x="108" y="311"/>
                    <a:pt x="138" y="311"/>
                    <a:pt x="219" y="317"/>
                  </a:cubicBezTo>
                  <a:cubicBezTo>
                    <a:pt x="226" y="317"/>
                    <a:pt x="232" y="317"/>
                    <a:pt x="238" y="317"/>
                  </a:cubicBezTo>
                  <a:cubicBezTo>
                    <a:pt x="314" y="317"/>
                    <a:pt x="391" y="287"/>
                    <a:pt x="413" y="276"/>
                  </a:cubicBezTo>
                  <a:cubicBezTo>
                    <a:pt x="417" y="272"/>
                    <a:pt x="421" y="270"/>
                    <a:pt x="424" y="270"/>
                  </a:cubicBezTo>
                  <a:cubicBezTo>
                    <a:pt x="434" y="270"/>
                    <a:pt x="438" y="294"/>
                    <a:pt x="489" y="317"/>
                  </a:cubicBezTo>
                  <a:cubicBezTo>
                    <a:pt x="513" y="328"/>
                    <a:pt x="527" y="331"/>
                    <a:pt x="538" y="331"/>
                  </a:cubicBezTo>
                  <a:cubicBezTo>
                    <a:pt x="556" y="331"/>
                    <a:pt x="568" y="323"/>
                    <a:pt x="611" y="323"/>
                  </a:cubicBezTo>
                  <a:cubicBezTo>
                    <a:pt x="616" y="323"/>
                    <a:pt x="621" y="323"/>
                    <a:pt x="625" y="323"/>
                  </a:cubicBezTo>
                  <a:cubicBezTo>
                    <a:pt x="679" y="323"/>
                    <a:pt x="624" y="287"/>
                    <a:pt x="635" y="287"/>
                  </a:cubicBezTo>
                  <a:cubicBezTo>
                    <a:pt x="647" y="287"/>
                    <a:pt x="717" y="287"/>
                    <a:pt x="752" y="270"/>
                  </a:cubicBezTo>
                  <a:cubicBezTo>
                    <a:pt x="793" y="252"/>
                    <a:pt x="647" y="241"/>
                    <a:pt x="676" y="176"/>
                  </a:cubicBezTo>
                  <a:cubicBezTo>
                    <a:pt x="705" y="106"/>
                    <a:pt x="810" y="24"/>
                    <a:pt x="810" y="24"/>
                  </a:cubicBezTo>
                  <a:cubicBezTo>
                    <a:pt x="828" y="24"/>
                    <a:pt x="840" y="1"/>
                    <a:pt x="84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4"/>
            <p:cNvSpPr/>
            <p:nvPr/>
          </p:nvSpPr>
          <p:spPr>
            <a:xfrm>
              <a:off x="4759391" y="1806688"/>
              <a:ext cx="60525" cy="37337"/>
            </a:xfrm>
            <a:custGeom>
              <a:rect b="b" l="l" r="r" t="t"/>
              <a:pathLst>
                <a:path extrusionOk="0" h="276" w="443">
                  <a:moveTo>
                    <a:pt x="139" y="1"/>
                  </a:moveTo>
                  <a:cubicBezTo>
                    <a:pt x="125" y="1"/>
                    <a:pt x="112" y="20"/>
                    <a:pt x="94" y="51"/>
                  </a:cubicBezTo>
                  <a:cubicBezTo>
                    <a:pt x="65" y="104"/>
                    <a:pt x="94" y="86"/>
                    <a:pt x="129" y="104"/>
                  </a:cubicBezTo>
                  <a:cubicBezTo>
                    <a:pt x="151" y="117"/>
                    <a:pt x="134" y="124"/>
                    <a:pt x="109" y="124"/>
                  </a:cubicBezTo>
                  <a:cubicBezTo>
                    <a:pt x="100" y="124"/>
                    <a:pt x="91" y="123"/>
                    <a:pt x="82" y="122"/>
                  </a:cubicBezTo>
                  <a:cubicBezTo>
                    <a:pt x="79" y="121"/>
                    <a:pt x="75" y="120"/>
                    <a:pt x="71" y="120"/>
                  </a:cubicBezTo>
                  <a:cubicBezTo>
                    <a:pt x="45" y="120"/>
                    <a:pt x="17" y="136"/>
                    <a:pt x="12" y="157"/>
                  </a:cubicBezTo>
                  <a:cubicBezTo>
                    <a:pt x="1" y="186"/>
                    <a:pt x="12" y="192"/>
                    <a:pt x="53" y="227"/>
                  </a:cubicBezTo>
                  <a:cubicBezTo>
                    <a:pt x="76" y="246"/>
                    <a:pt x="88" y="250"/>
                    <a:pt x="103" y="250"/>
                  </a:cubicBezTo>
                  <a:cubicBezTo>
                    <a:pt x="111" y="250"/>
                    <a:pt x="119" y="249"/>
                    <a:pt x="129" y="249"/>
                  </a:cubicBezTo>
                  <a:cubicBezTo>
                    <a:pt x="136" y="249"/>
                    <a:pt x="143" y="249"/>
                    <a:pt x="153" y="250"/>
                  </a:cubicBezTo>
                  <a:cubicBezTo>
                    <a:pt x="199" y="256"/>
                    <a:pt x="199" y="250"/>
                    <a:pt x="264" y="274"/>
                  </a:cubicBezTo>
                  <a:cubicBezTo>
                    <a:pt x="269" y="275"/>
                    <a:pt x="274" y="276"/>
                    <a:pt x="278" y="276"/>
                  </a:cubicBezTo>
                  <a:cubicBezTo>
                    <a:pt x="332" y="276"/>
                    <a:pt x="324" y="180"/>
                    <a:pt x="340" y="174"/>
                  </a:cubicBezTo>
                  <a:cubicBezTo>
                    <a:pt x="340" y="174"/>
                    <a:pt x="348" y="186"/>
                    <a:pt x="350" y="186"/>
                  </a:cubicBezTo>
                  <a:cubicBezTo>
                    <a:pt x="351" y="186"/>
                    <a:pt x="350" y="179"/>
                    <a:pt x="340" y="157"/>
                  </a:cubicBezTo>
                  <a:cubicBezTo>
                    <a:pt x="322" y="128"/>
                    <a:pt x="308" y="110"/>
                    <a:pt x="321" y="110"/>
                  </a:cubicBezTo>
                  <a:cubicBezTo>
                    <a:pt x="329" y="110"/>
                    <a:pt x="347" y="117"/>
                    <a:pt x="381" y="133"/>
                  </a:cubicBezTo>
                  <a:cubicBezTo>
                    <a:pt x="399" y="142"/>
                    <a:pt x="410" y="145"/>
                    <a:pt x="417" y="145"/>
                  </a:cubicBezTo>
                  <a:cubicBezTo>
                    <a:pt x="442" y="145"/>
                    <a:pt x="395" y="92"/>
                    <a:pt x="381" y="69"/>
                  </a:cubicBezTo>
                  <a:cubicBezTo>
                    <a:pt x="363" y="46"/>
                    <a:pt x="346" y="51"/>
                    <a:pt x="293" y="22"/>
                  </a:cubicBezTo>
                  <a:cubicBezTo>
                    <a:pt x="283" y="17"/>
                    <a:pt x="274" y="15"/>
                    <a:pt x="267" y="15"/>
                  </a:cubicBezTo>
                  <a:cubicBezTo>
                    <a:pt x="230" y="15"/>
                    <a:pt x="235" y="69"/>
                    <a:pt x="235" y="69"/>
                  </a:cubicBezTo>
                  <a:cubicBezTo>
                    <a:pt x="235" y="69"/>
                    <a:pt x="205" y="69"/>
                    <a:pt x="170" y="28"/>
                  </a:cubicBezTo>
                  <a:cubicBezTo>
                    <a:pt x="159" y="9"/>
                    <a:pt x="149" y="1"/>
                    <a:pt x="13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4"/>
            <p:cNvSpPr/>
            <p:nvPr/>
          </p:nvSpPr>
          <p:spPr>
            <a:xfrm>
              <a:off x="5015975" y="1631775"/>
              <a:ext cx="104791" cy="57628"/>
            </a:xfrm>
            <a:custGeom>
              <a:rect b="b" l="l" r="r" t="t"/>
              <a:pathLst>
                <a:path extrusionOk="0" h="426" w="767">
                  <a:moveTo>
                    <a:pt x="66" y="0"/>
                  </a:moveTo>
                  <a:cubicBezTo>
                    <a:pt x="37" y="0"/>
                    <a:pt x="26" y="31"/>
                    <a:pt x="12" y="69"/>
                  </a:cubicBezTo>
                  <a:cubicBezTo>
                    <a:pt x="0" y="122"/>
                    <a:pt x="53" y="145"/>
                    <a:pt x="94" y="157"/>
                  </a:cubicBezTo>
                  <a:cubicBezTo>
                    <a:pt x="103" y="161"/>
                    <a:pt x="111" y="162"/>
                    <a:pt x="119" y="162"/>
                  </a:cubicBezTo>
                  <a:cubicBezTo>
                    <a:pt x="141" y="162"/>
                    <a:pt x="162" y="152"/>
                    <a:pt x="183" y="152"/>
                  </a:cubicBezTo>
                  <a:cubicBezTo>
                    <a:pt x="190" y="152"/>
                    <a:pt x="198" y="153"/>
                    <a:pt x="205" y="157"/>
                  </a:cubicBezTo>
                  <a:cubicBezTo>
                    <a:pt x="240" y="169"/>
                    <a:pt x="187" y="198"/>
                    <a:pt x="187" y="198"/>
                  </a:cubicBezTo>
                  <a:cubicBezTo>
                    <a:pt x="146" y="191"/>
                    <a:pt x="120" y="186"/>
                    <a:pt x="107" y="186"/>
                  </a:cubicBezTo>
                  <a:cubicBezTo>
                    <a:pt x="85" y="186"/>
                    <a:pt x="98" y="202"/>
                    <a:pt x="135" y="256"/>
                  </a:cubicBezTo>
                  <a:cubicBezTo>
                    <a:pt x="164" y="305"/>
                    <a:pt x="179" y="307"/>
                    <a:pt x="193" y="307"/>
                  </a:cubicBezTo>
                  <a:cubicBezTo>
                    <a:pt x="194" y="307"/>
                    <a:pt x="196" y="307"/>
                    <a:pt x="197" y="307"/>
                  </a:cubicBezTo>
                  <a:cubicBezTo>
                    <a:pt x="207" y="307"/>
                    <a:pt x="218" y="308"/>
                    <a:pt x="234" y="327"/>
                  </a:cubicBezTo>
                  <a:cubicBezTo>
                    <a:pt x="248" y="342"/>
                    <a:pt x="255" y="348"/>
                    <a:pt x="260" y="348"/>
                  </a:cubicBezTo>
                  <a:cubicBezTo>
                    <a:pt x="272" y="348"/>
                    <a:pt x="277" y="321"/>
                    <a:pt x="316" y="286"/>
                  </a:cubicBezTo>
                  <a:cubicBezTo>
                    <a:pt x="351" y="255"/>
                    <a:pt x="359" y="244"/>
                    <a:pt x="371" y="244"/>
                  </a:cubicBezTo>
                  <a:cubicBezTo>
                    <a:pt x="380" y="244"/>
                    <a:pt x="392" y="249"/>
                    <a:pt x="416" y="256"/>
                  </a:cubicBezTo>
                  <a:cubicBezTo>
                    <a:pt x="474" y="268"/>
                    <a:pt x="445" y="321"/>
                    <a:pt x="468" y="344"/>
                  </a:cubicBezTo>
                  <a:cubicBezTo>
                    <a:pt x="468" y="344"/>
                    <a:pt x="515" y="391"/>
                    <a:pt x="568" y="414"/>
                  </a:cubicBezTo>
                  <a:cubicBezTo>
                    <a:pt x="587" y="423"/>
                    <a:pt x="602" y="426"/>
                    <a:pt x="612" y="426"/>
                  </a:cubicBezTo>
                  <a:cubicBezTo>
                    <a:pt x="631" y="426"/>
                    <a:pt x="635" y="416"/>
                    <a:pt x="620" y="408"/>
                  </a:cubicBezTo>
                  <a:cubicBezTo>
                    <a:pt x="597" y="397"/>
                    <a:pt x="550" y="379"/>
                    <a:pt x="521" y="315"/>
                  </a:cubicBezTo>
                  <a:cubicBezTo>
                    <a:pt x="497" y="245"/>
                    <a:pt x="375" y="169"/>
                    <a:pt x="375" y="169"/>
                  </a:cubicBezTo>
                  <a:lnTo>
                    <a:pt x="375" y="169"/>
                  </a:lnTo>
                  <a:cubicBezTo>
                    <a:pt x="375" y="169"/>
                    <a:pt x="416" y="186"/>
                    <a:pt x="427" y="204"/>
                  </a:cubicBezTo>
                  <a:cubicBezTo>
                    <a:pt x="445" y="215"/>
                    <a:pt x="515" y="256"/>
                    <a:pt x="562" y="274"/>
                  </a:cubicBezTo>
                  <a:cubicBezTo>
                    <a:pt x="609" y="291"/>
                    <a:pt x="620" y="297"/>
                    <a:pt x="696" y="297"/>
                  </a:cubicBezTo>
                  <a:cubicBezTo>
                    <a:pt x="767" y="297"/>
                    <a:pt x="743" y="251"/>
                    <a:pt x="743" y="251"/>
                  </a:cubicBezTo>
                  <a:cubicBezTo>
                    <a:pt x="743" y="251"/>
                    <a:pt x="638" y="210"/>
                    <a:pt x="585" y="186"/>
                  </a:cubicBezTo>
                  <a:cubicBezTo>
                    <a:pt x="538" y="169"/>
                    <a:pt x="492" y="145"/>
                    <a:pt x="427" y="122"/>
                  </a:cubicBezTo>
                  <a:cubicBezTo>
                    <a:pt x="363" y="93"/>
                    <a:pt x="340" y="110"/>
                    <a:pt x="246" y="69"/>
                  </a:cubicBezTo>
                  <a:cubicBezTo>
                    <a:pt x="146" y="28"/>
                    <a:pt x="135" y="22"/>
                    <a:pt x="88" y="5"/>
                  </a:cubicBezTo>
                  <a:cubicBezTo>
                    <a:pt x="80" y="2"/>
                    <a:pt x="72" y="0"/>
                    <a:pt x="6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4"/>
            <p:cNvSpPr/>
            <p:nvPr/>
          </p:nvSpPr>
          <p:spPr>
            <a:xfrm>
              <a:off x="4209606" y="1415601"/>
              <a:ext cx="1279630" cy="1732228"/>
            </a:xfrm>
            <a:custGeom>
              <a:rect b="b" l="l" r="r" t="t"/>
              <a:pathLst>
                <a:path extrusionOk="0" fill="none" h="12805" w="9366">
                  <a:moveTo>
                    <a:pt x="4639" y="0"/>
                  </a:moveTo>
                  <a:cubicBezTo>
                    <a:pt x="7827" y="1281"/>
                    <a:pt x="9365" y="4902"/>
                    <a:pt x="8084" y="8084"/>
                  </a:cubicBezTo>
                  <a:cubicBezTo>
                    <a:pt x="6803" y="11266"/>
                    <a:pt x="3182" y="12804"/>
                    <a:pt x="0" y="11523"/>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4"/>
            <p:cNvSpPr/>
            <p:nvPr/>
          </p:nvSpPr>
          <p:spPr>
            <a:xfrm>
              <a:off x="4209606" y="1415601"/>
              <a:ext cx="1054199" cy="1683123"/>
            </a:xfrm>
            <a:custGeom>
              <a:rect b="b" l="l" r="r" t="t"/>
              <a:pathLst>
                <a:path extrusionOk="0" fill="none" h="12442" w="7716">
                  <a:moveTo>
                    <a:pt x="0" y="11523"/>
                  </a:moveTo>
                  <a:cubicBezTo>
                    <a:pt x="2276" y="12442"/>
                    <a:pt x="5154" y="10605"/>
                    <a:pt x="6435" y="7417"/>
                  </a:cubicBezTo>
                  <a:cubicBezTo>
                    <a:pt x="7716" y="4235"/>
                    <a:pt x="6914" y="913"/>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54"/>
            <p:cNvSpPr/>
            <p:nvPr/>
          </p:nvSpPr>
          <p:spPr>
            <a:xfrm>
              <a:off x="4209606" y="1415601"/>
              <a:ext cx="829587" cy="1633341"/>
            </a:xfrm>
            <a:custGeom>
              <a:rect b="b" l="l" r="r" t="t"/>
              <a:pathLst>
                <a:path extrusionOk="0" fill="none" h="12074" w="6072">
                  <a:moveTo>
                    <a:pt x="0" y="11523"/>
                  </a:moveTo>
                  <a:cubicBezTo>
                    <a:pt x="1363" y="12073"/>
                    <a:pt x="3510" y="9938"/>
                    <a:pt x="4791" y="6756"/>
                  </a:cubicBezTo>
                  <a:cubicBezTo>
                    <a:pt x="6072" y="3574"/>
                    <a:pt x="6008" y="550"/>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54"/>
            <p:cNvSpPr/>
            <p:nvPr/>
          </p:nvSpPr>
          <p:spPr>
            <a:xfrm>
              <a:off x="4209606" y="1415601"/>
              <a:ext cx="696241" cy="1584235"/>
            </a:xfrm>
            <a:custGeom>
              <a:rect b="b" l="l" r="r" t="t"/>
              <a:pathLst>
                <a:path extrusionOk="0" fill="none" h="11711" w="5096">
                  <a:moveTo>
                    <a:pt x="0" y="11523"/>
                  </a:moveTo>
                  <a:cubicBezTo>
                    <a:pt x="456" y="11711"/>
                    <a:pt x="1860" y="9277"/>
                    <a:pt x="3141" y="6095"/>
                  </a:cubicBezTo>
                  <a:cubicBezTo>
                    <a:pt x="4422" y="2913"/>
                    <a:pt x="5095" y="181"/>
                    <a:pt x="4639" y="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4"/>
            <p:cNvSpPr/>
            <p:nvPr/>
          </p:nvSpPr>
          <p:spPr>
            <a:xfrm>
              <a:off x="4147168" y="1390981"/>
              <a:ext cx="696241" cy="1583558"/>
            </a:xfrm>
            <a:custGeom>
              <a:rect b="b" l="l" r="r" t="t"/>
              <a:pathLst>
                <a:path extrusionOk="0" fill="none" h="11706" w="5096">
                  <a:moveTo>
                    <a:pt x="457" y="11705"/>
                  </a:moveTo>
                  <a:cubicBezTo>
                    <a:pt x="1" y="11524"/>
                    <a:pt x="674" y="8798"/>
                    <a:pt x="1955" y="5616"/>
                  </a:cubicBezTo>
                  <a:cubicBezTo>
                    <a:pt x="3236" y="2428"/>
                    <a:pt x="4645" y="1"/>
                    <a:pt x="5096" y="182"/>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4"/>
            <p:cNvSpPr/>
            <p:nvPr/>
          </p:nvSpPr>
          <p:spPr>
            <a:xfrm>
              <a:off x="4013821" y="1341199"/>
              <a:ext cx="829587" cy="1633341"/>
            </a:xfrm>
            <a:custGeom>
              <a:rect b="b" l="l" r="r" t="t"/>
              <a:pathLst>
                <a:path extrusionOk="0" fill="none" h="12074" w="6072">
                  <a:moveTo>
                    <a:pt x="1433" y="12073"/>
                  </a:moveTo>
                  <a:cubicBezTo>
                    <a:pt x="70" y="11529"/>
                    <a:pt x="0" y="8499"/>
                    <a:pt x="1281" y="5317"/>
                  </a:cubicBezTo>
                  <a:cubicBezTo>
                    <a:pt x="2562" y="2135"/>
                    <a:pt x="4709" y="0"/>
                    <a:pt x="6072" y="550"/>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4"/>
            <p:cNvSpPr/>
            <p:nvPr/>
          </p:nvSpPr>
          <p:spPr>
            <a:xfrm>
              <a:off x="3789207" y="1291281"/>
              <a:ext cx="1054199" cy="1683258"/>
            </a:xfrm>
            <a:custGeom>
              <a:rect b="b" l="l" r="r" t="t"/>
              <a:pathLst>
                <a:path extrusionOk="0" fill="none" h="12443" w="7716">
                  <a:moveTo>
                    <a:pt x="3077" y="12442"/>
                  </a:moveTo>
                  <a:cubicBezTo>
                    <a:pt x="802" y="11530"/>
                    <a:pt x="0" y="8207"/>
                    <a:pt x="1281" y="5025"/>
                  </a:cubicBezTo>
                  <a:cubicBezTo>
                    <a:pt x="2562" y="1843"/>
                    <a:pt x="5446" y="1"/>
                    <a:pt x="7716" y="919"/>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4"/>
            <p:cNvSpPr/>
            <p:nvPr/>
          </p:nvSpPr>
          <p:spPr>
            <a:xfrm>
              <a:off x="3563773" y="1242311"/>
              <a:ext cx="1279630" cy="1732228"/>
            </a:xfrm>
            <a:custGeom>
              <a:rect b="b" l="l" r="r" t="t"/>
              <a:pathLst>
                <a:path extrusionOk="0" fill="none" h="12805" w="9366">
                  <a:moveTo>
                    <a:pt x="4727" y="12804"/>
                  </a:moveTo>
                  <a:cubicBezTo>
                    <a:pt x="1545" y="11523"/>
                    <a:pt x="1" y="7908"/>
                    <a:pt x="1282" y="4721"/>
                  </a:cubicBezTo>
                  <a:cubicBezTo>
                    <a:pt x="2563" y="1539"/>
                    <a:pt x="6184" y="0"/>
                    <a:pt x="9366" y="1281"/>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54"/>
            <p:cNvSpPr/>
            <p:nvPr/>
          </p:nvSpPr>
          <p:spPr>
            <a:xfrm>
              <a:off x="3738792" y="1242311"/>
              <a:ext cx="1750439" cy="1266874"/>
            </a:xfrm>
            <a:custGeom>
              <a:rect b="b" l="l" r="r" t="t"/>
              <a:pathLst>
                <a:path extrusionOk="0" fill="none" h="9365" w="12812">
                  <a:moveTo>
                    <a:pt x="1" y="4721"/>
                  </a:moveTo>
                  <a:cubicBezTo>
                    <a:pt x="1282" y="1539"/>
                    <a:pt x="4903" y="0"/>
                    <a:pt x="8085" y="1281"/>
                  </a:cubicBezTo>
                  <a:cubicBezTo>
                    <a:pt x="11267" y="2562"/>
                    <a:pt x="12811" y="6183"/>
                    <a:pt x="11530" y="9365"/>
                  </a:cubicBezTo>
                </a:path>
              </a:pathLst>
            </a:custGeom>
            <a:solidFill>
              <a:schemeClr val="dk1"/>
            </a:solid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6" name="Google Shape;8876;p54"/>
            <p:cNvSpPr/>
            <p:nvPr/>
          </p:nvSpPr>
          <p:spPr>
            <a:xfrm>
              <a:off x="3738792" y="1464572"/>
              <a:ext cx="1700025" cy="1044613"/>
            </a:xfrm>
            <a:custGeom>
              <a:rect b="b" l="l" r="r" t="t"/>
              <a:pathLst>
                <a:path extrusionOk="0" fill="none" h="7722" w="12443">
                  <a:moveTo>
                    <a:pt x="11530" y="7722"/>
                  </a:moveTo>
                  <a:cubicBezTo>
                    <a:pt x="12443" y="5447"/>
                    <a:pt x="10606" y="2563"/>
                    <a:pt x="7424" y="1282"/>
                  </a:cubicBezTo>
                  <a:cubicBezTo>
                    <a:pt x="4242" y="1"/>
                    <a:pt x="919" y="808"/>
                    <a:pt x="1" y="3078"/>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4"/>
            <p:cNvSpPr/>
            <p:nvPr/>
          </p:nvSpPr>
          <p:spPr>
            <a:xfrm>
              <a:off x="3738792" y="1687779"/>
              <a:ext cx="1650430" cy="821405"/>
            </a:xfrm>
            <a:custGeom>
              <a:rect b="b" l="l" r="r" t="t"/>
              <a:pathLst>
                <a:path extrusionOk="0" fill="none" h="6072" w="12080">
                  <a:moveTo>
                    <a:pt x="11530" y="6072"/>
                  </a:moveTo>
                  <a:cubicBezTo>
                    <a:pt x="12080" y="4703"/>
                    <a:pt x="9945" y="2562"/>
                    <a:pt x="6763" y="1281"/>
                  </a:cubicBezTo>
                  <a:cubicBezTo>
                    <a:pt x="3575" y="0"/>
                    <a:pt x="551" y="65"/>
                    <a:pt x="1" y="1428"/>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4"/>
            <p:cNvSpPr/>
            <p:nvPr/>
          </p:nvSpPr>
          <p:spPr>
            <a:xfrm>
              <a:off x="3738792" y="1819945"/>
              <a:ext cx="1600152" cy="689239"/>
            </a:xfrm>
            <a:custGeom>
              <a:rect b="b" l="l" r="r" t="t"/>
              <a:pathLst>
                <a:path extrusionOk="0" fill="none" h="5095" w="11712">
                  <a:moveTo>
                    <a:pt x="11530" y="5095"/>
                  </a:moveTo>
                  <a:cubicBezTo>
                    <a:pt x="11711" y="4639"/>
                    <a:pt x="9278" y="3229"/>
                    <a:pt x="6096" y="1948"/>
                  </a:cubicBezTo>
                  <a:cubicBezTo>
                    <a:pt x="2914" y="667"/>
                    <a:pt x="188" y="0"/>
                    <a:pt x="1" y="456"/>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4"/>
            <p:cNvSpPr/>
            <p:nvPr/>
          </p:nvSpPr>
          <p:spPr>
            <a:xfrm>
              <a:off x="3714062" y="1880820"/>
              <a:ext cx="1600152" cy="689374"/>
            </a:xfrm>
            <a:custGeom>
              <a:rect b="b" l="l" r="r" t="t"/>
              <a:pathLst>
                <a:path extrusionOk="0" fill="none" h="5096" w="11712">
                  <a:moveTo>
                    <a:pt x="11711" y="4645"/>
                  </a:moveTo>
                  <a:cubicBezTo>
                    <a:pt x="11530" y="5095"/>
                    <a:pt x="8798" y="4429"/>
                    <a:pt x="5616" y="3148"/>
                  </a:cubicBezTo>
                  <a:cubicBezTo>
                    <a:pt x="2434" y="1867"/>
                    <a:pt x="1" y="457"/>
                    <a:pt x="182"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4"/>
            <p:cNvSpPr/>
            <p:nvPr/>
          </p:nvSpPr>
          <p:spPr>
            <a:xfrm>
              <a:off x="3663784" y="1880820"/>
              <a:ext cx="1650430" cy="822352"/>
            </a:xfrm>
            <a:custGeom>
              <a:rect b="b" l="l" r="r" t="t"/>
              <a:pathLst>
                <a:path extrusionOk="0" fill="none" h="6079" w="12080">
                  <a:moveTo>
                    <a:pt x="12079" y="4645"/>
                  </a:moveTo>
                  <a:cubicBezTo>
                    <a:pt x="11529" y="6008"/>
                    <a:pt x="8505" y="6078"/>
                    <a:pt x="5317" y="4791"/>
                  </a:cubicBezTo>
                  <a:cubicBezTo>
                    <a:pt x="2135" y="3510"/>
                    <a:pt x="0" y="1369"/>
                    <a:pt x="550"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54"/>
            <p:cNvSpPr/>
            <p:nvPr/>
          </p:nvSpPr>
          <p:spPr>
            <a:xfrm>
              <a:off x="3614188" y="1880820"/>
              <a:ext cx="1700025" cy="1044613"/>
            </a:xfrm>
            <a:custGeom>
              <a:rect b="b" l="l" r="r" t="t"/>
              <a:pathLst>
                <a:path extrusionOk="0" fill="none" h="7722" w="12443">
                  <a:moveTo>
                    <a:pt x="12442" y="4645"/>
                  </a:moveTo>
                  <a:cubicBezTo>
                    <a:pt x="11524" y="6915"/>
                    <a:pt x="8207" y="7722"/>
                    <a:pt x="5019" y="6441"/>
                  </a:cubicBezTo>
                  <a:cubicBezTo>
                    <a:pt x="1837" y="5160"/>
                    <a:pt x="0" y="2276"/>
                    <a:pt x="913"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54"/>
            <p:cNvSpPr/>
            <p:nvPr/>
          </p:nvSpPr>
          <p:spPr>
            <a:xfrm>
              <a:off x="3563773" y="1880820"/>
              <a:ext cx="1750439" cy="1267821"/>
            </a:xfrm>
            <a:custGeom>
              <a:rect b="b" l="l" r="r" t="t"/>
              <a:pathLst>
                <a:path extrusionOk="0" fill="none" h="9372" w="12812">
                  <a:moveTo>
                    <a:pt x="12811" y="4645"/>
                  </a:moveTo>
                  <a:cubicBezTo>
                    <a:pt x="11530" y="7827"/>
                    <a:pt x="7909" y="9371"/>
                    <a:pt x="4727" y="8090"/>
                  </a:cubicBezTo>
                  <a:cubicBezTo>
                    <a:pt x="1545" y="6803"/>
                    <a:pt x="1" y="3188"/>
                    <a:pt x="1282" y="1"/>
                  </a:cubicBezTo>
                </a:path>
              </a:pathLst>
            </a:custGeom>
            <a:noFill/>
            <a:ln cap="flat" cmpd="sng" w="875">
              <a:solidFill>
                <a:srgbClr val="8FC7FA"/>
              </a:solidFill>
              <a:prstDash val="solid"/>
              <a:miter lim="5849"/>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4"/>
            <p:cNvSpPr/>
            <p:nvPr/>
          </p:nvSpPr>
          <p:spPr>
            <a:xfrm>
              <a:off x="4303878" y="3236300"/>
              <a:ext cx="446081" cy="312762"/>
            </a:xfrm>
            <a:custGeom>
              <a:rect b="b" l="l" r="r" t="t"/>
              <a:pathLst>
                <a:path extrusionOk="0" h="2312" w="3265">
                  <a:moveTo>
                    <a:pt x="784" y="1"/>
                  </a:moveTo>
                  <a:cubicBezTo>
                    <a:pt x="667" y="1"/>
                    <a:pt x="533" y="153"/>
                    <a:pt x="468" y="352"/>
                  </a:cubicBezTo>
                  <a:lnTo>
                    <a:pt x="117" y="1557"/>
                  </a:lnTo>
                  <a:cubicBezTo>
                    <a:pt x="0" y="1948"/>
                    <a:pt x="47" y="2311"/>
                    <a:pt x="240" y="2311"/>
                  </a:cubicBezTo>
                  <a:lnTo>
                    <a:pt x="3019" y="2311"/>
                  </a:lnTo>
                  <a:cubicBezTo>
                    <a:pt x="3212" y="2311"/>
                    <a:pt x="3264" y="1948"/>
                    <a:pt x="3147" y="1557"/>
                  </a:cubicBezTo>
                  <a:lnTo>
                    <a:pt x="2791" y="352"/>
                  </a:lnTo>
                  <a:cubicBezTo>
                    <a:pt x="2732" y="153"/>
                    <a:pt x="2592" y="1"/>
                    <a:pt x="2475"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4"/>
            <p:cNvSpPr/>
            <p:nvPr/>
          </p:nvSpPr>
          <p:spPr>
            <a:xfrm>
              <a:off x="4065739" y="3472089"/>
              <a:ext cx="921536" cy="429100"/>
            </a:xfrm>
            <a:custGeom>
              <a:rect b="b" l="l" r="r" t="t"/>
              <a:pathLst>
                <a:path extrusionOk="0" h="3172" w="6745">
                  <a:moveTo>
                    <a:pt x="1626" y="1"/>
                  </a:moveTo>
                  <a:cubicBezTo>
                    <a:pt x="1387" y="1"/>
                    <a:pt x="1094" y="205"/>
                    <a:pt x="971" y="486"/>
                  </a:cubicBezTo>
                  <a:lnTo>
                    <a:pt x="240" y="2136"/>
                  </a:lnTo>
                  <a:cubicBezTo>
                    <a:pt x="0" y="2674"/>
                    <a:pt x="100" y="3171"/>
                    <a:pt x="503" y="3171"/>
                  </a:cubicBezTo>
                  <a:lnTo>
                    <a:pt x="6247" y="3171"/>
                  </a:lnTo>
                  <a:cubicBezTo>
                    <a:pt x="6645" y="3171"/>
                    <a:pt x="6745" y="2674"/>
                    <a:pt x="6505" y="2136"/>
                  </a:cubicBezTo>
                  <a:lnTo>
                    <a:pt x="5774" y="486"/>
                  </a:lnTo>
                  <a:cubicBezTo>
                    <a:pt x="5651" y="205"/>
                    <a:pt x="5358" y="1"/>
                    <a:pt x="5119"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4"/>
            <p:cNvSpPr/>
            <p:nvPr/>
          </p:nvSpPr>
          <p:spPr>
            <a:xfrm>
              <a:off x="4321503" y="1405320"/>
              <a:ext cx="14482" cy="14339"/>
            </a:xfrm>
            <a:custGeom>
              <a:rect b="b" l="l" r="r" t="t"/>
              <a:pathLst>
                <a:path extrusionOk="0" fill="none" h="106" w="106">
                  <a:moveTo>
                    <a:pt x="0" y="105"/>
                  </a:moveTo>
                  <a:lnTo>
                    <a:pt x="105" y="0"/>
                  </a:lnTo>
                </a:path>
              </a:pathLst>
            </a:custGeom>
            <a:noFill/>
            <a:ln cap="rnd" cmpd="sng" w="1900">
              <a:solidFill>
                <a:srgbClr val="1C4C7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6" name="Google Shape;8886;p54"/>
          <p:cNvGrpSpPr/>
          <p:nvPr/>
        </p:nvGrpSpPr>
        <p:grpSpPr>
          <a:xfrm>
            <a:off x="5608250" y="1646826"/>
            <a:ext cx="601424" cy="780699"/>
            <a:chOff x="5608250" y="1646826"/>
            <a:chExt cx="601424" cy="780699"/>
          </a:xfrm>
        </p:grpSpPr>
        <p:sp>
          <p:nvSpPr>
            <p:cNvPr id="8887" name="Google Shape;8887;p54"/>
            <p:cNvSpPr/>
            <p:nvPr/>
          </p:nvSpPr>
          <p:spPr>
            <a:xfrm>
              <a:off x="5663100" y="1691325"/>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8" name="Google Shape;8888;p54"/>
            <p:cNvSpPr/>
            <p:nvPr/>
          </p:nvSpPr>
          <p:spPr>
            <a:xfrm>
              <a:off x="5608250" y="1646826"/>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9" name="Google Shape;8889;p54"/>
          <p:cNvSpPr txBox="1"/>
          <p:nvPr>
            <p:ph idx="4294967295" type="subTitle"/>
          </p:nvPr>
        </p:nvSpPr>
        <p:spPr>
          <a:xfrm>
            <a:off x="5721903" y="1792775"/>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1</a:t>
            </a:r>
            <a:endParaRPr sz="3000">
              <a:solidFill>
                <a:schemeClr val="dk1"/>
              </a:solidFill>
              <a:latin typeface="Sue Ellen Francisco"/>
              <a:ea typeface="Sue Ellen Francisco"/>
              <a:cs typeface="Sue Ellen Francisco"/>
              <a:sym typeface="Sue Ellen Francisco"/>
            </a:endParaRPr>
          </a:p>
        </p:txBody>
      </p:sp>
      <p:grpSp>
        <p:nvGrpSpPr>
          <p:cNvPr id="8890" name="Google Shape;8890;p54"/>
          <p:cNvGrpSpPr/>
          <p:nvPr/>
        </p:nvGrpSpPr>
        <p:grpSpPr>
          <a:xfrm>
            <a:off x="6908725" y="1971951"/>
            <a:ext cx="601424" cy="780699"/>
            <a:chOff x="6908725" y="1971951"/>
            <a:chExt cx="601424" cy="780699"/>
          </a:xfrm>
        </p:grpSpPr>
        <p:sp>
          <p:nvSpPr>
            <p:cNvPr id="8891" name="Google Shape;8891;p54"/>
            <p:cNvSpPr/>
            <p:nvPr/>
          </p:nvSpPr>
          <p:spPr>
            <a:xfrm>
              <a:off x="6963575" y="2016450"/>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4"/>
            <p:cNvSpPr/>
            <p:nvPr/>
          </p:nvSpPr>
          <p:spPr>
            <a:xfrm>
              <a:off x="6908725" y="1971951"/>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3" name="Google Shape;8893;p54"/>
          <p:cNvSpPr txBox="1"/>
          <p:nvPr>
            <p:ph idx="4294967295" type="subTitle"/>
          </p:nvPr>
        </p:nvSpPr>
        <p:spPr>
          <a:xfrm>
            <a:off x="7022391" y="2112575"/>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2</a:t>
            </a:r>
            <a:endParaRPr sz="3000">
              <a:solidFill>
                <a:schemeClr val="dk1"/>
              </a:solidFill>
              <a:latin typeface="Sue Ellen Francisco"/>
              <a:ea typeface="Sue Ellen Francisco"/>
              <a:cs typeface="Sue Ellen Francisco"/>
              <a:sym typeface="Sue Ellen Francisco"/>
            </a:endParaRPr>
          </a:p>
        </p:txBody>
      </p:sp>
      <p:grpSp>
        <p:nvGrpSpPr>
          <p:cNvPr id="8894" name="Google Shape;8894;p54"/>
          <p:cNvGrpSpPr/>
          <p:nvPr/>
        </p:nvGrpSpPr>
        <p:grpSpPr>
          <a:xfrm>
            <a:off x="6350175" y="2588851"/>
            <a:ext cx="601424" cy="780699"/>
            <a:chOff x="6350175" y="2588851"/>
            <a:chExt cx="601424" cy="780699"/>
          </a:xfrm>
        </p:grpSpPr>
        <p:sp>
          <p:nvSpPr>
            <p:cNvPr id="8895" name="Google Shape;8895;p54"/>
            <p:cNvSpPr/>
            <p:nvPr/>
          </p:nvSpPr>
          <p:spPr>
            <a:xfrm>
              <a:off x="6405025" y="2633350"/>
              <a:ext cx="470100" cy="472800"/>
            </a:xfrm>
            <a:prstGeom prst="ellipse">
              <a:avLst/>
            </a:pr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4"/>
            <p:cNvSpPr/>
            <p:nvPr/>
          </p:nvSpPr>
          <p:spPr>
            <a:xfrm>
              <a:off x="6350175" y="2588851"/>
              <a:ext cx="601424" cy="780699"/>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97" name="Google Shape;8897;p54"/>
          <p:cNvSpPr txBox="1"/>
          <p:nvPr>
            <p:ph idx="4294967295" type="subTitle"/>
          </p:nvPr>
        </p:nvSpPr>
        <p:spPr>
          <a:xfrm>
            <a:off x="6463841" y="2752650"/>
            <a:ext cx="374100" cy="538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3000">
                <a:solidFill>
                  <a:schemeClr val="dk1"/>
                </a:solidFill>
                <a:latin typeface="Sue Ellen Francisco"/>
                <a:ea typeface="Sue Ellen Francisco"/>
                <a:cs typeface="Sue Ellen Francisco"/>
                <a:sym typeface="Sue Ellen Francisco"/>
              </a:rPr>
              <a:t>3</a:t>
            </a:r>
            <a:endParaRPr sz="3000">
              <a:solidFill>
                <a:schemeClr val="dk1"/>
              </a:solidFill>
              <a:latin typeface="Sue Ellen Francisco"/>
              <a:ea typeface="Sue Ellen Francisco"/>
              <a:cs typeface="Sue Ellen Francisco"/>
              <a:sym typeface="Sue Ellen Francisco"/>
            </a:endParaRPr>
          </a:p>
        </p:txBody>
      </p:sp>
      <p:sp>
        <p:nvSpPr>
          <p:cNvPr id="8898" name="Google Shape;8898;p54"/>
          <p:cNvSpPr txBox="1"/>
          <p:nvPr>
            <p:ph idx="4294967295" type="subTitle"/>
          </p:nvPr>
        </p:nvSpPr>
        <p:spPr>
          <a:xfrm>
            <a:off x="1238801" y="1461663"/>
            <a:ext cx="1259100" cy="7614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a:t>
            </a:r>
            <a:r>
              <a:rPr lang="en" sz="3000">
                <a:solidFill>
                  <a:schemeClr val="dk1"/>
                </a:solidFill>
                <a:latin typeface="Sue Ellen Francisco"/>
                <a:ea typeface="Sue Ellen Francisco"/>
                <a:cs typeface="Sue Ellen Francisco"/>
                <a:sym typeface="Sue Ellen Francisco"/>
              </a:rPr>
              <a:t>Mercury</a:t>
            </a:r>
            <a:endParaRPr sz="3000">
              <a:solidFill>
                <a:schemeClr val="dk1"/>
              </a:solidFill>
              <a:latin typeface="Sue Ellen Francisco"/>
              <a:ea typeface="Sue Ellen Francisco"/>
              <a:cs typeface="Sue Ellen Francisco"/>
              <a:sym typeface="Sue Ellen Francisco"/>
            </a:endParaRPr>
          </a:p>
        </p:txBody>
      </p:sp>
      <p:sp>
        <p:nvSpPr>
          <p:cNvPr id="8899" name="Google Shape;8899;p54"/>
          <p:cNvSpPr txBox="1"/>
          <p:nvPr>
            <p:ph idx="4294967295" type="subTitle"/>
          </p:nvPr>
        </p:nvSpPr>
        <p:spPr>
          <a:xfrm>
            <a:off x="2434002" y="1648463"/>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t>
            </a:r>
            <a:endParaRPr/>
          </a:p>
        </p:txBody>
      </p:sp>
      <p:sp>
        <p:nvSpPr>
          <p:cNvPr id="8900" name="Google Shape;8900;p54"/>
          <p:cNvSpPr txBox="1"/>
          <p:nvPr>
            <p:ph idx="4294967295" type="subTitle"/>
          </p:nvPr>
        </p:nvSpPr>
        <p:spPr>
          <a:xfrm>
            <a:off x="1238801" y="2444788"/>
            <a:ext cx="12591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2</a:t>
            </a:r>
            <a:r>
              <a:rPr lang="en" sz="3000">
                <a:solidFill>
                  <a:schemeClr val="dk1"/>
                </a:solidFill>
                <a:latin typeface="Sue Ellen Francisco"/>
                <a:ea typeface="Sue Ellen Francisco"/>
                <a:cs typeface="Sue Ellen Francisco"/>
                <a:sym typeface="Sue Ellen Francisco"/>
              </a:rPr>
              <a:t>.Venus</a:t>
            </a:r>
            <a:endParaRPr sz="3000">
              <a:solidFill>
                <a:schemeClr val="dk1"/>
              </a:solidFill>
              <a:latin typeface="Sue Ellen Francisco"/>
              <a:ea typeface="Sue Ellen Francisco"/>
              <a:cs typeface="Sue Ellen Francisco"/>
              <a:sym typeface="Sue Ellen Francisco"/>
            </a:endParaRPr>
          </a:p>
        </p:txBody>
      </p:sp>
      <p:sp>
        <p:nvSpPr>
          <p:cNvPr id="8901" name="Google Shape;8901;p54"/>
          <p:cNvSpPr txBox="1"/>
          <p:nvPr>
            <p:ph idx="4294967295" type="subTitle"/>
          </p:nvPr>
        </p:nvSpPr>
        <p:spPr>
          <a:xfrm>
            <a:off x="2434002" y="2623813"/>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and is the second planet </a:t>
            </a:r>
            <a:endParaRPr/>
          </a:p>
        </p:txBody>
      </p:sp>
      <p:sp>
        <p:nvSpPr>
          <p:cNvPr id="8902" name="Google Shape;8902;p54"/>
          <p:cNvSpPr txBox="1"/>
          <p:nvPr>
            <p:ph idx="4294967295" type="subTitle"/>
          </p:nvPr>
        </p:nvSpPr>
        <p:spPr>
          <a:xfrm>
            <a:off x="1238801" y="3491675"/>
            <a:ext cx="1259100" cy="761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3.Saturn</a:t>
            </a:r>
            <a:endParaRPr sz="3000">
              <a:solidFill>
                <a:schemeClr val="dk1"/>
              </a:solidFill>
              <a:latin typeface="Sue Ellen Francisco"/>
              <a:ea typeface="Sue Ellen Francisco"/>
              <a:cs typeface="Sue Ellen Francisco"/>
              <a:sym typeface="Sue Ellen Francisco"/>
            </a:endParaRPr>
          </a:p>
        </p:txBody>
      </p:sp>
      <p:sp>
        <p:nvSpPr>
          <p:cNvPr id="8903" name="Google Shape;8903;p54"/>
          <p:cNvSpPr txBox="1"/>
          <p:nvPr>
            <p:ph idx="4294967295" type="subTitle"/>
          </p:nvPr>
        </p:nvSpPr>
        <p:spPr>
          <a:xfrm>
            <a:off x="2434002" y="3678588"/>
            <a:ext cx="18957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Saturn is composed mostly of hydrogen and helium</a:t>
            </a:r>
            <a:endParaRPr/>
          </a:p>
        </p:txBody>
      </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07" name="Shape 8907"/>
        <p:cNvGrpSpPr/>
        <p:nvPr/>
      </p:nvGrpSpPr>
      <p:grpSpPr>
        <a:xfrm>
          <a:off x="0" y="0"/>
          <a:ext cx="0" cy="0"/>
          <a:chOff x="0" y="0"/>
          <a:chExt cx="0" cy="0"/>
        </a:xfrm>
      </p:grpSpPr>
      <p:sp>
        <p:nvSpPr>
          <p:cNvPr id="8908" name="Google Shape;8908;p55"/>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This is a table</a:t>
            </a:r>
            <a:endParaRPr/>
          </a:p>
        </p:txBody>
      </p:sp>
      <p:graphicFrame>
        <p:nvGraphicFramePr>
          <p:cNvPr id="8909" name="Google Shape;8909;p55"/>
          <p:cNvGraphicFramePr/>
          <p:nvPr/>
        </p:nvGraphicFramePr>
        <p:xfrm>
          <a:off x="1157538" y="2097450"/>
          <a:ext cx="3000000" cy="3000000"/>
        </p:xfrm>
        <a:graphic>
          <a:graphicData uri="http://schemas.openxmlformats.org/drawingml/2006/table">
            <a:tbl>
              <a:tblPr>
                <a:noFill/>
                <a:tableStyleId>{16B0B363-10F9-48ED-AC2F-6599879CBB15}</a:tableStyleId>
              </a:tblPr>
              <a:tblGrid>
                <a:gridCol w="1399675"/>
                <a:gridCol w="1809750"/>
                <a:gridCol w="1809750"/>
                <a:gridCol w="1809750"/>
              </a:tblGrid>
              <a:tr h="381000">
                <a:tc>
                  <a:txBody>
                    <a:bodyPr/>
                    <a:lstStyle/>
                    <a:p>
                      <a:pPr indent="0" lvl="0" marL="0" rtl="0" algn="r">
                        <a:spcBef>
                          <a:spcPts val="0"/>
                        </a:spcBef>
                        <a:spcAft>
                          <a:spcPts val="0"/>
                        </a:spcAft>
                        <a:buNone/>
                      </a:pPr>
                      <a:r>
                        <a:t/>
                      </a:r>
                      <a:endParaRPr sz="2400">
                        <a:solidFill>
                          <a:srgbClr val="263C66"/>
                        </a:solidFill>
                        <a:latin typeface="Nunito"/>
                        <a:ea typeface="Nunito"/>
                        <a:cs typeface="Nunito"/>
                        <a:sym typeface="Nunito"/>
                      </a:endParaRPr>
                    </a:p>
                  </a:txBody>
                  <a:tcPr marT="91425" marB="91425" marR="91425" marL="91425" anchor="ctr">
                    <a:lnL cap="flat" cmpd="sng" w="28575">
                      <a:solidFill>
                        <a:schemeClr val="lt1">
                          <a:alpha val="0"/>
                        </a:schemeClr>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alpha val="0"/>
                        </a:schemeClr>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01</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2</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3000">
                          <a:solidFill>
                            <a:schemeClr val="dk1"/>
                          </a:solidFill>
                          <a:latin typeface="Sue Ellen Francisco"/>
                          <a:ea typeface="Sue Ellen Francisco"/>
                          <a:cs typeface="Sue Ellen Francisco"/>
                          <a:sym typeface="Sue Ellen Francisco"/>
                        </a:rPr>
                        <a:t>Lesson</a:t>
                      </a:r>
                      <a:r>
                        <a:rPr lang="en" sz="3000">
                          <a:solidFill>
                            <a:schemeClr val="dk1"/>
                          </a:solidFill>
                          <a:latin typeface="Sue Ellen Francisco"/>
                          <a:ea typeface="Sue Ellen Francisco"/>
                          <a:cs typeface="Sue Ellen Francisco"/>
                          <a:sym typeface="Sue Ellen Francisco"/>
                        </a:rPr>
                        <a:t> 3</a:t>
                      </a:r>
                      <a:endParaRPr sz="3000">
                        <a:solidFill>
                          <a:schemeClr val="dk1"/>
                        </a:solidFill>
                        <a:latin typeface="Sue Ellen Francisco"/>
                        <a:ea typeface="Sue Ellen Francisco"/>
                        <a:cs typeface="Sue Ellen Francisco"/>
                        <a:sym typeface="Sue Ellen Francisc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r>
              <a:tr h="381000">
                <a:tc>
                  <a:txBody>
                    <a:bodyPr/>
                    <a:lstStyle/>
                    <a:p>
                      <a:pPr indent="0" lvl="0" marL="0" rtl="0" algn="ctr">
                        <a:spcBef>
                          <a:spcPts val="0"/>
                        </a:spcBef>
                        <a:spcAft>
                          <a:spcPts val="0"/>
                        </a:spcAft>
                        <a:buNone/>
                      </a:pPr>
                      <a:r>
                        <a:rPr lang="en" sz="3000">
                          <a:solidFill>
                            <a:schemeClr val="lt2"/>
                          </a:solidFill>
                          <a:latin typeface="Sue Ellen Francisco"/>
                          <a:ea typeface="Sue Ellen Francisco"/>
                          <a:cs typeface="Sue Ellen Francisco"/>
                          <a:sym typeface="Sue Ellen Francisco"/>
                        </a:rPr>
                        <a:t>Mars</a:t>
                      </a:r>
                      <a:endParaRPr sz="3000">
                        <a:solidFill>
                          <a:schemeClr val="lt2"/>
                        </a:solidFill>
                        <a:latin typeface="Sue Ellen Francisco"/>
                        <a:ea typeface="Sue Ellen Francisco"/>
                        <a:cs typeface="Sue Ellen Francisco"/>
                        <a:sym typeface="Sue Ellen Francisco"/>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500">
                          <a:latin typeface="Nunito"/>
                          <a:ea typeface="Nunito"/>
                          <a:cs typeface="Nunito"/>
                          <a:sym typeface="Nunito"/>
                        </a:rPr>
                        <a:t>Mercury is the smallest planet</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Venus has a beautiful name </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Mars is actually a cold place</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r>
              <a:tr h="735300">
                <a:tc>
                  <a:txBody>
                    <a:bodyPr/>
                    <a:lstStyle/>
                    <a:p>
                      <a:pPr indent="0" lvl="0" marL="0" rtl="0" algn="ctr">
                        <a:spcBef>
                          <a:spcPts val="0"/>
                        </a:spcBef>
                        <a:spcAft>
                          <a:spcPts val="0"/>
                        </a:spcAft>
                        <a:buNone/>
                      </a:pPr>
                      <a:r>
                        <a:rPr lang="en" sz="3000">
                          <a:solidFill>
                            <a:schemeClr val="lt2"/>
                          </a:solidFill>
                          <a:latin typeface="Sue Ellen Francisco"/>
                          <a:ea typeface="Sue Ellen Francisco"/>
                          <a:cs typeface="Sue Ellen Francisco"/>
                          <a:sym typeface="Sue Ellen Francisco"/>
                        </a:rPr>
                        <a:t>Mercury</a:t>
                      </a:r>
                      <a:endParaRPr sz="3000">
                        <a:solidFill>
                          <a:schemeClr val="lt2"/>
                        </a:solidFill>
                        <a:latin typeface="Sue Ellen Francisco"/>
                        <a:ea typeface="Sue Ellen Francisco"/>
                        <a:cs typeface="Sue Ellen Francisco"/>
                        <a:sym typeface="Sue Ellen Francisco"/>
                      </a:endParaRPr>
                    </a:p>
                  </a:txBody>
                  <a:tcPr marT="91425" marB="91425" marR="91425" marL="91425">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tcPr>
                </a:tc>
                <a:tc>
                  <a:txBody>
                    <a:bodyPr/>
                    <a:lstStyle/>
                    <a:p>
                      <a:pPr indent="0" lvl="0" marL="0" rtl="0" algn="ctr">
                        <a:spcBef>
                          <a:spcPts val="0"/>
                        </a:spcBef>
                        <a:spcAft>
                          <a:spcPts val="0"/>
                        </a:spcAft>
                        <a:buNone/>
                      </a:pPr>
                      <a:r>
                        <a:rPr lang="en" sz="1500">
                          <a:latin typeface="Nunito"/>
                          <a:ea typeface="Nunito"/>
                          <a:cs typeface="Nunito"/>
                          <a:sym typeface="Nunito"/>
                        </a:rPr>
                        <a:t>Saturn is a gas giant and has rings</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Jupiter is the biggest of them all</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c>
                  <a:txBody>
                    <a:bodyPr/>
                    <a:lstStyle/>
                    <a:p>
                      <a:pPr indent="0" lvl="0" marL="0" rtl="0" algn="ctr">
                        <a:spcBef>
                          <a:spcPts val="0"/>
                        </a:spcBef>
                        <a:spcAft>
                          <a:spcPts val="0"/>
                        </a:spcAft>
                        <a:buNone/>
                      </a:pPr>
                      <a:r>
                        <a:rPr lang="en" sz="1500">
                          <a:latin typeface="Nunito"/>
                          <a:ea typeface="Nunito"/>
                          <a:cs typeface="Nunito"/>
                          <a:sym typeface="Nunito"/>
                        </a:rPr>
                        <a:t>Neptune is the farthest planet</a:t>
                      </a:r>
                      <a:endParaRPr sz="1500">
                        <a:latin typeface="Nunito"/>
                        <a:ea typeface="Nunito"/>
                        <a:cs typeface="Nunito"/>
                        <a:sym typeface="Nunito"/>
                      </a:endParaRPr>
                    </a:p>
                  </a:txBody>
                  <a:tcPr marT="91425" marB="91425" marR="91425" marL="91425" anchor="ctr">
                    <a:lnL cap="flat" cmpd="sng" w="28575">
                      <a:solidFill>
                        <a:schemeClr val="lt1"/>
                      </a:solidFill>
                      <a:prstDash val="solid"/>
                      <a:round/>
                      <a:headEnd len="sm" w="sm" type="none"/>
                      <a:tailEnd len="sm" w="sm" type="none"/>
                    </a:lnL>
                    <a:lnR cap="flat" cmpd="sng" w="28575">
                      <a:solidFill>
                        <a:schemeClr val="lt1"/>
                      </a:solidFill>
                      <a:prstDash val="solid"/>
                      <a:round/>
                      <a:headEnd len="sm" w="sm" type="none"/>
                      <a:tailEnd len="sm" w="sm" type="none"/>
                    </a:lnR>
                    <a:lnT cap="flat" cmpd="sng" w="28575">
                      <a:solidFill>
                        <a:schemeClr val="lt1"/>
                      </a:solidFill>
                      <a:prstDash val="solid"/>
                      <a:round/>
                      <a:headEnd len="sm" w="sm" type="none"/>
                      <a:tailEnd len="sm" w="sm" type="none"/>
                    </a:lnT>
                    <a:lnB cap="flat" cmpd="sng" w="28575">
                      <a:solidFill>
                        <a:schemeClr val="lt1"/>
                      </a:solidFill>
                      <a:prstDash val="solid"/>
                      <a:round/>
                      <a:headEnd len="sm" w="sm" type="none"/>
                      <a:tailEnd len="sm" w="sm" type="none"/>
                    </a:lnB>
                    <a:solidFill>
                      <a:srgbClr val="96AFED">
                        <a:alpha val="48660"/>
                      </a:srgbClr>
                    </a:solidFill>
                  </a:tcPr>
                </a:tc>
              </a:tr>
            </a:tbl>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13" name="Shape 8913"/>
        <p:cNvGrpSpPr/>
        <p:nvPr/>
      </p:nvGrpSpPr>
      <p:grpSpPr>
        <a:xfrm>
          <a:off x="0" y="0"/>
          <a:ext cx="0" cy="0"/>
          <a:chOff x="0" y="0"/>
          <a:chExt cx="0" cy="0"/>
        </a:xfrm>
      </p:grpSpPr>
      <p:sp>
        <p:nvSpPr>
          <p:cNvPr id="8914" name="Google Shape;8914;p56"/>
          <p:cNvSpPr txBox="1"/>
          <p:nvPr>
            <p:ph type="title"/>
          </p:nvPr>
        </p:nvSpPr>
        <p:spPr>
          <a:xfrm>
            <a:off x="720000" y="540000"/>
            <a:ext cx="34899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Assignment</a:t>
            </a:r>
            <a:endParaRPr/>
          </a:p>
        </p:txBody>
      </p:sp>
      <p:sp>
        <p:nvSpPr>
          <p:cNvPr id="8915" name="Google Shape;8915;p56"/>
          <p:cNvSpPr txBox="1"/>
          <p:nvPr>
            <p:ph idx="1" type="subTitle"/>
          </p:nvPr>
        </p:nvSpPr>
        <p:spPr>
          <a:xfrm>
            <a:off x="720000" y="17682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a:t>
            </a:r>
            <a:endParaRPr/>
          </a:p>
        </p:txBody>
      </p:sp>
      <p:sp>
        <p:nvSpPr>
          <p:cNvPr id="8916" name="Google Shape;8916;p56"/>
          <p:cNvSpPr txBox="1"/>
          <p:nvPr>
            <p:ph idx="2" type="subTitle"/>
          </p:nvPr>
        </p:nvSpPr>
        <p:spPr>
          <a:xfrm>
            <a:off x="720000" y="2393400"/>
            <a:ext cx="3263100" cy="2535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Do you know what could help to make the assignments clear? Lists like this one:</a:t>
            </a:r>
            <a:endParaRPr/>
          </a:p>
          <a:p>
            <a:pPr indent="-323850" lvl="0" marL="457200" rtl="0" algn="l">
              <a:spcBef>
                <a:spcPts val="1600"/>
              </a:spcBef>
              <a:spcAft>
                <a:spcPts val="0"/>
              </a:spcAft>
              <a:buSzPts val="1500"/>
              <a:buChar char="●"/>
            </a:pPr>
            <a:r>
              <a:rPr lang="en"/>
              <a:t>They’re simple</a:t>
            </a:r>
            <a:endParaRPr/>
          </a:p>
          <a:p>
            <a:pPr indent="-323850" lvl="0" marL="457200" rtl="0" algn="l">
              <a:spcBef>
                <a:spcPts val="0"/>
              </a:spcBef>
              <a:spcAft>
                <a:spcPts val="0"/>
              </a:spcAft>
              <a:buSzPts val="1500"/>
              <a:buChar char="●"/>
            </a:pPr>
            <a:r>
              <a:rPr lang="en"/>
              <a:t>You can organize your ideas clearly</a:t>
            </a:r>
            <a:endParaRPr/>
          </a:p>
          <a:p>
            <a:pPr indent="-323850" lvl="0" marL="457200" rtl="0" algn="l">
              <a:spcBef>
                <a:spcPts val="0"/>
              </a:spcBef>
              <a:spcAft>
                <a:spcPts val="0"/>
              </a:spcAft>
              <a:buSzPts val="1500"/>
              <a:buChar char="●"/>
            </a:pPr>
            <a:r>
              <a:rPr lang="en"/>
              <a:t>You’ll never forget to buy milk!</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grpSp>
        <p:nvGrpSpPr>
          <p:cNvPr id="8917" name="Google Shape;8917;p56"/>
          <p:cNvGrpSpPr/>
          <p:nvPr/>
        </p:nvGrpSpPr>
        <p:grpSpPr>
          <a:xfrm>
            <a:off x="6078600" y="1426800"/>
            <a:ext cx="1424246" cy="3876304"/>
            <a:chOff x="6078600" y="1426800"/>
            <a:chExt cx="1424246" cy="3876304"/>
          </a:xfrm>
        </p:grpSpPr>
        <p:sp>
          <p:nvSpPr>
            <p:cNvPr id="8918" name="Google Shape;8918;p56"/>
            <p:cNvSpPr/>
            <p:nvPr/>
          </p:nvSpPr>
          <p:spPr>
            <a:xfrm>
              <a:off x="6135958" y="1426800"/>
              <a:ext cx="1366887" cy="3855338"/>
            </a:xfrm>
            <a:custGeom>
              <a:rect b="b" l="l" r="r" t="t"/>
              <a:pathLst>
                <a:path extrusionOk="0" h="148325" w="50138">
                  <a:moveTo>
                    <a:pt x="39108" y="1"/>
                  </a:moveTo>
                  <a:cubicBezTo>
                    <a:pt x="38388" y="1"/>
                    <a:pt x="37680" y="156"/>
                    <a:pt x="37045" y="517"/>
                  </a:cubicBezTo>
                  <a:cubicBezTo>
                    <a:pt x="36723" y="681"/>
                    <a:pt x="36426" y="872"/>
                    <a:pt x="36182" y="1111"/>
                  </a:cubicBezTo>
                  <a:cubicBezTo>
                    <a:pt x="35937" y="1349"/>
                    <a:pt x="35744" y="1633"/>
                    <a:pt x="35609" y="1949"/>
                  </a:cubicBezTo>
                  <a:cubicBezTo>
                    <a:pt x="35329" y="2588"/>
                    <a:pt x="35227" y="3320"/>
                    <a:pt x="35169" y="4050"/>
                  </a:cubicBezTo>
                  <a:cubicBezTo>
                    <a:pt x="35137" y="4514"/>
                    <a:pt x="35067" y="4673"/>
                    <a:pt x="34988" y="4673"/>
                  </a:cubicBezTo>
                  <a:cubicBezTo>
                    <a:pt x="34816" y="4673"/>
                    <a:pt x="34597" y="3925"/>
                    <a:pt x="34599" y="3891"/>
                  </a:cubicBezTo>
                  <a:cubicBezTo>
                    <a:pt x="34095" y="3223"/>
                    <a:pt x="33508" y="2567"/>
                    <a:pt x="32798" y="2160"/>
                  </a:cubicBezTo>
                  <a:cubicBezTo>
                    <a:pt x="32147" y="1778"/>
                    <a:pt x="31397" y="1591"/>
                    <a:pt x="30641" y="1591"/>
                  </a:cubicBezTo>
                  <a:cubicBezTo>
                    <a:pt x="30515" y="1591"/>
                    <a:pt x="30389" y="1596"/>
                    <a:pt x="30263" y="1606"/>
                  </a:cubicBezTo>
                  <a:cubicBezTo>
                    <a:pt x="29375" y="1675"/>
                    <a:pt x="28506" y="1951"/>
                    <a:pt x="27684" y="2324"/>
                  </a:cubicBezTo>
                  <a:cubicBezTo>
                    <a:pt x="26879" y="2687"/>
                    <a:pt x="26116" y="3148"/>
                    <a:pt x="25373" y="3638"/>
                  </a:cubicBezTo>
                  <a:cubicBezTo>
                    <a:pt x="25284" y="4229"/>
                    <a:pt x="25145" y="4520"/>
                    <a:pt x="25043" y="4520"/>
                  </a:cubicBezTo>
                  <a:cubicBezTo>
                    <a:pt x="24935" y="4520"/>
                    <a:pt x="24869" y="4199"/>
                    <a:pt x="24946" y="3569"/>
                  </a:cubicBezTo>
                  <a:cubicBezTo>
                    <a:pt x="24416" y="2783"/>
                    <a:pt x="23626" y="2175"/>
                    <a:pt x="22722" y="1872"/>
                  </a:cubicBezTo>
                  <a:cubicBezTo>
                    <a:pt x="22222" y="1698"/>
                    <a:pt x="21696" y="1617"/>
                    <a:pt x="21166" y="1617"/>
                  </a:cubicBezTo>
                  <a:cubicBezTo>
                    <a:pt x="20728" y="1617"/>
                    <a:pt x="20288" y="1673"/>
                    <a:pt x="19859" y="1779"/>
                  </a:cubicBezTo>
                  <a:cubicBezTo>
                    <a:pt x="18910" y="2011"/>
                    <a:pt x="18016" y="2465"/>
                    <a:pt x="17211" y="3044"/>
                  </a:cubicBezTo>
                  <a:cubicBezTo>
                    <a:pt x="16411" y="3611"/>
                    <a:pt x="15701" y="4306"/>
                    <a:pt x="15043" y="5042"/>
                  </a:cubicBezTo>
                  <a:lnTo>
                    <a:pt x="14672" y="5596"/>
                  </a:lnTo>
                  <a:lnTo>
                    <a:pt x="14612" y="5098"/>
                  </a:lnTo>
                  <a:cubicBezTo>
                    <a:pt x="14072" y="4650"/>
                    <a:pt x="13462" y="4289"/>
                    <a:pt x="12801" y="4115"/>
                  </a:cubicBezTo>
                  <a:cubicBezTo>
                    <a:pt x="12497" y="4031"/>
                    <a:pt x="12185" y="3991"/>
                    <a:pt x="11871" y="3991"/>
                  </a:cubicBezTo>
                  <a:cubicBezTo>
                    <a:pt x="11494" y="3991"/>
                    <a:pt x="11116" y="4049"/>
                    <a:pt x="10751" y="4156"/>
                  </a:cubicBezTo>
                  <a:cubicBezTo>
                    <a:pt x="10079" y="4353"/>
                    <a:pt x="9452" y="4708"/>
                    <a:pt x="8886" y="5148"/>
                  </a:cubicBezTo>
                  <a:cubicBezTo>
                    <a:pt x="8317" y="5586"/>
                    <a:pt x="7809" y="6102"/>
                    <a:pt x="7349" y="6662"/>
                  </a:cubicBezTo>
                  <a:cubicBezTo>
                    <a:pt x="6888" y="7225"/>
                    <a:pt x="6481" y="7822"/>
                    <a:pt x="6108" y="8459"/>
                  </a:cubicBezTo>
                  <a:cubicBezTo>
                    <a:pt x="5728" y="9090"/>
                    <a:pt x="5371" y="9735"/>
                    <a:pt x="5033" y="10388"/>
                  </a:cubicBezTo>
                  <a:cubicBezTo>
                    <a:pt x="4367" y="11681"/>
                    <a:pt x="3762" y="13015"/>
                    <a:pt x="3249" y="14365"/>
                  </a:cubicBezTo>
                  <a:cubicBezTo>
                    <a:pt x="3525" y="19104"/>
                    <a:pt x="3830" y="23844"/>
                    <a:pt x="4193" y="28581"/>
                  </a:cubicBezTo>
                  <a:cubicBezTo>
                    <a:pt x="4378" y="30956"/>
                    <a:pt x="4575" y="33334"/>
                    <a:pt x="4807" y="35703"/>
                  </a:cubicBezTo>
                  <a:lnTo>
                    <a:pt x="4996" y="37481"/>
                  </a:lnTo>
                  <a:lnTo>
                    <a:pt x="5214" y="39251"/>
                  </a:lnTo>
                  <a:cubicBezTo>
                    <a:pt x="5266" y="39634"/>
                    <a:pt x="5330" y="40016"/>
                    <a:pt x="5380" y="40408"/>
                  </a:cubicBezTo>
                  <a:cubicBezTo>
                    <a:pt x="5442" y="40561"/>
                    <a:pt x="5578" y="41333"/>
                    <a:pt x="5502" y="41333"/>
                  </a:cubicBezTo>
                  <a:cubicBezTo>
                    <a:pt x="5495" y="41333"/>
                    <a:pt x="5485" y="41325"/>
                    <a:pt x="5473" y="41309"/>
                  </a:cubicBezTo>
                  <a:lnTo>
                    <a:pt x="5473" y="41309"/>
                  </a:lnTo>
                  <a:cubicBezTo>
                    <a:pt x="5500" y="41827"/>
                    <a:pt x="5510" y="42340"/>
                    <a:pt x="5513" y="42850"/>
                  </a:cubicBezTo>
                  <a:cubicBezTo>
                    <a:pt x="5517" y="45248"/>
                    <a:pt x="5427" y="47634"/>
                    <a:pt x="5336" y="50022"/>
                  </a:cubicBezTo>
                  <a:cubicBezTo>
                    <a:pt x="5237" y="52408"/>
                    <a:pt x="739" y="138914"/>
                    <a:pt x="0" y="148324"/>
                  </a:cubicBezTo>
                  <a:lnTo>
                    <a:pt x="35420" y="147677"/>
                  </a:lnTo>
                  <a:cubicBezTo>
                    <a:pt x="34767" y="141959"/>
                    <a:pt x="30655" y="52657"/>
                    <a:pt x="30952" y="49738"/>
                  </a:cubicBezTo>
                  <a:cubicBezTo>
                    <a:pt x="31028" y="49010"/>
                    <a:pt x="31115" y="48279"/>
                    <a:pt x="31240" y="47553"/>
                  </a:cubicBezTo>
                  <a:cubicBezTo>
                    <a:pt x="31360" y="46829"/>
                    <a:pt x="31535" y="46084"/>
                    <a:pt x="31848" y="45402"/>
                  </a:cubicBezTo>
                  <a:cubicBezTo>
                    <a:pt x="32147" y="44738"/>
                    <a:pt x="32752" y="43543"/>
                    <a:pt x="33157" y="42948"/>
                  </a:cubicBezTo>
                  <a:cubicBezTo>
                    <a:pt x="33283" y="42867"/>
                    <a:pt x="33404" y="42782"/>
                    <a:pt x="33518" y="42690"/>
                  </a:cubicBezTo>
                  <a:lnTo>
                    <a:pt x="33522" y="42695"/>
                  </a:lnTo>
                  <a:cubicBezTo>
                    <a:pt x="33775" y="42363"/>
                    <a:pt x="34037" y="42043"/>
                    <a:pt x="34302" y="41726"/>
                  </a:cubicBezTo>
                  <a:cubicBezTo>
                    <a:pt x="36223" y="39493"/>
                    <a:pt x="38412" y="37531"/>
                    <a:pt x="40638" y="35637"/>
                  </a:cubicBezTo>
                  <a:cubicBezTo>
                    <a:pt x="42868" y="33743"/>
                    <a:pt x="45179" y="31946"/>
                    <a:pt x="47430" y="30087"/>
                  </a:cubicBezTo>
                  <a:cubicBezTo>
                    <a:pt x="47990" y="29620"/>
                    <a:pt x="48546" y="29149"/>
                    <a:pt x="49071" y="28651"/>
                  </a:cubicBezTo>
                  <a:cubicBezTo>
                    <a:pt x="49331" y="28402"/>
                    <a:pt x="49590" y="28147"/>
                    <a:pt x="49797" y="27875"/>
                  </a:cubicBezTo>
                  <a:cubicBezTo>
                    <a:pt x="49897" y="27745"/>
                    <a:pt x="49999" y="27581"/>
                    <a:pt x="50005" y="27494"/>
                  </a:cubicBezTo>
                  <a:lnTo>
                    <a:pt x="50030" y="26954"/>
                  </a:lnTo>
                  <a:cubicBezTo>
                    <a:pt x="50084" y="25494"/>
                    <a:pt x="50115" y="24035"/>
                    <a:pt x="50125" y="22579"/>
                  </a:cubicBezTo>
                  <a:cubicBezTo>
                    <a:pt x="50138" y="19664"/>
                    <a:pt x="50100" y="16739"/>
                    <a:pt x="49808" y="13843"/>
                  </a:cubicBezTo>
                  <a:cubicBezTo>
                    <a:pt x="49733" y="13121"/>
                    <a:pt x="49634" y="12401"/>
                    <a:pt x="49497" y="11691"/>
                  </a:cubicBezTo>
                  <a:cubicBezTo>
                    <a:pt x="49349" y="10992"/>
                    <a:pt x="49183" y="10270"/>
                    <a:pt x="48845" y="9679"/>
                  </a:cubicBezTo>
                  <a:cubicBezTo>
                    <a:pt x="48685" y="9397"/>
                    <a:pt x="48412" y="9179"/>
                    <a:pt x="48136" y="8951"/>
                  </a:cubicBezTo>
                  <a:cubicBezTo>
                    <a:pt x="47856" y="8729"/>
                    <a:pt x="47561" y="8517"/>
                    <a:pt x="47262" y="8310"/>
                  </a:cubicBezTo>
                  <a:cubicBezTo>
                    <a:pt x="46667" y="7893"/>
                    <a:pt x="46059" y="7490"/>
                    <a:pt x="45449" y="7086"/>
                  </a:cubicBezTo>
                  <a:lnTo>
                    <a:pt x="45665" y="6727"/>
                  </a:lnTo>
                  <a:cubicBezTo>
                    <a:pt x="45704" y="6754"/>
                    <a:pt x="45750" y="6781"/>
                    <a:pt x="45791" y="6812"/>
                  </a:cubicBezTo>
                  <a:cubicBezTo>
                    <a:pt x="45511" y="5528"/>
                    <a:pt x="45121" y="4247"/>
                    <a:pt x="44536" y="3088"/>
                  </a:cubicBezTo>
                  <a:cubicBezTo>
                    <a:pt x="44368" y="2762"/>
                    <a:pt x="44177" y="2451"/>
                    <a:pt x="43949" y="2179"/>
                  </a:cubicBezTo>
                  <a:cubicBezTo>
                    <a:pt x="43725" y="1911"/>
                    <a:pt x="43441" y="1667"/>
                    <a:pt x="43148" y="1451"/>
                  </a:cubicBezTo>
                  <a:cubicBezTo>
                    <a:pt x="42561" y="1015"/>
                    <a:pt x="41910" y="665"/>
                    <a:pt x="41225" y="407"/>
                  </a:cubicBezTo>
                  <a:cubicBezTo>
                    <a:pt x="40548" y="153"/>
                    <a:pt x="39822" y="1"/>
                    <a:pt x="39108" y="1"/>
                  </a:cubicBezTo>
                  <a:close/>
                </a:path>
              </a:pathLst>
            </a:custGeom>
            <a:solidFill>
              <a:srgbClr val="5E3C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6"/>
            <p:cNvSpPr/>
            <p:nvPr/>
          </p:nvSpPr>
          <p:spPr>
            <a:xfrm>
              <a:off x="6090650" y="4226728"/>
              <a:ext cx="1060811" cy="1076375"/>
            </a:xfrm>
            <a:custGeom>
              <a:rect b="b" l="l" r="r" t="t"/>
              <a:pathLst>
                <a:path extrusionOk="0" h="41411" w="38911">
                  <a:moveTo>
                    <a:pt x="9856" y="1"/>
                  </a:moveTo>
                  <a:cubicBezTo>
                    <a:pt x="8056" y="1"/>
                    <a:pt x="6059" y="254"/>
                    <a:pt x="5587" y="1290"/>
                  </a:cubicBezTo>
                  <a:lnTo>
                    <a:pt x="5490" y="782"/>
                  </a:lnTo>
                  <a:cubicBezTo>
                    <a:pt x="4679" y="2929"/>
                    <a:pt x="4015" y="5101"/>
                    <a:pt x="3492" y="7284"/>
                  </a:cubicBezTo>
                  <a:cubicBezTo>
                    <a:pt x="2320" y="12198"/>
                    <a:pt x="1882" y="17169"/>
                    <a:pt x="1451" y="22132"/>
                  </a:cubicBezTo>
                  <a:cubicBezTo>
                    <a:pt x="996" y="27331"/>
                    <a:pt x="540" y="33212"/>
                    <a:pt x="86" y="38413"/>
                  </a:cubicBezTo>
                  <a:cubicBezTo>
                    <a:pt x="36" y="38998"/>
                    <a:pt x="0" y="39627"/>
                    <a:pt x="488" y="40125"/>
                  </a:cubicBezTo>
                  <a:cubicBezTo>
                    <a:pt x="1297" y="40951"/>
                    <a:pt x="3106" y="41058"/>
                    <a:pt x="4652" y="41075"/>
                  </a:cubicBezTo>
                  <a:cubicBezTo>
                    <a:pt x="14421" y="41185"/>
                    <a:pt x="24191" y="41297"/>
                    <a:pt x="33960" y="41407"/>
                  </a:cubicBezTo>
                  <a:cubicBezTo>
                    <a:pt x="34130" y="41409"/>
                    <a:pt x="34301" y="41411"/>
                    <a:pt x="34473" y="41411"/>
                  </a:cubicBezTo>
                  <a:cubicBezTo>
                    <a:pt x="35400" y="41411"/>
                    <a:pt x="36345" y="41363"/>
                    <a:pt x="37120" y="41058"/>
                  </a:cubicBezTo>
                  <a:cubicBezTo>
                    <a:pt x="38840" y="40384"/>
                    <a:pt x="38910" y="38857"/>
                    <a:pt x="38781" y="37583"/>
                  </a:cubicBezTo>
                  <a:cubicBezTo>
                    <a:pt x="38383" y="33608"/>
                    <a:pt x="37981" y="28941"/>
                    <a:pt x="36974" y="25005"/>
                  </a:cubicBezTo>
                  <a:cubicBezTo>
                    <a:pt x="36653" y="23750"/>
                    <a:pt x="36269" y="22495"/>
                    <a:pt x="36174" y="21223"/>
                  </a:cubicBezTo>
                  <a:cubicBezTo>
                    <a:pt x="36078" y="19980"/>
                    <a:pt x="36259" y="18731"/>
                    <a:pt x="36367" y="17487"/>
                  </a:cubicBezTo>
                  <a:cubicBezTo>
                    <a:pt x="36800" y="12464"/>
                    <a:pt x="36022" y="7404"/>
                    <a:pt x="34068" y="2526"/>
                  </a:cubicBezTo>
                  <a:cubicBezTo>
                    <a:pt x="33838" y="1948"/>
                    <a:pt x="33526" y="1313"/>
                    <a:pt x="32715" y="995"/>
                  </a:cubicBezTo>
                  <a:cubicBezTo>
                    <a:pt x="32174" y="786"/>
                    <a:pt x="31504" y="755"/>
                    <a:pt x="30871" y="734"/>
                  </a:cubicBezTo>
                  <a:cubicBezTo>
                    <a:pt x="24112" y="495"/>
                    <a:pt x="17351" y="253"/>
                    <a:pt x="10591" y="14"/>
                  </a:cubicBezTo>
                  <a:cubicBezTo>
                    <a:pt x="10353" y="6"/>
                    <a:pt x="10107" y="1"/>
                    <a:pt x="9856"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6"/>
            <p:cNvSpPr/>
            <p:nvPr/>
          </p:nvSpPr>
          <p:spPr>
            <a:xfrm>
              <a:off x="6848685" y="4719879"/>
              <a:ext cx="225597" cy="306582"/>
            </a:xfrm>
            <a:custGeom>
              <a:rect b="b" l="l" r="r" t="t"/>
              <a:pathLst>
                <a:path extrusionOk="0" h="11795" w="8275">
                  <a:moveTo>
                    <a:pt x="8000" y="1"/>
                  </a:moveTo>
                  <a:cubicBezTo>
                    <a:pt x="7934" y="1"/>
                    <a:pt x="7872" y="31"/>
                    <a:pt x="7841" y="104"/>
                  </a:cubicBezTo>
                  <a:cubicBezTo>
                    <a:pt x="6942" y="2220"/>
                    <a:pt x="5837" y="4232"/>
                    <a:pt x="4521" y="6124"/>
                  </a:cubicBezTo>
                  <a:cubicBezTo>
                    <a:pt x="3200" y="8020"/>
                    <a:pt x="1488" y="9552"/>
                    <a:pt x="131" y="11396"/>
                  </a:cubicBezTo>
                  <a:cubicBezTo>
                    <a:pt x="1" y="11576"/>
                    <a:pt x="185" y="11794"/>
                    <a:pt x="372" y="11794"/>
                  </a:cubicBezTo>
                  <a:cubicBezTo>
                    <a:pt x="414" y="11794"/>
                    <a:pt x="456" y="11784"/>
                    <a:pt x="494" y="11759"/>
                  </a:cubicBezTo>
                  <a:cubicBezTo>
                    <a:pt x="4285" y="9340"/>
                    <a:pt x="6768" y="4363"/>
                    <a:pt x="8224" y="263"/>
                  </a:cubicBezTo>
                  <a:cubicBezTo>
                    <a:pt x="8274" y="119"/>
                    <a:pt x="8130" y="1"/>
                    <a:pt x="800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1" name="Google Shape;8921;p56"/>
            <p:cNvSpPr/>
            <p:nvPr/>
          </p:nvSpPr>
          <p:spPr>
            <a:xfrm>
              <a:off x="6229111" y="4550011"/>
              <a:ext cx="83423" cy="253219"/>
            </a:xfrm>
            <a:custGeom>
              <a:rect b="b" l="l" r="r" t="t"/>
              <a:pathLst>
                <a:path extrusionOk="0" h="9742" w="3060">
                  <a:moveTo>
                    <a:pt x="336" y="0"/>
                  </a:moveTo>
                  <a:cubicBezTo>
                    <a:pt x="281" y="0"/>
                    <a:pt x="221" y="38"/>
                    <a:pt x="212" y="108"/>
                  </a:cubicBezTo>
                  <a:cubicBezTo>
                    <a:pt x="0" y="1722"/>
                    <a:pt x="525" y="3400"/>
                    <a:pt x="824" y="4977"/>
                  </a:cubicBezTo>
                  <a:cubicBezTo>
                    <a:pt x="1135" y="6608"/>
                    <a:pt x="1336" y="8249"/>
                    <a:pt x="2369" y="9599"/>
                  </a:cubicBezTo>
                  <a:cubicBezTo>
                    <a:pt x="2446" y="9699"/>
                    <a:pt x="2548" y="9742"/>
                    <a:pt x="2646" y="9742"/>
                  </a:cubicBezTo>
                  <a:cubicBezTo>
                    <a:pt x="2862" y="9742"/>
                    <a:pt x="3059" y="9535"/>
                    <a:pt x="2925" y="9273"/>
                  </a:cubicBezTo>
                  <a:cubicBezTo>
                    <a:pt x="2191" y="7867"/>
                    <a:pt x="1834" y="6338"/>
                    <a:pt x="1415" y="4817"/>
                  </a:cubicBezTo>
                  <a:cubicBezTo>
                    <a:pt x="998" y="3301"/>
                    <a:pt x="355" y="1697"/>
                    <a:pt x="436" y="112"/>
                  </a:cubicBezTo>
                  <a:cubicBezTo>
                    <a:pt x="441" y="36"/>
                    <a:pt x="391" y="0"/>
                    <a:pt x="33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2" name="Google Shape;8922;p56"/>
            <p:cNvSpPr/>
            <p:nvPr/>
          </p:nvSpPr>
          <p:spPr>
            <a:xfrm>
              <a:off x="6078600" y="3911998"/>
              <a:ext cx="1058657" cy="539734"/>
            </a:xfrm>
            <a:custGeom>
              <a:rect b="b" l="l" r="r" t="t"/>
              <a:pathLst>
                <a:path extrusionOk="0" h="20765" w="38832">
                  <a:moveTo>
                    <a:pt x="27816" y="0"/>
                  </a:moveTo>
                  <a:cubicBezTo>
                    <a:pt x="24245" y="0"/>
                    <a:pt x="20705" y="965"/>
                    <a:pt x="17125" y="1027"/>
                  </a:cubicBezTo>
                  <a:cubicBezTo>
                    <a:pt x="17017" y="1029"/>
                    <a:pt x="16909" y="1030"/>
                    <a:pt x="16801" y="1030"/>
                  </a:cubicBezTo>
                  <a:cubicBezTo>
                    <a:pt x="13708" y="1030"/>
                    <a:pt x="10433" y="264"/>
                    <a:pt x="7270" y="264"/>
                  </a:cubicBezTo>
                  <a:cubicBezTo>
                    <a:pt x="6044" y="264"/>
                    <a:pt x="4834" y="380"/>
                    <a:pt x="3658" y="699"/>
                  </a:cubicBezTo>
                  <a:cubicBezTo>
                    <a:pt x="758" y="1487"/>
                    <a:pt x="1" y="6267"/>
                    <a:pt x="787" y="9162"/>
                  </a:cubicBezTo>
                  <a:cubicBezTo>
                    <a:pt x="1104" y="10325"/>
                    <a:pt x="1708" y="11423"/>
                    <a:pt x="1787" y="12626"/>
                  </a:cubicBezTo>
                  <a:cubicBezTo>
                    <a:pt x="1866" y="13829"/>
                    <a:pt x="1411" y="15004"/>
                    <a:pt x="1312" y="16205"/>
                  </a:cubicBezTo>
                  <a:cubicBezTo>
                    <a:pt x="1214" y="17404"/>
                    <a:pt x="1650" y="18829"/>
                    <a:pt x="2795" y="19205"/>
                  </a:cubicBezTo>
                  <a:cubicBezTo>
                    <a:pt x="3096" y="19302"/>
                    <a:pt x="3417" y="19317"/>
                    <a:pt x="3731" y="19331"/>
                  </a:cubicBezTo>
                  <a:cubicBezTo>
                    <a:pt x="14419" y="19809"/>
                    <a:pt x="25110" y="20282"/>
                    <a:pt x="35800" y="20757"/>
                  </a:cubicBezTo>
                  <a:cubicBezTo>
                    <a:pt x="35899" y="20761"/>
                    <a:pt x="36000" y="20765"/>
                    <a:pt x="36101" y="20765"/>
                  </a:cubicBezTo>
                  <a:cubicBezTo>
                    <a:pt x="36438" y="20765"/>
                    <a:pt x="36774" y="20723"/>
                    <a:pt x="37035" y="20520"/>
                  </a:cubicBezTo>
                  <a:cubicBezTo>
                    <a:pt x="37321" y="20300"/>
                    <a:pt x="37448" y="19937"/>
                    <a:pt x="37560" y="19593"/>
                  </a:cubicBezTo>
                  <a:cubicBezTo>
                    <a:pt x="38190" y="17674"/>
                    <a:pt x="38831" y="15672"/>
                    <a:pt x="38578" y="13663"/>
                  </a:cubicBezTo>
                  <a:cubicBezTo>
                    <a:pt x="38445" y="12616"/>
                    <a:pt x="38074" y="11612"/>
                    <a:pt x="37941" y="10564"/>
                  </a:cubicBezTo>
                  <a:cubicBezTo>
                    <a:pt x="37767" y="9186"/>
                    <a:pt x="38012" y="7776"/>
                    <a:pt x="37782" y="6408"/>
                  </a:cubicBezTo>
                  <a:cubicBezTo>
                    <a:pt x="37120" y="2521"/>
                    <a:pt x="32823" y="266"/>
                    <a:pt x="28888" y="31"/>
                  </a:cubicBezTo>
                  <a:cubicBezTo>
                    <a:pt x="28530" y="10"/>
                    <a:pt x="28173" y="0"/>
                    <a:pt x="2781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56"/>
            <p:cNvSpPr/>
            <p:nvPr/>
          </p:nvSpPr>
          <p:spPr>
            <a:xfrm>
              <a:off x="6114640" y="4202814"/>
              <a:ext cx="407193" cy="68880"/>
            </a:xfrm>
            <a:custGeom>
              <a:rect b="b" l="l" r="r" t="t"/>
              <a:pathLst>
                <a:path extrusionOk="0" h="2650" w="14936">
                  <a:moveTo>
                    <a:pt x="190" y="0"/>
                  </a:moveTo>
                  <a:cubicBezTo>
                    <a:pt x="87" y="0"/>
                    <a:pt x="0" y="130"/>
                    <a:pt x="93" y="224"/>
                  </a:cubicBezTo>
                  <a:cubicBezTo>
                    <a:pt x="1957" y="2128"/>
                    <a:pt x="4359" y="2650"/>
                    <a:pt x="6883" y="2650"/>
                  </a:cubicBezTo>
                  <a:cubicBezTo>
                    <a:pt x="9521" y="2650"/>
                    <a:pt x="12291" y="2080"/>
                    <a:pt x="14717" y="1919"/>
                  </a:cubicBezTo>
                  <a:cubicBezTo>
                    <a:pt x="14875" y="1909"/>
                    <a:pt x="14935" y="1648"/>
                    <a:pt x="14759" y="1623"/>
                  </a:cubicBezTo>
                  <a:cubicBezTo>
                    <a:pt x="14215" y="1548"/>
                    <a:pt x="13660" y="1517"/>
                    <a:pt x="13098" y="1517"/>
                  </a:cubicBezTo>
                  <a:cubicBezTo>
                    <a:pt x="10792" y="1517"/>
                    <a:pt x="8364" y="2026"/>
                    <a:pt x="6056" y="2026"/>
                  </a:cubicBezTo>
                  <a:cubicBezTo>
                    <a:pt x="3973" y="2026"/>
                    <a:pt x="1989" y="1612"/>
                    <a:pt x="280" y="38"/>
                  </a:cubicBezTo>
                  <a:cubicBezTo>
                    <a:pt x="252" y="11"/>
                    <a:pt x="220" y="0"/>
                    <a:pt x="190"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56"/>
            <p:cNvSpPr/>
            <p:nvPr/>
          </p:nvSpPr>
          <p:spPr>
            <a:xfrm>
              <a:off x="6541993" y="4098814"/>
              <a:ext cx="576602" cy="111586"/>
            </a:xfrm>
            <a:custGeom>
              <a:rect b="b" l="l" r="r" t="t"/>
              <a:pathLst>
                <a:path extrusionOk="0" h="4293" w="21150">
                  <a:moveTo>
                    <a:pt x="181" y="0"/>
                  </a:moveTo>
                  <a:cubicBezTo>
                    <a:pt x="30" y="0"/>
                    <a:pt x="0" y="272"/>
                    <a:pt x="160" y="298"/>
                  </a:cubicBezTo>
                  <a:cubicBezTo>
                    <a:pt x="3560" y="840"/>
                    <a:pt x="6989" y="806"/>
                    <a:pt x="10410" y="1099"/>
                  </a:cubicBezTo>
                  <a:cubicBezTo>
                    <a:pt x="12170" y="1253"/>
                    <a:pt x="13919" y="1508"/>
                    <a:pt x="15618" y="2001"/>
                  </a:cubicBezTo>
                  <a:cubicBezTo>
                    <a:pt x="17427" y="2528"/>
                    <a:pt x="18925" y="3504"/>
                    <a:pt x="20611" y="4263"/>
                  </a:cubicBezTo>
                  <a:cubicBezTo>
                    <a:pt x="20656" y="4283"/>
                    <a:pt x="20701" y="4293"/>
                    <a:pt x="20744" y="4293"/>
                  </a:cubicBezTo>
                  <a:cubicBezTo>
                    <a:pt x="20975" y="4293"/>
                    <a:pt x="21150" y="4027"/>
                    <a:pt x="20956" y="3817"/>
                  </a:cubicBezTo>
                  <a:cubicBezTo>
                    <a:pt x="18937" y="1630"/>
                    <a:pt x="15255" y="979"/>
                    <a:pt x="12446" y="663"/>
                  </a:cubicBezTo>
                  <a:cubicBezTo>
                    <a:pt x="8377" y="199"/>
                    <a:pt x="4265" y="526"/>
                    <a:pt x="201" y="2"/>
                  </a:cubicBezTo>
                  <a:cubicBezTo>
                    <a:pt x="194" y="1"/>
                    <a:pt x="188" y="0"/>
                    <a:pt x="181"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56"/>
            <p:cNvSpPr/>
            <p:nvPr/>
          </p:nvSpPr>
          <p:spPr>
            <a:xfrm>
              <a:off x="6368064" y="4344973"/>
              <a:ext cx="560871" cy="29320"/>
            </a:xfrm>
            <a:custGeom>
              <a:rect b="b" l="l" r="r" t="t"/>
              <a:pathLst>
                <a:path extrusionOk="0" h="1128" w="20573">
                  <a:moveTo>
                    <a:pt x="48" y="0"/>
                  </a:moveTo>
                  <a:cubicBezTo>
                    <a:pt x="11" y="0"/>
                    <a:pt x="0" y="64"/>
                    <a:pt x="42" y="75"/>
                  </a:cubicBezTo>
                  <a:cubicBezTo>
                    <a:pt x="3359" y="699"/>
                    <a:pt x="6772" y="884"/>
                    <a:pt x="10141" y="1021"/>
                  </a:cubicBezTo>
                  <a:cubicBezTo>
                    <a:pt x="11529" y="1076"/>
                    <a:pt x="12951" y="1128"/>
                    <a:pt x="14376" y="1128"/>
                  </a:cubicBezTo>
                  <a:cubicBezTo>
                    <a:pt x="16377" y="1128"/>
                    <a:pt x="18383" y="1026"/>
                    <a:pt x="20309" y="689"/>
                  </a:cubicBezTo>
                  <a:cubicBezTo>
                    <a:pt x="20572" y="641"/>
                    <a:pt x="20494" y="255"/>
                    <a:pt x="20247" y="243"/>
                  </a:cubicBezTo>
                  <a:cubicBezTo>
                    <a:pt x="19502" y="205"/>
                    <a:pt x="18754" y="190"/>
                    <a:pt x="18004" y="190"/>
                  </a:cubicBezTo>
                  <a:cubicBezTo>
                    <a:pt x="15443" y="190"/>
                    <a:pt x="12862" y="361"/>
                    <a:pt x="10310" y="361"/>
                  </a:cubicBezTo>
                  <a:cubicBezTo>
                    <a:pt x="10252" y="361"/>
                    <a:pt x="10195" y="361"/>
                    <a:pt x="10137" y="361"/>
                  </a:cubicBezTo>
                  <a:cubicBezTo>
                    <a:pt x="6768" y="353"/>
                    <a:pt x="3413" y="79"/>
                    <a:pt x="48"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56"/>
            <p:cNvSpPr/>
            <p:nvPr/>
          </p:nvSpPr>
          <p:spPr>
            <a:xfrm>
              <a:off x="6270440" y="1464023"/>
              <a:ext cx="1118608" cy="787651"/>
            </a:xfrm>
            <a:custGeom>
              <a:rect b="b" l="l" r="r" t="t"/>
              <a:pathLst>
                <a:path extrusionOk="0" h="30303" w="41031">
                  <a:moveTo>
                    <a:pt x="41031" y="5988"/>
                  </a:moveTo>
                  <a:lnTo>
                    <a:pt x="41031" y="5988"/>
                  </a:lnTo>
                  <a:cubicBezTo>
                    <a:pt x="41031" y="5988"/>
                    <a:pt x="41031" y="5988"/>
                    <a:pt x="41031" y="5988"/>
                  </a:cubicBezTo>
                  <a:cubicBezTo>
                    <a:pt x="41031" y="5988"/>
                    <a:pt x="41031" y="5988"/>
                    <a:pt x="41031" y="5988"/>
                  </a:cubicBezTo>
                  <a:close/>
                  <a:moveTo>
                    <a:pt x="34930" y="13200"/>
                  </a:moveTo>
                  <a:lnTo>
                    <a:pt x="35195" y="13280"/>
                  </a:lnTo>
                  <a:lnTo>
                    <a:pt x="35195" y="13282"/>
                  </a:lnTo>
                  <a:lnTo>
                    <a:pt x="34930" y="13200"/>
                  </a:lnTo>
                  <a:close/>
                  <a:moveTo>
                    <a:pt x="29794" y="9772"/>
                  </a:moveTo>
                  <a:cubicBezTo>
                    <a:pt x="29855" y="10390"/>
                    <a:pt x="29929" y="11006"/>
                    <a:pt x="30025" y="11616"/>
                  </a:cubicBezTo>
                  <a:cubicBezTo>
                    <a:pt x="30253" y="13114"/>
                    <a:pt x="30597" y="14614"/>
                    <a:pt x="31232" y="16027"/>
                  </a:cubicBezTo>
                  <a:cubicBezTo>
                    <a:pt x="31552" y="16724"/>
                    <a:pt x="31952" y="17415"/>
                    <a:pt x="32527" y="17969"/>
                  </a:cubicBezTo>
                  <a:cubicBezTo>
                    <a:pt x="32572" y="18014"/>
                    <a:pt x="32622" y="18056"/>
                    <a:pt x="32670" y="18095"/>
                  </a:cubicBezTo>
                  <a:cubicBezTo>
                    <a:pt x="32817" y="18099"/>
                    <a:pt x="32964" y="18101"/>
                    <a:pt x="33114" y="18120"/>
                  </a:cubicBezTo>
                  <a:cubicBezTo>
                    <a:pt x="33294" y="18137"/>
                    <a:pt x="33452" y="18151"/>
                    <a:pt x="33664" y="18211"/>
                  </a:cubicBezTo>
                  <a:lnTo>
                    <a:pt x="33661" y="18213"/>
                  </a:lnTo>
                  <a:cubicBezTo>
                    <a:pt x="33458" y="18153"/>
                    <a:pt x="33298" y="18139"/>
                    <a:pt x="33120" y="18122"/>
                  </a:cubicBezTo>
                  <a:cubicBezTo>
                    <a:pt x="32971" y="18106"/>
                    <a:pt x="32823" y="18103"/>
                    <a:pt x="32678" y="18099"/>
                  </a:cubicBezTo>
                  <a:cubicBezTo>
                    <a:pt x="32653" y="18099"/>
                    <a:pt x="32626" y="18099"/>
                    <a:pt x="32603" y="18095"/>
                  </a:cubicBezTo>
                  <a:cubicBezTo>
                    <a:pt x="32553" y="18094"/>
                    <a:pt x="32503" y="18094"/>
                    <a:pt x="32452" y="18094"/>
                  </a:cubicBezTo>
                  <a:cubicBezTo>
                    <a:pt x="32156" y="18094"/>
                    <a:pt x="31865" y="18109"/>
                    <a:pt x="31572" y="18126"/>
                  </a:cubicBezTo>
                  <a:cubicBezTo>
                    <a:pt x="30894" y="18164"/>
                    <a:pt x="30216" y="18238"/>
                    <a:pt x="29548" y="18354"/>
                  </a:cubicBezTo>
                  <a:cubicBezTo>
                    <a:pt x="29272" y="18402"/>
                    <a:pt x="29000" y="18456"/>
                    <a:pt x="28726" y="18512"/>
                  </a:cubicBezTo>
                  <a:cubicBezTo>
                    <a:pt x="28840" y="18381"/>
                    <a:pt x="28944" y="18230"/>
                    <a:pt x="29012" y="18041"/>
                  </a:cubicBezTo>
                  <a:cubicBezTo>
                    <a:pt x="29050" y="17942"/>
                    <a:pt x="29077" y="17834"/>
                    <a:pt x="29081" y="17713"/>
                  </a:cubicBezTo>
                  <a:lnTo>
                    <a:pt x="29091" y="17479"/>
                  </a:lnTo>
                  <a:cubicBezTo>
                    <a:pt x="29118" y="16865"/>
                    <a:pt x="29247" y="16238"/>
                    <a:pt x="29247" y="15558"/>
                  </a:cubicBezTo>
                  <a:cubicBezTo>
                    <a:pt x="29240" y="15224"/>
                    <a:pt x="29213" y="14850"/>
                    <a:pt x="28992" y="14502"/>
                  </a:cubicBezTo>
                  <a:cubicBezTo>
                    <a:pt x="28882" y="14332"/>
                    <a:pt x="28718" y="14191"/>
                    <a:pt x="28537" y="14110"/>
                  </a:cubicBezTo>
                  <a:cubicBezTo>
                    <a:pt x="28456" y="14072"/>
                    <a:pt x="28373" y="14048"/>
                    <a:pt x="28290" y="14025"/>
                  </a:cubicBezTo>
                  <a:cubicBezTo>
                    <a:pt x="28290" y="14018"/>
                    <a:pt x="28292" y="14014"/>
                    <a:pt x="28292" y="14010"/>
                  </a:cubicBezTo>
                  <a:cubicBezTo>
                    <a:pt x="28384" y="13506"/>
                    <a:pt x="28500" y="13008"/>
                    <a:pt x="28631" y="12521"/>
                  </a:cubicBezTo>
                  <a:cubicBezTo>
                    <a:pt x="28794" y="11927"/>
                    <a:pt x="28981" y="11344"/>
                    <a:pt x="29205" y="10795"/>
                  </a:cubicBezTo>
                  <a:cubicBezTo>
                    <a:pt x="29365" y="10417"/>
                    <a:pt x="29548" y="10039"/>
                    <a:pt x="29794" y="9772"/>
                  </a:cubicBezTo>
                  <a:close/>
                  <a:moveTo>
                    <a:pt x="33682" y="0"/>
                  </a:moveTo>
                  <a:lnTo>
                    <a:pt x="33585" y="13"/>
                  </a:lnTo>
                  <a:cubicBezTo>
                    <a:pt x="33130" y="81"/>
                    <a:pt x="32684" y="235"/>
                    <a:pt x="32303" y="490"/>
                  </a:cubicBezTo>
                  <a:cubicBezTo>
                    <a:pt x="31913" y="739"/>
                    <a:pt x="31593" y="1073"/>
                    <a:pt x="31334" y="1442"/>
                  </a:cubicBezTo>
                  <a:cubicBezTo>
                    <a:pt x="30819" y="2185"/>
                    <a:pt x="30543" y="3054"/>
                    <a:pt x="30413" y="3925"/>
                  </a:cubicBezTo>
                  <a:cubicBezTo>
                    <a:pt x="30162" y="5674"/>
                    <a:pt x="30440" y="7461"/>
                    <a:pt x="31110" y="9081"/>
                  </a:cubicBezTo>
                  <a:cubicBezTo>
                    <a:pt x="31778" y="10699"/>
                    <a:pt x="32898" y="12155"/>
                    <a:pt x="34390" y="13114"/>
                  </a:cubicBezTo>
                  <a:cubicBezTo>
                    <a:pt x="34506" y="13189"/>
                    <a:pt x="34628" y="13253"/>
                    <a:pt x="34747" y="13321"/>
                  </a:cubicBezTo>
                  <a:cubicBezTo>
                    <a:pt x="34761" y="13263"/>
                    <a:pt x="34771" y="13209"/>
                    <a:pt x="34784" y="13155"/>
                  </a:cubicBezTo>
                  <a:lnTo>
                    <a:pt x="34794" y="13159"/>
                  </a:lnTo>
                  <a:lnTo>
                    <a:pt x="34794" y="13159"/>
                  </a:lnTo>
                  <a:cubicBezTo>
                    <a:pt x="34782" y="13214"/>
                    <a:pt x="34771" y="13268"/>
                    <a:pt x="34757" y="13326"/>
                  </a:cubicBezTo>
                  <a:cubicBezTo>
                    <a:pt x="34574" y="14122"/>
                    <a:pt x="34444" y="14911"/>
                    <a:pt x="34373" y="15720"/>
                  </a:cubicBezTo>
                  <a:cubicBezTo>
                    <a:pt x="34286" y="16570"/>
                    <a:pt x="34273" y="17448"/>
                    <a:pt x="34421" y="18321"/>
                  </a:cubicBezTo>
                  <a:cubicBezTo>
                    <a:pt x="34423" y="18344"/>
                    <a:pt x="34429" y="18365"/>
                    <a:pt x="34431" y="18390"/>
                  </a:cubicBezTo>
                  <a:cubicBezTo>
                    <a:pt x="34352" y="18386"/>
                    <a:pt x="34269" y="18379"/>
                    <a:pt x="34195" y="18365"/>
                  </a:cubicBezTo>
                  <a:cubicBezTo>
                    <a:pt x="34031" y="18334"/>
                    <a:pt x="33871" y="18286"/>
                    <a:pt x="33717" y="18211"/>
                  </a:cubicBezTo>
                  <a:cubicBezTo>
                    <a:pt x="33410" y="18068"/>
                    <a:pt x="33135" y="17852"/>
                    <a:pt x="32890" y="17601"/>
                  </a:cubicBezTo>
                  <a:cubicBezTo>
                    <a:pt x="32404" y="17093"/>
                    <a:pt x="32039" y="16456"/>
                    <a:pt x="31757" y="15786"/>
                  </a:cubicBezTo>
                  <a:cubicBezTo>
                    <a:pt x="31471" y="15118"/>
                    <a:pt x="31255" y="14413"/>
                    <a:pt x="31083" y="13697"/>
                  </a:cubicBezTo>
                  <a:cubicBezTo>
                    <a:pt x="30902" y="12981"/>
                    <a:pt x="30767" y="12251"/>
                    <a:pt x="30664" y="11519"/>
                  </a:cubicBezTo>
                  <a:cubicBezTo>
                    <a:pt x="30444" y="10048"/>
                    <a:pt x="30348" y="8564"/>
                    <a:pt x="30267" y="7068"/>
                  </a:cubicBezTo>
                  <a:cubicBezTo>
                    <a:pt x="30193" y="5579"/>
                    <a:pt x="30135" y="4077"/>
                    <a:pt x="30236" y="2612"/>
                  </a:cubicBezTo>
                  <a:lnTo>
                    <a:pt x="29643" y="2564"/>
                  </a:lnTo>
                  <a:cubicBezTo>
                    <a:pt x="29498" y="4087"/>
                    <a:pt x="29558" y="5598"/>
                    <a:pt x="29612" y="7106"/>
                  </a:cubicBezTo>
                  <a:cubicBezTo>
                    <a:pt x="29637" y="7790"/>
                    <a:pt x="29680" y="8479"/>
                    <a:pt x="29738" y="9166"/>
                  </a:cubicBezTo>
                  <a:cubicBezTo>
                    <a:pt x="29834" y="9129"/>
                    <a:pt x="29933" y="9097"/>
                    <a:pt x="30039" y="9083"/>
                  </a:cubicBezTo>
                  <a:lnTo>
                    <a:pt x="30039" y="9087"/>
                  </a:lnTo>
                  <a:cubicBezTo>
                    <a:pt x="29938" y="9102"/>
                    <a:pt x="29840" y="9129"/>
                    <a:pt x="29747" y="9168"/>
                  </a:cubicBezTo>
                  <a:cubicBezTo>
                    <a:pt x="29479" y="9274"/>
                    <a:pt x="29265" y="9463"/>
                    <a:pt x="29106" y="9660"/>
                  </a:cubicBezTo>
                  <a:cubicBezTo>
                    <a:pt x="28879" y="9931"/>
                    <a:pt x="28722" y="10228"/>
                    <a:pt x="28589" y="10533"/>
                  </a:cubicBezTo>
                  <a:cubicBezTo>
                    <a:pt x="28332" y="11139"/>
                    <a:pt x="28195" y="11770"/>
                    <a:pt x="28085" y="12398"/>
                  </a:cubicBezTo>
                  <a:cubicBezTo>
                    <a:pt x="27977" y="13025"/>
                    <a:pt x="27909" y="13653"/>
                    <a:pt x="27846" y="14280"/>
                  </a:cubicBezTo>
                  <a:lnTo>
                    <a:pt x="27639" y="16162"/>
                  </a:lnTo>
                  <a:lnTo>
                    <a:pt x="28068" y="16186"/>
                  </a:lnTo>
                  <a:cubicBezTo>
                    <a:pt x="28075" y="15612"/>
                    <a:pt x="28128" y="15035"/>
                    <a:pt x="28218" y="14467"/>
                  </a:cubicBezTo>
                  <a:cubicBezTo>
                    <a:pt x="28379" y="14525"/>
                    <a:pt x="28510" y="14616"/>
                    <a:pt x="28583" y="14753"/>
                  </a:cubicBezTo>
                  <a:cubicBezTo>
                    <a:pt x="28703" y="14958"/>
                    <a:pt x="28726" y="15251"/>
                    <a:pt x="28714" y="15545"/>
                  </a:cubicBezTo>
                  <a:cubicBezTo>
                    <a:pt x="28687" y="16145"/>
                    <a:pt x="28550" y="16772"/>
                    <a:pt x="28492" y="17433"/>
                  </a:cubicBezTo>
                  <a:lnTo>
                    <a:pt x="28475" y="17680"/>
                  </a:lnTo>
                  <a:cubicBezTo>
                    <a:pt x="28471" y="17720"/>
                    <a:pt x="28456" y="17767"/>
                    <a:pt x="28436" y="17815"/>
                  </a:cubicBezTo>
                  <a:cubicBezTo>
                    <a:pt x="28396" y="17915"/>
                    <a:pt x="28321" y="18020"/>
                    <a:pt x="28232" y="18120"/>
                  </a:cubicBezTo>
                  <a:cubicBezTo>
                    <a:pt x="28048" y="18321"/>
                    <a:pt x="27809" y="18498"/>
                    <a:pt x="27556" y="18655"/>
                  </a:cubicBezTo>
                  <a:cubicBezTo>
                    <a:pt x="27046" y="18964"/>
                    <a:pt x="26469" y="19197"/>
                    <a:pt x="25880" y="19371"/>
                  </a:cubicBezTo>
                  <a:cubicBezTo>
                    <a:pt x="25126" y="19593"/>
                    <a:pt x="24335" y="19725"/>
                    <a:pt x="23555" y="19725"/>
                  </a:cubicBezTo>
                  <a:cubicBezTo>
                    <a:pt x="23119" y="19725"/>
                    <a:pt x="22687" y="19684"/>
                    <a:pt x="22266" y="19595"/>
                  </a:cubicBezTo>
                  <a:cubicBezTo>
                    <a:pt x="21971" y="19531"/>
                    <a:pt x="21689" y="19442"/>
                    <a:pt x="21419" y="19319"/>
                  </a:cubicBezTo>
                  <a:cubicBezTo>
                    <a:pt x="21286" y="19257"/>
                    <a:pt x="21156" y="19191"/>
                    <a:pt x="21031" y="19112"/>
                  </a:cubicBezTo>
                  <a:cubicBezTo>
                    <a:pt x="20911" y="19037"/>
                    <a:pt x="20830" y="18971"/>
                    <a:pt x="20737" y="18865"/>
                  </a:cubicBezTo>
                  <a:cubicBezTo>
                    <a:pt x="20386" y="18456"/>
                    <a:pt x="20195" y="17842"/>
                    <a:pt x="20052" y="17249"/>
                  </a:cubicBezTo>
                  <a:cubicBezTo>
                    <a:pt x="19778" y="16039"/>
                    <a:pt x="19693" y="14763"/>
                    <a:pt x="19649" y="13502"/>
                  </a:cubicBezTo>
                  <a:cubicBezTo>
                    <a:pt x="19612" y="12234"/>
                    <a:pt x="19635" y="10960"/>
                    <a:pt x="19693" y="9689"/>
                  </a:cubicBezTo>
                  <a:cubicBezTo>
                    <a:pt x="19747" y="8417"/>
                    <a:pt x="19853" y="7149"/>
                    <a:pt x="19977" y="5882"/>
                  </a:cubicBezTo>
                  <a:cubicBezTo>
                    <a:pt x="20096" y="4660"/>
                    <a:pt x="20235" y="3436"/>
                    <a:pt x="20417" y="2222"/>
                  </a:cubicBezTo>
                  <a:cubicBezTo>
                    <a:pt x="20422" y="2189"/>
                    <a:pt x="20175" y="2142"/>
                    <a:pt x="20056" y="2142"/>
                  </a:cubicBezTo>
                  <a:cubicBezTo>
                    <a:pt x="20019" y="2142"/>
                    <a:pt x="19994" y="2147"/>
                    <a:pt x="19994" y="2158"/>
                  </a:cubicBezTo>
                  <a:cubicBezTo>
                    <a:pt x="19847" y="3384"/>
                    <a:pt x="19710" y="4612"/>
                    <a:pt x="19591" y="5840"/>
                  </a:cubicBezTo>
                  <a:cubicBezTo>
                    <a:pt x="19490" y="7102"/>
                    <a:pt x="19394" y="8378"/>
                    <a:pt x="19311" y="9651"/>
                  </a:cubicBezTo>
                  <a:cubicBezTo>
                    <a:pt x="19237" y="10931"/>
                    <a:pt x="19183" y="12209"/>
                    <a:pt x="19189" y="13496"/>
                  </a:cubicBezTo>
                  <a:cubicBezTo>
                    <a:pt x="19203" y="14780"/>
                    <a:pt x="19253" y="16070"/>
                    <a:pt x="19513" y="17359"/>
                  </a:cubicBezTo>
                  <a:cubicBezTo>
                    <a:pt x="19560" y="17581"/>
                    <a:pt x="19620" y="17805"/>
                    <a:pt x="19689" y="18027"/>
                  </a:cubicBezTo>
                  <a:cubicBezTo>
                    <a:pt x="19461" y="18352"/>
                    <a:pt x="19147" y="18624"/>
                    <a:pt x="18793" y="18836"/>
                  </a:cubicBezTo>
                  <a:cubicBezTo>
                    <a:pt x="18390" y="19085"/>
                    <a:pt x="17942" y="19267"/>
                    <a:pt x="17481" y="19404"/>
                  </a:cubicBezTo>
                  <a:cubicBezTo>
                    <a:pt x="16836" y="19589"/>
                    <a:pt x="16162" y="19692"/>
                    <a:pt x="15492" y="19692"/>
                  </a:cubicBezTo>
                  <a:cubicBezTo>
                    <a:pt x="15202" y="19692"/>
                    <a:pt x="14912" y="19673"/>
                    <a:pt x="14627" y="19632"/>
                  </a:cubicBezTo>
                  <a:cubicBezTo>
                    <a:pt x="14156" y="19568"/>
                    <a:pt x="13693" y="19446"/>
                    <a:pt x="13280" y="19251"/>
                  </a:cubicBezTo>
                  <a:cubicBezTo>
                    <a:pt x="13154" y="19191"/>
                    <a:pt x="13004" y="19027"/>
                    <a:pt x="12888" y="18838"/>
                  </a:cubicBezTo>
                  <a:cubicBezTo>
                    <a:pt x="12766" y="18651"/>
                    <a:pt x="12656" y="18440"/>
                    <a:pt x="12556" y="18222"/>
                  </a:cubicBezTo>
                  <a:cubicBezTo>
                    <a:pt x="12175" y="17334"/>
                    <a:pt x="11915" y="16359"/>
                    <a:pt x="11685" y="15392"/>
                  </a:cubicBezTo>
                  <a:cubicBezTo>
                    <a:pt x="11237" y="13440"/>
                    <a:pt x="10917" y="11450"/>
                    <a:pt x="10658" y="9454"/>
                  </a:cubicBezTo>
                  <a:cubicBezTo>
                    <a:pt x="10521" y="8454"/>
                    <a:pt x="10422" y="7452"/>
                    <a:pt x="10330" y="6450"/>
                  </a:cubicBezTo>
                  <a:cubicBezTo>
                    <a:pt x="10241" y="5506"/>
                    <a:pt x="10164" y="4558"/>
                    <a:pt x="10112" y="3610"/>
                  </a:cubicBezTo>
                  <a:cubicBezTo>
                    <a:pt x="10111" y="3596"/>
                    <a:pt x="10086" y="3591"/>
                    <a:pt x="10049" y="3591"/>
                  </a:cubicBezTo>
                  <a:cubicBezTo>
                    <a:pt x="9930" y="3591"/>
                    <a:pt x="9689" y="3643"/>
                    <a:pt x="9689" y="3643"/>
                  </a:cubicBezTo>
                  <a:lnTo>
                    <a:pt x="9949" y="6486"/>
                  </a:lnTo>
                  <a:lnTo>
                    <a:pt x="10262" y="9506"/>
                  </a:lnTo>
                  <a:cubicBezTo>
                    <a:pt x="10490" y="11514"/>
                    <a:pt x="10733" y="13523"/>
                    <a:pt x="11135" y="15514"/>
                  </a:cubicBezTo>
                  <a:cubicBezTo>
                    <a:pt x="11343" y="16510"/>
                    <a:pt x="11569" y="17506"/>
                    <a:pt x="11963" y="18481"/>
                  </a:cubicBezTo>
                  <a:cubicBezTo>
                    <a:pt x="12015" y="18599"/>
                    <a:pt x="12067" y="18720"/>
                    <a:pt x="12127" y="18836"/>
                  </a:cubicBezTo>
                  <a:cubicBezTo>
                    <a:pt x="12212" y="18784"/>
                    <a:pt x="12295" y="18732"/>
                    <a:pt x="12380" y="18682"/>
                  </a:cubicBezTo>
                  <a:lnTo>
                    <a:pt x="12382" y="18684"/>
                  </a:lnTo>
                  <a:cubicBezTo>
                    <a:pt x="12297" y="18736"/>
                    <a:pt x="12212" y="18788"/>
                    <a:pt x="12131" y="18838"/>
                  </a:cubicBezTo>
                  <a:cubicBezTo>
                    <a:pt x="11650" y="19128"/>
                    <a:pt x="11173" y="19410"/>
                    <a:pt x="10660" y="19610"/>
                  </a:cubicBezTo>
                  <a:cubicBezTo>
                    <a:pt x="10511" y="19664"/>
                    <a:pt x="10368" y="19738"/>
                    <a:pt x="10214" y="19780"/>
                  </a:cubicBezTo>
                  <a:lnTo>
                    <a:pt x="9760" y="19913"/>
                  </a:lnTo>
                  <a:cubicBezTo>
                    <a:pt x="9468" y="19968"/>
                    <a:pt x="9176" y="20023"/>
                    <a:pt x="8883" y="20023"/>
                  </a:cubicBezTo>
                  <a:cubicBezTo>
                    <a:pt x="8867" y="20023"/>
                    <a:pt x="8852" y="20023"/>
                    <a:pt x="8837" y="20022"/>
                  </a:cubicBezTo>
                  <a:cubicBezTo>
                    <a:pt x="8807" y="20023"/>
                    <a:pt x="8778" y="20024"/>
                    <a:pt x="8749" y="20024"/>
                  </a:cubicBezTo>
                  <a:cubicBezTo>
                    <a:pt x="8165" y="20024"/>
                    <a:pt x="7593" y="19866"/>
                    <a:pt x="7071" y="19589"/>
                  </a:cubicBezTo>
                  <a:cubicBezTo>
                    <a:pt x="6525" y="19294"/>
                    <a:pt x="6038" y="18869"/>
                    <a:pt x="5617" y="18377"/>
                  </a:cubicBezTo>
                  <a:cubicBezTo>
                    <a:pt x="5196" y="17890"/>
                    <a:pt x="4837" y="17334"/>
                    <a:pt x="4523" y="16755"/>
                  </a:cubicBezTo>
                  <a:cubicBezTo>
                    <a:pt x="4206" y="16176"/>
                    <a:pt x="3936" y="15568"/>
                    <a:pt x="3702" y="14948"/>
                  </a:cubicBezTo>
                  <a:cubicBezTo>
                    <a:pt x="3459" y="14328"/>
                    <a:pt x="3272" y="13687"/>
                    <a:pt x="3108" y="13041"/>
                  </a:cubicBezTo>
                  <a:cubicBezTo>
                    <a:pt x="2945" y="12396"/>
                    <a:pt x="2801" y="11738"/>
                    <a:pt x="2712" y="11087"/>
                  </a:cubicBezTo>
                  <a:lnTo>
                    <a:pt x="2287" y="11149"/>
                  </a:lnTo>
                  <a:cubicBezTo>
                    <a:pt x="2538" y="12494"/>
                    <a:pt x="2880" y="13794"/>
                    <a:pt x="3326" y="15081"/>
                  </a:cubicBezTo>
                  <a:cubicBezTo>
                    <a:pt x="3397" y="15282"/>
                    <a:pt x="3472" y="15483"/>
                    <a:pt x="3550" y="15684"/>
                  </a:cubicBezTo>
                  <a:cubicBezTo>
                    <a:pt x="3660" y="15722"/>
                    <a:pt x="3772" y="15759"/>
                    <a:pt x="3882" y="15784"/>
                  </a:cubicBezTo>
                  <a:lnTo>
                    <a:pt x="3926" y="16209"/>
                  </a:lnTo>
                  <a:lnTo>
                    <a:pt x="3878" y="15786"/>
                  </a:lnTo>
                  <a:cubicBezTo>
                    <a:pt x="3768" y="15763"/>
                    <a:pt x="3660" y="15726"/>
                    <a:pt x="3548" y="15689"/>
                  </a:cubicBezTo>
                  <a:cubicBezTo>
                    <a:pt x="3364" y="15626"/>
                    <a:pt x="3173" y="15554"/>
                    <a:pt x="2982" y="15473"/>
                  </a:cubicBezTo>
                  <a:cubicBezTo>
                    <a:pt x="2675" y="15340"/>
                    <a:pt x="2353" y="15211"/>
                    <a:pt x="2040" y="15058"/>
                  </a:cubicBezTo>
                  <a:cubicBezTo>
                    <a:pt x="1727" y="14900"/>
                    <a:pt x="1414" y="14736"/>
                    <a:pt x="1109" y="14550"/>
                  </a:cubicBezTo>
                  <a:cubicBezTo>
                    <a:pt x="812" y="14355"/>
                    <a:pt x="526" y="14139"/>
                    <a:pt x="277" y="13890"/>
                  </a:cubicBezTo>
                  <a:lnTo>
                    <a:pt x="1" y="14222"/>
                  </a:lnTo>
                  <a:cubicBezTo>
                    <a:pt x="308" y="14429"/>
                    <a:pt x="594" y="14645"/>
                    <a:pt x="884" y="14865"/>
                  </a:cubicBezTo>
                  <a:cubicBezTo>
                    <a:pt x="1167" y="15095"/>
                    <a:pt x="1455" y="15323"/>
                    <a:pt x="1758" y="15535"/>
                  </a:cubicBezTo>
                  <a:cubicBezTo>
                    <a:pt x="2057" y="15749"/>
                    <a:pt x="2374" y="15950"/>
                    <a:pt x="2733" y="16093"/>
                  </a:cubicBezTo>
                  <a:cubicBezTo>
                    <a:pt x="2974" y="16187"/>
                    <a:pt x="3246" y="16267"/>
                    <a:pt x="3532" y="16267"/>
                  </a:cubicBezTo>
                  <a:cubicBezTo>
                    <a:pt x="3613" y="16267"/>
                    <a:pt x="3694" y="16261"/>
                    <a:pt x="3777" y="16247"/>
                  </a:cubicBezTo>
                  <a:cubicBezTo>
                    <a:pt x="4146" y="17118"/>
                    <a:pt x="4586" y="17967"/>
                    <a:pt x="5185" y="18730"/>
                  </a:cubicBezTo>
                  <a:cubicBezTo>
                    <a:pt x="5617" y="19276"/>
                    <a:pt x="6129" y="19780"/>
                    <a:pt x="6756" y="20141"/>
                  </a:cubicBezTo>
                  <a:cubicBezTo>
                    <a:pt x="7354" y="20499"/>
                    <a:pt x="8064" y="20687"/>
                    <a:pt x="8765" y="20687"/>
                  </a:cubicBezTo>
                  <a:cubicBezTo>
                    <a:pt x="8791" y="20687"/>
                    <a:pt x="8817" y="20687"/>
                    <a:pt x="8843" y="20686"/>
                  </a:cubicBezTo>
                  <a:cubicBezTo>
                    <a:pt x="9569" y="20666"/>
                    <a:pt x="10278" y="20473"/>
                    <a:pt x="10903" y="20161"/>
                  </a:cubicBezTo>
                  <a:cubicBezTo>
                    <a:pt x="11226" y="20022"/>
                    <a:pt x="11513" y="19823"/>
                    <a:pt x="11814" y="19649"/>
                  </a:cubicBezTo>
                  <a:cubicBezTo>
                    <a:pt x="12000" y="19525"/>
                    <a:pt x="12181" y="19383"/>
                    <a:pt x="12359" y="19244"/>
                  </a:cubicBezTo>
                  <a:cubicBezTo>
                    <a:pt x="12451" y="19172"/>
                    <a:pt x="12544" y="19097"/>
                    <a:pt x="12639" y="19027"/>
                  </a:cubicBezTo>
                  <a:lnTo>
                    <a:pt x="12639" y="19027"/>
                  </a:lnTo>
                  <a:cubicBezTo>
                    <a:pt x="12546" y="19097"/>
                    <a:pt x="12455" y="19172"/>
                    <a:pt x="12359" y="19244"/>
                  </a:cubicBezTo>
                  <a:cubicBezTo>
                    <a:pt x="12504" y="19462"/>
                    <a:pt x="12679" y="19691"/>
                    <a:pt x="12986" y="19854"/>
                  </a:cubicBezTo>
                  <a:cubicBezTo>
                    <a:pt x="13488" y="20093"/>
                    <a:pt x="14006" y="20232"/>
                    <a:pt x="14538" y="20300"/>
                  </a:cubicBezTo>
                  <a:cubicBezTo>
                    <a:pt x="14825" y="20335"/>
                    <a:pt x="15113" y="20352"/>
                    <a:pt x="15400" y="20352"/>
                  </a:cubicBezTo>
                  <a:cubicBezTo>
                    <a:pt x="16170" y="20352"/>
                    <a:pt x="16934" y="20229"/>
                    <a:pt x="17662" y="19987"/>
                  </a:cubicBezTo>
                  <a:cubicBezTo>
                    <a:pt x="18160" y="19817"/>
                    <a:pt x="18647" y="19599"/>
                    <a:pt x="19087" y="19292"/>
                  </a:cubicBezTo>
                  <a:cubicBezTo>
                    <a:pt x="19376" y="19087"/>
                    <a:pt x="19652" y="18842"/>
                    <a:pt x="19874" y="18552"/>
                  </a:cubicBezTo>
                  <a:cubicBezTo>
                    <a:pt x="19986" y="18410"/>
                    <a:pt x="20085" y="18259"/>
                    <a:pt x="20162" y="18093"/>
                  </a:cubicBezTo>
                  <a:lnTo>
                    <a:pt x="20168" y="18095"/>
                  </a:lnTo>
                  <a:cubicBezTo>
                    <a:pt x="20089" y="18265"/>
                    <a:pt x="19986" y="18417"/>
                    <a:pt x="19874" y="18562"/>
                  </a:cubicBezTo>
                  <a:cubicBezTo>
                    <a:pt x="19977" y="18801"/>
                    <a:pt x="20102" y="19033"/>
                    <a:pt x="20282" y="19251"/>
                  </a:cubicBezTo>
                  <a:cubicBezTo>
                    <a:pt x="20392" y="19394"/>
                    <a:pt x="20560" y="19535"/>
                    <a:pt x="20710" y="19630"/>
                  </a:cubicBezTo>
                  <a:cubicBezTo>
                    <a:pt x="20857" y="19726"/>
                    <a:pt x="21006" y="19807"/>
                    <a:pt x="21164" y="19881"/>
                  </a:cubicBezTo>
                  <a:cubicBezTo>
                    <a:pt x="21347" y="19969"/>
                    <a:pt x="21535" y="20039"/>
                    <a:pt x="21728" y="20103"/>
                  </a:cubicBezTo>
                  <a:cubicBezTo>
                    <a:pt x="21004" y="20552"/>
                    <a:pt x="20349" y="21074"/>
                    <a:pt x="19730" y="21651"/>
                  </a:cubicBezTo>
                  <a:cubicBezTo>
                    <a:pt x="18952" y="22392"/>
                    <a:pt x="18237" y="23217"/>
                    <a:pt x="17664" y="24134"/>
                  </a:cubicBezTo>
                  <a:cubicBezTo>
                    <a:pt x="17511" y="24358"/>
                    <a:pt x="17392" y="24601"/>
                    <a:pt x="17255" y="24836"/>
                  </a:cubicBezTo>
                  <a:lnTo>
                    <a:pt x="17054" y="25190"/>
                  </a:lnTo>
                  <a:lnTo>
                    <a:pt x="16886" y="25560"/>
                  </a:lnTo>
                  <a:cubicBezTo>
                    <a:pt x="16778" y="25809"/>
                    <a:pt x="16662" y="26053"/>
                    <a:pt x="16560" y="26302"/>
                  </a:cubicBezTo>
                  <a:lnTo>
                    <a:pt x="16303" y="27074"/>
                  </a:lnTo>
                  <a:lnTo>
                    <a:pt x="16185" y="27462"/>
                  </a:lnTo>
                  <a:lnTo>
                    <a:pt x="16096" y="27858"/>
                  </a:lnTo>
                  <a:cubicBezTo>
                    <a:pt x="16042" y="28124"/>
                    <a:pt x="15977" y="28385"/>
                    <a:pt x="15930" y="28653"/>
                  </a:cubicBezTo>
                  <a:cubicBezTo>
                    <a:pt x="15845" y="29184"/>
                    <a:pt x="15809" y="29726"/>
                    <a:pt x="15776" y="30261"/>
                  </a:cubicBezTo>
                  <a:lnTo>
                    <a:pt x="16206" y="30302"/>
                  </a:lnTo>
                  <a:cubicBezTo>
                    <a:pt x="16266" y="30047"/>
                    <a:pt x="16313" y="29792"/>
                    <a:pt x="16372" y="29535"/>
                  </a:cubicBezTo>
                  <a:cubicBezTo>
                    <a:pt x="16428" y="29279"/>
                    <a:pt x="16455" y="29020"/>
                    <a:pt x="16529" y="28771"/>
                  </a:cubicBezTo>
                  <a:cubicBezTo>
                    <a:pt x="16600" y="28522"/>
                    <a:pt x="16658" y="28271"/>
                    <a:pt x="16724" y="28018"/>
                  </a:cubicBezTo>
                  <a:lnTo>
                    <a:pt x="16820" y="27643"/>
                  </a:lnTo>
                  <a:lnTo>
                    <a:pt x="16944" y="27275"/>
                  </a:lnTo>
                  <a:lnTo>
                    <a:pt x="17183" y="26535"/>
                  </a:lnTo>
                  <a:lnTo>
                    <a:pt x="17473" y="25815"/>
                  </a:lnTo>
                  <a:lnTo>
                    <a:pt x="17620" y="25454"/>
                  </a:lnTo>
                  <a:lnTo>
                    <a:pt x="17795" y="25105"/>
                  </a:lnTo>
                  <a:cubicBezTo>
                    <a:pt x="17913" y="24877"/>
                    <a:pt x="18015" y="24636"/>
                    <a:pt x="18147" y="24414"/>
                  </a:cubicBezTo>
                  <a:cubicBezTo>
                    <a:pt x="18654" y="23510"/>
                    <a:pt x="19280" y="22668"/>
                    <a:pt x="20013" y="21929"/>
                  </a:cubicBezTo>
                  <a:cubicBezTo>
                    <a:pt x="20685" y="21251"/>
                    <a:pt x="21469" y="20649"/>
                    <a:pt x="22309" y="20234"/>
                  </a:cubicBezTo>
                  <a:cubicBezTo>
                    <a:pt x="22376" y="20201"/>
                    <a:pt x="22444" y="20166"/>
                    <a:pt x="22512" y="20135"/>
                  </a:cubicBezTo>
                  <a:lnTo>
                    <a:pt x="22519" y="20151"/>
                  </a:lnTo>
                  <a:cubicBezTo>
                    <a:pt x="22448" y="20186"/>
                    <a:pt x="22376" y="20220"/>
                    <a:pt x="22305" y="20257"/>
                  </a:cubicBezTo>
                  <a:cubicBezTo>
                    <a:pt x="22741" y="20348"/>
                    <a:pt x="23184" y="20388"/>
                    <a:pt x="23623" y="20388"/>
                  </a:cubicBezTo>
                  <a:cubicBezTo>
                    <a:pt x="23792" y="20388"/>
                    <a:pt x="23961" y="20382"/>
                    <a:pt x="24129" y="20371"/>
                  </a:cubicBezTo>
                  <a:cubicBezTo>
                    <a:pt x="24790" y="20323"/>
                    <a:pt x="25446" y="20203"/>
                    <a:pt x="26079" y="20012"/>
                  </a:cubicBezTo>
                  <a:cubicBezTo>
                    <a:pt x="26396" y="19913"/>
                    <a:pt x="26709" y="19800"/>
                    <a:pt x="27016" y="19664"/>
                  </a:cubicBezTo>
                  <a:lnTo>
                    <a:pt x="27016" y="19664"/>
                  </a:lnTo>
                  <a:cubicBezTo>
                    <a:pt x="26942" y="19684"/>
                    <a:pt x="26867" y="19705"/>
                    <a:pt x="26792" y="19726"/>
                  </a:cubicBezTo>
                  <a:cubicBezTo>
                    <a:pt x="26471" y="19817"/>
                    <a:pt x="26147" y="19896"/>
                    <a:pt x="25817" y="19960"/>
                  </a:cubicBezTo>
                  <a:lnTo>
                    <a:pt x="25674" y="19556"/>
                  </a:lnTo>
                  <a:cubicBezTo>
                    <a:pt x="25676" y="19554"/>
                    <a:pt x="25678" y="19554"/>
                    <a:pt x="25682" y="19552"/>
                  </a:cubicBezTo>
                  <a:lnTo>
                    <a:pt x="25819" y="19944"/>
                  </a:lnTo>
                  <a:cubicBezTo>
                    <a:pt x="26151" y="19879"/>
                    <a:pt x="26475" y="19800"/>
                    <a:pt x="26794" y="19709"/>
                  </a:cubicBezTo>
                  <a:cubicBezTo>
                    <a:pt x="26871" y="19688"/>
                    <a:pt x="26946" y="19668"/>
                    <a:pt x="27021" y="19647"/>
                  </a:cubicBezTo>
                  <a:cubicBezTo>
                    <a:pt x="27265" y="19583"/>
                    <a:pt x="27512" y="19518"/>
                    <a:pt x="27757" y="19444"/>
                  </a:cubicBezTo>
                  <a:cubicBezTo>
                    <a:pt x="28394" y="19259"/>
                    <a:pt x="29025" y="19064"/>
                    <a:pt x="29666" y="18898"/>
                  </a:cubicBezTo>
                  <a:cubicBezTo>
                    <a:pt x="30307" y="18734"/>
                    <a:pt x="30956" y="18593"/>
                    <a:pt x="31610" y="18512"/>
                  </a:cubicBezTo>
                  <a:cubicBezTo>
                    <a:pt x="31880" y="18478"/>
                    <a:pt x="32152" y="18465"/>
                    <a:pt x="32422" y="18465"/>
                  </a:cubicBezTo>
                  <a:cubicBezTo>
                    <a:pt x="32479" y="18465"/>
                    <a:pt x="32536" y="18465"/>
                    <a:pt x="32593" y="18467"/>
                  </a:cubicBezTo>
                  <a:cubicBezTo>
                    <a:pt x="32755" y="18475"/>
                    <a:pt x="32917" y="18485"/>
                    <a:pt x="33076" y="18508"/>
                  </a:cubicBezTo>
                  <a:cubicBezTo>
                    <a:pt x="33178" y="18523"/>
                    <a:pt x="33288" y="18545"/>
                    <a:pt x="33383" y="18572"/>
                  </a:cubicBezTo>
                  <a:cubicBezTo>
                    <a:pt x="33386" y="18574"/>
                    <a:pt x="33386" y="18574"/>
                    <a:pt x="33388" y="18574"/>
                  </a:cubicBezTo>
                  <a:cubicBezTo>
                    <a:pt x="33699" y="18728"/>
                    <a:pt x="34037" y="18822"/>
                    <a:pt x="34401" y="18822"/>
                  </a:cubicBezTo>
                  <a:cubicBezTo>
                    <a:pt x="34440" y="18822"/>
                    <a:pt x="34479" y="18821"/>
                    <a:pt x="34518" y="18819"/>
                  </a:cubicBezTo>
                  <a:cubicBezTo>
                    <a:pt x="34603" y="18815"/>
                    <a:pt x="34688" y="18809"/>
                    <a:pt x="34775" y="18792"/>
                  </a:cubicBezTo>
                  <a:lnTo>
                    <a:pt x="34775" y="18792"/>
                  </a:lnTo>
                  <a:lnTo>
                    <a:pt x="34778" y="18803"/>
                  </a:lnTo>
                  <a:cubicBezTo>
                    <a:pt x="34688" y="18819"/>
                    <a:pt x="34608" y="18823"/>
                    <a:pt x="34522" y="18830"/>
                  </a:cubicBezTo>
                  <a:cubicBezTo>
                    <a:pt x="34585" y="19091"/>
                    <a:pt x="34659" y="19354"/>
                    <a:pt x="34755" y="19610"/>
                  </a:cubicBezTo>
                  <a:cubicBezTo>
                    <a:pt x="34910" y="20029"/>
                    <a:pt x="35132" y="20429"/>
                    <a:pt x="35388" y="20800"/>
                  </a:cubicBezTo>
                  <a:cubicBezTo>
                    <a:pt x="35917" y="21539"/>
                    <a:pt x="36674" y="22105"/>
                    <a:pt x="37506" y="22417"/>
                  </a:cubicBezTo>
                  <a:lnTo>
                    <a:pt x="37692" y="22031"/>
                  </a:lnTo>
                  <a:cubicBezTo>
                    <a:pt x="37531" y="21904"/>
                    <a:pt x="37346" y="21817"/>
                    <a:pt x="37192" y="21682"/>
                  </a:cubicBezTo>
                  <a:lnTo>
                    <a:pt x="36950" y="21502"/>
                  </a:lnTo>
                  <a:lnTo>
                    <a:pt x="36726" y="21305"/>
                  </a:lnTo>
                  <a:cubicBezTo>
                    <a:pt x="36435" y="21031"/>
                    <a:pt x="36159" y="20742"/>
                    <a:pt x="35937" y="20415"/>
                  </a:cubicBezTo>
                  <a:cubicBezTo>
                    <a:pt x="35477" y="19767"/>
                    <a:pt x="35157" y="19016"/>
                    <a:pt x="34973" y="18215"/>
                  </a:cubicBezTo>
                  <a:cubicBezTo>
                    <a:pt x="34786" y="17417"/>
                    <a:pt x="34728" y="16579"/>
                    <a:pt x="34761" y="15743"/>
                  </a:cubicBezTo>
                  <a:cubicBezTo>
                    <a:pt x="34803" y="14996"/>
                    <a:pt x="34925" y="14240"/>
                    <a:pt x="35137" y="13527"/>
                  </a:cubicBezTo>
                  <a:cubicBezTo>
                    <a:pt x="35668" y="13792"/>
                    <a:pt x="36232" y="14002"/>
                    <a:pt x="36811" y="14147"/>
                  </a:cubicBezTo>
                  <a:cubicBezTo>
                    <a:pt x="37548" y="14326"/>
                    <a:pt x="38307" y="14406"/>
                    <a:pt x="39064" y="14406"/>
                  </a:cubicBezTo>
                  <a:cubicBezTo>
                    <a:pt x="39184" y="14406"/>
                    <a:pt x="39305" y="14404"/>
                    <a:pt x="39425" y="14400"/>
                  </a:cubicBezTo>
                  <a:lnTo>
                    <a:pt x="39408" y="13969"/>
                  </a:lnTo>
                  <a:cubicBezTo>
                    <a:pt x="39286" y="13973"/>
                    <a:pt x="39164" y="13975"/>
                    <a:pt x="39042" y="13975"/>
                  </a:cubicBezTo>
                  <a:cubicBezTo>
                    <a:pt x="38325" y="13975"/>
                    <a:pt x="37606" y="13900"/>
                    <a:pt x="36912" y="13730"/>
                  </a:cubicBezTo>
                  <a:cubicBezTo>
                    <a:pt x="36105" y="13527"/>
                    <a:pt x="35323" y="13203"/>
                    <a:pt x="34622" y="12749"/>
                  </a:cubicBezTo>
                  <a:cubicBezTo>
                    <a:pt x="33213" y="11846"/>
                    <a:pt x="32143" y="10465"/>
                    <a:pt x="31502" y="8913"/>
                  </a:cubicBezTo>
                  <a:cubicBezTo>
                    <a:pt x="30861" y="7365"/>
                    <a:pt x="30595" y="5639"/>
                    <a:pt x="30830" y="3981"/>
                  </a:cubicBezTo>
                  <a:cubicBezTo>
                    <a:pt x="30948" y="3160"/>
                    <a:pt x="31211" y="2349"/>
                    <a:pt x="31676" y="1677"/>
                  </a:cubicBezTo>
                  <a:cubicBezTo>
                    <a:pt x="32047" y="1129"/>
                    <a:pt x="32593" y="710"/>
                    <a:pt x="33213" y="517"/>
                  </a:cubicBezTo>
                  <a:cubicBezTo>
                    <a:pt x="33284" y="378"/>
                    <a:pt x="33357" y="239"/>
                    <a:pt x="33431" y="102"/>
                  </a:cubicBezTo>
                  <a:lnTo>
                    <a:pt x="33796" y="330"/>
                  </a:lnTo>
                  <a:cubicBezTo>
                    <a:pt x="33796" y="330"/>
                    <a:pt x="33796" y="332"/>
                    <a:pt x="33794" y="332"/>
                  </a:cubicBezTo>
                  <a:lnTo>
                    <a:pt x="33437" y="108"/>
                  </a:lnTo>
                  <a:cubicBezTo>
                    <a:pt x="33363" y="245"/>
                    <a:pt x="33292" y="384"/>
                    <a:pt x="33220" y="525"/>
                  </a:cubicBezTo>
                  <a:cubicBezTo>
                    <a:pt x="32848" y="1247"/>
                    <a:pt x="32545" y="1988"/>
                    <a:pt x="32354" y="2778"/>
                  </a:cubicBezTo>
                  <a:cubicBezTo>
                    <a:pt x="32128" y="3701"/>
                    <a:pt x="32037" y="4718"/>
                    <a:pt x="32377" y="5681"/>
                  </a:cubicBezTo>
                  <a:cubicBezTo>
                    <a:pt x="32541" y="6158"/>
                    <a:pt x="32827" y="6593"/>
                    <a:pt x="33182" y="6952"/>
                  </a:cubicBezTo>
                  <a:cubicBezTo>
                    <a:pt x="33537" y="7299"/>
                    <a:pt x="33888" y="7600"/>
                    <a:pt x="34259" y="7911"/>
                  </a:cubicBezTo>
                  <a:cubicBezTo>
                    <a:pt x="34628" y="8214"/>
                    <a:pt x="35014" y="8506"/>
                    <a:pt x="35423" y="8774"/>
                  </a:cubicBezTo>
                  <a:cubicBezTo>
                    <a:pt x="35628" y="8907"/>
                    <a:pt x="35842" y="9029"/>
                    <a:pt x="36070" y="9141"/>
                  </a:cubicBezTo>
                  <a:cubicBezTo>
                    <a:pt x="36186" y="9195"/>
                    <a:pt x="36305" y="9247"/>
                    <a:pt x="36435" y="9290"/>
                  </a:cubicBezTo>
                  <a:cubicBezTo>
                    <a:pt x="36500" y="9311"/>
                    <a:pt x="36568" y="9332"/>
                    <a:pt x="36643" y="9346"/>
                  </a:cubicBezTo>
                  <a:cubicBezTo>
                    <a:pt x="36680" y="9353"/>
                    <a:pt x="36722" y="9359"/>
                    <a:pt x="36763" y="9363"/>
                  </a:cubicBezTo>
                  <a:cubicBezTo>
                    <a:pt x="36799" y="9363"/>
                    <a:pt x="36817" y="9368"/>
                    <a:pt x="36859" y="9368"/>
                  </a:cubicBezTo>
                  <a:cubicBezTo>
                    <a:pt x="36866" y="9368"/>
                    <a:pt x="36873" y="9367"/>
                    <a:pt x="36881" y="9367"/>
                  </a:cubicBezTo>
                  <a:cubicBezTo>
                    <a:pt x="36992" y="9378"/>
                    <a:pt x="37097" y="9383"/>
                    <a:pt x="37201" y="9383"/>
                  </a:cubicBezTo>
                  <a:cubicBezTo>
                    <a:pt x="37385" y="9383"/>
                    <a:pt x="37563" y="9367"/>
                    <a:pt x="37751" y="9336"/>
                  </a:cubicBezTo>
                  <a:cubicBezTo>
                    <a:pt x="38051" y="9278"/>
                    <a:pt x="38358" y="9176"/>
                    <a:pt x="38628" y="8988"/>
                  </a:cubicBezTo>
                  <a:cubicBezTo>
                    <a:pt x="38898" y="8803"/>
                    <a:pt x="39118" y="8546"/>
                    <a:pt x="39263" y="8255"/>
                  </a:cubicBezTo>
                  <a:cubicBezTo>
                    <a:pt x="39406" y="7965"/>
                    <a:pt x="39470" y="7658"/>
                    <a:pt x="39493" y="7359"/>
                  </a:cubicBezTo>
                  <a:cubicBezTo>
                    <a:pt x="39549" y="6757"/>
                    <a:pt x="39425" y="6191"/>
                    <a:pt x="39282" y="5654"/>
                  </a:cubicBezTo>
                  <a:cubicBezTo>
                    <a:pt x="39176" y="5274"/>
                    <a:pt x="39041" y="4911"/>
                    <a:pt x="38890" y="4552"/>
                  </a:cubicBezTo>
                  <a:cubicBezTo>
                    <a:pt x="38825" y="4398"/>
                    <a:pt x="38761" y="4249"/>
                    <a:pt x="38688" y="4102"/>
                  </a:cubicBezTo>
                  <a:lnTo>
                    <a:pt x="38402" y="4220"/>
                  </a:lnTo>
                  <a:lnTo>
                    <a:pt x="38294" y="4266"/>
                  </a:lnTo>
                  <a:cubicBezTo>
                    <a:pt x="38468" y="4770"/>
                    <a:pt x="38628" y="5278"/>
                    <a:pt x="38740" y="5788"/>
                  </a:cubicBezTo>
                  <a:cubicBezTo>
                    <a:pt x="38852" y="6297"/>
                    <a:pt x="38919" y="6820"/>
                    <a:pt x="38867" y="7301"/>
                  </a:cubicBezTo>
                  <a:cubicBezTo>
                    <a:pt x="38825" y="7784"/>
                    <a:pt x="38622" y="8207"/>
                    <a:pt x="38257" y="8440"/>
                  </a:cubicBezTo>
                  <a:cubicBezTo>
                    <a:pt x="37970" y="8635"/>
                    <a:pt x="37565" y="8725"/>
                    <a:pt x="37183" y="8725"/>
                  </a:cubicBezTo>
                  <a:cubicBezTo>
                    <a:pt x="37098" y="8725"/>
                    <a:pt x="37014" y="8720"/>
                    <a:pt x="36933" y="8712"/>
                  </a:cubicBezTo>
                  <a:lnTo>
                    <a:pt x="36817" y="8716"/>
                  </a:lnTo>
                  <a:cubicBezTo>
                    <a:pt x="36875" y="8707"/>
                    <a:pt x="36832" y="8712"/>
                    <a:pt x="36827" y="8707"/>
                  </a:cubicBezTo>
                  <a:lnTo>
                    <a:pt x="36773" y="8701"/>
                  </a:lnTo>
                  <a:cubicBezTo>
                    <a:pt x="36732" y="8695"/>
                    <a:pt x="36688" y="8680"/>
                    <a:pt x="36641" y="8668"/>
                  </a:cubicBezTo>
                  <a:cubicBezTo>
                    <a:pt x="36545" y="8641"/>
                    <a:pt x="36446" y="8602"/>
                    <a:pt x="36346" y="8558"/>
                  </a:cubicBezTo>
                  <a:cubicBezTo>
                    <a:pt x="36149" y="8469"/>
                    <a:pt x="35952" y="8367"/>
                    <a:pt x="35757" y="8247"/>
                  </a:cubicBezTo>
                  <a:cubicBezTo>
                    <a:pt x="35369" y="8017"/>
                    <a:pt x="34985" y="7753"/>
                    <a:pt x="34618" y="7471"/>
                  </a:cubicBezTo>
                  <a:cubicBezTo>
                    <a:pt x="34253" y="7191"/>
                    <a:pt x="33875" y="6894"/>
                    <a:pt x="33543" y="6593"/>
                  </a:cubicBezTo>
                  <a:cubicBezTo>
                    <a:pt x="33224" y="6297"/>
                    <a:pt x="32964" y="5940"/>
                    <a:pt x="32805" y="5527"/>
                  </a:cubicBezTo>
                  <a:cubicBezTo>
                    <a:pt x="32641" y="5118"/>
                    <a:pt x="32562" y="4674"/>
                    <a:pt x="32558" y="4220"/>
                  </a:cubicBezTo>
                  <a:cubicBezTo>
                    <a:pt x="32552" y="3770"/>
                    <a:pt x="32610" y="3309"/>
                    <a:pt x="32726" y="2867"/>
                  </a:cubicBezTo>
                  <a:cubicBezTo>
                    <a:pt x="32929" y="2058"/>
                    <a:pt x="33257" y="1268"/>
                    <a:pt x="33680" y="552"/>
                  </a:cubicBezTo>
                  <a:cubicBezTo>
                    <a:pt x="35147" y="1919"/>
                    <a:pt x="36761" y="3098"/>
                    <a:pt x="38402" y="4218"/>
                  </a:cubicBezTo>
                  <a:lnTo>
                    <a:pt x="38688" y="4098"/>
                  </a:lnTo>
                  <a:cubicBezTo>
                    <a:pt x="38761" y="4245"/>
                    <a:pt x="38825" y="4394"/>
                    <a:pt x="38890" y="4548"/>
                  </a:cubicBezTo>
                  <a:cubicBezTo>
                    <a:pt x="39429" y="4913"/>
                    <a:pt x="39970" y="5272"/>
                    <a:pt x="40510" y="5633"/>
                  </a:cubicBezTo>
                  <a:cubicBezTo>
                    <a:pt x="40626" y="5711"/>
                    <a:pt x="41028" y="5979"/>
                    <a:pt x="41031" y="5988"/>
                  </a:cubicBezTo>
                  <a:lnTo>
                    <a:pt x="41031" y="5988"/>
                  </a:lnTo>
                  <a:cubicBezTo>
                    <a:pt x="40997" y="5824"/>
                    <a:pt x="40892" y="5550"/>
                    <a:pt x="40858" y="5388"/>
                  </a:cubicBezTo>
                  <a:cubicBezTo>
                    <a:pt x="40817" y="5357"/>
                    <a:pt x="40771" y="5330"/>
                    <a:pt x="40732" y="5301"/>
                  </a:cubicBezTo>
                  <a:cubicBezTo>
                    <a:pt x="39514" y="4490"/>
                    <a:pt x="38302" y="3683"/>
                    <a:pt x="37124" y="2826"/>
                  </a:cubicBezTo>
                  <a:cubicBezTo>
                    <a:pt x="35948" y="1973"/>
                    <a:pt x="34798" y="1073"/>
                    <a:pt x="33759" y="71"/>
                  </a:cubicBezTo>
                  <a:lnTo>
                    <a:pt x="33682" y="0"/>
                  </a:ln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56"/>
            <p:cNvSpPr/>
            <p:nvPr/>
          </p:nvSpPr>
          <p:spPr>
            <a:xfrm>
              <a:off x="6277555" y="2475980"/>
              <a:ext cx="214065" cy="76782"/>
            </a:xfrm>
            <a:custGeom>
              <a:rect b="b" l="l" r="r" t="t"/>
              <a:pathLst>
                <a:path extrusionOk="0" h="2954" w="7852">
                  <a:moveTo>
                    <a:pt x="157" y="0"/>
                  </a:moveTo>
                  <a:cubicBezTo>
                    <a:pt x="85" y="0"/>
                    <a:pt x="0" y="576"/>
                    <a:pt x="260" y="933"/>
                  </a:cubicBezTo>
                  <a:cubicBezTo>
                    <a:pt x="466" y="1188"/>
                    <a:pt x="684" y="1425"/>
                    <a:pt x="922" y="1639"/>
                  </a:cubicBezTo>
                  <a:cubicBezTo>
                    <a:pt x="1536" y="2190"/>
                    <a:pt x="2310" y="2539"/>
                    <a:pt x="3099" y="2730"/>
                  </a:cubicBezTo>
                  <a:lnTo>
                    <a:pt x="3395" y="2809"/>
                  </a:lnTo>
                  <a:cubicBezTo>
                    <a:pt x="3495" y="2829"/>
                    <a:pt x="3596" y="2840"/>
                    <a:pt x="3696" y="2856"/>
                  </a:cubicBezTo>
                  <a:lnTo>
                    <a:pt x="4298" y="2937"/>
                  </a:lnTo>
                  <a:cubicBezTo>
                    <a:pt x="4513" y="2947"/>
                    <a:pt x="4730" y="2954"/>
                    <a:pt x="4946" y="2954"/>
                  </a:cubicBezTo>
                  <a:cubicBezTo>
                    <a:pt x="5134" y="2954"/>
                    <a:pt x="5322" y="2949"/>
                    <a:pt x="5509" y="2937"/>
                  </a:cubicBezTo>
                  <a:cubicBezTo>
                    <a:pt x="5908" y="2890"/>
                    <a:pt x="6310" y="2861"/>
                    <a:pt x="6700" y="2776"/>
                  </a:cubicBezTo>
                  <a:cubicBezTo>
                    <a:pt x="7088" y="2682"/>
                    <a:pt x="7474" y="2587"/>
                    <a:pt x="7851" y="2468"/>
                  </a:cubicBezTo>
                  <a:lnTo>
                    <a:pt x="7756" y="2049"/>
                  </a:lnTo>
                  <a:cubicBezTo>
                    <a:pt x="7368" y="2072"/>
                    <a:pt x="6986" y="2120"/>
                    <a:pt x="6605" y="2172"/>
                  </a:cubicBezTo>
                  <a:cubicBezTo>
                    <a:pt x="6221" y="2211"/>
                    <a:pt x="5843" y="2226"/>
                    <a:pt x="5466" y="2267"/>
                  </a:cubicBezTo>
                  <a:cubicBezTo>
                    <a:pt x="5086" y="2294"/>
                    <a:pt x="4708" y="2280"/>
                    <a:pt x="4329" y="2294"/>
                  </a:cubicBezTo>
                  <a:lnTo>
                    <a:pt x="3767" y="2253"/>
                  </a:lnTo>
                  <a:cubicBezTo>
                    <a:pt x="3675" y="2246"/>
                    <a:pt x="3580" y="2246"/>
                    <a:pt x="3484" y="2232"/>
                  </a:cubicBezTo>
                  <a:lnTo>
                    <a:pt x="3208" y="2182"/>
                  </a:lnTo>
                  <a:cubicBezTo>
                    <a:pt x="2474" y="2058"/>
                    <a:pt x="1744" y="1807"/>
                    <a:pt x="1165" y="1340"/>
                  </a:cubicBezTo>
                  <a:cubicBezTo>
                    <a:pt x="885" y="1097"/>
                    <a:pt x="619" y="832"/>
                    <a:pt x="428" y="510"/>
                  </a:cubicBezTo>
                  <a:cubicBezTo>
                    <a:pt x="333" y="361"/>
                    <a:pt x="252" y="197"/>
                    <a:pt x="184" y="29"/>
                  </a:cubicBezTo>
                  <a:cubicBezTo>
                    <a:pt x="176" y="9"/>
                    <a:pt x="167" y="0"/>
                    <a:pt x="157" y="0"/>
                  </a:cubicBez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56"/>
            <p:cNvSpPr/>
            <p:nvPr/>
          </p:nvSpPr>
          <p:spPr>
            <a:xfrm>
              <a:off x="6861308" y="2535922"/>
              <a:ext cx="188411" cy="60303"/>
            </a:xfrm>
            <a:custGeom>
              <a:rect b="b" l="l" r="r" t="t"/>
              <a:pathLst>
                <a:path extrusionOk="0" h="2320" w="6911">
                  <a:moveTo>
                    <a:pt x="6909" y="1"/>
                  </a:moveTo>
                  <a:lnTo>
                    <a:pt x="6909" y="1"/>
                  </a:lnTo>
                  <a:cubicBezTo>
                    <a:pt x="6448" y="360"/>
                    <a:pt x="5896" y="650"/>
                    <a:pt x="5340" y="874"/>
                  </a:cubicBezTo>
                  <a:cubicBezTo>
                    <a:pt x="4776" y="1092"/>
                    <a:pt x="4193" y="1260"/>
                    <a:pt x="3604" y="1376"/>
                  </a:cubicBezTo>
                  <a:cubicBezTo>
                    <a:pt x="3015" y="1490"/>
                    <a:pt x="2421" y="1573"/>
                    <a:pt x="1828" y="1625"/>
                  </a:cubicBezTo>
                  <a:cubicBezTo>
                    <a:pt x="1235" y="1694"/>
                    <a:pt x="637" y="1706"/>
                    <a:pt x="31" y="1768"/>
                  </a:cubicBezTo>
                  <a:lnTo>
                    <a:pt x="0" y="2198"/>
                  </a:lnTo>
                  <a:cubicBezTo>
                    <a:pt x="418" y="2277"/>
                    <a:pt x="843" y="2319"/>
                    <a:pt x="1268" y="2319"/>
                  </a:cubicBezTo>
                  <a:cubicBezTo>
                    <a:pt x="1475" y="2319"/>
                    <a:pt x="1682" y="2309"/>
                    <a:pt x="1888" y="2289"/>
                  </a:cubicBezTo>
                  <a:cubicBezTo>
                    <a:pt x="2519" y="2241"/>
                    <a:pt x="3141" y="2098"/>
                    <a:pt x="3743" y="1913"/>
                  </a:cubicBezTo>
                  <a:cubicBezTo>
                    <a:pt x="4347" y="1737"/>
                    <a:pt x="4930" y="1494"/>
                    <a:pt x="5496" y="1229"/>
                  </a:cubicBezTo>
                  <a:cubicBezTo>
                    <a:pt x="5770" y="1106"/>
                    <a:pt x="6911" y="5"/>
                    <a:pt x="6909" y="1"/>
                  </a:cubicBezTo>
                  <a:close/>
                </a:path>
              </a:pathLst>
            </a:custGeom>
            <a:solidFill>
              <a:srgbClr val="4020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9" name="Google Shape;8929;p56"/>
          <p:cNvGrpSpPr/>
          <p:nvPr/>
        </p:nvGrpSpPr>
        <p:grpSpPr>
          <a:xfrm>
            <a:off x="7202334" y="2624610"/>
            <a:ext cx="1169407" cy="2867618"/>
            <a:chOff x="7202334" y="2624610"/>
            <a:chExt cx="1169407" cy="2867618"/>
          </a:xfrm>
        </p:grpSpPr>
        <p:sp>
          <p:nvSpPr>
            <p:cNvPr id="8930" name="Google Shape;8930;p56"/>
            <p:cNvSpPr/>
            <p:nvPr/>
          </p:nvSpPr>
          <p:spPr>
            <a:xfrm flipH="1" rot="264634">
              <a:off x="7535582" y="3259908"/>
              <a:ext cx="114071" cy="77547"/>
            </a:xfrm>
            <a:custGeom>
              <a:rect b="b" l="l" r="r" t="t"/>
              <a:pathLst>
                <a:path extrusionOk="0" h="3102" w="4563">
                  <a:moveTo>
                    <a:pt x="3150" y="0"/>
                  </a:moveTo>
                  <a:cubicBezTo>
                    <a:pt x="3009" y="0"/>
                    <a:pt x="2869" y="15"/>
                    <a:pt x="2731" y="46"/>
                  </a:cubicBezTo>
                  <a:cubicBezTo>
                    <a:pt x="2336" y="135"/>
                    <a:pt x="1982" y="371"/>
                    <a:pt x="1650" y="637"/>
                  </a:cubicBezTo>
                  <a:cubicBezTo>
                    <a:pt x="1322" y="917"/>
                    <a:pt x="1029" y="1243"/>
                    <a:pt x="753" y="1591"/>
                  </a:cubicBezTo>
                  <a:cubicBezTo>
                    <a:pt x="484" y="1925"/>
                    <a:pt x="235" y="2290"/>
                    <a:pt x="0" y="2651"/>
                  </a:cubicBezTo>
                  <a:cubicBezTo>
                    <a:pt x="58" y="2803"/>
                    <a:pt x="117" y="2952"/>
                    <a:pt x="175" y="3102"/>
                  </a:cubicBezTo>
                  <a:cubicBezTo>
                    <a:pt x="299" y="3048"/>
                    <a:pt x="432" y="2994"/>
                    <a:pt x="558" y="2956"/>
                  </a:cubicBezTo>
                  <a:cubicBezTo>
                    <a:pt x="722" y="2915"/>
                    <a:pt x="892" y="2863"/>
                    <a:pt x="1061" y="2840"/>
                  </a:cubicBezTo>
                  <a:cubicBezTo>
                    <a:pt x="1227" y="2813"/>
                    <a:pt x="1395" y="2786"/>
                    <a:pt x="1563" y="2768"/>
                  </a:cubicBezTo>
                  <a:lnTo>
                    <a:pt x="2063" y="2730"/>
                  </a:lnTo>
                  <a:cubicBezTo>
                    <a:pt x="2227" y="2723"/>
                    <a:pt x="2392" y="2720"/>
                    <a:pt x="2556" y="2720"/>
                  </a:cubicBezTo>
                  <a:cubicBezTo>
                    <a:pt x="3035" y="2720"/>
                    <a:pt x="3513" y="2747"/>
                    <a:pt x="3990" y="2782"/>
                  </a:cubicBezTo>
                  <a:cubicBezTo>
                    <a:pt x="4143" y="2614"/>
                    <a:pt x="4282" y="2407"/>
                    <a:pt x="4378" y="2195"/>
                  </a:cubicBezTo>
                  <a:cubicBezTo>
                    <a:pt x="4490" y="1956"/>
                    <a:pt x="4556" y="1701"/>
                    <a:pt x="4558" y="1448"/>
                  </a:cubicBezTo>
                  <a:cubicBezTo>
                    <a:pt x="4563" y="1195"/>
                    <a:pt x="4498" y="944"/>
                    <a:pt x="4376" y="724"/>
                  </a:cubicBezTo>
                  <a:cubicBezTo>
                    <a:pt x="4255" y="515"/>
                    <a:pt x="4092" y="330"/>
                    <a:pt x="3905" y="170"/>
                  </a:cubicBezTo>
                  <a:cubicBezTo>
                    <a:pt x="3716" y="91"/>
                    <a:pt x="3525" y="33"/>
                    <a:pt x="3332" y="8"/>
                  </a:cubicBezTo>
                  <a:cubicBezTo>
                    <a:pt x="3271" y="3"/>
                    <a:pt x="3210" y="0"/>
                    <a:pt x="3150" y="0"/>
                  </a:cubicBezTo>
                  <a:close/>
                </a:path>
              </a:pathLst>
            </a:custGeom>
            <a:solidFill>
              <a:srgbClr val="A667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56"/>
            <p:cNvSpPr/>
            <p:nvPr/>
          </p:nvSpPr>
          <p:spPr>
            <a:xfrm flipH="1" rot="264634">
              <a:off x="7301868" y="2658033"/>
              <a:ext cx="970337" cy="2625948"/>
            </a:xfrm>
            <a:custGeom>
              <a:rect b="b" l="l" r="r" t="t"/>
              <a:pathLst>
                <a:path extrusionOk="0" h="105042" w="38815">
                  <a:moveTo>
                    <a:pt x="21784" y="1"/>
                  </a:moveTo>
                  <a:cubicBezTo>
                    <a:pt x="20558" y="573"/>
                    <a:pt x="19288" y="1026"/>
                    <a:pt x="17973" y="1341"/>
                  </a:cubicBezTo>
                  <a:cubicBezTo>
                    <a:pt x="17954" y="1345"/>
                    <a:pt x="17913" y="1347"/>
                    <a:pt x="17854" y="1347"/>
                  </a:cubicBezTo>
                  <a:cubicBezTo>
                    <a:pt x="17355" y="1347"/>
                    <a:pt x="15593" y="1212"/>
                    <a:pt x="15892" y="1189"/>
                  </a:cubicBezTo>
                  <a:cubicBezTo>
                    <a:pt x="16029" y="1183"/>
                    <a:pt x="16166" y="1173"/>
                    <a:pt x="16303" y="1160"/>
                  </a:cubicBezTo>
                  <a:cubicBezTo>
                    <a:pt x="15402" y="1007"/>
                    <a:pt x="14493" y="880"/>
                    <a:pt x="13587" y="787"/>
                  </a:cubicBezTo>
                  <a:cubicBezTo>
                    <a:pt x="12824" y="715"/>
                    <a:pt x="12056" y="658"/>
                    <a:pt x="11291" y="658"/>
                  </a:cubicBezTo>
                  <a:cubicBezTo>
                    <a:pt x="10839" y="658"/>
                    <a:pt x="10388" y="678"/>
                    <a:pt x="9940" y="727"/>
                  </a:cubicBezTo>
                  <a:cubicBezTo>
                    <a:pt x="9348" y="802"/>
                    <a:pt x="8726" y="918"/>
                    <a:pt x="8272" y="1256"/>
                  </a:cubicBezTo>
                  <a:cubicBezTo>
                    <a:pt x="8056" y="1428"/>
                    <a:pt x="7873" y="1677"/>
                    <a:pt x="7695" y="1920"/>
                  </a:cubicBezTo>
                  <a:cubicBezTo>
                    <a:pt x="7521" y="2165"/>
                    <a:pt x="7357" y="2422"/>
                    <a:pt x="7197" y="2683"/>
                  </a:cubicBezTo>
                  <a:cubicBezTo>
                    <a:pt x="6566" y="3727"/>
                    <a:pt x="6010" y="4822"/>
                    <a:pt x="5473" y="5920"/>
                  </a:cubicBezTo>
                  <a:cubicBezTo>
                    <a:pt x="4400" y="8123"/>
                    <a:pt x="3413" y="10366"/>
                    <a:pt x="2488" y="12633"/>
                  </a:cubicBezTo>
                  <a:cubicBezTo>
                    <a:pt x="2029" y="13770"/>
                    <a:pt x="1581" y="14907"/>
                    <a:pt x="1166" y="16060"/>
                  </a:cubicBezTo>
                  <a:cubicBezTo>
                    <a:pt x="957" y="16637"/>
                    <a:pt x="755" y="17212"/>
                    <a:pt x="573" y="17797"/>
                  </a:cubicBezTo>
                  <a:cubicBezTo>
                    <a:pt x="392" y="18376"/>
                    <a:pt x="210" y="18965"/>
                    <a:pt x="106" y="19552"/>
                  </a:cubicBezTo>
                  <a:cubicBezTo>
                    <a:pt x="0" y="20118"/>
                    <a:pt x="135" y="20716"/>
                    <a:pt x="266" y="21305"/>
                  </a:cubicBezTo>
                  <a:cubicBezTo>
                    <a:pt x="405" y="21894"/>
                    <a:pt x="575" y="22477"/>
                    <a:pt x="770" y="23058"/>
                  </a:cubicBezTo>
                  <a:cubicBezTo>
                    <a:pt x="1147" y="24216"/>
                    <a:pt x="1598" y="25355"/>
                    <a:pt x="2077" y="26481"/>
                  </a:cubicBezTo>
                  <a:cubicBezTo>
                    <a:pt x="3033" y="28730"/>
                    <a:pt x="4124" y="30927"/>
                    <a:pt x="5301" y="33072"/>
                  </a:cubicBezTo>
                  <a:cubicBezTo>
                    <a:pt x="7664" y="37359"/>
                    <a:pt x="10386" y="41450"/>
                    <a:pt x="13427" y="45284"/>
                  </a:cubicBezTo>
                  <a:lnTo>
                    <a:pt x="13475" y="45344"/>
                  </a:lnTo>
                  <a:lnTo>
                    <a:pt x="13475" y="45423"/>
                  </a:lnTo>
                  <a:cubicBezTo>
                    <a:pt x="13444" y="50271"/>
                    <a:pt x="5803" y="93276"/>
                    <a:pt x="4871" y="102838"/>
                  </a:cubicBezTo>
                  <a:lnTo>
                    <a:pt x="31063" y="105041"/>
                  </a:lnTo>
                  <a:cubicBezTo>
                    <a:pt x="31333" y="98064"/>
                    <a:pt x="34677" y="55956"/>
                    <a:pt x="35198" y="52454"/>
                  </a:cubicBezTo>
                  <a:cubicBezTo>
                    <a:pt x="35472" y="50705"/>
                    <a:pt x="35748" y="48956"/>
                    <a:pt x="36103" y="47215"/>
                  </a:cubicBezTo>
                  <a:cubicBezTo>
                    <a:pt x="36182" y="46806"/>
                    <a:pt x="36267" y="46398"/>
                    <a:pt x="36358" y="45989"/>
                  </a:cubicBezTo>
                  <a:lnTo>
                    <a:pt x="36358" y="45989"/>
                  </a:lnTo>
                  <a:cubicBezTo>
                    <a:pt x="36351" y="45999"/>
                    <a:pt x="36345" y="46004"/>
                    <a:pt x="36341" y="46004"/>
                  </a:cubicBezTo>
                  <a:cubicBezTo>
                    <a:pt x="36266" y="46004"/>
                    <a:pt x="36629" y="44420"/>
                    <a:pt x="36835" y="44004"/>
                  </a:cubicBezTo>
                  <a:lnTo>
                    <a:pt x="37013" y="43325"/>
                  </a:lnTo>
                  <a:lnTo>
                    <a:pt x="37368" y="42049"/>
                  </a:lnTo>
                  <a:cubicBezTo>
                    <a:pt x="37831" y="40352"/>
                    <a:pt x="38244" y="38639"/>
                    <a:pt x="38491" y="36904"/>
                  </a:cubicBezTo>
                  <a:cubicBezTo>
                    <a:pt x="38738" y="35174"/>
                    <a:pt x="38814" y="33417"/>
                    <a:pt x="38677" y="31672"/>
                  </a:cubicBezTo>
                  <a:cubicBezTo>
                    <a:pt x="38412" y="28247"/>
                    <a:pt x="37335" y="24631"/>
                    <a:pt x="35995" y="21459"/>
                  </a:cubicBezTo>
                  <a:cubicBezTo>
                    <a:pt x="36090" y="20984"/>
                    <a:pt x="36184" y="20567"/>
                    <a:pt x="36279" y="20340"/>
                  </a:cubicBezTo>
                  <a:cubicBezTo>
                    <a:pt x="36474" y="19743"/>
                    <a:pt x="36661" y="19147"/>
                    <a:pt x="36818" y="18544"/>
                  </a:cubicBezTo>
                  <a:cubicBezTo>
                    <a:pt x="37063" y="17587"/>
                    <a:pt x="37254" y="16606"/>
                    <a:pt x="37190" y="15641"/>
                  </a:cubicBezTo>
                  <a:cubicBezTo>
                    <a:pt x="37157" y="15160"/>
                    <a:pt x="37061" y="14687"/>
                    <a:pt x="36845" y="14264"/>
                  </a:cubicBezTo>
                  <a:cubicBezTo>
                    <a:pt x="36638" y="13841"/>
                    <a:pt x="36327" y="13475"/>
                    <a:pt x="35945" y="13193"/>
                  </a:cubicBezTo>
                  <a:cubicBezTo>
                    <a:pt x="35223" y="12660"/>
                    <a:pt x="34312" y="12419"/>
                    <a:pt x="33406" y="12278"/>
                  </a:cubicBezTo>
                  <a:cubicBezTo>
                    <a:pt x="33389" y="12363"/>
                    <a:pt x="33352" y="12402"/>
                    <a:pt x="33307" y="12402"/>
                  </a:cubicBezTo>
                  <a:cubicBezTo>
                    <a:pt x="33224" y="12402"/>
                    <a:pt x="33115" y="12270"/>
                    <a:pt x="33053" y="12034"/>
                  </a:cubicBezTo>
                  <a:lnTo>
                    <a:pt x="33053" y="12034"/>
                  </a:lnTo>
                  <a:lnTo>
                    <a:pt x="33072" y="12038"/>
                  </a:lnTo>
                  <a:cubicBezTo>
                    <a:pt x="32931" y="11160"/>
                    <a:pt x="32661" y="10301"/>
                    <a:pt x="32279" y="9496"/>
                  </a:cubicBezTo>
                  <a:cubicBezTo>
                    <a:pt x="31887" y="8679"/>
                    <a:pt x="31371" y="7903"/>
                    <a:pt x="30682" y="7324"/>
                  </a:cubicBezTo>
                  <a:cubicBezTo>
                    <a:pt x="30093" y="6816"/>
                    <a:pt x="29341" y="6513"/>
                    <a:pt x="28573" y="6513"/>
                  </a:cubicBezTo>
                  <a:cubicBezTo>
                    <a:pt x="28453" y="6513"/>
                    <a:pt x="28333" y="6521"/>
                    <a:pt x="28213" y="6536"/>
                  </a:cubicBezTo>
                  <a:cubicBezTo>
                    <a:pt x="27769" y="6588"/>
                    <a:pt x="27335" y="6727"/>
                    <a:pt x="26927" y="6922"/>
                  </a:cubicBezTo>
                  <a:cubicBezTo>
                    <a:pt x="26562" y="7096"/>
                    <a:pt x="26221" y="7318"/>
                    <a:pt x="25889" y="7557"/>
                  </a:cubicBezTo>
                  <a:cubicBezTo>
                    <a:pt x="25895" y="7757"/>
                    <a:pt x="25855" y="7873"/>
                    <a:pt x="25779" y="7873"/>
                  </a:cubicBezTo>
                  <a:cubicBezTo>
                    <a:pt x="25709" y="7873"/>
                    <a:pt x="25609" y="7774"/>
                    <a:pt x="25487" y="7552"/>
                  </a:cubicBezTo>
                  <a:lnTo>
                    <a:pt x="25555" y="7550"/>
                  </a:lnTo>
                  <a:lnTo>
                    <a:pt x="25476" y="7073"/>
                  </a:lnTo>
                  <a:lnTo>
                    <a:pt x="25371" y="6588"/>
                  </a:lnTo>
                  <a:cubicBezTo>
                    <a:pt x="25290" y="6268"/>
                    <a:pt x="25194" y="5953"/>
                    <a:pt x="25068" y="5650"/>
                  </a:cubicBezTo>
                  <a:cubicBezTo>
                    <a:pt x="24950" y="5347"/>
                    <a:pt x="24792" y="5057"/>
                    <a:pt x="24607" y="4791"/>
                  </a:cubicBezTo>
                  <a:cubicBezTo>
                    <a:pt x="24472" y="4596"/>
                    <a:pt x="24298" y="4405"/>
                    <a:pt x="24113" y="4268"/>
                  </a:cubicBezTo>
                  <a:cubicBezTo>
                    <a:pt x="24039" y="4428"/>
                    <a:pt x="23956" y="4581"/>
                    <a:pt x="23865" y="4733"/>
                  </a:cubicBezTo>
                  <a:cubicBezTo>
                    <a:pt x="23925" y="4243"/>
                    <a:pt x="23962" y="3764"/>
                    <a:pt x="24049" y="3420"/>
                  </a:cubicBezTo>
                  <a:cubicBezTo>
                    <a:pt x="24147" y="3005"/>
                    <a:pt x="24167" y="2571"/>
                    <a:pt x="24093" y="2154"/>
                  </a:cubicBezTo>
                  <a:cubicBezTo>
                    <a:pt x="24024" y="1783"/>
                    <a:pt x="23889" y="1428"/>
                    <a:pt x="23707" y="1092"/>
                  </a:cubicBezTo>
                  <a:cubicBezTo>
                    <a:pt x="23523" y="1273"/>
                    <a:pt x="23395" y="1353"/>
                    <a:pt x="23339" y="1353"/>
                  </a:cubicBezTo>
                  <a:cubicBezTo>
                    <a:pt x="23260" y="1353"/>
                    <a:pt x="23329" y="1191"/>
                    <a:pt x="23595" y="930"/>
                  </a:cubicBezTo>
                  <a:cubicBezTo>
                    <a:pt x="23367" y="700"/>
                    <a:pt x="23084" y="511"/>
                    <a:pt x="22779" y="362"/>
                  </a:cubicBezTo>
                  <a:cubicBezTo>
                    <a:pt x="22609" y="272"/>
                    <a:pt x="22435" y="202"/>
                    <a:pt x="22259" y="140"/>
                  </a:cubicBezTo>
                  <a:cubicBezTo>
                    <a:pt x="22101" y="86"/>
                    <a:pt x="21937" y="38"/>
                    <a:pt x="21784" y="1"/>
                  </a:cubicBezTo>
                  <a:close/>
                </a:path>
              </a:pathLst>
            </a:custGeom>
            <a:solidFill>
              <a:srgbClr val="F4D4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56"/>
            <p:cNvSpPr/>
            <p:nvPr/>
          </p:nvSpPr>
          <p:spPr>
            <a:xfrm flipH="1" rot="264634">
              <a:off x="7300095" y="4136569"/>
              <a:ext cx="994462" cy="1319374"/>
            </a:xfrm>
            <a:custGeom>
              <a:rect b="b" l="l" r="r" t="t"/>
              <a:pathLst>
                <a:path extrusionOk="0" h="52777" w="39780">
                  <a:moveTo>
                    <a:pt x="17723" y="0"/>
                  </a:moveTo>
                  <a:cubicBezTo>
                    <a:pt x="17633" y="0"/>
                    <a:pt x="17543" y="4"/>
                    <a:pt x="17452" y="12"/>
                  </a:cubicBezTo>
                  <a:cubicBezTo>
                    <a:pt x="15672" y="165"/>
                    <a:pt x="12787" y="6458"/>
                    <a:pt x="12787" y="6458"/>
                  </a:cubicBezTo>
                  <a:cubicBezTo>
                    <a:pt x="8175" y="16366"/>
                    <a:pt x="4291" y="26968"/>
                    <a:pt x="1235" y="38009"/>
                  </a:cubicBezTo>
                  <a:cubicBezTo>
                    <a:pt x="604" y="40283"/>
                    <a:pt x="1" y="42787"/>
                    <a:pt x="463" y="45065"/>
                  </a:cubicBezTo>
                  <a:cubicBezTo>
                    <a:pt x="924" y="47322"/>
                    <a:pt x="2333" y="48826"/>
                    <a:pt x="3774" y="49838"/>
                  </a:cubicBezTo>
                  <a:cubicBezTo>
                    <a:pt x="7343" y="52336"/>
                    <a:pt x="11471" y="52739"/>
                    <a:pt x="15502" y="52774"/>
                  </a:cubicBezTo>
                  <a:cubicBezTo>
                    <a:pt x="15723" y="52776"/>
                    <a:pt x="15945" y="52777"/>
                    <a:pt x="16166" y="52777"/>
                  </a:cubicBezTo>
                  <a:cubicBezTo>
                    <a:pt x="23265" y="52777"/>
                    <a:pt x="30385" y="51791"/>
                    <a:pt x="37489" y="50809"/>
                  </a:cubicBezTo>
                  <a:cubicBezTo>
                    <a:pt x="37834" y="50761"/>
                    <a:pt x="38201" y="50697"/>
                    <a:pt x="38466" y="50359"/>
                  </a:cubicBezTo>
                  <a:cubicBezTo>
                    <a:pt x="38788" y="49950"/>
                    <a:pt x="38848" y="49274"/>
                    <a:pt x="38885" y="48670"/>
                  </a:cubicBezTo>
                  <a:cubicBezTo>
                    <a:pt x="39780" y="34225"/>
                    <a:pt x="39085" y="19681"/>
                    <a:pt x="36829" y="5786"/>
                  </a:cubicBezTo>
                  <a:cubicBezTo>
                    <a:pt x="31913" y="5557"/>
                    <a:pt x="26857" y="5288"/>
                    <a:pt x="22454" y="2362"/>
                  </a:cubicBezTo>
                  <a:cubicBezTo>
                    <a:pt x="20929" y="1348"/>
                    <a:pt x="19412" y="0"/>
                    <a:pt x="17723" y="0"/>
                  </a:cubicBezTo>
                  <a:close/>
                </a:path>
              </a:pathLst>
            </a:cu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3" name="Google Shape;8933;p56"/>
            <p:cNvSpPr/>
            <p:nvPr/>
          </p:nvSpPr>
          <p:spPr>
            <a:xfrm flipH="1" rot="264634">
              <a:off x="7981715" y="4455975"/>
              <a:ext cx="88247" cy="433983"/>
            </a:xfrm>
            <a:custGeom>
              <a:rect b="b" l="l" r="r" t="t"/>
              <a:pathLst>
                <a:path extrusionOk="0" h="17360" w="3530">
                  <a:moveTo>
                    <a:pt x="1989" y="1"/>
                  </a:moveTo>
                  <a:cubicBezTo>
                    <a:pt x="1929" y="1"/>
                    <a:pt x="1872" y="28"/>
                    <a:pt x="1839" y="94"/>
                  </a:cubicBezTo>
                  <a:cubicBezTo>
                    <a:pt x="556" y="2631"/>
                    <a:pt x="374" y="5237"/>
                    <a:pt x="714" y="8033"/>
                  </a:cubicBezTo>
                  <a:cubicBezTo>
                    <a:pt x="1085" y="11075"/>
                    <a:pt x="1588" y="14502"/>
                    <a:pt x="3050" y="17226"/>
                  </a:cubicBezTo>
                  <a:cubicBezTo>
                    <a:pt x="3100" y="17319"/>
                    <a:pt x="3179" y="17359"/>
                    <a:pt x="3258" y="17359"/>
                  </a:cubicBezTo>
                  <a:cubicBezTo>
                    <a:pt x="3394" y="17359"/>
                    <a:pt x="3529" y="17239"/>
                    <a:pt x="3511" y="17066"/>
                  </a:cubicBezTo>
                  <a:cubicBezTo>
                    <a:pt x="2886" y="11479"/>
                    <a:pt x="0" y="5888"/>
                    <a:pt x="2208" y="278"/>
                  </a:cubicBezTo>
                  <a:cubicBezTo>
                    <a:pt x="2266" y="132"/>
                    <a:pt x="2120" y="1"/>
                    <a:pt x="1989" y="1"/>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4" name="Google Shape;8934;p56"/>
            <p:cNvSpPr/>
            <p:nvPr/>
          </p:nvSpPr>
          <p:spPr>
            <a:xfrm flipH="1" rot="264634">
              <a:off x="7433727" y="4531148"/>
              <a:ext cx="145319" cy="250490"/>
            </a:xfrm>
            <a:custGeom>
              <a:rect b="b" l="l" r="r" t="t"/>
              <a:pathLst>
                <a:path extrusionOk="0" h="10020" w="5813">
                  <a:moveTo>
                    <a:pt x="5534" y="0"/>
                  </a:moveTo>
                  <a:cubicBezTo>
                    <a:pt x="5459" y="0"/>
                    <a:pt x="5386" y="32"/>
                    <a:pt x="5343" y="105"/>
                  </a:cubicBezTo>
                  <a:cubicBezTo>
                    <a:pt x="4384" y="1754"/>
                    <a:pt x="3726" y="3538"/>
                    <a:pt x="2768" y="5196"/>
                  </a:cubicBezTo>
                  <a:cubicBezTo>
                    <a:pt x="1915" y="6669"/>
                    <a:pt x="695" y="8015"/>
                    <a:pt x="92" y="9609"/>
                  </a:cubicBezTo>
                  <a:cubicBezTo>
                    <a:pt x="1" y="9851"/>
                    <a:pt x="195" y="10020"/>
                    <a:pt x="401" y="10020"/>
                  </a:cubicBezTo>
                  <a:cubicBezTo>
                    <a:pt x="472" y="10020"/>
                    <a:pt x="544" y="9999"/>
                    <a:pt x="606" y="9955"/>
                  </a:cubicBezTo>
                  <a:cubicBezTo>
                    <a:pt x="2168" y="8862"/>
                    <a:pt x="3133" y="6864"/>
                    <a:pt x="3982" y="5202"/>
                  </a:cubicBezTo>
                  <a:cubicBezTo>
                    <a:pt x="4791" y="3621"/>
                    <a:pt x="5533" y="2028"/>
                    <a:pt x="5789" y="262"/>
                  </a:cubicBezTo>
                  <a:cubicBezTo>
                    <a:pt x="5813" y="106"/>
                    <a:pt x="5671" y="0"/>
                    <a:pt x="5534"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56"/>
            <p:cNvSpPr/>
            <p:nvPr/>
          </p:nvSpPr>
          <p:spPr>
            <a:xfrm flipH="1" rot="264634">
              <a:off x="7330912" y="3773970"/>
              <a:ext cx="712072" cy="570628"/>
            </a:xfrm>
            <a:custGeom>
              <a:rect b="b" l="l" r="r" t="t"/>
              <a:pathLst>
                <a:path extrusionOk="0" h="22826" w="28484">
                  <a:moveTo>
                    <a:pt x="2550" y="0"/>
                  </a:moveTo>
                  <a:cubicBezTo>
                    <a:pt x="1438" y="6591"/>
                    <a:pt x="586" y="13230"/>
                    <a:pt x="1" y="19890"/>
                  </a:cubicBezTo>
                  <a:cubicBezTo>
                    <a:pt x="8659" y="21671"/>
                    <a:pt x="16653" y="22826"/>
                    <a:pt x="25448" y="22826"/>
                  </a:cubicBezTo>
                  <a:cubicBezTo>
                    <a:pt x="25700" y="22826"/>
                    <a:pt x="25952" y="22825"/>
                    <a:pt x="26205" y="22823"/>
                  </a:cubicBezTo>
                  <a:cubicBezTo>
                    <a:pt x="27838" y="16541"/>
                    <a:pt x="28483" y="10543"/>
                    <a:pt x="28155" y="3873"/>
                  </a:cubicBezTo>
                  <a:lnTo>
                    <a:pt x="28155" y="3873"/>
                  </a:lnTo>
                  <a:cubicBezTo>
                    <a:pt x="26480" y="4371"/>
                    <a:pt x="24608" y="4577"/>
                    <a:pt x="22659" y="4577"/>
                  </a:cubicBezTo>
                  <a:cubicBezTo>
                    <a:pt x="13460" y="4577"/>
                    <a:pt x="2550" y="0"/>
                    <a:pt x="2550" y="0"/>
                  </a:cubicBezTo>
                  <a:close/>
                </a:path>
              </a:pathLst>
            </a:custGeom>
            <a:solidFill>
              <a:srgbClr val="D18F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56"/>
            <p:cNvSpPr/>
            <p:nvPr/>
          </p:nvSpPr>
          <p:spPr>
            <a:xfrm flipH="1" rot="264634">
              <a:off x="7399886" y="3929140"/>
              <a:ext cx="78672" cy="76047"/>
            </a:xfrm>
            <a:custGeom>
              <a:rect b="b" l="l" r="r" t="t"/>
              <a:pathLst>
                <a:path extrusionOk="0" h="3042" w="3147">
                  <a:moveTo>
                    <a:pt x="1571" y="0"/>
                  </a:moveTo>
                  <a:cubicBezTo>
                    <a:pt x="776" y="0"/>
                    <a:pt x="109" y="616"/>
                    <a:pt x="55" y="1422"/>
                  </a:cubicBezTo>
                  <a:cubicBezTo>
                    <a:pt x="1" y="2261"/>
                    <a:pt x="636" y="2985"/>
                    <a:pt x="1474" y="3038"/>
                  </a:cubicBezTo>
                  <a:cubicBezTo>
                    <a:pt x="1507" y="3041"/>
                    <a:pt x="1541" y="3042"/>
                    <a:pt x="1574" y="3042"/>
                  </a:cubicBezTo>
                  <a:cubicBezTo>
                    <a:pt x="2371" y="3042"/>
                    <a:pt x="3038" y="2426"/>
                    <a:pt x="3090" y="1619"/>
                  </a:cubicBezTo>
                  <a:cubicBezTo>
                    <a:pt x="3146" y="785"/>
                    <a:pt x="2511" y="59"/>
                    <a:pt x="1671" y="3"/>
                  </a:cubicBezTo>
                  <a:cubicBezTo>
                    <a:pt x="1638" y="1"/>
                    <a:pt x="1604" y="0"/>
                    <a:pt x="1571" y="0"/>
                  </a:cubicBezTo>
                  <a:close/>
                </a:path>
              </a:pathLst>
            </a:custGeom>
            <a:solidFill>
              <a:srgbClr val="2E1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56"/>
            <p:cNvSpPr/>
            <p:nvPr/>
          </p:nvSpPr>
          <p:spPr>
            <a:xfrm flipH="1" rot="264634">
              <a:off x="7396949" y="4168395"/>
              <a:ext cx="78597" cy="76072"/>
            </a:xfrm>
            <a:custGeom>
              <a:rect b="b" l="l" r="r" t="t"/>
              <a:pathLst>
                <a:path extrusionOk="0" h="3043" w="3144">
                  <a:moveTo>
                    <a:pt x="1568" y="0"/>
                  </a:moveTo>
                  <a:cubicBezTo>
                    <a:pt x="774" y="0"/>
                    <a:pt x="106" y="617"/>
                    <a:pt x="55" y="1421"/>
                  </a:cubicBezTo>
                  <a:cubicBezTo>
                    <a:pt x="1" y="2261"/>
                    <a:pt x="634" y="2983"/>
                    <a:pt x="1474" y="3039"/>
                  </a:cubicBezTo>
                  <a:cubicBezTo>
                    <a:pt x="1507" y="3041"/>
                    <a:pt x="1540" y="3042"/>
                    <a:pt x="1573" y="3042"/>
                  </a:cubicBezTo>
                  <a:cubicBezTo>
                    <a:pt x="2368" y="3042"/>
                    <a:pt x="3038" y="2425"/>
                    <a:pt x="3090" y="1620"/>
                  </a:cubicBezTo>
                  <a:cubicBezTo>
                    <a:pt x="3144" y="782"/>
                    <a:pt x="2509" y="58"/>
                    <a:pt x="1671" y="4"/>
                  </a:cubicBezTo>
                  <a:cubicBezTo>
                    <a:pt x="1636" y="2"/>
                    <a:pt x="1602" y="0"/>
                    <a:pt x="1568" y="0"/>
                  </a:cubicBezTo>
                  <a:close/>
                </a:path>
              </a:pathLst>
            </a:custGeom>
            <a:solidFill>
              <a:srgbClr val="2E16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56"/>
            <p:cNvSpPr/>
            <p:nvPr/>
          </p:nvSpPr>
          <p:spPr>
            <a:xfrm flipH="1" rot="264634">
              <a:off x="7757207" y="2694401"/>
              <a:ext cx="509630" cy="538579"/>
            </a:xfrm>
            <a:custGeom>
              <a:rect b="b" l="l" r="r" t="t"/>
              <a:pathLst>
                <a:path extrusionOk="0" h="21544" w="20386">
                  <a:moveTo>
                    <a:pt x="20276" y="0"/>
                  </a:moveTo>
                  <a:cubicBezTo>
                    <a:pt x="19825" y="444"/>
                    <a:pt x="19354" y="870"/>
                    <a:pt x="18846" y="1241"/>
                  </a:cubicBezTo>
                  <a:cubicBezTo>
                    <a:pt x="18290" y="1644"/>
                    <a:pt x="17695" y="2015"/>
                    <a:pt x="17037" y="2187"/>
                  </a:cubicBezTo>
                  <a:cubicBezTo>
                    <a:pt x="16803" y="2249"/>
                    <a:pt x="16563" y="2286"/>
                    <a:pt x="16325" y="2286"/>
                  </a:cubicBezTo>
                  <a:cubicBezTo>
                    <a:pt x="16230" y="2286"/>
                    <a:pt x="16135" y="2280"/>
                    <a:pt x="16041" y="2268"/>
                  </a:cubicBezTo>
                  <a:cubicBezTo>
                    <a:pt x="15709" y="2224"/>
                    <a:pt x="15396" y="2098"/>
                    <a:pt x="15126" y="1903"/>
                  </a:cubicBezTo>
                  <a:cubicBezTo>
                    <a:pt x="14670" y="1565"/>
                    <a:pt x="14336" y="1061"/>
                    <a:pt x="14124" y="523"/>
                  </a:cubicBezTo>
                  <a:cubicBezTo>
                    <a:pt x="14114" y="496"/>
                    <a:pt x="14091" y="484"/>
                    <a:pt x="14062" y="480"/>
                  </a:cubicBezTo>
                  <a:cubicBezTo>
                    <a:pt x="14062" y="478"/>
                    <a:pt x="14064" y="478"/>
                    <a:pt x="14062" y="473"/>
                  </a:cubicBezTo>
                  <a:cubicBezTo>
                    <a:pt x="13780" y="420"/>
                    <a:pt x="13276" y="260"/>
                    <a:pt x="12989" y="212"/>
                  </a:cubicBezTo>
                  <a:cubicBezTo>
                    <a:pt x="12853" y="222"/>
                    <a:pt x="12716" y="237"/>
                    <a:pt x="12579" y="243"/>
                  </a:cubicBezTo>
                  <a:cubicBezTo>
                    <a:pt x="12521" y="248"/>
                    <a:pt x="12432" y="250"/>
                    <a:pt x="12323" y="250"/>
                  </a:cubicBezTo>
                  <a:cubicBezTo>
                    <a:pt x="11817" y="250"/>
                    <a:pt x="10875" y="208"/>
                    <a:pt x="10565" y="208"/>
                  </a:cubicBezTo>
                  <a:cubicBezTo>
                    <a:pt x="10559" y="208"/>
                    <a:pt x="10553" y="208"/>
                    <a:pt x="10548" y="208"/>
                  </a:cubicBezTo>
                  <a:cubicBezTo>
                    <a:pt x="9851" y="218"/>
                    <a:pt x="9139" y="287"/>
                    <a:pt x="8456" y="540"/>
                  </a:cubicBezTo>
                  <a:cubicBezTo>
                    <a:pt x="8116" y="666"/>
                    <a:pt x="7788" y="843"/>
                    <a:pt x="7496" y="1071"/>
                  </a:cubicBezTo>
                  <a:cubicBezTo>
                    <a:pt x="7205" y="1299"/>
                    <a:pt x="6956" y="1575"/>
                    <a:pt x="6749" y="1876"/>
                  </a:cubicBezTo>
                  <a:cubicBezTo>
                    <a:pt x="6336" y="2475"/>
                    <a:pt x="6081" y="3141"/>
                    <a:pt x="5871" y="3803"/>
                  </a:cubicBezTo>
                  <a:cubicBezTo>
                    <a:pt x="5668" y="4467"/>
                    <a:pt x="5510" y="5133"/>
                    <a:pt x="5361" y="5801"/>
                  </a:cubicBezTo>
                  <a:cubicBezTo>
                    <a:pt x="5230" y="6380"/>
                    <a:pt x="5098" y="6957"/>
                    <a:pt x="4965" y="7533"/>
                  </a:cubicBezTo>
                  <a:cubicBezTo>
                    <a:pt x="4907" y="7403"/>
                    <a:pt x="4849" y="7278"/>
                    <a:pt x="4801" y="7143"/>
                  </a:cubicBezTo>
                  <a:cubicBezTo>
                    <a:pt x="4679" y="6793"/>
                    <a:pt x="4583" y="6432"/>
                    <a:pt x="4498" y="6073"/>
                  </a:cubicBezTo>
                  <a:cubicBezTo>
                    <a:pt x="4417" y="5712"/>
                    <a:pt x="4359" y="5351"/>
                    <a:pt x="4286" y="4996"/>
                  </a:cubicBezTo>
                  <a:cubicBezTo>
                    <a:pt x="4210" y="4637"/>
                    <a:pt x="4154" y="4282"/>
                    <a:pt x="4048" y="3921"/>
                  </a:cubicBezTo>
                  <a:lnTo>
                    <a:pt x="3645" y="3938"/>
                  </a:lnTo>
                  <a:cubicBezTo>
                    <a:pt x="3585" y="4330"/>
                    <a:pt x="3602" y="4726"/>
                    <a:pt x="3672" y="5108"/>
                  </a:cubicBezTo>
                  <a:cubicBezTo>
                    <a:pt x="3741" y="5494"/>
                    <a:pt x="3861" y="5865"/>
                    <a:pt x="4004" y="6224"/>
                  </a:cubicBezTo>
                  <a:cubicBezTo>
                    <a:pt x="4141" y="6585"/>
                    <a:pt x="4301" y="6936"/>
                    <a:pt x="4465" y="7280"/>
                  </a:cubicBezTo>
                  <a:lnTo>
                    <a:pt x="4832" y="8091"/>
                  </a:lnTo>
                  <a:lnTo>
                    <a:pt x="4832" y="8096"/>
                  </a:lnTo>
                  <a:cubicBezTo>
                    <a:pt x="4481" y="9589"/>
                    <a:pt x="4110" y="11083"/>
                    <a:pt x="3728" y="12569"/>
                  </a:cubicBezTo>
                  <a:cubicBezTo>
                    <a:pt x="3643" y="12575"/>
                    <a:pt x="3556" y="12578"/>
                    <a:pt x="3470" y="12578"/>
                  </a:cubicBezTo>
                  <a:cubicBezTo>
                    <a:pt x="3311" y="12578"/>
                    <a:pt x="3151" y="12568"/>
                    <a:pt x="2994" y="12552"/>
                  </a:cubicBezTo>
                  <a:cubicBezTo>
                    <a:pt x="2664" y="12508"/>
                    <a:pt x="2340" y="12436"/>
                    <a:pt x="2027" y="12347"/>
                  </a:cubicBezTo>
                  <a:cubicBezTo>
                    <a:pt x="1712" y="12251"/>
                    <a:pt x="1415" y="12133"/>
                    <a:pt x="1123" y="12021"/>
                  </a:cubicBezTo>
                  <a:cubicBezTo>
                    <a:pt x="832" y="11900"/>
                    <a:pt x="560" y="11768"/>
                    <a:pt x="264" y="11635"/>
                  </a:cubicBezTo>
                  <a:lnTo>
                    <a:pt x="0" y="11938"/>
                  </a:lnTo>
                  <a:cubicBezTo>
                    <a:pt x="228" y="12235"/>
                    <a:pt x="550" y="12446"/>
                    <a:pt x="880" y="12595"/>
                  </a:cubicBezTo>
                  <a:cubicBezTo>
                    <a:pt x="1214" y="12739"/>
                    <a:pt x="1573" y="12811"/>
                    <a:pt x="1923" y="12855"/>
                  </a:cubicBezTo>
                  <a:cubicBezTo>
                    <a:pt x="2276" y="12903"/>
                    <a:pt x="2627" y="12913"/>
                    <a:pt x="2975" y="12917"/>
                  </a:cubicBezTo>
                  <a:lnTo>
                    <a:pt x="3631" y="12934"/>
                  </a:lnTo>
                  <a:cubicBezTo>
                    <a:pt x="3564" y="13191"/>
                    <a:pt x="3500" y="13446"/>
                    <a:pt x="3436" y="13705"/>
                  </a:cubicBezTo>
                  <a:cubicBezTo>
                    <a:pt x="3083" y="15015"/>
                    <a:pt x="2726" y="16319"/>
                    <a:pt x="2324" y="17612"/>
                  </a:cubicBezTo>
                  <a:cubicBezTo>
                    <a:pt x="2123" y="18257"/>
                    <a:pt x="1907" y="18898"/>
                    <a:pt x="1674" y="19529"/>
                  </a:cubicBezTo>
                  <a:cubicBezTo>
                    <a:pt x="1556" y="19842"/>
                    <a:pt x="1430" y="20153"/>
                    <a:pt x="1291" y="20452"/>
                  </a:cubicBezTo>
                  <a:cubicBezTo>
                    <a:pt x="1150" y="20743"/>
                    <a:pt x="986" y="21056"/>
                    <a:pt x="795" y="21236"/>
                  </a:cubicBezTo>
                  <a:lnTo>
                    <a:pt x="1052" y="21543"/>
                  </a:lnTo>
                  <a:cubicBezTo>
                    <a:pt x="1361" y="21263"/>
                    <a:pt x="1511" y="20954"/>
                    <a:pt x="1683" y="20643"/>
                  </a:cubicBezTo>
                  <a:cubicBezTo>
                    <a:pt x="1843" y="20334"/>
                    <a:pt x="1982" y="20021"/>
                    <a:pt x="2114" y="19699"/>
                  </a:cubicBezTo>
                  <a:cubicBezTo>
                    <a:pt x="2382" y="19064"/>
                    <a:pt x="2610" y="18421"/>
                    <a:pt x="2828" y="17772"/>
                  </a:cubicBezTo>
                  <a:cubicBezTo>
                    <a:pt x="3262" y="16477"/>
                    <a:pt x="3650" y="15170"/>
                    <a:pt x="4010" y="13859"/>
                  </a:cubicBezTo>
                  <a:cubicBezTo>
                    <a:pt x="4737" y="11232"/>
                    <a:pt x="5367" y="8583"/>
                    <a:pt x="5944" y="5923"/>
                  </a:cubicBezTo>
                  <a:cubicBezTo>
                    <a:pt x="6087" y="5262"/>
                    <a:pt x="6237" y="4608"/>
                    <a:pt x="6432" y="3969"/>
                  </a:cubicBezTo>
                  <a:cubicBezTo>
                    <a:pt x="6627" y="3334"/>
                    <a:pt x="6861" y="2714"/>
                    <a:pt x="7212" y="2189"/>
                  </a:cubicBezTo>
                  <a:cubicBezTo>
                    <a:pt x="7560" y="1660"/>
                    <a:pt x="8054" y="1258"/>
                    <a:pt x="8647" y="1034"/>
                  </a:cubicBezTo>
                  <a:cubicBezTo>
                    <a:pt x="9239" y="801"/>
                    <a:pt x="9900" y="727"/>
                    <a:pt x="10558" y="706"/>
                  </a:cubicBezTo>
                  <a:cubicBezTo>
                    <a:pt x="10649" y="703"/>
                    <a:pt x="10741" y="702"/>
                    <a:pt x="10833" y="702"/>
                  </a:cubicBezTo>
                  <a:cubicBezTo>
                    <a:pt x="11073" y="702"/>
                    <a:pt x="11314" y="710"/>
                    <a:pt x="11556" y="722"/>
                  </a:cubicBezTo>
                  <a:cubicBezTo>
                    <a:pt x="11572" y="723"/>
                    <a:pt x="11592" y="723"/>
                    <a:pt x="11613" y="723"/>
                  </a:cubicBezTo>
                  <a:cubicBezTo>
                    <a:pt x="12048" y="723"/>
                    <a:pt x="13495" y="628"/>
                    <a:pt x="13902" y="556"/>
                  </a:cubicBezTo>
                  <a:cubicBezTo>
                    <a:pt x="13902" y="559"/>
                    <a:pt x="13902" y="559"/>
                    <a:pt x="13902" y="561"/>
                  </a:cubicBezTo>
                  <a:cubicBezTo>
                    <a:pt x="14128" y="1150"/>
                    <a:pt x="14481" y="1689"/>
                    <a:pt x="15000" y="2073"/>
                  </a:cubicBezTo>
                  <a:cubicBezTo>
                    <a:pt x="15296" y="2285"/>
                    <a:pt x="15649" y="2428"/>
                    <a:pt x="16012" y="2473"/>
                  </a:cubicBezTo>
                  <a:cubicBezTo>
                    <a:pt x="16112" y="2486"/>
                    <a:pt x="16212" y="2492"/>
                    <a:pt x="16311" y="2492"/>
                  </a:cubicBezTo>
                  <a:cubicBezTo>
                    <a:pt x="16575" y="2492"/>
                    <a:pt x="16838" y="2449"/>
                    <a:pt x="17091" y="2380"/>
                  </a:cubicBezTo>
                  <a:cubicBezTo>
                    <a:pt x="17790" y="2193"/>
                    <a:pt x="18400" y="1812"/>
                    <a:pt x="18966" y="1395"/>
                  </a:cubicBezTo>
                  <a:cubicBezTo>
                    <a:pt x="19475" y="1021"/>
                    <a:pt x="19937" y="594"/>
                    <a:pt x="20386" y="154"/>
                  </a:cubicBezTo>
                  <a:lnTo>
                    <a:pt x="20276" y="0"/>
                  </a:ln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56"/>
            <p:cNvSpPr/>
            <p:nvPr/>
          </p:nvSpPr>
          <p:spPr>
            <a:xfrm flipH="1" rot="264634">
              <a:off x="7419705" y="3137703"/>
              <a:ext cx="113671" cy="185018"/>
            </a:xfrm>
            <a:custGeom>
              <a:rect b="b" l="l" r="r" t="t"/>
              <a:pathLst>
                <a:path extrusionOk="0" h="7401" w="4547">
                  <a:moveTo>
                    <a:pt x="4546" y="0"/>
                  </a:moveTo>
                  <a:lnTo>
                    <a:pt x="4546" y="0"/>
                  </a:lnTo>
                  <a:cubicBezTo>
                    <a:pt x="4536" y="25"/>
                    <a:pt x="4526" y="48"/>
                    <a:pt x="4515" y="73"/>
                  </a:cubicBezTo>
                  <a:cubicBezTo>
                    <a:pt x="4235" y="722"/>
                    <a:pt x="3922" y="1363"/>
                    <a:pt x="3584" y="1992"/>
                  </a:cubicBezTo>
                  <a:cubicBezTo>
                    <a:pt x="3229" y="2633"/>
                    <a:pt x="2855" y="3268"/>
                    <a:pt x="2470" y="3894"/>
                  </a:cubicBezTo>
                  <a:cubicBezTo>
                    <a:pt x="2084" y="4519"/>
                    <a:pt x="1685" y="5135"/>
                    <a:pt x="1283" y="5739"/>
                  </a:cubicBezTo>
                  <a:cubicBezTo>
                    <a:pt x="1082" y="6040"/>
                    <a:pt x="876" y="6338"/>
                    <a:pt x="663" y="6623"/>
                  </a:cubicBezTo>
                  <a:cubicBezTo>
                    <a:pt x="457" y="6894"/>
                    <a:pt x="233" y="7158"/>
                    <a:pt x="1" y="7334"/>
                  </a:cubicBezTo>
                  <a:cubicBezTo>
                    <a:pt x="225" y="7355"/>
                    <a:pt x="447" y="7380"/>
                    <a:pt x="669" y="7401"/>
                  </a:cubicBezTo>
                  <a:cubicBezTo>
                    <a:pt x="827" y="7270"/>
                    <a:pt x="966" y="7127"/>
                    <a:pt x="1098" y="6988"/>
                  </a:cubicBezTo>
                  <a:cubicBezTo>
                    <a:pt x="1362" y="6704"/>
                    <a:pt x="1586" y="6401"/>
                    <a:pt x="1797" y="6089"/>
                  </a:cubicBezTo>
                  <a:cubicBezTo>
                    <a:pt x="2221" y="5469"/>
                    <a:pt x="2582" y="4816"/>
                    <a:pt x="2924" y="4154"/>
                  </a:cubicBezTo>
                  <a:cubicBezTo>
                    <a:pt x="3268" y="3496"/>
                    <a:pt x="3588" y="2824"/>
                    <a:pt x="3909" y="2156"/>
                  </a:cubicBezTo>
                  <a:cubicBezTo>
                    <a:pt x="4021" y="1924"/>
                    <a:pt x="4546" y="1"/>
                    <a:pt x="4546" y="0"/>
                  </a:cubicBez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56"/>
            <p:cNvSpPr/>
            <p:nvPr/>
          </p:nvSpPr>
          <p:spPr>
            <a:xfrm flipH="1" rot="264634">
              <a:off x="7465404" y="2742375"/>
              <a:ext cx="448033" cy="703873"/>
            </a:xfrm>
            <a:custGeom>
              <a:rect b="b" l="l" r="r" t="t"/>
              <a:pathLst>
                <a:path extrusionOk="0" h="28156" w="17922">
                  <a:moveTo>
                    <a:pt x="7626" y="17887"/>
                  </a:moveTo>
                  <a:cubicBezTo>
                    <a:pt x="7849" y="17887"/>
                    <a:pt x="8072" y="17922"/>
                    <a:pt x="8285" y="17994"/>
                  </a:cubicBezTo>
                  <a:cubicBezTo>
                    <a:pt x="8526" y="18075"/>
                    <a:pt x="8764" y="18201"/>
                    <a:pt x="8984" y="18349"/>
                  </a:cubicBezTo>
                  <a:cubicBezTo>
                    <a:pt x="9196" y="18494"/>
                    <a:pt x="9372" y="18678"/>
                    <a:pt x="9499" y="18905"/>
                  </a:cubicBezTo>
                  <a:cubicBezTo>
                    <a:pt x="9743" y="19355"/>
                    <a:pt x="9774" y="19934"/>
                    <a:pt x="9652" y="20483"/>
                  </a:cubicBezTo>
                  <a:cubicBezTo>
                    <a:pt x="9552" y="20923"/>
                    <a:pt x="9378" y="21355"/>
                    <a:pt x="9150" y="21751"/>
                  </a:cubicBezTo>
                  <a:cubicBezTo>
                    <a:pt x="9092" y="21851"/>
                    <a:pt x="9301" y="22251"/>
                    <a:pt x="9301" y="22251"/>
                  </a:cubicBezTo>
                  <a:cubicBezTo>
                    <a:pt x="9301" y="22251"/>
                    <a:pt x="9082" y="21846"/>
                    <a:pt x="9140" y="21747"/>
                  </a:cubicBezTo>
                  <a:cubicBezTo>
                    <a:pt x="8652" y="20703"/>
                    <a:pt x="8111" y="19689"/>
                    <a:pt x="7497" y="18714"/>
                  </a:cubicBezTo>
                  <a:cubicBezTo>
                    <a:pt x="7341" y="18463"/>
                    <a:pt x="7175" y="18222"/>
                    <a:pt x="7009" y="17975"/>
                  </a:cubicBezTo>
                  <a:cubicBezTo>
                    <a:pt x="7011" y="17975"/>
                    <a:pt x="7013" y="17973"/>
                    <a:pt x="7015" y="17973"/>
                  </a:cubicBezTo>
                  <a:cubicBezTo>
                    <a:pt x="7213" y="17916"/>
                    <a:pt x="7420" y="17887"/>
                    <a:pt x="7626" y="17887"/>
                  </a:cubicBezTo>
                  <a:close/>
                  <a:moveTo>
                    <a:pt x="6907" y="1"/>
                  </a:moveTo>
                  <a:cubicBezTo>
                    <a:pt x="6654" y="671"/>
                    <a:pt x="6214" y="1279"/>
                    <a:pt x="5710" y="1808"/>
                  </a:cubicBezTo>
                  <a:cubicBezTo>
                    <a:pt x="5102" y="2445"/>
                    <a:pt x="4393" y="2990"/>
                    <a:pt x="3650" y="3478"/>
                  </a:cubicBezTo>
                  <a:cubicBezTo>
                    <a:pt x="2982" y="3911"/>
                    <a:pt x="2273" y="4297"/>
                    <a:pt x="1553" y="4627"/>
                  </a:cubicBezTo>
                  <a:cubicBezTo>
                    <a:pt x="1512" y="4646"/>
                    <a:pt x="1490" y="4655"/>
                    <a:pt x="1488" y="4655"/>
                  </a:cubicBezTo>
                  <a:cubicBezTo>
                    <a:pt x="1486" y="4655"/>
                    <a:pt x="1505" y="4646"/>
                    <a:pt x="1547" y="4627"/>
                  </a:cubicBezTo>
                  <a:cubicBezTo>
                    <a:pt x="1468" y="4351"/>
                    <a:pt x="1376" y="4077"/>
                    <a:pt x="1264" y="3812"/>
                  </a:cubicBezTo>
                  <a:lnTo>
                    <a:pt x="899" y="3965"/>
                  </a:lnTo>
                  <a:cubicBezTo>
                    <a:pt x="1121" y="4565"/>
                    <a:pt x="1229" y="5200"/>
                    <a:pt x="1266" y="5839"/>
                  </a:cubicBezTo>
                  <a:cubicBezTo>
                    <a:pt x="1304" y="6476"/>
                    <a:pt x="1264" y="7121"/>
                    <a:pt x="1171" y="7758"/>
                  </a:cubicBezTo>
                  <a:cubicBezTo>
                    <a:pt x="1082" y="8395"/>
                    <a:pt x="943" y="9029"/>
                    <a:pt x="762" y="9650"/>
                  </a:cubicBezTo>
                  <a:cubicBezTo>
                    <a:pt x="578" y="10268"/>
                    <a:pt x="364" y="10890"/>
                    <a:pt x="107" y="11467"/>
                  </a:cubicBezTo>
                  <a:lnTo>
                    <a:pt x="1" y="11704"/>
                  </a:lnTo>
                  <a:lnTo>
                    <a:pt x="206" y="11849"/>
                  </a:lnTo>
                  <a:cubicBezTo>
                    <a:pt x="1553" y="12822"/>
                    <a:pt x="2835" y="13892"/>
                    <a:pt x="4001" y="15075"/>
                  </a:cubicBezTo>
                  <a:cubicBezTo>
                    <a:pt x="5171" y="16257"/>
                    <a:pt x="6225" y="17554"/>
                    <a:pt x="7146" y="18946"/>
                  </a:cubicBezTo>
                  <a:cubicBezTo>
                    <a:pt x="8063" y="20336"/>
                    <a:pt x="8847" y="21819"/>
                    <a:pt x="9472" y="23367"/>
                  </a:cubicBezTo>
                  <a:cubicBezTo>
                    <a:pt x="10092" y="24919"/>
                    <a:pt x="10590" y="26519"/>
                    <a:pt x="10930" y="28155"/>
                  </a:cubicBezTo>
                  <a:lnTo>
                    <a:pt x="11322" y="28066"/>
                  </a:lnTo>
                  <a:cubicBezTo>
                    <a:pt x="11025" y="26842"/>
                    <a:pt x="10683" y="25626"/>
                    <a:pt x="10260" y="24438"/>
                  </a:cubicBezTo>
                  <a:cubicBezTo>
                    <a:pt x="10822" y="24340"/>
                    <a:pt x="11422" y="24315"/>
                    <a:pt x="12021" y="24292"/>
                  </a:cubicBezTo>
                  <a:cubicBezTo>
                    <a:pt x="12667" y="24272"/>
                    <a:pt x="13314" y="24251"/>
                    <a:pt x="13965" y="24245"/>
                  </a:cubicBezTo>
                  <a:cubicBezTo>
                    <a:pt x="14617" y="24245"/>
                    <a:pt x="15272" y="24247"/>
                    <a:pt x="15926" y="24274"/>
                  </a:cubicBezTo>
                  <a:cubicBezTo>
                    <a:pt x="16577" y="24309"/>
                    <a:pt x="17233" y="24369"/>
                    <a:pt x="17876" y="24469"/>
                  </a:cubicBezTo>
                  <a:lnTo>
                    <a:pt x="17922" y="24070"/>
                  </a:lnTo>
                  <a:cubicBezTo>
                    <a:pt x="17260" y="24029"/>
                    <a:pt x="16608" y="23971"/>
                    <a:pt x="15953" y="23909"/>
                  </a:cubicBezTo>
                  <a:cubicBezTo>
                    <a:pt x="15776" y="23892"/>
                    <a:pt x="15602" y="23871"/>
                    <a:pt x="15426" y="23855"/>
                  </a:cubicBezTo>
                  <a:cubicBezTo>
                    <a:pt x="15204" y="23832"/>
                    <a:pt x="14978" y="23811"/>
                    <a:pt x="14756" y="23790"/>
                  </a:cubicBezTo>
                  <a:cubicBezTo>
                    <a:pt x="14631" y="23776"/>
                    <a:pt x="14505" y="23765"/>
                    <a:pt x="14374" y="23757"/>
                  </a:cubicBezTo>
                  <a:cubicBezTo>
                    <a:pt x="14356" y="23784"/>
                    <a:pt x="14312" y="23795"/>
                    <a:pt x="14257" y="23795"/>
                  </a:cubicBezTo>
                  <a:cubicBezTo>
                    <a:pt x="14117" y="23795"/>
                    <a:pt x="13911" y="23728"/>
                    <a:pt x="13922" y="23716"/>
                  </a:cubicBezTo>
                  <a:cubicBezTo>
                    <a:pt x="13440" y="23680"/>
                    <a:pt x="12958" y="23656"/>
                    <a:pt x="12473" y="23656"/>
                  </a:cubicBezTo>
                  <a:cubicBezTo>
                    <a:pt x="12314" y="23656"/>
                    <a:pt x="12154" y="23658"/>
                    <a:pt x="11994" y="23664"/>
                  </a:cubicBezTo>
                  <a:lnTo>
                    <a:pt x="11492" y="23701"/>
                  </a:lnTo>
                  <a:cubicBezTo>
                    <a:pt x="11326" y="23718"/>
                    <a:pt x="11158" y="23747"/>
                    <a:pt x="10992" y="23774"/>
                  </a:cubicBezTo>
                  <a:cubicBezTo>
                    <a:pt x="10824" y="23797"/>
                    <a:pt x="10658" y="23848"/>
                    <a:pt x="10490" y="23886"/>
                  </a:cubicBezTo>
                  <a:cubicBezTo>
                    <a:pt x="10394" y="23911"/>
                    <a:pt x="10164" y="24003"/>
                    <a:pt x="10056" y="24048"/>
                  </a:cubicBezTo>
                  <a:lnTo>
                    <a:pt x="10056" y="24048"/>
                  </a:lnTo>
                  <a:cubicBezTo>
                    <a:pt x="10072" y="24041"/>
                    <a:pt x="10088" y="24033"/>
                    <a:pt x="10104" y="24025"/>
                  </a:cubicBezTo>
                  <a:cubicBezTo>
                    <a:pt x="10052" y="23878"/>
                    <a:pt x="9994" y="23730"/>
                    <a:pt x="9934" y="23583"/>
                  </a:cubicBezTo>
                  <a:cubicBezTo>
                    <a:pt x="10171" y="23222"/>
                    <a:pt x="10420" y="22857"/>
                    <a:pt x="10689" y="22523"/>
                  </a:cubicBezTo>
                  <a:cubicBezTo>
                    <a:pt x="10965" y="22174"/>
                    <a:pt x="11262" y="21846"/>
                    <a:pt x="11586" y="21566"/>
                  </a:cubicBezTo>
                  <a:cubicBezTo>
                    <a:pt x="11915" y="21299"/>
                    <a:pt x="12274" y="21066"/>
                    <a:pt x="12667" y="20977"/>
                  </a:cubicBezTo>
                  <a:cubicBezTo>
                    <a:pt x="12801" y="20947"/>
                    <a:pt x="12942" y="20931"/>
                    <a:pt x="13083" y="20931"/>
                  </a:cubicBezTo>
                  <a:cubicBezTo>
                    <a:pt x="13144" y="20931"/>
                    <a:pt x="13205" y="20934"/>
                    <a:pt x="13266" y="20940"/>
                  </a:cubicBezTo>
                  <a:cubicBezTo>
                    <a:pt x="13461" y="20963"/>
                    <a:pt x="13652" y="21025"/>
                    <a:pt x="13839" y="21100"/>
                  </a:cubicBezTo>
                  <a:cubicBezTo>
                    <a:pt x="14027" y="21263"/>
                    <a:pt x="14189" y="21448"/>
                    <a:pt x="14310" y="21656"/>
                  </a:cubicBezTo>
                  <a:cubicBezTo>
                    <a:pt x="14432" y="21878"/>
                    <a:pt x="14496" y="22127"/>
                    <a:pt x="14494" y="22380"/>
                  </a:cubicBezTo>
                  <a:cubicBezTo>
                    <a:pt x="14490" y="22631"/>
                    <a:pt x="14426" y="22890"/>
                    <a:pt x="14314" y="23126"/>
                  </a:cubicBezTo>
                  <a:cubicBezTo>
                    <a:pt x="14218" y="23336"/>
                    <a:pt x="14075" y="23546"/>
                    <a:pt x="13924" y="23712"/>
                  </a:cubicBezTo>
                  <a:cubicBezTo>
                    <a:pt x="13912" y="23725"/>
                    <a:pt x="14115" y="23788"/>
                    <a:pt x="14255" y="23788"/>
                  </a:cubicBezTo>
                  <a:cubicBezTo>
                    <a:pt x="14313" y="23788"/>
                    <a:pt x="14360" y="23778"/>
                    <a:pt x="14378" y="23749"/>
                  </a:cubicBezTo>
                  <a:cubicBezTo>
                    <a:pt x="14478" y="23595"/>
                    <a:pt x="14563" y="23440"/>
                    <a:pt x="14637" y="23270"/>
                  </a:cubicBezTo>
                  <a:cubicBezTo>
                    <a:pt x="14754" y="22992"/>
                    <a:pt x="14839" y="22693"/>
                    <a:pt x="14845" y="22382"/>
                  </a:cubicBezTo>
                  <a:cubicBezTo>
                    <a:pt x="14855" y="22073"/>
                    <a:pt x="14783" y="21759"/>
                    <a:pt x="14654" y="21475"/>
                  </a:cubicBezTo>
                  <a:cubicBezTo>
                    <a:pt x="14521" y="21195"/>
                    <a:pt x="14330" y="20946"/>
                    <a:pt x="14115" y="20734"/>
                  </a:cubicBezTo>
                  <a:lnTo>
                    <a:pt x="14096" y="20718"/>
                  </a:lnTo>
                  <a:lnTo>
                    <a:pt x="14065" y="20701"/>
                  </a:lnTo>
                  <a:cubicBezTo>
                    <a:pt x="13839" y="20585"/>
                    <a:pt x="13600" y="20490"/>
                    <a:pt x="13345" y="20438"/>
                  </a:cubicBezTo>
                  <a:cubicBezTo>
                    <a:pt x="13213" y="20413"/>
                    <a:pt x="13078" y="20401"/>
                    <a:pt x="12943" y="20401"/>
                  </a:cubicBezTo>
                  <a:cubicBezTo>
                    <a:pt x="12817" y="20401"/>
                    <a:pt x="12690" y="20412"/>
                    <a:pt x="12565" y="20432"/>
                  </a:cubicBezTo>
                  <a:cubicBezTo>
                    <a:pt x="12042" y="20515"/>
                    <a:pt x="11579" y="20774"/>
                    <a:pt x="11194" y="21083"/>
                  </a:cubicBezTo>
                  <a:cubicBezTo>
                    <a:pt x="11090" y="21170"/>
                    <a:pt x="10990" y="21259"/>
                    <a:pt x="10893" y="21357"/>
                  </a:cubicBezTo>
                  <a:cubicBezTo>
                    <a:pt x="11254" y="20832"/>
                    <a:pt x="11629" y="20315"/>
                    <a:pt x="12019" y="19815"/>
                  </a:cubicBezTo>
                  <a:cubicBezTo>
                    <a:pt x="12227" y="19546"/>
                    <a:pt x="12438" y="19276"/>
                    <a:pt x="12656" y="19017"/>
                  </a:cubicBezTo>
                  <a:cubicBezTo>
                    <a:pt x="12868" y="18751"/>
                    <a:pt x="13100" y="18519"/>
                    <a:pt x="13314" y="18191"/>
                  </a:cubicBezTo>
                  <a:cubicBezTo>
                    <a:pt x="13706" y="17571"/>
                    <a:pt x="13974" y="16925"/>
                    <a:pt x="14231" y="16278"/>
                  </a:cubicBezTo>
                  <a:cubicBezTo>
                    <a:pt x="14737" y="14982"/>
                    <a:pt x="15121" y="13656"/>
                    <a:pt x="15490" y="12326"/>
                  </a:cubicBezTo>
                  <a:cubicBezTo>
                    <a:pt x="15830" y="11044"/>
                    <a:pt x="16146" y="9756"/>
                    <a:pt x="16403" y="8457"/>
                  </a:cubicBezTo>
                  <a:cubicBezTo>
                    <a:pt x="16413" y="8405"/>
                    <a:pt x="16424" y="8353"/>
                    <a:pt x="16434" y="8303"/>
                  </a:cubicBezTo>
                  <a:lnTo>
                    <a:pt x="16059" y="8218"/>
                  </a:lnTo>
                  <a:lnTo>
                    <a:pt x="16042" y="8214"/>
                  </a:lnTo>
                  <a:cubicBezTo>
                    <a:pt x="15685" y="9538"/>
                    <a:pt x="15320" y="10859"/>
                    <a:pt x="14928" y="12170"/>
                  </a:cubicBezTo>
                  <a:cubicBezTo>
                    <a:pt x="14542" y="13482"/>
                    <a:pt x="14129" y="14789"/>
                    <a:pt x="13646" y="16054"/>
                  </a:cubicBezTo>
                  <a:cubicBezTo>
                    <a:pt x="13399" y="16681"/>
                    <a:pt x="13133" y="17311"/>
                    <a:pt x="12793" y="17857"/>
                  </a:cubicBezTo>
                  <a:cubicBezTo>
                    <a:pt x="12635" y="18106"/>
                    <a:pt x="12397" y="18386"/>
                    <a:pt x="12200" y="18668"/>
                  </a:cubicBezTo>
                  <a:cubicBezTo>
                    <a:pt x="11994" y="18952"/>
                    <a:pt x="11801" y="19239"/>
                    <a:pt x="11613" y="19527"/>
                  </a:cubicBezTo>
                  <a:lnTo>
                    <a:pt x="9579" y="22722"/>
                  </a:lnTo>
                  <a:lnTo>
                    <a:pt x="9573" y="22716"/>
                  </a:lnTo>
                  <a:cubicBezTo>
                    <a:pt x="9496" y="22539"/>
                    <a:pt x="9424" y="22361"/>
                    <a:pt x="9347" y="22187"/>
                  </a:cubicBezTo>
                  <a:cubicBezTo>
                    <a:pt x="9349" y="22183"/>
                    <a:pt x="9349" y="22180"/>
                    <a:pt x="9351" y="22176"/>
                  </a:cubicBezTo>
                  <a:cubicBezTo>
                    <a:pt x="9627" y="21660"/>
                    <a:pt x="9857" y="21133"/>
                    <a:pt x="10003" y="20564"/>
                  </a:cubicBezTo>
                  <a:cubicBezTo>
                    <a:pt x="10156" y="19977"/>
                    <a:pt x="10218" y="19309"/>
                    <a:pt x="9943" y="18685"/>
                  </a:cubicBezTo>
                  <a:cubicBezTo>
                    <a:pt x="9806" y="18380"/>
                    <a:pt x="9588" y="18110"/>
                    <a:pt x="9331" y="17898"/>
                  </a:cubicBezTo>
                  <a:cubicBezTo>
                    <a:pt x="9075" y="17697"/>
                    <a:pt x="8806" y="17517"/>
                    <a:pt x="8486" y="17407"/>
                  </a:cubicBezTo>
                  <a:cubicBezTo>
                    <a:pt x="8260" y="17325"/>
                    <a:pt x="8017" y="17282"/>
                    <a:pt x="7774" y="17282"/>
                  </a:cubicBezTo>
                  <a:cubicBezTo>
                    <a:pt x="7414" y="17282"/>
                    <a:pt x="7053" y="17376"/>
                    <a:pt x="6750" y="17577"/>
                  </a:cubicBezTo>
                  <a:cubicBezTo>
                    <a:pt x="6718" y="17597"/>
                    <a:pt x="6699" y="17608"/>
                    <a:pt x="6696" y="17608"/>
                  </a:cubicBezTo>
                  <a:cubicBezTo>
                    <a:pt x="6693" y="17608"/>
                    <a:pt x="6707" y="17597"/>
                    <a:pt x="6739" y="17575"/>
                  </a:cubicBezTo>
                  <a:cubicBezTo>
                    <a:pt x="6490" y="17216"/>
                    <a:pt x="6227" y="16867"/>
                    <a:pt x="5959" y="16523"/>
                  </a:cubicBezTo>
                  <a:cubicBezTo>
                    <a:pt x="5959" y="16521"/>
                    <a:pt x="5961" y="16519"/>
                    <a:pt x="5961" y="16517"/>
                  </a:cubicBezTo>
                  <a:cubicBezTo>
                    <a:pt x="6470" y="15589"/>
                    <a:pt x="6945" y="14645"/>
                    <a:pt x="7443" y="13714"/>
                  </a:cubicBezTo>
                  <a:lnTo>
                    <a:pt x="7831" y="12967"/>
                  </a:lnTo>
                  <a:lnTo>
                    <a:pt x="8028" y="12596"/>
                  </a:lnTo>
                  <a:lnTo>
                    <a:pt x="8123" y="12409"/>
                  </a:lnTo>
                  <a:lnTo>
                    <a:pt x="8223" y="12199"/>
                  </a:lnTo>
                  <a:cubicBezTo>
                    <a:pt x="8465" y="11641"/>
                    <a:pt x="8582" y="11069"/>
                    <a:pt x="8669" y="10502"/>
                  </a:cubicBezTo>
                  <a:cubicBezTo>
                    <a:pt x="8847" y="9368"/>
                    <a:pt x="8880" y="8231"/>
                    <a:pt x="8899" y="7100"/>
                  </a:cubicBezTo>
                  <a:cubicBezTo>
                    <a:pt x="8907" y="5978"/>
                    <a:pt x="8901" y="4859"/>
                    <a:pt x="8874" y="3733"/>
                  </a:cubicBezTo>
                  <a:lnTo>
                    <a:pt x="8874" y="3706"/>
                  </a:lnTo>
                  <a:lnTo>
                    <a:pt x="8544" y="3727"/>
                  </a:lnTo>
                  <a:lnTo>
                    <a:pt x="8476" y="3731"/>
                  </a:lnTo>
                  <a:cubicBezTo>
                    <a:pt x="8561" y="4849"/>
                    <a:pt x="8577" y="5973"/>
                    <a:pt x="8526" y="7092"/>
                  </a:cubicBezTo>
                  <a:cubicBezTo>
                    <a:pt x="8476" y="8212"/>
                    <a:pt x="8370" y="9330"/>
                    <a:pt x="8152" y="10411"/>
                  </a:cubicBezTo>
                  <a:cubicBezTo>
                    <a:pt x="8038" y="10948"/>
                    <a:pt x="7895" y="11482"/>
                    <a:pt x="7675" y="11953"/>
                  </a:cubicBezTo>
                  <a:lnTo>
                    <a:pt x="7586" y="12123"/>
                  </a:lnTo>
                  <a:lnTo>
                    <a:pt x="7484" y="12305"/>
                  </a:lnTo>
                  <a:lnTo>
                    <a:pt x="7283" y="12679"/>
                  </a:lnTo>
                  <a:lnTo>
                    <a:pt x="6887" y="13428"/>
                  </a:lnTo>
                  <a:cubicBezTo>
                    <a:pt x="6443" y="14318"/>
                    <a:pt x="6019" y="15214"/>
                    <a:pt x="5656" y="16141"/>
                  </a:cubicBezTo>
                  <a:lnTo>
                    <a:pt x="5646" y="16139"/>
                  </a:lnTo>
                  <a:cubicBezTo>
                    <a:pt x="4223" y="14392"/>
                    <a:pt x="2576" y="12828"/>
                    <a:pt x="762" y="11494"/>
                  </a:cubicBezTo>
                  <a:cubicBezTo>
                    <a:pt x="997" y="10942"/>
                    <a:pt x="1186" y="10386"/>
                    <a:pt x="1341" y="9814"/>
                  </a:cubicBezTo>
                  <a:cubicBezTo>
                    <a:pt x="1524" y="9162"/>
                    <a:pt x="1656" y="8500"/>
                    <a:pt x="1742" y="7828"/>
                  </a:cubicBezTo>
                  <a:cubicBezTo>
                    <a:pt x="1816" y="7154"/>
                    <a:pt x="1833" y="6471"/>
                    <a:pt x="1769" y="5793"/>
                  </a:cubicBezTo>
                  <a:cubicBezTo>
                    <a:pt x="1742" y="5536"/>
                    <a:pt x="1696" y="5276"/>
                    <a:pt x="1642" y="5021"/>
                  </a:cubicBezTo>
                  <a:lnTo>
                    <a:pt x="1648" y="5019"/>
                  </a:lnTo>
                  <a:cubicBezTo>
                    <a:pt x="2416" y="4658"/>
                    <a:pt x="3146" y="4245"/>
                    <a:pt x="3851" y="3781"/>
                  </a:cubicBezTo>
                  <a:cubicBezTo>
                    <a:pt x="4613" y="3281"/>
                    <a:pt x="5339" y="2720"/>
                    <a:pt x="5970" y="2052"/>
                  </a:cubicBezTo>
                  <a:cubicBezTo>
                    <a:pt x="6416" y="1581"/>
                    <a:pt x="6818" y="1046"/>
                    <a:pt x="7098" y="447"/>
                  </a:cubicBezTo>
                  <a:cubicBezTo>
                    <a:pt x="7042" y="405"/>
                    <a:pt x="6907" y="1"/>
                    <a:pt x="6907" y="1"/>
                  </a:cubicBez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56"/>
            <p:cNvSpPr/>
            <p:nvPr/>
          </p:nvSpPr>
          <p:spPr>
            <a:xfrm flipH="1" rot="264634">
              <a:off x="7350975" y="3711798"/>
              <a:ext cx="172718" cy="124170"/>
            </a:xfrm>
            <a:custGeom>
              <a:rect b="b" l="l" r="r" t="t"/>
              <a:pathLst>
                <a:path extrusionOk="0" h="4967" w="6909">
                  <a:moveTo>
                    <a:pt x="6685" y="1"/>
                  </a:moveTo>
                  <a:cubicBezTo>
                    <a:pt x="6579" y="235"/>
                    <a:pt x="6467" y="467"/>
                    <a:pt x="6351" y="700"/>
                  </a:cubicBezTo>
                  <a:cubicBezTo>
                    <a:pt x="6133" y="1139"/>
                    <a:pt x="5896" y="1569"/>
                    <a:pt x="5621" y="1967"/>
                  </a:cubicBezTo>
                  <a:cubicBezTo>
                    <a:pt x="5419" y="2278"/>
                    <a:pt x="5201" y="2571"/>
                    <a:pt x="4973" y="2853"/>
                  </a:cubicBezTo>
                  <a:cubicBezTo>
                    <a:pt x="4751" y="3144"/>
                    <a:pt x="4533" y="3444"/>
                    <a:pt x="4249" y="3675"/>
                  </a:cubicBezTo>
                  <a:cubicBezTo>
                    <a:pt x="3967" y="3907"/>
                    <a:pt x="3648" y="4092"/>
                    <a:pt x="3309" y="4218"/>
                  </a:cubicBezTo>
                  <a:cubicBezTo>
                    <a:pt x="3062" y="4311"/>
                    <a:pt x="1837" y="4438"/>
                    <a:pt x="907" y="4438"/>
                  </a:cubicBezTo>
                  <a:cubicBezTo>
                    <a:pt x="565" y="4438"/>
                    <a:pt x="262" y="4420"/>
                    <a:pt x="63" y="4378"/>
                  </a:cubicBezTo>
                  <a:lnTo>
                    <a:pt x="0" y="4563"/>
                  </a:lnTo>
                  <a:cubicBezTo>
                    <a:pt x="597" y="4815"/>
                    <a:pt x="1252" y="4967"/>
                    <a:pt x="1920" y="4967"/>
                  </a:cubicBezTo>
                  <a:cubicBezTo>
                    <a:pt x="2053" y="4967"/>
                    <a:pt x="2186" y="4961"/>
                    <a:pt x="2320" y="4948"/>
                  </a:cubicBezTo>
                  <a:cubicBezTo>
                    <a:pt x="3131" y="4886"/>
                    <a:pt x="3878" y="4490"/>
                    <a:pt x="4513" y="4017"/>
                  </a:cubicBezTo>
                  <a:cubicBezTo>
                    <a:pt x="4832" y="3778"/>
                    <a:pt x="5160" y="3542"/>
                    <a:pt x="5436" y="3249"/>
                  </a:cubicBezTo>
                  <a:cubicBezTo>
                    <a:pt x="5598" y="3073"/>
                    <a:pt x="5741" y="2882"/>
                    <a:pt x="5874" y="2683"/>
                  </a:cubicBezTo>
                  <a:cubicBezTo>
                    <a:pt x="5961" y="2550"/>
                    <a:pt x="6048" y="2413"/>
                    <a:pt x="6125" y="2274"/>
                  </a:cubicBezTo>
                  <a:cubicBezTo>
                    <a:pt x="6494" y="1571"/>
                    <a:pt x="6791" y="843"/>
                    <a:pt x="6909" y="59"/>
                  </a:cubicBezTo>
                  <a:lnTo>
                    <a:pt x="6685" y="1"/>
                  </a:lnTo>
                  <a:close/>
                </a:path>
              </a:pathLst>
            </a:custGeom>
            <a:solidFill>
              <a:srgbClr val="B5854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2" name="Google Shape;8942;p56"/>
          <p:cNvGrpSpPr/>
          <p:nvPr/>
        </p:nvGrpSpPr>
        <p:grpSpPr>
          <a:xfrm>
            <a:off x="4960167" y="2007702"/>
            <a:ext cx="1377944" cy="3300264"/>
            <a:chOff x="4960167" y="2007702"/>
            <a:chExt cx="1377944" cy="3300264"/>
          </a:xfrm>
        </p:grpSpPr>
        <p:sp>
          <p:nvSpPr>
            <p:cNvPr id="8943" name="Google Shape;8943;p56"/>
            <p:cNvSpPr/>
            <p:nvPr/>
          </p:nvSpPr>
          <p:spPr>
            <a:xfrm rot="-231200">
              <a:off x="5075907" y="2042860"/>
              <a:ext cx="1154979" cy="3229948"/>
            </a:xfrm>
            <a:custGeom>
              <a:rect b="b" l="l" r="r" t="t"/>
              <a:pathLst>
                <a:path extrusionOk="0" h="129203" w="46201">
                  <a:moveTo>
                    <a:pt x="43355" y="0"/>
                  </a:moveTo>
                  <a:cubicBezTo>
                    <a:pt x="43005" y="0"/>
                    <a:pt x="42638" y="85"/>
                    <a:pt x="42302" y="214"/>
                  </a:cubicBezTo>
                  <a:cubicBezTo>
                    <a:pt x="41084" y="696"/>
                    <a:pt x="40099" y="1687"/>
                    <a:pt x="39331" y="2776"/>
                  </a:cubicBezTo>
                  <a:cubicBezTo>
                    <a:pt x="38564" y="3880"/>
                    <a:pt x="37997" y="5121"/>
                    <a:pt x="37572" y="6407"/>
                  </a:cubicBezTo>
                  <a:cubicBezTo>
                    <a:pt x="37228" y="7455"/>
                    <a:pt x="36979" y="8531"/>
                    <a:pt x="36798" y="9619"/>
                  </a:cubicBezTo>
                  <a:cubicBezTo>
                    <a:pt x="36811" y="10716"/>
                    <a:pt x="36725" y="11816"/>
                    <a:pt x="36586" y="12896"/>
                  </a:cubicBezTo>
                  <a:cubicBezTo>
                    <a:pt x="36643" y="12952"/>
                    <a:pt x="36651" y="13154"/>
                    <a:pt x="36626" y="13459"/>
                  </a:cubicBezTo>
                  <a:cubicBezTo>
                    <a:pt x="36593" y="13430"/>
                    <a:pt x="36560" y="13403"/>
                    <a:pt x="36524" y="13374"/>
                  </a:cubicBezTo>
                  <a:lnTo>
                    <a:pt x="36524" y="13380"/>
                  </a:lnTo>
                  <a:cubicBezTo>
                    <a:pt x="36410" y="14181"/>
                    <a:pt x="36250" y="14973"/>
                    <a:pt x="36066" y="15759"/>
                  </a:cubicBezTo>
                  <a:cubicBezTo>
                    <a:pt x="35918" y="15409"/>
                    <a:pt x="35773" y="15046"/>
                    <a:pt x="35626" y="14672"/>
                  </a:cubicBezTo>
                  <a:cubicBezTo>
                    <a:pt x="35717" y="14208"/>
                    <a:pt x="35798" y="13739"/>
                    <a:pt x="35873" y="13274"/>
                  </a:cubicBezTo>
                  <a:cubicBezTo>
                    <a:pt x="36132" y="11567"/>
                    <a:pt x="36273" y="9824"/>
                    <a:pt x="36095" y="8123"/>
                  </a:cubicBezTo>
                  <a:cubicBezTo>
                    <a:pt x="35999" y="7280"/>
                    <a:pt x="35844" y="6430"/>
                    <a:pt x="35481" y="5685"/>
                  </a:cubicBezTo>
                  <a:cubicBezTo>
                    <a:pt x="35319" y="5299"/>
                    <a:pt x="35072" y="4967"/>
                    <a:pt x="34806" y="4668"/>
                  </a:cubicBezTo>
                  <a:cubicBezTo>
                    <a:pt x="34535" y="4382"/>
                    <a:pt x="34207" y="4171"/>
                    <a:pt x="33852" y="4003"/>
                  </a:cubicBezTo>
                  <a:lnTo>
                    <a:pt x="33599" y="3471"/>
                  </a:lnTo>
                  <a:cubicBezTo>
                    <a:pt x="33396" y="2932"/>
                    <a:pt x="33136" y="2401"/>
                    <a:pt x="32802" y="1955"/>
                  </a:cubicBezTo>
                  <a:cubicBezTo>
                    <a:pt x="32601" y="1685"/>
                    <a:pt x="32375" y="1438"/>
                    <a:pt x="32116" y="1258"/>
                  </a:cubicBezTo>
                  <a:cubicBezTo>
                    <a:pt x="31989" y="1156"/>
                    <a:pt x="31846" y="1094"/>
                    <a:pt x="31711" y="1027"/>
                  </a:cubicBezTo>
                  <a:cubicBezTo>
                    <a:pt x="31564" y="986"/>
                    <a:pt x="31425" y="922"/>
                    <a:pt x="31271" y="918"/>
                  </a:cubicBezTo>
                  <a:cubicBezTo>
                    <a:pt x="31196" y="912"/>
                    <a:pt x="31127" y="892"/>
                    <a:pt x="31052" y="892"/>
                  </a:cubicBezTo>
                  <a:cubicBezTo>
                    <a:pt x="31048" y="892"/>
                    <a:pt x="31045" y="893"/>
                    <a:pt x="31041" y="893"/>
                  </a:cubicBezTo>
                  <a:lnTo>
                    <a:pt x="30811" y="913"/>
                  </a:lnTo>
                  <a:cubicBezTo>
                    <a:pt x="30659" y="918"/>
                    <a:pt x="30487" y="969"/>
                    <a:pt x="30319" y="1003"/>
                  </a:cubicBezTo>
                  <a:cubicBezTo>
                    <a:pt x="29985" y="1067"/>
                    <a:pt x="29641" y="1187"/>
                    <a:pt x="29302" y="1276"/>
                  </a:cubicBezTo>
                  <a:cubicBezTo>
                    <a:pt x="28624" y="1494"/>
                    <a:pt x="27950" y="1727"/>
                    <a:pt x="27278" y="1978"/>
                  </a:cubicBezTo>
                  <a:cubicBezTo>
                    <a:pt x="25933" y="2486"/>
                    <a:pt x="24601" y="3027"/>
                    <a:pt x="23284" y="3608"/>
                  </a:cubicBezTo>
                  <a:cubicBezTo>
                    <a:pt x="22807" y="3812"/>
                    <a:pt x="22338" y="4034"/>
                    <a:pt x="21867" y="4256"/>
                  </a:cubicBezTo>
                  <a:cubicBezTo>
                    <a:pt x="22180" y="4181"/>
                    <a:pt x="22489" y="4106"/>
                    <a:pt x="22805" y="4038"/>
                  </a:cubicBezTo>
                  <a:cubicBezTo>
                    <a:pt x="22980" y="4005"/>
                    <a:pt x="23141" y="3990"/>
                    <a:pt x="23274" y="3990"/>
                  </a:cubicBezTo>
                  <a:cubicBezTo>
                    <a:pt x="23698" y="3990"/>
                    <a:pt x="23851" y="4137"/>
                    <a:pt x="23352" y="4316"/>
                  </a:cubicBezTo>
                  <a:cubicBezTo>
                    <a:pt x="22471" y="4484"/>
                    <a:pt x="21597" y="4693"/>
                    <a:pt x="20745" y="4961"/>
                  </a:cubicBezTo>
                  <a:cubicBezTo>
                    <a:pt x="20390" y="5061"/>
                    <a:pt x="20052" y="5204"/>
                    <a:pt x="19705" y="5322"/>
                  </a:cubicBezTo>
                  <a:cubicBezTo>
                    <a:pt x="19637" y="5351"/>
                    <a:pt x="19568" y="5384"/>
                    <a:pt x="19496" y="5411"/>
                  </a:cubicBezTo>
                  <a:cubicBezTo>
                    <a:pt x="19458" y="5430"/>
                    <a:pt x="19425" y="5446"/>
                    <a:pt x="19388" y="5465"/>
                  </a:cubicBezTo>
                  <a:lnTo>
                    <a:pt x="19384" y="5459"/>
                  </a:lnTo>
                  <a:cubicBezTo>
                    <a:pt x="19151" y="5554"/>
                    <a:pt x="18921" y="5648"/>
                    <a:pt x="18695" y="5753"/>
                  </a:cubicBezTo>
                  <a:lnTo>
                    <a:pt x="18205" y="5998"/>
                  </a:lnTo>
                  <a:lnTo>
                    <a:pt x="17730" y="6274"/>
                  </a:lnTo>
                  <a:cubicBezTo>
                    <a:pt x="17653" y="6322"/>
                    <a:pt x="17577" y="6376"/>
                    <a:pt x="17498" y="6428"/>
                  </a:cubicBezTo>
                  <a:cubicBezTo>
                    <a:pt x="16525" y="6756"/>
                    <a:pt x="15770" y="6978"/>
                    <a:pt x="15405" y="7004"/>
                  </a:cubicBezTo>
                  <a:cubicBezTo>
                    <a:pt x="14531" y="7073"/>
                    <a:pt x="13660" y="7202"/>
                    <a:pt x="12828" y="7467"/>
                  </a:cubicBezTo>
                  <a:cubicBezTo>
                    <a:pt x="12411" y="7598"/>
                    <a:pt x="12006" y="7756"/>
                    <a:pt x="11627" y="7959"/>
                  </a:cubicBezTo>
                  <a:cubicBezTo>
                    <a:pt x="11255" y="8160"/>
                    <a:pt x="10878" y="8413"/>
                    <a:pt x="10629" y="8699"/>
                  </a:cubicBezTo>
                  <a:lnTo>
                    <a:pt x="10581" y="8753"/>
                  </a:lnTo>
                  <a:lnTo>
                    <a:pt x="10508" y="8770"/>
                  </a:lnTo>
                  <a:cubicBezTo>
                    <a:pt x="10440" y="8787"/>
                    <a:pt x="10313" y="8849"/>
                    <a:pt x="10218" y="8911"/>
                  </a:cubicBezTo>
                  <a:cubicBezTo>
                    <a:pt x="10116" y="8975"/>
                    <a:pt x="10021" y="9050"/>
                    <a:pt x="9930" y="9131"/>
                  </a:cubicBezTo>
                  <a:cubicBezTo>
                    <a:pt x="9741" y="9295"/>
                    <a:pt x="9575" y="9490"/>
                    <a:pt x="9421" y="9691"/>
                  </a:cubicBezTo>
                  <a:cubicBezTo>
                    <a:pt x="9114" y="10100"/>
                    <a:pt x="8857" y="10554"/>
                    <a:pt x="8639" y="11027"/>
                  </a:cubicBezTo>
                  <a:cubicBezTo>
                    <a:pt x="8204" y="11975"/>
                    <a:pt x="7892" y="12986"/>
                    <a:pt x="7643" y="14008"/>
                  </a:cubicBezTo>
                  <a:cubicBezTo>
                    <a:pt x="7154" y="16056"/>
                    <a:pt x="3955" y="38392"/>
                    <a:pt x="2868" y="45470"/>
                  </a:cubicBezTo>
                  <a:cubicBezTo>
                    <a:pt x="2785" y="45993"/>
                    <a:pt x="30" y="126370"/>
                    <a:pt x="0" y="128395"/>
                  </a:cubicBezTo>
                  <a:lnTo>
                    <a:pt x="27545" y="129202"/>
                  </a:lnTo>
                  <a:cubicBezTo>
                    <a:pt x="26948" y="118346"/>
                    <a:pt x="25778" y="55028"/>
                    <a:pt x="26031" y="52283"/>
                  </a:cubicBezTo>
                  <a:cubicBezTo>
                    <a:pt x="26159" y="50912"/>
                    <a:pt x="26317" y="49543"/>
                    <a:pt x="26566" y="48176"/>
                  </a:cubicBezTo>
                  <a:cubicBezTo>
                    <a:pt x="26693" y="47493"/>
                    <a:pt x="26838" y="46810"/>
                    <a:pt x="27047" y="46136"/>
                  </a:cubicBezTo>
                  <a:cubicBezTo>
                    <a:pt x="27153" y="45798"/>
                    <a:pt x="27271" y="45464"/>
                    <a:pt x="27431" y="45132"/>
                  </a:cubicBezTo>
                  <a:cubicBezTo>
                    <a:pt x="27499" y="44998"/>
                    <a:pt x="27645" y="44738"/>
                    <a:pt x="27641" y="44738"/>
                  </a:cubicBezTo>
                  <a:lnTo>
                    <a:pt x="27641" y="44738"/>
                  </a:lnTo>
                  <a:cubicBezTo>
                    <a:pt x="27641" y="44738"/>
                    <a:pt x="27641" y="44738"/>
                    <a:pt x="27641" y="44738"/>
                  </a:cubicBezTo>
                  <a:cubicBezTo>
                    <a:pt x="27577" y="44755"/>
                    <a:pt x="27532" y="44763"/>
                    <a:pt x="27501" y="44763"/>
                  </a:cubicBezTo>
                  <a:cubicBezTo>
                    <a:pt x="27238" y="44763"/>
                    <a:pt x="28072" y="44191"/>
                    <a:pt x="28124" y="44167"/>
                  </a:cubicBezTo>
                  <a:cubicBezTo>
                    <a:pt x="30000" y="42157"/>
                    <a:pt x="32103" y="40410"/>
                    <a:pt x="34186" y="38667"/>
                  </a:cubicBezTo>
                  <a:cubicBezTo>
                    <a:pt x="35240" y="37788"/>
                    <a:pt x="36298" y="36919"/>
                    <a:pt x="37333" y="36024"/>
                  </a:cubicBezTo>
                  <a:cubicBezTo>
                    <a:pt x="38367" y="35132"/>
                    <a:pt x="39389" y="34226"/>
                    <a:pt x="40317" y="33240"/>
                  </a:cubicBezTo>
                  <a:cubicBezTo>
                    <a:pt x="40777" y="32744"/>
                    <a:pt x="41217" y="32234"/>
                    <a:pt x="41576" y="31680"/>
                  </a:cubicBezTo>
                  <a:cubicBezTo>
                    <a:pt x="41752" y="31404"/>
                    <a:pt x="41910" y="31118"/>
                    <a:pt x="42020" y="30825"/>
                  </a:cubicBezTo>
                  <a:cubicBezTo>
                    <a:pt x="42122" y="30552"/>
                    <a:pt x="42180" y="30191"/>
                    <a:pt x="42271" y="29861"/>
                  </a:cubicBezTo>
                  <a:cubicBezTo>
                    <a:pt x="42619" y="28520"/>
                    <a:pt x="43022" y="27211"/>
                    <a:pt x="43420" y="25894"/>
                  </a:cubicBezTo>
                  <a:cubicBezTo>
                    <a:pt x="44211" y="23270"/>
                    <a:pt x="45032" y="20649"/>
                    <a:pt x="45673" y="17998"/>
                  </a:cubicBezTo>
                  <a:cubicBezTo>
                    <a:pt x="45831" y="17336"/>
                    <a:pt x="45978" y="16668"/>
                    <a:pt x="46080" y="16002"/>
                  </a:cubicBezTo>
                  <a:cubicBezTo>
                    <a:pt x="46132" y="15668"/>
                    <a:pt x="46171" y="15338"/>
                    <a:pt x="46190" y="15010"/>
                  </a:cubicBezTo>
                  <a:cubicBezTo>
                    <a:pt x="46200" y="14695"/>
                    <a:pt x="46175" y="14345"/>
                    <a:pt x="46161" y="14006"/>
                  </a:cubicBezTo>
                  <a:cubicBezTo>
                    <a:pt x="46080" y="12647"/>
                    <a:pt x="45939" y="11282"/>
                    <a:pt x="45796" y="9921"/>
                  </a:cubicBezTo>
                  <a:cubicBezTo>
                    <a:pt x="45499" y="7197"/>
                    <a:pt x="45163" y="4478"/>
                    <a:pt x="44792" y="1762"/>
                  </a:cubicBezTo>
                  <a:lnTo>
                    <a:pt x="44719" y="1254"/>
                  </a:lnTo>
                  <a:lnTo>
                    <a:pt x="44682" y="1005"/>
                  </a:lnTo>
                  <a:cubicBezTo>
                    <a:pt x="44671" y="934"/>
                    <a:pt x="44655" y="862"/>
                    <a:pt x="44630" y="795"/>
                  </a:cubicBezTo>
                  <a:cubicBezTo>
                    <a:pt x="44543" y="521"/>
                    <a:pt x="44354" y="299"/>
                    <a:pt x="44103" y="167"/>
                  </a:cubicBezTo>
                  <a:cubicBezTo>
                    <a:pt x="43878" y="50"/>
                    <a:pt x="43622" y="0"/>
                    <a:pt x="43355" y="0"/>
                  </a:cubicBezTo>
                  <a:close/>
                </a:path>
              </a:pathLst>
            </a:custGeom>
            <a:solidFill>
              <a:srgbClr val="F4D8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4" name="Google Shape;8944;p56"/>
            <p:cNvSpPr/>
            <p:nvPr/>
          </p:nvSpPr>
          <p:spPr>
            <a:xfrm rot="-231200">
              <a:off x="4978859" y="3164428"/>
              <a:ext cx="823318" cy="370910"/>
            </a:xfrm>
            <a:custGeom>
              <a:rect b="b" l="l" r="r" t="t"/>
              <a:pathLst>
                <a:path extrusionOk="0" h="14837" w="32934">
                  <a:moveTo>
                    <a:pt x="6039" y="0"/>
                  </a:moveTo>
                  <a:cubicBezTo>
                    <a:pt x="5996" y="0"/>
                    <a:pt x="5951" y="13"/>
                    <a:pt x="5909" y="41"/>
                  </a:cubicBezTo>
                  <a:cubicBezTo>
                    <a:pt x="4573" y="931"/>
                    <a:pt x="3181" y="1913"/>
                    <a:pt x="3056" y="3645"/>
                  </a:cubicBezTo>
                  <a:cubicBezTo>
                    <a:pt x="2946" y="5160"/>
                    <a:pt x="3826" y="6475"/>
                    <a:pt x="4818" y="7529"/>
                  </a:cubicBezTo>
                  <a:cubicBezTo>
                    <a:pt x="7567" y="10437"/>
                    <a:pt x="11706" y="12535"/>
                    <a:pt x="15471" y="13763"/>
                  </a:cubicBezTo>
                  <a:cubicBezTo>
                    <a:pt x="17609" y="14460"/>
                    <a:pt x="20029" y="14836"/>
                    <a:pt x="22432" y="14836"/>
                  </a:cubicBezTo>
                  <a:cubicBezTo>
                    <a:pt x="24454" y="14836"/>
                    <a:pt x="26464" y="14570"/>
                    <a:pt x="28282" y="14004"/>
                  </a:cubicBezTo>
                  <a:cubicBezTo>
                    <a:pt x="30074" y="13446"/>
                    <a:pt x="31875" y="12354"/>
                    <a:pt x="32425" y="10435"/>
                  </a:cubicBezTo>
                  <a:cubicBezTo>
                    <a:pt x="32933" y="8657"/>
                    <a:pt x="31790" y="6574"/>
                    <a:pt x="29881" y="6400"/>
                  </a:cubicBezTo>
                  <a:cubicBezTo>
                    <a:pt x="29861" y="6398"/>
                    <a:pt x="29841" y="6397"/>
                    <a:pt x="29822" y="6397"/>
                  </a:cubicBezTo>
                  <a:cubicBezTo>
                    <a:pt x="29440" y="6397"/>
                    <a:pt x="29165" y="6734"/>
                    <a:pt x="29041" y="7056"/>
                  </a:cubicBezTo>
                  <a:cubicBezTo>
                    <a:pt x="28803" y="7670"/>
                    <a:pt x="28908" y="8705"/>
                    <a:pt x="28537" y="9145"/>
                  </a:cubicBezTo>
                  <a:cubicBezTo>
                    <a:pt x="27827" y="9987"/>
                    <a:pt x="25902" y="10236"/>
                    <a:pt x="24908" y="10394"/>
                  </a:cubicBezTo>
                  <a:cubicBezTo>
                    <a:pt x="23737" y="10577"/>
                    <a:pt x="22516" y="10670"/>
                    <a:pt x="21288" y="10670"/>
                  </a:cubicBezTo>
                  <a:cubicBezTo>
                    <a:pt x="19532" y="10670"/>
                    <a:pt x="17762" y="10480"/>
                    <a:pt x="16108" y="10093"/>
                  </a:cubicBezTo>
                  <a:cubicBezTo>
                    <a:pt x="12701" y="9294"/>
                    <a:pt x="1" y="5547"/>
                    <a:pt x="6233" y="454"/>
                  </a:cubicBezTo>
                  <a:cubicBezTo>
                    <a:pt x="6429" y="296"/>
                    <a:pt x="6248" y="0"/>
                    <a:pt x="6039"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56"/>
            <p:cNvSpPr/>
            <p:nvPr/>
          </p:nvSpPr>
          <p:spPr>
            <a:xfrm rot="-231200">
              <a:off x="4971920" y="3391386"/>
              <a:ext cx="827867" cy="377610"/>
            </a:xfrm>
            <a:custGeom>
              <a:rect b="b" l="l" r="r" t="t"/>
              <a:pathLst>
                <a:path extrusionOk="0" h="15105" w="33116">
                  <a:moveTo>
                    <a:pt x="6390" y="0"/>
                  </a:moveTo>
                  <a:cubicBezTo>
                    <a:pt x="6348" y="0"/>
                    <a:pt x="6305" y="12"/>
                    <a:pt x="6264" y="40"/>
                  </a:cubicBezTo>
                  <a:cubicBezTo>
                    <a:pt x="4398" y="1280"/>
                    <a:pt x="2782" y="2778"/>
                    <a:pt x="3531" y="5201"/>
                  </a:cubicBezTo>
                  <a:cubicBezTo>
                    <a:pt x="4278" y="7618"/>
                    <a:pt x="6878" y="9332"/>
                    <a:pt x="8886" y="10624"/>
                  </a:cubicBezTo>
                  <a:cubicBezTo>
                    <a:pt x="13215" y="13412"/>
                    <a:pt x="18025" y="15104"/>
                    <a:pt x="23121" y="15104"/>
                  </a:cubicBezTo>
                  <a:cubicBezTo>
                    <a:pt x="23888" y="15104"/>
                    <a:pt x="24662" y="15066"/>
                    <a:pt x="25441" y="14987"/>
                  </a:cubicBezTo>
                  <a:cubicBezTo>
                    <a:pt x="28155" y="14716"/>
                    <a:pt x="31701" y="14017"/>
                    <a:pt x="32703" y="11064"/>
                  </a:cubicBezTo>
                  <a:cubicBezTo>
                    <a:pt x="33115" y="9849"/>
                    <a:pt x="32887" y="8635"/>
                    <a:pt x="32045" y="7664"/>
                  </a:cubicBezTo>
                  <a:cubicBezTo>
                    <a:pt x="31647" y="7204"/>
                    <a:pt x="30931" y="6657"/>
                    <a:pt x="30260" y="6657"/>
                  </a:cubicBezTo>
                  <a:cubicBezTo>
                    <a:pt x="30017" y="6657"/>
                    <a:pt x="29780" y="6729"/>
                    <a:pt x="29566" y="6903"/>
                  </a:cubicBezTo>
                  <a:cubicBezTo>
                    <a:pt x="28806" y="7521"/>
                    <a:pt x="29412" y="8797"/>
                    <a:pt x="28918" y="9529"/>
                  </a:cubicBezTo>
                  <a:cubicBezTo>
                    <a:pt x="28533" y="10102"/>
                    <a:pt x="27182" y="10382"/>
                    <a:pt x="26514" y="10546"/>
                  </a:cubicBezTo>
                  <a:cubicBezTo>
                    <a:pt x="25146" y="10875"/>
                    <a:pt x="23672" y="11021"/>
                    <a:pt x="22191" y="11021"/>
                  </a:cubicBezTo>
                  <a:cubicBezTo>
                    <a:pt x="20599" y="11021"/>
                    <a:pt x="19000" y="10853"/>
                    <a:pt x="17518" y="10562"/>
                  </a:cubicBezTo>
                  <a:cubicBezTo>
                    <a:pt x="13936" y="9859"/>
                    <a:pt x="0" y="5822"/>
                    <a:pt x="6591" y="448"/>
                  </a:cubicBezTo>
                  <a:cubicBezTo>
                    <a:pt x="6781" y="293"/>
                    <a:pt x="6598" y="0"/>
                    <a:pt x="6390"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56"/>
            <p:cNvSpPr/>
            <p:nvPr/>
          </p:nvSpPr>
          <p:spPr>
            <a:xfrm rot="-231200">
              <a:off x="5462012" y="2124142"/>
              <a:ext cx="358936" cy="51423"/>
            </a:xfrm>
            <a:custGeom>
              <a:rect b="b" l="l" r="r" t="t"/>
              <a:pathLst>
                <a:path extrusionOk="0" h="2057" w="14358">
                  <a:moveTo>
                    <a:pt x="9978" y="0"/>
                  </a:moveTo>
                  <a:cubicBezTo>
                    <a:pt x="9235" y="29"/>
                    <a:pt x="8488" y="44"/>
                    <a:pt x="7745" y="96"/>
                  </a:cubicBezTo>
                  <a:cubicBezTo>
                    <a:pt x="7001" y="164"/>
                    <a:pt x="6256" y="204"/>
                    <a:pt x="5519" y="320"/>
                  </a:cubicBezTo>
                  <a:cubicBezTo>
                    <a:pt x="4779" y="409"/>
                    <a:pt x="4046" y="546"/>
                    <a:pt x="3310" y="681"/>
                  </a:cubicBezTo>
                  <a:cubicBezTo>
                    <a:pt x="2995" y="749"/>
                    <a:pt x="2681" y="824"/>
                    <a:pt x="2372" y="901"/>
                  </a:cubicBezTo>
                  <a:cubicBezTo>
                    <a:pt x="2190" y="986"/>
                    <a:pt x="2009" y="1071"/>
                    <a:pt x="1829" y="1156"/>
                  </a:cubicBezTo>
                  <a:cubicBezTo>
                    <a:pt x="1215" y="1446"/>
                    <a:pt x="605" y="1745"/>
                    <a:pt x="1" y="2056"/>
                  </a:cubicBezTo>
                  <a:cubicBezTo>
                    <a:pt x="69" y="2029"/>
                    <a:pt x="138" y="1994"/>
                    <a:pt x="208" y="1967"/>
                  </a:cubicBezTo>
                  <a:cubicBezTo>
                    <a:pt x="557" y="1849"/>
                    <a:pt x="895" y="1706"/>
                    <a:pt x="1250" y="1606"/>
                  </a:cubicBezTo>
                  <a:cubicBezTo>
                    <a:pt x="2650" y="1166"/>
                    <a:pt x="4100" y="863"/>
                    <a:pt x="5565" y="699"/>
                  </a:cubicBezTo>
                  <a:cubicBezTo>
                    <a:pt x="6295" y="594"/>
                    <a:pt x="7032" y="562"/>
                    <a:pt x="7768" y="504"/>
                  </a:cubicBezTo>
                  <a:cubicBezTo>
                    <a:pt x="8505" y="463"/>
                    <a:pt x="9245" y="463"/>
                    <a:pt x="9982" y="442"/>
                  </a:cubicBezTo>
                  <a:cubicBezTo>
                    <a:pt x="10718" y="463"/>
                    <a:pt x="11459" y="473"/>
                    <a:pt x="12196" y="500"/>
                  </a:cubicBezTo>
                  <a:lnTo>
                    <a:pt x="14357" y="648"/>
                  </a:lnTo>
                  <a:lnTo>
                    <a:pt x="14222" y="440"/>
                  </a:lnTo>
                  <a:cubicBezTo>
                    <a:pt x="14185" y="330"/>
                    <a:pt x="14146" y="224"/>
                    <a:pt x="14104" y="116"/>
                  </a:cubicBezTo>
                  <a:lnTo>
                    <a:pt x="12216" y="21"/>
                  </a:lnTo>
                  <a:cubicBezTo>
                    <a:pt x="11469" y="2"/>
                    <a:pt x="10723" y="6"/>
                    <a:pt x="9978" y="0"/>
                  </a:cubicBezTo>
                  <a:close/>
                </a:path>
              </a:pathLst>
            </a:custGeom>
            <a:solidFill>
              <a:srgbClr val="CCA8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7" name="Google Shape;8947;p56"/>
            <p:cNvSpPr/>
            <p:nvPr/>
          </p:nvSpPr>
          <p:spPr>
            <a:xfrm rot="-231200">
              <a:off x="5362885" y="2198763"/>
              <a:ext cx="746871" cy="542379"/>
            </a:xfrm>
            <a:custGeom>
              <a:rect b="b" l="l" r="r" t="t"/>
              <a:pathLst>
                <a:path extrusionOk="0" h="21696" w="29876">
                  <a:moveTo>
                    <a:pt x="18067" y="14046"/>
                  </a:moveTo>
                  <a:cubicBezTo>
                    <a:pt x="18256" y="14073"/>
                    <a:pt x="18444" y="14114"/>
                    <a:pt x="18627" y="14156"/>
                  </a:cubicBezTo>
                  <a:cubicBezTo>
                    <a:pt x="18440" y="14119"/>
                    <a:pt x="18258" y="14077"/>
                    <a:pt x="18067" y="14046"/>
                  </a:cubicBezTo>
                  <a:close/>
                  <a:moveTo>
                    <a:pt x="2619" y="1"/>
                  </a:moveTo>
                  <a:cubicBezTo>
                    <a:pt x="2470" y="102"/>
                    <a:pt x="2059" y="382"/>
                    <a:pt x="2059" y="382"/>
                  </a:cubicBezTo>
                  <a:cubicBezTo>
                    <a:pt x="3381" y="387"/>
                    <a:pt x="4702" y="521"/>
                    <a:pt x="6011" y="727"/>
                  </a:cubicBezTo>
                  <a:cubicBezTo>
                    <a:pt x="9482" y="1304"/>
                    <a:pt x="12862" y="2368"/>
                    <a:pt x="16160" y="3609"/>
                  </a:cubicBezTo>
                  <a:cubicBezTo>
                    <a:pt x="17127" y="5067"/>
                    <a:pt x="17453" y="6874"/>
                    <a:pt x="17455" y="8633"/>
                  </a:cubicBezTo>
                  <a:cubicBezTo>
                    <a:pt x="17449" y="10424"/>
                    <a:pt x="17148" y="12218"/>
                    <a:pt x="16644" y="13944"/>
                  </a:cubicBezTo>
                  <a:cubicBezTo>
                    <a:pt x="16517" y="14374"/>
                    <a:pt x="16374" y="14799"/>
                    <a:pt x="16210" y="15216"/>
                  </a:cubicBezTo>
                  <a:cubicBezTo>
                    <a:pt x="16133" y="15424"/>
                    <a:pt x="16040" y="15629"/>
                    <a:pt x="15949" y="15822"/>
                  </a:cubicBezTo>
                  <a:cubicBezTo>
                    <a:pt x="15901" y="15917"/>
                    <a:pt x="15849" y="16013"/>
                    <a:pt x="15795" y="16098"/>
                  </a:cubicBezTo>
                  <a:cubicBezTo>
                    <a:pt x="15743" y="16177"/>
                    <a:pt x="15693" y="16224"/>
                    <a:pt x="15608" y="16289"/>
                  </a:cubicBezTo>
                  <a:cubicBezTo>
                    <a:pt x="15266" y="16536"/>
                    <a:pt x="14857" y="16743"/>
                    <a:pt x="14459" y="16944"/>
                  </a:cubicBezTo>
                  <a:cubicBezTo>
                    <a:pt x="14057" y="17145"/>
                    <a:pt x="13648" y="17336"/>
                    <a:pt x="13235" y="17523"/>
                  </a:cubicBezTo>
                  <a:cubicBezTo>
                    <a:pt x="11640" y="18243"/>
                    <a:pt x="10015" y="18913"/>
                    <a:pt x="8389" y="19562"/>
                  </a:cubicBezTo>
                  <a:cubicBezTo>
                    <a:pt x="8378" y="19394"/>
                    <a:pt x="8368" y="19228"/>
                    <a:pt x="8356" y="19062"/>
                  </a:cubicBezTo>
                  <a:cubicBezTo>
                    <a:pt x="8266" y="18382"/>
                    <a:pt x="8129" y="17708"/>
                    <a:pt x="8013" y="17029"/>
                  </a:cubicBezTo>
                  <a:lnTo>
                    <a:pt x="7727" y="16033"/>
                  </a:lnTo>
                  <a:cubicBezTo>
                    <a:pt x="7625" y="15704"/>
                    <a:pt x="7553" y="15365"/>
                    <a:pt x="7403" y="15052"/>
                  </a:cubicBezTo>
                  <a:lnTo>
                    <a:pt x="7329" y="14872"/>
                  </a:lnTo>
                  <a:cubicBezTo>
                    <a:pt x="7304" y="14921"/>
                    <a:pt x="7285" y="14969"/>
                    <a:pt x="7256" y="15021"/>
                  </a:cubicBezTo>
                  <a:lnTo>
                    <a:pt x="6845" y="14936"/>
                  </a:lnTo>
                  <a:cubicBezTo>
                    <a:pt x="6845" y="14934"/>
                    <a:pt x="6845" y="14934"/>
                    <a:pt x="6845" y="14932"/>
                  </a:cubicBezTo>
                  <a:lnTo>
                    <a:pt x="7256" y="15017"/>
                  </a:lnTo>
                  <a:cubicBezTo>
                    <a:pt x="7285" y="14967"/>
                    <a:pt x="7304" y="14919"/>
                    <a:pt x="7329" y="14868"/>
                  </a:cubicBezTo>
                  <a:cubicBezTo>
                    <a:pt x="7387" y="14747"/>
                    <a:pt x="7439" y="14629"/>
                    <a:pt x="7478" y="14507"/>
                  </a:cubicBezTo>
                  <a:cubicBezTo>
                    <a:pt x="7561" y="14343"/>
                    <a:pt x="7619" y="14173"/>
                    <a:pt x="7694" y="14011"/>
                  </a:cubicBezTo>
                  <a:cubicBezTo>
                    <a:pt x="7843" y="13691"/>
                    <a:pt x="7990" y="13370"/>
                    <a:pt x="8198" y="13088"/>
                  </a:cubicBezTo>
                  <a:cubicBezTo>
                    <a:pt x="8409" y="12812"/>
                    <a:pt x="8669" y="12558"/>
                    <a:pt x="8978" y="12384"/>
                  </a:cubicBezTo>
                  <a:cubicBezTo>
                    <a:pt x="9214" y="12256"/>
                    <a:pt x="9494" y="12171"/>
                    <a:pt x="9760" y="12154"/>
                  </a:cubicBezTo>
                  <a:cubicBezTo>
                    <a:pt x="9795" y="12152"/>
                    <a:pt x="9829" y="12151"/>
                    <a:pt x="9863" y="12151"/>
                  </a:cubicBezTo>
                  <a:cubicBezTo>
                    <a:pt x="9905" y="12151"/>
                    <a:pt x="9946" y="12153"/>
                    <a:pt x="9986" y="12156"/>
                  </a:cubicBezTo>
                  <a:lnTo>
                    <a:pt x="9984" y="12166"/>
                  </a:lnTo>
                  <a:cubicBezTo>
                    <a:pt x="9949" y="12162"/>
                    <a:pt x="9915" y="12160"/>
                    <a:pt x="9879" y="12160"/>
                  </a:cubicBezTo>
                  <a:cubicBezTo>
                    <a:pt x="9839" y="12160"/>
                    <a:pt x="9798" y="12162"/>
                    <a:pt x="9756" y="12164"/>
                  </a:cubicBezTo>
                  <a:cubicBezTo>
                    <a:pt x="9878" y="12336"/>
                    <a:pt x="10030" y="12494"/>
                    <a:pt x="10189" y="12627"/>
                  </a:cubicBezTo>
                  <a:cubicBezTo>
                    <a:pt x="10752" y="13050"/>
                    <a:pt x="11403" y="13247"/>
                    <a:pt x="12040" y="13303"/>
                  </a:cubicBezTo>
                  <a:lnTo>
                    <a:pt x="12133" y="12890"/>
                  </a:lnTo>
                  <a:cubicBezTo>
                    <a:pt x="11567" y="12671"/>
                    <a:pt x="11026" y="12442"/>
                    <a:pt x="10598" y="12112"/>
                  </a:cubicBezTo>
                  <a:cubicBezTo>
                    <a:pt x="10183" y="11778"/>
                    <a:pt x="9941" y="11318"/>
                    <a:pt x="9961" y="10758"/>
                  </a:cubicBezTo>
                  <a:cubicBezTo>
                    <a:pt x="9982" y="10206"/>
                    <a:pt x="10192" y="9629"/>
                    <a:pt x="10482" y="9104"/>
                  </a:cubicBezTo>
                  <a:cubicBezTo>
                    <a:pt x="10783" y="8583"/>
                    <a:pt x="11160" y="8090"/>
                    <a:pt x="11594" y="7679"/>
                  </a:cubicBezTo>
                  <a:lnTo>
                    <a:pt x="11293" y="7382"/>
                  </a:lnTo>
                  <a:cubicBezTo>
                    <a:pt x="10878" y="7874"/>
                    <a:pt x="10497" y="8368"/>
                    <a:pt x="10154" y="8907"/>
                  </a:cubicBezTo>
                  <a:cubicBezTo>
                    <a:pt x="9922" y="9278"/>
                    <a:pt x="9702" y="9675"/>
                    <a:pt x="9559" y="10110"/>
                  </a:cubicBezTo>
                  <a:cubicBezTo>
                    <a:pt x="9179" y="9882"/>
                    <a:pt x="8663" y="9583"/>
                    <a:pt x="8432" y="9351"/>
                  </a:cubicBezTo>
                  <a:cubicBezTo>
                    <a:pt x="8146" y="9088"/>
                    <a:pt x="7887" y="8781"/>
                    <a:pt x="7717" y="8407"/>
                  </a:cubicBezTo>
                  <a:cubicBezTo>
                    <a:pt x="7546" y="8034"/>
                    <a:pt x="7439" y="7619"/>
                    <a:pt x="7399" y="7189"/>
                  </a:cubicBezTo>
                  <a:cubicBezTo>
                    <a:pt x="7372" y="6766"/>
                    <a:pt x="7407" y="6312"/>
                    <a:pt x="7530" y="5918"/>
                  </a:cubicBezTo>
                  <a:lnTo>
                    <a:pt x="7117" y="5808"/>
                  </a:lnTo>
                  <a:cubicBezTo>
                    <a:pt x="7046" y="6285"/>
                    <a:pt x="7015" y="6733"/>
                    <a:pt x="7015" y="7200"/>
                  </a:cubicBezTo>
                  <a:cubicBezTo>
                    <a:pt x="7011" y="7662"/>
                    <a:pt x="7059" y="8137"/>
                    <a:pt x="7206" y="8600"/>
                  </a:cubicBezTo>
                  <a:cubicBezTo>
                    <a:pt x="7345" y="9067"/>
                    <a:pt x="7625" y="9509"/>
                    <a:pt x="7997" y="9839"/>
                  </a:cubicBezTo>
                  <a:cubicBezTo>
                    <a:pt x="8314" y="10135"/>
                    <a:pt x="8963" y="10461"/>
                    <a:pt x="9438" y="10600"/>
                  </a:cubicBezTo>
                  <a:cubicBezTo>
                    <a:pt x="9432" y="10637"/>
                    <a:pt x="9424" y="10675"/>
                    <a:pt x="9418" y="10714"/>
                  </a:cubicBezTo>
                  <a:cubicBezTo>
                    <a:pt x="9378" y="11056"/>
                    <a:pt x="9405" y="11428"/>
                    <a:pt x="9544" y="11768"/>
                  </a:cubicBezTo>
                  <a:cubicBezTo>
                    <a:pt x="9548" y="11780"/>
                    <a:pt x="9555" y="11791"/>
                    <a:pt x="9561" y="11803"/>
                  </a:cubicBezTo>
                  <a:cubicBezTo>
                    <a:pt x="9302" y="11855"/>
                    <a:pt x="9057" y="11936"/>
                    <a:pt x="8812" y="12042"/>
                  </a:cubicBezTo>
                  <a:cubicBezTo>
                    <a:pt x="8432" y="12202"/>
                    <a:pt x="8082" y="12436"/>
                    <a:pt x="7789" y="12731"/>
                  </a:cubicBezTo>
                  <a:cubicBezTo>
                    <a:pt x="7492" y="13023"/>
                    <a:pt x="7254" y="13374"/>
                    <a:pt x="7090" y="13749"/>
                  </a:cubicBezTo>
                  <a:cubicBezTo>
                    <a:pt x="7048" y="13849"/>
                    <a:pt x="7015" y="13951"/>
                    <a:pt x="6984" y="14054"/>
                  </a:cubicBezTo>
                  <a:cubicBezTo>
                    <a:pt x="6984" y="14054"/>
                    <a:pt x="6984" y="14054"/>
                    <a:pt x="6984" y="14056"/>
                  </a:cubicBezTo>
                  <a:cubicBezTo>
                    <a:pt x="6922" y="13909"/>
                    <a:pt x="6847" y="13766"/>
                    <a:pt x="6768" y="13631"/>
                  </a:cubicBezTo>
                  <a:lnTo>
                    <a:pt x="6517" y="13177"/>
                  </a:lnTo>
                  <a:cubicBezTo>
                    <a:pt x="5835" y="11973"/>
                    <a:pt x="4941" y="10876"/>
                    <a:pt x="3831" y="10044"/>
                  </a:cubicBezTo>
                  <a:cubicBezTo>
                    <a:pt x="2715" y="9214"/>
                    <a:pt x="1443" y="8604"/>
                    <a:pt x="13" y="8440"/>
                  </a:cubicBezTo>
                  <a:lnTo>
                    <a:pt x="1" y="8859"/>
                  </a:lnTo>
                  <a:cubicBezTo>
                    <a:pt x="628" y="8895"/>
                    <a:pt x="1289" y="9081"/>
                    <a:pt x="1889" y="9337"/>
                  </a:cubicBezTo>
                  <a:lnTo>
                    <a:pt x="2343" y="9538"/>
                  </a:lnTo>
                  <a:lnTo>
                    <a:pt x="2777" y="9785"/>
                  </a:lnTo>
                  <a:cubicBezTo>
                    <a:pt x="3074" y="9930"/>
                    <a:pt x="3322" y="10158"/>
                    <a:pt x="3592" y="10347"/>
                  </a:cubicBezTo>
                  <a:cubicBezTo>
                    <a:pt x="4636" y="11168"/>
                    <a:pt x="5428" y="12266"/>
                    <a:pt x="6036" y="13436"/>
                  </a:cubicBezTo>
                  <a:lnTo>
                    <a:pt x="6262" y="13880"/>
                  </a:lnTo>
                  <a:cubicBezTo>
                    <a:pt x="6337" y="14025"/>
                    <a:pt x="6412" y="14173"/>
                    <a:pt x="6463" y="14332"/>
                  </a:cubicBezTo>
                  <a:lnTo>
                    <a:pt x="6814" y="15264"/>
                  </a:lnTo>
                  <a:cubicBezTo>
                    <a:pt x="6947" y="15567"/>
                    <a:pt x="7005" y="15899"/>
                    <a:pt x="7105" y="16216"/>
                  </a:cubicBezTo>
                  <a:lnTo>
                    <a:pt x="7372" y="17177"/>
                  </a:lnTo>
                  <a:cubicBezTo>
                    <a:pt x="7499" y="17832"/>
                    <a:pt x="7642" y="18484"/>
                    <a:pt x="7762" y="19141"/>
                  </a:cubicBezTo>
                  <a:cubicBezTo>
                    <a:pt x="7847" y="19805"/>
                    <a:pt x="7939" y="20471"/>
                    <a:pt x="8053" y="21135"/>
                  </a:cubicBezTo>
                  <a:lnTo>
                    <a:pt x="8474" y="21114"/>
                  </a:lnTo>
                  <a:cubicBezTo>
                    <a:pt x="8465" y="20747"/>
                    <a:pt x="8445" y="20376"/>
                    <a:pt x="8420" y="20006"/>
                  </a:cubicBezTo>
                  <a:cubicBezTo>
                    <a:pt x="8407" y="20011"/>
                    <a:pt x="8397" y="20017"/>
                    <a:pt x="8382" y="20021"/>
                  </a:cubicBezTo>
                  <a:lnTo>
                    <a:pt x="8382" y="20019"/>
                  </a:lnTo>
                  <a:cubicBezTo>
                    <a:pt x="8395" y="20017"/>
                    <a:pt x="8403" y="20011"/>
                    <a:pt x="8416" y="20006"/>
                  </a:cubicBezTo>
                  <a:cubicBezTo>
                    <a:pt x="10094" y="19338"/>
                    <a:pt x="11762" y="18654"/>
                    <a:pt x="13409" y="17907"/>
                  </a:cubicBezTo>
                  <a:cubicBezTo>
                    <a:pt x="13824" y="17720"/>
                    <a:pt x="14237" y="17525"/>
                    <a:pt x="14646" y="17320"/>
                  </a:cubicBezTo>
                  <a:cubicBezTo>
                    <a:pt x="15057" y="17112"/>
                    <a:pt x="15461" y="16911"/>
                    <a:pt x="15859" y="16625"/>
                  </a:cubicBezTo>
                  <a:cubicBezTo>
                    <a:pt x="15955" y="16556"/>
                    <a:pt x="16075" y="16446"/>
                    <a:pt x="16148" y="16332"/>
                  </a:cubicBezTo>
                  <a:cubicBezTo>
                    <a:pt x="16214" y="16222"/>
                    <a:pt x="16270" y="16116"/>
                    <a:pt x="16324" y="16011"/>
                  </a:cubicBezTo>
                  <a:cubicBezTo>
                    <a:pt x="16420" y="15814"/>
                    <a:pt x="16503" y="15619"/>
                    <a:pt x="16579" y="15417"/>
                  </a:cubicBezTo>
                  <a:lnTo>
                    <a:pt x="16579" y="15417"/>
                  </a:lnTo>
                  <a:cubicBezTo>
                    <a:pt x="16559" y="15428"/>
                    <a:pt x="16540" y="15442"/>
                    <a:pt x="16515" y="15451"/>
                  </a:cubicBezTo>
                  <a:lnTo>
                    <a:pt x="16320" y="15077"/>
                  </a:lnTo>
                  <a:cubicBezTo>
                    <a:pt x="16322" y="15075"/>
                    <a:pt x="16322" y="15075"/>
                    <a:pt x="16322" y="15075"/>
                  </a:cubicBezTo>
                  <a:lnTo>
                    <a:pt x="16515" y="15448"/>
                  </a:lnTo>
                  <a:cubicBezTo>
                    <a:pt x="16540" y="15438"/>
                    <a:pt x="16559" y="15424"/>
                    <a:pt x="16579" y="15413"/>
                  </a:cubicBezTo>
                  <a:cubicBezTo>
                    <a:pt x="17125" y="15131"/>
                    <a:pt x="17654" y="14824"/>
                    <a:pt x="18166" y="14484"/>
                  </a:cubicBezTo>
                  <a:cubicBezTo>
                    <a:pt x="19021" y="14579"/>
                    <a:pt x="19890" y="14855"/>
                    <a:pt x="20675" y="15247"/>
                  </a:cubicBezTo>
                  <a:cubicBezTo>
                    <a:pt x="21500" y="15666"/>
                    <a:pt x="22253" y="16222"/>
                    <a:pt x="22884" y="16890"/>
                  </a:cubicBezTo>
                  <a:cubicBezTo>
                    <a:pt x="23509" y="17562"/>
                    <a:pt x="24058" y="18301"/>
                    <a:pt x="24453" y="19127"/>
                  </a:cubicBezTo>
                  <a:cubicBezTo>
                    <a:pt x="24562" y="19328"/>
                    <a:pt x="24675" y="19527"/>
                    <a:pt x="24749" y="19745"/>
                  </a:cubicBezTo>
                  <a:cubicBezTo>
                    <a:pt x="24838" y="19957"/>
                    <a:pt x="24923" y="20168"/>
                    <a:pt x="25019" y="20380"/>
                  </a:cubicBezTo>
                  <a:cubicBezTo>
                    <a:pt x="25125" y="20587"/>
                    <a:pt x="25166" y="20816"/>
                    <a:pt x="25245" y="21033"/>
                  </a:cubicBezTo>
                  <a:cubicBezTo>
                    <a:pt x="25322" y="21255"/>
                    <a:pt x="25390" y="21477"/>
                    <a:pt x="25475" y="21695"/>
                  </a:cubicBezTo>
                  <a:lnTo>
                    <a:pt x="25888" y="21610"/>
                  </a:lnTo>
                  <a:cubicBezTo>
                    <a:pt x="25803" y="21135"/>
                    <a:pt x="25724" y="20656"/>
                    <a:pt x="25585" y="20189"/>
                  </a:cubicBezTo>
                  <a:cubicBezTo>
                    <a:pt x="25421" y="19730"/>
                    <a:pt x="25289" y="19257"/>
                    <a:pt x="25040" y="18830"/>
                  </a:cubicBezTo>
                  <a:cubicBezTo>
                    <a:pt x="24621" y="17940"/>
                    <a:pt x="23980" y="17170"/>
                    <a:pt x="23270" y="16502"/>
                  </a:cubicBezTo>
                  <a:cubicBezTo>
                    <a:pt x="23083" y="16343"/>
                    <a:pt x="22911" y="16168"/>
                    <a:pt x="22714" y="16025"/>
                  </a:cubicBezTo>
                  <a:lnTo>
                    <a:pt x="22121" y="15598"/>
                  </a:lnTo>
                  <a:lnTo>
                    <a:pt x="21494" y="15226"/>
                  </a:lnTo>
                  <a:cubicBezTo>
                    <a:pt x="21278" y="15110"/>
                    <a:pt x="21056" y="15015"/>
                    <a:pt x="20843" y="14899"/>
                  </a:cubicBezTo>
                  <a:cubicBezTo>
                    <a:pt x="20133" y="14573"/>
                    <a:pt x="19401" y="14324"/>
                    <a:pt x="18629" y="14156"/>
                  </a:cubicBezTo>
                  <a:cubicBezTo>
                    <a:pt x="18683" y="14119"/>
                    <a:pt x="18739" y="14085"/>
                    <a:pt x="18789" y="14044"/>
                  </a:cubicBezTo>
                  <a:cubicBezTo>
                    <a:pt x="19148" y="13770"/>
                    <a:pt x="19488" y="13473"/>
                    <a:pt x="19803" y="13137"/>
                  </a:cubicBezTo>
                  <a:cubicBezTo>
                    <a:pt x="19884" y="13054"/>
                    <a:pt x="19959" y="12965"/>
                    <a:pt x="20032" y="12874"/>
                  </a:cubicBezTo>
                  <a:cubicBezTo>
                    <a:pt x="20106" y="12785"/>
                    <a:pt x="20181" y="12693"/>
                    <a:pt x="20243" y="12592"/>
                  </a:cubicBezTo>
                  <a:cubicBezTo>
                    <a:pt x="20382" y="12401"/>
                    <a:pt x="20484" y="12168"/>
                    <a:pt x="20573" y="11961"/>
                  </a:cubicBezTo>
                  <a:cubicBezTo>
                    <a:pt x="20907" y="11119"/>
                    <a:pt x="21135" y="10266"/>
                    <a:pt x="21347" y="9407"/>
                  </a:cubicBezTo>
                  <a:cubicBezTo>
                    <a:pt x="21554" y="8546"/>
                    <a:pt x="21729" y="7681"/>
                    <a:pt x="21855" y="6806"/>
                  </a:cubicBezTo>
                  <a:lnTo>
                    <a:pt x="21855" y="6797"/>
                  </a:lnTo>
                  <a:cubicBezTo>
                    <a:pt x="22316" y="7189"/>
                    <a:pt x="22778" y="7571"/>
                    <a:pt x="23260" y="7936"/>
                  </a:cubicBezTo>
                  <a:cubicBezTo>
                    <a:pt x="23880" y="8411"/>
                    <a:pt x="24525" y="8857"/>
                    <a:pt x="25220" y="9237"/>
                  </a:cubicBezTo>
                  <a:cubicBezTo>
                    <a:pt x="25913" y="9610"/>
                    <a:pt x="26660" y="9928"/>
                    <a:pt x="27467" y="10061"/>
                  </a:cubicBezTo>
                  <a:cubicBezTo>
                    <a:pt x="27712" y="10104"/>
                    <a:pt x="27965" y="10127"/>
                    <a:pt x="28220" y="10127"/>
                  </a:cubicBezTo>
                  <a:cubicBezTo>
                    <a:pt x="28790" y="10127"/>
                    <a:pt x="29366" y="10012"/>
                    <a:pt x="29876" y="9754"/>
                  </a:cubicBezTo>
                  <a:lnTo>
                    <a:pt x="29720" y="9361"/>
                  </a:lnTo>
                  <a:cubicBezTo>
                    <a:pt x="29324" y="9458"/>
                    <a:pt x="28925" y="9507"/>
                    <a:pt x="28526" y="9507"/>
                  </a:cubicBezTo>
                  <a:cubicBezTo>
                    <a:pt x="28208" y="9507"/>
                    <a:pt x="27890" y="9476"/>
                    <a:pt x="27573" y="9415"/>
                  </a:cubicBezTo>
                  <a:cubicBezTo>
                    <a:pt x="26855" y="9293"/>
                    <a:pt x="26147" y="9050"/>
                    <a:pt x="25459" y="8747"/>
                  </a:cubicBezTo>
                  <a:cubicBezTo>
                    <a:pt x="24776" y="8434"/>
                    <a:pt x="24110" y="8059"/>
                    <a:pt x="23480" y="7629"/>
                  </a:cubicBezTo>
                  <a:cubicBezTo>
                    <a:pt x="22928" y="7237"/>
                    <a:pt x="22392" y="6799"/>
                    <a:pt x="21915" y="6322"/>
                  </a:cubicBezTo>
                  <a:cubicBezTo>
                    <a:pt x="22054" y="5241"/>
                    <a:pt x="22139" y="4144"/>
                    <a:pt x="22127" y="3046"/>
                  </a:cubicBezTo>
                  <a:lnTo>
                    <a:pt x="22127" y="3046"/>
                  </a:lnTo>
                  <a:lnTo>
                    <a:pt x="21475" y="4293"/>
                  </a:lnTo>
                  <a:cubicBezTo>
                    <a:pt x="21424" y="5098"/>
                    <a:pt x="21332" y="5907"/>
                    <a:pt x="21210" y="6704"/>
                  </a:cubicBezTo>
                  <a:cubicBezTo>
                    <a:pt x="20934" y="8405"/>
                    <a:pt x="20585" y="10135"/>
                    <a:pt x="20007" y="11735"/>
                  </a:cubicBezTo>
                  <a:cubicBezTo>
                    <a:pt x="19739" y="12484"/>
                    <a:pt x="19108" y="13081"/>
                    <a:pt x="18455" y="13623"/>
                  </a:cubicBezTo>
                  <a:cubicBezTo>
                    <a:pt x="17940" y="14042"/>
                    <a:pt x="17384" y="14430"/>
                    <a:pt x="16812" y="14780"/>
                  </a:cubicBezTo>
                  <a:cubicBezTo>
                    <a:pt x="16893" y="14544"/>
                    <a:pt x="16971" y="14303"/>
                    <a:pt x="17042" y="14063"/>
                  </a:cubicBezTo>
                  <a:cubicBezTo>
                    <a:pt x="17556" y="12303"/>
                    <a:pt x="17861" y="10480"/>
                    <a:pt x="17868" y="8637"/>
                  </a:cubicBezTo>
                  <a:cubicBezTo>
                    <a:pt x="17861" y="7716"/>
                    <a:pt x="17783" y="6793"/>
                    <a:pt x="17561" y="5889"/>
                  </a:cubicBezTo>
                  <a:cubicBezTo>
                    <a:pt x="17349" y="4986"/>
                    <a:pt x="16988" y="4113"/>
                    <a:pt x="16463" y="3333"/>
                  </a:cubicBezTo>
                  <a:lnTo>
                    <a:pt x="16430" y="3281"/>
                  </a:lnTo>
                  <a:lnTo>
                    <a:pt x="16368" y="3256"/>
                  </a:lnTo>
                  <a:cubicBezTo>
                    <a:pt x="13032" y="2003"/>
                    <a:pt x="9609" y="922"/>
                    <a:pt x="6073" y="339"/>
                  </a:cubicBezTo>
                  <a:cubicBezTo>
                    <a:pt x="4930" y="160"/>
                    <a:pt x="3779" y="32"/>
                    <a:pt x="2619" y="1"/>
                  </a:cubicBezTo>
                  <a:close/>
                </a:path>
              </a:pathLst>
            </a:custGeom>
            <a:solidFill>
              <a:srgbClr val="CCA8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1" name="Shape 8951"/>
        <p:cNvGrpSpPr/>
        <p:nvPr/>
      </p:nvGrpSpPr>
      <p:grpSpPr>
        <a:xfrm>
          <a:off x="0" y="0"/>
          <a:ext cx="0" cy="0"/>
          <a:chOff x="0" y="0"/>
          <a:chExt cx="0" cy="0"/>
        </a:xfrm>
      </p:grpSpPr>
      <p:sp>
        <p:nvSpPr>
          <p:cNvPr id="8952" name="Google Shape;8952;p57"/>
          <p:cNvSpPr txBox="1"/>
          <p:nvPr>
            <p:ph type="title"/>
          </p:nvPr>
        </p:nvSpPr>
        <p:spPr>
          <a:xfrm>
            <a:off x="720000" y="540050"/>
            <a:ext cx="4449300" cy="761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have a graph</a:t>
            </a:r>
            <a:endParaRPr/>
          </a:p>
        </p:txBody>
      </p:sp>
      <p:sp>
        <p:nvSpPr>
          <p:cNvPr id="8953" name="Google Shape;8953;p57"/>
          <p:cNvSpPr txBox="1"/>
          <p:nvPr/>
        </p:nvSpPr>
        <p:spPr>
          <a:xfrm>
            <a:off x="1077100" y="3166800"/>
            <a:ext cx="3073500" cy="11457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0"/>
              </a:spcAft>
              <a:buNone/>
            </a:pPr>
            <a:r>
              <a:rPr lang="en" sz="1500">
                <a:latin typeface="Nunito"/>
                <a:ea typeface="Nunito"/>
                <a:cs typeface="Nunito"/>
                <a:sym typeface="Nunito"/>
              </a:rPr>
              <a:t>T</a:t>
            </a:r>
            <a:r>
              <a:rPr lang="en" sz="1500">
                <a:latin typeface="Nunito"/>
                <a:ea typeface="Nunito"/>
                <a:cs typeface="Nunito"/>
                <a:sym typeface="Nunito"/>
              </a:rPr>
              <a:t>o modify this graph, click on it, follow the link, change the data and paste the new graph here</a:t>
            </a:r>
            <a:endParaRPr sz="1500">
              <a:latin typeface="Nunito"/>
              <a:ea typeface="Nunito"/>
              <a:cs typeface="Nunito"/>
              <a:sym typeface="Nunito"/>
            </a:endParaRPr>
          </a:p>
          <a:p>
            <a:pPr indent="0" lvl="0" marL="0" rtl="0" algn="l">
              <a:lnSpc>
                <a:spcPct val="115000"/>
              </a:lnSpc>
              <a:spcBef>
                <a:spcPts val="1600"/>
              </a:spcBef>
              <a:spcAft>
                <a:spcPts val="1600"/>
              </a:spcAft>
              <a:buNone/>
            </a:pPr>
            <a:r>
              <a:t/>
            </a:r>
            <a:endParaRPr sz="1500">
              <a:latin typeface="Nunito"/>
              <a:ea typeface="Nunito"/>
              <a:cs typeface="Nunito"/>
              <a:sym typeface="Nunito"/>
            </a:endParaRPr>
          </a:p>
        </p:txBody>
      </p:sp>
      <p:pic>
        <p:nvPicPr>
          <p:cNvPr id="8954" name="Google Shape;8954;p57" title="Gráfico">
            <a:hlinkClick r:id="rId3"/>
          </p:cNvPr>
          <p:cNvPicPr preferRelativeResize="0"/>
          <p:nvPr/>
        </p:nvPicPr>
        <p:blipFill>
          <a:blip r:embed="rId4">
            <a:alphaModFix/>
          </a:blip>
          <a:stretch>
            <a:fillRect/>
          </a:stretch>
        </p:blipFill>
        <p:spPr>
          <a:xfrm>
            <a:off x="4328075" y="1290650"/>
            <a:ext cx="3860457" cy="2387049"/>
          </a:xfrm>
          <a:prstGeom prst="rect">
            <a:avLst/>
          </a:prstGeom>
          <a:noFill/>
          <a:ln>
            <a:noFill/>
          </a:ln>
        </p:spPr>
      </p:pic>
      <p:sp>
        <p:nvSpPr>
          <p:cNvPr id="8955" name="Google Shape;8955;p57"/>
          <p:cNvSpPr/>
          <p:nvPr/>
        </p:nvSpPr>
        <p:spPr>
          <a:xfrm>
            <a:off x="1015975" y="19406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rgbClr val="FFCB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57"/>
          <p:cNvSpPr/>
          <p:nvPr/>
        </p:nvSpPr>
        <p:spPr>
          <a:xfrm>
            <a:off x="1015975" y="2450456"/>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57"/>
          <p:cNvSpPr/>
          <p:nvPr/>
        </p:nvSpPr>
        <p:spPr>
          <a:xfrm>
            <a:off x="2380260" y="1940632"/>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57"/>
          <p:cNvSpPr/>
          <p:nvPr/>
        </p:nvSpPr>
        <p:spPr>
          <a:xfrm>
            <a:off x="2380260" y="2450456"/>
            <a:ext cx="301585" cy="280537"/>
          </a:xfrm>
          <a:custGeom>
            <a:rect b="b" l="l" r="r" t="t"/>
            <a:pathLst>
              <a:path extrusionOk="0" h="38575" w="40427">
                <a:moveTo>
                  <a:pt x="19060" y="1"/>
                </a:moveTo>
                <a:cubicBezTo>
                  <a:pt x="12217" y="1"/>
                  <a:pt x="7184" y="5553"/>
                  <a:pt x="3687" y="11428"/>
                </a:cubicBezTo>
                <a:cubicBezTo>
                  <a:pt x="1671" y="14829"/>
                  <a:pt x="21" y="18882"/>
                  <a:pt x="1" y="23444"/>
                </a:cubicBezTo>
                <a:cubicBezTo>
                  <a:pt x="1" y="25378"/>
                  <a:pt x="429" y="27517"/>
                  <a:pt x="1386" y="29309"/>
                </a:cubicBezTo>
                <a:cubicBezTo>
                  <a:pt x="2404" y="31223"/>
                  <a:pt x="3972" y="32649"/>
                  <a:pt x="5581" y="33789"/>
                </a:cubicBezTo>
                <a:cubicBezTo>
                  <a:pt x="9451" y="36559"/>
                  <a:pt x="14033" y="37761"/>
                  <a:pt x="18208" y="38351"/>
                </a:cubicBezTo>
                <a:cubicBezTo>
                  <a:pt x="19275" y="38498"/>
                  <a:pt x="20328" y="38575"/>
                  <a:pt x="21363" y="38575"/>
                </a:cubicBezTo>
                <a:cubicBezTo>
                  <a:pt x="24479" y="38575"/>
                  <a:pt x="27437" y="37884"/>
                  <a:pt x="30142" y="36355"/>
                </a:cubicBezTo>
                <a:cubicBezTo>
                  <a:pt x="33991" y="34197"/>
                  <a:pt x="36802" y="30409"/>
                  <a:pt x="38370" y="25724"/>
                </a:cubicBezTo>
                <a:cubicBezTo>
                  <a:pt x="39938" y="21081"/>
                  <a:pt x="40427" y="15521"/>
                  <a:pt x="37453" y="10532"/>
                </a:cubicBezTo>
                <a:cubicBezTo>
                  <a:pt x="33360" y="3669"/>
                  <a:pt x="26069" y="390"/>
                  <a:pt x="19817" y="23"/>
                </a:cubicBezTo>
                <a:cubicBezTo>
                  <a:pt x="19562" y="8"/>
                  <a:pt x="19309" y="1"/>
                  <a:pt x="1906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57"/>
          <p:cNvSpPr txBox="1"/>
          <p:nvPr>
            <p:ph idx="4294967295" type="subTitle"/>
          </p:nvPr>
        </p:nvSpPr>
        <p:spPr>
          <a:xfrm>
            <a:off x="1345650" y="18737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Mercury</a:t>
            </a:r>
            <a:endParaRPr>
              <a:solidFill>
                <a:schemeClr val="dk1"/>
              </a:solidFill>
            </a:endParaRPr>
          </a:p>
        </p:txBody>
      </p:sp>
      <p:sp>
        <p:nvSpPr>
          <p:cNvPr id="8960" name="Google Shape;8960;p57"/>
          <p:cNvSpPr txBox="1"/>
          <p:nvPr>
            <p:ph idx="4294967295" type="subTitle"/>
          </p:nvPr>
        </p:nvSpPr>
        <p:spPr>
          <a:xfrm>
            <a:off x="2711150" y="18737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Saturn</a:t>
            </a:r>
            <a:endParaRPr>
              <a:solidFill>
                <a:schemeClr val="dk1"/>
              </a:solidFill>
            </a:endParaRPr>
          </a:p>
        </p:txBody>
      </p:sp>
      <p:sp>
        <p:nvSpPr>
          <p:cNvPr id="8961" name="Google Shape;8961;p57"/>
          <p:cNvSpPr txBox="1"/>
          <p:nvPr>
            <p:ph idx="4294967295" type="subTitle"/>
          </p:nvPr>
        </p:nvSpPr>
        <p:spPr>
          <a:xfrm>
            <a:off x="1345650" y="23880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Venus</a:t>
            </a:r>
            <a:endParaRPr>
              <a:solidFill>
                <a:schemeClr val="dk1"/>
              </a:solidFill>
            </a:endParaRPr>
          </a:p>
        </p:txBody>
      </p:sp>
      <p:sp>
        <p:nvSpPr>
          <p:cNvPr id="8962" name="Google Shape;8962;p57"/>
          <p:cNvSpPr txBox="1"/>
          <p:nvPr>
            <p:ph idx="4294967295" type="subTitle"/>
          </p:nvPr>
        </p:nvSpPr>
        <p:spPr>
          <a:xfrm>
            <a:off x="2711150" y="23880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a:solidFill>
                  <a:schemeClr val="dk1"/>
                </a:solidFill>
              </a:rPr>
              <a:t>Mars</a:t>
            </a:r>
            <a:endParaRPr>
              <a:solidFill>
                <a:schemeClr val="dk1"/>
              </a:solidFill>
            </a:endParaRPr>
          </a:p>
        </p:txBody>
      </p:sp>
      <p:sp>
        <p:nvSpPr>
          <p:cNvPr id="8963" name="Google Shape;8963;p57"/>
          <p:cNvSpPr txBox="1"/>
          <p:nvPr>
            <p:ph idx="4294967295" type="subTitle"/>
          </p:nvPr>
        </p:nvSpPr>
        <p:spPr>
          <a:xfrm>
            <a:off x="5063250" y="74150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19.6%</a:t>
            </a:r>
            <a:endParaRPr sz="3000">
              <a:solidFill>
                <a:schemeClr val="dk1"/>
              </a:solidFill>
              <a:latin typeface="Sue Ellen Francisco"/>
              <a:ea typeface="Sue Ellen Francisco"/>
              <a:cs typeface="Sue Ellen Francisco"/>
              <a:sym typeface="Sue Ellen Francisco"/>
            </a:endParaRPr>
          </a:p>
        </p:txBody>
      </p:sp>
      <p:sp>
        <p:nvSpPr>
          <p:cNvPr id="8964" name="Google Shape;8964;p57"/>
          <p:cNvSpPr txBox="1"/>
          <p:nvPr>
            <p:ph idx="4294967295" type="subTitle"/>
          </p:nvPr>
        </p:nvSpPr>
        <p:spPr>
          <a:xfrm>
            <a:off x="7230075" y="7986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16.7%</a:t>
            </a:r>
            <a:endParaRPr sz="3000">
              <a:solidFill>
                <a:schemeClr val="dk1"/>
              </a:solidFill>
              <a:latin typeface="Sue Ellen Francisco"/>
              <a:ea typeface="Sue Ellen Francisco"/>
              <a:cs typeface="Sue Ellen Francisco"/>
              <a:sym typeface="Sue Ellen Francisco"/>
            </a:endParaRPr>
          </a:p>
        </p:txBody>
      </p:sp>
      <p:sp>
        <p:nvSpPr>
          <p:cNvPr id="8965" name="Google Shape;8965;p57"/>
          <p:cNvSpPr txBox="1"/>
          <p:nvPr>
            <p:ph idx="4294967295" type="subTitle"/>
          </p:nvPr>
        </p:nvSpPr>
        <p:spPr>
          <a:xfrm>
            <a:off x="4843300" y="3493650"/>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33.</a:t>
            </a:r>
            <a:r>
              <a:rPr lang="en" sz="3000">
                <a:solidFill>
                  <a:schemeClr val="dk1"/>
                </a:solidFill>
                <a:latin typeface="Sue Ellen Francisco"/>
                <a:ea typeface="Sue Ellen Francisco"/>
                <a:cs typeface="Sue Ellen Francisco"/>
                <a:sym typeface="Sue Ellen Francisco"/>
              </a:rPr>
              <a:t>9%</a:t>
            </a:r>
            <a:endParaRPr sz="3000">
              <a:solidFill>
                <a:schemeClr val="dk1"/>
              </a:solidFill>
              <a:latin typeface="Sue Ellen Francisco"/>
              <a:ea typeface="Sue Ellen Francisco"/>
              <a:cs typeface="Sue Ellen Francisco"/>
              <a:sym typeface="Sue Ellen Francisco"/>
            </a:endParaRPr>
          </a:p>
        </p:txBody>
      </p:sp>
      <p:sp>
        <p:nvSpPr>
          <p:cNvPr id="8966" name="Google Shape;8966;p57"/>
          <p:cNvSpPr txBox="1"/>
          <p:nvPr>
            <p:ph idx="4294967295" type="subTitle"/>
          </p:nvPr>
        </p:nvSpPr>
        <p:spPr>
          <a:xfrm>
            <a:off x="7601025" y="3000375"/>
            <a:ext cx="1046400" cy="492000"/>
          </a:xfrm>
          <a:prstGeom prst="rect">
            <a:avLst/>
          </a:prstGeom>
        </p:spPr>
        <p:txBody>
          <a:bodyPr anchorCtr="0" anchor="t" bIns="91425" lIns="91425" spcFirstLastPara="1" rIns="0" wrap="square" tIns="91425">
            <a:noAutofit/>
          </a:bodyPr>
          <a:lstStyle/>
          <a:p>
            <a:pPr indent="0" lvl="0" marL="0" marR="0" rtl="0" algn="l">
              <a:spcBef>
                <a:spcPts val="0"/>
              </a:spcBef>
              <a:spcAft>
                <a:spcPts val="1600"/>
              </a:spcAft>
              <a:buNone/>
            </a:pPr>
            <a:r>
              <a:rPr lang="en" sz="3000">
                <a:solidFill>
                  <a:schemeClr val="dk1"/>
                </a:solidFill>
                <a:latin typeface="Sue Ellen Francisco"/>
                <a:ea typeface="Sue Ellen Francisco"/>
                <a:cs typeface="Sue Ellen Francisco"/>
                <a:sym typeface="Sue Ellen Francisco"/>
              </a:rPr>
              <a:t>29.7%</a:t>
            </a:r>
            <a:endParaRPr sz="3000">
              <a:solidFill>
                <a:schemeClr val="dk1"/>
              </a:solidFill>
              <a:latin typeface="Sue Ellen Francisco"/>
              <a:ea typeface="Sue Ellen Francisco"/>
              <a:cs typeface="Sue Ellen Francisco"/>
              <a:sym typeface="Sue Ellen Francisco"/>
            </a:endParaRPr>
          </a:p>
        </p:txBody>
      </p:sp>
      <p:cxnSp>
        <p:nvCxnSpPr>
          <p:cNvPr id="8967" name="Google Shape;8967;p57"/>
          <p:cNvCxnSpPr/>
          <p:nvPr/>
        </p:nvCxnSpPr>
        <p:spPr>
          <a:xfrm flipH="1" rot="5400000">
            <a:off x="5305500" y="1447875"/>
            <a:ext cx="447600" cy="1428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68" name="Google Shape;8968;p57"/>
          <p:cNvCxnSpPr/>
          <p:nvPr/>
        </p:nvCxnSpPr>
        <p:spPr>
          <a:xfrm rot="5400000">
            <a:off x="5191200" y="3133800"/>
            <a:ext cx="457200" cy="3999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69" name="Google Shape;8969;p57"/>
          <p:cNvCxnSpPr/>
          <p:nvPr/>
        </p:nvCxnSpPr>
        <p:spPr>
          <a:xfrm>
            <a:off x="6943725" y="3000375"/>
            <a:ext cx="657300" cy="314400"/>
          </a:xfrm>
          <a:prstGeom prst="bentConnector3">
            <a:avLst>
              <a:gd fmla="val 50000" name="adj1"/>
            </a:avLst>
          </a:prstGeom>
          <a:noFill/>
          <a:ln cap="flat" cmpd="sng" w="28575">
            <a:solidFill>
              <a:schemeClr val="dk1"/>
            </a:solidFill>
            <a:prstDash val="solid"/>
            <a:round/>
            <a:headEnd len="med" w="med" type="none"/>
            <a:tailEnd len="med" w="med" type="none"/>
          </a:ln>
        </p:spPr>
      </p:cxnSp>
      <p:cxnSp>
        <p:nvCxnSpPr>
          <p:cNvPr id="8970" name="Google Shape;8970;p57"/>
          <p:cNvCxnSpPr/>
          <p:nvPr/>
        </p:nvCxnSpPr>
        <p:spPr>
          <a:xfrm flipH="1" rot="10800000">
            <a:off x="6734175" y="1179075"/>
            <a:ext cx="495900" cy="449700"/>
          </a:xfrm>
          <a:prstGeom prst="bentConnector3">
            <a:avLst>
              <a:gd fmla="val 78751" name="adj1"/>
            </a:avLst>
          </a:prstGeom>
          <a:noFill/>
          <a:ln cap="flat" cmpd="sng" w="28575">
            <a:solidFill>
              <a:schemeClr val="dk1"/>
            </a:solidFill>
            <a:prstDash val="solid"/>
            <a:round/>
            <a:headEnd len="med" w="med" type="none"/>
            <a:tailEnd len="med" w="med" type="none"/>
          </a:ln>
        </p:spPr>
      </p:cxnSp>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74" name="Shape 8974"/>
        <p:cNvGrpSpPr/>
        <p:nvPr/>
      </p:nvGrpSpPr>
      <p:grpSpPr>
        <a:xfrm>
          <a:off x="0" y="0"/>
          <a:ext cx="0" cy="0"/>
          <a:chOff x="0" y="0"/>
          <a:chExt cx="0" cy="0"/>
        </a:xfrm>
      </p:grpSpPr>
      <p:sp>
        <p:nvSpPr>
          <p:cNvPr id="8975" name="Google Shape;8975;p58"/>
          <p:cNvSpPr/>
          <p:nvPr/>
        </p:nvSpPr>
        <p:spPr>
          <a:xfrm>
            <a:off x="6348135" y="2749388"/>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58"/>
          <p:cNvSpPr/>
          <p:nvPr/>
        </p:nvSpPr>
        <p:spPr>
          <a:xfrm>
            <a:off x="6348135" y="3975750"/>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58"/>
          <p:cNvSpPr/>
          <p:nvPr/>
        </p:nvSpPr>
        <p:spPr>
          <a:xfrm>
            <a:off x="6348135" y="2088750"/>
            <a:ext cx="6465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58"/>
          <p:cNvSpPr/>
          <p:nvPr/>
        </p:nvSpPr>
        <p:spPr>
          <a:xfrm>
            <a:off x="6035550" y="3305425"/>
            <a:ext cx="12717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58"/>
          <p:cNvSpPr txBox="1"/>
          <p:nvPr>
            <p:ph type="title"/>
          </p:nvPr>
        </p:nvSpPr>
        <p:spPr>
          <a:xfrm>
            <a:off x="720000" y="540000"/>
            <a:ext cx="4794900" cy="790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Drag </a:t>
            </a:r>
            <a:r>
              <a:rPr lang="en"/>
              <a:t>and drop the correct word</a:t>
            </a:r>
            <a:endParaRPr/>
          </a:p>
        </p:txBody>
      </p:sp>
      <p:sp>
        <p:nvSpPr>
          <p:cNvPr id="8980" name="Google Shape;8980;p58"/>
          <p:cNvSpPr txBox="1"/>
          <p:nvPr>
            <p:ph idx="1" type="subTitle"/>
          </p:nvPr>
        </p:nvSpPr>
        <p:spPr>
          <a:xfrm>
            <a:off x="726850" y="1968925"/>
            <a:ext cx="4582500" cy="20832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Labor force are people who are o</a:t>
            </a:r>
            <a:r>
              <a:rPr lang="en"/>
              <a:t>f legal  </a:t>
            </a:r>
            <a:r>
              <a:rPr lang="en">
                <a:solidFill>
                  <a:schemeClr val="dk1"/>
                </a:solidFill>
              </a:rPr>
              <a:t>        </a:t>
            </a:r>
            <a:r>
              <a:rPr lang="en"/>
              <a:t>and able to               .</a:t>
            </a:r>
            <a:endParaRPr/>
          </a:p>
          <a:p>
            <a:pPr indent="0" lvl="0" marL="0" rtl="0" algn="l">
              <a:spcBef>
                <a:spcPts val="1600"/>
              </a:spcBef>
              <a:spcAft>
                <a:spcPts val="0"/>
              </a:spcAft>
              <a:buNone/>
            </a:pPr>
            <a:r>
              <a:rPr lang="en"/>
              <a:t>                        people are those without a             .</a:t>
            </a:r>
            <a:endParaRPr/>
          </a:p>
          <a:p>
            <a:pPr indent="0" lvl="0" marL="0" rtl="0" algn="l">
              <a:spcBef>
                <a:spcPts val="1600"/>
              </a:spcBef>
              <a:spcAft>
                <a:spcPts val="1600"/>
              </a:spcAft>
              <a:buNone/>
            </a:pPr>
            <a:r>
              <a:rPr lang="en"/>
              <a:t>Will you be able to drag the four words to their corresponding places?</a:t>
            </a:r>
            <a:endParaRPr/>
          </a:p>
        </p:txBody>
      </p:sp>
      <p:sp>
        <p:nvSpPr>
          <p:cNvPr id="8981" name="Google Shape;8981;p58"/>
          <p:cNvSpPr/>
          <p:nvPr/>
        </p:nvSpPr>
        <p:spPr>
          <a:xfrm>
            <a:off x="1442175" y="2340825"/>
            <a:ext cx="6882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2" name="Google Shape;8982;p58"/>
          <p:cNvSpPr/>
          <p:nvPr/>
        </p:nvSpPr>
        <p:spPr>
          <a:xfrm>
            <a:off x="4192376" y="2088750"/>
            <a:ext cx="4524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3" name="Google Shape;8983;p58"/>
          <p:cNvSpPr/>
          <p:nvPr/>
        </p:nvSpPr>
        <p:spPr>
          <a:xfrm>
            <a:off x="806075" y="2813950"/>
            <a:ext cx="11301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4" name="Google Shape;8984;p58"/>
          <p:cNvSpPr/>
          <p:nvPr/>
        </p:nvSpPr>
        <p:spPr>
          <a:xfrm>
            <a:off x="4315350" y="2813950"/>
            <a:ext cx="574200" cy="210000"/>
          </a:xfrm>
          <a:prstGeom prst="roundRect">
            <a:avLst>
              <a:gd fmla="val 16667" name="adj"/>
            </a:avLst>
          </a:prstGeom>
          <a:solidFill>
            <a:srgbClr val="FFB24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5" name="Google Shape;8985;p58"/>
          <p:cNvSpPr txBox="1"/>
          <p:nvPr>
            <p:ph idx="4294967295" type="subTitle"/>
          </p:nvPr>
        </p:nvSpPr>
        <p:spPr>
          <a:xfrm>
            <a:off x="6169050" y="1952400"/>
            <a:ext cx="1004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age</a:t>
            </a:r>
            <a:endParaRPr/>
          </a:p>
        </p:txBody>
      </p:sp>
      <p:sp>
        <p:nvSpPr>
          <p:cNvPr id="8986" name="Google Shape;8986;p58"/>
          <p:cNvSpPr txBox="1"/>
          <p:nvPr>
            <p:ph idx="4294967295" type="subTitle"/>
          </p:nvPr>
        </p:nvSpPr>
        <p:spPr>
          <a:xfrm>
            <a:off x="6169050" y="2628913"/>
            <a:ext cx="1004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work</a:t>
            </a:r>
            <a:endParaRPr/>
          </a:p>
        </p:txBody>
      </p:sp>
      <p:sp>
        <p:nvSpPr>
          <p:cNvPr id="8987" name="Google Shape;8987;p58"/>
          <p:cNvSpPr txBox="1"/>
          <p:nvPr>
            <p:ph idx="4294967295" type="subTitle"/>
          </p:nvPr>
        </p:nvSpPr>
        <p:spPr>
          <a:xfrm>
            <a:off x="6035550" y="3194200"/>
            <a:ext cx="12717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unemployed</a:t>
            </a:r>
            <a:endParaRPr/>
          </a:p>
        </p:txBody>
      </p:sp>
      <p:sp>
        <p:nvSpPr>
          <p:cNvPr id="8988" name="Google Shape;8988;p58"/>
          <p:cNvSpPr txBox="1"/>
          <p:nvPr>
            <p:ph idx="4294967295" type="subTitle"/>
          </p:nvPr>
        </p:nvSpPr>
        <p:spPr>
          <a:xfrm>
            <a:off x="6353400" y="3866575"/>
            <a:ext cx="636000" cy="6384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a:t> job</a:t>
            </a:r>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92" name="Shape 8992"/>
        <p:cNvGrpSpPr/>
        <p:nvPr/>
      </p:nvGrpSpPr>
      <p:grpSpPr>
        <a:xfrm>
          <a:off x="0" y="0"/>
          <a:ext cx="0" cy="0"/>
          <a:chOff x="0" y="0"/>
          <a:chExt cx="0" cy="0"/>
        </a:xfrm>
      </p:grpSpPr>
      <p:sp>
        <p:nvSpPr>
          <p:cNvPr id="8993" name="Google Shape;8993;p59"/>
          <p:cNvSpPr txBox="1"/>
          <p:nvPr/>
        </p:nvSpPr>
        <p:spPr>
          <a:xfrm>
            <a:off x="4294700" y="3840150"/>
            <a:ext cx="3548700" cy="462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300"/>
              </a:spcBef>
              <a:spcAft>
                <a:spcPts val="0"/>
              </a:spcAft>
              <a:buNone/>
            </a:pPr>
            <a:r>
              <a:rPr lang="en" sz="1500">
                <a:latin typeface="Nunito"/>
                <a:ea typeface="Nunito"/>
                <a:cs typeface="Nunito"/>
                <a:sym typeface="Nunito"/>
              </a:rPr>
              <a:t>Please keep this slide for attribution</a:t>
            </a:r>
            <a:endParaRPr sz="1500">
              <a:latin typeface="Nunito"/>
              <a:ea typeface="Nunito"/>
              <a:cs typeface="Nunito"/>
              <a:sym typeface="Nunito"/>
            </a:endParaRPr>
          </a:p>
        </p:txBody>
      </p:sp>
      <p:sp>
        <p:nvSpPr>
          <p:cNvPr id="8994" name="Google Shape;8994;p59"/>
          <p:cNvSpPr txBox="1"/>
          <p:nvPr>
            <p:ph type="title"/>
          </p:nvPr>
        </p:nvSpPr>
        <p:spPr>
          <a:xfrm>
            <a:off x="4294700" y="540000"/>
            <a:ext cx="2618700" cy="13461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Thanks</a:t>
            </a:r>
            <a:endParaRPr/>
          </a:p>
        </p:txBody>
      </p:sp>
      <p:sp>
        <p:nvSpPr>
          <p:cNvPr id="8995" name="Google Shape;8995;p59"/>
          <p:cNvSpPr txBox="1"/>
          <p:nvPr/>
        </p:nvSpPr>
        <p:spPr>
          <a:xfrm>
            <a:off x="4294700" y="1886100"/>
            <a:ext cx="4281300" cy="993900"/>
          </a:xfrm>
          <a:prstGeom prst="rect">
            <a:avLst/>
          </a:prstGeom>
          <a:noFill/>
          <a:ln>
            <a:noFill/>
          </a:ln>
        </p:spPr>
        <p:txBody>
          <a:bodyPr anchorCtr="0" anchor="t" bIns="91425" lIns="91425" spcFirstLastPara="1" rIns="91425" wrap="square" tIns="91425">
            <a:noAutofit/>
          </a:bodyPr>
          <a:lstStyle/>
          <a:p>
            <a:pPr indent="0" lvl="0" marL="0" rtl="0" algn="l">
              <a:lnSpc>
                <a:spcPct val="115000"/>
              </a:lnSpc>
              <a:spcBef>
                <a:spcPts val="0"/>
              </a:spcBef>
              <a:spcAft>
                <a:spcPts val="1600"/>
              </a:spcAft>
              <a:buNone/>
            </a:pPr>
            <a:r>
              <a:rPr lang="en" sz="1500">
                <a:latin typeface="Nunito"/>
                <a:ea typeface="Nunito"/>
                <a:cs typeface="Nunito"/>
                <a:sym typeface="Nunito"/>
              </a:rPr>
              <a:t>Do you have any questions? </a:t>
            </a:r>
            <a:r>
              <a:rPr lang="en" sz="1500">
                <a:uFill>
                  <a:noFill/>
                </a:uFill>
                <a:latin typeface="Nunito"/>
                <a:ea typeface="Nunito"/>
                <a:cs typeface="Nunito"/>
                <a:sym typeface="Nunito"/>
                <a:hlinkClick r:id="rId3"/>
              </a:rPr>
              <a:t>addyouremail@freepik.com</a:t>
            </a:r>
            <a:r>
              <a:rPr lang="en" sz="1500">
                <a:latin typeface="Nunito"/>
                <a:ea typeface="Nunito"/>
                <a:cs typeface="Nunito"/>
                <a:sym typeface="Nunito"/>
              </a:rPr>
              <a:t> +91  620 421 838 yourcompany.com</a:t>
            </a:r>
            <a:endParaRPr sz="1500">
              <a:latin typeface="Nunito"/>
              <a:ea typeface="Nunito"/>
              <a:cs typeface="Nunito"/>
              <a:sym typeface="Nunito"/>
            </a:endParaRPr>
          </a:p>
        </p:txBody>
      </p:sp>
      <p:grpSp>
        <p:nvGrpSpPr>
          <p:cNvPr id="8996" name="Google Shape;8996;p59"/>
          <p:cNvGrpSpPr/>
          <p:nvPr/>
        </p:nvGrpSpPr>
        <p:grpSpPr>
          <a:xfrm>
            <a:off x="4409992" y="4303057"/>
            <a:ext cx="356865" cy="356865"/>
            <a:chOff x="4409992" y="4303057"/>
            <a:chExt cx="356865" cy="356865"/>
          </a:xfrm>
        </p:grpSpPr>
        <p:sp>
          <p:nvSpPr>
            <p:cNvPr id="8997" name="Google Shape;8997;p59"/>
            <p:cNvSpPr/>
            <p:nvPr/>
          </p:nvSpPr>
          <p:spPr>
            <a:xfrm>
              <a:off x="4409992" y="4303057"/>
              <a:ext cx="356865" cy="356498"/>
            </a:xfrm>
            <a:custGeom>
              <a:rect b="b" l="l" r="r" t="t"/>
              <a:pathLst>
                <a:path extrusionOk="0" h="13599" w="13613">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59"/>
            <p:cNvSpPr/>
            <p:nvPr/>
          </p:nvSpPr>
          <p:spPr>
            <a:xfrm>
              <a:off x="4472042" y="4380261"/>
              <a:ext cx="194175" cy="279662"/>
            </a:xfrm>
            <a:custGeom>
              <a:rect b="b" l="l" r="r" t="t"/>
              <a:pathLst>
                <a:path extrusionOk="0" h="10668" w="7407">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99" name="Google Shape;8999;p59"/>
          <p:cNvGrpSpPr/>
          <p:nvPr/>
        </p:nvGrpSpPr>
        <p:grpSpPr>
          <a:xfrm>
            <a:off x="4858425" y="4303057"/>
            <a:ext cx="356865" cy="356498"/>
            <a:chOff x="4858425" y="4303057"/>
            <a:chExt cx="356865" cy="356498"/>
          </a:xfrm>
        </p:grpSpPr>
        <p:sp>
          <p:nvSpPr>
            <p:cNvPr id="9000" name="Google Shape;9000;p59"/>
            <p:cNvSpPr/>
            <p:nvPr/>
          </p:nvSpPr>
          <p:spPr>
            <a:xfrm>
              <a:off x="4858425" y="43030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59"/>
            <p:cNvSpPr/>
            <p:nvPr/>
          </p:nvSpPr>
          <p:spPr>
            <a:xfrm>
              <a:off x="4922757" y="4366996"/>
              <a:ext cx="228595" cy="228595"/>
            </a:xfrm>
            <a:custGeom>
              <a:rect b="b" l="l" r="r" t="t"/>
              <a:pathLst>
                <a:path extrusionOk="0" h="8720" w="872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59"/>
            <p:cNvSpPr/>
            <p:nvPr/>
          </p:nvSpPr>
          <p:spPr>
            <a:xfrm>
              <a:off x="4956443" y="4421130"/>
              <a:ext cx="140408" cy="120274"/>
            </a:xfrm>
            <a:custGeom>
              <a:rect b="b" l="l" r="r" t="t"/>
              <a:pathLst>
                <a:path extrusionOk="0" h="4588" w="5356">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59"/>
            <p:cNvSpPr/>
            <p:nvPr/>
          </p:nvSpPr>
          <p:spPr>
            <a:xfrm>
              <a:off x="5083193" y="4396147"/>
              <a:ext cx="31065" cy="31039"/>
            </a:xfrm>
            <a:custGeom>
              <a:rect b="b" l="l" r="r" t="t"/>
              <a:pathLst>
                <a:path extrusionOk="0" h="1184" w="1185">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4" name="Google Shape;9004;p59"/>
          <p:cNvGrpSpPr/>
          <p:nvPr/>
        </p:nvGrpSpPr>
        <p:grpSpPr>
          <a:xfrm>
            <a:off x="5306859" y="4303057"/>
            <a:ext cx="356865" cy="356498"/>
            <a:chOff x="5306859" y="4303057"/>
            <a:chExt cx="356865" cy="356498"/>
          </a:xfrm>
        </p:grpSpPr>
        <p:sp>
          <p:nvSpPr>
            <p:cNvPr id="9005" name="Google Shape;9005;p59"/>
            <p:cNvSpPr/>
            <p:nvPr/>
          </p:nvSpPr>
          <p:spPr>
            <a:xfrm>
              <a:off x="5306859" y="4303057"/>
              <a:ext cx="356865" cy="356498"/>
            </a:xfrm>
            <a:custGeom>
              <a:rect b="b" l="l" r="r" t="t"/>
              <a:pathLst>
                <a:path extrusionOk="0" h="13599" w="13613">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59"/>
            <p:cNvSpPr/>
            <p:nvPr/>
          </p:nvSpPr>
          <p:spPr>
            <a:xfrm>
              <a:off x="5392005" y="4449888"/>
              <a:ext cx="39375" cy="116945"/>
            </a:xfrm>
            <a:custGeom>
              <a:rect b="b" l="l" r="r" t="t"/>
              <a:pathLst>
                <a:path extrusionOk="0" h="4461" w="1502">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7" name="Google Shape;9007;p59"/>
            <p:cNvSpPr/>
            <p:nvPr/>
          </p:nvSpPr>
          <p:spPr>
            <a:xfrm>
              <a:off x="5376093" y="4380103"/>
              <a:ext cx="55287" cy="47475"/>
            </a:xfrm>
            <a:custGeom>
              <a:rect b="b" l="l" r="r" t="t"/>
              <a:pathLst>
                <a:path extrusionOk="0" h="1811" w="2109">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8" name="Google Shape;9008;p59"/>
            <p:cNvSpPr/>
            <p:nvPr/>
          </p:nvSpPr>
          <p:spPr>
            <a:xfrm>
              <a:off x="5469576" y="4449861"/>
              <a:ext cx="124914" cy="117365"/>
            </a:xfrm>
            <a:custGeom>
              <a:rect b="b" l="l" r="r" t="t"/>
              <a:pathLst>
                <a:path extrusionOk="0" h="4477" w="4765">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9" name="Google Shape;9009;p59"/>
          <p:cNvGrpSpPr/>
          <p:nvPr/>
        </p:nvGrpSpPr>
        <p:grpSpPr>
          <a:xfrm>
            <a:off x="1675768" y="726995"/>
            <a:ext cx="1327725" cy="3689514"/>
            <a:chOff x="1675768" y="726995"/>
            <a:chExt cx="1327725" cy="3689514"/>
          </a:xfrm>
        </p:grpSpPr>
        <p:sp>
          <p:nvSpPr>
            <p:cNvPr id="9010" name="Google Shape;9010;p59"/>
            <p:cNvSpPr/>
            <p:nvPr/>
          </p:nvSpPr>
          <p:spPr>
            <a:xfrm>
              <a:off x="1895873" y="2380265"/>
              <a:ext cx="760844" cy="2025905"/>
            </a:xfrm>
            <a:custGeom>
              <a:rect b="b" l="l" r="r" t="t"/>
              <a:pathLst>
                <a:path extrusionOk="0" h="31396" w="11791">
                  <a:moveTo>
                    <a:pt x="2699" y="1"/>
                  </a:moveTo>
                  <a:cubicBezTo>
                    <a:pt x="2368" y="1326"/>
                    <a:pt x="1521" y="3595"/>
                    <a:pt x="1411" y="4430"/>
                  </a:cubicBezTo>
                  <a:cubicBezTo>
                    <a:pt x="1337" y="5055"/>
                    <a:pt x="1276" y="5865"/>
                    <a:pt x="1264" y="6834"/>
                  </a:cubicBezTo>
                  <a:lnTo>
                    <a:pt x="1264" y="6847"/>
                  </a:lnTo>
                  <a:cubicBezTo>
                    <a:pt x="1264" y="7055"/>
                    <a:pt x="1264" y="7264"/>
                    <a:pt x="1264" y="7484"/>
                  </a:cubicBezTo>
                  <a:lnTo>
                    <a:pt x="1288" y="7484"/>
                  </a:lnTo>
                  <a:cubicBezTo>
                    <a:pt x="1337" y="8969"/>
                    <a:pt x="1497" y="12883"/>
                    <a:pt x="1840" y="18661"/>
                  </a:cubicBezTo>
                  <a:cubicBezTo>
                    <a:pt x="1951" y="24194"/>
                    <a:pt x="2025" y="30083"/>
                    <a:pt x="2025" y="30083"/>
                  </a:cubicBezTo>
                  <a:cubicBezTo>
                    <a:pt x="2025" y="30132"/>
                    <a:pt x="2049" y="30267"/>
                    <a:pt x="2012" y="30280"/>
                  </a:cubicBezTo>
                  <a:cubicBezTo>
                    <a:pt x="1804" y="30378"/>
                    <a:pt x="1607" y="30464"/>
                    <a:pt x="1399" y="30562"/>
                  </a:cubicBezTo>
                  <a:cubicBezTo>
                    <a:pt x="1203" y="30660"/>
                    <a:pt x="405" y="30930"/>
                    <a:pt x="111" y="31200"/>
                  </a:cubicBezTo>
                  <a:cubicBezTo>
                    <a:pt x="0" y="31298"/>
                    <a:pt x="123" y="31396"/>
                    <a:pt x="368" y="31396"/>
                  </a:cubicBezTo>
                  <a:cubicBezTo>
                    <a:pt x="442" y="31396"/>
                    <a:pt x="2356" y="31347"/>
                    <a:pt x="2908" y="31335"/>
                  </a:cubicBezTo>
                  <a:cubicBezTo>
                    <a:pt x="3153" y="31335"/>
                    <a:pt x="3166" y="31322"/>
                    <a:pt x="3411" y="31310"/>
                  </a:cubicBezTo>
                  <a:cubicBezTo>
                    <a:pt x="3595" y="31261"/>
                    <a:pt x="3448" y="30120"/>
                    <a:pt x="3448" y="29850"/>
                  </a:cubicBezTo>
                  <a:cubicBezTo>
                    <a:pt x="3460" y="27531"/>
                    <a:pt x="3742" y="25728"/>
                    <a:pt x="3865" y="23679"/>
                  </a:cubicBezTo>
                  <a:cubicBezTo>
                    <a:pt x="3938" y="22219"/>
                    <a:pt x="3779" y="21336"/>
                    <a:pt x="3865" y="19876"/>
                  </a:cubicBezTo>
                  <a:cubicBezTo>
                    <a:pt x="3877" y="19545"/>
                    <a:pt x="3951" y="18894"/>
                    <a:pt x="4024" y="18293"/>
                  </a:cubicBezTo>
                  <a:cubicBezTo>
                    <a:pt x="4049" y="17999"/>
                    <a:pt x="4086" y="17704"/>
                    <a:pt x="4110" y="17483"/>
                  </a:cubicBezTo>
                  <a:cubicBezTo>
                    <a:pt x="4368" y="15312"/>
                    <a:pt x="5165" y="9816"/>
                    <a:pt x="5472" y="7718"/>
                  </a:cubicBezTo>
                  <a:cubicBezTo>
                    <a:pt x="5619" y="7705"/>
                    <a:pt x="5754" y="7693"/>
                    <a:pt x="5889" y="7669"/>
                  </a:cubicBezTo>
                  <a:cubicBezTo>
                    <a:pt x="6036" y="7693"/>
                    <a:pt x="6171" y="7705"/>
                    <a:pt x="6319" y="7718"/>
                  </a:cubicBezTo>
                  <a:cubicBezTo>
                    <a:pt x="6625" y="9816"/>
                    <a:pt x="7423" y="15324"/>
                    <a:pt x="7680" y="17483"/>
                  </a:cubicBezTo>
                  <a:cubicBezTo>
                    <a:pt x="7705" y="17704"/>
                    <a:pt x="7729" y="17999"/>
                    <a:pt x="7766" y="18293"/>
                  </a:cubicBezTo>
                  <a:cubicBezTo>
                    <a:pt x="7840" y="18894"/>
                    <a:pt x="7913" y="19545"/>
                    <a:pt x="7926" y="19876"/>
                  </a:cubicBezTo>
                  <a:cubicBezTo>
                    <a:pt x="8012" y="21336"/>
                    <a:pt x="7852" y="22219"/>
                    <a:pt x="7926" y="23679"/>
                  </a:cubicBezTo>
                  <a:cubicBezTo>
                    <a:pt x="8048" y="25728"/>
                    <a:pt x="8331" y="27531"/>
                    <a:pt x="8331" y="29850"/>
                  </a:cubicBezTo>
                  <a:cubicBezTo>
                    <a:pt x="8343" y="30120"/>
                    <a:pt x="8196" y="31261"/>
                    <a:pt x="8367" y="31310"/>
                  </a:cubicBezTo>
                  <a:cubicBezTo>
                    <a:pt x="8613" y="31322"/>
                    <a:pt x="8637" y="31335"/>
                    <a:pt x="8883" y="31335"/>
                  </a:cubicBezTo>
                  <a:cubicBezTo>
                    <a:pt x="9435" y="31347"/>
                    <a:pt x="11349" y="31396"/>
                    <a:pt x="11422" y="31396"/>
                  </a:cubicBezTo>
                  <a:cubicBezTo>
                    <a:pt x="11655" y="31396"/>
                    <a:pt x="11790" y="31298"/>
                    <a:pt x="11680" y="31200"/>
                  </a:cubicBezTo>
                  <a:cubicBezTo>
                    <a:pt x="11386" y="30930"/>
                    <a:pt x="10588" y="30660"/>
                    <a:pt x="10379" y="30562"/>
                  </a:cubicBezTo>
                  <a:cubicBezTo>
                    <a:pt x="10171" y="30464"/>
                    <a:pt x="9975" y="30378"/>
                    <a:pt x="9766" y="30280"/>
                  </a:cubicBezTo>
                  <a:cubicBezTo>
                    <a:pt x="9729" y="30255"/>
                    <a:pt x="9766" y="30132"/>
                    <a:pt x="9766" y="30083"/>
                  </a:cubicBezTo>
                  <a:cubicBezTo>
                    <a:pt x="9766" y="30083"/>
                    <a:pt x="9840" y="24182"/>
                    <a:pt x="9950" y="18649"/>
                  </a:cubicBezTo>
                  <a:cubicBezTo>
                    <a:pt x="10355" y="11742"/>
                    <a:pt x="10478" y="8675"/>
                    <a:pt x="10514" y="7484"/>
                  </a:cubicBezTo>
                  <a:lnTo>
                    <a:pt x="10527" y="7484"/>
                  </a:lnTo>
                  <a:cubicBezTo>
                    <a:pt x="10527" y="7264"/>
                    <a:pt x="10527" y="7067"/>
                    <a:pt x="10527" y="6859"/>
                  </a:cubicBezTo>
                  <a:lnTo>
                    <a:pt x="10527" y="6834"/>
                  </a:lnTo>
                  <a:cubicBezTo>
                    <a:pt x="10514" y="5865"/>
                    <a:pt x="10441" y="5055"/>
                    <a:pt x="10367" y="4430"/>
                  </a:cubicBezTo>
                  <a:cubicBezTo>
                    <a:pt x="10281" y="3681"/>
                    <a:pt x="9582" y="1780"/>
                    <a:pt x="9202" y="442"/>
                  </a:cubicBezTo>
                  <a:cubicBezTo>
                    <a:pt x="7042" y="234"/>
                    <a:pt x="4895" y="50"/>
                    <a:pt x="2699" y="1"/>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1" name="Google Shape;9011;p59"/>
            <p:cNvSpPr/>
            <p:nvPr/>
          </p:nvSpPr>
          <p:spPr>
            <a:xfrm>
              <a:off x="1881613" y="4395085"/>
              <a:ext cx="247076" cy="21423"/>
            </a:xfrm>
            <a:custGeom>
              <a:rect b="b" l="l" r="r" t="t"/>
              <a:pathLst>
                <a:path extrusionOk="0" h="332" w="3829">
                  <a:moveTo>
                    <a:pt x="3828" y="0"/>
                  </a:moveTo>
                  <a:lnTo>
                    <a:pt x="3828" y="0"/>
                  </a:lnTo>
                  <a:cubicBezTo>
                    <a:pt x="3153" y="98"/>
                    <a:pt x="2368" y="86"/>
                    <a:pt x="1742" y="111"/>
                  </a:cubicBezTo>
                  <a:cubicBezTo>
                    <a:pt x="1154" y="135"/>
                    <a:pt x="589" y="172"/>
                    <a:pt x="0" y="184"/>
                  </a:cubicBezTo>
                  <a:cubicBezTo>
                    <a:pt x="37" y="331"/>
                    <a:pt x="368" y="331"/>
                    <a:pt x="638" y="331"/>
                  </a:cubicBezTo>
                  <a:cubicBezTo>
                    <a:pt x="1546" y="307"/>
                    <a:pt x="2908" y="246"/>
                    <a:pt x="3816" y="196"/>
                  </a:cubicBezTo>
                  <a:cubicBezTo>
                    <a:pt x="3828" y="123"/>
                    <a:pt x="3828" y="62"/>
                    <a:pt x="3828"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2" name="Google Shape;9012;p59"/>
            <p:cNvSpPr/>
            <p:nvPr/>
          </p:nvSpPr>
          <p:spPr>
            <a:xfrm>
              <a:off x="1881613" y="4364950"/>
              <a:ext cx="81627" cy="42072"/>
            </a:xfrm>
            <a:custGeom>
              <a:rect b="b" l="l" r="r" t="t"/>
              <a:pathLst>
                <a:path extrusionOk="0" h="652" w="1265">
                  <a:moveTo>
                    <a:pt x="994" y="1"/>
                  </a:moveTo>
                  <a:cubicBezTo>
                    <a:pt x="528" y="259"/>
                    <a:pt x="49" y="541"/>
                    <a:pt x="13" y="614"/>
                  </a:cubicBezTo>
                  <a:cubicBezTo>
                    <a:pt x="0" y="627"/>
                    <a:pt x="0" y="639"/>
                    <a:pt x="0" y="651"/>
                  </a:cubicBezTo>
                  <a:cubicBezTo>
                    <a:pt x="430" y="639"/>
                    <a:pt x="847" y="614"/>
                    <a:pt x="1264" y="602"/>
                  </a:cubicBezTo>
                  <a:cubicBezTo>
                    <a:pt x="1215" y="381"/>
                    <a:pt x="1117" y="173"/>
                    <a:pt x="99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59"/>
            <p:cNvSpPr/>
            <p:nvPr/>
          </p:nvSpPr>
          <p:spPr>
            <a:xfrm>
              <a:off x="1946528" y="4277515"/>
              <a:ext cx="182161" cy="126345"/>
            </a:xfrm>
            <a:custGeom>
              <a:rect b="b" l="l" r="r" t="t"/>
              <a:pathLst>
                <a:path extrusionOk="0" h="1958" w="2823">
                  <a:moveTo>
                    <a:pt x="1274" y="1"/>
                  </a:moveTo>
                  <a:cubicBezTo>
                    <a:pt x="1225" y="1"/>
                    <a:pt x="1161" y="45"/>
                    <a:pt x="1080" y="154"/>
                  </a:cubicBezTo>
                  <a:cubicBezTo>
                    <a:pt x="970" y="289"/>
                    <a:pt x="994" y="767"/>
                    <a:pt x="945" y="853"/>
                  </a:cubicBezTo>
                  <a:cubicBezTo>
                    <a:pt x="822" y="914"/>
                    <a:pt x="405" y="1123"/>
                    <a:pt x="0" y="1356"/>
                  </a:cubicBezTo>
                  <a:cubicBezTo>
                    <a:pt x="111" y="1528"/>
                    <a:pt x="209" y="1736"/>
                    <a:pt x="258" y="1957"/>
                  </a:cubicBezTo>
                  <a:cubicBezTo>
                    <a:pt x="418" y="1945"/>
                    <a:pt x="577" y="1933"/>
                    <a:pt x="749" y="1933"/>
                  </a:cubicBezTo>
                  <a:cubicBezTo>
                    <a:pt x="1362" y="1908"/>
                    <a:pt x="2147" y="1920"/>
                    <a:pt x="2822" y="1822"/>
                  </a:cubicBezTo>
                  <a:cubicBezTo>
                    <a:pt x="2822" y="1491"/>
                    <a:pt x="2712" y="1160"/>
                    <a:pt x="2687" y="841"/>
                  </a:cubicBezTo>
                  <a:cubicBezTo>
                    <a:pt x="2209" y="865"/>
                    <a:pt x="1902" y="914"/>
                    <a:pt x="1424" y="914"/>
                  </a:cubicBezTo>
                  <a:cubicBezTo>
                    <a:pt x="1443" y="708"/>
                    <a:pt x="1471" y="1"/>
                    <a:pt x="1274"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59"/>
            <p:cNvSpPr/>
            <p:nvPr/>
          </p:nvSpPr>
          <p:spPr>
            <a:xfrm>
              <a:off x="1957627" y="4346173"/>
              <a:ext cx="30134" cy="42653"/>
            </a:xfrm>
            <a:custGeom>
              <a:rect b="b" l="l" r="r" t="t"/>
              <a:pathLst>
                <a:path extrusionOk="0" h="661" w="467">
                  <a:moveTo>
                    <a:pt x="115" y="0"/>
                  </a:moveTo>
                  <a:cubicBezTo>
                    <a:pt x="101" y="0"/>
                    <a:pt x="87" y="3"/>
                    <a:pt x="74" y="10"/>
                  </a:cubicBezTo>
                  <a:cubicBezTo>
                    <a:pt x="25" y="34"/>
                    <a:pt x="0" y="96"/>
                    <a:pt x="25" y="145"/>
                  </a:cubicBezTo>
                  <a:cubicBezTo>
                    <a:pt x="37" y="182"/>
                    <a:pt x="61" y="231"/>
                    <a:pt x="86" y="280"/>
                  </a:cubicBezTo>
                  <a:cubicBezTo>
                    <a:pt x="147" y="402"/>
                    <a:pt x="209" y="550"/>
                    <a:pt x="258" y="611"/>
                  </a:cubicBezTo>
                  <a:cubicBezTo>
                    <a:pt x="282" y="648"/>
                    <a:pt x="307" y="660"/>
                    <a:pt x="344" y="660"/>
                  </a:cubicBezTo>
                  <a:cubicBezTo>
                    <a:pt x="368" y="660"/>
                    <a:pt x="380" y="648"/>
                    <a:pt x="393" y="648"/>
                  </a:cubicBezTo>
                  <a:cubicBezTo>
                    <a:pt x="442" y="611"/>
                    <a:pt x="466" y="550"/>
                    <a:pt x="430" y="501"/>
                  </a:cubicBezTo>
                  <a:cubicBezTo>
                    <a:pt x="393" y="451"/>
                    <a:pt x="319" y="304"/>
                    <a:pt x="270" y="194"/>
                  </a:cubicBezTo>
                  <a:cubicBezTo>
                    <a:pt x="246" y="145"/>
                    <a:pt x="221" y="96"/>
                    <a:pt x="209" y="59"/>
                  </a:cubicBezTo>
                  <a:cubicBezTo>
                    <a:pt x="191" y="23"/>
                    <a:pt x="153" y="0"/>
                    <a:pt x="11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59"/>
            <p:cNvSpPr/>
            <p:nvPr/>
          </p:nvSpPr>
          <p:spPr>
            <a:xfrm>
              <a:off x="1979760" y="4337010"/>
              <a:ext cx="33296" cy="44653"/>
            </a:xfrm>
            <a:custGeom>
              <a:rect b="b" l="l" r="r" t="t"/>
              <a:pathLst>
                <a:path extrusionOk="0" h="692" w="516">
                  <a:moveTo>
                    <a:pt x="114" y="1"/>
                  </a:moveTo>
                  <a:cubicBezTo>
                    <a:pt x="92" y="1"/>
                    <a:pt x="70" y="7"/>
                    <a:pt x="50" y="17"/>
                  </a:cubicBezTo>
                  <a:cubicBezTo>
                    <a:pt x="1" y="54"/>
                    <a:pt x="1" y="115"/>
                    <a:pt x="25" y="164"/>
                  </a:cubicBezTo>
                  <a:cubicBezTo>
                    <a:pt x="87" y="238"/>
                    <a:pt x="148" y="348"/>
                    <a:pt x="209" y="459"/>
                  </a:cubicBezTo>
                  <a:cubicBezTo>
                    <a:pt x="246" y="520"/>
                    <a:pt x="283" y="581"/>
                    <a:pt x="307" y="643"/>
                  </a:cubicBezTo>
                  <a:cubicBezTo>
                    <a:pt x="332" y="667"/>
                    <a:pt x="369" y="692"/>
                    <a:pt x="393" y="692"/>
                  </a:cubicBezTo>
                  <a:cubicBezTo>
                    <a:pt x="418" y="692"/>
                    <a:pt x="430" y="679"/>
                    <a:pt x="455" y="667"/>
                  </a:cubicBezTo>
                  <a:cubicBezTo>
                    <a:pt x="504" y="643"/>
                    <a:pt x="516" y="581"/>
                    <a:pt x="491" y="532"/>
                  </a:cubicBezTo>
                  <a:cubicBezTo>
                    <a:pt x="455" y="483"/>
                    <a:pt x="418" y="422"/>
                    <a:pt x="393" y="360"/>
                  </a:cubicBezTo>
                  <a:cubicBezTo>
                    <a:pt x="320" y="238"/>
                    <a:pt x="258" y="115"/>
                    <a:pt x="197" y="41"/>
                  </a:cubicBezTo>
                  <a:cubicBezTo>
                    <a:pt x="175" y="13"/>
                    <a:pt x="145" y="1"/>
                    <a:pt x="1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59"/>
            <p:cNvSpPr/>
            <p:nvPr/>
          </p:nvSpPr>
          <p:spPr>
            <a:xfrm>
              <a:off x="1996408" y="4326105"/>
              <a:ext cx="42007" cy="34974"/>
            </a:xfrm>
            <a:custGeom>
              <a:rect b="b" l="l" r="r" t="t"/>
              <a:pathLst>
                <a:path extrusionOk="0" h="542" w="651">
                  <a:moveTo>
                    <a:pt x="104" y="0"/>
                  </a:moveTo>
                  <a:cubicBezTo>
                    <a:pt x="75" y="0"/>
                    <a:pt x="45" y="12"/>
                    <a:pt x="25" y="39"/>
                  </a:cubicBezTo>
                  <a:cubicBezTo>
                    <a:pt x="0" y="88"/>
                    <a:pt x="0" y="149"/>
                    <a:pt x="49" y="186"/>
                  </a:cubicBezTo>
                  <a:cubicBezTo>
                    <a:pt x="86" y="223"/>
                    <a:pt x="135" y="259"/>
                    <a:pt x="184" y="296"/>
                  </a:cubicBezTo>
                  <a:cubicBezTo>
                    <a:pt x="282" y="382"/>
                    <a:pt x="381" y="468"/>
                    <a:pt x="479" y="529"/>
                  </a:cubicBezTo>
                  <a:cubicBezTo>
                    <a:pt x="503" y="542"/>
                    <a:pt x="516" y="542"/>
                    <a:pt x="540" y="542"/>
                  </a:cubicBezTo>
                  <a:cubicBezTo>
                    <a:pt x="577" y="542"/>
                    <a:pt x="601" y="529"/>
                    <a:pt x="626" y="493"/>
                  </a:cubicBezTo>
                  <a:cubicBezTo>
                    <a:pt x="651" y="443"/>
                    <a:pt x="638" y="382"/>
                    <a:pt x="589" y="358"/>
                  </a:cubicBezTo>
                  <a:cubicBezTo>
                    <a:pt x="503" y="296"/>
                    <a:pt x="405" y="223"/>
                    <a:pt x="319" y="137"/>
                  </a:cubicBezTo>
                  <a:cubicBezTo>
                    <a:pt x="270" y="100"/>
                    <a:pt x="221" y="63"/>
                    <a:pt x="172" y="26"/>
                  </a:cubicBezTo>
                  <a:cubicBezTo>
                    <a:pt x="155" y="9"/>
                    <a:pt x="130" y="0"/>
                    <a:pt x="1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59"/>
            <p:cNvSpPr/>
            <p:nvPr/>
          </p:nvSpPr>
          <p:spPr>
            <a:xfrm>
              <a:off x="2057322" y="4347012"/>
              <a:ext cx="53171" cy="36523"/>
            </a:xfrm>
            <a:custGeom>
              <a:rect b="b" l="l" r="r" t="t"/>
              <a:pathLst>
                <a:path extrusionOk="0" h="566" w="824">
                  <a:moveTo>
                    <a:pt x="441" y="1"/>
                  </a:moveTo>
                  <a:cubicBezTo>
                    <a:pt x="413" y="1"/>
                    <a:pt x="384" y="4"/>
                    <a:pt x="357" y="9"/>
                  </a:cubicBezTo>
                  <a:cubicBezTo>
                    <a:pt x="173" y="58"/>
                    <a:pt x="1" y="230"/>
                    <a:pt x="136" y="426"/>
                  </a:cubicBezTo>
                  <a:cubicBezTo>
                    <a:pt x="193" y="525"/>
                    <a:pt x="286" y="566"/>
                    <a:pt x="382" y="566"/>
                  </a:cubicBezTo>
                  <a:cubicBezTo>
                    <a:pt x="596" y="566"/>
                    <a:pt x="824" y="361"/>
                    <a:pt x="688" y="132"/>
                  </a:cubicBezTo>
                  <a:cubicBezTo>
                    <a:pt x="631" y="37"/>
                    <a:pt x="537" y="1"/>
                    <a:pt x="4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59"/>
            <p:cNvSpPr/>
            <p:nvPr/>
          </p:nvSpPr>
          <p:spPr>
            <a:xfrm>
              <a:off x="2423132" y="4395085"/>
              <a:ext cx="247011" cy="21423"/>
            </a:xfrm>
            <a:custGeom>
              <a:rect b="b" l="l" r="r" t="t"/>
              <a:pathLst>
                <a:path extrusionOk="0" h="332" w="3828">
                  <a:moveTo>
                    <a:pt x="0" y="0"/>
                  </a:moveTo>
                  <a:cubicBezTo>
                    <a:pt x="0" y="62"/>
                    <a:pt x="0" y="123"/>
                    <a:pt x="12" y="196"/>
                  </a:cubicBezTo>
                  <a:cubicBezTo>
                    <a:pt x="920" y="246"/>
                    <a:pt x="2282" y="307"/>
                    <a:pt x="3190" y="331"/>
                  </a:cubicBezTo>
                  <a:cubicBezTo>
                    <a:pt x="3460" y="331"/>
                    <a:pt x="3791" y="331"/>
                    <a:pt x="3828" y="184"/>
                  </a:cubicBezTo>
                  <a:cubicBezTo>
                    <a:pt x="3239" y="172"/>
                    <a:pt x="2675" y="135"/>
                    <a:pt x="2086" y="111"/>
                  </a:cubicBezTo>
                  <a:cubicBezTo>
                    <a:pt x="1460" y="86"/>
                    <a:pt x="675" y="98"/>
                    <a:pt x="0" y="0"/>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59"/>
            <p:cNvSpPr/>
            <p:nvPr/>
          </p:nvSpPr>
          <p:spPr>
            <a:xfrm>
              <a:off x="2588582" y="4364950"/>
              <a:ext cx="81563" cy="42072"/>
            </a:xfrm>
            <a:custGeom>
              <a:rect b="b" l="l" r="r" t="t"/>
              <a:pathLst>
                <a:path extrusionOk="0" h="652" w="1264">
                  <a:moveTo>
                    <a:pt x="270" y="1"/>
                  </a:moveTo>
                  <a:cubicBezTo>
                    <a:pt x="148" y="173"/>
                    <a:pt x="49" y="381"/>
                    <a:pt x="0" y="602"/>
                  </a:cubicBezTo>
                  <a:cubicBezTo>
                    <a:pt x="417" y="614"/>
                    <a:pt x="835" y="639"/>
                    <a:pt x="1264" y="651"/>
                  </a:cubicBezTo>
                  <a:cubicBezTo>
                    <a:pt x="1264" y="639"/>
                    <a:pt x="1264" y="627"/>
                    <a:pt x="1252" y="614"/>
                  </a:cubicBezTo>
                  <a:cubicBezTo>
                    <a:pt x="1215" y="541"/>
                    <a:pt x="736" y="259"/>
                    <a:pt x="27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59"/>
            <p:cNvSpPr/>
            <p:nvPr/>
          </p:nvSpPr>
          <p:spPr>
            <a:xfrm>
              <a:off x="2423132" y="4277515"/>
              <a:ext cx="182097" cy="126345"/>
            </a:xfrm>
            <a:custGeom>
              <a:rect b="b" l="l" r="r" t="t"/>
              <a:pathLst>
                <a:path extrusionOk="0" h="1958" w="2822">
                  <a:moveTo>
                    <a:pt x="1548" y="1"/>
                  </a:moveTo>
                  <a:cubicBezTo>
                    <a:pt x="1352" y="1"/>
                    <a:pt x="1379" y="708"/>
                    <a:pt x="1399" y="914"/>
                  </a:cubicBezTo>
                  <a:cubicBezTo>
                    <a:pt x="920" y="914"/>
                    <a:pt x="614" y="865"/>
                    <a:pt x="135" y="841"/>
                  </a:cubicBezTo>
                  <a:cubicBezTo>
                    <a:pt x="111" y="1160"/>
                    <a:pt x="0" y="1491"/>
                    <a:pt x="0" y="1822"/>
                  </a:cubicBezTo>
                  <a:cubicBezTo>
                    <a:pt x="675" y="1920"/>
                    <a:pt x="1460" y="1908"/>
                    <a:pt x="2074" y="1933"/>
                  </a:cubicBezTo>
                  <a:cubicBezTo>
                    <a:pt x="2245" y="1933"/>
                    <a:pt x="2405" y="1945"/>
                    <a:pt x="2564" y="1957"/>
                  </a:cubicBezTo>
                  <a:cubicBezTo>
                    <a:pt x="2613" y="1736"/>
                    <a:pt x="2712" y="1528"/>
                    <a:pt x="2822" y="1356"/>
                  </a:cubicBezTo>
                  <a:cubicBezTo>
                    <a:pt x="2417" y="1123"/>
                    <a:pt x="2000" y="914"/>
                    <a:pt x="1877" y="853"/>
                  </a:cubicBezTo>
                  <a:cubicBezTo>
                    <a:pt x="1828" y="767"/>
                    <a:pt x="1853" y="289"/>
                    <a:pt x="1742" y="154"/>
                  </a:cubicBezTo>
                  <a:cubicBezTo>
                    <a:pt x="1661" y="45"/>
                    <a:pt x="1598" y="1"/>
                    <a:pt x="1548"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1" name="Google Shape;9021;p59"/>
            <p:cNvSpPr/>
            <p:nvPr/>
          </p:nvSpPr>
          <p:spPr>
            <a:xfrm>
              <a:off x="2564835" y="4346173"/>
              <a:ext cx="29360" cy="42653"/>
            </a:xfrm>
            <a:custGeom>
              <a:rect b="b" l="l" r="r" t="t"/>
              <a:pathLst>
                <a:path extrusionOk="0" h="661" w="455">
                  <a:moveTo>
                    <a:pt x="344" y="0"/>
                  </a:moveTo>
                  <a:cubicBezTo>
                    <a:pt x="301" y="0"/>
                    <a:pt x="264" y="23"/>
                    <a:pt x="246" y="59"/>
                  </a:cubicBezTo>
                  <a:cubicBezTo>
                    <a:pt x="233" y="83"/>
                    <a:pt x="209" y="132"/>
                    <a:pt x="184" y="182"/>
                  </a:cubicBezTo>
                  <a:cubicBezTo>
                    <a:pt x="135" y="292"/>
                    <a:pt x="62" y="439"/>
                    <a:pt x="25" y="501"/>
                  </a:cubicBezTo>
                  <a:cubicBezTo>
                    <a:pt x="0" y="550"/>
                    <a:pt x="12" y="611"/>
                    <a:pt x="49" y="648"/>
                  </a:cubicBezTo>
                  <a:cubicBezTo>
                    <a:pt x="74" y="648"/>
                    <a:pt x="86" y="660"/>
                    <a:pt x="111" y="660"/>
                  </a:cubicBezTo>
                  <a:cubicBezTo>
                    <a:pt x="147" y="660"/>
                    <a:pt x="172" y="648"/>
                    <a:pt x="197" y="611"/>
                  </a:cubicBezTo>
                  <a:cubicBezTo>
                    <a:pt x="246" y="550"/>
                    <a:pt x="307" y="402"/>
                    <a:pt x="368" y="280"/>
                  </a:cubicBezTo>
                  <a:cubicBezTo>
                    <a:pt x="393" y="231"/>
                    <a:pt x="417" y="182"/>
                    <a:pt x="430" y="145"/>
                  </a:cubicBezTo>
                  <a:cubicBezTo>
                    <a:pt x="454" y="96"/>
                    <a:pt x="442" y="34"/>
                    <a:pt x="393" y="10"/>
                  </a:cubicBezTo>
                  <a:cubicBezTo>
                    <a:pt x="376" y="3"/>
                    <a:pt x="360" y="0"/>
                    <a:pt x="3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59"/>
            <p:cNvSpPr/>
            <p:nvPr/>
          </p:nvSpPr>
          <p:spPr>
            <a:xfrm>
              <a:off x="2538701" y="4337010"/>
              <a:ext cx="33296" cy="44653"/>
            </a:xfrm>
            <a:custGeom>
              <a:rect b="b" l="l" r="r" t="t"/>
              <a:pathLst>
                <a:path extrusionOk="0" h="692" w="516">
                  <a:moveTo>
                    <a:pt x="402" y="1"/>
                  </a:moveTo>
                  <a:cubicBezTo>
                    <a:pt x="371" y="1"/>
                    <a:pt x="341" y="13"/>
                    <a:pt x="319" y="41"/>
                  </a:cubicBezTo>
                  <a:cubicBezTo>
                    <a:pt x="258" y="127"/>
                    <a:pt x="197" y="238"/>
                    <a:pt x="123" y="360"/>
                  </a:cubicBezTo>
                  <a:cubicBezTo>
                    <a:pt x="86" y="422"/>
                    <a:pt x="62" y="483"/>
                    <a:pt x="25" y="532"/>
                  </a:cubicBezTo>
                  <a:cubicBezTo>
                    <a:pt x="0" y="581"/>
                    <a:pt x="13" y="643"/>
                    <a:pt x="62" y="667"/>
                  </a:cubicBezTo>
                  <a:cubicBezTo>
                    <a:pt x="86" y="679"/>
                    <a:pt x="99" y="692"/>
                    <a:pt x="123" y="692"/>
                  </a:cubicBezTo>
                  <a:cubicBezTo>
                    <a:pt x="148" y="692"/>
                    <a:pt x="184" y="667"/>
                    <a:pt x="209" y="643"/>
                  </a:cubicBezTo>
                  <a:cubicBezTo>
                    <a:pt x="233" y="593"/>
                    <a:pt x="270" y="520"/>
                    <a:pt x="307" y="459"/>
                  </a:cubicBezTo>
                  <a:cubicBezTo>
                    <a:pt x="368" y="348"/>
                    <a:pt x="430" y="238"/>
                    <a:pt x="491" y="164"/>
                  </a:cubicBezTo>
                  <a:cubicBezTo>
                    <a:pt x="516" y="115"/>
                    <a:pt x="516" y="54"/>
                    <a:pt x="467" y="17"/>
                  </a:cubicBezTo>
                  <a:cubicBezTo>
                    <a:pt x="446" y="7"/>
                    <a:pt x="424" y="1"/>
                    <a:pt x="4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59"/>
            <p:cNvSpPr/>
            <p:nvPr/>
          </p:nvSpPr>
          <p:spPr>
            <a:xfrm>
              <a:off x="2513342" y="4326105"/>
              <a:ext cx="42007" cy="34974"/>
            </a:xfrm>
            <a:custGeom>
              <a:rect b="b" l="l" r="r" t="t"/>
              <a:pathLst>
                <a:path extrusionOk="0" h="542" w="651">
                  <a:moveTo>
                    <a:pt x="547" y="0"/>
                  </a:moveTo>
                  <a:cubicBezTo>
                    <a:pt x="521" y="0"/>
                    <a:pt x="496" y="9"/>
                    <a:pt x="479" y="26"/>
                  </a:cubicBezTo>
                  <a:cubicBezTo>
                    <a:pt x="430" y="63"/>
                    <a:pt x="381" y="100"/>
                    <a:pt x="332" y="149"/>
                  </a:cubicBezTo>
                  <a:cubicBezTo>
                    <a:pt x="234" y="223"/>
                    <a:pt x="148" y="296"/>
                    <a:pt x="62" y="358"/>
                  </a:cubicBezTo>
                  <a:cubicBezTo>
                    <a:pt x="13" y="382"/>
                    <a:pt x="1" y="443"/>
                    <a:pt x="25" y="493"/>
                  </a:cubicBezTo>
                  <a:cubicBezTo>
                    <a:pt x="50" y="529"/>
                    <a:pt x="74" y="542"/>
                    <a:pt x="111" y="542"/>
                  </a:cubicBezTo>
                  <a:cubicBezTo>
                    <a:pt x="136" y="542"/>
                    <a:pt x="148" y="542"/>
                    <a:pt x="173" y="529"/>
                  </a:cubicBezTo>
                  <a:cubicBezTo>
                    <a:pt x="271" y="468"/>
                    <a:pt x="369" y="382"/>
                    <a:pt x="467" y="296"/>
                  </a:cubicBezTo>
                  <a:cubicBezTo>
                    <a:pt x="516" y="259"/>
                    <a:pt x="553" y="223"/>
                    <a:pt x="602" y="186"/>
                  </a:cubicBezTo>
                  <a:cubicBezTo>
                    <a:pt x="651" y="149"/>
                    <a:pt x="651" y="88"/>
                    <a:pt x="626" y="39"/>
                  </a:cubicBezTo>
                  <a:cubicBezTo>
                    <a:pt x="607" y="12"/>
                    <a:pt x="576" y="0"/>
                    <a:pt x="54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59"/>
            <p:cNvSpPr/>
            <p:nvPr/>
          </p:nvSpPr>
          <p:spPr>
            <a:xfrm>
              <a:off x="2441264" y="4347012"/>
              <a:ext cx="53171" cy="36523"/>
            </a:xfrm>
            <a:custGeom>
              <a:rect b="b" l="l" r="r" t="t"/>
              <a:pathLst>
                <a:path extrusionOk="0" h="566" w="824">
                  <a:moveTo>
                    <a:pt x="384" y="1"/>
                  </a:moveTo>
                  <a:cubicBezTo>
                    <a:pt x="287" y="1"/>
                    <a:pt x="193" y="37"/>
                    <a:pt x="136" y="132"/>
                  </a:cubicBezTo>
                  <a:cubicBezTo>
                    <a:pt x="1" y="361"/>
                    <a:pt x="222" y="566"/>
                    <a:pt x="437" y="566"/>
                  </a:cubicBezTo>
                  <a:cubicBezTo>
                    <a:pt x="533" y="566"/>
                    <a:pt x="628" y="525"/>
                    <a:pt x="688" y="426"/>
                  </a:cubicBezTo>
                  <a:cubicBezTo>
                    <a:pt x="823" y="230"/>
                    <a:pt x="652" y="58"/>
                    <a:pt x="468" y="9"/>
                  </a:cubicBezTo>
                  <a:cubicBezTo>
                    <a:pt x="440" y="4"/>
                    <a:pt x="412" y="1"/>
                    <a:pt x="38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59"/>
            <p:cNvSpPr/>
            <p:nvPr/>
          </p:nvSpPr>
          <p:spPr>
            <a:xfrm>
              <a:off x="1933880" y="2428596"/>
              <a:ext cx="687218" cy="746583"/>
            </a:xfrm>
            <a:custGeom>
              <a:rect b="b" l="l" r="r" t="t"/>
              <a:pathLst>
                <a:path extrusionOk="0" h="11570" w="10650">
                  <a:moveTo>
                    <a:pt x="2024" y="0"/>
                  </a:moveTo>
                  <a:lnTo>
                    <a:pt x="1558" y="663"/>
                  </a:lnTo>
                  <a:cubicBezTo>
                    <a:pt x="1558" y="663"/>
                    <a:pt x="0" y="3766"/>
                    <a:pt x="172" y="11103"/>
                  </a:cubicBezTo>
                  <a:cubicBezTo>
                    <a:pt x="172" y="11103"/>
                    <a:pt x="1767" y="11545"/>
                    <a:pt x="5079" y="11569"/>
                  </a:cubicBezTo>
                  <a:lnTo>
                    <a:pt x="5386" y="10293"/>
                  </a:lnTo>
                  <a:lnTo>
                    <a:pt x="5865" y="11569"/>
                  </a:lnTo>
                  <a:cubicBezTo>
                    <a:pt x="6527" y="11557"/>
                    <a:pt x="7410" y="11520"/>
                    <a:pt x="7926" y="11483"/>
                  </a:cubicBezTo>
                  <a:cubicBezTo>
                    <a:pt x="9741" y="11348"/>
                    <a:pt x="10612" y="11103"/>
                    <a:pt x="10612" y="11103"/>
                  </a:cubicBezTo>
                  <a:cubicBezTo>
                    <a:pt x="10649" y="3521"/>
                    <a:pt x="9300" y="724"/>
                    <a:pt x="9300" y="724"/>
                  </a:cubicBezTo>
                  <a:lnTo>
                    <a:pt x="8809"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59"/>
            <p:cNvSpPr/>
            <p:nvPr/>
          </p:nvSpPr>
          <p:spPr>
            <a:xfrm>
              <a:off x="2034415" y="2464216"/>
              <a:ext cx="499572" cy="14261"/>
            </a:xfrm>
            <a:custGeom>
              <a:rect b="b" l="l" r="r" t="t"/>
              <a:pathLst>
                <a:path extrusionOk="0" h="221" w="7742">
                  <a:moveTo>
                    <a:pt x="3865" y="0"/>
                  </a:moveTo>
                  <a:cubicBezTo>
                    <a:pt x="3386" y="12"/>
                    <a:pt x="2908" y="12"/>
                    <a:pt x="2454" y="25"/>
                  </a:cubicBezTo>
                  <a:cubicBezTo>
                    <a:pt x="2000" y="25"/>
                    <a:pt x="1571" y="49"/>
                    <a:pt x="1203" y="49"/>
                  </a:cubicBezTo>
                  <a:cubicBezTo>
                    <a:pt x="847" y="61"/>
                    <a:pt x="540" y="86"/>
                    <a:pt x="331" y="98"/>
                  </a:cubicBezTo>
                  <a:cubicBezTo>
                    <a:pt x="123" y="111"/>
                    <a:pt x="0" y="111"/>
                    <a:pt x="0" y="111"/>
                  </a:cubicBezTo>
                  <a:cubicBezTo>
                    <a:pt x="0" y="111"/>
                    <a:pt x="123" y="123"/>
                    <a:pt x="331" y="135"/>
                  </a:cubicBezTo>
                  <a:cubicBezTo>
                    <a:pt x="540" y="147"/>
                    <a:pt x="847" y="160"/>
                    <a:pt x="1203" y="172"/>
                  </a:cubicBezTo>
                  <a:cubicBezTo>
                    <a:pt x="1571" y="184"/>
                    <a:pt x="2000" y="209"/>
                    <a:pt x="2454" y="209"/>
                  </a:cubicBezTo>
                  <a:cubicBezTo>
                    <a:pt x="2908" y="221"/>
                    <a:pt x="3386" y="221"/>
                    <a:pt x="3865" y="221"/>
                  </a:cubicBezTo>
                  <a:cubicBezTo>
                    <a:pt x="4356" y="221"/>
                    <a:pt x="4834" y="221"/>
                    <a:pt x="5288" y="209"/>
                  </a:cubicBezTo>
                  <a:cubicBezTo>
                    <a:pt x="5742" y="209"/>
                    <a:pt x="6171" y="184"/>
                    <a:pt x="6527" y="172"/>
                  </a:cubicBezTo>
                  <a:cubicBezTo>
                    <a:pt x="6895" y="172"/>
                    <a:pt x="7202" y="147"/>
                    <a:pt x="7410" y="135"/>
                  </a:cubicBezTo>
                  <a:cubicBezTo>
                    <a:pt x="7619" y="123"/>
                    <a:pt x="7742" y="111"/>
                    <a:pt x="7742" y="111"/>
                  </a:cubicBezTo>
                  <a:cubicBezTo>
                    <a:pt x="7742" y="111"/>
                    <a:pt x="7619" y="111"/>
                    <a:pt x="7410" y="98"/>
                  </a:cubicBezTo>
                  <a:cubicBezTo>
                    <a:pt x="7202" y="86"/>
                    <a:pt x="6895" y="61"/>
                    <a:pt x="6527" y="49"/>
                  </a:cubicBezTo>
                  <a:cubicBezTo>
                    <a:pt x="6171" y="37"/>
                    <a:pt x="5742" y="25"/>
                    <a:pt x="5288" y="12"/>
                  </a:cubicBezTo>
                  <a:cubicBezTo>
                    <a:pt x="4834" y="12"/>
                    <a:pt x="4356" y="12"/>
                    <a:pt x="3865" y="0"/>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59"/>
            <p:cNvSpPr/>
            <p:nvPr/>
          </p:nvSpPr>
          <p:spPr>
            <a:xfrm>
              <a:off x="2274266" y="2428596"/>
              <a:ext cx="14325" cy="664246"/>
            </a:xfrm>
            <a:custGeom>
              <a:rect b="b" l="l" r="r" t="t"/>
              <a:pathLst>
                <a:path extrusionOk="0" h="10294" w="222">
                  <a:moveTo>
                    <a:pt x="111" y="0"/>
                  </a:moveTo>
                  <a:cubicBezTo>
                    <a:pt x="111" y="0"/>
                    <a:pt x="99" y="160"/>
                    <a:pt x="86" y="442"/>
                  </a:cubicBezTo>
                  <a:cubicBezTo>
                    <a:pt x="74" y="724"/>
                    <a:pt x="62" y="1129"/>
                    <a:pt x="50" y="1607"/>
                  </a:cubicBezTo>
                  <a:cubicBezTo>
                    <a:pt x="37" y="2086"/>
                    <a:pt x="13" y="2650"/>
                    <a:pt x="13" y="3263"/>
                  </a:cubicBezTo>
                  <a:cubicBezTo>
                    <a:pt x="13" y="3865"/>
                    <a:pt x="1" y="4503"/>
                    <a:pt x="1" y="5153"/>
                  </a:cubicBezTo>
                  <a:cubicBezTo>
                    <a:pt x="1" y="5791"/>
                    <a:pt x="13" y="6441"/>
                    <a:pt x="13" y="7042"/>
                  </a:cubicBezTo>
                  <a:cubicBezTo>
                    <a:pt x="13" y="7643"/>
                    <a:pt x="37" y="8208"/>
                    <a:pt x="50" y="8686"/>
                  </a:cubicBezTo>
                  <a:cubicBezTo>
                    <a:pt x="62" y="9177"/>
                    <a:pt x="74" y="9570"/>
                    <a:pt x="86" y="9852"/>
                  </a:cubicBezTo>
                  <a:cubicBezTo>
                    <a:pt x="99" y="10134"/>
                    <a:pt x="111" y="10293"/>
                    <a:pt x="111" y="10293"/>
                  </a:cubicBezTo>
                  <a:cubicBezTo>
                    <a:pt x="111" y="10293"/>
                    <a:pt x="111" y="10134"/>
                    <a:pt x="136" y="9852"/>
                  </a:cubicBezTo>
                  <a:cubicBezTo>
                    <a:pt x="136" y="9570"/>
                    <a:pt x="160" y="9177"/>
                    <a:pt x="172" y="8686"/>
                  </a:cubicBezTo>
                  <a:cubicBezTo>
                    <a:pt x="185" y="8208"/>
                    <a:pt x="197" y="7643"/>
                    <a:pt x="209" y="7042"/>
                  </a:cubicBezTo>
                  <a:cubicBezTo>
                    <a:pt x="209" y="6441"/>
                    <a:pt x="209" y="5791"/>
                    <a:pt x="221" y="5153"/>
                  </a:cubicBezTo>
                  <a:cubicBezTo>
                    <a:pt x="209" y="4503"/>
                    <a:pt x="209" y="3865"/>
                    <a:pt x="209" y="3263"/>
                  </a:cubicBezTo>
                  <a:cubicBezTo>
                    <a:pt x="197" y="2650"/>
                    <a:pt x="185" y="2086"/>
                    <a:pt x="172" y="1607"/>
                  </a:cubicBezTo>
                  <a:cubicBezTo>
                    <a:pt x="160" y="1129"/>
                    <a:pt x="136" y="724"/>
                    <a:pt x="136" y="442"/>
                  </a:cubicBezTo>
                  <a:cubicBezTo>
                    <a:pt x="111" y="160"/>
                    <a:pt x="111" y="0"/>
                    <a:pt x="111"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59"/>
            <p:cNvSpPr/>
            <p:nvPr/>
          </p:nvSpPr>
          <p:spPr>
            <a:xfrm>
              <a:off x="2283751" y="2473701"/>
              <a:ext cx="76078" cy="324638"/>
            </a:xfrm>
            <a:custGeom>
              <a:rect b="b" l="l" r="r" t="t"/>
              <a:pathLst>
                <a:path extrusionOk="0" h="5031" w="1179">
                  <a:moveTo>
                    <a:pt x="1068" y="0"/>
                  </a:moveTo>
                  <a:cubicBezTo>
                    <a:pt x="1068" y="0"/>
                    <a:pt x="1068" y="86"/>
                    <a:pt x="1056" y="246"/>
                  </a:cubicBezTo>
                  <a:cubicBezTo>
                    <a:pt x="1044" y="393"/>
                    <a:pt x="1019" y="614"/>
                    <a:pt x="1019" y="884"/>
                  </a:cubicBezTo>
                  <a:cubicBezTo>
                    <a:pt x="1007" y="1154"/>
                    <a:pt x="982" y="1460"/>
                    <a:pt x="982" y="1792"/>
                  </a:cubicBezTo>
                  <a:cubicBezTo>
                    <a:pt x="970" y="2123"/>
                    <a:pt x="970" y="2479"/>
                    <a:pt x="970" y="2834"/>
                  </a:cubicBezTo>
                  <a:cubicBezTo>
                    <a:pt x="970" y="3006"/>
                    <a:pt x="970" y="3190"/>
                    <a:pt x="970" y="3362"/>
                  </a:cubicBezTo>
                  <a:cubicBezTo>
                    <a:pt x="970" y="3546"/>
                    <a:pt x="982" y="3718"/>
                    <a:pt x="982" y="3877"/>
                  </a:cubicBezTo>
                  <a:cubicBezTo>
                    <a:pt x="982" y="4037"/>
                    <a:pt x="970" y="4184"/>
                    <a:pt x="946" y="4331"/>
                  </a:cubicBezTo>
                  <a:cubicBezTo>
                    <a:pt x="909" y="4466"/>
                    <a:pt x="847" y="4589"/>
                    <a:pt x="774" y="4687"/>
                  </a:cubicBezTo>
                  <a:cubicBezTo>
                    <a:pt x="688" y="4773"/>
                    <a:pt x="602" y="4846"/>
                    <a:pt x="504" y="4896"/>
                  </a:cubicBezTo>
                  <a:cubicBezTo>
                    <a:pt x="406" y="4945"/>
                    <a:pt x="320" y="4957"/>
                    <a:pt x="246" y="4981"/>
                  </a:cubicBezTo>
                  <a:cubicBezTo>
                    <a:pt x="99" y="5018"/>
                    <a:pt x="1" y="5030"/>
                    <a:pt x="1" y="5030"/>
                  </a:cubicBezTo>
                  <a:lnTo>
                    <a:pt x="258" y="5030"/>
                  </a:lnTo>
                  <a:cubicBezTo>
                    <a:pt x="332" y="5018"/>
                    <a:pt x="430" y="5006"/>
                    <a:pt x="528" y="4969"/>
                  </a:cubicBezTo>
                  <a:cubicBezTo>
                    <a:pt x="639" y="4932"/>
                    <a:pt x="762" y="4871"/>
                    <a:pt x="860" y="4773"/>
                  </a:cubicBezTo>
                  <a:cubicBezTo>
                    <a:pt x="958" y="4662"/>
                    <a:pt x="1044" y="4527"/>
                    <a:pt x="1093" y="4368"/>
                  </a:cubicBezTo>
                  <a:cubicBezTo>
                    <a:pt x="1142" y="4221"/>
                    <a:pt x="1166" y="4049"/>
                    <a:pt x="1179" y="3877"/>
                  </a:cubicBezTo>
                  <a:cubicBezTo>
                    <a:pt x="1179" y="3705"/>
                    <a:pt x="1166" y="3546"/>
                    <a:pt x="1179" y="3362"/>
                  </a:cubicBezTo>
                  <a:cubicBezTo>
                    <a:pt x="1179" y="3190"/>
                    <a:pt x="1179" y="3018"/>
                    <a:pt x="1179" y="2834"/>
                  </a:cubicBezTo>
                  <a:cubicBezTo>
                    <a:pt x="1179" y="2479"/>
                    <a:pt x="1179" y="2123"/>
                    <a:pt x="1166" y="1792"/>
                  </a:cubicBezTo>
                  <a:cubicBezTo>
                    <a:pt x="1166" y="1460"/>
                    <a:pt x="1142" y="1154"/>
                    <a:pt x="1130" y="884"/>
                  </a:cubicBezTo>
                  <a:cubicBezTo>
                    <a:pt x="1117" y="614"/>
                    <a:pt x="1105" y="393"/>
                    <a:pt x="1093" y="246"/>
                  </a:cubicBezTo>
                  <a:cubicBezTo>
                    <a:pt x="1080" y="86"/>
                    <a:pt x="1068" y="0"/>
                    <a:pt x="1068" y="0"/>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59"/>
            <p:cNvSpPr/>
            <p:nvPr/>
          </p:nvSpPr>
          <p:spPr>
            <a:xfrm>
              <a:off x="2434166" y="2475250"/>
              <a:ext cx="129894" cy="130539"/>
            </a:xfrm>
            <a:custGeom>
              <a:rect b="b" l="l" r="r" t="t"/>
              <a:pathLst>
                <a:path extrusionOk="0" h="2023" w="2013">
                  <a:moveTo>
                    <a:pt x="13" y="1"/>
                  </a:moveTo>
                  <a:cubicBezTo>
                    <a:pt x="13" y="1"/>
                    <a:pt x="1" y="50"/>
                    <a:pt x="1" y="136"/>
                  </a:cubicBezTo>
                  <a:cubicBezTo>
                    <a:pt x="1" y="222"/>
                    <a:pt x="13" y="344"/>
                    <a:pt x="50" y="492"/>
                  </a:cubicBezTo>
                  <a:cubicBezTo>
                    <a:pt x="75" y="565"/>
                    <a:pt x="87" y="639"/>
                    <a:pt x="124" y="725"/>
                  </a:cubicBezTo>
                  <a:cubicBezTo>
                    <a:pt x="160" y="798"/>
                    <a:pt x="197" y="884"/>
                    <a:pt x="246" y="958"/>
                  </a:cubicBezTo>
                  <a:cubicBezTo>
                    <a:pt x="332" y="1130"/>
                    <a:pt x="443" y="1289"/>
                    <a:pt x="578" y="1436"/>
                  </a:cubicBezTo>
                  <a:cubicBezTo>
                    <a:pt x="651" y="1510"/>
                    <a:pt x="725" y="1571"/>
                    <a:pt x="798" y="1645"/>
                  </a:cubicBezTo>
                  <a:cubicBezTo>
                    <a:pt x="884" y="1694"/>
                    <a:pt x="958" y="1755"/>
                    <a:pt x="1044" y="1804"/>
                  </a:cubicBezTo>
                  <a:cubicBezTo>
                    <a:pt x="1130" y="1853"/>
                    <a:pt x="1203" y="1890"/>
                    <a:pt x="1289" y="1915"/>
                  </a:cubicBezTo>
                  <a:cubicBezTo>
                    <a:pt x="1363" y="1952"/>
                    <a:pt x="1449" y="1976"/>
                    <a:pt x="1522" y="1988"/>
                  </a:cubicBezTo>
                  <a:cubicBezTo>
                    <a:pt x="1596" y="2013"/>
                    <a:pt x="1657" y="2013"/>
                    <a:pt x="1719" y="2013"/>
                  </a:cubicBezTo>
                  <a:cubicBezTo>
                    <a:pt x="1749" y="2019"/>
                    <a:pt x="1777" y="2022"/>
                    <a:pt x="1803" y="2022"/>
                  </a:cubicBezTo>
                  <a:cubicBezTo>
                    <a:pt x="1829" y="2022"/>
                    <a:pt x="1853" y="2019"/>
                    <a:pt x="1878" y="2013"/>
                  </a:cubicBezTo>
                  <a:cubicBezTo>
                    <a:pt x="1964" y="2013"/>
                    <a:pt x="2013" y="2001"/>
                    <a:pt x="2013" y="2001"/>
                  </a:cubicBezTo>
                  <a:cubicBezTo>
                    <a:pt x="2013" y="2001"/>
                    <a:pt x="1964" y="1988"/>
                    <a:pt x="1878" y="1976"/>
                  </a:cubicBezTo>
                  <a:cubicBezTo>
                    <a:pt x="1841" y="1964"/>
                    <a:pt x="1792" y="1952"/>
                    <a:pt x="1731" y="1939"/>
                  </a:cubicBezTo>
                  <a:cubicBezTo>
                    <a:pt x="1682" y="1915"/>
                    <a:pt x="1620" y="1903"/>
                    <a:pt x="1559" y="1866"/>
                  </a:cubicBezTo>
                  <a:cubicBezTo>
                    <a:pt x="1498" y="1841"/>
                    <a:pt x="1424" y="1817"/>
                    <a:pt x="1350" y="1768"/>
                  </a:cubicBezTo>
                  <a:cubicBezTo>
                    <a:pt x="1289" y="1743"/>
                    <a:pt x="1215" y="1694"/>
                    <a:pt x="1142" y="1645"/>
                  </a:cubicBezTo>
                  <a:cubicBezTo>
                    <a:pt x="1068" y="1596"/>
                    <a:pt x="1007" y="1534"/>
                    <a:pt x="933" y="1485"/>
                  </a:cubicBezTo>
                  <a:cubicBezTo>
                    <a:pt x="872" y="1424"/>
                    <a:pt x="798" y="1363"/>
                    <a:pt x="737" y="1289"/>
                  </a:cubicBezTo>
                  <a:cubicBezTo>
                    <a:pt x="676" y="1228"/>
                    <a:pt x="614" y="1154"/>
                    <a:pt x="565" y="1081"/>
                  </a:cubicBezTo>
                  <a:cubicBezTo>
                    <a:pt x="504" y="1007"/>
                    <a:pt x="455" y="933"/>
                    <a:pt x="406" y="860"/>
                  </a:cubicBezTo>
                  <a:cubicBezTo>
                    <a:pt x="357" y="798"/>
                    <a:pt x="308" y="725"/>
                    <a:pt x="271" y="651"/>
                  </a:cubicBezTo>
                  <a:cubicBezTo>
                    <a:pt x="234" y="578"/>
                    <a:pt x="197" y="516"/>
                    <a:pt x="173" y="455"/>
                  </a:cubicBezTo>
                  <a:cubicBezTo>
                    <a:pt x="111" y="320"/>
                    <a:pt x="75" y="209"/>
                    <a:pt x="50" y="136"/>
                  </a:cubicBezTo>
                  <a:cubicBezTo>
                    <a:pt x="25" y="50"/>
                    <a:pt x="13" y="1"/>
                    <a:pt x="13" y="1"/>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59"/>
            <p:cNvSpPr/>
            <p:nvPr/>
          </p:nvSpPr>
          <p:spPr>
            <a:xfrm>
              <a:off x="2401708" y="2419885"/>
              <a:ext cx="41233" cy="65754"/>
            </a:xfrm>
            <a:custGeom>
              <a:rect b="b" l="l" r="r" t="t"/>
              <a:pathLst>
                <a:path extrusionOk="0" h="1019" w="639">
                  <a:moveTo>
                    <a:pt x="38" y="0"/>
                  </a:moveTo>
                  <a:cubicBezTo>
                    <a:pt x="1" y="344"/>
                    <a:pt x="74" y="663"/>
                    <a:pt x="99" y="1018"/>
                  </a:cubicBezTo>
                  <a:cubicBezTo>
                    <a:pt x="259" y="1018"/>
                    <a:pt x="455" y="982"/>
                    <a:pt x="578" y="982"/>
                  </a:cubicBezTo>
                  <a:cubicBezTo>
                    <a:pt x="639" y="663"/>
                    <a:pt x="639" y="282"/>
                    <a:pt x="578" y="0"/>
                  </a:cubicBezTo>
                  <a:close/>
                </a:path>
              </a:pathLst>
            </a:custGeom>
            <a:solidFill>
              <a:srgbClr val="66B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59"/>
            <p:cNvSpPr/>
            <p:nvPr/>
          </p:nvSpPr>
          <p:spPr>
            <a:xfrm>
              <a:off x="1998796" y="2475250"/>
              <a:ext cx="129894" cy="130539"/>
            </a:xfrm>
            <a:custGeom>
              <a:rect b="b" l="l" r="r" t="t"/>
              <a:pathLst>
                <a:path extrusionOk="0" h="2023" w="2013">
                  <a:moveTo>
                    <a:pt x="2000" y="1"/>
                  </a:moveTo>
                  <a:cubicBezTo>
                    <a:pt x="2000" y="1"/>
                    <a:pt x="1988" y="50"/>
                    <a:pt x="1963" y="136"/>
                  </a:cubicBezTo>
                  <a:cubicBezTo>
                    <a:pt x="1939" y="222"/>
                    <a:pt x="1902" y="332"/>
                    <a:pt x="1840" y="455"/>
                  </a:cubicBezTo>
                  <a:cubicBezTo>
                    <a:pt x="1804" y="516"/>
                    <a:pt x="1779" y="590"/>
                    <a:pt x="1730" y="651"/>
                  </a:cubicBezTo>
                  <a:cubicBezTo>
                    <a:pt x="1693" y="725"/>
                    <a:pt x="1656" y="798"/>
                    <a:pt x="1607" y="872"/>
                  </a:cubicBezTo>
                  <a:cubicBezTo>
                    <a:pt x="1558" y="946"/>
                    <a:pt x="1497" y="1007"/>
                    <a:pt x="1448" y="1081"/>
                  </a:cubicBezTo>
                  <a:cubicBezTo>
                    <a:pt x="1386" y="1154"/>
                    <a:pt x="1337" y="1228"/>
                    <a:pt x="1264" y="1289"/>
                  </a:cubicBezTo>
                  <a:cubicBezTo>
                    <a:pt x="1202" y="1363"/>
                    <a:pt x="1141" y="1424"/>
                    <a:pt x="1067" y="1485"/>
                  </a:cubicBezTo>
                  <a:cubicBezTo>
                    <a:pt x="994" y="1534"/>
                    <a:pt x="933" y="1596"/>
                    <a:pt x="859" y="1645"/>
                  </a:cubicBezTo>
                  <a:cubicBezTo>
                    <a:pt x="798" y="1694"/>
                    <a:pt x="724" y="1743"/>
                    <a:pt x="650" y="1780"/>
                  </a:cubicBezTo>
                  <a:cubicBezTo>
                    <a:pt x="589" y="1817"/>
                    <a:pt x="515" y="1841"/>
                    <a:pt x="454" y="1866"/>
                  </a:cubicBezTo>
                  <a:cubicBezTo>
                    <a:pt x="393" y="1903"/>
                    <a:pt x="331" y="1915"/>
                    <a:pt x="270" y="1939"/>
                  </a:cubicBezTo>
                  <a:cubicBezTo>
                    <a:pt x="221" y="1952"/>
                    <a:pt x="172" y="1964"/>
                    <a:pt x="123" y="1976"/>
                  </a:cubicBezTo>
                  <a:cubicBezTo>
                    <a:pt x="49" y="1988"/>
                    <a:pt x="0" y="2001"/>
                    <a:pt x="0" y="2001"/>
                  </a:cubicBezTo>
                  <a:cubicBezTo>
                    <a:pt x="0" y="2001"/>
                    <a:pt x="49" y="2013"/>
                    <a:pt x="135" y="2013"/>
                  </a:cubicBezTo>
                  <a:cubicBezTo>
                    <a:pt x="153" y="2019"/>
                    <a:pt x="178" y="2022"/>
                    <a:pt x="204" y="2022"/>
                  </a:cubicBezTo>
                  <a:cubicBezTo>
                    <a:pt x="230" y="2022"/>
                    <a:pt x="258" y="2019"/>
                    <a:pt x="282" y="2013"/>
                  </a:cubicBezTo>
                  <a:cubicBezTo>
                    <a:pt x="344" y="2013"/>
                    <a:pt x="417" y="2013"/>
                    <a:pt x="491" y="1988"/>
                  </a:cubicBezTo>
                  <a:cubicBezTo>
                    <a:pt x="564" y="1976"/>
                    <a:pt x="638" y="1952"/>
                    <a:pt x="724" y="1915"/>
                  </a:cubicBezTo>
                  <a:cubicBezTo>
                    <a:pt x="798" y="1890"/>
                    <a:pt x="883" y="1853"/>
                    <a:pt x="969" y="1804"/>
                  </a:cubicBezTo>
                  <a:cubicBezTo>
                    <a:pt x="1043" y="1755"/>
                    <a:pt x="1129" y="1706"/>
                    <a:pt x="1202" y="1645"/>
                  </a:cubicBezTo>
                  <a:cubicBezTo>
                    <a:pt x="1276" y="1571"/>
                    <a:pt x="1362" y="1510"/>
                    <a:pt x="1423" y="1436"/>
                  </a:cubicBezTo>
                  <a:cubicBezTo>
                    <a:pt x="1558" y="1289"/>
                    <a:pt x="1681" y="1130"/>
                    <a:pt x="1767" y="970"/>
                  </a:cubicBezTo>
                  <a:cubicBezTo>
                    <a:pt x="1816" y="884"/>
                    <a:pt x="1853" y="798"/>
                    <a:pt x="1889" y="725"/>
                  </a:cubicBezTo>
                  <a:cubicBezTo>
                    <a:pt x="1914" y="651"/>
                    <a:pt x="1939" y="565"/>
                    <a:pt x="1963" y="492"/>
                  </a:cubicBezTo>
                  <a:cubicBezTo>
                    <a:pt x="2000" y="357"/>
                    <a:pt x="2012" y="222"/>
                    <a:pt x="2012" y="136"/>
                  </a:cubicBezTo>
                  <a:cubicBezTo>
                    <a:pt x="2000" y="50"/>
                    <a:pt x="2000" y="1"/>
                    <a:pt x="2000" y="1"/>
                  </a:cubicBezTo>
                  <a:close/>
                </a:path>
              </a:pathLst>
            </a:custGeom>
            <a:solidFill>
              <a:srgbClr val="1E7F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59"/>
            <p:cNvSpPr/>
            <p:nvPr/>
          </p:nvSpPr>
          <p:spPr>
            <a:xfrm>
              <a:off x="2119915" y="2419885"/>
              <a:ext cx="40394" cy="65754"/>
            </a:xfrm>
            <a:custGeom>
              <a:rect b="b" l="l" r="r" t="t"/>
              <a:pathLst>
                <a:path extrusionOk="0" h="1019" w="626">
                  <a:moveTo>
                    <a:pt x="62" y="0"/>
                  </a:moveTo>
                  <a:cubicBezTo>
                    <a:pt x="0" y="282"/>
                    <a:pt x="0" y="663"/>
                    <a:pt x="62" y="982"/>
                  </a:cubicBezTo>
                  <a:cubicBezTo>
                    <a:pt x="184" y="982"/>
                    <a:pt x="381" y="1018"/>
                    <a:pt x="540" y="1018"/>
                  </a:cubicBezTo>
                  <a:cubicBezTo>
                    <a:pt x="565" y="663"/>
                    <a:pt x="626" y="344"/>
                    <a:pt x="601" y="0"/>
                  </a:cubicBezTo>
                  <a:close/>
                </a:path>
              </a:pathLst>
            </a:custGeom>
            <a:solidFill>
              <a:srgbClr val="66BD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59"/>
            <p:cNvSpPr/>
            <p:nvPr/>
          </p:nvSpPr>
          <p:spPr>
            <a:xfrm>
              <a:off x="2281428" y="3065874"/>
              <a:ext cx="339673" cy="91113"/>
            </a:xfrm>
            <a:custGeom>
              <a:rect b="b" l="l" r="r" t="t"/>
              <a:pathLst>
                <a:path extrusionOk="0" h="1412" w="5264">
                  <a:moveTo>
                    <a:pt x="0" y="0"/>
                  </a:moveTo>
                  <a:lnTo>
                    <a:pt x="0" y="0"/>
                  </a:lnTo>
                  <a:cubicBezTo>
                    <a:pt x="123" y="246"/>
                    <a:pt x="258" y="466"/>
                    <a:pt x="380" y="700"/>
                  </a:cubicBezTo>
                  <a:lnTo>
                    <a:pt x="785" y="1374"/>
                  </a:lnTo>
                  <a:lnTo>
                    <a:pt x="810" y="1411"/>
                  </a:lnTo>
                  <a:lnTo>
                    <a:pt x="859" y="1411"/>
                  </a:lnTo>
                  <a:cubicBezTo>
                    <a:pt x="1239" y="1411"/>
                    <a:pt x="1607" y="1399"/>
                    <a:pt x="1975" y="1374"/>
                  </a:cubicBezTo>
                  <a:cubicBezTo>
                    <a:pt x="2343" y="1362"/>
                    <a:pt x="2724" y="1338"/>
                    <a:pt x="3092" y="1288"/>
                  </a:cubicBezTo>
                  <a:cubicBezTo>
                    <a:pt x="3460" y="1252"/>
                    <a:pt x="3828" y="1203"/>
                    <a:pt x="4196" y="1141"/>
                  </a:cubicBezTo>
                  <a:cubicBezTo>
                    <a:pt x="4380" y="1104"/>
                    <a:pt x="4564" y="1068"/>
                    <a:pt x="4748" y="1019"/>
                  </a:cubicBezTo>
                  <a:cubicBezTo>
                    <a:pt x="4834" y="994"/>
                    <a:pt x="4920" y="969"/>
                    <a:pt x="5018" y="933"/>
                  </a:cubicBezTo>
                  <a:cubicBezTo>
                    <a:pt x="5104" y="908"/>
                    <a:pt x="5190" y="859"/>
                    <a:pt x="5263" y="810"/>
                  </a:cubicBezTo>
                  <a:lnTo>
                    <a:pt x="5263" y="810"/>
                  </a:lnTo>
                  <a:cubicBezTo>
                    <a:pt x="5092" y="884"/>
                    <a:pt x="4908" y="920"/>
                    <a:pt x="4723" y="933"/>
                  </a:cubicBezTo>
                  <a:cubicBezTo>
                    <a:pt x="4638" y="957"/>
                    <a:pt x="4539" y="957"/>
                    <a:pt x="4454" y="969"/>
                  </a:cubicBezTo>
                  <a:cubicBezTo>
                    <a:pt x="4355" y="982"/>
                    <a:pt x="4270" y="994"/>
                    <a:pt x="4184" y="1006"/>
                  </a:cubicBezTo>
                  <a:cubicBezTo>
                    <a:pt x="3816" y="1043"/>
                    <a:pt x="3435" y="1068"/>
                    <a:pt x="3067" y="1092"/>
                  </a:cubicBezTo>
                  <a:lnTo>
                    <a:pt x="896" y="1237"/>
                  </a:lnTo>
                  <a:lnTo>
                    <a:pt x="896" y="1237"/>
                  </a:lnTo>
                  <a:lnTo>
                    <a:pt x="479" y="638"/>
                  </a:lnTo>
                  <a:cubicBezTo>
                    <a:pt x="319" y="430"/>
                    <a:pt x="160" y="209"/>
                    <a:pt x="0"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59"/>
            <p:cNvSpPr/>
            <p:nvPr/>
          </p:nvSpPr>
          <p:spPr>
            <a:xfrm>
              <a:off x="1944140" y="3065874"/>
              <a:ext cx="337350" cy="91887"/>
            </a:xfrm>
            <a:custGeom>
              <a:rect b="b" l="l" r="r" t="t"/>
              <a:pathLst>
                <a:path extrusionOk="0" h="1424" w="5228">
                  <a:moveTo>
                    <a:pt x="5227" y="0"/>
                  </a:moveTo>
                  <a:cubicBezTo>
                    <a:pt x="5080" y="209"/>
                    <a:pt x="4957" y="430"/>
                    <a:pt x="4822" y="638"/>
                  </a:cubicBezTo>
                  <a:lnTo>
                    <a:pt x="4483" y="1237"/>
                  </a:lnTo>
                  <a:lnTo>
                    <a:pt x="4483" y="1237"/>
                  </a:lnTo>
                  <a:cubicBezTo>
                    <a:pt x="4304" y="1227"/>
                    <a:pt x="4133" y="1227"/>
                    <a:pt x="3963" y="1227"/>
                  </a:cubicBezTo>
                  <a:cubicBezTo>
                    <a:pt x="3767" y="1215"/>
                    <a:pt x="3583" y="1190"/>
                    <a:pt x="3399" y="1178"/>
                  </a:cubicBezTo>
                  <a:cubicBezTo>
                    <a:pt x="3203" y="1178"/>
                    <a:pt x="3019" y="1153"/>
                    <a:pt x="2835" y="1129"/>
                  </a:cubicBezTo>
                  <a:cubicBezTo>
                    <a:pt x="2638" y="1117"/>
                    <a:pt x="2454" y="1092"/>
                    <a:pt x="2270" y="1080"/>
                  </a:cubicBezTo>
                  <a:lnTo>
                    <a:pt x="1142" y="945"/>
                  </a:lnTo>
                  <a:cubicBezTo>
                    <a:pt x="945" y="933"/>
                    <a:pt x="761" y="896"/>
                    <a:pt x="565" y="884"/>
                  </a:cubicBezTo>
                  <a:lnTo>
                    <a:pt x="1" y="822"/>
                  </a:lnTo>
                  <a:lnTo>
                    <a:pt x="1" y="822"/>
                  </a:lnTo>
                  <a:cubicBezTo>
                    <a:pt x="185" y="871"/>
                    <a:pt x="369" y="920"/>
                    <a:pt x="553" y="957"/>
                  </a:cubicBezTo>
                  <a:cubicBezTo>
                    <a:pt x="737" y="1006"/>
                    <a:pt x="933" y="1043"/>
                    <a:pt x="1117" y="1080"/>
                  </a:cubicBezTo>
                  <a:lnTo>
                    <a:pt x="1681" y="1190"/>
                  </a:lnTo>
                  <a:lnTo>
                    <a:pt x="2246" y="1276"/>
                  </a:lnTo>
                  <a:cubicBezTo>
                    <a:pt x="2430" y="1313"/>
                    <a:pt x="2614" y="1325"/>
                    <a:pt x="2810" y="1350"/>
                  </a:cubicBezTo>
                  <a:cubicBezTo>
                    <a:pt x="2994" y="1374"/>
                    <a:pt x="3190" y="1387"/>
                    <a:pt x="3374" y="1399"/>
                  </a:cubicBezTo>
                  <a:cubicBezTo>
                    <a:pt x="3571" y="1411"/>
                    <a:pt x="3755" y="1423"/>
                    <a:pt x="3951" y="1423"/>
                  </a:cubicBezTo>
                  <a:cubicBezTo>
                    <a:pt x="4147" y="1423"/>
                    <a:pt x="4331" y="1423"/>
                    <a:pt x="4528" y="1411"/>
                  </a:cubicBezTo>
                  <a:lnTo>
                    <a:pt x="4577" y="1411"/>
                  </a:lnTo>
                  <a:lnTo>
                    <a:pt x="4601" y="1362"/>
                  </a:lnTo>
                  <a:lnTo>
                    <a:pt x="4920" y="687"/>
                  </a:lnTo>
                  <a:cubicBezTo>
                    <a:pt x="5018" y="466"/>
                    <a:pt x="5129" y="233"/>
                    <a:pt x="5227" y="0"/>
                  </a:cubicBezTo>
                  <a:close/>
                </a:path>
              </a:pathLst>
            </a:custGeom>
            <a:solidFill>
              <a:srgbClr val="783F0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5" name="Google Shape;9035;p59"/>
            <p:cNvSpPr/>
            <p:nvPr/>
          </p:nvSpPr>
          <p:spPr>
            <a:xfrm>
              <a:off x="2295624" y="2431758"/>
              <a:ext cx="24650" cy="24585"/>
            </a:xfrm>
            <a:custGeom>
              <a:rect b="b" l="l" r="r" t="t"/>
              <a:pathLst>
                <a:path extrusionOk="0" h="381" w="382">
                  <a:moveTo>
                    <a:pt x="185" y="0"/>
                  </a:moveTo>
                  <a:cubicBezTo>
                    <a:pt x="87" y="0"/>
                    <a:pt x="1" y="86"/>
                    <a:pt x="1" y="196"/>
                  </a:cubicBezTo>
                  <a:cubicBezTo>
                    <a:pt x="1" y="295"/>
                    <a:pt x="87" y="380"/>
                    <a:pt x="185" y="380"/>
                  </a:cubicBezTo>
                  <a:cubicBezTo>
                    <a:pt x="295" y="380"/>
                    <a:pt x="381" y="295"/>
                    <a:pt x="381" y="196"/>
                  </a:cubicBezTo>
                  <a:cubicBezTo>
                    <a:pt x="381" y="86"/>
                    <a:pt x="295" y="0"/>
                    <a:pt x="185"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59"/>
            <p:cNvSpPr/>
            <p:nvPr/>
          </p:nvSpPr>
          <p:spPr>
            <a:xfrm>
              <a:off x="2433392" y="898252"/>
              <a:ext cx="376131" cy="1044378"/>
            </a:xfrm>
            <a:custGeom>
              <a:rect b="b" l="l" r="r" t="t"/>
              <a:pathLst>
                <a:path extrusionOk="0" h="16185" w="5829">
                  <a:moveTo>
                    <a:pt x="3669" y="1"/>
                  </a:moveTo>
                  <a:lnTo>
                    <a:pt x="1461" y="6700"/>
                  </a:lnTo>
                  <a:cubicBezTo>
                    <a:pt x="909" y="8061"/>
                    <a:pt x="1" y="10024"/>
                    <a:pt x="307" y="11497"/>
                  </a:cubicBezTo>
                  <a:cubicBezTo>
                    <a:pt x="455" y="12196"/>
                    <a:pt x="590" y="12478"/>
                    <a:pt x="945" y="12932"/>
                  </a:cubicBezTo>
                  <a:cubicBezTo>
                    <a:pt x="1255" y="13297"/>
                    <a:pt x="1514" y="13721"/>
                    <a:pt x="2110" y="13721"/>
                  </a:cubicBezTo>
                  <a:cubicBezTo>
                    <a:pt x="2175" y="13721"/>
                    <a:pt x="2245" y="13716"/>
                    <a:pt x="2319" y="13705"/>
                  </a:cubicBezTo>
                  <a:lnTo>
                    <a:pt x="2319" y="13705"/>
                  </a:lnTo>
                  <a:cubicBezTo>
                    <a:pt x="2270" y="14171"/>
                    <a:pt x="2368" y="14772"/>
                    <a:pt x="2982" y="14821"/>
                  </a:cubicBezTo>
                  <a:cubicBezTo>
                    <a:pt x="2832" y="15755"/>
                    <a:pt x="3444" y="16185"/>
                    <a:pt x="4145" y="16185"/>
                  </a:cubicBezTo>
                  <a:cubicBezTo>
                    <a:pt x="4365" y="16185"/>
                    <a:pt x="4593" y="16142"/>
                    <a:pt x="4810" y="16060"/>
                  </a:cubicBezTo>
                  <a:cubicBezTo>
                    <a:pt x="4908" y="15508"/>
                    <a:pt x="4393" y="14625"/>
                    <a:pt x="3841" y="14625"/>
                  </a:cubicBezTo>
                  <a:cubicBezTo>
                    <a:pt x="4638" y="14220"/>
                    <a:pt x="4086" y="13410"/>
                    <a:pt x="3534" y="13104"/>
                  </a:cubicBezTo>
                  <a:cubicBezTo>
                    <a:pt x="4491" y="12147"/>
                    <a:pt x="5019" y="11362"/>
                    <a:pt x="3914" y="10662"/>
                  </a:cubicBezTo>
                  <a:cubicBezTo>
                    <a:pt x="4638" y="9448"/>
                    <a:pt x="5828" y="2271"/>
                    <a:pt x="3669"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59"/>
            <p:cNvSpPr/>
            <p:nvPr/>
          </p:nvSpPr>
          <p:spPr>
            <a:xfrm>
              <a:off x="1729585" y="928386"/>
              <a:ext cx="395941" cy="1014243"/>
            </a:xfrm>
            <a:custGeom>
              <a:rect b="b" l="l" r="r" t="t"/>
              <a:pathLst>
                <a:path extrusionOk="0" h="15718" w="6136">
                  <a:moveTo>
                    <a:pt x="2467" y="0"/>
                  </a:moveTo>
                  <a:cubicBezTo>
                    <a:pt x="1" y="2589"/>
                    <a:pt x="1498" y="8981"/>
                    <a:pt x="2234" y="10195"/>
                  </a:cubicBezTo>
                  <a:cubicBezTo>
                    <a:pt x="1117" y="10895"/>
                    <a:pt x="1645" y="11680"/>
                    <a:pt x="2602" y="12637"/>
                  </a:cubicBezTo>
                  <a:cubicBezTo>
                    <a:pt x="2050" y="12943"/>
                    <a:pt x="1498" y="13753"/>
                    <a:pt x="2307" y="14158"/>
                  </a:cubicBezTo>
                  <a:cubicBezTo>
                    <a:pt x="1755" y="14158"/>
                    <a:pt x="1228" y="15041"/>
                    <a:pt x="1338" y="15593"/>
                  </a:cubicBezTo>
                  <a:cubicBezTo>
                    <a:pt x="1552" y="15675"/>
                    <a:pt x="1779" y="15718"/>
                    <a:pt x="1998" y="15718"/>
                  </a:cubicBezTo>
                  <a:cubicBezTo>
                    <a:pt x="2697" y="15718"/>
                    <a:pt x="3316" y="15288"/>
                    <a:pt x="3166" y="14354"/>
                  </a:cubicBezTo>
                  <a:cubicBezTo>
                    <a:pt x="3767" y="14305"/>
                    <a:pt x="3865" y="13704"/>
                    <a:pt x="3816" y="13238"/>
                  </a:cubicBezTo>
                  <a:lnTo>
                    <a:pt x="3816" y="13238"/>
                  </a:lnTo>
                  <a:cubicBezTo>
                    <a:pt x="3866" y="13245"/>
                    <a:pt x="3915" y="13249"/>
                    <a:pt x="3964" y="13249"/>
                  </a:cubicBezTo>
                  <a:cubicBezTo>
                    <a:pt x="4658" y="13249"/>
                    <a:pt x="5226" y="12549"/>
                    <a:pt x="5558" y="12171"/>
                  </a:cubicBezTo>
                  <a:cubicBezTo>
                    <a:pt x="5914" y="11717"/>
                    <a:pt x="5681" y="11729"/>
                    <a:pt x="5841" y="11030"/>
                  </a:cubicBezTo>
                  <a:cubicBezTo>
                    <a:pt x="6135" y="9557"/>
                    <a:pt x="5227" y="7594"/>
                    <a:pt x="4675" y="6233"/>
                  </a:cubicBezTo>
                  <a:lnTo>
                    <a:pt x="2467" y="0"/>
                  </a:ln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8" name="Google Shape;9038;p59"/>
            <p:cNvSpPr/>
            <p:nvPr/>
          </p:nvSpPr>
          <p:spPr>
            <a:xfrm>
              <a:off x="2159470" y="1762345"/>
              <a:ext cx="234428" cy="75433"/>
            </a:xfrm>
            <a:custGeom>
              <a:rect b="b" l="l" r="r" t="t"/>
              <a:pathLst>
                <a:path extrusionOk="0" h="1169" w="3633">
                  <a:moveTo>
                    <a:pt x="1970" y="0"/>
                  </a:moveTo>
                  <a:cubicBezTo>
                    <a:pt x="1752" y="0"/>
                    <a:pt x="1542" y="12"/>
                    <a:pt x="1375" y="32"/>
                  </a:cubicBezTo>
                  <a:cubicBezTo>
                    <a:pt x="958" y="81"/>
                    <a:pt x="1" y="142"/>
                    <a:pt x="369" y="682"/>
                  </a:cubicBezTo>
                  <a:cubicBezTo>
                    <a:pt x="613" y="1062"/>
                    <a:pt x="1098" y="1169"/>
                    <a:pt x="1558" y="1169"/>
                  </a:cubicBezTo>
                  <a:cubicBezTo>
                    <a:pt x="1721" y="1169"/>
                    <a:pt x="1880" y="1155"/>
                    <a:pt x="2025" y="1136"/>
                  </a:cubicBezTo>
                  <a:cubicBezTo>
                    <a:pt x="2123" y="1124"/>
                    <a:pt x="2209" y="1099"/>
                    <a:pt x="2307" y="1075"/>
                  </a:cubicBezTo>
                  <a:cubicBezTo>
                    <a:pt x="2393" y="1062"/>
                    <a:pt x="2479" y="1062"/>
                    <a:pt x="2553" y="1062"/>
                  </a:cubicBezTo>
                  <a:cubicBezTo>
                    <a:pt x="2663" y="1050"/>
                    <a:pt x="2761" y="1001"/>
                    <a:pt x="2859" y="976"/>
                  </a:cubicBezTo>
                  <a:cubicBezTo>
                    <a:pt x="2982" y="952"/>
                    <a:pt x="3105" y="878"/>
                    <a:pt x="3215" y="805"/>
                  </a:cubicBezTo>
                  <a:cubicBezTo>
                    <a:pt x="3338" y="706"/>
                    <a:pt x="3632" y="498"/>
                    <a:pt x="3510" y="314"/>
                  </a:cubicBezTo>
                  <a:cubicBezTo>
                    <a:pt x="3473" y="253"/>
                    <a:pt x="2957" y="118"/>
                    <a:pt x="2884" y="93"/>
                  </a:cubicBezTo>
                  <a:cubicBezTo>
                    <a:pt x="2641" y="27"/>
                    <a:pt x="2296" y="0"/>
                    <a:pt x="197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9" name="Google Shape;9039;p59"/>
            <p:cNvSpPr/>
            <p:nvPr/>
          </p:nvSpPr>
          <p:spPr>
            <a:xfrm>
              <a:off x="1726552" y="763646"/>
              <a:ext cx="1103420" cy="1154332"/>
            </a:xfrm>
            <a:custGeom>
              <a:rect b="b" l="l" r="r" t="t"/>
              <a:pathLst>
                <a:path extrusionOk="0" h="17889" w="17100">
                  <a:moveTo>
                    <a:pt x="8665" y="0"/>
                  </a:moveTo>
                  <a:cubicBezTo>
                    <a:pt x="8626" y="0"/>
                    <a:pt x="8588" y="1"/>
                    <a:pt x="8550" y="1"/>
                  </a:cubicBezTo>
                  <a:lnTo>
                    <a:pt x="7851" y="26"/>
                  </a:lnTo>
                  <a:cubicBezTo>
                    <a:pt x="7139" y="75"/>
                    <a:pt x="6440" y="222"/>
                    <a:pt x="5777" y="467"/>
                  </a:cubicBezTo>
                  <a:lnTo>
                    <a:pt x="5336" y="651"/>
                  </a:lnTo>
                  <a:cubicBezTo>
                    <a:pt x="4808" y="885"/>
                    <a:pt x="4317" y="1179"/>
                    <a:pt x="3876" y="1547"/>
                  </a:cubicBezTo>
                  <a:cubicBezTo>
                    <a:pt x="2747" y="2492"/>
                    <a:pt x="2133" y="4062"/>
                    <a:pt x="1802" y="5412"/>
                  </a:cubicBezTo>
                  <a:lnTo>
                    <a:pt x="1802" y="6467"/>
                  </a:lnTo>
                  <a:cubicBezTo>
                    <a:pt x="1962" y="7362"/>
                    <a:pt x="2133" y="8258"/>
                    <a:pt x="2195" y="9154"/>
                  </a:cubicBezTo>
                  <a:cubicBezTo>
                    <a:pt x="2136" y="9150"/>
                    <a:pt x="2079" y="9148"/>
                    <a:pt x="2023" y="9148"/>
                  </a:cubicBezTo>
                  <a:cubicBezTo>
                    <a:pt x="421" y="9148"/>
                    <a:pt x="0" y="10645"/>
                    <a:pt x="1459" y="11558"/>
                  </a:cubicBezTo>
                  <a:cubicBezTo>
                    <a:pt x="1690" y="11706"/>
                    <a:pt x="1928" y="11744"/>
                    <a:pt x="2141" y="11744"/>
                  </a:cubicBezTo>
                  <a:cubicBezTo>
                    <a:pt x="2370" y="11744"/>
                    <a:pt x="2570" y="11701"/>
                    <a:pt x="2703" y="11701"/>
                  </a:cubicBezTo>
                  <a:cubicBezTo>
                    <a:pt x="2777" y="11701"/>
                    <a:pt x="2830" y="11714"/>
                    <a:pt x="2857" y="11755"/>
                  </a:cubicBezTo>
                  <a:cubicBezTo>
                    <a:pt x="3679" y="12932"/>
                    <a:pt x="4145" y="13337"/>
                    <a:pt x="4734" y="13681"/>
                  </a:cubicBezTo>
                  <a:cubicBezTo>
                    <a:pt x="6023" y="14417"/>
                    <a:pt x="7691" y="14466"/>
                    <a:pt x="7691" y="14466"/>
                  </a:cubicBezTo>
                  <a:cubicBezTo>
                    <a:pt x="7789" y="14650"/>
                    <a:pt x="7703" y="15889"/>
                    <a:pt x="7703" y="15889"/>
                  </a:cubicBezTo>
                  <a:cubicBezTo>
                    <a:pt x="7286" y="16233"/>
                    <a:pt x="7004" y="16269"/>
                    <a:pt x="6808" y="16380"/>
                  </a:cubicBezTo>
                  <a:cubicBezTo>
                    <a:pt x="6808" y="16380"/>
                    <a:pt x="8059" y="17791"/>
                    <a:pt x="8722" y="17889"/>
                  </a:cubicBezTo>
                  <a:cubicBezTo>
                    <a:pt x="8722" y="17889"/>
                    <a:pt x="10084" y="16650"/>
                    <a:pt x="10243" y="16367"/>
                  </a:cubicBezTo>
                  <a:cubicBezTo>
                    <a:pt x="10243" y="16367"/>
                    <a:pt x="9801" y="16233"/>
                    <a:pt x="9397" y="15889"/>
                  </a:cubicBezTo>
                  <a:cubicBezTo>
                    <a:pt x="9397" y="15889"/>
                    <a:pt x="9311" y="14650"/>
                    <a:pt x="9397" y="14466"/>
                  </a:cubicBezTo>
                  <a:cubicBezTo>
                    <a:pt x="9397" y="14466"/>
                    <a:pt x="11065" y="14417"/>
                    <a:pt x="12353" y="13681"/>
                  </a:cubicBezTo>
                  <a:cubicBezTo>
                    <a:pt x="12942" y="13337"/>
                    <a:pt x="13408" y="12932"/>
                    <a:pt x="14230" y="11755"/>
                  </a:cubicBezTo>
                  <a:cubicBezTo>
                    <a:pt x="14260" y="11714"/>
                    <a:pt x="14315" y="11701"/>
                    <a:pt x="14389" y="11701"/>
                  </a:cubicBezTo>
                  <a:cubicBezTo>
                    <a:pt x="14524" y="11701"/>
                    <a:pt x="14723" y="11744"/>
                    <a:pt x="14949" y="11744"/>
                  </a:cubicBezTo>
                  <a:cubicBezTo>
                    <a:pt x="15162" y="11744"/>
                    <a:pt x="15398" y="11706"/>
                    <a:pt x="15629" y="11558"/>
                  </a:cubicBezTo>
                  <a:cubicBezTo>
                    <a:pt x="17099" y="10645"/>
                    <a:pt x="16679" y="9148"/>
                    <a:pt x="15077" y="9148"/>
                  </a:cubicBezTo>
                  <a:cubicBezTo>
                    <a:pt x="15021" y="9148"/>
                    <a:pt x="14964" y="9150"/>
                    <a:pt x="14905" y="9154"/>
                  </a:cubicBezTo>
                  <a:cubicBezTo>
                    <a:pt x="14966" y="8258"/>
                    <a:pt x="15126" y="7362"/>
                    <a:pt x="15298" y="6467"/>
                  </a:cubicBezTo>
                  <a:lnTo>
                    <a:pt x="15298" y="5412"/>
                  </a:lnTo>
                  <a:cubicBezTo>
                    <a:pt x="14966" y="4062"/>
                    <a:pt x="14341" y="2492"/>
                    <a:pt x="13224" y="1547"/>
                  </a:cubicBezTo>
                  <a:cubicBezTo>
                    <a:pt x="11965" y="516"/>
                    <a:pt x="10308" y="0"/>
                    <a:pt x="8665"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0" name="Google Shape;9040;p59"/>
            <p:cNvSpPr/>
            <p:nvPr/>
          </p:nvSpPr>
          <p:spPr>
            <a:xfrm>
              <a:off x="1977372" y="1385760"/>
              <a:ext cx="87951" cy="46073"/>
            </a:xfrm>
            <a:custGeom>
              <a:rect b="b" l="l" r="r" t="t"/>
              <a:pathLst>
                <a:path extrusionOk="0" h="714" w="1363">
                  <a:moveTo>
                    <a:pt x="726" y="1"/>
                  </a:moveTo>
                  <a:cubicBezTo>
                    <a:pt x="581" y="1"/>
                    <a:pt x="444" y="25"/>
                    <a:pt x="357" y="65"/>
                  </a:cubicBezTo>
                  <a:cubicBezTo>
                    <a:pt x="1" y="224"/>
                    <a:pt x="99" y="445"/>
                    <a:pt x="406" y="604"/>
                  </a:cubicBezTo>
                  <a:cubicBezTo>
                    <a:pt x="517" y="660"/>
                    <a:pt x="725" y="713"/>
                    <a:pt x="919" y="713"/>
                  </a:cubicBezTo>
                  <a:cubicBezTo>
                    <a:pt x="1151" y="713"/>
                    <a:pt x="1363" y="637"/>
                    <a:pt x="1363" y="396"/>
                  </a:cubicBezTo>
                  <a:cubicBezTo>
                    <a:pt x="1363" y="106"/>
                    <a:pt x="1027" y="1"/>
                    <a:pt x="726" y="1"/>
                  </a:cubicBezTo>
                  <a:close/>
                </a:path>
              </a:pathLst>
            </a:custGeom>
            <a:solidFill>
              <a:srgbClr val="F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1" name="Google Shape;9041;p59"/>
            <p:cNvSpPr/>
            <p:nvPr/>
          </p:nvSpPr>
          <p:spPr>
            <a:xfrm>
              <a:off x="2480368" y="1385760"/>
              <a:ext cx="88467" cy="46073"/>
            </a:xfrm>
            <a:custGeom>
              <a:rect b="b" l="l" r="r" t="t"/>
              <a:pathLst>
                <a:path extrusionOk="0" h="714" w="1371">
                  <a:moveTo>
                    <a:pt x="643" y="1"/>
                  </a:moveTo>
                  <a:cubicBezTo>
                    <a:pt x="339" y="1"/>
                    <a:pt x="0" y="106"/>
                    <a:pt x="9" y="396"/>
                  </a:cubicBezTo>
                  <a:cubicBezTo>
                    <a:pt x="9" y="637"/>
                    <a:pt x="217" y="713"/>
                    <a:pt x="448" y="713"/>
                  </a:cubicBezTo>
                  <a:cubicBezTo>
                    <a:pt x="640" y="713"/>
                    <a:pt x="849" y="660"/>
                    <a:pt x="966" y="604"/>
                  </a:cubicBezTo>
                  <a:cubicBezTo>
                    <a:pt x="1272" y="445"/>
                    <a:pt x="1371" y="224"/>
                    <a:pt x="1015" y="65"/>
                  </a:cubicBezTo>
                  <a:cubicBezTo>
                    <a:pt x="927" y="25"/>
                    <a:pt x="789" y="1"/>
                    <a:pt x="643" y="1"/>
                  </a:cubicBezTo>
                  <a:close/>
                </a:path>
              </a:pathLst>
            </a:custGeom>
            <a:solidFill>
              <a:srgbClr val="FFAF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2" name="Google Shape;9042;p59"/>
            <p:cNvSpPr/>
            <p:nvPr/>
          </p:nvSpPr>
          <p:spPr>
            <a:xfrm>
              <a:off x="1792951" y="1419186"/>
              <a:ext cx="73690" cy="72916"/>
            </a:xfrm>
            <a:custGeom>
              <a:rect b="b" l="l" r="r" t="t"/>
              <a:pathLst>
                <a:path extrusionOk="0" h="1130" w="1142">
                  <a:moveTo>
                    <a:pt x="0" y="1"/>
                  </a:moveTo>
                  <a:cubicBezTo>
                    <a:pt x="0" y="1"/>
                    <a:pt x="25" y="25"/>
                    <a:pt x="49" y="50"/>
                  </a:cubicBezTo>
                  <a:cubicBezTo>
                    <a:pt x="86" y="86"/>
                    <a:pt x="147" y="123"/>
                    <a:pt x="197" y="172"/>
                  </a:cubicBezTo>
                  <a:cubicBezTo>
                    <a:pt x="246" y="234"/>
                    <a:pt x="307" y="283"/>
                    <a:pt x="368" y="356"/>
                  </a:cubicBezTo>
                  <a:cubicBezTo>
                    <a:pt x="442" y="418"/>
                    <a:pt x="503" y="479"/>
                    <a:pt x="577" y="553"/>
                  </a:cubicBezTo>
                  <a:cubicBezTo>
                    <a:pt x="638" y="626"/>
                    <a:pt x="712" y="688"/>
                    <a:pt x="773" y="749"/>
                  </a:cubicBezTo>
                  <a:cubicBezTo>
                    <a:pt x="847" y="823"/>
                    <a:pt x="896" y="884"/>
                    <a:pt x="957" y="933"/>
                  </a:cubicBezTo>
                  <a:cubicBezTo>
                    <a:pt x="1006" y="994"/>
                    <a:pt x="1043" y="1043"/>
                    <a:pt x="1080" y="1068"/>
                  </a:cubicBezTo>
                  <a:cubicBezTo>
                    <a:pt x="1117" y="1105"/>
                    <a:pt x="1141" y="1129"/>
                    <a:pt x="1141" y="1129"/>
                  </a:cubicBezTo>
                  <a:cubicBezTo>
                    <a:pt x="1141" y="1129"/>
                    <a:pt x="1141" y="1105"/>
                    <a:pt x="1129" y="1056"/>
                  </a:cubicBezTo>
                  <a:cubicBezTo>
                    <a:pt x="1129" y="1007"/>
                    <a:pt x="1117" y="933"/>
                    <a:pt x="1092" y="859"/>
                  </a:cubicBezTo>
                  <a:cubicBezTo>
                    <a:pt x="1068" y="774"/>
                    <a:pt x="1031" y="688"/>
                    <a:pt x="969" y="602"/>
                  </a:cubicBezTo>
                  <a:cubicBezTo>
                    <a:pt x="920" y="516"/>
                    <a:pt x="847" y="442"/>
                    <a:pt x="773" y="356"/>
                  </a:cubicBezTo>
                  <a:cubicBezTo>
                    <a:pt x="687" y="283"/>
                    <a:pt x="614" y="209"/>
                    <a:pt x="528" y="160"/>
                  </a:cubicBezTo>
                  <a:cubicBezTo>
                    <a:pt x="442" y="111"/>
                    <a:pt x="344" y="62"/>
                    <a:pt x="270" y="37"/>
                  </a:cubicBezTo>
                  <a:cubicBezTo>
                    <a:pt x="184" y="13"/>
                    <a:pt x="123" y="13"/>
                    <a:pt x="74"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59"/>
            <p:cNvSpPr/>
            <p:nvPr/>
          </p:nvSpPr>
          <p:spPr>
            <a:xfrm>
              <a:off x="2679631" y="1397053"/>
              <a:ext cx="87886" cy="98985"/>
            </a:xfrm>
            <a:custGeom>
              <a:rect b="b" l="l" r="r" t="t"/>
              <a:pathLst>
                <a:path extrusionOk="0" h="1534" w="1362">
                  <a:moveTo>
                    <a:pt x="1362" y="0"/>
                  </a:moveTo>
                  <a:cubicBezTo>
                    <a:pt x="1362" y="0"/>
                    <a:pt x="1325" y="0"/>
                    <a:pt x="1264" y="12"/>
                  </a:cubicBezTo>
                  <a:cubicBezTo>
                    <a:pt x="1239" y="25"/>
                    <a:pt x="1203" y="25"/>
                    <a:pt x="1153" y="37"/>
                  </a:cubicBezTo>
                  <a:cubicBezTo>
                    <a:pt x="1117" y="49"/>
                    <a:pt x="1068" y="61"/>
                    <a:pt x="1018" y="86"/>
                  </a:cubicBezTo>
                  <a:cubicBezTo>
                    <a:pt x="933" y="123"/>
                    <a:pt x="810" y="172"/>
                    <a:pt x="712" y="258"/>
                  </a:cubicBezTo>
                  <a:cubicBezTo>
                    <a:pt x="663" y="295"/>
                    <a:pt x="601" y="331"/>
                    <a:pt x="552" y="380"/>
                  </a:cubicBezTo>
                  <a:cubicBezTo>
                    <a:pt x="515" y="429"/>
                    <a:pt x="466" y="479"/>
                    <a:pt x="417" y="528"/>
                  </a:cubicBezTo>
                  <a:cubicBezTo>
                    <a:pt x="368" y="589"/>
                    <a:pt x="331" y="638"/>
                    <a:pt x="295" y="699"/>
                  </a:cubicBezTo>
                  <a:cubicBezTo>
                    <a:pt x="258" y="761"/>
                    <a:pt x="221" y="810"/>
                    <a:pt x="196" y="871"/>
                  </a:cubicBezTo>
                  <a:cubicBezTo>
                    <a:pt x="135" y="982"/>
                    <a:pt x="86" y="1092"/>
                    <a:pt x="62" y="1202"/>
                  </a:cubicBezTo>
                  <a:cubicBezTo>
                    <a:pt x="25" y="1288"/>
                    <a:pt x="12" y="1374"/>
                    <a:pt x="12" y="1435"/>
                  </a:cubicBezTo>
                  <a:cubicBezTo>
                    <a:pt x="0" y="1497"/>
                    <a:pt x="0" y="1534"/>
                    <a:pt x="0" y="1534"/>
                  </a:cubicBezTo>
                  <a:cubicBezTo>
                    <a:pt x="0" y="1534"/>
                    <a:pt x="25" y="1509"/>
                    <a:pt x="49" y="1460"/>
                  </a:cubicBezTo>
                  <a:cubicBezTo>
                    <a:pt x="86" y="1411"/>
                    <a:pt x="135" y="1350"/>
                    <a:pt x="196" y="1264"/>
                  </a:cubicBezTo>
                  <a:cubicBezTo>
                    <a:pt x="258" y="1190"/>
                    <a:pt x="319" y="1092"/>
                    <a:pt x="393" y="994"/>
                  </a:cubicBezTo>
                  <a:cubicBezTo>
                    <a:pt x="430" y="945"/>
                    <a:pt x="466" y="908"/>
                    <a:pt x="503" y="859"/>
                  </a:cubicBezTo>
                  <a:cubicBezTo>
                    <a:pt x="540" y="810"/>
                    <a:pt x="577" y="748"/>
                    <a:pt x="626" y="712"/>
                  </a:cubicBezTo>
                  <a:cubicBezTo>
                    <a:pt x="700" y="614"/>
                    <a:pt x="785" y="528"/>
                    <a:pt x="871" y="442"/>
                  </a:cubicBezTo>
                  <a:cubicBezTo>
                    <a:pt x="908" y="393"/>
                    <a:pt x="945" y="356"/>
                    <a:pt x="994" y="319"/>
                  </a:cubicBezTo>
                  <a:cubicBezTo>
                    <a:pt x="1031" y="282"/>
                    <a:pt x="1068" y="245"/>
                    <a:pt x="1104" y="221"/>
                  </a:cubicBezTo>
                  <a:cubicBezTo>
                    <a:pt x="1141" y="184"/>
                    <a:pt x="1178" y="160"/>
                    <a:pt x="1203" y="135"/>
                  </a:cubicBezTo>
                  <a:cubicBezTo>
                    <a:pt x="1239" y="110"/>
                    <a:pt x="1264" y="86"/>
                    <a:pt x="1288" y="61"/>
                  </a:cubicBezTo>
                  <a:cubicBezTo>
                    <a:pt x="1325" y="25"/>
                    <a:pt x="1362" y="0"/>
                    <a:pt x="1362" y="0"/>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4" name="Google Shape;9044;p59"/>
            <p:cNvSpPr/>
            <p:nvPr/>
          </p:nvSpPr>
          <p:spPr>
            <a:xfrm>
              <a:off x="2165020" y="1469066"/>
              <a:ext cx="247850" cy="46008"/>
            </a:xfrm>
            <a:custGeom>
              <a:rect b="b" l="l" r="r" t="t"/>
              <a:pathLst>
                <a:path extrusionOk="0" h="713" w="3841">
                  <a:moveTo>
                    <a:pt x="3841" y="1"/>
                  </a:moveTo>
                  <a:cubicBezTo>
                    <a:pt x="3841" y="1"/>
                    <a:pt x="3779" y="37"/>
                    <a:pt x="3681" y="86"/>
                  </a:cubicBezTo>
                  <a:cubicBezTo>
                    <a:pt x="3644" y="111"/>
                    <a:pt x="3583" y="148"/>
                    <a:pt x="3509" y="185"/>
                  </a:cubicBezTo>
                  <a:cubicBezTo>
                    <a:pt x="3436" y="209"/>
                    <a:pt x="3362" y="246"/>
                    <a:pt x="3276" y="283"/>
                  </a:cubicBezTo>
                  <a:cubicBezTo>
                    <a:pt x="3178" y="307"/>
                    <a:pt x="3092" y="356"/>
                    <a:pt x="2982" y="381"/>
                  </a:cubicBezTo>
                  <a:cubicBezTo>
                    <a:pt x="2884" y="405"/>
                    <a:pt x="2773" y="430"/>
                    <a:pt x="2663" y="454"/>
                  </a:cubicBezTo>
                  <a:cubicBezTo>
                    <a:pt x="2540" y="479"/>
                    <a:pt x="2430" y="479"/>
                    <a:pt x="2307" y="491"/>
                  </a:cubicBezTo>
                  <a:cubicBezTo>
                    <a:pt x="2184" y="516"/>
                    <a:pt x="2049" y="504"/>
                    <a:pt x="1927" y="516"/>
                  </a:cubicBezTo>
                  <a:cubicBezTo>
                    <a:pt x="1891" y="519"/>
                    <a:pt x="1855" y="521"/>
                    <a:pt x="1819" y="521"/>
                  </a:cubicBezTo>
                  <a:cubicBezTo>
                    <a:pt x="1732" y="521"/>
                    <a:pt x="1645" y="512"/>
                    <a:pt x="1559" y="504"/>
                  </a:cubicBezTo>
                  <a:cubicBezTo>
                    <a:pt x="1436" y="491"/>
                    <a:pt x="1313" y="491"/>
                    <a:pt x="1203" y="467"/>
                  </a:cubicBezTo>
                  <a:cubicBezTo>
                    <a:pt x="1080" y="442"/>
                    <a:pt x="970" y="430"/>
                    <a:pt x="872" y="405"/>
                  </a:cubicBezTo>
                  <a:cubicBezTo>
                    <a:pt x="761" y="381"/>
                    <a:pt x="663" y="356"/>
                    <a:pt x="577" y="319"/>
                  </a:cubicBezTo>
                  <a:cubicBezTo>
                    <a:pt x="491" y="295"/>
                    <a:pt x="405" y="258"/>
                    <a:pt x="332" y="234"/>
                  </a:cubicBezTo>
                  <a:cubicBezTo>
                    <a:pt x="270" y="209"/>
                    <a:pt x="209" y="172"/>
                    <a:pt x="148" y="160"/>
                  </a:cubicBezTo>
                  <a:cubicBezTo>
                    <a:pt x="50" y="99"/>
                    <a:pt x="1" y="74"/>
                    <a:pt x="1" y="74"/>
                  </a:cubicBezTo>
                  <a:lnTo>
                    <a:pt x="1" y="74"/>
                  </a:lnTo>
                  <a:cubicBezTo>
                    <a:pt x="1" y="74"/>
                    <a:pt x="50" y="111"/>
                    <a:pt x="135" y="185"/>
                  </a:cubicBezTo>
                  <a:cubicBezTo>
                    <a:pt x="221" y="246"/>
                    <a:pt x="356" y="344"/>
                    <a:pt x="528" y="430"/>
                  </a:cubicBezTo>
                  <a:cubicBezTo>
                    <a:pt x="712" y="516"/>
                    <a:pt x="921" y="589"/>
                    <a:pt x="1166" y="638"/>
                  </a:cubicBezTo>
                  <a:cubicBezTo>
                    <a:pt x="1289" y="663"/>
                    <a:pt x="1411" y="688"/>
                    <a:pt x="1546" y="700"/>
                  </a:cubicBezTo>
                  <a:cubicBezTo>
                    <a:pt x="1669" y="700"/>
                    <a:pt x="1804" y="712"/>
                    <a:pt x="1939" y="712"/>
                  </a:cubicBezTo>
                  <a:cubicBezTo>
                    <a:pt x="2062" y="700"/>
                    <a:pt x="2184" y="712"/>
                    <a:pt x="2319" y="688"/>
                  </a:cubicBezTo>
                  <a:cubicBezTo>
                    <a:pt x="2454" y="675"/>
                    <a:pt x="2577" y="651"/>
                    <a:pt x="2700" y="614"/>
                  </a:cubicBezTo>
                  <a:cubicBezTo>
                    <a:pt x="2749" y="602"/>
                    <a:pt x="2810" y="589"/>
                    <a:pt x="2871" y="577"/>
                  </a:cubicBezTo>
                  <a:cubicBezTo>
                    <a:pt x="2920" y="553"/>
                    <a:pt x="2982" y="540"/>
                    <a:pt x="3031" y="516"/>
                  </a:cubicBezTo>
                  <a:cubicBezTo>
                    <a:pt x="3141" y="479"/>
                    <a:pt x="3227" y="430"/>
                    <a:pt x="3325" y="393"/>
                  </a:cubicBezTo>
                  <a:cubicBezTo>
                    <a:pt x="3411" y="344"/>
                    <a:pt x="3485" y="295"/>
                    <a:pt x="3546" y="246"/>
                  </a:cubicBezTo>
                  <a:cubicBezTo>
                    <a:pt x="3608" y="197"/>
                    <a:pt x="3669" y="160"/>
                    <a:pt x="3706" y="123"/>
                  </a:cubicBezTo>
                  <a:cubicBezTo>
                    <a:pt x="3792" y="50"/>
                    <a:pt x="3841" y="1"/>
                    <a:pt x="3841"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5" name="Google Shape;9045;p59"/>
            <p:cNvSpPr/>
            <p:nvPr/>
          </p:nvSpPr>
          <p:spPr>
            <a:xfrm>
              <a:off x="2111978" y="1087125"/>
              <a:ext cx="54719" cy="29683"/>
            </a:xfrm>
            <a:custGeom>
              <a:rect b="b" l="l" r="r" t="t"/>
              <a:pathLst>
                <a:path extrusionOk="0" h="460" w="848">
                  <a:moveTo>
                    <a:pt x="569" y="1"/>
                  </a:moveTo>
                  <a:cubicBezTo>
                    <a:pt x="552" y="1"/>
                    <a:pt x="534" y="2"/>
                    <a:pt x="516" y="6"/>
                  </a:cubicBezTo>
                  <a:cubicBezTo>
                    <a:pt x="491" y="6"/>
                    <a:pt x="454" y="6"/>
                    <a:pt x="418" y="18"/>
                  </a:cubicBezTo>
                  <a:cubicBezTo>
                    <a:pt x="381" y="18"/>
                    <a:pt x="356" y="31"/>
                    <a:pt x="320" y="43"/>
                  </a:cubicBezTo>
                  <a:cubicBezTo>
                    <a:pt x="283" y="55"/>
                    <a:pt x="258" y="67"/>
                    <a:pt x="221" y="92"/>
                  </a:cubicBezTo>
                  <a:cubicBezTo>
                    <a:pt x="197" y="104"/>
                    <a:pt x="160" y="129"/>
                    <a:pt x="135" y="153"/>
                  </a:cubicBezTo>
                  <a:cubicBezTo>
                    <a:pt x="111" y="166"/>
                    <a:pt x="86" y="190"/>
                    <a:pt x="74" y="215"/>
                  </a:cubicBezTo>
                  <a:cubicBezTo>
                    <a:pt x="50" y="239"/>
                    <a:pt x="37" y="264"/>
                    <a:pt x="25" y="288"/>
                  </a:cubicBezTo>
                  <a:cubicBezTo>
                    <a:pt x="13" y="313"/>
                    <a:pt x="13" y="337"/>
                    <a:pt x="1" y="362"/>
                  </a:cubicBezTo>
                  <a:cubicBezTo>
                    <a:pt x="1" y="374"/>
                    <a:pt x="1" y="399"/>
                    <a:pt x="1" y="411"/>
                  </a:cubicBezTo>
                  <a:cubicBezTo>
                    <a:pt x="1" y="435"/>
                    <a:pt x="1" y="460"/>
                    <a:pt x="1" y="460"/>
                  </a:cubicBezTo>
                  <a:cubicBezTo>
                    <a:pt x="1" y="460"/>
                    <a:pt x="13" y="448"/>
                    <a:pt x="25" y="423"/>
                  </a:cubicBezTo>
                  <a:cubicBezTo>
                    <a:pt x="37" y="399"/>
                    <a:pt x="62" y="362"/>
                    <a:pt x="99" y="337"/>
                  </a:cubicBezTo>
                  <a:cubicBezTo>
                    <a:pt x="111" y="325"/>
                    <a:pt x="135" y="301"/>
                    <a:pt x="148" y="288"/>
                  </a:cubicBezTo>
                  <a:cubicBezTo>
                    <a:pt x="172" y="276"/>
                    <a:pt x="197" y="264"/>
                    <a:pt x="221" y="251"/>
                  </a:cubicBezTo>
                  <a:cubicBezTo>
                    <a:pt x="234" y="239"/>
                    <a:pt x="258" y="227"/>
                    <a:pt x="283" y="215"/>
                  </a:cubicBezTo>
                  <a:cubicBezTo>
                    <a:pt x="320" y="202"/>
                    <a:pt x="344" y="190"/>
                    <a:pt x="369" y="178"/>
                  </a:cubicBezTo>
                  <a:cubicBezTo>
                    <a:pt x="418" y="166"/>
                    <a:pt x="479" y="141"/>
                    <a:pt x="528" y="141"/>
                  </a:cubicBezTo>
                  <a:cubicBezTo>
                    <a:pt x="565" y="129"/>
                    <a:pt x="589" y="116"/>
                    <a:pt x="614" y="116"/>
                  </a:cubicBezTo>
                  <a:cubicBezTo>
                    <a:pt x="639" y="116"/>
                    <a:pt x="663" y="116"/>
                    <a:pt x="688" y="104"/>
                  </a:cubicBezTo>
                  <a:cubicBezTo>
                    <a:pt x="724" y="92"/>
                    <a:pt x="773" y="92"/>
                    <a:pt x="798" y="92"/>
                  </a:cubicBezTo>
                  <a:lnTo>
                    <a:pt x="847" y="92"/>
                  </a:lnTo>
                  <a:cubicBezTo>
                    <a:pt x="847" y="92"/>
                    <a:pt x="835" y="80"/>
                    <a:pt x="810" y="67"/>
                  </a:cubicBezTo>
                  <a:cubicBezTo>
                    <a:pt x="786" y="55"/>
                    <a:pt x="737" y="31"/>
                    <a:pt x="688" y="18"/>
                  </a:cubicBezTo>
                  <a:cubicBezTo>
                    <a:pt x="653" y="10"/>
                    <a:pt x="612" y="1"/>
                    <a:pt x="569" y="1"/>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6" name="Google Shape;9046;p59"/>
            <p:cNvSpPr/>
            <p:nvPr/>
          </p:nvSpPr>
          <p:spPr>
            <a:xfrm>
              <a:off x="2379575" y="1087512"/>
              <a:ext cx="54655" cy="29295"/>
            </a:xfrm>
            <a:custGeom>
              <a:rect b="b" l="l" r="r" t="t"/>
              <a:pathLst>
                <a:path extrusionOk="0" h="454" w="847">
                  <a:moveTo>
                    <a:pt x="319" y="0"/>
                  </a:moveTo>
                  <a:cubicBezTo>
                    <a:pt x="258" y="0"/>
                    <a:pt x="197" y="12"/>
                    <a:pt x="148" y="25"/>
                  </a:cubicBezTo>
                  <a:cubicBezTo>
                    <a:pt x="99" y="25"/>
                    <a:pt x="62" y="49"/>
                    <a:pt x="37" y="61"/>
                  </a:cubicBezTo>
                  <a:cubicBezTo>
                    <a:pt x="13" y="74"/>
                    <a:pt x="0" y="86"/>
                    <a:pt x="0" y="86"/>
                  </a:cubicBezTo>
                  <a:lnTo>
                    <a:pt x="37" y="86"/>
                  </a:lnTo>
                  <a:cubicBezTo>
                    <a:pt x="74" y="98"/>
                    <a:pt x="111" y="98"/>
                    <a:pt x="160" y="110"/>
                  </a:cubicBezTo>
                  <a:lnTo>
                    <a:pt x="233" y="110"/>
                  </a:lnTo>
                  <a:cubicBezTo>
                    <a:pt x="258" y="123"/>
                    <a:pt x="283" y="123"/>
                    <a:pt x="307" y="135"/>
                  </a:cubicBezTo>
                  <a:cubicBezTo>
                    <a:pt x="368" y="135"/>
                    <a:pt x="417" y="160"/>
                    <a:pt x="479" y="172"/>
                  </a:cubicBezTo>
                  <a:cubicBezTo>
                    <a:pt x="503" y="184"/>
                    <a:pt x="528" y="196"/>
                    <a:pt x="552" y="209"/>
                  </a:cubicBezTo>
                  <a:cubicBezTo>
                    <a:pt x="577" y="221"/>
                    <a:pt x="602" y="233"/>
                    <a:pt x="626" y="245"/>
                  </a:cubicBezTo>
                  <a:cubicBezTo>
                    <a:pt x="651" y="258"/>
                    <a:pt x="675" y="270"/>
                    <a:pt x="687" y="282"/>
                  </a:cubicBezTo>
                  <a:cubicBezTo>
                    <a:pt x="712" y="307"/>
                    <a:pt x="724" y="319"/>
                    <a:pt x="736" y="331"/>
                  </a:cubicBezTo>
                  <a:cubicBezTo>
                    <a:pt x="786" y="356"/>
                    <a:pt x="798" y="393"/>
                    <a:pt x="822" y="417"/>
                  </a:cubicBezTo>
                  <a:cubicBezTo>
                    <a:pt x="835" y="442"/>
                    <a:pt x="847" y="454"/>
                    <a:pt x="847" y="454"/>
                  </a:cubicBezTo>
                  <a:cubicBezTo>
                    <a:pt x="847" y="454"/>
                    <a:pt x="847" y="442"/>
                    <a:pt x="847" y="405"/>
                  </a:cubicBezTo>
                  <a:cubicBezTo>
                    <a:pt x="847" y="393"/>
                    <a:pt x="835" y="380"/>
                    <a:pt x="835" y="356"/>
                  </a:cubicBezTo>
                  <a:cubicBezTo>
                    <a:pt x="835" y="331"/>
                    <a:pt x="835" y="319"/>
                    <a:pt x="822" y="295"/>
                  </a:cubicBezTo>
                  <a:cubicBezTo>
                    <a:pt x="810" y="270"/>
                    <a:pt x="786" y="245"/>
                    <a:pt x="773" y="209"/>
                  </a:cubicBezTo>
                  <a:cubicBezTo>
                    <a:pt x="749" y="184"/>
                    <a:pt x="724" y="172"/>
                    <a:pt x="700" y="147"/>
                  </a:cubicBezTo>
                  <a:cubicBezTo>
                    <a:pt x="675" y="123"/>
                    <a:pt x="651" y="98"/>
                    <a:pt x="626" y="86"/>
                  </a:cubicBezTo>
                  <a:cubicBezTo>
                    <a:pt x="589" y="74"/>
                    <a:pt x="552" y="49"/>
                    <a:pt x="528" y="37"/>
                  </a:cubicBezTo>
                  <a:cubicBezTo>
                    <a:pt x="491" y="25"/>
                    <a:pt x="454" y="25"/>
                    <a:pt x="430" y="12"/>
                  </a:cubicBezTo>
                  <a:cubicBezTo>
                    <a:pt x="393" y="0"/>
                    <a:pt x="356" y="0"/>
                    <a:pt x="319" y="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59"/>
            <p:cNvSpPr/>
            <p:nvPr/>
          </p:nvSpPr>
          <p:spPr>
            <a:xfrm>
              <a:off x="2081908" y="1265867"/>
              <a:ext cx="78401" cy="68722"/>
            </a:xfrm>
            <a:custGeom>
              <a:rect b="b" l="l" r="r" t="t"/>
              <a:pathLst>
                <a:path extrusionOk="0" h="1065" w="1215">
                  <a:moveTo>
                    <a:pt x="837" y="1"/>
                  </a:moveTo>
                  <a:cubicBezTo>
                    <a:pt x="726" y="1"/>
                    <a:pt x="615" y="74"/>
                    <a:pt x="577" y="168"/>
                  </a:cubicBezTo>
                  <a:cubicBezTo>
                    <a:pt x="552" y="230"/>
                    <a:pt x="528" y="315"/>
                    <a:pt x="516" y="401"/>
                  </a:cubicBezTo>
                  <a:cubicBezTo>
                    <a:pt x="495" y="403"/>
                    <a:pt x="475" y="404"/>
                    <a:pt x="454" y="404"/>
                  </a:cubicBezTo>
                  <a:cubicBezTo>
                    <a:pt x="353" y="404"/>
                    <a:pt x="256" y="379"/>
                    <a:pt x="184" y="328"/>
                  </a:cubicBezTo>
                  <a:cubicBezTo>
                    <a:pt x="123" y="279"/>
                    <a:pt x="49" y="205"/>
                    <a:pt x="37" y="70"/>
                  </a:cubicBezTo>
                  <a:cubicBezTo>
                    <a:pt x="13" y="70"/>
                    <a:pt x="0" y="144"/>
                    <a:pt x="13" y="168"/>
                  </a:cubicBezTo>
                  <a:cubicBezTo>
                    <a:pt x="13" y="266"/>
                    <a:pt x="37" y="315"/>
                    <a:pt x="123" y="389"/>
                  </a:cubicBezTo>
                  <a:cubicBezTo>
                    <a:pt x="209" y="450"/>
                    <a:pt x="307" y="487"/>
                    <a:pt x="430" y="500"/>
                  </a:cubicBezTo>
                  <a:lnTo>
                    <a:pt x="516" y="500"/>
                  </a:lnTo>
                  <a:cubicBezTo>
                    <a:pt x="516" y="549"/>
                    <a:pt x="516" y="610"/>
                    <a:pt x="516" y="659"/>
                  </a:cubicBezTo>
                  <a:cubicBezTo>
                    <a:pt x="464" y="685"/>
                    <a:pt x="402" y="701"/>
                    <a:pt x="339" y="701"/>
                  </a:cubicBezTo>
                  <a:cubicBezTo>
                    <a:pt x="282" y="701"/>
                    <a:pt x="224" y="688"/>
                    <a:pt x="172" y="659"/>
                  </a:cubicBezTo>
                  <a:lnTo>
                    <a:pt x="172" y="659"/>
                  </a:lnTo>
                  <a:cubicBezTo>
                    <a:pt x="160" y="684"/>
                    <a:pt x="197" y="733"/>
                    <a:pt x="221" y="745"/>
                  </a:cubicBezTo>
                  <a:cubicBezTo>
                    <a:pt x="295" y="782"/>
                    <a:pt x="319" y="782"/>
                    <a:pt x="368" y="782"/>
                  </a:cubicBezTo>
                  <a:cubicBezTo>
                    <a:pt x="385" y="785"/>
                    <a:pt x="401" y="786"/>
                    <a:pt x="417" y="786"/>
                  </a:cubicBezTo>
                  <a:cubicBezTo>
                    <a:pt x="462" y="786"/>
                    <a:pt x="504" y="775"/>
                    <a:pt x="540" y="757"/>
                  </a:cubicBezTo>
                  <a:cubicBezTo>
                    <a:pt x="587" y="933"/>
                    <a:pt x="679" y="1065"/>
                    <a:pt x="859" y="1065"/>
                  </a:cubicBezTo>
                  <a:cubicBezTo>
                    <a:pt x="867" y="1065"/>
                    <a:pt x="875" y="1064"/>
                    <a:pt x="884" y="1064"/>
                  </a:cubicBezTo>
                  <a:cubicBezTo>
                    <a:pt x="1215" y="1027"/>
                    <a:pt x="1215" y="573"/>
                    <a:pt x="1154" y="352"/>
                  </a:cubicBezTo>
                  <a:cubicBezTo>
                    <a:pt x="1117" y="230"/>
                    <a:pt x="1055" y="82"/>
                    <a:pt x="933" y="21"/>
                  </a:cubicBezTo>
                  <a:cubicBezTo>
                    <a:pt x="902" y="7"/>
                    <a:pt x="869" y="1"/>
                    <a:pt x="8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59"/>
            <p:cNvSpPr/>
            <p:nvPr/>
          </p:nvSpPr>
          <p:spPr>
            <a:xfrm>
              <a:off x="2084295" y="1268771"/>
              <a:ext cx="65" cy="1678"/>
            </a:xfrm>
            <a:custGeom>
              <a:rect b="b" l="l" r="r" t="t"/>
              <a:pathLst>
                <a:path extrusionOk="0" h="26" w="1">
                  <a:moveTo>
                    <a:pt x="0" y="25"/>
                  </a:moveTo>
                  <a:cubicBezTo>
                    <a:pt x="0" y="25"/>
                    <a:pt x="0" y="1"/>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59"/>
            <p:cNvSpPr/>
            <p:nvPr/>
          </p:nvSpPr>
          <p:spPr>
            <a:xfrm>
              <a:off x="2461913" y="1267222"/>
              <a:ext cx="65" cy="1613"/>
            </a:xfrm>
            <a:custGeom>
              <a:rect b="b" l="l" r="r" t="t"/>
              <a:pathLst>
                <a:path extrusionOk="0" h="25" w="1">
                  <a:moveTo>
                    <a:pt x="0" y="25"/>
                  </a:moveTo>
                  <a:cubicBezTo>
                    <a:pt x="0" y="0"/>
                    <a:pt x="0" y="25"/>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59"/>
            <p:cNvSpPr/>
            <p:nvPr/>
          </p:nvSpPr>
          <p:spPr>
            <a:xfrm>
              <a:off x="2387512" y="1265738"/>
              <a:ext cx="76852" cy="68077"/>
            </a:xfrm>
            <a:custGeom>
              <a:rect b="b" l="l" r="r" t="t"/>
              <a:pathLst>
                <a:path extrusionOk="0" h="1055" w="1191">
                  <a:moveTo>
                    <a:pt x="367" y="1"/>
                  </a:moveTo>
                  <a:cubicBezTo>
                    <a:pt x="333" y="1"/>
                    <a:pt x="300" y="8"/>
                    <a:pt x="270" y="23"/>
                  </a:cubicBezTo>
                  <a:cubicBezTo>
                    <a:pt x="147" y="84"/>
                    <a:pt x="86" y="232"/>
                    <a:pt x="49" y="354"/>
                  </a:cubicBezTo>
                  <a:cubicBezTo>
                    <a:pt x="0" y="587"/>
                    <a:pt x="12" y="1041"/>
                    <a:pt x="331" y="1054"/>
                  </a:cubicBezTo>
                  <a:cubicBezTo>
                    <a:pt x="340" y="1054"/>
                    <a:pt x="348" y="1054"/>
                    <a:pt x="356" y="1054"/>
                  </a:cubicBezTo>
                  <a:cubicBezTo>
                    <a:pt x="536" y="1054"/>
                    <a:pt x="628" y="923"/>
                    <a:pt x="675" y="747"/>
                  </a:cubicBezTo>
                  <a:cubicBezTo>
                    <a:pt x="724" y="771"/>
                    <a:pt x="773" y="771"/>
                    <a:pt x="834" y="771"/>
                  </a:cubicBezTo>
                  <a:cubicBezTo>
                    <a:pt x="896" y="759"/>
                    <a:pt x="920" y="759"/>
                    <a:pt x="982" y="722"/>
                  </a:cubicBezTo>
                  <a:cubicBezTo>
                    <a:pt x="1006" y="710"/>
                    <a:pt x="1055" y="661"/>
                    <a:pt x="1043" y="636"/>
                  </a:cubicBezTo>
                  <a:lnTo>
                    <a:pt x="1043" y="636"/>
                  </a:lnTo>
                  <a:cubicBezTo>
                    <a:pt x="985" y="669"/>
                    <a:pt x="916" y="684"/>
                    <a:pt x="850" y="684"/>
                  </a:cubicBezTo>
                  <a:cubicBezTo>
                    <a:pt x="791" y="684"/>
                    <a:pt x="733" y="672"/>
                    <a:pt x="687" y="649"/>
                  </a:cubicBezTo>
                  <a:cubicBezTo>
                    <a:pt x="687" y="600"/>
                    <a:pt x="687" y="538"/>
                    <a:pt x="687" y="489"/>
                  </a:cubicBezTo>
                  <a:lnTo>
                    <a:pt x="773" y="489"/>
                  </a:lnTo>
                  <a:cubicBezTo>
                    <a:pt x="896" y="477"/>
                    <a:pt x="994" y="428"/>
                    <a:pt x="1080" y="367"/>
                  </a:cubicBezTo>
                  <a:cubicBezTo>
                    <a:pt x="1166" y="293"/>
                    <a:pt x="1190" y="244"/>
                    <a:pt x="1190" y="146"/>
                  </a:cubicBezTo>
                  <a:cubicBezTo>
                    <a:pt x="1190" y="109"/>
                    <a:pt x="1178" y="48"/>
                    <a:pt x="1153" y="48"/>
                  </a:cubicBezTo>
                  <a:cubicBezTo>
                    <a:pt x="1141" y="183"/>
                    <a:pt x="1080" y="256"/>
                    <a:pt x="1018" y="305"/>
                  </a:cubicBezTo>
                  <a:cubicBezTo>
                    <a:pt x="946" y="367"/>
                    <a:pt x="849" y="394"/>
                    <a:pt x="747" y="394"/>
                  </a:cubicBezTo>
                  <a:cubicBezTo>
                    <a:pt x="727" y="394"/>
                    <a:pt x="707" y="393"/>
                    <a:pt x="687" y="391"/>
                  </a:cubicBezTo>
                  <a:cubicBezTo>
                    <a:pt x="675" y="305"/>
                    <a:pt x="650" y="219"/>
                    <a:pt x="626" y="158"/>
                  </a:cubicBezTo>
                  <a:cubicBezTo>
                    <a:pt x="580" y="66"/>
                    <a:pt x="471" y="1"/>
                    <a:pt x="36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59"/>
            <p:cNvSpPr/>
            <p:nvPr/>
          </p:nvSpPr>
          <p:spPr>
            <a:xfrm>
              <a:off x="2271104" y="1241863"/>
              <a:ext cx="65754" cy="202745"/>
            </a:xfrm>
            <a:custGeom>
              <a:rect b="b" l="l" r="r" t="t"/>
              <a:pathLst>
                <a:path extrusionOk="0" h="3142" w="1019">
                  <a:moveTo>
                    <a:pt x="185" y="0"/>
                  </a:moveTo>
                  <a:lnTo>
                    <a:pt x="185" y="0"/>
                  </a:lnTo>
                  <a:cubicBezTo>
                    <a:pt x="295" y="86"/>
                    <a:pt x="381" y="197"/>
                    <a:pt x="442" y="307"/>
                  </a:cubicBezTo>
                  <a:cubicBezTo>
                    <a:pt x="504" y="430"/>
                    <a:pt x="553" y="553"/>
                    <a:pt x="602" y="675"/>
                  </a:cubicBezTo>
                  <a:cubicBezTo>
                    <a:pt x="639" y="810"/>
                    <a:pt x="675" y="945"/>
                    <a:pt x="700" y="1068"/>
                  </a:cubicBezTo>
                  <a:cubicBezTo>
                    <a:pt x="737" y="1203"/>
                    <a:pt x="761" y="1338"/>
                    <a:pt x="786" y="1473"/>
                  </a:cubicBezTo>
                  <a:cubicBezTo>
                    <a:pt x="823" y="1743"/>
                    <a:pt x="847" y="2012"/>
                    <a:pt x="859" y="2282"/>
                  </a:cubicBezTo>
                  <a:cubicBezTo>
                    <a:pt x="872" y="2417"/>
                    <a:pt x="872" y="2552"/>
                    <a:pt x="872" y="2675"/>
                  </a:cubicBezTo>
                  <a:cubicBezTo>
                    <a:pt x="872" y="2749"/>
                    <a:pt x="859" y="2810"/>
                    <a:pt x="859" y="2884"/>
                  </a:cubicBezTo>
                  <a:cubicBezTo>
                    <a:pt x="849" y="2935"/>
                    <a:pt x="839" y="2987"/>
                    <a:pt x="821" y="3031"/>
                  </a:cubicBezTo>
                  <a:lnTo>
                    <a:pt x="430" y="3031"/>
                  </a:lnTo>
                  <a:lnTo>
                    <a:pt x="221" y="3019"/>
                  </a:lnTo>
                  <a:cubicBezTo>
                    <a:pt x="148" y="3019"/>
                    <a:pt x="74" y="3006"/>
                    <a:pt x="1" y="3006"/>
                  </a:cubicBezTo>
                  <a:cubicBezTo>
                    <a:pt x="74" y="3019"/>
                    <a:pt x="135" y="3043"/>
                    <a:pt x="209" y="3055"/>
                  </a:cubicBezTo>
                  <a:lnTo>
                    <a:pt x="430" y="3092"/>
                  </a:lnTo>
                  <a:cubicBezTo>
                    <a:pt x="565" y="3117"/>
                    <a:pt x="712" y="3129"/>
                    <a:pt x="847" y="3129"/>
                  </a:cubicBezTo>
                  <a:lnTo>
                    <a:pt x="872" y="3141"/>
                  </a:lnTo>
                  <a:lnTo>
                    <a:pt x="896" y="3117"/>
                  </a:lnTo>
                  <a:cubicBezTo>
                    <a:pt x="945" y="3043"/>
                    <a:pt x="958" y="2969"/>
                    <a:pt x="970" y="2896"/>
                  </a:cubicBezTo>
                  <a:cubicBezTo>
                    <a:pt x="982" y="2834"/>
                    <a:pt x="994" y="2761"/>
                    <a:pt x="1007" y="2687"/>
                  </a:cubicBezTo>
                  <a:cubicBezTo>
                    <a:pt x="1019" y="2552"/>
                    <a:pt x="1019" y="2405"/>
                    <a:pt x="1019" y="2270"/>
                  </a:cubicBezTo>
                  <a:cubicBezTo>
                    <a:pt x="1007" y="1988"/>
                    <a:pt x="970" y="1718"/>
                    <a:pt x="921" y="1448"/>
                  </a:cubicBezTo>
                  <a:cubicBezTo>
                    <a:pt x="872" y="1178"/>
                    <a:pt x="798" y="896"/>
                    <a:pt x="688" y="651"/>
                  </a:cubicBezTo>
                  <a:cubicBezTo>
                    <a:pt x="639" y="516"/>
                    <a:pt x="577" y="393"/>
                    <a:pt x="491" y="283"/>
                  </a:cubicBezTo>
                  <a:cubicBezTo>
                    <a:pt x="454" y="221"/>
                    <a:pt x="405" y="172"/>
                    <a:pt x="356" y="123"/>
                  </a:cubicBezTo>
                  <a:cubicBezTo>
                    <a:pt x="307" y="74"/>
                    <a:pt x="246" y="37"/>
                    <a:pt x="185" y="0"/>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59"/>
            <p:cNvSpPr/>
            <p:nvPr/>
          </p:nvSpPr>
          <p:spPr>
            <a:xfrm>
              <a:off x="1815923" y="726995"/>
              <a:ext cx="943715" cy="675474"/>
            </a:xfrm>
            <a:custGeom>
              <a:rect b="b" l="l" r="r" t="t"/>
              <a:pathLst>
                <a:path extrusionOk="0" h="10468" w="14625">
                  <a:moveTo>
                    <a:pt x="13361" y="10187"/>
                  </a:moveTo>
                  <a:lnTo>
                    <a:pt x="13361" y="10187"/>
                  </a:lnTo>
                  <a:cubicBezTo>
                    <a:pt x="13361" y="10188"/>
                    <a:pt x="13361" y="10188"/>
                    <a:pt x="13361" y="10188"/>
                  </a:cubicBezTo>
                  <a:cubicBezTo>
                    <a:pt x="13361" y="10188"/>
                    <a:pt x="13361" y="10188"/>
                    <a:pt x="13361" y="10187"/>
                  </a:cubicBezTo>
                  <a:close/>
                  <a:moveTo>
                    <a:pt x="7233" y="1"/>
                  </a:moveTo>
                  <a:cubicBezTo>
                    <a:pt x="6695" y="1"/>
                    <a:pt x="6188" y="29"/>
                    <a:pt x="5779" y="78"/>
                  </a:cubicBezTo>
                  <a:cubicBezTo>
                    <a:pt x="4908" y="152"/>
                    <a:pt x="1288" y="1575"/>
                    <a:pt x="785" y="2802"/>
                  </a:cubicBezTo>
                  <a:cubicBezTo>
                    <a:pt x="785" y="2802"/>
                    <a:pt x="0" y="4041"/>
                    <a:pt x="37" y="5894"/>
                  </a:cubicBezTo>
                  <a:cubicBezTo>
                    <a:pt x="49" y="6605"/>
                    <a:pt x="344" y="9341"/>
                    <a:pt x="589" y="10188"/>
                  </a:cubicBezTo>
                  <a:cubicBezTo>
                    <a:pt x="589" y="10188"/>
                    <a:pt x="664" y="10467"/>
                    <a:pt x="738" y="10467"/>
                  </a:cubicBezTo>
                  <a:cubicBezTo>
                    <a:pt x="763" y="10467"/>
                    <a:pt x="788" y="10435"/>
                    <a:pt x="810" y="10347"/>
                  </a:cubicBezTo>
                  <a:cubicBezTo>
                    <a:pt x="896" y="10004"/>
                    <a:pt x="1018" y="8200"/>
                    <a:pt x="1018" y="8200"/>
                  </a:cubicBezTo>
                  <a:cubicBezTo>
                    <a:pt x="2994" y="7403"/>
                    <a:pt x="4270" y="5391"/>
                    <a:pt x="4822" y="3403"/>
                  </a:cubicBezTo>
                  <a:cubicBezTo>
                    <a:pt x="5570" y="4250"/>
                    <a:pt x="6637" y="4863"/>
                    <a:pt x="7717" y="4961"/>
                  </a:cubicBezTo>
                  <a:cubicBezTo>
                    <a:pt x="7067" y="4483"/>
                    <a:pt x="6515" y="3968"/>
                    <a:pt x="5999" y="3428"/>
                  </a:cubicBezTo>
                  <a:lnTo>
                    <a:pt x="5999" y="3428"/>
                  </a:lnTo>
                  <a:cubicBezTo>
                    <a:pt x="7273" y="4132"/>
                    <a:pt x="8919" y="4571"/>
                    <a:pt x="10387" y="4571"/>
                  </a:cubicBezTo>
                  <a:cubicBezTo>
                    <a:pt x="10786" y="4571"/>
                    <a:pt x="11171" y="4539"/>
                    <a:pt x="11533" y="4471"/>
                  </a:cubicBezTo>
                  <a:lnTo>
                    <a:pt x="11533" y="4471"/>
                  </a:lnTo>
                  <a:cubicBezTo>
                    <a:pt x="11484" y="5612"/>
                    <a:pt x="12269" y="6470"/>
                    <a:pt x="12882" y="7329"/>
                  </a:cubicBezTo>
                  <a:cubicBezTo>
                    <a:pt x="13152" y="7685"/>
                    <a:pt x="13262" y="8004"/>
                    <a:pt x="13324" y="8458"/>
                  </a:cubicBezTo>
                  <a:cubicBezTo>
                    <a:pt x="13361" y="8740"/>
                    <a:pt x="13520" y="9990"/>
                    <a:pt x="13361" y="10187"/>
                  </a:cubicBezTo>
                  <a:lnTo>
                    <a:pt x="13361" y="10187"/>
                  </a:lnTo>
                  <a:cubicBezTo>
                    <a:pt x="14404" y="8899"/>
                    <a:pt x="14624" y="5857"/>
                    <a:pt x="14060" y="4139"/>
                  </a:cubicBezTo>
                  <a:cubicBezTo>
                    <a:pt x="13581" y="2581"/>
                    <a:pt x="11839" y="1035"/>
                    <a:pt x="10306" y="410"/>
                  </a:cubicBezTo>
                  <a:cubicBezTo>
                    <a:pt x="9512" y="115"/>
                    <a:pt x="8310" y="1"/>
                    <a:pt x="7233" y="1"/>
                  </a:cubicBezTo>
                  <a:close/>
                </a:path>
              </a:pathLst>
            </a:custGeom>
            <a:solidFill>
              <a:srgbClr val="4A241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59"/>
            <p:cNvSpPr/>
            <p:nvPr/>
          </p:nvSpPr>
          <p:spPr>
            <a:xfrm>
              <a:off x="1675768" y="1789705"/>
              <a:ext cx="859055" cy="1223958"/>
            </a:xfrm>
            <a:custGeom>
              <a:rect b="b" l="l" r="r" t="t"/>
              <a:pathLst>
                <a:path extrusionOk="0" h="18968" w="13313">
                  <a:moveTo>
                    <a:pt x="8405" y="0"/>
                  </a:moveTo>
                  <a:lnTo>
                    <a:pt x="5926" y="442"/>
                  </a:lnTo>
                  <a:cubicBezTo>
                    <a:pt x="5570" y="466"/>
                    <a:pt x="5080" y="663"/>
                    <a:pt x="4994" y="847"/>
                  </a:cubicBezTo>
                  <a:cubicBezTo>
                    <a:pt x="4920" y="1031"/>
                    <a:pt x="3571" y="6270"/>
                    <a:pt x="3313" y="7325"/>
                  </a:cubicBezTo>
                  <a:lnTo>
                    <a:pt x="2013" y="13054"/>
                  </a:lnTo>
                  <a:cubicBezTo>
                    <a:pt x="1963" y="13250"/>
                    <a:pt x="1914" y="13459"/>
                    <a:pt x="1865" y="13680"/>
                  </a:cubicBezTo>
                  <a:lnTo>
                    <a:pt x="1497" y="15311"/>
                  </a:lnTo>
                  <a:cubicBezTo>
                    <a:pt x="1473" y="15422"/>
                    <a:pt x="1448" y="15532"/>
                    <a:pt x="1424" y="15618"/>
                  </a:cubicBezTo>
                  <a:cubicBezTo>
                    <a:pt x="1350" y="15913"/>
                    <a:pt x="1166" y="16133"/>
                    <a:pt x="957" y="16403"/>
                  </a:cubicBezTo>
                  <a:cubicBezTo>
                    <a:pt x="749" y="16673"/>
                    <a:pt x="0" y="17888"/>
                    <a:pt x="246" y="17961"/>
                  </a:cubicBezTo>
                  <a:cubicBezTo>
                    <a:pt x="491" y="17863"/>
                    <a:pt x="712" y="17446"/>
                    <a:pt x="872" y="17238"/>
                  </a:cubicBezTo>
                  <a:lnTo>
                    <a:pt x="872" y="17238"/>
                  </a:lnTo>
                  <a:cubicBezTo>
                    <a:pt x="749" y="17508"/>
                    <a:pt x="270" y="18501"/>
                    <a:pt x="540" y="18673"/>
                  </a:cubicBezTo>
                  <a:cubicBezTo>
                    <a:pt x="835" y="18489"/>
                    <a:pt x="1007" y="17606"/>
                    <a:pt x="1141" y="17299"/>
                  </a:cubicBezTo>
                  <a:lnTo>
                    <a:pt x="1141" y="17299"/>
                  </a:lnTo>
                  <a:cubicBezTo>
                    <a:pt x="1092" y="17532"/>
                    <a:pt x="1043" y="17765"/>
                    <a:pt x="982" y="17986"/>
                  </a:cubicBezTo>
                  <a:cubicBezTo>
                    <a:pt x="945" y="18195"/>
                    <a:pt x="688" y="18833"/>
                    <a:pt x="847" y="18968"/>
                  </a:cubicBezTo>
                  <a:cubicBezTo>
                    <a:pt x="1203" y="18845"/>
                    <a:pt x="1460" y="17777"/>
                    <a:pt x="1644" y="17483"/>
                  </a:cubicBezTo>
                  <a:lnTo>
                    <a:pt x="1644" y="17483"/>
                  </a:lnTo>
                  <a:cubicBezTo>
                    <a:pt x="1608" y="17641"/>
                    <a:pt x="1283" y="18870"/>
                    <a:pt x="1467" y="18870"/>
                  </a:cubicBezTo>
                  <a:cubicBezTo>
                    <a:pt x="1469" y="18870"/>
                    <a:pt x="1471" y="18870"/>
                    <a:pt x="1473" y="18869"/>
                  </a:cubicBezTo>
                  <a:cubicBezTo>
                    <a:pt x="1595" y="18857"/>
                    <a:pt x="1829" y="18244"/>
                    <a:pt x="1865" y="18170"/>
                  </a:cubicBezTo>
                  <a:cubicBezTo>
                    <a:pt x="1988" y="17900"/>
                    <a:pt x="2062" y="17446"/>
                    <a:pt x="2209" y="17201"/>
                  </a:cubicBezTo>
                  <a:cubicBezTo>
                    <a:pt x="2315" y="17366"/>
                    <a:pt x="2477" y="18027"/>
                    <a:pt x="2717" y="18027"/>
                  </a:cubicBezTo>
                  <a:cubicBezTo>
                    <a:pt x="2728" y="18027"/>
                    <a:pt x="2738" y="18025"/>
                    <a:pt x="2749" y="18023"/>
                  </a:cubicBezTo>
                  <a:cubicBezTo>
                    <a:pt x="2749" y="17704"/>
                    <a:pt x="2663" y="17397"/>
                    <a:pt x="2687" y="17078"/>
                  </a:cubicBezTo>
                  <a:cubicBezTo>
                    <a:pt x="2687" y="16821"/>
                    <a:pt x="2761" y="16526"/>
                    <a:pt x="2712" y="16281"/>
                  </a:cubicBezTo>
                  <a:cubicBezTo>
                    <a:pt x="2687" y="16121"/>
                    <a:pt x="2540" y="16048"/>
                    <a:pt x="2491" y="15913"/>
                  </a:cubicBezTo>
                  <a:cubicBezTo>
                    <a:pt x="2442" y="15790"/>
                    <a:pt x="2491" y="15594"/>
                    <a:pt x="2516" y="15483"/>
                  </a:cubicBezTo>
                  <a:cubicBezTo>
                    <a:pt x="2540" y="15250"/>
                    <a:pt x="2589" y="15017"/>
                    <a:pt x="2651" y="14784"/>
                  </a:cubicBezTo>
                  <a:cubicBezTo>
                    <a:pt x="3031" y="13582"/>
                    <a:pt x="4172" y="9962"/>
                    <a:pt x="4650" y="8306"/>
                  </a:cubicBezTo>
                  <a:cubicBezTo>
                    <a:pt x="4822" y="7766"/>
                    <a:pt x="5337" y="6147"/>
                    <a:pt x="5755" y="4822"/>
                  </a:cubicBezTo>
                  <a:cubicBezTo>
                    <a:pt x="5926" y="6000"/>
                    <a:pt x="6307" y="7729"/>
                    <a:pt x="6258" y="8453"/>
                  </a:cubicBezTo>
                  <a:cubicBezTo>
                    <a:pt x="6245" y="8625"/>
                    <a:pt x="6196" y="8870"/>
                    <a:pt x="6123" y="9153"/>
                  </a:cubicBezTo>
                  <a:cubicBezTo>
                    <a:pt x="8306" y="9202"/>
                    <a:pt x="10466" y="9386"/>
                    <a:pt x="12613" y="9594"/>
                  </a:cubicBezTo>
                  <a:cubicBezTo>
                    <a:pt x="12478" y="9116"/>
                    <a:pt x="12380" y="8711"/>
                    <a:pt x="12355" y="8453"/>
                  </a:cubicBezTo>
                  <a:cubicBezTo>
                    <a:pt x="12294" y="7533"/>
                    <a:pt x="12919" y="5030"/>
                    <a:pt x="12944" y="4024"/>
                  </a:cubicBezTo>
                  <a:cubicBezTo>
                    <a:pt x="12956" y="3485"/>
                    <a:pt x="13312" y="552"/>
                    <a:pt x="12968" y="491"/>
                  </a:cubicBezTo>
                  <a:lnTo>
                    <a:pt x="10208" y="0"/>
                  </a:ln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59"/>
            <p:cNvSpPr/>
            <p:nvPr/>
          </p:nvSpPr>
          <p:spPr>
            <a:xfrm>
              <a:off x="2438941" y="1811128"/>
              <a:ext cx="240752" cy="513187"/>
            </a:xfrm>
            <a:custGeom>
              <a:rect b="b" l="l" r="r" t="t"/>
              <a:pathLst>
                <a:path extrusionOk="0" h="7953" w="3731">
                  <a:moveTo>
                    <a:pt x="469" y="0"/>
                  </a:moveTo>
                  <a:cubicBezTo>
                    <a:pt x="385" y="0"/>
                    <a:pt x="308" y="8"/>
                    <a:pt x="246" y="24"/>
                  </a:cubicBezTo>
                  <a:cubicBezTo>
                    <a:pt x="172" y="49"/>
                    <a:pt x="99" y="98"/>
                    <a:pt x="62" y="159"/>
                  </a:cubicBezTo>
                  <a:cubicBezTo>
                    <a:pt x="13" y="245"/>
                    <a:pt x="25" y="380"/>
                    <a:pt x="13" y="478"/>
                  </a:cubicBezTo>
                  <a:cubicBezTo>
                    <a:pt x="1" y="772"/>
                    <a:pt x="37" y="1067"/>
                    <a:pt x="74" y="1349"/>
                  </a:cubicBezTo>
                  <a:cubicBezTo>
                    <a:pt x="123" y="1742"/>
                    <a:pt x="197" y="2134"/>
                    <a:pt x="295" y="2527"/>
                  </a:cubicBezTo>
                  <a:cubicBezTo>
                    <a:pt x="295" y="2527"/>
                    <a:pt x="2111" y="6772"/>
                    <a:pt x="2503" y="7704"/>
                  </a:cubicBezTo>
                  <a:cubicBezTo>
                    <a:pt x="2528" y="7753"/>
                    <a:pt x="2626" y="7864"/>
                    <a:pt x="2663" y="7950"/>
                  </a:cubicBezTo>
                  <a:cubicBezTo>
                    <a:pt x="2704" y="7952"/>
                    <a:pt x="2744" y="7953"/>
                    <a:pt x="2783" y="7953"/>
                  </a:cubicBezTo>
                  <a:cubicBezTo>
                    <a:pt x="2989" y="7953"/>
                    <a:pt x="3170" y="7916"/>
                    <a:pt x="3387" y="7741"/>
                  </a:cubicBezTo>
                  <a:cubicBezTo>
                    <a:pt x="3644" y="7434"/>
                    <a:pt x="3681" y="6956"/>
                    <a:pt x="3730" y="6600"/>
                  </a:cubicBezTo>
                  <a:cubicBezTo>
                    <a:pt x="3374" y="5582"/>
                    <a:pt x="1534" y="490"/>
                    <a:pt x="1436" y="319"/>
                  </a:cubicBezTo>
                  <a:cubicBezTo>
                    <a:pt x="1336" y="139"/>
                    <a:pt x="833" y="0"/>
                    <a:pt x="469"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59"/>
            <p:cNvSpPr/>
            <p:nvPr/>
          </p:nvSpPr>
          <p:spPr>
            <a:xfrm>
              <a:off x="2596454" y="1684396"/>
              <a:ext cx="407039" cy="667795"/>
            </a:xfrm>
            <a:custGeom>
              <a:rect b="b" l="l" r="r" t="t"/>
              <a:pathLst>
                <a:path extrusionOk="0" h="10349" w="6308">
                  <a:moveTo>
                    <a:pt x="5064" y="0"/>
                  </a:moveTo>
                  <a:cubicBezTo>
                    <a:pt x="4938" y="0"/>
                    <a:pt x="4589" y="553"/>
                    <a:pt x="4540" y="614"/>
                  </a:cubicBezTo>
                  <a:cubicBezTo>
                    <a:pt x="4369" y="847"/>
                    <a:pt x="4197" y="1277"/>
                    <a:pt x="4013" y="1497"/>
                  </a:cubicBezTo>
                  <a:cubicBezTo>
                    <a:pt x="3940" y="1303"/>
                    <a:pt x="3915" y="577"/>
                    <a:pt x="3651" y="577"/>
                  </a:cubicBezTo>
                  <a:cubicBezTo>
                    <a:pt x="3649" y="577"/>
                    <a:pt x="3647" y="577"/>
                    <a:pt x="3645" y="577"/>
                  </a:cubicBezTo>
                  <a:cubicBezTo>
                    <a:pt x="3583" y="896"/>
                    <a:pt x="3608" y="1203"/>
                    <a:pt x="3522" y="1522"/>
                  </a:cubicBezTo>
                  <a:cubicBezTo>
                    <a:pt x="3461" y="1767"/>
                    <a:pt x="3326" y="2037"/>
                    <a:pt x="3326" y="2295"/>
                  </a:cubicBezTo>
                  <a:cubicBezTo>
                    <a:pt x="3326" y="2454"/>
                    <a:pt x="3461" y="2565"/>
                    <a:pt x="3473" y="2700"/>
                  </a:cubicBezTo>
                  <a:cubicBezTo>
                    <a:pt x="3498" y="2822"/>
                    <a:pt x="3412" y="3019"/>
                    <a:pt x="3375" y="3117"/>
                  </a:cubicBezTo>
                  <a:cubicBezTo>
                    <a:pt x="3338" y="3190"/>
                    <a:pt x="3314" y="3276"/>
                    <a:pt x="3277" y="3350"/>
                  </a:cubicBezTo>
                  <a:lnTo>
                    <a:pt x="1" y="9595"/>
                  </a:lnTo>
                  <a:cubicBezTo>
                    <a:pt x="212" y="10137"/>
                    <a:pt x="568" y="10349"/>
                    <a:pt x="971" y="10349"/>
                  </a:cubicBezTo>
                  <a:cubicBezTo>
                    <a:pt x="1106" y="10349"/>
                    <a:pt x="1246" y="10325"/>
                    <a:pt x="1387" y="10282"/>
                  </a:cubicBezTo>
                  <a:cubicBezTo>
                    <a:pt x="1927" y="9190"/>
                    <a:pt x="4246" y="3730"/>
                    <a:pt x="4479" y="3154"/>
                  </a:cubicBezTo>
                  <a:cubicBezTo>
                    <a:pt x="4614" y="2908"/>
                    <a:pt x="4835" y="2724"/>
                    <a:pt x="5068" y="2516"/>
                  </a:cubicBezTo>
                  <a:cubicBezTo>
                    <a:pt x="5338" y="2295"/>
                    <a:pt x="6307" y="1264"/>
                    <a:pt x="6086" y="1142"/>
                  </a:cubicBezTo>
                  <a:lnTo>
                    <a:pt x="6086" y="1142"/>
                  </a:lnTo>
                  <a:cubicBezTo>
                    <a:pt x="5829" y="1178"/>
                    <a:pt x="5522" y="1559"/>
                    <a:pt x="5338" y="1718"/>
                  </a:cubicBezTo>
                  <a:cubicBezTo>
                    <a:pt x="5510" y="1485"/>
                    <a:pt x="6172" y="602"/>
                    <a:pt x="5939" y="381"/>
                  </a:cubicBezTo>
                  <a:lnTo>
                    <a:pt x="5939" y="381"/>
                  </a:lnTo>
                  <a:cubicBezTo>
                    <a:pt x="5620" y="504"/>
                    <a:pt x="5277" y="1338"/>
                    <a:pt x="5068" y="1608"/>
                  </a:cubicBezTo>
                  <a:cubicBezTo>
                    <a:pt x="5178" y="1387"/>
                    <a:pt x="5264" y="1166"/>
                    <a:pt x="5362" y="970"/>
                  </a:cubicBezTo>
                  <a:cubicBezTo>
                    <a:pt x="5436" y="761"/>
                    <a:pt x="5829" y="197"/>
                    <a:pt x="5706" y="37"/>
                  </a:cubicBezTo>
                  <a:lnTo>
                    <a:pt x="5706" y="37"/>
                  </a:lnTo>
                  <a:cubicBezTo>
                    <a:pt x="5326" y="74"/>
                    <a:pt x="4859" y="1080"/>
                    <a:pt x="4614" y="1326"/>
                  </a:cubicBezTo>
                  <a:cubicBezTo>
                    <a:pt x="4675" y="1178"/>
                    <a:pt x="5264" y="25"/>
                    <a:pt x="5068" y="1"/>
                  </a:cubicBezTo>
                  <a:cubicBezTo>
                    <a:pt x="5067" y="0"/>
                    <a:pt x="5065" y="0"/>
                    <a:pt x="5064" y="0"/>
                  </a:cubicBezTo>
                  <a:close/>
                </a:path>
              </a:pathLst>
            </a:custGeom>
            <a:solidFill>
              <a:srgbClr val="EC8C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59"/>
            <p:cNvSpPr/>
            <p:nvPr/>
          </p:nvSpPr>
          <p:spPr>
            <a:xfrm>
              <a:off x="2846629" y="1769895"/>
              <a:ext cx="36523" cy="82402"/>
            </a:xfrm>
            <a:custGeom>
              <a:rect b="b" l="l" r="r" t="t"/>
              <a:pathLst>
                <a:path extrusionOk="0" h="1277" w="566">
                  <a:moveTo>
                    <a:pt x="99" y="1"/>
                  </a:moveTo>
                  <a:cubicBezTo>
                    <a:pt x="87" y="50"/>
                    <a:pt x="74" y="99"/>
                    <a:pt x="62" y="136"/>
                  </a:cubicBezTo>
                  <a:cubicBezTo>
                    <a:pt x="50" y="185"/>
                    <a:pt x="38" y="221"/>
                    <a:pt x="25" y="270"/>
                  </a:cubicBezTo>
                  <a:cubicBezTo>
                    <a:pt x="25" y="307"/>
                    <a:pt x="13" y="356"/>
                    <a:pt x="1" y="405"/>
                  </a:cubicBezTo>
                  <a:cubicBezTo>
                    <a:pt x="1" y="455"/>
                    <a:pt x="1" y="504"/>
                    <a:pt x="1" y="553"/>
                  </a:cubicBezTo>
                  <a:lnTo>
                    <a:pt x="1" y="602"/>
                  </a:lnTo>
                  <a:lnTo>
                    <a:pt x="87" y="639"/>
                  </a:lnTo>
                  <a:cubicBezTo>
                    <a:pt x="111" y="639"/>
                    <a:pt x="136" y="651"/>
                    <a:pt x="160" y="663"/>
                  </a:cubicBezTo>
                  <a:cubicBezTo>
                    <a:pt x="173" y="675"/>
                    <a:pt x="197" y="700"/>
                    <a:pt x="222" y="712"/>
                  </a:cubicBezTo>
                  <a:cubicBezTo>
                    <a:pt x="271" y="761"/>
                    <a:pt x="308" y="810"/>
                    <a:pt x="344" y="872"/>
                  </a:cubicBezTo>
                  <a:cubicBezTo>
                    <a:pt x="381" y="933"/>
                    <a:pt x="418" y="994"/>
                    <a:pt x="443" y="1056"/>
                  </a:cubicBezTo>
                  <a:cubicBezTo>
                    <a:pt x="479" y="1129"/>
                    <a:pt x="504" y="1191"/>
                    <a:pt x="504" y="1277"/>
                  </a:cubicBezTo>
                  <a:cubicBezTo>
                    <a:pt x="528" y="1240"/>
                    <a:pt x="553" y="1203"/>
                    <a:pt x="553" y="1154"/>
                  </a:cubicBezTo>
                  <a:cubicBezTo>
                    <a:pt x="565" y="1117"/>
                    <a:pt x="565" y="1080"/>
                    <a:pt x="565" y="1031"/>
                  </a:cubicBezTo>
                  <a:cubicBezTo>
                    <a:pt x="553" y="945"/>
                    <a:pt x="541" y="872"/>
                    <a:pt x="504" y="786"/>
                  </a:cubicBezTo>
                  <a:cubicBezTo>
                    <a:pt x="479" y="712"/>
                    <a:pt x="430" y="639"/>
                    <a:pt x="369" y="577"/>
                  </a:cubicBezTo>
                  <a:cubicBezTo>
                    <a:pt x="322" y="530"/>
                    <a:pt x="260" y="483"/>
                    <a:pt x="184" y="458"/>
                  </a:cubicBezTo>
                  <a:lnTo>
                    <a:pt x="184" y="458"/>
                  </a:lnTo>
                  <a:lnTo>
                    <a:pt x="173" y="405"/>
                  </a:lnTo>
                  <a:cubicBezTo>
                    <a:pt x="173" y="369"/>
                    <a:pt x="173" y="320"/>
                    <a:pt x="160" y="283"/>
                  </a:cubicBezTo>
                  <a:cubicBezTo>
                    <a:pt x="160" y="185"/>
                    <a:pt x="136" y="86"/>
                    <a:pt x="99"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59"/>
            <p:cNvSpPr/>
            <p:nvPr/>
          </p:nvSpPr>
          <p:spPr>
            <a:xfrm>
              <a:off x="2882249" y="1764346"/>
              <a:ext cx="57107" cy="42007"/>
            </a:xfrm>
            <a:custGeom>
              <a:rect b="b" l="l" r="r" t="t"/>
              <a:pathLst>
                <a:path extrusionOk="0" h="651" w="885">
                  <a:moveTo>
                    <a:pt x="1" y="1"/>
                  </a:moveTo>
                  <a:cubicBezTo>
                    <a:pt x="1" y="1"/>
                    <a:pt x="50" y="62"/>
                    <a:pt x="124" y="136"/>
                  </a:cubicBezTo>
                  <a:cubicBezTo>
                    <a:pt x="160" y="172"/>
                    <a:pt x="210" y="209"/>
                    <a:pt x="271" y="246"/>
                  </a:cubicBezTo>
                  <a:cubicBezTo>
                    <a:pt x="308" y="283"/>
                    <a:pt x="369" y="320"/>
                    <a:pt x="418" y="356"/>
                  </a:cubicBezTo>
                  <a:cubicBezTo>
                    <a:pt x="479" y="393"/>
                    <a:pt x="529" y="442"/>
                    <a:pt x="578" y="467"/>
                  </a:cubicBezTo>
                  <a:cubicBezTo>
                    <a:pt x="639" y="504"/>
                    <a:pt x="688" y="528"/>
                    <a:pt x="725" y="565"/>
                  </a:cubicBezTo>
                  <a:cubicBezTo>
                    <a:pt x="811" y="614"/>
                    <a:pt x="884" y="651"/>
                    <a:pt x="884" y="651"/>
                  </a:cubicBezTo>
                  <a:cubicBezTo>
                    <a:pt x="884" y="651"/>
                    <a:pt x="860" y="577"/>
                    <a:pt x="811" y="479"/>
                  </a:cubicBezTo>
                  <a:cubicBezTo>
                    <a:pt x="786" y="430"/>
                    <a:pt x="749" y="381"/>
                    <a:pt x="700" y="332"/>
                  </a:cubicBezTo>
                  <a:cubicBezTo>
                    <a:pt x="651" y="283"/>
                    <a:pt x="602" y="234"/>
                    <a:pt x="541" y="185"/>
                  </a:cubicBezTo>
                  <a:cubicBezTo>
                    <a:pt x="479" y="148"/>
                    <a:pt x="418" y="111"/>
                    <a:pt x="357" y="87"/>
                  </a:cubicBezTo>
                  <a:cubicBezTo>
                    <a:pt x="295" y="62"/>
                    <a:pt x="234" y="38"/>
                    <a:pt x="173" y="25"/>
                  </a:cubicBezTo>
                  <a:cubicBezTo>
                    <a:pt x="75" y="1"/>
                    <a:pt x="1" y="1"/>
                    <a:pt x="1" y="1"/>
                  </a:cubicBezTo>
                  <a:close/>
                </a:path>
              </a:pathLst>
            </a:custGeom>
            <a:solidFill>
              <a:srgbClr val="CF75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59"/>
            <p:cNvSpPr/>
            <p:nvPr/>
          </p:nvSpPr>
          <p:spPr>
            <a:xfrm>
              <a:off x="1940978" y="1914760"/>
              <a:ext cx="81627" cy="95888"/>
            </a:xfrm>
            <a:custGeom>
              <a:rect b="b" l="l" r="r" t="t"/>
              <a:pathLst>
                <a:path extrusionOk="0" h="1486" w="1265">
                  <a:moveTo>
                    <a:pt x="99" y="1"/>
                  </a:moveTo>
                  <a:cubicBezTo>
                    <a:pt x="50" y="148"/>
                    <a:pt x="13" y="271"/>
                    <a:pt x="13" y="295"/>
                  </a:cubicBezTo>
                  <a:cubicBezTo>
                    <a:pt x="0" y="491"/>
                    <a:pt x="381" y="921"/>
                    <a:pt x="626" y="1117"/>
                  </a:cubicBezTo>
                  <a:cubicBezTo>
                    <a:pt x="872" y="1326"/>
                    <a:pt x="1092" y="1363"/>
                    <a:pt x="1264" y="1485"/>
                  </a:cubicBezTo>
                  <a:lnTo>
                    <a:pt x="1264" y="994"/>
                  </a:lnTo>
                  <a:cubicBezTo>
                    <a:pt x="1068" y="994"/>
                    <a:pt x="749" y="896"/>
                    <a:pt x="921" y="528"/>
                  </a:cubicBezTo>
                  <a:lnTo>
                    <a:pt x="921" y="528"/>
                  </a:lnTo>
                  <a:cubicBezTo>
                    <a:pt x="859" y="597"/>
                    <a:pt x="797" y="625"/>
                    <a:pt x="740" y="625"/>
                  </a:cubicBezTo>
                  <a:cubicBezTo>
                    <a:pt x="593" y="625"/>
                    <a:pt x="484" y="435"/>
                    <a:pt x="528" y="258"/>
                  </a:cubicBezTo>
                  <a:lnTo>
                    <a:pt x="528" y="258"/>
                  </a:lnTo>
                  <a:cubicBezTo>
                    <a:pt x="471" y="294"/>
                    <a:pt x="420" y="310"/>
                    <a:pt x="374" y="310"/>
                  </a:cubicBezTo>
                  <a:cubicBezTo>
                    <a:pt x="229" y="310"/>
                    <a:pt x="136" y="159"/>
                    <a:pt x="99"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59"/>
            <p:cNvSpPr/>
            <p:nvPr/>
          </p:nvSpPr>
          <p:spPr>
            <a:xfrm>
              <a:off x="2533926" y="1924246"/>
              <a:ext cx="81627" cy="86402"/>
            </a:xfrm>
            <a:custGeom>
              <a:rect b="b" l="l" r="r" t="t"/>
              <a:pathLst>
                <a:path extrusionOk="0" h="1339" w="1265">
                  <a:moveTo>
                    <a:pt x="1191" y="1"/>
                  </a:moveTo>
                  <a:cubicBezTo>
                    <a:pt x="1132" y="93"/>
                    <a:pt x="1045" y="156"/>
                    <a:pt x="945" y="156"/>
                  </a:cubicBezTo>
                  <a:cubicBezTo>
                    <a:pt x="898" y="156"/>
                    <a:pt x="849" y="143"/>
                    <a:pt x="798" y="111"/>
                  </a:cubicBezTo>
                  <a:lnTo>
                    <a:pt x="798" y="111"/>
                  </a:lnTo>
                  <a:cubicBezTo>
                    <a:pt x="851" y="288"/>
                    <a:pt x="738" y="478"/>
                    <a:pt x="589" y="478"/>
                  </a:cubicBezTo>
                  <a:cubicBezTo>
                    <a:pt x="531" y="478"/>
                    <a:pt x="467" y="450"/>
                    <a:pt x="406" y="381"/>
                  </a:cubicBezTo>
                  <a:lnTo>
                    <a:pt x="406" y="381"/>
                  </a:lnTo>
                  <a:cubicBezTo>
                    <a:pt x="504" y="558"/>
                    <a:pt x="327" y="798"/>
                    <a:pt x="151" y="798"/>
                  </a:cubicBezTo>
                  <a:cubicBezTo>
                    <a:pt x="108" y="798"/>
                    <a:pt x="64" y="783"/>
                    <a:pt x="25" y="749"/>
                  </a:cubicBezTo>
                  <a:cubicBezTo>
                    <a:pt x="25" y="958"/>
                    <a:pt x="13" y="1154"/>
                    <a:pt x="1" y="1338"/>
                  </a:cubicBezTo>
                  <a:cubicBezTo>
                    <a:pt x="173" y="1228"/>
                    <a:pt x="479" y="1081"/>
                    <a:pt x="725" y="872"/>
                  </a:cubicBezTo>
                  <a:cubicBezTo>
                    <a:pt x="970" y="676"/>
                    <a:pt x="1264" y="394"/>
                    <a:pt x="1252" y="222"/>
                  </a:cubicBezTo>
                  <a:cubicBezTo>
                    <a:pt x="1252" y="197"/>
                    <a:pt x="1228" y="111"/>
                    <a:pt x="1191"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0" name="Google Shape;9060;p59"/>
            <p:cNvSpPr/>
            <p:nvPr/>
          </p:nvSpPr>
          <p:spPr>
            <a:xfrm>
              <a:off x="1947302" y="1781768"/>
              <a:ext cx="663472" cy="733161"/>
            </a:xfrm>
            <a:custGeom>
              <a:rect b="b" l="l" r="r" t="t"/>
              <a:pathLst>
                <a:path extrusionOk="0" h="11362" w="10282">
                  <a:moveTo>
                    <a:pt x="3681" y="1"/>
                  </a:moveTo>
                  <a:cubicBezTo>
                    <a:pt x="3681" y="1"/>
                    <a:pt x="2761" y="99"/>
                    <a:pt x="2589" y="136"/>
                  </a:cubicBezTo>
                  <a:cubicBezTo>
                    <a:pt x="2013" y="209"/>
                    <a:pt x="896" y="393"/>
                    <a:pt x="749" y="589"/>
                  </a:cubicBezTo>
                  <a:cubicBezTo>
                    <a:pt x="737" y="602"/>
                    <a:pt x="737" y="602"/>
                    <a:pt x="737" y="614"/>
                  </a:cubicBezTo>
                  <a:cubicBezTo>
                    <a:pt x="675" y="651"/>
                    <a:pt x="626" y="700"/>
                    <a:pt x="577" y="749"/>
                  </a:cubicBezTo>
                  <a:cubicBezTo>
                    <a:pt x="442" y="896"/>
                    <a:pt x="148" y="1632"/>
                    <a:pt x="1" y="2062"/>
                  </a:cubicBezTo>
                  <a:cubicBezTo>
                    <a:pt x="38" y="2220"/>
                    <a:pt x="131" y="2371"/>
                    <a:pt x="276" y="2371"/>
                  </a:cubicBezTo>
                  <a:cubicBezTo>
                    <a:pt x="322" y="2371"/>
                    <a:pt x="373" y="2355"/>
                    <a:pt x="430" y="2319"/>
                  </a:cubicBezTo>
                  <a:lnTo>
                    <a:pt x="430" y="2319"/>
                  </a:lnTo>
                  <a:cubicBezTo>
                    <a:pt x="386" y="2496"/>
                    <a:pt x="495" y="2686"/>
                    <a:pt x="642" y="2686"/>
                  </a:cubicBezTo>
                  <a:cubicBezTo>
                    <a:pt x="699" y="2686"/>
                    <a:pt x="761" y="2658"/>
                    <a:pt x="823" y="2589"/>
                  </a:cubicBezTo>
                  <a:lnTo>
                    <a:pt x="823" y="2589"/>
                  </a:lnTo>
                  <a:cubicBezTo>
                    <a:pt x="651" y="2957"/>
                    <a:pt x="970" y="3055"/>
                    <a:pt x="1166" y="3055"/>
                  </a:cubicBezTo>
                  <a:lnTo>
                    <a:pt x="1166" y="3546"/>
                  </a:lnTo>
                  <a:cubicBezTo>
                    <a:pt x="1191" y="3779"/>
                    <a:pt x="1252" y="4246"/>
                    <a:pt x="1313" y="4834"/>
                  </a:cubicBezTo>
                  <a:cubicBezTo>
                    <a:pt x="1461" y="6098"/>
                    <a:pt x="1669" y="7889"/>
                    <a:pt x="1755" y="8834"/>
                  </a:cubicBezTo>
                  <a:cubicBezTo>
                    <a:pt x="1559" y="9178"/>
                    <a:pt x="1289" y="9742"/>
                    <a:pt x="945" y="10650"/>
                  </a:cubicBezTo>
                  <a:cubicBezTo>
                    <a:pt x="2405" y="11202"/>
                    <a:pt x="3890" y="11325"/>
                    <a:pt x="5448" y="11361"/>
                  </a:cubicBezTo>
                  <a:cubicBezTo>
                    <a:pt x="5482" y="11362"/>
                    <a:pt x="5516" y="11362"/>
                    <a:pt x="5550" y="11362"/>
                  </a:cubicBezTo>
                  <a:cubicBezTo>
                    <a:pt x="6620" y="11362"/>
                    <a:pt x="8055" y="11178"/>
                    <a:pt x="9374" y="10821"/>
                  </a:cubicBezTo>
                  <a:cubicBezTo>
                    <a:pt x="8994" y="9815"/>
                    <a:pt x="8699" y="9202"/>
                    <a:pt x="8503" y="8834"/>
                  </a:cubicBezTo>
                  <a:cubicBezTo>
                    <a:pt x="8626" y="7460"/>
                    <a:pt x="9006" y="4295"/>
                    <a:pt x="9092" y="3546"/>
                  </a:cubicBezTo>
                  <a:cubicBezTo>
                    <a:pt x="9104" y="3362"/>
                    <a:pt x="9116" y="3166"/>
                    <a:pt x="9116" y="2957"/>
                  </a:cubicBezTo>
                  <a:cubicBezTo>
                    <a:pt x="9155" y="2991"/>
                    <a:pt x="9199" y="3006"/>
                    <a:pt x="9242" y="3006"/>
                  </a:cubicBezTo>
                  <a:cubicBezTo>
                    <a:pt x="9418" y="3006"/>
                    <a:pt x="9595" y="2766"/>
                    <a:pt x="9497" y="2589"/>
                  </a:cubicBezTo>
                  <a:lnTo>
                    <a:pt x="9497" y="2589"/>
                  </a:lnTo>
                  <a:cubicBezTo>
                    <a:pt x="9558" y="2658"/>
                    <a:pt x="9621" y="2686"/>
                    <a:pt x="9678" y="2686"/>
                  </a:cubicBezTo>
                  <a:cubicBezTo>
                    <a:pt x="9825" y="2686"/>
                    <a:pt x="9933" y="2496"/>
                    <a:pt x="9889" y="2319"/>
                  </a:cubicBezTo>
                  <a:lnTo>
                    <a:pt x="9889" y="2319"/>
                  </a:lnTo>
                  <a:cubicBezTo>
                    <a:pt x="9940" y="2351"/>
                    <a:pt x="9989" y="2364"/>
                    <a:pt x="10036" y="2364"/>
                  </a:cubicBezTo>
                  <a:cubicBezTo>
                    <a:pt x="10136" y="2364"/>
                    <a:pt x="10223" y="2301"/>
                    <a:pt x="10282" y="2209"/>
                  </a:cubicBezTo>
                  <a:cubicBezTo>
                    <a:pt x="10147" y="1780"/>
                    <a:pt x="9828" y="908"/>
                    <a:pt x="9681" y="749"/>
                  </a:cubicBezTo>
                  <a:cubicBezTo>
                    <a:pt x="9632" y="700"/>
                    <a:pt x="9582" y="651"/>
                    <a:pt x="9521" y="614"/>
                  </a:cubicBezTo>
                  <a:cubicBezTo>
                    <a:pt x="9521" y="602"/>
                    <a:pt x="9509" y="602"/>
                    <a:pt x="9509" y="589"/>
                  </a:cubicBezTo>
                  <a:cubicBezTo>
                    <a:pt x="9362" y="393"/>
                    <a:pt x="8245" y="209"/>
                    <a:pt x="7669" y="136"/>
                  </a:cubicBezTo>
                  <a:cubicBezTo>
                    <a:pt x="7497" y="99"/>
                    <a:pt x="6479" y="50"/>
                    <a:pt x="6479" y="50"/>
                  </a:cubicBezTo>
                  <a:lnTo>
                    <a:pt x="6086" y="283"/>
                  </a:lnTo>
                  <a:lnTo>
                    <a:pt x="5509" y="823"/>
                  </a:lnTo>
                  <a:lnTo>
                    <a:pt x="4466" y="823"/>
                  </a:lnTo>
                  <a:lnTo>
                    <a:pt x="4013" y="455"/>
                  </a:lnTo>
                  <a:lnTo>
                    <a:pt x="3681" y="1"/>
                  </a:lnTo>
                  <a:close/>
                </a:path>
              </a:pathLst>
            </a:custGeom>
            <a:solidFill>
              <a:srgbClr val="FDCB0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59"/>
            <p:cNvSpPr/>
            <p:nvPr/>
          </p:nvSpPr>
          <p:spPr>
            <a:xfrm>
              <a:off x="2016218" y="1899725"/>
              <a:ext cx="11099" cy="131507"/>
            </a:xfrm>
            <a:custGeom>
              <a:rect b="b" l="l" r="r" t="t"/>
              <a:pathLst>
                <a:path extrusionOk="0" h="2038" w="172">
                  <a:moveTo>
                    <a:pt x="37" y="1"/>
                  </a:moveTo>
                  <a:cubicBezTo>
                    <a:pt x="37" y="1"/>
                    <a:pt x="25" y="136"/>
                    <a:pt x="12" y="320"/>
                  </a:cubicBezTo>
                  <a:cubicBezTo>
                    <a:pt x="0" y="516"/>
                    <a:pt x="0" y="774"/>
                    <a:pt x="12" y="1019"/>
                  </a:cubicBezTo>
                  <a:cubicBezTo>
                    <a:pt x="25" y="1277"/>
                    <a:pt x="49" y="1534"/>
                    <a:pt x="86" y="1718"/>
                  </a:cubicBezTo>
                  <a:cubicBezTo>
                    <a:pt x="110" y="1915"/>
                    <a:pt x="135" y="2037"/>
                    <a:pt x="135" y="2037"/>
                  </a:cubicBezTo>
                  <a:cubicBezTo>
                    <a:pt x="135" y="2037"/>
                    <a:pt x="147" y="1915"/>
                    <a:pt x="160" y="1718"/>
                  </a:cubicBezTo>
                  <a:cubicBezTo>
                    <a:pt x="160" y="1522"/>
                    <a:pt x="172" y="1264"/>
                    <a:pt x="147" y="1019"/>
                  </a:cubicBezTo>
                  <a:cubicBezTo>
                    <a:pt x="147" y="761"/>
                    <a:pt x="110" y="504"/>
                    <a:pt x="86" y="320"/>
                  </a:cubicBezTo>
                  <a:cubicBezTo>
                    <a:pt x="61" y="123"/>
                    <a:pt x="37" y="1"/>
                    <a:pt x="37" y="1"/>
                  </a:cubicBezTo>
                  <a:close/>
                </a:path>
              </a:pathLst>
            </a:custGeom>
            <a:solidFill>
              <a:srgbClr val="9F2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59"/>
            <p:cNvSpPr/>
            <p:nvPr/>
          </p:nvSpPr>
          <p:spPr>
            <a:xfrm>
              <a:off x="2527603" y="1899725"/>
              <a:ext cx="11163" cy="131507"/>
            </a:xfrm>
            <a:custGeom>
              <a:rect b="b" l="l" r="r" t="t"/>
              <a:pathLst>
                <a:path extrusionOk="0" h="2038" w="173">
                  <a:moveTo>
                    <a:pt x="136" y="1"/>
                  </a:moveTo>
                  <a:cubicBezTo>
                    <a:pt x="136" y="1"/>
                    <a:pt x="111" y="123"/>
                    <a:pt x="86" y="320"/>
                  </a:cubicBezTo>
                  <a:cubicBezTo>
                    <a:pt x="62" y="504"/>
                    <a:pt x="37" y="761"/>
                    <a:pt x="25" y="1019"/>
                  </a:cubicBezTo>
                  <a:cubicBezTo>
                    <a:pt x="1" y="1277"/>
                    <a:pt x="13" y="1522"/>
                    <a:pt x="13" y="1718"/>
                  </a:cubicBezTo>
                  <a:cubicBezTo>
                    <a:pt x="25" y="1915"/>
                    <a:pt x="37" y="2037"/>
                    <a:pt x="37" y="2037"/>
                  </a:cubicBezTo>
                  <a:cubicBezTo>
                    <a:pt x="37" y="2037"/>
                    <a:pt x="62" y="1915"/>
                    <a:pt x="99" y="1718"/>
                  </a:cubicBezTo>
                  <a:cubicBezTo>
                    <a:pt x="123" y="1534"/>
                    <a:pt x="148" y="1277"/>
                    <a:pt x="160" y="1019"/>
                  </a:cubicBezTo>
                  <a:cubicBezTo>
                    <a:pt x="172" y="774"/>
                    <a:pt x="172" y="516"/>
                    <a:pt x="160" y="320"/>
                  </a:cubicBezTo>
                  <a:cubicBezTo>
                    <a:pt x="160" y="136"/>
                    <a:pt x="136" y="1"/>
                    <a:pt x="136" y="1"/>
                  </a:cubicBezTo>
                  <a:close/>
                </a:path>
              </a:pathLst>
            </a:custGeom>
            <a:solidFill>
              <a:srgbClr val="9F245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59"/>
            <p:cNvSpPr/>
            <p:nvPr/>
          </p:nvSpPr>
          <p:spPr>
            <a:xfrm>
              <a:off x="1739070" y="2712777"/>
              <a:ext cx="131507" cy="88983"/>
            </a:xfrm>
            <a:custGeom>
              <a:rect b="b" l="l" r="r" t="t"/>
              <a:pathLst>
                <a:path extrusionOk="0" h="1379" w="2038">
                  <a:moveTo>
                    <a:pt x="197" y="0"/>
                  </a:moveTo>
                  <a:cubicBezTo>
                    <a:pt x="173" y="307"/>
                    <a:pt x="1" y="553"/>
                    <a:pt x="1" y="859"/>
                  </a:cubicBezTo>
                  <a:cubicBezTo>
                    <a:pt x="259" y="1166"/>
                    <a:pt x="798" y="1350"/>
                    <a:pt x="1179" y="1375"/>
                  </a:cubicBezTo>
                  <a:cubicBezTo>
                    <a:pt x="1205" y="1377"/>
                    <a:pt x="1232" y="1379"/>
                    <a:pt x="1258" y="1379"/>
                  </a:cubicBezTo>
                  <a:cubicBezTo>
                    <a:pt x="1464" y="1379"/>
                    <a:pt x="1660" y="1296"/>
                    <a:pt x="1780" y="1166"/>
                  </a:cubicBezTo>
                  <a:cubicBezTo>
                    <a:pt x="1952" y="1031"/>
                    <a:pt x="1976" y="565"/>
                    <a:pt x="2038" y="369"/>
                  </a:cubicBezTo>
                  <a:lnTo>
                    <a:pt x="197"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59"/>
            <p:cNvSpPr/>
            <p:nvPr/>
          </p:nvSpPr>
          <p:spPr>
            <a:xfrm>
              <a:off x="1736747" y="1796803"/>
              <a:ext cx="345996" cy="962944"/>
            </a:xfrm>
            <a:custGeom>
              <a:rect b="b" l="l" r="r" t="t"/>
              <a:pathLst>
                <a:path extrusionOk="0" h="14923" w="5362">
                  <a:moveTo>
                    <a:pt x="4859" y="1"/>
                  </a:moveTo>
                  <a:cubicBezTo>
                    <a:pt x="3853" y="74"/>
                    <a:pt x="3350" y="1166"/>
                    <a:pt x="3031" y="1976"/>
                  </a:cubicBezTo>
                  <a:cubicBezTo>
                    <a:pt x="2466" y="3424"/>
                    <a:pt x="1264" y="9411"/>
                    <a:pt x="920" y="10858"/>
                  </a:cubicBezTo>
                  <a:cubicBezTo>
                    <a:pt x="822" y="11288"/>
                    <a:pt x="540" y="11717"/>
                    <a:pt x="540" y="12159"/>
                  </a:cubicBezTo>
                  <a:cubicBezTo>
                    <a:pt x="540" y="12478"/>
                    <a:pt x="712" y="12883"/>
                    <a:pt x="528" y="13177"/>
                  </a:cubicBezTo>
                  <a:cubicBezTo>
                    <a:pt x="417" y="13349"/>
                    <a:pt x="246" y="13312"/>
                    <a:pt x="209" y="13557"/>
                  </a:cubicBezTo>
                  <a:cubicBezTo>
                    <a:pt x="184" y="13717"/>
                    <a:pt x="307" y="13876"/>
                    <a:pt x="295" y="14036"/>
                  </a:cubicBezTo>
                  <a:cubicBezTo>
                    <a:pt x="295" y="14355"/>
                    <a:pt x="0" y="14404"/>
                    <a:pt x="454" y="14649"/>
                  </a:cubicBezTo>
                  <a:cubicBezTo>
                    <a:pt x="684" y="14773"/>
                    <a:pt x="1106" y="14923"/>
                    <a:pt x="1456" y="14923"/>
                  </a:cubicBezTo>
                  <a:cubicBezTo>
                    <a:pt x="1592" y="14923"/>
                    <a:pt x="1717" y="14900"/>
                    <a:pt x="1816" y="14846"/>
                  </a:cubicBezTo>
                  <a:cubicBezTo>
                    <a:pt x="2282" y="14576"/>
                    <a:pt x="2307" y="13766"/>
                    <a:pt x="2417" y="13300"/>
                  </a:cubicBezTo>
                  <a:cubicBezTo>
                    <a:pt x="2515" y="12907"/>
                    <a:pt x="2699" y="12515"/>
                    <a:pt x="2810" y="12110"/>
                  </a:cubicBezTo>
                  <a:cubicBezTo>
                    <a:pt x="2945" y="11644"/>
                    <a:pt x="3067" y="11177"/>
                    <a:pt x="3190" y="10699"/>
                  </a:cubicBezTo>
                  <a:cubicBezTo>
                    <a:pt x="3423" y="9705"/>
                    <a:pt x="3840" y="8785"/>
                    <a:pt x="4086" y="7804"/>
                  </a:cubicBezTo>
                  <a:cubicBezTo>
                    <a:pt x="4270" y="7055"/>
                    <a:pt x="4306" y="6282"/>
                    <a:pt x="4478" y="5534"/>
                  </a:cubicBezTo>
                  <a:cubicBezTo>
                    <a:pt x="4613" y="4920"/>
                    <a:pt x="4785" y="4307"/>
                    <a:pt x="4895" y="3669"/>
                  </a:cubicBezTo>
                  <a:cubicBezTo>
                    <a:pt x="4981" y="2921"/>
                    <a:pt x="5362" y="2000"/>
                    <a:pt x="5141" y="1277"/>
                  </a:cubicBezTo>
                  <a:lnTo>
                    <a:pt x="4859" y="1"/>
                  </a:ln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59"/>
            <p:cNvSpPr/>
            <p:nvPr/>
          </p:nvSpPr>
          <p:spPr>
            <a:xfrm>
              <a:off x="1785014" y="2589271"/>
              <a:ext cx="71303" cy="82402"/>
            </a:xfrm>
            <a:custGeom>
              <a:rect b="b" l="l" r="r" t="t"/>
              <a:pathLst>
                <a:path extrusionOk="0" h="1277" w="1105">
                  <a:moveTo>
                    <a:pt x="1" y="1"/>
                  </a:moveTo>
                  <a:cubicBezTo>
                    <a:pt x="1" y="1"/>
                    <a:pt x="1" y="25"/>
                    <a:pt x="1" y="74"/>
                  </a:cubicBezTo>
                  <a:cubicBezTo>
                    <a:pt x="1" y="123"/>
                    <a:pt x="1" y="185"/>
                    <a:pt x="25" y="270"/>
                  </a:cubicBezTo>
                  <a:cubicBezTo>
                    <a:pt x="50" y="356"/>
                    <a:pt x="86" y="454"/>
                    <a:pt x="136" y="553"/>
                  </a:cubicBezTo>
                  <a:cubicBezTo>
                    <a:pt x="185" y="651"/>
                    <a:pt x="258" y="737"/>
                    <a:pt x="320" y="835"/>
                  </a:cubicBezTo>
                  <a:cubicBezTo>
                    <a:pt x="405" y="908"/>
                    <a:pt x="479" y="1007"/>
                    <a:pt x="577" y="1056"/>
                  </a:cubicBezTo>
                  <a:cubicBezTo>
                    <a:pt x="663" y="1129"/>
                    <a:pt x="749" y="1178"/>
                    <a:pt x="835" y="1203"/>
                  </a:cubicBezTo>
                  <a:cubicBezTo>
                    <a:pt x="908" y="1240"/>
                    <a:pt x="982" y="1252"/>
                    <a:pt x="1031" y="1264"/>
                  </a:cubicBezTo>
                  <a:cubicBezTo>
                    <a:pt x="1080" y="1276"/>
                    <a:pt x="1105" y="1276"/>
                    <a:pt x="1105" y="1276"/>
                  </a:cubicBezTo>
                  <a:cubicBezTo>
                    <a:pt x="1105" y="1276"/>
                    <a:pt x="1092" y="1252"/>
                    <a:pt x="1056" y="1215"/>
                  </a:cubicBezTo>
                  <a:cubicBezTo>
                    <a:pt x="1019" y="1178"/>
                    <a:pt x="970" y="1129"/>
                    <a:pt x="921" y="1068"/>
                  </a:cubicBezTo>
                  <a:cubicBezTo>
                    <a:pt x="859" y="1019"/>
                    <a:pt x="798" y="958"/>
                    <a:pt x="724" y="884"/>
                  </a:cubicBezTo>
                  <a:cubicBezTo>
                    <a:pt x="663" y="810"/>
                    <a:pt x="602" y="737"/>
                    <a:pt x="528" y="651"/>
                  </a:cubicBezTo>
                  <a:cubicBezTo>
                    <a:pt x="467" y="577"/>
                    <a:pt x="393" y="504"/>
                    <a:pt x="344" y="418"/>
                  </a:cubicBezTo>
                  <a:cubicBezTo>
                    <a:pt x="270" y="344"/>
                    <a:pt x="221" y="270"/>
                    <a:pt x="172" y="221"/>
                  </a:cubicBezTo>
                  <a:cubicBezTo>
                    <a:pt x="123" y="160"/>
                    <a:pt x="86" y="86"/>
                    <a:pt x="50" y="50"/>
                  </a:cubicBezTo>
                  <a:cubicBezTo>
                    <a:pt x="13" y="13"/>
                    <a:pt x="1" y="1"/>
                    <a:pt x="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59"/>
            <p:cNvSpPr/>
            <p:nvPr/>
          </p:nvSpPr>
          <p:spPr>
            <a:xfrm>
              <a:off x="1795339" y="2707034"/>
              <a:ext cx="50719" cy="19294"/>
            </a:xfrm>
            <a:custGeom>
              <a:rect b="b" l="l" r="r" t="t"/>
              <a:pathLst>
                <a:path extrusionOk="0" h="299" w="786">
                  <a:moveTo>
                    <a:pt x="514" y="1"/>
                  </a:moveTo>
                  <a:cubicBezTo>
                    <a:pt x="469" y="1"/>
                    <a:pt x="423" y="4"/>
                    <a:pt x="380" y="16"/>
                  </a:cubicBezTo>
                  <a:cubicBezTo>
                    <a:pt x="331" y="28"/>
                    <a:pt x="295" y="28"/>
                    <a:pt x="258" y="53"/>
                  </a:cubicBezTo>
                  <a:cubicBezTo>
                    <a:pt x="221" y="65"/>
                    <a:pt x="172" y="77"/>
                    <a:pt x="135" y="102"/>
                  </a:cubicBezTo>
                  <a:cubicBezTo>
                    <a:pt x="61" y="126"/>
                    <a:pt x="0" y="175"/>
                    <a:pt x="0" y="175"/>
                  </a:cubicBezTo>
                  <a:cubicBezTo>
                    <a:pt x="0" y="175"/>
                    <a:pt x="49" y="224"/>
                    <a:pt x="135" y="249"/>
                  </a:cubicBezTo>
                  <a:cubicBezTo>
                    <a:pt x="172" y="273"/>
                    <a:pt x="209" y="286"/>
                    <a:pt x="258" y="298"/>
                  </a:cubicBezTo>
                  <a:cubicBezTo>
                    <a:pt x="319" y="298"/>
                    <a:pt x="368" y="298"/>
                    <a:pt x="429" y="286"/>
                  </a:cubicBezTo>
                  <a:cubicBezTo>
                    <a:pt x="540" y="261"/>
                    <a:pt x="638" y="212"/>
                    <a:pt x="699" y="151"/>
                  </a:cubicBezTo>
                  <a:cubicBezTo>
                    <a:pt x="761" y="89"/>
                    <a:pt x="785" y="28"/>
                    <a:pt x="785" y="28"/>
                  </a:cubicBezTo>
                  <a:cubicBezTo>
                    <a:pt x="785" y="28"/>
                    <a:pt x="724" y="4"/>
                    <a:pt x="638" y="4"/>
                  </a:cubicBezTo>
                  <a:cubicBezTo>
                    <a:pt x="601" y="4"/>
                    <a:pt x="558" y="1"/>
                    <a:pt x="514"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59"/>
            <p:cNvSpPr/>
            <p:nvPr/>
          </p:nvSpPr>
          <p:spPr>
            <a:xfrm>
              <a:off x="2482497" y="1796803"/>
              <a:ext cx="222491" cy="564551"/>
            </a:xfrm>
            <a:custGeom>
              <a:rect b="b" l="l" r="r" t="t"/>
              <a:pathLst>
                <a:path extrusionOk="0" h="8749" w="3448">
                  <a:moveTo>
                    <a:pt x="503" y="1"/>
                  </a:moveTo>
                  <a:lnTo>
                    <a:pt x="221" y="1277"/>
                  </a:lnTo>
                  <a:cubicBezTo>
                    <a:pt x="0" y="2000"/>
                    <a:pt x="393" y="2921"/>
                    <a:pt x="479" y="3669"/>
                  </a:cubicBezTo>
                  <a:cubicBezTo>
                    <a:pt x="589" y="4307"/>
                    <a:pt x="761" y="4920"/>
                    <a:pt x="896" y="5534"/>
                  </a:cubicBezTo>
                  <a:cubicBezTo>
                    <a:pt x="1068" y="6282"/>
                    <a:pt x="1104" y="7055"/>
                    <a:pt x="1288" y="7804"/>
                  </a:cubicBezTo>
                  <a:cubicBezTo>
                    <a:pt x="1374" y="8123"/>
                    <a:pt x="1473" y="8441"/>
                    <a:pt x="1571" y="8748"/>
                  </a:cubicBezTo>
                  <a:lnTo>
                    <a:pt x="3448" y="6294"/>
                  </a:lnTo>
                  <a:cubicBezTo>
                    <a:pt x="3043" y="4479"/>
                    <a:pt x="2614" y="2688"/>
                    <a:pt x="2331" y="1976"/>
                  </a:cubicBezTo>
                  <a:cubicBezTo>
                    <a:pt x="2012" y="1166"/>
                    <a:pt x="1509" y="62"/>
                    <a:pt x="503"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59"/>
            <p:cNvSpPr/>
            <p:nvPr/>
          </p:nvSpPr>
          <p:spPr>
            <a:xfrm>
              <a:off x="2766679" y="1875076"/>
              <a:ext cx="134669" cy="101502"/>
            </a:xfrm>
            <a:custGeom>
              <a:rect b="b" l="l" r="r" t="t"/>
              <a:pathLst>
                <a:path extrusionOk="0" h="1573" w="2087">
                  <a:moveTo>
                    <a:pt x="798" y="1"/>
                  </a:moveTo>
                  <a:cubicBezTo>
                    <a:pt x="653" y="1"/>
                    <a:pt x="509" y="41"/>
                    <a:pt x="406" y="113"/>
                  </a:cubicBezTo>
                  <a:cubicBezTo>
                    <a:pt x="209" y="211"/>
                    <a:pt x="87" y="665"/>
                    <a:pt x="1" y="849"/>
                  </a:cubicBezTo>
                  <a:lnTo>
                    <a:pt x="1718" y="1573"/>
                  </a:lnTo>
                  <a:cubicBezTo>
                    <a:pt x="1804" y="1278"/>
                    <a:pt x="2025" y="1070"/>
                    <a:pt x="2086" y="775"/>
                  </a:cubicBezTo>
                  <a:cubicBezTo>
                    <a:pt x="1902" y="419"/>
                    <a:pt x="1412" y="137"/>
                    <a:pt x="1031" y="39"/>
                  </a:cubicBezTo>
                  <a:cubicBezTo>
                    <a:pt x="957" y="13"/>
                    <a:pt x="877" y="1"/>
                    <a:pt x="798"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59"/>
            <p:cNvSpPr/>
            <p:nvPr/>
          </p:nvSpPr>
          <p:spPr>
            <a:xfrm>
              <a:off x="2577483" y="1913921"/>
              <a:ext cx="318314" cy="529061"/>
            </a:xfrm>
            <a:custGeom>
              <a:rect b="b" l="l" r="r" t="t"/>
              <a:pathLst>
                <a:path extrusionOk="0" h="8199" w="4933">
                  <a:moveTo>
                    <a:pt x="3422" y="0"/>
                  </a:moveTo>
                  <a:cubicBezTo>
                    <a:pt x="3358" y="0"/>
                    <a:pt x="3296" y="8"/>
                    <a:pt x="3239" y="26"/>
                  </a:cubicBezTo>
                  <a:cubicBezTo>
                    <a:pt x="2724" y="185"/>
                    <a:pt x="2540" y="983"/>
                    <a:pt x="2332" y="1412"/>
                  </a:cubicBezTo>
                  <a:cubicBezTo>
                    <a:pt x="2160" y="1780"/>
                    <a:pt x="1890" y="2124"/>
                    <a:pt x="1706" y="2492"/>
                  </a:cubicBezTo>
                  <a:cubicBezTo>
                    <a:pt x="1485" y="2921"/>
                    <a:pt x="1264" y="3363"/>
                    <a:pt x="1056" y="3792"/>
                  </a:cubicBezTo>
                  <a:cubicBezTo>
                    <a:pt x="921" y="4075"/>
                    <a:pt x="786" y="4345"/>
                    <a:pt x="626" y="4602"/>
                  </a:cubicBezTo>
                  <a:cubicBezTo>
                    <a:pt x="442" y="4933"/>
                    <a:pt x="246" y="5252"/>
                    <a:pt x="62" y="5584"/>
                  </a:cubicBezTo>
                  <a:cubicBezTo>
                    <a:pt x="37" y="5841"/>
                    <a:pt x="13" y="6099"/>
                    <a:pt x="13" y="6344"/>
                  </a:cubicBezTo>
                  <a:cubicBezTo>
                    <a:pt x="1" y="6786"/>
                    <a:pt x="197" y="7203"/>
                    <a:pt x="418" y="7583"/>
                  </a:cubicBezTo>
                  <a:cubicBezTo>
                    <a:pt x="553" y="7804"/>
                    <a:pt x="896" y="8172"/>
                    <a:pt x="1178" y="8197"/>
                  </a:cubicBezTo>
                  <a:cubicBezTo>
                    <a:pt x="1192" y="8198"/>
                    <a:pt x="1206" y="8199"/>
                    <a:pt x="1219" y="8199"/>
                  </a:cubicBezTo>
                  <a:cubicBezTo>
                    <a:pt x="1560" y="8199"/>
                    <a:pt x="1735" y="7757"/>
                    <a:pt x="1853" y="7498"/>
                  </a:cubicBezTo>
                  <a:cubicBezTo>
                    <a:pt x="1976" y="7240"/>
                    <a:pt x="2160" y="7007"/>
                    <a:pt x="2295" y="6749"/>
                  </a:cubicBezTo>
                  <a:cubicBezTo>
                    <a:pt x="2405" y="6504"/>
                    <a:pt x="2381" y="6308"/>
                    <a:pt x="2430" y="6062"/>
                  </a:cubicBezTo>
                  <a:cubicBezTo>
                    <a:pt x="2577" y="5412"/>
                    <a:pt x="3019" y="4713"/>
                    <a:pt x="3301" y="4099"/>
                  </a:cubicBezTo>
                  <a:cubicBezTo>
                    <a:pt x="3485" y="3707"/>
                    <a:pt x="3841" y="3339"/>
                    <a:pt x="3939" y="2909"/>
                  </a:cubicBezTo>
                  <a:cubicBezTo>
                    <a:pt x="4012" y="2602"/>
                    <a:pt x="3914" y="2161"/>
                    <a:pt x="4160" y="1915"/>
                  </a:cubicBezTo>
                  <a:cubicBezTo>
                    <a:pt x="4307" y="1768"/>
                    <a:pt x="4466" y="1842"/>
                    <a:pt x="4552" y="1609"/>
                  </a:cubicBezTo>
                  <a:cubicBezTo>
                    <a:pt x="4614" y="1449"/>
                    <a:pt x="4528" y="1277"/>
                    <a:pt x="4564" y="1118"/>
                  </a:cubicBezTo>
                  <a:cubicBezTo>
                    <a:pt x="4626" y="811"/>
                    <a:pt x="4933" y="823"/>
                    <a:pt x="4528" y="480"/>
                  </a:cubicBezTo>
                  <a:cubicBezTo>
                    <a:pt x="4297" y="281"/>
                    <a:pt x="3805" y="0"/>
                    <a:pt x="3422" y="0"/>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59"/>
            <p:cNvSpPr/>
            <p:nvPr/>
          </p:nvSpPr>
          <p:spPr>
            <a:xfrm>
              <a:off x="2766679" y="1996324"/>
              <a:ext cx="56268" cy="95049"/>
            </a:xfrm>
            <a:custGeom>
              <a:rect b="b" l="l" r="r" t="t"/>
              <a:pathLst>
                <a:path extrusionOk="0" h="1473" w="872">
                  <a:moveTo>
                    <a:pt x="1" y="0"/>
                  </a:moveTo>
                  <a:lnTo>
                    <a:pt x="1" y="0"/>
                  </a:lnTo>
                  <a:cubicBezTo>
                    <a:pt x="1" y="0"/>
                    <a:pt x="13" y="25"/>
                    <a:pt x="38" y="62"/>
                  </a:cubicBezTo>
                  <a:cubicBezTo>
                    <a:pt x="62" y="111"/>
                    <a:pt x="111" y="160"/>
                    <a:pt x="148" y="233"/>
                  </a:cubicBezTo>
                  <a:cubicBezTo>
                    <a:pt x="197" y="295"/>
                    <a:pt x="246" y="368"/>
                    <a:pt x="295" y="454"/>
                  </a:cubicBezTo>
                  <a:cubicBezTo>
                    <a:pt x="344" y="540"/>
                    <a:pt x="393" y="626"/>
                    <a:pt x="442" y="712"/>
                  </a:cubicBezTo>
                  <a:cubicBezTo>
                    <a:pt x="491" y="810"/>
                    <a:pt x="541" y="896"/>
                    <a:pt x="590" y="982"/>
                  </a:cubicBezTo>
                  <a:cubicBezTo>
                    <a:pt x="626" y="1068"/>
                    <a:pt x="663" y="1154"/>
                    <a:pt x="700" y="1227"/>
                  </a:cubicBezTo>
                  <a:cubicBezTo>
                    <a:pt x="749" y="1289"/>
                    <a:pt x="761" y="1362"/>
                    <a:pt x="786" y="1399"/>
                  </a:cubicBezTo>
                  <a:cubicBezTo>
                    <a:pt x="810" y="1448"/>
                    <a:pt x="835" y="1473"/>
                    <a:pt x="835" y="1473"/>
                  </a:cubicBezTo>
                  <a:cubicBezTo>
                    <a:pt x="835" y="1473"/>
                    <a:pt x="835" y="1448"/>
                    <a:pt x="847" y="1387"/>
                  </a:cubicBezTo>
                  <a:cubicBezTo>
                    <a:pt x="847" y="1350"/>
                    <a:pt x="872" y="1276"/>
                    <a:pt x="860" y="1190"/>
                  </a:cubicBezTo>
                  <a:cubicBezTo>
                    <a:pt x="860" y="1105"/>
                    <a:pt x="847" y="994"/>
                    <a:pt x="810" y="896"/>
                  </a:cubicBezTo>
                  <a:cubicBezTo>
                    <a:pt x="798" y="847"/>
                    <a:pt x="786" y="786"/>
                    <a:pt x="761" y="737"/>
                  </a:cubicBezTo>
                  <a:cubicBezTo>
                    <a:pt x="737" y="687"/>
                    <a:pt x="712" y="638"/>
                    <a:pt x="688" y="589"/>
                  </a:cubicBezTo>
                  <a:cubicBezTo>
                    <a:pt x="614" y="491"/>
                    <a:pt x="565" y="393"/>
                    <a:pt x="479" y="307"/>
                  </a:cubicBezTo>
                  <a:cubicBezTo>
                    <a:pt x="418" y="233"/>
                    <a:pt x="332" y="160"/>
                    <a:pt x="258" y="123"/>
                  </a:cubicBezTo>
                  <a:cubicBezTo>
                    <a:pt x="197" y="62"/>
                    <a:pt x="123" y="37"/>
                    <a:pt x="74" y="25"/>
                  </a:cubicBezTo>
                  <a:cubicBezTo>
                    <a:pt x="25" y="0"/>
                    <a:pt x="1" y="0"/>
                    <a:pt x="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59"/>
            <p:cNvSpPr/>
            <p:nvPr/>
          </p:nvSpPr>
          <p:spPr>
            <a:xfrm>
              <a:off x="2784876" y="1949605"/>
              <a:ext cx="51557" cy="17810"/>
            </a:xfrm>
            <a:custGeom>
              <a:rect b="b" l="l" r="r" t="t"/>
              <a:pathLst>
                <a:path extrusionOk="0" h="276" w="799">
                  <a:moveTo>
                    <a:pt x="406" y="1"/>
                  </a:moveTo>
                  <a:cubicBezTo>
                    <a:pt x="295" y="1"/>
                    <a:pt x="185" y="25"/>
                    <a:pt x="111" y="74"/>
                  </a:cubicBezTo>
                  <a:cubicBezTo>
                    <a:pt x="38" y="123"/>
                    <a:pt x="1" y="172"/>
                    <a:pt x="1" y="172"/>
                  </a:cubicBezTo>
                  <a:cubicBezTo>
                    <a:pt x="1" y="172"/>
                    <a:pt x="62" y="221"/>
                    <a:pt x="136" y="234"/>
                  </a:cubicBezTo>
                  <a:cubicBezTo>
                    <a:pt x="196" y="254"/>
                    <a:pt x="272" y="274"/>
                    <a:pt x="345" y="274"/>
                  </a:cubicBezTo>
                  <a:cubicBezTo>
                    <a:pt x="362" y="274"/>
                    <a:pt x="378" y="273"/>
                    <a:pt x="394" y="270"/>
                  </a:cubicBezTo>
                  <a:cubicBezTo>
                    <a:pt x="426" y="270"/>
                    <a:pt x="453" y="276"/>
                    <a:pt x="483" y="276"/>
                  </a:cubicBezTo>
                  <a:cubicBezTo>
                    <a:pt x="497" y="276"/>
                    <a:pt x="512" y="275"/>
                    <a:pt x="528" y="270"/>
                  </a:cubicBezTo>
                  <a:cubicBezTo>
                    <a:pt x="565" y="258"/>
                    <a:pt x="614" y="258"/>
                    <a:pt x="651" y="246"/>
                  </a:cubicBezTo>
                  <a:cubicBezTo>
                    <a:pt x="737" y="234"/>
                    <a:pt x="798" y="197"/>
                    <a:pt x="798" y="197"/>
                  </a:cubicBezTo>
                  <a:cubicBezTo>
                    <a:pt x="798" y="197"/>
                    <a:pt x="749" y="148"/>
                    <a:pt x="688" y="99"/>
                  </a:cubicBezTo>
                  <a:cubicBezTo>
                    <a:pt x="651" y="74"/>
                    <a:pt x="627" y="37"/>
                    <a:pt x="565" y="25"/>
                  </a:cubicBezTo>
                  <a:cubicBezTo>
                    <a:pt x="516" y="13"/>
                    <a:pt x="455" y="1"/>
                    <a:pt x="406"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59"/>
            <p:cNvSpPr/>
            <p:nvPr/>
          </p:nvSpPr>
          <p:spPr>
            <a:xfrm>
              <a:off x="2870375" y="1914760"/>
              <a:ext cx="21488" cy="27811"/>
            </a:xfrm>
            <a:custGeom>
              <a:rect b="b" l="l" r="r" t="t"/>
              <a:pathLst>
                <a:path extrusionOk="0" h="431" w="333">
                  <a:moveTo>
                    <a:pt x="320" y="1"/>
                  </a:moveTo>
                  <a:cubicBezTo>
                    <a:pt x="320" y="1"/>
                    <a:pt x="259" y="1"/>
                    <a:pt x="210" y="13"/>
                  </a:cubicBezTo>
                  <a:cubicBezTo>
                    <a:pt x="148" y="38"/>
                    <a:pt x="99" y="74"/>
                    <a:pt x="62" y="136"/>
                  </a:cubicBezTo>
                  <a:cubicBezTo>
                    <a:pt x="25" y="185"/>
                    <a:pt x="1" y="258"/>
                    <a:pt x="1" y="320"/>
                  </a:cubicBezTo>
                  <a:cubicBezTo>
                    <a:pt x="1" y="369"/>
                    <a:pt x="25" y="430"/>
                    <a:pt x="25" y="430"/>
                  </a:cubicBezTo>
                  <a:cubicBezTo>
                    <a:pt x="25" y="430"/>
                    <a:pt x="75" y="430"/>
                    <a:pt x="124" y="406"/>
                  </a:cubicBezTo>
                  <a:cubicBezTo>
                    <a:pt x="185" y="393"/>
                    <a:pt x="246" y="344"/>
                    <a:pt x="283" y="295"/>
                  </a:cubicBezTo>
                  <a:cubicBezTo>
                    <a:pt x="320" y="246"/>
                    <a:pt x="332" y="172"/>
                    <a:pt x="332" y="111"/>
                  </a:cubicBezTo>
                  <a:cubicBezTo>
                    <a:pt x="332" y="50"/>
                    <a:pt x="320" y="1"/>
                    <a:pt x="320"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59"/>
            <p:cNvSpPr/>
            <p:nvPr/>
          </p:nvSpPr>
          <p:spPr>
            <a:xfrm>
              <a:off x="2850630" y="1901145"/>
              <a:ext cx="22972" cy="26585"/>
            </a:xfrm>
            <a:custGeom>
              <a:rect b="b" l="l" r="r" t="t"/>
              <a:pathLst>
                <a:path extrusionOk="0" h="412" w="356">
                  <a:moveTo>
                    <a:pt x="307" y="0"/>
                  </a:moveTo>
                  <a:cubicBezTo>
                    <a:pt x="285" y="0"/>
                    <a:pt x="258" y="3"/>
                    <a:pt x="233" y="15"/>
                  </a:cubicBezTo>
                  <a:cubicBezTo>
                    <a:pt x="172" y="28"/>
                    <a:pt x="111" y="65"/>
                    <a:pt x="74" y="114"/>
                  </a:cubicBezTo>
                  <a:cubicBezTo>
                    <a:pt x="37" y="163"/>
                    <a:pt x="12" y="224"/>
                    <a:pt x="0" y="285"/>
                  </a:cubicBezTo>
                  <a:cubicBezTo>
                    <a:pt x="0" y="347"/>
                    <a:pt x="0" y="408"/>
                    <a:pt x="0" y="408"/>
                  </a:cubicBezTo>
                  <a:cubicBezTo>
                    <a:pt x="0" y="408"/>
                    <a:pt x="12" y="411"/>
                    <a:pt x="32" y="411"/>
                  </a:cubicBezTo>
                  <a:cubicBezTo>
                    <a:pt x="52" y="411"/>
                    <a:pt x="80" y="408"/>
                    <a:pt x="111" y="396"/>
                  </a:cubicBezTo>
                  <a:cubicBezTo>
                    <a:pt x="172" y="383"/>
                    <a:pt x="233" y="347"/>
                    <a:pt x="282" y="298"/>
                  </a:cubicBezTo>
                  <a:cubicBezTo>
                    <a:pt x="319" y="236"/>
                    <a:pt x="344" y="175"/>
                    <a:pt x="356" y="114"/>
                  </a:cubicBezTo>
                  <a:cubicBezTo>
                    <a:pt x="356" y="52"/>
                    <a:pt x="344" y="3"/>
                    <a:pt x="344" y="3"/>
                  </a:cubicBezTo>
                  <a:cubicBezTo>
                    <a:pt x="344" y="3"/>
                    <a:pt x="328" y="0"/>
                    <a:pt x="307"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59"/>
            <p:cNvSpPr/>
            <p:nvPr/>
          </p:nvSpPr>
          <p:spPr>
            <a:xfrm>
              <a:off x="2829206" y="1888626"/>
              <a:ext cx="19100" cy="21488"/>
            </a:xfrm>
            <a:custGeom>
              <a:rect b="b" l="l" r="r" t="t"/>
              <a:pathLst>
                <a:path extrusionOk="0" h="333" w="296">
                  <a:moveTo>
                    <a:pt x="246" y="1"/>
                  </a:moveTo>
                  <a:cubicBezTo>
                    <a:pt x="246" y="1"/>
                    <a:pt x="185" y="1"/>
                    <a:pt x="148" y="13"/>
                  </a:cubicBezTo>
                  <a:cubicBezTo>
                    <a:pt x="99" y="25"/>
                    <a:pt x="62" y="62"/>
                    <a:pt x="38" y="99"/>
                  </a:cubicBezTo>
                  <a:cubicBezTo>
                    <a:pt x="13" y="136"/>
                    <a:pt x="1" y="197"/>
                    <a:pt x="13" y="246"/>
                  </a:cubicBezTo>
                  <a:cubicBezTo>
                    <a:pt x="26" y="295"/>
                    <a:pt x="50" y="332"/>
                    <a:pt x="50" y="332"/>
                  </a:cubicBezTo>
                  <a:cubicBezTo>
                    <a:pt x="50" y="332"/>
                    <a:pt x="111" y="332"/>
                    <a:pt x="148" y="320"/>
                  </a:cubicBezTo>
                  <a:cubicBezTo>
                    <a:pt x="197" y="308"/>
                    <a:pt x="246" y="283"/>
                    <a:pt x="271" y="246"/>
                  </a:cubicBezTo>
                  <a:cubicBezTo>
                    <a:pt x="283" y="197"/>
                    <a:pt x="295" y="148"/>
                    <a:pt x="283" y="99"/>
                  </a:cubicBezTo>
                  <a:cubicBezTo>
                    <a:pt x="271" y="50"/>
                    <a:pt x="246" y="1"/>
                    <a:pt x="246"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5" name="Google Shape;9075;p59"/>
            <p:cNvSpPr/>
            <p:nvPr/>
          </p:nvSpPr>
          <p:spPr>
            <a:xfrm>
              <a:off x="2791264" y="1883916"/>
              <a:ext cx="21423" cy="27747"/>
            </a:xfrm>
            <a:custGeom>
              <a:rect b="b" l="l" r="r" t="t"/>
              <a:pathLst>
                <a:path extrusionOk="0" h="430" w="332">
                  <a:moveTo>
                    <a:pt x="295" y="0"/>
                  </a:moveTo>
                  <a:cubicBezTo>
                    <a:pt x="295" y="0"/>
                    <a:pt x="233" y="0"/>
                    <a:pt x="184" y="37"/>
                  </a:cubicBezTo>
                  <a:cubicBezTo>
                    <a:pt x="123" y="62"/>
                    <a:pt x="74" y="98"/>
                    <a:pt x="49" y="160"/>
                  </a:cubicBezTo>
                  <a:cubicBezTo>
                    <a:pt x="12" y="209"/>
                    <a:pt x="0" y="258"/>
                    <a:pt x="0" y="319"/>
                  </a:cubicBezTo>
                  <a:cubicBezTo>
                    <a:pt x="0" y="368"/>
                    <a:pt x="12" y="430"/>
                    <a:pt x="12" y="430"/>
                  </a:cubicBezTo>
                  <a:cubicBezTo>
                    <a:pt x="12" y="430"/>
                    <a:pt x="74" y="430"/>
                    <a:pt x="123" y="417"/>
                  </a:cubicBezTo>
                  <a:cubicBezTo>
                    <a:pt x="184" y="393"/>
                    <a:pt x="245" y="344"/>
                    <a:pt x="295" y="282"/>
                  </a:cubicBezTo>
                  <a:cubicBezTo>
                    <a:pt x="319" y="233"/>
                    <a:pt x="331" y="160"/>
                    <a:pt x="319" y="98"/>
                  </a:cubicBezTo>
                  <a:cubicBezTo>
                    <a:pt x="319" y="49"/>
                    <a:pt x="295" y="0"/>
                    <a:pt x="295"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6" name="Google Shape;9076;p59"/>
            <p:cNvSpPr/>
            <p:nvPr/>
          </p:nvSpPr>
          <p:spPr>
            <a:xfrm>
              <a:off x="2586194" y="2089760"/>
              <a:ext cx="92661" cy="175773"/>
            </a:xfrm>
            <a:custGeom>
              <a:rect b="b" l="l" r="r" t="t"/>
              <a:pathLst>
                <a:path extrusionOk="0" h="2724" w="1436">
                  <a:moveTo>
                    <a:pt x="1436" y="0"/>
                  </a:moveTo>
                  <a:lnTo>
                    <a:pt x="1436" y="0"/>
                  </a:lnTo>
                  <a:cubicBezTo>
                    <a:pt x="1436" y="0"/>
                    <a:pt x="1301" y="147"/>
                    <a:pt x="1117" y="380"/>
                  </a:cubicBezTo>
                  <a:cubicBezTo>
                    <a:pt x="945" y="614"/>
                    <a:pt x="761" y="957"/>
                    <a:pt x="577" y="1301"/>
                  </a:cubicBezTo>
                  <a:cubicBezTo>
                    <a:pt x="503" y="1472"/>
                    <a:pt x="418" y="1644"/>
                    <a:pt x="356" y="1804"/>
                  </a:cubicBezTo>
                  <a:cubicBezTo>
                    <a:pt x="283" y="1963"/>
                    <a:pt x="209" y="2123"/>
                    <a:pt x="160" y="2258"/>
                  </a:cubicBezTo>
                  <a:cubicBezTo>
                    <a:pt x="50" y="2527"/>
                    <a:pt x="0" y="2724"/>
                    <a:pt x="0" y="2724"/>
                  </a:cubicBezTo>
                  <a:cubicBezTo>
                    <a:pt x="0" y="2724"/>
                    <a:pt x="135" y="2576"/>
                    <a:pt x="295" y="2331"/>
                  </a:cubicBezTo>
                  <a:cubicBezTo>
                    <a:pt x="381" y="2221"/>
                    <a:pt x="479" y="2073"/>
                    <a:pt x="565" y="1914"/>
                  </a:cubicBezTo>
                  <a:cubicBezTo>
                    <a:pt x="651" y="1754"/>
                    <a:pt x="737" y="1583"/>
                    <a:pt x="822" y="1411"/>
                  </a:cubicBezTo>
                  <a:cubicBezTo>
                    <a:pt x="908" y="1239"/>
                    <a:pt x="994" y="1067"/>
                    <a:pt x="1068" y="908"/>
                  </a:cubicBezTo>
                  <a:cubicBezTo>
                    <a:pt x="1141" y="736"/>
                    <a:pt x="1203" y="589"/>
                    <a:pt x="1252" y="454"/>
                  </a:cubicBezTo>
                  <a:cubicBezTo>
                    <a:pt x="1375" y="196"/>
                    <a:pt x="1436" y="0"/>
                    <a:pt x="143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59"/>
            <p:cNvSpPr/>
            <p:nvPr/>
          </p:nvSpPr>
          <p:spPr>
            <a:xfrm>
              <a:off x="2575870" y="2173582"/>
              <a:ext cx="34135" cy="19229"/>
            </a:xfrm>
            <a:custGeom>
              <a:rect b="b" l="l" r="r" t="t"/>
              <a:pathLst>
                <a:path extrusionOk="0" h="298" w="529">
                  <a:moveTo>
                    <a:pt x="344" y="0"/>
                  </a:moveTo>
                  <a:cubicBezTo>
                    <a:pt x="302" y="0"/>
                    <a:pt x="260" y="11"/>
                    <a:pt x="222" y="26"/>
                  </a:cubicBezTo>
                  <a:cubicBezTo>
                    <a:pt x="148" y="51"/>
                    <a:pt x="99" y="87"/>
                    <a:pt x="62" y="137"/>
                  </a:cubicBezTo>
                  <a:cubicBezTo>
                    <a:pt x="13" y="186"/>
                    <a:pt x="1" y="247"/>
                    <a:pt x="1" y="247"/>
                  </a:cubicBezTo>
                  <a:cubicBezTo>
                    <a:pt x="1" y="247"/>
                    <a:pt x="50" y="271"/>
                    <a:pt x="111" y="284"/>
                  </a:cubicBezTo>
                  <a:cubicBezTo>
                    <a:pt x="135" y="293"/>
                    <a:pt x="160" y="297"/>
                    <a:pt x="186" y="297"/>
                  </a:cubicBezTo>
                  <a:cubicBezTo>
                    <a:pt x="227" y="297"/>
                    <a:pt x="270" y="287"/>
                    <a:pt x="308" y="271"/>
                  </a:cubicBezTo>
                  <a:cubicBezTo>
                    <a:pt x="381" y="247"/>
                    <a:pt x="430" y="210"/>
                    <a:pt x="467" y="161"/>
                  </a:cubicBezTo>
                  <a:cubicBezTo>
                    <a:pt x="516" y="112"/>
                    <a:pt x="529" y="51"/>
                    <a:pt x="529" y="51"/>
                  </a:cubicBezTo>
                  <a:cubicBezTo>
                    <a:pt x="529" y="51"/>
                    <a:pt x="479" y="26"/>
                    <a:pt x="418" y="14"/>
                  </a:cubicBezTo>
                  <a:cubicBezTo>
                    <a:pt x="395" y="4"/>
                    <a:pt x="369" y="0"/>
                    <a:pt x="344"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59"/>
            <p:cNvSpPr/>
            <p:nvPr/>
          </p:nvSpPr>
          <p:spPr>
            <a:xfrm>
              <a:off x="1930718" y="2824411"/>
              <a:ext cx="704640" cy="105567"/>
            </a:xfrm>
            <a:custGeom>
              <a:rect b="b" l="l" r="r" t="t"/>
              <a:pathLst>
                <a:path extrusionOk="0" h="1636" w="10920">
                  <a:moveTo>
                    <a:pt x="331" y="0"/>
                  </a:moveTo>
                  <a:lnTo>
                    <a:pt x="331" y="0"/>
                  </a:lnTo>
                  <a:cubicBezTo>
                    <a:pt x="0" y="1190"/>
                    <a:pt x="699" y="1338"/>
                    <a:pt x="1669" y="1448"/>
                  </a:cubicBezTo>
                  <a:cubicBezTo>
                    <a:pt x="2800" y="1547"/>
                    <a:pt x="3950" y="1636"/>
                    <a:pt x="5068" y="1636"/>
                  </a:cubicBezTo>
                  <a:cubicBezTo>
                    <a:pt x="5199" y="1636"/>
                    <a:pt x="5330" y="1635"/>
                    <a:pt x="5460" y="1632"/>
                  </a:cubicBezTo>
                  <a:cubicBezTo>
                    <a:pt x="5588" y="1635"/>
                    <a:pt x="5718" y="1636"/>
                    <a:pt x="5848" y="1636"/>
                  </a:cubicBezTo>
                  <a:cubicBezTo>
                    <a:pt x="6959" y="1636"/>
                    <a:pt x="8120" y="1547"/>
                    <a:pt x="9251" y="1448"/>
                  </a:cubicBezTo>
                  <a:cubicBezTo>
                    <a:pt x="10220" y="1338"/>
                    <a:pt x="10919" y="1190"/>
                    <a:pt x="10588" y="0"/>
                  </a:cubicBezTo>
                  <a:lnTo>
                    <a:pt x="10588" y="0"/>
                  </a:lnTo>
                  <a:lnTo>
                    <a:pt x="5460" y="74"/>
                  </a:lnTo>
                  <a:lnTo>
                    <a:pt x="331" y="0"/>
                  </a:ln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59"/>
            <p:cNvSpPr/>
            <p:nvPr/>
          </p:nvSpPr>
          <p:spPr>
            <a:xfrm>
              <a:off x="1922782" y="1776993"/>
              <a:ext cx="719675" cy="1102065"/>
            </a:xfrm>
            <a:custGeom>
              <a:rect b="b" l="l" r="r" t="t"/>
              <a:pathLst>
                <a:path extrusionOk="0" h="17079" w="11153">
                  <a:moveTo>
                    <a:pt x="7092" y="1"/>
                  </a:moveTo>
                  <a:cubicBezTo>
                    <a:pt x="6576" y="602"/>
                    <a:pt x="6098" y="1093"/>
                    <a:pt x="5497" y="1731"/>
                  </a:cubicBezTo>
                  <a:cubicBezTo>
                    <a:pt x="5055" y="1387"/>
                    <a:pt x="4380" y="578"/>
                    <a:pt x="4000" y="26"/>
                  </a:cubicBezTo>
                  <a:cubicBezTo>
                    <a:pt x="3607" y="124"/>
                    <a:pt x="2945" y="160"/>
                    <a:pt x="2491" y="222"/>
                  </a:cubicBezTo>
                  <a:cubicBezTo>
                    <a:pt x="1890" y="345"/>
                    <a:pt x="1816" y="222"/>
                    <a:pt x="1706" y="786"/>
                  </a:cubicBezTo>
                  <a:cubicBezTo>
                    <a:pt x="1632" y="1228"/>
                    <a:pt x="1669" y="1743"/>
                    <a:pt x="1632" y="2185"/>
                  </a:cubicBezTo>
                  <a:cubicBezTo>
                    <a:pt x="1411" y="4896"/>
                    <a:pt x="454" y="14159"/>
                    <a:pt x="454" y="14269"/>
                  </a:cubicBezTo>
                  <a:cubicBezTo>
                    <a:pt x="417" y="14453"/>
                    <a:pt x="0" y="15324"/>
                    <a:pt x="344" y="15508"/>
                  </a:cubicBezTo>
                  <a:cubicBezTo>
                    <a:pt x="123" y="15729"/>
                    <a:pt x="270" y="16196"/>
                    <a:pt x="528" y="16429"/>
                  </a:cubicBezTo>
                  <a:cubicBezTo>
                    <a:pt x="871" y="16502"/>
                    <a:pt x="945" y="16699"/>
                    <a:pt x="1276" y="16809"/>
                  </a:cubicBezTo>
                  <a:cubicBezTo>
                    <a:pt x="1595" y="16919"/>
                    <a:pt x="2098" y="16993"/>
                    <a:pt x="2430" y="17018"/>
                  </a:cubicBezTo>
                  <a:cubicBezTo>
                    <a:pt x="3043" y="17067"/>
                    <a:pt x="3656" y="17079"/>
                    <a:pt x="4270" y="17079"/>
                  </a:cubicBezTo>
                  <a:cubicBezTo>
                    <a:pt x="4883" y="17079"/>
                    <a:pt x="5497" y="17067"/>
                    <a:pt x="6110" y="17067"/>
                  </a:cubicBezTo>
                  <a:cubicBezTo>
                    <a:pt x="7239" y="17054"/>
                    <a:pt x="8674" y="16981"/>
                    <a:pt x="9791" y="16711"/>
                  </a:cubicBezTo>
                  <a:cubicBezTo>
                    <a:pt x="10196" y="16613"/>
                    <a:pt x="10208" y="16515"/>
                    <a:pt x="10637" y="16429"/>
                  </a:cubicBezTo>
                  <a:cubicBezTo>
                    <a:pt x="10895" y="16208"/>
                    <a:pt x="11042" y="15729"/>
                    <a:pt x="10821" y="15508"/>
                  </a:cubicBezTo>
                  <a:cubicBezTo>
                    <a:pt x="11153" y="15312"/>
                    <a:pt x="10748" y="14453"/>
                    <a:pt x="10711" y="14269"/>
                  </a:cubicBezTo>
                  <a:cubicBezTo>
                    <a:pt x="10711" y="14159"/>
                    <a:pt x="9742" y="4896"/>
                    <a:pt x="9521" y="2185"/>
                  </a:cubicBezTo>
                  <a:cubicBezTo>
                    <a:pt x="9484" y="1743"/>
                    <a:pt x="9521" y="1228"/>
                    <a:pt x="9447" y="786"/>
                  </a:cubicBezTo>
                  <a:cubicBezTo>
                    <a:pt x="9337" y="222"/>
                    <a:pt x="9263" y="332"/>
                    <a:pt x="8662" y="222"/>
                  </a:cubicBezTo>
                  <a:cubicBezTo>
                    <a:pt x="8196" y="148"/>
                    <a:pt x="7460" y="111"/>
                    <a:pt x="7092" y="1"/>
                  </a:cubicBezTo>
                  <a:close/>
                </a:path>
              </a:pathLst>
            </a:custGeom>
            <a:solidFill>
              <a:srgbClr val="96AF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59"/>
            <p:cNvSpPr/>
            <p:nvPr/>
          </p:nvSpPr>
          <p:spPr>
            <a:xfrm>
              <a:off x="1748620" y="2745235"/>
              <a:ext cx="19810" cy="30909"/>
            </a:xfrm>
            <a:custGeom>
              <a:rect b="b" l="l" r="r" t="t"/>
              <a:pathLst>
                <a:path extrusionOk="0" h="479" w="307">
                  <a:moveTo>
                    <a:pt x="246" y="0"/>
                  </a:moveTo>
                  <a:cubicBezTo>
                    <a:pt x="246" y="0"/>
                    <a:pt x="197" y="13"/>
                    <a:pt x="147" y="37"/>
                  </a:cubicBezTo>
                  <a:cubicBezTo>
                    <a:pt x="98" y="74"/>
                    <a:pt x="49" y="123"/>
                    <a:pt x="25" y="184"/>
                  </a:cubicBezTo>
                  <a:cubicBezTo>
                    <a:pt x="0" y="246"/>
                    <a:pt x="0" y="319"/>
                    <a:pt x="12" y="369"/>
                  </a:cubicBezTo>
                  <a:cubicBezTo>
                    <a:pt x="25" y="430"/>
                    <a:pt x="49" y="479"/>
                    <a:pt x="49" y="479"/>
                  </a:cubicBezTo>
                  <a:cubicBezTo>
                    <a:pt x="49" y="479"/>
                    <a:pt x="111" y="467"/>
                    <a:pt x="160" y="442"/>
                  </a:cubicBezTo>
                  <a:cubicBezTo>
                    <a:pt x="209" y="405"/>
                    <a:pt x="258" y="356"/>
                    <a:pt x="282" y="295"/>
                  </a:cubicBezTo>
                  <a:cubicBezTo>
                    <a:pt x="307" y="234"/>
                    <a:pt x="307" y="172"/>
                    <a:pt x="295" y="111"/>
                  </a:cubicBezTo>
                  <a:cubicBezTo>
                    <a:pt x="282" y="50"/>
                    <a:pt x="246" y="0"/>
                    <a:pt x="24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1" name="Google Shape;9081;p59"/>
            <p:cNvSpPr/>
            <p:nvPr/>
          </p:nvSpPr>
          <p:spPr>
            <a:xfrm>
              <a:off x="1769979" y="2755495"/>
              <a:ext cx="19874" cy="30199"/>
            </a:xfrm>
            <a:custGeom>
              <a:rect b="b" l="l" r="r" t="t"/>
              <a:pathLst>
                <a:path extrusionOk="0" h="468" w="308">
                  <a:moveTo>
                    <a:pt x="283" y="1"/>
                  </a:moveTo>
                  <a:cubicBezTo>
                    <a:pt x="283" y="1"/>
                    <a:pt x="234" y="1"/>
                    <a:pt x="172" y="38"/>
                  </a:cubicBezTo>
                  <a:cubicBezTo>
                    <a:pt x="123" y="50"/>
                    <a:pt x="74" y="111"/>
                    <a:pt x="37" y="173"/>
                  </a:cubicBezTo>
                  <a:cubicBezTo>
                    <a:pt x="0" y="222"/>
                    <a:pt x="0" y="295"/>
                    <a:pt x="0" y="357"/>
                  </a:cubicBezTo>
                  <a:cubicBezTo>
                    <a:pt x="13" y="418"/>
                    <a:pt x="37" y="467"/>
                    <a:pt x="37" y="467"/>
                  </a:cubicBezTo>
                  <a:cubicBezTo>
                    <a:pt x="37" y="467"/>
                    <a:pt x="86" y="467"/>
                    <a:pt x="135" y="430"/>
                  </a:cubicBezTo>
                  <a:cubicBezTo>
                    <a:pt x="184" y="406"/>
                    <a:pt x="234" y="357"/>
                    <a:pt x="270" y="308"/>
                  </a:cubicBezTo>
                  <a:cubicBezTo>
                    <a:pt x="295" y="246"/>
                    <a:pt x="307" y="185"/>
                    <a:pt x="307" y="124"/>
                  </a:cubicBezTo>
                  <a:cubicBezTo>
                    <a:pt x="307" y="62"/>
                    <a:pt x="283" y="1"/>
                    <a:pt x="28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59"/>
            <p:cNvSpPr/>
            <p:nvPr/>
          </p:nvSpPr>
          <p:spPr>
            <a:xfrm>
              <a:off x="1796887" y="2768981"/>
              <a:ext cx="18261" cy="23036"/>
            </a:xfrm>
            <a:custGeom>
              <a:rect b="b" l="l" r="r" t="t"/>
              <a:pathLst>
                <a:path extrusionOk="0" h="357" w="283">
                  <a:moveTo>
                    <a:pt x="197" y="1"/>
                  </a:moveTo>
                  <a:cubicBezTo>
                    <a:pt x="197" y="1"/>
                    <a:pt x="148" y="1"/>
                    <a:pt x="111" y="25"/>
                  </a:cubicBezTo>
                  <a:cubicBezTo>
                    <a:pt x="62" y="50"/>
                    <a:pt x="25" y="86"/>
                    <a:pt x="13" y="135"/>
                  </a:cubicBezTo>
                  <a:cubicBezTo>
                    <a:pt x="1" y="172"/>
                    <a:pt x="1" y="234"/>
                    <a:pt x="25" y="270"/>
                  </a:cubicBezTo>
                  <a:cubicBezTo>
                    <a:pt x="50" y="320"/>
                    <a:pt x="86" y="356"/>
                    <a:pt x="86" y="356"/>
                  </a:cubicBezTo>
                  <a:cubicBezTo>
                    <a:pt x="86" y="356"/>
                    <a:pt x="136" y="356"/>
                    <a:pt x="172" y="332"/>
                  </a:cubicBezTo>
                  <a:cubicBezTo>
                    <a:pt x="221" y="307"/>
                    <a:pt x="258" y="270"/>
                    <a:pt x="271" y="221"/>
                  </a:cubicBezTo>
                  <a:cubicBezTo>
                    <a:pt x="283" y="172"/>
                    <a:pt x="271" y="123"/>
                    <a:pt x="258" y="74"/>
                  </a:cubicBezTo>
                  <a:cubicBezTo>
                    <a:pt x="234" y="37"/>
                    <a:pt x="197" y="1"/>
                    <a:pt x="197"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59"/>
            <p:cNvSpPr/>
            <p:nvPr/>
          </p:nvSpPr>
          <p:spPr>
            <a:xfrm>
              <a:off x="1832507" y="2758721"/>
              <a:ext cx="19874" cy="31683"/>
            </a:xfrm>
            <a:custGeom>
              <a:rect b="b" l="l" r="r" t="t"/>
              <a:pathLst>
                <a:path extrusionOk="0" h="491" w="308">
                  <a:moveTo>
                    <a:pt x="258" y="0"/>
                  </a:moveTo>
                  <a:cubicBezTo>
                    <a:pt x="258" y="0"/>
                    <a:pt x="197" y="12"/>
                    <a:pt x="148" y="49"/>
                  </a:cubicBezTo>
                  <a:cubicBezTo>
                    <a:pt x="99" y="74"/>
                    <a:pt x="50" y="135"/>
                    <a:pt x="13" y="196"/>
                  </a:cubicBezTo>
                  <a:cubicBezTo>
                    <a:pt x="1" y="258"/>
                    <a:pt x="1" y="331"/>
                    <a:pt x="25" y="380"/>
                  </a:cubicBezTo>
                  <a:cubicBezTo>
                    <a:pt x="37" y="442"/>
                    <a:pt x="74" y="491"/>
                    <a:pt x="74" y="491"/>
                  </a:cubicBezTo>
                  <a:cubicBezTo>
                    <a:pt x="74" y="491"/>
                    <a:pt x="123" y="466"/>
                    <a:pt x="172" y="429"/>
                  </a:cubicBezTo>
                  <a:cubicBezTo>
                    <a:pt x="222" y="393"/>
                    <a:pt x="258" y="344"/>
                    <a:pt x="283" y="282"/>
                  </a:cubicBezTo>
                  <a:cubicBezTo>
                    <a:pt x="307" y="221"/>
                    <a:pt x="307" y="172"/>
                    <a:pt x="295" y="110"/>
                  </a:cubicBezTo>
                  <a:cubicBezTo>
                    <a:pt x="283" y="61"/>
                    <a:pt x="258" y="0"/>
                    <a:pt x="258"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59"/>
            <p:cNvSpPr/>
            <p:nvPr/>
          </p:nvSpPr>
          <p:spPr>
            <a:xfrm>
              <a:off x="1967887" y="2864805"/>
              <a:ext cx="18261" cy="25359"/>
            </a:xfrm>
            <a:custGeom>
              <a:rect b="b" l="l" r="r" t="t"/>
              <a:pathLst>
                <a:path extrusionOk="0" h="393" w="283">
                  <a:moveTo>
                    <a:pt x="136" y="0"/>
                  </a:moveTo>
                  <a:cubicBezTo>
                    <a:pt x="136" y="0"/>
                    <a:pt x="99" y="25"/>
                    <a:pt x="62" y="61"/>
                  </a:cubicBezTo>
                  <a:cubicBezTo>
                    <a:pt x="25" y="98"/>
                    <a:pt x="1" y="147"/>
                    <a:pt x="1" y="196"/>
                  </a:cubicBezTo>
                  <a:cubicBezTo>
                    <a:pt x="1" y="245"/>
                    <a:pt x="25" y="294"/>
                    <a:pt x="62" y="331"/>
                  </a:cubicBezTo>
                  <a:cubicBezTo>
                    <a:pt x="99" y="368"/>
                    <a:pt x="136" y="393"/>
                    <a:pt x="136" y="393"/>
                  </a:cubicBezTo>
                  <a:cubicBezTo>
                    <a:pt x="136" y="393"/>
                    <a:pt x="185" y="368"/>
                    <a:pt x="221" y="331"/>
                  </a:cubicBezTo>
                  <a:cubicBezTo>
                    <a:pt x="258" y="294"/>
                    <a:pt x="271" y="245"/>
                    <a:pt x="283" y="196"/>
                  </a:cubicBezTo>
                  <a:cubicBezTo>
                    <a:pt x="283" y="147"/>
                    <a:pt x="258" y="98"/>
                    <a:pt x="221" y="61"/>
                  </a:cubicBezTo>
                  <a:cubicBezTo>
                    <a:pt x="185" y="25"/>
                    <a:pt x="136" y="0"/>
                    <a:pt x="13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5" name="Google Shape;9085;p59"/>
            <p:cNvSpPr/>
            <p:nvPr/>
          </p:nvSpPr>
          <p:spPr>
            <a:xfrm>
              <a:off x="2005119" y="2871129"/>
              <a:ext cx="18261" cy="26972"/>
            </a:xfrm>
            <a:custGeom>
              <a:rect b="b" l="l" r="r" t="t"/>
              <a:pathLst>
                <a:path extrusionOk="0" h="418" w="283">
                  <a:moveTo>
                    <a:pt x="160" y="0"/>
                  </a:moveTo>
                  <a:cubicBezTo>
                    <a:pt x="160" y="0"/>
                    <a:pt x="111" y="25"/>
                    <a:pt x="74" y="62"/>
                  </a:cubicBezTo>
                  <a:cubicBezTo>
                    <a:pt x="37" y="98"/>
                    <a:pt x="13" y="147"/>
                    <a:pt x="0" y="196"/>
                  </a:cubicBezTo>
                  <a:cubicBezTo>
                    <a:pt x="0" y="246"/>
                    <a:pt x="13" y="307"/>
                    <a:pt x="37" y="344"/>
                  </a:cubicBezTo>
                  <a:cubicBezTo>
                    <a:pt x="74" y="380"/>
                    <a:pt x="111" y="417"/>
                    <a:pt x="111" y="417"/>
                  </a:cubicBezTo>
                  <a:cubicBezTo>
                    <a:pt x="111" y="417"/>
                    <a:pt x="160" y="393"/>
                    <a:pt x="197" y="356"/>
                  </a:cubicBezTo>
                  <a:cubicBezTo>
                    <a:pt x="233" y="319"/>
                    <a:pt x="270" y="270"/>
                    <a:pt x="282" y="221"/>
                  </a:cubicBezTo>
                  <a:cubicBezTo>
                    <a:pt x="282" y="172"/>
                    <a:pt x="258" y="111"/>
                    <a:pt x="233" y="74"/>
                  </a:cubicBezTo>
                  <a:cubicBezTo>
                    <a:pt x="197" y="25"/>
                    <a:pt x="160" y="0"/>
                    <a:pt x="160"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6" name="Google Shape;9086;p59"/>
            <p:cNvSpPr/>
            <p:nvPr/>
          </p:nvSpPr>
          <p:spPr>
            <a:xfrm>
              <a:off x="2048676" y="2883002"/>
              <a:ext cx="18261" cy="25359"/>
            </a:xfrm>
            <a:custGeom>
              <a:rect b="b" l="l" r="r" t="t"/>
              <a:pathLst>
                <a:path extrusionOk="0" h="393" w="283">
                  <a:moveTo>
                    <a:pt x="110" y="0"/>
                  </a:moveTo>
                  <a:cubicBezTo>
                    <a:pt x="110" y="0"/>
                    <a:pt x="74" y="25"/>
                    <a:pt x="49" y="74"/>
                  </a:cubicBezTo>
                  <a:cubicBezTo>
                    <a:pt x="12" y="111"/>
                    <a:pt x="0" y="172"/>
                    <a:pt x="12" y="221"/>
                  </a:cubicBezTo>
                  <a:cubicBezTo>
                    <a:pt x="12" y="270"/>
                    <a:pt x="37" y="307"/>
                    <a:pt x="74" y="344"/>
                  </a:cubicBezTo>
                  <a:cubicBezTo>
                    <a:pt x="110" y="381"/>
                    <a:pt x="160" y="393"/>
                    <a:pt x="160" y="393"/>
                  </a:cubicBezTo>
                  <a:cubicBezTo>
                    <a:pt x="160" y="393"/>
                    <a:pt x="209" y="368"/>
                    <a:pt x="233" y="319"/>
                  </a:cubicBezTo>
                  <a:cubicBezTo>
                    <a:pt x="270" y="282"/>
                    <a:pt x="282" y="221"/>
                    <a:pt x="282" y="172"/>
                  </a:cubicBezTo>
                  <a:cubicBezTo>
                    <a:pt x="270" y="123"/>
                    <a:pt x="245" y="74"/>
                    <a:pt x="196" y="49"/>
                  </a:cubicBezTo>
                  <a:cubicBezTo>
                    <a:pt x="160" y="12"/>
                    <a:pt x="110" y="0"/>
                    <a:pt x="110"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59"/>
            <p:cNvSpPr/>
            <p:nvPr/>
          </p:nvSpPr>
          <p:spPr>
            <a:xfrm>
              <a:off x="2093781" y="2877452"/>
              <a:ext cx="18261" cy="33296"/>
            </a:xfrm>
            <a:custGeom>
              <a:rect b="b" l="l" r="r" t="t"/>
              <a:pathLst>
                <a:path extrusionOk="0" h="516" w="283">
                  <a:moveTo>
                    <a:pt x="123" y="0"/>
                  </a:moveTo>
                  <a:cubicBezTo>
                    <a:pt x="123" y="0"/>
                    <a:pt x="86" y="37"/>
                    <a:pt x="49" y="86"/>
                  </a:cubicBezTo>
                  <a:cubicBezTo>
                    <a:pt x="25" y="135"/>
                    <a:pt x="0" y="209"/>
                    <a:pt x="0" y="270"/>
                  </a:cubicBezTo>
                  <a:cubicBezTo>
                    <a:pt x="13" y="332"/>
                    <a:pt x="37" y="405"/>
                    <a:pt x="74" y="442"/>
                  </a:cubicBezTo>
                  <a:cubicBezTo>
                    <a:pt x="111" y="491"/>
                    <a:pt x="160" y="516"/>
                    <a:pt x="160" y="516"/>
                  </a:cubicBezTo>
                  <a:cubicBezTo>
                    <a:pt x="160" y="516"/>
                    <a:pt x="197" y="467"/>
                    <a:pt x="233" y="417"/>
                  </a:cubicBezTo>
                  <a:cubicBezTo>
                    <a:pt x="258" y="368"/>
                    <a:pt x="283" y="307"/>
                    <a:pt x="283" y="246"/>
                  </a:cubicBezTo>
                  <a:cubicBezTo>
                    <a:pt x="270" y="184"/>
                    <a:pt x="246" y="123"/>
                    <a:pt x="209" y="74"/>
                  </a:cubicBezTo>
                  <a:cubicBezTo>
                    <a:pt x="172" y="25"/>
                    <a:pt x="123" y="0"/>
                    <a:pt x="123"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59"/>
            <p:cNvSpPr/>
            <p:nvPr/>
          </p:nvSpPr>
          <p:spPr>
            <a:xfrm>
              <a:off x="2133336" y="2890100"/>
              <a:ext cx="17487" cy="29360"/>
            </a:xfrm>
            <a:custGeom>
              <a:rect b="b" l="l" r="r" t="t"/>
              <a:pathLst>
                <a:path extrusionOk="0" h="455" w="271">
                  <a:moveTo>
                    <a:pt x="123" y="1"/>
                  </a:moveTo>
                  <a:cubicBezTo>
                    <a:pt x="123" y="1"/>
                    <a:pt x="74" y="37"/>
                    <a:pt x="50" y="74"/>
                  </a:cubicBezTo>
                  <a:cubicBezTo>
                    <a:pt x="13" y="123"/>
                    <a:pt x="1" y="185"/>
                    <a:pt x="1" y="234"/>
                  </a:cubicBezTo>
                  <a:cubicBezTo>
                    <a:pt x="1" y="295"/>
                    <a:pt x="38" y="356"/>
                    <a:pt x="74" y="393"/>
                  </a:cubicBezTo>
                  <a:cubicBezTo>
                    <a:pt x="111" y="430"/>
                    <a:pt x="160" y="455"/>
                    <a:pt x="160" y="455"/>
                  </a:cubicBezTo>
                  <a:cubicBezTo>
                    <a:pt x="160" y="455"/>
                    <a:pt x="197" y="405"/>
                    <a:pt x="222" y="369"/>
                  </a:cubicBezTo>
                  <a:cubicBezTo>
                    <a:pt x="258" y="320"/>
                    <a:pt x="271" y="271"/>
                    <a:pt x="271" y="221"/>
                  </a:cubicBezTo>
                  <a:cubicBezTo>
                    <a:pt x="271" y="160"/>
                    <a:pt x="246" y="111"/>
                    <a:pt x="209" y="74"/>
                  </a:cubicBezTo>
                  <a:cubicBezTo>
                    <a:pt x="173" y="25"/>
                    <a:pt x="123" y="1"/>
                    <a:pt x="12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59"/>
            <p:cNvSpPr/>
            <p:nvPr/>
          </p:nvSpPr>
          <p:spPr>
            <a:xfrm>
              <a:off x="2192702" y="2893262"/>
              <a:ext cx="18326" cy="26972"/>
            </a:xfrm>
            <a:custGeom>
              <a:rect b="b" l="l" r="r" t="t"/>
              <a:pathLst>
                <a:path extrusionOk="0" h="418" w="284">
                  <a:moveTo>
                    <a:pt x="111" y="1"/>
                  </a:moveTo>
                  <a:cubicBezTo>
                    <a:pt x="111" y="1"/>
                    <a:pt x="75" y="37"/>
                    <a:pt x="50" y="74"/>
                  </a:cubicBezTo>
                  <a:cubicBezTo>
                    <a:pt x="13" y="123"/>
                    <a:pt x="1" y="172"/>
                    <a:pt x="1" y="234"/>
                  </a:cubicBezTo>
                  <a:cubicBezTo>
                    <a:pt x="13" y="271"/>
                    <a:pt x="25" y="320"/>
                    <a:pt x="62" y="356"/>
                  </a:cubicBezTo>
                  <a:cubicBezTo>
                    <a:pt x="99" y="393"/>
                    <a:pt x="148" y="418"/>
                    <a:pt x="148" y="418"/>
                  </a:cubicBezTo>
                  <a:cubicBezTo>
                    <a:pt x="148" y="418"/>
                    <a:pt x="185" y="393"/>
                    <a:pt x="222" y="344"/>
                  </a:cubicBezTo>
                  <a:cubicBezTo>
                    <a:pt x="259" y="307"/>
                    <a:pt x="283" y="246"/>
                    <a:pt x="271" y="185"/>
                  </a:cubicBezTo>
                  <a:cubicBezTo>
                    <a:pt x="271" y="136"/>
                    <a:pt x="234" y="87"/>
                    <a:pt x="197" y="62"/>
                  </a:cubicBezTo>
                  <a:cubicBezTo>
                    <a:pt x="160" y="25"/>
                    <a:pt x="111" y="1"/>
                    <a:pt x="111"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59"/>
            <p:cNvSpPr/>
            <p:nvPr/>
          </p:nvSpPr>
          <p:spPr>
            <a:xfrm>
              <a:off x="2246583" y="2888551"/>
              <a:ext cx="18261" cy="28521"/>
            </a:xfrm>
            <a:custGeom>
              <a:rect b="b" l="l" r="r" t="t"/>
              <a:pathLst>
                <a:path extrusionOk="0" h="442" w="283">
                  <a:moveTo>
                    <a:pt x="135" y="0"/>
                  </a:moveTo>
                  <a:cubicBezTo>
                    <a:pt x="135" y="0"/>
                    <a:pt x="86" y="25"/>
                    <a:pt x="62" y="61"/>
                  </a:cubicBezTo>
                  <a:cubicBezTo>
                    <a:pt x="25" y="110"/>
                    <a:pt x="0" y="160"/>
                    <a:pt x="0" y="221"/>
                  </a:cubicBezTo>
                  <a:cubicBezTo>
                    <a:pt x="12" y="282"/>
                    <a:pt x="49" y="344"/>
                    <a:pt x="86" y="380"/>
                  </a:cubicBezTo>
                  <a:cubicBezTo>
                    <a:pt x="123" y="417"/>
                    <a:pt x="172" y="442"/>
                    <a:pt x="172" y="442"/>
                  </a:cubicBezTo>
                  <a:cubicBezTo>
                    <a:pt x="172" y="442"/>
                    <a:pt x="209" y="405"/>
                    <a:pt x="233" y="356"/>
                  </a:cubicBezTo>
                  <a:cubicBezTo>
                    <a:pt x="270" y="319"/>
                    <a:pt x="282" y="258"/>
                    <a:pt x="282" y="209"/>
                  </a:cubicBezTo>
                  <a:cubicBezTo>
                    <a:pt x="270" y="160"/>
                    <a:pt x="258" y="98"/>
                    <a:pt x="221" y="61"/>
                  </a:cubicBezTo>
                  <a:cubicBezTo>
                    <a:pt x="184" y="25"/>
                    <a:pt x="135" y="0"/>
                    <a:pt x="135"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59"/>
            <p:cNvSpPr/>
            <p:nvPr/>
          </p:nvSpPr>
          <p:spPr>
            <a:xfrm>
              <a:off x="2302013" y="2893262"/>
              <a:ext cx="17422" cy="24650"/>
            </a:xfrm>
            <a:custGeom>
              <a:rect b="b" l="l" r="r" t="t"/>
              <a:pathLst>
                <a:path extrusionOk="0" h="382" w="270">
                  <a:moveTo>
                    <a:pt x="110" y="1"/>
                  </a:moveTo>
                  <a:cubicBezTo>
                    <a:pt x="110" y="1"/>
                    <a:pt x="61" y="37"/>
                    <a:pt x="37" y="74"/>
                  </a:cubicBezTo>
                  <a:cubicBezTo>
                    <a:pt x="12" y="123"/>
                    <a:pt x="0" y="172"/>
                    <a:pt x="0" y="222"/>
                  </a:cubicBezTo>
                  <a:cubicBezTo>
                    <a:pt x="12" y="258"/>
                    <a:pt x="37" y="307"/>
                    <a:pt x="74" y="332"/>
                  </a:cubicBezTo>
                  <a:cubicBezTo>
                    <a:pt x="110" y="369"/>
                    <a:pt x="160" y="381"/>
                    <a:pt x="160" y="381"/>
                  </a:cubicBezTo>
                  <a:cubicBezTo>
                    <a:pt x="160" y="381"/>
                    <a:pt x="196" y="356"/>
                    <a:pt x="233" y="307"/>
                  </a:cubicBezTo>
                  <a:cubicBezTo>
                    <a:pt x="258" y="271"/>
                    <a:pt x="270" y="222"/>
                    <a:pt x="270" y="172"/>
                  </a:cubicBezTo>
                  <a:cubicBezTo>
                    <a:pt x="258" y="123"/>
                    <a:pt x="233" y="74"/>
                    <a:pt x="196" y="50"/>
                  </a:cubicBezTo>
                  <a:cubicBezTo>
                    <a:pt x="160" y="25"/>
                    <a:pt x="110" y="1"/>
                    <a:pt x="110"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59"/>
            <p:cNvSpPr/>
            <p:nvPr/>
          </p:nvSpPr>
          <p:spPr>
            <a:xfrm>
              <a:off x="2359765" y="2893262"/>
              <a:ext cx="19100" cy="32522"/>
            </a:xfrm>
            <a:custGeom>
              <a:rect b="b" l="l" r="r" t="t"/>
              <a:pathLst>
                <a:path extrusionOk="0" h="504" w="296">
                  <a:moveTo>
                    <a:pt x="99" y="1"/>
                  </a:moveTo>
                  <a:cubicBezTo>
                    <a:pt x="99" y="1"/>
                    <a:pt x="62" y="50"/>
                    <a:pt x="50" y="99"/>
                  </a:cubicBezTo>
                  <a:cubicBezTo>
                    <a:pt x="25" y="160"/>
                    <a:pt x="1" y="222"/>
                    <a:pt x="13" y="271"/>
                  </a:cubicBezTo>
                  <a:cubicBezTo>
                    <a:pt x="25" y="344"/>
                    <a:pt x="62" y="406"/>
                    <a:pt x="111" y="455"/>
                  </a:cubicBezTo>
                  <a:cubicBezTo>
                    <a:pt x="172" y="491"/>
                    <a:pt x="221" y="504"/>
                    <a:pt x="221" y="504"/>
                  </a:cubicBezTo>
                  <a:cubicBezTo>
                    <a:pt x="221" y="504"/>
                    <a:pt x="246" y="442"/>
                    <a:pt x="258" y="393"/>
                  </a:cubicBezTo>
                  <a:cubicBezTo>
                    <a:pt x="283" y="356"/>
                    <a:pt x="295" y="295"/>
                    <a:pt x="283" y="234"/>
                  </a:cubicBezTo>
                  <a:cubicBezTo>
                    <a:pt x="271" y="172"/>
                    <a:pt x="246" y="99"/>
                    <a:pt x="197" y="62"/>
                  </a:cubicBezTo>
                  <a:cubicBezTo>
                    <a:pt x="148" y="25"/>
                    <a:pt x="99" y="1"/>
                    <a:pt x="99"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59"/>
            <p:cNvSpPr/>
            <p:nvPr/>
          </p:nvSpPr>
          <p:spPr>
            <a:xfrm>
              <a:off x="2407258" y="2879840"/>
              <a:ext cx="18261" cy="31683"/>
            </a:xfrm>
            <a:custGeom>
              <a:rect b="b" l="l" r="r" t="t"/>
              <a:pathLst>
                <a:path extrusionOk="0" h="491" w="283">
                  <a:moveTo>
                    <a:pt x="111" y="0"/>
                  </a:moveTo>
                  <a:cubicBezTo>
                    <a:pt x="111" y="0"/>
                    <a:pt x="74" y="37"/>
                    <a:pt x="38" y="86"/>
                  </a:cubicBezTo>
                  <a:cubicBezTo>
                    <a:pt x="13" y="135"/>
                    <a:pt x="1" y="209"/>
                    <a:pt x="13" y="270"/>
                  </a:cubicBezTo>
                  <a:cubicBezTo>
                    <a:pt x="13" y="331"/>
                    <a:pt x="50" y="380"/>
                    <a:pt x="87" y="430"/>
                  </a:cubicBezTo>
                  <a:cubicBezTo>
                    <a:pt x="123" y="466"/>
                    <a:pt x="173" y="491"/>
                    <a:pt x="173" y="491"/>
                  </a:cubicBezTo>
                  <a:cubicBezTo>
                    <a:pt x="173" y="491"/>
                    <a:pt x="222" y="454"/>
                    <a:pt x="246" y="405"/>
                  </a:cubicBezTo>
                  <a:cubicBezTo>
                    <a:pt x="271" y="356"/>
                    <a:pt x="283" y="282"/>
                    <a:pt x="283" y="221"/>
                  </a:cubicBezTo>
                  <a:cubicBezTo>
                    <a:pt x="271" y="160"/>
                    <a:pt x="234" y="111"/>
                    <a:pt x="197" y="61"/>
                  </a:cubicBezTo>
                  <a:cubicBezTo>
                    <a:pt x="160" y="25"/>
                    <a:pt x="111" y="0"/>
                    <a:pt x="11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59"/>
            <p:cNvSpPr/>
            <p:nvPr/>
          </p:nvSpPr>
          <p:spPr>
            <a:xfrm>
              <a:off x="2452427" y="2882163"/>
              <a:ext cx="18261" cy="29360"/>
            </a:xfrm>
            <a:custGeom>
              <a:rect b="b" l="l" r="r" t="t"/>
              <a:pathLst>
                <a:path extrusionOk="0" h="455" w="283">
                  <a:moveTo>
                    <a:pt x="123" y="1"/>
                  </a:moveTo>
                  <a:cubicBezTo>
                    <a:pt x="123" y="1"/>
                    <a:pt x="74" y="25"/>
                    <a:pt x="49" y="75"/>
                  </a:cubicBezTo>
                  <a:cubicBezTo>
                    <a:pt x="12" y="124"/>
                    <a:pt x="0" y="185"/>
                    <a:pt x="0" y="246"/>
                  </a:cubicBezTo>
                  <a:cubicBezTo>
                    <a:pt x="25" y="308"/>
                    <a:pt x="61" y="369"/>
                    <a:pt x="110" y="406"/>
                  </a:cubicBezTo>
                  <a:cubicBezTo>
                    <a:pt x="147" y="455"/>
                    <a:pt x="209" y="455"/>
                    <a:pt x="209" y="455"/>
                  </a:cubicBezTo>
                  <a:cubicBezTo>
                    <a:pt x="209" y="455"/>
                    <a:pt x="233" y="406"/>
                    <a:pt x="258" y="369"/>
                  </a:cubicBezTo>
                  <a:cubicBezTo>
                    <a:pt x="282" y="320"/>
                    <a:pt x="282" y="271"/>
                    <a:pt x="270" y="222"/>
                  </a:cubicBezTo>
                  <a:cubicBezTo>
                    <a:pt x="270" y="160"/>
                    <a:pt x="245" y="99"/>
                    <a:pt x="196" y="62"/>
                  </a:cubicBezTo>
                  <a:cubicBezTo>
                    <a:pt x="172" y="25"/>
                    <a:pt x="123" y="1"/>
                    <a:pt x="123" y="1"/>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5" name="Google Shape;9095;p59"/>
            <p:cNvSpPr/>
            <p:nvPr/>
          </p:nvSpPr>
          <p:spPr>
            <a:xfrm>
              <a:off x="2491209" y="2879840"/>
              <a:ext cx="19036" cy="25359"/>
            </a:xfrm>
            <a:custGeom>
              <a:rect b="b" l="l" r="r" t="t"/>
              <a:pathLst>
                <a:path extrusionOk="0" h="393" w="295">
                  <a:moveTo>
                    <a:pt x="86" y="0"/>
                  </a:moveTo>
                  <a:cubicBezTo>
                    <a:pt x="86" y="0"/>
                    <a:pt x="49" y="37"/>
                    <a:pt x="25" y="86"/>
                  </a:cubicBezTo>
                  <a:cubicBezTo>
                    <a:pt x="0" y="135"/>
                    <a:pt x="0" y="184"/>
                    <a:pt x="13" y="233"/>
                  </a:cubicBezTo>
                  <a:cubicBezTo>
                    <a:pt x="37" y="282"/>
                    <a:pt x="74" y="331"/>
                    <a:pt x="123" y="356"/>
                  </a:cubicBezTo>
                  <a:cubicBezTo>
                    <a:pt x="160" y="380"/>
                    <a:pt x="209" y="393"/>
                    <a:pt x="209" y="393"/>
                  </a:cubicBezTo>
                  <a:cubicBezTo>
                    <a:pt x="209" y="393"/>
                    <a:pt x="246" y="356"/>
                    <a:pt x="270" y="307"/>
                  </a:cubicBezTo>
                  <a:cubicBezTo>
                    <a:pt x="295" y="258"/>
                    <a:pt x="295" y="209"/>
                    <a:pt x="282" y="160"/>
                  </a:cubicBezTo>
                  <a:cubicBezTo>
                    <a:pt x="258" y="111"/>
                    <a:pt x="221" y="61"/>
                    <a:pt x="172" y="37"/>
                  </a:cubicBezTo>
                  <a:cubicBezTo>
                    <a:pt x="135" y="12"/>
                    <a:pt x="86" y="0"/>
                    <a:pt x="8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6" name="Google Shape;9096;p59"/>
            <p:cNvSpPr/>
            <p:nvPr/>
          </p:nvSpPr>
          <p:spPr>
            <a:xfrm>
              <a:off x="2547413" y="2867967"/>
              <a:ext cx="18261" cy="24585"/>
            </a:xfrm>
            <a:custGeom>
              <a:rect b="b" l="l" r="r" t="t"/>
              <a:pathLst>
                <a:path extrusionOk="0" h="381" w="283">
                  <a:moveTo>
                    <a:pt x="98" y="0"/>
                  </a:moveTo>
                  <a:cubicBezTo>
                    <a:pt x="98" y="0"/>
                    <a:pt x="62" y="37"/>
                    <a:pt x="37" y="74"/>
                  </a:cubicBezTo>
                  <a:cubicBezTo>
                    <a:pt x="13" y="111"/>
                    <a:pt x="0" y="172"/>
                    <a:pt x="0" y="221"/>
                  </a:cubicBezTo>
                  <a:cubicBezTo>
                    <a:pt x="13" y="258"/>
                    <a:pt x="49" y="307"/>
                    <a:pt x="86" y="331"/>
                  </a:cubicBezTo>
                  <a:cubicBezTo>
                    <a:pt x="123" y="368"/>
                    <a:pt x="172" y="380"/>
                    <a:pt x="172" y="380"/>
                  </a:cubicBezTo>
                  <a:cubicBezTo>
                    <a:pt x="172" y="380"/>
                    <a:pt x="209" y="344"/>
                    <a:pt x="233" y="307"/>
                  </a:cubicBezTo>
                  <a:cubicBezTo>
                    <a:pt x="270" y="258"/>
                    <a:pt x="282" y="209"/>
                    <a:pt x="270" y="160"/>
                  </a:cubicBezTo>
                  <a:cubicBezTo>
                    <a:pt x="258" y="111"/>
                    <a:pt x="233" y="74"/>
                    <a:pt x="197" y="49"/>
                  </a:cubicBezTo>
                  <a:cubicBezTo>
                    <a:pt x="148" y="12"/>
                    <a:pt x="98" y="0"/>
                    <a:pt x="98"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59"/>
            <p:cNvSpPr/>
            <p:nvPr/>
          </p:nvSpPr>
          <p:spPr>
            <a:xfrm>
              <a:off x="2597293" y="2862417"/>
              <a:ext cx="19036" cy="30134"/>
            </a:xfrm>
            <a:custGeom>
              <a:rect b="b" l="l" r="r" t="t"/>
              <a:pathLst>
                <a:path extrusionOk="0" h="467" w="295">
                  <a:moveTo>
                    <a:pt x="86" y="0"/>
                  </a:moveTo>
                  <a:cubicBezTo>
                    <a:pt x="86" y="0"/>
                    <a:pt x="49" y="37"/>
                    <a:pt x="37" y="98"/>
                  </a:cubicBezTo>
                  <a:cubicBezTo>
                    <a:pt x="13" y="147"/>
                    <a:pt x="0" y="209"/>
                    <a:pt x="13" y="270"/>
                  </a:cubicBezTo>
                  <a:cubicBezTo>
                    <a:pt x="25" y="319"/>
                    <a:pt x="62" y="368"/>
                    <a:pt x="98" y="405"/>
                  </a:cubicBezTo>
                  <a:cubicBezTo>
                    <a:pt x="135" y="442"/>
                    <a:pt x="184" y="466"/>
                    <a:pt x="184" y="466"/>
                  </a:cubicBezTo>
                  <a:cubicBezTo>
                    <a:pt x="184" y="466"/>
                    <a:pt x="233" y="430"/>
                    <a:pt x="258" y="381"/>
                  </a:cubicBezTo>
                  <a:cubicBezTo>
                    <a:pt x="282" y="331"/>
                    <a:pt x="295" y="258"/>
                    <a:pt x="282" y="197"/>
                  </a:cubicBezTo>
                  <a:cubicBezTo>
                    <a:pt x="270" y="147"/>
                    <a:pt x="233" y="86"/>
                    <a:pt x="184" y="62"/>
                  </a:cubicBezTo>
                  <a:cubicBezTo>
                    <a:pt x="147" y="25"/>
                    <a:pt x="86" y="0"/>
                    <a:pt x="86" y="0"/>
                  </a:cubicBezTo>
                  <a:close/>
                </a:path>
              </a:pathLst>
            </a:custGeom>
            <a:solidFill>
              <a:srgbClr val="3259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59"/>
            <p:cNvSpPr/>
            <p:nvPr/>
          </p:nvSpPr>
          <p:spPr>
            <a:xfrm>
              <a:off x="2142048" y="1783381"/>
              <a:ext cx="272435" cy="186872"/>
            </a:xfrm>
            <a:custGeom>
              <a:rect b="b" l="l" r="r" t="t"/>
              <a:pathLst>
                <a:path extrusionOk="0" h="2896" w="4222">
                  <a:moveTo>
                    <a:pt x="4221" y="0"/>
                  </a:moveTo>
                  <a:cubicBezTo>
                    <a:pt x="4013" y="209"/>
                    <a:pt x="3841" y="442"/>
                    <a:pt x="3645" y="663"/>
                  </a:cubicBezTo>
                  <a:lnTo>
                    <a:pt x="3338" y="982"/>
                  </a:lnTo>
                  <a:lnTo>
                    <a:pt x="3191" y="1153"/>
                  </a:lnTo>
                  <a:lnTo>
                    <a:pt x="3043" y="1301"/>
                  </a:lnTo>
                  <a:cubicBezTo>
                    <a:pt x="2835" y="1521"/>
                    <a:pt x="2651" y="1755"/>
                    <a:pt x="2454" y="1975"/>
                  </a:cubicBezTo>
                  <a:cubicBezTo>
                    <a:pt x="2369" y="2086"/>
                    <a:pt x="2270" y="2196"/>
                    <a:pt x="2172" y="2307"/>
                  </a:cubicBezTo>
                  <a:lnTo>
                    <a:pt x="1970" y="2517"/>
                  </a:lnTo>
                  <a:lnTo>
                    <a:pt x="1970" y="2517"/>
                  </a:lnTo>
                  <a:lnTo>
                    <a:pt x="1767" y="2331"/>
                  </a:lnTo>
                  <a:lnTo>
                    <a:pt x="1485" y="2024"/>
                  </a:lnTo>
                  <a:lnTo>
                    <a:pt x="1240" y="1705"/>
                  </a:lnTo>
                  <a:cubicBezTo>
                    <a:pt x="1154" y="1583"/>
                    <a:pt x="1068" y="1485"/>
                    <a:pt x="995" y="1362"/>
                  </a:cubicBezTo>
                  <a:lnTo>
                    <a:pt x="516" y="675"/>
                  </a:lnTo>
                  <a:cubicBezTo>
                    <a:pt x="357" y="454"/>
                    <a:pt x="185" y="221"/>
                    <a:pt x="1" y="12"/>
                  </a:cubicBezTo>
                  <a:lnTo>
                    <a:pt x="1" y="12"/>
                  </a:lnTo>
                  <a:cubicBezTo>
                    <a:pt x="74" y="135"/>
                    <a:pt x="136" y="258"/>
                    <a:pt x="209" y="380"/>
                  </a:cubicBezTo>
                  <a:lnTo>
                    <a:pt x="406" y="749"/>
                  </a:lnTo>
                  <a:cubicBezTo>
                    <a:pt x="541" y="994"/>
                    <a:pt x="676" y="1239"/>
                    <a:pt x="810" y="1485"/>
                  </a:cubicBezTo>
                  <a:cubicBezTo>
                    <a:pt x="884" y="1595"/>
                    <a:pt x="958" y="1718"/>
                    <a:pt x="1044" y="1840"/>
                  </a:cubicBezTo>
                  <a:lnTo>
                    <a:pt x="1289" y="2184"/>
                  </a:lnTo>
                  <a:lnTo>
                    <a:pt x="1571" y="2515"/>
                  </a:lnTo>
                  <a:lnTo>
                    <a:pt x="1878" y="2810"/>
                  </a:lnTo>
                  <a:lnTo>
                    <a:pt x="1976" y="2896"/>
                  </a:lnTo>
                  <a:lnTo>
                    <a:pt x="2062" y="2810"/>
                  </a:lnTo>
                  <a:lnTo>
                    <a:pt x="2369" y="2478"/>
                  </a:lnTo>
                  <a:cubicBezTo>
                    <a:pt x="2479" y="2368"/>
                    <a:pt x="2565" y="2258"/>
                    <a:pt x="2663" y="2135"/>
                  </a:cubicBezTo>
                  <a:lnTo>
                    <a:pt x="2933" y="1791"/>
                  </a:lnTo>
                  <a:cubicBezTo>
                    <a:pt x="3019" y="1669"/>
                    <a:pt x="3117" y="1558"/>
                    <a:pt x="3203" y="1448"/>
                  </a:cubicBezTo>
                  <a:lnTo>
                    <a:pt x="3338" y="1276"/>
                  </a:lnTo>
                  <a:lnTo>
                    <a:pt x="3473" y="1092"/>
                  </a:lnTo>
                  <a:lnTo>
                    <a:pt x="3743" y="749"/>
                  </a:lnTo>
                  <a:cubicBezTo>
                    <a:pt x="3829" y="626"/>
                    <a:pt x="3902" y="503"/>
                    <a:pt x="3988" y="380"/>
                  </a:cubicBezTo>
                  <a:cubicBezTo>
                    <a:pt x="4062" y="246"/>
                    <a:pt x="4148" y="123"/>
                    <a:pt x="4221"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59"/>
            <p:cNvSpPr/>
            <p:nvPr/>
          </p:nvSpPr>
          <p:spPr>
            <a:xfrm>
              <a:off x="2165794" y="1789382"/>
              <a:ext cx="23811" cy="20133"/>
            </a:xfrm>
            <a:custGeom>
              <a:rect b="b" l="l" r="r" t="t"/>
              <a:pathLst>
                <a:path extrusionOk="0" h="312" w="369">
                  <a:moveTo>
                    <a:pt x="230" y="1"/>
                  </a:moveTo>
                  <a:cubicBezTo>
                    <a:pt x="186" y="1"/>
                    <a:pt x="136" y="14"/>
                    <a:pt x="99" y="42"/>
                  </a:cubicBezTo>
                  <a:cubicBezTo>
                    <a:pt x="62" y="79"/>
                    <a:pt x="25" y="128"/>
                    <a:pt x="13" y="177"/>
                  </a:cubicBezTo>
                  <a:cubicBezTo>
                    <a:pt x="1" y="226"/>
                    <a:pt x="1" y="287"/>
                    <a:pt x="1" y="287"/>
                  </a:cubicBezTo>
                  <a:cubicBezTo>
                    <a:pt x="1" y="287"/>
                    <a:pt x="50" y="300"/>
                    <a:pt x="99" y="312"/>
                  </a:cubicBezTo>
                  <a:cubicBezTo>
                    <a:pt x="160" y="312"/>
                    <a:pt x="209" y="300"/>
                    <a:pt x="258" y="263"/>
                  </a:cubicBezTo>
                  <a:cubicBezTo>
                    <a:pt x="295" y="238"/>
                    <a:pt x="332" y="189"/>
                    <a:pt x="344" y="140"/>
                  </a:cubicBezTo>
                  <a:cubicBezTo>
                    <a:pt x="357" y="91"/>
                    <a:pt x="369" y="30"/>
                    <a:pt x="369" y="30"/>
                  </a:cubicBezTo>
                  <a:cubicBezTo>
                    <a:pt x="369" y="30"/>
                    <a:pt x="320" y="5"/>
                    <a:pt x="271" y="5"/>
                  </a:cubicBezTo>
                  <a:cubicBezTo>
                    <a:pt x="258" y="2"/>
                    <a:pt x="245" y="1"/>
                    <a:pt x="230"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59"/>
            <p:cNvSpPr/>
            <p:nvPr/>
          </p:nvSpPr>
          <p:spPr>
            <a:xfrm>
              <a:off x="2183991" y="1824228"/>
              <a:ext cx="16713" cy="16713"/>
            </a:xfrm>
            <a:custGeom>
              <a:rect b="b" l="l" r="r" t="t"/>
              <a:pathLst>
                <a:path extrusionOk="0" h="259" w="259">
                  <a:moveTo>
                    <a:pt x="109" y="0"/>
                  </a:moveTo>
                  <a:cubicBezTo>
                    <a:pt x="80" y="0"/>
                    <a:pt x="59" y="9"/>
                    <a:pt x="50" y="17"/>
                  </a:cubicBezTo>
                  <a:cubicBezTo>
                    <a:pt x="13" y="42"/>
                    <a:pt x="1" y="91"/>
                    <a:pt x="1" y="128"/>
                  </a:cubicBezTo>
                  <a:cubicBezTo>
                    <a:pt x="1" y="177"/>
                    <a:pt x="13" y="226"/>
                    <a:pt x="13" y="226"/>
                  </a:cubicBezTo>
                  <a:cubicBezTo>
                    <a:pt x="13" y="226"/>
                    <a:pt x="62" y="250"/>
                    <a:pt x="99" y="250"/>
                  </a:cubicBezTo>
                  <a:cubicBezTo>
                    <a:pt x="114" y="256"/>
                    <a:pt x="132" y="259"/>
                    <a:pt x="149" y="259"/>
                  </a:cubicBezTo>
                  <a:cubicBezTo>
                    <a:pt x="172" y="259"/>
                    <a:pt x="195" y="253"/>
                    <a:pt x="210" y="238"/>
                  </a:cubicBezTo>
                  <a:cubicBezTo>
                    <a:pt x="234" y="214"/>
                    <a:pt x="259" y="165"/>
                    <a:pt x="246" y="116"/>
                  </a:cubicBezTo>
                  <a:cubicBezTo>
                    <a:pt x="246" y="66"/>
                    <a:pt x="234" y="30"/>
                    <a:pt x="234" y="30"/>
                  </a:cubicBezTo>
                  <a:cubicBezTo>
                    <a:pt x="234" y="30"/>
                    <a:pt x="185" y="5"/>
                    <a:pt x="148" y="5"/>
                  </a:cubicBezTo>
                  <a:cubicBezTo>
                    <a:pt x="134" y="2"/>
                    <a:pt x="121" y="0"/>
                    <a:pt x="109"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59"/>
            <p:cNvSpPr/>
            <p:nvPr/>
          </p:nvSpPr>
          <p:spPr>
            <a:xfrm>
              <a:off x="2206189" y="1865396"/>
              <a:ext cx="18261" cy="17745"/>
            </a:xfrm>
            <a:custGeom>
              <a:rect b="b" l="l" r="r" t="t"/>
              <a:pathLst>
                <a:path extrusionOk="0" h="275" w="283">
                  <a:moveTo>
                    <a:pt x="146" y="0"/>
                  </a:moveTo>
                  <a:cubicBezTo>
                    <a:pt x="106" y="0"/>
                    <a:pt x="65" y="14"/>
                    <a:pt x="37" y="42"/>
                  </a:cubicBezTo>
                  <a:cubicBezTo>
                    <a:pt x="13" y="79"/>
                    <a:pt x="1" y="115"/>
                    <a:pt x="1" y="165"/>
                  </a:cubicBezTo>
                  <a:cubicBezTo>
                    <a:pt x="1" y="214"/>
                    <a:pt x="25" y="263"/>
                    <a:pt x="25" y="263"/>
                  </a:cubicBezTo>
                  <a:cubicBezTo>
                    <a:pt x="25" y="263"/>
                    <a:pt x="62" y="275"/>
                    <a:pt x="111" y="275"/>
                  </a:cubicBezTo>
                  <a:cubicBezTo>
                    <a:pt x="160" y="275"/>
                    <a:pt x="209" y="263"/>
                    <a:pt x="234" y="238"/>
                  </a:cubicBezTo>
                  <a:cubicBezTo>
                    <a:pt x="258" y="214"/>
                    <a:pt x="270" y="177"/>
                    <a:pt x="270" y="128"/>
                  </a:cubicBezTo>
                  <a:cubicBezTo>
                    <a:pt x="283" y="79"/>
                    <a:pt x="270" y="30"/>
                    <a:pt x="270" y="30"/>
                  </a:cubicBezTo>
                  <a:cubicBezTo>
                    <a:pt x="270" y="30"/>
                    <a:pt x="221" y="5"/>
                    <a:pt x="185" y="5"/>
                  </a:cubicBezTo>
                  <a:cubicBezTo>
                    <a:pt x="172" y="2"/>
                    <a:pt x="159" y="0"/>
                    <a:pt x="146"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59"/>
            <p:cNvSpPr/>
            <p:nvPr/>
          </p:nvSpPr>
          <p:spPr>
            <a:xfrm>
              <a:off x="2231548" y="1888626"/>
              <a:ext cx="17487" cy="17487"/>
            </a:xfrm>
            <a:custGeom>
              <a:rect b="b" l="l" r="r" t="t"/>
              <a:pathLst>
                <a:path extrusionOk="0" h="271" w="271">
                  <a:moveTo>
                    <a:pt x="135" y="1"/>
                  </a:moveTo>
                  <a:cubicBezTo>
                    <a:pt x="86" y="1"/>
                    <a:pt x="37" y="25"/>
                    <a:pt x="12" y="62"/>
                  </a:cubicBezTo>
                  <a:cubicBezTo>
                    <a:pt x="0" y="99"/>
                    <a:pt x="0" y="148"/>
                    <a:pt x="12" y="185"/>
                  </a:cubicBezTo>
                  <a:cubicBezTo>
                    <a:pt x="25" y="222"/>
                    <a:pt x="61" y="271"/>
                    <a:pt x="61" y="271"/>
                  </a:cubicBezTo>
                  <a:lnTo>
                    <a:pt x="147" y="271"/>
                  </a:lnTo>
                  <a:cubicBezTo>
                    <a:pt x="196" y="259"/>
                    <a:pt x="233" y="234"/>
                    <a:pt x="245" y="209"/>
                  </a:cubicBezTo>
                  <a:cubicBezTo>
                    <a:pt x="270" y="185"/>
                    <a:pt x="270" y="148"/>
                    <a:pt x="258" y="111"/>
                  </a:cubicBezTo>
                  <a:cubicBezTo>
                    <a:pt x="245" y="62"/>
                    <a:pt x="221" y="13"/>
                    <a:pt x="221" y="13"/>
                  </a:cubicBezTo>
                  <a:cubicBezTo>
                    <a:pt x="221" y="13"/>
                    <a:pt x="172" y="1"/>
                    <a:pt x="135"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59"/>
            <p:cNvSpPr/>
            <p:nvPr/>
          </p:nvSpPr>
          <p:spPr>
            <a:xfrm>
              <a:off x="2266329" y="1910050"/>
              <a:ext cx="18326" cy="34071"/>
            </a:xfrm>
            <a:custGeom>
              <a:rect b="b" l="l" r="r" t="t"/>
              <a:pathLst>
                <a:path extrusionOk="0" h="528" w="284">
                  <a:moveTo>
                    <a:pt x="173" y="0"/>
                  </a:moveTo>
                  <a:cubicBezTo>
                    <a:pt x="173" y="0"/>
                    <a:pt x="124" y="25"/>
                    <a:pt x="87" y="61"/>
                  </a:cubicBezTo>
                  <a:cubicBezTo>
                    <a:pt x="50" y="111"/>
                    <a:pt x="13" y="172"/>
                    <a:pt x="13" y="233"/>
                  </a:cubicBezTo>
                  <a:cubicBezTo>
                    <a:pt x="1" y="307"/>
                    <a:pt x="13" y="368"/>
                    <a:pt x="38" y="430"/>
                  </a:cubicBezTo>
                  <a:cubicBezTo>
                    <a:pt x="62" y="491"/>
                    <a:pt x="99" y="528"/>
                    <a:pt x="99" y="528"/>
                  </a:cubicBezTo>
                  <a:cubicBezTo>
                    <a:pt x="99" y="528"/>
                    <a:pt x="148" y="503"/>
                    <a:pt x="185" y="466"/>
                  </a:cubicBezTo>
                  <a:cubicBezTo>
                    <a:pt x="234" y="417"/>
                    <a:pt x="259" y="356"/>
                    <a:pt x="271" y="295"/>
                  </a:cubicBezTo>
                  <a:cubicBezTo>
                    <a:pt x="283" y="221"/>
                    <a:pt x="271" y="160"/>
                    <a:pt x="246" y="98"/>
                  </a:cubicBezTo>
                  <a:cubicBezTo>
                    <a:pt x="222" y="37"/>
                    <a:pt x="173" y="0"/>
                    <a:pt x="17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59"/>
            <p:cNvSpPr/>
            <p:nvPr/>
          </p:nvSpPr>
          <p:spPr>
            <a:xfrm>
              <a:off x="2299625" y="1873591"/>
              <a:ext cx="16648" cy="15938"/>
            </a:xfrm>
            <a:custGeom>
              <a:rect b="b" l="l" r="r" t="t"/>
              <a:pathLst>
                <a:path extrusionOk="0" h="247" w="258">
                  <a:moveTo>
                    <a:pt x="147" y="1"/>
                  </a:moveTo>
                  <a:cubicBezTo>
                    <a:pt x="111" y="1"/>
                    <a:pt x="62" y="13"/>
                    <a:pt x="62" y="13"/>
                  </a:cubicBezTo>
                  <a:cubicBezTo>
                    <a:pt x="62" y="13"/>
                    <a:pt x="25" y="62"/>
                    <a:pt x="12" y="99"/>
                  </a:cubicBezTo>
                  <a:cubicBezTo>
                    <a:pt x="0" y="136"/>
                    <a:pt x="0" y="173"/>
                    <a:pt x="12" y="209"/>
                  </a:cubicBezTo>
                  <a:cubicBezTo>
                    <a:pt x="37" y="234"/>
                    <a:pt x="62" y="246"/>
                    <a:pt x="111" y="246"/>
                  </a:cubicBezTo>
                  <a:cubicBezTo>
                    <a:pt x="147" y="246"/>
                    <a:pt x="197" y="234"/>
                    <a:pt x="197" y="234"/>
                  </a:cubicBezTo>
                  <a:cubicBezTo>
                    <a:pt x="197" y="234"/>
                    <a:pt x="221" y="197"/>
                    <a:pt x="233" y="148"/>
                  </a:cubicBezTo>
                  <a:cubicBezTo>
                    <a:pt x="246" y="111"/>
                    <a:pt x="258" y="74"/>
                    <a:pt x="233" y="50"/>
                  </a:cubicBezTo>
                  <a:cubicBezTo>
                    <a:pt x="221" y="25"/>
                    <a:pt x="184" y="1"/>
                    <a:pt x="147"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59"/>
            <p:cNvSpPr/>
            <p:nvPr/>
          </p:nvSpPr>
          <p:spPr>
            <a:xfrm>
              <a:off x="2328082" y="1844296"/>
              <a:ext cx="19874" cy="18261"/>
            </a:xfrm>
            <a:custGeom>
              <a:rect b="b" l="l" r="r" t="t"/>
              <a:pathLst>
                <a:path extrusionOk="0" h="283" w="308">
                  <a:moveTo>
                    <a:pt x="111" y="1"/>
                  </a:moveTo>
                  <a:cubicBezTo>
                    <a:pt x="62" y="1"/>
                    <a:pt x="13" y="13"/>
                    <a:pt x="13" y="13"/>
                  </a:cubicBezTo>
                  <a:cubicBezTo>
                    <a:pt x="13" y="13"/>
                    <a:pt x="1" y="62"/>
                    <a:pt x="1" y="111"/>
                  </a:cubicBezTo>
                  <a:cubicBezTo>
                    <a:pt x="1" y="160"/>
                    <a:pt x="13" y="209"/>
                    <a:pt x="62" y="246"/>
                  </a:cubicBezTo>
                  <a:cubicBezTo>
                    <a:pt x="111" y="271"/>
                    <a:pt x="173" y="283"/>
                    <a:pt x="222" y="283"/>
                  </a:cubicBezTo>
                  <a:cubicBezTo>
                    <a:pt x="271" y="271"/>
                    <a:pt x="308" y="246"/>
                    <a:pt x="308" y="246"/>
                  </a:cubicBezTo>
                  <a:cubicBezTo>
                    <a:pt x="308" y="246"/>
                    <a:pt x="308" y="185"/>
                    <a:pt x="295" y="148"/>
                  </a:cubicBezTo>
                  <a:cubicBezTo>
                    <a:pt x="295" y="99"/>
                    <a:pt x="283" y="62"/>
                    <a:pt x="246" y="50"/>
                  </a:cubicBezTo>
                  <a:cubicBezTo>
                    <a:pt x="234" y="38"/>
                    <a:pt x="209" y="13"/>
                    <a:pt x="185" y="13"/>
                  </a:cubicBezTo>
                  <a:cubicBezTo>
                    <a:pt x="160" y="1"/>
                    <a:pt x="136" y="1"/>
                    <a:pt x="11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59"/>
            <p:cNvSpPr/>
            <p:nvPr/>
          </p:nvSpPr>
          <p:spPr>
            <a:xfrm>
              <a:off x="2359765" y="1806805"/>
              <a:ext cx="18261" cy="17487"/>
            </a:xfrm>
            <a:custGeom>
              <a:rect b="b" l="l" r="r" t="t"/>
              <a:pathLst>
                <a:path extrusionOk="0" h="271" w="283">
                  <a:moveTo>
                    <a:pt x="158" y="0"/>
                  </a:moveTo>
                  <a:cubicBezTo>
                    <a:pt x="132" y="0"/>
                    <a:pt x="100" y="9"/>
                    <a:pt x="74" y="17"/>
                  </a:cubicBezTo>
                  <a:cubicBezTo>
                    <a:pt x="37" y="42"/>
                    <a:pt x="1" y="79"/>
                    <a:pt x="1" y="79"/>
                  </a:cubicBezTo>
                  <a:cubicBezTo>
                    <a:pt x="1" y="79"/>
                    <a:pt x="1" y="128"/>
                    <a:pt x="25" y="165"/>
                  </a:cubicBezTo>
                  <a:cubicBezTo>
                    <a:pt x="37" y="214"/>
                    <a:pt x="62" y="251"/>
                    <a:pt x="99" y="263"/>
                  </a:cubicBezTo>
                  <a:cubicBezTo>
                    <a:pt x="114" y="268"/>
                    <a:pt x="129" y="271"/>
                    <a:pt x="145" y="271"/>
                  </a:cubicBezTo>
                  <a:cubicBezTo>
                    <a:pt x="166" y="271"/>
                    <a:pt x="188" y="265"/>
                    <a:pt x="209" y="251"/>
                  </a:cubicBezTo>
                  <a:cubicBezTo>
                    <a:pt x="246" y="226"/>
                    <a:pt x="283" y="189"/>
                    <a:pt x="283" y="189"/>
                  </a:cubicBezTo>
                  <a:cubicBezTo>
                    <a:pt x="283" y="189"/>
                    <a:pt x="283" y="140"/>
                    <a:pt x="271" y="103"/>
                  </a:cubicBezTo>
                  <a:cubicBezTo>
                    <a:pt x="258" y="54"/>
                    <a:pt x="221" y="17"/>
                    <a:pt x="185" y="5"/>
                  </a:cubicBezTo>
                  <a:cubicBezTo>
                    <a:pt x="177" y="2"/>
                    <a:pt x="168" y="0"/>
                    <a:pt x="158"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59"/>
            <p:cNvSpPr/>
            <p:nvPr/>
          </p:nvSpPr>
          <p:spPr>
            <a:xfrm>
              <a:off x="2384286" y="1778800"/>
              <a:ext cx="17487" cy="17100"/>
            </a:xfrm>
            <a:custGeom>
              <a:rect b="b" l="l" r="r" t="t"/>
              <a:pathLst>
                <a:path extrusionOk="0" h="265" w="271">
                  <a:moveTo>
                    <a:pt x="147" y="1"/>
                  </a:moveTo>
                  <a:cubicBezTo>
                    <a:pt x="127" y="1"/>
                    <a:pt x="105" y="4"/>
                    <a:pt x="87" y="10"/>
                  </a:cubicBezTo>
                  <a:cubicBezTo>
                    <a:pt x="38" y="22"/>
                    <a:pt x="1" y="47"/>
                    <a:pt x="1" y="47"/>
                  </a:cubicBezTo>
                  <a:cubicBezTo>
                    <a:pt x="1" y="47"/>
                    <a:pt x="1" y="96"/>
                    <a:pt x="1" y="145"/>
                  </a:cubicBezTo>
                  <a:cubicBezTo>
                    <a:pt x="13" y="194"/>
                    <a:pt x="26" y="231"/>
                    <a:pt x="62" y="255"/>
                  </a:cubicBezTo>
                  <a:cubicBezTo>
                    <a:pt x="81" y="261"/>
                    <a:pt x="102" y="264"/>
                    <a:pt x="125" y="264"/>
                  </a:cubicBezTo>
                  <a:cubicBezTo>
                    <a:pt x="148" y="264"/>
                    <a:pt x="173" y="261"/>
                    <a:pt x="197" y="255"/>
                  </a:cubicBezTo>
                  <a:cubicBezTo>
                    <a:pt x="234" y="231"/>
                    <a:pt x="271" y="194"/>
                    <a:pt x="271" y="194"/>
                  </a:cubicBezTo>
                  <a:cubicBezTo>
                    <a:pt x="271" y="194"/>
                    <a:pt x="259" y="145"/>
                    <a:pt x="259" y="108"/>
                  </a:cubicBezTo>
                  <a:cubicBezTo>
                    <a:pt x="246" y="59"/>
                    <a:pt x="222" y="34"/>
                    <a:pt x="197" y="10"/>
                  </a:cubicBezTo>
                  <a:cubicBezTo>
                    <a:pt x="185" y="4"/>
                    <a:pt x="167" y="1"/>
                    <a:pt x="147"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59"/>
            <p:cNvSpPr/>
            <p:nvPr/>
          </p:nvSpPr>
          <p:spPr>
            <a:xfrm>
              <a:off x="1987697" y="1861718"/>
              <a:ext cx="45169" cy="515446"/>
            </a:xfrm>
            <a:custGeom>
              <a:rect b="b" l="l" r="r" t="t"/>
              <a:pathLst>
                <a:path extrusionOk="0" h="7988" w="700">
                  <a:moveTo>
                    <a:pt x="589" y="1"/>
                  </a:moveTo>
                  <a:cubicBezTo>
                    <a:pt x="589" y="1"/>
                    <a:pt x="589" y="136"/>
                    <a:pt x="577" y="344"/>
                  </a:cubicBezTo>
                  <a:cubicBezTo>
                    <a:pt x="565" y="565"/>
                    <a:pt x="552" y="884"/>
                    <a:pt x="528" y="1252"/>
                  </a:cubicBezTo>
                  <a:cubicBezTo>
                    <a:pt x="516" y="1448"/>
                    <a:pt x="503" y="1645"/>
                    <a:pt x="491" y="1866"/>
                  </a:cubicBezTo>
                  <a:cubicBezTo>
                    <a:pt x="479" y="2074"/>
                    <a:pt x="442" y="2295"/>
                    <a:pt x="430" y="2528"/>
                  </a:cubicBezTo>
                  <a:cubicBezTo>
                    <a:pt x="393" y="2994"/>
                    <a:pt x="332" y="3497"/>
                    <a:pt x="283" y="3988"/>
                  </a:cubicBezTo>
                  <a:cubicBezTo>
                    <a:pt x="233" y="4491"/>
                    <a:pt x="184" y="4982"/>
                    <a:pt x="135" y="5460"/>
                  </a:cubicBezTo>
                  <a:cubicBezTo>
                    <a:pt x="98" y="5926"/>
                    <a:pt x="62" y="6356"/>
                    <a:pt x="37" y="6736"/>
                  </a:cubicBezTo>
                  <a:cubicBezTo>
                    <a:pt x="13" y="7117"/>
                    <a:pt x="13" y="7423"/>
                    <a:pt x="13" y="7644"/>
                  </a:cubicBezTo>
                  <a:cubicBezTo>
                    <a:pt x="13" y="7865"/>
                    <a:pt x="0" y="7988"/>
                    <a:pt x="0" y="7988"/>
                  </a:cubicBezTo>
                  <a:cubicBezTo>
                    <a:pt x="0" y="7988"/>
                    <a:pt x="25" y="7865"/>
                    <a:pt x="62" y="7656"/>
                  </a:cubicBezTo>
                  <a:cubicBezTo>
                    <a:pt x="98" y="7435"/>
                    <a:pt x="135" y="7129"/>
                    <a:pt x="197" y="6748"/>
                  </a:cubicBezTo>
                  <a:cubicBezTo>
                    <a:pt x="246" y="6380"/>
                    <a:pt x="307" y="5951"/>
                    <a:pt x="381" y="5485"/>
                  </a:cubicBezTo>
                  <a:cubicBezTo>
                    <a:pt x="442" y="5019"/>
                    <a:pt x="503" y="4516"/>
                    <a:pt x="552" y="4025"/>
                  </a:cubicBezTo>
                  <a:cubicBezTo>
                    <a:pt x="577" y="3767"/>
                    <a:pt x="602" y="3522"/>
                    <a:pt x="626" y="3276"/>
                  </a:cubicBezTo>
                  <a:cubicBezTo>
                    <a:pt x="651" y="3031"/>
                    <a:pt x="651" y="2786"/>
                    <a:pt x="663" y="2540"/>
                  </a:cubicBezTo>
                  <a:cubicBezTo>
                    <a:pt x="700" y="2074"/>
                    <a:pt x="687" y="1632"/>
                    <a:pt x="687" y="1252"/>
                  </a:cubicBezTo>
                  <a:cubicBezTo>
                    <a:pt x="687" y="1068"/>
                    <a:pt x="675" y="896"/>
                    <a:pt x="663" y="749"/>
                  </a:cubicBezTo>
                  <a:cubicBezTo>
                    <a:pt x="651" y="590"/>
                    <a:pt x="638" y="455"/>
                    <a:pt x="626" y="344"/>
                  </a:cubicBezTo>
                  <a:cubicBezTo>
                    <a:pt x="602" y="123"/>
                    <a:pt x="589" y="1"/>
                    <a:pt x="589"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59"/>
            <p:cNvSpPr/>
            <p:nvPr/>
          </p:nvSpPr>
          <p:spPr>
            <a:xfrm>
              <a:off x="1978985" y="1966254"/>
              <a:ext cx="39620" cy="78401"/>
            </a:xfrm>
            <a:custGeom>
              <a:rect b="b" l="l" r="r" t="t"/>
              <a:pathLst>
                <a:path extrusionOk="0" h="1215" w="614">
                  <a:moveTo>
                    <a:pt x="13" y="0"/>
                  </a:moveTo>
                  <a:cubicBezTo>
                    <a:pt x="13" y="0"/>
                    <a:pt x="0" y="86"/>
                    <a:pt x="13" y="221"/>
                  </a:cubicBezTo>
                  <a:cubicBezTo>
                    <a:pt x="25" y="356"/>
                    <a:pt x="74" y="528"/>
                    <a:pt x="135" y="687"/>
                  </a:cubicBezTo>
                  <a:cubicBezTo>
                    <a:pt x="221" y="847"/>
                    <a:pt x="319" y="994"/>
                    <a:pt x="430" y="1080"/>
                  </a:cubicBezTo>
                  <a:cubicBezTo>
                    <a:pt x="540" y="1178"/>
                    <a:pt x="614" y="1215"/>
                    <a:pt x="614" y="1215"/>
                  </a:cubicBezTo>
                  <a:cubicBezTo>
                    <a:pt x="614" y="1215"/>
                    <a:pt x="602" y="1117"/>
                    <a:pt x="565" y="994"/>
                  </a:cubicBezTo>
                  <a:cubicBezTo>
                    <a:pt x="540" y="933"/>
                    <a:pt x="516" y="871"/>
                    <a:pt x="491" y="798"/>
                  </a:cubicBezTo>
                  <a:cubicBezTo>
                    <a:pt x="467" y="724"/>
                    <a:pt x="418" y="650"/>
                    <a:pt x="393" y="577"/>
                  </a:cubicBezTo>
                  <a:cubicBezTo>
                    <a:pt x="319" y="417"/>
                    <a:pt x="233" y="282"/>
                    <a:pt x="160" y="172"/>
                  </a:cubicBezTo>
                  <a:cubicBezTo>
                    <a:pt x="86" y="62"/>
                    <a:pt x="13" y="0"/>
                    <a:pt x="1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59"/>
            <p:cNvSpPr/>
            <p:nvPr/>
          </p:nvSpPr>
          <p:spPr>
            <a:xfrm>
              <a:off x="2065259" y="2632827"/>
              <a:ext cx="409362" cy="115633"/>
            </a:xfrm>
            <a:custGeom>
              <a:rect b="b" l="l" r="r" t="t"/>
              <a:pathLst>
                <a:path extrusionOk="0" h="1792" w="6344">
                  <a:moveTo>
                    <a:pt x="6344" y="0"/>
                  </a:moveTo>
                  <a:cubicBezTo>
                    <a:pt x="6344" y="0"/>
                    <a:pt x="6245" y="62"/>
                    <a:pt x="6086" y="148"/>
                  </a:cubicBezTo>
                  <a:cubicBezTo>
                    <a:pt x="6012" y="197"/>
                    <a:pt x="5914" y="258"/>
                    <a:pt x="5804" y="319"/>
                  </a:cubicBezTo>
                  <a:cubicBezTo>
                    <a:pt x="5706" y="393"/>
                    <a:pt x="5571" y="454"/>
                    <a:pt x="5423" y="516"/>
                  </a:cubicBezTo>
                  <a:cubicBezTo>
                    <a:pt x="5288" y="589"/>
                    <a:pt x="5141" y="663"/>
                    <a:pt x="4982" y="736"/>
                  </a:cubicBezTo>
                  <a:cubicBezTo>
                    <a:pt x="4810" y="810"/>
                    <a:pt x="4638" y="859"/>
                    <a:pt x="4454" y="933"/>
                  </a:cubicBezTo>
                  <a:cubicBezTo>
                    <a:pt x="4368" y="970"/>
                    <a:pt x="4270" y="1006"/>
                    <a:pt x="4184" y="1043"/>
                  </a:cubicBezTo>
                  <a:cubicBezTo>
                    <a:pt x="4086" y="1080"/>
                    <a:pt x="3988" y="1092"/>
                    <a:pt x="3890" y="1129"/>
                  </a:cubicBezTo>
                  <a:cubicBezTo>
                    <a:pt x="3694" y="1190"/>
                    <a:pt x="3497" y="1252"/>
                    <a:pt x="3301" y="1301"/>
                  </a:cubicBezTo>
                  <a:cubicBezTo>
                    <a:pt x="3092" y="1338"/>
                    <a:pt x="2896" y="1387"/>
                    <a:pt x="2700" y="1423"/>
                  </a:cubicBezTo>
                  <a:cubicBezTo>
                    <a:pt x="2491" y="1473"/>
                    <a:pt x="2295" y="1497"/>
                    <a:pt x="2111" y="1522"/>
                  </a:cubicBezTo>
                  <a:cubicBezTo>
                    <a:pt x="1915" y="1534"/>
                    <a:pt x="1731" y="1571"/>
                    <a:pt x="1547" y="1583"/>
                  </a:cubicBezTo>
                  <a:cubicBezTo>
                    <a:pt x="1375" y="1583"/>
                    <a:pt x="1203" y="1595"/>
                    <a:pt x="1056" y="1595"/>
                  </a:cubicBezTo>
                  <a:cubicBezTo>
                    <a:pt x="970" y="1608"/>
                    <a:pt x="896" y="1608"/>
                    <a:pt x="823" y="1608"/>
                  </a:cubicBezTo>
                  <a:cubicBezTo>
                    <a:pt x="761" y="1608"/>
                    <a:pt x="688" y="1595"/>
                    <a:pt x="626" y="1595"/>
                  </a:cubicBezTo>
                  <a:cubicBezTo>
                    <a:pt x="504" y="1583"/>
                    <a:pt x="381" y="1583"/>
                    <a:pt x="295" y="1571"/>
                  </a:cubicBezTo>
                  <a:cubicBezTo>
                    <a:pt x="111" y="1558"/>
                    <a:pt x="1" y="1558"/>
                    <a:pt x="1" y="1558"/>
                  </a:cubicBezTo>
                  <a:lnTo>
                    <a:pt x="1" y="1558"/>
                  </a:lnTo>
                  <a:cubicBezTo>
                    <a:pt x="1" y="1558"/>
                    <a:pt x="111" y="1583"/>
                    <a:pt x="283" y="1632"/>
                  </a:cubicBezTo>
                  <a:cubicBezTo>
                    <a:pt x="369" y="1644"/>
                    <a:pt x="479" y="1669"/>
                    <a:pt x="614" y="1693"/>
                  </a:cubicBezTo>
                  <a:cubicBezTo>
                    <a:pt x="675" y="1706"/>
                    <a:pt x="737" y="1730"/>
                    <a:pt x="810" y="1742"/>
                  </a:cubicBezTo>
                  <a:cubicBezTo>
                    <a:pt x="884" y="1742"/>
                    <a:pt x="958" y="1755"/>
                    <a:pt x="1031" y="1755"/>
                  </a:cubicBezTo>
                  <a:cubicBezTo>
                    <a:pt x="1191" y="1767"/>
                    <a:pt x="1375" y="1779"/>
                    <a:pt x="1559" y="1792"/>
                  </a:cubicBezTo>
                  <a:cubicBezTo>
                    <a:pt x="1743" y="1792"/>
                    <a:pt x="1927" y="1767"/>
                    <a:pt x="2123" y="1755"/>
                  </a:cubicBezTo>
                  <a:cubicBezTo>
                    <a:pt x="2332" y="1742"/>
                    <a:pt x="2540" y="1742"/>
                    <a:pt x="2737" y="1693"/>
                  </a:cubicBezTo>
                  <a:cubicBezTo>
                    <a:pt x="2945" y="1644"/>
                    <a:pt x="3154" y="1608"/>
                    <a:pt x="3362" y="1571"/>
                  </a:cubicBezTo>
                  <a:cubicBezTo>
                    <a:pt x="3571" y="1509"/>
                    <a:pt x="3767" y="1448"/>
                    <a:pt x="3976" y="1387"/>
                  </a:cubicBezTo>
                  <a:cubicBezTo>
                    <a:pt x="4074" y="1350"/>
                    <a:pt x="4172" y="1325"/>
                    <a:pt x="4270" y="1289"/>
                  </a:cubicBezTo>
                  <a:cubicBezTo>
                    <a:pt x="4356" y="1239"/>
                    <a:pt x="4454" y="1203"/>
                    <a:pt x="4540" y="1166"/>
                  </a:cubicBezTo>
                  <a:cubicBezTo>
                    <a:pt x="4724" y="1080"/>
                    <a:pt x="4908" y="1006"/>
                    <a:pt x="5068" y="920"/>
                  </a:cubicBezTo>
                  <a:cubicBezTo>
                    <a:pt x="5215" y="822"/>
                    <a:pt x="5374" y="736"/>
                    <a:pt x="5509" y="651"/>
                  </a:cubicBezTo>
                  <a:cubicBezTo>
                    <a:pt x="5644" y="577"/>
                    <a:pt x="5767" y="491"/>
                    <a:pt x="5865" y="405"/>
                  </a:cubicBezTo>
                  <a:cubicBezTo>
                    <a:pt x="5963" y="319"/>
                    <a:pt x="6049" y="258"/>
                    <a:pt x="6123" y="197"/>
                  </a:cubicBezTo>
                  <a:cubicBezTo>
                    <a:pt x="6258" y="74"/>
                    <a:pt x="6344" y="0"/>
                    <a:pt x="6344"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59"/>
            <p:cNvSpPr/>
            <p:nvPr/>
          </p:nvSpPr>
          <p:spPr>
            <a:xfrm>
              <a:off x="2162632" y="2625664"/>
              <a:ext cx="132281" cy="66012"/>
            </a:xfrm>
            <a:custGeom>
              <a:rect b="b" l="l" r="r" t="t"/>
              <a:pathLst>
                <a:path extrusionOk="0" h="1023" w="2050">
                  <a:moveTo>
                    <a:pt x="1" y="1"/>
                  </a:moveTo>
                  <a:cubicBezTo>
                    <a:pt x="1" y="1"/>
                    <a:pt x="74" y="136"/>
                    <a:pt x="234" y="295"/>
                  </a:cubicBezTo>
                  <a:cubicBezTo>
                    <a:pt x="320" y="369"/>
                    <a:pt x="406" y="455"/>
                    <a:pt x="528" y="541"/>
                  </a:cubicBezTo>
                  <a:cubicBezTo>
                    <a:pt x="626" y="627"/>
                    <a:pt x="761" y="700"/>
                    <a:pt x="896" y="774"/>
                  </a:cubicBezTo>
                  <a:cubicBezTo>
                    <a:pt x="958" y="811"/>
                    <a:pt x="1031" y="835"/>
                    <a:pt x="1093" y="872"/>
                  </a:cubicBezTo>
                  <a:cubicBezTo>
                    <a:pt x="1166" y="909"/>
                    <a:pt x="1240" y="921"/>
                    <a:pt x="1301" y="933"/>
                  </a:cubicBezTo>
                  <a:cubicBezTo>
                    <a:pt x="1436" y="982"/>
                    <a:pt x="1571" y="995"/>
                    <a:pt x="1682" y="1007"/>
                  </a:cubicBezTo>
                  <a:cubicBezTo>
                    <a:pt x="1737" y="1019"/>
                    <a:pt x="1789" y="1022"/>
                    <a:pt x="1835" y="1022"/>
                  </a:cubicBezTo>
                  <a:cubicBezTo>
                    <a:pt x="1881" y="1022"/>
                    <a:pt x="1921" y="1019"/>
                    <a:pt x="1951" y="1019"/>
                  </a:cubicBezTo>
                  <a:cubicBezTo>
                    <a:pt x="2013" y="1007"/>
                    <a:pt x="2050" y="1007"/>
                    <a:pt x="2050" y="1007"/>
                  </a:cubicBezTo>
                  <a:cubicBezTo>
                    <a:pt x="2050" y="1007"/>
                    <a:pt x="2025" y="982"/>
                    <a:pt x="1964" y="958"/>
                  </a:cubicBezTo>
                  <a:cubicBezTo>
                    <a:pt x="1902" y="933"/>
                    <a:pt x="1816" y="909"/>
                    <a:pt x="1718" y="860"/>
                  </a:cubicBezTo>
                  <a:cubicBezTo>
                    <a:pt x="1620" y="811"/>
                    <a:pt x="1510" y="774"/>
                    <a:pt x="1387" y="712"/>
                  </a:cubicBezTo>
                  <a:cubicBezTo>
                    <a:pt x="1264" y="663"/>
                    <a:pt x="1142" y="590"/>
                    <a:pt x="1019" y="528"/>
                  </a:cubicBezTo>
                  <a:cubicBezTo>
                    <a:pt x="896" y="467"/>
                    <a:pt x="761" y="406"/>
                    <a:pt x="651" y="332"/>
                  </a:cubicBezTo>
                  <a:cubicBezTo>
                    <a:pt x="528" y="271"/>
                    <a:pt x="430" y="209"/>
                    <a:pt x="332" y="160"/>
                  </a:cubicBezTo>
                  <a:cubicBezTo>
                    <a:pt x="136" y="62"/>
                    <a:pt x="1" y="1"/>
                    <a:pt x="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59"/>
            <p:cNvSpPr/>
            <p:nvPr/>
          </p:nvSpPr>
          <p:spPr>
            <a:xfrm>
              <a:off x="2532378" y="1861718"/>
              <a:ext cx="45169" cy="515446"/>
            </a:xfrm>
            <a:custGeom>
              <a:rect b="b" l="l" r="r" t="t"/>
              <a:pathLst>
                <a:path extrusionOk="0" h="7988" w="700">
                  <a:moveTo>
                    <a:pt x="111" y="1"/>
                  </a:moveTo>
                  <a:cubicBezTo>
                    <a:pt x="111" y="1"/>
                    <a:pt x="98" y="136"/>
                    <a:pt x="74" y="344"/>
                  </a:cubicBezTo>
                  <a:cubicBezTo>
                    <a:pt x="62" y="455"/>
                    <a:pt x="62" y="590"/>
                    <a:pt x="49" y="749"/>
                  </a:cubicBezTo>
                  <a:cubicBezTo>
                    <a:pt x="37" y="896"/>
                    <a:pt x="12" y="1068"/>
                    <a:pt x="25" y="1252"/>
                  </a:cubicBezTo>
                  <a:cubicBezTo>
                    <a:pt x="25" y="1632"/>
                    <a:pt x="0" y="2074"/>
                    <a:pt x="37" y="2540"/>
                  </a:cubicBezTo>
                  <a:cubicBezTo>
                    <a:pt x="49" y="2786"/>
                    <a:pt x="49" y="3031"/>
                    <a:pt x="74" y="3276"/>
                  </a:cubicBezTo>
                  <a:cubicBezTo>
                    <a:pt x="98" y="3522"/>
                    <a:pt x="123" y="3767"/>
                    <a:pt x="147" y="4025"/>
                  </a:cubicBezTo>
                  <a:cubicBezTo>
                    <a:pt x="197" y="4516"/>
                    <a:pt x="258" y="5019"/>
                    <a:pt x="319" y="5485"/>
                  </a:cubicBezTo>
                  <a:cubicBezTo>
                    <a:pt x="393" y="5951"/>
                    <a:pt x="454" y="6380"/>
                    <a:pt x="503" y="6748"/>
                  </a:cubicBezTo>
                  <a:cubicBezTo>
                    <a:pt x="565" y="7129"/>
                    <a:pt x="614" y="7435"/>
                    <a:pt x="638" y="7656"/>
                  </a:cubicBezTo>
                  <a:cubicBezTo>
                    <a:pt x="675" y="7865"/>
                    <a:pt x="700" y="7988"/>
                    <a:pt x="700" y="7988"/>
                  </a:cubicBezTo>
                  <a:cubicBezTo>
                    <a:pt x="700" y="7988"/>
                    <a:pt x="700" y="7865"/>
                    <a:pt x="700" y="7644"/>
                  </a:cubicBezTo>
                  <a:cubicBezTo>
                    <a:pt x="687" y="7423"/>
                    <a:pt x="687" y="7117"/>
                    <a:pt x="663" y="6736"/>
                  </a:cubicBezTo>
                  <a:cubicBezTo>
                    <a:pt x="638" y="6356"/>
                    <a:pt x="614" y="5926"/>
                    <a:pt x="565" y="5460"/>
                  </a:cubicBezTo>
                  <a:cubicBezTo>
                    <a:pt x="515" y="4994"/>
                    <a:pt x="466" y="4491"/>
                    <a:pt x="417" y="3988"/>
                  </a:cubicBezTo>
                  <a:cubicBezTo>
                    <a:pt x="368" y="3497"/>
                    <a:pt x="319" y="2994"/>
                    <a:pt x="282" y="2528"/>
                  </a:cubicBezTo>
                  <a:cubicBezTo>
                    <a:pt x="258" y="2295"/>
                    <a:pt x="233" y="2074"/>
                    <a:pt x="221" y="1866"/>
                  </a:cubicBezTo>
                  <a:cubicBezTo>
                    <a:pt x="209" y="1645"/>
                    <a:pt x="184" y="1448"/>
                    <a:pt x="172" y="1252"/>
                  </a:cubicBezTo>
                  <a:cubicBezTo>
                    <a:pt x="147" y="884"/>
                    <a:pt x="147" y="565"/>
                    <a:pt x="135" y="344"/>
                  </a:cubicBezTo>
                  <a:cubicBezTo>
                    <a:pt x="123" y="136"/>
                    <a:pt x="111" y="1"/>
                    <a:pt x="111"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59"/>
            <p:cNvSpPr/>
            <p:nvPr/>
          </p:nvSpPr>
          <p:spPr>
            <a:xfrm>
              <a:off x="2546638" y="1966254"/>
              <a:ext cx="40394" cy="78401"/>
            </a:xfrm>
            <a:custGeom>
              <a:rect b="b" l="l" r="r" t="t"/>
              <a:pathLst>
                <a:path extrusionOk="0" h="1215" w="626">
                  <a:moveTo>
                    <a:pt x="613" y="0"/>
                  </a:moveTo>
                  <a:cubicBezTo>
                    <a:pt x="613" y="0"/>
                    <a:pt x="540" y="62"/>
                    <a:pt x="466" y="172"/>
                  </a:cubicBezTo>
                  <a:cubicBezTo>
                    <a:pt x="393" y="282"/>
                    <a:pt x="294" y="417"/>
                    <a:pt x="233" y="577"/>
                  </a:cubicBezTo>
                  <a:cubicBezTo>
                    <a:pt x="196" y="650"/>
                    <a:pt x="160" y="724"/>
                    <a:pt x="135" y="798"/>
                  </a:cubicBezTo>
                  <a:cubicBezTo>
                    <a:pt x="110" y="871"/>
                    <a:pt x="86" y="933"/>
                    <a:pt x="61" y="994"/>
                  </a:cubicBezTo>
                  <a:cubicBezTo>
                    <a:pt x="25" y="1117"/>
                    <a:pt x="0" y="1215"/>
                    <a:pt x="0" y="1215"/>
                  </a:cubicBezTo>
                  <a:cubicBezTo>
                    <a:pt x="0" y="1215"/>
                    <a:pt x="86" y="1178"/>
                    <a:pt x="196" y="1080"/>
                  </a:cubicBezTo>
                  <a:cubicBezTo>
                    <a:pt x="307" y="994"/>
                    <a:pt x="393" y="847"/>
                    <a:pt x="479" y="687"/>
                  </a:cubicBezTo>
                  <a:cubicBezTo>
                    <a:pt x="552" y="528"/>
                    <a:pt x="601" y="356"/>
                    <a:pt x="613" y="221"/>
                  </a:cubicBezTo>
                  <a:cubicBezTo>
                    <a:pt x="626" y="86"/>
                    <a:pt x="613" y="0"/>
                    <a:pt x="613" y="0"/>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59"/>
            <p:cNvSpPr/>
            <p:nvPr/>
          </p:nvSpPr>
          <p:spPr>
            <a:xfrm>
              <a:off x="2118301" y="1773831"/>
              <a:ext cx="323864" cy="80659"/>
            </a:xfrm>
            <a:custGeom>
              <a:rect b="b" l="l" r="r" t="t"/>
              <a:pathLst>
                <a:path extrusionOk="0" h="1250" w="5019">
                  <a:moveTo>
                    <a:pt x="3829" y="1"/>
                  </a:moveTo>
                  <a:cubicBezTo>
                    <a:pt x="3829" y="1"/>
                    <a:pt x="2994" y="651"/>
                    <a:pt x="2491" y="909"/>
                  </a:cubicBezTo>
                  <a:cubicBezTo>
                    <a:pt x="2000" y="639"/>
                    <a:pt x="1191" y="13"/>
                    <a:pt x="1191" y="13"/>
                  </a:cubicBezTo>
                  <a:cubicBezTo>
                    <a:pt x="1" y="418"/>
                    <a:pt x="406" y="1044"/>
                    <a:pt x="1129" y="1191"/>
                  </a:cubicBezTo>
                  <a:cubicBezTo>
                    <a:pt x="1275" y="1221"/>
                    <a:pt x="1412" y="1233"/>
                    <a:pt x="1539" y="1233"/>
                  </a:cubicBezTo>
                  <a:cubicBezTo>
                    <a:pt x="2045" y="1233"/>
                    <a:pt x="2398" y="1039"/>
                    <a:pt x="2516" y="970"/>
                  </a:cubicBezTo>
                  <a:cubicBezTo>
                    <a:pt x="2636" y="1054"/>
                    <a:pt x="2968" y="1250"/>
                    <a:pt x="3420" y="1250"/>
                  </a:cubicBezTo>
                  <a:cubicBezTo>
                    <a:pt x="3565" y="1250"/>
                    <a:pt x="3723" y="1229"/>
                    <a:pt x="3890" y="1179"/>
                  </a:cubicBezTo>
                  <a:cubicBezTo>
                    <a:pt x="4601" y="958"/>
                    <a:pt x="5019" y="406"/>
                    <a:pt x="3829"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118" name="Shape 9118"/>
        <p:cNvGrpSpPr/>
        <p:nvPr/>
      </p:nvGrpSpPr>
      <p:grpSpPr>
        <a:xfrm>
          <a:off x="0" y="0"/>
          <a:ext cx="0" cy="0"/>
          <a:chOff x="0" y="0"/>
          <a:chExt cx="0" cy="0"/>
        </a:xfrm>
      </p:grpSpPr>
      <p:sp>
        <p:nvSpPr>
          <p:cNvPr id="9119" name="Google Shape;9119;p60"/>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9120" name="Google Shape;9120;p60"/>
          <p:cNvGrpSpPr/>
          <p:nvPr/>
        </p:nvGrpSpPr>
        <p:grpSpPr>
          <a:xfrm>
            <a:off x="1588042" y="1389025"/>
            <a:ext cx="649950" cy="1490975"/>
            <a:chOff x="1588042" y="1389025"/>
            <a:chExt cx="649950" cy="1490975"/>
          </a:xfrm>
        </p:grpSpPr>
        <p:sp>
          <p:nvSpPr>
            <p:cNvPr id="9121" name="Google Shape;9121;p60"/>
            <p:cNvSpPr/>
            <p:nvPr/>
          </p:nvSpPr>
          <p:spPr>
            <a:xfrm>
              <a:off x="1752742" y="1817875"/>
              <a:ext cx="125150" cy="56700"/>
            </a:xfrm>
            <a:custGeom>
              <a:rect b="b" l="l" r="r" t="t"/>
              <a:pathLst>
                <a:path extrusionOk="0" h="2268" w="5006">
                  <a:moveTo>
                    <a:pt x="2710" y="0"/>
                  </a:moveTo>
                  <a:cubicBezTo>
                    <a:pt x="2126" y="0"/>
                    <a:pt x="1611" y="116"/>
                    <a:pt x="957" y="256"/>
                  </a:cubicBezTo>
                  <a:cubicBezTo>
                    <a:pt x="786" y="292"/>
                    <a:pt x="368" y="415"/>
                    <a:pt x="246" y="562"/>
                  </a:cubicBezTo>
                  <a:cubicBezTo>
                    <a:pt x="0" y="881"/>
                    <a:pt x="479" y="1127"/>
                    <a:pt x="736" y="1262"/>
                  </a:cubicBezTo>
                  <a:cubicBezTo>
                    <a:pt x="1158" y="1480"/>
                    <a:pt x="1654" y="1555"/>
                    <a:pt x="2166" y="1555"/>
                  </a:cubicBezTo>
                  <a:cubicBezTo>
                    <a:pt x="2861" y="1555"/>
                    <a:pt x="3583" y="1417"/>
                    <a:pt x="4184" y="1311"/>
                  </a:cubicBezTo>
                  <a:lnTo>
                    <a:pt x="4503" y="2268"/>
                  </a:lnTo>
                  <a:cubicBezTo>
                    <a:pt x="4503" y="1801"/>
                    <a:pt x="5006" y="869"/>
                    <a:pt x="4724" y="440"/>
                  </a:cubicBezTo>
                  <a:cubicBezTo>
                    <a:pt x="4577" y="207"/>
                    <a:pt x="4074" y="194"/>
                    <a:pt x="3828" y="133"/>
                  </a:cubicBezTo>
                  <a:cubicBezTo>
                    <a:pt x="3406" y="39"/>
                    <a:pt x="3047" y="0"/>
                    <a:pt x="2710"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1596667" y="1434075"/>
              <a:ext cx="431475" cy="1443450"/>
            </a:xfrm>
            <a:custGeom>
              <a:rect b="b" l="l" r="r" t="t"/>
              <a:pathLst>
                <a:path extrusionOk="0" h="57738" w="17259">
                  <a:moveTo>
                    <a:pt x="8803" y="0"/>
                  </a:moveTo>
                  <a:cubicBezTo>
                    <a:pt x="8747" y="0"/>
                    <a:pt x="8691" y="1"/>
                    <a:pt x="8636" y="2"/>
                  </a:cubicBezTo>
                  <a:lnTo>
                    <a:pt x="7936" y="14"/>
                  </a:lnTo>
                  <a:cubicBezTo>
                    <a:pt x="6464" y="125"/>
                    <a:pt x="5041" y="640"/>
                    <a:pt x="3912" y="1560"/>
                  </a:cubicBezTo>
                  <a:cubicBezTo>
                    <a:pt x="2784" y="2517"/>
                    <a:pt x="2158" y="4100"/>
                    <a:pt x="1814" y="5449"/>
                  </a:cubicBezTo>
                  <a:lnTo>
                    <a:pt x="1814" y="6517"/>
                  </a:lnTo>
                  <a:cubicBezTo>
                    <a:pt x="1986" y="7424"/>
                    <a:pt x="2158" y="8332"/>
                    <a:pt x="2219" y="9228"/>
                  </a:cubicBezTo>
                  <a:cubicBezTo>
                    <a:pt x="2161" y="9224"/>
                    <a:pt x="2103" y="9222"/>
                    <a:pt x="2048" y="9222"/>
                  </a:cubicBezTo>
                  <a:cubicBezTo>
                    <a:pt x="433" y="9222"/>
                    <a:pt x="1" y="10732"/>
                    <a:pt x="1483" y="11657"/>
                  </a:cubicBezTo>
                  <a:cubicBezTo>
                    <a:pt x="1719" y="11805"/>
                    <a:pt x="1958" y="11843"/>
                    <a:pt x="2172" y="11843"/>
                  </a:cubicBezTo>
                  <a:cubicBezTo>
                    <a:pt x="2400" y="11843"/>
                    <a:pt x="2600" y="11800"/>
                    <a:pt x="2735" y="11800"/>
                  </a:cubicBezTo>
                  <a:cubicBezTo>
                    <a:pt x="2809" y="11800"/>
                    <a:pt x="2864" y="11813"/>
                    <a:pt x="2894" y="11853"/>
                  </a:cubicBezTo>
                  <a:cubicBezTo>
                    <a:pt x="3716" y="13043"/>
                    <a:pt x="4379" y="13461"/>
                    <a:pt x="4967" y="13804"/>
                  </a:cubicBezTo>
                  <a:cubicBezTo>
                    <a:pt x="6268" y="14540"/>
                    <a:pt x="7777" y="14589"/>
                    <a:pt x="7777" y="14589"/>
                  </a:cubicBezTo>
                  <a:cubicBezTo>
                    <a:pt x="7863" y="14786"/>
                    <a:pt x="7777" y="16037"/>
                    <a:pt x="7777" y="16037"/>
                  </a:cubicBezTo>
                  <a:cubicBezTo>
                    <a:pt x="7397" y="16111"/>
                    <a:pt x="7090" y="16209"/>
                    <a:pt x="6808" y="16307"/>
                  </a:cubicBezTo>
                  <a:lnTo>
                    <a:pt x="6820" y="16307"/>
                  </a:lnTo>
                  <a:lnTo>
                    <a:pt x="4563" y="16712"/>
                  </a:lnTo>
                  <a:cubicBezTo>
                    <a:pt x="5151" y="18209"/>
                    <a:pt x="5115" y="19803"/>
                    <a:pt x="4796" y="21349"/>
                  </a:cubicBezTo>
                  <a:cubicBezTo>
                    <a:pt x="4820" y="22417"/>
                    <a:pt x="4783" y="23803"/>
                    <a:pt x="4734" y="24453"/>
                  </a:cubicBezTo>
                  <a:cubicBezTo>
                    <a:pt x="4673" y="25422"/>
                    <a:pt x="4342" y="29263"/>
                    <a:pt x="4219" y="30269"/>
                  </a:cubicBezTo>
                  <a:cubicBezTo>
                    <a:pt x="4145" y="30870"/>
                    <a:pt x="4047" y="31275"/>
                    <a:pt x="4023" y="32060"/>
                  </a:cubicBezTo>
                  <a:cubicBezTo>
                    <a:pt x="4023" y="32060"/>
                    <a:pt x="4023" y="32097"/>
                    <a:pt x="4023" y="32146"/>
                  </a:cubicBezTo>
                  <a:cubicBezTo>
                    <a:pt x="4010" y="32317"/>
                    <a:pt x="4010" y="32501"/>
                    <a:pt x="4023" y="32698"/>
                  </a:cubicBezTo>
                  <a:cubicBezTo>
                    <a:pt x="4023" y="32710"/>
                    <a:pt x="4035" y="32710"/>
                    <a:pt x="4047" y="32710"/>
                  </a:cubicBezTo>
                  <a:cubicBezTo>
                    <a:pt x="4109" y="34280"/>
                    <a:pt x="4256" y="38439"/>
                    <a:pt x="4342" y="42500"/>
                  </a:cubicBezTo>
                  <a:lnTo>
                    <a:pt x="4305" y="42500"/>
                  </a:lnTo>
                  <a:cubicBezTo>
                    <a:pt x="4440" y="48536"/>
                    <a:pt x="4550" y="56437"/>
                    <a:pt x="4550" y="56437"/>
                  </a:cubicBezTo>
                  <a:cubicBezTo>
                    <a:pt x="4550" y="56486"/>
                    <a:pt x="4575" y="56609"/>
                    <a:pt x="4538" y="56634"/>
                  </a:cubicBezTo>
                  <a:cubicBezTo>
                    <a:pt x="4329" y="56720"/>
                    <a:pt x="4133" y="56805"/>
                    <a:pt x="3937" y="56904"/>
                  </a:cubicBezTo>
                  <a:cubicBezTo>
                    <a:pt x="3728" y="57002"/>
                    <a:pt x="2943" y="57284"/>
                    <a:pt x="2649" y="57542"/>
                  </a:cubicBezTo>
                  <a:cubicBezTo>
                    <a:pt x="2538" y="57640"/>
                    <a:pt x="2673" y="57738"/>
                    <a:pt x="2906" y="57738"/>
                  </a:cubicBezTo>
                  <a:cubicBezTo>
                    <a:pt x="2980" y="57738"/>
                    <a:pt x="4882" y="57689"/>
                    <a:pt x="5409" y="57677"/>
                  </a:cubicBezTo>
                  <a:cubicBezTo>
                    <a:pt x="5654" y="57664"/>
                    <a:pt x="5679" y="57664"/>
                    <a:pt x="5924" y="57652"/>
                  </a:cubicBezTo>
                  <a:cubicBezTo>
                    <a:pt x="6096" y="57603"/>
                    <a:pt x="5961" y="56474"/>
                    <a:pt x="5961" y="56204"/>
                  </a:cubicBezTo>
                  <a:cubicBezTo>
                    <a:pt x="5961" y="53898"/>
                    <a:pt x="6243" y="52119"/>
                    <a:pt x="6366" y="50095"/>
                  </a:cubicBezTo>
                  <a:cubicBezTo>
                    <a:pt x="6440" y="48635"/>
                    <a:pt x="6280" y="47776"/>
                    <a:pt x="6366" y="46316"/>
                  </a:cubicBezTo>
                  <a:cubicBezTo>
                    <a:pt x="6378" y="45985"/>
                    <a:pt x="6452" y="45347"/>
                    <a:pt x="6526" y="44758"/>
                  </a:cubicBezTo>
                  <a:cubicBezTo>
                    <a:pt x="6550" y="44476"/>
                    <a:pt x="6587" y="44206"/>
                    <a:pt x="6599" y="43997"/>
                  </a:cubicBezTo>
                  <a:cubicBezTo>
                    <a:pt x="6894" y="41654"/>
                    <a:pt x="7838" y="34992"/>
                    <a:pt x="8206" y="32526"/>
                  </a:cubicBezTo>
                  <a:cubicBezTo>
                    <a:pt x="8341" y="32465"/>
                    <a:pt x="8476" y="32403"/>
                    <a:pt x="8599" y="32342"/>
                  </a:cubicBezTo>
                  <a:cubicBezTo>
                    <a:pt x="8734" y="32403"/>
                    <a:pt x="8869" y="32465"/>
                    <a:pt x="9004" y="32526"/>
                  </a:cubicBezTo>
                  <a:cubicBezTo>
                    <a:pt x="9360" y="34992"/>
                    <a:pt x="10317" y="41654"/>
                    <a:pt x="10599" y="43997"/>
                  </a:cubicBezTo>
                  <a:cubicBezTo>
                    <a:pt x="10623" y="44206"/>
                    <a:pt x="10648" y="44476"/>
                    <a:pt x="10685" y="44758"/>
                  </a:cubicBezTo>
                  <a:cubicBezTo>
                    <a:pt x="10746" y="45347"/>
                    <a:pt x="10820" y="45985"/>
                    <a:pt x="10844" y="46316"/>
                  </a:cubicBezTo>
                  <a:cubicBezTo>
                    <a:pt x="10918" y="47776"/>
                    <a:pt x="10758" y="48635"/>
                    <a:pt x="10844" y="50095"/>
                  </a:cubicBezTo>
                  <a:cubicBezTo>
                    <a:pt x="10955" y="52119"/>
                    <a:pt x="11237" y="53898"/>
                    <a:pt x="11249" y="56204"/>
                  </a:cubicBezTo>
                  <a:cubicBezTo>
                    <a:pt x="11249" y="56474"/>
                    <a:pt x="11102" y="57603"/>
                    <a:pt x="11286" y="57652"/>
                  </a:cubicBezTo>
                  <a:cubicBezTo>
                    <a:pt x="11531" y="57664"/>
                    <a:pt x="11543" y="57664"/>
                    <a:pt x="11789" y="57677"/>
                  </a:cubicBezTo>
                  <a:cubicBezTo>
                    <a:pt x="12329" y="57689"/>
                    <a:pt x="14230" y="57738"/>
                    <a:pt x="14304" y="57738"/>
                  </a:cubicBezTo>
                  <a:cubicBezTo>
                    <a:pt x="14537" y="57738"/>
                    <a:pt x="14660" y="57640"/>
                    <a:pt x="14562" y="57542"/>
                  </a:cubicBezTo>
                  <a:cubicBezTo>
                    <a:pt x="14267" y="57284"/>
                    <a:pt x="13482" y="57002"/>
                    <a:pt x="13273" y="56904"/>
                  </a:cubicBezTo>
                  <a:cubicBezTo>
                    <a:pt x="13065" y="56805"/>
                    <a:pt x="12881" y="56720"/>
                    <a:pt x="12672" y="56634"/>
                  </a:cubicBezTo>
                  <a:cubicBezTo>
                    <a:pt x="12635" y="56609"/>
                    <a:pt x="12660" y="56486"/>
                    <a:pt x="12660" y="56437"/>
                  </a:cubicBezTo>
                  <a:cubicBezTo>
                    <a:pt x="12660" y="56437"/>
                    <a:pt x="12758" y="48536"/>
                    <a:pt x="12905" y="42500"/>
                  </a:cubicBezTo>
                  <a:lnTo>
                    <a:pt x="12868" y="42500"/>
                  </a:lnTo>
                  <a:cubicBezTo>
                    <a:pt x="12954" y="38439"/>
                    <a:pt x="13102" y="34280"/>
                    <a:pt x="13163" y="32710"/>
                  </a:cubicBezTo>
                  <a:lnTo>
                    <a:pt x="13187" y="32710"/>
                  </a:lnTo>
                  <a:cubicBezTo>
                    <a:pt x="13187" y="32501"/>
                    <a:pt x="13187" y="32317"/>
                    <a:pt x="13187" y="32146"/>
                  </a:cubicBezTo>
                  <a:cubicBezTo>
                    <a:pt x="13187" y="32097"/>
                    <a:pt x="13187" y="32060"/>
                    <a:pt x="13187" y="32060"/>
                  </a:cubicBezTo>
                  <a:cubicBezTo>
                    <a:pt x="13163" y="31275"/>
                    <a:pt x="13065" y="30870"/>
                    <a:pt x="12991" y="30269"/>
                  </a:cubicBezTo>
                  <a:cubicBezTo>
                    <a:pt x="12868" y="29263"/>
                    <a:pt x="12537" y="25422"/>
                    <a:pt x="12464" y="24453"/>
                  </a:cubicBezTo>
                  <a:cubicBezTo>
                    <a:pt x="12402" y="23644"/>
                    <a:pt x="12378" y="21644"/>
                    <a:pt x="12439" y="20576"/>
                  </a:cubicBezTo>
                  <a:lnTo>
                    <a:pt x="12402" y="16663"/>
                  </a:lnTo>
                  <a:lnTo>
                    <a:pt x="10439" y="16319"/>
                  </a:lnTo>
                  <a:cubicBezTo>
                    <a:pt x="10439" y="16307"/>
                    <a:pt x="10439" y="16307"/>
                    <a:pt x="10452" y="16307"/>
                  </a:cubicBezTo>
                  <a:cubicBezTo>
                    <a:pt x="10169" y="16209"/>
                    <a:pt x="9863" y="16111"/>
                    <a:pt x="9482" y="16037"/>
                  </a:cubicBezTo>
                  <a:cubicBezTo>
                    <a:pt x="9482" y="16037"/>
                    <a:pt x="9396" y="14786"/>
                    <a:pt x="9482" y="14589"/>
                  </a:cubicBezTo>
                  <a:cubicBezTo>
                    <a:pt x="9482" y="14589"/>
                    <a:pt x="11175" y="14540"/>
                    <a:pt x="12476" y="13792"/>
                  </a:cubicBezTo>
                  <a:cubicBezTo>
                    <a:pt x="13065" y="13448"/>
                    <a:pt x="13543" y="13043"/>
                    <a:pt x="14365" y="11853"/>
                  </a:cubicBezTo>
                  <a:cubicBezTo>
                    <a:pt x="14395" y="11813"/>
                    <a:pt x="14451" y="11800"/>
                    <a:pt x="14526" y="11800"/>
                  </a:cubicBezTo>
                  <a:cubicBezTo>
                    <a:pt x="14662" y="11800"/>
                    <a:pt x="14864" y="11843"/>
                    <a:pt x="15093" y="11843"/>
                  </a:cubicBezTo>
                  <a:cubicBezTo>
                    <a:pt x="15307" y="11843"/>
                    <a:pt x="15545" y="11805"/>
                    <a:pt x="15776" y="11657"/>
                  </a:cubicBezTo>
                  <a:cubicBezTo>
                    <a:pt x="17259" y="10732"/>
                    <a:pt x="16838" y="9222"/>
                    <a:pt x="15213" y="9222"/>
                  </a:cubicBezTo>
                  <a:cubicBezTo>
                    <a:pt x="15156" y="9222"/>
                    <a:pt x="15099" y="9224"/>
                    <a:pt x="15040" y="9228"/>
                  </a:cubicBezTo>
                  <a:cubicBezTo>
                    <a:pt x="15101" y="8332"/>
                    <a:pt x="15273" y="7424"/>
                    <a:pt x="15445" y="6517"/>
                  </a:cubicBezTo>
                  <a:lnTo>
                    <a:pt x="15445" y="5449"/>
                  </a:lnTo>
                  <a:cubicBezTo>
                    <a:pt x="15101" y="4100"/>
                    <a:pt x="14476" y="2517"/>
                    <a:pt x="13347" y="1560"/>
                  </a:cubicBezTo>
                  <a:cubicBezTo>
                    <a:pt x="12089" y="528"/>
                    <a:pt x="10452" y="0"/>
                    <a:pt x="8803" y="0"/>
                  </a:cubicBez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60"/>
            <p:cNvSpPr/>
            <p:nvPr/>
          </p:nvSpPr>
          <p:spPr>
            <a:xfrm>
              <a:off x="1626667" y="1688375"/>
              <a:ext cx="30400" cy="26700"/>
            </a:xfrm>
            <a:custGeom>
              <a:rect b="b" l="l" r="r" t="t"/>
              <a:pathLst>
                <a:path extrusionOk="0" h="1068" w="1216">
                  <a:moveTo>
                    <a:pt x="271" y="1"/>
                  </a:moveTo>
                  <a:cubicBezTo>
                    <a:pt x="234" y="1"/>
                    <a:pt x="197" y="1"/>
                    <a:pt x="160" y="13"/>
                  </a:cubicBezTo>
                  <a:cubicBezTo>
                    <a:pt x="124" y="25"/>
                    <a:pt x="99" y="25"/>
                    <a:pt x="75" y="37"/>
                  </a:cubicBezTo>
                  <a:cubicBezTo>
                    <a:pt x="25" y="50"/>
                    <a:pt x="1" y="62"/>
                    <a:pt x="1" y="62"/>
                  </a:cubicBezTo>
                  <a:cubicBezTo>
                    <a:pt x="1" y="62"/>
                    <a:pt x="25" y="74"/>
                    <a:pt x="75" y="86"/>
                  </a:cubicBezTo>
                  <a:cubicBezTo>
                    <a:pt x="99" y="99"/>
                    <a:pt x="124" y="111"/>
                    <a:pt x="160" y="111"/>
                  </a:cubicBezTo>
                  <a:cubicBezTo>
                    <a:pt x="197" y="123"/>
                    <a:pt x="222" y="136"/>
                    <a:pt x="259" y="160"/>
                  </a:cubicBezTo>
                  <a:cubicBezTo>
                    <a:pt x="295" y="172"/>
                    <a:pt x="320" y="197"/>
                    <a:pt x="357" y="209"/>
                  </a:cubicBezTo>
                  <a:cubicBezTo>
                    <a:pt x="394" y="221"/>
                    <a:pt x="430" y="258"/>
                    <a:pt x="467" y="283"/>
                  </a:cubicBezTo>
                  <a:cubicBezTo>
                    <a:pt x="541" y="320"/>
                    <a:pt x="614" y="393"/>
                    <a:pt x="688" y="455"/>
                  </a:cubicBezTo>
                  <a:cubicBezTo>
                    <a:pt x="749" y="528"/>
                    <a:pt x="823" y="589"/>
                    <a:pt x="884" y="663"/>
                  </a:cubicBezTo>
                  <a:cubicBezTo>
                    <a:pt x="909" y="700"/>
                    <a:pt x="946" y="724"/>
                    <a:pt x="970" y="761"/>
                  </a:cubicBezTo>
                  <a:cubicBezTo>
                    <a:pt x="995" y="798"/>
                    <a:pt x="1019" y="835"/>
                    <a:pt x="1044" y="859"/>
                  </a:cubicBezTo>
                  <a:cubicBezTo>
                    <a:pt x="1105" y="921"/>
                    <a:pt x="1130" y="970"/>
                    <a:pt x="1166" y="1007"/>
                  </a:cubicBezTo>
                  <a:cubicBezTo>
                    <a:pt x="1191" y="1056"/>
                    <a:pt x="1216" y="1068"/>
                    <a:pt x="1216" y="1068"/>
                  </a:cubicBezTo>
                  <a:cubicBezTo>
                    <a:pt x="1216" y="1068"/>
                    <a:pt x="1216" y="1043"/>
                    <a:pt x="1216" y="994"/>
                  </a:cubicBezTo>
                  <a:cubicBezTo>
                    <a:pt x="1203" y="945"/>
                    <a:pt x="1216" y="872"/>
                    <a:pt x="1191" y="798"/>
                  </a:cubicBezTo>
                  <a:cubicBezTo>
                    <a:pt x="1166" y="712"/>
                    <a:pt x="1130" y="614"/>
                    <a:pt x="1081" y="528"/>
                  </a:cubicBezTo>
                  <a:cubicBezTo>
                    <a:pt x="1044" y="479"/>
                    <a:pt x="1019" y="430"/>
                    <a:pt x="982" y="381"/>
                  </a:cubicBezTo>
                  <a:lnTo>
                    <a:pt x="872" y="258"/>
                  </a:lnTo>
                  <a:cubicBezTo>
                    <a:pt x="823" y="221"/>
                    <a:pt x="774" y="185"/>
                    <a:pt x="725" y="148"/>
                  </a:cubicBezTo>
                  <a:cubicBezTo>
                    <a:pt x="688" y="111"/>
                    <a:pt x="627" y="99"/>
                    <a:pt x="578" y="74"/>
                  </a:cubicBezTo>
                  <a:cubicBezTo>
                    <a:pt x="528" y="50"/>
                    <a:pt x="479" y="25"/>
                    <a:pt x="418" y="25"/>
                  </a:cubicBezTo>
                  <a:cubicBezTo>
                    <a:pt x="369" y="13"/>
                    <a:pt x="320" y="13"/>
                    <a:pt x="271"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4" name="Google Shape;9124;p60"/>
            <p:cNvSpPr/>
            <p:nvPr/>
          </p:nvSpPr>
          <p:spPr>
            <a:xfrm>
              <a:off x="1965292" y="1680400"/>
              <a:ext cx="32225" cy="37750"/>
            </a:xfrm>
            <a:custGeom>
              <a:rect b="b" l="l" r="r" t="t"/>
              <a:pathLst>
                <a:path extrusionOk="0" h="1510" w="1289">
                  <a:moveTo>
                    <a:pt x="1289" y="1"/>
                  </a:moveTo>
                  <a:cubicBezTo>
                    <a:pt x="1289" y="1"/>
                    <a:pt x="1252" y="1"/>
                    <a:pt x="1203" y="13"/>
                  </a:cubicBezTo>
                  <a:cubicBezTo>
                    <a:pt x="1166" y="13"/>
                    <a:pt x="1129" y="13"/>
                    <a:pt x="1092" y="25"/>
                  </a:cubicBezTo>
                  <a:cubicBezTo>
                    <a:pt x="1056" y="37"/>
                    <a:pt x="1007" y="37"/>
                    <a:pt x="957" y="62"/>
                  </a:cubicBezTo>
                  <a:cubicBezTo>
                    <a:pt x="872" y="99"/>
                    <a:pt x="749" y="136"/>
                    <a:pt x="651" y="221"/>
                  </a:cubicBezTo>
                  <a:cubicBezTo>
                    <a:pt x="602" y="258"/>
                    <a:pt x="528" y="295"/>
                    <a:pt x="491" y="344"/>
                  </a:cubicBezTo>
                  <a:cubicBezTo>
                    <a:pt x="442" y="405"/>
                    <a:pt x="405" y="455"/>
                    <a:pt x="356" y="504"/>
                  </a:cubicBezTo>
                  <a:cubicBezTo>
                    <a:pt x="320" y="565"/>
                    <a:pt x="283" y="626"/>
                    <a:pt x="246" y="675"/>
                  </a:cubicBezTo>
                  <a:cubicBezTo>
                    <a:pt x="209" y="737"/>
                    <a:pt x="185" y="798"/>
                    <a:pt x="160" y="847"/>
                  </a:cubicBezTo>
                  <a:cubicBezTo>
                    <a:pt x="111" y="970"/>
                    <a:pt x="74" y="1080"/>
                    <a:pt x="50" y="1178"/>
                  </a:cubicBezTo>
                  <a:cubicBezTo>
                    <a:pt x="1" y="1362"/>
                    <a:pt x="1" y="1510"/>
                    <a:pt x="1" y="1510"/>
                  </a:cubicBezTo>
                  <a:cubicBezTo>
                    <a:pt x="1" y="1510"/>
                    <a:pt x="86" y="1399"/>
                    <a:pt x="197" y="1240"/>
                  </a:cubicBezTo>
                  <a:cubicBezTo>
                    <a:pt x="246" y="1154"/>
                    <a:pt x="307" y="1056"/>
                    <a:pt x="369" y="958"/>
                  </a:cubicBezTo>
                  <a:cubicBezTo>
                    <a:pt x="430" y="859"/>
                    <a:pt x="504" y="761"/>
                    <a:pt x="565" y="663"/>
                  </a:cubicBezTo>
                  <a:cubicBezTo>
                    <a:pt x="614" y="626"/>
                    <a:pt x="651" y="577"/>
                    <a:pt x="688" y="528"/>
                  </a:cubicBezTo>
                  <a:cubicBezTo>
                    <a:pt x="712" y="479"/>
                    <a:pt x="761" y="442"/>
                    <a:pt x="798" y="405"/>
                  </a:cubicBezTo>
                  <a:cubicBezTo>
                    <a:pt x="835" y="369"/>
                    <a:pt x="872" y="320"/>
                    <a:pt x="921" y="295"/>
                  </a:cubicBezTo>
                  <a:cubicBezTo>
                    <a:pt x="957" y="258"/>
                    <a:pt x="994" y="221"/>
                    <a:pt x="1031" y="197"/>
                  </a:cubicBezTo>
                  <a:cubicBezTo>
                    <a:pt x="1068" y="160"/>
                    <a:pt x="1105" y="148"/>
                    <a:pt x="1142" y="111"/>
                  </a:cubicBezTo>
                  <a:cubicBezTo>
                    <a:pt x="1166" y="99"/>
                    <a:pt x="1191" y="74"/>
                    <a:pt x="1215" y="62"/>
                  </a:cubicBezTo>
                  <a:cubicBezTo>
                    <a:pt x="1264" y="25"/>
                    <a:pt x="1289" y="1"/>
                    <a:pt x="1289"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5" name="Google Shape;9125;p60"/>
            <p:cNvSpPr/>
            <p:nvPr/>
          </p:nvSpPr>
          <p:spPr>
            <a:xfrm>
              <a:off x="1599067" y="1389025"/>
              <a:ext cx="404900" cy="307050"/>
            </a:xfrm>
            <a:custGeom>
              <a:rect b="b" l="l" r="r" t="t"/>
              <a:pathLst>
                <a:path extrusionOk="0" h="12282" w="16196">
                  <a:moveTo>
                    <a:pt x="8969" y="0"/>
                  </a:moveTo>
                  <a:cubicBezTo>
                    <a:pt x="8961" y="0"/>
                    <a:pt x="8953" y="0"/>
                    <a:pt x="8945" y="0"/>
                  </a:cubicBezTo>
                  <a:cubicBezTo>
                    <a:pt x="8515" y="25"/>
                    <a:pt x="8024" y="258"/>
                    <a:pt x="8049" y="737"/>
                  </a:cubicBezTo>
                  <a:cubicBezTo>
                    <a:pt x="7829" y="455"/>
                    <a:pt x="7196" y="196"/>
                    <a:pt x="6665" y="196"/>
                  </a:cubicBezTo>
                  <a:cubicBezTo>
                    <a:pt x="6249" y="196"/>
                    <a:pt x="5896" y="355"/>
                    <a:pt x="5853" y="786"/>
                  </a:cubicBezTo>
                  <a:cubicBezTo>
                    <a:pt x="5558" y="454"/>
                    <a:pt x="5105" y="295"/>
                    <a:pt x="4687" y="258"/>
                  </a:cubicBezTo>
                  <a:cubicBezTo>
                    <a:pt x="4638" y="254"/>
                    <a:pt x="4587" y="252"/>
                    <a:pt x="4537" y="252"/>
                  </a:cubicBezTo>
                  <a:cubicBezTo>
                    <a:pt x="4278" y="252"/>
                    <a:pt x="4018" y="307"/>
                    <a:pt x="3792" y="430"/>
                  </a:cubicBezTo>
                  <a:cubicBezTo>
                    <a:pt x="3375" y="651"/>
                    <a:pt x="3092" y="896"/>
                    <a:pt x="3227" y="1399"/>
                  </a:cubicBezTo>
                  <a:cubicBezTo>
                    <a:pt x="2963" y="1360"/>
                    <a:pt x="2692" y="1291"/>
                    <a:pt x="2437" y="1291"/>
                  </a:cubicBezTo>
                  <a:cubicBezTo>
                    <a:pt x="2207" y="1291"/>
                    <a:pt x="1991" y="1348"/>
                    <a:pt x="1804" y="1534"/>
                  </a:cubicBezTo>
                  <a:cubicBezTo>
                    <a:pt x="1485" y="1853"/>
                    <a:pt x="1375" y="2565"/>
                    <a:pt x="1731" y="2920"/>
                  </a:cubicBezTo>
                  <a:cubicBezTo>
                    <a:pt x="1203" y="3203"/>
                    <a:pt x="676" y="3522"/>
                    <a:pt x="528" y="4196"/>
                  </a:cubicBezTo>
                  <a:cubicBezTo>
                    <a:pt x="381" y="4761"/>
                    <a:pt x="565" y="5337"/>
                    <a:pt x="1166" y="5435"/>
                  </a:cubicBezTo>
                  <a:cubicBezTo>
                    <a:pt x="209" y="5828"/>
                    <a:pt x="1" y="7570"/>
                    <a:pt x="1129" y="7852"/>
                  </a:cubicBezTo>
                  <a:cubicBezTo>
                    <a:pt x="884" y="8319"/>
                    <a:pt x="958" y="8957"/>
                    <a:pt x="1166" y="9374"/>
                  </a:cubicBezTo>
                  <a:cubicBezTo>
                    <a:pt x="1277" y="9521"/>
                    <a:pt x="1485" y="9631"/>
                    <a:pt x="1559" y="9766"/>
                  </a:cubicBezTo>
                  <a:cubicBezTo>
                    <a:pt x="1632" y="9913"/>
                    <a:pt x="1522" y="10122"/>
                    <a:pt x="1559" y="10294"/>
                  </a:cubicBezTo>
                  <a:cubicBezTo>
                    <a:pt x="1706" y="10870"/>
                    <a:pt x="2160" y="11226"/>
                    <a:pt x="2479" y="11680"/>
                  </a:cubicBezTo>
                  <a:cubicBezTo>
                    <a:pt x="2583" y="11888"/>
                    <a:pt x="2556" y="12085"/>
                    <a:pt x="2726" y="12250"/>
                  </a:cubicBezTo>
                  <a:lnTo>
                    <a:pt x="2726" y="12250"/>
                  </a:lnTo>
                  <a:cubicBezTo>
                    <a:pt x="2981" y="11391"/>
                    <a:pt x="2798" y="10120"/>
                    <a:pt x="2835" y="9202"/>
                  </a:cubicBezTo>
                  <a:lnTo>
                    <a:pt x="2835" y="9202"/>
                  </a:lnTo>
                  <a:cubicBezTo>
                    <a:pt x="2847" y="9203"/>
                    <a:pt x="2859" y="9203"/>
                    <a:pt x="2871" y="9203"/>
                  </a:cubicBezTo>
                  <a:cubicBezTo>
                    <a:pt x="3575" y="9203"/>
                    <a:pt x="3338" y="8127"/>
                    <a:pt x="3375" y="7668"/>
                  </a:cubicBezTo>
                  <a:cubicBezTo>
                    <a:pt x="3375" y="7325"/>
                    <a:pt x="3694" y="7214"/>
                    <a:pt x="3841" y="6932"/>
                  </a:cubicBezTo>
                  <a:cubicBezTo>
                    <a:pt x="4049" y="6540"/>
                    <a:pt x="4037" y="6429"/>
                    <a:pt x="4258" y="6000"/>
                  </a:cubicBezTo>
                  <a:cubicBezTo>
                    <a:pt x="4432" y="6315"/>
                    <a:pt x="4612" y="6383"/>
                    <a:pt x="4820" y="6383"/>
                  </a:cubicBezTo>
                  <a:cubicBezTo>
                    <a:pt x="4920" y="6383"/>
                    <a:pt x="5026" y="6368"/>
                    <a:pt x="5141" y="6356"/>
                  </a:cubicBezTo>
                  <a:cubicBezTo>
                    <a:pt x="5632" y="6319"/>
                    <a:pt x="5632" y="5926"/>
                    <a:pt x="5730" y="5399"/>
                  </a:cubicBezTo>
                  <a:cubicBezTo>
                    <a:pt x="5940" y="5665"/>
                    <a:pt x="6181" y="5768"/>
                    <a:pt x="6422" y="5768"/>
                  </a:cubicBezTo>
                  <a:cubicBezTo>
                    <a:pt x="7015" y="5768"/>
                    <a:pt x="7608" y="5146"/>
                    <a:pt x="7730" y="4797"/>
                  </a:cubicBezTo>
                  <a:cubicBezTo>
                    <a:pt x="7807" y="5197"/>
                    <a:pt x="8189" y="5361"/>
                    <a:pt x="8609" y="5361"/>
                  </a:cubicBezTo>
                  <a:cubicBezTo>
                    <a:pt x="9125" y="5361"/>
                    <a:pt x="9700" y="5112"/>
                    <a:pt x="9835" y="4745"/>
                  </a:cubicBezTo>
                  <a:lnTo>
                    <a:pt x="9835" y="4745"/>
                  </a:lnTo>
                  <a:cubicBezTo>
                    <a:pt x="9825" y="5010"/>
                    <a:pt x="10011" y="5267"/>
                    <a:pt x="10257" y="5472"/>
                  </a:cubicBezTo>
                  <a:cubicBezTo>
                    <a:pt x="10367" y="5585"/>
                    <a:pt x="10494" y="5630"/>
                    <a:pt x="10628" y="5630"/>
                  </a:cubicBezTo>
                  <a:cubicBezTo>
                    <a:pt x="10925" y="5630"/>
                    <a:pt x="11252" y="5410"/>
                    <a:pt x="11480" y="5220"/>
                  </a:cubicBezTo>
                  <a:lnTo>
                    <a:pt x="11480" y="5220"/>
                  </a:lnTo>
                  <a:cubicBezTo>
                    <a:pt x="11116" y="5603"/>
                    <a:pt x="11793" y="6220"/>
                    <a:pt x="12367" y="6220"/>
                  </a:cubicBezTo>
                  <a:cubicBezTo>
                    <a:pt x="12500" y="6220"/>
                    <a:pt x="12628" y="6187"/>
                    <a:pt x="12736" y="6110"/>
                  </a:cubicBezTo>
                  <a:lnTo>
                    <a:pt x="12736" y="6110"/>
                  </a:lnTo>
                  <a:cubicBezTo>
                    <a:pt x="12552" y="6503"/>
                    <a:pt x="12748" y="7153"/>
                    <a:pt x="13104" y="7325"/>
                  </a:cubicBezTo>
                  <a:cubicBezTo>
                    <a:pt x="13433" y="7478"/>
                    <a:pt x="13610" y="7507"/>
                    <a:pt x="13696" y="7507"/>
                  </a:cubicBezTo>
                  <a:cubicBezTo>
                    <a:pt x="13736" y="7507"/>
                    <a:pt x="13757" y="7501"/>
                    <a:pt x="13763" y="7498"/>
                  </a:cubicBezTo>
                  <a:lnTo>
                    <a:pt x="13763" y="7498"/>
                  </a:lnTo>
                  <a:cubicBezTo>
                    <a:pt x="13400" y="7664"/>
                    <a:pt x="13731" y="9165"/>
                    <a:pt x="14257" y="9165"/>
                  </a:cubicBezTo>
                  <a:cubicBezTo>
                    <a:pt x="13729" y="9693"/>
                    <a:pt x="13975" y="10294"/>
                    <a:pt x="14122" y="10895"/>
                  </a:cubicBezTo>
                  <a:cubicBezTo>
                    <a:pt x="14159" y="11116"/>
                    <a:pt x="14085" y="11962"/>
                    <a:pt x="14183" y="12073"/>
                  </a:cubicBezTo>
                  <a:cubicBezTo>
                    <a:pt x="14239" y="12119"/>
                    <a:pt x="14295" y="12139"/>
                    <a:pt x="14351" y="12139"/>
                  </a:cubicBezTo>
                  <a:cubicBezTo>
                    <a:pt x="14727" y="12139"/>
                    <a:pt x="15088" y="11214"/>
                    <a:pt x="15153" y="10969"/>
                  </a:cubicBezTo>
                  <a:cubicBezTo>
                    <a:pt x="15214" y="10650"/>
                    <a:pt x="15177" y="10576"/>
                    <a:pt x="15324" y="10331"/>
                  </a:cubicBezTo>
                  <a:cubicBezTo>
                    <a:pt x="15570" y="9877"/>
                    <a:pt x="15999" y="9619"/>
                    <a:pt x="16036" y="8981"/>
                  </a:cubicBezTo>
                  <a:cubicBezTo>
                    <a:pt x="16036" y="8711"/>
                    <a:pt x="15803" y="8478"/>
                    <a:pt x="15827" y="8233"/>
                  </a:cubicBezTo>
                  <a:cubicBezTo>
                    <a:pt x="15840" y="8000"/>
                    <a:pt x="16097" y="7754"/>
                    <a:pt x="16146" y="7509"/>
                  </a:cubicBezTo>
                  <a:cubicBezTo>
                    <a:pt x="16195" y="7288"/>
                    <a:pt x="16171" y="7079"/>
                    <a:pt x="16073" y="6871"/>
                  </a:cubicBezTo>
                  <a:cubicBezTo>
                    <a:pt x="16038" y="6812"/>
                    <a:pt x="15609" y="6316"/>
                    <a:pt x="15540" y="6316"/>
                  </a:cubicBezTo>
                  <a:cubicBezTo>
                    <a:pt x="15537" y="6316"/>
                    <a:pt x="15534" y="6317"/>
                    <a:pt x="15533" y="6319"/>
                  </a:cubicBezTo>
                  <a:lnTo>
                    <a:pt x="15533" y="6319"/>
                  </a:lnTo>
                  <a:cubicBezTo>
                    <a:pt x="15754" y="6000"/>
                    <a:pt x="15999" y="5681"/>
                    <a:pt x="15999" y="5264"/>
                  </a:cubicBezTo>
                  <a:cubicBezTo>
                    <a:pt x="15999" y="4957"/>
                    <a:pt x="15950" y="4626"/>
                    <a:pt x="15791" y="4368"/>
                  </a:cubicBezTo>
                  <a:cubicBezTo>
                    <a:pt x="15717" y="4245"/>
                    <a:pt x="15226" y="3853"/>
                    <a:pt x="15226" y="3804"/>
                  </a:cubicBezTo>
                  <a:cubicBezTo>
                    <a:pt x="15226" y="3189"/>
                    <a:pt x="15272" y="2131"/>
                    <a:pt x="14409" y="2131"/>
                  </a:cubicBezTo>
                  <a:cubicBezTo>
                    <a:pt x="14376" y="2131"/>
                    <a:pt x="14342" y="2132"/>
                    <a:pt x="14306" y="2135"/>
                  </a:cubicBezTo>
                  <a:cubicBezTo>
                    <a:pt x="14332" y="1466"/>
                    <a:pt x="13681" y="988"/>
                    <a:pt x="13060" y="988"/>
                  </a:cubicBezTo>
                  <a:cubicBezTo>
                    <a:pt x="12804" y="988"/>
                    <a:pt x="12552" y="1069"/>
                    <a:pt x="12355" y="1252"/>
                  </a:cubicBezTo>
                  <a:cubicBezTo>
                    <a:pt x="12347" y="623"/>
                    <a:pt x="11609" y="155"/>
                    <a:pt x="10973" y="155"/>
                  </a:cubicBezTo>
                  <a:cubicBezTo>
                    <a:pt x="10617" y="155"/>
                    <a:pt x="10292" y="302"/>
                    <a:pt x="10147" y="651"/>
                  </a:cubicBezTo>
                  <a:cubicBezTo>
                    <a:pt x="9785" y="373"/>
                    <a:pt x="9482" y="0"/>
                    <a:pt x="8969" y="0"/>
                  </a:cubicBezTo>
                  <a:close/>
                  <a:moveTo>
                    <a:pt x="2726" y="12250"/>
                  </a:moveTo>
                  <a:cubicBezTo>
                    <a:pt x="2726" y="12252"/>
                    <a:pt x="2725" y="12255"/>
                    <a:pt x="2724" y="12257"/>
                  </a:cubicBezTo>
                  <a:lnTo>
                    <a:pt x="2761" y="12281"/>
                  </a:lnTo>
                  <a:cubicBezTo>
                    <a:pt x="2749" y="12271"/>
                    <a:pt x="2737" y="12261"/>
                    <a:pt x="2726" y="12250"/>
                  </a:cubicBez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0"/>
            <p:cNvSpPr/>
            <p:nvPr/>
          </p:nvSpPr>
          <p:spPr>
            <a:xfrm>
              <a:off x="1653067" y="1587775"/>
              <a:ext cx="323600" cy="230675"/>
            </a:xfrm>
            <a:custGeom>
              <a:rect b="b" l="l" r="r" t="t"/>
              <a:pathLst>
                <a:path extrusionOk="0" h="9227" w="12944">
                  <a:moveTo>
                    <a:pt x="6282" y="5141"/>
                  </a:moveTo>
                  <a:cubicBezTo>
                    <a:pt x="6502" y="5153"/>
                    <a:pt x="6772" y="5166"/>
                    <a:pt x="7128" y="5190"/>
                  </a:cubicBezTo>
                  <a:cubicBezTo>
                    <a:pt x="7459" y="5215"/>
                    <a:pt x="7840" y="5374"/>
                    <a:pt x="8220" y="5570"/>
                  </a:cubicBezTo>
                  <a:cubicBezTo>
                    <a:pt x="8085" y="6123"/>
                    <a:pt x="7521" y="6687"/>
                    <a:pt x="7067" y="6810"/>
                  </a:cubicBezTo>
                  <a:cubicBezTo>
                    <a:pt x="6932" y="6846"/>
                    <a:pt x="6797" y="6883"/>
                    <a:pt x="6674" y="6908"/>
                  </a:cubicBezTo>
                  <a:cubicBezTo>
                    <a:pt x="6564" y="6662"/>
                    <a:pt x="6551" y="6478"/>
                    <a:pt x="6539" y="6208"/>
                  </a:cubicBezTo>
                  <a:cubicBezTo>
                    <a:pt x="6392" y="6196"/>
                    <a:pt x="6233" y="6184"/>
                    <a:pt x="6085" y="6172"/>
                  </a:cubicBezTo>
                  <a:cubicBezTo>
                    <a:pt x="6036" y="6405"/>
                    <a:pt x="6061" y="6662"/>
                    <a:pt x="5975" y="6895"/>
                  </a:cubicBezTo>
                  <a:cubicBezTo>
                    <a:pt x="5963" y="6895"/>
                    <a:pt x="5963" y="6908"/>
                    <a:pt x="5963" y="6920"/>
                  </a:cubicBezTo>
                  <a:cubicBezTo>
                    <a:pt x="5803" y="6883"/>
                    <a:pt x="5644" y="6846"/>
                    <a:pt x="5484" y="6810"/>
                  </a:cubicBezTo>
                  <a:cubicBezTo>
                    <a:pt x="5030" y="6699"/>
                    <a:pt x="4466" y="6123"/>
                    <a:pt x="4331" y="5570"/>
                  </a:cubicBezTo>
                  <a:cubicBezTo>
                    <a:pt x="4723" y="5374"/>
                    <a:pt x="5104" y="5215"/>
                    <a:pt x="5423" y="5190"/>
                  </a:cubicBezTo>
                  <a:cubicBezTo>
                    <a:pt x="5779" y="5166"/>
                    <a:pt x="6048" y="5153"/>
                    <a:pt x="6282" y="5141"/>
                  </a:cubicBezTo>
                  <a:close/>
                  <a:moveTo>
                    <a:pt x="11717" y="1"/>
                  </a:moveTo>
                  <a:lnTo>
                    <a:pt x="11717" y="1"/>
                  </a:lnTo>
                  <a:cubicBezTo>
                    <a:pt x="11839" y="737"/>
                    <a:pt x="11668" y="3338"/>
                    <a:pt x="11299" y="4454"/>
                  </a:cubicBezTo>
                  <a:cubicBezTo>
                    <a:pt x="10993" y="4994"/>
                    <a:pt x="10686" y="5485"/>
                    <a:pt x="10220" y="5902"/>
                  </a:cubicBezTo>
                  <a:cubicBezTo>
                    <a:pt x="10146" y="5938"/>
                    <a:pt x="10073" y="5988"/>
                    <a:pt x="9999" y="6024"/>
                  </a:cubicBezTo>
                  <a:cubicBezTo>
                    <a:pt x="9755" y="4775"/>
                    <a:pt x="8741" y="4452"/>
                    <a:pt x="7805" y="4452"/>
                  </a:cubicBezTo>
                  <a:cubicBezTo>
                    <a:pt x="7280" y="4452"/>
                    <a:pt x="6780" y="4553"/>
                    <a:pt x="6453" y="4650"/>
                  </a:cubicBezTo>
                  <a:cubicBezTo>
                    <a:pt x="6392" y="4650"/>
                    <a:pt x="6331" y="4663"/>
                    <a:pt x="6282" y="4663"/>
                  </a:cubicBezTo>
                  <a:cubicBezTo>
                    <a:pt x="6220" y="4663"/>
                    <a:pt x="6159" y="4663"/>
                    <a:pt x="6098" y="4650"/>
                  </a:cubicBezTo>
                  <a:cubicBezTo>
                    <a:pt x="5769" y="4553"/>
                    <a:pt x="5263" y="4448"/>
                    <a:pt x="4734" y="4448"/>
                  </a:cubicBezTo>
                  <a:cubicBezTo>
                    <a:pt x="3801" y="4448"/>
                    <a:pt x="2795" y="4772"/>
                    <a:pt x="2552" y="6024"/>
                  </a:cubicBezTo>
                  <a:cubicBezTo>
                    <a:pt x="2478" y="5988"/>
                    <a:pt x="2405" y="5938"/>
                    <a:pt x="2343" y="5902"/>
                  </a:cubicBezTo>
                  <a:cubicBezTo>
                    <a:pt x="1865" y="5497"/>
                    <a:pt x="1865" y="5104"/>
                    <a:pt x="1595" y="4466"/>
                  </a:cubicBezTo>
                  <a:cubicBezTo>
                    <a:pt x="1239" y="3350"/>
                    <a:pt x="908" y="1559"/>
                    <a:pt x="1043" y="822"/>
                  </a:cubicBezTo>
                  <a:lnTo>
                    <a:pt x="0" y="602"/>
                  </a:lnTo>
                  <a:lnTo>
                    <a:pt x="0" y="602"/>
                  </a:lnTo>
                  <a:cubicBezTo>
                    <a:pt x="25" y="724"/>
                    <a:pt x="123" y="3558"/>
                    <a:pt x="147" y="3681"/>
                  </a:cubicBezTo>
                  <a:cubicBezTo>
                    <a:pt x="245" y="4147"/>
                    <a:pt x="442" y="5031"/>
                    <a:pt x="589" y="5497"/>
                  </a:cubicBezTo>
                  <a:cubicBezTo>
                    <a:pt x="1141" y="7264"/>
                    <a:pt x="1313" y="7717"/>
                    <a:pt x="2908" y="8515"/>
                  </a:cubicBezTo>
                  <a:cubicBezTo>
                    <a:pt x="3889" y="8993"/>
                    <a:pt x="5079" y="9226"/>
                    <a:pt x="6269" y="9226"/>
                  </a:cubicBezTo>
                  <a:cubicBezTo>
                    <a:pt x="7472" y="9226"/>
                    <a:pt x="8662" y="8993"/>
                    <a:pt x="9643" y="8515"/>
                  </a:cubicBezTo>
                  <a:cubicBezTo>
                    <a:pt x="11030" y="7828"/>
                    <a:pt x="11692" y="6834"/>
                    <a:pt x="12281" y="5558"/>
                  </a:cubicBezTo>
                  <a:cubicBezTo>
                    <a:pt x="12477" y="5104"/>
                    <a:pt x="12526" y="4147"/>
                    <a:pt x="12624" y="3681"/>
                  </a:cubicBezTo>
                  <a:cubicBezTo>
                    <a:pt x="12649" y="3558"/>
                    <a:pt x="12919" y="1154"/>
                    <a:pt x="12943" y="1043"/>
                  </a:cubicBezTo>
                  <a:lnTo>
                    <a:pt x="11717" y="1"/>
                  </a:lnTo>
                  <a:close/>
                </a:path>
              </a:pathLst>
            </a:custGeom>
            <a:solidFill>
              <a:srgbClr val="36170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1729417" y="1555675"/>
              <a:ext cx="27950" cy="13150"/>
            </a:xfrm>
            <a:custGeom>
              <a:rect b="b" l="l" r="r" t="t"/>
              <a:pathLst>
                <a:path extrusionOk="0" h="526" w="1118">
                  <a:moveTo>
                    <a:pt x="930" y="0"/>
                  </a:moveTo>
                  <a:cubicBezTo>
                    <a:pt x="851" y="0"/>
                    <a:pt x="761" y="26"/>
                    <a:pt x="713" y="33"/>
                  </a:cubicBezTo>
                  <a:cubicBezTo>
                    <a:pt x="516" y="70"/>
                    <a:pt x="320" y="82"/>
                    <a:pt x="185" y="229"/>
                  </a:cubicBezTo>
                  <a:cubicBezTo>
                    <a:pt x="111" y="303"/>
                    <a:pt x="1" y="438"/>
                    <a:pt x="124" y="499"/>
                  </a:cubicBezTo>
                  <a:cubicBezTo>
                    <a:pt x="157" y="518"/>
                    <a:pt x="191" y="525"/>
                    <a:pt x="225" y="525"/>
                  </a:cubicBezTo>
                  <a:cubicBezTo>
                    <a:pt x="301" y="525"/>
                    <a:pt x="375" y="488"/>
                    <a:pt x="443" y="463"/>
                  </a:cubicBezTo>
                  <a:cubicBezTo>
                    <a:pt x="467" y="450"/>
                    <a:pt x="516" y="438"/>
                    <a:pt x="578" y="413"/>
                  </a:cubicBezTo>
                  <a:cubicBezTo>
                    <a:pt x="774" y="340"/>
                    <a:pt x="1117" y="205"/>
                    <a:pt x="1068" y="70"/>
                  </a:cubicBezTo>
                  <a:cubicBezTo>
                    <a:pt x="1047" y="16"/>
                    <a:pt x="992" y="0"/>
                    <a:pt x="9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60"/>
            <p:cNvSpPr/>
            <p:nvPr/>
          </p:nvSpPr>
          <p:spPr>
            <a:xfrm>
              <a:off x="1863767" y="1555675"/>
              <a:ext cx="28250" cy="13150"/>
            </a:xfrm>
            <a:custGeom>
              <a:rect b="b" l="l" r="r" t="t"/>
              <a:pathLst>
                <a:path extrusionOk="0" h="526" w="1130">
                  <a:moveTo>
                    <a:pt x="189" y="0"/>
                  </a:moveTo>
                  <a:cubicBezTo>
                    <a:pt x="126" y="0"/>
                    <a:pt x="71" y="16"/>
                    <a:pt x="50" y="70"/>
                  </a:cubicBezTo>
                  <a:cubicBezTo>
                    <a:pt x="1" y="205"/>
                    <a:pt x="344" y="340"/>
                    <a:pt x="553" y="413"/>
                  </a:cubicBezTo>
                  <a:cubicBezTo>
                    <a:pt x="602" y="438"/>
                    <a:pt x="651" y="450"/>
                    <a:pt x="675" y="463"/>
                  </a:cubicBezTo>
                  <a:cubicBezTo>
                    <a:pt x="752" y="488"/>
                    <a:pt x="829" y="525"/>
                    <a:pt x="905" y="525"/>
                  </a:cubicBezTo>
                  <a:cubicBezTo>
                    <a:pt x="939" y="525"/>
                    <a:pt x="973" y="518"/>
                    <a:pt x="1007" y="499"/>
                  </a:cubicBezTo>
                  <a:cubicBezTo>
                    <a:pt x="1129" y="438"/>
                    <a:pt x="1019" y="303"/>
                    <a:pt x="945" y="229"/>
                  </a:cubicBezTo>
                  <a:cubicBezTo>
                    <a:pt x="798" y="82"/>
                    <a:pt x="602" y="70"/>
                    <a:pt x="418" y="33"/>
                  </a:cubicBezTo>
                  <a:cubicBezTo>
                    <a:pt x="363" y="26"/>
                    <a:pt x="269" y="0"/>
                    <a:pt x="18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60"/>
            <p:cNvSpPr/>
            <p:nvPr/>
          </p:nvSpPr>
          <p:spPr>
            <a:xfrm>
              <a:off x="1751017" y="1632850"/>
              <a:ext cx="20150" cy="26600"/>
            </a:xfrm>
            <a:custGeom>
              <a:rect b="b" l="l" r="r" t="t"/>
              <a:pathLst>
                <a:path extrusionOk="0" h="1064" w="806">
                  <a:moveTo>
                    <a:pt x="350" y="0"/>
                  </a:moveTo>
                  <a:cubicBezTo>
                    <a:pt x="233" y="0"/>
                    <a:pt x="112" y="86"/>
                    <a:pt x="82" y="197"/>
                  </a:cubicBezTo>
                  <a:cubicBezTo>
                    <a:pt x="1" y="451"/>
                    <a:pt x="61" y="1064"/>
                    <a:pt x="426" y="1064"/>
                  </a:cubicBezTo>
                  <a:cubicBezTo>
                    <a:pt x="449" y="1064"/>
                    <a:pt x="473" y="1061"/>
                    <a:pt x="499" y="1056"/>
                  </a:cubicBezTo>
                  <a:cubicBezTo>
                    <a:pt x="805" y="995"/>
                    <a:pt x="756" y="541"/>
                    <a:pt x="683" y="320"/>
                  </a:cubicBezTo>
                  <a:cubicBezTo>
                    <a:pt x="634" y="197"/>
                    <a:pt x="548" y="50"/>
                    <a:pt x="425" y="13"/>
                  </a:cubicBezTo>
                  <a:cubicBezTo>
                    <a:pt x="401" y="4"/>
                    <a:pt x="376" y="0"/>
                    <a:pt x="35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1855792" y="1632850"/>
              <a:ext cx="20150" cy="26600"/>
            </a:xfrm>
            <a:custGeom>
              <a:rect b="b" l="l" r="r" t="t"/>
              <a:pathLst>
                <a:path extrusionOk="0" h="1064" w="806">
                  <a:moveTo>
                    <a:pt x="460" y="0"/>
                  </a:moveTo>
                  <a:cubicBezTo>
                    <a:pt x="434" y="0"/>
                    <a:pt x="407" y="4"/>
                    <a:pt x="381" y="13"/>
                  </a:cubicBezTo>
                  <a:cubicBezTo>
                    <a:pt x="258" y="50"/>
                    <a:pt x="172" y="197"/>
                    <a:pt x="136" y="320"/>
                  </a:cubicBezTo>
                  <a:cubicBezTo>
                    <a:pt x="50" y="541"/>
                    <a:pt x="1" y="995"/>
                    <a:pt x="320" y="1056"/>
                  </a:cubicBezTo>
                  <a:cubicBezTo>
                    <a:pt x="344" y="1061"/>
                    <a:pt x="368" y="1064"/>
                    <a:pt x="390" y="1064"/>
                  </a:cubicBezTo>
                  <a:cubicBezTo>
                    <a:pt x="745" y="1064"/>
                    <a:pt x="805" y="451"/>
                    <a:pt x="724" y="197"/>
                  </a:cubicBezTo>
                  <a:cubicBezTo>
                    <a:pt x="694" y="86"/>
                    <a:pt x="581" y="0"/>
                    <a:pt x="46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1792317" y="1633475"/>
              <a:ext cx="29775" cy="71000"/>
            </a:xfrm>
            <a:custGeom>
              <a:rect b="b" l="l" r="r" t="t"/>
              <a:pathLst>
                <a:path extrusionOk="0" h="2840" w="1191">
                  <a:moveTo>
                    <a:pt x="601" y="1"/>
                  </a:moveTo>
                  <a:lnTo>
                    <a:pt x="601" y="1"/>
                  </a:lnTo>
                  <a:cubicBezTo>
                    <a:pt x="601" y="1"/>
                    <a:pt x="613" y="62"/>
                    <a:pt x="626" y="160"/>
                  </a:cubicBezTo>
                  <a:cubicBezTo>
                    <a:pt x="650" y="270"/>
                    <a:pt x="663" y="418"/>
                    <a:pt x="699" y="602"/>
                  </a:cubicBezTo>
                  <a:cubicBezTo>
                    <a:pt x="736" y="786"/>
                    <a:pt x="773" y="994"/>
                    <a:pt x="822" y="1215"/>
                  </a:cubicBezTo>
                  <a:cubicBezTo>
                    <a:pt x="859" y="1326"/>
                    <a:pt x="896" y="1448"/>
                    <a:pt x="932" y="1559"/>
                  </a:cubicBezTo>
                  <a:cubicBezTo>
                    <a:pt x="969" y="1669"/>
                    <a:pt x="994" y="1792"/>
                    <a:pt x="1018" y="1902"/>
                  </a:cubicBezTo>
                  <a:cubicBezTo>
                    <a:pt x="1043" y="2025"/>
                    <a:pt x="1055" y="2135"/>
                    <a:pt x="1043" y="2258"/>
                  </a:cubicBezTo>
                  <a:cubicBezTo>
                    <a:pt x="1043" y="2368"/>
                    <a:pt x="1031" y="2479"/>
                    <a:pt x="981" y="2565"/>
                  </a:cubicBezTo>
                  <a:lnTo>
                    <a:pt x="969" y="2601"/>
                  </a:lnTo>
                  <a:cubicBezTo>
                    <a:pt x="969" y="2601"/>
                    <a:pt x="957" y="2614"/>
                    <a:pt x="957" y="2614"/>
                  </a:cubicBezTo>
                  <a:lnTo>
                    <a:pt x="945" y="2626"/>
                  </a:lnTo>
                  <a:lnTo>
                    <a:pt x="920" y="2651"/>
                  </a:lnTo>
                  <a:lnTo>
                    <a:pt x="896" y="2675"/>
                  </a:lnTo>
                  <a:cubicBezTo>
                    <a:pt x="859" y="2700"/>
                    <a:pt x="810" y="2712"/>
                    <a:pt x="773" y="2724"/>
                  </a:cubicBezTo>
                  <a:cubicBezTo>
                    <a:pt x="731" y="2735"/>
                    <a:pt x="690" y="2738"/>
                    <a:pt x="649" y="2738"/>
                  </a:cubicBezTo>
                  <a:cubicBezTo>
                    <a:pt x="594" y="2738"/>
                    <a:pt x="540" y="2731"/>
                    <a:pt x="491" y="2724"/>
                  </a:cubicBezTo>
                  <a:cubicBezTo>
                    <a:pt x="319" y="2675"/>
                    <a:pt x="196" y="2601"/>
                    <a:pt x="110" y="2528"/>
                  </a:cubicBezTo>
                  <a:cubicBezTo>
                    <a:pt x="74" y="2503"/>
                    <a:pt x="49" y="2467"/>
                    <a:pt x="37" y="2442"/>
                  </a:cubicBezTo>
                  <a:cubicBezTo>
                    <a:pt x="12" y="2418"/>
                    <a:pt x="0" y="2405"/>
                    <a:pt x="0" y="2405"/>
                  </a:cubicBezTo>
                  <a:lnTo>
                    <a:pt x="0" y="2405"/>
                  </a:lnTo>
                  <a:cubicBezTo>
                    <a:pt x="0" y="2405"/>
                    <a:pt x="12" y="2418"/>
                    <a:pt x="25" y="2442"/>
                  </a:cubicBezTo>
                  <a:cubicBezTo>
                    <a:pt x="37" y="2479"/>
                    <a:pt x="49" y="2516"/>
                    <a:pt x="86" y="2552"/>
                  </a:cubicBezTo>
                  <a:cubicBezTo>
                    <a:pt x="159" y="2638"/>
                    <a:pt x="282" y="2749"/>
                    <a:pt x="478" y="2798"/>
                  </a:cubicBezTo>
                  <a:cubicBezTo>
                    <a:pt x="543" y="2825"/>
                    <a:pt x="621" y="2839"/>
                    <a:pt x="703" y="2839"/>
                  </a:cubicBezTo>
                  <a:cubicBezTo>
                    <a:pt x="730" y="2839"/>
                    <a:pt x="758" y="2838"/>
                    <a:pt x="785" y="2835"/>
                  </a:cubicBezTo>
                  <a:cubicBezTo>
                    <a:pt x="847" y="2822"/>
                    <a:pt x="908" y="2810"/>
                    <a:pt x="957" y="2773"/>
                  </a:cubicBezTo>
                  <a:lnTo>
                    <a:pt x="1006" y="2749"/>
                  </a:lnTo>
                  <a:lnTo>
                    <a:pt x="1043" y="2712"/>
                  </a:lnTo>
                  <a:lnTo>
                    <a:pt x="1055" y="2700"/>
                  </a:lnTo>
                  <a:cubicBezTo>
                    <a:pt x="1067" y="2687"/>
                    <a:pt x="1067" y="2687"/>
                    <a:pt x="1067" y="2675"/>
                  </a:cubicBezTo>
                  <a:lnTo>
                    <a:pt x="1104" y="2638"/>
                  </a:lnTo>
                  <a:cubicBezTo>
                    <a:pt x="1166" y="2516"/>
                    <a:pt x="1190" y="2393"/>
                    <a:pt x="1190" y="2258"/>
                  </a:cubicBezTo>
                  <a:cubicBezTo>
                    <a:pt x="1190" y="2135"/>
                    <a:pt x="1190" y="2013"/>
                    <a:pt x="1166" y="1878"/>
                  </a:cubicBezTo>
                  <a:cubicBezTo>
                    <a:pt x="1141" y="1755"/>
                    <a:pt x="1116" y="1632"/>
                    <a:pt x="1067" y="1522"/>
                  </a:cubicBezTo>
                  <a:cubicBezTo>
                    <a:pt x="1031" y="1399"/>
                    <a:pt x="994" y="1289"/>
                    <a:pt x="957" y="1191"/>
                  </a:cubicBezTo>
                  <a:cubicBezTo>
                    <a:pt x="883" y="970"/>
                    <a:pt x="822" y="761"/>
                    <a:pt x="785" y="589"/>
                  </a:cubicBezTo>
                  <a:cubicBezTo>
                    <a:pt x="736" y="405"/>
                    <a:pt x="687" y="258"/>
                    <a:pt x="650" y="160"/>
                  </a:cubicBezTo>
                  <a:cubicBezTo>
                    <a:pt x="626" y="50"/>
                    <a:pt x="601" y="1"/>
                    <a:pt x="601" y="1"/>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60"/>
            <p:cNvSpPr/>
            <p:nvPr/>
          </p:nvSpPr>
          <p:spPr>
            <a:xfrm>
              <a:off x="1774517" y="1723350"/>
              <a:ext cx="68425" cy="14425"/>
            </a:xfrm>
            <a:custGeom>
              <a:rect b="b" l="l" r="r" t="t"/>
              <a:pathLst>
                <a:path extrusionOk="0" h="577" w="2737">
                  <a:moveTo>
                    <a:pt x="0" y="0"/>
                  </a:moveTo>
                  <a:cubicBezTo>
                    <a:pt x="212" y="365"/>
                    <a:pt x="834" y="576"/>
                    <a:pt x="1440" y="576"/>
                  </a:cubicBezTo>
                  <a:cubicBezTo>
                    <a:pt x="1995" y="576"/>
                    <a:pt x="2537" y="399"/>
                    <a:pt x="2736" y="0"/>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3" name="Google Shape;9133;p60"/>
            <p:cNvSpPr/>
            <p:nvPr/>
          </p:nvSpPr>
          <p:spPr>
            <a:xfrm>
              <a:off x="1654292" y="2871375"/>
              <a:ext cx="95700" cy="8625"/>
            </a:xfrm>
            <a:custGeom>
              <a:rect b="b" l="l" r="r" t="t"/>
              <a:pathLst>
                <a:path extrusionOk="0" h="345" w="3828">
                  <a:moveTo>
                    <a:pt x="3828" y="1"/>
                  </a:moveTo>
                  <a:cubicBezTo>
                    <a:pt x="3153" y="99"/>
                    <a:pt x="2368" y="86"/>
                    <a:pt x="1742" y="111"/>
                  </a:cubicBezTo>
                  <a:cubicBezTo>
                    <a:pt x="1153" y="135"/>
                    <a:pt x="577" y="172"/>
                    <a:pt x="0" y="185"/>
                  </a:cubicBezTo>
                  <a:cubicBezTo>
                    <a:pt x="37" y="344"/>
                    <a:pt x="368" y="344"/>
                    <a:pt x="626" y="344"/>
                  </a:cubicBezTo>
                  <a:cubicBezTo>
                    <a:pt x="1534" y="307"/>
                    <a:pt x="2908" y="258"/>
                    <a:pt x="3816" y="197"/>
                  </a:cubicBezTo>
                  <a:cubicBezTo>
                    <a:pt x="3828" y="135"/>
                    <a:pt x="3828" y="62"/>
                    <a:pt x="3828"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1654292" y="2859725"/>
              <a:ext cx="31600" cy="16275"/>
            </a:xfrm>
            <a:custGeom>
              <a:rect b="b" l="l" r="r" t="t"/>
              <a:pathLst>
                <a:path extrusionOk="0" h="651" w="1264">
                  <a:moveTo>
                    <a:pt x="994" y="0"/>
                  </a:moveTo>
                  <a:cubicBezTo>
                    <a:pt x="515" y="258"/>
                    <a:pt x="49" y="540"/>
                    <a:pt x="12" y="614"/>
                  </a:cubicBezTo>
                  <a:cubicBezTo>
                    <a:pt x="0" y="626"/>
                    <a:pt x="0" y="638"/>
                    <a:pt x="0" y="651"/>
                  </a:cubicBezTo>
                  <a:cubicBezTo>
                    <a:pt x="417" y="638"/>
                    <a:pt x="847" y="614"/>
                    <a:pt x="1264" y="601"/>
                  </a:cubicBezTo>
                  <a:cubicBezTo>
                    <a:pt x="1202" y="381"/>
                    <a:pt x="1117" y="172"/>
                    <a:pt x="99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1679117" y="2825850"/>
              <a:ext cx="70875" cy="48925"/>
            </a:xfrm>
            <a:custGeom>
              <a:rect b="b" l="l" r="r" t="t"/>
              <a:pathLst>
                <a:path extrusionOk="0" h="1957" w="2835">
                  <a:moveTo>
                    <a:pt x="1282" y="0"/>
                  </a:moveTo>
                  <a:cubicBezTo>
                    <a:pt x="1234" y="0"/>
                    <a:pt x="1172" y="45"/>
                    <a:pt x="1093" y="153"/>
                  </a:cubicBezTo>
                  <a:cubicBezTo>
                    <a:pt x="982" y="288"/>
                    <a:pt x="1007" y="779"/>
                    <a:pt x="946" y="865"/>
                  </a:cubicBezTo>
                  <a:cubicBezTo>
                    <a:pt x="835" y="914"/>
                    <a:pt x="418" y="1122"/>
                    <a:pt x="1" y="1355"/>
                  </a:cubicBezTo>
                  <a:cubicBezTo>
                    <a:pt x="124" y="1527"/>
                    <a:pt x="209" y="1736"/>
                    <a:pt x="271" y="1956"/>
                  </a:cubicBezTo>
                  <a:cubicBezTo>
                    <a:pt x="430" y="1944"/>
                    <a:pt x="590" y="1944"/>
                    <a:pt x="749" y="1932"/>
                  </a:cubicBezTo>
                  <a:cubicBezTo>
                    <a:pt x="1375" y="1907"/>
                    <a:pt x="2160" y="1920"/>
                    <a:pt x="2835" y="1822"/>
                  </a:cubicBezTo>
                  <a:cubicBezTo>
                    <a:pt x="2835" y="1490"/>
                    <a:pt x="2725" y="1171"/>
                    <a:pt x="2700" y="840"/>
                  </a:cubicBezTo>
                  <a:cubicBezTo>
                    <a:pt x="2209" y="865"/>
                    <a:pt x="1915" y="914"/>
                    <a:pt x="1436" y="914"/>
                  </a:cubicBezTo>
                  <a:cubicBezTo>
                    <a:pt x="1456" y="708"/>
                    <a:pt x="1476" y="0"/>
                    <a:pt x="1282"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0"/>
            <p:cNvSpPr/>
            <p:nvPr/>
          </p:nvSpPr>
          <p:spPr>
            <a:xfrm>
              <a:off x="1683717" y="2852425"/>
              <a:ext cx="11375" cy="16525"/>
            </a:xfrm>
            <a:custGeom>
              <a:rect b="b" l="l" r="r" t="t"/>
              <a:pathLst>
                <a:path extrusionOk="0" h="661" w="455">
                  <a:moveTo>
                    <a:pt x="116" y="1"/>
                  </a:moveTo>
                  <a:cubicBezTo>
                    <a:pt x="102" y="1"/>
                    <a:pt x="88" y="4"/>
                    <a:pt x="74" y="10"/>
                  </a:cubicBezTo>
                  <a:cubicBezTo>
                    <a:pt x="13" y="35"/>
                    <a:pt x="1" y="96"/>
                    <a:pt x="25" y="145"/>
                  </a:cubicBezTo>
                  <a:cubicBezTo>
                    <a:pt x="38" y="182"/>
                    <a:pt x="62" y="231"/>
                    <a:pt x="87" y="280"/>
                  </a:cubicBezTo>
                  <a:cubicBezTo>
                    <a:pt x="136" y="403"/>
                    <a:pt x="209" y="550"/>
                    <a:pt x="259" y="611"/>
                  </a:cubicBezTo>
                  <a:cubicBezTo>
                    <a:pt x="271" y="648"/>
                    <a:pt x="308" y="660"/>
                    <a:pt x="344" y="660"/>
                  </a:cubicBezTo>
                  <a:cubicBezTo>
                    <a:pt x="357" y="660"/>
                    <a:pt x="381" y="660"/>
                    <a:pt x="393" y="648"/>
                  </a:cubicBezTo>
                  <a:cubicBezTo>
                    <a:pt x="443" y="611"/>
                    <a:pt x="455" y="550"/>
                    <a:pt x="430" y="501"/>
                  </a:cubicBezTo>
                  <a:cubicBezTo>
                    <a:pt x="393" y="452"/>
                    <a:pt x="320" y="292"/>
                    <a:pt x="271" y="182"/>
                  </a:cubicBezTo>
                  <a:cubicBezTo>
                    <a:pt x="246" y="133"/>
                    <a:pt x="222" y="96"/>
                    <a:pt x="209" y="59"/>
                  </a:cubicBezTo>
                  <a:cubicBezTo>
                    <a:pt x="191" y="23"/>
                    <a:pt x="154"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0"/>
            <p:cNvSpPr/>
            <p:nvPr/>
          </p:nvSpPr>
          <p:spPr>
            <a:xfrm>
              <a:off x="1692017" y="2848975"/>
              <a:ext cx="13200" cy="17200"/>
            </a:xfrm>
            <a:custGeom>
              <a:rect b="b" l="l" r="r" t="t"/>
              <a:pathLst>
                <a:path extrusionOk="0" h="688" w="528">
                  <a:moveTo>
                    <a:pt x="117" y="0"/>
                  </a:moveTo>
                  <a:cubicBezTo>
                    <a:pt x="98" y="0"/>
                    <a:pt x="79" y="4"/>
                    <a:pt x="61" y="13"/>
                  </a:cubicBezTo>
                  <a:cubicBezTo>
                    <a:pt x="12" y="50"/>
                    <a:pt x="0" y="124"/>
                    <a:pt x="37" y="160"/>
                  </a:cubicBezTo>
                  <a:cubicBezTo>
                    <a:pt x="86" y="234"/>
                    <a:pt x="160" y="344"/>
                    <a:pt x="221" y="455"/>
                  </a:cubicBezTo>
                  <a:cubicBezTo>
                    <a:pt x="246" y="516"/>
                    <a:pt x="282" y="590"/>
                    <a:pt x="319" y="639"/>
                  </a:cubicBezTo>
                  <a:cubicBezTo>
                    <a:pt x="331" y="663"/>
                    <a:pt x="368" y="688"/>
                    <a:pt x="405" y="688"/>
                  </a:cubicBezTo>
                  <a:cubicBezTo>
                    <a:pt x="430" y="688"/>
                    <a:pt x="442" y="676"/>
                    <a:pt x="454" y="676"/>
                  </a:cubicBezTo>
                  <a:cubicBezTo>
                    <a:pt x="503" y="639"/>
                    <a:pt x="528" y="578"/>
                    <a:pt x="491" y="528"/>
                  </a:cubicBezTo>
                  <a:cubicBezTo>
                    <a:pt x="466" y="479"/>
                    <a:pt x="430" y="418"/>
                    <a:pt x="393" y="357"/>
                  </a:cubicBezTo>
                  <a:cubicBezTo>
                    <a:pt x="331" y="234"/>
                    <a:pt x="270" y="111"/>
                    <a:pt x="209" y="38"/>
                  </a:cubicBezTo>
                  <a:cubicBezTo>
                    <a:pt x="185" y="14"/>
                    <a:pt x="151" y="0"/>
                    <a:pt x="1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1698442" y="2844750"/>
              <a:ext cx="16600" cy="13775"/>
            </a:xfrm>
            <a:custGeom>
              <a:rect b="b" l="l" r="r" t="t"/>
              <a:pathLst>
                <a:path extrusionOk="0" h="551" w="664">
                  <a:moveTo>
                    <a:pt x="119" y="0"/>
                  </a:moveTo>
                  <a:cubicBezTo>
                    <a:pt x="89" y="0"/>
                    <a:pt x="59" y="14"/>
                    <a:pt x="38" y="35"/>
                  </a:cubicBezTo>
                  <a:cubicBezTo>
                    <a:pt x="1" y="84"/>
                    <a:pt x="13" y="145"/>
                    <a:pt x="50" y="182"/>
                  </a:cubicBezTo>
                  <a:cubicBezTo>
                    <a:pt x="99" y="219"/>
                    <a:pt x="148" y="256"/>
                    <a:pt x="197" y="305"/>
                  </a:cubicBezTo>
                  <a:cubicBezTo>
                    <a:pt x="283" y="378"/>
                    <a:pt x="393" y="464"/>
                    <a:pt x="492" y="526"/>
                  </a:cubicBezTo>
                  <a:cubicBezTo>
                    <a:pt x="504" y="538"/>
                    <a:pt x="528" y="550"/>
                    <a:pt x="541" y="550"/>
                  </a:cubicBezTo>
                  <a:cubicBezTo>
                    <a:pt x="577" y="550"/>
                    <a:pt x="614" y="526"/>
                    <a:pt x="639" y="489"/>
                  </a:cubicBezTo>
                  <a:cubicBezTo>
                    <a:pt x="663" y="440"/>
                    <a:pt x="651" y="378"/>
                    <a:pt x="602" y="354"/>
                  </a:cubicBezTo>
                  <a:cubicBezTo>
                    <a:pt x="504" y="293"/>
                    <a:pt x="418" y="219"/>
                    <a:pt x="332" y="145"/>
                  </a:cubicBezTo>
                  <a:cubicBezTo>
                    <a:pt x="283" y="96"/>
                    <a:pt x="234" y="59"/>
                    <a:pt x="185" y="23"/>
                  </a:cubicBezTo>
                  <a:cubicBezTo>
                    <a:pt x="164" y="7"/>
                    <a:pt x="142" y="0"/>
                    <a:pt x="1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60"/>
            <p:cNvSpPr/>
            <p:nvPr/>
          </p:nvSpPr>
          <p:spPr>
            <a:xfrm>
              <a:off x="1722367" y="2852925"/>
              <a:ext cx="20325" cy="14100"/>
            </a:xfrm>
            <a:custGeom>
              <a:rect b="b" l="l" r="r" t="t"/>
              <a:pathLst>
                <a:path extrusionOk="0" h="564" w="813">
                  <a:moveTo>
                    <a:pt x="444" y="1"/>
                  </a:moveTo>
                  <a:cubicBezTo>
                    <a:pt x="414" y="1"/>
                    <a:pt x="384" y="5"/>
                    <a:pt x="357" y="15"/>
                  </a:cubicBezTo>
                  <a:cubicBezTo>
                    <a:pt x="160" y="51"/>
                    <a:pt x="1" y="223"/>
                    <a:pt x="123" y="432"/>
                  </a:cubicBezTo>
                  <a:cubicBezTo>
                    <a:pt x="183" y="525"/>
                    <a:pt x="275" y="563"/>
                    <a:pt x="368" y="563"/>
                  </a:cubicBezTo>
                  <a:cubicBezTo>
                    <a:pt x="585" y="563"/>
                    <a:pt x="812" y="356"/>
                    <a:pt x="676" y="125"/>
                  </a:cubicBezTo>
                  <a:cubicBezTo>
                    <a:pt x="630" y="42"/>
                    <a:pt x="535" y="1"/>
                    <a:pt x="44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60"/>
            <p:cNvSpPr/>
            <p:nvPr/>
          </p:nvSpPr>
          <p:spPr>
            <a:xfrm>
              <a:off x="1870817" y="2871375"/>
              <a:ext cx="95725" cy="8625"/>
            </a:xfrm>
            <a:custGeom>
              <a:rect b="b" l="l" r="r" t="t"/>
              <a:pathLst>
                <a:path extrusionOk="0" h="345" w="3829">
                  <a:moveTo>
                    <a:pt x="1" y="1"/>
                  </a:moveTo>
                  <a:cubicBezTo>
                    <a:pt x="1" y="62"/>
                    <a:pt x="1" y="135"/>
                    <a:pt x="13" y="197"/>
                  </a:cubicBezTo>
                  <a:cubicBezTo>
                    <a:pt x="921" y="258"/>
                    <a:pt x="2295" y="307"/>
                    <a:pt x="3203" y="344"/>
                  </a:cubicBezTo>
                  <a:cubicBezTo>
                    <a:pt x="3461" y="344"/>
                    <a:pt x="3804" y="344"/>
                    <a:pt x="3829" y="185"/>
                  </a:cubicBezTo>
                  <a:cubicBezTo>
                    <a:pt x="3252" y="172"/>
                    <a:pt x="2675" y="135"/>
                    <a:pt x="2086" y="111"/>
                  </a:cubicBezTo>
                  <a:cubicBezTo>
                    <a:pt x="1461" y="86"/>
                    <a:pt x="676" y="99"/>
                    <a:pt x="1"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60"/>
            <p:cNvSpPr/>
            <p:nvPr/>
          </p:nvSpPr>
          <p:spPr>
            <a:xfrm>
              <a:off x="1934917" y="2859725"/>
              <a:ext cx="31625" cy="16275"/>
            </a:xfrm>
            <a:custGeom>
              <a:rect b="b" l="l" r="r" t="t"/>
              <a:pathLst>
                <a:path extrusionOk="0" h="651" w="1265">
                  <a:moveTo>
                    <a:pt x="271" y="0"/>
                  </a:moveTo>
                  <a:cubicBezTo>
                    <a:pt x="148" y="172"/>
                    <a:pt x="62" y="393"/>
                    <a:pt x="1" y="601"/>
                  </a:cubicBezTo>
                  <a:cubicBezTo>
                    <a:pt x="418" y="626"/>
                    <a:pt x="847" y="638"/>
                    <a:pt x="1265" y="651"/>
                  </a:cubicBezTo>
                  <a:cubicBezTo>
                    <a:pt x="1265" y="638"/>
                    <a:pt x="1265" y="626"/>
                    <a:pt x="1265" y="626"/>
                  </a:cubicBezTo>
                  <a:cubicBezTo>
                    <a:pt x="1228" y="540"/>
                    <a:pt x="749" y="270"/>
                    <a:pt x="2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0"/>
            <p:cNvSpPr/>
            <p:nvPr/>
          </p:nvSpPr>
          <p:spPr>
            <a:xfrm>
              <a:off x="1870817" y="2825850"/>
              <a:ext cx="70875" cy="48925"/>
            </a:xfrm>
            <a:custGeom>
              <a:rect b="b" l="l" r="r" t="t"/>
              <a:pathLst>
                <a:path extrusionOk="0" h="1957" w="2835">
                  <a:moveTo>
                    <a:pt x="1554" y="0"/>
                  </a:moveTo>
                  <a:cubicBezTo>
                    <a:pt x="1360" y="0"/>
                    <a:pt x="1380" y="708"/>
                    <a:pt x="1399" y="914"/>
                  </a:cubicBezTo>
                  <a:cubicBezTo>
                    <a:pt x="921" y="914"/>
                    <a:pt x="626" y="865"/>
                    <a:pt x="136" y="840"/>
                  </a:cubicBezTo>
                  <a:cubicBezTo>
                    <a:pt x="111" y="1171"/>
                    <a:pt x="1" y="1490"/>
                    <a:pt x="1" y="1822"/>
                  </a:cubicBezTo>
                  <a:cubicBezTo>
                    <a:pt x="676" y="1920"/>
                    <a:pt x="1461" y="1907"/>
                    <a:pt x="2086" y="1932"/>
                  </a:cubicBezTo>
                  <a:cubicBezTo>
                    <a:pt x="2246" y="1944"/>
                    <a:pt x="2405" y="1944"/>
                    <a:pt x="2565" y="1956"/>
                  </a:cubicBezTo>
                  <a:cubicBezTo>
                    <a:pt x="2626" y="1748"/>
                    <a:pt x="2712" y="1527"/>
                    <a:pt x="2835" y="1355"/>
                  </a:cubicBezTo>
                  <a:cubicBezTo>
                    <a:pt x="2418" y="1122"/>
                    <a:pt x="2001" y="914"/>
                    <a:pt x="1890" y="865"/>
                  </a:cubicBezTo>
                  <a:cubicBezTo>
                    <a:pt x="1829" y="766"/>
                    <a:pt x="1853" y="288"/>
                    <a:pt x="1743" y="153"/>
                  </a:cubicBezTo>
                  <a:cubicBezTo>
                    <a:pt x="1664" y="45"/>
                    <a:pt x="1602" y="0"/>
                    <a:pt x="1554"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3" name="Google Shape;9143;p60"/>
            <p:cNvSpPr/>
            <p:nvPr/>
          </p:nvSpPr>
          <p:spPr>
            <a:xfrm>
              <a:off x="1925717" y="2852675"/>
              <a:ext cx="11700" cy="16275"/>
            </a:xfrm>
            <a:custGeom>
              <a:rect b="b" l="l" r="r" t="t"/>
              <a:pathLst>
                <a:path extrusionOk="0" h="651" w="468">
                  <a:moveTo>
                    <a:pt x="342" y="0"/>
                  </a:moveTo>
                  <a:cubicBezTo>
                    <a:pt x="306" y="0"/>
                    <a:pt x="271" y="16"/>
                    <a:pt x="246" y="49"/>
                  </a:cubicBezTo>
                  <a:cubicBezTo>
                    <a:pt x="234" y="86"/>
                    <a:pt x="209" y="135"/>
                    <a:pt x="185" y="184"/>
                  </a:cubicBezTo>
                  <a:cubicBezTo>
                    <a:pt x="136" y="295"/>
                    <a:pt x="62" y="442"/>
                    <a:pt x="38" y="491"/>
                  </a:cubicBezTo>
                  <a:cubicBezTo>
                    <a:pt x="1" y="540"/>
                    <a:pt x="13" y="601"/>
                    <a:pt x="62" y="638"/>
                  </a:cubicBezTo>
                  <a:cubicBezTo>
                    <a:pt x="74" y="650"/>
                    <a:pt x="99" y="650"/>
                    <a:pt x="111" y="650"/>
                  </a:cubicBezTo>
                  <a:cubicBezTo>
                    <a:pt x="148" y="650"/>
                    <a:pt x="185" y="638"/>
                    <a:pt x="197" y="614"/>
                  </a:cubicBezTo>
                  <a:cubicBezTo>
                    <a:pt x="246" y="540"/>
                    <a:pt x="320" y="405"/>
                    <a:pt x="369" y="270"/>
                  </a:cubicBezTo>
                  <a:cubicBezTo>
                    <a:pt x="393" y="221"/>
                    <a:pt x="418" y="184"/>
                    <a:pt x="430" y="147"/>
                  </a:cubicBezTo>
                  <a:cubicBezTo>
                    <a:pt x="467" y="98"/>
                    <a:pt x="443" y="37"/>
                    <a:pt x="393" y="12"/>
                  </a:cubicBezTo>
                  <a:cubicBezTo>
                    <a:pt x="377" y="4"/>
                    <a:pt x="359" y="0"/>
                    <a:pt x="34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4" name="Google Shape;9144;p60"/>
            <p:cNvSpPr/>
            <p:nvPr/>
          </p:nvSpPr>
          <p:spPr>
            <a:xfrm>
              <a:off x="1915617" y="2849050"/>
              <a:ext cx="13200" cy="17125"/>
            </a:xfrm>
            <a:custGeom>
              <a:rect b="b" l="l" r="r" t="t"/>
              <a:pathLst>
                <a:path extrusionOk="0" h="685" w="528">
                  <a:moveTo>
                    <a:pt x="401" y="0"/>
                  </a:moveTo>
                  <a:cubicBezTo>
                    <a:pt x="370" y="0"/>
                    <a:pt x="340" y="13"/>
                    <a:pt x="319" y="35"/>
                  </a:cubicBezTo>
                  <a:cubicBezTo>
                    <a:pt x="258" y="121"/>
                    <a:pt x="196" y="243"/>
                    <a:pt x="135" y="354"/>
                  </a:cubicBezTo>
                  <a:cubicBezTo>
                    <a:pt x="98" y="415"/>
                    <a:pt x="61" y="476"/>
                    <a:pt x="37" y="525"/>
                  </a:cubicBezTo>
                  <a:cubicBezTo>
                    <a:pt x="0" y="575"/>
                    <a:pt x="25" y="636"/>
                    <a:pt x="74" y="673"/>
                  </a:cubicBezTo>
                  <a:cubicBezTo>
                    <a:pt x="86" y="685"/>
                    <a:pt x="98" y="685"/>
                    <a:pt x="123" y="685"/>
                  </a:cubicBezTo>
                  <a:cubicBezTo>
                    <a:pt x="160" y="685"/>
                    <a:pt x="196" y="673"/>
                    <a:pt x="209" y="636"/>
                  </a:cubicBezTo>
                  <a:cubicBezTo>
                    <a:pt x="245" y="587"/>
                    <a:pt x="270" y="525"/>
                    <a:pt x="307" y="464"/>
                  </a:cubicBezTo>
                  <a:cubicBezTo>
                    <a:pt x="368" y="354"/>
                    <a:pt x="442" y="231"/>
                    <a:pt x="491" y="157"/>
                  </a:cubicBezTo>
                  <a:cubicBezTo>
                    <a:pt x="528" y="121"/>
                    <a:pt x="515" y="47"/>
                    <a:pt x="466" y="22"/>
                  </a:cubicBezTo>
                  <a:cubicBezTo>
                    <a:pt x="446" y="7"/>
                    <a:pt x="423" y="0"/>
                    <a:pt x="4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1905792" y="2844750"/>
              <a:ext cx="16575" cy="13775"/>
            </a:xfrm>
            <a:custGeom>
              <a:rect b="b" l="l" r="r" t="t"/>
              <a:pathLst>
                <a:path extrusionOk="0" h="551" w="663">
                  <a:moveTo>
                    <a:pt x="544" y="0"/>
                  </a:moveTo>
                  <a:cubicBezTo>
                    <a:pt x="522" y="0"/>
                    <a:pt x="499" y="7"/>
                    <a:pt x="479" y="23"/>
                  </a:cubicBezTo>
                  <a:cubicBezTo>
                    <a:pt x="430" y="59"/>
                    <a:pt x="381" y="96"/>
                    <a:pt x="332" y="145"/>
                  </a:cubicBezTo>
                  <a:cubicBezTo>
                    <a:pt x="246" y="219"/>
                    <a:pt x="148" y="305"/>
                    <a:pt x="62" y="354"/>
                  </a:cubicBezTo>
                  <a:cubicBezTo>
                    <a:pt x="13" y="378"/>
                    <a:pt x="0" y="440"/>
                    <a:pt x="25" y="489"/>
                  </a:cubicBezTo>
                  <a:cubicBezTo>
                    <a:pt x="49" y="526"/>
                    <a:pt x="86" y="550"/>
                    <a:pt x="123" y="550"/>
                  </a:cubicBezTo>
                  <a:cubicBezTo>
                    <a:pt x="135" y="550"/>
                    <a:pt x="160" y="538"/>
                    <a:pt x="172" y="526"/>
                  </a:cubicBezTo>
                  <a:cubicBezTo>
                    <a:pt x="270" y="464"/>
                    <a:pt x="368" y="378"/>
                    <a:pt x="467" y="293"/>
                  </a:cubicBezTo>
                  <a:cubicBezTo>
                    <a:pt x="516" y="256"/>
                    <a:pt x="565" y="219"/>
                    <a:pt x="602" y="182"/>
                  </a:cubicBezTo>
                  <a:cubicBezTo>
                    <a:pt x="651" y="145"/>
                    <a:pt x="663" y="84"/>
                    <a:pt x="626" y="35"/>
                  </a:cubicBezTo>
                  <a:cubicBezTo>
                    <a:pt x="605" y="14"/>
                    <a:pt x="575" y="0"/>
                    <a:pt x="54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60"/>
            <p:cNvSpPr/>
            <p:nvPr/>
          </p:nvSpPr>
          <p:spPr>
            <a:xfrm>
              <a:off x="1878142" y="2852925"/>
              <a:ext cx="20300" cy="14100"/>
            </a:xfrm>
            <a:custGeom>
              <a:rect b="b" l="l" r="r" t="t"/>
              <a:pathLst>
                <a:path extrusionOk="0" h="564" w="812">
                  <a:moveTo>
                    <a:pt x="368" y="1"/>
                  </a:moveTo>
                  <a:cubicBezTo>
                    <a:pt x="271" y="1"/>
                    <a:pt x="183" y="42"/>
                    <a:pt x="137" y="125"/>
                  </a:cubicBezTo>
                  <a:cubicBezTo>
                    <a:pt x="0" y="356"/>
                    <a:pt x="228" y="563"/>
                    <a:pt x="444" y="563"/>
                  </a:cubicBezTo>
                  <a:cubicBezTo>
                    <a:pt x="538" y="563"/>
                    <a:pt x="630" y="525"/>
                    <a:pt x="689" y="432"/>
                  </a:cubicBezTo>
                  <a:cubicBezTo>
                    <a:pt x="812" y="223"/>
                    <a:pt x="652" y="51"/>
                    <a:pt x="468" y="15"/>
                  </a:cubicBezTo>
                  <a:cubicBezTo>
                    <a:pt x="435" y="5"/>
                    <a:pt x="401" y="1"/>
                    <a:pt x="36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7" name="Google Shape;9147;p60"/>
            <p:cNvSpPr/>
            <p:nvPr/>
          </p:nvSpPr>
          <p:spPr>
            <a:xfrm>
              <a:off x="1679442" y="2115625"/>
              <a:ext cx="259500" cy="731850"/>
            </a:xfrm>
            <a:custGeom>
              <a:rect b="b" l="l" r="r" t="t"/>
              <a:pathLst>
                <a:path extrusionOk="0" h="29274" w="10380">
                  <a:moveTo>
                    <a:pt x="945" y="1"/>
                  </a:moveTo>
                  <a:cubicBezTo>
                    <a:pt x="0" y="4810"/>
                    <a:pt x="847" y="29261"/>
                    <a:pt x="847" y="29261"/>
                  </a:cubicBezTo>
                  <a:lnTo>
                    <a:pt x="2896" y="29261"/>
                  </a:lnTo>
                  <a:cubicBezTo>
                    <a:pt x="2896" y="29261"/>
                    <a:pt x="4527" y="6000"/>
                    <a:pt x="5079" y="5264"/>
                  </a:cubicBezTo>
                  <a:cubicBezTo>
                    <a:pt x="5116" y="5203"/>
                    <a:pt x="5165" y="5166"/>
                    <a:pt x="5214" y="5117"/>
                  </a:cubicBezTo>
                  <a:cubicBezTo>
                    <a:pt x="5276" y="5166"/>
                    <a:pt x="5325" y="5203"/>
                    <a:pt x="5362" y="5264"/>
                  </a:cubicBezTo>
                  <a:cubicBezTo>
                    <a:pt x="5914" y="6000"/>
                    <a:pt x="7558" y="29274"/>
                    <a:pt x="7558" y="29274"/>
                  </a:cubicBezTo>
                  <a:lnTo>
                    <a:pt x="9607" y="29274"/>
                  </a:lnTo>
                  <a:cubicBezTo>
                    <a:pt x="9607" y="29274"/>
                    <a:pt x="10379" y="4246"/>
                    <a:pt x="949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1803342" y="2115625"/>
              <a:ext cx="5850" cy="131600"/>
            </a:xfrm>
            <a:custGeom>
              <a:rect b="b" l="l" r="r" t="t"/>
              <a:pathLst>
                <a:path extrusionOk="0" h="5264" w="234">
                  <a:moveTo>
                    <a:pt x="123" y="1"/>
                  </a:moveTo>
                  <a:cubicBezTo>
                    <a:pt x="123" y="1"/>
                    <a:pt x="111" y="87"/>
                    <a:pt x="99" y="234"/>
                  </a:cubicBezTo>
                  <a:cubicBezTo>
                    <a:pt x="87" y="369"/>
                    <a:pt x="62" y="577"/>
                    <a:pt x="50" y="823"/>
                  </a:cubicBezTo>
                  <a:cubicBezTo>
                    <a:pt x="25" y="1313"/>
                    <a:pt x="1" y="1976"/>
                    <a:pt x="1" y="2638"/>
                  </a:cubicBezTo>
                  <a:cubicBezTo>
                    <a:pt x="1" y="3289"/>
                    <a:pt x="25" y="3951"/>
                    <a:pt x="50" y="4442"/>
                  </a:cubicBezTo>
                  <a:cubicBezTo>
                    <a:pt x="62" y="4687"/>
                    <a:pt x="87" y="4896"/>
                    <a:pt x="99" y="5031"/>
                  </a:cubicBezTo>
                  <a:cubicBezTo>
                    <a:pt x="111" y="5178"/>
                    <a:pt x="123" y="5264"/>
                    <a:pt x="123" y="5264"/>
                  </a:cubicBezTo>
                  <a:cubicBezTo>
                    <a:pt x="123" y="5264"/>
                    <a:pt x="123" y="5178"/>
                    <a:pt x="136" y="5031"/>
                  </a:cubicBezTo>
                  <a:cubicBezTo>
                    <a:pt x="148" y="4896"/>
                    <a:pt x="172" y="4687"/>
                    <a:pt x="185" y="4442"/>
                  </a:cubicBezTo>
                  <a:cubicBezTo>
                    <a:pt x="209" y="3951"/>
                    <a:pt x="234" y="3289"/>
                    <a:pt x="234" y="2638"/>
                  </a:cubicBezTo>
                  <a:cubicBezTo>
                    <a:pt x="234" y="1976"/>
                    <a:pt x="209" y="1313"/>
                    <a:pt x="185" y="823"/>
                  </a:cubicBezTo>
                  <a:cubicBezTo>
                    <a:pt x="172" y="577"/>
                    <a:pt x="148" y="369"/>
                    <a:pt x="136" y="234"/>
                  </a:cubicBezTo>
                  <a:cubicBezTo>
                    <a:pt x="123" y="87"/>
                    <a:pt x="123" y="1"/>
                    <a:pt x="123"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60"/>
            <p:cNvSpPr/>
            <p:nvPr/>
          </p:nvSpPr>
          <p:spPr>
            <a:xfrm>
              <a:off x="1807642" y="2115625"/>
              <a:ext cx="28550" cy="98175"/>
            </a:xfrm>
            <a:custGeom>
              <a:rect b="b" l="l" r="r" t="t"/>
              <a:pathLst>
                <a:path extrusionOk="0" h="3927" w="1142">
                  <a:moveTo>
                    <a:pt x="1031" y="1"/>
                  </a:moveTo>
                  <a:cubicBezTo>
                    <a:pt x="1031" y="1"/>
                    <a:pt x="1019" y="74"/>
                    <a:pt x="1006" y="197"/>
                  </a:cubicBezTo>
                  <a:cubicBezTo>
                    <a:pt x="994" y="320"/>
                    <a:pt x="970" y="504"/>
                    <a:pt x="957" y="712"/>
                  </a:cubicBezTo>
                  <a:cubicBezTo>
                    <a:pt x="933" y="1142"/>
                    <a:pt x="908" y="1718"/>
                    <a:pt x="908" y="2283"/>
                  </a:cubicBezTo>
                  <a:cubicBezTo>
                    <a:pt x="908" y="2577"/>
                    <a:pt x="933" y="2847"/>
                    <a:pt x="884" y="3105"/>
                  </a:cubicBezTo>
                  <a:cubicBezTo>
                    <a:pt x="847" y="3362"/>
                    <a:pt x="786" y="3583"/>
                    <a:pt x="651" y="3730"/>
                  </a:cubicBezTo>
                  <a:cubicBezTo>
                    <a:pt x="577" y="3779"/>
                    <a:pt x="503" y="3829"/>
                    <a:pt x="418" y="3841"/>
                  </a:cubicBezTo>
                  <a:cubicBezTo>
                    <a:pt x="344" y="3853"/>
                    <a:pt x="258" y="3853"/>
                    <a:pt x="197" y="3865"/>
                  </a:cubicBezTo>
                  <a:cubicBezTo>
                    <a:pt x="74" y="3878"/>
                    <a:pt x="0" y="3878"/>
                    <a:pt x="0" y="3878"/>
                  </a:cubicBezTo>
                  <a:cubicBezTo>
                    <a:pt x="0" y="3878"/>
                    <a:pt x="74" y="3890"/>
                    <a:pt x="197" y="3902"/>
                  </a:cubicBezTo>
                  <a:cubicBezTo>
                    <a:pt x="258" y="3914"/>
                    <a:pt x="332" y="3927"/>
                    <a:pt x="430" y="3927"/>
                  </a:cubicBezTo>
                  <a:cubicBezTo>
                    <a:pt x="528" y="3927"/>
                    <a:pt x="638" y="3890"/>
                    <a:pt x="737" y="3829"/>
                  </a:cubicBezTo>
                  <a:cubicBezTo>
                    <a:pt x="933" y="3669"/>
                    <a:pt x="1031" y="3399"/>
                    <a:pt x="1092" y="3141"/>
                  </a:cubicBezTo>
                  <a:cubicBezTo>
                    <a:pt x="1117" y="2994"/>
                    <a:pt x="1129" y="2859"/>
                    <a:pt x="1141" y="2712"/>
                  </a:cubicBezTo>
                  <a:cubicBezTo>
                    <a:pt x="1141" y="2565"/>
                    <a:pt x="1141" y="2430"/>
                    <a:pt x="1141" y="2283"/>
                  </a:cubicBezTo>
                  <a:cubicBezTo>
                    <a:pt x="1141" y="1718"/>
                    <a:pt x="1117" y="1142"/>
                    <a:pt x="1092" y="712"/>
                  </a:cubicBezTo>
                  <a:cubicBezTo>
                    <a:pt x="1080" y="504"/>
                    <a:pt x="1056" y="320"/>
                    <a:pt x="1043" y="197"/>
                  </a:cubicBezTo>
                  <a:cubicBezTo>
                    <a:pt x="1043" y="74"/>
                    <a:pt x="1031" y="1"/>
                    <a:pt x="1031"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60"/>
            <p:cNvSpPr/>
            <p:nvPr/>
          </p:nvSpPr>
          <p:spPr>
            <a:xfrm>
              <a:off x="1874817" y="2117175"/>
              <a:ext cx="45425" cy="55225"/>
            </a:xfrm>
            <a:custGeom>
              <a:rect b="b" l="l" r="r" t="t"/>
              <a:pathLst>
                <a:path extrusionOk="0" h="2209" w="1817">
                  <a:moveTo>
                    <a:pt x="49" y="0"/>
                  </a:moveTo>
                  <a:cubicBezTo>
                    <a:pt x="49" y="0"/>
                    <a:pt x="49" y="49"/>
                    <a:pt x="25" y="135"/>
                  </a:cubicBezTo>
                  <a:cubicBezTo>
                    <a:pt x="13" y="172"/>
                    <a:pt x="13" y="221"/>
                    <a:pt x="13" y="282"/>
                  </a:cubicBezTo>
                  <a:cubicBezTo>
                    <a:pt x="0" y="344"/>
                    <a:pt x="0" y="417"/>
                    <a:pt x="13" y="491"/>
                  </a:cubicBezTo>
                  <a:cubicBezTo>
                    <a:pt x="13" y="564"/>
                    <a:pt x="37" y="650"/>
                    <a:pt x="49" y="736"/>
                  </a:cubicBezTo>
                  <a:cubicBezTo>
                    <a:pt x="74" y="822"/>
                    <a:pt x="98" y="908"/>
                    <a:pt x="135" y="994"/>
                  </a:cubicBezTo>
                  <a:cubicBezTo>
                    <a:pt x="172" y="1080"/>
                    <a:pt x="209" y="1166"/>
                    <a:pt x="258" y="1251"/>
                  </a:cubicBezTo>
                  <a:cubicBezTo>
                    <a:pt x="307" y="1337"/>
                    <a:pt x="368" y="1423"/>
                    <a:pt x="430" y="1497"/>
                  </a:cubicBezTo>
                  <a:cubicBezTo>
                    <a:pt x="503" y="1570"/>
                    <a:pt x="565" y="1656"/>
                    <a:pt x="638" y="1718"/>
                  </a:cubicBezTo>
                  <a:cubicBezTo>
                    <a:pt x="712" y="1791"/>
                    <a:pt x="785" y="1853"/>
                    <a:pt x="859" y="1902"/>
                  </a:cubicBezTo>
                  <a:cubicBezTo>
                    <a:pt x="1019" y="2012"/>
                    <a:pt x="1178" y="2086"/>
                    <a:pt x="1325" y="2135"/>
                  </a:cubicBezTo>
                  <a:cubicBezTo>
                    <a:pt x="1399" y="2159"/>
                    <a:pt x="1460" y="2184"/>
                    <a:pt x="1522" y="2184"/>
                  </a:cubicBezTo>
                  <a:cubicBezTo>
                    <a:pt x="1583" y="2196"/>
                    <a:pt x="1632" y="2208"/>
                    <a:pt x="1681" y="2208"/>
                  </a:cubicBezTo>
                  <a:lnTo>
                    <a:pt x="1816" y="2208"/>
                  </a:lnTo>
                  <a:cubicBezTo>
                    <a:pt x="1816" y="2208"/>
                    <a:pt x="1767" y="2184"/>
                    <a:pt x="1693" y="2159"/>
                  </a:cubicBezTo>
                  <a:cubicBezTo>
                    <a:pt x="1644" y="2147"/>
                    <a:pt x="1607" y="2123"/>
                    <a:pt x="1546" y="2098"/>
                  </a:cubicBezTo>
                  <a:cubicBezTo>
                    <a:pt x="1497" y="2086"/>
                    <a:pt x="1436" y="2049"/>
                    <a:pt x="1374" y="2012"/>
                  </a:cubicBezTo>
                  <a:cubicBezTo>
                    <a:pt x="1252" y="1951"/>
                    <a:pt x="1117" y="1853"/>
                    <a:pt x="982" y="1742"/>
                  </a:cubicBezTo>
                  <a:cubicBezTo>
                    <a:pt x="920" y="1693"/>
                    <a:pt x="859" y="1632"/>
                    <a:pt x="798" y="1558"/>
                  </a:cubicBezTo>
                  <a:cubicBezTo>
                    <a:pt x="724" y="1497"/>
                    <a:pt x="675" y="1423"/>
                    <a:pt x="614" y="1362"/>
                  </a:cubicBezTo>
                  <a:cubicBezTo>
                    <a:pt x="491" y="1215"/>
                    <a:pt x="393" y="1055"/>
                    <a:pt x="319" y="908"/>
                  </a:cubicBezTo>
                  <a:cubicBezTo>
                    <a:pt x="282" y="834"/>
                    <a:pt x="233" y="761"/>
                    <a:pt x="209" y="675"/>
                  </a:cubicBezTo>
                  <a:cubicBezTo>
                    <a:pt x="184" y="601"/>
                    <a:pt x="160" y="540"/>
                    <a:pt x="135" y="466"/>
                  </a:cubicBezTo>
                  <a:cubicBezTo>
                    <a:pt x="123" y="405"/>
                    <a:pt x="98" y="331"/>
                    <a:pt x="98" y="282"/>
                  </a:cubicBezTo>
                  <a:cubicBezTo>
                    <a:pt x="86" y="221"/>
                    <a:pt x="74" y="172"/>
                    <a:pt x="74" y="135"/>
                  </a:cubicBezTo>
                  <a:cubicBezTo>
                    <a:pt x="62" y="49"/>
                    <a:pt x="49" y="0"/>
                    <a:pt x="49"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0"/>
            <p:cNvSpPr/>
            <p:nvPr/>
          </p:nvSpPr>
          <p:spPr>
            <a:xfrm>
              <a:off x="1695992" y="2114100"/>
              <a:ext cx="36225" cy="64750"/>
            </a:xfrm>
            <a:custGeom>
              <a:rect b="b" l="l" r="r" t="t"/>
              <a:pathLst>
                <a:path extrusionOk="0" h="2590" w="1449">
                  <a:moveTo>
                    <a:pt x="1424" y="0"/>
                  </a:moveTo>
                  <a:cubicBezTo>
                    <a:pt x="1424" y="0"/>
                    <a:pt x="1375" y="209"/>
                    <a:pt x="1313" y="516"/>
                  </a:cubicBezTo>
                  <a:cubicBezTo>
                    <a:pt x="1289" y="663"/>
                    <a:pt x="1252" y="835"/>
                    <a:pt x="1215" y="1019"/>
                  </a:cubicBezTo>
                  <a:cubicBezTo>
                    <a:pt x="1166" y="1203"/>
                    <a:pt x="1117" y="1399"/>
                    <a:pt x="1056" y="1583"/>
                  </a:cubicBezTo>
                  <a:cubicBezTo>
                    <a:pt x="1019" y="1669"/>
                    <a:pt x="994" y="1767"/>
                    <a:pt x="958" y="1853"/>
                  </a:cubicBezTo>
                  <a:cubicBezTo>
                    <a:pt x="933" y="1902"/>
                    <a:pt x="909" y="1939"/>
                    <a:pt x="896" y="1976"/>
                  </a:cubicBezTo>
                  <a:cubicBezTo>
                    <a:pt x="872" y="2025"/>
                    <a:pt x="847" y="2062"/>
                    <a:pt x="823" y="2098"/>
                  </a:cubicBezTo>
                  <a:cubicBezTo>
                    <a:pt x="798" y="2135"/>
                    <a:pt x="774" y="2172"/>
                    <a:pt x="737" y="2196"/>
                  </a:cubicBezTo>
                  <a:cubicBezTo>
                    <a:pt x="712" y="2233"/>
                    <a:pt x="688" y="2270"/>
                    <a:pt x="663" y="2295"/>
                  </a:cubicBezTo>
                  <a:cubicBezTo>
                    <a:pt x="602" y="2344"/>
                    <a:pt x="540" y="2393"/>
                    <a:pt x="479" y="2430"/>
                  </a:cubicBezTo>
                  <a:cubicBezTo>
                    <a:pt x="418" y="2466"/>
                    <a:pt x="356" y="2479"/>
                    <a:pt x="295" y="2503"/>
                  </a:cubicBezTo>
                  <a:cubicBezTo>
                    <a:pt x="271" y="2515"/>
                    <a:pt x="246" y="2515"/>
                    <a:pt x="221" y="2528"/>
                  </a:cubicBezTo>
                  <a:cubicBezTo>
                    <a:pt x="197" y="2528"/>
                    <a:pt x="160" y="2528"/>
                    <a:pt x="148" y="2540"/>
                  </a:cubicBezTo>
                  <a:cubicBezTo>
                    <a:pt x="50" y="2540"/>
                    <a:pt x="1" y="2552"/>
                    <a:pt x="1" y="2552"/>
                  </a:cubicBezTo>
                  <a:cubicBezTo>
                    <a:pt x="1" y="2552"/>
                    <a:pt x="50" y="2565"/>
                    <a:pt x="136" y="2577"/>
                  </a:cubicBezTo>
                  <a:cubicBezTo>
                    <a:pt x="160" y="2577"/>
                    <a:pt x="185" y="2589"/>
                    <a:pt x="209" y="2589"/>
                  </a:cubicBezTo>
                  <a:lnTo>
                    <a:pt x="307" y="2589"/>
                  </a:lnTo>
                  <a:cubicBezTo>
                    <a:pt x="369" y="2589"/>
                    <a:pt x="455" y="2577"/>
                    <a:pt x="528" y="2540"/>
                  </a:cubicBezTo>
                  <a:cubicBezTo>
                    <a:pt x="614" y="2528"/>
                    <a:pt x="688" y="2479"/>
                    <a:pt x="761" y="2417"/>
                  </a:cubicBezTo>
                  <a:cubicBezTo>
                    <a:pt x="810" y="2393"/>
                    <a:pt x="835" y="2356"/>
                    <a:pt x="872" y="2331"/>
                  </a:cubicBezTo>
                  <a:cubicBezTo>
                    <a:pt x="909" y="2295"/>
                    <a:pt x="958" y="2258"/>
                    <a:pt x="982" y="2209"/>
                  </a:cubicBezTo>
                  <a:cubicBezTo>
                    <a:pt x="1007" y="2172"/>
                    <a:pt x="1043" y="2123"/>
                    <a:pt x="1068" y="2086"/>
                  </a:cubicBezTo>
                  <a:cubicBezTo>
                    <a:pt x="1093" y="2037"/>
                    <a:pt x="1117" y="2000"/>
                    <a:pt x="1142" y="1951"/>
                  </a:cubicBezTo>
                  <a:cubicBezTo>
                    <a:pt x="1203" y="1853"/>
                    <a:pt x="1228" y="1755"/>
                    <a:pt x="1277" y="1657"/>
                  </a:cubicBezTo>
                  <a:cubicBezTo>
                    <a:pt x="1338" y="1448"/>
                    <a:pt x="1387" y="1240"/>
                    <a:pt x="1412" y="1055"/>
                  </a:cubicBezTo>
                  <a:cubicBezTo>
                    <a:pt x="1436" y="859"/>
                    <a:pt x="1436" y="675"/>
                    <a:pt x="1448" y="528"/>
                  </a:cubicBezTo>
                  <a:cubicBezTo>
                    <a:pt x="1448" y="209"/>
                    <a:pt x="1424" y="0"/>
                    <a:pt x="1424"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2" name="Google Shape;9152;p60"/>
            <p:cNvSpPr/>
            <p:nvPr/>
          </p:nvSpPr>
          <p:spPr>
            <a:xfrm>
              <a:off x="1782492" y="2241375"/>
              <a:ext cx="79450" cy="7400"/>
            </a:xfrm>
            <a:custGeom>
              <a:rect b="b" l="l" r="r" t="t"/>
              <a:pathLst>
                <a:path extrusionOk="0" h="296" w="3178">
                  <a:moveTo>
                    <a:pt x="1595" y="1"/>
                  </a:moveTo>
                  <a:cubicBezTo>
                    <a:pt x="1399" y="13"/>
                    <a:pt x="1190" y="13"/>
                    <a:pt x="1006" y="38"/>
                  </a:cubicBezTo>
                  <a:cubicBezTo>
                    <a:pt x="822" y="62"/>
                    <a:pt x="638" y="87"/>
                    <a:pt x="491" y="111"/>
                  </a:cubicBezTo>
                  <a:cubicBezTo>
                    <a:pt x="197" y="173"/>
                    <a:pt x="0" y="234"/>
                    <a:pt x="0" y="234"/>
                  </a:cubicBezTo>
                  <a:cubicBezTo>
                    <a:pt x="0" y="234"/>
                    <a:pt x="209" y="246"/>
                    <a:pt x="503" y="246"/>
                  </a:cubicBezTo>
                  <a:cubicBezTo>
                    <a:pt x="651" y="246"/>
                    <a:pt x="822" y="246"/>
                    <a:pt x="1019" y="234"/>
                  </a:cubicBezTo>
                  <a:cubicBezTo>
                    <a:pt x="1203" y="234"/>
                    <a:pt x="1399" y="234"/>
                    <a:pt x="1595" y="222"/>
                  </a:cubicBezTo>
                  <a:cubicBezTo>
                    <a:pt x="1693" y="228"/>
                    <a:pt x="1792" y="228"/>
                    <a:pt x="1888" y="228"/>
                  </a:cubicBezTo>
                  <a:cubicBezTo>
                    <a:pt x="1985" y="228"/>
                    <a:pt x="2080" y="228"/>
                    <a:pt x="2172" y="234"/>
                  </a:cubicBezTo>
                  <a:lnTo>
                    <a:pt x="2442" y="234"/>
                  </a:lnTo>
                  <a:cubicBezTo>
                    <a:pt x="2528" y="246"/>
                    <a:pt x="2601" y="246"/>
                    <a:pt x="2675" y="246"/>
                  </a:cubicBezTo>
                  <a:cubicBezTo>
                    <a:pt x="2834" y="246"/>
                    <a:pt x="2945" y="271"/>
                    <a:pt x="3043" y="283"/>
                  </a:cubicBezTo>
                  <a:cubicBezTo>
                    <a:pt x="3129" y="283"/>
                    <a:pt x="3178" y="295"/>
                    <a:pt x="3178" y="295"/>
                  </a:cubicBezTo>
                  <a:cubicBezTo>
                    <a:pt x="3178" y="295"/>
                    <a:pt x="3129" y="271"/>
                    <a:pt x="3055" y="234"/>
                  </a:cubicBezTo>
                  <a:cubicBezTo>
                    <a:pt x="2969" y="209"/>
                    <a:pt x="2847" y="148"/>
                    <a:pt x="2700" y="124"/>
                  </a:cubicBezTo>
                  <a:cubicBezTo>
                    <a:pt x="2552" y="87"/>
                    <a:pt x="2381" y="50"/>
                    <a:pt x="2184" y="25"/>
                  </a:cubicBezTo>
                  <a:cubicBezTo>
                    <a:pt x="2098" y="25"/>
                    <a:pt x="2000" y="13"/>
                    <a:pt x="1902" y="13"/>
                  </a:cubicBezTo>
                  <a:cubicBezTo>
                    <a:pt x="1804" y="1"/>
                    <a:pt x="1693" y="1"/>
                    <a:pt x="1595"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60"/>
            <p:cNvSpPr/>
            <p:nvPr/>
          </p:nvSpPr>
          <p:spPr>
            <a:xfrm>
              <a:off x="1881567" y="2533375"/>
              <a:ext cx="22725" cy="18725"/>
            </a:xfrm>
            <a:custGeom>
              <a:rect b="b" l="l" r="r" t="t"/>
              <a:pathLst>
                <a:path extrusionOk="0" h="749" w="909">
                  <a:moveTo>
                    <a:pt x="908" y="1"/>
                  </a:moveTo>
                  <a:lnTo>
                    <a:pt x="908" y="1"/>
                  </a:lnTo>
                  <a:cubicBezTo>
                    <a:pt x="908" y="1"/>
                    <a:pt x="834" y="25"/>
                    <a:pt x="724" y="74"/>
                  </a:cubicBezTo>
                  <a:cubicBezTo>
                    <a:pt x="626" y="123"/>
                    <a:pt x="503" y="197"/>
                    <a:pt x="393" y="295"/>
                  </a:cubicBezTo>
                  <a:cubicBezTo>
                    <a:pt x="270" y="393"/>
                    <a:pt x="172" y="491"/>
                    <a:pt x="111" y="589"/>
                  </a:cubicBezTo>
                  <a:cubicBezTo>
                    <a:pt x="37" y="675"/>
                    <a:pt x="0" y="749"/>
                    <a:pt x="0" y="749"/>
                  </a:cubicBezTo>
                  <a:cubicBezTo>
                    <a:pt x="0" y="749"/>
                    <a:pt x="74" y="737"/>
                    <a:pt x="184" y="688"/>
                  </a:cubicBezTo>
                  <a:cubicBezTo>
                    <a:pt x="282" y="626"/>
                    <a:pt x="405" y="553"/>
                    <a:pt x="515" y="454"/>
                  </a:cubicBezTo>
                  <a:cubicBezTo>
                    <a:pt x="638" y="356"/>
                    <a:pt x="736" y="258"/>
                    <a:pt x="810" y="160"/>
                  </a:cubicBezTo>
                  <a:cubicBezTo>
                    <a:pt x="871" y="74"/>
                    <a:pt x="908" y="1"/>
                    <a:pt x="908" y="1"/>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60"/>
            <p:cNvSpPr/>
            <p:nvPr/>
          </p:nvSpPr>
          <p:spPr>
            <a:xfrm>
              <a:off x="1716842" y="2538900"/>
              <a:ext cx="16300" cy="11375"/>
            </a:xfrm>
            <a:custGeom>
              <a:rect b="b" l="l" r="r" t="t"/>
              <a:pathLst>
                <a:path extrusionOk="0" h="455" w="652">
                  <a:moveTo>
                    <a:pt x="1" y="0"/>
                  </a:moveTo>
                  <a:cubicBezTo>
                    <a:pt x="1" y="0"/>
                    <a:pt x="25" y="62"/>
                    <a:pt x="62" y="135"/>
                  </a:cubicBezTo>
                  <a:cubicBezTo>
                    <a:pt x="87" y="197"/>
                    <a:pt x="173" y="270"/>
                    <a:pt x="259" y="332"/>
                  </a:cubicBezTo>
                  <a:cubicBezTo>
                    <a:pt x="344" y="381"/>
                    <a:pt x="443" y="418"/>
                    <a:pt x="516" y="442"/>
                  </a:cubicBezTo>
                  <a:cubicBezTo>
                    <a:pt x="590" y="454"/>
                    <a:pt x="651" y="454"/>
                    <a:pt x="651" y="454"/>
                  </a:cubicBezTo>
                  <a:cubicBezTo>
                    <a:pt x="651" y="454"/>
                    <a:pt x="627" y="405"/>
                    <a:pt x="578" y="344"/>
                  </a:cubicBezTo>
                  <a:cubicBezTo>
                    <a:pt x="528" y="270"/>
                    <a:pt x="455" y="209"/>
                    <a:pt x="369" y="160"/>
                  </a:cubicBezTo>
                  <a:cubicBezTo>
                    <a:pt x="295" y="111"/>
                    <a:pt x="209" y="74"/>
                    <a:pt x="136" y="37"/>
                  </a:cubicBezTo>
                  <a:cubicBezTo>
                    <a:pt x="62" y="13"/>
                    <a:pt x="1" y="0"/>
                    <a:pt x="1" y="0"/>
                  </a:cubicBezTo>
                  <a:close/>
                </a:path>
              </a:pathLst>
            </a:custGeom>
            <a:solidFill>
              <a:srgbClr val="20282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5" name="Google Shape;9155;p60"/>
            <p:cNvSpPr/>
            <p:nvPr/>
          </p:nvSpPr>
          <p:spPr>
            <a:xfrm>
              <a:off x="1907317" y="1853725"/>
              <a:ext cx="330675" cy="286575"/>
            </a:xfrm>
            <a:custGeom>
              <a:rect b="b" l="l" r="r" t="t"/>
              <a:pathLst>
                <a:path extrusionOk="0" h="11463" w="13227">
                  <a:moveTo>
                    <a:pt x="480" y="0"/>
                  </a:moveTo>
                  <a:cubicBezTo>
                    <a:pt x="397" y="0"/>
                    <a:pt x="321" y="8"/>
                    <a:pt x="258" y="24"/>
                  </a:cubicBezTo>
                  <a:cubicBezTo>
                    <a:pt x="173" y="61"/>
                    <a:pt x="111" y="98"/>
                    <a:pt x="74" y="159"/>
                  </a:cubicBezTo>
                  <a:cubicBezTo>
                    <a:pt x="25" y="245"/>
                    <a:pt x="38" y="380"/>
                    <a:pt x="25" y="478"/>
                  </a:cubicBezTo>
                  <a:cubicBezTo>
                    <a:pt x="1" y="760"/>
                    <a:pt x="38" y="1054"/>
                    <a:pt x="74" y="1337"/>
                  </a:cubicBezTo>
                  <a:cubicBezTo>
                    <a:pt x="136" y="1729"/>
                    <a:pt x="209" y="2122"/>
                    <a:pt x="295" y="2502"/>
                  </a:cubicBezTo>
                  <a:cubicBezTo>
                    <a:pt x="295" y="2502"/>
                    <a:pt x="2099" y="6710"/>
                    <a:pt x="2491" y="7630"/>
                  </a:cubicBezTo>
                  <a:cubicBezTo>
                    <a:pt x="2516" y="7679"/>
                    <a:pt x="2602" y="7790"/>
                    <a:pt x="2639" y="7876"/>
                  </a:cubicBezTo>
                  <a:lnTo>
                    <a:pt x="2773" y="7876"/>
                  </a:lnTo>
                  <a:cubicBezTo>
                    <a:pt x="4184" y="8354"/>
                    <a:pt x="9619" y="9961"/>
                    <a:pt x="10037" y="10084"/>
                  </a:cubicBezTo>
                  <a:cubicBezTo>
                    <a:pt x="10282" y="10195"/>
                    <a:pt x="10478" y="10379"/>
                    <a:pt x="10711" y="10587"/>
                  </a:cubicBezTo>
                  <a:cubicBezTo>
                    <a:pt x="10927" y="10792"/>
                    <a:pt x="11826" y="11462"/>
                    <a:pt x="12098" y="11462"/>
                  </a:cubicBezTo>
                  <a:cubicBezTo>
                    <a:pt x="12135" y="11462"/>
                    <a:pt x="12161" y="11450"/>
                    <a:pt x="12171" y="11421"/>
                  </a:cubicBezTo>
                  <a:cubicBezTo>
                    <a:pt x="12110" y="11188"/>
                    <a:pt x="11705" y="10918"/>
                    <a:pt x="11521" y="10747"/>
                  </a:cubicBezTo>
                  <a:lnTo>
                    <a:pt x="11521" y="10747"/>
                  </a:lnTo>
                  <a:cubicBezTo>
                    <a:pt x="11730" y="10866"/>
                    <a:pt x="12392" y="11260"/>
                    <a:pt x="12739" y="11260"/>
                  </a:cubicBezTo>
                  <a:cubicBezTo>
                    <a:pt x="12819" y="11260"/>
                    <a:pt x="12883" y="11239"/>
                    <a:pt x="12920" y="11188"/>
                  </a:cubicBezTo>
                  <a:cubicBezTo>
                    <a:pt x="12748" y="10894"/>
                    <a:pt x="11889" y="10648"/>
                    <a:pt x="11607" y="10477"/>
                  </a:cubicBezTo>
                  <a:lnTo>
                    <a:pt x="11607" y="10477"/>
                  </a:lnTo>
                  <a:cubicBezTo>
                    <a:pt x="11840" y="10563"/>
                    <a:pt x="12061" y="10624"/>
                    <a:pt x="12269" y="10698"/>
                  </a:cubicBezTo>
                  <a:cubicBezTo>
                    <a:pt x="12442" y="10738"/>
                    <a:pt x="12892" y="10964"/>
                    <a:pt x="13119" y="10964"/>
                  </a:cubicBezTo>
                  <a:cubicBezTo>
                    <a:pt x="13166" y="10964"/>
                    <a:pt x="13203" y="10954"/>
                    <a:pt x="13226" y="10931"/>
                  </a:cubicBezTo>
                  <a:cubicBezTo>
                    <a:pt x="13141" y="10563"/>
                    <a:pt x="12110" y="10219"/>
                    <a:pt x="11828" y="10011"/>
                  </a:cubicBezTo>
                  <a:lnTo>
                    <a:pt x="11828" y="10011"/>
                  </a:lnTo>
                  <a:cubicBezTo>
                    <a:pt x="11958" y="10041"/>
                    <a:pt x="12780" y="10347"/>
                    <a:pt x="13080" y="10347"/>
                  </a:cubicBezTo>
                  <a:cubicBezTo>
                    <a:pt x="13148" y="10347"/>
                    <a:pt x="13190" y="10331"/>
                    <a:pt x="13190" y="10293"/>
                  </a:cubicBezTo>
                  <a:cubicBezTo>
                    <a:pt x="13190" y="10182"/>
                    <a:pt x="12601" y="9900"/>
                    <a:pt x="12527" y="9851"/>
                  </a:cubicBezTo>
                  <a:cubicBezTo>
                    <a:pt x="12282" y="9704"/>
                    <a:pt x="11840" y="9593"/>
                    <a:pt x="11595" y="9434"/>
                  </a:cubicBezTo>
                  <a:cubicBezTo>
                    <a:pt x="11779" y="9336"/>
                    <a:pt x="12503" y="9225"/>
                    <a:pt x="12453" y="8968"/>
                  </a:cubicBezTo>
                  <a:cubicBezTo>
                    <a:pt x="12417" y="8966"/>
                    <a:pt x="12381" y="8966"/>
                    <a:pt x="12345" y="8966"/>
                  </a:cubicBezTo>
                  <a:cubicBezTo>
                    <a:pt x="12181" y="8966"/>
                    <a:pt x="12017" y="8978"/>
                    <a:pt x="11851" y="8978"/>
                  </a:cubicBezTo>
                  <a:cubicBezTo>
                    <a:pt x="11742" y="8978"/>
                    <a:pt x="11632" y="8973"/>
                    <a:pt x="11521" y="8955"/>
                  </a:cubicBezTo>
                  <a:cubicBezTo>
                    <a:pt x="11303" y="8924"/>
                    <a:pt x="11067" y="8849"/>
                    <a:pt x="10851" y="8849"/>
                  </a:cubicBezTo>
                  <a:cubicBezTo>
                    <a:pt x="10812" y="8849"/>
                    <a:pt x="10774" y="8852"/>
                    <a:pt x="10736" y="8857"/>
                  </a:cubicBezTo>
                  <a:cubicBezTo>
                    <a:pt x="10576" y="8857"/>
                    <a:pt x="10490" y="9005"/>
                    <a:pt x="10343" y="9041"/>
                  </a:cubicBezTo>
                  <a:cubicBezTo>
                    <a:pt x="10319" y="9048"/>
                    <a:pt x="10293" y="9051"/>
                    <a:pt x="10265" y="9051"/>
                  </a:cubicBezTo>
                  <a:cubicBezTo>
                    <a:pt x="10148" y="9051"/>
                    <a:pt x="10005" y="9000"/>
                    <a:pt x="9926" y="8980"/>
                  </a:cubicBezTo>
                  <a:cubicBezTo>
                    <a:pt x="9889" y="8968"/>
                    <a:pt x="9840" y="8955"/>
                    <a:pt x="9803" y="8955"/>
                  </a:cubicBezTo>
                  <a:lnTo>
                    <a:pt x="3681" y="6489"/>
                  </a:lnTo>
                  <a:cubicBezTo>
                    <a:pt x="3313" y="5398"/>
                    <a:pt x="1522" y="490"/>
                    <a:pt x="1424" y="318"/>
                  </a:cubicBezTo>
                  <a:cubicBezTo>
                    <a:pt x="1324" y="139"/>
                    <a:pt x="837" y="0"/>
                    <a:pt x="480" y="0"/>
                  </a:cubicBez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6" name="Google Shape;9156;p60"/>
            <p:cNvSpPr/>
            <p:nvPr/>
          </p:nvSpPr>
          <p:spPr>
            <a:xfrm>
              <a:off x="2171092" y="2087425"/>
              <a:ext cx="30100" cy="15050"/>
            </a:xfrm>
            <a:custGeom>
              <a:rect b="b" l="l" r="r" t="t"/>
              <a:pathLst>
                <a:path extrusionOk="0" h="602" w="1204">
                  <a:moveTo>
                    <a:pt x="798" y="0"/>
                  </a:moveTo>
                  <a:cubicBezTo>
                    <a:pt x="761" y="0"/>
                    <a:pt x="700" y="12"/>
                    <a:pt x="651" y="12"/>
                  </a:cubicBezTo>
                  <a:lnTo>
                    <a:pt x="614" y="12"/>
                  </a:lnTo>
                  <a:lnTo>
                    <a:pt x="602" y="86"/>
                  </a:lnTo>
                  <a:cubicBezTo>
                    <a:pt x="590" y="110"/>
                    <a:pt x="590" y="135"/>
                    <a:pt x="577" y="160"/>
                  </a:cubicBezTo>
                  <a:cubicBezTo>
                    <a:pt x="565" y="184"/>
                    <a:pt x="553" y="209"/>
                    <a:pt x="528" y="233"/>
                  </a:cubicBezTo>
                  <a:cubicBezTo>
                    <a:pt x="492" y="294"/>
                    <a:pt x="443" y="331"/>
                    <a:pt x="381" y="380"/>
                  </a:cubicBezTo>
                  <a:cubicBezTo>
                    <a:pt x="332" y="417"/>
                    <a:pt x="271" y="454"/>
                    <a:pt x="209" y="491"/>
                  </a:cubicBezTo>
                  <a:cubicBezTo>
                    <a:pt x="148" y="528"/>
                    <a:pt x="74" y="564"/>
                    <a:pt x="1" y="564"/>
                  </a:cubicBezTo>
                  <a:cubicBezTo>
                    <a:pt x="38" y="589"/>
                    <a:pt x="74" y="601"/>
                    <a:pt x="124" y="601"/>
                  </a:cubicBezTo>
                  <a:cubicBezTo>
                    <a:pt x="160" y="601"/>
                    <a:pt x="197" y="589"/>
                    <a:pt x="246" y="589"/>
                  </a:cubicBezTo>
                  <a:cubicBezTo>
                    <a:pt x="320" y="577"/>
                    <a:pt x="393" y="540"/>
                    <a:pt x="467" y="503"/>
                  </a:cubicBezTo>
                  <a:cubicBezTo>
                    <a:pt x="541" y="466"/>
                    <a:pt x="602" y="405"/>
                    <a:pt x="663" y="344"/>
                  </a:cubicBezTo>
                  <a:cubicBezTo>
                    <a:pt x="701" y="296"/>
                    <a:pt x="739" y="227"/>
                    <a:pt x="755" y="152"/>
                  </a:cubicBezTo>
                  <a:lnTo>
                    <a:pt x="755" y="152"/>
                  </a:lnTo>
                  <a:cubicBezTo>
                    <a:pt x="773" y="147"/>
                    <a:pt x="792" y="141"/>
                    <a:pt x="811" y="135"/>
                  </a:cubicBezTo>
                  <a:cubicBezTo>
                    <a:pt x="860" y="123"/>
                    <a:pt x="896" y="123"/>
                    <a:pt x="946" y="110"/>
                  </a:cubicBezTo>
                  <a:cubicBezTo>
                    <a:pt x="1044" y="98"/>
                    <a:pt x="1130" y="74"/>
                    <a:pt x="1203" y="25"/>
                  </a:cubicBezTo>
                  <a:lnTo>
                    <a:pt x="1068" y="25"/>
                  </a:lnTo>
                  <a:cubicBezTo>
                    <a:pt x="1019" y="12"/>
                    <a:pt x="982" y="12"/>
                    <a:pt x="946" y="0"/>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60"/>
            <p:cNvSpPr/>
            <p:nvPr/>
          </p:nvSpPr>
          <p:spPr>
            <a:xfrm>
              <a:off x="2191042" y="2099075"/>
              <a:ext cx="13825" cy="23625"/>
            </a:xfrm>
            <a:custGeom>
              <a:rect b="b" l="l" r="r" t="t"/>
              <a:pathLst>
                <a:path extrusionOk="0" h="945" w="553">
                  <a:moveTo>
                    <a:pt x="552" y="0"/>
                  </a:moveTo>
                  <a:cubicBezTo>
                    <a:pt x="552" y="0"/>
                    <a:pt x="503" y="49"/>
                    <a:pt x="442" y="147"/>
                  </a:cubicBezTo>
                  <a:cubicBezTo>
                    <a:pt x="417" y="184"/>
                    <a:pt x="381" y="246"/>
                    <a:pt x="356" y="295"/>
                  </a:cubicBezTo>
                  <a:cubicBezTo>
                    <a:pt x="319" y="344"/>
                    <a:pt x="295" y="405"/>
                    <a:pt x="258" y="466"/>
                  </a:cubicBezTo>
                  <a:cubicBezTo>
                    <a:pt x="233" y="528"/>
                    <a:pt x="197" y="577"/>
                    <a:pt x="160" y="638"/>
                  </a:cubicBezTo>
                  <a:cubicBezTo>
                    <a:pt x="135" y="687"/>
                    <a:pt x="111" y="736"/>
                    <a:pt x="86" y="785"/>
                  </a:cubicBezTo>
                  <a:cubicBezTo>
                    <a:pt x="37" y="871"/>
                    <a:pt x="0" y="945"/>
                    <a:pt x="0" y="945"/>
                  </a:cubicBezTo>
                  <a:cubicBezTo>
                    <a:pt x="0" y="945"/>
                    <a:pt x="74" y="908"/>
                    <a:pt x="160" y="847"/>
                  </a:cubicBezTo>
                  <a:cubicBezTo>
                    <a:pt x="197" y="810"/>
                    <a:pt x="246" y="773"/>
                    <a:pt x="282" y="712"/>
                  </a:cubicBezTo>
                  <a:cubicBezTo>
                    <a:pt x="332" y="663"/>
                    <a:pt x="368" y="614"/>
                    <a:pt x="405" y="540"/>
                  </a:cubicBezTo>
                  <a:cubicBezTo>
                    <a:pt x="430" y="479"/>
                    <a:pt x="467" y="417"/>
                    <a:pt x="491" y="356"/>
                  </a:cubicBezTo>
                  <a:cubicBezTo>
                    <a:pt x="516" y="295"/>
                    <a:pt x="516" y="233"/>
                    <a:pt x="528" y="184"/>
                  </a:cubicBezTo>
                  <a:cubicBezTo>
                    <a:pt x="552" y="74"/>
                    <a:pt x="552" y="0"/>
                    <a:pt x="552" y="0"/>
                  </a:cubicBezTo>
                  <a:close/>
                </a:path>
              </a:pathLst>
            </a:custGeom>
            <a:solidFill>
              <a:srgbClr val="CF8F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60"/>
            <p:cNvSpPr/>
            <p:nvPr/>
          </p:nvSpPr>
          <p:spPr>
            <a:xfrm>
              <a:off x="1700892" y="1833450"/>
              <a:ext cx="227000" cy="342325"/>
            </a:xfrm>
            <a:custGeom>
              <a:rect b="b" l="l" r="r" t="t"/>
              <a:pathLst>
                <a:path extrusionOk="0" h="13693" w="9080">
                  <a:moveTo>
                    <a:pt x="5411" y="1"/>
                  </a:moveTo>
                  <a:cubicBezTo>
                    <a:pt x="5411" y="1"/>
                    <a:pt x="5387" y="540"/>
                    <a:pt x="5080" y="774"/>
                  </a:cubicBezTo>
                  <a:cubicBezTo>
                    <a:pt x="4896" y="915"/>
                    <a:pt x="4675" y="985"/>
                    <a:pt x="4454" y="985"/>
                  </a:cubicBezTo>
                  <a:cubicBezTo>
                    <a:pt x="4234" y="985"/>
                    <a:pt x="4013" y="915"/>
                    <a:pt x="3829" y="774"/>
                  </a:cubicBezTo>
                  <a:cubicBezTo>
                    <a:pt x="3522" y="553"/>
                    <a:pt x="3534" y="1"/>
                    <a:pt x="3534" y="1"/>
                  </a:cubicBezTo>
                  <a:lnTo>
                    <a:pt x="3534" y="1"/>
                  </a:lnTo>
                  <a:cubicBezTo>
                    <a:pt x="3166" y="136"/>
                    <a:pt x="1166" y="455"/>
                    <a:pt x="909" y="577"/>
                  </a:cubicBezTo>
                  <a:cubicBezTo>
                    <a:pt x="492" y="712"/>
                    <a:pt x="762" y="1399"/>
                    <a:pt x="737" y="1755"/>
                  </a:cubicBezTo>
                  <a:cubicBezTo>
                    <a:pt x="700" y="2123"/>
                    <a:pt x="676" y="2602"/>
                    <a:pt x="651" y="3141"/>
                  </a:cubicBezTo>
                  <a:cubicBezTo>
                    <a:pt x="627" y="3755"/>
                    <a:pt x="602" y="4466"/>
                    <a:pt x="590" y="5166"/>
                  </a:cubicBezTo>
                  <a:cubicBezTo>
                    <a:pt x="565" y="5865"/>
                    <a:pt x="565" y="6564"/>
                    <a:pt x="553" y="7190"/>
                  </a:cubicBezTo>
                  <a:cubicBezTo>
                    <a:pt x="528" y="8135"/>
                    <a:pt x="516" y="8895"/>
                    <a:pt x="492" y="9227"/>
                  </a:cubicBezTo>
                  <a:cubicBezTo>
                    <a:pt x="492" y="9300"/>
                    <a:pt x="479" y="9349"/>
                    <a:pt x="479" y="9374"/>
                  </a:cubicBezTo>
                  <a:cubicBezTo>
                    <a:pt x="406" y="9644"/>
                    <a:pt x="124" y="9840"/>
                    <a:pt x="111" y="10134"/>
                  </a:cubicBezTo>
                  <a:cubicBezTo>
                    <a:pt x="99" y="10269"/>
                    <a:pt x="173" y="10343"/>
                    <a:pt x="185" y="10453"/>
                  </a:cubicBezTo>
                  <a:cubicBezTo>
                    <a:pt x="197" y="10490"/>
                    <a:pt x="259" y="10490"/>
                    <a:pt x="259" y="10552"/>
                  </a:cubicBezTo>
                  <a:cubicBezTo>
                    <a:pt x="246" y="10650"/>
                    <a:pt x="148" y="10613"/>
                    <a:pt x="136" y="10687"/>
                  </a:cubicBezTo>
                  <a:cubicBezTo>
                    <a:pt x="75" y="10883"/>
                    <a:pt x="87" y="10809"/>
                    <a:pt x="173" y="11030"/>
                  </a:cubicBezTo>
                  <a:cubicBezTo>
                    <a:pt x="197" y="11091"/>
                    <a:pt x="210" y="11153"/>
                    <a:pt x="210" y="11214"/>
                  </a:cubicBezTo>
                  <a:cubicBezTo>
                    <a:pt x="259" y="11484"/>
                    <a:pt x="173" y="11729"/>
                    <a:pt x="148" y="12012"/>
                  </a:cubicBezTo>
                  <a:cubicBezTo>
                    <a:pt x="99" y="12416"/>
                    <a:pt x="50" y="12821"/>
                    <a:pt x="13" y="13214"/>
                  </a:cubicBezTo>
                  <a:cubicBezTo>
                    <a:pt x="1" y="13251"/>
                    <a:pt x="1" y="13275"/>
                    <a:pt x="1" y="13300"/>
                  </a:cubicBezTo>
                  <a:cubicBezTo>
                    <a:pt x="1" y="13337"/>
                    <a:pt x="2295" y="13594"/>
                    <a:pt x="2467" y="13606"/>
                  </a:cubicBezTo>
                  <a:cubicBezTo>
                    <a:pt x="3019" y="13658"/>
                    <a:pt x="3571" y="13683"/>
                    <a:pt x="4116" y="13683"/>
                  </a:cubicBezTo>
                  <a:cubicBezTo>
                    <a:pt x="4225" y="13683"/>
                    <a:pt x="4334" y="13682"/>
                    <a:pt x="4442" y="13680"/>
                  </a:cubicBezTo>
                  <a:cubicBezTo>
                    <a:pt x="4540" y="13692"/>
                    <a:pt x="4651" y="13692"/>
                    <a:pt x="4749" y="13692"/>
                  </a:cubicBezTo>
                  <a:cubicBezTo>
                    <a:pt x="6945" y="13692"/>
                    <a:pt x="9080" y="13300"/>
                    <a:pt x="9080" y="13300"/>
                  </a:cubicBezTo>
                  <a:cubicBezTo>
                    <a:pt x="9031" y="12870"/>
                    <a:pt x="8982" y="12441"/>
                    <a:pt x="8933" y="12012"/>
                  </a:cubicBezTo>
                  <a:cubicBezTo>
                    <a:pt x="8908" y="11766"/>
                    <a:pt x="8834" y="11533"/>
                    <a:pt x="8847" y="11300"/>
                  </a:cubicBezTo>
                  <a:cubicBezTo>
                    <a:pt x="8859" y="11214"/>
                    <a:pt x="8871" y="11116"/>
                    <a:pt x="8908" y="11030"/>
                  </a:cubicBezTo>
                  <a:cubicBezTo>
                    <a:pt x="8994" y="10809"/>
                    <a:pt x="9006" y="10883"/>
                    <a:pt x="8945" y="10687"/>
                  </a:cubicBezTo>
                  <a:cubicBezTo>
                    <a:pt x="8920" y="10613"/>
                    <a:pt x="8834" y="10650"/>
                    <a:pt x="8822" y="10552"/>
                  </a:cubicBezTo>
                  <a:cubicBezTo>
                    <a:pt x="8810" y="10490"/>
                    <a:pt x="8883" y="10490"/>
                    <a:pt x="8883" y="10453"/>
                  </a:cubicBezTo>
                  <a:cubicBezTo>
                    <a:pt x="8896" y="10343"/>
                    <a:pt x="8969" y="10269"/>
                    <a:pt x="8969" y="10134"/>
                  </a:cubicBezTo>
                  <a:cubicBezTo>
                    <a:pt x="8957" y="9840"/>
                    <a:pt x="8675" y="9644"/>
                    <a:pt x="8601" y="9374"/>
                  </a:cubicBezTo>
                  <a:cubicBezTo>
                    <a:pt x="8589" y="9362"/>
                    <a:pt x="8589" y="9337"/>
                    <a:pt x="8589" y="9312"/>
                  </a:cubicBezTo>
                  <a:cubicBezTo>
                    <a:pt x="8564" y="9055"/>
                    <a:pt x="8540" y="8270"/>
                    <a:pt x="8528" y="7276"/>
                  </a:cubicBezTo>
                  <a:cubicBezTo>
                    <a:pt x="8515" y="6662"/>
                    <a:pt x="8503" y="5951"/>
                    <a:pt x="8491" y="5252"/>
                  </a:cubicBezTo>
                  <a:cubicBezTo>
                    <a:pt x="8479" y="4552"/>
                    <a:pt x="8454" y="3841"/>
                    <a:pt x="8430" y="3215"/>
                  </a:cubicBezTo>
                  <a:cubicBezTo>
                    <a:pt x="8405" y="2651"/>
                    <a:pt x="8380" y="2148"/>
                    <a:pt x="8344" y="1755"/>
                  </a:cubicBezTo>
                  <a:cubicBezTo>
                    <a:pt x="8307" y="1399"/>
                    <a:pt x="8589" y="712"/>
                    <a:pt x="8172" y="577"/>
                  </a:cubicBezTo>
                  <a:cubicBezTo>
                    <a:pt x="7914" y="455"/>
                    <a:pt x="5779" y="136"/>
                    <a:pt x="54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60"/>
            <p:cNvSpPr/>
            <p:nvPr/>
          </p:nvSpPr>
          <p:spPr>
            <a:xfrm>
              <a:off x="1776367" y="1813125"/>
              <a:ext cx="74250" cy="55375"/>
            </a:xfrm>
            <a:custGeom>
              <a:rect b="b" l="l" r="r" t="t"/>
              <a:pathLst>
                <a:path extrusionOk="0" h="2215" w="2970">
                  <a:moveTo>
                    <a:pt x="2726" y="1"/>
                  </a:moveTo>
                  <a:cubicBezTo>
                    <a:pt x="2703" y="1"/>
                    <a:pt x="2680" y="19"/>
                    <a:pt x="2687" y="41"/>
                  </a:cubicBezTo>
                  <a:cubicBezTo>
                    <a:pt x="2871" y="715"/>
                    <a:pt x="2920" y="1599"/>
                    <a:pt x="2221" y="1979"/>
                  </a:cubicBezTo>
                  <a:cubicBezTo>
                    <a:pt x="2011" y="2092"/>
                    <a:pt x="1736" y="2148"/>
                    <a:pt x="1458" y="2148"/>
                  </a:cubicBezTo>
                  <a:cubicBezTo>
                    <a:pt x="1100" y="2148"/>
                    <a:pt x="738" y="2055"/>
                    <a:pt x="503" y="1869"/>
                  </a:cubicBezTo>
                  <a:cubicBezTo>
                    <a:pt x="61" y="1525"/>
                    <a:pt x="98" y="765"/>
                    <a:pt x="86" y="262"/>
                  </a:cubicBezTo>
                  <a:cubicBezTo>
                    <a:pt x="86" y="237"/>
                    <a:pt x="68" y="225"/>
                    <a:pt x="49" y="225"/>
                  </a:cubicBezTo>
                  <a:cubicBezTo>
                    <a:pt x="31" y="225"/>
                    <a:pt x="12" y="237"/>
                    <a:pt x="12" y="262"/>
                  </a:cubicBezTo>
                  <a:cubicBezTo>
                    <a:pt x="25" y="801"/>
                    <a:pt x="0" y="1464"/>
                    <a:pt x="405" y="1881"/>
                  </a:cubicBezTo>
                  <a:cubicBezTo>
                    <a:pt x="637" y="2128"/>
                    <a:pt x="1014" y="2215"/>
                    <a:pt x="1382" y="2215"/>
                  </a:cubicBezTo>
                  <a:cubicBezTo>
                    <a:pt x="1618" y="2215"/>
                    <a:pt x="1850" y="2179"/>
                    <a:pt x="2037" y="2126"/>
                  </a:cubicBezTo>
                  <a:cubicBezTo>
                    <a:pt x="2969" y="1881"/>
                    <a:pt x="2969" y="777"/>
                    <a:pt x="2760" y="28"/>
                  </a:cubicBezTo>
                  <a:cubicBezTo>
                    <a:pt x="2756" y="9"/>
                    <a:pt x="2741" y="1"/>
                    <a:pt x="272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60"/>
            <p:cNvSpPr/>
            <p:nvPr/>
          </p:nvSpPr>
          <p:spPr>
            <a:xfrm>
              <a:off x="1588042" y="1850625"/>
              <a:ext cx="146625" cy="458875"/>
            </a:xfrm>
            <a:custGeom>
              <a:rect b="b" l="l" r="r" t="t"/>
              <a:pathLst>
                <a:path extrusionOk="0" h="18355" w="5865">
                  <a:moveTo>
                    <a:pt x="5864" y="1"/>
                  </a:moveTo>
                  <a:lnTo>
                    <a:pt x="5864" y="1"/>
                  </a:lnTo>
                  <a:cubicBezTo>
                    <a:pt x="5496" y="37"/>
                    <a:pt x="5018" y="222"/>
                    <a:pt x="4944" y="406"/>
                  </a:cubicBezTo>
                  <a:cubicBezTo>
                    <a:pt x="4858" y="590"/>
                    <a:pt x="3533" y="5779"/>
                    <a:pt x="3276" y="6810"/>
                  </a:cubicBezTo>
                  <a:lnTo>
                    <a:pt x="2000" y="12441"/>
                  </a:lnTo>
                  <a:cubicBezTo>
                    <a:pt x="1939" y="12662"/>
                    <a:pt x="1889" y="12919"/>
                    <a:pt x="1828" y="13177"/>
                  </a:cubicBezTo>
                  <a:lnTo>
                    <a:pt x="1472" y="14735"/>
                  </a:lnTo>
                  <a:cubicBezTo>
                    <a:pt x="1448" y="14846"/>
                    <a:pt x="1423" y="14944"/>
                    <a:pt x="1399" y="15030"/>
                  </a:cubicBezTo>
                  <a:cubicBezTo>
                    <a:pt x="1325" y="15324"/>
                    <a:pt x="1141" y="15545"/>
                    <a:pt x="945" y="15815"/>
                  </a:cubicBezTo>
                  <a:cubicBezTo>
                    <a:pt x="736" y="16085"/>
                    <a:pt x="0" y="17275"/>
                    <a:pt x="233" y="17348"/>
                  </a:cubicBezTo>
                  <a:cubicBezTo>
                    <a:pt x="466" y="17263"/>
                    <a:pt x="699" y="16845"/>
                    <a:pt x="847" y="16649"/>
                  </a:cubicBezTo>
                  <a:lnTo>
                    <a:pt x="847" y="16649"/>
                  </a:lnTo>
                  <a:cubicBezTo>
                    <a:pt x="724" y="16907"/>
                    <a:pt x="245" y="17888"/>
                    <a:pt x="528" y="18072"/>
                  </a:cubicBezTo>
                  <a:cubicBezTo>
                    <a:pt x="810" y="17876"/>
                    <a:pt x="982" y="17005"/>
                    <a:pt x="1129" y="16710"/>
                  </a:cubicBezTo>
                  <a:lnTo>
                    <a:pt x="1129" y="16710"/>
                  </a:lnTo>
                  <a:cubicBezTo>
                    <a:pt x="1067" y="16931"/>
                    <a:pt x="1018" y="17164"/>
                    <a:pt x="969" y="17385"/>
                  </a:cubicBezTo>
                  <a:cubicBezTo>
                    <a:pt x="932" y="17594"/>
                    <a:pt x="675" y="18220"/>
                    <a:pt x="822" y="18354"/>
                  </a:cubicBezTo>
                  <a:cubicBezTo>
                    <a:pt x="1178" y="18232"/>
                    <a:pt x="1435" y="17177"/>
                    <a:pt x="1620" y="16882"/>
                  </a:cubicBezTo>
                  <a:lnTo>
                    <a:pt x="1620" y="16882"/>
                  </a:lnTo>
                  <a:cubicBezTo>
                    <a:pt x="1583" y="17028"/>
                    <a:pt x="1258" y="18257"/>
                    <a:pt x="1442" y="18257"/>
                  </a:cubicBezTo>
                  <a:cubicBezTo>
                    <a:pt x="1444" y="18257"/>
                    <a:pt x="1446" y="18257"/>
                    <a:pt x="1448" y="18256"/>
                  </a:cubicBezTo>
                  <a:cubicBezTo>
                    <a:pt x="1558" y="18244"/>
                    <a:pt x="1791" y="17631"/>
                    <a:pt x="1840" y="17569"/>
                  </a:cubicBezTo>
                  <a:cubicBezTo>
                    <a:pt x="1951" y="17299"/>
                    <a:pt x="2024" y="16845"/>
                    <a:pt x="2172" y="16600"/>
                  </a:cubicBezTo>
                  <a:cubicBezTo>
                    <a:pt x="2277" y="16763"/>
                    <a:pt x="2437" y="17415"/>
                    <a:pt x="2674" y="17415"/>
                  </a:cubicBezTo>
                  <a:cubicBezTo>
                    <a:pt x="2686" y="17415"/>
                    <a:pt x="2699" y="17413"/>
                    <a:pt x="2711" y="17410"/>
                  </a:cubicBezTo>
                  <a:cubicBezTo>
                    <a:pt x="2699" y="17091"/>
                    <a:pt x="2626" y="16796"/>
                    <a:pt x="2638" y="16477"/>
                  </a:cubicBezTo>
                  <a:cubicBezTo>
                    <a:pt x="2650" y="16232"/>
                    <a:pt x="2724" y="15938"/>
                    <a:pt x="2675" y="15692"/>
                  </a:cubicBezTo>
                  <a:cubicBezTo>
                    <a:pt x="2650" y="15533"/>
                    <a:pt x="2503" y="15459"/>
                    <a:pt x="2454" y="15324"/>
                  </a:cubicBezTo>
                  <a:cubicBezTo>
                    <a:pt x="2405" y="15201"/>
                    <a:pt x="2454" y="15005"/>
                    <a:pt x="2466" y="14895"/>
                  </a:cubicBezTo>
                  <a:cubicBezTo>
                    <a:pt x="2503" y="14674"/>
                    <a:pt x="2552" y="14441"/>
                    <a:pt x="2613" y="14208"/>
                  </a:cubicBezTo>
                  <a:cubicBezTo>
                    <a:pt x="2981" y="13030"/>
                    <a:pt x="4122" y="9435"/>
                    <a:pt x="4589" y="7791"/>
                  </a:cubicBezTo>
                  <a:cubicBezTo>
                    <a:pt x="4773" y="7202"/>
                    <a:pt x="5386" y="5276"/>
                    <a:pt x="5815" y="3914"/>
                  </a:cubicBezTo>
                  <a:lnTo>
                    <a:pt x="5864" y="1"/>
                  </a:lnTo>
                  <a:close/>
                </a:path>
              </a:pathLst>
            </a:custGeom>
            <a:solidFill>
              <a:srgbClr val="EDB8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60"/>
            <p:cNvSpPr/>
            <p:nvPr/>
          </p:nvSpPr>
          <p:spPr>
            <a:xfrm>
              <a:off x="1654892" y="1850325"/>
              <a:ext cx="79475" cy="236500"/>
            </a:xfrm>
            <a:custGeom>
              <a:rect b="b" l="l" r="r" t="t"/>
              <a:pathLst>
                <a:path extrusionOk="0" h="9460" w="3179">
                  <a:moveTo>
                    <a:pt x="2184" y="0"/>
                  </a:moveTo>
                  <a:cubicBezTo>
                    <a:pt x="1657" y="344"/>
                    <a:pt x="1461" y="2000"/>
                    <a:pt x="1252" y="2920"/>
                  </a:cubicBezTo>
                  <a:cubicBezTo>
                    <a:pt x="994" y="3988"/>
                    <a:pt x="810" y="5055"/>
                    <a:pt x="602" y="6147"/>
                  </a:cubicBezTo>
                  <a:cubicBezTo>
                    <a:pt x="467" y="6760"/>
                    <a:pt x="1" y="8932"/>
                    <a:pt x="37" y="9226"/>
                  </a:cubicBezTo>
                  <a:cubicBezTo>
                    <a:pt x="577" y="9275"/>
                    <a:pt x="1129" y="9398"/>
                    <a:pt x="1694" y="9459"/>
                  </a:cubicBezTo>
                  <a:cubicBezTo>
                    <a:pt x="1878" y="9423"/>
                    <a:pt x="2933" y="4613"/>
                    <a:pt x="3178" y="3853"/>
                  </a:cubicBezTo>
                  <a:lnTo>
                    <a:pt x="2184"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60"/>
            <p:cNvSpPr/>
            <p:nvPr/>
          </p:nvSpPr>
          <p:spPr>
            <a:xfrm>
              <a:off x="1668992" y="2061025"/>
              <a:ext cx="21500" cy="17575"/>
            </a:xfrm>
            <a:custGeom>
              <a:rect b="b" l="l" r="r" t="t"/>
              <a:pathLst>
                <a:path extrusionOk="0" h="703" w="860">
                  <a:moveTo>
                    <a:pt x="1" y="1"/>
                  </a:moveTo>
                  <a:cubicBezTo>
                    <a:pt x="1" y="1"/>
                    <a:pt x="13" y="75"/>
                    <a:pt x="62" y="173"/>
                  </a:cubicBezTo>
                  <a:cubicBezTo>
                    <a:pt x="111" y="271"/>
                    <a:pt x="197" y="394"/>
                    <a:pt x="308" y="492"/>
                  </a:cubicBezTo>
                  <a:cubicBezTo>
                    <a:pt x="357" y="541"/>
                    <a:pt x="418" y="590"/>
                    <a:pt x="479" y="627"/>
                  </a:cubicBezTo>
                  <a:cubicBezTo>
                    <a:pt x="541" y="663"/>
                    <a:pt x="602" y="688"/>
                    <a:pt x="676" y="688"/>
                  </a:cubicBezTo>
                  <a:cubicBezTo>
                    <a:pt x="697" y="698"/>
                    <a:pt x="719" y="702"/>
                    <a:pt x="741" y="702"/>
                  </a:cubicBezTo>
                  <a:cubicBezTo>
                    <a:pt x="770" y="702"/>
                    <a:pt x="797" y="695"/>
                    <a:pt x="811" y="688"/>
                  </a:cubicBezTo>
                  <a:cubicBezTo>
                    <a:pt x="848" y="676"/>
                    <a:pt x="860" y="676"/>
                    <a:pt x="860" y="676"/>
                  </a:cubicBezTo>
                  <a:cubicBezTo>
                    <a:pt x="860" y="676"/>
                    <a:pt x="848" y="663"/>
                    <a:pt x="811" y="651"/>
                  </a:cubicBezTo>
                  <a:cubicBezTo>
                    <a:pt x="798" y="639"/>
                    <a:pt x="786" y="639"/>
                    <a:pt x="774" y="627"/>
                  </a:cubicBezTo>
                  <a:cubicBezTo>
                    <a:pt x="749" y="614"/>
                    <a:pt x="737" y="602"/>
                    <a:pt x="713" y="590"/>
                  </a:cubicBezTo>
                  <a:cubicBezTo>
                    <a:pt x="676" y="553"/>
                    <a:pt x="627" y="516"/>
                    <a:pt x="590" y="479"/>
                  </a:cubicBezTo>
                  <a:cubicBezTo>
                    <a:pt x="541" y="443"/>
                    <a:pt x="492" y="394"/>
                    <a:pt x="443" y="344"/>
                  </a:cubicBezTo>
                  <a:cubicBezTo>
                    <a:pt x="345" y="259"/>
                    <a:pt x="234" y="160"/>
                    <a:pt x="148" y="99"/>
                  </a:cubicBezTo>
                  <a:cubicBezTo>
                    <a:pt x="111" y="62"/>
                    <a:pt x="75" y="50"/>
                    <a:pt x="38" y="25"/>
                  </a:cubicBezTo>
                  <a:cubicBezTo>
                    <a:pt x="13" y="1"/>
                    <a:pt x="1" y="1"/>
                    <a:pt x="1"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60"/>
            <p:cNvSpPr/>
            <p:nvPr/>
          </p:nvSpPr>
          <p:spPr>
            <a:xfrm>
              <a:off x="1678217" y="2057650"/>
              <a:ext cx="19650" cy="6900"/>
            </a:xfrm>
            <a:custGeom>
              <a:rect b="b" l="l" r="r" t="t"/>
              <a:pathLst>
                <a:path extrusionOk="0" h="276" w="786">
                  <a:moveTo>
                    <a:pt x="650" y="1"/>
                  </a:moveTo>
                  <a:cubicBezTo>
                    <a:pt x="564" y="1"/>
                    <a:pt x="466" y="26"/>
                    <a:pt x="368" y="50"/>
                  </a:cubicBezTo>
                  <a:cubicBezTo>
                    <a:pt x="270" y="75"/>
                    <a:pt x="184" y="111"/>
                    <a:pt x="123" y="160"/>
                  </a:cubicBezTo>
                  <a:cubicBezTo>
                    <a:pt x="49" y="197"/>
                    <a:pt x="0" y="246"/>
                    <a:pt x="0" y="246"/>
                  </a:cubicBezTo>
                  <a:cubicBezTo>
                    <a:pt x="0" y="246"/>
                    <a:pt x="61" y="259"/>
                    <a:pt x="147" y="271"/>
                  </a:cubicBezTo>
                  <a:cubicBezTo>
                    <a:pt x="167" y="274"/>
                    <a:pt x="189" y="276"/>
                    <a:pt x="214" y="276"/>
                  </a:cubicBezTo>
                  <a:cubicBezTo>
                    <a:pt x="280" y="276"/>
                    <a:pt x="361" y="264"/>
                    <a:pt x="442" y="246"/>
                  </a:cubicBezTo>
                  <a:cubicBezTo>
                    <a:pt x="528" y="210"/>
                    <a:pt x="626" y="160"/>
                    <a:pt x="687" y="111"/>
                  </a:cubicBezTo>
                  <a:cubicBezTo>
                    <a:pt x="748" y="50"/>
                    <a:pt x="785" y="1"/>
                    <a:pt x="78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60"/>
            <p:cNvSpPr/>
            <p:nvPr/>
          </p:nvSpPr>
          <p:spPr>
            <a:xfrm>
              <a:off x="1649367" y="2074850"/>
              <a:ext cx="55250" cy="36300"/>
            </a:xfrm>
            <a:custGeom>
              <a:rect b="b" l="l" r="r" t="t"/>
              <a:pathLst>
                <a:path extrusionOk="0" h="1452" w="2210">
                  <a:moveTo>
                    <a:pt x="173" y="0"/>
                  </a:moveTo>
                  <a:cubicBezTo>
                    <a:pt x="123" y="319"/>
                    <a:pt x="99" y="663"/>
                    <a:pt x="1" y="981"/>
                  </a:cubicBezTo>
                  <a:cubicBezTo>
                    <a:pt x="519" y="1345"/>
                    <a:pt x="1037" y="1452"/>
                    <a:pt x="1644" y="1452"/>
                  </a:cubicBezTo>
                  <a:cubicBezTo>
                    <a:pt x="1713" y="1452"/>
                    <a:pt x="1782" y="1450"/>
                    <a:pt x="1853" y="1448"/>
                  </a:cubicBezTo>
                  <a:lnTo>
                    <a:pt x="2209" y="429"/>
                  </a:lnTo>
                  <a:cubicBezTo>
                    <a:pt x="1878" y="393"/>
                    <a:pt x="1559" y="380"/>
                    <a:pt x="1252" y="282"/>
                  </a:cubicBezTo>
                  <a:cubicBezTo>
                    <a:pt x="896" y="160"/>
                    <a:pt x="455" y="135"/>
                    <a:pt x="17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5" name="Google Shape;9165;p60"/>
            <p:cNvSpPr/>
            <p:nvPr/>
          </p:nvSpPr>
          <p:spPr>
            <a:xfrm>
              <a:off x="1921742" y="1851650"/>
              <a:ext cx="100925" cy="211950"/>
            </a:xfrm>
            <a:custGeom>
              <a:rect b="b" l="l" r="r" t="t"/>
              <a:pathLst>
                <a:path extrusionOk="0" h="8478" w="4037">
                  <a:moveTo>
                    <a:pt x="314" y="0"/>
                  </a:moveTo>
                  <a:cubicBezTo>
                    <a:pt x="278" y="0"/>
                    <a:pt x="243" y="7"/>
                    <a:pt x="209" y="21"/>
                  </a:cubicBezTo>
                  <a:lnTo>
                    <a:pt x="0" y="3726"/>
                  </a:lnTo>
                  <a:cubicBezTo>
                    <a:pt x="454" y="4475"/>
                    <a:pt x="1448" y="7039"/>
                    <a:pt x="1644" y="7468"/>
                  </a:cubicBezTo>
                  <a:cubicBezTo>
                    <a:pt x="1828" y="7861"/>
                    <a:pt x="1865" y="7996"/>
                    <a:pt x="2381" y="8216"/>
                  </a:cubicBezTo>
                  <a:cubicBezTo>
                    <a:pt x="2515" y="8278"/>
                    <a:pt x="2699" y="8400"/>
                    <a:pt x="2847" y="8437"/>
                  </a:cubicBezTo>
                  <a:cubicBezTo>
                    <a:pt x="2937" y="8463"/>
                    <a:pt x="3042" y="8478"/>
                    <a:pt x="3152" y="8478"/>
                  </a:cubicBezTo>
                  <a:cubicBezTo>
                    <a:pt x="3460" y="8478"/>
                    <a:pt x="3800" y="8361"/>
                    <a:pt x="3926" y="8045"/>
                  </a:cubicBezTo>
                  <a:cubicBezTo>
                    <a:pt x="4037" y="7750"/>
                    <a:pt x="3926" y="7407"/>
                    <a:pt x="3865" y="7112"/>
                  </a:cubicBezTo>
                  <a:cubicBezTo>
                    <a:pt x="3840" y="6990"/>
                    <a:pt x="3779" y="6842"/>
                    <a:pt x="3755" y="6720"/>
                  </a:cubicBezTo>
                  <a:cubicBezTo>
                    <a:pt x="3730" y="6560"/>
                    <a:pt x="3791" y="6425"/>
                    <a:pt x="3779" y="6278"/>
                  </a:cubicBezTo>
                  <a:cubicBezTo>
                    <a:pt x="3767" y="6020"/>
                    <a:pt x="3730" y="6119"/>
                    <a:pt x="3546" y="6045"/>
                  </a:cubicBezTo>
                  <a:cubicBezTo>
                    <a:pt x="3337" y="5959"/>
                    <a:pt x="3411" y="5898"/>
                    <a:pt x="3399" y="5665"/>
                  </a:cubicBezTo>
                  <a:cubicBezTo>
                    <a:pt x="3374" y="5358"/>
                    <a:pt x="3178" y="5112"/>
                    <a:pt x="3031" y="4867"/>
                  </a:cubicBezTo>
                  <a:cubicBezTo>
                    <a:pt x="2896" y="4659"/>
                    <a:pt x="2258" y="2978"/>
                    <a:pt x="1951" y="2401"/>
                  </a:cubicBezTo>
                  <a:cubicBezTo>
                    <a:pt x="1548" y="1606"/>
                    <a:pt x="863" y="0"/>
                    <a:pt x="314"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6" name="Google Shape;9166;p60"/>
            <p:cNvSpPr/>
            <p:nvPr/>
          </p:nvSpPr>
          <p:spPr>
            <a:xfrm>
              <a:off x="1983092" y="2008275"/>
              <a:ext cx="17200" cy="21800"/>
            </a:xfrm>
            <a:custGeom>
              <a:rect b="b" l="l" r="r" t="t"/>
              <a:pathLst>
                <a:path extrusionOk="0" h="872" w="688">
                  <a:moveTo>
                    <a:pt x="675" y="1"/>
                  </a:moveTo>
                  <a:cubicBezTo>
                    <a:pt x="675" y="1"/>
                    <a:pt x="663" y="13"/>
                    <a:pt x="638" y="38"/>
                  </a:cubicBezTo>
                  <a:cubicBezTo>
                    <a:pt x="626" y="62"/>
                    <a:pt x="589" y="99"/>
                    <a:pt x="552" y="136"/>
                  </a:cubicBezTo>
                  <a:cubicBezTo>
                    <a:pt x="491" y="222"/>
                    <a:pt x="405" y="332"/>
                    <a:pt x="331" y="455"/>
                  </a:cubicBezTo>
                  <a:cubicBezTo>
                    <a:pt x="295" y="504"/>
                    <a:pt x="258" y="565"/>
                    <a:pt x="221" y="614"/>
                  </a:cubicBezTo>
                  <a:cubicBezTo>
                    <a:pt x="196" y="663"/>
                    <a:pt x="160" y="712"/>
                    <a:pt x="123" y="749"/>
                  </a:cubicBezTo>
                  <a:cubicBezTo>
                    <a:pt x="111" y="761"/>
                    <a:pt x="98" y="786"/>
                    <a:pt x="86" y="798"/>
                  </a:cubicBezTo>
                  <a:cubicBezTo>
                    <a:pt x="74" y="810"/>
                    <a:pt x="61" y="823"/>
                    <a:pt x="49" y="835"/>
                  </a:cubicBezTo>
                  <a:cubicBezTo>
                    <a:pt x="25" y="860"/>
                    <a:pt x="0" y="872"/>
                    <a:pt x="0" y="872"/>
                  </a:cubicBezTo>
                  <a:lnTo>
                    <a:pt x="61" y="872"/>
                  </a:lnTo>
                  <a:cubicBezTo>
                    <a:pt x="86" y="872"/>
                    <a:pt x="147" y="872"/>
                    <a:pt x="196" y="847"/>
                  </a:cubicBezTo>
                  <a:cubicBezTo>
                    <a:pt x="258" y="823"/>
                    <a:pt x="307" y="786"/>
                    <a:pt x="356" y="737"/>
                  </a:cubicBezTo>
                  <a:cubicBezTo>
                    <a:pt x="417" y="688"/>
                    <a:pt x="454" y="626"/>
                    <a:pt x="503" y="565"/>
                  </a:cubicBezTo>
                  <a:cubicBezTo>
                    <a:pt x="577" y="442"/>
                    <a:pt x="638" y="295"/>
                    <a:pt x="663" y="185"/>
                  </a:cubicBezTo>
                  <a:cubicBezTo>
                    <a:pt x="687" y="87"/>
                    <a:pt x="675" y="1"/>
                    <a:pt x="675"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60"/>
            <p:cNvSpPr/>
            <p:nvPr/>
          </p:nvSpPr>
          <p:spPr>
            <a:xfrm>
              <a:off x="1968367" y="2008375"/>
              <a:ext cx="20250" cy="5150"/>
            </a:xfrm>
            <a:custGeom>
              <a:rect b="b" l="l" r="r" t="t"/>
              <a:pathLst>
                <a:path extrusionOk="0" h="206" w="810">
                  <a:moveTo>
                    <a:pt x="293" y="1"/>
                  </a:moveTo>
                  <a:cubicBezTo>
                    <a:pt x="234" y="1"/>
                    <a:pt x="178" y="7"/>
                    <a:pt x="135" y="21"/>
                  </a:cubicBezTo>
                  <a:cubicBezTo>
                    <a:pt x="49" y="34"/>
                    <a:pt x="0" y="58"/>
                    <a:pt x="0" y="58"/>
                  </a:cubicBezTo>
                  <a:cubicBezTo>
                    <a:pt x="0" y="58"/>
                    <a:pt x="49" y="95"/>
                    <a:pt x="111" y="132"/>
                  </a:cubicBezTo>
                  <a:cubicBezTo>
                    <a:pt x="197" y="168"/>
                    <a:pt x="295" y="193"/>
                    <a:pt x="393" y="205"/>
                  </a:cubicBezTo>
                  <a:cubicBezTo>
                    <a:pt x="503" y="205"/>
                    <a:pt x="614" y="193"/>
                    <a:pt x="687" y="156"/>
                  </a:cubicBezTo>
                  <a:cubicBezTo>
                    <a:pt x="761" y="132"/>
                    <a:pt x="810" y="95"/>
                    <a:pt x="810" y="95"/>
                  </a:cubicBezTo>
                  <a:cubicBezTo>
                    <a:pt x="810" y="95"/>
                    <a:pt x="761" y="70"/>
                    <a:pt x="687" y="46"/>
                  </a:cubicBezTo>
                  <a:cubicBezTo>
                    <a:pt x="601" y="21"/>
                    <a:pt x="516" y="9"/>
                    <a:pt x="417" y="9"/>
                  </a:cubicBezTo>
                  <a:cubicBezTo>
                    <a:pt x="377" y="4"/>
                    <a:pt x="334" y="1"/>
                    <a:pt x="293"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60"/>
            <p:cNvSpPr/>
            <p:nvPr/>
          </p:nvSpPr>
          <p:spPr>
            <a:xfrm>
              <a:off x="1992892" y="2016250"/>
              <a:ext cx="45425" cy="55550"/>
            </a:xfrm>
            <a:custGeom>
              <a:rect b="b" l="l" r="r" t="t"/>
              <a:pathLst>
                <a:path extrusionOk="0" h="2222" w="1817">
                  <a:moveTo>
                    <a:pt x="945" y="1"/>
                  </a:moveTo>
                  <a:cubicBezTo>
                    <a:pt x="872" y="307"/>
                    <a:pt x="614" y="675"/>
                    <a:pt x="479" y="1019"/>
                  </a:cubicBezTo>
                  <a:cubicBezTo>
                    <a:pt x="369" y="1326"/>
                    <a:pt x="172" y="1571"/>
                    <a:pt x="1" y="1866"/>
                  </a:cubicBezTo>
                  <a:lnTo>
                    <a:pt x="1007" y="2221"/>
                  </a:lnTo>
                  <a:cubicBezTo>
                    <a:pt x="1461" y="1694"/>
                    <a:pt x="1767" y="1191"/>
                    <a:pt x="1816" y="491"/>
                  </a:cubicBezTo>
                  <a:cubicBezTo>
                    <a:pt x="1510" y="369"/>
                    <a:pt x="1228" y="172"/>
                    <a:pt x="94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60"/>
            <p:cNvSpPr/>
            <p:nvPr/>
          </p:nvSpPr>
          <p:spPr>
            <a:xfrm>
              <a:off x="1858867" y="1836225"/>
              <a:ext cx="72700" cy="268700"/>
            </a:xfrm>
            <a:custGeom>
              <a:rect b="b" l="l" r="r" t="t"/>
              <a:pathLst>
                <a:path extrusionOk="0" h="10748" w="2908">
                  <a:moveTo>
                    <a:pt x="332" y="0"/>
                  </a:moveTo>
                  <a:cubicBezTo>
                    <a:pt x="123" y="3533"/>
                    <a:pt x="86" y="7300"/>
                    <a:pt x="0" y="10735"/>
                  </a:cubicBezTo>
                  <a:cubicBezTo>
                    <a:pt x="169" y="10743"/>
                    <a:pt x="371" y="10748"/>
                    <a:pt x="589" y="10748"/>
                  </a:cubicBezTo>
                  <a:cubicBezTo>
                    <a:pt x="1416" y="10748"/>
                    <a:pt x="2481" y="10676"/>
                    <a:pt x="2908" y="10404"/>
                  </a:cubicBezTo>
                  <a:cubicBezTo>
                    <a:pt x="2761" y="8993"/>
                    <a:pt x="2552" y="8036"/>
                    <a:pt x="2601" y="7275"/>
                  </a:cubicBezTo>
                  <a:cubicBezTo>
                    <a:pt x="2601" y="6220"/>
                    <a:pt x="2908" y="1325"/>
                    <a:pt x="2908" y="564"/>
                  </a:cubicBezTo>
                  <a:lnTo>
                    <a:pt x="33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60"/>
            <p:cNvSpPr/>
            <p:nvPr/>
          </p:nvSpPr>
          <p:spPr>
            <a:xfrm>
              <a:off x="1864392" y="1825175"/>
              <a:ext cx="46950" cy="64125"/>
            </a:xfrm>
            <a:custGeom>
              <a:rect b="b" l="l" r="r" t="t"/>
              <a:pathLst>
                <a:path extrusionOk="0" h="2565" w="1878">
                  <a:moveTo>
                    <a:pt x="37" y="0"/>
                  </a:moveTo>
                  <a:lnTo>
                    <a:pt x="37" y="0"/>
                  </a:lnTo>
                  <a:cubicBezTo>
                    <a:pt x="61" y="599"/>
                    <a:pt x="13" y="2550"/>
                    <a:pt x="0" y="2564"/>
                  </a:cubicBezTo>
                  <a:lnTo>
                    <a:pt x="0" y="2564"/>
                  </a:lnTo>
                  <a:cubicBezTo>
                    <a:pt x="172" y="2466"/>
                    <a:pt x="417" y="2184"/>
                    <a:pt x="663" y="2160"/>
                  </a:cubicBezTo>
                  <a:cubicBezTo>
                    <a:pt x="677" y="2158"/>
                    <a:pt x="691" y="2157"/>
                    <a:pt x="704" y="2157"/>
                  </a:cubicBezTo>
                  <a:cubicBezTo>
                    <a:pt x="909" y="2157"/>
                    <a:pt x="1007" y="2333"/>
                    <a:pt x="1091" y="2333"/>
                  </a:cubicBezTo>
                  <a:cubicBezTo>
                    <a:pt x="1128" y="2333"/>
                    <a:pt x="1163" y="2298"/>
                    <a:pt x="1202" y="2196"/>
                  </a:cubicBezTo>
                  <a:cubicBezTo>
                    <a:pt x="1362" y="1718"/>
                    <a:pt x="1497" y="1276"/>
                    <a:pt x="1877" y="737"/>
                  </a:cubicBezTo>
                  <a:cubicBezTo>
                    <a:pt x="1632" y="503"/>
                    <a:pt x="663" y="148"/>
                    <a:pt x="37" y="0"/>
                  </a:cubicBezTo>
                  <a:close/>
                  <a:moveTo>
                    <a:pt x="0" y="2564"/>
                  </a:moveTo>
                  <a:cubicBezTo>
                    <a:pt x="0" y="2564"/>
                    <a:pt x="0" y="2564"/>
                    <a:pt x="0" y="2565"/>
                  </a:cubicBezTo>
                  <a:cubicBezTo>
                    <a:pt x="0" y="2565"/>
                    <a:pt x="0" y="2564"/>
                    <a:pt x="0" y="2564"/>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60"/>
            <p:cNvSpPr/>
            <p:nvPr/>
          </p:nvSpPr>
          <p:spPr>
            <a:xfrm>
              <a:off x="1863467" y="1918725"/>
              <a:ext cx="60450" cy="6575"/>
            </a:xfrm>
            <a:custGeom>
              <a:rect b="b" l="l" r="r" t="t"/>
              <a:pathLst>
                <a:path extrusionOk="0" h="263" w="2418">
                  <a:moveTo>
                    <a:pt x="381" y="0"/>
                  </a:moveTo>
                  <a:cubicBezTo>
                    <a:pt x="148" y="13"/>
                    <a:pt x="0" y="25"/>
                    <a:pt x="0" y="25"/>
                  </a:cubicBezTo>
                  <a:cubicBezTo>
                    <a:pt x="0" y="25"/>
                    <a:pt x="148" y="74"/>
                    <a:pt x="368" y="123"/>
                  </a:cubicBezTo>
                  <a:cubicBezTo>
                    <a:pt x="589" y="172"/>
                    <a:pt x="896" y="209"/>
                    <a:pt x="1190" y="233"/>
                  </a:cubicBezTo>
                  <a:cubicBezTo>
                    <a:pt x="1415" y="251"/>
                    <a:pt x="1639" y="263"/>
                    <a:pt x="1830" y="263"/>
                  </a:cubicBezTo>
                  <a:cubicBezTo>
                    <a:pt x="1900" y="263"/>
                    <a:pt x="1965" y="261"/>
                    <a:pt x="2025" y="258"/>
                  </a:cubicBezTo>
                  <a:cubicBezTo>
                    <a:pt x="2258" y="258"/>
                    <a:pt x="2417" y="233"/>
                    <a:pt x="2417" y="233"/>
                  </a:cubicBezTo>
                  <a:cubicBezTo>
                    <a:pt x="2417" y="233"/>
                    <a:pt x="2270" y="184"/>
                    <a:pt x="2049" y="148"/>
                  </a:cubicBezTo>
                  <a:cubicBezTo>
                    <a:pt x="1816" y="98"/>
                    <a:pt x="1522" y="62"/>
                    <a:pt x="1215" y="37"/>
                  </a:cubicBezTo>
                  <a:cubicBezTo>
                    <a:pt x="920" y="0"/>
                    <a:pt x="614" y="0"/>
                    <a:pt x="381"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1891692" y="2025775"/>
              <a:ext cx="18100" cy="49400"/>
            </a:xfrm>
            <a:custGeom>
              <a:rect b="b" l="l" r="r" t="t"/>
              <a:pathLst>
                <a:path extrusionOk="0" h="1976" w="724">
                  <a:moveTo>
                    <a:pt x="123" y="0"/>
                  </a:moveTo>
                  <a:lnTo>
                    <a:pt x="0" y="25"/>
                  </a:lnTo>
                  <a:cubicBezTo>
                    <a:pt x="123" y="663"/>
                    <a:pt x="270" y="1362"/>
                    <a:pt x="503" y="1963"/>
                  </a:cubicBezTo>
                  <a:cubicBezTo>
                    <a:pt x="540" y="1951"/>
                    <a:pt x="724" y="1975"/>
                    <a:pt x="687" y="1853"/>
                  </a:cubicBezTo>
                  <a:cubicBezTo>
                    <a:pt x="491" y="1313"/>
                    <a:pt x="245" y="196"/>
                    <a:pt x="123"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60"/>
            <p:cNvSpPr/>
            <p:nvPr/>
          </p:nvSpPr>
          <p:spPr>
            <a:xfrm>
              <a:off x="1859167" y="2079750"/>
              <a:ext cx="68425" cy="10250"/>
            </a:xfrm>
            <a:custGeom>
              <a:rect b="b" l="l" r="r" t="t"/>
              <a:pathLst>
                <a:path extrusionOk="0" h="410" w="2737">
                  <a:moveTo>
                    <a:pt x="2736" y="0"/>
                  </a:moveTo>
                  <a:cubicBezTo>
                    <a:pt x="2736" y="0"/>
                    <a:pt x="2687" y="13"/>
                    <a:pt x="2614" y="25"/>
                  </a:cubicBezTo>
                  <a:cubicBezTo>
                    <a:pt x="2540" y="37"/>
                    <a:pt x="2430" y="62"/>
                    <a:pt x="2307" y="74"/>
                  </a:cubicBezTo>
                  <a:cubicBezTo>
                    <a:pt x="2172" y="86"/>
                    <a:pt x="2037" y="111"/>
                    <a:pt x="1878" y="123"/>
                  </a:cubicBezTo>
                  <a:cubicBezTo>
                    <a:pt x="1718" y="148"/>
                    <a:pt x="1546" y="160"/>
                    <a:pt x="1375" y="184"/>
                  </a:cubicBezTo>
                  <a:cubicBezTo>
                    <a:pt x="1203" y="197"/>
                    <a:pt x="1031" y="209"/>
                    <a:pt x="872" y="221"/>
                  </a:cubicBezTo>
                  <a:cubicBezTo>
                    <a:pt x="712" y="246"/>
                    <a:pt x="565" y="258"/>
                    <a:pt x="430" y="270"/>
                  </a:cubicBezTo>
                  <a:cubicBezTo>
                    <a:pt x="307" y="282"/>
                    <a:pt x="197" y="307"/>
                    <a:pt x="123" y="307"/>
                  </a:cubicBezTo>
                  <a:cubicBezTo>
                    <a:pt x="50" y="319"/>
                    <a:pt x="1" y="332"/>
                    <a:pt x="1" y="332"/>
                  </a:cubicBezTo>
                  <a:cubicBezTo>
                    <a:pt x="1" y="332"/>
                    <a:pt x="172" y="368"/>
                    <a:pt x="442" y="393"/>
                  </a:cubicBezTo>
                  <a:cubicBezTo>
                    <a:pt x="558" y="404"/>
                    <a:pt x="691" y="410"/>
                    <a:pt x="835" y="410"/>
                  </a:cubicBezTo>
                  <a:cubicBezTo>
                    <a:pt x="1011" y="410"/>
                    <a:pt x="1203" y="401"/>
                    <a:pt x="1399" y="381"/>
                  </a:cubicBezTo>
                  <a:cubicBezTo>
                    <a:pt x="1485" y="381"/>
                    <a:pt x="1571" y="368"/>
                    <a:pt x="1657" y="356"/>
                  </a:cubicBezTo>
                  <a:cubicBezTo>
                    <a:pt x="1743" y="344"/>
                    <a:pt x="1829" y="319"/>
                    <a:pt x="1902" y="307"/>
                  </a:cubicBezTo>
                  <a:cubicBezTo>
                    <a:pt x="2062" y="282"/>
                    <a:pt x="2209" y="233"/>
                    <a:pt x="2332" y="184"/>
                  </a:cubicBezTo>
                  <a:cubicBezTo>
                    <a:pt x="2454" y="148"/>
                    <a:pt x="2552" y="86"/>
                    <a:pt x="2626" y="62"/>
                  </a:cubicBezTo>
                  <a:cubicBezTo>
                    <a:pt x="2700" y="25"/>
                    <a:pt x="2736" y="0"/>
                    <a:pt x="273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60"/>
            <p:cNvSpPr/>
            <p:nvPr/>
          </p:nvSpPr>
          <p:spPr>
            <a:xfrm>
              <a:off x="1868067" y="1949875"/>
              <a:ext cx="12300" cy="5050"/>
            </a:xfrm>
            <a:custGeom>
              <a:rect b="b" l="l" r="r" t="t"/>
              <a:pathLst>
                <a:path extrusionOk="0" h="202" w="492">
                  <a:moveTo>
                    <a:pt x="204" y="1"/>
                  </a:moveTo>
                  <a:cubicBezTo>
                    <a:pt x="162" y="1"/>
                    <a:pt x="121" y="9"/>
                    <a:pt x="86" y="18"/>
                  </a:cubicBezTo>
                  <a:cubicBezTo>
                    <a:pt x="37" y="43"/>
                    <a:pt x="0" y="67"/>
                    <a:pt x="0" y="67"/>
                  </a:cubicBezTo>
                  <a:cubicBezTo>
                    <a:pt x="0" y="67"/>
                    <a:pt x="25" y="104"/>
                    <a:pt x="74" y="141"/>
                  </a:cubicBezTo>
                  <a:cubicBezTo>
                    <a:pt x="111" y="165"/>
                    <a:pt x="172" y="202"/>
                    <a:pt x="233" y="202"/>
                  </a:cubicBezTo>
                  <a:cubicBezTo>
                    <a:pt x="295" y="202"/>
                    <a:pt x="368" y="190"/>
                    <a:pt x="418" y="165"/>
                  </a:cubicBezTo>
                  <a:cubicBezTo>
                    <a:pt x="454" y="141"/>
                    <a:pt x="491" y="104"/>
                    <a:pt x="491" y="104"/>
                  </a:cubicBezTo>
                  <a:cubicBezTo>
                    <a:pt x="491" y="104"/>
                    <a:pt x="454" y="79"/>
                    <a:pt x="418" y="43"/>
                  </a:cubicBezTo>
                  <a:cubicBezTo>
                    <a:pt x="368" y="18"/>
                    <a:pt x="319" y="6"/>
                    <a:pt x="258" y="6"/>
                  </a:cubicBezTo>
                  <a:cubicBezTo>
                    <a:pt x="240" y="2"/>
                    <a:pt x="222" y="1"/>
                    <a:pt x="204"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1868667" y="1986800"/>
              <a:ext cx="11700" cy="5250"/>
            </a:xfrm>
            <a:custGeom>
              <a:rect b="b" l="l" r="r" t="t"/>
              <a:pathLst>
                <a:path extrusionOk="0" h="210" w="468">
                  <a:moveTo>
                    <a:pt x="246" y="1"/>
                  </a:moveTo>
                  <a:cubicBezTo>
                    <a:pt x="185" y="1"/>
                    <a:pt x="124" y="13"/>
                    <a:pt x="75" y="38"/>
                  </a:cubicBezTo>
                  <a:cubicBezTo>
                    <a:pt x="38" y="62"/>
                    <a:pt x="1" y="87"/>
                    <a:pt x="1" y="87"/>
                  </a:cubicBezTo>
                  <a:cubicBezTo>
                    <a:pt x="1" y="87"/>
                    <a:pt x="25" y="124"/>
                    <a:pt x="62" y="148"/>
                  </a:cubicBezTo>
                  <a:cubicBezTo>
                    <a:pt x="99" y="185"/>
                    <a:pt x="160" y="197"/>
                    <a:pt x="209" y="209"/>
                  </a:cubicBezTo>
                  <a:cubicBezTo>
                    <a:pt x="271" y="209"/>
                    <a:pt x="332" y="185"/>
                    <a:pt x="381" y="173"/>
                  </a:cubicBezTo>
                  <a:cubicBezTo>
                    <a:pt x="430" y="148"/>
                    <a:pt x="467" y="111"/>
                    <a:pt x="467" y="111"/>
                  </a:cubicBezTo>
                  <a:cubicBezTo>
                    <a:pt x="467" y="111"/>
                    <a:pt x="443" y="87"/>
                    <a:pt x="406" y="50"/>
                  </a:cubicBezTo>
                  <a:cubicBezTo>
                    <a:pt x="357" y="25"/>
                    <a:pt x="308" y="1"/>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1865917" y="2032200"/>
              <a:ext cx="11975" cy="5250"/>
            </a:xfrm>
            <a:custGeom>
              <a:rect b="b" l="l" r="r" t="t"/>
              <a:pathLst>
                <a:path extrusionOk="0" h="210" w="479">
                  <a:moveTo>
                    <a:pt x="246" y="1"/>
                  </a:moveTo>
                  <a:cubicBezTo>
                    <a:pt x="185" y="1"/>
                    <a:pt x="123" y="13"/>
                    <a:pt x="74" y="37"/>
                  </a:cubicBezTo>
                  <a:cubicBezTo>
                    <a:pt x="25" y="50"/>
                    <a:pt x="0" y="87"/>
                    <a:pt x="0" y="87"/>
                  </a:cubicBezTo>
                  <a:cubicBezTo>
                    <a:pt x="0" y="87"/>
                    <a:pt x="25" y="123"/>
                    <a:pt x="62" y="148"/>
                  </a:cubicBezTo>
                  <a:cubicBezTo>
                    <a:pt x="111" y="185"/>
                    <a:pt x="160" y="197"/>
                    <a:pt x="221" y="209"/>
                  </a:cubicBezTo>
                  <a:cubicBezTo>
                    <a:pt x="283" y="209"/>
                    <a:pt x="344" y="197"/>
                    <a:pt x="393" y="172"/>
                  </a:cubicBezTo>
                  <a:cubicBezTo>
                    <a:pt x="442" y="148"/>
                    <a:pt x="479" y="123"/>
                    <a:pt x="479" y="123"/>
                  </a:cubicBezTo>
                  <a:cubicBezTo>
                    <a:pt x="479" y="123"/>
                    <a:pt x="442" y="87"/>
                    <a:pt x="405" y="62"/>
                  </a:cubicBezTo>
                  <a:cubicBezTo>
                    <a:pt x="369" y="25"/>
                    <a:pt x="307" y="13"/>
                    <a:pt x="246"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0"/>
            <p:cNvSpPr/>
            <p:nvPr/>
          </p:nvSpPr>
          <p:spPr>
            <a:xfrm>
              <a:off x="1891992" y="2083425"/>
              <a:ext cx="8600" cy="24875"/>
            </a:xfrm>
            <a:custGeom>
              <a:rect b="b" l="l" r="r" t="t"/>
              <a:pathLst>
                <a:path extrusionOk="0" h="995" w="344">
                  <a:moveTo>
                    <a:pt x="0" y="1"/>
                  </a:moveTo>
                  <a:cubicBezTo>
                    <a:pt x="13" y="160"/>
                    <a:pt x="62" y="933"/>
                    <a:pt x="74" y="994"/>
                  </a:cubicBezTo>
                  <a:lnTo>
                    <a:pt x="332" y="994"/>
                  </a:lnTo>
                  <a:cubicBezTo>
                    <a:pt x="344" y="810"/>
                    <a:pt x="270" y="160"/>
                    <a:pt x="270" y="25"/>
                  </a:cubicBezTo>
                  <a:lnTo>
                    <a:pt x="0" y="1"/>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1700892" y="1836225"/>
              <a:ext cx="79175" cy="268550"/>
            </a:xfrm>
            <a:custGeom>
              <a:rect b="b" l="l" r="r" t="t"/>
              <a:pathLst>
                <a:path extrusionOk="0" h="10742" w="3167">
                  <a:moveTo>
                    <a:pt x="2835" y="0"/>
                  </a:moveTo>
                  <a:lnTo>
                    <a:pt x="357" y="589"/>
                  </a:lnTo>
                  <a:cubicBezTo>
                    <a:pt x="357" y="1350"/>
                    <a:pt x="357" y="6380"/>
                    <a:pt x="308" y="7435"/>
                  </a:cubicBezTo>
                  <a:cubicBezTo>
                    <a:pt x="246" y="8858"/>
                    <a:pt x="197" y="9447"/>
                    <a:pt x="1" y="10306"/>
                  </a:cubicBezTo>
                  <a:cubicBezTo>
                    <a:pt x="469" y="10610"/>
                    <a:pt x="1960" y="10741"/>
                    <a:pt x="2856" y="10741"/>
                  </a:cubicBezTo>
                  <a:cubicBezTo>
                    <a:pt x="2970" y="10741"/>
                    <a:pt x="3075" y="10739"/>
                    <a:pt x="3166" y="10735"/>
                  </a:cubicBezTo>
                  <a:cubicBezTo>
                    <a:pt x="3080" y="7300"/>
                    <a:pt x="3044" y="3533"/>
                    <a:pt x="2835"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0"/>
            <p:cNvSpPr/>
            <p:nvPr/>
          </p:nvSpPr>
          <p:spPr>
            <a:xfrm>
              <a:off x="1727892" y="1825175"/>
              <a:ext cx="46650" cy="64125"/>
            </a:xfrm>
            <a:custGeom>
              <a:rect b="b" l="l" r="r" t="t"/>
              <a:pathLst>
                <a:path extrusionOk="0" h="2565" w="1866">
                  <a:moveTo>
                    <a:pt x="1829" y="0"/>
                  </a:moveTo>
                  <a:lnTo>
                    <a:pt x="1829" y="0"/>
                  </a:lnTo>
                  <a:cubicBezTo>
                    <a:pt x="1203" y="148"/>
                    <a:pt x="246" y="503"/>
                    <a:pt x="1" y="737"/>
                  </a:cubicBezTo>
                  <a:cubicBezTo>
                    <a:pt x="369" y="1276"/>
                    <a:pt x="504" y="1718"/>
                    <a:pt x="675" y="2196"/>
                  </a:cubicBezTo>
                  <a:cubicBezTo>
                    <a:pt x="712" y="2298"/>
                    <a:pt x="744" y="2333"/>
                    <a:pt x="779" y="2333"/>
                  </a:cubicBezTo>
                  <a:cubicBezTo>
                    <a:pt x="859" y="2333"/>
                    <a:pt x="957" y="2157"/>
                    <a:pt x="1162" y="2157"/>
                  </a:cubicBezTo>
                  <a:cubicBezTo>
                    <a:pt x="1175" y="2157"/>
                    <a:pt x="1189" y="2158"/>
                    <a:pt x="1203" y="2160"/>
                  </a:cubicBezTo>
                  <a:cubicBezTo>
                    <a:pt x="1448" y="2184"/>
                    <a:pt x="1694" y="2466"/>
                    <a:pt x="1865" y="2565"/>
                  </a:cubicBezTo>
                  <a:cubicBezTo>
                    <a:pt x="1865" y="2565"/>
                    <a:pt x="1804" y="602"/>
                    <a:pt x="182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0"/>
            <p:cNvSpPr/>
            <p:nvPr/>
          </p:nvSpPr>
          <p:spPr>
            <a:xfrm>
              <a:off x="1715017" y="1918725"/>
              <a:ext cx="60450" cy="6575"/>
            </a:xfrm>
            <a:custGeom>
              <a:rect b="b" l="l" r="r" t="t"/>
              <a:pathLst>
                <a:path extrusionOk="0" h="263" w="2418">
                  <a:moveTo>
                    <a:pt x="2037" y="0"/>
                  </a:moveTo>
                  <a:cubicBezTo>
                    <a:pt x="1804" y="0"/>
                    <a:pt x="1509" y="0"/>
                    <a:pt x="1203" y="37"/>
                  </a:cubicBezTo>
                  <a:cubicBezTo>
                    <a:pt x="896" y="62"/>
                    <a:pt x="601" y="98"/>
                    <a:pt x="381" y="148"/>
                  </a:cubicBezTo>
                  <a:cubicBezTo>
                    <a:pt x="148" y="184"/>
                    <a:pt x="0" y="233"/>
                    <a:pt x="0" y="233"/>
                  </a:cubicBezTo>
                  <a:cubicBezTo>
                    <a:pt x="0" y="233"/>
                    <a:pt x="160" y="258"/>
                    <a:pt x="393" y="258"/>
                  </a:cubicBezTo>
                  <a:cubicBezTo>
                    <a:pt x="452" y="261"/>
                    <a:pt x="517" y="263"/>
                    <a:pt x="587" y="263"/>
                  </a:cubicBezTo>
                  <a:cubicBezTo>
                    <a:pt x="778" y="263"/>
                    <a:pt x="1003" y="251"/>
                    <a:pt x="1227" y="233"/>
                  </a:cubicBezTo>
                  <a:cubicBezTo>
                    <a:pt x="1522" y="209"/>
                    <a:pt x="1828" y="160"/>
                    <a:pt x="2049" y="123"/>
                  </a:cubicBezTo>
                  <a:cubicBezTo>
                    <a:pt x="2270" y="74"/>
                    <a:pt x="2417" y="25"/>
                    <a:pt x="2417" y="25"/>
                  </a:cubicBezTo>
                  <a:cubicBezTo>
                    <a:pt x="2417" y="25"/>
                    <a:pt x="2270" y="13"/>
                    <a:pt x="203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0"/>
            <p:cNvSpPr/>
            <p:nvPr/>
          </p:nvSpPr>
          <p:spPr>
            <a:xfrm>
              <a:off x="1729117" y="2025775"/>
              <a:ext cx="18425" cy="49400"/>
            </a:xfrm>
            <a:custGeom>
              <a:rect b="b" l="l" r="r" t="t"/>
              <a:pathLst>
                <a:path extrusionOk="0" h="1976" w="737">
                  <a:moveTo>
                    <a:pt x="602" y="0"/>
                  </a:moveTo>
                  <a:cubicBezTo>
                    <a:pt x="491" y="196"/>
                    <a:pt x="246" y="1313"/>
                    <a:pt x="50" y="1853"/>
                  </a:cubicBezTo>
                  <a:cubicBezTo>
                    <a:pt x="1" y="1975"/>
                    <a:pt x="185" y="1951"/>
                    <a:pt x="234" y="1963"/>
                  </a:cubicBezTo>
                  <a:cubicBezTo>
                    <a:pt x="455" y="1362"/>
                    <a:pt x="602" y="663"/>
                    <a:pt x="737" y="25"/>
                  </a:cubicBezTo>
                  <a:lnTo>
                    <a:pt x="602"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0"/>
            <p:cNvSpPr/>
            <p:nvPr/>
          </p:nvSpPr>
          <p:spPr>
            <a:xfrm>
              <a:off x="1711642" y="2079750"/>
              <a:ext cx="68100" cy="10250"/>
            </a:xfrm>
            <a:custGeom>
              <a:rect b="b" l="l" r="r" t="t"/>
              <a:pathLst>
                <a:path extrusionOk="0" h="410" w="2724">
                  <a:moveTo>
                    <a:pt x="0" y="0"/>
                  </a:moveTo>
                  <a:cubicBezTo>
                    <a:pt x="0" y="0"/>
                    <a:pt x="37" y="25"/>
                    <a:pt x="111" y="62"/>
                  </a:cubicBezTo>
                  <a:cubicBezTo>
                    <a:pt x="172" y="86"/>
                    <a:pt x="270" y="148"/>
                    <a:pt x="393" y="184"/>
                  </a:cubicBezTo>
                  <a:cubicBezTo>
                    <a:pt x="528" y="233"/>
                    <a:pt x="663" y="282"/>
                    <a:pt x="835" y="307"/>
                  </a:cubicBezTo>
                  <a:cubicBezTo>
                    <a:pt x="908" y="319"/>
                    <a:pt x="994" y="344"/>
                    <a:pt x="1080" y="356"/>
                  </a:cubicBezTo>
                  <a:cubicBezTo>
                    <a:pt x="1166" y="368"/>
                    <a:pt x="1252" y="381"/>
                    <a:pt x="1338" y="381"/>
                  </a:cubicBezTo>
                  <a:cubicBezTo>
                    <a:pt x="1527" y="401"/>
                    <a:pt x="1720" y="410"/>
                    <a:pt x="1898" y="410"/>
                  </a:cubicBezTo>
                  <a:cubicBezTo>
                    <a:pt x="2043" y="410"/>
                    <a:pt x="2179" y="404"/>
                    <a:pt x="2295" y="393"/>
                  </a:cubicBezTo>
                  <a:cubicBezTo>
                    <a:pt x="2552" y="368"/>
                    <a:pt x="2724" y="332"/>
                    <a:pt x="2724" y="332"/>
                  </a:cubicBezTo>
                  <a:cubicBezTo>
                    <a:pt x="2724" y="332"/>
                    <a:pt x="2687" y="319"/>
                    <a:pt x="2614" y="307"/>
                  </a:cubicBezTo>
                  <a:cubicBezTo>
                    <a:pt x="2540" y="295"/>
                    <a:pt x="2430" y="282"/>
                    <a:pt x="2295" y="270"/>
                  </a:cubicBezTo>
                  <a:cubicBezTo>
                    <a:pt x="2172" y="258"/>
                    <a:pt x="2025" y="233"/>
                    <a:pt x="1865" y="221"/>
                  </a:cubicBezTo>
                  <a:cubicBezTo>
                    <a:pt x="1706" y="209"/>
                    <a:pt x="1534" y="197"/>
                    <a:pt x="1362" y="184"/>
                  </a:cubicBezTo>
                  <a:cubicBezTo>
                    <a:pt x="1190" y="160"/>
                    <a:pt x="1019" y="148"/>
                    <a:pt x="859" y="123"/>
                  </a:cubicBezTo>
                  <a:cubicBezTo>
                    <a:pt x="700" y="111"/>
                    <a:pt x="552" y="86"/>
                    <a:pt x="430" y="74"/>
                  </a:cubicBezTo>
                  <a:cubicBezTo>
                    <a:pt x="295" y="62"/>
                    <a:pt x="197" y="37"/>
                    <a:pt x="123" y="25"/>
                  </a:cubicBezTo>
                  <a:cubicBezTo>
                    <a:pt x="49" y="13"/>
                    <a:pt x="0" y="0"/>
                    <a:pt x="0"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60"/>
            <p:cNvSpPr/>
            <p:nvPr/>
          </p:nvSpPr>
          <p:spPr>
            <a:xfrm>
              <a:off x="1738317" y="2083425"/>
              <a:ext cx="8625" cy="24875"/>
            </a:xfrm>
            <a:custGeom>
              <a:rect b="b" l="l" r="r" t="t"/>
              <a:pathLst>
                <a:path extrusionOk="0" h="995" w="345">
                  <a:moveTo>
                    <a:pt x="344" y="1"/>
                  </a:moveTo>
                  <a:lnTo>
                    <a:pt x="74" y="25"/>
                  </a:lnTo>
                  <a:cubicBezTo>
                    <a:pt x="74" y="160"/>
                    <a:pt x="1" y="810"/>
                    <a:pt x="25" y="994"/>
                  </a:cubicBezTo>
                  <a:lnTo>
                    <a:pt x="271" y="994"/>
                  </a:lnTo>
                  <a:cubicBezTo>
                    <a:pt x="295" y="933"/>
                    <a:pt x="344" y="160"/>
                    <a:pt x="344" y="1"/>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60"/>
            <p:cNvSpPr/>
            <p:nvPr/>
          </p:nvSpPr>
          <p:spPr>
            <a:xfrm>
              <a:off x="1756117" y="1946025"/>
              <a:ext cx="13525" cy="13200"/>
            </a:xfrm>
            <a:custGeom>
              <a:rect b="b" l="l" r="r" t="t"/>
              <a:pathLst>
                <a:path extrusionOk="0" h="528" w="541">
                  <a:moveTo>
                    <a:pt x="270" y="0"/>
                  </a:moveTo>
                  <a:cubicBezTo>
                    <a:pt x="123" y="0"/>
                    <a:pt x="0" y="111"/>
                    <a:pt x="0" y="258"/>
                  </a:cubicBezTo>
                  <a:cubicBezTo>
                    <a:pt x="0" y="405"/>
                    <a:pt x="123" y="528"/>
                    <a:pt x="270" y="528"/>
                  </a:cubicBezTo>
                  <a:cubicBezTo>
                    <a:pt x="417" y="528"/>
                    <a:pt x="540" y="405"/>
                    <a:pt x="540" y="258"/>
                  </a:cubicBezTo>
                  <a:cubicBezTo>
                    <a:pt x="540" y="111"/>
                    <a:pt x="417" y="0"/>
                    <a:pt x="270"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60"/>
            <p:cNvSpPr/>
            <p:nvPr/>
          </p:nvSpPr>
          <p:spPr>
            <a:xfrm>
              <a:off x="1758267" y="1983425"/>
              <a:ext cx="13200" cy="13525"/>
            </a:xfrm>
            <a:custGeom>
              <a:rect b="b" l="l" r="r" t="t"/>
              <a:pathLst>
                <a:path extrusionOk="0" h="541" w="528">
                  <a:moveTo>
                    <a:pt x="258" y="1"/>
                  </a:moveTo>
                  <a:cubicBezTo>
                    <a:pt x="111" y="1"/>
                    <a:pt x="0" y="124"/>
                    <a:pt x="0" y="271"/>
                  </a:cubicBezTo>
                  <a:cubicBezTo>
                    <a:pt x="0" y="418"/>
                    <a:pt x="111" y="541"/>
                    <a:pt x="258" y="541"/>
                  </a:cubicBezTo>
                  <a:cubicBezTo>
                    <a:pt x="405" y="541"/>
                    <a:pt x="528" y="418"/>
                    <a:pt x="528" y="271"/>
                  </a:cubicBezTo>
                  <a:cubicBezTo>
                    <a:pt x="528" y="124"/>
                    <a:pt x="405" y="13"/>
                    <a:pt x="258" y="1"/>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6" name="Google Shape;9186;p60"/>
            <p:cNvSpPr/>
            <p:nvPr/>
          </p:nvSpPr>
          <p:spPr>
            <a:xfrm>
              <a:off x="1761017" y="2028225"/>
              <a:ext cx="13525" cy="13200"/>
            </a:xfrm>
            <a:custGeom>
              <a:rect b="b" l="l" r="r" t="t"/>
              <a:pathLst>
                <a:path extrusionOk="0" h="528" w="541">
                  <a:moveTo>
                    <a:pt x="271" y="0"/>
                  </a:moveTo>
                  <a:cubicBezTo>
                    <a:pt x="123" y="0"/>
                    <a:pt x="1" y="111"/>
                    <a:pt x="1" y="258"/>
                  </a:cubicBezTo>
                  <a:cubicBezTo>
                    <a:pt x="1" y="405"/>
                    <a:pt x="123" y="528"/>
                    <a:pt x="271" y="528"/>
                  </a:cubicBezTo>
                  <a:cubicBezTo>
                    <a:pt x="418" y="528"/>
                    <a:pt x="540" y="405"/>
                    <a:pt x="540" y="258"/>
                  </a:cubicBezTo>
                  <a:cubicBezTo>
                    <a:pt x="540" y="111"/>
                    <a:pt x="418" y="0"/>
                    <a:pt x="271"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0"/>
            <p:cNvSpPr/>
            <p:nvPr/>
          </p:nvSpPr>
          <p:spPr>
            <a:xfrm>
              <a:off x="1754267" y="1895725"/>
              <a:ext cx="13525" cy="13200"/>
            </a:xfrm>
            <a:custGeom>
              <a:rect b="b" l="l" r="r" t="t"/>
              <a:pathLst>
                <a:path extrusionOk="0" h="528" w="541">
                  <a:moveTo>
                    <a:pt x="271" y="0"/>
                  </a:moveTo>
                  <a:cubicBezTo>
                    <a:pt x="123" y="0"/>
                    <a:pt x="1" y="111"/>
                    <a:pt x="1" y="258"/>
                  </a:cubicBezTo>
                  <a:cubicBezTo>
                    <a:pt x="1" y="405"/>
                    <a:pt x="123" y="528"/>
                    <a:pt x="271" y="528"/>
                  </a:cubicBezTo>
                  <a:cubicBezTo>
                    <a:pt x="418" y="528"/>
                    <a:pt x="541" y="405"/>
                    <a:pt x="541" y="258"/>
                  </a:cubicBezTo>
                  <a:cubicBezTo>
                    <a:pt x="541" y="111"/>
                    <a:pt x="418" y="0"/>
                    <a:pt x="271" y="0"/>
                  </a:cubicBezTo>
                  <a:close/>
                </a:path>
              </a:pathLst>
            </a:custGeom>
            <a:solidFill>
              <a:srgbClr val="FFC6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8" name="Google Shape;9188;p60"/>
          <p:cNvGrpSpPr/>
          <p:nvPr/>
        </p:nvGrpSpPr>
        <p:grpSpPr>
          <a:xfrm>
            <a:off x="2386692" y="1434850"/>
            <a:ext cx="465575" cy="1445150"/>
            <a:chOff x="2386692" y="1434850"/>
            <a:chExt cx="465575" cy="1445150"/>
          </a:xfrm>
        </p:grpSpPr>
        <p:sp>
          <p:nvSpPr>
            <p:cNvPr id="9189" name="Google Shape;9189;p60"/>
            <p:cNvSpPr/>
            <p:nvPr/>
          </p:nvSpPr>
          <p:spPr>
            <a:xfrm>
              <a:off x="2455342" y="2601000"/>
              <a:ext cx="98800" cy="275775"/>
            </a:xfrm>
            <a:custGeom>
              <a:rect b="b" l="l" r="r" t="t"/>
              <a:pathLst>
                <a:path extrusionOk="0" h="11031" w="3952">
                  <a:moveTo>
                    <a:pt x="1853" y="1"/>
                  </a:moveTo>
                  <a:cubicBezTo>
                    <a:pt x="1964" y="5068"/>
                    <a:pt x="2025" y="9718"/>
                    <a:pt x="2025" y="9718"/>
                  </a:cubicBezTo>
                  <a:cubicBezTo>
                    <a:pt x="2025" y="9767"/>
                    <a:pt x="2062" y="9889"/>
                    <a:pt x="2025" y="9914"/>
                  </a:cubicBezTo>
                  <a:cubicBezTo>
                    <a:pt x="1817" y="10000"/>
                    <a:pt x="1620" y="10098"/>
                    <a:pt x="1412" y="10196"/>
                  </a:cubicBezTo>
                  <a:cubicBezTo>
                    <a:pt x="1203" y="10294"/>
                    <a:pt x="406" y="10564"/>
                    <a:pt x="99" y="10834"/>
                  </a:cubicBezTo>
                  <a:cubicBezTo>
                    <a:pt x="1" y="10932"/>
                    <a:pt x="124" y="11030"/>
                    <a:pt x="357" y="11030"/>
                  </a:cubicBezTo>
                  <a:cubicBezTo>
                    <a:pt x="442" y="11030"/>
                    <a:pt x="2369" y="10994"/>
                    <a:pt x="2909" y="10969"/>
                  </a:cubicBezTo>
                  <a:cubicBezTo>
                    <a:pt x="3166" y="10969"/>
                    <a:pt x="3178" y="10957"/>
                    <a:pt x="3424" y="10945"/>
                  </a:cubicBezTo>
                  <a:cubicBezTo>
                    <a:pt x="3608" y="10895"/>
                    <a:pt x="3461" y="9755"/>
                    <a:pt x="3461" y="9472"/>
                  </a:cubicBezTo>
                  <a:cubicBezTo>
                    <a:pt x="3473" y="7141"/>
                    <a:pt x="3755" y="5326"/>
                    <a:pt x="3878" y="3264"/>
                  </a:cubicBezTo>
                  <a:cubicBezTo>
                    <a:pt x="3951" y="2001"/>
                    <a:pt x="3841" y="1167"/>
                    <a:pt x="3853" y="13"/>
                  </a:cubicBezTo>
                  <a:lnTo>
                    <a:pt x="3853" y="13"/>
                  </a:lnTo>
                  <a:cubicBezTo>
                    <a:pt x="3589" y="18"/>
                    <a:pt x="3320" y="21"/>
                    <a:pt x="3047" y="21"/>
                  </a:cubicBezTo>
                  <a:cubicBezTo>
                    <a:pt x="2660" y="21"/>
                    <a:pt x="2263" y="15"/>
                    <a:pt x="1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0"/>
            <p:cNvSpPr/>
            <p:nvPr/>
          </p:nvSpPr>
          <p:spPr>
            <a:xfrm>
              <a:off x="2486942" y="1851700"/>
              <a:ext cx="233125" cy="753325"/>
            </a:xfrm>
            <a:custGeom>
              <a:rect b="b" l="l" r="r" t="t"/>
              <a:pathLst>
                <a:path extrusionOk="0" h="30133" w="9325">
                  <a:moveTo>
                    <a:pt x="3742" y="1"/>
                  </a:moveTo>
                  <a:lnTo>
                    <a:pt x="970" y="492"/>
                  </a:lnTo>
                  <a:cubicBezTo>
                    <a:pt x="626" y="553"/>
                    <a:pt x="982" y="3510"/>
                    <a:pt x="994" y="4049"/>
                  </a:cubicBezTo>
                  <a:cubicBezTo>
                    <a:pt x="1019" y="5056"/>
                    <a:pt x="1657" y="7571"/>
                    <a:pt x="1583" y="8503"/>
                  </a:cubicBezTo>
                  <a:cubicBezTo>
                    <a:pt x="1510" y="9484"/>
                    <a:pt x="270" y="12650"/>
                    <a:pt x="148" y="13656"/>
                  </a:cubicBezTo>
                  <a:cubicBezTo>
                    <a:pt x="74" y="14281"/>
                    <a:pt x="13" y="15103"/>
                    <a:pt x="1" y="16073"/>
                  </a:cubicBezTo>
                  <a:lnTo>
                    <a:pt x="1" y="16085"/>
                  </a:lnTo>
                  <a:cubicBezTo>
                    <a:pt x="1" y="16294"/>
                    <a:pt x="1" y="16502"/>
                    <a:pt x="1" y="16723"/>
                  </a:cubicBezTo>
                  <a:cubicBezTo>
                    <a:pt x="1" y="16723"/>
                    <a:pt x="13" y="16735"/>
                    <a:pt x="25" y="16735"/>
                  </a:cubicBezTo>
                  <a:cubicBezTo>
                    <a:pt x="74" y="18195"/>
                    <a:pt x="221" y="22060"/>
                    <a:pt x="540" y="27568"/>
                  </a:cubicBezTo>
                  <a:cubicBezTo>
                    <a:pt x="553" y="28366"/>
                    <a:pt x="577" y="29176"/>
                    <a:pt x="589" y="29973"/>
                  </a:cubicBezTo>
                  <a:cubicBezTo>
                    <a:pt x="992" y="29987"/>
                    <a:pt x="1390" y="29993"/>
                    <a:pt x="1779" y="29993"/>
                  </a:cubicBezTo>
                  <a:cubicBezTo>
                    <a:pt x="2054" y="29993"/>
                    <a:pt x="2325" y="29990"/>
                    <a:pt x="2589" y="29985"/>
                  </a:cubicBezTo>
                  <a:cubicBezTo>
                    <a:pt x="2589" y="29801"/>
                    <a:pt x="2601" y="29617"/>
                    <a:pt x="2614" y="29421"/>
                  </a:cubicBezTo>
                  <a:cubicBezTo>
                    <a:pt x="2626" y="29077"/>
                    <a:pt x="2700" y="28427"/>
                    <a:pt x="2773" y="27826"/>
                  </a:cubicBezTo>
                  <a:cubicBezTo>
                    <a:pt x="2810" y="27495"/>
                    <a:pt x="2835" y="27188"/>
                    <a:pt x="2859" y="26955"/>
                  </a:cubicBezTo>
                  <a:cubicBezTo>
                    <a:pt x="3129" y="24710"/>
                    <a:pt x="3926" y="19078"/>
                    <a:pt x="4233" y="16968"/>
                  </a:cubicBezTo>
                  <a:cubicBezTo>
                    <a:pt x="4380" y="16956"/>
                    <a:pt x="4515" y="16931"/>
                    <a:pt x="4650" y="16919"/>
                  </a:cubicBezTo>
                  <a:cubicBezTo>
                    <a:pt x="4798" y="16944"/>
                    <a:pt x="4933" y="16956"/>
                    <a:pt x="5080" y="16968"/>
                  </a:cubicBezTo>
                  <a:cubicBezTo>
                    <a:pt x="5386" y="19078"/>
                    <a:pt x="6172" y="24710"/>
                    <a:pt x="6454" y="26955"/>
                  </a:cubicBezTo>
                  <a:cubicBezTo>
                    <a:pt x="6466" y="27188"/>
                    <a:pt x="6503" y="27495"/>
                    <a:pt x="6540" y="27826"/>
                  </a:cubicBezTo>
                  <a:cubicBezTo>
                    <a:pt x="6613" y="28427"/>
                    <a:pt x="6687" y="29077"/>
                    <a:pt x="6699" y="29421"/>
                  </a:cubicBezTo>
                  <a:cubicBezTo>
                    <a:pt x="6711" y="29666"/>
                    <a:pt x="6724" y="29912"/>
                    <a:pt x="6724" y="30132"/>
                  </a:cubicBezTo>
                  <a:cubicBezTo>
                    <a:pt x="7176" y="30124"/>
                    <a:pt x="7629" y="30104"/>
                    <a:pt x="8085" y="30104"/>
                  </a:cubicBezTo>
                  <a:cubicBezTo>
                    <a:pt x="8297" y="30104"/>
                    <a:pt x="8510" y="30109"/>
                    <a:pt x="8724" y="30120"/>
                  </a:cubicBezTo>
                  <a:cubicBezTo>
                    <a:pt x="8736" y="29274"/>
                    <a:pt x="8748" y="28415"/>
                    <a:pt x="8773" y="27568"/>
                  </a:cubicBezTo>
                  <a:cubicBezTo>
                    <a:pt x="9092" y="22060"/>
                    <a:pt x="9239" y="18195"/>
                    <a:pt x="9288" y="16735"/>
                  </a:cubicBezTo>
                  <a:cubicBezTo>
                    <a:pt x="9300" y="16735"/>
                    <a:pt x="9312" y="16735"/>
                    <a:pt x="9312" y="16723"/>
                  </a:cubicBezTo>
                  <a:cubicBezTo>
                    <a:pt x="9325" y="16502"/>
                    <a:pt x="9325" y="16294"/>
                    <a:pt x="9312" y="16085"/>
                  </a:cubicBezTo>
                  <a:lnTo>
                    <a:pt x="9312" y="16073"/>
                  </a:lnTo>
                  <a:cubicBezTo>
                    <a:pt x="9300" y="15091"/>
                    <a:pt x="9239" y="14281"/>
                    <a:pt x="9165" y="13656"/>
                  </a:cubicBezTo>
                  <a:cubicBezTo>
                    <a:pt x="9043" y="12637"/>
                    <a:pt x="7803" y="9484"/>
                    <a:pt x="7730" y="8503"/>
                  </a:cubicBezTo>
                  <a:cubicBezTo>
                    <a:pt x="7656" y="7571"/>
                    <a:pt x="8294" y="5056"/>
                    <a:pt x="8319" y="4049"/>
                  </a:cubicBezTo>
                  <a:cubicBezTo>
                    <a:pt x="8331" y="3510"/>
                    <a:pt x="8687" y="553"/>
                    <a:pt x="8343" y="492"/>
                  </a:cubicBezTo>
                  <a:lnTo>
                    <a:pt x="5570" y="1"/>
                  </a:ln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60"/>
            <p:cNvSpPr/>
            <p:nvPr/>
          </p:nvSpPr>
          <p:spPr>
            <a:xfrm>
              <a:off x="2652867" y="2601000"/>
              <a:ext cx="98800" cy="275775"/>
            </a:xfrm>
            <a:custGeom>
              <a:rect b="b" l="l" r="r" t="t"/>
              <a:pathLst>
                <a:path extrusionOk="0" h="11031" w="3952">
                  <a:moveTo>
                    <a:pt x="2099" y="1"/>
                  </a:moveTo>
                  <a:cubicBezTo>
                    <a:pt x="1689" y="15"/>
                    <a:pt x="1292" y="21"/>
                    <a:pt x="905" y="21"/>
                  </a:cubicBezTo>
                  <a:cubicBezTo>
                    <a:pt x="632" y="21"/>
                    <a:pt x="363" y="18"/>
                    <a:pt x="99" y="13"/>
                  </a:cubicBezTo>
                  <a:lnTo>
                    <a:pt x="99" y="13"/>
                  </a:lnTo>
                  <a:cubicBezTo>
                    <a:pt x="111" y="1167"/>
                    <a:pt x="1" y="2001"/>
                    <a:pt x="74" y="3264"/>
                  </a:cubicBezTo>
                  <a:cubicBezTo>
                    <a:pt x="185" y="5326"/>
                    <a:pt x="479" y="7141"/>
                    <a:pt x="479" y="9472"/>
                  </a:cubicBezTo>
                  <a:cubicBezTo>
                    <a:pt x="479" y="9755"/>
                    <a:pt x="344" y="10895"/>
                    <a:pt x="516" y="10945"/>
                  </a:cubicBezTo>
                  <a:cubicBezTo>
                    <a:pt x="774" y="10957"/>
                    <a:pt x="786" y="10969"/>
                    <a:pt x="1031" y="10969"/>
                  </a:cubicBezTo>
                  <a:cubicBezTo>
                    <a:pt x="1584" y="10994"/>
                    <a:pt x="3510" y="11030"/>
                    <a:pt x="3583" y="11030"/>
                  </a:cubicBezTo>
                  <a:cubicBezTo>
                    <a:pt x="3829" y="11030"/>
                    <a:pt x="3951" y="10932"/>
                    <a:pt x="3853" y="10834"/>
                  </a:cubicBezTo>
                  <a:cubicBezTo>
                    <a:pt x="3547" y="10564"/>
                    <a:pt x="2749" y="10294"/>
                    <a:pt x="2540" y="10196"/>
                  </a:cubicBezTo>
                  <a:cubicBezTo>
                    <a:pt x="2332" y="10098"/>
                    <a:pt x="2136" y="10000"/>
                    <a:pt x="1927" y="9914"/>
                  </a:cubicBezTo>
                  <a:cubicBezTo>
                    <a:pt x="1890" y="9889"/>
                    <a:pt x="1927" y="9767"/>
                    <a:pt x="1927" y="9718"/>
                  </a:cubicBezTo>
                  <a:cubicBezTo>
                    <a:pt x="1927" y="9718"/>
                    <a:pt x="1988" y="5068"/>
                    <a:pt x="209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60"/>
            <p:cNvSpPr/>
            <p:nvPr/>
          </p:nvSpPr>
          <p:spPr>
            <a:xfrm>
              <a:off x="2478967" y="2132975"/>
              <a:ext cx="249075" cy="210425"/>
            </a:xfrm>
            <a:custGeom>
              <a:rect b="b" l="l" r="r" t="t"/>
              <a:pathLst>
                <a:path extrusionOk="0" h="8417" w="9963">
                  <a:moveTo>
                    <a:pt x="994" y="0"/>
                  </a:moveTo>
                  <a:cubicBezTo>
                    <a:pt x="884" y="233"/>
                    <a:pt x="798" y="540"/>
                    <a:pt x="724" y="883"/>
                  </a:cubicBezTo>
                  <a:cubicBezTo>
                    <a:pt x="332" y="1963"/>
                    <a:pt x="1" y="3619"/>
                    <a:pt x="50" y="5447"/>
                  </a:cubicBezTo>
                  <a:cubicBezTo>
                    <a:pt x="142" y="8022"/>
                    <a:pt x="256" y="8098"/>
                    <a:pt x="269" y="8098"/>
                  </a:cubicBezTo>
                  <a:cubicBezTo>
                    <a:pt x="270" y="8098"/>
                    <a:pt x="270" y="8097"/>
                    <a:pt x="270" y="8097"/>
                  </a:cubicBezTo>
                  <a:lnTo>
                    <a:pt x="4454" y="8416"/>
                  </a:lnTo>
                  <a:cubicBezTo>
                    <a:pt x="4454" y="8416"/>
                    <a:pt x="4454" y="7962"/>
                    <a:pt x="4834" y="6404"/>
                  </a:cubicBezTo>
                  <a:cubicBezTo>
                    <a:pt x="4834" y="6392"/>
                    <a:pt x="4834" y="6392"/>
                    <a:pt x="4847" y="6380"/>
                  </a:cubicBezTo>
                  <a:cubicBezTo>
                    <a:pt x="4883" y="6331"/>
                    <a:pt x="4933" y="6282"/>
                    <a:pt x="4982" y="6233"/>
                  </a:cubicBezTo>
                  <a:cubicBezTo>
                    <a:pt x="5031" y="6282"/>
                    <a:pt x="5080" y="6331"/>
                    <a:pt x="5117" y="6380"/>
                  </a:cubicBezTo>
                  <a:cubicBezTo>
                    <a:pt x="5129" y="6392"/>
                    <a:pt x="5129" y="6404"/>
                    <a:pt x="5129" y="6404"/>
                  </a:cubicBezTo>
                  <a:cubicBezTo>
                    <a:pt x="5509" y="7962"/>
                    <a:pt x="5509" y="8416"/>
                    <a:pt x="5509" y="8416"/>
                  </a:cubicBezTo>
                  <a:lnTo>
                    <a:pt x="7215" y="8281"/>
                  </a:lnTo>
                  <a:cubicBezTo>
                    <a:pt x="8000" y="8343"/>
                    <a:pt x="8785" y="8404"/>
                    <a:pt x="9631" y="8416"/>
                  </a:cubicBezTo>
                  <a:cubicBezTo>
                    <a:pt x="9631" y="8306"/>
                    <a:pt x="9631" y="8208"/>
                    <a:pt x="9631" y="8097"/>
                  </a:cubicBezTo>
                  <a:lnTo>
                    <a:pt x="9693" y="8085"/>
                  </a:lnTo>
                  <a:cubicBezTo>
                    <a:pt x="9693" y="8085"/>
                    <a:pt x="9693" y="8086"/>
                    <a:pt x="9694" y="8086"/>
                  </a:cubicBezTo>
                  <a:cubicBezTo>
                    <a:pt x="9709" y="8086"/>
                    <a:pt x="9822" y="8000"/>
                    <a:pt x="9914" y="5447"/>
                  </a:cubicBezTo>
                  <a:cubicBezTo>
                    <a:pt x="9963" y="3668"/>
                    <a:pt x="9656" y="2061"/>
                    <a:pt x="9276" y="982"/>
                  </a:cubicBezTo>
                  <a:cubicBezTo>
                    <a:pt x="9190" y="589"/>
                    <a:pt x="9092" y="258"/>
                    <a:pt x="8969" y="0"/>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2603792" y="2160275"/>
              <a:ext cx="6775" cy="132200"/>
            </a:xfrm>
            <a:custGeom>
              <a:rect b="b" l="l" r="r" t="t"/>
              <a:pathLst>
                <a:path extrusionOk="0" h="5288" w="271">
                  <a:moveTo>
                    <a:pt x="136" y="0"/>
                  </a:moveTo>
                  <a:cubicBezTo>
                    <a:pt x="136" y="0"/>
                    <a:pt x="124" y="86"/>
                    <a:pt x="111" y="221"/>
                  </a:cubicBezTo>
                  <a:cubicBezTo>
                    <a:pt x="99" y="368"/>
                    <a:pt x="74" y="577"/>
                    <a:pt x="62" y="822"/>
                  </a:cubicBezTo>
                  <a:cubicBezTo>
                    <a:pt x="25" y="1325"/>
                    <a:pt x="1" y="1988"/>
                    <a:pt x="1" y="2638"/>
                  </a:cubicBezTo>
                  <a:cubicBezTo>
                    <a:pt x="1" y="3300"/>
                    <a:pt x="25" y="3963"/>
                    <a:pt x="50" y="4466"/>
                  </a:cubicBezTo>
                  <a:cubicBezTo>
                    <a:pt x="74" y="4711"/>
                    <a:pt x="99" y="4920"/>
                    <a:pt x="111" y="5067"/>
                  </a:cubicBezTo>
                  <a:cubicBezTo>
                    <a:pt x="124" y="5202"/>
                    <a:pt x="136" y="5288"/>
                    <a:pt x="136" y="5288"/>
                  </a:cubicBezTo>
                  <a:cubicBezTo>
                    <a:pt x="136" y="5288"/>
                    <a:pt x="148" y="5202"/>
                    <a:pt x="160" y="5067"/>
                  </a:cubicBezTo>
                  <a:cubicBezTo>
                    <a:pt x="173" y="4920"/>
                    <a:pt x="197" y="4711"/>
                    <a:pt x="209" y="4466"/>
                  </a:cubicBezTo>
                  <a:cubicBezTo>
                    <a:pt x="246" y="3963"/>
                    <a:pt x="271" y="3300"/>
                    <a:pt x="271" y="2638"/>
                  </a:cubicBezTo>
                  <a:cubicBezTo>
                    <a:pt x="271" y="1988"/>
                    <a:pt x="246" y="1325"/>
                    <a:pt x="209" y="822"/>
                  </a:cubicBezTo>
                  <a:cubicBezTo>
                    <a:pt x="197" y="577"/>
                    <a:pt x="173" y="368"/>
                    <a:pt x="160" y="221"/>
                  </a:cubicBezTo>
                  <a:cubicBezTo>
                    <a:pt x="148" y="86"/>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60"/>
            <p:cNvSpPr/>
            <p:nvPr/>
          </p:nvSpPr>
          <p:spPr>
            <a:xfrm>
              <a:off x="2576492" y="2160275"/>
              <a:ext cx="29175" cy="98825"/>
            </a:xfrm>
            <a:custGeom>
              <a:rect b="b" l="l" r="r" t="t"/>
              <a:pathLst>
                <a:path extrusionOk="0" h="3953" w="1167">
                  <a:moveTo>
                    <a:pt x="136" y="0"/>
                  </a:moveTo>
                  <a:cubicBezTo>
                    <a:pt x="136" y="0"/>
                    <a:pt x="124" y="74"/>
                    <a:pt x="111" y="196"/>
                  </a:cubicBezTo>
                  <a:cubicBezTo>
                    <a:pt x="99" y="319"/>
                    <a:pt x="75" y="503"/>
                    <a:pt x="62" y="712"/>
                  </a:cubicBezTo>
                  <a:cubicBezTo>
                    <a:pt x="25" y="1141"/>
                    <a:pt x="1" y="1718"/>
                    <a:pt x="1" y="2294"/>
                  </a:cubicBezTo>
                  <a:cubicBezTo>
                    <a:pt x="1" y="2441"/>
                    <a:pt x="1" y="2589"/>
                    <a:pt x="1" y="2724"/>
                  </a:cubicBezTo>
                  <a:cubicBezTo>
                    <a:pt x="13" y="2871"/>
                    <a:pt x="38" y="3018"/>
                    <a:pt x="62" y="3153"/>
                  </a:cubicBezTo>
                  <a:cubicBezTo>
                    <a:pt x="111" y="3435"/>
                    <a:pt x="222" y="3705"/>
                    <a:pt x="430" y="3852"/>
                  </a:cubicBezTo>
                  <a:cubicBezTo>
                    <a:pt x="516" y="3917"/>
                    <a:pt x="620" y="3953"/>
                    <a:pt x="711" y="3953"/>
                  </a:cubicBezTo>
                  <a:cubicBezTo>
                    <a:pt x="724" y="3953"/>
                    <a:pt x="737" y="3952"/>
                    <a:pt x="749" y="3951"/>
                  </a:cubicBezTo>
                  <a:cubicBezTo>
                    <a:pt x="835" y="3951"/>
                    <a:pt x="909" y="3938"/>
                    <a:pt x="970" y="3926"/>
                  </a:cubicBezTo>
                  <a:cubicBezTo>
                    <a:pt x="1093" y="3914"/>
                    <a:pt x="1166" y="3901"/>
                    <a:pt x="1166" y="3901"/>
                  </a:cubicBezTo>
                  <a:cubicBezTo>
                    <a:pt x="1166" y="3901"/>
                    <a:pt x="1105" y="3889"/>
                    <a:pt x="970" y="3877"/>
                  </a:cubicBezTo>
                  <a:cubicBezTo>
                    <a:pt x="909" y="3865"/>
                    <a:pt x="835" y="3865"/>
                    <a:pt x="749" y="3852"/>
                  </a:cubicBezTo>
                  <a:cubicBezTo>
                    <a:pt x="676" y="3840"/>
                    <a:pt x="602" y="3791"/>
                    <a:pt x="529" y="3730"/>
                  </a:cubicBezTo>
                  <a:cubicBezTo>
                    <a:pt x="406" y="3595"/>
                    <a:pt x="332" y="3374"/>
                    <a:pt x="295" y="3116"/>
                  </a:cubicBezTo>
                  <a:cubicBezTo>
                    <a:pt x="259" y="2859"/>
                    <a:pt x="283" y="2589"/>
                    <a:pt x="283" y="2294"/>
                  </a:cubicBezTo>
                  <a:cubicBezTo>
                    <a:pt x="283" y="1718"/>
                    <a:pt x="259" y="1141"/>
                    <a:pt x="222" y="712"/>
                  </a:cubicBezTo>
                  <a:cubicBezTo>
                    <a:pt x="210" y="503"/>
                    <a:pt x="185" y="319"/>
                    <a:pt x="173" y="196"/>
                  </a:cubicBezTo>
                  <a:cubicBezTo>
                    <a:pt x="148" y="74"/>
                    <a:pt x="136" y="0"/>
                    <a:pt x="13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60"/>
            <p:cNvSpPr/>
            <p:nvPr/>
          </p:nvSpPr>
          <p:spPr>
            <a:xfrm>
              <a:off x="2492767" y="2161800"/>
              <a:ext cx="45725" cy="55525"/>
            </a:xfrm>
            <a:custGeom>
              <a:rect b="b" l="l" r="r" t="t"/>
              <a:pathLst>
                <a:path extrusionOk="0" h="2221" w="1829">
                  <a:moveTo>
                    <a:pt x="1767" y="0"/>
                  </a:moveTo>
                  <a:cubicBezTo>
                    <a:pt x="1767" y="0"/>
                    <a:pt x="1755" y="37"/>
                    <a:pt x="1743" y="135"/>
                  </a:cubicBezTo>
                  <a:cubicBezTo>
                    <a:pt x="1730" y="221"/>
                    <a:pt x="1706" y="332"/>
                    <a:pt x="1669" y="467"/>
                  </a:cubicBezTo>
                  <a:cubicBezTo>
                    <a:pt x="1645" y="528"/>
                    <a:pt x="1620" y="602"/>
                    <a:pt x="1583" y="675"/>
                  </a:cubicBezTo>
                  <a:cubicBezTo>
                    <a:pt x="1559" y="749"/>
                    <a:pt x="1522" y="822"/>
                    <a:pt x="1485" y="896"/>
                  </a:cubicBezTo>
                  <a:cubicBezTo>
                    <a:pt x="1399" y="1055"/>
                    <a:pt x="1301" y="1203"/>
                    <a:pt x="1191" y="1350"/>
                  </a:cubicBezTo>
                  <a:cubicBezTo>
                    <a:pt x="1129" y="1424"/>
                    <a:pt x="1068" y="1497"/>
                    <a:pt x="1007" y="1558"/>
                  </a:cubicBezTo>
                  <a:cubicBezTo>
                    <a:pt x="945" y="1620"/>
                    <a:pt x="884" y="1681"/>
                    <a:pt x="810" y="1730"/>
                  </a:cubicBezTo>
                  <a:cubicBezTo>
                    <a:pt x="688" y="1841"/>
                    <a:pt x="553" y="1939"/>
                    <a:pt x="430" y="2012"/>
                  </a:cubicBezTo>
                  <a:cubicBezTo>
                    <a:pt x="307" y="2086"/>
                    <a:pt x="197" y="2135"/>
                    <a:pt x="123" y="2160"/>
                  </a:cubicBezTo>
                  <a:cubicBezTo>
                    <a:pt x="37" y="2196"/>
                    <a:pt x="1" y="2221"/>
                    <a:pt x="1" y="2221"/>
                  </a:cubicBezTo>
                  <a:lnTo>
                    <a:pt x="136" y="2221"/>
                  </a:lnTo>
                  <a:cubicBezTo>
                    <a:pt x="221" y="2221"/>
                    <a:pt x="344" y="2209"/>
                    <a:pt x="491" y="2160"/>
                  </a:cubicBezTo>
                  <a:cubicBezTo>
                    <a:pt x="639" y="2111"/>
                    <a:pt x="798" y="2037"/>
                    <a:pt x="958" y="1927"/>
                  </a:cubicBezTo>
                  <a:cubicBezTo>
                    <a:pt x="1043" y="1877"/>
                    <a:pt x="1117" y="1816"/>
                    <a:pt x="1191" y="1743"/>
                  </a:cubicBezTo>
                  <a:cubicBezTo>
                    <a:pt x="1264" y="1681"/>
                    <a:pt x="1338" y="1595"/>
                    <a:pt x="1399" y="1522"/>
                  </a:cubicBezTo>
                  <a:cubicBezTo>
                    <a:pt x="1461" y="1436"/>
                    <a:pt x="1522" y="1362"/>
                    <a:pt x="1571" y="1264"/>
                  </a:cubicBezTo>
                  <a:cubicBezTo>
                    <a:pt x="1632" y="1178"/>
                    <a:pt x="1669" y="1092"/>
                    <a:pt x="1706" y="1006"/>
                  </a:cubicBezTo>
                  <a:cubicBezTo>
                    <a:pt x="1743" y="908"/>
                    <a:pt x="1767" y="822"/>
                    <a:pt x="1792" y="737"/>
                  </a:cubicBezTo>
                  <a:cubicBezTo>
                    <a:pt x="1804" y="651"/>
                    <a:pt x="1816" y="565"/>
                    <a:pt x="1816" y="491"/>
                  </a:cubicBezTo>
                  <a:cubicBezTo>
                    <a:pt x="1829" y="418"/>
                    <a:pt x="1829" y="344"/>
                    <a:pt x="1816" y="283"/>
                  </a:cubicBezTo>
                  <a:cubicBezTo>
                    <a:pt x="1816" y="221"/>
                    <a:pt x="1816" y="172"/>
                    <a:pt x="1804" y="123"/>
                  </a:cubicBezTo>
                  <a:cubicBezTo>
                    <a:pt x="1780" y="37"/>
                    <a:pt x="1767" y="0"/>
                    <a:pt x="1767" y="0"/>
                  </a:cubicBezTo>
                  <a:close/>
                </a:path>
              </a:pathLst>
            </a:custGeom>
            <a:solidFill>
              <a:srgbClr val="0063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0"/>
            <p:cNvSpPr/>
            <p:nvPr/>
          </p:nvSpPr>
          <p:spPr>
            <a:xfrm>
              <a:off x="2681392" y="2158725"/>
              <a:ext cx="36850" cy="65175"/>
            </a:xfrm>
            <a:custGeom>
              <a:rect b="b" l="l" r="r" t="t"/>
              <a:pathLst>
                <a:path extrusionOk="0" h="2607" w="1474">
                  <a:moveTo>
                    <a:pt x="38" y="1"/>
                  </a:moveTo>
                  <a:cubicBezTo>
                    <a:pt x="38" y="1"/>
                    <a:pt x="13" y="209"/>
                    <a:pt x="1" y="516"/>
                  </a:cubicBezTo>
                  <a:cubicBezTo>
                    <a:pt x="1" y="675"/>
                    <a:pt x="13" y="860"/>
                    <a:pt x="38" y="1056"/>
                  </a:cubicBezTo>
                  <a:cubicBezTo>
                    <a:pt x="62" y="1252"/>
                    <a:pt x="111" y="1461"/>
                    <a:pt x="173" y="1669"/>
                  </a:cubicBezTo>
                  <a:cubicBezTo>
                    <a:pt x="209" y="1767"/>
                    <a:pt x="246" y="1866"/>
                    <a:pt x="295" y="1964"/>
                  </a:cubicBezTo>
                  <a:cubicBezTo>
                    <a:pt x="344" y="2062"/>
                    <a:pt x="406" y="2148"/>
                    <a:pt x="467" y="2234"/>
                  </a:cubicBezTo>
                  <a:cubicBezTo>
                    <a:pt x="528" y="2319"/>
                    <a:pt x="614" y="2393"/>
                    <a:pt x="688" y="2442"/>
                  </a:cubicBezTo>
                  <a:cubicBezTo>
                    <a:pt x="774" y="2503"/>
                    <a:pt x="847" y="2553"/>
                    <a:pt x="933" y="2565"/>
                  </a:cubicBezTo>
                  <a:cubicBezTo>
                    <a:pt x="1019" y="2602"/>
                    <a:pt x="1093" y="2602"/>
                    <a:pt x="1166" y="2602"/>
                  </a:cubicBezTo>
                  <a:cubicBezTo>
                    <a:pt x="1184" y="2605"/>
                    <a:pt x="1202" y="2607"/>
                    <a:pt x="1220" y="2607"/>
                  </a:cubicBezTo>
                  <a:cubicBezTo>
                    <a:pt x="1262" y="2607"/>
                    <a:pt x="1300" y="2598"/>
                    <a:pt x="1326" y="2589"/>
                  </a:cubicBezTo>
                  <a:cubicBezTo>
                    <a:pt x="1424" y="2577"/>
                    <a:pt x="1473" y="2565"/>
                    <a:pt x="1473" y="2565"/>
                  </a:cubicBezTo>
                  <a:cubicBezTo>
                    <a:pt x="1473" y="2565"/>
                    <a:pt x="1424" y="2553"/>
                    <a:pt x="1326" y="2540"/>
                  </a:cubicBezTo>
                  <a:cubicBezTo>
                    <a:pt x="1277" y="2528"/>
                    <a:pt x="1228" y="2528"/>
                    <a:pt x="1166" y="2503"/>
                  </a:cubicBezTo>
                  <a:cubicBezTo>
                    <a:pt x="1117" y="2479"/>
                    <a:pt x="1056" y="2467"/>
                    <a:pt x="995" y="2418"/>
                  </a:cubicBezTo>
                  <a:cubicBezTo>
                    <a:pt x="933" y="2393"/>
                    <a:pt x="872" y="2344"/>
                    <a:pt x="823" y="2283"/>
                  </a:cubicBezTo>
                  <a:cubicBezTo>
                    <a:pt x="762" y="2234"/>
                    <a:pt x="712" y="2160"/>
                    <a:pt x="663" y="2086"/>
                  </a:cubicBezTo>
                  <a:lnTo>
                    <a:pt x="590" y="1976"/>
                  </a:lnTo>
                  <a:lnTo>
                    <a:pt x="541" y="1853"/>
                  </a:lnTo>
                  <a:cubicBezTo>
                    <a:pt x="492" y="1767"/>
                    <a:pt x="467" y="1669"/>
                    <a:pt x="430" y="1583"/>
                  </a:cubicBezTo>
                  <a:cubicBezTo>
                    <a:pt x="369" y="1387"/>
                    <a:pt x="320" y="1203"/>
                    <a:pt x="271" y="1019"/>
                  </a:cubicBezTo>
                  <a:cubicBezTo>
                    <a:pt x="234" y="835"/>
                    <a:pt x="197" y="651"/>
                    <a:pt x="160" y="504"/>
                  </a:cubicBezTo>
                  <a:cubicBezTo>
                    <a:pt x="99" y="209"/>
                    <a:pt x="38" y="1"/>
                    <a:pt x="38" y="1"/>
                  </a:cubicBezTo>
                  <a:close/>
                </a:path>
              </a:pathLst>
            </a:custGeom>
            <a:solidFill>
              <a:srgbClr val="0063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0"/>
            <p:cNvSpPr/>
            <p:nvPr/>
          </p:nvSpPr>
          <p:spPr>
            <a:xfrm>
              <a:off x="2551042" y="2286025"/>
              <a:ext cx="80075" cy="8000"/>
            </a:xfrm>
            <a:custGeom>
              <a:rect b="b" l="l" r="r" t="t"/>
              <a:pathLst>
                <a:path extrusionOk="0" h="320" w="3203">
                  <a:moveTo>
                    <a:pt x="1596" y="0"/>
                  </a:moveTo>
                  <a:cubicBezTo>
                    <a:pt x="1497" y="0"/>
                    <a:pt x="1399" y="0"/>
                    <a:pt x="1301" y="12"/>
                  </a:cubicBezTo>
                  <a:cubicBezTo>
                    <a:pt x="1191" y="12"/>
                    <a:pt x="1093" y="25"/>
                    <a:pt x="1007" y="37"/>
                  </a:cubicBezTo>
                  <a:cubicBezTo>
                    <a:pt x="810" y="49"/>
                    <a:pt x="639" y="86"/>
                    <a:pt x="479" y="135"/>
                  </a:cubicBezTo>
                  <a:cubicBezTo>
                    <a:pt x="332" y="160"/>
                    <a:pt x="221" y="221"/>
                    <a:pt x="136" y="258"/>
                  </a:cubicBezTo>
                  <a:cubicBezTo>
                    <a:pt x="50" y="295"/>
                    <a:pt x="1" y="319"/>
                    <a:pt x="1" y="319"/>
                  </a:cubicBezTo>
                  <a:cubicBezTo>
                    <a:pt x="1" y="319"/>
                    <a:pt x="62" y="319"/>
                    <a:pt x="148" y="307"/>
                  </a:cubicBezTo>
                  <a:cubicBezTo>
                    <a:pt x="234" y="307"/>
                    <a:pt x="356" y="295"/>
                    <a:pt x="504" y="295"/>
                  </a:cubicBezTo>
                  <a:cubicBezTo>
                    <a:pt x="590" y="295"/>
                    <a:pt x="663" y="282"/>
                    <a:pt x="749" y="282"/>
                  </a:cubicBezTo>
                  <a:lnTo>
                    <a:pt x="1019" y="282"/>
                  </a:lnTo>
                  <a:cubicBezTo>
                    <a:pt x="1080" y="278"/>
                    <a:pt x="1143" y="277"/>
                    <a:pt x="1207" y="277"/>
                  </a:cubicBezTo>
                  <a:cubicBezTo>
                    <a:pt x="1334" y="277"/>
                    <a:pt x="1465" y="282"/>
                    <a:pt x="1596" y="282"/>
                  </a:cubicBezTo>
                  <a:lnTo>
                    <a:pt x="2700" y="282"/>
                  </a:lnTo>
                  <a:cubicBezTo>
                    <a:pt x="2994" y="282"/>
                    <a:pt x="3203" y="258"/>
                    <a:pt x="3203" y="258"/>
                  </a:cubicBezTo>
                  <a:cubicBezTo>
                    <a:pt x="3203" y="258"/>
                    <a:pt x="3006" y="184"/>
                    <a:pt x="2712" y="123"/>
                  </a:cubicBezTo>
                  <a:cubicBezTo>
                    <a:pt x="2565" y="98"/>
                    <a:pt x="2393" y="62"/>
                    <a:pt x="2197" y="37"/>
                  </a:cubicBezTo>
                  <a:cubicBezTo>
                    <a:pt x="2013" y="12"/>
                    <a:pt x="1804" y="12"/>
                    <a:pt x="1596"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0"/>
            <p:cNvSpPr/>
            <p:nvPr/>
          </p:nvSpPr>
          <p:spPr>
            <a:xfrm>
              <a:off x="2480492" y="2322525"/>
              <a:ext cx="114450" cy="30075"/>
            </a:xfrm>
            <a:custGeom>
              <a:rect b="b" l="l" r="r" t="t"/>
              <a:pathLst>
                <a:path extrusionOk="0" h="1203" w="4578">
                  <a:moveTo>
                    <a:pt x="1" y="0"/>
                  </a:moveTo>
                  <a:lnTo>
                    <a:pt x="1" y="1153"/>
                  </a:lnTo>
                  <a:lnTo>
                    <a:pt x="4577" y="1202"/>
                  </a:lnTo>
                  <a:lnTo>
                    <a:pt x="4577" y="160"/>
                  </a:lnTo>
                  <a:lnTo>
                    <a:pt x="1"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9" name="Google Shape;9199;p60"/>
            <p:cNvSpPr/>
            <p:nvPr/>
          </p:nvSpPr>
          <p:spPr>
            <a:xfrm>
              <a:off x="2612092" y="2322525"/>
              <a:ext cx="114725" cy="30075"/>
            </a:xfrm>
            <a:custGeom>
              <a:rect b="b" l="l" r="r" t="t"/>
              <a:pathLst>
                <a:path extrusionOk="0" h="1203" w="4589">
                  <a:moveTo>
                    <a:pt x="4576" y="0"/>
                  </a:moveTo>
                  <a:lnTo>
                    <a:pt x="0" y="160"/>
                  </a:lnTo>
                  <a:lnTo>
                    <a:pt x="0" y="1202"/>
                  </a:lnTo>
                  <a:lnTo>
                    <a:pt x="4589" y="1153"/>
                  </a:lnTo>
                  <a:lnTo>
                    <a:pt x="4576" y="0"/>
                  </a:ln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0" name="Google Shape;9200;p60"/>
            <p:cNvSpPr/>
            <p:nvPr/>
          </p:nvSpPr>
          <p:spPr>
            <a:xfrm>
              <a:off x="2438792" y="2866025"/>
              <a:ext cx="106450" cy="13975"/>
            </a:xfrm>
            <a:custGeom>
              <a:rect b="b" l="l" r="r" t="t"/>
              <a:pathLst>
                <a:path extrusionOk="0" h="559" w="4258">
                  <a:moveTo>
                    <a:pt x="4233" y="0"/>
                  </a:moveTo>
                  <a:lnTo>
                    <a:pt x="37" y="282"/>
                  </a:lnTo>
                  <a:cubicBezTo>
                    <a:pt x="37" y="429"/>
                    <a:pt x="0" y="540"/>
                    <a:pt x="172" y="552"/>
                  </a:cubicBezTo>
                  <a:cubicBezTo>
                    <a:pt x="193" y="556"/>
                    <a:pt x="213" y="558"/>
                    <a:pt x="233" y="558"/>
                  </a:cubicBezTo>
                  <a:cubicBezTo>
                    <a:pt x="274" y="558"/>
                    <a:pt x="315" y="552"/>
                    <a:pt x="356" y="552"/>
                  </a:cubicBezTo>
                  <a:lnTo>
                    <a:pt x="3804" y="552"/>
                  </a:lnTo>
                  <a:cubicBezTo>
                    <a:pt x="3855" y="552"/>
                    <a:pt x="3916" y="558"/>
                    <a:pt x="3977" y="558"/>
                  </a:cubicBezTo>
                  <a:cubicBezTo>
                    <a:pt x="4091" y="558"/>
                    <a:pt x="4201" y="537"/>
                    <a:pt x="4233" y="417"/>
                  </a:cubicBezTo>
                  <a:cubicBezTo>
                    <a:pt x="4258" y="294"/>
                    <a:pt x="4233" y="123"/>
                    <a:pt x="4233" y="0"/>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0"/>
            <p:cNvSpPr/>
            <p:nvPr/>
          </p:nvSpPr>
          <p:spPr>
            <a:xfrm>
              <a:off x="2516992" y="2806200"/>
              <a:ext cx="13525" cy="39000"/>
            </a:xfrm>
            <a:custGeom>
              <a:rect b="b" l="l" r="r" t="t"/>
              <a:pathLst>
                <a:path extrusionOk="0" h="1560" w="541">
                  <a:moveTo>
                    <a:pt x="1" y="1"/>
                  </a:moveTo>
                  <a:lnTo>
                    <a:pt x="1" y="1"/>
                  </a:lnTo>
                  <a:cubicBezTo>
                    <a:pt x="49" y="591"/>
                    <a:pt x="97" y="1560"/>
                    <a:pt x="320" y="1560"/>
                  </a:cubicBezTo>
                  <a:cubicBezTo>
                    <a:pt x="324" y="1560"/>
                    <a:pt x="328" y="1559"/>
                    <a:pt x="332" y="1559"/>
                  </a:cubicBezTo>
                  <a:cubicBezTo>
                    <a:pt x="528" y="1522"/>
                    <a:pt x="516" y="1056"/>
                    <a:pt x="528" y="933"/>
                  </a:cubicBezTo>
                  <a:cubicBezTo>
                    <a:pt x="541" y="626"/>
                    <a:pt x="528" y="320"/>
                    <a:pt x="541" y="13"/>
                  </a:cubicBezTo>
                  <a:lnTo>
                    <a:pt x="1"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0"/>
            <p:cNvSpPr/>
            <p:nvPr/>
          </p:nvSpPr>
          <p:spPr>
            <a:xfrm>
              <a:off x="2434492" y="2805275"/>
              <a:ext cx="111375" cy="71200"/>
            </a:xfrm>
            <a:custGeom>
              <a:rect b="b" l="l" r="r" t="t"/>
              <a:pathLst>
                <a:path extrusionOk="0" h="2848" w="4455">
                  <a:moveTo>
                    <a:pt x="2540" y="1"/>
                  </a:moveTo>
                  <a:lnTo>
                    <a:pt x="2540" y="1154"/>
                  </a:lnTo>
                  <a:cubicBezTo>
                    <a:pt x="2270" y="1449"/>
                    <a:pt x="1816" y="1608"/>
                    <a:pt x="1436" y="1804"/>
                  </a:cubicBezTo>
                  <a:cubicBezTo>
                    <a:pt x="1080" y="2001"/>
                    <a:pt x="602" y="2136"/>
                    <a:pt x="307" y="2430"/>
                  </a:cubicBezTo>
                  <a:cubicBezTo>
                    <a:pt x="1" y="2737"/>
                    <a:pt x="344" y="2847"/>
                    <a:pt x="626" y="2847"/>
                  </a:cubicBezTo>
                  <a:cubicBezTo>
                    <a:pt x="1448" y="2835"/>
                    <a:pt x="2258" y="2798"/>
                    <a:pt x="3068" y="2761"/>
                  </a:cubicBezTo>
                  <a:cubicBezTo>
                    <a:pt x="3123" y="2761"/>
                    <a:pt x="3854" y="2782"/>
                    <a:pt x="4217" y="2782"/>
                  </a:cubicBezTo>
                  <a:cubicBezTo>
                    <a:pt x="4338" y="2782"/>
                    <a:pt x="4417" y="2780"/>
                    <a:pt x="4417" y="2774"/>
                  </a:cubicBezTo>
                  <a:lnTo>
                    <a:pt x="4454" y="74"/>
                  </a:lnTo>
                  <a:lnTo>
                    <a:pt x="3841" y="50"/>
                  </a:lnTo>
                  <a:cubicBezTo>
                    <a:pt x="3841" y="357"/>
                    <a:pt x="3841" y="663"/>
                    <a:pt x="3828" y="958"/>
                  </a:cubicBezTo>
                  <a:cubicBezTo>
                    <a:pt x="3816" y="1093"/>
                    <a:pt x="3828" y="1547"/>
                    <a:pt x="3632" y="1584"/>
                  </a:cubicBezTo>
                  <a:cubicBezTo>
                    <a:pt x="3627" y="1585"/>
                    <a:pt x="3621" y="1585"/>
                    <a:pt x="3616" y="1585"/>
                  </a:cubicBezTo>
                  <a:cubicBezTo>
                    <a:pt x="3397" y="1585"/>
                    <a:pt x="3349" y="613"/>
                    <a:pt x="3313" y="38"/>
                  </a:cubicBezTo>
                  <a:lnTo>
                    <a:pt x="2540"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0"/>
            <p:cNvSpPr/>
            <p:nvPr/>
          </p:nvSpPr>
          <p:spPr>
            <a:xfrm>
              <a:off x="2494917" y="2817250"/>
              <a:ext cx="15975" cy="5550"/>
            </a:xfrm>
            <a:custGeom>
              <a:rect b="b" l="l" r="r" t="t"/>
              <a:pathLst>
                <a:path extrusionOk="0" h="222" w="639">
                  <a:moveTo>
                    <a:pt x="111" y="0"/>
                  </a:moveTo>
                  <a:cubicBezTo>
                    <a:pt x="50" y="0"/>
                    <a:pt x="0" y="49"/>
                    <a:pt x="0" y="98"/>
                  </a:cubicBezTo>
                  <a:cubicBezTo>
                    <a:pt x="0" y="160"/>
                    <a:pt x="50" y="209"/>
                    <a:pt x="99" y="209"/>
                  </a:cubicBezTo>
                  <a:cubicBezTo>
                    <a:pt x="185" y="221"/>
                    <a:pt x="270" y="221"/>
                    <a:pt x="356" y="221"/>
                  </a:cubicBezTo>
                  <a:cubicBezTo>
                    <a:pt x="418" y="221"/>
                    <a:pt x="479" y="221"/>
                    <a:pt x="540" y="209"/>
                  </a:cubicBezTo>
                  <a:cubicBezTo>
                    <a:pt x="602" y="209"/>
                    <a:pt x="638" y="160"/>
                    <a:pt x="638" y="111"/>
                  </a:cubicBezTo>
                  <a:cubicBezTo>
                    <a:pt x="638" y="56"/>
                    <a:pt x="609" y="11"/>
                    <a:pt x="550" y="11"/>
                  </a:cubicBezTo>
                  <a:cubicBezTo>
                    <a:pt x="543" y="11"/>
                    <a:pt x="536" y="11"/>
                    <a:pt x="528" y="13"/>
                  </a:cubicBezTo>
                  <a:cubicBezTo>
                    <a:pt x="381" y="13"/>
                    <a:pt x="258" y="13"/>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0"/>
            <p:cNvSpPr/>
            <p:nvPr/>
          </p:nvSpPr>
          <p:spPr>
            <a:xfrm>
              <a:off x="2494917" y="2831125"/>
              <a:ext cx="15975" cy="9450"/>
            </a:xfrm>
            <a:custGeom>
              <a:rect b="b" l="l" r="r" t="t"/>
              <a:pathLst>
                <a:path extrusionOk="0" h="378" w="639">
                  <a:moveTo>
                    <a:pt x="124" y="0"/>
                  </a:moveTo>
                  <a:cubicBezTo>
                    <a:pt x="81" y="0"/>
                    <a:pt x="43" y="23"/>
                    <a:pt x="25" y="59"/>
                  </a:cubicBezTo>
                  <a:cubicBezTo>
                    <a:pt x="0" y="120"/>
                    <a:pt x="25" y="181"/>
                    <a:pt x="74" y="206"/>
                  </a:cubicBezTo>
                  <a:cubicBezTo>
                    <a:pt x="209" y="267"/>
                    <a:pt x="332" y="329"/>
                    <a:pt x="479" y="378"/>
                  </a:cubicBezTo>
                  <a:lnTo>
                    <a:pt x="516" y="378"/>
                  </a:lnTo>
                  <a:cubicBezTo>
                    <a:pt x="553" y="378"/>
                    <a:pt x="602" y="353"/>
                    <a:pt x="614" y="316"/>
                  </a:cubicBezTo>
                  <a:cubicBezTo>
                    <a:pt x="638" y="255"/>
                    <a:pt x="602" y="206"/>
                    <a:pt x="553" y="181"/>
                  </a:cubicBezTo>
                  <a:cubicBezTo>
                    <a:pt x="418" y="132"/>
                    <a:pt x="307" y="83"/>
                    <a:pt x="172" y="10"/>
                  </a:cubicBezTo>
                  <a:cubicBezTo>
                    <a:pt x="156" y="3"/>
                    <a:pt x="139" y="0"/>
                    <a:pt x="12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0"/>
            <p:cNvSpPr/>
            <p:nvPr/>
          </p:nvSpPr>
          <p:spPr>
            <a:xfrm>
              <a:off x="2463317" y="2850125"/>
              <a:ext cx="11075" cy="14675"/>
            </a:xfrm>
            <a:custGeom>
              <a:rect b="b" l="l" r="r" t="t"/>
              <a:pathLst>
                <a:path extrusionOk="0" h="587" w="443">
                  <a:moveTo>
                    <a:pt x="116" y="1"/>
                  </a:moveTo>
                  <a:cubicBezTo>
                    <a:pt x="102" y="1"/>
                    <a:pt x="88" y="4"/>
                    <a:pt x="74" y="10"/>
                  </a:cubicBezTo>
                  <a:cubicBezTo>
                    <a:pt x="25" y="35"/>
                    <a:pt x="1" y="96"/>
                    <a:pt x="25" y="145"/>
                  </a:cubicBezTo>
                  <a:cubicBezTo>
                    <a:pt x="99" y="305"/>
                    <a:pt x="160" y="415"/>
                    <a:pt x="234" y="538"/>
                  </a:cubicBezTo>
                  <a:cubicBezTo>
                    <a:pt x="258" y="575"/>
                    <a:pt x="283" y="587"/>
                    <a:pt x="320" y="587"/>
                  </a:cubicBezTo>
                  <a:cubicBezTo>
                    <a:pt x="344" y="587"/>
                    <a:pt x="357" y="587"/>
                    <a:pt x="381" y="575"/>
                  </a:cubicBezTo>
                  <a:cubicBezTo>
                    <a:pt x="430" y="550"/>
                    <a:pt x="442" y="477"/>
                    <a:pt x="406" y="427"/>
                  </a:cubicBezTo>
                  <a:cubicBezTo>
                    <a:pt x="344" y="317"/>
                    <a:pt x="283" y="207"/>
                    <a:pt x="209" y="59"/>
                  </a:cubicBezTo>
                  <a:cubicBezTo>
                    <a:pt x="191" y="24"/>
                    <a:pt x="154" y="1"/>
                    <a:pt x="1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60"/>
            <p:cNvSpPr/>
            <p:nvPr/>
          </p:nvSpPr>
          <p:spPr>
            <a:xfrm>
              <a:off x="2475292" y="2844225"/>
              <a:ext cx="11050" cy="14750"/>
            </a:xfrm>
            <a:custGeom>
              <a:rect b="b" l="l" r="r" t="t"/>
              <a:pathLst>
                <a:path extrusionOk="0" h="590" w="442">
                  <a:moveTo>
                    <a:pt x="113" y="1"/>
                  </a:moveTo>
                  <a:cubicBezTo>
                    <a:pt x="96" y="1"/>
                    <a:pt x="78" y="5"/>
                    <a:pt x="62" y="13"/>
                  </a:cubicBezTo>
                  <a:cubicBezTo>
                    <a:pt x="13" y="38"/>
                    <a:pt x="0" y="99"/>
                    <a:pt x="25" y="148"/>
                  </a:cubicBezTo>
                  <a:lnTo>
                    <a:pt x="86" y="271"/>
                  </a:lnTo>
                  <a:cubicBezTo>
                    <a:pt x="123" y="345"/>
                    <a:pt x="172" y="430"/>
                    <a:pt x="233" y="529"/>
                  </a:cubicBezTo>
                  <a:cubicBezTo>
                    <a:pt x="246" y="565"/>
                    <a:pt x="282" y="590"/>
                    <a:pt x="319" y="590"/>
                  </a:cubicBezTo>
                  <a:cubicBezTo>
                    <a:pt x="344" y="590"/>
                    <a:pt x="356" y="578"/>
                    <a:pt x="368" y="578"/>
                  </a:cubicBezTo>
                  <a:cubicBezTo>
                    <a:pt x="417" y="541"/>
                    <a:pt x="442" y="479"/>
                    <a:pt x="405" y="430"/>
                  </a:cubicBezTo>
                  <a:cubicBezTo>
                    <a:pt x="344" y="332"/>
                    <a:pt x="307" y="246"/>
                    <a:pt x="270" y="173"/>
                  </a:cubicBezTo>
                  <a:lnTo>
                    <a:pt x="209" y="50"/>
                  </a:lnTo>
                  <a:cubicBezTo>
                    <a:pt x="184" y="17"/>
                    <a:pt x="149" y="1"/>
                    <a:pt x="11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60"/>
            <p:cNvSpPr/>
            <p:nvPr/>
          </p:nvSpPr>
          <p:spPr>
            <a:xfrm>
              <a:off x="2486942" y="2838775"/>
              <a:ext cx="10450" cy="14075"/>
            </a:xfrm>
            <a:custGeom>
              <a:rect b="b" l="l" r="r" t="t"/>
              <a:pathLst>
                <a:path extrusionOk="0" h="563" w="418">
                  <a:moveTo>
                    <a:pt x="115" y="1"/>
                  </a:moveTo>
                  <a:cubicBezTo>
                    <a:pt x="101" y="1"/>
                    <a:pt x="87" y="4"/>
                    <a:pt x="74" y="10"/>
                  </a:cubicBezTo>
                  <a:cubicBezTo>
                    <a:pt x="25" y="35"/>
                    <a:pt x="1" y="96"/>
                    <a:pt x="25" y="158"/>
                  </a:cubicBezTo>
                  <a:cubicBezTo>
                    <a:pt x="62" y="219"/>
                    <a:pt x="86" y="280"/>
                    <a:pt x="123" y="342"/>
                  </a:cubicBezTo>
                  <a:cubicBezTo>
                    <a:pt x="148" y="391"/>
                    <a:pt x="185" y="440"/>
                    <a:pt x="209" y="501"/>
                  </a:cubicBezTo>
                  <a:cubicBezTo>
                    <a:pt x="234" y="538"/>
                    <a:pt x="270" y="563"/>
                    <a:pt x="307" y="563"/>
                  </a:cubicBezTo>
                  <a:cubicBezTo>
                    <a:pt x="319" y="563"/>
                    <a:pt x="332" y="563"/>
                    <a:pt x="356" y="550"/>
                  </a:cubicBezTo>
                  <a:cubicBezTo>
                    <a:pt x="405" y="526"/>
                    <a:pt x="418" y="464"/>
                    <a:pt x="393" y="415"/>
                  </a:cubicBezTo>
                  <a:cubicBezTo>
                    <a:pt x="369" y="342"/>
                    <a:pt x="332" y="293"/>
                    <a:pt x="307" y="231"/>
                  </a:cubicBezTo>
                  <a:cubicBezTo>
                    <a:pt x="270" y="182"/>
                    <a:pt x="246" y="133"/>
                    <a:pt x="209" y="59"/>
                  </a:cubicBezTo>
                  <a:cubicBezTo>
                    <a:pt x="191" y="24"/>
                    <a:pt x="153" y="1"/>
                    <a:pt x="1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0"/>
            <p:cNvSpPr/>
            <p:nvPr/>
          </p:nvSpPr>
          <p:spPr>
            <a:xfrm>
              <a:off x="2661467" y="2866025"/>
              <a:ext cx="106750" cy="13975"/>
            </a:xfrm>
            <a:custGeom>
              <a:rect b="b" l="l" r="r" t="t"/>
              <a:pathLst>
                <a:path extrusionOk="0" h="559" w="4270">
                  <a:moveTo>
                    <a:pt x="37" y="0"/>
                  </a:moveTo>
                  <a:cubicBezTo>
                    <a:pt x="37" y="123"/>
                    <a:pt x="0" y="294"/>
                    <a:pt x="37" y="417"/>
                  </a:cubicBezTo>
                  <a:cubicBezTo>
                    <a:pt x="69" y="537"/>
                    <a:pt x="179" y="558"/>
                    <a:pt x="293" y="558"/>
                  </a:cubicBezTo>
                  <a:cubicBezTo>
                    <a:pt x="354" y="558"/>
                    <a:pt x="415" y="552"/>
                    <a:pt x="467" y="552"/>
                  </a:cubicBezTo>
                  <a:lnTo>
                    <a:pt x="3926" y="552"/>
                  </a:lnTo>
                  <a:cubicBezTo>
                    <a:pt x="3959" y="552"/>
                    <a:pt x="3997" y="558"/>
                    <a:pt x="4037" y="558"/>
                  </a:cubicBezTo>
                  <a:cubicBezTo>
                    <a:pt x="4057" y="558"/>
                    <a:pt x="4078" y="556"/>
                    <a:pt x="4098" y="552"/>
                  </a:cubicBezTo>
                  <a:cubicBezTo>
                    <a:pt x="4270" y="540"/>
                    <a:pt x="4233" y="429"/>
                    <a:pt x="4233" y="282"/>
                  </a:cubicBezTo>
                  <a:lnTo>
                    <a:pt x="37" y="0"/>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2676492" y="2806200"/>
              <a:ext cx="13525" cy="39000"/>
            </a:xfrm>
            <a:custGeom>
              <a:rect b="b" l="l" r="r" t="t"/>
              <a:pathLst>
                <a:path extrusionOk="0" h="1560" w="541">
                  <a:moveTo>
                    <a:pt x="540" y="1"/>
                  </a:moveTo>
                  <a:lnTo>
                    <a:pt x="1" y="13"/>
                  </a:lnTo>
                  <a:cubicBezTo>
                    <a:pt x="13" y="320"/>
                    <a:pt x="1" y="626"/>
                    <a:pt x="13" y="933"/>
                  </a:cubicBezTo>
                  <a:cubicBezTo>
                    <a:pt x="25" y="1056"/>
                    <a:pt x="13" y="1522"/>
                    <a:pt x="209" y="1559"/>
                  </a:cubicBezTo>
                  <a:cubicBezTo>
                    <a:pt x="213" y="1559"/>
                    <a:pt x="217" y="1560"/>
                    <a:pt x="222" y="1560"/>
                  </a:cubicBezTo>
                  <a:cubicBezTo>
                    <a:pt x="444" y="1560"/>
                    <a:pt x="492" y="591"/>
                    <a:pt x="540"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2661167" y="2805275"/>
              <a:ext cx="111350" cy="71200"/>
            </a:xfrm>
            <a:custGeom>
              <a:rect b="b" l="l" r="r" t="t"/>
              <a:pathLst>
                <a:path extrusionOk="0" h="2848" w="4454">
                  <a:moveTo>
                    <a:pt x="1914" y="1"/>
                  </a:moveTo>
                  <a:lnTo>
                    <a:pt x="1153" y="38"/>
                  </a:lnTo>
                  <a:cubicBezTo>
                    <a:pt x="1105" y="613"/>
                    <a:pt x="1058" y="1585"/>
                    <a:pt x="838" y="1585"/>
                  </a:cubicBezTo>
                  <a:cubicBezTo>
                    <a:pt x="833" y="1585"/>
                    <a:pt x="828" y="1585"/>
                    <a:pt x="822" y="1584"/>
                  </a:cubicBezTo>
                  <a:cubicBezTo>
                    <a:pt x="626" y="1547"/>
                    <a:pt x="638" y="1093"/>
                    <a:pt x="626" y="958"/>
                  </a:cubicBezTo>
                  <a:cubicBezTo>
                    <a:pt x="626" y="663"/>
                    <a:pt x="626" y="357"/>
                    <a:pt x="614" y="50"/>
                  </a:cubicBezTo>
                  <a:lnTo>
                    <a:pt x="0" y="74"/>
                  </a:lnTo>
                  <a:lnTo>
                    <a:pt x="37" y="2774"/>
                  </a:lnTo>
                  <a:cubicBezTo>
                    <a:pt x="37" y="2780"/>
                    <a:pt x="117" y="2782"/>
                    <a:pt x="237" y="2782"/>
                  </a:cubicBezTo>
                  <a:cubicBezTo>
                    <a:pt x="600" y="2782"/>
                    <a:pt x="1331" y="2761"/>
                    <a:pt x="1386" y="2761"/>
                  </a:cubicBezTo>
                  <a:cubicBezTo>
                    <a:pt x="2196" y="2798"/>
                    <a:pt x="3018" y="2835"/>
                    <a:pt x="3828" y="2847"/>
                  </a:cubicBezTo>
                  <a:cubicBezTo>
                    <a:pt x="4110" y="2847"/>
                    <a:pt x="4454" y="2737"/>
                    <a:pt x="4147" y="2430"/>
                  </a:cubicBezTo>
                  <a:cubicBezTo>
                    <a:pt x="3852" y="2136"/>
                    <a:pt x="3374" y="2001"/>
                    <a:pt x="3018" y="1804"/>
                  </a:cubicBezTo>
                  <a:cubicBezTo>
                    <a:pt x="2638" y="1608"/>
                    <a:pt x="2184" y="1449"/>
                    <a:pt x="1926" y="1154"/>
                  </a:cubicBezTo>
                  <a:lnTo>
                    <a:pt x="191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0"/>
            <p:cNvSpPr/>
            <p:nvPr/>
          </p:nvSpPr>
          <p:spPr>
            <a:xfrm>
              <a:off x="2696117" y="2817250"/>
              <a:ext cx="15975" cy="5550"/>
            </a:xfrm>
            <a:custGeom>
              <a:rect b="b" l="l" r="r" t="t"/>
              <a:pathLst>
                <a:path extrusionOk="0" h="222" w="639">
                  <a:moveTo>
                    <a:pt x="111" y="0"/>
                  </a:moveTo>
                  <a:cubicBezTo>
                    <a:pt x="38" y="0"/>
                    <a:pt x="1" y="49"/>
                    <a:pt x="1" y="98"/>
                  </a:cubicBezTo>
                  <a:cubicBezTo>
                    <a:pt x="1" y="160"/>
                    <a:pt x="38" y="209"/>
                    <a:pt x="99" y="209"/>
                  </a:cubicBezTo>
                  <a:cubicBezTo>
                    <a:pt x="160" y="221"/>
                    <a:pt x="222" y="221"/>
                    <a:pt x="283" y="221"/>
                  </a:cubicBezTo>
                  <a:cubicBezTo>
                    <a:pt x="369" y="221"/>
                    <a:pt x="455" y="221"/>
                    <a:pt x="541" y="209"/>
                  </a:cubicBezTo>
                  <a:cubicBezTo>
                    <a:pt x="602" y="209"/>
                    <a:pt x="639" y="160"/>
                    <a:pt x="639" y="98"/>
                  </a:cubicBezTo>
                  <a:cubicBezTo>
                    <a:pt x="639" y="49"/>
                    <a:pt x="590" y="0"/>
                    <a:pt x="528" y="0"/>
                  </a:cubicBezTo>
                  <a:cubicBezTo>
                    <a:pt x="455" y="6"/>
                    <a:pt x="387" y="10"/>
                    <a:pt x="320" y="10"/>
                  </a:cubicBezTo>
                  <a:cubicBezTo>
                    <a:pt x="252" y="10"/>
                    <a:pt x="185" y="6"/>
                    <a:pt x="11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0"/>
            <p:cNvSpPr/>
            <p:nvPr/>
          </p:nvSpPr>
          <p:spPr>
            <a:xfrm>
              <a:off x="2696442" y="2831125"/>
              <a:ext cx="15650" cy="9450"/>
            </a:xfrm>
            <a:custGeom>
              <a:rect b="b" l="l" r="r" t="t"/>
              <a:pathLst>
                <a:path extrusionOk="0" h="378" w="626">
                  <a:moveTo>
                    <a:pt x="507" y="0"/>
                  </a:moveTo>
                  <a:cubicBezTo>
                    <a:pt x="493" y="0"/>
                    <a:pt x="479" y="3"/>
                    <a:pt x="466" y="10"/>
                  </a:cubicBezTo>
                  <a:cubicBezTo>
                    <a:pt x="331" y="83"/>
                    <a:pt x="209" y="132"/>
                    <a:pt x="74" y="181"/>
                  </a:cubicBezTo>
                  <a:cubicBezTo>
                    <a:pt x="25" y="206"/>
                    <a:pt x="0" y="255"/>
                    <a:pt x="12" y="316"/>
                  </a:cubicBezTo>
                  <a:cubicBezTo>
                    <a:pt x="25" y="353"/>
                    <a:pt x="74" y="378"/>
                    <a:pt x="110" y="378"/>
                  </a:cubicBezTo>
                  <a:lnTo>
                    <a:pt x="147" y="378"/>
                  </a:lnTo>
                  <a:cubicBezTo>
                    <a:pt x="294" y="329"/>
                    <a:pt x="417" y="267"/>
                    <a:pt x="552" y="206"/>
                  </a:cubicBezTo>
                  <a:cubicBezTo>
                    <a:pt x="601" y="169"/>
                    <a:pt x="626" y="108"/>
                    <a:pt x="601" y="59"/>
                  </a:cubicBezTo>
                  <a:cubicBezTo>
                    <a:pt x="583" y="23"/>
                    <a:pt x="546" y="0"/>
                    <a:pt x="50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60"/>
            <p:cNvSpPr/>
            <p:nvPr/>
          </p:nvSpPr>
          <p:spPr>
            <a:xfrm>
              <a:off x="2732617" y="2850125"/>
              <a:ext cx="11075" cy="14675"/>
            </a:xfrm>
            <a:custGeom>
              <a:rect b="b" l="l" r="r" t="t"/>
              <a:pathLst>
                <a:path extrusionOk="0" h="587" w="443">
                  <a:moveTo>
                    <a:pt x="328" y="1"/>
                  </a:moveTo>
                  <a:cubicBezTo>
                    <a:pt x="289" y="1"/>
                    <a:pt x="252" y="24"/>
                    <a:pt x="234" y="59"/>
                  </a:cubicBezTo>
                  <a:cubicBezTo>
                    <a:pt x="172" y="194"/>
                    <a:pt x="111" y="305"/>
                    <a:pt x="25" y="427"/>
                  </a:cubicBezTo>
                  <a:cubicBezTo>
                    <a:pt x="1" y="477"/>
                    <a:pt x="13" y="538"/>
                    <a:pt x="62" y="575"/>
                  </a:cubicBezTo>
                  <a:cubicBezTo>
                    <a:pt x="87" y="587"/>
                    <a:pt x="99" y="587"/>
                    <a:pt x="123" y="587"/>
                  </a:cubicBezTo>
                  <a:cubicBezTo>
                    <a:pt x="160" y="587"/>
                    <a:pt x="185" y="575"/>
                    <a:pt x="209" y="538"/>
                  </a:cubicBezTo>
                  <a:cubicBezTo>
                    <a:pt x="295" y="403"/>
                    <a:pt x="357" y="293"/>
                    <a:pt x="418" y="158"/>
                  </a:cubicBezTo>
                  <a:cubicBezTo>
                    <a:pt x="442" y="96"/>
                    <a:pt x="418" y="35"/>
                    <a:pt x="369" y="10"/>
                  </a:cubicBezTo>
                  <a:cubicBezTo>
                    <a:pt x="356" y="4"/>
                    <a:pt x="342" y="1"/>
                    <a:pt x="3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60"/>
            <p:cNvSpPr/>
            <p:nvPr/>
          </p:nvSpPr>
          <p:spPr>
            <a:xfrm>
              <a:off x="2720667" y="2844225"/>
              <a:ext cx="11050" cy="14750"/>
            </a:xfrm>
            <a:custGeom>
              <a:rect b="b" l="l" r="r" t="t"/>
              <a:pathLst>
                <a:path extrusionOk="0" h="590" w="442">
                  <a:moveTo>
                    <a:pt x="329" y="1"/>
                  </a:moveTo>
                  <a:cubicBezTo>
                    <a:pt x="293" y="1"/>
                    <a:pt x="258" y="17"/>
                    <a:pt x="233" y="50"/>
                  </a:cubicBezTo>
                  <a:lnTo>
                    <a:pt x="172" y="160"/>
                  </a:lnTo>
                  <a:cubicBezTo>
                    <a:pt x="135" y="246"/>
                    <a:pt x="98" y="332"/>
                    <a:pt x="37" y="430"/>
                  </a:cubicBezTo>
                  <a:cubicBezTo>
                    <a:pt x="0" y="479"/>
                    <a:pt x="25" y="541"/>
                    <a:pt x="74" y="565"/>
                  </a:cubicBezTo>
                  <a:cubicBezTo>
                    <a:pt x="86" y="578"/>
                    <a:pt x="111" y="590"/>
                    <a:pt x="123" y="590"/>
                  </a:cubicBezTo>
                  <a:cubicBezTo>
                    <a:pt x="160" y="590"/>
                    <a:pt x="197" y="565"/>
                    <a:pt x="209" y="529"/>
                  </a:cubicBezTo>
                  <a:cubicBezTo>
                    <a:pt x="270" y="430"/>
                    <a:pt x="319" y="345"/>
                    <a:pt x="356" y="259"/>
                  </a:cubicBezTo>
                  <a:lnTo>
                    <a:pt x="417" y="148"/>
                  </a:lnTo>
                  <a:cubicBezTo>
                    <a:pt x="442" y="99"/>
                    <a:pt x="430" y="38"/>
                    <a:pt x="381" y="13"/>
                  </a:cubicBezTo>
                  <a:cubicBezTo>
                    <a:pt x="364" y="5"/>
                    <a:pt x="346" y="1"/>
                    <a:pt x="32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0"/>
            <p:cNvSpPr/>
            <p:nvPr/>
          </p:nvSpPr>
          <p:spPr>
            <a:xfrm>
              <a:off x="2709617" y="2838775"/>
              <a:ext cx="10450" cy="14075"/>
            </a:xfrm>
            <a:custGeom>
              <a:rect b="b" l="l" r="r" t="t"/>
              <a:pathLst>
                <a:path extrusionOk="0" h="563" w="418">
                  <a:moveTo>
                    <a:pt x="303" y="1"/>
                  </a:moveTo>
                  <a:cubicBezTo>
                    <a:pt x="265" y="1"/>
                    <a:pt x="227" y="24"/>
                    <a:pt x="209" y="59"/>
                  </a:cubicBezTo>
                  <a:cubicBezTo>
                    <a:pt x="172" y="133"/>
                    <a:pt x="148" y="182"/>
                    <a:pt x="111" y="244"/>
                  </a:cubicBezTo>
                  <a:cubicBezTo>
                    <a:pt x="86" y="293"/>
                    <a:pt x="62" y="342"/>
                    <a:pt x="25" y="415"/>
                  </a:cubicBezTo>
                  <a:cubicBezTo>
                    <a:pt x="1" y="464"/>
                    <a:pt x="13" y="526"/>
                    <a:pt x="74" y="550"/>
                  </a:cubicBezTo>
                  <a:cubicBezTo>
                    <a:pt x="86" y="563"/>
                    <a:pt x="99" y="563"/>
                    <a:pt x="111" y="563"/>
                  </a:cubicBezTo>
                  <a:cubicBezTo>
                    <a:pt x="148" y="563"/>
                    <a:pt x="185" y="538"/>
                    <a:pt x="209" y="501"/>
                  </a:cubicBezTo>
                  <a:cubicBezTo>
                    <a:pt x="246" y="440"/>
                    <a:pt x="270" y="391"/>
                    <a:pt x="295" y="342"/>
                  </a:cubicBezTo>
                  <a:cubicBezTo>
                    <a:pt x="332" y="280"/>
                    <a:pt x="356" y="219"/>
                    <a:pt x="393" y="158"/>
                  </a:cubicBezTo>
                  <a:cubicBezTo>
                    <a:pt x="418" y="96"/>
                    <a:pt x="405" y="35"/>
                    <a:pt x="344" y="10"/>
                  </a:cubicBezTo>
                  <a:cubicBezTo>
                    <a:pt x="331" y="4"/>
                    <a:pt x="317" y="1"/>
                    <a:pt x="3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0"/>
            <p:cNvSpPr/>
            <p:nvPr/>
          </p:nvSpPr>
          <p:spPr>
            <a:xfrm>
              <a:off x="2608717" y="1436100"/>
              <a:ext cx="243550" cy="427675"/>
            </a:xfrm>
            <a:custGeom>
              <a:rect b="b" l="l" r="r" t="t"/>
              <a:pathLst>
                <a:path extrusionOk="0" h="17107" w="9742">
                  <a:moveTo>
                    <a:pt x="123" y="1"/>
                  </a:moveTo>
                  <a:lnTo>
                    <a:pt x="1669" y="4111"/>
                  </a:lnTo>
                  <a:cubicBezTo>
                    <a:pt x="1669" y="6675"/>
                    <a:pt x="1890" y="9141"/>
                    <a:pt x="1264" y="11619"/>
                  </a:cubicBezTo>
                  <a:cubicBezTo>
                    <a:pt x="908" y="13214"/>
                    <a:pt x="0" y="14625"/>
                    <a:pt x="135" y="16318"/>
                  </a:cubicBezTo>
                  <a:cubicBezTo>
                    <a:pt x="184" y="16932"/>
                    <a:pt x="522" y="17106"/>
                    <a:pt x="958" y="17106"/>
                  </a:cubicBezTo>
                  <a:cubicBezTo>
                    <a:pt x="1402" y="17106"/>
                    <a:pt x="1947" y="16926"/>
                    <a:pt x="2393" y="16846"/>
                  </a:cubicBezTo>
                  <a:cubicBezTo>
                    <a:pt x="3319" y="16664"/>
                    <a:pt x="6016" y="16003"/>
                    <a:pt x="6802" y="14862"/>
                  </a:cubicBezTo>
                  <a:lnTo>
                    <a:pt x="6802" y="14862"/>
                  </a:lnTo>
                  <a:cubicBezTo>
                    <a:pt x="6728" y="15116"/>
                    <a:pt x="6648" y="15369"/>
                    <a:pt x="6576" y="15619"/>
                  </a:cubicBezTo>
                  <a:cubicBezTo>
                    <a:pt x="7533" y="15116"/>
                    <a:pt x="8527" y="14232"/>
                    <a:pt x="8748" y="13141"/>
                  </a:cubicBezTo>
                  <a:cubicBezTo>
                    <a:pt x="8969" y="13312"/>
                    <a:pt x="9067" y="13619"/>
                    <a:pt x="9263" y="13779"/>
                  </a:cubicBezTo>
                  <a:cubicBezTo>
                    <a:pt x="9742" y="12723"/>
                    <a:pt x="8785" y="11030"/>
                    <a:pt x="8502" y="10012"/>
                  </a:cubicBezTo>
                  <a:cubicBezTo>
                    <a:pt x="8220" y="8957"/>
                    <a:pt x="8404" y="8172"/>
                    <a:pt x="8478" y="7154"/>
                  </a:cubicBezTo>
                  <a:cubicBezTo>
                    <a:pt x="8527" y="6405"/>
                    <a:pt x="8171" y="5559"/>
                    <a:pt x="7913" y="4859"/>
                  </a:cubicBezTo>
                  <a:cubicBezTo>
                    <a:pt x="6809" y="1903"/>
                    <a:pt x="3129" y="1"/>
                    <a:pt x="123"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2724042" y="1744975"/>
              <a:ext cx="39275" cy="77625"/>
            </a:xfrm>
            <a:custGeom>
              <a:rect b="b" l="l" r="r" t="t"/>
              <a:pathLst>
                <a:path extrusionOk="0" h="3105" w="1571">
                  <a:moveTo>
                    <a:pt x="1558" y="0"/>
                  </a:moveTo>
                  <a:cubicBezTo>
                    <a:pt x="1558" y="0"/>
                    <a:pt x="1546" y="49"/>
                    <a:pt x="1522" y="148"/>
                  </a:cubicBezTo>
                  <a:cubicBezTo>
                    <a:pt x="1509" y="197"/>
                    <a:pt x="1497" y="258"/>
                    <a:pt x="1485" y="319"/>
                  </a:cubicBezTo>
                  <a:cubicBezTo>
                    <a:pt x="1485" y="393"/>
                    <a:pt x="1448" y="454"/>
                    <a:pt x="1423" y="540"/>
                  </a:cubicBezTo>
                  <a:cubicBezTo>
                    <a:pt x="1399" y="614"/>
                    <a:pt x="1374" y="700"/>
                    <a:pt x="1350" y="786"/>
                  </a:cubicBezTo>
                  <a:cubicBezTo>
                    <a:pt x="1313" y="871"/>
                    <a:pt x="1276" y="970"/>
                    <a:pt x="1239" y="1068"/>
                  </a:cubicBezTo>
                  <a:cubicBezTo>
                    <a:pt x="1215" y="1166"/>
                    <a:pt x="1166" y="1252"/>
                    <a:pt x="1117" y="1350"/>
                  </a:cubicBezTo>
                  <a:cubicBezTo>
                    <a:pt x="1068" y="1448"/>
                    <a:pt x="1031" y="1558"/>
                    <a:pt x="982" y="1657"/>
                  </a:cubicBezTo>
                  <a:cubicBezTo>
                    <a:pt x="933" y="1743"/>
                    <a:pt x="871" y="1841"/>
                    <a:pt x="822" y="1939"/>
                  </a:cubicBezTo>
                  <a:cubicBezTo>
                    <a:pt x="773" y="2037"/>
                    <a:pt x="724" y="2123"/>
                    <a:pt x="663" y="2209"/>
                  </a:cubicBezTo>
                  <a:cubicBezTo>
                    <a:pt x="614" y="2295"/>
                    <a:pt x="565" y="2393"/>
                    <a:pt x="503" y="2466"/>
                  </a:cubicBezTo>
                  <a:cubicBezTo>
                    <a:pt x="454" y="2540"/>
                    <a:pt x="393" y="2614"/>
                    <a:pt x="356" y="2675"/>
                  </a:cubicBezTo>
                  <a:cubicBezTo>
                    <a:pt x="307" y="2749"/>
                    <a:pt x="258" y="2810"/>
                    <a:pt x="209" y="2859"/>
                  </a:cubicBezTo>
                  <a:cubicBezTo>
                    <a:pt x="172" y="2908"/>
                    <a:pt x="135" y="2957"/>
                    <a:pt x="98" y="2994"/>
                  </a:cubicBezTo>
                  <a:cubicBezTo>
                    <a:pt x="37" y="3068"/>
                    <a:pt x="0" y="3104"/>
                    <a:pt x="0" y="3104"/>
                  </a:cubicBezTo>
                  <a:cubicBezTo>
                    <a:pt x="0" y="3104"/>
                    <a:pt x="49" y="3080"/>
                    <a:pt x="123" y="3018"/>
                  </a:cubicBezTo>
                  <a:cubicBezTo>
                    <a:pt x="160" y="2994"/>
                    <a:pt x="209" y="2957"/>
                    <a:pt x="270" y="2908"/>
                  </a:cubicBezTo>
                  <a:cubicBezTo>
                    <a:pt x="319" y="2871"/>
                    <a:pt x="381" y="2822"/>
                    <a:pt x="442" y="2761"/>
                  </a:cubicBezTo>
                  <a:cubicBezTo>
                    <a:pt x="503" y="2699"/>
                    <a:pt x="565" y="2626"/>
                    <a:pt x="626" y="2552"/>
                  </a:cubicBezTo>
                  <a:cubicBezTo>
                    <a:pt x="700" y="2491"/>
                    <a:pt x="749" y="2405"/>
                    <a:pt x="810" y="2319"/>
                  </a:cubicBezTo>
                  <a:cubicBezTo>
                    <a:pt x="871" y="2221"/>
                    <a:pt x="945" y="2135"/>
                    <a:pt x="994" y="2037"/>
                  </a:cubicBezTo>
                  <a:cubicBezTo>
                    <a:pt x="1055" y="1939"/>
                    <a:pt x="1104" y="1841"/>
                    <a:pt x="1166" y="1743"/>
                  </a:cubicBezTo>
                  <a:cubicBezTo>
                    <a:pt x="1215" y="1644"/>
                    <a:pt x="1252" y="1534"/>
                    <a:pt x="1301" y="1436"/>
                  </a:cubicBezTo>
                  <a:cubicBezTo>
                    <a:pt x="1350" y="1338"/>
                    <a:pt x="1387" y="1227"/>
                    <a:pt x="1411" y="1129"/>
                  </a:cubicBezTo>
                  <a:cubicBezTo>
                    <a:pt x="1436" y="1031"/>
                    <a:pt x="1472" y="933"/>
                    <a:pt x="1497" y="835"/>
                  </a:cubicBezTo>
                  <a:cubicBezTo>
                    <a:pt x="1522" y="736"/>
                    <a:pt x="1522" y="638"/>
                    <a:pt x="1534" y="552"/>
                  </a:cubicBezTo>
                  <a:cubicBezTo>
                    <a:pt x="1546" y="479"/>
                    <a:pt x="1571" y="393"/>
                    <a:pt x="1558" y="332"/>
                  </a:cubicBezTo>
                  <a:cubicBezTo>
                    <a:pt x="1558" y="258"/>
                    <a:pt x="1558" y="197"/>
                    <a:pt x="1558" y="148"/>
                  </a:cubicBezTo>
                  <a:cubicBezTo>
                    <a:pt x="1558" y="49"/>
                    <a:pt x="1558" y="0"/>
                    <a:pt x="155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0"/>
            <p:cNvSpPr/>
            <p:nvPr/>
          </p:nvSpPr>
          <p:spPr>
            <a:xfrm>
              <a:off x="2668517" y="1780850"/>
              <a:ext cx="57075" cy="58300"/>
            </a:xfrm>
            <a:custGeom>
              <a:rect b="b" l="l" r="r" t="t"/>
              <a:pathLst>
                <a:path extrusionOk="0" h="2332" w="2283">
                  <a:moveTo>
                    <a:pt x="2283" y="1"/>
                  </a:moveTo>
                  <a:lnTo>
                    <a:pt x="2283" y="1"/>
                  </a:lnTo>
                  <a:cubicBezTo>
                    <a:pt x="2283" y="1"/>
                    <a:pt x="2246" y="38"/>
                    <a:pt x="2197" y="123"/>
                  </a:cubicBezTo>
                  <a:cubicBezTo>
                    <a:pt x="2172" y="160"/>
                    <a:pt x="2148" y="209"/>
                    <a:pt x="2123" y="271"/>
                  </a:cubicBezTo>
                  <a:cubicBezTo>
                    <a:pt x="2086" y="320"/>
                    <a:pt x="2049" y="381"/>
                    <a:pt x="2000" y="442"/>
                  </a:cubicBezTo>
                  <a:cubicBezTo>
                    <a:pt x="1964" y="504"/>
                    <a:pt x="1914" y="577"/>
                    <a:pt x="1865" y="651"/>
                  </a:cubicBezTo>
                  <a:cubicBezTo>
                    <a:pt x="1816" y="725"/>
                    <a:pt x="1755" y="786"/>
                    <a:pt x="1694" y="860"/>
                  </a:cubicBezTo>
                  <a:cubicBezTo>
                    <a:pt x="1632" y="933"/>
                    <a:pt x="1571" y="1019"/>
                    <a:pt x="1497" y="1093"/>
                  </a:cubicBezTo>
                  <a:cubicBezTo>
                    <a:pt x="1436" y="1154"/>
                    <a:pt x="1362" y="1240"/>
                    <a:pt x="1301" y="1314"/>
                  </a:cubicBezTo>
                  <a:cubicBezTo>
                    <a:pt x="1142" y="1448"/>
                    <a:pt x="1007" y="1596"/>
                    <a:pt x="847" y="1706"/>
                  </a:cubicBezTo>
                  <a:cubicBezTo>
                    <a:pt x="773" y="1767"/>
                    <a:pt x="712" y="1841"/>
                    <a:pt x="639" y="1890"/>
                  </a:cubicBezTo>
                  <a:cubicBezTo>
                    <a:pt x="565" y="1939"/>
                    <a:pt x="504" y="1988"/>
                    <a:pt x="430" y="2037"/>
                  </a:cubicBezTo>
                  <a:cubicBezTo>
                    <a:pt x="307" y="2136"/>
                    <a:pt x="197" y="2197"/>
                    <a:pt x="123" y="2246"/>
                  </a:cubicBezTo>
                  <a:cubicBezTo>
                    <a:pt x="50" y="2295"/>
                    <a:pt x="1" y="2332"/>
                    <a:pt x="1" y="2332"/>
                  </a:cubicBezTo>
                  <a:cubicBezTo>
                    <a:pt x="1" y="2332"/>
                    <a:pt x="50" y="2320"/>
                    <a:pt x="136" y="2283"/>
                  </a:cubicBezTo>
                  <a:cubicBezTo>
                    <a:pt x="185" y="2270"/>
                    <a:pt x="234" y="2246"/>
                    <a:pt x="295" y="2221"/>
                  </a:cubicBezTo>
                  <a:cubicBezTo>
                    <a:pt x="356" y="2209"/>
                    <a:pt x="430" y="2172"/>
                    <a:pt x="491" y="2136"/>
                  </a:cubicBezTo>
                  <a:cubicBezTo>
                    <a:pt x="565" y="2099"/>
                    <a:pt x="639" y="2062"/>
                    <a:pt x="724" y="2013"/>
                  </a:cubicBezTo>
                  <a:cubicBezTo>
                    <a:pt x="798" y="1976"/>
                    <a:pt x="884" y="1915"/>
                    <a:pt x="958" y="1853"/>
                  </a:cubicBezTo>
                  <a:cubicBezTo>
                    <a:pt x="1043" y="1792"/>
                    <a:pt x="1129" y="1743"/>
                    <a:pt x="1203" y="1669"/>
                  </a:cubicBezTo>
                  <a:cubicBezTo>
                    <a:pt x="1289" y="1596"/>
                    <a:pt x="1362" y="1522"/>
                    <a:pt x="1448" y="1448"/>
                  </a:cubicBezTo>
                  <a:cubicBezTo>
                    <a:pt x="1510" y="1375"/>
                    <a:pt x="1583" y="1289"/>
                    <a:pt x="1657" y="1215"/>
                  </a:cubicBezTo>
                  <a:cubicBezTo>
                    <a:pt x="1730" y="1142"/>
                    <a:pt x="1780" y="1056"/>
                    <a:pt x="1841" y="970"/>
                  </a:cubicBezTo>
                  <a:cubicBezTo>
                    <a:pt x="1902" y="884"/>
                    <a:pt x="1951" y="811"/>
                    <a:pt x="2000" y="725"/>
                  </a:cubicBezTo>
                  <a:cubicBezTo>
                    <a:pt x="2037" y="651"/>
                    <a:pt x="2074" y="565"/>
                    <a:pt x="2111" y="492"/>
                  </a:cubicBezTo>
                  <a:cubicBezTo>
                    <a:pt x="2135" y="455"/>
                    <a:pt x="2148" y="430"/>
                    <a:pt x="2160" y="393"/>
                  </a:cubicBezTo>
                  <a:cubicBezTo>
                    <a:pt x="2172" y="357"/>
                    <a:pt x="2184" y="332"/>
                    <a:pt x="2197" y="295"/>
                  </a:cubicBezTo>
                  <a:cubicBezTo>
                    <a:pt x="2209" y="234"/>
                    <a:pt x="2221" y="185"/>
                    <a:pt x="2246" y="136"/>
                  </a:cubicBezTo>
                  <a:cubicBezTo>
                    <a:pt x="2270" y="50"/>
                    <a:pt x="2283" y="1"/>
                    <a:pt x="2283"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0"/>
            <p:cNvSpPr/>
            <p:nvPr/>
          </p:nvSpPr>
          <p:spPr>
            <a:xfrm>
              <a:off x="2809917" y="1716450"/>
              <a:ext cx="23325" cy="46325"/>
            </a:xfrm>
            <a:custGeom>
              <a:rect b="b" l="l" r="r" t="t"/>
              <a:pathLst>
                <a:path extrusionOk="0" h="1853" w="933">
                  <a:moveTo>
                    <a:pt x="37" y="0"/>
                  </a:moveTo>
                  <a:cubicBezTo>
                    <a:pt x="37" y="0"/>
                    <a:pt x="25" y="37"/>
                    <a:pt x="25" y="99"/>
                  </a:cubicBezTo>
                  <a:cubicBezTo>
                    <a:pt x="13" y="160"/>
                    <a:pt x="0" y="234"/>
                    <a:pt x="0" y="344"/>
                  </a:cubicBezTo>
                  <a:cubicBezTo>
                    <a:pt x="13" y="393"/>
                    <a:pt x="13" y="442"/>
                    <a:pt x="25" y="503"/>
                  </a:cubicBezTo>
                  <a:cubicBezTo>
                    <a:pt x="25" y="565"/>
                    <a:pt x="50" y="626"/>
                    <a:pt x="62" y="687"/>
                  </a:cubicBezTo>
                  <a:cubicBezTo>
                    <a:pt x="74" y="749"/>
                    <a:pt x="86" y="822"/>
                    <a:pt x="123" y="871"/>
                  </a:cubicBezTo>
                  <a:cubicBezTo>
                    <a:pt x="148" y="933"/>
                    <a:pt x="172" y="1006"/>
                    <a:pt x="197" y="1068"/>
                  </a:cubicBezTo>
                  <a:cubicBezTo>
                    <a:pt x="234" y="1129"/>
                    <a:pt x="270" y="1178"/>
                    <a:pt x="307" y="1240"/>
                  </a:cubicBezTo>
                  <a:cubicBezTo>
                    <a:pt x="332" y="1301"/>
                    <a:pt x="381" y="1350"/>
                    <a:pt x="418" y="1399"/>
                  </a:cubicBezTo>
                  <a:cubicBezTo>
                    <a:pt x="491" y="1509"/>
                    <a:pt x="577" y="1595"/>
                    <a:pt x="651" y="1657"/>
                  </a:cubicBezTo>
                  <a:cubicBezTo>
                    <a:pt x="724" y="1730"/>
                    <a:pt x="798" y="1779"/>
                    <a:pt x="847" y="1804"/>
                  </a:cubicBezTo>
                  <a:cubicBezTo>
                    <a:pt x="896" y="1841"/>
                    <a:pt x="933" y="1853"/>
                    <a:pt x="933" y="1853"/>
                  </a:cubicBezTo>
                  <a:cubicBezTo>
                    <a:pt x="933" y="1853"/>
                    <a:pt x="908" y="1828"/>
                    <a:pt x="872" y="1779"/>
                  </a:cubicBezTo>
                  <a:cubicBezTo>
                    <a:pt x="847" y="1730"/>
                    <a:pt x="786" y="1669"/>
                    <a:pt x="737" y="1583"/>
                  </a:cubicBezTo>
                  <a:cubicBezTo>
                    <a:pt x="712" y="1546"/>
                    <a:pt x="687" y="1497"/>
                    <a:pt x="651" y="1448"/>
                  </a:cubicBezTo>
                  <a:cubicBezTo>
                    <a:pt x="626" y="1411"/>
                    <a:pt x="589" y="1350"/>
                    <a:pt x="565" y="1301"/>
                  </a:cubicBezTo>
                  <a:cubicBezTo>
                    <a:pt x="528" y="1252"/>
                    <a:pt x="503" y="1203"/>
                    <a:pt x="467" y="1141"/>
                  </a:cubicBezTo>
                  <a:cubicBezTo>
                    <a:pt x="442" y="1092"/>
                    <a:pt x="405" y="1031"/>
                    <a:pt x="381" y="970"/>
                  </a:cubicBezTo>
                  <a:cubicBezTo>
                    <a:pt x="356" y="921"/>
                    <a:pt x="332" y="859"/>
                    <a:pt x="295" y="798"/>
                  </a:cubicBezTo>
                  <a:cubicBezTo>
                    <a:pt x="270" y="749"/>
                    <a:pt x="258" y="687"/>
                    <a:pt x="234" y="638"/>
                  </a:cubicBezTo>
                  <a:cubicBezTo>
                    <a:pt x="209" y="577"/>
                    <a:pt x="184" y="528"/>
                    <a:pt x="172" y="467"/>
                  </a:cubicBezTo>
                  <a:cubicBezTo>
                    <a:pt x="160" y="418"/>
                    <a:pt x="135" y="368"/>
                    <a:pt x="123" y="319"/>
                  </a:cubicBezTo>
                  <a:cubicBezTo>
                    <a:pt x="86" y="234"/>
                    <a:pt x="74" y="148"/>
                    <a:pt x="62" y="86"/>
                  </a:cubicBezTo>
                  <a:cubicBezTo>
                    <a:pt x="50" y="37"/>
                    <a:pt x="37" y="0"/>
                    <a:pt x="3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2557492" y="1839775"/>
              <a:ext cx="90800" cy="29350"/>
            </a:xfrm>
            <a:custGeom>
              <a:rect b="b" l="l" r="r" t="t"/>
              <a:pathLst>
                <a:path extrusionOk="0" h="1174" w="3632">
                  <a:moveTo>
                    <a:pt x="2039" y="0"/>
                  </a:moveTo>
                  <a:cubicBezTo>
                    <a:pt x="1797" y="0"/>
                    <a:pt x="1558" y="15"/>
                    <a:pt x="1374" y="36"/>
                  </a:cubicBezTo>
                  <a:cubicBezTo>
                    <a:pt x="957" y="73"/>
                    <a:pt x="0" y="134"/>
                    <a:pt x="356" y="686"/>
                  </a:cubicBezTo>
                  <a:cubicBezTo>
                    <a:pt x="610" y="1067"/>
                    <a:pt x="1090" y="1173"/>
                    <a:pt x="1552" y="1173"/>
                  </a:cubicBezTo>
                  <a:cubicBezTo>
                    <a:pt x="1716" y="1173"/>
                    <a:pt x="1877" y="1160"/>
                    <a:pt x="2025" y="1140"/>
                  </a:cubicBezTo>
                  <a:cubicBezTo>
                    <a:pt x="2123" y="1116"/>
                    <a:pt x="2221" y="1104"/>
                    <a:pt x="2307" y="1079"/>
                  </a:cubicBezTo>
                  <a:cubicBezTo>
                    <a:pt x="2393" y="1054"/>
                    <a:pt x="2479" y="1067"/>
                    <a:pt x="2564" y="1054"/>
                  </a:cubicBezTo>
                  <a:cubicBezTo>
                    <a:pt x="2663" y="1042"/>
                    <a:pt x="2761" y="1005"/>
                    <a:pt x="2859" y="981"/>
                  </a:cubicBezTo>
                  <a:cubicBezTo>
                    <a:pt x="2994" y="944"/>
                    <a:pt x="3117" y="883"/>
                    <a:pt x="3227" y="797"/>
                  </a:cubicBezTo>
                  <a:cubicBezTo>
                    <a:pt x="3350" y="711"/>
                    <a:pt x="3632" y="502"/>
                    <a:pt x="3521" y="318"/>
                  </a:cubicBezTo>
                  <a:cubicBezTo>
                    <a:pt x="3472" y="245"/>
                    <a:pt x="2969" y="110"/>
                    <a:pt x="2883" y="85"/>
                  </a:cubicBezTo>
                  <a:cubicBezTo>
                    <a:pt x="2664" y="23"/>
                    <a:pt x="2348" y="0"/>
                    <a:pt x="2039" y="0"/>
                  </a:cubicBezTo>
                  <a:close/>
                </a:path>
              </a:pathLst>
            </a:custGeom>
            <a:solidFill>
              <a:srgbClr val="232B2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1" name="Google Shape;9221;p60"/>
            <p:cNvSpPr/>
            <p:nvPr/>
          </p:nvSpPr>
          <p:spPr>
            <a:xfrm>
              <a:off x="2386692" y="1442850"/>
              <a:ext cx="432875" cy="452750"/>
            </a:xfrm>
            <a:custGeom>
              <a:rect b="b" l="l" r="r" t="t"/>
              <a:pathLst>
                <a:path extrusionOk="0" h="18110" w="17315">
                  <a:moveTo>
                    <a:pt x="8774" y="0"/>
                  </a:moveTo>
                  <a:cubicBezTo>
                    <a:pt x="8736" y="0"/>
                    <a:pt x="8698" y="0"/>
                    <a:pt x="8660" y="1"/>
                  </a:cubicBezTo>
                  <a:lnTo>
                    <a:pt x="7961" y="25"/>
                  </a:lnTo>
                  <a:cubicBezTo>
                    <a:pt x="7237" y="74"/>
                    <a:pt x="6526" y="234"/>
                    <a:pt x="5851" y="479"/>
                  </a:cubicBezTo>
                  <a:lnTo>
                    <a:pt x="5409" y="663"/>
                  </a:lnTo>
                  <a:cubicBezTo>
                    <a:pt x="4869" y="896"/>
                    <a:pt x="4379" y="1203"/>
                    <a:pt x="3925" y="1571"/>
                  </a:cubicBezTo>
                  <a:cubicBezTo>
                    <a:pt x="2796" y="2528"/>
                    <a:pt x="2170" y="4111"/>
                    <a:pt x="1827" y="5473"/>
                  </a:cubicBezTo>
                  <a:lnTo>
                    <a:pt x="1827" y="6552"/>
                  </a:lnTo>
                  <a:cubicBezTo>
                    <a:pt x="1998" y="7460"/>
                    <a:pt x="2170" y="8368"/>
                    <a:pt x="2219" y="9264"/>
                  </a:cubicBezTo>
                  <a:cubicBezTo>
                    <a:pt x="2161" y="9260"/>
                    <a:pt x="2104" y="9258"/>
                    <a:pt x="2048" y="9258"/>
                  </a:cubicBezTo>
                  <a:cubicBezTo>
                    <a:pt x="433" y="9258"/>
                    <a:pt x="1" y="10768"/>
                    <a:pt x="1483" y="11705"/>
                  </a:cubicBezTo>
                  <a:cubicBezTo>
                    <a:pt x="1719" y="11853"/>
                    <a:pt x="1960" y="11891"/>
                    <a:pt x="2176" y="11891"/>
                  </a:cubicBezTo>
                  <a:cubicBezTo>
                    <a:pt x="2407" y="11891"/>
                    <a:pt x="2609" y="11848"/>
                    <a:pt x="2746" y="11848"/>
                  </a:cubicBezTo>
                  <a:cubicBezTo>
                    <a:pt x="2821" y="11848"/>
                    <a:pt x="2877" y="11861"/>
                    <a:pt x="2906" y="11901"/>
                  </a:cubicBezTo>
                  <a:cubicBezTo>
                    <a:pt x="3728" y="13091"/>
                    <a:pt x="4207" y="13509"/>
                    <a:pt x="4808" y="13852"/>
                  </a:cubicBezTo>
                  <a:cubicBezTo>
                    <a:pt x="6108" y="14600"/>
                    <a:pt x="7802" y="14883"/>
                    <a:pt x="7802" y="14883"/>
                  </a:cubicBezTo>
                  <a:cubicBezTo>
                    <a:pt x="7887" y="15067"/>
                    <a:pt x="7802" y="16097"/>
                    <a:pt x="7802" y="16097"/>
                  </a:cubicBezTo>
                  <a:cubicBezTo>
                    <a:pt x="7384" y="16441"/>
                    <a:pt x="7102" y="16478"/>
                    <a:pt x="6906" y="16588"/>
                  </a:cubicBezTo>
                  <a:cubicBezTo>
                    <a:pt x="6906" y="16588"/>
                    <a:pt x="8170" y="18011"/>
                    <a:pt x="8832" y="18109"/>
                  </a:cubicBezTo>
                  <a:cubicBezTo>
                    <a:pt x="8832" y="18109"/>
                    <a:pt x="10218" y="16858"/>
                    <a:pt x="10378" y="16576"/>
                  </a:cubicBezTo>
                  <a:cubicBezTo>
                    <a:pt x="10378" y="16576"/>
                    <a:pt x="9936" y="16441"/>
                    <a:pt x="9519" y="16097"/>
                  </a:cubicBezTo>
                  <a:cubicBezTo>
                    <a:pt x="9519" y="16097"/>
                    <a:pt x="9421" y="15067"/>
                    <a:pt x="9519" y="14883"/>
                  </a:cubicBezTo>
                  <a:cubicBezTo>
                    <a:pt x="9519" y="14883"/>
                    <a:pt x="11212" y="14600"/>
                    <a:pt x="12513" y="13852"/>
                  </a:cubicBezTo>
                  <a:cubicBezTo>
                    <a:pt x="13114" y="13509"/>
                    <a:pt x="13580" y="13091"/>
                    <a:pt x="14414" y="11901"/>
                  </a:cubicBezTo>
                  <a:cubicBezTo>
                    <a:pt x="14444" y="11861"/>
                    <a:pt x="14499" y="11848"/>
                    <a:pt x="14573" y="11848"/>
                  </a:cubicBezTo>
                  <a:cubicBezTo>
                    <a:pt x="14709" y="11848"/>
                    <a:pt x="14909" y="11891"/>
                    <a:pt x="15139" y="11891"/>
                  </a:cubicBezTo>
                  <a:cubicBezTo>
                    <a:pt x="15355" y="11891"/>
                    <a:pt x="15597" y="11853"/>
                    <a:pt x="15838" y="11705"/>
                  </a:cubicBezTo>
                  <a:cubicBezTo>
                    <a:pt x="17315" y="10783"/>
                    <a:pt x="16891" y="9269"/>
                    <a:pt x="15278" y="9269"/>
                  </a:cubicBezTo>
                  <a:cubicBezTo>
                    <a:pt x="15217" y="9269"/>
                    <a:pt x="15154" y="9271"/>
                    <a:pt x="15089" y="9276"/>
                  </a:cubicBezTo>
                  <a:cubicBezTo>
                    <a:pt x="15150" y="8368"/>
                    <a:pt x="15322" y="7460"/>
                    <a:pt x="15494" y="6552"/>
                  </a:cubicBezTo>
                  <a:lnTo>
                    <a:pt x="15494" y="5473"/>
                  </a:lnTo>
                  <a:cubicBezTo>
                    <a:pt x="15150" y="4123"/>
                    <a:pt x="14525" y="2528"/>
                    <a:pt x="13396" y="1571"/>
                  </a:cubicBezTo>
                  <a:cubicBezTo>
                    <a:pt x="12112" y="528"/>
                    <a:pt x="10442" y="0"/>
                    <a:pt x="8774" y="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60"/>
            <p:cNvSpPr/>
            <p:nvPr/>
          </p:nvSpPr>
          <p:spPr>
            <a:xfrm>
              <a:off x="2420392" y="1491000"/>
              <a:ext cx="51850" cy="202525"/>
            </a:xfrm>
            <a:custGeom>
              <a:rect b="b" l="l" r="r" t="t"/>
              <a:pathLst>
                <a:path extrusionOk="0" h="8101" w="2074">
                  <a:moveTo>
                    <a:pt x="1742" y="1"/>
                  </a:moveTo>
                  <a:cubicBezTo>
                    <a:pt x="1534" y="197"/>
                    <a:pt x="1350" y="418"/>
                    <a:pt x="1215" y="627"/>
                  </a:cubicBezTo>
                  <a:cubicBezTo>
                    <a:pt x="491" y="1780"/>
                    <a:pt x="0" y="3093"/>
                    <a:pt x="98" y="4467"/>
                  </a:cubicBezTo>
                  <a:cubicBezTo>
                    <a:pt x="184" y="5571"/>
                    <a:pt x="344" y="6749"/>
                    <a:pt x="650" y="7816"/>
                  </a:cubicBezTo>
                  <a:cubicBezTo>
                    <a:pt x="650" y="7816"/>
                    <a:pt x="732" y="8101"/>
                    <a:pt x="804" y="8101"/>
                  </a:cubicBezTo>
                  <a:cubicBezTo>
                    <a:pt x="829" y="8101"/>
                    <a:pt x="852" y="8067"/>
                    <a:pt x="871" y="7976"/>
                  </a:cubicBezTo>
                  <a:cubicBezTo>
                    <a:pt x="1055" y="7264"/>
                    <a:pt x="1031" y="6528"/>
                    <a:pt x="1129" y="5804"/>
                  </a:cubicBezTo>
                  <a:cubicBezTo>
                    <a:pt x="1178" y="5448"/>
                    <a:pt x="1252" y="5080"/>
                    <a:pt x="1399" y="4724"/>
                  </a:cubicBezTo>
                  <a:cubicBezTo>
                    <a:pt x="1571" y="4307"/>
                    <a:pt x="1816" y="3743"/>
                    <a:pt x="2074" y="3277"/>
                  </a:cubicBezTo>
                  <a:cubicBezTo>
                    <a:pt x="1779" y="2197"/>
                    <a:pt x="1644" y="1032"/>
                    <a:pt x="1742"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0"/>
            <p:cNvSpPr/>
            <p:nvPr/>
          </p:nvSpPr>
          <p:spPr>
            <a:xfrm>
              <a:off x="2461492" y="1434850"/>
              <a:ext cx="324825" cy="251575"/>
            </a:xfrm>
            <a:custGeom>
              <a:rect b="b" l="l" r="r" t="t"/>
              <a:pathLst>
                <a:path extrusionOk="0" h="10063" w="12993">
                  <a:moveTo>
                    <a:pt x="5952" y="1"/>
                  </a:moveTo>
                  <a:cubicBezTo>
                    <a:pt x="5274" y="1"/>
                    <a:pt x="4598" y="84"/>
                    <a:pt x="3951" y="247"/>
                  </a:cubicBezTo>
                  <a:cubicBezTo>
                    <a:pt x="3018" y="480"/>
                    <a:pt x="1939" y="873"/>
                    <a:pt x="1141" y="1413"/>
                  </a:cubicBezTo>
                  <a:cubicBezTo>
                    <a:pt x="810" y="1634"/>
                    <a:pt x="430" y="1928"/>
                    <a:pt x="98" y="2247"/>
                  </a:cubicBezTo>
                  <a:cubicBezTo>
                    <a:pt x="0" y="3278"/>
                    <a:pt x="135" y="4443"/>
                    <a:pt x="430" y="5523"/>
                  </a:cubicBezTo>
                  <a:cubicBezTo>
                    <a:pt x="528" y="5351"/>
                    <a:pt x="614" y="5191"/>
                    <a:pt x="712" y="5057"/>
                  </a:cubicBezTo>
                  <a:cubicBezTo>
                    <a:pt x="1203" y="4320"/>
                    <a:pt x="1706" y="3731"/>
                    <a:pt x="2331" y="3094"/>
                  </a:cubicBezTo>
                  <a:cubicBezTo>
                    <a:pt x="2577" y="4271"/>
                    <a:pt x="3313" y="5474"/>
                    <a:pt x="4110" y="5964"/>
                  </a:cubicBezTo>
                  <a:cubicBezTo>
                    <a:pt x="4627" y="6289"/>
                    <a:pt x="5014" y="6566"/>
                    <a:pt x="5628" y="6566"/>
                  </a:cubicBezTo>
                  <a:cubicBezTo>
                    <a:pt x="5642" y="6566"/>
                    <a:pt x="5655" y="6566"/>
                    <a:pt x="5668" y="6566"/>
                  </a:cubicBezTo>
                  <a:cubicBezTo>
                    <a:pt x="6269" y="6566"/>
                    <a:pt x="8502" y="6566"/>
                    <a:pt x="8969" y="6332"/>
                  </a:cubicBezTo>
                  <a:cubicBezTo>
                    <a:pt x="8306" y="5829"/>
                    <a:pt x="7914" y="5057"/>
                    <a:pt x="7325" y="4492"/>
                  </a:cubicBezTo>
                  <a:lnTo>
                    <a:pt x="7325" y="4492"/>
                  </a:lnTo>
                  <a:cubicBezTo>
                    <a:pt x="7926" y="5057"/>
                    <a:pt x="9091" y="5915"/>
                    <a:pt x="9656" y="6222"/>
                  </a:cubicBezTo>
                  <a:cubicBezTo>
                    <a:pt x="10257" y="6541"/>
                    <a:pt x="10711" y="6848"/>
                    <a:pt x="11336" y="7069"/>
                  </a:cubicBezTo>
                  <a:cubicBezTo>
                    <a:pt x="12036" y="7314"/>
                    <a:pt x="12060" y="7437"/>
                    <a:pt x="12060" y="7989"/>
                  </a:cubicBezTo>
                  <a:cubicBezTo>
                    <a:pt x="12060" y="8330"/>
                    <a:pt x="12133" y="9811"/>
                    <a:pt x="11941" y="10058"/>
                  </a:cubicBezTo>
                  <a:lnTo>
                    <a:pt x="11941" y="10058"/>
                  </a:lnTo>
                  <a:cubicBezTo>
                    <a:pt x="12993" y="8756"/>
                    <a:pt x="12931" y="6073"/>
                    <a:pt x="12355" y="4333"/>
                  </a:cubicBezTo>
                  <a:cubicBezTo>
                    <a:pt x="11839" y="2775"/>
                    <a:pt x="10649" y="1388"/>
                    <a:pt x="9165" y="689"/>
                  </a:cubicBezTo>
                  <a:cubicBezTo>
                    <a:pt x="8175" y="224"/>
                    <a:pt x="7062" y="1"/>
                    <a:pt x="5952" y="1"/>
                  </a:cubicBezTo>
                  <a:close/>
                  <a:moveTo>
                    <a:pt x="11941" y="10058"/>
                  </a:moveTo>
                  <a:lnTo>
                    <a:pt x="11941" y="10058"/>
                  </a:lnTo>
                  <a:cubicBezTo>
                    <a:pt x="11940" y="10059"/>
                    <a:pt x="11939" y="10061"/>
                    <a:pt x="11938" y="10062"/>
                  </a:cubicBezTo>
                  <a:cubicBezTo>
                    <a:pt x="11939" y="10061"/>
                    <a:pt x="11940" y="10059"/>
                    <a:pt x="11941" y="10058"/>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0"/>
            <p:cNvSpPr/>
            <p:nvPr/>
          </p:nvSpPr>
          <p:spPr>
            <a:xfrm>
              <a:off x="2539992" y="1494700"/>
              <a:ext cx="74575" cy="98775"/>
            </a:xfrm>
            <a:custGeom>
              <a:rect b="b" l="l" r="r" t="t"/>
              <a:pathLst>
                <a:path extrusionOk="0" h="3951" w="2983">
                  <a:moveTo>
                    <a:pt x="13" y="0"/>
                  </a:moveTo>
                  <a:cubicBezTo>
                    <a:pt x="13" y="0"/>
                    <a:pt x="13" y="86"/>
                    <a:pt x="1" y="221"/>
                  </a:cubicBezTo>
                  <a:cubicBezTo>
                    <a:pt x="1" y="295"/>
                    <a:pt x="13" y="381"/>
                    <a:pt x="26" y="479"/>
                  </a:cubicBezTo>
                  <a:cubicBezTo>
                    <a:pt x="26" y="589"/>
                    <a:pt x="50" y="700"/>
                    <a:pt x="75" y="822"/>
                  </a:cubicBezTo>
                  <a:cubicBezTo>
                    <a:pt x="99" y="945"/>
                    <a:pt x="148" y="1068"/>
                    <a:pt x="197" y="1203"/>
                  </a:cubicBezTo>
                  <a:cubicBezTo>
                    <a:pt x="246" y="1337"/>
                    <a:pt x="295" y="1472"/>
                    <a:pt x="369" y="1607"/>
                  </a:cubicBezTo>
                  <a:cubicBezTo>
                    <a:pt x="443" y="1755"/>
                    <a:pt x="504" y="1902"/>
                    <a:pt x="602" y="2037"/>
                  </a:cubicBezTo>
                  <a:cubicBezTo>
                    <a:pt x="676" y="2172"/>
                    <a:pt x="786" y="2307"/>
                    <a:pt x="872" y="2442"/>
                  </a:cubicBezTo>
                  <a:cubicBezTo>
                    <a:pt x="982" y="2564"/>
                    <a:pt x="1081" y="2699"/>
                    <a:pt x="1203" y="2810"/>
                  </a:cubicBezTo>
                  <a:cubicBezTo>
                    <a:pt x="1301" y="2932"/>
                    <a:pt x="1424" y="3043"/>
                    <a:pt x="1535" y="3153"/>
                  </a:cubicBezTo>
                  <a:cubicBezTo>
                    <a:pt x="1657" y="3251"/>
                    <a:pt x="1780" y="3337"/>
                    <a:pt x="1890" y="3435"/>
                  </a:cubicBezTo>
                  <a:cubicBezTo>
                    <a:pt x="2001" y="3509"/>
                    <a:pt x="2111" y="3595"/>
                    <a:pt x="2222" y="3644"/>
                  </a:cubicBezTo>
                  <a:cubicBezTo>
                    <a:pt x="2332" y="3705"/>
                    <a:pt x="2430" y="3767"/>
                    <a:pt x="2528" y="3803"/>
                  </a:cubicBezTo>
                  <a:cubicBezTo>
                    <a:pt x="2614" y="3828"/>
                    <a:pt x="2700" y="3877"/>
                    <a:pt x="2774" y="3889"/>
                  </a:cubicBezTo>
                  <a:cubicBezTo>
                    <a:pt x="2909" y="3926"/>
                    <a:pt x="2982" y="3951"/>
                    <a:pt x="2982" y="3951"/>
                  </a:cubicBezTo>
                  <a:cubicBezTo>
                    <a:pt x="2982" y="3951"/>
                    <a:pt x="2909" y="3902"/>
                    <a:pt x="2786" y="3840"/>
                  </a:cubicBezTo>
                  <a:cubicBezTo>
                    <a:pt x="2725" y="3816"/>
                    <a:pt x="2663" y="3754"/>
                    <a:pt x="2577" y="3705"/>
                  </a:cubicBezTo>
                  <a:cubicBezTo>
                    <a:pt x="2492" y="3656"/>
                    <a:pt x="2406" y="3583"/>
                    <a:pt x="2307" y="3521"/>
                  </a:cubicBezTo>
                  <a:cubicBezTo>
                    <a:pt x="2209" y="3448"/>
                    <a:pt x="2123" y="3362"/>
                    <a:pt x="2013" y="3276"/>
                  </a:cubicBezTo>
                  <a:cubicBezTo>
                    <a:pt x="1915" y="3178"/>
                    <a:pt x="1804" y="3080"/>
                    <a:pt x="1706" y="2969"/>
                  </a:cubicBezTo>
                  <a:cubicBezTo>
                    <a:pt x="1608" y="2871"/>
                    <a:pt x="1498" y="2761"/>
                    <a:pt x="1400" y="2638"/>
                  </a:cubicBezTo>
                  <a:cubicBezTo>
                    <a:pt x="1289" y="2528"/>
                    <a:pt x="1203" y="2393"/>
                    <a:pt x="1093" y="2270"/>
                  </a:cubicBezTo>
                  <a:cubicBezTo>
                    <a:pt x="1007" y="2147"/>
                    <a:pt x="909" y="2025"/>
                    <a:pt x="823" y="1890"/>
                  </a:cubicBezTo>
                  <a:cubicBezTo>
                    <a:pt x="737" y="1755"/>
                    <a:pt x="651" y="1632"/>
                    <a:pt x="578" y="1497"/>
                  </a:cubicBezTo>
                  <a:cubicBezTo>
                    <a:pt x="504" y="1374"/>
                    <a:pt x="443" y="1252"/>
                    <a:pt x="381" y="1129"/>
                  </a:cubicBezTo>
                  <a:cubicBezTo>
                    <a:pt x="332" y="1006"/>
                    <a:pt x="259" y="884"/>
                    <a:pt x="222" y="773"/>
                  </a:cubicBezTo>
                  <a:cubicBezTo>
                    <a:pt x="185" y="663"/>
                    <a:pt x="136" y="565"/>
                    <a:pt x="124" y="466"/>
                  </a:cubicBezTo>
                  <a:cubicBezTo>
                    <a:pt x="99" y="381"/>
                    <a:pt x="62" y="295"/>
                    <a:pt x="62" y="221"/>
                  </a:cubicBezTo>
                  <a:cubicBezTo>
                    <a:pt x="38" y="86"/>
                    <a:pt x="13" y="0"/>
                    <a:pt x="1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0"/>
            <p:cNvSpPr/>
            <p:nvPr/>
          </p:nvSpPr>
          <p:spPr>
            <a:xfrm>
              <a:off x="2566992" y="1510025"/>
              <a:ext cx="63825" cy="73950"/>
            </a:xfrm>
            <a:custGeom>
              <a:rect b="b" l="l" r="r" t="t"/>
              <a:pathLst>
                <a:path extrusionOk="0" h="2958" w="2553">
                  <a:moveTo>
                    <a:pt x="1" y="1"/>
                  </a:moveTo>
                  <a:cubicBezTo>
                    <a:pt x="1" y="1"/>
                    <a:pt x="25" y="62"/>
                    <a:pt x="50" y="160"/>
                  </a:cubicBezTo>
                  <a:cubicBezTo>
                    <a:pt x="87" y="258"/>
                    <a:pt x="123" y="418"/>
                    <a:pt x="209" y="577"/>
                  </a:cubicBezTo>
                  <a:cubicBezTo>
                    <a:pt x="283" y="761"/>
                    <a:pt x="381" y="958"/>
                    <a:pt x="516" y="1154"/>
                  </a:cubicBezTo>
                  <a:cubicBezTo>
                    <a:pt x="577" y="1252"/>
                    <a:pt x="639" y="1362"/>
                    <a:pt x="724" y="1461"/>
                  </a:cubicBezTo>
                  <a:lnTo>
                    <a:pt x="945" y="1755"/>
                  </a:lnTo>
                  <a:cubicBezTo>
                    <a:pt x="1031" y="1841"/>
                    <a:pt x="1117" y="1939"/>
                    <a:pt x="1203" y="2025"/>
                  </a:cubicBezTo>
                  <a:cubicBezTo>
                    <a:pt x="1289" y="2123"/>
                    <a:pt x="1387" y="2197"/>
                    <a:pt x="1473" y="2283"/>
                  </a:cubicBezTo>
                  <a:cubicBezTo>
                    <a:pt x="1559" y="2356"/>
                    <a:pt x="1645" y="2430"/>
                    <a:pt x="1743" y="2491"/>
                  </a:cubicBezTo>
                  <a:cubicBezTo>
                    <a:pt x="1829" y="2553"/>
                    <a:pt x="1915" y="2614"/>
                    <a:pt x="1988" y="2663"/>
                  </a:cubicBezTo>
                  <a:cubicBezTo>
                    <a:pt x="2148" y="2773"/>
                    <a:pt x="2295" y="2835"/>
                    <a:pt x="2393" y="2884"/>
                  </a:cubicBezTo>
                  <a:cubicBezTo>
                    <a:pt x="2491" y="2933"/>
                    <a:pt x="2553" y="2957"/>
                    <a:pt x="2553" y="2957"/>
                  </a:cubicBezTo>
                  <a:cubicBezTo>
                    <a:pt x="2553" y="2957"/>
                    <a:pt x="2503" y="2908"/>
                    <a:pt x="2430" y="2835"/>
                  </a:cubicBezTo>
                  <a:cubicBezTo>
                    <a:pt x="2344" y="2761"/>
                    <a:pt x="2221" y="2675"/>
                    <a:pt x="2086" y="2540"/>
                  </a:cubicBezTo>
                  <a:cubicBezTo>
                    <a:pt x="2025" y="2479"/>
                    <a:pt x="1951" y="2405"/>
                    <a:pt x="1878" y="2344"/>
                  </a:cubicBezTo>
                  <a:cubicBezTo>
                    <a:pt x="1792" y="2270"/>
                    <a:pt x="1718" y="2184"/>
                    <a:pt x="1645" y="2099"/>
                  </a:cubicBezTo>
                  <a:cubicBezTo>
                    <a:pt x="1473" y="1951"/>
                    <a:pt x="1326" y="1755"/>
                    <a:pt x="1166" y="1583"/>
                  </a:cubicBezTo>
                  <a:cubicBezTo>
                    <a:pt x="1007" y="1387"/>
                    <a:pt x="847" y="1203"/>
                    <a:pt x="712" y="1019"/>
                  </a:cubicBezTo>
                  <a:cubicBezTo>
                    <a:pt x="651" y="921"/>
                    <a:pt x="577" y="835"/>
                    <a:pt x="516" y="749"/>
                  </a:cubicBezTo>
                  <a:cubicBezTo>
                    <a:pt x="467" y="663"/>
                    <a:pt x="405" y="590"/>
                    <a:pt x="344" y="516"/>
                  </a:cubicBezTo>
                  <a:cubicBezTo>
                    <a:pt x="234" y="369"/>
                    <a:pt x="160" y="221"/>
                    <a:pt x="99" y="136"/>
                  </a:cubicBezTo>
                  <a:cubicBezTo>
                    <a:pt x="37" y="50"/>
                    <a:pt x="1" y="1"/>
                    <a:pt x="1"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0"/>
            <p:cNvSpPr/>
            <p:nvPr/>
          </p:nvSpPr>
          <p:spPr>
            <a:xfrm>
              <a:off x="2595517" y="1484275"/>
              <a:ext cx="70575" cy="76700"/>
            </a:xfrm>
            <a:custGeom>
              <a:rect b="b" l="l" r="r" t="t"/>
              <a:pathLst>
                <a:path extrusionOk="0" h="3068" w="2823">
                  <a:moveTo>
                    <a:pt x="1" y="0"/>
                  </a:moveTo>
                  <a:cubicBezTo>
                    <a:pt x="1" y="0"/>
                    <a:pt x="25" y="61"/>
                    <a:pt x="74" y="160"/>
                  </a:cubicBezTo>
                  <a:cubicBezTo>
                    <a:pt x="136" y="270"/>
                    <a:pt x="197" y="417"/>
                    <a:pt x="295" y="589"/>
                  </a:cubicBezTo>
                  <a:cubicBezTo>
                    <a:pt x="344" y="675"/>
                    <a:pt x="393" y="773"/>
                    <a:pt x="455" y="871"/>
                  </a:cubicBezTo>
                  <a:cubicBezTo>
                    <a:pt x="504" y="969"/>
                    <a:pt x="590" y="1055"/>
                    <a:pt x="663" y="1153"/>
                  </a:cubicBezTo>
                  <a:cubicBezTo>
                    <a:pt x="810" y="1362"/>
                    <a:pt x="982" y="1570"/>
                    <a:pt x="1154" y="1767"/>
                  </a:cubicBezTo>
                  <a:cubicBezTo>
                    <a:pt x="1350" y="1951"/>
                    <a:pt x="1534" y="2147"/>
                    <a:pt x="1718" y="2307"/>
                  </a:cubicBezTo>
                  <a:cubicBezTo>
                    <a:pt x="1816" y="2392"/>
                    <a:pt x="1902" y="2478"/>
                    <a:pt x="1988" y="2540"/>
                  </a:cubicBezTo>
                  <a:cubicBezTo>
                    <a:pt x="2086" y="2613"/>
                    <a:pt x="2172" y="2662"/>
                    <a:pt x="2258" y="2724"/>
                  </a:cubicBezTo>
                  <a:cubicBezTo>
                    <a:pt x="2418" y="2834"/>
                    <a:pt x="2565" y="2920"/>
                    <a:pt x="2663" y="2981"/>
                  </a:cubicBezTo>
                  <a:cubicBezTo>
                    <a:pt x="2761" y="3043"/>
                    <a:pt x="2822" y="3067"/>
                    <a:pt x="2822" y="3067"/>
                  </a:cubicBezTo>
                  <a:cubicBezTo>
                    <a:pt x="2822" y="3067"/>
                    <a:pt x="2773" y="3018"/>
                    <a:pt x="2700" y="2932"/>
                  </a:cubicBezTo>
                  <a:cubicBezTo>
                    <a:pt x="2614" y="2859"/>
                    <a:pt x="2503" y="2736"/>
                    <a:pt x="2356" y="2601"/>
                  </a:cubicBezTo>
                  <a:cubicBezTo>
                    <a:pt x="2283" y="2540"/>
                    <a:pt x="2209" y="2454"/>
                    <a:pt x="2123" y="2380"/>
                  </a:cubicBezTo>
                  <a:cubicBezTo>
                    <a:pt x="2037" y="2319"/>
                    <a:pt x="1976" y="2221"/>
                    <a:pt x="1890" y="2135"/>
                  </a:cubicBezTo>
                  <a:cubicBezTo>
                    <a:pt x="1718" y="1951"/>
                    <a:pt x="1534" y="1767"/>
                    <a:pt x="1350" y="1583"/>
                  </a:cubicBezTo>
                  <a:cubicBezTo>
                    <a:pt x="1191" y="1386"/>
                    <a:pt x="1019" y="1190"/>
                    <a:pt x="859" y="1018"/>
                  </a:cubicBezTo>
                  <a:cubicBezTo>
                    <a:pt x="786" y="920"/>
                    <a:pt x="688" y="847"/>
                    <a:pt x="626" y="748"/>
                  </a:cubicBezTo>
                  <a:cubicBezTo>
                    <a:pt x="565" y="663"/>
                    <a:pt x="491" y="577"/>
                    <a:pt x="430" y="503"/>
                  </a:cubicBezTo>
                  <a:cubicBezTo>
                    <a:pt x="307" y="344"/>
                    <a:pt x="197" y="221"/>
                    <a:pt x="123" y="135"/>
                  </a:cubicBezTo>
                  <a:cubicBezTo>
                    <a:pt x="50" y="49"/>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2618517" y="1489175"/>
              <a:ext cx="139900" cy="104300"/>
            </a:xfrm>
            <a:custGeom>
              <a:rect b="b" l="l" r="r" t="t"/>
              <a:pathLst>
                <a:path extrusionOk="0" h="4172" w="5596">
                  <a:moveTo>
                    <a:pt x="1" y="0"/>
                  </a:moveTo>
                  <a:cubicBezTo>
                    <a:pt x="1" y="0"/>
                    <a:pt x="62" y="86"/>
                    <a:pt x="185" y="233"/>
                  </a:cubicBezTo>
                  <a:cubicBezTo>
                    <a:pt x="246" y="295"/>
                    <a:pt x="320" y="393"/>
                    <a:pt x="406" y="491"/>
                  </a:cubicBezTo>
                  <a:cubicBezTo>
                    <a:pt x="455" y="540"/>
                    <a:pt x="504" y="602"/>
                    <a:pt x="553" y="651"/>
                  </a:cubicBezTo>
                  <a:cubicBezTo>
                    <a:pt x="602" y="712"/>
                    <a:pt x="663" y="761"/>
                    <a:pt x="712" y="822"/>
                  </a:cubicBezTo>
                  <a:cubicBezTo>
                    <a:pt x="835" y="933"/>
                    <a:pt x="970" y="1055"/>
                    <a:pt x="1105" y="1190"/>
                  </a:cubicBezTo>
                  <a:cubicBezTo>
                    <a:pt x="1240" y="1325"/>
                    <a:pt x="1399" y="1448"/>
                    <a:pt x="1559" y="1571"/>
                  </a:cubicBezTo>
                  <a:cubicBezTo>
                    <a:pt x="1718" y="1706"/>
                    <a:pt x="1878" y="1841"/>
                    <a:pt x="2062" y="1963"/>
                  </a:cubicBezTo>
                  <a:cubicBezTo>
                    <a:pt x="2234" y="2098"/>
                    <a:pt x="2418" y="2221"/>
                    <a:pt x="2589" y="2344"/>
                  </a:cubicBezTo>
                  <a:cubicBezTo>
                    <a:pt x="2958" y="2589"/>
                    <a:pt x="3326" y="2834"/>
                    <a:pt x="3681" y="3043"/>
                  </a:cubicBezTo>
                  <a:cubicBezTo>
                    <a:pt x="4025" y="3264"/>
                    <a:pt x="4356" y="3448"/>
                    <a:pt x="4638" y="3620"/>
                  </a:cubicBezTo>
                  <a:cubicBezTo>
                    <a:pt x="4921" y="3791"/>
                    <a:pt x="5166" y="3926"/>
                    <a:pt x="5325" y="4024"/>
                  </a:cubicBezTo>
                  <a:cubicBezTo>
                    <a:pt x="5497" y="4110"/>
                    <a:pt x="5595" y="4172"/>
                    <a:pt x="5595" y="4172"/>
                  </a:cubicBezTo>
                  <a:cubicBezTo>
                    <a:pt x="5595" y="4172"/>
                    <a:pt x="5509" y="4098"/>
                    <a:pt x="5362" y="3975"/>
                  </a:cubicBezTo>
                  <a:cubicBezTo>
                    <a:pt x="5203" y="3865"/>
                    <a:pt x="4994" y="3681"/>
                    <a:pt x="4724" y="3485"/>
                  </a:cubicBezTo>
                  <a:cubicBezTo>
                    <a:pt x="4454" y="3301"/>
                    <a:pt x="4148" y="3068"/>
                    <a:pt x="3816" y="2847"/>
                  </a:cubicBezTo>
                  <a:cubicBezTo>
                    <a:pt x="3473" y="2614"/>
                    <a:pt x="3117" y="2368"/>
                    <a:pt x="2749" y="2123"/>
                  </a:cubicBezTo>
                  <a:cubicBezTo>
                    <a:pt x="2393" y="1865"/>
                    <a:pt x="2037" y="1632"/>
                    <a:pt x="1706" y="1387"/>
                  </a:cubicBezTo>
                  <a:cubicBezTo>
                    <a:pt x="1547" y="1264"/>
                    <a:pt x="1375" y="1154"/>
                    <a:pt x="1240" y="1031"/>
                  </a:cubicBezTo>
                  <a:cubicBezTo>
                    <a:pt x="1093" y="921"/>
                    <a:pt x="958" y="810"/>
                    <a:pt x="823" y="712"/>
                  </a:cubicBezTo>
                  <a:cubicBezTo>
                    <a:pt x="700" y="614"/>
                    <a:pt x="577" y="516"/>
                    <a:pt x="479" y="418"/>
                  </a:cubicBezTo>
                  <a:cubicBezTo>
                    <a:pt x="381" y="332"/>
                    <a:pt x="295" y="258"/>
                    <a:pt x="222" y="197"/>
                  </a:cubicBezTo>
                  <a:cubicBezTo>
                    <a:pt x="87" y="62"/>
                    <a:pt x="1" y="0"/>
                    <a:pt x="1"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2595517" y="1444400"/>
              <a:ext cx="179775" cy="98775"/>
            </a:xfrm>
            <a:custGeom>
              <a:rect b="b" l="l" r="r" t="t"/>
              <a:pathLst>
                <a:path extrusionOk="0" h="3951" w="7191">
                  <a:moveTo>
                    <a:pt x="1043" y="0"/>
                  </a:moveTo>
                  <a:cubicBezTo>
                    <a:pt x="958" y="0"/>
                    <a:pt x="872" y="12"/>
                    <a:pt x="786" y="12"/>
                  </a:cubicBezTo>
                  <a:cubicBezTo>
                    <a:pt x="614" y="25"/>
                    <a:pt x="479" y="25"/>
                    <a:pt x="369" y="49"/>
                  </a:cubicBezTo>
                  <a:cubicBezTo>
                    <a:pt x="136" y="98"/>
                    <a:pt x="1" y="123"/>
                    <a:pt x="1" y="123"/>
                  </a:cubicBezTo>
                  <a:cubicBezTo>
                    <a:pt x="1" y="123"/>
                    <a:pt x="136" y="111"/>
                    <a:pt x="369" y="111"/>
                  </a:cubicBezTo>
                  <a:cubicBezTo>
                    <a:pt x="407" y="103"/>
                    <a:pt x="446" y="100"/>
                    <a:pt x="487" y="100"/>
                  </a:cubicBezTo>
                  <a:cubicBezTo>
                    <a:pt x="577" y="100"/>
                    <a:pt x="676" y="114"/>
                    <a:pt x="786" y="123"/>
                  </a:cubicBezTo>
                  <a:cubicBezTo>
                    <a:pt x="945" y="123"/>
                    <a:pt x="1129" y="147"/>
                    <a:pt x="1326" y="184"/>
                  </a:cubicBezTo>
                  <a:cubicBezTo>
                    <a:pt x="1522" y="209"/>
                    <a:pt x="1718" y="270"/>
                    <a:pt x="1939" y="319"/>
                  </a:cubicBezTo>
                  <a:cubicBezTo>
                    <a:pt x="2160" y="393"/>
                    <a:pt x="2381" y="466"/>
                    <a:pt x="2614" y="552"/>
                  </a:cubicBezTo>
                  <a:cubicBezTo>
                    <a:pt x="2724" y="601"/>
                    <a:pt x="2847" y="638"/>
                    <a:pt x="2957" y="687"/>
                  </a:cubicBezTo>
                  <a:cubicBezTo>
                    <a:pt x="3080" y="736"/>
                    <a:pt x="3190" y="798"/>
                    <a:pt x="3301" y="859"/>
                  </a:cubicBezTo>
                  <a:cubicBezTo>
                    <a:pt x="3546" y="957"/>
                    <a:pt x="3767" y="1092"/>
                    <a:pt x="4000" y="1215"/>
                  </a:cubicBezTo>
                  <a:cubicBezTo>
                    <a:pt x="4221" y="1362"/>
                    <a:pt x="4454" y="1485"/>
                    <a:pt x="4663" y="1644"/>
                  </a:cubicBezTo>
                  <a:cubicBezTo>
                    <a:pt x="4871" y="1779"/>
                    <a:pt x="5080" y="1939"/>
                    <a:pt x="5276" y="2086"/>
                  </a:cubicBezTo>
                  <a:cubicBezTo>
                    <a:pt x="5472" y="2233"/>
                    <a:pt x="5656" y="2393"/>
                    <a:pt x="5828" y="2540"/>
                  </a:cubicBezTo>
                  <a:cubicBezTo>
                    <a:pt x="6000" y="2687"/>
                    <a:pt x="6159" y="2822"/>
                    <a:pt x="6307" y="2969"/>
                  </a:cubicBezTo>
                  <a:cubicBezTo>
                    <a:pt x="6442" y="3104"/>
                    <a:pt x="6577" y="3239"/>
                    <a:pt x="6675" y="3349"/>
                  </a:cubicBezTo>
                  <a:cubicBezTo>
                    <a:pt x="6785" y="3472"/>
                    <a:pt x="6883" y="3570"/>
                    <a:pt x="6957" y="3668"/>
                  </a:cubicBezTo>
                  <a:cubicBezTo>
                    <a:pt x="7116" y="3840"/>
                    <a:pt x="7190" y="3951"/>
                    <a:pt x="7190" y="3951"/>
                  </a:cubicBezTo>
                  <a:cubicBezTo>
                    <a:pt x="7190" y="3951"/>
                    <a:pt x="7129" y="3828"/>
                    <a:pt x="7006" y="3632"/>
                  </a:cubicBezTo>
                  <a:cubicBezTo>
                    <a:pt x="6945" y="3534"/>
                    <a:pt x="6859" y="3423"/>
                    <a:pt x="6761" y="3288"/>
                  </a:cubicBezTo>
                  <a:cubicBezTo>
                    <a:pt x="6663" y="3153"/>
                    <a:pt x="6540" y="3018"/>
                    <a:pt x="6417" y="2859"/>
                  </a:cubicBezTo>
                  <a:cubicBezTo>
                    <a:pt x="6282" y="2699"/>
                    <a:pt x="6123" y="2552"/>
                    <a:pt x="5963" y="2380"/>
                  </a:cubicBezTo>
                  <a:cubicBezTo>
                    <a:pt x="5804" y="2221"/>
                    <a:pt x="5620" y="2049"/>
                    <a:pt x="5423" y="1890"/>
                  </a:cubicBezTo>
                  <a:cubicBezTo>
                    <a:pt x="5227" y="1730"/>
                    <a:pt x="5031" y="1571"/>
                    <a:pt x="4810" y="1423"/>
                  </a:cubicBezTo>
                  <a:cubicBezTo>
                    <a:pt x="4601" y="1264"/>
                    <a:pt x="4368" y="1129"/>
                    <a:pt x="4135" y="982"/>
                  </a:cubicBezTo>
                  <a:cubicBezTo>
                    <a:pt x="3890" y="859"/>
                    <a:pt x="3669" y="712"/>
                    <a:pt x="3424" y="614"/>
                  </a:cubicBezTo>
                  <a:cubicBezTo>
                    <a:pt x="3178" y="491"/>
                    <a:pt x="2933" y="405"/>
                    <a:pt x="2687" y="319"/>
                  </a:cubicBezTo>
                  <a:cubicBezTo>
                    <a:pt x="2454" y="233"/>
                    <a:pt x="2209" y="172"/>
                    <a:pt x="1988" y="123"/>
                  </a:cubicBezTo>
                  <a:cubicBezTo>
                    <a:pt x="1755" y="86"/>
                    <a:pt x="1546" y="37"/>
                    <a:pt x="1338" y="25"/>
                  </a:cubicBezTo>
                  <a:cubicBezTo>
                    <a:pt x="1240" y="25"/>
                    <a:pt x="1142" y="12"/>
                    <a:pt x="104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0"/>
            <p:cNvSpPr/>
            <p:nvPr/>
          </p:nvSpPr>
          <p:spPr>
            <a:xfrm>
              <a:off x="2653492" y="1467400"/>
              <a:ext cx="132525" cy="170550"/>
            </a:xfrm>
            <a:custGeom>
              <a:rect b="b" l="l" r="r" t="t"/>
              <a:pathLst>
                <a:path extrusionOk="0" h="6822" w="5301">
                  <a:moveTo>
                    <a:pt x="0" y="0"/>
                  </a:moveTo>
                  <a:lnTo>
                    <a:pt x="0" y="0"/>
                  </a:lnTo>
                  <a:cubicBezTo>
                    <a:pt x="0" y="0"/>
                    <a:pt x="135" y="62"/>
                    <a:pt x="368" y="172"/>
                  </a:cubicBezTo>
                  <a:cubicBezTo>
                    <a:pt x="479" y="221"/>
                    <a:pt x="614" y="282"/>
                    <a:pt x="773" y="368"/>
                  </a:cubicBezTo>
                  <a:cubicBezTo>
                    <a:pt x="921" y="454"/>
                    <a:pt x="1092" y="565"/>
                    <a:pt x="1276" y="663"/>
                  </a:cubicBezTo>
                  <a:cubicBezTo>
                    <a:pt x="1460" y="761"/>
                    <a:pt x="1644" y="920"/>
                    <a:pt x="1853" y="1055"/>
                  </a:cubicBezTo>
                  <a:cubicBezTo>
                    <a:pt x="2049" y="1178"/>
                    <a:pt x="2246" y="1362"/>
                    <a:pt x="2454" y="1522"/>
                  </a:cubicBezTo>
                  <a:cubicBezTo>
                    <a:pt x="2675" y="1681"/>
                    <a:pt x="2871" y="1877"/>
                    <a:pt x="3080" y="2061"/>
                  </a:cubicBezTo>
                  <a:cubicBezTo>
                    <a:pt x="3276" y="2258"/>
                    <a:pt x="3485" y="2454"/>
                    <a:pt x="3669" y="2675"/>
                  </a:cubicBezTo>
                  <a:cubicBezTo>
                    <a:pt x="3865" y="2883"/>
                    <a:pt x="4037" y="3104"/>
                    <a:pt x="4184" y="3325"/>
                  </a:cubicBezTo>
                  <a:cubicBezTo>
                    <a:pt x="4319" y="3570"/>
                    <a:pt x="4478" y="3804"/>
                    <a:pt x="4577" y="4049"/>
                  </a:cubicBezTo>
                  <a:cubicBezTo>
                    <a:pt x="4699" y="4282"/>
                    <a:pt x="4785" y="4515"/>
                    <a:pt x="4871" y="4748"/>
                  </a:cubicBezTo>
                  <a:cubicBezTo>
                    <a:pt x="4945" y="4981"/>
                    <a:pt x="5018" y="5202"/>
                    <a:pt x="5055" y="5411"/>
                  </a:cubicBezTo>
                  <a:cubicBezTo>
                    <a:pt x="5153" y="5828"/>
                    <a:pt x="5202" y="6184"/>
                    <a:pt x="5239" y="6429"/>
                  </a:cubicBezTo>
                  <a:cubicBezTo>
                    <a:pt x="5276" y="6687"/>
                    <a:pt x="5288" y="6822"/>
                    <a:pt x="5288" y="6822"/>
                  </a:cubicBezTo>
                  <a:cubicBezTo>
                    <a:pt x="5288" y="6822"/>
                    <a:pt x="5300" y="6687"/>
                    <a:pt x="5288" y="6429"/>
                  </a:cubicBezTo>
                  <a:cubicBezTo>
                    <a:pt x="5288" y="6306"/>
                    <a:pt x="5288" y="6147"/>
                    <a:pt x="5276" y="5975"/>
                  </a:cubicBezTo>
                  <a:cubicBezTo>
                    <a:pt x="5264" y="5791"/>
                    <a:pt x="5251" y="5595"/>
                    <a:pt x="5215" y="5374"/>
                  </a:cubicBezTo>
                  <a:cubicBezTo>
                    <a:pt x="5190" y="5165"/>
                    <a:pt x="5129" y="4932"/>
                    <a:pt x="5067" y="4687"/>
                  </a:cubicBezTo>
                  <a:cubicBezTo>
                    <a:pt x="4994" y="4442"/>
                    <a:pt x="4920" y="4184"/>
                    <a:pt x="4797" y="3939"/>
                  </a:cubicBezTo>
                  <a:cubicBezTo>
                    <a:pt x="4699" y="3669"/>
                    <a:pt x="4552" y="3436"/>
                    <a:pt x="4417" y="3190"/>
                  </a:cubicBezTo>
                  <a:cubicBezTo>
                    <a:pt x="4258" y="2933"/>
                    <a:pt x="4074" y="2699"/>
                    <a:pt x="3877" y="2479"/>
                  </a:cubicBezTo>
                  <a:cubicBezTo>
                    <a:pt x="3681" y="2258"/>
                    <a:pt x="3472" y="2061"/>
                    <a:pt x="3264" y="1865"/>
                  </a:cubicBezTo>
                  <a:cubicBezTo>
                    <a:pt x="3043" y="1681"/>
                    <a:pt x="2834" y="1485"/>
                    <a:pt x="2614" y="1325"/>
                  </a:cubicBezTo>
                  <a:cubicBezTo>
                    <a:pt x="2393" y="1166"/>
                    <a:pt x="2184" y="1006"/>
                    <a:pt x="1963" y="884"/>
                  </a:cubicBezTo>
                  <a:cubicBezTo>
                    <a:pt x="1743" y="761"/>
                    <a:pt x="1559" y="614"/>
                    <a:pt x="1350" y="528"/>
                  </a:cubicBezTo>
                  <a:cubicBezTo>
                    <a:pt x="1154" y="430"/>
                    <a:pt x="970" y="344"/>
                    <a:pt x="810" y="270"/>
                  </a:cubicBezTo>
                  <a:cubicBezTo>
                    <a:pt x="651" y="209"/>
                    <a:pt x="503" y="160"/>
                    <a:pt x="381" y="123"/>
                  </a:cubicBezTo>
                  <a:cubicBezTo>
                    <a:pt x="148" y="37"/>
                    <a:pt x="0" y="0"/>
                    <a:pt x="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0"/>
            <p:cNvSpPr/>
            <p:nvPr/>
          </p:nvSpPr>
          <p:spPr>
            <a:xfrm>
              <a:off x="2478042" y="1684500"/>
              <a:ext cx="34700" cy="18075"/>
            </a:xfrm>
            <a:custGeom>
              <a:rect b="b" l="l" r="r" t="t"/>
              <a:pathLst>
                <a:path extrusionOk="0" h="723" w="1388">
                  <a:moveTo>
                    <a:pt x="733" y="0"/>
                  </a:moveTo>
                  <a:cubicBezTo>
                    <a:pt x="586" y="0"/>
                    <a:pt x="447" y="24"/>
                    <a:pt x="357" y="64"/>
                  </a:cubicBezTo>
                  <a:cubicBezTo>
                    <a:pt x="1" y="223"/>
                    <a:pt x="99" y="444"/>
                    <a:pt x="418" y="604"/>
                  </a:cubicBezTo>
                  <a:cubicBezTo>
                    <a:pt x="531" y="666"/>
                    <a:pt x="744" y="723"/>
                    <a:pt x="941" y="723"/>
                  </a:cubicBezTo>
                  <a:cubicBezTo>
                    <a:pt x="1171" y="723"/>
                    <a:pt x="1380" y="645"/>
                    <a:pt x="1387" y="407"/>
                  </a:cubicBezTo>
                  <a:cubicBezTo>
                    <a:pt x="1387" y="108"/>
                    <a:pt x="1043" y="0"/>
                    <a:pt x="733" y="0"/>
                  </a:cubicBezTo>
                  <a:close/>
                </a:path>
              </a:pathLst>
            </a:custGeom>
            <a:solidFill>
              <a:srgbClr val="F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0"/>
            <p:cNvSpPr/>
            <p:nvPr/>
          </p:nvSpPr>
          <p:spPr>
            <a:xfrm>
              <a:off x="2688542" y="1684500"/>
              <a:ext cx="34600" cy="18075"/>
            </a:xfrm>
            <a:custGeom>
              <a:rect b="b" l="l" r="r" t="t"/>
              <a:pathLst>
                <a:path extrusionOk="0" h="723" w="1384">
                  <a:moveTo>
                    <a:pt x="651" y="0"/>
                  </a:moveTo>
                  <a:cubicBezTo>
                    <a:pt x="343" y="0"/>
                    <a:pt x="1" y="108"/>
                    <a:pt x="9" y="407"/>
                  </a:cubicBezTo>
                  <a:cubicBezTo>
                    <a:pt x="9" y="645"/>
                    <a:pt x="216" y="723"/>
                    <a:pt x="446" y="723"/>
                  </a:cubicBezTo>
                  <a:cubicBezTo>
                    <a:pt x="644" y="723"/>
                    <a:pt x="860" y="666"/>
                    <a:pt x="979" y="604"/>
                  </a:cubicBezTo>
                  <a:cubicBezTo>
                    <a:pt x="1285" y="444"/>
                    <a:pt x="1383" y="223"/>
                    <a:pt x="1028" y="64"/>
                  </a:cubicBezTo>
                  <a:cubicBezTo>
                    <a:pt x="937" y="24"/>
                    <a:pt x="798" y="0"/>
                    <a:pt x="651" y="0"/>
                  </a:cubicBezTo>
                  <a:close/>
                </a:path>
              </a:pathLst>
            </a:custGeom>
            <a:solidFill>
              <a:srgbClr val="FFC2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0"/>
            <p:cNvSpPr/>
            <p:nvPr/>
          </p:nvSpPr>
          <p:spPr>
            <a:xfrm>
              <a:off x="2558717" y="1728100"/>
              <a:ext cx="94175" cy="16275"/>
            </a:xfrm>
            <a:custGeom>
              <a:rect b="b" l="l" r="r" t="t"/>
              <a:pathLst>
                <a:path extrusionOk="0" h="651" w="3767">
                  <a:moveTo>
                    <a:pt x="0" y="1"/>
                  </a:moveTo>
                  <a:lnTo>
                    <a:pt x="0" y="1"/>
                  </a:lnTo>
                  <a:cubicBezTo>
                    <a:pt x="0" y="1"/>
                    <a:pt x="49" y="50"/>
                    <a:pt x="123" y="111"/>
                  </a:cubicBezTo>
                  <a:cubicBezTo>
                    <a:pt x="221" y="185"/>
                    <a:pt x="344" y="271"/>
                    <a:pt x="516" y="356"/>
                  </a:cubicBezTo>
                  <a:cubicBezTo>
                    <a:pt x="602" y="393"/>
                    <a:pt x="700" y="442"/>
                    <a:pt x="810" y="479"/>
                  </a:cubicBezTo>
                  <a:cubicBezTo>
                    <a:pt x="859" y="491"/>
                    <a:pt x="908" y="516"/>
                    <a:pt x="970" y="528"/>
                  </a:cubicBezTo>
                  <a:cubicBezTo>
                    <a:pt x="1019" y="540"/>
                    <a:pt x="1080" y="553"/>
                    <a:pt x="1141" y="565"/>
                  </a:cubicBezTo>
                  <a:cubicBezTo>
                    <a:pt x="1252" y="602"/>
                    <a:pt x="1374" y="614"/>
                    <a:pt x="1497" y="626"/>
                  </a:cubicBezTo>
                  <a:cubicBezTo>
                    <a:pt x="1632" y="651"/>
                    <a:pt x="1755" y="651"/>
                    <a:pt x="1877" y="651"/>
                  </a:cubicBezTo>
                  <a:cubicBezTo>
                    <a:pt x="2012" y="651"/>
                    <a:pt x="2135" y="651"/>
                    <a:pt x="2258" y="639"/>
                  </a:cubicBezTo>
                  <a:cubicBezTo>
                    <a:pt x="2380" y="614"/>
                    <a:pt x="2515" y="602"/>
                    <a:pt x="2626" y="577"/>
                  </a:cubicBezTo>
                  <a:cubicBezTo>
                    <a:pt x="2687" y="565"/>
                    <a:pt x="2749" y="553"/>
                    <a:pt x="2798" y="540"/>
                  </a:cubicBezTo>
                  <a:cubicBezTo>
                    <a:pt x="2859" y="528"/>
                    <a:pt x="2908" y="504"/>
                    <a:pt x="2957" y="491"/>
                  </a:cubicBezTo>
                  <a:cubicBezTo>
                    <a:pt x="3068" y="455"/>
                    <a:pt x="3166" y="405"/>
                    <a:pt x="3252" y="369"/>
                  </a:cubicBezTo>
                  <a:cubicBezTo>
                    <a:pt x="3423" y="295"/>
                    <a:pt x="3546" y="197"/>
                    <a:pt x="3644" y="136"/>
                  </a:cubicBezTo>
                  <a:cubicBezTo>
                    <a:pt x="3730" y="62"/>
                    <a:pt x="3767" y="25"/>
                    <a:pt x="3767" y="25"/>
                  </a:cubicBezTo>
                  <a:lnTo>
                    <a:pt x="3767" y="25"/>
                  </a:lnTo>
                  <a:cubicBezTo>
                    <a:pt x="3767" y="25"/>
                    <a:pt x="3718" y="50"/>
                    <a:pt x="3620" y="99"/>
                  </a:cubicBezTo>
                  <a:cubicBezTo>
                    <a:pt x="3571" y="123"/>
                    <a:pt x="3509" y="148"/>
                    <a:pt x="3436" y="185"/>
                  </a:cubicBezTo>
                  <a:cubicBezTo>
                    <a:pt x="3374" y="209"/>
                    <a:pt x="3288" y="234"/>
                    <a:pt x="3203" y="271"/>
                  </a:cubicBezTo>
                  <a:cubicBezTo>
                    <a:pt x="3117" y="295"/>
                    <a:pt x="3018" y="320"/>
                    <a:pt x="2920" y="344"/>
                  </a:cubicBezTo>
                  <a:cubicBezTo>
                    <a:pt x="2822" y="369"/>
                    <a:pt x="2712" y="393"/>
                    <a:pt x="2589" y="405"/>
                  </a:cubicBezTo>
                  <a:cubicBezTo>
                    <a:pt x="2479" y="430"/>
                    <a:pt x="2368" y="430"/>
                    <a:pt x="2246" y="442"/>
                  </a:cubicBezTo>
                  <a:cubicBezTo>
                    <a:pt x="2135" y="455"/>
                    <a:pt x="2000" y="455"/>
                    <a:pt x="1877" y="455"/>
                  </a:cubicBezTo>
                  <a:cubicBezTo>
                    <a:pt x="1767" y="442"/>
                    <a:pt x="1632" y="442"/>
                    <a:pt x="1522" y="442"/>
                  </a:cubicBezTo>
                  <a:cubicBezTo>
                    <a:pt x="1399" y="418"/>
                    <a:pt x="1289" y="418"/>
                    <a:pt x="1166" y="393"/>
                  </a:cubicBezTo>
                  <a:cubicBezTo>
                    <a:pt x="1117" y="381"/>
                    <a:pt x="1055" y="381"/>
                    <a:pt x="1006" y="369"/>
                  </a:cubicBezTo>
                  <a:cubicBezTo>
                    <a:pt x="945" y="356"/>
                    <a:pt x="896" y="344"/>
                    <a:pt x="847" y="332"/>
                  </a:cubicBezTo>
                  <a:cubicBezTo>
                    <a:pt x="749" y="307"/>
                    <a:pt x="651" y="271"/>
                    <a:pt x="565" y="246"/>
                  </a:cubicBezTo>
                  <a:cubicBezTo>
                    <a:pt x="479" y="221"/>
                    <a:pt x="393" y="185"/>
                    <a:pt x="332" y="160"/>
                  </a:cubicBezTo>
                  <a:cubicBezTo>
                    <a:pt x="258" y="136"/>
                    <a:pt x="197" y="99"/>
                    <a:pt x="148" y="86"/>
                  </a:cubicBezTo>
                  <a:cubicBezTo>
                    <a:pt x="49" y="25"/>
                    <a:pt x="0" y="1"/>
                    <a:pt x="0" y="1"/>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0"/>
            <p:cNvSpPr/>
            <p:nvPr/>
          </p:nvSpPr>
          <p:spPr>
            <a:xfrm>
              <a:off x="2600742" y="1645300"/>
              <a:ext cx="24550" cy="63800"/>
            </a:xfrm>
            <a:custGeom>
              <a:rect b="b" l="l" r="r" t="t"/>
              <a:pathLst>
                <a:path extrusionOk="0" h="2552" w="982">
                  <a:moveTo>
                    <a:pt x="62" y="0"/>
                  </a:moveTo>
                  <a:cubicBezTo>
                    <a:pt x="62" y="0"/>
                    <a:pt x="25" y="209"/>
                    <a:pt x="0" y="528"/>
                  </a:cubicBezTo>
                  <a:cubicBezTo>
                    <a:pt x="0" y="601"/>
                    <a:pt x="0" y="687"/>
                    <a:pt x="0" y="785"/>
                  </a:cubicBezTo>
                  <a:cubicBezTo>
                    <a:pt x="12" y="834"/>
                    <a:pt x="12" y="883"/>
                    <a:pt x="25" y="933"/>
                  </a:cubicBezTo>
                  <a:cubicBezTo>
                    <a:pt x="25" y="982"/>
                    <a:pt x="37" y="1031"/>
                    <a:pt x="49" y="1080"/>
                  </a:cubicBezTo>
                  <a:cubicBezTo>
                    <a:pt x="86" y="1190"/>
                    <a:pt x="123" y="1288"/>
                    <a:pt x="196" y="1386"/>
                  </a:cubicBezTo>
                  <a:cubicBezTo>
                    <a:pt x="258" y="1485"/>
                    <a:pt x="368" y="1558"/>
                    <a:pt x="466" y="1607"/>
                  </a:cubicBezTo>
                  <a:cubicBezTo>
                    <a:pt x="565" y="1669"/>
                    <a:pt x="663" y="1705"/>
                    <a:pt x="712" y="1755"/>
                  </a:cubicBezTo>
                  <a:cubicBezTo>
                    <a:pt x="773" y="1804"/>
                    <a:pt x="798" y="1865"/>
                    <a:pt x="785" y="1951"/>
                  </a:cubicBezTo>
                  <a:lnTo>
                    <a:pt x="785" y="1975"/>
                  </a:lnTo>
                  <a:lnTo>
                    <a:pt x="773" y="2012"/>
                  </a:lnTo>
                  <a:cubicBezTo>
                    <a:pt x="761" y="2024"/>
                    <a:pt x="761" y="2061"/>
                    <a:pt x="749" y="2073"/>
                  </a:cubicBezTo>
                  <a:cubicBezTo>
                    <a:pt x="736" y="2098"/>
                    <a:pt x="724" y="2135"/>
                    <a:pt x="699" y="2172"/>
                  </a:cubicBezTo>
                  <a:cubicBezTo>
                    <a:pt x="663" y="2196"/>
                    <a:pt x="638" y="2233"/>
                    <a:pt x="614" y="2258"/>
                  </a:cubicBezTo>
                  <a:cubicBezTo>
                    <a:pt x="589" y="2294"/>
                    <a:pt x="565" y="2319"/>
                    <a:pt x="528" y="2343"/>
                  </a:cubicBezTo>
                  <a:cubicBezTo>
                    <a:pt x="479" y="2380"/>
                    <a:pt x="417" y="2429"/>
                    <a:pt x="368" y="2454"/>
                  </a:cubicBezTo>
                  <a:cubicBezTo>
                    <a:pt x="307" y="2491"/>
                    <a:pt x="258" y="2503"/>
                    <a:pt x="209" y="2515"/>
                  </a:cubicBezTo>
                  <a:cubicBezTo>
                    <a:pt x="196" y="2519"/>
                    <a:pt x="184" y="2521"/>
                    <a:pt x="172" y="2521"/>
                  </a:cubicBezTo>
                  <a:cubicBezTo>
                    <a:pt x="149" y="2521"/>
                    <a:pt x="127" y="2515"/>
                    <a:pt x="111" y="2515"/>
                  </a:cubicBezTo>
                  <a:lnTo>
                    <a:pt x="74" y="2515"/>
                  </a:lnTo>
                  <a:cubicBezTo>
                    <a:pt x="74" y="2515"/>
                    <a:pt x="86" y="2515"/>
                    <a:pt x="111" y="2527"/>
                  </a:cubicBezTo>
                  <a:cubicBezTo>
                    <a:pt x="135" y="2527"/>
                    <a:pt x="172" y="2552"/>
                    <a:pt x="221" y="2552"/>
                  </a:cubicBezTo>
                  <a:cubicBezTo>
                    <a:pt x="270" y="2552"/>
                    <a:pt x="319" y="2552"/>
                    <a:pt x="393" y="2527"/>
                  </a:cubicBezTo>
                  <a:cubicBezTo>
                    <a:pt x="454" y="2515"/>
                    <a:pt x="528" y="2478"/>
                    <a:pt x="601" y="2442"/>
                  </a:cubicBezTo>
                  <a:cubicBezTo>
                    <a:pt x="638" y="2417"/>
                    <a:pt x="675" y="2392"/>
                    <a:pt x="712" y="2368"/>
                  </a:cubicBezTo>
                  <a:cubicBezTo>
                    <a:pt x="749" y="2331"/>
                    <a:pt x="773" y="2294"/>
                    <a:pt x="810" y="2270"/>
                  </a:cubicBezTo>
                  <a:cubicBezTo>
                    <a:pt x="847" y="2233"/>
                    <a:pt x="871" y="2172"/>
                    <a:pt x="908" y="2123"/>
                  </a:cubicBezTo>
                  <a:cubicBezTo>
                    <a:pt x="920" y="2110"/>
                    <a:pt x="933" y="2086"/>
                    <a:pt x="933" y="2061"/>
                  </a:cubicBezTo>
                  <a:lnTo>
                    <a:pt x="945" y="2024"/>
                  </a:lnTo>
                  <a:lnTo>
                    <a:pt x="957" y="2012"/>
                  </a:lnTo>
                  <a:lnTo>
                    <a:pt x="957" y="2000"/>
                  </a:lnTo>
                  <a:lnTo>
                    <a:pt x="957" y="1988"/>
                  </a:lnTo>
                  <a:lnTo>
                    <a:pt x="957" y="1975"/>
                  </a:lnTo>
                  <a:cubicBezTo>
                    <a:pt x="969" y="1914"/>
                    <a:pt x="982" y="1853"/>
                    <a:pt x="957" y="1791"/>
                  </a:cubicBezTo>
                  <a:cubicBezTo>
                    <a:pt x="933" y="1718"/>
                    <a:pt x="896" y="1656"/>
                    <a:pt x="847" y="1620"/>
                  </a:cubicBezTo>
                  <a:cubicBezTo>
                    <a:pt x="761" y="1534"/>
                    <a:pt x="650" y="1485"/>
                    <a:pt x="565" y="1436"/>
                  </a:cubicBezTo>
                  <a:cubicBezTo>
                    <a:pt x="515" y="1411"/>
                    <a:pt x="479" y="1386"/>
                    <a:pt x="442" y="1362"/>
                  </a:cubicBezTo>
                  <a:cubicBezTo>
                    <a:pt x="430" y="1350"/>
                    <a:pt x="405" y="1337"/>
                    <a:pt x="393" y="1313"/>
                  </a:cubicBezTo>
                  <a:cubicBezTo>
                    <a:pt x="381" y="1313"/>
                    <a:pt x="368" y="1288"/>
                    <a:pt x="356" y="1264"/>
                  </a:cubicBezTo>
                  <a:cubicBezTo>
                    <a:pt x="295" y="1202"/>
                    <a:pt x="258" y="1117"/>
                    <a:pt x="221" y="1031"/>
                  </a:cubicBezTo>
                  <a:cubicBezTo>
                    <a:pt x="209" y="982"/>
                    <a:pt x="196" y="945"/>
                    <a:pt x="184" y="896"/>
                  </a:cubicBezTo>
                  <a:cubicBezTo>
                    <a:pt x="172" y="859"/>
                    <a:pt x="160" y="810"/>
                    <a:pt x="160" y="773"/>
                  </a:cubicBezTo>
                  <a:cubicBezTo>
                    <a:pt x="135" y="687"/>
                    <a:pt x="135" y="601"/>
                    <a:pt x="123" y="528"/>
                  </a:cubicBezTo>
                  <a:cubicBezTo>
                    <a:pt x="98" y="368"/>
                    <a:pt x="98" y="233"/>
                    <a:pt x="86" y="147"/>
                  </a:cubicBezTo>
                  <a:cubicBezTo>
                    <a:pt x="74" y="49"/>
                    <a:pt x="62" y="0"/>
                    <a:pt x="62"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2528342" y="1569400"/>
              <a:ext cx="21500" cy="12125"/>
            </a:xfrm>
            <a:custGeom>
              <a:rect b="b" l="l" r="r" t="t"/>
              <a:pathLst>
                <a:path extrusionOk="0" h="485" w="860">
                  <a:moveTo>
                    <a:pt x="458" y="0"/>
                  </a:moveTo>
                  <a:cubicBezTo>
                    <a:pt x="448" y="0"/>
                    <a:pt x="438" y="2"/>
                    <a:pt x="430" y="6"/>
                  </a:cubicBezTo>
                  <a:cubicBezTo>
                    <a:pt x="393" y="18"/>
                    <a:pt x="357" y="30"/>
                    <a:pt x="320" y="43"/>
                  </a:cubicBezTo>
                  <a:cubicBezTo>
                    <a:pt x="283" y="55"/>
                    <a:pt x="258" y="67"/>
                    <a:pt x="222" y="92"/>
                  </a:cubicBezTo>
                  <a:cubicBezTo>
                    <a:pt x="185" y="104"/>
                    <a:pt x="160" y="128"/>
                    <a:pt x="136" y="153"/>
                  </a:cubicBezTo>
                  <a:cubicBezTo>
                    <a:pt x="111" y="178"/>
                    <a:pt x="87" y="202"/>
                    <a:pt x="62" y="227"/>
                  </a:cubicBezTo>
                  <a:cubicBezTo>
                    <a:pt x="50" y="251"/>
                    <a:pt x="38" y="288"/>
                    <a:pt x="25" y="312"/>
                  </a:cubicBezTo>
                  <a:cubicBezTo>
                    <a:pt x="1" y="337"/>
                    <a:pt x="1" y="362"/>
                    <a:pt x="1" y="374"/>
                  </a:cubicBezTo>
                  <a:cubicBezTo>
                    <a:pt x="1" y="398"/>
                    <a:pt x="1" y="411"/>
                    <a:pt x="1" y="435"/>
                  </a:cubicBezTo>
                  <a:cubicBezTo>
                    <a:pt x="1" y="460"/>
                    <a:pt x="1" y="484"/>
                    <a:pt x="1" y="484"/>
                  </a:cubicBezTo>
                  <a:cubicBezTo>
                    <a:pt x="1" y="484"/>
                    <a:pt x="13" y="472"/>
                    <a:pt x="38" y="447"/>
                  </a:cubicBezTo>
                  <a:cubicBezTo>
                    <a:pt x="50" y="435"/>
                    <a:pt x="62" y="423"/>
                    <a:pt x="74" y="411"/>
                  </a:cubicBezTo>
                  <a:cubicBezTo>
                    <a:pt x="87" y="386"/>
                    <a:pt x="99" y="374"/>
                    <a:pt x="123" y="362"/>
                  </a:cubicBezTo>
                  <a:cubicBezTo>
                    <a:pt x="136" y="349"/>
                    <a:pt x="160" y="337"/>
                    <a:pt x="173" y="325"/>
                  </a:cubicBezTo>
                  <a:cubicBezTo>
                    <a:pt x="197" y="312"/>
                    <a:pt x="222" y="312"/>
                    <a:pt x="246" y="288"/>
                  </a:cubicBezTo>
                  <a:cubicBezTo>
                    <a:pt x="258" y="276"/>
                    <a:pt x="283" y="263"/>
                    <a:pt x="307" y="263"/>
                  </a:cubicBezTo>
                  <a:cubicBezTo>
                    <a:pt x="344" y="251"/>
                    <a:pt x="369" y="239"/>
                    <a:pt x="393" y="227"/>
                  </a:cubicBezTo>
                  <a:cubicBezTo>
                    <a:pt x="442" y="214"/>
                    <a:pt x="492" y="190"/>
                    <a:pt x="553" y="178"/>
                  </a:cubicBezTo>
                  <a:cubicBezTo>
                    <a:pt x="577" y="178"/>
                    <a:pt x="602" y="165"/>
                    <a:pt x="626" y="153"/>
                  </a:cubicBezTo>
                  <a:cubicBezTo>
                    <a:pt x="651" y="153"/>
                    <a:pt x="676" y="153"/>
                    <a:pt x="700" y="141"/>
                  </a:cubicBezTo>
                  <a:cubicBezTo>
                    <a:pt x="749" y="128"/>
                    <a:pt x="786" y="128"/>
                    <a:pt x="823" y="116"/>
                  </a:cubicBezTo>
                  <a:cubicBezTo>
                    <a:pt x="847" y="116"/>
                    <a:pt x="860" y="104"/>
                    <a:pt x="860" y="104"/>
                  </a:cubicBezTo>
                  <a:cubicBezTo>
                    <a:pt x="860" y="104"/>
                    <a:pt x="847" y="92"/>
                    <a:pt x="823" y="79"/>
                  </a:cubicBezTo>
                  <a:cubicBezTo>
                    <a:pt x="798" y="67"/>
                    <a:pt x="761" y="43"/>
                    <a:pt x="712" y="30"/>
                  </a:cubicBezTo>
                  <a:cubicBezTo>
                    <a:pt x="676" y="12"/>
                    <a:pt x="627" y="1"/>
                    <a:pt x="580" y="1"/>
                  </a:cubicBezTo>
                  <a:cubicBezTo>
                    <a:pt x="562" y="1"/>
                    <a:pt x="545" y="2"/>
                    <a:pt x="528" y="6"/>
                  </a:cubicBezTo>
                  <a:cubicBezTo>
                    <a:pt x="504" y="6"/>
                    <a:pt x="479" y="0"/>
                    <a:pt x="458" y="0"/>
                  </a:cubicBezTo>
                  <a:close/>
                </a:path>
              </a:pathLst>
            </a:custGeom>
            <a:solidFill>
              <a:srgbClr val="A58B6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60"/>
            <p:cNvSpPr/>
            <p:nvPr/>
          </p:nvSpPr>
          <p:spPr>
            <a:xfrm>
              <a:off x="2527117" y="1646000"/>
              <a:ext cx="30100" cy="26675"/>
            </a:xfrm>
            <a:custGeom>
              <a:rect b="b" l="l" r="r" t="t"/>
              <a:pathLst>
                <a:path extrusionOk="0" h="1067" w="1204">
                  <a:moveTo>
                    <a:pt x="830" y="1"/>
                  </a:moveTo>
                  <a:cubicBezTo>
                    <a:pt x="721" y="1"/>
                    <a:pt x="603" y="74"/>
                    <a:pt x="565" y="168"/>
                  </a:cubicBezTo>
                  <a:cubicBezTo>
                    <a:pt x="541" y="230"/>
                    <a:pt x="528" y="316"/>
                    <a:pt x="516" y="401"/>
                  </a:cubicBezTo>
                  <a:cubicBezTo>
                    <a:pt x="496" y="404"/>
                    <a:pt x="475" y="405"/>
                    <a:pt x="454" y="405"/>
                  </a:cubicBezTo>
                  <a:cubicBezTo>
                    <a:pt x="350" y="405"/>
                    <a:pt x="244" y="379"/>
                    <a:pt x="172" y="328"/>
                  </a:cubicBezTo>
                  <a:cubicBezTo>
                    <a:pt x="111" y="279"/>
                    <a:pt x="50" y="205"/>
                    <a:pt x="38" y="70"/>
                  </a:cubicBezTo>
                  <a:cubicBezTo>
                    <a:pt x="1" y="70"/>
                    <a:pt x="1" y="144"/>
                    <a:pt x="1" y="168"/>
                  </a:cubicBezTo>
                  <a:cubicBezTo>
                    <a:pt x="1" y="267"/>
                    <a:pt x="25" y="316"/>
                    <a:pt x="123" y="389"/>
                  </a:cubicBezTo>
                  <a:cubicBezTo>
                    <a:pt x="197" y="451"/>
                    <a:pt x="307" y="487"/>
                    <a:pt x="418" y="500"/>
                  </a:cubicBezTo>
                  <a:lnTo>
                    <a:pt x="504" y="500"/>
                  </a:lnTo>
                  <a:cubicBezTo>
                    <a:pt x="504" y="561"/>
                    <a:pt x="504" y="610"/>
                    <a:pt x="516" y="659"/>
                  </a:cubicBezTo>
                  <a:cubicBezTo>
                    <a:pt x="464" y="685"/>
                    <a:pt x="399" y="701"/>
                    <a:pt x="332" y="701"/>
                  </a:cubicBezTo>
                  <a:cubicBezTo>
                    <a:pt x="273" y="701"/>
                    <a:pt x="212" y="688"/>
                    <a:pt x="160" y="659"/>
                  </a:cubicBezTo>
                  <a:lnTo>
                    <a:pt x="160" y="659"/>
                  </a:lnTo>
                  <a:cubicBezTo>
                    <a:pt x="148" y="684"/>
                    <a:pt x="197" y="733"/>
                    <a:pt x="222" y="745"/>
                  </a:cubicBezTo>
                  <a:cubicBezTo>
                    <a:pt x="283" y="782"/>
                    <a:pt x="307" y="782"/>
                    <a:pt x="369" y="794"/>
                  </a:cubicBezTo>
                  <a:cubicBezTo>
                    <a:pt x="430" y="794"/>
                    <a:pt x="479" y="782"/>
                    <a:pt x="541" y="770"/>
                  </a:cubicBezTo>
                  <a:cubicBezTo>
                    <a:pt x="575" y="929"/>
                    <a:pt x="672" y="1067"/>
                    <a:pt x="842" y="1067"/>
                  </a:cubicBezTo>
                  <a:cubicBezTo>
                    <a:pt x="856" y="1067"/>
                    <a:pt x="870" y="1066"/>
                    <a:pt x="884" y="1064"/>
                  </a:cubicBezTo>
                  <a:cubicBezTo>
                    <a:pt x="1203" y="1039"/>
                    <a:pt x="1203" y="573"/>
                    <a:pt x="1142" y="352"/>
                  </a:cubicBezTo>
                  <a:cubicBezTo>
                    <a:pt x="1117" y="230"/>
                    <a:pt x="1044" y="83"/>
                    <a:pt x="921" y="21"/>
                  </a:cubicBezTo>
                  <a:cubicBezTo>
                    <a:pt x="893" y="7"/>
                    <a:pt x="862" y="1"/>
                    <a:pt x="83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60"/>
            <p:cNvSpPr/>
            <p:nvPr/>
          </p:nvSpPr>
          <p:spPr>
            <a:xfrm>
              <a:off x="2528042" y="1647125"/>
              <a:ext cx="25" cy="650"/>
            </a:xfrm>
            <a:custGeom>
              <a:rect b="b" l="l" r="r" t="t"/>
              <a:pathLst>
                <a:path extrusionOk="0" h="26" w="1">
                  <a:moveTo>
                    <a:pt x="1" y="25"/>
                  </a:moveTo>
                  <a:cubicBezTo>
                    <a:pt x="1" y="25"/>
                    <a:pt x="1" y="1"/>
                    <a:pt x="1"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2674967" y="1646525"/>
              <a:ext cx="25" cy="625"/>
            </a:xfrm>
            <a:custGeom>
              <a:rect b="b" l="l" r="r" t="t"/>
              <a:pathLst>
                <a:path extrusionOk="0" h="25" w="1">
                  <a:moveTo>
                    <a:pt x="0" y="25"/>
                  </a:moveTo>
                  <a:cubicBezTo>
                    <a:pt x="0" y="0"/>
                    <a:pt x="0" y="25"/>
                    <a:pt x="0" y="2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0"/>
            <p:cNvSpPr/>
            <p:nvPr/>
          </p:nvSpPr>
          <p:spPr>
            <a:xfrm>
              <a:off x="2645817" y="1645975"/>
              <a:ext cx="30100" cy="26650"/>
            </a:xfrm>
            <a:custGeom>
              <a:rect b="b" l="l" r="r" t="t"/>
              <a:pathLst>
                <a:path extrusionOk="0" h="1066" w="1204">
                  <a:moveTo>
                    <a:pt x="375" y="0"/>
                  </a:moveTo>
                  <a:cubicBezTo>
                    <a:pt x="339" y="0"/>
                    <a:pt x="304" y="7"/>
                    <a:pt x="271" y="22"/>
                  </a:cubicBezTo>
                  <a:cubicBezTo>
                    <a:pt x="148" y="84"/>
                    <a:pt x="87" y="231"/>
                    <a:pt x="62" y="353"/>
                  </a:cubicBezTo>
                  <a:cubicBezTo>
                    <a:pt x="1" y="587"/>
                    <a:pt x="13" y="1040"/>
                    <a:pt x="332" y="1065"/>
                  </a:cubicBezTo>
                  <a:cubicBezTo>
                    <a:pt x="340" y="1065"/>
                    <a:pt x="348" y="1066"/>
                    <a:pt x="356" y="1066"/>
                  </a:cubicBezTo>
                  <a:cubicBezTo>
                    <a:pt x="548" y="1066"/>
                    <a:pt x="640" y="923"/>
                    <a:pt x="675" y="758"/>
                  </a:cubicBezTo>
                  <a:cubicBezTo>
                    <a:pt x="719" y="767"/>
                    <a:pt x="756" y="776"/>
                    <a:pt x="796" y="776"/>
                  </a:cubicBezTo>
                  <a:cubicBezTo>
                    <a:pt x="812" y="776"/>
                    <a:pt x="829" y="774"/>
                    <a:pt x="847" y="771"/>
                  </a:cubicBezTo>
                  <a:cubicBezTo>
                    <a:pt x="909" y="758"/>
                    <a:pt x="933" y="758"/>
                    <a:pt x="994" y="721"/>
                  </a:cubicBezTo>
                  <a:cubicBezTo>
                    <a:pt x="1019" y="709"/>
                    <a:pt x="1068" y="660"/>
                    <a:pt x="1056" y="636"/>
                  </a:cubicBezTo>
                  <a:lnTo>
                    <a:pt x="1056" y="636"/>
                  </a:lnTo>
                  <a:cubicBezTo>
                    <a:pt x="998" y="668"/>
                    <a:pt x="929" y="683"/>
                    <a:pt x="863" y="683"/>
                  </a:cubicBezTo>
                  <a:cubicBezTo>
                    <a:pt x="804" y="683"/>
                    <a:pt x="746" y="671"/>
                    <a:pt x="700" y="648"/>
                  </a:cubicBezTo>
                  <a:cubicBezTo>
                    <a:pt x="700" y="599"/>
                    <a:pt x="700" y="550"/>
                    <a:pt x="700" y="488"/>
                  </a:cubicBezTo>
                  <a:lnTo>
                    <a:pt x="786" y="488"/>
                  </a:lnTo>
                  <a:cubicBezTo>
                    <a:pt x="896" y="476"/>
                    <a:pt x="1007" y="427"/>
                    <a:pt x="1093" y="366"/>
                  </a:cubicBezTo>
                  <a:cubicBezTo>
                    <a:pt x="1178" y="292"/>
                    <a:pt x="1203" y="243"/>
                    <a:pt x="1203" y="145"/>
                  </a:cubicBezTo>
                  <a:cubicBezTo>
                    <a:pt x="1203" y="120"/>
                    <a:pt x="1191" y="47"/>
                    <a:pt x="1166" y="47"/>
                  </a:cubicBezTo>
                  <a:cubicBezTo>
                    <a:pt x="1154" y="182"/>
                    <a:pt x="1093" y="255"/>
                    <a:pt x="1031" y="304"/>
                  </a:cubicBezTo>
                  <a:cubicBezTo>
                    <a:pt x="959" y="366"/>
                    <a:pt x="862" y="393"/>
                    <a:pt x="752" y="393"/>
                  </a:cubicBezTo>
                  <a:cubicBezTo>
                    <a:pt x="731" y="393"/>
                    <a:pt x="710" y="392"/>
                    <a:pt x="688" y="390"/>
                  </a:cubicBezTo>
                  <a:cubicBezTo>
                    <a:pt x="675" y="304"/>
                    <a:pt x="663" y="218"/>
                    <a:pt x="639" y="157"/>
                  </a:cubicBezTo>
                  <a:cubicBezTo>
                    <a:pt x="592" y="65"/>
                    <a:pt x="484" y="0"/>
                    <a:pt x="37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0"/>
            <p:cNvSpPr/>
            <p:nvPr/>
          </p:nvSpPr>
          <p:spPr>
            <a:xfrm>
              <a:off x="2751942" y="1733625"/>
              <a:ext cx="12600" cy="11975"/>
            </a:xfrm>
            <a:custGeom>
              <a:rect b="b" l="l" r="r" t="t"/>
              <a:pathLst>
                <a:path extrusionOk="0" h="479" w="504">
                  <a:moveTo>
                    <a:pt x="258" y="0"/>
                  </a:moveTo>
                  <a:lnTo>
                    <a:pt x="172" y="160"/>
                  </a:lnTo>
                  <a:lnTo>
                    <a:pt x="1" y="184"/>
                  </a:lnTo>
                  <a:lnTo>
                    <a:pt x="123" y="307"/>
                  </a:lnTo>
                  <a:lnTo>
                    <a:pt x="99" y="479"/>
                  </a:lnTo>
                  <a:lnTo>
                    <a:pt x="258" y="393"/>
                  </a:lnTo>
                  <a:lnTo>
                    <a:pt x="406" y="479"/>
                  </a:lnTo>
                  <a:lnTo>
                    <a:pt x="381" y="307"/>
                  </a:lnTo>
                  <a:lnTo>
                    <a:pt x="504" y="184"/>
                  </a:lnTo>
                  <a:lnTo>
                    <a:pt x="332" y="160"/>
                  </a:lnTo>
                  <a:lnTo>
                    <a:pt x="258" y="0"/>
                  </a:lnTo>
                  <a:close/>
                </a:path>
              </a:pathLst>
            </a:custGeom>
            <a:solidFill>
              <a:srgbClr val="008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0"/>
            <p:cNvSpPr/>
            <p:nvPr/>
          </p:nvSpPr>
          <p:spPr>
            <a:xfrm>
              <a:off x="2441242" y="1733625"/>
              <a:ext cx="12600" cy="11975"/>
            </a:xfrm>
            <a:custGeom>
              <a:rect b="b" l="l" r="r" t="t"/>
              <a:pathLst>
                <a:path extrusionOk="0" h="479" w="504">
                  <a:moveTo>
                    <a:pt x="246" y="0"/>
                  </a:moveTo>
                  <a:lnTo>
                    <a:pt x="172" y="160"/>
                  </a:lnTo>
                  <a:lnTo>
                    <a:pt x="0" y="184"/>
                  </a:lnTo>
                  <a:lnTo>
                    <a:pt x="123" y="307"/>
                  </a:lnTo>
                  <a:lnTo>
                    <a:pt x="86" y="479"/>
                  </a:lnTo>
                  <a:lnTo>
                    <a:pt x="246" y="393"/>
                  </a:lnTo>
                  <a:lnTo>
                    <a:pt x="405" y="479"/>
                  </a:lnTo>
                  <a:lnTo>
                    <a:pt x="405" y="479"/>
                  </a:lnTo>
                  <a:lnTo>
                    <a:pt x="369" y="307"/>
                  </a:lnTo>
                  <a:lnTo>
                    <a:pt x="503" y="184"/>
                  </a:lnTo>
                  <a:lnTo>
                    <a:pt x="332" y="160"/>
                  </a:lnTo>
                  <a:lnTo>
                    <a:pt x="246" y="0"/>
                  </a:lnTo>
                  <a:close/>
                </a:path>
              </a:pathLst>
            </a:custGeom>
            <a:solidFill>
              <a:srgbClr val="008C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2415167" y="1697600"/>
              <a:ext cx="28550" cy="30225"/>
            </a:xfrm>
            <a:custGeom>
              <a:rect b="b" l="l" r="r" t="t"/>
              <a:pathLst>
                <a:path extrusionOk="0" h="1209" w="1142">
                  <a:moveTo>
                    <a:pt x="136" y="1"/>
                  </a:moveTo>
                  <a:cubicBezTo>
                    <a:pt x="112" y="1"/>
                    <a:pt x="91" y="6"/>
                    <a:pt x="74" y="6"/>
                  </a:cubicBezTo>
                  <a:cubicBezTo>
                    <a:pt x="25" y="18"/>
                    <a:pt x="1" y="18"/>
                    <a:pt x="1" y="18"/>
                  </a:cubicBezTo>
                  <a:cubicBezTo>
                    <a:pt x="1" y="18"/>
                    <a:pt x="25" y="31"/>
                    <a:pt x="74" y="55"/>
                  </a:cubicBezTo>
                  <a:cubicBezTo>
                    <a:pt x="123" y="67"/>
                    <a:pt x="185" y="92"/>
                    <a:pt x="246" y="141"/>
                  </a:cubicBezTo>
                  <a:cubicBezTo>
                    <a:pt x="283" y="153"/>
                    <a:pt x="307" y="178"/>
                    <a:pt x="344" y="202"/>
                  </a:cubicBezTo>
                  <a:cubicBezTo>
                    <a:pt x="381" y="227"/>
                    <a:pt x="418" y="264"/>
                    <a:pt x="455" y="288"/>
                  </a:cubicBezTo>
                  <a:cubicBezTo>
                    <a:pt x="516" y="350"/>
                    <a:pt x="577" y="423"/>
                    <a:pt x="639" y="509"/>
                  </a:cubicBezTo>
                  <a:cubicBezTo>
                    <a:pt x="761" y="681"/>
                    <a:pt x="872" y="865"/>
                    <a:pt x="970" y="1000"/>
                  </a:cubicBezTo>
                  <a:cubicBezTo>
                    <a:pt x="1068" y="1135"/>
                    <a:pt x="1142" y="1208"/>
                    <a:pt x="1142" y="1208"/>
                  </a:cubicBezTo>
                  <a:cubicBezTo>
                    <a:pt x="1142" y="1208"/>
                    <a:pt x="1129" y="1098"/>
                    <a:pt x="1080" y="938"/>
                  </a:cubicBezTo>
                  <a:cubicBezTo>
                    <a:pt x="1031" y="779"/>
                    <a:pt x="945" y="570"/>
                    <a:pt x="810" y="386"/>
                  </a:cubicBezTo>
                  <a:cubicBezTo>
                    <a:pt x="774" y="337"/>
                    <a:pt x="749" y="288"/>
                    <a:pt x="700" y="251"/>
                  </a:cubicBezTo>
                  <a:cubicBezTo>
                    <a:pt x="663" y="202"/>
                    <a:pt x="614" y="178"/>
                    <a:pt x="565" y="141"/>
                  </a:cubicBezTo>
                  <a:cubicBezTo>
                    <a:pt x="479" y="80"/>
                    <a:pt x="381" y="31"/>
                    <a:pt x="283" y="18"/>
                  </a:cubicBezTo>
                  <a:cubicBezTo>
                    <a:pt x="246" y="6"/>
                    <a:pt x="197" y="6"/>
                    <a:pt x="172" y="6"/>
                  </a:cubicBezTo>
                  <a:cubicBezTo>
                    <a:pt x="160" y="2"/>
                    <a:pt x="148" y="1"/>
                    <a:pt x="136" y="1"/>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2765142" y="1695600"/>
              <a:ext cx="25175" cy="30075"/>
            </a:xfrm>
            <a:custGeom>
              <a:rect b="b" l="l" r="r" t="t"/>
              <a:pathLst>
                <a:path extrusionOk="0" h="1203" w="1007">
                  <a:moveTo>
                    <a:pt x="1006" y="0"/>
                  </a:moveTo>
                  <a:cubicBezTo>
                    <a:pt x="1006" y="0"/>
                    <a:pt x="982" y="12"/>
                    <a:pt x="933" y="25"/>
                  </a:cubicBezTo>
                  <a:cubicBezTo>
                    <a:pt x="896" y="37"/>
                    <a:pt x="834" y="49"/>
                    <a:pt x="761" y="86"/>
                  </a:cubicBezTo>
                  <a:cubicBezTo>
                    <a:pt x="687" y="111"/>
                    <a:pt x="601" y="160"/>
                    <a:pt x="528" y="221"/>
                  </a:cubicBezTo>
                  <a:cubicBezTo>
                    <a:pt x="491" y="246"/>
                    <a:pt x="442" y="270"/>
                    <a:pt x="405" y="307"/>
                  </a:cubicBezTo>
                  <a:cubicBezTo>
                    <a:pt x="368" y="344"/>
                    <a:pt x="331" y="380"/>
                    <a:pt x="295" y="430"/>
                  </a:cubicBezTo>
                  <a:cubicBezTo>
                    <a:pt x="270" y="466"/>
                    <a:pt x="233" y="503"/>
                    <a:pt x="209" y="552"/>
                  </a:cubicBezTo>
                  <a:cubicBezTo>
                    <a:pt x="172" y="589"/>
                    <a:pt x="147" y="638"/>
                    <a:pt x="123" y="687"/>
                  </a:cubicBezTo>
                  <a:cubicBezTo>
                    <a:pt x="98" y="724"/>
                    <a:pt x="86" y="773"/>
                    <a:pt x="74" y="810"/>
                  </a:cubicBezTo>
                  <a:cubicBezTo>
                    <a:pt x="49" y="859"/>
                    <a:pt x="49" y="896"/>
                    <a:pt x="37" y="945"/>
                  </a:cubicBezTo>
                  <a:cubicBezTo>
                    <a:pt x="12" y="1018"/>
                    <a:pt x="12" y="1080"/>
                    <a:pt x="12" y="1129"/>
                  </a:cubicBezTo>
                  <a:cubicBezTo>
                    <a:pt x="0" y="1166"/>
                    <a:pt x="0" y="1202"/>
                    <a:pt x="0" y="1202"/>
                  </a:cubicBezTo>
                  <a:cubicBezTo>
                    <a:pt x="0" y="1202"/>
                    <a:pt x="25" y="1178"/>
                    <a:pt x="49" y="1141"/>
                  </a:cubicBezTo>
                  <a:cubicBezTo>
                    <a:pt x="74" y="1104"/>
                    <a:pt x="98" y="1043"/>
                    <a:pt x="147" y="982"/>
                  </a:cubicBezTo>
                  <a:cubicBezTo>
                    <a:pt x="172" y="957"/>
                    <a:pt x="196" y="920"/>
                    <a:pt x="209" y="896"/>
                  </a:cubicBezTo>
                  <a:cubicBezTo>
                    <a:pt x="233" y="859"/>
                    <a:pt x="270" y="822"/>
                    <a:pt x="295" y="785"/>
                  </a:cubicBezTo>
                  <a:cubicBezTo>
                    <a:pt x="344" y="712"/>
                    <a:pt x="405" y="638"/>
                    <a:pt x="466" y="564"/>
                  </a:cubicBezTo>
                  <a:cubicBezTo>
                    <a:pt x="528" y="503"/>
                    <a:pt x="589" y="430"/>
                    <a:pt x="650" y="356"/>
                  </a:cubicBezTo>
                  <a:cubicBezTo>
                    <a:pt x="687" y="331"/>
                    <a:pt x="712" y="295"/>
                    <a:pt x="736" y="270"/>
                  </a:cubicBezTo>
                  <a:cubicBezTo>
                    <a:pt x="773" y="246"/>
                    <a:pt x="798" y="209"/>
                    <a:pt x="822" y="184"/>
                  </a:cubicBezTo>
                  <a:cubicBezTo>
                    <a:pt x="884" y="135"/>
                    <a:pt x="933" y="86"/>
                    <a:pt x="957" y="61"/>
                  </a:cubicBezTo>
                  <a:cubicBezTo>
                    <a:pt x="994" y="25"/>
                    <a:pt x="1006" y="0"/>
                    <a:pt x="1006" y="0"/>
                  </a:cubicBezTo>
                  <a:close/>
                </a:path>
              </a:pathLst>
            </a:custGeom>
            <a:solidFill>
              <a:srgbClr val="FB9A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0"/>
            <p:cNvSpPr/>
            <p:nvPr/>
          </p:nvSpPr>
          <p:spPr>
            <a:xfrm>
              <a:off x="2460267" y="1589775"/>
              <a:ext cx="119625" cy="119650"/>
            </a:xfrm>
            <a:custGeom>
              <a:rect b="b" l="l" r="r" t="t"/>
              <a:pathLst>
                <a:path extrusionOk="0" h="4786" w="4785">
                  <a:moveTo>
                    <a:pt x="2393" y="209"/>
                  </a:moveTo>
                  <a:cubicBezTo>
                    <a:pt x="3607" y="209"/>
                    <a:pt x="4589" y="1191"/>
                    <a:pt x="4589" y="2393"/>
                  </a:cubicBezTo>
                  <a:cubicBezTo>
                    <a:pt x="4589" y="3595"/>
                    <a:pt x="3607" y="4577"/>
                    <a:pt x="2393" y="4577"/>
                  </a:cubicBezTo>
                  <a:cubicBezTo>
                    <a:pt x="1190" y="4577"/>
                    <a:pt x="209" y="3595"/>
                    <a:pt x="209" y="2393"/>
                  </a:cubicBezTo>
                  <a:cubicBezTo>
                    <a:pt x="209" y="1191"/>
                    <a:pt x="1190" y="209"/>
                    <a:pt x="2393" y="209"/>
                  </a:cubicBezTo>
                  <a:close/>
                  <a:moveTo>
                    <a:pt x="2393" y="0"/>
                  </a:moveTo>
                  <a:cubicBezTo>
                    <a:pt x="1080" y="0"/>
                    <a:pt x="0" y="1068"/>
                    <a:pt x="0" y="2393"/>
                  </a:cubicBezTo>
                  <a:cubicBezTo>
                    <a:pt x="0" y="3718"/>
                    <a:pt x="1080" y="4785"/>
                    <a:pt x="2393" y="4785"/>
                  </a:cubicBezTo>
                  <a:cubicBezTo>
                    <a:pt x="3718" y="4785"/>
                    <a:pt x="4785" y="3718"/>
                    <a:pt x="4785" y="2393"/>
                  </a:cubicBezTo>
                  <a:cubicBezTo>
                    <a:pt x="4785" y="1068"/>
                    <a:pt x="3718" y="0"/>
                    <a:pt x="239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60"/>
            <p:cNvSpPr/>
            <p:nvPr/>
          </p:nvSpPr>
          <p:spPr>
            <a:xfrm>
              <a:off x="2617592" y="1589775"/>
              <a:ext cx="119975" cy="119650"/>
            </a:xfrm>
            <a:custGeom>
              <a:rect b="b" l="l" r="r" t="t"/>
              <a:pathLst>
                <a:path extrusionOk="0" h="4786" w="4799">
                  <a:moveTo>
                    <a:pt x="2393" y="209"/>
                  </a:moveTo>
                  <a:cubicBezTo>
                    <a:pt x="3608" y="209"/>
                    <a:pt x="4589" y="1191"/>
                    <a:pt x="4589" y="2393"/>
                  </a:cubicBezTo>
                  <a:cubicBezTo>
                    <a:pt x="4589" y="3595"/>
                    <a:pt x="3608" y="4577"/>
                    <a:pt x="2393" y="4577"/>
                  </a:cubicBezTo>
                  <a:cubicBezTo>
                    <a:pt x="1191" y="4577"/>
                    <a:pt x="210" y="3595"/>
                    <a:pt x="210" y="2393"/>
                  </a:cubicBezTo>
                  <a:cubicBezTo>
                    <a:pt x="210" y="1191"/>
                    <a:pt x="1191" y="209"/>
                    <a:pt x="2393" y="209"/>
                  </a:cubicBezTo>
                  <a:close/>
                  <a:moveTo>
                    <a:pt x="2393" y="0"/>
                  </a:moveTo>
                  <a:cubicBezTo>
                    <a:pt x="1081" y="0"/>
                    <a:pt x="1" y="1068"/>
                    <a:pt x="1" y="2393"/>
                  </a:cubicBezTo>
                  <a:cubicBezTo>
                    <a:pt x="1" y="3718"/>
                    <a:pt x="1081" y="4785"/>
                    <a:pt x="2393" y="4785"/>
                  </a:cubicBezTo>
                  <a:cubicBezTo>
                    <a:pt x="3718" y="4785"/>
                    <a:pt x="4798" y="3718"/>
                    <a:pt x="4798" y="2393"/>
                  </a:cubicBezTo>
                  <a:cubicBezTo>
                    <a:pt x="4798" y="1068"/>
                    <a:pt x="3718" y="0"/>
                    <a:pt x="2393" y="0"/>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60"/>
            <p:cNvSpPr/>
            <p:nvPr/>
          </p:nvSpPr>
          <p:spPr>
            <a:xfrm>
              <a:off x="2574667" y="1635750"/>
              <a:ext cx="48475" cy="16400"/>
            </a:xfrm>
            <a:custGeom>
              <a:rect b="b" l="l" r="r" t="t"/>
              <a:pathLst>
                <a:path extrusionOk="0" h="656" w="1939">
                  <a:moveTo>
                    <a:pt x="1014" y="1"/>
                  </a:moveTo>
                  <a:cubicBezTo>
                    <a:pt x="470" y="1"/>
                    <a:pt x="49" y="469"/>
                    <a:pt x="37" y="493"/>
                  </a:cubicBezTo>
                  <a:cubicBezTo>
                    <a:pt x="0" y="529"/>
                    <a:pt x="0" y="591"/>
                    <a:pt x="37" y="627"/>
                  </a:cubicBezTo>
                  <a:cubicBezTo>
                    <a:pt x="62" y="646"/>
                    <a:pt x="89" y="655"/>
                    <a:pt x="115" y="655"/>
                  </a:cubicBezTo>
                  <a:cubicBezTo>
                    <a:pt x="141" y="655"/>
                    <a:pt x="166" y="646"/>
                    <a:pt x="184" y="627"/>
                  </a:cubicBezTo>
                  <a:cubicBezTo>
                    <a:pt x="196" y="615"/>
                    <a:pt x="566" y="210"/>
                    <a:pt x="1023" y="210"/>
                  </a:cubicBezTo>
                  <a:cubicBezTo>
                    <a:pt x="1030" y="210"/>
                    <a:pt x="1036" y="210"/>
                    <a:pt x="1043" y="210"/>
                  </a:cubicBezTo>
                  <a:cubicBezTo>
                    <a:pt x="1301" y="210"/>
                    <a:pt x="1534" y="358"/>
                    <a:pt x="1742" y="615"/>
                  </a:cubicBezTo>
                  <a:cubicBezTo>
                    <a:pt x="1767" y="640"/>
                    <a:pt x="1792" y="652"/>
                    <a:pt x="1828" y="652"/>
                  </a:cubicBezTo>
                  <a:cubicBezTo>
                    <a:pt x="1841" y="652"/>
                    <a:pt x="1865" y="652"/>
                    <a:pt x="1890" y="640"/>
                  </a:cubicBezTo>
                  <a:cubicBezTo>
                    <a:pt x="1939" y="603"/>
                    <a:pt x="1939" y="529"/>
                    <a:pt x="1902" y="493"/>
                  </a:cubicBezTo>
                  <a:cubicBezTo>
                    <a:pt x="1657" y="174"/>
                    <a:pt x="1362" y="14"/>
                    <a:pt x="1055" y="2"/>
                  </a:cubicBezTo>
                  <a:cubicBezTo>
                    <a:pt x="1042" y="1"/>
                    <a:pt x="1028" y="1"/>
                    <a:pt x="1014"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0"/>
            <p:cNvSpPr/>
            <p:nvPr/>
          </p:nvSpPr>
          <p:spPr>
            <a:xfrm>
              <a:off x="2454117" y="1640700"/>
              <a:ext cx="8625" cy="8900"/>
            </a:xfrm>
            <a:custGeom>
              <a:rect b="b" l="l" r="r" t="t"/>
              <a:pathLst>
                <a:path extrusionOk="0" h="356" w="345">
                  <a:moveTo>
                    <a:pt x="1" y="0"/>
                  </a:moveTo>
                  <a:lnTo>
                    <a:pt x="1" y="356"/>
                  </a:lnTo>
                  <a:lnTo>
                    <a:pt x="344" y="356"/>
                  </a:lnTo>
                  <a:lnTo>
                    <a:pt x="344"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7" name="Google Shape;9247;p60"/>
            <p:cNvSpPr/>
            <p:nvPr/>
          </p:nvSpPr>
          <p:spPr>
            <a:xfrm>
              <a:off x="2734767" y="1640700"/>
              <a:ext cx="8925" cy="8900"/>
            </a:xfrm>
            <a:custGeom>
              <a:rect b="b" l="l" r="r" t="t"/>
              <a:pathLst>
                <a:path extrusionOk="0" h="356" w="357">
                  <a:moveTo>
                    <a:pt x="1" y="0"/>
                  </a:moveTo>
                  <a:lnTo>
                    <a:pt x="1" y="356"/>
                  </a:lnTo>
                  <a:lnTo>
                    <a:pt x="356" y="356"/>
                  </a:lnTo>
                  <a:lnTo>
                    <a:pt x="356" y="0"/>
                  </a:ln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8" name="Google Shape;9248;p60"/>
            <p:cNvSpPr/>
            <p:nvPr/>
          </p:nvSpPr>
          <p:spPr>
            <a:xfrm>
              <a:off x="2425592" y="1642475"/>
              <a:ext cx="35600" cy="36875"/>
            </a:xfrm>
            <a:custGeom>
              <a:rect b="b" l="l" r="r" t="t"/>
              <a:pathLst>
                <a:path extrusionOk="0" h="1475" w="1424">
                  <a:moveTo>
                    <a:pt x="1315" y="1"/>
                  </a:moveTo>
                  <a:cubicBezTo>
                    <a:pt x="1286" y="1"/>
                    <a:pt x="1260" y="13"/>
                    <a:pt x="1240" y="39"/>
                  </a:cubicBezTo>
                  <a:lnTo>
                    <a:pt x="38" y="1303"/>
                  </a:lnTo>
                  <a:cubicBezTo>
                    <a:pt x="1" y="1340"/>
                    <a:pt x="1" y="1401"/>
                    <a:pt x="50" y="1450"/>
                  </a:cubicBezTo>
                  <a:cubicBezTo>
                    <a:pt x="62" y="1463"/>
                    <a:pt x="87" y="1475"/>
                    <a:pt x="123" y="1475"/>
                  </a:cubicBezTo>
                  <a:cubicBezTo>
                    <a:pt x="148" y="1475"/>
                    <a:pt x="173" y="1463"/>
                    <a:pt x="197" y="1438"/>
                  </a:cubicBezTo>
                  <a:lnTo>
                    <a:pt x="1387" y="174"/>
                  </a:lnTo>
                  <a:cubicBezTo>
                    <a:pt x="1424" y="138"/>
                    <a:pt x="1424" y="64"/>
                    <a:pt x="1387" y="27"/>
                  </a:cubicBezTo>
                  <a:cubicBezTo>
                    <a:pt x="1364" y="10"/>
                    <a:pt x="1339" y="1"/>
                    <a:pt x="1315"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2736292" y="1642475"/>
              <a:ext cx="34400" cy="36575"/>
            </a:xfrm>
            <a:custGeom>
              <a:rect b="b" l="l" r="r" t="t"/>
              <a:pathLst>
                <a:path extrusionOk="0" h="1463" w="1376">
                  <a:moveTo>
                    <a:pt x="118" y="1"/>
                  </a:moveTo>
                  <a:cubicBezTo>
                    <a:pt x="92" y="1"/>
                    <a:pt x="67" y="10"/>
                    <a:pt x="50" y="27"/>
                  </a:cubicBezTo>
                  <a:cubicBezTo>
                    <a:pt x="13" y="64"/>
                    <a:pt x="1" y="138"/>
                    <a:pt x="38" y="174"/>
                  </a:cubicBezTo>
                  <a:lnTo>
                    <a:pt x="1191" y="1438"/>
                  </a:lnTo>
                  <a:cubicBezTo>
                    <a:pt x="1203" y="1463"/>
                    <a:pt x="1240" y="1463"/>
                    <a:pt x="1265" y="1463"/>
                  </a:cubicBezTo>
                  <a:cubicBezTo>
                    <a:pt x="1289" y="1463"/>
                    <a:pt x="1314" y="1463"/>
                    <a:pt x="1338" y="1438"/>
                  </a:cubicBezTo>
                  <a:cubicBezTo>
                    <a:pt x="1375" y="1401"/>
                    <a:pt x="1375" y="1340"/>
                    <a:pt x="1338" y="1291"/>
                  </a:cubicBezTo>
                  <a:lnTo>
                    <a:pt x="197" y="39"/>
                  </a:lnTo>
                  <a:cubicBezTo>
                    <a:pt x="178" y="13"/>
                    <a:pt x="147" y="1"/>
                    <a:pt x="118" y="1"/>
                  </a:cubicBezTo>
                  <a:close/>
                </a:path>
              </a:pathLst>
            </a:custGeom>
            <a:solidFill>
              <a:srgbClr val="231F2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60"/>
            <p:cNvSpPr/>
            <p:nvPr/>
          </p:nvSpPr>
          <p:spPr>
            <a:xfrm>
              <a:off x="2387267" y="1863675"/>
              <a:ext cx="138650" cy="471750"/>
            </a:xfrm>
            <a:custGeom>
              <a:rect b="b" l="l" r="r" t="t"/>
              <a:pathLst>
                <a:path extrusionOk="0" h="18870" w="5546">
                  <a:moveTo>
                    <a:pt x="5168" y="10"/>
                  </a:moveTo>
                  <a:cubicBezTo>
                    <a:pt x="4805" y="10"/>
                    <a:pt x="4130" y="307"/>
                    <a:pt x="4049" y="528"/>
                  </a:cubicBezTo>
                  <a:cubicBezTo>
                    <a:pt x="3975" y="712"/>
                    <a:pt x="2908" y="5963"/>
                    <a:pt x="2712" y="7030"/>
                  </a:cubicBezTo>
                  <a:lnTo>
                    <a:pt x="1742" y="12809"/>
                  </a:lnTo>
                  <a:cubicBezTo>
                    <a:pt x="1706" y="13030"/>
                    <a:pt x="1656" y="13287"/>
                    <a:pt x="1620" y="13557"/>
                  </a:cubicBezTo>
                  <a:lnTo>
                    <a:pt x="1350" y="15164"/>
                  </a:lnTo>
                  <a:cubicBezTo>
                    <a:pt x="1325" y="15275"/>
                    <a:pt x="1313" y="15373"/>
                    <a:pt x="1288" y="15471"/>
                  </a:cubicBezTo>
                  <a:cubicBezTo>
                    <a:pt x="1239" y="15765"/>
                    <a:pt x="1068" y="15999"/>
                    <a:pt x="871" y="16281"/>
                  </a:cubicBezTo>
                  <a:cubicBezTo>
                    <a:pt x="675" y="16575"/>
                    <a:pt x="0" y="17827"/>
                    <a:pt x="246" y="17888"/>
                  </a:cubicBezTo>
                  <a:cubicBezTo>
                    <a:pt x="479" y="17777"/>
                    <a:pt x="675" y="17336"/>
                    <a:pt x="822" y="17127"/>
                  </a:cubicBezTo>
                  <a:lnTo>
                    <a:pt x="822" y="17127"/>
                  </a:lnTo>
                  <a:cubicBezTo>
                    <a:pt x="712" y="17409"/>
                    <a:pt x="295" y="18428"/>
                    <a:pt x="589" y="18587"/>
                  </a:cubicBezTo>
                  <a:cubicBezTo>
                    <a:pt x="871" y="18379"/>
                    <a:pt x="982" y="17483"/>
                    <a:pt x="1104" y="17176"/>
                  </a:cubicBezTo>
                  <a:lnTo>
                    <a:pt x="1104" y="17176"/>
                  </a:lnTo>
                  <a:cubicBezTo>
                    <a:pt x="1068" y="17409"/>
                    <a:pt x="1031" y="17643"/>
                    <a:pt x="982" y="17863"/>
                  </a:cubicBezTo>
                  <a:cubicBezTo>
                    <a:pt x="969" y="18084"/>
                    <a:pt x="736" y="18734"/>
                    <a:pt x="896" y="18869"/>
                  </a:cubicBezTo>
                  <a:cubicBezTo>
                    <a:pt x="1252" y="18722"/>
                    <a:pt x="1448" y="17630"/>
                    <a:pt x="1620" y="17324"/>
                  </a:cubicBezTo>
                  <a:lnTo>
                    <a:pt x="1620" y="17324"/>
                  </a:lnTo>
                  <a:cubicBezTo>
                    <a:pt x="1595" y="17481"/>
                    <a:pt x="1333" y="18723"/>
                    <a:pt x="1525" y="18723"/>
                  </a:cubicBezTo>
                  <a:cubicBezTo>
                    <a:pt x="1528" y="18723"/>
                    <a:pt x="1531" y="18723"/>
                    <a:pt x="1534" y="18722"/>
                  </a:cubicBezTo>
                  <a:cubicBezTo>
                    <a:pt x="1644" y="18710"/>
                    <a:pt x="1840" y="18072"/>
                    <a:pt x="1877" y="17998"/>
                  </a:cubicBezTo>
                  <a:cubicBezTo>
                    <a:pt x="1988" y="17728"/>
                    <a:pt x="2037" y="17262"/>
                    <a:pt x="2159" y="17005"/>
                  </a:cubicBezTo>
                  <a:cubicBezTo>
                    <a:pt x="2288" y="17168"/>
                    <a:pt x="2482" y="17807"/>
                    <a:pt x="2723" y="17807"/>
                  </a:cubicBezTo>
                  <a:cubicBezTo>
                    <a:pt x="2735" y="17807"/>
                    <a:pt x="2748" y="17806"/>
                    <a:pt x="2761" y="17802"/>
                  </a:cubicBezTo>
                  <a:cubicBezTo>
                    <a:pt x="2736" y="17483"/>
                    <a:pt x="2638" y="17176"/>
                    <a:pt x="2638" y="16857"/>
                  </a:cubicBezTo>
                  <a:cubicBezTo>
                    <a:pt x="2626" y="16600"/>
                    <a:pt x="2687" y="16293"/>
                    <a:pt x="2626" y="16048"/>
                  </a:cubicBezTo>
                  <a:cubicBezTo>
                    <a:pt x="2589" y="15900"/>
                    <a:pt x="2429" y="15827"/>
                    <a:pt x="2368" y="15692"/>
                  </a:cubicBezTo>
                  <a:cubicBezTo>
                    <a:pt x="2319" y="15581"/>
                    <a:pt x="2356" y="15373"/>
                    <a:pt x="2368" y="15262"/>
                  </a:cubicBezTo>
                  <a:cubicBezTo>
                    <a:pt x="2380" y="15042"/>
                    <a:pt x="2429" y="14796"/>
                    <a:pt x="2466" y="14551"/>
                  </a:cubicBezTo>
                  <a:cubicBezTo>
                    <a:pt x="2773" y="13336"/>
                    <a:pt x="3718" y="9619"/>
                    <a:pt x="4098" y="7938"/>
                  </a:cubicBezTo>
                  <a:cubicBezTo>
                    <a:pt x="4343" y="6944"/>
                    <a:pt x="5497" y="2454"/>
                    <a:pt x="5497" y="2454"/>
                  </a:cubicBezTo>
                  <a:cubicBezTo>
                    <a:pt x="5533" y="2049"/>
                    <a:pt x="5546" y="1644"/>
                    <a:pt x="5533" y="1252"/>
                  </a:cubicBezTo>
                  <a:cubicBezTo>
                    <a:pt x="5533" y="957"/>
                    <a:pt x="5521" y="663"/>
                    <a:pt x="5460" y="381"/>
                  </a:cubicBezTo>
                  <a:cubicBezTo>
                    <a:pt x="5435" y="283"/>
                    <a:pt x="5423" y="148"/>
                    <a:pt x="5362" y="62"/>
                  </a:cubicBezTo>
                  <a:cubicBezTo>
                    <a:pt x="5313" y="0"/>
                    <a:pt x="5313" y="25"/>
                    <a:pt x="5227" y="13"/>
                  </a:cubicBezTo>
                  <a:cubicBezTo>
                    <a:pt x="5208" y="11"/>
                    <a:pt x="5189" y="10"/>
                    <a:pt x="5168" y="1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60"/>
            <p:cNvSpPr/>
            <p:nvPr/>
          </p:nvSpPr>
          <p:spPr>
            <a:xfrm>
              <a:off x="2643067" y="1569400"/>
              <a:ext cx="21500" cy="11800"/>
            </a:xfrm>
            <a:custGeom>
              <a:rect b="b" l="l" r="r" t="t"/>
              <a:pathLst>
                <a:path extrusionOk="0" h="472" w="860">
                  <a:moveTo>
                    <a:pt x="401" y="0"/>
                  </a:moveTo>
                  <a:cubicBezTo>
                    <a:pt x="381" y="0"/>
                    <a:pt x="356" y="6"/>
                    <a:pt x="332" y="6"/>
                  </a:cubicBezTo>
                  <a:cubicBezTo>
                    <a:pt x="312" y="2"/>
                    <a:pt x="293" y="1"/>
                    <a:pt x="275" y="1"/>
                  </a:cubicBezTo>
                  <a:cubicBezTo>
                    <a:pt x="226" y="1"/>
                    <a:pt x="183" y="12"/>
                    <a:pt x="147" y="30"/>
                  </a:cubicBezTo>
                  <a:cubicBezTo>
                    <a:pt x="98" y="30"/>
                    <a:pt x="62" y="67"/>
                    <a:pt x="37" y="79"/>
                  </a:cubicBezTo>
                  <a:cubicBezTo>
                    <a:pt x="13" y="92"/>
                    <a:pt x="0" y="104"/>
                    <a:pt x="0" y="104"/>
                  </a:cubicBezTo>
                  <a:cubicBezTo>
                    <a:pt x="0" y="104"/>
                    <a:pt x="13" y="116"/>
                    <a:pt x="37" y="116"/>
                  </a:cubicBezTo>
                  <a:cubicBezTo>
                    <a:pt x="74" y="128"/>
                    <a:pt x="111" y="128"/>
                    <a:pt x="160" y="141"/>
                  </a:cubicBezTo>
                  <a:cubicBezTo>
                    <a:pt x="172" y="153"/>
                    <a:pt x="197" y="153"/>
                    <a:pt x="233" y="153"/>
                  </a:cubicBezTo>
                  <a:cubicBezTo>
                    <a:pt x="258" y="165"/>
                    <a:pt x="282" y="178"/>
                    <a:pt x="307" y="178"/>
                  </a:cubicBezTo>
                  <a:cubicBezTo>
                    <a:pt x="356" y="190"/>
                    <a:pt x="417" y="214"/>
                    <a:pt x="466" y="227"/>
                  </a:cubicBezTo>
                  <a:cubicBezTo>
                    <a:pt x="491" y="239"/>
                    <a:pt x="516" y="251"/>
                    <a:pt x="540" y="251"/>
                  </a:cubicBezTo>
                  <a:cubicBezTo>
                    <a:pt x="565" y="263"/>
                    <a:pt x="589" y="276"/>
                    <a:pt x="614" y="288"/>
                  </a:cubicBezTo>
                  <a:cubicBezTo>
                    <a:pt x="638" y="300"/>
                    <a:pt x="663" y="312"/>
                    <a:pt x="675" y="325"/>
                  </a:cubicBezTo>
                  <a:cubicBezTo>
                    <a:pt x="700" y="337"/>
                    <a:pt x="712" y="349"/>
                    <a:pt x="736" y="362"/>
                  </a:cubicBezTo>
                  <a:cubicBezTo>
                    <a:pt x="749" y="374"/>
                    <a:pt x="773" y="386"/>
                    <a:pt x="785" y="411"/>
                  </a:cubicBezTo>
                  <a:cubicBezTo>
                    <a:pt x="798" y="423"/>
                    <a:pt x="810" y="435"/>
                    <a:pt x="822" y="447"/>
                  </a:cubicBezTo>
                  <a:cubicBezTo>
                    <a:pt x="847" y="472"/>
                    <a:pt x="859" y="472"/>
                    <a:pt x="859" y="472"/>
                  </a:cubicBezTo>
                  <a:cubicBezTo>
                    <a:pt x="859" y="472"/>
                    <a:pt x="859" y="460"/>
                    <a:pt x="859" y="435"/>
                  </a:cubicBezTo>
                  <a:cubicBezTo>
                    <a:pt x="859" y="411"/>
                    <a:pt x="859" y="398"/>
                    <a:pt x="859" y="374"/>
                  </a:cubicBezTo>
                  <a:cubicBezTo>
                    <a:pt x="859" y="362"/>
                    <a:pt x="847" y="337"/>
                    <a:pt x="835" y="312"/>
                  </a:cubicBezTo>
                  <a:cubicBezTo>
                    <a:pt x="822" y="288"/>
                    <a:pt x="810" y="251"/>
                    <a:pt x="785" y="227"/>
                  </a:cubicBezTo>
                  <a:cubicBezTo>
                    <a:pt x="773" y="190"/>
                    <a:pt x="749" y="178"/>
                    <a:pt x="724" y="153"/>
                  </a:cubicBezTo>
                  <a:cubicBezTo>
                    <a:pt x="700" y="128"/>
                    <a:pt x="675" y="92"/>
                    <a:pt x="638" y="79"/>
                  </a:cubicBezTo>
                  <a:cubicBezTo>
                    <a:pt x="601" y="67"/>
                    <a:pt x="577" y="55"/>
                    <a:pt x="540" y="30"/>
                  </a:cubicBezTo>
                  <a:cubicBezTo>
                    <a:pt x="503" y="30"/>
                    <a:pt x="466" y="18"/>
                    <a:pt x="430" y="6"/>
                  </a:cubicBezTo>
                  <a:cubicBezTo>
                    <a:pt x="421" y="2"/>
                    <a:pt x="412" y="0"/>
                    <a:pt x="401"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0"/>
            <p:cNvSpPr/>
            <p:nvPr/>
          </p:nvSpPr>
          <p:spPr>
            <a:xfrm>
              <a:off x="2413017" y="2236625"/>
              <a:ext cx="43575" cy="16900"/>
            </a:xfrm>
            <a:custGeom>
              <a:rect b="b" l="l" r="r" t="t"/>
              <a:pathLst>
                <a:path extrusionOk="0" h="676" w="1743">
                  <a:moveTo>
                    <a:pt x="13" y="1"/>
                  </a:moveTo>
                  <a:cubicBezTo>
                    <a:pt x="1" y="259"/>
                    <a:pt x="25" y="467"/>
                    <a:pt x="381" y="528"/>
                  </a:cubicBezTo>
                  <a:lnTo>
                    <a:pt x="1228" y="663"/>
                  </a:lnTo>
                  <a:cubicBezTo>
                    <a:pt x="1273" y="671"/>
                    <a:pt x="1314" y="675"/>
                    <a:pt x="1351" y="675"/>
                  </a:cubicBezTo>
                  <a:cubicBezTo>
                    <a:pt x="1597" y="675"/>
                    <a:pt x="1679" y="508"/>
                    <a:pt x="1743" y="295"/>
                  </a:cubicBezTo>
                  <a:lnTo>
                    <a:pt x="13" y="1"/>
                  </a:lnTo>
                  <a:close/>
                </a:path>
              </a:pathLst>
            </a:custGeom>
            <a:solidFill>
              <a:srgbClr val="49802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3" name="Google Shape;9253;p60"/>
            <p:cNvSpPr/>
            <p:nvPr/>
          </p:nvSpPr>
          <p:spPr>
            <a:xfrm>
              <a:off x="2413342" y="2225600"/>
              <a:ext cx="45100" cy="18425"/>
            </a:xfrm>
            <a:custGeom>
              <a:rect b="b" l="l" r="r" t="t"/>
              <a:pathLst>
                <a:path extrusionOk="0" h="737" w="1804">
                  <a:moveTo>
                    <a:pt x="74" y="0"/>
                  </a:moveTo>
                  <a:cubicBezTo>
                    <a:pt x="61" y="13"/>
                    <a:pt x="61" y="37"/>
                    <a:pt x="49" y="49"/>
                  </a:cubicBezTo>
                  <a:lnTo>
                    <a:pt x="0" y="393"/>
                  </a:lnTo>
                  <a:cubicBezTo>
                    <a:pt x="0" y="405"/>
                    <a:pt x="0" y="430"/>
                    <a:pt x="0" y="442"/>
                  </a:cubicBezTo>
                  <a:lnTo>
                    <a:pt x="1730" y="736"/>
                  </a:lnTo>
                  <a:cubicBezTo>
                    <a:pt x="1742" y="712"/>
                    <a:pt x="1742" y="700"/>
                    <a:pt x="1754" y="675"/>
                  </a:cubicBezTo>
                  <a:lnTo>
                    <a:pt x="1804" y="344"/>
                  </a:lnTo>
                  <a:cubicBezTo>
                    <a:pt x="1804" y="319"/>
                    <a:pt x="1804" y="307"/>
                    <a:pt x="1804" y="282"/>
                  </a:cubicBezTo>
                  <a:lnTo>
                    <a:pt x="7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4" name="Google Shape;9254;p60"/>
            <p:cNvSpPr/>
            <p:nvPr/>
          </p:nvSpPr>
          <p:spPr>
            <a:xfrm>
              <a:off x="2415167" y="2215800"/>
              <a:ext cx="43575" cy="16875"/>
            </a:xfrm>
            <a:custGeom>
              <a:rect b="b" l="l" r="r" t="t"/>
              <a:pathLst>
                <a:path extrusionOk="0" h="675" w="1743">
                  <a:moveTo>
                    <a:pt x="394" y="1"/>
                  </a:moveTo>
                  <a:cubicBezTo>
                    <a:pt x="139" y="1"/>
                    <a:pt x="65" y="178"/>
                    <a:pt x="1" y="392"/>
                  </a:cubicBezTo>
                  <a:lnTo>
                    <a:pt x="1731" y="674"/>
                  </a:lnTo>
                  <a:cubicBezTo>
                    <a:pt x="1743" y="417"/>
                    <a:pt x="1706" y="208"/>
                    <a:pt x="1362" y="159"/>
                  </a:cubicBezTo>
                  <a:lnTo>
                    <a:pt x="516" y="12"/>
                  </a:lnTo>
                  <a:cubicBezTo>
                    <a:pt x="471" y="4"/>
                    <a:pt x="431" y="1"/>
                    <a:pt x="394" y="1"/>
                  </a:cubicBezTo>
                  <a:close/>
                </a:path>
              </a:pathLst>
            </a:custGeom>
            <a:solidFill>
              <a:srgbClr val="B47E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0"/>
            <p:cNvSpPr/>
            <p:nvPr/>
          </p:nvSpPr>
          <p:spPr>
            <a:xfrm>
              <a:off x="2493067" y="1847425"/>
              <a:ext cx="228550" cy="325175"/>
            </a:xfrm>
            <a:custGeom>
              <a:rect b="b" l="l" r="r" t="t"/>
              <a:pathLst>
                <a:path extrusionOk="0" h="13007" w="9142">
                  <a:moveTo>
                    <a:pt x="2958" y="0"/>
                  </a:moveTo>
                  <a:cubicBezTo>
                    <a:pt x="2958" y="0"/>
                    <a:pt x="2037" y="98"/>
                    <a:pt x="1866" y="123"/>
                  </a:cubicBezTo>
                  <a:cubicBezTo>
                    <a:pt x="1363" y="196"/>
                    <a:pt x="467" y="331"/>
                    <a:pt x="124" y="503"/>
                  </a:cubicBezTo>
                  <a:cubicBezTo>
                    <a:pt x="271" y="761"/>
                    <a:pt x="308" y="1153"/>
                    <a:pt x="344" y="1472"/>
                  </a:cubicBezTo>
                  <a:cubicBezTo>
                    <a:pt x="357" y="1681"/>
                    <a:pt x="406" y="2503"/>
                    <a:pt x="430" y="3595"/>
                  </a:cubicBezTo>
                  <a:cubicBezTo>
                    <a:pt x="467" y="3828"/>
                    <a:pt x="516" y="4294"/>
                    <a:pt x="578" y="4858"/>
                  </a:cubicBezTo>
                  <a:cubicBezTo>
                    <a:pt x="725" y="6134"/>
                    <a:pt x="896" y="7582"/>
                    <a:pt x="982" y="8527"/>
                  </a:cubicBezTo>
                  <a:cubicBezTo>
                    <a:pt x="737" y="9251"/>
                    <a:pt x="283" y="10931"/>
                    <a:pt x="1" y="12453"/>
                  </a:cubicBezTo>
                  <a:cubicBezTo>
                    <a:pt x="1473" y="13005"/>
                    <a:pt x="2994" y="12968"/>
                    <a:pt x="4553" y="13005"/>
                  </a:cubicBezTo>
                  <a:cubicBezTo>
                    <a:pt x="4611" y="13006"/>
                    <a:pt x="4671" y="13007"/>
                    <a:pt x="4734" y="13007"/>
                  </a:cubicBezTo>
                  <a:cubicBezTo>
                    <a:pt x="5856" y="13007"/>
                    <a:pt x="7729" y="12801"/>
                    <a:pt x="9031" y="12453"/>
                  </a:cubicBezTo>
                  <a:cubicBezTo>
                    <a:pt x="8577" y="10551"/>
                    <a:pt x="8000" y="8932"/>
                    <a:pt x="7853" y="8674"/>
                  </a:cubicBezTo>
                  <a:cubicBezTo>
                    <a:pt x="7976" y="7288"/>
                    <a:pt x="8307" y="4306"/>
                    <a:pt x="8405" y="3558"/>
                  </a:cubicBezTo>
                  <a:cubicBezTo>
                    <a:pt x="8564" y="3448"/>
                    <a:pt x="9141" y="908"/>
                    <a:pt x="8994" y="748"/>
                  </a:cubicBezTo>
                  <a:cubicBezTo>
                    <a:pt x="8945" y="699"/>
                    <a:pt x="8896" y="650"/>
                    <a:pt x="8834" y="614"/>
                  </a:cubicBezTo>
                  <a:cubicBezTo>
                    <a:pt x="8834" y="601"/>
                    <a:pt x="8834" y="601"/>
                    <a:pt x="8822" y="589"/>
                  </a:cubicBezTo>
                  <a:cubicBezTo>
                    <a:pt x="8663" y="393"/>
                    <a:pt x="7546" y="209"/>
                    <a:pt x="6969" y="123"/>
                  </a:cubicBezTo>
                  <a:cubicBezTo>
                    <a:pt x="6798" y="98"/>
                    <a:pt x="5767" y="49"/>
                    <a:pt x="5767" y="49"/>
                  </a:cubicBezTo>
                  <a:lnTo>
                    <a:pt x="5375" y="282"/>
                  </a:lnTo>
                  <a:lnTo>
                    <a:pt x="4798" y="822"/>
                  </a:lnTo>
                  <a:lnTo>
                    <a:pt x="3755" y="822"/>
                  </a:lnTo>
                  <a:lnTo>
                    <a:pt x="3289" y="454"/>
                  </a:lnTo>
                  <a:lnTo>
                    <a:pt x="2958" y="0"/>
                  </a:lnTo>
                  <a:close/>
                </a:path>
              </a:pathLst>
            </a:custGeom>
            <a:solidFill>
              <a:srgbClr val="E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6" name="Google Shape;9256;p60"/>
            <p:cNvSpPr/>
            <p:nvPr/>
          </p:nvSpPr>
          <p:spPr>
            <a:xfrm>
              <a:off x="2541242" y="1844350"/>
              <a:ext cx="126075" cy="31250"/>
            </a:xfrm>
            <a:custGeom>
              <a:rect b="b" l="l" r="r" t="t"/>
              <a:pathLst>
                <a:path extrusionOk="0" h="1250" w="5043">
                  <a:moveTo>
                    <a:pt x="3840" y="0"/>
                  </a:moveTo>
                  <a:cubicBezTo>
                    <a:pt x="3840" y="0"/>
                    <a:pt x="3006" y="651"/>
                    <a:pt x="2503" y="908"/>
                  </a:cubicBezTo>
                  <a:cubicBezTo>
                    <a:pt x="2012" y="638"/>
                    <a:pt x="1202" y="13"/>
                    <a:pt x="1202" y="13"/>
                  </a:cubicBezTo>
                  <a:cubicBezTo>
                    <a:pt x="0" y="418"/>
                    <a:pt x="393" y="1043"/>
                    <a:pt x="1141" y="1190"/>
                  </a:cubicBezTo>
                  <a:cubicBezTo>
                    <a:pt x="1286" y="1220"/>
                    <a:pt x="1423" y="1232"/>
                    <a:pt x="1551" y="1232"/>
                  </a:cubicBezTo>
                  <a:cubicBezTo>
                    <a:pt x="2057" y="1232"/>
                    <a:pt x="2410" y="1038"/>
                    <a:pt x="2527" y="970"/>
                  </a:cubicBezTo>
                  <a:cubicBezTo>
                    <a:pt x="2648" y="1053"/>
                    <a:pt x="2980" y="1249"/>
                    <a:pt x="3431" y="1249"/>
                  </a:cubicBezTo>
                  <a:cubicBezTo>
                    <a:pt x="3577" y="1249"/>
                    <a:pt x="3734" y="1229"/>
                    <a:pt x="3902" y="1178"/>
                  </a:cubicBezTo>
                  <a:cubicBezTo>
                    <a:pt x="4625" y="957"/>
                    <a:pt x="5042" y="405"/>
                    <a:pt x="384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7" name="Google Shape;9257;p60"/>
            <p:cNvSpPr/>
            <p:nvPr/>
          </p:nvSpPr>
          <p:spPr>
            <a:xfrm>
              <a:off x="2387267" y="1863675"/>
              <a:ext cx="138650" cy="471750"/>
            </a:xfrm>
            <a:custGeom>
              <a:rect b="b" l="l" r="r" t="t"/>
              <a:pathLst>
                <a:path extrusionOk="0" h="18870" w="5546">
                  <a:moveTo>
                    <a:pt x="5168" y="10"/>
                  </a:moveTo>
                  <a:cubicBezTo>
                    <a:pt x="4805" y="10"/>
                    <a:pt x="4130" y="307"/>
                    <a:pt x="4049" y="528"/>
                  </a:cubicBezTo>
                  <a:cubicBezTo>
                    <a:pt x="3975" y="712"/>
                    <a:pt x="2908" y="5963"/>
                    <a:pt x="2712" y="7030"/>
                  </a:cubicBezTo>
                  <a:lnTo>
                    <a:pt x="1742" y="12809"/>
                  </a:lnTo>
                  <a:cubicBezTo>
                    <a:pt x="1706" y="13030"/>
                    <a:pt x="1656" y="13287"/>
                    <a:pt x="1620" y="13557"/>
                  </a:cubicBezTo>
                  <a:lnTo>
                    <a:pt x="1350" y="15164"/>
                  </a:lnTo>
                  <a:cubicBezTo>
                    <a:pt x="1325" y="15275"/>
                    <a:pt x="1313" y="15373"/>
                    <a:pt x="1288" y="15471"/>
                  </a:cubicBezTo>
                  <a:cubicBezTo>
                    <a:pt x="1239" y="15765"/>
                    <a:pt x="1068" y="15999"/>
                    <a:pt x="871" y="16281"/>
                  </a:cubicBezTo>
                  <a:cubicBezTo>
                    <a:pt x="675" y="16575"/>
                    <a:pt x="0" y="17827"/>
                    <a:pt x="246" y="17888"/>
                  </a:cubicBezTo>
                  <a:cubicBezTo>
                    <a:pt x="479" y="17777"/>
                    <a:pt x="675" y="17336"/>
                    <a:pt x="822" y="17127"/>
                  </a:cubicBezTo>
                  <a:lnTo>
                    <a:pt x="822" y="17127"/>
                  </a:lnTo>
                  <a:cubicBezTo>
                    <a:pt x="712" y="17409"/>
                    <a:pt x="295" y="18428"/>
                    <a:pt x="589" y="18587"/>
                  </a:cubicBezTo>
                  <a:cubicBezTo>
                    <a:pt x="871" y="18379"/>
                    <a:pt x="982" y="17483"/>
                    <a:pt x="1104" y="17176"/>
                  </a:cubicBezTo>
                  <a:lnTo>
                    <a:pt x="1104" y="17176"/>
                  </a:lnTo>
                  <a:cubicBezTo>
                    <a:pt x="1068" y="17409"/>
                    <a:pt x="1031" y="17643"/>
                    <a:pt x="982" y="17863"/>
                  </a:cubicBezTo>
                  <a:cubicBezTo>
                    <a:pt x="969" y="18084"/>
                    <a:pt x="736" y="18734"/>
                    <a:pt x="896" y="18869"/>
                  </a:cubicBezTo>
                  <a:cubicBezTo>
                    <a:pt x="1252" y="18722"/>
                    <a:pt x="1448" y="17630"/>
                    <a:pt x="1620" y="17324"/>
                  </a:cubicBezTo>
                  <a:lnTo>
                    <a:pt x="1620" y="17324"/>
                  </a:lnTo>
                  <a:cubicBezTo>
                    <a:pt x="1595" y="17481"/>
                    <a:pt x="1333" y="18723"/>
                    <a:pt x="1525" y="18723"/>
                  </a:cubicBezTo>
                  <a:cubicBezTo>
                    <a:pt x="1528" y="18723"/>
                    <a:pt x="1531" y="18723"/>
                    <a:pt x="1534" y="18722"/>
                  </a:cubicBezTo>
                  <a:cubicBezTo>
                    <a:pt x="1644" y="18710"/>
                    <a:pt x="1840" y="18072"/>
                    <a:pt x="1877" y="17998"/>
                  </a:cubicBezTo>
                  <a:cubicBezTo>
                    <a:pt x="1988" y="17728"/>
                    <a:pt x="2037" y="17262"/>
                    <a:pt x="2159" y="17005"/>
                  </a:cubicBezTo>
                  <a:cubicBezTo>
                    <a:pt x="2288" y="17168"/>
                    <a:pt x="2482" y="17807"/>
                    <a:pt x="2723" y="17807"/>
                  </a:cubicBezTo>
                  <a:cubicBezTo>
                    <a:pt x="2735" y="17807"/>
                    <a:pt x="2748" y="17806"/>
                    <a:pt x="2761" y="17802"/>
                  </a:cubicBezTo>
                  <a:cubicBezTo>
                    <a:pt x="2736" y="17483"/>
                    <a:pt x="2638" y="17176"/>
                    <a:pt x="2638" y="16857"/>
                  </a:cubicBezTo>
                  <a:cubicBezTo>
                    <a:pt x="2626" y="16600"/>
                    <a:pt x="2687" y="16293"/>
                    <a:pt x="2626" y="16048"/>
                  </a:cubicBezTo>
                  <a:cubicBezTo>
                    <a:pt x="2589" y="15900"/>
                    <a:pt x="2429" y="15827"/>
                    <a:pt x="2368" y="15692"/>
                  </a:cubicBezTo>
                  <a:cubicBezTo>
                    <a:pt x="2319" y="15581"/>
                    <a:pt x="2356" y="15373"/>
                    <a:pt x="2368" y="15262"/>
                  </a:cubicBezTo>
                  <a:cubicBezTo>
                    <a:pt x="2380" y="15042"/>
                    <a:pt x="2429" y="14796"/>
                    <a:pt x="2466" y="14551"/>
                  </a:cubicBezTo>
                  <a:cubicBezTo>
                    <a:pt x="2773" y="13336"/>
                    <a:pt x="3718" y="9619"/>
                    <a:pt x="4098" y="7938"/>
                  </a:cubicBezTo>
                  <a:cubicBezTo>
                    <a:pt x="4343" y="6944"/>
                    <a:pt x="5497" y="2454"/>
                    <a:pt x="5497" y="2454"/>
                  </a:cubicBezTo>
                  <a:cubicBezTo>
                    <a:pt x="5533" y="2049"/>
                    <a:pt x="5546" y="1644"/>
                    <a:pt x="5533" y="1252"/>
                  </a:cubicBezTo>
                  <a:cubicBezTo>
                    <a:pt x="5533" y="957"/>
                    <a:pt x="5521" y="663"/>
                    <a:pt x="5460" y="381"/>
                  </a:cubicBezTo>
                  <a:cubicBezTo>
                    <a:pt x="5435" y="283"/>
                    <a:pt x="5423" y="148"/>
                    <a:pt x="5362" y="62"/>
                  </a:cubicBezTo>
                  <a:cubicBezTo>
                    <a:pt x="5313" y="0"/>
                    <a:pt x="5313" y="25"/>
                    <a:pt x="5227" y="13"/>
                  </a:cubicBezTo>
                  <a:cubicBezTo>
                    <a:pt x="5208" y="11"/>
                    <a:pt x="5189" y="10"/>
                    <a:pt x="5168" y="10"/>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0"/>
            <p:cNvSpPr/>
            <p:nvPr/>
          </p:nvSpPr>
          <p:spPr>
            <a:xfrm>
              <a:off x="2411492" y="1858150"/>
              <a:ext cx="135275" cy="406550"/>
            </a:xfrm>
            <a:custGeom>
              <a:rect b="b" l="l" r="r" t="t"/>
              <a:pathLst>
                <a:path extrusionOk="0" h="16262" w="5411">
                  <a:moveTo>
                    <a:pt x="3669" y="0"/>
                  </a:moveTo>
                  <a:cubicBezTo>
                    <a:pt x="2798" y="148"/>
                    <a:pt x="2687" y="1080"/>
                    <a:pt x="2491" y="1718"/>
                  </a:cubicBezTo>
                  <a:cubicBezTo>
                    <a:pt x="2147" y="2773"/>
                    <a:pt x="2012" y="3853"/>
                    <a:pt x="1853" y="4932"/>
                  </a:cubicBezTo>
                  <a:cubicBezTo>
                    <a:pt x="1657" y="6184"/>
                    <a:pt x="1620" y="7619"/>
                    <a:pt x="1190" y="8809"/>
                  </a:cubicBezTo>
                  <a:cubicBezTo>
                    <a:pt x="1080" y="9153"/>
                    <a:pt x="822" y="9472"/>
                    <a:pt x="786" y="9840"/>
                  </a:cubicBezTo>
                  <a:cubicBezTo>
                    <a:pt x="675" y="10318"/>
                    <a:pt x="871" y="10797"/>
                    <a:pt x="810" y="11275"/>
                  </a:cubicBezTo>
                  <a:cubicBezTo>
                    <a:pt x="737" y="11778"/>
                    <a:pt x="356" y="12073"/>
                    <a:pt x="283" y="12539"/>
                  </a:cubicBezTo>
                  <a:cubicBezTo>
                    <a:pt x="246" y="12981"/>
                    <a:pt x="442" y="13435"/>
                    <a:pt x="467" y="13864"/>
                  </a:cubicBezTo>
                  <a:cubicBezTo>
                    <a:pt x="491" y="14367"/>
                    <a:pt x="160" y="14453"/>
                    <a:pt x="62" y="14895"/>
                  </a:cubicBezTo>
                  <a:cubicBezTo>
                    <a:pt x="0" y="15066"/>
                    <a:pt x="172" y="15189"/>
                    <a:pt x="184" y="15312"/>
                  </a:cubicBezTo>
                  <a:cubicBezTo>
                    <a:pt x="160" y="15520"/>
                    <a:pt x="49" y="15766"/>
                    <a:pt x="62" y="15962"/>
                  </a:cubicBezTo>
                  <a:cubicBezTo>
                    <a:pt x="491" y="15962"/>
                    <a:pt x="835" y="16183"/>
                    <a:pt x="1276" y="16256"/>
                  </a:cubicBezTo>
                  <a:cubicBezTo>
                    <a:pt x="1288" y="16255"/>
                    <a:pt x="1304" y="16254"/>
                    <a:pt x="1324" y="16254"/>
                  </a:cubicBezTo>
                  <a:cubicBezTo>
                    <a:pt x="1389" y="16254"/>
                    <a:pt x="1492" y="16261"/>
                    <a:pt x="1589" y="16261"/>
                  </a:cubicBezTo>
                  <a:cubicBezTo>
                    <a:pt x="1695" y="16261"/>
                    <a:pt x="1796" y="16253"/>
                    <a:pt x="1841" y="16220"/>
                  </a:cubicBezTo>
                  <a:cubicBezTo>
                    <a:pt x="2074" y="16072"/>
                    <a:pt x="1902" y="15974"/>
                    <a:pt x="1976" y="15741"/>
                  </a:cubicBezTo>
                  <a:cubicBezTo>
                    <a:pt x="2209" y="15030"/>
                    <a:pt x="2491" y="14208"/>
                    <a:pt x="2810" y="13459"/>
                  </a:cubicBezTo>
                  <a:cubicBezTo>
                    <a:pt x="3006" y="12907"/>
                    <a:pt x="2847" y="12379"/>
                    <a:pt x="2945" y="11840"/>
                  </a:cubicBezTo>
                  <a:cubicBezTo>
                    <a:pt x="3043" y="11239"/>
                    <a:pt x="3301" y="10650"/>
                    <a:pt x="3472" y="10073"/>
                  </a:cubicBezTo>
                  <a:cubicBezTo>
                    <a:pt x="3791" y="8785"/>
                    <a:pt x="4209" y="7484"/>
                    <a:pt x="4429" y="6172"/>
                  </a:cubicBezTo>
                  <a:cubicBezTo>
                    <a:pt x="4785" y="4344"/>
                    <a:pt x="5411" y="2074"/>
                    <a:pt x="4380" y="332"/>
                  </a:cubicBezTo>
                  <a:lnTo>
                    <a:pt x="3669" y="0"/>
                  </a:ln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9" name="Google Shape;9259;p60"/>
            <p:cNvSpPr/>
            <p:nvPr/>
          </p:nvSpPr>
          <p:spPr>
            <a:xfrm>
              <a:off x="2416092" y="2241150"/>
              <a:ext cx="46950" cy="6625"/>
            </a:xfrm>
            <a:custGeom>
              <a:rect b="b" l="l" r="r" t="t"/>
              <a:pathLst>
                <a:path extrusionOk="0" h="265" w="1878">
                  <a:moveTo>
                    <a:pt x="85" y="1"/>
                  </a:moveTo>
                  <a:cubicBezTo>
                    <a:pt x="31" y="1"/>
                    <a:pt x="0" y="4"/>
                    <a:pt x="0" y="4"/>
                  </a:cubicBezTo>
                  <a:cubicBezTo>
                    <a:pt x="0" y="4"/>
                    <a:pt x="111" y="53"/>
                    <a:pt x="283" y="114"/>
                  </a:cubicBezTo>
                  <a:cubicBezTo>
                    <a:pt x="368" y="139"/>
                    <a:pt x="467" y="176"/>
                    <a:pt x="577" y="188"/>
                  </a:cubicBezTo>
                  <a:cubicBezTo>
                    <a:pt x="687" y="213"/>
                    <a:pt x="798" y="237"/>
                    <a:pt x="921" y="249"/>
                  </a:cubicBezTo>
                  <a:cubicBezTo>
                    <a:pt x="1043" y="262"/>
                    <a:pt x="1166" y="262"/>
                    <a:pt x="1276" y="262"/>
                  </a:cubicBezTo>
                  <a:cubicBezTo>
                    <a:pt x="1297" y="264"/>
                    <a:pt x="1319" y="265"/>
                    <a:pt x="1339" y="265"/>
                  </a:cubicBezTo>
                  <a:cubicBezTo>
                    <a:pt x="1428" y="265"/>
                    <a:pt x="1514" y="247"/>
                    <a:pt x="1583" y="237"/>
                  </a:cubicBezTo>
                  <a:cubicBezTo>
                    <a:pt x="1755" y="213"/>
                    <a:pt x="1878" y="188"/>
                    <a:pt x="1878" y="188"/>
                  </a:cubicBezTo>
                  <a:cubicBezTo>
                    <a:pt x="1878" y="188"/>
                    <a:pt x="1755" y="163"/>
                    <a:pt x="1583" y="139"/>
                  </a:cubicBezTo>
                  <a:cubicBezTo>
                    <a:pt x="1497" y="127"/>
                    <a:pt x="1387" y="127"/>
                    <a:pt x="1276" y="114"/>
                  </a:cubicBezTo>
                  <a:cubicBezTo>
                    <a:pt x="1178" y="102"/>
                    <a:pt x="1056" y="90"/>
                    <a:pt x="945" y="78"/>
                  </a:cubicBezTo>
                  <a:cubicBezTo>
                    <a:pt x="822" y="65"/>
                    <a:pt x="712" y="53"/>
                    <a:pt x="602" y="41"/>
                  </a:cubicBezTo>
                  <a:cubicBezTo>
                    <a:pt x="491" y="41"/>
                    <a:pt x="393" y="16"/>
                    <a:pt x="307" y="16"/>
                  </a:cubicBezTo>
                  <a:cubicBezTo>
                    <a:pt x="215" y="4"/>
                    <a:pt x="138" y="1"/>
                    <a:pt x="8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0" name="Google Shape;9260;p60"/>
            <p:cNvSpPr/>
            <p:nvPr/>
          </p:nvSpPr>
          <p:spPr>
            <a:xfrm>
              <a:off x="2420992" y="2244600"/>
              <a:ext cx="4950" cy="13525"/>
            </a:xfrm>
            <a:custGeom>
              <a:rect b="b" l="l" r="r" t="t"/>
              <a:pathLst>
                <a:path extrusionOk="0" h="541" w="198">
                  <a:moveTo>
                    <a:pt x="148" y="1"/>
                  </a:moveTo>
                  <a:cubicBezTo>
                    <a:pt x="148" y="1"/>
                    <a:pt x="123" y="38"/>
                    <a:pt x="87" y="75"/>
                  </a:cubicBezTo>
                  <a:cubicBezTo>
                    <a:pt x="62" y="124"/>
                    <a:pt x="25" y="197"/>
                    <a:pt x="13" y="259"/>
                  </a:cubicBezTo>
                  <a:cubicBezTo>
                    <a:pt x="1" y="332"/>
                    <a:pt x="1" y="393"/>
                    <a:pt x="13" y="455"/>
                  </a:cubicBezTo>
                  <a:cubicBezTo>
                    <a:pt x="38" y="504"/>
                    <a:pt x="50" y="541"/>
                    <a:pt x="50" y="541"/>
                  </a:cubicBezTo>
                  <a:cubicBezTo>
                    <a:pt x="50" y="541"/>
                    <a:pt x="87" y="516"/>
                    <a:pt x="111" y="467"/>
                  </a:cubicBezTo>
                  <a:cubicBezTo>
                    <a:pt x="148" y="418"/>
                    <a:pt x="172" y="357"/>
                    <a:pt x="185" y="283"/>
                  </a:cubicBezTo>
                  <a:cubicBezTo>
                    <a:pt x="197" y="222"/>
                    <a:pt x="197" y="148"/>
                    <a:pt x="185" y="99"/>
                  </a:cubicBezTo>
                  <a:cubicBezTo>
                    <a:pt x="172" y="38"/>
                    <a:pt x="148" y="1"/>
                    <a:pt x="14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0"/>
            <p:cNvSpPr/>
            <p:nvPr/>
          </p:nvSpPr>
          <p:spPr>
            <a:xfrm>
              <a:off x="2434192" y="2244925"/>
              <a:ext cx="4625" cy="14125"/>
            </a:xfrm>
            <a:custGeom>
              <a:rect b="b" l="l" r="r" t="t"/>
              <a:pathLst>
                <a:path extrusionOk="0" h="565" w="185">
                  <a:moveTo>
                    <a:pt x="123" y="0"/>
                  </a:moveTo>
                  <a:cubicBezTo>
                    <a:pt x="123" y="0"/>
                    <a:pt x="98" y="25"/>
                    <a:pt x="62" y="74"/>
                  </a:cubicBezTo>
                  <a:cubicBezTo>
                    <a:pt x="37" y="135"/>
                    <a:pt x="13" y="196"/>
                    <a:pt x="0" y="270"/>
                  </a:cubicBezTo>
                  <a:cubicBezTo>
                    <a:pt x="0" y="344"/>
                    <a:pt x="13" y="417"/>
                    <a:pt x="37" y="479"/>
                  </a:cubicBezTo>
                  <a:cubicBezTo>
                    <a:pt x="62" y="528"/>
                    <a:pt x="86" y="565"/>
                    <a:pt x="86" y="565"/>
                  </a:cubicBezTo>
                  <a:cubicBezTo>
                    <a:pt x="86" y="565"/>
                    <a:pt x="123" y="528"/>
                    <a:pt x="148" y="479"/>
                  </a:cubicBezTo>
                  <a:cubicBezTo>
                    <a:pt x="160" y="417"/>
                    <a:pt x="184" y="356"/>
                    <a:pt x="184" y="282"/>
                  </a:cubicBezTo>
                  <a:cubicBezTo>
                    <a:pt x="184" y="258"/>
                    <a:pt x="184" y="221"/>
                    <a:pt x="184" y="184"/>
                  </a:cubicBezTo>
                  <a:cubicBezTo>
                    <a:pt x="172" y="147"/>
                    <a:pt x="172" y="123"/>
                    <a:pt x="160" y="86"/>
                  </a:cubicBezTo>
                  <a:cubicBezTo>
                    <a:pt x="148" y="37"/>
                    <a:pt x="123" y="0"/>
                    <a:pt x="12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0"/>
            <p:cNvSpPr/>
            <p:nvPr/>
          </p:nvSpPr>
          <p:spPr>
            <a:xfrm>
              <a:off x="2446767" y="2247375"/>
              <a:ext cx="4625" cy="12600"/>
            </a:xfrm>
            <a:custGeom>
              <a:rect b="b" l="l" r="r" t="t"/>
              <a:pathLst>
                <a:path extrusionOk="0" h="504" w="185">
                  <a:moveTo>
                    <a:pt x="62" y="0"/>
                  </a:moveTo>
                  <a:cubicBezTo>
                    <a:pt x="62" y="0"/>
                    <a:pt x="37" y="37"/>
                    <a:pt x="25" y="98"/>
                  </a:cubicBezTo>
                  <a:cubicBezTo>
                    <a:pt x="25" y="123"/>
                    <a:pt x="13" y="148"/>
                    <a:pt x="13" y="172"/>
                  </a:cubicBezTo>
                  <a:cubicBezTo>
                    <a:pt x="13" y="197"/>
                    <a:pt x="13" y="221"/>
                    <a:pt x="13" y="258"/>
                  </a:cubicBezTo>
                  <a:cubicBezTo>
                    <a:pt x="0" y="307"/>
                    <a:pt x="25" y="368"/>
                    <a:pt x="25" y="417"/>
                  </a:cubicBezTo>
                  <a:cubicBezTo>
                    <a:pt x="37" y="467"/>
                    <a:pt x="62" y="503"/>
                    <a:pt x="62" y="503"/>
                  </a:cubicBezTo>
                  <a:cubicBezTo>
                    <a:pt x="62" y="503"/>
                    <a:pt x="86" y="479"/>
                    <a:pt x="123" y="442"/>
                  </a:cubicBezTo>
                  <a:cubicBezTo>
                    <a:pt x="135" y="417"/>
                    <a:pt x="160" y="393"/>
                    <a:pt x="160" y="356"/>
                  </a:cubicBezTo>
                  <a:cubicBezTo>
                    <a:pt x="172" y="319"/>
                    <a:pt x="184" y="295"/>
                    <a:pt x="184" y="258"/>
                  </a:cubicBezTo>
                  <a:cubicBezTo>
                    <a:pt x="184" y="184"/>
                    <a:pt x="160" y="111"/>
                    <a:pt x="123" y="74"/>
                  </a:cubicBezTo>
                  <a:cubicBezTo>
                    <a:pt x="98" y="25"/>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0"/>
            <p:cNvSpPr/>
            <p:nvPr/>
          </p:nvSpPr>
          <p:spPr>
            <a:xfrm>
              <a:off x="2437242" y="2210250"/>
              <a:ext cx="19675" cy="10450"/>
            </a:xfrm>
            <a:custGeom>
              <a:rect b="b" l="l" r="r" t="t"/>
              <a:pathLst>
                <a:path extrusionOk="0" h="418" w="787">
                  <a:moveTo>
                    <a:pt x="786" y="1"/>
                  </a:moveTo>
                  <a:cubicBezTo>
                    <a:pt x="786" y="1"/>
                    <a:pt x="774" y="1"/>
                    <a:pt x="749" y="13"/>
                  </a:cubicBezTo>
                  <a:cubicBezTo>
                    <a:pt x="725" y="25"/>
                    <a:pt x="688" y="50"/>
                    <a:pt x="651" y="62"/>
                  </a:cubicBezTo>
                  <a:cubicBezTo>
                    <a:pt x="590" y="111"/>
                    <a:pt x="492" y="148"/>
                    <a:pt x="406" y="197"/>
                  </a:cubicBezTo>
                  <a:cubicBezTo>
                    <a:pt x="308" y="234"/>
                    <a:pt x="210" y="283"/>
                    <a:pt x="136" y="320"/>
                  </a:cubicBezTo>
                  <a:cubicBezTo>
                    <a:pt x="99" y="332"/>
                    <a:pt x="62" y="344"/>
                    <a:pt x="38" y="357"/>
                  </a:cubicBezTo>
                  <a:cubicBezTo>
                    <a:pt x="13" y="369"/>
                    <a:pt x="1" y="381"/>
                    <a:pt x="1" y="381"/>
                  </a:cubicBezTo>
                  <a:cubicBezTo>
                    <a:pt x="1" y="381"/>
                    <a:pt x="26" y="381"/>
                    <a:pt x="50" y="393"/>
                  </a:cubicBezTo>
                  <a:cubicBezTo>
                    <a:pt x="75" y="393"/>
                    <a:pt x="111" y="418"/>
                    <a:pt x="148" y="418"/>
                  </a:cubicBezTo>
                  <a:cubicBezTo>
                    <a:pt x="197" y="418"/>
                    <a:pt x="246" y="418"/>
                    <a:pt x="308" y="406"/>
                  </a:cubicBezTo>
                  <a:cubicBezTo>
                    <a:pt x="357" y="393"/>
                    <a:pt x="418" y="369"/>
                    <a:pt x="479" y="357"/>
                  </a:cubicBezTo>
                  <a:cubicBezTo>
                    <a:pt x="529" y="320"/>
                    <a:pt x="578" y="295"/>
                    <a:pt x="627" y="258"/>
                  </a:cubicBezTo>
                  <a:cubicBezTo>
                    <a:pt x="663" y="222"/>
                    <a:pt x="700" y="173"/>
                    <a:pt x="725" y="136"/>
                  </a:cubicBezTo>
                  <a:cubicBezTo>
                    <a:pt x="749" y="99"/>
                    <a:pt x="762" y="62"/>
                    <a:pt x="774" y="38"/>
                  </a:cubicBezTo>
                  <a:cubicBezTo>
                    <a:pt x="786" y="13"/>
                    <a:pt x="786" y="1"/>
                    <a:pt x="78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0"/>
            <p:cNvSpPr/>
            <p:nvPr/>
          </p:nvSpPr>
          <p:spPr>
            <a:xfrm>
              <a:off x="2448917" y="2147375"/>
              <a:ext cx="11375" cy="11675"/>
            </a:xfrm>
            <a:custGeom>
              <a:rect b="b" l="l" r="r" t="t"/>
              <a:pathLst>
                <a:path extrusionOk="0" h="467" w="455">
                  <a:moveTo>
                    <a:pt x="0" y="1"/>
                  </a:moveTo>
                  <a:cubicBezTo>
                    <a:pt x="0" y="1"/>
                    <a:pt x="0" y="50"/>
                    <a:pt x="25" y="111"/>
                  </a:cubicBezTo>
                  <a:cubicBezTo>
                    <a:pt x="49" y="160"/>
                    <a:pt x="98" y="234"/>
                    <a:pt x="160" y="295"/>
                  </a:cubicBezTo>
                  <a:cubicBezTo>
                    <a:pt x="221" y="357"/>
                    <a:pt x="282" y="406"/>
                    <a:pt x="344" y="430"/>
                  </a:cubicBezTo>
                  <a:cubicBezTo>
                    <a:pt x="405" y="455"/>
                    <a:pt x="454" y="467"/>
                    <a:pt x="454" y="467"/>
                  </a:cubicBezTo>
                  <a:cubicBezTo>
                    <a:pt x="454" y="467"/>
                    <a:pt x="454" y="418"/>
                    <a:pt x="417" y="369"/>
                  </a:cubicBezTo>
                  <a:cubicBezTo>
                    <a:pt x="393" y="307"/>
                    <a:pt x="344" y="234"/>
                    <a:pt x="282" y="185"/>
                  </a:cubicBezTo>
                  <a:cubicBezTo>
                    <a:pt x="233" y="123"/>
                    <a:pt x="160" y="62"/>
                    <a:pt x="98" y="38"/>
                  </a:cubicBezTo>
                  <a:cubicBezTo>
                    <a:pt x="37" y="13"/>
                    <a:pt x="0" y="1"/>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2480192" y="1967650"/>
              <a:ext cx="19350" cy="15350"/>
            </a:xfrm>
            <a:custGeom>
              <a:rect b="b" l="l" r="r" t="t"/>
              <a:pathLst>
                <a:path extrusionOk="0" h="614" w="774">
                  <a:moveTo>
                    <a:pt x="1" y="0"/>
                  </a:moveTo>
                  <a:cubicBezTo>
                    <a:pt x="1" y="0"/>
                    <a:pt x="13" y="13"/>
                    <a:pt x="13" y="49"/>
                  </a:cubicBezTo>
                  <a:cubicBezTo>
                    <a:pt x="25" y="74"/>
                    <a:pt x="25" y="111"/>
                    <a:pt x="50" y="160"/>
                  </a:cubicBezTo>
                  <a:cubicBezTo>
                    <a:pt x="74" y="209"/>
                    <a:pt x="99" y="258"/>
                    <a:pt x="148" y="307"/>
                  </a:cubicBezTo>
                  <a:cubicBezTo>
                    <a:pt x="185" y="356"/>
                    <a:pt x="234" y="393"/>
                    <a:pt x="283" y="442"/>
                  </a:cubicBezTo>
                  <a:cubicBezTo>
                    <a:pt x="344" y="479"/>
                    <a:pt x="393" y="516"/>
                    <a:pt x="455" y="540"/>
                  </a:cubicBezTo>
                  <a:cubicBezTo>
                    <a:pt x="504" y="577"/>
                    <a:pt x="565" y="589"/>
                    <a:pt x="614" y="602"/>
                  </a:cubicBezTo>
                  <a:cubicBezTo>
                    <a:pt x="663" y="614"/>
                    <a:pt x="700" y="614"/>
                    <a:pt x="737" y="614"/>
                  </a:cubicBezTo>
                  <a:lnTo>
                    <a:pt x="774" y="614"/>
                  </a:lnTo>
                  <a:cubicBezTo>
                    <a:pt x="774" y="614"/>
                    <a:pt x="761" y="602"/>
                    <a:pt x="749" y="589"/>
                  </a:cubicBezTo>
                  <a:cubicBezTo>
                    <a:pt x="724" y="565"/>
                    <a:pt x="688" y="540"/>
                    <a:pt x="651" y="503"/>
                  </a:cubicBezTo>
                  <a:cubicBezTo>
                    <a:pt x="577" y="454"/>
                    <a:pt x="479" y="381"/>
                    <a:pt x="393" y="307"/>
                  </a:cubicBezTo>
                  <a:cubicBezTo>
                    <a:pt x="295" y="233"/>
                    <a:pt x="197" y="160"/>
                    <a:pt x="136" y="99"/>
                  </a:cubicBezTo>
                  <a:cubicBezTo>
                    <a:pt x="99" y="74"/>
                    <a:pt x="62" y="49"/>
                    <a:pt x="37" y="25"/>
                  </a:cubicBezTo>
                  <a:cubicBezTo>
                    <a:pt x="25" y="0"/>
                    <a:pt x="1" y="0"/>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2454742" y="1844350"/>
              <a:ext cx="131600" cy="426975"/>
            </a:xfrm>
            <a:custGeom>
              <a:rect b="b" l="l" r="r" t="t"/>
              <a:pathLst>
                <a:path extrusionOk="0" h="17079" w="5264">
                  <a:moveTo>
                    <a:pt x="4392" y="0"/>
                  </a:moveTo>
                  <a:cubicBezTo>
                    <a:pt x="3988" y="62"/>
                    <a:pt x="3239" y="234"/>
                    <a:pt x="2724" y="368"/>
                  </a:cubicBezTo>
                  <a:cubicBezTo>
                    <a:pt x="1988" y="565"/>
                    <a:pt x="1362" y="491"/>
                    <a:pt x="1264" y="1460"/>
                  </a:cubicBezTo>
                  <a:cubicBezTo>
                    <a:pt x="1080" y="3252"/>
                    <a:pt x="1816" y="4994"/>
                    <a:pt x="1693" y="6797"/>
                  </a:cubicBezTo>
                  <a:cubicBezTo>
                    <a:pt x="1558" y="8748"/>
                    <a:pt x="1362" y="9987"/>
                    <a:pt x="994" y="12294"/>
                  </a:cubicBezTo>
                  <a:cubicBezTo>
                    <a:pt x="933" y="12698"/>
                    <a:pt x="724" y="13054"/>
                    <a:pt x="626" y="13459"/>
                  </a:cubicBezTo>
                  <a:cubicBezTo>
                    <a:pt x="601" y="13729"/>
                    <a:pt x="663" y="14158"/>
                    <a:pt x="565" y="14428"/>
                  </a:cubicBezTo>
                  <a:cubicBezTo>
                    <a:pt x="491" y="14600"/>
                    <a:pt x="295" y="14698"/>
                    <a:pt x="197" y="14931"/>
                  </a:cubicBezTo>
                  <a:cubicBezTo>
                    <a:pt x="135" y="15066"/>
                    <a:pt x="160" y="15324"/>
                    <a:pt x="98" y="15496"/>
                  </a:cubicBezTo>
                  <a:cubicBezTo>
                    <a:pt x="0" y="15729"/>
                    <a:pt x="246" y="16109"/>
                    <a:pt x="25" y="16600"/>
                  </a:cubicBezTo>
                  <a:cubicBezTo>
                    <a:pt x="17" y="16622"/>
                    <a:pt x="19" y="16626"/>
                    <a:pt x="21" y="16626"/>
                  </a:cubicBezTo>
                  <a:cubicBezTo>
                    <a:pt x="23" y="16626"/>
                    <a:pt x="25" y="16624"/>
                    <a:pt x="25" y="16624"/>
                  </a:cubicBezTo>
                  <a:cubicBezTo>
                    <a:pt x="970" y="16624"/>
                    <a:pt x="1988" y="16968"/>
                    <a:pt x="2896" y="17066"/>
                  </a:cubicBezTo>
                  <a:cubicBezTo>
                    <a:pt x="2971" y="17070"/>
                    <a:pt x="3045" y="17072"/>
                    <a:pt x="3118" y="17072"/>
                  </a:cubicBezTo>
                  <a:cubicBezTo>
                    <a:pt x="3357" y="17072"/>
                    <a:pt x="3584" y="17054"/>
                    <a:pt x="3824" y="17054"/>
                  </a:cubicBezTo>
                  <a:cubicBezTo>
                    <a:pt x="3925" y="17054"/>
                    <a:pt x="4028" y="17057"/>
                    <a:pt x="4135" y="17066"/>
                  </a:cubicBezTo>
                  <a:cubicBezTo>
                    <a:pt x="4230" y="17075"/>
                    <a:pt x="4312" y="17078"/>
                    <a:pt x="4388" y="17078"/>
                  </a:cubicBezTo>
                  <a:cubicBezTo>
                    <a:pt x="4569" y="17078"/>
                    <a:pt x="4712" y="17060"/>
                    <a:pt x="4903" y="17060"/>
                  </a:cubicBezTo>
                  <a:cubicBezTo>
                    <a:pt x="4960" y="17060"/>
                    <a:pt x="5023" y="17062"/>
                    <a:pt x="5092" y="17066"/>
                  </a:cubicBezTo>
                  <a:cubicBezTo>
                    <a:pt x="5264" y="15900"/>
                    <a:pt x="4392" y="0"/>
                    <a:pt x="4392"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2458417" y="2237250"/>
              <a:ext cx="111050" cy="11200"/>
            </a:xfrm>
            <a:custGeom>
              <a:rect b="b" l="l" r="r" t="t"/>
              <a:pathLst>
                <a:path extrusionOk="0" h="448" w="4442">
                  <a:moveTo>
                    <a:pt x="1" y="0"/>
                  </a:moveTo>
                  <a:lnTo>
                    <a:pt x="1" y="0"/>
                  </a:lnTo>
                  <a:cubicBezTo>
                    <a:pt x="1" y="0"/>
                    <a:pt x="74" y="25"/>
                    <a:pt x="185" y="62"/>
                  </a:cubicBezTo>
                  <a:cubicBezTo>
                    <a:pt x="307" y="86"/>
                    <a:pt x="467" y="160"/>
                    <a:pt x="675" y="197"/>
                  </a:cubicBezTo>
                  <a:cubicBezTo>
                    <a:pt x="884" y="246"/>
                    <a:pt x="1129" y="295"/>
                    <a:pt x="1387" y="332"/>
                  </a:cubicBezTo>
                  <a:cubicBezTo>
                    <a:pt x="1645" y="369"/>
                    <a:pt x="1927" y="393"/>
                    <a:pt x="2209" y="418"/>
                  </a:cubicBezTo>
                  <a:cubicBezTo>
                    <a:pt x="2491" y="430"/>
                    <a:pt x="2773" y="442"/>
                    <a:pt x="3031" y="442"/>
                  </a:cubicBezTo>
                  <a:cubicBezTo>
                    <a:pt x="3117" y="446"/>
                    <a:pt x="3201" y="448"/>
                    <a:pt x="3284" y="448"/>
                  </a:cubicBezTo>
                  <a:cubicBezTo>
                    <a:pt x="3448" y="448"/>
                    <a:pt x="3603" y="442"/>
                    <a:pt x="3742" y="442"/>
                  </a:cubicBezTo>
                  <a:cubicBezTo>
                    <a:pt x="4172" y="430"/>
                    <a:pt x="4442" y="405"/>
                    <a:pt x="4442" y="405"/>
                  </a:cubicBezTo>
                  <a:cubicBezTo>
                    <a:pt x="4442" y="405"/>
                    <a:pt x="4172" y="381"/>
                    <a:pt x="3742" y="344"/>
                  </a:cubicBezTo>
                  <a:cubicBezTo>
                    <a:pt x="3534" y="332"/>
                    <a:pt x="3301" y="319"/>
                    <a:pt x="3031" y="295"/>
                  </a:cubicBezTo>
                  <a:cubicBezTo>
                    <a:pt x="2773" y="283"/>
                    <a:pt x="2491" y="258"/>
                    <a:pt x="2221" y="246"/>
                  </a:cubicBezTo>
                  <a:cubicBezTo>
                    <a:pt x="1939" y="221"/>
                    <a:pt x="1657" y="209"/>
                    <a:pt x="1399" y="184"/>
                  </a:cubicBezTo>
                  <a:cubicBezTo>
                    <a:pt x="1276" y="160"/>
                    <a:pt x="1142" y="160"/>
                    <a:pt x="1031" y="148"/>
                  </a:cubicBezTo>
                  <a:cubicBezTo>
                    <a:pt x="908" y="135"/>
                    <a:pt x="798" y="111"/>
                    <a:pt x="700" y="99"/>
                  </a:cubicBezTo>
                  <a:cubicBezTo>
                    <a:pt x="491" y="86"/>
                    <a:pt x="319" y="50"/>
                    <a:pt x="197" y="25"/>
                  </a:cubicBezTo>
                  <a:cubicBezTo>
                    <a:pt x="74" y="13"/>
                    <a:pt x="1" y="0"/>
                    <a:pt x="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0"/>
            <p:cNvSpPr/>
            <p:nvPr/>
          </p:nvSpPr>
          <p:spPr>
            <a:xfrm>
              <a:off x="2470692" y="2240000"/>
              <a:ext cx="4625" cy="21200"/>
            </a:xfrm>
            <a:custGeom>
              <a:rect b="b" l="l" r="r" t="t"/>
              <a:pathLst>
                <a:path extrusionOk="0" h="848" w="185">
                  <a:moveTo>
                    <a:pt x="123" y="1"/>
                  </a:moveTo>
                  <a:cubicBezTo>
                    <a:pt x="123" y="1"/>
                    <a:pt x="98" y="50"/>
                    <a:pt x="62" y="136"/>
                  </a:cubicBezTo>
                  <a:cubicBezTo>
                    <a:pt x="37" y="209"/>
                    <a:pt x="13" y="320"/>
                    <a:pt x="13" y="418"/>
                  </a:cubicBezTo>
                  <a:cubicBezTo>
                    <a:pt x="0" y="528"/>
                    <a:pt x="13" y="639"/>
                    <a:pt x="25" y="712"/>
                  </a:cubicBezTo>
                  <a:cubicBezTo>
                    <a:pt x="49" y="798"/>
                    <a:pt x="74" y="847"/>
                    <a:pt x="74" y="847"/>
                  </a:cubicBezTo>
                  <a:cubicBezTo>
                    <a:pt x="74" y="847"/>
                    <a:pt x="98" y="798"/>
                    <a:pt x="135" y="725"/>
                  </a:cubicBezTo>
                  <a:cubicBezTo>
                    <a:pt x="160" y="639"/>
                    <a:pt x="172" y="541"/>
                    <a:pt x="184" y="430"/>
                  </a:cubicBezTo>
                  <a:cubicBezTo>
                    <a:pt x="184" y="320"/>
                    <a:pt x="184" y="222"/>
                    <a:pt x="172" y="136"/>
                  </a:cubicBezTo>
                  <a:cubicBezTo>
                    <a:pt x="147" y="62"/>
                    <a:pt x="123" y="1"/>
                    <a:pt x="12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0"/>
            <p:cNvSpPr/>
            <p:nvPr/>
          </p:nvSpPr>
          <p:spPr>
            <a:xfrm>
              <a:off x="2491542" y="2247375"/>
              <a:ext cx="4625" cy="16900"/>
            </a:xfrm>
            <a:custGeom>
              <a:rect b="b" l="l" r="r" t="t"/>
              <a:pathLst>
                <a:path extrusionOk="0" h="676" w="185">
                  <a:moveTo>
                    <a:pt x="123" y="0"/>
                  </a:moveTo>
                  <a:cubicBezTo>
                    <a:pt x="123" y="0"/>
                    <a:pt x="86" y="37"/>
                    <a:pt x="62" y="98"/>
                  </a:cubicBezTo>
                  <a:cubicBezTo>
                    <a:pt x="37" y="160"/>
                    <a:pt x="13" y="246"/>
                    <a:pt x="1" y="332"/>
                  </a:cubicBezTo>
                  <a:cubicBezTo>
                    <a:pt x="1" y="405"/>
                    <a:pt x="1" y="491"/>
                    <a:pt x="13" y="565"/>
                  </a:cubicBezTo>
                  <a:cubicBezTo>
                    <a:pt x="37" y="626"/>
                    <a:pt x="62" y="675"/>
                    <a:pt x="62" y="675"/>
                  </a:cubicBezTo>
                  <a:cubicBezTo>
                    <a:pt x="62" y="675"/>
                    <a:pt x="86" y="638"/>
                    <a:pt x="111" y="577"/>
                  </a:cubicBezTo>
                  <a:cubicBezTo>
                    <a:pt x="148" y="516"/>
                    <a:pt x="172" y="430"/>
                    <a:pt x="172" y="344"/>
                  </a:cubicBezTo>
                  <a:cubicBezTo>
                    <a:pt x="185" y="270"/>
                    <a:pt x="172" y="184"/>
                    <a:pt x="160" y="111"/>
                  </a:cubicBezTo>
                  <a:cubicBezTo>
                    <a:pt x="148" y="49"/>
                    <a:pt x="123" y="0"/>
                    <a:pt x="12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0"/>
            <p:cNvSpPr/>
            <p:nvPr/>
          </p:nvSpPr>
          <p:spPr>
            <a:xfrm>
              <a:off x="2510567" y="2246750"/>
              <a:ext cx="4925" cy="21500"/>
            </a:xfrm>
            <a:custGeom>
              <a:rect b="b" l="l" r="r" t="t"/>
              <a:pathLst>
                <a:path extrusionOk="0" h="860" w="197">
                  <a:moveTo>
                    <a:pt x="160" y="1"/>
                  </a:moveTo>
                  <a:cubicBezTo>
                    <a:pt x="160" y="1"/>
                    <a:pt x="123" y="38"/>
                    <a:pt x="86" y="123"/>
                  </a:cubicBezTo>
                  <a:cubicBezTo>
                    <a:pt x="62" y="197"/>
                    <a:pt x="25" y="307"/>
                    <a:pt x="12" y="418"/>
                  </a:cubicBezTo>
                  <a:cubicBezTo>
                    <a:pt x="0" y="528"/>
                    <a:pt x="12" y="639"/>
                    <a:pt x="25" y="725"/>
                  </a:cubicBezTo>
                  <a:cubicBezTo>
                    <a:pt x="37" y="811"/>
                    <a:pt x="62" y="860"/>
                    <a:pt x="62" y="860"/>
                  </a:cubicBezTo>
                  <a:cubicBezTo>
                    <a:pt x="62" y="860"/>
                    <a:pt x="86" y="811"/>
                    <a:pt x="123" y="725"/>
                  </a:cubicBezTo>
                  <a:cubicBezTo>
                    <a:pt x="135" y="688"/>
                    <a:pt x="147" y="639"/>
                    <a:pt x="160" y="590"/>
                  </a:cubicBezTo>
                  <a:cubicBezTo>
                    <a:pt x="160" y="541"/>
                    <a:pt x="172" y="479"/>
                    <a:pt x="172" y="430"/>
                  </a:cubicBezTo>
                  <a:cubicBezTo>
                    <a:pt x="196" y="332"/>
                    <a:pt x="196" y="222"/>
                    <a:pt x="184" y="136"/>
                  </a:cubicBezTo>
                  <a:cubicBezTo>
                    <a:pt x="184" y="62"/>
                    <a:pt x="160" y="1"/>
                    <a:pt x="16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0"/>
            <p:cNvSpPr/>
            <p:nvPr/>
          </p:nvSpPr>
          <p:spPr>
            <a:xfrm>
              <a:off x="2525292" y="2247375"/>
              <a:ext cx="4925" cy="23325"/>
            </a:xfrm>
            <a:custGeom>
              <a:rect b="b" l="l" r="r" t="t"/>
              <a:pathLst>
                <a:path extrusionOk="0" h="933" w="197">
                  <a:moveTo>
                    <a:pt x="160" y="0"/>
                  </a:moveTo>
                  <a:cubicBezTo>
                    <a:pt x="160" y="0"/>
                    <a:pt x="123" y="62"/>
                    <a:pt x="86" y="148"/>
                  </a:cubicBezTo>
                  <a:cubicBezTo>
                    <a:pt x="49" y="233"/>
                    <a:pt x="25" y="344"/>
                    <a:pt x="12" y="467"/>
                  </a:cubicBezTo>
                  <a:cubicBezTo>
                    <a:pt x="0" y="577"/>
                    <a:pt x="12" y="700"/>
                    <a:pt x="25" y="786"/>
                  </a:cubicBezTo>
                  <a:cubicBezTo>
                    <a:pt x="49" y="884"/>
                    <a:pt x="74" y="933"/>
                    <a:pt x="74" y="933"/>
                  </a:cubicBezTo>
                  <a:cubicBezTo>
                    <a:pt x="74" y="933"/>
                    <a:pt x="98" y="884"/>
                    <a:pt x="123" y="798"/>
                  </a:cubicBezTo>
                  <a:cubicBezTo>
                    <a:pt x="160" y="712"/>
                    <a:pt x="172" y="589"/>
                    <a:pt x="184" y="479"/>
                  </a:cubicBezTo>
                  <a:cubicBezTo>
                    <a:pt x="184" y="417"/>
                    <a:pt x="196" y="356"/>
                    <a:pt x="196" y="307"/>
                  </a:cubicBezTo>
                  <a:cubicBezTo>
                    <a:pt x="196" y="258"/>
                    <a:pt x="196" y="197"/>
                    <a:pt x="184" y="160"/>
                  </a:cubicBezTo>
                  <a:cubicBezTo>
                    <a:pt x="172" y="74"/>
                    <a:pt x="160" y="0"/>
                    <a:pt x="16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60"/>
            <p:cNvSpPr/>
            <p:nvPr/>
          </p:nvSpPr>
          <p:spPr>
            <a:xfrm>
              <a:off x="2542142" y="2255050"/>
              <a:ext cx="4625" cy="15650"/>
            </a:xfrm>
            <a:custGeom>
              <a:rect b="b" l="l" r="r" t="t"/>
              <a:pathLst>
                <a:path extrusionOk="0" h="626" w="185">
                  <a:moveTo>
                    <a:pt x="136" y="0"/>
                  </a:moveTo>
                  <a:cubicBezTo>
                    <a:pt x="136" y="0"/>
                    <a:pt x="99" y="37"/>
                    <a:pt x="74" y="86"/>
                  </a:cubicBezTo>
                  <a:cubicBezTo>
                    <a:pt x="50" y="147"/>
                    <a:pt x="25" y="221"/>
                    <a:pt x="13" y="307"/>
                  </a:cubicBezTo>
                  <a:cubicBezTo>
                    <a:pt x="1" y="380"/>
                    <a:pt x="13" y="466"/>
                    <a:pt x="25" y="528"/>
                  </a:cubicBezTo>
                  <a:cubicBezTo>
                    <a:pt x="38" y="589"/>
                    <a:pt x="62" y="626"/>
                    <a:pt x="62" y="626"/>
                  </a:cubicBezTo>
                  <a:cubicBezTo>
                    <a:pt x="62" y="626"/>
                    <a:pt x="99" y="589"/>
                    <a:pt x="124" y="540"/>
                  </a:cubicBezTo>
                  <a:cubicBezTo>
                    <a:pt x="148" y="479"/>
                    <a:pt x="173" y="405"/>
                    <a:pt x="185" y="331"/>
                  </a:cubicBezTo>
                  <a:cubicBezTo>
                    <a:pt x="185" y="245"/>
                    <a:pt x="185" y="172"/>
                    <a:pt x="173" y="110"/>
                  </a:cubicBezTo>
                  <a:cubicBezTo>
                    <a:pt x="148" y="49"/>
                    <a:pt x="136" y="0"/>
                    <a:pt x="13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3" name="Google Shape;9273;p60"/>
            <p:cNvSpPr/>
            <p:nvPr/>
          </p:nvSpPr>
          <p:spPr>
            <a:xfrm>
              <a:off x="2561167" y="2249200"/>
              <a:ext cx="4925" cy="16600"/>
            </a:xfrm>
            <a:custGeom>
              <a:rect b="b" l="l" r="r" t="t"/>
              <a:pathLst>
                <a:path extrusionOk="0" h="664" w="197">
                  <a:moveTo>
                    <a:pt x="172" y="1"/>
                  </a:moveTo>
                  <a:cubicBezTo>
                    <a:pt x="172" y="1"/>
                    <a:pt x="135" y="25"/>
                    <a:pt x="99" y="87"/>
                  </a:cubicBezTo>
                  <a:cubicBezTo>
                    <a:pt x="62" y="148"/>
                    <a:pt x="25" y="234"/>
                    <a:pt x="13" y="320"/>
                  </a:cubicBezTo>
                  <a:cubicBezTo>
                    <a:pt x="1" y="406"/>
                    <a:pt x="13" y="492"/>
                    <a:pt x="25" y="553"/>
                  </a:cubicBezTo>
                  <a:cubicBezTo>
                    <a:pt x="50" y="627"/>
                    <a:pt x="74" y="663"/>
                    <a:pt x="74" y="663"/>
                  </a:cubicBezTo>
                  <a:cubicBezTo>
                    <a:pt x="74" y="663"/>
                    <a:pt x="99" y="627"/>
                    <a:pt x="123" y="565"/>
                  </a:cubicBezTo>
                  <a:cubicBezTo>
                    <a:pt x="135" y="528"/>
                    <a:pt x="148" y="492"/>
                    <a:pt x="160" y="455"/>
                  </a:cubicBezTo>
                  <a:cubicBezTo>
                    <a:pt x="172" y="418"/>
                    <a:pt x="172" y="381"/>
                    <a:pt x="185" y="344"/>
                  </a:cubicBezTo>
                  <a:cubicBezTo>
                    <a:pt x="197" y="259"/>
                    <a:pt x="197" y="173"/>
                    <a:pt x="197" y="111"/>
                  </a:cubicBezTo>
                  <a:cubicBezTo>
                    <a:pt x="185" y="50"/>
                    <a:pt x="172" y="1"/>
                    <a:pt x="17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4" name="Google Shape;9274;p60"/>
            <p:cNvSpPr/>
            <p:nvPr/>
          </p:nvSpPr>
          <p:spPr>
            <a:xfrm>
              <a:off x="2497992" y="2193400"/>
              <a:ext cx="61675" cy="14125"/>
            </a:xfrm>
            <a:custGeom>
              <a:rect b="b" l="l" r="r" t="t"/>
              <a:pathLst>
                <a:path extrusionOk="0" h="565" w="2467">
                  <a:moveTo>
                    <a:pt x="0" y="0"/>
                  </a:moveTo>
                  <a:cubicBezTo>
                    <a:pt x="0" y="0"/>
                    <a:pt x="147" y="74"/>
                    <a:pt x="356" y="160"/>
                  </a:cubicBezTo>
                  <a:cubicBezTo>
                    <a:pt x="577" y="258"/>
                    <a:pt x="884" y="344"/>
                    <a:pt x="1190" y="429"/>
                  </a:cubicBezTo>
                  <a:cubicBezTo>
                    <a:pt x="1509" y="491"/>
                    <a:pt x="1828" y="552"/>
                    <a:pt x="2061" y="552"/>
                  </a:cubicBezTo>
                  <a:cubicBezTo>
                    <a:pt x="2307" y="564"/>
                    <a:pt x="2466" y="564"/>
                    <a:pt x="2466" y="564"/>
                  </a:cubicBezTo>
                  <a:cubicBezTo>
                    <a:pt x="2466" y="564"/>
                    <a:pt x="2307" y="515"/>
                    <a:pt x="2074" y="454"/>
                  </a:cubicBezTo>
                  <a:cubicBezTo>
                    <a:pt x="1963" y="429"/>
                    <a:pt x="1828" y="405"/>
                    <a:pt x="1681" y="368"/>
                  </a:cubicBezTo>
                  <a:cubicBezTo>
                    <a:pt x="1546" y="319"/>
                    <a:pt x="1387" y="294"/>
                    <a:pt x="1239" y="258"/>
                  </a:cubicBezTo>
                  <a:cubicBezTo>
                    <a:pt x="1080" y="221"/>
                    <a:pt x="933" y="184"/>
                    <a:pt x="785" y="147"/>
                  </a:cubicBezTo>
                  <a:cubicBezTo>
                    <a:pt x="638" y="123"/>
                    <a:pt x="503" y="98"/>
                    <a:pt x="393" y="61"/>
                  </a:cubicBezTo>
                  <a:cubicBezTo>
                    <a:pt x="160" y="12"/>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0"/>
            <p:cNvSpPr/>
            <p:nvPr/>
          </p:nvSpPr>
          <p:spPr>
            <a:xfrm>
              <a:off x="2488792" y="1918275"/>
              <a:ext cx="9825" cy="115950"/>
            </a:xfrm>
            <a:custGeom>
              <a:rect b="b" l="l" r="r" t="t"/>
              <a:pathLst>
                <a:path extrusionOk="0" h="4638" w="393">
                  <a:moveTo>
                    <a:pt x="0" y="0"/>
                  </a:moveTo>
                  <a:cubicBezTo>
                    <a:pt x="0" y="0"/>
                    <a:pt x="0" y="295"/>
                    <a:pt x="12" y="736"/>
                  </a:cubicBezTo>
                  <a:cubicBezTo>
                    <a:pt x="25" y="945"/>
                    <a:pt x="37" y="1202"/>
                    <a:pt x="61" y="1472"/>
                  </a:cubicBezTo>
                  <a:cubicBezTo>
                    <a:pt x="86" y="1742"/>
                    <a:pt x="111" y="2037"/>
                    <a:pt x="135" y="2319"/>
                  </a:cubicBezTo>
                  <a:cubicBezTo>
                    <a:pt x="160" y="2613"/>
                    <a:pt x="172" y="2896"/>
                    <a:pt x="209" y="3178"/>
                  </a:cubicBezTo>
                  <a:cubicBezTo>
                    <a:pt x="233" y="3448"/>
                    <a:pt x="258" y="3693"/>
                    <a:pt x="282" y="3914"/>
                  </a:cubicBezTo>
                  <a:cubicBezTo>
                    <a:pt x="331" y="4343"/>
                    <a:pt x="380" y="4638"/>
                    <a:pt x="380" y="4638"/>
                  </a:cubicBezTo>
                  <a:cubicBezTo>
                    <a:pt x="380" y="4638"/>
                    <a:pt x="393" y="4343"/>
                    <a:pt x="380" y="3902"/>
                  </a:cubicBezTo>
                  <a:cubicBezTo>
                    <a:pt x="368" y="3693"/>
                    <a:pt x="368" y="3435"/>
                    <a:pt x="356" y="3165"/>
                  </a:cubicBezTo>
                  <a:cubicBezTo>
                    <a:pt x="344" y="2883"/>
                    <a:pt x="319" y="2601"/>
                    <a:pt x="307" y="2307"/>
                  </a:cubicBezTo>
                  <a:cubicBezTo>
                    <a:pt x="282" y="2024"/>
                    <a:pt x="245" y="1730"/>
                    <a:pt x="209" y="1460"/>
                  </a:cubicBezTo>
                  <a:cubicBezTo>
                    <a:pt x="184" y="1190"/>
                    <a:pt x="147" y="933"/>
                    <a:pt x="111" y="724"/>
                  </a:cubicBezTo>
                  <a:cubicBezTo>
                    <a:pt x="49" y="295"/>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0"/>
            <p:cNvSpPr/>
            <p:nvPr/>
          </p:nvSpPr>
          <p:spPr>
            <a:xfrm>
              <a:off x="2534492" y="1856000"/>
              <a:ext cx="40800" cy="198475"/>
            </a:xfrm>
            <a:custGeom>
              <a:rect b="b" l="l" r="r" t="t"/>
              <a:pathLst>
                <a:path extrusionOk="0" h="7939" w="1632">
                  <a:moveTo>
                    <a:pt x="0" y="1"/>
                  </a:moveTo>
                  <a:cubicBezTo>
                    <a:pt x="0" y="1"/>
                    <a:pt x="12" y="136"/>
                    <a:pt x="25" y="356"/>
                  </a:cubicBezTo>
                  <a:cubicBezTo>
                    <a:pt x="37" y="577"/>
                    <a:pt x="61" y="896"/>
                    <a:pt x="111" y="1264"/>
                  </a:cubicBezTo>
                  <a:cubicBezTo>
                    <a:pt x="147" y="1645"/>
                    <a:pt x="209" y="2086"/>
                    <a:pt x="282" y="2552"/>
                  </a:cubicBezTo>
                  <a:cubicBezTo>
                    <a:pt x="319" y="2798"/>
                    <a:pt x="368" y="3031"/>
                    <a:pt x="405" y="3276"/>
                  </a:cubicBezTo>
                  <a:cubicBezTo>
                    <a:pt x="454" y="3522"/>
                    <a:pt x="491" y="3779"/>
                    <a:pt x="540" y="4025"/>
                  </a:cubicBezTo>
                  <a:cubicBezTo>
                    <a:pt x="589" y="4270"/>
                    <a:pt x="650" y="4515"/>
                    <a:pt x="699" y="4761"/>
                  </a:cubicBezTo>
                  <a:cubicBezTo>
                    <a:pt x="749" y="5006"/>
                    <a:pt x="810" y="5252"/>
                    <a:pt x="859" y="5485"/>
                  </a:cubicBezTo>
                  <a:cubicBezTo>
                    <a:pt x="908" y="5718"/>
                    <a:pt x="982" y="5939"/>
                    <a:pt x="1031" y="6147"/>
                  </a:cubicBezTo>
                  <a:cubicBezTo>
                    <a:pt x="1092" y="6356"/>
                    <a:pt x="1141" y="6552"/>
                    <a:pt x="1202" y="6736"/>
                  </a:cubicBezTo>
                  <a:cubicBezTo>
                    <a:pt x="1252" y="6920"/>
                    <a:pt x="1313" y="7092"/>
                    <a:pt x="1362" y="7239"/>
                  </a:cubicBezTo>
                  <a:cubicBezTo>
                    <a:pt x="1411" y="7374"/>
                    <a:pt x="1460" y="7509"/>
                    <a:pt x="1497" y="7607"/>
                  </a:cubicBezTo>
                  <a:cubicBezTo>
                    <a:pt x="1583" y="7816"/>
                    <a:pt x="1632" y="7938"/>
                    <a:pt x="1632" y="7938"/>
                  </a:cubicBezTo>
                  <a:cubicBezTo>
                    <a:pt x="1632" y="7938"/>
                    <a:pt x="1595" y="7816"/>
                    <a:pt x="1546" y="7595"/>
                  </a:cubicBezTo>
                  <a:cubicBezTo>
                    <a:pt x="1509" y="7484"/>
                    <a:pt x="1485" y="7362"/>
                    <a:pt x="1436" y="7215"/>
                  </a:cubicBezTo>
                  <a:cubicBezTo>
                    <a:pt x="1411" y="7055"/>
                    <a:pt x="1374" y="6896"/>
                    <a:pt x="1325" y="6712"/>
                  </a:cubicBezTo>
                  <a:cubicBezTo>
                    <a:pt x="1276" y="6527"/>
                    <a:pt x="1227" y="6319"/>
                    <a:pt x="1190" y="6110"/>
                  </a:cubicBezTo>
                  <a:cubicBezTo>
                    <a:pt x="1141" y="5902"/>
                    <a:pt x="1104" y="5669"/>
                    <a:pt x="1055" y="5436"/>
                  </a:cubicBezTo>
                  <a:cubicBezTo>
                    <a:pt x="957" y="4969"/>
                    <a:pt x="871" y="4479"/>
                    <a:pt x="773" y="3988"/>
                  </a:cubicBezTo>
                  <a:cubicBezTo>
                    <a:pt x="675" y="3485"/>
                    <a:pt x="589" y="2982"/>
                    <a:pt x="503" y="2516"/>
                  </a:cubicBezTo>
                  <a:cubicBezTo>
                    <a:pt x="417" y="2049"/>
                    <a:pt x="331" y="1620"/>
                    <a:pt x="258" y="1240"/>
                  </a:cubicBezTo>
                  <a:cubicBezTo>
                    <a:pt x="196" y="872"/>
                    <a:pt x="123" y="565"/>
                    <a:pt x="86" y="344"/>
                  </a:cubicBezTo>
                  <a:cubicBezTo>
                    <a:pt x="37" y="123"/>
                    <a:pt x="0" y="1"/>
                    <a:pt x="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0"/>
            <p:cNvSpPr/>
            <p:nvPr/>
          </p:nvSpPr>
          <p:spPr>
            <a:xfrm>
              <a:off x="2540617" y="1860900"/>
              <a:ext cx="18725" cy="5550"/>
            </a:xfrm>
            <a:custGeom>
              <a:rect b="b" l="l" r="r" t="t"/>
              <a:pathLst>
                <a:path extrusionOk="0" h="222" w="749">
                  <a:moveTo>
                    <a:pt x="626" y="1"/>
                  </a:moveTo>
                  <a:cubicBezTo>
                    <a:pt x="540" y="1"/>
                    <a:pt x="454" y="13"/>
                    <a:pt x="356" y="38"/>
                  </a:cubicBezTo>
                  <a:cubicBezTo>
                    <a:pt x="320" y="38"/>
                    <a:pt x="270" y="50"/>
                    <a:pt x="234" y="75"/>
                  </a:cubicBezTo>
                  <a:cubicBezTo>
                    <a:pt x="197" y="87"/>
                    <a:pt x="148" y="99"/>
                    <a:pt x="111" y="111"/>
                  </a:cubicBezTo>
                  <a:cubicBezTo>
                    <a:pt x="50" y="136"/>
                    <a:pt x="1" y="173"/>
                    <a:pt x="1" y="173"/>
                  </a:cubicBezTo>
                  <a:cubicBezTo>
                    <a:pt x="1" y="173"/>
                    <a:pt x="50" y="185"/>
                    <a:pt x="123" y="209"/>
                  </a:cubicBezTo>
                  <a:cubicBezTo>
                    <a:pt x="160" y="222"/>
                    <a:pt x="197" y="222"/>
                    <a:pt x="246" y="222"/>
                  </a:cubicBezTo>
                  <a:cubicBezTo>
                    <a:pt x="295" y="222"/>
                    <a:pt x="344" y="209"/>
                    <a:pt x="405" y="197"/>
                  </a:cubicBezTo>
                  <a:cubicBezTo>
                    <a:pt x="491" y="173"/>
                    <a:pt x="589" y="136"/>
                    <a:pt x="651" y="99"/>
                  </a:cubicBezTo>
                  <a:cubicBezTo>
                    <a:pt x="712" y="62"/>
                    <a:pt x="749" y="13"/>
                    <a:pt x="749" y="13"/>
                  </a:cubicBezTo>
                  <a:cubicBezTo>
                    <a:pt x="749" y="13"/>
                    <a:pt x="700" y="1"/>
                    <a:pt x="62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2542767" y="1878475"/>
              <a:ext cx="16575" cy="4775"/>
            </a:xfrm>
            <a:custGeom>
              <a:rect b="b" l="l" r="r" t="t"/>
              <a:pathLst>
                <a:path extrusionOk="0" h="191" w="663">
                  <a:moveTo>
                    <a:pt x="445" y="0"/>
                  </a:moveTo>
                  <a:cubicBezTo>
                    <a:pt x="405" y="0"/>
                    <a:pt x="362" y="3"/>
                    <a:pt x="319" y="9"/>
                  </a:cubicBezTo>
                  <a:cubicBezTo>
                    <a:pt x="234" y="22"/>
                    <a:pt x="160" y="59"/>
                    <a:pt x="99" y="83"/>
                  </a:cubicBezTo>
                  <a:cubicBezTo>
                    <a:pt x="37" y="120"/>
                    <a:pt x="0" y="157"/>
                    <a:pt x="0" y="157"/>
                  </a:cubicBezTo>
                  <a:cubicBezTo>
                    <a:pt x="0" y="157"/>
                    <a:pt x="49" y="169"/>
                    <a:pt x="111" y="181"/>
                  </a:cubicBezTo>
                  <a:cubicBezTo>
                    <a:pt x="148" y="187"/>
                    <a:pt x="187" y="190"/>
                    <a:pt x="227" y="190"/>
                  </a:cubicBezTo>
                  <a:cubicBezTo>
                    <a:pt x="267" y="190"/>
                    <a:pt x="307" y="187"/>
                    <a:pt x="344" y="181"/>
                  </a:cubicBezTo>
                  <a:cubicBezTo>
                    <a:pt x="430" y="169"/>
                    <a:pt x="516" y="132"/>
                    <a:pt x="565" y="108"/>
                  </a:cubicBezTo>
                  <a:cubicBezTo>
                    <a:pt x="626" y="71"/>
                    <a:pt x="663" y="34"/>
                    <a:pt x="663" y="34"/>
                  </a:cubicBezTo>
                  <a:cubicBezTo>
                    <a:pt x="663" y="34"/>
                    <a:pt x="626" y="22"/>
                    <a:pt x="552" y="9"/>
                  </a:cubicBezTo>
                  <a:cubicBezTo>
                    <a:pt x="522" y="3"/>
                    <a:pt x="485" y="0"/>
                    <a:pt x="44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0"/>
            <p:cNvSpPr/>
            <p:nvPr/>
          </p:nvSpPr>
          <p:spPr>
            <a:xfrm>
              <a:off x="2542142" y="1892675"/>
              <a:ext cx="20900" cy="4750"/>
            </a:xfrm>
            <a:custGeom>
              <a:rect b="b" l="l" r="r" t="t"/>
              <a:pathLst>
                <a:path extrusionOk="0" h="190" w="836">
                  <a:moveTo>
                    <a:pt x="622" y="1"/>
                  </a:moveTo>
                  <a:cubicBezTo>
                    <a:pt x="556" y="1"/>
                    <a:pt x="484" y="9"/>
                    <a:pt x="406" y="18"/>
                  </a:cubicBezTo>
                  <a:cubicBezTo>
                    <a:pt x="357" y="18"/>
                    <a:pt x="320" y="30"/>
                    <a:pt x="271" y="43"/>
                  </a:cubicBezTo>
                  <a:cubicBezTo>
                    <a:pt x="222" y="55"/>
                    <a:pt x="173" y="55"/>
                    <a:pt x="136" y="67"/>
                  </a:cubicBezTo>
                  <a:cubicBezTo>
                    <a:pt x="50" y="79"/>
                    <a:pt x="1" y="104"/>
                    <a:pt x="1" y="104"/>
                  </a:cubicBezTo>
                  <a:cubicBezTo>
                    <a:pt x="1" y="104"/>
                    <a:pt x="50" y="129"/>
                    <a:pt x="124" y="165"/>
                  </a:cubicBezTo>
                  <a:cubicBezTo>
                    <a:pt x="160" y="178"/>
                    <a:pt x="209" y="190"/>
                    <a:pt x="259" y="190"/>
                  </a:cubicBezTo>
                  <a:lnTo>
                    <a:pt x="430" y="190"/>
                  </a:lnTo>
                  <a:cubicBezTo>
                    <a:pt x="541" y="165"/>
                    <a:pt x="639" y="141"/>
                    <a:pt x="712" y="104"/>
                  </a:cubicBezTo>
                  <a:cubicBezTo>
                    <a:pt x="786" y="79"/>
                    <a:pt x="835" y="43"/>
                    <a:pt x="835" y="43"/>
                  </a:cubicBezTo>
                  <a:cubicBezTo>
                    <a:pt x="835" y="43"/>
                    <a:pt x="786" y="18"/>
                    <a:pt x="700" y="6"/>
                  </a:cubicBezTo>
                  <a:cubicBezTo>
                    <a:pt x="675" y="2"/>
                    <a:pt x="649" y="1"/>
                    <a:pt x="62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0"/>
            <p:cNvSpPr/>
            <p:nvPr/>
          </p:nvSpPr>
          <p:spPr>
            <a:xfrm>
              <a:off x="2543692" y="1911300"/>
              <a:ext cx="17800" cy="4725"/>
            </a:xfrm>
            <a:custGeom>
              <a:rect b="b" l="l" r="r" t="t"/>
              <a:pathLst>
                <a:path extrusionOk="0" h="189" w="712">
                  <a:moveTo>
                    <a:pt x="477" y="0"/>
                  </a:moveTo>
                  <a:cubicBezTo>
                    <a:pt x="433" y="0"/>
                    <a:pt x="387" y="3"/>
                    <a:pt x="344" y="9"/>
                  </a:cubicBezTo>
                  <a:cubicBezTo>
                    <a:pt x="258" y="21"/>
                    <a:pt x="184" y="46"/>
                    <a:pt x="111" y="58"/>
                  </a:cubicBezTo>
                  <a:cubicBezTo>
                    <a:pt x="37" y="83"/>
                    <a:pt x="0" y="107"/>
                    <a:pt x="0" y="107"/>
                  </a:cubicBezTo>
                  <a:cubicBezTo>
                    <a:pt x="0" y="107"/>
                    <a:pt x="37" y="132"/>
                    <a:pt x="111" y="156"/>
                  </a:cubicBezTo>
                  <a:cubicBezTo>
                    <a:pt x="150" y="180"/>
                    <a:pt x="203" y="188"/>
                    <a:pt x="262" y="188"/>
                  </a:cubicBezTo>
                  <a:cubicBezTo>
                    <a:pt x="296" y="188"/>
                    <a:pt x="332" y="185"/>
                    <a:pt x="368" y="181"/>
                  </a:cubicBezTo>
                  <a:cubicBezTo>
                    <a:pt x="454" y="169"/>
                    <a:pt x="552" y="144"/>
                    <a:pt x="614" y="107"/>
                  </a:cubicBezTo>
                  <a:cubicBezTo>
                    <a:pt x="675" y="83"/>
                    <a:pt x="712" y="46"/>
                    <a:pt x="712" y="46"/>
                  </a:cubicBezTo>
                  <a:cubicBezTo>
                    <a:pt x="712" y="46"/>
                    <a:pt x="663" y="21"/>
                    <a:pt x="601" y="9"/>
                  </a:cubicBezTo>
                  <a:cubicBezTo>
                    <a:pt x="565" y="3"/>
                    <a:pt x="522" y="0"/>
                    <a:pt x="47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547367" y="1936675"/>
              <a:ext cx="16575" cy="4300"/>
            </a:xfrm>
            <a:custGeom>
              <a:rect b="b" l="l" r="r" t="t"/>
              <a:pathLst>
                <a:path extrusionOk="0" h="172" w="663">
                  <a:moveTo>
                    <a:pt x="319" y="0"/>
                  </a:moveTo>
                  <a:cubicBezTo>
                    <a:pt x="246" y="0"/>
                    <a:pt x="172" y="25"/>
                    <a:pt x="111" y="37"/>
                  </a:cubicBezTo>
                  <a:cubicBezTo>
                    <a:pt x="50" y="62"/>
                    <a:pt x="0" y="86"/>
                    <a:pt x="0" y="86"/>
                  </a:cubicBezTo>
                  <a:cubicBezTo>
                    <a:pt x="0" y="86"/>
                    <a:pt x="37" y="111"/>
                    <a:pt x="99" y="135"/>
                  </a:cubicBezTo>
                  <a:cubicBezTo>
                    <a:pt x="160" y="172"/>
                    <a:pt x="246" y="172"/>
                    <a:pt x="332" y="172"/>
                  </a:cubicBezTo>
                  <a:cubicBezTo>
                    <a:pt x="418" y="160"/>
                    <a:pt x="503" y="147"/>
                    <a:pt x="565" y="111"/>
                  </a:cubicBezTo>
                  <a:cubicBezTo>
                    <a:pt x="626" y="86"/>
                    <a:pt x="663" y="49"/>
                    <a:pt x="663" y="49"/>
                  </a:cubicBezTo>
                  <a:cubicBezTo>
                    <a:pt x="663" y="49"/>
                    <a:pt x="614" y="25"/>
                    <a:pt x="553" y="13"/>
                  </a:cubicBezTo>
                  <a:cubicBezTo>
                    <a:pt x="491" y="0"/>
                    <a:pt x="405" y="0"/>
                    <a:pt x="319"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550442" y="1954025"/>
              <a:ext cx="16575" cy="4450"/>
            </a:xfrm>
            <a:custGeom>
              <a:rect b="b" l="l" r="r" t="t"/>
              <a:pathLst>
                <a:path extrusionOk="0" h="178" w="663">
                  <a:moveTo>
                    <a:pt x="392" y="0"/>
                  </a:moveTo>
                  <a:cubicBezTo>
                    <a:pt x="368" y="0"/>
                    <a:pt x="344" y="2"/>
                    <a:pt x="319" y="6"/>
                  </a:cubicBezTo>
                  <a:cubicBezTo>
                    <a:pt x="245" y="6"/>
                    <a:pt x="172" y="30"/>
                    <a:pt x="98" y="42"/>
                  </a:cubicBezTo>
                  <a:cubicBezTo>
                    <a:pt x="37" y="55"/>
                    <a:pt x="0" y="79"/>
                    <a:pt x="0" y="79"/>
                  </a:cubicBezTo>
                  <a:cubicBezTo>
                    <a:pt x="0" y="79"/>
                    <a:pt x="37" y="104"/>
                    <a:pt x="98" y="141"/>
                  </a:cubicBezTo>
                  <a:cubicBezTo>
                    <a:pt x="147" y="165"/>
                    <a:pt x="245" y="177"/>
                    <a:pt x="331" y="177"/>
                  </a:cubicBezTo>
                  <a:cubicBezTo>
                    <a:pt x="417" y="165"/>
                    <a:pt x="503" y="141"/>
                    <a:pt x="564" y="116"/>
                  </a:cubicBezTo>
                  <a:cubicBezTo>
                    <a:pt x="614" y="79"/>
                    <a:pt x="663" y="55"/>
                    <a:pt x="663" y="55"/>
                  </a:cubicBezTo>
                  <a:cubicBezTo>
                    <a:pt x="663" y="55"/>
                    <a:pt x="614" y="30"/>
                    <a:pt x="552" y="18"/>
                  </a:cubicBezTo>
                  <a:cubicBezTo>
                    <a:pt x="500" y="9"/>
                    <a:pt x="448" y="0"/>
                    <a:pt x="39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552592" y="1971200"/>
              <a:ext cx="12900" cy="4450"/>
            </a:xfrm>
            <a:custGeom>
              <a:rect b="b" l="l" r="r" t="t"/>
              <a:pathLst>
                <a:path extrusionOk="0" h="178" w="516">
                  <a:moveTo>
                    <a:pt x="311" y="1"/>
                  </a:moveTo>
                  <a:cubicBezTo>
                    <a:pt x="294" y="1"/>
                    <a:pt x="276" y="2"/>
                    <a:pt x="258" y="6"/>
                  </a:cubicBezTo>
                  <a:cubicBezTo>
                    <a:pt x="184" y="6"/>
                    <a:pt x="123" y="30"/>
                    <a:pt x="74" y="55"/>
                  </a:cubicBezTo>
                  <a:cubicBezTo>
                    <a:pt x="37" y="79"/>
                    <a:pt x="0" y="116"/>
                    <a:pt x="0" y="116"/>
                  </a:cubicBezTo>
                  <a:cubicBezTo>
                    <a:pt x="0" y="116"/>
                    <a:pt x="37" y="141"/>
                    <a:pt x="86" y="153"/>
                  </a:cubicBezTo>
                  <a:cubicBezTo>
                    <a:pt x="135" y="177"/>
                    <a:pt x="196" y="177"/>
                    <a:pt x="270" y="177"/>
                  </a:cubicBezTo>
                  <a:cubicBezTo>
                    <a:pt x="331" y="165"/>
                    <a:pt x="393" y="141"/>
                    <a:pt x="442" y="116"/>
                  </a:cubicBezTo>
                  <a:cubicBezTo>
                    <a:pt x="491" y="79"/>
                    <a:pt x="515" y="55"/>
                    <a:pt x="515" y="55"/>
                  </a:cubicBezTo>
                  <a:cubicBezTo>
                    <a:pt x="515" y="55"/>
                    <a:pt x="478" y="30"/>
                    <a:pt x="429" y="18"/>
                  </a:cubicBezTo>
                  <a:cubicBezTo>
                    <a:pt x="395" y="9"/>
                    <a:pt x="354" y="1"/>
                    <a:pt x="311"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0"/>
            <p:cNvSpPr/>
            <p:nvPr/>
          </p:nvSpPr>
          <p:spPr>
            <a:xfrm>
              <a:off x="2556267" y="1986675"/>
              <a:ext cx="15050" cy="4300"/>
            </a:xfrm>
            <a:custGeom>
              <a:rect b="b" l="l" r="r" t="t"/>
              <a:pathLst>
                <a:path extrusionOk="0" h="172" w="602">
                  <a:moveTo>
                    <a:pt x="307" y="0"/>
                  </a:moveTo>
                  <a:cubicBezTo>
                    <a:pt x="233" y="0"/>
                    <a:pt x="160" y="12"/>
                    <a:pt x="98" y="25"/>
                  </a:cubicBezTo>
                  <a:cubicBezTo>
                    <a:pt x="49" y="37"/>
                    <a:pt x="0" y="61"/>
                    <a:pt x="0" y="61"/>
                  </a:cubicBezTo>
                  <a:cubicBezTo>
                    <a:pt x="0" y="61"/>
                    <a:pt x="37" y="98"/>
                    <a:pt x="98" y="123"/>
                  </a:cubicBezTo>
                  <a:cubicBezTo>
                    <a:pt x="147" y="147"/>
                    <a:pt x="221" y="172"/>
                    <a:pt x="295" y="172"/>
                  </a:cubicBezTo>
                  <a:cubicBezTo>
                    <a:pt x="368" y="172"/>
                    <a:pt x="454" y="160"/>
                    <a:pt x="503" y="147"/>
                  </a:cubicBezTo>
                  <a:cubicBezTo>
                    <a:pt x="565" y="123"/>
                    <a:pt x="601" y="98"/>
                    <a:pt x="601" y="98"/>
                  </a:cubicBezTo>
                  <a:cubicBezTo>
                    <a:pt x="601" y="98"/>
                    <a:pt x="565" y="74"/>
                    <a:pt x="516" y="49"/>
                  </a:cubicBezTo>
                  <a:cubicBezTo>
                    <a:pt x="454" y="25"/>
                    <a:pt x="381" y="0"/>
                    <a:pt x="30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2564542" y="2007525"/>
              <a:ext cx="4625" cy="4325"/>
            </a:xfrm>
            <a:custGeom>
              <a:rect b="b" l="l" r="r" t="t"/>
              <a:pathLst>
                <a:path extrusionOk="0" h="173" w="185">
                  <a:moveTo>
                    <a:pt x="86" y="0"/>
                  </a:moveTo>
                  <a:cubicBezTo>
                    <a:pt x="62" y="0"/>
                    <a:pt x="37" y="25"/>
                    <a:pt x="25" y="49"/>
                  </a:cubicBezTo>
                  <a:cubicBezTo>
                    <a:pt x="13" y="74"/>
                    <a:pt x="0" y="98"/>
                    <a:pt x="0" y="98"/>
                  </a:cubicBezTo>
                  <a:cubicBezTo>
                    <a:pt x="0" y="98"/>
                    <a:pt x="13" y="123"/>
                    <a:pt x="37" y="148"/>
                  </a:cubicBezTo>
                  <a:cubicBezTo>
                    <a:pt x="62" y="160"/>
                    <a:pt x="86" y="172"/>
                    <a:pt x="111" y="172"/>
                  </a:cubicBezTo>
                  <a:cubicBezTo>
                    <a:pt x="123" y="172"/>
                    <a:pt x="148" y="148"/>
                    <a:pt x="160" y="123"/>
                  </a:cubicBezTo>
                  <a:cubicBezTo>
                    <a:pt x="172" y="98"/>
                    <a:pt x="185" y="74"/>
                    <a:pt x="185" y="74"/>
                  </a:cubicBezTo>
                  <a:cubicBezTo>
                    <a:pt x="185" y="74"/>
                    <a:pt x="172" y="49"/>
                    <a:pt x="160" y="25"/>
                  </a:cubicBezTo>
                  <a:cubicBezTo>
                    <a:pt x="135" y="13"/>
                    <a:pt x="111" y="0"/>
                    <a:pt x="8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693667" y="1866750"/>
              <a:ext cx="138675" cy="471425"/>
            </a:xfrm>
            <a:custGeom>
              <a:rect b="b" l="l" r="r" t="t"/>
              <a:pathLst>
                <a:path extrusionOk="0" h="18857" w="5547">
                  <a:moveTo>
                    <a:pt x="397" y="7"/>
                  </a:moveTo>
                  <a:cubicBezTo>
                    <a:pt x="369" y="7"/>
                    <a:pt x="343" y="9"/>
                    <a:pt x="320" y="12"/>
                  </a:cubicBezTo>
                  <a:cubicBezTo>
                    <a:pt x="234" y="25"/>
                    <a:pt x="234" y="0"/>
                    <a:pt x="185" y="61"/>
                  </a:cubicBezTo>
                  <a:cubicBezTo>
                    <a:pt x="123" y="135"/>
                    <a:pt x="111" y="270"/>
                    <a:pt x="86" y="368"/>
                  </a:cubicBezTo>
                  <a:cubicBezTo>
                    <a:pt x="25" y="650"/>
                    <a:pt x="13" y="957"/>
                    <a:pt x="13" y="1239"/>
                  </a:cubicBezTo>
                  <a:cubicBezTo>
                    <a:pt x="1" y="1644"/>
                    <a:pt x="13" y="2037"/>
                    <a:pt x="50" y="2441"/>
                  </a:cubicBezTo>
                  <a:cubicBezTo>
                    <a:pt x="50" y="2441"/>
                    <a:pt x="1203" y="6944"/>
                    <a:pt x="1448" y="7926"/>
                  </a:cubicBezTo>
                  <a:cubicBezTo>
                    <a:pt x="1829" y="9619"/>
                    <a:pt x="2773" y="13324"/>
                    <a:pt x="3080" y="14551"/>
                  </a:cubicBezTo>
                  <a:cubicBezTo>
                    <a:pt x="3117" y="14784"/>
                    <a:pt x="3166" y="15029"/>
                    <a:pt x="3178" y="15250"/>
                  </a:cubicBezTo>
                  <a:cubicBezTo>
                    <a:pt x="3190" y="15360"/>
                    <a:pt x="3227" y="15569"/>
                    <a:pt x="3178" y="15692"/>
                  </a:cubicBezTo>
                  <a:cubicBezTo>
                    <a:pt x="3117" y="15814"/>
                    <a:pt x="2957" y="15888"/>
                    <a:pt x="2921" y="16047"/>
                  </a:cubicBezTo>
                  <a:cubicBezTo>
                    <a:pt x="2859" y="16293"/>
                    <a:pt x="2921" y="16587"/>
                    <a:pt x="2908" y="16845"/>
                  </a:cubicBezTo>
                  <a:cubicBezTo>
                    <a:pt x="2908" y="17176"/>
                    <a:pt x="2810" y="17470"/>
                    <a:pt x="2786" y="17789"/>
                  </a:cubicBezTo>
                  <a:cubicBezTo>
                    <a:pt x="2800" y="17794"/>
                    <a:pt x="2815" y="17797"/>
                    <a:pt x="2829" y="17797"/>
                  </a:cubicBezTo>
                  <a:cubicBezTo>
                    <a:pt x="3067" y="17797"/>
                    <a:pt x="3259" y="17154"/>
                    <a:pt x="3387" y="16992"/>
                  </a:cubicBezTo>
                  <a:cubicBezTo>
                    <a:pt x="3509" y="17262"/>
                    <a:pt x="3559" y="17728"/>
                    <a:pt x="3669" y="17998"/>
                  </a:cubicBezTo>
                  <a:cubicBezTo>
                    <a:pt x="3706" y="18072"/>
                    <a:pt x="3902" y="18697"/>
                    <a:pt x="4025" y="18722"/>
                  </a:cubicBezTo>
                  <a:cubicBezTo>
                    <a:pt x="4027" y="18722"/>
                    <a:pt x="4030" y="18723"/>
                    <a:pt x="4033" y="18723"/>
                  </a:cubicBezTo>
                  <a:cubicBezTo>
                    <a:pt x="4213" y="18723"/>
                    <a:pt x="3951" y="17468"/>
                    <a:pt x="3927" y="17323"/>
                  </a:cubicBezTo>
                  <a:lnTo>
                    <a:pt x="3927" y="17323"/>
                  </a:lnTo>
                  <a:cubicBezTo>
                    <a:pt x="4098" y="17630"/>
                    <a:pt x="4295" y="18710"/>
                    <a:pt x="4650" y="18857"/>
                  </a:cubicBezTo>
                  <a:cubicBezTo>
                    <a:pt x="4810" y="18734"/>
                    <a:pt x="4589" y="18084"/>
                    <a:pt x="4565" y="17863"/>
                  </a:cubicBezTo>
                  <a:cubicBezTo>
                    <a:pt x="4515" y="17642"/>
                    <a:pt x="4491" y="17409"/>
                    <a:pt x="4442" y="17164"/>
                  </a:cubicBezTo>
                  <a:lnTo>
                    <a:pt x="4442" y="17164"/>
                  </a:lnTo>
                  <a:cubicBezTo>
                    <a:pt x="4565" y="17470"/>
                    <a:pt x="4687" y="18378"/>
                    <a:pt x="4957" y="18587"/>
                  </a:cubicBezTo>
                  <a:cubicBezTo>
                    <a:pt x="5264" y="18415"/>
                    <a:pt x="4834" y="17397"/>
                    <a:pt x="4724" y="17127"/>
                  </a:cubicBezTo>
                  <a:lnTo>
                    <a:pt x="4724" y="17127"/>
                  </a:lnTo>
                  <a:cubicBezTo>
                    <a:pt x="4871" y="17336"/>
                    <a:pt x="5068" y="17765"/>
                    <a:pt x="5313" y="17875"/>
                  </a:cubicBezTo>
                  <a:cubicBezTo>
                    <a:pt x="5546" y="17814"/>
                    <a:pt x="4871" y="16563"/>
                    <a:pt x="4675" y="16280"/>
                  </a:cubicBezTo>
                  <a:cubicBezTo>
                    <a:pt x="4491" y="15986"/>
                    <a:pt x="4307" y="15753"/>
                    <a:pt x="4258" y="15458"/>
                  </a:cubicBezTo>
                  <a:cubicBezTo>
                    <a:pt x="4233" y="15360"/>
                    <a:pt x="4221" y="15262"/>
                    <a:pt x="4196" y="15152"/>
                  </a:cubicBezTo>
                  <a:lnTo>
                    <a:pt x="3927" y="13545"/>
                  </a:lnTo>
                  <a:cubicBezTo>
                    <a:pt x="3890" y="13287"/>
                    <a:pt x="3841" y="13029"/>
                    <a:pt x="3804" y="12796"/>
                  </a:cubicBezTo>
                  <a:lnTo>
                    <a:pt x="2835" y="7018"/>
                  </a:lnTo>
                  <a:cubicBezTo>
                    <a:pt x="2638" y="5950"/>
                    <a:pt x="1571" y="712"/>
                    <a:pt x="1497" y="528"/>
                  </a:cubicBezTo>
                  <a:cubicBezTo>
                    <a:pt x="1417" y="299"/>
                    <a:pt x="764" y="7"/>
                    <a:pt x="397" y="7"/>
                  </a:cubicBezTo>
                  <a:close/>
                </a:path>
              </a:pathLst>
            </a:custGeom>
            <a:solidFill>
              <a:srgbClr val="FFD7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0"/>
            <p:cNvSpPr/>
            <p:nvPr/>
          </p:nvSpPr>
          <p:spPr>
            <a:xfrm>
              <a:off x="2672817" y="1861225"/>
              <a:ext cx="135275" cy="406325"/>
            </a:xfrm>
            <a:custGeom>
              <a:rect b="b" l="l" r="r" t="t"/>
              <a:pathLst>
                <a:path extrusionOk="0" h="16253" w="5411">
                  <a:moveTo>
                    <a:pt x="1742" y="0"/>
                  </a:moveTo>
                  <a:lnTo>
                    <a:pt x="1043" y="331"/>
                  </a:lnTo>
                  <a:cubicBezTo>
                    <a:pt x="0" y="2074"/>
                    <a:pt x="626" y="4343"/>
                    <a:pt x="982" y="6171"/>
                  </a:cubicBezTo>
                  <a:cubicBezTo>
                    <a:pt x="1203" y="7484"/>
                    <a:pt x="1620" y="8784"/>
                    <a:pt x="1939" y="10073"/>
                  </a:cubicBezTo>
                  <a:cubicBezTo>
                    <a:pt x="2111" y="10649"/>
                    <a:pt x="2368" y="11226"/>
                    <a:pt x="2466" y="11839"/>
                  </a:cubicBezTo>
                  <a:cubicBezTo>
                    <a:pt x="2564" y="12379"/>
                    <a:pt x="2405" y="12894"/>
                    <a:pt x="2601" y="13447"/>
                  </a:cubicBezTo>
                  <a:cubicBezTo>
                    <a:pt x="2920" y="14195"/>
                    <a:pt x="3202" y="15017"/>
                    <a:pt x="3436" y="15728"/>
                  </a:cubicBezTo>
                  <a:cubicBezTo>
                    <a:pt x="3521" y="15974"/>
                    <a:pt x="3350" y="16060"/>
                    <a:pt x="3571" y="16207"/>
                  </a:cubicBezTo>
                  <a:cubicBezTo>
                    <a:pt x="3620" y="16244"/>
                    <a:pt x="3736" y="16253"/>
                    <a:pt x="3853" y="16253"/>
                  </a:cubicBezTo>
                  <a:cubicBezTo>
                    <a:pt x="3969" y="16253"/>
                    <a:pt x="4086" y="16244"/>
                    <a:pt x="4135" y="16244"/>
                  </a:cubicBezTo>
                  <a:cubicBezTo>
                    <a:pt x="4577" y="16170"/>
                    <a:pt x="4920" y="15962"/>
                    <a:pt x="5349" y="15949"/>
                  </a:cubicBezTo>
                  <a:cubicBezTo>
                    <a:pt x="5362" y="15753"/>
                    <a:pt x="5251" y="15508"/>
                    <a:pt x="5227" y="15311"/>
                  </a:cubicBezTo>
                  <a:cubicBezTo>
                    <a:pt x="5239" y="15176"/>
                    <a:pt x="5411" y="15054"/>
                    <a:pt x="5349" y="14882"/>
                  </a:cubicBezTo>
                  <a:cubicBezTo>
                    <a:pt x="5251" y="14440"/>
                    <a:pt x="4920" y="14354"/>
                    <a:pt x="4945" y="13864"/>
                  </a:cubicBezTo>
                  <a:cubicBezTo>
                    <a:pt x="4981" y="13422"/>
                    <a:pt x="5165" y="12968"/>
                    <a:pt x="5129" y="12539"/>
                  </a:cubicBezTo>
                  <a:cubicBezTo>
                    <a:pt x="5055" y="12060"/>
                    <a:pt x="4675" y="11766"/>
                    <a:pt x="4613" y="11263"/>
                  </a:cubicBezTo>
                  <a:cubicBezTo>
                    <a:pt x="4540" y="10797"/>
                    <a:pt x="4736" y="10306"/>
                    <a:pt x="4626" y="9827"/>
                  </a:cubicBezTo>
                  <a:cubicBezTo>
                    <a:pt x="4589" y="9459"/>
                    <a:pt x="4331" y="9140"/>
                    <a:pt x="4221" y="8809"/>
                  </a:cubicBezTo>
                  <a:cubicBezTo>
                    <a:pt x="3791" y="7607"/>
                    <a:pt x="3755" y="6171"/>
                    <a:pt x="3558" y="4920"/>
                  </a:cubicBezTo>
                  <a:cubicBezTo>
                    <a:pt x="3399" y="3840"/>
                    <a:pt x="3264" y="2773"/>
                    <a:pt x="2920" y="1718"/>
                  </a:cubicBezTo>
                  <a:cubicBezTo>
                    <a:pt x="2724" y="1068"/>
                    <a:pt x="2614" y="135"/>
                    <a:pt x="1742" y="0"/>
                  </a:cubicBezTo>
                  <a:close/>
                </a:path>
              </a:pathLst>
            </a:custGeom>
            <a:solidFill>
              <a:srgbClr val="BF32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0"/>
            <p:cNvSpPr/>
            <p:nvPr/>
          </p:nvSpPr>
          <p:spPr>
            <a:xfrm>
              <a:off x="2756542" y="2244000"/>
              <a:ext cx="46950" cy="6775"/>
            </a:xfrm>
            <a:custGeom>
              <a:rect b="b" l="l" r="r" t="t"/>
              <a:pathLst>
                <a:path extrusionOk="0" h="271" w="1878">
                  <a:moveTo>
                    <a:pt x="1878" y="0"/>
                  </a:moveTo>
                  <a:cubicBezTo>
                    <a:pt x="1878" y="0"/>
                    <a:pt x="1755" y="0"/>
                    <a:pt x="1583" y="13"/>
                  </a:cubicBezTo>
                  <a:cubicBezTo>
                    <a:pt x="1485" y="25"/>
                    <a:pt x="1387" y="37"/>
                    <a:pt x="1277" y="49"/>
                  </a:cubicBezTo>
                  <a:cubicBezTo>
                    <a:pt x="1166" y="49"/>
                    <a:pt x="1056" y="74"/>
                    <a:pt x="945" y="86"/>
                  </a:cubicBezTo>
                  <a:cubicBezTo>
                    <a:pt x="823" y="99"/>
                    <a:pt x="712" y="99"/>
                    <a:pt x="602" y="111"/>
                  </a:cubicBezTo>
                  <a:cubicBezTo>
                    <a:pt x="491" y="135"/>
                    <a:pt x="393" y="135"/>
                    <a:pt x="307" y="148"/>
                  </a:cubicBezTo>
                  <a:cubicBezTo>
                    <a:pt x="123" y="160"/>
                    <a:pt x="1" y="184"/>
                    <a:pt x="1" y="184"/>
                  </a:cubicBezTo>
                  <a:cubicBezTo>
                    <a:pt x="1" y="184"/>
                    <a:pt x="123" y="209"/>
                    <a:pt x="295" y="246"/>
                  </a:cubicBezTo>
                  <a:cubicBezTo>
                    <a:pt x="393" y="258"/>
                    <a:pt x="491" y="270"/>
                    <a:pt x="602" y="270"/>
                  </a:cubicBezTo>
                  <a:cubicBezTo>
                    <a:pt x="725" y="270"/>
                    <a:pt x="835" y="258"/>
                    <a:pt x="958" y="258"/>
                  </a:cubicBezTo>
                  <a:cubicBezTo>
                    <a:pt x="1080" y="233"/>
                    <a:pt x="1191" y="221"/>
                    <a:pt x="1301" y="197"/>
                  </a:cubicBezTo>
                  <a:cubicBezTo>
                    <a:pt x="1412" y="172"/>
                    <a:pt x="1510" y="135"/>
                    <a:pt x="1596" y="111"/>
                  </a:cubicBezTo>
                  <a:cubicBezTo>
                    <a:pt x="1767" y="49"/>
                    <a:pt x="1878" y="0"/>
                    <a:pt x="1878"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0"/>
            <p:cNvSpPr/>
            <p:nvPr/>
          </p:nvSpPr>
          <p:spPr>
            <a:xfrm>
              <a:off x="2793667" y="2247675"/>
              <a:ext cx="4925" cy="13525"/>
            </a:xfrm>
            <a:custGeom>
              <a:rect b="b" l="l" r="r" t="t"/>
              <a:pathLst>
                <a:path extrusionOk="0" h="541" w="197">
                  <a:moveTo>
                    <a:pt x="49" y="1"/>
                  </a:moveTo>
                  <a:cubicBezTo>
                    <a:pt x="49" y="1"/>
                    <a:pt x="25" y="37"/>
                    <a:pt x="12" y="86"/>
                  </a:cubicBezTo>
                  <a:cubicBezTo>
                    <a:pt x="0" y="148"/>
                    <a:pt x="0" y="209"/>
                    <a:pt x="12" y="283"/>
                  </a:cubicBezTo>
                  <a:cubicBezTo>
                    <a:pt x="25" y="344"/>
                    <a:pt x="49" y="418"/>
                    <a:pt x="86" y="467"/>
                  </a:cubicBezTo>
                  <a:cubicBezTo>
                    <a:pt x="111" y="504"/>
                    <a:pt x="147" y="540"/>
                    <a:pt x="147" y="540"/>
                  </a:cubicBezTo>
                  <a:cubicBezTo>
                    <a:pt x="147" y="540"/>
                    <a:pt x="172" y="504"/>
                    <a:pt x="184" y="442"/>
                  </a:cubicBezTo>
                  <a:cubicBezTo>
                    <a:pt x="196" y="393"/>
                    <a:pt x="196" y="320"/>
                    <a:pt x="184" y="258"/>
                  </a:cubicBezTo>
                  <a:cubicBezTo>
                    <a:pt x="172" y="185"/>
                    <a:pt x="147" y="123"/>
                    <a:pt x="111" y="74"/>
                  </a:cubicBezTo>
                  <a:cubicBezTo>
                    <a:pt x="86" y="25"/>
                    <a:pt x="49" y="1"/>
                    <a:pt x="49"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0"/>
            <p:cNvSpPr/>
            <p:nvPr/>
          </p:nvSpPr>
          <p:spPr>
            <a:xfrm>
              <a:off x="2780767" y="2247675"/>
              <a:ext cx="4625" cy="14125"/>
            </a:xfrm>
            <a:custGeom>
              <a:rect b="b" l="l" r="r" t="t"/>
              <a:pathLst>
                <a:path extrusionOk="0" h="565" w="185">
                  <a:moveTo>
                    <a:pt x="62" y="1"/>
                  </a:moveTo>
                  <a:cubicBezTo>
                    <a:pt x="62" y="1"/>
                    <a:pt x="38" y="37"/>
                    <a:pt x="25" y="99"/>
                  </a:cubicBezTo>
                  <a:cubicBezTo>
                    <a:pt x="13" y="123"/>
                    <a:pt x="13" y="160"/>
                    <a:pt x="13" y="185"/>
                  </a:cubicBezTo>
                  <a:cubicBezTo>
                    <a:pt x="1" y="221"/>
                    <a:pt x="13" y="258"/>
                    <a:pt x="13" y="295"/>
                  </a:cubicBezTo>
                  <a:cubicBezTo>
                    <a:pt x="13" y="356"/>
                    <a:pt x="25" y="430"/>
                    <a:pt x="50" y="479"/>
                  </a:cubicBezTo>
                  <a:cubicBezTo>
                    <a:pt x="75" y="528"/>
                    <a:pt x="99" y="565"/>
                    <a:pt x="99" y="565"/>
                  </a:cubicBezTo>
                  <a:cubicBezTo>
                    <a:pt x="99" y="565"/>
                    <a:pt x="124" y="540"/>
                    <a:pt x="148" y="479"/>
                  </a:cubicBezTo>
                  <a:cubicBezTo>
                    <a:pt x="173" y="430"/>
                    <a:pt x="185" y="356"/>
                    <a:pt x="185" y="270"/>
                  </a:cubicBezTo>
                  <a:cubicBezTo>
                    <a:pt x="173" y="209"/>
                    <a:pt x="148" y="136"/>
                    <a:pt x="124" y="86"/>
                  </a:cubicBezTo>
                  <a:cubicBezTo>
                    <a:pt x="99" y="37"/>
                    <a:pt x="62" y="1"/>
                    <a:pt x="62"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2768192" y="2250450"/>
              <a:ext cx="4625" cy="12600"/>
            </a:xfrm>
            <a:custGeom>
              <a:rect b="b" l="l" r="r" t="t"/>
              <a:pathLst>
                <a:path extrusionOk="0" h="504" w="185">
                  <a:moveTo>
                    <a:pt x="124" y="0"/>
                  </a:moveTo>
                  <a:cubicBezTo>
                    <a:pt x="124" y="0"/>
                    <a:pt x="99" y="25"/>
                    <a:pt x="62" y="61"/>
                  </a:cubicBezTo>
                  <a:cubicBezTo>
                    <a:pt x="25" y="98"/>
                    <a:pt x="13" y="184"/>
                    <a:pt x="1" y="245"/>
                  </a:cubicBezTo>
                  <a:cubicBezTo>
                    <a:pt x="13" y="282"/>
                    <a:pt x="13" y="319"/>
                    <a:pt x="25" y="356"/>
                  </a:cubicBezTo>
                  <a:cubicBezTo>
                    <a:pt x="25" y="380"/>
                    <a:pt x="50" y="405"/>
                    <a:pt x="62" y="429"/>
                  </a:cubicBezTo>
                  <a:cubicBezTo>
                    <a:pt x="99" y="478"/>
                    <a:pt x="136" y="503"/>
                    <a:pt x="136" y="503"/>
                  </a:cubicBezTo>
                  <a:cubicBezTo>
                    <a:pt x="136" y="503"/>
                    <a:pt x="148" y="466"/>
                    <a:pt x="160" y="417"/>
                  </a:cubicBezTo>
                  <a:cubicBezTo>
                    <a:pt x="173" y="368"/>
                    <a:pt x="185" y="307"/>
                    <a:pt x="185" y="245"/>
                  </a:cubicBezTo>
                  <a:cubicBezTo>
                    <a:pt x="173" y="221"/>
                    <a:pt x="185" y="196"/>
                    <a:pt x="173" y="172"/>
                  </a:cubicBezTo>
                  <a:cubicBezTo>
                    <a:pt x="173" y="147"/>
                    <a:pt x="160" y="110"/>
                    <a:pt x="160" y="86"/>
                  </a:cubicBezTo>
                  <a:cubicBezTo>
                    <a:pt x="148" y="37"/>
                    <a:pt x="124" y="0"/>
                    <a:pt x="124"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0"/>
            <p:cNvSpPr/>
            <p:nvPr/>
          </p:nvSpPr>
          <p:spPr>
            <a:xfrm>
              <a:off x="2762692" y="2213025"/>
              <a:ext cx="19650" cy="10450"/>
            </a:xfrm>
            <a:custGeom>
              <a:rect b="b" l="l" r="r" t="t"/>
              <a:pathLst>
                <a:path extrusionOk="0" h="418" w="786">
                  <a:moveTo>
                    <a:pt x="0" y="0"/>
                  </a:moveTo>
                  <a:cubicBezTo>
                    <a:pt x="0" y="0"/>
                    <a:pt x="12" y="25"/>
                    <a:pt x="12" y="49"/>
                  </a:cubicBezTo>
                  <a:cubicBezTo>
                    <a:pt x="25" y="62"/>
                    <a:pt x="37" y="111"/>
                    <a:pt x="61" y="147"/>
                  </a:cubicBezTo>
                  <a:cubicBezTo>
                    <a:pt x="86" y="184"/>
                    <a:pt x="123" y="221"/>
                    <a:pt x="160" y="258"/>
                  </a:cubicBezTo>
                  <a:cubicBezTo>
                    <a:pt x="209" y="295"/>
                    <a:pt x="258" y="331"/>
                    <a:pt x="319" y="356"/>
                  </a:cubicBezTo>
                  <a:cubicBezTo>
                    <a:pt x="368" y="381"/>
                    <a:pt x="429" y="405"/>
                    <a:pt x="479" y="405"/>
                  </a:cubicBezTo>
                  <a:cubicBezTo>
                    <a:pt x="540" y="417"/>
                    <a:pt x="589" y="417"/>
                    <a:pt x="638" y="417"/>
                  </a:cubicBezTo>
                  <a:cubicBezTo>
                    <a:pt x="675" y="417"/>
                    <a:pt x="712" y="405"/>
                    <a:pt x="736" y="393"/>
                  </a:cubicBezTo>
                  <a:cubicBezTo>
                    <a:pt x="773" y="393"/>
                    <a:pt x="785" y="381"/>
                    <a:pt x="785" y="381"/>
                  </a:cubicBezTo>
                  <a:cubicBezTo>
                    <a:pt x="785" y="381"/>
                    <a:pt x="773" y="381"/>
                    <a:pt x="748" y="368"/>
                  </a:cubicBezTo>
                  <a:cubicBezTo>
                    <a:pt x="724" y="356"/>
                    <a:pt x="687" y="344"/>
                    <a:pt x="650" y="319"/>
                  </a:cubicBezTo>
                  <a:cubicBezTo>
                    <a:pt x="577" y="282"/>
                    <a:pt x="479" y="246"/>
                    <a:pt x="393" y="209"/>
                  </a:cubicBezTo>
                  <a:cubicBezTo>
                    <a:pt x="294" y="160"/>
                    <a:pt x="209" y="111"/>
                    <a:pt x="135" y="74"/>
                  </a:cubicBezTo>
                  <a:cubicBezTo>
                    <a:pt x="98" y="49"/>
                    <a:pt x="61" y="37"/>
                    <a:pt x="37" y="25"/>
                  </a:cubicBezTo>
                  <a:cubicBezTo>
                    <a:pt x="25" y="13"/>
                    <a:pt x="0" y="0"/>
                    <a:pt x="0"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0"/>
            <p:cNvSpPr/>
            <p:nvPr/>
          </p:nvSpPr>
          <p:spPr>
            <a:xfrm>
              <a:off x="2759317" y="2150150"/>
              <a:ext cx="11675" cy="11975"/>
            </a:xfrm>
            <a:custGeom>
              <a:rect b="b" l="l" r="r" t="t"/>
              <a:pathLst>
                <a:path extrusionOk="0" h="479" w="467">
                  <a:moveTo>
                    <a:pt x="466" y="0"/>
                  </a:moveTo>
                  <a:lnTo>
                    <a:pt x="466" y="0"/>
                  </a:lnTo>
                  <a:cubicBezTo>
                    <a:pt x="466" y="0"/>
                    <a:pt x="417" y="12"/>
                    <a:pt x="356" y="37"/>
                  </a:cubicBezTo>
                  <a:cubicBezTo>
                    <a:pt x="295" y="74"/>
                    <a:pt x="221" y="123"/>
                    <a:pt x="172" y="184"/>
                  </a:cubicBezTo>
                  <a:cubicBezTo>
                    <a:pt x="111" y="246"/>
                    <a:pt x="61" y="307"/>
                    <a:pt x="37" y="368"/>
                  </a:cubicBezTo>
                  <a:cubicBezTo>
                    <a:pt x="12" y="430"/>
                    <a:pt x="0" y="479"/>
                    <a:pt x="0" y="479"/>
                  </a:cubicBezTo>
                  <a:cubicBezTo>
                    <a:pt x="0" y="479"/>
                    <a:pt x="49" y="466"/>
                    <a:pt x="111" y="430"/>
                  </a:cubicBezTo>
                  <a:cubicBezTo>
                    <a:pt x="172" y="405"/>
                    <a:pt x="245" y="356"/>
                    <a:pt x="295" y="295"/>
                  </a:cubicBezTo>
                  <a:cubicBezTo>
                    <a:pt x="356" y="233"/>
                    <a:pt x="405" y="172"/>
                    <a:pt x="429" y="111"/>
                  </a:cubicBezTo>
                  <a:cubicBezTo>
                    <a:pt x="454" y="49"/>
                    <a:pt x="466" y="0"/>
                    <a:pt x="466"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0"/>
            <p:cNvSpPr/>
            <p:nvPr/>
          </p:nvSpPr>
          <p:spPr>
            <a:xfrm>
              <a:off x="2720042" y="1970400"/>
              <a:ext cx="19350" cy="15675"/>
            </a:xfrm>
            <a:custGeom>
              <a:rect b="b" l="l" r="r" t="t"/>
              <a:pathLst>
                <a:path extrusionOk="0" h="627" w="774">
                  <a:moveTo>
                    <a:pt x="774" y="1"/>
                  </a:moveTo>
                  <a:cubicBezTo>
                    <a:pt x="774" y="1"/>
                    <a:pt x="761" y="13"/>
                    <a:pt x="737" y="25"/>
                  </a:cubicBezTo>
                  <a:cubicBezTo>
                    <a:pt x="712" y="50"/>
                    <a:pt x="675" y="74"/>
                    <a:pt x="639" y="111"/>
                  </a:cubicBezTo>
                  <a:cubicBezTo>
                    <a:pt x="577" y="160"/>
                    <a:pt x="479" y="234"/>
                    <a:pt x="393" y="308"/>
                  </a:cubicBezTo>
                  <a:cubicBezTo>
                    <a:pt x="295" y="381"/>
                    <a:pt x="197" y="455"/>
                    <a:pt x="123" y="516"/>
                  </a:cubicBezTo>
                  <a:cubicBezTo>
                    <a:pt x="87" y="541"/>
                    <a:pt x="50" y="565"/>
                    <a:pt x="38" y="590"/>
                  </a:cubicBezTo>
                  <a:cubicBezTo>
                    <a:pt x="13" y="614"/>
                    <a:pt x="1" y="626"/>
                    <a:pt x="1" y="626"/>
                  </a:cubicBezTo>
                  <a:lnTo>
                    <a:pt x="50" y="626"/>
                  </a:lnTo>
                  <a:cubicBezTo>
                    <a:pt x="74" y="614"/>
                    <a:pt x="111" y="614"/>
                    <a:pt x="160" y="602"/>
                  </a:cubicBezTo>
                  <a:cubicBezTo>
                    <a:pt x="209" y="590"/>
                    <a:pt x="271" y="577"/>
                    <a:pt x="320" y="553"/>
                  </a:cubicBezTo>
                  <a:cubicBezTo>
                    <a:pt x="381" y="528"/>
                    <a:pt x="442" y="492"/>
                    <a:pt x="491" y="455"/>
                  </a:cubicBezTo>
                  <a:cubicBezTo>
                    <a:pt x="541" y="406"/>
                    <a:pt x="590" y="369"/>
                    <a:pt x="639" y="308"/>
                  </a:cubicBezTo>
                  <a:cubicBezTo>
                    <a:pt x="675" y="258"/>
                    <a:pt x="700" y="209"/>
                    <a:pt x="725" y="160"/>
                  </a:cubicBezTo>
                  <a:cubicBezTo>
                    <a:pt x="749" y="123"/>
                    <a:pt x="749" y="74"/>
                    <a:pt x="761" y="50"/>
                  </a:cubicBezTo>
                  <a:cubicBezTo>
                    <a:pt x="774" y="25"/>
                    <a:pt x="774" y="1"/>
                    <a:pt x="7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0"/>
            <p:cNvSpPr/>
            <p:nvPr/>
          </p:nvSpPr>
          <p:spPr>
            <a:xfrm>
              <a:off x="2628342" y="1844350"/>
              <a:ext cx="131600" cy="426975"/>
            </a:xfrm>
            <a:custGeom>
              <a:rect b="b" l="l" r="r" t="t"/>
              <a:pathLst>
                <a:path extrusionOk="0" h="17079" w="5264">
                  <a:moveTo>
                    <a:pt x="871" y="0"/>
                  </a:moveTo>
                  <a:cubicBezTo>
                    <a:pt x="871" y="0"/>
                    <a:pt x="0" y="15900"/>
                    <a:pt x="160" y="17066"/>
                  </a:cubicBezTo>
                  <a:cubicBezTo>
                    <a:pt x="231" y="17062"/>
                    <a:pt x="295" y="17060"/>
                    <a:pt x="355" y="17060"/>
                  </a:cubicBezTo>
                  <a:cubicBezTo>
                    <a:pt x="550" y="17060"/>
                    <a:pt x="694" y="17078"/>
                    <a:pt x="876" y="17078"/>
                  </a:cubicBezTo>
                  <a:cubicBezTo>
                    <a:pt x="951" y="17078"/>
                    <a:pt x="1034" y="17075"/>
                    <a:pt x="1129" y="17066"/>
                  </a:cubicBezTo>
                  <a:cubicBezTo>
                    <a:pt x="1236" y="17057"/>
                    <a:pt x="1339" y="17054"/>
                    <a:pt x="1440" y="17054"/>
                  </a:cubicBezTo>
                  <a:cubicBezTo>
                    <a:pt x="1680" y="17054"/>
                    <a:pt x="1907" y="17072"/>
                    <a:pt x="2146" y="17072"/>
                  </a:cubicBezTo>
                  <a:cubicBezTo>
                    <a:pt x="2219" y="17072"/>
                    <a:pt x="2293" y="17070"/>
                    <a:pt x="2368" y="17066"/>
                  </a:cubicBezTo>
                  <a:cubicBezTo>
                    <a:pt x="3264" y="16968"/>
                    <a:pt x="4294" y="16624"/>
                    <a:pt x="5227" y="16624"/>
                  </a:cubicBezTo>
                  <a:cubicBezTo>
                    <a:pt x="5227" y="16624"/>
                    <a:pt x="5231" y="16626"/>
                    <a:pt x="5234" y="16626"/>
                  </a:cubicBezTo>
                  <a:cubicBezTo>
                    <a:pt x="5239" y="16626"/>
                    <a:pt x="5242" y="16622"/>
                    <a:pt x="5227" y="16600"/>
                  </a:cubicBezTo>
                  <a:cubicBezTo>
                    <a:pt x="5006" y="16109"/>
                    <a:pt x="5264" y="15729"/>
                    <a:pt x="5165" y="15496"/>
                  </a:cubicBezTo>
                  <a:cubicBezTo>
                    <a:pt x="5092" y="15324"/>
                    <a:pt x="5129" y="15066"/>
                    <a:pt x="5067" y="14931"/>
                  </a:cubicBezTo>
                  <a:cubicBezTo>
                    <a:pt x="4957" y="14698"/>
                    <a:pt x="4761" y="14600"/>
                    <a:pt x="4699" y="14428"/>
                  </a:cubicBezTo>
                  <a:cubicBezTo>
                    <a:pt x="4601" y="14158"/>
                    <a:pt x="4662" y="13729"/>
                    <a:pt x="4626" y="13459"/>
                  </a:cubicBezTo>
                  <a:cubicBezTo>
                    <a:pt x="4528" y="13054"/>
                    <a:pt x="4331" y="12698"/>
                    <a:pt x="4258" y="12294"/>
                  </a:cubicBezTo>
                  <a:cubicBezTo>
                    <a:pt x="3902" y="9987"/>
                    <a:pt x="3693" y="8748"/>
                    <a:pt x="3558" y="6797"/>
                  </a:cubicBezTo>
                  <a:cubicBezTo>
                    <a:pt x="3436" y="4994"/>
                    <a:pt x="4184" y="3252"/>
                    <a:pt x="4000" y="1460"/>
                  </a:cubicBezTo>
                  <a:cubicBezTo>
                    <a:pt x="3902" y="491"/>
                    <a:pt x="3276" y="565"/>
                    <a:pt x="2540" y="368"/>
                  </a:cubicBezTo>
                  <a:cubicBezTo>
                    <a:pt x="2012" y="234"/>
                    <a:pt x="1264" y="62"/>
                    <a:pt x="871" y="0"/>
                  </a:cubicBezTo>
                  <a:close/>
                </a:path>
              </a:pathLst>
            </a:custGeom>
            <a:solidFill>
              <a:srgbClr val="FF40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2644892" y="2237250"/>
              <a:ext cx="111075" cy="11375"/>
            </a:xfrm>
            <a:custGeom>
              <a:rect b="b" l="l" r="r" t="t"/>
              <a:pathLst>
                <a:path extrusionOk="0" h="455" w="4443">
                  <a:moveTo>
                    <a:pt x="4442" y="0"/>
                  </a:moveTo>
                  <a:cubicBezTo>
                    <a:pt x="4442" y="0"/>
                    <a:pt x="4381" y="13"/>
                    <a:pt x="4258" y="25"/>
                  </a:cubicBezTo>
                  <a:cubicBezTo>
                    <a:pt x="4135" y="50"/>
                    <a:pt x="3964" y="86"/>
                    <a:pt x="3755" y="99"/>
                  </a:cubicBezTo>
                  <a:cubicBezTo>
                    <a:pt x="3645" y="111"/>
                    <a:pt x="3534" y="135"/>
                    <a:pt x="3424" y="148"/>
                  </a:cubicBezTo>
                  <a:cubicBezTo>
                    <a:pt x="3301" y="160"/>
                    <a:pt x="3178" y="160"/>
                    <a:pt x="3044" y="184"/>
                  </a:cubicBezTo>
                  <a:cubicBezTo>
                    <a:pt x="2786" y="209"/>
                    <a:pt x="2504" y="221"/>
                    <a:pt x="2234" y="246"/>
                  </a:cubicBezTo>
                  <a:cubicBezTo>
                    <a:pt x="1952" y="258"/>
                    <a:pt x="1669" y="283"/>
                    <a:pt x="1412" y="295"/>
                  </a:cubicBezTo>
                  <a:cubicBezTo>
                    <a:pt x="1154" y="319"/>
                    <a:pt x="909" y="332"/>
                    <a:pt x="700" y="344"/>
                  </a:cubicBezTo>
                  <a:cubicBezTo>
                    <a:pt x="283" y="381"/>
                    <a:pt x="1" y="405"/>
                    <a:pt x="1" y="405"/>
                  </a:cubicBezTo>
                  <a:cubicBezTo>
                    <a:pt x="1" y="405"/>
                    <a:pt x="283" y="430"/>
                    <a:pt x="700" y="442"/>
                  </a:cubicBezTo>
                  <a:cubicBezTo>
                    <a:pt x="909" y="442"/>
                    <a:pt x="1154" y="454"/>
                    <a:pt x="1424" y="454"/>
                  </a:cubicBezTo>
                  <a:cubicBezTo>
                    <a:pt x="1682" y="454"/>
                    <a:pt x="1964" y="430"/>
                    <a:pt x="2246" y="418"/>
                  </a:cubicBezTo>
                  <a:cubicBezTo>
                    <a:pt x="2516" y="393"/>
                    <a:pt x="2798" y="369"/>
                    <a:pt x="3068" y="332"/>
                  </a:cubicBezTo>
                  <a:cubicBezTo>
                    <a:pt x="3326" y="295"/>
                    <a:pt x="3571" y="246"/>
                    <a:pt x="3767" y="197"/>
                  </a:cubicBezTo>
                  <a:cubicBezTo>
                    <a:pt x="3976" y="160"/>
                    <a:pt x="4148" y="99"/>
                    <a:pt x="4258" y="62"/>
                  </a:cubicBezTo>
                  <a:cubicBezTo>
                    <a:pt x="4381" y="25"/>
                    <a:pt x="4442" y="0"/>
                    <a:pt x="444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0"/>
            <p:cNvSpPr/>
            <p:nvPr/>
          </p:nvSpPr>
          <p:spPr>
            <a:xfrm>
              <a:off x="2739067" y="2240000"/>
              <a:ext cx="4625" cy="21200"/>
            </a:xfrm>
            <a:custGeom>
              <a:rect b="b" l="l" r="r" t="t"/>
              <a:pathLst>
                <a:path extrusionOk="0" h="848" w="185">
                  <a:moveTo>
                    <a:pt x="74" y="1"/>
                  </a:moveTo>
                  <a:cubicBezTo>
                    <a:pt x="74" y="1"/>
                    <a:pt x="49" y="50"/>
                    <a:pt x="25" y="136"/>
                  </a:cubicBezTo>
                  <a:cubicBezTo>
                    <a:pt x="13" y="222"/>
                    <a:pt x="0" y="320"/>
                    <a:pt x="13" y="430"/>
                  </a:cubicBezTo>
                  <a:cubicBezTo>
                    <a:pt x="13" y="541"/>
                    <a:pt x="37" y="639"/>
                    <a:pt x="62" y="725"/>
                  </a:cubicBezTo>
                  <a:cubicBezTo>
                    <a:pt x="86" y="798"/>
                    <a:pt x="123" y="847"/>
                    <a:pt x="123" y="847"/>
                  </a:cubicBezTo>
                  <a:cubicBezTo>
                    <a:pt x="123" y="847"/>
                    <a:pt x="148" y="798"/>
                    <a:pt x="160" y="712"/>
                  </a:cubicBezTo>
                  <a:cubicBezTo>
                    <a:pt x="184" y="639"/>
                    <a:pt x="184" y="528"/>
                    <a:pt x="184" y="418"/>
                  </a:cubicBezTo>
                  <a:cubicBezTo>
                    <a:pt x="172" y="320"/>
                    <a:pt x="148" y="209"/>
                    <a:pt x="123" y="136"/>
                  </a:cubicBezTo>
                  <a:cubicBezTo>
                    <a:pt x="99" y="50"/>
                    <a:pt x="74" y="1"/>
                    <a:pt x="74"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0"/>
            <p:cNvSpPr/>
            <p:nvPr/>
          </p:nvSpPr>
          <p:spPr>
            <a:xfrm>
              <a:off x="2718517" y="2247375"/>
              <a:ext cx="4625" cy="16900"/>
            </a:xfrm>
            <a:custGeom>
              <a:rect b="b" l="l" r="r" t="t"/>
              <a:pathLst>
                <a:path extrusionOk="0" h="676" w="185">
                  <a:moveTo>
                    <a:pt x="62" y="0"/>
                  </a:moveTo>
                  <a:cubicBezTo>
                    <a:pt x="62" y="0"/>
                    <a:pt x="37" y="49"/>
                    <a:pt x="13" y="111"/>
                  </a:cubicBezTo>
                  <a:cubicBezTo>
                    <a:pt x="0" y="184"/>
                    <a:pt x="0" y="270"/>
                    <a:pt x="0" y="344"/>
                  </a:cubicBezTo>
                  <a:cubicBezTo>
                    <a:pt x="13" y="430"/>
                    <a:pt x="37" y="516"/>
                    <a:pt x="62" y="577"/>
                  </a:cubicBezTo>
                  <a:cubicBezTo>
                    <a:pt x="99" y="638"/>
                    <a:pt x="123" y="675"/>
                    <a:pt x="123" y="675"/>
                  </a:cubicBezTo>
                  <a:cubicBezTo>
                    <a:pt x="123" y="675"/>
                    <a:pt x="148" y="626"/>
                    <a:pt x="160" y="565"/>
                  </a:cubicBezTo>
                  <a:cubicBezTo>
                    <a:pt x="172" y="491"/>
                    <a:pt x="184" y="405"/>
                    <a:pt x="172" y="332"/>
                  </a:cubicBezTo>
                  <a:cubicBezTo>
                    <a:pt x="172" y="246"/>
                    <a:pt x="148" y="160"/>
                    <a:pt x="123" y="98"/>
                  </a:cubicBezTo>
                  <a:cubicBezTo>
                    <a:pt x="86" y="49"/>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699192" y="2246750"/>
              <a:ext cx="4925" cy="21500"/>
            </a:xfrm>
            <a:custGeom>
              <a:rect b="b" l="l" r="r" t="t"/>
              <a:pathLst>
                <a:path extrusionOk="0" h="860" w="197">
                  <a:moveTo>
                    <a:pt x="25" y="1"/>
                  </a:moveTo>
                  <a:cubicBezTo>
                    <a:pt x="25" y="1"/>
                    <a:pt x="13" y="62"/>
                    <a:pt x="0" y="136"/>
                  </a:cubicBezTo>
                  <a:cubicBezTo>
                    <a:pt x="0" y="222"/>
                    <a:pt x="0" y="332"/>
                    <a:pt x="13" y="430"/>
                  </a:cubicBezTo>
                  <a:cubicBezTo>
                    <a:pt x="25" y="492"/>
                    <a:pt x="25" y="541"/>
                    <a:pt x="37" y="590"/>
                  </a:cubicBezTo>
                  <a:cubicBezTo>
                    <a:pt x="50" y="639"/>
                    <a:pt x="62" y="688"/>
                    <a:pt x="74" y="725"/>
                  </a:cubicBezTo>
                  <a:cubicBezTo>
                    <a:pt x="99" y="811"/>
                    <a:pt x="135" y="860"/>
                    <a:pt x="135" y="860"/>
                  </a:cubicBezTo>
                  <a:cubicBezTo>
                    <a:pt x="135" y="860"/>
                    <a:pt x="148" y="811"/>
                    <a:pt x="172" y="725"/>
                  </a:cubicBezTo>
                  <a:cubicBezTo>
                    <a:pt x="184" y="639"/>
                    <a:pt x="197" y="528"/>
                    <a:pt x="184" y="418"/>
                  </a:cubicBezTo>
                  <a:cubicBezTo>
                    <a:pt x="172" y="307"/>
                    <a:pt x="135" y="197"/>
                    <a:pt x="99" y="123"/>
                  </a:cubicBezTo>
                  <a:cubicBezTo>
                    <a:pt x="62" y="50"/>
                    <a:pt x="25" y="1"/>
                    <a:pt x="2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0"/>
            <p:cNvSpPr/>
            <p:nvPr/>
          </p:nvSpPr>
          <p:spPr>
            <a:xfrm>
              <a:off x="2684467" y="2247375"/>
              <a:ext cx="4625" cy="23325"/>
            </a:xfrm>
            <a:custGeom>
              <a:rect b="b" l="l" r="r" t="t"/>
              <a:pathLst>
                <a:path extrusionOk="0" h="933" w="185">
                  <a:moveTo>
                    <a:pt x="37" y="0"/>
                  </a:moveTo>
                  <a:cubicBezTo>
                    <a:pt x="37" y="0"/>
                    <a:pt x="13" y="74"/>
                    <a:pt x="1" y="160"/>
                  </a:cubicBezTo>
                  <a:cubicBezTo>
                    <a:pt x="1" y="197"/>
                    <a:pt x="1" y="258"/>
                    <a:pt x="1" y="307"/>
                  </a:cubicBezTo>
                  <a:cubicBezTo>
                    <a:pt x="1" y="356"/>
                    <a:pt x="1" y="417"/>
                    <a:pt x="13" y="479"/>
                  </a:cubicBezTo>
                  <a:cubicBezTo>
                    <a:pt x="13" y="589"/>
                    <a:pt x="37" y="712"/>
                    <a:pt x="62" y="798"/>
                  </a:cubicBezTo>
                  <a:cubicBezTo>
                    <a:pt x="86" y="884"/>
                    <a:pt x="123" y="933"/>
                    <a:pt x="123" y="933"/>
                  </a:cubicBezTo>
                  <a:cubicBezTo>
                    <a:pt x="123" y="933"/>
                    <a:pt x="148" y="884"/>
                    <a:pt x="160" y="786"/>
                  </a:cubicBezTo>
                  <a:cubicBezTo>
                    <a:pt x="185" y="700"/>
                    <a:pt x="185" y="577"/>
                    <a:pt x="185" y="467"/>
                  </a:cubicBezTo>
                  <a:cubicBezTo>
                    <a:pt x="172" y="344"/>
                    <a:pt x="135" y="233"/>
                    <a:pt x="99" y="148"/>
                  </a:cubicBezTo>
                  <a:cubicBezTo>
                    <a:pt x="74" y="62"/>
                    <a:pt x="37" y="0"/>
                    <a:pt x="3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1" name="Google Shape;9301;p60"/>
            <p:cNvSpPr/>
            <p:nvPr/>
          </p:nvSpPr>
          <p:spPr>
            <a:xfrm>
              <a:off x="2667592" y="2255050"/>
              <a:ext cx="4625" cy="15650"/>
            </a:xfrm>
            <a:custGeom>
              <a:rect b="b" l="l" r="r" t="t"/>
              <a:pathLst>
                <a:path extrusionOk="0" h="626" w="185">
                  <a:moveTo>
                    <a:pt x="62" y="0"/>
                  </a:moveTo>
                  <a:cubicBezTo>
                    <a:pt x="62" y="0"/>
                    <a:pt x="38" y="37"/>
                    <a:pt x="25" y="98"/>
                  </a:cubicBezTo>
                  <a:cubicBezTo>
                    <a:pt x="13" y="160"/>
                    <a:pt x="1" y="245"/>
                    <a:pt x="13" y="319"/>
                  </a:cubicBezTo>
                  <a:cubicBezTo>
                    <a:pt x="13" y="405"/>
                    <a:pt x="38" y="479"/>
                    <a:pt x="74" y="540"/>
                  </a:cubicBezTo>
                  <a:cubicBezTo>
                    <a:pt x="99" y="589"/>
                    <a:pt x="123" y="626"/>
                    <a:pt x="123" y="626"/>
                  </a:cubicBezTo>
                  <a:cubicBezTo>
                    <a:pt x="123" y="626"/>
                    <a:pt x="148" y="589"/>
                    <a:pt x="173" y="528"/>
                  </a:cubicBezTo>
                  <a:cubicBezTo>
                    <a:pt x="185" y="466"/>
                    <a:pt x="185" y="380"/>
                    <a:pt x="185" y="307"/>
                  </a:cubicBezTo>
                  <a:cubicBezTo>
                    <a:pt x="173" y="221"/>
                    <a:pt x="148" y="147"/>
                    <a:pt x="123" y="86"/>
                  </a:cubicBezTo>
                  <a:cubicBezTo>
                    <a:pt x="87" y="37"/>
                    <a:pt x="62" y="0"/>
                    <a:pt x="6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2" name="Google Shape;9302;p60"/>
            <p:cNvSpPr/>
            <p:nvPr/>
          </p:nvSpPr>
          <p:spPr>
            <a:xfrm>
              <a:off x="2648267" y="2249200"/>
              <a:ext cx="4950" cy="16600"/>
            </a:xfrm>
            <a:custGeom>
              <a:rect b="b" l="l" r="r" t="t"/>
              <a:pathLst>
                <a:path extrusionOk="0" h="664" w="198">
                  <a:moveTo>
                    <a:pt x="38" y="1"/>
                  </a:moveTo>
                  <a:cubicBezTo>
                    <a:pt x="38" y="1"/>
                    <a:pt x="25" y="50"/>
                    <a:pt x="13" y="111"/>
                  </a:cubicBezTo>
                  <a:cubicBezTo>
                    <a:pt x="13" y="173"/>
                    <a:pt x="1" y="259"/>
                    <a:pt x="13" y="344"/>
                  </a:cubicBezTo>
                  <a:cubicBezTo>
                    <a:pt x="25" y="381"/>
                    <a:pt x="25" y="418"/>
                    <a:pt x="38" y="455"/>
                  </a:cubicBezTo>
                  <a:cubicBezTo>
                    <a:pt x="50" y="492"/>
                    <a:pt x="62" y="528"/>
                    <a:pt x="74" y="565"/>
                  </a:cubicBezTo>
                  <a:cubicBezTo>
                    <a:pt x="99" y="627"/>
                    <a:pt x="136" y="663"/>
                    <a:pt x="136" y="663"/>
                  </a:cubicBezTo>
                  <a:cubicBezTo>
                    <a:pt x="136" y="663"/>
                    <a:pt x="160" y="627"/>
                    <a:pt x="173" y="553"/>
                  </a:cubicBezTo>
                  <a:cubicBezTo>
                    <a:pt x="197" y="492"/>
                    <a:pt x="197" y="406"/>
                    <a:pt x="185" y="320"/>
                  </a:cubicBezTo>
                  <a:cubicBezTo>
                    <a:pt x="173" y="234"/>
                    <a:pt x="148" y="148"/>
                    <a:pt x="111" y="87"/>
                  </a:cubicBezTo>
                  <a:cubicBezTo>
                    <a:pt x="74" y="25"/>
                    <a:pt x="38" y="1"/>
                    <a:pt x="38"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2655017" y="2193400"/>
              <a:ext cx="61675" cy="14125"/>
            </a:xfrm>
            <a:custGeom>
              <a:rect b="b" l="l" r="r" t="t"/>
              <a:pathLst>
                <a:path extrusionOk="0" h="565" w="2467">
                  <a:moveTo>
                    <a:pt x="2467" y="0"/>
                  </a:moveTo>
                  <a:cubicBezTo>
                    <a:pt x="2467" y="0"/>
                    <a:pt x="2307" y="25"/>
                    <a:pt x="2074" y="61"/>
                  </a:cubicBezTo>
                  <a:cubicBezTo>
                    <a:pt x="1951" y="86"/>
                    <a:pt x="1817" y="123"/>
                    <a:pt x="1682" y="147"/>
                  </a:cubicBezTo>
                  <a:cubicBezTo>
                    <a:pt x="1534" y="184"/>
                    <a:pt x="1375" y="221"/>
                    <a:pt x="1228" y="258"/>
                  </a:cubicBezTo>
                  <a:cubicBezTo>
                    <a:pt x="1068" y="294"/>
                    <a:pt x="921" y="319"/>
                    <a:pt x="774" y="356"/>
                  </a:cubicBezTo>
                  <a:cubicBezTo>
                    <a:pt x="639" y="405"/>
                    <a:pt x="504" y="429"/>
                    <a:pt x="381" y="454"/>
                  </a:cubicBezTo>
                  <a:cubicBezTo>
                    <a:pt x="148" y="515"/>
                    <a:pt x="1" y="564"/>
                    <a:pt x="1" y="564"/>
                  </a:cubicBezTo>
                  <a:cubicBezTo>
                    <a:pt x="1" y="564"/>
                    <a:pt x="160" y="564"/>
                    <a:pt x="393" y="552"/>
                  </a:cubicBezTo>
                  <a:cubicBezTo>
                    <a:pt x="639" y="552"/>
                    <a:pt x="958" y="491"/>
                    <a:pt x="1264" y="429"/>
                  </a:cubicBezTo>
                  <a:cubicBezTo>
                    <a:pt x="1571" y="344"/>
                    <a:pt x="1878" y="258"/>
                    <a:pt x="2099" y="160"/>
                  </a:cubicBezTo>
                  <a:cubicBezTo>
                    <a:pt x="2320" y="74"/>
                    <a:pt x="2467" y="0"/>
                    <a:pt x="2467"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2716067" y="1918275"/>
              <a:ext cx="9825" cy="115650"/>
            </a:xfrm>
            <a:custGeom>
              <a:rect b="b" l="l" r="r" t="t"/>
              <a:pathLst>
                <a:path extrusionOk="0" h="4626" w="393">
                  <a:moveTo>
                    <a:pt x="393" y="0"/>
                  </a:moveTo>
                  <a:cubicBezTo>
                    <a:pt x="393" y="0"/>
                    <a:pt x="331" y="295"/>
                    <a:pt x="270" y="724"/>
                  </a:cubicBezTo>
                  <a:cubicBezTo>
                    <a:pt x="246" y="933"/>
                    <a:pt x="209" y="1190"/>
                    <a:pt x="172" y="1460"/>
                  </a:cubicBezTo>
                  <a:cubicBezTo>
                    <a:pt x="135" y="1730"/>
                    <a:pt x="111" y="2012"/>
                    <a:pt x="86" y="2307"/>
                  </a:cubicBezTo>
                  <a:cubicBezTo>
                    <a:pt x="62" y="2601"/>
                    <a:pt x="37" y="2883"/>
                    <a:pt x="25" y="3153"/>
                  </a:cubicBezTo>
                  <a:cubicBezTo>
                    <a:pt x="12" y="3435"/>
                    <a:pt x="12" y="3681"/>
                    <a:pt x="0" y="3902"/>
                  </a:cubicBezTo>
                  <a:cubicBezTo>
                    <a:pt x="0" y="4343"/>
                    <a:pt x="0" y="4625"/>
                    <a:pt x="0" y="4625"/>
                  </a:cubicBezTo>
                  <a:cubicBezTo>
                    <a:pt x="0" y="4625"/>
                    <a:pt x="49" y="4343"/>
                    <a:pt x="98" y="3914"/>
                  </a:cubicBezTo>
                  <a:cubicBezTo>
                    <a:pt x="123" y="3693"/>
                    <a:pt x="160" y="3448"/>
                    <a:pt x="184" y="3178"/>
                  </a:cubicBezTo>
                  <a:cubicBezTo>
                    <a:pt x="209" y="2896"/>
                    <a:pt x="233" y="2613"/>
                    <a:pt x="258" y="2319"/>
                  </a:cubicBezTo>
                  <a:cubicBezTo>
                    <a:pt x="282" y="2037"/>
                    <a:pt x="295" y="1742"/>
                    <a:pt x="319" y="1472"/>
                  </a:cubicBezTo>
                  <a:cubicBezTo>
                    <a:pt x="344" y="1202"/>
                    <a:pt x="356" y="945"/>
                    <a:pt x="368" y="736"/>
                  </a:cubicBezTo>
                  <a:cubicBezTo>
                    <a:pt x="393" y="295"/>
                    <a:pt x="393" y="0"/>
                    <a:pt x="393"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0"/>
            <p:cNvSpPr/>
            <p:nvPr/>
          </p:nvSpPr>
          <p:spPr>
            <a:xfrm>
              <a:off x="2639392" y="1856000"/>
              <a:ext cx="40500" cy="198475"/>
            </a:xfrm>
            <a:custGeom>
              <a:rect b="b" l="l" r="r" t="t"/>
              <a:pathLst>
                <a:path extrusionOk="0" h="7939" w="1620">
                  <a:moveTo>
                    <a:pt x="1620" y="1"/>
                  </a:moveTo>
                  <a:cubicBezTo>
                    <a:pt x="1619" y="1"/>
                    <a:pt x="1595" y="123"/>
                    <a:pt x="1546" y="344"/>
                  </a:cubicBezTo>
                  <a:cubicBezTo>
                    <a:pt x="1497" y="565"/>
                    <a:pt x="1423" y="872"/>
                    <a:pt x="1362" y="1240"/>
                  </a:cubicBezTo>
                  <a:cubicBezTo>
                    <a:pt x="1288" y="1620"/>
                    <a:pt x="1215" y="2049"/>
                    <a:pt x="1129" y="2516"/>
                  </a:cubicBezTo>
                  <a:cubicBezTo>
                    <a:pt x="1043" y="2982"/>
                    <a:pt x="945" y="3485"/>
                    <a:pt x="859" y="3976"/>
                  </a:cubicBezTo>
                  <a:cubicBezTo>
                    <a:pt x="761" y="4479"/>
                    <a:pt x="663" y="4969"/>
                    <a:pt x="564" y="5436"/>
                  </a:cubicBezTo>
                  <a:cubicBezTo>
                    <a:pt x="528" y="5669"/>
                    <a:pt x="479" y="5890"/>
                    <a:pt x="429" y="6110"/>
                  </a:cubicBezTo>
                  <a:cubicBezTo>
                    <a:pt x="393" y="6319"/>
                    <a:pt x="344" y="6515"/>
                    <a:pt x="294" y="6699"/>
                  </a:cubicBezTo>
                  <a:cubicBezTo>
                    <a:pt x="258" y="6883"/>
                    <a:pt x="221" y="7055"/>
                    <a:pt x="184" y="7215"/>
                  </a:cubicBezTo>
                  <a:cubicBezTo>
                    <a:pt x="147" y="7362"/>
                    <a:pt x="110" y="7484"/>
                    <a:pt x="86" y="7595"/>
                  </a:cubicBezTo>
                  <a:cubicBezTo>
                    <a:pt x="25" y="7816"/>
                    <a:pt x="0" y="7938"/>
                    <a:pt x="0" y="7938"/>
                  </a:cubicBezTo>
                  <a:cubicBezTo>
                    <a:pt x="0" y="7938"/>
                    <a:pt x="37" y="7816"/>
                    <a:pt x="123" y="7607"/>
                  </a:cubicBezTo>
                  <a:cubicBezTo>
                    <a:pt x="160" y="7509"/>
                    <a:pt x="209" y="7374"/>
                    <a:pt x="258" y="7239"/>
                  </a:cubicBezTo>
                  <a:cubicBezTo>
                    <a:pt x="307" y="7092"/>
                    <a:pt x="368" y="6920"/>
                    <a:pt x="417" y="6736"/>
                  </a:cubicBezTo>
                  <a:cubicBezTo>
                    <a:pt x="479" y="6552"/>
                    <a:pt x="540" y="6356"/>
                    <a:pt x="589" y="6147"/>
                  </a:cubicBezTo>
                  <a:cubicBezTo>
                    <a:pt x="650" y="5939"/>
                    <a:pt x="712" y="5718"/>
                    <a:pt x="761" y="5485"/>
                  </a:cubicBezTo>
                  <a:cubicBezTo>
                    <a:pt x="822" y="5252"/>
                    <a:pt x="871" y="5006"/>
                    <a:pt x="932" y="4761"/>
                  </a:cubicBezTo>
                  <a:cubicBezTo>
                    <a:pt x="982" y="4515"/>
                    <a:pt x="1031" y="4270"/>
                    <a:pt x="1080" y="4025"/>
                  </a:cubicBezTo>
                  <a:cubicBezTo>
                    <a:pt x="1129" y="3779"/>
                    <a:pt x="1166" y="3522"/>
                    <a:pt x="1215" y="3276"/>
                  </a:cubicBezTo>
                  <a:cubicBezTo>
                    <a:pt x="1264" y="3031"/>
                    <a:pt x="1301" y="2798"/>
                    <a:pt x="1337" y="2552"/>
                  </a:cubicBezTo>
                  <a:cubicBezTo>
                    <a:pt x="1411" y="2086"/>
                    <a:pt x="1472" y="1645"/>
                    <a:pt x="1521" y="1264"/>
                  </a:cubicBezTo>
                  <a:cubicBezTo>
                    <a:pt x="1558" y="884"/>
                    <a:pt x="1583" y="577"/>
                    <a:pt x="1595" y="356"/>
                  </a:cubicBezTo>
                  <a:cubicBezTo>
                    <a:pt x="1619" y="136"/>
                    <a:pt x="1620" y="1"/>
                    <a:pt x="1620"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a:off x="2655017" y="1860900"/>
              <a:ext cx="19050" cy="5550"/>
            </a:xfrm>
            <a:custGeom>
              <a:rect b="b" l="l" r="r" t="t"/>
              <a:pathLst>
                <a:path extrusionOk="0" h="222" w="762">
                  <a:moveTo>
                    <a:pt x="136" y="1"/>
                  </a:moveTo>
                  <a:cubicBezTo>
                    <a:pt x="62" y="1"/>
                    <a:pt x="1" y="13"/>
                    <a:pt x="1" y="13"/>
                  </a:cubicBezTo>
                  <a:cubicBezTo>
                    <a:pt x="1" y="13"/>
                    <a:pt x="50" y="50"/>
                    <a:pt x="111" y="99"/>
                  </a:cubicBezTo>
                  <a:cubicBezTo>
                    <a:pt x="173" y="136"/>
                    <a:pt x="258" y="173"/>
                    <a:pt x="357" y="197"/>
                  </a:cubicBezTo>
                  <a:cubicBezTo>
                    <a:pt x="406" y="209"/>
                    <a:pt x="455" y="222"/>
                    <a:pt x="504" y="222"/>
                  </a:cubicBezTo>
                  <a:cubicBezTo>
                    <a:pt x="553" y="222"/>
                    <a:pt x="602" y="209"/>
                    <a:pt x="639" y="209"/>
                  </a:cubicBezTo>
                  <a:cubicBezTo>
                    <a:pt x="712" y="185"/>
                    <a:pt x="761" y="173"/>
                    <a:pt x="761" y="173"/>
                  </a:cubicBezTo>
                  <a:cubicBezTo>
                    <a:pt x="761" y="173"/>
                    <a:pt x="712" y="136"/>
                    <a:pt x="639" y="111"/>
                  </a:cubicBezTo>
                  <a:cubicBezTo>
                    <a:pt x="602" y="99"/>
                    <a:pt x="565" y="87"/>
                    <a:pt x="528" y="62"/>
                  </a:cubicBezTo>
                  <a:cubicBezTo>
                    <a:pt x="479" y="50"/>
                    <a:pt x="442" y="38"/>
                    <a:pt x="393" y="25"/>
                  </a:cubicBezTo>
                  <a:cubicBezTo>
                    <a:pt x="307" y="13"/>
                    <a:pt x="209" y="1"/>
                    <a:pt x="136"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60"/>
            <p:cNvSpPr/>
            <p:nvPr/>
          </p:nvSpPr>
          <p:spPr>
            <a:xfrm>
              <a:off x="2655017" y="1878400"/>
              <a:ext cx="16600" cy="4850"/>
            </a:xfrm>
            <a:custGeom>
              <a:rect b="b" l="l" r="r" t="t"/>
              <a:pathLst>
                <a:path extrusionOk="0" h="194" w="664">
                  <a:moveTo>
                    <a:pt x="111" y="0"/>
                  </a:moveTo>
                  <a:cubicBezTo>
                    <a:pt x="50" y="12"/>
                    <a:pt x="1" y="37"/>
                    <a:pt x="1" y="37"/>
                  </a:cubicBezTo>
                  <a:cubicBezTo>
                    <a:pt x="1" y="37"/>
                    <a:pt x="38" y="74"/>
                    <a:pt x="99" y="111"/>
                  </a:cubicBezTo>
                  <a:cubicBezTo>
                    <a:pt x="160" y="135"/>
                    <a:pt x="246" y="172"/>
                    <a:pt x="320" y="184"/>
                  </a:cubicBezTo>
                  <a:cubicBezTo>
                    <a:pt x="363" y="190"/>
                    <a:pt x="406" y="193"/>
                    <a:pt x="445" y="193"/>
                  </a:cubicBezTo>
                  <a:cubicBezTo>
                    <a:pt x="485" y="193"/>
                    <a:pt x="522" y="190"/>
                    <a:pt x="553" y="184"/>
                  </a:cubicBezTo>
                  <a:cubicBezTo>
                    <a:pt x="626" y="172"/>
                    <a:pt x="663" y="160"/>
                    <a:pt x="663" y="160"/>
                  </a:cubicBezTo>
                  <a:cubicBezTo>
                    <a:pt x="663" y="160"/>
                    <a:pt x="626" y="123"/>
                    <a:pt x="577" y="86"/>
                  </a:cubicBezTo>
                  <a:cubicBezTo>
                    <a:pt x="516" y="62"/>
                    <a:pt x="430" y="25"/>
                    <a:pt x="344" y="12"/>
                  </a:cubicBezTo>
                  <a:cubicBezTo>
                    <a:pt x="271" y="0"/>
                    <a:pt x="185" y="0"/>
                    <a:pt x="111"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60"/>
            <p:cNvSpPr/>
            <p:nvPr/>
          </p:nvSpPr>
          <p:spPr>
            <a:xfrm>
              <a:off x="2651342" y="1892600"/>
              <a:ext cx="21200" cy="4825"/>
            </a:xfrm>
            <a:custGeom>
              <a:rect b="b" l="l" r="r" t="t"/>
              <a:pathLst>
                <a:path extrusionOk="0" h="193" w="848">
                  <a:moveTo>
                    <a:pt x="255" y="1"/>
                  </a:moveTo>
                  <a:cubicBezTo>
                    <a:pt x="215" y="1"/>
                    <a:pt x="178" y="4"/>
                    <a:pt x="148" y="9"/>
                  </a:cubicBezTo>
                  <a:cubicBezTo>
                    <a:pt x="62" y="21"/>
                    <a:pt x="1" y="46"/>
                    <a:pt x="1" y="46"/>
                  </a:cubicBezTo>
                  <a:cubicBezTo>
                    <a:pt x="1" y="46"/>
                    <a:pt x="50" y="70"/>
                    <a:pt x="123" y="107"/>
                  </a:cubicBezTo>
                  <a:cubicBezTo>
                    <a:pt x="197" y="144"/>
                    <a:pt x="307" y="168"/>
                    <a:pt x="405" y="193"/>
                  </a:cubicBezTo>
                  <a:lnTo>
                    <a:pt x="577" y="193"/>
                  </a:lnTo>
                  <a:cubicBezTo>
                    <a:pt x="638" y="193"/>
                    <a:pt x="675" y="181"/>
                    <a:pt x="724" y="156"/>
                  </a:cubicBezTo>
                  <a:cubicBezTo>
                    <a:pt x="798" y="132"/>
                    <a:pt x="847" y="107"/>
                    <a:pt x="847" y="107"/>
                  </a:cubicBezTo>
                  <a:cubicBezTo>
                    <a:pt x="847" y="107"/>
                    <a:pt x="786" y="82"/>
                    <a:pt x="712" y="58"/>
                  </a:cubicBezTo>
                  <a:cubicBezTo>
                    <a:pt x="663" y="58"/>
                    <a:pt x="614" y="58"/>
                    <a:pt x="577" y="46"/>
                  </a:cubicBezTo>
                  <a:cubicBezTo>
                    <a:pt x="528" y="33"/>
                    <a:pt x="479" y="21"/>
                    <a:pt x="430" y="21"/>
                  </a:cubicBezTo>
                  <a:cubicBezTo>
                    <a:pt x="372" y="7"/>
                    <a:pt x="311" y="1"/>
                    <a:pt x="255"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60"/>
            <p:cNvSpPr/>
            <p:nvPr/>
          </p:nvSpPr>
          <p:spPr>
            <a:xfrm>
              <a:off x="2652867" y="1911300"/>
              <a:ext cx="18125" cy="4725"/>
            </a:xfrm>
            <a:custGeom>
              <a:rect b="b" l="l" r="r" t="t"/>
              <a:pathLst>
                <a:path extrusionOk="0" h="189" w="725">
                  <a:moveTo>
                    <a:pt x="242" y="0"/>
                  </a:moveTo>
                  <a:cubicBezTo>
                    <a:pt x="200" y="0"/>
                    <a:pt x="160" y="3"/>
                    <a:pt x="124" y="9"/>
                  </a:cubicBezTo>
                  <a:cubicBezTo>
                    <a:pt x="50" y="21"/>
                    <a:pt x="1" y="46"/>
                    <a:pt x="1" y="46"/>
                  </a:cubicBezTo>
                  <a:cubicBezTo>
                    <a:pt x="1" y="46"/>
                    <a:pt x="50" y="83"/>
                    <a:pt x="111" y="107"/>
                  </a:cubicBezTo>
                  <a:cubicBezTo>
                    <a:pt x="173" y="144"/>
                    <a:pt x="259" y="169"/>
                    <a:pt x="344" y="181"/>
                  </a:cubicBezTo>
                  <a:cubicBezTo>
                    <a:pt x="380" y="185"/>
                    <a:pt x="418" y="188"/>
                    <a:pt x="454" y="188"/>
                  </a:cubicBezTo>
                  <a:cubicBezTo>
                    <a:pt x="517" y="188"/>
                    <a:pt x="575" y="180"/>
                    <a:pt x="614" y="156"/>
                  </a:cubicBezTo>
                  <a:cubicBezTo>
                    <a:pt x="676" y="132"/>
                    <a:pt x="725" y="107"/>
                    <a:pt x="725" y="107"/>
                  </a:cubicBezTo>
                  <a:cubicBezTo>
                    <a:pt x="725" y="107"/>
                    <a:pt x="676" y="83"/>
                    <a:pt x="602" y="58"/>
                  </a:cubicBezTo>
                  <a:cubicBezTo>
                    <a:pt x="541" y="46"/>
                    <a:pt x="455" y="21"/>
                    <a:pt x="369" y="9"/>
                  </a:cubicBezTo>
                  <a:cubicBezTo>
                    <a:pt x="326" y="3"/>
                    <a:pt x="283" y="0"/>
                    <a:pt x="24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60"/>
            <p:cNvSpPr/>
            <p:nvPr/>
          </p:nvSpPr>
          <p:spPr>
            <a:xfrm>
              <a:off x="2650717" y="1936675"/>
              <a:ext cx="16600" cy="4300"/>
            </a:xfrm>
            <a:custGeom>
              <a:rect b="b" l="l" r="r" t="t"/>
              <a:pathLst>
                <a:path extrusionOk="0" h="172" w="664">
                  <a:moveTo>
                    <a:pt x="332" y="0"/>
                  </a:moveTo>
                  <a:cubicBezTo>
                    <a:pt x="246" y="0"/>
                    <a:pt x="173" y="0"/>
                    <a:pt x="111" y="13"/>
                  </a:cubicBezTo>
                  <a:cubicBezTo>
                    <a:pt x="38" y="25"/>
                    <a:pt x="1" y="49"/>
                    <a:pt x="1" y="49"/>
                  </a:cubicBezTo>
                  <a:cubicBezTo>
                    <a:pt x="1" y="49"/>
                    <a:pt x="38" y="86"/>
                    <a:pt x="99" y="111"/>
                  </a:cubicBezTo>
                  <a:cubicBezTo>
                    <a:pt x="148" y="147"/>
                    <a:pt x="234" y="160"/>
                    <a:pt x="320" y="172"/>
                  </a:cubicBezTo>
                  <a:cubicBezTo>
                    <a:pt x="406" y="172"/>
                    <a:pt x="504" y="172"/>
                    <a:pt x="565" y="135"/>
                  </a:cubicBezTo>
                  <a:cubicBezTo>
                    <a:pt x="614" y="111"/>
                    <a:pt x="663" y="86"/>
                    <a:pt x="663" y="86"/>
                  </a:cubicBezTo>
                  <a:cubicBezTo>
                    <a:pt x="663" y="86"/>
                    <a:pt x="614" y="62"/>
                    <a:pt x="553" y="37"/>
                  </a:cubicBezTo>
                  <a:cubicBezTo>
                    <a:pt x="479" y="25"/>
                    <a:pt x="406" y="0"/>
                    <a:pt x="33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60"/>
            <p:cNvSpPr/>
            <p:nvPr/>
          </p:nvSpPr>
          <p:spPr>
            <a:xfrm>
              <a:off x="2647667" y="1953850"/>
              <a:ext cx="16575" cy="4625"/>
            </a:xfrm>
            <a:custGeom>
              <a:rect b="b" l="l" r="r" t="t"/>
              <a:pathLst>
                <a:path extrusionOk="0" h="185" w="663">
                  <a:moveTo>
                    <a:pt x="332" y="0"/>
                  </a:moveTo>
                  <a:cubicBezTo>
                    <a:pt x="258" y="0"/>
                    <a:pt x="172" y="0"/>
                    <a:pt x="111" y="13"/>
                  </a:cubicBezTo>
                  <a:cubicBezTo>
                    <a:pt x="49" y="37"/>
                    <a:pt x="0" y="49"/>
                    <a:pt x="0" y="49"/>
                  </a:cubicBezTo>
                  <a:cubicBezTo>
                    <a:pt x="0" y="49"/>
                    <a:pt x="37" y="86"/>
                    <a:pt x="98" y="123"/>
                  </a:cubicBezTo>
                  <a:cubicBezTo>
                    <a:pt x="160" y="148"/>
                    <a:pt x="233" y="172"/>
                    <a:pt x="319" y="184"/>
                  </a:cubicBezTo>
                  <a:cubicBezTo>
                    <a:pt x="417" y="184"/>
                    <a:pt x="503" y="172"/>
                    <a:pt x="565" y="148"/>
                  </a:cubicBezTo>
                  <a:cubicBezTo>
                    <a:pt x="626" y="111"/>
                    <a:pt x="663" y="86"/>
                    <a:pt x="663" y="86"/>
                  </a:cubicBezTo>
                  <a:cubicBezTo>
                    <a:pt x="663" y="86"/>
                    <a:pt x="614" y="62"/>
                    <a:pt x="552" y="37"/>
                  </a:cubicBezTo>
                  <a:cubicBezTo>
                    <a:pt x="491" y="25"/>
                    <a:pt x="417" y="13"/>
                    <a:pt x="332"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60"/>
            <p:cNvSpPr/>
            <p:nvPr/>
          </p:nvSpPr>
          <p:spPr>
            <a:xfrm>
              <a:off x="2649192" y="1971125"/>
              <a:ext cx="12900" cy="4525"/>
            </a:xfrm>
            <a:custGeom>
              <a:rect b="b" l="l" r="r" t="t"/>
              <a:pathLst>
                <a:path extrusionOk="0" h="181" w="516">
                  <a:moveTo>
                    <a:pt x="183" y="1"/>
                  </a:moveTo>
                  <a:cubicBezTo>
                    <a:pt x="148" y="1"/>
                    <a:pt x="115" y="6"/>
                    <a:pt x="87" y="21"/>
                  </a:cubicBezTo>
                  <a:cubicBezTo>
                    <a:pt x="37" y="33"/>
                    <a:pt x="1" y="58"/>
                    <a:pt x="1" y="58"/>
                  </a:cubicBezTo>
                  <a:cubicBezTo>
                    <a:pt x="1" y="58"/>
                    <a:pt x="25" y="82"/>
                    <a:pt x="74" y="119"/>
                  </a:cubicBezTo>
                  <a:cubicBezTo>
                    <a:pt x="111" y="144"/>
                    <a:pt x="185" y="168"/>
                    <a:pt x="246" y="180"/>
                  </a:cubicBezTo>
                  <a:cubicBezTo>
                    <a:pt x="307" y="180"/>
                    <a:pt x="381" y="180"/>
                    <a:pt x="430" y="156"/>
                  </a:cubicBezTo>
                  <a:cubicBezTo>
                    <a:pt x="479" y="144"/>
                    <a:pt x="516" y="119"/>
                    <a:pt x="516" y="119"/>
                  </a:cubicBezTo>
                  <a:cubicBezTo>
                    <a:pt x="516" y="119"/>
                    <a:pt x="479" y="82"/>
                    <a:pt x="430" y="58"/>
                  </a:cubicBezTo>
                  <a:cubicBezTo>
                    <a:pt x="381" y="33"/>
                    <a:pt x="320" y="9"/>
                    <a:pt x="258" y="9"/>
                  </a:cubicBezTo>
                  <a:cubicBezTo>
                    <a:pt x="233" y="4"/>
                    <a:pt x="207" y="1"/>
                    <a:pt x="183" y="1"/>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60"/>
            <p:cNvSpPr/>
            <p:nvPr/>
          </p:nvSpPr>
          <p:spPr>
            <a:xfrm>
              <a:off x="2643067" y="1986675"/>
              <a:ext cx="15050" cy="4300"/>
            </a:xfrm>
            <a:custGeom>
              <a:rect b="b" l="l" r="r" t="t"/>
              <a:pathLst>
                <a:path extrusionOk="0" h="172" w="602">
                  <a:moveTo>
                    <a:pt x="295" y="0"/>
                  </a:moveTo>
                  <a:cubicBezTo>
                    <a:pt x="221" y="0"/>
                    <a:pt x="160" y="25"/>
                    <a:pt x="98" y="49"/>
                  </a:cubicBezTo>
                  <a:cubicBezTo>
                    <a:pt x="37" y="61"/>
                    <a:pt x="0" y="98"/>
                    <a:pt x="0" y="98"/>
                  </a:cubicBezTo>
                  <a:cubicBezTo>
                    <a:pt x="0" y="98"/>
                    <a:pt x="37" y="123"/>
                    <a:pt x="98" y="147"/>
                  </a:cubicBezTo>
                  <a:cubicBezTo>
                    <a:pt x="160" y="160"/>
                    <a:pt x="233" y="172"/>
                    <a:pt x="307" y="172"/>
                  </a:cubicBezTo>
                  <a:cubicBezTo>
                    <a:pt x="393" y="172"/>
                    <a:pt x="466" y="147"/>
                    <a:pt x="516" y="123"/>
                  </a:cubicBezTo>
                  <a:cubicBezTo>
                    <a:pt x="565" y="98"/>
                    <a:pt x="601" y="61"/>
                    <a:pt x="601" y="61"/>
                  </a:cubicBezTo>
                  <a:cubicBezTo>
                    <a:pt x="601" y="61"/>
                    <a:pt x="565" y="37"/>
                    <a:pt x="503" y="25"/>
                  </a:cubicBezTo>
                  <a:cubicBezTo>
                    <a:pt x="454" y="12"/>
                    <a:pt x="368" y="0"/>
                    <a:pt x="295"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60"/>
            <p:cNvSpPr/>
            <p:nvPr/>
          </p:nvSpPr>
          <p:spPr>
            <a:xfrm>
              <a:off x="2645517" y="2007525"/>
              <a:ext cx="4325" cy="4325"/>
            </a:xfrm>
            <a:custGeom>
              <a:rect b="b" l="l" r="r" t="t"/>
              <a:pathLst>
                <a:path extrusionOk="0" h="173" w="173">
                  <a:moveTo>
                    <a:pt x="99" y="0"/>
                  </a:moveTo>
                  <a:cubicBezTo>
                    <a:pt x="74" y="0"/>
                    <a:pt x="49" y="13"/>
                    <a:pt x="25" y="25"/>
                  </a:cubicBezTo>
                  <a:cubicBezTo>
                    <a:pt x="13" y="49"/>
                    <a:pt x="0" y="74"/>
                    <a:pt x="0" y="74"/>
                  </a:cubicBezTo>
                  <a:cubicBezTo>
                    <a:pt x="0" y="74"/>
                    <a:pt x="13" y="98"/>
                    <a:pt x="25" y="123"/>
                  </a:cubicBezTo>
                  <a:cubicBezTo>
                    <a:pt x="37" y="148"/>
                    <a:pt x="62" y="172"/>
                    <a:pt x="74" y="172"/>
                  </a:cubicBezTo>
                  <a:cubicBezTo>
                    <a:pt x="99" y="172"/>
                    <a:pt x="123" y="160"/>
                    <a:pt x="148" y="148"/>
                  </a:cubicBezTo>
                  <a:cubicBezTo>
                    <a:pt x="160" y="123"/>
                    <a:pt x="172" y="98"/>
                    <a:pt x="172" y="98"/>
                  </a:cubicBezTo>
                  <a:cubicBezTo>
                    <a:pt x="172" y="98"/>
                    <a:pt x="172" y="74"/>
                    <a:pt x="160" y="49"/>
                  </a:cubicBezTo>
                  <a:cubicBezTo>
                    <a:pt x="135" y="25"/>
                    <a:pt x="123" y="0"/>
                    <a:pt x="99" y="0"/>
                  </a:cubicBezTo>
                  <a:close/>
                </a:path>
              </a:pathLst>
            </a:custGeom>
            <a:solidFill>
              <a:srgbClr val="F8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60"/>
          <p:cNvGrpSpPr/>
          <p:nvPr/>
        </p:nvGrpSpPr>
        <p:grpSpPr>
          <a:xfrm>
            <a:off x="3158642" y="1464200"/>
            <a:ext cx="411800" cy="1415800"/>
            <a:chOff x="3158642" y="1464200"/>
            <a:chExt cx="411800" cy="1415800"/>
          </a:xfrm>
        </p:grpSpPr>
        <p:sp>
          <p:nvSpPr>
            <p:cNvPr id="9316" name="Google Shape;9316;p60"/>
            <p:cNvSpPr/>
            <p:nvPr/>
          </p:nvSpPr>
          <p:spPr>
            <a:xfrm>
              <a:off x="3186942" y="1912875"/>
              <a:ext cx="142650" cy="379975"/>
            </a:xfrm>
            <a:custGeom>
              <a:rect b="b" l="l" r="r" t="t"/>
              <a:pathLst>
                <a:path extrusionOk="0" h="15199" w="5706">
                  <a:moveTo>
                    <a:pt x="3602" y="1"/>
                  </a:moveTo>
                  <a:cubicBezTo>
                    <a:pt x="3314" y="1"/>
                    <a:pt x="2983" y="141"/>
                    <a:pt x="2871" y="280"/>
                  </a:cubicBezTo>
                  <a:cubicBezTo>
                    <a:pt x="2675" y="538"/>
                    <a:pt x="2552" y="882"/>
                    <a:pt x="2393" y="1164"/>
                  </a:cubicBezTo>
                  <a:cubicBezTo>
                    <a:pt x="1902" y="2121"/>
                    <a:pt x="1399" y="3078"/>
                    <a:pt x="908" y="4035"/>
                  </a:cubicBezTo>
                  <a:cubicBezTo>
                    <a:pt x="688" y="4464"/>
                    <a:pt x="479" y="4893"/>
                    <a:pt x="258" y="5335"/>
                  </a:cubicBezTo>
                  <a:cubicBezTo>
                    <a:pt x="185" y="5482"/>
                    <a:pt x="86" y="5617"/>
                    <a:pt x="37" y="5777"/>
                  </a:cubicBezTo>
                  <a:cubicBezTo>
                    <a:pt x="1" y="5863"/>
                    <a:pt x="160" y="6378"/>
                    <a:pt x="295" y="6648"/>
                  </a:cubicBezTo>
                  <a:cubicBezTo>
                    <a:pt x="467" y="6979"/>
                    <a:pt x="626" y="7298"/>
                    <a:pt x="798" y="7629"/>
                  </a:cubicBezTo>
                  <a:cubicBezTo>
                    <a:pt x="1313" y="8635"/>
                    <a:pt x="1853" y="9641"/>
                    <a:pt x="2381" y="10660"/>
                  </a:cubicBezTo>
                  <a:cubicBezTo>
                    <a:pt x="2589" y="11052"/>
                    <a:pt x="2798" y="11457"/>
                    <a:pt x="3019" y="11862"/>
                  </a:cubicBezTo>
                  <a:cubicBezTo>
                    <a:pt x="3117" y="12046"/>
                    <a:pt x="3252" y="12255"/>
                    <a:pt x="3325" y="12451"/>
                  </a:cubicBezTo>
                  <a:cubicBezTo>
                    <a:pt x="3423" y="12696"/>
                    <a:pt x="3423" y="12954"/>
                    <a:pt x="3436" y="13248"/>
                  </a:cubicBezTo>
                  <a:cubicBezTo>
                    <a:pt x="3448" y="13557"/>
                    <a:pt x="3621" y="14810"/>
                    <a:pt x="3821" y="14810"/>
                  </a:cubicBezTo>
                  <a:cubicBezTo>
                    <a:pt x="3828" y="14810"/>
                    <a:pt x="3834" y="14809"/>
                    <a:pt x="3841" y="14806"/>
                  </a:cubicBezTo>
                  <a:cubicBezTo>
                    <a:pt x="3963" y="14598"/>
                    <a:pt x="3877" y="14156"/>
                    <a:pt x="3865" y="13911"/>
                  </a:cubicBezTo>
                  <a:lnTo>
                    <a:pt x="3865" y="13911"/>
                  </a:lnTo>
                  <a:cubicBezTo>
                    <a:pt x="3937" y="14176"/>
                    <a:pt x="4176" y="15163"/>
                    <a:pt x="4475" y="15163"/>
                  </a:cubicBezTo>
                  <a:cubicBezTo>
                    <a:pt x="4480" y="15163"/>
                    <a:pt x="4485" y="15163"/>
                    <a:pt x="4491" y="15162"/>
                  </a:cubicBezTo>
                  <a:cubicBezTo>
                    <a:pt x="4589" y="14843"/>
                    <a:pt x="4184" y="14095"/>
                    <a:pt x="4111" y="13788"/>
                  </a:cubicBezTo>
                  <a:lnTo>
                    <a:pt x="4111" y="13788"/>
                  </a:lnTo>
                  <a:cubicBezTo>
                    <a:pt x="4209" y="13997"/>
                    <a:pt x="4319" y="14193"/>
                    <a:pt x="4405" y="14389"/>
                  </a:cubicBezTo>
                  <a:cubicBezTo>
                    <a:pt x="4503" y="14561"/>
                    <a:pt x="4699" y="15187"/>
                    <a:pt x="4883" y="15199"/>
                  </a:cubicBezTo>
                  <a:cubicBezTo>
                    <a:pt x="5080" y="14892"/>
                    <a:pt x="4626" y="13960"/>
                    <a:pt x="4577" y="13629"/>
                  </a:cubicBezTo>
                  <a:lnTo>
                    <a:pt x="4577" y="13629"/>
                  </a:lnTo>
                  <a:cubicBezTo>
                    <a:pt x="4646" y="13756"/>
                    <a:pt x="5098" y="14756"/>
                    <a:pt x="5262" y="14756"/>
                  </a:cubicBezTo>
                  <a:cubicBezTo>
                    <a:pt x="5272" y="14756"/>
                    <a:pt x="5281" y="14753"/>
                    <a:pt x="5288" y="14745"/>
                  </a:cubicBezTo>
                  <a:cubicBezTo>
                    <a:pt x="5362" y="14671"/>
                    <a:pt x="5166" y="14070"/>
                    <a:pt x="5153" y="13997"/>
                  </a:cubicBezTo>
                  <a:cubicBezTo>
                    <a:pt x="5080" y="13727"/>
                    <a:pt x="4859" y="13359"/>
                    <a:pt x="4810" y="13089"/>
                  </a:cubicBezTo>
                  <a:lnTo>
                    <a:pt x="4810" y="13089"/>
                  </a:lnTo>
                  <a:cubicBezTo>
                    <a:pt x="4968" y="13128"/>
                    <a:pt x="5358" y="13415"/>
                    <a:pt x="5580" y="13415"/>
                  </a:cubicBezTo>
                  <a:cubicBezTo>
                    <a:pt x="5633" y="13415"/>
                    <a:pt x="5677" y="13399"/>
                    <a:pt x="5705" y="13359"/>
                  </a:cubicBezTo>
                  <a:cubicBezTo>
                    <a:pt x="5509" y="13138"/>
                    <a:pt x="5276" y="12954"/>
                    <a:pt x="5092" y="12708"/>
                  </a:cubicBezTo>
                  <a:cubicBezTo>
                    <a:pt x="4945" y="12524"/>
                    <a:pt x="4822" y="12255"/>
                    <a:pt x="4638" y="12107"/>
                  </a:cubicBezTo>
                  <a:cubicBezTo>
                    <a:pt x="4528" y="12009"/>
                    <a:pt x="4368" y="12046"/>
                    <a:pt x="4245" y="11972"/>
                  </a:cubicBezTo>
                  <a:cubicBezTo>
                    <a:pt x="4147" y="11911"/>
                    <a:pt x="4061" y="11739"/>
                    <a:pt x="4012" y="11641"/>
                  </a:cubicBezTo>
                  <a:cubicBezTo>
                    <a:pt x="3988" y="11604"/>
                    <a:pt x="3963" y="11567"/>
                    <a:pt x="3951" y="11543"/>
                  </a:cubicBezTo>
                  <a:lnTo>
                    <a:pt x="1645" y="5961"/>
                  </a:lnTo>
                  <a:cubicBezTo>
                    <a:pt x="2467" y="4550"/>
                    <a:pt x="3681" y="2489"/>
                    <a:pt x="3681" y="2489"/>
                  </a:cubicBezTo>
                  <a:cubicBezTo>
                    <a:pt x="3816" y="2133"/>
                    <a:pt x="3927" y="1777"/>
                    <a:pt x="4025" y="1409"/>
                  </a:cubicBezTo>
                  <a:cubicBezTo>
                    <a:pt x="4098" y="1139"/>
                    <a:pt x="4160" y="869"/>
                    <a:pt x="4184" y="599"/>
                  </a:cubicBezTo>
                  <a:cubicBezTo>
                    <a:pt x="4184" y="513"/>
                    <a:pt x="4209" y="379"/>
                    <a:pt x="4172" y="293"/>
                  </a:cubicBezTo>
                  <a:cubicBezTo>
                    <a:pt x="4147" y="231"/>
                    <a:pt x="3927" y="72"/>
                    <a:pt x="3853" y="47"/>
                  </a:cubicBezTo>
                  <a:cubicBezTo>
                    <a:pt x="3779" y="15"/>
                    <a:pt x="3693" y="1"/>
                    <a:pt x="3602" y="1"/>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60"/>
            <p:cNvSpPr/>
            <p:nvPr/>
          </p:nvSpPr>
          <p:spPr>
            <a:xfrm>
              <a:off x="3404717" y="1912875"/>
              <a:ext cx="142650" cy="379975"/>
            </a:xfrm>
            <a:custGeom>
              <a:rect b="b" l="l" r="r" t="t"/>
              <a:pathLst>
                <a:path extrusionOk="0" h="15199" w="5706">
                  <a:moveTo>
                    <a:pt x="2099" y="1"/>
                  </a:moveTo>
                  <a:cubicBezTo>
                    <a:pt x="2009" y="1"/>
                    <a:pt x="1924" y="15"/>
                    <a:pt x="1853" y="47"/>
                  </a:cubicBezTo>
                  <a:cubicBezTo>
                    <a:pt x="1779" y="72"/>
                    <a:pt x="1558" y="231"/>
                    <a:pt x="1534" y="293"/>
                  </a:cubicBezTo>
                  <a:cubicBezTo>
                    <a:pt x="1497" y="379"/>
                    <a:pt x="1522" y="513"/>
                    <a:pt x="1522" y="599"/>
                  </a:cubicBezTo>
                  <a:cubicBezTo>
                    <a:pt x="1534" y="869"/>
                    <a:pt x="1607" y="1151"/>
                    <a:pt x="1681" y="1409"/>
                  </a:cubicBezTo>
                  <a:cubicBezTo>
                    <a:pt x="1767" y="1777"/>
                    <a:pt x="1890" y="2133"/>
                    <a:pt x="2025" y="2489"/>
                  </a:cubicBezTo>
                  <a:cubicBezTo>
                    <a:pt x="2025" y="2489"/>
                    <a:pt x="3239" y="4550"/>
                    <a:pt x="4061" y="5961"/>
                  </a:cubicBezTo>
                  <a:lnTo>
                    <a:pt x="1755" y="11543"/>
                  </a:lnTo>
                  <a:cubicBezTo>
                    <a:pt x="1730" y="11567"/>
                    <a:pt x="1718" y="11604"/>
                    <a:pt x="1693" y="11641"/>
                  </a:cubicBezTo>
                  <a:cubicBezTo>
                    <a:pt x="1644" y="11739"/>
                    <a:pt x="1558" y="11911"/>
                    <a:pt x="1448" y="11972"/>
                  </a:cubicBezTo>
                  <a:cubicBezTo>
                    <a:pt x="1338" y="12046"/>
                    <a:pt x="1178" y="12009"/>
                    <a:pt x="1068" y="12107"/>
                  </a:cubicBezTo>
                  <a:cubicBezTo>
                    <a:pt x="884" y="12255"/>
                    <a:pt x="761" y="12524"/>
                    <a:pt x="614" y="12708"/>
                  </a:cubicBezTo>
                  <a:cubicBezTo>
                    <a:pt x="430" y="12954"/>
                    <a:pt x="197" y="13138"/>
                    <a:pt x="0" y="13359"/>
                  </a:cubicBezTo>
                  <a:cubicBezTo>
                    <a:pt x="29" y="13399"/>
                    <a:pt x="72" y="13415"/>
                    <a:pt x="126" y="13415"/>
                  </a:cubicBezTo>
                  <a:cubicBezTo>
                    <a:pt x="348" y="13415"/>
                    <a:pt x="738" y="13128"/>
                    <a:pt x="896" y="13089"/>
                  </a:cubicBezTo>
                  <a:lnTo>
                    <a:pt x="896" y="13089"/>
                  </a:lnTo>
                  <a:cubicBezTo>
                    <a:pt x="847" y="13359"/>
                    <a:pt x="626" y="13739"/>
                    <a:pt x="552" y="13997"/>
                  </a:cubicBezTo>
                  <a:cubicBezTo>
                    <a:pt x="540" y="14070"/>
                    <a:pt x="344" y="14671"/>
                    <a:pt x="417" y="14745"/>
                  </a:cubicBezTo>
                  <a:cubicBezTo>
                    <a:pt x="425" y="14753"/>
                    <a:pt x="434" y="14756"/>
                    <a:pt x="444" y="14756"/>
                  </a:cubicBezTo>
                  <a:cubicBezTo>
                    <a:pt x="608" y="14756"/>
                    <a:pt x="1060" y="13756"/>
                    <a:pt x="1129" y="13629"/>
                  </a:cubicBezTo>
                  <a:lnTo>
                    <a:pt x="1129" y="13629"/>
                  </a:lnTo>
                  <a:cubicBezTo>
                    <a:pt x="1080" y="13960"/>
                    <a:pt x="626" y="14892"/>
                    <a:pt x="822" y="15199"/>
                  </a:cubicBezTo>
                  <a:cubicBezTo>
                    <a:pt x="1006" y="15187"/>
                    <a:pt x="1203" y="14573"/>
                    <a:pt x="1301" y="14389"/>
                  </a:cubicBezTo>
                  <a:cubicBezTo>
                    <a:pt x="1399" y="14193"/>
                    <a:pt x="1497" y="13997"/>
                    <a:pt x="1595" y="13800"/>
                  </a:cubicBezTo>
                  <a:lnTo>
                    <a:pt x="1595" y="13800"/>
                  </a:lnTo>
                  <a:cubicBezTo>
                    <a:pt x="1522" y="14095"/>
                    <a:pt x="1117" y="14855"/>
                    <a:pt x="1215" y="15162"/>
                  </a:cubicBezTo>
                  <a:cubicBezTo>
                    <a:pt x="1220" y="15163"/>
                    <a:pt x="1226" y="15163"/>
                    <a:pt x="1231" y="15163"/>
                  </a:cubicBezTo>
                  <a:cubicBezTo>
                    <a:pt x="1530" y="15163"/>
                    <a:pt x="1768" y="14176"/>
                    <a:pt x="1841" y="13923"/>
                  </a:cubicBezTo>
                  <a:lnTo>
                    <a:pt x="1841" y="13923"/>
                  </a:lnTo>
                  <a:cubicBezTo>
                    <a:pt x="1828" y="14156"/>
                    <a:pt x="1742" y="14598"/>
                    <a:pt x="1865" y="14806"/>
                  </a:cubicBezTo>
                  <a:cubicBezTo>
                    <a:pt x="1872" y="14810"/>
                    <a:pt x="1880" y="14812"/>
                    <a:pt x="1887" y="14812"/>
                  </a:cubicBezTo>
                  <a:cubicBezTo>
                    <a:pt x="2086" y="14812"/>
                    <a:pt x="2258" y="13556"/>
                    <a:pt x="2270" y="13248"/>
                  </a:cubicBezTo>
                  <a:cubicBezTo>
                    <a:pt x="2282" y="12954"/>
                    <a:pt x="2282" y="12696"/>
                    <a:pt x="2380" y="12451"/>
                  </a:cubicBezTo>
                  <a:cubicBezTo>
                    <a:pt x="2454" y="12255"/>
                    <a:pt x="2589" y="12046"/>
                    <a:pt x="2687" y="11862"/>
                  </a:cubicBezTo>
                  <a:cubicBezTo>
                    <a:pt x="2908" y="11457"/>
                    <a:pt x="3117" y="11052"/>
                    <a:pt x="3325" y="10660"/>
                  </a:cubicBezTo>
                  <a:cubicBezTo>
                    <a:pt x="3853" y="9654"/>
                    <a:pt x="4392" y="8635"/>
                    <a:pt x="4908" y="7629"/>
                  </a:cubicBezTo>
                  <a:cubicBezTo>
                    <a:pt x="5080" y="7298"/>
                    <a:pt x="5239" y="6979"/>
                    <a:pt x="5411" y="6648"/>
                  </a:cubicBezTo>
                  <a:cubicBezTo>
                    <a:pt x="5533" y="6378"/>
                    <a:pt x="5705" y="5863"/>
                    <a:pt x="5668" y="5777"/>
                  </a:cubicBezTo>
                  <a:cubicBezTo>
                    <a:pt x="5619" y="5617"/>
                    <a:pt x="5521" y="5482"/>
                    <a:pt x="5448" y="5335"/>
                  </a:cubicBezTo>
                  <a:cubicBezTo>
                    <a:pt x="5227" y="4906"/>
                    <a:pt x="5006" y="4476"/>
                    <a:pt x="4785" y="4035"/>
                  </a:cubicBezTo>
                  <a:cubicBezTo>
                    <a:pt x="4294" y="3078"/>
                    <a:pt x="3804" y="2121"/>
                    <a:pt x="3301" y="1176"/>
                  </a:cubicBezTo>
                  <a:cubicBezTo>
                    <a:pt x="3153" y="882"/>
                    <a:pt x="3031" y="538"/>
                    <a:pt x="2834" y="280"/>
                  </a:cubicBezTo>
                  <a:cubicBezTo>
                    <a:pt x="2723" y="141"/>
                    <a:pt x="2384" y="1"/>
                    <a:pt x="2099" y="1"/>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60"/>
            <p:cNvSpPr/>
            <p:nvPr/>
          </p:nvSpPr>
          <p:spPr>
            <a:xfrm>
              <a:off x="3317292" y="1866675"/>
              <a:ext cx="95425" cy="39200"/>
            </a:xfrm>
            <a:custGeom>
              <a:rect b="b" l="l" r="r" t="t"/>
              <a:pathLst>
                <a:path extrusionOk="0" h="1568" w="3817">
                  <a:moveTo>
                    <a:pt x="2184" y="1"/>
                  </a:moveTo>
                  <a:cubicBezTo>
                    <a:pt x="1633" y="1"/>
                    <a:pt x="1146" y="108"/>
                    <a:pt x="528" y="239"/>
                  </a:cubicBezTo>
                  <a:cubicBezTo>
                    <a:pt x="357" y="276"/>
                    <a:pt x="332" y="509"/>
                    <a:pt x="234" y="656"/>
                  </a:cubicBezTo>
                  <a:cubicBezTo>
                    <a:pt x="1" y="963"/>
                    <a:pt x="62" y="1073"/>
                    <a:pt x="320" y="1196"/>
                  </a:cubicBezTo>
                  <a:cubicBezTo>
                    <a:pt x="817" y="1457"/>
                    <a:pt x="1465" y="1568"/>
                    <a:pt x="2080" y="1568"/>
                  </a:cubicBezTo>
                  <a:cubicBezTo>
                    <a:pt x="2360" y="1568"/>
                    <a:pt x="2634" y="1545"/>
                    <a:pt x="2884" y="1503"/>
                  </a:cubicBezTo>
                  <a:cubicBezTo>
                    <a:pt x="3264" y="1429"/>
                    <a:pt x="3534" y="1429"/>
                    <a:pt x="3681" y="1049"/>
                  </a:cubicBezTo>
                  <a:cubicBezTo>
                    <a:pt x="3816" y="717"/>
                    <a:pt x="3632" y="202"/>
                    <a:pt x="3264" y="129"/>
                  </a:cubicBezTo>
                  <a:cubicBezTo>
                    <a:pt x="2855" y="38"/>
                    <a:pt x="2509" y="1"/>
                    <a:pt x="2184" y="1"/>
                  </a:cubicBezTo>
                  <a:close/>
                </a:path>
              </a:pathLst>
            </a:custGeom>
            <a:solidFill>
              <a:srgbClr val="CFCF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9" name="Google Shape;9319;p60"/>
            <p:cNvSpPr/>
            <p:nvPr/>
          </p:nvSpPr>
          <p:spPr>
            <a:xfrm>
              <a:off x="3158642" y="1500275"/>
              <a:ext cx="411800" cy="1377175"/>
            </a:xfrm>
            <a:custGeom>
              <a:rect b="b" l="l" r="r" t="t"/>
              <a:pathLst>
                <a:path extrusionOk="0" h="55087" w="16472">
                  <a:moveTo>
                    <a:pt x="8349" y="0"/>
                  </a:moveTo>
                  <a:cubicBezTo>
                    <a:pt x="8311" y="0"/>
                    <a:pt x="8274" y="0"/>
                    <a:pt x="8236" y="1"/>
                  </a:cubicBezTo>
                  <a:lnTo>
                    <a:pt x="7574" y="25"/>
                  </a:lnTo>
                  <a:cubicBezTo>
                    <a:pt x="6175" y="124"/>
                    <a:pt x="4813" y="614"/>
                    <a:pt x="3733" y="1498"/>
                  </a:cubicBezTo>
                  <a:cubicBezTo>
                    <a:pt x="2654" y="2406"/>
                    <a:pt x="2065" y="3915"/>
                    <a:pt x="1734" y="5203"/>
                  </a:cubicBezTo>
                  <a:lnTo>
                    <a:pt x="1734" y="6233"/>
                  </a:lnTo>
                  <a:cubicBezTo>
                    <a:pt x="1905" y="7092"/>
                    <a:pt x="2065" y="7951"/>
                    <a:pt x="2114" y="8810"/>
                  </a:cubicBezTo>
                  <a:cubicBezTo>
                    <a:pt x="2062" y="8807"/>
                    <a:pt x="2010" y="8805"/>
                    <a:pt x="1960" y="8805"/>
                  </a:cubicBezTo>
                  <a:cubicBezTo>
                    <a:pt x="417" y="8805"/>
                    <a:pt x="1" y="10237"/>
                    <a:pt x="1415" y="11129"/>
                  </a:cubicBezTo>
                  <a:cubicBezTo>
                    <a:pt x="1638" y="11273"/>
                    <a:pt x="1868" y="11309"/>
                    <a:pt x="2074" y="11309"/>
                  </a:cubicBezTo>
                  <a:cubicBezTo>
                    <a:pt x="2289" y="11309"/>
                    <a:pt x="2478" y="11270"/>
                    <a:pt x="2607" y="11270"/>
                  </a:cubicBezTo>
                  <a:cubicBezTo>
                    <a:pt x="2682" y="11270"/>
                    <a:pt x="2736" y="11283"/>
                    <a:pt x="2764" y="11325"/>
                  </a:cubicBezTo>
                  <a:cubicBezTo>
                    <a:pt x="3549" y="12454"/>
                    <a:pt x="4175" y="12846"/>
                    <a:pt x="4752" y="13165"/>
                  </a:cubicBezTo>
                  <a:cubicBezTo>
                    <a:pt x="5991" y="13877"/>
                    <a:pt x="7414" y="13926"/>
                    <a:pt x="7414" y="13926"/>
                  </a:cubicBezTo>
                  <a:cubicBezTo>
                    <a:pt x="7500" y="14110"/>
                    <a:pt x="7426" y="15300"/>
                    <a:pt x="7426" y="15300"/>
                  </a:cubicBezTo>
                  <a:cubicBezTo>
                    <a:pt x="7058" y="15386"/>
                    <a:pt x="6764" y="15472"/>
                    <a:pt x="6506" y="15558"/>
                  </a:cubicBezTo>
                  <a:lnTo>
                    <a:pt x="4359" y="15950"/>
                  </a:lnTo>
                  <a:cubicBezTo>
                    <a:pt x="4924" y="17373"/>
                    <a:pt x="4887" y="18895"/>
                    <a:pt x="4580" y="20367"/>
                  </a:cubicBezTo>
                  <a:cubicBezTo>
                    <a:pt x="4592" y="21397"/>
                    <a:pt x="4568" y="22722"/>
                    <a:pt x="4531" y="23336"/>
                  </a:cubicBezTo>
                  <a:cubicBezTo>
                    <a:pt x="4457" y="24256"/>
                    <a:pt x="4151" y="27924"/>
                    <a:pt x="4028" y="28881"/>
                  </a:cubicBezTo>
                  <a:cubicBezTo>
                    <a:pt x="3954" y="29458"/>
                    <a:pt x="3868" y="29838"/>
                    <a:pt x="3844" y="30587"/>
                  </a:cubicBezTo>
                  <a:lnTo>
                    <a:pt x="3832" y="30599"/>
                  </a:lnTo>
                  <a:cubicBezTo>
                    <a:pt x="3832" y="30599"/>
                    <a:pt x="3832" y="30623"/>
                    <a:pt x="3832" y="30672"/>
                  </a:cubicBezTo>
                  <a:cubicBezTo>
                    <a:pt x="3832" y="30832"/>
                    <a:pt x="3832" y="31004"/>
                    <a:pt x="3832" y="31200"/>
                  </a:cubicBezTo>
                  <a:cubicBezTo>
                    <a:pt x="3844" y="31212"/>
                    <a:pt x="3856" y="31212"/>
                    <a:pt x="3856" y="31212"/>
                  </a:cubicBezTo>
                  <a:cubicBezTo>
                    <a:pt x="3918" y="32709"/>
                    <a:pt x="4065" y="36684"/>
                    <a:pt x="4138" y="40549"/>
                  </a:cubicBezTo>
                  <a:lnTo>
                    <a:pt x="4114" y="40549"/>
                  </a:lnTo>
                  <a:cubicBezTo>
                    <a:pt x="4237" y="46315"/>
                    <a:pt x="4335" y="53848"/>
                    <a:pt x="4335" y="53848"/>
                  </a:cubicBezTo>
                  <a:cubicBezTo>
                    <a:pt x="4335" y="53897"/>
                    <a:pt x="4359" y="54020"/>
                    <a:pt x="4335" y="54032"/>
                  </a:cubicBezTo>
                  <a:cubicBezTo>
                    <a:pt x="4138" y="54118"/>
                    <a:pt x="3954" y="54204"/>
                    <a:pt x="3758" y="54302"/>
                  </a:cubicBezTo>
                  <a:cubicBezTo>
                    <a:pt x="3562" y="54388"/>
                    <a:pt x="2813" y="54645"/>
                    <a:pt x="2531" y="54903"/>
                  </a:cubicBezTo>
                  <a:cubicBezTo>
                    <a:pt x="2433" y="54989"/>
                    <a:pt x="2543" y="55087"/>
                    <a:pt x="2777" y="55087"/>
                  </a:cubicBezTo>
                  <a:cubicBezTo>
                    <a:pt x="2850" y="55087"/>
                    <a:pt x="4654" y="55050"/>
                    <a:pt x="5169" y="55026"/>
                  </a:cubicBezTo>
                  <a:cubicBezTo>
                    <a:pt x="5402" y="55026"/>
                    <a:pt x="5427" y="55026"/>
                    <a:pt x="5660" y="55001"/>
                  </a:cubicBezTo>
                  <a:cubicBezTo>
                    <a:pt x="5819" y="54964"/>
                    <a:pt x="5684" y="53885"/>
                    <a:pt x="5684" y="53627"/>
                  </a:cubicBezTo>
                  <a:cubicBezTo>
                    <a:pt x="5696" y="51431"/>
                    <a:pt x="5966" y="49738"/>
                    <a:pt x="6077" y="47799"/>
                  </a:cubicBezTo>
                  <a:cubicBezTo>
                    <a:pt x="6150" y="46413"/>
                    <a:pt x="5991" y="45591"/>
                    <a:pt x="6077" y="44205"/>
                  </a:cubicBezTo>
                  <a:cubicBezTo>
                    <a:pt x="6089" y="43886"/>
                    <a:pt x="6163" y="43272"/>
                    <a:pt x="6224" y="42708"/>
                  </a:cubicBezTo>
                  <a:cubicBezTo>
                    <a:pt x="6249" y="42438"/>
                    <a:pt x="6285" y="42193"/>
                    <a:pt x="6298" y="41984"/>
                  </a:cubicBezTo>
                  <a:cubicBezTo>
                    <a:pt x="6580" y="39751"/>
                    <a:pt x="7488" y="33396"/>
                    <a:pt x="7831" y="31040"/>
                  </a:cubicBezTo>
                  <a:cubicBezTo>
                    <a:pt x="7954" y="30991"/>
                    <a:pt x="8089" y="30930"/>
                    <a:pt x="8212" y="30869"/>
                  </a:cubicBezTo>
                  <a:cubicBezTo>
                    <a:pt x="8334" y="30930"/>
                    <a:pt x="8457" y="30991"/>
                    <a:pt x="8592" y="31040"/>
                  </a:cubicBezTo>
                  <a:cubicBezTo>
                    <a:pt x="8935" y="33396"/>
                    <a:pt x="9843" y="39751"/>
                    <a:pt x="10113" y="41984"/>
                  </a:cubicBezTo>
                  <a:cubicBezTo>
                    <a:pt x="10138" y="42193"/>
                    <a:pt x="10162" y="42438"/>
                    <a:pt x="10199" y="42708"/>
                  </a:cubicBezTo>
                  <a:cubicBezTo>
                    <a:pt x="10260" y="43272"/>
                    <a:pt x="10334" y="43886"/>
                    <a:pt x="10346" y="44205"/>
                  </a:cubicBezTo>
                  <a:cubicBezTo>
                    <a:pt x="10420" y="45591"/>
                    <a:pt x="10273" y="46413"/>
                    <a:pt x="10346" y="47799"/>
                  </a:cubicBezTo>
                  <a:cubicBezTo>
                    <a:pt x="10457" y="49738"/>
                    <a:pt x="10727" y="51431"/>
                    <a:pt x="10739" y="53627"/>
                  </a:cubicBezTo>
                  <a:cubicBezTo>
                    <a:pt x="10739" y="53885"/>
                    <a:pt x="10592" y="54964"/>
                    <a:pt x="10763" y="55001"/>
                  </a:cubicBezTo>
                  <a:cubicBezTo>
                    <a:pt x="10997" y="55026"/>
                    <a:pt x="11021" y="55026"/>
                    <a:pt x="11254" y="55026"/>
                  </a:cubicBezTo>
                  <a:cubicBezTo>
                    <a:pt x="11769" y="55050"/>
                    <a:pt x="13585" y="55087"/>
                    <a:pt x="13647" y="55087"/>
                  </a:cubicBezTo>
                  <a:cubicBezTo>
                    <a:pt x="13880" y="55087"/>
                    <a:pt x="13990" y="54989"/>
                    <a:pt x="13892" y="54903"/>
                  </a:cubicBezTo>
                  <a:cubicBezTo>
                    <a:pt x="13610" y="54645"/>
                    <a:pt x="12861" y="54388"/>
                    <a:pt x="12665" y="54302"/>
                  </a:cubicBezTo>
                  <a:cubicBezTo>
                    <a:pt x="12469" y="54204"/>
                    <a:pt x="12285" y="54118"/>
                    <a:pt x="12088" y="54032"/>
                  </a:cubicBezTo>
                  <a:cubicBezTo>
                    <a:pt x="12052" y="54020"/>
                    <a:pt x="12088" y="53897"/>
                    <a:pt x="12088" y="53848"/>
                  </a:cubicBezTo>
                  <a:cubicBezTo>
                    <a:pt x="12088" y="53848"/>
                    <a:pt x="12174" y="46315"/>
                    <a:pt x="12309" y="40549"/>
                  </a:cubicBezTo>
                  <a:lnTo>
                    <a:pt x="12285" y="40549"/>
                  </a:lnTo>
                  <a:cubicBezTo>
                    <a:pt x="12358" y="36684"/>
                    <a:pt x="12506" y="32709"/>
                    <a:pt x="12567" y="31212"/>
                  </a:cubicBezTo>
                  <a:cubicBezTo>
                    <a:pt x="12567" y="31212"/>
                    <a:pt x="12579" y="31212"/>
                    <a:pt x="12591" y="31200"/>
                  </a:cubicBezTo>
                  <a:cubicBezTo>
                    <a:pt x="12591" y="31004"/>
                    <a:pt x="12591" y="30832"/>
                    <a:pt x="12579" y="30672"/>
                  </a:cubicBezTo>
                  <a:cubicBezTo>
                    <a:pt x="12591" y="30623"/>
                    <a:pt x="12591" y="30599"/>
                    <a:pt x="12591" y="30599"/>
                  </a:cubicBezTo>
                  <a:lnTo>
                    <a:pt x="12579" y="30587"/>
                  </a:lnTo>
                  <a:cubicBezTo>
                    <a:pt x="12555" y="29838"/>
                    <a:pt x="12469" y="29458"/>
                    <a:pt x="12395" y="28881"/>
                  </a:cubicBezTo>
                  <a:cubicBezTo>
                    <a:pt x="12285" y="27924"/>
                    <a:pt x="11966" y="24256"/>
                    <a:pt x="11904" y="23336"/>
                  </a:cubicBezTo>
                  <a:cubicBezTo>
                    <a:pt x="11843" y="22563"/>
                    <a:pt x="11819" y="20649"/>
                    <a:pt x="11880" y="19643"/>
                  </a:cubicBezTo>
                  <a:lnTo>
                    <a:pt x="11831" y="15901"/>
                  </a:lnTo>
                  <a:lnTo>
                    <a:pt x="9966" y="15570"/>
                  </a:lnTo>
                  <a:cubicBezTo>
                    <a:pt x="9966" y="15570"/>
                    <a:pt x="9966" y="15570"/>
                    <a:pt x="9966" y="15558"/>
                  </a:cubicBezTo>
                  <a:cubicBezTo>
                    <a:pt x="9708" y="15472"/>
                    <a:pt x="9402" y="15386"/>
                    <a:pt x="9046" y="15300"/>
                  </a:cubicBezTo>
                  <a:cubicBezTo>
                    <a:pt x="9046" y="15300"/>
                    <a:pt x="8960" y="14110"/>
                    <a:pt x="9046" y="13926"/>
                  </a:cubicBezTo>
                  <a:cubicBezTo>
                    <a:pt x="9046" y="13926"/>
                    <a:pt x="10665" y="13877"/>
                    <a:pt x="11904" y="13165"/>
                  </a:cubicBezTo>
                  <a:cubicBezTo>
                    <a:pt x="12469" y="12846"/>
                    <a:pt x="12923" y="12454"/>
                    <a:pt x="13708" y="11325"/>
                  </a:cubicBezTo>
                  <a:cubicBezTo>
                    <a:pt x="13736" y="11283"/>
                    <a:pt x="13790" y="11270"/>
                    <a:pt x="13864" y="11270"/>
                  </a:cubicBezTo>
                  <a:cubicBezTo>
                    <a:pt x="13991" y="11270"/>
                    <a:pt x="14178" y="11309"/>
                    <a:pt x="14393" y="11309"/>
                  </a:cubicBezTo>
                  <a:cubicBezTo>
                    <a:pt x="14599" y="11309"/>
                    <a:pt x="14830" y="11273"/>
                    <a:pt x="15057" y="11129"/>
                  </a:cubicBezTo>
                  <a:cubicBezTo>
                    <a:pt x="16472" y="10237"/>
                    <a:pt x="16056" y="8805"/>
                    <a:pt x="14512" y="8805"/>
                  </a:cubicBezTo>
                  <a:cubicBezTo>
                    <a:pt x="14462" y="8805"/>
                    <a:pt x="14411" y="8807"/>
                    <a:pt x="14358" y="8810"/>
                  </a:cubicBezTo>
                  <a:cubicBezTo>
                    <a:pt x="14407" y="7951"/>
                    <a:pt x="14567" y="7092"/>
                    <a:pt x="14726" y="6233"/>
                  </a:cubicBezTo>
                  <a:lnTo>
                    <a:pt x="14726" y="5203"/>
                  </a:lnTo>
                  <a:cubicBezTo>
                    <a:pt x="14407" y="3915"/>
                    <a:pt x="13806" y="2406"/>
                    <a:pt x="12726" y="1498"/>
                  </a:cubicBezTo>
                  <a:cubicBezTo>
                    <a:pt x="11516" y="503"/>
                    <a:pt x="9931" y="0"/>
                    <a:pt x="8349" y="0"/>
                  </a:cubicBezTo>
                  <a:close/>
                </a:path>
              </a:pathLst>
            </a:custGeom>
            <a:solidFill>
              <a:srgbClr val="FFE1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0" name="Google Shape;9320;p60"/>
            <p:cNvSpPr/>
            <p:nvPr/>
          </p:nvSpPr>
          <p:spPr>
            <a:xfrm>
              <a:off x="3192467" y="1464200"/>
              <a:ext cx="349075" cy="268600"/>
            </a:xfrm>
            <a:custGeom>
              <a:rect b="b" l="l" r="r" t="t"/>
              <a:pathLst>
                <a:path extrusionOk="0" h="10744" w="13963">
                  <a:moveTo>
                    <a:pt x="6876" y="0"/>
                  </a:moveTo>
                  <a:cubicBezTo>
                    <a:pt x="5389" y="0"/>
                    <a:pt x="3917" y="389"/>
                    <a:pt x="2687" y="1272"/>
                  </a:cubicBezTo>
                  <a:cubicBezTo>
                    <a:pt x="1338" y="2254"/>
                    <a:pt x="724" y="3321"/>
                    <a:pt x="368" y="4916"/>
                  </a:cubicBezTo>
                  <a:cubicBezTo>
                    <a:pt x="0" y="6634"/>
                    <a:pt x="270" y="9357"/>
                    <a:pt x="1031" y="10744"/>
                  </a:cubicBezTo>
                  <a:cubicBezTo>
                    <a:pt x="1019" y="10719"/>
                    <a:pt x="1522" y="7860"/>
                    <a:pt x="1558" y="7480"/>
                  </a:cubicBezTo>
                  <a:cubicBezTo>
                    <a:pt x="1669" y="6364"/>
                    <a:pt x="1792" y="4855"/>
                    <a:pt x="2712" y="4069"/>
                  </a:cubicBezTo>
                  <a:cubicBezTo>
                    <a:pt x="3168" y="3687"/>
                    <a:pt x="3610" y="3549"/>
                    <a:pt x="4057" y="3549"/>
                  </a:cubicBezTo>
                  <a:cubicBezTo>
                    <a:pt x="4584" y="3549"/>
                    <a:pt x="5116" y="3741"/>
                    <a:pt x="5681" y="3947"/>
                  </a:cubicBezTo>
                  <a:cubicBezTo>
                    <a:pt x="6161" y="4120"/>
                    <a:pt x="6631" y="4192"/>
                    <a:pt x="7092" y="4192"/>
                  </a:cubicBezTo>
                  <a:cubicBezTo>
                    <a:pt x="8201" y="4192"/>
                    <a:pt x="9260" y="3775"/>
                    <a:pt x="10282" y="3333"/>
                  </a:cubicBezTo>
                  <a:cubicBezTo>
                    <a:pt x="10453" y="3260"/>
                    <a:pt x="10615" y="3227"/>
                    <a:pt x="10768" y="3227"/>
                  </a:cubicBezTo>
                  <a:cubicBezTo>
                    <a:pt x="12074" y="3227"/>
                    <a:pt x="12685" y="5691"/>
                    <a:pt x="12882" y="6867"/>
                  </a:cubicBezTo>
                  <a:cubicBezTo>
                    <a:pt x="12966" y="7354"/>
                    <a:pt x="12796" y="10558"/>
                    <a:pt x="13231" y="10558"/>
                  </a:cubicBezTo>
                  <a:cubicBezTo>
                    <a:pt x="13245" y="10558"/>
                    <a:pt x="13260" y="10554"/>
                    <a:pt x="13275" y="10547"/>
                  </a:cubicBezTo>
                  <a:cubicBezTo>
                    <a:pt x="13275" y="10547"/>
                    <a:pt x="13704" y="8695"/>
                    <a:pt x="13741" y="8339"/>
                  </a:cubicBezTo>
                  <a:cubicBezTo>
                    <a:pt x="13827" y="7235"/>
                    <a:pt x="13962" y="6609"/>
                    <a:pt x="13839" y="5517"/>
                  </a:cubicBezTo>
                  <a:cubicBezTo>
                    <a:pt x="13557" y="3039"/>
                    <a:pt x="12110" y="1260"/>
                    <a:pt x="9803" y="487"/>
                  </a:cubicBezTo>
                  <a:cubicBezTo>
                    <a:pt x="8866" y="173"/>
                    <a:pt x="7868" y="0"/>
                    <a:pt x="6876" y="0"/>
                  </a:cubicBezTo>
                  <a:close/>
                </a:path>
              </a:pathLst>
            </a:custGeom>
            <a:solidFill>
              <a:srgbClr val="BF9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60"/>
            <p:cNvSpPr/>
            <p:nvPr/>
          </p:nvSpPr>
          <p:spPr>
            <a:xfrm>
              <a:off x="3187567" y="1743075"/>
              <a:ext cx="28850" cy="25600"/>
            </a:xfrm>
            <a:custGeom>
              <a:rect b="b" l="l" r="r" t="t"/>
              <a:pathLst>
                <a:path extrusionOk="0" h="1024" w="1154">
                  <a:moveTo>
                    <a:pt x="218" y="1"/>
                  </a:moveTo>
                  <a:cubicBezTo>
                    <a:pt x="188" y="1"/>
                    <a:pt x="165" y="9"/>
                    <a:pt x="147" y="18"/>
                  </a:cubicBezTo>
                  <a:cubicBezTo>
                    <a:pt x="110" y="18"/>
                    <a:pt x="86" y="30"/>
                    <a:pt x="61" y="30"/>
                  </a:cubicBezTo>
                  <a:cubicBezTo>
                    <a:pt x="25" y="42"/>
                    <a:pt x="0" y="55"/>
                    <a:pt x="0" y="55"/>
                  </a:cubicBezTo>
                  <a:cubicBezTo>
                    <a:pt x="0" y="55"/>
                    <a:pt x="25" y="67"/>
                    <a:pt x="61" y="92"/>
                  </a:cubicBezTo>
                  <a:cubicBezTo>
                    <a:pt x="86" y="92"/>
                    <a:pt x="110" y="104"/>
                    <a:pt x="147" y="116"/>
                  </a:cubicBezTo>
                  <a:cubicBezTo>
                    <a:pt x="172" y="116"/>
                    <a:pt x="209" y="128"/>
                    <a:pt x="233" y="153"/>
                  </a:cubicBezTo>
                  <a:cubicBezTo>
                    <a:pt x="270" y="177"/>
                    <a:pt x="307" y="190"/>
                    <a:pt x="331" y="202"/>
                  </a:cubicBezTo>
                  <a:cubicBezTo>
                    <a:pt x="368" y="214"/>
                    <a:pt x="405" y="251"/>
                    <a:pt x="442" y="276"/>
                  </a:cubicBezTo>
                  <a:cubicBezTo>
                    <a:pt x="515" y="312"/>
                    <a:pt x="577" y="386"/>
                    <a:pt x="650" y="435"/>
                  </a:cubicBezTo>
                  <a:cubicBezTo>
                    <a:pt x="712" y="496"/>
                    <a:pt x="773" y="558"/>
                    <a:pt x="834" y="631"/>
                  </a:cubicBezTo>
                  <a:cubicBezTo>
                    <a:pt x="859" y="668"/>
                    <a:pt x="896" y="693"/>
                    <a:pt x="920" y="730"/>
                  </a:cubicBezTo>
                  <a:cubicBezTo>
                    <a:pt x="945" y="766"/>
                    <a:pt x="969" y="791"/>
                    <a:pt x="994" y="815"/>
                  </a:cubicBezTo>
                  <a:cubicBezTo>
                    <a:pt x="1043" y="877"/>
                    <a:pt x="1067" y="938"/>
                    <a:pt x="1104" y="963"/>
                  </a:cubicBezTo>
                  <a:cubicBezTo>
                    <a:pt x="1129" y="999"/>
                    <a:pt x="1153" y="1024"/>
                    <a:pt x="1153" y="1024"/>
                  </a:cubicBezTo>
                  <a:cubicBezTo>
                    <a:pt x="1153" y="1024"/>
                    <a:pt x="1153" y="999"/>
                    <a:pt x="1153" y="950"/>
                  </a:cubicBezTo>
                  <a:cubicBezTo>
                    <a:pt x="1153" y="901"/>
                    <a:pt x="1153" y="840"/>
                    <a:pt x="1129" y="754"/>
                  </a:cubicBezTo>
                  <a:cubicBezTo>
                    <a:pt x="1104" y="680"/>
                    <a:pt x="1080" y="582"/>
                    <a:pt x="1018" y="496"/>
                  </a:cubicBezTo>
                  <a:cubicBezTo>
                    <a:pt x="994" y="460"/>
                    <a:pt x="969" y="411"/>
                    <a:pt x="932" y="374"/>
                  </a:cubicBezTo>
                  <a:lnTo>
                    <a:pt x="822" y="239"/>
                  </a:lnTo>
                  <a:cubicBezTo>
                    <a:pt x="773" y="214"/>
                    <a:pt x="736" y="177"/>
                    <a:pt x="687" y="141"/>
                  </a:cubicBezTo>
                  <a:cubicBezTo>
                    <a:pt x="650" y="104"/>
                    <a:pt x="589" y="92"/>
                    <a:pt x="540" y="67"/>
                  </a:cubicBezTo>
                  <a:cubicBezTo>
                    <a:pt x="491" y="55"/>
                    <a:pt x="454" y="30"/>
                    <a:pt x="393" y="18"/>
                  </a:cubicBezTo>
                  <a:cubicBezTo>
                    <a:pt x="344" y="6"/>
                    <a:pt x="295" y="6"/>
                    <a:pt x="258" y="6"/>
                  </a:cubicBezTo>
                  <a:cubicBezTo>
                    <a:pt x="243" y="2"/>
                    <a:pt x="230" y="1"/>
                    <a:pt x="218" y="1"/>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60"/>
            <p:cNvSpPr/>
            <p:nvPr/>
          </p:nvSpPr>
          <p:spPr>
            <a:xfrm>
              <a:off x="3510517" y="1735225"/>
              <a:ext cx="30700" cy="36225"/>
            </a:xfrm>
            <a:custGeom>
              <a:rect b="b" l="l" r="r" t="t"/>
              <a:pathLst>
                <a:path extrusionOk="0" h="1449" w="1228">
                  <a:moveTo>
                    <a:pt x="1228" y="1"/>
                  </a:moveTo>
                  <a:lnTo>
                    <a:pt x="1228" y="1"/>
                  </a:lnTo>
                  <a:cubicBezTo>
                    <a:pt x="1228" y="1"/>
                    <a:pt x="1191" y="1"/>
                    <a:pt x="1142" y="13"/>
                  </a:cubicBezTo>
                  <a:cubicBezTo>
                    <a:pt x="1117" y="13"/>
                    <a:pt x="1081" y="25"/>
                    <a:pt x="1044" y="25"/>
                  </a:cubicBezTo>
                  <a:cubicBezTo>
                    <a:pt x="1007" y="37"/>
                    <a:pt x="958" y="37"/>
                    <a:pt x="909" y="62"/>
                  </a:cubicBezTo>
                  <a:cubicBezTo>
                    <a:pt x="823" y="99"/>
                    <a:pt x="713" y="136"/>
                    <a:pt x="614" y="222"/>
                  </a:cubicBezTo>
                  <a:cubicBezTo>
                    <a:pt x="565" y="258"/>
                    <a:pt x="504" y="283"/>
                    <a:pt x="467" y="344"/>
                  </a:cubicBezTo>
                  <a:cubicBezTo>
                    <a:pt x="418" y="393"/>
                    <a:pt x="381" y="442"/>
                    <a:pt x="332" y="491"/>
                  </a:cubicBezTo>
                  <a:cubicBezTo>
                    <a:pt x="295" y="541"/>
                    <a:pt x="259" y="602"/>
                    <a:pt x="234" y="651"/>
                  </a:cubicBezTo>
                  <a:cubicBezTo>
                    <a:pt x="197" y="700"/>
                    <a:pt x="173" y="761"/>
                    <a:pt x="148" y="823"/>
                  </a:cubicBezTo>
                  <a:cubicBezTo>
                    <a:pt x="99" y="933"/>
                    <a:pt x="62" y="1044"/>
                    <a:pt x="50" y="1129"/>
                  </a:cubicBezTo>
                  <a:cubicBezTo>
                    <a:pt x="1" y="1313"/>
                    <a:pt x="1" y="1448"/>
                    <a:pt x="1" y="1448"/>
                  </a:cubicBezTo>
                  <a:cubicBezTo>
                    <a:pt x="1" y="1448"/>
                    <a:pt x="87" y="1338"/>
                    <a:pt x="185" y="1191"/>
                  </a:cubicBezTo>
                  <a:cubicBezTo>
                    <a:pt x="234" y="1105"/>
                    <a:pt x="283" y="1019"/>
                    <a:pt x="357" y="921"/>
                  </a:cubicBezTo>
                  <a:cubicBezTo>
                    <a:pt x="406" y="835"/>
                    <a:pt x="479" y="737"/>
                    <a:pt x="541" y="639"/>
                  </a:cubicBezTo>
                  <a:cubicBezTo>
                    <a:pt x="578" y="602"/>
                    <a:pt x="614" y="553"/>
                    <a:pt x="651" y="516"/>
                  </a:cubicBezTo>
                  <a:cubicBezTo>
                    <a:pt x="676" y="467"/>
                    <a:pt x="725" y="430"/>
                    <a:pt x="762" y="393"/>
                  </a:cubicBezTo>
                  <a:cubicBezTo>
                    <a:pt x="798" y="356"/>
                    <a:pt x="835" y="307"/>
                    <a:pt x="872" y="283"/>
                  </a:cubicBezTo>
                  <a:cubicBezTo>
                    <a:pt x="909" y="258"/>
                    <a:pt x="946" y="222"/>
                    <a:pt x="982" y="197"/>
                  </a:cubicBezTo>
                  <a:cubicBezTo>
                    <a:pt x="1019" y="160"/>
                    <a:pt x="1056" y="136"/>
                    <a:pt x="1081" y="123"/>
                  </a:cubicBezTo>
                  <a:cubicBezTo>
                    <a:pt x="1105" y="99"/>
                    <a:pt x="1142" y="74"/>
                    <a:pt x="1154" y="62"/>
                  </a:cubicBezTo>
                  <a:cubicBezTo>
                    <a:pt x="1203" y="25"/>
                    <a:pt x="1228" y="1"/>
                    <a:pt x="1228" y="1"/>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3" name="Google Shape;9323;p60"/>
            <p:cNvSpPr/>
            <p:nvPr/>
          </p:nvSpPr>
          <p:spPr>
            <a:xfrm>
              <a:off x="3290617" y="1616325"/>
              <a:ext cx="27000" cy="12700"/>
            </a:xfrm>
            <a:custGeom>
              <a:rect b="b" l="l" r="r" t="t"/>
              <a:pathLst>
                <a:path extrusionOk="0" h="508" w="1080">
                  <a:moveTo>
                    <a:pt x="898" y="0"/>
                  </a:moveTo>
                  <a:cubicBezTo>
                    <a:pt x="822" y="0"/>
                    <a:pt x="736" y="26"/>
                    <a:pt x="687" y="33"/>
                  </a:cubicBezTo>
                  <a:cubicBezTo>
                    <a:pt x="503" y="70"/>
                    <a:pt x="319" y="82"/>
                    <a:pt x="172" y="217"/>
                  </a:cubicBezTo>
                  <a:cubicBezTo>
                    <a:pt x="111" y="291"/>
                    <a:pt x="0" y="426"/>
                    <a:pt x="123" y="487"/>
                  </a:cubicBezTo>
                  <a:cubicBezTo>
                    <a:pt x="155" y="502"/>
                    <a:pt x="187" y="508"/>
                    <a:pt x="217" y="508"/>
                  </a:cubicBezTo>
                  <a:cubicBezTo>
                    <a:pt x="291" y="508"/>
                    <a:pt x="360" y="473"/>
                    <a:pt x="430" y="438"/>
                  </a:cubicBezTo>
                  <a:cubicBezTo>
                    <a:pt x="454" y="438"/>
                    <a:pt x="503" y="414"/>
                    <a:pt x="552" y="401"/>
                  </a:cubicBezTo>
                  <a:cubicBezTo>
                    <a:pt x="749" y="328"/>
                    <a:pt x="1080" y="193"/>
                    <a:pt x="1031" y="70"/>
                  </a:cubicBezTo>
                  <a:cubicBezTo>
                    <a:pt x="1009" y="16"/>
                    <a:pt x="957" y="0"/>
                    <a:pt x="89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3418817" y="1616325"/>
              <a:ext cx="27025" cy="12700"/>
            </a:xfrm>
            <a:custGeom>
              <a:rect b="b" l="l" r="r" t="t"/>
              <a:pathLst>
                <a:path extrusionOk="0" h="508" w="1081">
                  <a:moveTo>
                    <a:pt x="184" y="0"/>
                  </a:moveTo>
                  <a:cubicBezTo>
                    <a:pt x="124" y="0"/>
                    <a:pt x="71" y="16"/>
                    <a:pt x="50" y="70"/>
                  </a:cubicBezTo>
                  <a:cubicBezTo>
                    <a:pt x="1" y="193"/>
                    <a:pt x="332" y="328"/>
                    <a:pt x="528" y="401"/>
                  </a:cubicBezTo>
                  <a:cubicBezTo>
                    <a:pt x="577" y="414"/>
                    <a:pt x="626" y="438"/>
                    <a:pt x="651" y="438"/>
                  </a:cubicBezTo>
                  <a:cubicBezTo>
                    <a:pt x="720" y="473"/>
                    <a:pt x="790" y="508"/>
                    <a:pt x="863" y="508"/>
                  </a:cubicBezTo>
                  <a:cubicBezTo>
                    <a:pt x="894" y="508"/>
                    <a:pt x="925" y="502"/>
                    <a:pt x="958" y="487"/>
                  </a:cubicBezTo>
                  <a:cubicBezTo>
                    <a:pt x="1080" y="426"/>
                    <a:pt x="970" y="291"/>
                    <a:pt x="909" y="217"/>
                  </a:cubicBezTo>
                  <a:cubicBezTo>
                    <a:pt x="761" y="82"/>
                    <a:pt x="577" y="70"/>
                    <a:pt x="406" y="33"/>
                  </a:cubicBezTo>
                  <a:cubicBezTo>
                    <a:pt x="350" y="26"/>
                    <a:pt x="261" y="0"/>
                    <a:pt x="18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0"/>
            <p:cNvSpPr/>
            <p:nvPr/>
          </p:nvSpPr>
          <p:spPr>
            <a:xfrm>
              <a:off x="3356567" y="1649350"/>
              <a:ext cx="30075" cy="106150"/>
            </a:xfrm>
            <a:custGeom>
              <a:rect b="b" l="l" r="r" t="t"/>
              <a:pathLst>
                <a:path extrusionOk="0" h="4246" w="1203">
                  <a:moveTo>
                    <a:pt x="663" y="0"/>
                  </a:moveTo>
                  <a:cubicBezTo>
                    <a:pt x="650" y="185"/>
                    <a:pt x="638" y="356"/>
                    <a:pt x="638" y="528"/>
                  </a:cubicBezTo>
                  <a:cubicBezTo>
                    <a:pt x="626" y="614"/>
                    <a:pt x="626" y="712"/>
                    <a:pt x="638" y="798"/>
                  </a:cubicBezTo>
                  <a:lnTo>
                    <a:pt x="650" y="1056"/>
                  </a:lnTo>
                  <a:cubicBezTo>
                    <a:pt x="650" y="1227"/>
                    <a:pt x="663" y="1411"/>
                    <a:pt x="687" y="1583"/>
                  </a:cubicBezTo>
                  <a:lnTo>
                    <a:pt x="736" y="2098"/>
                  </a:lnTo>
                  <a:cubicBezTo>
                    <a:pt x="773" y="2442"/>
                    <a:pt x="798" y="2798"/>
                    <a:pt x="847" y="3141"/>
                  </a:cubicBezTo>
                  <a:lnTo>
                    <a:pt x="871" y="3399"/>
                  </a:lnTo>
                  <a:lnTo>
                    <a:pt x="920" y="3657"/>
                  </a:lnTo>
                  <a:cubicBezTo>
                    <a:pt x="945" y="3742"/>
                    <a:pt x="957" y="3841"/>
                    <a:pt x="982" y="3926"/>
                  </a:cubicBezTo>
                  <a:lnTo>
                    <a:pt x="1033" y="4073"/>
                  </a:lnTo>
                  <a:lnTo>
                    <a:pt x="822" y="4025"/>
                  </a:lnTo>
                  <a:lnTo>
                    <a:pt x="675" y="3976"/>
                  </a:lnTo>
                  <a:lnTo>
                    <a:pt x="515" y="3926"/>
                  </a:lnTo>
                  <a:cubicBezTo>
                    <a:pt x="466" y="3914"/>
                    <a:pt x="417" y="3890"/>
                    <a:pt x="368" y="3865"/>
                  </a:cubicBezTo>
                  <a:cubicBezTo>
                    <a:pt x="319" y="3841"/>
                    <a:pt x="282" y="3816"/>
                    <a:pt x="233" y="3791"/>
                  </a:cubicBezTo>
                  <a:cubicBezTo>
                    <a:pt x="196" y="3755"/>
                    <a:pt x="147" y="3718"/>
                    <a:pt x="111" y="3681"/>
                  </a:cubicBezTo>
                  <a:lnTo>
                    <a:pt x="0" y="3558"/>
                  </a:lnTo>
                  <a:lnTo>
                    <a:pt x="86" y="3706"/>
                  </a:lnTo>
                  <a:cubicBezTo>
                    <a:pt x="123" y="3742"/>
                    <a:pt x="172" y="3779"/>
                    <a:pt x="209" y="3828"/>
                  </a:cubicBezTo>
                  <a:cubicBezTo>
                    <a:pt x="245" y="3853"/>
                    <a:pt x="295" y="3890"/>
                    <a:pt x="344" y="3926"/>
                  </a:cubicBezTo>
                  <a:cubicBezTo>
                    <a:pt x="393" y="3951"/>
                    <a:pt x="442" y="3976"/>
                    <a:pt x="491" y="4000"/>
                  </a:cubicBezTo>
                  <a:cubicBezTo>
                    <a:pt x="589" y="4049"/>
                    <a:pt x="687" y="4086"/>
                    <a:pt x="798" y="4123"/>
                  </a:cubicBezTo>
                  <a:lnTo>
                    <a:pt x="1104" y="4221"/>
                  </a:lnTo>
                  <a:lnTo>
                    <a:pt x="1202" y="4245"/>
                  </a:lnTo>
                  <a:lnTo>
                    <a:pt x="1178" y="4135"/>
                  </a:lnTo>
                  <a:lnTo>
                    <a:pt x="1129" y="3890"/>
                  </a:lnTo>
                  <a:cubicBezTo>
                    <a:pt x="1104" y="3804"/>
                    <a:pt x="1092" y="3718"/>
                    <a:pt x="1080" y="3632"/>
                  </a:cubicBezTo>
                  <a:cubicBezTo>
                    <a:pt x="1043" y="3472"/>
                    <a:pt x="1018" y="3301"/>
                    <a:pt x="1006" y="3117"/>
                  </a:cubicBezTo>
                  <a:cubicBezTo>
                    <a:pt x="982" y="2945"/>
                    <a:pt x="969" y="2773"/>
                    <a:pt x="957" y="2601"/>
                  </a:cubicBezTo>
                  <a:lnTo>
                    <a:pt x="896" y="2086"/>
                  </a:lnTo>
                  <a:lnTo>
                    <a:pt x="822" y="1559"/>
                  </a:lnTo>
                  <a:cubicBezTo>
                    <a:pt x="798" y="1387"/>
                    <a:pt x="773" y="1215"/>
                    <a:pt x="761" y="1043"/>
                  </a:cubicBezTo>
                  <a:lnTo>
                    <a:pt x="724" y="786"/>
                  </a:lnTo>
                  <a:cubicBezTo>
                    <a:pt x="712" y="700"/>
                    <a:pt x="699" y="614"/>
                    <a:pt x="699" y="528"/>
                  </a:cubicBezTo>
                  <a:cubicBezTo>
                    <a:pt x="687" y="356"/>
                    <a:pt x="675" y="185"/>
                    <a:pt x="663" y="0"/>
                  </a:cubicBezTo>
                  <a:close/>
                </a:path>
              </a:pathLst>
            </a:custGeom>
            <a:solidFill>
              <a:srgbClr val="FFB6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60"/>
            <p:cNvSpPr/>
            <p:nvPr/>
          </p:nvSpPr>
          <p:spPr>
            <a:xfrm>
              <a:off x="3343367" y="1774700"/>
              <a:ext cx="57075" cy="17900"/>
            </a:xfrm>
            <a:custGeom>
              <a:rect b="b" l="l" r="r" t="t"/>
              <a:pathLst>
                <a:path extrusionOk="0" h="716" w="2283">
                  <a:moveTo>
                    <a:pt x="1208" y="1"/>
                  </a:moveTo>
                  <a:cubicBezTo>
                    <a:pt x="766" y="1"/>
                    <a:pt x="312" y="178"/>
                    <a:pt x="1" y="458"/>
                  </a:cubicBezTo>
                  <a:cubicBezTo>
                    <a:pt x="283" y="605"/>
                    <a:pt x="675" y="716"/>
                    <a:pt x="1191" y="716"/>
                  </a:cubicBezTo>
                  <a:cubicBezTo>
                    <a:pt x="1645" y="716"/>
                    <a:pt x="2000" y="642"/>
                    <a:pt x="2283" y="520"/>
                  </a:cubicBezTo>
                  <a:cubicBezTo>
                    <a:pt x="2017" y="154"/>
                    <a:pt x="1618" y="1"/>
                    <a:pt x="1208" y="1"/>
                  </a:cubicBezTo>
                  <a:close/>
                </a:path>
              </a:pathLst>
            </a:custGeom>
            <a:solidFill>
              <a:srgbClr val="FF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60"/>
            <p:cNvSpPr/>
            <p:nvPr/>
          </p:nvSpPr>
          <p:spPr>
            <a:xfrm>
              <a:off x="3325267" y="1770800"/>
              <a:ext cx="95725" cy="17200"/>
            </a:xfrm>
            <a:custGeom>
              <a:rect b="b" l="l" r="r" t="t"/>
              <a:pathLst>
                <a:path extrusionOk="0" h="688" w="3829">
                  <a:moveTo>
                    <a:pt x="1" y="1"/>
                  </a:moveTo>
                  <a:cubicBezTo>
                    <a:pt x="1" y="1"/>
                    <a:pt x="197" y="357"/>
                    <a:pt x="725" y="614"/>
                  </a:cubicBezTo>
                  <a:cubicBezTo>
                    <a:pt x="1062" y="391"/>
                    <a:pt x="1455" y="269"/>
                    <a:pt x="1848" y="269"/>
                  </a:cubicBezTo>
                  <a:cubicBezTo>
                    <a:pt x="2256" y="269"/>
                    <a:pt x="2663" y="401"/>
                    <a:pt x="3007" y="688"/>
                  </a:cubicBezTo>
                  <a:cubicBezTo>
                    <a:pt x="3620" y="430"/>
                    <a:pt x="3829" y="1"/>
                    <a:pt x="3829" y="1"/>
                  </a:cubicBezTo>
                  <a:lnTo>
                    <a:pt x="3829" y="1"/>
                  </a:lnTo>
                  <a:cubicBezTo>
                    <a:pt x="3203" y="99"/>
                    <a:pt x="2569" y="132"/>
                    <a:pt x="2002" y="132"/>
                  </a:cubicBezTo>
                  <a:cubicBezTo>
                    <a:pt x="868" y="132"/>
                    <a:pt x="1" y="1"/>
                    <a:pt x="1" y="1"/>
                  </a:cubicBezTo>
                  <a:close/>
                </a:path>
              </a:pathLst>
            </a:custGeom>
            <a:solidFill>
              <a:srgbClr val="C0494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3311567" y="1689950"/>
              <a:ext cx="19250" cy="25525"/>
            </a:xfrm>
            <a:custGeom>
              <a:rect b="b" l="l" r="r" t="t"/>
              <a:pathLst>
                <a:path extrusionOk="0" h="1021" w="770">
                  <a:moveTo>
                    <a:pt x="334" y="0"/>
                  </a:moveTo>
                  <a:cubicBezTo>
                    <a:pt x="223" y="0"/>
                    <a:pt x="102" y="87"/>
                    <a:pt x="70" y="192"/>
                  </a:cubicBezTo>
                  <a:cubicBezTo>
                    <a:pt x="1" y="436"/>
                    <a:pt x="52" y="1020"/>
                    <a:pt x="400" y="1020"/>
                  </a:cubicBezTo>
                  <a:cubicBezTo>
                    <a:pt x="420" y="1020"/>
                    <a:pt x="441" y="1018"/>
                    <a:pt x="463" y="1014"/>
                  </a:cubicBezTo>
                  <a:cubicBezTo>
                    <a:pt x="770" y="953"/>
                    <a:pt x="720" y="511"/>
                    <a:pt x="635" y="303"/>
                  </a:cubicBezTo>
                  <a:cubicBezTo>
                    <a:pt x="598" y="192"/>
                    <a:pt x="512" y="57"/>
                    <a:pt x="389" y="8"/>
                  </a:cubicBezTo>
                  <a:cubicBezTo>
                    <a:pt x="371" y="3"/>
                    <a:pt x="353" y="0"/>
                    <a:pt x="3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3411142" y="1689950"/>
              <a:ext cx="19250" cy="25525"/>
            </a:xfrm>
            <a:custGeom>
              <a:rect b="b" l="l" r="r" t="t"/>
              <a:pathLst>
                <a:path extrusionOk="0" h="1021" w="770">
                  <a:moveTo>
                    <a:pt x="429" y="0"/>
                  </a:moveTo>
                  <a:cubicBezTo>
                    <a:pt x="409" y="0"/>
                    <a:pt x="389" y="3"/>
                    <a:pt x="369" y="8"/>
                  </a:cubicBezTo>
                  <a:cubicBezTo>
                    <a:pt x="246" y="57"/>
                    <a:pt x="173" y="192"/>
                    <a:pt x="124" y="303"/>
                  </a:cubicBezTo>
                  <a:cubicBezTo>
                    <a:pt x="50" y="511"/>
                    <a:pt x="1" y="953"/>
                    <a:pt x="308" y="1014"/>
                  </a:cubicBezTo>
                  <a:cubicBezTo>
                    <a:pt x="329" y="1018"/>
                    <a:pt x="349" y="1020"/>
                    <a:pt x="368" y="1020"/>
                  </a:cubicBezTo>
                  <a:cubicBezTo>
                    <a:pt x="708" y="1020"/>
                    <a:pt x="770" y="436"/>
                    <a:pt x="700" y="192"/>
                  </a:cubicBezTo>
                  <a:cubicBezTo>
                    <a:pt x="669" y="87"/>
                    <a:pt x="548" y="0"/>
                    <a:pt x="4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60"/>
            <p:cNvSpPr/>
            <p:nvPr/>
          </p:nvSpPr>
          <p:spPr>
            <a:xfrm>
              <a:off x="3244617" y="2157575"/>
              <a:ext cx="239550" cy="662425"/>
            </a:xfrm>
            <a:custGeom>
              <a:rect b="b" l="l" r="r" t="t"/>
              <a:pathLst>
                <a:path extrusionOk="0" h="26497" w="9582">
                  <a:moveTo>
                    <a:pt x="761" y="1"/>
                  </a:moveTo>
                  <a:cubicBezTo>
                    <a:pt x="74" y="3632"/>
                    <a:pt x="233" y="10736"/>
                    <a:pt x="344" y="16318"/>
                  </a:cubicBezTo>
                  <a:cubicBezTo>
                    <a:pt x="331" y="17876"/>
                    <a:pt x="331" y="20538"/>
                    <a:pt x="307" y="21446"/>
                  </a:cubicBezTo>
                  <a:cubicBezTo>
                    <a:pt x="307" y="22121"/>
                    <a:pt x="282" y="22734"/>
                    <a:pt x="196" y="23348"/>
                  </a:cubicBezTo>
                  <a:cubicBezTo>
                    <a:pt x="172" y="23605"/>
                    <a:pt x="344" y="23703"/>
                    <a:pt x="368" y="23924"/>
                  </a:cubicBezTo>
                  <a:cubicBezTo>
                    <a:pt x="380" y="24035"/>
                    <a:pt x="307" y="24145"/>
                    <a:pt x="294" y="24280"/>
                  </a:cubicBezTo>
                  <a:cubicBezTo>
                    <a:pt x="294" y="24427"/>
                    <a:pt x="393" y="24550"/>
                    <a:pt x="356" y="24709"/>
                  </a:cubicBezTo>
                  <a:cubicBezTo>
                    <a:pt x="282" y="25004"/>
                    <a:pt x="0" y="25163"/>
                    <a:pt x="368" y="25458"/>
                  </a:cubicBezTo>
                  <a:cubicBezTo>
                    <a:pt x="366" y="25457"/>
                    <a:pt x="365" y="25456"/>
                    <a:pt x="363" y="25456"/>
                  </a:cubicBezTo>
                  <a:cubicBezTo>
                    <a:pt x="323" y="25456"/>
                    <a:pt x="233" y="25693"/>
                    <a:pt x="233" y="25728"/>
                  </a:cubicBezTo>
                  <a:cubicBezTo>
                    <a:pt x="258" y="25936"/>
                    <a:pt x="417" y="25924"/>
                    <a:pt x="564" y="25998"/>
                  </a:cubicBezTo>
                  <a:cubicBezTo>
                    <a:pt x="748" y="26096"/>
                    <a:pt x="761" y="26231"/>
                    <a:pt x="920" y="26353"/>
                  </a:cubicBezTo>
                  <a:cubicBezTo>
                    <a:pt x="1050" y="26455"/>
                    <a:pt x="1281" y="26497"/>
                    <a:pt x="1522" y="26497"/>
                  </a:cubicBezTo>
                  <a:cubicBezTo>
                    <a:pt x="1804" y="26497"/>
                    <a:pt x="2099" y="26439"/>
                    <a:pt x="2257" y="26353"/>
                  </a:cubicBezTo>
                  <a:cubicBezTo>
                    <a:pt x="2491" y="26231"/>
                    <a:pt x="2932" y="25801"/>
                    <a:pt x="2564" y="25605"/>
                  </a:cubicBezTo>
                  <a:lnTo>
                    <a:pt x="2564" y="25605"/>
                  </a:lnTo>
                  <a:cubicBezTo>
                    <a:pt x="2589" y="25608"/>
                    <a:pt x="2612" y="25610"/>
                    <a:pt x="2634" y="25610"/>
                  </a:cubicBezTo>
                  <a:cubicBezTo>
                    <a:pt x="3090" y="25610"/>
                    <a:pt x="2689" y="24884"/>
                    <a:pt x="2724" y="24685"/>
                  </a:cubicBezTo>
                  <a:cubicBezTo>
                    <a:pt x="2748" y="24525"/>
                    <a:pt x="2994" y="24341"/>
                    <a:pt x="3018" y="24145"/>
                  </a:cubicBezTo>
                  <a:cubicBezTo>
                    <a:pt x="3067" y="23826"/>
                    <a:pt x="3018" y="23421"/>
                    <a:pt x="3018" y="23102"/>
                  </a:cubicBezTo>
                  <a:cubicBezTo>
                    <a:pt x="3030" y="22710"/>
                    <a:pt x="3030" y="22305"/>
                    <a:pt x="3043" y="21900"/>
                  </a:cubicBezTo>
                  <a:cubicBezTo>
                    <a:pt x="3043" y="21900"/>
                    <a:pt x="3141" y="20465"/>
                    <a:pt x="3300" y="18428"/>
                  </a:cubicBezTo>
                  <a:cubicBezTo>
                    <a:pt x="3386" y="17496"/>
                    <a:pt x="3484" y="16551"/>
                    <a:pt x="3484" y="16011"/>
                  </a:cubicBezTo>
                  <a:lnTo>
                    <a:pt x="3472" y="16011"/>
                  </a:lnTo>
                  <a:cubicBezTo>
                    <a:pt x="3840" y="11288"/>
                    <a:pt x="4355" y="5399"/>
                    <a:pt x="4674" y="4982"/>
                  </a:cubicBezTo>
                  <a:cubicBezTo>
                    <a:pt x="4711" y="4932"/>
                    <a:pt x="4748" y="4883"/>
                    <a:pt x="4797" y="4834"/>
                  </a:cubicBezTo>
                  <a:cubicBezTo>
                    <a:pt x="4846" y="4883"/>
                    <a:pt x="4895" y="4932"/>
                    <a:pt x="4932" y="4982"/>
                  </a:cubicBezTo>
                  <a:cubicBezTo>
                    <a:pt x="4981" y="5043"/>
                    <a:pt x="5042" y="5276"/>
                    <a:pt x="5104" y="5656"/>
                  </a:cubicBezTo>
                  <a:cubicBezTo>
                    <a:pt x="5104" y="5669"/>
                    <a:pt x="5104" y="5669"/>
                    <a:pt x="5104" y="5669"/>
                  </a:cubicBezTo>
                  <a:cubicBezTo>
                    <a:pt x="5128" y="5828"/>
                    <a:pt x="5153" y="6024"/>
                    <a:pt x="5190" y="6233"/>
                  </a:cubicBezTo>
                  <a:cubicBezTo>
                    <a:pt x="5239" y="6589"/>
                    <a:pt x="5288" y="7006"/>
                    <a:pt x="5337" y="7484"/>
                  </a:cubicBezTo>
                  <a:cubicBezTo>
                    <a:pt x="5337" y="7484"/>
                    <a:pt x="5337" y="7472"/>
                    <a:pt x="5337" y="7472"/>
                  </a:cubicBezTo>
                  <a:cubicBezTo>
                    <a:pt x="5595" y="9717"/>
                    <a:pt x="5877" y="13091"/>
                    <a:pt x="6110" y="16011"/>
                  </a:cubicBezTo>
                  <a:lnTo>
                    <a:pt x="6098" y="16011"/>
                  </a:lnTo>
                  <a:cubicBezTo>
                    <a:pt x="6098" y="16551"/>
                    <a:pt x="6196" y="17496"/>
                    <a:pt x="6294" y="18428"/>
                  </a:cubicBezTo>
                  <a:cubicBezTo>
                    <a:pt x="6441" y="20465"/>
                    <a:pt x="6539" y="21900"/>
                    <a:pt x="6539" y="21900"/>
                  </a:cubicBezTo>
                  <a:cubicBezTo>
                    <a:pt x="6552" y="22305"/>
                    <a:pt x="6564" y="22710"/>
                    <a:pt x="6576" y="23102"/>
                  </a:cubicBezTo>
                  <a:cubicBezTo>
                    <a:pt x="6576" y="23421"/>
                    <a:pt x="6515" y="23826"/>
                    <a:pt x="6576" y="24145"/>
                  </a:cubicBezTo>
                  <a:cubicBezTo>
                    <a:pt x="6601" y="24329"/>
                    <a:pt x="6846" y="24525"/>
                    <a:pt x="6871" y="24685"/>
                  </a:cubicBezTo>
                  <a:cubicBezTo>
                    <a:pt x="6906" y="24884"/>
                    <a:pt x="6493" y="25610"/>
                    <a:pt x="6959" y="25610"/>
                  </a:cubicBezTo>
                  <a:cubicBezTo>
                    <a:pt x="6981" y="25610"/>
                    <a:pt x="7004" y="25608"/>
                    <a:pt x="7030" y="25605"/>
                  </a:cubicBezTo>
                  <a:lnTo>
                    <a:pt x="7030" y="25605"/>
                  </a:lnTo>
                  <a:cubicBezTo>
                    <a:pt x="6662" y="25801"/>
                    <a:pt x="7091" y="26231"/>
                    <a:pt x="7324" y="26353"/>
                  </a:cubicBezTo>
                  <a:cubicBezTo>
                    <a:pt x="7490" y="26439"/>
                    <a:pt x="7784" y="26497"/>
                    <a:pt x="8066" y="26497"/>
                  </a:cubicBezTo>
                  <a:cubicBezTo>
                    <a:pt x="8307" y="26497"/>
                    <a:pt x="8538" y="26455"/>
                    <a:pt x="8674" y="26353"/>
                  </a:cubicBezTo>
                  <a:cubicBezTo>
                    <a:pt x="8821" y="26231"/>
                    <a:pt x="8833" y="26096"/>
                    <a:pt x="9030" y="25998"/>
                  </a:cubicBezTo>
                  <a:cubicBezTo>
                    <a:pt x="9177" y="25912"/>
                    <a:pt x="9324" y="25936"/>
                    <a:pt x="9349" y="25728"/>
                  </a:cubicBezTo>
                  <a:cubicBezTo>
                    <a:pt x="9360" y="25693"/>
                    <a:pt x="9272" y="25456"/>
                    <a:pt x="9231" y="25456"/>
                  </a:cubicBezTo>
                  <a:cubicBezTo>
                    <a:pt x="9230" y="25456"/>
                    <a:pt x="9228" y="25457"/>
                    <a:pt x="9226" y="25458"/>
                  </a:cubicBezTo>
                  <a:cubicBezTo>
                    <a:pt x="9582" y="25163"/>
                    <a:pt x="9312" y="25004"/>
                    <a:pt x="9238" y="24709"/>
                  </a:cubicBezTo>
                  <a:cubicBezTo>
                    <a:pt x="9202" y="24550"/>
                    <a:pt x="9287" y="24427"/>
                    <a:pt x="9287" y="24280"/>
                  </a:cubicBezTo>
                  <a:cubicBezTo>
                    <a:pt x="9287" y="24145"/>
                    <a:pt x="9202" y="24035"/>
                    <a:pt x="9214" y="23924"/>
                  </a:cubicBezTo>
                  <a:cubicBezTo>
                    <a:pt x="9238" y="23703"/>
                    <a:pt x="9422" y="23605"/>
                    <a:pt x="9386" y="23348"/>
                  </a:cubicBezTo>
                  <a:cubicBezTo>
                    <a:pt x="9312" y="22734"/>
                    <a:pt x="9275" y="22121"/>
                    <a:pt x="9275" y="21446"/>
                  </a:cubicBezTo>
                  <a:cubicBezTo>
                    <a:pt x="9263" y="20538"/>
                    <a:pt x="9251" y="17876"/>
                    <a:pt x="9251" y="16318"/>
                  </a:cubicBezTo>
                  <a:cubicBezTo>
                    <a:pt x="9337" y="11631"/>
                    <a:pt x="9484" y="5595"/>
                    <a:pt x="9042" y="1718"/>
                  </a:cubicBezTo>
                  <a:cubicBezTo>
                    <a:pt x="8956" y="982"/>
                    <a:pt x="8919" y="393"/>
                    <a:pt x="8833" y="1"/>
                  </a:cubicBezTo>
                  <a:close/>
                </a:path>
              </a:pathLst>
            </a:custGeom>
            <a:solidFill>
              <a:srgbClr val="748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60"/>
            <p:cNvSpPr/>
            <p:nvPr/>
          </p:nvSpPr>
          <p:spPr>
            <a:xfrm>
              <a:off x="3263617" y="2792775"/>
              <a:ext cx="31000" cy="9150"/>
            </a:xfrm>
            <a:custGeom>
              <a:rect b="b" l="l" r="r" t="t"/>
              <a:pathLst>
                <a:path extrusionOk="0" h="366" w="1240">
                  <a:moveTo>
                    <a:pt x="1240" y="1"/>
                  </a:moveTo>
                  <a:cubicBezTo>
                    <a:pt x="1240" y="1"/>
                    <a:pt x="1154" y="13"/>
                    <a:pt x="1031" y="38"/>
                  </a:cubicBezTo>
                  <a:cubicBezTo>
                    <a:pt x="982" y="62"/>
                    <a:pt x="909" y="74"/>
                    <a:pt x="835" y="99"/>
                  </a:cubicBezTo>
                  <a:cubicBezTo>
                    <a:pt x="761" y="111"/>
                    <a:pt x="688" y="136"/>
                    <a:pt x="614" y="160"/>
                  </a:cubicBezTo>
                  <a:cubicBezTo>
                    <a:pt x="541" y="173"/>
                    <a:pt x="467" y="197"/>
                    <a:pt x="393" y="209"/>
                  </a:cubicBezTo>
                  <a:cubicBezTo>
                    <a:pt x="369" y="222"/>
                    <a:pt x="332" y="234"/>
                    <a:pt x="295" y="246"/>
                  </a:cubicBezTo>
                  <a:cubicBezTo>
                    <a:pt x="258" y="246"/>
                    <a:pt x="234" y="258"/>
                    <a:pt x="197" y="258"/>
                  </a:cubicBezTo>
                  <a:cubicBezTo>
                    <a:pt x="87" y="295"/>
                    <a:pt x="1" y="320"/>
                    <a:pt x="1" y="320"/>
                  </a:cubicBezTo>
                  <a:cubicBezTo>
                    <a:pt x="1" y="320"/>
                    <a:pt x="87" y="344"/>
                    <a:pt x="197" y="357"/>
                  </a:cubicBezTo>
                  <a:cubicBezTo>
                    <a:pt x="228" y="363"/>
                    <a:pt x="261" y="366"/>
                    <a:pt x="298" y="366"/>
                  </a:cubicBezTo>
                  <a:cubicBezTo>
                    <a:pt x="335" y="366"/>
                    <a:pt x="375" y="363"/>
                    <a:pt x="418" y="357"/>
                  </a:cubicBezTo>
                  <a:cubicBezTo>
                    <a:pt x="491" y="344"/>
                    <a:pt x="577" y="332"/>
                    <a:pt x="663" y="307"/>
                  </a:cubicBezTo>
                  <a:cubicBezTo>
                    <a:pt x="737" y="283"/>
                    <a:pt x="810" y="258"/>
                    <a:pt x="884" y="222"/>
                  </a:cubicBezTo>
                  <a:cubicBezTo>
                    <a:pt x="958" y="197"/>
                    <a:pt x="1019" y="160"/>
                    <a:pt x="1068" y="123"/>
                  </a:cubicBezTo>
                  <a:cubicBezTo>
                    <a:pt x="1178" y="50"/>
                    <a:pt x="1240" y="1"/>
                    <a:pt x="124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3268217" y="2770700"/>
              <a:ext cx="31000" cy="17500"/>
            </a:xfrm>
            <a:custGeom>
              <a:rect b="b" l="l" r="r" t="t"/>
              <a:pathLst>
                <a:path extrusionOk="0" h="700" w="1240">
                  <a:moveTo>
                    <a:pt x="1" y="0"/>
                  </a:moveTo>
                  <a:cubicBezTo>
                    <a:pt x="1" y="0"/>
                    <a:pt x="62" y="74"/>
                    <a:pt x="160" y="172"/>
                  </a:cubicBezTo>
                  <a:cubicBezTo>
                    <a:pt x="246" y="270"/>
                    <a:pt x="393" y="368"/>
                    <a:pt x="553" y="479"/>
                  </a:cubicBezTo>
                  <a:cubicBezTo>
                    <a:pt x="626" y="516"/>
                    <a:pt x="712" y="553"/>
                    <a:pt x="786" y="589"/>
                  </a:cubicBezTo>
                  <a:cubicBezTo>
                    <a:pt x="860" y="626"/>
                    <a:pt x="945" y="651"/>
                    <a:pt x="1007" y="663"/>
                  </a:cubicBezTo>
                  <a:cubicBezTo>
                    <a:pt x="1142" y="687"/>
                    <a:pt x="1240" y="700"/>
                    <a:pt x="1240" y="700"/>
                  </a:cubicBezTo>
                  <a:cubicBezTo>
                    <a:pt x="1240" y="700"/>
                    <a:pt x="1166" y="638"/>
                    <a:pt x="1044" y="577"/>
                  </a:cubicBezTo>
                  <a:cubicBezTo>
                    <a:pt x="1019" y="553"/>
                    <a:pt x="982" y="540"/>
                    <a:pt x="958" y="528"/>
                  </a:cubicBezTo>
                  <a:cubicBezTo>
                    <a:pt x="921" y="516"/>
                    <a:pt x="884" y="479"/>
                    <a:pt x="847" y="467"/>
                  </a:cubicBezTo>
                  <a:cubicBezTo>
                    <a:pt x="786" y="418"/>
                    <a:pt x="700" y="381"/>
                    <a:pt x="626" y="332"/>
                  </a:cubicBezTo>
                  <a:cubicBezTo>
                    <a:pt x="553" y="295"/>
                    <a:pt x="479" y="246"/>
                    <a:pt x="406" y="209"/>
                  </a:cubicBezTo>
                  <a:cubicBezTo>
                    <a:pt x="344" y="172"/>
                    <a:pt x="271" y="123"/>
                    <a:pt x="209" y="99"/>
                  </a:cubicBezTo>
                  <a:cubicBezTo>
                    <a:pt x="87" y="37"/>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3" name="Google Shape;9333;p60"/>
            <p:cNvSpPr/>
            <p:nvPr/>
          </p:nvSpPr>
          <p:spPr>
            <a:xfrm>
              <a:off x="3358692" y="2157875"/>
              <a:ext cx="5250" cy="124250"/>
            </a:xfrm>
            <a:custGeom>
              <a:rect b="b" l="l" r="r" t="t"/>
              <a:pathLst>
                <a:path extrusionOk="0" h="4970" w="210">
                  <a:moveTo>
                    <a:pt x="111" y="1"/>
                  </a:moveTo>
                  <a:cubicBezTo>
                    <a:pt x="111" y="1"/>
                    <a:pt x="99" y="74"/>
                    <a:pt x="87" y="209"/>
                  </a:cubicBezTo>
                  <a:cubicBezTo>
                    <a:pt x="75" y="344"/>
                    <a:pt x="50" y="541"/>
                    <a:pt x="38" y="774"/>
                  </a:cubicBezTo>
                  <a:cubicBezTo>
                    <a:pt x="13" y="1240"/>
                    <a:pt x="1" y="1853"/>
                    <a:pt x="1" y="2479"/>
                  </a:cubicBezTo>
                  <a:cubicBezTo>
                    <a:pt x="1" y="3105"/>
                    <a:pt x="13" y="3718"/>
                    <a:pt x="38" y="4184"/>
                  </a:cubicBezTo>
                  <a:cubicBezTo>
                    <a:pt x="50" y="4417"/>
                    <a:pt x="75" y="4614"/>
                    <a:pt x="87" y="4749"/>
                  </a:cubicBezTo>
                  <a:cubicBezTo>
                    <a:pt x="99" y="4884"/>
                    <a:pt x="111" y="4970"/>
                    <a:pt x="111" y="4970"/>
                  </a:cubicBezTo>
                  <a:cubicBezTo>
                    <a:pt x="111" y="4970"/>
                    <a:pt x="111" y="4884"/>
                    <a:pt x="124" y="4749"/>
                  </a:cubicBezTo>
                  <a:cubicBezTo>
                    <a:pt x="136" y="4614"/>
                    <a:pt x="160" y="4417"/>
                    <a:pt x="173" y="4184"/>
                  </a:cubicBezTo>
                  <a:cubicBezTo>
                    <a:pt x="197" y="3718"/>
                    <a:pt x="210" y="3105"/>
                    <a:pt x="210" y="2479"/>
                  </a:cubicBezTo>
                  <a:cubicBezTo>
                    <a:pt x="210" y="1853"/>
                    <a:pt x="197" y="1240"/>
                    <a:pt x="173" y="774"/>
                  </a:cubicBezTo>
                  <a:cubicBezTo>
                    <a:pt x="148" y="541"/>
                    <a:pt x="136" y="344"/>
                    <a:pt x="124" y="209"/>
                  </a:cubicBezTo>
                  <a:cubicBezTo>
                    <a:pt x="111" y="74"/>
                    <a:pt x="111" y="1"/>
                    <a:pt x="111"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4" name="Google Shape;9334;p60"/>
            <p:cNvSpPr/>
            <p:nvPr/>
          </p:nvSpPr>
          <p:spPr>
            <a:xfrm>
              <a:off x="3362692" y="2157875"/>
              <a:ext cx="27025" cy="92650"/>
            </a:xfrm>
            <a:custGeom>
              <a:rect b="b" l="l" r="r" t="t"/>
              <a:pathLst>
                <a:path extrusionOk="0" h="3706" w="1081">
                  <a:moveTo>
                    <a:pt x="970" y="1"/>
                  </a:moveTo>
                  <a:cubicBezTo>
                    <a:pt x="970" y="1"/>
                    <a:pt x="957" y="62"/>
                    <a:pt x="945" y="185"/>
                  </a:cubicBezTo>
                  <a:cubicBezTo>
                    <a:pt x="933" y="295"/>
                    <a:pt x="921" y="467"/>
                    <a:pt x="908" y="663"/>
                  </a:cubicBezTo>
                  <a:cubicBezTo>
                    <a:pt x="872" y="1068"/>
                    <a:pt x="859" y="1608"/>
                    <a:pt x="859" y="2148"/>
                  </a:cubicBezTo>
                  <a:cubicBezTo>
                    <a:pt x="859" y="2430"/>
                    <a:pt x="872" y="2688"/>
                    <a:pt x="835" y="2921"/>
                  </a:cubicBezTo>
                  <a:cubicBezTo>
                    <a:pt x="798" y="3166"/>
                    <a:pt x="737" y="3387"/>
                    <a:pt x="614" y="3510"/>
                  </a:cubicBezTo>
                  <a:cubicBezTo>
                    <a:pt x="540" y="3571"/>
                    <a:pt x="467" y="3620"/>
                    <a:pt x="393" y="3620"/>
                  </a:cubicBezTo>
                  <a:cubicBezTo>
                    <a:pt x="319" y="3632"/>
                    <a:pt x="246" y="3632"/>
                    <a:pt x="185" y="3645"/>
                  </a:cubicBezTo>
                  <a:cubicBezTo>
                    <a:pt x="62" y="3657"/>
                    <a:pt x="0" y="3669"/>
                    <a:pt x="0" y="3669"/>
                  </a:cubicBezTo>
                  <a:cubicBezTo>
                    <a:pt x="0" y="3669"/>
                    <a:pt x="62" y="3669"/>
                    <a:pt x="185" y="3681"/>
                  </a:cubicBezTo>
                  <a:cubicBezTo>
                    <a:pt x="246" y="3694"/>
                    <a:pt x="319" y="3706"/>
                    <a:pt x="405" y="3706"/>
                  </a:cubicBezTo>
                  <a:cubicBezTo>
                    <a:pt x="491" y="3706"/>
                    <a:pt x="602" y="3669"/>
                    <a:pt x="688" y="3608"/>
                  </a:cubicBezTo>
                  <a:cubicBezTo>
                    <a:pt x="872" y="3461"/>
                    <a:pt x="970" y="3215"/>
                    <a:pt x="1019" y="2958"/>
                  </a:cubicBezTo>
                  <a:cubicBezTo>
                    <a:pt x="1043" y="2823"/>
                    <a:pt x="1068" y="2700"/>
                    <a:pt x="1068" y="2553"/>
                  </a:cubicBezTo>
                  <a:cubicBezTo>
                    <a:pt x="1068" y="2418"/>
                    <a:pt x="1080" y="2283"/>
                    <a:pt x="1080" y="2148"/>
                  </a:cubicBezTo>
                  <a:cubicBezTo>
                    <a:pt x="1080" y="1608"/>
                    <a:pt x="1056" y="1068"/>
                    <a:pt x="1031" y="663"/>
                  </a:cubicBezTo>
                  <a:cubicBezTo>
                    <a:pt x="1019" y="467"/>
                    <a:pt x="994" y="295"/>
                    <a:pt x="994" y="185"/>
                  </a:cubicBezTo>
                  <a:cubicBezTo>
                    <a:pt x="982" y="62"/>
                    <a:pt x="970" y="1"/>
                    <a:pt x="97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60"/>
            <p:cNvSpPr/>
            <p:nvPr/>
          </p:nvSpPr>
          <p:spPr>
            <a:xfrm>
              <a:off x="3338767" y="2276575"/>
              <a:ext cx="75175" cy="6775"/>
            </a:xfrm>
            <a:custGeom>
              <a:rect b="b" l="l" r="r" t="t"/>
              <a:pathLst>
                <a:path extrusionOk="0" h="271" w="3007">
                  <a:moveTo>
                    <a:pt x="1510" y="1"/>
                  </a:moveTo>
                  <a:cubicBezTo>
                    <a:pt x="1313" y="13"/>
                    <a:pt x="1129" y="13"/>
                    <a:pt x="945" y="38"/>
                  </a:cubicBezTo>
                  <a:cubicBezTo>
                    <a:pt x="773" y="50"/>
                    <a:pt x="602" y="87"/>
                    <a:pt x="467" y="111"/>
                  </a:cubicBezTo>
                  <a:cubicBezTo>
                    <a:pt x="185" y="160"/>
                    <a:pt x="1" y="222"/>
                    <a:pt x="1" y="222"/>
                  </a:cubicBezTo>
                  <a:cubicBezTo>
                    <a:pt x="1" y="222"/>
                    <a:pt x="197" y="234"/>
                    <a:pt x="479" y="234"/>
                  </a:cubicBezTo>
                  <a:cubicBezTo>
                    <a:pt x="626" y="234"/>
                    <a:pt x="786" y="222"/>
                    <a:pt x="957" y="222"/>
                  </a:cubicBezTo>
                  <a:cubicBezTo>
                    <a:pt x="1142" y="222"/>
                    <a:pt x="1326" y="222"/>
                    <a:pt x="1510" y="209"/>
                  </a:cubicBezTo>
                  <a:cubicBezTo>
                    <a:pt x="1694" y="209"/>
                    <a:pt x="1890" y="209"/>
                    <a:pt x="2062" y="222"/>
                  </a:cubicBezTo>
                  <a:lnTo>
                    <a:pt x="2307" y="222"/>
                  </a:lnTo>
                  <a:cubicBezTo>
                    <a:pt x="2393" y="234"/>
                    <a:pt x="2467" y="234"/>
                    <a:pt x="2540" y="234"/>
                  </a:cubicBezTo>
                  <a:cubicBezTo>
                    <a:pt x="2675" y="234"/>
                    <a:pt x="2798" y="258"/>
                    <a:pt x="2871" y="258"/>
                  </a:cubicBezTo>
                  <a:cubicBezTo>
                    <a:pt x="2957" y="271"/>
                    <a:pt x="3006" y="271"/>
                    <a:pt x="3006" y="271"/>
                  </a:cubicBezTo>
                  <a:cubicBezTo>
                    <a:pt x="3006" y="271"/>
                    <a:pt x="2957" y="258"/>
                    <a:pt x="2884" y="222"/>
                  </a:cubicBezTo>
                  <a:cubicBezTo>
                    <a:pt x="2810" y="197"/>
                    <a:pt x="2700" y="136"/>
                    <a:pt x="2552" y="111"/>
                  </a:cubicBezTo>
                  <a:cubicBezTo>
                    <a:pt x="2417" y="74"/>
                    <a:pt x="2246" y="38"/>
                    <a:pt x="2074" y="25"/>
                  </a:cubicBezTo>
                  <a:cubicBezTo>
                    <a:pt x="1976" y="13"/>
                    <a:pt x="1890" y="1"/>
                    <a:pt x="1792"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0"/>
            <p:cNvSpPr/>
            <p:nvPr/>
          </p:nvSpPr>
          <p:spPr>
            <a:xfrm>
              <a:off x="3434467" y="2792775"/>
              <a:ext cx="30700" cy="9150"/>
            </a:xfrm>
            <a:custGeom>
              <a:rect b="b" l="l" r="r" t="t"/>
              <a:pathLst>
                <a:path extrusionOk="0" h="366" w="1228">
                  <a:moveTo>
                    <a:pt x="0" y="1"/>
                  </a:moveTo>
                  <a:cubicBezTo>
                    <a:pt x="0" y="1"/>
                    <a:pt x="62" y="50"/>
                    <a:pt x="160" y="123"/>
                  </a:cubicBezTo>
                  <a:cubicBezTo>
                    <a:pt x="209" y="160"/>
                    <a:pt x="270" y="197"/>
                    <a:pt x="344" y="222"/>
                  </a:cubicBezTo>
                  <a:cubicBezTo>
                    <a:pt x="417" y="258"/>
                    <a:pt x="491" y="283"/>
                    <a:pt x="577" y="307"/>
                  </a:cubicBezTo>
                  <a:cubicBezTo>
                    <a:pt x="651" y="332"/>
                    <a:pt x="736" y="344"/>
                    <a:pt x="822" y="357"/>
                  </a:cubicBezTo>
                  <a:cubicBezTo>
                    <a:pt x="859" y="363"/>
                    <a:pt x="896" y="366"/>
                    <a:pt x="931" y="366"/>
                  </a:cubicBezTo>
                  <a:cubicBezTo>
                    <a:pt x="967" y="366"/>
                    <a:pt x="1000" y="363"/>
                    <a:pt x="1031" y="357"/>
                  </a:cubicBezTo>
                  <a:cubicBezTo>
                    <a:pt x="1154" y="344"/>
                    <a:pt x="1227" y="320"/>
                    <a:pt x="1227" y="320"/>
                  </a:cubicBezTo>
                  <a:cubicBezTo>
                    <a:pt x="1227" y="320"/>
                    <a:pt x="1154" y="295"/>
                    <a:pt x="1031" y="258"/>
                  </a:cubicBezTo>
                  <a:cubicBezTo>
                    <a:pt x="1006" y="258"/>
                    <a:pt x="970" y="246"/>
                    <a:pt x="933" y="246"/>
                  </a:cubicBezTo>
                  <a:cubicBezTo>
                    <a:pt x="896" y="234"/>
                    <a:pt x="871" y="222"/>
                    <a:pt x="835" y="209"/>
                  </a:cubicBezTo>
                  <a:cubicBezTo>
                    <a:pt x="761" y="197"/>
                    <a:pt x="687" y="173"/>
                    <a:pt x="614" y="160"/>
                  </a:cubicBezTo>
                  <a:cubicBezTo>
                    <a:pt x="540" y="136"/>
                    <a:pt x="467" y="111"/>
                    <a:pt x="393" y="99"/>
                  </a:cubicBezTo>
                  <a:cubicBezTo>
                    <a:pt x="319" y="74"/>
                    <a:pt x="258" y="62"/>
                    <a:pt x="197" y="38"/>
                  </a:cubicBezTo>
                  <a:cubicBezTo>
                    <a:pt x="86" y="13"/>
                    <a:pt x="0" y="1"/>
                    <a:pt x="0" y="1"/>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60"/>
            <p:cNvSpPr/>
            <p:nvPr/>
          </p:nvSpPr>
          <p:spPr>
            <a:xfrm>
              <a:off x="3429867" y="2770700"/>
              <a:ext cx="30700" cy="17500"/>
            </a:xfrm>
            <a:custGeom>
              <a:rect b="b" l="l" r="r" t="t"/>
              <a:pathLst>
                <a:path extrusionOk="0" h="700" w="1228">
                  <a:moveTo>
                    <a:pt x="1227" y="0"/>
                  </a:moveTo>
                  <a:cubicBezTo>
                    <a:pt x="1227" y="0"/>
                    <a:pt x="1141" y="37"/>
                    <a:pt x="1019" y="99"/>
                  </a:cubicBezTo>
                  <a:cubicBezTo>
                    <a:pt x="957" y="123"/>
                    <a:pt x="896" y="172"/>
                    <a:pt x="822" y="209"/>
                  </a:cubicBezTo>
                  <a:cubicBezTo>
                    <a:pt x="749" y="246"/>
                    <a:pt x="675" y="295"/>
                    <a:pt x="601" y="332"/>
                  </a:cubicBezTo>
                  <a:cubicBezTo>
                    <a:pt x="528" y="381"/>
                    <a:pt x="454" y="418"/>
                    <a:pt x="381" y="467"/>
                  </a:cubicBezTo>
                  <a:cubicBezTo>
                    <a:pt x="344" y="479"/>
                    <a:pt x="319" y="516"/>
                    <a:pt x="283" y="528"/>
                  </a:cubicBezTo>
                  <a:cubicBezTo>
                    <a:pt x="246" y="540"/>
                    <a:pt x="221" y="553"/>
                    <a:pt x="184" y="577"/>
                  </a:cubicBezTo>
                  <a:cubicBezTo>
                    <a:pt x="74" y="638"/>
                    <a:pt x="0" y="700"/>
                    <a:pt x="0" y="700"/>
                  </a:cubicBezTo>
                  <a:cubicBezTo>
                    <a:pt x="0" y="700"/>
                    <a:pt x="86" y="687"/>
                    <a:pt x="221" y="663"/>
                  </a:cubicBezTo>
                  <a:cubicBezTo>
                    <a:pt x="283" y="651"/>
                    <a:pt x="368" y="626"/>
                    <a:pt x="442" y="589"/>
                  </a:cubicBezTo>
                  <a:cubicBezTo>
                    <a:pt x="516" y="553"/>
                    <a:pt x="601" y="516"/>
                    <a:pt x="687" y="479"/>
                  </a:cubicBezTo>
                  <a:cubicBezTo>
                    <a:pt x="835" y="368"/>
                    <a:pt x="982" y="270"/>
                    <a:pt x="1080" y="172"/>
                  </a:cubicBezTo>
                  <a:cubicBezTo>
                    <a:pt x="1166" y="74"/>
                    <a:pt x="1227" y="0"/>
                    <a:pt x="122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60"/>
            <p:cNvSpPr/>
            <p:nvPr/>
          </p:nvSpPr>
          <p:spPr>
            <a:xfrm>
              <a:off x="3421592" y="2867000"/>
              <a:ext cx="100300" cy="13000"/>
            </a:xfrm>
            <a:custGeom>
              <a:rect b="b" l="l" r="r" t="t"/>
              <a:pathLst>
                <a:path extrusionOk="0" h="520" w="4012">
                  <a:moveTo>
                    <a:pt x="37" y="1"/>
                  </a:moveTo>
                  <a:cubicBezTo>
                    <a:pt x="37" y="111"/>
                    <a:pt x="0" y="271"/>
                    <a:pt x="37" y="381"/>
                  </a:cubicBezTo>
                  <a:cubicBezTo>
                    <a:pt x="71" y="501"/>
                    <a:pt x="184" y="519"/>
                    <a:pt x="299" y="519"/>
                  </a:cubicBezTo>
                  <a:cubicBezTo>
                    <a:pt x="348" y="519"/>
                    <a:pt x="398" y="516"/>
                    <a:pt x="442" y="516"/>
                  </a:cubicBezTo>
                  <a:lnTo>
                    <a:pt x="3852" y="516"/>
                  </a:lnTo>
                  <a:cubicBezTo>
                    <a:pt x="4012" y="491"/>
                    <a:pt x="3975" y="406"/>
                    <a:pt x="3975" y="258"/>
                  </a:cubicBezTo>
                  <a:lnTo>
                    <a:pt x="37"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0"/>
            <p:cNvSpPr/>
            <p:nvPr/>
          </p:nvSpPr>
          <p:spPr>
            <a:xfrm>
              <a:off x="3421267" y="2809950"/>
              <a:ext cx="104250" cy="66600"/>
            </a:xfrm>
            <a:custGeom>
              <a:rect b="b" l="l" r="r" t="t"/>
              <a:pathLst>
                <a:path extrusionOk="0" h="2664" w="4170">
                  <a:moveTo>
                    <a:pt x="1804" y="1"/>
                  </a:moveTo>
                  <a:lnTo>
                    <a:pt x="1080" y="25"/>
                  </a:lnTo>
                  <a:lnTo>
                    <a:pt x="577" y="38"/>
                  </a:lnTo>
                  <a:lnTo>
                    <a:pt x="1" y="62"/>
                  </a:lnTo>
                  <a:lnTo>
                    <a:pt x="38" y="2602"/>
                  </a:lnTo>
                  <a:cubicBezTo>
                    <a:pt x="38" y="2604"/>
                    <a:pt x="86" y="2605"/>
                    <a:pt x="163" y="2605"/>
                  </a:cubicBezTo>
                  <a:cubicBezTo>
                    <a:pt x="473" y="2605"/>
                    <a:pt x="1255" y="2589"/>
                    <a:pt x="1314" y="2589"/>
                  </a:cubicBezTo>
                  <a:cubicBezTo>
                    <a:pt x="2074" y="2614"/>
                    <a:pt x="2835" y="2651"/>
                    <a:pt x="3596" y="2663"/>
                  </a:cubicBezTo>
                  <a:cubicBezTo>
                    <a:pt x="3609" y="2664"/>
                    <a:pt x="3622" y="2664"/>
                    <a:pt x="3636" y="2664"/>
                  </a:cubicBezTo>
                  <a:cubicBezTo>
                    <a:pt x="3895" y="2664"/>
                    <a:pt x="4170" y="2550"/>
                    <a:pt x="3890" y="2270"/>
                  </a:cubicBezTo>
                  <a:cubicBezTo>
                    <a:pt x="3620" y="2001"/>
                    <a:pt x="3178" y="1866"/>
                    <a:pt x="2835" y="1694"/>
                  </a:cubicBezTo>
                  <a:cubicBezTo>
                    <a:pt x="2479" y="1498"/>
                    <a:pt x="2050" y="1363"/>
                    <a:pt x="1804" y="1080"/>
                  </a:cubicBezTo>
                  <a:lnTo>
                    <a:pt x="180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60"/>
            <p:cNvSpPr/>
            <p:nvPr/>
          </p:nvSpPr>
          <p:spPr>
            <a:xfrm>
              <a:off x="3458692" y="2843075"/>
              <a:ext cx="27325" cy="33775"/>
            </a:xfrm>
            <a:custGeom>
              <a:rect b="b" l="l" r="r" t="t"/>
              <a:pathLst>
                <a:path extrusionOk="0" h="1351" w="1093">
                  <a:moveTo>
                    <a:pt x="896" y="1"/>
                  </a:moveTo>
                  <a:cubicBezTo>
                    <a:pt x="761" y="234"/>
                    <a:pt x="123" y="1142"/>
                    <a:pt x="1" y="1338"/>
                  </a:cubicBezTo>
                  <a:cubicBezTo>
                    <a:pt x="111" y="1338"/>
                    <a:pt x="270" y="1350"/>
                    <a:pt x="270" y="1350"/>
                  </a:cubicBezTo>
                  <a:cubicBezTo>
                    <a:pt x="369" y="1252"/>
                    <a:pt x="945" y="369"/>
                    <a:pt x="1092" y="160"/>
                  </a:cubicBezTo>
                  <a:lnTo>
                    <a:pt x="896"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60"/>
            <p:cNvSpPr/>
            <p:nvPr/>
          </p:nvSpPr>
          <p:spPr>
            <a:xfrm>
              <a:off x="3464517" y="2855850"/>
              <a:ext cx="15375" cy="12550"/>
            </a:xfrm>
            <a:custGeom>
              <a:rect b="b" l="l" r="r" t="t"/>
              <a:pathLst>
                <a:path extrusionOk="0" h="502" w="615">
                  <a:moveTo>
                    <a:pt x="247" y="0"/>
                  </a:moveTo>
                  <a:cubicBezTo>
                    <a:pt x="173" y="0"/>
                    <a:pt x="103" y="41"/>
                    <a:pt x="62" y="116"/>
                  </a:cubicBezTo>
                  <a:cubicBezTo>
                    <a:pt x="1" y="214"/>
                    <a:pt x="37" y="349"/>
                    <a:pt x="136" y="410"/>
                  </a:cubicBezTo>
                  <a:lnTo>
                    <a:pt x="258" y="471"/>
                  </a:lnTo>
                  <a:cubicBezTo>
                    <a:pt x="295" y="492"/>
                    <a:pt x="335" y="501"/>
                    <a:pt x="373" y="501"/>
                  </a:cubicBezTo>
                  <a:cubicBezTo>
                    <a:pt x="451" y="501"/>
                    <a:pt x="524" y="463"/>
                    <a:pt x="565" y="398"/>
                  </a:cubicBezTo>
                  <a:cubicBezTo>
                    <a:pt x="614" y="287"/>
                    <a:pt x="577" y="152"/>
                    <a:pt x="479" y="103"/>
                  </a:cubicBezTo>
                  <a:lnTo>
                    <a:pt x="356" y="30"/>
                  </a:lnTo>
                  <a:cubicBezTo>
                    <a:pt x="321" y="10"/>
                    <a:pt x="283" y="0"/>
                    <a:pt x="247"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3420342" y="2823750"/>
              <a:ext cx="47275" cy="11700"/>
            </a:xfrm>
            <a:custGeom>
              <a:rect b="b" l="l" r="r" t="t"/>
              <a:pathLst>
                <a:path extrusionOk="0" h="468" w="1891">
                  <a:moveTo>
                    <a:pt x="1" y="1"/>
                  </a:moveTo>
                  <a:lnTo>
                    <a:pt x="38" y="234"/>
                  </a:lnTo>
                  <a:lnTo>
                    <a:pt x="1866" y="467"/>
                  </a:lnTo>
                  <a:lnTo>
                    <a:pt x="1890" y="222"/>
                  </a:lnTo>
                  <a:lnTo>
                    <a:pt x="1"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3" name="Google Shape;9343;p60"/>
            <p:cNvSpPr/>
            <p:nvPr/>
          </p:nvSpPr>
          <p:spPr>
            <a:xfrm>
              <a:off x="3432317" y="2822150"/>
              <a:ext cx="14450" cy="13375"/>
            </a:xfrm>
            <a:custGeom>
              <a:rect b="b" l="l" r="r" t="t"/>
              <a:pathLst>
                <a:path extrusionOk="0" h="535" w="578">
                  <a:moveTo>
                    <a:pt x="338" y="0"/>
                  </a:moveTo>
                  <a:cubicBezTo>
                    <a:pt x="283" y="0"/>
                    <a:pt x="227" y="22"/>
                    <a:pt x="185" y="65"/>
                  </a:cubicBezTo>
                  <a:lnTo>
                    <a:pt x="86" y="163"/>
                  </a:lnTo>
                  <a:cubicBezTo>
                    <a:pt x="0" y="249"/>
                    <a:pt x="0" y="384"/>
                    <a:pt x="74" y="470"/>
                  </a:cubicBezTo>
                  <a:cubicBezTo>
                    <a:pt x="117" y="513"/>
                    <a:pt x="175" y="534"/>
                    <a:pt x="234" y="534"/>
                  </a:cubicBezTo>
                  <a:cubicBezTo>
                    <a:pt x="292" y="534"/>
                    <a:pt x="350" y="513"/>
                    <a:pt x="393" y="470"/>
                  </a:cubicBezTo>
                  <a:lnTo>
                    <a:pt x="491" y="372"/>
                  </a:lnTo>
                  <a:cubicBezTo>
                    <a:pt x="577" y="286"/>
                    <a:pt x="577" y="151"/>
                    <a:pt x="491" y="65"/>
                  </a:cubicBezTo>
                  <a:cubicBezTo>
                    <a:pt x="448" y="22"/>
                    <a:pt x="393" y="0"/>
                    <a:pt x="338"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4" name="Google Shape;9344;p60"/>
            <p:cNvSpPr/>
            <p:nvPr/>
          </p:nvSpPr>
          <p:spPr>
            <a:xfrm>
              <a:off x="3206267" y="2867000"/>
              <a:ext cx="100325" cy="13000"/>
            </a:xfrm>
            <a:custGeom>
              <a:rect b="b" l="l" r="r" t="t"/>
              <a:pathLst>
                <a:path extrusionOk="0" h="520" w="4013">
                  <a:moveTo>
                    <a:pt x="3976" y="1"/>
                  </a:moveTo>
                  <a:lnTo>
                    <a:pt x="37" y="258"/>
                  </a:lnTo>
                  <a:cubicBezTo>
                    <a:pt x="37" y="406"/>
                    <a:pt x="0" y="491"/>
                    <a:pt x="160" y="516"/>
                  </a:cubicBezTo>
                  <a:lnTo>
                    <a:pt x="3571" y="516"/>
                  </a:lnTo>
                  <a:cubicBezTo>
                    <a:pt x="3615" y="516"/>
                    <a:pt x="3664" y="519"/>
                    <a:pt x="3714" y="519"/>
                  </a:cubicBezTo>
                  <a:cubicBezTo>
                    <a:pt x="3829" y="519"/>
                    <a:pt x="3941" y="501"/>
                    <a:pt x="3976" y="381"/>
                  </a:cubicBezTo>
                  <a:cubicBezTo>
                    <a:pt x="4012" y="271"/>
                    <a:pt x="3976" y="111"/>
                    <a:pt x="397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0"/>
            <p:cNvSpPr/>
            <p:nvPr/>
          </p:nvSpPr>
          <p:spPr>
            <a:xfrm>
              <a:off x="3202642" y="2809950"/>
              <a:ext cx="104550" cy="66600"/>
            </a:xfrm>
            <a:custGeom>
              <a:rect b="b" l="l" r="r" t="t"/>
              <a:pathLst>
                <a:path extrusionOk="0" h="2664" w="4182">
                  <a:moveTo>
                    <a:pt x="2366" y="1"/>
                  </a:moveTo>
                  <a:lnTo>
                    <a:pt x="2366" y="1080"/>
                  </a:lnTo>
                  <a:cubicBezTo>
                    <a:pt x="2133" y="1363"/>
                    <a:pt x="1704" y="1498"/>
                    <a:pt x="1348" y="1694"/>
                  </a:cubicBezTo>
                  <a:cubicBezTo>
                    <a:pt x="1004" y="1866"/>
                    <a:pt x="550" y="2001"/>
                    <a:pt x="280" y="2270"/>
                  </a:cubicBezTo>
                  <a:cubicBezTo>
                    <a:pt x="1" y="2550"/>
                    <a:pt x="286" y="2664"/>
                    <a:pt x="547" y="2664"/>
                  </a:cubicBezTo>
                  <a:cubicBezTo>
                    <a:pt x="560" y="2664"/>
                    <a:pt x="574" y="2664"/>
                    <a:pt x="587" y="2663"/>
                  </a:cubicBezTo>
                  <a:cubicBezTo>
                    <a:pt x="1348" y="2651"/>
                    <a:pt x="2108" y="2614"/>
                    <a:pt x="2869" y="2589"/>
                  </a:cubicBezTo>
                  <a:cubicBezTo>
                    <a:pt x="2928" y="2589"/>
                    <a:pt x="3709" y="2605"/>
                    <a:pt x="4019" y="2605"/>
                  </a:cubicBezTo>
                  <a:cubicBezTo>
                    <a:pt x="4097" y="2605"/>
                    <a:pt x="4145" y="2604"/>
                    <a:pt x="4145" y="2602"/>
                  </a:cubicBezTo>
                  <a:lnTo>
                    <a:pt x="4182" y="62"/>
                  </a:lnTo>
                  <a:lnTo>
                    <a:pt x="3605" y="38"/>
                  </a:lnTo>
                  <a:lnTo>
                    <a:pt x="3090" y="25"/>
                  </a:lnTo>
                  <a:lnTo>
                    <a:pt x="2366"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60"/>
            <p:cNvSpPr/>
            <p:nvPr/>
          </p:nvSpPr>
          <p:spPr>
            <a:xfrm>
              <a:off x="3242467" y="2843075"/>
              <a:ext cx="27325" cy="33775"/>
            </a:xfrm>
            <a:custGeom>
              <a:rect b="b" l="l" r="r" t="t"/>
              <a:pathLst>
                <a:path extrusionOk="0" h="1351" w="1093">
                  <a:moveTo>
                    <a:pt x="196" y="1"/>
                  </a:moveTo>
                  <a:lnTo>
                    <a:pt x="0" y="160"/>
                  </a:lnTo>
                  <a:cubicBezTo>
                    <a:pt x="135" y="369"/>
                    <a:pt x="724" y="1252"/>
                    <a:pt x="810" y="1350"/>
                  </a:cubicBezTo>
                  <a:cubicBezTo>
                    <a:pt x="810" y="1350"/>
                    <a:pt x="969" y="1338"/>
                    <a:pt x="1092" y="1338"/>
                  </a:cubicBezTo>
                  <a:cubicBezTo>
                    <a:pt x="957" y="1142"/>
                    <a:pt x="331" y="234"/>
                    <a:pt x="196" y="1"/>
                  </a:cubicBez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7" name="Google Shape;9347;p60"/>
            <p:cNvSpPr/>
            <p:nvPr/>
          </p:nvSpPr>
          <p:spPr>
            <a:xfrm>
              <a:off x="3248292" y="2855850"/>
              <a:ext cx="15350" cy="12550"/>
            </a:xfrm>
            <a:custGeom>
              <a:rect b="b" l="l" r="r" t="t"/>
              <a:pathLst>
                <a:path extrusionOk="0" h="502" w="614">
                  <a:moveTo>
                    <a:pt x="370" y="0"/>
                  </a:moveTo>
                  <a:cubicBezTo>
                    <a:pt x="332" y="0"/>
                    <a:pt x="294" y="10"/>
                    <a:pt x="258" y="30"/>
                  </a:cubicBezTo>
                  <a:lnTo>
                    <a:pt x="135" y="103"/>
                  </a:lnTo>
                  <a:cubicBezTo>
                    <a:pt x="37" y="152"/>
                    <a:pt x="0" y="287"/>
                    <a:pt x="62" y="398"/>
                  </a:cubicBezTo>
                  <a:cubicBezTo>
                    <a:pt x="103" y="463"/>
                    <a:pt x="171" y="501"/>
                    <a:pt x="244" y="501"/>
                  </a:cubicBezTo>
                  <a:cubicBezTo>
                    <a:pt x="281" y="501"/>
                    <a:pt x="319" y="492"/>
                    <a:pt x="356" y="471"/>
                  </a:cubicBezTo>
                  <a:lnTo>
                    <a:pt x="479" y="410"/>
                  </a:lnTo>
                  <a:cubicBezTo>
                    <a:pt x="577" y="349"/>
                    <a:pt x="614" y="214"/>
                    <a:pt x="565" y="116"/>
                  </a:cubicBezTo>
                  <a:cubicBezTo>
                    <a:pt x="523" y="41"/>
                    <a:pt x="448" y="0"/>
                    <a:pt x="370"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8" name="Google Shape;9348;p60"/>
            <p:cNvSpPr/>
            <p:nvPr/>
          </p:nvSpPr>
          <p:spPr>
            <a:xfrm>
              <a:off x="3260867" y="2823750"/>
              <a:ext cx="46950" cy="11700"/>
            </a:xfrm>
            <a:custGeom>
              <a:rect b="b" l="l" r="r" t="t"/>
              <a:pathLst>
                <a:path extrusionOk="0" h="468" w="1878">
                  <a:moveTo>
                    <a:pt x="1877" y="1"/>
                  </a:moveTo>
                  <a:lnTo>
                    <a:pt x="0" y="222"/>
                  </a:lnTo>
                  <a:lnTo>
                    <a:pt x="13" y="467"/>
                  </a:lnTo>
                  <a:lnTo>
                    <a:pt x="1853" y="234"/>
                  </a:lnTo>
                  <a:lnTo>
                    <a:pt x="1877" y="1"/>
                  </a:lnTo>
                  <a:close/>
                </a:path>
              </a:pathLst>
            </a:custGeom>
            <a:solidFill>
              <a:srgbClr val="16161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0"/>
            <p:cNvSpPr/>
            <p:nvPr/>
          </p:nvSpPr>
          <p:spPr>
            <a:xfrm>
              <a:off x="3281717" y="2822150"/>
              <a:ext cx="14450" cy="13375"/>
            </a:xfrm>
            <a:custGeom>
              <a:rect b="b" l="l" r="r" t="t"/>
              <a:pathLst>
                <a:path extrusionOk="0" h="535" w="578">
                  <a:moveTo>
                    <a:pt x="240" y="0"/>
                  </a:moveTo>
                  <a:cubicBezTo>
                    <a:pt x="185" y="0"/>
                    <a:pt x="129" y="22"/>
                    <a:pt x="86" y="65"/>
                  </a:cubicBezTo>
                  <a:cubicBezTo>
                    <a:pt x="1" y="151"/>
                    <a:pt x="1" y="286"/>
                    <a:pt x="86" y="372"/>
                  </a:cubicBezTo>
                  <a:lnTo>
                    <a:pt x="185" y="470"/>
                  </a:lnTo>
                  <a:cubicBezTo>
                    <a:pt x="228" y="513"/>
                    <a:pt x="283" y="534"/>
                    <a:pt x="338" y="534"/>
                  </a:cubicBezTo>
                  <a:cubicBezTo>
                    <a:pt x="393" y="534"/>
                    <a:pt x="448" y="513"/>
                    <a:pt x="491" y="470"/>
                  </a:cubicBezTo>
                  <a:cubicBezTo>
                    <a:pt x="577" y="384"/>
                    <a:pt x="577" y="249"/>
                    <a:pt x="491" y="163"/>
                  </a:cubicBezTo>
                  <a:lnTo>
                    <a:pt x="393" y="65"/>
                  </a:lnTo>
                  <a:cubicBezTo>
                    <a:pt x="350" y="22"/>
                    <a:pt x="295" y="0"/>
                    <a:pt x="240" y="0"/>
                  </a:cubicBezTo>
                  <a:close/>
                </a:path>
              </a:pathLst>
            </a:custGeom>
            <a:solidFill>
              <a:srgbClr val="B9B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a:off x="3450117" y="1894725"/>
              <a:ext cx="63800" cy="119325"/>
            </a:xfrm>
            <a:custGeom>
              <a:rect b="b" l="l" r="r" t="t"/>
              <a:pathLst>
                <a:path extrusionOk="0" h="4773" w="2552">
                  <a:moveTo>
                    <a:pt x="0" y="0"/>
                  </a:moveTo>
                  <a:lnTo>
                    <a:pt x="98" y="4773"/>
                  </a:lnTo>
                  <a:cubicBezTo>
                    <a:pt x="1325" y="4491"/>
                    <a:pt x="2527" y="3546"/>
                    <a:pt x="2527" y="3546"/>
                  </a:cubicBezTo>
                  <a:cubicBezTo>
                    <a:pt x="2552" y="3534"/>
                    <a:pt x="2331" y="3092"/>
                    <a:pt x="2319" y="3055"/>
                  </a:cubicBezTo>
                  <a:cubicBezTo>
                    <a:pt x="2024" y="2405"/>
                    <a:pt x="1742" y="1755"/>
                    <a:pt x="1448" y="1105"/>
                  </a:cubicBezTo>
                  <a:cubicBezTo>
                    <a:pt x="1350" y="871"/>
                    <a:pt x="1251" y="602"/>
                    <a:pt x="1129" y="381"/>
                  </a:cubicBezTo>
                  <a:cubicBezTo>
                    <a:pt x="908" y="25"/>
                    <a:pt x="368" y="74"/>
                    <a:pt x="0" y="0"/>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0"/>
            <p:cNvSpPr/>
            <p:nvPr/>
          </p:nvSpPr>
          <p:spPr>
            <a:xfrm>
              <a:off x="3441517" y="1895025"/>
              <a:ext cx="64425" cy="118725"/>
            </a:xfrm>
            <a:custGeom>
              <a:rect b="b" l="l" r="r" t="t"/>
              <a:pathLst>
                <a:path extrusionOk="0" h="4749" w="2577">
                  <a:moveTo>
                    <a:pt x="454" y="1"/>
                  </a:moveTo>
                  <a:lnTo>
                    <a:pt x="1" y="4749"/>
                  </a:lnTo>
                  <a:cubicBezTo>
                    <a:pt x="1252" y="4614"/>
                    <a:pt x="2565" y="3816"/>
                    <a:pt x="2565" y="3816"/>
                  </a:cubicBezTo>
                  <a:cubicBezTo>
                    <a:pt x="2577" y="3804"/>
                    <a:pt x="2417" y="3338"/>
                    <a:pt x="2405" y="3301"/>
                  </a:cubicBezTo>
                  <a:cubicBezTo>
                    <a:pt x="2197" y="2626"/>
                    <a:pt x="1988" y="1939"/>
                    <a:pt x="1767" y="1264"/>
                  </a:cubicBezTo>
                  <a:cubicBezTo>
                    <a:pt x="1694" y="1019"/>
                    <a:pt x="1632" y="749"/>
                    <a:pt x="1534" y="516"/>
                  </a:cubicBezTo>
                  <a:cubicBezTo>
                    <a:pt x="1362" y="136"/>
                    <a:pt x="810" y="111"/>
                    <a:pt x="454" y="1"/>
                  </a:cubicBez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0"/>
            <p:cNvSpPr/>
            <p:nvPr/>
          </p:nvSpPr>
          <p:spPr>
            <a:xfrm>
              <a:off x="3220367" y="1894725"/>
              <a:ext cx="63825" cy="119325"/>
            </a:xfrm>
            <a:custGeom>
              <a:rect b="b" l="l" r="r" t="t"/>
              <a:pathLst>
                <a:path extrusionOk="0" h="4773" w="2553">
                  <a:moveTo>
                    <a:pt x="2553" y="0"/>
                  </a:moveTo>
                  <a:cubicBezTo>
                    <a:pt x="2185" y="74"/>
                    <a:pt x="1633" y="25"/>
                    <a:pt x="1424" y="381"/>
                  </a:cubicBezTo>
                  <a:cubicBezTo>
                    <a:pt x="1289" y="602"/>
                    <a:pt x="1203" y="871"/>
                    <a:pt x="1105" y="1105"/>
                  </a:cubicBezTo>
                  <a:cubicBezTo>
                    <a:pt x="811" y="1755"/>
                    <a:pt x="516" y="2405"/>
                    <a:pt x="234" y="3055"/>
                  </a:cubicBezTo>
                  <a:cubicBezTo>
                    <a:pt x="222" y="3092"/>
                    <a:pt x="1" y="3534"/>
                    <a:pt x="13" y="3546"/>
                  </a:cubicBezTo>
                  <a:cubicBezTo>
                    <a:pt x="13" y="3546"/>
                    <a:pt x="1228" y="4491"/>
                    <a:pt x="2442" y="4773"/>
                  </a:cubicBezTo>
                  <a:lnTo>
                    <a:pt x="2553" y="0"/>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0"/>
            <p:cNvSpPr/>
            <p:nvPr/>
          </p:nvSpPr>
          <p:spPr>
            <a:xfrm>
              <a:off x="3335692" y="1888575"/>
              <a:ext cx="67825" cy="51075"/>
            </a:xfrm>
            <a:custGeom>
              <a:rect b="b" l="l" r="r" t="t"/>
              <a:pathLst>
                <a:path extrusionOk="0" h="2043" w="2713">
                  <a:moveTo>
                    <a:pt x="1964" y="1"/>
                  </a:moveTo>
                  <a:lnTo>
                    <a:pt x="1645" y="62"/>
                  </a:lnTo>
                  <a:lnTo>
                    <a:pt x="1215" y="1191"/>
                  </a:lnTo>
                  <a:lnTo>
                    <a:pt x="651" y="75"/>
                  </a:lnTo>
                  <a:lnTo>
                    <a:pt x="1" y="259"/>
                  </a:lnTo>
                  <a:cubicBezTo>
                    <a:pt x="1" y="259"/>
                    <a:pt x="504" y="1768"/>
                    <a:pt x="541" y="1768"/>
                  </a:cubicBezTo>
                  <a:cubicBezTo>
                    <a:pt x="586" y="1779"/>
                    <a:pt x="1400" y="2043"/>
                    <a:pt x="1529" y="2043"/>
                  </a:cubicBezTo>
                  <a:cubicBezTo>
                    <a:pt x="1540" y="2043"/>
                    <a:pt x="1546" y="2041"/>
                    <a:pt x="1547" y="2038"/>
                  </a:cubicBezTo>
                  <a:cubicBezTo>
                    <a:pt x="1559" y="2001"/>
                    <a:pt x="2307" y="1436"/>
                    <a:pt x="2307" y="1436"/>
                  </a:cubicBezTo>
                  <a:lnTo>
                    <a:pt x="2712" y="467"/>
                  </a:lnTo>
                  <a:lnTo>
                    <a:pt x="1964" y="1"/>
                  </a:lnTo>
                  <a:close/>
                </a:path>
              </a:pathLst>
            </a:custGeom>
            <a:solidFill>
              <a:srgbClr val="333E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60"/>
            <p:cNvSpPr/>
            <p:nvPr/>
          </p:nvSpPr>
          <p:spPr>
            <a:xfrm>
              <a:off x="3258092" y="1883075"/>
              <a:ext cx="216575" cy="324825"/>
            </a:xfrm>
            <a:custGeom>
              <a:rect b="b" l="l" r="r" t="t"/>
              <a:pathLst>
                <a:path extrusionOk="0" h="12993" w="8663">
                  <a:moveTo>
                    <a:pt x="3326" y="0"/>
                  </a:moveTo>
                  <a:cubicBezTo>
                    <a:pt x="2982" y="135"/>
                    <a:pt x="847" y="417"/>
                    <a:pt x="602" y="515"/>
                  </a:cubicBezTo>
                  <a:cubicBezTo>
                    <a:pt x="553" y="528"/>
                    <a:pt x="639" y="2417"/>
                    <a:pt x="614" y="2920"/>
                  </a:cubicBezTo>
                  <a:cubicBezTo>
                    <a:pt x="590" y="3521"/>
                    <a:pt x="577" y="4184"/>
                    <a:pt x="565" y="4858"/>
                  </a:cubicBezTo>
                  <a:cubicBezTo>
                    <a:pt x="541" y="5533"/>
                    <a:pt x="541" y="6196"/>
                    <a:pt x="528" y="6797"/>
                  </a:cubicBezTo>
                  <a:cubicBezTo>
                    <a:pt x="504" y="7693"/>
                    <a:pt x="492" y="8416"/>
                    <a:pt x="479" y="8723"/>
                  </a:cubicBezTo>
                  <a:cubicBezTo>
                    <a:pt x="467" y="8797"/>
                    <a:pt x="467" y="8858"/>
                    <a:pt x="455" y="8883"/>
                  </a:cubicBezTo>
                  <a:cubicBezTo>
                    <a:pt x="393" y="9128"/>
                    <a:pt x="124" y="9324"/>
                    <a:pt x="111" y="9594"/>
                  </a:cubicBezTo>
                  <a:cubicBezTo>
                    <a:pt x="99" y="9717"/>
                    <a:pt x="173" y="9803"/>
                    <a:pt x="185" y="9901"/>
                  </a:cubicBezTo>
                  <a:cubicBezTo>
                    <a:pt x="185" y="9938"/>
                    <a:pt x="246" y="9938"/>
                    <a:pt x="246" y="9999"/>
                  </a:cubicBezTo>
                  <a:cubicBezTo>
                    <a:pt x="234" y="10085"/>
                    <a:pt x="148" y="10060"/>
                    <a:pt x="124" y="10122"/>
                  </a:cubicBezTo>
                  <a:cubicBezTo>
                    <a:pt x="74" y="10318"/>
                    <a:pt x="87" y="10244"/>
                    <a:pt x="160" y="10453"/>
                  </a:cubicBezTo>
                  <a:cubicBezTo>
                    <a:pt x="185" y="10514"/>
                    <a:pt x="197" y="10576"/>
                    <a:pt x="209" y="10625"/>
                  </a:cubicBezTo>
                  <a:cubicBezTo>
                    <a:pt x="246" y="10882"/>
                    <a:pt x="173" y="11115"/>
                    <a:pt x="136" y="11398"/>
                  </a:cubicBezTo>
                  <a:lnTo>
                    <a:pt x="13" y="12539"/>
                  </a:lnTo>
                  <a:lnTo>
                    <a:pt x="1" y="12625"/>
                  </a:lnTo>
                  <a:cubicBezTo>
                    <a:pt x="1" y="12649"/>
                    <a:pt x="2197" y="12894"/>
                    <a:pt x="2356" y="12907"/>
                  </a:cubicBezTo>
                  <a:cubicBezTo>
                    <a:pt x="2982" y="12968"/>
                    <a:pt x="3608" y="12993"/>
                    <a:pt x="4234" y="12993"/>
                  </a:cubicBezTo>
                  <a:lnTo>
                    <a:pt x="4528" y="12993"/>
                  </a:lnTo>
                  <a:cubicBezTo>
                    <a:pt x="6626" y="12993"/>
                    <a:pt x="8663" y="12625"/>
                    <a:pt x="8663" y="12625"/>
                  </a:cubicBezTo>
                  <a:cubicBezTo>
                    <a:pt x="8613" y="12207"/>
                    <a:pt x="8564" y="11803"/>
                    <a:pt x="8528" y="11398"/>
                  </a:cubicBezTo>
                  <a:cubicBezTo>
                    <a:pt x="8491" y="11152"/>
                    <a:pt x="8429" y="10944"/>
                    <a:pt x="8442" y="10711"/>
                  </a:cubicBezTo>
                  <a:cubicBezTo>
                    <a:pt x="8454" y="10625"/>
                    <a:pt x="8466" y="10539"/>
                    <a:pt x="8503" y="10453"/>
                  </a:cubicBezTo>
                  <a:cubicBezTo>
                    <a:pt x="8577" y="10244"/>
                    <a:pt x="8589" y="10318"/>
                    <a:pt x="8528" y="10122"/>
                  </a:cubicBezTo>
                  <a:cubicBezTo>
                    <a:pt x="8515" y="10060"/>
                    <a:pt x="8429" y="10085"/>
                    <a:pt x="8417" y="9999"/>
                  </a:cubicBezTo>
                  <a:cubicBezTo>
                    <a:pt x="8405" y="9938"/>
                    <a:pt x="8479" y="9938"/>
                    <a:pt x="8479" y="9901"/>
                  </a:cubicBezTo>
                  <a:cubicBezTo>
                    <a:pt x="8491" y="9803"/>
                    <a:pt x="8564" y="9729"/>
                    <a:pt x="8552" y="9594"/>
                  </a:cubicBezTo>
                  <a:cubicBezTo>
                    <a:pt x="8540" y="9324"/>
                    <a:pt x="8270" y="9140"/>
                    <a:pt x="8209" y="8883"/>
                  </a:cubicBezTo>
                  <a:cubicBezTo>
                    <a:pt x="8196" y="8870"/>
                    <a:pt x="8196" y="8846"/>
                    <a:pt x="8196" y="8809"/>
                  </a:cubicBezTo>
                  <a:cubicBezTo>
                    <a:pt x="8172" y="8564"/>
                    <a:pt x="8147" y="7827"/>
                    <a:pt x="8135" y="6871"/>
                  </a:cubicBezTo>
                  <a:cubicBezTo>
                    <a:pt x="8123" y="6282"/>
                    <a:pt x="8123" y="5607"/>
                    <a:pt x="8098" y="4932"/>
                  </a:cubicBezTo>
                  <a:cubicBezTo>
                    <a:pt x="8086" y="4270"/>
                    <a:pt x="8074" y="3595"/>
                    <a:pt x="8049" y="3006"/>
                  </a:cubicBezTo>
                  <a:cubicBezTo>
                    <a:pt x="8025" y="2466"/>
                    <a:pt x="8025" y="614"/>
                    <a:pt x="8000" y="528"/>
                  </a:cubicBezTo>
                  <a:cubicBezTo>
                    <a:pt x="7755" y="417"/>
                    <a:pt x="5681" y="135"/>
                    <a:pt x="5338" y="0"/>
                  </a:cubicBezTo>
                  <a:lnTo>
                    <a:pt x="5276" y="430"/>
                  </a:lnTo>
                  <a:cubicBezTo>
                    <a:pt x="5276" y="773"/>
                    <a:pt x="4749" y="1252"/>
                    <a:pt x="4270" y="1779"/>
                  </a:cubicBezTo>
                  <a:cubicBezTo>
                    <a:pt x="4270" y="1779"/>
                    <a:pt x="3632" y="1104"/>
                    <a:pt x="3338" y="528"/>
                  </a:cubicBezTo>
                  <a:lnTo>
                    <a:pt x="3326" y="0"/>
                  </a:ln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60"/>
            <p:cNvSpPr/>
            <p:nvPr/>
          </p:nvSpPr>
          <p:spPr>
            <a:xfrm>
              <a:off x="3270067" y="2133650"/>
              <a:ext cx="74550" cy="21200"/>
            </a:xfrm>
            <a:custGeom>
              <a:rect b="b" l="l" r="r" t="t"/>
              <a:pathLst>
                <a:path extrusionOk="0" h="848" w="2982">
                  <a:moveTo>
                    <a:pt x="0" y="1"/>
                  </a:moveTo>
                  <a:cubicBezTo>
                    <a:pt x="0" y="1"/>
                    <a:pt x="37" y="25"/>
                    <a:pt x="111" y="74"/>
                  </a:cubicBezTo>
                  <a:cubicBezTo>
                    <a:pt x="148" y="99"/>
                    <a:pt x="184" y="123"/>
                    <a:pt x="233" y="160"/>
                  </a:cubicBezTo>
                  <a:cubicBezTo>
                    <a:pt x="283" y="185"/>
                    <a:pt x="344" y="221"/>
                    <a:pt x="417" y="246"/>
                  </a:cubicBezTo>
                  <a:cubicBezTo>
                    <a:pt x="479" y="283"/>
                    <a:pt x="552" y="320"/>
                    <a:pt x="638" y="344"/>
                  </a:cubicBezTo>
                  <a:cubicBezTo>
                    <a:pt x="712" y="381"/>
                    <a:pt x="798" y="405"/>
                    <a:pt x="884" y="442"/>
                  </a:cubicBezTo>
                  <a:cubicBezTo>
                    <a:pt x="1055" y="504"/>
                    <a:pt x="1252" y="553"/>
                    <a:pt x="1436" y="602"/>
                  </a:cubicBezTo>
                  <a:cubicBezTo>
                    <a:pt x="1816" y="700"/>
                    <a:pt x="2196" y="773"/>
                    <a:pt x="2491" y="810"/>
                  </a:cubicBezTo>
                  <a:cubicBezTo>
                    <a:pt x="2638" y="835"/>
                    <a:pt x="2761" y="835"/>
                    <a:pt x="2847" y="835"/>
                  </a:cubicBezTo>
                  <a:cubicBezTo>
                    <a:pt x="2933" y="847"/>
                    <a:pt x="2982" y="847"/>
                    <a:pt x="2982" y="847"/>
                  </a:cubicBezTo>
                  <a:cubicBezTo>
                    <a:pt x="2982" y="847"/>
                    <a:pt x="2933" y="835"/>
                    <a:pt x="2847" y="810"/>
                  </a:cubicBezTo>
                  <a:cubicBezTo>
                    <a:pt x="2761" y="786"/>
                    <a:pt x="2650" y="749"/>
                    <a:pt x="2503" y="712"/>
                  </a:cubicBezTo>
                  <a:cubicBezTo>
                    <a:pt x="2221" y="639"/>
                    <a:pt x="1853" y="540"/>
                    <a:pt x="1473" y="442"/>
                  </a:cubicBezTo>
                  <a:cubicBezTo>
                    <a:pt x="1289" y="393"/>
                    <a:pt x="1105" y="356"/>
                    <a:pt x="933" y="307"/>
                  </a:cubicBezTo>
                  <a:cubicBezTo>
                    <a:pt x="835" y="283"/>
                    <a:pt x="761" y="258"/>
                    <a:pt x="675" y="234"/>
                  </a:cubicBezTo>
                  <a:cubicBezTo>
                    <a:pt x="589" y="209"/>
                    <a:pt x="528" y="185"/>
                    <a:pt x="454" y="160"/>
                  </a:cubicBezTo>
                  <a:cubicBezTo>
                    <a:pt x="381" y="148"/>
                    <a:pt x="319" y="123"/>
                    <a:pt x="270" y="111"/>
                  </a:cubicBezTo>
                  <a:cubicBezTo>
                    <a:pt x="209" y="86"/>
                    <a:pt x="160" y="62"/>
                    <a:pt x="123" y="50"/>
                  </a:cubicBezTo>
                  <a:cubicBezTo>
                    <a:pt x="37" y="13"/>
                    <a:pt x="0" y="1"/>
                    <a:pt x="0"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60"/>
            <p:cNvSpPr/>
            <p:nvPr/>
          </p:nvSpPr>
          <p:spPr>
            <a:xfrm>
              <a:off x="3278967" y="1899025"/>
              <a:ext cx="8000" cy="65650"/>
            </a:xfrm>
            <a:custGeom>
              <a:rect b="b" l="l" r="r" t="t"/>
              <a:pathLst>
                <a:path extrusionOk="0" h="2626" w="320">
                  <a:moveTo>
                    <a:pt x="295" y="0"/>
                  </a:moveTo>
                  <a:cubicBezTo>
                    <a:pt x="295" y="0"/>
                    <a:pt x="258" y="172"/>
                    <a:pt x="221" y="417"/>
                  </a:cubicBezTo>
                  <a:cubicBezTo>
                    <a:pt x="221" y="479"/>
                    <a:pt x="209" y="540"/>
                    <a:pt x="196" y="614"/>
                  </a:cubicBezTo>
                  <a:cubicBezTo>
                    <a:pt x="196" y="687"/>
                    <a:pt x="172" y="761"/>
                    <a:pt x="160" y="834"/>
                  </a:cubicBezTo>
                  <a:cubicBezTo>
                    <a:pt x="135" y="982"/>
                    <a:pt x="111" y="1141"/>
                    <a:pt x="86" y="1301"/>
                  </a:cubicBezTo>
                  <a:cubicBezTo>
                    <a:pt x="61" y="1472"/>
                    <a:pt x="37" y="1632"/>
                    <a:pt x="25" y="1791"/>
                  </a:cubicBezTo>
                  <a:cubicBezTo>
                    <a:pt x="0" y="1939"/>
                    <a:pt x="0" y="2086"/>
                    <a:pt x="0" y="2208"/>
                  </a:cubicBezTo>
                  <a:cubicBezTo>
                    <a:pt x="0" y="2466"/>
                    <a:pt x="25" y="2626"/>
                    <a:pt x="25" y="2626"/>
                  </a:cubicBezTo>
                  <a:cubicBezTo>
                    <a:pt x="25" y="2626"/>
                    <a:pt x="61" y="2466"/>
                    <a:pt x="98" y="2221"/>
                  </a:cubicBezTo>
                  <a:cubicBezTo>
                    <a:pt x="111" y="2159"/>
                    <a:pt x="123" y="2098"/>
                    <a:pt x="135" y="2024"/>
                  </a:cubicBezTo>
                  <a:cubicBezTo>
                    <a:pt x="135" y="1951"/>
                    <a:pt x="160" y="1877"/>
                    <a:pt x="172" y="1804"/>
                  </a:cubicBezTo>
                  <a:cubicBezTo>
                    <a:pt x="196" y="1656"/>
                    <a:pt x="221" y="1497"/>
                    <a:pt x="246" y="1325"/>
                  </a:cubicBezTo>
                  <a:cubicBezTo>
                    <a:pt x="270" y="1166"/>
                    <a:pt x="295" y="994"/>
                    <a:pt x="307" y="847"/>
                  </a:cubicBezTo>
                  <a:cubicBezTo>
                    <a:pt x="307" y="761"/>
                    <a:pt x="319" y="687"/>
                    <a:pt x="319" y="614"/>
                  </a:cubicBezTo>
                  <a:cubicBezTo>
                    <a:pt x="319" y="540"/>
                    <a:pt x="319" y="479"/>
                    <a:pt x="319" y="417"/>
                  </a:cubicBezTo>
                  <a:cubicBezTo>
                    <a:pt x="307" y="172"/>
                    <a:pt x="295" y="0"/>
                    <a:pt x="29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60"/>
            <p:cNvSpPr/>
            <p:nvPr/>
          </p:nvSpPr>
          <p:spPr>
            <a:xfrm>
              <a:off x="3274367" y="1946250"/>
              <a:ext cx="3700" cy="4000"/>
            </a:xfrm>
            <a:custGeom>
              <a:rect b="b" l="l" r="r" t="t"/>
              <a:pathLst>
                <a:path extrusionOk="0" h="160" w="148">
                  <a:moveTo>
                    <a:pt x="74" y="0"/>
                  </a:moveTo>
                  <a:cubicBezTo>
                    <a:pt x="61" y="0"/>
                    <a:pt x="37" y="13"/>
                    <a:pt x="25" y="37"/>
                  </a:cubicBezTo>
                  <a:cubicBezTo>
                    <a:pt x="12" y="50"/>
                    <a:pt x="0" y="86"/>
                    <a:pt x="0" y="86"/>
                  </a:cubicBezTo>
                  <a:cubicBezTo>
                    <a:pt x="0" y="86"/>
                    <a:pt x="12" y="111"/>
                    <a:pt x="25" y="123"/>
                  </a:cubicBezTo>
                  <a:cubicBezTo>
                    <a:pt x="37" y="148"/>
                    <a:pt x="61" y="160"/>
                    <a:pt x="74" y="160"/>
                  </a:cubicBezTo>
                  <a:cubicBezTo>
                    <a:pt x="98" y="160"/>
                    <a:pt x="111" y="148"/>
                    <a:pt x="123" y="123"/>
                  </a:cubicBezTo>
                  <a:cubicBezTo>
                    <a:pt x="147" y="111"/>
                    <a:pt x="147" y="86"/>
                    <a:pt x="147" y="86"/>
                  </a:cubicBezTo>
                  <a:cubicBezTo>
                    <a:pt x="147" y="86"/>
                    <a:pt x="147" y="50"/>
                    <a:pt x="123" y="37"/>
                  </a:cubicBezTo>
                  <a:cubicBezTo>
                    <a:pt x="111" y="13"/>
                    <a:pt x="98" y="0"/>
                    <a:pt x="7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60"/>
            <p:cNvSpPr/>
            <p:nvPr/>
          </p:nvSpPr>
          <p:spPr>
            <a:xfrm>
              <a:off x="3274367" y="1934900"/>
              <a:ext cx="4300" cy="4025"/>
            </a:xfrm>
            <a:custGeom>
              <a:rect b="b" l="l" r="r" t="t"/>
              <a:pathLst>
                <a:path extrusionOk="0" h="161" w="172">
                  <a:moveTo>
                    <a:pt x="86" y="1"/>
                  </a:moveTo>
                  <a:cubicBezTo>
                    <a:pt x="61" y="1"/>
                    <a:pt x="49" y="13"/>
                    <a:pt x="25" y="37"/>
                  </a:cubicBezTo>
                  <a:cubicBezTo>
                    <a:pt x="12" y="62"/>
                    <a:pt x="0" y="86"/>
                    <a:pt x="0" y="86"/>
                  </a:cubicBezTo>
                  <a:cubicBezTo>
                    <a:pt x="0" y="86"/>
                    <a:pt x="12" y="111"/>
                    <a:pt x="25" y="123"/>
                  </a:cubicBezTo>
                  <a:cubicBezTo>
                    <a:pt x="49" y="148"/>
                    <a:pt x="74" y="160"/>
                    <a:pt x="86" y="160"/>
                  </a:cubicBezTo>
                  <a:cubicBezTo>
                    <a:pt x="111" y="160"/>
                    <a:pt x="135" y="148"/>
                    <a:pt x="147" y="123"/>
                  </a:cubicBezTo>
                  <a:cubicBezTo>
                    <a:pt x="172" y="111"/>
                    <a:pt x="172" y="86"/>
                    <a:pt x="172" y="86"/>
                  </a:cubicBezTo>
                  <a:cubicBezTo>
                    <a:pt x="172" y="86"/>
                    <a:pt x="172" y="50"/>
                    <a:pt x="147" y="37"/>
                  </a:cubicBezTo>
                  <a:cubicBezTo>
                    <a:pt x="135" y="13"/>
                    <a:pt x="111" y="1"/>
                    <a:pt x="86"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60"/>
            <p:cNvSpPr/>
            <p:nvPr/>
          </p:nvSpPr>
          <p:spPr>
            <a:xfrm>
              <a:off x="3274367" y="1922325"/>
              <a:ext cx="6450" cy="4025"/>
            </a:xfrm>
            <a:custGeom>
              <a:rect b="b" l="l" r="r" t="t"/>
              <a:pathLst>
                <a:path extrusionOk="0" h="161" w="258">
                  <a:moveTo>
                    <a:pt x="123" y="1"/>
                  </a:moveTo>
                  <a:cubicBezTo>
                    <a:pt x="98" y="1"/>
                    <a:pt x="61" y="13"/>
                    <a:pt x="37" y="37"/>
                  </a:cubicBezTo>
                  <a:cubicBezTo>
                    <a:pt x="12" y="50"/>
                    <a:pt x="0" y="74"/>
                    <a:pt x="0" y="74"/>
                  </a:cubicBezTo>
                  <a:cubicBezTo>
                    <a:pt x="0" y="74"/>
                    <a:pt x="12" y="111"/>
                    <a:pt x="37" y="123"/>
                  </a:cubicBezTo>
                  <a:cubicBezTo>
                    <a:pt x="61" y="148"/>
                    <a:pt x="98" y="160"/>
                    <a:pt x="123" y="160"/>
                  </a:cubicBezTo>
                  <a:cubicBezTo>
                    <a:pt x="160" y="160"/>
                    <a:pt x="196" y="148"/>
                    <a:pt x="209" y="123"/>
                  </a:cubicBezTo>
                  <a:cubicBezTo>
                    <a:pt x="233" y="111"/>
                    <a:pt x="258" y="74"/>
                    <a:pt x="258" y="74"/>
                  </a:cubicBezTo>
                  <a:cubicBezTo>
                    <a:pt x="258" y="74"/>
                    <a:pt x="233" y="50"/>
                    <a:pt x="209" y="37"/>
                  </a:cubicBezTo>
                  <a:cubicBezTo>
                    <a:pt x="184" y="13"/>
                    <a:pt x="160" y="1"/>
                    <a:pt x="12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60"/>
            <p:cNvSpPr/>
            <p:nvPr/>
          </p:nvSpPr>
          <p:spPr>
            <a:xfrm>
              <a:off x="3276817" y="1912200"/>
              <a:ext cx="6450" cy="4025"/>
            </a:xfrm>
            <a:custGeom>
              <a:rect b="b" l="l" r="r" t="t"/>
              <a:pathLst>
                <a:path extrusionOk="0" h="161" w="258">
                  <a:moveTo>
                    <a:pt x="135" y="1"/>
                  </a:moveTo>
                  <a:cubicBezTo>
                    <a:pt x="98" y="1"/>
                    <a:pt x="62" y="13"/>
                    <a:pt x="37" y="37"/>
                  </a:cubicBezTo>
                  <a:cubicBezTo>
                    <a:pt x="13" y="50"/>
                    <a:pt x="0" y="87"/>
                    <a:pt x="0" y="87"/>
                  </a:cubicBezTo>
                  <a:cubicBezTo>
                    <a:pt x="0" y="87"/>
                    <a:pt x="25" y="111"/>
                    <a:pt x="37" y="123"/>
                  </a:cubicBezTo>
                  <a:cubicBezTo>
                    <a:pt x="62" y="148"/>
                    <a:pt x="98" y="160"/>
                    <a:pt x="135" y="160"/>
                  </a:cubicBezTo>
                  <a:cubicBezTo>
                    <a:pt x="160" y="160"/>
                    <a:pt x="197" y="148"/>
                    <a:pt x="221" y="123"/>
                  </a:cubicBezTo>
                  <a:cubicBezTo>
                    <a:pt x="246" y="111"/>
                    <a:pt x="258" y="74"/>
                    <a:pt x="258" y="74"/>
                  </a:cubicBezTo>
                  <a:cubicBezTo>
                    <a:pt x="258" y="74"/>
                    <a:pt x="246" y="50"/>
                    <a:pt x="221" y="37"/>
                  </a:cubicBezTo>
                  <a:cubicBezTo>
                    <a:pt x="197" y="13"/>
                    <a:pt x="160" y="1"/>
                    <a:pt x="135"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0"/>
            <p:cNvSpPr/>
            <p:nvPr/>
          </p:nvSpPr>
          <p:spPr>
            <a:xfrm>
              <a:off x="3276192" y="1899325"/>
              <a:ext cx="8925" cy="4325"/>
            </a:xfrm>
            <a:custGeom>
              <a:rect b="b" l="l" r="r" t="t"/>
              <a:pathLst>
                <a:path extrusionOk="0" h="173" w="357">
                  <a:moveTo>
                    <a:pt x="172" y="0"/>
                  </a:moveTo>
                  <a:cubicBezTo>
                    <a:pt x="136" y="13"/>
                    <a:pt x="87" y="25"/>
                    <a:pt x="62" y="37"/>
                  </a:cubicBezTo>
                  <a:cubicBezTo>
                    <a:pt x="25" y="62"/>
                    <a:pt x="1" y="86"/>
                    <a:pt x="1" y="86"/>
                  </a:cubicBezTo>
                  <a:cubicBezTo>
                    <a:pt x="1" y="86"/>
                    <a:pt x="25" y="111"/>
                    <a:pt x="62" y="135"/>
                  </a:cubicBezTo>
                  <a:cubicBezTo>
                    <a:pt x="99" y="160"/>
                    <a:pt x="136" y="172"/>
                    <a:pt x="185" y="172"/>
                  </a:cubicBezTo>
                  <a:cubicBezTo>
                    <a:pt x="234" y="160"/>
                    <a:pt x="283" y="148"/>
                    <a:pt x="307" y="123"/>
                  </a:cubicBezTo>
                  <a:cubicBezTo>
                    <a:pt x="344" y="99"/>
                    <a:pt x="357" y="62"/>
                    <a:pt x="357" y="62"/>
                  </a:cubicBezTo>
                  <a:cubicBezTo>
                    <a:pt x="357" y="62"/>
                    <a:pt x="332" y="37"/>
                    <a:pt x="295" y="25"/>
                  </a:cubicBezTo>
                  <a:cubicBezTo>
                    <a:pt x="258" y="13"/>
                    <a:pt x="222" y="0"/>
                    <a:pt x="17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0"/>
            <p:cNvSpPr/>
            <p:nvPr/>
          </p:nvSpPr>
          <p:spPr>
            <a:xfrm>
              <a:off x="3317917" y="1888900"/>
              <a:ext cx="82525" cy="55850"/>
            </a:xfrm>
            <a:custGeom>
              <a:rect b="b" l="l" r="r" t="t"/>
              <a:pathLst>
                <a:path extrusionOk="0" h="2234" w="3301">
                  <a:moveTo>
                    <a:pt x="0" y="0"/>
                  </a:moveTo>
                  <a:lnTo>
                    <a:pt x="258" y="246"/>
                  </a:lnTo>
                  <a:lnTo>
                    <a:pt x="479" y="516"/>
                  </a:lnTo>
                  <a:cubicBezTo>
                    <a:pt x="626" y="700"/>
                    <a:pt x="761" y="884"/>
                    <a:pt x="884" y="1080"/>
                  </a:cubicBezTo>
                  <a:cubicBezTo>
                    <a:pt x="1019" y="1276"/>
                    <a:pt x="1154" y="1460"/>
                    <a:pt x="1301" y="1657"/>
                  </a:cubicBezTo>
                  <a:lnTo>
                    <a:pt x="1534" y="1926"/>
                  </a:lnTo>
                  <a:cubicBezTo>
                    <a:pt x="1620" y="2012"/>
                    <a:pt x="1706" y="2098"/>
                    <a:pt x="1791" y="2184"/>
                  </a:cubicBezTo>
                  <a:lnTo>
                    <a:pt x="1841" y="2233"/>
                  </a:lnTo>
                  <a:lnTo>
                    <a:pt x="1890" y="2172"/>
                  </a:lnTo>
                  <a:lnTo>
                    <a:pt x="2086" y="1963"/>
                  </a:lnTo>
                  <a:lnTo>
                    <a:pt x="2258" y="1742"/>
                  </a:lnTo>
                  <a:cubicBezTo>
                    <a:pt x="2368" y="1595"/>
                    <a:pt x="2466" y="1436"/>
                    <a:pt x="2564" y="1288"/>
                  </a:cubicBezTo>
                  <a:lnTo>
                    <a:pt x="2724" y="1055"/>
                  </a:lnTo>
                  <a:lnTo>
                    <a:pt x="2896" y="847"/>
                  </a:lnTo>
                  <a:cubicBezTo>
                    <a:pt x="2957" y="785"/>
                    <a:pt x="3018" y="712"/>
                    <a:pt x="3080" y="650"/>
                  </a:cubicBezTo>
                  <a:cubicBezTo>
                    <a:pt x="3153" y="601"/>
                    <a:pt x="3227" y="540"/>
                    <a:pt x="3301" y="479"/>
                  </a:cubicBezTo>
                  <a:lnTo>
                    <a:pt x="3301" y="479"/>
                  </a:lnTo>
                  <a:cubicBezTo>
                    <a:pt x="3227" y="528"/>
                    <a:pt x="3141" y="565"/>
                    <a:pt x="3067" y="626"/>
                  </a:cubicBezTo>
                  <a:cubicBezTo>
                    <a:pt x="2994" y="675"/>
                    <a:pt x="2920" y="736"/>
                    <a:pt x="2847" y="798"/>
                  </a:cubicBezTo>
                  <a:cubicBezTo>
                    <a:pt x="2773" y="859"/>
                    <a:pt x="2712" y="933"/>
                    <a:pt x="2650" y="1006"/>
                  </a:cubicBezTo>
                  <a:lnTo>
                    <a:pt x="2479" y="1215"/>
                  </a:lnTo>
                  <a:lnTo>
                    <a:pt x="2135" y="1657"/>
                  </a:lnTo>
                  <a:lnTo>
                    <a:pt x="1963" y="1865"/>
                  </a:lnTo>
                  <a:lnTo>
                    <a:pt x="1834" y="2003"/>
                  </a:lnTo>
                  <a:lnTo>
                    <a:pt x="1834" y="2003"/>
                  </a:lnTo>
                  <a:lnTo>
                    <a:pt x="1657" y="1816"/>
                  </a:lnTo>
                  <a:lnTo>
                    <a:pt x="1423" y="1558"/>
                  </a:lnTo>
                  <a:cubicBezTo>
                    <a:pt x="1288" y="1374"/>
                    <a:pt x="1141" y="1190"/>
                    <a:pt x="994" y="1006"/>
                  </a:cubicBezTo>
                  <a:cubicBezTo>
                    <a:pt x="847" y="810"/>
                    <a:pt x="700" y="638"/>
                    <a:pt x="540" y="454"/>
                  </a:cubicBezTo>
                  <a:cubicBezTo>
                    <a:pt x="454" y="368"/>
                    <a:pt x="368" y="295"/>
                    <a:pt x="282" y="209"/>
                  </a:cubicBezTo>
                  <a:cubicBezTo>
                    <a:pt x="197" y="135"/>
                    <a:pt x="98" y="74"/>
                    <a:pt x="0"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0"/>
            <p:cNvSpPr/>
            <p:nvPr/>
          </p:nvSpPr>
          <p:spPr>
            <a:xfrm>
              <a:off x="3328042" y="1893800"/>
              <a:ext cx="6450" cy="5250"/>
            </a:xfrm>
            <a:custGeom>
              <a:rect b="b" l="l" r="r" t="t"/>
              <a:pathLst>
                <a:path extrusionOk="0" h="210" w="258">
                  <a:moveTo>
                    <a:pt x="184" y="1"/>
                  </a:moveTo>
                  <a:cubicBezTo>
                    <a:pt x="147" y="1"/>
                    <a:pt x="111" y="13"/>
                    <a:pt x="74" y="37"/>
                  </a:cubicBezTo>
                  <a:cubicBezTo>
                    <a:pt x="61" y="50"/>
                    <a:pt x="49" y="62"/>
                    <a:pt x="49" y="74"/>
                  </a:cubicBezTo>
                  <a:cubicBezTo>
                    <a:pt x="37" y="86"/>
                    <a:pt x="25" y="111"/>
                    <a:pt x="25" y="123"/>
                  </a:cubicBezTo>
                  <a:cubicBezTo>
                    <a:pt x="0" y="160"/>
                    <a:pt x="0" y="185"/>
                    <a:pt x="0" y="185"/>
                  </a:cubicBezTo>
                  <a:cubicBezTo>
                    <a:pt x="0" y="185"/>
                    <a:pt x="25" y="197"/>
                    <a:pt x="61" y="209"/>
                  </a:cubicBezTo>
                  <a:cubicBezTo>
                    <a:pt x="98" y="209"/>
                    <a:pt x="147" y="197"/>
                    <a:pt x="184" y="172"/>
                  </a:cubicBezTo>
                  <a:cubicBezTo>
                    <a:pt x="209" y="148"/>
                    <a:pt x="233" y="111"/>
                    <a:pt x="245" y="74"/>
                  </a:cubicBezTo>
                  <a:cubicBezTo>
                    <a:pt x="245" y="37"/>
                    <a:pt x="258" y="13"/>
                    <a:pt x="258" y="13"/>
                  </a:cubicBezTo>
                  <a:cubicBezTo>
                    <a:pt x="258" y="13"/>
                    <a:pt x="221" y="1"/>
                    <a:pt x="184"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0"/>
            <p:cNvSpPr/>
            <p:nvPr/>
          </p:nvSpPr>
          <p:spPr>
            <a:xfrm>
              <a:off x="3336917" y="1906675"/>
              <a:ext cx="4325" cy="4625"/>
            </a:xfrm>
            <a:custGeom>
              <a:rect b="b" l="l" r="r" t="t"/>
              <a:pathLst>
                <a:path extrusionOk="0" h="185" w="173">
                  <a:moveTo>
                    <a:pt x="87" y="1"/>
                  </a:moveTo>
                  <a:cubicBezTo>
                    <a:pt x="62" y="1"/>
                    <a:pt x="38" y="13"/>
                    <a:pt x="25" y="25"/>
                  </a:cubicBezTo>
                  <a:cubicBezTo>
                    <a:pt x="13" y="38"/>
                    <a:pt x="13" y="38"/>
                    <a:pt x="13" y="50"/>
                  </a:cubicBezTo>
                  <a:cubicBezTo>
                    <a:pt x="13" y="62"/>
                    <a:pt x="13" y="74"/>
                    <a:pt x="13" y="87"/>
                  </a:cubicBezTo>
                  <a:cubicBezTo>
                    <a:pt x="1" y="124"/>
                    <a:pt x="1" y="148"/>
                    <a:pt x="1" y="148"/>
                  </a:cubicBezTo>
                  <a:cubicBezTo>
                    <a:pt x="1" y="148"/>
                    <a:pt x="13" y="173"/>
                    <a:pt x="38" y="185"/>
                  </a:cubicBezTo>
                  <a:cubicBezTo>
                    <a:pt x="50" y="185"/>
                    <a:pt x="75" y="185"/>
                    <a:pt x="87" y="173"/>
                  </a:cubicBezTo>
                  <a:cubicBezTo>
                    <a:pt x="111" y="160"/>
                    <a:pt x="124" y="148"/>
                    <a:pt x="136" y="136"/>
                  </a:cubicBezTo>
                  <a:cubicBezTo>
                    <a:pt x="160" y="111"/>
                    <a:pt x="173" y="87"/>
                    <a:pt x="160" y="50"/>
                  </a:cubicBezTo>
                  <a:cubicBezTo>
                    <a:pt x="160" y="25"/>
                    <a:pt x="148" y="1"/>
                    <a:pt x="148"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0"/>
            <p:cNvSpPr/>
            <p:nvPr/>
          </p:nvSpPr>
          <p:spPr>
            <a:xfrm>
              <a:off x="3345517" y="1915450"/>
              <a:ext cx="5225" cy="5675"/>
            </a:xfrm>
            <a:custGeom>
              <a:rect b="b" l="l" r="r" t="t"/>
              <a:pathLst>
                <a:path extrusionOk="0" h="227" w="209">
                  <a:moveTo>
                    <a:pt x="171" y="0"/>
                  </a:moveTo>
                  <a:cubicBezTo>
                    <a:pt x="160" y="0"/>
                    <a:pt x="148" y="2"/>
                    <a:pt x="135" y="6"/>
                  </a:cubicBezTo>
                  <a:cubicBezTo>
                    <a:pt x="111" y="6"/>
                    <a:pt x="74" y="30"/>
                    <a:pt x="50" y="55"/>
                  </a:cubicBezTo>
                  <a:cubicBezTo>
                    <a:pt x="25" y="91"/>
                    <a:pt x="0" y="128"/>
                    <a:pt x="0" y="165"/>
                  </a:cubicBezTo>
                  <a:cubicBezTo>
                    <a:pt x="0" y="202"/>
                    <a:pt x="0" y="226"/>
                    <a:pt x="0" y="226"/>
                  </a:cubicBezTo>
                  <a:lnTo>
                    <a:pt x="74" y="226"/>
                  </a:lnTo>
                  <a:cubicBezTo>
                    <a:pt x="99" y="214"/>
                    <a:pt x="135" y="190"/>
                    <a:pt x="160" y="165"/>
                  </a:cubicBezTo>
                  <a:cubicBezTo>
                    <a:pt x="184" y="141"/>
                    <a:pt x="209" y="104"/>
                    <a:pt x="209" y="67"/>
                  </a:cubicBezTo>
                  <a:cubicBezTo>
                    <a:pt x="209" y="30"/>
                    <a:pt x="209" y="6"/>
                    <a:pt x="209" y="6"/>
                  </a:cubicBezTo>
                  <a:cubicBezTo>
                    <a:pt x="209" y="6"/>
                    <a:pt x="193" y="0"/>
                    <a:pt x="171"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0"/>
            <p:cNvSpPr/>
            <p:nvPr/>
          </p:nvSpPr>
          <p:spPr>
            <a:xfrm>
              <a:off x="3359017" y="1929375"/>
              <a:ext cx="4000" cy="4625"/>
            </a:xfrm>
            <a:custGeom>
              <a:rect b="b" l="l" r="r" t="t"/>
              <a:pathLst>
                <a:path extrusionOk="0" h="185" w="160">
                  <a:moveTo>
                    <a:pt x="123" y="1"/>
                  </a:moveTo>
                  <a:cubicBezTo>
                    <a:pt x="123" y="1"/>
                    <a:pt x="86" y="1"/>
                    <a:pt x="62" y="13"/>
                  </a:cubicBezTo>
                  <a:cubicBezTo>
                    <a:pt x="37" y="13"/>
                    <a:pt x="25" y="25"/>
                    <a:pt x="13" y="50"/>
                  </a:cubicBezTo>
                  <a:cubicBezTo>
                    <a:pt x="13" y="62"/>
                    <a:pt x="0" y="62"/>
                    <a:pt x="0" y="87"/>
                  </a:cubicBezTo>
                  <a:cubicBezTo>
                    <a:pt x="0" y="99"/>
                    <a:pt x="0" y="111"/>
                    <a:pt x="0" y="123"/>
                  </a:cubicBezTo>
                  <a:cubicBezTo>
                    <a:pt x="13" y="148"/>
                    <a:pt x="25" y="172"/>
                    <a:pt x="25" y="172"/>
                  </a:cubicBezTo>
                  <a:cubicBezTo>
                    <a:pt x="25" y="172"/>
                    <a:pt x="49" y="185"/>
                    <a:pt x="74" y="185"/>
                  </a:cubicBezTo>
                  <a:cubicBezTo>
                    <a:pt x="98" y="172"/>
                    <a:pt x="135" y="160"/>
                    <a:pt x="147" y="148"/>
                  </a:cubicBezTo>
                  <a:cubicBezTo>
                    <a:pt x="160" y="111"/>
                    <a:pt x="160" y="74"/>
                    <a:pt x="147" y="50"/>
                  </a:cubicBezTo>
                  <a:cubicBezTo>
                    <a:pt x="135" y="25"/>
                    <a:pt x="123" y="1"/>
                    <a:pt x="12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0"/>
            <p:cNvSpPr/>
            <p:nvPr/>
          </p:nvSpPr>
          <p:spPr>
            <a:xfrm>
              <a:off x="3368817" y="1924175"/>
              <a:ext cx="4325" cy="4300"/>
            </a:xfrm>
            <a:custGeom>
              <a:rect b="b" l="l" r="r" t="t"/>
              <a:pathLst>
                <a:path extrusionOk="0" h="172" w="173">
                  <a:moveTo>
                    <a:pt x="25" y="0"/>
                  </a:moveTo>
                  <a:cubicBezTo>
                    <a:pt x="25" y="0"/>
                    <a:pt x="13" y="25"/>
                    <a:pt x="1" y="61"/>
                  </a:cubicBezTo>
                  <a:cubicBezTo>
                    <a:pt x="1" y="86"/>
                    <a:pt x="1" y="111"/>
                    <a:pt x="13" y="135"/>
                  </a:cubicBezTo>
                  <a:cubicBezTo>
                    <a:pt x="38" y="160"/>
                    <a:pt x="74" y="172"/>
                    <a:pt x="99" y="172"/>
                  </a:cubicBezTo>
                  <a:cubicBezTo>
                    <a:pt x="124" y="172"/>
                    <a:pt x="160" y="160"/>
                    <a:pt x="160" y="160"/>
                  </a:cubicBezTo>
                  <a:cubicBezTo>
                    <a:pt x="160" y="160"/>
                    <a:pt x="160" y="135"/>
                    <a:pt x="173" y="98"/>
                  </a:cubicBezTo>
                  <a:cubicBezTo>
                    <a:pt x="173" y="74"/>
                    <a:pt x="173" y="49"/>
                    <a:pt x="160" y="37"/>
                  </a:cubicBezTo>
                  <a:cubicBezTo>
                    <a:pt x="148" y="37"/>
                    <a:pt x="136" y="25"/>
                    <a:pt x="124" y="12"/>
                  </a:cubicBezTo>
                  <a:cubicBezTo>
                    <a:pt x="111" y="12"/>
                    <a:pt x="99" y="12"/>
                    <a:pt x="87"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0"/>
            <p:cNvSpPr/>
            <p:nvPr/>
          </p:nvSpPr>
          <p:spPr>
            <a:xfrm>
              <a:off x="3378642" y="1912500"/>
              <a:ext cx="4925" cy="3950"/>
            </a:xfrm>
            <a:custGeom>
              <a:rect b="b" l="l" r="r" t="t"/>
              <a:pathLst>
                <a:path extrusionOk="0" h="158" w="197">
                  <a:moveTo>
                    <a:pt x="111" y="1"/>
                  </a:moveTo>
                  <a:cubicBezTo>
                    <a:pt x="99" y="13"/>
                    <a:pt x="86" y="13"/>
                    <a:pt x="74" y="13"/>
                  </a:cubicBezTo>
                  <a:lnTo>
                    <a:pt x="13" y="13"/>
                  </a:lnTo>
                  <a:cubicBezTo>
                    <a:pt x="13" y="13"/>
                    <a:pt x="0" y="38"/>
                    <a:pt x="0" y="75"/>
                  </a:cubicBezTo>
                  <a:cubicBezTo>
                    <a:pt x="0" y="99"/>
                    <a:pt x="37" y="136"/>
                    <a:pt x="62" y="148"/>
                  </a:cubicBezTo>
                  <a:cubicBezTo>
                    <a:pt x="74" y="154"/>
                    <a:pt x="89" y="157"/>
                    <a:pt x="105" y="157"/>
                  </a:cubicBezTo>
                  <a:cubicBezTo>
                    <a:pt x="120" y="157"/>
                    <a:pt x="135" y="154"/>
                    <a:pt x="148" y="148"/>
                  </a:cubicBezTo>
                  <a:cubicBezTo>
                    <a:pt x="172" y="136"/>
                    <a:pt x="197" y="124"/>
                    <a:pt x="197" y="124"/>
                  </a:cubicBezTo>
                  <a:cubicBezTo>
                    <a:pt x="197" y="124"/>
                    <a:pt x="197" y="87"/>
                    <a:pt x="184" y="62"/>
                  </a:cubicBezTo>
                  <a:cubicBezTo>
                    <a:pt x="172" y="38"/>
                    <a:pt x="160" y="13"/>
                    <a:pt x="135"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0"/>
            <p:cNvSpPr/>
            <p:nvPr/>
          </p:nvSpPr>
          <p:spPr>
            <a:xfrm>
              <a:off x="3389692" y="1898275"/>
              <a:ext cx="5850" cy="4150"/>
            </a:xfrm>
            <a:custGeom>
              <a:rect b="b" l="l" r="r" t="t"/>
              <a:pathLst>
                <a:path extrusionOk="0" h="166" w="234">
                  <a:moveTo>
                    <a:pt x="86" y="0"/>
                  </a:moveTo>
                  <a:cubicBezTo>
                    <a:pt x="77" y="0"/>
                    <a:pt x="69" y="2"/>
                    <a:pt x="61" y="6"/>
                  </a:cubicBezTo>
                  <a:cubicBezTo>
                    <a:pt x="25" y="18"/>
                    <a:pt x="0" y="30"/>
                    <a:pt x="0" y="30"/>
                  </a:cubicBezTo>
                  <a:cubicBezTo>
                    <a:pt x="0" y="30"/>
                    <a:pt x="0" y="67"/>
                    <a:pt x="12" y="91"/>
                  </a:cubicBezTo>
                  <a:cubicBezTo>
                    <a:pt x="25" y="116"/>
                    <a:pt x="49" y="153"/>
                    <a:pt x="74" y="165"/>
                  </a:cubicBezTo>
                  <a:cubicBezTo>
                    <a:pt x="111" y="165"/>
                    <a:pt x="160" y="165"/>
                    <a:pt x="184" y="153"/>
                  </a:cubicBezTo>
                  <a:cubicBezTo>
                    <a:pt x="221" y="128"/>
                    <a:pt x="233" y="104"/>
                    <a:pt x="233" y="104"/>
                  </a:cubicBezTo>
                  <a:cubicBezTo>
                    <a:pt x="233" y="104"/>
                    <a:pt x="209" y="79"/>
                    <a:pt x="196" y="55"/>
                  </a:cubicBezTo>
                  <a:cubicBezTo>
                    <a:pt x="184" y="42"/>
                    <a:pt x="184" y="42"/>
                    <a:pt x="172" y="30"/>
                  </a:cubicBezTo>
                  <a:cubicBezTo>
                    <a:pt x="172" y="18"/>
                    <a:pt x="160" y="18"/>
                    <a:pt x="147" y="18"/>
                  </a:cubicBezTo>
                  <a:cubicBezTo>
                    <a:pt x="130" y="9"/>
                    <a:pt x="107" y="0"/>
                    <a:pt x="86"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60"/>
            <p:cNvSpPr/>
            <p:nvPr/>
          </p:nvSpPr>
          <p:spPr>
            <a:xfrm>
              <a:off x="3401642" y="1889575"/>
              <a:ext cx="5250" cy="4175"/>
            </a:xfrm>
            <a:custGeom>
              <a:rect b="b" l="l" r="r" t="t"/>
              <a:pathLst>
                <a:path extrusionOk="0" h="167" w="210">
                  <a:moveTo>
                    <a:pt x="103" y="1"/>
                  </a:moveTo>
                  <a:cubicBezTo>
                    <a:pt x="90" y="1"/>
                    <a:pt x="74" y="4"/>
                    <a:pt x="62" y="10"/>
                  </a:cubicBezTo>
                  <a:cubicBezTo>
                    <a:pt x="25" y="10"/>
                    <a:pt x="1" y="22"/>
                    <a:pt x="1" y="22"/>
                  </a:cubicBezTo>
                  <a:cubicBezTo>
                    <a:pt x="1" y="22"/>
                    <a:pt x="1" y="59"/>
                    <a:pt x="13" y="84"/>
                  </a:cubicBezTo>
                  <a:cubicBezTo>
                    <a:pt x="13" y="120"/>
                    <a:pt x="37" y="145"/>
                    <a:pt x="62" y="157"/>
                  </a:cubicBezTo>
                  <a:cubicBezTo>
                    <a:pt x="74" y="163"/>
                    <a:pt x="90" y="166"/>
                    <a:pt x="105" y="166"/>
                  </a:cubicBezTo>
                  <a:cubicBezTo>
                    <a:pt x="120" y="166"/>
                    <a:pt x="136" y="163"/>
                    <a:pt x="148" y="157"/>
                  </a:cubicBezTo>
                  <a:cubicBezTo>
                    <a:pt x="185" y="145"/>
                    <a:pt x="209" y="133"/>
                    <a:pt x="209" y="133"/>
                  </a:cubicBezTo>
                  <a:cubicBezTo>
                    <a:pt x="209" y="133"/>
                    <a:pt x="197" y="96"/>
                    <a:pt x="185" y="71"/>
                  </a:cubicBezTo>
                  <a:cubicBezTo>
                    <a:pt x="185" y="47"/>
                    <a:pt x="160" y="22"/>
                    <a:pt x="136" y="10"/>
                  </a:cubicBezTo>
                  <a:cubicBezTo>
                    <a:pt x="129" y="4"/>
                    <a:pt x="117" y="1"/>
                    <a:pt x="103"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60"/>
            <p:cNvSpPr/>
            <p:nvPr/>
          </p:nvSpPr>
          <p:spPr>
            <a:xfrm>
              <a:off x="3444892" y="1902400"/>
              <a:ext cx="6775" cy="51550"/>
            </a:xfrm>
            <a:custGeom>
              <a:rect b="b" l="l" r="r" t="t"/>
              <a:pathLst>
                <a:path extrusionOk="0" h="2062" w="271">
                  <a:moveTo>
                    <a:pt x="62" y="0"/>
                  </a:moveTo>
                  <a:cubicBezTo>
                    <a:pt x="62" y="0"/>
                    <a:pt x="37" y="123"/>
                    <a:pt x="25" y="319"/>
                  </a:cubicBezTo>
                  <a:cubicBezTo>
                    <a:pt x="13" y="417"/>
                    <a:pt x="0" y="528"/>
                    <a:pt x="13" y="650"/>
                  </a:cubicBezTo>
                  <a:cubicBezTo>
                    <a:pt x="25" y="773"/>
                    <a:pt x="37" y="908"/>
                    <a:pt x="50" y="1043"/>
                  </a:cubicBezTo>
                  <a:cubicBezTo>
                    <a:pt x="86" y="1301"/>
                    <a:pt x="135" y="1558"/>
                    <a:pt x="172" y="1742"/>
                  </a:cubicBezTo>
                  <a:cubicBezTo>
                    <a:pt x="221" y="1938"/>
                    <a:pt x="270" y="2061"/>
                    <a:pt x="270" y="2061"/>
                  </a:cubicBezTo>
                  <a:cubicBezTo>
                    <a:pt x="270" y="2061"/>
                    <a:pt x="270" y="1926"/>
                    <a:pt x="270" y="1730"/>
                  </a:cubicBezTo>
                  <a:cubicBezTo>
                    <a:pt x="258" y="1534"/>
                    <a:pt x="246" y="1276"/>
                    <a:pt x="209" y="1018"/>
                  </a:cubicBezTo>
                  <a:cubicBezTo>
                    <a:pt x="197" y="896"/>
                    <a:pt x="172" y="773"/>
                    <a:pt x="160" y="650"/>
                  </a:cubicBezTo>
                  <a:cubicBezTo>
                    <a:pt x="148" y="589"/>
                    <a:pt x="135" y="528"/>
                    <a:pt x="135" y="479"/>
                  </a:cubicBezTo>
                  <a:cubicBezTo>
                    <a:pt x="123" y="417"/>
                    <a:pt x="123" y="368"/>
                    <a:pt x="111" y="319"/>
                  </a:cubicBezTo>
                  <a:cubicBezTo>
                    <a:pt x="86" y="123"/>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0"/>
            <p:cNvSpPr/>
            <p:nvPr/>
          </p:nvSpPr>
          <p:spPr>
            <a:xfrm>
              <a:off x="3448267" y="1910375"/>
              <a:ext cx="5850" cy="4000"/>
            </a:xfrm>
            <a:custGeom>
              <a:rect b="b" l="l" r="r" t="t"/>
              <a:pathLst>
                <a:path extrusionOk="0" h="160" w="234">
                  <a:moveTo>
                    <a:pt x="123" y="0"/>
                  </a:moveTo>
                  <a:cubicBezTo>
                    <a:pt x="86" y="0"/>
                    <a:pt x="62" y="12"/>
                    <a:pt x="37" y="37"/>
                  </a:cubicBezTo>
                  <a:cubicBezTo>
                    <a:pt x="13" y="49"/>
                    <a:pt x="0" y="74"/>
                    <a:pt x="0" y="74"/>
                  </a:cubicBezTo>
                  <a:cubicBezTo>
                    <a:pt x="0" y="74"/>
                    <a:pt x="13" y="98"/>
                    <a:pt x="37" y="123"/>
                  </a:cubicBezTo>
                  <a:cubicBezTo>
                    <a:pt x="62" y="147"/>
                    <a:pt x="86" y="160"/>
                    <a:pt x="123" y="160"/>
                  </a:cubicBezTo>
                  <a:cubicBezTo>
                    <a:pt x="148" y="160"/>
                    <a:pt x="172" y="147"/>
                    <a:pt x="197" y="123"/>
                  </a:cubicBezTo>
                  <a:cubicBezTo>
                    <a:pt x="221" y="110"/>
                    <a:pt x="234" y="74"/>
                    <a:pt x="234" y="74"/>
                  </a:cubicBezTo>
                  <a:cubicBezTo>
                    <a:pt x="234" y="74"/>
                    <a:pt x="221" y="49"/>
                    <a:pt x="197" y="37"/>
                  </a:cubicBezTo>
                  <a:cubicBezTo>
                    <a:pt x="172" y="12"/>
                    <a:pt x="148" y="0"/>
                    <a:pt x="123"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0"/>
            <p:cNvSpPr/>
            <p:nvPr/>
          </p:nvSpPr>
          <p:spPr>
            <a:xfrm>
              <a:off x="3448867" y="1923250"/>
              <a:ext cx="5875" cy="4000"/>
            </a:xfrm>
            <a:custGeom>
              <a:rect b="b" l="l" r="r" t="t"/>
              <a:pathLst>
                <a:path extrusionOk="0" h="160" w="235">
                  <a:moveTo>
                    <a:pt x="124" y="0"/>
                  </a:moveTo>
                  <a:cubicBezTo>
                    <a:pt x="99" y="0"/>
                    <a:pt x="75" y="13"/>
                    <a:pt x="50" y="25"/>
                  </a:cubicBezTo>
                  <a:cubicBezTo>
                    <a:pt x="26" y="49"/>
                    <a:pt x="1" y="74"/>
                    <a:pt x="1" y="74"/>
                  </a:cubicBezTo>
                  <a:cubicBezTo>
                    <a:pt x="1" y="74"/>
                    <a:pt x="13" y="98"/>
                    <a:pt x="38" y="123"/>
                  </a:cubicBezTo>
                  <a:cubicBezTo>
                    <a:pt x="62" y="135"/>
                    <a:pt x="87" y="160"/>
                    <a:pt x="111" y="160"/>
                  </a:cubicBezTo>
                  <a:cubicBezTo>
                    <a:pt x="148" y="160"/>
                    <a:pt x="173" y="148"/>
                    <a:pt x="197" y="135"/>
                  </a:cubicBezTo>
                  <a:cubicBezTo>
                    <a:pt x="222" y="123"/>
                    <a:pt x="234" y="86"/>
                    <a:pt x="234" y="86"/>
                  </a:cubicBezTo>
                  <a:cubicBezTo>
                    <a:pt x="234" y="86"/>
                    <a:pt x="222" y="62"/>
                    <a:pt x="197" y="37"/>
                  </a:cubicBezTo>
                  <a:cubicBezTo>
                    <a:pt x="185" y="25"/>
                    <a:pt x="148" y="0"/>
                    <a:pt x="12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0"/>
            <p:cNvSpPr/>
            <p:nvPr/>
          </p:nvSpPr>
          <p:spPr>
            <a:xfrm>
              <a:off x="3450417" y="1941025"/>
              <a:ext cx="3075" cy="4325"/>
            </a:xfrm>
            <a:custGeom>
              <a:rect b="b" l="l" r="r" t="t"/>
              <a:pathLst>
                <a:path extrusionOk="0" h="173" w="123">
                  <a:moveTo>
                    <a:pt x="62" y="1"/>
                  </a:moveTo>
                  <a:cubicBezTo>
                    <a:pt x="37" y="1"/>
                    <a:pt x="25" y="25"/>
                    <a:pt x="13" y="38"/>
                  </a:cubicBezTo>
                  <a:cubicBezTo>
                    <a:pt x="0" y="62"/>
                    <a:pt x="0" y="87"/>
                    <a:pt x="0" y="87"/>
                  </a:cubicBezTo>
                  <a:cubicBezTo>
                    <a:pt x="0" y="87"/>
                    <a:pt x="0" y="111"/>
                    <a:pt x="13" y="136"/>
                  </a:cubicBezTo>
                  <a:cubicBezTo>
                    <a:pt x="25" y="160"/>
                    <a:pt x="37" y="173"/>
                    <a:pt x="62" y="173"/>
                  </a:cubicBezTo>
                  <a:cubicBezTo>
                    <a:pt x="74" y="173"/>
                    <a:pt x="86" y="160"/>
                    <a:pt x="98" y="136"/>
                  </a:cubicBezTo>
                  <a:cubicBezTo>
                    <a:pt x="111" y="111"/>
                    <a:pt x="123" y="87"/>
                    <a:pt x="123" y="87"/>
                  </a:cubicBezTo>
                  <a:cubicBezTo>
                    <a:pt x="123" y="87"/>
                    <a:pt x="111" y="62"/>
                    <a:pt x="98" y="38"/>
                  </a:cubicBezTo>
                  <a:cubicBezTo>
                    <a:pt x="86" y="13"/>
                    <a:pt x="74"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0"/>
            <p:cNvSpPr/>
            <p:nvPr/>
          </p:nvSpPr>
          <p:spPr>
            <a:xfrm>
              <a:off x="3452242" y="1950850"/>
              <a:ext cx="3100" cy="3100"/>
            </a:xfrm>
            <a:custGeom>
              <a:rect b="b" l="l" r="r" t="t"/>
              <a:pathLst>
                <a:path extrusionOk="0" h="124" w="124">
                  <a:moveTo>
                    <a:pt x="124" y="0"/>
                  </a:moveTo>
                  <a:cubicBezTo>
                    <a:pt x="111" y="0"/>
                    <a:pt x="99" y="13"/>
                    <a:pt x="87" y="25"/>
                  </a:cubicBezTo>
                  <a:cubicBezTo>
                    <a:pt x="62" y="37"/>
                    <a:pt x="50" y="50"/>
                    <a:pt x="50" y="50"/>
                  </a:cubicBezTo>
                  <a:cubicBezTo>
                    <a:pt x="50" y="50"/>
                    <a:pt x="38" y="62"/>
                    <a:pt x="13" y="86"/>
                  </a:cubicBezTo>
                  <a:cubicBezTo>
                    <a:pt x="13" y="99"/>
                    <a:pt x="1" y="123"/>
                    <a:pt x="1" y="123"/>
                  </a:cubicBezTo>
                  <a:cubicBezTo>
                    <a:pt x="13" y="123"/>
                    <a:pt x="25" y="111"/>
                    <a:pt x="38" y="99"/>
                  </a:cubicBezTo>
                  <a:cubicBezTo>
                    <a:pt x="62" y="86"/>
                    <a:pt x="75" y="74"/>
                    <a:pt x="75" y="74"/>
                  </a:cubicBezTo>
                  <a:cubicBezTo>
                    <a:pt x="75" y="74"/>
                    <a:pt x="87" y="62"/>
                    <a:pt x="99" y="37"/>
                  </a:cubicBezTo>
                  <a:cubicBezTo>
                    <a:pt x="111" y="25"/>
                    <a:pt x="124" y="0"/>
                    <a:pt x="12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0"/>
            <p:cNvSpPr/>
            <p:nvPr/>
          </p:nvSpPr>
          <p:spPr>
            <a:xfrm>
              <a:off x="3331092" y="2134275"/>
              <a:ext cx="133150" cy="31000"/>
            </a:xfrm>
            <a:custGeom>
              <a:rect b="b" l="l" r="r" t="t"/>
              <a:pathLst>
                <a:path extrusionOk="0" h="1240" w="5326">
                  <a:moveTo>
                    <a:pt x="5325" y="0"/>
                  </a:moveTo>
                  <a:lnTo>
                    <a:pt x="5325" y="0"/>
                  </a:lnTo>
                  <a:cubicBezTo>
                    <a:pt x="5325" y="0"/>
                    <a:pt x="5239" y="25"/>
                    <a:pt x="5105" y="86"/>
                  </a:cubicBezTo>
                  <a:cubicBezTo>
                    <a:pt x="5031" y="111"/>
                    <a:pt x="4945" y="147"/>
                    <a:pt x="4847" y="184"/>
                  </a:cubicBezTo>
                  <a:cubicBezTo>
                    <a:pt x="4749" y="221"/>
                    <a:pt x="4638" y="245"/>
                    <a:pt x="4516" y="282"/>
                  </a:cubicBezTo>
                  <a:cubicBezTo>
                    <a:pt x="4393" y="319"/>
                    <a:pt x="4258" y="368"/>
                    <a:pt x="4123" y="405"/>
                  </a:cubicBezTo>
                  <a:cubicBezTo>
                    <a:pt x="3976" y="442"/>
                    <a:pt x="3829" y="479"/>
                    <a:pt x="3669" y="515"/>
                  </a:cubicBezTo>
                  <a:cubicBezTo>
                    <a:pt x="3362" y="601"/>
                    <a:pt x="3031" y="663"/>
                    <a:pt x="2700" y="736"/>
                  </a:cubicBezTo>
                  <a:cubicBezTo>
                    <a:pt x="2356" y="810"/>
                    <a:pt x="2025" y="883"/>
                    <a:pt x="1706" y="933"/>
                  </a:cubicBezTo>
                  <a:cubicBezTo>
                    <a:pt x="1547" y="957"/>
                    <a:pt x="1399" y="994"/>
                    <a:pt x="1252" y="1018"/>
                  </a:cubicBezTo>
                  <a:cubicBezTo>
                    <a:pt x="1105" y="1043"/>
                    <a:pt x="970" y="1067"/>
                    <a:pt x="847" y="1092"/>
                  </a:cubicBezTo>
                  <a:cubicBezTo>
                    <a:pt x="344" y="1178"/>
                    <a:pt x="1" y="1239"/>
                    <a:pt x="1" y="1239"/>
                  </a:cubicBezTo>
                  <a:cubicBezTo>
                    <a:pt x="1" y="1239"/>
                    <a:pt x="87" y="1239"/>
                    <a:pt x="234" y="1227"/>
                  </a:cubicBezTo>
                  <a:cubicBezTo>
                    <a:pt x="393" y="1215"/>
                    <a:pt x="602" y="1215"/>
                    <a:pt x="860" y="1178"/>
                  </a:cubicBezTo>
                  <a:cubicBezTo>
                    <a:pt x="1117" y="1153"/>
                    <a:pt x="1412" y="1129"/>
                    <a:pt x="1731" y="1080"/>
                  </a:cubicBezTo>
                  <a:cubicBezTo>
                    <a:pt x="2050" y="1031"/>
                    <a:pt x="2393" y="957"/>
                    <a:pt x="2724" y="896"/>
                  </a:cubicBezTo>
                  <a:cubicBezTo>
                    <a:pt x="2896" y="859"/>
                    <a:pt x="3068" y="822"/>
                    <a:pt x="3227" y="785"/>
                  </a:cubicBezTo>
                  <a:cubicBezTo>
                    <a:pt x="3399" y="736"/>
                    <a:pt x="3559" y="699"/>
                    <a:pt x="3706" y="650"/>
                  </a:cubicBezTo>
                  <a:cubicBezTo>
                    <a:pt x="3865" y="614"/>
                    <a:pt x="4013" y="564"/>
                    <a:pt x="4160" y="515"/>
                  </a:cubicBezTo>
                  <a:cubicBezTo>
                    <a:pt x="4295" y="466"/>
                    <a:pt x="4430" y="417"/>
                    <a:pt x="4552" y="368"/>
                  </a:cubicBezTo>
                  <a:cubicBezTo>
                    <a:pt x="4663" y="319"/>
                    <a:pt x="4786" y="282"/>
                    <a:pt x="4871" y="233"/>
                  </a:cubicBezTo>
                  <a:cubicBezTo>
                    <a:pt x="4970" y="184"/>
                    <a:pt x="5043" y="147"/>
                    <a:pt x="5117" y="111"/>
                  </a:cubicBezTo>
                  <a:cubicBezTo>
                    <a:pt x="5252" y="37"/>
                    <a:pt x="5325" y="0"/>
                    <a:pt x="532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0"/>
            <p:cNvSpPr/>
            <p:nvPr/>
          </p:nvSpPr>
          <p:spPr>
            <a:xfrm>
              <a:off x="3271292" y="2173225"/>
              <a:ext cx="190500" cy="11050"/>
            </a:xfrm>
            <a:custGeom>
              <a:rect b="b" l="l" r="r" t="t"/>
              <a:pathLst>
                <a:path extrusionOk="0" h="442" w="7620">
                  <a:moveTo>
                    <a:pt x="0" y="0"/>
                  </a:moveTo>
                  <a:cubicBezTo>
                    <a:pt x="0" y="0"/>
                    <a:pt x="111" y="49"/>
                    <a:pt x="307" y="111"/>
                  </a:cubicBezTo>
                  <a:cubicBezTo>
                    <a:pt x="405" y="147"/>
                    <a:pt x="540" y="172"/>
                    <a:pt x="675" y="209"/>
                  </a:cubicBezTo>
                  <a:cubicBezTo>
                    <a:pt x="822" y="246"/>
                    <a:pt x="982" y="270"/>
                    <a:pt x="1154" y="295"/>
                  </a:cubicBezTo>
                  <a:cubicBezTo>
                    <a:pt x="1338" y="319"/>
                    <a:pt x="1534" y="344"/>
                    <a:pt x="1743" y="356"/>
                  </a:cubicBezTo>
                  <a:cubicBezTo>
                    <a:pt x="1939" y="381"/>
                    <a:pt x="2160" y="405"/>
                    <a:pt x="2381" y="405"/>
                  </a:cubicBezTo>
                  <a:cubicBezTo>
                    <a:pt x="2614" y="417"/>
                    <a:pt x="2847" y="417"/>
                    <a:pt x="3080" y="430"/>
                  </a:cubicBezTo>
                  <a:cubicBezTo>
                    <a:pt x="3196" y="436"/>
                    <a:pt x="3316" y="436"/>
                    <a:pt x="3436" y="436"/>
                  </a:cubicBezTo>
                  <a:cubicBezTo>
                    <a:pt x="3555" y="436"/>
                    <a:pt x="3675" y="436"/>
                    <a:pt x="3791" y="442"/>
                  </a:cubicBezTo>
                  <a:cubicBezTo>
                    <a:pt x="4270" y="430"/>
                    <a:pt x="4748" y="430"/>
                    <a:pt x="5202" y="417"/>
                  </a:cubicBezTo>
                  <a:cubicBezTo>
                    <a:pt x="5423" y="417"/>
                    <a:pt x="5632" y="405"/>
                    <a:pt x="5840" y="393"/>
                  </a:cubicBezTo>
                  <a:cubicBezTo>
                    <a:pt x="6049" y="381"/>
                    <a:pt x="6245" y="368"/>
                    <a:pt x="6417" y="368"/>
                  </a:cubicBezTo>
                  <a:cubicBezTo>
                    <a:pt x="7141" y="319"/>
                    <a:pt x="7619" y="282"/>
                    <a:pt x="7619" y="282"/>
                  </a:cubicBezTo>
                  <a:cubicBezTo>
                    <a:pt x="7619" y="282"/>
                    <a:pt x="7141" y="270"/>
                    <a:pt x="6417" y="270"/>
                  </a:cubicBezTo>
                  <a:cubicBezTo>
                    <a:pt x="6061" y="270"/>
                    <a:pt x="5644" y="270"/>
                    <a:pt x="5202" y="282"/>
                  </a:cubicBezTo>
                  <a:cubicBezTo>
                    <a:pt x="4748" y="270"/>
                    <a:pt x="4270" y="270"/>
                    <a:pt x="3791" y="270"/>
                  </a:cubicBezTo>
                  <a:cubicBezTo>
                    <a:pt x="3558" y="270"/>
                    <a:pt x="3313" y="282"/>
                    <a:pt x="3080" y="282"/>
                  </a:cubicBezTo>
                  <a:cubicBezTo>
                    <a:pt x="2847" y="270"/>
                    <a:pt x="2614" y="270"/>
                    <a:pt x="2393" y="270"/>
                  </a:cubicBezTo>
                  <a:cubicBezTo>
                    <a:pt x="2160" y="258"/>
                    <a:pt x="1951" y="246"/>
                    <a:pt x="1743" y="246"/>
                  </a:cubicBezTo>
                  <a:cubicBezTo>
                    <a:pt x="1546" y="233"/>
                    <a:pt x="1350" y="221"/>
                    <a:pt x="1166" y="209"/>
                  </a:cubicBezTo>
                  <a:cubicBezTo>
                    <a:pt x="994" y="184"/>
                    <a:pt x="822" y="172"/>
                    <a:pt x="687" y="147"/>
                  </a:cubicBezTo>
                  <a:cubicBezTo>
                    <a:pt x="540" y="123"/>
                    <a:pt x="418" y="111"/>
                    <a:pt x="319" y="86"/>
                  </a:cubicBezTo>
                  <a:cubicBezTo>
                    <a:pt x="111" y="37"/>
                    <a:pt x="1" y="0"/>
                    <a:pt x="0"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0"/>
            <p:cNvSpPr/>
            <p:nvPr/>
          </p:nvSpPr>
          <p:spPr>
            <a:xfrm>
              <a:off x="3271592" y="2180875"/>
              <a:ext cx="4925" cy="17200"/>
            </a:xfrm>
            <a:custGeom>
              <a:rect b="b" l="l" r="r" t="t"/>
              <a:pathLst>
                <a:path extrusionOk="0" h="688" w="197">
                  <a:moveTo>
                    <a:pt x="136" y="1"/>
                  </a:moveTo>
                  <a:cubicBezTo>
                    <a:pt x="136" y="1"/>
                    <a:pt x="111" y="38"/>
                    <a:pt x="87" y="111"/>
                  </a:cubicBezTo>
                  <a:cubicBezTo>
                    <a:pt x="62" y="173"/>
                    <a:pt x="37" y="259"/>
                    <a:pt x="25" y="332"/>
                  </a:cubicBezTo>
                  <a:cubicBezTo>
                    <a:pt x="13" y="369"/>
                    <a:pt x="1" y="418"/>
                    <a:pt x="1" y="455"/>
                  </a:cubicBezTo>
                  <a:cubicBezTo>
                    <a:pt x="1" y="492"/>
                    <a:pt x="1" y="528"/>
                    <a:pt x="1" y="565"/>
                  </a:cubicBezTo>
                  <a:cubicBezTo>
                    <a:pt x="1" y="627"/>
                    <a:pt x="13" y="688"/>
                    <a:pt x="13" y="688"/>
                  </a:cubicBezTo>
                  <a:cubicBezTo>
                    <a:pt x="13" y="688"/>
                    <a:pt x="50" y="651"/>
                    <a:pt x="87" y="590"/>
                  </a:cubicBezTo>
                  <a:cubicBezTo>
                    <a:pt x="136" y="541"/>
                    <a:pt x="160" y="455"/>
                    <a:pt x="185" y="357"/>
                  </a:cubicBezTo>
                  <a:cubicBezTo>
                    <a:pt x="185" y="320"/>
                    <a:pt x="197" y="271"/>
                    <a:pt x="197" y="222"/>
                  </a:cubicBezTo>
                  <a:cubicBezTo>
                    <a:pt x="197" y="185"/>
                    <a:pt x="185" y="148"/>
                    <a:pt x="172" y="111"/>
                  </a:cubicBezTo>
                  <a:cubicBezTo>
                    <a:pt x="160" y="50"/>
                    <a:pt x="136" y="1"/>
                    <a:pt x="136"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0"/>
            <p:cNvSpPr/>
            <p:nvPr/>
          </p:nvSpPr>
          <p:spPr>
            <a:xfrm>
              <a:off x="3289692" y="2182125"/>
              <a:ext cx="4325" cy="17800"/>
            </a:xfrm>
            <a:custGeom>
              <a:rect b="b" l="l" r="r" t="t"/>
              <a:pathLst>
                <a:path extrusionOk="0" h="712" w="173">
                  <a:moveTo>
                    <a:pt x="74" y="0"/>
                  </a:moveTo>
                  <a:cubicBezTo>
                    <a:pt x="74" y="0"/>
                    <a:pt x="50" y="49"/>
                    <a:pt x="37" y="123"/>
                  </a:cubicBezTo>
                  <a:cubicBezTo>
                    <a:pt x="25" y="147"/>
                    <a:pt x="25" y="196"/>
                    <a:pt x="13" y="233"/>
                  </a:cubicBezTo>
                  <a:cubicBezTo>
                    <a:pt x="13" y="270"/>
                    <a:pt x="1" y="307"/>
                    <a:pt x="1" y="356"/>
                  </a:cubicBezTo>
                  <a:cubicBezTo>
                    <a:pt x="1" y="442"/>
                    <a:pt x="1" y="528"/>
                    <a:pt x="25" y="601"/>
                  </a:cubicBezTo>
                  <a:cubicBezTo>
                    <a:pt x="50" y="663"/>
                    <a:pt x="62" y="712"/>
                    <a:pt x="62" y="712"/>
                  </a:cubicBezTo>
                  <a:cubicBezTo>
                    <a:pt x="62" y="712"/>
                    <a:pt x="99" y="663"/>
                    <a:pt x="123" y="601"/>
                  </a:cubicBezTo>
                  <a:cubicBezTo>
                    <a:pt x="148" y="540"/>
                    <a:pt x="160" y="442"/>
                    <a:pt x="172" y="356"/>
                  </a:cubicBezTo>
                  <a:cubicBezTo>
                    <a:pt x="172" y="270"/>
                    <a:pt x="160" y="172"/>
                    <a:pt x="123" y="110"/>
                  </a:cubicBezTo>
                  <a:cubicBezTo>
                    <a:pt x="99" y="37"/>
                    <a:pt x="74" y="0"/>
                    <a:pt x="74"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0"/>
            <p:cNvSpPr/>
            <p:nvPr/>
          </p:nvSpPr>
          <p:spPr>
            <a:xfrm>
              <a:off x="3307492" y="2183950"/>
              <a:ext cx="4300" cy="16600"/>
            </a:xfrm>
            <a:custGeom>
              <a:rect b="b" l="l" r="r" t="t"/>
              <a:pathLst>
                <a:path extrusionOk="0" h="664" w="172">
                  <a:moveTo>
                    <a:pt x="61" y="1"/>
                  </a:moveTo>
                  <a:cubicBezTo>
                    <a:pt x="61" y="1"/>
                    <a:pt x="49" y="50"/>
                    <a:pt x="37" y="111"/>
                  </a:cubicBezTo>
                  <a:cubicBezTo>
                    <a:pt x="25" y="148"/>
                    <a:pt x="25" y="185"/>
                    <a:pt x="12" y="221"/>
                  </a:cubicBezTo>
                  <a:cubicBezTo>
                    <a:pt x="12" y="258"/>
                    <a:pt x="12" y="295"/>
                    <a:pt x="12" y="332"/>
                  </a:cubicBezTo>
                  <a:cubicBezTo>
                    <a:pt x="0" y="405"/>
                    <a:pt x="12" y="491"/>
                    <a:pt x="25" y="553"/>
                  </a:cubicBezTo>
                  <a:cubicBezTo>
                    <a:pt x="37" y="614"/>
                    <a:pt x="61" y="663"/>
                    <a:pt x="61" y="663"/>
                  </a:cubicBezTo>
                  <a:cubicBezTo>
                    <a:pt x="61" y="663"/>
                    <a:pt x="86" y="626"/>
                    <a:pt x="123" y="565"/>
                  </a:cubicBezTo>
                  <a:cubicBezTo>
                    <a:pt x="147" y="504"/>
                    <a:pt x="160" y="418"/>
                    <a:pt x="172" y="332"/>
                  </a:cubicBezTo>
                  <a:cubicBezTo>
                    <a:pt x="172" y="246"/>
                    <a:pt x="160" y="148"/>
                    <a:pt x="123" y="99"/>
                  </a:cubicBezTo>
                  <a:cubicBezTo>
                    <a:pt x="98" y="37"/>
                    <a:pt x="61" y="1"/>
                    <a:pt x="61"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1" name="Google Shape;9381;p60"/>
            <p:cNvSpPr/>
            <p:nvPr/>
          </p:nvSpPr>
          <p:spPr>
            <a:xfrm>
              <a:off x="3324042" y="2186725"/>
              <a:ext cx="4325" cy="21175"/>
            </a:xfrm>
            <a:custGeom>
              <a:rect b="b" l="l" r="r" t="t"/>
              <a:pathLst>
                <a:path extrusionOk="0" h="847" w="173">
                  <a:moveTo>
                    <a:pt x="62" y="0"/>
                  </a:moveTo>
                  <a:cubicBezTo>
                    <a:pt x="62" y="0"/>
                    <a:pt x="37" y="49"/>
                    <a:pt x="25" y="135"/>
                  </a:cubicBezTo>
                  <a:cubicBezTo>
                    <a:pt x="25" y="172"/>
                    <a:pt x="25" y="221"/>
                    <a:pt x="13" y="270"/>
                  </a:cubicBezTo>
                  <a:cubicBezTo>
                    <a:pt x="13" y="319"/>
                    <a:pt x="13" y="368"/>
                    <a:pt x="13" y="417"/>
                  </a:cubicBezTo>
                  <a:cubicBezTo>
                    <a:pt x="1" y="528"/>
                    <a:pt x="13" y="638"/>
                    <a:pt x="37" y="712"/>
                  </a:cubicBezTo>
                  <a:cubicBezTo>
                    <a:pt x="62" y="797"/>
                    <a:pt x="87" y="847"/>
                    <a:pt x="87" y="847"/>
                  </a:cubicBezTo>
                  <a:cubicBezTo>
                    <a:pt x="87" y="847"/>
                    <a:pt x="111" y="797"/>
                    <a:pt x="136" y="724"/>
                  </a:cubicBezTo>
                  <a:cubicBezTo>
                    <a:pt x="148" y="638"/>
                    <a:pt x="172" y="528"/>
                    <a:pt x="172" y="417"/>
                  </a:cubicBezTo>
                  <a:cubicBezTo>
                    <a:pt x="160" y="307"/>
                    <a:pt x="160" y="196"/>
                    <a:pt x="123" y="123"/>
                  </a:cubicBezTo>
                  <a:cubicBezTo>
                    <a:pt x="87" y="49"/>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2" name="Google Shape;9382;p60"/>
            <p:cNvSpPr/>
            <p:nvPr/>
          </p:nvSpPr>
          <p:spPr>
            <a:xfrm>
              <a:off x="3342142" y="2187325"/>
              <a:ext cx="4325" cy="13825"/>
            </a:xfrm>
            <a:custGeom>
              <a:rect b="b" l="l" r="r" t="t"/>
              <a:pathLst>
                <a:path extrusionOk="0" h="553" w="173">
                  <a:moveTo>
                    <a:pt x="62" y="1"/>
                  </a:moveTo>
                  <a:cubicBezTo>
                    <a:pt x="62" y="1"/>
                    <a:pt x="50" y="37"/>
                    <a:pt x="37" y="86"/>
                  </a:cubicBezTo>
                  <a:cubicBezTo>
                    <a:pt x="25" y="123"/>
                    <a:pt x="25" y="148"/>
                    <a:pt x="13" y="185"/>
                  </a:cubicBezTo>
                  <a:cubicBezTo>
                    <a:pt x="13" y="209"/>
                    <a:pt x="13" y="234"/>
                    <a:pt x="13" y="270"/>
                  </a:cubicBezTo>
                  <a:cubicBezTo>
                    <a:pt x="0" y="332"/>
                    <a:pt x="13" y="405"/>
                    <a:pt x="25" y="455"/>
                  </a:cubicBezTo>
                  <a:cubicBezTo>
                    <a:pt x="50" y="516"/>
                    <a:pt x="62" y="553"/>
                    <a:pt x="62" y="553"/>
                  </a:cubicBezTo>
                  <a:cubicBezTo>
                    <a:pt x="62" y="553"/>
                    <a:pt x="99" y="516"/>
                    <a:pt x="123" y="467"/>
                  </a:cubicBezTo>
                  <a:cubicBezTo>
                    <a:pt x="148" y="418"/>
                    <a:pt x="172" y="344"/>
                    <a:pt x="172" y="270"/>
                  </a:cubicBezTo>
                  <a:cubicBezTo>
                    <a:pt x="172" y="197"/>
                    <a:pt x="160" y="111"/>
                    <a:pt x="123" y="74"/>
                  </a:cubicBezTo>
                  <a:cubicBezTo>
                    <a:pt x="99" y="25"/>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0"/>
            <p:cNvSpPr/>
            <p:nvPr/>
          </p:nvSpPr>
          <p:spPr>
            <a:xfrm>
              <a:off x="3359317" y="2191000"/>
              <a:ext cx="4325" cy="16900"/>
            </a:xfrm>
            <a:custGeom>
              <a:rect b="b" l="l" r="r" t="t"/>
              <a:pathLst>
                <a:path extrusionOk="0" h="676" w="173">
                  <a:moveTo>
                    <a:pt x="62" y="1"/>
                  </a:moveTo>
                  <a:cubicBezTo>
                    <a:pt x="62" y="1"/>
                    <a:pt x="37" y="50"/>
                    <a:pt x="25" y="111"/>
                  </a:cubicBezTo>
                  <a:cubicBezTo>
                    <a:pt x="13" y="185"/>
                    <a:pt x="1" y="258"/>
                    <a:pt x="1" y="344"/>
                  </a:cubicBezTo>
                  <a:cubicBezTo>
                    <a:pt x="1" y="430"/>
                    <a:pt x="13" y="516"/>
                    <a:pt x="50" y="577"/>
                  </a:cubicBezTo>
                  <a:cubicBezTo>
                    <a:pt x="74" y="639"/>
                    <a:pt x="111" y="676"/>
                    <a:pt x="111" y="676"/>
                  </a:cubicBezTo>
                  <a:cubicBezTo>
                    <a:pt x="111" y="676"/>
                    <a:pt x="123" y="626"/>
                    <a:pt x="148" y="565"/>
                  </a:cubicBezTo>
                  <a:cubicBezTo>
                    <a:pt x="148" y="504"/>
                    <a:pt x="172" y="418"/>
                    <a:pt x="160" y="344"/>
                  </a:cubicBezTo>
                  <a:cubicBezTo>
                    <a:pt x="160" y="246"/>
                    <a:pt x="148" y="160"/>
                    <a:pt x="123" y="99"/>
                  </a:cubicBezTo>
                  <a:cubicBezTo>
                    <a:pt x="86" y="38"/>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0"/>
            <p:cNvSpPr/>
            <p:nvPr/>
          </p:nvSpPr>
          <p:spPr>
            <a:xfrm>
              <a:off x="3379567" y="2187325"/>
              <a:ext cx="4325" cy="16275"/>
            </a:xfrm>
            <a:custGeom>
              <a:rect b="b" l="l" r="r" t="t"/>
              <a:pathLst>
                <a:path extrusionOk="0" h="651" w="173">
                  <a:moveTo>
                    <a:pt x="49" y="1"/>
                  </a:moveTo>
                  <a:cubicBezTo>
                    <a:pt x="49" y="1"/>
                    <a:pt x="37" y="37"/>
                    <a:pt x="25" y="99"/>
                  </a:cubicBezTo>
                  <a:cubicBezTo>
                    <a:pt x="13" y="172"/>
                    <a:pt x="0" y="246"/>
                    <a:pt x="0" y="320"/>
                  </a:cubicBezTo>
                  <a:cubicBezTo>
                    <a:pt x="0" y="405"/>
                    <a:pt x="13" y="479"/>
                    <a:pt x="37" y="540"/>
                  </a:cubicBezTo>
                  <a:cubicBezTo>
                    <a:pt x="49" y="614"/>
                    <a:pt x="74" y="651"/>
                    <a:pt x="74" y="651"/>
                  </a:cubicBezTo>
                  <a:cubicBezTo>
                    <a:pt x="74" y="651"/>
                    <a:pt x="111" y="614"/>
                    <a:pt x="123" y="553"/>
                  </a:cubicBezTo>
                  <a:cubicBezTo>
                    <a:pt x="147" y="491"/>
                    <a:pt x="160" y="405"/>
                    <a:pt x="172" y="320"/>
                  </a:cubicBezTo>
                  <a:cubicBezTo>
                    <a:pt x="160" y="234"/>
                    <a:pt x="147" y="148"/>
                    <a:pt x="123" y="86"/>
                  </a:cubicBezTo>
                  <a:cubicBezTo>
                    <a:pt x="86" y="37"/>
                    <a:pt x="49" y="1"/>
                    <a:pt x="49"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0"/>
            <p:cNvSpPr/>
            <p:nvPr/>
          </p:nvSpPr>
          <p:spPr>
            <a:xfrm>
              <a:off x="3398892" y="2189175"/>
              <a:ext cx="4300" cy="14425"/>
            </a:xfrm>
            <a:custGeom>
              <a:rect b="b" l="l" r="r" t="t"/>
              <a:pathLst>
                <a:path extrusionOk="0" h="577" w="172">
                  <a:moveTo>
                    <a:pt x="62" y="0"/>
                  </a:moveTo>
                  <a:cubicBezTo>
                    <a:pt x="62" y="0"/>
                    <a:pt x="37" y="37"/>
                    <a:pt x="25" y="98"/>
                  </a:cubicBezTo>
                  <a:cubicBezTo>
                    <a:pt x="0" y="147"/>
                    <a:pt x="0" y="221"/>
                    <a:pt x="0" y="295"/>
                  </a:cubicBezTo>
                  <a:cubicBezTo>
                    <a:pt x="12" y="381"/>
                    <a:pt x="25" y="454"/>
                    <a:pt x="62" y="503"/>
                  </a:cubicBezTo>
                  <a:cubicBezTo>
                    <a:pt x="98" y="552"/>
                    <a:pt x="135" y="577"/>
                    <a:pt x="135" y="577"/>
                  </a:cubicBezTo>
                  <a:cubicBezTo>
                    <a:pt x="135" y="577"/>
                    <a:pt x="147" y="540"/>
                    <a:pt x="160" y="479"/>
                  </a:cubicBezTo>
                  <a:cubicBezTo>
                    <a:pt x="160" y="454"/>
                    <a:pt x="160" y="417"/>
                    <a:pt x="160" y="393"/>
                  </a:cubicBezTo>
                  <a:cubicBezTo>
                    <a:pt x="172" y="356"/>
                    <a:pt x="160" y="319"/>
                    <a:pt x="160" y="282"/>
                  </a:cubicBezTo>
                  <a:cubicBezTo>
                    <a:pt x="160" y="209"/>
                    <a:pt x="147" y="135"/>
                    <a:pt x="111" y="86"/>
                  </a:cubicBezTo>
                  <a:cubicBezTo>
                    <a:pt x="86" y="37"/>
                    <a:pt x="62" y="0"/>
                    <a:pt x="6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0"/>
            <p:cNvSpPr/>
            <p:nvPr/>
          </p:nvSpPr>
          <p:spPr>
            <a:xfrm>
              <a:off x="3417292" y="2185175"/>
              <a:ext cx="4325" cy="17200"/>
            </a:xfrm>
            <a:custGeom>
              <a:rect b="b" l="l" r="r" t="t"/>
              <a:pathLst>
                <a:path extrusionOk="0" h="688" w="173">
                  <a:moveTo>
                    <a:pt x="62" y="1"/>
                  </a:moveTo>
                  <a:cubicBezTo>
                    <a:pt x="62" y="1"/>
                    <a:pt x="37" y="50"/>
                    <a:pt x="25" y="111"/>
                  </a:cubicBezTo>
                  <a:cubicBezTo>
                    <a:pt x="0" y="185"/>
                    <a:pt x="0" y="271"/>
                    <a:pt x="0" y="356"/>
                  </a:cubicBezTo>
                  <a:cubicBezTo>
                    <a:pt x="13" y="430"/>
                    <a:pt x="25" y="516"/>
                    <a:pt x="49" y="577"/>
                  </a:cubicBezTo>
                  <a:cubicBezTo>
                    <a:pt x="74" y="651"/>
                    <a:pt x="111" y="688"/>
                    <a:pt x="111" y="688"/>
                  </a:cubicBezTo>
                  <a:cubicBezTo>
                    <a:pt x="111" y="688"/>
                    <a:pt x="135" y="639"/>
                    <a:pt x="148" y="577"/>
                  </a:cubicBezTo>
                  <a:cubicBezTo>
                    <a:pt x="160" y="516"/>
                    <a:pt x="172" y="430"/>
                    <a:pt x="160" y="344"/>
                  </a:cubicBezTo>
                  <a:cubicBezTo>
                    <a:pt x="160" y="258"/>
                    <a:pt x="135" y="172"/>
                    <a:pt x="111" y="111"/>
                  </a:cubicBezTo>
                  <a:cubicBezTo>
                    <a:pt x="86" y="50"/>
                    <a:pt x="62" y="1"/>
                    <a:pt x="62"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0"/>
            <p:cNvSpPr/>
            <p:nvPr/>
          </p:nvSpPr>
          <p:spPr>
            <a:xfrm>
              <a:off x="3436292" y="2187950"/>
              <a:ext cx="4325" cy="13200"/>
            </a:xfrm>
            <a:custGeom>
              <a:rect b="b" l="l" r="r" t="t"/>
              <a:pathLst>
                <a:path extrusionOk="0" h="528" w="173">
                  <a:moveTo>
                    <a:pt x="75" y="0"/>
                  </a:moveTo>
                  <a:cubicBezTo>
                    <a:pt x="75" y="0"/>
                    <a:pt x="62" y="25"/>
                    <a:pt x="38" y="74"/>
                  </a:cubicBezTo>
                  <a:cubicBezTo>
                    <a:pt x="13" y="135"/>
                    <a:pt x="1" y="196"/>
                    <a:pt x="13" y="258"/>
                  </a:cubicBezTo>
                  <a:cubicBezTo>
                    <a:pt x="13" y="331"/>
                    <a:pt x="26" y="393"/>
                    <a:pt x="50" y="442"/>
                  </a:cubicBezTo>
                  <a:cubicBezTo>
                    <a:pt x="75" y="491"/>
                    <a:pt x="99" y="528"/>
                    <a:pt x="99" y="528"/>
                  </a:cubicBezTo>
                  <a:cubicBezTo>
                    <a:pt x="99" y="528"/>
                    <a:pt x="124" y="491"/>
                    <a:pt x="148" y="442"/>
                  </a:cubicBezTo>
                  <a:cubicBezTo>
                    <a:pt x="160" y="393"/>
                    <a:pt x="173" y="331"/>
                    <a:pt x="173" y="258"/>
                  </a:cubicBezTo>
                  <a:cubicBezTo>
                    <a:pt x="173" y="196"/>
                    <a:pt x="148" y="123"/>
                    <a:pt x="124" y="74"/>
                  </a:cubicBezTo>
                  <a:cubicBezTo>
                    <a:pt x="111" y="25"/>
                    <a:pt x="75" y="0"/>
                    <a:pt x="75"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0"/>
            <p:cNvSpPr/>
            <p:nvPr/>
          </p:nvSpPr>
          <p:spPr>
            <a:xfrm>
              <a:off x="3453492" y="2187325"/>
              <a:ext cx="4000" cy="8000"/>
            </a:xfrm>
            <a:custGeom>
              <a:rect b="b" l="l" r="r" t="t"/>
              <a:pathLst>
                <a:path extrusionOk="0" h="320" w="160">
                  <a:moveTo>
                    <a:pt x="74" y="1"/>
                  </a:moveTo>
                  <a:cubicBezTo>
                    <a:pt x="74" y="1"/>
                    <a:pt x="49" y="13"/>
                    <a:pt x="25" y="50"/>
                  </a:cubicBezTo>
                  <a:cubicBezTo>
                    <a:pt x="0" y="74"/>
                    <a:pt x="0" y="123"/>
                    <a:pt x="0" y="160"/>
                  </a:cubicBezTo>
                  <a:cubicBezTo>
                    <a:pt x="0" y="209"/>
                    <a:pt x="25" y="246"/>
                    <a:pt x="49" y="283"/>
                  </a:cubicBezTo>
                  <a:cubicBezTo>
                    <a:pt x="74" y="307"/>
                    <a:pt x="98" y="320"/>
                    <a:pt x="98" y="320"/>
                  </a:cubicBezTo>
                  <a:cubicBezTo>
                    <a:pt x="98" y="320"/>
                    <a:pt x="123" y="295"/>
                    <a:pt x="135" y="258"/>
                  </a:cubicBezTo>
                  <a:cubicBezTo>
                    <a:pt x="147" y="234"/>
                    <a:pt x="160" y="197"/>
                    <a:pt x="160" y="160"/>
                  </a:cubicBezTo>
                  <a:cubicBezTo>
                    <a:pt x="160" y="111"/>
                    <a:pt x="147" y="74"/>
                    <a:pt x="123" y="50"/>
                  </a:cubicBezTo>
                  <a:cubicBezTo>
                    <a:pt x="98" y="13"/>
                    <a:pt x="74" y="1"/>
                    <a:pt x="74" y="1"/>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0"/>
            <p:cNvSpPr/>
            <p:nvPr/>
          </p:nvSpPr>
          <p:spPr>
            <a:xfrm>
              <a:off x="3341217" y="2118625"/>
              <a:ext cx="71800" cy="11200"/>
            </a:xfrm>
            <a:custGeom>
              <a:rect b="b" l="l" r="r" t="t"/>
              <a:pathLst>
                <a:path extrusionOk="0" h="448" w="2872">
                  <a:moveTo>
                    <a:pt x="2872" y="0"/>
                  </a:moveTo>
                  <a:lnTo>
                    <a:pt x="2872" y="0"/>
                  </a:lnTo>
                  <a:cubicBezTo>
                    <a:pt x="2872" y="0"/>
                    <a:pt x="2835" y="0"/>
                    <a:pt x="2749" y="25"/>
                  </a:cubicBezTo>
                  <a:cubicBezTo>
                    <a:pt x="2675" y="37"/>
                    <a:pt x="2565" y="74"/>
                    <a:pt x="2430" y="99"/>
                  </a:cubicBezTo>
                  <a:cubicBezTo>
                    <a:pt x="2369" y="111"/>
                    <a:pt x="2295" y="135"/>
                    <a:pt x="2209" y="148"/>
                  </a:cubicBezTo>
                  <a:cubicBezTo>
                    <a:pt x="2135" y="160"/>
                    <a:pt x="2062" y="172"/>
                    <a:pt x="1976" y="197"/>
                  </a:cubicBezTo>
                  <a:cubicBezTo>
                    <a:pt x="1804" y="221"/>
                    <a:pt x="1632" y="246"/>
                    <a:pt x="1448" y="270"/>
                  </a:cubicBezTo>
                  <a:cubicBezTo>
                    <a:pt x="1362" y="270"/>
                    <a:pt x="1264" y="283"/>
                    <a:pt x="1178" y="283"/>
                  </a:cubicBezTo>
                  <a:cubicBezTo>
                    <a:pt x="1093" y="295"/>
                    <a:pt x="1007" y="295"/>
                    <a:pt x="921" y="295"/>
                  </a:cubicBezTo>
                  <a:cubicBezTo>
                    <a:pt x="864" y="295"/>
                    <a:pt x="806" y="300"/>
                    <a:pt x="753" y="300"/>
                  </a:cubicBezTo>
                  <a:cubicBezTo>
                    <a:pt x="726" y="300"/>
                    <a:pt x="700" y="299"/>
                    <a:pt x="675" y="295"/>
                  </a:cubicBezTo>
                  <a:cubicBezTo>
                    <a:pt x="602" y="295"/>
                    <a:pt x="528" y="295"/>
                    <a:pt x="455" y="283"/>
                  </a:cubicBezTo>
                  <a:cubicBezTo>
                    <a:pt x="320" y="283"/>
                    <a:pt x="209" y="258"/>
                    <a:pt x="123" y="258"/>
                  </a:cubicBezTo>
                  <a:cubicBezTo>
                    <a:pt x="50" y="246"/>
                    <a:pt x="1" y="246"/>
                    <a:pt x="1" y="246"/>
                  </a:cubicBezTo>
                  <a:lnTo>
                    <a:pt x="1" y="246"/>
                  </a:lnTo>
                  <a:cubicBezTo>
                    <a:pt x="1" y="246"/>
                    <a:pt x="37" y="258"/>
                    <a:pt x="123" y="283"/>
                  </a:cubicBezTo>
                  <a:cubicBezTo>
                    <a:pt x="197" y="307"/>
                    <a:pt x="307" y="356"/>
                    <a:pt x="442" y="381"/>
                  </a:cubicBezTo>
                  <a:cubicBezTo>
                    <a:pt x="504" y="393"/>
                    <a:pt x="590" y="405"/>
                    <a:pt x="663" y="418"/>
                  </a:cubicBezTo>
                  <a:cubicBezTo>
                    <a:pt x="749" y="430"/>
                    <a:pt x="835" y="430"/>
                    <a:pt x="921" y="442"/>
                  </a:cubicBezTo>
                  <a:cubicBezTo>
                    <a:pt x="978" y="442"/>
                    <a:pt x="1035" y="448"/>
                    <a:pt x="1096" y="448"/>
                  </a:cubicBezTo>
                  <a:cubicBezTo>
                    <a:pt x="1127" y="448"/>
                    <a:pt x="1158" y="446"/>
                    <a:pt x="1191" y="442"/>
                  </a:cubicBezTo>
                  <a:cubicBezTo>
                    <a:pt x="1277" y="442"/>
                    <a:pt x="1375" y="430"/>
                    <a:pt x="1461" y="430"/>
                  </a:cubicBezTo>
                  <a:cubicBezTo>
                    <a:pt x="1559" y="418"/>
                    <a:pt x="1645" y="405"/>
                    <a:pt x="1743" y="393"/>
                  </a:cubicBezTo>
                  <a:cubicBezTo>
                    <a:pt x="1829" y="381"/>
                    <a:pt x="1915" y="356"/>
                    <a:pt x="2000" y="332"/>
                  </a:cubicBezTo>
                  <a:cubicBezTo>
                    <a:pt x="2172" y="295"/>
                    <a:pt x="2319" y="234"/>
                    <a:pt x="2454" y="184"/>
                  </a:cubicBezTo>
                  <a:cubicBezTo>
                    <a:pt x="2589" y="148"/>
                    <a:pt x="2688" y="86"/>
                    <a:pt x="2761" y="49"/>
                  </a:cubicBezTo>
                  <a:cubicBezTo>
                    <a:pt x="2835" y="13"/>
                    <a:pt x="2872" y="0"/>
                    <a:pt x="2872" y="0"/>
                  </a:cubicBezTo>
                  <a:close/>
                </a:path>
              </a:pathLst>
            </a:custGeom>
            <a:solidFill>
              <a:srgbClr val="17733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0"/>
            <p:cNvSpPr/>
            <p:nvPr/>
          </p:nvSpPr>
          <p:spPr>
            <a:xfrm>
              <a:off x="3308717" y="1871100"/>
              <a:ext cx="115350" cy="47575"/>
            </a:xfrm>
            <a:custGeom>
              <a:rect b="b" l="l" r="r" t="t"/>
              <a:pathLst>
                <a:path extrusionOk="0" h="1903" w="4614">
                  <a:moveTo>
                    <a:pt x="859" y="1"/>
                  </a:moveTo>
                  <a:lnTo>
                    <a:pt x="0" y="651"/>
                  </a:lnTo>
                  <a:lnTo>
                    <a:pt x="700" y="1534"/>
                  </a:lnTo>
                  <a:lnTo>
                    <a:pt x="1644" y="896"/>
                  </a:lnTo>
                  <a:lnTo>
                    <a:pt x="2282" y="1890"/>
                  </a:lnTo>
                  <a:lnTo>
                    <a:pt x="2282" y="1902"/>
                  </a:lnTo>
                  <a:lnTo>
                    <a:pt x="2294" y="1890"/>
                  </a:lnTo>
                  <a:lnTo>
                    <a:pt x="2932" y="896"/>
                  </a:lnTo>
                  <a:lnTo>
                    <a:pt x="3877" y="1534"/>
                  </a:lnTo>
                  <a:lnTo>
                    <a:pt x="4613" y="590"/>
                  </a:lnTo>
                  <a:lnTo>
                    <a:pt x="3718" y="1"/>
                  </a:lnTo>
                  <a:cubicBezTo>
                    <a:pt x="3718" y="1"/>
                    <a:pt x="3276" y="663"/>
                    <a:pt x="2589" y="688"/>
                  </a:cubicBezTo>
                  <a:lnTo>
                    <a:pt x="2282" y="1865"/>
                  </a:lnTo>
                  <a:lnTo>
                    <a:pt x="1988" y="688"/>
                  </a:lnTo>
                  <a:cubicBezTo>
                    <a:pt x="1301" y="663"/>
                    <a:pt x="859" y="1"/>
                    <a:pt x="8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0"/>
            <p:cNvSpPr/>
            <p:nvPr/>
          </p:nvSpPr>
          <p:spPr>
            <a:xfrm>
              <a:off x="3259942" y="2204200"/>
              <a:ext cx="34675" cy="17400"/>
            </a:xfrm>
            <a:custGeom>
              <a:rect b="b" l="l" r="r" t="t"/>
              <a:pathLst>
                <a:path extrusionOk="0" h="696" w="1387">
                  <a:moveTo>
                    <a:pt x="1387" y="0"/>
                  </a:moveTo>
                  <a:lnTo>
                    <a:pt x="1387" y="0"/>
                  </a:lnTo>
                  <a:cubicBezTo>
                    <a:pt x="1387" y="0"/>
                    <a:pt x="1375" y="25"/>
                    <a:pt x="1350" y="62"/>
                  </a:cubicBezTo>
                  <a:cubicBezTo>
                    <a:pt x="1338" y="86"/>
                    <a:pt x="1313" y="98"/>
                    <a:pt x="1301" y="123"/>
                  </a:cubicBezTo>
                  <a:cubicBezTo>
                    <a:pt x="1276" y="148"/>
                    <a:pt x="1252" y="160"/>
                    <a:pt x="1227" y="184"/>
                  </a:cubicBezTo>
                  <a:cubicBezTo>
                    <a:pt x="1203" y="221"/>
                    <a:pt x="1166" y="233"/>
                    <a:pt x="1129" y="258"/>
                  </a:cubicBezTo>
                  <a:cubicBezTo>
                    <a:pt x="1092" y="283"/>
                    <a:pt x="1056" y="307"/>
                    <a:pt x="1019" y="332"/>
                  </a:cubicBezTo>
                  <a:cubicBezTo>
                    <a:pt x="982" y="356"/>
                    <a:pt x="945" y="381"/>
                    <a:pt x="896" y="393"/>
                  </a:cubicBezTo>
                  <a:cubicBezTo>
                    <a:pt x="859" y="417"/>
                    <a:pt x="810" y="442"/>
                    <a:pt x="761" y="454"/>
                  </a:cubicBezTo>
                  <a:cubicBezTo>
                    <a:pt x="724" y="479"/>
                    <a:pt x="675" y="491"/>
                    <a:pt x="626" y="503"/>
                  </a:cubicBezTo>
                  <a:cubicBezTo>
                    <a:pt x="589" y="528"/>
                    <a:pt x="540" y="540"/>
                    <a:pt x="491" y="552"/>
                  </a:cubicBezTo>
                  <a:cubicBezTo>
                    <a:pt x="405" y="577"/>
                    <a:pt x="319" y="589"/>
                    <a:pt x="246" y="602"/>
                  </a:cubicBezTo>
                  <a:cubicBezTo>
                    <a:pt x="209" y="614"/>
                    <a:pt x="185" y="614"/>
                    <a:pt x="148" y="614"/>
                  </a:cubicBezTo>
                  <a:cubicBezTo>
                    <a:pt x="123" y="626"/>
                    <a:pt x="99" y="626"/>
                    <a:pt x="74" y="626"/>
                  </a:cubicBezTo>
                  <a:lnTo>
                    <a:pt x="0" y="626"/>
                  </a:lnTo>
                  <a:cubicBezTo>
                    <a:pt x="0" y="626"/>
                    <a:pt x="25" y="638"/>
                    <a:pt x="74" y="651"/>
                  </a:cubicBezTo>
                  <a:cubicBezTo>
                    <a:pt x="111" y="675"/>
                    <a:pt x="185" y="687"/>
                    <a:pt x="258" y="687"/>
                  </a:cubicBezTo>
                  <a:cubicBezTo>
                    <a:pt x="289" y="692"/>
                    <a:pt x="323" y="695"/>
                    <a:pt x="360" y="695"/>
                  </a:cubicBezTo>
                  <a:cubicBezTo>
                    <a:pt x="413" y="695"/>
                    <a:pt x="471" y="689"/>
                    <a:pt x="528" y="675"/>
                  </a:cubicBezTo>
                  <a:cubicBezTo>
                    <a:pt x="577" y="675"/>
                    <a:pt x="626" y="663"/>
                    <a:pt x="675" y="651"/>
                  </a:cubicBezTo>
                  <a:cubicBezTo>
                    <a:pt x="724" y="638"/>
                    <a:pt x="773" y="614"/>
                    <a:pt x="822" y="602"/>
                  </a:cubicBezTo>
                  <a:cubicBezTo>
                    <a:pt x="872" y="577"/>
                    <a:pt x="921" y="552"/>
                    <a:pt x="970" y="528"/>
                  </a:cubicBezTo>
                  <a:cubicBezTo>
                    <a:pt x="1019" y="503"/>
                    <a:pt x="1056" y="467"/>
                    <a:pt x="1092" y="442"/>
                  </a:cubicBezTo>
                  <a:cubicBezTo>
                    <a:pt x="1141" y="417"/>
                    <a:pt x="1178" y="381"/>
                    <a:pt x="1203" y="344"/>
                  </a:cubicBezTo>
                  <a:cubicBezTo>
                    <a:pt x="1240" y="307"/>
                    <a:pt x="1264" y="283"/>
                    <a:pt x="1289" y="246"/>
                  </a:cubicBezTo>
                  <a:cubicBezTo>
                    <a:pt x="1313" y="209"/>
                    <a:pt x="1338" y="184"/>
                    <a:pt x="1350" y="148"/>
                  </a:cubicBezTo>
                  <a:cubicBezTo>
                    <a:pt x="1362" y="123"/>
                    <a:pt x="1375" y="98"/>
                    <a:pt x="1375" y="74"/>
                  </a:cubicBezTo>
                  <a:cubicBezTo>
                    <a:pt x="1387" y="25"/>
                    <a:pt x="1387" y="0"/>
                    <a:pt x="1387"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2" name="Google Shape;9392;p60"/>
            <p:cNvSpPr/>
            <p:nvPr/>
          </p:nvSpPr>
          <p:spPr>
            <a:xfrm>
              <a:off x="3439667" y="2204200"/>
              <a:ext cx="34700" cy="17400"/>
            </a:xfrm>
            <a:custGeom>
              <a:rect b="b" l="l" r="r" t="t"/>
              <a:pathLst>
                <a:path extrusionOk="0" h="696" w="1388">
                  <a:moveTo>
                    <a:pt x="1" y="0"/>
                  </a:moveTo>
                  <a:cubicBezTo>
                    <a:pt x="1" y="0"/>
                    <a:pt x="1" y="25"/>
                    <a:pt x="13" y="74"/>
                  </a:cubicBezTo>
                  <a:cubicBezTo>
                    <a:pt x="13" y="98"/>
                    <a:pt x="38" y="123"/>
                    <a:pt x="50" y="148"/>
                  </a:cubicBezTo>
                  <a:cubicBezTo>
                    <a:pt x="62" y="184"/>
                    <a:pt x="75" y="209"/>
                    <a:pt x="99" y="246"/>
                  </a:cubicBezTo>
                  <a:cubicBezTo>
                    <a:pt x="124" y="283"/>
                    <a:pt x="148" y="307"/>
                    <a:pt x="185" y="344"/>
                  </a:cubicBezTo>
                  <a:cubicBezTo>
                    <a:pt x="209" y="381"/>
                    <a:pt x="246" y="417"/>
                    <a:pt x="295" y="442"/>
                  </a:cubicBezTo>
                  <a:cubicBezTo>
                    <a:pt x="332" y="467"/>
                    <a:pt x="369" y="503"/>
                    <a:pt x="418" y="528"/>
                  </a:cubicBezTo>
                  <a:cubicBezTo>
                    <a:pt x="467" y="552"/>
                    <a:pt x="516" y="577"/>
                    <a:pt x="565" y="602"/>
                  </a:cubicBezTo>
                  <a:cubicBezTo>
                    <a:pt x="614" y="614"/>
                    <a:pt x="663" y="638"/>
                    <a:pt x="713" y="651"/>
                  </a:cubicBezTo>
                  <a:cubicBezTo>
                    <a:pt x="762" y="663"/>
                    <a:pt x="811" y="675"/>
                    <a:pt x="860" y="675"/>
                  </a:cubicBezTo>
                  <a:cubicBezTo>
                    <a:pt x="917" y="689"/>
                    <a:pt x="975" y="695"/>
                    <a:pt x="1027" y="695"/>
                  </a:cubicBezTo>
                  <a:cubicBezTo>
                    <a:pt x="1064" y="695"/>
                    <a:pt x="1099" y="692"/>
                    <a:pt x="1130" y="687"/>
                  </a:cubicBezTo>
                  <a:cubicBezTo>
                    <a:pt x="1216" y="687"/>
                    <a:pt x="1277" y="675"/>
                    <a:pt x="1314" y="651"/>
                  </a:cubicBezTo>
                  <a:cubicBezTo>
                    <a:pt x="1363" y="638"/>
                    <a:pt x="1387" y="626"/>
                    <a:pt x="1387" y="626"/>
                  </a:cubicBezTo>
                  <a:lnTo>
                    <a:pt x="1314" y="626"/>
                  </a:lnTo>
                  <a:cubicBezTo>
                    <a:pt x="1301" y="626"/>
                    <a:pt x="1265" y="626"/>
                    <a:pt x="1240" y="614"/>
                  </a:cubicBezTo>
                  <a:cubicBezTo>
                    <a:pt x="1216" y="614"/>
                    <a:pt x="1179" y="614"/>
                    <a:pt x="1142" y="602"/>
                  </a:cubicBezTo>
                  <a:cubicBezTo>
                    <a:pt x="1068" y="589"/>
                    <a:pt x="982" y="577"/>
                    <a:pt x="897" y="552"/>
                  </a:cubicBezTo>
                  <a:cubicBezTo>
                    <a:pt x="847" y="540"/>
                    <a:pt x="811" y="528"/>
                    <a:pt x="762" y="503"/>
                  </a:cubicBezTo>
                  <a:cubicBezTo>
                    <a:pt x="713" y="491"/>
                    <a:pt x="663" y="479"/>
                    <a:pt x="627" y="454"/>
                  </a:cubicBezTo>
                  <a:cubicBezTo>
                    <a:pt x="578" y="442"/>
                    <a:pt x="528" y="417"/>
                    <a:pt x="492" y="393"/>
                  </a:cubicBezTo>
                  <a:cubicBezTo>
                    <a:pt x="455" y="381"/>
                    <a:pt x="406" y="356"/>
                    <a:pt x="369" y="332"/>
                  </a:cubicBezTo>
                  <a:cubicBezTo>
                    <a:pt x="332" y="307"/>
                    <a:pt x="295" y="283"/>
                    <a:pt x="259" y="258"/>
                  </a:cubicBezTo>
                  <a:cubicBezTo>
                    <a:pt x="234" y="233"/>
                    <a:pt x="197" y="221"/>
                    <a:pt x="173" y="184"/>
                  </a:cubicBezTo>
                  <a:cubicBezTo>
                    <a:pt x="136" y="160"/>
                    <a:pt x="111" y="148"/>
                    <a:pt x="99" y="123"/>
                  </a:cubicBezTo>
                  <a:cubicBezTo>
                    <a:pt x="75" y="98"/>
                    <a:pt x="50" y="74"/>
                    <a:pt x="38" y="62"/>
                  </a:cubicBezTo>
                  <a:cubicBezTo>
                    <a:pt x="13" y="25"/>
                    <a:pt x="1" y="0"/>
                    <a:pt x="1" y="0"/>
                  </a:cubicBezTo>
                  <a:close/>
                </a:path>
              </a:pathLst>
            </a:custGeom>
            <a:solidFill>
              <a:srgbClr val="02333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3" name="Google Shape;9393;p60"/>
          <p:cNvGrpSpPr/>
          <p:nvPr/>
        </p:nvGrpSpPr>
        <p:grpSpPr>
          <a:xfrm>
            <a:off x="4360798" y="1613550"/>
            <a:ext cx="4174219" cy="938025"/>
            <a:chOff x="4360798" y="1613550"/>
            <a:chExt cx="4174219" cy="938025"/>
          </a:xfrm>
        </p:grpSpPr>
        <p:sp>
          <p:nvSpPr>
            <p:cNvPr id="9394" name="Google Shape;9394;p60"/>
            <p:cNvSpPr/>
            <p:nvPr/>
          </p:nvSpPr>
          <p:spPr>
            <a:xfrm>
              <a:off x="7732289" y="1847328"/>
              <a:ext cx="173514" cy="379096"/>
            </a:xfrm>
            <a:custGeom>
              <a:rect b="b" l="l" r="r" t="t"/>
              <a:pathLst>
                <a:path extrusionOk="0" h="3908" w="2042">
                  <a:moveTo>
                    <a:pt x="0" y="0"/>
                  </a:moveTo>
                  <a:lnTo>
                    <a:pt x="0" y="3908"/>
                  </a:lnTo>
                  <a:lnTo>
                    <a:pt x="2042" y="3908"/>
                  </a:lnTo>
                  <a:lnTo>
                    <a:pt x="2042"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0"/>
            <p:cNvSpPr/>
            <p:nvPr/>
          </p:nvSpPr>
          <p:spPr>
            <a:xfrm>
              <a:off x="4990027" y="1847328"/>
              <a:ext cx="173089" cy="379678"/>
            </a:xfrm>
            <a:custGeom>
              <a:rect b="b" l="l" r="r" t="t"/>
              <a:pathLst>
                <a:path extrusionOk="0" h="3914" w="2037">
                  <a:moveTo>
                    <a:pt x="1" y="0"/>
                  </a:moveTo>
                  <a:lnTo>
                    <a:pt x="1" y="3914"/>
                  </a:lnTo>
                  <a:lnTo>
                    <a:pt x="2036" y="3914"/>
                  </a:lnTo>
                  <a:lnTo>
                    <a:pt x="2036" y="0"/>
                  </a:ln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0"/>
            <p:cNvSpPr/>
            <p:nvPr/>
          </p:nvSpPr>
          <p:spPr>
            <a:xfrm>
              <a:off x="4776318" y="2174715"/>
              <a:ext cx="1631387" cy="103892"/>
            </a:xfrm>
            <a:custGeom>
              <a:rect b="b" l="l" r="r" t="t"/>
              <a:pathLst>
                <a:path extrusionOk="0" h="1071" w="19199">
                  <a:moveTo>
                    <a:pt x="328" y="0"/>
                  </a:moveTo>
                  <a:cubicBezTo>
                    <a:pt x="65" y="0"/>
                    <a:pt x="1" y="357"/>
                    <a:pt x="240" y="451"/>
                  </a:cubicBezTo>
                  <a:cubicBezTo>
                    <a:pt x="1001" y="743"/>
                    <a:pt x="2288" y="1071"/>
                    <a:pt x="4265" y="1071"/>
                  </a:cubicBezTo>
                  <a:lnTo>
                    <a:pt x="19198" y="1071"/>
                  </a:lnTo>
                  <a:lnTo>
                    <a:pt x="18742"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0"/>
            <p:cNvSpPr/>
            <p:nvPr/>
          </p:nvSpPr>
          <p:spPr>
            <a:xfrm>
              <a:off x="6427522" y="2174715"/>
              <a:ext cx="39342" cy="103892"/>
            </a:xfrm>
            <a:custGeom>
              <a:rect b="b" l="l" r="r" t="t"/>
              <a:pathLst>
                <a:path extrusionOk="0" h="1071" w="463">
                  <a:moveTo>
                    <a:pt x="0" y="1071"/>
                  </a:moveTo>
                  <a:lnTo>
                    <a:pt x="462" y="0"/>
                  </a:lnTo>
                </a:path>
              </a:pathLst>
            </a:custGeom>
            <a:solidFill>
              <a:srgbClr val="ED7F5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0"/>
            <p:cNvSpPr/>
            <p:nvPr/>
          </p:nvSpPr>
          <p:spPr>
            <a:xfrm>
              <a:off x="6368891" y="2224090"/>
              <a:ext cx="78090" cy="307603"/>
            </a:xfrm>
            <a:custGeom>
              <a:rect b="b" l="l" r="r" t="t"/>
              <a:pathLst>
                <a:path extrusionOk="0" h="3171" w="919">
                  <a:moveTo>
                    <a:pt x="0" y="0"/>
                  </a:moveTo>
                  <a:lnTo>
                    <a:pt x="0" y="3171"/>
                  </a:lnTo>
                  <a:lnTo>
                    <a:pt x="918" y="3171"/>
                  </a:lnTo>
                  <a:lnTo>
                    <a:pt x="918" y="0"/>
                  </a:ln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0"/>
            <p:cNvSpPr/>
            <p:nvPr/>
          </p:nvSpPr>
          <p:spPr>
            <a:xfrm>
              <a:off x="5389657" y="2422656"/>
              <a:ext cx="2035941" cy="128920"/>
            </a:xfrm>
            <a:custGeom>
              <a:rect b="b" l="l" r="r" t="t"/>
              <a:pathLst>
                <a:path extrusionOk="0" h="1329" w="23960">
                  <a:moveTo>
                    <a:pt x="831" y="1"/>
                  </a:moveTo>
                  <a:cubicBezTo>
                    <a:pt x="375" y="1"/>
                    <a:pt x="1" y="369"/>
                    <a:pt x="1" y="825"/>
                  </a:cubicBezTo>
                  <a:lnTo>
                    <a:pt x="1" y="1328"/>
                  </a:lnTo>
                  <a:lnTo>
                    <a:pt x="23960" y="1328"/>
                  </a:lnTo>
                  <a:lnTo>
                    <a:pt x="23960" y="825"/>
                  </a:lnTo>
                  <a:cubicBezTo>
                    <a:pt x="23960" y="369"/>
                    <a:pt x="23591" y="1"/>
                    <a:pt x="23135"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0"/>
            <p:cNvSpPr/>
            <p:nvPr/>
          </p:nvSpPr>
          <p:spPr>
            <a:xfrm>
              <a:off x="4382637" y="1641875"/>
              <a:ext cx="1387856" cy="259973"/>
            </a:xfrm>
            <a:custGeom>
              <a:rect b="b" l="l" r="r" t="t"/>
              <a:pathLst>
                <a:path extrusionOk="0" h="2680" w="16333">
                  <a:moveTo>
                    <a:pt x="1" y="1"/>
                  </a:moveTo>
                  <a:cubicBezTo>
                    <a:pt x="1" y="1"/>
                    <a:pt x="399" y="2680"/>
                    <a:pt x="8167" y="2680"/>
                  </a:cubicBezTo>
                  <a:cubicBezTo>
                    <a:pt x="15935" y="2680"/>
                    <a:pt x="16332" y="1"/>
                    <a:pt x="16332"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0"/>
            <p:cNvSpPr/>
            <p:nvPr/>
          </p:nvSpPr>
          <p:spPr>
            <a:xfrm>
              <a:off x="4360798" y="1613550"/>
              <a:ext cx="1432042" cy="56845"/>
            </a:xfrm>
            <a:custGeom>
              <a:rect b="b" l="l" r="r" t="t"/>
              <a:pathLst>
                <a:path extrusionOk="0" h="586" w="16853">
                  <a:moveTo>
                    <a:pt x="293" y="0"/>
                  </a:moveTo>
                  <a:cubicBezTo>
                    <a:pt x="135" y="0"/>
                    <a:pt x="0" y="129"/>
                    <a:pt x="0" y="293"/>
                  </a:cubicBezTo>
                  <a:cubicBezTo>
                    <a:pt x="0" y="451"/>
                    <a:pt x="135" y="585"/>
                    <a:pt x="293" y="585"/>
                  </a:cubicBezTo>
                  <a:lnTo>
                    <a:pt x="16554" y="585"/>
                  </a:lnTo>
                  <a:cubicBezTo>
                    <a:pt x="16718" y="585"/>
                    <a:pt x="16853" y="451"/>
                    <a:pt x="16853" y="293"/>
                  </a:cubicBezTo>
                  <a:cubicBezTo>
                    <a:pt x="16847" y="129"/>
                    <a:pt x="16718" y="0"/>
                    <a:pt x="16554"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0"/>
            <p:cNvSpPr/>
            <p:nvPr/>
          </p:nvSpPr>
          <p:spPr>
            <a:xfrm>
              <a:off x="6487683" y="2174715"/>
              <a:ext cx="1631812" cy="103892"/>
            </a:xfrm>
            <a:custGeom>
              <a:rect b="b" l="l" r="r" t="t"/>
              <a:pathLst>
                <a:path extrusionOk="0" h="1071" w="19204">
                  <a:moveTo>
                    <a:pt x="462" y="0"/>
                  </a:moveTo>
                  <a:lnTo>
                    <a:pt x="0" y="1071"/>
                  </a:lnTo>
                  <a:lnTo>
                    <a:pt x="14940" y="1071"/>
                  </a:lnTo>
                  <a:cubicBezTo>
                    <a:pt x="16917" y="1071"/>
                    <a:pt x="18204" y="743"/>
                    <a:pt x="18964" y="451"/>
                  </a:cubicBezTo>
                  <a:cubicBezTo>
                    <a:pt x="19204" y="357"/>
                    <a:pt x="19139" y="0"/>
                    <a:pt x="1887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60"/>
            <p:cNvSpPr/>
            <p:nvPr/>
          </p:nvSpPr>
          <p:spPr>
            <a:xfrm>
              <a:off x="7125324" y="1641875"/>
              <a:ext cx="1387346" cy="259973"/>
            </a:xfrm>
            <a:custGeom>
              <a:rect b="b" l="l" r="r" t="t"/>
              <a:pathLst>
                <a:path extrusionOk="0" h="2680" w="16327">
                  <a:moveTo>
                    <a:pt x="1" y="1"/>
                  </a:moveTo>
                  <a:cubicBezTo>
                    <a:pt x="1" y="1"/>
                    <a:pt x="393" y="2680"/>
                    <a:pt x="8167" y="2680"/>
                  </a:cubicBezTo>
                  <a:cubicBezTo>
                    <a:pt x="15935" y="2680"/>
                    <a:pt x="16327" y="1"/>
                    <a:pt x="16327"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60"/>
            <p:cNvSpPr/>
            <p:nvPr/>
          </p:nvSpPr>
          <p:spPr>
            <a:xfrm>
              <a:off x="7102976" y="1613550"/>
              <a:ext cx="1432042" cy="56845"/>
            </a:xfrm>
            <a:custGeom>
              <a:rect b="b" l="l" r="r" t="t"/>
              <a:pathLst>
                <a:path extrusionOk="0" h="586" w="16853">
                  <a:moveTo>
                    <a:pt x="293" y="0"/>
                  </a:moveTo>
                  <a:cubicBezTo>
                    <a:pt x="135" y="0"/>
                    <a:pt x="1" y="129"/>
                    <a:pt x="1" y="293"/>
                  </a:cubicBezTo>
                  <a:cubicBezTo>
                    <a:pt x="1" y="451"/>
                    <a:pt x="135" y="585"/>
                    <a:pt x="293" y="585"/>
                  </a:cubicBezTo>
                  <a:lnTo>
                    <a:pt x="16560" y="585"/>
                  </a:lnTo>
                  <a:cubicBezTo>
                    <a:pt x="16718" y="585"/>
                    <a:pt x="16853" y="451"/>
                    <a:pt x="16853" y="293"/>
                  </a:cubicBezTo>
                  <a:cubicBezTo>
                    <a:pt x="16853" y="129"/>
                    <a:pt x="16718" y="0"/>
                    <a:pt x="1656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0"/>
            <p:cNvSpPr/>
            <p:nvPr/>
          </p:nvSpPr>
          <p:spPr>
            <a:xfrm>
              <a:off x="6268962" y="2079845"/>
              <a:ext cx="278455" cy="289560"/>
            </a:xfrm>
            <a:custGeom>
              <a:rect b="b" l="l" r="r" t="t"/>
              <a:pathLst>
                <a:path extrusionOk="0" h="2985" w="3277">
                  <a:moveTo>
                    <a:pt x="1638" y="0"/>
                  </a:moveTo>
                  <a:cubicBezTo>
                    <a:pt x="1255" y="0"/>
                    <a:pt x="872" y="145"/>
                    <a:pt x="579" y="434"/>
                  </a:cubicBezTo>
                  <a:cubicBezTo>
                    <a:pt x="0" y="1019"/>
                    <a:pt x="0" y="1967"/>
                    <a:pt x="579" y="2546"/>
                  </a:cubicBezTo>
                  <a:cubicBezTo>
                    <a:pt x="872" y="2839"/>
                    <a:pt x="1255" y="2985"/>
                    <a:pt x="1638" y="2985"/>
                  </a:cubicBezTo>
                  <a:cubicBezTo>
                    <a:pt x="2020" y="2985"/>
                    <a:pt x="2402" y="2839"/>
                    <a:pt x="2691" y="2546"/>
                  </a:cubicBezTo>
                  <a:cubicBezTo>
                    <a:pt x="3276" y="1967"/>
                    <a:pt x="3276" y="1019"/>
                    <a:pt x="2691" y="434"/>
                  </a:cubicBezTo>
                  <a:cubicBezTo>
                    <a:pt x="2402" y="145"/>
                    <a:pt x="2020" y="0"/>
                    <a:pt x="1638"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0"/>
            <p:cNvSpPr/>
            <p:nvPr/>
          </p:nvSpPr>
          <p:spPr>
            <a:xfrm>
              <a:off x="6318161" y="2121945"/>
              <a:ext cx="179547" cy="204875"/>
            </a:xfrm>
            <a:custGeom>
              <a:rect b="b" l="l" r="r" t="t"/>
              <a:pathLst>
                <a:path extrusionOk="0" h="2112" w="2113">
                  <a:moveTo>
                    <a:pt x="1059" y="0"/>
                  </a:moveTo>
                  <a:cubicBezTo>
                    <a:pt x="474" y="0"/>
                    <a:pt x="0" y="468"/>
                    <a:pt x="0" y="1053"/>
                  </a:cubicBezTo>
                  <a:cubicBezTo>
                    <a:pt x="0" y="1638"/>
                    <a:pt x="474" y="2112"/>
                    <a:pt x="1059" y="2112"/>
                  </a:cubicBezTo>
                  <a:cubicBezTo>
                    <a:pt x="1644" y="2112"/>
                    <a:pt x="2112" y="1638"/>
                    <a:pt x="2112" y="1053"/>
                  </a:cubicBezTo>
                  <a:cubicBezTo>
                    <a:pt x="2112" y="468"/>
                    <a:pt x="1644" y="0"/>
                    <a:pt x="105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7" name="Google Shape;9407;p60"/>
          <p:cNvGrpSpPr/>
          <p:nvPr/>
        </p:nvGrpSpPr>
        <p:grpSpPr>
          <a:xfrm>
            <a:off x="1379141" y="3154236"/>
            <a:ext cx="822165" cy="1210792"/>
            <a:chOff x="1379141" y="3154236"/>
            <a:chExt cx="822165" cy="1210792"/>
          </a:xfrm>
        </p:grpSpPr>
        <p:sp>
          <p:nvSpPr>
            <p:cNvPr id="9408" name="Google Shape;9408;p60"/>
            <p:cNvSpPr/>
            <p:nvPr/>
          </p:nvSpPr>
          <p:spPr>
            <a:xfrm rot="-5400000">
              <a:off x="1423216" y="3587641"/>
              <a:ext cx="1210792" cy="343982"/>
            </a:xfrm>
            <a:custGeom>
              <a:rect b="b" l="l" r="r" t="t"/>
              <a:pathLst>
                <a:path extrusionOk="0" h="3914" w="13777">
                  <a:moveTo>
                    <a:pt x="13445" y="1"/>
                  </a:moveTo>
                  <a:cubicBezTo>
                    <a:pt x="13439" y="1"/>
                    <a:pt x="13433" y="2"/>
                    <a:pt x="13426" y="5"/>
                  </a:cubicBezTo>
                  <a:cubicBezTo>
                    <a:pt x="13426" y="5"/>
                    <a:pt x="506" y="5"/>
                    <a:pt x="259" y="253"/>
                  </a:cubicBezTo>
                  <a:cubicBezTo>
                    <a:pt x="0" y="500"/>
                    <a:pt x="270" y="3913"/>
                    <a:pt x="270" y="3913"/>
                  </a:cubicBezTo>
                  <a:cubicBezTo>
                    <a:pt x="270" y="3913"/>
                    <a:pt x="13276" y="3838"/>
                    <a:pt x="13534" y="3644"/>
                  </a:cubicBezTo>
                  <a:cubicBezTo>
                    <a:pt x="13777" y="3444"/>
                    <a:pt x="13740" y="1"/>
                    <a:pt x="13445" y="1"/>
                  </a:cubicBez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0"/>
            <p:cNvSpPr/>
            <p:nvPr/>
          </p:nvSpPr>
          <p:spPr>
            <a:xfrm rot="-5400000">
              <a:off x="1222662" y="3445533"/>
              <a:ext cx="921474" cy="608516"/>
            </a:xfrm>
            <a:custGeom>
              <a:rect b="b" l="l" r="r" t="t"/>
              <a:pathLst>
                <a:path extrusionOk="0" h="6924" w="10485">
                  <a:moveTo>
                    <a:pt x="4658" y="0"/>
                  </a:moveTo>
                  <a:cubicBezTo>
                    <a:pt x="1313" y="0"/>
                    <a:pt x="0" y="3408"/>
                    <a:pt x="256" y="6924"/>
                  </a:cubicBezTo>
                  <a:lnTo>
                    <a:pt x="2926" y="6849"/>
                  </a:lnTo>
                  <a:cubicBezTo>
                    <a:pt x="2926" y="6849"/>
                    <a:pt x="2248" y="3802"/>
                    <a:pt x="4853" y="3533"/>
                  </a:cubicBezTo>
                  <a:cubicBezTo>
                    <a:pt x="4949" y="3523"/>
                    <a:pt x="5040" y="3518"/>
                    <a:pt x="5128" y="3518"/>
                  </a:cubicBezTo>
                  <a:cubicBezTo>
                    <a:pt x="7423" y="3518"/>
                    <a:pt x="6973" y="6666"/>
                    <a:pt x="7222" y="6666"/>
                  </a:cubicBezTo>
                  <a:cubicBezTo>
                    <a:pt x="7480" y="6666"/>
                    <a:pt x="10484" y="6590"/>
                    <a:pt x="10484" y="6590"/>
                  </a:cubicBezTo>
                  <a:cubicBezTo>
                    <a:pt x="10484" y="6590"/>
                    <a:pt x="9773" y="852"/>
                    <a:pt x="5682" y="98"/>
                  </a:cubicBezTo>
                  <a:cubicBezTo>
                    <a:pt x="5322" y="32"/>
                    <a:pt x="4980" y="0"/>
                    <a:pt x="4658" y="0"/>
                  </a:cubicBezTo>
                  <a:close/>
                </a:path>
              </a:pathLst>
            </a:custGeom>
            <a:solidFill>
              <a:srgbClr val="B7E2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0"/>
            <p:cNvSpPr/>
            <p:nvPr/>
          </p:nvSpPr>
          <p:spPr>
            <a:xfrm rot="-5400000">
              <a:off x="2067545" y="3200653"/>
              <a:ext cx="70132" cy="169442"/>
            </a:xfrm>
            <a:custGeom>
              <a:rect b="b" l="l" r="r" t="t"/>
              <a:pathLst>
                <a:path extrusionOk="0" h="1928" w="798">
                  <a:moveTo>
                    <a:pt x="582" y="1"/>
                  </a:moveTo>
                  <a:lnTo>
                    <a:pt x="1" y="54"/>
                  </a:lnTo>
                  <a:lnTo>
                    <a:pt x="33" y="1928"/>
                  </a:lnTo>
                  <a:cubicBezTo>
                    <a:pt x="33" y="1928"/>
                    <a:pt x="539" y="1928"/>
                    <a:pt x="668" y="1842"/>
                  </a:cubicBezTo>
                  <a:cubicBezTo>
                    <a:pt x="797" y="1745"/>
                    <a:pt x="582" y="1"/>
                    <a:pt x="582"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0"/>
            <p:cNvSpPr/>
            <p:nvPr/>
          </p:nvSpPr>
          <p:spPr>
            <a:xfrm rot="-5400000">
              <a:off x="2073697" y="3452792"/>
              <a:ext cx="70132" cy="168563"/>
            </a:xfrm>
            <a:custGeom>
              <a:rect b="b" l="l" r="r" t="t"/>
              <a:pathLst>
                <a:path extrusionOk="0" h="1918" w="798">
                  <a:moveTo>
                    <a:pt x="582" y="1"/>
                  </a:moveTo>
                  <a:lnTo>
                    <a:pt x="1" y="55"/>
                  </a:lnTo>
                  <a:lnTo>
                    <a:pt x="33" y="1917"/>
                  </a:lnTo>
                  <a:cubicBezTo>
                    <a:pt x="33" y="1917"/>
                    <a:pt x="53" y="1918"/>
                    <a:pt x="87" y="1918"/>
                  </a:cubicBezTo>
                  <a:cubicBezTo>
                    <a:pt x="220" y="1918"/>
                    <a:pt x="565" y="1911"/>
                    <a:pt x="668" y="1842"/>
                  </a:cubicBezTo>
                  <a:cubicBezTo>
                    <a:pt x="798" y="1745"/>
                    <a:pt x="582" y="1"/>
                    <a:pt x="582"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0"/>
            <p:cNvSpPr/>
            <p:nvPr/>
          </p:nvSpPr>
          <p:spPr>
            <a:xfrm rot="-5400000">
              <a:off x="2092065" y="3336083"/>
              <a:ext cx="72945" cy="122863"/>
            </a:xfrm>
            <a:custGeom>
              <a:rect b="b" l="l" r="r" t="t"/>
              <a:pathLst>
                <a:path extrusionOk="0" h="1398" w="830">
                  <a:moveTo>
                    <a:pt x="679" y="0"/>
                  </a:moveTo>
                  <a:lnTo>
                    <a:pt x="1" y="76"/>
                  </a:lnTo>
                  <a:lnTo>
                    <a:pt x="22" y="1378"/>
                  </a:lnTo>
                  <a:cubicBezTo>
                    <a:pt x="22" y="1378"/>
                    <a:pt x="197" y="1397"/>
                    <a:pt x="374" y="1397"/>
                  </a:cubicBezTo>
                  <a:cubicBezTo>
                    <a:pt x="498" y="1397"/>
                    <a:pt x="623" y="1388"/>
                    <a:pt x="690" y="1357"/>
                  </a:cubicBezTo>
                  <a:cubicBezTo>
                    <a:pt x="830" y="1292"/>
                    <a:pt x="679" y="0"/>
                    <a:pt x="679"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0"/>
            <p:cNvSpPr/>
            <p:nvPr/>
          </p:nvSpPr>
          <p:spPr>
            <a:xfrm rot="-5400000">
              <a:off x="2080815" y="3734284"/>
              <a:ext cx="70132" cy="169442"/>
            </a:xfrm>
            <a:custGeom>
              <a:rect b="b" l="l" r="r" t="t"/>
              <a:pathLst>
                <a:path extrusionOk="0" h="1928" w="798">
                  <a:moveTo>
                    <a:pt x="582" y="0"/>
                  </a:moveTo>
                  <a:lnTo>
                    <a:pt x="0" y="54"/>
                  </a:lnTo>
                  <a:lnTo>
                    <a:pt x="33" y="1927"/>
                  </a:lnTo>
                  <a:cubicBezTo>
                    <a:pt x="33" y="1927"/>
                    <a:pt x="539" y="1927"/>
                    <a:pt x="668" y="1841"/>
                  </a:cubicBezTo>
                  <a:cubicBezTo>
                    <a:pt x="797" y="1755"/>
                    <a:pt x="582" y="0"/>
                    <a:pt x="582"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60"/>
            <p:cNvSpPr/>
            <p:nvPr/>
          </p:nvSpPr>
          <p:spPr>
            <a:xfrm rot="-5400000">
              <a:off x="2099139" y="3618497"/>
              <a:ext cx="72945" cy="121896"/>
            </a:xfrm>
            <a:custGeom>
              <a:rect b="b" l="l" r="r" t="t"/>
              <a:pathLst>
                <a:path extrusionOk="0" h="1387" w="830">
                  <a:moveTo>
                    <a:pt x="679" y="1"/>
                  </a:moveTo>
                  <a:lnTo>
                    <a:pt x="0" y="65"/>
                  </a:lnTo>
                  <a:lnTo>
                    <a:pt x="11" y="1368"/>
                  </a:lnTo>
                  <a:cubicBezTo>
                    <a:pt x="11" y="1368"/>
                    <a:pt x="186" y="1386"/>
                    <a:pt x="365" y="1386"/>
                  </a:cubicBezTo>
                  <a:cubicBezTo>
                    <a:pt x="491" y="1386"/>
                    <a:pt x="618" y="1377"/>
                    <a:pt x="689" y="1346"/>
                  </a:cubicBezTo>
                  <a:cubicBezTo>
                    <a:pt x="829" y="1282"/>
                    <a:pt x="679" y="1"/>
                    <a:pt x="67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60"/>
            <p:cNvSpPr/>
            <p:nvPr/>
          </p:nvSpPr>
          <p:spPr>
            <a:xfrm rot="-5400000">
              <a:off x="2103402" y="4167815"/>
              <a:ext cx="72945" cy="122863"/>
            </a:xfrm>
            <a:custGeom>
              <a:rect b="b" l="l" r="r" t="t"/>
              <a:pathLst>
                <a:path extrusionOk="0" h="1398" w="830">
                  <a:moveTo>
                    <a:pt x="679" y="1"/>
                  </a:moveTo>
                  <a:lnTo>
                    <a:pt x="1" y="76"/>
                  </a:lnTo>
                  <a:lnTo>
                    <a:pt x="22" y="1379"/>
                  </a:lnTo>
                  <a:cubicBezTo>
                    <a:pt x="22" y="1379"/>
                    <a:pt x="198" y="1397"/>
                    <a:pt x="375" y="1397"/>
                  </a:cubicBezTo>
                  <a:cubicBezTo>
                    <a:pt x="499" y="1397"/>
                    <a:pt x="624" y="1388"/>
                    <a:pt x="690" y="1357"/>
                  </a:cubicBezTo>
                  <a:cubicBezTo>
                    <a:pt x="830" y="1293"/>
                    <a:pt x="679" y="1"/>
                    <a:pt x="67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0"/>
            <p:cNvSpPr/>
            <p:nvPr/>
          </p:nvSpPr>
          <p:spPr>
            <a:xfrm rot="-5400000">
              <a:off x="2081299" y="4007207"/>
              <a:ext cx="74878" cy="163906"/>
            </a:xfrm>
            <a:custGeom>
              <a:rect b="b" l="l" r="r" t="t"/>
              <a:pathLst>
                <a:path extrusionOk="0" h="1865" w="852">
                  <a:moveTo>
                    <a:pt x="657" y="1"/>
                  </a:moveTo>
                  <a:lnTo>
                    <a:pt x="1" y="33"/>
                  </a:lnTo>
                  <a:lnTo>
                    <a:pt x="11" y="1853"/>
                  </a:lnTo>
                  <a:cubicBezTo>
                    <a:pt x="11" y="1853"/>
                    <a:pt x="159" y="1864"/>
                    <a:pt x="337" y="1864"/>
                  </a:cubicBezTo>
                  <a:cubicBezTo>
                    <a:pt x="456" y="1864"/>
                    <a:pt x="588" y="1859"/>
                    <a:pt x="700" y="1842"/>
                  </a:cubicBezTo>
                  <a:cubicBezTo>
                    <a:pt x="851" y="1820"/>
                    <a:pt x="657" y="1"/>
                    <a:pt x="657"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0"/>
            <p:cNvSpPr/>
            <p:nvPr/>
          </p:nvSpPr>
          <p:spPr>
            <a:xfrm rot="-5400000">
              <a:off x="2103402" y="3877271"/>
              <a:ext cx="72945" cy="122863"/>
            </a:xfrm>
            <a:custGeom>
              <a:rect b="b" l="l" r="r" t="t"/>
              <a:pathLst>
                <a:path extrusionOk="0" h="1398" w="830">
                  <a:moveTo>
                    <a:pt x="668" y="1"/>
                  </a:moveTo>
                  <a:lnTo>
                    <a:pt x="0" y="76"/>
                  </a:lnTo>
                  <a:lnTo>
                    <a:pt x="11" y="1379"/>
                  </a:lnTo>
                  <a:cubicBezTo>
                    <a:pt x="11" y="1379"/>
                    <a:pt x="186" y="1397"/>
                    <a:pt x="363" y="1397"/>
                  </a:cubicBezTo>
                  <a:cubicBezTo>
                    <a:pt x="487" y="1397"/>
                    <a:pt x="612" y="1388"/>
                    <a:pt x="679" y="1357"/>
                  </a:cubicBezTo>
                  <a:cubicBezTo>
                    <a:pt x="829" y="1293"/>
                    <a:pt x="668" y="1"/>
                    <a:pt x="66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8" name="Google Shape;9418;p60"/>
          <p:cNvGrpSpPr/>
          <p:nvPr/>
        </p:nvGrpSpPr>
        <p:grpSpPr>
          <a:xfrm>
            <a:off x="3158650" y="3059725"/>
            <a:ext cx="1275577" cy="1315520"/>
            <a:chOff x="3158650" y="3059725"/>
            <a:chExt cx="1275577" cy="1315520"/>
          </a:xfrm>
        </p:grpSpPr>
        <p:sp>
          <p:nvSpPr>
            <p:cNvPr id="9419" name="Google Shape;9419;p60"/>
            <p:cNvSpPr/>
            <p:nvPr/>
          </p:nvSpPr>
          <p:spPr>
            <a:xfrm rot="2563204">
              <a:off x="3338566" y="3256644"/>
              <a:ext cx="915747" cy="888538"/>
            </a:xfrm>
            <a:custGeom>
              <a:rect b="b" l="l" r="r" t="t"/>
              <a:pathLst>
                <a:path extrusionOk="0" h="11952" w="12318">
                  <a:moveTo>
                    <a:pt x="1" y="0"/>
                  </a:moveTo>
                  <a:cubicBezTo>
                    <a:pt x="1" y="0"/>
                    <a:pt x="1303" y="4049"/>
                    <a:pt x="1831" y="4576"/>
                  </a:cubicBezTo>
                  <a:cubicBezTo>
                    <a:pt x="2359" y="5104"/>
                    <a:pt x="9281" y="11951"/>
                    <a:pt x="9529" y="11951"/>
                  </a:cubicBezTo>
                  <a:cubicBezTo>
                    <a:pt x="9766" y="11951"/>
                    <a:pt x="12318" y="9636"/>
                    <a:pt x="12231" y="9313"/>
                  </a:cubicBezTo>
                  <a:cubicBezTo>
                    <a:pt x="12156" y="8990"/>
                    <a:pt x="4803" y="1992"/>
                    <a:pt x="4318" y="1669"/>
                  </a:cubicBezTo>
                  <a:cubicBezTo>
                    <a:pt x="3834" y="1346"/>
                    <a:pt x="1" y="0"/>
                    <a:pt x="1"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0"/>
            <p:cNvSpPr/>
            <p:nvPr/>
          </p:nvSpPr>
          <p:spPr>
            <a:xfrm rot="2563204">
              <a:off x="3665410" y="3100647"/>
              <a:ext cx="196932" cy="195074"/>
            </a:xfrm>
            <a:custGeom>
              <a:rect b="b" l="l" r="r" t="t"/>
              <a:pathLst>
                <a:path extrusionOk="0" h="2624" w="2649">
                  <a:moveTo>
                    <a:pt x="102" y="0"/>
                  </a:moveTo>
                  <a:cubicBezTo>
                    <a:pt x="88" y="0"/>
                    <a:pt x="79" y="3"/>
                    <a:pt x="76" y="7"/>
                  </a:cubicBezTo>
                  <a:cubicBezTo>
                    <a:pt x="0" y="115"/>
                    <a:pt x="948" y="2624"/>
                    <a:pt x="948" y="2624"/>
                  </a:cubicBezTo>
                  <a:cubicBezTo>
                    <a:pt x="948" y="2624"/>
                    <a:pt x="2649" y="955"/>
                    <a:pt x="2606" y="912"/>
                  </a:cubicBezTo>
                  <a:cubicBezTo>
                    <a:pt x="2565" y="871"/>
                    <a:pt x="377" y="0"/>
                    <a:pt x="102" y="0"/>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0"/>
            <p:cNvSpPr/>
            <p:nvPr/>
          </p:nvSpPr>
          <p:spPr>
            <a:xfrm rot="2563204">
              <a:off x="3452730" y="3390946"/>
              <a:ext cx="691680" cy="686104"/>
            </a:xfrm>
            <a:custGeom>
              <a:rect b="b" l="l" r="r" t="t"/>
              <a:pathLst>
                <a:path extrusionOk="0" h="9229" w="9304">
                  <a:moveTo>
                    <a:pt x="2488" y="0"/>
                  </a:moveTo>
                  <a:cubicBezTo>
                    <a:pt x="2240" y="0"/>
                    <a:pt x="2790" y="1238"/>
                    <a:pt x="2671" y="1400"/>
                  </a:cubicBezTo>
                  <a:cubicBezTo>
                    <a:pt x="2645" y="1435"/>
                    <a:pt x="2584" y="1448"/>
                    <a:pt x="2500" y="1448"/>
                  </a:cubicBezTo>
                  <a:cubicBezTo>
                    <a:pt x="2251" y="1448"/>
                    <a:pt x="1810" y="1330"/>
                    <a:pt x="1558" y="1330"/>
                  </a:cubicBezTo>
                  <a:cubicBezTo>
                    <a:pt x="1508" y="1330"/>
                    <a:pt x="1465" y="1335"/>
                    <a:pt x="1433" y="1346"/>
                  </a:cubicBezTo>
                  <a:cubicBezTo>
                    <a:pt x="1196" y="1421"/>
                    <a:pt x="1584" y="2778"/>
                    <a:pt x="1282" y="2886"/>
                  </a:cubicBezTo>
                  <a:cubicBezTo>
                    <a:pt x="1160" y="2923"/>
                    <a:pt x="937" y="2935"/>
                    <a:pt x="711" y="2935"/>
                  </a:cubicBezTo>
                  <a:cubicBezTo>
                    <a:pt x="360" y="2935"/>
                    <a:pt x="1" y="2907"/>
                    <a:pt x="1" y="2907"/>
                  </a:cubicBezTo>
                  <a:lnTo>
                    <a:pt x="1" y="2907"/>
                  </a:lnTo>
                  <a:cubicBezTo>
                    <a:pt x="281" y="3349"/>
                    <a:pt x="6213" y="9173"/>
                    <a:pt x="6396" y="9227"/>
                  </a:cubicBezTo>
                  <a:cubicBezTo>
                    <a:pt x="6398" y="9228"/>
                    <a:pt x="6401" y="9228"/>
                    <a:pt x="6403" y="9228"/>
                  </a:cubicBezTo>
                  <a:cubicBezTo>
                    <a:pt x="6637" y="9228"/>
                    <a:pt x="9228" y="6395"/>
                    <a:pt x="9260" y="6309"/>
                  </a:cubicBezTo>
                  <a:cubicBezTo>
                    <a:pt x="9303" y="6223"/>
                    <a:pt x="2919" y="0"/>
                    <a:pt x="24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0"/>
            <p:cNvSpPr/>
            <p:nvPr/>
          </p:nvSpPr>
          <p:spPr>
            <a:xfrm rot="2563204">
              <a:off x="3673664" y="4024473"/>
              <a:ext cx="298633" cy="287630"/>
            </a:xfrm>
            <a:custGeom>
              <a:rect b="b" l="l" r="r" t="t"/>
              <a:pathLst>
                <a:path extrusionOk="0" h="3869" w="4017">
                  <a:moveTo>
                    <a:pt x="2854" y="0"/>
                  </a:moveTo>
                  <a:cubicBezTo>
                    <a:pt x="2552" y="0"/>
                    <a:pt x="1" y="2930"/>
                    <a:pt x="1" y="2930"/>
                  </a:cubicBezTo>
                  <a:cubicBezTo>
                    <a:pt x="1" y="2930"/>
                    <a:pt x="797" y="3869"/>
                    <a:pt x="1020" y="3869"/>
                  </a:cubicBezTo>
                  <a:cubicBezTo>
                    <a:pt x="1034" y="3869"/>
                    <a:pt x="1046" y="3865"/>
                    <a:pt x="1056" y="3856"/>
                  </a:cubicBezTo>
                  <a:cubicBezTo>
                    <a:pt x="1196" y="3716"/>
                    <a:pt x="3737" y="1197"/>
                    <a:pt x="3876" y="1014"/>
                  </a:cubicBezTo>
                  <a:cubicBezTo>
                    <a:pt x="4016" y="831"/>
                    <a:pt x="3112" y="88"/>
                    <a:pt x="2864" y="2"/>
                  </a:cubicBezTo>
                  <a:cubicBezTo>
                    <a:pt x="2861" y="1"/>
                    <a:pt x="2858" y="0"/>
                    <a:pt x="2854" y="0"/>
                  </a:cubicBezTo>
                  <a:close/>
                </a:path>
              </a:pathLst>
            </a:custGeom>
            <a:solidFill>
              <a:srgbClr val="99B1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0"/>
            <p:cNvSpPr/>
            <p:nvPr/>
          </p:nvSpPr>
          <p:spPr>
            <a:xfrm rot="2563204">
              <a:off x="3678364" y="3959899"/>
              <a:ext cx="278635" cy="264212"/>
            </a:xfrm>
            <a:custGeom>
              <a:rect b="b" l="l" r="r" t="t"/>
              <a:pathLst>
                <a:path extrusionOk="0" h="3554" w="3748">
                  <a:moveTo>
                    <a:pt x="2929" y="1"/>
                  </a:moveTo>
                  <a:lnTo>
                    <a:pt x="1" y="2994"/>
                  </a:lnTo>
                  <a:lnTo>
                    <a:pt x="647" y="3554"/>
                  </a:lnTo>
                  <a:cubicBezTo>
                    <a:pt x="647" y="3554"/>
                    <a:pt x="3748" y="647"/>
                    <a:pt x="3597" y="550"/>
                  </a:cubicBezTo>
                  <a:cubicBezTo>
                    <a:pt x="3457" y="453"/>
                    <a:pt x="2929" y="1"/>
                    <a:pt x="2929"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4" name="Google Shape;9424;p60"/>
          <p:cNvGrpSpPr/>
          <p:nvPr/>
        </p:nvGrpSpPr>
        <p:grpSpPr>
          <a:xfrm>
            <a:off x="4801486" y="3214650"/>
            <a:ext cx="1197031" cy="1210790"/>
            <a:chOff x="4801486" y="3214650"/>
            <a:chExt cx="1197031" cy="1210790"/>
          </a:xfrm>
        </p:grpSpPr>
        <p:sp>
          <p:nvSpPr>
            <p:cNvPr id="9425" name="Google Shape;9425;p60"/>
            <p:cNvSpPr/>
            <p:nvPr/>
          </p:nvSpPr>
          <p:spPr>
            <a:xfrm>
              <a:off x="4982346" y="3276577"/>
              <a:ext cx="1016170" cy="1148864"/>
            </a:xfrm>
            <a:custGeom>
              <a:rect b="b" l="l" r="r" t="t"/>
              <a:pathLst>
                <a:path extrusionOk="0" h="15009" w="13125">
                  <a:moveTo>
                    <a:pt x="9724" y="1"/>
                  </a:moveTo>
                  <a:cubicBezTo>
                    <a:pt x="9724" y="1"/>
                    <a:pt x="9723" y="1"/>
                    <a:pt x="9723" y="1"/>
                  </a:cubicBezTo>
                  <a:cubicBezTo>
                    <a:pt x="9271" y="22"/>
                    <a:pt x="1" y="2908"/>
                    <a:pt x="1" y="2908"/>
                  </a:cubicBezTo>
                  <a:cubicBezTo>
                    <a:pt x="1" y="2908"/>
                    <a:pt x="2498" y="14579"/>
                    <a:pt x="3769" y="14999"/>
                  </a:cubicBezTo>
                  <a:cubicBezTo>
                    <a:pt x="3789" y="15005"/>
                    <a:pt x="3823" y="15008"/>
                    <a:pt x="3871" y="15008"/>
                  </a:cubicBezTo>
                  <a:cubicBezTo>
                    <a:pt x="4941" y="15008"/>
                    <a:pt x="12728" y="13427"/>
                    <a:pt x="12996" y="11995"/>
                  </a:cubicBezTo>
                  <a:cubicBezTo>
                    <a:pt x="13125" y="11263"/>
                    <a:pt x="10191" y="1"/>
                    <a:pt x="9724"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60"/>
            <p:cNvSpPr/>
            <p:nvPr/>
          </p:nvSpPr>
          <p:spPr>
            <a:xfrm>
              <a:off x="5142380" y="3509815"/>
              <a:ext cx="756186" cy="817807"/>
            </a:xfrm>
            <a:custGeom>
              <a:rect b="b" l="l" r="r" t="t"/>
              <a:pathLst>
                <a:path extrusionOk="0" h="10684" w="9767">
                  <a:moveTo>
                    <a:pt x="7297" y="0"/>
                  </a:moveTo>
                  <a:cubicBezTo>
                    <a:pt x="6789" y="0"/>
                    <a:pt x="1" y="1982"/>
                    <a:pt x="1" y="1982"/>
                  </a:cubicBezTo>
                  <a:cubicBezTo>
                    <a:pt x="1" y="1982"/>
                    <a:pt x="1691" y="10261"/>
                    <a:pt x="2402" y="10627"/>
                  </a:cubicBezTo>
                  <a:cubicBezTo>
                    <a:pt x="2474" y="10666"/>
                    <a:pt x="2604" y="10683"/>
                    <a:pt x="2779" y="10683"/>
                  </a:cubicBezTo>
                  <a:cubicBezTo>
                    <a:pt x="4328" y="10683"/>
                    <a:pt x="9422" y="9307"/>
                    <a:pt x="9615" y="8679"/>
                  </a:cubicBezTo>
                  <a:cubicBezTo>
                    <a:pt x="9766" y="8205"/>
                    <a:pt x="7699" y="33"/>
                    <a:pt x="7311" y="1"/>
                  </a:cubicBezTo>
                  <a:cubicBezTo>
                    <a:pt x="7307" y="0"/>
                    <a:pt x="7303" y="0"/>
                    <a:pt x="7297" y="0"/>
                  </a:cubicBezTo>
                  <a:close/>
                </a:path>
              </a:pathLst>
            </a:cu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0"/>
            <p:cNvSpPr/>
            <p:nvPr/>
          </p:nvSpPr>
          <p:spPr>
            <a:xfrm>
              <a:off x="5515869" y="3565771"/>
              <a:ext cx="288476" cy="111450"/>
            </a:xfrm>
            <a:custGeom>
              <a:rect b="b" l="l" r="r" t="t"/>
              <a:pathLst>
                <a:path extrusionOk="0" h="1456" w="3726">
                  <a:moveTo>
                    <a:pt x="3355" y="0"/>
                  </a:moveTo>
                  <a:cubicBezTo>
                    <a:pt x="2945" y="0"/>
                    <a:pt x="0" y="809"/>
                    <a:pt x="0" y="809"/>
                  </a:cubicBezTo>
                  <a:cubicBezTo>
                    <a:pt x="0" y="809"/>
                    <a:pt x="43" y="1455"/>
                    <a:pt x="201" y="1455"/>
                  </a:cubicBezTo>
                  <a:cubicBezTo>
                    <a:pt x="202" y="1455"/>
                    <a:pt x="203" y="1455"/>
                    <a:pt x="205" y="1455"/>
                  </a:cubicBezTo>
                  <a:cubicBezTo>
                    <a:pt x="355" y="1434"/>
                    <a:pt x="3445" y="648"/>
                    <a:pt x="3585" y="562"/>
                  </a:cubicBezTo>
                  <a:cubicBezTo>
                    <a:pt x="3725" y="476"/>
                    <a:pt x="3435" y="153"/>
                    <a:pt x="3402" y="13"/>
                  </a:cubicBezTo>
                  <a:cubicBezTo>
                    <a:pt x="3400" y="4"/>
                    <a:pt x="3384" y="0"/>
                    <a:pt x="3355"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0"/>
            <p:cNvSpPr/>
            <p:nvPr/>
          </p:nvSpPr>
          <p:spPr>
            <a:xfrm>
              <a:off x="5569214" y="3772448"/>
              <a:ext cx="288476" cy="110837"/>
            </a:xfrm>
            <a:custGeom>
              <a:rect b="b" l="l" r="r" t="t"/>
              <a:pathLst>
                <a:path extrusionOk="0" h="1448" w="3726">
                  <a:moveTo>
                    <a:pt x="3350" y="1"/>
                  </a:moveTo>
                  <a:cubicBezTo>
                    <a:pt x="2918" y="1"/>
                    <a:pt x="0" y="812"/>
                    <a:pt x="0" y="812"/>
                  </a:cubicBezTo>
                  <a:cubicBezTo>
                    <a:pt x="0" y="812"/>
                    <a:pt x="52" y="1447"/>
                    <a:pt x="198" y="1447"/>
                  </a:cubicBezTo>
                  <a:cubicBezTo>
                    <a:pt x="200" y="1447"/>
                    <a:pt x="202" y="1447"/>
                    <a:pt x="205" y="1447"/>
                  </a:cubicBezTo>
                  <a:cubicBezTo>
                    <a:pt x="356" y="1436"/>
                    <a:pt x="3446" y="639"/>
                    <a:pt x="3586" y="564"/>
                  </a:cubicBezTo>
                  <a:cubicBezTo>
                    <a:pt x="3725" y="478"/>
                    <a:pt x="3435" y="144"/>
                    <a:pt x="3402" y="15"/>
                  </a:cubicBezTo>
                  <a:cubicBezTo>
                    <a:pt x="3400" y="5"/>
                    <a:pt x="3382" y="1"/>
                    <a:pt x="3350"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0"/>
            <p:cNvSpPr/>
            <p:nvPr/>
          </p:nvSpPr>
          <p:spPr>
            <a:xfrm>
              <a:off x="5624184" y="3984253"/>
              <a:ext cx="287702" cy="110837"/>
            </a:xfrm>
            <a:custGeom>
              <a:rect b="b" l="l" r="r" t="t"/>
              <a:pathLst>
                <a:path extrusionOk="0" h="1448" w="3716">
                  <a:moveTo>
                    <a:pt x="3350" y="1"/>
                  </a:moveTo>
                  <a:cubicBezTo>
                    <a:pt x="2919" y="1"/>
                    <a:pt x="1" y="812"/>
                    <a:pt x="1" y="812"/>
                  </a:cubicBezTo>
                  <a:cubicBezTo>
                    <a:pt x="1" y="812"/>
                    <a:pt x="43" y="1447"/>
                    <a:pt x="198" y="1447"/>
                  </a:cubicBezTo>
                  <a:cubicBezTo>
                    <a:pt x="200" y="1447"/>
                    <a:pt x="203" y="1447"/>
                    <a:pt x="205" y="1447"/>
                  </a:cubicBezTo>
                  <a:cubicBezTo>
                    <a:pt x="356" y="1436"/>
                    <a:pt x="3446" y="639"/>
                    <a:pt x="3586" y="564"/>
                  </a:cubicBezTo>
                  <a:cubicBezTo>
                    <a:pt x="3715" y="478"/>
                    <a:pt x="3435" y="144"/>
                    <a:pt x="3403" y="15"/>
                  </a:cubicBezTo>
                  <a:cubicBezTo>
                    <a:pt x="3401" y="5"/>
                    <a:pt x="3382" y="1"/>
                    <a:pt x="3350"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0"/>
            <p:cNvSpPr/>
            <p:nvPr/>
          </p:nvSpPr>
          <p:spPr>
            <a:xfrm>
              <a:off x="5630842" y="3662450"/>
              <a:ext cx="196034" cy="88945"/>
            </a:xfrm>
            <a:custGeom>
              <a:rect b="b" l="l" r="r" t="t"/>
              <a:pathLst>
                <a:path extrusionOk="0" h="1162" w="2532">
                  <a:moveTo>
                    <a:pt x="2204" y="0"/>
                  </a:moveTo>
                  <a:cubicBezTo>
                    <a:pt x="1824" y="0"/>
                    <a:pt x="1" y="526"/>
                    <a:pt x="1" y="526"/>
                  </a:cubicBezTo>
                  <a:cubicBezTo>
                    <a:pt x="1" y="526"/>
                    <a:pt x="86" y="1161"/>
                    <a:pt x="192" y="1161"/>
                  </a:cubicBezTo>
                  <a:cubicBezTo>
                    <a:pt x="193" y="1161"/>
                    <a:pt x="194" y="1161"/>
                    <a:pt x="195" y="1161"/>
                  </a:cubicBezTo>
                  <a:cubicBezTo>
                    <a:pt x="302" y="1161"/>
                    <a:pt x="2359" y="634"/>
                    <a:pt x="2445" y="569"/>
                  </a:cubicBezTo>
                  <a:cubicBezTo>
                    <a:pt x="2531" y="494"/>
                    <a:pt x="2316" y="149"/>
                    <a:pt x="2273" y="20"/>
                  </a:cubicBezTo>
                  <a:cubicBezTo>
                    <a:pt x="2270" y="6"/>
                    <a:pt x="2245" y="0"/>
                    <a:pt x="220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0"/>
            <p:cNvSpPr/>
            <p:nvPr/>
          </p:nvSpPr>
          <p:spPr>
            <a:xfrm>
              <a:off x="5739235" y="4078789"/>
              <a:ext cx="195105" cy="89634"/>
            </a:xfrm>
            <a:custGeom>
              <a:rect b="b" l="l" r="r" t="t"/>
              <a:pathLst>
                <a:path extrusionOk="0" h="1171" w="2520">
                  <a:moveTo>
                    <a:pt x="2208" y="1"/>
                  </a:moveTo>
                  <a:cubicBezTo>
                    <a:pt x="1837" y="1"/>
                    <a:pt x="1" y="524"/>
                    <a:pt x="1" y="524"/>
                  </a:cubicBezTo>
                  <a:cubicBezTo>
                    <a:pt x="1" y="524"/>
                    <a:pt x="87" y="1170"/>
                    <a:pt x="184" y="1170"/>
                  </a:cubicBezTo>
                  <a:cubicBezTo>
                    <a:pt x="291" y="1170"/>
                    <a:pt x="2348" y="643"/>
                    <a:pt x="2434" y="567"/>
                  </a:cubicBezTo>
                  <a:cubicBezTo>
                    <a:pt x="2520" y="503"/>
                    <a:pt x="2305" y="147"/>
                    <a:pt x="2272" y="18"/>
                  </a:cubicBezTo>
                  <a:cubicBezTo>
                    <a:pt x="2268" y="6"/>
                    <a:pt x="2246" y="1"/>
                    <a:pt x="2208"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0"/>
            <p:cNvSpPr/>
            <p:nvPr/>
          </p:nvSpPr>
          <p:spPr>
            <a:xfrm>
              <a:off x="5688368" y="3882446"/>
              <a:ext cx="195182" cy="89787"/>
            </a:xfrm>
            <a:custGeom>
              <a:rect b="b" l="l" r="r" t="t"/>
              <a:pathLst>
                <a:path extrusionOk="0" h="1173" w="2521">
                  <a:moveTo>
                    <a:pt x="2201" y="1"/>
                  </a:moveTo>
                  <a:cubicBezTo>
                    <a:pt x="1815" y="1"/>
                    <a:pt x="1" y="527"/>
                    <a:pt x="1" y="527"/>
                  </a:cubicBezTo>
                  <a:cubicBezTo>
                    <a:pt x="1" y="527"/>
                    <a:pt x="87" y="1173"/>
                    <a:pt x="184" y="1173"/>
                  </a:cubicBezTo>
                  <a:cubicBezTo>
                    <a:pt x="292" y="1162"/>
                    <a:pt x="2348" y="645"/>
                    <a:pt x="2434" y="570"/>
                  </a:cubicBezTo>
                  <a:cubicBezTo>
                    <a:pt x="2520" y="505"/>
                    <a:pt x="2305" y="150"/>
                    <a:pt x="2273" y="21"/>
                  </a:cubicBezTo>
                  <a:cubicBezTo>
                    <a:pt x="2268" y="7"/>
                    <a:pt x="2243" y="1"/>
                    <a:pt x="2201" y="1"/>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0"/>
            <p:cNvSpPr/>
            <p:nvPr/>
          </p:nvSpPr>
          <p:spPr>
            <a:xfrm>
              <a:off x="4801486" y="3214650"/>
              <a:ext cx="1038700" cy="357924"/>
            </a:xfrm>
            <a:custGeom>
              <a:rect b="b" l="l" r="r" t="t"/>
              <a:pathLst>
                <a:path extrusionOk="0" h="4676" w="13416">
                  <a:moveTo>
                    <a:pt x="12894" y="0"/>
                  </a:moveTo>
                  <a:cubicBezTo>
                    <a:pt x="11426" y="0"/>
                    <a:pt x="1152" y="2985"/>
                    <a:pt x="1152" y="2985"/>
                  </a:cubicBezTo>
                  <a:cubicBezTo>
                    <a:pt x="0" y="3491"/>
                    <a:pt x="2380" y="4643"/>
                    <a:pt x="2756" y="4675"/>
                  </a:cubicBezTo>
                  <a:cubicBezTo>
                    <a:pt x="2760" y="4675"/>
                    <a:pt x="2764" y="4676"/>
                    <a:pt x="2769" y="4676"/>
                  </a:cubicBezTo>
                  <a:cubicBezTo>
                    <a:pt x="3310" y="4676"/>
                    <a:pt x="12242" y="2392"/>
                    <a:pt x="12242" y="2392"/>
                  </a:cubicBezTo>
                  <a:cubicBezTo>
                    <a:pt x="12242" y="2392"/>
                    <a:pt x="13415" y="454"/>
                    <a:pt x="13060" y="35"/>
                  </a:cubicBezTo>
                  <a:cubicBezTo>
                    <a:pt x="13040" y="11"/>
                    <a:pt x="12984" y="0"/>
                    <a:pt x="12894" y="0"/>
                  </a:cubicBezTo>
                  <a:close/>
                </a:path>
              </a:pathLst>
            </a:custGeom>
            <a:solidFill>
              <a:srgbClr val="E8E7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4" name="Google Shape;9434;p60"/>
          <p:cNvGrpSpPr/>
          <p:nvPr/>
        </p:nvGrpSpPr>
        <p:grpSpPr>
          <a:xfrm>
            <a:off x="6862102" y="3068266"/>
            <a:ext cx="822151" cy="1382706"/>
            <a:chOff x="6862102" y="3068266"/>
            <a:chExt cx="822151" cy="1382706"/>
          </a:xfrm>
        </p:grpSpPr>
        <p:sp>
          <p:nvSpPr>
            <p:cNvPr id="9435" name="Google Shape;9435;p60"/>
            <p:cNvSpPr/>
            <p:nvPr/>
          </p:nvSpPr>
          <p:spPr>
            <a:xfrm>
              <a:off x="7234150" y="3104191"/>
              <a:ext cx="434623" cy="153431"/>
            </a:xfrm>
            <a:custGeom>
              <a:rect b="b" l="l" r="r" t="t"/>
              <a:pathLst>
                <a:path extrusionOk="0" h="2349" w="6654">
                  <a:moveTo>
                    <a:pt x="366" y="1"/>
                  </a:moveTo>
                  <a:cubicBezTo>
                    <a:pt x="247" y="1"/>
                    <a:pt x="137" y="70"/>
                    <a:pt x="76" y="174"/>
                  </a:cubicBezTo>
                  <a:cubicBezTo>
                    <a:pt x="65" y="196"/>
                    <a:pt x="54" y="217"/>
                    <a:pt x="43" y="239"/>
                  </a:cubicBezTo>
                  <a:cubicBezTo>
                    <a:pt x="0" y="422"/>
                    <a:pt x="97" y="605"/>
                    <a:pt x="269" y="648"/>
                  </a:cubicBezTo>
                  <a:lnTo>
                    <a:pt x="6202" y="2338"/>
                  </a:lnTo>
                  <a:cubicBezTo>
                    <a:pt x="6229" y="2345"/>
                    <a:pt x="6257" y="2348"/>
                    <a:pt x="6284" y="2348"/>
                  </a:cubicBezTo>
                  <a:cubicBezTo>
                    <a:pt x="6429" y="2348"/>
                    <a:pt x="6564" y="2255"/>
                    <a:pt x="6600" y="2101"/>
                  </a:cubicBezTo>
                  <a:cubicBezTo>
                    <a:pt x="6654" y="1929"/>
                    <a:pt x="6557" y="1746"/>
                    <a:pt x="6374" y="1703"/>
                  </a:cubicBezTo>
                  <a:lnTo>
                    <a:pt x="452" y="13"/>
                  </a:lnTo>
                  <a:cubicBezTo>
                    <a:pt x="424" y="5"/>
                    <a:pt x="395" y="1"/>
                    <a:pt x="366"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60"/>
            <p:cNvSpPr/>
            <p:nvPr/>
          </p:nvSpPr>
          <p:spPr>
            <a:xfrm>
              <a:off x="7235522" y="3214512"/>
              <a:ext cx="386157" cy="146115"/>
            </a:xfrm>
            <a:custGeom>
              <a:rect b="b" l="l" r="r" t="t"/>
              <a:pathLst>
                <a:path extrusionOk="0" h="2237" w="5912">
                  <a:moveTo>
                    <a:pt x="369" y="1"/>
                  </a:moveTo>
                  <a:cubicBezTo>
                    <a:pt x="249" y="1"/>
                    <a:pt x="136" y="63"/>
                    <a:pt x="76" y="165"/>
                  </a:cubicBezTo>
                  <a:cubicBezTo>
                    <a:pt x="65" y="186"/>
                    <a:pt x="55" y="208"/>
                    <a:pt x="55" y="229"/>
                  </a:cubicBezTo>
                  <a:cubicBezTo>
                    <a:pt x="1" y="402"/>
                    <a:pt x="98" y="585"/>
                    <a:pt x="270" y="639"/>
                  </a:cubicBezTo>
                  <a:lnTo>
                    <a:pt x="5438" y="2221"/>
                  </a:lnTo>
                  <a:cubicBezTo>
                    <a:pt x="5472" y="2231"/>
                    <a:pt x="5507" y="2236"/>
                    <a:pt x="5540" y="2236"/>
                  </a:cubicBezTo>
                  <a:cubicBezTo>
                    <a:pt x="5685" y="2236"/>
                    <a:pt x="5814" y="2146"/>
                    <a:pt x="5858" y="2006"/>
                  </a:cubicBezTo>
                  <a:cubicBezTo>
                    <a:pt x="5912" y="1834"/>
                    <a:pt x="5815" y="1640"/>
                    <a:pt x="5632" y="1586"/>
                  </a:cubicBezTo>
                  <a:lnTo>
                    <a:pt x="464" y="14"/>
                  </a:lnTo>
                  <a:cubicBezTo>
                    <a:pt x="432" y="5"/>
                    <a:pt x="400" y="1"/>
                    <a:pt x="369"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60"/>
            <p:cNvSpPr/>
            <p:nvPr/>
          </p:nvSpPr>
          <p:spPr>
            <a:xfrm>
              <a:off x="7243295" y="3344232"/>
              <a:ext cx="321427" cy="112346"/>
            </a:xfrm>
            <a:custGeom>
              <a:rect b="b" l="l" r="r" t="t"/>
              <a:pathLst>
                <a:path extrusionOk="0" h="1720" w="4921">
                  <a:moveTo>
                    <a:pt x="375" y="1"/>
                  </a:moveTo>
                  <a:cubicBezTo>
                    <a:pt x="252" y="1"/>
                    <a:pt x="138" y="64"/>
                    <a:pt x="76" y="171"/>
                  </a:cubicBezTo>
                  <a:cubicBezTo>
                    <a:pt x="65" y="192"/>
                    <a:pt x="54" y="225"/>
                    <a:pt x="43" y="246"/>
                  </a:cubicBezTo>
                  <a:cubicBezTo>
                    <a:pt x="0" y="429"/>
                    <a:pt x="108" y="612"/>
                    <a:pt x="291" y="655"/>
                  </a:cubicBezTo>
                  <a:lnTo>
                    <a:pt x="4479" y="1710"/>
                  </a:lnTo>
                  <a:cubicBezTo>
                    <a:pt x="4505" y="1717"/>
                    <a:pt x="4531" y="1720"/>
                    <a:pt x="4556" y="1720"/>
                  </a:cubicBezTo>
                  <a:cubicBezTo>
                    <a:pt x="4703" y="1720"/>
                    <a:pt x="4841" y="1620"/>
                    <a:pt x="4877" y="1473"/>
                  </a:cubicBezTo>
                  <a:cubicBezTo>
                    <a:pt x="4921" y="1290"/>
                    <a:pt x="4813" y="1118"/>
                    <a:pt x="4641" y="1064"/>
                  </a:cubicBezTo>
                  <a:lnTo>
                    <a:pt x="452" y="9"/>
                  </a:lnTo>
                  <a:cubicBezTo>
                    <a:pt x="427" y="4"/>
                    <a:pt x="401" y="1"/>
                    <a:pt x="375"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0"/>
            <p:cNvSpPr/>
            <p:nvPr/>
          </p:nvSpPr>
          <p:spPr>
            <a:xfrm>
              <a:off x="7186991" y="3563372"/>
              <a:ext cx="308821" cy="124234"/>
            </a:xfrm>
            <a:custGeom>
              <a:rect b="b" l="l" r="r" t="t"/>
              <a:pathLst>
                <a:path extrusionOk="0" h="1902" w="4728">
                  <a:moveTo>
                    <a:pt x="380" y="0"/>
                  </a:moveTo>
                  <a:cubicBezTo>
                    <a:pt x="260" y="0"/>
                    <a:pt x="147" y="62"/>
                    <a:pt x="87" y="164"/>
                  </a:cubicBezTo>
                  <a:cubicBezTo>
                    <a:pt x="76" y="186"/>
                    <a:pt x="66" y="207"/>
                    <a:pt x="55" y="229"/>
                  </a:cubicBezTo>
                  <a:cubicBezTo>
                    <a:pt x="1" y="401"/>
                    <a:pt x="98" y="584"/>
                    <a:pt x="270" y="649"/>
                  </a:cubicBezTo>
                  <a:lnTo>
                    <a:pt x="4254" y="1887"/>
                  </a:lnTo>
                  <a:cubicBezTo>
                    <a:pt x="4286" y="1897"/>
                    <a:pt x="4319" y="1902"/>
                    <a:pt x="4351" y="1902"/>
                  </a:cubicBezTo>
                  <a:cubicBezTo>
                    <a:pt x="4490" y="1902"/>
                    <a:pt x="4619" y="1811"/>
                    <a:pt x="4663" y="1671"/>
                  </a:cubicBezTo>
                  <a:cubicBezTo>
                    <a:pt x="4727" y="1499"/>
                    <a:pt x="4631" y="1316"/>
                    <a:pt x="4448" y="1262"/>
                  </a:cubicBezTo>
                  <a:lnTo>
                    <a:pt x="475" y="13"/>
                  </a:lnTo>
                  <a:cubicBezTo>
                    <a:pt x="443" y="4"/>
                    <a:pt x="411" y="0"/>
                    <a:pt x="38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0"/>
            <p:cNvSpPr/>
            <p:nvPr/>
          </p:nvSpPr>
          <p:spPr>
            <a:xfrm>
              <a:off x="7087839" y="3644954"/>
              <a:ext cx="436778" cy="148532"/>
            </a:xfrm>
            <a:custGeom>
              <a:rect b="b" l="l" r="r" t="t"/>
              <a:pathLst>
                <a:path extrusionOk="0" h="2274" w="6687">
                  <a:moveTo>
                    <a:pt x="365" y="0"/>
                  </a:moveTo>
                  <a:cubicBezTo>
                    <a:pt x="251" y="0"/>
                    <a:pt x="138" y="64"/>
                    <a:pt x="87" y="175"/>
                  </a:cubicBezTo>
                  <a:cubicBezTo>
                    <a:pt x="65" y="196"/>
                    <a:pt x="55" y="218"/>
                    <a:pt x="55" y="250"/>
                  </a:cubicBezTo>
                  <a:cubicBezTo>
                    <a:pt x="1" y="422"/>
                    <a:pt x="109" y="605"/>
                    <a:pt x="281" y="648"/>
                  </a:cubicBezTo>
                  <a:lnTo>
                    <a:pt x="6235" y="2263"/>
                  </a:lnTo>
                  <a:cubicBezTo>
                    <a:pt x="6264" y="2270"/>
                    <a:pt x="6293" y="2274"/>
                    <a:pt x="6321" y="2274"/>
                  </a:cubicBezTo>
                  <a:cubicBezTo>
                    <a:pt x="6472" y="2274"/>
                    <a:pt x="6608" y="2181"/>
                    <a:pt x="6644" y="2027"/>
                  </a:cubicBezTo>
                  <a:cubicBezTo>
                    <a:pt x="6687" y="1854"/>
                    <a:pt x="6590" y="1671"/>
                    <a:pt x="6407" y="1628"/>
                  </a:cubicBezTo>
                  <a:lnTo>
                    <a:pt x="453" y="13"/>
                  </a:lnTo>
                  <a:cubicBezTo>
                    <a:pt x="424" y="4"/>
                    <a:pt x="394" y="0"/>
                    <a:pt x="365"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0"/>
            <p:cNvSpPr/>
            <p:nvPr/>
          </p:nvSpPr>
          <p:spPr>
            <a:xfrm>
              <a:off x="7043554" y="3741362"/>
              <a:ext cx="455786" cy="151537"/>
            </a:xfrm>
            <a:custGeom>
              <a:rect b="b" l="l" r="r" t="t"/>
              <a:pathLst>
                <a:path extrusionOk="0" h="2320" w="6978">
                  <a:moveTo>
                    <a:pt x="366" y="0"/>
                  </a:moveTo>
                  <a:cubicBezTo>
                    <a:pt x="247" y="0"/>
                    <a:pt x="139" y="68"/>
                    <a:pt x="87" y="163"/>
                  </a:cubicBezTo>
                  <a:cubicBezTo>
                    <a:pt x="65" y="195"/>
                    <a:pt x="54" y="217"/>
                    <a:pt x="54" y="249"/>
                  </a:cubicBezTo>
                  <a:cubicBezTo>
                    <a:pt x="1" y="421"/>
                    <a:pt x="108" y="604"/>
                    <a:pt x="280" y="648"/>
                  </a:cubicBezTo>
                  <a:lnTo>
                    <a:pt x="6525" y="2306"/>
                  </a:lnTo>
                  <a:cubicBezTo>
                    <a:pt x="6555" y="2315"/>
                    <a:pt x="6586" y="2320"/>
                    <a:pt x="6616" y="2320"/>
                  </a:cubicBezTo>
                  <a:cubicBezTo>
                    <a:pt x="6757" y="2320"/>
                    <a:pt x="6888" y="2221"/>
                    <a:pt x="6923" y="2079"/>
                  </a:cubicBezTo>
                  <a:cubicBezTo>
                    <a:pt x="6977" y="1896"/>
                    <a:pt x="6870" y="1724"/>
                    <a:pt x="6697" y="1670"/>
                  </a:cubicBezTo>
                  <a:lnTo>
                    <a:pt x="453" y="12"/>
                  </a:lnTo>
                  <a:cubicBezTo>
                    <a:pt x="424" y="4"/>
                    <a:pt x="394" y="0"/>
                    <a:pt x="36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0"/>
            <p:cNvSpPr/>
            <p:nvPr/>
          </p:nvSpPr>
          <p:spPr>
            <a:xfrm>
              <a:off x="7056226" y="3872389"/>
              <a:ext cx="367150" cy="115089"/>
            </a:xfrm>
            <a:custGeom>
              <a:rect b="b" l="l" r="r" t="t"/>
              <a:pathLst>
                <a:path extrusionOk="0" h="1762" w="5621">
                  <a:moveTo>
                    <a:pt x="358" y="1"/>
                  </a:moveTo>
                  <a:cubicBezTo>
                    <a:pt x="242" y="1"/>
                    <a:pt x="129" y="63"/>
                    <a:pt x="76" y="170"/>
                  </a:cubicBezTo>
                  <a:cubicBezTo>
                    <a:pt x="54" y="192"/>
                    <a:pt x="43" y="224"/>
                    <a:pt x="43" y="257"/>
                  </a:cubicBezTo>
                  <a:cubicBezTo>
                    <a:pt x="0" y="429"/>
                    <a:pt x="108" y="612"/>
                    <a:pt x="291" y="644"/>
                  </a:cubicBezTo>
                  <a:lnTo>
                    <a:pt x="5190" y="1753"/>
                  </a:lnTo>
                  <a:cubicBezTo>
                    <a:pt x="5214" y="1759"/>
                    <a:pt x="5238" y="1762"/>
                    <a:pt x="5262" y="1762"/>
                  </a:cubicBezTo>
                  <a:cubicBezTo>
                    <a:pt x="5410" y="1762"/>
                    <a:pt x="5550" y="1654"/>
                    <a:pt x="5577" y="1505"/>
                  </a:cubicBezTo>
                  <a:cubicBezTo>
                    <a:pt x="5620" y="1322"/>
                    <a:pt x="5513" y="1150"/>
                    <a:pt x="5330" y="1107"/>
                  </a:cubicBezTo>
                  <a:lnTo>
                    <a:pt x="431" y="9"/>
                  </a:lnTo>
                  <a:cubicBezTo>
                    <a:pt x="407" y="3"/>
                    <a:pt x="383" y="1"/>
                    <a:pt x="358" y="1"/>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0"/>
            <p:cNvSpPr/>
            <p:nvPr/>
          </p:nvSpPr>
          <p:spPr>
            <a:xfrm>
              <a:off x="6975363" y="4064030"/>
              <a:ext cx="340435" cy="131353"/>
            </a:xfrm>
            <a:custGeom>
              <a:rect b="b" l="l" r="r" t="t"/>
              <a:pathLst>
                <a:path extrusionOk="0" h="2011" w="5212">
                  <a:moveTo>
                    <a:pt x="369" y="1"/>
                  </a:moveTo>
                  <a:cubicBezTo>
                    <a:pt x="249" y="1"/>
                    <a:pt x="135" y="65"/>
                    <a:pt x="76" y="176"/>
                  </a:cubicBezTo>
                  <a:cubicBezTo>
                    <a:pt x="65" y="186"/>
                    <a:pt x="54" y="219"/>
                    <a:pt x="54" y="240"/>
                  </a:cubicBezTo>
                  <a:cubicBezTo>
                    <a:pt x="0" y="413"/>
                    <a:pt x="97" y="596"/>
                    <a:pt x="269" y="649"/>
                  </a:cubicBezTo>
                  <a:lnTo>
                    <a:pt x="4748" y="1995"/>
                  </a:lnTo>
                  <a:cubicBezTo>
                    <a:pt x="4780" y="2005"/>
                    <a:pt x="4813" y="2010"/>
                    <a:pt x="4845" y="2010"/>
                  </a:cubicBezTo>
                  <a:cubicBezTo>
                    <a:pt x="4984" y="2010"/>
                    <a:pt x="5114" y="1918"/>
                    <a:pt x="5157" y="1769"/>
                  </a:cubicBezTo>
                  <a:cubicBezTo>
                    <a:pt x="5211" y="1597"/>
                    <a:pt x="5114" y="1414"/>
                    <a:pt x="4942" y="1360"/>
                  </a:cubicBezTo>
                  <a:lnTo>
                    <a:pt x="463" y="14"/>
                  </a:lnTo>
                  <a:cubicBezTo>
                    <a:pt x="432" y="5"/>
                    <a:pt x="400" y="1"/>
                    <a:pt x="36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0"/>
            <p:cNvSpPr/>
            <p:nvPr/>
          </p:nvSpPr>
          <p:spPr>
            <a:xfrm>
              <a:off x="6907106" y="4162529"/>
              <a:ext cx="417836" cy="141478"/>
            </a:xfrm>
            <a:custGeom>
              <a:rect b="b" l="l" r="r" t="t"/>
              <a:pathLst>
                <a:path extrusionOk="0" h="2166" w="6397">
                  <a:moveTo>
                    <a:pt x="359" y="0"/>
                  </a:moveTo>
                  <a:cubicBezTo>
                    <a:pt x="243" y="0"/>
                    <a:pt x="138" y="62"/>
                    <a:pt x="87" y="164"/>
                  </a:cubicBezTo>
                  <a:cubicBezTo>
                    <a:pt x="65" y="197"/>
                    <a:pt x="55" y="218"/>
                    <a:pt x="55" y="240"/>
                  </a:cubicBezTo>
                  <a:cubicBezTo>
                    <a:pt x="1" y="423"/>
                    <a:pt x="108" y="606"/>
                    <a:pt x="292" y="649"/>
                  </a:cubicBezTo>
                  <a:lnTo>
                    <a:pt x="5944" y="2156"/>
                  </a:lnTo>
                  <a:cubicBezTo>
                    <a:pt x="5971" y="2162"/>
                    <a:pt x="5998" y="2166"/>
                    <a:pt x="6025" y="2166"/>
                  </a:cubicBezTo>
                  <a:cubicBezTo>
                    <a:pt x="6176" y="2166"/>
                    <a:pt x="6307" y="2066"/>
                    <a:pt x="6353" y="1919"/>
                  </a:cubicBezTo>
                  <a:cubicBezTo>
                    <a:pt x="6396" y="1747"/>
                    <a:pt x="6288" y="1564"/>
                    <a:pt x="6116" y="1510"/>
                  </a:cubicBezTo>
                  <a:lnTo>
                    <a:pt x="453" y="13"/>
                  </a:lnTo>
                  <a:cubicBezTo>
                    <a:pt x="422" y="4"/>
                    <a:pt x="390" y="0"/>
                    <a:pt x="359"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0"/>
            <p:cNvSpPr/>
            <p:nvPr/>
          </p:nvSpPr>
          <p:spPr>
            <a:xfrm>
              <a:off x="6874774" y="4263771"/>
              <a:ext cx="445204" cy="153496"/>
            </a:xfrm>
            <a:custGeom>
              <a:rect b="b" l="l" r="r" t="t"/>
              <a:pathLst>
                <a:path extrusionOk="0" h="2350" w="6816">
                  <a:moveTo>
                    <a:pt x="359" y="1"/>
                  </a:moveTo>
                  <a:cubicBezTo>
                    <a:pt x="242" y="1"/>
                    <a:pt x="136" y="62"/>
                    <a:pt x="76" y="165"/>
                  </a:cubicBezTo>
                  <a:cubicBezTo>
                    <a:pt x="65" y="197"/>
                    <a:pt x="54" y="218"/>
                    <a:pt x="44" y="240"/>
                  </a:cubicBezTo>
                  <a:cubicBezTo>
                    <a:pt x="1" y="423"/>
                    <a:pt x="97" y="606"/>
                    <a:pt x="270" y="649"/>
                  </a:cubicBezTo>
                  <a:lnTo>
                    <a:pt x="6364" y="2339"/>
                  </a:lnTo>
                  <a:cubicBezTo>
                    <a:pt x="6393" y="2346"/>
                    <a:pt x="6422" y="2350"/>
                    <a:pt x="6450" y="2350"/>
                  </a:cubicBezTo>
                  <a:cubicBezTo>
                    <a:pt x="6601" y="2350"/>
                    <a:pt x="6737" y="2257"/>
                    <a:pt x="6773" y="2103"/>
                  </a:cubicBezTo>
                  <a:cubicBezTo>
                    <a:pt x="6816" y="1930"/>
                    <a:pt x="6719" y="1747"/>
                    <a:pt x="6547" y="1704"/>
                  </a:cubicBezTo>
                  <a:lnTo>
                    <a:pt x="453" y="14"/>
                  </a:lnTo>
                  <a:cubicBezTo>
                    <a:pt x="421" y="5"/>
                    <a:pt x="390" y="1"/>
                    <a:pt x="35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0"/>
            <p:cNvSpPr/>
            <p:nvPr/>
          </p:nvSpPr>
          <p:spPr>
            <a:xfrm>
              <a:off x="7004168" y="3155073"/>
              <a:ext cx="680086" cy="1295899"/>
            </a:xfrm>
            <a:custGeom>
              <a:rect b="b" l="l" r="r" t="t"/>
              <a:pathLst>
                <a:path extrusionOk="0" h="19840" w="10412">
                  <a:moveTo>
                    <a:pt x="10039" y="0"/>
                  </a:moveTo>
                  <a:cubicBezTo>
                    <a:pt x="9893" y="0"/>
                    <a:pt x="9760" y="110"/>
                    <a:pt x="9723" y="267"/>
                  </a:cubicBezTo>
                  <a:cubicBezTo>
                    <a:pt x="9723" y="300"/>
                    <a:pt x="9066" y="3422"/>
                    <a:pt x="7419" y="4552"/>
                  </a:cubicBezTo>
                  <a:cubicBezTo>
                    <a:pt x="6902" y="4908"/>
                    <a:pt x="6202" y="5058"/>
                    <a:pt x="5470" y="5220"/>
                  </a:cubicBezTo>
                  <a:cubicBezTo>
                    <a:pt x="4060" y="5521"/>
                    <a:pt x="2358" y="5888"/>
                    <a:pt x="1206" y="7922"/>
                  </a:cubicBezTo>
                  <a:cubicBezTo>
                    <a:pt x="1056" y="8202"/>
                    <a:pt x="905" y="8515"/>
                    <a:pt x="765" y="8870"/>
                  </a:cubicBezTo>
                  <a:cubicBezTo>
                    <a:pt x="1" y="10862"/>
                    <a:pt x="1163" y="12078"/>
                    <a:pt x="2283" y="13252"/>
                  </a:cubicBezTo>
                  <a:cubicBezTo>
                    <a:pt x="3672" y="14695"/>
                    <a:pt x="5093" y="16180"/>
                    <a:pt x="3995" y="19400"/>
                  </a:cubicBezTo>
                  <a:cubicBezTo>
                    <a:pt x="3941" y="19583"/>
                    <a:pt x="4027" y="19766"/>
                    <a:pt x="4200" y="19819"/>
                  </a:cubicBezTo>
                  <a:cubicBezTo>
                    <a:pt x="4238" y="19833"/>
                    <a:pt x="4277" y="19840"/>
                    <a:pt x="4315" y="19840"/>
                  </a:cubicBezTo>
                  <a:cubicBezTo>
                    <a:pt x="4454" y="19840"/>
                    <a:pt x="4577" y="19751"/>
                    <a:pt x="4619" y="19615"/>
                  </a:cubicBezTo>
                  <a:cubicBezTo>
                    <a:pt x="5858" y="16019"/>
                    <a:pt x="4146" y="14232"/>
                    <a:pt x="2768" y="12800"/>
                  </a:cubicBezTo>
                  <a:cubicBezTo>
                    <a:pt x="1648" y="11626"/>
                    <a:pt x="765" y="10711"/>
                    <a:pt x="1390" y="9107"/>
                  </a:cubicBezTo>
                  <a:cubicBezTo>
                    <a:pt x="2369" y="6566"/>
                    <a:pt x="4017" y="6211"/>
                    <a:pt x="5610" y="5866"/>
                  </a:cubicBezTo>
                  <a:cubicBezTo>
                    <a:pt x="6407" y="5694"/>
                    <a:pt x="7160" y="5532"/>
                    <a:pt x="7796" y="5102"/>
                  </a:cubicBezTo>
                  <a:cubicBezTo>
                    <a:pt x="9658" y="3820"/>
                    <a:pt x="10347" y="537"/>
                    <a:pt x="10369" y="397"/>
                  </a:cubicBezTo>
                  <a:cubicBezTo>
                    <a:pt x="10412" y="214"/>
                    <a:pt x="10293" y="41"/>
                    <a:pt x="10110" y="9"/>
                  </a:cubicBezTo>
                  <a:cubicBezTo>
                    <a:pt x="10086" y="3"/>
                    <a:pt x="10062" y="0"/>
                    <a:pt x="10039"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0"/>
            <p:cNvSpPr/>
            <p:nvPr/>
          </p:nvSpPr>
          <p:spPr>
            <a:xfrm>
              <a:off x="6862102" y="3068266"/>
              <a:ext cx="694194" cy="1337833"/>
            </a:xfrm>
            <a:custGeom>
              <a:rect b="b" l="l" r="r" t="t"/>
              <a:pathLst>
                <a:path extrusionOk="0" h="20482" w="10628">
                  <a:moveTo>
                    <a:pt x="6237" y="0"/>
                  </a:moveTo>
                  <a:cubicBezTo>
                    <a:pt x="6117" y="0"/>
                    <a:pt x="6004" y="62"/>
                    <a:pt x="5944" y="164"/>
                  </a:cubicBezTo>
                  <a:cubicBezTo>
                    <a:pt x="5933" y="186"/>
                    <a:pt x="5922" y="207"/>
                    <a:pt x="5912" y="218"/>
                  </a:cubicBezTo>
                  <a:cubicBezTo>
                    <a:pt x="4695" y="3804"/>
                    <a:pt x="6418" y="5925"/>
                    <a:pt x="7807" y="7615"/>
                  </a:cubicBezTo>
                  <a:cubicBezTo>
                    <a:pt x="8959" y="9036"/>
                    <a:pt x="9874" y="10156"/>
                    <a:pt x="9249" y="11782"/>
                  </a:cubicBezTo>
                  <a:cubicBezTo>
                    <a:pt x="8269" y="14301"/>
                    <a:pt x="6708" y="14333"/>
                    <a:pt x="5050" y="14366"/>
                  </a:cubicBezTo>
                  <a:cubicBezTo>
                    <a:pt x="4286" y="14387"/>
                    <a:pt x="3478" y="14398"/>
                    <a:pt x="2800" y="14710"/>
                  </a:cubicBezTo>
                  <a:cubicBezTo>
                    <a:pt x="184" y="15905"/>
                    <a:pt x="22" y="19975"/>
                    <a:pt x="12" y="20147"/>
                  </a:cubicBezTo>
                  <a:cubicBezTo>
                    <a:pt x="1" y="20330"/>
                    <a:pt x="152" y="20481"/>
                    <a:pt x="335" y="20481"/>
                  </a:cubicBezTo>
                  <a:cubicBezTo>
                    <a:pt x="341" y="20481"/>
                    <a:pt x="348" y="20482"/>
                    <a:pt x="354" y="20482"/>
                  </a:cubicBezTo>
                  <a:cubicBezTo>
                    <a:pt x="528" y="20482"/>
                    <a:pt x="668" y="20345"/>
                    <a:pt x="668" y="20169"/>
                  </a:cubicBezTo>
                  <a:cubicBezTo>
                    <a:pt x="679" y="20126"/>
                    <a:pt x="830" y="16336"/>
                    <a:pt x="3069" y="15313"/>
                  </a:cubicBezTo>
                  <a:cubicBezTo>
                    <a:pt x="3629" y="15065"/>
                    <a:pt x="4329" y="15044"/>
                    <a:pt x="5072" y="15033"/>
                  </a:cubicBezTo>
                  <a:cubicBezTo>
                    <a:pt x="6698" y="15001"/>
                    <a:pt x="8732" y="14958"/>
                    <a:pt x="9863" y="12018"/>
                  </a:cubicBezTo>
                  <a:cubicBezTo>
                    <a:pt x="10627" y="10027"/>
                    <a:pt x="9508" y="8659"/>
                    <a:pt x="8323" y="7206"/>
                  </a:cubicBezTo>
                  <a:cubicBezTo>
                    <a:pt x="6902" y="5472"/>
                    <a:pt x="5438" y="3674"/>
                    <a:pt x="6536" y="434"/>
                  </a:cubicBezTo>
                  <a:cubicBezTo>
                    <a:pt x="6601" y="261"/>
                    <a:pt x="6504" y="78"/>
                    <a:pt x="6332" y="14"/>
                  </a:cubicBezTo>
                  <a:cubicBezTo>
                    <a:pt x="6300" y="5"/>
                    <a:pt x="6268" y="0"/>
                    <a:pt x="6237" y="0"/>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7933" name="Shape 7933"/>
        <p:cNvGrpSpPr/>
        <p:nvPr/>
      </p:nvGrpSpPr>
      <p:grpSpPr>
        <a:xfrm>
          <a:off x="0" y="0"/>
          <a:ext cx="0" cy="0"/>
          <a:chOff x="0" y="0"/>
          <a:chExt cx="0" cy="0"/>
        </a:xfrm>
      </p:grpSpPr>
      <p:sp>
        <p:nvSpPr>
          <p:cNvPr id="7934" name="Google Shape;7934;p34"/>
          <p:cNvSpPr/>
          <p:nvPr/>
        </p:nvSpPr>
        <p:spPr>
          <a:xfrm>
            <a:off x="5601450" y="2380475"/>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34"/>
          <p:cNvSpPr/>
          <p:nvPr/>
        </p:nvSpPr>
        <p:spPr>
          <a:xfrm>
            <a:off x="5601450" y="3622650"/>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34"/>
          <p:cNvSpPr/>
          <p:nvPr/>
        </p:nvSpPr>
        <p:spPr>
          <a:xfrm>
            <a:off x="1912775" y="3622650"/>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34"/>
          <p:cNvSpPr/>
          <p:nvPr/>
        </p:nvSpPr>
        <p:spPr>
          <a:xfrm>
            <a:off x="1912775" y="2380475"/>
            <a:ext cx="24234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34"/>
          <p:cNvSpPr txBox="1"/>
          <p:nvPr>
            <p:ph type="title"/>
          </p:nvPr>
        </p:nvSpPr>
        <p:spPr>
          <a:xfrm>
            <a:off x="1271450" y="2043219"/>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01</a:t>
            </a:r>
            <a:endParaRPr/>
          </a:p>
        </p:txBody>
      </p:sp>
      <p:sp>
        <p:nvSpPr>
          <p:cNvPr id="7939" name="Google Shape;7939;p34"/>
          <p:cNvSpPr txBox="1"/>
          <p:nvPr>
            <p:ph idx="2" type="title"/>
          </p:nvPr>
        </p:nvSpPr>
        <p:spPr>
          <a:xfrm>
            <a:off x="720000" y="540050"/>
            <a:ext cx="5204400" cy="1041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Table of contents</a:t>
            </a:r>
            <a:endParaRPr/>
          </a:p>
        </p:txBody>
      </p:sp>
      <p:sp>
        <p:nvSpPr>
          <p:cNvPr id="7940" name="Google Shape;7940;p34"/>
          <p:cNvSpPr txBox="1"/>
          <p:nvPr>
            <p:ph idx="4" type="title"/>
          </p:nvPr>
        </p:nvSpPr>
        <p:spPr>
          <a:xfrm>
            <a:off x="4763324" y="2043219"/>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02</a:t>
            </a:r>
            <a:endParaRPr/>
          </a:p>
        </p:txBody>
      </p:sp>
      <p:sp>
        <p:nvSpPr>
          <p:cNvPr id="7941" name="Google Shape;7941;p34"/>
          <p:cNvSpPr txBox="1"/>
          <p:nvPr>
            <p:ph idx="6" type="title"/>
          </p:nvPr>
        </p:nvSpPr>
        <p:spPr>
          <a:xfrm>
            <a:off x="1119050" y="3265094"/>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latin typeface="Sue Ellen Francisco"/>
                <a:ea typeface="Sue Ellen Francisco"/>
                <a:cs typeface="Sue Ellen Francisco"/>
                <a:sym typeface="Sue Ellen Francisco"/>
              </a:rPr>
              <a:t>0</a:t>
            </a:r>
            <a:r>
              <a:rPr lang="en"/>
              <a:t>3</a:t>
            </a:r>
            <a:endParaRPr>
              <a:latin typeface="Sue Ellen Francisco"/>
              <a:ea typeface="Sue Ellen Francisco"/>
              <a:cs typeface="Sue Ellen Francisco"/>
              <a:sym typeface="Sue Ellen Francisco"/>
            </a:endParaRPr>
          </a:p>
        </p:txBody>
      </p:sp>
      <p:sp>
        <p:nvSpPr>
          <p:cNvPr id="7942" name="Google Shape;7942;p34"/>
          <p:cNvSpPr txBox="1"/>
          <p:nvPr>
            <p:ph idx="7" type="title"/>
          </p:nvPr>
        </p:nvSpPr>
        <p:spPr>
          <a:xfrm>
            <a:off x="4763324" y="3265094"/>
            <a:ext cx="754500" cy="669300"/>
          </a:xfrm>
          <a:prstGeom prst="rect">
            <a:avLst/>
          </a:prstGeom>
        </p:spPr>
        <p:txBody>
          <a:bodyPr anchorCtr="0" anchor="ctr" bIns="91425" lIns="91425" spcFirstLastPara="1" rIns="91425" wrap="square" tIns="91425">
            <a:noAutofit/>
          </a:bodyPr>
          <a:lstStyle/>
          <a:p>
            <a:pPr indent="0" lvl="0" marL="0" rtl="0" algn="l">
              <a:spcBef>
                <a:spcPts val="0"/>
              </a:spcBef>
              <a:spcAft>
                <a:spcPts val="0"/>
              </a:spcAft>
              <a:buNone/>
            </a:pPr>
            <a:r>
              <a:rPr lang="en"/>
              <a:t>04</a:t>
            </a:r>
            <a:endParaRPr/>
          </a:p>
        </p:txBody>
      </p:sp>
      <p:sp>
        <p:nvSpPr>
          <p:cNvPr id="7943" name="Google Shape;7943;p34"/>
          <p:cNvSpPr txBox="1"/>
          <p:nvPr>
            <p:ph idx="13" type="subTitle"/>
          </p:nvPr>
        </p:nvSpPr>
        <p:spPr>
          <a:xfrm>
            <a:off x="2025950" y="2601970"/>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4" name="Google Shape;7944;p34"/>
          <p:cNvSpPr txBox="1"/>
          <p:nvPr>
            <p:ph idx="14" type="subTitle"/>
          </p:nvPr>
        </p:nvSpPr>
        <p:spPr>
          <a:xfrm>
            <a:off x="5702850" y="3892770"/>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5" name="Google Shape;7945;p34"/>
          <p:cNvSpPr txBox="1"/>
          <p:nvPr>
            <p:ph idx="15" type="subTitle"/>
          </p:nvPr>
        </p:nvSpPr>
        <p:spPr>
          <a:xfrm>
            <a:off x="5702850" y="2601971"/>
            <a:ext cx="2423400" cy="681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6" name="Google Shape;7946;p34"/>
          <p:cNvSpPr txBox="1"/>
          <p:nvPr>
            <p:ph idx="1" type="subTitle"/>
          </p:nvPr>
        </p:nvSpPr>
        <p:spPr>
          <a:xfrm>
            <a:off x="5670225" y="328392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About the Topic</a:t>
            </a:r>
            <a:endParaRPr>
              <a:solidFill>
                <a:srgbClr val="000000"/>
              </a:solidFill>
            </a:endParaRPr>
          </a:p>
        </p:txBody>
      </p:sp>
      <p:sp>
        <p:nvSpPr>
          <p:cNvPr id="7947" name="Google Shape;7947;p34"/>
          <p:cNvSpPr txBox="1"/>
          <p:nvPr>
            <p:ph idx="3" type="subTitle"/>
          </p:nvPr>
        </p:nvSpPr>
        <p:spPr>
          <a:xfrm>
            <a:off x="2065175" y="1993850"/>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Overview</a:t>
            </a:r>
            <a:endParaRPr>
              <a:solidFill>
                <a:srgbClr val="000000"/>
              </a:solidFill>
            </a:endParaRPr>
          </a:p>
        </p:txBody>
      </p:sp>
      <p:sp>
        <p:nvSpPr>
          <p:cNvPr id="7948" name="Google Shape;7948;p34"/>
          <p:cNvSpPr txBox="1"/>
          <p:nvPr>
            <p:ph idx="5" type="subTitle"/>
          </p:nvPr>
        </p:nvSpPr>
        <p:spPr>
          <a:xfrm>
            <a:off x="2025950" y="3892771"/>
            <a:ext cx="2423400" cy="710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describe the topic of the section</a:t>
            </a:r>
            <a:endParaRPr/>
          </a:p>
        </p:txBody>
      </p:sp>
      <p:sp>
        <p:nvSpPr>
          <p:cNvPr id="7949" name="Google Shape;7949;p34"/>
          <p:cNvSpPr txBox="1"/>
          <p:nvPr>
            <p:ph idx="8" type="subTitle"/>
          </p:nvPr>
        </p:nvSpPr>
        <p:spPr>
          <a:xfrm>
            <a:off x="5670225" y="198077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Features of the Topic</a:t>
            </a:r>
            <a:endParaRPr>
              <a:solidFill>
                <a:srgbClr val="000000"/>
              </a:solidFill>
            </a:endParaRPr>
          </a:p>
        </p:txBody>
      </p:sp>
      <p:sp>
        <p:nvSpPr>
          <p:cNvPr id="7950" name="Google Shape;7950;p34"/>
          <p:cNvSpPr txBox="1"/>
          <p:nvPr>
            <p:ph idx="9" type="subTitle"/>
          </p:nvPr>
        </p:nvSpPr>
        <p:spPr>
          <a:xfrm>
            <a:off x="2065175" y="3283925"/>
            <a:ext cx="2632800" cy="4179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Assignment</a:t>
            </a:r>
            <a:endParaRPr>
              <a:solidFill>
                <a:srgbClr val="000000"/>
              </a:solidFill>
            </a:endParaRPr>
          </a:p>
        </p:txBody>
      </p:sp>
      <p:grpSp>
        <p:nvGrpSpPr>
          <p:cNvPr id="7951" name="Google Shape;7951;p34"/>
          <p:cNvGrpSpPr/>
          <p:nvPr/>
        </p:nvGrpSpPr>
        <p:grpSpPr>
          <a:xfrm>
            <a:off x="7214825" y="-463177"/>
            <a:ext cx="2230950" cy="1672916"/>
            <a:chOff x="7214825" y="-463177"/>
            <a:chExt cx="2230950" cy="1672916"/>
          </a:xfrm>
        </p:grpSpPr>
        <p:sp>
          <p:nvSpPr>
            <p:cNvPr id="7952" name="Google Shape;7952;p34"/>
            <p:cNvSpPr/>
            <p:nvPr/>
          </p:nvSpPr>
          <p:spPr>
            <a:xfrm>
              <a:off x="7360851" y="-21400"/>
              <a:ext cx="11273" cy="7305"/>
            </a:xfrm>
            <a:custGeom>
              <a:rect b="b" l="l" r="r" t="t"/>
              <a:pathLst>
                <a:path extrusionOk="0" h="76" w="107">
                  <a:moveTo>
                    <a:pt x="60" y="1"/>
                  </a:moveTo>
                  <a:cubicBezTo>
                    <a:pt x="55" y="1"/>
                    <a:pt x="51" y="2"/>
                    <a:pt x="54" y="5"/>
                  </a:cubicBezTo>
                  <a:cubicBezTo>
                    <a:pt x="1" y="49"/>
                    <a:pt x="54" y="66"/>
                    <a:pt x="54" y="75"/>
                  </a:cubicBezTo>
                  <a:cubicBezTo>
                    <a:pt x="107" y="16"/>
                    <a:pt x="75" y="1"/>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34"/>
            <p:cNvSpPr/>
            <p:nvPr/>
          </p:nvSpPr>
          <p:spPr>
            <a:xfrm>
              <a:off x="7491073" y="-89743"/>
              <a:ext cx="21493" cy="9420"/>
            </a:xfrm>
            <a:custGeom>
              <a:rect b="b" l="l" r="r" t="t"/>
              <a:pathLst>
                <a:path extrusionOk="0" h="98" w="204">
                  <a:moveTo>
                    <a:pt x="204" y="0"/>
                  </a:moveTo>
                  <a:lnTo>
                    <a:pt x="18" y="71"/>
                  </a:lnTo>
                  <a:lnTo>
                    <a:pt x="1" y="98"/>
                  </a:lnTo>
                  <a:cubicBezTo>
                    <a:pt x="63" y="71"/>
                    <a:pt x="133" y="36"/>
                    <a:pt x="20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34"/>
            <p:cNvSpPr/>
            <p:nvPr/>
          </p:nvSpPr>
          <p:spPr>
            <a:xfrm>
              <a:off x="7544173" y="-112043"/>
              <a:ext cx="93031" cy="22397"/>
            </a:xfrm>
            <a:custGeom>
              <a:rect b="b" l="l" r="r" t="t"/>
              <a:pathLst>
                <a:path extrusionOk="0" h="233" w="883">
                  <a:moveTo>
                    <a:pt x="807" y="1"/>
                  </a:moveTo>
                  <a:cubicBezTo>
                    <a:pt x="737" y="1"/>
                    <a:pt x="651" y="22"/>
                    <a:pt x="556" y="47"/>
                  </a:cubicBezTo>
                  <a:cubicBezTo>
                    <a:pt x="415" y="91"/>
                    <a:pt x="265" y="144"/>
                    <a:pt x="132" y="153"/>
                  </a:cubicBezTo>
                  <a:lnTo>
                    <a:pt x="88" y="144"/>
                  </a:lnTo>
                  <a:lnTo>
                    <a:pt x="0" y="232"/>
                  </a:lnTo>
                  <a:cubicBezTo>
                    <a:pt x="141" y="197"/>
                    <a:pt x="309" y="144"/>
                    <a:pt x="468" y="100"/>
                  </a:cubicBezTo>
                  <a:cubicBezTo>
                    <a:pt x="636" y="56"/>
                    <a:pt x="777" y="21"/>
                    <a:pt x="883" y="12"/>
                  </a:cubicBezTo>
                  <a:cubicBezTo>
                    <a:pt x="860" y="4"/>
                    <a:pt x="835" y="1"/>
                    <a:pt x="8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34"/>
            <p:cNvSpPr/>
            <p:nvPr/>
          </p:nvSpPr>
          <p:spPr>
            <a:xfrm>
              <a:off x="7697574" y="-104930"/>
              <a:ext cx="20334" cy="4229"/>
            </a:xfrm>
            <a:custGeom>
              <a:rect b="b" l="l" r="r" t="t"/>
              <a:pathLst>
                <a:path extrusionOk="0" h="44" w="193">
                  <a:moveTo>
                    <a:pt x="192" y="1"/>
                  </a:moveTo>
                  <a:lnTo>
                    <a:pt x="192" y="1"/>
                  </a:lnTo>
                  <a:cubicBezTo>
                    <a:pt x="191" y="1"/>
                    <a:pt x="155" y="10"/>
                    <a:pt x="1" y="35"/>
                  </a:cubicBezTo>
                  <a:cubicBezTo>
                    <a:pt x="19" y="35"/>
                    <a:pt x="27" y="44"/>
                    <a:pt x="36" y="44"/>
                  </a:cubicBezTo>
                  <a:cubicBezTo>
                    <a:pt x="63" y="35"/>
                    <a:pt x="107" y="35"/>
                    <a:pt x="178" y="26"/>
                  </a:cubicBezTo>
                  <a:cubicBezTo>
                    <a:pt x="150" y="12"/>
                    <a:pt x="193" y="1"/>
                    <a:pt x="1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34"/>
            <p:cNvSpPr/>
            <p:nvPr/>
          </p:nvSpPr>
          <p:spPr>
            <a:xfrm>
              <a:off x="7693465" y="-100797"/>
              <a:ext cx="13064" cy="1346"/>
            </a:xfrm>
            <a:custGeom>
              <a:rect b="b" l="l" r="r" t="t"/>
              <a:pathLst>
                <a:path extrusionOk="0" h="14" w="124">
                  <a:moveTo>
                    <a:pt x="75" y="1"/>
                  </a:moveTo>
                  <a:lnTo>
                    <a:pt x="75" y="1"/>
                  </a:lnTo>
                  <a:cubicBezTo>
                    <a:pt x="0" y="10"/>
                    <a:pt x="24" y="14"/>
                    <a:pt x="55" y="14"/>
                  </a:cubicBezTo>
                  <a:cubicBezTo>
                    <a:pt x="86" y="14"/>
                    <a:pt x="124" y="10"/>
                    <a:pt x="7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34"/>
            <p:cNvSpPr/>
            <p:nvPr/>
          </p:nvSpPr>
          <p:spPr>
            <a:xfrm>
              <a:off x="7752465" y="-110121"/>
              <a:ext cx="38245" cy="7786"/>
            </a:xfrm>
            <a:custGeom>
              <a:rect b="b" l="l" r="r" t="t"/>
              <a:pathLst>
                <a:path extrusionOk="0" h="81" w="363">
                  <a:moveTo>
                    <a:pt x="195" y="1"/>
                  </a:moveTo>
                  <a:lnTo>
                    <a:pt x="1" y="54"/>
                  </a:lnTo>
                  <a:cubicBezTo>
                    <a:pt x="45" y="71"/>
                    <a:pt x="222" y="54"/>
                    <a:pt x="160" y="80"/>
                  </a:cubicBezTo>
                  <a:cubicBezTo>
                    <a:pt x="363" y="36"/>
                    <a:pt x="319" y="18"/>
                    <a:pt x="19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34"/>
            <p:cNvSpPr/>
            <p:nvPr/>
          </p:nvSpPr>
          <p:spPr>
            <a:xfrm>
              <a:off x="7781334" y="-118580"/>
              <a:ext cx="11273" cy="3076"/>
            </a:xfrm>
            <a:custGeom>
              <a:rect b="b" l="l" r="r" t="t"/>
              <a:pathLst>
                <a:path extrusionOk="0" h="32" w="107">
                  <a:moveTo>
                    <a:pt x="107" y="0"/>
                  </a:moveTo>
                  <a:lnTo>
                    <a:pt x="1" y="27"/>
                  </a:lnTo>
                  <a:cubicBezTo>
                    <a:pt x="7" y="30"/>
                    <a:pt x="13" y="32"/>
                    <a:pt x="22" y="32"/>
                  </a:cubicBezTo>
                  <a:cubicBezTo>
                    <a:pt x="40" y="32"/>
                    <a:pt x="65" y="24"/>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34"/>
            <p:cNvSpPr/>
            <p:nvPr/>
          </p:nvSpPr>
          <p:spPr>
            <a:xfrm>
              <a:off x="7758998" y="-117330"/>
              <a:ext cx="22441" cy="6440"/>
            </a:xfrm>
            <a:custGeom>
              <a:rect b="b" l="l" r="r" t="t"/>
              <a:pathLst>
                <a:path extrusionOk="0" h="67" w="213">
                  <a:moveTo>
                    <a:pt x="177" y="0"/>
                  </a:moveTo>
                  <a:cubicBezTo>
                    <a:pt x="164" y="0"/>
                    <a:pt x="148" y="9"/>
                    <a:pt x="118" y="37"/>
                  </a:cubicBezTo>
                  <a:lnTo>
                    <a:pt x="118" y="37"/>
                  </a:lnTo>
                  <a:lnTo>
                    <a:pt x="213" y="14"/>
                  </a:lnTo>
                  <a:cubicBezTo>
                    <a:pt x="199" y="9"/>
                    <a:pt x="191" y="0"/>
                    <a:pt x="177" y="0"/>
                  </a:cubicBezTo>
                  <a:close/>
                  <a:moveTo>
                    <a:pt x="112" y="29"/>
                  </a:moveTo>
                  <a:cubicBezTo>
                    <a:pt x="99" y="29"/>
                    <a:pt x="63" y="48"/>
                    <a:pt x="1" y="67"/>
                  </a:cubicBezTo>
                  <a:lnTo>
                    <a:pt x="116" y="38"/>
                  </a:lnTo>
                  <a:lnTo>
                    <a:pt x="116" y="38"/>
                  </a:lnTo>
                  <a:cubicBezTo>
                    <a:pt x="116" y="39"/>
                    <a:pt x="116" y="39"/>
                    <a:pt x="115" y="40"/>
                  </a:cubicBezTo>
                  <a:cubicBezTo>
                    <a:pt x="116" y="39"/>
                    <a:pt x="117" y="38"/>
                    <a:pt x="118" y="37"/>
                  </a:cubicBezTo>
                  <a:lnTo>
                    <a:pt x="118" y="37"/>
                  </a:lnTo>
                  <a:lnTo>
                    <a:pt x="116" y="38"/>
                  </a:lnTo>
                  <a:lnTo>
                    <a:pt x="116" y="38"/>
                  </a:lnTo>
                  <a:cubicBezTo>
                    <a:pt x="118" y="32"/>
                    <a:pt x="116" y="29"/>
                    <a:pt x="112" y="2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34"/>
            <p:cNvSpPr/>
            <p:nvPr/>
          </p:nvSpPr>
          <p:spPr>
            <a:xfrm>
              <a:off x="7707056" y="-116080"/>
              <a:ext cx="39088" cy="7305"/>
            </a:xfrm>
            <a:custGeom>
              <a:rect b="b" l="l" r="r" t="t"/>
              <a:pathLst>
                <a:path extrusionOk="0" h="76" w="371">
                  <a:moveTo>
                    <a:pt x="308" y="1"/>
                  </a:moveTo>
                  <a:lnTo>
                    <a:pt x="308" y="1"/>
                  </a:lnTo>
                  <a:cubicBezTo>
                    <a:pt x="46" y="38"/>
                    <a:pt x="0" y="76"/>
                    <a:pt x="127" y="76"/>
                  </a:cubicBezTo>
                  <a:cubicBezTo>
                    <a:pt x="179" y="76"/>
                    <a:pt x="261" y="69"/>
                    <a:pt x="370" y="54"/>
                  </a:cubicBezTo>
                  <a:cubicBezTo>
                    <a:pt x="255" y="54"/>
                    <a:pt x="114" y="54"/>
                    <a:pt x="30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34"/>
            <p:cNvSpPr/>
            <p:nvPr/>
          </p:nvSpPr>
          <p:spPr>
            <a:xfrm>
              <a:off x="7614868" y="-120310"/>
              <a:ext cx="28868" cy="5191"/>
            </a:xfrm>
            <a:custGeom>
              <a:rect b="b" l="l" r="r" t="t"/>
              <a:pathLst>
                <a:path extrusionOk="0" h="54" w="274">
                  <a:moveTo>
                    <a:pt x="115" y="1"/>
                  </a:moveTo>
                  <a:cubicBezTo>
                    <a:pt x="80" y="18"/>
                    <a:pt x="35" y="36"/>
                    <a:pt x="0" y="54"/>
                  </a:cubicBezTo>
                  <a:cubicBezTo>
                    <a:pt x="62" y="27"/>
                    <a:pt x="274" y="27"/>
                    <a:pt x="26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34"/>
            <p:cNvSpPr/>
            <p:nvPr/>
          </p:nvSpPr>
          <p:spPr>
            <a:xfrm>
              <a:off x="7880897" y="-135593"/>
              <a:ext cx="27077" cy="6056"/>
            </a:xfrm>
            <a:custGeom>
              <a:rect b="b" l="l" r="r" t="t"/>
              <a:pathLst>
                <a:path extrusionOk="0" h="63" w="257">
                  <a:moveTo>
                    <a:pt x="142" y="1"/>
                  </a:moveTo>
                  <a:cubicBezTo>
                    <a:pt x="98" y="18"/>
                    <a:pt x="53" y="45"/>
                    <a:pt x="0" y="62"/>
                  </a:cubicBezTo>
                  <a:cubicBezTo>
                    <a:pt x="59" y="56"/>
                    <a:pt x="156" y="35"/>
                    <a:pt x="210" y="35"/>
                  </a:cubicBezTo>
                  <a:cubicBezTo>
                    <a:pt x="229" y="35"/>
                    <a:pt x="243" y="38"/>
                    <a:pt x="248" y="45"/>
                  </a:cubicBezTo>
                  <a:cubicBezTo>
                    <a:pt x="256" y="18"/>
                    <a:pt x="168" y="18"/>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34"/>
            <p:cNvSpPr/>
            <p:nvPr/>
          </p:nvSpPr>
          <p:spPr>
            <a:xfrm>
              <a:off x="7893961" y="-145782"/>
              <a:ext cx="23284" cy="10285"/>
            </a:xfrm>
            <a:custGeom>
              <a:rect b="b" l="l" r="r" t="t"/>
              <a:pathLst>
                <a:path extrusionOk="0" h="107" w="221">
                  <a:moveTo>
                    <a:pt x="221" y="1"/>
                  </a:moveTo>
                  <a:cubicBezTo>
                    <a:pt x="35" y="63"/>
                    <a:pt x="0" y="89"/>
                    <a:pt x="18" y="107"/>
                  </a:cubicBezTo>
                  <a:cubicBezTo>
                    <a:pt x="88" y="71"/>
                    <a:pt x="159" y="36"/>
                    <a:pt x="22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34"/>
            <p:cNvSpPr/>
            <p:nvPr/>
          </p:nvSpPr>
          <p:spPr>
            <a:xfrm>
              <a:off x="7757207" y="-128768"/>
              <a:ext cx="44672" cy="11919"/>
            </a:xfrm>
            <a:custGeom>
              <a:rect b="b" l="l" r="r" t="t"/>
              <a:pathLst>
                <a:path extrusionOk="0" h="124" w="424">
                  <a:moveTo>
                    <a:pt x="424" y="0"/>
                  </a:moveTo>
                  <a:lnTo>
                    <a:pt x="353" y="9"/>
                  </a:lnTo>
                  <a:cubicBezTo>
                    <a:pt x="257" y="46"/>
                    <a:pt x="154" y="77"/>
                    <a:pt x="56" y="107"/>
                  </a:cubicBezTo>
                  <a:lnTo>
                    <a:pt x="56" y="107"/>
                  </a:lnTo>
                  <a:cubicBezTo>
                    <a:pt x="179" y="70"/>
                    <a:pt x="301" y="39"/>
                    <a:pt x="424" y="0"/>
                  </a:cubicBezTo>
                  <a:close/>
                  <a:moveTo>
                    <a:pt x="56" y="107"/>
                  </a:moveTo>
                  <a:lnTo>
                    <a:pt x="56" y="107"/>
                  </a:lnTo>
                  <a:cubicBezTo>
                    <a:pt x="37" y="112"/>
                    <a:pt x="19" y="118"/>
                    <a:pt x="0" y="124"/>
                  </a:cubicBezTo>
                  <a:cubicBezTo>
                    <a:pt x="18" y="118"/>
                    <a:pt x="37" y="113"/>
                    <a:pt x="56" y="107"/>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34"/>
            <p:cNvSpPr/>
            <p:nvPr/>
          </p:nvSpPr>
          <p:spPr>
            <a:xfrm>
              <a:off x="7981408" y="-168659"/>
              <a:ext cx="18648" cy="15380"/>
            </a:xfrm>
            <a:custGeom>
              <a:rect b="b" l="l" r="r" t="t"/>
              <a:pathLst>
                <a:path extrusionOk="0" h="160" w="177">
                  <a:moveTo>
                    <a:pt x="177" y="0"/>
                  </a:moveTo>
                  <a:lnTo>
                    <a:pt x="97" y="62"/>
                  </a:lnTo>
                  <a:lnTo>
                    <a:pt x="0" y="159"/>
                  </a:lnTo>
                  <a:lnTo>
                    <a:pt x="0" y="159"/>
                  </a:lnTo>
                  <a:lnTo>
                    <a:pt x="17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34"/>
            <p:cNvSpPr/>
            <p:nvPr/>
          </p:nvSpPr>
          <p:spPr>
            <a:xfrm>
              <a:off x="8041567" y="-202590"/>
              <a:ext cx="43197" cy="22108"/>
            </a:xfrm>
            <a:custGeom>
              <a:rect b="b" l="l" r="r" t="t"/>
              <a:pathLst>
                <a:path extrusionOk="0" h="230" w="410">
                  <a:moveTo>
                    <a:pt x="409" y="0"/>
                  </a:moveTo>
                  <a:lnTo>
                    <a:pt x="409" y="0"/>
                  </a:lnTo>
                  <a:cubicBezTo>
                    <a:pt x="312" y="71"/>
                    <a:pt x="188" y="124"/>
                    <a:pt x="29" y="168"/>
                  </a:cubicBezTo>
                  <a:cubicBezTo>
                    <a:pt x="1" y="200"/>
                    <a:pt x="17" y="206"/>
                    <a:pt x="41" y="206"/>
                  </a:cubicBezTo>
                  <a:cubicBezTo>
                    <a:pt x="56" y="206"/>
                    <a:pt x="74" y="204"/>
                    <a:pt x="87" y="204"/>
                  </a:cubicBezTo>
                  <a:cubicBezTo>
                    <a:pt x="104" y="204"/>
                    <a:pt x="110" y="208"/>
                    <a:pt x="82" y="230"/>
                  </a:cubicBezTo>
                  <a:cubicBezTo>
                    <a:pt x="215" y="159"/>
                    <a:pt x="321" y="80"/>
                    <a:pt x="40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34"/>
            <p:cNvSpPr/>
            <p:nvPr/>
          </p:nvSpPr>
          <p:spPr>
            <a:xfrm>
              <a:off x="8084658" y="-213644"/>
              <a:ext cx="15909" cy="11150"/>
            </a:xfrm>
            <a:custGeom>
              <a:rect b="b" l="l" r="r" t="t"/>
              <a:pathLst>
                <a:path extrusionOk="0" h="116" w="151">
                  <a:moveTo>
                    <a:pt x="150" y="0"/>
                  </a:moveTo>
                  <a:cubicBezTo>
                    <a:pt x="106" y="27"/>
                    <a:pt x="53" y="71"/>
                    <a:pt x="0" y="115"/>
                  </a:cubicBezTo>
                  <a:cubicBezTo>
                    <a:pt x="53" y="80"/>
                    <a:pt x="106" y="44"/>
                    <a:pt x="15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34"/>
            <p:cNvSpPr/>
            <p:nvPr/>
          </p:nvSpPr>
          <p:spPr>
            <a:xfrm>
              <a:off x="7955279" y="-161931"/>
              <a:ext cx="19702" cy="4326"/>
            </a:xfrm>
            <a:custGeom>
              <a:rect b="b" l="l" r="r" t="t"/>
              <a:pathLst>
                <a:path extrusionOk="0" h="45" w="187">
                  <a:moveTo>
                    <a:pt x="80" y="1"/>
                  </a:moveTo>
                  <a:cubicBezTo>
                    <a:pt x="54" y="19"/>
                    <a:pt x="27" y="27"/>
                    <a:pt x="1" y="36"/>
                  </a:cubicBezTo>
                  <a:cubicBezTo>
                    <a:pt x="9" y="40"/>
                    <a:pt x="22" y="44"/>
                    <a:pt x="45" y="44"/>
                  </a:cubicBezTo>
                  <a:cubicBezTo>
                    <a:pt x="74" y="44"/>
                    <a:pt x="118" y="38"/>
                    <a:pt x="186" y="19"/>
                  </a:cubicBez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34"/>
            <p:cNvSpPr/>
            <p:nvPr/>
          </p:nvSpPr>
          <p:spPr>
            <a:xfrm>
              <a:off x="7963708" y="-168659"/>
              <a:ext cx="18648" cy="6825"/>
            </a:xfrm>
            <a:custGeom>
              <a:rect b="b" l="l" r="r" t="t"/>
              <a:pathLst>
                <a:path extrusionOk="0" h="71" w="177">
                  <a:moveTo>
                    <a:pt x="177" y="0"/>
                  </a:moveTo>
                  <a:cubicBezTo>
                    <a:pt x="150" y="9"/>
                    <a:pt x="89" y="36"/>
                    <a:pt x="0" y="71"/>
                  </a:cubicBezTo>
                  <a:cubicBezTo>
                    <a:pt x="97" y="36"/>
                    <a:pt x="150" y="9"/>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34"/>
            <p:cNvSpPr/>
            <p:nvPr/>
          </p:nvSpPr>
          <p:spPr>
            <a:xfrm>
              <a:off x="7953488" y="-158470"/>
              <a:ext cx="1896" cy="961"/>
            </a:xfrm>
            <a:custGeom>
              <a:rect b="b" l="l" r="r" t="t"/>
              <a:pathLst>
                <a:path extrusionOk="0" h="10" w="18">
                  <a:moveTo>
                    <a:pt x="18" y="0"/>
                  </a:moveTo>
                  <a:cubicBezTo>
                    <a:pt x="9" y="0"/>
                    <a:pt x="0" y="0"/>
                    <a:pt x="0" y="9"/>
                  </a:cubicBezTo>
                  <a:cubicBezTo>
                    <a:pt x="9" y="9"/>
                    <a:pt x="9" y="9"/>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34"/>
            <p:cNvSpPr/>
            <p:nvPr/>
          </p:nvSpPr>
          <p:spPr>
            <a:xfrm>
              <a:off x="7855821" y="-147897"/>
              <a:ext cx="34452" cy="14130"/>
            </a:xfrm>
            <a:custGeom>
              <a:rect b="b" l="l" r="r" t="t"/>
              <a:pathLst>
                <a:path extrusionOk="0" h="147" w="327">
                  <a:moveTo>
                    <a:pt x="183" y="1"/>
                  </a:moveTo>
                  <a:cubicBezTo>
                    <a:pt x="166" y="1"/>
                    <a:pt x="143" y="2"/>
                    <a:pt x="115" y="5"/>
                  </a:cubicBezTo>
                  <a:cubicBezTo>
                    <a:pt x="26" y="67"/>
                    <a:pt x="185" y="49"/>
                    <a:pt x="0" y="146"/>
                  </a:cubicBezTo>
                  <a:cubicBezTo>
                    <a:pt x="110" y="91"/>
                    <a:pt x="326" y="1"/>
                    <a:pt x="18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34"/>
            <p:cNvSpPr/>
            <p:nvPr/>
          </p:nvSpPr>
          <p:spPr>
            <a:xfrm>
              <a:off x="7916191" y="-159335"/>
              <a:ext cx="23389" cy="12015"/>
            </a:xfrm>
            <a:custGeom>
              <a:rect b="b" l="l" r="r" t="t"/>
              <a:pathLst>
                <a:path extrusionOk="0" h="125" w="222">
                  <a:moveTo>
                    <a:pt x="222" y="0"/>
                  </a:moveTo>
                  <a:lnTo>
                    <a:pt x="222" y="0"/>
                  </a:lnTo>
                  <a:cubicBezTo>
                    <a:pt x="151" y="27"/>
                    <a:pt x="72" y="53"/>
                    <a:pt x="1" y="71"/>
                  </a:cubicBezTo>
                  <a:cubicBezTo>
                    <a:pt x="10" y="89"/>
                    <a:pt x="54" y="89"/>
                    <a:pt x="1" y="124"/>
                  </a:cubicBezTo>
                  <a:cubicBezTo>
                    <a:pt x="80" y="89"/>
                    <a:pt x="151" y="45"/>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34"/>
            <p:cNvSpPr/>
            <p:nvPr/>
          </p:nvSpPr>
          <p:spPr>
            <a:xfrm>
              <a:off x="7939475" y="-165295"/>
              <a:ext cx="11273" cy="6056"/>
            </a:xfrm>
            <a:custGeom>
              <a:rect b="b" l="l" r="r" t="t"/>
              <a:pathLst>
                <a:path extrusionOk="0" h="63" w="107">
                  <a:moveTo>
                    <a:pt x="107" y="1"/>
                  </a:moveTo>
                  <a:lnTo>
                    <a:pt x="1" y="62"/>
                  </a:lnTo>
                  <a:lnTo>
                    <a:pt x="1" y="62"/>
                  </a:lnTo>
                  <a:lnTo>
                    <a:pt x="89" y="36"/>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34"/>
            <p:cNvSpPr/>
            <p:nvPr/>
          </p:nvSpPr>
          <p:spPr>
            <a:xfrm>
              <a:off x="8050733" y="-217874"/>
              <a:ext cx="40457" cy="19609"/>
            </a:xfrm>
            <a:custGeom>
              <a:rect b="b" l="l" r="r" t="t"/>
              <a:pathLst>
                <a:path extrusionOk="0" h="204" w="384">
                  <a:moveTo>
                    <a:pt x="384" y="0"/>
                  </a:moveTo>
                  <a:lnTo>
                    <a:pt x="384" y="0"/>
                  </a:lnTo>
                  <a:cubicBezTo>
                    <a:pt x="260" y="44"/>
                    <a:pt x="137" y="106"/>
                    <a:pt x="22" y="159"/>
                  </a:cubicBezTo>
                  <a:cubicBezTo>
                    <a:pt x="16" y="176"/>
                    <a:pt x="0" y="203"/>
                    <a:pt x="20" y="203"/>
                  </a:cubicBezTo>
                  <a:cubicBezTo>
                    <a:pt x="32" y="203"/>
                    <a:pt x="56" y="194"/>
                    <a:pt x="101" y="168"/>
                  </a:cubicBezTo>
                  <a:cubicBezTo>
                    <a:pt x="181" y="106"/>
                    <a:pt x="278" y="53"/>
                    <a:pt x="3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34"/>
            <p:cNvSpPr/>
            <p:nvPr/>
          </p:nvSpPr>
          <p:spPr>
            <a:xfrm>
              <a:off x="8013963" y="-183077"/>
              <a:ext cx="2845" cy="961"/>
            </a:xfrm>
            <a:custGeom>
              <a:rect b="b" l="l" r="r" t="t"/>
              <a:pathLst>
                <a:path extrusionOk="0" h="10" w="27">
                  <a:moveTo>
                    <a:pt x="27" y="0"/>
                  </a:moveTo>
                  <a:cubicBezTo>
                    <a:pt x="9" y="0"/>
                    <a:pt x="0" y="0"/>
                    <a:pt x="0" y="9"/>
                  </a:cubicBezTo>
                  <a:cubicBezTo>
                    <a:pt x="9" y="9"/>
                    <a:pt x="18" y="0"/>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34"/>
            <p:cNvSpPr/>
            <p:nvPr/>
          </p:nvSpPr>
          <p:spPr>
            <a:xfrm>
              <a:off x="8201816" y="-263724"/>
              <a:ext cx="2950" cy="1826"/>
            </a:xfrm>
            <a:custGeom>
              <a:rect b="b" l="l" r="r" t="t"/>
              <a:pathLst>
                <a:path extrusionOk="0" h="19" w="28">
                  <a:moveTo>
                    <a:pt x="1" y="0"/>
                  </a:moveTo>
                  <a:cubicBezTo>
                    <a:pt x="1" y="9"/>
                    <a:pt x="1" y="9"/>
                    <a:pt x="1" y="18"/>
                  </a:cubicBezTo>
                  <a:lnTo>
                    <a:pt x="27" y="9"/>
                  </a:lnTo>
                  <a:cubicBezTo>
                    <a:pt x="18" y="9"/>
                    <a:pt x="10"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34"/>
            <p:cNvSpPr/>
            <p:nvPr/>
          </p:nvSpPr>
          <p:spPr>
            <a:xfrm>
              <a:off x="8031558" y="-203648"/>
              <a:ext cx="22336" cy="12111"/>
            </a:xfrm>
            <a:custGeom>
              <a:rect b="b" l="l" r="r" t="t"/>
              <a:pathLst>
                <a:path extrusionOk="0" h="126" w="212">
                  <a:moveTo>
                    <a:pt x="207" y="1"/>
                  </a:moveTo>
                  <a:cubicBezTo>
                    <a:pt x="204" y="1"/>
                    <a:pt x="197" y="4"/>
                    <a:pt x="186" y="11"/>
                  </a:cubicBezTo>
                  <a:cubicBezTo>
                    <a:pt x="89" y="46"/>
                    <a:pt x="45" y="82"/>
                    <a:pt x="1" y="126"/>
                  </a:cubicBezTo>
                  <a:cubicBezTo>
                    <a:pt x="63" y="91"/>
                    <a:pt x="133" y="46"/>
                    <a:pt x="204" y="11"/>
                  </a:cubicBezTo>
                  <a:cubicBezTo>
                    <a:pt x="209" y="6"/>
                    <a:pt x="211" y="1"/>
                    <a:pt x="2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34"/>
            <p:cNvSpPr/>
            <p:nvPr/>
          </p:nvSpPr>
          <p:spPr>
            <a:xfrm>
              <a:off x="8113421" y="-229793"/>
              <a:ext cx="17805" cy="4326"/>
            </a:xfrm>
            <a:custGeom>
              <a:rect b="b" l="l" r="r" t="t"/>
              <a:pathLst>
                <a:path extrusionOk="0" h="45" w="169">
                  <a:moveTo>
                    <a:pt x="169" y="1"/>
                  </a:moveTo>
                  <a:cubicBezTo>
                    <a:pt x="116" y="9"/>
                    <a:pt x="63" y="27"/>
                    <a:pt x="1" y="45"/>
                  </a:cubicBezTo>
                  <a:cubicBezTo>
                    <a:pt x="54" y="45"/>
                    <a:pt x="160" y="18"/>
                    <a:pt x="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34"/>
            <p:cNvSpPr/>
            <p:nvPr/>
          </p:nvSpPr>
          <p:spPr>
            <a:xfrm>
              <a:off x="8018599" y="-183077"/>
              <a:ext cx="3793" cy="961"/>
            </a:xfrm>
            <a:custGeom>
              <a:rect b="b" l="l" r="r" t="t"/>
              <a:pathLst>
                <a:path extrusionOk="0" h="10" w="36">
                  <a:moveTo>
                    <a:pt x="18" y="0"/>
                  </a:moveTo>
                  <a:cubicBezTo>
                    <a:pt x="9" y="0"/>
                    <a:pt x="9" y="0"/>
                    <a:pt x="0" y="9"/>
                  </a:cubicBezTo>
                  <a:cubicBezTo>
                    <a:pt x="36" y="0"/>
                    <a:pt x="36"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34"/>
            <p:cNvSpPr/>
            <p:nvPr/>
          </p:nvSpPr>
          <p:spPr>
            <a:xfrm>
              <a:off x="8016703" y="-191632"/>
              <a:ext cx="14961" cy="8651"/>
            </a:xfrm>
            <a:custGeom>
              <a:rect b="b" l="l" r="r" t="t"/>
              <a:pathLst>
                <a:path extrusionOk="0" h="90" w="142">
                  <a:moveTo>
                    <a:pt x="142" y="1"/>
                  </a:moveTo>
                  <a:cubicBezTo>
                    <a:pt x="89" y="27"/>
                    <a:pt x="36" y="63"/>
                    <a:pt x="1" y="89"/>
                  </a:cubicBezTo>
                  <a:lnTo>
                    <a:pt x="36" y="89"/>
                  </a:lnTo>
                  <a:cubicBezTo>
                    <a:pt x="80" y="54"/>
                    <a:pt x="107" y="27"/>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34"/>
            <p:cNvSpPr/>
            <p:nvPr/>
          </p:nvSpPr>
          <p:spPr>
            <a:xfrm>
              <a:off x="8159989" y="-311304"/>
              <a:ext cx="104304" cy="47677"/>
            </a:xfrm>
            <a:custGeom>
              <a:rect b="b" l="l" r="r" t="t"/>
              <a:pathLst>
                <a:path extrusionOk="0" h="496" w="990">
                  <a:moveTo>
                    <a:pt x="892" y="1"/>
                  </a:moveTo>
                  <a:lnTo>
                    <a:pt x="654" y="116"/>
                  </a:lnTo>
                  <a:cubicBezTo>
                    <a:pt x="646" y="108"/>
                    <a:pt x="704" y="68"/>
                    <a:pt x="675" y="68"/>
                  </a:cubicBezTo>
                  <a:cubicBezTo>
                    <a:pt x="671" y="68"/>
                    <a:pt x="664" y="69"/>
                    <a:pt x="654" y="72"/>
                  </a:cubicBezTo>
                  <a:cubicBezTo>
                    <a:pt x="654" y="125"/>
                    <a:pt x="424" y="239"/>
                    <a:pt x="195" y="275"/>
                  </a:cubicBezTo>
                  <a:cubicBezTo>
                    <a:pt x="0" y="389"/>
                    <a:pt x="203" y="478"/>
                    <a:pt x="398" y="495"/>
                  </a:cubicBezTo>
                  <a:cubicBezTo>
                    <a:pt x="398" y="478"/>
                    <a:pt x="389" y="460"/>
                    <a:pt x="592" y="354"/>
                  </a:cubicBezTo>
                  <a:cubicBezTo>
                    <a:pt x="548" y="354"/>
                    <a:pt x="433" y="381"/>
                    <a:pt x="345" y="398"/>
                  </a:cubicBezTo>
                  <a:cubicBezTo>
                    <a:pt x="309" y="405"/>
                    <a:pt x="280" y="409"/>
                    <a:pt x="260" y="409"/>
                  </a:cubicBezTo>
                  <a:cubicBezTo>
                    <a:pt x="227" y="409"/>
                    <a:pt x="224" y="397"/>
                    <a:pt x="274" y="363"/>
                  </a:cubicBezTo>
                  <a:cubicBezTo>
                    <a:pt x="437" y="287"/>
                    <a:pt x="486" y="278"/>
                    <a:pt x="535" y="278"/>
                  </a:cubicBezTo>
                  <a:cubicBezTo>
                    <a:pt x="551" y="278"/>
                    <a:pt x="567" y="279"/>
                    <a:pt x="586" y="279"/>
                  </a:cubicBezTo>
                  <a:cubicBezTo>
                    <a:pt x="605" y="279"/>
                    <a:pt x="626" y="278"/>
                    <a:pt x="654" y="275"/>
                  </a:cubicBezTo>
                  <a:cubicBezTo>
                    <a:pt x="512" y="257"/>
                    <a:pt x="989" y="63"/>
                    <a:pt x="89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34"/>
            <p:cNvSpPr/>
            <p:nvPr/>
          </p:nvSpPr>
          <p:spPr>
            <a:xfrm>
              <a:off x="8152509" y="-262859"/>
              <a:ext cx="49413" cy="17879"/>
            </a:xfrm>
            <a:custGeom>
              <a:rect b="b" l="l" r="r" t="t"/>
              <a:pathLst>
                <a:path extrusionOk="0" h="186" w="469">
                  <a:moveTo>
                    <a:pt x="469" y="0"/>
                  </a:moveTo>
                  <a:lnTo>
                    <a:pt x="469" y="0"/>
                  </a:lnTo>
                  <a:cubicBezTo>
                    <a:pt x="336" y="53"/>
                    <a:pt x="195" y="106"/>
                    <a:pt x="63" y="159"/>
                  </a:cubicBezTo>
                  <a:lnTo>
                    <a:pt x="80" y="141"/>
                  </a:lnTo>
                  <a:lnTo>
                    <a:pt x="1" y="186"/>
                  </a:lnTo>
                  <a:cubicBezTo>
                    <a:pt x="98" y="150"/>
                    <a:pt x="177" y="141"/>
                    <a:pt x="319" y="124"/>
                  </a:cubicBezTo>
                  <a:cubicBezTo>
                    <a:pt x="442" y="44"/>
                    <a:pt x="469" y="27"/>
                    <a:pt x="4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34"/>
            <p:cNvSpPr/>
            <p:nvPr/>
          </p:nvSpPr>
          <p:spPr>
            <a:xfrm>
              <a:off x="8091085" y="-246806"/>
              <a:ext cx="61529" cy="29029"/>
            </a:xfrm>
            <a:custGeom>
              <a:rect b="b" l="l" r="r" t="t"/>
              <a:pathLst>
                <a:path extrusionOk="0" h="302" w="584">
                  <a:moveTo>
                    <a:pt x="301" y="1"/>
                  </a:moveTo>
                  <a:cubicBezTo>
                    <a:pt x="54" y="125"/>
                    <a:pt x="151" y="125"/>
                    <a:pt x="10" y="213"/>
                  </a:cubicBezTo>
                  <a:cubicBezTo>
                    <a:pt x="118" y="156"/>
                    <a:pt x="159" y="137"/>
                    <a:pt x="167" y="137"/>
                  </a:cubicBezTo>
                  <a:cubicBezTo>
                    <a:pt x="183" y="137"/>
                    <a:pt x="73" y="211"/>
                    <a:pt x="115" y="211"/>
                  </a:cubicBezTo>
                  <a:cubicBezTo>
                    <a:pt x="128" y="211"/>
                    <a:pt x="155" y="204"/>
                    <a:pt x="204" y="186"/>
                  </a:cubicBezTo>
                  <a:lnTo>
                    <a:pt x="204" y="186"/>
                  </a:lnTo>
                  <a:cubicBezTo>
                    <a:pt x="133" y="231"/>
                    <a:pt x="63" y="266"/>
                    <a:pt x="1" y="301"/>
                  </a:cubicBezTo>
                  <a:cubicBezTo>
                    <a:pt x="72" y="266"/>
                    <a:pt x="142" y="239"/>
                    <a:pt x="213" y="222"/>
                  </a:cubicBezTo>
                  <a:lnTo>
                    <a:pt x="204" y="222"/>
                  </a:lnTo>
                  <a:cubicBezTo>
                    <a:pt x="336" y="151"/>
                    <a:pt x="460" y="80"/>
                    <a:pt x="584" y="19"/>
                  </a:cubicBezTo>
                  <a:lnTo>
                    <a:pt x="584" y="19"/>
                  </a:lnTo>
                  <a:cubicBezTo>
                    <a:pt x="504" y="45"/>
                    <a:pt x="398" y="98"/>
                    <a:pt x="213" y="186"/>
                  </a:cubicBezTo>
                  <a:cubicBezTo>
                    <a:pt x="248" y="174"/>
                    <a:pt x="265" y="169"/>
                    <a:pt x="271" y="169"/>
                  </a:cubicBezTo>
                  <a:cubicBezTo>
                    <a:pt x="287" y="169"/>
                    <a:pt x="229" y="200"/>
                    <a:pt x="204" y="213"/>
                  </a:cubicBezTo>
                  <a:cubicBezTo>
                    <a:pt x="204" y="222"/>
                    <a:pt x="204" y="222"/>
                    <a:pt x="204" y="222"/>
                  </a:cubicBezTo>
                  <a:lnTo>
                    <a:pt x="195" y="222"/>
                  </a:lnTo>
                  <a:cubicBezTo>
                    <a:pt x="195" y="213"/>
                    <a:pt x="204" y="213"/>
                    <a:pt x="204" y="213"/>
                  </a:cubicBezTo>
                  <a:cubicBezTo>
                    <a:pt x="204" y="204"/>
                    <a:pt x="213" y="195"/>
                    <a:pt x="213" y="186"/>
                  </a:cubicBezTo>
                  <a:cubicBezTo>
                    <a:pt x="257" y="107"/>
                    <a:pt x="451" y="1"/>
                    <a:pt x="30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34"/>
            <p:cNvSpPr/>
            <p:nvPr/>
          </p:nvSpPr>
          <p:spPr>
            <a:xfrm>
              <a:off x="7888377" y="-165006"/>
              <a:ext cx="4530" cy="1538"/>
            </a:xfrm>
            <a:custGeom>
              <a:rect b="b" l="l" r="r" t="t"/>
              <a:pathLst>
                <a:path extrusionOk="0" h="16" w="43">
                  <a:moveTo>
                    <a:pt x="37" y="1"/>
                  </a:moveTo>
                  <a:cubicBezTo>
                    <a:pt x="33" y="1"/>
                    <a:pt x="22" y="3"/>
                    <a:pt x="0" y="6"/>
                  </a:cubicBezTo>
                  <a:cubicBezTo>
                    <a:pt x="18" y="6"/>
                    <a:pt x="18" y="15"/>
                    <a:pt x="18" y="15"/>
                  </a:cubicBezTo>
                  <a:cubicBezTo>
                    <a:pt x="33" y="5"/>
                    <a:pt x="43" y="1"/>
                    <a:pt x="3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34"/>
            <p:cNvSpPr/>
            <p:nvPr/>
          </p:nvSpPr>
          <p:spPr>
            <a:xfrm>
              <a:off x="7874470" y="-167025"/>
              <a:ext cx="60159" cy="11246"/>
            </a:xfrm>
            <a:custGeom>
              <a:rect b="b" l="l" r="r" t="t"/>
              <a:pathLst>
                <a:path extrusionOk="0" h="117" w="571">
                  <a:moveTo>
                    <a:pt x="551" y="40"/>
                  </a:moveTo>
                  <a:cubicBezTo>
                    <a:pt x="556" y="41"/>
                    <a:pt x="560" y="43"/>
                    <a:pt x="565" y="45"/>
                  </a:cubicBezTo>
                  <a:cubicBezTo>
                    <a:pt x="570" y="42"/>
                    <a:pt x="565" y="40"/>
                    <a:pt x="551" y="40"/>
                  </a:cubicBezTo>
                  <a:close/>
                  <a:moveTo>
                    <a:pt x="317" y="1"/>
                  </a:moveTo>
                  <a:cubicBezTo>
                    <a:pt x="291" y="19"/>
                    <a:pt x="264" y="54"/>
                    <a:pt x="167" y="72"/>
                  </a:cubicBezTo>
                  <a:cubicBezTo>
                    <a:pt x="149" y="75"/>
                    <a:pt x="137" y="76"/>
                    <a:pt x="130" y="76"/>
                  </a:cubicBezTo>
                  <a:cubicBezTo>
                    <a:pt x="100" y="76"/>
                    <a:pt x="157" y="51"/>
                    <a:pt x="150" y="36"/>
                  </a:cubicBezTo>
                  <a:lnTo>
                    <a:pt x="150" y="36"/>
                  </a:lnTo>
                  <a:cubicBezTo>
                    <a:pt x="107" y="65"/>
                    <a:pt x="0" y="117"/>
                    <a:pt x="69" y="117"/>
                  </a:cubicBezTo>
                  <a:cubicBezTo>
                    <a:pt x="85" y="117"/>
                    <a:pt x="111" y="114"/>
                    <a:pt x="150" y="107"/>
                  </a:cubicBezTo>
                  <a:lnTo>
                    <a:pt x="176" y="89"/>
                  </a:lnTo>
                  <a:cubicBezTo>
                    <a:pt x="314" y="62"/>
                    <a:pt x="490" y="39"/>
                    <a:pt x="547" y="39"/>
                  </a:cubicBezTo>
                  <a:cubicBezTo>
                    <a:pt x="549" y="39"/>
                    <a:pt x="550" y="39"/>
                    <a:pt x="551" y="40"/>
                  </a:cubicBezTo>
                  <a:lnTo>
                    <a:pt x="551" y="40"/>
                  </a:lnTo>
                  <a:cubicBezTo>
                    <a:pt x="494" y="16"/>
                    <a:pt x="432" y="1"/>
                    <a:pt x="3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34"/>
            <p:cNvSpPr/>
            <p:nvPr/>
          </p:nvSpPr>
          <p:spPr>
            <a:xfrm>
              <a:off x="8008379" y="-215374"/>
              <a:ext cx="38245" cy="17975"/>
            </a:xfrm>
            <a:custGeom>
              <a:rect b="b" l="l" r="r" t="t"/>
              <a:pathLst>
                <a:path extrusionOk="0" h="187" w="363">
                  <a:moveTo>
                    <a:pt x="362" y="1"/>
                  </a:moveTo>
                  <a:lnTo>
                    <a:pt x="168" y="45"/>
                  </a:lnTo>
                  <a:lnTo>
                    <a:pt x="194" y="62"/>
                  </a:lnTo>
                  <a:cubicBezTo>
                    <a:pt x="0" y="151"/>
                    <a:pt x="53" y="160"/>
                    <a:pt x="35" y="186"/>
                  </a:cubicBezTo>
                  <a:lnTo>
                    <a:pt x="3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34"/>
            <p:cNvSpPr/>
            <p:nvPr/>
          </p:nvSpPr>
          <p:spPr>
            <a:xfrm>
              <a:off x="8206452" y="-268818"/>
              <a:ext cx="17805" cy="12784"/>
            </a:xfrm>
            <a:custGeom>
              <a:rect b="b" l="l" r="r" t="t"/>
              <a:pathLst>
                <a:path extrusionOk="0" h="133" w="169">
                  <a:moveTo>
                    <a:pt x="169" y="0"/>
                  </a:moveTo>
                  <a:lnTo>
                    <a:pt x="27" y="71"/>
                  </a:lnTo>
                  <a:lnTo>
                    <a:pt x="1" y="133"/>
                  </a:lnTo>
                  <a:cubicBezTo>
                    <a:pt x="54" y="89"/>
                    <a:pt x="107" y="45"/>
                    <a:pt x="16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34"/>
            <p:cNvSpPr/>
            <p:nvPr/>
          </p:nvSpPr>
          <p:spPr>
            <a:xfrm>
              <a:off x="8256708" y="-279872"/>
              <a:ext cx="11273" cy="6921"/>
            </a:xfrm>
            <a:custGeom>
              <a:rect b="b" l="l" r="r" t="t"/>
              <a:pathLst>
                <a:path extrusionOk="0" h="72" w="107">
                  <a:moveTo>
                    <a:pt x="107" y="1"/>
                  </a:moveTo>
                  <a:lnTo>
                    <a:pt x="1" y="27"/>
                  </a:lnTo>
                  <a:lnTo>
                    <a:pt x="1" y="71"/>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34"/>
            <p:cNvSpPr/>
            <p:nvPr/>
          </p:nvSpPr>
          <p:spPr>
            <a:xfrm>
              <a:off x="8946063" y="1142637"/>
              <a:ext cx="11273" cy="6056"/>
            </a:xfrm>
            <a:custGeom>
              <a:rect b="b" l="l" r="r" t="t"/>
              <a:pathLst>
                <a:path extrusionOk="0" h="63" w="107">
                  <a:moveTo>
                    <a:pt x="106" y="0"/>
                  </a:moveTo>
                  <a:lnTo>
                    <a:pt x="1" y="62"/>
                  </a:lnTo>
                  <a:cubicBezTo>
                    <a:pt x="54" y="36"/>
                    <a:pt x="80" y="18"/>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34"/>
            <p:cNvSpPr/>
            <p:nvPr/>
          </p:nvSpPr>
          <p:spPr>
            <a:xfrm>
              <a:off x="9029401" y="1098517"/>
              <a:ext cx="2318" cy="4133"/>
            </a:xfrm>
            <a:custGeom>
              <a:rect b="b" l="l" r="r" t="t"/>
              <a:pathLst>
                <a:path extrusionOk="0" h="43" w="22">
                  <a:moveTo>
                    <a:pt x="22" y="0"/>
                  </a:moveTo>
                  <a:cubicBezTo>
                    <a:pt x="9" y="26"/>
                    <a:pt x="1" y="42"/>
                    <a:pt x="8" y="42"/>
                  </a:cubicBezTo>
                  <a:cubicBezTo>
                    <a:pt x="10" y="42"/>
                    <a:pt x="15" y="40"/>
                    <a:pt x="22" y="35"/>
                  </a:cubicBezTo>
                  <a:lnTo>
                    <a:pt x="2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34"/>
            <p:cNvSpPr/>
            <p:nvPr/>
          </p:nvSpPr>
          <p:spPr>
            <a:xfrm>
              <a:off x="9316290" y="-187307"/>
              <a:ext cx="9482" cy="29317"/>
            </a:xfrm>
            <a:custGeom>
              <a:rect b="b" l="l" r="r" t="t"/>
              <a:pathLst>
                <a:path extrusionOk="0" h="305" w="90">
                  <a:moveTo>
                    <a:pt x="1" y="0"/>
                  </a:moveTo>
                  <a:lnTo>
                    <a:pt x="1" y="0"/>
                  </a:lnTo>
                  <a:cubicBezTo>
                    <a:pt x="17" y="145"/>
                    <a:pt x="18" y="305"/>
                    <a:pt x="52" y="305"/>
                  </a:cubicBezTo>
                  <a:cubicBezTo>
                    <a:pt x="55" y="305"/>
                    <a:pt x="59" y="303"/>
                    <a:pt x="63" y="300"/>
                  </a:cubicBezTo>
                  <a:lnTo>
                    <a:pt x="89" y="238"/>
                  </a:lnTo>
                  <a:cubicBezTo>
                    <a:pt x="45" y="141"/>
                    <a:pt x="18" y="62"/>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34"/>
            <p:cNvSpPr/>
            <p:nvPr/>
          </p:nvSpPr>
          <p:spPr>
            <a:xfrm>
              <a:off x="9360962" y="545912"/>
              <a:ext cx="2950" cy="14611"/>
            </a:xfrm>
            <a:custGeom>
              <a:rect b="b" l="l" r="r" t="t"/>
              <a:pathLst>
                <a:path extrusionOk="0" h="152" w="28">
                  <a:moveTo>
                    <a:pt x="9" y="1"/>
                  </a:moveTo>
                  <a:cubicBezTo>
                    <a:pt x="9" y="45"/>
                    <a:pt x="9" y="98"/>
                    <a:pt x="1" y="151"/>
                  </a:cubicBezTo>
                  <a:cubicBezTo>
                    <a:pt x="9" y="142"/>
                    <a:pt x="18" y="125"/>
                    <a:pt x="27" y="116"/>
                  </a:cubicBezTo>
                  <a:cubicBezTo>
                    <a:pt x="18" y="72"/>
                    <a:pt x="18" y="36"/>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34"/>
            <p:cNvSpPr/>
            <p:nvPr/>
          </p:nvSpPr>
          <p:spPr>
            <a:xfrm>
              <a:off x="9370233" y="576479"/>
              <a:ext cx="9482" cy="18840"/>
            </a:xfrm>
            <a:custGeom>
              <a:rect b="b" l="l" r="r" t="t"/>
              <a:pathLst>
                <a:path extrusionOk="0" h="196" w="90">
                  <a:moveTo>
                    <a:pt x="89" y="1"/>
                  </a:moveTo>
                  <a:lnTo>
                    <a:pt x="24" y="145"/>
                  </a:lnTo>
                  <a:lnTo>
                    <a:pt x="24" y="145"/>
                  </a:lnTo>
                  <a:cubicBezTo>
                    <a:pt x="42" y="107"/>
                    <a:pt x="66" y="60"/>
                    <a:pt x="89" y="1"/>
                  </a:cubicBezTo>
                  <a:close/>
                  <a:moveTo>
                    <a:pt x="24" y="145"/>
                  </a:moveTo>
                  <a:lnTo>
                    <a:pt x="24" y="145"/>
                  </a:lnTo>
                  <a:cubicBezTo>
                    <a:pt x="15" y="164"/>
                    <a:pt x="7" y="180"/>
                    <a:pt x="1" y="195"/>
                  </a:cubicBezTo>
                  <a:lnTo>
                    <a:pt x="24" y="14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34"/>
            <p:cNvSpPr/>
            <p:nvPr/>
          </p:nvSpPr>
          <p:spPr>
            <a:xfrm>
              <a:off x="8478170" y="1159555"/>
              <a:ext cx="15488" cy="3557"/>
            </a:xfrm>
            <a:custGeom>
              <a:rect b="b" l="l" r="r" t="t"/>
              <a:pathLst>
                <a:path extrusionOk="0" h="37" w="147">
                  <a:moveTo>
                    <a:pt x="0" y="1"/>
                  </a:moveTo>
                  <a:cubicBezTo>
                    <a:pt x="70" y="28"/>
                    <a:pt x="104" y="37"/>
                    <a:pt x="120" y="37"/>
                  </a:cubicBezTo>
                  <a:cubicBezTo>
                    <a:pt x="146" y="37"/>
                    <a:pt x="125" y="12"/>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34"/>
            <p:cNvSpPr/>
            <p:nvPr/>
          </p:nvSpPr>
          <p:spPr>
            <a:xfrm>
              <a:off x="8746094" y="-414059"/>
              <a:ext cx="34452" cy="3557"/>
            </a:xfrm>
            <a:custGeom>
              <a:rect b="b" l="l" r="r" t="t"/>
              <a:pathLst>
                <a:path extrusionOk="0" h="37" w="327">
                  <a:moveTo>
                    <a:pt x="130" y="0"/>
                  </a:moveTo>
                  <a:cubicBezTo>
                    <a:pt x="66" y="0"/>
                    <a:pt x="19" y="8"/>
                    <a:pt x="0" y="37"/>
                  </a:cubicBezTo>
                  <a:cubicBezTo>
                    <a:pt x="133" y="28"/>
                    <a:pt x="239" y="19"/>
                    <a:pt x="327" y="10"/>
                  </a:cubicBezTo>
                  <a:cubicBezTo>
                    <a:pt x="253" y="6"/>
                    <a:pt x="185" y="0"/>
                    <a:pt x="13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34"/>
            <p:cNvSpPr/>
            <p:nvPr/>
          </p:nvSpPr>
          <p:spPr>
            <a:xfrm>
              <a:off x="8949751" y="1080639"/>
              <a:ext cx="9482" cy="6921"/>
            </a:xfrm>
            <a:custGeom>
              <a:rect b="b" l="l" r="r" t="t"/>
              <a:pathLst>
                <a:path extrusionOk="0" h="72" w="90">
                  <a:moveTo>
                    <a:pt x="71" y="1"/>
                  </a:moveTo>
                  <a:lnTo>
                    <a:pt x="71" y="1"/>
                  </a:lnTo>
                  <a:cubicBezTo>
                    <a:pt x="19" y="45"/>
                    <a:pt x="1" y="63"/>
                    <a:pt x="10" y="71"/>
                  </a:cubicBezTo>
                  <a:cubicBezTo>
                    <a:pt x="63" y="36"/>
                    <a:pt x="89" y="10"/>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34"/>
            <p:cNvSpPr/>
            <p:nvPr/>
          </p:nvSpPr>
          <p:spPr>
            <a:xfrm>
              <a:off x="8780441" y="-417327"/>
              <a:ext cx="40141" cy="4710"/>
            </a:xfrm>
            <a:custGeom>
              <a:rect b="b" l="l" r="r" t="t"/>
              <a:pathLst>
                <a:path extrusionOk="0" h="49" w="381">
                  <a:moveTo>
                    <a:pt x="310" y="0"/>
                  </a:moveTo>
                  <a:cubicBezTo>
                    <a:pt x="213" y="18"/>
                    <a:pt x="124" y="35"/>
                    <a:pt x="1" y="44"/>
                  </a:cubicBezTo>
                  <a:cubicBezTo>
                    <a:pt x="37" y="47"/>
                    <a:pt x="73" y="49"/>
                    <a:pt x="110" y="49"/>
                  </a:cubicBezTo>
                  <a:cubicBezTo>
                    <a:pt x="200" y="49"/>
                    <a:pt x="293" y="38"/>
                    <a:pt x="38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34"/>
            <p:cNvSpPr/>
            <p:nvPr/>
          </p:nvSpPr>
          <p:spPr>
            <a:xfrm>
              <a:off x="7218513" y="510924"/>
              <a:ext cx="1054" cy="3749"/>
            </a:xfrm>
            <a:custGeom>
              <a:rect b="b" l="l" r="r" t="t"/>
              <a:pathLst>
                <a:path extrusionOk="0" h="39" w="10">
                  <a:moveTo>
                    <a:pt x="6" y="1"/>
                  </a:moveTo>
                  <a:cubicBezTo>
                    <a:pt x="1" y="1"/>
                    <a:pt x="2" y="16"/>
                    <a:pt x="9" y="38"/>
                  </a:cubicBezTo>
                  <a:cubicBezTo>
                    <a:pt x="9" y="21"/>
                    <a:pt x="9" y="12"/>
                    <a:pt x="9" y="3"/>
                  </a:cubicBezTo>
                  <a:cubicBezTo>
                    <a:pt x="8" y="1"/>
                    <a:pt x="7" y="1"/>
                    <a:pt x="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34"/>
            <p:cNvSpPr/>
            <p:nvPr/>
          </p:nvSpPr>
          <p:spPr>
            <a:xfrm>
              <a:off x="7320815" y="85968"/>
              <a:ext cx="2950" cy="17879"/>
            </a:xfrm>
            <a:custGeom>
              <a:rect b="b" l="l" r="r" t="t"/>
              <a:pathLst>
                <a:path extrusionOk="0" h="186" w="28">
                  <a:moveTo>
                    <a:pt x="27" y="0"/>
                  </a:moveTo>
                  <a:lnTo>
                    <a:pt x="27" y="0"/>
                  </a:lnTo>
                  <a:cubicBezTo>
                    <a:pt x="25" y="22"/>
                    <a:pt x="23" y="41"/>
                    <a:pt x="22" y="58"/>
                  </a:cubicBezTo>
                  <a:lnTo>
                    <a:pt x="22" y="58"/>
                  </a:lnTo>
                  <a:cubicBezTo>
                    <a:pt x="25" y="36"/>
                    <a:pt x="27" y="16"/>
                    <a:pt x="27" y="0"/>
                  </a:cubicBezTo>
                  <a:close/>
                  <a:moveTo>
                    <a:pt x="22" y="58"/>
                  </a:moveTo>
                  <a:lnTo>
                    <a:pt x="22" y="58"/>
                  </a:lnTo>
                  <a:cubicBezTo>
                    <a:pt x="16" y="96"/>
                    <a:pt x="6" y="141"/>
                    <a:pt x="1" y="186"/>
                  </a:cubicBezTo>
                  <a:cubicBezTo>
                    <a:pt x="8" y="158"/>
                    <a:pt x="15" y="120"/>
                    <a:pt x="22" y="5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34"/>
            <p:cNvSpPr/>
            <p:nvPr/>
          </p:nvSpPr>
          <p:spPr>
            <a:xfrm>
              <a:off x="8443401" y="-335911"/>
              <a:ext cx="5057" cy="1826"/>
            </a:xfrm>
            <a:custGeom>
              <a:rect b="b" l="l" r="r" t="t"/>
              <a:pathLst>
                <a:path extrusionOk="0" h="19" w="48">
                  <a:moveTo>
                    <a:pt x="48" y="1"/>
                  </a:moveTo>
                  <a:lnTo>
                    <a:pt x="48" y="1"/>
                  </a:lnTo>
                  <a:cubicBezTo>
                    <a:pt x="11" y="14"/>
                    <a:pt x="1" y="19"/>
                    <a:pt x="3" y="19"/>
                  </a:cubicBezTo>
                  <a:cubicBezTo>
                    <a:pt x="6" y="19"/>
                    <a:pt x="42" y="6"/>
                    <a:pt x="4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34"/>
            <p:cNvSpPr/>
            <p:nvPr/>
          </p:nvSpPr>
          <p:spPr>
            <a:xfrm>
              <a:off x="8392514" y="-343505"/>
              <a:ext cx="3898" cy="3460"/>
            </a:xfrm>
            <a:custGeom>
              <a:rect b="b" l="l" r="r" t="t"/>
              <a:pathLst>
                <a:path extrusionOk="0" h="36" w="37">
                  <a:moveTo>
                    <a:pt x="27" y="0"/>
                  </a:moveTo>
                  <a:cubicBezTo>
                    <a:pt x="27" y="9"/>
                    <a:pt x="18" y="27"/>
                    <a:pt x="1" y="36"/>
                  </a:cubicBezTo>
                  <a:cubicBezTo>
                    <a:pt x="18" y="27"/>
                    <a:pt x="36"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34"/>
            <p:cNvSpPr/>
            <p:nvPr/>
          </p:nvSpPr>
          <p:spPr>
            <a:xfrm>
              <a:off x="8922147" y="-453661"/>
              <a:ext cx="2634" cy="769"/>
            </a:xfrm>
            <a:custGeom>
              <a:rect b="b" l="l" r="r" t="t"/>
              <a:pathLst>
                <a:path extrusionOk="0" h="8" w="25">
                  <a:moveTo>
                    <a:pt x="0" y="1"/>
                  </a:moveTo>
                  <a:cubicBezTo>
                    <a:pt x="0" y="1"/>
                    <a:pt x="7" y="3"/>
                    <a:pt x="16" y="7"/>
                  </a:cubicBezTo>
                  <a:lnTo>
                    <a:pt x="24" y="7"/>
                  </a:lnTo>
                  <a:cubicBezTo>
                    <a:pt x="7" y="3"/>
                    <a:pt x="0"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34"/>
            <p:cNvSpPr/>
            <p:nvPr/>
          </p:nvSpPr>
          <p:spPr>
            <a:xfrm>
              <a:off x="8432550" y="-336680"/>
              <a:ext cx="13170" cy="2595"/>
            </a:xfrm>
            <a:custGeom>
              <a:rect b="b" l="l" r="r" t="t"/>
              <a:pathLst>
                <a:path extrusionOk="0" h="27" w="125">
                  <a:moveTo>
                    <a:pt x="124" y="0"/>
                  </a:moveTo>
                  <a:lnTo>
                    <a:pt x="124" y="0"/>
                  </a:lnTo>
                  <a:cubicBezTo>
                    <a:pt x="116" y="3"/>
                    <a:pt x="108" y="6"/>
                    <a:pt x="100" y="9"/>
                  </a:cubicBezTo>
                  <a:lnTo>
                    <a:pt x="100" y="9"/>
                  </a:lnTo>
                  <a:cubicBezTo>
                    <a:pt x="110" y="6"/>
                    <a:pt x="118" y="3"/>
                    <a:pt x="124" y="0"/>
                  </a:cubicBezTo>
                  <a:close/>
                  <a:moveTo>
                    <a:pt x="100" y="9"/>
                  </a:moveTo>
                  <a:cubicBezTo>
                    <a:pt x="79" y="15"/>
                    <a:pt x="47" y="21"/>
                    <a:pt x="0" y="26"/>
                  </a:cubicBezTo>
                  <a:cubicBezTo>
                    <a:pt x="29" y="26"/>
                    <a:pt x="64" y="21"/>
                    <a:pt x="100"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34"/>
            <p:cNvSpPr/>
            <p:nvPr/>
          </p:nvSpPr>
          <p:spPr>
            <a:xfrm>
              <a:off x="8425701" y="-332451"/>
              <a:ext cx="9693" cy="3268"/>
            </a:xfrm>
            <a:custGeom>
              <a:rect b="b" l="l" r="r" t="t"/>
              <a:pathLst>
                <a:path extrusionOk="0" h="34" w="92">
                  <a:moveTo>
                    <a:pt x="92" y="0"/>
                  </a:moveTo>
                  <a:lnTo>
                    <a:pt x="92" y="0"/>
                  </a:lnTo>
                  <a:cubicBezTo>
                    <a:pt x="57" y="9"/>
                    <a:pt x="30" y="18"/>
                    <a:pt x="4" y="27"/>
                  </a:cubicBezTo>
                  <a:cubicBezTo>
                    <a:pt x="0" y="30"/>
                    <a:pt x="1" y="34"/>
                    <a:pt x="9" y="34"/>
                  </a:cubicBezTo>
                  <a:cubicBezTo>
                    <a:pt x="20" y="34"/>
                    <a:pt x="45" y="26"/>
                    <a:pt x="9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34"/>
            <p:cNvSpPr/>
            <p:nvPr/>
          </p:nvSpPr>
          <p:spPr>
            <a:xfrm>
              <a:off x="8445614" y="-341006"/>
              <a:ext cx="16857" cy="5191"/>
            </a:xfrm>
            <a:custGeom>
              <a:rect b="b" l="l" r="r" t="t"/>
              <a:pathLst>
                <a:path extrusionOk="0" h="54" w="160">
                  <a:moveTo>
                    <a:pt x="159" y="1"/>
                  </a:moveTo>
                  <a:lnTo>
                    <a:pt x="159" y="1"/>
                  </a:lnTo>
                  <a:cubicBezTo>
                    <a:pt x="106" y="19"/>
                    <a:pt x="53" y="36"/>
                    <a:pt x="0" y="45"/>
                  </a:cubicBezTo>
                  <a:cubicBezTo>
                    <a:pt x="27" y="45"/>
                    <a:pt x="35" y="45"/>
                    <a:pt x="27" y="54"/>
                  </a:cubicBezTo>
                  <a:cubicBezTo>
                    <a:pt x="53" y="45"/>
                    <a:pt x="97" y="27"/>
                    <a:pt x="15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34"/>
            <p:cNvSpPr/>
            <p:nvPr/>
          </p:nvSpPr>
          <p:spPr>
            <a:xfrm>
              <a:off x="7765108" y="1034020"/>
              <a:ext cx="8850" cy="2307"/>
            </a:xfrm>
            <a:custGeom>
              <a:rect b="b" l="l" r="r" t="t"/>
              <a:pathLst>
                <a:path extrusionOk="0" h="24" w="84">
                  <a:moveTo>
                    <a:pt x="66" y="0"/>
                  </a:moveTo>
                  <a:cubicBezTo>
                    <a:pt x="17" y="16"/>
                    <a:pt x="0" y="23"/>
                    <a:pt x="4" y="23"/>
                  </a:cubicBezTo>
                  <a:cubicBezTo>
                    <a:pt x="9" y="23"/>
                    <a:pt x="41" y="14"/>
                    <a:pt x="8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34"/>
            <p:cNvSpPr/>
            <p:nvPr/>
          </p:nvSpPr>
          <p:spPr>
            <a:xfrm>
              <a:off x="9438189" y="41848"/>
              <a:ext cx="1054" cy="1730"/>
            </a:xfrm>
            <a:custGeom>
              <a:rect b="b" l="l" r="r" t="t"/>
              <a:pathLst>
                <a:path extrusionOk="0" h="18" w="10">
                  <a:moveTo>
                    <a:pt x="9" y="0"/>
                  </a:moveTo>
                  <a:cubicBezTo>
                    <a:pt x="9" y="9"/>
                    <a:pt x="0" y="18"/>
                    <a:pt x="0" y="18"/>
                  </a:cubicBezTo>
                  <a:lnTo>
                    <a:pt x="9" y="18"/>
                  </a:lnTo>
                  <a:cubicBezTo>
                    <a:pt x="9" y="9"/>
                    <a:pt x="9" y="9"/>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34"/>
            <p:cNvSpPr/>
            <p:nvPr/>
          </p:nvSpPr>
          <p:spPr>
            <a:xfrm>
              <a:off x="9423334" y="43482"/>
              <a:ext cx="22441" cy="34892"/>
            </a:xfrm>
            <a:custGeom>
              <a:rect b="b" l="l" r="r" t="t"/>
              <a:pathLst>
                <a:path extrusionOk="0" h="363" w="213">
                  <a:moveTo>
                    <a:pt x="141" y="1"/>
                  </a:moveTo>
                  <a:lnTo>
                    <a:pt x="0" y="133"/>
                  </a:lnTo>
                  <a:lnTo>
                    <a:pt x="212" y="363"/>
                  </a:lnTo>
                  <a:cubicBezTo>
                    <a:pt x="141" y="213"/>
                    <a:pt x="141" y="124"/>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34"/>
            <p:cNvSpPr/>
            <p:nvPr/>
          </p:nvSpPr>
          <p:spPr>
            <a:xfrm>
              <a:off x="7214825" y="-463177"/>
              <a:ext cx="2228100" cy="1672916"/>
            </a:xfrm>
            <a:custGeom>
              <a:rect b="b" l="l" r="r" t="t"/>
              <a:pathLst>
                <a:path extrusionOk="0" h="17404" w="21148">
                  <a:moveTo>
                    <a:pt x="12854" y="929"/>
                  </a:moveTo>
                  <a:cubicBezTo>
                    <a:pt x="12859" y="929"/>
                    <a:pt x="12812" y="939"/>
                    <a:pt x="12751" y="954"/>
                  </a:cubicBezTo>
                  <a:cubicBezTo>
                    <a:pt x="12751" y="945"/>
                    <a:pt x="12751" y="945"/>
                    <a:pt x="12751" y="945"/>
                  </a:cubicBezTo>
                  <a:cubicBezTo>
                    <a:pt x="12821" y="934"/>
                    <a:pt x="12851" y="929"/>
                    <a:pt x="12854" y="929"/>
                  </a:cubicBezTo>
                  <a:close/>
                  <a:moveTo>
                    <a:pt x="20830" y="3682"/>
                  </a:moveTo>
                  <a:cubicBezTo>
                    <a:pt x="20830" y="3683"/>
                    <a:pt x="20830" y="3684"/>
                    <a:pt x="20830" y="3684"/>
                  </a:cubicBezTo>
                  <a:lnTo>
                    <a:pt x="20830" y="3684"/>
                  </a:lnTo>
                  <a:cubicBezTo>
                    <a:pt x="20830" y="3684"/>
                    <a:pt x="20830" y="3683"/>
                    <a:pt x="20830" y="3682"/>
                  </a:cubicBezTo>
                  <a:close/>
                  <a:moveTo>
                    <a:pt x="20938" y="4183"/>
                  </a:moveTo>
                  <a:cubicBezTo>
                    <a:pt x="20940" y="4187"/>
                    <a:pt x="20942" y="4191"/>
                    <a:pt x="20945" y="4195"/>
                  </a:cubicBezTo>
                  <a:cubicBezTo>
                    <a:pt x="20943" y="4190"/>
                    <a:pt x="20940" y="4186"/>
                    <a:pt x="20938" y="4183"/>
                  </a:cubicBezTo>
                  <a:close/>
                  <a:moveTo>
                    <a:pt x="20971" y="4327"/>
                  </a:moveTo>
                  <a:cubicBezTo>
                    <a:pt x="20970" y="4337"/>
                    <a:pt x="20970" y="4346"/>
                    <a:pt x="20969" y="4355"/>
                  </a:cubicBezTo>
                  <a:lnTo>
                    <a:pt x="20969" y="4355"/>
                  </a:lnTo>
                  <a:cubicBezTo>
                    <a:pt x="20971" y="4347"/>
                    <a:pt x="20972" y="4338"/>
                    <a:pt x="20971" y="4327"/>
                  </a:cubicBezTo>
                  <a:close/>
                  <a:moveTo>
                    <a:pt x="20584" y="4336"/>
                  </a:moveTo>
                  <a:lnTo>
                    <a:pt x="20584" y="4336"/>
                  </a:lnTo>
                  <a:cubicBezTo>
                    <a:pt x="20592" y="4344"/>
                    <a:pt x="20600" y="4350"/>
                    <a:pt x="20609" y="4353"/>
                  </a:cubicBezTo>
                  <a:cubicBezTo>
                    <a:pt x="20599" y="4353"/>
                    <a:pt x="20595" y="4367"/>
                    <a:pt x="20591" y="4367"/>
                  </a:cubicBezTo>
                  <a:cubicBezTo>
                    <a:pt x="20589" y="4367"/>
                    <a:pt x="20587" y="4360"/>
                    <a:pt x="20584" y="4336"/>
                  </a:cubicBezTo>
                  <a:close/>
                  <a:moveTo>
                    <a:pt x="20627" y="10137"/>
                  </a:moveTo>
                  <a:cubicBezTo>
                    <a:pt x="20636" y="10190"/>
                    <a:pt x="20600" y="10278"/>
                    <a:pt x="20556" y="10367"/>
                  </a:cubicBezTo>
                  <a:cubicBezTo>
                    <a:pt x="20565" y="10296"/>
                    <a:pt x="20591" y="10216"/>
                    <a:pt x="20627" y="10137"/>
                  </a:cubicBezTo>
                  <a:close/>
                  <a:moveTo>
                    <a:pt x="1298" y="13104"/>
                  </a:moveTo>
                  <a:cubicBezTo>
                    <a:pt x="1298" y="13112"/>
                    <a:pt x="1299" y="13120"/>
                    <a:pt x="1300" y="13128"/>
                  </a:cubicBezTo>
                  <a:lnTo>
                    <a:pt x="1300" y="13128"/>
                  </a:lnTo>
                  <a:cubicBezTo>
                    <a:pt x="1301" y="13123"/>
                    <a:pt x="1300" y="13115"/>
                    <a:pt x="1298" y="13104"/>
                  </a:cubicBezTo>
                  <a:close/>
                  <a:moveTo>
                    <a:pt x="4212" y="15267"/>
                  </a:moveTo>
                  <a:lnTo>
                    <a:pt x="4274" y="15285"/>
                  </a:lnTo>
                  <a:cubicBezTo>
                    <a:pt x="4236" y="15287"/>
                    <a:pt x="4211" y="15288"/>
                    <a:pt x="4197" y="15288"/>
                  </a:cubicBezTo>
                  <a:cubicBezTo>
                    <a:pt x="4156" y="15288"/>
                    <a:pt x="4186" y="15280"/>
                    <a:pt x="4212" y="15267"/>
                  </a:cubicBezTo>
                  <a:close/>
                  <a:moveTo>
                    <a:pt x="7549" y="15539"/>
                  </a:moveTo>
                  <a:cubicBezTo>
                    <a:pt x="7566" y="15540"/>
                    <a:pt x="7581" y="15541"/>
                    <a:pt x="7594" y="15541"/>
                  </a:cubicBezTo>
                  <a:cubicBezTo>
                    <a:pt x="7578" y="15540"/>
                    <a:pt x="7563" y="15539"/>
                    <a:pt x="7549" y="15539"/>
                  </a:cubicBezTo>
                  <a:close/>
                  <a:moveTo>
                    <a:pt x="18137" y="15444"/>
                  </a:moveTo>
                  <a:cubicBezTo>
                    <a:pt x="18093" y="15505"/>
                    <a:pt x="18013" y="15638"/>
                    <a:pt x="17942" y="15656"/>
                  </a:cubicBezTo>
                  <a:cubicBezTo>
                    <a:pt x="17960" y="15550"/>
                    <a:pt x="18040" y="15532"/>
                    <a:pt x="18137" y="15444"/>
                  </a:cubicBezTo>
                  <a:close/>
                  <a:moveTo>
                    <a:pt x="16861" y="16510"/>
                  </a:moveTo>
                  <a:cubicBezTo>
                    <a:pt x="16845" y="16520"/>
                    <a:pt x="16829" y="16529"/>
                    <a:pt x="16812" y="16539"/>
                  </a:cubicBezTo>
                  <a:cubicBezTo>
                    <a:pt x="16833" y="16528"/>
                    <a:pt x="16849" y="16518"/>
                    <a:pt x="16861" y="16510"/>
                  </a:cubicBezTo>
                  <a:close/>
                  <a:moveTo>
                    <a:pt x="16777" y="0"/>
                  </a:moveTo>
                  <a:cubicBezTo>
                    <a:pt x="16856" y="62"/>
                    <a:pt x="16512" y="150"/>
                    <a:pt x="16282" y="168"/>
                  </a:cubicBezTo>
                  <a:cubicBezTo>
                    <a:pt x="16300" y="150"/>
                    <a:pt x="16247" y="124"/>
                    <a:pt x="16221" y="106"/>
                  </a:cubicBezTo>
                  <a:cubicBezTo>
                    <a:pt x="15982" y="102"/>
                    <a:pt x="15799" y="95"/>
                    <a:pt x="15620" y="95"/>
                  </a:cubicBezTo>
                  <a:cubicBezTo>
                    <a:pt x="15441" y="95"/>
                    <a:pt x="15267" y="102"/>
                    <a:pt x="15046" y="124"/>
                  </a:cubicBezTo>
                  <a:cubicBezTo>
                    <a:pt x="15002" y="106"/>
                    <a:pt x="14781" y="115"/>
                    <a:pt x="14870" y="62"/>
                  </a:cubicBezTo>
                  <a:lnTo>
                    <a:pt x="14870" y="62"/>
                  </a:lnTo>
                  <a:cubicBezTo>
                    <a:pt x="14808" y="89"/>
                    <a:pt x="14755" y="124"/>
                    <a:pt x="14614" y="142"/>
                  </a:cubicBezTo>
                  <a:cubicBezTo>
                    <a:pt x="14481" y="133"/>
                    <a:pt x="14552" y="115"/>
                    <a:pt x="14640" y="97"/>
                  </a:cubicBezTo>
                  <a:cubicBezTo>
                    <a:pt x="14720" y="80"/>
                    <a:pt x="14817" y="62"/>
                    <a:pt x="14702" y="36"/>
                  </a:cubicBezTo>
                  <a:lnTo>
                    <a:pt x="14702" y="36"/>
                  </a:lnTo>
                  <a:cubicBezTo>
                    <a:pt x="14693" y="80"/>
                    <a:pt x="14358" y="150"/>
                    <a:pt x="14172" y="221"/>
                  </a:cubicBezTo>
                  <a:cubicBezTo>
                    <a:pt x="14185" y="232"/>
                    <a:pt x="14208" y="237"/>
                    <a:pt x="14239" y="237"/>
                  </a:cubicBezTo>
                  <a:cubicBezTo>
                    <a:pt x="14375" y="237"/>
                    <a:pt x="14658" y="141"/>
                    <a:pt x="14817" y="97"/>
                  </a:cubicBezTo>
                  <a:lnTo>
                    <a:pt x="14817" y="97"/>
                  </a:lnTo>
                  <a:cubicBezTo>
                    <a:pt x="14826" y="203"/>
                    <a:pt x="14508" y="345"/>
                    <a:pt x="14066" y="486"/>
                  </a:cubicBezTo>
                  <a:cubicBezTo>
                    <a:pt x="13963" y="514"/>
                    <a:pt x="13906" y="524"/>
                    <a:pt x="13875" y="524"/>
                  </a:cubicBezTo>
                  <a:cubicBezTo>
                    <a:pt x="13811" y="524"/>
                    <a:pt x="13861" y="482"/>
                    <a:pt x="13849" y="482"/>
                  </a:cubicBezTo>
                  <a:cubicBezTo>
                    <a:pt x="13847" y="482"/>
                    <a:pt x="13843" y="483"/>
                    <a:pt x="13837" y="486"/>
                  </a:cubicBezTo>
                  <a:cubicBezTo>
                    <a:pt x="13166" y="618"/>
                    <a:pt x="13316" y="786"/>
                    <a:pt x="12742" y="866"/>
                  </a:cubicBezTo>
                  <a:cubicBezTo>
                    <a:pt x="12512" y="866"/>
                    <a:pt x="12698" y="742"/>
                    <a:pt x="12636" y="716"/>
                  </a:cubicBezTo>
                  <a:cubicBezTo>
                    <a:pt x="12918" y="610"/>
                    <a:pt x="13095" y="627"/>
                    <a:pt x="13289" y="574"/>
                  </a:cubicBezTo>
                  <a:lnTo>
                    <a:pt x="13289" y="574"/>
                  </a:lnTo>
                  <a:cubicBezTo>
                    <a:pt x="13201" y="583"/>
                    <a:pt x="13121" y="601"/>
                    <a:pt x="13042" y="610"/>
                  </a:cubicBezTo>
                  <a:cubicBezTo>
                    <a:pt x="13121" y="565"/>
                    <a:pt x="13316" y="504"/>
                    <a:pt x="13422" y="495"/>
                  </a:cubicBezTo>
                  <a:cubicBezTo>
                    <a:pt x="13416" y="494"/>
                    <a:pt x="13410" y="494"/>
                    <a:pt x="13403" y="494"/>
                  </a:cubicBezTo>
                  <a:cubicBezTo>
                    <a:pt x="13292" y="494"/>
                    <a:pt x="13023" y="562"/>
                    <a:pt x="12715" y="645"/>
                  </a:cubicBezTo>
                  <a:cubicBezTo>
                    <a:pt x="12388" y="733"/>
                    <a:pt x="12035" y="848"/>
                    <a:pt x="11770" y="901"/>
                  </a:cubicBezTo>
                  <a:cubicBezTo>
                    <a:pt x="11682" y="954"/>
                    <a:pt x="11541" y="1025"/>
                    <a:pt x="11620" y="1025"/>
                  </a:cubicBezTo>
                  <a:lnTo>
                    <a:pt x="11779" y="963"/>
                  </a:lnTo>
                  <a:cubicBezTo>
                    <a:pt x="11920" y="963"/>
                    <a:pt x="11591" y="1094"/>
                    <a:pt x="11659" y="1094"/>
                  </a:cubicBezTo>
                  <a:cubicBezTo>
                    <a:pt x="11668" y="1094"/>
                    <a:pt x="11684" y="1092"/>
                    <a:pt x="11709" y="1086"/>
                  </a:cubicBezTo>
                  <a:lnTo>
                    <a:pt x="11709" y="1086"/>
                  </a:lnTo>
                  <a:cubicBezTo>
                    <a:pt x="11505" y="1192"/>
                    <a:pt x="11285" y="1325"/>
                    <a:pt x="10976" y="1404"/>
                  </a:cubicBezTo>
                  <a:lnTo>
                    <a:pt x="10900" y="1354"/>
                  </a:lnTo>
                  <a:lnTo>
                    <a:pt x="10900" y="1354"/>
                  </a:lnTo>
                  <a:cubicBezTo>
                    <a:pt x="10903" y="1355"/>
                    <a:pt x="10908" y="1355"/>
                    <a:pt x="10913" y="1355"/>
                  </a:cubicBezTo>
                  <a:cubicBezTo>
                    <a:pt x="10965" y="1355"/>
                    <a:pt x="11119" y="1318"/>
                    <a:pt x="11179" y="1281"/>
                  </a:cubicBezTo>
                  <a:lnTo>
                    <a:pt x="11179" y="1281"/>
                  </a:lnTo>
                  <a:cubicBezTo>
                    <a:pt x="11125" y="1314"/>
                    <a:pt x="11012" y="1330"/>
                    <a:pt x="10897" y="1352"/>
                  </a:cubicBezTo>
                  <a:lnTo>
                    <a:pt x="10897" y="1352"/>
                  </a:lnTo>
                  <a:lnTo>
                    <a:pt x="10896" y="1351"/>
                  </a:lnTo>
                  <a:lnTo>
                    <a:pt x="10896" y="1351"/>
                  </a:lnTo>
                  <a:cubicBezTo>
                    <a:pt x="10896" y="1351"/>
                    <a:pt x="10896" y="1352"/>
                    <a:pt x="10896" y="1352"/>
                  </a:cubicBezTo>
                  <a:lnTo>
                    <a:pt x="10896" y="1352"/>
                  </a:lnTo>
                  <a:cubicBezTo>
                    <a:pt x="10767" y="1376"/>
                    <a:pt x="10634" y="1409"/>
                    <a:pt x="10578" y="1484"/>
                  </a:cubicBezTo>
                  <a:lnTo>
                    <a:pt x="10808" y="1457"/>
                  </a:lnTo>
                  <a:lnTo>
                    <a:pt x="10808" y="1457"/>
                  </a:lnTo>
                  <a:cubicBezTo>
                    <a:pt x="10605" y="1572"/>
                    <a:pt x="10366" y="1740"/>
                    <a:pt x="10093" y="1810"/>
                  </a:cubicBezTo>
                  <a:cubicBezTo>
                    <a:pt x="10123" y="1816"/>
                    <a:pt x="10144" y="1818"/>
                    <a:pt x="10159" y="1818"/>
                  </a:cubicBezTo>
                  <a:cubicBezTo>
                    <a:pt x="10214" y="1818"/>
                    <a:pt x="10203" y="1792"/>
                    <a:pt x="10329" y="1792"/>
                  </a:cubicBezTo>
                  <a:cubicBezTo>
                    <a:pt x="10343" y="1792"/>
                    <a:pt x="10358" y="1792"/>
                    <a:pt x="10375" y="1793"/>
                  </a:cubicBezTo>
                  <a:cubicBezTo>
                    <a:pt x="10184" y="1751"/>
                    <a:pt x="10954" y="1577"/>
                    <a:pt x="10796" y="1549"/>
                  </a:cubicBezTo>
                  <a:lnTo>
                    <a:pt x="10796" y="1549"/>
                  </a:lnTo>
                  <a:cubicBezTo>
                    <a:pt x="10807" y="1550"/>
                    <a:pt x="10817" y="1550"/>
                    <a:pt x="10827" y="1550"/>
                  </a:cubicBezTo>
                  <a:cubicBezTo>
                    <a:pt x="11012" y="1550"/>
                    <a:pt x="11131" y="1465"/>
                    <a:pt x="11382" y="1457"/>
                  </a:cubicBezTo>
                  <a:cubicBezTo>
                    <a:pt x="11373" y="1440"/>
                    <a:pt x="11276" y="1448"/>
                    <a:pt x="11505" y="1387"/>
                  </a:cubicBezTo>
                  <a:cubicBezTo>
                    <a:pt x="11514" y="1369"/>
                    <a:pt x="11532" y="1351"/>
                    <a:pt x="11550" y="1342"/>
                  </a:cubicBezTo>
                  <a:lnTo>
                    <a:pt x="11550" y="1342"/>
                  </a:lnTo>
                  <a:cubicBezTo>
                    <a:pt x="11488" y="1351"/>
                    <a:pt x="11444" y="1351"/>
                    <a:pt x="11417" y="1351"/>
                  </a:cubicBezTo>
                  <a:cubicBezTo>
                    <a:pt x="11514" y="1254"/>
                    <a:pt x="11868" y="1139"/>
                    <a:pt x="11982" y="1078"/>
                  </a:cubicBezTo>
                  <a:cubicBezTo>
                    <a:pt x="12008" y="1071"/>
                    <a:pt x="12023" y="1069"/>
                    <a:pt x="12031" y="1069"/>
                  </a:cubicBezTo>
                  <a:cubicBezTo>
                    <a:pt x="12065" y="1069"/>
                    <a:pt x="11953" y="1122"/>
                    <a:pt x="12018" y="1122"/>
                  </a:cubicBezTo>
                  <a:lnTo>
                    <a:pt x="12185" y="1025"/>
                  </a:lnTo>
                  <a:cubicBezTo>
                    <a:pt x="12221" y="1069"/>
                    <a:pt x="12565" y="998"/>
                    <a:pt x="12256" y="1122"/>
                  </a:cubicBezTo>
                  <a:lnTo>
                    <a:pt x="12547" y="1042"/>
                  </a:lnTo>
                  <a:cubicBezTo>
                    <a:pt x="12715" y="1025"/>
                    <a:pt x="12954" y="972"/>
                    <a:pt x="13086" y="910"/>
                  </a:cubicBezTo>
                  <a:cubicBezTo>
                    <a:pt x="13197" y="889"/>
                    <a:pt x="13334" y="809"/>
                    <a:pt x="13338" y="809"/>
                  </a:cubicBezTo>
                  <a:lnTo>
                    <a:pt x="13338" y="809"/>
                  </a:lnTo>
                  <a:cubicBezTo>
                    <a:pt x="13339" y="809"/>
                    <a:pt x="13330" y="815"/>
                    <a:pt x="13307" y="830"/>
                  </a:cubicBezTo>
                  <a:cubicBezTo>
                    <a:pt x="13448" y="786"/>
                    <a:pt x="13598" y="733"/>
                    <a:pt x="13739" y="689"/>
                  </a:cubicBezTo>
                  <a:lnTo>
                    <a:pt x="13748" y="707"/>
                  </a:lnTo>
                  <a:cubicBezTo>
                    <a:pt x="14144" y="620"/>
                    <a:pt x="14554" y="462"/>
                    <a:pt x="15016" y="462"/>
                  </a:cubicBezTo>
                  <a:cubicBezTo>
                    <a:pt x="15070" y="462"/>
                    <a:pt x="15124" y="464"/>
                    <a:pt x="15179" y="468"/>
                  </a:cubicBezTo>
                  <a:cubicBezTo>
                    <a:pt x="15320" y="442"/>
                    <a:pt x="15479" y="407"/>
                    <a:pt x="15726" y="407"/>
                  </a:cubicBezTo>
                  <a:lnTo>
                    <a:pt x="15779" y="451"/>
                  </a:lnTo>
                  <a:cubicBezTo>
                    <a:pt x="15808" y="448"/>
                    <a:pt x="15840" y="447"/>
                    <a:pt x="15874" y="447"/>
                  </a:cubicBezTo>
                  <a:cubicBezTo>
                    <a:pt x="15958" y="447"/>
                    <a:pt x="16056" y="453"/>
                    <a:pt x="16150" y="460"/>
                  </a:cubicBezTo>
                  <a:cubicBezTo>
                    <a:pt x="16226" y="465"/>
                    <a:pt x="16294" y="470"/>
                    <a:pt x="16346" y="470"/>
                  </a:cubicBezTo>
                  <a:cubicBezTo>
                    <a:pt x="16384" y="470"/>
                    <a:pt x="16414" y="467"/>
                    <a:pt x="16433" y="460"/>
                  </a:cubicBezTo>
                  <a:cubicBezTo>
                    <a:pt x="16486" y="486"/>
                    <a:pt x="16565" y="512"/>
                    <a:pt x="16662" y="530"/>
                  </a:cubicBezTo>
                  <a:cubicBezTo>
                    <a:pt x="16715" y="539"/>
                    <a:pt x="16768" y="548"/>
                    <a:pt x="16821" y="557"/>
                  </a:cubicBezTo>
                  <a:cubicBezTo>
                    <a:pt x="16874" y="565"/>
                    <a:pt x="16936" y="574"/>
                    <a:pt x="16998" y="583"/>
                  </a:cubicBezTo>
                  <a:cubicBezTo>
                    <a:pt x="17236" y="610"/>
                    <a:pt x="17483" y="654"/>
                    <a:pt x="17633" y="716"/>
                  </a:cubicBezTo>
                  <a:lnTo>
                    <a:pt x="17669" y="663"/>
                  </a:lnTo>
                  <a:cubicBezTo>
                    <a:pt x="17881" y="733"/>
                    <a:pt x="18075" y="795"/>
                    <a:pt x="18340" y="901"/>
                  </a:cubicBezTo>
                  <a:lnTo>
                    <a:pt x="18349" y="848"/>
                  </a:lnTo>
                  <a:cubicBezTo>
                    <a:pt x="18402" y="866"/>
                    <a:pt x="18463" y="901"/>
                    <a:pt x="18525" y="945"/>
                  </a:cubicBezTo>
                  <a:cubicBezTo>
                    <a:pt x="18561" y="963"/>
                    <a:pt x="18596" y="989"/>
                    <a:pt x="18631" y="1007"/>
                  </a:cubicBezTo>
                  <a:cubicBezTo>
                    <a:pt x="18658" y="1042"/>
                    <a:pt x="18693" y="1069"/>
                    <a:pt x="18719" y="1095"/>
                  </a:cubicBezTo>
                  <a:cubicBezTo>
                    <a:pt x="18852" y="1210"/>
                    <a:pt x="18976" y="1351"/>
                    <a:pt x="19117" y="1484"/>
                  </a:cubicBezTo>
                  <a:cubicBezTo>
                    <a:pt x="19081" y="1475"/>
                    <a:pt x="19020" y="1404"/>
                    <a:pt x="18976" y="1351"/>
                  </a:cubicBezTo>
                  <a:lnTo>
                    <a:pt x="18976" y="1351"/>
                  </a:lnTo>
                  <a:cubicBezTo>
                    <a:pt x="19011" y="1404"/>
                    <a:pt x="19046" y="1448"/>
                    <a:pt x="19081" y="1493"/>
                  </a:cubicBezTo>
                  <a:cubicBezTo>
                    <a:pt x="19108" y="1537"/>
                    <a:pt x="19152" y="1581"/>
                    <a:pt x="19187" y="1625"/>
                  </a:cubicBezTo>
                  <a:cubicBezTo>
                    <a:pt x="19267" y="1713"/>
                    <a:pt x="19346" y="1802"/>
                    <a:pt x="19426" y="1890"/>
                  </a:cubicBezTo>
                  <a:cubicBezTo>
                    <a:pt x="19505" y="1969"/>
                    <a:pt x="19576" y="2067"/>
                    <a:pt x="19647" y="2164"/>
                  </a:cubicBezTo>
                  <a:cubicBezTo>
                    <a:pt x="19708" y="2261"/>
                    <a:pt x="19770" y="2358"/>
                    <a:pt x="19788" y="2464"/>
                  </a:cubicBezTo>
                  <a:cubicBezTo>
                    <a:pt x="19858" y="2552"/>
                    <a:pt x="19885" y="2623"/>
                    <a:pt x="19911" y="2693"/>
                  </a:cubicBezTo>
                  <a:cubicBezTo>
                    <a:pt x="19903" y="2685"/>
                    <a:pt x="19903" y="2676"/>
                    <a:pt x="19894" y="2676"/>
                  </a:cubicBezTo>
                  <a:cubicBezTo>
                    <a:pt x="19903" y="2685"/>
                    <a:pt x="19903" y="2702"/>
                    <a:pt x="19911" y="2711"/>
                  </a:cubicBezTo>
                  <a:cubicBezTo>
                    <a:pt x="19929" y="2755"/>
                    <a:pt x="19938" y="2808"/>
                    <a:pt x="19947" y="2861"/>
                  </a:cubicBezTo>
                  <a:cubicBezTo>
                    <a:pt x="19947" y="2808"/>
                    <a:pt x="19938" y="2764"/>
                    <a:pt x="19929" y="2738"/>
                  </a:cubicBezTo>
                  <a:lnTo>
                    <a:pt x="19929" y="2738"/>
                  </a:lnTo>
                  <a:cubicBezTo>
                    <a:pt x="19964" y="2808"/>
                    <a:pt x="20017" y="2923"/>
                    <a:pt x="20079" y="3029"/>
                  </a:cubicBezTo>
                  <a:lnTo>
                    <a:pt x="20044" y="3091"/>
                  </a:lnTo>
                  <a:cubicBezTo>
                    <a:pt x="20044" y="3100"/>
                    <a:pt x="20053" y="3108"/>
                    <a:pt x="20053" y="3117"/>
                  </a:cubicBezTo>
                  <a:cubicBezTo>
                    <a:pt x="20065" y="3174"/>
                    <a:pt x="20079" y="3195"/>
                    <a:pt x="20092" y="3195"/>
                  </a:cubicBezTo>
                  <a:cubicBezTo>
                    <a:pt x="20108" y="3195"/>
                    <a:pt x="20123" y="3165"/>
                    <a:pt x="20132" y="3126"/>
                  </a:cubicBezTo>
                  <a:cubicBezTo>
                    <a:pt x="20168" y="3179"/>
                    <a:pt x="20194" y="3223"/>
                    <a:pt x="20221" y="3267"/>
                  </a:cubicBezTo>
                  <a:cubicBezTo>
                    <a:pt x="20168" y="3391"/>
                    <a:pt x="20371" y="3559"/>
                    <a:pt x="20300" y="3718"/>
                  </a:cubicBezTo>
                  <a:cubicBezTo>
                    <a:pt x="20335" y="3753"/>
                    <a:pt x="20388" y="3894"/>
                    <a:pt x="20441" y="4036"/>
                  </a:cubicBezTo>
                  <a:cubicBezTo>
                    <a:pt x="20487" y="4165"/>
                    <a:pt x="20532" y="4287"/>
                    <a:pt x="20584" y="4336"/>
                  </a:cubicBezTo>
                  <a:lnTo>
                    <a:pt x="20584" y="4336"/>
                  </a:lnTo>
                  <a:cubicBezTo>
                    <a:pt x="20601" y="4474"/>
                    <a:pt x="20610" y="4612"/>
                    <a:pt x="20653" y="4724"/>
                  </a:cubicBezTo>
                  <a:lnTo>
                    <a:pt x="20591" y="4795"/>
                  </a:lnTo>
                  <a:cubicBezTo>
                    <a:pt x="20644" y="4883"/>
                    <a:pt x="20680" y="4980"/>
                    <a:pt x="20733" y="5077"/>
                  </a:cubicBezTo>
                  <a:cubicBezTo>
                    <a:pt x="20716" y="5197"/>
                    <a:pt x="20703" y="5273"/>
                    <a:pt x="20677" y="5273"/>
                  </a:cubicBezTo>
                  <a:cubicBezTo>
                    <a:pt x="20661" y="5273"/>
                    <a:pt x="20640" y="5243"/>
                    <a:pt x="20609" y="5175"/>
                  </a:cubicBezTo>
                  <a:lnTo>
                    <a:pt x="20609" y="5175"/>
                  </a:lnTo>
                  <a:cubicBezTo>
                    <a:pt x="20680" y="5387"/>
                    <a:pt x="20688" y="5475"/>
                    <a:pt x="20706" y="5554"/>
                  </a:cubicBezTo>
                  <a:cubicBezTo>
                    <a:pt x="20715" y="5634"/>
                    <a:pt x="20733" y="5713"/>
                    <a:pt x="20777" y="5899"/>
                  </a:cubicBezTo>
                  <a:lnTo>
                    <a:pt x="20733" y="5881"/>
                  </a:lnTo>
                  <a:lnTo>
                    <a:pt x="20733" y="5881"/>
                  </a:lnTo>
                  <a:cubicBezTo>
                    <a:pt x="20741" y="6013"/>
                    <a:pt x="20812" y="6225"/>
                    <a:pt x="20768" y="6314"/>
                  </a:cubicBezTo>
                  <a:cubicBezTo>
                    <a:pt x="20724" y="6464"/>
                    <a:pt x="20715" y="6835"/>
                    <a:pt x="20688" y="7267"/>
                  </a:cubicBezTo>
                  <a:cubicBezTo>
                    <a:pt x="20662" y="7700"/>
                    <a:pt x="20609" y="8194"/>
                    <a:pt x="20530" y="8574"/>
                  </a:cubicBezTo>
                  <a:cubicBezTo>
                    <a:pt x="20546" y="8560"/>
                    <a:pt x="20557" y="8554"/>
                    <a:pt x="20565" y="8554"/>
                  </a:cubicBezTo>
                  <a:cubicBezTo>
                    <a:pt x="20591" y="8554"/>
                    <a:pt x="20574" y="8625"/>
                    <a:pt x="20547" y="8707"/>
                  </a:cubicBezTo>
                  <a:cubicBezTo>
                    <a:pt x="20512" y="8821"/>
                    <a:pt x="20468" y="8945"/>
                    <a:pt x="20521" y="8971"/>
                  </a:cubicBezTo>
                  <a:cubicBezTo>
                    <a:pt x="20498" y="8994"/>
                    <a:pt x="20476" y="9045"/>
                    <a:pt x="20460" y="9045"/>
                  </a:cubicBezTo>
                  <a:cubicBezTo>
                    <a:pt x="20451" y="9045"/>
                    <a:pt x="20444" y="9028"/>
                    <a:pt x="20441" y="8980"/>
                  </a:cubicBezTo>
                  <a:cubicBezTo>
                    <a:pt x="20432" y="9174"/>
                    <a:pt x="20388" y="9325"/>
                    <a:pt x="20353" y="9448"/>
                  </a:cubicBezTo>
                  <a:cubicBezTo>
                    <a:pt x="20326" y="9581"/>
                    <a:pt x="20309" y="9687"/>
                    <a:pt x="20318" y="9837"/>
                  </a:cubicBezTo>
                  <a:cubicBezTo>
                    <a:pt x="20312" y="9841"/>
                    <a:pt x="20308" y="9843"/>
                    <a:pt x="20304" y="9843"/>
                  </a:cubicBezTo>
                  <a:cubicBezTo>
                    <a:pt x="20281" y="9843"/>
                    <a:pt x="20286" y="9769"/>
                    <a:pt x="20272" y="9769"/>
                  </a:cubicBezTo>
                  <a:cubicBezTo>
                    <a:pt x="20270" y="9769"/>
                    <a:pt x="20268" y="9771"/>
                    <a:pt x="20265" y="9775"/>
                  </a:cubicBezTo>
                  <a:cubicBezTo>
                    <a:pt x="20265" y="9810"/>
                    <a:pt x="20265" y="9907"/>
                    <a:pt x="20238" y="9934"/>
                  </a:cubicBezTo>
                  <a:cubicBezTo>
                    <a:pt x="20233" y="9939"/>
                    <a:pt x="20229" y="9941"/>
                    <a:pt x="20226" y="9941"/>
                  </a:cubicBezTo>
                  <a:cubicBezTo>
                    <a:pt x="20208" y="9941"/>
                    <a:pt x="20221" y="9863"/>
                    <a:pt x="20221" y="9810"/>
                  </a:cubicBezTo>
                  <a:lnTo>
                    <a:pt x="20221" y="9810"/>
                  </a:lnTo>
                  <a:cubicBezTo>
                    <a:pt x="20176" y="10004"/>
                    <a:pt x="20176" y="10119"/>
                    <a:pt x="20203" y="10190"/>
                  </a:cubicBezTo>
                  <a:cubicBezTo>
                    <a:pt x="20221" y="10261"/>
                    <a:pt x="20265" y="10296"/>
                    <a:pt x="20309" y="10322"/>
                  </a:cubicBezTo>
                  <a:cubicBezTo>
                    <a:pt x="20212" y="10508"/>
                    <a:pt x="20185" y="10605"/>
                    <a:pt x="20203" y="10764"/>
                  </a:cubicBezTo>
                  <a:cubicBezTo>
                    <a:pt x="20180" y="10796"/>
                    <a:pt x="20150" y="10840"/>
                    <a:pt x="20135" y="10840"/>
                  </a:cubicBezTo>
                  <a:cubicBezTo>
                    <a:pt x="20121" y="10840"/>
                    <a:pt x="20120" y="10803"/>
                    <a:pt x="20150" y="10684"/>
                  </a:cubicBezTo>
                  <a:lnTo>
                    <a:pt x="20150" y="10684"/>
                  </a:lnTo>
                  <a:cubicBezTo>
                    <a:pt x="20115" y="10817"/>
                    <a:pt x="19841" y="11488"/>
                    <a:pt x="19903" y="11523"/>
                  </a:cubicBezTo>
                  <a:cubicBezTo>
                    <a:pt x="19867" y="11559"/>
                    <a:pt x="19832" y="11709"/>
                    <a:pt x="19823" y="11744"/>
                  </a:cubicBezTo>
                  <a:cubicBezTo>
                    <a:pt x="19708" y="12044"/>
                    <a:pt x="19682" y="12062"/>
                    <a:pt x="19567" y="12353"/>
                  </a:cubicBezTo>
                  <a:lnTo>
                    <a:pt x="19611" y="12283"/>
                  </a:lnTo>
                  <a:lnTo>
                    <a:pt x="19611" y="12283"/>
                  </a:lnTo>
                  <a:cubicBezTo>
                    <a:pt x="19655" y="12433"/>
                    <a:pt x="19532" y="12521"/>
                    <a:pt x="19435" y="12759"/>
                  </a:cubicBezTo>
                  <a:lnTo>
                    <a:pt x="19426" y="12742"/>
                  </a:lnTo>
                  <a:cubicBezTo>
                    <a:pt x="19276" y="12989"/>
                    <a:pt x="19240" y="13051"/>
                    <a:pt x="19223" y="13104"/>
                  </a:cubicBezTo>
                  <a:cubicBezTo>
                    <a:pt x="19196" y="13166"/>
                    <a:pt x="19187" y="13227"/>
                    <a:pt x="19011" y="13448"/>
                  </a:cubicBezTo>
                  <a:lnTo>
                    <a:pt x="19073" y="13448"/>
                  </a:lnTo>
                  <a:cubicBezTo>
                    <a:pt x="19117" y="13510"/>
                    <a:pt x="19037" y="13607"/>
                    <a:pt x="18931" y="13731"/>
                  </a:cubicBezTo>
                  <a:cubicBezTo>
                    <a:pt x="18825" y="13854"/>
                    <a:pt x="18693" y="13996"/>
                    <a:pt x="18622" y="14154"/>
                  </a:cubicBezTo>
                  <a:lnTo>
                    <a:pt x="18711" y="14066"/>
                  </a:lnTo>
                  <a:lnTo>
                    <a:pt x="18711" y="14066"/>
                  </a:lnTo>
                  <a:cubicBezTo>
                    <a:pt x="18684" y="14154"/>
                    <a:pt x="18578" y="14234"/>
                    <a:pt x="18463" y="14313"/>
                  </a:cubicBezTo>
                  <a:cubicBezTo>
                    <a:pt x="18349" y="14384"/>
                    <a:pt x="18234" y="14455"/>
                    <a:pt x="18172" y="14516"/>
                  </a:cubicBezTo>
                  <a:cubicBezTo>
                    <a:pt x="18168" y="14520"/>
                    <a:pt x="18166" y="14522"/>
                    <a:pt x="18165" y="14522"/>
                  </a:cubicBezTo>
                  <a:cubicBezTo>
                    <a:pt x="18159" y="14522"/>
                    <a:pt x="18202" y="14456"/>
                    <a:pt x="18225" y="14411"/>
                  </a:cubicBezTo>
                  <a:lnTo>
                    <a:pt x="18225" y="14411"/>
                  </a:lnTo>
                  <a:cubicBezTo>
                    <a:pt x="17881" y="14728"/>
                    <a:pt x="18251" y="14508"/>
                    <a:pt x="18048" y="14790"/>
                  </a:cubicBezTo>
                  <a:cubicBezTo>
                    <a:pt x="18044" y="14791"/>
                    <a:pt x="18040" y="14792"/>
                    <a:pt x="18037" y="14792"/>
                  </a:cubicBezTo>
                  <a:cubicBezTo>
                    <a:pt x="18004" y="14792"/>
                    <a:pt x="18002" y="14751"/>
                    <a:pt x="17974" y="14751"/>
                  </a:cubicBezTo>
                  <a:cubicBezTo>
                    <a:pt x="17955" y="14751"/>
                    <a:pt x="17924" y="14770"/>
                    <a:pt x="17863" y="14834"/>
                  </a:cubicBezTo>
                  <a:cubicBezTo>
                    <a:pt x="17810" y="14861"/>
                    <a:pt x="17739" y="15011"/>
                    <a:pt x="17625" y="15170"/>
                  </a:cubicBezTo>
                  <a:cubicBezTo>
                    <a:pt x="17563" y="15249"/>
                    <a:pt x="17501" y="15329"/>
                    <a:pt x="17430" y="15399"/>
                  </a:cubicBezTo>
                  <a:cubicBezTo>
                    <a:pt x="17368" y="15470"/>
                    <a:pt x="17289" y="15532"/>
                    <a:pt x="17218" y="15567"/>
                  </a:cubicBezTo>
                  <a:cubicBezTo>
                    <a:pt x="17246" y="15557"/>
                    <a:pt x="17274" y="15548"/>
                    <a:pt x="17293" y="15548"/>
                  </a:cubicBezTo>
                  <a:cubicBezTo>
                    <a:pt x="17323" y="15548"/>
                    <a:pt x="17328" y="15571"/>
                    <a:pt x="17263" y="15647"/>
                  </a:cubicBezTo>
                  <a:cubicBezTo>
                    <a:pt x="17218" y="15691"/>
                    <a:pt x="17157" y="15726"/>
                    <a:pt x="17095" y="15770"/>
                  </a:cubicBezTo>
                  <a:cubicBezTo>
                    <a:pt x="17024" y="15806"/>
                    <a:pt x="16953" y="15841"/>
                    <a:pt x="16883" y="15885"/>
                  </a:cubicBezTo>
                  <a:cubicBezTo>
                    <a:pt x="16733" y="15956"/>
                    <a:pt x="16609" y="16035"/>
                    <a:pt x="16530" y="16132"/>
                  </a:cubicBezTo>
                  <a:cubicBezTo>
                    <a:pt x="16516" y="16137"/>
                    <a:pt x="16505" y="16139"/>
                    <a:pt x="16497" y="16139"/>
                  </a:cubicBezTo>
                  <a:cubicBezTo>
                    <a:pt x="16488" y="16139"/>
                    <a:pt x="16481" y="16137"/>
                    <a:pt x="16477" y="16132"/>
                  </a:cubicBezTo>
                  <a:cubicBezTo>
                    <a:pt x="16335" y="16256"/>
                    <a:pt x="15956" y="16433"/>
                    <a:pt x="15867" y="16521"/>
                  </a:cubicBezTo>
                  <a:cubicBezTo>
                    <a:pt x="15846" y="16507"/>
                    <a:pt x="15818" y="16501"/>
                    <a:pt x="15784" y="16501"/>
                  </a:cubicBezTo>
                  <a:cubicBezTo>
                    <a:pt x="15734" y="16501"/>
                    <a:pt x="15671" y="16514"/>
                    <a:pt x="15603" y="16530"/>
                  </a:cubicBezTo>
                  <a:cubicBezTo>
                    <a:pt x="15550" y="16547"/>
                    <a:pt x="15488" y="16565"/>
                    <a:pt x="15426" y="16591"/>
                  </a:cubicBezTo>
                  <a:cubicBezTo>
                    <a:pt x="15364" y="16609"/>
                    <a:pt x="15302" y="16627"/>
                    <a:pt x="15232" y="16653"/>
                  </a:cubicBezTo>
                  <a:cubicBezTo>
                    <a:pt x="15108" y="16697"/>
                    <a:pt x="14984" y="16724"/>
                    <a:pt x="14887" y="16733"/>
                  </a:cubicBezTo>
                  <a:cubicBezTo>
                    <a:pt x="14858" y="16738"/>
                    <a:pt x="14832" y="16741"/>
                    <a:pt x="14810" y="16741"/>
                  </a:cubicBezTo>
                  <a:cubicBezTo>
                    <a:pt x="14758" y="16741"/>
                    <a:pt x="14728" y="16726"/>
                    <a:pt x="14728" y="16689"/>
                  </a:cubicBezTo>
                  <a:lnTo>
                    <a:pt x="14446" y="16715"/>
                  </a:lnTo>
                  <a:lnTo>
                    <a:pt x="14154" y="16724"/>
                  </a:lnTo>
                  <a:lnTo>
                    <a:pt x="14154" y="16724"/>
                  </a:lnTo>
                  <a:lnTo>
                    <a:pt x="14172" y="16706"/>
                  </a:lnTo>
                  <a:cubicBezTo>
                    <a:pt x="14047" y="16700"/>
                    <a:pt x="13949" y="16694"/>
                    <a:pt x="13868" y="16694"/>
                  </a:cubicBezTo>
                  <a:cubicBezTo>
                    <a:pt x="13834" y="16694"/>
                    <a:pt x="13803" y="16695"/>
                    <a:pt x="13775" y="16697"/>
                  </a:cubicBezTo>
                  <a:cubicBezTo>
                    <a:pt x="13678" y="16697"/>
                    <a:pt x="13607" y="16715"/>
                    <a:pt x="13545" y="16724"/>
                  </a:cubicBezTo>
                  <a:cubicBezTo>
                    <a:pt x="13457" y="16706"/>
                    <a:pt x="13528" y="16697"/>
                    <a:pt x="13536" y="16689"/>
                  </a:cubicBezTo>
                  <a:cubicBezTo>
                    <a:pt x="13404" y="16662"/>
                    <a:pt x="13298" y="16627"/>
                    <a:pt x="13218" y="16609"/>
                  </a:cubicBezTo>
                  <a:cubicBezTo>
                    <a:pt x="13130" y="16591"/>
                    <a:pt x="13060" y="16574"/>
                    <a:pt x="12998" y="16556"/>
                  </a:cubicBezTo>
                  <a:cubicBezTo>
                    <a:pt x="12865" y="16530"/>
                    <a:pt x="12733" y="16530"/>
                    <a:pt x="12503" y="16494"/>
                  </a:cubicBezTo>
                  <a:lnTo>
                    <a:pt x="12477" y="16424"/>
                  </a:lnTo>
                  <a:cubicBezTo>
                    <a:pt x="12353" y="16415"/>
                    <a:pt x="11762" y="16044"/>
                    <a:pt x="11232" y="15912"/>
                  </a:cubicBezTo>
                  <a:cubicBezTo>
                    <a:pt x="11238" y="15905"/>
                    <a:pt x="11244" y="15899"/>
                    <a:pt x="11263" y="15899"/>
                  </a:cubicBezTo>
                  <a:cubicBezTo>
                    <a:pt x="11271" y="15899"/>
                    <a:pt x="11281" y="15900"/>
                    <a:pt x="11294" y="15903"/>
                  </a:cubicBezTo>
                  <a:cubicBezTo>
                    <a:pt x="10993" y="15823"/>
                    <a:pt x="10667" y="15647"/>
                    <a:pt x="10375" y="15514"/>
                  </a:cubicBezTo>
                  <a:cubicBezTo>
                    <a:pt x="10225" y="15452"/>
                    <a:pt x="10084" y="15391"/>
                    <a:pt x="9960" y="15364"/>
                  </a:cubicBezTo>
                  <a:cubicBezTo>
                    <a:pt x="9894" y="15350"/>
                    <a:pt x="9836" y="15341"/>
                    <a:pt x="9785" y="15341"/>
                  </a:cubicBezTo>
                  <a:cubicBezTo>
                    <a:pt x="9740" y="15341"/>
                    <a:pt x="9702" y="15348"/>
                    <a:pt x="9669" y="15364"/>
                  </a:cubicBezTo>
                  <a:cubicBezTo>
                    <a:pt x="9528" y="15338"/>
                    <a:pt x="9395" y="15320"/>
                    <a:pt x="9254" y="15302"/>
                  </a:cubicBezTo>
                  <a:lnTo>
                    <a:pt x="9254" y="15302"/>
                  </a:lnTo>
                  <a:cubicBezTo>
                    <a:pt x="9766" y="15461"/>
                    <a:pt x="9157" y="15373"/>
                    <a:pt x="9351" y="15461"/>
                  </a:cubicBezTo>
                  <a:cubicBezTo>
                    <a:pt x="9182" y="15423"/>
                    <a:pt x="8928" y="15312"/>
                    <a:pt x="9030" y="15312"/>
                  </a:cubicBezTo>
                  <a:cubicBezTo>
                    <a:pt x="9046" y="15312"/>
                    <a:pt x="9070" y="15314"/>
                    <a:pt x="9104" y="15320"/>
                  </a:cubicBezTo>
                  <a:lnTo>
                    <a:pt x="9139" y="15338"/>
                  </a:lnTo>
                  <a:cubicBezTo>
                    <a:pt x="9201" y="15294"/>
                    <a:pt x="9042" y="15241"/>
                    <a:pt x="8865" y="15196"/>
                  </a:cubicBezTo>
                  <a:cubicBezTo>
                    <a:pt x="8698" y="15161"/>
                    <a:pt x="8512" y="15126"/>
                    <a:pt x="8530" y="15090"/>
                  </a:cubicBezTo>
                  <a:cubicBezTo>
                    <a:pt x="8053" y="15011"/>
                    <a:pt x="7575" y="14974"/>
                    <a:pt x="7111" y="14974"/>
                  </a:cubicBezTo>
                  <a:cubicBezTo>
                    <a:pt x="7060" y="14974"/>
                    <a:pt x="7009" y="14975"/>
                    <a:pt x="6958" y="14976"/>
                  </a:cubicBezTo>
                  <a:cubicBezTo>
                    <a:pt x="6437" y="14993"/>
                    <a:pt x="5934" y="15055"/>
                    <a:pt x="5457" y="15126"/>
                  </a:cubicBezTo>
                  <a:lnTo>
                    <a:pt x="5581" y="15196"/>
                  </a:lnTo>
                  <a:lnTo>
                    <a:pt x="5245" y="15241"/>
                  </a:lnTo>
                  <a:cubicBezTo>
                    <a:pt x="5157" y="15232"/>
                    <a:pt x="5122" y="15188"/>
                    <a:pt x="5360" y="15161"/>
                  </a:cubicBezTo>
                  <a:cubicBezTo>
                    <a:pt x="5344" y="15157"/>
                    <a:pt x="5327" y="15155"/>
                    <a:pt x="5309" y="15155"/>
                  </a:cubicBezTo>
                  <a:cubicBezTo>
                    <a:pt x="5171" y="15155"/>
                    <a:pt x="4970" y="15260"/>
                    <a:pt x="4963" y="15276"/>
                  </a:cubicBezTo>
                  <a:cubicBezTo>
                    <a:pt x="4936" y="15277"/>
                    <a:pt x="4912" y="15277"/>
                    <a:pt x="4892" y="15277"/>
                  </a:cubicBezTo>
                  <a:cubicBezTo>
                    <a:pt x="4585" y="15277"/>
                    <a:pt x="5088" y="15161"/>
                    <a:pt x="5000" y="15161"/>
                  </a:cubicBezTo>
                  <a:cubicBezTo>
                    <a:pt x="4997" y="15161"/>
                    <a:pt x="4993" y="15161"/>
                    <a:pt x="4989" y="15161"/>
                  </a:cubicBezTo>
                  <a:lnTo>
                    <a:pt x="4804" y="15196"/>
                  </a:lnTo>
                  <a:lnTo>
                    <a:pt x="4848" y="15196"/>
                  </a:lnTo>
                  <a:cubicBezTo>
                    <a:pt x="4768" y="15223"/>
                    <a:pt x="4733" y="15249"/>
                    <a:pt x="4680" y="15267"/>
                  </a:cubicBezTo>
                  <a:cubicBezTo>
                    <a:pt x="4618" y="15285"/>
                    <a:pt x="4548" y="15302"/>
                    <a:pt x="4406" y="15302"/>
                  </a:cubicBezTo>
                  <a:cubicBezTo>
                    <a:pt x="4239" y="15285"/>
                    <a:pt x="4318" y="15249"/>
                    <a:pt x="4256" y="15241"/>
                  </a:cubicBezTo>
                  <a:cubicBezTo>
                    <a:pt x="4256" y="15232"/>
                    <a:pt x="4230" y="15232"/>
                    <a:pt x="4150" y="15232"/>
                  </a:cubicBezTo>
                  <a:lnTo>
                    <a:pt x="4053" y="15232"/>
                  </a:lnTo>
                  <a:lnTo>
                    <a:pt x="3956" y="15214"/>
                  </a:lnTo>
                  <a:cubicBezTo>
                    <a:pt x="3894" y="15196"/>
                    <a:pt x="3832" y="15196"/>
                    <a:pt x="3771" y="15179"/>
                  </a:cubicBezTo>
                  <a:lnTo>
                    <a:pt x="3771" y="15179"/>
                  </a:lnTo>
                  <a:cubicBezTo>
                    <a:pt x="3815" y="15214"/>
                    <a:pt x="3859" y="15241"/>
                    <a:pt x="3912" y="15276"/>
                  </a:cubicBezTo>
                  <a:cubicBezTo>
                    <a:pt x="3898" y="15277"/>
                    <a:pt x="3885" y="15278"/>
                    <a:pt x="3872" y="15278"/>
                  </a:cubicBezTo>
                  <a:cubicBezTo>
                    <a:pt x="3791" y="15278"/>
                    <a:pt x="3720" y="15257"/>
                    <a:pt x="3682" y="15249"/>
                  </a:cubicBezTo>
                  <a:cubicBezTo>
                    <a:pt x="3671" y="15248"/>
                    <a:pt x="3662" y="15246"/>
                    <a:pt x="3656" y="15246"/>
                  </a:cubicBezTo>
                  <a:cubicBezTo>
                    <a:pt x="3630" y="15246"/>
                    <a:pt x="3639" y="15262"/>
                    <a:pt x="3709" y="15311"/>
                  </a:cubicBezTo>
                  <a:cubicBezTo>
                    <a:pt x="3585" y="15232"/>
                    <a:pt x="3232" y="15108"/>
                    <a:pt x="2932" y="14914"/>
                  </a:cubicBezTo>
                  <a:cubicBezTo>
                    <a:pt x="2888" y="14896"/>
                    <a:pt x="2852" y="14870"/>
                    <a:pt x="2817" y="14852"/>
                  </a:cubicBezTo>
                  <a:cubicBezTo>
                    <a:pt x="2773" y="14826"/>
                    <a:pt x="2738" y="14799"/>
                    <a:pt x="2711" y="14773"/>
                  </a:cubicBezTo>
                  <a:cubicBezTo>
                    <a:pt x="2640" y="14720"/>
                    <a:pt x="2570" y="14675"/>
                    <a:pt x="2517" y="14631"/>
                  </a:cubicBezTo>
                  <a:cubicBezTo>
                    <a:pt x="2402" y="14534"/>
                    <a:pt x="2323" y="14464"/>
                    <a:pt x="2296" y="14428"/>
                  </a:cubicBezTo>
                  <a:cubicBezTo>
                    <a:pt x="2075" y="14287"/>
                    <a:pt x="1899" y="14101"/>
                    <a:pt x="1704" y="13863"/>
                  </a:cubicBezTo>
                  <a:lnTo>
                    <a:pt x="1704" y="13863"/>
                  </a:lnTo>
                  <a:cubicBezTo>
                    <a:pt x="1723" y="13895"/>
                    <a:pt x="1722" y="13937"/>
                    <a:pt x="1694" y="13937"/>
                  </a:cubicBezTo>
                  <a:cubicBezTo>
                    <a:pt x="1669" y="13937"/>
                    <a:pt x="1621" y="13902"/>
                    <a:pt x="1545" y="13792"/>
                  </a:cubicBezTo>
                  <a:cubicBezTo>
                    <a:pt x="1634" y="13784"/>
                    <a:pt x="1572" y="13678"/>
                    <a:pt x="1493" y="13536"/>
                  </a:cubicBezTo>
                  <a:cubicBezTo>
                    <a:pt x="1410" y="13404"/>
                    <a:pt x="1312" y="13249"/>
                    <a:pt x="1300" y="13128"/>
                  </a:cubicBezTo>
                  <a:lnTo>
                    <a:pt x="1300" y="13128"/>
                  </a:lnTo>
                  <a:cubicBezTo>
                    <a:pt x="1299" y="13132"/>
                    <a:pt x="1297" y="13134"/>
                    <a:pt x="1294" y="13134"/>
                  </a:cubicBezTo>
                  <a:cubicBezTo>
                    <a:pt x="1272" y="13134"/>
                    <a:pt x="1191" y="13010"/>
                    <a:pt x="1122" y="12892"/>
                  </a:cubicBezTo>
                  <a:cubicBezTo>
                    <a:pt x="1068" y="12784"/>
                    <a:pt x="1009" y="12684"/>
                    <a:pt x="983" y="12684"/>
                  </a:cubicBezTo>
                  <a:cubicBezTo>
                    <a:pt x="971" y="12684"/>
                    <a:pt x="966" y="12706"/>
                    <a:pt x="972" y="12759"/>
                  </a:cubicBezTo>
                  <a:cubicBezTo>
                    <a:pt x="892" y="12547"/>
                    <a:pt x="1025" y="12715"/>
                    <a:pt x="989" y="12547"/>
                  </a:cubicBezTo>
                  <a:cubicBezTo>
                    <a:pt x="857" y="12318"/>
                    <a:pt x="768" y="12035"/>
                    <a:pt x="715" y="11726"/>
                  </a:cubicBezTo>
                  <a:cubicBezTo>
                    <a:pt x="663" y="11426"/>
                    <a:pt x="645" y="11108"/>
                    <a:pt x="618" y="10773"/>
                  </a:cubicBezTo>
                  <a:cubicBezTo>
                    <a:pt x="617" y="10772"/>
                    <a:pt x="616" y="10772"/>
                    <a:pt x="615" y="10772"/>
                  </a:cubicBezTo>
                  <a:cubicBezTo>
                    <a:pt x="600" y="10772"/>
                    <a:pt x="585" y="10808"/>
                    <a:pt x="568" y="10808"/>
                  </a:cubicBezTo>
                  <a:cubicBezTo>
                    <a:pt x="556" y="10808"/>
                    <a:pt x="544" y="10792"/>
                    <a:pt x="530" y="10737"/>
                  </a:cubicBezTo>
                  <a:lnTo>
                    <a:pt x="618" y="10375"/>
                  </a:lnTo>
                  <a:cubicBezTo>
                    <a:pt x="610" y="10243"/>
                    <a:pt x="495" y="10261"/>
                    <a:pt x="565" y="10013"/>
                  </a:cubicBezTo>
                  <a:lnTo>
                    <a:pt x="565" y="10013"/>
                  </a:lnTo>
                  <a:cubicBezTo>
                    <a:pt x="555" y="10034"/>
                    <a:pt x="541" y="10062"/>
                    <a:pt x="530" y="10062"/>
                  </a:cubicBezTo>
                  <a:cubicBezTo>
                    <a:pt x="522" y="10062"/>
                    <a:pt x="516" y="10049"/>
                    <a:pt x="512" y="10013"/>
                  </a:cubicBezTo>
                  <a:cubicBezTo>
                    <a:pt x="627" y="8698"/>
                    <a:pt x="627" y="7285"/>
                    <a:pt x="1042" y="5978"/>
                  </a:cubicBezTo>
                  <a:lnTo>
                    <a:pt x="1042" y="5978"/>
                  </a:lnTo>
                  <a:cubicBezTo>
                    <a:pt x="1017" y="6040"/>
                    <a:pt x="1003" y="6065"/>
                    <a:pt x="997" y="6065"/>
                  </a:cubicBezTo>
                  <a:cubicBezTo>
                    <a:pt x="984" y="6065"/>
                    <a:pt x="995" y="5981"/>
                    <a:pt x="1007" y="5890"/>
                  </a:cubicBezTo>
                  <a:lnTo>
                    <a:pt x="1007" y="5890"/>
                  </a:lnTo>
                  <a:cubicBezTo>
                    <a:pt x="998" y="5918"/>
                    <a:pt x="990" y="5927"/>
                    <a:pt x="981" y="5927"/>
                  </a:cubicBezTo>
                  <a:cubicBezTo>
                    <a:pt x="966" y="5927"/>
                    <a:pt x="950" y="5896"/>
                    <a:pt x="934" y="5896"/>
                  </a:cubicBezTo>
                  <a:cubicBezTo>
                    <a:pt x="932" y="5896"/>
                    <a:pt x="930" y="5897"/>
                    <a:pt x="927" y="5899"/>
                  </a:cubicBezTo>
                  <a:lnTo>
                    <a:pt x="1104" y="5351"/>
                  </a:lnTo>
                  <a:cubicBezTo>
                    <a:pt x="1069" y="5289"/>
                    <a:pt x="1095" y="5139"/>
                    <a:pt x="1122" y="5007"/>
                  </a:cubicBezTo>
                  <a:cubicBezTo>
                    <a:pt x="1148" y="4866"/>
                    <a:pt x="1192" y="4760"/>
                    <a:pt x="1166" y="4724"/>
                  </a:cubicBezTo>
                  <a:lnTo>
                    <a:pt x="1166" y="4724"/>
                  </a:lnTo>
                  <a:cubicBezTo>
                    <a:pt x="1148" y="4768"/>
                    <a:pt x="1139" y="4821"/>
                    <a:pt x="1130" y="4874"/>
                  </a:cubicBezTo>
                  <a:cubicBezTo>
                    <a:pt x="1127" y="4828"/>
                    <a:pt x="1112" y="4809"/>
                    <a:pt x="1089" y="4809"/>
                  </a:cubicBezTo>
                  <a:cubicBezTo>
                    <a:pt x="1057" y="4809"/>
                    <a:pt x="1010" y="4849"/>
                    <a:pt x="963" y="4901"/>
                  </a:cubicBezTo>
                  <a:cubicBezTo>
                    <a:pt x="891" y="4989"/>
                    <a:pt x="819" y="5099"/>
                    <a:pt x="766" y="5099"/>
                  </a:cubicBezTo>
                  <a:cubicBezTo>
                    <a:pt x="761" y="5099"/>
                    <a:pt x="756" y="5098"/>
                    <a:pt x="751" y="5095"/>
                  </a:cubicBezTo>
                  <a:lnTo>
                    <a:pt x="751" y="5095"/>
                  </a:lnTo>
                  <a:cubicBezTo>
                    <a:pt x="804" y="5378"/>
                    <a:pt x="477" y="5766"/>
                    <a:pt x="557" y="6225"/>
                  </a:cubicBezTo>
                  <a:cubicBezTo>
                    <a:pt x="549" y="6246"/>
                    <a:pt x="543" y="6254"/>
                    <a:pt x="539" y="6254"/>
                  </a:cubicBezTo>
                  <a:cubicBezTo>
                    <a:pt x="526" y="6254"/>
                    <a:pt x="523" y="6180"/>
                    <a:pt x="506" y="6180"/>
                  </a:cubicBezTo>
                  <a:cubicBezTo>
                    <a:pt x="503" y="6180"/>
                    <a:pt x="499" y="6183"/>
                    <a:pt x="495" y="6190"/>
                  </a:cubicBezTo>
                  <a:cubicBezTo>
                    <a:pt x="530" y="6305"/>
                    <a:pt x="521" y="6446"/>
                    <a:pt x="459" y="6684"/>
                  </a:cubicBezTo>
                  <a:lnTo>
                    <a:pt x="451" y="6658"/>
                  </a:lnTo>
                  <a:cubicBezTo>
                    <a:pt x="362" y="7356"/>
                    <a:pt x="274" y="7647"/>
                    <a:pt x="159" y="8442"/>
                  </a:cubicBezTo>
                  <a:lnTo>
                    <a:pt x="221" y="8389"/>
                  </a:lnTo>
                  <a:lnTo>
                    <a:pt x="221" y="8389"/>
                  </a:lnTo>
                  <a:cubicBezTo>
                    <a:pt x="195" y="8556"/>
                    <a:pt x="177" y="8592"/>
                    <a:pt x="159" y="8671"/>
                  </a:cubicBezTo>
                  <a:cubicBezTo>
                    <a:pt x="169" y="8698"/>
                    <a:pt x="176" y="8709"/>
                    <a:pt x="183" y="8709"/>
                  </a:cubicBezTo>
                  <a:cubicBezTo>
                    <a:pt x="219" y="8709"/>
                    <a:pt x="216" y="8347"/>
                    <a:pt x="258" y="8347"/>
                  </a:cubicBezTo>
                  <a:cubicBezTo>
                    <a:pt x="265" y="8347"/>
                    <a:pt x="273" y="8357"/>
                    <a:pt x="283" y="8380"/>
                  </a:cubicBezTo>
                  <a:cubicBezTo>
                    <a:pt x="212" y="8486"/>
                    <a:pt x="186" y="8786"/>
                    <a:pt x="168" y="9077"/>
                  </a:cubicBezTo>
                  <a:cubicBezTo>
                    <a:pt x="150" y="9378"/>
                    <a:pt x="133" y="9660"/>
                    <a:pt x="62" y="9731"/>
                  </a:cubicBezTo>
                  <a:cubicBezTo>
                    <a:pt x="62" y="9818"/>
                    <a:pt x="70" y="9840"/>
                    <a:pt x="80" y="9840"/>
                  </a:cubicBezTo>
                  <a:cubicBezTo>
                    <a:pt x="90" y="9840"/>
                    <a:pt x="103" y="9816"/>
                    <a:pt x="112" y="9816"/>
                  </a:cubicBezTo>
                  <a:cubicBezTo>
                    <a:pt x="121" y="9816"/>
                    <a:pt x="127" y="9838"/>
                    <a:pt x="124" y="9925"/>
                  </a:cubicBezTo>
                  <a:lnTo>
                    <a:pt x="89" y="9996"/>
                  </a:lnTo>
                  <a:lnTo>
                    <a:pt x="133" y="10057"/>
                  </a:lnTo>
                  <a:cubicBezTo>
                    <a:pt x="133" y="10234"/>
                    <a:pt x="89" y="10322"/>
                    <a:pt x="53" y="10331"/>
                  </a:cubicBezTo>
                  <a:cubicBezTo>
                    <a:pt x="62" y="10287"/>
                    <a:pt x="44" y="10208"/>
                    <a:pt x="44" y="10163"/>
                  </a:cubicBezTo>
                  <a:lnTo>
                    <a:pt x="44" y="10163"/>
                  </a:lnTo>
                  <a:cubicBezTo>
                    <a:pt x="0" y="10393"/>
                    <a:pt x="71" y="10808"/>
                    <a:pt x="71" y="10879"/>
                  </a:cubicBezTo>
                  <a:cubicBezTo>
                    <a:pt x="71" y="10799"/>
                    <a:pt x="71" y="10711"/>
                    <a:pt x="80" y="10623"/>
                  </a:cubicBezTo>
                  <a:cubicBezTo>
                    <a:pt x="80" y="10711"/>
                    <a:pt x="97" y="10808"/>
                    <a:pt x="106" y="10905"/>
                  </a:cubicBezTo>
                  <a:cubicBezTo>
                    <a:pt x="115" y="11002"/>
                    <a:pt x="115" y="11099"/>
                    <a:pt x="133" y="11197"/>
                  </a:cubicBezTo>
                  <a:cubicBezTo>
                    <a:pt x="142" y="11294"/>
                    <a:pt x="159" y="11400"/>
                    <a:pt x="177" y="11497"/>
                  </a:cubicBezTo>
                  <a:cubicBezTo>
                    <a:pt x="195" y="11603"/>
                    <a:pt x="212" y="11700"/>
                    <a:pt x="239" y="11806"/>
                  </a:cubicBezTo>
                  <a:cubicBezTo>
                    <a:pt x="327" y="12203"/>
                    <a:pt x="468" y="12592"/>
                    <a:pt x="654" y="12901"/>
                  </a:cubicBezTo>
                  <a:lnTo>
                    <a:pt x="654" y="12839"/>
                  </a:lnTo>
                  <a:cubicBezTo>
                    <a:pt x="795" y="13077"/>
                    <a:pt x="839" y="13174"/>
                    <a:pt x="883" y="13280"/>
                  </a:cubicBezTo>
                  <a:cubicBezTo>
                    <a:pt x="936" y="13386"/>
                    <a:pt x="980" y="13501"/>
                    <a:pt x="1166" y="13739"/>
                  </a:cubicBezTo>
                  <a:lnTo>
                    <a:pt x="1148" y="13722"/>
                  </a:lnTo>
                  <a:lnTo>
                    <a:pt x="1148" y="13722"/>
                  </a:lnTo>
                  <a:cubicBezTo>
                    <a:pt x="1237" y="13810"/>
                    <a:pt x="1342" y="13925"/>
                    <a:pt x="1440" y="14057"/>
                  </a:cubicBezTo>
                  <a:cubicBezTo>
                    <a:pt x="1426" y="14044"/>
                    <a:pt x="1418" y="14039"/>
                    <a:pt x="1414" y="14039"/>
                  </a:cubicBezTo>
                  <a:cubicBezTo>
                    <a:pt x="1400" y="14039"/>
                    <a:pt x="1422" y="14088"/>
                    <a:pt x="1448" y="14128"/>
                  </a:cubicBezTo>
                  <a:cubicBezTo>
                    <a:pt x="1467" y="14170"/>
                    <a:pt x="1485" y="14209"/>
                    <a:pt x="1469" y="14209"/>
                  </a:cubicBezTo>
                  <a:cubicBezTo>
                    <a:pt x="1461" y="14209"/>
                    <a:pt x="1447" y="14200"/>
                    <a:pt x="1422" y="14181"/>
                  </a:cubicBezTo>
                  <a:lnTo>
                    <a:pt x="1422" y="14181"/>
                  </a:lnTo>
                  <a:cubicBezTo>
                    <a:pt x="1634" y="14393"/>
                    <a:pt x="1696" y="14428"/>
                    <a:pt x="1740" y="14455"/>
                  </a:cubicBezTo>
                  <a:cubicBezTo>
                    <a:pt x="1784" y="14481"/>
                    <a:pt x="1819" y="14481"/>
                    <a:pt x="1996" y="14578"/>
                  </a:cubicBezTo>
                  <a:lnTo>
                    <a:pt x="2022" y="14675"/>
                  </a:lnTo>
                  <a:cubicBezTo>
                    <a:pt x="2155" y="14728"/>
                    <a:pt x="2172" y="14720"/>
                    <a:pt x="2411" y="14896"/>
                  </a:cubicBezTo>
                  <a:cubicBezTo>
                    <a:pt x="2373" y="14877"/>
                    <a:pt x="2352" y="14870"/>
                    <a:pt x="2341" y="14870"/>
                  </a:cubicBezTo>
                  <a:cubicBezTo>
                    <a:pt x="2323" y="14870"/>
                    <a:pt x="2338" y="14894"/>
                    <a:pt x="2349" y="14923"/>
                  </a:cubicBezTo>
                  <a:cubicBezTo>
                    <a:pt x="2365" y="14950"/>
                    <a:pt x="2378" y="14977"/>
                    <a:pt x="2356" y="14977"/>
                  </a:cubicBezTo>
                  <a:cubicBezTo>
                    <a:pt x="2343" y="14977"/>
                    <a:pt x="2316" y="14967"/>
                    <a:pt x="2270" y="14940"/>
                  </a:cubicBezTo>
                  <a:lnTo>
                    <a:pt x="2270" y="14940"/>
                  </a:lnTo>
                  <a:cubicBezTo>
                    <a:pt x="2375" y="15055"/>
                    <a:pt x="2490" y="15143"/>
                    <a:pt x="2587" y="15214"/>
                  </a:cubicBezTo>
                  <a:cubicBezTo>
                    <a:pt x="2702" y="15276"/>
                    <a:pt x="2799" y="15329"/>
                    <a:pt x="2888" y="15364"/>
                  </a:cubicBezTo>
                  <a:cubicBezTo>
                    <a:pt x="2985" y="15399"/>
                    <a:pt x="3064" y="15426"/>
                    <a:pt x="3135" y="15470"/>
                  </a:cubicBezTo>
                  <a:cubicBezTo>
                    <a:pt x="3205" y="15505"/>
                    <a:pt x="3276" y="15541"/>
                    <a:pt x="3338" y="15594"/>
                  </a:cubicBezTo>
                  <a:cubicBezTo>
                    <a:pt x="3497" y="15585"/>
                    <a:pt x="3373" y="15523"/>
                    <a:pt x="3223" y="15470"/>
                  </a:cubicBezTo>
                  <a:cubicBezTo>
                    <a:pt x="3097" y="15415"/>
                    <a:pt x="2964" y="15353"/>
                    <a:pt x="2993" y="15353"/>
                  </a:cubicBezTo>
                  <a:cubicBezTo>
                    <a:pt x="2997" y="15353"/>
                    <a:pt x="3003" y="15353"/>
                    <a:pt x="3011" y="15355"/>
                  </a:cubicBezTo>
                  <a:cubicBezTo>
                    <a:pt x="2984" y="15332"/>
                    <a:pt x="2987" y="15323"/>
                    <a:pt x="3011" y="15323"/>
                  </a:cubicBezTo>
                  <a:cubicBezTo>
                    <a:pt x="3078" y="15323"/>
                    <a:pt x="3307" y="15398"/>
                    <a:pt x="3444" y="15444"/>
                  </a:cubicBezTo>
                  <a:cubicBezTo>
                    <a:pt x="3532" y="15479"/>
                    <a:pt x="3612" y="15532"/>
                    <a:pt x="3726" y="15603"/>
                  </a:cubicBezTo>
                  <a:cubicBezTo>
                    <a:pt x="3833" y="15652"/>
                    <a:pt x="3977" y="15716"/>
                    <a:pt x="4208" y="15732"/>
                  </a:cubicBezTo>
                  <a:lnTo>
                    <a:pt x="4208" y="15732"/>
                  </a:lnTo>
                  <a:cubicBezTo>
                    <a:pt x="4196" y="15733"/>
                    <a:pt x="4183" y="15735"/>
                    <a:pt x="4159" y="15735"/>
                  </a:cubicBezTo>
                  <a:cubicBezTo>
                    <a:pt x="4197" y="15745"/>
                    <a:pt x="4235" y="15749"/>
                    <a:pt x="4273" y="15749"/>
                  </a:cubicBezTo>
                  <a:cubicBezTo>
                    <a:pt x="4332" y="15749"/>
                    <a:pt x="4391" y="15740"/>
                    <a:pt x="4450" y="15735"/>
                  </a:cubicBezTo>
                  <a:cubicBezTo>
                    <a:pt x="4517" y="15729"/>
                    <a:pt x="4589" y="15719"/>
                    <a:pt x="4664" y="15719"/>
                  </a:cubicBezTo>
                  <a:cubicBezTo>
                    <a:pt x="4698" y="15719"/>
                    <a:pt x="4733" y="15721"/>
                    <a:pt x="4768" y="15726"/>
                  </a:cubicBezTo>
                  <a:cubicBezTo>
                    <a:pt x="4892" y="15647"/>
                    <a:pt x="5069" y="15700"/>
                    <a:pt x="5095" y="15603"/>
                  </a:cubicBezTo>
                  <a:lnTo>
                    <a:pt x="5095" y="15603"/>
                  </a:lnTo>
                  <a:cubicBezTo>
                    <a:pt x="4945" y="15629"/>
                    <a:pt x="4795" y="15647"/>
                    <a:pt x="4636" y="15664"/>
                  </a:cubicBezTo>
                  <a:cubicBezTo>
                    <a:pt x="4901" y="15629"/>
                    <a:pt x="5122" y="15479"/>
                    <a:pt x="5537" y="15470"/>
                  </a:cubicBezTo>
                  <a:lnTo>
                    <a:pt x="5537" y="15470"/>
                  </a:lnTo>
                  <a:cubicBezTo>
                    <a:pt x="5510" y="15497"/>
                    <a:pt x="5395" y="15541"/>
                    <a:pt x="5307" y="15567"/>
                  </a:cubicBezTo>
                  <a:cubicBezTo>
                    <a:pt x="5316" y="15568"/>
                    <a:pt x="5325" y="15568"/>
                    <a:pt x="5333" y="15568"/>
                  </a:cubicBezTo>
                  <a:cubicBezTo>
                    <a:pt x="5444" y="15568"/>
                    <a:pt x="5532" y="15522"/>
                    <a:pt x="5643" y="15522"/>
                  </a:cubicBezTo>
                  <a:cubicBezTo>
                    <a:pt x="5651" y="15522"/>
                    <a:pt x="5660" y="15522"/>
                    <a:pt x="5669" y="15523"/>
                  </a:cubicBezTo>
                  <a:cubicBezTo>
                    <a:pt x="5651" y="15620"/>
                    <a:pt x="5139" y="15629"/>
                    <a:pt x="4865" y="15735"/>
                  </a:cubicBezTo>
                  <a:cubicBezTo>
                    <a:pt x="4873" y="15736"/>
                    <a:pt x="4881" y="15736"/>
                    <a:pt x="4890" y="15736"/>
                  </a:cubicBezTo>
                  <a:cubicBezTo>
                    <a:pt x="4964" y="15736"/>
                    <a:pt x="5078" y="15707"/>
                    <a:pt x="5157" y="15691"/>
                  </a:cubicBezTo>
                  <a:cubicBezTo>
                    <a:pt x="5200" y="15679"/>
                    <a:pt x="5237" y="15671"/>
                    <a:pt x="5258" y="15671"/>
                  </a:cubicBezTo>
                  <a:cubicBezTo>
                    <a:pt x="5285" y="15671"/>
                    <a:pt x="5288" y="15683"/>
                    <a:pt x="5254" y="15717"/>
                  </a:cubicBezTo>
                  <a:cubicBezTo>
                    <a:pt x="5431" y="15558"/>
                    <a:pt x="5731" y="15664"/>
                    <a:pt x="6040" y="15514"/>
                  </a:cubicBezTo>
                  <a:lnTo>
                    <a:pt x="6040" y="15514"/>
                  </a:lnTo>
                  <a:lnTo>
                    <a:pt x="6031" y="15576"/>
                  </a:lnTo>
                  <a:cubicBezTo>
                    <a:pt x="6075" y="15558"/>
                    <a:pt x="6181" y="15514"/>
                    <a:pt x="6269" y="15505"/>
                  </a:cubicBezTo>
                  <a:lnTo>
                    <a:pt x="6269" y="15505"/>
                  </a:lnTo>
                  <a:lnTo>
                    <a:pt x="6110" y="15603"/>
                  </a:lnTo>
                  <a:cubicBezTo>
                    <a:pt x="6243" y="15550"/>
                    <a:pt x="6367" y="15550"/>
                    <a:pt x="6490" y="15550"/>
                  </a:cubicBezTo>
                  <a:cubicBezTo>
                    <a:pt x="6552" y="15554"/>
                    <a:pt x="6614" y="15558"/>
                    <a:pt x="6676" y="15558"/>
                  </a:cubicBezTo>
                  <a:cubicBezTo>
                    <a:pt x="6737" y="15558"/>
                    <a:pt x="6799" y="15554"/>
                    <a:pt x="6861" y="15541"/>
                  </a:cubicBezTo>
                  <a:lnTo>
                    <a:pt x="6861" y="15541"/>
                  </a:lnTo>
                  <a:cubicBezTo>
                    <a:pt x="6770" y="15547"/>
                    <a:pt x="6707" y="15550"/>
                    <a:pt x="6664" y="15550"/>
                  </a:cubicBezTo>
                  <a:cubicBezTo>
                    <a:pt x="6585" y="15550"/>
                    <a:pt x="6573" y="15540"/>
                    <a:pt x="6578" y="15523"/>
                  </a:cubicBezTo>
                  <a:cubicBezTo>
                    <a:pt x="6587" y="15505"/>
                    <a:pt x="6631" y="15470"/>
                    <a:pt x="6517" y="15461"/>
                  </a:cubicBezTo>
                  <a:cubicBezTo>
                    <a:pt x="6648" y="15428"/>
                    <a:pt x="6741" y="15417"/>
                    <a:pt x="6813" y="15417"/>
                  </a:cubicBezTo>
                  <a:cubicBezTo>
                    <a:pt x="6915" y="15417"/>
                    <a:pt x="6972" y="15441"/>
                    <a:pt x="7029" y="15461"/>
                  </a:cubicBezTo>
                  <a:cubicBezTo>
                    <a:pt x="7082" y="15479"/>
                    <a:pt x="7135" y="15505"/>
                    <a:pt x="7223" y="15514"/>
                  </a:cubicBezTo>
                  <a:cubicBezTo>
                    <a:pt x="7296" y="15530"/>
                    <a:pt x="7397" y="15532"/>
                    <a:pt x="7549" y="15539"/>
                  </a:cubicBezTo>
                  <a:lnTo>
                    <a:pt x="7549" y="15539"/>
                  </a:lnTo>
                  <a:cubicBezTo>
                    <a:pt x="7437" y="15529"/>
                    <a:pt x="7260" y="15493"/>
                    <a:pt x="7391" y="15470"/>
                  </a:cubicBezTo>
                  <a:lnTo>
                    <a:pt x="7391" y="15470"/>
                  </a:lnTo>
                  <a:cubicBezTo>
                    <a:pt x="7523" y="15479"/>
                    <a:pt x="7700" y="15514"/>
                    <a:pt x="7779" y="15550"/>
                  </a:cubicBezTo>
                  <a:cubicBezTo>
                    <a:pt x="7835" y="15553"/>
                    <a:pt x="7876" y="15554"/>
                    <a:pt x="7906" y="15554"/>
                  </a:cubicBezTo>
                  <a:cubicBezTo>
                    <a:pt x="8130" y="15554"/>
                    <a:pt x="7733" y="15477"/>
                    <a:pt x="7912" y="15461"/>
                  </a:cubicBezTo>
                  <a:lnTo>
                    <a:pt x="7912" y="15461"/>
                  </a:lnTo>
                  <a:cubicBezTo>
                    <a:pt x="7962" y="15489"/>
                    <a:pt x="8005" y="15499"/>
                    <a:pt x="8045" y="15499"/>
                  </a:cubicBezTo>
                  <a:cubicBezTo>
                    <a:pt x="8128" y="15499"/>
                    <a:pt x="8204" y="15461"/>
                    <a:pt x="8327" y="15461"/>
                  </a:cubicBezTo>
                  <a:cubicBezTo>
                    <a:pt x="8335" y="15461"/>
                    <a:pt x="8344" y="15461"/>
                    <a:pt x="8353" y="15461"/>
                  </a:cubicBezTo>
                  <a:lnTo>
                    <a:pt x="8344" y="15523"/>
                  </a:lnTo>
                  <a:cubicBezTo>
                    <a:pt x="8484" y="15551"/>
                    <a:pt x="8563" y="15562"/>
                    <a:pt x="8611" y="15562"/>
                  </a:cubicBezTo>
                  <a:cubicBezTo>
                    <a:pt x="8654" y="15562"/>
                    <a:pt x="8672" y="15553"/>
                    <a:pt x="8689" y="15541"/>
                  </a:cubicBezTo>
                  <a:cubicBezTo>
                    <a:pt x="8702" y="15527"/>
                    <a:pt x="8717" y="15514"/>
                    <a:pt x="8758" y="15514"/>
                  </a:cubicBezTo>
                  <a:cubicBezTo>
                    <a:pt x="8799" y="15514"/>
                    <a:pt x="8865" y="15527"/>
                    <a:pt x="8980" y="15567"/>
                  </a:cubicBezTo>
                  <a:cubicBezTo>
                    <a:pt x="8910" y="15576"/>
                    <a:pt x="8839" y="15585"/>
                    <a:pt x="8759" y="15603"/>
                  </a:cubicBezTo>
                  <a:cubicBezTo>
                    <a:pt x="8848" y="15611"/>
                    <a:pt x="8927" y="15629"/>
                    <a:pt x="9015" y="15638"/>
                  </a:cubicBezTo>
                  <a:lnTo>
                    <a:pt x="8945" y="15691"/>
                  </a:lnTo>
                  <a:cubicBezTo>
                    <a:pt x="9086" y="15700"/>
                    <a:pt x="9174" y="15709"/>
                    <a:pt x="9263" y="15735"/>
                  </a:cubicBezTo>
                  <a:cubicBezTo>
                    <a:pt x="9351" y="15761"/>
                    <a:pt x="9439" y="15788"/>
                    <a:pt x="9563" y="15841"/>
                  </a:cubicBezTo>
                  <a:cubicBezTo>
                    <a:pt x="9532" y="15805"/>
                    <a:pt x="9558" y="15781"/>
                    <a:pt x="9632" y="15781"/>
                  </a:cubicBezTo>
                  <a:cubicBezTo>
                    <a:pt x="9685" y="15781"/>
                    <a:pt x="9763" y="15794"/>
                    <a:pt x="9863" y="15823"/>
                  </a:cubicBezTo>
                  <a:cubicBezTo>
                    <a:pt x="10004" y="15912"/>
                    <a:pt x="9757" y="15850"/>
                    <a:pt x="10084" y="15956"/>
                  </a:cubicBezTo>
                  <a:cubicBezTo>
                    <a:pt x="10058" y="15958"/>
                    <a:pt x="10032" y="15961"/>
                    <a:pt x="10005" y="15961"/>
                  </a:cubicBezTo>
                  <a:cubicBezTo>
                    <a:pt x="9937" y="15961"/>
                    <a:pt x="9863" y="15945"/>
                    <a:pt x="9775" y="15876"/>
                  </a:cubicBezTo>
                  <a:cubicBezTo>
                    <a:pt x="9757" y="15894"/>
                    <a:pt x="9695" y="15885"/>
                    <a:pt x="9678" y="15903"/>
                  </a:cubicBezTo>
                  <a:cubicBezTo>
                    <a:pt x="9828" y="15991"/>
                    <a:pt x="10093" y="16053"/>
                    <a:pt x="10208" y="16097"/>
                  </a:cubicBezTo>
                  <a:cubicBezTo>
                    <a:pt x="10163" y="16079"/>
                    <a:pt x="10110" y="16053"/>
                    <a:pt x="10093" y="16035"/>
                  </a:cubicBezTo>
                  <a:lnTo>
                    <a:pt x="10093" y="16035"/>
                  </a:lnTo>
                  <a:cubicBezTo>
                    <a:pt x="10252" y="16071"/>
                    <a:pt x="10419" y="16106"/>
                    <a:pt x="10587" y="16141"/>
                  </a:cubicBezTo>
                  <a:cubicBezTo>
                    <a:pt x="10630" y="16172"/>
                    <a:pt x="10614" y="16181"/>
                    <a:pt x="10579" y="16181"/>
                  </a:cubicBezTo>
                  <a:cubicBezTo>
                    <a:pt x="10564" y="16181"/>
                    <a:pt x="10544" y="16179"/>
                    <a:pt x="10525" y="16176"/>
                  </a:cubicBezTo>
                  <a:lnTo>
                    <a:pt x="10525" y="16176"/>
                  </a:lnTo>
                  <a:cubicBezTo>
                    <a:pt x="10623" y="16203"/>
                    <a:pt x="10693" y="16203"/>
                    <a:pt x="10834" y="16256"/>
                  </a:cubicBezTo>
                  <a:cubicBezTo>
                    <a:pt x="10798" y="16274"/>
                    <a:pt x="10782" y="16305"/>
                    <a:pt x="10710" y="16305"/>
                  </a:cubicBezTo>
                  <a:cubicBezTo>
                    <a:pt x="10677" y="16305"/>
                    <a:pt x="10633" y="16299"/>
                    <a:pt x="10570" y="16282"/>
                  </a:cubicBezTo>
                  <a:lnTo>
                    <a:pt x="10570" y="16282"/>
                  </a:lnTo>
                  <a:lnTo>
                    <a:pt x="11038" y="16406"/>
                  </a:lnTo>
                  <a:cubicBezTo>
                    <a:pt x="11055" y="16441"/>
                    <a:pt x="11249" y="16547"/>
                    <a:pt x="11179" y="16547"/>
                  </a:cubicBezTo>
                  <a:cubicBezTo>
                    <a:pt x="11417" y="16671"/>
                    <a:pt x="11823" y="16706"/>
                    <a:pt x="12150" y="16865"/>
                  </a:cubicBezTo>
                  <a:cubicBezTo>
                    <a:pt x="12168" y="16865"/>
                    <a:pt x="12203" y="16865"/>
                    <a:pt x="12283" y="16892"/>
                  </a:cubicBezTo>
                  <a:cubicBezTo>
                    <a:pt x="12450" y="16954"/>
                    <a:pt x="12600" y="17024"/>
                    <a:pt x="12768" y="17077"/>
                  </a:cubicBezTo>
                  <a:cubicBezTo>
                    <a:pt x="12936" y="17130"/>
                    <a:pt x="13113" y="17165"/>
                    <a:pt x="13324" y="17174"/>
                  </a:cubicBezTo>
                  <a:cubicBezTo>
                    <a:pt x="13404" y="17218"/>
                    <a:pt x="13475" y="17254"/>
                    <a:pt x="13554" y="17289"/>
                  </a:cubicBezTo>
                  <a:cubicBezTo>
                    <a:pt x="13578" y="17291"/>
                    <a:pt x="13597" y="17292"/>
                    <a:pt x="13611" y="17292"/>
                  </a:cubicBezTo>
                  <a:cubicBezTo>
                    <a:pt x="13775" y="17292"/>
                    <a:pt x="13383" y="17178"/>
                    <a:pt x="13666" y="17178"/>
                  </a:cubicBezTo>
                  <a:cubicBezTo>
                    <a:pt x="13698" y="17178"/>
                    <a:pt x="13740" y="17180"/>
                    <a:pt x="13792" y="17183"/>
                  </a:cubicBezTo>
                  <a:cubicBezTo>
                    <a:pt x="13810" y="17183"/>
                    <a:pt x="13827" y="17182"/>
                    <a:pt x="13842" y="17182"/>
                  </a:cubicBezTo>
                  <a:cubicBezTo>
                    <a:pt x="14150" y="17182"/>
                    <a:pt x="13940" y="17264"/>
                    <a:pt x="14066" y="17298"/>
                  </a:cubicBezTo>
                  <a:cubicBezTo>
                    <a:pt x="14163" y="17280"/>
                    <a:pt x="14296" y="17245"/>
                    <a:pt x="14446" y="17218"/>
                  </a:cubicBezTo>
                  <a:cubicBezTo>
                    <a:pt x="14525" y="17210"/>
                    <a:pt x="14605" y="17201"/>
                    <a:pt x="14684" y="17192"/>
                  </a:cubicBezTo>
                  <a:cubicBezTo>
                    <a:pt x="14728" y="17187"/>
                    <a:pt x="14773" y="17185"/>
                    <a:pt x="14817" y="17185"/>
                  </a:cubicBezTo>
                  <a:cubicBezTo>
                    <a:pt x="14861" y="17185"/>
                    <a:pt x="14905" y="17187"/>
                    <a:pt x="14949" y="17192"/>
                  </a:cubicBezTo>
                  <a:cubicBezTo>
                    <a:pt x="14834" y="17236"/>
                    <a:pt x="14737" y="17227"/>
                    <a:pt x="14631" y="17236"/>
                  </a:cubicBezTo>
                  <a:cubicBezTo>
                    <a:pt x="14720" y="17245"/>
                    <a:pt x="14817" y="17263"/>
                    <a:pt x="14905" y="17263"/>
                  </a:cubicBezTo>
                  <a:cubicBezTo>
                    <a:pt x="14587" y="17377"/>
                    <a:pt x="14331" y="17360"/>
                    <a:pt x="14605" y="17404"/>
                  </a:cubicBezTo>
                  <a:cubicBezTo>
                    <a:pt x="14605" y="17369"/>
                    <a:pt x="14675" y="17342"/>
                    <a:pt x="14781" y="17316"/>
                  </a:cubicBezTo>
                  <a:cubicBezTo>
                    <a:pt x="14878" y="17298"/>
                    <a:pt x="15011" y="17271"/>
                    <a:pt x="15143" y="17254"/>
                  </a:cubicBezTo>
                  <a:cubicBezTo>
                    <a:pt x="15408" y="17201"/>
                    <a:pt x="15673" y="17130"/>
                    <a:pt x="15664" y="17042"/>
                  </a:cubicBezTo>
                  <a:lnTo>
                    <a:pt x="15850" y="17024"/>
                  </a:lnTo>
                  <a:lnTo>
                    <a:pt x="15850" y="17024"/>
                  </a:lnTo>
                  <a:cubicBezTo>
                    <a:pt x="15797" y="17033"/>
                    <a:pt x="15788" y="17051"/>
                    <a:pt x="15744" y="17059"/>
                  </a:cubicBezTo>
                  <a:cubicBezTo>
                    <a:pt x="15920" y="17051"/>
                    <a:pt x="15973" y="16998"/>
                    <a:pt x="16035" y="16936"/>
                  </a:cubicBezTo>
                  <a:cubicBezTo>
                    <a:pt x="16088" y="16874"/>
                    <a:pt x="16159" y="16803"/>
                    <a:pt x="16362" y="16724"/>
                  </a:cubicBezTo>
                  <a:cubicBezTo>
                    <a:pt x="16451" y="16693"/>
                    <a:pt x="16524" y="16671"/>
                    <a:pt x="16551" y="16671"/>
                  </a:cubicBezTo>
                  <a:cubicBezTo>
                    <a:pt x="16569" y="16671"/>
                    <a:pt x="16566" y="16681"/>
                    <a:pt x="16530" y="16706"/>
                  </a:cubicBezTo>
                  <a:cubicBezTo>
                    <a:pt x="16627" y="16644"/>
                    <a:pt x="16724" y="16574"/>
                    <a:pt x="16821" y="16503"/>
                  </a:cubicBezTo>
                  <a:cubicBezTo>
                    <a:pt x="16850" y="16489"/>
                    <a:pt x="16868" y="16483"/>
                    <a:pt x="16877" y="16483"/>
                  </a:cubicBezTo>
                  <a:cubicBezTo>
                    <a:pt x="16889" y="16483"/>
                    <a:pt x="16883" y="16494"/>
                    <a:pt x="16861" y="16510"/>
                  </a:cubicBezTo>
                  <a:lnTo>
                    <a:pt x="16861" y="16510"/>
                  </a:lnTo>
                  <a:cubicBezTo>
                    <a:pt x="16921" y="16473"/>
                    <a:pt x="16977" y="16432"/>
                    <a:pt x="17033" y="16397"/>
                  </a:cubicBezTo>
                  <a:cubicBezTo>
                    <a:pt x="17104" y="16344"/>
                    <a:pt x="17183" y="16300"/>
                    <a:pt x="17245" y="16238"/>
                  </a:cubicBezTo>
                  <a:lnTo>
                    <a:pt x="17245" y="16247"/>
                  </a:lnTo>
                  <a:cubicBezTo>
                    <a:pt x="17289" y="16176"/>
                    <a:pt x="17404" y="16053"/>
                    <a:pt x="17457" y="15982"/>
                  </a:cubicBezTo>
                  <a:cubicBezTo>
                    <a:pt x="17482" y="15967"/>
                    <a:pt x="17494" y="15960"/>
                    <a:pt x="17498" y="15960"/>
                  </a:cubicBezTo>
                  <a:cubicBezTo>
                    <a:pt x="17511" y="15960"/>
                    <a:pt x="17422" y="16035"/>
                    <a:pt x="17457" y="16035"/>
                  </a:cubicBezTo>
                  <a:lnTo>
                    <a:pt x="17642" y="15814"/>
                  </a:lnTo>
                  <a:cubicBezTo>
                    <a:pt x="17655" y="15810"/>
                    <a:pt x="17665" y="15808"/>
                    <a:pt x="17672" y="15808"/>
                  </a:cubicBezTo>
                  <a:cubicBezTo>
                    <a:pt x="17735" y="15808"/>
                    <a:pt x="17599" y="15968"/>
                    <a:pt x="17457" y="16079"/>
                  </a:cubicBezTo>
                  <a:cubicBezTo>
                    <a:pt x="17607" y="16062"/>
                    <a:pt x="17651" y="16009"/>
                    <a:pt x="17713" y="15929"/>
                  </a:cubicBezTo>
                  <a:cubicBezTo>
                    <a:pt x="17783" y="15850"/>
                    <a:pt x="17854" y="15735"/>
                    <a:pt x="18101" y="15558"/>
                  </a:cubicBezTo>
                  <a:lnTo>
                    <a:pt x="18101" y="15558"/>
                  </a:lnTo>
                  <a:lnTo>
                    <a:pt x="17916" y="15770"/>
                  </a:lnTo>
                  <a:cubicBezTo>
                    <a:pt x="18013" y="15735"/>
                    <a:pt x="18093" y="15682"/>
                    <a:pt x="18181" y="15603"/>
                  </a:cubicBezTo>
                  <a:cubicBezTo>
                    <a:pt x="18269" y="15523"/>
                    <a:pt x="18357" y="15426"/>
                    <a:pt x="18481" y="15329"/>
                  </a:cubicBezTo>
                  <a:lnTo>
                    <a:pt x="18481" y="15329"/>
                  </a:lnTo>
                  <a:cubicBezTo>
                    <a:pt x="18430" y="15360"/>
                    <a:pt x="18185" y="15537"/>
                    <a:pt x="18118" y="15537"/>
                  </a:cubicBezTo>
                  <a:cubicBezTo>
                    <a:pt x="18091" y="15537"/>
                    <a:pt x="18093" y="15510"/>
                    <a:pt x="18146" y="15435"/>
                  </a:cubicBezTo>
                  <a:cubicBezTo>
                    <a:pt x="18207" y="15382"/>
                    <a:pt x="18287" y="15294"/>
                    <a:pt x="18375" y="15143"/>
                  </a:cubicBezTo>
                  <a:cubicBezTo>
                    <a:pt x="18380" y="15147"/>
                    <a:pt x="18385" y="15149"/>
                    <a:pt x="18392" y="15149"/>
                  </a:cubicBezTo>
                  <a:cubicBezTo>
                    <a:pt x="18441" y="15149"/>
                    <a:pt x="18529" y="15028"/>
                    <a:pt x="18631" y="14879"/>
                  </a:cubicBezTo>
                  <a:lnTo>
                    <a:pt x="18684" y="14940"/>
                  </a:lnTo>
                  <a:cubicBezTo>
                    <a:pt x="18808" y="14746"/>
                    <a:pt x="18755" y="14737"/>
                    <a:pt x="18808" y="14614"/>
                  </a:cubicBezTo>
                  <a:cubicBezTo>
                    <a:pt x="18958" y="14411"/>
                    <a:pt x="19037" y="14402"/>
                    <a:pt x="19108" y="14384"/>
                  </a:cubicBezTo>
                  <a:cubicBezTo>
                    <a:pt x="19169" y="14293"/>
                    <a:pt x="19179" y="14267"/>
                    <a:pt x="19166" y="14267"/>
                  </a:cubicBezTo>
                  <a:cubicBezTo>
                    <a:pt x="19147" y="14267"/>
                    <a:pt x="19081" y="14322"/>
                    <a:pt x="19056" y="14322"/>
                  </a:cubicBezTo>
                  <a:cubicBezTo>
                    <a:pt x="19035" y="14322"/>
                    <a:pt x="19040" y="14286"/>
                    <a:pt x="19117" y="14154"/>
                  </a:cubicBezTo>
                  <a:cubicBezTo>
                    <a:pt x="19170" y="14093"/>
                    <a:pt x="19205" y="14031"/>
                    <a:pt x="19249" y="13969"/>
                  </a:cubicBezTo>
                  <a:cubicBezTo>
                    <a:pt x="19285" y="13907"/>
                    <a:pt x="19320" y="13845"/>
                    <a:pt x="19355" y="13775"/>
                  </a:cubicBezTo>
                  <a:cubicBezTo>
                    <a:pt x="19417" y="13642"/>
                    <a:pt x="19479" y="13501"/>
                    <a:pt x="19541" y="13316"/>
                  </a:cubicBezTo>
                  <a:cubicBezTo>
                    <a:pt x="19578" y="13263"/>
                    <a:pt x="19596" y="13245"/>
                    <a:pt x="19605" y="13245"/>
                  </a:cubicBezTo>
                  <a:cubicBezTo>
                    <a:pt x="19623" y="13245"/>
                    <a:pt x="19597" y="13326"/>
                    <a:pt x="19614" y="13326"/>
                  </a:cubicBezTo>
                  <a:cubicBezTo>
                    <a:pt x="19617" y="13326"/>
                    <a:pt x="19622" y="13323"/>
                    <a:pt x="19629" y="13316"/>
                  </a:cubicBezTo>
                  <a:lnTo>
                    <a:pt x="19664" y="13104"/>
                  </a:lnTo>
                  <a:cubicBezTo>
                    <a:pt x="19676" y="13085"/>
                    <a:pt x="19684" y="13079"/>
                    <a:pt x="19689" y="13079"/>
                  </a:cubicBezTo>
                  <a:cubicBezTo>
                    <a:pt x="19697" y="13079"/>
                    <a:pt x="19700" y="13090"/>
                    <a:pt x="19700" y="13095"/>
                  </a:cubicBezTo>
                  <a:cubicBezTo>
                    <a:pt x="19753" y="12936"/>
                    <a:pt x="19638" y="13051"/>
                    <a:pt x="19735" y="12804"/>
                  </a:cubicBezTo>
                  <a:cubicBezTo>
                    <a:pt x="19708" y="12751"/>
                    <a:pt x="19797" y="12645"/>
                    <a:pt x="19894" y="12494"/>
                  </a:cubicBezTo>
                  <a:cubicBezTo>
                    <a:pt x="19982" y="12353"/>
                    <a:pt x="20097" y="12185"/>
                    <a:pt x="20106" y="12009"/>
                  </a:cubicBezTo>
                  <a:cubicBezTo>
                    <a:pt x="20117" y="11996"/>
                    <a:pt x="20125" y="11990"/>
                    <a:pt x="20130" y="11990"/>
                  </a:cubicBezTo>
                  <a:cubicBezTo>
                    <a:pt x="20150" y="11990"/>
                    <a:pt x="20142" y="12053"/>
                    <a:pt x="20172" y="12053"/>
                  </a:cubicBezTo>
                  <a:cubicBezTo>
                    <a:pt x="20173" y="12053"/>
                    <a:pt x="20175" y="12053"/>
                    <a:pt x="20176" y="12053"/>
                  </a:cubicBezTo>
                  <a:cubicBezTo>
                    <a:pt x="20273" y="11611"/>
                    <a:pt x="20273" y="11673"/>
                    <a:pt x="20309" y="11294"/>
                  </a:cubicBezTo>
                  <a:cubicBezTo>
                    <a:pt x="20362" y="11205"/>
                    <a:pt x="20415" y="11108"/>
                    <a:pt x="20459" y="11011"/>
                  </a:cubicBezTo>
                  <a:lnTo>
                    <a:pt x="20459" y="11011"/>
                  </a:lnTo>
                  <a:cubicBezTo>
                    <a:pt x="20430" y="11058"/>
                    <a:pt x="20410" y="11078"/>
                    <a:pt x="20394" y="11078"/>
                  </a:cubicBezTo>
                  <a:cubicBezTo>
                    <a:pt x="20343" y="11078"/>
                    <a:pt x="20357" y="10853"/>
                    <a:pt x="20371" y="10649"/>
                  </a:cubicBezTo>
                  <a:lnTo>
                    <a:pt x="20371" y="10649"/>
                  </a:lnTo>
                  <a:cubicBezTo>
                    <a:pt x="20326" y="10720"/>
                    <a:pt x="20282" y="10782"/>
                    <a:pt x="20256" y="10826"/>
                  </a:cubicBezTo>
                  <a:cubicBezTo>
                    <a:pt x="20282" y="10693"/>
                    <a:pt x="20309" y="10552"/>
                    <a:pt x="20326" y="10419"/>
                  </a:cubicBezTo>
                  <a:cubicBezTo>
                    <a:pt x="20334" y="10407"/>
                    <a:pt x="20340" y="10402"/>
                    <a:pt x="20346" y="10402"/>
                  </a:cubicBezTo>
                  <a:cubicBezTo>
                    <a:pt x="20362" y="10402"/>
                    <a:pt x="20373" y="10441"/>
                    <a:pt x="20379" y="10499"/>
                  </a:cubicBezTo>
                  <a:cubicBezTo>
                    <a:pt x="20379" y="10464"/>
                    <a:pt x="20379" y="10437"/>
                    <a:pt x="20379" y="10419"/>
                  </a:cubicBezTo>
                  <a:cubicBezTo>
                    <a:pt x="20406" y="10371"/>
                    <a:pt x="20426" y="10351"/>
                    <a:pt x="20441" y="10351"/>
                  </a:cubicBezTo>
                  <a:cubicBezTo>
                    <a:pt x="20467" y="10351"/>
                    <a:pt x="20480" y="10409"/>
                    <a:pt x="20485" y="10481"/>
                  </a:cubicBezTo>
                  <a:cubicBezTo>
                    <a:pt x="20459" y="10525"/>
                    <a:pt x="20432" y="10570"/>
                    <a:pt x="20406" y="10614"/>
                  </a:cubicBezTo>
                  <a:cubicBezTo>
                    <a:pt x="20423" y="10716"/>
                    <a:pt x="20440" y="10817"/>
                    <a:pt x="20488" y="10817"/>
                  </a:cubicBezTo>
                  <a:cubicBezTo>
                    <a:pt x="20490" y="10817"/>
                    <a:pt x="20492" y="10817"/>
                    <a:pt x="20494" y="10817"/>
                  </a:cubicBezTo>
                  <a:cubicBezTo>
                    <a:pt x="20494" y="10790"/>
                    <a:pt x="20494" y="10737"/>
                    <a:pt x="20512" y="10684"/>
                  </a:cubicBezTo>
                  <a:cubicBezTo>
                    <a:pt x="20512" y="10705"/>
                    <a:pt x="20517" y="10725"/>
                    <a:pt x="20524" y="10725"/>
                  </a:cubicBezTo>
                  <a:cubicBezTo>
                    <a:pt x="20526" y="10725"/>
                    <a:pt x="20528" y="10724"/>
                    <a:pt x="20530" y="10720"/>
                  </a:cubicBezTo>
                  <a:cubicBezTo>
                    <a:pt x="20547" y="10711"/>
                    <a:pt x="20538" y="10667"/>
                    <a:pt x="20538" y="10596"/>
                  </a:cubicBezTo>
                  <a:lnTo>
                    <a:pt x="20644" y="10525"/>
                  </a:lnTo>
                  <a:lnTo>
                    <a:pt x="20618" y="10499"/>
                  </a:lnTo>
                  <a:cubicBezTo>
                    <a:pt x="20680" y="10331"/>
                    <a:pt x="20750" y="10155"/>
                    <a:pt x="20803" y="9987"/>
                  </a:cubicBezTo>
                  <a:cubicBezTo>
                    <a:pt x="20812" y="9581"/>
                    <a:pt x="20741" y="9227"/>
                    <a:pt x="20777" y="8627"/>
                  </a:cubicBezTo>
                  <a:lnTo>
                    <a:pt x="20777" y="8627"/>
                  </a:lnTo>
                  <a:cubicBezTo>
                    <a:pt x="20795" y="8694"/>
                    <a:pt x="20816" y="8713"/>
                    <a:pt x="20839" y="8713"/>
                  </a:cubicBezTo>
                  <a:cubicBezTo>
                    <a:pt x="20866" y="8713"/>
                    <a:pt x="20898" y="8687"/>
                    <a:pt x="20936" y="8687"/>
                  </a:cubicBezTo>
                  <a:cubicBezTo>
                    <a:pt x="20942" y="8687"/>
                    <a:pt x="20947" y="8688"/>
                    <a:pt x="20953" y="8689"/>
                  </a:cubicBezTo>
                  <a:cubicBezTo>
                    <a:pt x="20900" y="8759"/>
                    <a:pt x="20900" y="8883"/>
                    <a:pt x="20892" y="9024"/>
                  </a:cubicBezTo>
                  <a:cubicBezTo>
                    <a:pt x="20892" y="9095"/>
                    <a:pt x="20892" y="9166"/>
                    <a:pt x="20892" y="9245"/>
                  </a:cubicBezTo>
                  <a:cubicBezTo>
                    <a:pt x="20883" y="9325"/>
                    <a:pt x="20874" y="9395"/>
                    <a:pt x="20856" y="9475"/>
                  </a:cubicBezTo>
                  <a:cubicBezTo>
                    <a:pt x="20875" y="9390"/>
                    <a:pt x="20891" y="9363"/>
                    <a:pt x="20904" y="9363"/>
                  </a:cubicBezTo>
                  <a:cubicBezTo>
                    <a:pt x="20915" y="9363"/>
                    <a:pt x="20923" y="9383"/>
                    <a:pt x="20927" y="9404"/>
                  </a:cubicBezTo>
                  <a:cubicBezTo>
                    <a:pt x="20936" y="9210"/>
                    <a:pt x="20936" y="9016"/>
                    <a:pt x="20936" y="8821"/>
                  </a:cubicBezTo>
                  <a:cubicBezTo>
                    <a:pt x="20939" y="8822"/>
                    <a:pt x="20943" y="8823"/>
                    <a:pt x="20946" y="8823"/>
                  </a:cubicBezTo>
                  <a:cubicBezTo>
                    <a:pt x="20998" y="8823"/>
                    <a:pt x="21000" y="8698"/>
                    <a:pt x="21042" y="8565"/>
                  </a:cubicBezTo>
                  <a:lnTo>
                    <a:pt x="21042" y="8565"/>
                  </a:lnTo>
                  <a:cubicBezTo>
                    <a:pt x="21031" y="8573"/>
                    <a:pt x="21021" y="8577"/>
                    <a:pt x="21013" y="8577"/>
                  </a:cubicBezTo>
                  <a:cubicBezTo>
                    <a:pt x="20925" y="8577"/>
                    <a:pt x="21005" y="8122"/>
                    <a:pt x="20989" y="7912"/>
                  </a:cubicBezTo>
                  <a:cubicBezTo>
                    <a:pt x="20992" y="7910"/>
                    <a:pt x="20996" y="7909"/>
                    <a:pt x="21000" y="7909"/>
                  </a:cubicBezTo>
                  <a:cubicBezTo>
                    <a:pt x="21032" y="7909"/>
                    <a:pt x="21064" y="7984"/>
                    <a:pt x="21024" y="8230"/>
                  </a:cubicBezTo>
                  <a:cubicBezTo>
                    <a:pt x="21148" y="7938"/>
                    <a:pt x="20927" y="7824"/>
                    <a:pt x="21024" y="7532"/>
                  </a:cubicBezTo>
                  <a:lnTo>
                    <a:pt x="21024" y="7532"/>
                  </a:lnTo>
                  <a:cubicBezTo>
                    <a:pt x="21024" y="7594"/>
                    <a:pt x="21015" y="7629"/>
                    <a:pt x="21033" y="7665"/>
                  </a:cubicBezTo>
                  <a:cubicBezTo>
                    <a:pt x="21009" y="7515"/>
                    <a:pt x="21049" y="7190"/>
                    <a:pt x="21076" y="7190"/>
                  </a:cubicBezTo>
                  <a:cubicBezTo>
                    <a:pt x="21080" y="7190"/>
                    <a:pt x="21083" y="7195"/>
                    <a:pt x="21086" y="7205"/>
                  </a:cubicBezTo>
                  <a:lnTo>
                    <a:pt x="21086" y="7276"/>
                  </a:lnTo>
                  <a:cubicBezTo>
                    <a:pt x="21095" y="7161"/>
                    <a:pt x="21103" y="7020"/>
                    <a:pt x="21112" y="6861"/>
                  </a:cubicBezTo>
                  <a:cubicBezTo>
                    <a:pt x="21112" y="6711"/>
                    <a:pt x="21112" y="6552"/>
                    <a:pt x="21103" y="6402"/>
                  </a:cubicBezTo>
                  <a:cubicBezTo>
                    <a:pt x="21095" y="6102"/>
                    <a:pt x="21051" y="5854"/>
                    <a:pt x="20998" y="5819"/>
                  </a:cubicBezTo>
                  <a:cubicBezTo>
                    <a:pt x="20999" y="5819"/>
                    <a:pt x="21000" y="5818"/>
                    <a:pt x="21002" y="5818"/>
                  </a:cubicBezTo>
                  <a:cubicBezTo>
                    <a:pt x="21029" y="5818"/>
                    <a:pt x="21123" y="5874"/>
                    <a:pt x="21148" y="5899"/>
                  </a:cubicBezTo>
                  <a:cubicBezTo>
                    <a:pt x="21086" y="5766"/>
                    <a:pt x="21024" y="5634"/>
                    <a:pt x="20953" y="5501"/>
                  </a:cubicBezTo>
                  <a:cubicBezTo>
                    <a:pt x="20883" y="5378"/>
                    <a:pt x="20821" y="5245"/>
                    <a:pt x="20741" y="5122"/>
                  </a:cubicBezTo>
                  <a:lnTo>
                    <a:pt x="20741" y="5122"/>
                  </a:lnTo>
                  <a:cubicBezTo>
                    <a:pt x="20751" y="5128"/>
                    <a:pt x="20762" y="5130"/>
                    <a:pt x="20773" y="5130"/>
                  </a:cubicBezTo>
                  <a:cubicBezTo>
                    <a:pt x="20829" y="5130"/>
                    <a:pt x="20900" y="5065"/>
                    <a:pt x="20968" y="5065"/>
                  </a:cubicBezTo>
                  <a:cubicBezTo>
                    <a:pt x="21022" y="5065"/>
                    <a:pt x="21074" y="5106"/>
                    <a:pt x="21112" y="5254"/>
                  </a:cubicBezTo>
                  <a:cubicBezTo>
                    <a:pt x="21112" y="5148"/>
                    <a:pt x="21112" y="5007"/>
                    <a:pt x="21051" y="4786"/>
                  </a:cubicBezTo>
                  <a:cubicBezTo>
                    <a:pt x="21051" y="4838"/>
                    <a:pt x="20993" y="4919"/>
                    <a:pt x="20956" y="4919"/>
                  </a:cubicBezTo>
                  <a:cubicBezTo>
                    <a:pt x="20942" y="4919"/>
                    <a:pt x="20932" y="4909"/>
                    <a:pt x="20927" y="4883"/>
                  </a:cubicBezTo>
                  <a:cubicBezTo>
                    <a:pt x="20987" y="4600"/>
                    <a:pt x="20947" y="4684"/>
                    <a:pt x="20969" y="4355"/>
                  </a:cubicBezTo>
                  <a:lnTo>
                    <a:pt x="20969" y="4355"/>
                  </a:lnTo>
                  <a:cubicBezTo>
                    <a:pt x="20965" y="4370"/>
                    <a:pt x="20955" y="4377"/>
                    <a:pt x="20941" y="4377"/>
                  </a:cubicBezTo>
                  <a:cubicBezTo>
                    <a:pt x="20895" y="4377"/>
                    <a:pt x="20810" y="4294"/>
                    <a:pt x="20786" y="4177"/>
                  </a:cubicBezTo>
                  <a:lnTo>
                    <a:pt x="20786" y="4177"/>
                  </a:lnTo>
                  <a:cubicBezTo>
                    <a:pt x="20789" y="4179"/>
                    <a:pt x="20794" y="4180"/>
                    <a:pt x="20800" y="4180"/>
                  </a:cubicBezTo>
                  <a:cubicBezTo>
                    <a:pt x="20823" y="4180"/>
                    <a:pt x="20862" y="4166"/>
                    <a:pt x="20894" y="4166"/>
                  </a:cubicBezTo>
                  <a:cubicBezTo>
                    <a:pt x="20912" y="4166"/>
                    <a:pt x="20927" y="4170"/>
                    <a:pt x="20938" y="4183"/>
                  </a:cubicBezTo>
                  <a:lnTo>
                    <a:pt x="20938" y="4183"/>
                  </a:lnTo>
                  <a:cubicBezTo>
                    <a:pt x="20866" y="4063"/>
                    <a:pt x="20801" y="3935"/>
                    <a:pt x="20723" y="3821"/>
                  </a:cubicBezTo>
                  <a:lnTo>
                    <a:pt x="20723" y="3821"/>
                  </a:lnTo>
                  <a:cubicBezTo>
                    <a:pt x="20732" y="3831"/>
                    <a:pt x="20742" y="3835"/>
                    <a:pt x="20751" y="3835"/>
                  </a:cubicBezTo>
                  <a:cubicBezTo>
                    <a:pt x="20789" y="3835"/>
                    <a:pt x="20823" y="3760"/>
                    <a:pt x="20830" y="3684"/>
                  </a:cubicBezTo>
                  <a:lnTo>
                    <a:pt x="20830" y="3684"/>
                  </a:lnTo>
                  <a:cubicBezTo>
                    <a:pt x="20830" y="3684"/>
                    <a:pt x="20829" y="3685"/>
                    <a:pt x="20829" y="3685"/>
                  </a:cubicBezTo>
                  <a:cubicBezTo>
                    <a:pt x="20825" y="3685"/>
                    <a:pt x="20800" y="3602"/>
                    <a:pt x="20768" y="3497"/>
                  </a:cubicBezTo>
                  <a:cubicBezTo>
                    <a:pt x="20741" y="3382"/>
                    <a:pt x="20688" y="3259"/>
                    <a:pt x="20671" y="3197"/>
                  </a:cubicBezTo>
                  <a:lnTo>
                    <a:pt x="20671" y="3197"/>
                  </a:lnTo>
                  <a:lnTo>
                    <a:pt x="20697" y="3391"/>
                  </a:lnTo>
                  <a:cubicBezTo>
                    <a:pt x="20556" y="2905"/>
                    <a:pt x="20353" y="2994"/>
                    <a:pt x="20159" y="2552"/>
                  </a:cubicBezTo>
                  <a:lnTo>
                    <a:pt x="20159" y="2552"/>
                  </a:lnTo>
                  <a:cubicBezTo>
                    <a:pt x="20176" y="2564"/>
                    <a:pt x="20206" y="2573"/>
                    <a:pt x="20235" y="2573"/>
                  </a:cubicBezTo>
                  <a:cubicBezTo>
                    <a:pt x="20296" y="2573"/>
                    <a:pt x="20354" y="2531"/>
                    <a:pt x="20282" y="2376"/>
                  </a:cubicBezTo>
                  <a:cubicBezTo>
                    <a:pt x="20168" y="2296"/>
                    <a:pt x="19753" y="2075"/>
                    <a:pt x="19470" y="1784"/>
                  </a:cubicBezTo>
                  <a:lnTo>
                    <a:pt x="19461" y="1696"/>
                  </a:lnTo>
                  <a:cubicBezTo>
                    <a:pt x="19391" y="1616"/>
                    <a:pt x="19302" y="1554"/>
                    <a:pt x="19223" y="1484"/>
                  </a:cubicBezTo>
                  <a:lnTo>
                    <a:pt x="19223" y="1484"/>
                  </a:lnTo>
                  <a:cubicBezTo>
                    <a:pt x="19276" y="1501"/>
                    <a:pt x="19346" y="1528"/>
                    <a:pt x="19435" y="1572"/>
                  </a:cubicBezTo>
                  <a:cubicBezTo>
                    <a:pt x="19514" y="1616"/>
                    <a:pt x="19602" y="1669"/>
                    <a:pt x="19700" y="1731"/>
                  </a:cubicBezTo>
                  <a:cubicBezTo>
                    <a:pt x="19797" y="1793"/>
                    <a:pt x="19876" y="1872"/>
                    <a:pt x="19964" y="1943"/>
                  </a:cubicBezTo>
                  <a:cubicBezTo>
                    <a:pt x="20044" y="2014"/>
                    <a:pt x="20123" y="2075"/>
                    <a:pt x="20185" y="2137"/>
                  </a:cubicBezTo>
                  <a:cubicBezTo>
                    <a:pt x="20115" y="1961"/>
                    <a:pt x="20194" y="2067"/>
                    <a:pt x="20044" y="1828"/>
                  </a:cubicBezTo>
                  <a:cubicBezTo>
                    <a:pt x="20040" y="1808"/>
                    <a:pt x="20043" y="1799"/>
                    <a:pt x="20051" y="1799"/>
                  </a:cubicBezTo>
                  <a:cubicBezTo>
                    <a:pt x="20080" y="1799"/>
                    <a:pt x="20185" y="1948"/>
                    <a:pt x="20221" y="2005"/>
                  </a:cubicBezTo>
                  <a:lnTo>
                    <a:pt x="20062" y="1713"/>
                  </a:lnTo>
                  <a:cubicBezTo>
                    <a:pt x="20009" y="1607"/>
                    <a:pt x="19938" y="1519"/>
                    <a:pt x="19876" y="1422"/>
                  </a:cubicBezTo>
                  <a:cubicBezTo>
                    <a:pt x="19872" y="1427"/>
                    <a:pt x="19867" y="1429"/>
                    <a:pt x="19861" y="1429"/>
                  </a:cubicBezTo>
                  <a:cubicBezTo>
                    <a:pt x="19824" y="1429"/>
                    <a:pt x="19746" y="1347"/>
                    <a:pt x="19655" y="1272"/>
                  </a:cubicBezTo>
                  <a:cubicBezTo>
                    <a:pt x="19566" y="1205"/>
                    <a:pt x="19483" y="1131"/>
                    <a:pt x="19448" y="1131"/>
                  </a:cubicBezTo>
                  <a:cubicBezTo>
                    <a:pt x="19442" y="1131"/>
                    <a:pt x="19437" y="1134"/>
                    <a:pt x="19435" y="1139"/>
                  </a:cubicBezTo>
                  <a:cubicBezTo>
                    <a:pt x="19532" y="1219"/>
                    <a:pt x="19620" y="1298"/>
                    <a:pt x="19717" y="1387"/>
                  </a:cubicBezTo>
                  <a:lnTo>
                    <a:pt x="19964" y="1660"/>
                  </a:lnTo>
                  <a:cubicBezTo>
                    <a:pt x="19959" y="1668"/>
                    <a:pt x="19950" y="1671"/>
                    <a:pt x="19938" y="1671"/>
                  </a:cubicBezTo>
                  <a:cubicBezTo>
                    <a:pt x="19892" y="1671"/>
                    <a:pt x="19803" y="1621"/>
                    <a:pt x="19691" y="1537"/>
                  </a:cubicBezTo>
                  <a:cubicBezTo>
                    <a:pt x="19629" y="1475"/>
                    <a:pt x="19549" y="1413"/>
                    <a:pt x="19470" y="1342"/>
                  </a:cubicBezTo>
                  <a:cubicBezTo>
                    <a:pt x="19426" y="1307"/>
                    <a:pt x="19391" y="1272"/>
                    <a:pt x="19346" y="1237"/>
                  </a:cubicBezTo>
                  <a:cubicBezTo>
                    <a:pt x="19311" y="1192"/>
                    <a:pt x="19267" y="1157"/>
                    <a:pt x="19223" y="1113"/>
                  </a:cubicBezTo>
                  <a:cubicBezTo>
                    <a:pt x="19190" y="1061"/>
                    <a:pt x="19239" y="1052"/>
                    <a:pt x="19295" y="1052"/>
                  </a:cubicBezTo>
                  <a:cubicBezTo>
                    <a:pt x="19327" y="1052"/>
                    <a:pt x="19361" y="1055"/>
                    <a:pt x="19383" y="1055"/>
                  </a:cubicBezTo>
                  <a:cubicBezTo>
                    <a:pt x="19396" y="1055"/>
                    <a:pt x="19405" y="1054"/>
                    <a:pt x="19408" y="1051"/>
                  </a:cubicBezTo>
                  <a:cubicBezTo>
                    <a:pt x="19373" y="1033"/>
                    <a:pt x="19276" y="972"/>
                    <a:pt x="19196" y="901"/>
                  </a:cubicBezTo>
                  <a:cubicBezTo>
                    <a:pt x="19108" y="830"/>
                    <a:pt x="19011" y="769"/>
                    <a:pt x="19002" y="751"/>
                  </a:cubicBezTo>
                  <a:lnTo>
                    <a:pt x="19002" y="751"/>
                  </a:lnTo>
                  <a:lnTo>
                    <a:pt x="19196" y="839"/>
                  </a:lnTo>
                  <a:cubicBezTo>
                    <a:pt x="19099" y="742"/>
                    <a:pt x="18993" y="698"/>
                    <a:pt x="18887" y="645"/>
                  </a:cubicBezTo>
                  <a:cubicBezTo>
                    <a:pt x="18772" y="601"/>
                    <a:pt x="18666" y="548"/>
                    <a:pt x="18543" y="433"/>
                  </a:cubicBezTo>
                  <a:cubicBezTo>
                    <a:pt x="18463" y="385"/>
                    <a:pt x="18327" y="223"/>
                    <a:pt x="18268" y="223"/>
                  </a:cubicBezTo>
                  <a:cubicBezTo>
                    <a:pt x="18262" y="223"/>
                    <a:pt x="18256" y="225"/>
                    <a:pt x="18251" y="230"/>
                  </a:cubicBezTo>
                  <a:cubicBezTo>
                    <a:pt x="18384" y="389"/>
                    <a:pt x="18278" y="663"/>
                    <a:pt x="18154" y="680"/>
                  </a:cubicBezTo>
                  <a:cubicBezTo>
                    <a:pt x="18146" y="663"/>
                    <a:pt x="18031" y="601"/>
                    <a:pt x="17907" y="521"/>
                  </a:cubicBezTo>
                  <a:cubicBezTo>
                    <a:pt x="17845" y="477"/>
                    <a:pt x="17775" y="442"/>
                    <a:pt x="17722" y="415"/>
                  </a:cubicBezTo>
                  <a:cubicBezTo>
                    <a:pt x="17660" y="380"/>
                    <a:pt x="17616" y="354"/>
                    <a:pt x="17589" y="327"/>
                  </a:cubicBezTo>
                  <a:cubicBezTo>
                    <a:pt x="17448" y="212"/>
                    <a:pt x="17889" y="239"/>
                    <a:pt x="17766" y="133"/>
                  </a:cubicBezTo>
                  <a:lnTo>
                    <a:pt x="17766" y="133"/>
                  </a:lnTo>
                  <a:cubicBezTo>
                    <a:pt x="17761" y="149"/>
                    <a:pt x="17720" y="152"/>
                    <a:pt x="17681" y="152"/>
                  </a:cubicBezTo>
                  <a:cubicBezTo>
                    <a:pt x="17655" y="152"/>
                    <a:pt x="17630" y="150"/>
                    <a:pt x="17616" y="150"/>
                  </a:cubicBezTo>
                  <a:cubicBezTo>
                    <a:pt x="17510" y="106"/>
                    <a:pt x="17678" y="89"/>
                    <a:pt x="17430" y="45"/>
                  </a:cubicBezTo>
                  <a:cubicBezTo>
                    <a:pt x="17421" y="57"/>
                    <a:pt x="17399" y="62"/>
                    <a:pt x="17371" y="62"/>
                  </a:cubicBezTo>
                  <a:cubicBezTo>
                    <a:pt x="17322" y="62"/>
                    <a:pt x="17255" y="47"/>
                    <a:pt x="17210" y="36"/>
                  </a:cubicBezTo>
                  <a:cubicBezTo>
                    <a:pt x="17182" y="32"/>
                    <a:pt x="17163" y="28"/>
                    <a:pt x="17160" y="28"/>
                  </a:cubicBezTo>
                  <a:cubicBezTo>
                    <a:pt x="17155" y="28"/>
                    <a:pt x="17192" y="40"/>
                    <a:pt x="17307" y="89"/>
                  </a:cubicBezTo>
                  <a:cubicBezTo>
                    <a:pt x="17183" y="71"/>
                    <a:pt x="17121" y="71"/>
                    <a:pt x="17059" y="45"/>
                  </a:cubicBezTo>
                  <a:cubicBezTo>
                    <a:pt x="16989" y="36"/>
                    <a:pt x="16918" y="0"/>
                    <a:pt x="167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34"/>
            <p:cNvSpPr/>
            <p:nvPr/>
          </p:nvSpPr>
          <p:spPr>
            <a:xfrm>
              <a:off x="9373078" y="574845"/>
              <a:ext cx="4741" cy="4133"/>
            </a:xfrm>
            <a:custGeom>
              <a:rect b="b" l="l" r="r" t="t"/>
              <a:pathLst>
                <a:path extrusionOk="0" h="43" w="45">
                  <a:moveTo>
                    <a:pt x="45" y="0"/>
                  </a:moveTo>
                  <a:cubicBezTo>
                    <a:pt x="27" y="18"/>
                    <a:pt x="18" y="18"/>
                    <a:pt x="0" y="18"/>
                  </a:cubicBezTo>
                  <a:cubicBezTo>
                    <a:pt x="4" y="34"/>
                    <a:pt x="8" y="42"/>
                    <a:pt x="14" y="42"/>
                  </a:cubicBezTo>
                  <a:cubicBezTo>
                    <a:pt x="21" y="42"/>
                    <a:pt x="30" y="2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34"/>
            <p:cNvSpPr/>
            <p:nvPr/>
          </p:nvSpPr>
          <p:spPr>
            <a:xfrm>
              <a:off x="8493025" y="1158786"/>
              <a:ext cx="2845" cy="865"/>
            </a:xfrm>
            <a:custGeom>
              <a:rect b="b" l="l" r="r" t="t"/>
              <a:pathLst>
                <a:path extrusionOk="0" h="9" w="27">
                  <a:moveTo>
                    <a:pt x="18" y="0"/>
                  </a:moveTo>
                  <a:cubicBezTo>
                    <a:pt x="9" y="0"/>
                    <a:pt x="0" y="0"/>
                    <a:pt x="0" y="9"/>
                  </a:cubicBezTo>
                  <a:lnTo>
                    <a:pt x="27" y="9"/>
                  </a:ln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34"/>
            <p:cNvSpPr/>
            <p:nvPr/>
          </p:nvSpPr>
          <p:spPr>
            <a:xfrm>
              <a:off x="9072598" y="-456352"/>
              <a:ext cx="14961" cy="6825"/>
            </a:xfrm>
            <a:custGeom>
              <a:rect b="b" l="l" r="r" t="t"/>
              <a:pathLst>
                <a:path extrusionOk="0" h="71" w="142">
                  <a:moveTo>
                    <a:pt x="0" y="0"/>
                  </a:moveTo>
                  <a:cubicBezTo>
                    <a:pt x="71" y="26"/>
                    <a:pt x="106" y="53"/>
                    <a:pt x="133" y="71"/>
                  </a:cubicBezTo>
                  <a:cubicBezTo>
                    <a:pt x="142" y="53"/>
                    <a:pt x="106" y="35"/>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34"/>
            <p:cNvSpPr/>
            <p:nvPr/>
          </p:nvSpPr>
          <p:spPr>
            <a:xfrm>
              <a:off x="8345103" y="-309574"/>
              <a:ext cx="21493" cy="8555"/>
            </a:xfrm>
            <a:custGeom>
              <a:rect b="b" l="l" r="r" t="t"/>
              <a:pathLst>
                <a:path extrusionOk="0" h="89" w="204">
                  <a:moveTo>
                    <a:pt x="204" y="1"/>
                  </a:moveTo>
                  <a:cubicBezTo>
                    <a:pt x="106" y="36"/>
                    <a:pt x="62" y="36"/>
                    <a:pt x="9" y="45"/>
                  </a:cubicBezTo>
                  <a:cubicBezTo>
                    <a:pt x="17" y="59"/>
                    <a:pt x="55" y="62"/>
                    <a:pt x="26" y="78"/>
                  </a:cubicBezTo>
                  <a:lnTo>
                    <a:pt x="26" y="78"/>
                  </a:lnTo>
                  <a:lnTo>
                    <a:pt x="204" y="1"/>
                  </a:lnTo>
                  <a:close/>
                  <a:moveTo>
                    <a:pt x="26" y="78"/>
                  </a:moveTo>
                  <a:lnTo>
                    <a:pt x="0" y="89"/>
                  </a:lnTo>
                  <a:cubicBezTo>
                    <a:pt x="12" y="84"/>
                    <a:pt x="20" y="81"/>
                    <a:pt x="26" y="7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34"/>
            <p:cNvSpPr/>
            <p:nvPr/>
          </p:nvSpPr>
          <p:spPr>
            <a:xfrm>
              <a:off x="8133966" y="-272951"/>
              <a:ext cx="19596" cy="8459"/>
            </a:xfrm>
            <a:custGeom>
              <a:rect b="b" l="l" r="r" t="t"/>
              <a:pathLst>
                <a:path extrusionOk="0" h="88" w="186">
                  <a:moveTo>
                    <a:pt x="157" y="1"/>
                  </a:moveTo>
                  <a:cubicBezTo>
                    <a:pt x="147" y="1"/>
                    <a:pt x="125" y="6"/>
                    <a:pt x="88" y="17"/>
                  </a:cubicBezTo>
                  <a:cubicBezTo>
                    <a:pt x="62" y="35"/>
                    <a:pt x="27" y="43"/>
                    <a:pt x="0" y="61"/>
                  </a:cubicBezTo>
                  <a:lnTo>
                    <a:pt x="27" y="88"/>
                  </a:lnTo>
                  <a:cubicBezTo>
                    <a:pt x="118" y="42"/>
                    <a:pt x="186" y="1"/>
                    <a:pt x="15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34"/>
            <p:cNvSpPr/>
            <p:nvPr/>
          </p:nvSpPr>
          <p:spPr>
            <a:xfrm>
              <a:off x="8286524" y="-313515"/>
              <a:ext cx="31713" cy="11439"/>
            </a:xfrm>
            <a:custGeom>
              <a:rect b="b" l="l" r="r" t="t"/>
              <a:pathLst>
                <a:path extrusionOk="0" h="119" w="301">
                  <a:moveTo>
                    <a:pt x="266" y="0"/>
                  </a:moveTo>
                  <a:cubicBezTo>
                    <a:pt x="214" y="0"/>
                    <a:pt x="115" y="47"/>
                    <a:pt x="0" y="95"/>
                  </a:cubicBezTo>
                  <a:cubicBezTo>
                    <a:pt x="9" y="95"/>
                    <a:pt x="18" y="86"/>
                    <a:pt x="27" y="86"/>
                  </a:cubicBezTo>
                  <a:cubicBezTo>
                    <a:pt x="21" y="109"/>
                    <a:pt x="31" y="119"/>
                    <a:pt x="51" y="119"/>
                  </a:cubicBezTo>
                  <a:cubicBezTo>
                    <a:pt x="97" y="119"/>
                    <a:pt x="201" y="65"/>
                    <a:pt x="300" y="15"/>
                  </a:cubicBezTo>
                  <a:cubicBezTo>
                    <a:pt x="294" y="5"/>
                    <a:pt x="282" y="0"/>
                    <a:pt x="26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34"/>
            <p:cNvSpPr/>
            <p:nvPr/>
          </p:nvSpPr>
          <p:spPr>
            <a:xfrm>
              <a:off x="8268824" y="-303614"/>
              <a:ext cx="14961" cy="6248"/>
            </a:xfrm>
            <a:custGeom>
              <a:rect b="b" l="l" r="r" t="t"/>
              <a:pathLst>
                <a:path extrusionOk="0" h="65" w="142">
                  <a:moveTo>
                    <a:pt x="142" y="0"/>
                  </a:moveTo>
                  <a:lnTo>
                    <a:pt x="142" y="0"/>
                  </a:lnTo>
                  <a:cubicBezTo>
                    <a:pt x="98" y="18"/>
                    <a:pt x="45" y="36"/>
                    <a:pt x="0" y="53"/>
                  </a:cubicBezTo>
                  <a:cubicBezTo>
                    <a:pt x="0" y="62"/>
                    <a:pt x="4" y="65"/>
                    <a:pt x="10" y="65"/>
                  </a:cubicBezTo>
                  <a:cubicBezTo>
                    <a:pt x="30" y="65"/>
                    <a:pt x="81" y="27"/>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34"/>
            <p:cNvSpPr/>
            <p:nvPr/>
          </p:nvSpPr>
          <p:spPr>
            <a:xfrm>
              <a:off x="8471848" y="-353886"/>
              <a:ext cx="26972" cy="12015"/>
            </a:xfrm>
            <a:custGeom>
              <a:rect b="b" l="l" r="r" t="t"/>
              <a:pathLst>
                <a:path extrusionOk="0" h="125" w="256">
                  <a:moveTo>
                    <a:pt x="210" y="0"/>
                  </a:moveTo>
                  <a:cubicBezTo>
                    <a:pt x="196" y="0"/>
                    <a:pt x="156" y="13"/>
                    <a:pt x="78" y="47"/>
                  </a:cubicBezTo>
                  <a:cubicBezTo>
                    <a:pt x="12" y="55"/>
                    <a:pt x="54" y="109"/>
                    <a:pt x="16" y="109"/>
                  </a:cubicBezTo>
                  <a:cubicBezTo>
                    <a:pt x="14" y="109"/>
                    <a:pt x="11" y="109"/>
                    <a:pt x="7" y="108"/>
                  </a:cubicBezTo>
                  <a:lnTo>
                    <a:pt x="7" y="108"/>
                  </a:lnTo>
                  <a:cubicBezTo>
                    <a:pt x="0" y="120"/>
                    <a:pt x="3" y="125"/>
                    <a:pt x="11" y="125"/>
                  </a:cubicBezTo>
                  <a:cubicBezTo>
                    <a:pt x="54" y="125"/>
                    <a:pt x="256" y="0"/>
                    <a:pt x="2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34"/>
            <p:cNvSpPr/>
            <p:nvPr/>
          </p:nvSpPr>
          <p:spPr>
            <a:xfrm>
              <a:off x="8300431" y="-326588"/>
              <a:ext cx="14118" cy="6921"/>
            </a:xfrm>
            <a:custGeom>
              <a:rect b="b" l="l" r="r" t="t"/>
              <a:pathLst>
                <a:path extrusionOk="0" h="72" w="134">
                  <a:moveTo>
                    <a:pt x="133" y="1"/>
                  </a:moveTo>
                  <a:lnTo>
                    <a:pt x="1" y="36"/>
                  </a:lnTo>
                  <a:lnTo>
                    <a:pt x="71" y="72"/>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34"/>
            <p:cNvSpPr/>
            <p:nvPr/>
          </p:nvSpPr>
          <p:spPr>
            <a:xfrm>
              <a:off x="8391565" y="-357058"/>
              <a:ext cx="32766" cy="9420"/>
            </a:xfrm>
            <a:custGeom>
              <a:rect b="b" l="l" r="r" t="t"/>
              <a:pathLst>
                <a:path extrusionOk="0" h="98" w="311">
                  <a:moveTo>
                    <a:pt x="301" y="0"/>
                  </a:moveTo>
                  <a:lnTo>
                    <a:pt x="63" y="62"/>
                  </a:lnTo>
                  <a:cubicBezTo>
                    <a:pt x="63" y="71"/>
                    <a:pt x="36" y="80"/>
                    <a:pt x="1" y="97"/>
                  </a:cubicBezTo>
                  <a:cubicBezTo>
                    <a:pt x="151" y="53"/>
                    <a:pt x="310" y="9"/>
                    <a:pt x="30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34"/>
            <p:cNvSpPr/>
            <p:nvPr/>
          </p:nvSpPr>
          <p:spPr>
            <a:xfrm>
              <a:off x="8373023" y="-347734"/>
              <a:ext cx="18648" cy="7690"/>
            </a:xfrm>
            <a:custGeom>
              <a:rect b="b" l="l" r="r" t="t"/>
              <a:pathLst>
                <a:path extrusionOk="0" h="80" w="177">
                  <a:moveTo>
                    <a:pt x="177" y="0"/>
                  </a:moveTo>
                  <a:lnTo>
                    <a:pt x="177" y="0"/>
                  </a:lnTo>
                  <a:cubicBezTo>
                    <a:pt x="106" y="27"/>
                    <a:pt x="36" y="53"/>
                    <a:pt x="0" y="80"/>
                  </a:cubicBezTo>
                  <a:cubicBezTo>
                    <a:pt x="36" y="62"/>
                    <a:pt x="124" y="27"/>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34"/>
            <p:cNvSpPr/>
            <p:nvPr/>
          </p:nvSpPr>
          <p:spPr>
            <a:xfrm>
              <a:off x="8332987" y="-341775"/>
              <a:ext cx="25286" cy="5960"/>
            </a:xfrm>
            <a:custGeom>
              <a:rect b="b" l="l" r="r" t="t"/>
              <a:pathLst>
                <a:path extrusionOk="0" h="62" w="240">
                  <a:moveTo>
                    <a:pt x="239" y="0"/>
                  </a:moveTo>
                  <a:lnTo>
                    <a:pt x="1" y="62"/>
                  </a:lnTo>
                  <a:lnTo>
                    <a:pt x="71" y="53"/>
                  </a:lnTo>
                  <a:lnTo>
                    <a:pt x="23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34"/>
            <p:cNvSpPr/>
            <p:nvPr/>
          </p:nvSpPr>
          <p:spPr>
            <a:xfrm>
              <a:off x="8686567" y="-432802"/>
              <a:ext cx="33082" cy="8747"/>
            </a:xfrm>
            <a:custGeom>
              <a:rect b="b" l="l" r="r" t="t"/>
              <a:pathLst>
                <a:path extrusionOk="0" h="91" w="314">
                  <a:moveTo>
                    <a:pt x="272" y="0"/>
                  </a:moveTo>
                  <a:cubicBezTo>
                    <a:pt x="243" y="0"/>
                    <a:pt x="199" y="7"/>
                    <a:pt x="150" y="20"/>
                  </a:cubicBezTo>
                  <a:cubicBezTo>
                    <a:pt x="97" y="46"/>
                    <a:pt x="0" y="73"/>
                    <a:pt x="44" y="91"/>
                  </a:cubicBezTo>
                  <a:lnTo>
                    <a:pt x="300" y="20"/>
                  </a:lnTo>
                  <a:cubicBezTo>
                    <a:pt x="313" y="7"/>
                    <a:pt x="300" y="0"/>
                    <a:pt x="27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34"/>
            <p:cNvSpPr/>
            <p:nvPr/>
          </p:nvSpPr>
          <p:spPr>
            <a:xfrm>
              <a:off x="8603756" y="-428381"/>
              <a:ext cx="13064" cy="7690"/>
            </a:xfrm>
            <a:custGeom>
              <a:rect b="b" l="l" r="r" t="t"/>
              <a:pathLst>
                <a:path extrusionOk="0" h="80" w="124">
                  <a:moveTo>
                    <a:pt x="115" y="0"/>
                  </a:moveTo>
                  <a:lnTo>
                    <a:pt x="0" y="62"/>
                  </a:lnTo>
                  <a:cubicBezTo>
                    <a:pt x="14" y="61"/>
                    <a:pt x="25" y="60"/>
                    <a:pt x="35" y="60"/>
                  </a:cubicBezTo>
                  <a:cubicBezTo>
                    <a:pt x="75" y="60"/>
                    <a:pt x="88" y="73"/>
                    <a:pt x="124" y="80"/>
                  </a:cubicBezTo>
                  <a:lnTo>
                    <a:pt x="11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34"/>
            <p:cNvSpPr/>
            <p:nvPr/>
          </p:nvSpPr>
          <p:spPr>
            <a:xfrm>
              <a:off x="8666865" y="-449335"/>
              <a:ext cx="40879" cy="9132"/>
            </a:xfrm>
            <a:custGeom>
              <a:rect b="b" l="l" r="r" t="t"/>
              <a:pathLst>
                <a:path extrusionOk="0" h="95" w="388">
                  <a:moveTo>
                    <a:pt x="342" y="0"/>
                  </a:moveTo>
                  <a:cubicBezTo>
                    <a:pt x="327" y="0"/>
                    <a:pt x="286" y="7"/>
                    <a:pt x="205" y="24"/>
                  </a:cubicBezTo>
                  <a:cubicBezTo>
                    <a:pt x="183" y="39"/>
                    <a:pt x="0" y="95"/>
                    <a:pt x="73" y="95"/>
                  </a:cubicBezTo>
                  <a:cubicBezTo>
                    <a:pt x="89" y="95"/>
                    <a:pt x="116" y="92"/>
                    <a:pt x="161" y="86"/>
                  </a:cubicBezTo>
                  <a:cubicBezTo>
                    <a:pt x="181" y="66"/>
                    <a:pt x="388" y="0"/>
                    <a:pt x="3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34"/>
            <p:cNvSpPr/>
            <p:nvPr/>
          </p:nvSpPr>
          <p:spPr>
            <a:xfrm>
              <a:off x="9098621" y="-427516"/>
              <a:ext cx="10325" cy="11919"/>
            </a:xfrm>
            <a:custGeom>
              <a:rect b="b" l="l" r="r" t="t"/>
              <a:pathLst>
                <a:path extrusionOk="0" h="124" w="98">
                  <a:moveTo>
                    <a:pt x="36" y="0"/>
                  </a:moveTo>
                  <a:lnTo>
                    <a:pt x="1" y="124"/>
                  </a:lnTo>
                  <a:lnTo>
                    <a:pt x="1" y="124"/>
                  </a:lnTo>
                  <a:lnTo>
                    <a:pt x="98" y="27"/>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34"/>
            <p:cNvSpPr/>
            <p:nvPr/>
          </p:nvSpPr>
          <p:spPr>
            <a:xfrm>
              <a:off x="9363491" y="-222776"/>
              <a:ext cx="23600" cy="37584"/>
            </a:xfrm>
            <a:custGeom>
              <a:rect b="b" l="l" r="r" t="t"/>
              <a:pathLst>
                <a:path extrusionOk="0" h="391" w="224">
                  <a:moveTo>
                    <a:pt x="27" y="1"/>
                  </a:moveTo>
                  <a:cubicBezTo>
                    <a:pt x="1" y="1"/>
                    <a:pt x="84" y="192"/>
                    <a:pt x="67" y="192"/>
                  </a:cubicBezTo>
                  <a:cubicBezTo>
                    <a:pt x="65" y="192"/>
                    <a:pt x="61" y="190"/>
                    <a:pt x="56" y="184"/>
                  </a:cubicBezTo>
                  <a:lnTo>
                    <a:pt x="56" y="184"/>
                  </a:lnTo>
                  <a:cubicBezTo>
                    <a:pt x="131" y="303"/>
                    <a:pt x="166" y="391"/>
                    <a:pt x="193" y="391"/>
                  </a:cubicBezTo>
                  <a:cubicBezTo>
                    <a:pt x="204" y="391"/>
                    <a:pt x="214" y="376"/>
                    <a:pt x="224" y="343"/>
                  </a:cubicBezTo>
                  <a:cubicBezTo>
                    <a:pt x="118" y="25"/>
                    <a:pt x="127" y="298"/>
                    <a:pt x="38" y="7"/>
                  </a:cubicBezTo>
                  <a:cubicBezTo>
                    <a:pt x="33" y="3"/>
                    <a:pt x="29" y="1"/>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34"/>
            <p:cNvSpPr/>
            <p:nvPr/>
          </p:nvSpPr>
          <p:spPr>
            <a:xfrm>
              <a:off x="9362858" y="-213644"/>
              <a:ext cx="6638" cy="8555"/>
            </a:xfrm>
            <a:custGeom>
              <a:rect b="b" l="l" r="r" t="t"/>
              <a:pathLst>
                <a:path extrusionOk="0" h="89" w="63">
                  <a:moveTo>
                    <a:pt x="0" y="0"/>
                  </a:moveTo>
                  <a:cubicBezTo>
                    <a:pt x="36" y="53"/>
                    <a:pt x="44" y="71"/>
                    <a:pt x="62" y="89"/>
                  </a:cubicBezTo>
                  <a:cubicBezTo>
                    <a:pt x="44" y="62"/>
                    <a:pt x="27" y="36"/>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34"/>
            <p:cNvSpPr/>
            <p:nvPr/>
          </p:nvSpPr>
          <p:spPr>
            <a:xfrm>
              <a:off x="7344099" y="3592"/>
              <a:ext cx="7586" cy="14514"/>
            </a:xfrm>
            <a:custGeom>
              <a:rect b="b" l="l" r="r" t="t"/>
              <a:pathLst>
                <a:path extrusionOk="0" h="151" w="72">
                  <a:moveTo>
                    <a:pt x="71" y="1"/>
                  </a:moveTo>
                  <a:lnTo>
                    <a:pt x="71" y="1"/>
                  </a:lnTo>
                  <a:cubicBezTo>
                    <a:pt x="54" y="27"/>
                    <a:pt x="27" y="54"/>
                    <a:pt x="1" y="89"/>
                  </a:cubicBezTo>
                  <a:lnTo>
                    <a:pt x="1" y="151"/>
                  </a:lnTo>
                  <a:cubicBezTo>
                    <a:pt x="27" y="98"/>
                    <a:pt x="45" y="45"/>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34"/>
            <p:cNvSpPr/>
            <p:nvPr/>
          </p:nvSpPr>
          <p:spPr>
            <a:xfrm>
              <a:off x="7346944" y="-22650"/>
              <a:ext cx="9377" cy="11054"/>
            </a:xfrm>
            <a:custGeom>
              <a:rect b="b" l="l" r="r" t="t"/>
              <a:pathLst>
                <a:path extrusionOk="0" h="115" w="89">
                  <a:moveTo>
                    <a:pt x="88" y="0"/>
                  </a:moveTo>
                  <a:cubicBezTo>
                    <a:pt x="71" y="27"/>
                    <a:pt x="35" y="88"/>
                    <a:pt x="0" y="97"/>
                  </a:cubicBezTo>
                  <a:cubicBezTo>
                    <a:pt x="27" y="97"/>
                    <a:pt x="62" y="106"/>
                    <a:pt x="88" y="115"/>
                  </a:cubicBezTo>
                  <a:cubicBezTo>
                    <a:pt x="88" y="79"/>
                    <a:pt x="88" y="35"/>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34"/>
            <p:cNvSpPr/>
            <p:nvPr/>
          </p:nvSpPr>
          <p:spPr>
            <a:xfrm>
              <a:off x="9163732" y="984709"/>
              <a:ext cx="14961" cy="12880"/>
            </a:xfrm>
            <a:custGeom>
              <a:rect b="b" l="l" r="r" t="t"/>
              <a:pathLst>
                <a:path extrusionOk="0" h="134" w="142">
                  <a:moveTo>
                    <a:pt x="133" y="1"/>
                  </a:moveTo>
                  <a:cubicBezTo>
                    <a:pt x="98" y="10"/>
                    <a:pt x="71" y="54"/>
                    <a:pt x="1" y="133"/>
                  </a:cubicBezTo>
                  <a:lnTo>
                    <a:pt x="142" y="27"/>
                  </a:lnTo>
                  <a:lnTo>
                    <a:pt x="133"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34"/>
            <p:cNvSpPr/>
            <p:nvPr/>
          </p:nvSpPr>
          <p:spPr>
            <a:xfrm>
              <a:off x="8926572" y="1156191"/>
              <a:ext cx="12116" cy="4326"/>
            </a:xfrm>
            <a:custGeom>
              <a:rect b="b" l="l" r="r" t="t"/>
              <a:pathLst>
                <a:path extrusionOk="0" h="45" w="115">
                  <a:moveTo>
                    <a:pt x="0" y="1"/>
                  </a:moveTo>
                  <a:lnTo>
                    <a:pt x="71" y="45"/>
                  </a:lnTo>
                  <a:lnTo>
                    <a:pt x="115" y="27"/>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34"/>
            <p:cNvSpPr/>
            <p:nvPr/>
          </p:nvSpPr>
          <p:spPr>
            <a:xfrm>
              <a:off x="8674556" y="1204540"/>
              <a:ext cx="35295" cy="4422"/>
            </a:xfrm>
            <a:custGeom>
              <a:rect b="b" l="l" r="r" t="t"/>
              <a:pathLst>
                <a:path extrusionOk="0" h="46" w="335">
                  <a:moveTo>
                    <a:pt x="23" y="1"/>
                  </a:moveTo>
                  <a:cubicBezTo>
                    <a:pt x="6" y="1"/>
                    <a:pt x="0" y="10"/>
                    <a:pt x="8" y="36"/>
                  </a:cubicBezTo>
                  <a:cubicBezTo>
                    <a:pt x="96" y="43"/>
                    <a:pt x="189" y="45"/>
                    <a:pt x="279" y="45"/>
                  </a:cubicBezTo>
                  <a:lnTo>
                    <a:pt x="279" y="45"/>
                  </a:lnTo>
                  <a:cubicBezTo>
                    <a:pt x="148" y="40"/>
                    <a:pt x="60" y="1"/>
                    <a:pt x="23" y="1"/>
                  </a:cubicBezTo>
                  <a:close/>
                  <a:moveTo>
                    <a:pt x="279" y="45"/>
                  </a:moveTo>
                  <a:cubicBezTo>
                    <a:pt x="288" y="45"/>
                    <a:pt x="297" y="46"/>
                    <a:pt x="307" y="46"/>
                  </a:cubicBezTo>
                  <a:cubicBezTo>
                    <a:pt x="316" y="46"/>
                    <a:pt x="325" y="45"/>
                    <a:pt x="335" y="45"/>
                  </a:cubicBezTo>
                  <a:cubicBezTo>
                    <a:pt x="316" y="45"/>
                    <a:pt x="297" y="45"/>
                    <a:pt x="279" y="4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34"/>
            <p:cNvSpPr/>
            <p:nvPr/>
          </p:nvSpPr>
          <p:spPr>
            <a:xfrm>
              <a:off x="7611075" y="158732"/>
              <a:ext cx="7691" cy="6248"/>
            </a:xfrm>
            <a:custGeom>
              <a:rect b="b" l="l" r="r" t="t"/>
              <a:pathLst>
                <a:path extrusionOk="0" h="65" w="73">
                  <a:moveTo>
                    <a:pt x="31" y="1"/>
                  </a:moveTo>
                  <a:cubicBezTo>
                    <a:pt x="25" y="1"/>
                    <a:pt x="22" y="3"/>
                    <a:pt x="27" y="3"/>
                  </a:cubicBezTo>
                  <a:cubicBezTo>
                    <a:pt x="1" y="47"/>
                    <a:pt x="54" y="56"/>
                    <a:pt x="54" y="64"/>
                  </a:cubicBezTo>
                  <a:cubicBezTo>
                    <a:pt x="72" y="9"/>
                    <a:pt x="44" y="1"/>
                    <a:pt x="3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34"/>
            <p:cNvSpPr/>
            <p:nvPr/>
          </p:nvSpPr>
          <p:spPr>
            <a:xfrm>
              <a:off x="7679979" y="83373"/>
              <a:ext cx="12116" cy="12015"/>
            </a:xfrm>
            <a:custGeom>
              <a:rect b="b" l="l" r="r" t="t"/>
              <a:pathLst>
                <a:path extrusionOk="0" h="125" w="115">
                  <a:moveTo>
                    <a:pt x="115" y="1"/>
                  </a:moveTo>
                  <a:lnTo>
                    <a:pt x="0" y="98"/>
                  </a:lnTo>
                  <a:lnTo>
                    <a:pt x="0" y="124"/>
                  </a:lnTo>
                  <a:cubicBezTo>
                    <a:pt x="35" y="80"/>
                    <a:pt x="71" y="45"/>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34"/>
            <p:cNvSpPr/>
            <p:nvPr/>
          </p:nvSpPr>
          <p:spPr>
            <a:xfrm>
              <a:off x="7714326" y="47519"/>
              <a:ext cx="62477" cy="32586"/>
            </a:xfrm>
            <a:custGeom>
              <a:rect b="b" l="l" r="r" t="t"/>
              <a:pathLst>
                <a:path extrusionOk="0" h="339" w="593">
                  <a:moveTo>
                    <a:pt x="570" y="1"/>
                  </a:moveTo>
                  <a:cubicBezTo>
                    <a:pt x="444" y="1"/>
                    <a:pt x="247" y="191"/>
                    <a:pt x="80" y="241"/>
                  </a:cubicBezTo>
                  <a:lnTo>
                    <a:pt x="45" y="232"/>
                  </a:lnTo>
                  <a:lnTo>
                    <a:pt x="1" y="338"/>
                  </a:lnTo>
                  <a:cubicBezTo>
                    <a:pt x="195" y="232"/>
                    <a:pt x="442" y="56"/>
                    <a:pt x="592" y="3"/>
                  </a:cubicBezTo>
                  <a:cubicBezTo>
                    <a:pt x="585" y="1"/>
                    <a:pt x="578" y="1"/>
                    <a:pt x="5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34"/>
            <p:cNvSpPr/>
            <p:nvPr/>
          </p:nvSpPr>
          <p:spPr>
            <a:xfrm>
              <a:off x="7821369" y="43674"/>
              <a:ext cx="12538" cy="5863"/>
            </a:xfrm>
            <a:custGeom>
              <a:rect b="b" l="l" r="r" t="t"/>
              <a:pathLst>
                <a:path extrusionOk="0" h="61" w="119">
                  <a:moveTo>
                    <a:pt x="117" y="1"/>
                  </a:moveTo>
                  <a:cubicBezTo>
                    <a:pt x="117" y="1"/>
                    <a:pt x="95" y="15"/>
                    <a:pt x="0" y="61"/>
                  </a:cubicBezTo>
                  <a:lnTo>
                    <a:pt x="18" y="61"/>
                  </a:lnTo>
                  <a:cubicBezTo>
                    <a:pt x="44" y="52"/>
                    <a:pt x="62" y="43"/>
                    <a:pt x="115" y="34"/>
                  </a:cubicBezTo>
                  <a:cubicBezTo>
                    <a:pt x="92" y="20"/>
                    <a:pt x="118" y="1"/>
                    <a:pt x="11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34"/>
            <p:cNvSpPr/>
            <p:nvPr/>
          </p:nvSpPr>
          <p:spPr>
            <a:xfrm>
              <a:off x="7819684" y="49442"/>
              <a:ext cx="8218" cy="1826"/>
            </a:xfrm>
            <a:custGeom>
              <a:rect b="b" l="l" r="r" t="t"/>
              <a:pathLst>
                <a:path extrusionOk="0" h="19" w="78">
                  <a:moveTo>
                    <a:pt x="34" y="1"/>
                  </a:moveTo>
                  <a:lnTo>
                    <a:pt x="34" y="1"/>
                  </a:lnTo>
                  <a:cubicBezTo>
                    <a:pt x="1" y="14"/>
                    <a:pt x="3" y="18"/>
                    <a:pt x="14" y="18"/>
                  </a:cubicBezTo>
                  <a:cubicBezTo>
                    <a:pt x="33" y="18"/>
                    <a:pt x="78" y="6"/>
                    <a:pt x="3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34"/>
            <p:cNvSpPr/>
            <p:nvPr/>
          </p:nvSpPr>
          <p:spPr>
            <a:xfrm>
              <a:off x="7856664" y="35023"/>
              <a:ext cx="18754" cy="6921"/>
            </a:xfrm>
            <a:custGeom>
              <a:rect b="b" l="l" r="r" t="t"/>
              <a:pathLst>
                <a:path extrusionOk="0" h="72" w="178">
                  <a:moveTo>
                    <a:pt x="124" y="0"/>
                  </a:moveTo>
                  <a:lnTo>
                    <a:pt x="1" y="62"/>
                  </a:lnTo>
                  <a:cubicBezTo>
                    <a:pt x="9" y="64"/>
                    <a:pt x="21" y="65"/>
                    <a:pt x="34" y="65"/>
                  </a:cubicBezTo>
                  <a:cubicBezTo>
                    <a:pt x="58" y="65"/>
                    <a:pt x="87" y="63"/>
                    <a:pt x="105" y="63"/>
                  </a:cubicBezTo>
                  <a:cubicBezTo>
                    <a:pt x="121" y="63"/>
                    <a:pt x="129" y="65"/>
                    <a:pt x="116" y="71"/>
                  </a:cubicBezTo>
                  <a:cubicBezTo>
                    <a:pt x="160" y="62"/>
                    <a:pt x="142" y="62"/>
                    <a:pt x="151" y="53"/>
                  </a:cubicBezTo>
                  <a:cubicBezTo>
                    <a:pt x="169" y="45"/>
                    <a:pt x="177" y="36"/>
                    <a:pt x="177" y="36"/>
                  </a:cubicBezTo>
                  <a:cubicBezTo>
                    <a:pt x="169" y="27"/>
                    <a:pt x="169" y="27"/>
                    <a:pt x="151" y="18"/>
                  </a:cubicBezTo>
                  <a:cubicBezTo>
                    <a:pt x="142" y="18"/>
                    <a:pt x="142" y="9"/>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34"/>
            <p:cNvSpPr/>
            <p:nvPr/>
          </p:nvSpPr>
          <p:spPr>
            <a:xfrm>
              <a:off x="7872468" y="27334"/>
              <a:ext cx="8534" cy="2980"/>
            </a:xfrm>
            <a:custGeom>
              <a:rect b="b" l="l" r="r" t="t"/>
              <a:pathLst>
                <a:path extrusionOk="0" h="31" w="81">
                  <a:moveTo>
                    <a:pt x="80" y="1"/>
                  </a:moveTo>
                  <a:lnTo>
                    <a:pt x="1" y="27"/>
                  </a:lnTo>
                  <a:cubicBezTo>
                    <a:pt x="5" y="30"/>
                    <a:pt x="10" y="31"/>
                    <a:pt x="15" y="31"/>
                  </a:cubicBezTo>
                  <a:cubicBezTo>
                    <a:pt x="29" y="31"/>
                    <a:pt x="47" y="21"/>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34"/>
            <p:cNvSpPr/>
            <p:nvPr/>
          </p:nvSpPr>
          <p:spPr>
            <a:xfrm>
              <a:off x="7860457" y="28199"/>
              <a:ext cx="12116" cy="6921"/>
            </a:xfrm>
            <a:custGeom>
              <a:rect b="b" l="l" r="r" t="t"/>
              <a:pathLst>
                <a:path extrusionOk="0" h="72" w="115">
                  <a:moveTo>
                    <a:pt x="91" y="0"/>
                  </a:moveTo>
                  <a:cubicBezTo>
                    <a:pt x="87" y="0"/>
                    <a:pt x="83" y="9"/>
                    <a:pt x="71" y="36"/>
                  </a:cubicBezTo>
                  <a:cubicBezTo>
                    <a:pt x="106" y="27"/>
                    <a:pt x="80" y="27"/>
                    <a:pt x="115" y="18"/>
                  </a:cubicBezTo>
                  <a:cubicBezTo>
                    <a:pt x="100" y="14"/>
                    <a:pt x="96" y="0"/>
                    <a:pt x="91" y="0"/>
                  </a:cubicBezTo>
                  <a:close/>
                  <a:moveTo>
                    <a:pt x="70" y="25"/>
                  </a:moveTo>
                  <a:cubicBezTo>
                    <a:pt x="62" y="25"/>
                    <a:pt x="38" y="46"/>
                    <a:pt x="0" y="71"/>
                  </a:cubicBezTo>
                  <a:lnTo>
                    <a:pt x="71" y="36"/>
                  </a:lnTo>
                  <a:cubicBezTo>
                    <a:pt x="73" y="29"/>
                    <a:pt x="73" y="25"/>
                    <a:pt x="70" y="2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34"/>
            <p:cNvSpPr/>
            <p:nvPr/>
          </p:nvSpPr>
          <p:spPr>
            <a:xfrm>
              <a:off x="7826005" y="30794"/>
              <a:ext cx="25180" cy="9516"/>
            </a:xfrm>
            <a:custGeom>
              <a:rect b="b" l="l" r="r" t="t"/>
              <a:pathLst>
                <a:path extrusionOk="0" h="99" w="239">
                  <a:moveTo>
                    <a:pt x="186" y="0"/>
                  </a:moveTo>
                  <a:lnTo>
                    <a:pt x="186" y="0"/>
                  </a:lnTo>
                  <a:cubicBezTo>
                    <a:pt x="34" y="57"/>
                    <a:pt x="0" y="99"/>
                    <a:pt x="58" y="99"/>
                  </a:cubicBezTo>
                  <a:cubicBezTo>
                    <a:pt x="91" y="99"/>
                    <a:pt x="153" y="85"/>
                    <a:pt x="239" y="53"/>
                  </a:cubicBezTo>
                  <a:cubicBezTo>
                    <a:pt x="212" y="53"/>
                    <a:pt x="184" y="55"/>
                    <a:pt x="162" y="55"/>
                  </a:cubicBezTo>
                  <a:cubicBezTo>
                    <a:pt x="119" y="55"/>
                    <a:pt x="103" y="47"/>
                    <a:pt x="18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34"/>
            <p:cNvSpPr/>
            <p:nvPr/>
          </p:nvSpPr>
          <p:spPr>
            <a:xfrm>
              <a:off x="7758049" y="38388"/>
              <a:ext cx="20650" cy="8651"/>
            </a:xfrm>
            <a:custGeom>
              <a:rect b="b" l="l" r="r" t="t"/>
              <a:pathLst>
                <a:path extrusionOk="0" h="90" w="196">
                  <a:moveTo>
                    <a:pt x="177" y="1"/>
                  </a:moveTo>
                  <a:lnTo>
                    <a:pt x="72" y="27"/>
                  </a:lnTo>
                  <a:lnTo>
                    <a:pt x="1" y="89"/>
                  </a:lnTo>
                  <a:cubicBezTo>
                    <a:pt x="45" y="54"/>
                    <a:pt x="195" y="18"/>
                    <a:pt x="17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34"/>
            <p:cNvSpPr/>
            <p:nvPr/>
          </p:nvSpPr>
          <p:spPr>
            <a:xfrm>
              <a:off x="7945059" y="15511"/>
              <a:ext cx="19702" cy="5191"/>
            </a:xfrm>
            <a:custGeom>
              <a:rect b="b" l="l" r="r" t="t"/>
              <a:pathLst>
                <a:path extrusionOk="0" h="54" w="187">
                  <a:moveTo>
                    <a:pt x="107" y="0"/>
                  </a:moveTo>
                  <a:lnTo>
                    <a:pt x="1" y="44"/>
                  </a:lnTo>
                  <a:cubicBezTo>
                    <a:pt x="36" y="44"/>
                    <a:pt x="86" y="39"/>
                    <a:pt x="125" y="39"/>
                  </a:cubicBezTo>
                  <a:cubicBezTo>
                    <a:pt x="155" y="39"/>
                    <a:pt x="179" y="42"/>
                    <a:pt x="186" y="53"/>
                  </a:cubicBezTo>
                  <a:cubicBezTo>
                    <a:pt x="186" y="27"/>
                    <a:pt x="124" y="18"/>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34"/>
            <p:cNvSpPr/>
            <p:nvPr/>
          </p:nvSpPr>
          <p:spPr>
            <a:xfrm>
              <a:off x="7954331" y="7821"/>
              <a:ext cx="17805" cy="7786"/>
            </a:xfrm>
            <a:custGeom>
              <a:rect b="b" l="l" r="r" t="t"/>
              <a:pathLst>
                <a:path extrusionOk="0" h="81" w="169">
                  <a:moveTo>
                    <a:pt x="169" y="1"/>
                  </a:moveTo>
                  <a:lnTo>
                    <a:pt x="169" y="1"/>
                  </a:lnTo>
                  <a:cubicBezTo>
                    <a:pt x="27" y="36"/>
                    <a:pt x="1" y="63"/>
                    <a:pt x="19" y="80"/>
                  </a:cubicBezTo>
                  <a:cubicBezTo>
                    <a:pt x="63" y="54"/>
                    <a:pt x="116" y="27"/>
                    <a:pt x="16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34"/>
            <p:cNvSpPr/>
            <p:nvPr/>
          </p:nvSpPr>
          <p:spPr>
            <a:xfrm>
              <a:off x="7858561" y="17241"/>
              <a:ext cx="28025" cy="11054"/>
            </a:xfrm>
            <a:custGeom>
              <a:rect b="b" l="l" r="r" t="t"/>
              <a:pathLst>
                <a:path extrusionOk="0" h="115" w="266">
                  <a:moveTo>
                    <a:pt x="265" y="0"/>
                  </a:moveTo>
                  <a:lnTo>
                    <a:pt x="221" y="9"/>
                  </a:lnTo>
                  <a:lnTo>
                    <a:pt x="151" y="35"/>
                  </a:lnTo>
                  <a:lnTo>
                    <a:pt x="124" y="44"/>
                  </a:lnTo>
                  <a:cubicBezTo>
                    <a:pt x="106" y="53"/>
                    <a:pt x="98" y="53"/>
                    <a:pt x="98" y="62"/>
                  </a:cubicBezTo>
                  <a:lnTo>
                    <a:pt x="98" y="62"/>
                  </a:lnTo>
                  <a:cubicBezTo>
                    <a:pt x="102" y="59"/>
                    <a:pt x="106" y="56"/>
                    <a:pt x="115" y="53"/>
                  </a:cubicBezTo>
                  <a:lnTo>
                    <a:pt x="265" y="0"/>
                  </a:lnTo>
                  <a:close/>
                  <a:moveTo>
                    <a:pt x="98" y="62"/>
                  </a:moveTo>
                  <a:cubicBezTo>
                    <a:pt x="89" y="62"/>
                    <a:pt x="89" y="71"/>
                    <a:pt x="80" y="71"/>
                  </a:cubicBezTo>
                  <a:lnTo>
                    <a:pt x="70" y="77"/>
                  </a:lnTo>
                  <a:lnTo>
                    <a:pt x="70" y="77"/>
                  </a:lnTo>
                  <a:cubicBezTo>
                    <a:pt x="87" y="72"/>
                    <a:pt x="91" y="67"/>
                    <a:pt x="98" y="62"/>
                  </a:cubicBezTo>
                  <a:close/>
                  <a:moveTo>
                    <a:pt x="70" y="77"/>
                  </a:moveTo>
                  <a:cubicBezTo>
                    <a:pt x="68" y="78"/>
                    <a:pt x="65" y="79"/>
                    <a:pt x="62" y="79"/>
                  </a:cubicBezTo>
                  <a:lnTo>
                    <a:pt x="0" y="115"/>
                  </a:lnTo>
                  <a:lnTo>
                    <a:pt x="53" y="88"/>
                  </a:lnTo>
                  <a:lnTo>
                    <a:pt x="70" y="77"/>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34"/>
            <p:cNvSpPr/>
            <p:nvPr/>
          </p:nvSpPr>
          <p:spPr>
            <a:xfrm>
              <a:off x="8020390" y="-4002"/>
              <a:ext cx="14118" cy="11150"/>
            </a:xfrm>
            <a:custGeom>
              <a:rect b="b" l="l" r="r" t="t"/>
              <a:pathLst>
                <a:path extrusionOk="0" h="116" w="134">
                  <a:moveTo>
                    <a:pt x="133" y="0"/>
                  </a:moveTo>
                  <a:lnTo>
                    <a:pt x="72" y="44"/>
                  </a:lnTo>
                  <a:lnTo>
                    <a:pt x="1" y="115"/>
                  </a:lnTo>
                  <a:cubicBezTo>
                    <a:pt x="45" y="80"/>
                    <a:pt x="89" y="36"/>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34"/>
            <p:cNvSpPr/>
            <p:nvPr/>
          </p:nvSpPr>
          <p:spPr>
            <a:xfrm>
              <a:off x="8062323" y="-26110"/>
              <a:ext cx="36348" cy="17110"/>
            </a:xfrm>
            <a:custGeom>
              <a:rect b="b" l="l" r="r" t="t"/>
              <a:pathLst>
                <a:path extrusionOk="0" h="178" w="345">
                  <a:moveTo>
                    <a:pt x="345" y="1"/>
                  </a:moveTo>
                  <a:lnTo>
                    <a:pt x="345" y="1"/>
                  </a:lnTo>
                  <a:cubicBezTo>
                    <a:pt x="274" y="54"/>
                    <a:pt x="177" y="89"/>
                    <a:pt x="53" y="107"/>
                  </a:cubicBezTo>
                  <a:cubicBezTo>
                    <a:pt x="0" y="168"/>
                    <a:pt x="159" y="124"/>
                    <a:pt x="106" y="177"/>
                  </a:cubicBezTo>
                  <a:cubicBezTo>
                    <a:pt x="203" y="124"/>
                    <a:pt x="283" y="63"/>
                    <a:pt x="3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34"/>
            <p:cNvSpPr/>
            <p:nvPr/>
          </p:nvSpPr>
          <p:spPr>
            <a:xfrm>
              <a:off x="8098566" y="-35434"/>
              <a:ext cx="12221" cy="9420"/>
            </a:xfrm>
            <a:custGeom>
              <a:rect b="b" l="l" r="r" t="t"/>
              <a:pathLst>
                <a:path extrusionOk="0" h="98" w="116">
                  <a:moveTo>
                    <a:pt x="115" y="1"/>
                  </a:moveTo>
                  <a:lnTo>
                    <a:pt x="115" y="1"/>
                  </a:lnTo>
                  <a:cubicBezTo>
                    <a:pt x="80" y="27"/>
                    <a:pt x="45" y="62"/>
                    <a:pt x="1" y="98"/>
                  </a:cubicBezTo>
                  <a:cubicBezTo>
                    <a:pt x="45" y="71"/>
                    <a:pt x="80" y="45"/>
                    <a:pt x="11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34"/>
            <p:cNvSpPr/>
            <p:nvPr/>
          </p:nvSpPr>
          <p:spPr>
            <a:xfrm>
              <a:off x="7999951" y="-2368"/>
              <a:ext cx="14961" cy="3845"/>
            </a:xfrm>
            <a:custGeom>
              <a:rect b="b" l="l" r="r" t="t"/>
              <a:pathLst>
                <a:path extrusionOk="0" h="40" w="142">
                  <a:moveTo>
                    <a:pt x="62" y="1"/>
                  </a:moveTo>
                  <a:cubicBezTo>
                    <a:pt x="45" y="10"/>
                    <a:pt x="27" y="19"/>
                    <a:pt x="1" y="27"/>
                  </a:cubicBezTo>
                  <a:cubicBezTo>
                    <a:pt x="12" y="27"/>
                    <a:pt x="32" y="39"/>
                    <a:pt x="70" y="39"/>
                  </a:cubicBezTo>
                  <a:cubicBezTo>
                    <a:pt x="89" y="39"/>
                    <a:pt x="112" y="36"/>
                    <a:pt x="142" y="27"/>
                  </a:cubicBez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34"/>
            <p:cNvSpPr/>
            <p:nvPr/>
          </p:nvSpPr>
          <p:spPr>
            <a:xfrm>
              <a:off x="8006483" y="-6597"/>
              <a:ext cx="14013" cy="4326"/>
            </a:xfrm>
            <a:custGeom>
              <a:rect b="b" l="l" r="r" t="t"/>
              <a:pathLst>
                <a:path extrusionOk="0" h="45" w="133">
                  <a:moveTo>
                    <a:pt x="133" y="1"/>
                  </a:moveTo>
                  <a:cubicBezTo>
                    <a:pt x="115" y="10"/>
                    <a:pt x="80" y="18"/>
                    <a:pt x="0" y="45"/>
                  </a:cubicBezTo>
                  <a:cubicBezTo>
                    <a:pt x="71" y="27"/>
                    <a:pt x="115" y="10"/>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34"/>
            <p:cNvSpPr/>
            <p:nvPr/>
          </p:nvSpPr>
          <p:spPr>
            <a:xfrm>
              <a:off x="7998054" y="-446"/>
              <a:ext cx="2002" cy="769"/>
            </a:xfrm>
            <a:custGeom>
              <a:rect b="b" l="l" r="r" t="t"/>
              <a:pathLst>
                <a:path extrusionOk="0" h="8" w="19">
                  <a:moveTo>
                    <a:pt x="10" y="1"/>
                  </a:moveTo>
                  <a:cubicBezTo>
                    <a:pt x="8" y="1"/>
                    <a:pt x="5" y="3"/>
                    <a:pt x="1" y="7"/>
                  </a:cubicBezTo>
                  <a:lnTo>
                    <a:pt x="19" y="7"/>
                  </a:lnTo>
                  <a:cubicBezTo>
                    <a:pt x="14" y="3"/>
                    <a:pt x="12"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34"/>
            <p:cNvSpPr/>
            <p:nvPr/>
          </p:nvSpPr>
          <p:spPr>
            <a:xfrm>
              <a:off x="7926516" y="1861"/>
              <a:ext cx="26866" cy="12015"/>
            </a:xfrm>
            <a:custGeom>
              <a:rect b="b" l="l" r="r" t="t"/>
              <a:pathLst>
                <a:path extrusionOk="0" h="125" w="255">
                  <a:moveTo>
                    <a:pt x="99" y="0"/>
                  </a:moveTo>
                  <a:cubicBezTo>
                    <a:pt x="91" y="0"/>
                    <a:pt x="81" y="1"/>
                    <a:pt x="71" y="1"/>
                  </a:cubicBezTo>
                  <a:cubicBezTo>
                    <a:pt x="18" y="54"/>
                    <a:pt x="133" y="45"/>
                    <a:pt x="0" y="125"/>
                  </a:cubicBezTo>
                  <a:cubicBezTo>
                    <a:pt x="84" y="74"/>
                    <a:pt x="255" y="0"/>
                    <a:pt x="9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34"/>
            <p:cNvSpPr/>
            <p:nvPr/>
          </p:nvSpPr>
          <p:spPr>
            <a:xfrm>
              <a:off x="7970240" y="-3137"/>
              <a:ext cx="18648" cy="9420"/>
            </a:xfrm>
            <a:custGeom>
              <a:rect b="b" l="l" r="r" t="t"/>
              <a:pathLst>
                <a:path extrusionOk="0" h="98" w="177">
                  <a:moveTo>
                    <a:pt x="177" y="0"/>
                  </a:moveTo>
                  <a:cubicBezTo>
                    <a:pt x="115" y="18"/>
                    <a:pt x="62" y="35"/>
                    <a:pt x="0" y="44"/>
                  </a:cubicBezTo>
                  <a:cubicBezTo>
                    <a:pt x="9" y="62"/>
                    <a:pt x="44" y="71"/>
                    <a:pt x="9" y="97"/>
                  </a:cubicBezTo>
                  <a:cubicBezTo>
                    <a:pt x="62" y="62"/>
                    <a:pt x="115" y="35"/>
                    <a:pt x="17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34"/>
            <p:cNvSpPr/>
            <p:nvPr/>
          </p:nvSpPr>
          <p:spPr>
            <a:xfrm>
              <a:off x="7988783" y="-7462"/>
              <a:ext cx="7586" cy="4422"/>
            </a:xfrm>
            <a:custGeom>
              <a:rect b="b" l="l" r="r" t="t"/>
              <a:pathLst>
                <a:path extrusionOk="0" h="46" w="72">
                  <a:moveTo>
                    <a:pt x="71" y="1"/>
                  </a:moveTo>
                  <a:lnTo>
                    <a:pt x="1" y="45"/>
                  </a:lnTo>
                  <a:lnTo>
                    <a:pt x="1" y="45"/>
                  </a:lnTo>
                  <a:lnTo>
                    <a:pt x="62" y="27"/>
                  </a:lnTo>
                  <a:lnTo>
                    <a:pt x="7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34"/>
            <p:cNvSpPr/>
            <p:nvPr/>
          </p:nvSpPr>
          <p:spPr>
            <a:xfrm>
              <a:off x="8072121" y="-39663"/>
              <a:ext cx="30238" cy="13842"/>
            </a:xfrm>
            <a:custGeom>
              <a:rect b="b" l="l" r="r" t="t"/>
              <a:pathLst>
                <a:path extrusionOk="0" h="144" w="287">
                  <a:moveTo>
                    <a:pt x="287" y="0"/>
                  </a:moveTo>
                  <a:lnTo>
                    <a:pt x="287" y="0"/>
                  </a:lnTo>
                  <a:cubicBezTo>
                    <a:pt x="199" y="27"/>
                    <a:pt x="101" y="62"/>
                    <a:pt x="13" y="106"/>
                  </a:cubicBezTo>
                  <a:cubicBezTo>
                    <a:pt x="13" y="118"/>
                    <a:pt x="1" y="143"/>
                    <a:pt x="24" y="143"/>
                  </a:cubicBezTo>
                  <a:cubicBezTo>
                    <a:pt x="35" y="143"/>
                    <a:pt x="53" y="138"/>
                    <a:pt x="84" y="124"/>
                  </a:cubicBezTo>
                  <a:cubicBezTo>
                    <a:pt x="137" y="71"/>
                    <a:pt x="207" y="36"/>
                    <a:pt x="28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34"/>
            <p:cNvSpPr/>
            <p:nvPr/>
          </p:nvSpPr>
          <p:spPr>
            <a:xfrm>
              <a:off x="8044622" y="-15921"/>
              <a:ext cx="2002" cy="961"/>
            </a:xfrm>
            <a:custGeom>
              <a:rect b="b" l="l" r="r" t="t"/>
              <a:pathLst>
                <a:path extrusionOk="0" h="10" w="19">
                  <a:moveTo>
                    <a:pt x="18" y="1"/>
                  </a:moveTo>
                  <a:cubicBezTo>
                    <a:pt x="0" y="1"/>
                    <a:pt x="0" y="1"/>
                    <a:pt x="0" y="9"/>
                  </a:cubicBezTo>
                  <a:cubicBezTo>
                    <a:pt x="9" y="1"/>
                    <a:pt x="9"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34"/>
            <p:cNvSpPr/>
            <p:nvPr/>
          </p:nvSpPr>
          <p:spPr>
            <a:xfrm>
              <a:off x="8185064" y="-75325"/>
              <a:ext cx="2002" cy="961"/>
            </a:xfrm>
            <a:custGeom>
              <a:rect b="b" l="l" r="r" t="t"/>
              <a:pathLst>
                <a:path extrusionOk="0" h="10" w="19">
                  <a:moveTo>
                    <a:pt x="1" y="1"/>
                  </a:moveTo>
                  <a:lnTo>
                    <a:pt x="1" y="9"/>
                  </a:lnTo>
                  <a:lnTo>
                    <a:pt x="18" y="9"/>
                  </a:lnTo>
                  <a:lnTo>
                    <a:pt x="1"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34"/>
            <p:cNvSpPr/>
            <p:nvPr/>
          </p:nvSpPr>
          <p:spPr>
            <a:xfrm>
              <a:off x="8057687" y="-30724"/>
              <a:ext cx="16752" cy="8170"/>
            </a:xfrm>
            <a:custGeom>
              <a:rect b="b" l="l" r="r" t="t"/>
              <a:pathLst>
                <a:path extrusionOk="0" h="85" w="159">
                  <a:moveTo>
                    <a:pt x="151" y="1"/>
                  </a:moveTo>
                  <a:cubicBezTo>
                    <a:pt x="147" y="1"/>
                    <a:pt x="141" y="2"/>
                    <a:pt x="133" y="5"/>
                  </a:cubicBezTo>
                  <a:cubicBezTo>
                    <a:pt x="62" y="31"/>
                    <a:pt x="27" y="58"/>
                    <a:pt x="0" y="84"/>
                  </a:cubicBezTo>
                  <a:cubicBezTo>
                    <a:pt x="44" y="58"/>
                    <a:pt x="97" y="31"/>
                    <a:pt x="150" y="5"/>
                  </a:cubicBezTo>
                  <a:cubicBezTo>
                    <a:pt x="156" y="5"/>
                    <a:pt x="158" y="1"/>
                    <a:pt x="15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34"/>
            <p:cNvSpPr/>
            <p:nvPr/>
          </p:nvSpPr>
          <p:spPr>
            <a:xfrm>
              <a:off x="8119953" y="-47353"/>
              <a:ext cx="13170" cy="2691"/>
            </a:xfrm>
            <a:custGeom>
              <a:rect b="b" l="l" r="r" t="t"/>
              <a:pathLst>
                <a:path extrusionOk="0" h="28" w="125">
                  <a:moveTo>
                    <a:pt x="124" y="1"/>
                  </a:moveTo>
                  <a:cubicBezTo>
                    <a:pt x="89" y="10"/>
                    <a:pt x="45" y="19"/>
                    <a:pt x="1" y="27"/>
                  </a:cubicBezTo>
                  <a:cubicBezTo>
                    <a:pt x="36" y="27"/>
                    <a:pt x="115" y="19"/>
                    <a:pt x="1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34"/>
            <p:cNvSpPr/>
            <p:nvPr/>
          </p:nvSpPr>
          <p:spPr>
            <a:xfrm>
              <a:off x="8048310" y="-15921"/>
              <a:ext cx="2950" cy="961"/>
            </a:xfrm>
            <a:custGeom>
              <a:rect b="b" l="l" r="r" t="t"/>
              <a:pathLst>
                <a:path extrusionOk="0" h="10" w="28">
                  <a:moveTo>
                    <a:pt x="10" y="1"/>
                  </a:moveTo>
                  <a:cubicBezTo>
                    <a:pt x="10" y="1"/>
                    <a:pt x="1" y="1"/>
                    <a:pt x="1" y="9"/>
                  </a:cubicBezTo>
                  <a:cubicBezTo>
                    <a:pt x="27" y="9"/>
                    <a:pt x="18" y="1"/>
                    <a:pt x="1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34"/>
            <p:cNvSpPr/>
            <p:nvPr/>
          </p:nvSpPr>
          <p:spPr>
            <a:xfrm>
              <a:off x="8046519" y="-22650"/>
              <a:ext cx="11273" cy="6825"/>
            </a:xfrm>
            <a:custGeom>
              <a:rect b="b" l="l" r="r" t="t"/>
              <a:pathLst>
                <a:path extrusionOk="0" h="71" w="107">
                  <a:moveTo>
                    <a:pt x="106" y="0"/>
                  </a:moveTo>
                  <a:lnTo>
                    <a:pt x="106" y="0"/>
                  </a:lnTo>
                  <a:cubicBezTo>
                    <a:pt x="62" y="27"/>
                    <a:pt x="27" y="44"/>
                    <a:pt x="0" y="71"/>
                  </a:cubicBezTo>
                  <a:lnTo>
                    <a:pt x="27" y="71"/>
                  </a:lnTo>
                  <a:cubicBezTo>
                    <a:pt x="62" y="44"/>
                    <a:pt x="80" y="27"/>
                    <a:pt x="10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34"/>
            <p:cNvSpPr/>
            <p:nvPr/>
          </p:nvSpPr>
          <p:spPr>
            <a:xfrm>
              <a:off x="8150718" y="-119445"/>
              <a:ext cx="74488" cy="44216"/>
            </a:xfrm>
            <a:custGeom>
              <a:rect b="b" l="l" r="r" t="t"/>
              <a:pathLst>
                <a:path extrusionOk="0" h="460" w="707">
                  <a:moveTo>
                    <a:pt x="627" y="0"/>
                  </a:moveTo>
                  <a:lnTo>
                    <a:pt x="627" y="0"/>
                  </a:lnTo>
                  <a:cubicBezTo>
                    <a:pt x="574" y="36"/>
                    <a:pt x="521" y="71"/>
                    <a:pt x="459" y="106"/>
                  </a:cubicBezTo>
                  <a:cubicBezTo>
                    <a:pt x="451" y="90"/>
                    <a:pt x="502" y="52"/>
                    <a:pt x="471" y="52"/>
                  </a:cubicBezTo>
                  <a:cubicBezTo>
                    <a:pt x="468" y="52"/>
                    <a:pt x="464" y="53"/>
                    <a:pt x="459" y="53"/>
                  </a:cubicBezTo>
                  <a:cubicBezTo>
                    <a:pt x="459" y="106"/>
                    <a:pt x="309" y="212"/>
                    <a:pt x="132" y="239"/>
                  </a:cubicBezTo>
                  <a:cubicBezTo>
                    <a:pt x="0" y="336"/>
                    <a:pt x="168" y="433"/>
                    <a:pt x="327" y="460"/>
                  </a:cubicBezTo>
                  <a:cubicBezTo>
                    <a:pt x="327" y="442"/>
                    <a:pt x="318" y="424"/>
                    <a:pt x="450" y="327"/>
                  </a:cubicBezTo>
                  <a:cubicBezTo>
                    <a:pt x="409" y="327"/>
                    <a:pt x="266" y="366"/>
                    <a:pt x="206" y="366"/>
                  </a:cubicBezTo>
                  <a:cubicBezTo>
                    <a:pt x="177" y="366"/>
                    <a:pt x="168" y="357"/>
                    <a:pt x="203" y="327"/>
                  </a:cubicBezTo>
                  <a:cubicBezTo>
                    <a:pt x="317" y="260"/>
                    <a:pt x="355" y="250"/>
                    <a:pt x="390" y="250"/>
                  </a:cubicBezTo>
                  <a:cubicBezTo>
                    <a:pt x="404" y="250"/>
                    <a:pt x="418" y="252"/>
                    <a:pt x="436" y="252"/>
                  </a:cubicBezTo>
                  <a:cubicBezTo>
                    <a:pt x="449" y="252"/>
                    <a:pt x="465" y="251"/>
                    <a:pt x="486" y="248"/>
                  </a:cubicBezTo>
                  <a:cubicBezTo>
                    <a:pt x="371" y="230"/>
                    <a:pt x="706" y="62"/>
                    <a:pt x="6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34"/>
            <p:cNvSpPr/>
            <p:nvPr/>
          </p:nvSpPr>
          <p:spPr>
            <a:xfrm>
              <a:off x="8148821" y="-74460"/>
              <a:ext cx="36348" cy="14514"/>
            </a:xfrm>
            <a:custGeom>
              <a:rect b="b" l="l" r="r" t="t"/>
              <a:pathLst>
                <a:path extrusionOk="0" h="151" w="345">
                  <a:moveTo>
                    <a:pt x="345" y="0"/>
                  </a:moveTo>
                  <a:lnTo>
                    <a:pt x="45" y="133"/>
                  </a:lnTo>
                  <a:lnTo>
                    <a:pt x="53" y="115"/>
                  </a:lnTo>
                  <a:lnTo>
                    <a:pt x="0" y="151"/>
                  </a:lnTo>
                  <a:cubicBezTo>
                    <a:pt x="71" y="124"/>
                    <a:pt x="133" y="115"/>
                    <a:pt x="239" y="115"/>
                  </a:cubicBezTo>
                  <a:cubicBezTo>
                    <a:pt x="327" y="45"/>
                    <a:pt x="345" y="18"/>
                    <a:pt x="3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34"/>
            <p:cNvSpPr/>
            <p:nvPr/>
          </p:nvSpPr>
          <p:spPr>
            <a:xfrm>
              <a:off x="8102253" y="-64271"/>
              <a:ext cx="46673" cy="24703"/>
            </a:xfrm>
            <a:custGeom>
              <a:rect b="b" l="l" r="r" t="t"/>
              <a:pathLst>
                <a:path extrusionOk="0" h="257" w="443">
                  <a:moveTo>
                    <a:pt x="213" y="0"/>
                  </a:moveTo>
                  <a:cubicBezTo>
                    <a:pt x="36" y="89"/>
                    <a:pt x="107" y="106"/>
                    <a:pt x="10" y="177"/>
                  </a:cubicBezTo>
                  <a:cubicBezTo>
                    <a:pt x="87" y="136"/>
                    <a:pt x="116" y="122"/>
                    <a:pt x="122" y="122"/>
                  </a:cubicBezTo>
                  <a:cubicBezTo>
                    <a:pt x="135" y="122"/>
                    <a:pt x="47" y="183"/>
                    <a:pt x="92" y="183"/>
                  </a:cubicBezTo>
                  <a:cubicBezTo>
                    <a:pt x="104" y="183"/>
                    <a:pt x="125" y="179"/>
                    <a:pt x="160" y="168"/>
                  </a:cubicBezTo>
                  <a:lnTo>
                    <a:pt x="160" y="168"/>
                  </a:lnTo>
                  <a:cubicBezTo>
                    <a:pt x="107" y="203"/>
                    <a:pt x="54" y="230"/>
                    <a:pt x="1" y="256"/>
                  </a:cubicBezTo>
                  <a:cubicBezTo>
                    <a:pt x="63" y="239"/>
                    <a:pt x="116" y="221"/>
                    <a:pt x="169" y="203"/>
                  </a:cubicBezTo>
                  <a:lnTo>
                    <a:pt x="160" y="203"/>
                  </a:lnTo>
                  <a:lnTo>
                    <a:pt x="442" y="45"/>
                  </a:lnTo>
                  <a:lnTo>
                    <a:pt x="442" y="45"/>
                  </a:lnTo>
                  <a:cubicBezTo>
                    <a:pt x="372" y="62"/>
                    <a:pt x="301" y="106"/>
                    <a:pt x="160" y="168"/>
                  </a:cubicBezTo>
                  <a:cubicBezTo>
                    <a:pt x="182" y="161"/>
                    <a:pt x="195" y="159"/>
                    <a:pt x="201" y="159"/>
                  </a:cubicBezTo>
                  <a:cubicBezTo>
                    <a:pt x="219" y="159"/>
                    <a:pt x="180" y="181"/>
                    <a:pt x="160" y="195"/>
                  </a:cubicBezTo>
                  <a:cubicBezTo>
                    <a:pt x="160" y="203"/>
                    <a:pt x="160" y="203"/>
                    <a:pt x="160" y="203"/>
                  </a:cubicBezTo>
                  <a:lnTo>
                    <a:pt x="151" y="203"/>
                  </a:lnTo>
                  <a:cubicBezTo>
                    <a:pt x="151" y="195"/>
                    <a:pt x="160" y="195"/>
                    <a:pt x="160" y="195"/>
                  </a:cubicBezTo>
                  <a:cubicBezTo>
                    <a:pt x="160" y="186"/>
                    <a:pt x="160" y="177"/>
                    <a:pt x="160" y="168"/>
                  </a:cubicBezTo>
                  <a:cubicBezTo>
                    <a:pt x="186" y="106"/>
                    <a:pt x="328" y="9"/>
                    <a:pt x="21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34"/>
            <p:cNvSpPr/>
            <p:nvPr/>
          </p:nvSpPr>
          <p:spPr>
            <a:xfrm>
              <a:off x="7948747" y="-13710"/>
              <a:ext cx="3688" cy="1250"/>
            </a:xfrm>
            <a:custGeom>
              <a:rect b="b" l="l" r="r" t="t"/>
              <a:pathLst>
                <a:path extrusionOk="0" h="13" w="35">
                  <a:moveTo>
                    <a:pt x="23" y="0"/>
                  </a:moveTo>
                  <a:cubicBezTo>
                    <a:pt x="19" y="0"/>
                    <a:pt x="11" y="2"/>
                    <a:pt x="1" y="4"/>
                  </a:cubicBezTo>
                  <a:cubicBezTo>
                    <a:pt x="10" y="4"/>
                    <a:pt x="10" y="13"/>
                    <a:pt x="19" y="13"/>
                  </a:cubicBezTo>
                  <a:cubicBezTo>
                    <a:pt x="31" y="7"/>
                    <a:pt x="35" y="0"/>
                    <a:pt x="2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34"/>
            <p:cNvSpPr/>
            <p:nvPr/>
          </p:nvSpPr>
          <p:spPr>
            <a:xfrm>
              <a:off x="7936525" y="-14191"/>
              <a:ext cx="47411" cy="8651"/>
            </a:xfrm>
            <a:custGeom>
              <a:rect b="b" l="l" r="r" t="t"/>
              <a:pathLst>
                <a:path extrusionOk="0" h="90" w="450">
                  <a:moveTo>
                    <a:pt x="435" y="66"/>
                  </a:moveTo>
                  <a:lnTo>
                    <a:pt x="435" y="66"/>
                  </a:lnTo>
                  <a:cubicBezTo>
                    <a:pt x="438" y="67"/>
                    <a:pt x="441" y="69"/>
                    <a:pt x="444" y="71"/>
                  </a:cubicBezTo>
                  <a:cubicBezTo>
                    <a:pt x="449" y="69"/>
                    <a:pt x="445" y="67"/>
                    <a:pt x="435" y="66"/>
                  </a:cubicBezTo>
                  <a:close/>
                  <a:moveTo>
                    <a:pt x="258" y="0"/>
                  </a:moveTo>
                  <a:cubicBezTo>
                    <a:pt x="232" y="18"/>
                    <a:pt x="223" y="44"/>
                    <a:pt x="143" y="62"/>
                  </a:cubicBezTo>
                  <a:cubicBezTo>
                    <a:pt x="82" y="62"/>
                    <a:pt x="143" y="36"/>
                    <a:pt x="135" y="18"/>
                  </a:cubicBezTo>
                  <a:lnTo>
                    <a:pt x="135" y="18"/>
                  </a:lnTo>
                  <a:cubicBezTo>
                    <a:pt x="94" y="42"/>
                    <a:pt x="0" y="90"/>
                    <a:pt x="105" y="90"/>
                  </a:cubicBezTo>
                  <a:cubicBezTo>
                    <a:pt x="113" y="90"/>
                    <a:pt x="123" y="89"/>
                    <a:pt x="135" y="89"/>
                  </a:cubicBezTo>
                  <a:lnTo>
                    <a:pt x="152" y="71"/>
                  </a:lnTo>
                  <a:cubicBezTo>
                    <a:pt x="208" y="63"/>
                    <a:pt x="274" y="61"/>
                    <a:pt x="329" y="61"/>
                  </a:cubicBezTo>
                  <a:cubicBezTo>
                    <a:pt x="376" y="61"/>
                    <a:pt x="416" y="63"/>
                    <a:pt x="435" y="66"/>
                  </a:cubicBezTo>
                  <a:lnTo>
                    <a:pt x="435" y="66"/>
                  </a:lnTo>
                  <a:cubicBezTo>
                    <a:pt x="393" y="41"/>
                    <a:pt x="349" y="17"/>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34"/>
            <p:cNvSpPr/>
            <p:nvPr/>
          </p:nvSpPr>
          <p:spPr>
            <a:xfrm>
              <a:off x="8039039" y="-43028"/>
              <a:ext cx="28973" cy="12784"/>
            </a:xfrm>
            <a:custGeom>
              <a:rect b="b" l="l" r="r" t="t"/>
              <a:pathLst>
                <a:path extrusionOk="0" h="133" w="275">
                  <a:moveTo>
                    <a:pt x="274" y="0"/>
                  </a:moveTo>
                  <a:lnTo>
                    <a:pt x="124" y="18"/>
                  </a:lnTo>
                  <a:lnTo>
                    <a:pt x="142" y="35"/>
                  </a:lnTo>
                  <a:cubicBezTo>
                    <a:pt x="0" y="88"/>
                    <a:pt x="45" y="106"/>
                    <a:pt x="36" y="133"/>
                  </a:cubicBezTo>
                  <a:lnTo>
                    <a:pt x="27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34"/>
            <p:cNvSpPr/>
            <p:nvPr/>
          </p:nvSpPr>
          <p:spPr>
            <a:xfrm>
              <a:off x="8189700" y="-80419"/>
              <a:ext cx="11273" cy="12880"/>
            </a:xfrm>
            <a:custGeom>
              <a:rect b="b" l="l" r="r" t="t"/>
              <a:pathLst>
                <a:path extrusionOk="0" h="134" w="107">
                  <a:moveTo>
                    <a:pt x="107" y="1"/>
                  </a:moveTo>
                  <a:lnTo>
                    <a:pt x="10" y="71"/>
                  </a:lnTo>
                  <a:lnTo>
                    <a:pt x="1" y="133"/>
                  </a:lnTo>
                  <a:lnTo>
                    <a:pt x="1" y="133"/>
                  </a:ln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34"/>
            <p:cNvSpPr/>
            <p:nvPr/>
          </p:nvSpPr>
          <p:spPr>
            <a:xfrm>
              <a:off x="8223204" y="-88013"/>
              <a:ext cx="8534" cy="5960"/>
            </a:xfrm>
            <a:custGeom>
              <a:rect b="b" l="l" r="r" t="t"/>
              <a:pathLst>
                <a:path extrusionOk="0" h="62" w="81">
                  <a:moveTo>
                    <a:pt x="80" y="0"/>
                  </a:moveTo>
                  <a:lnTo>
                    <a:pt x="1" y="9"/>
                  </a:lnTo>
                  <a:lnTo>
                    <a:pt x="10" y="62"/>
                  </a:ln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34"/>
            <p:cNvSpPr/>
            <p:nvPr/>
          </p:nvSpPr>
          <p:spPr>
            <a:xfrm>
              <a:off x="8884640" y="899064"/>
              <a:ext cx="6638" cy="5960"/>
            </a:xfrm>
            <a:custGeom>
              <a:rect b="b" l="l" r="r" t="t"/>
              <a:pathLst>
                <a:path extrusionOk="0" h="62" w="63">
                  <a:moveTo>
                    <a:pt x="63" y="0"/>
                  </a:moveTo>
                  <a:lnTo>
                    <a:pt x="1" y="62"/>
                  </a:lnTo>
                  <a:cubicBezTo>
                    <a:pt x="27" y="35"/>
                    <a:pt x="45" y="18"/>
                    <a:pt x="6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34"/>
            <p:cNvSpPr/>
            <p:nvPr/>
          </p:nvSpPr>
          <p:spPr>
            <a:xfrm>
              <a:off x="8936792" y="857443"/>
              <a:ext cx="1896" cy="3364"/>
            </a:xfrm>
            <a:custGeom>
              <a:rect b="b" l="l" r="r" t="t"/>
              <a:pathLst>
                <a:path extrusionOk="0" h="35" w="18">
                  <a:moveTo>
                    <a:pt x="9" y="0"/>
                  </a:moveTo>
                  <a:cubicBezTo>
                    <a:pt x="3" y="20"/>
                    <a:pt x="1" y="34"/>
                    <a:pt x="7" y="34"/>
                  </a:cubicBezTo>
                  <a:cubicBezTo>
                    <a:pt x="9" y="34"/>
                    <a:pt x="13" y="32"/>
                    <a:pt x="18" y="27"/>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34"/>
            <p:cNvSpPr/>
            <p:nvPr/>
          </p:nvSpPr>
          <p:spPr>
            <a:xfrm>
              <a:off x="9026978" y="-91473"/>
              <a:ext cx="9482" cy="21051"/>
            </a:xfrm>
            <a:custGeom>
              <a:rect b="b" l="l" r="r" t="t"/>
              <a:pathLst>
                <a:path extrusionOk="0" h="219" w="90">
                  <a:moveTo>
                    <a:pt x="1" y="1"/>
                  </a:moveTo>
                  <a:cubicBezTo>
                    <a:pt x="16" y="103"/>
                    <a:pt x="18" y="219"/>
                    <a:pt x="49" y="219"/>
                  </a:cubicBezTo>
                  <a:cubicBezTo>
                    <a:pt x="53" y="219"/>
                    <a:pt x="58" y="217"/>
                    <a:pt x="63" y="213"/>
                  </a:cubicBezTo>
                  <a:lnTo>
                    <a:pt x="89" y="160"/>
                  </a:lnTo>
                  <a:cubicBezTo>
                    <a:pt x="36" y="98"/>
                    <a:pt x="10" y="45"/>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34"/>
            <p:cNvSpPr/>
            <p:nvPr/>
          </p:nvSpPr>
          <p:spPr>
            <a:xfrm>
              <a:off x="9129280" y="428835"/>
              <a:ext cx="3898" cy="11150"/>
            </a:xfrm>
            <a:custGeom>
              <a:rect b="b" l="l" r="r" t="t"/>
              <a:pathLst>
                <a:path extrusionOk="0" h="116" w="37">
                  <a:moveTo>
                    <a:pt x="1" y="0"/>
                  </a:moveTo>
                  <a:cubicBezTo>
                    <a:pt x="10" y="36"/>
                    <a:pt x="10" y="71"/>
                    <a:pt x="19" y="115"/>
                  </a:cubicBezTo>
                  <a:cubicBezTo>
                    <a:pt x="27" y="106"/>
                    <a:pt x="36" y="98"/>
                    <a:pt x="36" y="89"/>
                  </a:cubicBezTo>
                  <a:cubicBezTo>
                    <a:pt x="27" y="53"/>
                    <a:pt x="19" y="27"/>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34"/>
            <p:cNvSpPr/>
            <p:nvPr/>
          </p:nvSpPr>
          <p:spPr>
            <a:xfrm>
              <a:off x="9145189" y="451712"/>
              <a:ext cx="6532" cy="14514"/>
            </a:xfrm>
            <a:custGeom>
              <a:rect b="b" l="l" r="r" t="t"/>
              <a:pathLst>
                <a:path extrusionOk="0" h="151" w="62">
                  <a:moveTo>
                    <a:pt x="62" y="1"/>
                  </a:moveTo>
                  <a:lnTo>
                    <a:pt x="0" y="151"/>
                  </a:lnTo>
                  <a:cubicBezTo>
                    <a:pt x="18" y="116"/>
                    <a:pt x="35" y="71"/>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34"/>
            <p:cNvSpPr/>
            <p:nvPr/>
          </p:nvSpPr>
          <p:spPr>
            <a:xfrm>
              <a:off x="8544229" y="979614"/>
              <a:ext cx="12959" cy="3941"/>
            </a:xfrm>
            <a:custGeom>
              <a:rect b="b" l="l" r="r" t="t"/>
              <a:pathLst>
                <a:path extrusionOk="0" h="41" w="123">
                  <a:moveTo>
                    <a:pt x="106" y="1"/>
                  </a:moveTo>
                  <a:lnTo>
                    <a:pt x="0" y="27"/>
                  </a:lnTo>
                  <a:cubicBezTo>
                    <a:pt x="41" y="37"/>
                    <a:pt x="66" y="41"/>
                    <a:pt x="81" y="41"/>
                  </a:cubicBezTo>
                  <a:cubicBezTo>
                    <a:pt x="122" y="41"/>
                    <a:pt x="93" y="14"/>
                    <a:pt x="10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34"/>
            <p:cNvSpPr/>
            <p:nvPr/>
          </p:nvSpPr>
          <p:spPr>
            <a:xfrm>
              <a:off x="8578575" y="-189614"/>
              <a:ext cx="26129" cy="3172"/>
            </a:xfrm>
            <a:custGeom>
              <a:rect b="b" l="l" r="r" t="t"/>
              <a:pathLst>
                <a:path extrusionOk="0" h="33" w="248">
                  <a:moveTo>
                    <a:pt x="79" y="1"/>
                  </a:moveTo>
                  <a:cubicBezTo>
                    <a:pt x="41" y="1"/>
                    <a:pt x="13" y="8"/>
                    <a:pt x="1" y="33"/>
                  </a:cubicBezTo>
                  <a:cubicBezTo>
                    <a:pt x="107" y="33"/>
                    <a:pt x="177" y="24"/>
                    <a:pt x="248" y="15"/>
                  </a:cubicBezTo>
                  <a:cubicBezTo>
                    <a:pt x="182" y="10"/>
                    <a:pt x="124" y="1"/>
                    <a:pt x="7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34"/>
            <p:cNvSpPr/>
            <p:nvPr/>
          </p:nvSpPr>
          <p:spPr>
            <a:xfrm>
              <a:off x="8867888" y="843890"/>
              <a:ext cx="4741" cy="6825"/>
            </a:xfrm>
            <a:custGeom>
              <a:rect b="b" l="l" r="r" t="t"/>
              <a:pathLst>
                <a:path extrusionOk="0" h="71" w="45">
                  <a:moveTo>
                    <a:pt x="36" y="0"/>
                  </a:moveTo>
                  <a:lnTo>
                    <a:pt x="36" y="0"/>
                  </a:lnTo>
                  <a:cubicBezTo>
                    <a:pt x="10" y="44"/>
                    <a:pt x="1" y="62"/>
                    <a:pt x="10" y="71"/>
                  </a:cubicBezTo>
                  <a:cubicBezTo>
                    <a:pt x="36" y="36"/>
                    <a:pt x="45" y="9"/>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34"/>
            <p:cNvSpPr/>
            <p:nvPr/>
          </p:nvSpPr>
          <p:spPr>
            <a:xfrm>
              <a:off x="8604599" y="-193266"/>
              <a:ext cx="28973" cy="5479"/>
            </a:xfrm>
            <a:custGeom>
              <a:rect b="b" l="l" r="r" t="t"/>
              <a:pathLst>
                <a:path extrusionOk="0" h="57" w="275">
                  <a:moveTo>
                    <a:pt x="222" y="0"/>
                  </a:moveTo>
                  <a:cubicBezTo>
                    <a:pt x="151" y="18"/>
                    <a:pt x="89" y="44"/>
                    <a:pt x="1" y="53"/>
                  </a:cubicBezTo>
                  <a:cubicBezTo>
                    <a:pt x="21" y="55"/>
                    <a:pt x="41" y="56"/>
                    <a:pt x="62" y="56"/>
                  </a:cubicBezTo>
                  <a:cubicBezTo>
                    <a:pt x="133" y="56"/>
                    <a:pt x="206" y="43"/>
                    <a:pt x="275" y="9"/>
                  </a:cubicBezTo>
                  <a:cubicBezTo>
                    <a:pt x="257" y="0"/>
                    <a:pt x="239" y="0"/>
                    <a:pt x="22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34"/>
            <p:cNvSpPr/>
            <p:nvPr/>
          </p:nvSpPr>
          <p:spPr>
            <a:xfrm>
              <a:off x="7533848" y="560426"/>
              <a:ext cx="1054" cy="2595"/>
            </a:xfrm>
            <a:custGeom>
              <a:rect b="b" l="l" r="r" t="t"/>
              <a:pathLst>
                <a:path extrusionOk="0" h="27" w="10">
                  <a:moveTo>
                    <a:pt x="10" y="0"/>
                  </a:moveTo>
                  <a:cubicBezTo>
                    <a:pt x="1" y="0"/>
                    <a:pt x="10" y="9"/>
                    <a:pt x="10" y="27"/>
                  </a:cubicBezTo>
                  <a:cubicBezTo>
                    <a:pt x="10" y="18"/>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34"/>
            <p:cNvSpPr/>
            <p:nvPr/>
          </p:nvSpPr>
          <p:spPr>
            <a:xfrm>
              <a:off x="7590636" y="243800"/>
              <a:ext cx="1054" cy="12784"/>
            </a:xfrm>
            <a:custGeom>
              <a:rect b="b" l="l" r="r" t="t"/>
              <a:pathLst>
                <a:path extrusionOk="0" h="133" w="10">
                  <a:moveTo>
                    <a:pt x="9" y="1"/>
                  </a:moveTo>
                  <a:lnTo>
                    <a:pt x="9" y="1"/>
                  </a:lnTo>
                  <a:cubicBezTo>
                    <a:pt x="9" y="27"/>
                    <a:pt x="1" y="80"/>
                    <a:pt x="1" y="133"/>
                  </a:cubicBezTo>
                  <a:cubicBezTo>
                    <a:pt x="1" y="107"/>
                    <a:pt x="9" y="7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34"/>
            <p:cNvSpPr/>
            <p:nvPr/>
          </p:nvSpPr>
          <p:spPr>
            <a:xfrm>
              <a:off x="8359115" y="-127134"/>
              <a:ext cx="3793" cy="1442"/>
            </a:xfrm>
            <a:custGeom>
              <a:rect b="b" l="l" r="r" t="t"/>
              <a:pathLst>
                <a:path extrusionOk="0" h="15" w="36">
                  <a:moveTo>
                    <a:pt x="35" y="1"/>
                  </a:moveTo>
                  <a:lnTo>
                    <a:pt x="35" y="1"/>
                  </a:lnTo>
                  <a:cubicBezTo>
                    <a:pt x="8" y="11"/>
                    <a:pt x="0" y="15"/>
                    <a:pt x="2" y="15"/>
                  </a:cubicBezTo>
                  <a:cubicBezTo>
                    <a:pt x="5" y="15"/>
                    <a:pt x="30" y="6"/>
                    <a:pt x="3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34"/>
            <p:cNvSpPr/>
            <p:nvPr/>
          </p:nvSpPr>
          <p:spPr>
            <a:xfrm>
              <a:off x="8320028" y="-138957"/>
              <a:ext cx="1896" cy="3460"/>
            </a:xfrm>
            <a:custGeom>
              <a:rect b="b" l="l" r="r" t="t"/>
              <a:pathLst>
                <a:path extrusionOk="0" h="36" w="18">
                  <a:moveTo>
                    <a:pt x="0" y="36"/>
                  </a:moveTo>
                  <a:cubicBezTo>
                    <a:pt x="9" y="27"/>
                    <a:pt x="18" y="18"/>
                    <a:pt x="18" y="0"/>
                  </a:cubicBezTo>
                  <a:cubicBezTo>
                    <a:pt x="18" y="18"/>
                    <a:pt x="9" y="27"/>
                    <a:pt x="0" y="3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34"/>
            <p:cNvSpPr/>
            <p:nvPr/>
          </p:nvSpPr>
          <p:spPr>
            <a:xfrm>
              <a:off x="8704162" y="-232965"/>
              <a:ext cx="2002" cy="769"/>
            </a:xfrm>
            <a:custGeom>
              <a:rect b="b" l="l" r="r" t="t"/>
              <a:pathLst>
                <a:path extrusionOk="0" h="8" w="19">
                  <a:moveTo>
                    <a:pt x="1" y="0"/>
                  </a:moveTo>
                  <a:cubicBezTo>
                    <a:pt x="1" y="0"/>
                    <a:pt x="5" y="3"/>
                    <a:pt x="10" y="7"/>
                  </a:cubicBezTo>
                  <a:lnTo>
                    <a:pt x="18" y="7"/>
                  </a:lnTo>
                  <a:cubicBezTo>
                    <a:pt x="5" y="3"/>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34"/>
            <p:cNvSpPr/>
            <p:nvPr/>
          </p:nvSpPr>
          <p:spPr>
            <a:xfrm>
              <a:off x="8350687" y="-127134"/>
              <a:ext cx="10325" cy="961"/>
            </a:xfrm>
            <a:custGeom>
              <a:rect b="b" l="l" r="r" t="t"/>
              <a:pathLst>
                <a:path extrusionOk="0" h="10" w="98">
                  <a:moveTo>
                    <a:pt x="98" y="1"/>
                  </a:moveTo>
                  <a:cubicBezTo>
                    <a:pt x="80" y="1"/>
                    <a:pt x="53" y="1"/>
                    <a:pt x="0" y="10"/>
                  </a:cubicBezTo>
                  <a:cubicBezTo>
                    <a:pt x="27" y="10"/>
                    <a:pt x="62" y="1"/>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34"/>
            <p:cNvSpPr/>
            <p:nvPr/>
          </p:nvSpPr>
          <p:spPr>
            <a:xfrm>
              <a:off x="8346472" y="-124539"/>
              <a:ext cx="7059" cy="2499"/>
            </a:xfrm>
            <a:custGeom>
              <a:rect b="b" l="l" r="r" t="t"/>
              <a:pathLst>
                <a:path extrusionOk="0" h="26" w="67">
                  <a:moveTo>
                    <a:pt x="67" y="0"/>
                  </a:moveTo>
                  <a:lnTo>
                    <a:pt x="67" y="0"/>
                  </a:lnTo>
                  <a:cubicBezTo>
                    <a:pt x="40" y="9"/>
                    <a:pt x="23" y="18"/>
                    <a:pt x="5" y="18"/>
                  </a:cubicBezTo>
                  <a:cubicBezTo>
                    <a:pt x="1" y="22"/>
                    <a:pt x="1" y="26"/>
                    <a:pt x="7" y="26"/>
                  </a:cubicBezTo>
                  <a:cubicBezTo>
                    <a:pt x="15" y="26"/>
                    <a:pt x="33" y="20"/>
                    <a:pt x="6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34"/>
            <p:cNvSpPr/>
            <p:nvPr/>
          </p:nvSpPr>
          <p:spPr>
            <a:xfrm>
              <a:off x="8360906" y="-130403"/>
              <a:ext cx="12116" cy="3364"/>
            </a:xfrm>
            <a:custGeom>
              <a:rect b="b" l="l" r="r" t="t"/>
              <a:pathLst>
                <a:path extrusionOk="0" h="35" w="115">
                  <a:moveTo>
                    <a:pt x="114" y="0"/>
                  </a:moveTo>
                  <a:cubicBezTo>
                    <a:pt x="77" y="15"/>
                    <a:pt x="45" y="24"/>
                    <a:pt x="15" y="31"/>
                  </a:cubicBezTo>
                  <a:lnTo>
                    <a:pt x="15" y="31"/>
                  </a:lnTo>
                  <a:cubicBezTo>
                    <a:pt x="15" y="31"/>
                    <a:pt x="14" y="31"/>
                    <a:pt x="13" y="31"/>
                  </a:cubicBezTo>
                  <a:cubicBezTo>
                    <a:pt x="10" y="31"/>
                    <a:pt x="6" y="32"/>
                    <a:pt x="1" y="35"/>
                  </a:cubicBezTo>
                  <a:cubicBezTo>
                    <a:pt x="5" y="34"/>
                    <a:pt x="10" y="33"/>
                    <a:pt x="15" y="31"/>
                  </a:cubicBezTo>
                  <a:lnTo>
                    <a:pt x="15" y="31"/>
                  </a:lnTo>
                  <a:cubicBezTo>
                    <a:pt x="18" y="32"/>
                    <a:pt x="18" y="35"/>
                    <a:pt x="18" y="35"/>
                  </a:cubicBezTo>
                  <a:cubicBezTo>
                    <a:pt x="36" y="26"/>
                    <a:pt x="71" y="17"/>
                    <a:pt x="11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34"/>
            <p:cNvSpPr/>
            <p:nvPr/>
          </p:nvSpPr>
          <p:spPr>
            <a:xfrm>
              <a:off x="8017651" y="873592"/>
              <a:ext cx="6638" cy="2403"/>
            </a:xfrm>
            <a:custGeom>
              <a:rect b="b" l="l" r="r" t="t"/>
              <a:pathLst>
                <a:path extrusionOk="0" h="25" w="63">
                  <a:moveTo>
                    <a:pt x="45" y="0"/>
                  </a:moveTo>
                  <a:cubicBezTo>
                    <a:pt x="9" y="18"/>
                    <a:pt x="0" y="25"/>
                    <a:pt x="7" y="25"/>
                  </a:cubicBezTo>
                  <a:cubicBezTo>
                    <a:pt x="14" y="25"/>
                    <a:pt x="36" y="18"/>
                    <a:pt x="62" y="9"/>
                  </a:cubicBezTo>
                  <a:cubicBezTo>
                    <a:pt x="53" y="9"/>
                    <a:pt x="45" y="9"/>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34"/>
            <p:cNvSpPr/>
            <p:nvPr/>
          </p:nvSpPr>
          <p:spPr>
            <a:xfrm>
              <a:off x="9156357" y="56266"/>
              <a:ext cx="948" cy="961"/>
            </a:xfrm>
            <a:custGeom>
              <a:rect b="b" l="l" r="r" t="t"/>
              <a:pathLst>
                <a:path extrusionOk="0" h="10" w="9">
                  <a:moveTo>
                    <a:pt x="0" y="0"/>
                  </a:moveTo>
                  <a:cubicBezTo>
                    <a:pt x="0" y="0"/>
                    <a:pt x="9" y="9"/>
                    <a:pt x="9" y="9"/>
                  </a:cubicBezTo>
                  <a:cubicBezTo>
                    <a:pt x="9" y="0"/>
                    <a:pt x="9" y="0"/>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34"/>
            <p:cNvSpPr/>
            <p:nvPr/>
          </p:nvSpPr>
          <p:spPr>
            <a:xfrm>
              <a:off x="9143293" y="57132"/>
              <a:ext cx="23389" cy="25472"/>
            </a:xfrm>
            <a:custGeom>
              <a:rect b="b" l="l" r="r" t="t"/>
              <a:pathLst>
                <a:path extrusionOk="0" h="265" w="222">
                  <a:moveTo>
                    <a:pt x="124" y="0"/>
                  </a:moveTo>
                  <a:lnTo>
                    <a:pt x="0" y="124"/>
                  </a:lnTo>
                  <a:cubicBezTo>
                    <a:pt x="71" y="168"/>
                    <a:pt x="151" y="212"/>
                    <a:pt x="221" y="265"/>
                  </a:cubicBezTo>
                  <a:cubicBezTo>
                    <a:pt x="142" y="159"/>
                    <a:pt x="133" y="88"/>
                    <a:pt x="12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34"/>
            <p:cNvSpPr/>
            <p:nvPr/>
          </p:nvSpPr>
          <p:spPr>
            <a:xfrm>
              <a:off x="7528264" y="-253535"/>
              <a:ext cx="1655166" cy="1242672"/>
            </a:xfrm>
            <a:custGeom>
              <a:rect b="b" l="l" r="r" t="t"/>
              <a:pathLst>
                <a:path extrusionOk="0" h="12928" w="15710">
                  <a:moveTo>
                    <a:pt x="14420" y="907"/>
                  </a:moveTo>
                  <a:cubicBezTo>
                    <a:pt x="14423" y="911"/>
                    <a:pt x="14426" y="915"/>
                    <a:pt x="14429" y="919"/>
                  </a:cubicBezTo>
                  <a:cubicBezTo>
                    <a:pt x="14426" y="915"/>
                    <a:pt x="14424" y="911"/>
                    <a:pt x="14420" y="907"/>
                  </a:cubicBezTo>
                  <a:close/>
                  <a:moveTo>
                    <a:pt x="8757" y="1019"/>
                  </a:moveTo>
                  <a:cubicBezTo>
                    <a:pt x="8762" y="1019"/>
                    <a:pt x="8727" y="1023"/>
                    <a:pt x="8681" y="1033"/>
                  </a:cubicBezTo>
                  <a:cubicBezTo>
                    <a:pt x="8681" y="1025"/>
                    <a:pt x="8681" y="1025"/>
                    <a:pt x="8681" y="1025"/>
                  </a:cubicBezTo>
                  <a:cubicBezTo>
                    <a:pt x="8732" y="1021"/>
                    <a:pt x="8754" y="1019"/>
                    <a:pt x="8757" y="1019"/>
                  </a:cubicBezTo>
                  <a:close/>
                  <a:moveTo>
                    <a:pt x="7515" y="1228"/>
                  </a:moveTo>
                  <a:cubicBezTo>
                    <a:pt x="7505" y="1234"/>
                    <a:pt x="7492" y="1239"/>
                    <a:pt x="7478" y="1245"/>
                  </a:cubicBezTo>
                  <a:lnTo>
                    <a:pt x="7478" y="1245"/>
                  </a:lnTo>
                  <a:cubicBezTo>
                    <a:pt x="7492" y="1240"/>
                    <a:pt x="7505" y="1235"/>
                    <a:pt x="7515" y="1228"/>
                  </a:cubicBezTo>
                  <a:close/>
                  <a:moveTo>
                    <a:pt x="15218" y="2449"/>
                  </a:moveTo>
                  <a:cubicBezTo>
                    <a:pt x="15220" y="2451"/>
                    <a:pt x="15222" y="2453"/>
                    <a:pt x="15223" y="2455"/>
                  </a:cubicBezTo>
                  <a:cubicBezTo>
                    <a:pt x="15222" y="2453"/>
                    <a:pt x="15220" y="2451"/>
                    <a:pt x="15218" y="2449"/>
                  </a:cubicBezTo>
                  <a:close/>
                  <a:moveTo>
                    <a:pt x="15259" y="2552"/>
                  </a:moveTo>
                  <a:cubicBezTo>
                    <a:pt x="15259" y="2559"/>
                    <a:pt x="15259" y="2566"/>
                    <a:pt x="15259" y="2573"/>
                  </a:cubicBezTo>
                  <a:lnTo>
                    <a:pt x="15259" y="2573"/>
                  </a:lnTo>
                  <a:cubicBezTo>
                    <a:pt x="15260" y="2567"/>
                    <a:pt x="15261" y="2560"/>
                    <a:pt x="15259" y="2552"/>
                  </a:cubicBezTo>
                  <a:close/>
                  <a:moveTo>
                    <a:pt x="14871" y="2634"/>
                  </a:moveTo>
                  <a:cubicBezTo>
                    <a:pt x="14880" y="2638"/>
                    <a:pt x="14888" y="2640"/>
                    <a:pt x="14897" y="2640"/>
                  </a:cubicBezTo>
                  <a:cubicBezTo>
                    <a:pt x="14892" y="2645"/>
                    <a:pt x="14890" y="2656"/>
                    <a:pt x="14885" y="2656"/>
                  </a:cubicBezTo>
                  <a:cubicBezTo>
                    <a:pt x="14882" y="2656"/>
                    <a:pt x="14878" y="2651"/>
                    <a:pt x="14871" y="2634"/>
                  </a:cubicBezTo>
                  <a:close/>
                  <a:moveTo>
                    <a:pt x="15400" y="6826"/>
                  </a:moveTo>
                  <a:cubicBezTo>
                    <a:pt x="15409" y="6870"/>
                    <a:pt x="15391" y="6932"/>
                    <a:pt x="15356" y="6993"/>
                  </a:cubicBezTo>
                  <a:cubicBezTo>
                    <a:pt x="15356" y="6941"/>
                    <a:pt x="15374" y="6888"/>
                    <a:pt x="15400" y="6826"/>
                  </a:cubicBezTo>
                  <a:close/>
                  <a:moveTo>
                    <a:pt x="166" y="8999"/>
                  </a:moveTo>
                  <a:cubicBezTo>
                    <a:pt x="167" y="9005"/>
                    <a:pt x="168" y="9010"/>
                    <a:pt x="169" y="9016"/>
                  </a:cubicBezTo>
                  <a:cubicBezTo>
                    <a:pt x="169" y="9011"/>
                    <a:pt x="168" y="9006"/>
                    <a:pt x="166" y="8999"/>
                  </a:cubicBezTo>
                  <a:close/>
                  <a:moveTo>
                    <a:pt x="1520" y="10358"/>
                  </a:moveTo>
                  <a:cubicBezTo>
                    <a:pt x="1520" y="10365"/>
                    <a:pt x="1520" y="10372"/>
                    <a:pt x="1521" y="10379"/>
                  </a:cubicBezTo>
                  <a:lnTo>
                    <a:pt x="1521" y="10379"/>
                  </a:lnTo>
                  <a:cubicBezTo>
                    <a:pt x="1522" y="10375"/>
                    <a:pt x="1522" y="10367"/>
                    <a:pt x="1520" y="10358"/>
                  </a:cubicBezTo>
                  <a:close/>
                  <a:moveTo>
                    <a:pt x="13934" y="10879"/>
                  </a:moveTo>
                  <a:cubicBezTo>
                    <a:pt x="13917" y="10932"/>
                    <a:pt x="13873" y="11046"/>
                    <a:pt x="13820" y="11055"/>
                  </a:cubicBezTo>
                  <a:cubicBezTo>
                    <a:pt x="13811" y="10967"/>
                    <a:pt x="13864" y="10949"/>
                    <a:pt x="13934" y="10879"/>
                  </a:cubicBezTo>
                  <a:close/>
                  <a:moveTo>
                    <a:pt x="3877" y="11435"/>
                  </a:moveTo>
                  <a:lnTo>
                    <a:pt x="3930" y="11453"/>
                  </a:lnTo>
                  <a:cubicBezTo>
                    <a:pt x="3893" y="11462"/>
                    <a:pt x="3872" y="11466"/>
                    <a:pt x="3862" y="11466"/>
                  </a:cubicBezTo>
                  <a:cubicBezTo>
                    <a:pt x="3843" y="11466"/>
                    <a:pt x="3860" y="11452"/>
                    <a:pt x="3877" y="11435"/>
                  </a:cubicBezTo>
                  <a:close/>
                  <a:moveTo>
                    <a:pt x="13142" y="11801"/>
                  </a:moveTo>
                  <a:cubicBezTo>
                    <a:pt x="13132" y="11811"/>
                    <a:pt x="13123" y="11822"/>
                    <a:pt x="13113" y="11832"/>
                  </a:cubicBezTo>
                  <a:cubicBezTo>
                    <a:pt x="13127" y="11821"/>
                    <a:pt x="13137" y="11810"/>
                    <a:pt x="13142" y="11801"/>
                  </a:cubicBezTo>
                  <a:close/>
                  <a:moveTo>
                    <a:pt x="6330" y="11876"/>
                  </a:moveTo>
                  <a:cubicBezTo>
                    <a:pt x="6334" y="11876"/>
                    <a:pt x="6338" y="11876"/>
                    <a:pt x="6341" y="11876"/>
                  </a:cubicBezTo>
                  <a:cubicBezTo>
                    <a:pt x="6337" y="11876"/>
                    <a:pt x="6334" y="11876"/>
                    <a:pt x="6330" y="11876"/>
                  </a:cubicBezTo>
                  <a:close/>
                  <a:moveTo>
                    <a:pt x="8241" y="12340"/>
                  </a:moveTo>
                  <a:cubicBezTo>
                    <a:pt x="8246" y="12341"/>
                    <a:pt x="8251" y="12343"/>
                    <a:pt x="8257" y="12344"/>
                  </a:cubicBezTo>
                  <a:cubicBezTo>
                    <a:pt x="8252" y="12343"/>
                    <a:pt x="8246" y="12341"/>
                    <a:pt x="8241" y="12340"/>
                  </a:cubicBezTo>
                  <a:close/>
                  <a:moveTo>
                    <a:pt x="8522" y="12477"/>
                  </a:moveTo>
                  <a:cubicBezTo>
                    <a:pt x="8542" y="12481"/>
                    <a:pt x="8560" y="12484"/>
                    <a:pt x="8575" y="12486"/>
                  </a:cubicBezTo>
                  <a:lnTo>
                    <a:pt x="8575" y="12486"/>
                  </a:lnTo>
                  <a:lnTo>
                    <a:pt x="8522" y="12477"/>
                  </a:lnTo>
                  <a:close/>
                  <a:moveTo>
                    <a:pt x="12680" y="0"/>
                  </a:moveTo>
                  <a:cubicBezTo>
                    <a:pt x="12672" y="0"/>
                    <a:pt x="12667" y="3"/>
                    <a:pt x="12663" y="9"/>
                  </a:cubicBezTo>
                  <a:cubicBezTo>
                    <a:pt x="12778" y="133"/>
                    <a:pt x="12725" y="415"/>
                    <a:pt x="12636" y="468"/>
                  </a:cubicBezTo>
                  <a:cubicBezTo>
                    <a:pt x="12619" y="451"/>
                    <a:pt x="12274" y="309"/>
                    <a:pt x="12186" y="256"/>
                  </a:cubicBezTo>
                  <a:cubicBezTo>
                    <a:pt x="12071" y="168"/>
                    <a:pt x="12398" y="106"/>
                    <a:pt x="12301" y="36"/>
                  </a:cubicBezTo>
                  <a:lnTo>
                    <a:pt x="12301" y="36"/>
                  </a:lnTo>
                  <a:cubicBezTo>
                    <a:pt x="12292" y="53"/>
                    <a:pt x="12213" y="71"/>
                    <a:pt x="12186" y="80"/>
                  </a:cubicBezTo>
                  <a:cubicBezTo>
                    <a:pt x="12107" y="53"/>
                    <a:pt x="12221" y="9"/>
                    <a:pt x="12045" y="9"/>
                  </a:cubicBezTo>
                  <a:cubicBezTo>
                    <a:pt x="12034" y="34"/>
                    <a:pt x="11993" y="41"/>
                    <a:pt x="11952" y="41"/>
                  </a:cubicBezTo>
                  <a:cubicBezTo>
                    <a:pt x="11907" y="41"/>
                    <a:pt x="11861" y="33"/>
                    <a:pt x="11851" y="33"/>
                  </a:cubicBezTo>
                  <a:cubicBezTo>
                    <a:pt x="11840" y="33"/>
                    <a:pt x="11863" y="41"/>
                    <a:pt x="11956" y="71"/>
                  </a:cubicBezTo>
                  <a:cubicBezTo>
                    <a:pt x="11927" y="74"/>
                    <a:pt x="11901" y="75"/>
                    <a:pt x="11879" y="75"/>
                  </a:cubicBezTo>
                  <a:cubicBezTo>
                    <a:pt x="11783" y="75"/>
                    <a:pt x="11745" y="52"/>
                    <a:pt x="11620" y="52"/>
                  </a:cubicBezTo>
                  <a:cubicBezTo>
                    <a:pt x="11604" y="52"/>
                    <a:pt x="11587" y="52"/>
                    <a:pt x="11568" y="53"/>
                  </a:cubicBezTo>
                  <a:cubicBezTo>
                    <a:pt x="11630" y="106"/>
                    <a:pt x="11391" y="239"/>
                    <a:pt x="11224" y="274"/>
                  </a:cubicBezTo>
                  <a:cubicBezTo>
                    <a:pt x="11232" y="248"/>
                    <a:pt x="11188" y="230"/>
                    <a:pt x="11171" y="212"/>
                  </a:cubicBezTo>
                  <a:cubicBezTo>
                    <a:pt x="10826" y="239"/>
                    <a:pt x="10632" y="221"/>
                    <a:pt x="10314" y="283"/>
                  </a:cubicBezTo>
                  <a:cubicBezTo>
                    <a:pt x="10279" y="265"/>
                    <a:pt x="10120" y="274"/>
                    <a:pt x="10182" y="221"/>
                  </a:cubicBezTo>
                  <a:lnTo>
                    <a:pt x="10182" y="221"/>
                  </a:lnTo>
                  <a:cubicBezTo>
                    <a:pt x="10138" y="248"/>
                    <a:pt x="10093" y="283"/>
                    <a:pt x="9996" y="301"/>
                  </a:cubicBezTo>
                  <a:cubicBezTo>
                    <a:pt x="9793" y="274"/>
                    <a:pt x="10217" y="248"/>
                    <a:pt x="10058" y="195"/>
                  </a:cubicBezTo>
                  <a:lnTo>
                    <a:pt x="10058" y="195"/>
                  </a:lnTo>
                  <a:cubicBezTo>
                    <a:pt x="10049" y="239"/>
                    <a:pt x="9811" y="309"/>
                    <a:pt x="9678" y="371"/>
                  </a:cubicBezTo>
                  <a:cubicBezTo>
                    <a:pt x="9690" y="383"/>
                    <a:pt x="9710" y="388"/>
                    <a:pt x="9734" y="388"/>
                  </a:cubicBezTo>
                  <a:cubicBezTo>
                    <a:pt x="9837" y="388"/>
                    <a:pt x="10031" y="299"/>
                    <a:pt x="10138" y="256"/>
                  </a:cubicBezTo>
                  <a:lnTo>
                    <a:pt x="10138" y="256"/>
                  </a:lnTo>
                  <a:cubicBezTo>
                    <a:pt x="10155" y="354"/>
                    <a:pt x="9934" y="504"/>
                    <a:pt x="9625" y="636"/>
                  </a:cubicBezTo>
                  <a:cubicBezTo>
                    <a:pt x="9561" y="656"/>
                    <a:pt x="9521" y="663"/>
                    <a:pt x="9496" y="663"/>
                  </a:cubicBezTo>
                  <a:cubicBezTo>
                    <a:pt x="9431" y="663"/>
                    <a:pt x="9468" y="615"/>
                    <a:pt x="9458" y="615"/>
                  </a:cubicBezTo>
                  <a:cubicBezTo>
                    <a:pt x="9456" y="615"/>
                    <a:pt x="9453" y="616"/>
                    <a:pt x="9449" y="618"/>
                  </a:cubicBezTo>
                  <a:cubicBezTo>
                    <a:pt x="8963" y="733"/>
                    <a:pt x="9087" y="901"/>
                    <a:pt x="8663" y="945"/>
                  </a:cubicBezTo>
                  <a:cubicBezTo>
                    <a:pt x="8486" y="927"/>
                    <a:pt x="8619" y="821"/>
                    <a:pt x="8575" y="786"/>
                  </a:cubicBezTo>
                  <a:cubicBezTo>
                    <a:pt x="8778" y="698"/>
                    <a:pt x="8910" y="733"/>
                    <a:pt x="9051" y="689"/>
                  </a:cubicBezTo>
                  <a:lnTo>
                    <a:pt x="9051" y="689"/>
                  </a:lnTo>
                  <a:lnTo>
                    <a:pt x="8866" y="716"/>
                  </a:lnTo>
                  <a:cubicBezTo>
                    <a:pt x="8928" y="671"/>
                    <a:pt x="9060" y="618"/>
                    <a:pt x="9149" y="610"/>
                  </a:cubicBezTo>
                  <a:cubicBezTo>
                    <a:pt x="9143" y="609"/>
                    <a:pt x="9137" y="609"/>
                    <a:pt x="9130" y="609"/>
                  </a:cubicBezTo>
                  <a:cubicBezTo>
                    <a:pt x="8944" y="609"/>
                    <a:pt x="8305" y="842"/>
                    <a:pt x="7930" y="910"/>
                  </a:cubicBezTo>
                  <a:cubicBezTo>
                    <a:pt x="7868" y="954"/>
                    <a:pt x="7762" y="1007"/>
                    <a:pt x="7824" y="1016"/>
                  </a:cubicBezTo>
                  <a:lnTo>
                    <a:pt x="7939" y="972"/>
                  </a:lnTo>
                  <a:lnTo>
                    <a:pt x="7939" y="972"/>
                  </a:lnTo>
                  <a:cubicBezTo>
                    <a:pt x="8051" y="988"/>
                    <a:pt x="7802" y="1090"/>
                    <a:pt x="7864" y="1090"/>
                  </a:cubicBezTo>
                  <a:cubicBezTo>
                    <a:pt x="7870" y="1090"/>
                    <a:pt x="7880" y="1089"/>
                    <a:pt x="7895" y="1086"/>
                  </a:cubicBezTo>
                  <a:lnTo>
                    <a:pt x="7895" y="1086"/>
                  </a:lnTo>
                  <a:cubicBezTo>
                    <a:pt x="7753" y="1175"/>
                    <a:pt x="7595" y="1281"/>
                    <a:pt x="7365" y="1325"/>
                  </a:cubicBezTo>
                  <a:lnTo>
                    <a:pt x="7296" y="1273"/>
                  </a:lnTo>
                  <a:lnTo>
                    <a:pt x="7296" y="1273"/>
                  </a:lnTo>
                  <a:cubicBezTo>
                    <a:pt x="7301" y="1276"/>
                    <a:pt x="7310" y="1277"/>
                    <a:pt x="7322" y="1277"/>
                  </a:cubicBezTo>
                  <a:cubicBezTo>
                    <a:pt x="7360" y="1277"/>
                    <a:pt x="7427" y="1264"/>
                    <a:pt x="7478" y="1245"/>
                  </a:cubicBezTo>
                  <a:lnTo>
                    <a:pt x="7478" y="1245"/>
                  </a:lnTo>
                  <a:cubicBezTo>
                    <a:pt x="7363" y="1280"/>
                    <a:pt x="7127" y="1251"/>
                    <a:pt x="7065" y="1360"/>
                  </a:cubicBezTo>
                  <a:lnTo>
                    <a:pt x="7241" y="1360"/>
                  </a:lnTo>
                  <a:cubicBezTo>
                    <a:pt x="7162" y="1413"/>
                    <a:pt x="7082" y="1457"/>
                    <a:pt x="7003" y="1510"/>
                  </a:cubicBezTo>
                  <a:cubicBezTo>
                    <a:pt x="6915" y="1563"/>
                    <a:pt x="6826" y="1607"/>
                    <a:pt x="6729" y="1634"/>
                  </a:cubicBezTo>
                  <a:cubicBezTo>
                    <a:pt x="6757" y="1642"/>
                    <a:pt x="6773" y="1645"/>
                    <a:pt x="6785" y="1645"/>
                  </a:cubicBezTo>
                  <a:cubicBezTo>
                    <a:pt x="6811" y="1645"/>
                    <a:pt x="6814" y="1631"/>
                    <a:pt x="6852" y="1631"/>
                  </a:cubicBezTo>
                  <a:cubicBezTo>
                    <a:pt x="6869" y="1631"/>
                    <a:pt x="6894" y="1634"/>
                    <a:pt x="6932" y="1643"/>
                  </a:cubicBezTo>
                  <a:cubicBezTo>
                    <a:pt x="6862" y="1607"/>
                    <a:pt x="6976" y="1572"/>
                    <a:pt x="7091" y="1537"/>
                  </a:cubicBezTo>
                  <a:cubicBezTo>
                    <a:pt x="7198" y="1504"/>
                    <a:pt x="7297" y="1471"/>
                    <a:pt x="7219" y="1445"/>
                  </a:cubicBezTo>
                  <a:lnTo>
                    <a:pt x="7219" y="1445"/>
                  </a:lnTo>
                  <a:cubicBezTo>
                    <a:pt x="7252" y="1454"/>
                    <a:pt x="7282" y="1457"/>
                    <a:pt x="7310" y="1457"/>
                  </a:cubicBezTo>
                  <a:cubicBezTo>
                    <a:pt x="7409" y="1457"/>
                    <a:pt x="7490" y="1420"/>
                    <a:pt x="7618" y="1420"/>
                  </a:cubicBezTo>
                  <a:cubicBezTo>
                    <a:pt x="7635" y="1420"/>
                    <a:pt x="7654" y="1420"/>
                    <a:pt x="7674" y="1422"/>
                  </a:cubicBezTo>
                  <a:cubicBezTo>
                    <a:pt x="7665" y="1404"/>
                    <a:pt x="7595" y="1395"/>
                    <a:pt x="7762" y="1360"/>
                  </a:cubicBezTo>
                  <a:cubicBezTo>
                    <a:pt x="7771" y="1351"/>
                    <a:pt x="7780" y="1334"/>
                    <a:pt x="7798" y="1325"/>
                  </a:cubicBezTo>
                  <a:cubicBezTo>
                    <a:pt x="7798" y="1320"/>
                    <a:pt x="7800" y="1318"/>
                    <a:pt x="7800" y="1318"/>
                  </a:cubicBezTo>
                  <a:lnTo>
                    <a:pt x="7800" y="1318"/>
                  </a:lnTo>
                  <a:cubicBezTo>
                    <a:pt x="7800" y="1318"/>
                    <a:pt x="7798" y="1320"/>
                    <a:pt x="7789" y="1325"/>
                  </a:cubicBezTo>
                  <a:cubicBezTo>
                    <a:pt x="7753" y="1325"/>
                    <a:pt x="7718" y="1325"/>
                    <a:pt x="7700" y="1316"/>
                  </a:cubicBezTo>
                  <a:cubicBezTo>
                    <a:pt x="7762" y="1236"/>
                    <a:pt x="8027" y="1148"/>
                    <a:pt x="8107" y="1095"/>
                  </a:cubicBezTo>
                  <a:cubicBezTo>
                    <a:pt x="8120" y="1093"/>
                    <a:pt x="8130" y="1092"/>
                    <a:pt x="8135" y="1092"/>
                  </a:cubicBezTo>
                  <a:cubicBezTo>
                    <a:pt x="8170" y="1092"/>
                    <a:pt x="8080" y="1132"/>
                    <a:pt x="8133" y="1139"/>
                  </a:cubicBezTo>
                  <a:lnTo>
                    <a:pt x="8248" y="1060"/>
                  </a:lnTo>
                  <a:cubicBezTo>
                    <a:pt x="8283" y="1104"/>
                    <a:pt x="8539" y="1060"/>
                    <a:pt x="8319" y="1166"/>
                  </a:cubicBezTo>
                  <a:lnTo>
                    <a:pt x="8522" y="1104"/>
                  </a:lnTo>
                  <a:cubicBezTo>
                    <a:pt x="8654" y="1095"/>
                    <a:pt x="8822" y="1060"/>
                    <a:pt x="8919" y="1007"/>
                  </a:cubicBezTo>
                  <a:cubicBezTo>
                    <a:pt x="9001" y="993"/>
                    <a:pt x="9095" y="926"/>
                    <a:pt x="9099" y="926"/>
                  </a:cubicBezTo>
                  <a:lnTo>
                    <a:pt x="9099" y="926"/>
                  </a:lnTo>
                  <a:cubicBezTo>
                    <a:pt x="9100" y="926"/>
                    <a:pt x="9094" y="931"/>
                    <a:pt x="9078" y="945"/>
                  </a:cubicBezTo>
                  <a:cubicBezTo>
                    <a:pt x="9184" y="901"/>
                    <a:pt x="9290" y="866"/>
                    <a:pt x="9396" y="821"/>
                  </a:cubicBezTo>
                  <a:lnTo>
                    <a:pt x="9405" y="839"/>
                  </a:lnTo>
                  <a:cubicBezTo>
                    <a:pt x="9694" y="767"/>
                    <a:pt x="9991" y="614"/>
                    <a:pt x="10335" y="614"/>
                  </a:cubicBezTo>
                  <a:cubicBezTo>
                    <a:pt x="10369" y="614"/>
                    <a:pt x="10403" y="615"/>
                    <a:pt x="10438" y="618"/>
                  </a:cubicBezTo>
                  <a:cubicBezTo>
                    <a:pt x="10544" y="592"/>
                    <a:pt x="10650" y="557"/>
                    <a:pt x="10835" y="548"/>
                  </a:cubicBezTo>
                  <a:lnTo>
                    <a:pt x="10879" y="592"/>
                  </a:lnTo>
                  <a:cubicBezTo>
                    <a:pt x="10950" y="574"/>
                    <a:pt x="11056" y="574"/>
                    <a:pt x="11144" y="574"/>
                  </a:cubicBezTo>
                  <a:cubicBezTo>
                    <a:pt x="11241" y="574"/>
                    <a:pt x="11330" y="574"/>
                    <a:pt x="11356" y="548"/>
                  </a:cubicBezTo>
                  <a:cubicBezTo>
                    <a:pt x="11436" y="610"/>
                    <a:pt x="11603" y="610"/>
                    <a:pt x="11771" y="610"/>
                  </a:cubicBezTo>
                  <a:cubicBezTo>
                    <a:pt x="11836" y="606"/>
                    <a:pt x="11903" y="604"/>
                    <a:pt x="11967" y="604"/>
                  </a:cubicBezTo>
                  <a:cubicBezTo>
                    <a:pt x="12079" y="604"/>
                    <a:pt x="12184" y="610"/>
                    <a:pt x="12257" y="627"/>
                  </a:cubicBezTo>
                  <a:lnTo>
                    <a:pt x="12266" y="565"/>
                  </a:lnTo>
                  <a:cubicBezTo>
                    <a:pt x="12433" y="592"/>
                    <a:pt x="12583" y="601"/>
                    <a:pt x="12786" y="627"/>
                  </a:cubicBezTo>
                  <a:lnTo>
                    <a:pt x="12786" y="574"/>
                  </a:lnTo>
                  <a:cubicBezTo>
                    <a:pt x="12972" y="583"/>
                    <a:pt x="13210" y="751"/>
                    <a:pt x="13440" y="883"/>
                  </a:cubicBezTo>
                  <a:cubicBezTo>
                    <a:pt x="13437" y="884"/>
                    <a:pt x="13434" y="885"/>
                    <a:pt x="13431" y="885"/>
                  </a:cubicBezTo>
                  <a:cubicBezTo>
                    <a:pt x="13402" y="885"/>
                    <a:pt x="13356" y="853"/>
                    <a:pt x="13316" y="821"/>
                  </a:cubicBezTo>
                  <a:lnTo>
                    <a:pt x="13316" y="821"/>
                  </a:lnTo>
                  <a:cubicBezTo>
                    <a:pt x="13440" y="945"/>
                    <a:pt x="13581" y="1025"/>
                    <a:pt x="13731" y="1104"/>
                  </a:cubicBezTo>
                  <a:cubicBezTo>
                    <a:pt x="13802" y="1139"/>
                    <a:pt x="13873" y="1192"/>
                    <a:pt x="13934" y="1236"/>
                  </a:cubicBezTo>
                  <a:cubicBezTo>
                    <a:pt x="13987" y="1289"/>
                    <a:pt x="14040" y="1351"/>
                    <a:pt x="14076" y="1422"/>
                  </a:cubicBezTo>
                  <a:cubicBezTo>
                    <a:pt x="14137" y="1466"/>
                    <a:pt x="14155" y="1519"/>
                    <a:pt x="14182" y="1563"/>
                  </a:cubicBezTo>
                  <a:cubicBezTo>
                    <a:pt x="14173" y="1563"/>
                    <a:pt x="14173" y="1554"/>
                    <a:pt x="14164" y="1554"/>
                  </a:cubicBezTo>
                  <a:cubicBezTo>
                    <a:pt x="14173" y="1563"/>
                    <a:pt x="14182" y="1572"/>
                    <a:pt x="14182" y="1581"/>
                  </a:cubicBezTo>
                  <a:cubicBezTo>
                    <a:pt x="14199" y="1607"/>
                    <a:pt x="14208" y="1643"/>
                    <a:pt x="14217" y="1678"/>
                  </a:cubicBezTo>
                  <a:cubicBezTo>
                    <a:pt x="14217" y="1643"/>
                    <a:pt x="14208" y="1616"/>
                    <a:pt x="14190" y="1590"/>
                  </a:cubicBezTo>
                  <a:lnTo>
                    <a:pt x="14190" y="1590"/>
                  </a:lnTo>
                  <a:cubicBezTo>
                    <a:pt x="14235" y="1634"/>
                    <a:pt x="14279" y="1704"/>
                    <a:pt x="14341" y="1775"/>
                  </a:cubicBezTo>
                  <a:lnTo>
                    <a:pt x="14314" y="1837"/>
                  </a:lnTo>
                  <a:cubicBezTo>
                    <a:pt x="14314" y="1837"/>
                    <a:pt x="14323" y="1846"/>
                    <a:pt x="14323" y="1855"/>
                  </a:cubicBezTo>
                  <a:cubicBezTo>
                    <a:pt x="14334" y="1887"/>
                    <a:pt x="14346" y="1901"/>
                    <a:pt x="14358" y="1901"/>
                  </a:cubicBezTo>
                  <a:cubicBezTo>
                    <a:pt x="14374" y="1901"/>
                    <a:pt x="14388" y="1873"/>
                    <a:pt x="14393" y="1837"/>
                  </a:cubicBezTo>
                  <a:cubicBezTo>
                    <a:pt x="14429" y="1863"/>
                    <a:pt x="14464" y="1899"/>
                    <a:pt x="14491" y="1916"/>
                  </a:cubicBezTo>
                  <a:cubicBezTo>
                    <a:pt x="14438" y="2022"/>
                    <a:pt x="14632" y="2111"/>
                    <a:pt x="14579" y="2243"/>
                  </a:cubicBezTo>
                  <a:cubicBezTo>
                    <a:pt x="14614" y="2261"/>
                    <a:pt x="14667" y="2349"/>
                    <a:pt x="14729" y="2446"/>
                  </a:cubicBezTo>
                  <a:cubicBezTo>
                    <a:pt x="14774" y="2528"/>
                    <a:pt x="14824" y="2609"/>
                    <a:pt x="14871" y="2633"/>
                  </a:cubicBezTo>
                  <a:lnTo>
                    <a:pt x="14871" y="2633"/>
                  </a:lnTo>
                  <a:cubicBezTo>
                    <a:pt x="14897" y="2730"/>
                    <a:pt x="14915" y="2826"/>
                    <a:pt x="14967" y="2905"/>
                  </a:cubicBezTo>
                  <a:lnTo>
                    <a:pt x="14914" y="2967"/>
                  </a:lnTo>
                  <a:cubicBezTo>
                    <a:pt x="14967" y="3029"/>
                    <a:pt x="15012" y="3091"/>
                    <a:pt x="15065" y="3153"/>
                  </a:cubicBezTo>
                  <a:cubicBezTo>
                    <a:pt x="15059" y="3243"/>
                    <a:pt x="15050" y="3297"/>
                    <a:pt x="15021" y="3297"/>
                  </a:cubicBezTo>
                  <a:cubicBezTo>
                    <a:pt x="15005" y="3297"/>
                    <a:pt x="14982" y="3279"/>
                    <a:pt x="14950" y="3241"/>
                  </a:cubicBezTo>
                  <a:lnTo>
                    <a:pt x="14950" y="3241"/>
                  </a:lnTo>
                  <a:cubicBezTo>
                    <a:pt x="15038" y="3382"/>
                    <a:pt x="15047" y="3444"/>
                    <a:pt x="15073" y="3497"/>
                  </a:cubicBezTo>
                  <a:cubicBezTo>
                    <a:pt x="15091" y="3559"/>
                    <a:pt x="15118" y="3603"/>
                    <a:pt x="15171" y="3735"/>
                  </a:cubicBezTo>
                  <a:lnTo>
                    <a:pt x="15126" y="3726"/>
                  </a:lnTo>
                  <a:lnTo>
                    <a:pt x="15126" y="3726"/>
                  </a:lnTo>
                  <a:cubicBezTo>
                    <a:pt x="15144" y="3824"/>
                    <a:pt x="15232" y="3965"/>
                    <a:pt x="15197" y="4036"/>
                  </a:cubicBezTo>
                  <a:cubicBezTo>
                    <a:pt x="15162" y="4150"/>
                    <a:pt x="15188" y="4415"/>
                    <a:pt x="15188" y="4724"/>
                  </a:cubicBezTo>
                  <a:cubicBezTo>
                    <a:pt x="15197" y="5042"/>
                    <a:pt x="15188" y="5404"/>
                    <a:pt x="15126" y="5678"/>
                  </a:cubicBezTo>
                  <a:cubicBezTo>
                    <a:pt x="15144" y="5666"/>
                    <a:pt x="15157" y="5661"/>
                    <a:pt x="15165" y="5661"/>
                  </a:cubicBezTo>
                  <a:cubicBezTo>
                    <a:pt x="15226" y="5661"/>
                    <a:pt x="15060" y="5938"/>
                    <a:pt x="15153" y="5969"/>
                  </a:cubicBezTo>
                  <a:cubicBezTo>
                    <a:pt x="15130" y="5986"/>
                    <a:pt x="15111" y="6025"/>
                    <a:pt x="15096" y="6025"/>
                  </a:cubicBezTo>
                  <a:cubicBezTo>
                    <a:pt x="15087" y="6025"/>
                    <a:pt x="15080" y="6013"/>
                    <a:pt x="15073" y="5978"/>
                  </a:cubicBezTo>
                  <a:lnTo>
                    <a:pt x="15073" y="5978"/>
                  </a:lnTo>
                  <a:cubicBezTo>
                    <a:pt x="15082" y="6269"/>
                    <a:pt x="14985" y="6411"/>
                    <a:pt x="15047" y="6614"/>
                  </a:cubicBezTo>
                  <a:cubicBezTo>
                    <a:pt x="15043" y="6617"/>
                    <a:pt x="15039" y="6618"/>
                    <a:pt x="15035" y="6618"/>
                  </a:cubicBezTo>
                  <a:cubicBezTo>
                    <a:pt x="15015" y="6618"/>
                    <a:pt x="15010" y="6565"/>
                    <a:pt x="14994" y="6565"/>
                  </a:cubicBezTo>
                  <a:cubicBezTo>
                    <a:pt x="14991" y="6565"/>
                    <a:pt x="14988" y="6566"/>
                    <a:pt x="14985" y="6570"/>
                  </a:cubicBezTo>
                  <a:cubicBezTo>
                    <a:pt x="14985" y="6596"/>
                    <a:pt x="15003" y="6667"/>
                    <a:pt x="14976" y="6693"/>
                  </a:cubicBezTo>
                  <a:cubicBezTo>
                    <a:pt x="14974" y="6697"/>
                    <a:pt x="14971" y="6699"/>
                    <a:pt x="14969" y="6699"/>
                  </a:cubicBezTo>
                  <a:cubicBezTo>
                    <a:pt x="14958" y="6699"/>
                    <a:pt x="14957" y="6642"/>
                    <a:pt x="14950" y="6605"/>
                  </a:cubicBezTo>
                  <a:lnTo>
                    <a:pt x="14950" y="6605"/>
                  </a:lnTo>
                  <a:cubicBezTo>
                    <a:pt x="14914" y="6888"/>
                    <a:pt x="15003" y="6932"/>
                    <a:pt x="15100" y="6967"/>
                  </a:cubicBezTo>
                  <a:cubicBezTo>
                    <a:pt x="15029" y="7108"/>
                    <a:pt x="15020" y="7179"/>
                    <a:pt x="15065" y="7294"/>
                  </a:cubicBezTo>
                  <a:cubicBezTo>
                    <a:pt x="15041" y="7317"/>
                    <a:pt x="15015" y="7350"/>
                    <a:pt x="15000" y="7350"/>
                  </a:cubicBezTo>
                  <a:cubicBezTo>
                    <a:pt x="14987" y="7350"/>
                    <a:pt x="14981" y="7324"/>
                    <a:pt x="14994" y="7241"/>
                  </a:cubicBezTo>
                  <a:lnTo>
                    <a:pt x="14994" y="7241"/>
                  </a:lnTo>
                  <a:cubicBezTo>
                    <a:pt x="14976" y="7338"/>
                    <a:pt x="14808" y="7832"/>
                    <a:pt x="14870" y="7868"/>
                  </a:cubicBezTo>
                  <a:cubicBezTo>
                    <a:pt x="14844" y="7885"/>
                    <a:pt x="14826" y="8000"/>
                    <a:pt x="14826" y="8027"/>
                  </a:cubicBezTo>
                  <a:cubicBezTo>
                    <a:pt x="14756" y="8247"/>
                    <a:pt x="14747" y="8265"/>
                    <a:pt x="14676" y="8486"/>
                  </a:cubicBezTo>
                  <a:lnTo>
                    <a:pt x="14711" y="8424"/>
                  </a:lnTo>
                  <a:lnTo>
                    <a:pt x="14711" y="8424"/>
                  </a:lnTo>
                  <a:cubicBezTo>
                    <a:pt x="14764" y="8539"/>
                    <a:pt x="14667" y="8609"/>
                    <a:pt x="14605" y="8786"/>
                  </a:cubicBezTo>
                  <a:lnTo>
                    <a:pt x="14605" y="8777"/>
                  </a:lnTo>
                  <a:cubicBezTo>
                    <a:pt x="14376" y="9139"/>
                    <a:pt x="14570" y="8963"/>
                    <a:pt x="14332" y="9307"/>
                  </a:cubicBezTo>
                  <a:lnTo>
                    <a:pt x="14393" y="9316"/>
                  </a:lnTo>
                  <a:cubicBezTo>
                    <a:pt x="14491" y="9404"/>
                    <a:pt x="14164" y="9616"/>
                    <a:pt x="14093" y="9845"/>
                  </a:cubicBezTo>
                  <a:lnTo>
                    <a:pt x="14164" y="9784"/>
                  </a:lnTo>
                  <a:lnTo>
                    <a:pt x="14164" y="9784"/>
                  </a:lnTo>
                  <a:cubicBezTo>
                    <a:pt x="14137" y="9925"/>
                    <a:pt x="13837" y="10022"/>
                    <a:pt x="13758" y="10119"/>
                  </a:cubicBezTo>
                  <a:cubicBezTo>
                    <a:pt x="13755" y="10121"/>
                    <a:pt x="13752" y="10122"/>
                    <a:pt x="13751" y="10122"/>
                  </a:cubicBezTo>
                  <a:cubicBezTo>
                    <a:pt x="13740" y="10122"/>
                    <a:pt x="13769" y="10071"/>
                    <a:pt x="13784" y="10040"/>
                  </a:cubicBezTo>
                  <a:lnTo>
                    <a:pt x="13784" y="10040"/>
                  </a:lnTo>
                  <a:cubicBezTo>
                    <a:pt x="13546" y="10287"/>
                    <a:pt x="13828" y="10110"/>
                    <a:pt x="13705" y="10340"/>
                  </a:cubicBezTo>
                  <a:cubicBezTo>
                    <a:pt x="13702" y="10340"/>
                    <a:pt x="13700" y="10340"/>
                    <a:pt x="13698" y="10340"/>
                  </a:cubicBezTo>
                  <a:cubicBezTo>
                    <a:pt x="13665" y="10340"/>
                    <a:pt x="13653" y="10302"/>
                    <a:pt x="13626" y="10302"/>
                  </a:cubicBezTo>
                  <a:cubicBezTo>
                    <a:pt x="13609" y="10302"/>
                    <a:pt x="13585" y="10317"/>
                    <a:pt x="13546" y="10366"/>
                  </a:cubicBezTo>
                  <a:cubicBezTo>
                    <a:pt x="13511" y="10393"/>
                    <a:pt x="13475" y="10517"/>
                    <a:pt x="13413" y="10640"/>
                  </a:cubicBezTo>
                  <a:cubicBezTo>
                    <a:pt x="13378" y="10702"/>
                    <a:pt x="13343" y="10773"/>
                    <a:pt x="13307" y="10826"/>
                  </a:cubicBezTo>
                  <a:cubicBezTo>
                    <a:pt x="13263" y="10887"/>
                    <a:pt x="13219" y="10932"/>
                    <a:pt x="13166" y="10967"/>
                  </a:cubicBezTo>
                  <a:cubicBezTo>
                    <a:pt x="13186" y="10960"/>
                    <a:pt x="13207" y="10954"/>
                    <a:pt x="13223" y="10954"/>
                  </a:cubicBezTo>
                  <a:cubicBezTo>
                    <a:pt x="13248" y="10954"/>
                    <a:pt x="13258" y="10972"/>
                    <a:pt x="13219" y="11038"/>
                  </a:cubicBezTo>
                  <a:cubicBezTo>
                    <a:pt x="13166" y="11108"/>
                    <a:pt x="13060" y="11170"/>
                    <a:pt x="12963" y="11249"/>
                  </a:cubicBezTo>
                  <a:cubicBezTo>
                    <a:pt x="12875" y="11320"/>
                    <a:pt x="12778" y="11382"/>
                    <a:pt x="12760" y="11479"/>
                  </a:cubicBezTo>
                  <a:cubicBezTo>
                    <a:pt x="12747" y="11483"/>
                    <a:pt x="12738" y="11486"/>
                    <a:pt x="12731" y="11486"/>
                  </a:cubicBezTo>
                  <a:cubicBezTo>
                    <a:pt x="12725" y="11486"/>
                    <a:pt x="12720" y="11483"/>
                    <a:pt x="12716" y="11479"/>
                  </a:cubicBezTo>
                  <a:cubicBezTo>
                    <a:pt x="12672" y="11532"/>
                    <a:pt x="12601" y="11611"/>
                    <a:pt x="12522" y="11682"/>
                  </a:cubicBezTo>
                  <a:cubicBezTo>
                    <a:pt x="12442" y="11753"/>
                    <a:pt x="12380" y="11823"/>
                    <a:pt x="12354" y="11868"/>
                  </a:cubicBezTo>
                  <a:cubicBezTo>
                    <a:pt x="12337" y="11859"/>
                    <a:pt x="12319" y="11855"/>
                    <a:pt x="12300" y="11855"/>
                  </a:cubicBezTo>
                  <a:cubicBezTo>
                    <a:pt x="12259" y="11855"/>
                    <a:pt x="12214" y="11873"/>
                    <a:pt x="12160" y="11903"/>
                  </a:cubicBezTo>
                  <a:cubicBezTo>
                    <a:pt x="12089" y="11938"/>
                    <a:pt x="12009" y="12000"/>
                    <a:pt x="11921" y="12053"/>
                  </a:cubicBezTo>
                  <a:cubicBezTo>
                    <a:pt x="11808" y="12122"/>
                    <a:pt x="11691" y="12186"/>
                    <a:pt x="11623" y="12186"/>
                  </a:cubicBezTo>
                  <a:cubicBezTo>
                    <a:pt x="11595" y="12186"/>
                    <a:pt x="11576" y="12176"/>
                    <a:pt x="11568" y="12150"/>
                  </a:cubicBezTo>
                  <a:cubicBezTo>
                    <a:pt x="11506" y="12177"/>
                    <a:pt x="11436" y="12194"/>
                    <a:pt x="11374" y="12212"/>
                  </a:cubicBezTo>
                  <a:cubicBezTo>
                    <a:pt x="11312" y="12230"/>
                    <a:pt x="11241" y="12247"/>
                    <a:pt x="11179" y="12265"/>
                  </a:cubicBezTo>
                  <a:lnTo>
                    <a:pt x="11179" y="12238"/>
                  </a:lnTo>
                  <a:cubicBezTo>
                    <a:pt x="11056" y="12265"/>
                    <a:pt x="10968" y="12283"/>
                    <a:pt x="10906" y="12300"/>
                  </a:cubicBezTo>
                  <a:cubicBezTo>
                    <a:pt x="10835" y="12327"/>
                    <a:pt x="10791" y="12353"/>
                    <a:pt x="10747" y="12380"/>
                  </a:cubicBezTo>
                  <a:cubicBezTo>
                    <a:pt x="10685" y="12371"/>
                    <a:pt x="10729" y="12353"/>
                    <a:pt x="10738" y="12335"/>
                  </a:cubicBezTo>
                  <a:cubicBezTo>
                    <a:pt x="10596" y="12329"/>
                    <a:pt x="10502" y="12325"/>
                    <a:pt x="10423" y="12325"/>
                  </a:cubicBezTo>
                  <a:cubicBezTo>
                    <a:pt x="10287" y="12325"/>
                    <a:pt x="10197" y="12337"/>
                    <a:pt x="9979" y="12371"/>
                  </a:cubicBezTo>
                  <a:lnTo>
                    <a:pt x="9952" y="12309"/>
                  </a:lnTo>
                  <a:cubicBezTo>
                    <a:pt x="9949" y="12310"/>
                    <a:pt x="9945" y="12310"/>
                    <a:pt x="9941" y="12310"/>
                  </a:cubicBezTo>
                  <a:cubicBezTo>
                    <a:pt x="9888" y="12310"/>
                    <a:pt x="9763" y="12261"/>
                    <a:pt x="9608" y="12212"/>
                  </a:cubicBezTo>
                  <a:cubicBezTo>
                    <a:pt x="9528" y="12177"/>
                    <a:pt x="9440" y="12150"/>
                    <a:pt x="9343" y="12115"/>
                  </a:cubicBezTo>
                  <a:cubicBezTo>
                    <a:pt x="9237" y="12079"/>
                    <a:pt x="9140" y="12053"/>
                    <a:pt x="9043" y="12035"/>
                  </a:cubicBezTo>
                  <a:cubicBezTo>
                    <a:pt x="9043" y="12035"/>
                    <a:pt x="9060" y="12026"/>
                    <a:pt x="9087" y="12026"/>
                  </a:cubicBezTo>
                  <a:cubicBezTo>
                    <a:pt x="8713" y="11967"/>
                    <a:pt x="8276" y="11647"/>
                    <a:pt x="8017" y="11647"/>
                  </a:cubicBezTo>
                  <a:cubicBezTo>
                    <a:pt x="7970" y="11647"/>
                    <a:pt x="7929" y="11658"/>
                    <a:pt x="7895" y="11682"/>
                  </a:cubicBezTo>
                  <a:lnTo>
                    <a:pt x="7586" y="11647"/>
                  </a:lnTo>
                  <a:lnTo>
                    <a:pt x="7586" y="11647"/>
                  </a:lnTo>
                  <a:cubicBezTo>
                    <a:pt x="7957" y="11779"/>
                    <a:pt x="7506" y="11726"/>
                    <a:pt x="7648" y="11806"/>
                  </a:cubicBezTo>
                  <a:cubicBezTo>
                    <a:pt x="7515" y="11774"/>
                    <a:pt x="7334" y="11667"/>
                    <a:pt x="7422" y="11667"/>
                  </a:cubicBezTo>
                  <a:cubicBezTo>
                    <a:pt x="7433" y="11667"/>
                    <a:pt x="7449" y="11669"/>
                    <a:pt x="7471" y="11673"/>
                  </a:cubicBezTo>
                  <a:lnTo>
                    <a:pt x="7497" y="11691"/>
                  </a:lnTo>
                  <a:cubicBezTo>
                    <a:pt x="7542" y="11647"/>
                    <a:pt x="7436" y="11603"/>
                    <a:pt x="7312" y="11567"/>
                  </a:cubicBezTo>
                  <a:cubicBezTo>
                    <a:pt x="7188" y="11532"/>
                    <a:pt x="7056" y="11497"/>
                    <a:pt x="7065" y="11461"/>
                  </a:cubicBezTo>
                  <a:cubicBezTo>
                    <a:pt x="6685" y="11382"/>
                    <a:pt x="6305" y="11311"/>
                    <a:pt x="5926" y="11285"/>
                  </a:cubicBezTo>
                  <a:cubicBezTo>
                    <a:pt x="5759" y="11269"/>
                    <a:pt x="5593" y="11262"/>
                    <a:pt x="5428" y="11262"/>
                  </a:cubicBezTo>
                  <a:cubicBezTo>
                    <a:pt x="5216" y="11262"/>
                    <a:pt x="5008" y="11274"/>
                    <a:pt x="4804" y="11294"/>
                  </a:cubicBezTo>
                  <a:lnTo>
                    <a:pt x="4901" y="11373"/>
                  </a:lnTo>
                  <a:lnTo>
                    <a:pt x="4654" y="11400"/>
                  </a:lnTo>
                  <a:cubicBezTo>
                    <a:pt x="4584" y="11382"/>
                    <a:pt x="4557" y="11338"/>
                    <a:pt x="4734" y="11320"/>
                  </a:cubicBezTo>
                  <a:cubicBezTo>
                    <a:pt x="4721" y="11315"/>
                    <a:pt x="4706" y="11313"/>
                    <a:pt x="4691" y="11313"/>
                  </a:cubicBezTo>
                  <a:cubicBezTo>
                    <a:pt x="4589" y="11313"/>
                    <a:pt x="4442" y="11402"/>
                    <a:pt x="4442" y="11417"/>
                  </a:cubicBezTo>
                  <a:cubicBezTo>
                    <a:pt x="4430" y="11417"/>
                    <a:pt x="4419" y="11418"/>
                    <a:pt x="4409" y="11418"/>
                  </a:cubicBezTo>
                  <a:cubicBezTo>
                    <a:pt x="4139" y="11418"/>
                    <a:pt x="4524" y="11311"/>
                    <a:pt x="4468" y="11311"/>
                  </a:cubicBezTo>
                  <a:cubicBezTo>
                    <a:pt x="4466" y="11311"/>
                    <a:pt x="4463" y="11311"/>
                    <a:pt x="4460" y="11311"/>
                  </a:cubicBezTo>
                  <a:lnTo>
                    <a:pt x="4319" y="11338"/>
                  </a:lnTo>
                  <a:lnTo>
                    <a:pt x="4345" y="11347"/>
                  </a:lnTo>
                  <a:cubicBezTo>
                    <a:pt x="4239" y="11400"/>
                    <a:pt x="4230" y="11435"/>
                    <a:pt x="4027" y="11453"/>
                  </a:cubicBezTo>
                  <a:cubicBezTo>
                    <a:pt x="3895" y="11453"/>
                    <a:pt x="3957" y="11408"/>
                    <a:pt x="3904" y="11408"/>
                  </a:cubicBezTo>
                  <a:cubicBezTo>
                    <a:pt x="3904" y="11405"/>
                    <a:pt x="3901" y="11403"/>
                    <a:pt x="3893" y="11403"/>
                  </a:cubicBezTo>
                  <a:cubicBezTo>
                    <a:pt x="3881" y="11403"/>
                    <a:pt x="3860" y="11407"/>
                    <a:pt x="3824" y="11417"/>
                  </a:cubicBezTo>
                  <a:cubicBezTo>
                    <a:pt x="3759" y="11417"/>
                    <a:pt x="3695" y="11421"/>
                    <a:pt x="3630" y="11421"/>
                  </a:cubicBezTo>
                  <a:cubicBezTo>
                    <a:pt x="3598" y="11421"/>
                    <a:pt x="3565" y="11420"/>
                    <a:pt x="3533" y="11417"/>
                  </a:cubicBezTo>
                  <a:lnTo>
                    <a:pt x="3533" y="11417"/>
                  </a:lnTo>
                  <a:cubicBezTo>
                    <a:pt x="3568" y="11444"/>
                    <a:pt x="3612" y="11470"/>
                    <a:pt x="3648" y="11488"/>
                  </a:cubicBezTo>
                  <a:cubicBezTo>
                    <a:pt x="3525" y="11523"/>
                    <a:pt x="3377" y="11489"/>
                    <a:pt x="3511" y="11565"/>
                  </a:cubicBezTo>
                  <a:lnTo>
                    <a:pt x="3511" y="11565"/>
                  </a:lnTo>
                  <a:cubicBezTo>
                    <a:pt x="3402" y="11505"/>
                    <a:pt x="3132" y="11487"/>
                    <a:pt x="2897" y="11417"/>
                  </a:cubicBezTo>
                  <a:cubicBezTo>
                    <a:pt x="2835" y="11391"/>
                    <a:pt x="2773" y="11382"/>
                    <a:pt x="2720" y="11355"/>
                  </a:cubicBezTo>
                  <a:cubicBezTo>
                    <a:pt x="2659" y="11338"/>
                    <a:pt x="2606" y="11311"/>
                    <a:pt x="2562" y="11294"/>
                  </a:cubicBezTo>
                  <a:cubicBezTo>
                    <a:pt x="2473" y="11241"/>
                    <a:pt x="2403" y="11205"/>
                    <a:pt x="2385" y="11179"/>
                  </a:cubicBezTo>
                  <a:cubicBezTo>
                    <a:pt x="2297" y="11152"/>
                    <a:pt x="2208" y="11117"/>
                    <a:pt x="2129" y="11064"/>
                  </a:cubicBezTo>
                  <a:cubicBezTo>
                    <a:pt x="2049" y="11011"/>
                    <a:pt x="1970" y="10949"/>
                    <a:pt x="1882" y="10870"/>
                  </a:cubicBezTo>
                  <a:lnTo>
                    <a:pt x="1882" y="10870"/>
                  </a:lnTo>
                  <a:cubicBezTo>
                    <a:pt x="1903" y="10896"/>
                    <a:pt x="1902" y="10938"/>
                    <a:pt x="1868" y="10938"/>
                  </a:cubicBezTo>
                  <a:cubicBezTo>
                    <a:pt x="1845" y="10938"/>
                    <a:pt x="1807" y="10918"/>
                    <a:pt x="1749" y="10861"/>
                  </a:cubicBezTo>
                  <a:cubicBezTo>
                    <a:pt x="1829" y="10826"/>
                    <a:pt x="1776" y="10755"/>
                    <a:pt x="1696" y="10658"/>
                  </a:cubicBezTo>
                  <a:cubicBezTo>
                    <a:pt x="1623" y="10576"/>
                    <a:pt x="1534" y="10471"/>
                    <a:pt x="1521" y="10379"/>
                  </a:cubicBezTo>
                  <a:lnTo>
                    <a:pt x="1521" y="10379"/>
                  </a:lnTo>
                  <a:cubicBezTo>
                    <a:pt x="1520" y="10385"/>
                    <a:pt x="1517" y="10387"/>
                    <a:pt x="1512" y="10387"/>
                  </a:cubicBezTo>
                  <a:cubicBezTo>
                    <a:pt x="1488" y="10387"/>
                    <a:pt x="1417" y="10315"/>
                    <a:pt x="1352" y="10243"/>
                  </a:cubicBezTo>
                  <a:cubicBezTo>
                    <a:pt x="1294" y="10185"/>
                    <a:pt x="1239" y="10126"/>
                    <a:pt x="1217" y="10126"/>
                  </a:cubicBezTo>
                  <a:cubicBezTo>
                    <a:pt x="1205" y="10126"/>
                    <a:pt x="1202" y="10142"/>
                    <a:pt x="1211" y="10181"/>
                  </a:cubicBezTo>
                  <a:cubicBezTo>
                    <a:pt x="1122" y="10049"/>
                    <a:pt x="1246" y="10137"/>
                    <a:pt x="1211" y="10022"/>
                  </a:cubicBezTo>
                  <a:cubicBezTo>
                    <a:pt x="1069" y="9881"/>
                    <a:pt x="972" y="9695"/>
                    <a:pt x="893" y="9483"/>
                  </a:cubicBezTo>
                  <a:cubicBezTo>
                    <a:pt x="813" y="9280"/>
                    <a:pt x="760" y="9060"/>
                    <a:pt x="698" y="8830"/>
                  </a:cubicBezTo>
                  <a:cubicBezTo>
                    <a:pt x="681" y="8830"/>
                    <a:pt x="672" y="8867"/>
                    <a:pt x="650" y="8867"/>
                  </a:cubicBezTo>
                  <a:cubicBezTo>
                    <a:pt x="639" y="8867"/>
                    <a:pt x="623" y="8856"/>
                    <a:pt x="601" y="8821"/>
                  </a:cubicBezTo>
                  <a:cubicBezTo>
                    <a:pt x="619" y="8733"/>
                    <a:pt x="637" y="8645"/>
                    <a:pt x="663" y="8556"/>
                  </a:cubicBezTo>
                  <a:cubicBezTo>
                    <a:pt x="628" y="8459"/>
                    <a:pt x="522" y="8486"/>
                    <a:pt x="566" y="8300"/>
                  </a:cubicBezTo>
                  <a:lnTo>
                    <a:pt x="566" y="8300"/>
                  </a:lnTo>
                  <a:cubicBezTo>
                    <a:pt x="560" y="8317"/>
                    <a:pt x="548" y="8340"/>
                    <a:pt x="537" y="8340"/>
                  </a:cubicBezTo>
                  <a:cubicBezTo>
                    <a:pt x="531" y="8340"/>
                    <a:pt x="525" y="8332"/>
                    <a:pt x="522" y="8309"/>
                  </a:cubicBezTo>
                  <a:cubicBezTo>
                    <a:pt x="504" y="7832"/>
                    <a:pt x="469" y="7338"/>
                    <a:pt x="469" y="6843"/>
                  </a:cubicBezTo>
                  <a:cubicBezTo>
                    <a:pt x="460" y="6349"/>
                    <a:pt x="495" y="5846"/>
                    <a:pt x="637" y="5360"/>
                  </a:cubicBezTo>
                  <a:lnTo>
                    <a:pt x="637" y="5360"/>
                  </a:lnTo>
                  <a:cubicBezTo>
                    <a:pt x="618" y="5408"/>
                    <a:pt x="605" y="5427"/>
                    <a:pt x="598" y="5427"/>
                  </a:cubicBezTo>
                  <a:cubicBezTo>
                    <a:pt x="585" y="5427"/>
                    <a:pt x="587" y="5366"/>
                    <a:pt x="593" y="5298"/>
                  </a:cubicBezTo>
                  <a:lnTo>
                    <a:pt x="593" y="5298"/>
                  </a:lnTo>
                  <a:cubicBezTo>
                    <a:pt x="586" y="5322"/>
                    <a:pt x="578" y="5330"/>
                    <a:pt x="569" y="5330"/>
                  </a:cubicBezTo>
                  <a:cubicBezTo>
                    <a:pt x="553" y="5330"/>
                    <a:pt x="534" y="5306"/>
                    <a:pt x="518" y="5306"/>
                  </a:cubicBezTo>
                  <a:cubicBezTo>
                    <a:pt x="516" y="5306"/>
                    <a:pt x="515" y="5306"/>
                    <a:pt x="513" y="5307"/>
                  </a:cubicBezTo>
                  <a:lnTo>
                    <a:pt x="628" y="4901"/>
                  </a:lnTo>
                  <a:cubicBezTo>
                    <a:pt x="593" y="4857"/>
                    <a:pt x="601" y="4742"/>
                    <a:pt x="610" y="4645"/>
                  </a:cubicBezTo>
                  <a:cubicBezTo>
                    <a:pt x="619" y="4548"/>
                    <a:pt x="637" y="4459"/>
                    <a:pt x="610" y="4433"/>
                  </a:cubicBezTo>
                  <a:cubicBezTo>
                    <a:pt x="601" y="4468"/>
                    <a:pt x="601" y="4503"/>
                    <a:pt x="593" y="4548"/>
                  </a:cubicBezTo>
                  <a:cubicBezTo>
                    <a:pt x="582" y="4513"/>
                    <a:pt x="566" y="4498"/>
                    <a:pt x="547" y="4498"/>
                  </a:cubicBezTo>
                  <a:cubicBezTo>
                    <a:pt x="517" y="4498"/>
                    <a:pt x="480" y="4531"/>
                    <a:pt x="442" y="4574"/>
                  </a:cubicBezTo>
                  <a:cubicBezTo>
                    <a:pt x="377" y="4639"/>
                    <a:pt x="320" y="4726"/>
                    <a:pt x="270" y="4726"/>
                  </a:cubicBezTo>
                  <a:cubicBezTo>
                    <a:pt x="266" y="4726"/>
                    <a:pt x="261" y="4726"/>
                    <a:pt x="257" y="4724"/>
                  </a:cubicBezTo>
                  <a:lnTo>
                    <a:pt x="257" y="4724"/>
                  </a:lnTo>
                  <a:cubicBezTo>
                    <a:pt x="336" y="4927"/>
                    <a:pt x="54" y="5228"/>
                    <a:pt x="178" y="5563"/>
                  </a:cubicBezTo>
                  <a:cubicBezTo>
                    <a:pt x="172" y="5578"/>
                    <a:pt x="167" y="5584"/>
                    <a:pt x="162" y="5584"/>
                  </a:cubicBezTo>
                  <a:cubicBezTo>
                    <a:pt x="149" y="5584"/>
                    <a:pt x="140" y="5530"/>
                    <a:pt x="125" y="5530"/>
                  </a:cubicBezTo>
                  <a:cubicBezTo>
                    <a:pt x="122" y="5530"/>
                    <a:pt x="119" y="5532"/>
                    <a:pt x="116" y="5537"/>
                  </a:cubicBezTo>
                  <a:cubicBezTo>
                    <a:pt x="160" y="5625"/>
                    <a:pt x="160" y="5722"/>
                    <a:pt x="125" y="5907"/>
                  </a:cubicBezTo>
                  <a:lnTo>
                    <a:pt x="116" y="5881"/>
                  </a:lnTo>
                  <a:cubicBezTo>
                    <a:pt x="98" y="6402"/>
                    <a:pt x="36" y="6623"/>
                    <a:pt x="1" y="7205"/>
                  </a:cubicBezTo>
                  <a:lnTo>
                    <a:pt x="63" y="7161"/>
                  </a:lnTo>
                  <a:lnTo>
                    <a:pt x="63" y="7161"/>
                  </a:lnTo>
                  <a:cubicBezTo>
                    <a:pt x="54" y="7285"/>
                    <a:pt x="36" y="7320"/>
                    <a:pt x="27" y="7373"/>
                  </a:cubicBezTo>
                  <a:cubicBezTo>
                    <a:pt x="39" y="7391"/>
                    <a:pt x="47" y="7399"/>
                    <a:pt x="53" y="7399"/>
                  </a:cubicBezTo>
                  <a:cubicBezTo>
                    <a:pt x="90" y="7399"/>
                    <a:pt x="53" y="7130"/>
                    <a:pt x="97" y="7130"/>
                  </a:cubicBezTo>
                  <a:cubicBezTo>
                    <a:pt x="104" y="7130"/>
                    <a:pt x="113" y="7137"/>
                    <a:pt x="125" y="7152"/>
                  </a:cubicBezTo>
                  <a:cubicBezTo>
                    <a:pt x="63" y="7232"/>
                    <a:pt x="63" y="7461"/>
                    <a:pt x="80" y="7673"/>
                  </a:cubicBezTo>
                  <a:cubicBezTo>
                    <a:pt x="80" y="7894"/>
                    <a:pt x="98" y="8097"/>
                    <a:pt x="45" y="8168"/>
                  </a:cubicBezTo>
                  <a:cubicBezTo>
                    <a:pt x="50" y="8227"/>
                    <a:pt x="57" y="8244"/>
                    <a:pt x="65" y="8244"/>
                  </a:cubicBezTo>
                  <a:cubicBezTo>
                    <a:pt x="75" y="8244"/>
                    <a:pt x="87" y="8216"/>
                    <a:pt x="99" y="8216"/>
                  </a:cubicBezTo>
                  <a:cubicBezTo>
                    <a:pt x="108" y="8216"/>
                    <a:pt x="116" y="8232"/>
                    <a:pt x="125" y="8291"/>
                  </a:cubicBezTo>
                  <a:lnTo>
                    <a:pt x="89" y="8353"/>
                  </a:lnTo>
                  <a:lnTo>
                    <a:pt x="142" y="8397"/>
                  </a:lnTo>
                  <a:cubicBezTo>
                    <a:pt x="151" y="8521"/>
                    <a:pt x="125" y="8592"/>
                    <a:pt x="98" y="8601"/>
                  </a:cubicBezTo>
                  <a:cubicBezTo>
                    <a:pt x="89" y="8574"/>
                    <a:pt x="72" y="8512"/>
                    <a:pt x="63" y="8486"/>
                  </a:cubicBezTo>
                  <a:lnTo>
                    <a:pt x="63" y="8486"/>
                  </a:lnTo>
                  <a:cubicBezTo>
                    <a:pt x="54" y="8574"/>
                    <a:pt x="80" y="8689"/>
                    <a:pt x="107" y="8795"/>
                  </a:cubicBezTo>
                  <a:cubicBezTo>
                    <a:pt x="129" y="8885"/>
                    <a:pt x="158" y="8962"/>
                    <a:pt x="166" y="8999"/>
                  </a:cubicBezTo>
                  <a:lnTo>
                    <a:pt x="166" y="8999"/>
                  </a:lnTo>
                  <a:cubicBezTo>
                    <a:pt x="158" y="8942"/>
                    <a:pt x="150" y="8878"/>
                    <a:pt x="142" y="8821"/>
                  </a:cubicBezTo>
                  <a:lnTo>
                    <a:pt x="142" y="8821"/>
                  </a:lnTo>
                  <a:cubicBezTo>
                    <a:pt x="222" y="9086"/>
                    <a:pt x="310" y="9386"/>
                    <a:pt x="434" y="9669"/>
                  </a:cubicBezTo>
                  <a:cubicBezTo>
                    <a:pt x="566" y="9943"/>
                    <a:pt x="734" y="10208"/>
                    <a:pt x="928" y="10393"/>
                  </a:cubicBezTo>
                  <a:lnTo>
                    <a:pt x="919" y="10340"/>
                  </a:lnTo>
                  <a:lnTo>
                    <a:pt x="919" y="10340"/>
                  </a:lnTo>
                  <a:cubicBezTo>
                    <a:pt x="1060" y="10490"/>
                    <a:pt x="1113" y="10552"/>
                    <a:pt x="1158" y="10623"/>
                  </a:cubicBezTo>
                  <a:cubicBezTo>
                    <a:pt x="1202" y="10693"/>
                    <a:pt x="1255" y="10773"/>
                    <a:pt x="1423" y="10923"/>
                  </a:cubicBezTo>
                  <a:lnTo>
                    <a:pt x="1405" y="10914"/>
                  </a:lnTo>
                  <a:lnTo>
                    <a:pt x="1405" y="10914"/>
                  </a:lnTo>
                  <a:cubicBezTo>
                    <a:pt x="1484" y="10958"/>
                    <a:pt x="1581" y="11020"/>
                    <a:pt x="1670" y="11108"/>
                  </a:cubicBezTo>
                  <a:cubicBezTo>
                    <a:pt x="1659" y="11103"/>
                    <a:pt x="1651" y="11100"/>
                    <a:pt x="1646" y="11100"/>
                  </a:cubicBezTo>
                  <a:cubicBezTo>
                    <a:pt x="1612" y="11100"/>
                    <a:pt x="1730" y="11234"/>
                    <a:pt x="1686" y="11234"/>
                  </a:cubicBezTo>
                  <a:cubicBezTo>
                    <a:pt x="1679" y="11234"/>
                    <a:pt x="1668" y="11230"/>
                    <a:pt x="1652" y="11223"/>
                  </a:cubicBezTo>
                  <a:lnTo>
                    <a:pt x="1652" y="11223"/>
                  </a:lnTo>
                  <a:cubicBezTo>
                    <a:pt x="2032" y="11453"/>
                    <a:pt x="1846" y="11329"/>
                    <a:pt x="2147" y="11408"/>
                  </a:cubicBezTo>
                  <a:lnTo>
                    <a:pt x="2173" y="11479"/>
                  </a:lnTo>
                  <a:cubicBezTo>
                    <a:pt x="2226" y="11488"/>
                    <a:pt x="2261" y="11488"/>
                    <a:pt x="2305" y="11497"/>
                  </a:cubicBezTo>
                  <a:cubicBezTo>
                    <a:pt x="2350" y="11505"/>
                    <a:pt x="2394" y="11532"/>
                    <a:pt x="2500" y="11567"/>
                  </a:cubicBezTo>
                  <a:cubicBezTo>
                    <a:pt x="2480" y="11564"/>
                    <a:pt x="2466" y="11562"/>
                    <a:pt x="2456" y="11562"/>
                  </a:cubicBezTo>
                  <a:cubicBezTo>
                    <a:pt x="2381" y="11562"/>
                    <a:pt x="2537" y="11652"/>
                    <a:pt x="2446" y="11652"/>
                  </a:cubicBezTo>
                  <a:cubicBezTo>
                    <a:pt x="2433" y="11652"/>
                    <a:pt x="2416" y="11651"/>
                    <a:pt x="2394" y="11647"/>
                  </a:cubicBezTo>
                  <a:lnTo>
                    <a:pt x="2394" y="11647"/>
                  </a:lnTo>
                  <a:cubicBezTo>
                    <a:pt x="2491" y="11717"/>
                    <a:pt x="2588" y="11770"/>
                    <a:pt x="2685" y="11797"/>
                  </a:cubicBezTo>
                  <a:cubicBezTo>
                    <a:pt x="2729" y="11806"/>
                    <a:pt x="2773" y="11815"/>
                    <a:pt x="2809" y="11823"/>
                  </a:cubicBezTo>
                  <a:cubicBezTo>
                    <a:pt x="2853" y="11832"/>
                    <a:pt x="2888" y="11832"/>
                    <a:pt x="2932" y="11841"/>
                  </a:cubicBezTo>
                  <a:cubicBezTo>
                    <a:pt x="3003" y="11850"/>
                    <a:pt x="3065" y="11850"/>
                    <a:pt x="3127" y="11859"/>
                  </a:cubicBezTo>
                  <a:cubicBezTo>
                    <a:pt x="3188" y="11868"/>
                    <a:pt x="3241" y="11894"/>
                    <a:pt x="3294" y="11929"/>
                  </a:cubicBezTo>
                  <a:cubicBezTo>
                    <a:pt x="3409" y="11868"/>
                    <a:pt x="3303" y="11850"/>
                    <a:pt x="3188" y="11832"/>
                  </a:cubicBezTo>
                  <a:cubicBezTo>
                    <a:pt x="3135" y="11823"/>
                    <a:pt x="3074" y="11815"/>
                    <a:pt x="3038" y="11815"/>
                  </a:cubicBezTo>
                  <a:cubicBezTo>
                    <a:pt x="3003" y="11806"/>
                    <a:pt x="2985" y="11797"/>
                    <a:pt x="3012" y="11797"/>
                  </a:cubicBezTo>
                  <a:cubicBezTo>
                    <a:pt x="2955" y="11757"/>
                    <a:pt x="3053" y="11746"/>
                    <a:pt x="3167" y="11746"/>
                  </a:cubicBezTo>
                  <a:cubicBezTo>
                    <a:pt x="3230" y="11746"/>
                    <a:pt x="3297" y="11750"/>
                    <a:pt x="3347" y="11753"/>
                  </a:cubicBezTo>
                  <a:cubicBezTo>
                    <a:pt x="3418" y="11762"/>
                    <a:pt x="3480" y="11797"/>
                    <a:pt x="3568" y="11841"/>
                  </a:cubicBezTo>
                  <a:cubicBezTo>
                    <a:pt x="3640" y="11870"/>
                    <a:pt x="3736" y="11899"/>
                    <a:pt x="3869" y="11899"/>
                  </a:cubicBezTo>
                  <a:cubicBezTo>
                    <a:pt x="3892" y="11899"/>
                    <a:pt x="3916" y="11898"/>
                    <a:pt x="3940" y="11896"/>
                  </a:cubicBezTo>
                  <a:lnTo>
                    <a:pt x="3940" y="11896"/>
                  </a:lnTo>
                  <a:cubicBezTo>
                    <a:pt x="3927" y="11899"/>
                    <a:pt x="3919" y="11903"/>
                    <a:pt x="3895" y="11903"/>
                  </a:cubicBezTo>
                  <a:cubicBezTo>
                    <a:pt x="3912" y="11906"/>
                    <a:pt x="3929" y="11907"/>
                    <a:pt x="3946" y="11907"/>
                  </a:cubicBezTo>
                  <a:cubicBezTo>
                    <a:pt x="4044" y="11907"/>
                    <a:pt x="4134" y="11860"/>
                    <a:pt x="4248" y="11860"/>
                  </a:cubicBezTo>
                  <a:cubicBezTo>
                    <a:pt x="4274" y="11860"/>
                    <a:pt x="4300" y="11862"/>
                    <a:pt x="4328" y="11868"/>
                  </a:cubicBezTo>
                  <a:cubicBezTo>
                    <a:pt x="4407" y="11779"/>
                    <a:pt x="4539" y="11841"/>
                    <a:pt x="4548" y="11744"/>
                  </a:cubicBezTo>
                  <a:lnTo>
                    <a:pt x="4548" y="11744"/>
                  </a:lnTo>
                  <a:lnTo>
                    <a:pt x="4230" y="11806"/>
                  </a:lnTo>
                  <a:cubicBezTo>
                    <a:pt x="4392" y="11765"/>
                    <a:pt x="4539" y="11643"/>
                    <a:pt x="4800" y="11643"/>
                  </a:cubicBezTo>
                  <a:cubicBezTo>
                    <a:pt x="4824" y="11643"/>
                    <a:pt x="4849" y="11645"/>
                    <a:pt x="4875" y="11647"/>
                  </a:cubicBezTo>
                  <a:cubicBezTo>
                    <a:pt x="4848" y="11664"/>
                    <a:pt x="4769" y="11700"/>
                    <a:pt x="4707" y="11726"/>
                  </a:cubicBezTo>
                  <a:cubicBezTo>
                    <a:pt x="4718" y="11728"/>
                    <a:pt x="4730" y="11729"/>
                    <a:pt x="4741" y="11729"/>
                  </a:cubicBezTo>
                  <a:cubicBezTo>
                    <a:pt x="4805" y="11729"/>
                    <a:pt x="4866" y="11697"/>
                    <a:pt x="4930" y="11697"/>
                  </a:cubicBezTo>
                  <a:cubicBezTo>
                    <a:pt x="4941" y="11697"/>
                    <a:pt x="4952" y="11697"/>
                    <a:pt x="4963" y="11700"/>
                  </a:cubicBezTo>
                  <a:cubicBezTo>
                    <a:pt x="4946" y="11797"/>
                    <a:pt x="4584" y="11770"/>
                    <a:pt x="4389" y="11868"/>
                  </a:cubicBezTo>
                  <a:cubicBezTo>
                    <a:pt x="4399" y="11870"/>
                    <a:pt x="4409" y="11871"/>
                    <a:pt x="4421" y="11871"/>
                  </a:cubicBezTo>
                  <a:cubicBezTo>
                    <a:pt x="4500" y="11871"/>
                    <a:pt x="4619" y="11822"/>
                    <a:pt x="4667" y="11822"/>
                  </a:cubicBezTo>
                  <a:cubicBezTo>
                    <a:pt x="4689" y="11822"/>
                    <a:pt x="4695" y="11833"/>
                    <a:pt x="4672" y="11868"/>
                  </a:cubicBezTo>
                  <a:cubicBezTo>
                    <a:pt x="4795" y="11717"/>
                    <a:pt x="5007" y="11841"/>
                    <a:pt x="5237" y="11726"/>
                  </a:cubicBezTo>
                  <a:lnTo>
                    <a:pt x="5237" y="11726"/>
                  </a:lnTo>
                  <a:lnTo>
                    <a:pt x="5219" y="11779"/>
                  </a:lnTo>
                  <a:cubicBezTo>
                    <a:pt x="5255" y="11770"/>
                    <a:pt x="5334" y="11744"/>
                    <a:pt x="5396" y="11735"/>
                  </a:cubicBezTo>
                  <a:lnTo>
                    <a:pt x="5396" y="11735"/>
                  </a:lnTo>
                  <a:lnTo>
                    <a:pt x="5281" y="11815"/>
                  </a:lnTo>
                  <a:cubicBezTo>
                    <a:pt x="5326" y="11797"/>
                    <a:pt x="5370" y="11791"/>
                    <a:pt x="5414" y="11791"/>
                  </a:cubicBezTo>
                  <a:cubicBezTo>
                    <a:pt x="5532" y="11791"/>
                    <a:pt x="5646" y="11836"/>
                    <a:pt x="5757" y="11836"/>
                  </a:cubicBezTo>
                  <a:cubicBezTo>
                    <a:pt x="5775" y="11836"/>
                    <a:pt x="5793" y="11835"/>
                    <a:pt x="5811" y="11832"/>
                  </a:cubicBezTo>
                  <a:cubicBezTo>
                    <a:pt x="5440" y="11823"/>
                    <a:pt x="5731" y="11762"/>
                    <a:pt x="5573" y="11717"/>
                  </a:cubicBezTo>
                  <a:cubicBezTo>
                    <a:pt x="5642" y="11704"/>
                    <a:pt x="5697" y="11699"/>
                    <a:pt x="5741" y="11699"/>
                  </a:cubicBezTo>
                  <a:cubicBezTo>
                    <a:pt x="5848" y="11699"/>
                    <a:pt x="5893" y="11730"/>
                    <a:pt x="5943" y="11762"/>
                  </a:cubicBezTo>
                  <a:cubicBezTo>
                    <a:pt x="6013" y="11814"/>
                    <a:pt x="6091" y="11866"/>
                    <a:pt x="6330" y="11876"/>
                  </a:cubicBezTo>
                  <a:lnTo>
                    <a:pt x="6330" y="11876"/>
                  </a:lnTo>
                  <a:cubicBezTo>
                    <a:pt x="6261" y="11871"/>
                    <a:pt x="6099" y="11822"/>
                    <a:pt x="6199" y="11806"/>
                  </a:cubicBezTo>
                  <a:lnTo>
                    <a:pt x="6199" y="11806"/>
                  </a:lnTo>
                  <a:cubicBezTo>
                    <a:pt x="6297" y="11823"/>
                    <a:pt x="6420" y="11868"/>
                    <a:pt x="6473" y="11903"/>
                  </a:cubicBezTo>
                  <a:cubicBezTo>
                    <a:pt x="6521" y="11908"/>
                    <a:pt x="6554" y="11910"/>
                    <a:pt x="6577" y="11910"/>
                  </a:cubicBezTo>
                  <a:cubicBezTo>
                    <a:pt x="6714" y="11910"/>
                    <a:pt x="6458" y="11831"/>
                    <a:pt x="6579" y="11823"/>
                  </a:cubicBezTo>
                  <a:lnTo>
                    <a:pt x="6579" y="11823"/>
                  </a:lnTo>
                  <a:cubicBezTo>
                    <a:pt x="6613" y="11852"/>
                    <a:pt x="6644" y="11861"/>
                    <a:pt x="6674" y="11861"/>
                  </a:cubicBezTo>
                  <a:cubicBezTo>
                    <a:pt x="6731" y="11861"/>
                    <a:pt x="6787" y="11830"/>
                    <a:pt x="6868" y="11830"/>
                  </a:cubicBezTo>
                  <a:cubicBezTo>
                    <a:pt x="6880" y="11830"/>
                    <a:pt x="6893" y="11831"/>
                    <a:pt x="6906" y="11832"/>
                  </a:cubicBezTo>
                  <a:lnTo>
                    <a:pt x="6897" y="11885"/>
                  </a:lnTo>
                  <a:cubicBezTo>
                    <a:pt x="6984" y="11914"/>
                    <a:pt x="7038" y="11924"/>
                    <a:pt x="7073" y="11924"/>
                  </a:cubicBezTo>
                  <a:cubicBezTo>
                    <a:pt x="7150" y="11924"/>
                    <a:pt x="7139" y="11876"/>
                    <a:pt x="7203" y="11876"/>
                  </a:cubicBezTo>
                  <a:cubicBezTo>
                    <a:pt x="7234" y="11876"/>
                    <a:pt x="7282" y="11888"/>
                    <a:pt x="7365" y="11920"/>
                  </a:cubicBezTo>
                  <a:cubicBezTo>
                    <a:pt x="7303" y="11938"/>
                    <a:pt x="7250" y="11947"/>
                    <a:pt x="7197" y="11965"/>
                  </a:cubicBezTo>
                  <a:cubicBezTo>
                    <a:pt x="7259" y="11965"/>
                    <a:pt x="7321" y="11982"/>
                    <a:pt x="7383" y="11991"/>
                  </a:cubicBezTo>
                  <a:lnTo>
                    <a:pt x="7330" y="12044"/>
                  </a:lnTo>
                  <a:cubicBezTo>
                    <a:pt x="7533" y="12044"/>
                    <a:pt x="7595" y="12079"/>
                    <a:pt x="7780" y="12159"/>
                  </a:cubicBezTo>
                  <a:cubicBezTo>
                    <a:pt x="7756" y="12123"/>
                    <a:pt x="7789" y="12091"/>
                    <a:pt x="7869" y="12091"/>
                  </a:cubicBezTo>
                  <a:cubicBezTo>
                    <a:pt x="7906" y="12091"/>
                    <a:pt x="7953" y="12098"/>
                    <a:pt x="8010" y="12115"/>
                  </a:cubicBezTo>
                  <a:cubicBezTo>
                    <a:pt x="8115" y="12185"/>
                    <a:pt x="7921" y="12150"/>
                    <a:pt x="8168" y="12221"/>
                  </a:cubicBezTo>
                  <a:cubicBezTo>
                    <a:pt x="8142" y="12228"/>
                    <a:pt x="8113" y="12236"/>
                    <a:pt x="8080" y="12236"/>
                  </a:cubicBezTo>
                  <a:cubicBezTo>
                    <a:pt x="8037" y="12236"/>
                    <a:pt x="7990" y="12222"/>
                    <a:pt x="7939" y="12177"/>
                  </a:cubicBezTo>
                  <a:cubicBezTo>
                    <a:pt x="7921" y="12185"/>
                    <a:pt x="7877" y="12194"/>
                    <a:pt x="7859" y="12203"/>
                  </a:cubicBezTo>
                  <a:cubicBezTo>
                    <a:pt x="7968" y="12278"/>
                    <a:pt x="8147" y="12314"/>
                    <a:pt x="8241" y="12340"/>
                  </a:cubicBezTo>
                  <a:lnTo>
                    <a:pt x="8241" y="12340"/>
                  </a:lnTo>
                  <a:cubicBezTo>
                    <a:pt x="8211" y="12330"/>
                    <a:pt x="8183" y="12315"/>
                    <a:pt x="8168" y="12300"/>
                  </a:cubicBezTo>
                  <a:lnTo>
                    <a:pt x="8168" y="12300"/>
                  </a:lnTo>
                  <a:lnTo>
                    <a:pt x="8548" y="12344"/>
                  </a:lnTo>
                  <a:cubicBezTo>
                    <a:pt x="8592" y="12380"/>
                    <a:pt x="8539" y="12380"/>
                    <a:pt x="8495" y="12388"/>
                  </a:cubicBezTo>
                  <a:cubicBezTo>
                    <a:pt x="8566" y="12406"/>
                    <a:pt x="8628" y="12397"/>
                    <a:pt x="8734" y="12424"/>
                  </a:cubicBezTo>
                  <a:cubicBezTo>
                    <a:pt x="8700" y="12451"/>
                    <a:pt x="8687" y="12488"/>
                    <a:pt x="8610" y="12488"/>
                  </a:cubicBezTo>
                  <a:cubicBezTo>
                    <a:pt x="8600" y="12488"/>
                    <a:pt x="8588" y="12488"/>
                    <a:pt x="8575" y="12486"/>
                  </a:cubicBezTo>
                  <a:lnTo>
                    <a:pt x="8575" y="12486"/>
                  </a:lnTo>
                  <a:lnTo>
                    <a:pt x="8875" y="12539"/>
                  </a:lnTo>
                  <a:cubicBezTo>
                    <a:pt x="8893" y="12565"/>
                    <a:pt x="9034" y="12653"/>
                    <a:pt x="8990" y="12653"/>
                  </a:cubicBezTo>
                  <a:cubicBezTo>
                    <a:pt x="9157" y="12742"/>
                    <a:pt x="9493" y="12724"/>
                    <a:pt x="9758" y="12803"/>
                  </a:cubicBezTo>
                  <a:cubicBezTo>
                    <a:pt x="9776" y="12803"/>
                    <a:pt x="9802" y="12795"/>
                    <a:pt x="9864" y="12795"/>
                  </a:cubicBezTo>
                  <a:cubicBezTo>
                    <a:pt x="9934" y="12812"/>
                    <a:pt x="9996" y="12821"/>
                    <a:pt x="10058" y="12839"/>
                  </a:cubicBezTo>
                  <a:cubicBezTo>
                    <a:pt x="10120" y="12848"/>
                    <a:pt x="10182" y="12865"/>
                    <a:pt x="10243" y="12874"/>
                  </a:cubicBezTo>
                  <a:cubicBezTo>
                    <a:pt x="10314" y="12883"/>
                    <a:pt x="10376" y="12883"/>
                    <a:pt x="10455" y="12883"/>
                  </a:cubicBezTo>
                  <a:cubicBezTo>
                    <a:pt x="10526" y="12874"/>
                    <a:pt x="10597" y="12874"/>
                    <a:pt x="10676" y="12848"/>
                  </a:cubicBezTo>
                  <a:lnTo>
                    <a:pt x="10862" y="12927"/>
                  </a:lnTo>
                  <a:cubicBezTo>
                    <a:pt x="11109" y="12883"/>
                    <a:pt x="10614" y="12848"/>
                    <a:pt x="11012" y="12768"/>
                  </a:cubicBezTo>
                  <a:cubicBezTo>
                    <a:pt x="11075" y="12756"/>
                    <a:pt x="11116" y="12751"/>
                    <a:pt x="11142" y="12751"/>
                  </a:cubicBezTo>
                  <a:cubicBezTo>
                    <a:pt x="11173" y="12751"/>
                    <a:pt x="11183" y="12758"/>
                    <a:pt x="11188" y="12768"/>
                  </a:cubicBezTo>
                  <a:cubicBezTo>
                    <a:pt x="11197" y="12795"/>
                    <a:pt x="11179" y="12830"/>
                    <a:pt x="11232" y="12830"/>
                  </a:cubicBezTo>
                  <a:cubicBezTo>
                    <a:pt x="11303" y="12795"/>
                    <a:pt x="11391" y="12750"/>
                    <a:pt x="11497" y="12698"/>
                  </a:cubicBezTo>
                  <a:cubicBezTo>
                    <a:pt x="11550" y="12671"/>
                    <a:pt x="11612" y="12653"/>
                    <a:pt x="11665" y="12636"/>
                  </a:cubicBezTo>
                  <a:cubicBezTo>
                    <a:pt x="11727" y="12618"/>
                    <a:pt x="11789" y="12600"/>
                    <a:pt x="11859" y="12592"/>
                  </a:cubicBezTo>
                  <a:lnTo>
                    <a:pt x="11859" y="12592"/>
                  </a:lnTo>
                  <a:cubicBezTo>
                    <a:pt x="11780" y="12653"/>
                    <a:pt x="11718" y="12662"/>
                    <a:pt x="11639" y="12698"/>
                  </a:cubicBezTo>
                  <a:cubicBezTo>
                    <a:pt x="11709" y="12689"/>
                    <a:pt x="11771" y="12680"/>
                    <a:pt x="11842" y="12671"/>
                  </a:cubicBezTo>
                  <a:lnTo>
                    <a:pt x="11842" y="12671"/>
                  </a:lnTo>
                  <a:cubicBezTo>
                    <a:pt x="11798" y="12715"/>
                    <a:pt x="11745" y="12742"/>
                    <a:pt x="11700" y="12768"/>
                  </a:cubicBezTo>
                  <a:cubicBezTo>
                    <a:pt x="11656" y="12795"/>
                    <a:pt x="11621" y="12812"/>
                    <a:pt x="11594" y="12821"/>
                  </a:cubicBezTo>
                  <a:cubicBezTo>
                    <a:pt x="11541" y="12848"/>
                    <a:pt x="11550" y="12856"/>
                    <a:pt x="11656" y="12856"/>
                  </a:cubicBezTo>
                  <a:cubicBezTo>
                    <a:pt x="11647" y="12777"/>
                    <a:pt x="11842" y="12715"/>
                    <a:pt x="12027" y="12636"/>
                  </a:cubicBezTo>
                  <a:cubicBezTo>
                    <a:pt x="12213" y="12556"/>
                    <a:pt x="12380" y="12450"/>
                    <a:pt x="12354" y="12371"/>
                  </a:cubicBezTo>
                  <a:cubicBezTo>
                    <a:pt x="12398" y="12362"/>
                    <a:pt x="12442" y="12353"/>
                    <a:pt x="12486" y="12335"/>
                  </a:cubicBezTo>
                  <a:lnTo>
                    <a:pt x="12486" y="12335"/>
                  </a:lnTo>
                  <a:cubicBezTo>
                    <a:pt x="12451" y="12362"/>
                    <a:pt x="12451" y="12371"/>
                    <a:pt x="12424" y="12388"/>
                  </a:cubicBezTo>
                  <a:cubicBezTo>
                    <a:pt x="12689" y="12318"/>
                    <a:pt x="12530" y="12194"/>
                    <a:pt x="12804" y="12018"/>
                  </a:cubicBezTo>
                  <a:cubicBezTo>
                    <a:pt x="12870" y="11985"/>
                    <a:pt x="12923" y="11958"/>
                    <a:pt x="12942" y="11958"/>
                  </a:cubicBezTo>
                  <a:cubicBezTo>
                    <a:pt x="12954" y="11958"/>
                    <a:pt x="12953" y="11968"/>
                    <a:pt x="12937" y="11991"/>
                  </a:cubicBezTo>
                  <a:cubicBezTo>
                    <a:pt x="12990" y="11929"/>
                    <a:pt x="13051" y="11868"/>
                    <a:pt x="13104" y="11797"/>
                  </a:cubicBezTo>
                  <a:cubicBezTo>
                    <a:pt x="13122" y="11783"/>
                    <a:pt x="13134" y="11777"/>
                    <a:pt x="13141" y="11777"/>
                  </a:cubicBezTo>
                  <a:cubicBezTo>
                    <a:pt x="13151" y="11777"/>
                    <a:pt x="13151" y="11786"/>
                    <a:pt x="13142" y="11801"/>
                  </a:cubicBezTo>
                  <a:lnTo>
                    <a:pt x="13142" y="11801"/>
                  </a:lnTo>
                  <a:cubicBezTo>
                    <a:pt x="13222" y="11716"/>
                    <a:pt x="13307" y="11636"/>
                    <a:pt x="13378" y="11550"/>
                  </a:cubicBezTo>
                  <a:lnTo>
                    <a:pt x="13378" y="11558"/>
                  </a:lnTo>
                  <a:cubicBezTo>
                    <a:pt x="13396" y="11497"/>
                    <a:pt x="13458" y="11382"/>
                    <a:pt x="13484" y="11329"/>
                  </a:cubicBezTo>
                  <a:cubicBezTo>
                    <a:pt x="13502" y="11315"/>
                    <a:pt x="13511" y="11310"/>
                    <a:pt x="13514" y="11310"/>
                  </a:cubicBezTo>
                  <a:cubicBezTo>
                    <a:pt x="13526" y="11310"/>
                    <a:pt x="13472" y="11373"/>
                    <a:pt x="13493" y="11373"/>
                  </a:cubicBezTo>
                  <a:lnTo>
                    <a:pt x="13599" y="11179"/>
                  </a:lnTo>
                  <a:cubicBezTo>
                    <a:pt x="13607" y="11175"/>
                    <a:pt x="13614" y="11174"/>
                    <a:pt x="13620" y="11174"/>
                  </a:cubicBezTo>
                  <a:cubicBezTo>
                    <a:pt x="13672" y="11174"/>
                    <a:pt x="13598" y="11313"/>
                    <a:pt x="13511" y="11408"/>
                  </a:cubicBezTo>
                  <a:cubicBezTo>
                    <a:pt x="13634" y="11391"/>
                    <a:pt x="13652" y="11347"/>
                    <a:pt x="13687" y="11285"/>
                  </a:cubicBezTo>
                  <a:cubicBezTo>
                    <a:pt x="13705" y="11249"/>
                    <a:pt x="13722" y="11205"/>
                    <a:pt x="13758" y="11152"/>
                  </a:cubicBezTo>
                  <a:cubicBezTo>
                    <a:pt x="13793" y="11108"/>
                    <a:pt x="13846" y="11046"/>
                    <a:pt x="13926" y="10976"/>
                  </a:cubicBezTo>
                  <a:lnTo>
                    <a:pt x="13926" y="10976"/>
                  </a:lnTo>
                  <a:lnTo>
                    <a:pt x="13820" y="11143"/>
                  </a:lnTo>
                  <a:cubicBezTo>
                    <a:pt x="13978" y="11099"/>
                    <a:pt x="14049" y="10958"/>
                    <a:pt x="14217" y="10799"/>
                  </a:cubicBezTo>
                  <a:lnTo>
                    <a:pt x="14217" y="10799"/>
                  </a:lnTo>
                  <a:cubicBezTo>
                    <a:pt x="14190" y="10808"/>
                    <a:pt x="14102" y="10887"/>
                    <a:pt x="14023" y="10923"/>
                  </a:cubicBezTo>
                  <a:cubicBezTo>
                    <a:pt x="13989" y="10941"/>
                    <a:pt x="13960" y="10954"/>
                    <a:pt x="13942" y="10954"/>
                  </a:cubicBezTo>
                  <a:cubicBezTo>
                    <a:pt x="13917" y="10954"/>
                    <a:pt x="13913" y="10931"/>
                    <a:pt x="13943" y="10870"/>
                  </a:cubicBezTo>
                  <a:cubicBezTo>
                    <a:pt x="13987" y="10826"/>
                    <a:pt x="14040" y="10764"/>
                    <a:pt x="14084" y="10640"/>
                  </a:cubicBezTo>
                  <a:cubicBezTo>
                    <a:pt x="14090" y="10645"/>
                    <a:pt x="14096" y="10647"/>
                    <a:pt x="14102" y="10647"/>
                  </a:cubicBezTo>
                  <a:cubicBezTo>
                    <a:pt x="14144" y="10647"/>
                    <a:pt x="14199" y="10544"/>
                    <a:pt x="14261" y="10428"/>
                  </a:cubicBezTo>
                  <a:lnTo>
                    <a:pt x="14323" y="10481"/>
                  </a:lnTo>
                  <a:cubicBezTo>
                    <a:pt x="14385" y="10331"/>
                    <a:pt x="14349" y="10322"/>
                    <a:pt x="14367" y="10225"/>
                  </a:cubicBezTo>
                  <a:cubicBezTo>
                    <a:pt x="14455" y="10066"/>
                    <a:pt x="14526" y="10066"/>
                    <a:pt x="14597" y="10049"/>
                  </a:cubicBezTo>
                  <a:cubicBezTo>
                    <a:pt x="14636" y="9980"/>
                    <a:pt x="14639" y="9959"/>
                    <a:pt x="14626" y="9959"/>
                  </a:cubicBezTo>
                  <a:cubicBezTo>
                    <a:pt x="14608" y="9959"/>
                    <a:pt x="14558" y="10000"/>
                    <a:pt x="14534" y="10000"/>
                  </a:cubicBezTo>
                  <a:cubicBezTo>
                    <a:pt x="14514" y="10000"/>
                    <a:pt x="14512" y="9973"/>
                    <a:pt x="14561" y="9872"/>
                  </a:cubicBezTo>
                  <a:cubicBezTo>
                    <a:pt x="14632" y="9775"/>
                    <a:pt x="14676" y="9678"/>
                    <a:pt x="14711" y="9581"/>
                  </a:cubicBezTo>
                  <a:cubicBezTo>
                    <a:pt x="14747" y="9475"/>
                    <a:pt x="14782" y="9360"/>
                    <a:pt x="14817" y="9227"/>
                  </a:cubicBezTo>
                  <a:cubicBezTo>
                    <a:pt x="14843" y="9184"/>
                    <a:pt x="14856" y="9169"/>
                    <a:pt x="14862" y="9169"/>
                  </a:cubicBezTo>
                  <a:cubicBezTo>
                    <a:pt x="14876" y="9169"/>
                    <a:pt x="14862" y="9234"/>
                    <a:pt x="14877" y="9234"/>
                  </a:cubicBezTo>
                  <a:cubicBezTo>
                    <a:pt x="14880" y="9234"/>
                    <a:pt x="14883" y="9232"/>
                    <a:pt x="14888" y="9227"/>
                  </a:cubicBezTo>
                  <a:lnTo>
                    <a:pt x="14888" y="9060"/>
                  </a:lnTo>
                  <a:cubicBezTo>
                    <a:pt x="14895" y="9049"/>
                    <a:pt x="14900" y="9046"/>
                    <a:pt x="14905" y="9046"/>
                  </a:cubicBezTo>
                  <a:cubicBezTo>
                    <a:pt x="14913" y="9046"/>
                    <a:pt x="14918" y="9054"/>
                    <a:pt x="14923" y="9060"/>
                  </a:cubicBezTo>
                  <a:cubicBezTo>
                    <a:pt x="14950" y="8936"/>
                    <a:pt x="14861" y="9016"/>
                    <a:pt x="14906" y="8830"/>
                  </a:cubicBezTo>
                  <a:cubicBezTo>
                    <a:pt x="14844" y="8751"/>
                    <a:pt x="15171" y="8495"/>
                    <a:pt x="15144" y="8230"/>
                  </a:cubicBezTo>
                  <a:cubicBezTo>
                    <a:pt x="15153" y="8221"/>
                    <a:pt x="15160" y="8217"/>
                    <a:pt x="15165" y="8217"/>
                  </a:cubicBezTo>
                  <a:cubicBezTo>
                    <a:pt x="15185" y="8217"/>
                    <a:pt x="15186" y="8266"/>
                    <a:pt x="15210" y="8266"/>
                  </a:cubicBezTo>
                  <a:cubicBezTo>
                    <a:pt x="15211" y="8266"/>
                    <a:pt x="15213" y="8265"/>
                    <a:pt x="15215" y="8265"/>
                  </a:cubicBezTo>
                  <a:cubicBezTo>
                    <a:pt x="15250" y="7929"/>
                    <a:pt x="15259" y="7982"/>
                    <a:pt x="15241" y="7691"/>
                  </a:cubicBezTo>
                  <a:lnTo>
                    <a:pt x="15347" y="7479"/>
                  </a:lnTo>
                  <a:lnTo>
                    <a:pt x="15347" y="7479"/>
                  </a:lnTo>
                  <a:cubicBezTo>
                    <a:pt x="15324" y="7516"/>
                    <a:pt x="15306" y="7532"/>
                    <a:pt x="15291" y="7532"/>
                  </a:cubicBezTo>
                  <a:cubicBezTo>
                    <a:pt x="15242" y="7532"/>
                    <a:pt x="15228" y="7363"/>
                    <a:pt x="15215" y="7214"/>
                  </a:cubicBezTo>
                  <a:cubicBezTo>
                    <a:pt x="15171" y="7267"/>
                    <a:pt x="15144" y="7311"/>
                    <a:pt x="15118" y="7338"/>
                  </a:cubicBezTo>
                  <a:cubicBezTo>
                    <a:pt x="15126" y="7241"/>
                    <a:pt x="15135" y="7144"/>
                    <a:pt x="15135" y="7038"/>
                  </a:cubicBezTo>
                  <a:cubicBezTo>
                    <a:pt x="15139" y="7031"/>
                    <a:pt x="15144" y="7029"/>
                    <a:pt x="15149" y="7029"/>
                  </a:cubicBezTo>
                  <a:cubicBezTo>
                    <a:pt x="15165" y="7029"/>
                    <a:pt x="15186" y="7059"/>
                    <a:pt x="15206" y="7099"/>
                  </a:cubicBezTo>
                  <a:cubicBezTo>
                    <a:pt x="15197" y="7073"/>
                    <a:pt x="15197" y="7055"/>
                    <a:pt x="15197" y="7038"/>
                  </a:cubicBezTo>
                  <a:cubicBezTo>
                    <a:pt x="15213" y="7002"/>
                    <a:pt x="15228" y="6988"/>
                    <a:pt x="15242" y="6988"/>
                  </a:cubicBezTo>
                  <a:cubicBezTo>
                    <a:pt x="15266" y="6988"/>
                    <a:pt x="15286" y="7031"/>
                    <a:pt x="15303" y="7082"/>
                  </a:cubicBezTo>
                  <a:cubicBezTo>
                    <a:pt x="15285" y="7117"/>
                    <a:pt x="15259" y="7152"/>
                    <a:pt x="15241" y="7179"/>
                  </a:cubicBezTo>
                  <a:cubicBezTo>
                    <a:pt x="15266" y="7263"/>
                    <a:pt x="15299" y="7339"/>
                    <a:pt x="15348" y="7339"/>
                  </a:cubicBezTo>
                  <a:cubicBezTo>
                    <a:pt x="15351" y="7339"/>
                    <a:pt x="15353" y="7338"/>
                    <a:pt x="15356" y="7338"/>
                  </a:cubicBezTo>
                  <a:cubicBezTo>
                    <a:pt x="15347" y="7311"/>
                    <a:pt x="15347" y="7276"/>
                    <a:pt x="15356" y="7232"/>
                  </a:cubicBezTo>
                  <a:cubicBezTo>
                    <a:pt x="15365" y="7258"/>
                    <a:pt x="15374" y="7267"/>
                    <a:pt x="15382" y="7267"/>
                  </a:cubicBezTo>
                  <a:cubicBezTo>
                    <a:pt x="15391" y="7250"/>
                    <a:pt x="15382" y="7223"/>
                    <a:pt x="15374" y="7170"/>
                  </a:cubicBezTo>
                  <a:lnTo>
                    <a:pt x="15471" y="7117"/>
                  </a:lnTo>
                  <a:lnTo>
                    <a:pt x="15435" y="7091"/>
                  </a:lnTo>
                  <a:cubicBezTo>
                    <a:pt x="15471" y="6967"/>
                    <a:pt x="15515" y="6835"/>
                    <a:pt x="15550" y="6702"/>
                  </a:cubicBezTo>
                  <a:cubicBezTo>
                    <a:pt x="15524" y="6552"/>
                    <a:pt x="15488" y="6420"/>
                    <a:pt x="15453" y="6261"/>
                  </a:cubicBezTo>
                  <a:cubicBezTo>
                    <a:pt x="15418" y="6102"/>
                    <a:pt x="15391" y="5934"/>
                    <a:pt x="15382" y="5713"/>
                  </a:cubicBezTo>
                  <a:lnTo>
                    <a:pt x="15382" y="5713"/>
                  </a:lnTo>
                  <a:cubicBezTo>
                    <a:pt x="15408" y="5757"/>
                    <a:pt x="15430" y="5769"/>
                    <a:pt x="15452" y="5769"/>
                  </a:cubicBezTo>
                  <a:cubicBezTo>
                    <a:pt x="15482" y="5769"/>
                    <a:pt x="15511" y="5748"/>
                    <a:pt x="15548" y="5748"/>
                  </a:cubicBezTo>
                  <a:cubicBezTo>
                    <a:pt x="15551" y="5748"/>
                    <a:pt x="15555" y="5748"/>
                    <a:pt x="15559" y="5748"/>
                  </a:cubicBezTo>
                  <a:cubicBezTo>
                    <a:pt x="15480" y="5863"/>
                    <a:pt x="15577" y="6102"/>
                    <a:pt x="15533" y="6331"/>
                  </a:cubicBezTo>
                  <a:cubicBezTo>
                    <a:pt x="15547" y="6262"/>
                    <a:pt x="15562" y="6240"/>
                    <a:pt x="15574" y="6240"/>
                  </a:cubicBezTo>
                  <a:cubicBezTo>
                    <a:pt x="15583" y="6240"/>
                    <a:pt x="15590" y="6254"/>
                    <a:pt x="15594" y="6269"/>
                  </a:cubicBezTo>
                  <a:cubicBezTo>
                    <a:pt x="15586" y="6128"/>
                    <a:pt x="15568" y="5987"/>
                    <a:pt x="15559" y="5854"/>
                  </a:cubicBezTo>
                  <a:lnTo>
                    <a:pt x="15559" y="5854"/>
                  </a:lnTo>
                  <a:cubicBezTo>
                    <a:pt x="15562" y="5855"/>
                    <a:pt x="15564" y="5855"/>
                    <a:pt x="15567" y="5855"/>
                  </a:cubicBezTo>
                  <a:cubicBezTo>
                    <a:pt x="15620" y="5855"/>
                    <a:pt x="15613" y="5762"/>
                    <a:pt x="15638" y="5660"/>
                  </a:cubicBezTo>
                  <a:lnTo>
                    <a:pt x="15638" y="5660"/>
                  </a:lnTo>
                  <a:cubicBezTo>
                    <a:pt x="15628" y="5666"/>
                    <a:pt x="15619" y="5669"/>
                    <a:pt x="15612" y="5669"/>
                  </a:cubicBezTo>
                  <a:cubicBezTo>
                    <a:pt x="15524" y="5669"/>
                    <a:pt x="15574" y="5329"/>
                    <a:pt x="15541" y="5175"/>
                  </a:cubicBezTo>
                  <a:cubicBezTo>
                    <a:pt x="15545" y="5174"/>
                    <a:pt x="15548" y="5174"/>
                    <a:pt x="15551" y="5174"/>
                  </a:cubicBezTo>
                  <a:cubicBezTo>
                    <a:pt x="15591" y="5174"/>
                    <a:pt x="15619" y="5226"/>
                    <a:pt x="15603" y="5413"/>
                  </a:cubicBezTo>
                  <a:cubicBezTo>
                    <a:pt x="15709" y="5192"/>
                    <a:pt x="15471" y="5113"/>
                    <a:pt x="15550" y="4892"/>
                  </a:cubicBezTo>
                  <a:lnTo>
                    <a:pt x="15550" y="4892"/>
                  </a:lnTo>
                  <a:cubicBezTo>
                    <a:pt x="15550" y="4945"/>
                    <a:pt x="15541" y="4971"/>
                    <a:pt x="15568" y="4989"/>
                  </a:cubicBezTo>
                  <a:cubicBezTo>
                    <a:pt x="15536" y="4887"/>
                    <a:pt x="15547" y="4643"/>
                    <a:pt x="15575" y="4643"/>
                  </a:cubicBezTo>
                  <a:cubicBezTo>
                    <a:pt x="15578" y="4643"/>
                    <a:pt x="15582" y="4646"/>
                    <a:pt x="15586" y="4654"/>
                  </a:cubicBezTo>
                  <a:lnTo>
                    <a:pt x="15586" y="4707"/>
                  </a:lnTo>
                  <a:cubicBezTo>
                    <a:pt x="15594" y="4618"/>
                    <a:pt x="15586" y="4512"/>
                    <a:pt x="15577" y="4398"/>
                  </a:cubicBezTo>
                  <a:cubicBezTo>
                    <a:pt x="15577" y="4292"/>
                    <a:pt x="15559" y="4168"/>
                    <a:pt x="15541" y="4062"/>
                  </a:cubicBezTo>
                  <a:cubicBezTo>
                    <a:pt x="15506" y="3841"/>
                    <a:pt x="15444" y="3665"/>
                    <a:pt x="15391" y="3647"/>
                  </a:cubicBezTo>
                  <a:cubicBezTo>
                    <a:pt x="15392" y="3646"/>
                    <a:pt x="15395" y="3646"/>
                    <a:pt x="15398" y="3646"/>
                  </a:cubicBezTo>
                  <a:cubicBezTo>
                    <a:pt x="15426" y="3646"/>
                    <a:pt x="15526" y="3675"/>
                    <a:pt x="15541" y="3691"/>
                  </a:cubicBezTo>
                  <a:cubicBezTo>
                    <a:pt x="15471" y="3594"/>
                    <a:pt x="15400" y="3506"/>
                    <a:pt x="15321" y="3426"/>
                  </a:cubicBezTo>
                  <a:cubicBezTo>
                    <a:pt x="15241" y="3338"/>
                    <a:pt x="15171" y="3250"/>
                    <a:pt x="15082" y="3179"/>
                  </a:cubicBezTo>
                  <a:lnTo>
                    <a:pt x="15082" y="3179"/>
                  </a:lnTo>
                  <a:cubicBezTo>
                    <a:pt x="15088" y="3180"/>
                    <a:pt x="15093" y="3181"/>
                    <a:pt x="15099" y="3181"/>
                  </a:cubicBezTo>
                  <a:cubicBezTo>
                    <a:pt x="15165" y="3181"/>
                    <a:pt x="15246" y="3097"/>
                    <a:pt x="15326" y="3097"/>
                  </a:cubicBezTo>
                  <a:cubicBezTo>
                    <a:pt x="15373" y="3097"/>
                    <a:pt x="15419" y="3125"/>
                    <a:pt x="15462" y="3214"/>
                  </a:cubicBezTo>
                  <a:cubicBezTo>
                    <a:pt x="15453" y="3135"/>
                    <a:pt x="15444" y="3029"/>
                    <a:pt x="15365" y="2879"/>
                  </a:cubicBezTo>
                  <a:lnTo>
                    <a:pt x="15365" y="2879"/>
                  </a:lnTo>
                  <a:cubicBezTo>
                    <a:pt x="15372" y="2920"/>
                    <a:pt x="15315" y="2998"/>
                    <a:pt x="15276" y="2998"/>
                  </a:cubicBezTo>
                  <a:cubicBezTo>
                    <a:pt x="15265" y="2998"/>
                    <a:pt x="15256" y="2992"/>
                    <a:pt x="15250" y="2976"/>
                  </a:cubicBezTo>
                  <a:cubicBezTo>
                    <a:pt x="15284" y="2752"/>
                    <a:pt x="15260" y="2822"/>
                    <a:pt x="15259" y="2573"/>
                  </a:cubicBezTo>
                  <a:lnTo>
                    <a:pt x="15259" y="2573"/>
                  </a:lnTo>
                  <a:cubicBezTo>
                    <a:pt x="15255" y="2587"/>
                    <a:pt x="15240" y="2595"/>
                    <a:pt x="15220" y="2595"/>
                  </a:cubicBezTo>
                  <a:cubicBezTo>
                    <a:pt x="15171" y="2595"/>
                    <a:pt x="15093" y="2552"/>
                    <a:pt x="15065" y="2473"/>
                  </a:cubicBezTo>
                  <a:lnTo>
                    <a:pt x="15065" y="2473"/>
                  </a:lnTo>
                  <a:cubicBezTo>
                    <a:pt x="15066" y="2473"/>
                    <a:pt x="15068" y="2473"/>
                    <a:pt x="15070" y="2473"/>
                  </a:cubicBezTo>
                  <a:cubicBezTo>
                    <a:pt x="15094" y="2473"/>
                    <a:pt x="15149" y="2440"/>
                    <a:pt x="15189" y="2440"/>
                  </a:cubicBezTo>
                  <a:cubicBezTo>
                    <a:pt x="15200" y="2440"/>
                    <a:pt x="15210" y="2443"/>
                    <a:pt x="15218" y="2449"/>
                  </a:cubicBezTo>
                  <a:lnTo>
                    <a:pt x="15218" y="2449"/>
                  </a:lnTo>
                  <a:cubicBezTo>
                    <a:pt x="15136" y="2368"/>
                    <a:pt x="15062" y="2286"/>
                    <a:pt x="14982" y="2219"/>
                  </a:cubicBezTo>
                  <a:lnTo>
                    <a:pt x="14982" y="2219"/>
                  </a:lnTo>
                  <a:cubicBezTo>
                    <a:pt x="14990" y="2225"/>
                    <a:pt x="14999" y="2227"/>
                    <a:pt x="15006" y="2227"/>
                  </a:cubicBezTo>
                  <a:cubicBezTo>
                    <a:pt x="15050" y="2227"/>
                    <a:pt x="15082" y="2153"/>
                    <a:pt x="15082" y="2084"/>
                  </a:cubicBezTo>
                  <a:lnTo>
                    <a:pt x="15082" y="2084"/>
                  </a:lnTo>
                  <a:cubicBezTo>
                    <a:pt x="15082" y="2088"/>
                    <a:pt x="15082" y="2090"/>
                    <a:pt x="15081" y="2090"/>
                  </a:cubicBezTo>
                  <a:cubicBezTo>
                    <a:pt x="15074" y="2090"/>
                    <a:pt x="15051" y="2028"/>
                    <a:pt x="15020" y="1961"/>
                  </a:cubicBezTo>
                  <a:cubicBezTo>
                    <a:pt x="14976" y="1890"/>
                    <a:pt x="14932" y="1793"/>
                    <a:pt x="14906" y="1757"/>
                  </a:cubicBezTo>
                  <a:lnTo>
                    <a:pt x="14906" y="1757"/>
                  </a:lnTo>
                  <a:lnTo>
                    <a:pt x="14950" y="1899"/>
                  </a:lnTo>
                  <a:cubicBezTo>
                    <a:pt x="14870" y="1731"/>
                    <a:pt x="14782" y="1669"/>
                    <a:pt x="14694" y="1625"/>
                  </a:cubicBezTo>
                  <a:cubicBezTo>
                    <a:pt x="14650" y="1599"/>
                    <a:pt x="14597" y="1572"/>
                    <a:pt x="14552" y="1537"/>
                  </a:cubicBezTo>
                  <a:cubicBezTo>
                    <a:pt x="14508" y="1501"/>
                    <a:pt x="14464" y="1448"/>
                    <a:pt x="14411" y="1378"/>
                  </a:cubicBezTo>
                  <a:lnTo>
                    <a:pt x="14411" y="1378"/>
                  </a:lnTo>
                  <a:cubicBezTo>
                    <a:pt x="14419" y="1381"/>
                    <a:pt x="14430" y="1382"/>
                    <a:pt x="14442" y="1382"/>
                  </a:cubicBezTo>
                  <a:cubicBezTo>
                    <a:pt x="14504" y="1382"/>
                    <a:pt x="14605" y="1341"/>
                    <a:pt x="14517" y="1201"/>
                  </a:cubicBezTo>
                  <a:cubicBezTo>
                    <a:pt x="14491" y="1192"/>
                    <a:pt x="14446" y="1184"/>
                    <a:pt x="14393" y="1175"/>
                  </a:cubicBezTo>
                  <a:cubicBezTo>
                    <a:pt x="14332" y="1157"/>
                    <a:pt x="14270" y="1148"/>
                    <a:pt x="14199" y="1131"/>
                  </a:cubicBezTo>
                  <a:cubicBezTo>
                    <a:pt x="14164" y="1122"/>
                    <a:pt x="14129" y="1113"/>
                    <a:pt x="14084" y="1104"/>
                  </a:cubicBezTo>
                  <a:cubicBezTo>
                    <a:pt x="14049" y="1095"/>
                    <a:pt x="14014" y="1086"/>
                    <a:pt x="13978" y="1078"/>
                  </a:cubicBezTo>
                  <a:cubicBezTo>
                    <a:pt x="13899" y="1051"/>
                    <a:pt x="13837" y="1025"/>
                    <a:pt x="13767" y="989"/>
                  </a:cubicBezTo>
                  <a:lnTo>
                    <a:pt x="13740" y="927"/>
                  </a:lnTo>
                  <a:cubicBezTo>
                    <a:pt x="13678" y="892"/>
                    <a:pt x="13608" y="866"/>
                    <a:pt x="13528" y="839"/>
                  </a:cubicBezTo>
                  <a:cubicBezTo>
                    <a:pt x="13572" y="830"/>
                    <a:pt x="13634" y="830"/>
                    <a:pt x="13714" y="830"/>
                  </a:cubicBezTo>
                  <a:cubicBezTo>
                    <a:pt x="13784" y="839"/>
                    <a:pt x="13864" y="857"/>
                    <a:pt x="13952" y="874"/>
                  </a:cubicBezTo>
                  <a:cubicBezTo>
                    <a:pt x="14031" y="892"/>
                    <a:pt x="14120" y="919"/>
                    <a:pt x="14199" y="945"/>
                  </a:cubicBezTo>
                  <a:cubicBezTo>
                    <a:pt x="14279" y="972"/>
                    <a:pt x="14349" y="1007"/>
                    <a:pt x="14411" y="1042"/>
                  </a:cubicBezTo>
                  <a:cubicBezTo>
                    <a:pt x="14332" y="919"/>
                    <a:pt x="14420" y="972"/>
                    <a:pt x="14261" y="821"/>
                  </a:cubicBezTo>
                  <a:cubicBezTo>
                    <a:pt x="14253" y="803"/>
                    <a:pt x="14256" y="796"/>
                    <a:pt x="14265" y="796"/>
                  </a:cubicBezTo>
                  <a:cubicBezTo>
                    <a:pt x="14294" y="796"/>
                    <a:pt x="14384" y="864"/>
                    <a:pt x="14420" y="907"/>
                  </a:cubicBezTo>
                  <a:lnTo>
                    <a:pt x="14420" y="907"/>
                  </a:lnTo>
                  <a:cubicBezTo>
                    <a:pt x="14369" y="841"/>
                    <a:pt x="14311" y="783"/>
                    <a:pt x="14252" y="724"/>
                  </a:cubicBezTo>
                  <a:lnTo>
                    <a:pt x="14164" y="627"/>
                  </a:lnTo>
                  <a:lnTo>
                    <a:pt x="14058" y="548"/>
                  </a:lnTo>
                  <a:cubicBezTo>
                    <a:pt x="14053" y="557"/>
                    <a:pt x="14044" y="561"/>
                    <a:pt x="14031" y="561"/>
                  </a:cubicBezTo>
                  <a:cubicBezTo>
                    <a:pt x="13994" y="561"/>
                    <a:pt x="13929" y="530"/>
                    <a:pt x="13864" y="504"/>
                  </a:cubicBezTo>
                  <a:cubicBezTo>
                    <a:pt x="13794" y="472"/>
                    <a:pt x="13729" y="445"/>
                    <a:pt x="13695" y="445"/>
                  </a:cubicBezTo>
                  <a:cubicBezTo>
                    <a:pt x="13681" y="445"/>
                    <a:pt x="13672" y="449"/>
                    <a:pt x="13669" y="459"/>
                  </a:cubicBezTo>
                  <a:cubicBezTo>
                    <a:pt x="13749" y="495"/>
                    <a:pt x="13837" y="530"/>
                    <a:pt x="13917" y="574"/>
                  </a:cubicBezTo>
                  <a:cubicBezTo>
                    <a:pt x="13996" y="618"/>
                    <a:pt x="14084" y="663"/>
                    <a:pt x="14164" y="716"/>
                  </a:cubicBezTo>
                  <a:cubicBezTo>
                    <a:pt x="14157" y="728"/>
                    <a:pt x="14142" y="737"/>
                    <a:pt x="14116" y="737"/>
                  </a:cubicBezTo>
                  <a:cubicBezTo>
                    <a:pt x="14107" y="737"/>
                    <a:pt x="14096" y="736"/>
                    <a:pt x="14084" y="733"/>
                  </a:cubicBezTo>
                  <a:cubicBezTo>
                    <a:pt x="14040" y="733"/>
                    <a:pt x="13987" y="724"/>
                    <a:pt x="13926" y="707"/>
                  </a:cubicBezTo>
                  <a:cubicBezTo>
                    <a:pt x="13855" y="689"/>
                    <a:pt x="13793" y="663"/>
                    <a:pt x="13714" y="627"/>
                  </a:cubicBezTo>
                  <a:cubicBezTo>
                    <a:pt x="13643" y="601"/>
                    <a:pt x="13572" y="557"/>
                    <a:pt x="13493" y="521"/>
                  </a:cubicBezTo>
                  <a:cubicBezTo>
                    <a:pt x="13431" y="451"/>
                    <a:pt x="13616" y="424"/>
                    <a:pt x="13625" y="398"/>
                  </a:cubicBezTo>
                  <a:cubicBezTo>
                    <a:pt x="13599" y="398"/>
                    <a:pt x="13519" y="371"/>
                    <a:pt x="13440" y="336"/>
                  </a:cubicBezTo>
                  <a:cubicBezTo>
                    <a:pt x="13369" y="309"/>
                    <a:pt x="13290" y="283"/>
                    <a:pt x="13281" y="265"/>
                  </a:cubicBezTo>
                  <a:lnTo>
                    <a:pt x="13281" y="265"/>
                  </a:lnTo>
                  <a:lnTo>
                    <a:pt x="13440" y="283"/>
                  </a:lnTo>
                  <a:cubicBezTo>
                    <a:pt x="13352" y="230"/>
                    <a:pt x="13263" y="230"/>
                    <a:pt x="13175" y="212"/>
                  </a:cubicBezTo>
                  <a:cubicBezTo>
                    <a:pt x="13087" y="212"/>
                    <a:pt x="13007" y="195"/>
                    <a:pt x="12901" y="124"/>
                  </a:cubicBezTo>
                  <a:cubicBezTo>
                    <a:pt x="12833" y="101"/>
                    <a:pt x="12726" y="0"/>
                    <a:pt x="126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34"/>
            <p:cNvSpPr/>
            <p:nvPr/>
          </p:nvSpPr>
          <p:spPr>
            <a:xfrm>
              <a:off x="9145189" y="450078"/>
              <a:ext cx="4741" cy="3460"/>
            </a:xfrm>
            <a:custGeom>
              <a:rect b="b" l="l" r="r" t="t"/>
              <a:pathLst>
                <a:path extrusionOk="0" h="36" w="45">
                  <a:moveTo>
                    <a:pt x="44" y="0"/>
                  </a:moveTo>
                  <a:lnTo>
                    <a:pt x="44" y="0"/>
                  </a:lnTo>
                  <a:cubicBezTo>
                    <a:pt x="27" y="18"/>
                    <a:pt x="18" y="18"/>
                    <a:pt x="0" y="18"/>
                  </a:cubicBezTo>
                  <a:cubicBezTo>
                    <a:pt x="4" y="29"/>
                    <a:pt x="8" y="36"/>
                    <a:pt x="13" y="36"/>
                  </a:cubicBezTo>
                  <a:cubicBezTo>
                    <a:pt x="20" y="36"/>
                    <a:pt x="29" y="25"/>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34"/>
            <p:cNvSpPr/>
            <p:nvPr/>
          </p:nvSpPr>
          <p:spPr>
            <a:xfrm>
              <a:off x="8555397" y="978846"/>
              <a:ext cx="1896" cy="865"/>
            </a:xfrm>
            <a:custGeom>
              <a:rect b="b" l="l" r="r" t="t"/>
              <a:pathLst>
                <a:path extrusionOk="0" h="9" w="18">
                  <a:moveTo>
                    <a:pt x="9" y="0"/>
                  </a:moveTo>
                  <a:cubicBezTo>
                    <a:pt x="9" y="0"/>
                    <a:pt x="0" y="0"/>
                    <a:pt x="0" y="9"/>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34"/>
            <p:cNvSpPr/>
            <p:nvPr/>
          </p:nvSpPr>
          <p:spPr>
            <a:xfrm>
              <a:off x="8812996" y="-254400"/>
              <a:ext cx="11273" cy="4326"/>
            </a:xfrm>
            <a:custGeom>
              <a:rect b="b" l="l" r="r" t="t"/>
              <a:pathLst>
                <a:path extrusionOk="0" h="45" w="107">
                  <a:moveTo>
                    <a:pt x="1" y="0"/>
                  </a:moveTo>
                  <a:cubicBezTo>
                    <a:pt x="54" y="18"/>
                    <a:pt x="80" y="27"/>
                    <a:pt x="98" y="45"/>
                  </a:cubicBezTo>
                  <a:cubicBezTo>
                    <a:pt x="107" y="36"/>
                    <a:pt x="80"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34"/>
            <p:cNvSpPr/>
            <p:nvPr/>
          </p:nvSpPr>
          <p:spPr>
            <a:xfrm>
              <a:off x="8286524" y="-108391"/>
              <a:ext cx="15909" cy="6825"/>
            </a:xfrm>
            <a:custGeom>
              <a:rect b="b" l="l" r="r" t="t"/>
              <a:pathLst>
                <a:path extrusionOk="0" h="71" w="151">
                  <a:moveTo>
                    <a:pt x="150" y="0"/>
                  </a:moveTo>
                  <a:cubicBezTo>
                    <a:pt x="71" y="27"/>
                    <a:pt x="44" y="27"/>
                    <a:pt x="0" y="27"/>
                  </a:cubicBezTo>
                  <a:cubicBezTo>
                    <a:pt x="8" y="42"/>
                    <a:pt x="37" y="51"/>
                    <a:pt x="12" y="65"/>
                  </a:cubicBezTo>
                  <a:lnTo>
                    <a:pt x="12" y="65"/>
                  </a:lnTo>
                  <a:lnTo>
                    <a:pt x="150" y="0"/>
                  </a:lnTo>
                  <a:close/>
                  <a:moveTo>
                    <a:pt x="12" y="65"/>
                  </a:moveTo>
                  <a:lnTo>
                    <a:pt x="0" y="71"/>
                  </a:lnTo>
                  <a:cubicBezTo>
                    <a:pt x="5" y="69"/>
                    <a:pt x="9" y="67"/>
                    <a:pt x="12" y="65"/>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34"/>
            <p:cNvSpPr/>
            <p:nvPr/>
          </p:nvSpPr>
          <p:spPr>
            <a:xfrm>
              <a:off x="8132069" y="-87148"/>
              <a:ext cx="14329" cy="6825"/>
            </a:xfrm>
            <a:custGeom>
              <a:rect b="b" l="l" r="r" t="t"/>
              <a:pathLst>
                <a:path extrusionOk="0" h="71" w="136">
                  <a:moveTo>
                    <a:pt x="105" y="1"/>
                  </a:moveTo>
                  <a:cubicBezTo>
                    <a:pt x="96" y="1"/>
                    <a:pt x="83" y="3"/>
                    <a:pt x="62" y="9"/>
                  </a:cubicBezTo>
                  <a:cubicBezTo>
                    <a:pt x="45" y="26"/>
                    <a:pt x="18" y="35"/>
                    <a:pt x="0" y="53"/>
                  </a:cubicBezTo>
                  <a:lnTo>
                    <a:pt x="9" y="71"/>
                  </a:lnTo>
                  <a:cubicBezTo>
                    <a:pt x="86" y="36"/>
                    <a:pt x="135" y="1"/>
                    <a:pt x="10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34"/>
            <p:cNvSpPr/>
            <p:nvPr/>
          </p:nvSpPr>
          <p:spPr>
            <a:xfrm>
              <a:off x="8242800" y="-116945"/>
              <a:ext cx="22441" cy="8843"/>
            </a:xfrm>
            <a:custGeom>
              <a:rect b="b" l="l" r="r" t="t"/>
              <a:pathLst>
                <a:path extrusionOk="0" h="92" w="213">
                  <a:moveTo>
                    <a:pt x="16" y="55"/>
                  </a:moveTo>
                  <a:lnTo>
                    <a:pt x="16" y="55"/>
                  </a:lnTo>
                  <a:cubicBezTo>
                    <a:pt x="11" y="58"/>
                    <a:pt x="6" y="60"/>
                    <a:pt x="0" y="63"/>
                  </a:cubicBezTo>
                  <a:cubicBezTo>
                    <a:pt x="0" y="63"/>
                    <a:pt x="8" y="63"/>
                    <a:pt x="16" y="55"/>
                  </a:cubicBezTo>
                  <a:close/>
                  <a:moveTo>
                    <a:pt x="174" y="0"/>
                  </a:moveTo>
                  <a:cubicBezTo>
                    <a:pt x="137" y="0"/>
                    <a:pt x="80" y="26"/>
                    <a:pt x="18" y="55"/>
                  </a:cubicBezTo>
                  <a:lnTo>
                    <a:pt x="18" y="55"/>
                  </a:lnTo>
                  <a:cubicBezTo>
                    <a:pt x="18" y="54"/>
                    <a:pt x="18" y="54"/>
                    <a:pt x="18" y="54"/>
                  </a:cubicBezTo>
                  <a:lnTo>
                    <a:pt x="18" y="54"/>
                  </a:lnTo>
                  <a:cubicBezTo>
                    <a:pt x="17" y="54"/>
                    <a:pt x="17" y="55"/>
                    <a:pt x="16" y="55"/>
                  </a:cubicBezTo>
                  <a:lnTo>
                    <a:pt x="16" y="55"/>
                  </a:lnTo>
                  <a:cubicBezTo>
                    <a:pt x="17" y="55"/>
                    <a:pt x="17" y="55"/>
                    <a:pt x="18" y="55"/>
                  </a:cubicBezTo>
                  <a:lnTo>
                    <a:pt x="18" y="55"/>
                  </a:lnTo>
                  <a:cubicBezTo>
                    <a:pt x="15" y="81"/>
                    <a:pt x="25" y="92"/>
                    <a:pt x="42" y="92"/>
                  </a:cubicBezTo>
                  <a:cubicBezTo>
                    <a:pt x="77" y="92"/>
                    <a:pt x="143" y="53"/>
                    <a:pt x="212" y="19"/>
                  </a:cubicBezTo>
                  <a:cubicBezTo>
                    <a:pt x="204" y="6"/>
                    <a:pt x="191" y="0"/>
                    <a:pt x="17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34"/>
            <p:cNvSpPr/>
            <p:nvPr/>
          </p:nvSpPr>
          <p:spPr>
            <a:xfrm>
              <a:off x="8229736" y="-110121"/>
              <a:ext cx="10325" cy="4806"/>
            </a:xfrm>
            <a:custGeom>
              <a:rect b="b" l="l" r="r" t="t"/>
              <a:pathLst>
                <a:path extrusionOk="0" h="50" w="98">
                  <a:moveTo>
                    <a:pt x="98" y="1"/>
                  </a:moveTo>
                  <a:cubicBezTo>
                    <a:pt x="90" y="4"/>
                    <a:pt x="83" y="8"/>
                    <a:pt x="76" y="12"/>
                  </a:cubicBezTo>
                  <a:lnTo>
                    <a:pt x="76" y="12"/>
                  </a:lnTo>
                  <a:cubicBezTo>
                    <a:pt x="84" y="9"/>
                    <a:pt x="91" y="5"/>
                    <a:pt x="98" y="1"/>
                  </a:cubicBezTo>
                  <a:close/>
                  <a:moveTo>
                    <a:pt x="76" y="12"/>
                  </a:moveTo>
                  <a:lnTo>
                    <a:pt x="76" y="12"/>
                  </a:lnTo>
                  <a:cubicBezTo>
                    <a:pt x="54" y="23"/>
                    <a:pt x="27" y="29"/>
                    <a:pt x="1" y="36"/>
                  </a:cubicBezTo>
                  <a:cubicBezTo>
                    <a:pt x="1" y="45"/>
                    <a:pt x="4" y="49"/>
                    <a:pt x="9" y="49"/>
                  </a:cubicBezTo>
                  <a:cubicBezTo>
                    <a:pt x="22" y="49"/>
                    <a:pt x="47" y="30"/>
                    <a:pt x="76" y="12"/>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34"/>
            <p:cNvSpPr/>
            <p:nvPr/>
          </p:nvSpPr>
          <p:spPr>
            <a:xfrm>
              <a:off x="8379976" y="-140976"/>
              <a:ext cx="20545" cy="10381"/>
            </a:xfrm>
            <a:custGeom>
              <a:rect b="b" l="l" r="r" t="t"/>
              <a:pathLst>
                <a:path extrusionOk="0" h="108" w="195">
                  <a:moveTo>
                    <a:pt x="149" y="0"/>
                  </a:moveTo>
                  <a:cubicBezTo>
                    <a:pt x="136" y="0"/>
                    <a:pt x="108" y="9"/>
                    <a:pt x="58" y="30"/>
                  </a:cubicBezTo>
                  <a:cubicBezTo>
                    <a:pt x="9" y="38"/>
                    <a:pt x="36" y="93"/>
                    <a:pt x="11" y="93"/>
                  </a:cubicBezTo>
                  <a:cubicBezTo>
                    <a:pt x="9" y="93"/>
                    <a:pt x="7" y="93"/>
                    <a:pt x="5" y="92"/>
                  </a:cubicBezTo>
                  <a:lnTo>
                    <a:pt x="5" y="92"/>
                  </a:lnTo>
                  <a:cubicBezTo>
                    <a:pt x="0" y="103"/>
                    <a:pt x="3" y="108"/>
                    <a:pt x="10" y="108"/>
                  </a:cubicBezTo>
                  <a:cubicBezTo>
                    <a:pt x="46" y="108"/>
                    <a:pt x="194" y="0"/>
                    <a:pt x="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34"/>
            <p:cNvSpPr/>
            <p:nvPr/>
          </p:nvSpPr>
          <p:spPr>
            <a:xfrm>
              <a:off x="8251124" y="-129634"/>
              <a:ext cx="10325" cy="6056"/>
            </a:xfrm>
            <a:custGeom>
              <a:rect b="b" l="l" r="r" t="t"/>
              <a:pathLst>
                <a:path extrusionOk="0" h="63" w="98">
                  <a:moveTo>
                    <a:pt x="98" y="0"/>
                  </a:moveTo>
                  <a:lnTo>
                    <a:pt x="1" y="18"/>
                  </a:lnTo>
                  <a:lnTo>
                    <a:pt x="54" y="62"/>
                  </a:lnTo>
                  <a:lnTo>
                    <a:pt x="9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34"/>
            <p:cNvSpPr/>
            <p:nvPr/>
          </p:nvSpPr>
          <p:spPr>
            <a:xfrm>
              <a:off x="8319079" y="-150011"/>
              <a:ext cx="23284" cy="6921"/>
            </a:xfrm>
            <a:custGeom>
              <a:rect b="b" l="l" r="r" t="t"/>
              <a:pathLst>
                <a:path extrusionOk="0" h="72" w="221">
                  <a:moveTo>
                    <a:pt x="212" y="1"/>
                  </a:moveTo>
                  <a:lnTo>
                    <a:pt x="36" y="45"/>
                  </a:lnTo>
                  <a:cubicBezTo>
                    <a:pt x="44" y="54"/>
                    <a:pt x="27" y="62"/>
                    <a:pt x="0" y="71"/>
                  </a:cubicBezTo>
                  <a:cubicBezTo>
                    <a:pt x="106" y="45"/>
                    <a:pt x="221" y="18"/>
                    <a:pt x="21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34"/>
            <p:cNvSpPr/>
            <p:nvPr/>
          </p:nvSpPr>
          <p:spPr>
            <a:xfrm>
              <a:off x="8305067" y="-142322"/>
              <a:ext cx="14118" cy="5094"/>
            </a:xfrm>
            <a:custGeom>
              <a:rect b="b" l="l" r="r" t="t"/>
              <a:pathLst>
                <a:path extrusionOk="0" h="53" w="134">
                  <a:moveTo>
                    <a:pt x="133" y="0"/>
                  </a:moveTo>
                  <a:lnTo>
                    <a:pt x="133" y="0"/>
                  </a:lnTo>
                  <a:cubicBezTo>
                    <a:pt x="80" y="18"/>
                    <a:pt x="27" y="35"/>
                    <a:pt x="1" y="53"/>
                  </a:cubicBezTo>
                  <a:cubicBezTo>
                    <a:pt x="27" y="44"/>
                    <a:pt x="89" y="18"/>
                    <a:pt x="13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34"/>
            <p:cNvSpPr/>
            <p:nvPr/>
          </p:nvSpPr>
          <p:spPr>
            <a:xfrm>
              <a:off x="8275356" y="-140688"/>
              <a:ext cx="18648" cy="4326"/>
            </a:xfrm>
            <a:custGeom>
              <a:rect b="b" l="l" r="r" t="t"/>
              <a:pathLst>
                <a:path extrusionOk="0" h="45" w="177">
                  <a:moveTo>
                    <a:pt x="177" y="1"/>
                  </a:moveTo>
                  <a:lnTo>
                    <a:pt x="0" y="45"/>
                  </a:lnTo>
                  <a:lnTo>
                    <a:pt x="0" y="45"/>
                  </a:lnTo>
                  <a:lnTo>
                    <a:pt x="53" y="36"/>
                  </a:lnTo>
                  <a:lnTo>
                    <a:pt x="17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34"/>
            <p:cNvSpPr/>
            <p:nvPr/>
          </p:nvSpPr>
          <p:spPr>
            <a:xfrm>
              <a:off x="8533904" y="-208742"/>
              <a:ext cx="23916" cy="7882"/>
            </a:xfrm>
            <a:custGeom>
              <a:rect b="b" l="l" r="r" t="t"/>
              <a:pathLst>
                <a:path extrusionOk="0" h="82" w="227">
                  <a:moveTo>
                    <a:pt x="194" y="0"/>
                  </a:moveTo>
                  <a:cubicBezTo>
                    <a:pt x="173" y="0"/>
                    <a:pt x="142" y="7"/>
                    <a:pt x="107" y="20"/>
                  </a:cubicBezTo>
                  <a:cubicBezTo>
                    <a:pt x="63" y="46"/>
                    <a:pt x="1" y="73"/>
                    <a:pt x="27" y="82"/>
                  </a:cubicBezTo>
                  <a:lnTo>
                    <a:pt x="222" y="20"/>
                  </a:lnTo>
                  <a:cubicBezTo>
                    <a:pt x="226" y="7"/>
                    <a:pt x="215" y="0"/>
                    <a:pt x="19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34"/>
            <p:cNvSpPr/>
            <p:nvPr/>
          </p:nvSpPr>
          <p:spPr>
            <a:xfrm>
              <a:off x="8471637" y="-206916"/>
              <a:ext cx="10325" cy="6921"/>
            </a:xfrm>
            <a:custGeom>
              <a:rect b="b" l="l" r="r" t="t"/>
              <a:pathLst>
                <a:path extrusionOk="0" h="72" w="98">
                  <a:moveTo>
                    <a:pt x="89" y="1"/>
                  </a:moveTo>
                  <a:lnTo>
                    <a:pt x="0" y="54"/>
                  </a:lnTo>
                  <a:cubicBezTo>
                    <a:pt x="62" y="54"/>
                    <a:pt x="62" y="63"/>
                    <a:pt x="97" y="72"/>
                  </a:cubicBezTo>
                  <a:lnTo>
                    <a:pt x="8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34"/>
            <p:cNvSpPr/>
            <p:nvPr/>
          </p:nvSpPr>
          <p:spPr>
            <a:xfrm>
              <a:off x="8516204" y="-225275"/>
              <a:ext cx="30870" cy="8651"/>
            </a:xfrm>
            <a:custGeom>
              <a:rect b="b" l="l" r="r" t="t"/>
              <a:pathLst>
                <a:path extrusionOk="0" h="90" w="293">
                  <a:moveTo>
                    <a:pt x="258" y="0"/>
                  </a:moveTo>
                  <a:cubicBezTo>
                    <a:pt x="247" y="0"/>
                    <a:pt x="218" y="7"/>
                    <a:pt x="160" y="24"/>
                  </a:cubicBezTo>
                  <a:cubicBezTo>
                    <a:pt x="145" y="40"/>
                    <a:pt x="0" y="89"/>
                    <a:pt x="84" y="89"/>
                  </a:cubicBezTo>
                  <a:cubicBezTo>
                    <a:pt x="96" y="89"/>
                    <a:pt x="112" y="88"/>
                    <a:pt x="134" y="86"/>
                  </a:cubicBezTo>
                  <a:cubicBezTo>
                    <a:pt x="147" y="66"/>
                    <a:pt x="292" y="0"/>
                    <a:pt x="25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34"/>
            <p:cNvSpPr/>
            <p:nvPr/>
          </p:nvSpPr>
          <p:spPr>
            <a:xfrm>
              <a:off x="8836280" y="-231523"/>
              <a:ext cx="6638" cy="12015"/>
            </a:xfrm>
            <a:custGeom>
              <a:rect b="b" l="l" r="r" t="t"/>
              <a:pathLst>
                <a:path extrusionOk="0" h="125" w="63">
                  <a:moveTo>
                    <a:pt x="9" y="1"/>
                  </a:moveTo>
                  <a:lnTo>
                    <a:pt x="1" y="125"/>
                  </a:lnTo>
                  <a:lnTo>
                    <a:pt x="62" y="10"/>
                  </a:ln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34"/>
            <p:cNvSpPr/>
            <p:nvPr/>
          </p:nvSpPr>
          <p:spPr>
            <a:xfrm>
              <a:off x="9070596" y="-130883"/>
              <a:ext cx="22547" cy="25665"/>
            </a:xfrm>
            <a:custGeom>
              <a:rect b="b" l="l" r="r" t="t"/>
              <a:pathLst>
                <a:path extrusionOk="0" h="267" w="214">
                  <a:moveTo>
                    <a:pt x="11" y="1"/>
                  </a:moveTo>
                  <a:cubicBezTo>
                    <a:pt x="1" y="1"/>
                    <a:pt x="22" y="37"/>
                    <a:pt x="37" y="66"/>
                  </a:cubicBezTo>
                  <a:cubicBezTo>
                    <a:pt x="52" y="104"/>
                    <a:pt x="67" y="141"/>
                    <a:pt x="55" y="141"/>
                  </a:cubicBezTo>
                  <a:cubicBezTo>
                    <a:pt x="53" y="141"/>
                    <a:pt x="50" y="140"/>
                    <a:pt x="46" y="137"/>
                  </a:cubicBezTo>
                  <a:lnTo>
                    <a:pt x="46" y="137"/>
                  </a:lnTo>
                  <a:cubicBezTo>
                    <a:pt x="117" y="208"/>
                    <a:pt x="152" y="267"/>
                    <a:pt x="178" y="267"/>
                  </a:cubicBezTo>
                  <a:cubicBezTo>
                    <a:pt x="191" y="267"/>
                    <a:pt x="202" y="252"/>
                    <a:pt x="214" y="217"/>
                  </a:cubicBezTo>
                  <a:cubicBezTo>
                    <a:pt x="156" y="106"/>
                    <a:pt x="132" y="104"/>
                    <a:pt x="110" y="104"/>
                  </a:cubicBezTo>
                  <a:cubicBezTo>
                    <a:pt x="109" y="104"/>
                    <a:pt x="108" y="104"/>
                    <a:pt x="107" y="104"/>
                  </a:cubicBezTo>
                  <a:cubicBezTo>
                    <a:pt x="86" y="104"/>
                    <a:pt x="66" y="102"/>
                    <a:pt x="19" y="5"/>
                  </a:cubicBezTo>
                  <a:cubicBezTo>
                    <a:pt x="15" y="2"/>
                    <a:pt x="12"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34"/>
            <p:cNvSpPr/>
            <p:nvPr/>
          </p:nvSpPr>
          <p:spPr>
            <a:xfrm>
              <a:off x="9069753" y="-122809"/>
              <a:ext cx="5689" cy="5191"/>
            </a:xfrm>
            <a:custGeom>
              <a:rect b="b" l="l" r="r" t="t"/>
              <a:pathLst>
                <a:path extrusionOk="0" h="54" w="54">
                  <a:moveTo>
                    <a:pt x="1" y="0"/>
                  </a:moveTo>
                  <a:lnTo>
                    <a:pt x="1" y="0"/>
                  </a:lnTo>
                  <a:cubicBezTo>
                    <a:pt x="27" y="35"/>
                    <a:pt x="45" y="44"/>
                    <a:pt x="54" y="53"/>
                  </a:cubicBezTo>
                  <a:cubicBezTo>
                    <a:pt x="36" y="35"/>
                    <a:pt x="19"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34"/>
            <p:cNvSpPr/>
            <p:nvPr/>
          </p:nvSpPr>
          <p:spPr>
            <a:xfrm>
              <a:off x="7602752" y="181802"/>
              <a:ext cx="5689" cy="11150"/>
            </a:xfrm>
            <a:custGeom>
              <a:rect b="b" l="l" r="r" t="t"/>
              <a:pathLst>
                <a:path extrusionOk="0" h="116" w="54">
                  <a:moveTo>
                    <a:pt x="53" y="1"/>
                  </a:moveTo>
                  <a:lnTo>
                    <a:pt x="53" y="1"/>
                  </a:lnTo>
                  <a:cubicBezTo>
                    <a:pt x="36" y="19"/>
                    <a:pt x="18" y="45"/>
                    <a:pt x="0" y="63"/>
                  </a:cubicBezTo>
                  <a:lnTo>
                    <a:pt x="9" y="116"/>
                  </a:lnTo>
                  <a:cubicBezTo>
                    <a:pt x="18" y="72"/>
                    <a:pt x="36" y="36"/>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34"/>
            <p:cNvSpPr/>
            <p:nvPr/>
          </p:nvSpPr>
          <p:spPr>
            <a:xfrm>
              <a:off x="7598959" y="159790"/>
              <a:ext cx="9482" cy="8555"/>
            </a:xfrm>
            <a:custGeom>
              <a:rect b="b" l="l" r="r" t="t"/>
              <a:pathLst>
                <a:path extrusionOk="0" h="89" w="90">
                  <a:moveTo>
                    <a:pt x="45" y="0"/>
                  </a:moveTo>
                  <a:cubicBezTo>
                    <a:pt x="36" y="18"/>
                    <a:pt x="27" y="71"/>
                    <a:pt x="1" y="89"/>
                  </a:cubicBezTo>
                  <a:lnTo>
                    <a:pt x="89" y="89"/>
                  </a:lnTo>
                  <a:cubicBezTo>
                    <a:pt x="72" y="62"/>
                    <a:pt x="63" y="27"/>
                    <a:pt x="4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34"/>
            <p:cNvSpPr/>
            <p:nvPr/>
          </p:nvSpPr>
          <p:spPr>
            <a:xfrm>
              <a:off x="9025187" y="764109"/>
              <a:ext cx="11273" cy="9420"/>
            </a:xfrm>
            <a:custGeom>
              <a:rect b="b" l="l" r="r" t="t"/>
              <a:pathLst>
                <a:path extrusionOk="0" h="98" w="107">
                  <a:moveTo>
                    <a:pt x="88" y="0"/>
                  </a:moveTo>
                  <a:cubicBezTo>
                    <a:pt x="62" y="9"/>
                    <a:pt x="44" y="44"/>
                    <a:pt x="0" y="97"/>
                  </a:cubicBezTo>
                  <a:cubicBezTo>
                    <a:pt x="35" y="71"/>
                    <a:pt x="71" y="44"/>
                    <a:pt x="106" y="18"/>
                  </a:cubicBezTo>
                  <a:lnTo>
                    <a:pt x="8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34"/>
            <p:cNvSpPr/>
            <p:nvPr/>
          </p:nvSpPr>
          <p:spPr>
            <a:xfrm>
              <a:off x="8871681" y="913483"/>
              <a:ext cx="10325" cy="3460"/>
            </a:xfrm>
            <a:custGeom>
              <a:rect b="b" l="l" r="r" t="t"/>
              <a:pathLst>
                <a:path extrusionOk="0" h="36" w="98">
                  <a:moveTo>
                    <a:pt x="0" y="0"/>
                  </a:moveTo>
                  <a:lnTo>
                    <a:pt x="62" y="36"/>
                  </a:lnTo>
                  <a:lnTo>
                    <a:pt x="97" y="18"/>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34"/>
            <p:cNvSpPr/>
            <p:nvPr/>
          </p:nvSpPr>
          <p:spPr>
            <a:xfrm>
              <a:off x="8696998" y="987304"/>
              <a:ext cx="26866" cy="6056"/>
            </a:xfrm>
            <a:custGeom>
              <a:rect b="b" l="l" r="r" t="t"/>
              <a:pathLst>
                <a:path extrusionOk="0" h="63" w="255">
                  <a:moveTo>
                    <a:pt x="254" y="0"/>
                  </a:moveTo>
                  <a:lnTo>
                    <a:pt x="254" y="0"/>
                  </a:lnTo>
                  <a:cubicBezTo>
                    <a:pt x="242" y="3"/>
                    <a:pt x="229" y="7"/>
                    <a:pt x="216" y="11"/>
                  </a:cubicBezTo>
                  <a:lnTo>
                    <a:pt x="216" y="11"/>
                  </a:lnTo>
                  <a:cubicBezTo>
                    <a:pt x="229" y="8"/>
                    <a:pt x="241" y="5"/>
                    <a:pt x="254" y="0"/>
                  </a:cubicBezTo>
                  <a:close/>
                  <a:moveTo>
                    <a:pt x="216" y="11"/>
                  </a:moveTo>
                  <a:cubicBezTo>
                    <a:pt x="182" y="18"/>
                    <a:pt x="151" y="20"/>
                    <a:pt x="124" y="20"/>
                  </a:cubicBezTo>
                  <a:cubicBezTo>
                    <a:pt x="91" y="20"/>
                    <a:pt x="63" y="18"/>
                    <a:pt x="44" y="18"/>
                  </a:cubicBezTo>
                  <a:cubicBezTo>
                    <a:pt x="13" y="18"/>
                    <a:pt x="1" y="25"/>
                    <a:pt x="16" y="62"/>
                  </a:cubicBezTo>
                  <a:cubicBezTo>
                    <a:pt x="82" y="55"/>
                    <a:pt x="153" y="29"/>
                    <a:pt x="216" y="1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34"/>
            <p:cNvSpPr/>
            <p:nvPr/>
          </p:nvSpPr>
          <p:spPr>
            <a:xfrm>
              <a:off x="7867832" y="327042"/>
              <a:ext cx="6638" cy="5094"/>
            </a:xfrm>
            <a:custGeom>
              <a:rect b="b" l="l" r="r" t="t"/>
              <a:pathLst>
                <a:path extrusionOk="0" h="53" w="63">
                  <a:moveTo>
                    <a:pt x="24" y="1"/>
                  </a:moveTo>
                  <a:cubicBezTo>
                    <a:pt x="11" y="1"/>
                    <a:pt x="1" y="9"/>
                    <a:pt x="10" y="9"/>
                  </a:cubicBezTo>
                  <a:cubicBezTo>
                    <a:pt x="1" y="53"/>
                    <a:pt x="45" y="44"/>
                    <a:pt x="63" y="53"/>
                  </a:cubicBezTo>
                  <a:cubicBezTo>
                    <a:pt x="58" y="11"/>
                    <a:pt x="38" y="1"/>
                    <a:pt x="2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34"/>
            <p:cNvSpPr/>
            <p:nvPr/>
          </p:nvSpPr>
          <p:spPr>
            <a:xfrm>
              <a:off x="7879948" y="261583"/>
              <a:ext cx="2002" cy="10285"/>
            </a:xfrm>
            <a:custGeom>
              <a:rect b="b" l="l" r="r" t="t"/>
              <a:pathLst>
                <a:path extrusionOk="0" h="107" w="19">
                  <a:moveTo>
                    <a:pt x="18" y="1"/>
                  </a:moveTo>
                  <a:lnTo>
                    <a:pt x="1" y="89"/>
                  </a:lnTo>
                  <a:lnTo>
                    <a:pt x="9" y="107"/>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34"/>
            <p:cNvSpPr/>
            <p:nvPr/>
          </p:nvSpPr>
          <p:spPr>
            <a:xfrm>
              <a:off x="7892064" y="220827"/>
              <a:ext cx="28025" cy="34123"/>
            </a:xfrm>
            <a:custGeom>
              <a:rect b="b" l="l" r="r" t="t"/>
              <a:pathLst>
                <a:path extrusionOk="0" h="355" w="266">
                  <a:moveTo>
                    <a:pt x="258" y="1"/>
                  </a:moveTo>
                  <a:cubicBezTo>
                    <a:pt x="149" y="1"/>
                    <a:pt x="122" y="197"/>
                    <a:pt x="36" y="266"/>
                  </a:cubicBezTo>
                  <a:lnTo>
                    <a:pt x="0" y="266"/>
                  </a:lnTo>
                  <a:lnTo>
                    <a:pt x="27" y="354"/>
                  </a:lnTo>
                  <a:cubicBezTo>
                    <a:pt x="106" y="231"/>
                    <a:pt x="177" y="63"/>
                    <a:pt x="265" y="1"/>
                  </a:cubicBezTo>
                  <a:cubicBezTo>
                    <a:pt x="263" y="1"/>
                    <a:pt x="260" y="1"/>
                    <a:pt x="25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34"/>
            <p:cNvSpPr/>
            <p:nvPr/>
          </p:nvSpPr>
          <p:spPr>
            <a:xfrm>
              <a:off x="7951592" y="205832"/>
              <a:ext cx="5689" cy="6632"/>
            </a:xfrm>
            <a:custGeom>
              <a:rect b="b" l="l" r="r" t="t"/>
              <a:pathLst>
                <a:path extrusionOk="0" h="69" w="54">
                  <a:moveTo>
                    <a:pt x="40" y="0"/>
                  </a:moveTo>
                  <a:cubicBezTo>
                    <a:pt x="39" y="0"/>
                    <a:pt x="33" y="15"/>
                    <a:pt x="0" y="69"/>
                  </a:cubicBezTo>
                  <a:cubicBezTo>
                    <a:pt x="9" y="60"/>
                    <a:pt x="9" y="60"/>
                    <a:pt x="18" y="60"/>
                  </a:cubicBezTo>
                  <a:cubicBezTo>
                    <a:pt x="27" y="51"/>
                    <a:pt x="36" y="42"/>
                    <a:pt x="53" y="25"/>
                  </a:cubicBezTo>
                  <a:cubicBezTo>
                    <a:pt x="35" y="20"/>
                    <a:pt x="41" y="0"/>
                    <a:pt x="4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34"/>
            <p:cNvSpPr/>
            <p:nvPr/>
          </p:nvSpPr>
          <p:spPr>
            <a:xfrm>
              <a:off x="7952329" y="211503"/>
              <a:ext cx="3793" cy="1826"/>
            </a:xfrm>
            <a:custGeom>
              <a:rect b="b" l="l" r="r" t="t"/>
              <a:pathLst>
                <a:path extrusionOk="0" h="19" w="36">
                  <a:moveTo>
                    <a:pt x="19" y="0"/>
                  </a:moveTo>
                  <a:cubicBezTo>
                    <a:pt x="17" y="0"/>
                    <a:pt x="15" y="0"/>
                    <a:pt x="11" y="1"/>
                  </a:cubicBezTo>
                  <a:cubicBezTo>
                    <a:pt x="0" y="14"/>
                    <a:pt x="0" y="19"/>
                    <a:pt x="4" y="19"/>
                  </a:cubicBezTo>
                  <a:cubicBezTo>
                    <a:pt x="12" y="19"/>
                    <a:pt x="36" y="0"/>
                    <a:pt x="1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34"/>
            <p:cNvSpPr/>
            <p:nvPr/>
          </p:nvSpPr>
          <p:spPr>
            <a:xfrm>
              <a:off x="7967395" y="192856"/>
              <a:ext cx="12221" cy="6921"/>
            </a:xfrm>
            <a:custGeom>
              <a:rect b="b" l="l" r="r" t="t"/>
              <a:pathLst>
                <a:path extrusionOk="0" h="72" w="116">
                  <a:moveTo>
                    <a:pt x="45" y="1"/>
                  </a:moveTo>
                  <a:cubicBezTo>
                    <a:pt x="27" y="27"/>
                    <a:pt x="18" y="45"/>
                    <a:pt x="1" y="71"/>
                  </a:cubicBezTo>
                  <a:cubicBezTo>
                    <a:pt x="20" y="71"/>
                    <a:pt x="53" y="53"/>
                    <a:pt x="66" y="53"/>
                  </a:cubicBezTo>
                  <a:cubicBezTo>
                    <a:pt x="71" y="53"/>
                    <a:pt x="74" y="55"/>
                    <a:pt x="71" y="63"/>
                  </a:cubicBezTo>
                  <a:cubicBezTo>
                    <a:pt x="115" y="10"/>
                    <a:pt x="98" y="1"/>
                    <a:pt x="45"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34"/>
            <p:cNvSpPr/>
            <p:nvPr/>
          </p:nvSpPr>
          <p:spPr>
            <a:xfrm>
              <a:off x="7971083" y="183532"/>
              <a:ext cx="2950" cy="3460"/>
            </a:xfrm>
            <a:custGeom>
              <a:rect b="b" l="l" r="r" t="t"/>
              <a:pathLst>
                <a:path extrusionOk="0" h="36" w="28">
                  <a:moveTo>
                    <a:pt x="27" y="1"/>
                  </a:moveTo>
                  <a:lnTo>
                    <a:pt x="1" y="36"/>
                  </a:lnTo>
                  <a:cubicBezTo>
                    <a:pt x="10" y="36"/>
                    <a:pt x="19" y="36"/>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34"/>
            <p:cNvSpPr/>
            <p:nvPr/>
          </p:nvSpPr>
          <p:spPr>
            <a:xfrm>
              <a:off x="7965499" y="186416"/>
              <a:ext cx="5689" cy="8267"/>
            </a:xfrm>
            <a:custGeom>
              <a:rect b="b" l="l" r="r" t="t"/>
              <a:pathLst>
                <a:path extrusionOk="0" h="86" w="54">
                  <a:moveTo>
                    <a:pt x="32" y="0"/>
                  </a:moveTo>
                  <a:cubicBezTo>
                    <a:pt x="26" y="0"/>
                    <a:pt x="23" y="8"/>
                    <a:pt x="27" y="41"/>
                  </a:cubicBezTo>
                  <a:cubicBezTo>
                    <a:pt x="25" y="34"/>
                    <a:pt x="23" y="31"/>
                    <a:pt x="22" y="31"/>
                  </a:cubicBezTo>
                  <a:cubicBezTo>
                    <a:pt x="17" y="31"/>
                    <a:pt x="14" y="53"/>
                    <a:pt x="1" y="85"/>
                  </a:cubicBezTo>
                  <a:cubicBezTo>
                    <a:pt x="19" y="59"/>
                    <a:pt x="36" y="32"/>
                    <a:pt x="54" y="6"/>
                  </a:cubicBezTo>
                  <a:cubicBezTo>
                    <a:pt x="46" y="6"/>
                    <a:pt x="38" y="0"/>
                    <a:pt x="3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34"/>
            <p:cNvSpPr/>
            <p:nvPr/>
          </p:nvSpPr>
          <p:spPr>
            <a:xfrm>
              <a:off x="7949063" y="193721"/>
              <a:ext cx="11905" cy="9804"/>
            </a:xfrm>
            <a:custGeom>
              <a:rect b="b" l="l" r="r" t="t"/>
              <a:pathLst>
                <a:path extrusionOk="0" h="102" w="113">
                  <a:moveTo>
                    <a:pt x="60" y="1"/>
                  </a:moveTo>
                  <a:lnTo>
                    <a:pt x="60" y="1"/>
                  </a:lnTo>
                  <a:cubicBezTo>
                    <a:pt x="6" y="65"/>
                    <a:pt x="1" y="101"/>
                    <a:pt x="23" y="101"/>
                  </a:cubicBezTo>
                  <a:cubicBezTo>
                    <a:pt x="40" y="101"/>
                    <a:pt x="74" y="78"/>
                    <a:pt x="113" y="27"/>
                  </a:cubicBezTo>
                  <a:lnTo>
                    <a:pt x="113" y="27"/>
                  </a:lnTo>
                  <a:cubicBezTo>
                    <a:pt x="90" y="36"/>
                    <a:pt x="67" y="50"/>
                    <a:pt x="55" y="50"/>
                  </a:cubicBezTo>
                  <a:cubicBezTo>
                    <a:pt x="44" y="50"/>
                    <a:pt x="43" y="39"/>
                    <a:pt x="6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34"/>
            <p:cNvSpPr/>
            <p:nvPr/>
          </p:nvSpPr>
          <p:spPr>
            <a:xfrm>
              <a:off x="7905972" y="212369"/>
              <a:ext cx="11273" cy="10285"/>
            </a:xfrm>
            <a:custGeom>
              <a:rect b="b" l="l" r="r" t="t"/>
              <a:pathLst>
                <a:path extrusionOk="0" h="107" w="107">
                  <a:moveTo>
                    <a:pt x="80" y="1"/>
                  </a:moveTo>
                  <a:lnTo>
                    <a:pt x="18" y="45"/>
                  </a:lnTo>
                  <a:lnTo>
                    <a:pt x="1" y="105"/>
                  </a:lnTo>
                  <a:lnTo>
                    <a:pt x="1" y="105"/>
                  </a:lnTo>
                  <a:cubicBezTo>
                    <a:pt x="13" y="70"/>
                    <a:pt x="106" y="18"/>
                    <a:pt x="80" y="1"/>
                  </a:cubicBezTo>
                  <a:close/>
                  <a:moveTo>
                    <a:pt x="1" y="105"/>
                  </a:moveTo>
                  <a:cubicBezTo>
                    <a:pt x="1" y="106"/>
                    <a:pt x="1" y="106"/>
                    <a:pt x="1" y="107"/>
                  </a:cubicBezTo>
                  <a:lnTo>
                    <a:pt x="1" y="105"/>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34"/>
            <p:cNvSpPr/>
            <p:nvPr/>
          </p:nvSpPr>
          <p:spPr>
            <a:xfrm>
              <a:off x="8000899" y="171709"/>
              <a:ext cx="11273" cy="5094"/>
            </a:xfrm>
            <a:custGeom>
              <a:rect b="b" l="l" r="r" t="t"/>
              <a:pathLst>
                <a:path extrusionOk="0" h="53" w="107">
                  <a:moveTo>
                    <a:pt x="53" y="0"/>
                  </a:moveTo>
                  <a:lnTo>
                    <a:pt x="18" y="18"/>
                  </a:lnTo>
                  <a:cubicBezTo>
                    <a:pt x="0" y="27"/>
                    <a:pt x="0" y="27"/>
                    <a:pt x="0" y="35"/>
                  </a:cubicBezTo>
                  <a:lnTo>
                    <a:pt x="53" y="35"/>
                  </a:lnTo>
                  <a:cubicBezTo>
                    <a:pt x="80" y="35"/>
                    <a:pt x="106" y="44"/>
                    <a:pt x="106" y="53"/>
                  </a:cubicBezTo>
                  <a:cubicBezTo>
                    <a:pt x="106" y="35"/>
                    <a:pt x="62" y="18"/>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34"/>
            <p:cNvSpPr/>
            <p:nvPr/>
          </p:nvSpPr>
          <p:spPr>
            <a:xfrm>
              <a:off x="8004587" y="165749"/>
              <a:ext cx="11273" cy="6056"/>
            </a:xfrm>
            <a:custGeom>
              <a:rect b="b" l="l" r="r" t="t"/>
              <a:pathLst>
                <a:path extrusionOk="0" h="63" w="107">
                  <a:moveTo>
                    <a:pt x="107" y="0"/>
                  </a:moveTo>
                  <a:lnTo>
                    <a:pt x="107" y="0"/>
                  </a:lnTo>
                  <a:cubicBezTo>
                    <a:pt x="18" y="27"/>
                    <a:pt x="1" y="44"/>
                    <a:pt x="18" y="62"/>
                  </a:cubicBezTo>
                  <a:lnTo>
                    <a:pt x="10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34"/>
            <p:cNvSpPr/>
            <p:nvPr/>
          </p:nvSpPr>
          <p:spPr>
            <a:xfrm>
              <a:off x="7960863" y="173343"/>
              <a:ext cx="10325" cy="16245"/>
            </a:xfrm>
            <a:custGeom>
              <a:rect b="b" l="l" r="r" t="t"/>
              <a:pathLst>
                <a:path extrusionOk="0" h="169" w="98">
                  <a:moveTo>
                    <a:pt x="98" y="1"/>
                  </a:moveTo>
                  <a:lnTo>
                    <a:pt x="71" y="18"/>
                  </a:lnTo>
                  <a:cubicBezTo>
                    <a:pt x="45" y="71"/>
                    <a:pt x="18" y="115"/>
                    <a:pt x="1" y="168"/>
                  </a:cubicBezTo>
                  <a:cubicBezTo>
                    <a:pt x="27" y="115"/>
                    <a:pt x="63" y="54"/>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34"/>
            <p:cNvSpPr/>
            <p:nvPr/>
          </p:nvSpPr>
          <p:spPr>
            <a:xfrm>
              <a:off x="8048310" y="161520"/>
              <a:ext cx="8534" cy="9420"/>
            </a:xfrm>
            <a:custGeom>
              <a:rect b="b" l="l" r="r" t="t"/>
              <a:pathLst>
                <a:path extrusionOk="0" h="98" w="81">
                  <a:moveTo>
                    <a:pt x="80" y="0"/>
                  </a:moveTo>
                  <a:lnTo>
                    <a:pt x="45" y="35"/>
                  </a:lnTo>
                  <a:lnTo>
                    <a:pt x="1" y="97"/>
                  </a:lnTo>
                  <a:lnTo>
                    <a:pt x="8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34"/>
            <p:cNvSpPr/>
            <p:nvPr/>
          </p:nvSpPr>
          <p:spPr>
            <a:xfrm>
              <a:off x="8076230" y="150466"/>
              <a:ext cx="23389" cy="12784"/>
            </a:xfrm>
            <a:custGeom>
              <a:rect b="b" l="l" r="r" t="t"/>
              <a:pathLst>
                <a:path extrusionOk="0" h="133" w="222">
                  <a:moveTo>
                    <a:pt x="221" y="0"/>
                  </a:moveTo>
                  <a:cubicBezTo>
                    <a:pt x="177" y="36"/>
                    <a:pt x="115" y="53"/>
                    <a:pt x="27" y="62"/>
                  </a:cubicBezTo>
                  <a:cubicBezTo>
                    <a:pt x="1" y="106"/>
                    <a:pt x="107" y="97"/>
                    <a:pt x="71" y="133"/>
                  </a:cubicBezTo>
                  <a:cubicBezTo>
                    <a:pt x="133" y="97"/>
                    <a:pt x="186" y="53"/>
                    <a:pt x="22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34"/>
            <p:cNvSpPr/>
            <p:nvPr/>
          </p:nvSpPr>
          <p:spPr>
            <a:xfrm>
              <a:off x="8099514" y="143641"/>
              <a:ext cx="8429" cy="6921"/>
            </a:xfrm>
            <a:custGeom>
              <a:rect b="b" l="l" r="r" t="t"/>
              <a:pathLst>
                <a:path extrusionOk="0" h="72" w="80">
                  <a:moveTo>
                    <a:pt x="80" y="1"/>
                  </a:moveTo>
                  <a:lnTo>
                    <a:pt x="80" y="1"/>
                  </a:lnTo>
                  <a:cubicBezTo>
                    <a:pt x="53" y="18"/>
                    <a:pt x="27" y="45"/>
                    <a:pt x="0" y="71"/>
                  </a:cubicBezTo>
                  <a:cubicBezTo>
                    <a:pt x="27" y="54"/>
                    <a:pt x="53" y="36"/>
                    <a:pt x="8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34"/>
            <p:cNvSpPr/>
            <p:nvPr/>
          </p:nvSpPr>
          <p:spPr>
            <a:xfrm>
              <a:off x="8034403" y="159790"/>
              <a:ext cx="10325" cy="3749"/>
            </a:xfrm>
            <a:custGeom>
              <a:rect b="b" l="l" r="r" t="t"/>
              <a:pathLst>
                <a:path extrusionOk="0" h="39" w="98">
                  <a:moveTo>
                    <a:pt x="44" y="0"/>
                  </a:moveTo>
                  <a:cubicBezTo>
                    <a:pt x="27" y="9"/>
                    <a:pt x="9" y="9"/>
                    <a:pt x="0" y="18"/>
                  </a:cubicBezTo>
                  <a:cubicBezTo>
                    <a:pt x="7" y="25"/>
                    <a:pt x="26" y="38"/>
                    <a:pt x="66" y="38"/>
                  </a:cubicBezTo>
                  <a:cubicBezTo>
                    <a:pt x="75" y="38"/>
                    <a:pt x="86" y="37"/>
                    <a:pt x="97" y="36"/>
                  </a:cubicBezTo>
                  <a:lnTo>
                    <a:pt x="4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34"/>
            <p:cNvSpPr/>
            <p:nvPr/>
          </p:nvSpPr>
          <p:spPr>
            <a:xfrm>
              <a:off x="8038090" y="157195"/>
              <a:ext cx="9377" cy="2691"/>
            </a:xfrm>
            <a:custGeom>
              <a:rect b="b" l="l" r="r" t="t"/>
              <a:pathLst>
                <a:path extrusionOk="0" h="28" w="89">
                  <a:moveTo>
                    <a:pt x="89" y="1"/>
                  </a:moveTo>
                  <a:cubicBezTo>
                    <a:pt x="82" y="8"/>
                    <a:pt x="61" y="14"/>
                    <a:pt x="36" y="21"/>
                  </a:cubicBezTo>
                  <a:lnTo>
                    <a:pt x="36" y="21"/>
                  </a:lnTo>
                  <a:cubicBezTo>
                    <a:pt x="66" y="14"/>
                    <a:pt x="82" y="8"/>
                    <a:pt x="89" y="1"/>
                  </a:cubicBezTo>
                  <a:close/>
                  <a:moveTo>
                    <a:pt x="36" y="21"/>
                  </a:moveTo>
                  <a:lnTo>
                    <a:pt x="36" y="21"/>
                  </a:lnTo>
                  <a:cubicBezTo>
                    <a:pt x="25" y="23"/>
                    <a:pt x="14" y="25"/>
                    <a:pt x="1" y="27"/>
                  </a:cubicBezTo>
                  <a:lnTo>
                    <a:pt x="9" y="27"/>
                  </a:lnTo>
                  <a:cubicBezTo>
                    <a:pt x="18" y="25"/>
                    <a:pt x="27" y="23"/>
                    <a:pt x="36" y="2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34"/>
            <p:cNvSpPr/>
            <p:nvPr/>
          </p:nvSpPr>
          <p:spPr>
            <a:xfrm>
              <a:off x="8033455" y="160847"/>
              <a:ext cx="1054" cy="769"/>
            </a:xfrm>
            <a:custGeom>
              <a:rect b="b" l="l" r="r" t="t"/>
              <a:pathLst>
                <a:path extrusionOk="0" h="8" w="10">
                  <a:moveTo>
                    <a:pt x="2" y="0"/>
                  </a:moveTo>
                  <a:cubicBezTo>
                    <a:pt x="0" y="0"/>
                    <a:pt x="0" y="3"/>
                    <a:pt x="0" y="7"/>
                  </a:cubicBezTo>
                  <a:lnTo>
                    <a:pt x="9" y="7"/>
                  </a:ln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34"/>
            <p:cNvSpPr/>
            <p:nvPr/>
          </p:nvSpPr>
          <p:spPr>
            <a:xfrm>
              <a:off x="7990679" y="156426"/>
              <a:ext cx="6638" cy="11054"/>
            </a:xfrm>
            <a:custGeom>
              <a:rect b="b" l="l" r="r" t="t"/>
              <a:pathLst>
                <a:path extrusionOk="0" h="115" w="63">
                  <a:moveTo>
                    <a:pt x="9" y="0"/>
                  </a:moveTo>
                  <a:lnTo>
                    <a:pt x="9" y="0"/>
                  </a:lnTo>
                  <a:cubicBezTo>
                    <a:pt x="1" y="43"/>
                    <a:pt x="42" y="44"/>
                    <a:pt x="20" y="109"/>
                  </a:cubicBezTo>
                  <a:lnTo>
                    <a:pt x="20" y="109"/>
                  </a:lnTo>
                  <a:cubicBezTo>
                    <a:pt x="29" y="85"/>
                    <a:pt x="45" y="61"/>
                    <a:pt x="53" y="44"/>
                  </a:cubicBezTo>
                  <a:cubicBezTo>
                    <a:pt x="62" y="27"/>
                    <a:pt x="62" y="9"/>
                    <a:pt x="9" y="0"/>
                  </a:cubicBezTo>
                  <a:close/>
                  <a:moveTo>
                    <a:pt x="20" y="109"/>
                  </a:moveTo>
                  <a:cubicBezTo>
                    <a:pt x="19" y="111"/>
                    <a:pt x="19" y="113"/>
                    <a:pt x="18" y="115"/>
                  </a:cubicBezTo>
                  <a:cubicBezTo>
                    <a:pt x="19" y="113"/>
                    <a:pt x="19" y="111"/>
                    <a:pt x="20" y="10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34"/>
            <p:cNvSpPr/>
            <p:nvPr/>
          </p:nvSpPr>
          <p:spPr>
            <a:xfrm>
              <a:off x="8014806" y="157195"/>
              <a:ext cx="11273" cy="6921"/>
            </a:xfrm>
            <a:custGeom>
              <a:rect b="b" l="l" r="r" t="t"/>
              <a:pathLst>
                <a:path extrusionOk="0" h="72" w="107">
                  <a:moveTo>
                    <a:pt x="107" y="1"/>
                  </a:moveTo>
                  <a:lnTo>
                    <a:pt x="1" y="19"/>
                  </a:lnTo>
                  <a:cubicBezTo>
                    <a:pt x="1" y="36"/>
                    <a:pt x="27" y="45"/>
                    <a:pt x="1" y="72"/>
                  </a:cubicBezTo>
                  <a:lnTo>
                    <a:pt x="10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34"/>
            <p:cNvSpPr/>
            <p:nvPr/>
          </p:nvSpPr>
          <p:spPr>
            <a:xfrm>
              <a:off x="8025974" y="153830"/>
              <a:ext cx="4741" cy="3460"/>
            </a:xfrm>
            <a:custGeom>
              <a:rect b="b" l="l" r="r" t="t"/>
              <a:pathLst>
                <a:path extrusionOk="0" h="36" w="45">
                  <a:moveTo>
                    <a:pt x="45" y="1"/>
                  </a:moveTo>
                  <a:lnTo>
                    <a:pt x="1" y="36"/>
                  </a:lnTo>
                  <a:lnTo>
                    <a:pt x="45" y="27"/>
                  </a:lnTo>
                  <a:lnTo>
                    <a:pt x="4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34"/>
            <p:cNvSpPr/>
            <p:nvPr/>
          </p:nvSpPr>
          <p:spPr>
            <a:xfrm>
              <a:off x="8080760" y="137682"/>
              <a:ext cx="20755" cy="9516"/>
            </a:xfrm>
            <a:custGeom>
              <a:rect b="b" l="l" r="r" t="t"/>
              <a:pathLst>
                <a:path extrusionOk="0" h="99" w="197">
                  <a:moveTo>
                    <a:pt x="196" y="1"/>
                  </a:moveTo>
                  <a:lnTo>
                    <a:pt x="196" y="1"/>
                  </a:lnTo>
                  <a:cubicBezTo>
                    <a:pt x="134" y="18"/>
                    <a:pt x="72" y="36"/>
                    <a:pt x="11" y="63"/>
                  </a:cubicBezTo>
                  <a:cubicBezTo>
                    <a:pt x="11" y="76"/>
                    <a:pt x="1" y="99"/>
                    <a:pt x="25" y="99"/>
                  </a:cubicBezTo>
                  <a:cubicBezTo>
                    <a:pt x="33" y="99"/>
                    <a:pt x="45" y="96"/>
                    <a:pt x="64" y="89"/>
                  </a:cubicBezTo>
                  <a:cubicBezTo>
                    <a:pt x="99" y="54"/>
                    <a:pt x="143" y="27"/>
                    <a:pt x="19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34"/>
            <p:cNvSpPr/>
            <p:nvPr/>
          </p:nvSpPr>
          <p:spPr>
            <a:xfrm>
              <a:off x="8063271" y="152100"/>
              <a:ext cx="948" cy="961"/>
            </a:xfrm>
            <a:custGeom>
              <a:rect b="b" l="l" r="r" t="t"/>
              <a:pathLst>
                <a:path extrusionOk="0" h="10" w="9">
                  <a:moveTo>
                    <a:pt x="9" y="1"/>
                  </a:moveTo>
                  <a:cubicBezTo>
                    <a:pt x="0" y="1"/>
                    <a:pt x="0" y="1"/>
                    <a:pt x="0" y="10"/>
                  </a:cubicBezTo>
                  <a:cubicBezTo>
                    <a:pt x="0" y="1"/>
                    <a:pt x="9"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34"/>
            <p:cNvSpPr/>
            <p:nvPr/>
          </p:nvSpPr>
          <p:spPr>
            <a:xfrm>
              <a:off x="8156302" y="116535"/>
              <a:ext cx="948" cy="865"/>
            </a:xfrm>
            <a:custGeom>
              <a:rect b="b" l="l" r="r" t="t"/>
              <a:pathLst>
                <a:path extrusionOk="0" h="9" w="9">
                  <a:moveTo>
                    <a:pt x="0" y="0"/>
                  </a:moveTo>
                  <a:lnTo>
                    <a:pt x="0" y="9"/>
                  </a:lnTo>
                  <a:lnTo>
                    <a:pt x="9" y="9"/>
                  </a:ln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34"/>
            <p:cNvSpPr/>
            <p:nvPr/>
          </p:nvSpPr>
          <p:spPr>
            <a:xfrm>
              <a:off x="8071594" y="142488"/>
              <a:ext cx="10325" cy="5479"/>
            </a:xfrm>
            <a:custGeom>
              <a:rect b="b" l="l" r="r" t="t"/>
              <a:pathLst>
                <a:path extrusionOk="0" h="57" w="98">
                  <a:moveTo>
                    <a:pt x="95" y="0"/>
                  </a:moveTo>
                  <a:cubicBezTo>
                    <a:pt x="93" y="0"/>
                    <a:pt x="91" y="1"/>
                    <a:pt x="89" y="4"/>
                  </a:cubicBezTo>
                  <a:cubicBezTo>
                    <a:pt x="36" y="13"/>
                    <a:pt x="18" y="30"/>
                    <a:pt x="1" y="57"/>
                  </a:cubicBezTo>
                  <a:cubicBezTo>
                    <a:pt x="27" y="39"/>
                    <a:pt x="62" y="21"/>
                    <a:pt x="98" y="13"/>
                  </a:cubicBezTo>
                  <a:cubicBezTo>
                    <a:pt x="98" y="6"/>
                    <a:pt x="98" y="0"/>
                    <a:pt x="9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34"/>
            <p:cNvSpPr/>
            <p:nvPr/>
          </p:nvSpPr>
          <p:spPr>
            <a:xfrm>
              <a:off x="8113421" y="136048"/>
              <a:ext cx="9482" cy="1057"/>
            </a:xfrm>
            <a:custGeom>
              <a:rect b="b" l="l" r="r" t="t"/>
              <a:pathLst>
                <a:path extrusionOk="0" h="11" w="90">
                  <a:moveTo>
                    <a:pt x="1" y="0"/>
                  </a:moveTo>
                  <a:cubicBezTo>
                    <a:pt x="16" y="5"/>
                    <a:pt x="40" y="10"/>
                    <a:pt x="60" y="10"/>
                  </a:cubicBezTo>
                  <a:cubicBezTo>
                    <a:pt x="74" y="10"/>
                    <a:pt x="85" y="8"/>
                    <a:pt x="8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34"/>
            <p:cNvSpPr/>
            <p:nvPr/>
          </p:nvSpPr>
          <p:spPr>
            <a:xfrm>
              <a:off x="8066010" y="152965"/>
              <a:ext cx="1370" cy="481"/>
            </a:xfrm>
            <a:custGeom>
              <a:rect b="b" l="l" r="r" t="t"/>
              <a:pathLst>
                <a:path extrusionOk="0" h="5" w="13">
                  <a:moveTo>
                    <a:pt x="1" y="1"/>
                  </a:moveTo>
                  <a:cubicBezTo>
                    <a:pt x="6" y="4"/>
                    <a:pt x="9" y="5"/>
                    <a:pt x="10" y="5"/>
                  </a:cubicBezTo>
                  <a:cubicBezTo>
                    <a:pt x="12" y="5"/>
                    <a:pt x="6"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34"/>
            <p:cNvSpPr/>
            <p:nvPr/>
          </p:nvSpPr>
          <p:spPr>
            <a:xfrm>
              <a:off x="8064114" y="147871"/>
              <a:ext cx="6638" cy="5191"/>
            </a:xfrm>
            <a:custGeom>
              <a:rect b="b" l="l" r="r" t="t"/>
              <a:pathLst>
                <a:path extrusionOk="0" h="54" w="63">
                  <a:moveTo>
                    <a:pt x="63" y="1"/>
                  </a:moveTo>
                  <a:cubicBezTo>
                    <a:pt x="45" y="10"/>
                    <a:pt x="19" y="27"/>
                    <a:pt x="1" y="45"/>
                  </a:cubicBezTo>
                  <a:cubicBezTo>
                    <a:pt x="10" y="45"/>
                    <a:pt x="19" y="45"/>
                    <a:pt x="19" y="54"/>
                  </a:cubicBezTo>
                  <a:cubicBezTo>
                    <a:pt x="36" y="36"/>
                    <a:pt x="54" y="18"/>
                    <a:pt x="6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34"/>
            <p:cNvSpPr/>
            <p:nvPr/>
          </p:nvSpPr>
          <p:spPr>
            <a:xfrm>
              <a:off x="8130173" y="78278"/>
              <a:ext cx="48464" cy="38353"/>
            </a:xfrm>
            <a:custGeom>
              <a:rect b="b" l="l" r="r" t="t"/>
              <a:pathLst>
                <a:path extrusionOk="0" h="399" w="460">
                  <a:moveTo>
                    <a:pt x="398" y="1"/>
                  </a:moveTo>
                  <a:lnTo>
                    <a:pt x="301" y="80"/>
                  </a:lnTo>
                  <a:cubicBezTo>
                    <a:pt x="292" y="63"/>
                    <a:pt x="327" y="27"/>
                    <a:pt x="283" y="27"/>
                  </a:cubicBezTo>
                  <a:cubicBezTo>
                    <a:pt x="300" y="78"/>
                    <a:pt x="213" y="160"/>
                    <a:pt x="105" y="160"/>
                  </a:cubicBezTo>
                  <a:cubicBezTo>
                    <a:pt x="100" y="160"/>
                    <a:pt x="94" y="160"/>
                    <a:pt x="89" y="160"/>
                  </a:cubicBezTo>
                  <a:lnTo>
                    <a:pt x="89" y="160"/>
                  </a:lnTo>
                  <a:cubicBezTo>
                    <a:pt x="1" y="230"/>
                    <a:pt x="124" y="354"/>
                    <a:pt x="248" y="398"/>
                  </a:cubicBezTo>
                  <a:cubicBezTo>
                    <a:pt x="239" y="380"/>
                    <a:pt x="230" y="363"/>
                    <a:pt x="319" y="292"/>
                  </a:cubicBezTo>
                  <a:cubicBezTo>
                    <a:pt x="314" y="291"/>
                    <a:pt x="308" y="291"/>
                    <a:pt x="302" y="291"/>
                  </a:cubicBezTo>
                  <a:cubicBezTo>
                    <a:pt x="271" y="291"/>
                    <a:pt x="220" y="298"/>
                    <a:pt x="182" y="298"/>
                  </a:cubicBezTo>
                  <a:cubicBezTo>
                    <a:pt x="140" y="298"/>
                    <a:pt x="113" y="290"/>
                    <a:pt x="142" y="257"/>
                  </a:cubicBezTo>
                  <a:cubicBezTo>
                    <a:pt x="201" y="219"/>
                    <a:pt x="229" y="209"/>
                    <a:pt x="251" y="209"/>
                  </a:cubicBezTo>
                  <a:cubicBezTo>
                    <a:pt x="275" y="209"/>
                    <a:pt x="290" y="221"/>
                    <a:pt x="327" y="221"/>
                  </a:cubicBezTo>
                  <a:cubicBezTo>
                    <a:pt x="257" y="186"/>
                    <a:pt x="460" y="71"/>
                    <a:pt x="3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34"/>
            <p:cNvSpPr/>
            <p:nvPr/>
          </p:nvSpPr>
          <p:spPr>
            <a:xfrm>
              <a:off x="8132069" y="117304"/>
              <a:ext cx="24338" cy="8651"/>
            </a:xfrm>
            <a:custGeom>
              <a:rect b="b" l="l" r="r" t="t"/>
              <a:pathLst>
                <a:path extrusionOk="0" h="90" w="231">
                  <a:moveTo>
                    <a:pt x="230" y="1"/>
                  </a:moveTo>
                  <a:lnTo>
                    <a:pt x="27" y="80"/>
                  </a:lnTo>
                  <a:lnTo>
                    <a:pt x="36" y="72"/>
                  </a:lnTo>
                  <a:lnTo>
                    <a:pt x="36" y="72"/>
                  </a:lnTo>
                  <a:lnTo>
                    <a:pt x="0" y="89"/>
                  </a:lnTo>
                  <a:cubicBezTo>
                    <a:pt x="27" y="85"/>
                    <a:pt x="49" y="83"/>
                    <a:pt x="74" y="83"/>
                  </a:cubicBezTo>
                  <a:cubicBezTo>
                    <a:pt x="100" y="83"/>
                    <a:pt x="128" y="85"/>
                    <a:pt x="168" y="89"/>
                  </a:cubicBezTo>
                  <a:cubicBezTo>
                    <a:pt x="221" y="45"/>
                    <a:pt x="230" y="19"/>
                    <a:pt x="2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34"/>
            <p:cNvSpPr/>
            <p:nvPr/>
          </p:nvSpPr>
          <p:spPr>
            <a:xfrm>
              <a:off x="8100462" y="119034"/>
              <a:ext cx="31713" cy="18744"/>
            </a:xfrm>
            <a:custGeom>
              <a:rect b="b" l="l" r="r" t="t"/>
              <a:pathLst>
                <a:path extrusionOk="0" h="195" w="301">
                  <a:moveTo>
                    <a:pt x="133" y="1"/>
                  </a:moveTo>
                  <a:lnTo>
                    <a:pt x="133" y="1"/>
                  </a:lnTo>
                  <a:cubicBezTo>
                    <a:pt x="18" y="54"/>
                    <a:pt x="71" y="71"/>
                    <a:pt x="0" y="124"/>
                  </a:cubicBezTo>
                  <a:cubicBezTo>
                    <a:pt x="48" y="103"/>
                    <a:pt x="70" y="95"/>
                    <a:pt x="77" y="95"/>
                  </a:cubicBezTo>
                  <a:cubicBezTo>
                    <a:pt x="98" y="95"/>
                    <a:pt x="25" y="148"/>
                    <a:pt x="75" y="148"/>
                  </a:cubicBezTo>
                  <a:cubicBezTo>
                    <a:pt x="84" y="148"/>
                    <a:pt x="97" y="146"/>
                    <a:pt x="115" y="142"/>
                  </a:cubicBezTo>
                  <a:lnTo>
                    <a:pt x="115" y="142"/>
                  </a:lnTo>
                  <a:cubicBezTo>
                    <a:pt x="80" y="168"/>
                    <a:pt x="44" y="186"/>
                    <a:pt x="9" y="195"/>
                  </a:cubicBezTo>
                  <a:cubicBezTo>
                    <a:pt x="44" y="186"/>
                    <a:pt x="89" y="186"/>
                    <a:pt x="124" y="177"/>
                  </a:cubicBezTo>
                  <a:lnTo>
                    <a:pt x="115" y="177"/>
                  </a:lnTo>
                  <a:lnTo>
                    <a:pt x="300" y="71"/>
                  </a:lnTo>
                  <a:lnTo>
                    <a:pt x="300" y="71"/>
                  </a:lnTo>
                  <a:cubicBezTo>
                    <a:pt x="256" y="80"/>
                    <a:pt x="203" y="107"/>
                    <a:pt x="115" y="151"/>
                  </a:cubicBezTo>
                  <a:cubicBezTo>
                    <a:pt x="130" y="146"/>
                    <a:pt x="139" y="145"/>
                    <a:pt x="143" y="145"/>
                  </a:cubicBezTo>
                  <a:cubicBezTo>
                    <a:pt x="157" y="145"/>
                    <a:pt x="128" y="162"/>
                    <a:pt x="115" y="168"/>
                  </a:cubicBezTo>
                  <a:cubicBezTo>
                    <a:pt x="115" y="177"/>
                    <a:pt x="115" y="177"/>
                    <a:pt x="115" y="177"/>
                  </a:cubicBezTo>
                  <a:cubicBezTo>
                    <a:pt x="106" y="177"/>
                    <a:pt x="97" y="168"/>
                    <a:pt x="106" y="168"/>
                  </a:cubicBezTo>
                  <a:lnTo>
                    <a:pt x="115" y="168"/>
                  </a:lnTo>
                  <a:cubicBezTo>
                    <a:pt x="115" y="160"/>
                    <a:pt x="115" y="160"/>
                    <a:pt x="115" y="151"/>
                  </a:cubicBezTo>
                  <a:cubicBezTo>
                    <a:pt x="133" y="89"/>
                    <a:pt x="221" y="27"/>
                    <a:pt x="13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34"/>
            <p:cNvSpPr/>
            <p:nvPr/>
          </p:nvSpPr>
          <p:spPr>
            <a:xfrm>
              <a:off x="7998054" y="143257"/>
              <a:ext cx="2845" cy="1346"/>
            </a:xfrm>
            <a:custGeom>
              <a:rect b="b" l="l" r="r" t="t"/>
              <a:pathLst>
                <a:path extrusionOk="0" h="14" w="27">
                  <a:moveTo>
                    <a:pt x="18" y="1"/>
                  </a:moveTo>
                  <a:cubicBezTo>
                    <a:pt x="14" y="1"/>
                    <a:pt x="9" y="2"/>
                    <a:pt x="1" y="5"/>
                  </a:cubicBezTo>
                  <a:cubicBezTo>
                    <a:pt x="10" y="5"/>
                    <a:pt x="10" y="5"/>
                    <a:pt x="19" y="13"/>
                  </a:cubicBezTo>
                  <a:cubicBezTo>
                    <a:pt x="25" y="7"/>
                    <a:pt x="27" y="1"/>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34"/>
            <p:cNvSpPr/>
            <p:nvPr/>
          </p:nvSpPr>
          <p:spPr>
            <a:xfrm>
              <a:off x="7989731" y="143641"/>
              <a:ext cx="32872" cy="9420"/>
            </a:xfrm>
            <a:custGeom>
              <a:rect b="b" l="l" r="r" t="t"/>
              <a:pathLst>
                <a:path extrusionOk="0" h="98" w="312">
                  <a:moveTo>
                    <a:pt x="177" y="1"/>
                  </a:moveTo>
                  <a:cubicBezTo>
                    <a:pt x="159" y="18"/>
                    <a:pt x="159" y="36"/>
                    <a:pt x="106" y="45"/>
                  </a:cubicBezTo>
                  <a:cubicBezTo>
                    <a:pt x="62" y="45"/>
                    <a:pt x="98" y="27"/>
                    <a:pt x="89" y="9"/>
                  </a:cubicBezTo>
                  <a:lnTo>
                    <a:pt x="89" y="9"/>
                  </a:lnTo>
                  <a:cubicBezTo>
                    <a:pt x="71" y="27"/>
                    <a:pt x="0" y="71"/>
                    <a:pt x="98" y="71"/>
                  </a:cubicBezTo>
                  <a:lnTo>
                    <a:pt x="115" y="62"/>
                  </a:lnTo>
                  <a:cubicBezTo>
                    <a:pt x="126" y="61"/>
                    <a:pt x="138" y="61"/>
                    <a:pt x="150" y="61"/>
                  </a:cubicBezTo>
                  <a:cubicBezTo>
                    <a:pt x="208" y="61"/>
                    <a:pt x="275" y="73"/>
                    <a:pt x="300" y="86"/>
                  </a:cubicBezTo>
                  <a:lnTo>
                    <a:pt x="300" y="86"/>
                  </a:lnTo>
                  <a:cubicBezTo>
                    <a:pt x="268" y="49"/>
                    <a:pt x="233" y="25"/>
                    <a:pt x="177" y="1"/>
                  </a:cubicBezTo>
                  <a:close/>
                  <a:moveTo>
                    <a:pt x="300" y="86"/>
                  </a:moveTo>
                  <a:lnTo>
                    <a:pt x="300" y="86"/>
                  </a:lnTo>
                  <a:cubicBezTo>
                    <a:pt x="303" y="90"/>
                    <a:pt x="306" y="94"/>
                    <a:pt x="310" y="98"/>
                  </a:cubicBezTo>
                  <a:cubicBezTo>
                    <a:pt x="311" y="94"/>
                    <a:pt x="308" y="90"/>
                    <a:pt x="300" y="8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34"/>
            <p:cNvSpPr/>
            <p:nvPr/>
          </p:nvSpPr>
          <p:spPr>
            <a:xfrm>
              <a:off x="8057687" y="129223"/>
              <a:ext cx="18648" cy="9420"/>
            </a:xfrm>
            <a:custGeom>
              <a:rect b="b" l="l" r="r" t="t"/>
              <a:pathLst>
                <a:path extrusionOk="0" h="98" w="177">
                  <a:moveTo>
                    <a:pt x="80" y="1"/>
                  </a:moveTo>
                  <a:lnTo>
                    <a:pt x="97" y="27"/>
                  </a:lnTo>
                  <a:cubicBezTo>
                    <a:pt x="0" y="45"/>
                    <a:pt x="27" y="71"/>
                    <a:pt x="27" y="98"/>
                  </a:cubicBezTo>
                  <a:lnTo>
                    <a:pt x="177" y="9"/>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34"/>
            <p:cNvSpPr/>
            <p:nvPr/>
          </p:nvSpPr>
          <p:spPr>
            <a:xfrm>
              <a:off x="8160937" y="113940"/>
              <a:ext cx="6532" cy="10285"/>
            </a:xfrm>
            <a:custGeom>
              <a:rect b="b" l="l" r="r" t="t"/>
              <a:pathLst>
                <a:path extrusionOk="0" h="107" w="62">
                  <a:moveTo>
                    <a:pt x="62" y="1"/>
                  </a:moveTo>
                  <a:lnTo>
                    <a:pt x="0" y="54"/>
                  </a:lnTo>
                  <a:lnTo>
                    <a:pt x="0" y="107"/>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34"/>
            <p:cNvSpPr/>
            <p:nvPr/>
          </p:nvSpPr>
          <p:spPr>
            <a:xfrm>
              <a:off x="8182325" y="109710"/>
              <a:ext cx="5689" cy="4326"/>
            </a:xfrm>
            <a:custGeom>
              <a:rect b="b" l="l" r="r" t="t"/>
              <a:pathLst>
                <a:path extrusionOk="0" h="45" w="54">
                  <a:moveTo>
                    <a:pt x="0" y="0"/>
                  </a:moveTo>
                  <a:lnTo>
                    <a:pt x="9" y="45"/>
                  </a:lnTo>
                  <a:lnTo>
                    <a:pt x="53"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34"/>
            <p:cNvSpPr/>
            <p:nvPr/>
          </p:nvSpPr>
          <p:spPr>
            <a:xfrm>
              <a:off x="8798141" y="643572"/>
              <a:ext cx="2002" cy="5191"/>
            </a:xfrm>
            <a:custGeom>
              <a:rect b="b" l="l" r="r" t="t"/>
              <a:pathLst>
                <a:path extrusionOk="0" h="54" w="19">
                  <a:moveTo>
                    <a:pt x="18" y="0"/>
                  </a:moveTo>
                  <a:lnTo>
                    <a:pt x="1" y="53"/>
                  </a:lnTo>
                  <a:cubicBezTo>
                    <a:pt x="9" y="36"/>
                    <a:pt x="18"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34"/>
            <p:cNvSpPr/>
            <p:nvPr/>
          </p:nvSpPr>
          <p:spPr>
            <a:xfrm>
              <a:off x="8821425" y="610506"/>
              <a:ext cx="1896" cy="2884"/>
            </a:xfrm>
            <a:custGeom>
              <a:rect b="b" l="l" r="r" t="t"/>
              <a:pathLst>
                <a:path extrusionOk="0" h="30" w="18">
                  <a:moveTo>
                    <a:pt x="0" y="0"/>
                  </a:moveTo>
                  <a:lnTo>
                    <a:pt x="0" y="0"/>
                  </a:lnTo>
                  <a:cubicBezTo>
                    <a:pt x="7" y="20"/>
                    <a:pt x="9" y="30"/>
                    <a:pt x="13" y="30"/>
                  </a:cubicBezTo>
                  <a:cubicBezTo>
                    <a:pt x="14" y="30"/>
                    <a:pt x="16" y="29"/>
                    <a:pt x="18" y="27"/>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34"/>
            <p:cNvSpPr/>
            <p:nvPr/>
          </p:nvSpPr>
          <p:spPr>
            <a:xfrm>
              <a:off x="8718174" y="33293"/>
              <a:ext cx="10325" cy="12304"/>
            </a:xfrm>
            <a:custGeom>
              <a:rect b="b" l="l" r="r" t="t"/>
              <a:pathLst>
                <a:path extrusionOk="0" h="128" w="98">
                  <a:moveTo>
                    <a:pt x="0" y="1"/>
                  </a:moveTo>
                  <a:cubicBezTo>
                    <a:pt x="36" y="58"/>
                    <a:pt x="55" y="127"/>
                    <a:pt x="74" y="127"/>
                  </a:cubicBezTo>
                  <a:cubicBezTo>
                    <a:pt x="79" y="127"/>
                    <a:pt x="84" y="124"/>
                    <a:pt x="89" y="116"/>
                  </a:cubicBezTo>
                  <a:lnTo>
                    <a:pt x="97" y="54"/>
                  </a:lnTo>
                  <a:cubicBezTo>
                    <a:pt x="53" y="45"/>
                    <a:pt x="27" y="18"/>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34"/>
            <p:cNvSpPr/>
            <p:nvPr/>
          </p:nvSpPr>
          <p:spPr>
            <a:xfrm>
              <a:off x="8881900" y="315988"/>
              <a:ext cx="5689" cy="6825"/>
            </a:xfrm>
            <a:custGeom>
              <a:rect b="b" l="l" r="r" t="t"/>
              <a:pathLst>
                <a:path extrusionOk="0" h="71" w="54">
                  <a:moveTo>
                    <a:pt x="0" y="0"/>
                  </a:moveTo>
                  <a:lnTo>
                    <a:pt x="0" y="0"/>
                  </a:lnTo>
                  <a:cubicBezTo>
                    <a:pt x="9" y="18"/>
                    <a:pt x="18" y="44"/>
                    <a:pt x="36" y="71"/>
                  </a:cubicBezTo>
                  <a:cubicBezTo>
                    <a:pt x="36" y="62"/>
                    <a:pt x="44" y="53"/>
                    <a:pt x="53" y="44"/>
                  </a:cubicBezTo>
                  <a:cubicBezTo>
                    <a:pt x="36" y="27"/>
                    <a:pt x="18" y="9"/>
                    <a:pt x="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34"/>
            <p:cNvSpPr/>
            <p:nvPr/>
          </p:nvSpPr>
          <p:spPr>
            <a:xfrm>
              <a:off x="8904236" y="328676"/>
              <a:ext cx="3793" cy="9420"/>
            </a:xfrm>
            <a:custGeom>
              <a:rect b="b" l="l" r="r" t="t"/>
              <a:pathLst>
                <a:path extrusionOk="0" h="98" w="36">
                  <a:moveTo>
                    <a:pt x="36" y="1"/>
                  </a:moveTo>
                  <a:lnTo>
                    <a:pt x="3" y="90"/>
                  </a:lnTo>
                  <a:lnTo>
                    <a:pt x="3" y="90"/>
                  </a:lnTo>
                  <a:cubicBezTo>
                    <a:pt x="12" y="66"/>
                    <a:pt x="28" y="40"/>
                    <a:pt x="36" y="1"/>
                  </a:cubicBezTo>
                  <a:close/>
                  <a:moveTo>
                    <a:pt x="3" y="90"/>
                  </a:moveTo>
                  <a:lnTo>
                    <a:pt x="3" y="90"/>
                  </a:lnTo>
                  <a:cubicBezTo>
                    <a:pt x="2" y="92"/>
                    <a:pt x="1" y="95"/>
                    <a:pt x="0" y="98"/>
                  </a:cubicBezTo>
                  <a:lnTo>
                    <a:pt x="3" y="9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34"/>
            <p:cNvSpPr/>
            <p:nvPr/>
          </p:nvSpPr>
          <p:spPr>
            <a:xfrm>
              <a:off x="8609340" y="770069"/>
              <a:ext cx="11273" cy="5960"/>
            </a:xfrm>
            <a:custGeom>
              <a:rect b="b" l="l" r="r" t="t"/>
              <a:pathLst>
                <a:path extrusionOk="0" h="62" w="107">
                  <a:moveTo>
                    <a:pt x="53" y="0"/>
                  </a:moveTo>
                  <a:cubicBezTo>
                    <a:pt x="35" y="18"/>
                    <a:pt x="18" y="44"/>
                    <a:pt x="0" y="62"/>
                  </a:cubicBezTo>
                  <a:cubicBezTo>
                    <a:pt x="106" y="44"/>
                    <a:pt x="53" y="26"/>
                    <a:pt x="53"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34"/>
            <p:cNvSpPr/>
            <p:nvPr/>
          </p:nvSpPr>
          <p:spPr>
            <a:xfrm>
              <a:off x="8406526" y="35985"/>
              <a:ext cx="16857" cy="2499"/>
            </a:xfrm>
            <a:custGeom>
              <a:rect b="b" l="l" r="r" t="t"/>
              <a:pathLst>
                <a:path extrusionOk="0" h="26" w="160">
                  <a:moveTo>
                    <a:pt x="41" y="1"/>
                  </a:moveTo>
                  <a:cubicBezTo>
                    <a:pt x="19" y="1"/>
                    <a:pt x="4" y="7"/>
                    <a:pt x="0" y="26"/>
                  </a:cubicBezTo>
                  <a:cubicBezTo>
                    <a:pt x="62" y="26"/>
                    <a:pt x="115" y="26"/>
                    <a:pt x="159" y="17"/>
                  </a:cubicBezTo>
                  <a:cubicBezTo>
                    <a:pt x="114" y="12"/>
                    <a:pt x="71" y="1"/>
                    <a:pt x="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34"/>
            <p:cNvSpPr/>
            <p:nvPr/>
          </p:nvSpPr>
          <p:spPr>
            <a:xfrm>
              <a:off x="8760001" y="601951"/>
              <a:ext cx="2002" cy="4326"/>
            </a:xfrm>
            <a:custGeom>
              <a:rect b="b" l="l" r="r" t="t"/>
              <a:pathLst>
                <a:path extrusionOk="0" h="45" w="19">
                  <a:moveTo>
                    <a:pt x="9" y="1"/>
                  </a:moveTo>
                  <a:cubicBezTo>
                    <a:pt x="1" y="27"/>
                    <a:pt x="1" y="45"/>
                    <a:pt x="9" y="45"/>
                  </a:cubicBezTo>
                  <a:cubicBezTo>
                    <a:pt x="18" y="18"/>
                    <a:pt x="18"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34"/>
            <p:cNvSpPr/>
            <p:nvPr/>
          </p:nvSpPr>
          <p:spPr>
            <a:xfrm>
              <a:off x="8423278" y="33293"/>
              <a:ext cx="18648" cy="4806"/>
            </a:xfrm>
            <a:custGeom>
              <a:rect b="b" l="l" r="r" t="t"/>
              <a:pathLst>
                <a:path extrusionOk="0" h="50" w="177">
                  <a:moveTo>
                    <a:pt x="141" y="1"/>
                  </a:moveTo>
                  <a:cubicBezTo>
                    <a:pt x="97" y="18"/>
                    <a:pt x="53" y="36"/>
                    <a:pt x="0" y="45"/>
                  </a:cubicBezTo>
                  <a:cubicBezTo>
                    <a:pt x="19" y="48"/>
                    <a:pt x="38" y="50"/>
                    <a:pt x="57" y="50"/>
                  </a:cubicBezTo>
                  <a:cubicBezTo>
                    <a:pt x="99" y="50"/>
                    <a:pt x="140" y="40"/>
                    <a:pt x="177" y="10"/>
                  </a:cubicBezTo>
                  <a:cubicBezTo>
                    <a:pt x="159" y="1"/>
                    <a:pt x="150" y="1"/>
                    <a:pt x="14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34"/>
            <p:cNvSpPr/>
            <p:nvPr/>
          </p:nvSpPr>
          <p:spPr>
            <a:xfrm>
              <a:off x="7866884" y="594357"/>
              <a:ext cx="1054" cy="2595"/>
            </a:xfrm>
            <a:custGeom>
              <a:rect b="b" l="l" r="r" t="t"/>
              <a:pathLst>
                <a:path extrusionOk="0" h="27" w="10">
                  <a:moveTo>
                    <a:pt x="10" y="0"/>
                  </a:moveTo>
                  <a:cubicBezTo>
                    <a:pt x="1" y="9"/>
                    <a:pt x="1" y="9"/>
                    <a:pt x="10" y="27"/>
                  </a:cubicBezTo>
                  <a:cubicBezTo>
                    <a:pt x="10" y="18"/>
                    <a:pt x="10" y="9"/>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34"/>
            <p:cNvSpPr/>
            <p:nvPr/>
          </p:nvSpPr>
          <p:spPr>
            <a:xfrm>
              <a:off x="7861300" y="384715"/>
              <a:ext cx="2002" cy="7690"/>
            </a:xfrm>
            <a:custGeom>
              <a:rect b="b" l="l" r="r" t="t"/>
              <a:pathLst>
                <a:path extrusionOk="0" h="80" w="19">
                  <a:moveTo>
                    <a:pt x="1" y="0"/>
                  </a:moveTo>
                  <a:cubicBezTo>
                    <a:pt x="4" y="16"/>
                    <a:pt x="7" y="29"/>
                    <a:pt x="10" y="39"/>
                  </a:cubicBezTo>
                  <a:lnTo>
                    <a:pt x="10" y="39"/>
                  </a:lnTo>
                  <a:cubicBezTo>
                    <a:pt x="8" y="24"/>
                    <a:pt x="6" y="10"/>
                    <a:pt x="1" y="0"/>
                  </a:cubicBezTo>
                  <a:close/>
                  <a:moveTo>
                    <a:pt x="10" y="39"/>
                  </a:moveTo>
                  <a:cubicBezTo>
                    <a:pt x="12" y="53"/>
                    <a:pt x="14" y="67"/>
                    <a:pt x="19" y="80"/>
                  </a:cubicBezTo>
                  <a:cubicBezTo>
                    <a:pt x="19" y="69"/>
                    <a:pt x="15" y="57"/>
                    <a:pt x="10" y="3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34"/>
            <p:cNvSpPr/>
            <p:nvPr/>
          </p:nvSpPr>
          <p:spPr>
            <a:xfrm>
              <a:off x="8267454" y="79143"/>
              <a:ext cx="2423" cy="1057"/>
            </a:xfrm>
            <a:custGeom>
              <a:rect b="b" l="l" r="r" t="t"/>
              <a:pathLst>
                <a:path extrusionOk="0" h="11" w="23">
                  <a:moveTo>
                    <a:pt x="22" y="1"/>
                  </a:moveTo>
                  <a:lnTo>
                    <a:pt x="22" y="1"/>
                  </a:lnTo>
                  <a:cubicBezTo>
                    <a:pt x="4" y="8"/>
                    <a:pt x="1" y="11"/>
                    <a:pt x="4" y="11"/>
                  </a:cubicBezTo>
                  <a:cubicBezTo>
                    <a:pt x="8" y="11"/>
                    <a:pt x="22" y="6"/>
                    <a:pt x="2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34"/>
            <p:cNvSpPr/>
            <p:nvPr/>
          </p:nvSpPr>
          <p:spPr>
            <a:xfrm>
              <a:off x="8239956" y="65590"/>
              <a:ext cx="632" cy="2595"/>
            </a:xfrm>
            <a:custGeom>
              <a:rect b="b" l="l" r="r" t="t"/>
              <a:pathLst>
                <a:path extrusionOk="0" h="27" w="6">
                  <a:moveTo>
                    <a:pt x="1" y="0"/>
                  </a:moveTo>
                  <a:lnTo>
                    <a:pt x="1" y="0"/>
                  </a:lnTo>
                  <a:cubicBezTo>
                    <a:pt x="3" y="3"/>
                    <a:pt x="4" y="6"/>
                    <a:pt x="5" y="10"/>
                  </a:cubicBezTo>
                  <a:lnTo>
                    <a:pt x="5" y="10"/>
                  </a:lnTo>
                  <a:cubicBezTo>
                    <a:pt x="5" y="7"/>
                    <a:pt x="4" y="4"/>
                    <a:pt x="1" y="0"/>
                  </a:cubicBezTo>
                  <a:close/>
                  <a:moveTo>
                    <a:pt x="5" y="10"/>
                  </a:moveTo>
                  <a:lnTo>
                    <a:pt x="5" y="10"/>
                  </a:lnTo>
                  <a:cubicBezTo>
                    <a:pt x="4" y="16"/>
                    <a:pt x="1" y="21"/>
                    <a:pt x="1" y="27"/>
                  </a:cubicBezTo>
                  <a:cubicBezTo>
                    <a:pt x="1" y="27"/>
                    <a:pt x="5" y="18"/>
                    <a:pt x="5" y="1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34"/>
            <p:cNvSpPr/>
            <p:nvPr/>
          </p:nvSpPr>
          <p:spPr>
            <a:xfrm>
              <a:off x="8481857" y="-6597"/>
              <a:ext cx="2002" cy="96"/>
            </a:xfrm>
            <a:custGeom>
              <a:rect b="b" l="l" r="r" t="t"/>
              <a:pathLst>
                <a:path extrusionOk="0" h="1" w="19">
                  <a:moveTo>
                    <a:pt x="9" y="1"/>
                  </a:moveTo>
                  <a:lnTo>
                    <a:pt x="18" y="1"/>
                  </a:lnTo>
                  <a:cubicBezTo>
                    <a:pt x="0" y="1"/>
                    <a:pt x="0" y="1"/>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34"/>
            <p:cNvSpPr/>
            <p:nvPr/>
          </p:nvSpPr>
          <p:spPr>
            <a:xfrm>
              <a:off x="8262292" y="79143"/>
              <a:ext cx="6638" cy="96"/>
            </a:xfrm>
            <a:custGeom>
              <a:rect b="b" l="l" r="r" t="t"/>
              <a:pathLst>
                <a:path extrusionOk="0" h="1" w="63">
                  <a:moveTo>
                    <a:pt x="1" y="1"/>
                  </a:moveTo>
                  <a:cubicBezTo>
                    <a:pt x="18" y="1"/>
                    <a:pt x="36" y="1"/>
                    <a:pt x="62" y="1"/>
                  </a:cubicBezTo>
                  <a:cubicBezTo>
                    <a:pt x="54" y="1"/>
                    <a:pt x="27" y="1"/>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34"/>
            <p:cNvSpPr/>
            <p:nvPr/>
          </p:nvSpPr>
          <p:spPr>
            <a:xfrm>
              <a:off x="8259552" y="80874"/>
              <a:ext cx="4741" cy="2307"/>
            </a:xfrm>
            <a:custGeom>
              <a:rect b="b" l="l" r="r" t="t"/>
              <a:pathLst>
                <a:path extrusionOk="0" h="24" w="45">
                  <a:moveTo>
                    <a:pt x="44" y="0"/>
                  </a:moveTo>
                  <a:cubicBezTo>
                    <a:pt x="27" y="9"/>
                    <a:pt x="18" y="9"/>
                    <a:pt x="0" y="18"/>
                  </a:cubicBezTo>
                  <a:cubicBezTo>
                    <a:pt x="0" y="21"/>
                    <a:pt x="1" y="23"/>
                    <a:pt x="5" y="23"/>
                  </a:cubicBezTo>
                  <a:cubicBezTo>
                    <a:pt x="10" y="23"/>
                    <a:pt x="22" y="17"/>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34"/>
            <p:cNvSpPr/>
            <p:nvPr/>
          </p:nvSpPr>
          <p:spPr>
            <a:xfrm>
              <a:off x="8268824" y="76644"/>
              <a:ext cx="7586" cy="2595"/>
            </a:xfrm>
            <a:custGeom>
              <a:rect b="b" l="l" r="r" t="t"/>
              <a:pathLst>
                <a:path extrusionOk="0" h="27" w="72">
                  <a:moveTo>
                    <a:pt x="71" y="0"/>
                  </a:moveTo>
                  <a:lnTo>
                    <a:pt x="71" y="0"/>
                  </a:lnTo>
                  <a:cubicBezTo>
                    <a:pt x="45" y="9"/>
                    <a:pt x="18" y="18"/>
                    <a:pt x="0" y="27"/>
                  </a:cubicBezTo>
                  <a:lnTo>
                    <a:pt x="9" y="27"/>
                  </a:lnTo>
                  <a:cubicBezTo>
                    <a:pt x="27" y="18"/>
                    <a:pt x="45" y="18"/>
                    <a:pt x="7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34"/>
            <p:cNvSpPr/>
            <p:nvPr/>
          </p:nvSpPr>
          <p:spPr>
            <a:xfrm>
              <a:off x="8249965" y="721623"/>
              <a:ext cx="4109" cy="1346"/>
            </a:xfrm>
            <a:custGeom>
              <a:rect b="b" l="l" r="r" t="t"/>
              <a:pathLst>
                <a:path extrusionOk="0" h="14" w="39">
                  <a:moveTo>
                    <a:pt x="29" y="1"/>
                  </a:moveTo>
                  <a:cubicBezTo>
                    <a:pt x="7" y="10"/>
                    <a:pt x="1" y="14"/>
                    <a:pt x="4" y="14"/>
                  </a:cubicBezTo>
                  <a:cubicBezTo>
                    <a:pt x="7" y="14"/>
                    <a:pt x="20" y="10"/>
                    <a:pt x="3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34"/>
            <p:cNvSpPr/>
            <p:nvPr/>
          </p:nvSpPr>
          <p:spPr>
            <a:xfrm>
              <a:off x="8847448" y="74914"/>
              <a:ext cx="105" cy="961"/>
            </a:xfrm>
            <a:custGeom>
              <a:rect b="b" l="l" r="r" t="t"/>
              <a:pathLst>
                <a:path extrusionOk="0" h="10" w="1">
                  <a:moveTo>
                    <a:pt x="1" y="9"/>
                  </a:moveTo>
                  <a:cubicBezTo>
                    <a:pt x="1" y="0"/>
                    <a:pt x="1" y="0"/>
                    <a:pt x="1" y="0"/>
                  </a:cubicBezTo>
                  <a:cubicBezTo>
                    <a:pt x="1" y="0"/>
                    <a:pt x="1" y="9"/>
                    <a:pt x="1" y="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34"/>
            <p:cNvSpPr/>
            <p:nvPr/>
          </p:nvSpPr>
          <p:spPr>
            <a:xfrm>
              <a:off x="8837229" y="75779"/>
              <a:ext cx="24338" cy="12784"/>
            </a:xfrm>
            <a:custGeom>
              <a:rect b="b" l="l" r="r" t="t"/>
              <a:pathLst>
                <a:path extrusionOk="0" h="133" w="231">
                  <a:moveTo>
                    <a:pt x="98" y="0"/>
                  </a:moveTo>
                  <a:lnTo>
                    <a:pt x="0" y="124"/>
                  </a:lnTo>
                  <a:cubicBezTo>
                    <a:pt x="71" y="133"/>
                    <a:pt x="151" y="133"/>
                    <a:pt x="230" y="133"/>
                  </a:cubicBezTo>
                  <a:cubicBezTo>
                    <a:pt x="133" y="97"/>
                    <a:pt x="115" y="53"/>
                    <a:pt x="9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34"/>
            <p:cNvSpPr/>
            <p:nvPr/>
          </p:nvSpPr>
          <p:spPr>
            <a:xfrm>
              <a:off x="7806514" y="-44758"/>
              <a:ext cx="1105200" cy="826077"/>
            </a:xfrm>
            <a:custGeom>
              <a:rect b="b" l="l" r="r" t="t"/>
              <a:pathLst>
                <a:path extrusionOk="0" h="8594" w="10490">
                  <a:moveTo>
                    <a:pt x="9607" y="866"/>
                  </a:moveTo>
                  <a:lnTo>
                    <a:pt x="9607" y="866"/>
                  </a:lnTo>
                  <a:cubicBezTo>
                    <a:pt x="9608" y="870"/>
                    <a:pt x="9609" y="875"/>
                    <a:pt x="9610" y="879"/>
                  </a:cubicBezTo>
                  <a:lnTo>
                    <a:pt x="9610" y="879"/>
                  </a:lnTo>
                  <a:cubicBezTo>
                    <a:pt x="9610" y="875"/>
                    <a:pt x="9609" y="870"/>
                    <a:pt x="9607" y="866"/>
                  </a:cubicBezTo>
                  <a:close/>
                  <a:moveTo>
                    <a:pt x="4856" y="1078"/>
                  </a:moveTo>
                  <a:cubicBezTo>
                    <a:pt x="4896" y="1082"/>
                    <a:pt x="4909" y="1082"/>
                    <a:pt x="4906" y="1082"/>
                  </a:cubicBezTo>
                  <a:cubicBezTo>
                    <a:pt x="4903" y="1082"/>
                    <a:pt x="4883" y="1082"/>
                    <a:pt x="4856" y="1086"/>
                  </a:cubicBezTo>
                  <a:cubicBezTo>
                    <a:pt x="4856" y="1086"/>
                    <a:pt x="4856" y="1078"/>
                    <a:pt x="4856" y="1078"/>
                  </a:cubicBezTo>
                  <a:close/>
                  <a:moveTo>
                    <a:pt x="10233" y="2159"/>
                  </a:moveTo>
                  <a:cubicBezTo>
                    <a:pt x="10233" y="2160"/>
                    <a:pt x="10233" y="2162"/>
                    <a:pt x="10234" y="2164"/>
                  </a:cubicBezTo>
                  <a:cubicBezTo>
                    <a:pt x="10234" y="2162"/>
                    <a:pt x="10233" y="2160"/>
                    <a:pt x="10233" y="2159"/>
                  </a:cubicBezTo>
                  <a:close/>
                  <a:moveTo>
                    <a:pt x="10357" y="3559"/>
                  </a:moveTo>
                  <a:lnTo>
                    <a:pt x="10357" y="3559"/>
                  </a:lnTo>
                  <a:cubicBezTo>
                    <a:pt x="10375" y="3585"/>
                    <a:pt x="10366" y="3621"/>
                    <a:pt x="10340" y="3665"/>
                  </a:cubicBezTo>
                  <a:cubicBezTo>
                    <a:pt x="10340" y="3638"/>
                    <a:pt x="10340" y="3594"/>
                    <a:pt x="10357" y="3559"/>
                  </a:cubicBezTo>
                  <a:close/>
                  <a:moveTo>
                    <a:pt x="790" y="6966"/>
                  </a:moveTo>
                  <a:lnTo>
                    <a:pt x="790" y="6966"/>
                  </a:lnTo>
                  <a:cubicBezTo>
                    <a:pt x="791" y="6969"/>
                    <a:pt x="793" y="6973"/>
                    <a:pt x="795" y="6976"/>
                  </a:cubicBezTo>
                  <a:cubicBezTo>
                    <a:pt x="794" y="6973"/>
                    <a:pt x="792" y="6970"/>
                    <a:pt x="790" y="6966"/>
                  </a:cubicBezTo>
                  <a:close/>
                  <a:moveTo>
                    <a:pt x="2057" y="7338"/>
                  </a:moveTo>
                  <a:cubicBezTo>
                    <a:pt x="2058" y="7343"/>
                    <a:pt x="2059" y="7348"/>
                    <a:pt x="2060" y="7353"/>
                  </a:cubicBezTo>
                  <a:lnTo>
                    <a:pt x="2060" y="7353"/>
                  </a:lnTo>
                  <a:cubicBezTo>
                    <a:pt x="2060" y="7349"/>
                    <a:pt x="2059" y="7344"/>
                    <a:pt x="2057" y="7338"/>
                  </a:cubicBezTo>
                  <a:close/>
                  <a:moveTo>
                    <a:pt x="3717" y="7612"/>
                  </a:moveTo>
                  <a:lnTo>
                    <a:pt x="3753" y="7621"/>
                  </a:lnTo>
                  <a:cubicBezTo>
                    <a:pt x="3727" y="7630"/>
                    <a:pt x="3713" y="7634"/>
                    <a:pt x="3706" y="7634"/>
                  </a:cubicBezTo>
                  <a:cubicBezTo>
                    <a:pt x="3695" y="7634"/>
                    <a:pt x="3706" y="7623"/>
                    <a:pt x="3717" y="7612"/>
                  </a:cubicBezTo>
                  <a:close/>
                  <a:moveTo>
                    <a:pt x="5279" y="8255"/>
                  </a:moveTo>
                  <a:lnTo>
                    <a:pt x="5279" y="8255"/>
                  </a:lnTo>
                  <a:cubicBezTo>
                    <a:pt x="5283" y="8256"/>
                    <a:pt x="5286" y="8256"/>
                    <a:pt x="5289" y="8256"/>
                  </a:cubicBezTo>
                  <a:cubicBezTo>
                    <a:pt x="5286" y="8256"/>
                    <a:pt x="5282" y="8256"/>
                    <a:pt x="5279" y="8255"/>
                  </a:cubicBezTo>
                  <a:close/>
                  <a:moveTo>
                    <a:pt x="8282" y="0"/>
                  </a:moveTo>
                  <a:cubicBezTo>
                    <a:pt x="8282" y="45"/>
                    <a:pt x="8221" y="53"/>
                    <a:pt x="8159" y="62"/>
                  </a:cubicBezTo>
                  <a:cubicBezTo>
                    <a:pt x="8088" y="71"/>
                    <a:pt x="8026" y="80"/>
                    <a:pt x="8026" y="115"/>
                  </a:cubicBezTo>
                  <a:cubicBezTo>
                    <a:pt x="8150" y="106"/>
                    <a:pt x="8265" y="98"/>
                    <a:pt x="8388" y="98"/>
                  </a:cubicBezTo>
                  <a:cubicBezTo>
                    <a:pt x="8381" y="165"/>
                    <a:pt x="8212" y="246"/>
                    <a:pt x="8031" y="246"/>
                  </a:cubicBezTo>
                  <a:cubicBezTo>
                    <a:pt x="8000" y="246"/>
                    <a:pt x="7969" y="244"/>
                    <a:pt x="7938" y="239"/>
                  </a:cubicBezTo>
                  <a:cubicBezTo>
                    <a:pt x="7885" y="204"/>
                    <a:pt x="7991" y="98"/>
                    <a:pt x="7991" y="71"/>
                  </a:cubicBezTo>
                  <a:lnTo>
                    <a:pt x="7991" y="71"/>
                  </a:lnTo>
                  <a:cubicBezTo>
                    <a:pt x="7968" y="88"/>
                    <a:pt x="7886" y="98"/>
                    <a:pt x="7824" y="98"/>
                  </a:cubicBezTo>
                  <a:cubicBezTo>
                    <a:pt x="7790" y="98"/>
                    <a:pt x="7762" y="95"/>
                    <a:pt x="7753" y="89"/>
                  </a:cubicBezTo>
                  <a:cubicBezTo>
                    <a:pt x="7788" y="71"/>
                    <a:pt x="7823" y="62"/>
                    <a:pt x="7859" y="53"/>
                  </a:cubicBezTo>
                  <a:cubicBezTo>
                    <a:pt x="7840" y="47"/>
                    <a:pt x="7822" y="45"/>
                    <a:pt x="7805" y="45"/>
                  </a:cubicBezTo>
                  <a:cubicBezTo>
                    <a:pt x="7730" y="45"/>
                    <a:pt x="7668" y="96"/>
                    <a:pt x="7590" y="96"/>
                  </a:cubicBezTo>
                  <a:cubicBezTo>
                    <a:pt x="7561" y="96"/>
                    <a:pt x="7531" y="89"/>
                    <a:pt x="7497" y="71"/>
                  </a:cubicBezTo>
                  <a:cubicBezTo>
                    <a:pt x="7461" y="64"/>
                    <a:pt x="7386" y="6"/>
                    <a:pt x="7353" y="6"/>
                  </a:cubicBezTo>
                  <a:cubicBezTo>
                    <a:pt x="7345" y="6"/>
                    <a:pt x="7339" y="9"/>
                    <a:pt x="7338" y="18"/>
                  </a:cubicBezTo>
                  <a:cubicBezTo>
                    <a:pt x="7426" y="106"/>
                    <a:pt x="7444" y="398"/>
                    <a:pt x="7391" y="468"/>
                  </a:cubicBezTo>
                  <a:cubicBezTo>
                    <a:pt x="7382" y="460"/>
                    <a:pt x="7143" y="389"/>
                    <a:pt x="7082" y="354"/>
                  </a:cubicBezTo>
                  <a:cubicBezTo>
                    <a:pt x="6993" y="283"/>
                    <a:pt x="7187" y="168"/>
                    <a:pt x="7117" y="115"/>
                  </a:cubicBezTo>
                  <a:lnTo>
                    <a:pt x="7117" y="115"/>
                  </a:lnTo>
                  <a:cubicBezTo>
                    <a:pt x="7108" y="133"/>
                    <a:pt x="7073" y="168"/>
                    <a:pt x="7046" y="177"/>
                  </a:cubicBezTo>
                  <a:cubicBezTo>
                    <a:pt x="7001" y="162"/>
                    <a:pt x="7047" y="121"/>
                    <a:pt x="6987" y="121"/>
                  </a:cubicBezTo>
                  <a:cubicBezTo>
                    <a:pt x="6978" y="121"/>
                    <a:pt x="6965" y="122"/>
                    <a:pt x="6949" y="124"/>
                  </a:cubicBezTo>
                  <a:cubicBezTo>
                    <a:pt x="6940" y="212"/>
                    <a:pt x="6719" y="151"/>
                    <a:pt x="6905" y="204"/>
                  </a:cubicBezTo>
                  <a:cubicBezTo>
                    <a:pt x="6866" y="217"/>
                    <a:pt x="6840" y="220"/>
                    <a:pt x="6816" y="220"/>
                  </a:cubicBezTo>
                  <a:cubicBezTo>
                    <a:pt x="6790" y="220"/>
                    <a:pt x="6767" y="216"/>
                    <a:pt x="6731" y="216"/>
                  </a:cubicBezTo>
                  <a:cubicBezTo>
                    <a:pt x="6711" y="216"/>
                    <a:pt x="6688" y="217"/>
                    <a:pt x="6658" y="221"/>
                  </a:cubicBezTo>
                  <a:cubicBezTo>
                    <a:pt x="6702" y="265"/>
                    <a:pt x="6569" y="424"/>
                    <a:pt x="6463" y="460"/>
                  </a:cubicBezTo>
                  <a:cubicBezTo>
                    <a:pt x="6472" y="442"/>
                    <a:pt x="6437" y="415"/>
                    <a:pt x="6428" y="407"/>
                  </a:cubicBezTo>
                  <a:cubicBezTo>
                    <a:pt x="6207" y="442"/>
                    <a:pt x="6084" y="433"/>
                    <a:pt x="5872" y="477"/>
                  </a:cubicBezTo>
                  <a:cubicBezTo>
                    <a:pt x="5854" y="460"/>
                    <a:pt x="5748" y="460"/>
                    <a:pt x="5784" y="415"/>
                  </a:cubicBezTo>
                  <a:lnTo>
                    <a:pt x="5784" y="415"/>
                  </a:lnTo>
                  <a:cubicBezTo>
                    <a:pt x="5757" y="433"/>
                    <a:pt x="5739" y="468"/>
                    <a:pt x="5669" y="486"/>
                  </a:cubicBezTo>
                  <a:cubicBezTo>
                    <a:pt x="5536" y="451"/>
                    <a:pt x="5810" y="442"/>
                    <a:pt x="5695" y="380"/>
                  </a:cubicBezTo>
                  <a:lnTo>
                    <a:pt x="5695" y="380"/>
                  </a:lnTo>
                  <a:cubicBezTo>
                    <a:pt x="5704" y="433"/>
                    <a:pt x="5554" y="486"/>
                    <a:pt x="5466" y="539"/>
                  </a:cubicBezTo>
                  <a:cubicBezTo>
                    <a:pt x="5478" y="553"/>
                    <a:pt x="5495" y="559"/>
                    <a:pt x="5516" y="559"/>
                  </a:cubicBezTo>
                  <a:cubicBezTo>
                    <a:pt x="5587" y="559"/>
                    <a:pt x="5696" y="492"/>
                    <a:pt x="5757" y="451"/>
                  </a:cubicBezTo>
                  <a:lnTo>
                    <a:pt x="5757" y="451"/>
                  </a:lnTo>
                  <a:cubicBezTo>
                    <a:pt x="5784" y="548"/>
                    <a:pt x="5651" y="689"/>
                    <a:pt x="5457" y="795"/>
                  </a:cubicBezTo>
                  <a:cubicBezTo>
                    <a:pt x="5420" y="809"/>
                    <a:pt x="5396" y="815"/>
                    <a:pt x="5380" y="815"/>
                  </a:cubicBezTo>
                  <a:cubicBezTo>
                    <a:pt x="5331" y="815"/>
                    <a:pt x="5356" y="767"/>
                    <a:pt x="5347" y="767"/>
                  </a:cubicBezTo>
                  <a:cubicBezTo>
                    <a:pt x="5346" y="767"/>
                    <a:pt x="5344" y="767"/>
                    <a:pt x="5342" y="769"/>
                  </a:cubicBezTo>
                  <a:cubicBezTo>
                    <a:pt x="5024" y="839"/>
                    <a:pt x="5121" y="1016"/>
                    <a:pt x="4848" y="1016"/>
                  </a:cubicBezTo>
                  <a:cubicBezTo>
                    <a:pt x="4733" y="981"/>
                    <a:pt x="4803" y="892"/>
                    <a:pt x="4768" y="848"/>
                  </a:cubicBezTo>
                  <a:cubicBezTo>
                    <a:pt x="4834" y="817"/>
                    <a:pt x="4890" y="813"/>
                    <a:pt x="4940" y="813"/>
                  </a:cubicBezTo>
                  <a:cubicBezTo>
                    <a:pt x="4961" y="813"/>
                    <a:pt x="4980" y="813"/>
                    <a:pt x="5000" y="813"/>
                  </a:cubicBezTo>
                  <a:cubicBezTo>
                    <a:pt x="5029" y="813"/>
                    <a:pt x="5057" y="812"/>
                    <a:pt x="5086" y="804"/>
                  </a:cubicBezTo>
                  <a:lnTo>
                    <a:pt x="4962" y="804"/>
                  </a:lnTo>
                  <a:cubicBezTo>
                    <a:pt x="4995" y="780"/>
                    <a:pt x="5071" y="741"/>
                    <a:pt x="5124" y="741"/>
                  </a:cubicBezTo>
                  <a:cubicBezTo>
                    <a:pt x="5129" y="741"/>
                    <a:pt x="5134" y="741"/>
                    <a:pt x="5139" y="742"/>
                  </a:cubicBezTo>
                  <a:cubicBezTo>
                    <a:pt x="5129" y="739"/>
                    <a:pt x="5115" y="737"/>
                    <a:pt x="5099" y="737"/>
                  </a:cubicBezTo>
                  <a:cubicBezTo>
                    <a:pt x="4951" y="737"/>
                    <a:pt x="4584" y="870"/>
                    <a:pt x="4353" y="910"/>
                  </a:cubicBezTo>
                  <a:cubicBezTo>
                    <a:pt x="4318" y="945"/>
                    <a:pt x="4256" y="998"/>
                    <a:pt x="4300" y="1007"/>
                  </a:cubicBezTo>
                  <a:lnTo>
                    <a:pt x="4371" y="972"/>
                  </a:lnTo>
                  <a:lnTo>
                    <a:pt x="4371" y="972"/>
                  </a:lnTo>
                  <a:cubicBezTo>
                    <a:pt x="4455" y="997"/>
                    <a:pt x="4275" y="1078"/>
                    <a:pt x="4341" y="1078"/>
                  </a:cubicBezTo>
                  <a:cubicBezTo>
                    <a:pt x="4345" y="1078"/>
                    <a:pt x="4349" y="1078"/>
                    <a:pt x="4353" y="1078"/>
                  </a:cubicBezTo>
                  <a:lnTo>
                    <a:pt x="4353" y="1078"/>
                  </a:lnTo>
                  <a:cubicBezTo>
                    <a:pt x="4274" y="1148"/>
                    <a:pt x="4185" y="1245"/>
                    <a:pt x="4035" y="1272"/>
                  </a:cubicBezTo>
                  <a:lnTo>
                    <a:pt x="3986" y="1222"/>
                  </a:lnTo>
                  <a:lnTo>
                    <a:pt x="3986" y="1222"/>
                  </a:lnTo>
                  <a:cubicBezTo>
                    <a:pt x="3990" y="1225"/>
                    <a:pt x="3997" y="1226"/>
                    <a:pt x="4005" y="1226"/>
                  </a:cubicBezTo>
                  <a:cubicBezTo>
                    <a:pt x="4038" y="1226"/>
                    <a:pt x="4095" y="1209"/>
                    <a:pt x="4115" y="1184"/>
                  </a:cubicBezTo>
                  <a:lnTo>
                    <a:pt x="4115" y="1184"/>
                  </a:lnTo>
                  <a:cubicBezTo>
                    <a:pt x="4071" y="1237"/>
                    <a:pt x="3867" y="1175"/>
                    <a:pt x="3841" y="1298"/>
                  </a:cubicBezTo>
                  <a:lnTo>
                    <a:pt x="3956" y="1298"/>
                  </a:lnTo>
                  <a:cubicBezTo>
                    <a:pt x="3876" y="1378"/>
                    <a:pt x="3779" y="1501"/>
                    <a:pt x="3656" y="1528"/>
                  </a:cubicBezTo>
                  <a:cubicBezTo>
                    <a:pt x="3679" y="1541"/>
                    <a:pt x="3690" y="1545"/>
                    <a:pt x="3697" y="1545"/>
                  </a:cubicBezTo>
                  <a:cubicBezTo>
                    <a:pt x="3707" y="1545"/>
                    <a:pt x="3710" y="1538"/>
                    <a:pt x="3727" y="1538"/>
                  </a:cubicBezTo>
                  <a:cubicBezTo>
                    <a:pt x="3740" y="1538"/>
                    <a:pt x="3760" y="1541"/>
                    <a:pt x="3797" y="1554"/>
                  </a:cubicBezTo>
                  <a:cubicBezTo>
                    <a:pt x="3687" y="1487"/>
                    <a:pt x="4072" y="1435"/>
                    <a:pt x="3964" y="1384"/>
                  </a:cubicBezTo>
                  <a:lnTo>
                    <a:pt x="3964" y="1384"/>
                  </a:lnTo>
                  <a:cubicBezTo>
                    <a:pt x="3989" y="1393"/>
                    <a:pt x="4012" y="1397"/>
                    <a:pt x="4032" y="1397"/>
                  </a:cubicBezTo>
                  <a:cubicBezTo>
                    <a:pt x="4083" y="1397"/>
                    <a:pt x="4125" y="1377"/>
                    <a:pt x="4188" y="1377"/>
                  </a:cubicBezTo>
                  <a:cubicBezTo>
                    <a:pt x="4210" y="1377"/>
                    <a:pt x="4236" y="1380"/>
                    <a:pt x="4265" y="1387"/>
                  </a:cubicBezTo>
                  <a:cubicBezTo>
                    <a:pt x="4247" y="1360"/>
                    <a:pt x="4203" y="1360"/>
                    <a:pt x="4309" y="1325"/>
                  </a:cubicBezTo>
                  <a:cubicBezTo>
                    <a:pt x="4309" y="1316"/>
                    <a:pt x="4318" y="1307"/>
                    <a:pt x="4327" y="1298"/>
                  </a:cubicBezTo>
                  <a:cubicBezTo>
                    <a:pt x="4291" y="1298"/>
                    <a:pt x="4274" y="1290"/>
                    <a:pt x="4256" y="1281"/>
                  </a:cubicBezTo>
                  <a:cubicBezTo>
                    <a:pt x="4291" y="1210"/>
                    <a:pt x="4450" y="1148"/>
                    <a:pt x="4494" y="1104"/>
                  </a:cubicBezTo>
                  <a:cubicBezTo>
                    <a:pt x="4501" y="1103"/>
                    <a:pt x="4506" y="1103"/>
                    <a:pt x="4510" y="1103"/>
                  </a:cubicBezTo>
                  <a:cubicBezTo>
                    <a:pt x="4550" y="1103"/>
                    <a:pt x="4481" y="1140"/>
                    <a:pt x="4521" y="1148"/>
                  </a:cubicBezTo>
                  <a:lnTo>
                    <a:pt x="4592" y="1086"/>
                  </a:lnTo>
                  <a:cubicBezTo>
                    <a:pt x="4618" y="1131"/>
                    <a:pt x="4777" y="1113"/>
                    <a:pt x="4644" y="1192"/>
                  </a:cubicBezTo>
                  <a:lnTo>
                    <a:pt x="4777" y="1148"/>
                  </a:lnTo>
                  <a:cubicBezTo>
                    <a:pt x="4791" y="1150"/>
                    <a:pt x="4805" y="1151"/>
                    <a:pt x="4819" y="1151"/>
                  </a:cubicBezTo>
                  <a:cubicBezTo>
                    <a:pt x="4889" y="1151"/>
                    <a:pt x="4966" y="1133"/>
                    <a:pt x="5024" y="1104"/>
                  </a:cubicBezTo>
                  <a:cubicBezTo>
                    <a:pt x="5073" y="1097"/>
                    <a:pt x="5133" y="1035"/>
                    <a:pt x="5134" y="1035"/>
                  </a:cubicBezTo>
                  <a:lnTo>
                    <a:pt x="5134" y="1035"/>
                  </a:lnTo>
                  <a:cubicBezTo>
                    <a:pt x="5134" y="1035"/>
                    <a:pt x="5131" y="1040"/>
                    <a:pt x="5121" y="1051"/>
                  </a:cubicBezTo>
                  <a:lnTo>
                    <a:pt x="5324" y="963"/>
                  </a:lnTo>
                  <a:lnTo>
                    <a:pt x="5333" y="981"/>
                  </a:lnTo>
                  <a:cubicBezTo>
                    <a:pt x="5519" y="934"/>
                    <a:pt x="5690" y="814"/>
                    <a:pt x="5902" y="814"/>
                  </a:cubicBezTo>
                  <a:cubicBezTo>
                    <a:pt x="5932" y="814"/>
                    <a:pt x="5963" y="816"/>
                    <a:pt x="5995" y="822"/>
                  </a:cubicBezTo>
                  <a:cubicBezTo>
                    <a:pt x="6066" y="786"/>
                    <a:pt x="6137" y="760"/>
                    <a:pt x="6252" y="742"/>
                  </a:cubicBezTo>
                  <a:lnTo>
                    <a:pt x="6287" y="786"/>
                  </a:lnTo>
                  <a:cubicBezTo>
                    <a:pt x="6375" y="751"/>
                    <a:pt x="6561" y="786"/>
                    <a:pt x="6596" y="733"/>
                  </a:cubicBezTo>
                  <a:cubicBezTo>
                    <a:pt x="6626" y="761"/>
                    <a:pt x="6671" y="771"/>
                    <a:pt x="6723" y="771"/>
                  </a:cubicBezTo>
                  <a:cubicBezTo>
                    <a:pt x="6856" y="771"/>
                    <a:pt x="7038" y="705"/>
                    <a:pt x="7152" y="705"/>
                  </a:cubicBezTo>
                  <a:cubicBezTo>
                    <a:pt x="7161" y="705"/>
                    <a:pt x="7170" y="706"/>
                    <a:pt x="7179" y="707"/>
                  </a:cubicBezTo>
                  <a:lnTo>
                    <a:pt x="7187" y="645"/>
                  </a:lnTo>
                  <a:cubicBezTo>
                    <a:pt x="7293" y="636"/>
                    <a:pt x="7391" y="619"/>
                    <a:pt x="7523" y="592"/>
                  </a:cubicBezTo>
                  <a:lnTo>
                    <a:pt x="7514" y="539"/>
                  </a:lnTo>
                  <a:cubicBezTo>
                    <a:pt x="7539" y="528"/>
                    <a:pt x="7566" y="523"/>
                    <a:pt x="7596" y="523"/>
                  </a:cubicBezTo>
                  <a:cubicBezTo>
                    <a:pt x="7707" y="523"/>
                    <a:pt x="7850" y="585"/>
                    <a:pt x="7982" y="592"/>
                  </a:cubicBezTo>
                  <a:cubicBezTo>
                    <a:pt x="7979" y="602"/>
                    <a:pt x="7970" y="606"/>
                    <a:pt x="7958" y="606"/>
                  </a:cubicBezTo>
                  <a:cubicBezTo>
                    <a:pt x="7940" y="606"/>
                    <a:pt x="7915" y="597"/>
                    <a:pt x="7894" y="592"/>
                  </a:cubicBezTo>
                  <a:lnTo>
                    <a:pt x="7894" y="592"/>
                  </a:lnTo>
                  <a:cubicBezTo>
                    <a:pt x="7965" y="639"/>
                    <a:pt x="8035" y="651"/>
                    <a:pt x="8106" y="651"/>
                  </a:cubicBezTo>
                  <a:cubicBezTo>
                    <a:pt x="8141" y="651"/>
                    <a:pt x="8176" y="648"/>
                    <a:pt x="8212" y="645"/>
                  </a:cubicBezTo>
                  <a:cubicBezTo>
                    <a:pt x="8327" y="645"/>
                    <a:pt x="8432" y="645"/>
                    <a:pt x="8512" y="716"/>
                  </a:cubicBezTo>
                  <a:cubicBezTo>
                    <a:pt x="8556" y="716"/>
                    <a:pt x="8591" y="733"/>
                    <a:pt x="8609" y="760"/>
                  </a:cubicBezTo>
                  <a:lnTo>
                    <a:pt x="8600" y="760"/>
                  </a:lnTo>
                  <a:cubicBezTo>
                    <a:pt x="8600" y="760"/>
                    <a:pt x="8609" y="760"/>
                    <a:pt x="8618" y="769"/>
                  </a:cubicBezTo>
                  <a:cubicBezTo>
                    <a:pt x="8627" y="786"/>
                    <a:pt x="8644" y="804"/>
                    <a:pt x="8662" y="822"/>
                  </a:cubicBezTo>
                  <a:cubicBezTo>
                    <a:pt x="8653" y="795"/>
                    <a:pt x="8636" y="777"/>
                    <a:pt x="8627" y="769"/>
                  </a:cubicBezTo>
                  <a:lnTo>
                    <a:pt x="8627" y="769"/>
                  </a:lnTo>
                  <a:cubicBezTo>
                    <a:pt x="8653" y="786"/>
                    <a:pt x="8706" y="795"/>
                    <a:pt x="8759" y="813"/>
                  </a:cubicBezTo>
                  <a:lnTo>
                    <a:pt x="8750" y="875"/>
                  </a:lnTo>
                  <a:lnTo>
                    <a:pt x="8759" y="875"/>
                  </a:lnTo>
                  <a:cubicBezTo>
                    <a:pt x="8769" y="887"/>
                    <a:pt x="8778" y="893"/>
                    <a:pt x="8785" y="893"/>
                  </a:cubicBezTo>
                  <a:cubicBezTo>
                    <a:pt x="8803" y="893"/>
                    <a:pt x="8812" y="859"/>
                    <a:pt x="8812" y="822"/>
                  </a:cubicBezTo>
                  <a:cubicBezTo>
                    <a:pt x="8839" y="822"/>
                    <a:pt x="8865" y="830"/>
                    <a:pt x="8892" y="830"/>
                  </a:cubicBezTo>
                  <a:cubicBezTo>
                    <a:pt x="8883" y="883"/>
                    <a:pt x="8909" y="892"/>
                    <a:pt x="8945" y="901"/>
                  </a:cubicBezTo>
                  <a:cubicBezTo>
                    <a:pt x="8980" y="919"/>
                    <a:pt x="9015" y="936"/>
                    <a:pt x="9006" y="998"/>
                  </a:cubicBezTo>
                  <a:cubicBezTo>
                    <a:pt x="9011" y="995"/>
                    <a:pt x="9016" y="994"/>
                    <a:pt x="9021" y="994"/>
                  </a:cubicBezTo>
                  <a:cubicBezTo>
                    <a:pt x="9050" y="994"/>
                    <a:pt x="9096" y="1029"/>
                    <a:pt x="9148" y="1051"/>
                  </a:cubicBezTo>
                  <a:cubicBezTo>
                    <a:pt x="9194" y="1078"/>
                    <a:pt x="9241" y="1105"/>
                    <a:pt x="9280" y="1105"/>
                  </a:cubicBezTo>
                  <a:cubicBezTo>
                    <a:pt x="9293" y="1105"/>
                    <a:pt x="9305" y="1102"/>
                    <a:pt x="9315" y="1095"/>
                  </a:cubicBezTo>
                  <a:lnTo>
                    <a:pt x="9315" y="1095"/>
                  </a:lnTo>
                  <a:cubicBezTo>
                    <a:pt x="9310" y="1106"/>
                    <a:pt x="9311" y="1114"/>
                    <a:pt x="9309" y="1114"/>
                  </a:cubicBezTo>
                  <a:cubicBezTo>
                    <a:pt x="9307" y="1114"/>
                    <a:pt x="9305" y="1111"/>
                    <a:pt x="9298" y="1104"/>
                  </a:cubicBezTo>
                  <a:lnTo>
                    <a:pt x="9298" y="1104"/>
                  </a:lnTo>
                  <a:cubicBezTo>
                    <a:pt x="9324" y="1157"/>
                    <a:pt x="9351" y="1210"/>
                    <a:pt x="9413" y="1237"/>
                  </a:cubicBezTo>
                  <a:lnTo>
                    <a:pt x="9368" y="1307"/>
                  </a:lnTo>
                  <a:lnTo>
                    <a:pt x="9527" y="1360"/>
                  </a:lnTo>
                  <a:cubicBezTo>
                    <a:pt x="9534" y="1432"/>
                    <a:pt x="9531" y="1475"/>
                    <a:pt x="9494" y="1475"/>
                  </a:cubicBezTo>
                  <a:cubicBezTo>
                    <a:pt x="9480" y="1475"/>
                    <a:pt x="9462" y="1469"/>
                    <a:pt x="9439" y="1457"/>
                  </a:cubicBezTo>
                  <a:lnTo>
                    <a:pt x="9439" y="1457"/>
                  </a:lnTo>
                  <a:cubicBezTo>
                    <a:pt x="9616" y="1581"/>
                    <a:pt x="9545" y="1581"/>
                    <a:pt x="9704" y="1687"/>
                  </a:cubicBezTo>
                  <a:lnTo>
                    <a:pt x="9660" y="1705"/>
                  </a:lnTo>
                  <a:cubicBezTo>
                    <a:pt x="9686" y="1758"/>
                    <a:pt x="9783" y="1819"/>
                    <a:pt x="9766" y="1872"/>
                  </a:cubicBezTo>
                  <a:cubicBezTo>
                    <a:pt x="9748" y="1952"/>
                    <a:pt x="9810" y="2111"/>
                    <a:pt x="9863" y="2296"/>
                  </a:cubicBezTo>
                  <a:cubicBezTo>
                    <a:pt x="9916" y="2482"/>
                    <a:pt x="9951" y="2711"/>
                    <a:pt x="9934" y="2888"/>
                  </a:cubicBezTo>
                  <a:cubicBezTo>
                    <a:pt x="9953" y="2875"/>
                    <a:pt x="9966" y="2869"/>
                    <a:pt x="9974" y="2869"/>
                  </a:cubicBezTo>
                  <a:cubicBezTo>
                    <a:pt x="10023" y="2869"/>
                    <a:pt x="9914" y="3056"/>
                    <a:pt x="10004" y="3056"/>
                  </a:cubicBezTo>
                  <a:cubicBezTo>
                    <a:pt x="9986" y="3074"/>
                    <a:pt x="9972" y="3105"/>
                    <a:pt x="9953" y="3105"/>
                  </a:cubicBezTo>
                  <a:cubicBezTo>
                    <a:pt x="9945" y="3105"/>
                    <a:pt x="9936" y="3098"/>
                    <a:pt x="9925" y="3082"/>
                  </a:cubicBezTo>
                  <a:lnTo>
                    <a:pt x="9925" y="3082"/>
                  </a:lnTo>
                  <a:cubicBezTo>
                    <a:pt x="9978" y="3259"/>
                    <a:pt x="9889" y="3347"/>
                    <a:pt x="9987" y="3471"/>
                  </a:cubicBezTo>
                  <a:cubicBezTo>
                    <a:pt x="9982" y="3475"/>
                    <a:pt x="9977" y="3477"/>
                    <a:pt x="9973" y="3477"/>
                  </a:cubicBezTo>
                  <a:cubicBezTo>
                    <a:pt x="9956" y="3477"/>
                    <a:pt x="9943" y="3450"/>
                    <a:pt x="9926" y="3450"/>
                  </a:cubicBezTo>
                  <a:cubicBezTo>
                    <a:pt x="9923" y="3450"/>
                    <a:pt x="9919" y="3451"/>
                    <a:pt x="9916" y="3453"/>
                  </a:cubicBezTo>
                  <a:cubicBezTo>
                    <a:pt x="9925" y="3471"/>
                    <a:pt x="9951" y="3506"/>
                    <a:pt x="9934" y="3532"/>
                  </a:cubicBezTo>
                  <a:cubicBezTo>
                    <a:pt x="9929" y="3535"/>
                    <a:pt x="9926" y="3536"/>
                    <a:pt x="9922" y="3536"/>
                  </a:cubicBezTo>
                  <a:cubicBezTo>
                    <a:pt x="9904" y="3536"/>
                    <a:pt x="9897" y="3502"/>
                    <a:pt x="9889" y="3479"/>
                  </a:cubicBezTo>
                  <a:lnTo>
                    <a:pt x="9889" y="3479"/>
                  </a:lnTo>
                  <a:cubicBezTo>
                    <a:pt x="9898" y="3656"/>
                    <a:pt x="9995" y="3674"/>
                    <a:pt x="10092" y="3691"/>
                  </a:cubicBezTo>
                  <a:cubicBezTo>
                    <a:pt x="10048" y="3788"/>
                    <a:pt x="10057" y="3833"/>
                    <a:pt x="10119" y="3903"/>
                  </a:cubicBezTo>
                  <a:cubicBezTo>
                    <a:pt x="10100" y="3922"/>
                    <a:pt x="10081" y="3947"/>
                    <a:pt x="10066" y="3947"/>
                  </a:cubicBezTo>
                  <a:cubicBezTo>
                    <a:pt x="10053" y="3947"/>
                    <a:pt x="10044" y="3929"/>
                    <a:pt x="10040" y="3877"/>
                  </a:cubicBezTo>
                  <a:lnTo>
                    <a:pt x="10040" y="3877"/>
                  </a:lnTo>
                  <a:cubicBezTo>
                    <a:pt x="10040" y="3939"/>
                    <a:pt x="9978" y="4274"/>
                    <a:pt x="10048" y="4283"/>
                  </a:cubicBezTo>
                  <a:cubicBezTo>
                    <a:pt x="10031" y="4301"/>
                    <a:pt x="10040" y="4371"/>
                    <a:pt x="10048" y="4389"/>
                  </a:cubicBezTo>
                  <a:cubicBezTo>
                    <a:pt x="10022" y="4530"/>
                    <a:pt x="10013" y="4548"/>
                    <a:pt x="9995" y="4689"/>
                  </a:cubicBezTo>
                  <a:lnTo>
                    <a:pt x="10013" y="4645"/>
                  </a:lnTo>
                  <a:lnTo>
                    <a:pt x="10013" y="4645"/>
                  </a:lnTo>
                  <a:cubicBezTo>
                    <a:pt x="10101" y="4724"/>
                    <a:pt x="10013" y="4769"/>
                    <a:pt x="10004" y="4883"/>
                  </a:cubicBezTo>
                  <a:lnTo>
                    <a:pt x="9995" y="4883"/>
                  </a:lnTo>
                  <a:cubicBezTo>
                    <a:pt x="9863" y="5122"/>
                    <a:pt x="10004" y="5007"/>
                    <a:pt x="9854" y="5236"/>
                  </a:cubicBezTo>
                  <a:lnTo>
                    <a:pt x="9916" y="5236"/>
                  </a:lnTo>
                  <a:cubicBezTo>
                    <a:pt x="9969" y="5272"/>
                    <a:pt x="9942" y="5325"/>
                    <a:pt x="9889" y="5387"/>
                  </a:cubicBezTo>
                  <a:cubicBezTo>
                    <a:pt x="9836" y="5448"/>
                    <a:pt x="9775" y="5519"/>
                    <a:pt x="9775" y="5599"/>
                  </a:cubicBezTo>
                  <a:lnTo>
                    <a:pt x="9828" y="5563"/>
                  </a:lnTo>
                  <a:lnTo>
                    <a:pt x="9828" y="5563"/>
                  </a:lnTo>
                  <a:cubicBezTo>
                    <a:pt x="9836" y="5651"/>
                    <a:pt x="9589" y="5722"/>
                    <a:pt x="9536" y="5784"/>
                  </a:cubicBezTo>
                  <a:cubicBezTo>
                    <a:pt x="9533" y="5787"/>
                    <a:pt x="9531" y="5788"/>
                    <a:pt x="9530" y="5788"/>
                  </a:cubicBezTo>
                  <a:cubicBezTo>
                    <a:pt x="9524" y="5788"/>
                    <a:pt x="9536" y="5753"/>
                    <a:pt x="9536" y="5731"/>
                  </a:cubicBezTo>
                  <a:lnTo>
                    <a:pt x="9536" y="5731"/>
                  </a:lnTo>
                  <a:cubicBezTo>
                    <a:pt x="9386" y="5899"/>
                    <a:pt x="9598" y="5784"/>
                    <a:pt x="9545" y="5943"/>
                  </a:cubicBezTo>
                  <a:cubicBezTo>
                    <a:pt x="9543" y="5943"/>
                    <a:pt x="9541" y="5943"/>
                    <a:pt x="9539" y="5943"/>
                  </a:cubicBezTo>
                  <a:cubicBezTo>
                    <a:pt x="9513" y="5943"/>
                    <a:pt x="9490" y="5915"/>
                    <a:pt x="9467" y="5915"/>
                  </a:cubicBezTo>
                  <a:cubicBezTo>
                    <a:pt x="9452" y="5915"/>
                    <a:pt x="9437" y="5925"/>
                    <a:pt x="9421" y="5961"/>
                  </a:cubicBezTo>
                  <a:cubicBezTo>
                    <a:pt x="9368" y="5987"/>
                    <a:pt x="9404" y="6296"/>
                    <a:pt x="9262" y="6384"/>
                  </a:cubicBezTo>
                  <a:cubicBezTo>
                    <a:pt x="9279" y="6381"/>
                    <a:pt x="9296" y="6376"/>
                    <a:pt x="9310" y="6376"/>
                  </a:cubicBezTo>
                  <a:cubicBezTo>
                    <a:pt x="9331" y="6376"/>
                    <a:pt x="9344" y="6388"/>
                    <a:pt x="9333" y="6437"/>
                  </a:cubicBezTo>
                  <a:cubicBezTo>
                    <a:pt x="9307" y="6490"/>
                    <a:pt x="9245" y="6543"/>
                    <a:pt x="9192" y="6596"/>
                  </a:cubicBezTo>
                  <a:cubicBezTo>
                    <a:pt x="9130" y="6649"/>
                    <a:pt x="9086" y="6711"/>
                    <a:pt x="9095" y="6782"/>
                  </a:cubicBezTo>
                  <a:lnTo>
                    <a:pt x="9068" y="6782"/>
                  </a:lnTo>
                  <a:cubicBezTo>
                    <a:pt x="9042" y="6870"/>
                    <a:pt x="8936" y="7029"/>
                    <a:pt x="8945" y="7108"/>
                  </a:cubicBezTo>
                  <a:cubicBezTo>
                    <a:pt x="8931" y="7104"/>
                    <a:pt x="8919" y="7102"/>
                    <a:pt x="8907" y="7102"/>
                  </a:cubicBezTo>
                  <a:cubicBezTo>
                    <a:pt x="8823" y="7102"/>
                    <a:pt x="8768" y="7201"/>
                    <a:pt x="8706" y="7294"/>
                  </a:cubicBezTo>
                  <a:cubicBezTo>
                    <a:pt x="8652" y="7375"/>
                    <a:pt x="8598" y="7450"/>
                    <a:pt x="8552" y="7450"/>
                  </a:cubicBezTo>
                  <a:cubicBezTo>
                    <a:pt x="8538" y="7450"/>
                    <a:pt x="8525" y="7443"/>
                    <a:pt x="8512" y="7426"/>
                  </a:cubicBezTo>
                  <a:cubicBezTo>
                    <a:pt x="8441" y="7488"/>
                    <a:pt x="8380" y="7541"/>
                    <a:pt x="8309" y="7594"/>
                  </a:cubicBezTo>
                  <a:lnTo>
                    <a:pt x="8309" y="7576"/>
                  </a:lnTo>
                  <a:cubicBezTo>
                    <a:pt x="8159" y="7656"/>
                    <a:pt x="8132" y="7718"/>
                    <a:pt x="8106" y="7788"/>
                  </a:cubicBezTo>
                  <a:cubicBezTo>
                    <a:pt x="8062" y="7788"/>
                    <a:pt x="8079" y="7762"/>
                    <a:pt x="8079" y="7753"/>
                  </a:cubicBezTo>
                  <a:lnTo>
                    <a:pt x="8079" y="7753"/>
                  </a:lnTo>
                  <a:cubicBezTo>
                    <a:pt x="7965" y="7788"/>
                    <a:pt x="7903" y="7806"/>
                    <a:pt x="7850" y="7841"/>
                  </a:cubicBezTo>
                  <a:cubicBezTo>
                    <a:pt x="7797" y="7868"/>
                    <a:pt x="7753" y="7912"/>
                    <a:pt x="7664" y="7983"/>
                  </a:cubicBezTo>
                  <a:lnTo>
                    <a:pt x="7629" y="7930"/>
                  </a:lnTo>
                  <a:cubicBezTo>
                    <a:pt x="7620" y="7947"/>
                    <a:pt x="7585" y="7947"/>
                    <a:pt x="7550" y="7956"/>
                  </a:cubicBezTo>
                  <a:lnTo>
                    <a:pt x="7408" y="7956"/>
                  </a:lnTo>
                  <a:cubicBezTo>
                    <a:pt x="7366" y="7953"/>
                    <a:pt x="7323" y="7951"/>
                    <a:pt x="7279" y="7951"/>
                  </a:cubicBezTo>
                  <a:cubicBezTo>
                    <a:pt x="7204" y="7951"/>
                    <a:pt x="7128" y="7957"/>
                    <a:pt x="7055" y="7974"/>
                  </a:cubicBezTo>
                  <a:cubicBezTo>
                    <a:pt x="7055" y="7974"/>
                    <a:pt x="7064" y="7956"/>
                    <a:pt x="7082" y="7947"/>
                  </a:cubicBezTo>
                  <a:lnTo>
                    <a:pt x="7082" y="7947"/>
                  </a:lnTo>
                  <a:cubicBezTo>
                    <a:pt x="7046" y="7956"/>
                    <a:pt x="7011" y="7960"/>
                    <a:pt x="6976" y="7960"/>
                  </a:cubicBezTo>
                  <a:cubicBezTo>
                    <a:pt x="6940" y="7960"/>
                    <a:pt x="6905" y="7956"/>
                    <a:pt x="6870" y="7947"/>
                  </a:cubicBezTo>
                  <a:cubicBezTo>
                    <a:pt x="6799" y="7930"/>
                    <a:pt x="6728" y="7903"/>
                    <a:pt x="6658" y="7877"/>
                  </a:cubicBezTo>
                  <a:cubicBezTo>
                    <a:pt x="6587" y="7855"/>
                    <a:pt x="6521" y="7837"/>
                    <a:pt x="6463" y="7837"/>
                  </a:cubicBezTo>
                  <a:cubicBezTo>
                    <a:pt x="6406" y="7837"/>
                    <a:pt x="6357" y="7855"/>
                    <a:pt x="6322" y="7903"/>
                  </a:cubicBezTo>
                  <a:lnTo>
                    <a:pt x="6128" y="7921"/>
                  </a:lnTo>
                  <a:cubicBezTo>
                    <a:pt x="6366" y="7983"/>
                    <a:pt x="6075" y="8009"/>
                    <a:pt x="6163" y="8062"/>
                  </a:cubicBezTo>
                  <a:cubicBezTo>
                    <a:pt x="6070" y="8054"/>
                    <a:pt x="5944" y="7956"/>
                    <a:pt x="6036" y="7956"/>
                  </a:cubicBezTo>
                  <a:cubicBezTo>
                    <a:pt x="6040" y="7956"/>
                    <a:pt x="6044" y="7956"/>
                    <a:pt x="6048" y="7956"/>
                  </a:cubicBezTo>
                  <a:lnTo>
                    <a:pt x="6066" y="7974"/>
                  </a:lnTo>
                  <a:cubicBezTo>
                    <a:pt x="6137" y="7868"/>
                    <a:pt x="5775" y="7877"/>
                    <a:pt x="5792" y="7797"/>
                  </a:cubicBezTo>
                  <a:cubicBezTo>
                    <a:pt x="5316" y="7709"/>
                    <a:pt x="4839" y="7568"/>
                    <a:pt x="4353" y="7559"/>
                  </a:cubicBezTo>
                  <a:lnTo>
                    <a:pt x="4353" y="7559"/>
                  </a:lnTo>
                  <a:lnTo>
                    <a:pt x="4406" y="7656"/>
                  </a:lnTo>
                  <a:lnTo>
                    <a:pt x="4247" y="7647"/>
                  </a:lnTo>
                  <a:cubicBezTo>
                    <a:pt x="4203" y="7629"/>
                    <a:pt x="4185" y="7576"/>
                    <a:pt x="4309" y="7576"/>
                  </a:cubicBezTo>
                  <a:cubicBezTo>
                    <a:pt x="4296" y="7568"/>
                    <a:pt x="4281" y="7565"/>
                    <a:pt x="4265" y="7565"/>
                  </a:cubicBezTo>
                  <a:cubicBezTo>
                    <a:pt x="4194" y="7565"/>
                    <a:pt x="4106" y="7633"/>
                    <a:pt x="4106" y="7647"/>
                  </a:cubicBezTo>
                  <a:cubicBezTo>
                    <a:pt x="3876" y="7621"/>
                    <a:pt x="4194" y="7541"/>
                    <a:pt x="4124" y="7541"/>
                  </a:cubicBezTo>
                  <a:lnTo>
                    <a:pt x="4026" y="7550"/>
                  </a:lnTo>
                  <a:lnTo>
                    <a:pt x="4044" y="7559"/>
                  </a:lnTo>
                  <a:cubicBezTo>
                    <a:pt x="3973" y="7603"/>
                    <a:pt x="3965" y="7638"/>
                    <a:pt x="3823" y="7647"/>
                  </a:cubicBezTo>
                  <a:cubicBezTo>
                    <a:pt x="3735" y="7629"/>
                    <a:pt x="3779" y="7594"/>
                    <a:pt x="3744" y="7594"/>
                  </a:cubicBezTo>
                  <a:cubicBezTo>
                    <a:pt x="3744" y="7590"/>
                    <a:pt x="3739" y="7587"/>
                    <a:pt x="3731" y="7587"/>
                  </a:cubicBezTo>
                  <a:cubicBezTo>
                    <a:pt x="3722" y="7587"/>
                    <a:pt x="3709" y="7590"/>
                    <a:pt x="3691" y="7594"/>
                  </a:cubicBezTo>
                  <a:lnTo>
                    <a:pt x="3488" y="7603"/>
                  </a:lnTo>
                  <a:lnTo>
                    <a:pt x="3576" y="7665"/>
                  </a:lnTo>
                  <a:cubicBezTo>
                    <a:pt x="3488" y="7708"/>
                    <a:pt x="3392" y="7674"/>
                    <a:pt x="3486" y="7743"/>
                  </a:cubicBezTo>
                  <a:lnTo>
                    <a:pt x="3486" y="7743"/>
                  </a:lnTo>
                  <a:cubicBezTo>
                    <a:pt x="3432" y="7704"/>
                    <a:pt x="3316" y="7699"/>
                    <a:pt x="3191" y="7699"/>
                  </a:cubicBezTo>
                  <a:cubicBezTo>
                    <a:pt x="3149" y="7699"/>
                    <a:pt x="3106" y="7700"/>
                    <a:pt x="3064" y="7700"/>
                  </a:cubicBezTo>
                  <a:cubicBezTo>
                    <a:pt x="2887" y="7700"/>
                    <a:pt x="2737" y="7682"/>
                    <a:pt x="2702" y="7656"/>
                  </a:cubicBezTo>
                  <a:cubicBezTo>
                    <a:pt x="2664" y="7667"/>
                    <a:pt x="2628" y="7672"/>
                    <a:pt x="2592" y="7672"/>
                  </a:cubicBezTo>
                  <a:cubicBezTo>
                    <a:pt x="2511" y="7672"/>
                    <a:pt x="2432" y="7646"/>
                    <a:pt x="2340" y="7603"/>
                  </a:cubicBezTo>
                  <a:lnTo>
                    <a:pt x="2340" y="7603"/>
                  </a:lnTo>
                  <a:cubicBezTo>
                    <a:pt x="2360" y="7623"/>
                    <a:pt x="2365" y="7677"/>
                    <a:pt x="2318" y="7677"/>
                  </a:cubicBezTo>
                  <a:cubicBezTo>
                    <a:pt x="2302" y="7677"/>
                    <a:pt x="2280" y="7671"/>
                    <a:pt x="2252" y="7656"/>
                  </a:cubicBezTo>
                  <a:cubicBezTo>
                    <a:pt x="2354" y="7536"/>
                    <a:pt x="2092" y="7499"/>
                    <a:pt x="2060" y="7353"/>
                  </a:cubicBezTo>
                  <a:lnTo>
                    <a:pt x="2060" y="7353"/>
                  </a:lnTo>
                  <a:cubicBezTo>
                    <a:pt x="2059" y="7361"/>
                    <a:pt x="2053" y="7365"/>
                    <a:pt x="2044" y="7365"/>
                  </a:cubicBezTo>
                  <a:cubicBezTo>
                    <a:pt x="2019" y="7365"/>
                    <a:pt x="1970" y="7340"/>
                    <a:pt x="1925" y="7311"/>
                  </a:cubicBezTo>
                  <a:cubicBezTo>
                    <a:pt x="1882" y="7293"/>
                    <a:pt x="1845" y="7274"/>
                    <a:pt x="1822" y="7274"/>
                  </a:cubicBezTo>
                  <a:cubicBezTo>
                    <a:pt x="1802" y="7274"/>
                    <a:pt x="1793" y="7288"/>
                    <a:pt x="1801" y="7329"/>
                  </a:cubicBezTo>
                  <a:cubicBezTo>
                    <a:pt x="1731" y="7258"/>
                    <a:pt x="1837" y="7276"/>
                    <a:pt x="1792" y="7197"/>
                  </a:cubicBezTo>
                  <a:cubicBezTo>
                    <a:pt x="1678" y="7144"/>
                    <a:pt x="1572" y="7055"/>
                    <a:pt x="1483" y="6949"/>
                  </a:cubicBezTo>
                  <a:cubicBezTo>
                    <a:pt x="1386" y="6835"/>
                    <a:pt x="1307" y="6729"/>
                    <a:pt x="1210" y="6614"/>
                  </a:cubicBezTo>
                  <a:cubicBezTo>
                    <a:pt x="1196" y="6621"/>
                    <a:pt x="1198" y="6660"/>
                    <a:pt x="1166" y="6660"/>
                  </a:cubicBezTo>
                  <a:cubicBezTo>
                    <a:pt x="1157" y="6660"/>
                    <a:pt x="1146" y="6657"/>
                    <a:pt x="1130" y="6649"/>
                  </a:cubicBezTo>
                  <a:cubicBezTo>
                    <a:pt x="1130" y="6587"/>
                    <a:pt x="1130" y="6526"/>
                    <a:pt x="1130" y="6464"/>
                  </a:cubicBezTo>
                  <a:cubicBezTo>
                    <a:pt x="1095" y="6420"/>
                    <a:pt x="998" y="6481"/>
                    <a:pt x="1007" y="6349"/>
                  </a:cubicBezTo>
                  <a:lnTo>
                    <a:pt x="1007" y="6349"/>
                  </a:lnTo>
                  <a:cubicBezTo>
                    <a:pt x="1000" y="6368"/>
                    <a:pt x="994" y="6390"/>
                    <a:pt x="982" y="6390"/>
                  </a:cubicBezTo>
                  <a:cubicBezTo>
                    <a:pt x="977" y="6390"/>
                    <a:pt x="970" y="6386"/>
                    <a:pt x="962" y="6376"/>
                  </a:cubicBezTo>
                  <a:cubicBezTo>
                    <a:pt x="865" y="6093"/>
                    <a:pt x="742" y="5819"/>
                    <a:pt x="653" y="5519"/>
                  </a:cubicBezTo>
                  <a:cubicBezTo>
                    <a:pt x="574" y="5219"/>
                    <a:pt x="530" y="4901"/>
                    <a:pt x="592" y="4583"/>
                  </a:cubicBezTo>
                  <a:lnTo>
                    <a:pt x="592" y="4583"/>
                  </a:lnTo>
                  <a:cubicBezTo>
                    <a:pt x="578" y="4616"/>
                    <a:pt x="569" y="4629"/>
                    <a:pt x="562" y="4629"/>
                  </a:cubicBezTo>
                  <a:cubicBezTo>
                    <a:pt x="550" y="4629"/>
                    <a:pt x="544" y="4592"/>
                    <a:pt x="539" y="4548"/>
                  </a:cubicBezTo>
                  <a:cubicBezTo>
                    <a:pt x="539" y="4566"/>
                    <a:pt x="530" y="4571"/>
                    <a:pt x="518" y="4571"/>
                  </a:cubicBezTo>
                  <a:cubicBezTo>
                    <a:pt x="504" y="4571"/>
                    <a:pt x="485" y="4564"/>
                    <a:pt x="470" y="4564"/>
                  </a:cubicBezTo>
                  <a:cubicBezTo>
                    <a:pt x="466" y="4564"/>
                    <a:pt x="462" y="4564"/>
                    <a:pt x="459" y="4565"/>
                  </a:cubicBezTo>
                  <a:lnTo>
                    <a:pt x="521" y="4301"/>
                  </a:lnTo>
                  <a:cubicBezTo>
                    <a:pt x="477" y="4274"/>
                    <a:pt x="477" y="4203"/>
                    <a:pt x="468" y="4142"/>
                  </a:cubicBezTo>
                  <a:cubicBezTo>
                    <a:pt x="459" y="4089"/>
                    <a:pt x="468" y="4036"/>
                    <a:pt x="433" y="4018"/>
                  </a:cubicBezTo>
                  <a:lnTo>
                    <a:pt x="433" y="4018"/>
                  </a:lnTo>
                  <a:cubicBezTo>
                    <a:pt x="433" y="4044"/>
                    <a:pt x="442" y="4071"/>
                    <a:pt x="442" y="4089"/>
                  </a:cubicBezTo>
                  <a:cubicBezTo>
                    <a:pt x="424" y="4071"/>
                    <a:pt x="406" y="4064"/>
                    <a:pt x="386" y="4064"/>
                  </a:cubicBezTo>
                  <a:cubicBezTo>
                    <a:pt x="356" y="4064"/>
                    <a:pt x="324" y="4083"/>
                    <a:pt x="291" y="4115"/>
                  </a:cubicBezTo>
                  <a:cubicBezTo>
                    <a:pt x="238" y="4168"/>
                    <a:pt x="185" y="4239"/>
                    <a:pt x="132" y="4239"/>
                  </a:cubicBezTo>
                  <a:cubicBezTo>
                    <a:pt x="238" y="4354"/>
                    <a:pt x="0" y="4583"/>
                    <a:pt x="177" y="4777"/>
                  </a:cubicBezTo>
                  <a:cubicBezTo>
                    <a:pt x="170" y="4790"/>
                    <a:pt x="164" y="4795"/>
                    <a:pt x="159" y="4795"/>
                  </a:cubicBezTo>
                  <a:cubicBezTo>
                    <a:pt x="145" y="4795"/>
                    <a:pt x="133" y="4769"/>
                    <a:pt x="119" y="4769"/>
                  </a:cubicBezTo>
                  <a:cubicBezTo>
                    <a:pt x="115" y="4769"/>
                    <a:pt x="111" y="4771"/>
                    <a:pt x="106" y="4777"/>
                  </a:cubicBezTo>
                  <a:cubicBezTo>
                    <a:pt x="159" y="4821"/>
                    <a:pt x="177" y="4883"/>
                    <a:pt x="177" y="5007"/>
                  </a:cubicBezTo>
                  <a:lnTo>
                    <a:pt x="159" y="4998"/>
                  </a:lnTo>
                  <a:lnTo>
                    <a:pt x="159" y="4998"/>
                  </a:lnTo>
                  <a:cubicBezTo>
                    <a:pt x="221" y="5325"/>
                    <a:pt x="194" y="5484"/>
                    <a:pt x="274" y="5872"/>
                  </a:cubicBezTo>
                  <a:lnTo>
                    <a:pt x="327" y="5828"/>
                  </a:lnTo>
                  <a:cubicBezTo>
                    <a:pt x="344" y="5908"/>
                    <a:pt x="327" y="5934"/>
                    <a:pt x="327" y="5969"/>
                  </a:cubicBezTo>
                  <a:cubicBezTo>
                    <a:pt x="339" y="5977"/>
                    <a:pt x="348" y="5980"/>
                    <a:pt x="355" y="5980"/>
                  </a:cubicBezTo>
                  <a:cubicBezTo>
                    <a:pt x="402" y="5980"/>
                    <a:pt x="300" y="5795"/>
                    <a:pt x="357" y="5795"/>
                  </a:cubicBezTo>
                  <a:cubicBezTo>
                    <a:pt x="362" y="5795"/>
                    <a:pt x="370" y="5797"/>
                    <a:pt x="380" y="5802"/>
                  </a:cubicBezTo>
                  <a:cubicBezTo>
                    <a:pt x="336" y="5872"/>
                    <a:pt x="389" y="6014"/>
                    <a:pt x="433" y="6146"/>
                  </a:cubicBezTo>
                  <a:cubicBezTo>
                    <a:pt x="486" y="6287"/>
                    <a:pt x="547" y="6411"/>
                    <a:pt x="503" y="6473"/>
                  </a:cubicBezTo>
                  <a:cubicBezTo>
                    <a:pt x="520" y="6507"/>
                    <a:pt x="531" y="6517"/>
                    <a:pt x="539" y="6517"/>
                  </a:cubicBezTo>
                  <a:cubicBezTo>
                    <a:pt x="554" y="6517"/>
                    <a:pt x="560" y="6486"/>
                    <a:pt x="574" y="6486"/>
                  </a:cubicBezTo>
                  <a:cubicBezTo>
                    <a:pt x="583" y="6486"/>
                    <a:pt x="593" y="6496"/>
                    <a:pt x="609" y="6526"/>
                  </a:cubicBezTo>
                  <a:lnTo>
                    <a:pt x="592" y="6579"/>
                  </a:lnTo>
                  <a:lnTo>
                    <a:pt x="645" y="6579"/>
                  </a:lnTo>
                  <a:cubicBezTo>
                    <a:pt x="680" y="6658"/>
                    <a:pt x="671" y="6720"/>
                    <a:pt x="645" y="6738"/>
                  </a:cubicBezTo>
                  <a:cubicBezTo>
                    <a:pt x="636" y="6720"/>
                    <a:pt x="609" y="6693"/>
                    <a:pt x="592" y="6676"/>
                  </a:cubicBezTo>
                  <a:lnTo>
                    <a:pt x="592" y="6676"/>
                  </a:lnTo>
                  <a:cubicBezTo>
                    <a:pt x="608" y="6790"/>
                    <a:pt x="759" y="6919"/>
                    <a:pt x="790" y="6966"/>
                  </a:cubicBezTo>
                  <a:lnTo>
                    <a:pt x="790" y="6966"/>
                  </a:lnTo>
                  <a:cubicBezTo>
                    <a:pt x="774" y="6932"/>
                    <a:pt x="758" y="6893"/>
                    <a:pt x="742" y="6861"/>
                  </a:cubicBezTo>
                  <a:lnTo>
                    <a:pt x="742" y="6861"/>
                  </a:lnTo>
                  <a:cubicBezTo>
                    <a:pt x="857" y="7002"/>
                    <a:pt x="998" y="7161"/>
                    <a:pt x="1139" y="7294"/>
                  </a:cubicBezTo>
                  <a:cubicBezTo>
                    <a:pt x="1289" y="7426"/>
                    <a:pt x="1448" y="7541"/>
                    <a:pt x="1607" y="7612"/>
                  </a:cubicBezTo>
                  <a:lnTo>
                    <a:pt x="1598" y="7576"/>
                  </a:lnTo>
                  <a:lnTo>
                    <a:pt x="1598" y="7576"/>
                  </a:lnTo>
                  <a:cubicBezTo>
                    <a:pt x="1722" y="7629"/>
                    <a:pt x="1757" y="7665"/>
                    <a:pt x="1792" y="7700"/>
                  </a:cubicBezTo>
                  <a:cubicBezTo>
                    <a:pt x="1837" y="7744"/>
                    <a:pt x="1881" y="7788"/>
                    <a:pt x="2022" y="7850"/>
                  </a:cubicBezTo>
                  <a:lnTo>
                    <a:pt x="2004" y="7850"/>
                  </a:lnTo>
                  <a:cubicBezTo>
                    <a:pt x="2066" y="7850"/>
                    <a:pt x="2146" y="7877"/>
                    <a:pt x="2216" y="7903"/>
                  </a:cubicBezTo>
                  <a:cubicBezTo>
                    <a:pt x="2181" y="7903"/>
                    <a:pt x="2207" y="7938"/>
                    <a:pt x="2234" y="7965"/>
                  </a:cubicBezTo>
                  <a:cubicBezTo>
                    <a:pt x="2260" y="7991"/>
                    <a:pt x="2278" y="8009"/>
                    <a:pt x="2225" y="8009"/>
                  </a:cubicBezTo>
                  <a:cubicBezTo>
                    <a:pt x="2320" y="8026"/>
                    <a:pt x="2373" y="8032"/>
                    <a:pt x="2405" y="8032"/>
                  </a:cubicBezTo>
                  <a:cubicBezTo>
                    <a:pt x="2424" y="8032"/>
                    <a:pt x="2436" y="8030"/>
                    <a:pt x="2446" y="8027"/>
                  </a:cubicBezTo>
                  <a:cubicBezTo>
                    <a:pt x="2472" y="8018"/>
                    <a:pt x="2490" y="8000"/>
                    <a:pt x="2596" y="7965"/>
                  </a:cubicBezTo>
                  <a:lnTo>
                    <a:pt x="2631" y="8018"/>
                  </a:lnTo>
                  <a:cubicBezTo>
                    <a:pt x="2702" y="7991"/>
                    <a:pt x="2711" y="7974"/>
                    <a:pt x="2852" y="7974"/>
                  </a:cubicBezTo>
                  <a:cubicBezTo>
                    <a:pt x="2728" y="8009"/>
                    <a:pt x="2940" y="8053"/>
                    <a:pt x="2799" y="8088"/>
                  </a:cubicBezTo>
                  <a:cubicBezTo>
                    <a:pt x="2870" y="8118"/>
                    <a:pt x="2933" y="8127"/>
                    <a:pt x="2990" y="8127"/>
                  </a:cubicBezTo>
                  <a:cubicBezTo>
                    <a:pt x="3054" y="8127"/>
                    <a:pt x="3110" y="8115"/>
                    <a:pt x="3161" y="8106"/>
                  </a:cubicBezTo>
                  <a:cubicBezTo>
                    <a:pt x="3205" y="8097"/>
                    <a:pt x="3243" y="8086"/>
                    <a:pt x="3279" y="8086"/>
                  </a:cubicBezTo>
                  <a:cubicBezTo>
                    <a:pt x="3316" y="8086"/>
                    <a:pt x="3351" y="8097"/>
                    <a:pt x="3391" y="8133"/>
                  </a:cubicBezTo>
                  <a:cubicBezTo>
                    <a:pt x="3456" y="8063"/>
                    <a:pt x="3379" y="8052"/>
                    <a:pt x="3304" y="8052"/>
                  </a:cubicBezTo>
                  <a:cubicBezTo>
                    <a:pt x="3268" y="8052"/>
                    <a:pt x="3233" y="8054"/>
                    <a:pt x="3212" y="8054"/>
                  </a:cubicBezTo>
                  <a:cubicBezTo>
                    <a:pt x="3193" y="8054"/>
                    <a:pt x="3187" y="8052"/>
                    <a:pt x="3205" y="8044"/>
                  </a:cubicBezTo>
                  <a:cubicBezTo>
                    <a:pt x="3139" y="8011"/>
                    <a:pt x="3289" y="7955"/>
                    <a:pt x="3381" y="7955"/>
                  </a:cubicBezTo>
                  <a:cubicBezTo>
                    <a:pt x="3388" y="7955"/>
                    <a:pt x="3394" y="7955"/>
                    <a:pt x="3399" y="7956"/>
                  </a:cubicBezTo>
                  <a:cubicBezTo>
                    <a:pt x="3481" y="7956"/>
                    <a:pt x="3554" y="8083"/>
                    <a:pt x="3744" y="8083"/>
                  </a:cubicBezTo>
                  <a:cubicBezTo>
                    <a:pt x="3756" y="8083"/>
                    <a:pt x="3768" y="8082"/>
                    <a:pt x="3781" y="8081"/>
                  </a:cubicBezTo>
                  <a:lnTo>
                    <a:pt x="3781" y="8081"/>
                  </a:lnTo>
                  <a:cubicBezTo>
                    <a:pt x="3769" y="8084"/>
                    <a:pt x="3764" y="8091"/>
                    <a:pt x="3744" y="8097"/>
                  </a:cubicBezTo>
                  <a:cubicBezTo>
                    <a:pt x="3753" y="8099"/>
                    <a:pt x="3762" y="8100"/>
                    <a:pt x="3771" y="8100"/>
                  </a:cubicBezTo>
                  <a:cubicBezTo>
                    <a:pt x="3829" y="8100"/>
                    <a:pt x="3886" y="8066"/>
                    <a:pt x="3950" y="8066"/>
                  </a:cubicBezTo>
                  <a:cubicBezTo>
                    <a:pt x="3972" y="8066"/>
                    <a:pt x="3994" y="8070"/>
                    <a:pt x="4018" y="8080"/>
                  </a:cubicBezTo>
                  <a:cubicBezTo>
                    <a:pt x="4071" y="8000"/>
                    <a:pt x="4141" y="8080"/>
                    <a:pt x="4159" y="7983"/>
                  </a:cubicBezTo>
                  <a:lnTo>
                    <a:pt x="4159" y="7983"/>
                  </a:lnTo>
                  <a:cubicBezTo>
                    <a:pt x="4088" y="7991"/>
                    <a:pt x="4026" y="8009"/>
                    <a:pt x="3956" y="8018"/>
                  </a:cubicBezTo>
                  <a:cubicBezTo>
                    <a:pt x="4050" y="7989"/>
                    <a:pt x="4138" y="7907"/>
                    <a:pt x="4273" y="7907"/>
                  </a:cubicBezTo>
                  <a:cubicBezTo>
                    <a:pt x="4303" y="7907"/>
                    <a:pt x="4335" y="7911"/>
                    <a:pt x="4371" y="7921"/>
                  </a:cubicBezTo>
                  <a:cubicBezTo>
                    <a:pt x="4353" y="7938"/>
                    <a:pt x="4291" y="7965"/>
                    <a:pt x="4256" y="7983"/>
                  </a:cubicBezTo>
                  <a:cubicBezTo>
                    <a:pt x="4269" y="7989"/>
                    <a:pt x="4282" y="7991"/>
                    <a:pt x="4296" y="7991"/>
                  </a:cubicBezTo>
                  <a:cubicBezTo>
                    <a:pt x="4323" y="7991"/>
                    <a:pt x="4350" y="7983"/>
                    <a:pt x="4379" y="7983"/>
                  </a:cubicBezTo>
                  <a:cubicBezTo>
                    <a:pt x="4393" y="7983"/>
                    <a:pt x="4408" y="7985"/>
                    <a:pt x="4424" y="7991"/>
                  </a:cubicBezTo>
                  <a:cubicBezTo>
                    <a:pt x="4406" y="8088"/>
                    <a:pt x="4177" y="8009"/>
                    <a:pt x="4053" y="8088"/>
                  </a:cubicBezTo>
                  <a:cubicBezTo>
                    <a:pt x="4064" y="8096"/>
                    <a:pt x="4078" y="8099"/>
                    <a:pt x="4094" y="8099"/>
                  </a:cubicBezTo>
                  <a:cubicBezTo>
                    <a:pt x="4137" y="8099"/>
                    <a:pt x="4191" y="8077"/>
                    <a:pt x="4218" y="8077"/>
                  </a:cubicBezTo>
                  <a:cubicBezTo>
                    <a:pt x="4236" y="8077"/>
                    <a:pt x="4242" y="8088"/>
                    <a:pt x="4221" y="8124"/>
                  </a:cubicBezTo>
                  <a:cubicBezTo>
                    <a:pt x="4253" y="8076"/>
                    <a:pt x="4289" y="8064"/>
                    <a:pt x="4331" y="8064"/>
                  </a:cubicBezTo>
                  <a:cubicBezTo>
                    <a:pt x="4372" y="8064"/>
                    <a:pt x="4418" y="8076"/>
                    <a:pt x="4468" y="8076"/>
                  </a:cubicBezTo>
                  <a:cubicBezTo>
                    <a:pt x="4507" y="8076"/>
                    <a:pt x="4548" y="8069"/>
                    <a:pt x="4592" y="8044"/>
                  </a:cubicBezTo>
                  <a:lnTo>
                    <a:pt x="4592" y="8044"/>
                  </a:lnTo>
                  <a:lnTo>
                    <a:pt x="4574" y="8097"/>
                  </a:lnTo>
                  <a:cubicBezTo>
                    <a:pt x="4600" y="8097"/>
                    <a:pt x="4644" y="8071"/>
                    <a:pt x="4689" y="8071"/>
                  </a:cubicBezTo>
                  <a:lnTo>
                    <a:pt x="4609" y="8141"/>
                  </a:lnTo>
                  <a:cubicBezTo>
                    <a:pt x="4631" y="8132"/>
                    <a:pt x="4653" y="8128"/>
                    <a:pt x="4673" y="8128"/>
                  </a:cubicBezTo>
                  <a:cubicBezTo>
                    <a:pt x="4760" y="8128"/>
                    <a:pt x="4837" y="8196"/>
                    <a:pt x="4922" y="8196"/>
                  </a:cubicBezTo>
                  <a:cubicBezTo>
                    <a:pt x="4929" y="8196"/>
                    <a:pt x="4937" y="8196"/>
                    <a:pt x="4945" y="8194"/>
                  </a:cubicBezTo>
                  <a:cubicBezTo>
                    <a:pt x="4706" y="8168"/>
                    <a:pt x="4901" y="8124"/>
                    <a:pt x="4803" y="8071"/>
                  </a:cubicBezTo>
                  <a:cubicBezTo>
                    <a:pt x="4834" y="8067"/>
                    <a:pt x="4859" y="8065"/>
                    <a:pt x="4881" y="8065"/>
                  </a:cubicBezTo>
                  <a:cubicBezTo>
                    <a:pt x="5084" y="8065"/>
                    <a:pt x="4988" y="8229"/>
                    <a:pt x="5279" y="8255"/>
                  </a:cubicBezTo>
                  <a:lnTo>
                    <a:pt x="5279" y="8255"/>
                  </a:lnTo>
                  <a:cubicBezTo>
                    <a:pt x="5230" y="8248"/>
                    <a:pt x="5135" y="8193"/>
                    <a:pt x="5201" y="8177"/>
                  </a:cubicBezTo>
                  <a:lnTo>
                    <a:pt x="5201" y="8177"/>
                  </a:lnTo>
                  <a:cubicBezTo>
                    <a:pt x="5263" y="8203"/>
                    <a:pt x="5342" y="8239"/>
                    <a:pt x="5377" y="8274"/>
                  </a:cubicBezTo>
                  <a:cubicBezTo>
                    <a:pt x="5406" y="8277"/>
                    <a:pt x="5426" y="8279"/>
                    <a:pt x="5441" y="8279"/>
                  </a:cubicBezTo>
                  <a:cubicBezTo>
                    <a:pt x="5540" y="8279"/>
                    <a:pt x="5363" y="8210"/>
                    <a:pt x="5448" y="8194"/>
                  </a:cubicBezTo>
                  <a:lnTo>
                    <a:pt x="5448" y="8194"/>
                  </a:lnTo>
                  <a:cubicBezTo>
                    <a:pt x="5470" y="8219"/>
                    <a:pt x="5489" y="8228"/>
                    <a:pt x="5509" y="8228"/>
                  </a:cubicBezTo>
                  <a:cubicBezTo>
                    <a:pt x="5552" y="8228"/>
                    <a:pt x="5596" y="8186"/>
                    <a:pt x="5669" y="8186"/>
                  </a:cubicBezTo>
                  <a:lnTo>
                    <a:pt x="5660" y="8239"/>
                  </a:lnTo>
                  <a:cubicBezTo>
                    <a:pt x="5708" y="8256"/>
                    <a:pt x="5741" y="8262"/>
                    <a:pt x="5764" y="8262"/>
                  </a:cubicBezTo>
                  <a:cubicBezTo>
                    <a:pt x="5837" y="8262"/>
                    <a:pt x="5815" y="8197"/>
                    <a:pt x="5878" y="8197"/>
                  </a:cubicBezTo>
                  <a:cubicBezTo>
                    <a:pt x="5898" y="8197"/>
                    <a:pt x="5926" y="8204"/>
                    <a:pt x="5969" y="8221"/>
                  </a:cubicBezTo>
                  <a:lnTo>
                    <a:pt x="5854" y="8283"/>
                  </a:lnTo>
                  <a:lnTo>
                    <a:pt x="5978" y="8283"/>
                  </a:lnTo>
                  <a:lnTo>
                    <a:pt x="5942" y="8345"/>
                  </a:lnTo>
                  <a:cubicBezTo>
                    <a:pt x="5979" y="8340"/>
                    <a:pt x="6008" y="8338"/>
                    <a:pt x="6034" y="8338"/>
                  </a:cubicBezTo>
                  <a:cubicBezTo>
                    <a:pt x="6108" y="8338"/>
                    <a:pt x="6153" y="8356"/>
                    <a:pt x="6252" y="8389"/>
                  </a:cubicBezTo>
                  <a:cubicBezTo>
                    <a:pt x="6229" y="8351"/>
                    <a:pt x="6272" y="8306"/>
                    <a:pt x="6358" y="8306"/>
                  </a:cubicBezTo>
                  <a:cubicBezTo>
                    <a:pt x="6372" y="8306"/>
                    <a:pt x="6386" y="8307"/>
                    <a:pt x="6402" y="8309"/>
                  </a:cubicBezTo>
                  <a:cubicBezTo>
                    <a:pt x="6472" y="8353"/>
                    <a:pt x="6349" y="8353"/>
                    <a:pt x="6516" y="8380"/>
                  </a:cubicBezTo>
                  <a:cubicBezTo>
                    <a:pt x="6490" y="8396"/>
                    <a:pt x="6461" y="8414"/>
                    <a:pt x="6429" y="8414"/>
                  </a:cubicBezTo>
                  <a:cubicBezTo>
                    <a:pt x="6407" y="8414"/>
                    <a:pt x="6383" y="8405"/>
                    <a:pt x="6357" y="8380"/>
                  </a:cubicBezTo>
                  <a:cubicBezTo>
                    <a:pt x="6349" y="8398"/>
                    <a:pt x="6313" y="8406"/>
                    <a:pt x="6304" y="8424"/>
                  </a:cubicBezTo>
                  <a:cubicBezTo>
                    <a:pt x="6384" y="8477"/>
                    <a:pt x="6516" y="8477"/>
                    <a:pt x="6578" y="8486"/>
                  </a:cubicBezTo>
                  <a:cubicBezTo>
                    <a:pt x="6561" y="8477"/>
                    <a:pt x="6534" y="8468"/>
                    <a:pt x="6516" y="8459"/>
                  </a:cubicBezTo>
                  <a:lnTo>
                    <a:pt x="6649" y="8442"/>
                  </a:lnTo>
                  <a:lnTo>
                    <a:pt x="6781" y="8415"/>
                  </a:lnTo>
                  <a:lnTo>
                    <a:pt x="6781" y="8415"/>
                  </a:lnTo>
                  <a:cubicBezTo>
                    <a:pt x="6817" y="8442"/>
                    <a:pt x="6790" y="8459"/>
                    <a:pt x="6755" y="8468"/>
                  </a:cubicBezTo>
                  <a:cubicBezTo>
                    <a:pt x="6808" y="8468"/>
                    <a:pt x="6843" y="8442"/>
                    <a:pt x="6923" y="8442"/>
                  </a:cubicBezTo>
                  <a:cubicBezTo>
                    <a:pt x="6896" y="8495"/>
                    <a:pt x="6905" y="8539"/>
                    <a:pt x="6781" y="8556"/>
                  </a:cubicBezTo>
                  <a:cubicBezTo>
                    <a:pt x="6870" y="8548"/>
                    <a:pt x="6958" y="8539"/>
                    <a:pt x="7046" y="8512"/>
                  </a:cubicBezTo>
                  <a:cubicBezTo>
                    <a:pt x="7064" y="8539"/>
                    <a:pt x="7179" y="8574"/>
                    <a:pt x="7143" y="8592"/>
                  </a:cubicBezTo>
                  <a:cubicBezTo>
                    <a:pt x="7153" y="8593"/>
                    <a:pt x="7163" y="8593"/>
                    <a:pt x="7173" y="8593"/>
                  </a:cubicBezTo>
                  <a:cubicBezTo>
                    <a:pt x="7326" y="8593"/>
                    <a:pt x="7508" y="8476"/>
                    <a:pt x="7682" y="8468"/>
                  </a:cubicBezTo>
                  <a:cubicBezTo>
                    <a:pt x="7691" y="8459"/>
                    <a:pt x="7708" y="8442"/>
                    <a:pt x="7744" y="8424"/>
                  </a:cubicBezTo>
                  <a:cubicBezTo>
                    <a:pt x="7920" y="8389"/>
                    <a:pt x="8097" y="8389"/>
                    <a:pt x="8256" y="8239"/>
                  </a:cubicBezTo>
                  <a:cubicBezTo>
                    <a:pt x="8309" y="8247"/>
                    <a:pt x="8353" y="8256"/>
                    <a:pt x="8406" y="8256"/>
                  </a:cubicBezTo>
                  <a:cubicBezTo>
                    <a:pt x="8538" y="8159"/>
                    <a:pt x="8212" y="8239"/>
                    <a:pt x="8432" y="8080"/>
                  </a:cubicBezTo>
                  <a:cubicBezTo>
                    <a:pt x="8477" y="8043"/>
                    <a:pt x="8504" y="8030"/>
                    <a:pt x="8521" y="8030"/>
                  </a:cubicBezTo>
                  <a:cubicBezTo>
                    <a:pt x="8559" y="8030"/>
                    <a:pt x="8552" y="8090"/>
                    <a:pt x="8589" y="8090"/>
                  </a:cubicBezTo>
                  <a:cubicBezTo>
                    <a:pt x="8593" y="8090"/>
                    <a:pt x="8596" y="8090"/>
                    <a:pt x="8600" y="8088"/>
                  </a:cubicBezTo>
                  <a:cubicBezTo>
                    <a:pt x="8662" y="8000"/>
                    <a:pt x="8742" y="7832"/>
                    <a:pt x="8909" y="7771"/>
                  </a:cubicBezTo>
                  <a:lnTo>
                    <a:pt x="8909" y="7771"/>
                  </a:lnTo>
                  <a:cubicBezTo>
                    <a:pt x="8874" y="7815"/>
                    <a:pt x="8830" y="7832"/>
                    <a:pt x="8795" y="7877"/>
                  </a:cubicBezTo>
                  <a:lnTo>
                    <a:pt x="8927" y="7824"/>
                  </a:lnTo>
                  <a:lnTo>
                    <a:pt x="8927" y="7824"/>
                  </a:lnTo>
                  <a:cubicBezTo>
                    <a:pt x="8868" y="7964"/>
                    <a:pt x="8771" y="8024"/>
                    <a:pt x="8830" y="8024"/>
                  </a:cubicBezTo>
                  <a:cubicBezTo>
                    <a:pt x="8842" y="8024"/>
                    <a:pt x="8859" y="8022"/>
                    <a:pt x="8883" y="8018"/>
                  </a:cubicBezTo>
                  <a:cubicBezTo>
                    <a:pt x="8839" y="7947"/>
                    <a:pt x="8936" y="7859"/>
                    <a:pt x="9033" y="7762"/>
                  </a:cubicBezTo>
                  <a:cubicBezTo>
                    <a:pt x="9121" y="7673"/>
                    <a:pt x="9210" y="7568"/>
                    <a:pt x="9157" y="7515"/>
                  </a:cubicBezTo>
                  <a:lnTo>
                    <a:pt x="9236" y="7470"/>
                  </a:lnTo>
                  <a:lnTo>
                    <a:pt x="9236" y="7470"/>
                  </a:lnTo>
                  <a:cubicBezTo>
                    <a:pt x="9218" y="7488"/>
                    <a:pt x="9218" y="7497"/>
                    <a:pt x="9201" y="7515"/>
                  </a:cubicBezTo>
                  <a:cubicBezTo>
                    <a:pt x="9368" y="7435"/>
                    <a:pt x="9201" y="7347"/>
                    <a:pt x="9342" y="7197"/>
                  </a:cubicBezTo>
                  <a:cubicBezTo>
                    <a:pt x="9375" y="7164"/>
                    <a:pt x="9407" y="7141"/>
                    <a:pt x="9424" y="7141"/>
                  </a:cubicBezTo>
                  <a:cubicBezTo>
                    <a:pt x="9433" y="7141"/>
                    <a:pt x="9437" y="7150"/>
                    <a:pt x="9430" y="7170"/>
                  </a:cubicBezTo>
                  <a:lnTo>
                    <a:pt x="9492" y="7011"/>
                  </a:lnTo>
                  <a:cubicBezTo>
                    <a:pt x="9502" y="6995"/>
                    <a:pt x="9510" y="6989"/>
                    <a:pt x="9516" y="6989"/>
                  </a:cubicBezTo>
                  <a:cubicBezTo>
                    <a:pt x="9526" y="6989"/>
                    <a:pt x="9527" y="7010"/>
                    <a:pt x="9510" y="7038"/>
                  </a:cubicBezTo>
                  <a:cubicBezTo>
                    <a:pt x="9554" y="6967"/>
                    <a:pt x="9589" y="6888"/>
                    <a:pt x="9633" y="6817"/>
                  </a:cubicBezTo>
                  <a:lnTo>
                    <a:pt x="9633" y="6826"/>
                  </a:lnTo>
                  <a:cubicBezTo>
                    <a:pt x="9633" y="6782"/>
                    <a:pt x="9642" y="6693"/>
                    <a:pt x="9642" y="6649"/>
                  </a:cubicBezTo>
                  <a:cubicBezTo>
                    <a:pt x="9654" y="6640"/>
                    <a:pt x="9660" y="6636"/>
                    <a:pt x="9664" y="6636"/>
                  </a:cubicBezTo>
                  <a:cubicBezTo>
                    <a:pt x="9675" y="6636"/>
                    <a:pt x="9652" y="6676"/>
                    <a:pt x="9665" y="6676"/>
                  </a:cubicBezTo>
                  <a:cubicBezTo>
                    <a:pt x="9666" y="6676"/>
                    <a:pt x="9667" y="6676"/>
                    <a:pt x="9669" y="6676"/>
                  </a:cubicBezTo>
                  <a:lnTo>
                    <a:pt x="9704" y="6543"/>
                  </a:lnTo>
                  <a:cubicBezTo>
                    <a:pt x="9710" y="6541"/>
                    <a:pt x="9716" y="6539"/>
                    <a:pt x="9720" y="6539"/>
                  </a:cubicBezTo>
                  <a:cubicBezTo>
                    <a:pt x="9762" y="6539"/>
                    <a:pt x="9743" y="6640"/>
                    <a:pt x="9695" y="6711"/>
                  </a:cubicBezTo>
                  <a:cubicBezTo>
                    <a:pt x="9898" y="6676"/>
                    <a:pt x="9713" y="6596"/>
                    <a:pt x="9925" y="6393"/>
                  </a:cubicBezTo>
                  <a:lnTo>
                    <a:pt x="9925" y="6393"/>
                  </a:lnTo>
                  <a:lnTo>
                    <a:pt x="9889" y="6517"/>
                  </a:lnTo>
                  <a:cubicBezTo>
                    <a:pt x="10004" y="6490"/>
                    <a:pt x="10022" y="6376"/>
                    <a:pt x="10137" y="6270"/>
                  </a:cubicBezTo>
                  <a:lnTo>
                    <a:pt x="10137" y="6270"/>
                  </a:lnTo>
                  <a:cubicBezTo>
                    <a:pt x="10105" y="6282"/>
                    <a:pt x="9988" y="6381"/>
                    <a:pt x="9933" y="6381"/>
                  </a:cubicBezTo>
                  <a:cubicBezTo>
                    <a:pt x="9911" y="6381"/>
                    <a:pt x="9900" y="6365"/>
                    <a:pt x="9907" y="6323"/>
                  </a:cubicBezTo>
                  <a:lnTo>
                    <a:pt x="9907" y="6323"/>
                  </a:lnTo>
                  <a:cubicBezTo>
                    <a:pt x="9898" y="6358"/>
                    <a:pt x="9898" y="6446"/>
                    <a:pt x="9854" y="6455"/>
                  </a:cubicBezTo>
                  <a:cubicBezTo>
                    <a:pt x="9819" y="6384"/>
                    <a:pt x="9863" y="6367"/>
                    <a:pt x="9907" y="6323"/>
                  </a:cubicBezTo>
                  <a:lnTo>
                    <a:pt x="9907" y="6323"/>
                  </a:lnTo>
                  <a:cubicBezTo>
                    <a:pt x="9907" y="6323"/>
                    <a:pt x="9907" y="6323"/>
                    <a:pt x="9907" y="6323"/>
                  </a:cubicBezTo>
                  <a:cubicBezTo>
                    <a:pt x="9934" y="6287"/>
                    <a:pt x="9960" y="6243"/>
                    <a:pt x="9969" y="6155"/>
                  </a:cubicBezTo>
                  <a:cubicBezTo>
                    <a:pt x="9974" y="6157"/>
                    <a:pt x="9979" y="6157"/>
                    <a:pt x="9984" y="6157"/>
                  </a:cubicBezTo>
                  <a:cubicBezTo>
                    <a:pt x="10026" y="6157"/>
                    <a:pt x="10043" y="6092"/>
                    <a:pt x="10075" y="6005"/>
                  </a:cubicBezTo>
                  <a:lnTo>
                    <a:pt x="10145" y="6040"/>
                  </a:lnTo>
                  <a:cubicBezTo>
                    <a:pt x="10163" y="5934"/>
                    <a:pt x="10119" y="5925"/>
                    <a:pt x="10110" y="5855"/>
                  </a:cubicBezTo>
                  <a:cubicBezTo>
                    <a:pt x="10163" y="5749"/>
                    <a:pt x="10225" y="5749"/>
                    <a:pt x="10287" y="5740"/>
                  </a:cubicBezTo>
                  <a:cubicBezTo>
                    <a:pt x="10307" y="5690"/>
                    <a:pt x="10305" y="5675"/>
                    <a:pt x="10293" y="5675"/>
                  </a:cubicBezTo>
                  <a:cubicBezTo>
                    <a:pt x="10276" y="5675"/>
                    <a:pt x="10241" y="5703"/>
                    <a:pt x="10218" y="5703"/>
                  </a:cubicBezTo>
                  <a:cubicBezTo>
                    <a:pt x="10200" y="5703"/>
                    <a:pt x="10190" y="5684"/>
                    <a:pt x="10207" y="5616"/>
                  </a:cubicBezTo>
                  <a:cubicBezTo>
                    <a:pt x="10287" y="5475"/>
                    <a:pt x="10287" y="5360"/>
                    <a:pt x="10287" y="5166"/>
                  </a:cubicBezTo>
                  <a:cubicBezTo>
                    <a:pt x="10302" y="5138"/>
                    <a:pt x="10312" y="5128"/>
                    <a:pt x="10320" y="5128"/>
                  </a:cubicBezTo>
                  <a:cubicBezTo>
                    <a:pt x="10335" y="5128"/>
                    <a:pt x="10338" y="5170"/>
                    <a:pt x="10350" y="5170"/>
                  </a:cubicBezTo>
                  <a:cubicBezTo>
                    <a:pt x="10352" y="5170"/>
                    <a:pt x="10355" y="5169"/>
                    <a:pt x="10357" y="5166"/>
                  </a:cubicBezTo>
                  <a:lnTo>
                    <a:pt x="10322" y="5051"/>
                  </a:lnTo>
                  <a:cubicBezTo>
                    <a:pt x="10326" y="5044"/>
                    <a:pt x="10331" y="5041"/>
                    <a:pt x="10337" y="5041"/>
                  </a:cubicBezTo>
                  <a:cubicBezTo>
                    <a:pt x="10344" y="5041"/>
                    <a:pt x="10352" y="5046"/>
                    <a:pt x="10357" y="5051"/>
                  </a:cubicBezTo>
                  <a:cubicBezTo>
                    <a:pt x="10349" y="4963"/>
                    <a:pt x="10278" y="5025"/>
                    <a:pt x="10287" y="4892"/>
                  </a:cubicBezTo>
                  <a:cubicBezTo>
                    <a:pt x="10207" y="4848"/>
                    <a:pt x="10463" y="4663"/>
                    <a:pt x="10384" y="4486"/>
                  </a:cubicBezTo>
                  <a:cubicBezTo>
                    <a:pt x="10390" y="4478"/>
                    <a:pt x="10395" y="4475"/>
                    <a:pt x="10401" y="4475"/>
                  </a:cubicBezTo>
                  <a:cubicBezTo>
                    <a:pt x="10418" y="4475"/>
                    <a:pt x="10433" y="4504"/>
                    <a:pt x="10456" y="4504"/>
                  </a:cubicBezTo>
                  <a:cubicBezTo>
                    <a:pt x="10459" y="4504"/>
                    <a:pt x="10461" y="4504"/>
                    <a:pt x="10463" y="4504"/>
                  </a:cubicBezTo>
                  <a:cubicBezTo>
                    <a:pt x="10419" y="4274"/>
                    <a:pt x="10437" y="4309"/>
                    <a:pt x="10366" y="4124"/>
                  </a:cubicBezTo>
                  <a:lnTo>
                    <a:pt x="10419" y="3983"/>
                  </a:lnTo>
                  <a:lnTo>
                    <a:pt x="10419" y="3983"/>
                  </a:lnTo>
                  <a:cubicBezTo>
                    <a:pt x="10404" y="4008"/>
                    <a:pt x="10390" y="4019"/>
                    <a:pt x="10375" y="4019"/>
                  </a:cubicBezTo>
                  <a:cubicBezTo>
                    <a:pt x="10328" y="4019"/>
                    <a:pt x="10283" y="3911"/>
                    <a:pt x="10243" y="3824"/>
                  </a:cubicBezTo>
                  <a:cubicBezTo>
                    <a:pt x="10207" y="3859"/>
                    <a:pt x="10190" y="3894"/>
                    <a:pt x="10172" y="3912"/>
                  </a:cubicBezTo>
                  <a:cubicBezTo>
                    <a:pt x="10163" y="3850"/>
                    <a:pt x="10154" y="3788"/>
                    <a:pt x="10137" y="3718"/>
                  </a:cubicBezTo>
                  <a:cubicBezTo>
                    <a:pt x="10139" y="3713"/>
                    <a:pt x="10143" y="3711"/>
                    <a:pt x="10147" y="3711"/>
                  </a:cubicBezTo>
                  <a:cubicBezTo>
                    <a:pt x="10160" y="3711"/>
                    <a:pt x="10181" y="3727"/>
                    <a:pt x="10207" y="3753"/>
                  </a:cubicBezTo>
                  <a:cubicBezTo>
                    <a:pt x="10198" y="3735"/>
                    <a:pt x="10198" y="3727"/>
                    <a:pt x="10190" y="3718"/>
                  </a:cubicBezTo>
                  <a:cubicBezTo>
                    <a:pt x="10200" y="3689"/>
                    <a:pt x="10214" y="3678"/>
                    <a:pt x="10230" y="3678"/>
                  </a:cubicBezTo>
                  <a:cubicBezTo>
                    <a:pt x="10252" y="3678"/>
                    <a:pt x="10278" y="3701"/>
                    <a:pt x="10304" y="3727"/>
                  </a:cubicBezTo>
                  <a:cubicBezTo>
                    <a:pt x="10287" y="3753"/>
                    <a:pt x="10278" y="3780"/>
                    <a:pt x="10260" y="3797"/>
                  </a:cubicBezTo>
                  <a:cubicBezTo>
                    <a:pt x="10301" y="3846"/>
                    <a:pt x="10348" y="3887"/>
                    <a:pt x="10390" y="3887"/>
                  </a:cubicBezTo>
                  <a:cubicBezTo>
                    <a:pt x="10394" y="3887"/>
                    <a:pt x="10398" y="3886"/>
                    <a:pt x="10402" y="3886"/>
                  </a:cubicBezTo>
                  <a:cubicBezTo>
                    <a:pt x="10393" y="3868"/>
                    <a:pt x="10384" y="3850"/>
                    <a:pt x="10384" y="3824"/>
                  </a:cubicBezTo>
                  <a:lnTo>
                    <a:pt x="10384" y="3824"/>
                  </a:lnTo>
                  <a:cubicBezTo>
                    <a:pt x="10390" y="3830"/>
                    <a:pt x="10396" y="3836"/>
                    <a:pt x="10403" y="3836"/>
                  </a:cubicBezTo>
                  <a:cubicBezTo>
                    <a:pt x="10405" y="3836"/>
                    <a:pt x="10408" y="3835"/>
                    <a:pt x="10410" y="3833"/>
                  </a:cubicBezTo>
                  <a:cubicBezTo>
                    <a:pt x="10419" y="3833"/>
                    <a:pt x="10402" y="3806"/>
                    <a:pt x="10384" y="3780"/>
                  </a:cubicBezTo>
                  <a:lnTo>
                    <a:pt x="10472" y="3735"/>
                  </a:lnTo>
                  <a:lnTo>
                    <a:pt x="10437" y="3718"/>
                  </a:lnTo>
                  <a:cubicBezTo>
                    <a:pt x="10455" y="3638"/>
                    <a:pt x="10472" y="3550"/>
                    <a:pt x="10490" y="3462"/>
                  </a:cubicBezTo>
                  <a:cubicBezTo>
                    <a:pt x="10402" y="3276"/>
                    <a:pt x="10260" y="3126"/>
                    <a:pt x="10190" y="2852"/>
                  </a:cubicBezTo>
                  <a:lnTo>
                    <a:pt x="10190" y="2852"/>
                  </a:lnTo>
                  <a:cubicBezTo>
                    <a:pt x="10213" y="2873"/>
                    <a:pt x="10232" y="2880"/>
                    <a:pt x="10250" y="2880"/>
                  </a:cubicBezTo>
                  <a:cubicBezTo>
                    <a:pt x="10287" y="2880"/>
                    <a:pt x="10319" y="2850"/>
                    <a:pt x="10366" y="2844"/>
                  </a:cubicBezTo>
                  <a:lnTo>
                    <a:pt x="10366" y="2844"/>
                  </a:lnTo>
                  <a:cubicBezTo>
                    <a:pt x="10304" y="2932"/>
                    <a:pt x="10428" y="3064"/>
                    <a:pt x="10428" y="3223"/>
                  </a:cubicBezTo>
                  <a:cubicBezTo>
                    <a:pt x="10428" y="3178"/>
                    <a:pt x="10440" y="3164"/>
                    <a:pt x="10453" y="3164"/>
                  </a:cubicBezTo>
                  <a:cubicBezTo>
                    <a:pt x="10463" y="3164"/>
                    <a:pt x="10473" y="3172"/>
                    <a:pt x="10481" y="3179"/>
                  </a:cubicBezTo>
                  <a:cubicBezTo>
                    <a:pt x="10446" y="3091"/>
                    <a:pt x="10419" y="3003"/>
                    <a:pt x="10384" y="2914"/>
                  </a:cubicBezTo>
                  <a:cubicBezTo>
                    <a:pt x="10446" y="2914"/>
                    <a:pt x="10419" y="2852"/>
                    <a:pt x="10437" y="2773"/>
                  </a:cubicBezTo>
                  <a:lnTo>
                    <a:pt x="10437" y="2773"/>
                  </a:lnTo>
                  <a:cubicBezTo>
                    <a:pt x="10424" y="2781"/>
                    <a:pt x="10412" y="2785"/>
                    <a:pt x="10401" y="2785"/>
                  </a:cubicBezTo>
                  <a:cubicBezTo>
                    <a:pt x="10321" y="2785"/>
                    <a:pt x="10315" y="2568"/>
                    <a:pt x="10260" y="2482"/>
                  </a:cubicBezTo>
                  <a:cubicBezTo>
                    <a:pt x="10267" y="2478"/>
                    <a:pt x="10275" y="2476"/>
                    <a:pt x="10283" y="2476"/>
                  </a:cubicBezTo>
                  <a:cubicBezTo>
                    <a:pt x="10315" y="2476"/>
                    <a:pt x="10352" y="2510"/>
                    <a:pt x="10366" y="2623"/>
                  </a:cubicBezTo>
                  <a:cubicBezTo>
                    <a:pt x="10428" y="2455"/>
                    <a:pt x="10190" y="2455"/>
                    <a:pt x="10225" y="2296"/>
                  </a:cubicBezTo>
                  <a:lnTo>
                    <a:pt x="10225" y="2296"/>
                  </a:lnTo>
                  <a:cubicBezTo>
                    <a:pt x="10234" y="2331"/>
                    <a:pt x="10234" y="2349"/>
                    <a:pt x="10260" y="2358"/>
                  </a:cubicBezTo>
                  <a:cubicBezTo>
                    <a:pt x="10212" y="2301"/>
                    <a:pt x="10185" y="2133"/>
                    <a:pt x="10215" y="2133"/>
                  </a:cubicBezTo>
                  <a:cubicBezTo>
                    <a:pt x="10218" y="2133"/>
                    <a:pt x="10221" y="2134"/>
                    <a:pt x="10225" y="2137"/>
                  </a:cubicBezTo>
                  <a:cubicBezTo>
                    <a:pt x="10225" y="2144"/>
                    <a:pt x="10231" y="2151"/>
                    <a:pt x="10233" y="2159"/>
                  </a:cubicBezTo>
                  <a:lnTo>
                    <a:pt x="10233" y="2159"/>
                  </a:lnTo>
                  <a:cubicBezTo>
                    <a:pt x="10224" y="2107"/>
                    <a:pt x="10206" y="2047"/>
                    <a:pt x="10181" y="1978"/>
                  </a:cubicBezTo>
                  <a:cubicBezTo>
                    <a:pt x="10154" y="1908"/>
                    <a:pt x="10119" y="1837"/>
                    <a:pt x="10092" y="1766"/>
                  </a:cubicBezTo>
                  <a:cubicBezTo>
                    <a:pt x="10016" y="1648"/>
                    <a:pt x="9940" y="1554"/>
                    <a:pt x="9887" y="1554"/>
                  </a:cubicBezTo>
                  <a:cubicBezTo>
                    <a:pt x="9885" y="1554"/>
                    <a:pt x="9883" y="1554"/>
                    <a:pt x="9881" y="1554"/>
                  </a:cubicBezTo>
                  <a:cubicBezTo>
                    <a:pt x="9888" y="1547"/>
                    <a:pt x="9974" y="1526"/>
                    <a:pt x="10015" y="1526"/>
                  </a:cubicBezTo>
                  <a:cubicBezTo>
                    <a:pt x="10022" y="1526"/>
                    <a:pt x="10027" y="1527"/>
                    <a:pt x="10031" y="1528"/>
                  </a:cubicBezTo>
                  <a:cubicBezTo>
                    <a:pt x="9951" y="1493"/>
                    <a:pt x="9872" y="1457"/>
                    <a:pt x="9783" y="1431"/>
                  </a:cubicBezTo>
                  <a:cubicBezTo>
                    <a:pt x="9704" y="1404"/>
                    <a:pt x="9625" y="1378"/>
                    <a:pt x="9545" y="1360"/>
                  </a:cubicBezTo>
                  <a:cubicBezTo>
                    <a:pt x="9614" y="1346"/>
                    <a:pt x="9693" y="1204"/>
                    <a:pt x="9792" y="1204"/>
                  </a:cubicBezTo>
                  <a:cubicBezTo>
                    <a:pt x="9820" y="1204"/>
                    <a:pt x="9849" y="1216"/>
                    <a:pt x="9881" y="1245"/>
                  </a:cubicBezTo>
                  <a:cubicBezTo>
                    <a:pt x="9863" y="1192"/>
                    <a:pt x="9836" y="1131"/>
                    <a:pt x="9748" y="1051"/>
                  </a:cubicBezTo>
                  <a:lnTo>
                    <a:pt x="9748" y="1051"/>
                  </a:lnTo>
                  <a:cubicBezTo>
                    <a:pt x="9756" y="1082"/>
                    <a:pt x="9710" y="1173"/>
                    <a:pt x="9675" y="1173"/>
                  </a:cubicBezTo>
                  <a:cubicBezTo>
                    <a:pt x="9670" y="1173"/>
                    <a:pt x="9664" y="1171"/>
                    <a:pt x="9660" y="1166"/>
                  </a:cubicBezTo>
                  <a:cubicBezTo>
                    <a:pt x="9668" y="1002"/>
                    <a:pt x="9652" y="1057"/>
                    <a:pt x="9610" y="879"/>
                  </a:cubicBezTo>
                  <a:lnTo>
                    <a:pt x="9610" y="879"/>
                  </a:lnTo>
                  <a:cubicBezTo>
                    <a:pt x="9611" y="911"/>
                    <a:pt x="9563" y="933"/>
                    <a:pt x="9514" y="933"/>
                  </a:cubicBezTo>
                  <a:cubicBezTo>
                    <a:pt x="9482" y="933"/>
                    <a:pt x="9450" y="924"/>
                    <a:pt x="9430" y="901"/>
                  </a:cubicBezTo>
                  <a:cubicBezTo>
                    <a:pt x="9455" y="893"/>
                    <a:pt x="9521" y="812"/>
                    <a:pt x="9557" y="812"/>
                  </a:cubicBezTo>
                  <a:cubicBezTo>
                    <a:pt x="9559" y="812"/>
                    <a:pt x="9561" y="812"/>
                    <a:pt x="9563" y="813"/>
                  </a:cubicBezTo>
                  <a:cubicBezTo>
                    <a:pt x="9480" y="788"/>
                    <a:pt x="9398" y="771"/>
                    <a:pt x="9323" y="762"/>
                  </a:cubicBezTo>
                  <a:lnTo>
                    <a:pt x="9323" y="762"/>
                  </a:lnTo>
                  <a:cubicBezTo>
                    <a:pt x="9365" y="757"/>
                    <a:pt x="9385" y="674"/>
                    <a:pt x="9377" y="619"/>
                  </a:cubicBezTo>
                  <a:lnTo>
                    <a:pt x="9377" y="619"/>
                  </a:lnTo>
                  <a:cubicBezTo>
                    <a:pt x="9377" y="621"/>
                    <a:pt x="9376" y="621"/>
                    <a:pt x="9375" y="621"/>
                  </a:cubicBezTo>
                  <a:cubicBezTo>
                    <a:pt x="9353" y="621"/>
                    <a:pt x="9214" y="485"/>
                    <a:pt x="9157" y="468"/>
                  </a:cubicBezTo>
                  <a:lnTo>
                    <a:pt x="9157" y="468"/>
                  </a:lnTo>
                  <a:cubicBezTo>
                    <a:pt x="9183" y="495"/>
                    <a:pt x="9201" y="521"/>
                    <a:pt x="9218" y="548"/>
                  </a:cubicBezTo>
                  <a:cubicBezTo>
                    <a:pt x="9157" y="498"/>
                    <a:pt x="9104" y="483"/>
                    <a:pt x="9052" y="483"/>
                  </a:cubicBezTo>
                  <a:cubicBezTo>
                    <a:pt x="9022" y="483"/>
                    <a:pt x="8992" y="488"/>
                    <a:pt x="8962" y="495"/>
                  </a:cubicBezTo>
                  <a:cubicBezTo>
                    <a:pt x="8927" y="499"/>
                    <a:pt x="8892" y="506"/>
                    <a:pt x="8852" y="506"/>
                  </a:cubicBezTo>
                  <a:cubicBezTo>
                    <a:pt x="8812" y="506"/>
                    <a:pt x="8768" y="499"/>
                    <a:pt x="8715" y="477"/>
                  </a:cubicBezTo>
                  <a:cubicBezTo>
                    <a:pt x="8750" y="460"/>
                    <a:pt x="8847" y="345"/>
                    <a:pt x="8742" y="283"/>
                  </a:cubicBezTo>
                  <a:lnTo>
                    <a:pt x="8742" y="283"/>
                  </a:lnTo>
                  <a:cubicBezTo>
                    <a:pt x="8697" y="301"/>
                    <a:pt x="8609" y="354"/>
                    <a:pt x="8512" y="415"/>
                  </a:cubicBezTo>
                  <a:cubicBezTo>
                    <a:pt x="8415" y="468"/>
                    <a:pt x="8309" y="521"/>
                    <a:pt x="8212" y="530"/>
                  </a:cubicBezTo>
                  <a:lnTo>
                    <a:pt x="8176" y="486"/>
                  </a:lnTo>
                  <a:cubicBezTo>
                    <a:pt x="8123" y="495"/>
                    <a:pt x="8079" y="495"/>
                    <a:pt x="8026" y="513"/>
                  </a:cubicBezTo>
                  <a:cubicBezTo>
                    <a:pt x="8079" y="460"/>
                    <a:pt x="8176" y="398"/>
                    <a:pt x="8291" y="336"/>
                  </a:cubicBezTo>
                  <a:cubicBezTo>
                    <a:pt x="8406" y="283"/>
                    <a:pt x="8530" y="239"/>
                    <a:pt x="8627" y="221"/>
                  </a:cubicBezTo>
                  <a:cubicBezTo>
                    <a:pt x="8547" y="168"/>
                    <a:pt x="8618" y="168"/>
                    <a:pt x="8477" y="133"/>
                  </a:cubicBezTo>
                  <a:cubicBezTo>
                    <a:pt x="8453" y="104"/>
                    <a:pt x="8480" y="96"/>
                    <a:pt x="8517" y="96"/>
                  </a:cubicBezTo>
                  <a:cubicBezTo>
                    <a:pt x="8549" y="96"/>
                    <a:pt x="8589" y="102"/>
                    <a:pt x="8609" y="106"/>
                  </a:cubicBezTo>
                  <a:cubicBezTo>
                    <a:pt x="8503" y="71"/>
                    <a:pt x="8397" y="36"/>
                    <a:pt x="828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34"/>
            <p:cNvSpPr/>
            <p:nvPr/>
          </p:nvSpPr>
          <p:spPr>
            <a:xfrm>
              <a:off x="8902340" y="327811"/>
              <a:ext cx="2950" cy="2115"/>
            </a:xfrm>
            <a:custGeom>
              <a:rect b="b" l="l" r="r" t="t"/>
              <a:pathLst>
                <a:path extrusionOk="0" h="22" w="28">
                  <a:moveTo>
                    <a:pt x="27" y="1"/>
                  </a:moveTo>
                  <a:lnTo>
                    <a:pt x="27" y="1"/>
                  </a:lnTo>
                  <a:cubicBezTo>
                    <a:pt x="18" y="10"/>
                    <a:pt x="9" y="10"/>
                    <a:pt x="1" y="10"/>
                  </a:cubicBezTo>
                  <a:cubicBezTo>
                    <a:pt x="4" y="17"/>
                    <a:pt x="8" y="22"/>
                    <a:pt x="12" y="22"/>
                  </a:cubicBezTo>
                  <a:cubicBezTo>
                    <a:pt x="17" y="22"/>
                    <a:pt x="22" y="15"/>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34"/>
            <p:cNvSpPr/>
            <p:nvPr/>
          </p:nvSpPr>
          <p:spPr>
            <a:xfrm>
              <a:off x="8614924" y="768338"/>
              <a:ext cx="948" cy="1730"/>
            </a:xfrm>
            <a:custGeom>
              <a:rect b="b" l="l" r="r" t="t"/>
              <a:pathLst>
                <a:path extrusionOk="0" h="18" w="9">
                  <a:moveTo>
                    <a:pt x="9" y="0"/>
                  </a:moveTo>
                  <a:cubicBezTo>
                    <a:pt x="0" y="9"/>
                    <a:pt x="0" y="9"/>
                    <a:pt x="0" y="18"/>
                  </a:cubicBezTo>
                  <a:lnTo>
                    <a:pt x="9"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34"/>
            <p:cNvSpPr/>
            <p:nvPr/>
          </p:nvSpPr>
          <p:spPr>
            <a:xfrm>
              <a:off x="8547916" y="-37164"/>
              <a:ext cx="7586" cy="2691"/>
            </a:xfrm>
            <a:custGeom>
              <a:rect b="b" l="l" r="r" t="t"/>
              <a:pathLst>
                <a:path extrusionOk="0" h="28" w="72">
                  <a:moveTo>
                    <a:pt x="0" y="1"/>
                  </a:moveTo>
                  <a:cubicBezTo>
                    <a:pt x="36" y="10"/>
                    <a:pt x="53" y="19"/>
                    <a:pt x="71" y="27"/>
                  </a:cubicBezTo>
                  <a:cubicBezTo>
                    <a:pt x="71" y="10"/>
                    <a:pt x="53"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34"/>
            <p:cNvSpPr/>
            <p:nvPr/>
          </p:nvSpPr>
          <p:spPr>
            <a:xfrm>
              <a:off x="8223204" y="93562"/>
              <a:ext cx="10325" cy="5191"/>
            </a:xfrm>
            <a:custGeom>
              <a:rect b="b" l="l" r="r" t="t"/>
              <a:pathLst>
                <a:path extrusionOk="0" h="54" w="98">
                  <a:moveTo>
                    <a:pt x="98" y="1"/>
                  </a:moveTo>
                  <a:cubicBezTo>
                    <a:pt x="54" y="18"/>
                    <a:pt x="27" y="18"/>
                    <a:pt x="1" y="18"/>
                  </a:cubicBezTo>
                  <a:cubicBezTo>
                    <a:pt x="8" y="25"/>
                    <a:pt x="27" y="38"/>
                    <a:pt x="20" y="48"/>
                  </a:cubicBezTo>
                  <a:lnTo>
                    <a:pt x="20" y="48"/>
                  </a:lnTo>
                  <a:lnTo>
                    <a:pt x="98" y="1"/>
                  </a:lnTo>
                  <a:close/>
                  <a:moveTo>
                    <a:pt x="20" y="48"/>
                  </a:moveTo>
                  <a:lnTo>
                    <a:pt x="10" y="54"/>
                  </a:lnTo>
                  <a:cubicBezTo>
                    <a:pt x="15" y="52"/>
                    <a:pt x="18" y="50"/>
                    <a:pt x="20" y="4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34"/>
            <p:cNvSpPr/>
            <p:nvPr/>
          </p:nvSpPr>
          <p:spPr>
            <a:xfrm>
              <a:off x="8117214" y="99906"/>
              <a:ext cx="10009" cy="4806"/>
            </a:xfrm>
            <a:custGeom>
              <a:rect b="b" l="l" r="r" t="t"/>
              <a:pathLst>
                <a:path extrusionOk="0" h="50" w="95">
                  <a:moveTo>
                    <a:pt x="70" y="1"/>
                  </a:moveTo>
                  <a:cubicBezTo>
                    <a:pt x="64" y="1"/>
                    <a:pt x="56" y="2"/>
                    <a:pt x="44" y="5"/>
                  </a:cubicBezTo>
                  <a:cubicBezTo>
                    <a:pt x="35" y="14"/>
                    <a:pt x="18" y="14"/>
                    <a:pt x="0" y="32"/>
                  </a:cubicBezTo>
                  <a:lnTo>
                    <a:pt x="18" y="49"/>
                  </a:lnTo>
                  <a:cubicBezTo>
                    <a:pt x="68" y="28"/>
                    <a:pt x="95" y="1"/>
                    <a:pt x="7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34"/>
            <p:cNvSpPr/>
            <p:nvPr/>
          </p:nvSpPr>
          <p:spPr>
            <a:xfrm>
              <a:off x="8191596" y="83277"/>
              <a:ext cx="14961" cy="7978"/>
            </a:xfrm>
            <a:custGeom>
              <a:rect b="b" l="l" r="r" t="t"/>
              <a:pathLst>
                <a:path extrusionOk="0" h="83" w="142">
                  <a:moveTo>
                    <a:pt x="111" y="1"/>
                  </a:moveTo>
                  <a:cubicBezTo>
                    <a:pt x="85" y="1"/>
                    <a:pt x="49" y="26"/>
                    <a:pt x="10" y="49"/>
                  </a:cubicBezTo>
                  <a:lnTo>
                    <a:pt x="10" y="49"/>
                  </a:lnTo>
                  <a:cubicBezTo>
                    <a:pt x="10" y="48"/>
                    <a:pt x="10" y="47"/>
                    <a:pt x="9" y="46"/>
                  </a:cubicBezTo>
                  <a:cubicBezTo>
                    <a:pt x="9" y="46"/>
                    <a:pt x="1" y="46"/>
                    <a:pt x="1" y="55"/>
                  </a:cubicBezTo>
                  <a:cubicBezTo>
                    <a:pt x="4" y="53"/>
                    <a:pt x="7" y="51"/>
                    <a:pt x="10" y="49"/>
                  </a:cubicBezTo>
                  <a:lnTo>
                    <a:pt x="10" y="49"/>
                  </a:lnTo>
                  <a:cubicBezTo>
                    <a:pt x="14" y="73"/>
                    <a:pt x="24" y="83"/>
                    <a:pt x="38" y="83"/>
                  </a:cubicBezTo>
                  <a:cubicBezTo>
                    <a:pt x="64" y="83"/>
                    <a:pt x="103" y="53"/>
                    <a:pt x="142" y="19"/>
                  </a:cubicBezTo>
                  <a:cubicBezTo>
                    <a:pt x="134" y="6"/>
                    <a:pt x="124" y="1"/>
                    <a:pt x="1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34"/>
            <p:cNvSpPr/>
            <p:nvPr/>
          </p:nvSpPr>
          <p:spPr>
            <a:xfrm>
              <a:off x="8183273" y="89332"/>
              <a:ext cx="6532" cy="3557"/>
            </a:xfrm>
            <a:custGeom>
              <a:rect b="b" l="l" r="r" t="t"/>
              <a:pathLst>
                <a:path extrusionOk="0" h="37" w="62">
                  <a:moveTo>
                    <a:pt x="62" y="1"/>
                  </a:moveTo>
                  <a:lnTo>
                    <a:pt x="62" y="1"/>
                  </a:lnTo>
                  <a:cubicBezTo>
                    <a:pt x="44" y="9"/>
                    <a:pt x="27" y="18"/>
                    <a:pt x="0" y="27"/>
                  </a:cubicBezTo>
                  <a:cubicBezTo>
                    <a:pt x="2" y="34"/>
                    <a:pt x="5" y="37"/>
                    <a:pt x="9" y="37"/>
                  </a:cubicBezTo>
                  <a:cubicBezTo>
                    <a:pt x="19" y="37"/>
                    <a:pt x="36" y="14"/>
                    <a:pt x="6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34"/>
            <p:cNvSpPr/>
            <p:nvPr/>
          </p:nvSpPr>
          <p:spPr>
            <a:xfrm>
              <a:off x="8280202" y="68570"/>
              <a:ext cx="12959" cy="8651"/>
            </a:xfrm>
            <a:custGeom>
              <a:rect b="b" l="l" r="r" t="t"/>
              <a:pathLst>
                <a:path extrusionOk="0" h="90" w="123">
                  <a:moveTo>
                    <a:pt x="88" y="0"/>
                  </a:moveTo>
                  <a:cubicBezTo>
                    <a:pt x="79" y="0"/>
                    <a:pt x="62" y="7"/>
                    <a:pt x="34" y="22"/>
                  </a:cubicBezTo>
                  <a:cubicBezTo>
                    <a:pt x="1" y="22"/>
                    <a:pt x="29" y="76"/>
                    <a:pt x="12" y="76"/>
                  </a:cubicBezTo>
                  <a:cubicBezTo>
                    <a:pt x="10" y="76"/>
                    <a:pt x="9" y="76"/>
                    <a:pt x="7" y="75"/>
                  </a:cubicBezTo>
                  <a:lnTo>
                    <a:pt x="7" y="75"/>
                  </a:lnTo>
                  <a:cubicBezTo>
                    <a:pt x="6" y="86"/>
                    <a:pt x="9" y="90"/>
                    <a:pt x="15" y="90"/>
                  </a:cubicBezTo>
                  <a:cubicBezTo>
                    <a:pt x="41" y="90"/>
                    <a:pt x="123" y="0"/>
                    <a:pt x="8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34"/>
            <p:cNvSpPr/>
            <p:nvPr/>
          </p:nvSpPr>
          <p:spPr>
            <a:xfrm>
              <a:off x="8194441" y="71550"/>
              <a:ext cx="6532" cy="5960"/>
            </a:xfrm>
            <a:custGeom>
              <a:rect b="b" l="l" r="r" t="t"/>
              <a:pathLst>
                <a:path extrusionOk="0" h="62" w="62">
                  <a:moveTo>
                    <a:pt x="62" y="0"/>
                  </a:moveTo>
                  <a:lnTo>
                    <a:pt x="0" y="9"/>
                  </a:lnTo>
                  <a:lnTo>
                    <a:pt x="44" y="62"/>
                  </a:ln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34"/>
            <p:cNvSpPr/>
            <p:nvPr/>
          </p:nvSpPr>
          <p:spPr>
            <a:xfrm>
              <a:off x="8237216" y="56266"/>
              <a:ext cx="15909" cy="5191"/>
            </a:xfrm>
            <a:custGeom>
              <a:rect b="b" l="l" r="r" t="t"/>
              <a:pathLst>
                <a:path extrusionOk="0" h="54" w="151">
                  <a:moveTo>
                    <a:pt x="141" y="0"/>
                  </a:moveTo>
                  <a:lnTo>
                    <a:pt x="27" y="27"/>
                  </a:lnTo>
                  <a:cubicBezTo>
                    <a:pt x="27" y="35"/>
                    <a:pt x="18" y="44"/>
                    <a:pt x="0" y="53"/>
                  </a:cubicBezTo>
                  <a:cubicBezTo>
                    <a:pt x="71" y="27"/>
                    <a:pt x="150" y="18"/>
                    <a:pt x="14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34"/>
            <p:cNvSpPr/>
            <p:nvPr/>
          </p:nvSpPr>
          <p:spPr>
            <a:xfrm>
              <a:off x="8228788" y="61361"/>
              <a:ext cx="8534" cy="4326"/>
            </a:xfrm>
            <a:custGeom>
              <a:rect b="b" l="l" r="r" t="t"/>
              <a:pathLst>
                <a:path extrusionOk="0" h="45" w="81">
                  <a:moveTo>
                    <a:pt x="80" y="0"/>
                  </a:moveTo>
                  <a:cubicBezTo>
                    <a:pt x="45" y="18"/>
                    <a:pt x="18" y="27"/>
                    <a:pt x="1" y="44"/>
                  </a:cubicBezTo>
                  <a:cubicBezTo>
                    <a:pt x="18" y="35"/>
                    <a:pt x="63" y="18"/>
                    <a:pt x="8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34"/>
            <p:cNvSpPr/>
            <p:nvPr/>
          </p:nvSpPr>
          <p:spPr>
            <a:xfrm>
              <a:off x="8209297" y="62130"/>
              <a:ext cx="12221" cy="3557"/>
            </a:xfrm>
            <a:custGeom>
              <a:rect b="b" l="l" r="r" t="t"/>
              <a:pathLst>
                <a:path extrusionOk="0" h="37" w="116">
                  <a:moveTo>
                    <a:pt x="115" y="1"/>
                  </a:moveTo>
                  <a:lnTo>
                    <a:pt x="0" y="36"/>
                  </a:lnTo>
                  <a:lnTo>
                    <a:pt x="36" y="36"/>
                  </a:lnTo>
                  <a:lnTo>
                    <a:pt x="115"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34"/>
            <p:cNvSpPr/>
            <p:nvPr/>
          </p:nvSpPr>
          <p:spPr>
            <a:xfrm>
              <a:off x="8373971" y="15415"/>
              <a:ext cx="15909" cy="6921"/>
            </a:xfrm>
            <a:custGeom>
              <a:rect b="b" l="l" r="r" t="t"/>
              <a:pathLst>
                <a:path extrusionOk="0" h="72" w="151">
                  <a:moveTo>
                    <a:pt x="116" y="1"/>
                  </a:moveTo>
                  <a:cubicBezTo>
                    <a:pt x="103" y="1"/>
                    <a:pt x="88" y="3"/>
                    <a:pt x="71" y="10"/>
                  </a:cubicBezTo>
                  <a:cubicBezTo>
                    <a:pt x="44" y="37"/>
                    <a:pt x="0" y="54"/>
                    <a:pt x="27" y="72"/>
                  </a:cubicBezTo>
                  <a:lnTo>
                    <a:pt x="150" y="19"/>
                  </a:lnTo>
                  <a:cubicBezTo>
                    <a:pt x="150" y="8"/>
                    <a:pt x="137" y="1"/>
                    <a:pt x="1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34"/>
            <p:cNvSpPr/>
            <p:nvPr/>
          </p:nvSpPr>
          <p:spPr>
            <a:xfrm>
              <a:off x="8332987" y="12146"/>
              <a:ext cx="7586" cy="6825"/>
            </a:xfrm>
            <a:custGeom>
              <a:rect b="b" l="l" r="r" t="t"/>
              <a:pathLst>
                <a:path extrusionOk="0" h="71" w="72">
                  <a:moveTo>
                    <a:pt x="54" y="0"/>
                  </a:moveTo>
                  <a:lnTo>
                    <a:pt x="1" y="44"/>
                  </a:lnTo>
                  <a:cubicBezTo>
                    <a:pt x="45" y="44"/>
                    <a:pt x="45" y="62"/>
                    <a:pt x="71" y="71"/>
                  </a:cubicBezTo>
                  <a:lnTo>
                    <a:pt x="54"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34"/>
            <p:cNvSpPr/>
            <p:nvPr/>
          </p:nvSpPr>
          <p:spPr>
            <a:xfrm>
              <a:off x="8361222" y="-1887"/>
              <a:ext cx="20439" cy="7594"/>
            </a:xfrm>
            <a:custGeom>
              <a:rect b="b" l="l" r="r" t="t"/>
              <a:pathLst>
                <a:path extrusionOk="0" h="79" w="194">
                  <a:moveTo>
                    <a:pt x="157" y="0"/>
                  </a:moveTo>
                  <a:cubicBezTo>
                    <a:pt x="147" y="0"/>
                    <a:pt x="128" y="4"/>
                    <a:pt x="95" y="14"/>
                  </a:cubicBezTo>
                  <a:cubicBezTo>
                    <a:pt x="87" y="36"/>
                    <a:pt x="1" y="79"/>
                    <a:pt x="51" y="79"/>
                  </a:cubicBezTo>
                  <a:cubicBezTo>
                    <a:pt x="59" y="79"/>
                    <a:pt x="70" y="78"/>
                    <a:pt x="86" y="75"/>
                  </a:cubicBezTo>
                  <a:cubicBezTo>
                    <a:pt x="93" y="54"/>
                    <a:pt x="193" y="0"/>
                    <a:pt x="1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34"/>
            <p:cNvSpPr/>
            <p:nvPr/>
          </p:nvSpPr>
          <p:spPr>
            <a:xfrm>
              <a:off x="8567408" y="-18420"/>
              <a:ext cx="3898" cy="11919"/>
            </a:xfrm>
            <a:custGeom>
              <a:rect b="b" l="l" r="r" t="t"/>
              <a:pathLst>
                <a:path extrusionOk="0" h="124" w="37">
                  <a:moveTo>
                    <a:pt x="1" y="0"/>
                  </a:moveTo>
                  <a:lnTo>
                    <a:pt x="10" y="124"/>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34"/>
            <p:cNvSpPr/>
            <p:nvPr/>
          </p:nvSpPr>
          <p:spPr>
            <a:xfrm>
              <a:off x="8733978" y="-21016"/>
              <a:ext cx="25602" cy="11054"/>
            </a:xfrm>
            <a:custGeom>
              <a:rect b="b" l="l" r="r" t="t"/>
              <a:pathLst>
                <a:path extrusionOk="0" h="115" w="243">
                  <a:moveTo>
                    <a:pt x="44" y="1"/>
                  </a:moveTo>
                  <a:lnTo>
                    <a:pt x="44" y="1"/>
                  </a:lnTo>
                  <a:cubicBezTo>
                    <a:pt x="0" y="18"/>
                    <a:pt x="150" y="80"/>
                    <a:pt x="97" y="89"/>
                  </a:cubicBezTo>
                  <a:cubicBezTo>
                    <a:pt x="152" y="98"/>
                    <a:pt x="191" y="114"/>
                    <a:pt x="214" y="114"/>
                  </a:cubicBezTo>
                  <a:cubicBezTo>
                    <a:pt x="235" y="114"/>
                    <a:pt x="243" y="100"/>
                    <a:pt x="239" y="54"/>
                  </a:cubicBezTo>
                  <a:cubicBezTo>
                    <a:pt x="198" y="23"/>
                    <a:pt x="175" y="14"/>
                    <a:pt x="160" y="14"/>
                  </a:cubicBezTo>
                  <a:cubicBezTo>
                    <a:pt x="136" y="14"/>
                    <a:pt x="131" y="35"/>
                    <a:pt x="110" y="35"/>
                  </a:cubicBezTo>
                  <a:cubicBezTo>
                    <a:pt x="97" y="35"/>
                    <a:pt x="78" y="27"/>
                    <a:pt x="4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34"/>
            <p:cNvSpPr/>
            <p:nvPr/>
          </p:nvSpPr>
          <p:spPr>
            <a:xfrm>
              <a:off x="8738614" y="-12557"/>
              <a:ext cx="5689" cy="96"/>
            </a:xfrm>
            <a:custGeom>
              <a:rect b="b" l="l" r="r" t="t"/>
              <a:pathLst>
                <a:path extrusionOk="0" h="1" w="54">
                  <a:moveTo>
                    <a:pt x="53" y="1"/>
                  </a:moveTo>
                  <a:cubicBezTo>
                    <a:pt x="36" y="1"/>
                    <a:pt x="18" y="1"/>
                    <a:pt x="0" y="1"/>
                  </a:cubicBezTo>
                  <a:cubicBezTo>
                    <a:pt x="27" y="1"/>
                    <a:pt x="45"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34"/>
            <p:cNvSpPr/>
            <p:nvPr/>
          </p:nvSpPr>
          <p:spPr>
            <a:xfrm>
              <a:off x="7864145" y="345690"/>
              <a:ext cx="4741" cy="5960"/>
            </a:xfrm>
            <a:custGeom>
              <a:rect b="b" l="l" r="r" t="t"/>
              <a:pathLst>
                <a:path extrusionOk="0" h="62" w="45">
                  <a:moveTo>
                    <a:pt x="45" y="0"/>
                  </a:moveTo>
                  <a:lnTo>
                    <a:pt x="0" y="44"/>
                  </a:lnTo>
                  <a:cubicBezTo>
                    <a:pt x="9" y="44"/>
                    <a:pt x="18" y="53"/>
                    <a:pt x="18" y="62"/>
                  </a:cubicBez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34"/>
            <p:cNvSpPr/>
            <p:nvPr/>
          </p:nvSpPr>
          <p:spPr>
            <a:xfrm>
              <a:off x="7857613" y="330406"/>
              <a:ext cx="8534" cy="6825"/>
            </a:xfrm>
            <a:custGeom>
              <a:rect b="b" l="l" r="r" t="t"/>
              <a:pathLst>
                <a:path extrusionOk="0" h="71" w="81">
                  <a:moveTo>
                    <a:pt x="18" y="0"/>
                  </a:moveTo>
                  <a:cubicBezTo>
                    <a:pt x="18" y="18"/>
                    <a:pt x="18" y="62"/>
                    <a:pt x="1" y="71"/>
                  </a:cubicBezTo>
                  <a:lnTo>
                    <a:pt x="80" y="62"/>
                  </a:lnTo>
                  <a:cubicBezTo>
                    <a:pt x="62" y="44"/>
                    <a:pt x="36" y="1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34"/>
            <p:cNvSpPr/>
            <p:nvPr/>
          </p:nvSpPr>
          <p:spPr>
            <a:xfrm>
              <a:off x="8869784" y="542548"/>
              <a:ext cx="7586" cy="6921"/>
            </a:xfrm>
            <a:custGeom>
              <a:rect b="b" l="l" r="r" t="t"/>
              <a:pathLst>
                <a:path extrusionOk="0" h="72" w="72">
                  <a:moveTo>
                    <a:pt x="62" y="1"/>
                  </a:moveTo>
                  <a:cubicBezTo>
                    <a:pt x="36" y="9"/>
                    <a:pt x="18" y="36"/>
                    <a:pt x="0" y="71"/>
                  </a:cubicBezTo>
                  <a:lnTo>
                    <a:pt x="71" y="18"/>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34"/>
            <p:cNvSpPr/>
            <p:nvPr/>
          </p:nvSpPr>
          <p:spPr>
            <a:xfrm>
              <a:off x="8791609" y="656260"/>
              <a:ext cx="8534" cy="2691"/>
            </a:xfrm>
            <a:custGeom>
              <a:rect b="b" l="l" r="r" t="t"/>
              <a:pathLst>
                <a:path extrusionOk="0" h="28" w="81">
                  <a:moveTo>
                    <a:pt x="1" y="1"/>
                  </a:moveTo>
                  <a:lnTo>
                    <a:pt x="63" y="27"/>
                  </a:lnTo>
                  <a:lnTo>
                    <a:pt x="8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34"/>
            <p:cNvSpPr/>
            <p:nvPr/>
          </p:nvSpPr>
          <p:spPr>
            <a:xfrm>
              <a:off x="8703951" y="736041"/>
              <a:ext cx="19913" cy="9420"/>
            </a:xfrm>
            <a:custGeom>
              <a:rect b="b" l="l" r="r" t="t"/>
              <a:pathLst>
                <a:path extrusionOk="0" h="98" w="189">
                  <a:moveTo>
                    <a:pt x="188" y="1"/>
                  </a:moveTo>
                  <a:lnTo>
                    <a:pt x="188" y="1"/>
                  </a:lnTo>
                  <a:cubicBezTo>
                    <a:pt x="179" y="6"/>
                    <a:pt x="170" y="12"/>
                    <a:pt x="161" y="19"/>
                  </a:cubicBezTo>
                  <a:lnTo>
                    <a:pt x="161" y="19"/>
                  </a:lnTo>
                  <a:cubicBezTo>
                    <a:pt x="170" y="14"/>
                    <a:pt x="179" y="8"/>
                    <a:pt x="188" y="1"/>
                  </a:cubicBezTo>
                  <a:close/>
                  <a:moveTo>
                    <a:pt x="161" y="19"/>
                  </a:moveTo>
                  <a:cubicBezTo>
                    <a:pt x="80" y="64"/>
                    <a:pt x="0" y="34"/>
                    <a:pt x="56" y="98"/>
                  </a:cubicBezTo>
                  <a:cubicBezTo>
                    <a:pt x="91" y="77"/>
                    <a:pt x="126" y="44"/>
                    <a:pt x="161" y="1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34"/>
            <p:cNvSpPr/>
            <p:nvPr/>
          </p:nvSpPr>
          <p:spPr>
            <a:xfrm>
              <a:off x="8125537" y="310509"/>
              <a:ext cx="4425" cy="5575"/>
            </a:xfrm>
            <a:custGeom>
              <a:rect b="b" l="l" r="r" t="t"/>
              <a:pathLst>
                <a:path extrusionOk="0" h="58" w="42">
                  <a:moveTo>
                    <a:pt x="12" y="0"/>
                  </a:moveTo>
                  <a:cubicBezTo>
                    <a:pt x="10" y="0"/>
                    <a:pt x="9" y="1"/>
                    <a:pt x="9" y="4"/>
                  </a:cubicBezTo>
                  <a:cubicBezTo>
                    <a:pt x="1" y="4"/>
                    <a:pt x="27" y="48"/>
                    <a:pt x="27" y="57"/>
                  </a:cubicBezTo>
                  <a:cubicBezTo>
                    <a:pt x="42" y="35"/>
                    <a:pt x="19" y="0"/>
                    <a:pt x="1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34"/>
            <p:cNvSpPr/>
            <p:nvPr/>
          </p:nvSpPr>
          <p:spPr>
            <a:xfrm>
              <a:off x="8153457" y="281192"/>
              <a:ext cx="3793" cy="6825"/>
            </a:xfrm>
            <a:custGeom>
              <a:rect b="b" l="l" r="r" t="t"/>
              <a:pathLst>
                <a:path extrusionOk="0" h="71" w="36">
                  <a:moveTo>
                    <a:pt x="36" y="0"/>
                  </a:moveTo>
                  <a:lnTo>
                    <a:pt x="1" y="53"/>
                  </a:lnTo>
                  <a:lnTo>
                    <a:pt x="9" y="71"/>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34"/>
            <p:cNvSpPr/>
            <p:nvPr/>
          </p:nvSpPr>
          <p:spPr>
            <a:xfrm>
              <a:off x="8166521" y="270715"/>
              <a:ext cx="19596" cy="13073"/>
            </a:xfrm>
            <a:custGeom>
              <a:rect b="b" l="l" r="r" t="t"/>
              <a:pathLst>
                <a:path extrusionOk="0" h="136" w="186">
                  <a:moveTo>
                    <a:pt x="149" y="0"/>
                  </a:moveTo>
                  <a:cubicBezTo>
                    <a:pt x="104" y="0"/>
                    <a:pt x="67" y="83"/>
                    <a:pt x="18" y="83"/>
                  </a:cubicBezTo>
                  <a:lnTo>
                    <a:pt x="0" y="65"/>
                  </a:lnTo>
                  <a:lnTo>
                    <a:pt x="0" y="136"/>
                  </a:lnTo>
                  <a:cubicBezTo>
                    <a:pt x="62" y="100"/>
                    <a:pt x="133" y="21"/>
                    <a:pt x="186" y="21"/>
                  </a:cubicBezTo>
                  <a:cubicBezTo>
                    <a:pt x="173" y="6"/>
                    <a:pt x="160" y="0"/>
                    <a:pt x="14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34"/>
            <p:cNvSpPr/>
            <p:nvPr/>
          </p:nvSpPr>
          <p:spPr>
            <a:xfrm>
              <a:off x="8207400" y="279846"/>
              <a:ext cx="3793" cy="3076"/>
            </a:xfrm>
            <a:custGeom>
              <a:rect b="b" l="l" r="r" t="t"/>
              <a:pathLst>
                <a:path extrusionOk="0" h="32" w="36">
                  <a:moveTo>
                    <a:pt x="35" y="1"/>
                  </a:moveTo>
                  <a:cubicBezTo>
                    <a:pt x="34" y="1"/>
                    <a:pt x="33" y="3"/>
                    <a:pt x="32" y="6"/>
                  </a:cubicBezTo>
                  <a:lnTo>
                    <a:pt x="32" y="6"/>
                  </a:lnTo>
                  <a:cubicBezTo>
                    <a:pt x="35" y="2"/>
                    <a:pt x="35" y="1"/>
                    <a:pt x="35" y="1"/>
                  </a:cubicBezTo>
                  <a:close/>
                  <a:moveTo>
                    <a:pt x="32" y="6"/>
                  </a:moveTo>
                  <a:cubicBezTo>
                    <a:pt x="28" y="10"/>
                    <a:pt x="19" y="19"/>
                    <a:pt x="1" y="32"/>
                  </a:cubicBezTo>
                  <a:lnTo>
                    <a:pt x="9" y="32"/>
                  </a:lnTo>
                  <a:cubicBezTo>
                    <a:pt x="18" y="32"/>
                    <a:pt x="27" y="32"/>
                    <a:pt x="36" y="23"/>
                  </a:cubicBezTo>
                  <a:cubicBezTo>
                    <a:pt x="31" y="15"/>
                    <a:pt x="31" y="9"/>
                    <a:pt x="32" y="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34"/>
            <p:cNvSpPr/>
            <p:nvPr/>
          </p:nvSpPr>
          <p:spPr>
            <a:xfrm>
              <a:off x="8206241" y="283691"/>
              <a:ext cx="3371" cy="1057"/>
            </a:xfrm>
            <a:custGeom>
              <a:rect b="b" l="l" r="r" t="t"/>
              <a:pathLst>
                <a:path extrusionOk="0" h="11" w="32">
                  <a:moveTo>
                    <a:pt x="20" y="1"/>
                  </a:moveTo>
                  <a:lnTo>
                    <a:pt x="20" y="1"/>
                  </a:lnTo>
                  <a:cubicBezTo>
                    <a:pt x="0" y="6"/>
                    <a:pt x="12" y="11"/>
                    <a:pt x="21" y="11"/>
                  </a:cubicBezTo>
                  <a:cubicBezTo>
                    <a:pt x="27" y="11"/>
                    <a:pt x="32" y="8"/>
                    <a:pt x="2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34"/>
            <p:cNvSpPr/>
            <p:nvPr/>
          </p:nvSpPr>
          <p:spPr>
            <a:xfrm>
              <a:off x="8219516" y="275232"/>
              <a:ext cx="9377" cy="6825"/>
            </a:xfrm>
            <a:custGeom>
              <a:rect b="b" l="l" r="r" t="t"/>
              <a:pathLst>
                <a:path extrusionOk="0" h="71" w="89">
                  <a:moveTo>
                    <a:pt x="36" y="0"/>
                  </a:moveTo>
                  <a:lnTo>
                    <a:pt x="0" y="53"/>
                  </a:lnTo>
                  <a:cubicBezTo>
                    <a:pt x="18" y="62"/>
                    <a:pt x="62" y="53"/>
                    <a:pt x="53" y="71"/>
                  </a:cubicBezTo>
                  <a:cubicBezTo>
                    <a:pt x="89" y="36"/>
                    <a:pt x="71" y="27"/>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34"/>
            <p:cNvSpPr/>
            <p:nvPr/>
          </p:nvSpPr>
          <p:spPr>
            <a:xfrm>
              <a:off x="8223204" y="268408"/>
              <a:ext cx="2002" cy="2307"/>
            </a:xfrm>
            <a:custGeom>
              <a:rect b="b" l="l" r="r" t="t"/>
              <a:pathLst>
                <a:path extrusionOk="0" h="24" w="19">
                  <a:moveTo>
                    <a:pt x="18" y="1"/>
                  </a:moveTo>
                  <a:lnTo>
                    <a:pt x="1" y="18"/>
                  </a:lnTo>
                  <a:cubicBezTo>
                    <a:pt x="4" y="22"/>
                    <a:pt x="6" y="24"/>
                    <a:pt x="8" y="24"/>
                  </a:cubicBezTo>
                  <a:cubicBezTo>
                    <a:pt x="11" y="24"/>
                    <a:pt x="13" y="17"/>
                    <a:pt x="1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34"/>
            <p:cNvSpPr/>
            <p:nvPr/>
          </p:nvSpPr>
          <p:spPr>
            <a:xfrm>
              <a:off x="8219516" y="268696"/>
              <a:ext cx="3793" cy="5767"/>
            </a:xfrm>
            <a:custGeom>
              <a:rect b="b" l="l" r="r" t="t"/>
              <a:pathLst>
                <a:path extrusionOk="0" h="60" w="36">
                  <a:moveTo>
                    <a:pt x="16" y="1"/>
                  </a:moveTo>
                  <a:cubicBezTo>
                    <a:pt x="14" y="1"/>
                    <a:pt x="14" y="8"/>
                    <a:pt x="18" y="33"/>
                  </a:cubicBezTo>
                  <a:cubicBezTo>
                    <a:pt x="16" y="25"/>
                    <a:pt x="14" y="22"/>
                    <a:pt x="12" y="22"/>
                  </a:cubicBezTo>
                  <a:cubicBezTo>
                    <a:pt x="9" y="22"/>
                    <a:pt x="7" y="41"/>
                    <a:pt x="0" y="59"/>
                  </a:cubicBezTo>
                  <a:lnTo>
                    <a:pt x="36" y="15"/>
                  </a:lnTo>
                  <a:cubicBezTo>
                    <a:pt x="26" y="11"/>
                    <a:pt x="19" y="1"/>
                    <a:pt x="1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34"/>
            <p:cNvSpPr/>
            <p:nvPr/>
          </p:nvSpPr>
          <p:spPr>
            <a:xfrm>
              <a:off x="8206136" y="269273"/>
              <a:ext cx="9798" cy="6921"/>
            </a:xfrm>
            <a:custGeom>
              <a:rect b="b" l="l" r="r" t="t"/>
              <a:pathLst>
                <a:path extrusionOk="0" h="72" w="93">
                  <a:moveTo>
                    <a:pt x="57" y="0"/>
                  </a:moveTo>
                  <a:lnTo>
                    <a:pt x="57" y="0"/>
                  </a:lnTo>
                  <a:cubicBezTo>
                    <a:pt x="0" y="38"/>
                    <a:pt x="2" y="71"/>
                    <a:pt x="36" y="71"/>
                  </a:cubicBezTo>
                  <a:cubicBezTo>
                    <a:pt x="50" y="71"/>
                    <a:pt x="69" y="66"/>
                    <a:pt x="92" y="53"/>
                  </a:cubicBezTo>
                  <a:cubicBezTo>
                    <a:pt x="57" y="45"/>
                    <a:pt x="21" y="53"/>
                    <a:pt x="5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34"/>
            <p:cNvSpPr/>
            <p:nvPr/>
          </p:nvSpPr>
          <p:spPr>
            <a:xfrm>
              <a:off x="8177689" y="263313"/>
              <a:ext cx="7480" cy="3460"/>
            </a:xfrm>
            <a:custGeom>
              <a:rect b="b" l="l" r="r" t="t"/>
              <a:pathLst>
                <a:path extrusionOk="0" h="36" w="71">
                  <a:moveTo>
                    <a:pt x="18" y="1"/>
                  </a:moveTo>
                  <a:lnTo>
                    <a:pt x="0" y="36"/>
                  </a:lnTo>
                  <a:cubicBezTo>
                    <a:pt x="9" y="18"/>
                    <a:pt x="71" y="36"/>
                    <a:pt x="62" y="9"/>
                  </a:cubicBez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34"/>
            <p:cNvSpPr/>
            <p:nvPr/>
          </p:nvSpPr>
          <p:spPr>
            <a:xfrm>
              <a:off x="8245540" y="263313"/>
              <a:ext cx="7586" cy="6056"/>
            </a:xfrm>
            <a:custGeom>
              <a:rect b="b" l="l" r="r" t="t"/>
              <a:pathLst>
                <a:path extrusionOk="0" h="63" w="72">
                  <a:moveTo>
                    <a:pt x="27" y="1"/>
                  </a:moveTo>
                  <a:lnTo>
                    <a:pt x="1" y="27"/>
                  </a:lnTo>
                  <a:cubicBezTo>
                    <a:pt x="27" y="36"/>
                    <a:pt x="62" y="36"/>
                    <a:pt x="71" y="62"/>
                  </a:cubicBezTo>
                  <a:cubicBezTo>
                    <a:pt x="71" y="36"/>
                    <a:pt x="36" y="18"/>
                    <a:pt x="2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34"/>
            <p:cNvSpPr/>
            <p:nvPr/>
          </p:nvSpPr>
          <p:spPr>
            <a:xfrm>
              <a:off x="8247436" y="258219"/>
              <a:ext cx="4741" cy="5191"/>
            </a:xfrm>
            <a:custGeom>
              <a:rect b="b" l="l" r="r" t="t"/>
              <a:pathLst>
                <a:path extrusionOk="0" h="54" w="45">
                  <a:moveTo>
                    <a:pt x="44" y="1"/>
                  </a:moveTo>
                  <a:lnTo>
                    <a:pt x="44" y="1"/>
                  </a:lnTo>
                  <a:cubicBezTo>
                    <a:pt x="0" y="18"/>
                    <a:pt x="0" y="36"/>
                    <a:pt x="9" y="54"/>
                  </a:cubicBezTo>
                  <a:lnTo>
                    <a:pt x="44"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34"/>
            <p:cNvSpPr/>
            <p:nvPr/>
          </p:nvSpPr>
          <p:spPr>
            <a:xfrm>
              <a:off x="8215829" y="259084"/>
              <a:ext cx="7480" cy="9420"/>
            </a:xfrm>
            <a:custGeom>
              <a:rect b="b" l="l" r="r" t="t"/>
              <a:pathLst>
                <a:path extrusionOk="0" h="98" w="71">
                  <a:moveTo>
                    <a:pt x="53" y="0"/>
                  </a:moveTo>
                  <a:lnTo>
                    <a:pt x="0" y="98"/>
                  </a:lnTo>
                  <a:lnTo>
                    <a:pt x="71"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34"/>
            <p:cNvSpPr/>
            <p:nvPr/>
          </p:nvSpPr>
          <p:spPr>
            <a:xfrm>
              <a:off x="8270720" y="259084"/>
              <a:ext cx="2845" cy="7690"/>
            </a:xfrm>
            <a:custGeom>
              <a:rect b="b" l="l" r="r" t="t"/>
              <a:pathLst>
                <a:path extrusionOk="0" h="80" w="27">
                  <a:moveTo>
                    <a:pt x="27" y="0"/>
                  </a:moveTo>
                  <a:lnTo>
                    <a:pt x="0" y="80"/>
                  </a:lnTo>
                  <a:lnTo>
                    <a:pt x="18" y="36"/>
                  </a:ln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34"/>
            <p:cNvSpPr/>
            <p:nvPr/>
          </p:nvSpPr>
          <p:spPr>
            <a:xfrm>
              <a:off x="8283679" y="255720"/>
              <a:ext cx="11273" cy="8555"/>
            </a:xfrm>
            <a:custGeom>
              <a:rect b="b" l="l" r="r" t="t"/>
              <a:pathLst>
                <a:path extrusionOk="0" h="89" w="107">
                  <a:moveTo>
                    <a:pt x="107" y="0"/>
                  </a:moveTo>
                  <a:lnTo>
                    <a:pt x="107" y="0"/>
                  </a:lnTo>
                  <a:cubicBezTo>
                    <a:pt x="94" y="13"/>
                    <a:pt x="71" y="21"/>
                    <a:pt x="43" y="21"/>
                  </a:cubicBezTo>
                  <a:cubicBezTo>
                    <a:pt x="33" y="21"/>
                    <a:pt x="21" y="20"/>
                    <a:pt x="10" y="18"/>
                  </a:cubicBezTo>
                  <a:lnTo>
                    <a:pt x="10" y="18"/>
                  </a:lnTo>
                  <a:cubicBezTo>
                    <a:pt x="1" y="53"/>
                    <a:pt x="54" y="62"/>
                    <a:pt x="45" y="88"/>
                  </a:cubicBezTo>
                  <a:cubicBezTo>
                    <a:pt x="71" y="71"/>
                    <a:pt x="89" y="35"/>
                    <a:pt x="10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34"/>
            <p:cNvSpPr/>
            <p:nvPr/>
          </p:nvSpPr>
          <p:spPr>
            <a:xfrm>
              <a:off x="8294847" y="250625"/>
              <a:ext cx="2950" cy="5191"/>
            </a:xfrm>
            <a:custGeom>
              <a:rect b="b" l="l" r="r" t="t"/>
              <a:pathLst>
                <a:path extrusionOk="0" h="54" w="28">
                  <a:moveTo>
                    <a:pt x="27" y="0"/>
                  </a:moveTo>
                  <a:cubicBezTo>
                    <a:pt x="18" y="9"/>
                    <a:pt x="9" y="27"/>
                    <a:pt x="1" y="53"/>
                  </a:cubicBezTo>
                  <a:cubicBezTo>
                    <a:pt x="9" y="36"/>
                    <a:pt x="18"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34"/>
            <p:cNvSpPr/>
            <p:nvPr/>
          </p:nvSpPr>
          <p:spPr>
            <a:xfrm>
              <a:off x="8261343" y="255720"/>
              <a:ext cx="5689" cy="3460"/>
            </a:xfrm>
            <a:custGeom>
              <a:rect b="b" l="l" r="r" t="t"/>
              <a:pathLst>
                <a:path extrusionOk="0" h="36" w="54">
                  <a:moveTo>
                    <a:pt x="18" y="0"/>
                  </a:moveTo>
                  <a:cubicBezTo>
                    <a:pt x="10" y="0"/>
                    <a:pt x="1" y="0"/>
                    <a:pt x="1" y="9"/>
                  </a:cubicBezTo>
                  <a:cubicBezTo>
                    <a:pt x="1" y="18"/>
                    <a:pt x="18" y="35"/>
                    <a:pt x="54" y="35"/>
                  </a:cubicBezTo>
                  <a:lnTo>
                    <a:pt x="18"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34"/>
            <p:cNvSpPr/>
            <p:nvPr/>
          </p:nvSpPr>
          <p:spPr>
            <a:xfrm>
              <a:off x="8263240" y="253989"/>
              <a:ext cx="3793" cy="1826"/>
            </a:xfrm>
            <a:custGeom>
              <a:rect b="b" l="l" r="r" t="t"/>
              <a:pathLst>
                <a:path extrusionOk="0" h="19" w="36">
                  <a:moveTo>
                    <a:pt x="0" y="18"/>
                  </a:moveTo>
                  <a:lnTo>
                    <a:pt x="0" y="18"/>
                  </a:lnTo>
                  <a:cubicBezTo>
                    <a:pt x="18" y="9"/>
                    <a:pt x="36" y="9"/>
                    <a:pt x="36" y="1"/>
                  </a:cubicBezTo>
                  <a:cubicBezTo>
                    <a:pt x="36" y="9"/>
                    <a:pt x="18" y="9"/>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34"/>
            <p:cNvSpPr/>
            <p:nvPr/>
          </p:nvSpPr>
          <p:spPr>
            <a:xfrm>
              <a:off x="8260395" y="255912"/>
              <a:ext cx="1054" cy="673"/>
            </a:xfrm>
            <a:custGeom>
              <a:rect b="b" l="l" r="r" t="t"/>
              <a:pathLst>
                <a:path extrusionOk="0" h="7" w="10">
                  <a:moveTo>
                    <a:pt x="2" y="0"/>
                  </a:moveTo>
                  <a:cubicBezTo>
                    <a:pt x="1" y="0"/>
                    <a:pt x="1" y="3"/>
                    <a:pt x="1" y="7"/>
                  </a:cubicBezTo>
                  <a:lnTo>
                    <a:pt x="10" y="7"/>
                  </a:ln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34"/>
            <p:cNvSpPr/>
            <p:nvPr/>
          </p:nvSpPr>
          <p:spPr>
            <a:xfrm>
              <a:off x="8235320" y="248030"/>
              <a:ext cx="8007" cy="10285"/>
            </a:xfrm>
            <a:custGeom>
              <a:rect b="b" l="l" r="r" t="t"/>
              <a:pathLst>
                <a:path extrusionOk="0" h="107" w="76">
                  <a:moveTo>
                    <a:pt x="1" y="1"/>
                  </a:moveTo>
                  <a:cubicBezTo>
                    <a:pt x="1" y="43"/>
                    <a:pt x="33" y="53"/>
                    <a:pt x="20" y="101"/>
                  </a:cubicBezTo>
                  <a:lnTo>
                    <a:pt x="20" y="101"/>
                  </a:lnTo>
                  <a:cubicBezTo>
                    <a:pt x="32" y="66"/>
                    <a:pt x="76" y="17"/>
                    <a:pt x="1" y="1"/>
                  </a:cubicBezTo>
                  <a:close/>
                  <a:moveTo>
                    <a:pt x="20" y="101"/>
                  </a:moveTo>
                  <a:cubicBezTo>
                    <a:pt x="19" y="103"/>
                    <a:pt x="19" y="105"/>
                    <a:pt x="18" y="107"/>
                  </a:cubicBezTo>
                  <a:cubicBezTo>
                    <a:pt x="19" y="105"/>
                    <a:pt x="19" y="103"/>
                    <a:pt x="20" y="10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34"/>
            <p:cNvSpPr/>
            <p:nvPr/>
          </p:nvSpPr>
          <p:spPr>
            <a:xfrm>
              <a:off x="8249333" y="251490"/>
              <a:ext cx="6532" cy="5094"/>
            </a:xfrm>
            <a:custGeom>
              <a:rect b="b" l="l" r="r" t="t"/>
              <a:pathLst>
                <a:path extrusionOk="0" h="53" w="62">
                  <a:moveTo>
                    <a:pt x="62" y="0"/>
                  </a:moveTo>
                  <a:lnTo>
                    <a:pt x="0" y="9"/>
                  </a:lnTo>
                  <a:cubicBezTo>
                    <a:pt x="9" y="18"/>
                    <a:pt x="26" y="35"/>
                    <a:pt x="18" y="53"/>
                  </a:cubicBezTo>
                  <a:lnTo>
                    <a:pt x="62"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34"/>
            <p:cNvSpPr/>
            <p:nvPr/>
          </p:nvSpPr>
          <p:spPr>
            <a:xfrm>
              <a:off x="8255759" y="248895"/>
              <a:ext cx="2002" cy="2691"/>
            </a:xfrm>
            <a:custGeom>
              <a:rect b="b" l="l" r="r" t="t"/>
              <a:pathLst>
                <a:path extrusionOk="0" h="28" w="19">
                  <a:moveTo>
                    <a:pt x="18" y="1"/>
                  </a:moveTo>
                  <a:lnTo>
                    <a:pt x="1" y="27"/>
                  </a:lnTo>
                  <a:lnTo>
                    <a:pt x="18" y="18"/>
                  </a:lnTo>
                  <a:lnTo>
                    <a:pt x="18"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34"/>
            <p:cNvSpPr/>
            <p:nvPr/>
          </p:nvSpPr>
          <p:spPr>
            <a:xfrm>
              <a:off x="8283679" y="243800"/>
              <a:ext cx="10325" cy="5671"/>
            </a:xfrm>
            <a:custGeom>
              <a:rect b="b" l="l" r="r" t="t"/>
              <a:pathLst>
                <a:path extrusionOk="0" h="59" w="98">
                  <a:moveTo>
                    <a:pt x="98" y="1"/>
                  </a:moveTo>
                  <a:cubicBezTo>
                    <a:pt x="63" y="1"/>
                    <a:pt x="27" y="9"/>
                    <a:pt x="1" y="18"/>
                  </a:cubicBezTo>
                  <a:cubicBezTo>
                    <a:pt x="1" y="33"/>
                    <a:pt x="1" y="58"/>
                    <a:pt x="19" y="58"/>
                  </a:cubicBezTo>
                  <a:cubicBezTo>
                    <a:pt x="24" y="58"/>
                    <a:pt x="29" y="57"/>
                    <a:pt x="36" y="54"/>
                  </a:cubicBezTo>
                  <a:cubicBezTo>
                    <a:pt x="45" y="27"/>
                    <a:pt x="71" y="18"/>
                    <a:pt x="98"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34"/>
            <p:cNvSpPr/>
            <p:nvPr/>
          </p:nvSpPr>
          <p:spPr>
            <a:xfrm>
              <a:off x="8274829" y="250817"/>
              <a:ext cx="632" cy="769"/>
            </a:xfrm>
            <a:custGeom>
              <a:rect b="b" l="l" r="r" t="t"/>
              <a:pathLst>
                <a:path extrusionOk="0" h="8" w="6">
                  <a:moveTo>
                    <a:pt x="2" y="0"/>
                  </a:moveTo>
                  <a:cubicBezTo>
                    <a:pt x="1" y="0"/>
                    <a:pt x="1" y="3"/>
                    <a:pt x="5" y="7"/>
                  </a:cubicBezTo>
                  <a:cubicBezTo>
                    <a:pt x="5" y="3"/>
                    <a:pt x="3" y="0"/>
                    <a:pt x="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34"/>
            <p:cNvSpPr/>
            <p:nvPr/>
          </p:nvSpPr>
          <p:spPr>
            <a:xfrm>
              <a:off x="8320870" y="234477"/>
              <a:ext cx="1054" cy="961"/>
            </a:xfrm>
            <a:custGeom>
              <a:rect b="b" l="l" r="r" t="t"/>
              <a:pathLst>
                <a:path extrusionOk="0" h="10" w="10">
                  <a:moveTo>
                    <a:pt x="1" y="0"/>
                  </a:moveTo>
                  <a:lnTo>
                    <a:pt x="1" y="9"/>
                  </a:lnTo>
                  <a:lnTo>
                    <a:pt x="10" y="9"/>
                  </a:lnTo>
                  <a:cubicBezTo>
                    <a:pt x="10" y="0"/>
                    <a:pt x="1"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34"/>
            <p:cNvSpPr/>
            <p:nvPr/>
          </p:nvSpPr>
          <p:spPr>
            <a:xfrm>
              <a:off x="8279043" y="244666"/>
              <a:ext cx="4741" cy="3460"/>
            </a:xfrm>
            <a:custGeom>
              <a:rect b="b" l="l" r="r" t="t"/>
              <a:pathLst>
                <a:path extrusionOk="0" h="36" w="45">
                  <a:moveTo>
                    <a:pt x="36" y="0"/>
                  </a:moveTo>
                  <a:cubicBezTo>
                    <a:pt x="9" y="0"/>
                    <a:pt x="1" y="18"/>
                    <a:pt x="1" y="36"/>
                  </a:cubicBezTo>
                  <a:cubicBezTo>
                    <a:pt x="9" y="27"/>
                    <a:pt x="27" y="18"/>
                    <a:pt x="45" y="9"/>
                  </a:cubicBezTo>
                  <a:cubicBezTo>
                    <a:pt x="45" y="0"/>
                    <a:pt x="45"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34"/>
            <p:cNvSpPr/>
            <p:nvPr/>
          </p:nvSpPr>
          <p:spPr>
            <a:xfrm>
              <a:off x="8299483" y="244666"/>
              <a:ext cx="5689" cy="1634"/>
            </a:xfrm>
            <a:custGeom>
              <a:rect b="b" l="l" r="r" t="t"/>
              <a:pathLst>
                <a:path extrusionOk="0" h="17" w="54">
                  <a:moveTo>
                    <a:pt x="1" y="0"/>
                  </a:moveTo>
                  <a:cubicBezTo>
                    <a:pt x="13" y="6"/>
                    <a:pt x="34" y="17"/>
                    <a:pt x="45" y="17"/>
                  </a:cubicBezTo>
                  <a:cubicBezTo>
                    <a:pt x="50" y="17"/>
                    <a:pt x="54" y="15"/>
                    <a:pt x="54" y="9"/>
                  </a:cubicBezTo>
                  <a:cubicBezTo>
                    <a:pt x="36" y="0"/>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34"/>
            <p:cNvSpPr/>
            <p:nvPr/>
          </p:nvSpPr>
          <p:spPr>
            <a:xfrm>
              <a:off x="8276304" y="252259"/>
              <a:ext cx="1264" cy="769"/>
            </a:xfrm>
            <a:custGeom>
              <a:rect b="b" l="l" r="r" t="t"/>
              <a:pathLst>
                <a:path extrusionOk="0" h="8" w="12">
                  <a:moveTo>
                    <a:pt x="0" y="1"/>
                  </a:moveTo>
                  <a:cubicBezTo>
                    <a:pt x="9" y="5"/>
                    <a:pt x="11" y="7"/>
                    <a:pt x="11" y="7"/>
                  </a:cubicBezTo>
                  <a:cubicBezTo>
                    <a:pt x="11" y="7"/>
                    <a:pt x="9" y="5"/>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34"/>
            <p:cNvSpPr/>
            <p:nvPr/>
          </p:nvSpPr>
          <p:spPr>
            <a:xfrm>
              <a:off x="8275356" y="248030"/>
              <a:ext cx="3793" cy="4326"/>
            </a:xfrm>
            <a:custGeom>
              <a:rect b="b" l="l" r="r" t="t"/>
              <a:pathLst>
                <a:path extrusionOk="0" h="45" w="36">
                  <a:moveTo>
                    <a:pt x="36" y="1"/>
                  </a:moveTo>
                  <a:cubicBezTo>
                    <a:pt x="18" y="10"/>
                    <a:pt x="9" y="18"/>
                    <a:pt x="0" y="36"/>
                  </a:cubicBezTo>
                  <a:cubicBezTo>
                    <a:pt x="9" y="36"/>
                    <a:pt x="9" y="45"/>
                    <a:pt x="18" y="45"/>
                  </a:cubicBezTo>
                  <a:cubicBezTo>
                    <a:pt x="27" y="36"/>
                    <a:pt x="27" y="18"/>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34"/>
            <p:cNvSpPr/>
            <p:nvPr/>
          </p:nvSpPr>
          <p:spPr>
            <a:xfrm>
              <a:off x="8305067" y="202180"/>
              <a:ext cx="25286" cy="32393"/>
            </a:xfrm>
            <a:custGeom>
              <a:rect b="b" l="l" r="r" t="t"/>
              <a:pathLst>
                <a:path extrusionOk="0" h="337" w="240">
                  <a:moveTo>
                    <a:pt x="142" y="1"/>
                  </a:moveTo>
                  <a:cubicBezTo>
                    <a:pt x="149" y="36"/>
                    <a:pt x="123" y="82"/>
                    <a:pt x="76" y="82"/>
                  </a:cubicBezTo>
                  <a:cubicBezTo>
                    <a:pt x="64" y="82"/>
                    <a:pt x="51" y="79"/>
                    <a:pt x="36" y="72"/>
                  </a:cubicBezTo>
                  <a:lnTo>
                    <a:pt x="36" y="72"/>
                  </a:lnTo>
                  <a:cubicBezTo>
                    <a:pt x="1" y="125"/>
                    <a:pt x="80" y="266"/>
                    <a:pt x="151" y="336"/>
                  </a:cubicBezTo>
                  <a:cubicBezTo>
                    <a:pt x="151" y="319"/>
                    <a:pt x="142" y="292"/>
                    <a:pt x="186" y="248"/>
                  </a:cubicBezTo>
                  <a:cubicBezTo>
                    <a:pt x="160" y="230"/>
                    <a:pt x="54" y="230"/>
                    <a:pt x="80" y="177"/>
                  </a:cubicBezTo>
                  <a:cubicBezTo>
                    <a:pt x="100" y="163"/>
                    <a:pt x="114" y="158"/>
                    <a:pt x="124" y="158"/>
                  </a:cubicBezTo>
                  <a:cubicBezTo>
                    <a:pt x="147" y="158"/>
                    <a:pt x="156" y="180"/>
                    <a:pt x="186" y="186"/>
                  </a:cubicBezTo>
                  <a:cubicBezTo>
                    <a:pt x="133" y="133"/>
                    <a:pt x="239" y="80"/>
                    <a:pt x="204" y="1"/>
                  </a:cubicBezTo>
                  <a:lnTo>
                    <a:pt x="204" y="1"/>
                  </a:lnTo>
                  <a:lnTo>
                    <a:pt x="151" y="45"/>
                  </a:lnTo>
                  <a:cubicBezTo>
                    <a:pt x="142" y="36"/>
                    <a:pt x="160" y="1"/>
                    <a:pt x="14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34"/>
            <p:cNvSpPr/>
            <p:nvPr/>
          </p:nvSpPr>
          <p:spPr>
            <a:xfrm>
              <a:off x="8308860" y="235342"/>
              <a:ext cx="13064" cy="6825"/>
            </a:xfrm>
            <a:custGeom>
              <a:rect b="b" l="l" r="r" t="t"/>
              <a:pathLst>
                <a:path extrusionOk="0" h="71" w="124">
                  <a:moveTo>
                    <a:pt x="115" y="0"/>
                  </a:moveTo>
                  <a:lnTo>
                    <a:pt x="18" y="27"/>
                  </a:lnTo>
                  <a:lnTo>
                    <a:pt x="18" y="18"/>
                  </a:lnTo>
                  <a:lnTo>
                    <a:pt x="0" y="27"/>
                  </a:lnTo>
                  <a:cubicBezTo>
                    <a:pt x="27" y="27"/>
                    <a:pt x="53" y="44"/>
                    <a:pt x="88" y="71"/>
                  </a:cubicBezTo>
                  <a:cubicBezTo>
                    <a:pt x="115" y="36"/>
                    <a:pt x="124" y="18"/>
                    <a:pt x="11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34"/>
            <p:cNvSpPr/>
            <p:nvPr/>
          </p:nvSpPr>
          <p:spPr>
            <a:xfrm>
              <a:off x="8292002" y="228517"/>
              <a:ext cx="16963" cy="16245"/>
            </a:xfrm>
            <a:custGeom>
              <a:rect b="b" l="l" r="r" t="t"/>
              <a:pathLst>
                <a:path extrusionOk="0" h="169" w="161">
                  <a:moveTo>
                    <a:pt x="160" y="98"/>
                  </a:moveTo>
                  <a:cubicBezTo>
                    <a:pt x="134" y="98"/>
                    <a:pt x="107" y="115"/>
                    <a:pt x="63" y="133"/>
                  </a:cubicBezTo>
                  <a:cubicBezTo>
                    <a:pt x="98" y="133"/>
                    <a:pt x="72" y="142"/>
                    <a:pt x="72" y="151"/>
                  </a:cubicBezTo>
                  <a:lnTo>
                    <a:pt x="72" y="160"/>
                  </a:lnTo>
                  <a:lnTo>
                    <a:pt x="160" y="98"/>
                  </a:lnTo>
                  <a:close/>
                  <a:moveTo>
                    <a:pt x="54" y="1"/>
                  </a:moveTo>
                  <a:cubicBezTo>
                    <a:pt x="1" y="27"/>
                    <a:pt x="28" y="54"/>
                    <a:pt x="1" y="89"/>
                  </a:cubicBezTo>
                  <a:cubicBezTo>
                    <a:pt x="22" y="79"/>
                    <a:pt x="33" y="76"/>
                    <a:pt x="39" y="76"/>
                  </a:cubicBezTo>
                  <a:cubicBezTo>
                    <a:pt x="58" y="76"/>
                    <a:pt x="1" y="124"/>
                    <a:pt x="63" y="124"/>
                  </a:cubicBezTo>
                  <a:cubicBezTo>
                    <a:pt x="45" y="142"/>
                    <a:pt x="28" y="151"/>
                    <a:pt x="10" y="160"/>
                  </a:cubicBezTo>
                  <a:cubicBezTo>
                    <a:pt x="36" y="160"/>
                    <a:pt x="54" y="160"/>
                    <a:pt x="72" y="168"/>
                  </a:cubicBezTo>
                  <a:lnTo>
                    <a:pt x="72" y="160"/>
                  </a:lnTo>
                  <a:cubicBezTo>
                    <a:pt x="63" y="160"/>
                    <a:pt x="63" y="151"/>
                    <a:pt x="63" y="151"/>
                  </a:cubicBezTo>
                  <a:lnTo>
                    <a:pt x="72" y="151"/>
                  </a:lnTo>
                  <a:cubicBezTo>
                    <a:pt x="72" y="151"/>
                    <a:pt x="63" y="142"/>
                    <a:pt x="63" y="133"/>
                  </a:cubicBezTo>
                  <a:cubicBezTo>
                    <a:pt x="63" y="80"/>
                    <a:pt x="107" y="36"/>
                    <a:pt x="54"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34"/>
            <p:cNvSpPr/>
            <p:nvPr/>
          </p:nvSpPr>
          <p:spPr>
            <a:xfrm>
              <a:off x="8237216" y="235822"/>
              <a:ext cx="1054" cy="1250"/>
            </a:xfrm>
            <a:custGeom>
              <a:rect b="b" l="l" r="r" t="t"/>
              <a:pathLst>
                <a:path extrusionOk="0" h="13" w="10">
                  <a:moveTo>
                    <a:pt x="6" y="0"/>
                  </a:moveTo>
                  <a:cubicBezTo>
                    <a:pt x="5" y="0"/>
                    <a:pt x="3" y="2"/>
                    <a:pt x="0" y="4"/>
                  </a:cubicBezTo>
                  <a:cubicBezTo>
                    <a:pt x="0" y="4"/>
                    <a:pt x="0" y="13"/>
                    <a:pt x="9" y="13"/>
                  </a:cubicBezTo>
                  <a:cubicBezTo>
                    <a:pt x="9" y="7"/>
                    <a:pt x="9" y="0"/>
                    <a:pt x="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34"/>
            <p:cNvSpPr/>
            <p:nvPr/>
          </p:nvSpPr>
          <p:spPr>
            <a:xfrm>
              <a:off x="8233424" y="236976"/>
              <a:ext cx="18964" cy="10285"/>
            </a:xfrm>
            <a:custGeom>
              <a:rect b="b" l="l" r="r" t="t"/>
              <a:pathLst>
                <a:path extrusionOk="0" h="107" w="180">
                  <a:moveTo>
                    <a:pt x="89" y="1"/>
                  </a:moveTo>
                  <a:cubicBezTo>
                    <a:pt x="80" y="10"/>
                    <a:pt x="80" y="36"/>
                    <a:pt x="54" y="36"/>
                  </a:cubicBezTo>
                  <a:cubicBezTo>
                    <a:pt x="27" y="36"/>
                    <a:pt x="45" y="19"/>
                    <a:pt x="45" y="1"/>
                  </a:cubicBezTo>
                  <a:lnTo>
                    <a:pt x="45" y="1"/>
                  </a:lnTo>
                  <a:cubicBezTo>
                    <a:pt x="36" y="19"/>
                    <a:pt x="1" y="54"/>
                    <a:pt x="63" y="63"/>
                  </a:cubicBezTo>
                  <a:lnTo>
                    <a:pt x="63" y="54"/>
                  </a:lnTo>
                  <a:cubicBezTo>
                    <a:pt x="94" y="54"/>
                    <a:pt x="144" y="72"/>
                    <a:pt x="166" y="89"/>
                  </a:cubicBezTo>
                  <a:lnTo>
                    <a:pt x="166" y="89"/>
                  </a:lnTo>
                  <a:cubicBezTo>
                    <a:pt x="145" y="55"/>
                    <a:pt x="127" y="31"/>
                    <a:pt x="89" y="1"/>
                  </a:cubicBezTo>
                  <a:close/>
                  <a:moveTo>
                    <a:pt x="166" y="89"/>
                  </a:moveTo>
                  <a:lnTo>
                    <a:pt x="166" y="89"/>
                  </a:lnTo>
                  <a:cubicBezTo>
                    <a:pt x="170" y="94"/>
                    <a:pt x="174" y="100"/>
                    <a:pt x="177" y="107"/>
                  </a:cubicBezTo>
                  <a:cubicBezTo>
                    <a:pt x="180" y="102"/>
                    <a:pt x="175" y="95"/>
                    <a:pt x="166" y="89"/>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34"/>
            <p:cNvSpPr/>
            <p:nvPr/>
          </p:nvSpPr>
          <p:spPr>
            <a:xfrm>
              <a:off x="8267875" y="229382"/>
              <a:ext cx="10325" cy="8555"/>
            </a:xfrm>
            <a:custGeom>
              <a:rect b="b" l="l" r="r" t="t"/>
              <a:pathLst>
                <a:path extrusionOk="0" h="89" w="98">
                  <a:moveTo>
                    <a:pt x="45" y="0"/>
                  </a:moveTo>
                  <a:lnTo>
                    <a:pt x="54" y="27"/>
                  </a:lnTo>
                  <a:cubicBezTo>
                    <a:pt x="1" y="36"/>
                    <a:pt x="27" y="62"/>
                    <a:pt x="27" y="89"/>
                  </a:cubicBezTo>
                  <a:lnTo>
                    <a:pt x="98" y="27"/>
                  </a:lnTo>
                  <a:lnTo>
                    <a:pt x="45"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34"/>
            <p:cNvSpPr/>
            <p:nvPr/>
          </p:nvSpPr>
          <p:spPr>
            <a:xfrm>
              <a:off x="8323715" y="233612"/>
              <a:ext cx="2845" cy="8555"/>
            </a:xfrm>
            <a:custGeom>
              <a:rect b="b" l="l" r="r" t="t"/>
              <a:pathLst>
                <a:path extrusionOk="0" h="89" w="27">
                  <a:moveTo>
                    <a:pt x="27" y="1"/>
                  </a:moveTo>
                  <a:lnTo>
                    <a:pt x="0" y="36"/>
                  </a:lnTo>
                  <a:lnTo>
                    <a:pt x="9" y="89"/>
                  </a:lnTo>
                  <a:lnTo>
                    <a:pt x="27"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34"/>
            <p:cNvSpPr/>
            <p:nvPr/>
          </p:nvSpPr>
          <p:spPr>
            <a:xfrm>
              <a:off x="8334883" y="233612"/>
              <a:ext cx="2845" cy="4326"/>
            </a:xfrm>
            <a:custGeom>
              <a:rect b="b" l="l" r="r" t="t"/>
              <a:pathLst>
                <a:path extrusionOk="0" h="45" w="27">
                  <a:moveTo>
                    <a:pt x="0" y="1"/>
                  </a:moveTo>
                  <a:lnTo>
                    <a:pt x="9" y="45"/>
                  </a:lnTo>
                  <a:lnTo>
                    <a:pt x="27" y="9"/>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34"/>
            <p:cNvSpPr/>
            <p:nvPr/>
          </p:nvSpPr>
          <p:spPr>
            <a:xfrm>
              <a:off x="8473428" y="584169"/>
              <a:ext cx="3898" cy="1730"/>
            </a:xfrm>
            <a:custGeom>
              <a:rect b="b" l="l" r="r" t="t"/>
              <a:pathLst>
                <a:path extrusionOk="0" h="18" w="37">
                  <a:moveTo>
                    <a:pt x="36" y="0"/>
                  </a:moveTo>
                  <a:cubicBezTo>
                    <a:pt x="27" y="0"/>
                    <a:pt x="19" y="9"/>
                    <a:pt x="1" y="18"/>
                  </a:cubicBez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34"/>
            <p:cNvSpPr/>
            <p:nvPr/>
          </p:nvSpPr>
          <p:spPr>
            <a:xfrm>
              <a:off x="8498609" y="575614"/>
              <a:ext cx="1054" cy="2691"/>
            </a:xfrm>
            <a:custGeom>
              <a:rect b="b" l="l" r="r" t="t"/>
              <a:pathLst>
                <a:path extrusionOk="0" h="28" w="10">
                  <a:moveTo>
                    <a:pt x="9" y="1"/>
                  </a:moveTo>
                  <a:cubicBezTo>
                    <a:pt x="0" y="19"/>
                    <a:pt x="0" y="27"/>
                    <a:pt x="9" y="27"/>
                  </a:cubicBez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34"/>
            <p:cNvSpPr/>
            <p:nvPr/>
          </p:nvSpPr>
          <p:spPr>
            <a:xfrm>
              <a:off x="8561824" y="285421"/>
              <a:ext cx="7586" cy="8747"/>
            </a:xfrm>
            <a:custGeom>
              <a:rect b="b" l="l" r="r" t="t"/>
              <a:pathLst>
                <a:path extrusionOk="0" h="91" w="72">
                  <a:moveTo>
                    <a:pt x="54" y="0"/>
                  </a:moveTo>
                  <a:cubicBezTo>
                    <a:pt x="33" y="42"/>
                    <a:pt x="0" y="90"/>
                    <a:pt x="15" y="90"/>
                  </a:cubicBezTo>
                  <a:cubicBezTo>
                    <a:pt x="19" y="90"/>
                    <a:pt x="25" y="87"/>
                    <a:pt x="36" y="80"/>
                  </a:cubicBezTo>
                  <a:lnTo>
                    <a:pt x="71" y="44"/>
                  </a:lnTo>
                  <a:cubicBezTo>
                    <a:pt x="54" y="36"/>
                    <a:pt x="45"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34"/>
            <p:cNvSpPr/>
            <p:nvPr/>
          </p:nvSpPr>
          <p:spPr>
            <a:xfrm>
              <a:off x="8600911" y="444119"/>
              <a:ext cx="3793" cy="4326"/>
            </a:xfrm>
            <a:custGeom>
              <a:rect b="b" l="l" r="r" t="t"/>
              <a:pathLst>
                <a:path extrusionOk="0" h="45" w="36">
                  <a:moveTo>
                    <a:pt x="1" y="0"/>
                  </a:moveTo>
                  <a:cubicBezTo>
                    <a:pt x="1" y="9"/>
                    <a:pt x="10" y="27"/>
                    <a:pt x="10" y="45"/>
                  </a:cubicBezTo>
                  <a:lnTo>
                    <a:pt x="36" y="45"/>
                  </a:lnTo>
                  <a:cubicBezTo>
                    <a:pt x="18" y="27"/>
                    <a:pt x="10" y="9"/>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34"/>
            <p:cNvSpPr/>
            <p:nvPr/>
          </p:nvSpPr>
          <p:spPr>
            <a:xfrm>
              <a:off x="8615767" y="460267"/>
              <a:ext cx="5689" cy="2595"/>
            </a:xfrm>
            <a:custGeom>
              <a:rect b="b" l="l" r="r" t="t"/>
              <a:pathLst>
                <a:path extrusionOk="0" h="27" w="54">
                  <a:moveTo>
                    <a:pt x="54" y="0"/>
                  </a:moveTo>
                  <a:lnTo>
                    <a:pt x="1" y="27"/>
                  </a:lnTo>
                  <a:cubicBezTo>
                    <a:pt x="19" y="27"/>
                    <a:pt x="36" y="18"/>
                    <a:pt x="5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34"/>
            <p:cNvSpPr/>
            <p:nvPr/>
          </p:nvSpPr>
          <p:spPr>
            <a:xfrm>
              <a:off x="8354374" y="591762"/>
              <a:ext cx="4320" cy="4518"/>
            </a:xfrm>
            <a:custGeom>
              <a:rect b="b" l="l" r="r" t="t"/>
              <a:pathLst>
                <a:path extrusionOk="0" h="47" w="41">
                  <a:moveTo>
                    <a:pt x="36" y="1"/>
                  </a:moveTo>
                  <a:lnTo>
                    <a:pt x="1" y="45"/>
                  </a:lnTo>
                  <a:cubicBezTo>
                    <a:pt x="7" y="46"/>
                    <a:pt x="11" y="47"/>
                    <a:pt x="15" y="47"/>
                  </a:cubicBezTo>
                  <a:cubicBezTo>
                    <a:pt x="41" y="47"/>
                    <a:pt x="28" y="24"/>
                    <a:pt x="36"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34"/>
            <p:cNvSpPr/>
            <p:nvPr/>
          </p:nvSpPr>
          <p:spPr>
            <a:xfrm>
              <a:off x="8444666" y="216694"/>
              <a:ext cx="6638" cy="5960"/>
            </a:xfrm>
            <a:custGeom>
              <a:rect b="b" l="l" r="r" t="t"/>
              <a:pathLst>
                <a:path extrusionOk="0" h="62" w="63">
                  <a:moveTo>
                    <a:pt x="11" y="1"/>
                  </a:moveTo>
                  <a:cubicBezTo>
                    <a:pt x="6" y="1"/>
                    <a:pt x="3" y="6"/>
                    <a:pt x="0" y="18"/>
                  </a:cubicBezTo>
                  <a:cubicBezTo>
                    <a:pt x="27" y="44"/>
                    <a:pt x="44" y="53"/>
                    <a:pt x="62" y="62"/>
                  </a:cubicBezTo>
                  <a:cubicBezTo>
                    <a:pt x="43" y="36"/>
                    <a:pt x="23" y="1"/>
                    <a:pt x="1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34"/>
            <p:cNvSpPr/>
            <p:nvPr/>
          </p:nvSpPr>
          <p:spPr>
            <a:xfrm>
              <a:off x="8468793" y="529860"/>
              <a:ext cx="2002" cy="3460"/>
            </a:xfrm>
            <a:custGeom>
              <a:rect b="b" l="l" r="r" t="t"/>
              <a:pathLst>
                <a:path extrusionOk="0" h="36" w="19">
                  <a:moveTo>
                    <a:pt x="10" y="0"/>
                  </a:moveTo>
                  <a:cubicBezTo>
                    <a:pt x="1" y="18"/>
                    <a:pt x="1" y="27"/>
                    <a:pt x="1" y="36"/>
                  </a:cubicBezTo>
                  <a:cubicBezTo>
                    <a:pt x="10" y="27"/>
                    <a:pt x="18" y="18"/>
                    <a:pt x="10"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34"/>
            <p:cNvSpPr/>
            <p:nvPr/>
          </p:nvSpPr>
          <p:spPr>
            <a:xfrm>
              <a:off x="8451198" y="222558"/>
              <a:ext cx="8429" cy="2884"/>
            </a:xfrm>
            <a:custGeom>
              <a:rect b="b" l="l" r="r" t="t"/>
              <a:pathLst>
                <a:path extrusionOk="0" h="30" w="80">
                  <a:moveTo>
                    <a:pt x="71" y="1"/>
                  </a:moveTo>
                  <a:cubicBezTo>
                    <a:pt x="53" y="1"/>
                    <a:pt x="39" y="5"/>
                    <a:pt x="24" y="5"/>
                  </a:cubicBezTo>
                  <a:cubicBezTo>
                    <a:pt x="17" y="5"/>
                    <a:pt x="9" y="4"/>
                    <a:pt x="0" y="1"/>
                  </a:cubicBezTo>
                  <a:lnTo>
                    <a:pt x="0" y="1"/>
                  </a:lnTo>
                  <a:cubicBezTo>
                    <a:pt x="16" y="17"/>
                    <a:pt x="29" y="29"/>
                    <a:pt x="44" y="29"/>
                  </a:cubicBezTo>
                  <a:cubicBezTo>
                    <a:pt x="54" y="29"/>
                    <a:pt x="65" y="24"/>
                    <a:pt x="80" y="10"/>
                  </a:cubicBezTo>
                  <a:cubicBezTo>
                    <a:pt x="80" y="10"/>
                    <a:pt x="71" y="1"/>
                    <a:pt x="7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34"/>
            <p:cNvSpPr/>
            <p:nvPr/>
          </p:nvSpPr>
          <p:spPr>
            <a:xfrm>
              <a:off x="8039039" y="414417"/>
              <a:ext cx="1054" cy="961"/>
            </a:xfrm>
            <a:custGeom>
              <a:rect b="b" l="l" r="r" t="t"/>
              <a:pathLst>
                <a:path extrusionOk="0" h="10" w="10">
                  <a:moveTo>
                    <a:pt x="9" y="0"/>
                  </a:moveTo>
                  <a:cubicBezTo>
                    <a:pt x="0" y="0"/>
                    <a:pt x="0" y="0"/>
                    <a:pt x="0" y="9"/>
                  </a:cubicBezTo>
                  <a:cubicBezTo>
                    <a:pt x="9" y="9"/>
                    <a:pt x="9"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34"/>
            <p:cNvSpPr/>
            <p:nvPr/>
          </p:nvSpPr>
          <p:spPr>
            <a:xfrm>
              <a:off x="8112578" y="321948"/>
              <a:ext cx="948" cy="3460"/>
            </a:xfrm>
            <a:custGeom>
              <a:rect b="b" l="l" r="r" t="t"/>
              <a:pathLst>
                <a:path extrusionOk="0" h="36" w="9">
                  <a:moveTo>
                    <a:pt x="9" y="0"/>
                  </a:moveTo>
                  <a:lnTo>
                    <a:pt x="9" y="0"/>
                  </a:lnTo>
                  <a:cubicBezTo>
                    <a:pt x="9" y="9"/>
                    <a:pt x="9" y="18"/>
                    <a:pt x="0" y="35"/>
                  </a:cubicBezTo>
                  <a:cubicBezTo>
                    <a:pt x="9" y="26"/>
                    <a:pt x="9" y="18"/>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34"/>
            <p:cNvSpPr/>
            <p:nvPr/>
          </p:nvSpPr>
          <p:spPr>
            <a:xfrm>
              <a:off x="8376710" y="225153"/>
              <a:ext cx="2002" cy="961"/>
            </a:xfrm>
            <a:custGeom>
              <a:rect b="b" l="l" r="r" t="t"/>
              <a:pathLst>
                <a:path extrusionOk="0" h="10" w="19">
                  <a:moveTo>
                    <a:pt x="18" y="0"/>
                  </a:moveTo>
                  <a:cubicBezTo>
                    <a:pt x="1" y="9"/>
                    <a:pt x="18" y="0"/>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34"/>
            <p:cNvSpPr/>
            <p:nvPr/>
          </p:nvSpPr>
          <p:spPr>
            <a:xfrm>
              <a:off x="8362803" y="204775"/>
              <a:ext cx="1054" cy="2595"/>
            </a:xfrm>
            <a:custGeom>
              <a:rect b="b" l="l" r="r" t="t"/>
              <a:pathLst>
                <a:path extrusionOk="0" h="27" w="10">
                  <a:moveTo>
                    <a:pt x="9" y="1"/>
                  </a:moveTo>
                  <a:cubicBezTo>
                    <a:pt x="9" y="9"/>
                    <a:pt x="9" y="18"/>
                    <a:pt x="0" y="27"/>
                  </a:cubicBezTo>
                  <a:cubicBezTo>
                    <a:pt x="9" y="27"/>
                    <a:pt x="9" y="18"/>
                    <a:pt x="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34"/>
            <p:cNvSpPr/>
            <p:nvPr/>
          </p:nvSpPr>
          <p:spPr>
            <a:xfrm>
              <a:off x="8491129" y="198143"/>
              <a:ext cx="1054" cy="769"/>
            </a:xfrm>
            <a:custGeom>
              <a:rect b="b" l="l" r="r" t="t"/>
              <a:pathLst>
                <a:path extrusionOk="0" h="8" w="10">
                  <a:moveTo>
                    <a:pt x="2" y="1"/>
                  </a:moveTo>
                  <a:cubicBezTo>
                    <a:pt x="1" y="1"/>
                    <a:pt x="1" y="3"/>
                    <a:pt x="1" y="8"/>
                  </a:cubicBezTo>
                  <a:lnTo>
                    <a:pt x="10" y="8"/>
                  </a:lnTo>
                  <a:cubicBezTo>
                    <a:pt x="5" y="3"/>
                    <a:pt x="3" y="1"/>
                    <a:pt x="2"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34"/>
            <p:cNvSpPr/>
            <p:nvPr/>
          </p:nvSpPr>
          <p:spPr>
            <a:xfrm>
              <a:off x="8374919" y="223423"/>
              <a:ext cx="3793" cy="961"/>
            </a:xfrm>
            <a:custGeom>
              <a:rect b="b" l="l" r="r" t="t"/>
              <a:pathLst>
                <a:path extrusionOk="0" h="10" w="36">
                  <a:moveTo>
                    <a:pt x="0" y="1"/>
                  </a:moveTo>
                  <a:cubicBezTo>
                    <a:pt x="9" y="1"/>
                    <a:pt x="18" y="9"/>
                    <a:pt x="35" y="9"/>
                  </a:cubicBezTo>
                  <a:cubicBezTo>
                    <a:pt x="27" y="1"/>
                    <a:pt x="18" y="1"/>
                    <a:pt x="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34"/>
            <p:cNvSpPr/>
            <p:nvPr/>
          </p:nvSpPr>
          <p:spPr>
            <a:xfrm>
              <a:off x="8373971" y="225153"/>
              <a:ext cx="1896" cy="1057"/>
            </a:xfrm>
            <a:custGeom>
              <a:rect b="b" l="l" r="r" t="t"/>
              <a:pathLst>
                <a:path extrusionOk="0" h="11" w="18">
                  <a:moveTo>
                    <a:pt x="0" y="0"/>
                  </a:moveTo>
                  <a:cubicBezTo>
                    <a:pt x="0" y="5"/>
                    <a:pt x="0" y="10"/>
                    <a:pt x="4" y="10"/>
                  </a:cubicBezTo>
                  <a:cubicBezTo>
                    <a:pt x="6" y="10"/>
                    <a:pt x="10" y="8"/>
                    <a:pt x="1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34"/>
            <p:cNvSpPr/>
            <p:nvPr/>
          </p:nvSpPr>
          <p:spPr>
            <a:xfrm>
              <a:off x="8378606" y="224288"/>
              <a:ext cx="3793" cy="96"/>
            </a:xfrm>
            <a:custGeom>
              <a:rect b="b" l="l" r="r" t="t"/>
              <a:pathLst>
                <a:path extrusionOk="0" h="1" w="36">
                  <a:moveTo>
                    <a:pt x="36" y="0"/>
                  </a:moveTo>
                  <a:cubicBezTo>
                    <a:pt x="18" y="0"/>
                    <a:pt x="9" y="0"/>
                    <a:pt x="0" y="0"/>
                  </a:cubicBezTo>
                  <a:cubicBezTo>
                    <a:pt x="0" y="0"/>
                    <a:pt x="0" y="0"/>
                    <a:pt x="0" y="0"/>
                  </a:cubicBezTo>
                  <a:cubicBezTo>
                    <a:pt x="9" y="0"/>
                    <a:pt x="18" y="0"/>
                    <a:pt x="36"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34"/>
            <p:cNvSpPr/>
            <p:nvPr/>
          </p:nvSpPr>
          <p:spPr>
            <a:xfrm>
              <a:off x="8176741" y="570615"/>
              <a:ext cx="2845" cy="1346"/>
            </a:xfrm>
            <a:custGeom>
              <a:rect b="b" l="l" r="r" t="t"/>
              <a:pathLst>
                <a:path extrusionOk="0" h="14" w="27">
                  <a:moveTo>
                    <a:pt x="18" y="0"/>
                  </a:moveTo>
                  <a:cubicBezTo>
                    <a:pt x="5" y="9"/>
                    <a:pt x="0" y="13"/>
                    <a:pt x="2" y="13"/>
                  </a:cubicBezTo>
                  <a:cubicBezTo>
                    <a:pt x="5" y="13"/>
                    <a:pt x="14" y="9"/>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34"/>
            <p:cNvSpPr/>
            <p:nvPr/>
          </p:nvSpPr>
          <p:spPr>
            <a:xfrm>
              <a:off x="8644635" y="320217"/>
              <a:ext cx="105" cy="961"/>
            </a:xfrm>
            <a:custGeom>
              <a:rect b="b" l="l" r="r" t="t"/>
              <a:pathLst>
                <a:path extrusionOk="0" h="10" w="1">
                  <a:moveTo>
                    <a:pt x="1" y="0"/>
                  </a:moveTo>
                  <a:cubicBezTo>
                    <a:pt x="1" y="0"/>
                    <a:pt x="1" y="0"/>
                    <a:pt x="1" y="0"/>
                  </a:cubicBezTo>
                  <a:lnTo>
                    <a:pt x="1" y="9"/>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34"/>
            <p:cNvSpPr/>
            <p:nvPr/>
          </p:nvSpPr>
          <p:spPr>
            <a:xfrm>
              <a:off x="8629779" y="320217"/>
              <a:ext cx="21493" cy="9420"/>
            </a:xfrm>
            <a:custGeom>
              <a:rect b="b" l="l" r="r" t="t"/>
              <a:pathLst>
                <a:path extrusionOk="0" h="98" w="204">
                  <a:moveTo>
                    <a:pt x="142" y="0"/>
                  </a:moveTo>
                  <a:lnTo>
                    <a:pt x="0" y="62"/>
                  </a:lnTo>
                  <a:cubicBezTo>
                    <a:pt x="71" y="71"/>
                    <a:pt x="133" y="89"/>
                    <a:pt x="203" y="97"/>
                  </a:cubicBezTo>
                  <a:cubicBezTo>
                    <a:pt x="133" y="62"/>
                    <a:pt x="133" y="36"/>
                    <a:pt x="1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34"/>
            <p:cNvSpPr/>
            <p:nvPr/>
          </p:nvSpPr>
          <p:spPr>
            <a:xfrm>
              <a:off x="8034613" y="173343"/>
              <a:ext cx="619397" cy="433801"/>
            </a:xfrm>
            <a:custGeom>
              <a:rect b="b" l="l" r="r" t="t"/>
              <a:pathLst>
                <a:path extrusionOk="0" h="4513" w="5879">
                  <a:moveTo>
                    <a:pt x="5049" y="1104"/>
                  </a:moveTo>
                  <a:cubicBezTo>
                    <a:pt x="5049" y="1113"/>
                    <a:pt x="5049" y="1113"/>
                    <a:pt x="5058" y="1113"/>
                  </a:cubicBezTo>
                  <a:cubicBezTo>
                    <a:pt x="5058" y="1113"/>
                    <a:pt x="5049" y="1113"/>
                    <a:pt x="5049" y="1104"/>
                  </a:cubicBezTo>
                  <a:close/>
                  <a:moveTo>
                    <a:pt x="5696" y="1251"/>
                  </a:moveTo>
                  <a:cubicBezTo>
                    <a:pt x="5698" y="1252"/>
                    <a:pt x="5700" y="1253"/>
                    <a:pt x="5702" y="1255"/>
                  </a:cubicBezTo>
                  <a:cubicBezTo>
                    <a:pt x="5701" y="1253"/>
                    <a:pt x="5699" y="1252"/>
                    <a:pt x="5696" y="1251"/>
                  </a:cubicBezTo>
                  <a:close/>
                  <a:moveTo>
                    <a:pt x="5720" y="1281"/>
                  </a:moveTo>
                  <a:cubicBezTo>
                    <a:pt x="5719" y="1283"/>
                    <a:pt x="5718" y="1285"/>
                    <a:pt x="5717" y="1287"/>
                  </a:cubicBezTo>
                  <a:lnTo>
                    <a:pt x="5717" y="1287"/>
                  </a:lnTo>
                  <a:cubicBezTo>
                    <a:pt x="5719" y="1285"/>
                    <a:pt x="5720" y="1283"/>
                    <a:pt x="5720" y="1281"/>
                  </a:cubicBezTo>
                  <a:close/>
                  <a:moveTo>
                    <a:pt x="5358" y="1396"/>
                  </a:moveTo>
                  <a:cubicBezTo>
                    <a:pt x="5353" y="1401"/>
                    <a:pt x="5348" y="1406"/>
                    <a:pt x="5344" y="1406"/>
                  </a:cubicBezTo>
                  <a:cubicBezTo>
                    <a:pt x="5342" y="1406"/>
                    <a:pt x="5341" y="1404"/>
                    <a:pt x="5340" y="1398"/>
                  </a:cubicBezTo>
                  <a:lnTo>
                    <a:pt x="5340" y="1398"/>
                  </a:lnTo>
                  <a:cubicBezTo>
                    <a:pt x="5346" y="1397"/>
                    <a:pt x="5352" y="1397"/>
                    <a:pt x="5358" y="1396"/>
                  </a:cubicBezTo>
                  <a:close/>
                  <a:moveTo>
                    <a:pt x="52" y="2691"/>
                  </a:moveTo>
                  <a:lnTo>
                    <a:pt x="51" y="2694"/>
                  </a:lnTo>
                  <a:cubicBezTo>
                    <a:pt x="52" y="2693"/>
                    <a:pt x="52" y="2692"/>
                    <a:pt x="52" y="2691"/>
                  </a:cubicBezTo>
                  <a:close/>
                  <a:moveTo>
                    <a:pt x="5552" y="2782"/>
                  </a:moveTo>
                  <a:lnTo>
                    <a:pt x="5552" y="2782"/>
                  </a:lnTo>
                  <a:cubicBezTo>
                    <a:pt x="5561" y="2800"/>
                    <a:pt x="5552" y="2817"/>
                    <a:pt x="5517" y="2826"/>
                  </a:cubicBezTo>
                  <a:cubicBezTo>
                    <a:pt x="5517" y="2817"/>
                    <a:pt x="5526" y="2791"/>
                    <a:pt x="5552" y="2782"/>
                  </a:cubicBezTo>
                  <a:close/>
                  <a:moveTo>
                    <a:pt x="714" y="3179"/>
                  </a:moveTo>
                  <a:cubicBezTo>
                    <a:pt x="711" y="3182"/>
                    <a:pt x="708" y="3185"/>
                    <a:pt x="706" y="3187"/>
                  </a:cubicBezTo>
                  <a:lnTo>
                    <a:pt x="706" y="3187"/>
                  </a:lnTo>
                  <a:cubicBezTo>
                    <a:pt x="708" y="3185"/>
                    <a:pt x="711" y="3183"/>
                    <a:pt x="714" y="3179"/>
                  </a:cubicBezTo>
                  <a:close/>
                  <a:moveTo>
                    <a:pt x="1149" y="3742"/>
                  </a:moveTo>
                  <a:lnTo>
                    <a:pt x="1149" y="3742"/>
                  </a:lnTo>
                  <a:cubicBezTo>
                    <a:pt x="1150" y="3746"/>
                    <a:pt x="1151" y="3750"/>
                    <a:pt x="1153" y="3754"/>
                  </a:cubicBezTo>
                  <a:lnTo>
                    <a:pt x="1153" y="3754"/>
                  </a:lnTo>
                  <a:cubicBezTo>
                    <a:pt x="1153" y="3754"/>
                    <a:pt x="1154" y="3754"/>
                    <a:pt x="1155" y="3753"/>
                  </a:cubicBezTo>
                  <a:lnTo>
                    <a:pt x="1149" y="3742"/>
                  </a:lnTo>
                  <a:close/>
                  <a:moveTo>
                    <a:pt x="4705" y="4045"/>
                  </a:moveTo>
                  <a:cubicBezTo>
                    <a:pt x="4700" y="4051"/>
                    <a:pt x="4698" y="4057"/>
                    <a:pt x="4697" y="4062"/>
                  </a:cubicBezTo>
                  <a:lnTo>
                    <a:pt x="4697" y="4062"/>
                  </a:lnTo>
                  <a:cubicBezTo>
                    <a:pt x="4700" y="4055"/>
                    <a:pt x="4702" y="4049"/>
                    <a:pt x="4705" y="4045"/>
                  </a:cubicBezTo>
                  <a:close/>
                  <a:moveTo>
                    <a:pt x="4663" y="4100"/>
                  </a:moveTo>
                  <a:cubicBezTo>
                    <a:pt x="4661" y="4101"/>
                    <a:pt x="4659" y="4101"/>
                    <a:pt x="4658" y="4101"/>
                  </a:cubicBezTo>
                  <a:lnTo>
                    <a:pt x="4658" y="4101"/>
                  </a:lnTo>
                  <a:cubicBezTo>
                    <a:pt x="4660" y="4101"/>
                    <a:pt x="4661" y="4101"/>
                    <a:pt x="4663" y="4100"/>
                  </a:cubicBezTo>
                  <a:close/>
                  <a:moveTo>
                    <a:pt x="4697" y="4062"/>
                  </a:moveTo>
                  <a:cubicBezTo>
                    <a:pt x="4689" y="4078"/>
                    <a:pt x="4679" y="4096"/>
                    <a:pt x="4663" y="4100"/>
                  </a:cubicBezTo>
                  <a:lnTo>
                    <a:pt x="4663" y="4100"/>
                  </a:lnTo>
                  <a:cubicBezTo>
                    <a:pt x="4675" y="4099"/>
                    <a:pt x="4689" y="4098"/>
                    <a:pt x="4705" y="4098"/>
                  </a:cubicBezTo>
                  <a:lnTo>
                    <a:pt x="4643" y="4151"/>
                  </a:lnTo>
                  <a:cubicBezTo>
                    <a:pt x="4674" y="4173"/>
                    <a:pt x="4700" y="4180"/>
                    <a:pt x="4725" y="4180"/>
                  </a:cubicBezTo>
                  <a:cubicBezTo>
                    <a:pt x="4771" y="4180"/>
                    <a:pt x="4813" y="4156"/>
                    <a:pt x="4881" y="4151"/>
                  </a:cubicBezTo>
                  <a:cubicBezTo>
                    <a:pt x="4849" y="4143"/>
                    <a:pt x="4681" y="4127"/>
                    <a:pt x="4697" y="4062"/>
                  </a:cubicBezTo>
                  <a:close/>
                  <a:moveTo>
                    <a:pt x="4297" y="4233"/>
                  </a:moveTo>
                  <a:lnTo>
                    <a:pt x="4297" y="4233"/>
                  </a:lnTo>
                  <a:cubicBezTo>
                    <a:pt x="4291" y="4235"/>
                    <a:pt x="4286" y="4237"/>
                    <a:pt x="4281" y="4239"/>
                  </a:cubicBezTo>
                  <a:cubicBezTo>
                    <a:pt x="4288" y="4239"/>
                    <a:pt x="4293" y="4236"/>
                    <a:pt x="4297" y="4233"/>
                  </a:cubicBezTo>
                  <a:close/>
                  <a:moveTo>
                    <a:pt x="1923" y="4265"/>
                  </a:moveTo>
                  <a:lnTo>
                    <a:pt x="1923" y="4265"/>
                  </a:lnTo>
                  <a:cubicBezTo>
                    <a:pt x="1921" y="4266"/>
                    <a:pt x="1919" y="4266"/>
                    <a:pt x="1916" y="4267"/>
                  </a:cubicBezTo>
                  <a:lnTo>
                    <a:pt x="1916" y="4267"/>
                  </a:lnTo>
                  <a:cubicBezTo>
                    <a:pt x="1919" y="4267"/>
                    <a:pt x="1921" y="4266"/>
                    <a:pt x="1923" y="4265"/>
                  </a:cubicBezTo>
                  <a:close/>
                  <a:moveTo>
                    <a:pt x="2664" y="4324"/>
                  </a:moveTo>
                  <a:lnTo>
                    <a:pt x="2656" y="4327"/>
                  </a:lnTo>
                  <a:cubicBezTo>
                    <a:pt x="2659" y="4326"/>
                    <a:pt x="2661" y="4325"/>
                    <a:pt x="2664" y="4324"/>
                  </a:cubicBezTo>
                  <a:close/>
                  <a:moveTo>
                    <a:pt x="4007" y="1"/>
                  </a:moveTo>
                  <a:cubicBezTo>
                    <a:pt x="3998" y="54"/>
                    <a:pt x="3910" y="54"/>
                    <a:pt x="3857" y="80"/>
                  </a:cubicBezTo>
                  <a:cubicBezTo>
                    <a:pt x="3861" y="109"/>
                    <a:pt x="3879" y="119"/>
                    <a:pt x="3904" y="119"/>
                  </a:cubicBezTo>
                  <a:cubicBezTo>
                    <a:pt x="3938" y="119"/>
                    <a:pt x="3985" y="99"/>
                    <a:pt x="4016" y="89"/>
                  </a:cubicBezTo>
                  <a:lnTo>
                    <a:pt x="4016" y="89"/>
                  </a:lnTo>
                  <a:cubicBezTo>
                    <a:pt x="4007" y="186"/>
                    <a:pt x="3910" y="274"/>
                    <a:pt x="3804" y="319"/>
                  </a:cubicBezTo>
                  <a:cubicBezTo>
                    <a:pt x="3793" y="322"/>
                    <a:pt x="3785" y="323"/>
                    <a:pt x="3778" y="323"/>
                  </a:cubicBezTo>
                  <a:cubicBezTo>
                    <a:pt x="3732" y="323"/>
                    <a:pt x="3760" y="263"/>
                    <a:pt x="3754" y="263"/>
                  </a:cubicBezTo>
                  <a:cubicBezTo>
                    <a:pt x="3753" y="263"/>
                    <a:pt x="3752" y="264"/>
                    <a:pt x="3751" y="266"/>
                  </a:cubicBezTo>
                  <a:cubicBezTo>
                    <a:pt x="3744" y="265"/>
                    <a:pt x="3737" y="264"/>
                    <a:pt x="3731" y="264"/>
                  </a:cubicBezTo>
                  <a:cubicBezTo>
                    <a:pt x="3665" y="264"/>
                    <a:pt x="3634" y="304"/>
                    <a:pt x="3610" y="336"/>
                  </a:cubicBezTo>
                  <a:cubicBezTo>
                    <a:pt x="3590" y="363"/>
                    <a:pt x="3570" y="390"/>
                    <a:pt x="3534" y="390"/>
                  </a:cubicBezTo>
                  <a:cubicBezTo>
                    <a:pt x="3523" y="390"/>
                    <a:pt x="3510" y="387"/>
                    <a:pt x="3495" y="380"/>
                  </a:cubicBezTo>
                  <a:cubicBezTo>
                    <a:pt x="3433" y="319"/>
                    <a:pt x="3477" y="248"/>
                    <a:pt x="3460" y="204"/>
                  </a:cubicBezTo>
                  <a:cubicBezTo>
                    <a:pt x="3475" y="196"/>
                    <a:pt x="3488" y="194"/>
                    <a:pt x="3500" y="194"/>
                  </a:cubicBezTo>
                  <a:cubicBezTo>
                    <a:pt x="3517" y="194"/>
                    <a:pt x="3533" y="199"/>
                    <a:pt x="3548" y="204"/>
                  </a:cubicBezTo>
                  <a:cubicBezTo>
                    <a:pt x="3574" y="213"/>
                    <a:pt x="3601" y="230"/>
                    <a:pt x="3619" y="230"/>
                  </a:cubicBezTo>
                  <a:lnTo>
                    <a:pt x="3557" y="204"/>
                  </a:lnTo>
                  <a:cubicBezTo>
                    <a:pt x="3574" y="187"/>
                    <a:pt x="3599" y="173"/>
                    <a:pt x="3621" y="173"/>
                  </a:cubicBezTo>
                  <a:cubicBezTo>
                    <a:pt x="3633" y="173"/>
                    <a:pt x="3645" y="177"/>
                    <a:pt x="3654" y="186"/>
                  </a:cubicBezTo>
                  <a:cubicBezTo>
                    <a:pt x="3639" y="164"/>
                    <a:pt x="3589" y="148"/>
                    <a:pt x="3522" y="148"/>
                  </a:cubicBezTo>
                  <a:cubicBezTo>
                    <a:pt x="3508" y="148"/>
                    <a:pt x="3493" y="149"/>
                    <a:pt x="3477" y="151"/>
                  </a:cubicBezTo>
                  <a:cubicBezTo>
                    <a:pt x="3431" y="156"/>
                    <a:pt x="3383" y="161"/>
                    <a:pt x="3336" y="161"/>
                  </a:cubicBezTo>
                  <a:cubicBezTo>
                    <a:pt x="3302" y="161"/>
                    <a:pt x="3269" y="158"/>
                    <a:pt x="3239" y="151"/>
                  </a:cubicBezTo>
                  <a:cubicBezTo>
                    <a:pt x="3221" y="177"/>
                    <a:pt x="3186" y="204"/>
                    <a:pt x="3204" y="230"/>
                  </a:cubicBezTo>
                  <a:cubicBezTo>
                    <a:pt x="3221" y="221"/>
                    <a:pt x="3230" y="213"/>
                    <a:pt x="3248" y="213"/>
                  </a:cubicBezTo>
                  <a:cubicBezTo>
                    <a:pt x="3292" y="257"/>
                    <a:pt x="3186" y="301"/>
                    <a:pt x="3239" y="310"/>
                  </a:cubicBezTo>
                  <a:cubicBezTo>
                    <a:pt x="3198" y="359"/>
                    <a:pt x="3156" y="417"/>
                    <a:pt x="3086" y="417"/>
                  </a:cubicBezTo>
                  <a:cubicBezTo>
                    <a:pt x="3081" y="417"/>
                    <a:pt x="3076" y="416"/>
                    <a:pt x="3071" y="416"/>
                  </a:cubicBezTo>
                  <a:lnTo>
                    <a:pt x="3039" y="352"/>
                  </a:lnTo>
                  <a:lnTo>
                    <a:pt x="3039" y="352"/>
                  </a:lnTo>
                  <a:cubicBezTo>
                    <a:pt x="3047" y="363"/>
                    <a:pt x="3064" y="370"/>
                    <a:pt x="3080" y="370"/>
                  </a:cubicBezTo>
                  <a:cubicBezTo>
                    <a:pt x="3094" y="370"/>
                    <a:pt x="3108" y="365"/>
                    <a:pt x="3115" y="354"/>
                  </a:cubicBezTo>
                  <a:lnTo>
                    <a:pt x="3115" y="354"/>
                  </a:lnTo>
                  <a:cubicBezTo>
                    <a:pt x="3111" y="359"/>
                    <a:pt x="3105" y="361"/>
                    <a:pt x="3097" y="361"/>
                  </a:cubicBezTo>
                  <a:cubicBezTo>
                    <a:pt x="3081" y="361"/>
                    <a:pt x="3058" y="352"/>
                    <a:pt x="3036" y="346"/>
                  </a:cubicBezTo>
                  <a:lnTo>
                    <a:pt x="3036" y="346"/>
                  </a:lnTo>
                  <a:lnTo>
                    <a:pt x="3036" y="345"/>
                  </a:lnTo>
                  <a:lnTo>
                    <a:pt x="3036" y="345"/>
                  </a:lnTo>
                  <a:cubicBezTo>
                    <a:pt x="3036" y="345"/>
                    <a:pt x="3036" y="345"/>
                    <a:pt x="3036" y="346"/>
                  </a:cubicBezTo>
                  <a:lnTo>
                    <a:pt x="3036" y="346"/>
                  </a:lnTo>
                  <a:cubicBezTo>
                    <a:pt x="3026" y="343"/>
                    <a:pt x="3015" y="341"/>
                    <a:pt x="3006" y="341"/>
                  </a:cubicBezTo>
                  <a:cubicBezTo>
                    <a:pt x="2985" y="341"/>
                    <a:pt x="2968" y="352"/>
                    <a:pt x="2965" y="389"/>
                  </a:cubicBezTo>
                  <a:lnTo>
                    <a:pt x="3027" y="425"/>
                  </a:lnTo>
                  <a:cubicBezTo>
                    <a:pt x="2992" y="469"/>
                    <a:pt x="2947" y="566"/>
                    <a:pt x="2877" y="566"/>
                  </a:cubicBezTo>
                  <a:cubicBezTo>
                    <a:pt x="2894" y="586"/>
                    <a:pt x="2902" y="591"/>
                    <a:pt x="2907" y="591"/>
                  </a:cubicBezTo>
                  <a:cubicBezTo>
                    <a:pt x="2912" y="591"/>
                    <a:pt x="2914" y="587"/>
                    <a:pt x="2918" y="587"/>
                  </a:cubicBezTo>
                  <a:cubicBezTo>
                    <a:pt x="2924" y="587"/>
                    <a:pt x="2934" y="593"/>
                    <a:pt x="2956" y="619"/>
                  </a:cubicBezTo>
                  <a:cubicBezTo>
                    <a:pt x="2897" y="525"/>
                    <a:pt x="3098" y="579"/>
                    <a:pt x="3036" y="497"/>
                  </a:cubicBezTo>
                  <a:lnTo>
                    <a:pt x="3036" y="497"/>
                  </a:lnTo>
                  <a:cubicBezTo>
                    <a:pt x="3099" y="569"/>
                    <a:pt x="3119" y="507"/>
                    <a:pt x="3195" y="575"/>
                  </a:cubicBezTo>
                  <a:cubicBezTo>
                    <a:pt x="3186" y="557"/>
                    <a:pt x="3168" y="539"/>
                    <a:pt x="3212" y="539"/>
                  </a:cubicBezTo>
                  <a:cubicBezTo>
                    <a:pt x="3221" y="530"/>
                    <a:pt x="3221" y="522"/>
                    <a:pt x="3221" y="513"/>
                  </a:cubicBezTo>
                  <a:cubicBezTo>
                    <a:pt x="3204" y="504"/>
                    <a:pt x="3195" y="495"/>
                    <a:pt x="3186" y="477"/>
                  </a:cubicBezTo>
                  <a:cubicBezTo>
                    <a:pt x="3204" y="425"/>
                    <a:pt x="3283" y="407"/>
                    <a:pt x="3309" y="372"/>
                  </a:cubicBezTo>
                  <a:lnTo>
                    <a:pt x="3309" y="372"/>
                  </a:lnTo>
                  <a:cubicBezTo>
                    <a:pt x="3345" y="380"/>
                    <a:pt x="3301" y="407"/>
                    <a:pt x="3318" y="425"/>
                  </a:cubicBezTo>
                  <a:lnTo>
                    <a:pt x="3354" y="380"/>
                  </a:lnTo>
                  <a:cubicBezTo>
                    <a:pt x="3371" y="433"/>
                    <a:pt x="3451" y="460"/>
                    <a:pt x="3380" y="495"/>
                  </a:cubicBezTo>
                  <a:lnTo>
                    <a:pt x="3442" y="495"/>
                  </a:lnTo>
                  <a:cubicBezTo>
                    <a:pt x="3464" y="508"/>
                    <a:pt x="3488" y="515"/>
                    <a:pt x="3510" y="515"/>
                  </a:cubicBezTo>
                  <a:cubicBezTo>
                    <a:pt x="3532" y="515"/>
                    <a:pt x="3552" y="508"/>
                    <a:pt x="3566" y="495"/>
                  </a:cubicBezTo>
                  <a:cubicBezTo>
                    <a:pt x="3569" y="497"/>
                    <a:pt x="3572" y="498"/>
                    <a:pt x="3575" y="498"/>
                  </a:cubicBezTo>
                  <a:cubicBezTo>
                    <a:pt x="3594" y="498"/>
                    <a:pt x="3616" y="472"/>
                    <a:pt x="3618" y="472"/>
                  </a:cubicBezTo>
                  <a:lnTo>
                    <a:pt x="3618" y="472"/>
                  </a:lnTo>
                  <a:cubicBezTo>
                    <a:pt x="3618" y="472"/>
                    <a:pt x="3616" y="475"/>
                    <a:pt x="3610" y="486"/>
                  </a:cubicBezTo>
                  <a:lnTo>
                    <a:pt x="3707" y="451"/>
                  </a:lnTo>
                  <a:lnTo>
                    <a:pt x="3716" y="460"/>
                  </a:lnTo>
                  <a:cubicBezTo>
                    <a:pt x="3721" y="460"/>
                    <a:pt x="3725" y="461"/>
                    <a:pt x="3730" y="461"/>
                  </a:cubicBezTo>
                  <a:cubicBezTo>
                    <a:pt x="3778" y="461"/>
                    <a:pt x="3834" y="441"/>
                    <a:pt x="3888" y="441"/>
                  </a:cubicBezTo>
                  <a:cubicBezTo>
                    <a:pt x="3933" y="441"/>
                    <a:pt x="3978" y="455"/>
                    <a:pt x="4016" y="504"/>
                  </a:cubicBezTo>
                  <a:cubicBezTo>
                    <a:pt x="4034" y="495"/>
                    <a:pt x="4051" y="495"/>
                    <a:pt x="4069" y="495"/>
                  </a:cubicBezTo>
                  <a:cubicBezTo>
                    <a:pt x="4095" y="495"/>
                    <a:pt x="4113" y="495"/>
                    <a:pt x="4139" y="513"/>
                  </a:cubicBezTo>
                  <a:lnTo>
                    <a:pt x="4131" y="566"/>
                  </a:lnTo>
                  <a:cubicBezTo>
                    <a:pt x="4133" y="565"/>
                    <a:pt x="4135" y="565"/>
                    <a:pt x="4137" y="565"/>
                  </a:cubicBezTo>
                  <a:cubicBezTo>
                    <a:pt x="4171" y="565"/>
                    <a:pt x="4215" y="614"/>
                    <a:pt x="4248" y="614"/>
                  </a:cubicBezTo>
                  <a:cubicBezTo>
                    <a:pt x="4257" y="614"/>
                    <a:pt x="4265" y="610"/>
                    <a:pt x="4272" y="601"/>
                  </a:cubicBezTo>
                  <a:cubicBezTo>
                    <a:pt x="4272" y="663"/>
                    <a:pt x="4307" y="689"/>
                    <a:pt x="4351" y="707"/>
                  </a:cubicBezTo>
                  <a:cubicBezTo>
                    <a:pt x="4404" y="725"/>
                    <a:pt x="4466" y="725"/>
                    <a:pt x="4484" y="751"/>
                  </a:cubicBezTo>
                  <a:lnTo>
                    <a:pt x="4519" y="698"/>
                  </a:lnTo>
                  <a:cubicBezTo>
                    <a:pt x="4554" y="734"/>
                    <a:pt x="4599" y="742"/>
                    <a:pt x="4669" y="751"/>
                  </a:cubicBezTo>
                  <a:lnTo>
                    <a:pt x="4696" y="707"/>
                  </a:lnTo>
                  <a:cubicBezTo>
                    <a:pt x="4698" y="707"/>
                    <a:pt x="4701" y="707"/>
                    <a:pt x="4704" y="707"/>
                  </a:cubicBezTo>
                  <a:cubicBezTo>
                    <a:pt x="4776" y="707"/>
                    <a:pt x="4786" y="824"/>
                    <a:pt x="4855" y="875"/>
                  </a:cubicBezTo>
                  <a:cubicBezTo>
                    <a:pt x="4850" y="876"/>
                    <a:pt x="4846" y="877"/>
                    <a:pt x="4842" y="877"/>
                  </a:cubicBezTo>
                  <a:cubicBezTo>
                    <a:pt x="4825" y="877"/>
                    <a:pt x="4819" y="863"/>
                    <a:pt x="4819" y="848"/>
                  </a:cubicBezTo>
                  <a:lnTo>
                    <a:pt x="4819" y="848"/>
                  </a:lnTo>
                  <a:cubicBezTo>
                    <a:pt x="4811" y="928"/>
                    <a:pt x="4872" y="937"/>
                    <a:pt x="4917" y="963"/>
                  </a:cubicBezTo>
                  <a:cubicBezTo>
                    <a:pt x="4970" y="981"/>
                    <a:pt x="5031" y="1007"/>
                    <a:pt x="5022" y="1069"/>
                  </a:cubicBezTo>
                  <a:cubicBezTo>
                    <a:pt x="5058" y="1069"/>
                    <a:pt x="5058" y="1087"/>
                    <a:pt x="5058" y="1113"/>
                  </a:cubicBezTo>
                  <a:cubicBezTo>
                    <a:pt x="5049" y="1131"/>
                    <a:pt x="5049" y="1149"/>
                    <a:pt x="5049" y="1157"/>
                  </a:cubicBezTo>
                  <a:cubicBezTo>
                    <a:pt x="5049" y="1140"/>
                    <a:pt x="5058" y="1131"/>
                    <a:pt x="5058" y="1122"/>
                  </a:cubicBezTo>
                  <a:cubicBezTo>
                    <a:pt x="5067" y="1131"/>
                    <a:pt x="5084" y="1157"/>
                    <a:pt x="5111" y="1166"/>
                  </a:cubicBezTo>
                  <a:lnTo>
                    <a:pt x="5067" y="1210"/>
                  </a:lnTo>
                  <a:lnTo>
                    <a:pt x="5075" y="1210"/>
                  </a:lnTo>
                  <a:cubicBezTo>
                    <a:pt x="5073" y="1222"/>
                    <a:pt x="5075" y="1227"/>
                    <a:pt x="5082" y="1227"/>
                  </a:cubicBezTo>
                  <a:cubicBezTo>
                    <a:pt x="5094" y="1227"/>
                    <a:pt x="5120" y="1207"/>
                    <a:pt x="5137" y="1184"/>
                  </a:cubicBezTo>
                  <a:cubicBezTo>
                    <a:pt x="5155" y="1184"/>
                    <a:pt x="5173" y="1193"/>
                    <a:pt x="5190" y="1193"/>
                  </a:cubicBezTo>
                  <a:cubicBezTo>
                    <a:pt x="5120" y="1255"/>
                    <a:pt x="5252" y="1237"/>
                    <a:pt x="5173" y="1316"/>
                  </a:cubicBezTo>
                  <a:cubicBezTo>
                    <a:pt x="5174" y="1316"/>
                    <a:pt x="5176" y="1316"/>
                    <a:pt x="5178" y="1316"/>
                  </a:cubicBezTo>
                  <a:cubicBezTo>
                    <a:pt x="5216" y="1316"/>
                    <a:pt x="5250" y="1398"/>
                    <a:pt x="5335" y="1398"/>
                  </a:cubicBezTo>
                  <a:cubicBezTo>
                    <a:pt x="5337" y="1398"/>
                    <a:pt x="5338" y="1398"/>
                    <a:pt x="5340" y="1398"/>
                  </a:cubicBezTo>
                  <a:lnTo>
                    <a:pt x="5340" y="1398"/>
                  </a:lnTo>
                  <a:cubicBezTo>
                    <a:pt x="5340" y="1432"/>
                    <a:pt x="5332" y="1467"/>
                    <a:pt x="5367" y="1484"/>
                  </a:cubicBezTo>
                  <a:lnTo>
                    <a:pt x="5305" y="1519"/>
                  </a:lnTo>
                  <a:cubicBezTo>
                    <a:pt x="5340" y="1528"/>
                    <a:pt x="5376" y="1537"/>
                    <a:pt x="5411" y="1555"/>
                  </a:cubicBezTo>
                  <a:cubicBezTo>
                    <a:pt x="5393" y="1591"/>
                    <a:pt x="5374" y="1611"/>
                    <a:pt x="5345" y="1611"/>
                  </a:cubicBezTo>
                  <a:cubicBezTo>
                    <a:pt x="5331" y="1611"/>
                    <a:pt x="5315" y="1607"/>
                    <a:pt x="5296" y="1599"/>
                  </a:cubicBezTo>
                  <a:lnTo>
                    <a:pt x="5296" y="1599"/>
                  </a:lnTo>
                  <a:cubicBezTo>
                    <a:pt x="5411" y="1678"/>
                    <a:pt x="5349" y="1670"/>
                    <a:pt x="5437" y="1740"/>
                  </a:cubicBezTo>
                  <a:lnTo>
                    <a:pt x="5393" y="1740"/>
                  </a:lnTo>
                  <a:cubicBezTo>
                    <a:pt x="5393" y="1767"/>
                    <a:pt x="5464" y="1811"/>
                    <a:pt x="5429" y="1837"/>
                  </a:cubicBezTo>
                  <a:cubicBezTo>
                    <a:pt x="5411" y="1855"/>
                    <a:pt x="5402" y="1881"/>
                    <a:pt x="5393" y="1917"/>
                  </a:cubicBezTo>
                  <a:cubicBezTo>
                    <a:pt x="5385" y="1952"/>
                    <a:pt x="5385" y="1996"/>
                    <a:pt x="5376" y="2049"/>
                  </a:cubicBezTo>
                  <a:cubicBezTo>
                    <a:pt x="5376" y="2137"/>
                    <a:pt x="5349" y="2252"/>
                    <a:pt x="5296" y="2323"/>
                  </a:cubicBezTo>
                  <a:cubicBezTo>
                    <a:pt x="5437" y="2323"/>
                    <a:pt x="5217" y="2385"/>
                    <a:pt x="5323" y="2420"/>
                  </a:cubicBezTo>
                  <a:cubicBezTo>
                    <a:pt x="5309" y="2420"/>
                    <a:pt x="5296" y="2421"/>
                    <a:pt x="5285" y="2421"/>
                  </a:cubicBezTo>
                  <a:cubicBezTo>
                    <a:pt x="5268" y="2421"/>
                    <a:pt x="5254" y="2418"/>
                    <a:pt x="5243" y="2402"/>
                  </a:cubicBezTo>
                  <a:cubicBezTo>
                    <a:pt x="5243" y="2491"/>
                    <a:pt x="5146" y="2500"/>
                    <a:pt x="5217" y="2588"/>
                  </a:cubicBezTo>
                  <a:cubicBezTo>
                    <a:pt x="5181" y="2588"/>
                    <a:pt x="5173" y="2552"/>
                    <a:pt x="5155" y="2552"/>
                  </a:cubicBezTo>
                  <a:cubicBezTo>
                    <a:pt x="5155" y="2561"/>
                    <a:pt x="5173" y="2588"/>
                    <a:pt x="5155" y="2588"/>
                  </a:cubicBezTo>
                  <a:cubicBezTo>
                    <a:pt x="5128" y="2588"/>
                    <a:pt x="5128" y="2570"/>
                    <a:pt x="5120" y="2552"/>
                  </a:cubicBezTo>
                  <a:lnTo>
                    <a:pt x="5120" y="2552"/>
                  </a:lnTo>
                  <a:cubicBezTo>
                    <a:pt x="5102" y="2632"/>
                    <a:pt x="5190" y="2685"/>
                    <a:pt x="5270" y="2729"/>
                  </a:cubicBezTo>
                  <a:cubicBezTo>
                    <a:pt x="5208" y="2747"/>
                    <a:pt x="5208" y="2773"/>
                    <a:pt x="5243" y="2826"/>
                  </a:cubicBezTo>
                  <a:cubicBezTo>
                    <a:pt x="5233" y="2829"/>
                    <a:pt x="5222" y="2831"/>
                    <a:pt x="5212" y="2831"/>
                  </a:cubicBezTo>
                  <a:cubicBezTo>
                    <a:pt x="5188" y="2831"/>
                    <a:pt x="5169" y="2820"/>
                    <a:pt x="5181" y="2782"/>
                  </a:cubicBezTo>
                  <a:lnTo>
                    <a:pt x="5181" y="2782"/>
                  </a:lnTo>
                  <a:cubicBezTo>
                    <a:pt x="5164" y="2809"/>
                    <a:pt x="5058" y="2932"/>
                    <a:pt x="5120" y="2976"/>
                  </a:cubicBezTo>
                  <a:cubicBezTo>
                    <a:pt x="5093" y="2976"/>
                    <a:pt x="5084" y="3012"/>
                    <a:pt x="5093" y="3020"/>
                  </a:cubicBezTo>
                  <a:cubicBezTo>
                    <a:pt x="5049" y="3082"/>
                    <a:pt x="5040" y="3082"/>
                    <a:pt x="5005" y="3153"/>
                  </a:cubicBezTo>
                  <a:lnTo>
                    <a:pt x="5022" y="3135"/>
                  </a:lnTo>
                  <a:lnTo>
                    <a:pt x="5022" y="3135"/>
                  </a:lnTo>
                  <a:cubicBezTo>
                    <a:pt x="5084" y="3215"/>
                    <a:pt x="5014" y="3206"/>
                    <a:pt x="4978" y="3259"/>
                  </a:cubicBezTo>
                  <a:lnTo>
                    <a:pt x="4978" y="3250"/>
                  </a:lnTo>
                  <a:cubicBezTo>
                    <a:pt x="4837" y="3312"/>
                    <a:pt x="4961" y="3312"/>
                    <a:pt x="4819" y="3365"/>
                  </a:cubicBezTo>
                  <a:lnTo>
                    <a:pt x="4872" y="3400"/>
                  </a:lnTo>
                  <a:cubicBezTo>
                    <a:pt x="4952" y="3497"/>
                    <a:pt x="4731" y="3435"/>
                    <a:pt x="4713" y="3515"/>
                  </a:cubicBezTo>
                  <a:lnTo>
                    <a:pt x="4758" y="3524"/>
                  </a:lnTo>
                  <a:cubicBezTo>
                    <a:pt x="4758" y="3537"/>
                    <a:pt x="4749" y="3542"/>
                    <a:pt x="4734" y="3542"/>
                  </a:cubicBezTo>
                  <a:cubicBezTo>
                    <a:pt x="4684" y="3542"/>
                    <a:pt x="4568" y="3479"/>
                    <a:pt x="4533" y="3479"/>
                  </a:cubicBezTo>
                  <a:cubicBezTo>
                    <a:pt x="4531" y="3479"/>
                    <a:pt x="4529" y="3479"/>
                    <a:pt x="4528" y="3480"/>
                  </a:cubicBezTo>
                  <a:cubicBezTo>
                    <a:pt x="4510" y="3471"/>
                    <a:pt x="4528" y="3453"/>
                    <a:pt x="4528" y="3444"/>
                  </a:cubicBezTo>
                  <a:cubicBezTo>
                    <a:pt x="4521" y="3444"/>
                    <a:pt x="4515" y="3444"/>
                    <a:pt x="4509" y="3444"/>
                  </a:cubicBezTo>
                  <a:cubicBezTo>
                    <a:pt x="4422" y="3444"/>
                    <a:pt x="4561" y="3510"/>
                    <a:pt x="4519" y="3568"/>
                  </a:cubicBezTo>
                  <a:cubicBezTo>
                    <a:pt x="4488" y="3544"/>
                    <a:pt x="4470" y="3486"/>
                    <a:pt x="4442" y="3486"/>
                  </a:cubicBezTo>
                  <a:cubicBezTo>
                    <a:pt x="4438" y="3486"/>
                    <a:pt x="4435" y="3487"/>
                    <a:pt x="4431" y="3488"/>
                  </a:cubicBezTo>
                  <a:cubicBezTo>
                    <a:pt x="4413" y="3488"/>
                    <a:pt x="4404" y="3533"/>
                    <a:pt x="4378" y="3577"/>
                  </a:cubicBezTo>
                  <a:cubicBezTo>
                    <a:pt x="4363" y="3607"/>
                    <a:pt x="4336" y="3643"/>
                    <a:pt x="4301" y="3643"/>
                  </a:cubicBezTo>
                  <a:cubicBezTo>
                    <a:pt x="4294" y="3643"/>
                    <a:pt x="4288" y="3641"/>
                    <a:pt x="4281" y="3639"/>
                  </a:cubicBezTo>
                  <a:lnTo>
                    <a:pt x="4281" y="3639"/>
                  </a:lnTo>
                  <a:cubicBezTo>
                    <a:pt x="4307" y="3656"/>
                    <a:pt x="4334" y="3683"/>
                    <a:pt x="4316" y="3718"/>
                  </a:cubicBezTo>
                  <a:cubicBezTo>
                    <a:pt x="4309" y="3722"/>
                    <a:pt x="4300" y="3723"/>
                    <a:pt x="4290" y="3723"/>
                  </a:cubicBezTo>
                  <a:cubicBezTo>
                    <a:pt x="4259" y="3723"/>
                    <a:pt x="4220" y="3708"/>
                    <a:pt x="4188" y="3708"/>
                  </a:cubicBezTo>
                  <a:cubicBezTo>
                    <a:pt x="4160" y="3708"/>
                    <a:pt x="4138" y="3720"/>
                    <a:pt x="4131" y="3762"/>
                  </a:cubicBezTo>
                  <a:cubicBezTo>
                    <a:pt x="4122" y="3753"/>
                    <a:pt x="4113" y="3745"/>
                    <a:pt x="4113" y="3736"/>
                  </a:cubicBezTo>
                  <a:cubicBezTo>
                    <a:pt x="4078" y="3771"/>
                    <a:pt x="3989" y="3815"/>
                    <a:pt x="3972" y="3868"/>
                  </a:cubicBezTo>
                  <a:cubicBezTo>
                    <a:pt x="3953" y="3818"/>
                    <a:pt x="3928" y="3801"/>
                    <a:pt x="3901" y="3801"/>
                  </a:cubicBezTo>
                  <a:cubicBezTo>
                    <a:pt x="3875" y="3801"/>
                    <a:pt x="3847" y="3816"/>
                    <a:pt x="3822" y="3833"/>
                  </a:cubicBezTo>
                  <a:cubicBezTo>
                    <a:pt x="3792" y="3850"/>
                    <a:pt x="3762" y="3865"/>
                    <a:pt x="3739" y="3865"/>
                  </a:cubicBezTo>
                  <a:cubicBezTo>
                    <a:pt x="3715" y="3865"/>
                    <a:pt x="3698" y="3848"/>
                    <a:pt x="3698" y="3797"/>
                  </a:cubicBezTo>
                  <a:cubicBezTo>
                    <a:pt x="3654" y="3806"/>
                    <a:pt x="3610" y="3815"/>
                    <a:pt x="3566" y="3815"/>
                  </a:cubicBezTo>
                  <a:lnTo>
                    <a:pt x="3566" y="3789"/>
                  </a:lnTo>
                  <a:cubicBezTo>
                    <a:pt x="3559" y="3788"/>
                    <a:pt x="3552" y="3788"/>
                    <a:pt x="3546" y="3788"/>
                  </a:cubicBezTo>
                  <a:cubicBezTo>
                    <a:pt x="3480" y="3788"/>
                    <a:pt x="3448" y="3828"/>
                    <a:pt x="3415" y="3868"/>
                  </a:cubicBezTo>
                  <a:cubicBezTo>
                    <a:pt x="3398" y="3850"/>
                    <a:pt x="3415" y="3833"/>
                    <a:pt x="3415" y="3824"/>
                  </a:cubicBezTo>
                  <a:cubicBezTo>
                    <a:pt x="3364" y="3807"/>
                    <a:pt x="3331" y="3798"/>
                    <a:pt x="3303" y="3798"/>
                  </a:cubicBezTo>
                  <a:cubicBezTo>
                    <a:pt x="3260" y="3798"/>
                    <a:pt x="3229" y="3820"/>
                    <a:pt x="3159" y="3868"/>
                  </a:cubicBezTo>
                  <a:lnTo>
                    <a:pt x="3151" y="3806"/>
                  </a:lnTo>
                  <a:cubicBezTo>
                    <a:pt x="3147" y="3810"/>
                    <a:pt x="3142" y="3812"/>
                    <a:pt x="3135" y="3812"/>
                  </a:cubicBezTo>
                  <a:cubicBezTo>
                    <a:pt x="3093" y="3812"/>
                    <a:pt x="2999" y="3738"/>
                    <a:pt x="2898" y="3738"/>
                  </a:cubicBezTo>
                  <a:cubicBezTo>
                    <a:pt x="2873" y="3738"/>
                    <a:pt x="2848" y="3743"/>
                    <a:pt x="2824" y="3753"/>
                  </a:cubicBezTo>
                  <a:cubicBezTo>
                    <a:pt x="2833" y="3745"/>
                    <a:pt x="2833" y="3736"/>
                    <a:pt x="2842" y="3727"/>
                  </a:cubicBezTo>
                  <a:lnTo>
                    <a:pt x="2842" y="3727"/>
                  </a:lnTo>
                  <a:cubicBezTo>
                    <a:pt x="2827" y="3732"/>
                    <a:pt x="2812" y="3734"/>
                    <a:pt x="2796" y="3734"/>
                  </a:cubicBezTo>
                  <a:cubicBezTo>
                    <a:pt x="2702" y="3734"/>
                    <a:pt x="2598" y="3650"/>
                    <a:pt x="2520" y="3650"/>
                  </a:cubicBezTo>
                  <a:cubicBezTo>
                    <a:pt x="2481" y="3650"/>
                    <a:pt x="2448" y="3672"/>
                    <a:pt x="2427" y="3736"/>
                  </a:cubicBezTo>
                  <a:lnTo>
                    <a:pt x="2321" y="3789"/>
                  </a:lnTo>
                  <a:cubicBezTo>
                    <a:pt x="2444" y="3815"/>
                    <a:pt x="2294" y="3877"/>
                    <a:pt x="2347" y="3921"/>
                  </a:cubicBezTo>
                  <a:cubicBezTo>
                    <a:pt x="2344" y="3922"/>
                    <a:pt x="2341" y="3922"/>
                    <a:pt x="2339" y="3922"/>
                  </a:cubicBezTo>
                  <a:cubicBezTo>
                    <a:pt x="2287" y="3922"/>
                    <a:pt x="2227" y="3850"/>
                    <a:pt x="2285" y="3842"/>
                  </a:cubicBezTo>
                  <a:lnTo>
                    <a:pt x="2285" y="3842"/>
                  </a:lnTo>
                  <a:lnTo>
                    <a:pt x="2294" y="3850"/>
                  </a:lnTo>
                  <a:cubicBezTo>
                    <a:pt x="2321" y="3736"/>
                    <a:pt x="2135" y="3806"/>
                    <a:pt x="2135" y="3727"/>
                  </a:cubicBezTo>
                  <a:cubicBezTo>
                    <a:pt x="1941" y="3720"/>
                    <a:pt x="1736" y="3703"/>
                    <a:pt x="1552" y="3703"/>
                  </a:cubicBezTo>
                  <a:cubicBezTo>
                    <a:pt x="1494" y="3703"/>
                    <a:pt x="1438" y="3705"/>
                    <a:pt x="1385" y="3709"/>
                  </a:cubicBezTo>
                  <a:lnTo>
                    <a:pt x="1420" y="3789"/>
                  </a:lnTo>
                  <a:lnTo>
                    <a:pt x="1340" y="3789"/>
                  </a:lnTo>
                  <a:cubicBezTo>
                    <a:pt x="1323" y="3771"/>
                    <a:pt x="1314" y="3727"/>
                    <a:pt x="1367" y="3727"/>
                  </a:cubicBezTo>
                  <a:cubicBezTo>
                    <a:pt x="1360" y="3716"/>
                    <a:pt x="1351" y="3711"/>
                    <a:pt x="1343" y="3711"/>
                  </a:cubicBezTo>
                  <a:cubicBezTo>
                    <a:pt x="1312" y="3711"/>
                    <a:pt x="1279" y="3775"/>
                    <a:pt x="1279" y="3789"/>
                  </a:cubicBezTo>
                  <a:cubicBezTo>
                    <a:pt x="1182" y="3753"/>
                    <a:pt x="1314" y="3683"/>
                    <a:pt x="1279" y="3683"/>
                  </a:cubicBezTo>
                  <a:lnTo>
                    <a:pt x="1243" y="3692"/>
                  </a:lnTo>
                  <a:lnTo>
                    <a:pt x="1252" y="3700"/>
                  </a:lnTo>
                  <a:cubicBezTo>
                    <a:pt x="1228" y="3740"/>
                    <a:pt x="1219" y="3772"/>
                    <a:pt x="1179" y="3772"/>
                  </a:cubicBezTo>
                  <a:cubicBezTo>
                    <a:pt x="1174" y="3772"/>
                    <a:pt x="1169" y="3772"/>
                    <a:pt x="1164" y="3771"/>
                  </a:cubicBezTo>
                  <a:cubicBezTo>
                    <a:pt x="1158" y="3766"/>
                    <a:pt x="1155" y="3760"/>
                    <a:pt x="1153" y="3754"/>
                  </a:cubicBezTo>
                  <a:lnTo>
                    <a:pt x="1153" y="3754"/>
                  </a:lnTo>
                  <a:cubicBezTo>
                    <a:pt x="1145" y="3756"/>
                    <a:pt x="1140" y="3757"/>
                    <a:pt x="1137" y="3757"/>
                  </a:cubicBezTo>
                  <a:cubicBezTo>
                    <a:pt x="1129" y="3757"/>
                    <a:pt x="1140" y="3749"/>
                    <a:pt x="1146" y="3736"/>
                  </a:cubicBezTo>
                  <a:lnTo>
                    <a:pt x="1149" y="3742"/>
                  </a:lnTo>
                  <a:lnTo>
                    <a:pt x="1149" y="3742"/>
                  </a:lnTo>
                  <a:cubicBezTo>
                    <a:pt x="1147" y="3724"/>
                    <a:pt x="1152" y="3709"/>
                    <a:pt x="1146" y="3709"/>
                  </a:cubicBezTo>
                  <a:cubicBezTo>
                    <a:pt x="1146" y="3700"/>
                    <a:pt x="1146" y="3700"/>
                    <a:pt x="1129" y="3700"/>
                  </a:cubicBezTo>
                  <a:cubicBezTo>
                    <a:pt x="1111" y="3700"/>
                    <a:pt x="1093" y="3683"/>
                    <a:pt x="1076" y="3683"/>
                  </a:cubicBezTo>
                  <a:cubicBezTo>
                    <a:pt x="1076" y="3700"/>
                    <a:pt x="1076" y="3727"/>
                    <a:pt x="1076" y="3753"/>
                  </a:cubicBezTo>
                  <a:cubicBezTo>
                    <a:pt x="1068" y="3759"/>
                    <a:pt x="1061" y="3761"/>
                    <a:pt x="1055" y="3761"/>
                  </a:cubicBezTo>
                  <a:cubicBezTo>
                    <a:pt x="1047" y="3761"/>
                    <a:pt x="1041" y="3758"/>
                    <a:pt x="1036" y="3758"/>
                  </a:cubicBezTo>
                  <a:cubicBezTo>
                    <a:pt x="1027" y="3758"/>
                    <a:pt x="1023" y="3767"/>
                    <a:pt x="1023" y="3815"/>
                  </a:cubicBezTo>
                  <a:cubicBezTo>
                    <a:pt x="1014" y="3745"/>
                    <a:pt x="970" y="3709"/>
                    <a:pt x="925" y="3656"/>
                  </a:cubicBezTo>
                  <a:cubicBezTo>
                    <a:pt x="872" y="3612"/>
                    <a:pt x="819" y="3550"/>
                    <a:pt x="828" y="3524"/>
                  </a:cubicBezTo>
                  <a:cubicBezTo>
                    <a:pt x="793" y="3515"/>
                    <a:pt x="767" y="3497"/>
                    <a:pt x="740" y="3480"/>
                  </a:cubicBezTo>
                  <a:cubicBezTo>
                    <a:pt x="722" y="3453"/>
                    <a:pt x="705" y="3427"/>
                    <a:pt x="696" y="3391"/>
                  </a:cubicBezTo>
                  <a:cubicBezTo>
                    <a:pt x="690" y="3403"/>
                    <a:pt x="662" y="3429"/>
                    <a:pt x="636" y="3429"/>
                  </a:cubicBezTo>
                  <a:cubicBezTo>
                    <a:pt x="622" y="3429"/>
                    <a:pt x="608" y="3422"/>
                    <a:pt x="599" y="3400"/>
                  </a:cubicBezTo>
                  <a:cubicBezTo>
                    <a:pt x="753" y="3349"/>
                    <a:pt x="624" y="3272"/>
                    <a:pt x="706" y="3187"/>
                  </a:cubicBezTo>
                  <a:lnTo>
                    <a:pt x="706" y="3187"/>
                  </a:lnTo>
                  <a:cubicBezTo>
                    <a:pt x="700" y="3192"/>
                    <a:pt x="695" y="3194"/>
                    <a:pt x="690" y="3194"/>
                  </a:cubicBezTo>
                  <a:cubicBezTo>
                    <a:pt x="656" y="3194"/>
                    <a:pt x="638" y="3096"/>
                    <a:pt x="594" y="3096"/>
                  </a:cubicBezTo>
                  <a:cubicBezTo>
                    <a:pt x="583" y="3096"/>
                    <a:pt x="570" y="3102"/>
                    <a:pt x="555" y="3118"/>
                  </a:cubicBezTo>
                  <a:cubicBezTo>
                    <a:pt x="555" y="3065"/>
                    <a:pt x="616" y="3100"/>
                    <a:pt x="643" y="3056"/>
                  </a:cubicBezTo>
                  <a:cubicBezTo>
                    <a:pt x="546" y="2950"/>
                    <a:pt x="625" y="2782"/>
                    <a:pt x="599" y="2641"/>
                  </a:cubicBezTo>
                  <a:cubicBezTo>
                    <a:pt x="581" y="2641"/>
                    <a:pt x="563" y="2653"/>
                    <a:pt x="543" y="2653"/>
                  </a:cubicBezTo>
                  <a:cubicBezTo>
                    <a:pt x="533" y="2653"/>
                    <a:pt x="522" y="2650"/>
                    <a:pt x="510" y="2641"/>
                  </a:cubicBezTo>
                  <a:cubicBezTo>
                    <a:pt x="546" y="2605"/>
                    <a:pt x="581" y="2579"/>
                    <a:pt x="616" y="2552"/>
                  </a:cubicBezTo>
                  <a:cubicBezTo>
                    <a:pt x="599" y="2526"/>
                    <a:pt x="493" y="2526"/>
                    <a:pt x="563" y="2473"/>
                  </a:cubicBezTo>
                  <a:cubicBezTo>
                    <a:pt x="553" y="2473"/>
                    <a:pt x="540" y="2479"/>
                    <a:pt x="529" y="2479"/>
                  </a:cubicBezTo>
                  <a:cubicBezTo>
                    <a:pt x="521" y="2479"/>
                    <a:pt x="514" y="2476"/>
                    <a:pt x="510" y="2464"/>
                  </a:cubicBezTo>
                  <a:cubicBezTo>
                    <a:pt x="563" y="2314"/>
                    <a:pt x="555" y="2164"/>
                    <a:pt x="572" y="2005"/>
                  </a:cubicBezTo>
                  <a:cubicBezTo>
                    <a:pt x="581" y="1855"/>
                    <a:pt x="625" y="1696"/>
                    <a:pt x="775" y="1608"/>
                  </a:cubicBezTo>
                  <a:lnTo>
                    <a:pt x="775" y="1608"/>
                  </a:lnTo>
                  <a:cubicBezTo>
                    <a:pt x="763" y="1612"/>
                    <a:pt x="754" y="1613"/>
                    <a:pt x="747" y="1613"/>
                  </a:cubicBezTo>
                  <a:cubicBezTo>
                    <a:pt x="723" y="1613"/>
                    <a:pt x="724" y="1593"/>
                    <a:pt x="731" y="1572"/>
                  </a:cubicBezTo>
                  <a:lnTo>
                    <a:pt x="731" y="1572"/>
                  </a:lnTo>
                  <a:cubicBezTo>
                    <a:pt x="728" y="1576"/>
                    <a:pt x="724" y="1577"/>
                    <a:pt x="720" y="1577"/>
                  </a:cubicBezTo>
                  <a:cubicBezTo>
                    <a:pt x="703" y="1577"/>
                    <a:pt x="682" y="1553"/>
                    <a:pt x="661" y="1546"/>
                  </a:cubicBezTo>
                  <a:cubicBezTo>
                    <a:pt x="705" y="1519"/>
                    <a:pt x="740" y="1493"/>
                    <a:pt x="784" y="1475"/>
                  </a:cubicBezTo>
                  <a:cubicBezTo>
                    <a:pt x="758" y="1440"/>
                    <a:pt x="767" y="1413"/>
                    <a:pt x="784" y="1387"/>
                  </a:cubicBezTo>
                  <a:cubicBezTo>
                    <a:pt x="793" y="1360"/>
                    <a:pt x="819" y="1343"/>
                    <a:pt x="784" y="1316"/>
                  </a:cubicBezTo>
                  <a:lnTo>
                    <a:pt x="775" y="1352"/>
                  </a:lnTo>
                  <a:cubicBezTo>
                    <a:pt x="758" y="1307"/>
                    <a:pt x="705" y="1290"/>
                    <a:pt x="643" y="1281"/>
                  </a:cubicBezTo>
                  <a:cubicBezTo>
                    <a:pt x="590" y="1272"/>
                    <a:pt x="519" y="1272"/>
                    <a:pt x="475" y="1237"/>
                  </a:cubicBezTo>
                  <a:lnTo>
                    <a:pt x="475" y="1237"/>
                  </a:lnTo>
                  <a:cubicBezTo>
                    <a:pt x="502" y="1299"/>
                    <a:pt x="440" y="1316"/>
                    <a:pt x="387" y="1352"/>
                  </a:cubicBezTo>
                  <a:cubicBezTo>
                    <a:pt x="334" y="1387"/>
                    <a:pt x="290" y="1431"/>
                    <a:pt x="334" y="1519"/>
                  </a:cubicBezTo>
                  <a:cubicBezTo>
                    <a:pt x="330" y="1522"/>
                    <a:pt x="327" y="1523"/>
                    <a:pt x="324" y="1523"/>
                  </a:cubicBezTo>
                  <a:cubicBezTo>
                    <a:pt x="307" y="1523"/>
                    <a:pt x="304" y="1484"/>
                    <a:pt x="281" y="1484"/>
                  </a:cubicBezTo>
                  <a:cubicBezTo>
                    <a:pt x="316" y="1537"/>
                    <a:pt x="307" y="1572"/>
                    <a:pt x="272" y="1625"/>
                  </a:cubicBezTo>
                  <a:lnTo>
                    <a:pt x="263" y="1617"/>
                  </a:lnTo>
                  <a:cubicBezTo>
                    <a:pt x="246" y="1705"/>
                    <a:pt x="219" y="1767"/>
                    <a:pt x="193" y="1828"/>
                  </a:cubicBezTo>
                  <a:cubicBezTo>
                    <a:pt x="157" y="1890"/>
                    <a:pt x="131" y="1961"/>
                    <a:pt x="95" y="2067"/>
                  </a:cubicBezTo>
                  <a:lnTo>
                    <a:pt x="157" y="2058"/>
                  </a:lnTo>
                  <a:lnTo>
                    <a:pt x="157" y="2058"/>
                  </a:lnTo>
                  <a:cubicBezTo>
                    <a:pt x="140" y="2102"/>
                    <a:pt x="122" y="2102"/>
                    <a:pt x="104" y="2129"/>
                  </a:cubicBezTo>
                  <a:cubicBezTo>
                    <a:pt x="116" y="2136"/>
                    <a:pt x="125" y="2139"/>
                    <a:pt x="132" y="2139"/>
                  </a:cubicBezTo>
                  <a:cubicBezTo>
                    <a:pt x="170" y="2139"/>
                    <a:pt x="146" y="2048"/>
                    <a:pt x="188" y="2048"/>
                  </a:cubicBezTo>
                  <a:cubicBezTo>
                    <a:pt x="196" y="2048"/>
                    <a:pt x="206" y="2051"/>
                    <a:pt x="219" y="2058"/>
                  </a:cubicBezTo>
                  <a:cubicBezTo>
                    <a:pt x="157" y="2085"/>
                    <a:pt x="148" y="2164"/>
                    <a:pt x="140" y="2235"/>
                  </a:cubicBezTo>
                  <a:cubicBezTo>
                    <a:pt x="131" y="2305"/>
                    <a:pt x="122" y="2385"/>
                    <a:pt x="60" y="2402"/>
                  </a:cubicBezTo>
                  <a:cubicBezTo>
                    <a:pt x="60" y="2422"/>
                    <a:pt x="67" y="2428"/>
                    <a:pt x="75" y="2428"/>
                  </a:cubicBezTo>
                  <a:cubicBezTo>
                    <a:pt x="85" y="2428"/>
                    <a:pt x="97" y="2421"/>
                    <a:pt x="107" y="2421"/>
                  </a:cubicBezTo>
                  <a:cubicBezTo>
                    <a:pt x="115" y="2421"/>
                    <a:pt x="122" y="2427"/>
                    <a:pt x="122" y="2447"/>
                  </a:cubicBezTo>
                  <a:lnTo>
                    <a:pt x="87" y="2464"/>
                  </a:lnTo>
                  <a:lnTo>
                    <a:pt x="131" y="2482"/>
                  </a:lnTo>
                  <a:cubicBezTo>
                    <a:pt x="131" y="2526"/>
                    <a:pt x="87" y="2552"/>
                    <a:pt x="51" y="2552"/>
                  </a:cubicBezTo>
                  <a:cubicBezTo>
                    <a:pt x="51" y="2544"/>
                    <a:pt x="42" y="2526"/>
                    <a:pt x="42" y="2508"/>
                  </a:cubicBezTo>
                  <a:lnTo>
                    <a:pt x="42" y="2508"/>
                  </a:lnTo>
                  <a:cubicBezTo>
                    <a:pt x="0" y="2568"/>
                    <a:pt x="55" y="2668"/>
                    <a:pt x="52" y="2691"/>
                  </a:cubicBezTo>
                  <a:lnTo>
                    <a:pt x="52" y="2691"/>
                  </a:lnTo>
                  <a:lnTo>
                    <a:pt x="69" y="2632"/>
                  </a:lnTo>
                  <a:cubicBezTo>
                    <a:pt x="104" y="2809"/>
                    <a:pt x="95" y="3056"/>
                    <a:pt x="219" y="3215"/>
                  </a:cubicBezTo>
                  <a:lnTo>
                    <a:pt x="246" y="3197"/>
                  </a:lnTo>
                  <a:cubicBezTo>
                    <a:pt x="281" y="3259"/>
                    <a:pt x="290" y="3285"/>
                    <a:pt x="290" y="3312"/>
                  </a:cubicBezTo>
                  <a:cubicBezTo>
                    <a:pt x="290" y="3347"/>
                    <a:pt x="281" y="3382"/>
                    <a:pt x="325" y="3453"/>
                  </a:cubicBezTo>
                  <a:lnTo>
                    <a:pt x="316" y="3453"/>
                  </a:lnTo>
                  <a:cubicBezTo>
                    <a:pt x="360" y="3471"/>
                    <a:pt x="387" y="3497"/>
                    <a:pt x="404" y="3541"/>
                  </a:cubicBezTo>
                  <a:cubicBezTo>
                    <a:pt x="400" y="3539"/>
                    <a:pt x="396" y="3537"/>
                    <a:pt x="393" y="3537"/>
                  </a:cubicBezTo>
                  <a:cubicBezTo>
                    <a:pt x="368" y="3537"/>
                    <a:pt x="377" y="3607"/>
                    <a:pt x="342" y="3607"/>
                  </a:cubicBezTo>
                  <a:cubicBezTo>
                    <a:pt x="337" y="3607"/>
                    <a:pt x="331" y="3606"/>
                    <a:pt x="325" y="3603"/>
                  </a:cubicBezTo>
                  <a:lnTo>
                    <a:pt x="325" y="3603"/>
                  </a:lnTo>
                  <a:cubicBezTo>
                    <a:pt x="399" y="3667"/>
                    <a:pt x="413" y="3670"/>
                    <a:pt x="441" y="3670"/>
                  </a:cubicBezTo>
                  <a:cubicBezTo>
                    <a:pt x="444" y="3670"/>
                    <a:pt x="447" y="3670"/>
                    <a:pt x="451" y="3670"/>
                  </a:cubicBezTo>
                  <a:cubicBezTo>
                    <a:pt x="468" y="3670"/>
                    <a:pt x="493" y="3671"/>
                    <a:pt x="537" y="3683"/>
                  </a:cubicBezTo>
                  <a:lnTo>
                    <a:pt x="519" y="3727"/>
                  </a:lnTo>
                  <a:cubicBezTo>
                    <a:pt x="533" y="3727"/>
                    <a:pt x="544" y="3726"/>
                    <a:pt x="553" y="3726"/>
                  </a:cubicBezTo>
                  <a:cubicBezTo>
                    <a:pt x="583" y="3726"/>
                    <a:pt x="603" y="3731"/>
                    <a:pt x="643" y="3771"/>
                  </a:cubicBezTo>
                  <a:cubicBezTo>
                    <a:pt x="636" y="3768"/>
                    <a:pt x="629" y="3767"/>
                    <a:pt x="624" y="3767"/>
                  </a:cubicBezTo>
                  <a:cubicBezTo>
                    <a:pt x="587" y="3767"/>
                    <a:pt x="609" y="3837"/>
                    <a:pt x="560" y="3837"/>
                  </a:cubicBezTo>
                  <a:cubicBezTo>
                    <a:pt x="554" y="3837"/>
                    <a:pt x="546" y="3836"/>
                    <a:pt x="537" y="3833"/>
                  </a:cubicBezTo>
                  <a:lnTo>
                    <a:pt x="537" y="3833"/>
                  </a:lnTo>
                  <a:cubicBezTo>
                    <a:pt x="546" y="3930"/>
                    <a:pt x="625" y="3965"/>
                    <a:pt x="678" y="3992"/>
                  </a:cubicBezTo>
                  <a:cubicBezTo>
                    <a:pt x="740" y="4009"/>
                    <a:pt x="775" y="4027"/>
                    <a:pt x="784" y="4115"/>
                  </a:cubicBezTo>
                  <a:cubicBezTo>
                    <a:pt x="855" y="4080"/>
                    <a:pt x="819" y="4045"/>
                    <a:pt x="784" y="4018"/>
                  </a:cubicBezTo>
                  <a:cubicBezTo>
                    <a:pt x="758" y="3983"/>
                    <a:pt x="714" y="3965"/>
                    <a:pt x="740" y="3965"/>
                  </a:cubicBezTo>
                  <a:cubicBezTo>
                    <a:pt x="736" y="3941"/>
                    <a:pt x="757" y="3932"/>
                    <a:pt x="785" y="3932"/>
                  </a:cubicBezTo>
                  <a:cubicBezTo>
                    <a:pt x="819" y="3932"/>
                    <a:pt x="862" y="3946"/>
                    <a:pt x="881" y="3965"/>
                  </a:cubicBezTo>
                  <a:cubicBezTo>
                    <a:pt x="908" y="3974"/>
                    <a:pt x="908" y="4027"/>
                    <a:pt x="925" y="4071"/>
                  </a:cubicBezTo>
                  <a:cubicBezTo>
                    <a:pt x="950" y="4121"/>
                    <a:pt x="983" y="4170"/>
                    <a:pt x="1052" y="4191"/>
                  </a:cubicBezTo>
                  <a:lnTo>
                    <a:pt x="1052" y="4191"/>
                  </a:lnTo>
                  <a:cubicBezTo>
                    <a:pt x="1046" y="4192"/>
                    <a:pt x="1042" y="4195"/>
                    <a:pt x="1031" y="4195"/>
                  </a:cubicBezTo>
                  <a:cubicBezTo>
                    <a:pt x="1047" y="4205"/>
                    <a:pt x="1065" y="4209"/>
                    <a:pt x="1084" y="4209"/>
                  </a:cubicBezTo>
                  <a:cubicBezTo>
                    <a:pt x="1096" y="4209"/>
                    <a:pt x="1109" y="4207"/>
                    <a:pt x="1120" y="4204"/>
                  </a:cubicBezTo>
                  <a:cubicBezTo>
                    <a:pt x="1133" y="4200"/>
                    <a:pt x="1144" y="4198"/>
                    <a:pt x="1156" y="4198"/>
                  </a:cubicBezTo>
                  <a:cubicBezTo>
                    <a:pt x="1176" y="4198"/>
                    <a:pt x="1194" y="4205"/>
                    <a:pt x="1217" y="4221"/>
                  </a:cubicBezTo>
                  <a:cubicBezTo>
                    <a:pt x="1252" y="4151"/>
                    <a:pt x="1296" y="4221"/>
                    <a:pt x="1305" y="4133"/>
                  </a:cubicBezTo>
                  <a:cubicBezTo>
                    <a:pt x="1270" y="4133"/>
                    <a:pt x="1226" y="4151"/>
                    <a:pt x="1182" y="4151"/>
                  </a:cubicBezTo>
                  <a:cubicBezTo>
                    <a:pt x="1247" y="4136"/>
                    <a:pt x="1295" y="4049"/>
                    <a:pt x="1369" y="4049"/>
                  </a:cubicBezTo>
                  <a:cubicBezTo>
                    <a:pt x="1385" y="4049"/>
                    <a:pt x="1401" y="4053"/>
                    <a:pt x="1420" y="4062"/>
                  </a:cubicBezTo>
                  <a:cubicBezTo>
                    <a:pt x="1411" y="4080"/>
                    <a:pt x="1385" y="4107"/>
                    <a:pt x="1367" y="4124"/>
                  </a:cubicBezTo>
                  <a:cubicBezTo>
                    <a:pt x="1373" y="4130"/>
                    <a:pt x="1378" y="4132"/>
                    <a:pt x="1384" y="4132"/>
                  </a:cubicBezTo>
                  <a:cubicBezTo>
                    <a:pt x="1399" y="4132"/>
                    <a:pt x="1415" y="4117"/>
                    <a:pt x="1434" y="4117"/>
                  </a:cubicBezTo>
                  <a:cubicBezTo>
                    <a:pt x="1441" y="4117"/>
                    <a:pt x="1448" y="4119"/>
                    <a:pt x="1455" y="4124"/>
                  </a:cubicBezTo>
                  <a:cubicBezTo>
                    <a:pt x="1455" y="4221"/>
                    <a:pt x="1323" y="4160"/>
                    <a:pt x="1243" y="4230"/>
                  </a:cubicBezTo>
                  <a:cubicBezTo>
                    <a:pt x="1250" y="4240"/>
                    <a:pt x="1259" y="4244"/>
                    <a:pt x="1269" y="4244"/>
                  </a:cubicBezTo>
                  <a:cubicBezTo>
                    <a:pt x="1286" y="4244"/>
                    <a:pt x="1306" y="4232"/>
                    <a:pt x="1323" y="4221"/>
                  </a:cubicBezTo>
                  <a:cubicBezTo>
                    <a:pt x="1330" y="4219"/>
                    <a:pt x="1337" y="4217"/>
                    <a:pt x="1343" y="4217"/>
                  </a:cubicBezTo>
                  <a:cubicBezTo>
                    <a:pt x="1357" y="4217"/>
                    <a:pt x="1362" y="4228"/>
                    <a:pt x="1349" y="4265"/>
                  </a:cubicBezTo>
                  <a:cubicBezTo>
                    <a:pt x="1366" y="4214"/>
                    <a:pt x="1390" y="4204"/>
                    <a:pt x="1417" y="4204"/>
                  </a:cubicBezTo>
                  <a:cubicBezTo>
                    <a:pt x="1435" y="4204"/>
                    <a:pt x="1454" y="4209"/>
                    <a:pt x="1474" y="4209"/>
                  </a:cubicBezTo>
                  <a:cubicBezTo>
                    <a:pt x="1500" y="4209"/>
                    <a:pt x="1527" y="4200"/>
                    <a:pt x="1552" y="4160"/>
                  </a:cubicBezTo>
                  <a:lnTo>
                    <a:pt x="1552" y="4221"/>
                  </a:lnTo>
                  <a:cubicBezTo>
                    <a:pt x="1561" y="4212"/>
                    <a:pt x="1588" y="4177"/>
                    <a:pt x="1614" y="4177"/>
                  </a:cubicBezTo>
                  <a:lnTo>
                    <a:pt x="1579" y="4257"/>
                  </a:lnTo>
                  <a:cubicBezTo>
                    <a:pt x="1592" y="4239"/>
                    <a:pt x="1606" y="4233"/>
                    <a:pt x="1620" y="4233"/>
                  </a:cubicBezTo>
                  <a:cubicBezTo>
                    <a:pt x="1657" y="4233"/>
                    <a:pt x="1697" y="4272"/>
                    <a:pt x="1732" y="4272"/>
                  </a:cubicBezTo>
                  <a:cubicBezTo>
                    <a:pt x="1740" y="4272"/>
                    <a:pt x="1748" y="4270"/>
                    <a:pt x="1755" y="4265"/>
                  </a:cubicBezTo>
                  <a:lnTo>
                    <a:pt x="1755" y="4265"/>
                  </a:lnTo>
                  <a:cubicBezTo>
                    <a:pt x="1749" y="4266"/>
                    <a:pt x="1743" y="4266"/>
                    <a:pt x="1738" y="4266"/>
                  </a:cubicBezTo>
                  <a:cubicBezTo>
                    <a:pt x="1641" y="4266"/>
                    <a:pt x="1717" y="4193"/>
                    <a:pt x="1667" y="4160"/>
                  </a:cubicBezTo>
                  <a:cubicBezTo>
                    <a:pt x="1692" y="4145"/>
                    <a:pt x="1711" y="4139"/>
                    <a:pt x="1726" y="4139"/>
                  </a:cubicBezTo>
                  <a:cubicBezTo>
                    <a:pt x="1799" y="4139"/>
                    <a:pt x="1792" y="4269"/>
                    <a:pt x="1892" y="4269"/>
                  </a:cubicBezTo>
                  <a:cubicBezTo>
                    <a:pt x="1899" y="4269"/>
                    <a:pt x="1908" y="4268"/>
                    <a:pt x="1916" y="4267"/>
                  </a:cubicBezTo>
                  <a:lnTo>
                    <a:pt x="1916" y="4267"/>
                  </a:lnTo>
                  <a:cubicBezTo>
                    <a:pt x="1916" y="4267"/>
                    <a:pt x="1916" y="4267"/>
                    <a:pt x="1916" y="4267"/>
                  </a:cubicBezTo>
                  <a:cubicBezTo>
                    <a:pt x="1894" y="4267"/>
                    <a:pt x="1847" y="4235"/>
                    <a:pt x="1879" y="4204"/>
                  </a:cubicBezTo>
                  <a:lnTo>
                    <a:pt x="1879" y="4204"/>
                  </a:lnTo>
                  <a:cubicBezTo>
                    <a:pt x="1906" y="4212"/>
                    <a:pt x="1950" y="4239"/>
                    <a:pt x="1967" y="4265"/>
                  </a:cubicBezTo>
                  <a:cubicBezTo>
                    <a:pt x="2073" y="4257"/>
                    <a:pt x="1950" y="4212"/>
                    <a:pt x="1994" y="4168"/>
                  </a:cubicBezTo>
                  <a:lnTo>
                    <a:pt x="1994" y="4168"/>
                  </a:lnTo>
                  <a:cubicBezTo>
                    <a:pt x="2005" y="4187"/>
                    <a:pt x="2015" y="4194"/>
                    <a:pt x="2024" y="4194"/>
                  </a:cubicBezTo>
                  <a:cubicBezTo>
                    <a:pt x="2049" y="4194"/>
                    <a:pt x="2067" y="4137"/>
                    <a:pt x="2100" y="4124"/>
                  </a:cubicBezTo>
                  <a:lnTo>
                    <a:pt x="2100" y="4186"/>
                  </a:lnTo>
                  <a:cubicBezTo>
                    <a:pt x="2113" y="4190"/>
                    <a:pt x="2124" y="4191"/>
                    <a:pt x="2134" y="4191"/>
                  </a:cubicBezTo>
                  <a:cubicBezTo>
                    <a:pt x="2204" y="4191"/>
                    <a:pt x="2163" y="4099"/>
                    <a:pt x="2222" y="4099"/>
                  </a:cubicBezTo>
                  <a:cubicBezTo>
                    <a:pt x="2232" y="4099"/>
                    <a:pt x="2243" y="4101"/>
                    <a:pt x="2259" y="4107"/>
                  </a:cubicBezTo>
                  <a:lnTo>
                    <a:pt x="2206" y="4186"/>
                  </a:lnTo>
                  <a:lnTo>
                    <a:pt x="2268" y="4168"/>
                  </a:lnTo>
                  <a:lnTo>
                    <a:pt x="2250" y="4239"/>
                  </a:lnTo>
                  <a:cubicBezTo>
                    <a:pt x="2285" y="4217"/>
                    <a:pt x="2307" y="4208"/>
                    <a:pt x="2328" y="4208"/>
                  </a:cubicBezTo>
                  <a:cubicBezTo>
                    <a:pt x="2349" y="4208"/>
                    <a:pt x="2369" y="4217"/>
                    <a:pt x="2400" y="4230"/>
                  </a:cubicBezTo>
                  <a:cubicBezTo>
                    <a:pt x="2391" y="4186"/>
                    <a:pt x="2418" y="4124"/>
                    <a:pt x="2471" y="4124"/>
                  </a:cubicBezTo>
                  <a:cubicBezTo>
                    <a:pt x="2515" y="4160"/>
                    <a:pt x="2444" y="4177"/>
                    <a:pt x="2532" y="4177"/>
                  </a:cubicBezTo>
                  <a:cubicBezTo>
                    <a:pt x="2515" y="4201"/>
                    <a:pt x="2501" y="4228"/>
                    <a:pt x="2483" y="4228"/>
                  </a:cubicBezTo>
                  <a:cubicBezTo>
                    <a:pt x="2475" y="4228"/>
                    <a:pt x="2465" y="4221"/>
                    <a:pt x="2453" y="4204"/>
                  </a:cubicBezTo>
                  <a:cubicBezTo>
                    <a:pt x="2444" y="4221"/>
                    <a:pt x="2435" y="4239"/>
                    <a:pt x="2427" y="4257"/>
                  </a:cubicBezTo>
                  <a:cubicBezTo>
                    <a:pt x="2444" y="4274"/>
                    <a:pt x="2471" y="4279"/>
                    <a:pt x="2496" y="4279"/>
                  </a:cubicBezTo>
                  <a:cubicBezTo>
                    <a:pt x="2521" y="4279"/>
                    <a:pt x="2546" y="4274"/>
                    <a:pt x="2559" y="4274"/>
                  </a:cubicBezTo>
                  <a:cubicBezTo>
                    <a:pt x="2550" y="4274"/>
                    <a:pt x="2541" y="4265"/>
                    <a:pt x="2532" y="4257"/>
                  </a:cubicBezTo>
                  <a:lnTo>
                    <a:pt x="2656" y="4186"/>
                  </a:lnTo>
                  <a:lnTo>
                    <a:pt x="2656" y="4186"/>
                  </a:lnTo>
                  <a:cubicBezTo>
                    <a:pt x="2674" y="4212"/>
                    <a:pt x="2656" y="4230"/>
                    <a:pt x="2638" y="4248"/>
                  </a:cubicBezTo>
                  <a:cubicBezTo>
                    <a:pt x="2665" y="4239"/>
                    <a:pt x="2683" y="4212"/>
                    <a:pt x="2727" y="4212"/>
                  </a:cubicBezTo>
                  <a:cubicBezTo>
                    <a:pt x="2710" y="4254"/>
                    <a:pt x="2709" y="4304"/>
                    <a:pt x="2664" y="4324"/>
                  </a:cubicBezTo>
                  <a:lnTo>
                    <a:pt x="2664" y="4324"/>
                  </a:lnTo>
                  <a:lnTo>
                    <a:pt x="2771" y="4283"/>
                  </a:lnTo>
                  <a:cubicBezTo>
                    <a:pt x="2780" y="4310"/>
                    <a:pt x="2824" y="4345"/>
                    <a:pt x="2815" y="4363"/>
                  </a:cubicBezTo>
                  <a:cubicBezTo>
                    <a:pt x="2822" y="4367"/>
                    <a:pt x="2831" y="4369"/>
                    <a:pt x="2840" y="4369"/>
                  </a:cubicBezTo>
                  <a:cubicBezTo>
                    <a:pt x="2884" y="4369"/>
                    <a:pt x="2948" y="4322"/>
                    <a:pt x="3010" y="4322"/>
                  </a:cubicBezTo>
                  <a:cubicBezTo>
                    <a:pt x="3027" y="4322"/>
                    <a:pt x="3045" y="4326"/>
                    <a:pt x="3062" y="4336"/>
                  </a:cubicBezTo>
                  <a:cubicBezTo>
                    <a:pt x="3071" y="4327"/>
                    <a:pt x="3080" y="4318"/>
                    <a:pt x="3098" y="4310"/>
                  </a:cubicBezTo>
                  <a:cubicBezTo>
                    <a:pt x="3154" y="4322"/>
                    <a:pt x="3206" y="4357"/>
                    <a:pt x="3270" y="4357"/>
                  </a:cubicBezTo>
                  <a:cubicBezTo>
                    <a:pt x="3295" y="4357"/>
                    <a:pt x="3323" y="4351"/>
                    <a:pt x="3354" y="4336"/>
                  </a:cubicBezTo>
                  <a:cubicBezTo>
                    <a:pt x="3371" y="4363"/>
                    <a:pt x="3389" y="4398"/>
                    <a:pt x="3407" y="4424"/>
                  </a:cubicBezTo>
                  <a:cubicBezTo>
                    <a:pt x="3486" y="4407"/>
                    <a:pt x="3336" y="4318"/>
                    <a:pt x="3468" y="4283"/>
                  </a:cubicBezTo>
                  <a:cubicBezTo>
                    <a:pt x="3476" y="4282"/>
                    <a:pt x="3483" y="4281"/>
                    <a:pt x="3489" y="4281"/>
                  </a:cubicBezTo>
                  <a:cubicBezTo>
                    <a:pt x="3556" y="4281"/>
                    <a:pt x="3507" y="4365"/>
                    <a:pt x="3539" y="4389"/>
                  </a:cubicBezTo>
                  <a:cubicBezTo>
                    <a:pt x="3571" y="4357"/>
                    <a:pt x="3623" y="4301"/>
                    <a:pt x="3686" y="4301"/>
                  </a:cubicBezTo>
                  <a:cubicBezTo>
                    <a:pt x="3709" y="4301"/>
                    <a:pt x="3734" y="4308"/>
                    <a:pt x="3760" y="4327"/>
                  </a:cubicBezTo>
                  <a:cubicBezTo>
                    <a:pt x="3733" y="4345"/>
                    <a:pt x="3716" y="4336"/>
                    <a:pt x="3689" y="4345"/>
                  </a:cubicBezTo>
                  <a:lnTo>
                    <a:pt x="3760" y="4389"/>
                  </a:lnTo>
                  <a:cubicBezTo>
                    <a:pt x="3672" y="4469"/>
                    <a:pt x="3610" y="4442"/>
                    <a:pt x="3680" y="4513"/>
                  </a:cubicBezTo>
                  <a:cubicBezTo>
                    <a:pt x="3680" y="4424"/>
                    <a:pt x="3751" y="4424"/>
                    <a:pt x="3822" y="4416"/>
                  </a:cubicBezTo>
                  <a:cubicBezTo>
                    <a:pt x="3883" y="4407"/>
                    <a:pt x="3963" y="4389"/>
                    <a:pt x="3954" y="4310"/>
                  </a:cubicBezTo>
                  <a:lnTo>
                    <a:pt x="3954" y="4310"/>
                  </a:lnTo>
                  <a:lnTo>
                    <a:pt x="4007" y="4336"/>
                  </a:lnTo>
                  <a:cubicBezTo>
                    <a:pt x="3989" y="4336"/>
                    <a:pt x="3989" y="4345"/>
                    <a:pt x="3981" y="4345"/>
                  </a:cubicBezTo>
                  <a:cubicBezTo>
                    <a:pt x="3996" y="4356"/>
                    <a:pt x="4008" y="4361"/>
                    <a:pt x="4017" y="4361"/>
                  </a:cubicBezTo>
                  <a:cubicBezTo>
                    <a:pt x="4065" y="4361"/>
                    <a:pt x="4044" y="4229"/>
                    <a:pt x="4148" y="4221"/>
                  </a:cubicBezTo>
                  <a:cubicBezTo>
                    <a:pt x="4184" y="4230"/>
                    <a:pt x="4219" y="4248"/>
                    <a:pt x="4201" y="4274"/>
                  </a:cubicBezTo>
                  <a:lnTo>
                    <a:pt x="4281" y="4212"/>
                  </a:lnTo>
                  <a:cubicBezTo>
                    <a:pt x="4284" y="4211"/>
                    <a:pt x="4286" y="4211"/>
                    <a:pt x="4289" y="4211"/>
                  </a:cubicBezTo>
                  <a:cubicBezTo>
                    <a:pt x="4301" y="4211"/>
                    <a:pt x="4304" y="4224"/>
                    <a:pt x="4297" y="4233"/>
                  </a:cubicBezTo>
                  <a:lnTo>
                    <a:pt x="4297" y="4233"/>
                  </a:lnTo>
                  <a:cubicBezTo>
                    <a:pt x="4335" y="4217"/>
                    <a:pt x="4374" y="4200"/>
                    <a:pt x="4413" y="4177"/>
                  </a:cubicBezTo>
                  <a:lnTo>
                    <a:pt x="4413" y="4186"/>
                  </a:lnTo>
                  <a:cubicBezTo>
                    <a:pt x="4422" y="4151"/>
                    <a:pt x="4449" y="4098"/>
                    <a:pt x="4466" y="4080"/>
                  </a:cubicBezTo>
                  <a:lnTo>
                    <a:pt x="4466" y="4080"/>
                  </a:lnTo>
                  <a:cubicBezTo>
                    <a:pt x="4502" y="4089"/>
                    <a:pt x="4449" y="4098"/>
                    <a:pt x="4466" y="4115"/>
                  </a:cubicBezTo>
                  <a:cubicBezTo>
                    <a:pt x="4493" y="4098"/>
                    <a:pt x="4502" y="4071"/>
                    <a:pt x="4519" y="4045"/>
                  </a:cubicBezTo>
                  <a:lnTo>
                    <a:pt x="4519" y="4045"/>
                  </a:lnTo>
                  <a:cubicBezTo>
                    <a:pt x="4563" y="4071"/>
                    <a:pt x="4528" y="4142"/>
                    <a:pt x="4475" y="4151"/>
                  </a:cubicBezTo>
                  <a:cubicBezTo>
                    <a:pt x="4510" y="4182"/>
                    <a:pt x="4530" y="4193"/>
                    <a:pt x="4543" y="4193"/>
                  </a:cubicBezTo>
                  <a:cubicBezTo>
                    <a:pt x="4557" y="4193"/>
                    <a:pt x="4563" y="4182"/>
                    <a:pt x="4572" y="4168"/>
                  </a:cubicBezTo>
                  <a:cubicBezTo>
                    <a:pt x="4586" y="4140"/>
                    <a:pt x="4601" y="4111"/>
                    <a:pt x="4658" y="4101"/>
                  </a:cubicBezTo>
                  <a:lnTo>
                    <a:pt x="4658" y="4101"/>
                  </a:lnTo>
                  <a:cubicBezTo>
                    <a:pt x="4657" y="4101"/>
                    <a:pt x="4657" y="4101"/>
                    <a:pt x="4657" y="4101"/>
                  </a:cubicBezTo>
                  <a:cubicBezTo>
                    <a:pt x="4652" y="4101"/>
                    <a:pt x="4648" y="4100"/>
                    <a:pt x="4643" y="4098"/>
                  </a:cubicBezTo>
                  <a:cubicBezTo>
                    <a:pt x="4637" y="4051"/>
                    <a:pt x="4647" y="4043"/>
                    <a:pt x="4667" y="4043"/>
                  </a:cubicBezTo>
                  <a:cubicBezTo>
                    <a:pt x="4677" y="4043"/>
                    <a:pt x="4690" y="4045"/>
                    <a:pt x="4705" y="4045"/>
                  </a:cubicBezTo>
                  <a:cubicBezTo>
                    <a:pt x="4740" y="4045"/>
                    <a:pt x="4766" y="4027"/>
                    <a:pt x="4784" y="3974"/>
                  </a:cubicBezTo>
                  <a:cubicBezTo>
                    <a:pt x="4796" y="3989"/>
                    <a:pt x="4807" y="3995"/>
                    <a:pt x="4817" y="3995"/>
                  </a:cubicBezTo>
                  <a:cubicBezTo>
                    <a:pt x="4839" y="3995"/>
                    <a:pt x="4861" y="3971"/>
                    <a:pt x="4890" y="3948"/>
                  </a:cubicBezTo>
                  <a:lnTo>
                    <a:pt x="4934" y="4009"/>
                  </a:lnTo>
                  <a:cubicBezTo>
                    <a:pt x="4970" y="3956"/>
                    <a:pt x="4943" y="3930"/>
                    <a:pt x="4952" y="3877"/>
                  </a:cubicBezTo>
                  <a:cubicBezTo>
                    <a:pt x="4968" y="3866"/>
                    <a:pt x="4984" y="3862"/>
                    <a:pt x="4999" y="3862"/>
                  </a:cubicBezTo>
                  <a:cubicBezTo>
                    <a:pt x="5033" y="3862"/>
                    <a:pt x="5065" y="3882"/>
                    <a:pt x="5102" y="3895"/>
                  </a:cubicBezTo>
                  <a:cubicBezTo>
                    <a:pt x="5190" y="3833"/>
                    <a:pt x="4978" y="3877"/>
                    <a:pt x="5058" y="3780"/>
                  </a:cubicBezTo>
                  <a:cubicBezTo>
                    <a:pt x="5102" y="3762"/>
                    <a:pt x="5128" y="3736"/>
                    <a:pt x="5155" y="3700"/>
                  </a:cubicBezTo>
                  <a:cubicBezTo>
                    <a:pt x="5173" y="3665"/>
                    <a:pt x="5181" y="3621"/>
                    <a:pt x="5199" y="3568"/>
                  </a:cubicBezTo>
                  <a:cubicBezTo>
                    <a:pt x="5210" y="3561"/>
                    <a:pt x="5217" y="3558"/>
                    <a:pt x="5222" y="3558"/>
                  </a:cubicBezTo>
                  <a:cubicBezTo>
                    <a:pt x="5244" y="3558"/>
                    <a:pt x="5233" y="3603"/>
                    <a:pt x="5261" y="3603"/>
                  </a:cubicBezTo>
                  <a:lnTo>
                    <a:pt x="5243" y="3524"/>
                  </a:lnTo>
                  <a:cubicBezTo>
                    <a:pt x="5246" y="3521"/>
                    <a:pt x="5248" y="3520"/>
                    <a:pt x="5251" y="3520"/>
                  </a:cubicBezTo>
                  <a:cubicBezTo>
                    <a:pt x="5257" y="3520"/>
                    <a:pt x="5263" y="3526"/>
                    <a:pt x="5270" y="3533"/>
                  </a:cubicBezTo>
                  <a:cubicBezTo>
                    <a:pt x="5279" y="3480"/>
                    <a:pt x="5208" y="3480"/>
                    <a:pt x="5234" y="3418"/>
                  </a:cubicBezTo>
                  <a:cubicBezTo>
                    <a:pt x="5181" y="3356"/>
                    <a:pt x="5420" y="3374"/>
                    <a:pt x="5385" y="3250"/>
                  </a:cubicBezTo>
                  <a:cubicBezTo>
                    <a:pt x="5387" y="3249"/>
                    <a:pt x="5389" y="3249"/>
                    <a:pt x="5391" y="3249"/>
                  </a:cubicBezTo>
                  <a:cubicBezTo>
                    <a:pt x="5413" y="3249"/>
                    <a:pt x="5422" y="3286"/>
                    <a:pt x="5446" y="3294"/>
                  </a:cubicBezTo>
                  <a:cubicBezTo>
                    <a:pt x="5455" y="3162"/>
                    <a:pt x="5464" y="3188"/>
                    <a:pt x="5429" y="3056"/>
                  </a:cubicBezTo>
                  <a:lnTo>
                    <a:pt x="5517" y="3012"/>
                  </a:lnTo>
                  <a:lnTo>
                    <a:pt x="5517" y="3012"/>
                  </a:lnTo>
                  <a:cubicBezTo>
                    <a:pt x="5508" y="3014"/>
                    <a:pt x="5501" y="3016"/>
                    <a:pt x="5493" y="3016"/>
                  </a:cubicBezTo>
                  <a:cubicBezTo>
                    <a:pt x="5432" y="3016"/>
                    <a:pt x="5408" y="2925"/>
                    <a:pt x="5385" y="2862"/>
                  </a:cubicBezTo>
                  <a:cubicBezTo>
                    <a:pt x="5349" y="2862"/>
                    <a:pt x="5323" y="2870"/>
                    <a:pt x="5305" y="2870"/>
                  </a:cubicBezTo>
                  <a:lnTo>
                    <a:pt x="5314" y="2764"/>
                  </a:lnTo>
                  <a:cubicBezTo>
                    <a:pt x="5332" y="2764"/>
                    <a:pt x="5349" y="2782"/>
                    <a:pt x="5376" y="2809"/>
                  </a:cubicBezTo>
                  <a:cubicBezTo>
                    <a:pt x="5367" y="2800"/>
                    <a:pt x="5367" y="2791"/>
                    <a:pt x="5367" y="2791"/>
                  </a:cubicBezTo>
                  <a:cubicBezTo>
                    <a:pt x="5375" y="2785"/>
                    <a:pt x="5384" y="2782"/>
                    <a:pt x="5392" y="2782"/>
                  </a:cubicBezTo>
                  <a:cubicBezTo>
                    <a:pt x="5419" y="2782"/>
                    <a:pt x="5444" y="2810"/>
                    <a:pt x="5464" y="2844"/>
                  </a:cubicBezTo>
                  <a:cubicBezTo>
                    <a:pt x="5446" y="2844"/>
                    <a:pt x="5429" y="2853"/>
                    <a:pt x="5402" y="2853"/>
                  </a:cubicBezTo>
                  <a:cubicBezTo>
                    <a:pt x="5437" y="2897"/>
                    <a:pt x="5473" y="2941"/>
                    <a:pt x="5517" y="2959"/>
                  </a:cubicBezTo>
                  <a:cubicBezTo>
                    <a:pt x="5508" y="2950"/>
                    <a:pt x="5508" y="2932"/>
                    <a:pt x="5517" y="2915"/>
                  </a:cubicBezTo>
                  <a:cubicBezTo>
                    <a:pt x="5526" y="2932"/>
                    <a:pt x="5526" y="2941"/>
                    <a:pt x="5535" y="2941"/>
                  </a:cubicBezTo>
                  <a:cubicBezTo>
                    <a:pt x="5543" y="2941"/>
                    <a:pt x="5535" y="2923"/>
                    <a:pt x="5526" y="2897"/>
                  </a:cubicBezTo>
                  <a:lnTo>
                    <a:pt x="5526" y="2897"/>
                  </a:lnTo>
                  <a:lnTo>
                    <a:pt x="5614" y="2915"/>
                  </a:lnTo>
                  <a:lnTo>
                    <a:pt x="5588" y="2897"/>
                  </a:lnTo>
                  <a:cubicBezTo>
                    <a:pt x="5632" y="2862"/>
                    <a:pt x="5658" y="2826"/>
                    <a:pt x="5694" y="2782"/>
                  </a:cubicBezTo>
                  <a:cubicBezTo>
                    <a:pt x="5667" y="2720"/>
                    <a:pt x="5632" y="2658"/>
                    <a:pt x="5605" y="2597"/>
                  </a:cubicBezTo>
                  <a:cubicBezTo>
                    <a:pt x="5588" y="2561"/>
                    <a:pt x="5579" y="2526"/>
                    <a:pt x="5570" y="2491"/>
                  </a:cubicBezTo>
                  <a:cubicBezTo>
                    <a:pt x="5561" y="2464"/>
                    <a:pt x="5552" y="2420"/>
                    <a:pt x="5552" y="2385"/>
                  </a:cubicBezTo>
                  <a:lnTo>
                    <a:pt x="5552" y="2385"/>
                  </a:lnTo>
                  <a:cubicBezTo>
                    <a:pt x="5605" y="2438"/>
                    <a:pt x="5649" y="2420"/>
                    <a:pt x="5729" y="2438"/>
                  </a:cubicBezTo>
                  <a:cubicBezTo>
                    <a:pt x="5685" y="2447"/>
                    <a:pt x="5685" y="2482"/>
                    <a:pt x="5694" y="2517"/>
                  </a:cubicBezTo>
                  <a:cubicBezTo>
                    <a:pt x="5694" y="2561"/>
                    <a:pt x="5711" y="2605"/>
                    <a:pt x="5685" y="2641"/>
                  </a:cubicBezTo>
                  <a:cubicBezTo>
                    <a:pt x="5697" y="2625"/>
                    <a:pt x="5709" y="2620"/>
                    <a:pt x="5719" y="2620"/>
                  </a:cubicBezTo>
                  <a:cubicBezTo>
                    <a:pt x="5732" y="2620"/>
                    <a:pt x="5742" y="2627"/>
                    <a:pt x="5747" y="2632"/>
                  </a:cubicBezTo>
                  <a:cubicBezTo>
                    <a:pt x="5738" y="2579"/>
                    <a:pt x="5738" y="2526"/>
                    <a:pt x="5720" y="2473"/>
                  </a:cubicBezTo>
                  <a:lnTo>
                    <a:pt x="5720" y="2473"/>
                  </a:lnTo>
                  <a:cubicBezTo>
                    <a:pt x="5731" y="2476"/>
                    <a:pt x="5740" y="2478"/>
                    <a:pt x="5748" y="2478"/>
                  </a:cubicBezTo>
                  <a:cubicBezTo>
                    <a:pt x="5780" y="2478"/>
                    <a:pt x="5779" y="2449"/>
                    <a:pt x="5808" y="2420"/>
                  </a:cubicBezTo>
                  <a:cubicBezTo>
                    <a:pt x="5676" y="2420"/>
                    <a:pt x="5747" y="2296"/>
                    <a:pt x="5720" y="2226"/>
                  </a:cubicBezTo>
                  <a:lnTo>
                    <a:pt x="5720" y="2226"/>
                  </a:lnTo>
                  <a:cubicBezTo>
                    <a:pt x="5764" y="2235"/>
                    <a:pt x="5800" y="2252"/>
                    <a:pt x="5773" y="2323"/>
                  </a:cubicBezTo>
                  <a:cubicBezTo>
                    <a:pt x="5879" y="2252"/>
                    <a:pt x="5658" y="2199"/>
                    <a:pt x="5738" y="2129"/>
                  </a:cubicBezTo>
                  <a:lnTo>
                    <a:pt x="5738" y="2129"/>
                  </a:lnTo>
                  <a:cubicBezTo>
                    <a:pt x="5738" y="2146"/>
                    <a:pt x="5729" y="2155"/>
                    <a:pt x="5755" y="2164"/>
                  </a:cubicBezTo>
                  <a:cubicBezTo>
                    <a:pt x="5724" y="2125"/>
                    <a:pt x="5741" y="2045"/>
                    <a:pt x="5770" y="2045"/>
                  </a:cubicBezTo>
                  <a:cubicBezTo>
                    <a:pt x="5774" y="2045"/>
                    <a:pt x="5778" y="2046"/>
                    <a:pt x="5782" y="2049"/>
                  </a:cubicBezTo>
                  <a:lnTo>
                    <a:pt x="5782" y="2067"/>
                  </a:lnTo>
                  <a:cubicBezTo>
                    <a:pt x="5791" y="2040"/>
                    <a:pt x="5791" y="1996"/>
                    <a:pt x="5800" y="1961"/>
                  </a:cubicBezTo>
                  <a:cubicBezTo>
                    <a:pt x="5800" y="1934"/>
                    <a:pt x="5800" y="1917"/>
                    <a:pt x="5791" y="1899"/>
                  </a:cubicBezTo>
                  <a:cubicBezTo>
                    <a:pt x="5791" y="1873"/>
                    <a:pt x="5782" y="1855"/>
                    <a:pt x="5782" y="1837"/>
                  </a:cubicBezTo>
                  <a:cubicBezTo>
                    <a:pt x="5755" y="1758"/>
                    <a:pt x="5720" y="1696"/>
                    <a:pt x="5667" y="1696"/>
                  </a:cubicBezTo>
                  <a:lnTo>
                    <a:pt x="5817" y="1696"/>
                  </a:lnTo>
                  <a:cubicBezTo>
                    <a:pt x="5755" y="1670"/>
                    <a:pt x="5694" y="1643"/>
                    <a:pt x="5632" y="1617"/>
                  </a:cubicBezTo>
                  <a:cubicBezTo>
                    <a:pt x="5570" y="1599"/>
                    <a:pt x="5499" y="1581"/>
                    <a:pt x="5437" y="1564"/>
                  </a:cubicBezTo>
                  <a:cubicBezTo>
                    <a:pt x="5509" y="1564"/>
                    <a:pt x="5629" y="1496"/>
                    <a:pt x="5715" y="1496"/>
                  </a:cubicBezTo>
                  <a:cubicBezTo>
                    <a:pt x="5746" y="1496"/>
                    <a:pt x="5772" y="1505"/>
                    <a:pt x="5791" y="1528"/>
                  </a:cubicBezTo>
                  <a:cubicBezTo>
                    <a:pt x="5800" y="1493"/>
                    <a:pt x="5800" y="1458"/>
                    <a:pt x="5755" y="1405"/>
                  </a:cubicBezTo>
                  <a:cubicBezTo>
                    <a:pt x="5748" y="1419"/>
                    <a:pt x="5674" y="1464"/>
                    <a:pt x="5644" y="1464"/>
                  </a:cubicBezTo>
                  <a:cubicBezTo>
                    <a:pt x="5638" y="1464"/>
                    <a:pt x="5633" y="1462"/>
                    <a:pt x="5632" y="1458"/>
                  </a:cubicBezTo>
                  <a:cubicBezTo>
                    <a:pt x="5701" y="1362"/>
                    <a:pt x="5668" y="1395"/>
                    <a:pt x="5717" y="1287"/>
                  </a:cubicBezTo>
                  <a:lnTo>
                    <a:pt x="5717" y="1287"/>
                  </a:lnTo>
                  <a:cubicBezTo>
                    <a:pt x="5706" y="1304"/>
                    <a:pt x="5661" y="1316"/>
                    <a:pt x="5623" y="1316"/>
                  </a:cubicBezTo>
                  <a:cubicBezTo>
                    <a:pt x="5592" y="1316"/>
                    <a:pt x="5565" y="1308"/>
                    <a:pt x="5561" y="1290"/>
                  </a:cubicBezTo>
                  <a:cubicBezTo>
                    <a:pt x="5576" y="1290"/>
                    <a:pt x="5656" y="1251"/>
                    <a:pt x="5690" y="1251"/>
                  </a:cubicBezTo>
                  <a:cubicBezTo>
                    <a:pt x="5692" y="1251"/>
                    <a:pt x="5694" y="1251"/>
                    <a:pt x="5696" y="1251"/>
                  </a:cubicBezTo>
                  <a:lnTo>
                    <a:pt x="5696" y="1251"/>
                  </a:lnTo>
                  <a:cubicBezTo>
                    <a:pt x="5647" y="1228"/>
                    <a:pt x="5590" y="1211"/>
                    <a:pt x="5540" y="1202"/>
                  </a:cubicBezTo>
                  <a:lnTo>
                    <a:pt x="5540" y="1202"/>
                  </a:lnTo>
                  <a:cubicBezTo>
                    <a:pt x="5541" y="1202"/>
                    <a:pt x="5541" y="1203"/>
                    <a:pt x="5541" y="1203"/>
                  </a:cubicBezTo>
                  <a:cubicBezTo>
                    <a:pt x="5573" y="1203"/>
                    <a:pt x="5643" y="1154"/>
                    <a:pt x="5667" y="1113"/>
                  </a:cubicBezTo>
                  <a:lnTo>
                    <a:pt x="5667" y="1113"/>
                  </a:lnTo>
                  <a:cubicBezTo>
                    <a:pt x="5665" y="1116"/>
                    <a:pt x="5662" y="1117"/>
                    <a:pt x="5660" y="1117"/>
                  </a:cubicBezTo>
                  <a:cubicBezTo>
                    <a:pt x="5639" y="1117"/>
                    <a:pt x="5628" y="1014"/>
                    <a:pt x="5596" y="998"/>
                  </a:cubicBezTo>
                  <a:cubicBezTo>
                    <a:pt x="5596" y="1016"/>
                    <a:pt x="5596" y="1034"/>
                    <a:pt x="5588" y="1051"/>
                  </a:cubicBezTo>
                  <a:cubicBezTo>
                    <a:pt x="5566" y="990"/>
                    <a:pt x="5508" y="987"/>
                    <a:pt x="5450" y="987"/>
                  </a:cubicBezTo>
                  <a:cubicBezTo>
                    <a:pt x="5445" y="987"/>
                    <a:pt x="5441" y="987"/>
                    <a:pt x="5436" y="987"/>
                  </a:cubicBezTo>
                  <a:cubicBezTo>
                    <a:pt x="5382" y="987"/>
                    <a:pt x="5329" y="986"/>
                    <a:pt x="5305" y="937"/>
                  </a:cubicBezTo>
                  <a:cubicBezTo>
                    <a:pt x="5332" y="937"/>
                    <a:pt x="5464" y="875"/>
                    <a:pt x="5446" y="804"/>
                  </a:cubicBezTo>
                  <a:lnTo>
                    <a:pt x="5446" y="804"/>
                  </a:lnTo>
                  <a:cubicBezTo>
                    <a:pt x="5376" y="812"/>
                    <a:pt x="5156" y="888"/>
                    <a:pt x="5038" y="888"/>
                  </a:cubicBezTo>
                  <a:cubicBezTo>
                    <a:pt x="5022" y="888"/>
                    <a:pt x="5008" y="887"/>
                    <a:pt x="4996" y="884"/>
                  </a:cubicBezTo>
                  <a:lnTo>
                    <a:pt x="5014" y="840"/>
                  </a:lnTo>
                  <a:cubicBezTo>
                    <a:pt x="4987" y="831"/>
                    <a:pt x="4961" y="822"/>
                    <a:pt x="4934" y="822"/>
                  </a:cubicBezTo>
                  <a:cubicBezTo>
                    <a:pt x="4987" y="795"/>
                    <a:pt x="5075" y="769"/>
                    <a:pt x="5164" y="751"/>
                  </a:cubicBezTo>
                  <a:cubicBezTo>
                    <a:pt x="5226" y="745"/>
                    <a:pt x="5293" y="739"/>
                    <a:pt x="5349" y="739"/>
                  </a:cubicBezTo>
                  <a:cubicBezTo>
                    <a:pt x="5372" y="739"/>
                    <a:pt x="5393" y="740"/>
                    <a:pt x="5411" y="742"/>
                  </a:cubicBezTo>
                  <a:cubicBezTo>
                    <a:pt x="5411" y="681"/>
                    <a:pt x="5446" y="698"/>
                    <a:pt x="5393" y="645"/>
                  </a:cubicBezTo>
                  <a:cubicBezTo>
                    <a:pt x="5396" y="630"/>
                    <a:pt x="5406" y="624"/>
                    <a:pt x="5418" y="624"/>
                  </a:cubicBezTo>
                  <a:cubicBezTo>
                    <a:pt x="5440" y="624"/>
                    <a:pt x="5470" y="643"/>
                    <a:pt x="5482" y="654"/>
                  </a:cubicBezTo>
                  <a:lnTo>
                    <a:pt x="5376" y="504"/>
                  </a:lnTo>
                  <a:cubicBezTo>
                    <a:pt x="5362" y="517"/>
                    <a:pt x="5347" y="522"/>
                    <a:pt x="5329" y="522"/>
                  </a:cubicBezTo>
                  <a:cubicBezTo>
                    <a:pt x="5312" y="522"/>
                    <a:pt x="5292" y="517"/>
                    <a:pt x="5270" y="513"/>
                  </a:cubicBezTo>
                  <a:cubicBezTo>
                    <a:pt x="5250" y="508"/>
                    <a:pt x="5231" y="501"/>
                    <a:pt x="5215" y="501"/>
                  </a:cubicBezTo>
                  <a:cubicBezTo>
                    <a:pt x="5201" y="501"/>
                    <a:pt x="5189" y="506"/>
                    <a:pt x="5181" y="522"/>
                  </a:cubicBezTo>
                  <a:cubicBezTo>
                    <a:pt x="5243" y="539"/>
                    <a:pt x="5305" y="566"/>
                    <a:pt x="5367" y="592"/>
                  </a:cubicBezTo>
                  <a:cubicBezTo>
                    <a:pt x="5339" y="624"/>
                    <a:pt x="5279" y="642"/>
                    <a:pt x="5216" y="642"/>
                  </a:cubicBezTo>
                  <a:cubicBezTo>
                    <a:pt x="5157" y="642"/>
                    <a:pt x="5096" y="626"/>
                    <a:pt x="5058" y="592"/>
                  </a:cubicBezTo>
                  <a:cubicBezTo>
                    <a:pt x="5058" y="548"/>
                    <a:pt x="5173" y="495"/>
                    <a:pt x="5190" y="477"/>
                  </a:cubicBezTo>
                  <a:lnTo>
                    <a:pt x="5190" y="477"/>
                  </a:lnTo>
                  <a:cubicBezTo>
                    <a:pt x="5187" y="478"/>
                    <a:pt x="5184" y="479"/>
                    <a:pt x="5180" y="479"/>
                  </a:cubicBezTo>
                  <a:cubicBezTo>
                    <a:pt x="5140" y="479"/>
                    <a:pt x="5067" y="440"/>
                    <a:pt x="5067" y="416"/>
                  </a:cubicBezTo>
                  <a:lnTo>
                    <a:pt x="5137" y="416"/>
                  </a:lnTo>
                  <a:cubicBezTo>
                    <a:pt x="5102" y="345"/>
                    <a:pt x="4987" y="425"/>
                    <a:pt x="4961" y="319"/>
                  </a:cubicBezTo>
                  <a:cubicBezTo>
                    <a:pt x="4945" y="303"/>
                    <a:pt x="4950" y="215"/>
                    <a:pt x="4928" y="215"/>
                  </a:cubicBezTo>
                  <a:cubicBezTo>
                    <a:pt x="4925" y="215"/>
                    <a:pt x="4921" y="217"/>
                    <a:pt x="4917" y="221"/>
                  </a:cubicBezTo>
                  <a:cubicBezTo>
                    <a:pt x="4908" y="327"/>
                    <a:pt x="4749" y="575"/>
                    <a:pt x="4696" y="619"/>
                  </a:cubicBezTo>
                  <a:cubicBezTo>
                    <a:pt x="4687" y="610"/>
                    <a:pt x="4634" y="477"/>
                    <a:pt x="4634" y="425"/>
                  </a:cubicBezTo>
                  <a:cubicBezTo>
                    <a:pt x="4634" y="380"/>
                    <a:pt x="4660" y="345"/>
                    <a:pt x="4696" y="319"/>
                  </a:cubicBezTo>
                  <a:cubicBezTo>
                    <a:pt x="4731" y="292"/>
                    <a:pt x="4766" y="266"/>
                    <a:pt x="4766" y="230"/>
                  </a:cubicBezTo>
                  <a:lnTo>
                    <a:pt x="4766" y="230"/>
                  </a:lnTo>
                  <a:cubicBezTo>
                    <a:pt x="4758" y="248"/>
                    <a:pt x="4722" y="257"/>
                    <a:pt x="4705" y="266"/>
                  </a:cubicBezTo>
                  <a:cubicBezTo>
                    <a:pt x="4687" y="230"/>
                    <a:pt x="4749" y="204"/>
                    <a:pt x="4687" y="186"/>
                  </a:cubicBezTo>
                  <a:cubicBezTo>
                    <a:pt x="4677" y="203"/>
                    <a:pt x="4665" y="208"/>
                    <a:pt x="4653" y="208"/>
                  </a:cubicBezTo>
                  <a:cubicBezTo>
                    <a:pt x="4633" y="208"/>
                    <a:pt x="4614" y="190"/>
                    <a:pt x="4610" y="190"/>
                  </a:cubicBezTo>
                  <a:cubicBezTo>
                    <a:pt x="4607" y="190"/>
                    <a:pt x="4613" y="201"/>
                    <a:pt x="4634" y="239"/>
                  </a:cubicBezTo>
                  <a:cubicBezTo>
                    <a:pt x="4563" y="239"/>
                    <a:pt x="4581" y="195"/>
                    <a:pt x="4510" y="168"/>
                  </a:cubicBezTo>
                  <a:cubicBezTo>
                    <a:pt x="4510" y="230"/>
                    <a:pt x="4387" y="310"/>
                    <a:pt x="4334" y="319"/>
                  </a:cubicBezTo>
                  <a:cubicBezTo>
                    <a:pt x="4343" y="301"/>
                    <a:pt x="4334" y="274"/>
                    <a:pt x="4334" y="257"/>
                  </a:cubicBezTo>
                  <a:cubicBezTo>
                    <a:pt x="4228" y="221"/>
                    <a:pt x="4175" y="160"/>
                    <a:pt x="4069" y="142"/>
                  </a:cubicBezTo>
                  <a:cubicBezTo>
                    <a:pt x="4060" y="124"/>
                    <a:pt x="4007" y="89"/>
                    <a:pt x="4042" y="62"/>
                  </a:cubicBezTo>
                  <a:lnTo>
                    <a:pt x="4042" y="62"/>
                  </a:lnTo>
                  <a:cubicBezTo>
                    <a:pt x="4025" y="71"/>
                    <a:pt x="3998" y="98"/>
                    <a:pt x="3972" y="98"/>
                  </a:cubicBezTo>
                  <a:cubicBezTo>
                    <a:pt x="3910" y="18"/>
                    <a:pt x="4042" y="98"/>
                    <a:pt x="400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34"/>
            <p:cNvSpPr/>
            <p:nvPr/>
          </p:nvSpPr>
          <p:spPr>
            <a:xfrm>
              <a:off x="8615767" y="457672"/>
              <a:ext cx="3898" cy="1346"/>
            </a:xfrm>
            <a:custGeom>
              <a:rect b="b" l="l" r="r" t="t"/>
              <a:pathLst>
                <a:path extrusionOk="0" h="14" w="37">
                  <a:moveTo>
                    <a:pt x="1" y="1"/>
                  </a:moveTo>
                  <a:lnTo>
                    <a:pt x="1" y="1"/>
                  </a:lnTo>
                  <a:cubicBezTo>
                    <a:pt x="7" y="7"/>
                    <a:pt x="13" y="13"/>
                    <a:pt x="23" y="13"/>
                  </a:cubicBezTo>
                  <a:cubicBezTo>
                    <a:pt x="27" y="13"/>
                    <a:pt x="31" y="12"/>
                    <a:pt x="36" y="9"/>
                  </a:cubicBezTo>
                  <a:cubicBezTo>
                    <a:pt x="27" y="9"/>
                    <a:pt x="10" y="9"/>
                    <a:pt x="1"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34"/>
            <p:cNvSpPr/>
            <p:nvPr/>
          </p:nvSpPr>
          <p:spPr>
            <a:xfrm>
              <a:off x="8358167" y="590128"/>
              <a:ext cx="105" cy="1730"/>
            </a:xfrm>
            <a:custGeom>
              <a:rect b="b" l="l" r="r" t="t"/>
              <a:pathLst>
                <a:path extrusionOk="0" h="18" w="1">
                  <a:moveTo>
                    <a:pt x="0" y="9"/>
                  </a:moveTo>
                  <a:lnTo>
                    <a:pt x="0" y="0"/>
                  </a:lnTo>
                  <a:cubicBezTo>
                    <a:pt x="0" y="9"/>
                    <a:pt x="0" y="9"/>
                    <a:pt x="0" y="18"/>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34"/>
            <p:cNvSpPr/>
            <p:nvPr/>
          </p:nvSpPr>
          <p:spPr>
            <a:xfrm>
              <a:off x="8534852" y="191222"/>
              <a:ext cx="2950" cy="4326"/>
            </a:xfrm>
            <a:custGeom>
              <a:rect b="b" l="l" r="r" t="t"/>
              <a:pathLst>
                <a:path extrusionOk="0" h="45" w="28">
                  <a:moveTo>
                    <a:pt x="1" y="0"/>
                  </a:moveTo>
                  <a:cubicBezTo>
                    <a:pt x="18" y="18"/>
                    <a:pt x="18" y="27"/>
                    <a:pt x="27" y="44"/>
                  </a:cubicBezTo>
                  <a:cubicBezTo>
                    <a:pt x="27" y="35"/>
                    <a:pt x="27" y="18"/>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34"/>
            <p:cNvSpPr/>
            <p:nvPr/>
          </p:nvSpPr>
          <p:spPr>
            <a:xfrm>
              <a:off x="8355322" y="228517"/>
              <a:ext cx="5689" cy="3460"/>
            </a:xfrm>
            <a:custGeom>
              <a:rect b="b" l="l" r="r" t="t"/>
              <a:pathLst>
                <a:path extrusionOk="0" h="36" w="54">
                  <a:moveTo>
                    <a:pt x="1" y="1"/>
                  </a:moveTo>
                  <a:lnTo>
                    <a:pt x="1" y="1"/>
                  </a:lnTo>
                  <a:cubicBezTo>
                    <a:pt x="7" y="13"/>
                    <a:pt x="17" y="25"/>
                    <a:pt x="17" y="31"/>
                  </a:cubicBezTo>
                  <a:lnTo>
                    <a:pt x="17" y="31"/>
                  </a:lnTo>
                  <a:lnTo>
                    <a:pt x="54" y="9"/>
                  </a:lnTo>
                  <a:lnTo>
                    <a:pt x="54" y="9"/>
                  </a:lnTo>
                  <a:cubicBezTo>
                    <a:pt x="46" y="12"/>
                    <a:pt x="40" y="13"/>
                    <a:pt x="34" y="13"/>
                  </a:cubicBezTo>
                  <a:cubicBezTo>
                    <a:pt x="21" y="13"/>
                    <a:pt x="13" y="7"/>
                    <a:pt x="1" y="1"/>
                  </a:cubicBezTo>
                  <a:close/>
                  <a:moveTo>
                    <a:pt x="17" y="31"/>
                  </a:moveTo>
                  <a:lnTo>
                    <a:pt x="9" y="36"/>
                  </a:lnTo>
                  <a:cubicBezTo>
                    <a:pt x="15" y="36"/>
                    <a:pt x="17" y="34"/>
                    <a:pt x="17" y="3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34"/>
            <p:cNvSpPr/>
            <p:nvPr/>
          </p:nvSpPr>
          <p:spPr>
            <a:xfrm>
              <a:off x="8297692" y="212272"/>
              <a:ext cx="5373" cy="3653"/>
            </a:xfrm>
            <a:custGeom>
              <a:rect b="b" l="l" r="r" t="t"/>
              <a:pathLst>
                <a:path extrusionOk="0" h="38" w="51">
                  <a:moveTo>
                    <a:pt x="28" y="0"/>
                  </a:moveTo>
                  <a:cubicBezTo>
                    <a:pt x="25" y="0"/>
                    <a:pt x="22" y="1"/>
                    <a:pt x="18" y="2"/>
                  </a:cubicBezTo>
                  <a:cubicBezTo>
                    <a:pt x="18" y="6"/>
                    <a:pt x="13" y="6"/>
                    <a:pt x="9" y="6"/>
                  </a:cubicBezTo>
                  <a:cubicBezTo>
                    <a:pt x="5" y="6"/>
                    <a:pt x="0" y="6"/>
                    <a:pt x="0" y="11"/>
                  </a:cubicBezTo>
                  <a:lnTo>
                    <a:pt x="9" y="37"/>
                  </a:lnTo>
                  <a:cubicBezTo>
                    <a:pt x="40" y="29"/>
                    <a:pt x="51" y="0"/>
                    <a:pt x="28"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34"/>
            <p:cNvSpPr/>
            <p:nvPr/>
          </p:nvSpPr>
          <p:spPr>
            <a:xfrm>
              <a:off x="8337622" y="212849"/>
              <a:ext cx="8534" cy="6152"/>
            </a:xfrm>
            <a:custGeom>
              <a:rect b="b" l="l" r="r" t="t"/>
              <a:pathLst>
                <a:path extrusionOk="0" h="64" w="81">
                  <a:moveTo>
                    <a:pt x="53" y="1"/>
                  </a:moveTo>
                  <a:cubicBezTo>
                    <a:pt x="41" y="1"/>
                    <a:pt x="26" y="12"/>
                    <a:pt x="10" y="24"/>
                  </a:cubicBezTo>
                  <a:lnTo>
                    <a:pt x="10" y="24"/>
                  </a:lnTo>
                  <a:cubicBezTo>
                    <a:pt x="10" y="24"/>
                    <a:pt x="10" y="23"/>
                    <a:pt x="10" y="22"/>
                  </a:cubicBezTo>
                  <a:cubicBezTo>
                    <a:pt x="10" y="22"/>
                    <a:pt x="10" y="22"/>
                    <a:pt x="1" y="31"/>
                  </a:cubicBezTo>
                  <a:cubicBezTo>
                    <a:pt x="4" y="29"/>
                    <a:pt x="7" y="27"/>
                    <a:pt x="10" y="24"/>
                  </a:cubicBezTo>
                  <a:lnTo>
                    <a:pt x="10" y="24"/>
                  </a:lnTo>
                  <a:cubicBezTo>
                    <a:pt x="14" y="54"/>
                    <a:pt x="21" y="64"/>
                    <a:pt x="31" y="64"/>
                  </a:cubicBezTo>
                  <a:cubicBezTo>
                    <a:pt x="43" y="64"/>
                    <a:pt x="60" y="46"/>
                    <a:pt x="80" y="31"/>
                  </a:cubicBezTo>
                  <a:cubicBezTo>
                    <a:pt x="73" y="9"/>
                    <a:pt x="64" y="1"/>
                    <a:pt x="5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34"/>
            <p:cNvSpPr/>
            <p:nvPr/>
          </p:nvSpPr>
          <p:spPr>
            <a:xfrm>
              <a:off x="8333935" y="215829"/>
              <a:ext cx="2950" cy="2019"/>
            </a:xfrm>
            <a:custGeom>
              <a:rect b="b" l="l" r="r" t="t"/>
              <a:pathLst>
                <a:path extrusionOk="0" h="21" w="28">
                  <a:moveTo>
                    <a:pt x="27" y="0"/>
                  </a:moveTo>
                  <a:cubicBezTo>
                    <a:pt x="24" y="2"/>
                    <a:pt x="21" y="4"/>
                    <a:pt x="18" y="6"/>
                  </a:cubicBezTo>
                  <a:lnTo>
                    <a:pt x="18" y="6"/>
                  </a:lnTo>
                  <a:cubicBezTo>
                    <a:pt x="21" y="5"/>
                    <a:pt x="24" y="3"/>
                    <a:pt x="27" y="0"/>
                  </a:cubicBezTo>
                  <a:close/>
                  <a:moveTo>
                    <a:pt x="18" y="6"/>
                  </a:moveTo>
                  <a:lnTo>
                    <a:pt x="18" y="6"/>
                  </a:lnTo>
                  <a:cubicBezTo>
                    <a:pt x="12" y="9"/>
                    <a:pt x="6" y="9"/>
                    <a:pt x="1" y="9"/>
                  </a:cubicBezTo>
                  <a:cubicBezTo>
                    <a:pt x="1" y="17"/>
                    <a:pt x="1" y="20"/>
                    <a:pt x="3" y="20"/>
                  </a:cubicBezTo>
                  <a:cubicBezTo>
                    <a:pt x="6" y="20"/>
                    <a:pt x="11" y="13"/>
                    <a:pt x="18" y="6"/>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34"/>
            <p:cNvSpPr/>
            <p:nvPr/>
          </p:nvSpPr>
          <p:spPr>
            <a:xfrm>
              <a:off x="8383980" y="219289"/>
              <a:ext cx="7164" cy="6536"/>
            </a:xfrm>
            <a:custGeom>
              <a:rect b="b" l="l" r="r" t="t"/>
              <a:pathLst>
                <a:path extrusionOk="0" h="68" w="68">
                  <a:moveTo>
                    <a:pt x="42" y="0"/>
                  </a:moveTo>
                  <a:cubicBezTo>
                    <a:pt x="38" y="0"/>
                    <a:pt x="30" y="3"/>
                    <a:pt x="20" y="8"/>
                  </a:cubicBezTo>
                  <a:cubicBezTo>
                    <a:pt x="19" y="8"/>
                    <a:pt x="18" y="8"/>
                    <a:pt x="17" y="8"/>
                  </a:cubicBezTo>
                  <a:cubicBezTo>
                    <a:pt x="6" y="8"/>
                    <a:pt x="16" y="55"/>
                    <a:pt x="7" y="55"/>
                  </a:cubicBezTo>
                  <a:cubicBezTo>
                    <a:pt x="6" y="55"/>
                    <a:pt x="4" y="54"/>
                    <a:pt x="2" y="52"/>
                  </a:cubicBezTo>
                  <a:lnTo>
                    <a:pt x="2" y="52"/>
                  </a:lnTo>
                  <a:cubicBezTo>
                    <a:pt x="1" y="63"/>
                    <a:pt x="3" y="68"/>
                    <a:pt x="7" y="68"/>
                  </a:cubicBezTo>
                  <a:cubicBezTo>
                    <a:pt x="22" y="68"/>
                    <a:pt x="67" y="0"/>
                    <a:pt x="4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34"/>
            <p:cNvSpPr/>
            <p:nvPr/>
          </p:nvSpPr>
          <p:spPr>
            <a:xfrm>
              <a:off x="8338571" y="201411"/>
              <a:ext cx="3793" cy="5191"/>
            </a:xfrm>
            <a:custGeom>
              <a:rect b="b" l="l" r="r" t="t"/>
              <a:pathLst>
                <a:path extrusionOk="0" h="54" w="36">
                  <a:moveTo>
                    <a:pt x="1" y="0"/>
                  </a:moveTo>
                  <a:lnTo>
                    <a:pt x="27" y="53"/>
                  </a:lnTo>
                  <a:lnTo>
                    <a:pt x="36"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34"/>
            <p:cNvSpPr/>
            <p:nvPr/>
          </p:nvSpPr>
          <p:spPr>
            <a:xfrm>
              <a:off x="8361855" y="197950"/>
              <a:ext cx="8429" cy="2691"/>
            </a:xfrm>
            <a:custGeom>
              <a:rect b="b" l="l" r="r" t="t"/>
              <a:pathLst>
                <a:path extrusionOk="0" h="28" w="80">
                  <a:moveTo>
                    <a:pt x="9" y="1"/>
                  </a:moveTo>
                  <a:cubicBezTo>
                    <a:pt x="9" y="10"/>
                    <a:pt x="9" y="18"/>
                    <a:pt x="0" y="27"/>
                  </a:cubicBezTo>
                  <a:cubicBezTo>
                    <a:pt x="36" y="18"/>
                    <a:pt x="80" y="27"/>
                    <a:pt x="71" y="10"/>
                  </a:cubicBezTo>
                  <a:lnTo>
                    <a:pt x="9"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34"/>
            <p:cNvSpPr/>
            <p:nvPr/>
          </p:nvSpPr>
          <p:spPr>
            <a:xfrm>
              <a:off x="8357219" y="200546"/>
              <a:ext cx="4741" cy="1730"/>
            </a:xfrm>
            <a:custGeom>
              <a:rect b="b" l="l" r="r" t="t"/>
              <a:pathLst>
                <a:path extrusionOk="0" h="18" w="45">
                  <a:moveTo>
                    <a:pt x="44" y="0"/>
                  </a:moveTo>
                  <a:cubicBezTo>
                    <a:pt x="27" y="0"/>
                    <a:pt x="9" y="9"/>
                    <a:pt x="0" y="18"/>
                  </a:cubicBezTo>
                  <a:cubicBezTo>
                    <a:pt x="9" y="18"/>
                    <a:pt x="27" y="9"/>
                    <a:pt x="4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34"/>
            <p:cNvSpPr/>
            <p:nvPr/>
          </p:nvSpPr>
          <p:spPr>
            <a:xfrm>
              <a:off x="8346051" y="197085"/>
              <a:ext cx="6638" cy="961"/>
            </a:xfrm>
            <a:custGeom>
              <a:rect b="b" l="l" r="r" t="t"/>
              <a:pathLst>
                <a:path extrusionOk="0" h="10" w="63">
                  <a:moveTo>
                    <a:pt x="0" y="1"/>
                  </a:moveTo>
                  <a:lnTo>
                    <a:pt x="18" y="10"/>
                  </a:lnTo>
                  <a:lnTo>
                    <a:pt x="62" y="10"/>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34"/>
            <p:cNvSpPr/>
            <p:nvPr/>
          </p:nvSpPr>
          <p:spPr>
            <a:xfrm>
              <a:off x="8434446" y="190933"/>
              <a:ext cx="8218" cy="4614"/>
            </a:xfrm>
            <a:custGeom>
              <a:rect b="b" l="l" r="r" t="t"/>
              <a:pathLst>
                <a:path extrusionOk="0" h="48" w="78">
                  <a:moveTo>
                    <a:pt x="49" y="1"/>
                  </a:moveTo>
                  <a:cubicBezTo>
                    <a:pt x="45" y="1"/>
                    <a:pt x="40" y="1"/>
                    <a:pt x="35" y="3"/>
                  </a:cubicBezTo>
                  <a:cubicBezTo>
                    <a:pt x="27" y="21"/>
                    <a:pt x="0" y="30"/>
                    <a:pt x="9" y="47"/>
                  </a:cubicBezTo>
                  <a:cubicBezTo>
                    <a:pt x="27" y="38"/>
                    <a:pt x="53" y="30"/>
                    <a:pt x="71" y="30"/>
                  </a:cubicBezTo>
                  <a:cubicBezTo>
                    <a:pt x="78" y="15"/>
                    <a:pt x="68" y="1"/>
                    <a:pt x="49"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34"/>
            <p:cNvSpPr/>
            <p:nvPr/>
          </p:nvSpPr>
          <p:spPr>
            <a:xfrm>
              <a:off x="8414850" y="175938"/>
              <a:ext cx="2950" cy="7690"/>
            </a:xfrm>
            <a:custGeom>
              <a:rect b="b" l="l" r="r" t="t"/>
              <a:pathLst>
                <a:path extrusionOk="0" h="80" w="28">
                  <a:moveTo>
                    <a:pt x="27" y="0"/>
                  </a:moveTo>
                  <a:lnTo>
                    <a:pt x="1" y="35"/>
                  </a:lnTo>
                  <a:cubicBezTo>
                    <a:pt x="18" y="44"/>
                    <a:pt x="18" y="62"/>
                    <a:pt x="27" y="80"/>
                  </a:cubicBezTo>
                  <a:lnTo>
                    <a:pt x="27"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34"/>
            <p:cNvSpPr/>
            <p:nvPr/>
          </p:nvSpPr>
          <p:spPr>
            <a:xfrm>
              <a:off x="8428862" y="172382"/>
              <a:ext cx="15698" cy="5287"/>
            </a:xfrm>
            <a:custGeom>
              <a:rect b="b" l="l" r="r" t="t"/>
              <a:pathLst>
                <a:path extrusionOk="0" h="55" w="149">
                  <a:moveTo>
                    <a:pt x="102" y="0"/>
                  </a:moveTo>
                  <a:cubicBezTo>
                    <a:pt x="96" y="0"/>
                    <a:pt x="89" y="1"/>
                    <a:pt x="80" y="2"/>
                  </a:cubicBezTo>
                  <a:cubicBezTo>
                    <a:pt x="71" y="20"/>
                    <a:pt x="0" y="37"/>
                    <a:pt x="62" y="55"/>
                  </a:cubicBezTo>
                  <a:cubicBezTo>
                    <a:pt x="70" y="31"/>
                    <a:pt x="148" y="0"/>
                    <a:pt x="102"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34"/>
            <p:cNvSpPr/>
            <p:nvPr/>
          </p:nvSpPr>
          <p:spPr>
            <a:xfrm>
              <a:off x="8526529" y="213234"/>
              <a:ext cx="7480" cy="10285"/>
            </a:xfrm>
            <a:custGeom>
              <a:rect b="b" l="l" r="r" t="t"/>
              <a:pathLst>
                <a:path extrusionOk="0" h="107" w="71">
                  <a:moveTo>
                    <a:pt x="62" y="1"/>
                  </a:moveTo>
                  <a:lnTo>
                    <a:pt x="0" y="107"/>
                  </a:lnTo>
                  <a:lnTo>
                    <a:pt x="71" y="10"/>
                  </a:lnTo>
                  <a:lnTo>
                    <a:pt x="62"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34"/>
            <p:cNvSpPr/>
            <p:nvPr/>
          </p:nvSpPr>
          <p:spPr>
            <a:xfrm>
              <a:off x="8613660" y="251394"/>
              <a:ext cx="12538" cy="9612"/>
            </a:xfrm>
            <a:custGeom>
              <a:rect b="b" l="l" r="r" t="t"/>
              <a:pathLst>
                <a:path extrusionOk="0" h="100" w="119">
                  <a:moveTo>
                    <a:pt x="25" y="0"/>
                  </a:moveTo>
                  <a:cubicBezTo>
                    <a:pt x="0" y="0"/>
                    <a:pt x="33" y="64"/>
                    <a:pt x="16" y="64"/>
                  </a:cubicBezTo>
                  <a:cubicBezTo>
                    <a:pt x="15" y="64"/>
                    <a:pt x="14" y="63"/>
                    <a:pt x="12" y="63"/>
                  </a:cubicBezTo>
                  <a:lnTo>
                    <a:pt x="12" y="63"/>
                  </a:lnTo>
                  <a:cubicBezTo>
                    <a:pt x="42" y="83"/>
                    <a:pt x="55" y="100"/>
                    <a:pt x="70" y="100"/>
                  </a:cubicBezTo>
                  <a:cubicBezTo>
                    <a:pt x="82" y="100"/>
                    <a:pt x="95" y="90"/>
                    <a:pt x="118" y="63"/>
                  </a:cubicBezTo>
                  <a:cubicBezTo>
                    <a:pt x="112" y="32"/>
                    <a:pt x="103" y="23"/>
                    <a:pt x="92" y="23"/>
                  </a:cubicBezTo>
                  <a:cubicBezTo>
                    <a:pt x="80" y="23"/>
                    <a:pt x="66" y="35"/>
                    <a:pt x="53" y="35"/>
                  </a:cubicBezTo>
                  <a:cubicBezTo>
                    <a:pt x="44" y="35"/>
                    <a:pt x="35" y="28"/>
                    <a:pt x="30" y="1"/>
                  </a:cubicBezTo>
                  <a:cubicBezTo>
                    <a:pt x="28" y="1"/>
                    <a:pt x="26" y="0"/>
                    <a:pt x="25"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34"/>
            <p:cNvSpPr/>
            <p:nvPr/>
          </p:nvSpPr>
          <p:spPr>
            <a:xfrm>
              <a:off x="8611131" y="256585"/>
              <a:ext cx="3898" cy="865"/>
            </a:xfrm>
            <a:custGeom>
              <a:rect b="b" l="l" r="r" t="t"/>
              <a:pathLst>
                <a:path extrusionOk="0" h="9" w="37">
                  <a:moveTo>
                    <a:pt x="1" y="0"/>
                  </a:moveTo>
                  <a:cubicBezTo>
                    <a:pt x="18" y="9"/>
                    <a:pt x="27" y="9"/>
                    <a:pt x="36" y="9"/>
                  </a:cubicBezTo>
                  <a:cubicBezTo>
                    <a:pt x="27" y="9"/>
                    <a:pt x="18" y="0"/>
                    <a:pt x="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34"/>
            <p:cNvSpPr/>
            <p:nvPr/>
          </p:nvSpPr>
          <p:spPr>
            <a:xfrm>
              <a:off x="8126485" y="310894"/>
              <a:ext cx="4741" cy="1730"/>
            </a:xfrm>
            <a:custGeom>
              <a:rect b="b" l="l" r="r" t="t"/>
              <a:pathLst>
                <a:path extrusionOk="0" h="18" w="45">
                  <a:moveTo>
                    <a:pt x="0" y="0"/>
                  </a:moveTo>
                  <a:lnTo>
                    <a:pt x="9" y="18"/>
                  </a:lnTo>
                  <a:cubicBezTo>
                    <a:pt x="18" y="18"/>
                    <a:pt x="36" y="9"/>
                    <a:pt x="45" y="9"/>
                  </a:cubicBezTo>
                  <a:lnTo>
                    <a:pt x="0" y="0"/>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34"/>
            <p:cNvSpPr/>
            <p:nvPr/>
          </p:nvSpPr>
          <p:spPr>
            <a:xfrm>
              <a:off x="8123641" y="300705"/>
              <a:ext cx="7586" cy="5960"/>
            </a:xfrm>
            <a:custGeom>
              <a:rect b="b" l="l" r="r" t="t"/>
              <a:pathLst>
                <a:path extrusionOk="0" h="62" w="72">
                  <a:moveTo>
                    <a:pt x="27" y="0"/>
                  </a:moveTo>
                  <a:cubicBezTo>
                    <a:pt x="27" y="9"/>
                    <a:pt x="19" y="18"/>
                    <a:pt x="1" y="18"/>
                  </a:cubicBezTo>
                  <a:lnTo>
                    <a:pt x="72" y="62"/>
                  </a:lnTo>
                  <a:cubicBezTo>
                    <a:pt x="54" y="35"/>
                    <a:pt x="45" y="18"/>
                    <a:pt x="27"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34"/>
            <p:cNvSpPr/>
            <p:nvPr/>
          </p:nvSpPr>
          <p:spPr>
            <a:xfrm>
              <a:off x="8546968" y="563406"/>
              <a:ext cx="7586" cy="2211"/>
            </a:xfrm>
            <a:custGeom>
              <a:rect b="b" l="l" r="r" t="t"/>
              <a:pathLst>
                <a:path extrusionOk="0" h="23" w="72">
                  <a:moveTo>
                    <a:pt x="47" y="1"/>
                  </a:moveTo>
                  <a:cubicBezTo>
                    <a:pt x="34" y="1"/>
                    <a:pt x="19" y="7"/>
                    <a:pt x="1" y="13"/>
                  </a:cubicBezTo>
                  <a:lnTo>
                    <a:pt x="71" y="22"/>
                  </a:lnTo>
                  <a:lnTo>
                    <a:pt x="62" y="4"/>
                  </a:lnTo>
                  <a:cubicBezTo>
                    <a:pt x="57" y="2"/>
                    <a:pt x="52" y="1"/>
                    <a:pt x="47"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34"/>
            <p:cNvSpPr/>
            <p:nvPr/>
          </p:nvSpPr>
          <p:spPr>
            <a:xfrm>
              <a:off x="8467950" y="585803"/>
              <a:ext cx="4741" cy="6921"/>
            </a:xfrm>
            <a:custGeom>
              <a:rect b="b" l="l" r="r" t="t"/>
              <a:pathLst>
                <a:path extrusionOk="0" h="72" w="45">
                  <a:moveTo>
                    <a:pt x="0" y="1"/>
                  </a:moveTo>
                  <a:lnTo>
                    <a:pt x="26" y="72"/>
                  </a:lnTo>
                  <a:lnTo>
                    <a:pt x="44" y="72"/>
                  </a:lnTo>
                  <a:lnTo>
                    <a:pt x="0" y="1"/>
                  </a:ln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34"/>
            <p:cNvSpPr/>
            <p:nvPr/>
          </p:nvSpPr>
          <p:spPr>
            <a:xfrm>
              <a:off x="8402417" y="601567"/>
              <a:ext cx="8850" cy="3941"/>
            </a:xfrm>
            <a:custGeom>
              <a:rect b="b" l="l" r="r" t="t"/>
              <a:pathLst>
                <a:path extrusionOk="0" h="41" w="84">
                  <a:moveTo>
                    <a:pt x="67" y="29"/>
                  </a:moveTo>
                  <a:cubicBezTo>
                    <a:pt x="65" y="29"/>
                    <a:pt x="62" y="29"/>
                    <a:pt x="60" y="29"/>
                  </a:cubicBezTo>
                  <a:lnTo>
                    <a:pt x="60" y="29"/>
                  </a:lnTo>
                  <a:cubicBezTo>
                    <a:pt x="65" y="31"/>
                    <a:pt x="70" y="32"/>
                    <a:pt x="76" y="32"/>
                  </a:cubicBezTo>
                  <a:cubicBezTo>
                    <a:pt x="78" y="32"/>
                    <a:pt x="81" y="32"/>
                    <a:pt x="83" y="31"/>
                  </a:cubicBezTo>
                  <a:cubicBezTo>
                    <a:pt x="78" y="29"/>
                    <a:pt x="73" y="29"/>
                    <a:pt x="67" y="29"/>
                  </a:cubicBezTo>
                  <a:close/>
                  <a:moveTo>
                    <a:pt x="9" y="0"/>
                  </a:moveTo>
                  <a:cubicBezTo>
                    <a:pt x="3" y="0"/>
                    <a:pt x="1" y="10"/>
                    <a:pt x="4" y="40"/>
                  </a:cubicBezTo>
                  <a:cubicBezTo>
                    <a:pt x="23" y="40"/>
                    <a:pt x="41" y="31"/>
                    <a:pt x="60" y="29"/>
                  </a:cubicBezTo>
                  <a:lnTo>
                    <a:pt x="60" y="29"/>
                  </a:lnTo>
                  <a:cubicBezTo>
                    <a:pt x="36" y="22"/>
                    <a:pt x="18" y="0"/>
                    <a:pt x="9"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450" name="Shape 9450"/>
        <p:cNvGrpSpPr/>
        <p:nvPr/>
      </p:nvGrpSpPr>
      <p:grpSpPr>
        <a:xfrm>
          <a:off x="0" y="0"/>
          <a:ext cx="0" cy="0"/>
          <a:chOff x="0" y="0"/>
          <a:chExt cx="0" cy="0"/>
        </a:xfrm>
      </p:grpSpPr>
      <p:sp>
        <p:nvSpPr>
          <p:cNvPr id="9451" name="Google Shape;9451;p61"/>
          <p:cNvSpPr txBox="1"/>
          <p:nvPr>
            <p:ph type="title"/>
          </p:nvPr>
        </p:nvSpPr>
        <p:spPr>
          <a:xfrm>
            <a:off x="720000" y="540000"/>
            <a:ext cx="6059100" cy="9126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Alternative resources</a:t>
            </a:r>
            <a:endParaRPr/>
          </a:p>
        </p:txBody>
      </p:sp>
      <p:grpSp>
        <p:nvGrpSpPr>
          <p:cNvPr id="9452" name="Google Shape;9452;p61"/>
          <p:cNvGrpSpPr/>
          <p:nvPr/>
        </p:nvGrpSpPr>
        <p:grpSpPr>
          <a:xfrm>
            <a:off x="1377700" y="1697735"/>
            <a:ext cx="1436453" cy="1437703"/>
            <a:chOff x="1377700" y="1697735"/>
            <a:chExt cx="1436453" cy="1437703"/>
          </a:xfrm>
        </p:grpSpPr>
        <p:sp>
          <p:nvSpPr>
            <p:cNvPr id="9453" name="Google Shape;9453;p61"/>
            <p:cNvSpPr/>
            <p:nvPr/>
          </p:nvSpPr>
          <p:spPr>
            <a:xfrm>
              <a:off x="1712046" y="2300652"/>
              <a:ext cx="12215" cy="10765"/>
            </a:xfrm>
            <a:custGeom>
              <a:rect b="b" l="l" r="r" t="t"/>
              <a:pathLst>
                <a:path extrusionOk="0" h="102" w="133">
                  <a:moveTo>
                    <a:pt x="35" y="1"/>
                  </a:moveTo>
                  <a:lnTo>
                    <a:pt x="35" y="1"/>
                  </a:lnTo>
                  <a:cubicBezTo>
                    <a:pt x="1" y="83"/>
                    <a:pt x="67" y="102"/>
                    <a:pt x="91" y="102"/>
                  </a:cubicBezTo>
                  <a:cubicBezTo>
                    <a:pt x="98" y="102"/>
                    <a:pt x="101" y="100"/>
                    <a:pt x="97" y="98"/>
                  </a:cubicBezTo>
                  <a:cubicBezTo>
                    <a:pt x="132" y="45"/>
                    <a:pt x="44" y="19"/>
                    <a:pt x="3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1682748" y="2412518"/>
              <a:ext cx="3398" cy="19630"/>
            </a:xfrm>
            <a:custGeom>
              <a:rect b="b" l="l" r="r" t="t"/>
              <a:pathLst>
                <a:path extrusionOk="0" h="186" w="37">
                  <a:moveTo>
                    <a:pt x="10" y="1"/>
                  </a:moveTo>
                  <a:lnTo>
                    <a:pt x="1" y="186"/>
                  </a:lnTo>
                  <a:lnTo>
                    <a:pt x="36" y="36"/>
                  </a:lnTo>
                  <a:lnTo>
                    <a:pt x="1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1634898" y="2443229"/>
              <a:ext cx="34165" cy="59838"/>
            </a:xfrm>
            <a:custGeom>
              <a:rect b="b" l="l" r="r" t="t"/>
              <a:pathLst>
                <a:path extrusionOk="0" h="567" w="372">
                  <a:moveTo>
                    <a:pt x="310" y="1"/>
                  </a:moveTo>
                  <a:cubicBezTo>
                    <a:pt x="204" y="186"/>
                    <a:pt x="124" y="469"/>
                    <a:pt x="1" y="566"/>
                  </a:cubicBezTo>
                  <a:cubicBezTo>
                    <a:pt x="3" y="566"/>
                    <a:pt x="6" y="566"/>
                    <a:pt x="8" y="566"/>
                  </a:cubicBezTo>
                  <a:cubicBezTo>
                    <a:pt x="186" y="566"/>
                    <a:pt x="179" y="255"/>
                    <a:pt x="328" y="142"/>
                  </a:cubicBezTo>
                  <a:lnTo>
                    <a:pt x="372" y="133"/>
                  </a:lnTo>
                  <a:lnTo>
                    <a:pt x="31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1580618" y="2517841"/>
              <a:ext cx="8174" cy="14353"/>
            </a:xfrm>
            <a:custGeom>
              <a:rect b="b" l="l" r="r" t="t"/>
              <a:pathLst>
                <a:path extrusionOk="0" h="136" w="89">
                  <a:moveTo>
                    <a:pt x="89" y="0"/>
                  </a:moveTo>
                  <a:lnTo>
                    <a:pt x="89" y="0"/>
                  </a:lnTo>
                  <a:cubicBezTo>
                    <a:pt x="80" y="9"/>
                    <a:pt x="71" y="9"/>
                    <a:pt x="62" y="9"/>
                  </a:cubicBezTo>
                  <a:cubicBezTo>
                    <a:pt x="53" y="36"/>
                    <a:pt x="36" y="53"/>
                    <a:pt x="0" y="97"/>
                  </a:cubicBezTo>
                  <a:cubicBezTo>
                    <a:pt x="37" y="102"/>
                    <a:pt x="31" y="135"/>
                    <a:pt x="31" y="135"/>
                  </a:cubicBezTo>
                  <a:cubicBezTo>
                    <a:pt x="32" y="135"/>
                    <a:pt x="38" y="107"/>
                    <a:pt x="89"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1582180" y="2515942"/>
              <a:ext cx="5602" cy="4116"/>
            </a:xfrm>
            <a:custGeom>
              <a:rect b="b" l="l" r="r" t="t"/>
              <a:pathLst>
                <a:path extrusionOk="0" h="39" w="61">
                  <a:moveTo>
                    <a:pt x="53" y="0"/>
                  </a:moveTo>
                  <a:cubicBezTo>
                    <a:pt x="39" y="0"/>
                    <a:pt x="0" y="38"/>
                    <a:pt x="30" y="38"/>
                  </a:cubicBezTo>
                  <a:cubicBezTo>
                    <a:pt x="34" y="38"/>
                    <a:pt x="39" y="37"/>
                    <a:pt x="45" y="36"/>
                  </a:cubicBezTo>
                  <a:cubicBezTo>
                    <a:pt x="61" y="9"/>
                    <a:pt x="60" y="0"/>
                    <a:pt x="5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61"/>
            <p:cNvSpPr/>
            <p:nvPr/>
          </p:nvSpPr>
          <p:spPr>
            <a:xfrm>
              <a:off x="1552239" y="2547602"/>
              <a:ext cx="14695" cy="17730"/>
            </a:xfrm>
            <a:custGeom>
              <a:rect b="b" l="l" r="r" t="t"/>
              <a:pathLst>
                <a:path extrusionOk="0" h="168" w="160">
                  <a:moveTo>
                    <a:pt x="159" y="1"/>
                  </a:moveTo>
                  <a:cubicBezTo>
                    <a:pt x="124" y="8"/>
                    <a:pt x="68" y="70"/>
                    <a:pt x="45" y="70"/>
                  </a:cubicBezTo>
                  <a:cubicBezTo>
                    <a:pt x="39" y="70"/>
                    <a:pt x="35" y="65"/>
                    <a:pt x="35" y="54"/>
                  </a:cubicBezTo>
                  <a:lnTo>
                    <a:pt x="35" y="54"/>
                  </a:lnTo>
                  <a:cubicBezTo>
                    <a:pt x="1" y="141"/>
                    <a:pt x="8" y="167"/>
                    <a:pt x="45" y="167"/>
                  </a:cubicBezTo>
                  <a:cubicBezTo>
                    <a:pt x="64" y="167"/>
                    <a:pt x="91" y="160"/>
                    <a:pt x="124" y="151"/>
                  </a:cubicBezTo>
                  <a:lnTo>
                    <a:pt x="159"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61"/>
            <p:cNvSpPr/>
            <p:nvPr/>
          </p:nvSpPr>
          <p:spPr>
            <a:xfrm>
              <a:off x="1564362" y="2573774"/>
              <a:ext cx="3306" cy="8443"/>
            </a:xfrm>
            <a:custGeom>
              <a:rect b="b" l="l" r="r" t="t"/>
              <a:pathLst>
                <a:path extrusionOk="0" h="80" w="36">
                  <a:moveTo>
                    <a:pt x="36" y="0"/>
                  </a:moveTo>
                  <a:lnTo>
                    <a:pt x="36" y="0"/>
                  </a:lnTo>
                  <a:cubicBezTo>
                    <a:pt x="18" y="9"/>
                    <a:pt x="1" y="18"/>
                    <a:pt x="9" y="80"/>
                  </a:cubicBezTo>
                  <a:lnTo>
                    <a:pt x="36"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1567576" y="2557944"/>
              <a:ext cx="5143" cy="16252"/>
            </a:xfrm>
            <a:custGeom>
              <a:rect b="b" l="l" r="r" t="t"/>
              <a:pathLst>
                <a:path extrusionOk="0" h="154" w="56">
                  <a:moveTo>
                    <a:pt x="45" y="0"/>
                  </a:moveTo>
                  <a:lnTo>
                    <a:pt x="1" y="150"/>
                  </a:lnTo>
                  <a:cubicBezTo>
                    <a:pt x="14" y="150"/>
                    <a:pt x="27" y="154"/>
                    <a:pt x="36" y="154"/>
                  </a:cubicBezTo>
                  <a:cubicBezTo>
                    <a:pt x="52" y="154"/>
                    <a:pt x="55" y="143"/>
                    <a:pt x="27" y="88"/>
                  </a:cubicBezTo>
                  <a:lnTo>
                    <a:pt x="27" y="88"/>
                  </a:lnTo>
                  <a:cubicBezTo>
                    <a:pt x="33" y="96"/>
                    <a:pt x="37" y="100"/>
                    <a:pt x="39" y="100"/>
                  </a:cubicBezTo>
                  <a:cubicBezTo>
                    <a:pt x="47" y="100"/>
                    <a:pt x="38" y="55"/>
                    <a:pt x="45"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1578138" y="2535465"/>
              <a:ext cx="17175" cy="19735"/>
            </a:xfrm>
            <a:custGeom>
              <a:rect b="b" l="l" r="r" t="t"/>
              <a:pathLst>
                <a:path extrusionOk="0" h="187" w="187">
                  <a:moveTo>
                    <a:pt x="152" y="1"/>
                  </a:moveTo>
                  <a:cubicBezTo>
                    <a:pt x="122" y="1"/>
                    <a:pt x="63" y="52"/>
                    <a:pt x="1" y="160"/>
                  </a:cubicBezTo>
                  <a:cubicBezTo>
                    <a:pt x="40" y="136"/>
                    <a:pt x="82" y="103"/>
                    <a:pt x="105" y="103"/>
                  </a:cubicBezTo>
                  <a:cubicBezTo>
                    <a:pt x="124" y="103"/>
                    <a:pt x="131" y="124"/>
                    <a:pt x="116" y="187"/>
                  </a:cubicBezTo>
                  <a:cubicBezTo>
                    <a:pt x="186" y="65"/>
                    <a:pt x="186" y="1"/>
                    <a:pt x="15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1640592" y="2500111"/>
              <a:ext cx="13868" cy="16886"/>
            </a:xfrm>
            <a:custGeom>
              <a:rect b="b" l="l" r="r" t="t"/>
              <a:pathLst>
                <a:path extrusionOk="0" h="160" w="151">
                  <a:moveTo>
                    <a:pt x="151" y="1"/>
                  </a:moveTo>
                  <a:cubicBezTo>
                    <a:pt x="142" y="54"/>
                    <a:pt x="1" y="142"/>
                    <a:pt x="45" y="159"/>
                  </a:cubicBezTo>
                  <a:lnTo>
                    <a:pt x="142" y="107"/>
                  </a:lnTo>
                  <a:lnTo>
                    <a:pt x="15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1511644" y="2625908"/>
              <a:ext cx="15521" cy="11292"/>
            </a:xfrm>
            <a:custGeom>
              <a:rect b="b" l="l" r="r" t="t"/>
              <a:pathLst>
                <a:path extrusionOk="0" h="107" w="169">
                  <a:moveTo>
                    <a:pt x="168" y="1"/>
                  </a:moveTo>
                  <a:lnTo>
                    <a:pt x="168" y="1"/>
                  </a:lnTo>
                  <a:cubicBezTo>
                    <a:pt x="129" y="24"/>
                    <a:pt x="69" y="83"/>
                    <a:pt x="19" y="83"/>
                  </a:cubicBezTo>
                  <a:cubicBezTo>
                    <a:pt x="12" y="83"/>
                    <a:pt x="6" y="82"/>
                    <a:pt x="1" y="80"/>
                  </a:cubicBezTo>
                  <a:lnTo>
                    <a:pt x="1" y="80"/>
                  </a:lnTo>
                  <a:cubicBezTo>
                    <a:pt x="27" y="107"/>
                    <a:pt x="107" y="89"/>
                    <a:pt x="151" y="107"/>
                  </a:cubicBezTo>
                  <a:lnTo>
                    <a:pt x="168"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1521379" y="2637095"/>
              <a:ext cx="8174" cy="16886"/>
            </a:xfrm>
            <a:custGeom>
              <a:rect b="b" l="l" r="r" t="t"/>
              <a:pathLst>
                <a:path extrusionOk="0" h="160" w="89">
                  <a:moveTo>
                    <a:pt x="45" y="1"/>
                  </a:moveTo>
                  <a:lnTo>
                    <a:pt x="1" y="159"/>
                  </a:lnTo>
                  <a:cubicBezTo>
                    <a:pt x="89" y="45"/>
                    <a:pt x="80" y="9"/>
                    <a:pt x="4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1574924" y="2565332"/>
              <a:ext cx="6613" cy="33666"/>
            </a:xfrm>
            <a:custGeom>
              <a:rect b="b" l="l" r="r" t="t"/>
              <a:pathLst>
                <a:path extrusionOk="0" h="319" w="72">
                  <a:moveTo>
                    <a:pt x="71" y="1"/>
                  </a:moveTo>
                  <a:lnTo>
                    <a:pt x="0" y="319"/>
                  </a:lnTo>
                  <a:lnTo>
                    <a:pt x="27" y="274"/>
                  </a:lnTo>
                  <a:lnTo>
                    <a:pt x="7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1480050" y="2673399"/>
              <a:ext cx="918" cy="20685"/>
            </a:xfrm>
            <a:custGeom>
              <a:rect b="b" l="l" r="r" t="t"/>
              <a:pathLst>
                <a:path extrusionOk="0" h="196" w="10">
                  <a:moveTo>
                    <a:pt x="0" y="1"/>
                  </a:moveTo>
                  <a:lnTo>
                    <a:pt x="9" y="195"/>
                  </a:lnTo>
                  <a:lnTo>
                    <a:pt x="9" y="116"/>
                  </a:lnTo>
                  <a:lnTo>
                    <a:pt x="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1444323" y="2714451"/>
              <a:ext cx="18001" cy="32716"/>
            </a:xfrm>
            <a:custGeom>
              <a:rect b="b" l="l" r="r" t="t"/>
              <a:pathLst>
                <a:path extrusionOk="0" h="310" w="196">
                  <a:moveTo>
                    <a:pt x="63" y="0"/>
                  </a:moveTo>
                  <a:cubicBezTo>
                    <a:pt x="10" y="98"/>
                    <a:pt x="10" y="212"/>
                    <a:pt x="1" y="309"/>
                  </a:cubicBezTo>
                  <a:cubicBezTo>
                    <a:pt x="27" y="221"/>
                    <a:pt x="89" y="142"/>
                    <a:pt x="195" y="62"/>
                  </a:cubicBezTo>
                  <a:cubicBezTo>
                    <a:pt x="189" y="32"/>
                    <a:pt x="171" y="25"/>
                    <a:pt x="150" y="25"/>
                  </a:cubicBezTo>
                  <a:cubicBezTo>
                    <a:pt x="128" y="25"/>
                    <a:pt x="104" y="32"/>
                    <a:pt x="87" y="32"/>
                  </a:cubicBezTo>
                  <a:cubicBezTo>
                    <a:pt x="70" y="32"/>
                    <a:pt x="60" y="26"/>
                    <a:pt x="6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1442762" y="2747061"/>
              <a:ext cx="1653" cy="16886"/>
            </a:xfrm>
            <a:custGeom>
              <a:rect b="b" l="l" r="r" t="t"/>
              <a:pathLst>
                <a:path extrusionOk="0" h="160" w="18">
                  <a:moveTo>
                    <a:pt x="18" y="0"/>
                  </a:moveTo>
                  <a:lnTo>
                    <a:pt x="18" y="0"/>
                  </a:lnTo>
                  <a:cubicBezTo>
                    <a:pt x="9" y="53"/>
                    <a:pt x="0" y="106"/>
                    <a:pt x="9" y="159"/>
                  </a:cubicBezTo>
                  <a:cubicBezTo>
                    <a:pt x="18" y="115"/>
                    <a:pt x="18" y="62"/>
                    <a:pt x="1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9" name="Google Shape;9469;p61"/>
            <p:cNvSpPr/>
            <p:nvPr/>
          </p:nvSpPr>
          <p:spPr>
            <a:xfrm>
              <a:off x="1493000" y="2676037"/>
              <a:ext cx="13868" cy="4960"/>
            </a:xfrm>
            <a:custGeom>
              <a:rect b="b" l="l" r="r" t="t"/>
              <a:pathLst>
                <a:path extrusionOk="0" h="47" w="151">
                  <a:moveTo>
                    <a:pt x="112" y="0"/>
                  </a:moveTo>
                  <a:cubicBezTo>
                    <a:pt x="83" y="0"/>
                    <a:pt x="46" y="7"/>
                    <a:pt x="1" y="47"/>
                  </a:cubicBezTo>
                  <a:lnTo>
                    <a:pt x="115" y="47"/>
                  </a:lnTo>
                  <a:cubicBezTo>
                    <a:pt x="124" y="38"/>
                    <a:pt x="142" y="20"/>
                    <a:pt x="151" y="2"/>
                  </a:cubicBezTo>
                  <a:cubicBezTo>
                    <a:pt x="141" y="2"/>
                    <a:pt x="128" y="0"/>
                    <a:pt x="112"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0" name="Google Shape;9470;p61"/>
            <p:cNvSpPr/>
            <p:nvPr/>
          </p:nvSpPr>
          <p:spPr>
            <a:xfrm>
              <a:off x="1496214" y="2680891"/>
              <a:ext cx="7439" cy="11292"/>
            </a:xfrm>
            <a:custGeom>
              <a:rect b="b" l="l" r="r" t="t"/>
              <a:pathLst>
                <a:path extrusionOk="0" h="107" w="81">
                  <a:moveTo>
                    <a:pt x="80" y="1"/>
                  </a:moveTo>
                  <a:cubicBezTo>
                    <a:pt x="36" y="62"/>
                    <a:pt x="10" y="98"/>
                    <a:pt x="1" y="106"/>
                  </a:cubicBezTo>
                  <a:cubicBezTo>
                    <a:pt x="19" y="98"/>
                    <a:pt x="45" y="54"/>
                    <a:pt x="8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61"/>
            <p:cNvSpPr/>
            <p:nvPr/>
          </p:nvSpPr>
          <p:spPr>
            <a:xfrm>
              <a:off x="1506776" y="2674348"/>
              <a:ext cx="1378" cy="1689"/>
            </a:xfrm>
            <a:custGeom>
              <a:rect b="b" l="l" r="r" t="t"/>
              <a:pathLst>
                <a:path extrusionOk="0" h="16" w="15">
                  <a:moveTo>
                    <a:pt x="10" y="1"/>
                  </a:moveTo>
                  <a:cubicBezTo>
                    <a:pt x="10" y="10"/>
                    <a:pt x="1" y="10"/>
                    <a:pt x="1" y="10"/>
                  </a:cubicBezTo>
                  <a:cubicBezTo>
                    <a:pt x="4" y="13"/>
                    <a:pt x="8" y="15"/>
                    <a:pt x="10" y="15"/>
                  </a:cubicBezTo>
                  <a:cubicBezTo>
                    <a:pt x="14" y="15"/>
                    <a:pt x="15" y="11"/>
                    <a:pt x="1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1545901" y="2624009"/>
              <a:ext cx="13685" cy="23534"/>
            </a:xfrm>
            <a:custGeom>
              <a:rect b="b" l="l" r="r" t="t"/>
              <a:pathLst>
                <a:path extrusionOk="0" h="223" w="149">
                  <a:moveTo>
                    <a:pt x="43" y="1"/>
                  </a:moveTo>
                  <a:cubicBezTo>
                    <a:pt x="36" y="86"/>
                    <a:pt x="0" y="222"/>
                    <a:pt x="73" y="222"/>
                  </a:cubicBezTo>
                  <a:cubicBezTo>
                    <a:pt x="91" y="222"/>
                    <a:pt x="116" y="214"/>
                    <a:pt x="149" y="195"/>
                  </a:cubicBezTo>
                  <a:cubicBezTo>
                    <a:pt x="131" y="98"/>
                    <a:pt x="34" y="160"/>
                    <a:pt x="43"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1520553" y="2655774"/>
              <a:ext cx="9827" cy="19630"/>
            </a:xfrm>
            <a:custGeom>
              <a:rect b="b" l="l" r="r" t="t"/>
              <a:pathLst>
                <a:path extrusionOk="0" h="186" w="107">
                  <a:moveTo>
                    <a:pt x="45" y="0"/>
                  </a:moveTo>
                  <a:lnTo>
                    <a:pt x="1" y="186"/>
                  </a:lnTo>
                  <a:lnTo>
                    <a:pt x="107" y="62"/>
                  </a:lnTo>
                  <a:cubicBezTo>
                    <a:pt x="89" y="44"/>
                    <a:pt x="45" y="53"/>
                    <a:pt x="45"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1516512" y="2675298"/>
              <a:ext cx="4133" cy="8548"/>
            </a:xfrm>
            <a:custGeom>
              <a:rect b="b" l="l" r="r" t="t"/>
              <a:pathLst>
                <a:path extrusionOk="0" h="81" w="45">
                  <a:moveTo>
                    <a:pt x="45" y="1"/>
                  </a:moveTo>
                  <a:lnTo>
                    <a:pt x="1" y="45"/>
                  </a:lnTo>
                  <a:lnTo>
                    <a:pt x="27" y="80"/>
                  </a:lnTo>
                  <a:lnTo>
                    <a:pt x="45"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1456538" y="2738513"/>
              <a:ext cx="17083" cy="29128"/>
            </a:xfrm>
            <a:custGeom>
              <a:rect b="b" l="l" r="r" t="t"/>
              <a:pathLst>
                <a:path extrusionOk="0" h="276" w="186">
                  <a:moveTo>
                    <a:pt x="139" y="0"/>
                  </a:moveTo>
                  <a:cubicBezTo>
                    <a:pt x="126" y="0"/>
                    <a:pt x="109" y="12"/>
                    <a:pt x="89" y="46"/>
                  </a:cubicBezTo>
                  <a:cubicBezTo>
                    <a:pt x="89" y="126"/>
                    <a:pt x="44" y="196"/>
                    <a:pt x="0" y="276"/>
                  </a:cubicBezTo>
                  <a:cubicBezTo>
                    <a:pt x="71" y="205"/>
                    <a:pt x="133" y="126"/>
                    <a:pt x="186" y="46"/>
                  </a:cubicBezTo>
                  <a:cubicBezTo>
                    <a:pt x="175" y="30"/>
                    <a:pt x="161" y="0"/>
                    <a:pt x="139"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61"/>
            <p:cNvSpPr/>
            <p:nvPr/>
          </p:nvSpPr>
          <p:spPr>
            <a:xfrm>
              <a:off x="1484091" y="2713502"/>
              <a:ext cx="1745" cy="2005"/>
            </a:xfrm>
            <a:custGeom>
              <a:rect b="b" l="l" r="r" t="t"/>
              <a:pathLst>
                <a:path extrusionOk="0" h="19" w="19">
                  <a:moveTo>
                    <a:pt x="0" y="1"/>
                  </a:moveTo>
                  <a:cubicBezTo>
                    <a:pt x="0" y="1"/>
                    <a:pt x="0" y="9"/>
                    <a:pt x="0" y="18"/>
                  </a:cubicBezTo>
                  <a:cubicBezTo>
                    <a:pt x="9" y="9"/>
                    <a:pt x="18" y="1"/>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7" name="Google Shape;9477;p61"/>
            <p:cNvSpPr/>
            <p:nvPr/>
          </p:nvSpPr>
          <p:spPr>
            <a:xfrm>
              <a:off x="1416770" y="2851435"/>
              <a:ext cx="2572" cy="2005"/>
            </a:xfrm>
            <a:custGeom>
              <a:rect b="b" l="l" r="r" t="t"/>
              <a:pathLst>
                <a:path extrusionOk="0" h="19" w="28">
                  <a:moveTo>
                    <a:pt x="9" y="0"/>
                  </a:moveTo>
                  <a:lnTo>
                    <a:pt x="1" y="18"/>
                  </a:lnTo>
                  <a:cubicBezTo>
                    <a:pt x="9" y="18"/>
                    <a:pt x="18" y="18"/>
                    <a:pt x="27" y="9"/>
                  </a:cubicBezTo>
                  <a:lnTo>
                    <a:pt x="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1473529" y="2727538"/>
              <a:ext cx="7439" cy="16780"/>
            </a:xfrm>
            <a:custGeom>
              <a:rect b="b" l="l" r="r" t="t"/>
              <a:pathLst>
                <a:path extrusionOk="0" h="159" w="81">
                  <a:moveTo>
                    <a:pt x="80" y="0"/>
                  </a:moveTo>
                  <a:lnTo>
                    <a:pt x="80" y="0"/>
                  </a:lnTo>
                  <a:cubicBezTo>
                    <a:pt x="54" y="44"/>
                    <a:pt x="27" y="97"/>
                    <a:pt x="1" y="150"/>
                  </a:cubicBezTo>
                  <a:cubicBezTo>
                    <a:pt x="5" y="155"/>
                    <a:pt x="7" y="159"/>
                    <a:pt x="10" y="159"/>
                  </a:cubicBezTo>
                  <a:cubicBezTo>
                    <a:pt x="12" y="159"/>
                    <a:pt x="14" y="155"/>
                    <a:pt x="18" y="141"/>
                  </a:cubicBezTo>
                  <a:cubicBezTo>
                    <a:pt x="80" y="97"/>
                    <a:pt x="80" y="44"/>
                    <a:pt x="80"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1433853" y="2780621"/>
              <a:ext cx="11388" cy="9393"/>
            </a:xfrm>
            <a:custGeom>
              <a:rect b="b" l="l" r="r" t="t"/>
              <a:pathLst>
                <a:path extrusionOk="0" h="89" w="124">
                  <a:moveTo>
                    <a:pt x="124" y="0"/>
                  </a:moveTo>
                  <a:cubicBezTo>
                    <a:pt x="79" y="18"/>
                    <a:pt x="0" y="62"/>
                    <a:pt x="18" y="89"/>
                  </a:cubicBezTo>
                  <a:cubicBezTo>
                    <a:pt x="53" y="62"/>
                    <a:pt x="88" y="36"/>
                    <a:pt x="124"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1478397" y="2714451"/>
              <a:ext cx="2572" cy="1055"/>
            </a:xfrm>
            <a:custGeom>
              <a:rect b="b" l="l" r="r" t="t"/>
              <a:pathLst>
                <a:path extrusionOk="0" h="10" w="28">
                  <a:moveTo>
                    <a:pt x="27" y="0"/>
                  </a:moveTo>
                  <a:cubicBezTo>
                    <a:pt x="1" y="9"/>
                    <a:pt x="9" y="9"/>
                    <a:pt x="27" y="9"/>
                  </a:cubicBezTo>
                  <a:cubicBezTo>
                    <a:pt x="27" y="9"/>
                    <a:pt x="27" y="0"/>
                    <a:pt x="2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1"/>
            <p:cNvSpPr/>
            <p:nvPr/>
          </p:nvSpPr>
          <p:spPr>
            <a:xfrm>
              <a:off x="1480050" y="2714451"/>
              <a:ext cx="4133" cy="13192"/>
            </a:xfrm>
            <a:custGeom>
              <a:rect b="b" l="l" r="r" t="t"/>
              <a:pathLst>
                <a:path extrusionOk="0" h="125" w="45">
                  <a:moveTo>
                    <a:pt x="44" y="0"/>
                  </a:moveTo>
                  <a:lnTo>
                    <a:pt x="44" y="0"/>
                  </a:lnTo>
                  <a:cubicBezTo>
                    <a:pt x="36" y="9"/>
                    <a:pt x="18" y="9"/>
                    <a:pt x="9" y="9"/>
                  </a:cubicBezTo>
                  <a:cubicBezTo>
                    <a:pt x="0" y="45"/>
                    <a:pt x="0" y="89"/>
                    <a:pt x="9" y="124"/>
                  </a:cubicBezTo>
                  <a:cubicBezTo>
                    <a:pt x="18" y="80"/>
                    <a:pt x="36" y="45"/>
                    <a:pt x="44"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2" name="Google Shape;9482;p61"/>
            <p:cNvSpPr/>
            <p:nvPr/>
          </p:nvSpPr>
          <p:spPr>
            <a:xfrm>
              <a:off x="1419250" y="2848902"/>
              <a:ext cx="47115" cy="71553"/>
            </a:xfrm>
            <a:custGeom>
              <a:rect b="b" l="l" r="r" t="t"/>
              <a:pathLst>
                <a:path extrusionOk="0" h="678" w="513">
                  <a:moveTo>
                    <a:pt x="207" y="1"/>
                  </a:moveTo>
                  <a:cubicBezTo>
                    <a:pt x="137" y="1"/>
                    <a:pt x="65" y="12"/>
                    <a:pt x="0" y="33"/>
                  </a:cubicBezTo>
                  <a:cubicBezTo>
                    <a:pt x="35" y="60"/>
                    <a:pt x="62" y="69"/>
                    <a:pt x="44" y="254"/>
                  </a:cubicBezTo>
                  <a:cubicBezTo>
                    <a:pt x="92" y="220"/>
                    <a:pt x="217" y="61"/>
                    <a:pt x="281" y="61"/>
                  </a:cubicBezTo>
                  <a:cubicBezTo>
                    <a:pt x="300" y="61"/>
                    <a:pt x="314" y="76"/>
                    <a:pt x="318" y="113"/>
                  </a:cubicBezTo>
                  <a:cubicBezTo>
                    <a:pt x="265" y="333"/>
                    <a:pt x="212" y="272"/>
                    <a:pt x="133" y="351"/>
                  </a:cubicBezTo>
                  <a:cubicBezTo>
                    <a:pt x="139" y="349"/>
                    <a:pt x="145" y="349"/>
                    <a:pt x="151" y="349"/>
                  </a:cubicBezTo>
                  <a:cubicBezTo>
                    <a:pt x="205" y="349"/>
                    <a:pt x="214" y="421"/>
                    <a:pt x="230" y="501"/>
                  </a:cubicBezTo>
                  <a:cubicBezTo>
                    <a:pt x="247" y="589"/>
                    <a:pt x="274" y="678"/>
                    <a:pt x="362" y="678"/>
                  </a:cubicBezTo>
                  <a:cubicBezTo>
                    <a:pt x="362" y="616"/>
                    <a:pt x="362" y="554"/>
                    <a:pt x="362" y="484"/>
                  </a:cubicBezTo>
                  <a:cubicBezTo>
                    <a:pt x="383" y="491"/>
                    <a:pt x="399" y="537"/>
                    <a:pt x="423" y="537"/>
                  </a:cubicBezTo>
                  <a:cubicBezTo>
                    <a:pt x="428" y="537"/>
                    <a:pt x="435" y="535"/>
                    <a:pt x="442" y="528"/>
                  </a:cubicBezTo>
                  <a:cubicBezTo>
                    <a:pt x="362" y="484"/>
                    <a:pt x="353" y="280"/>
                    <a:pt x="512" y="174"/>
                  </a:cubicBezTo>
                  <a:cubicBezTo>
                    <a:pt x="512" y="58"/>
                    <a:pt x="367" y="1"/>
                    <a:pt x="207"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3" name="Google Shape;9483;p61"/>
            <p:cNvSpPr/>
            <p:nvPr/>
          </p:nvSpPr>
          <p:spPr>
            <a:xfrm>
              <a:off x="1413555" y="2814181"/>
              <a:ext cx="21950" cy="37359"/>
            </a:xfrm>
            <a:custGeom>
              <a:rect b="b" l="l" r="r" t="t"/>
              <a:pathLst>
                <a:path extrusionOk="0" h="354" w="239">
                  <a:moveTo>
                    <a:pt x="239" y="0"/>
                  </a:moveTo>
                  <a:lnTo>
                    <a:pt x="239" y="0"/>
                  </a:lnTo>
                  <a:cubicBezTo>
                    <a:pt x="186" y="62"/>
                    <a:pt x="124" y="97"/>
                    <a:pt x="18" y="168"/>
                  </a:cubicBezTo>
                  <a:cubicBezTo>
                    <a:pt x="0" y="300"/>
                    <a:pt x="27" y="336"/>
                    <a:pt x="44" y="353"/>
                  </a:cubicBezTo>
                  <a:cubicBezTo>
                    <a:pt x="97" y="247"/>
                    <a:pt x="159" y="141"/>
                    <a:pt x="212" y="36"/>
                  </a:cubicBezTo>
                  <a:lnTo>
                    <a:pt x="212" y="71"/>
                  </a:lnTo>
                  <a:lnTo>
                    <a:pt x="23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1435414" y="2767535"/>
              <a:ext cx="36645" cy="36515"/>
            </a:xfrm>
            <a:custGeom>
              <a:rect b="b" l="l" r="r" t="t"/>
              <a:pathLst>
                <a:path extrusionOk="0" h="346" w="399">
                  <a:moveTo>
                    <a:pt x="239" y="1"/>
                  </a:moveTo>
                  <a:lnTo>
                    <a:pt x="239" y="1"/>
                  </a:lnTo>
                  <a:cubicBezTo>
                    <a:pt x="195" y="36"/>
                    <a:pt x="151" y="71"/>
                    <a:pt x="107" y="98"/>
                  </a:cubicBezTo>
                  <a:lnTo>
                    <a:pt x="124" y="98"/>
                  </a:lnTo>
                  <a:cubicBezTo>
                    <a:pt x="133" y="93"/>
                    <a:pt x="140" y="91"/>
                    <a:pt x="142" y="91"/>
                  </a:cubicBezTo>
                  <a:cubicBezTo>
                    <a:pt x="144" y="91"/>
                    <a:pt x="142" y="93"/>
                    <a:pt x="133" y="98"/>
                  </a:cubicBezTo>
                  <a:cubicBezTo>
                    <a:pt x="133" y="98"/>
                    <a:pt x="133" y="107"/>
                    <a:pt x="133" y="107"/>
                  </a:cubicBezTo>
                  <a:cubicBezTo>
                    <a:pt x="142" y="107"/>
                    <a:pt x="151" y="115"/>
                    <a:pt x="151" y="133"/>
                  </a:cubicBezTo>
                  <a:cubicBezTo>
                    <a:pt x="206" y="196"/>
                    <a:pt x="177" y="307"/>
                    <a:pt x="268" y="307"/>
                  </a:cubicBezTo>
                  <a:cubicBezTo>
                    <a:pt x="280" y="307"/>
                    <a:pt x="294" y="305"/>
                    <a:pt x="310" y="301"/>
                  </a:cubicBezTo>
                  <a:cubicBezTo>
                    <a:pt x="398" y="168"/>
                    <a:pt x="310" y="177"/>
                    <a:pt x="336" y="80"/>
                  </a:cubicBezTo>
                  <a:lnTo>
                    <a:pt x="336" y="80"/>
                  </a:lnTo>
                  <a:cubicBezTo>
                    <a:pt x="294" y="145"/>
                    <a:pt x="275" y="166"/>
                    <a:pt x="267" y="166"/>
                  </a:cubicBezTo>
                  <a:cubicBezTo>
                    <a:pt x="251" y="166"/>
                    <a:pt x="270" y="95"/>
                    <a:pt x="235" y="95"/>
                  </a:cubicBezTo>
                  <a:cubicBezTo>
                    <a:pt x="222" y="95"/>
                    <a:pt x="201" y="105"/>
                    <a:pt x="168" y="133"/>
                  </a:cubicBezTo>
                  <a:cubicBezTo>
                    <a:pt x="186" y="80"/>
                    <a:pt x="213" y="36"/>
                    <a:pt x="239" y="1"/>
                  </a:cubicBezTo>
                  <a:close/>
                  <a:moveTo>
                    <a:pt x="115" y="98"/>
                  </a:moveTo>
                  <a:cubicBezTo>
                    <a:pt x="80" y="177"/>
                    <a:pt x="36" y="266"/>
                    <a:pt x="1" y="345"/>
                  </a:cubicBezTo>
                  <a:cubicBezTo>
                    <a:pt x="45" y="301"/>
                    <a:pt x="89" y="239"/>
                    <a:pt x="151" y="133"/>
                  </a:cubicBezTo>
                  <a:lnTo>
                    <a:pt x="151" y="133"/>
                  </a:lnTo>
                  <a:cubicBezTo>
                    <a:pt x="132" y="150"/>
                    <a:pt x="122" y="156"/>
                    <a:pt x="118" y="156"/>
                  </a:cubicBezTo>
                  <a:cubicBezTo>
                    <a:pt x="108" y="156"/>
                    <a:pt x="127" y="125"/>
                    <a:pt x="133" y="107"/>
                  </a:cubicBezTo>
                  <a:cubicBezTo>
                    <a:pt x="124" y="107"/>
                    <a:pt x="124" y="98"/>
                    <a:pt x="115" y="98"/>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1564362" y="2670655"/>
              <a:ext cx="2572" cy="2744"/>
            </a:xfrm>
            <a:custGeom>
              <a:rect b="b" l="l" r="r" t="t"/>
              <a:pathLst>
                <a:path extrusionOk="0" h="26" w="28">
                  <a:moveTo>
                    <a:pt x="1" y="0"/>
                  </a:moveTo>
                  <a:cubicBezTo>
                    <a:pt x="1" y="16"/>
                    <a:pt x="1" y="25"/>
                    <a:pt x="6" y="25"/>
                  </a:cubicBezTo>
                  <a:cubicBezTo>
                    <a:pt x="10" y="25"/>
                    <a:pt x="16" y="20"/>
                    <a:pt x="27" y="9"/>
                  </a:cubicBezTo>
                  <a:cubicBezTo>
                    <a:pt x="9" y="9"/>
                    <a:pt x="9" y="9"/>
                    <a:pt x="1"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1529462" y="2658940"/>
              <a:ext cx="37104" cy="21635"/>
            </a:xfrm>
            <a:custGeom>
              <a:rect b="b" l="l" r="r" t="t"/>
              <a:pathLst>
                <a:path extrusionOk="0" h="205" w="404">
                  <a:moveTo>
                    <a:pt x="1" y="191"/>
                  </a:moveTo>
                  <a:cubicBezTo>
                    <a:pt x="1" y="195"/>
                    <a:pt x="5" y="197"/>
                    <a:pt x="12" y="197"/>
                  </a:cubicBezTo>
                  <a:cubicBezTo>
                    <a:pt x="16" y="197"/>
                    <a:pt x="21" y="196"/>
                    <a:pt x="26" y="195"/>
                  </a:cubicBezTo>
                  <a:lnTo>
                    <a:pt x="26" y="195"/>
                  </a:lnTo>
                  <a:cubicBezTo>
                    <a:pt x="18" y="194"/>
                    <a:pt x="9" y="192"/>
                    <a:pt x="1" y="191"/>
                  </a:cubicBezTo>
                  <a:close/>
                  <a:moveTo>
                    <a:pt x="360" y="1"/>
                  </a:moveTo>
                  <a:cubicBezTo>
                    <a:pt x="345" y="1"/>
                    <a:pt x="323" y="10"/>
                    <a:pt x="292" y="32"/>
                  </a:cubicBezTo>
                  <a:lnTo>
                    <a:pt x="292" y="58"/>
                  </a:lnTo>
                  <a:cubicBezTo>
                    <a:pt x="217" y="127"/>
                    <a:pt x="82" y="185"/>
                    <a:pt x="26" y="195"/>
                  </a:cubicBezTo>
                  <a:lnTo>
                    <a:pt x="26" y="195"/>
                  </a:lnTo>
                  <a:cubicBezTo>
                    <a:pt x="64" y="201"/>
                    <a:pt x="99" y="204"/>
                    <a:pt x="136" y="204"/>
                  </a:cubicBezTo>
                  <a:cubicBezTo>
                    <a:pt x="180" y="204"/>
                    <a:pt x="226" y="200"/>
                    <a:pt x="283" y="191"/>
                  </a:cubicBezTo>
                  <a:cubicBezTo>
                    <a:pt x="283" y="164"/>
                    <a:pt x="266" y="129"/>
                    <a:pt x="319" y="76"/>
                  </a:cubicBezTo>
                  <a:cubicBezTo>
                    <a:pt x="331" y="66"/>
                    <a:pt x="340" y="62"/>
                    <a:pt x="346" y="62"/>
                  </a:cubicBezTo>
                  <a:cubicBezTo>
                    <a:pt x="366" y="62"/>
                    <a:pt x="360" y="105"/>
                    <a:pt x="381" y="111"/>
                  </a:cubicBezTo>
                  <a:cubicBezTo>
                    <a:pt x="387" y="78"/>
                    <a:pt x="404" y="1"/>
                    <a:pt x="36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1494653" y="2732181"/>
              <a:ext cx="17909" cy="26173"/>
            </a:xfrm>
            <a:custGeom>
              <a:rect b="b" l="l" r="r" t="t"/>
              <a:pathLst>
                <a:path extrusionOk="0" h="248" w="195">
                  <a:moveTo>
                    <a:pt x="97" y="0"/>
                  </a:moveTo>
                  <a:lnTo>
                    <a:pt x="0" y="247"/>
                  </a:lnTo>
                  <a:lnTo>
                    <a:pt x="142" y="186"/>
                  </a:lnTo>
                  <a:lnTo>
                    <a:pt x="89" y="159"/>
                  </a:lnTo>
                  <a:cubicBezTo>
                    <a:pt x="195" y="44"/>
                    <a:pt x="124" y="44"/>
                    <a:pt x="9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8" name="Google Shape;9488;p61"/>
            <p:cNvSpPr/>
            <p:nvPr/>
          </p:nvSpPr>
          <p:spPr>
            <a:xfrm>
              <a:off x="1404647" y="2846791"/>
              <a:ext cx="7347" cy="22479"/>
            </a:xfrm>
            <a:custGeom>
              <a:rect b="b" l="l" r="r" t="t"/>
              <a:pathLst>
                <a:path extrusionOk="0" h="213" w="80">
                  <a:moveTo>
                    <a:pt x="0" y="0"/>
                  </a:moveTo>
                  <a:lnTo>
                    <a:pt x="0" y="0"/>
                  </a:lnTo>
                  <a:cubicBezTo>
                    <a:pt x="18" y="71"/>
                    <a:pt x="44" y="142"/>
                    <a:pt x="62" y="212"/>
                  </a:cubicBezTo>
                  <a:cubicBezTo>
                    <a:pt x="71" y="168"/>
                    <a:pt x="71" y="124"/>
                    <a:pt x="80" y="80"/>
                  </a:cubicBezTo>
                  <a:lnTo>
                    <a:pt x="0"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9" name="Google Shape;9489;p61"/>
            <p:cNvSpPr/>
            <p:nvPr/>
          </p:nvSpPr>
          <p:spPr>
            <a:xfrm>
              <a:off x="1392431" y="2888688"/>
              <a:ext cx="7439" cy="13192"/>
            </a:xfrm>
            <a:custGeom>
              <a:rect b="b" l="l" r="r" t="t"/>
              <a:pathLst>
                <a:path extrusionOk="0" h="125" w="81">
                  <a:moveTo>
                    <a:pt x="1" y="1"/>
                  </a:moveTo>
                  <a:cubicBezTo>
                    <a:pt x="10" y="45"/>
                    <a:pt x="18" y="80"/>
                    <a:pt x="18" y="124"/>
                  </a:cubicBezTo>
                  <a:cubicBezTo>
                    <a:pt x="45" y="98"/>
                    <a:pt x="63" y="71"/>
                    <a:pt x="80" y="45"/>
                  </a:cubicBezTo>
                  <a:lnTo>
                    <a:pt x="1"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2599159" y="2755399"/>
              <a:ext cx="6613" cy="4855"/>
            </a:xfrm>
            <a:custGeom>
              <a:rect b="b" l="l" r="r" t="t"/>
              <a:pathLst>
                <a:path extrusionOk="0" h="46" w="72">
                  <a:moveTo>
                    <a:pt x="0" y="1"/>
                  </a:moveTo>
                  <a:cubicBezTo>
                    <a:pt x="27" y="27"/>
                    <a:pt x="53" y="36"/>
                    <a:pt x="71" y="45"/>
                  </a:cubicBezTo>
                  <a:lnTo>
                    <a:pt x="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2634611" y="2806161"/>
              <a:ext cx="5143" cy="2533"/>
            </a:xfrm>
            <a:custGeom>
              <a:rect b="b" l="l" r="r" t="t"/>
              <a:pathLst>
                <a:path extrusionOk="0" h="24" w="56">
                  <a:moveTo>
                    <a:pt x="22" y="0"/>
                  </a:moveTo>
                  <a:cubicBezTo>
                    <a:pt x="7" y="0"/>
                    <a:pt x="1" y="6"/>
                    <a:pt x="12" y="23"/>
                  </a:cubicBezTo>
                  <a:lnTo>
                    <a:pt x="56" y="6"/>
                  </a:lnTo>
                  <a:cubicBezTo>
                    <a:pt x="43" y="2"/>
                    <a:pt x="31" y="0"/>
                    <a:pt x="22"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1934251" y="3116569"/>
              <a:ext cx="16780" cy="12579"/>
            </a:xfrm>
            <a:custGeom>
              <a:rect b="b" l="l" r="r" t="t"/>
              <a:pathLst>
                <a:path extrusionOk="0" h="152" w="233">
                  <a:moveTo>
                    <a:pt x="0" y="1"/>
                  </a:moveTo>
                  <a:cubicBezTo>
                    <a:pt x="85" y="66"/>
                    <a:pt x="175" y="151"/>
                    <a:pt x="212" y="151"/>
                  </a:cubicBezTo>
                  <a:cubicBezTo>
                    <a:pt x="225" y="151"/>
                    <a:pt x="232" y="141"/>
                    <a:pt x="230" y="116"/>
                  </a:cubicBezTo>
                  <a:lnTo>
                    <a:pt x="194" y="19"/>
                  </a:lnTo>
                  <a:cubicBezTo>
                    <a:pt x="166" y="25"/>
                    <a:pt x="140" y="28"/>
                    <a:pt x="116" y="28"/>
                  </a:cubicBezTo>
                  <a:cubicBezTo>
                    <a:pt x="72" y="28"/>
                    <a:pt x="34" y="18"/>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2336757" y="3059634"/>
              <a:ext cx="7706" cy="8110"/>
            </a:xfrm>
            <a:custGeom>
              <a:rect b="b" l="l" r="r" t="t"/>
              <a:pathLst>
                <a:path extrusionOk="0" h="98" w="107">
                  <a:moveTo>
                    <a:pt x="71" y="0"/>
                  </a:moveTo>
                  <a:cubicBezTo>
                    <a:pt x="45" y="35"/>
                    <a:pt x="18" y="71"/>
                    <a:pt x="0" y="97"/>
                  </a:cubicBezTo>
                  <a:cubicBezTo>
                    <a:pt x="27" y="80"/>
                    <a:pt x="62" y="53"/>
                    <a:pt x="106" y="35"/>
                  </a:cubicBezTo>
                  <a:cubicBezTo>
                    <a:pt x="98" y="18"/>
                    <a:pt x="80" y="9"/>
                    <a:pt x="71"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61"/>
            <p:cNvSpPr/>
            <p:nvPr/>
          </p:nvSpPr>
          <p:spPr>
            <a:xfrm>
              <a:off x="2349504" y="3028931"/>
              <a:ext cx="10875" cy="5214"/>
            </a:xfrm>
            <a:custGeom>
              <a:rect b="b" l="l" r="r" t="t"/>
              <a:pathLst>
                <a:path extrusionOk="0" h="63" w="151">
                  <a:moveTo>
                    <a:pt x="0" y="0"/>
                  </a:moveTo>
                  <a:lnTo>
                    <a:pt x="150" y="62"/>
                  </a:lnTo>
                  <a:cubicBezTo>
                    <a:pt x="115" y="36"/>
                    <a:pt x="71" y="18"/>
                    <a:pt x="0"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61"/>
            <p:cNvSpPr/>
            <p:nvPr/>
          </p:nvSpPr>
          <p:spPr>
            <a:xfrm>
              <a:off x="2424841" y="2500111"/>
              <a:ext cx="12215" cy="6543"/>
            </a:xfrm>
            <a:custGeom>
              <a:rect b="b" l="l" r="r" t="t"/>
              <a:pathLst>
                <a:path extrusionOk="0" h="62" w="133">
                  <a:moveTo>
                    <a:pt x="0" y="1"/>
                  </a:moveTo>
                  <a:lnTo>
                    <a:pt x="0" y="1"/>
                  </a:lnTo>
                  <a:cubicBezTo>
                    <a:pt x="32" y="47"/>
                    <a:pt x="53" y="61"/>
                    <a:pt x="69" y="61"/>
                  </a:cubicBezTo>
                  <a:cubicBezTo>
                    <a:pt x="92" y="61"/>
                    <a:pt x="106" y="29"/>
                    <a:pt x="132" y="18"/>
                  </a:cubicBezTo>
                  <a:lnTo>
                    <a:pt x="0" y="1"/>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1585110" y="3117480"/>
              <a:ext cx="17284" cy="7200"/>
            </a:xfrm>
            <a:custGeom>
              <a:rect b="b" l="l" r="r" t="t"/>
              <a:pathLst>
                <a:path extrusionOk="0" h="87" w="240">
                  <a:moveTo>
                    <a:pt x="43" y="0"/>
                  </a:moveTo>
                  <a:cubicBezTo>
                    <a:pt x="23" y="0"/>
                    <a:pt x="9" y="10"/>
                    <a:pt x="1" y="34"/>
                  </a:cubicBezTo>
                  <a:cubicBezTo>
                    <a:pt x="98" y="69"/>
                    <a:pt x="168" y="87"/>
                    <a:pt x="239" y="87"/>
                  </a:cubicBezTo>
                  <a:cubicBezTo>
                    <a:pt x="159" y="50"/>
                    <a:pt x="88" y="0"/>
                    <a:pt x="43"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2404814" y="2803092"/>
              <a:ext cx="6410" cy="3393"/>
            </a:xfrm>
            <a:custGeom>
              <a:rect b="b" l="l" r="r" t="t"/>
              <a:pathLst>
                <a:path extrusionOk="0" h="41" w="89">
                  <a:moveTo>
                    <a:pt x="23" y="1"/>
                  </a:moveTo>
                  <a:cubicBezTo>
                    <a:pt x="14" y="1"/>
                    <a:pt x="6" y="3"/>
                    <a:pt x="0" y="10"/>
                  </a:cubicBezTo>
                  <a:cubicBezTo>
                    <a:pt x="29" y="27"/>
                    <a:pt x="50" y="41"/>
                    <a:pt x="66" y="41"/>
                  </a:cubicBezTo>
                  <a:cubicBezTo>
                    <a:pt x="75" y="41"/>
                    <a:pt x="82" y="37"/>
                    <a:pt x="89" y="27"/>
                  </a:cubicBezTo>
                  <a:cubicBezTo>
                    <a:pt x="60" y="10"/>
                    <a:pt x="39" y="1"/>
                    <a:pt x="23"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1602323" y="3122445"/>
              <a:ext cx="20381" cy="5876"/>
            </a:xfrm>
            <a:custGeom>
              <a:rect b="b" l="l" r="r" t="t"/>
              <a:pathLst>
                <a:path extrusionOk="0" h="71" w="283">
                  <a:moveTo>
                    <a:pt x="230" y="1"/>
                  </a:moveTo>
                  <a:cubicBezTo>
                    <a:pt x="172" y="15"/>
                    <a:pt x="114" y="29"/>
                    <a:pt x="47" y="29"/>
                  </a:cubicBezTo>
                  <a:cubicBezTo>
                    <a:pt x="32" y="29"/>
                    <a:pt x="16" y="29"/>
                    <a:pt x="0" y="27"/>
                  </a:cubicBezTo>
                  <a:lnTo>
                    <a:pt x="0" y="27"/>
                  </a:lnTo>
                  <a:cubicBezTo>
                    <a:pt x="49" y="52"/>
                    <a:pt x="101" y="71"/>
                    <a:pt x="154" y="71"/>
                  </a:cubicBezTo>
                  <a:cubicBezTo>
                    <a:pt x="196" y="71"/>
                    <a:pt x="239" y="58"/>
                    <a:pt x="283" y="27"/>
                  </a:cubicBezTo>
                  <a:cubicBezTo>
                    <a:pt x="265" y="18"/>
                    <a:pt x="247" y="9"/>
                    <a:pt x="23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1956073" y="1967058"/>
              <a:ext cx="1745" cy="2427"/>
            </a:xfrm>
            <a:custGeom>
              <a:rect b="b" l="l" r="r" t="t"/>
              <a:pathLst>
                <a:path extrusionOk="0" h="23" w="19">
                  <a:moveTo>
                    <a:pt x="18" y="1"/>
                  </a:moveTo>
                  <a:lnTo>
                    <a:pt x="18" y="1"/>
                  </a:lnTo>
                  <a:cubicBezTo>
                    <a:pt x="9" y="10"/>
                    <a:pt x="0" y="10"/>
                    <a:pt x="0" y="19"/>
                  </a:cubicBezTo>
                  <a:cubicBezTo>
                    <a:pt x="3" y="21"/>
                    <a:pt x="5" y="22"/>
                    <a:pt x="7" y="22"/>
                  </a:cubicBezTo>
                  <a:cubicBezTo>
                    <a:pt x="13" y="22"/>
                    <a:pt x="18" y="14"/>
                    <a:pt x="18"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1759804" y="2216858"/>
              <a:ext cx="2572" cy="13086"/>
            </a:xfrm>
            <a:custGeom>
              <a:rect b="b" l="l" r="r" t="t"/>
              <a:pathLst>
                <a:path extrusionOk="0" h="124" w="28">
                  <a:moveTo>
                    <a:pt x="27" y="0"/>
                  </a:moveTo>
                  <a:cubicBezTo>
                    <a:pt x="18" y="18"/>
                    <a:pt x="1" y="53"/>
                    <a:pt x="1" y="124"/>
                  </a:cubicBezTo>
                  <a:cubicBezTo>
                    <a:pt x="1" y="97"/>
                    <a:pt x="18" y="44"/>
                    <a:pt x="2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1399593" y="3101591"/>
              <a:ext cx="3745" cy="2648"/>
            </a:xfrm>
            <a:custGeom>
              <a:rect b="b" l="l" r="r" t="t"/>
              <a:pathLst>
                <a:path extrusionOk="0" h="32" w="52">
                  <a:moveTo>
                    <a:pt x="6" y="0"/>
                  </a:moveTo>
                  <a:cubicBezTo>
                    <a:pt x="0" y="0"/>
                    <a:pt x="34" y="32"/>
                    <a:pt x="51" y="32"/>
                  </a:cubicBezTo>
                  <a:cubicBezTo>
                    <a:pt x="22" y="8"/>
                    <a:pt x="9" y="0"/>
                    <a:pt x="6"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1409604" y="3051606"/>
              <a:ext cx="3889" cy="1241"/>
            </a:xfrm>
            <a:custGeom>
              <a:rect b="b" l="l" r="r" t="t"/>
              <a:pathLst>
                <a:path extrusionOk="0" h="15" w="54">
                  <a:moveTo>
                    <a:pt x="1" y="0"/>
                  </a:moveTo>
                  <a:lnTo>
                    <a:pt x="1" y="0"/>
                  </a:lnTo>
                  <a:cubicBezTo>
                    <a:pt x="11" y="10"/>
                    <a:pt x="18" y="15"/>
                    <a:pt x="28" y="15"/>
                  </a:cubicBezTo>
                  <a:cubicBezTo>
                    <a:pt x="35" y="15"/>
                    <a:pt x="43" y="13"/>
                    <a:pt x="54" y="9"/>
                  </a:cubicBezTo>
                  <a:lnTo>
                    <a:pt x="54" y="9"/>
                  </a:lnTo>
                  <a:cubicBezTo>
                    <a:pt x="46" y="11"/>
                    <a:pt x="39" y="13"/>
                    <a:pt x="33" y="13"/>
                  </a:cubicBezTo>
                  <a:cubicBezTo>
                    <a:pt x="18" y="13"/>
                    <a:pt x="7" y="6"/>
                    <a:pt x="1"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1672468" y="3072626"/>
              <a:ext cx="1080" cy="910"/>
            </a:xfrm>
            <a:custGeom>
              <a:rect b="b" l="l" r="r" t="t"/>
              <a:pathLst>
                <a:path extrusionOk="0" h="11" w="15">
                  <a:moveTo>
                    <a:pt x="2" y="1"/>
                  </a:moveTo>
                  <a:cubicBezTo>
                    <a:pt x="0" y="1"/>
                    <a:pt x="5" y="6"/>
                    <a:pt x="15" y="11"/>
                  </a:cubicBezTo>
                  <a:cubicBezTo>
                    <a:pt x="8" y="3"/>
                    <a:pt x="3" y="1"/>
                    <a:pt x="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1397505" y="3091743"/>
              <a:ext cx="5185" cy="10344"/>
            </a:xfrm>
            <a:custGeom>
              <a:rect b="b" l="l" r="r" t="t"/>
              <a:pathLst>
                <a:path extrusionOk="0" h="125" w="72">
                  <a:moveTo>
                    <a:pt x="1" y="1"/>
                  </a:moveTo>
                  <a:cubicBezTo>
                    <a:pt x="10" y="45"/>
                    <a:pt x="45" y="80"/>
                    <a:pt x="71" y="124"/>
                  </a:cubicBezTo>
                  <a:cubicBezTo>
                    <a:pt x="63" y="107"/>
                    <a:pt x="36" y="71"/>
                    <a:pt x="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1391167" y="3088101"/>
              <a:ext cx="5185" cy="7365"/>
            </a:xfrm>
            <a:custGeom>
              <a:rect b="b" l="l" r="r" t="t"/>
              <a:pathLst>
                <a:path extrusionOk="0" h="89" w="72">
                  <a:moveTo>
                    <a:pt x="18" y="1"/>
                  </a:moveTo>
                  <a:cubicBezTo>
                    <a:pt x="1" y="1"/>
                    <a:pt x="1" y="18"/>
                    <a:pt x="71" y="89"/>
                  </a:cubicBezTo>
                  <a:cubicBezTo>
                    <a:pt x="54" y="54"/>
                    <a:pt x="36" y="27"/>
                    <a:pt x="18"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1402618" y="3102004"/>
              <a:ext cx="9578" cy="10262"/>
            </a:xfrm>
            <a:custGeom>
              <a:rect b="b" l="l" r="r" t="t"/>
              <a:pathLst>
                <a:path extrusionOk="0" h="124" w="133">
                  <a:moveTo>
                    <a:pt x="0" y="0"/>
                  </a:moveTo>
                  <a:lnTo>
                    <a:pt x="0" y="0"/>
                  </a:lnTo>
                  <a:cubicBezTo>
                    <a:pt x="9" y="27"/>
                    <a:pt x="18" y="36"/>
                    <a:pt x="9" y="36"/>
                  </a:cubicBezTo>
                  <a:cubicBezTo>
                    <a:pt x="28" y="42"/>
                    <a:pt x="50" y="60"/>
                    <a:pt x="82" y="86"/>
                  </a:cubicBezTo>
                  <a:lnTo>
                    <a:pt x="82" y="86"/>
                  </a:lnTo>
                  <a:cubicBezTo>
                    <a:pt x="75" y="79"/>
                    <a:pt x="68" y="71"/>
                    <a:pt x="62" y="62"/>
                  </a:cubicBezTo>
                  <a:cubicBezTo>
                    <a:pt x="36" y="44"/>
                    <a:pt x="18" y="27"/>
                    <a:pt x="0" y="0"/>
                  </a:cubicBezTo>
                  <a:close/>
                  <a:moveTo>
                    <a:pt x="82" y="86"/>
                  </a:moveTo>
                  <a:lnTo>
                    <a:pt x="82" y="86"/>
                  </a:lnTo>
                  <a:cubicBezTo>
                    <a:pt x="97" y="100"/>
                    <a:pt x="115" y="112"/>
                    <a:pt x="133" y="124"/>
                  </a:cubicBezTo>
                  <a:cubicBezTo>
                    <a:pt x="114" y="110"/>
                    <a:pt x="97" y="97"/>
                    <a:pt x="82" y="86"/>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2210754" y="2018665"/>
              <a:ext cx="4868" cy="4432"/>
            </a:xfrm>
            <a:custGeom>
              <a:rect b="b" l="l" r="r" t="t"/>
              <a:pathLst>
                <a:path extrusionOk="0" h="42" w="53">
                  <a:moveTo>
                    <a:pt x="8" y="1"/>
                  </a:moveTo>
                  <a:cubicBezTo>
                    <a:pt x="0" y="1"/>
                    <a:pt x="20" y="20"/>
                    <a:pt x="53" y="42"/>
                  </a:cubicBezTo>
                  <a:cubicBezTo>
                    <a:pt x="53" y="33"/>
                    <a:pt x="53" y="33"/>
                    <a:pt x="53" y="24"/>
                  </a:cubicBezTo>
                  <a:cubicBezTo>
                    <a:pt x="27" y="8"/>
                    <a:pt x="12" y="1"/>
                    <a:pt x="8"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2067772" y="3031083"/>
              <a:ext cx="720" cy="828"/>
            </a:xfrm>
            <a:custGeom>
              <a:rect b="b" l="l" r="r" t="t"/>
              <a:pathLst>
                <a:path extrusionOk="0" h="10" w="10">
                  <a:moveTo>
                    <a:pt x="0" y="1"/>
                  </a:moveTo>
                  <a:cubicBezTo>
                    <a:pt x="0" y="10"/>
                    <a:pt x="0" y="10"/>
                    <a:pt x="9" y="10"/>
                  </a:cubicBezTo>
                  <a:lnTo>
                    <a:pt x="0"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2068420" y="3024545"/>
              <a:ext cx="18508" cy="30040"/>
            </a:xfrm>
            <a:custGeom>
              <a:rect b="b" l="l" r="r" t="t"/>
              <a:pathLst>
                <a:path extrusionOk="0" h="363" w="257">
                  <a:moveTo>
                    <a:pt x="256" y="0"/>
                  </a:moveTo>
                  <a:lnTo>
                    <a:pt x="256" y="0"/>
                  </a:lnTo>
                  <a:cubicBezTo>
                    <a:pt x="182" y="81"/>
                    <a:pt x="130" y="105"/>
                    <a:pt x="80" y="105"/>
                  </a:cubicBezTo>
                  <a:cubicBezTo>
                    <a:pt x="54" y="105"/>
                    <a:pt x="28" y="98"/>
                    <a:pt x="0" y="89"/>
                  </a:cubicBezTo>
                  <a:lnTo>
                    <a:pt x="0" y="89"/>
                  </a:lnTo>
                  <a:lnTo>
                    <a:pt x="89" y="362"/>
                  </a:lnTo>
                  <a:lnTo>
                    <a:pt x="256"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1383523" y="1697735"/>
              <a:ext cx="1430631" cy="1437703"/>
            </a:xfrm>
            <a:custGeom>
              <a:rect b="b" l="l" r="r" t="t"/>
              <a:pathLst>
                <a:path extrusionOk="0" h="13623" w="15577">
                  <a:moveTo>
                    <a:pt x="7038" y="19"/>
                  </a:moveTo>
                  <a:cubicBezTo>
                    <a:pt x="7046" y="21"/>
                    <a:pt x="7054" y="24"/>
                    <a:pt x="7062" y="25"/>
                  </a:cubicBezTo>
                  <a:lnTo>
                    <a:pt x="7062" y="25"/>
                  </a:lnTo>
                  <a:cubicBezTo>
                    <a:pt x="7056" y="23"/>
                    <a:pt x="7048" y="20"/>
                    <a:pt x="7038" y="19"/>
                  </a:cubicBezTo>
                  <a:close/>
                  <a:moveTo>
                    <a:pt x="9275" y="2050"/>
                  </a:moveTo>
                  <a:cubicBezTo>
                    <a:pt x="9283" y="2050"/>
                    <a:pt x="9299" y="2055"/>
                    <a:pt x="9316" y="2058"/>
                  </a:cubicBezTo>
                  <a:lnTo>
                    <a:pt x="9316" y="2111"/>
                  </a:lnTo>
                  <a:cubicBezTo>
                    <a:pt x="9267" y="2062"/>
                    <a:pt x="9262" y="2050"/>
                    <a:pt x="9275" y="2050"/>
                  </a:cubicBezTo>
                  <a:close/>
                  <a:moveTo>
                    <a:pt x="6517" y="2156"/>
                  </a:moveTo>
                  <a:lnTo>
                    <a:pt x="6517" y="2156"/>
                  </a:lnTo>
                  <a:cubicBezTo>
                    <a:pt x="6511" y="2159"/>
                    <a:pt x="6505" y="2165"/>
                    <a:pt x="6499" y="2173"/>
                  </a:cubicBezTo>
                  <a:lnTo>
                    <a:pt x="6499" y="2173"/>
                  </a:lnTo>
                  <a:cubicBezTo>
                    <a:pt x="6505" y="2167"/>
                    <a:pt x="6511" y="2162"/>
                    <a:pt x="6517" y="2156"/>
                  </a:cubicBezTo>
                  <a:close/>
                  <a:moveTo>
                    <a:pt x="9589" y="4663"/>
                  </a:moveTo>
                  <a:lnTo>
                    <a:pt x="9589" y="4663"/>
                  </a:lnTo>
                  <a:cubicBezTo>
                    <a:pt x="9594" y="4674"/>
                    <a:pt x="9601" y="4683"/>
                    <a:pt x="9607" y="4690"/>
                  </a:cubicBezTo>
                  <a:cubicBezTo>
                    <a:pt x="9601" y="4681"/>
                    <a:pt x="9595" y="4672"/>
                    <a:pt x="9589" y="4663"/>
                  </a:cubicBezTo>
                  <a:close/>
                  <a:moveTo>
                    <a:pt x="10782" y="6650"/>
                  </a:moveTo>
                  <a:cubicBezTo>
                    <a:pt x="10788" y="6655"/>
                    <a:pt x="10793" y="6660"/>
                    <a:pt x="10799" y="6665"/>
                  </a:cubicBezTo>
                  <a:lnTo>
                    <a:pt x="10799" y="6665"/>
                  </a:lnTo>
                  <a:lnTo>
                    <a:pt x="10782" y="6650"/>
                  </a:lnTo>
                  <a:close/>
                  <a:moveTo>
                    <a:pt x="13448" y="10226"/>
                  </a:moveTo>
                  <a:lnTo>
                    <a:pt x="13448" y="10226"/>
                  </a:lnTo>
                  <a:cubicBezTo>
                    <a:pt x="13456" y="10240"/>
                    <a:pt x="13465" y="10250"/>
                    <a:pt x="13473" y="10256"/>
                  </a:cubicBezTo>
                  <a:lnTo>
                    <a:pt x="13473" y="10256"/>
                  </a:lnTo>
                  <a:lnTo>
                    <a:pt x="13448" y="10226"/>
                  </a:lnTo>
                  <a:close/>
                  <a:moveTo>
                    <a:pt x="14074" y="11015"/>
                  </a:moveTo>
                  <a:cubicBezTo>
                    <a:pt x="14159" y="11015"/>
                    <a:pt x="14150" y="11079"/>
                    <a:pt x="14172" y="11162"/>
                  </a:cubicBezTo>
                  <a:cubicBezTo>
                    <a:pt x="14119" y="11127"/>
                    <a:pt x="13996" y="11091"/>
                    <a:pt x="14022" y="11021"/>
                  </a:cubicBezTo>
                  <a:cubicBezTo>
                    <a:pt x="14043" y="11017"/>
                    <a:pt x="14060" y="11015"/>
                    <a:pt x="14074" y="11015"/>
                  </a:cubicBezTo>
                  <a:close/>
                  <a:moveTo>
                    <a:pt x="8751" y="12380"/>
                  </a:moveTo>
                  <a:cubicBezTo>
                    <a:pt x="8749" y="12382"/>
                    <a:pt x="8747" y="12383"/>
                    <a:pt x="8745" y="12385"/>
                  </a:cubicBezTo>
                  <a:lnTo>
                    <a:pt x="8745" y="12385"/>
                  </a:lnTo>
                  <a:lnTo>
                    <a:pt x="8751" y="12380"/>
                  </a:lnTo>
                  <a:close/>
                  <a:moveTo>
                    <a:pt x="8848" y="12380"/>
                  </a:moveTo>
                  <a:cubicBezTo>
                    <a:pt x="8851" y="12383"/>
                    <a:pt x="8855" y="12385"/>
                    <a:pt x="8858" y="12387"/>
                  </a:cubicBezTo>
                  <a:lnTo>
                    <a:pt x="8858" y="12387"/>
                  </a:lnTo>
                  <a:cubicBezTo>
                    <a:pt x="8855" y="12384"/>
                    <a:pt x="8852" y="12382"/>
                    <a:pt x="8848" y="12380"/>
                  </a:cubicBezTo>
                  <a:close/>
                  <a:moveTo>
                    <a:pt x="11170" y="12478"/>
                  </a:moveTo>
                  <a:lnTo>
                    <a:pt x="11170" y="12478"/>
                  </a:lnTo>
                  <a:cubicBezTo>
                    <a:pt x="11151" y="12490"/>
                    <a:pt x="11127" y="12499"/>
                    <a:pt x="11099" y="12504"/>
                  </a:cubicBezTo>
                  <a:lnTo>
                    <a:pt x="11099" y="12504"/>
                  </a:lnTo>
                  <a:cubicBezTo>
                    <a:pt x="11107" y="12505"/>
                    <a:pt x="11114" y="12505"/>
                    <a:pt x="11121" y="12505"/>
                  </a:cubicBezTo>
                  <a:cubicBezTo>
                    <a:pt x="11143" y="12505"/>
                    <a:pt x="11159" y="12501"/>
                    <a:pt x="11170" y="12478"/>
                  </a:cubicBezTo>
                  <a:close/>
                  <a:moveTo>
                    <a:pt x="11082" y="12504"/>
                  </a:moveTo>
                  <a:cubicBezTo>
                    <a:pt x="11083" y="12505"/>
                    <a:pt x="11085" y="12506"/>
                    <a:pt x="11086" y="12507"/>
                  </a:cubicBezTo>
                  <a:lnTo>
                    <a:pt x="11086" y="12507"/>
                  </a:lnTo>
                  <a:cubicBezTo>
                    <a:pt x="11091" y="12506"/>
                    <a:pt x="11095" y="12505"/>
                    <a:pt x="11099" y="12504"/>
                  </a:cubicBezTo>
                  <a:lnTo>
                    <a:pt x="11099" y="12504"/>
                  </a:lnTo>
                  <a:cubicBezTo>
                    <a:pt x="11094" y="12504"/>
                    <a:pt x="11088" y="12504"/>
                    <a:pt x="11082" y="12504"/>
                  </a:cubicBezTo>
                  <a:close/>
                  <a:moveTo>
                    <a:pt x="12997" y="12514"/>
                  </a:moveTo>
                  <a:cubicBezTo>
                    <a:pt x="13030" y="12514"/>
                    <a:pt x="13067" y="12531"/>
                    <a:pt x="13104" y="12557"/>
                  </a:cubicBezTo>
                  <a:cubicBezTo>
                    <a:pt x="13088" y="12560"/>
                    <a:pt x="13069" y="12562"/>
                    <a:pt x="13049" y="12562"/>
                  </a:cubicBezTo>
                  <a:cubicBezTo>
                    <a:pt x="13015" y="12562"/>
                    <a:pt x="12975" y="12556"/>
                    <a:pt x="12936" y="12539"/>
                  </a:cubicBezTo>
                  <a:cubicBezTo>
                    <a:pt x="12954" y="12522"/>
                    <a:pt x="12975" y="12514"/>
                    <a:pt x="12997" y="12514"/>
                  </a:cubicBezTo>
                  <a:close/>
                  <a:moveTo>
                    <a:pt x="186" y="13069"/>
                  </a:moveTo>
                  <a:cubicBezTo>
                    <a:pt x="190" y="13074"/>
                    <a:pt x="195" y="13076"/>
                    <a:pt x="196" y="13076"/>
                  </a:cubicBezTo>
                  <a:cubicBezTo>
                    <a:pt x="197" y="13076"/>
                    <a:pt x="195" y="13074"/>
                    <a:pt x="186" y="13069"/>
                  </a:cubicBezTo>
                  <a:close/>
                  <a:moveTo>
                    <a:pt x="1475" y="13449"/>
                  </a:moveTo>
                  <a:cubicBezTo>
                    <a:pt x="1528" y="13458"/>
                    <a:pt x="1537" y="13467"/>
                    <a:pt x="1555" y="13467"/>
                  </a:cubicBezTo>
                  <a:cubicBezTo>
                    <a:pt x="1563" y="13475"/>
                    <a:pt x="1563" y="13475"/>
                    <a:pt x="1563" y="13475"/>
                  </a:cubicBezTo>
                  <a:cubicBezTo>
                    <a:pt x="1563" y="13475"/>
                    <a:pt x="1555" y="13467"/>
                    <a:pt x="1537" y="13467"/>
                  </a:cubicBezTo>
                  <a:cubicBezTo>
                    <a:pt x="1528" y="13467"/>
                    <a:pt x="1519" y="13467"/>
                    <a:pt x="1510" y="13458"/>
                  </a:cubicBezTo>
                  <a:lnTo>
                    <a:pt x="1466" y="13458"/>
                  </a:lnTo>
                  <a:cubicBezTo>
                    <a:pt x="1475" y="13449"/>
                    <a:pt x="1475" y="13449"/>
                    <a:pt x="1475" y="13449"/>
                  </a:cubicBezTo>
                  <a:close/>
                  <a:moveTo>
                    <a:pt x="7477" y="0"/>
                  </a:moveTo>
                  <a:cubicBezTo>
                    <a:pt x="7365" y="0"/>
                    <a:pt x="7246" y="33"/>
                    <a:pt x="7141" y="33"/>
                  </a:cubicBezTo>
                  <a:cubicBezTo>
                    <a:pt x="7113" y="33"/>
                    <a:pt x="7087" y="31"/>
                    <a:pt x="7062" y="25"/>
                  </a:cubicBezTo>
                  <a:lnTo>
                    <a:pt x="7062" y="25"/>
                  </a:lnTo>
                  <a:cubicBezTo>
                    <a:pt x="7122" y="55"/>
                    <a:pt x="6965" y="155"/>
                    <a:pt x="6853" y="284"/>
                  </a:cubicBezTo>
                  <a:cubicBezTo>
                    <a:pt x="6817" y="310"/>
                    <a:pt x="6791" y="346"/>
                    <a:pt x="6764" y="381"/>
                  </a:cubicBezTo>
                  <a:cubicBezTo>
                    <a:pt x="6738" y="416"/>
                    <a:pt x="6729" y="443"/>
                    <a:pt x="6720" y="469"/>
                  </a:cubicBezTo>
                  <a:cubicBezTo>
                    <a:pt x="6705" y="508"/>
                    <a:pt x="6716" y="533"/>
                    <a:pt x="6772" y="533"/>
                  </a:cubicBezTo>
                  <a:cubicBezTo>
                    <a:pt x="6780" y="533"/>
                    <a:pt x="6789" y="532"/>
                    <a:pt x="6800" y="531"/>
                  </a:cubicBezTo>
                  <a:lnTo>
                    <a:pt x="6800" y="531"/>
                  </a:lnTo>
                  <a:cubicBezTo>
                    <a:pt x="6760" y="562"/>
                    <a:pt x="6736" y="573"/>
                    <a:pt x="6719" y="573"/>
                  </a:cubicBezTo>
                  <a:cubicBezTo>
                    <a:pt x="6702" y="573"/>
                    <a:pt x="6694" y="562"/>
                    <a:pt x="6685" y="549"/>
                  </a:cubicBezTo>
                  <a:cubicBezTo>
                    <a:pt x="6666" y="530"/>
                    <a:pt x="6652" y="507"/>
                    <a:pt x="6618" y="507"/>
                  </a:cubicBezTo>
                  <a:cubicBezTo>
                    <a:pt x="6603" y="507"/>
                    <a:pt x="6585" y="511"/>
                    <a:pt x="6561" y="522"/>
                  </a:cubicBezTo>
                  <a:cubicBezTo>
                    <a:pt x="6526" y="575"/>
                    <a:pt x="6490" y="628"/>
                    <a:pt x="6455" y="681"/>
                  </a:cubicBezTo>
                  <a:cubicBezTo>
                    <a:pt x="6429" y="725"/>
                    <a:pt x="6393" y="761"/>
                    <a:pt x="6358" y="805"/>
                  </a:cubicBezTo>
                  <a:cubicBezTo>
                    <a:pt x="6287" y="893"/>
                    <a:pt x="6199" y="972"/>
                    <a:pt x="6120" y="1052"/>
                  </a:cubicBezTo>
                  <a:cubicBezTo>
                    <a:pt x="5952" y="1220"/>
                    <a:pt x="5766" y="1405"/>
                    <a:pt x="5643" y="1617"/>
                  </a:cubicBezTo>
                  <a:cubicBezTo>
                    <a:pt x="5669" y="1652"/>
                    <a:pt x="5766" y="1617"/>
                    <a:pt x="5758" y="1741"/>
                  </a:cubicBezTo>
                  <a:cubicBezTo>
                    <a:pt x="5652" y="1776"/>
                    <a:pt x="5546" y="1811"/>
                    <a:pt x="5440" y="1847"/>
                  </a:cubicBezTo>
                  <a:cubicBezTo>
                    <a:pt x="5404" y="1944"/>
                    <a:pt x="5581" y="2050"/>
                    <a:pt x="5369" y="2129"/>
                  </a:cubicBezTo>
                  <a:cubicBezTo>
                    <a:pt x="5381" y="2127"/>
                    <a:pt x="5395" y="2125"/>
                    <a:pt x="5407" y="2125"/>
                  </a:cubicBezTo>
                  <a:cubicBezTo>
                    <a:pt x="5441" y="2125"/>
                    <a:pt x="5470" y="2137"/>
                    <a:pt x="5457" y="2182"/>
                  </a:cubicBezTo>
                  <a:cubicBezTo>
                    <a:pt x="5113" y="2553"/>
                    <a:pt x="4910" y="3021"/>
                    <a:pt x="4733" y="3489"/>
                  </a:cubicBezTo>
                  <a:cubicBezTo>
                    <a:pt x="4539" y="3957"/>
                    <a:pt x="4380" y="4434"/>
                    <a:pt x="4062" y="4831"/>
                  </a:cubicBezTo>
                  <a:cubicBezTo>
                    <a:pt x="4098" y="4801"/>
                    <a:pt x="4120" y="4789"/>
                    <a:pt x="4133" y="4789"/>
                  </a:cubicBezTo>
                  <a:cubicBezTo>
                    <a:pt x="4161" y="4789"/>
                    <a:pt x="4142" y="4850"/>
                    <a:pt x="4124" y="4910"/>
                  </a:cubicBezTo>
                  <a:cubicBezTo>
                    <a:pt x="4132" y="4898"/>
                    <a:pt x="4142" y="4894"/>
                    <a:pt x="4152" y="4894"/>
                  </a:cubicBezTo>
                  <a:cubicBezTo>
                    <a:pt x="4187" y="4894"/>
                    <a:pt x="4233" y="4948"/>
                    <a:pt x="4274" y="4955"/>
                  </a:cubicBezTo>
                  <a:cubicBezTo>
                    <a:pt x="4186" y="5061"/>
                    <a:pt x="4098" y="5175"/>
                    <a:pt x="4000" y="5281"/>
                  </a:cubicBezTo>
                  <a:cubicBezTo>
                    <a:pt x="4124" y="5396"/>
                    <a:pt x="3868" y="5670"/>
                    <a:pt x="3983" y="5758"/>
                  </a:cubicBezTo>
                  <a:lnTo>
                    <a:pt x="4000" y="5635"/>
                  </a:lnTo>
                  <a:cubicBezTo>
                    <a:pt x="4030" y="5694"/>
                    <a:pt x="4077" y="5715"/>
                    <a:pt x="4135" y="5715"/>
                  </a:cubicBezTo>
                  <a:cubicBezTo>
                    <a:pt x="4179" y="5715"/>
                    <a:pt x="4229" y="5703"/>
                    <a:pt x="4283" y="5688"/>
                  </a:cubicBezTo>
                  <a:cubicBezTo>
                    <a:pt x="4367" y="5662"/>
                    <a:pt x="4460" y="5627"/>
                    <a:pt x="4542" y="5627"/>
                  </a:cubicBezTo>
                  <a:cubicBezTo>
                    <a:pt x="4572" y="5627"/>
                    <a:pt x="4601" y="5631"/>
                    <a:pt x="4627" y="5643"/>
                  </a:cubicBezTo>
                  <a:cubicBezTo>
                    <a:pt x="4521" y="5405"/>
                    <a:pt x="5069" y="5255"/>
                    <a:pt x="4901" y="4866"/>
                  </a:cubicBezTo>
                  <a:cubicBezTo>
                    <a:pt x="4912" y="4860"/>
                    <a:pt x="4921" y="4857"/>
                    <a:pt x="4928" y="4857"/>
                  </a:cubicBezTo>
                  <a:cubicBezTo>
                    <a:pt x="4965" y="4857"/>
                    <a:pt x="4963" y="4930"/>
                    <a:pt x="4997" y="4930"/>
                  </a:cubicBezTo>
                  <a:cubicBezTo>
                    <a:pt x="5000" y="4930"/>
                    <a:pt x="5003" y="4929"/>
                    <a:pt x="5007" y="4928"/>
                  </a:cubicBezTo>
                  <a:cubicBezTo>
                    <a:pt x="4945" y="4822"/>
                    <a:pt x="4963" y="4725"/>
                    <a:pt x="5060" y="4575"/>
                  </a:cubicBezTo>
                  <a:lnTo>
                    <a:pt x="5069" y="4601"/>
                  </a:lnTo>
                  <a:cubicBezTo>
                    <a:pt x="5210" y="4133"/>
                    <a:pt x="5369" y="3975"/>
                    <a:pt x="5652" y="3524"/>
                  </a:cubicBezTo>
                  <a:lnTo>
                    <a:pt x="5537" y="3507"/>
                  </a:lnTo>
                  <a:cubicBezTo>
                    <a:pt x="5599" y="3409"/>
                    <a:pt x="5634" y="3401"/>
                    <a:pt x="5687" y="3365"/>
                  </a:cubicBezTo>
                  <a:cubicBezTo>
                    <a:pt x="5672" y="3334"/>
                    <a:pt x="5658" y="3322"/>
                    <a:pt x="5644" y="3322"/>
                  </a:cubicBezTo>
                  <a:cubicBezTo>
                    <a:pt x="5590" y="3322"/>
                    <a:pt x="5543" y="3515"/>
                    <a:pt x="5481" y="3515"/>
                  </a:cubicBezTo>
                  <a:cubicBezTo>
                    <a:pt x="5465" y="3515"/>
                    <a:pt x="5449" y="3502"/>
                    <a:pt x="5431" y="3471"/>
                  </a:cubicBezTo>
                  <a:cubicBezTo>
                    <a:pt x="5563" y="3445"/>
                    <a:pt x="5652" y="3259"/>
                    <a:pt x="5749" y="3092"/>
                  </a:cubicBezTo>
                  <a:cubicBezTo>
                    <a:pt x="5841" y="2924"/>
                    <a:pt x="5941" y="2772"/>
                    <a:pt x="6057" y="2772"/>
                  </a:cubicBezTo>
                  <a:cubicBezTo>
                    <a:pt x="6063" y="2772"/>
                    <a:pt x="6069" y="2773"/>
                    <a:pt x="6075" y="2774"/>
                  </a:cubicBezTo>
                  <a:cubicBezTo>
                    <a:pt x="6173" y="2624"/>
                    <a:pt x="5943" y="2756"/>
                    <a:pt x="6040" y="2606"/>
                  </a:cubicBezTo>
                  <a:lnTo>
                    <a:pt x="6120" y="2597"/>
                  </a:lnTo>
                  <a:lnTo>
                    <a:pt x="6067" y="2518"/>
                  </a:lnTo>
                  <a:cubicBezTo>
                    <a:pt x="6121" y="2457"/>
                    <a:pt x="6184" y="2434"/>
                    <a:pt x="6235" y="2434"/>
                  </a:cubicBezTo>
                  <a:cubicBezTo>
                    <a:pt x="6259" y="2434"/>
                    <a:pt x="6280" y="2439"/>
                    <a:pt x="6296" y="2447"/>
                  </a:cubicBezTo>
                  <a:cubicBezTo>
                    <a:pt x="6279" y="2465"/>
                    <a:pt x="6270" y="2526"/>
                    <a:pt x="6252" y="2553"/>
                  </a:cubicBezTo>
                  <a:cubicBezTo>
                    <a:pt x="6386" y="2474"/>
                    <a:pt x="6449" y="2242"/>
                    <a:pt x="6499" y="2173"/>
                  </a:cubicBezTo>
                  <a:lnTo>
                    <a:pt x="6499" y="2173"/>
                  </a:lnTo>
                  <a:cubicBezTo>
                    <a:pt x="6461" y="2209"/>
                    <a:pt x="6423" y="2240"/>
                    <a:pt x="6385" y="2270"/>
                  </a:cubicBezTo>
                  <a:cubicBezTo>
                    <a:pt x="6490" y="2058"/>
                    <a:pt x="6649" y="1847"/>
                    <a:pt x="6817" y="1635"/>
                  </a:cubicBezTo>
                  <a:cubicBezTo>
                    <a:pt x="6897" y="1529"/>
                    <a:pt x="6976" y="1423"/>
                    <a:pt x="7056" y="1326"/>
                  </a:cubicBezTo>
                  <a:cubicBezTo>
                    <a:pt x="7073" y="1299"/>
                    <a:pt x="7091" y="1273"/>
                    <a:pt x="7109" y="1246"/>
                  </a:cubicBezTo>
                  <a:lnTo>
                    <a:pt x="7135" y="1202"/>
                  </a:lnTo>
                  <a:cubicBezTo>
                    <a:pt x="7144" y="1193"/>
                    <a:pt x="7144" y="1175"/>
                    <a:pt x="7153" y="1167"/>
                  </a:cubicBezTo>
                  <a:cubicBezTo>
                    <a:pt x="7170" y="1131"/>
                    <a:pt x="7188" y="1096"/>
                    <a:pt x="7197" y="1052"/>
                  </a:cubicBezTo>
                  <a:cubicBezTo>
                    <a:pt x="7188" y="1043"/>
                    <a:pt x="7170" y="1043"/>
                    <a:pt x="7153" y="1034"/>
                  </a:cubicBezTo>
                  <a:cubicBezTo>
                    <a:pt x="7206" y="902"/>
                    <a:pt x="7250" y="884"/>
                    <a:pt x="7294" y="875"/>
                  </a:cubicBezTo>
                  <a:cubicBezTo>
                    <a:pt x="7338" y="866"/>
                    <a:pt x="7382" y="858"/>
                    <a:pt x="7488" y="805"/>
                  </a:cubicBezTo>
                  <a:lnTo>
                    <a:pt x="7488" y="805"/>
                  </a:lnTo>
                  <a:lnTo>
                    <a:pt x="7479" y="822"/>
                  </a:lnTo>
                  <a:cubicBezTo>
                    <a:pt x="7510" y="766"/>
                    <a:pt x="7563" y="732"/>
                    <a:pt x="7613" y="732"/>
                  </a:cubicBezTo>
                  <a:cubicBezTo>
                    <a:pt x="7635" y="732"/>
                    <a:pt x="7655" y="739"/>
                    <a:pt x="7674" y="752"/>
                  </a:cubicBezTo>
                  <a:cubicBezTo>
                    <a:pt x="7630" y="778"/>
                    <a:pt x="7656" y="822"/>
                    <a:pt x="7665" y="866"/>
                  </a:cubicBezTo>
                  <a:cubicBezTo>
                    <a:pt x="7674" y="919"/>
                    <a:pt x="7674" y="964"/>
                    <a:pt x="7638" y="981"/>
                  </a:cubicBezTo>
                  <a:cubicBezTo>
                    <a:pt x="7658" y="979"/>
                    <a:pt x="7675" y="979"/>
                    <a:pt x="7690" y="979"/>
                  </a:cubicBezTo>
                  <a:cubicBezTo>
                    <a:pt x="7715" y="979"/>
                    <a:pt x="7733" y="981"/>
                    <a:pt x="7747" y="981"/>
                  </a:cubicBezTo>
                  <a:cubicBezTo>
                    <a:pt x="7760" y="981"/>
                    <a:pt x="7770" y="979"/>
                    <a:pt x="7780" y="972"/>
                  </a:cubicBezTo>
                  <a:cubicBezTo>
                    <a:pt x="7809" y="965"/>
                    <a:pt x="7833" y="933"/>
                    <a:pt x="7906" y="933"/>
                  </a:cubicBezTo>
                  <a:cubicBezTo>
                    <a:pt x="7921" y="933"/>
                    <a:pt x="7937" y="934"/>
                    <a:pt x="7956" y="937"/>
                  </a:cubicBezTo>
                  <a:cubicBezTo>
                    <a:pt x="7947" y="964"/>
                    <a:pt x="7930" y="999"/>
                    <a:pt x="7921" y="1034"/>
                  </a:cubicBezTo>
                  <a:cubicBezTo>
                    <a:pt x="7939" y="1034"/>
                    <a:pt x="7956" y="1032"/>
                    <a:pt x="7974" y="1032"/>
                  </a:cubicBezTo>
                  <a:cubicBezTo>
                    <a:pt x="7992" y="1032"/>
                    <a:pt x="8009" y="1034"/>
                    <a:pt x="8027" y="1043"/>
                  </a:cubicBezTo>
                  <a:cubicBezTo>
                    <a:pt x="8053" y="1061"/>
                    <a:pt x="8080" y="1070"/>
                    <a:pt x="8142" y="1167"/>
                  </a:cubicBezTo>
                  <a:cubicBezTo>
                    <a:pt x="8118" y="1147"/>
                    <a:pt x="8100" y="1139"/>
                    <a:pt x="8087" y="1139"/>
                  </a:cubicBezTo>
                  <a:cubicBezTo>
                    <a:pt x="8037" y="1139"/>
                    <a:pt x="8049" y="1251"/>
                    <a:pt x="7990" y="1251"/>
                  </a:cubicBezTo>
                  <a:cubicBezTo>
                    <a:pt x="7973" y="1251"/>
                    <a:pt x="7951" y="1242"/>
                    <a:pt x="7921" y="1220"/>
                  </a:cubicBezTo>
                  <a:lnTo>
                    <a:pt x="7921" y="1220"/>
                  </a:lnTo>
                  <a:cubicBezTo>
                    <a:pt x="7965" y="1679"/>
                    <a:pt x="8389" y="1696"/>
                    <a:pt x="8248" y="1997"/>
                  </a:cubicBezTo>
                  <a:cubicBezTo>
                    <a:pt x="8267" y="2001"/>
                    <a:pt x="8284" y="2003"/>
                    <a:pt x="8298" y="2003"/>
                  </a:cubicBezTo>
                  <a:cubicBezTo>
                    <a:pt x="8486" y="2003"/>
                    <a:pt x="8230" y="1671"/>
                    <a:pt x="8260" y="1671"/>
                  </a:cubicBezTo>
                  <a:cubicBezTo>
                    <a:pt x="8262" y="1671"/>
                    <a:pt x="8267" y="1674"/>
                    <a:pt x="8274" y="1679"/>
                  </a:cubicBezTo>
                  <a:cubicBezTo>
                    <a:pt x="8280" y="1653"/>
                    <a:pt x="8295" y="1642"/>
                    <a:pt x="8316" y="1642"/>
                  </a:cubicBezTo>
                  <a:cubicBezTo>
                    <a:pt x="8385" y="1642"/>
                    <a:pt x="8514" y="1769"/>
                    <a:pt x="8548" y="1864"/>
                  </a:cubicBezTo>
                  <a:cubicBezTo>
                    <a:pt x="8608" y="1984"/>
                    <a:pt x="8418" y="2204"/>
                    <a:pt x="8561" y="2492"/>
                  </a:cubicBezTo>
                  <a:lnTo>
                    <a:pt x="8561" y="2492"/>
                  </a:lnTo>
                  <a:cubicBezTo>
                    <a:pt x="8552" y="2484"/>
                    <a:pt x="8541" y="2481"/>
                    <a:pt x="8530" y="2465"/>
                  </a:cubicBezTo>
                  <a:lnTo>
                    <a:pt x="8530" y="2465"/>
                  </a:lnTo>
                  <a:cubicBezTo>
                    <a:pt x="8539" y="2606"/>
                    <a:pt x="8724" y="2641"/>
                    <a:pt x="8716" y="2827"/>
                  </a:cubicBezTo>
                  <a:cubicBezTo>
                    <a:pt x="8858" y="2834"/>
                    <a:pt x="8828" y="2963"/>
                    <a:pt x="8920" y="2963"/>
                  </a:cubicBezTo>
                  <a:cubicBezTo>
                    <a:pt x="8936" y="2963"/>
                    <a:pt x="8956" y="2959"/>
                    <a:pt x="8980" y="2950"/>
                  </a:cubicBezTo>
                  <a:lnTo>
                    <a:pt x="8786" y="2694"/>
                  </a:lnTo>
                  <a:lnTo>
                    <a:pt x="8786" y="2694"/>
                  </a:lnTo>
                  <a:cubicBezTo>
                    <a:pt x="8919" y="2827"/>
                    <a:pt x="9175" y="2871"/>
                    <a:pt x="9237" y="3171"/>
                  </a:cubicBezTo>
                  <a:cubicBezTo>
                    <a:pt x="9192" y="3171"/>
                    <a:pt x="9113" y="3118"/>
                    <a:pt x="9060" y="3083"/>
                  </a:cubicBezTo>
                  <a:lnTo>
                    <a:pt x="9060" y="3083"/>
                  </a:lnTo>
                  <a:cubicBezTo>
                    <a:pt x="9051" y="3180"/>
                    <a:pt x="9175" y="3206"/>
                    <a:pt x="9166" y="3312"/>
                  </a:cubicBezTo>
                  <a:cubicBezTo>
                    <a:pt x="9153" y="3317"/>
                    <a:pt x="9142" y="3319"/>
                    <a:pt x="9130" y="3319"/>
                  </a:cubicBezTo>
                  <a:cubicBezTo>
                    <a:pt x="8989" y="3319"/>
                    <a:pt x="8929" y="2987"/>
                    <a:pt x="8733" y="2897"/>
                  </a:cubicBezTo>
                  <a:lnTo>
                    <a:pt x="8733" y="2897"/>
                  </a:lnTo>
                  <a:cubicBezTo>
                    <a:pt x="8707" y="3012"/>
                    <a:pt x="9025" y="3153"/>
                    <a:pt x="8804" y="3162"/>
                  </a:cubicBezTo>
                  <a:cubicBezTo>
                    <a:pt x="9086" y="3162"/>
                    <a:pt x="8954" y="3471"/>
                    <a:pt x="9228" y="3577"/>
                  </a:cubicBezTo>
                  <a:lnTo>
                    <a:pt x="9131" y="3621"/>
                  </a:lnTo>
                  <a:cubicBezTo>
                    <a:pt x="9166" y="3648"/>
                    <a:pt x="9245" y="3683"/>
                    <a:pt x="9281" y="3745"/>
                  </a:cubicBezTo>
                  <a:lnTo>
                    <a:pt x="9095" y="3710"/>
                  </a:lnTo>
                  <a:lnTo>
                    <a:pt x="9095" y="3710"/>
                  </a:lnTo>
                  <a:cubicBezTo>
                    <a:pt x="9290" y="3816"/>
                    <a:pt x="9192" y="4080"/>
                    <a:pt x="9343" y="4204"/>
                  </a:cubicBezTo>
                  <a:cubicBezTo>
                    <a:pt x="9148" y="3877"/>
                    <a:pt x="9413" y="4063"/>
                    <a:pt x="9395" y="3886"/>
                  </a:cubicBezTo>
                  <a:lnTo>
                    <a:pt x="9395" y="3886"/>
                  </a:lnTo>
                  <a:cubicBezTo>
                    <a:pt x="9750" y="4206"/>
                    <a:pt x="9309" y="4255"/>
                    <a:pt x="9589" y="4663"/>
                  </a:cubicBezTo>
                  <a:lnTo>
                    <a:pt x="9589" y="4663"/>
                  </a:lnTo>
                  <a:cubicBezTo>
                    <a:pt x="9554" y="4600"/>
                    <a:pt x="9538" y="4481"/>
                    <a:pt x="9588" y="4481"/>
                  </a:cubicBezTo>
                  <a:cubicBezTo>
                    <a:pt x="9598" y="4481"/>
                    <a:pt x="9610" y="4486"/>
                    <a:pt x="9625" y="4495"/>
                  </a:cubicBezTo>
                  <a:cubicBezTo>
                    <a:pt x="9660" y="4593"/>
                    <a:pt x="9687" y="4725"/>
                    <a:pt x="9678" y="4805"/>
                  </a:cubicBezTo>
                  <a:cubicBezTo>
                    <a:pt x="9733" y="4887"/>
                    <a:pt x="9762" y="4915"/>
                    <a:pt x="9778" y="4915"/>
                  </a:cubicBezTo>
                  <a:cubicBezTo>
                    <a:pt x="9813" y="4915"/>
                    <a:pt x="9788" y="4782"/>
                    <a:pt x="9838" y="4782"/>
                  </a:cubicBezTo>
                  <a:cubicBezTo>
                    <a:pt x="9847" y="4782"/>
                    <a:pt x="9858" y="4786"/>
                    <a:pt x="9872" y="4796"/>
                  </a:cubicBezTo>
                  <a:cubicBezTo>
                    <a:pt x="9819" y="4963"/>
                    <a:pt x="10005" y="4919"/>
                    <a:pt x="10120" y="5025"/>
                  </a:cubicBezTo>
                  <a:lnTo>
                    <a:pt x="10031" y="5087"/>
                  </a:lnTo>
                  <a:cubicBezTo>
                    <a:pt x="10089" y="5230"/>
                    <a:pt x="10139" y="5258"/>
                    <a:pt x="10185" y="5258"/>
                  </a:cubicBezTo>
                  <a:cubicBezTo>
                    <a:pt x="10214" y="5258"/>
                    <a:pt x="10241" y="5247"/>
                    <a:pt x="10268" y="5247"/>
                  </a:cubicBezTo>
                  <a:cubicBezTo>
                    <a:pt x="10310" y="5247"/>
                    <a:pt x="10350" y="5273"/>
                    <a:pt x="10393" y="5405"/>
                  </a:cubicBezTo>
                  <a:lnTo>
                    <a:pt x="10190" y="5352"/>
                  </a:lnTo>
                  <a:lnTo>
                    <a:pt x="10314" y="5493"/>
                  </a:lnTo>
                  <a:lnTo>
                    <a:pt x="10190" y="5520"/>
                  </a:lnTo>
                  <a:cubicBezTo>
                    <a:pt x="10376" y="5643"/>
                    <a:pt x="10393" y="5714"/>
                    <a:pt x="10464" y="5899"/>
                  </a:cubicBezTo>
                  <a:cubicBezTo>
                    <a:pt x="10483" y="5865"/>
                    <a:pt x="10520" y="5846"/>
                    <a:pt x="10563" y="5846"/>
                  </a:cubicBezTo>
                  <a:cubicBezTo>
                    <a:pt x="10621" y="5846"/>
                    <a:pt x="10691" y="5880"/>
                    <a:pt x="10746" y="5961"/>
                  </a:cubicBezTo>
                  <a:cubicBezTo>
                    <a:pt x="10755" y="6103"/>
                    <a:pt x="10623" y="5961"/>
                    <a:pt x="10773" y="6164"/>
                  </a:cubicBezTo>
                  <a:cubicBezTo>
                    <a:pt x="10685" y="6155"/>
                    <a:pt x="10579" y="6147"/>
                    <a:pt x="10605" y="6005"/>
                  </a:cubicBezTo>
                  <a:lnTo>
                    <a:pt x="10605" y="6005"/>
                  </a:lnTo>
                  <a:cubicBezTo>
                    <a:pt x="10600" y="6007"/>
                    <a:pt x="10594" y="6007"/>
                    <a:pt x="10589" y="6007"/>
                  </a:cubicBezTo>
                  <a:cubicBezTo>
                    <a:pt x="10561" y="6007"/>
                    <a:pt x="10526" y="5995"/>
                    <a:pt x="10498" y="5995"/>
                  </a:cubicBezTo>
                  <a:cubicBezTo>
                    <a:pt x="10492" y="5995"/>
                    <a:pt x="10487" y="5995"/>
                    <a:pt x="10482" y="5997"/>
                  </a:cubicBezTo>
                  <a:cubicBezTo>
                    <a:pt x="10490" y="6147"/>
                    <a:pt x="10640" y="6288"/>
                    <a:pt x="10693" y="6359"/>
                  </a:cubicBezTo>
                  <a:cubicBezTo>
                    <a:pt x="10676" y="6332"/>
                    <a:pt x="10658" y="6288"/>
                    <a:pt x="10658" y="6261"/>
                  </a:cubicBezTo>
                  <a:lnTo>
                    <a:pt x="10658" y="6261"/>
                  </a:lnTo>
                  <a:lnTo>
                    <a:pt x="10976" y="6491"/>
                  </a:lnTo>
                  <a:cubicBezTo>
                    <a:pt x="10976" y="6526"/>
                    <a:pt x="10963" y="6537"/>
                    <a:pt x="10943" y="6537"/>
                  </a:cubicBezTo>
                  <a:cubicBezTo>
                    <a:pt x="10923" y="6537"/>
                    <a:pt x="10897" y="6526"/>
                    <a:pt x="10870" y="6518"/>
                  </a:cubicBezTo>
                  <a:lnTo>
                    <a:pt x="10870" y="6518"/>
                  </a:lnTo>
                  <a:cubicBezTo>
                    <a:pt x="10923" y="6570"/>
                    <a:pt x="10994" y="6588"/>
                    <a:pt x="11055" y="6676"/>
                  </a:cubicBezTo>
                  <a:cubicBezTo>
                    <a:pt x="11006" y="6686"/>
                    <a:pt x="10961" y="6710"/>
                    <a:pt x="10912" y="6710"/>
                  </a:cubicBezTo>
                  <a:cubicBezTo>
                    <a:pt x="10878" y="6710"/>
                    <a:pt x="10841" y="6699"/>
                    <a:pt x="10799" y="6665"/>
                  </a:cubicBezTo>
                  <a:lnTo>
                    <a:pt x="10799" y="6665"/>
                  </a:lnTo>
                  <a:lnTo>
                    <a:pt x="11047" y="6880"/>
                  </a:lnTo>
                  <a:cubicBezTo>
                    <a:pt x="11030" y="6921"/>
                    <a:pt x="11053" y="7075"/>
                    <a:pt x="11010" y="7075"/>
                  </a:cubicBezTo>
                  <a:cubicBezTo>
                    <a:pt x="11008" y="7075"/>
                    <a:pt x="11005" y="7075"/>
                    <a:pt x="11003" y="7074"/>
                  </a:cubicBezTo>
                  <a:lnTo>
                    <a:pt x="11003" y="7074"/>
                  </a:lnTo>
                  <a:cubicBezTo>
                    <a:pt x="11064" y="7259"/>
                    <a:pt x="11409" y="7365"/>
                    <a:pt x="11488" y="7621"/>
                  </a:cubicBezTo>
                  <a:cubicBezTo>
                    <a:pt x="11515" y="7621"/>
                    <a:pt x="11541" y="7630"/>
                    <a:pt x="11585" y="7665"/>
                  </a:cubicBezTo>
                  <a:cubicBezTo>
                    <a:pt x="11700" y="7877"/>
                    <a:pt x="11727" y="8116"/>
                    <a:pt x="11991" y="8283"/>
                  </a:cubicBezTo>
                  <a:lnTo>
                    <a:pt x="11947" y="8504"/>
                  </a:lnTo>
                  <a:cubicBezTo>
                    <a:pt x="11972" y="8529"/>
                    <a:pt x="11991" y="8539"/>
                    <a:pt x="12005" y="8539"/>
                  </a:cubicBezTo>
                  <a:cubicBezTo>
                    <a:pt x="12058" y="8539"/>
                    <a:pt x="12049" y="8392"/>
                    <a:pt x="12119" y="8392"/>
                  </a:cubicBezTo>
                  <a:cubicBezTo>
                    <a:pt x="12147" y="8392"/>
                    <a:pt x="12187" y="8415"/>
                    <a:pt x="12248" y="8478"/>
                  </a:cubicBezTo>
                  <a:cubicBezTo>
                    <a:pt x="12442" y="8663"/>
                    <a:pt x="12195" y="8637"/>
                    <a:pt x="12212" y="8734"/>
                  </a:cubicBezTo>
                  <a:cubicBezTo>
                    <a:pt x="12345" y="8796"/>
                    <a:pt x="12610" y="8893"/>
                    <a:pt x="12645" y="9158"/>
                  </a:cubicBezTo>
                  <a:cubicBezTo>
                    <a:pt x="12574" y="9113"/>
                    <a:pt x="12557" y="9052"/>
                    <a:pt x="12504" y="8999"/>
                  </a:cubicBezTo>
                  <a:lnTo>
                    <a:pt x="12504" y="8999"/>
                  </a:lnTo>
                  <a:lnTo>
                    <a:pt x="12539" y="9193"/>
                  </a:lnTo>
                  <a:cubicBezTo>
                    <a:pt x="12381" y="9131"/>
                    <a:pt x="12303" y="9044"/>
                    <a:pt x="12266" y="9044"/>
                  </a:cubicBezTo>
                  <a:cubicBezTo>
                    <a:pt x="12246" y="9044"/>
                    <a:pt x="12239" y="9072"/>
                    <a:pt x="12239" y="9149"/>
                  </a:cubicBezTo>
                  <a:cubicBezTo>
                    <a:pt x="12264" y="9134"/>
                    <a:pt x="12289" y="9128"/>
                    <a:pt x="12313" y="9128"/>
                  </a:cubicBezTo>
                  <a:cubicBezTo>
                    <a:pt x="12513" y="9128"/>
                    <a:pt x="12667" y="9578"/>
                    <a:pt x="12861" y="9578"/>
                  </a:cubicBezTo>
                  <a:cubicBezTo>
                    <a:pt x="12885" y="9578"/>
                    <a:pt x="12910" y="9571"/>
                    <a:pt x="12936" y="9555"/>
                  </a:cubicBezTo>
                  <a:lnTo>
                    <a:pt x="12954" y="9696"/>
                  </a:lnTo>
                  <a:cubicBezTo>
                    <a:pt x="12936" y="9661"/>
                    <a:pt x="12919" y="9670"/>
                    <a:pt x="12901" y="9643"/>
                  </a:cubicBezTo>
                  <a:lnTo>
                    <a:pt x="12901" y="9643"/>
                  </a:lnTo>
                  <a:cubicBezTo>
                    <a:pt x="12919" y="9917"/>
                    <a:pt x="13183" y="9652"/>
                    <a:pt x="13325" y="9917"/>
                  </a:cubicBezTo>
                  <a:cubicBezTo>
                    <a:pt x="13362" y="10006"/>
                    <a:pt x="13374" y="10076"/>
                    <a:pt x="13330" y="10076"/>
                  </a:cubicBezTo>
                  <a:cubicBezTo>
                    <a:pt x="13322" y="10076"/>
                    <a:pt x="13311" y="10073"/>
                    <a:pt x="13298" y="10067"/>
                  </a:cubicBezTo>
                  <a:lnTo>
                    <a:pt x="13298" y="10067"/>
                  </a:lnTo>
                  <a:lnTo>
                    <a:pt x="13501" y="10208"/>
                  </a:lnTo>
                  <a:cubicBezTo>
                    <a:pt x="13521" y="10244"/>
                    <a:pt x="13513" y="10264"/>
                    <a:pt x="13495" y="10264"/>
                  </a:cubicBezTo>
                  <a:cubicBezTo>
                    <a:pt x="13489" y="10264"/>
                    <a:pt x="13481" y="10262"/>
                    <a:pt x="13473" y="10256"/>
                  </a:cubicBezTo>
                  <a:lnTo>
                    <a:pt x="13473" y="10256"/>
                  </a:lnTo>
                  <a:lnTo>
                    <a:pt x="13678" y="10500"/>
                  </a:lnTo>
                  <a:lnTo>
                    <a:pt x="13669" y="10509"/>
                  </a:lnTo>
                  <a:cubicBezTo>
                    <a:pt x="13740" y="10517"/>
                    <a:pt x="13872" y="10562"/>
                    <a:pt x="13925" y="10588"/>
                  </a:cubicBezTo>
                  <a:cubicBezTo>
                    <a:pt x="13931" y="10623"/>
                    <a:pt x="13927" y="10634"/>
                    <a:pt x="13919" y="10634"/>
                  </a:cubicBezTo>
                  <a:cubicBezTo>
                    <a:pt x="13905" y="10634"/>
                    <a:pt x="13881" y="10607"/>
                    <a:pt x="13865" y="10607"/>
                  </a:cubicBezTo>
                  <a:cubicBezTo>
                    <a:pt x="13861" y="10607"/>
                    <a:pt x="13857" y="10609"/>
                    <a:pt x="13855" y="10615"/>
                  </a:cubicBezTo>
                  <a:lnTo>
                    <a:pt x="14031" y="10729"/>
                  </a:lnTo>
                  <a:cubicBezTo>
                    <a:pt x="14028" y="10767"/>
                    <a:pt x="14009" y="10783"/>
                    <a:pt x="13982" y="10783"/>
                  </a:cubicBezTo>
                  <a:cubicBezTo>
                    <a:pt x="13926" y="10783"/>
                    <a:pt x="13837" y="10718"/>
                    <a:pt x="13784" y="10641"/>
                  </a:cubicBezTo>
                  <a:lnTo>
                    <a:pt x="13784" y="10641"/>
                  </a:lnTo>
                  <a:cubicBezTo>
                    <a:pt x="13651" y="10968"/>
                    <a:pt x="13943" y="10729"/>
                    <a:pt x="14049" y="11153"/>
                  </a:cubicBezTo>
                  <a:lnTo>
                    <a:pt x="13899" y="11030"/>
                  </a:lnTo>
                  <a:lnTo>
                    <a:pt x="13899" y="11030"/>
                  </a:lnTo>
                  <a:cubicBezTo>
                    <a:pt x="13837" y="11224"/>
                    <a:pt x="13978" y="11303"/>
                    <a:pt x="14013" y="11542"/>
                  </a:cubicBezTo>
                  <a:cubicBezTo>
                    <a:pt x="14029" y="11472"/>
                    <a:pt x="13990" y="11140"/>
                    <a:pt x="14104" y="11140"/>
                  </a:cubicBezTo>
                  <a:cubicBezTo>
                    <a:pt x="14121" y="11140"/>
                    <a:pt x="14140" y="11146"/>
                    <a:pt x="14164" y="11162"/>
                  </a:cubicBezTo>
                  <a:cubicBezTo>
                    <a:pt x="14190" y="11224"/>
                    <a:pt x="14225" y="11294"/>
                    <a:pt x="14340" y="11347"/>
                  </a:cubicBezTo>
                  <a:cubicBezTo>
                    <a:pt x="14261" y="11418"/>
                    <a:pt x="14349" y="11489"/>
                    <a:pt x="14437" y="11595"/>
                  </a:cubicBezTo>
                  <a:lnTo>
                    <a:pt x="14323" y="11674"/>
                  </a:lnTo>
                  <a:cubicBezTo>
                    <a:pt x="14384" y="11727"/>
                    <a:pt x="14420" y="11727"/>
                    <a:pt x="14455" y="11727"/>
                  </a:cubicBezTo>
                  <a:cubicBezTo>
                    <a:pt x="14490" y="11718"/>
                    <a:pt x="14517" y="11701"/>
                    <a:pt x="14561" y="11701"/>
                  </a:cubicBezTo>
                  <a:cubicBezTo>
                    <a:pt x="14587" y="11771"/>
                    <a:pt x="14481" y="11815"/>
                    <a:pt x="14393" y="11842"/>
                  </a:cubicBezTo>
                  <a:cubicBezTo>
                    <a:pt x="14390" y="11849"/>
                    <a:pt x="14394" y="11851"/>
                    <a:pt x="14404" y="11851"/>
                  </a:cubicBezTo>
                  <a:cubicBezTo>
                    <a:pt x="14419" y="11851"/>
                    <a:pt x="14449" y="11844"/>
                    <a:pt x="14481" y="11833"/>
                  </a:cubicBezTo>
                  <a:cubicBezTo>
                    <a:pt x="14508" y="11822"/>
                    <a:pt x="14538" y="11805"/>
                    <a:pt x="14568" y="11805"/>
                  </a:cubicBezTo>
                  <a:cubicBezTo>
                    <a:pt x="14587" y="11805"/>
                    <a:pt x="14605" y="11812"/>
                    <a:pt x="14623" y="11833"/>
                  </a:cubicBezTo>
                  <a:cubicBezTo>
                    <a:pt x="14605" y="11877"/>
                    <a:pt x="14623" y="11912"/>
                    <a:pt x="14640" y="11957"/>
                  </a:cubicBezTo>
                  <a:cubicBezTo>
                    <a:pt x="14667" y="12001"/>
                    <a:pt x="14711" y="12054"/>
                    <a:pt x="14720" y="12142"/>
                  </a:cubicBezTo>
                  <a:cubicBezTo>
                    <a:pt x="14707" y="12147"/>
                    <a:pt x="14696" y="12149"/>
                    <a:pt x="14685" y="12149"/>
                  </a:cubicBezTo>
                  <a:cubicBezTo>
                    <a:pt x="14661" y="12149"/>
                    <a:pt x="14644" y="12137"/>
                    <a:pt x="14632" y="12124"/>
                  </a:cubicBezTo>
                  <a:cubicBezTo>
                    <a:pt x="14614" y="12098"/>
                    <a:pt x="14605" y="12080"/>
                    <a:pt x="14579" y="12071"/>
                  </a:cubicBezTo>
                  <a:lnTo>
                    <a:pt x="14579" y="12071"/>
                  </a:lnTo>
                  <a:cubicBezTo>
                    <a:pt x="14605" y="12107"/>
                    <a:pt x="14632" y="12151"/>
                    <a:pt x="14649" y="12195"/>
                  </a:cubicBezTo>
                  <a:cubicBezTo>
                    <a:pt x="14648" y="12196"/>
                    <a:pt x="14646" y="12197"/>
                    <a:pt x="14644" y="12197"/>
                  </a:cubicBezTo>
                  <a:cubicBezTo>
                    <a:pt x="14631" y="12197"/>
                    <a:pt x="14604" y="12175"/>
                    <a:pt x="14596" y="12160"/>
                  </a:cubicBezTo>
                  <a:lnTo>
                    <a:pt x="14596" y="12160"/>
                  </a:lnTo>
                  <a:cubicBezTo>
                    <a:pt x="14596" y="12195"/>
                    <a:pt x="14623" y="12222"/>
                    <a:pt x="14649" y="12257"/>
                  </a:cubicBezTo>
                  <a:cubicBezTo>
                    <a:pt x="14676" y="12283"/>
                    <a:pt x="14702" y="12319"/>
                    <a:pt x="14658" y="12363"/>
                  </a:cubicBezTo>
                  <a:cubicBezTo>
                    <a:pt x="14679" y="12400"/>
                    <a:pt x="14667" y="12414"/>
                    <a:pt x="14638" y="12414"/>
                  </a:cubicBezTo>
                  <a:cubicBezTo>
                    <a:pt x="14606" y="12414"/>
                    <a:pt x="14551" y="12395"/>
                    <a:pt x="14499" y="12372"/>
                  </a:cubicBezTo>
                  <a:cubicBezTo>
                    <a:pt x="14443" y="12351"/>
                    <a:pt x="14396" y="12325"/>
                    <a:pt x="14356" y="12325"/>
                  </a:cubicBezTo>
                  <a:cubicBezTo>
                    <a:pt x="14326" y="12325"/>
                    <a:pt x="14301" y="12339"/>
                    <a:pt x="14278" y="12380"/>
                  </a:cubicBezTo>
                  <a:cubicBezTo>
                    <a:pt x="14243" y="12336"/>
                    <a:pt x="14287" y="12292"/>
                    <a:pt x="14270" y="12230"/>
                  </a:cubicBezTo>
                  <a:lnTo>
                    <a:pt x="14270" y="12230"/>
                  </a:lnTo>
                  <a:cubicBezTo>
                    <a:pt x="14261" y="12239"/>
                    <a:pt x="14261" y="12248"/>
                    <a:pt x="14252" y="12257"/>
                  </a:cubicBezTo>
                  <a:cubicBezTo>
                    <a:pt x="14234" y="12257"/>
                    <a:pt x="14217" y="12266"/>
                    <a:pt x="14208" y="12275"/>
                  </a:cubicBezTo>
                  <a:cubicBezTo>
                    <a:pt x="14172" y="12283"/>
                    <a:pt x="14146" y="12292"/>
                    <a:pt x="14128" y="12301"/>
                  </a:cubicBezTo>
                  <a:cubicBezTo>
                    <a:pt x="14084" y="12319"/>
                    <a:pt x="14049" y="12327"/>
                    <a:pt x="14022" y="12345"/>
                  </a:cubicBezTo>
                  <a:cubicBezTo>
                    <a:pt x="13960" y="12372"/>
                    <a:pt x="13908" y="12407"/>
                    <a:pt x="13784" y="12486"/>
                  </a:cubicBezTo>
                  <a:lnTo>
                    <a:pt x="13563" y="12398"/>
                  </a:lnTo>
                  <a:lnTo>
                    <a:pt x="13563" y="12398"/>
                  </a:lnTo>
                  <a:cubicBezTo>
                    <a:pt x="13722" y="12504"/>
                    <a:pt x="13519" y="12628"/>
                    <a:pt x="13342" y="12734"/>
                  </a:cubicBezTo>
                  <a:cubicBezTo>
                    <a:pt x="13395" y="12787"/>
                    <a:pt x="13448" y="12831"/>
                    <a:pt x="13484" y="12857"/>
                  </a:cubicBezTo>
                  <a:lnTo>
                    <a:pt x="13192" y="12937"/>
                  </a:lnTo>
                  <a:cubicBezTo>
                    <a:pt x="13157" y="12910"/>
                    <a:pt x="13183" y="12857"/>
                    <a:pt x="13228" y="12804"/>
                  </a:cubicBezTo>
                  <a:lnTo>
                    <a:pt x="13228" y="12804"/>
                  </a:lnTo>
                  <a:cubicBezTo>
                    <a:pt x="13210" y="12813"/>
                    <a:pt x="13192" y="12822"/>
                    <a:pt x="13175" y="12840"/>
                  </a:cubicBezTo>
                  <a:cubicBezTo>
                    <a:pt x="13078" y="12787"/>
                    <a:pt x="13130" y="12698"/>
                    <a:pt x="13201" y="12619"/>
                  </a:cubicBezTo>
                  <a:cubicBezTo>
                    <a:pt x="13236" y="12645"/>
                    <a:pt x="13272" y="12681"/>
                    <a:pt x="13307" y="12707"/>
                  </a:cubicBezTo>
                  <a:cubicBezTo>
                    <a:pt x="13378" y="12619"/>
                    <a:pt x="13440" y="12522"/>
                    <a:pt x="13422" y="12433"/>
                  </a:cubicBezTo>
                  <a:lnTo>
                    <a:pt x="13422" y="12433"/>
                  </a:lnTo>
                  <a:cubicBezTo>
                    <a:pt x="13404" y="12451"/>
                    <a:pt x="13369" y="12469"/>
                    <a:pt x="13334" y="12478"/>
                  </a:cubicBezTo>
                  <a:cubicBezTo>
                    <a:pt x="13351" y="12451"/>
                    <a:pt x="13360" y="12433"/>
                    <a:pt x="13351" y="12416"/>
                  </a:cubicBezTo>
                  <a:cubicBezTo>
                    <a:pt x="13350" y="12413"/>
                    <a:pt x="13347" y="12411"/>
                    <a:pt x="13344" y="12411"/>
                  </a:cubicBezTo>
                  <a:cubicBezTo>
                    <a:pt x="13329" y="12411"/>
                    <a:pt x="13299" y="12440"/>
                    <a:pt x="13263" y="12469"/>
                  </a:cubicBezTo>
                  <a:lnTo>
                    <a:pt x="13192" y="12310"/>
                  </a:lnTo>
                  <a:lnTo>
                    <a:pt x="13183" y="12380"/>
                  </a:lnTo>
                  <a:lnTo>
                    <a:pt x="12804" y="12283"/>
                  </a:lnTo>
                  <a:cubicBezTo>
                    <a:pt x="12530" y="12442"/>
                    <a:pt x="12300" y="12690"/>
                    <a:pt x="11877" y="12760"/>
                  </a:cubicBezTo>
                  <a:cubicBezTo>
                    <a:pt x="11974" y="12637"/>
                    <a:pt x="11894" y="12566"/>
                    <a:pt x="11894" y="12425"/>
                  </a:cubicBezTo>
                  <a:lnTo>
                    <a:pt x="11894" y="12425"/>
                  </a:lnTo>
                  <a:cubicBezTo>
                    <a:pt x="11927" y="12465"/>
                    <a:pt x="11966" y="12479"/>
                    <a:pt x="12010" y="12479"/>
                  </a:cubicBezTo>
                  <a:cubicBezTo>
                    <a:pt x="12121" y="12479"/>
                    <a:pt x="12263" y="12387"/>
                    <a:pt x="12411" y="12387"/>
                  </a:cubicBezTo>
                  <a:cubicBezTo>
                    <a:pt x="12424" y="12387"/>
                    <a:pt x="12437" y="12388"/>
                    <a:pt x="12451" y="12389"/>
                  </a:cubicBezTo>
                  <a:cubicBezTo>
                    <a:pt x="12336" y="12372"/>
                    <a:pt x="12362" y="12310"/>
                    <a:pt x="12389" y="12283"/>
                  </a:cubicBezTo>
                  <a:lnTo>
                    <a:pt x="12389" y="12283"/>
                  </a:lnTo>
                  <a:lnTo>
                    <a:pt x="11991" y="12425"/>
                  </a:lnTo>
                  <a:cubicBezTo>
                    <a:pt x="12000" y="12310"/>
                    <a:pt x="11912" y="12336"/>
                    <a:pt x="11806" y="12292"/>
                  </a:cubicBezTo>
                  <a:lnTo>
                    <a:pt x="11806" y="12292"/>
                  </a:lnTo>
                  <a:cubicBezTo>
                    <a:pt x="11885" y="12513"/>
                    <a:pt x="11506" y="12442"/>
                    <a:pt x="11347" y="12522"/>
                  </a:cubicBezTo>
                  <a:cubicBezTo>
                    <a:pt x="11339" y="12450"/>
                    <a:pt x="11367" y="12378"/>
                    <a:pt x="11523" y="12378"/>
                  </a:cubicBezTo>
                  <a:cubicBezTo>
                    <a:pt x="11539" y="12378"/>
                    <a:pt x="11557" y="12379"/>
                    <a:pt x="11576" y="12380"/>
                  </a:cubicBezTo>
                  <a:cubicBezTo>
                    <a:pt x="11540" y="12352"/>
                    <a:pt x="11507" y="12341"/>
                    <a:pt x="11478" y="12341"/>
                  </a:cubicBezTo>
                  <a:cubicBezTo>
                    <a:pt x="11356" y="12341"/>
                    <a:pt x="11286" y="12533"/>
                    <a:pt x="11165" y="12533"/>
                  </a:cubicBezTo>
                  <a:cubicBezTo>
                    <a:pt x="11141" y="12533"/>
                    <a:pt x="11115" y="12525"/>
                    <a:pt x="11086" y="12507"/>
                  </a:cubicBezTo>
                  <a:lnTo>
                    <a:pt x="11086" y="12507"/>
                  </a:lnTo>
                  <a:cubicBezTo>
                    <a:pt x="11066" y="12510"/>
                    <a:pt x="11045" y="12511"/>
                    <a:pt x="11024" y="12511"/>
                  </a:cubicBezTo>
                  <a:cubicBezTo>
                    <a:pt x="10917" y="12511"/>
                    <a:pt x="10812" y="12474"/>
                    <a:pt x="10852" y="12433"/>
                  </a:cubicBezTo>
                  <a:lnTo>
                    <a:pt x="10897" y="12425"/>
                  </a:lnTo>
                  <a:cubicBezTo>
                    <a:pt x="10850" y="12422"/>
                    <a:pt x="10796" y="12421"/>
                    <a:pt x="10738" y="12421"/>
                  </a:cubicBezTo>
                  <a:cubicBezTo>
                    <a:pt x="10400" y="12421"/>
                    <a:pt x="9919" y="12470"/>
                    <a:pt x="9881" y="12628"/>
                  </a:cubicBezTo>
                  <a:cubicBezTo>
                    <a:pt x="9881" y="12610"/>
                    <a:pt x="9916" y="12398"/>
                    <a:pt x="9943" y="12363"/>
                  </a:cubicBezTo>
                  <a:lnTo>
                    <a:pt x="9943" y="12363"/>
                  </a:lnTo>
                  <a:lnTo>
                    <a:pt x="9378" y="13016"/>
                  </a:lnTo>
                  <a:cubicBezTo>
                    <a:pt x="9422" y="12848"/>
                    <a:pt x="9228" y="12460"/>
                    <a:pt x="9493" y="12363"/>
                  </a:cubicBezTo>
                  <a:cubicBezTo>
                    <a:pt x="9448" y="12353"/>
                    <a:pt x="9401" y="12340"/>
                    <a:pt x="9341" y="12340"/>
                  </a:cubicBezTo>
                  <a:cubicBezTo>
                    <a:pt x="9293" y="12340"/>
                    <a:pt x="9236" y="12348"/>
                    <a:pt x="9166" y="12372"/>
                  </a:cubicBezTo>
                  <a:cubicBezTo>
                    <a:pt x="9210" y="12398"/>
                    <a:pt x="9298" y="12610"/>
                    <a:pt x="9228" y="12628"/>
                  </a:cubicBezTo>
                  <a:cubicBezTo>
                    <a:pt x="9027" y="12454"/>
                    <a:pt x="9085" y="12528"/>
                    <a:pt x="8858" y="12387"/>
                  </a:cubicBezTo>
                  <a:lnTo>
                    <a:pt x="8858" y="12387"/>
                  </a:lnTo>
                  <a:cubicBezTo>
                    <a:pt x="8918" y="12438"/>
                    <a:pt x="8837" y="12663"/>
                    <a:pt x="8722" y="12663"/>
                  </a:cubicBezTo>
                  <a:cubicBezTo>
                    <a:pt x="8720" y="12663"/>
                    <a:pt x="8718" y="12663"/>
                    <a:pt x="8716" y="12663"/>
                  </a:cubicBezTo>
                  <a:cubicBezTo>
                    <a:pt x="8732" y="12629"/>
                    <a:pt x="8709" y="12427"/>
                    <a:pt x="8745" y="12385"/>
                  </a:cubicBezTo>
                  <a:lnTo>
                    <a:pt x="8745" y="12385"/>
                  </a:lnTo>
                  <a:lnTo>
                    <a:pt x="8464" y="12625"/>
                  </a:lnTo>
                  <a:lnTo>
                    <a:pt x="8464" y="12625"/>
                  </a:lnTo>
                  <a:cubicBezTo>
                    <a:pt x="8513" y="12569"/>
                    <a:pt x="8455" y="12420"/>
                    <a:pt x="8389" y="12354"/>
                  </a:cubicBezTo>
                  <a:lnTo>
                    <a:pt x="8389" y="12354"/>
                  </a:lnTo>
                  <a:cubicBezTo>
                    <a:pt x="8402" y="12374"/>
                    <a:pt x="8369" y="12379"/>
                    <a:pt x="8319" y="12379"/>
                  </a:cubicBezTo>
                  <a:cubicBezTo>
                    <a:pt x="8263" y="12379"/>
                    <a:pt x="8187" y="12373"/>
                    <a:pt x="8126" y="12373"/>
                  </a:cubicBezTo>
                  <a:cubicBezTo>
                    <a:pt x="8092" y="12373"/>
                    <a:pt x="8063" y="12374"/>
                    <a:pt x="8045" y="12380"/>
                  </a:cubicBezTo>
                  <a:lnTo>
                    <a:pt x="8177" y="12433"/>
                  </a:lnTo>
                  <a:cubicBezTo>
                    <a:pt x="8165" y="12433"/>
                    <a:pt x="8154" y="12432"/>
                    <a:pt x="8143" y="12432"/>
                  </a:cubicBezTo>
                  <a:cubicBezTo>
                    <a:pt x="7828" y="12432"/>
                    <a:pt x="7830" y="12787"/>
                    <a:pt x="7509" y="12787"/>
                  </a:cubicBezTo>
                  <a:cubicBezTo>
                    <a:pt x="7505" y="12787"/>
                    <a:pt x="7501" y="12787"/>
                    <a:pt x="7497" y="12787"/>
                  </a:cubicBezTo>
                  <a:cubicBezTo>
                    <a:pt x="7532" y="12734"/>
                    <a:pt x="7594" y="12469"/>
                    <a:pt x="7418" y="12433"/>
                  </a:cubicBezTo>
                  <a:cubicBezTo>
                    <a:pt x="7338" y="12566"/>
                    <a:pt x="7073" y="13060"/>
                    <a:pt x="6773" y="13166"/>
                  </a:cubicBezTo>
                  <a:lnTo>
                    <a:pt x="6711" y="13096"/>
                  </a:lnTo>
                  <a:lnTo>
                    <a:pt x="6482" y="13184"/>
                  </a:lnTo>
                  <a:cubicBezTo>
                    <a:pt x="6623" y="12981"/>
                    <a:pt x="7020" y="12566"/>
                    <a:pt x="7241" y="12407"/>
                  </a:cubicBezTo>
                  <a:cubicBezTo>
                    <a:pt x="7130" y="12359"/>
                    <a:pt x="7190" y="12326"/>
                    <a:pt x="7063" y="12326"/>
                  </a:cubicBezTo>
                  <a:cubicBezTo>
                    <a:pt x="7049" y="12326"/>
                    <a:pt x="7031" y="12327"/>
                    <a:pt x="7011" y="12327"/>
                  </a:cubicBezTo>
                  <a:cubicBezTo>
                    <a:pt x="6941" y="12266"/>
                    <a:pt x="7117" y="12222"/>
                    <a:pt x="7170" y="12222"/>
                  </a:cubicBezTo>
                  <a:lnTo>
                    <a:pt x="6720" y="12177"/>
                  </a:lnTo>
                  <a:lnTo>
                    <a:pt x="6720" y="12177"/>
                  </a:lnTo>
                  <a:cubicBezTo>
                    <a:pt x="6747" y="12327"/>
                    <a:pt x="6385" y="12336"/>
                    <a:pt x="6402" y="12460"/>
                  </a:cubicBezTo>
                  <a:lnTo>
                    <a:pt x="6888" y="12301"/>
                  </a:lnTo>
                  <a:lnTo>
                    <a:pt x="6888" y="12301"/>
                  </a:lnTo>
                  <a:cubicBezTo>
                    <a:pt x="6905" y="12444"/>
                    <a:pt x="6639" y="12709"/>
                    <a:pt x="6331" y="12709"/>
                  </a:cubicBezTo>
                  <a:cubicBezTo>
                    <a:pt x="6316" y="12709"/>
                    <a:pt x="6302" y="12708"/>
                    <a:pt x="6287" y="12707"/>
                  </a:cubicBezTo>
                  <a:cubicBezTo>
                    <a:pt x="6208" y="12645"/>
                    <a:pt x="6349" y="12442"/>
                    <a:pt x="6340" y="12389"/>
                  </a:cubicBezTo>
                  <a:lnTo>
                    <a:pt x="6340" y="12389"/>
                  </a:lnTo>
                  <a:cubicBezTo>
                    <a:pt x="6308" y="12428"/>
                    <a:pt x="6160" y="12468"/>
                    <a:pt x="6074" y="12468"/>
                  </a:cubicBezTo>
                  <a:cubicBezTo>
                    <a:pt x="6043" y="12468"/>
                    <a:pt x="6021" y="12463"/>
                    <a:pt x="6014" y="12451"/>
                  </a:cubicBezTo>
                  <a:lnTo>
                    <a:pt x="6146" y="12372"/>
                  </a:lnTo>
                  <a:cubicBezTo>
                    <a:pt x="6129" y="12367"/>
                    <a:pt x="6113" y="12364"/>
                    <a:pt x="6097" y="12364"/>
                  </a:cubicBezTo>
                  <a:cubicBezTo>
                    <a:pt x="5983" y="12364"/>
                    <a:pt x="5892" y="12477"/>
                    <a:pt x="5771" y="12477"/>
                  </a:cubicBezTo>
                  <a:cubicBezTo>
                    <a:pt x="5732" y="12477"/>
                    <a:pt x="5690" y="12465"/>
                    <a:pt x="5643" y="12433"/>
                  </a:cubicBezTo>
                  <a:cubicBezTo>
                    <a:pt x="5586" y="12426"/>
                    <a:pt x="5479" y="12312"/>
                    <a:pt x="5429" y="12312"/>
                  </a:cubicBezTo>
                  <a:cubicBezTo>
                    <a:pt x="5417" y="12312"/>
                    <a:pt x="5408" y="12319"/>
                    <a:pt x="5404" y="12336"/>
                  </a:cubicBezTo>
                  <a:cubicBezTo>
                    <a:pt x="5528" y="12504"/>
                    <a:pt x="5563" y="13034"/>
                    <a:pt x="5484" y="13166"/>
                  </a:cubicBezTo>
                  <a:cubicBezTo>
                    <a:pt x="5457" y="13157"/>
                    <a:pt x="5095" y="13007"/>
                    <a:pt x="5007" y="12928"/>
                  </a:cubicBezTo>
                  <a:cubicBezTo>
                    <a:pt x="4883" y="12787"/>
                    <a:pt x="5184" y="12601"/>
                    <a:pt x="5078" y="12486"/>
                  </a:cubicBezTo>
                  <a:lnTo>
                    <a:pt x="5078" y="12486"/>
                  </a:lnTo>
                  <a:cubicBezTo>
                    <a:pt x="5078" y="12531"/>
                    <a:pt x="5007" y="12575"/>
                    <a:pt x="4981" y="12592"/>
                  </a:cubicBezTo>
                  <a:cubicBezTo>
                    <a:pt x="4908" y="12568"/>
                    <a:pt x="4998" y="12484"/>
                    <a:pt x="4884" y="12484"/>
                  </a:cubicBezTo>
                  <a:cubicBezTo>
                    <a:pt x="4874" y="12484"/>
                    <a:pt x="4862" y="12485"/>
                    <a:pt x="4848" y="12486"/>
                  </a:cubicBezTo>
                  <a:cubicBezTo>
                    <a:pt x="4838" y="12549"/>
                    <a:pt x="4782" y="12561"/>
                    <a:pt x="4734" y="12561"/>
                  </a:cubicBezTo>
                  <a:cubicBezTo>
                    <a:pt x="4706" y="12561"/>
                    <a:pt x="4680" y="12557"/>
                    <a:pt x="4669" y="12557"/>
                  </a:cubicBezTo>
                  <a:cubicBezTo>
                    <a:pt x="4653" y="12557"/>
                    <a:pt x="4671" y="12567"/>
                    <a:pt x="4769" y="12619"/>
                  </a:cubicBezTo>
                  <a:cubicBezTo>
                    <a:pt x="4728" y="12630"/>
                    <a:pt x="4697" y="12634"/>
                    <a:pt x="4670" y="12634"/>
                  </a:cubicBezTo>
                  <a:cubicBezTo>
                    <a:pt x="4592" y="12634"/>
                    <a:pt x="4552" y="12600"/>
                    <a:pt x="4431" y="12600"/>
                  </a:cubicBezTo>
                  <a:cubicBezTo>
                    <a:pt x="4420" y="12600"/>
                    <a:pt x="4409" y="12601"/>
                    <a:pt x="4398" y="12601"/>
                  </a:cubicBezTo>
                  <a:cubicBezTo>
                    <a:pt x="4460" y="12698"/>
                    <a:pt x="4230" y="12937"/>
                    <a:pt x="4071" y="12981"/>
                  </a:cubicBezTo>
                  <a:cubicBezTo>
                    <a:pt x="4080" y="12946"/>
                    <a:pt x="4036" y="12893"/>
                    <a:pt x="4018" y="12875"/>
                  </a:cubicBezTo>
                  <a:cubicBezTo>
                    <a:pt x="3683" y="12866"/>
                    <a:pt x="3506" y="12795"/>
                    <a:pt x="3188" y="12795"/>
                  </a:cubicBezTo>
                  <a:cubicBezTo>
                    <a:pt x="3162" y="12760"/>
                    <a:pt x="3003" y="12716"/>
                    <a:pt x="3073" y="12654"/>
                  </a:cubicBezTo>
                  <a:lnTo>
                    <a:pt x="3073" y="12654"/>
                  </a:lnTo>
                  <a:cubicBezTo>
                    <a:pt x="3020" y="12681"/>
                    <a:pt x="2985" y="12734"/>
                    <a:pt x="2888" y="12742"/>
                  </a:cubicBezTo>
                  <a:cubicBezTo>
                    <a:pt x="2694" y="12610"/>
                    <a:pt x="3100" y="12716"/>
                    <a:pt x="2959" y="12557"/>
                  </a:cubicBezTo>
                  <a:lnTo>
                    <a:pt x="2959" y="12557"/>
                  </a:lnTo>
                  <a:cubicBezTo>
                    <a:pt x="2950" y="12645"/>
                    <a:pt x="2711" y="12681"/>
                    <a:pt x="2570" y="12742"/>
                  </a:cubicBezTo>
                  <a:cubicBezTo>
                    <a:pt x="2585" y="12788"/>
                    <a:pt x="2627" y="12804"/>
                    <a:pt x="2681" y="12804"/>
                  </a:cubicBezTo>
                  <a:cubicBezTo>
                    <a:pt x="2785" y="12804"/>
                    <a:pt x="2936" y="12742"/>
                    <a:pt x="3029" y="12707"/>
                  </a:cubicBezTo>
                  <a:lnTo>
                    <a:pt x="3029" y="12707"/>
                  </a:lnTo>
                  <a:cubicBezTo>
                    <a:pt x="3029" y="12893"/>
                    <a:pt x="2791" y="13096"/>
                    <a:pt x="2464" y="13193"/>
                  </a:cubicBezTo>
                  <a:cubicBezTo>
                    <a:pt x="2434" y="13198"/>
                    <a:pt x="2409" y="13200"/>
                    <a:pt x="2389" y="13200"/>
                  </a:cubicBezTo>
                  <a:cubicBezTo>
                    <a:pt x="2251" y="13200"/>
                    <a:pt x="2328" y="13093"/>
                    <a:pt x="2312" y="13093"/>
                  </a:cubicBezTo>
                  <a:cubicBezTo>
                    <a:pt x="2311" y="13093"/>
                    <a:pt x="2308" y="13094"/>
                    <a:pt x="2305" y="13096"/>
                  </a:cubicBezTo>
                  <a:cubicBezTo>
                    <a:pt x="2283" y="13094"/>
                    <a:pt x="2263" y="13093"/>
                    <a:pt x="2243" y="13093"/>
                  </a:cubicBezTo>
                  <a:cubicBezTo>
                    <a:pt x="2041" y="13093"/>
                    <a:pt x="1952" y="13173"/>
                    <a:pt x="1864" y="13237"/>
                  </a:cubicBezTo>
                  <a:cubicBezTo>
                    <a:pt x="1795" y="13287"/>
                    <a:pt x="1743" y="13333"/>
                    <a:pt x="1640" y="13333"/>
                  </a:cubicBezTo>
                  <a:cubicBezTo>
                    <a:pt x="1598" y="13333"/>
                    <a:pt x="1548" y="13325"/>
                    <a:pt x="1484" y="13308"/>
                  </a:cubicBezTo>
                  <a:cubicBezTo>
                    <a:pt x="1369" y="13246"/>
                    <a:pt x="1378" y="13184"/>
                    <a:pt x="1396" y="13131"/>
                  </a:cubicBezTo>
                  <a:cubicBezTo>
                    <a:pt x="1413" y="13078"/>
                    <a:pt x="1449" y="13025"/>
                    <a:pt x="1431" y="12981"/>
                  </a:cubicBezTo>
                  <a:cubicBezTo>
                    <a:pt x="1470" y="12971"/>
                    <a:pt x="1506" y="12968"/>
                    <a:pt x="1539" y="12968"/>
                  </a:cubicBezTo>
                  <a:cubicBezTo>
                    <a:pt x="1687" y="12968"/>
                    <a:pt x="1783" y="13043"/>
                    <a:pt x="1893" y="13043"/>
                  </a:cubicBezTo>
                  <a:cubicBezTo>
                    <a:pt x="1898" y="13043"/>
                    <a:pt x="1903" y="13043"/>
                    <a:pt x="1908" y="13043"/>
                  </a:cubicBezTo>
                  <a:lnTo>
                    <a:pt x="1731" y="12990"/>
                  </a:lnTo>
                  <a:cubicBezTo>
                    <a:pt x="1775" y="12958"/>
                    <a:pt x="1865" y="12931"/>
                    <a:pt x="1938" y="12931"/>
                  </a:cubicBezTo>
                  <a:cubicBezTo>
                    <a:pt x="1967" y="12931"/>
                    <a:pt x="1994" y="12935"/>
                    <a:pt x="2014" y="12946"/>
                  </a:cubicBezTo>
                  <a:cubicBezTo>
                    <a:pt x="1952" y="12893"/>
                    <a:pt x="1740" y="12893"/>
                    <a:pt x="1502" y="12893"/>
                  </a:cubicBezTo>
                  <a:cubicBezTo>
                    <a:pt x="1387" y="12893"/>
                    <a:pt x="1263" y="12893"/>
                    <a:pt x="1157" y="12884"/>
                  </a:cubicBezTo>
                  <a:cubicBezTo>
                    <a:pt x="1042" y="12875"/>
                    <a:pt x="945" y="12848"/>
                    <a:pt x="884" y="12795"/>
                  </a:cubicBezTo>
                  <a:cubicBezTo>
                    <a:pt x="866" y="12795"/>
                    <a:pt x="839" y="12804"/>
                    <a:pt x="813" y="12804"/>
                  </a:cubicBezTo>
                  <a:lnTo>
                    <a:pt x="742" y="12804"/>
                  </a:lnTo>
                  <a:cubicBezTo>
                    <a:pt x="698" y="12804"/>
                    <a:pt x="672" y="12813"/>
                    <a:pt x="672" y="12848"/>
                  </a:cubicBezTo>
                  <a:cubicBezTo>
                    <a:pt x="716" y="12866"/>
                    <a:pt x="751" y="12884"/>
                    <a:pt x="795" y="12893"/>
                  </a:cubicBezTo>
                  <a:cubicBezTo>
                    <a:pt x="809" y="12942"/>
                    <a:pt x="768" y="12957"/>
                    <a:pt x="715" y="12957"/>
                  </a:cubicBezTo>
                  <a:cubicBezTo>
                    <a:pt x="701" y="12957"/>
                    <a:pt x="686" y="12956"/>
                    <a:pt x="672" y="12954"/>
                  </a:cubicBezTo>
                  <a:cubicBezTo>
                    <a:pt x="643" y="12950"/>
                    <a:pt x="613" y="12942"/>
                    <a:pt x="596" y="12942"/>
                  </a:cubicBezTo>
                  <a:cubicBezTo>
                    <a:pt x="577" y="12942"/>
                    <a:pt x="573" y="12952"/>
                    <a:pt x="601" y="12990"/>
                  </a:cubicBezTo>
                  <a:cubicBezTo>
                    <a:pt x="398" y="12937"/>
                    <a:pt x="204" y="12751"/>
                    <a:pt x="248" y="12433"/>
                  </a:cubicBezTo>
                  <a:cubicBezTo>
                    <a:pt x="288" y="12401"/>
                    <a:pt x="328" y="12369"/>
                    <a:pt x="368" y="12344"/>
                  </a:cubicBezTo>
                  <a:lnTo>
                    <a:pt x="368" y="12344"/>
                  </a:lnTo>
                  <a:cubicBezTo>
                    <a:pt x="349" y="12362"/>
                    <a:pt x="336" y="12407"/>
                    <a:pt x="336" y="12451"/>
                  </a:cubicBezTo>
                  <a:cubicBezTo>
                    <a:pt x="327" y="12486"/>
                    <a:pt x="327" y="12513"/>
                    <a:pt x="327" y="12539"/>
                  </a:cubicBezTo>
                  <a:cubicBezTo>
                    <a:pt x="336" y="12566"/>
                    <a:pt x="345" y="12592"/>
                    <a:pt x="363" y="12601"/>
                  </a:cubicBezTo>
                  <a:cubicBezTo>
                    <a:pt x="318" y="12557"/>
                    <a:pt x="354" y="12433"/>
                    <a:pt x="389" y="12319"/>
                  </a:cubicBezTo>
                  <a:cubicBezTo>
                    <a:pt x="424" y="12213"/>
                    <a:pt x="451" y="12116"/>
                    <a:pt x="371" y="12054"/>
                  </a:cubicBezTo>
                  <a:lnTo>
                    <a:pt x="310" y="12151"/>
                  </a:lnTo>
                  <a:lnTo>
                    <a:pt x="257" y="12266"/>
                  </a:lnTo>
                  <a:cubicBezTo>
                    <a:pt x="221" y="12160"/>
                    <a:pt x="186" y="12036"/>
                    <a:pt x="168" y="11886"/>
                  </a:cubicBezTo>
                  <a:cubicBezTo>
                    <a:pt x="160" y="11815"/>
                    <a:pt x="151" y="11762"/>
                    <a:pt x="151" y="11701"/>
                  </a:cubicBezTo>
                  <a:cubicBezTo>
                    <a:pt x="160" y="11639"/>
                    <a:pt x="177" y="11586"/>
                    <a:pt x="195" y="11524"/>
                  </a:cubicBezTo>
                  <a:lnTo>
                    <a:pt x="195" y="11524"/>
                  </a:lnTo>
                  <a:cubicBezTo>
                    <a:pt x="115" y="11559"/>
                    <a:pt x="115" y="11577"/>
                    <a:pt x="115" y="11595"/>
                  </a:cubicBezTo>
                  <a:cubicBezTo>
                    <a:pt x="115" y="11621"/>
                    <a:pt x="98" y="11639"/>
                    <a:pt x="9" y="11718"/>
                  </a:cubicBezTo>
                  <a:cubicBezTo>
                    <a:pt x="24" y="11711"/>
                    <a:pt x="36" y="11708"/>
                    <a:pt x="45" y="11708"/>
                  </a:cubicBezTo>
                  <a:cubicBezTo>
                    <a:pt x="71" y="11708"/>
                    <a:pt x="80" y="11730"/>
                    <a:pt x="80" y="11762"/>
                  </a:cubicBezTo>
                  <a:cubicBezTo>
                    <a:pt x="80" y="11789"/>
                    <a:pt x="80" y="11824"/>
                    <a:pt x="80" y="11860"/>
                  </a:cubicBezTo>
                  <a:cubicBezTo>
                    <a:pt x="71" y="11904"/>
                    <a:pt x="62" y="11957"/>
                    <a:pt x="62" y="12001"/>
                  </a:cubicBezTo>
                  <a:cubicBezTo>
                    <a:pt x="37" y="12139"/>
                    <a:pt x="34" y="12260"/>
                    <a:pt x="73" y="12260"/>
                  </a:cubicBezTo>
                  <a:cubicBezTo>
                    <a:pt x="82" y="12260"/>
                    <a:pt x="93" y="12254"/>
                    <a:pt x="107" y="12240"/>
                  </a:cubicBezTo>
                  <a:lnTo>
                    <a:pt x="107" y="12240"/>
                  </a:lnTo>
                  <a:cubicBezTo>
                    <a:pt x="76" y="12284"/>
                    <a:pt x="58" y="12325"/>
                    <a:pt x="45" y="12372"/>
                  </a:cubicBezTo>
                  <a:cubicBezTo>
                    <a:pt x="36" y="12398"/>
                    <a:pt x="27" y="12425"/>
                    <a:pt x="18" y="12451"/>
                  </a:cubicBezTo>
                  <a:cubicBezTo>
                    <a:pt x="18" y="12478"/>
                    <a:pt x="9" y="12504"/>
                    <a:pt x="9" y="12539"/>
                  </a:cubicBezTo>
                  <a:cubicBezTo>
                    <a:pt x="9" y="12645"/>
                    <a:pt x="9" y="12760"/>
                    <a:pt x="1" y="12946"/>
                  </a:cubicBezTo>
                  <a:cubicBezTo>
                    <a:pt x="18" y="12928"/>
                    <a:pt x="25" y="12893"/>
                    <a:pt x="39" y="12893"/>
                  </a:cubicBezTo>
                  <a:cubicBezTo>
                    <a:pt x="54" y="12893"/>
                    <a:pt x="76" y="12928"/>
                    <a:pt x="124" y="13052"/>
                  </a:cubicBezTo>
                  <a:cubicBezTo>
                    <a:pt x="142" y="13052"/>
                    <a:pt x="168" y="13060"/>
                    <a:pt x="186" y="13069"/>
                  </a:cubicBezTo>
                  <a:cubicBezTo>
                    <a:pt x="168" y="13007"/>
                    <a:pt x="168" y="12946"/>
                    <a:pt x="177" y="12919"/>
                  </a:cubicBezTo>
                  <a:lnTo>
                    <a:pt x="177" y="12919"/>
                  </a:lnTo>
                  <a:cubicBezTo>
                    <a:pt x="248" y="12946"/>
                    <a:pt x="327" y="13034"/>
                    <a:pt x="433" y="13096"/>
                  </a:cubicBezTo>
                  <a:cubicBezTo>
                    <a:pt x="539" y="13166"/>
                    <a:pt x="654" y="13193"/>
                    <a:pt x="725" y="13193"/>
                  </a:cubicBezTo>
                  <a:cubicBezTo>
                    <a:pt x="839" y="13255"/>
                    <a:pt x="645" y="13219"/>
                    <a:pt x="689" y="13281"/>
                  </a:cubicBezTo>
                  <a:cubicBezTo>
                    <a:pt x="760" y="13281"/>
                    <a:pt x="839" y="13263"/>
                    <a:pt x="910" y="13255"/>
                  </a:cubicBezTo>
                  <a:lnTo>
                    <a:pt x="910" y="13255"/>
                  </a:lnTo>
                  <a:cubicBezTo>
                    <a:pt x="892" y="13308"/>
                    <a:pt x="972" y="13352"/>
                    <a:pt x="1007" y="13396"/>
                  </a:cubicBezTo>
                  <a:cubicBezTo>
                    <a:pt x="1051" y="13440"/>
                    <a:pt x="1051" y="13475"/>
                    <a:pt x="857" y="13475"/>
                  </a:cubicBezTo>
                  <a:cubicBezTo>
                    <a:pt x="910" y="13484"/>
                    <a:pt x="963" y="13493"/>
                    <a:pt x="1025" y="13502"/>
                  </a:cubicBezTo>
                  <a:lnTo>
                    <a:pt x="1193" y="13511"/>
                  </a:lnTo>
                  <a:cubicBezTo>
                    <a:pt x="1246" y="13528"/>
                    <a:pt x="1299" y="13537"/>
                    <a:pt x="1360" y="13546"/>
                  </a:cubicBezTo>
                  <a:cubicBezTo>
                    <a:pt x="1387" y="13546"/>
                    <a:pt x="1422" y="13555"/>
                    <a:pt x="1449" y="13555"/>
                  </a:cubicBezTo>
                  <a:lnTo>
                    <a:pt x="1528" y="13564"/>
                  </a:lnTo>
                  <a:cubicBezTo>
                    <a:pt x="1546" y="13566"/>
                    <a:pt x="1563" y="13567"/>
                    <a:pt x="1581" y="13567"/>
                  </a:cubicBezTo>
                  <a:cubicBezTo>
                    <a:pt x="1633" y="13567"/>
                    <a:pt x="1683" y="13557"/>
                    <a:pt x="1722" y="13537"/>
                  </a:cubicBezTo>
                  <a:cubicBezTo>
                    <a:pt x="1729" y="13538"/>
                    <a:pt x="1735" y="13539"/>
                    <a:pt x="1741" y="13539"/>
                  </a:cubicBezTo>
                  <a:cubicBezTo>
                    <a:pt x="1813" y="13539"/>
                    <a:pt x="1898" y="13476"/>
                    <a:pt x="1904" y="13476"/>
                  </a:cubicBezTo>
                  <a:lnTo>
                    <a:pt x="1904" y="13476"/>
                  </a:lnTo>
                  <a:cubicBezTo>
                    <a:pt x="1906" y="13476"/>
                    <a:pt x="1900" y="13483"/>
                    <a:pt x="1881" y="13502"/>
                  </a:cubicBezTo>
                  <a:lnTo>
                    <a:pt x="2208" y="13431"/>
                  </a:lnTo>
                  <a:lnTo>
                    <a:pt x="2217" y="13458"/>
                  </a:lnTo>
                  <a:cubicBezTo>
                    <a:pt x="2225" y="13458"/>
                    <a:pt x="2232" y="13458"/>
                    <a:pt x="2240" y="13458"/>
                  </a:cubicBezTo>
                  <a:cubicBezTo>
                    <a:pt x="2453" y="13458"/>
                    <a:pt x="2674" y="13381"/>
                    <a:pt x="2908" y="13381"/>
                  </a:cubicBezTo>
                  <a:cubicBezTo>
                    <a:pt x="3024" y="13381"/>
                    <a:pt x="3144" y="13400"/>
                    <a:pt x="3268" y="13458"/>
                  </a:cubicBezTo>
                  <a:cubicBezTo>
                    <a:pt x="3350" y="13437"/>
                    <a:pt x="3437" y="13417"/>
                    <a:pt x="3558" y="13417"/>
                  </a:cubicBezTo>
                  <a:cubicBezTo>
                    <a:pt x="3594" y="13417"/>
                    <a:pt x="3632" y="13418"/>
                    <a:pt x="3674" y="13422"/>
                  </a:cubicBezTo>
                  <a:lnTo>
                    <a:pt x="3709" y="13511"/>
                  </a:lnTo>
                  <a:cubicBezTo>
                    <a:pt x="3724" y="13508"/>
                    <a:pt x="3741" y="13507"/>
                    <a:pt x="3760" y="13507"/>
                  </a:cubicBezTo>
                  <a:cubicBezTo>
                    <a:pt x="3857" y="13507"/>
                    <a:pt x="3990" y="13542"/>
                    <a:pt x="4085" y="13542"/>
                  </a:cubicBezTo>
                  <a:cubicBezTo>
                    <a:pt x="4136" y="13542"/>
                    <a:pt x="4176" y="13532"/>
                    <a:pt x="4195" y="13502"/>
                  </a:cubicBezTo>
                  <a:cubicBezTo>
                    <a:pt x="4257" y="13596"/>
                    <a:pt x="4378" y="13623"/>
                    <a:pt x="4516" y="13623"/>
                  </a:cubicBezTo>
                  <a:cubicBezTo>
                    <a:pt x="4697" y="13623"/>
                    <a:pt x="4908" y="13577"/>
                    <a:pt x="5059" y="13577"/>
                  </a:cubicBezTo>
                  <a:cubicBezTo>
                    <a:pt x="5085" y="13577"/>
                    <a:pt x="5109" y="13578"/>
                    <a:pt x="5131" y="13581"/>
                  </a:cubicBezTo>
                  <a:lnTo>
                    <a:pt x="5140" y="13467"/>
                  </a:lnTo>
                  <a:cubicBezTo>
                    <a:pt x="5157" y="13467"/>
                    <a:pt x="5174" y="13468"/>
                    <a:pt x="5192" y="13468"/>
                  </a:cubicBezTo>
                  <a:cubicBezTo>
                    <a:pt x="5342" y="13468"/>
                    <a:pt x="5497" y="13435"/>
                    <a:pt x="5687" y="13387"/>
                  </a:cubicBezTo>
                  <a:lnTo>
                    <a:pt x="5669" y="13290"/>
                  </a:lnTo>
                  <a:cubicBezTo>
                    <a:pt x="5712" y="13270"/>
                    <a:pt x="5760" y="13262"/>
                    <a:pt x="5812" y="13262"/>
                  </a:cubicBezTo>
                  <a:cubicBezTo>
                    <a:pt x="5981" y="13262"/>
                    <a:pt x="6196" y="13343"/>
                    <a:pt x="6412" y="13343"/>
                  </a:cubicBezTo>
                  <a:cubicBezTo>
                    <a:pt x="6421" y="13343"/>
                    <a:pt x="6429" y="13343"/>
                    <a:pt x="6438" y="13343"/>
                  </a:cubicBezTo>
                  <a:lnTo>
                    <a:pt x="6438" y="13343"/>
                  </a:lnTo>
                  <a:cubicBezTo>
                    <a:pt x="6429" y="13361"/>
                    <a:pt x="6404" y="13367"/>
                    <a:pt x="6376" y="13367"/>
                  </a:cubicBezTo>
                  <a:cubicBezTo>
                    <a:pt x="6347" y="13367"/>
                    <a:pt x="6314" y="13361"/>
                    <a:pt x="6287" y="13352"/>
                  </a:cubicBezTo>
                  <a:lnTo>
                    <a:pt x="6287" y="13352"/>
                  </a:lnTo>
                  <a:cubicBezTo>
                    <a:pt x="6368" y="13402"/>
                    <a:pt x="6450" y="13420"/>
                    <a:pt x="6532" y="13420"/>
                  </a:cubicBezTo>
                  <a:cubicBezTo>
                    <a:pt x="6747" y="13420"/>
                    <a:pt x="6965" y="13295"/>
                    <a:pt x="7166" y="13295"/>
                  </a:cubicBezTo>
                  <a:cubicBezTo>
                    <a:pt x="7225" y="13295"/>
                    <a:pt x="7282" y="13306"/>
                    <a:pt x="7338" y="13334"/>
                  </a:cubicBezTo>
                  <a:cubicBezTo>
                    <a:pt x="7375" y="13318"/>
                    <a:pt x="7406" y="13311"/>
                    <a:pt x="7434" y="13311"/>
                  </a:cubicBezTo>
                  <a:cubicBezTo>
                    <a:pt x="7467" y="13311"/>
                    <a:pt x="7495" y="13320"/>
                    <a:pt x="7524" y="13334"/>
                  </a:cubicBezTo>
                  <a:lnTo>
                    <a:pt x="7541" y="13334"/>
                  </a:lnTo>
                  <a:cubicBezTo>
                    <a:pt x="7577" y="13352"/>
                    <a:pt x="7612" y="13378"/>
                    <a:pt x="7647" y="13387"/>
                  </a:cubicBezTo>
                  <a:cubicBezTo>
                    <a:pt x="7612" y="13369"/>
                    <a:pt x="7585" y="13343"/>
                    <a:pt x="7559" y="13334"/>
                  </a:cubicBezTo>
                  <a:cubicBezTo>
                    <a:pt x="7612" y="13334"/>
                    <a:pt x="7709" y="13316"/>
                    <a:pt x="7797" y="13290"/>
                  </a:cubicBezTo>
                  <a:lnTo>
                    <a:pt x="7833" y="13405"/>
                  </a:lnTo>
                  <a:cubicBezTo>
                    <a:pt x="7841" y="13396"/>
                    <a:pt x="7850" y="13396"/>
                    <a:pt x="7859" y="13396"/>
                  </a:cubicBezTo>
                  <a:cubicBezTo>
                    <a:pt x="7874" y="13404"/>
                    <a:pt x="7886" y="13407"/>
                    <a:pt x="7896" y="13407"/>
                  </a:cubicBezTo>
                  <a:cubicBezTo>
                    <a:pt x="7940" y="13407"/>
                    <a:pt x="7921" y="13329"/>
                    <a:pt x="7877" y="13263"/>
                  </a:cubicBezTo>
                  <a:cubicBezTo>
                    <a:pt x="7921" y="13246"/>
                    <a:pt x="7965" y="13228"/>
                    <a:pt x="8000" y="13202"/>
                  </a:cubicBezTo>
                  <a:cubicBezTo>
                    <a:pt x="8022" y="13253"/>
                    <a:pt x="8052" y="13267"/>
                    <a:pt x="8087" y="13267"/>
                  </a:cubicBezTo>
                  <a:cubicBezTo>
                    <a:pt x="8127" y="13267"/>
                    <a:pt x="8173" y="13248"/>
                    <a:pt x="8219" y="13248"/>
                  </a:cubicBezTo>
                  <a:cubicBezTo>
                    <a:pt x="8260" y="13248"/>
                    <a:pt x="8301" y="13264"/>
                    <a:pt x="8336" y="13325"/>
                  </a:cubicBezTo>
                  <a:cubicBezTo>
                    <a:pt x="8389" y="13228"/>
                    <a:pt x="8786" y="13246"/>
                    <a:pt x="8830" y="13052"/>
                  </a:cubicBezTo>
                  <a:lnTo>
                    <a:pt x="8830" y="13052"/>
                  </a:lnTo>
                  <a:cubicBezTo>
                    <a:pt x="8830" y="13078"/>
                    <a:pt x="8857" y="13096"/>
                    <a:pt x="8813" y="13096"/>
                  </a:cubicBezTo>
                  <a:cubicBezTo>
                    <a:pt x="8861" y="13105"/>
                    <a:pt x="8910" y="13113"/>
                    <a:pt x="8958" y="13113"/>
                  </a:cubicBezTo>
                  <a:cubicBezTo>
                    <a:pt x="9007" y="13113"/>
                    <a:pt x="9056" y="13105"/>
                    <a:pt x="9104" y="13078"/>
                  </a:cubicBezTo>
                  <a:lnTo>
                    <a:pt x="9148" y="13219"/>
                  </a:lnTo>
                  <a:lnTo>
                    <a:pt x="9360" y="13025"/>
                  </a:lnTo>
                  <a:cubicBezTo>
                    <a:pt x="9493" y="13113"/>
                    <a:pt x="9554" y="13157"/>
                    <a:pt x="9422" y="13263"/>
                  </a:cubicBezTo>
                  <a:cubicBezTo>
                    <a:pt x="9740" y="13096"/>
                    <a:pt x="9678" y="13202"/>
                    <a:pt x="9943" y="13034"/>
                  </a:cubicBezTo>
                  <a:lnTo>
                    <a:pt x="9943" y="13034"/>
                  </a:lnTo>
                  <a:lnTo>
                    <a:pt x="9934" y="13122"/>
                  </a:lnTo>
                  <a:cubicBezTo>
                    <a:pt x="10010" y="13122"/>
                    <a:pt x="10117" y="13047"/>
                    <a:pt x="10190" y="13047"/>
                  </a:cubicBezTo>
                  <a:cubicBezTo>
                    <a:pt x="10211" y="13047"/>
                    <a:pt x="10229" y="13053"/>
                    <a:pt x="10243" y="13069"/>
                  </a:cubicBezTo>
                  <a:cubicBezTo>
                    <a:pt x="10354" y="13153"/>
                    <a:pt x="10621" y="13155"/>
                    <a:pt x="10931" y="13155"/>
                  </a:cubicBezTo>
                  <a:cubicBezTo>
                    <a:pt x="10948" y="13155"/>
                    <a:pt x="10965" y="13155"/>
                    <a:pt x="10983" y="13155"/>
                  </a:cubicBezTo>
                  <a:cubicBezTo>
                    <a:pt x="11280" y="13155"/>
                    <a:pt x="11610" y="13157"/>
                    <a:pt x="11877" y="13228"/>
                  </a:cubicBezTo>
                  <a:cubicBezTo>
                    <a:pt x="11845" y="13157"/>
                    <a:pt x="11850" y="13134"/>
                    <a:pt x="11876" y="13134"/>
                  </a:cubicBezTo>
                  <a:cubicBezTo>
                    <a:pt x="11920" y="13134"/>
                    <a:pt x="12024" y="13203"/>
                    <a:pt x="12091" y="13203"/>
                  </a:cubicBezTo>
                  <a:cubicBezTo>
                    <a:pt x="12123" y="13203"/>
                    <a:pt x="12146" y="13187"/>
                    <a:pt x="12150" y="13140"/>
                  </a:cubicBezTo>
                  <a:cubicBezTo>
                    <a:pt x="12186" y="13202"/>
                    <a:pt x="12265" y="13237"/>
                    <a:pt x="12177" y="13290"/>
                  </a:cubicBezTo>
                  <a:cubicBezTo>
                    <a:pt x="12228" y="13279"/>
                    <a:pt x="12275" y="13275"/>
                    <a:pt x="12318" y="13275"/>
                  </a:cubicBezTo>
                  <a:cubicBezTo>
                    <a:pt x="12420" y="13275"/>
                    <a:pt x="12503" y="13297"/>
                    <a:pt x="12581" y="13297"/>
                  </a:cubicBezTo>
                  <a:cubicBezTo>
                    <a:pt x="12652" y="13297"/>
                    <a:pt x="12720" y="13279"/>
                    <a:pt x="12795" y="13210"/>
                  </a:cubicBezTo>
                  <a:lnTo>
                    <a:pt x="12795" y="13210"/>
                  </a:lnTo>
                  <a:cubicBezTo>
                    <a:pt x="12830" y="13272"/>
                    <a:pt x="12733" y="13299"/>
                    <a:pt x="12768" y="13334"/>
                  </a:cubicBezTo>
                  <a:cubicBezTo>
                    <a:pt x="12781" y="13328"/>
                    <a:pt x="12822" y="13303"/>
                    <a:pt x="12853" y="13303"/>
                  </a:cubicBezTo>
                  <a:cubicBezTo>
                    <a:pt x="12865" y="13303"/>
                    <a:pt x="12876" y="13307"/>
                    <a:pt x="12883" y="13316"/>
                  </a:cubicBezTo>
                  <a:cubicBezTo>
                    <a:pt x="12919" y="13352"/>
                    <a:pt x="12848" y="13369"/>
                    <a:pt x="12804" y="13396"/>
                  </a:cubicBezTo>
                  <a:cubicBezTo>
                    <a:pt x="13086" y="13387"/>
                    <a:pt x="13113" y="13193"/>
                    <a:pt x="13130" y="13016"/>
                  </a:cubicBezTo>
                  <a:cubicBezTo>
                    <a:pt x="13194" y="13050"/>
                    <a:pt x="13243" y="13068"/>
                    <a:pt x="13287" y="13068"/>
                  </a:cubicBezTo>
                  <a:cubicBezTo>
                    <a:pt x="13347" y="13068"/>
                    <a:pt x="13396" y="13035"/>
                    <a:pt x="13457" y="12963"/>
                  </a:cubicBezTo>
                  <a:lnTo>
                    <a:pt x="13457" y="12963"/>
                  </a:lnTo>
                  <a:cubicBezTo>
                    <a:pt x="13510" y="13025"/>
                    <a:pt x="13598" y="13087"/>
                    <a:pt x="13422" y="13105"/>
                  </a:cubicBezTo>
                  <a:cubicBezTo>
                    <a:pt x="13472" y="13109"/>
                    <a:pt x="13634" y="13130"/>
                    <a:pt x="13781" y="13130"/>
                  </a:cubicBezTo>
                  <a:cubicBezTo>
                    <a:pt x="13919" y="13130"/>
                    <a:pt x="14044" y="13111"/>
                    <a:pt x="14049" y="13043"/>
                  </a:cubicBezTo>
                  <a:cubicBezTo>
                    <a:pt x="14058" y="13055"/>
                    <a:pt x="14079" y="13060"/>
                    <a:pt x="14103" y="13060"/>
                  </a:cubicBezTo>
                  <a:cubicBezTo>
                    <a:pt x="14146" y="13060"/>
                    <a:pt x="14200" y="13045"/>
                    <a:pt x="14217" y="13034"/>
                  </a:cubicBezTo>
                  <a:lnTo>
                    <a:pt x="14517" y="13034"/>
                  </a:lnTo>
                  <a:cubicBezTo>
                    <a:pt x="14596" y="13025"/>
                    <a:pt x="14676" y="13016"/>
                    <a:pt x="14817" y="12972"/>
                  </a:cubicBezTo>
                  <a:lnTo>
                    <a:pt x="14729" y="12972"/>
                  </a:lnTo>
                  <a:cubicBezTo>
                    <a:pt x="14746" y="12884"/>
                    <a:pt x="14799" y="12857"/>
                    <a:pt x="14870" y="12848"/>
                  </a:cubicBezTo>
                  <a:cubicBezTo>
                    <a:pt x="14932" y="12840"/>
                    <a:pt x="15038" y="12831"/>
                    <a:pt x="15117" y="12760"/>
                  </a:cubicBezTo>
                  <a:lnTo>
                    <a:pt x="15126" y="12778"/>
                  </a:lnTo>
                  <a:cubicBezTo>
                    <a:pt x="15258" y="12734"/>
                    <a:pt x="15320" y="12681"/>
                    <a:pt x="15356" y="12645"/>
                  </a:cubicBezTo>
                  <a:cubicBezTo>
                    <a:pt x="15391" y="12601"/>
                    <a:pt x="15400" y="12575"/>
                    <a:pt x="15409" y="12548"/>
                  </a:cubicBezTo>
                  <a:cubicBezTo>
                    <a:pt x="15417" y="12522"/>
                    <a:pt x="15426" y="12495"/>
                    <a:pt x="15453" y="12451"/>
                  </a:cubicBezTo>
                  <a:cubicBezTo>
                    <a:pt x="15479" y="12407"/>
                    <a:pt x="15523" y="12345"/>
                    <a:pt x="15576" y="12222"/>
                  </a:cubicBezTo>
                  <a:lnTo>
                    <a:pt x="15470" y="12222"/>
                  </a:lnTo>
                  <a:cubicBezTo>
                    <a:pt x="15356" y="12169"/>
                    <a:pt x="15400" y="12080"/>
                    <a:pt x="15426" y="11957"/>
                  </a:cubicBezTo>
                  <a:cubicBezTo>
                    <a:pt x="15462" y="11833"/>
                    <a:pt x="15470" y="11639"/>
                    <a:pt x="15347" y="11524"/>
                  </a:cubicBezTo>
                  <a:cubicBezTo>
                    <a:pt x="15347" y="11559"/>
                    <a:pt x="15338" y="11595"/>
                    <a:pt x="15338" y="11630"/>
                  </a:cubicBezTo>
                  <a:cubicBezTo>
                    <a:pt x="15267" y="11568"/>
                    <a:pt x="15294" y="11462"/>
                    <a:pt x="15303" y="11312"/>
                  </a:cubicBezTo>
                  <a:cubicBezTo>
                    <a:pt x="15311" y="11277"/>
                    <a:pt x="15311" y="11233"/>
                    <a:pt x="15311" y="11197"/>
                  </a:cubicBezTo>
                  <a:cubicBezTo>
                    <a:pt x="15320" y="11162"/>
                    <a:pt x="15311" y="11109"/>
                    <a:pt x="15311" y="11082"/>
                  </a:cubicBezTo>
                  <a:cubicBezTo>
                    <a:pt x="15320" y="11021"/>
                    <a:pt x="15311" y="10968"/>
                    <a:pt x="15303" y="10941"/>
                  </a:cubicBezTo>
                  <a:cubicBezTo>
                    <a:pt x="15303" y="10931"/>
                    <a:pt x="15306" y="10927"/>
                    <a:pt x="15312" y="10927"/>
                  </a:cubicBezTo>
                  <a:cubicBezTo>
                    <a:pt x="15316" y="10927"/>
                    <a:pt x="15322" y="10929"/>
                    <a:pt x="15329" y="10932"/>
                  </a:cubicBezTo>
                  <a:cubicBezTo>
                    <a:pt x="15347" y="10950"/>
                    <a:pt x="15373" y="10968"/>
                    <a:pt x="15391" y="10985"/>
                  </a:cubicBezTo>
                  <a:cubicBezTo>
                    <a:pt x="15356" y="10879"/>
                    <a:pt x="15347" y="10853"/>
                    <a:pt x="15320" y="10835"/>
                  </a:cubicBezTo>
                  <a:cubicBezTo>
                    <a:pt x="15314" y="10829"/>
                    <a:pt x="15307" y="10826"/>
                    <a:pt x="15300" y="10826"/>
                  </a:cubicBezTo>
                  <a:cubicBezTo>
                    <a:pt x="15288" y="10826"/>
                    <a:pt x="15275" y="10833"/>
                    <a:pt x="15258" y="10844"/>
                  </a:cubicBezTo>
                  <a:cubicBezTo>
                    <a:pt x="15232" y="10865"/>
                    <a:pt x="15203" y="10892"/>
                    <a:pt x="15165" y="10892"/>
                  </a:cubicBezTo>
                  <a:cubicBezTo>
                    <a:pt x="15139" y="10892"/>
                    <a:pt x="15109" y="10880"/>
                    <a:pt x="15073" y="10844"/>
                  </a:cubicBezTo>
                  <a:cubicBezTo>
                    <a:pt x="15100" y="10765"/>
                    <a:pt x="15258" y="10773"/>
                    <a:pt x="15170" y="10632"/>
                  </a:cubicBezTo>
                  <a:cubicBezTo>
                    <a:pt x="15170" y="10526"/>
                    <a:pt x="14676" y="10394"/>
                    <a:pt x="14658" y="10120"/>
                  </a:cubicBezTo>
                  <a:cubicBezTo>
                    <a:pt x="14645" y="10178"/>
                    <a:pt x="14632" y="10232"/>
                    <a:pt x="14584" y="10232"/>
                  </a:cubicBezTo>
                  <a:cubicBezTo>
                    <a:pt x="14567" y="10232"/>
                    <a:pt x="14545" y="10225"/>
                    <a:pt x="14517" y="10208"/>
                  </a:cubicBezTo>
                  <a:cubicBezTo>
                    <a:pt x="14393" y="10076"/>
                    <a:pt x="14402" y="9687"/>
                    <a:pt x="14164" y="9661"/>
                  </a:cubicBezTo>
                  <a:cubicBezTo>
                    <a:pt x="14164" y="9634"/>
                    <a:pt x="14172" y="9617"/>
                    <a:pt x="14181" y="9608"/>
                  </a:cubicBezTo>
                  <a:cubicBezTo>
                    <a:pt x="14058" y="9528"/>
                    <a:pt x="13855" y="9299"/>
                    <a:pt x="13722" y="9290"/>
                  </a:cubicBezTo>
                  <a:cubicBezTo>
                    <a:pt x="13952" y="8972"/>
                    <a:pt x="13078" y="8698"/>
                    <a:pt x="13360" y="8504"/>
                  </a:cubicBezTo>
                  <a:lnTo>
                    <a:pt x="13104" y="8169"/>
                  </a:lnTo>
                  <a:lnTo>
                    <a:pt x="13139" y="8160"/>
                  </a:lnTo>
                  <a:cubicBezTo>
                    <a:pt x="13007" y="7930"/>
                    <a:pt x="12883" y="7895"/>
                    <a:pt x="12768" y="7860"/>
                  </a:cubicBezTo>
                  <a:cubicBezTo>
                    <a:pt x="12757" y="7820"/>
                    <a:pt x="12775" y="7813"/>
                    <a:pt x="12793" y="7813"/>
                  </a:cubicBezTo>
                  <a:cubicBezTo>
                    <a:pt x="12804" y="7813"/>
                    <a:pt x="12815" y="7815"/>
                    <a:pt x="12821" y="7815"/>
                  </a:cubicBezTo>
                  <a:cubicBezTo>
                    <a:pt x="12654" y="7445"/>
                    <a:pt x="12618" y="7427"/>
                    <a:pt x="12292" y="7250"/>
                  </a:cubicBezTo>
                  <a:lnTo>
                    <a:pt x="12371" y="7153"/>
                  </a:lnTo>
                  <a:cubicBezTo>
                    <a:pt x="12265" y="7118"/>
                    <a:pt x="12195" y="6588"/>
                    <a:pt x="11877" y="6341"/>
                  </a:cubicBezTo>
                  <a:cubicBezTo>
                    <a:pt x="11885" y="6336"/>
                    <a:pt x="11894" y="6334"/>
                    <a:pt x="11905" y="6334"/>
                  </a:cubicBezTo>
                  <a:cubicBezTo>
                    <a:pt x="11916" y="6334"/>
                    <a:pt x="11930" y="6336"/>
                    <a:pt x="11947" y="6341"/>
                  </a:cubicBezTo>
                  <a:cubicBezTo>
                    <a:pt x="11612" y="6064"/>
                    <a:pt x="11643" y="5381"/>
                    <a:pt x="11276" y="5381"/>
                  </a:cubicBezTo>
                  <a:cubicBezTo>
                    <a:pt x="11257" y="5381"/>
                    <a:pt x="11236" y="5383"/>
                    <a:pt x="11214" y="5387"/>
                  </a:cubicBezTo>
                  <a:lnTo>
                    <a:pt x="10976" y="5202"/>
                  </a:lnTo>
                  <a:lnTo>
                    <a:pt x="10976" y="5202"/>
                  </a:lnTo>
                  <a:cubicBezTo>
                    <a:pt x="11047" y="5341"/>
                    <a:pt x="11026" y="5370"/>
                    <a:pt x="10980" y="5370"/>
                  </a:cubicBezTo>
                  <a:cubicBezTo>
                    <a:pt x="10948" y="5370"/>
                    <a:pt x="10903" y="5356"/>
                    <a:pt x="10870" y="5356"/>
                  </a:cubicBezTo>
                  <a:cubicBezTo>
                    <a:pt x="10839" y="5356"/>
                    <a:pt x="10819" y="5368"/>
                    <a:pt x="10826" y="5414"/>
                  </a:cubicBezTo>
                  <a:cubicBezTo>
                    <a:pt x="10748" y="5322"/>
                    <a:pt x="10733" y="5127"/>
                    <a:pt x="10789" y="5127"/>
                  </a:cubicBezTo>
                  <a:cubicBezTo>
                    <a:pt x="10803" y="5127"/>
                    <a:pt x="10821" y="5139"/>
                    <a:pt x="10844" y="5167"/>
                  </a:cubicBezTo>
                  <a:lnTo>
                    <a:pt x="10835" y="5202"/>
                  </a:lnTo>
                  <a:cubicBezTo>
                    <a:pt x="11055" y="5149"/>
                    <a:pt x="10658" y="4769"/>
                    <a:pt x="10791" y="4707"/>
                  </a:cubicBezTo>
                  <a:cubicBezTo>
                    <a:pt x="10402" y="4089"/>
                    <a:pt x="10128" y="3418"/>
                    <a:pt x="9802" y="2827"/>
                  </a:cubicBezTo>
                  <a:lnTo>
                    <a:pt x="9696" y="2977"/>
                  </a:lnTo>
                  <a:lnTo>
                    <a:pt x="9590" y="2765"/>
                  </a:lnTo>
                  <a:cubicBezTo>
                    <a:pt x="9590" y="2721"/>
                    <a:pt x="9612" y="2682"/>
                    <a:pt x="9644" y="2682"/>
                  </a:cubicBezTo>
                  <a:cubicBezTo>
                    <a:pt x="9671" y="2682"/>
                    <a:pt x="9704" y="2707"/>
                    <a:pt x="9740" y="2774"/>
                  </a:cubicBezTo>
                  <a:cubicBezTo>
                    <a:pt x="9773" y="2656"/>
                    <a:pt x="9552" y="2579"/>
                    <a:pt x="9500" y="2579"/>
                  </a:cubicBezTo>
                  <a:cubicBezTo>
                    <a:pt x="9497" y="2579"/>
                    <a:pt x="9494" y="2579"/>
                    <a:pt x="9493" y="2579"/>
                  </a:cubicBezTo>
                  <a:cubicBezTo>
                    <a:pt x="9457" y="2472"/>
                    <a:pt x="9471" y="2439"/>
                    <a:pt x="9504" y="2439"/>
                  </a:cubicBezTo>
                  <a:cubicBezTo>
                    <a:pt x="9557" y="2439"/>
                    <a:pt x="9659" y="2524"/>
                    <a:pt x="9679" y="2524"/>
                  </a:cubicBezTo>
                  <a:cubicBezTo>
                    <a:pt x="9683" y="2524"/>
                    <a:pt x="9683" y="2520"/>
                    <a:pt x="9678" y="2509"/>
                  </a:cubicBezTo>
                  <a:lnTo>
                    <a:pt x="9599" y="2394"/>
                  </a:lnTo>
                  <a:lnTo>
                    <a:pt x="9599" y="2429"/>
                  </a:lnTo>
                  <a:cubicBezTo>
                    <a:pt x="9484" y="2368"/>
                    <a:pt x="9422" y="2394"/>
                    <a:pt x="9325" y="2209"/>
                  </a:cubicBezTo>
                  <a:cubicBezTo>
                    <a:pt x="9290" y="2085"/>
                    <a:pt x="9378" y="2103"/>
                    <a:pt x="9360" y="2058"/>
                  </a:cubicBezTo>
                  <a:cubicBezTo>
                    <a:pt x="9369" y="2050"/>
                    <a:pt x="9369" y="2032"/>
                    <a:pt x="9325" y="1988"/>
                  </a:cubicBezTo>
                  <a:lnTo>
                    <a:pt x="9192" y="1714"/>
                  </a:lnTo>
                  <a:lnTo>
                    <a:pt x="9139" y="1882"/>
                  </a:lnTo>
                  <a:cubicBezTo>
                    <a:pt x="9058" y="1829"/>
                    <a:pt x="9026" y="1739"/>
                    <a:pt x="8996" y="1739"/>
                  </a:cubicBezTo>
                  <a:cubicBezTo>
                    <a:pt x="8982" y="1739"/>
                    <a:pt x="8968" y="1760"/>
                    <a:pt x="8948" y="1819"/>
                  </a:cubicBezTo>
                  <a:lnTo>
                    <a:pt x="8948" y="1819"/>
                  </a:lnTo>
                  <a:cubicBezTo>
                    <a:pt x="8993" y="1668"/>
                    <a:pt x="8880" y="1426"/>
                    <a:pt x="8751" y="1193"/>
                  </a:cubicBezTo>
                  <a:cubicBezTo>
                    <a:pt x="8689" y="1070"/>
                    <a:pt x="8627" y="955"/>
                    <a:pt x="8574" y="858"/>
                  </a:cubicBezTo>
                  <a:cubicBezTo>
                    <a:pt x="8557" y="831"/>
                    <a:pt x="8539" y="805"/>
                    <a:pt x="8530" y="778"/>
                  </a:cubicBezTo>
                  <a:cubicBezTo>
                    <a:pt x="8513" y="743"/>
                    <a:pt x="8495" y="716"/>
                    <a:pt x="8486" y="690"/>
                  </a:cubicBezTo>
                  <a:cubicBezTo>
                    <a:pt x="8468" y="646"/>
                    <a:pt x="8451" y="610"/>
                    <a:pt x="8442" y="584"/>
                  </a:cubicBezTo>
                  <a:cubicBezTo>
                    <a:pt x="8345" y="496"/>
                    <a:pt x="8256" y="416"/>
                    <a:pt x="8168" y="337"/>
                  </a:cubicBezTo>
                  <a:cubicBezTo>
                    <a:pt x="8080" y="248"/>
                    <a:pt x="7983" y="160"/>
                    <a:pt x="7850" y="98"/>
                  </a:cubicBezTo>
                  <a:lnTo>
                    <a:pt x="7850" y="98"/>
                  </a:lnTo>
                  <a:cubicBezTo>
                    <a:pt x="7886" y="125"/>
                    <a:pt x="7894" y="178"/>
                    <a:pt x="7877" y="213"/>
                  </a:cubicBezTo>
                  <a:cubicBezTo>
                    <a:pt x="7863" y="227"/>
                    <a:pt x="7843" y="236"/>
                    <a:pt x="7812" y="236"/>
                  </a:cubicBezTo>
                  <a:cubicBezTo>
                    <a:pt x="7785" y="236"/>
                    <a:pt x="7749" y="229"/>
                    <a:pt x="7700" y="213"/>
                  </a:cubicBezTo>
                  <a:cubicBezTo>
                    <a:pt x="7771" y="72"/>
                    <a:pt x="7665" y="1"/>
                    <a:pt x="7506" y="1"/>
                  </a:cubicBezTo>
                  <a:cubicBezTo>
                    <a:pt x="7496" y="1"/>
                    <a:pt x="7487" y="0"/>
                    <a:pt x="7477"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2348856" y="3032573"/>
              <a:ext cx="3241" cy="5214"/>
            </a:xfrm>
            <a:custGeom>
              <a:rect b="b" l="l" r="r" t="t"/>
              <a:pathLst>
                <a:path extrusionOk="0" h="63" w="45">
                  <a:moveTo>
                    <a:pt x="0" y="0"/>
                  </a:moveTo>
                  <a:cubicBezTo>
                    <a:pt x="18" y="18"/>
                    <a:pt x="18" y="45"/>
                    <a:pt x="27" y="62"/>
                  </a:cubicBezTo>
                  <a:cubicBezTo>
                    <a:pt x="44" y="45"/>
                    <a:pt x="44" y="18"/>
                    <a:pt x="0"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2436964" y="2502011"/>
              <a:ext cx="2480" cy="1055"/>
            </a:xfrm>
            <a:custGeom>
              <a:rect b="b" l="l" r="r" t="t"/>
              <a:pathLst>
                <a:path extrusionOk="0" h="10" w="27">
                  <a:moveTo>
                    <a:pt x="0" y="0"/>
                  </a:moveTo>
                  <a:lnTo>
                    <a:pt x="27" y="9"/>
                  </a:lnTo>
                  <a:cubicBezTo>
                    <a:pt x="27" y="0"/>
                    <a:pt x="27" y="0"/>
                    <a:pt x="27" y="0"/>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61"/>
            <p:cNvSpPr/>
            <p:nvPr/>
          </p:nvSpPr>
          <p:spPr>
            <a:xfrm>
              <a:off x="1742829" y="3036959"/>
              <a:ext cx="7058" cy="4469"/>
            </a:xfrm>
            <a:custGeom>
              <a:rect b="b" l="l" r="r" t="t"/>
              <a:pathLst>
                <a:path extrusionOk="0" h="54" w="98">
                  <a:moveTo>
                    <a:pt x="0" y="0"/>
                  </a:moveTo>
                  <a:cubicBezTo>
                    <a:pt x="53" y="18"/>
                    <a:pt x="80" y="36"/>
                    <a:pt x="98" y="53"/>
                  </a:cubicBezTo>
                  <a:cubicBezTo>
                    <a:pt x="98" y="27"/>
                    <a:pt x="80" y="9"/>
                    <a:pt x="0"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61"/>
            <p:cNvSpPr/>
            <p:nvPr/>
          </p:nvSpPr>
          <p:spPr>
            <a:xfrm>
              <a:off x="1377700" y="3013539"/>
              <a:ext cx="4609" cy="22013"/>
            </a:xfrm>
            <a:custGeom>
              <a:rect b="b" l="l" r="r" t="t"/>
              <a:pathLst>
                <a:path extrusionOk="0" h="266" w="64">
                  <a:moveTo>
                    <a:pt x="2" y="1"/>
                  </a:moveTo>
                  <a:lnTo>
                    <a:pt x="2" y="1"/>
                  </a:lnTo>
                  <a:cubicBezTo>
                    <a:pt x="0" y="19"/>
                    <a:pt x="1" y="30"/>
                    <a:pt x="3" y="38"/>
                  </a:cubicBezTo>
                  <a:lnTo>
                    <a:pt x="3" y="38"/>
                  </a:lnTo>
                  <a:cubicBezTo>
                    <a:pt x="2" y="25"/>
                    <a:pt x="2" y="13"/>
                    <a:pt x="2" y="1"/>
                  </a:cubicBezTo>
                  <a:close/>
                  <a:moveTo>
                    <a:pt x="64" y="27"/>
                  </a:moveTo>
                  <a:cubicBezTo>
                    <a:pt x="48" y="27"/>
                    <a:pt x="27" y="48"/>
                    <a:pt x="14" y="48"/>
                  </a:cubicBezTo>
                  <a:cubicBezTo>
                    <a:pt x="9" y="48"/>
                    <a:pt x="5" y="45"/>
                    <a:pt x="3" y="38"/>
                  </a:cubicBezTo>
                  <a:lnTo>
                    <a:pt x="3" y="38"/>
                  </a:lnTo>
                  <a:cubicBezTo>
                    <a:pt x="5" y="114"/>
                    <a:pt x="12" y="190"/>
                    <a:pt x="20" y="266"/>
                  </a:cubicBezTo>
                  <a:cubicBezTo>
                    <a:pt x="20" y="133"/>
                    <a:pt x="37" y="89"/>
                    <a:pt x="64" y="27"/>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1471417" y="2832755"/>
              <a:ext cx="7898" cy="12875"/>
            </a:xfrm>
            <a:custGeom>
              <a:rect b="b" l="l" r="r" t="t"/>
              <a:pathLst>
                <a:path extrusionOk="0" h="122" w="86">
                  <a:moveTo>
                    <a:pt x="33" y="1"/>
                  </a:moveTo>
                  <a:cubicBezTo>
                    <a:pt x="7" y="64"/>
                    <a:pt x="0" y="122"/>
                    <a:pt x="23" y="122"/>
                  </a:cubicBezTo>
                  <a:cubicBezTo>
                    <a:pt x="33" y="122"/>
                    <a:pt x="47" y="112"/>
                    <a:pt x="68" y="89"/>
                  </a:cubicBezTo>
                  <a:cubicBezTo>
                    <a:pt x="59" y="63"/>
                    <a:pt x="85" y="45"/>
                    <a:pt x="85" y="18"/>
                  </a:cubicBezTo>
                  <a:lnTo>
                    <a:pt x="33" y="1"/>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61"/>
            <p:cNvSpPr/>
            <p:nvPr/>
          </p:nvSpPr>
          <p:spPr>
            <a:xfrm>
              <a:off x="1409790" y="2931535"/>
              <a:ext cx="10286" cy="26173"/>
            </a:xfrm>
            <a:custGeom>
              <a:rect b="b" l="l" r="r" t="t"/>
              <a:pathLst>
                <a:path extrusionOk="0" h="248" w="112">
                  <a:moveTo>
                    <a:pt x="112" y="1"/>
                  </a:moveTo>
                  <a:cubicBezTo>
                    <a:pt x="111" y="9"/>
                    <a:pt x="111" y="18"/>
                    <a:pt x="110" y="26"/>
                  </a:cubicBezTo>
                  <a:lnTo>
                    <a:pt x="110" y="26"/>
                  </a:lnTo>
                  <a:cubicBezTo>
                    <a:pt x="91" y="16"/>
                    <a:pt x="76" y="12"/>
                    <a:pt x="63" y="12"/>
                  </a:cubicBezTo>
                  <a:cubicBezTo>
                    <a:pt x="0" y="12"/>
                    <a:pt x="9" y="124"/>
                    <a:pt x="24" y="248"/>
                  </a:cubicBezTo>
                  <a:cubicBezTo>
                    <a:pt x="106" y="240"/>
                    <a:pt x="104" y="140"/>
                    <a:pt x="110" y="26"/>
                  </a:cubicBezTo>
                  <a:lnTo>
                    <a:pt x="110" y="26"/>
                  </a:lnTo>
                  <a:cubicBezTo>
                    <a:pt x="111" y="27"/>
                    <a:pt x="111" y="27"/>
                    <a:pt x="112" y="27"/>
                  </a:cubicBezTo>
                  <a:cubicBezTo>
                    <a:pt x="112" y="18"/>
                    <a:pt x="112" y="10"/>
                    <a:pt x="11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61"/>
            <p:cNvSpPr/>
            <p:nvPr/>
          </p:nvSpPr>
          <p:spPr>
            <a:xfrm>
              <a:off x="1419066" y="2916971"/>
              <a:ext cx="3490" cy="11925"/>
            </a:xfrm>
            <a:custGeom>
              <a:rect b="b" l="l" r="r" t="t"/>
              <a:pathLst>
                <a:path extrusionOk="0" h="113" w="38">
                  <a:moveTo>
                    <a:pt x="22" y="1"/>
                  </a:moveTo>
                  <a:cubicBezTo>
                    <a:pt x="1" y="1"/>
                    <a:pt x="20" y="60"/>
                    <a:pt x="20" y="112"/>
                  </a:cubicBezTo>
                  <a:cubicBezTo>
                    <a:pt x="20" y="77"/>
                    <a:pt x="29" y="42"/>
                    <a:pt x="37" y="6"/>
                  </a:cubicBezTo>
                  <a:cubicBezTo>
                    <a:pt x="31" y="2"/>
                    <a:pt x="26" y="1"/>
                    <a:pt x="22"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a:off x="1413997" y="3114087"/>
              <a:ext cx="30031" cy="7862"/>
            </a:xfrm>
            <a:custGeom>
              <a:rect b="b" l="l" r="r" t="t"/>
              <a:pathLst>
                <a:path extrusionOk="0" h="95" w="417">
                  <a:moveTo>
                    <a:pt x="168" y="0"/>
                  </a:moveTo>
                  <a:cubicBezTo>
                    <a:pt x="134" y="0"/>
                    <a:pt x="102" y="52"/>
                    <a:pt x="79" y="52"/>
                  </a:cubicBezTo>
                  <a:cubicBezTo>
                    <a:pt x="73" y="52"/>
                    <a:pt x="68" y="49"/>
                    <a:pt x="63" y="40"/>
                  </a:cubicBezTo>
                  <a:lnTo>
                    <a:pt x="63" y="40"/>
                  </a:lnTo>
                  <a:cubicBezTo>
                    <a:pt x="0" y="63"/>
                    <a:pt x="106" y="94"/>
                    <a:pt x="205" y="94"/>
                  </a:cubicBezTo>
                  <a:cubicBezTo>
                    <a:pt x="217" y="94"/>
                    <a:pt x="228" y="94"/>
                    <a:pt x="240" y="93"/>
                  </a:cubicBezTo>
                  <a:cubicBezTo>
                    <a:pt x="355" y="75"/>
                    <a:pt x="416" y="49"/>
                    <a:pt x="196" y="13"/>
                  </a:cubicBezTo>
                  <a:cubicBezTo>
                    <a:pt x="187" y="4"/>
                    <a:pt x="177" y="0"/>
                    <a:pt x="16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9" name="Google Shape;9519;p61"/>
            <p:cNvSpPr/>
            <p:nvPr/>
          </p:nvSpPr>
          <p:spPr>
            <a:xfrm>
              <a:off x="1429720" y="2952009"/>
              <a:ext cx="10654" cy="10448"/>
            </a:xfrm>
            <a:custGeom>
              <a:rect b="b" l="l" r="r" t="t"/>
              <a:pathLst>
                <a:path extrusionOk="0" h="99" w="116">
                  <a:moveTo>
                    <a:pt x="116" y="1"/>
                  </a:moveTo>
                  <a:lnTo>
                    <a:pt x="1" y="19"/>
                  </a:lnTo>
                  <a:cubicBezTo>
                    <a:pt x="27" y="45"/>
                    <a:pt x="54" y="72"/>
                    <a:pt x="80" y="98"/>
                  </a:cubicBezTo>
                  <a:cubicBezTo>
                    <a:pt x="89" y="63"/>
                    <a:pt x="107" y="27"/>
                    <a:pt x="116"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0" name="Google Shape;9520;p61"/>
            <p:cNvSpPr/>
            <p:nvPr/>
          </p:nvSpPr>
          <p:spPr>
            <a:xfrm>
              <a:off x="1419182" y="3047882"/>
              <a:ext cx="5113" cy="18537"/>
            </a:xfrm>
            <a:custGeom>
              <a:rect b="b" l="l" r="r" t="t"/>
              <a:pathLst>
                <a:path extrusionOk="0" h="224" w="71">
                  <a:moveTo>
                    <a:pt x="0" y="1"/>
                  </a:moveTo>
                  <a:cubicBezTo>
                    <a:pt x="0" y="54"/>
                    <a:pt x="18" y="116"/>
                    <a:pt x="27" y="160"/>
                  </a:cubicBezTo>
                  <a:cubicBezTo>
                    <a:pt x="42" y="198"/>
                    <a:pt x="57" y="223"/>
                    <a:pt x="67" y="223"/>
                  </a:cubicBezTo>
                  <a:cubicBezTo>
                    <a:pt x="68" y="223"/>
                    <a:pt x="70" y="223"/>
                    <a:pt x="71" y="222"/>
                  </a:cubicBezTo>
                  <a:cubicBezTo>
                    <a:pt x="53" y="160"/>
                    <a:pt x="44" y="89"/>
                    <a:pt x="35" y="27"/>
                  </a:cubicBezTo>
                  <a:cubicBezTo>
                    <a:pt x="30" y="32"/>
                    <a:pt x="26" y="34"/>
                    <a:pt x="22" y="34"/>
                  </a:cubicBezTo>
                  <a:cubicBezTo>
                    <a:pt x="13" y="34"/>
                    <a:pt x="6" y="20"/>
                    <a:pt x="0"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a:off x="1416589" y="3035469"/>
              <a:ext cx="2665" cy="12496"/>
            </a:xfrm>
            <a:custGeom>
              <a:rect b="b" l="l" r="r" t="t"/>
              <a:pathLst>
                <a:path extrusionOk="0" h="151" w="37">
                  <a:moveTo>
                    <a:pt x="1" y="1"/>
                  </a:moveTo>
                  <a:cubicBezTo>
                    <a:pt x="1" y="18"/>
                    <a:pt x="1" y="45"/>
                    <a:pt x="10" y="71"/>
                  </a:cubicBezTo>
                  <a:cubicBezTo>
                    <a:pt x="10" y="98"/>
                    <a:pt x="27" y="124"/>
                    <a:pt x="36" y="151"/>
                  </a:cubicBezTo>
                  <a:cubicBezTo>
                    <a:pt x="27" y="89"/>
                    <a:pt x="18" y="27"/>
                    <a:pt x="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a:off x="1424871" y="3010643"/>
              <a:ext cx="3241" cy="14730"/>
            </a:xfrm>
            <a:custGeom>
              <a:rect b="b" l="l" r="r" t="t"/>
              <a:pathLst>
                <a:path extrusionOk="0" h="178" w="45">
                  <a:moveTo>
                    <a:pt x="45" y="1"/>
                  </a:moveTo>
                  <a:lnTo>
                    <a:pt x="45" y="1"/>
                  </a:lnTo>
                  <a:cubicBezTo>
                    <a:pt x="36" y="18"/>
                    <a:pt x="27" y="36"/>
                    <a:pt x="18" y="54"/>
                  </a:cubicBezTo>
                  <a:lnTo>
                    <a:pt x="1" y="177"/>
                  </a:lnTo>
                  <a:cubicBezTo>
                    <a:pt x="18" y="115"/>
                    <a:pt x="27" y="62"/>
                    <a:pt x="45"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a:off x="1557168" y="3078171"/>
              <a:ext cx="16924" cy="7117"/>
            </a:xfrm>
            <a:custGeom>
              <a:rect b="b" l="l" r="r" t="t"/>
              <a:pathLst>
                <a:path extrusionOk="0" h="86" w="235">
                  <a:moveTo>
                    <a:pt x="158" y="0"/>
                  </a:moveTo>
                  <a:cubicBezTo>
                    <a:pt x="145" y="0"/>
                    <a:pt x="130" y="2"/>
                    <a:pt x="115" y="6"/>
                  </a:cubicBezTo>
                  <a:cubicBezTo>
                    <a:pt x="71" y="32"/>
                    <a:pt x="0" y="50"/>
                    <a:pt x="35" y="85"/>
                  </a:cubicBezTo>
                  <a:lnTo>
                    <a:pt x="221" y="50"/>
                  </a:lnTo>
                  <a:cubicBezTo>
                    <a:pt x="235" y="22"/>
                    <a:pt x="205" y="0"/>
                    <a:pt x="158"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a:off x="1517702" y="3055992"/>
              <a:ext cx="6410" cy="11751"/>
            </a:xfrm>
            <a:custGeom>
              <a:rect b="b" l="l" r="r" t="t"/>
              <a:pathLst>
                <a:path extrusionOk="0" h="142" w="89">
                  <a:moveTo>
                    <a:pt x="89" y="0"/>
                  </a:moveTo>
                  <a:lnTo>
                    <a:pt x="1" y="53"/>
                  </a:lnTo>
                  <a:cubicBezTo>
                    <a:pt x="54" y="79"/>
                    <a:pt x="54" y="106"/>
                    <a:pt x="89" y="141"/>
                  </a:cubicBezTo>
                  <a:lnTo>
                    <a:pt x="89"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a:off x="1545069" y="3048544"/>
              <a:ext cx="30391" cy="8938"/>
            </a:xfrm>
            <a:custGeom>
              <a:rect b="b" l="l" r="r" t="t"/>
              <a:pathLst>
                <a:path extrusionOk="0" h="108" w="422">
                  <a:moveTo>
                    <a:pt x="249" y="1"/>
                  </a:moveTo>
                  <a:cubicBezTo>
                    <a:pt x="238" y="1"/>
                    <a:pt x="226" y="1"/>
                    <a:pt x="212" y="2"/>
                  </a:cubicBezTo>
                  <a:cubicBezTo>
                    <a:pt x="195" y="37"/>
                    <a:pt x="0" y="72"/>
                    <a:pt x="177" y="108"/>
                  </a:cubicBezTo>
                  <a:cubicBezTo>
                    <a:pt x="194" y="66"/>
                    <a:pt x="422" y="1"/>
                    <a:pt x="249"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a:off x="1760617" y="3068406"/>
              <a:ext cx="3889" cy="19034"/>
            </a:xfrm>
            <a:custGeom>
              <a:rect b="b" l="l" r="r" t="t"/>
              <a:pathLst>
                <a:path extrusionOk="0" h="230" w="54">
                  <a:moveTo>
                    <a:pt x="1" y="0"/>
                  </a:moveTo>
                  <a:lnTo>
                    <a:pt x="9" y="230"/>
                  </a:lnTo>
                  <a:lnTo>
                    <a:pt x="54"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a:off x="1923449" y="3019415"/>
              <a:ext cx="26718" cy="15392"/>
            </a:xfrm>
            <a:custGeom>
              <a:rect b="b" l="l" r="r" t="t"/>
              <a:pathLst>
                <a:path extrusionOk="0" h="186" w="371">
                  <a:moveTo>
                    <a:pt x="242" y="0"/>
                  </a:moveTo>
                  <a:cubicBezTo>
                    <a:pt x="137" y="0"/>
                    <a:pt x="201" y="101"/>
                    <a:pt x="118" y="101"/>
                  </a:cubicBezTo>
                  <a:cubicBezTo>
                    <a:pt x="102" y="101"/>
                    <a:pt x="81" y="97"/>
                    <a:pt x="53" y="89"/>
                  </a:cubicBezTo>
                  <a:lnTo>
                    <a:pt x="53" y="89"/>
                  </a:lnTo>
                  <a:cubicBezTo>
                    <a:pt x="0" y="142"/>
                    <a:pt x="221" y="142"/>
                    <a:pt x="168" y="186"/>
                  </a:cubicBezTo>
                  <a:cubicBezTo>
                    <a:pt x="300" y="133"/>
                    <a:pt x="371" y="159"/>
                    <a:pt x="309" y="9"/>
                  </a:cubicBezTo>
                  <a:cubicBezTo>
                    <a:pt x="281" y="3"/>
                    <a:pt x="259" y="0"/>
                    <a:pt x="242" y="0"/>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8" name="Google Shape;9528;p61"/>
            <p:cNvSpPr/>
            <p:nvPr/>
          </p:nvSpPr>
          <p:spPr>
            <a:xfrm>
              <a:off x="1930434" y="3034724"/>
              <a:ext cx="5113" cy="3062"/>
            </a:xfrm>
            <a:custGeom>
              <a:rect b="b" l="l" r="r" t="t"/>
              <a:pathLst>
                <a:path extrusionOk="0" h="37" w="71">
                  <a:moveTo>
                    <a:pt x="71" y="1"/>
                  </a:moveTo>
                  <a:cubicBezTo>
                    <a:pt x="44" y="10"/>
                    <a:pt x="27" y="27"/>
                    <a:pt x="0" y="36"/>
                  </a:cubicBezTo>
                  <a:cubicBezTo>
                    <a:pt x="44" y="27"/>
                    <a:pt x="62" y="10"/>
                    <a:pt x="71" y="1"/>
                  </a:cubicBez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61"/>
            <p:cNvSpPr/>
            <p:nvPr/>
          </p:nvSpPr>
          <p:spPr>
            <a:xfrm>
              <a:off x="1724169" y="2276485"/>
              <a:ext cx="9827" cy="11292"/>
            </a:xfrm>
            <a:custGeom>
              <a:rect b="b" l="l" r="r" t="t"/>
              <a:pathLst>
                <a:path extrusionOk="0" h="107" w="107">
                  <a:moveTo>
                    <a:pt x="97" y="0"/>
                  </a:moveTo>
                  <a:lnTo>
                    <a:pt x="0" y="106"/>
                  </a:lnTo>
                  <a:lnTo>
                    <a:pt x="106" y="53"/>
                  </a:lnTo>
                  <a:lnTo>
                    <a:pt x="97"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1724904" y="2305401"/>
              <a:ext cx="13960" cy="14036"/>
            </a:xfrm>
            <a:custGeom>
              <a:rect b="b" l="l" r="r" t="t"/>
              <a:pathLst>
                <a:path extrusionOk="0" h="133" w="152">
                  <a:moveTo>
                    <a:pt x="1" y="0"/>
                  </a:moveTo>
                  <a:lnTo>
                    <a:pt x="89" y="133"/>
                  </a:lnTo>
                  <a:cubicBezTo>
                    <a:pt x="98" y="97"/>
                    <a:pt x="107" y="44"/>
                    <a:pt x="151" y="35"/>
                  </a:cubicBezTo>
                  <a:lnTo>
                    <a:pt x="1" y="0"/>
                  </a:lnTo>
                  <a:close/>
                </a:path>
              </a:pathLst>
            </a:custGeom>
            <a:solidFill>
              <a:srgbClr val="917E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2404814" y="2961651"/>
              <a:ext cx="3889" cy="11089"/>
            </a:xfrm>
            <a:custGeom>
              <a:rect b="b" l="l" r="r" t="t"/>
              <a:pathLst>
                <a:path extrusionOk="0" h="134" w="54">
                  <a:moveTo>
                    <a:pt x="0" y="1"/>
                  </a:moveTo>
                  <a:lnTo>
                    <a:pt x="0" y="133"/>
                  </a:lnTo>
                  <a:lnTo>
                    <a:pt x="36" y="125"/>
                  </a:lnTo>
                  <a:cubicBezTo>
                    <a:pt x="53" y="80"/>
                    <a:pt x="36" y="54"/>
                    <a:pt x="0" y="1"/>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2584556" y="2743368"/>
              <a:ext cx="8174" cy="13086"/>
            </a:xfrm>
            <a:custGeom>
              <a:rect b="b" l="l" r="r" t="t"/>
              <a:pathLst>
                <a:path extrusionOk="0" h="124" w="89">
                  <a:moveTo>
                    <a:pt x="89" y="0"/>
                  </a:moveTo>
                  <a:lnTo>
                    <a:pt x="1" y="97"/>
                  </a:lnTo>
                  <a:lnTo>
                    <a:pt x="18" y="124"/>
                  </a:lnTo>
                  <a:lnTo>
                    <a:pt x="89" y="0"/>
                  </a:ln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2483988" y="2616727"/>
              <a:ext cx="12307" cy="21424"/>
            </a:xfrm>
            <a:custGeom>
              <a:rect b="b" l="l" r="r" t="t"/>
              <a:pathLst>
                <a:path extrusionOk="0" h="203" w="134">
                  <a:moveTo>
                    <a:pt x="56" y="1"/>
                  </a:moveTo>
                  <a:cubicBezTo>
                    <a:pt x="45" y="1"/>
                    <a:pt x="28" y="11"/>
                    <a:pt x="1" y="35"/>
                  </a:cubicBezTo>
                  <a:cubicBezTo>
                    <a:pt x="25" y="72"/>
                    <a:pt x="67" y="109"/>
                    <a:pt x="99" y="149"/>
                  </a:cubicBezTo>
                  <a:lnTo>
                    <a:pt x="99" y="149"/>
                  </a:lnTo>
                  <a:cubicBezTo>
                    <a:pt x="69" y="76"/>
                    <a:pt x="86" y="1"/>
                    <a:pt x="56" y="1"/>
                  </a:cubicBezTo>
                  <a:close/>
                  <a:moveTo>
                    <a:pt x="99" y="149"/>
                  </a:moveTo>
                  <a:lnTo>
                    <a:pt x="99" y="149"/>
                  </a:lnTo>
                  <a:cubicBezTo>
                    <a:pt x="107" y="167"/>
                    <a:pt x="118" y="186"/>
                    <a:pt x="133" y="202"/>
                  </a:cubicBezTo>
                  <a:cubicBezTo>
                    <a:pt x="125" y="184"/>
                    <a:pt x="113" y="166"/>
                    <a:pt x="99" y="149"/>
                  </a:cubicBezTo>
                  <a:close/>
                </a:path>
              </a:pathLst>
            </a:custGeom>
            <a:solidFill>
              <a:srgbClr val="B0D2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61"/>
            <p:cNvSpPr/>
            <p:nvPr/>
          </p:nvSpPr>
          <p:spPr>
            <a:xfrm>
              <a:off x="1556280" y="2776189"/>
              <a:ext cx="102221" cy="117249"/>
            </a:xfrm>
            <a:custGeom>
              <a:rect b="b" l="l" r="r" t="t"/>
              <a:pathLst>
                <a:path extrusionOk="0" h="1111" w="1113">
                  <a:moveTo>
                    <a:pt x="546" y="1"/>
                  </a:moveTo>
                  <a:cubicBezTo>
                    <a:pt x="70" y="1"/>
                    <a:pt x="9" y="366"/>
                    <a:pt x="0" y="793"/>
                  </a:cubicBezTo>
                  <a:cubicBezTo>
                    <a:pt x="0" y="863"/>
                    <a:pt x="0" y="943"/>
                    <a:pt x="44" y="996"/>
                  </a:cubicBezTo>
                  <a:cubicBezTo>
                    <a:pt x="89" y="1049"/>
                    <a:pt x="168" y="1067"/>
                    <a:pt x="239" y="1075"/>
                  </a:cubicBezTo>
                  <a:cubicBezTo>
                    <a:pt x="392" y="1099"/>
                    <a:pt x="545" y="1111"/>
                    <a:pt x="698" y="1111"/>
                  </a:cubicBezTo>
                  <a:cubicBezTo>
                    <a:pt x="774" y="1111"/>
                    <a:pt x="851" y="1108"/>
                    <a:pt x="927" y="1102"/>
                  </a:cubicBezTo>
                  <a:cubicBezTo>
                    <a:pt x="866" y="828"/>
                    <a:pt x="1113" y="546"/>
                    <a:pt x="1033" y="281"/>
                  </a:cubicBezTo>
                  <a:cubicBezTo>
                    <a:pt x="980" y="122"/>
                    <a:pt x="821" y="25"/>
                    <a:pt x="663" y="7"/>
                  </a:cubicBezTo>
                  <a:cubicBezTo>
                    <a:pt x="621" y="3"/>
                    <a:pt x="583" y="1"/>
                    <a:pt x="546"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5" name="Google Shape;9535;p61"/>
            <p:cNvSpPr/>
            <p:nvPr/>
          </p:nvSpPr>
          <p:spPr>
            <a:xfrm>
              <a:off x="1568495" y="2859772"/>
              <a:ext cx="2480" cy="1055"/>
            </a:xfrm>
            <a:custGeom>
              <a:rect b="b" l="l" r="r" t="t"/>
              <a:pathLst>
                <a:path extrusionOk="0" h="10" w="27">
                  <a:moveTo>
                    <a:pt x="9" y="1"/>
                  </a:moveTo>
                  <a:cubicBezTo>
                    <a:pt x="6" y="1"/>
                    <a:pt x="6" y="1"/>
                    <a:pt x="8" y="1"/>
                  </a:cubicBezTo>
                  <a:lnTo>
                    <a:pt x="8" y="1"/>
                  </a:lnTo>
                  <a:cubicBezTo>
                    <a:pt x="8" y="1"/>
                    <a:pt x="9" y="1"/>
                    <a:pt x="9" y="1"/>
                  </a:cubicBezTo>
                  <a:close/>
                  <a:moveTo>
                    <a:pt x="8" y="1"/>
                  </a:moveTo>
                  <a:cubicBezTo>
                    <a:pt x="0" y="10"/>
                    <a:pt x="26" y="10"/>
                    <a:pt x="26" y="10"/>
                  </a:cubicBezTo>
                  <a:cubicBezTo>
                    <a:pt x="26" y="3"/>
                    <a:pt x="13" y="2"/>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1562709" y="2849535"/>
              <a:ext cx="2572" cy="1055"/>
            </a:xfrm>
            <a:custGeom>
              <a:rect b="b" l="l" r="r" t="t"/>
              <a:pathLst>
                <a:path extrusionOk="0" h="10" w="28">
                  <a:moveTo>
                    <a:pt x="1" y="1"/>
                  </a:moveTo>
                  <a:lnTo>
                    <a:pt x="19" y="10"/>
                  </a:lnTo>
                  <a:lnTo>
                    <a:pt x="27"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1561147" y="2842148"/>
              <a:ext cx="4959" cy="5699"/>
            </a:xfrm>
            <a:custGeom>
              <a:rect b="b" l="l" r="r" t="t"/>
              <a:pathLst>
                <a:path extrusionOk="0" h="54" w="54">
                  <a:moveTo>
                    <a:pt x="36" y="0"/>
                  </a:moveTo>
                  <a:cubicBezTo>
                    <a:pt x="0" y="9"/>
                    <a:pt x="44" y="27"/>
                    <a:pt x="27" y="44"/>
                  </a:cubicBezTo>
                  <a:lnTo>
                    <a:pt x="18" y="44"/>
                  </a:lnTo>
                  <a:lnTo>
                    <a:pt x="53" y="53"/>
                  </a:lnTo>
                  <a:cubicBezTo>
                    <a:pt x="44" y="35"/>
                    <a:pt x="27" y="9"/>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1571893" y="2838137"/>
              <a:ext cx="1469" cy="1266"/>
            </a:xfrm>
            <a:custGeom>
              <a:rect b="b" l="l" r="r" t="t"/>
              <a:pathLst>
                <a:path extrusionOk="0" h="12" w="16">
                  <a:moveTo>
                    <a:pt x="1" y="1"/>
                  </a:moveTo>
                  <a:cubicBezTo>
                    <a:pt x="0" y="1"/>
                    <a:pt x="3" y="3"/>
                    <a:pt x="7" y="12"/>
                  </a:cubicBezTo>
                  <a:cubicBezTo>
                    <a:pt x="7" y="12"/>
                    <a:pt x="7" y="12"/>
                    <a:pt x="16" y="3"/>
                  </a:cubicBezTo>
                  <a:cubicBezTo>
                    <a:pt x="7" y="3"/>
                    <a:pt x="3"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1572444" y="2839298"/>
              <a:ext cx="1194" cy="528"/>
            </a:xfrm>
            <a:custGeom>
              <a:rect b="b" l="l" r="r" t="t"/>
              <a:pathLst>
                <a:path extrusionOk="0" h="5" w="13">
                  <a:moveTo>
                    <a:pt x="1" y="1"/>
                  </a:moveTo>
                  <a:cubicBezTo>
                    <a:pt x="1" y="4"/>
                    <a:pt x="3" y="5"/>
                    <a:pt x="5" y="5"/>
                  </a:cubicBezTo>
                  <a:cubicBezTo>
                    <a:pt x="9" y="5"/>
                    <a:pt x="13"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61"/>
            <p:cNvSpPr/>
            <p:nvPr/>
          </p:nvSpPr>
          <p:spPr>
            <a:xfrm>
              <a:off x="1572444" y="2834866"/>
              <a:ext cx="2572" cy="1794"/>
            </a:xfrm>
            <a:custGeom>
              <a:rect b="b" l="l" r="r" t="t"/>
              <a:pathLst>
                <a:path extrusionOk="0" h="17" w="28">
                  <a:moveTo>
                    <a:pt x="17" y="1"/>
                  </a:moveTo>
                  <a:cubicBezTo>
                    <a:pt x="12" y="1"/>
                    <a:pt x="5" y="3"/>
                    <a:pt x="1" y="7"/>
                  </a:cubicBezTo>
                  <a:lnTo>
                    <a:pt x="10" y="16"/>
                  </a:lnTo>
                  <a:cubicBezTo>
                    <a:pt x="19" y="16"/>
                    <a:pt x="19" y="7"/>
                    <a:pt x="27" y="7"/>
                  </a:cubicBezTo>
                  <a:cubicBezTo>
                    <a:pt x="27" y="3"/>
                    <a:pt x="23" y="1"/>
                    <a:pt x="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61"/>
            <p:cNvSpPr/>
            <p:nvPr/>
          </p:nvSpPr>
          <p:spPr>
            <a:xfrm>
              <a:off x="1570056" y="2833705"/>
              <a:ext cx="918" cy="1055"/>
            </a:xfrm>
            <a:custGeom>
              <a:rect b="b" l="l" r="r" t="t"/>
              <a:pathLst>
                <a:path extrusionOk="0" h="10" w="10">
                  <a:moveTo>
                    <a:pt x="0" y="1"/>
                  </a:moveTo>
                  <a:lnTo>
                    <a:pt x="0" y="9"/>
                  </a:lnTo>
                  <a:cubicBezTo>
                    <a:pt x="9" y="9"/>
                    <a:pt x="9" y="9"/>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61"/>
            <p:cNvSpPr/>
            <p:nvPr/>
          </p:nvSpPr>
          <p:spPr>
            <a:xfrm>
              <a:off x="1568679" y="2834655"/>
              <a:ext cx="2296" cy="1055"/>
            </a:xfrm>
            <a:custGeom>
              <a:rect b="b" l="l" r="r" t="t"/>
              <a:pathLst>
                <a:path extrusionOk="0" h="10" w="25">
                  <a:moveTo>
                    <a:pt x="15" y="0"/>
                  </a:moveTo>
                  <a:cubicBezTo>
                    <a:pt x="8" y="0"/>
                    <a:pt x="1" y="0"/>
                    <a:pt x="14" y="6"/>
                  </a:cubicBezTo>
                  <a:lnTo>
                    <a:pt x="14" y="6"/>
                  </a:lnTo>
                  <a:cubicBezTo>
                    <a:pt x="15" y="7"/>
                    <a:pt x="19" y="9"/>
                    <a:pt x="24" y="9"/>
                  </a:cubicBezTo>
                  <a:lnTo>
                    <a:pt x="1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1567576" y="2836554"/>
              <a:ext cx="3398" cy="1794"/>
            </a:xfrm>
            <a:custGeom>
              <a:rect b="b" l="l" r="r" t="t"/>
              <a:pathLst>
                <a:path extrusionOk="0" h="17" w="37">
                  <a:moveTo>
                    <a:pt x="1" y="0"/>
                  </a:moveTo>
                  <a:lnTo>
                    <a:pt x="1" y="0"/>
                  </a:lnTo>
                  <a:cubicBezTo>
                    <a:pt x="5" y="12"/>
                    <a:pt x="13" y="17"/>
                    <a:pt x="20" y="17"/>
                  </a:cubicBezTo>
                  <a:cubicBezTo>
                    <a:pt x="28" y="17"/>
                    <a:pt x="36" y="10"/>
                    <a:pt x="36" y="0"/>
                  </a:cubicBezTo>
                  <a:lnTo>
                    <a:pt x="36" y="0"/>
                  </a:lnTo>
                  <a:cubicBezTo>
                    <a:pt x="32" y="5"/>
                    <a:pt x="27" y="7"/>
                    <a:pt x="22" y="7"/>
                  </a:cubicBezTo>
                  <a:cubicBezTo>
                    <a:pt x="16" y="7"/>
                    <a:pt x="10" y="5"/>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4" name="Google Shape;9544;p61"/>
            <p:cNvSpPr/>
            <p:nvPr/>
          </p:nvSpPr>
          <p:spPr>
            <a:xfrm>
              <a:off x="1559494" y="2841198"/>
              <a:ext cx="2388" cy="1900"/>
            </a:xfrm>
            <a:custGeom>
              <a:rect b="b" l="l" r="r" t="t"/>
              <a:pathLst>
                <a:path extrusionOk="0" h="18" w="26">
                  <a:moveTo>
                    <a:pt x="18" y="0"/>
                  </a:moveTo>
                  <a:lnTo>
                    <a:pt x="1" y="9"/>
                  </a:lnTo>
                  <a:lnTo>
                    <a:pt x="16" y="17"/>
                  </a:lnTo>
                  <a:lnTo>
                    <a:pt x="16" y="17"/>
                  </a:lnTo>
                  <a:cubicBezTo>
                    <a:pt x="14" y="13"/>
                    <a:pt x="26" y="0"/>
                    <a:pt x="18" y="0"/>
                  </a:cubicBezTo>
                  <a:close/>
                  <a:moveTo>
                    <a:pt x="16" y="17"/>
                  </a:moveTo>
                  <a:cubicBezTo>
                    <a:pt x="16" y="17"/>
                    <a:pt x="17" y="18"/>
                    <a:pt x="18" y="18"/>
                  </a:cubicBezTo>
                  <a:lnTo>
                    <a:pt x="16" y="17"/>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5" name="Google Shape;9545;p61"/>
            <p:cNvSpPr/>
            <p:nvPr/>
          </p:nvSpPr>
          <p:spPr>
            <a:xfrm>
              <a:off x="1571709" y="2829061"/>
              <a:ext cx="3306" cy="1055"/>
            </a:xfrm>
            <a:custGeom>
              <a:rect b="b" l="l" r="r" t="t"/>
              <a:pathLst>
                <a:path extrusionOk="0" h="10" w="36">
                  <a:moveTo>
                    <a:pt x="0" y="0"/>
                  </a:moveTo>
                  <a:lnTo>
                    <a:pt x="9" y="9"/>
                  </a:lnTo>
                  <a:cubicBezTo>
                    <a:pt x="18" y="0"/>
                    <a:pt x="27" y="0"/>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1570056" y="2827162"/>
              <a:ext cx="1745" cy="2005"/>
            </a:xfrm>
            <a:custGeom>
              <a:rect b="b" l="l" r="r" t="t"/>
              <a:pathLst>
                <a:path extrusionOk="0" h="19" w="19">
                  <a:moveTo>
                    <a:pt x="9" y="1"/>
                  </a:moveTo>
                  <a:lnTo>
                    <a:pt x="9" y="1"/>
                  </a:lnTo>
                  <a:cubicBezTo>
                    <a:pt x="0" y="10"/>
                    <a:pt x="9" y="18"/>
                    <a:pt x="18" y="18"/>
                  </a:cubicBez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7" name="Google Shape;9547;p61"/>
            <p:cNvSpPr/>
            <p:nvPr/>
          </p:nvSpPr>
          <p:spPr>
            <a:xfrm>
              <a:off x="1566015" y="2832755"/>
              <a:ext cx="2480" cy="2955"/>
            </a:xfrm>
            <a:custGeom>
              <a:rect b="b" l="l" r="r" t="t"/>
              <a:pathLst>
                <a:path extrusionOk="0" h="28" w="27">
                  <a:moveTo>
                    <a:pt x="0" y="1"/>
                  </a:move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8" name="Google Shape;9548;p61"/>
            <p:cNvSpPr/>
            <p:nvPr/>
          </p:nvSpPr>
          <p:spPr>
            <a:xfrm>
              <a:off x="1574924" y="2824418"/>
              <a:ext cx="2480" cy="1900"/>
            </a:xfrm>
            <a:custGeom>
              <a:rect b="b" l="l" r="r" t="t"/>
              <a:pathLst>
                <a:path extrusionOk="0" h="18" w="27">
                  <a:moveTo>
                    <a:pt x="0" y="0"/>
                  </a:move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1575751" y="2819774"/>
              <a:ext cx="3306" cy="2849"/>
            </a:xfrm>
            <a:custGeom>
              <a:rect b="b" l="l" r="r" t="t"/>
              <a:pathLst>
                <a:path extrusionOk="0" h="27" w="36">
                  <a:moveTo>
                    <a:pt x="18" y="0"/>
                  </a:moveTo>
                  <a:cubicBezTo>
                    <a:pt x="18" y="9"/>
                    <a:pt x="18" y="18"/>
                    <a:pt x="0" y="18"/>
                  </a:cubicBezTo>
                  <a:cubicBezTo>
                    <a:pt x="9" y="22"/>
                    <a:pt x="16" y="22"/>
                    <a:pt x="21" y="22"/>
                  </a:cubicBezTo>
                  <a:cubicBezTo>
                    <a:pt x="27" y="22"/>
                    <a:pt x="31" y="22"/>
                    <a:pt x="36" y="27"/>
                  </a:cubicBezTo>
                  <a:cubicBezTo>
                    <a:pt x="36" y="18"/>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61"/>
            <p:cNvSpPr/>
            <p:nvPr/>
          </p:nvSpPr>
          <p:spPr>
            <a:xfrm>
              <a:off x="1575751" y="2818825"/>
              <a:ext cx="1653" cy="1055"/>
            </a:xfrm>
            <a:custGeom>
              <a:rect b="b" l="l" r="r" t="t"/>
              <a:pathLst>
                <a:path extrusionOk="0" h="10" w="18">
                  <a:moveTo>
                    <a:pt x="0" y="0"/>
                  </a:moveTo>
                  <a:cubicBezTo>
                    <a:pt x="9" y="9"/>
                    <a:pt x="9" y="9"/>
                    <a:pt x="18" y="9"/>
                  </a:cubicBezTo>
                  <a:cubicBezTo>
                    <a:pt x="9" y="9"/>
                    <a:pt x="0" y="1"/>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61"/>
            <p:cNvSpPr/>
            <p:nvPr/>
          </p:nvSpPr>
          <p:spPr>
            <a:xfrm>
              <a:off x="1571709" y="2825368"/>
              <a:ext cx="2480" cy="106"/>
            </a:xfrm>
            <a:custGeom>
              <a:rect b="b" l="l" r="r" t="t"/>
              <a:pathLst>
                <a:path extrusionOk="0" h="1" w="27">
                  <a:moveTo>
                    <a:pt x="0" y="0"/>
                  </a:moveTo>
                  <a:cubicBezTo>
                    <a:pt x="0" y="0"/>
                    <a:pt x="18" y="0"/>
                    <a:pt x="27" y="0"/>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1571709" y="2824418"/>
              <a:ext cx="92" cy="1055"/>
            </a:xfrm>
            <a:custGeom>
              <a:rect b="b" l="l" r="r" t="t"/>
              <a:pathLst>
                <a:path extrusionOk="0" h="10" w="1">
                  <a:moveTo>
                    <a:pt x="0" y="9"/>
                  </a:moveTo>
                  <a:lnTo>
                    <a:pt x="0" y="9"/>
                  </a:lnTo>
                  <a:cubicBezTo>
                    <a:pt x="0" y="0"/>
                    <a:pt x="0" y="0"/>
                    <a:pt x="0" y="0"/>
                  </a:cubicBez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3" name="Google Shape;9553;p61"/>
            <p:cNvSpPr/>
            <p:nvPr/>
          </p:nvSpPr>
          <p:spPr>
            <a:xfrm>
              <a:off x="1570883" y="2825368"/>
              <a:ext cx="918" cy="106"/>
            </a:xfrm>
            <a:custGeom>
              <a:rect b="b" l="l" r="r" t="t"/>
              <a:pathLst>
                <a:path extrusionOk="0" h="1" w="10">
                  <a:moveTo>
                    <a:pt x="9" y="0"/>
                  </a:moveTo>
                  <a:lnTo>
                    <a:pt x="9" y="0"/>
                  </a:lnTo>
                  <a:cubicBezTo>
                    <a:pt x="0" y="0"/>
                    <a:pt x="0"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4" name="Google Shape;9554;p61"/>
            <p:cNvSpPr/>
            <p:nvPr/>
          </p:nvSpPr>
          <p:spPr>
            <a:xfrm>
              <a:off x="1563535" y="2828217"/>
              <a:ext cx="4959" cy="1900"/>
            </a:xfrm>
            <a:custGeom>
              <a:rect b="b" l="l" r="r" t="t"/>
              <a:pathLst>
                <a:path extrusionOk="0" h="18" w="54">
                  <a:moveTo>
                    <a:pt x="21" y="1"/>
                  </a:moveTo>
                  <a:cubicBezTo>
                    <a:pt x="16" y="1"/>
                    <a:pt x="9" y="3"/>
                    <a:pt x="1" y="8"/>
                  </a:cubicBezTo>
                  <a:cubicBezTo>
                    <a:pt x="18" y="8"/>
                    <a:pt x="27" y="8"/>
                    <a:pt x="54" y="17"/>
                  </a:cubicBezTo>
                  <a:cubicBezTo>
                    <a:pt x="42" y="11"/>
                    <a:pt x="34" y="1"/>
                    <a:pt x="2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1567576" y="2825368"/>
              <a:ext cx="2572" cy="1900"/>
            </a:xfrm>
            <a:custGeom>
              <a:rect b="b" l="l" r="r" t="t"/>
              <a:pathLst>
                <a:path extrusionOk="0" h="18" w="28">
                  <a:moveTo>
                    <a:pt x="10" y="0"/>
                  </a:moveTo>
                  <a:lnTo>
                    <a:pt x="1" y="18"/>
                  </a:lnTo>
                  <a:lnTo>
                    <a:pt x="27" y="18"/>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6" name="Google Shape;9556;p61"/>
            <p:cNvSpPr/>
            <p:nvPr/>
          </p:nvSpPr>
          <p:spPr>
            <a:xfrm>
              <a:off x="1567576" y="2824418"/>
              <a:ext cx="918" cy="1055"/>
            </a:xfrm>
            <a:custGeom>
              <a:rect b="b" l="l" r="r" t="t"/>
              <a:pathLst>
                <a:path extrusionOk="0" h="10" w="10">
                  <a:moveTo>
                    <a:pt x="1" y="0"/>
                  </a:moveTo>
                  <a:lnTo>
                    <a:pt x="10" y="9"/>
                  </a:lnTo>
                  <a:lnTo>
                    <a:pt x="10"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7" name="Google Shape;9557;p61"/>
            <p:cNvSpPr/>
            <p:nvPr/>
          </p:nvSpPr>
          <p:spPr>
            <a:xfrm>
              <a:off x="1571709" y="2817875"/>
              <a:ext cx="1653" cy="2427"/>
            </a:xfrm>
            <a:custGeom>
              <a:rect b="b" l="l" r="r" t="t"/>
              <a:pathLst>
                <a:path extrusionOk="0" h="23" w="18">
                  <a:moveTo>
                    <a:pt x="9" y="1"/>
                  </a:moveTo>
                  <a:cubicBezTo>
                    <a:pt x="0" y="9"/>
                    <a:pt x="0" y="9"/>
                    <a:pt x="0" y="18"/>
                  </a:cubicBezTo>
                  <a:cubicBezTo>
                    <a:pt x="0" y="18"/>
                    <a:pt x="8" y="22"/>
                    <a:pt x="13" y="22"/>
                  </a:cubicBezTo>
                  <a:cubicBezTo>
                    <a:pt x="16" y="22"/>
                    <a:pt x="18" y="21"/>
                    <a:pt x="18" y="18"/>
                  </a:cubicBezTo>
                  <a:cubicBezTo>
                    <a:pt x="9" y="9"/>
                    <a:pt x="9"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8" name="Google Shape;9558;p61"/>
            <p:cNvSpPr/>
            <p:nvPr/>
          </p:nvSpPr>
          <p:spPr>
            <a:xfrm>
              <a:off x="1571709" y="2822518"/>
              <a:ext cx="827" cy="106"/>
            </a:xfrm>
            <a:custGeom>
              <a:rect b="b" l="l" r="r" t="t"/>
              <a:pathLst>
                <a:path extrusionOk="0" h="1" w="9">
                  <a:moveTo>
                    <a:pt x="9" y="1"/>
                  </a:moveTo>
                  <a:lnTo>
                    <a:pt x="0" y="1"/>
                  </a:lnTo>
                  <a:cubicBezTo>
                    <a:pt x="0" y="1"/>
                    <a:pt x="0"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61"/>
            <p:cNvSpPr/>
            <p:nvPr/>
          </p:nvSpPr>
          <p:spPr>
            <a:xfrm>
              <a:off x="1574097" y="2812282"/>
              <a:ext cx="92" cy="106"/>
            </a:xfrm>
            <a:custGeom>
              <a:rect b="b" l="l" r="r" t="t"/>
              <a:pathLst>
                <a:path extrusionOk="0" h="1" w="1">
                  <a:moveTo>
                    <a:pt x="1" y="1"/>
                  </a:moveTo>
                  <a:lnTo>
                    <a:pt x="1" y="1"/>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61"/>
            <p:cNvSpPr/>
            <p:nvPr/>
          </p:nvSpPr>
          <p:spPr>
            <a:xfrm>
              <a:off x="1570056" y="2819774"/>
              <a:ext cx="1745" cy="950"/>
            </a:xfrm>
            <a:custGeom>
              <a:rect b="b" l="l" r="r" t="t"/>
              <a:pathLst>
                <a:path extrusionOk="0" h="9" w="19">
                  <a:moveTo>
                    <a:pt x="9" y="0"/>
                  </a:moveTo>
                  <a:cubicBezTo>
                    <a:pt x="0" y="0"/>
                    <a:pt x="9" y="9"/>
                    <a:pt x="18" y="9"/>
                  </a:cubicBezTo>
                  <a:cubicBezTo>
                    <a:pt x="18" y="9"/>
                    <a:pt x="9"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61"/>
            <p:cNvSpPr/>
            <p:nvPr/>
          </p:nvSpPr>
          <p:spPr>
            <a:xfrm>
              <a:off x="1574097" y="2816925"/>
              <a:ext cx="1745" cy="106"/>
            </a:xfrm>
            <a:custGeom>
              <a:rect b="b" l="l" r="r" t="t"/>
              <a:pathLst>
                <a:path extrusionOk="0" h="1" w="19">
                  <a:moveTo>
                    <a:pt x="9" y="1"/>
                  </a:moveTo>
                  <a:cubicBezTo>
                    <a:pt x="9" y="1"/>
                    <a:pt x="1" y="1"/>
                    <a:pt x="1" y="1"/>
                  </a:cubicBezTo>
                  <a:cubicBezTo>
                    <a:pt x="1" y="1"/>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61"/>
            <p:cNvSpPr/>
            <p:nvPr/>
          </p:nvSpPr>
          <p:spPr>
            <a:xfrm>
              <a:off x="1572444" y="2822518"/>
              <a:ext cx="918" cy="106"/>
            </a:xfrm>
            <a:custGeom>
              <a:rect b="b" l="l" r="r" t="t"/>
              <a:pathLst>
                <a:path extrusionOk="0" h="1" w="10">
                  <a:moveTo>
                    <a:pt x="1" y="1"/>
                  </a:moveTo>
                  <a:lnTo>
                    <a:pt x="1" y="1"/>
                  </a:lnTo>
                  <a:cubicBezTo>
                    <a:pt x="10"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61"/>
            <p:cNvSpPr/>
            <p:nvPr/>
          </p:nvSpPr>
          <p:spPr>
            <a:xfrm>
              <a:off x="1571709" y="2821569"/>
              <a:ext cx="827" cy="1055"/>
            </a:xfrm>
            <a:custGeom>
              <a:rect b="b" l="l" r="r" t="t"/>
              <a:pathLst>
                <a:path extrusionOk="0" h="10" w="9">
                  <a:moveTo>
                    <a:pt x="0" y="1"/>
                  </a:moveTo>
                  <a:cubicBezTo>
                    <a:pt x="0" y="1"/>
                    <a:pt x="0" y="1"/>
                    <a:pt x="0" y="10"/>
                  </a:cubicBezTo>
                  <a:lnTo>
                    <a:pt x="9" y="10"/>
                  </a:lnTo>
                  <a:cubicBezTo>
                    <a:pt x="9"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61"/>
            <p:cNvSpPr/>
            <p:nvPr/>
          </p:nvSpPr>
          <p:spPr>
            <a:xfrm>
              <a:off x="1561974" y="2802995"/>
              <a:ext cx="11388" cy="9393"/>
            </a:xfrm>
            <a:custGeom>
              <a:rect b="b" l="l" r="r" t="t"/>
              <a:pathLst>
                <a:path extrusionOk="0" h="89" w="124">
                  <a:moveTo>
                    <a:pt x="9" y="0"/>
                  </a:moveTo>
                  <a:lnTo>
                    <a:pt x="18" y="18"/>
                  </a:lnTo>
                  <a:cubicBezTo>
                    <a:pt x="9" y="18"/>
                    <a:pt x="9" y="9"/>
                    <a:pt x="0" y="9"/>
                  </a:cubicBezTo>
                  <a:cubicBezTo>
                    <a:pt x="18" y="18"/>
                    <a:pt x="35" y="44"/>
                    <a:pt x="9" y="44"/>
                  </a:cubicBezTo>
                  <a:cubicBezTo>
                    <a:pt x="18" y="62"/>
                    <a:pt x="88" y="80"/>
                    <a:pt x="124" y="89"/>
                  </a:cubicBezTo>
                  <a:cubicBezTo>
                    <a:pt x="124" y="80"/>
                    <a:pt x="106" y="80"/>
                    <a:pt x="106" y="62"/>
                  </a:cubicBezTo>
                  <a:cubicBezTo>
                    <a:pt x="94" y="62"/>
                    <a:pt x="83" y="70"/>
                    <a:pt x="71" y="70"/>
                  </a:cubicBezTo>
                  <a:cubicBezTo>
                    <a:pt x="65" y="70"/>
                    <a:pt x="59" y="68"/>
                    <a:pt x="53" y="62"/>
                  </a:cubicBezTo>
                  <a:cubicBezTo>
                    <a:pt x="49" y="53"/>
                    <a:pt x="51" y="51"/>
                    <a:pt x="56" y="51"/>
                  </a:cubicBezTo>
                  <a:cubicBezTo>
                    <a:pt x="62" y="51"/>
                    <a:pt x="71" y="53"/>
                    <a:pt x="80" y="53"/>
                  </a:cubicBezTo>
                  <a:cubicBezTo>
                    <a:pt x="53" y="44"/>
                    <a:pt x="44" y="18"/>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61"/>
            <p:cNvSpPr/>
            <p:nvPr/>
          </p:nvSpPr>
          <p:spPr>
            <a:xfrm>
              <a:off x="1573271" y="2812282"/>
              <a:ext cx="2572" cy="2955"/>
            </a:xfrm>
            <a:custGeom>
              <a:rect b="b" l="l" r="r" t="t"/>
              <a:pathLst>
                <a:path extrusionOk="0" h="28" w="28">
                  <a:moveTo>
                    <a:pt x="10" y="1"/>
                  </a:moveTo>
                  <a:lnTo>
                    <a:pt x="1" y="18"/>
                  </a:lnTo>
                  <a:lnTo>
                    <a:pt x="1" y="27"/>
                  </a:lnTo>
                  <a:cubicBezTo>
                    <a:pt x="1" y="18"/>
                    <a:pt x="10" y="18"/>
                    <a:pt x="27" y="18"/>
                  </a:cubicBezTo>
                  <a:cubicBezTo>
                    <a:pt x="27" y="9"/>
                    <a:pt x="18"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61"/>
            <p:cNvSpPr/>
            <p:nvPr/>
          </p:nvSpPr>
          <p:spPr>
            <a:xfrm>
              <a:off x="1567576" y="2814181"/>
              <a:ext cx="6613" cy="3799"/>
            </a:xfrm>
            <a:custGeom>
              <a:rect b="b" l="l" r="r" t="t"/>
              <a:pathLst>
                <a:path extrusionOk="0" h="36" w="72">
                  <a:moveTo>
                    <a:pt x="63" y="0"/>
                  </a:moveTo>
                  <a:cubicBezTo>
                    <a:pt x="54" y="9"/>
                    <a:pt x="54" y="18"/>
                    <a:pt x="54" y="27"/>
                  </a:cubicBezTo>
                  <a:cubicBezTo>
                    <a:pt x="57" y="24"/>
                    <a:pt x="59" y="23"/>
                    <a:pt x="60" y="23"/>
                  </a:cubicBezTo>
                  <a:cubicBezTo>
                    <a:pt x="63" y="23"/>
                    <a:pt x="63" y="27"/>
                    <a:pt x="63" y="27"/>
                  </a:cubicBezTo>
                  <a:lnTo>
                    <a:pt x="63" y="0"/>
                  </a:lnTo>
                  <a:close/>
                  <a:moveTo>
                    <a:pt x="1" y="0"/>
                  </a:moveTo>
                  <a:cubicBezTo>
                    <a:pt x="1" y="9"/>
                    <a:pt x="19" y="18"/>
                    <a:pt x="27" y="27"/>
                  </a:cubicBezTo>
                  <a:cubicBezTo>
                    <a:pt x="27" y="19"/>
                    <a:pt x="28" y="17"/>
                    <a:pt x="30" y="17"/>
                  </a:cubicBezTo>
                  <a:cubicBezTo>
                    <a:pt x="33" y="17"/>
                    <a:pt x="39" y="28"/>
                    <a:pt x="48" y="28"/>
                  </a:cubicBezTo>
                  <a:cubicBezTo>
                    <a:pt x="50" y="28"/>
                    <a:pt x="52" y="28"/>
                    <a:pt x="54" y="27"/>
                  </a:cubicBezTo>
                  <a:cubicBezTo>
                    <a:pt x="36" y="18"/>
                    <a:pt x="27" y="0"/>
                    <a:pt x="1" y="0"/>
                  </a:cubicBezTo>
                  <a:close/>
                  <a:moveTo>
                    <a:pt x="54" y="27"/>
                  </a:moveTo>
                  <a:cubicBezTo>
                    <a:pt x="54" y="27"/>
                    <a:pt x="54" y="36"/>
                    <a:pt x="54" y="36"/>
                  </a:cubicBezTo>
                  <a:cubicBezTo>
                    <a:pt x="63" y="36"/>
                    <a:pt x="63" y="27"/>
                    <a:pt x="72" y="27"/>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7" name="Google Shape;9567;p61"/>
            <p:cNvSpPr/>
            <p:nvPr/>
          </p:nvSpPr>
          <p:spPr>
            <a:xfrm>
              <a:off x="1559494" y="2826212"/>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8" name="Google Shape;9568;p61"/>
            <p:cNvSpPr/>
            <p:nvPr/>
          </p:nvSpPr>
          <p:spPr>
            <a:xfrm>
              <a:off x="1559494" y="2824946"/>
              <a:ext cx="6613" cy="2744"/>
            </a:xfrm>
            <a:custGeom>
              <a:rect b="b" l="l" r="r" t="t"/>
              <a:pathLst>
                <a:path extrusionOk="0" h="26" w="72">
                  <a:moveTo>
                    <a:pt x="64" y="0"/>
                  </a:moveTo>
                  <a:cubicBezTo>
                    <a:pt x="58" y="0"/>
                    <a:pt x="51" y="2"/>
                    <a:pt x="44" y="4"/>
                  </a:cubicBezTo>
                  <a:lnTo>
                    <a:pt x="71" y="4"/>
                  </a:lnTo>
                  <a:cubicBezTo>
                    <a:pt x="71" y="2"/>
                    <a:pt x="68" y="0"/>
                    <a:pt x="64" y="0"/>
                  </a:cubicBezTo>
                  <a:close/>
                  <a:moveTo>
                    <a:pt x="9" y="4"/>
                  </a:moveTo>
                  <a:cubicBezTo>
                    <a:pt x="18" y="4"/>
                    <a:pt x="27" y="13"/>
                    <a:pt x="18" y="13"/>
                  </a:cubicBezTo>
                  <a:cubicBezTo>
                    <a:pt x="18" y="16"/>
                    <a:pt x="17" y="17"/>
                    <a:pt x="16" y="17"/>
                  </a:cubicBezTo>
                  <a:cubicBezTo>
                    <a:pt x="12" y="17"/>
                    <a:pt x="7" y="13"/>
                    <a:pt x="1" y="13"/>
                  </a:cubicBezTo>
                  <a:cubicBezTo>
                    <a:pt x="7" y="19"/>
                    <a:pt x="13" y="25"/>
                    <a:pt x="22" y="25"/>
                  </a:cubicBezTo>
                  <a:cubicBezTo>
                    <a:pt x="26" y="25"/>
                    <a:pt x="31" y="24"/>
                    <a:pt x="36" y="22"/>
                  </a:cubicBezTo>
                  <a:lnTo>
                    <a:pt x="27" y="13"/>
                  </a:lnTo>
                  <a:cubicBezTo>
                    <a:pt x="30" y="10"/>
                    <a:pt x="37" y="7"/>
                    <a:pt x="44"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61"/>
            <p:cNvSpPr/>
            <p:nvPr/>
          </p:nvSpPr>
          <p:spPr>
            <a:xfrm>
              <a:off x="1563535" y="2817875"/>
              <a:ext cx="2572" cy="2849"/>
            </a:xfrm>
            <a:custGeom>
              <a:rect b="b" l="l" r="r" t="t"/>
              <a:pathLst>
                <a:path extrusionOk="0" h="27" w="28">
                  <a:moveTo>
                    <a:pt x="18" y="1"/>
                  </a:moveTo>
                  <a:lnTo>
                    <a:pt x="1" y="9"/>
                  </a:lnTo>
                  <a:lnTo>
                    <a:pt x="10" y="9"/>
                  </a:lnTo>
                  <a:cubicBezTo>
                    <a:pt x="1" y="18"/>
                    <a:pt x="18" y="18"/>
                    <a:pt x="27" y="27"/>
                  </a:cubicBezTo>
                  <a:cubicBezTo>
                    <a:pt x="27" y="18"/>
                    <a:pt x="18" y="9"/>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1574924" y="2811332"/>
              <a:ext cx="2480" cy="2955"/>
            </a:xfrm>
            <a:custGeom>
              <a:rect b="b" l="l" r="r" t="t"/>
              <a:pathLst>
                <a:path extrusionOk="0" h="28" w="27">
                  <a:moveTo>
                    <a:pt x="0" y="1"/>
                  </a:moveTo>
                  <a:lnTo>
                    <a:pt x="0" y="10"/>
                  </a:lnTo>
                  <a:lnTo>
                    <a:pt x="27" y="27"/>
                  </a:ln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1575751" y="2810382"/>
              <a:ext cx="1653" cy="1055"/>
            </a:xfrm>
            <a:custGeom>
              <a:rect b="b" l="l" r="r" t="t"/>
              <a:pathLst>
                <a:path extrusionOk="0" h="10" w="18">
                  <a:moveTo>
                    <a:pt x="0" y="1"/>
                  </a:move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1658409" y="2855128"/>
              <a:ext cx="92" cy="1055"/>
            </a:xfrm>
            <a:custGeom>
              <a:rect b="b" l="l" r="r" t="t"/>
              <a:pathLst>
                <a:path extrusionOk="0" h="10" w="1">
                  <a:moveTo>
                    <a:pt x="1" y="1"/>
                  </a:moveTo>
                  <a:lnTo>
                    <a:pt x="1" y="10"/>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1658409" y="2849535"/>
              <a:ext cx="918" cy="1055"/>
            </a:xfrm>
            <a:custGeom>
              <a:rect b="b" l="l" r="r" t="t"/>
              <a:pathLst>
                <a:path extrusionOk="0" h="10" w="10">
                  <a:moveTo>
                    <a:pt x="10" y="10"/>
                  </a:moveTo>
                  <a:lnTo>
                    <a:pt x="1" y="1"/>
                  </a:lnTo>
                  <a:cubicBezTo>
                    <a:pt x="10" y="10"/>
                    <a:pt x="10" y="10"/>
                    <a:pt x="1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1616253" y="2791808"/>
              <a:ext cx="918" cy="3905"/>
            </a:xfrm>
            <a:custGeom>
              <a:rect b="b" l="l" r="r" t="t"/>
              <a:pathLst>
                <a:path extrusionOk="0" h="37" w="10">
                  <a:moveTo>
                    <a:pt x="1" y="0"/>
                  </a:moveTo>
                  <a:cubicBezTo>
                    <a:pt x="7" y="13"/>
                    <a:pt x="9" y="36"/>
                    <a:pt x="9" y="36"/>
                  </a:cubicBezTo>
                  <a:cubicBezTo>
                    <a:pt x="10" y="36"/>
                    <a:pt x="10" y="34"/>
                    <a:pt x="10" y="27"/>
                  </a:cubicBezTo>
                  <a:lnTo>
                    <a:pt x="10" y="9"/>
                  </a:ln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1649501" y="2805738"/>
              <a:ext cx="2572" cy="1055"/>
            </a:xfrm>
            <a:custGeom>
              <a:rect b="b" l="l" r="r" t="t"/>
              <a:pathLst>
                <a:path extrusionOk="0" h="10" w="28">
                  <a:moveTo>
                    <a:pt x="1" y="1"/>
                  </a:moveTo>
                  <a:cubicBezTo>
                    <a:pt x="10" y="1"/>
                    <a:pt x="18" y="1"/>
                    <a:pt x="18" y="10"/>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1659236" y="2803944"/>
              <a:ext cx="1745" cy="1900"/>
            </a:xfrm>
            <a:custGeom>
              <a:rect b="b" l="l" r="r" t="t"/>
              <a:pathLst>
                <a:path extrusionOk="0" h="18" w="19">
                  <a:moveTo>
                    <a:pt x="18" y="0"/>
                  </a:moveTo>
                  <a:lnTo>
                    <a:pt x="1" y="18"/>
                  </a:lnTo>
                  <a:cubicBezTo>
                    <a:pt x="10" y="18"/>
                    <a:pt x="10"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1655195" y="2881195"/>
              <a:ext cx="2572" cy="2005"/>
            </a:xfrm>
            <a:custGeom>
              <a:rect b="b" l="l" r="r" t="t"/>
              <a:pathLst>
                <a:path extrusionOk="0" h="19" w="28">
                  <a:moveTo>
                    <a:pt x="1" y="1"/>
                  </a:moveTo>
                  <a:lnTo>
                    <a:pt x="27" y="19"/>
                  </a:lnTo>
                  <a:cubicBezTo>
                    <a:pt x="27" y="1"/>
                    <a:pt x="18"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1586772" y="2793813"/>
              <a:ext cx="2021" cy="1794"/>
            </a:xfrm>
            <a:custGeom>
              <a:rect b="b" l="l" r="r" t="t"/>
              <a:pathLst>
                <a:path extrusionOk="0" h="17" w="22">
                  <a:moveTo>
                    <a:pt x="2" y="0"/>
                  </a:moveTo>
                  <a:cubicBezTo>
                    <a:pt x="1" y="0"/>
                    <a:pt x="1" y="2"/>
                    <a:pt x="4" y="8"/>
                  </a:cubicBezTo>
                  <a:cubicBezTo>
                    <a:pt x="13" y="17"/>
                    <a:pt x="22" y="17"/>
                    <a:pt x="22" y="17"/>
                  </a:cubicBezTo>
                  <a:cubicBezTo>
                    <a:pt x="15" y="11"/>
                    <a:pt x="5"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1635724" y="2844892"/>
              <a:ext cx="1745" cy="1055"/>
            </a:xfrm>
            <a:custGeom>
              <a:rect b="b" l="l" r="r" t="t"/>
              <a:pathLst>
                <a:path extrusionOk="0" h="10" w="19">
                  <a:moveTo>
                    <a:pt x="1" y="1"/>
                  </a:moveTo>
                  <a:cubicBezTo>
                    <a:pt x="9" y="1"/>
                    <a:pt x="9" y="9"/>
                    <a:pt x="18" y="9"/>
                  </a:cubicBezTo>
                  <a:cubicBezTo>
                    <a:pt x="18"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1588700" y="2794552"/>
              <a:ext cx="1745" cy="1689"/>
            </a:xfrm>
            <a:custGeom>
              <a:rect b="b" l="l" r="r" t="t"/>
              <a:pathLst>
                <a:path extrusionOk="0" h="16" w="19">
                  <a:moveTo>
                    <a:pt x="9" y="1"/>
                  </a:moveTo>
                  <a:cubicBezTo>
                    <a:pt x="9" y="1"/>
                    <a:pt x="9" y="10"/>
                    <a:pt x="1" y="10"/>
                  </a:cubicBezTo>
                  <a:cubicBezTo>
                    <a:pt x="4" y="13"/>
                    <a:pt x="8" y="15"/>
                    <a:pt x="11" y="15"/>
                  </a:cubicBezTo>
                  <a:cubicBezTo>
                    <a:pt x="15" y="15"/>
                    <a:pt x="18" y="1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1567576" y="2901775"/>
              <a:ext cx="92" cy="1055"/>
            </a:xfrm>
            <a:custGeom>
              <a:rect b="b" l="l" r="r" t="t"/>
              <a:pathLst>
                <a:path extrusionOk="0" h="10" w="1">
                  <a:moveTo>
                    <a:pt x="1" y="9"/>
                  </a:moveTo>
                  <a:cubicBezTo>
                    <a:pt x="1" y="9"/>
                    <a:pt x="1" y="9"/>
                    <a:pt x="1" y="0"/>
                  </a:cubicBez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61"/>
            <p:cNvSpPr/>
            <p:nvPr/>
          </p:nvSpPr>
          <p:spPr>
            <a:xfrm>
              <a:off x="1566015" y="2867265"/>
              <a:ext cx="918" cy="1055"/>
            </a:xfrm>
            <a:custGeom>
              <a:rect b="b" l="l" r="r" t="t"/>
              <a:pathLst>
                <a:path extrusionOk="0" h="10" w="10">
                  <a:moveTo>
                    <a:pt x="0" y="0"/>
                  </a:moveTo>
                  <a:cubicBezTo>
                    <a:pt x="9" y="0"/>
                    <a:pt x="9" y="9"/>
                    <a:pt x="9" y="9"/>
                  </a:cubicBezTo>
                  <a:cubicBezTo>
                    <a:pt x="9" y="0"/>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61"/>
            <p:cNvSpPr/>
            <p:nvPr/>
          </p:nvSpPr>
          <p:spPr>
            <a:xfrm>
              <a:off x="1580618" y="2803944"/>
              <a:ext cx="92" cy="106"/>
            </a:xfrm>
            <a:custGeom>
              <a:rect b="b" l="l" r="r" t="t"/>
              <a:pathLst>
                <a:path extrusionOk="0" h="1" w="1">
                  <a:moveTo>
                    <a:pt x="0" y="0"/>
                  </a:move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61"/>
            <p:cNvSpPr/>
            <p:nvPr/>
          </p:nvSpPr>
          <p:spPr>
            <a:xfrm>
              <a:off x="1570883" y="2798351"/>
              <a:ext cx="918" cy="950"/>
            </a:xfrm>
            <a:custGeom>
              <a:rect b="b" l="l" r="r" t="t"/>
              <a:pathLst>
                <a:path extrusionOk="0" h="9" w="10">
                  <a:moveTo>
                    <a:pt x="9" y="9"/>
                  </a:moveTo>
                  <a:cubicBezTo>
                    <a:pt x="9" y="9"/>
                    <a:pt x="9" y="9"/>
                    <a:pt x="0" y="0"/>
                  </a:cubicBezTo>
                  <a:cubicBezTo>
                    <a:pt x="9" y="9"/>
                    <a:pt x="9" y="9"/>
                    <a:pt x="9"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5" name="Google Shape;9585;p61"/>
            <p:cNvSpPr/>
            <p:nvPr/>
          </p:nvSpPr>
          <p:spPr>
            <a:xfrm>
              <a:off x="1590354" y="2777772"/>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6" name="Google Shape;9586;p61"/>
            <p:cNvSpPr/>
            <p:nvPr/>
          </p:nvSpPr>
          <p:spPr>
            <a:xfrm>
              <a:off x="1578965" y="2803944"/>
              <a:ext cx="918" cy="106"/>
            </a:xfrm>
            <a:custGeom>
              <a:rect b="b" l="l" r="r" t="t"/>
              <a:pathLst>
                <a:path extrusionOk="0" h="1" w="10">
                  <a:moveTo>
                    <a:pt x="1" y="0"/>
                  </a:move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61"/>
            <p:cNvSpPr/>
            <p:nvPr/>
          </p:nvSpPr>
          <p:spPr>
            <a:xfrm>
              <a:off x="1579792" y="2803944"/>
              <a:ext cx="459" cy="739"/>
            </a:xfrm>
            <a:custGeom>
              <a:rect b="b" l="l" r="r" t="t"/>
              <a:pathLst>
                <a:path extrusionOk="0" h="7" w="5">
                  <a:moveTo>
                    <a:pt x="0" y="0"/>
                  </a:moveTo>
                  <a:cubicBezTo>
                    <a:pt x="0" y="4"/>
                    <a:pt x="3" y="7"/>
                    <a:pt x="4" y="7"/>
                  </a:cubicBezTo>
                  <a:cubicBezTo>
                    <a:pt x="5" y="7"/>
                    <a:pt x="5" y="4"/>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61"/>
            <p:cNvSpPr/>
            <p:nvPr/>
          </p:nvSpPr>
          <p:spPr>
            <a:xfrm>
              <a:off x="1579792" y="2802995"/>
              <a:ext cx="918" cy="1055"/>
            </a:xfrm>
            <a:custGeom>
              <a:rect b="b" l="l" r="r" t="t"/>
              <a:pathLst>
                <a:path extrusionOk="0" h="10" w="10">
                  <a:moveTo>
                    <a:pt x="9" y="0"/>
                  </a:moveTo>
                  <a:cubicBezTo>
                    <a:pt x="9" y="0"/>
                    <a:pt x="9" y="9"/>
                    <a:pt x="0" y="9"/>
                  </a:cubicBez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61"/>
            <p:cNvSpPr/>
            <p:nvPr/>
          </p:nvSpPr>
          <p:spPr>
            <a:xfrm>
              <a:off x="1615427" y="2900825"/>
              <a:ext cx="918" cy="1055"/>
            </a:xfrm>
            <a:custGeom>
              <a:rect b="b" l="l" r="r" t="t"/>
              <a:pathLst>
                <a:path extrusionOk="0" h="10" w="10">
                  <a:moveTo>
                    <a:pt x="10" y="0"/>
                  </a:moveTo>
                  <a:cubicBezTo>
                    <a:pt x="10" y="0"/>
                    <a:pt x="10" y="0"/>
                    <a:pt x="10" y="0"/>
                  </a:cubicBezTo>
                  <a:cubicBezTo>
                    <a:pt x="1" y="9"/>
                    <a:pt x="1"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61"/>
            <p:cNvSpPr/>
            <p:nvPr/>
          </p:nvSpPr>
          <p:spPr>
            <a:xfrm>
              <a:off x="1636551" y="277133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61"/>
            <p:cNvSpPr/>
            <p:nvPr/>
          </p:nvSpPr>
          <p:spPr>
            <a:xfrm>
              <a:off x="1634071" y="2771334"/>
              <a:ext cx="5786" cy="7493"/>
            </a:xfrm>
            <a:custGeom>
              <a:rect b="b" l="l" r="r" t="t"/>
              <a:pathLst>
                <a:path extrusionOk="0" h="71" w="63">
                  <a:moveTo>
                    <a:pt x="27" y="0"/>
                  </a:moveTo>
                  <a:lnTo>
                    <a:pt x="1" y="71"/>
                  </a:lnTo>
                  <a:cubicBezTo>
                    <a:pt x="19" y="44"/>
                    <a:pt x="36" y="18"/>
                    <a:pt x="63" y="0"/>
                  </a:cubicBezTo>
                  <a:lnTo>
                    <a:pt x="63" y="0"/>
                  </a:lnTo>
                  <a:cubicBezTo>
                    <a:pt x="52" y="7"/>
                    <a:pt x="44" y="10"/>
                    <a:pt x="38" y="10"/>
                  </a:cubicBezTo>
                  <a:cubicBezTo>
                    <a:pt x="30" y="10"/>
                    <a:pt x="27" y="5"/>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61"/>
            <p:cNvSpPr/>
            <p:nvPr/>
          </p:nvSpPr>
          <p:spPr>
            <a:xfrm>
              <a:off x="1546544" y="2758248"/>
              <a:ext cx="121691" cy="151970"/>
            </a:xfrm>
            <a:custGeom>
              <a:rect b="b" l="l" r="r" t="t"/>
              <a:pathLst>
                <a:path extrusionOk="0" h="1440" w="1325">
                  <a:moveTo>
                    <a:pt x="581" y="32"/>
                  </a:moveTo>
                  <a:lnTo>
                    <a:pt x="581" y="32"/>
                  </a:lnTo>
                  <a:cubicBezTo>
                    <a:pt x="580" y="32"/>
                    <a:pt x="582" y="35"/>
                    <a:pt x="584" y="39"/>
                  </a:cubicBezTo>
                  <a:lnTo>
                    <a:pt x="584" y="39"/>
                  </a:lnTo>
                  <a:cubicBezTo>
                    <a:pt x="584" y="38"/>
                    <a:pt x="583" y="37"/>
                    <a:pt x="583" y="36"/>
                  </a:cubicBezTo>
                  <a:cubicBezTo>
                    <a:pt x="582" y="33"/>
                    <a:pt x="581" y="32"/>
                    <a:pt x="581" y="32"/>
                  </a:cubicBezTo>
                  <a:close/>
                  <a:moveTo>
                    <a:pt x="910" y="98"/>
                  </a:moveTo>
                  <a:cubicBezTo>
                    <a:pt x="910" y="98"/>
                    <a:pt x="910" y="98"/>
                    <a:pt x="910" y="98"/>
                  </a:cubicBezTo>
                  <a:cubicBezTo>
                    <a:pt x="910" y="98"/>
                    <a:pt x="910" y="98"/>
                    <a:pt x="910" y="98"/>
                  </a:cubicBezTo>
                  <a:close/>
                  <a:moveTo>
                    <a:pt x="901" y="98"/>
                  </a:moveTo>
                  <a:cubicBezTo>
                    <a:pt x="899" y="98"/>
                    <a:pt x="897" y="100"/>
                    <a:pt x="894" y="105"/>
                  </a:cubicBezTo>
                  <a:lnTo>
                    <a:pt x="894" y="105"/>
                  </a:lnTo>
                  <a:cubicBezTo>
                    <a:pt x="896" y="102"/>
                    <a:pt x="899" y="100"/>
                    <a:pt x="901" y="98"/>
                  </a:cubicBezTo>
                  <a:close/>
                  <a:moveTo>
                    <a:pt x="371" y="151"/>
                  </a:moveTo>
                  <a:cubicBezTo>
                    <a:pt x="371" y="151"/>
                    <a:pt x="371" y="151"/>
                    <a:pt x="371" y="151"/>
                  </a:cubicBezTo>
                  <a:cubicBezTo>
                    <a:pt x="371" y="151"/>
                    <a:pt x="371" y="151"/>
                    <a:pt x="371" y="151"/>
                  </a:cubicBezTo>
                  <a:close/>
                  <a:moveTo>
                    <a:pt x="1016" y="151"/>
                  </a:moveTo>
                  <a:cubicBezTo>
                    <a:pt x="1013" y="151"/>
                    <a:pt x="1006" y="156"/>
                    <a:pt x="998" y="165"/>
                  </a:cubicBezTo>
                  <a:lnTo>
                    <a:pt x="998" y="165"/>
                  </a:lnTo>
                  <a:cubicBezTo>
                    <a:pt x="1004" y="160"/>
                    <a:pt x="1010" y="155"/>
                    <a:pt x="1016" y="151"/>
                  </a:cubicBezTo>
                  <a:close/>
                  <a:moveTo>
                    <a:pt x="354" y="133"/>
                  </a:moveTo>
                  <a:cubicBezTo>
                    <a:pt x="362" y="159"/>
                    <a:pt x="345" y="177"/>
                    <a:pt x="345" y="195"/>
                  </a:cubicBezTo>
                  <a:cubicBezTo>
                    <a:pt x="349" y="201"/>
                    <a:pt x="353" y="204"/>
                    <a:pt x="357" y="204"/>
                  </a:cubicBezTo>
                  <a:cubicBezTo>
                    <a:pt x="367" y="204"/>
                    <a:pt x="373" y="183"/>
                    <a:pt x="379" y="170"/>
                  </a:cubicBezTo>
                  <a:lnTo>
                    <a:pt x="379" y="170"/>
                  </a:lnTo>
                  <a:cubicBezTo>
                    <a:pt x="380" y="170"/>
                    <a:pt x="381" y="171"/>
                    <a:pt x="381" y="172"/>
                  </a:cubicBezTo>
                  <a:lnTo>
                    <a:pt x="381" y="172"/>
                  </a:lnTo>
                  <a:cubicBezTo>
                    <a:pt x="381" y="171"/>
                    <a:pt x="381" y="169"/>
                    <a:pt x="380" y="168"/>
                  </a:cubicBezTo>
                  <a:cubicBezTo>
                    <a:pt x="380" y="169"/>
                    <a:pt x="380" y="169"/>
                    <a:pt x="379" y="170"/>
                  </a:cubicBezTo>
                  <a:lnTo>
                    <a:pt x="379" y="170"/>
                  </a:lnTo>
                  <a:cubicBezTo>
                    <a:pt x="375" y="164"/>
                    <a:pt x="371" y="158"/>
                    <a:pt x="371" y="151"/>
                  </a:cubicBezTo>
                  <a:cubicBezTo>
                    <a:pt x="371" y="159"/>
                    <a:pt x="371" y="177"/>
                    <a:pt x="362" y="177"/>
                  </a:cubicBezTo>
                  <a:cubicBezTo>
                    <a:pt x="336" y="159"/>
                    <a:pt x="380" y="168"/>
                    <a:pt x="354" y="133"/>
                  </a:cubicBezTo>
                  <a:close/>
                  <a:moveTo>
                    <a:pt x="857" y="256"/>
                  </a:moveTo>
                  <a:cubicBezTo>
                    <a:pt x="857" y="263"/>
                    <a:pt x="857" y="265"/>
                    <a:pt x="853" y="265"/>
                  </a:cubicBezTo>
                  <a:lnTo>
                    <a:pt x="853" y="265"/>
                  </a:lnTo>
                  <a:cubicBezTo>
                    <a:pt x="854" y="263"/>
                    <a:pt x="856" y="260"/>
                    <a:pt x="857" y="256"/>
                  </a:cubicBezTo>
                  <a:close/>
                  <a:moveTo>
                    <a:pt x="663" y="292"/>
                  </a:moveTo>
                  <a:cubicBezTo>
                    <a:pt x="663" y="294"/>
                    <a:pt x="663" y="296"/>
                    <a:pt x="664" y="297"/>
                  </a:cubicBezTo>
                  <a:lnTo>
                    <a:pt x="664" y="297"/>
                  </a:lnTo>
                  <a:cubicBezTo>
                    <a:pt x="664" y="296"/>
                    <a:pt x="663" y="294"/>
                    <a:pt x="663" y="292"/>
                  </a:cubicBezTo>
                  <a:close/>
                  <a:moveTo>
                    <a:pt x="751" y="301"/>
                  </a:moveTo>
                  <a:cubicBezTo>
                    <a:pt x="751" y="309"/>
                    <a:pt x="760" y="309"/>
                    <a:pt x="760" y="318"/>
                  </a:cubicBezTo>
                  <a:cubicBezTo>
                    <a:pt x="760" y="309"/>
                    <a:pt x="760" y="301"/>
                    <a:pt x="751" y="301"/>
                  </a:cubicBezTo>
                  <a:close/>
                  <a:moveTo>
                    <a:pt x="380" y="380"/>
                  </a:moveTo>
                  <a:cubicBezTo>
                    <a:pt x="389" y="389"/>
                    <a:pt x="389" y="389"/>
                    <a:pt x="380" y="389"/>
                  </a:cubicBezTo>
                  <a:cubicBezTo>
                    <a:pt x="380" y="389"/>
                    <a:pt x="380" y="380"/>
                    <a:pt x="380" y="380"/>
                  </a:cubicBezTo>
                  <a:close/>
                  <a:moveTo>
                    <a:pt x="274" y="389"/>
                  </a:moveTo>
                  <a:cubicBezTo>
                    <a:pt x="274" y="390"/>
                    <a:pt x="274" y="391"/>
                    <a:pt x="274" y="391"/>
                  </a:cubicBezTo>
                  <a:lnTo>
                    <a:pt x="274" y="391"/>
                  </a:lnTo>
                  <a:cubicBezTo>
                    <a:pt x="275" y="391"/>
                    <a:pt x="275" y="390"/>
                    <a:pt x="274" y="389"/>
                  </a:cubicBezTo>
                  <a:close/>
                  <a:moveTo>
                    <a:pt x="368" y="390"/>
                  </a:moveTo>
                  <a:cubicBezTo>
                    <a:pt x="369" y="392"/>
                    <a:pt x="371" y="394"/>
                    <a:pt x="371" y="398"/>
                  </a:cubicBezTo>
                  <a:cubicBezTo>
                    <a:pt x="367" y="394"/>
                    <a:pt x="367" y="392"/>
                    <a:pt x="368" y="390"/>
                  </a:cubicBezTo>
                  <a:close/>
                  <a:moveTo>
                    <a:pt x="1184" y="407"/>
                  </a:moveTo>
                  <a:cubicBezTo>
                    <a:pt x="1192" y="407"/>
                    <a:pt x="1192" y="415"/>
                    <a:pt x="1184" y="424"/>
                  </a:cubicBezTo>
                  <a:cubicBezTo>
                    <a:pt x="1175" y="415"/>
                    <a:pt x="1175" y="415"/>
                    <a:pt x="1184" y="407"/>
                  </a:cubicBezTo>
                  <a:close/>
                  <a:moveTo>
                    <a:pt x="989" y="822"/>
                  </a:moveTo>
                  <a:cubicBezTo>
                    <a:pt x="989" y="825"/>
                    <a:pt x="991" y="827"/>
                    <a:pt x="992" y="828"/>
                  </a:cubicBezTo>
                  <a:lnTo>
                    <a:pt x="992" y="828"/>
                  </a:lnTo>
                  <a:cubicBezTo>
                    <a:pt x="991" y="826"/>
                    <a:pt x="990" y="824"/>
                    <a:pt x="989" y="822"/>
                  </a:cubicBezTo>
                  <a:close/>
                  <a:moveTo>
                    <a:pt x="292" y="1131"/>
                  </a:moveTo>
                  <a:cubicBezTo>
                    <a:pt x="292" y="1131"/>
                    <a:pt x="292" y="1131"/>
                    <a:pt x="292" y="1131"/>
                  </a:cubicBezTo>
                  <a:cubicBezTo>
                    <a:pt x="292" y="1131"/>
                    <a:pt x="292" y="1131"/>
                    <a:pt x="292" y="1131"/>
                  </a:cubicBezTo>
                  <a:close/>
                  <a:moveTo>
                    <a:pt x="468" y="1139"/>
                  </a:moveTo>
                  <a:lnTo>
                    <a:pt x="468" y="1139"/>
                  </a:lnTo>
                  <a:cubicBezTo>
                    <a:pt x="469" y="1141"/>
                    <a:pt x="469" y="1142"/>
                    <a:pt x="469" y="1144"/>
                  </a:cubicBezTo>
                  <a:lnTo>
                    <a:pt x="469" y="1144"/>
                  </a:lnTo>
                  <a:cubicBezTo>
                    <a:pt x="469" y="1143"/>
                    <a:pt x="469" y="1141"/>
                    <a:pt x="468" y="1139"/>
                  </a:cubicBezTo>
                  <a:close/>
                  <a:moveTo>
                    <a:pt x="280" y="1376"/>
                  </a:moveTo>
                  <a:lnTo>
                    <a:pt x="283" y="1378"/>
                  </a:lnTo>
                  <a:cubicBezTo>
                    <a:pt x="282" y="1377"/>
                    <a:pt x="281" y="1376"/>
                    <a:pt x="280" y="1376"/>
                  </a:cubicBezTo>
                  <a:close/>
                  <a:moveTo>
                    <a:pt x="752" y="1417"/>
                  </a:moveTo>
                  <a:cubicBezTo>
                    <a:pt x="751" y="1419"/>
                    <a:pt x="751" y="1420"/>
                    <a:pt x="751" y="1422"/>
                  </a:cubicBezTo>
                  <a:cubicBezTo>
                    <a:pt x="751" y="1420"/>
                    <a:pt x="751" y="1419"/>
                    <a:pt x="752" y="1417"/>
                  </a:cubicBezTo>
                  <a:close/>
                  <a:moveTo>
                    <a:pt x="707" y="0"/>
                  </a:moveTo>
                  <a:cubicBezTo>
                    <a:pt x="707" y="45"/>
                    <a:pt x="671" y="36"/>
                    <a:pt x="671" y="71"/>
                  </a:cubicBezTo>
                  <a:lnTo>
                    <a:pt x="716" y="36"/>
                  </a:lnTo>
                  <a:lnTo>
                    <a:pt x="716" y="36"/>
                  </a:lnTo>
                  <a:cubicBezTo>
                    <a:pt x="716" y="69"/>
                    <a:pt x="692" y="134"/>
                    <a:pt x="667" y="134"/>
                  </a:cubicBezTo>
                  <a:cubicBezTo>
                    <a:pt x="666" y="134"/>
                    <a:pt x="664" y="133"/>
                    <a:pt x="663" y="133"/>
                  </a:cubicBezTo>
                  <a:cubicBezTo>
                    <a:pt x="654" y="115"/>
                    <a:pt x="671" y="62"/>
                    <a:pt x="671" y="53"/>
                  </a:cubicBezTo>
                  <a:lnTo>
                    <a:pt x="671" y="53"/>
                  </a:lnTo>
                  <a:cubicBezTo>
                    <a:pt x="664" y="61"/>
                    <a:pt x="646" y="73"/>
                    <a:pt x="639" y="73"/>
                  </a:cubicBezTo>
                  <a:cubicBezTo>
                    <a:pt x="637" y="73"/>
                    <a:pt x="636" y="73"/>
                    <a:pt x="636" y="71"/>
                  </a:cubicBezTo>
                  <a:lnTo>
                    <a:pt x="654" y="45"/>
                  </a:lnTo>
                  <a:cubicBezTo>
                    <a:pt x="653" y="44"/>
                    <a:pt x="651" y="44"/>
                    <a:pt x="650" y="44"/>
                  </a:cubicBezTo>
                  <a:cubicBezTo>
                    <a:pt x="639" y="44"/>
                    <a:pt x="630" y="73"/>
                    <a:pt x="616" y="73"/>
                  </a:cubicBezTo>
                  <a:cubicBezTo>
                    <a:pt x="612" y="73"/>
                    <a:pt x="607" y="70"/>
                    <a:pt x="601" y="62"/>
                  </a:cubicBezTo>
                  <a:cubicBezTo>
                    <a:pt x="596" y="62"/>
                    <a:pt x="588" y="48"/>
                    <a:pt x="584" y="39"/>
                  </a:cubicBezTo>
                  <a:lnTo>
                    <a:pt x="584" y="39"/>
                  </a:lnTo>
                  <a:cubicBezTo>
                    <a:pt x="592" y="86"/>
                    <a:pt x="601" y="213"/>
                    <a:pt x="601" y="248"/>
                  </a:cubicBezTo>
                  <a:cubicBezTo>
                    <a:pt x="592" y="239"/>
                    <a:pt x="565" y="203"/>
                    <a:pt x="557" y="186"/>
                  </a:cubicBezTo>
                  <a:cubicBezTo>
                    <a:pt x="539" y="151"/>
                    <a:pt x="565" y="106"/>
                    <a:pt x="548" y="71"/>
                  </a:cubicBezTo>
                  <a:lnTo>
                    <a:pt x="548" y="71"/>
                  </a:lnTo>
                  <a:cubicBezTo>
                    <a:pt x="557" y="89"/>
                    <a:pt x="548" y="98"/>
                    <a:pt x="548" y="106"/>
                  </a:cubicBezTo>
                  <a:cubicBezTo>
                    <a:pt x="540" y="99"/>
                    <a:pt x="546" y="78"/>
                    <a:pt x="536" y="78"/>
                  </a:cubicBezTo>
                  <a:cubicBezTo>
                    <a:pt x="535" y="78"/>
                    <a:pt x="533" y="79"/>
                    <a:pt x="530" y="80"/>
                  </a:cubicBezTo>
                  <a:cubicBezTo>
                    <a:pt x="530" y="98"/>
                    <a:pt x="521" y="98"/>
                    <a:pt x="516" y="98"/>
                  </a:cubicBezTo>
                  <a:cubicBezTo>
                    <a:pt x="510" y="98"/>
                    <a:pt x="508" y="98"/>
                    <a:pt x="521" y="115"/>
                  </a:cubicBezTo>
                  <a:cubicBezTo>
                    <a:pt x="520" y="117"/>
                    <a:pt x="518" y="118"/>
                    <a:pt x="516" y="118"/>
                  </a:cubicBezTo>
                  <a:cubicBezTo>
                    <a:pt x="509" y="118"/>
                    <a:pt x="502" y="106"/>
                    <a:pt x="495" y="106"/>
                  </a:cubicBezTo>
                  <a:cubicBezTo>
                    <a:pt x="504" y="133"/>
                    <a:pt x="495" y="195"/>
                    <a:pt x="486" y="212"/>
                  </a:cubicBezTo>
                  <a:cubicBezTo>
                    <a:pt x="477" y="203"/>
                    <a:pt x="477" y="186"/>
                    <a:pt x="468" y="186"/>
                  </a:cubicBezTo>
                  <a:cubicBezTo>
                    <a:pt x="451" y="186"/>
                    <a:pt x="437" y="182"/>
                    <a:pt x="422" y="182"/>
                  </a:cubicBezTo>
                  <a:cubicBezTo>
                    <a:pt x="414" y="182"/>
                    <a:pt x="407" y="183"/>
                    <a:pt x="398" y="186"/>
                  </a:cubicBezTo>
                  <a:cubicBezTo>
                    <a:pt x="393" y="181"/>
                    <a:pt x="387" y="177"/>
                    <a:pt x="381" y="172"/>
                  </a:cubicBezTo>
                  <a:lnTo>
                    <a:pt x="381" y="172"/>
                  </a:lnTo>
                  <a:cubicBezTo>
                    <a:pt x="398" y="215"/>
                    <a:pt x="397" y="266"/>
                    <a:pt x="389" y="292"/>
                  </a:cubicBezTo>
                  <a:cubicBezTo>
                    <a:pt x="387" y="295"/>
                    <a:pt x="385" y="297"/>
                    <a:pt x="383" y="297"/>
                  </a:cubicBezTo>
                  <a:cubicBezTo>
                    <a:pt x="374" y="297"/>
                    <a:pt x="362" y="274"/>
                    <a:pt x="362" y="274"/>
                  </a:cubicBezTo>
                  <a:lnTo>
                    <a:pt x="362" y="274"/>
                  </a:lnTo>
                  <a:cubicBezTo>
                    <a:pt x="329" y="291"/>
                    <a:pt x="382" y="354"/>
                    <a:pt x="359" y="354"/>
                  </a:cubicBezTo>
                  <a:cubicBezTo>
                    <a:pt x="357" y="354"/>
                    <a:pt x="356" y="354"/>
                    <a:pt x="354" y="354"/>
                  </a:cubicBezTo>
                  <a:cubicBezTo>
                    <a:pt x="327" y="336"/>
                    <a:pt x="309" y="309"/>
                    <a:pt x="292" y="292"/>
                  </a:cubicBezTo>
                  <a:cubicBezTo>
                    <a:pt x="295" y="285"/>
                    <a:pt x="301" y="284"/>
                    <a:pt x="307" y="284"/>
                  </a:cubicBezTo>
                  <a:cubicBezTo>
                    <a:pt x="314" y="284"/>
                    <a:pt x="322" y="286"/>
                    <a:pt x="328" y="286"/>
                  </a:cubicBezTo>
                  <a:cubicBezTo>
                    <a:pt x="331" y="286"/>
                    <a:pt x="334" y="285"/>
                    <a:pt x="336" y="283"/>
                  </a:cubicBezTo>
                  <a:lnTo>
                    <a:pt x="309" y="283"/>
                  </a:lnTo>
                  <a:cubicBezTo>
                    <a:pt x="309" y="274"/>
                    <a:pt x="318" y="256"/>
                    <a:pt x="327" y="256"/>
                  </a:cubicBezTo>
                  <a:cubicBezTo>
                    <a:pt x="324" y="254"/>
                    <a:pt x="321" y="253"/>
                    <a:pt x="317" y="253"/>
                  </a:cubicBezTo>
                  <a:cubicBezTo>
                    <a:pt x="294" y="253"/>
                    <a:pt x="269" y="302"/>
                    <a:pt x="230" y="309"/>
                  </a:cubicBezTo>
                  <a:cubicBezTo>
                    <a:pt x="239" y="318"/>
                    <a:pt x="239" y="336"/>
                    <a:pt x="248" y="336"/>
                  </a:cubicBezTo>
                  <a:lnTo>
                    <a:pt x="248" y="327"/>
                  </a:lnTo>
                  <a:cubicBezTo>
                    <a:pt x="274" y="336"/>
                    <a:pt x="265" y="362"/>
                    <a:pt x="283" y="362"/>
                  </a:cubicBezTo>
                  <a:cubicBezTo>
                    <a:pt x="292" y="380"/>
                    <a:pt x="301" y="407"/>
                    <a:pt x="283" y="407"/>
                  </a:cubicBezTo>
                  <a:lnTo>
                    <a:pt x="256" y="398"/>
                  </a:lnTo>
                  <a:cubicBezTo>
                    <a:pt x="264" y="398"/>
                    <a:pt x="272" y="398"/>
                    <a:pt x="274" y="391"/>
                  </a:cubicBezTo>
                  <a:lnTo>
                    <a:pt x="274" y="391"/>
                  </a:lnTo>
                  <a:cubicBezTo>
                    <a:pt x="272" y="392"/>
                    <a:pt x="269" y="392"/>
                    <a:pt x="266" y="392"/>
                  </a:cubicBezTo>
                  <a:lnTo>
                    <a:pt x="266" y="392"/>
                  </a:lnTo>
                  <a:cubicBezTo>
                    <a:pt x="253" y="392"/>
                    <a:pt x="233" y="392"/>
                    <a:pt x="256" y="415"/>
                  </a:cubicBezTo>
                  <a:lnTo>
                    <a:pt x="274" y="415"/>
                  </a:lnTo>
                  <a:cubicBezTo>
                    <a:pt x="283" y="433"/>
                    <a:pt x="309" y="468"/>
                    <a:pt x="301" y="468"/>
                  </a:cubicBezTo>
                  <a:cubicBezTo>
                    <a:pt x="314" y="473"/>
                    <a:pt x="312" y="473"/>
                    <a:pt x="312" y="473"/>
                  </a:cubicBezTo>
                  <a:cubicBezTo>
                    <a:pt x="312" y="473"/>
                    <a:pt x="314" y="473"/>
                    <a:pt x="336" y="477"/>
                  </a:cubicBezTo>
                  <a:cubicBezTo>
                    <a:pt x="295" y="461"/>
                    <a:pt x="345" y="452"/>
                    <a:pt x="310" y="437"/>
                  </a:cubicBezTo>
                  <a:lnTo>
                    <a:pt x="310" y="437"/>
                  </a:lnTo>
                  <a:cubicBezTo>
                    <a:pt x="320" y="440"/>
                    <a:pt x="326" y="441"/>
                    <a:pt x="330" y="441"/>
                  </a:cubicBezTo>
                  <a:cubicBezTo>
                    <a:pt x="336" y="441"/>
                    <a:pt x="338" y="439"/>
                    <a:pt x="345" y="439"/>
                  </a:cubicBezTo>
                  <a:cubicBezTo>
                    <a:pt x="349" y="439"/>
                    <a:pt x="354" y="440"/>
                    <a:pt x="362" y="442"/>
                  </a:cubicBezTo>
                  <a:cubicBezTo>
                    <a:pt x="354" y="433"/>
                    <a:pt x="345" y="433"/>
                    <a:pt x="354" y="433"/>
                  </a:cubicBezTo>
                  <a:cubicBezTo>
                    <a:pt x="354" y="433"/>
                    <a:pt x="354" y="424"/>
                    <a:pt x="345" y="424"/>
                  </a:cubicBezTo>
                  <a:cubicBezTo>
                    <a:pt x="345" y="424"/>
                    <a:pt x="336" y="424"/>
                    <a:pt x="336" y="415"/>
                  </a:cubicBezTo>
                  <a:cubicBezTo>
                    <a:pt x="318" y="398"/>
                    <a:pt x="327" y="380"/>
                    <a:pt x="318" y="371"/>
                  </a:cubicBezTo>
                  <a:cubicBezTo>
                    <a:pt x="327" y="371"/>
                    <a:pt x="327" y="380"/>
                    <a:pt x="336" y="389"/>
                  </a:cubicBezTo>
                  <a:lnTo>
                    <a:pt x="327" y="371"/>
                  </a:lnTo>
                  <a:lnTo>
                    <a:pt x="327" y="371"/>
                  </a:lnTo>
                  <a:cubicBezTo>
                    <a:pt x="345" y="380"/>
                    <a:pt x="371" y="389"/>
                    <a:pt x="371" y="407"/>
                  </a:cubicBezTo>
                  <a:lnTo>
                    <a:pt x="380" y="398"/>
                  </a:lnTo>
                  <a:cubicBezTo>
                    <a:pt x="385" y="400"/>
                    <a:pt x="390" y="401"/>
                    <a:pt x="393" y="401"/>
                  </a:cubicBezTo>
                  <a:cubicBezTo>
                    <a:pt x="401" y="401"/>
                    <a:pt x="404" y="395"/>
                    <a:pt x="398" y="389"/>
                  </a:cubicBezTo>
                  <a:cubicBezTo>
                    <a:pt x="404" y="389"/>
                    <a:pt x="401" y="374"/>
                    <a:pt x="403" y="374"/>
                  </a:cubicBezTo>
                  <a:lnTo>
                    <a:pt x="403" y="374"/>
                  </a:lnTo>
                  <a:cubicBezTo>
                    <a:pt x="403" y="374"/>
                    <a:pt x="404" y="376"/>
                    <a:pt x="407" y="380"/>
                  </a:cubicBezTo>
                  <a:lnTo>
                    <a:pt x="407" y="354"/>
                  </a:lnTo>
                  <a:lnTo>
                    <a:pt x="415" y="362"/>
                  </a:lnTo>
                  <a:cubicBezTo>
                    <a:pt x="422" y="356"/>
                    <a:pt x="429" y="328"/>
                    <a:pt x="448" y="328"/>
                  </a:cubicBezTo>
                  <a:cubicBezTo>
                    <a:pt x="454" y="328"/>
                    <a:pt x="460" y="330"/>
                    <a:pt x="468" y="336"/>
                  </a:cubicBezTo>
                  <a:cubicBezTo>
                    <a:pt x="468" y="330"/>
                    <a:pt x="473" y="323"/>
                    <a:pt x="478" y="323"/>
                  </a:cubicBezTo>
                  <a:cubicBezTo>
                    <a:pt x="481" y="323"/>
                    <a:pt x="483" y="325"/>
                    <a:pt x="486" y="327"/>
                  </a:cubicBezTo>
                  <a:lnTo>
                    <a:pt x="495" y="345"/>
                  </a:lnTo>
                  <a:cubicBezTo>
                    <a:pt x="497" y="343"/>
                    <a:pt x="499" y="342"/>
                    <a:pt x="502" y="342"/>
                  </a:cubicBezTo>
                  <a:cubicBezTo>
                    <a:pt x="507" y="342"/>
                    <a:pt x="512" y="344"/>
                    <a:pt x="515" y="344"/>
                  </a:cubicBezTo>
                  <a:cubicBezTo>
                    <a:pt x="519" y="344"/>
                    <a:pt x="521" y="342"/>
                    <a:pt x="521" y="336"/>
                  </a:cubicBezTo>
                  <a:cubicBezTo>
                    <a:pt x="532" y="357"/>
                    <a:pt x="541" y="363"/>
                    <a:pt x="549" y="363"/>
                  </a:cubicBezTo>
                  <a:cubicBezTo>
                    <a:pt x="560" y="363"/>
                    <a:pt x="569" y="352"/>
                    <a:pt x="578" y="352"/>
                  </a:cubicBezTo>
                  <a:cubicBezTo>
                    <a:pt x="580" y="352"/>
                    <a:pt x="581" y="353"/>
                    <a:pt x="583" y="354"/>
                  </a:cubicBezTo>
                  <a:lnTo>
                    <a:pt x="583" y="318"/>
                  </a:lnTo>
                  <a:cubicBezTo>
                    <a:pt x="592" y="318"/>
                    <a:pt x="601" y="318"/>
                    <a:pt x="618" y="301"/>
                  </a:cubicBezTo>
                  <a:lnTo>
                    <a:pt x="618" y="274"/>
                  </a:lnTo>
                  <a:cubicBezTo>
                    <a:pt x="620" y="271"/>
                    <a:pt x="623" y="269"/>
                    <a:pt x="626" y="269"/>
                  </a:cubicBezTo>
                  <a:cubicBezTo>
                    <a:pt x="638" y="269"/>
                    <a:pt x="657" y="292"/>
                    <a:pt x="671" y="292"/>
                  </a:cubicBezTo>
                  <a:cubicBezTo>
                    <a:pt x="671" y="296"/>
                    <a:pt x="669" y="298"/>
                    <a:pt x="667" y="298"/>
                  </a:cubicBezTo>
                  <a:cubicBezTo>
                    <a:pt x="666" y="298"/>
                    <a:pt x="665" y="298"/>
                    <a:pt x="664" y="297"/>
                  </a:cubicBezTo>
                  <a:lnTo>
                    <a:pt x="664" y="297"/>
                  </a:lnTo>
                  <a:cubicBezTo>
                    <a:pt x="669" y="309"/>
                    <a:pt x="674" y="313"/>
                    <a:pt x="679" y="313"/>
                  </a:cubicBezTo>
                  <a:cubicBezTo>
                    <a:pt x="693" y="313"/>
                    <a:pt x="710" y="289"/>
                    <a:pt x="726" y="289"/>
                  </a:cubicBezTo>
                  <a:cubicBezTo>
                    <a:pt x="731" y="289"/>
                    <a:pt x="737" y="292"/>
                    <a:pt x="742" y="301"/>
                  </a:cubicBezTo>
                  <a:cubicBezTo>
                    <a:pt x="742" y="296"/>
                    <a:pt x="744" y="294"/>
                    <a:pt x="746" y="294"/>
                  </a:cubicBezTo>
                  <a:cubicBezTo>
                    <a:pt x="749" y="294"/>
                    <a:pt x="751" y="296"/>
                    <a:pt x="751" y="301"/>
                  </a:cubicBezTo>
                  <a:cubicBezTo>
                    <a:pt x="760" y="301"/>
                    <a:pt x="769" y="301"/>
                    <a:pt x="769" y="292"/>
                  </a:cubicBezTo>
                  <a:lnTo>
                    <a:pt x="769" y="318"/>
                  </a:lnTo>
                  <a:cubicBezTo>
                    <a:pt x="770" y="320"/>
                    <a:pt x="772" y="321"/>
                    <a:pt x="773" y="321"/>
                  </a:cubicBezTo>
                  <a:cubicBezTo>
                    <a:pt x="777" y="321"/>
                    <a:pt x="777" y="306"/>
                    <a:pt x="777" y="292"/>
                  </a:cubicBezTo>
                  <a:cubicBezTo>
                    <a:pt x="777" y="283"/>
                    <a:pt x="786" y="283"/>
                    <a:pt x="786" y="274"/>
                  </a:cubicBezTo>
                  <a:cubicBezTo>
                    <a:pt x="786" y="290"/>
                    <a:pt x="788" y="293"/>
                    <a:pt x="791" y="293"/>
                  </a:cubicBezTo>
                  <a:cubicBezTo>
                    <a:pt x="794" y="293"/>
                    <a:pt x="796" y="290"/>
                    <a:pt x="799" y="290"/>
                  </a:cubicBezTo>
                  <a:cubicBezTo>
                    <a:pt x="802" y="290"/>
                    <a:pt x="804" y="294"/>
                    <a:pt x="804" y="309"/>
                  </a:cubicBezTo>
                  <a:cubicBezTo>
                    <a:pt x="812" y="294"/>
                    <a:pt x="834" y="299"/>
                    <a:pt x="851" y="269"/>
                  </a:cubicBezTo>
                  <a:lnTo>
                    <a:pt x="851" y="269"/>
                  </a:lnTo>
                  <a:cubicBezTo>
                    <a:pt x="855" y="274"/>
                    <a:pt x="857" y="278"/>
                    <a:pt x="863" y="278"/>
                  </a:cubicBezTo>
                  <a:cubicBezTo>
                    <a:pt x="866" y="278"/>
                    <a:pt x="869" y="277"/>
                    <a:pt x="875" y="274"/>
                  </a:cubicBezTo>
                  <a:lnTo>
                    <a:pt x="875" y="274"/>
                  </a:lnTo>
                  <a:lnTo>
                    <a:pt x="866" y="301"/>
                  </a:lnTo>
                  <a:cubicBezTo>
                    <a:pt x="875" y="292"/>
                    <a:pt x="883" y="283"/>
                    <a:pt x="892" y="265"/>
                  </a:cubicBezTo>
                  <a:lnTo>
                    <a:pt x="892" y="265"/>
                  </a:lnTo>
                  <a:cubicBezTo>
                    <a:pt x="892" y="292"/>
                    <a:pt x="892" y="301"/>
                    <a:pt x="875" y="327"/>
                  </a:cubicBezTo>
                  <a:cubicBezTo>
                    <a:pt x="910" y="292"/>
                    <a:pt x="892" y="318"/>
                    <a:pt x="927" y="292"/>
                  </a:cubicBezTo>
                  <a:lnTo>
                    <a:pt x="927" y="292"/>
                  </a:lnTo>
                  <a:lnTo>
                    <a:pt x="919" y="309"/>
                  </a:lnTo>
                  <a:cubicBezTo>
                    <a:pt x="925" y="309"/>
                    <a:pt x="938" y="302"/>
                    <a:pt x="944" y="302"/>
                  </a:cubicBezTo>
                  <a:cubicBezTo>
                    <a:pt x="947" y="302"/>
                    <a:pt x="948" y="304"/>
                    <a:pt x="945" y="309"/>
                  </a:cubicBezTo>
                  <a:cubicBezTo>
                    <a:pt x="936" y="354"/>
                    <a:pt x="998" y="362"/>
                    <a:pt x="989" y="415"/>
                  </a:cubicBezTo>
                  <a:cubicBezTo>
                    <a:pt x="1003" y="404"/>
                    <a:pt x="1009" y="401"/>
                    <a:pt x="1011" y="401"/>
                  </a:cubicBezTo>
                  <a:cubicBezTo>
                    <a:pt x="1016" y="401"/>
                    <a:pt x="1000" y="422"/>
                    <a:pt x="1005" y="422"/>
                  </a:cubicBezTo>
                  <a:cubicBezTo>
                    <a:pt x="1007" y="422"/>
                    <a:pt x="1010" y="420"/>
                    <a:pt x="1016" y="415"/>
                  </a:cubicBezTo>
                  <a:lnTo>
                    <a:pt x="1016" y="415"/>
                  </a:lnTo>
                  <a:cubicBezTo>
                    <a:pt x="1007" y="424"/>
                    <a:pt x="1007" y="433"/>
                    <a:pt x="989" y="442"/>
                  </a:cubicBezTo>
                  <a:cubicBezTo>
                    <a:pt x="1004" y="442"/>
                    <a:pt x="987" y="461"/>
                    <a:pt x="1010" y="461"/>
                  </a:cubicBezTo>
                  <a:cubicBezTo>
                    <a:pt x="1013" y="461"/>
                    <a:pt x="1018" y="461"/>
                    <a:pt x="1025" y="460"/>
                  </a:cubicBezTo>
                  <a:lnTo>
                    <a:pt x="1025" y="460"/>
                  </a:lnTo>
                  <a:cubicBezTo>
                    <a:pt x="1007" y="468"/>
                    <a:pt x="998" y="468"/>
                    <a:pt x="989" y="468"/>
                  </a:cubicBezTo>
                  <a:cubicBezTo>
                    <a:pt x="998" y="468"/>
                    <a:pt x="1007" y="468"/>
                    <a:pt x="998" y="477"/>
                  </a:cubicBezTo>
                  <a:lnTo>
                    <a:pt x="980" y="477"/>
                  </a:lnTo>
                  <a:cubicBezTo>
                    <a:pt x="983" y="480"/>
                    <a:pt x="988" y="481"/>
                    <a:pt x="994" y="481"/>
                  </a:cubicBezTo>
                  <a:cubicBezTo>
                    <a:pt x="1012" y="481"/>
                    <a:pt x="1043" y="472"/>
                    <a:pt x="1069" y="460"/>
                  </a:cubicBezTo>
                  <a:lnTo>
                    <a:pt x="1069" y="460"/>
                  </a:lnTo>
                  <a:cubicBezTo>
                    <a:pt x="1060" y="477"/>
                    <a:pt x="1060" y="477"/>
                    <a:pt x="1086" y="477"/>
                  </a:cubicBezTo>
                  <a:cubicBezTo>
                    <a:pt x="1080" y="483"/>
                    <a:pt x="1070" y="490"/>
                    <a:pt x="1061" y="490"/>
                  </a:cubicBezTo>
                  <a:cubicBezTo>
                    <a:pt x="1057" y="490"/>
                    <a:pt x="1054" y="489"/>
                    <a:pt x="1051" y="486"/>
                  </a:cubicBezTo>
                  <a:lnTo>
                    <a:pt x="1051" y="486"/>
                  </a:lnTo>
                  <a:cubicBezTo>
                    <a:pt x="1051" y="494"/>
                    <a:pt x="1044" y="523"/>
                    <a:pt x="1068" y="523"/>
                  </a:cubicBezTo>
                  <a:cubicBezTo>
                    <a:pt x="1070" y="523"/>
                    <a:pt x="1074" y="522"/>
                    <a:pt x="1078" y="521"/>
                  </a:cubicBezTo>
                  <a:lnTo>
                    <a:pt x="1078" y="521"/>
                  </a:lnTo>
                  <a:cubicBezTo>
                    <a:pt x="1069" y="530"/>
                    <a:pt x="1078" y="530"/>
                    <a:pt x="1078" y="530"/>
                  </a:cubicBezTo>
                  <a:cubicBezTo>
                    <a:pt x="1078" y="548"/>
                    <a:pt x="1078" y="548"/>
                    <a:pt x="1078" y="566"/>
                  </a:cubicBezTo>
                  <a:lnTo>
                    <a:pt x="1086" y="566"/>
                  </a:lnTo>
                  <a:cubicBezTo>
                    <a:pt x="1131" y="566"/>
                    <a:pt x="1095" y="574"/>
                    <a:pt x="1095" y="592"/>
                  </a:cubicBezTo>
                  <a:lnTo>
                    <a:pt x="1095" y="583"/>
                  </a:lnTo>
                  <a:lnTo>
                    <a:pt x="1095" y="583"/>
                  </a:lnTo>
                  <a:cubicBezTo>
                    <a:pt x="1060" y="618"/>
                    <a:pt x="1104" y="601"/>
                    <a:pt x="1069" y="627"/>
                  </a:cubicBezTo>
                  <a:lnTo>
                    <a:pt x="1095" y="627"/>
                  </a:lnTo>
                  <a:cubicBezTo>
                    <a:pt x="1157" y="636"/>
                    <a:pt x="1060" y="654"/>
                    <a:pt x="1078" y="671"/>
                  </a:cubicBezTo>
                  <a:lnTo>
                    <a:pt x="1095" y="671"/>
                  </a:lnTo>
                  <a:cubicBezTo>
                    <a:pt x="1113" y="680"/>
                    <a:pt x="1016" y="680"/>
                    <a:pt x="1007" y="689"/>
                  </a:cubicBezTo>
                  <a:cubicBezTo>
                    <a:pt x="998" y="689"/>
                    <a:pt x="998" y="680"/>
                    <a:pt x="989" y="680"/>
                  </a:cubicBezTo>
                  <a:cubicBezTo>
                    <a:pt x="954" y="698"/>
                    <a:pt x="1025" y="689"/>
                    <a:pt x="1033" y="707"/>
                  </a:cubicBezTo>
                  <a:cubicBezTo>
                    <a:pt x="1016" y="707"/>
                    <a:pt x="998" y="703"/>
                    <a:pt x="988" y="703"/>
                  </a:cubicBezTo>
                  <a:cubicBezTo>
                    <a:pt x="983" y="703"/>
                    <a:pt x="980" y="704"/>
                    <a:pt x="980" y="707"/>
                  </a:cubicBezTo>
                  <a:cubicBezTo>
                    <a:pt x="963" y="707"/>
                    <a:pt x="1025" y="760"/>
                    <a:pt x="989" y="769"/>
                  </a:cubicBezTo>
                  <a:cubicBezTo>
                    <a:pt x="998" y="769"/>
                    <a:pt x="1016" y="769"/>
                    <a:pt x="1025" y="777"/>
                  </a:cubicBezTo>
                  <a:cubicBezTo>
                    <a:pt x="1025" y="795"/>
                    <a:pt x="963" y="804"/>
                    <a:pt x="998" y="830"/>
                  </a:cubicBezTo>
                  <a:cubicBezTo>
                    <a:pt x="998" y="830"/>
                    <a:pt x="995" y="830"/>
                    <a:pt x="992" y="828"/>
                  </a:cubicBezTo>
                  <a:lnTo>
                    <a:pt x="992" y="828"/>
                  </a:lnTo>
                  <a:cubicBezTo>
                    <a:pt x="998" y="845"/>
                    <a:pt x="1000" y="868"/>
                    <a:pt x="1016" y="883"/>
                  </a:cubicBezTo>
                  <a:cubicBezTo>
                    <a:pt x="1008" y="882"/>
                    <a:pt x="1002" y="881"/>
                    <a:pt x="998" y="881"/>
                  </a:cubicBezTo>
                  <a:cubicBezTo>
                    <a:pt x="950" y="881"/>
                    <a:pt x="1020" y="947"/>
                    <a:pt x="972" y="947"/>
                  </a:cubicBezTo>
                  <a:cubicBezTo>
                    <a:pt x="967" y="947"/>
                    <a:pt x="961" y="947"/>
                    <a:pt x="954" y="945"/>
                  </a:cubicBezTo>
                  <a:lnTo>
                    <a:pt x="954" y="981"/>
                  </a:lnTo>
                  <a:lnTo>
                    <a:pt x="945" y="972"/>
                  </a:lnTo>
                  <a:lnTo>
                    <a:pt x="945" y="972"/>
                  </a:lnTo>
                  <a:cubicBezTo>
                    <a:pt x="936" y="998"/>
                    <a:pt x="954" y="1016"/>
                    <a:pt x="972" y="1025"/>
                  </a:cubicBezTo>
                  <a:cubicBezTo>
                    <a:pt x="969" y="1028"/>
                    <a:pt x="966" y="1029"/>
                    <a:pt x="963" y="1029"/>
                  </a:cubicBezTo>
                  <a:cubicBezTo>
                    <a:pt x="958" y="1029"/>
                    <a:pt x="954" y="1025"/>
                    <a:pt x="954" y="1025"/>
                  </a:cubicBezTo>
                  <a:lnTo>
                    <a:pt x="954" y="1025"/>
                  </a:lnTo>
                  <a:cubicBezTo>
                    <a:pt x="927" y="1051"/>
                    <a:pt x="927" y="1069"/>
                    <a:pt x="972" y="1095"/>
                  </a:cubicBezTo>
                  <a:lnTo>
                    <a:pt x="945" y="1086"/>
                  </a:lnTo>
                  <a:cubicBezTo>
                    <a:pt x="945" y="1095"/>
                    <a:pt x="936" y="1095"/>
                    <a:pt x="927" y="1104"/>
                  </a:cubicBezTo>
                  <a:cubicBezTo>
                    <a:pt x="920" y="1104"/>
                    <a:pt x="913" y="1110"/>
                    <a:pt x="920" y="1122"/>
                  </a:cubicBezTo>
                  <a:lnTo>
                    <a:pt x="920" y="1122"/>
                  </a:lnTo>
                  <a:cubicBezTo>
                    <a:pt x="919" y="1122"/>
                    <a:pt x="919" y="1122"/>
                    <a:pt x="919" y="1122"/>
                  </a:cubicBezTo>
                  <a:lnTo>
                    <a:pt x="919" y="1122"/>
                  </a:lnTo>
                  <a:cubicBezTo>
                    <a:pt x="929" y="1132"/>
                    <a:pt x="924" y="1136"/>
                    <a:pt x="917" y="1136"/>
                  </a:cubicBezTo>
                  <a:cubicBezTo>
                    <a:pt x="911" y="1136"/>
                    <a:pt x="905" y="1134"/>
                    <a:pt x="901" y="1131"/>
                  </a:cubicBezTo>
                  <a:lnTo>
                    <a:pt x="901" y="1131"/>
                  </a:lnTo>
                  <a:cubicBezTo>
                    <a:pt x="901" y="1131"/>
                    <a:pt x="892" y="1131"/>
                    <a:pt x="936" y="1184"/>
                  </a:cubicBezTo>
                  <a:cubicBezTo>
                    <a:pt x="936" y="1192"/>
                    <a:pt x="936" y="1192"/>
                    <a:pt x="936" y="1201"/>
                  </a:cubicBezTo>
                  <a:cubicBezTo>
                    <a:pt x="972" y="1210"/>
                    <a:pt x="972" y="1245"/>
                    <a:pt x="998" y="1263"/>
                  </a:cubicBezTo>
                  <a:cubicBezTo>
                    <a:pt x="997" y="1264"/>
                    <a:pt x="996" y="1264"/>
                    <a:pt x="994" y="1264"/>
                  </a:cubicBezTo>
                  <a:cubicBezTo>
                    <a:pt x="980" y="1264"/>
                    <a:pt x="946" y="1236"/>
                    <a:pt x="954" y="1228"/>
                  </a:cubicBezTo>
                  <a:lnTo>
                    <a:pt x="954" y="1228"/>
                  </a:lnTo>
                  <a:lnTo>
                    <a:pt x="963" y="1237"/>
                  </a:lnTo>
                  <a:cubicBezTo>
                    <a:pt x="919" y="1184"/>
                    <a:pt x="919" y="1219"/>
                    <a:pt x="892" y="1184"/>
                  </a:cubicBezTo>
                  <a:cubicBezTo>
                    <a:pt x="875" y="1184"/>
                    <a:pt x="857" y="1184"/>
                    <a:pt x="839" y="1175"/>
                  </a:cubicBezTo>
                  <a:cubicBezTo>
                    <a:pt x="830" y="1166"/>
                    <a:pt x="822" y="1166"/>
                    <a:pt x="813" y="1166"/>
                  </a:cubicBezTo>
                  <a:cubicBezTo>
                    <a:pt x="795" y="1157"/>
                    <a:pt x="786" y="1157"/>
                    <a:pt x="769" y="1157"/>
                  </a:cubicBezTo>
                  <a:lnTo>
                    <a:pt x="777" y="1201"/>
                  </a:lnTo>
                  <a:lnTo>
                    <a:pt x="760" y="1192"/>
                  </a:lnTo>
                  <a:cubicBezTo>
                    <a:pt x="751" y="1184"/>
                    <a:pt x="751" y="1166"/>
                    <a:pt x="769" y="1166"/>
                  </a:cubicBezTo>
                  <a:cubicBezTo>
                    <a:pt x="767" y="1160"/>
                    <a:pt x="764" y="1158"/>
                    <a:pt x="762" y="1158"/>
                  </a:cubicBezTo>
                  <a:cubicBezTo>
                    <a:pt x="753" y="1158"/>
                    <a:pt x="742" y="1186"/>
                    <a:pt x="742" y="1192"/>
                  </a:cubicBezTo>
                  <a:cubicBezTo>
                    <a:pt x="716" y="1175"/>
                    <a:pt x="751" y="1148"/>
                    <a:pt x="742" y="1148"/>
                  </a:cubicBezTo>
                  <a:lnTo>
                    <a:pt x="733" y="1148"/>
                  </a:lnTo>
                  <a:lnTo>
                    <a:pt x="733" y="1157"/>
                  </a:lnTo>
                  <a:cubicBezTo>
                    <a:pt x="724" y="1166"/>
                    <a:pt x="724" y="1184"/>
                    <a:pt x="707" y="1184"/>
                  </a:cubicBezTo>
                  <a:cubicBezTo>
                    <a:pt x="698" y="1175"/>
                    <a:pt x="707" y="1157"/>
                    <a:pt x="698" y="1157"/>
                  </a:cubicBezTo>
                  <a:lnTo>
                    <a:pt x="689" y="1157"/>
                  </a:lnTo>
                  <a:lnTo>
                    <a:pt x="671" y="1148"/>
                  </a:lnTo>
                  <a:lnTo>
                    <a:pt x="680" y="1184"/>
                  </a:lnTo>
                  <a:cubicBezTo>
                    <a:pt x="664" y="1200"/>
                    <a:pt x="655" y="1186"/>
                    <a:pt x="661" y="1212"/>
                  </a:cubicBezTo>
                  <a:lnTo>
                    <a:pt x="661" y="1212"/>
                  </a:lnTo>
                  <a:cubicBezTo>
                    <a:pt x="647" y="1168"/>
                    <a:pt x="574" y="1192"/>
                    <a:pt x="565" y="1175"/>
                  </a:cubicBezTo>
                  <a:cubicBezTo>
                    <a:pt x="554" y="1192"/>
                    <a:pt x="543" y="1198"/>
                    <a:pt x="532" y="1198"/>
                  </a:cubicBezTo>
                  <a:cubicBezTo>
                    <a:pt x="525" y="1198"/>
                    <a:pt x="519" y="1196"/>
                    <a:pt x="512" y="1192"/>
                  </a:cubicBezTo>
                  <a:lnTo>
                    <a:pt x="512" y="1192"/>
                  </a:lnTo>
                  <a:cubicBezTo>
                    <a:pt x="520" y="1200"/>
                    <a:pt x="514" y="1229"/>
                    <a:pt x="507" y="1229"/>
                  </a:cubicBezTo>
                  <a:cubicBezTo>
                    <a:pt x="506" y="1229"/>
                    <a:pt x="505" y="1229"/>
                    <a:pt x="504" y="1228"/>
                  </a:cubicBezTo>
                  <a:cubicBezTo>
                    <a:pt x="512" y="1159"/>
                    <a:pt x="479" y="1190"/>
                    <a:pt x="469" y="1144"/>
                  </a:cubicBezTo>
                  <a:lnTo>
                    <a:pt x="469" y="1144"/>
                  </a:lnTo>
                  <a:cubicBezTo>
                    <a:pt x="473" y="1172"/>
                    <a:pt x="425" y="1142"/>
                    <a:pt x="433" y="1192"/>
                  </a:cubicBezTo>
                  <a:cubicBezTo>
                    <a:pt x="424" y="1192"/>
                    <a:pt x="433" y="1166"/>
                    <a:pt x="433" y="1148"/>
                  </a:cubicBezTo>
                  <a:lnTo>
                    <a:pt x="433" y="1148"/>
                  </a:lnTo>
                  <a:cubicBezTo>
                    <a:pt x="426" y="1154"/>
                    <a:pt x="419" y="1156"/>
                    <a:pt x="412" y="1156"/>
                  </a:cubicBezTo>
                  <a:cubicBezTo>
                    <a:pt x="384" y="1156"/>
                    <a:pt x="355" y="1122"/>
                    <a:pt x="327" y="1122"/>
                  </a:cubicBezTo>
                  <a:cubicBezTo>
                    <a:pt x="327" y="1139"/>
                    <a:pt x="327" y="1148"/>
                    <a:pt x="318" y="1166"/>
                  </a:cubicBezTo>
                  <a:cubicBezTo>
                    <a:pt x="309" y="1148"/>
                    <a:pt x="309" y="1131"/>
                    <a:pt x="309" y="1113"/>
                  </a:cubicBezTo>
                  <a:cubicBezTo>
                    <a:pt x="303" y="1113"/>
                    <a:pt x="296" y="1143"/>
                    <a:pt x="293" y="1143"/>
                  </a:cubicBezTo>
                  <a:cubicBezTo>
                    <a:pt x="292" y="1143"/>
                    <a:pt x="292" y="1139"/>
                    <a:pt x="292" y="1131"/>
                  </a:cubicBezTo>
                  <a:cubicBezTo>
                    <a:pt x="292" y="1139"/>
                    <a:pt x="283" y="1148"/>
                    <a:pt x="283" y="1157"/>
                  </a:cubicBezTo>
                  <a:cubicBezTo>
                    <a:pt x="265" y="1122"/>
                    <a:pt x="248" y="1122"/>
                    <a:pt x="221" y="1113"/>
                  </a:cubicBezTo>
                  <a:cubicBezTo>
                    <a:pt x="203" y="1095"/>
                    <a:pt x="195" y="1060"/>
                    <a:pt x="239" y="1042"/>
                  </a:cubicBezTo>
                  <a:lnTo>
                    <a:pt x="177" y="1042"/>
                  </a:lnTo>
                  <a:cubicBezTo>
                    <a:pt x="186" y="1033"/>
                    <a:pt x="203" y="1025"/>
                    <a:pt x="212" y="1016"/>
                  </a:cubicBezTo>
                  <a:cubicBezTo>
                    <a:pt x="177" y="1016"/>
                    <a:pt x="212" y="989"/>
                    <a:pt x="177" y="981"/>
                  </a:cubicBezTo>
                  <a:lnTo>
                    <a:pt x="177" y="981"/>
                  </a:lnTo>
                  <a:lnTo>
                    <a:pt x="186" y="989"/>
                  </a:lnTo>
                  <a:cubicBezTo>
                    <a:pt x="181" y="988"/>
                    <a:pt x="176" y="988"/>
                    <a:pt x="171" y="988"/>
                  </a:cubicBezTo>
                  <a:cubicBezTo>
                    <a:pt x="130" y="988"/>
                    <a:pt x="83" y="1016"/>
                    <a:pt x="36" y="1016"/>
                  </a:cubicBezTo>
                  <a:cubicBezTo>
                    <a:pt x="62" y="1016"/>
                    <a:pt x="45" y="1033"/>
                    <a:pt x="27" y="1042"/>
                  </a:cubicBezTo>
                  <a:cubicBezTo>
                    <a:pt x="9" y="1060"/>
                    <a:pt x="0" y="1086"/>
                    <a:pt x="45" y="1095"/>
                  </a:cubicBezTo>
                  <a:cubicBezTo>
                    <a:pt x="40" y="1100"/>
                    <a:pt x="36" y="1100"/>
                    <a:pt x="30" y="1100"/>
                  </a:cubicBezTo>
                  <a:cubicBezTo>
                    <a:pt x="25" y="1100"/>
                    <a:pt x="18" y="1100"/>
                    <a:pt x="9" y="1104"/>
                  </a:cubicBezTo>
                  <a:cubicBezTo>
                    <a:pt x="36" y="1104"/>
                    <a:pt x="45" y="1113"/>
                    <a:pt x="36" y="1139"/>
                  </a:cubicBezTo>
                  <a:cubicBezTo>
                    <a:pt x="62" y="1184"/>
                    <a:pt x="53" y="1219"/>
                    <a:pt x="97" y="1281"/>
                  </a:cubicBezTo>
                  <a:lnTo>
                    <a:pt x="106" y="1263"/>
                  </a:lnTo>
                  <a:cubicBezTo>
                    <a:pt x="115" y="1272"/>
                    <a:pt x="115" y="1281"/>
                    <a:pt x="115" y="1290"/>
                  </a:cubicBezTo>
                  <a:cubicBezTo>
                    <a:pt x="150" y="1272"/>
                    <a:pt x="80" y="1263"/>
                    <a:pt x="124" y="1237"/>
                  </a:cubicBezTo>
                  <a:lnTo>
                    <a:pt x="124" y="1237"/>
                  </a:lnTo>
                  <a:cubicBezTo>
                    <a:pt x="115" y="1263"/>
                    <a:pt x="133" y="1281"/>
                    <a:pt x="150" y="1290"/>
                  </a:cubicBezTo>
                  <a:cubicBezTo>
                    <a:pt x="177" y="1307"/>
                    <a:pt x="195" y="1316"/>
                    <a:pt x="195" y="1343"/>
                  </a:cubicBezTo>
                  <a:cubicBezTo>
                    <a:pt x="197" y="1344"/>
                    <a:pt x="198" y="1344"/>
                    <a:pt x="199" y="1344"/>
                  </a:cubicBezTo>
                  <a:cubicBezTo>
                    <a:pt x="208" y="1344"/>
                    <a:pt x="200" y="1323"/>
                    <a:pt x="214" y="1323"/>
                  </a:cubicBezTo>
                  <a:cubicBezTo>
                    <a:pt x="216" y="1323"/>
                    <a:pt x="218" y="1324"/>
                    <a:pt x="221" y="1325"/>
                  </a:cubicBezTo>
                  <a:lnTo>
                    <a:pt x="221" y="1343"/>
                  </a:lnTo>
                  <a:lnTo>
                    <a:pt x="230" y="1325"/>
                  </a:lnTo>
                  <a:cubicBezTo>
                    <a:pt x="248" y="1334"/>
                    <a:pt x="248" y="1351"/>
                    <a:pt x="239" y="1369"/>
                  </a:cubicBezTo>
                  <a:cubicBezTo>
                    <a:pt x="239" y="1366"/>
                    <a:pt x="238" y="1365"/>
                    <a:pt x="236" y="1365"/>
                  </a:cubicBezTo>
                  <a:cubicBezTo>
                    <a:pt x="234" y="1365"/>
                    <a:pt x="230" y="1369"/>
                    <a:pt x="230" y="1369"/>
                  </a:cubicBezTo>
                  <a:cubicBezTo>
                    <a:pt x="233" y="1378"/>
                    <a:pt x="240" y="1381"/>
                    <a:pt x="247" y="1381"/>
                  </a:cubicBezTo>
                  <a:cubicBezTo>
                    <a:pt x="257" y="1381"/>
                    <a:pt x="269" y="1376"/>
                    <a:pt x="277" y="1376"/>
                  </a:cubicBezTo>
                  <a:cubicBezTo>
                    <a:pt x="278" y="1376"/>
                    <a:pt x="279" y="1376"/>
                    <a:pt x="280" y="1376"/>
                  </a:cubicBezTo>
                  <a:lnTo>
                    <a:pt x="280" y="1376"/>
                  </a:lnTo>
                  <a:lnTo>
                    <a:pt x="265" y="1369"/>
                  </a:lnTo>
                  <a:cubicBezTo>
                    <a:pt x="273" y="1368"/>
                    <a:pt x="281" y="1367"/>
                    <a:pt x="289" y="1367"/>
                  </a:cubicBezTo>
                  <a:cubicBezTo>
                    <a:pt x="314" y="1367"/>
                    <a:pt x="338" y="1372"/>
                    <a:pt x="361" y="1372"/>
                  </a:cubicBezTo>
                  <a:cubicBezTo>
                    <a:pt x="379" y="1372"/>
                    <a:pt x="397" y="1370"/>
                    <a:pt x="415" y="1360"/>
                  </a:cubicBezTo>
                  <a:lnTo>
                    <a:pt x="407" y="1343"/>
                  </a:lnTo>
                  <a:cubicBezTo>
                    <a:pt x="414" y="1339"/>
                    <a:pt x="419" y="1338"/>
                    <a:pt x="423" y="1338"/>
                  </a:cubicBezTo>
                  <a:cubicBezTo>
                    <a:pt x="440" y="1338"/>
                    <a:pt x="440" y="1360"/>
                    <a:pt x="468" y="1360"/>
                  </a:cubicBezTo>
                  <a:cubicBezTo>
                    <a:pt x="477" y="1351"/>
                    <a:pt x="486" y="1343"/>
                    <a:pt x="495" y="1343"/>
                  </a:cubicBezTo>
                  <a:cubicBezTo>
                    <a:pt x="486" y="1360"/>
                    <a:pt x="512" y="1378"/>
                    <a:pt x="495" y="1387"/>
                  </a:cubicBezTo>
                  <a:cubicBezTo>
                    <a:pt x="539" y="1369"/>
                    <a:pt x="512" y="1369"/>
                    <a:pt x="539" y="1325"/>
                  </a:cubicBezTo>
                  <a:lnTo>
                    <a:pt x="548" y="1351"/>
                  </a:lnTo>
                  <a:cubicBezTo>
                    <a:pt x="557" y="1334"/>
                    <a:pt x="557" y="1325"/>
                    <a:pt x="574" y="1316"/>
                  </a:cubicBezTo>
                  <a:lnTo>
                    <a:pt x="574" y="1316"/>
                  </a:lnTo>
                  <a:cubicBezTo>
                    <a:pt x="557" y="1334"/>
                    <a:pt x="583" y="1351"/>
                    <a:pt x="565" y="1369"/>
                  </a:cubicBezTo>
                  <a:cubicBezTo>
                    <a:pt x="574" y="1381"/>
                    <a:pt x="582" y="1386"/>
                    <a:pt x="589" y="1386"/>
                  </a:cubicBezTo>
                  <a:cubicBezTo>
                    <a:pt x="603" y="1386"/>
                    <a:pt x="615" y="1369"/>
                    <a:pt x="624" y="1369"/>
                  </a:cubicBezTo>
                  <a:cubicBezTo>
                    <a:pt x="629" y="1369"/>
                    <a:pt x="634" y="1375"/>
                    <a:pt x="636" y="1396"/>
                  </a:cubicBezTo>
                  <a:cubicBezTo>
                    <a:pt x="654" y="1343"/>
                    <a:pt x="610" y="1360"/>
                    <a:pt x="618" y="1351"/>
                  </a:cubicBezTo>
                  <a:cubicBezTo>
                    <a:pt x="611" y="1336"/>
                    <a:pt x="630" y="1314"/>
                    <a:pt x="640" y="1314"/>
                  </a:cubicBezTo>
                  <a:cubicBezTo>
                    <a:pt x="642" y="1314"/>
                    <a:pt x="644" y="1315"/>
                    <a:pt x="645" y="1316"/>
                  </a:cubicBezTo>
                  <a:cubicBezTo>
                    <a:pt x="654" y="1316"/>
                    <a:pt x="663" y="1387"/>
                    <a:pt x="689" y="1387"/>
                  </a:cubicBezTo>
                  <a:cubicBezTo>
                    <a:pt x="689" y="1387"/>
                    <a:pt x="689" y="1396"/>
                    <a:pt x="680" y="1396"/>
                  </a:cubicBezTo>
                  <a:cubicBezTo>
                    <a:pt x="682" y="1397"/>
                    <a:pt x="684" y="1397"/>
                    <a:pt x="686" y="1397"/>
                  </a:cubicBezTo>
                  <a:cubicBezTo>
                    <a:pt x="696" y="1397"/>
                    <a:pt x="702" y="1385"/>
                    <a:pt x="708" y="1385"/>
                  </a:cubicBezTo>
                  <a:cubicBezTo>
                    <a:pt x="711" y="1385"/>
                    <a:pt x="713" y="1388"/>
                    <a:pt x="716" y="1396"/>
                  </a:cubicBezTo>
                  <a:cubicBezTo>
                    <a:pt x="724" y="1360"/>
                    <a:pt x="733" y="1396"/>
                    <a:pt x="742" y="1351"/>
                  </a:cubicBezTo>
                  <a:lnTo>
                    <a:pt x="742" y="1351"/>
                  </a:lnTo>
                  <a:lnTo>
                    <a:pt x="716" y="1360"/>
                  </a:lnTo>
                  <a:cubicBezTo>
                    <a:pt x="730" y="1353"/>
                    <a:pt x="738" y="1318"/>
                    <a:pt x="755" y="1318"/>
                  </a:cubicBezTo>
                  <a:cubicBezTo>
                    <a:pt x="759" y="1318"/>
                    <a:pt x="763" y="1320"/>
                    <a:pt x="769" y="1325"/>
                  </a:cubicBezTo>
                  <a:cubicBezTo>
                    <a:pt x="769" y="1334"/>
                    <a:pt x="760" y="1351"/>
                    <a:pt x="751" y="1351"/>
                  </a:cubicBezTo>
                  <a:cubicBezTo>
                    <a:pt x="753" y="1356"/>
                    <a:pt x="756" y="1358"/>
                    <a:pt x="758" y="1358"/>
                  </a:cubicBezTo>
                  <a:cubicBezTo>
                    <a:pt x="762" y="1358"/>
                    <a:pt x="766" y="1354"/>
                    <a:pt x="770" y="1354"/>
                  </a:cubicBezTo>
                  <a:cubicBezTo>
                    <a:pt x="773" y="1354"/>
                    <a:pt x="775" y="1355"/>
                    <a:pt x="777" y="1360"/>
                  </a:cubicBezTo>
                  <a:cubicBezTo>
                    <a:pt x="777" y="1404"/>
                    <a:pt x="742" y="1369"/>
                    <a:pt x="724" y="1404"/>
                  </a:cubicBezTo>
                  <a:cubicBezTo>
                    <a:pt x="726" y="1407"/>
                    <a:pt x="728" y="1408"/>
                    <a:pt x="730" y="1408"/>
                  </a:cubicBezTo>
                  <a:cubicBezTo>
                    <a:pt x="736" y="1408"/>
                    <a:pt x="745" y="1398"/>
                    <a:pt x="749" y="1398"/>
                  </a:cubicBezTo>
                  <a:cubicBezTo>
                    <a:pt x="752" y="1398"/>
                    <a:pt x="754" y="1402"/>
                    <a:pt x="752" y="1417"/>
                  </a:cubicBezTo>
                  <a:lnTo>
                    <a:pt x="752" y="1417"/>
                  </a:lnTo>
                  <a:cubicBezTo>
                    <a:pt x="755" y="1397"/>
                    <a:pt x="760" y="1392"/>
                    <a:pt x="765" y="1392"/>
                  </a:cubicBezTo>
                  <a:cubicBezTo>
                    <a:pt x="769" y="1392"/>
                    <a:pt x="774" y="1395"/>
                    <a:pt x="779" y="1395"/>
                  </a:cubicBezTo>
                  <a:cubicBezTo>
                    <a:pt x="784" y="1395"/>
                    <a:pt x="789" y="1392"/>
                    <a:pt x="795" y="1378"/>
                  </a:cubicBezTo>
                  <a:lnTo>
                    <a:pt x="795" y="1404"/>
                  </a:lnTo>
                  <a:cubicBezTo>
                    <a:pt x="804" y="1404"/>
                    <a:pt x="804" y="1387"/>
                    <a:pt x="813" y="1387"/>
                  </a:cubicBezTo>
                  <a:lnTo>
                    <a:pt x="804" y="1422"/>
                  </a:lnTo>
                  <a:cubicBezTo>
                    <a:pt x="806" y="1417"/>
                    <a:pt x="809" y="1414"/>
                    <a:pt x="812" y="1414"/>
                  </a:cubicBezTo>
                  <a:cubicBezTo>
                    <a:pt x="824" y="1414"/>
                    <a:pt x="844" y="1435"/>
                    <a:pt x="862" y="1435"/>
                  </a:cubicBezTo>
                  <a:cubicBezTo>
                    <a:pt x="866" y="1435"/>
                    <a:pt x="871" y="1433"/>
                    <a:pt x="875" y="1431"/>
                  </a:cubicBezTo>
                  <a:cubicBezTo>
                    <a:pt x="822" y="1431"/>
                    <a:pt x="857" y="1404"/>
                    <a:pt x="839" y="1378"/>
                  </a:cubicBezTo>
                  <a:cubicBezTo>
                    <a:pt x="846" y="1373"/>
                    <a:pt x="851" y="1371"/>
                    <a:pt x="855" y="1371"/>
                  </a:cubicBezTo>
                  <a:cubicBezTo>
                    <a:pt x="880" y="1371"/>
                    <a:pt x="885" y="1433"/>
                    <a:pt x="937" y="1433"/>
                  </a:cubicBezTo>
                  <a:cubicBezTo>
                    <a:pt x="939" y="1433"/>
                    <a:pt x="940" y="1433"/>
                    <a:pt x="942" y="1433"/>
                  </a:cubicBezTo>
                  <a:lnTo>
                    <a:pt x="942" y="1433"/>
                  </a:lnTo>
                  <a:cubicBezTo>
                    <a:pt x="944" y="1433"/>
                    <a:pt x="945" y="1433"/>
                    <a:pt x="947" y="1433"/>
                  </a:cubicBezTo>
                  <a:cubicBezTo>
                    <a:pt x="950" y="1433"/>
                    <a:pt x="952" y="1432"/>
                    <a:pt x="954" y="1431"/>
                  </a:cubicBezTo>
                  <a:lnTo>
                    <a:pt x="954" y="1431"/>
                  </a:lnTo>
                  <a:cubicBezTo>
                    <a:pt x="950" y="1432"/>
                    <a:pt x="946" y="1432"/>
                    <a:pt x="942" y="1433"/>
                  </a:cubicBezTo>
                  <a:lnTo>
                    <a:pt x="942" y="1433"/>
                  </a:lnTo>
                  <a:cubicBezTo>
                    <a:pt x="929" y="1430"/>
                    <a:pt x="912" y="1417"/>
                    <a:pt x="919" y="1404"/>
                  </a:cubicBezTo>
                  <a:lnTo>
                    <a:pt x="919" y="1404"/>
                  </a:lnTo>
                  <a:cubicBezTo>
                    <a:pt x="936" y="1413"/>
                    <a:pt x="954" y="1422"/>
                    <a:pt x="972" y="1440"/>
                  </a:cubicBezTo>
                  <a:cubicBezTo>
                    <a:pt x="1016" y="1431"/>
                    <a:pt x="954" y="1413"/>
                    <a:pt x="963" y="1396"/>
                  </a:cubicBezTo>
                  <a:lnTo>
                    <a:pt x="963" y="1396"/>
                  </a:lnTo>
                  <a:cubicBezTo>
                    <a:pt x="971" y="1401"/>
                    <a:pt x="976" y="1404"/>
                    <a:pt x="980" y="1404"/>
                  </a:cubicBezTo>
                  <a:cubicBezTo>
                    <a:pt x="992" y="1404"/>
                    <a:pt x="984" y="1376"/>
                    <a:pt x="998" y="1369"/>
                  </a:cubicBezTo>
                  <a:lnTo>
                    <a:pt x="1007" y="1396"/>
                  </a:lnTo>
                  <a:cubicBezTo>
                    <a:pt x="1011" y="1396"/>
                    <a:pt x="1014" y="1396"/>
                    <a:pt x="1017" y="1396"/>
                  </a:cubicBezTo>
                  <a:cubicBezTo>
                    <a:pt x="1055" y="1396"/>
                    <a:pt x="1007" y="1349"/>
                    <a:pt x="1029" y="1349"/>
                  </a:cubicBezTo>
                  <a:cubicBezTo>
                    <a:pt x="1032" y="1349"/>
                    <a:pt x="1036" y="1349"/>
                    <a:pt x="1042" y="1351"/>
                  </a:cubicBezTo>
                  <a:cubicBezTo>
                    <a:pt x="1042" y="1369"/>
                    <a:pt x="1051" y="1378"/>
                    <a:pt x="1051" y="1396"/>
                  </a:cubicBezTo>
                  <a:lnTo>
                    <a:pt x="1069" y="1378"/>
                  </a:lnTo>
                  <a:lnTo>
                    <a:pt x="1086" y="1413"/>
                  </a:lnTo>
                  <a:cubicBezTo>
                    <a:pt x="1092" y="1397"/>
                    <a:pt x="1097" y="1394"/>
                    <a:pt x="1108" y="1394"/>
                  </a:cubicBezTo>
                  <a:cubicBezTo>
                    <a:pt x="1115" y="1394"/>
                    <a:pt x="1125" y="1396"/>
                    <a:pt x="1139" y="1396"/>
                  </a:cubicBezTo>
                  <a:cubicBezTo>
                    <a:pt x="1122" y="1378"/>
                    <a:pt x="1104" y="1351"/>
                    <a:pt x="1122" y="1351"/>
                  </a:cubicBezTo>
                  <a:cubicBezTo>
                    <a:pt x="1134" y="1357"/>
                    <a:pt x="1138" y="1368"/>
                    <a:pt x="1142" y="1368"/>
                  </a:cubicBezTo>
                  <a:cubicBezTo>
                    <a:pt x="1144" y="1368"/>
                    <a:pt x="1146" y="1366"/>
                    <a:pt x="1148" y="1360"/>
                  </a:cubicBezTo>
                  <a:cubicBezTo>
                    <a:pt x="1162" y="1374"/>
                    <a:pt x="1175" y="1393"/>
                    <a:pt x="1165" y="1393"/>
                  </a:cubicBezTo>
                  <a:cubicBezTo>
                    <a:pt x="1162" y="1393"/>
                    <a:pt x="1156" y="1391"/>
                    <a:pt x="1148" y="1387"/>
                  </a:cubicBezTo>
                  <a:lnTo>
                    <a:pt x="1148" y="1387"/>
                  </a:lnTo>
                  <a:cubicBezTo>
                    <a:pt x="1157" y="1396"/>
                    <a:pt x="1157" y="1396"/>
                    <a:pt x="1166" y="1404"/>
                  </a:cubicBezTo>
                  <a:cubicBezTo>
                    <a:pt x="1175" y="1410"/>
                    <a:pt x="1182" y="1412"/>
                    <a:pt x="1187" y="1412"/>
                  </a:cubicBezTo>
                  <a:cubicBezTo>
                    <a:pt x="1198" y="1412"/>
                    <a:pt x="1204" y="1404"/>
                    <a:pt x="1210" y="1404"/>
                  </a:cubicBezTo>
                  <a:cubicBezTo>
                    <a:pt x="1210" y="1396"/>
                    <a:pt x="1201" y="1396"/>
                    <a:pt x="1201" y="1396"/>
                  </a:cubicBezTo>
                  <a:lnTo>
                    <a:pt x="1192" y="1396"/>
                  </a:lnTo>
                  <a:lnTo>
                    <a:pt x="1148" y="1316"/>
                  </a:lnTo>
                  <a:cubicBezTo>
                    <a:pt x="1157" y="1316"/>
                    <a:pt x="1166" y="1334"/>
                    <a:pt x="1175" y="1343"/>
                  </a:cubicBezTo>
                  <a:cubicBezTo>
                    <a:pt x="1175" y="1334"/>
                    <a:pt x="1157" y="1316"/>
                    <a:pt x="1157" y="1298"/>
                  </a:cubicBezTo>
                  <a:lnTo>
                    <a:pt x="1157" y="1298"/>
                  </a:lnTo>
                  <a:cubicBezTo>
                    <a:pt x="1184" y="1316"/>
                    <a:pt x="1201" y="1334"/>
                    <a:pt x="1219" y="1369"/>
                  </a:cubicBezTo>
                  <a:lnTo>
                    <a:pt x="1184" y="1290"/>
                  </a:lnTo>
                  <a:lnTo>
                    <a:pt x="1184" y="1290"/>
                  </a:lnTo>
                  <a:cubicBezTo>
                    <a:pt x="1185" y="1291"/>
                    <a:pt x="1188" y="1292"/>
                    <a:pt x="1190" y="1292"/>
                  </a:cubicBezTo>
                  <a:cubicBezTo>
                    <a:pt x="1197" y="1292"/>
                    <a:pt x="1205" y="1287"/>
                    <a:pt x="1212" y="1287"/>
                  </a:cubicBezTo>
                  <a:cubicBezTo>
                    <a:pt x="1215" y="1287"/>
                    <a:pt x="1217" y="1288"/>
                    <a:pt x="1219" y="1290"/>
                  </a:cubicBezTo>
                  <a:cubicBezTo>
                    <a:pt x="1228" y="1263"/>
                    <a:pt x="1166" y="1192"/>
                    <a:pt x="1184" y="1166"/>
                  </a:cubicBezTo>
                  <a:cubicBezTo>
                    <a:pt x="1175" y="1157"/>
                    <a:pt x="1166" y="1157"/>
                    <a:pt x="1166" y="1148"/>
                  </a:cubicBezTo>
                  <a:cubicBezTo>
                    <a:pt x="1175" y="1139"/>
                    <a:pt x="1175" y="1131"/>
                    <a:pt x="1175" y="1122"/>
                  </a:cubicBezTo>
                  <a:cubicBezTo>
                    <a:pt x="1184" y="1122"/>
                    <a:pt x="1184" y="1113"/>
                    <a:pt x="1184" y="1113"/>
                  </a:cubicBezTo>
                  <a:cubicBezTo>
                    <a:pt x="1192" y="1104"/>
                    <a:pt x="1192" y="1095"/>
                    <a:pt x="1184" y="1086"/>
                  </a:cubicBezTo>
                  <a:lnTo>
                    <a:pt x="1219" y="1078"/>
                  </a:lnTo>
                  <a:cubicBezTo>
                    <a:pt x="1219" y="1072"/>
                    <a:pt x="1214" y="1071"/>
                    <a:pt x="1207" y="1071"/>
                  </a:cubicBezTo>
                  <a:cubicBezTo>
                    <a:pt x="1200" y="1071"/>
                    <a:pt x="1191" y="1073"/>
                    <a:pt x="1182" y="1073"/>
                  </a:cubicBezTo>
                  <a:cubicBezTo>
                    <a:pt x="1171" y="1073"/>
                    <a:pt x="1160" y="1070"/>
                    <a:pt x="1157" y="1060"/>
                  </a:cubicBezTo>
                  <a:cubicBezTo>
                    <a:pt x="1154" y="1051"/>
                    <a:pt x="1157" y="1048"/>
                    <a:pt x="1164" y="1048"/>
                  </a:cubicBezTo>
                  <a:cubicBezTo>
                    <a:pt x="1173" y="1048"/>
                    <a:pt x="1188" y="1053"/>
                    <a:pt x="1200" y="1053"/>
                  </a:cubicBezTo>
                  <a:cubicBezTo>
                    <a:pt x="1204" y="1053"/>
                    <a:pt x="1207" y="1053"/>
                    <a:pt x="1210" y="1051"/>
                  </a:cubicBezTo>
                  <a:cubicBezTo>
                    <a:pt x="1192" y="1042"/>
                    <a:pt x="1157" y="1016"/>
                    <a:pt x="1192" y="1007"/>
                  </a:cubicBezTo>
                  <a:cubicBezTo>
                    <a:pt x="1201" y="1007"/>
                    <a:pt x="1192" y="1016"/>
                    <a:pt x="1192" y="1016"/>
                  </a:cubicBezTo>
                  <a:lnTo>
                    <a:pt x="1219" y="1016"/>
                  </a:lnTo>
                  <a:cubicBezTo>
                    <a:pt x="1245" y="1033"/>
                    <a:pt x="1228" y="1042"/>
                    <a:pt x="1263" y="1042"/>
                  </a:cubicBezTo>
                  <a:cubicBezTo>
                    <a:pt x="1192" y="1016"/>
                    <a:pt x="1272" y="989"/>
                    <a:pt x="1201" y="963"/>
                  </a:cubicBezTo>
                  <a:lnTo>
                    <a:pt x="1219" y="963"/>
                  </a:lnTo>
                  <a:cubicBezTo>
                    <a:pt x="1254" y="963"/>
                    <a:pt x="1166" y="936"/>
                    <a:pt x="1184" y="919"/>
                  </a:cubicBezTo>
                  <a:cubicBezTo>
                    <a:pt x="1188" y="914"/>
                    <a:pt x="1195" y="912"/>
                    <a:pt x="1201" y="912"/>
                  </a:cubicBezTo>
                  <a:cubicBezTo>
                    <a:pt x="1208" y="912"/>
                    <a:pt x="1214" y="914"/>
                    <a:pt x="1219" y="919"/>
                  </a:cubicBezTo>
                  <a:lnTo>
                    <a:pt x="1201" y="892"/>
                  </a:lnTo>
                  <a:cubicBezTo>
                    <a:pt x="1204" y="890"/>
                    <a:pt x="1206" y="889"/>
                    <a:pt x="1209" y="889"/>
                  </a:cubicBezTo>
                  <a:cubicBezTo>
                    <a:pt x="1214" y="889"/>
                    <a:pt x="1219" y="895"/>
                    <a:pt x="1219" y="901"/>
                  </a:cubicBezTo>
                  <a:lnTo>
                    <a:pt x="1219" y="866"/>
                  </a:lnTo>
                  <a:cubicBezTo>
                    <a:pt x="1210" y="857"/>
                    <a:pt x="1192" y="848"/>
                    <a:pt x="1192" y="839"/>
                  </a:cubicBezTo>
                  <a:cubicBezTo>
                    <a:pt x="1194" y="837"/>
                    <a:pt x="1195" y="837"/>
                    <a:pt x="1196" y="837"/>
                  </a:cubicBezTo>
                  <a:cubicBezTo>
                    <a:pt x="1199" y="837"/>
                    <a:pt x="1196" y="848"/>
                    <a:pt x="1210" y="848"/>
                  </a:cubicBezTo>
                  <a:lnTo>
                    <a:pt x="1192" y="822"/>
                  </a:lnTo>
                  <a:cubicBezTo>
                    <a:pt x="1210" y="822"/>
                    <a:pt x="1228" y="839"/>
                    <a:pt x="1219" y="848"/>
                  </a:cubicBezTo>
                  <a:cubicBezTo>
                    <a:pt x="1230" y="849"/>
                    <a:pt x="1237" y="850"/>
                    <a:pt x="1243" y="850"/>
                  </a:cubicBezTo>
                  <a:cubicBezTo>
                    <a:pt x="1277" y="850"/>
                    <a:pt x="1217" y="828"/>
                    <a:pt x="1263" y="813"/>
                  </a:cubicBezTo>
                  <a:lnTo>
                    <a:pt x="1263" y="813"/>
                  </a:lnTo>
                  <a:lnTo>
                    <a:pt x="1263" y="830"/>
                  </a:lnTo>
                  <a:cubicBezTo>
                    <a:pt x="1307" y="830"/>
                    <a:pt x="1298" y="813"/>
                    <a:pt x="1325" y="804"/>
                  </a:cubicBezTo>
                  <a:cubicBezTo>
                    <a:pt x="1320" y="804"/>
                    <a:pt x="1297" y="810"/>
                    <a:pt x="1276" y="810"/>
                  </a:cubicBezTo>
                  <a:cubicBezTo>
                    <a:pt x="1266" y="810"/>
                    <a:pt x="1257" y="809"/>
                    <a:pt x="1249" y="805"/>
                  </a:cubicBezTo>
                  <a:lnTo>
                    <a:pt x="1249" y="805"/>
                  </a:lnTo>
                  <a:cubicBezTo>
                    <a:pt x="1252" y="810"/>
                    <a:pt x="1255" y="815"/>
                    <a:pt x="1252" y="815"/>
                  </a:cubicBezTo>
                  <a:cubicBezTo>
                    <a:pt x="1251" y="815"/>
                    <a:pt x="1249" y="814"/>
                    <a:pt x="1245" y="813"/>
                  </a:cubicBezTo>
                  <a:cubicBezTo>
                    <a:pt x="1222" y="805"/>
                    <a:pt x="1226" y="804"/>
                    <a:pt x="1239" y="798"/>
                  </a:cubicBezTo>
                  <a:lnTo>
                    <a:pt x="1239" y="798"/>
                  </a:lnTo>
                  <a:cubicBezTo>
                    <a:pt x="1242" y="801"/>
                    <a:pt x="1245" y="803"/>
                    <a:pt x="1249" y="805"/>
                  </a:cubicBezTo>
                  <a:lnTo>
                    <a:pt x="1249" y="805"/>
                  </a:lnTo>
                  <a:cubicBezTo>
                    <a:pt x="1247" y="802"/>
                    <a:pt x="1245" y="798"/>
                    <a:pt x="1245" y="795"/>
                  </a:cubicBezTo>
                  <a:cubicBezTo>
                    <a:pt x="1243" y="796"/>
                    <a:pt x="1241" y="797"/>
                    <a:pt x="1239" y="798"/>
                  </a:cubicBezTo>
                  <a:lnTo>
                    <a:pt x="1239" y="798"/>
                  </a:lnTo>
                  <a:cubicBezTo>
                    <a:pt x="1238" y="797"/>
                    <a:pt x="1237" y="796"/>
                    <a:pt x="1237" y="795"/>
                  </a:cubicBezTo>
                  <a:cubicBezTo>
                    <a:pt x="1245" y="795"/>
                    <a:pt x="1254" y="786"/>
                    <a:pt x="1237" y="777"/>
                  </a:cubicBezTo>
                  <a:cubicBezTo>
                    <a:pt x="1263" y="777"/>
                    <a:pt x="1263" y="769"/>
                    <a:pt x="1263" y="751"/>
                  </a:cubicBezTo>
                  <a:lnTo>
                    <a:pt x="1298" y="760"/>
                  </a:lnTo>
                  <a:cubicBezTo>
                    <a:pt x="1290" y="742"/>
                    <a:pt x="1272" y="742"/>
                    <a:pt x="1254" y="733"/>
                  </a:cubicBezTo>
                  <a:cubicBezTo>
                    <a:pt x="1263" y="716"/>
                    <a:pt x="1290" y="716"/>
                    <a:pt x="1316" y="716"/>
                  </a:cubicBezTo>
                  <a:cubicBezTo>
                    <a:pt x="1318" y="709"/>
                    <a:pt x="1316" y="707"/>
                    <a:pt x="1312" y="707"/>
                  </a:cubicBezTo>
                  <a:cubicBezTo>
                    <a:pt x="1306" y="707"/>
                    <a:pt x="1294" y="712"/>
                    <a:pt x="1284" y="712"/>
                  </a:cubicBezTo>
                  <a:cubicBezTo>
                    <a:pt x="1277" y="712"/>
                    <a:pt x="1272" y="709"/>
                    <a:pt x="1272" y="698"/>
                  </a:cubicBezTo>
                  <a:cubicBezTo>
                    <a:pt x="1290" y="680"/>
                    <a:pt x="1272" y="654"/>
                    <a:pt x="1254" y="627"/>
                  </a:cubicBezTo>
                  <a:cubicBezTo>
                    <a:pt x="1258" y="625"/>
                    <a:pt x="1261" y="625"/>
                    <a:pt x="1264" y="625"/>
                  </a:cubicBezTo>
                  <a:cubicBezTo>
                    <a:pt x="1273" y="625"/>
                    <a:pt x="1279" y="630"/>
                    <a:pt x="1284" y="630"/>
                  </a:cubicBezTo>
                  <a:cubicBezTo>
                    <a:pt x="1286" y="630"/>
                    <a:pt x="1288" y="629"/>
                    <a:pt x="1290" y="627"/>
                  </a:cubicBezTo>
                  <a:lnTo>
                    <a:pt x="1263" y="610"/>
                  </a:lnTo>
                  <a:lnTo>
                    <a:pt x="1272" y="610"/>
                  </a:lnTo>
                  <a:cubicBezTo>
                    <a:pt x="1263" y="601"/>
                    <a:pt x="1237" y="610"/>
                    <a:pt x="1228" y="592"/>
                  </a:cubicBezTo>
                  <a:cubicBezTo>
                    <a:pt x="1192" y="583"/>
                    <a:pt x="1290" y="548"/>
                    <a:pt x="1237" y="530"/>
                  </a:cubicBezTo>
                  <a:cubicBezTo>
                    <a:pt x="1242" y="527"/>
                    <a:pt x="1247" y="526"/>
                    <a:pt x="1252" y="526"/>
                  </a:cubicBezTo>
                  <a:cubicBezTo>
                    <a:pt x="1260" y="526"/>
                    <a:pt x="1266" y="530"/>
                    <a:pt x="1272" y="530"/>
                  </a:cubicBezTo>
                  <a:cubicBezTo>
                    <a:pt x="1245" y="495"/>
                    <a:pt x="1254" y="495"/>
                    <a:pt x="1210" y="477"/>
                  </a:cubicBezTo>
                  <a:lnTo>
                    <a:pt x="1228" y="451"/>
                  </a:lnTo>
                  <a:lnTo>
                    <a:pt x="1228" y="451"/>
                  </a:lnTo>
                  <a:cubicBezTo>
                    <a:pt x="1216" y="462"/>
                    <a:pt x="1203" y="465"/>
                    <a:pt x="1190" y="465"/>
                  </a:cubicBezTo>
                  <a:cubicBezTo>
                    <a:pt x="1173" y="465"/>
                    <a:pt x="1155" y="460"/>
                    <a:pt x="1139" y="460"/>
                  </a:cubicBezTo>
                  <a:cubicBezTo>
                    <a:pt x="1131" y="460"/>
                    <a:pt x="1122" y="468"/>
                    <a:pt x="1113" y="477"/>
                  </a:cubicBezTo>
                  <a:cubicBezTo>
                    <a:pt x="1104" y="468"/>
                    <a:pt x="1095" y="460"/>
                    <a:pt x="1086" y="460"/>
                  </a:cubicBezTo>
                  <a:cubicBezTo>
                    <a:pt x="1095" y="451"/>
                    <a:pt x="1104" y="451"/>
                    <a:pt x="1122" y="451"/>
                  </a:cubicBezTo>
                  <a:lnTo>
                    <a:pt x="1113" y="451"/>
                  </a:lnTo>
                  <a:cubicBezTo>
                    <a:pt x="1122" y="442"/>
                    <a:pt x="1139" y="433"/>
                    <a:pt x="1166" y="433"/>
                  </a:cubicBezTo>
                  <a:cubicBezTo>
                    <a:pt x="1157" y="442"/>
                    <a:pt x="1148" y="442"/>
                    <a:pt x="1148" y="451"/>
                  </a:cubicBezTo>
                  <a:cubicBezTo>
                    <a:pt x="1166" y="451"/>
                    <a:pt x="1192" y="451"/>
                    <a:pt x="1210" y="442"/>
                  </a:cubicBezTo>
                  <a:cubicBezTo>
                    <a:pt x="1210" y="442"/>
                    <a:pt x="1201" y="442"/>
                    <a:pt x="1201" y="433"/>
                  </a:cubicBezTo>
                  <a:lnTo>
                    <a:pt x="1237" y="407"/>
                  </a:lnTo>
                  <a:lnTo>
                    <a:pt x="1219" y="415"/>
                  </a:lnTo>
                  <a:cubicBezTo>
                    <a:pt x="1219" y="398"/>
                    <a:pt x="1228" y="380"/>
                    <a:pt x="1228" y="362"/>
                  </a:cubicBezTo>
                  <a:cubicBezTo>
                    <a:pt x="1175" y="354"/>
                    <a:pt x="1113" y="362"/>
                    <a:pt x="1078" y="345"/>
                  </a:cubicBezTo>
                  <a:cubicBezTo>
                    <a:pt x="1113" y="336"/>
                    <a:pt x="1122" y="318"/>
                    <a:pt x="1148" y="301"/>
                  </a:cubicBezTo>
                  <a:lnTo>
                    <a:pt x="1148" y="301"/>
                  </a:lnTo>
                  <a:cubicBezTo>
                    <a:pt x="1122" y="327"/>
                    <a:pt x="1184" y="318"/>
                    <a:pt x="1184" y="345"/>
                  </a:cubicBezTo>
                  <a:cubicBezTo>
                    <a:pt x="1184" y="327"/>
                    <a:pt x="1201" y="318"/>
                    <a:pt x="1210" y="318"/>
                  </a:cubicBezTo>
                  <a:cubicBezTo>
                    <a:pt x="1192" y="318"/>
                    <a:pt x="1175" y="309"/>
                    <a:pt x="1157" y="301"/>
                  </a:cubicBezTo>
                  <a:cubicBezTo>
                    <a:pt x="1175" y="292"/>
                    <a:pt x="1166" y="283"/>
                    <a:pt x="1166" y="265"/>
                  </a:cubicBezTo>
                  <a:lnTo>
                    <a:pt x="1166" y="265"/>
                  </a:lnTo>
                  <a:cubicBezTo>
                    <a:pt x="1154" y="280"/>
                    <a:pt x="1145" y="285"/>
                    <a:pt x="1138" y="285"/>
                  </a:cubicBezTo>
                  <a:cubicBezTo>
                    <a:pt x="1123" y="285"/>
                    <a:pt x="1113" y="265"/>
                    <a:pt x="1095" y="265"/>
                  </a:cubicBezTo>
                  <a:cubicBezTo>
                    <a:pt x="1105" y="260"/>
                    <a:pt x="1116" y="255"/>
                    <a:pt x="1124" y="255"/>
                  </a:cubicBezTo>
                  <a:cubicBezTo>
                    <a:pt x="1130" y="255"/>
                    <a:pt x="1136" y="258"/>
                    <a:pt x="1139" y="265"/>
                  </a:cubicBezTo>
                  <a:cubicBezTo>
                    <a:pt x="1142" y="251"/>
                    <a:pt x="1138" y="246"/>
                    <a:pt x="1131" y="246"/>
                  </a:cubicBezTo>
                  <a:cubicBezTo>
                    <a:pt x="1118" y="246"/>
                    <a:pt x="1095" y="262"/>
                    <a:pt x="1084" y="262"/>
                  </a:cubicBezTo>
                  <a:cubicBezTo>
                    <a:pt x="1078" y="262"/>
                    <a:pt x="1076" y="258"/>
                    <a:pt x="1078" y="248"/>
                  </a:cubicBezTo>
                  <a:cubicBezTo>
                    <a:pt x="1083" y="248"/>
                    <a:pt x="1085" y="252"/>
                    <a:pt x="1089" y="252"/>
                  </a:cubicBezTo>
                  <a:cubicBezTo>
                    <a:pt x="1090" y="252"/>
                    <a:pt x="1092" y="251"/>
                    <a:pt x="1095" y="248"/>
                  </a:cubicBezTo>
                  <a:lnTo>
                    <a:pt x="1095" y="248"/>
                  </a:lnTo>
                  <a:cubicBezTo>
                    <a:pt x="1092" y="249"/>
                    <a:pt x="1090" y="249"/>
                    <a:pt x="1087" y="249"/>
                  </a:cubicBezTo>
                  <a:cubicBezTo>
                    <a:pt x="1067" y="249"/>
                    <a:pt x="1062" y="221"/>
                    <a:pt x="1078" y="221"/>
                  </a:cubicBezTo>
                  <a:cubicBezTo>
                    <a:pt x="1066" y="204"/>
                    <a:pt x="1035" y="183"/>
                    <a:pt x="1008" y="183"/>
                  </a:cubicBezTo>
                  <a:cubicBezTo>
                    <a:pt x="994" y="183"/>
                    <a:pt x="981" y="188"/>
                    <a:pt x="972" y="203"/>
                  </a:cubicBezTo>
                  <a:cubicBezTo>
                    <a:pt x="972" y="198"/>
                    <a:pt x="986" y="178"/>
                    <a:pt x="998" y="165"/>
                  </a:cubicBezTo>
                  <a:lnTo>
                    <a:pt x="998" y="165"/>
                  </a:lnTo>
                  <a:cubicBezTo>
                    <a:pt x="960" y="195"/>
                    <a:pt x="923" y="227"/>
                    <a:pt x="892" y="265"/>
                  </a:cubicBezTo>
                  <a:cubicBezTo>
                    <a:pt x="910" y="230"/>
                    <a:pt x="936" y="133"/>
                    <a:pt x="972" y="124"/>
                  </a:cubicBezTo>
                  <a:cubicBezTo>
                    <a:pt x="965" y="118"/>
                    <a:pt x="964" y="112"/>
                    <a:pt x="954" y="112"/>
                  </a:cubicBezTo>
                  <a:cubicBezTo>
                    <a:pt x="950" y="112"/>
                    <a:pt x="944" y="113"/>
                    <a:pt x="936" y="115"/>
                  </a:cubicBezTo>
                  <a:cubicBezTo>
                    <a:pt x="945" y="115"/>
                    <a:pt x="927" y="168"/>
                    <a:pt x="919" y="168"/>
                  </a:cubicBezTo>
                  <a:cubicBezTo>
                    <a:pt x="919" y="124"/>
                    <a:pt x="919" y="142"/>
                    <a:pt x="910" y="98"/>
                  </a:cubicBezTo>
                  <a:cubicBezTo>
                    <a:pt x="910" y="106"/>
                    <a:pt x="887" y="160"/>
                    <a:pt x="876" y="160"/>
                  </a:cubicBezTo>
                  <a:cubicBezTo>
                    <a:pt x="876" y="160"/>
                    <a:pt x="875" y="160"/>
                    <a:pt x="875" y="159"/>
                  </a:cubicBezTo>
                  <a:cubicBezTo>
                    <a:pt x="875" y="153"/>
                    <a:pt x="885" y="119"/>
                    <a:pt x="894" y="105"/>
                  </a:cubicBezTo>
                  <a:lnTo>
                    <a:pt x="894" y="105"/>
                  </a:lnTo>
                  <a:cubicBezTo>
                    <a:pt x="879" y="120"/>
                    <a:pt x="863" y="135"/>
                    <a:pt x="848" y="151"/>
                  </a:cubicBezTo>
                  <a:cubicBezTo>
                    <a:pt x="857" y="142"/>
                    <a:pt x="866" y="98"/>
                    <a:pt x="866" y="80"/>
                  </a:cubicBezTo>
                  <a:lnTo>
                    <a:pt x="866" y="80"/>
                  </a:lnTo>
                  <a:cubicBezTo>
                    <a:pt x="866" y="82"/>
                    <a:pt x="865" y="82"/>
                    <a:pt x="863" y="82"/>
                  </a:cubicBezTo>
                  <a:cubicBezTo>
                    <a:pt x="856" y="82"/>
                    <a:pt x="837" y="71"/>
                    <a:pt x="830" y="71"/>
                  </a:cubicBezTo>
                  <a:lnTo>
                    <a:pt x="839" y="89"/>
                  </a:lnTo>
                  <a:cubicBezTo>
                    <a:pt x="836" y="87"/>
                    <a:pt x="833" y="87"/>
                    <a:pt x="831" y="87"/>
                  </a:cubicBezTo>
                  <a:cubicBezTo>
                    <a:pt x="802" y="87"/>
                    <a:pt x="786" y="160"/>
                    <a:pt x="763" y="160"/>
                  </a:cubicBezTo>
                  <a:cubicBezTo>
                    <a:pt x="762" y="160"/>
                    <a:pt x="761" y="160"/>
                    <a:pt x="760" y="159"/>
                  </a:cubicBezTo>
                  <a:cubicBezTo>
                    <a:pt x="769" y="151"/>
                    <a:pt x="777" y="89"/>
                    <a:pt x="769" y="71"/>
                  </a:cubicBezTo>
                  <a:lnTo>
                    <a:pt x="769" y="71"/>
                  </a:lnTo>
                  <a:cubicBezTo>
                    <a:pt x="751" y="106"/>
                    <a:pt x="716" y="230"/>
                    <a:pt x="698" y="248"/>
                  </a:cubicBezTo>
                  <a:lnTo>
                    <a:pt x="689" y="230"/>
                  </a:lnTo>
                  <a:lnTo>
                    <a:pt x="671" y="256"/>
                  </a:lnTo>
                  <a:cubicBezTo>
                    <a:pt x="689" y="203"/>
                    <a:pt x="724" y="106"/>
                    <a:pt x="751" y="62"/>
                  </a:cubicBezTo>
                  <a:cubicBezTo>
                    <a:pt x="742" y="53"/>
                    <a:pt x="751" y="45"/>
                    <a:pt x="733" y="45"/>
                  </a:cubicBezTo>
                  <a:cubicBezTo>
                    <a:pt x="724" y="27"/>
                    <a:pt x="742" y="18"/>
                    <a:pt x="751" y="18"/>
                  </a:cubicBezTo>
                  <a:lnTo>
                    <a:pt x="70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1658409" y="2803944"/>
              <a:ext cx="918" cy="950"/>
            </a:xfrm>
            <a:custGeom>
              <a:rect b="b" l="l" r="r" t="t"/>
              <a:pathLst>
                <a:path extrusionOk="0" h="9" w="10">
                  <a:moveTo>
                    <a:pt x="10" y="0"/>
                  </a:moveTo>
                  <a:cubicBezTo>
                    <a:pt x="10" y="9"/>
                    <a:pt x="1" y="9"/>
                    <a:pt x="1" y="9"/>
                  </a:cubicBezTo>
                  <a:cubicBezTo>
                    <a:pt x="1"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1655195" y="2880351"/>
              <a:ext cx="92" cy="950"/>
            </a:xfrm>
            <a:custGeom>
              <a:rect b="b" l="l" r="r" t="t"/>
              <a:pathLst>
                <a:path extrusionOk="0" h="9" w="1">
                  <a:moveTo>
                    <a:pt x="1" y="0"/>
                  </a:moveTo>
                  <a:lnTo>
                    <a:pt x="1" y="0"/>
                  </a:ln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1596783" y="2765741"/>
              <a:ext cx="918" cy="950"/>
            </a:xfrm>
            <a:custGeom>
              <a:rect b="b" l="l" r="r" t="t"/>
              <a:pathLst>
                <a:path extrusionOk="0" h="9" w="10">
                  <a:moveTo>
                    <a:pt x="1" y="0"/>
                  </a:moveTo>
                  <a:cubicBezTo>
                    <a:pt x="10" y="0"/>
                    <a:pt x="10" y="0"/>
                    <a:pt x="10" y="9"/>
                  </a:cubicBezTo>
                  <a:cubicBezTo>
                    <a:pt x="10" y="0"/>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6" name="Google Shape;9596;p61"/>
            <p:cNvSpPr/>
            <p:nvPr/>
          </p:nvSpPr>
          <p:spPr>
            <a:xfrm>
              <a:off x="1578138" y="2806688"/>
              <a:ext cx="918" cy="1055"/>
            </a:xfrm>
            <a:custGeom>
              <a:rect b="b" l="l" r="r" t="t"/>
              <a:pathLst>
                <a:path extrusionOk="0" h="10" w="10">
                  <a:moveTo>
                    <a:pt x="10" y="1"/>
                  </a:moveTo>
                  <a:cubicBezTo>
                    <a:pt x="10" y="1"/>
                    <a:pt x="10" y="1"/>
                    <a:pt x="10" y="1"/>
                  </a:cubicBezTo>
                  <a:lnTo>
                    <a:pt x="10" y="1"/>
                  </a:lnTo>
                  <a:close/>
                  <a:moveTo>
                    <a:pt x="1" y="1"/>
                  </a:moveTo>
                  <a:cubicBezTo>
                    <a:pt x="1" y="9"/>
                    <a:pt x="10" y="9"/>
                    <a:pt x="10" y="9"/>
                  </a:cubicBezTo>
                  <a:lnTo>
                    <a:pt x="10" y="1"/>
                  </a:lnTo>
                  <a:cubicBezTo>
                    <a:pt x="10" y="3"/>
                    <a:pt x="9" y="4"/>
                    <a:pt x="7" y="4"/>
                  </a:cubicBezTo>
                  <a:cubicBezTo>
                    <a:pt x="5" y="4"/>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61"/>
            <p:cNvSpPr/>
            <p:nvPr/>
          </p:nvSpPr>
          <p:spPr>
            <a:xfrm>
              <a:off x="1561974" y="2810065"/>
              <a:ext cx="827" cy="1372"/>
            </a:xfrm>
            <a:custGeom>
              <a:rect b="b" l="l" r="r" t="t"/>
              <a:pathLst>
                <a:path extrusionOk="0" h="13" w="9">
                  <a:moveTo>
                    <a:pt x="6" y="0"/>
                  </a:moveTo>
                  <a:cubicBezTo>
                    <a:pt x="5" y="0"/>
                    <a:pt x="3" y="1"/>
                    <a:pt x="0" y="4"/>
                  </a:cubicBezTo>
                  <a:lnTo>
                    <a:pt x="9" y="13"/>
                  </a:lnTo>
                  <a:cubicBezTo>
                    <a:pt x="9" y="6"/>
                    <a:pt x="9" y="0"/>
                    <a:pt x="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61"/>
            <p:cNvSpPr/>
            <p:nvPr/>
          </p:nvSpPr>
          <p:spPr>
            <a:xfrm>
              <a:off x="1570056" y="2803522"/>
              <a:ext cx="2388" cy="2427"/>
            </a:xfrm>
            <a:custGeom>
              <a:rect b="b" l="l" r="r" t="t"/>
              <a:pathLst>
                <a:path extrusionOk="0" h="23" w="26">
                  <a:moveTo>
                    <a:pt x="7" y="0"/>
                  </a:moveTo>
                  <a:cubicBezTo>
                    <a:pt x="0" y="0"/>
                    <a:pt x="0" y="7"/>
                    <a:pt x="0" y="13"/>
                  </a:cubicBezTo>
                  <a:cubicBezTo>
                    <a:pt x="11" y="20"/>
                    <a:pt x="17" y="23"/>
                    <a:pt x="20" y="23"/>
                  </a:cubicBezTo>
                  <a:cubicBezTo>
                    <a:pt x="26" y="23"/>
                    <a:pt x="24" y="15"/>
                    <a:pt x="18" y="4"/>
                  </a:cubicBezTo>
                  <a:cubicBezTo>
                    <a:pt x="13" y="1"/>
                    <a:pt x="9"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1570056" y="2804789"/>
              <a:ext cx="459" cy="1477"/>
            </a:xfrm>
            <a:custGeom>
              <a:rect b="b" l="l" r="r" t="t"/>
              <a:pathLst>
                <a:path extrusionOk="0" h="14" w="5">
                  <a:moveTo>
                    <a:pt x="0" y="1"/>
                  </a:moveTo>
                  <a:cubicBezTo>
                    <a:pt x="0" y="10"/>
                    <a:pt x="0" y="10"/>
                    <a:pt x="0" y="10"/>
                  </a:cubicBezTo>
                  <a:cubicBezTo>
                    <a:pt x="3" y="12"/>
                    <a:pt x="4" y="13"/>
                    <a:pt x="4" y="13"/>
                  </a:cubicBezTo>
                  <a:cubicBezTo>
                    <a:pt x="5" y="13"/>
                    <a:pt x="0" y="7"/>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1578965" y="2800673"/>
              <a:ext cx="3123" cy="2744"/>
            </a:xfrm>
            <a:custGeom>
              <a:rect b="b" l="l" r="r" t="t"/>
              <a:pathLst>
                <a:path extrusionOk="0" h="26" w="34">
                  <a:moveTo>
                    <a:pt x="11" y="1"/>
                  </a:moveTo>
                  <a:cubicBezTo>
                    <a:pt x="10" y="1"/>
                    <a:pt x="9" y="2"/>
                    <a:pt x="9" y="5"/>
                  </a:cubicBezTo>
                  <a:cubicBezTo>
                    <a:pt x="1" y="5"/>
                    <a:pt x="27" y="22"/>
                    <a:pt x="18" y="22"/>
                  </a:cubicBezTo>
                  <a:cubicBezTo>
                    <a:pt x="22" y="25"/>
                    <a:pt x="25" y="26"/>
                    <a:pt x="26" y="26"/>
                  </a:cubicBezTo>
                  <a:cubicBezTo>
                    <a:pt x="34" y="26"/>
                    <a:pt x="17" y="1"/>
                    <a:pt x="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1565189" y="2800145"/>
              <a:ext cx="2480" cy="2005"/>
            </a:xfrm>
            <a:custGeom>
              <a:rect b="b" l="l" r="r" t="t"/>
              <a:pathLst>
                <a:path extrusionOk="0" h="19" w="27">
                  <a:moveTo>
                    <a:pt x="9" y="1"/>
                  </a:moveTo>
                  <a:lnTo>
                    <a:pt x="0" y="10"/>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1569230" y="2795502"/>
              <a:ext cx="1745" cy="2005"/>
            </a:xfrm>
            <a:custGeom>
              <a:rect b="b" l="l" r="r" t="t"/>
              <a:pathLst>
                <a:path extrusionOk="0" h="19" w="19">
                  <a:moveTo>
                    <a:pt x="9" y="1"/>
                  </a:moveTo>
                  <a:lnTo>
                    <a:pt x="1" y="9"/>
                  </a:lnTo>
                  <a:cubicBezTo>
                    <a:pt x="1" y="9"/>
                    <a:pt x="1" y="18"/>
                    <a:pt x="1" y="18"/>
                  </a:cubicBezTo>
                  <a:cubicBezTo>
                    <a:pt x="9" y="9"/>
                    <a:pt x="18"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1569230" y="2797401"/>
              <a:ext cx="92" cy="1055"/>
            </a:xfrm>
            <a:custGeom>
              <a:rect b="b" l="l" r="r" t="t"/>
              <a:pathLst>
                <a:path extrusionOk="0" h="10" w="1">
                  <a:moveTo>
                    <a:pt x="1" y="0"/>
                  </a:moveTo>
                  <a:cubicBezTo>
                    <a:pt x="1" y="0"/>
                    <a:pt x="1" y="9"/>
                    <a:pt x="1" y="9"/>
                  </a:cubicBez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1565189" y="2797401"/>
              <a:ext cx="1745" cy="1055"/>
            </a:xfrm>
            <a:custGeom>
              <a:rect b="b" l="l" r="r" t="t"/>
              <a:pathLst>
                <a:path extrusionOk="0" h="10" w="19">
                  <a:moveTo>
                    <a:pt x="18" y="0"/>
                  </a:moveTo>
                  <a:lnTo>
                    <a:pt x="0"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5" name="Google Shape;9605;p61"/>
            <p:cNvSpPr/>
            <p:nvPr/>
          </p:nvSpPr>
          <p:spPr>
            <a:xfrm>
              <a:off x="1579792" y="2783365"/>
              <a:ext cx="1745" cy="2955"/>
            </a:xfrm>
            <a:custGeom>
              <a:rect b="b" l="l" r="r" t="t"/>
              <a:pathLst>
                <a:path extrusionOk="0" h="28" w="19">
                  <a:moveTo>
                    <a:pt x="9" y="1"/>
                  </a:moveTo>
                  <a:cubicBezTo>
                    <a:pt x="9" y="10"/>
                    <a:pt x="0" y="18"/>
                    <a:pt x="9" y="27"/>
                  </a:cubicBezTo>
                  <a:lnTo>
                    <a:pt x="18" y="10"/>
                  </a:lnTo>
                  <a:cubicBezTo>
                    <a:pt x="18"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6" name="Google Shape;9606;p61"/>
            <p:cNvSpPr/>
            <p:nvPr/>
          </p:nvSpPr>
          <p:spPr>
            <a:xfrm>
              <a:off x="1572444" y="2780621"/>
              <a:ext cx="2572" cy="2849"/>
            </a:xfrm>
            <a:custGeom>
              <a:rect b="b" l="l" r="r" t="t"/>
              <a:pathLst>
                <a:path extrusionOk="0" h="27" w="28">
                  <a:moveTo>
                    <a:pt x="1" y="0"/>
                  </a:moveTo>
                  <a:lnTo>
                    <a:pt x="1" y="18"/>
                  </a:lnTo>
                  <a:cubicBezTo>
                    <a:pt x="10" y="18"/>
                    <a:pt x="19" y="18"/>
                    <a:pt x="27" y="27"/>
                  </a:cubicBez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1575199" y="2775345"/>
              <a:ext cx="1561" cy="2849"/>
            </a:xfrm>
            <a:custGeom>
              <a:rect b="b" l="l" r="r" t="t"/>
              <a:pathLst>
                <a:path extrusionOk="0" h="27" w="17">
                  <a:moveTo>
                    <a:pt x="14" y="0"/>
                  </a:moveTo>
                  <a:cubicBezTo>
                    <a:pt x="13" y="0"/>
                    <a:pt x="10" y="2"/>
                    <a:pt x="6" y="6"/>
                  </a:cubicBezTo>
                  <a:cubicBezTo>
                    <a:pt x="6" y="13"/>
                    <a:pt x="0" y="26"/>
                    <a:pt x="8" y="26"/>
                  </a:cubicBezTo>
                  <a:cubicBezTo>
                    <a:pt x="9" y="26"/>
                    <a:pt x="12" y="26"/>
                    <a:pt x="15" y="24"/>
                  </a:cubicBezTo>
                  <a:cubicBezTo>
                    <a:pt x="8" y="17"/>
                    <a:pt x="17" y="0"/>
                    <a:pt x="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1600089" y="2775028"/>
              <a:ext cx="92" cy="6649"/>
            </a:xfrm>
            <a:custGeom>
              <a:rect b="b" l="l" r="r" t="t"/>
              <a:pathLst>
                <a:path extrusionOk="0" h="63" w="1">
                  <a:moveTo>
                    <a:pt x="0" y="0"/>
                  </a:moveTo>
                  <a:lnTo>
                    <a:pt x="0" y="0"/>
                  </a:lnTo>
                  <a:lnTo>
                    <a:pt x="0" y="62"/>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1618733" y="2761625"/>
              <a:ext cx="3306" cy="4221"/>
            </a:xfrm>
            <a:custGeom>
              <a:rect b="b" l="l" r="r" t="t"/>
              <a:pathLst>
                <a:path extrusionOk="0" h="40" w="36">
                  <a:moveTo>
                    <a:pt x="26" y="0"/>
                  </a:moveTo>
                  <a:cubicBezTo>
                    <a:pt x="16" y="0"/>
                    <a:pt x="20" y="20"/>
                    <a:pt x="12" y="20"/>
                  </a:cubicBezTo>
                  <a:cubicBezTo>
                    <a:pt x="9" y="20"/>
                    <a:pt x="6" y="18"/>
                    <a:pt x="0" y="13"/>
                  </a:cubicBezTo>
                  <a:lnTo>
                    <a:pt x="0" y="13"/>
                  </a:lnTo>
                  <a:cubicBezTo>
                    <a:pt x="0" y="30"/>
                    <a:pt x="18" y="30"/>
                    <a:pt x="9" y="39"/>
                  </a:cubicBezTo>
                  <a:cubicBezTo>
                    <a:pt x="27" y="30"/>
                    <a:pt x="36" y="39"/>
                    <a:pt x="36" y="4"/>
                  </a:cubicBezTo>
                  <a:cubicBezTo>
                    <a:pt x="32" y="1"/>
                    <a:pt x="29" y="0"/>
                    <a:pt x="2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1619560" y="2765741"/>
              <a:ext cx="92" cy="950"/>
            </a:xfrm>
            <a:custGeom>
              <a:rect b="b" l="l" r="r" t="t"/>
              <a:pathLst>
                <a:path extrusionOk="0" h="9" w="1">
                  <a:moveTo>
                    <a:pt x="0" y="0"/>
                  </a:moveTo>
                  <a:cubicBezTo>
                    <a:pt x="0" y="9"/>
                    <a:pt x="0" y="9"/>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1568403" y="2862621"/>
              <a:ext cx="1745" cy="1055"/>
            </a:xfrm>
            <a:custGeom>
              <a:rect b="b" l="l" r="r" t="t"/>
              <a:pathLst>
                <a:path extrusionOk="0" h="10" w="19">
                  <a:moveTo>
                    <a:pt x="18" y="0"/>
                  </a:moveTo>
                  <a:lnTo>
                    <a:pt x="1" y="9"/>
                  </a:lnTo>
                  <a:lnTo>
                    <a:pt x="10"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1565189" y="2860722"/>
              <a:ext cx="3306" cy="1055"/>
            </a:xfrm>
            <a:custGeom>
              <a:rect b="b" l="l" r="r" t="t"/>
              <a:pathLst>
                <a:path extrusionOk="0" h="10" w="36">
                  <a:moveTo>
                    <a:pt x="0" y="1"/>
                  </a:moveTo>
                  <a:cubicBezTo>
                    <a:pt x="0" y="1"/>
                    <a:pt x="9" y="1"/>
                    <a:pt x="0" y="10"/>
                  </a:cubicBezTo>
                  <a:lnTo>
                    <a:pt x="3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61"/>
            <p:cNvSpPr/>
            <p:nvPr/>
          </p:nvSpPr>
          <p:spPr>
            <a:xfrm>
              <a:off x="1665757" y="2840248"/>
              <a:ext cx="2480" cy="1055"/>
            </a:xfrm>
            <a:custGeom>
              <a:rect b="b" l="l" r="r" t="t"/>
              <a:pathLst>
                <a:path extrusionOk="0" h="10" w="27">
                  <a:moveTo>
                    <a:pt x="18" y="0"/>
                  </a:moveTo>
                  <a:cubicBezTo>
                    <a:pt x="9" y="0"/>
                    <a:pt x="9" y="0"/>
                    <a:pt x="0" y="9"/>
                  </a:cubicBez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61"/>
            <p:cNvSpPr/>
            <p:nvPr/>
          </p:nvSpPr>
          <p:spPr>
            <a:xfrm>
              <a:off x="1657675" y="2857028"/>
              <a:ext cx="3306" cy="1055"/>
            </a:xfrm>
            <a:custGeom>
              <a:rect b="b" l="l" r="r" t="t"/>
              <a:pathLst>
                <a:path extrusionOk="0" h="10" w="36">
                  <a:moveTo>
                    <a:pt x="0" y="0"/>
                  </a:moveTo>
                  <a:lnTo>
                    <a:pt x="35" y="9"/>
                  </a:lnTo>
                  <a:lnTo>
                    <a:pt x="35"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1659695" y="2870009"/>
              <a:ext cx="2112" cy="1055"/>
            </a:xfrm>
            <a:custGeom>
              <a:rect b="b" l="l" r="r" t="t"/>
              <a:pathLst>
                <a:path extrusionOk="0" h="10" w="23">
                  <a:moveTo>
                    <a:pt x="22" y="1"/>
                  </a:moveTo>
                  <a:cubicBezTo>
                    <a:pt x="19" y="1"/>
                    <a:pt x="18" y="3"/>
                    <a:pt x="18" y="4"/>
                  </a:cubicBezTo>
                  <a:lnTo>
                    <a:pt x="18" y="4"/>
                  </a:lnTo>
                  <a:cubicBezTo>
                    <a:pt x="21" y="4"/>
                    <a:pt x="22" y="3"/>
                    <a:pt x="22" y="1"/>
                  </a:cubicBezTo>
                  <a:close/>
                  <a:moveTo>
                    <a:pt x="18" y="4"/>
                  </a:moveTo>
                  <a:cubicBezTo>
                    <a:pt x="15" y="5"/>
                    <a:pt x="9" y="5"/>
                    <a:pt x="6" y="5"/>
                  </a:cubicBezTo>
                  <a:cubicBezTo>
                    <a:pt x="0" y="5"/>
                    <a:pt x="0" y="5"/>
                    <a:pt x="22" y="10"/>
                  </a:cubicBezTo>
                  <a:cubicBezTo>
                    <a:pt x="22" y="10"/>
                    <a:pt x="19" y="7"/>
                    <a:pt x="18"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2355867" y="2752866"/>
              <a:ext cx="103047" cy="116616"/>
            </a:xfrm>
            <a:custGeom>
              <a:rect b="b" l="l" r="r" t="t"/>
              <a:pathLst>
                <a:path extrusionOk="0" h="1105" w="1122">
                  <a:moveTo>
                    <a:pt x="545" y="1"/>
                  </a:moveTo>
                  <a:cubicBezTo>
                    <a:pt x="70" y="1"/>
                    <a:pt x="9" y="359"/>
                    <a:pt x="9" y="793"/>
                  </a:cubicBezTo>
                  <a:cubicBezTo>
                    <a:pt x="1" y="864"/>
                    <a:pt x="9" y="934"/>
                    <a:pt x="45" y="987"/>
                  </a:cubicBezTo>
                  <a:cubicBezTo>
                    <a:pt x="98" y="1049"/>
                    <a:pt x="168" y="1067"/>
                    <a:pt x="239" y="1076"/>
                  </a:cubicBezTo>
                  <a:cubicBezTo>
                    <a:pt x="373" y="1096"/>
                    <a:pt x="511" y="1105"/>
                    <a:pt x="648" y="1105"/>
                  </a:cubicBezTo>
                  <a:cubicBezTo>
                    <a:pt x="745" y="1105"/>
                    <a:pt x="841" y="1101"/>
                    <a:pt x="936" y="1093"/>
                  </a:cubicBezTo>
                  <a:cubicBezTo>
                    <a:pt x="875" y="820"/>
                    <a:pt x="1122" y="546"/>
                    <a:pt x="1034" y="281"/>
                  </a:cubicBezTo>
                  <a:cubicBezTo>
                    <a:pt x="989" y="122"/>
                    <a:pt x="831" y="25"/>
                    <a:pt x="663" y="7"/>
                  </a:cubicBezTo>
                  <a:cubicBezTo>
                    <a:pt x="621" y="3"/>
                    <a:pt x="581" y="1"/>
                    <a:pt x="5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2368266" y="2836132"/>
              <a:ext cx="3123" cy="528"/>
            </a:xfrm>
            <a:custGeom>
              <a:rect b="b" l="l" r="r" t="t"/>
              <a:pathLst>
                <a:path extrusionOk="0" h="5" w="34">
                  <a:moveTo>
                    <a:pt x="21" y="0"/>
                  </a:moveTo>
                  <a:cubicBezTo>
                    <a:pt x="11" y="0"/>
                    <a:pt x="1" y="4"/>
                    <a:pt x="7" y="4"/>
                  </a:cubicBezTo>
                  <a:lnTo>
                    <a:pt x="33" y="4"/>
                  </a:lnTo>
                  <a:cubicBezTo>
                    <a:pt x="30" y="1"/>
                    <a:pt x="25" y="0"/>
                    <a:pt x="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2363122" y="2825368"/>
              <a:ext cx="1745" cy="1900"/>
            </a:xfrm>
            <a:custGeom>
              <a:rect b="b" l="l" r="r" t="t"/>
              <a:pathLst>
                <a:path extrusionOk="0" h="18" w="19">
                  <a:moveTo>
                    <a:pt x="1" y="0"/>
                  </a:moveTo>
                  <a:lnTo>
                    <a:pt x="10" y="18"/>
                  </a:lnTo>
                  <a:lnTo>
                    <a:pt x="19" y="18"/>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2360734" y="2818825"/>
              <a:ext cx="4959" cy="5699"/>
            </a:xfrm>
            <a:custGeom>
              <a:rect b="b" l="l" r="r" t="t"/>
              <a:pathLst>
                <a:path extrusionOk="0" h="54" w="54">
                  <a:moveTo>
                    <a:pt x="45" y="0"/>
                  </a:moveTo>
                  <a:cubicBezTo>
                    <a:pt x="0" y="0"/>
                    <a:pt x="45" y="27"/>
                    <a:pt x="36" y="36"/>
                  </a:cubicBezTo>
                  <a:lnTo>
                    <a:pt x="27" y="44"/>
                  </a:lnTo>
                  <a:lnTo>
                    <a:pt x="53" y="53"/>
                  </a:lnTo>
                  <a:cubicBezTo>
                    <a:pt x="53" y="36"/>
                    <a:pt x="27"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2371847" y="2814814"/>
              <a:ext cx="1102" cy="1266"/>
            </a:xfrm>
            <a:custGeom>
              <a:rect b="b" l="l" r="r" t="t"/>
              <a:pathLst>
                <a:path extrusionOk="0" h="12" w="12">
                  <a:moveTo>
                    <a:pt x="1" y="1"/>
                  </a:moveTo>
                  <a:lnTo>
                    <a:pt x="1" y="1"/>
                  </a:lnTo>
                  <a:cubicBezTo>
                    <a:pt x="1" y="1"/>
                    <a:pt x="3" y="3"/>
                    <a:pt x="3" y="12"/>
                  </a:cubicBezTo>
                  <a:cubicBezTo>
                    <a:pt x="12" y="3"/>
                    <a:pt x="12" y="3"/>
                    <a:pt x="12" y="3"/>
                  </a:cubicBezTo>
                  <a:cubicBezTo>
                    <a:pt x="3" y="3"/>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1" name="Google Shape;9621;p61"/>
            <p:cNvSpPr/>
            <p:nvPr/>
          </p:nvSpPr>
          <p:spPr>
            <a:xfrm>
              <a:off x="2372858" y="2815764"/>
              <a:ext cx="551" cy="633"/>
            </a:xfrm>
            <a:custGeom>
              <a:rect b="b" l="l" r="r" t="t"/>
              <a:pathLst>
                <a:path extrusionOk="0" h="6" w="6">
                  <a:moveTo>
                    <a:pt x="4" y="0"/>
                  </a:moveTo>
                  <a:lnTo>
                    <a:pt x="4" y="0"/>
                  </a:lnTo>
                  <a:cubicBezTo>
                    <a:pt x="4" y="0"/>
                    <a:pt x="3" y="1"/>
                    <a:pt x="1" y="3"/>
                  </a:cubicBezTo>
                  <a:cubicBezTo>
                    <a:pt x="1" y="5"/>
                    <a:pt x="1" y="5"/>
                    <a:pt x="2" y="5"/>
                  </a:cubicBezTo>
                  <a:cubicBezTo>
                    <a:pt x="3" y="5"/>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2" name="Google Shape;9622;p61"/>
            <p:cNvSpPr/>
            <p:nvPr/>
          </p:nvSpPr>
          <p:spPr>
            <a:xfrm>
              <a:off x="2372123" y="2811332"/>
              <a:ext cx="3306" cy="2005"/>
            </a:xfrm>
            <a:custGeom>
              <a:rect b="b" l="l" r="r" t="t"/>
              <a:pathLst>
                <a:path extrusionOk="0" h="19" w="36">
                  <a:moveTo>
                    <a:pt x="0" y="1"/>
                  </a:moveTo>
                  <a:lnTo>
                    <a:pt x="18" y="18"/>
                  </a:lnTo>
                  <a:cubicBezTo>
                    <a:pt x="27" y="10"/>
                    <a:pt x="27" y="10"/>
                    <a:pt x="35" y="10"/>
                  </a:cubicBezTo>
                  <a:cubicBezTo>
                    <a:pt x="27" y="1"/>
                    <a:pt x="18"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2369643" y="2810382"/>
              <a:ext cx="918" cy="1055"/>
            </a:xfrm>
            <a:custGeom>
              <a:rect b="b" l="l" r="r" t="t"/>
              <a:pathLst>
                <a:path extrusionOk="0" h="10" w="10">
                  <a:moveTo>
                    <a:pt x="1" y="1"/>
                  </a:moveTo>
                  <a:lnTo>
                    <a:pt x="9" y="10"/>
                  </a:lnTo>
                  <a:cubicBezTo>
                    <a:pt x="9"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2369000" y="2810382"/>
              <a:ext cx="2388" cy="2005"/>
            </a:xfrm>
            <a:custGeom>
              <a:rect b="b" l="l" r="r" t="t"/>
              <a:pathLst>
                <a:path extrusionOk="0" h="19" w="26">
                  <a:moveTo>
                    <a:pt x="16" y="1"/>
                  </a:moveTo>
                  <a:cubicBezTo>
                    <a:pt x="12" y="5"/>
                    <a:pt x="5" y="5"/>
                    <a:pt x="3" y="5"/>
                  </a:cubicBezTo>
                  <a:cubicBezTo>
                    <a:pt x="1" y="5"/>
                    <a:pt x="3" y="5"/>
                    <a:pt x="16" y="10"/>
                  </a:cubicBezTo>
                  <a:cubicBezTo>
                    <a:pt x="8" y="10"/>
                    <a:pt x="16" y="10"/>
                    <a:pt x="25" y="19"/>
                  </a:cubicBezTo>
                  <a:lnTo>
                    <a:pt x="1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2367990" y="2813231"/>
              <a:ext cx="2939" cy="1477"/>
            </a:xfrm>
            <a:custGeom>
              <a:rect b="b" l="l" r="r" t="t"/>
              <a:pathLst>
                <a:path extrusionOk="0" h="14" w="32">
                  <a:moveTo>
                    <a:pt x="27" y="0"/>
                  </a:moveTo>
                  <a:cubicBezTo>
                    <a:pt x="22" y="0"/>
                    <a:pt x="16" y="4"/>
                    <a:pt x="10" y="4"/>
                  </a:cubicBezTo>
                  <a:cubicBezTo>
                    <a:pt x="7" y="4"/>
                    <a:pt x="4" y="3"/>
                    <a:pt x="1" y="0"/>
                  </a:cubicBezTo>
                  <a:lnTo>
                    <a:pt x="1" y="0"/>
                  </a:lnTo>
                  <a:cubicBezTo>
                    <a:pt x="1" y="9"/>
                    <a:pt x="10" y="14"/>
                    <a:pt x="18" y="14"/>
                  </a:cubicBezTo>
                  <a:cubicBezTo>
                    <a:pt x="25" y="14"/>
                    <a:pt x="32"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2359908" y="2817875"/>
              <a:ext cx="2572" cy="1055"/>
            </a:xfrm>
            <a:custGeom>
              <a:rect b="b" l="l" r="r" t="t"/>
              <a:pathLst>
                <a:path extrusionOk="0" h="10" w="28">
                  <a:moveTo>
                    <a:pt x="9" y="1"/>
                  </a:moveTo>
                  <a:lnTo>
                    <a:pt x="1" y="9"/>
                  </a:lnTo>
                  <a:lnTo>
                    <a:pt x="9" y="9"/>
                  </a:lnTo>
                  <a:cubicBezTo>
                    <a:pt x="9" y="9"/>
                    <a:pt x="27"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2372123" y="2804789"/>
              <a:ext cx="3306" cy="1055"/>
            </a:xfrm>
            <a:custGeom>
              <a:rect b="b" l="l" r="r" t="t"/>
              <a:pathLst>
                <a:path extrusionOk="0" h="10" w="36">
                  <a:moveTo>
                    <a:pt x="0" y="1"/>
                  </a:moveTo>
                  <a:lnTo>
                    <a:pt x="9" y="10"/>
                  </a:lnTo>
                  <a:cubicBezTo>
                    <a:pt x="9" y="10"/>
                    <a:pt x="18" y="1"/>
                    <a:pt x="3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2370470" y="2803944"/>
              <a:ext cx="1745" cy="950"/>
            </a:xfrm>
            <a:custGeom>
              <a:rect b="b" l="l" r="r" t="t"/>
              <a:pathLst>
                <a:path extrusionOk="0" h="9" w="19">
                  <a:moveTo>
                    <a:pt x="0" y="0"/>
                  </a:moveTo>
                  <a:cubicBezTo>
                    <a:pt x="0" y="9"/>
                    <a:pt x="9" y="9"/>
                    <a:pt x="18" y="9"/>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9" name="Google Shape;9629;p61"/>
            <p:cNvSpPr/>
            <p:nvPr/>
          </p:nvSpPr>
          <p:spPr>
            <a:xfrm>
              <a:off x="2365602" y="2809538"/>
              <a:ext cx="2480" cy="2849"/>
            </a:xfrm>
            <a:custGeom>
              <a:rect b="b" l="l" r="r" t="t"/>
              <a:pathLst>
                <a:path extrusionOk="0" h="27" w="27">
                  <a:moveTo>
                    <a:pt x="0" y="0"/>
                  </a:moveTo>
                  <a:lnTo>
                    <a:pt x="27" y="27"/>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0" name="Google Shape;9630;p61"/>
            <p:cNvSpPr/>
            <p:nvPr/>
          </p:nvSpPr>
          <p:spPr>
            <a:xfrm>
              <a:off x="2375337" y="2800145"/>
              <a:ext cx="2480" cy="2005"/>
            </a:xfrm>
            <a:custGeom>
              <a:rect b="b" l="l" r="r" t="t"/>
              <a:pathLst>
                <a:path extrusionOk="0" h="19" w="27">
                  <a:moveTo>
                    <a:pt x="0" y="1"/>
                  </a:moveTo>
                  <a:lnTo>
                    <a:pt x="9" y="10"/>
                  </a:lnTo>
                  <a:lnTo>
                    <a:pt x="27"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2376164" y="2796451"/>
              <a:ext cx="3306" cy="2849"/>
            </a:xfrm>
            <a:custGeom>
              <a:rect b="b" l="l" r="r" t="t"/>
              <a:pathLst>
                <a:path extrusionOk="0" h="27" w="36">
                  <a:moveTo>
                    <a:pt x="9" y="0"/>
                  </a:moveTo>
                  <a:cubicBezTo>
                    <a:pt x="18" y="9"/>
                    <a:pt x="9" y="9"/>
                    <a:pt x="0" y="18"/>
                  </a:cubicBezTo>
                  <a:cubicBezTo>
                    <a:pt x="5" y="23"/>
                    <a:pt x="11" y="23"/>
                    <a:pt x="18" y="23"/>
                  </a:cubicBezTo>
                  <a:cubicBezTo>
                    <a:pt x="25" y="23"/>
                    <a:pt x="31" y="23"/>
                    <a:pt x="36" y="27"/>
                  </a:cubicBezTo>
                  <a:cubicBezTo>
                    <a:pt x="36" y="18"/>
                    <a:pt x="18"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2376164" y="2795502"/>
              <a:ext cx="918" cy="1055"/>
            </a:xfrm>
            <a:custGeom>
              <a:rect b="b" l="l" r="r" t="t"/>
              <a:pathLst>
                <a:path extrusionOk="0" h="10" w="10">
                  <a:moveTo>
                    <a:pt x="0" y="1"/>
                  </a:moveTo>
                  <a:cubicBezTo>
                    <a:pt x="0" y="1"/>
                    <a:pt x="9" y="9"/>
                    <a:pt x="9" y="9"/>
                  </a:cubicBezTo>
                  <a:cubicBezTo>
                    <a:pt x="9" y="9"/>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2371296" y="2801095"/>
              <a:ext cx="2480" cy="1055"/>
            </a:xfrm>
            <a:custGeom>
              <a:rect b="b" l="l" r="r" t="t"/>
              <a:pathLst>
                <a:path extrusionOk="0" h="10" w="27">
                  <a:moveTo>
                    <a:pt x="0" y="1"/>
                  </a:moveTo>
                  <a:lnTo>
                    <a:pt x="0" y="9"/>
                  </a:lnTo>
                  <a:cubicBezTo>
                    <a:pt x="9" y="9"/>
                    <a:pt x="18" y="9"/>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2371296" y="2800145"/>
              <a:ext cx="918" cy="1055"/>
            </a:xfrm>
            <a:custGeom>
              <a:rect b="b" l="l" r="r" t="t"/>
              <a:pathLst>
                <a:path extrusionOk="0" h="10" w="10">
                  <a:moveTo>
                    <a:pt x="0" y="10"/>
                  </a:moveTo>
                  <a:lnTo>
                    <a:pt x="0" y="10"/>
                  </a:lnTo>
                  <a:cubicBezTo>
                    <a:pt x="0" y="10"/>
                    <a:pt x="9" y="1"/>
                    <a:pt x="9" y="1"/>
                  </a:cubicBezTo>
                  <a:cubicBezTo>
                    <a:pt x="9" y="1"/>
                    <a:pt x="0" y="10"/>
                    <a:pt x="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2371296" y="2802045"/>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2363949" y="2804578"/>
              <a:ext cx="4133" cy="2216"/>
            </a:xfrm>
            <a:custGeom>
              <a:rect b="b" l="l" r="r" t="t"/>
              <a:pathLst>
                <a:path extrusionOk="0" h="21" w="45">
                  <a:moveTo>
                    <a:pt x="11" y="0"/>
                  </a:moveTo>
                  <a:cubicBezTo>
                    <a:pt x="8" y="0"/>
                    <a:pt x="4" y="1"/>
                    <a:pt x="1" y="3"/>
                  </a:cubicBezTo>
                  <a:cubicBezTo>
                    <a:pt x="18" y="12"/>
                    <a:pt x="27" y="3"/>
                    <a:pt x="45" y="21"/>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61"/>
            <p:cNvSpPr/>
            <p:nvPr/>
          </p:nvSpPr>
          <p:spPr>
            <a:xfrm>
              <a:off x="2367990" y="2802045"/>
              <a:ext cx="1745" cy="2005"/>
            </a:xfrm>
            <a:custGeom>
              <a:rect b="b" l="l" r="r" t="t"/>
              <a:pathLst>
                <a:path extrusionOk="0" h="19" w="19">
                  <a:moveTo>
                    <a:pt x="10" y="0"/>
                  </a:moveTo>
                  <a:lnTo>
                    <a:pt x="1" y="9"/>
                  </a:lnTo>
                  <a:cubicBezTo>
                    <a:pt x="6" y="9"/>
                    <a:pt x="12" y="9"/>
                    <a:pt x="15" y="11"/>
                  </a:cubicBezTo>
                  <a:lnTo>
                    <a:pt x="15" y="11"/>
                  </a:lnTo>
                  <a:lnTo>
                    <a:pt x="10" y="0"/>
                  </a:lnTo>
                  <a:close/>
                  <a:moveTo>
                    <a:pt x="15" y="11"/>
                  </a:moveTo>
                  <a:lnTo>
                    <a:pt x="19" y="18"/>
                  </a:lnTo>
                  <a:cubicBezTo>
                    <a:pt x="19" y="15"/>
                    <a:pt x="17" y="13"/>
                    <a:pt x="15" y="1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61"/>
            <p:cNvSpPr/>
            <p:nvPr/>
          </p:nvSpPr>
          <p:spPr>
            <a:xfrm>
              <a:off x="2367990" y="2801095"/>
              <a:ext cx="918" cy="1055"/>
            </a:xfrm>
            <a:custGeom>
              <a:rect b="b" l="l" r="r" t="t"/>
              <a:pathLst>
                <a:path extrusionOk="0" h="10" w="10">
                  <a:moveTo>
                    <a:pt x="1" y="1"/>
                  </a:moveTo>
                  <a:lnTo>
                    <a:pt x="10"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9" name="Google Shape;9639;p61"/>
            <p:cNvSpPr/>
            <p:nvPr/>
          </p:nvSpPr>
          <p:spPr>
            <a:xfrm>
              <a:off x="2371296" y="2794552"/>
              <a:ext cx="1653" cy="2427"/>
            </a:xfrm>
            <a:custGeom>
              <a:rect b="b" l="l" r="r" t="t"/>
              <a:pathLst>
                <a:path extrusionOk="0" h="23" w="18">
                  <a:moveTo>
                    <a:pt x="18" y="1"/>
                  </a:moveTo>
                  <a:cubicBezTo>
                    <a:pt x="9" y="1"/>
                    <a:pt x="0" y="10"/>
                    <a:pt x="0" y="18"/>
                  </a:cubicBezTo>
                  <a:cubicBezTo>
                    <a:pt x="6" y="18"/>
                    <a:pt x="12" y="22"/>
                    <a:pt x="15" y="22"/>
                  </a:cubicBezTo>
                  <a:cubicBezTo>
                    <a:pt x="17" y="22"/>
                    <a:pt x="18" y="21"/>
                    <a:pt x="18" y="18"/>
                  </a:cubicBezTo>
                  <a:cubicBezTo>
                    <a:pt x="9"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0" name="Google Shape;9640;p61"/>
            <p:cNvSpPr/>
            <p:nvPr/>
          </p:nvSpPr>
          <p:spPr>
            <a:xfrm>
              <a:off x="2372123" y="2798351"/>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61"/>
            <p:cNvSpPr/>
            <p:nvPr/>
          </p:nvSpPr>
          <p:spPr>
            <a:xfrm>
              <a:off x="2373684" y="2788009"/>
              <a:ext cx="918" cy="1055"/>
            </a:xfrm>
            <a:custGeom>
              <a:rect b="b" l="l" r="r" t="t"/>
              <a:pathLst>
                <a:path extrusionOk="0" h="10" w="10">
                  <a:moveTo>
                    <a:pt x="10" y="10"/>
                  </a:moveTo>
                  <a:lnTo>
                    <a:pt x="1" y="1"/>
                  </a:lnTo>
                  <a:lnTo>
                    <a:pt x="10" y="1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2370470" y="2796451"/>
              <a:ext cx="918" cy="1055"/>
            </a:xfrm>
            <a:custGeom>
              <a:rect b="b" l="l" r="r" t="t"/>
              <a:pathLst>
                <a:path extrusionOk="0" h="10" w="10">
                  <a:moveTo>
                    <a:pt x="9" y="0"/>
                  </a:moveTo>
                  <a:cubicBezTo>
                    <a:pt x="0" y="0"/>
                    <a:pt x="9" y="9"/>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2373684" y="2792758"/>
              <a:ext cx="1745" cy="950"/>
            </a:xfrm>
            <a:custGeom>
              <a:rect b="b" l="l" r="r" t="t"/>
              <a:pathLst>
                <a:path extrusionOk="0" h="9" w="19">
                  <a:moveTo>
                    <a:pt x="18" y="0"/>
                  </a:moveTo>
                  <a:cubicBezTo>
                    <a:pt x="10" y="9"/>
                    <a:pt x="10" y="9"/>
                    <a:pt x="1" y="9"/>
                  </a:cubicBezTo>
                  <a:cubicBezTo>
                    <a:pt x="10" y="9"/>
                    <a:pt x="18"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2372858" y="279835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2371296" y="2797401"/>
              <a:ext cx="1653" cy="1055"/>
            </a:xfrm>
            <a:custGeom>
              <a:rect b="b" l="l" r="r" t="t"/>
              <a:pathLst>
                <a:path extrusionOk="0" h="10" w="18">
                  <a:moveTo>
                    <a:pt x="0" y="0"/>
                  </a:moveTo>
                  <a:cubicBezTo>
                    <a:pt x="0" y="0"/>
                    <a:pt x="9" y="9"/>
                    <a:pt x="9" y="9"/>
                  </a:cubicBezTo>
                  <a:lnTo>
                    <a:pt x="18" y="9"/>
                  </a:ln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2361561" y="2779671"/>
              <a:ext cx="12215" cy="8443"/>
            </a:xfrm>
            <a:custGeom>
              <a:rect b="b" l="l" r="r" t="t"/>
              <a:pathLst>
                <a:path extrusionOk="0" h="80" w="133">
                  <a:moveTo>
                    <a:pt x="74" y="44"/>
                  </a:moveTo>
                  <a:lnTo>
                    <a:pt x="74" y="44"/>
                  </a:lnTo>
                  <a:cubicBezTo>
                    <a:pt x="76" y="44"/>
                    <a:pt x="78" y="45"/>
                    <a:pt x="80" y="45"/>
                  </a:cubicBezTo>
                  <a:cubicBezTo>
                    <a:pt x="78" y="45"/>
                    <a:pt x="76" y="44"/>
                    <a:pt x="74" y="44"/>
                  </a:cubicBezTo>
                  <a:close/>
                  <a:moveTo>
                    <a:pt x="18" y="0"/>
                  </a:moveTo>
                  <a:lnTo>
                    <a:pt x="27" y="18"/>
                  </a:lnTo>
                  <a:cubicBezTo>
                    <a:pt x="18" y="18"/>
                    <a:pt x="9" y="9"/>
                    <a:pt x="0" y="9"/>
                  </a:cubicBezTo>
                  <a:cubicBezTo>
                    <a:pt x="27" y="18"/>
                    <a:pt x="36" y="36"/>
                    <a:pt x="9" y="45"/>
                  </a:cubicBezTo>
                  <a:cubicBezTo>
                    <a:pt x="18" y="62"/>
                    <a:pt x="91" y="79"/>
                    <a:pt x="128" y="80"/>
                  </a:cubicBezTo>
                  <a:lnTo>
                    <a:pt x="128" y="80"/>
                  </a:lnTo>
                  <a:cubicBezTo>
                    <a:pt x="121" y="79"/>
                    <a:pt x="114" y="77"/>
                    <a:pt x="106" y="62"/>
                  </a:cubicBezTo>
                  <a:cubicBezTo>
                    <a:pt x="100" y="62"/>
                    <a:pt x="87" y="70"/>
                    <a:pt x="73" y="70"/>
                  </a:cubicBezTo>
                  <a:cubicBezTo>
                    <a:pt x="66" y="70"/>
                    <a:pt x="59" y="68"/>
                    <a:pt x="53" y="62"/>
                  </a:cubicBezTo>
                  <a:cubicBezTo>
                    <a:pt x="53" y="46"/>
                    <a:pt x="60" y="43"/>
                    <a:pt x="67" y="43"/>
                  </a:cubicBezTo>
                  <a:cubicBezTo>
                    <a:pt x="69" y="43"/>
                    <a:pt x="71" y="44"/>
                    <a:pt x="74" y="44"/>
                  </a:cubicBezTo>
                  <a:lnTo>
                    <a:pt x="74" y="44"/>
                  </a:lnTo>
                  <a:cubicBezTo>
                    <a:pt x="53" y="39"/>
                    <a:pt x="50" y="9"/>
                    <a:pt x="18" y="0"/>
                  </a:cubicBezTo>
                  <a:close/>
                  <a:moveTo>
                    <a:pt x="128" y="80"/>
                  </a:moveTo>
                  <a:lnTo>
                    <a:pt x="128" y="80"/>
                  </a:lnTo>
                  <a:cubicBezTo>
                    <a:pt x="130" y="80"/>
                    <a:pt x="131" y="80"/>
                    <a:pt x="133" y="80"/>
                  </a:cubicBezTo>
                  <a:cubicBezTo>
                    <a:pt x="131" y="80"/>
                    <a:pt x="130" y="80"/>
                    <a:pt x="128" y="8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2372858" y="2788958"/>
              <a:ext cx="3398" cy="2005"/>
            </a:xfrm>
            <a:custGeom>
              <a:rect b="b" l="l" r="r" t="t"/>
              <a:pathLst>
                <a:path extrusionOk="0" h="19" w="37">
                  <a:moveTo>
                    <a:pt x="19" y="1"/>
                  </a:moveTo>
                  <a:lnTo>
                    <a:pt x="1" y="18"/>
                  </a:lnTo>
                  <a:lnTo>
                    <a:pt x="36" y="18"/>
                  </a:lnTo>
                  <a:cubicBezTo>
                    <a:pt x="27" y="10"/>
                    <a:pt x="19" y="1"/>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61"/>
            <p:cNvSpPr/>
            <p:nvPr/>
          </p:nvSpPr>
          <p:spPr>
            <a:xfrm>
              <a:off x="2367255" y="2789908"/>
              <a:ext cx="6521" cy="4749"/>
            </a:xfrm>
            <a:custGeom>
              <a:rect b="b" l="l" r="r" t="t"/>
              <a:pathLst>
                <a:path extrusionOk="0" h="45" w="71">
                  <a:moveTo>
                    <a:pt x="0" y="1"/>
                  </a:moveTo>
                  <a:cubicBezTo>
                    <a:pt x="0" y="18"/>
                    <a:pt x="18" y="18"/>
                    <a:pt x="27" y="27"/>
                  </a:cubicBezTo>
                  <a:cubicBezTo>
                    <a:pt x="27" y="23"/>
                    <a:pt x="27" y="22"/>
                    <a:pt x="28" y="22"/>
                  </a:cubicBezTo>
                  <a:cubicBezTo>
                    <a:pt x="30" y="22"/>
                    <a:pt x="35" y="32"/>
                    <a:pt x="43" y="32"/>
                  </a:cubicBezTo>
                  <a:cubicBezTo>
                    <a:pt x="46" y="32"/>
                    <a:pt x="49" y="31"/>
                    <a:pt x="53" y="27"/>
                  </a:cubicBezTo>
                  <a:cubicBezTo>
                    <a:pt x="62" y="36"/>
                    <a:pt x="62" y="36"/>
                    <a:pt x="62" y="45"/>
                  </a:cubicBezTo>
                  <a:cubicBezTo>
                    <a:pt x="62" y="36"/>
                    <a:pt x="71" y="36"/>
                    <a:pt x="71" y="36"/>
                  </a:cubicBezTo>
                  <a:cubicBezTo>
                    <a:pt x="62" y="36"/>
                    <a:pt x="62" y="27"/>
                    <a:pt x="62" y="27"/>
                  </a:cubicBezTo>
                  <a:lnTo>
                    <a:pt x="62" y="27"/>
                  </a:lnTo>
                  <a:cubicBezTo>
                    <a:pt x="62" y="27"/>
                    <a:pt x="62" y="27"/>
                    <a:pt x="71" y="36"/>
                  </a:cubicBezTo>
                  <a:lnTo>
                    <a:pt x="62" y="9"/>
                  </a:lnTo>
                  <a:cubicBezTo>
                    <a:pt x="62" y="9"/>
                    <a:pt x="62" y="18"/>
                    <a:pt x="62" y="27"/>
                  </a:cubicBezTo>
                  <a:cubicBezTo>
                    <a:pt x="35" y="18"/>
                    <a:pt x="27"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61"/>
            <p:cNvSpPr/>
            <p:nvPr/>
          </p:nvSpPr>
          <p:spPr>
            <a:xfrm>
              <a:off x="2359081" y="2802572"/>
              <a:ext cx="918" cy="528"/>
            </a:xfrm>
            <a:custGeom>
              <a:rect b="b" l="l" r="r" t="t"/>
              <a:pathLst>
                <a:path extrusionOk="0" h="5" w="10">
                  <a:moveTo>
                    <a:pt x="1" y="0"/>
                  </a:moveTo>
                  <a:cubicBezTo>
                    <a:pt x="1" y="0"/>
                    <a:pt x="1" y="1"/>
                    <a:pt x="1" y="4"/>
                  </a:cubicBezTo>
                  <a:lnTo>
                    <a:pt x="10" y="4"/>
                  </a:lnTo>
                  <a:cubicBezTo>
                    <a:pt x="4" y="4"/>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2359908" y="2801306"/>
              <a:ext cx="6613" cy="2216"/>
            </a:xfrm>
            <a:custGeom>
              <a:rect b="b" l="l" r="r" t="t"/>
              <a:pathLst>
                <a:path extrusionOk="0" h="21" w="72">
                  <a:moveTo>
                    <a:pt x="60" y="4"/>
                  </a:moveTo>
                  <a:cubicBezTo>
                    <a:pt x="60" y="4"/>
                    <a:pt x="59" y="4"/>
                    <a:pt x="59" y="4"/>
                  </a:cubicBezTo>
                  <a:lnTo>
                    <a:pt x="59" y="4"/>
                  </a:lnTo>
                  <a:cubicBezTo>
                    <a:pt x="63" y="5"/>
                    <a:pt x="67" y="6"/>
                    <a:pt x="71" y="7"/>
                  </a:cubicBezTo>
                  <a:cubicBezTo>
                    <a:pt x="69" y="5"/>
                    <a:pt x="65" y="4"/>
                    <a:pt x="60" y="4"/>
                  </a:cubicBezTo>
                  <a:close/>
                  <a:moveTo>
                    <a:pt x="1" y="16"/>
                  </a:moveTo>
                  <a:cubicBezTo>
                    <a:pt x="1" y="16"/>
                    <a:pt x="4" y="18"/>
                    <a:pt x="9" y="19"/>
                  </a:cubicBezTo>
                  <a:lnTo>
                    <a:pt x="9" y="19"/>
                  </a:lnTo>
                  <a:cubicBezTo>
                    <a:pt x="7" y="18"/>
                    <a:pt x="5" y="16"/>
                    <a:pt x="1" y="16"/>
                  </a:cubicBezTo>
                  <a:close/>
                  <a:moveTo>
                    <a:pt x="37" y="1"/>
                  </a:moveTo>
                  <a:cubicBezTo>
                    <a:pt x="27" y="1"/>
                    <a:pt x="18" y="3"/>
                    <a:pt x="9" y="7"/>
                  </a:cubicBezTo>
                  <a:cubicBezTo>
                    <a:pt x="9" y="7"/>
                    <a:pt x="18" y="7"/>
                    <a:pt x="18" y="16"/>
                  </a:cubicBezTo>
                  <a:cubicBezTo>
                    <a:pt x="16" y="18"/>
                    <a:pt x="14" y="20"/>
                    <a:pt x="13" y="20"/>
                  </a:cubicBezTo>
                  <a:lnTo>
                    <a:pt x="13" y="20"/>
                  </a:lnTo>
                  <a:cubicBezTo>
                    <a:pt x="12" y="20"/>
                    <a:pt x="10" y="19"/>
                    <a:pt x="9" y="19"/>
                  </a:cubicBezTo>
                  <a:lnTo>
                    <a:pt x="9" y="19"/>
                  </a:lnTo>
                  <a:cubicBezTo>
                    <a:pt x="10" y="20"/>
                    <a:pt x="11" y="20"/>
                    <a:pt x="12" y="20"/>
                  </a:cubicBezTo>
                  <a:cubicBezTo>
                    <a:pt x="12" y="20"/>
                    <a:pt x="13" y="20"/>
                    <a:pt x="13" y="20"/>
                  </a:cubicBezTo>
                  <a:lnTo>
                    <a:pt x="13" y="20"/>
                  </a:lnTo>
                  <a:cubicBezTo>
                    <a:pt x="14" y="20"/>
                    <a:pt x="15" y="20"/>
                    <a:pt x="16" y="20"/>
                  </a:cubicBezTo>
                  <a:cubicBezTo>
                    <a:pt x="20" y="20"/>
                    <a:pt x="24" y="19"/>
                    <a:pt x="27" y="16"/>
                  </a:cubicBezTo>
                  <a:cubicBezTo>
                    <a:pt x="33" y="10"/>
                    <a:pt x="48" y="4"/>
                    <a:pt x="59" y="4"/>
                  </a:cubicBezTo>
                  <a:lnTo>
                    <a:pt x="59" y="4"/>
                  </a:lnTo>
                  <a:cubicBezTo>
                    <a:pt x="51" y="2"/>
                    <a:pt x="44" y="1"/>
                    <a:pt x="3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2363122" y="2794552"/>
              <a:ext cx="2572" cy="2005"/>
            </a:xfrm>
            <a:custGeom>
              <a:rect b="b" l="l" r="r" t="t"/>
              <a:pathLst>
                <a:path extrusionOk="0" h="19" w="28">
                  <a:moveTo>
                    <a:pt x="1" y="1"/>
                  </a:moveTo>
                  <a:lnTo>
                    <a:pt x="10" y="10"/>
                  </a:lnTo>
                  <a:cubicBezTo>
                    <a:pt x="10" y="18"/>
                    <a:pt x="19" y="18"/>
                    <a:pt x="27" y="18"/>
                  </a:cubicBezTo>
                  <a:cubicBezTo>
                    <a:pt x="27" y="10"/>
                    <a:pt x="27"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2374511" y="2788009"/>
              <a:ext cx="3306" cy="2005"/>
            </a:xfrm>
            <a:custGeom>
              <a:rect b="b" l="l" r="r" t="t"/>
              <a:pathLst>
                <a:path extrusionOk="0" h="19" w="36">
                  <a:moveTo>
                    <a:pt x="1" y="1"/>
                  </a:moveTo>
                  <a:lnTo>
                    <a:pt x="9" y="10"/>
                  </a:lnTo>
                  <a:lnTo>
                    <a:pt x="36" y="19"/>
                  </a:lnTo>
                  <a:lnTo>
                    <a:pt x="36" y="1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2376164" y="2786215"/>
              <a:ext cx="1653" cy="1055"/>
            </a:xfrm>
            <a:custGeom>
              <a:rect b="b" l="l" r="r" t="t"/>
              <a:pathLst>
                <a:path extrusionOk="0" h="10" w="18">
                  <a:moveTo>
                    <a:pt x="0" y="0"/>
                  </a:moveTo>
                  <a:lnTo>
                    <a:pt x="18"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2458088" y="2830961"/>
              <a:ext cx="827" cy="950"/>
            </a:xfrm>
            <a:custGeom>
              <a:rect b="b" l="l" r="r" t="t"/>
              <a:pathLst>
                <a:path extrusionOk="0" h="9" w="9">
                  <a:moveTo>
                    <a:pt x="0" y="0"/>
                  </a:moveTo>
                  <a:lnTo>
                    <a:pt x="9" y="9"/>
                  </a:lnTo>
                  <a:cubicBezTo>
                    <a:pt x="9"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2458823" y="2826212"/>
              <a:ext cx="918" cy="106"/>
            </a:xfrm>
            <a:custGeom>
              <a:rect b="b" l="l" r="r" t="t"/>
              <a:pathLst>
                <a:path extrusionOk="0" h="1" w="10">
                  <a:moveTo>
                    <a:pt x="10" y="1"/>
                  </a:moveTo>
                  <a:lnTo>
                    <a:pt x="1" y="1"/>
                  </a:lnTo>
                  <a:cubicBezTo>
                    <a:pt x="1"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6" name="Google Shape;9656;p61"/>
            <p:cNvSpPr/>
            <p:nvPr/>
          </p:nvSpPr>
          <p:spPr>
            <a:xfrm>
              <a:off x="2416667" y="2768485"/>
              <a:ext cx="918" cy="3905"/>
            </a:xfrm>
            <a:custGeom>
              <a:rect b="b" l="l" r="r" t="t"/>
              <a:pathLst>
                <a:path extrusionOk="0" h="37" w="10">
                  <a:moveTo>
                    <a:pt x="10" y="1"/>
                  </a:moveTo>
                  <a:cubicBezTo>
                    <a:pt x="7" y="3"/>
                    <a:pt x="5" y="4"/>
                    <a:pt x="3" y="4"/>
                  </a:cubicBezTo>
                  <a:cubicBezTo>
                    <a:pt x="1" y="4"/>
                    <a:pt x="1" y="1"/>
                    <a:pt x="1" y="1"/>
                  </a:cubicBezTo>
                  <a:lnTo>
                    <a:pt x="1" y="1"/>
                  </a:lnTo>
                  <a:cubicBezTo>
                    <a:pt x="1" y="14"/>
                    <a:pt x="1" y="37"/>
                    <a:pt x="4" y="37"/>
                  </a:cubicBezTo>
                  <a:cubicBezTo>
                    <a:pt x="6" y="37"/>
                    <a:pt x="7" y="34"/>
                    <a:pt x="10" y="27"/>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61"/>
            <p:cNvSpPr/>
            <p:nvPr/>
          </p:nvSpPr>
          <p:spPr>
            <a:xfrm>
              <a:off x="2449914" y="2782415"/>
              <a:ext cx="2572" cy="106"/>
            </a:xfrm>
            <a:custGeom>
              <a:rect b="b" l="l" r="r" t="t"/>
              <a:pathLst>
                <a:path extrusionOk="0" h="1" w="28">
                  <a:moveTo>
                    <a:pt x="18" y="1"/>
                  </a:moveTo>
                  <a:lnTo>
                    <a:pt x="27" y="1"/>
                  </a:lnTo>
                  <a:cubicBezTo>
                    <a:pt x="18" y="1"/>
                    <a:pt x="10" y="1"/>
                    <a:pt x="1" y="1"/>
                  </a:cubicBezTo>
                  <a:cubicBezTo>
                    <a:pt x="10" y="1"/>
                    <a:pt x="10"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2459649" y="2780621"/>
              <a:ext cx="918" cy="1900"/>
            </a:xfrm>
            <a:custGeom>
              <a:rect b="b" l="l" r="r" t="t"/>
              <a:pathLst>
                <a:path extrusionOk="0" h="18" w="10">
                  <a:moveTo>
                    <a:pt x="10" y="0"/>
                  </a:moveTo>
                  <a:lnTo>
                    <a:pt x="5" y="9"/>
                  </a:lnTo>
                  <a:lnTo>
                    <a:pt x="5" y="9"/>
                  </a:lnTo>
                  <a:cubicBezTo>
                    <a:pt x="7" y="7"/>
                    <a:pt x="10" y="5"/>
                    <a:pt x="10" y="0"/>
                  </a:cubicBezTo>
                  <a:close/>
                  <a:moveTo>
                    <a:pt x="5" y="9"/>
                  </a:moveTo>
                  <a:lnTo>
                    <a:pt x="5" y="9"/>
                  </a:lnTo>
                  <a:cubicBezTo>
                    <a:pt x="3" y="11"/>
                    <a:pt x="1" y="14"/>
                    <a:pt x="1" y="18"/>
                  </a:cubicBezTo>
                  <a:lnTo>
                    <a:pt x="5"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2455608" y="2857028"/>
              <a:ext cx="2572" cy="2849"/>
            </a:xfrm>
            <a:custGeom>
              <a:rect b="b" l="l" r="r" t="t"/>
              <a:pathLst>
                <a:path extrusionOk="0" h="27" w="28">
                  <a:moveTo>
                    <a:pt x="1" y="0"/>
                  </a:moveTo>
                  <a:lnTo>
                    <a:pt x="27" y="27"/>
                  </a:lnTo>
                  <a:cubicBezTo>
                    <a:pt x="18" y="0"/>
                    <a:pt x="9"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2387093" y="2770279"/>
              <a:ext cx="2112" cy="2005"/>
            </a:xfrm>
            <a:custGeom>
              <a:rect b="b" l="l" r="r" t="t"/>
              <a:pathLst>
                <a:path extrusionOk="0" h="19" w="23">
                  <a:moveTo>
                    <a:pt x="2" y="0"/>
                  </a:moveTo>
                  <a:lnTo>
                    <a:pt x="2" y="0"/>
                  </a:lnTo>
                  <a:cubicBezTo>
                    <a:pt x="1" y="0"/>
                    <a:pt x="1" y="3"/>
                    <a:pt x="5" y="10"/>
                  </a:cubicBezTo>
                  <a:cubicBezTo>
                    <a:pt x="14" y="10"/>
                    <a:pt x="14" y="19"/>
                    <a:pt x="23" y="19"/>
                  </a:cubicBezTo>
                  <a:cubicBezTo>
                    <a:pt x="12" y="8"/>
                    <a:pt x="4"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61"/>
            <p:cNvSpPr/>
            <p:nvPr/>
          </p:nvSpPr>
          <p:spPr>
            <a:xfrm>
              <a:off x="2436138" y="2820619"/>
              <a:ext cx="918" cy="1055"/>
            </a:xfrm>
            <a:custGeom>
              <a:rect b="b" l="l" r="r" t="t"/>
              <a:pathLst>
                <a:path extrusionOk="0" h="10" w="10">
                  <a:moveTo>
                    <a:pt x="1" y="1"/>
                  </a:moveTo>
                  <a:cubicBezTo>
                    <a:pt x="1" y="10"/>
                    <a:pt x="9" y="10"/>
                    <a:pt x="9" y="10"/>
                  </a:cubicBezTo>
                  <a:cubicBezTo>
                    <a:pt x="9" y="10"/>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61"/>
            <p:cNvSpPr/>
            <p:nvPr/>
          </p:nvSpPr>
          <p:spPr>
            <a:xfrm>
              <a:off x="2389114" y="2770384"/>
              <a:ext cx="918" cy="2216"/>
            </a:xfrm>
            <a:custGeom>
              <a:rect b="b" l="l" r="r" t="t"/>
              <a:pathLst>
                <a:path extrusionOk="0" h="21" w="10">
                  <a:moveTo>
                    <a:pt x="9" y="0"/>
                  </a:moveTo>
                  <a:cubicBezTo>
                    <a:pt x="1" y="9"/>
                    <a:pt x="1" y="9"/>
                    <a:pt x="1" y="18"/>
                  </a:cubicBezTo>
                  <a:cubicBezTo>
                    <a:pt x="5" y="18"/>
                    <a:pt x="7" y="20"/>
                    <a:pt x="8" y="20"/>
                  </a:cubicBezTo>
                  <a:cubicBezTo>
                    <a:pt x="9" y="20"/>
                    <a:pt x="9" y="18"/>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61"/>
            <p:cNvSpPr/>
            <p:nvPr/>
          </p:nvSpPr>
          <p:spPr>
            <a:xfrm>
              <a:off x="2367255" y="2878451"/>
              <a:ext cx="827" cy="106"/>
            </a:xfrm>
            <a:custGeom>
              <a:rect b="b" l="l" r="r" t="t"/>
              <a:pathLst>
                <a:path extrusionOk="0" h="1" w="9">
                  <a:moveTo>
                    <a:pt x="9" y="0"/>
                  </a:moveTo>
                  <a:cubicBezTo>
                    <a:pt x="9" y="0"/>
                    <a:pt x="0" y="0"/>
                    <a:pt x="0" y="0"/>
                  </a:cubicBezTo>
                  <a:cubicBezTo>
                    <a:pt x="0" y="0"/>
                    <a:pt x="0"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61"/>
            <p:cNvSpPr/>
            <p:nvPr/>
          </p:nvSpPr>
          <p:spPr>
            <a:xfrm>
              <a:off x="2366429" y="2843942"/>
              <a:ext cx="92" cy="106"/>
            </a:xfrm>
            <a:custGeom>
              <a:rect b="b" l="l" r="r" t="t"/>
              <a:pathLst>
                <a:path extrusionOk="0" h="1" w="1">
                  <a:moveTo>
                    <a:pt x="0" y="1"/>
                  </a:moveTo>
                  <a:cubicBezTo>
                    <a:pt x="0" y="1"/>
                    <a:pt x="0" y="1"/>
                    <a:pt x="0" y="1"/>
                  </a:cubicBez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61"/>
            <p:cNvSpPr/>
            <p:nvPr/>
          </p:nvSpPr>
          <p:spPr>
            <a:xfrm>
              <a:off x="2380205" y="2779671"/>
              <a:ext cx="92" cy="1055"/>
            </a:xfrm>
            <a:custGeom>
              <a:rect b="b" l="l" r="r" t="t"/>
              <a:pathLst>
                <a:path extrusionOk="0" h="10" w="1">
                  <a:moveTo>
                    <a:pt x="0" y="0"/>
                  </a:moveTo>
                  <a:cubicBezTo>
                    <a:pt x="0"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61"/>
            <p:cNvSpPr/>
            <p:nvPr/>
          </p:nvSpPr>
          <p:spPr>
            <a:xfrm>
              <a:off x="2371296" y="2775028"/>
              <a:ext cx="918" cy="1055"/>
            </a:xfrm>
            <a:custGeom>
              <a:rect b="b" l="l" r="r" t="t"/>
              <a:pathLst>
                <a:path extrusionOk="0" h="10" w="10">
                  <a:moveTo>
                    <a:pt x="9" y="9"/>
                  </a:moveTo>
                  <a:cubicBezTo>
                    <a:pt x="9" y="9"/>
                    <a:pt x="0" y="0"/>
                    <a:pt x="0" y="0"/>
                  </a:cubicBezTo>
                  <a:cubicBezTo>
                    <a:pt x="0" y="0"/>
                    <a:pt x="9" y="9"/>
                    <a:pt x="9"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61"/>
            <p:cNvSpPr/>
            <p:nvPr/>
          </p:nvSpPr>
          <p:spPr>
            <a:xfrm>
              <a:off x="2390767" y="2753605"/>
              <a:ext cx="92" cy="1055"/>
            </a:xfrm>
            <a:custGeom>
              <a:rect b="b" l="l" r="r" t="t"/>
              <a:pathLst>
                <a:path extrusionOk="0" h="10" w="1">
                  <a:moveTo>
                    <a:pt x="0" y="9"/>
                  </a:moveTo>
                  <a:lnTo>
                    <a:pt x="0" y="9"/>
                  </a:ln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2379379" y="2779671"/>
              <a:ext cx="918" cy="106"/>
            </a:xfrm>
            <a:custGeom>
              <a:rect b="b" l="l" r="r" t="t"/>
              <a:pathLst>
                <a:path extrusionOk="0" h="1" w="10">
                  <a:moveTo>
                    <a:pt x="1" y="0"/>
                  </a:moveTo>
                  <a:cubicBezTo>
                    <a:pt x="1" y="0"/>
                    <a:pt x="9" y="0"/>
                    <a:pt x="9" y="0"/>
                  </a:cubicBezTo>
                  <a:cubicBezTo>
                    <a:pt x="9"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2379379" y="2780621"/>
              <a:ext cx="918" cy="106"/>
            </a:xfrm>
            <a:custGeom>
              <a:rect b="b" l="l" r="r" t="t"/>
              <a:pathLst>
                <a:path extrusionOk="0" h="1" w="10">
                  <a:moveTo>
                    <a:pt x="9" y="0"/>
                  </a:moveTo>
                  <a:cubicBezTo>
                    <a:pt x="9" y="0"/>
                    <a:pt x="9" y="0"/>
                    <a:pt x="1"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2380205" y="2779671"/>
              <a:ext cx="92" cy="106"/>
            </a:xfrm>
            <a:custGeom>
              <a:rect b="b" l="l" r="r" t="t"/>
              <a:pathLst>
                <a:path extrusionOk="0" h="1" w="1">
                  <a:moveTo>
                    <a:pt x="0" y="0"/>
                  </a:moveTo>
                  <a:cubicBezTo>
                    <a:pt x="0" y="0"/>
                    <a:pt x="0" y="0"/>
                    <a:pt x="0" y="0"/>
                  </a:cubicBezTo>
                  <a:cubicBezTo>
                    <a:pt x="0" y="0"/>
                    <a:pt x="0" y="0"/>
                    <a:pt x="0" y="0"/>
                  </a:cubicBez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2415473" y="2877502"/>
              <a:ext cx="459" cy="844"/>
            </a:xfrm>
            <a:custGeom>
              <a:rect b="b" l="l" r="r" t="t"/>
              <a:pathLst>
                <a:path extrusionOk="0" h="8" w="5">
                  <a:moveTo>
                    <a:pt x="5" y="1"/>
                  </a:moveTo>
                  <a:cubicBezTo>
                    <a:pt x="0" y="5"/>
                    <a:pt x="0" y="7"/>
                    <a:pt x="2" y="7"/>
                  </a:cubicBezTo>
                  <a:cubicBezTo>
                    <a:pt x="3" y="7"/>
                    <a:pt x="5" y="5"/>
                    <a:pt x="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2436138" y="2748011"/>
              <a:ext cx="918" cy="106"/>
            </a:xfrm>
            <a:custGeom>
              <a:rect b="b" l="l" r="r" t="t"/>
              <a:pathLst>
                <a:path extrusionOk="0" h="1" w="10">
                  <a:moveTo>
                    <a:pt x="9" y="0"/>
                  </a:moveTo>
                  <a:lnTo>
                    <a:pt x="1"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2434484" y="2747061"/>
              <a:ext cx="4959" cy="7599"/>
            </a:xfrm>
            <a:custGeom>
              <a:rect b="b" l="l" r="r" t="t"/>
              <a:pathLst>
                <a:path extrusionOk="0" h="72" w="54">
                  <a:moveTo>
                    <a:pt x="54" y="0"/>
                  </a:moveTo>
                  <a:cubicBezTo>
                    <a:pt x="41" y="14"/>
                    <a:pt x="34" y="18"/>
                    <a:pt x="30" y="18"/>
                  </a:cubicBezTo>
                  <a:cubicBezTo>
                    <a:pt x="25" y="18"/>
                    <a:pt x="23" y="14"/>
                    <a:pt x="19" y="9"/>
                  </a:cubicBezTo>
                  <a:lnTo>
                    <a:pt x="1" y="71"/>
                  </a:lnTo>
                  <a:cubicBezTo>
                    <a:pt x="19" y="53"/>
                    <a:pt x="36" y="27"/>
                    <a:pt x="5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2346958" y="2734925"/>
              <a:ext cx="121691" cy="151443"/>
            </a:xfrm>
            <a:custGeom>
              <a:rect b="b" l="l" r="r" t="t"/>
              <a:pathLst>
                <a:path extrusionOk="0" h="1435" w="1325">
                  <a:moveTo>
                    <a:pt x="1175" y="398"/>
                  </a:moveTo>
                  <a:cubicBezTo>
                    <a:pt x="1184" y="398"/>
                    <a:pt x="1184" y="407"/>
                    <a:pt x="1175" y="416"/>
                  </a:cubicBezTo>
                  <a:cubicBezTo>
                    <a:pt x="1175" y="416"/>
                    <a:pt x="1175" y="407"/>
                    <a:pt x="1175" y="398"/>
                  </a:cubicBezTo>
                  <a:close/>
                  <a:moveTo>
                    <a:pt x="324" y="473"/>
                  </a:moveTo>
                  <a:cubicBezTo>
                    <a:pt x="327" y="474"/>
                    <a:pt x="331" y="476"/>
                    <a:pt x="336" y="477"/>
                  </a:cubicBezTo>
                  <a:cubicBezTo>
                    <a:pt x="331" y="476"/>
                    <a:pt x="327" y="474"/>
                    <a:pt x="324" y="473"/>
                  </a:cubicBezTo>
                  <a:close/>
                  <a:moveTo>
                    <a:pt x="1237" y="795"/>
                  </a:moveTo>
                  <a:cubicBezTo>
                    <a:pt x="1238" y="800"/>
                    <a:pt x="1242" y="804"/>
                    <a:pt x="1247" y="806"/>
                  </a:cubicBezTo>
                  <a:lnTo>
                    <a:pt x="1247" y="806"/>
                  </a:lnTo>
                  <a:cubicBezTo>
                    <a:pt x="1247" y="801"/>
                    <a:pt x="1242" y="795"/>
                    <a:pt x="1237" y="795"/>
                  </a:cubicBezTo>
                  <a:close/>
                  <a:moveTo>
                    <a:pt x="1254" y="804"/>
                  </a:moveTo>
                  <a:cubicBezTo>
                    <a:pt x="1252" y="805"/>
                    <a:pt x="1251" y="806"/>
                    <a:pt x="1249" y="807"/>
                  </a:cubicBezTo>
                  <a:lnTo>
                    <a:pt x="1249" y="807"/>
                  </a:lnTo>
                  <a:cubicBezTo>
                    <a:pt x="1251" y="808"/>
                    <a:pt x="1253" y="808"/>
                    <a:pt x="1256" y="809"/>
                  </a:cubicBezTo>
                  <a:lnTo>
                    <a:pt x="1256" y="809"/>
                  </a:lnTo>
                  <a:lnTo>
                    <a:pt x="1254" y="804"/>
                  </a:lnTo>
                  <a:close/>
                  <a:moveTo>
                    <a:pt x="1247" y="806"/>
                  </a:moveTo>
                  <a:lnTo>
                    <a:pt x="1247" y="806"/>
                  </a:lnTo>
                  <a:cubicBezTo>
                    <a:pt x="1247" y="807"/>
                    <a:pt x="1247" y="808"/>
                    <a:pt x="1246" y="809"/>
                  </a:cubicBezTo>
                  <a:lnTo>
                    <a:pt x="1246" y="809"/>
                  </a:lnTo>
                  <a:cubicBezTo>
                    <a:pt x="1247" y="808"/>
                    <a:pt x="1248" y="808"/>
                    <a:pt x="1249" y="807"/>
                  </a:cubicBezTo>
                  <a:lnTo>
                    <a:pt x="1249" y="807"/>
                  </a:lnTo>
                  <a:cubicBezTo>
                    <a:pt x="1248" y="807"/>
                    <a:pt x="1248" y="806"/>
                    <a:pt x="1247" y="806"/>
                  </a:cubicBezTo>
                  <a:close/>
                  <a:moveTo>
                    <a:pt x="1246" y="809"/>
                  </a:moveTo>
                  <a:lnTo>
                    <a:pt x="1246" y="809"/>
                  </a:lnTo>
                  <a:cubicBezTo>
                    <a:pt x="1245" y="810"/>
                    <a:pt x="1244" y="811"/>
                    <a:pt x="1243" y="812"/>
                  </a:cubicBezTo>
                  <a:lnTo>
                    <a:pt x="1243" y="812"/>
                  </a:lnTo>
                  <a:cubicBezTo>
                    <a:pt x="1244" y="811"/>
                    <a:pt x="1245" y="810"/>
                    <a:pt x="1246" y="809"/>
                  </a:cubicBezTo>
                  <a:close/>
                  <a:moveTo>
                    <a:pt x="1325" y="795"/>
                  </a:moveTo>
                  <a:cubicBezTo>
                    <a:pt x="1314" y="801"/>
                    <a:pt x="1287" y="809"/>
                    <a:pt x="1266" y="809"/>
                  </a:cubicBezTo>
                  <a:cubicBezTo>
                    <a:pt x="1262" y="809"/>
                    <a:pt x="1259" y="809"/>
                    <a:pt x="1256" y="809"/>
                  </a:cubicBezTo>
                  <a:lnTo>
                    <a:pt x="1256" y="809"/>
                  </a:lnTo>
                  <a:lnTo>
                    <a:pt x="1263" y="831"/>
                  </a:lnTo>
                  <a:cubicBezTo>
                    <a:pt x="1307" y="831"/>
                    <a:pt x="1298" y="813"/>
                    <a:pt x="1325" y="795"/>
                  </a:cubicBezTo>
                  <a:close/>
                  <a:moveTo>
                    <a:pt x="1214" y="962"/>
                  </a:moveTo>
                  <a:cubicBezTo>
                    <a:pt x="1213" y="963"/>
                    <a:pt x="1211" y="963"/>
                    <a:pt x="1210" y="963"/>
                  </a:cubicBezTo>
                  <a:cubicBezTo>
                    <a:pt x="1214" y="963"/>
                    <a:pt x="1214" y="963"/>
                    <a:pt x="1214" y="962"/>
                  </a:cubicBezTo>
                  <a:close/>
                  <a:moveTo>
                    <a:pt x="468" y="1140"/>
                  </a:moveTo>
                  <a:cubicBezTo>
                    <a:pt x="468" y="1143"/>
                    <a:pt x="469" y="1146"/>
                    <a:pt x="469" y="1149"/>
                  </a:cubicBezTo>
                  <a:lnTo>
                    <a:pt x="469" y="1149"/>
                  </a:lnTo>
                  <a:cubicBezTo>
                    <a:pt x="469" y="1147"/>
                    <a:pt x="469" y="1144"/>
                    <a:pt x="468" y="1140"/>
                  </a:cubicBezTo>
                  <a:close/>
                  <a:moveTo>
                    <a:pt x="689" y="1166"/>
                  </a:moveTo>
                  <a:lnTo>
                    <a:pt x="698" y="1175"/>
                  </a:lnTo>
                  <a:cubicBezTo>
                    <a:pt x="695" y="1178"/>
                    <a:pt x="694" y="1179"/>
                    <a:pt x="692" y="1179"/>
                  </a:cubicBezTo>
                  <a:cubicBezTo>
                    <a:pt x="689" y="1179"/>
                    <a:pt x="689" y="1172"/>
                    <a:pt x="689" y="1166"/>
                  </a:cubicBezTo>
                  <a:close/>
                  <a:moveTo>
                    <a:pt x="954" y="1228"/>
                  </a:moveTo>
                  <a:lnTo>
                    <a:pt x="954" y="1228"/>
                  </a:lnTo>
                  <a:cubicBezTo>
                    <a:pt x="952" y="1230"/>
                    <a:pt x="953" y="1232"/>
                    <a:pt x="954" y="1235"/>
                  </a:cubicBezTo>
                  <a:lnTo>
                    <a:pt x="954" y="1235"/>
                  </a:lnTo>
                  <a:lnTo>
                    <a:pt x="954" y="1228"/>
                  </a:lnTo>
                  <a:close/>
                  <a:moveTo>
                    <a:pt x="272" y="1376"/>
                  </a:moveTo>
                  <a:lnTo>
                    <a:pt x="274" y="1378"/>
                  </a:lnTo>
                  <a:cubicBezTo>
                    <a:pt x="274" y="1377"/>
                    <a:pt x="273" y="1376"/>
                    <a:pt x="272" y="1376"/>
                  </a:cubicBezTo>
                  <a:close/>
                  <a:moveTo>
                    <a:pt x="707" y="1"/>
                  </a:moveTo>
                  <a:cubicBezTo>
                    <a:pt x="707" y="36"/>
                    <a:pt x="671" y="36"/>
                    <a:pt x="671" y="71"/>
                  </a:cubicBezTo>
                  <a:lnTo>
                    <a:pt x="716" y="36"/>
                  </a:lnTo>
                  <a:lnTo>
                    <a:pt x="716" y="36"/>
                  </a:lnTo>
                  <a:cubicBezTo>
                    <a:pt x="716" y="71"/>
                    <a:pt x="689" y="133"/>
                    <a:pt x="654" y="133"/>
                  </a:cubicBezTo>
                  <a:cubicBezTo>
                    <a:pt x="654" y="115"/>
                    <a:pt x="663" y="63"/>
                    <a:pt x="663" y="54"/>
                  </a:cubicBezTo>
                  <a:lnTo>
                    <a:pt x="663" y="54"/>
                  </a:lnTo>
                  <a:cubicBezTo>
                    <a:pt x="663" y="60"/>
                    <a:pt x="649" y="66"/>
                    <a:pt x="642" y="66"/>
                  </a:cubicBezTo>
                  <a:cubicBezTo>
                    <a:pt x="638" y="66"/>
                    <a:pt x="636" y="65"/>
                    <a:pt x="636" y="62"/>
                  </a:cubicBezTo>
                  <a:lnTo>
                    <a:pt x="645" y="45"/>
                  </a:lnTo>
                  <a:cubicBezTo>
                    <a:pt x="643" y="43"/>
                    <a:pt x="641" y="42"/>
                    <a:pt x="639" y="42"/>
                  </a:cubicBezTo>
                  <a:cubicBezTo>
                    <a:pt x="628" y="42"/>
                    <a:pt x="621" y="73"/>
                    <a:pt x="611" y="73"/>
                  </a:cubicBezTo>
                  <a:cubicBezTo>
                    <a:pt x="608" y="73"/>
                    <a:pt x="604" y="70"/>
                    <a:pt x="601" y="62"/>
                  </a:cubicBezTo>
                  <a:cubicBezTo>
                    <a:pt x="594" y="56"/>
                    <a:pt x="582" y="28"/>
                    <a:pt x="577" y="28"/>
                  </a:cubicBezTo>
                  <a:cubicBezTo>
                    <a:pt x="575" y="28"/>
                    <a:pt x="574" y="30"/>
                    <a:pt x="574" y="36"/>
                  </a:cubicBezTo>
                  <a:cubicBezTo>
                    <a:pt x="592" y="80"/>
                    <a:pt x="601" y="213"/>
                    <a:pt x="592" y="239"/>
                  </a:cubicBezTo>
                  <a:cubicBezTo>
                    <a:pt x="592" y="239"/>
                    <a:pt x="565" y="204"/>
                    <a:pt x="557" y="186"/>
                  </a:cubicBezTo>
                  <a:cubicBezTo>
                    <a:pt x="539" y="151"/>
                    <a:pt x="557" y="98"/>
                    <a:pt x="548" y="71"/>
                  </a:cubicBezTo>
                  <a:lnTo>
                    <a:pt x="548" y="71"/>
                  </a:lnTo>
                  <a:cubicBezTo>
                    <a:pt x="548" y="80"/>
                    <a:pt x="548" y="98"/>
                    <a:pt x="539" y="98"/>
                  </a:cubicBezTo>
                  <a:cubicBezTo>
                    <a:pt x="530" y="98"/>
                    <a:pt x="539" y="71"/>
                    <a:pt x="521" y="71"/>
                  </a:cubicBezTo>
                  <a:cubicBezTo>
                    <a:pt x="526" y="93"/>
                    <a:pt x="519" y="96"/>
                    <a:pt x="515" y="96"/>
                  </a:cubicBezTo>
                  <a:cubicBezTo>
                    <a:pt x="514" y="96"/>
                    <a:pt x="513" y="95"/>
                    <a:pt x="512" y="95"/>
                  </a:cubicBezTo>
                  <a:cubicBezTo>
                    <a:pt x="510" y="95"/>
                    <a:pt x="511" y="97"/>
                    <a:pt x="521" y="107"/>
                  </a:cubicBezTo>
                  <a:cubicBezTo>
                    <a:pt x="518" y="113"/>
                    <a:pt x="515" y="114"/>
                    <a:pt x="512" y="114"/>
                  </a:cubicBezTo>
                  <a:cubicBezTo>
                    <a:pt x="506" y="114"/>
                    <a:pt x="498" y="107"/>
                    <a:pt x="486" y="107"/>
                  </a:cubicBezTo>
                  <a:cubicBezTo>
                    <a:pt x="495" y="133"/>
                    <a:pt x="486" y="195"/>
                    <a:pt x="477" y="204"/>
                  </a:cubicBezTo>
                  <a:cubicBezTo>
                    <a:pt x="477" y="195"/>
                    <a:pt x="468" y="186"/>
                    <a:pt x="468" y="177"/>
                  </a:cubicBezTo>
                  <a:cubicBezTo>
                    <a:pt x="463" y="179"/>
                    <a:pt x="458" y="180"/>
                    <a:pt x="453" y="180"/>
                  </a:cubicBezTo>
                  <a:cubicBezTo>
                    <a:pt x="439" y="180"/>
                    <a:pt x="427" y="175"/>
                    <a:pt x="413" y="175"/>
                  </a:cubicBezTo>
                  <a:cubicBezTo>
                    <a:pt x="409" y="175"/>
                    <a:pt x="403" y="175"/>
                    <a:pt x="398" y="177"/>
                  </a:cubicBezTo>
                  <a:cubicBezTo>
                    <a:pt x="389" y="177"/>
                    <a:pt x="371" y="168"/>
                    <a:pt x="371" y="151"/>
                  </a:cubicBezTo>
                  <a:cubicBezTo>
                    <a:pt x="371" y="160"/>
                    <a:pt x="371" y="177"/>
                    <a:pt x="362" y="177"/>
                  </a:cubicBezTo>
                  <a:cubicBezTo>
                    <a:pt x="336" y="160"/>
                    <a:pt x="380" y="168"/>
                    <a:pt x="354" y="133"/>
                  </a:cubicBezTo>
                  <a:lnTo>
                    <a:pt x="354" y="133"/>
                  </a:lnTo>
                  <a:cubicBezTo>
                    <a:pt x="362" y="151"/>
                    <a:pt x="345" y="168"/>
                    <a:pt x="336" y="186"/>
                  </a:cubicBezTo>
                  <a:cubicBezTo>
                    <a:pt x="344" y="197"/>
                    <a:pt x="350" y="201"/>
                    <a:pt x="355" y="201"/>
                  </a:cubicBezTo>
                  <a:cubicBezTo>
                    <a:pt x="367" y="201"/>
                    <a:pt x="371" y="178"/>
                    <a:pt x="371" y="160"/>
                  </a:cubicBezTo>
                  <a:cubicBezTo>
                    <a:pt x="389" y="204"/>
                    <a:pt x="398" y="266"/>
                    <a:pt x="389" y="292"/>
                  </a:cubicBezTo>
                  <a:cubicBezTo>
                    <a:pt x="387" y="295"/>
                    <a:pt x="386" y="296"/>
                    <a:pt x="384" y="296"/>
                  </a:cubicBezTo>
                  <a:cubicBezTo>
                    <a:pt x="376" y="296"/>
                    <a:pt x="365" y="273"/>
                    <a:pt x="363" y="273"/>
                  </a:cubicBezTo>
                  <a:cubicBezTo>
                    <a:pt x="363" y="273"/>
                    <a:pt x="362" y="274"/>
                    <a:pt x="362" y="274"/>
                  </a:cubicBezTo>
                  <a:cubicBezTo>
                    <a:pt x="329" y="291"/>
                    <a:pt x="381" y="346"/>
                    <a:pt x="352" y="346"/>
                  </a:cubicBezTo>
                  <a:cubicBezTo>
                    <a:pt x="350" y="346"/>
                    <a:pt x="348" y="346"/>
                    <a:pt x="345" y="345"/>
                  </a:cubicBezTo>
                  <a:cubicBezTo>
                    <a:pt x="318" y="336"/>
                    <a:pt x="309" y="301"/>
                    <a:pt x="292" y="292"/>
                  </a:cubicBezTo>
                  <a:cubicBezTo>
                    <a:pt x="292" y="283"/>
                    <a:pt x="295" y="280"/>
                    <a:pt x="300" y="280"/>
                  </a:cubicBezTo>
                  <a:cubicBezTo>
                    <a:pt x="306" y="280"/>
                    <a:pt x="315" y="285"/>
                    <a:pt x="322" y="285"/>
                  </a:cubicBezTo>
                  <a:cubicBezTo>
                    <a:pt x="324" y="285"/>
                    <a:pt x="326" y="285"/>
                    <a:pt x="327" y="283"/>
                  </a:cubicBezTo>
                  <a:lnTo>
                    <a:pt x="309" y="274"/>
                  </a:lnTo>
                  <a:cubicBezTo>
                    <a:pt x="309" y="266"/>
                    <a:pt x="309" y="257"/>
                    <a:pt x="327" y="257"/>
                  </a:cubicBezTo>
                  <a:cubicBezTo>
                    <a:pt x="322" y="254"/>
                    <a:pt x="317" y="253"/>
                    <a:pt x="313" y="253"/>
                  </a:cubicBezTo>
                  <a:cubicBezTo>
                    <a:pt x="284" y="253"/>
                    <a:pt x="260" y="293"/>
                    <a:pt x="230" y="301"/>
                  </a:cubicBezTo>
                  <a:cubicBezTo>
                    <a:pt x="230" y="319"/>
                    <a:pt x="230" y="327"/>
                    <a:pt x="248" y="336"/>
                  </a:cubicBezTo>
                  <a:lnTo>
                    <a:pt x="248" y="327"/>
                  </a:lnTo>
                  <a:cubicBezTo>
                    <a:pt x="270" y="335"/>
                    <a:pt x="267" y="356"/>
                    <a:pt x="277" y="356"/>
                  </a:cubicBezTo>
                  <a:cubicBezTo>
                    <a:pt x="279" y="356"/>
                    <a:pt x="280" y="355"/>
                    <a:pt x="283" y="354"/>
                  </a:cubicBezTo>
                  <a:cubicBezTo>
                    <a:pt x="283" y="380"/>
                    <a:pt x="301" y="398"/>
                    <a:pt x="283" y="407"/>
                  </a:cubicBezTo>
                  <a:lnTo>
                    <a:pt x="255" y="393"/>
                  </a:lnTo>
                  <a:lnTo>
                    <a:pt x="255" y="393"/>
                  </a:lnTo>
                  <a:cubicBezTo>
                    <a:pt x="255" y="393"/>
                    <a:pt x="256" y="393"/>
                    <a:pt x="257" y="393"/>
                  </a:cubicBezTo>
                  <a:cubicBezTo>
                    <a:pt x="265" y="393"/>
                    <a:pt x="272" y="387"/>
                    <a:pt x="265" y="380"/>
                  </a:cubicBezTo>
                  <a:lnTo>
                    <a:pt x="265" y="380"/>
                  </a:lnTo>
                  <a:cubicBezTo>
                    <a:pt x="269" y="388"/>
                    <a:pt x="260" y="389"/>
                    <a:pt x="250" y="391"/>
                  </a:cubicBezTo>
                  <a:lnTo>
                    <a:pt x="250" y="391"/>
                  </a:lnTo>
                  <a:lnTo>
                    <a:pt x="248" y="389"/>
                  </a:lnTo>
                  <a:lnTo>
                    <a:pt x="248" y="389"/>
                  </a:lnTo>
                  <a:cubicBezTo>
                    <a:pt x="248" y="390"/>
                    <a:pt x="249" y="390"/>
                    <a:pt x="250" y="391"/>
                  </a:cubicBezTo>
                  <a:lnTo>
                    <a:pt x="250" y="391"/>
                  </a:lnTo>
                  <a:cubicBezTo>
                    <a:pt x="238" y="393"/>
                    <a:pt x="228" y="396"/>
                    <a:pt x="248" y="416"/>
                  </a:cubicBezTo>
                  <a:lnTo>
                    <a:pt x="274" y="416"/>
                  </a:lnTo>
                  <a:cubicBezTo>
                    <a:pt x="283" y="433"/>
                    <a:pt x="309" y="460"/>
                    <a:pt x="292" y="469"/>
                  </a:cubicBezTo>
                  <a:cubicBezTo>
                    <a:pt x="300" y="471"/>
                    <a:pt x="304" y="471"/>
                    <a:pt x="307" y="471"/>
                  </a:cubicBezTo>
                  <a:cubicBezTo>
                    <a:pt x="311" y="471"/>
                    <a:pt x="310" y="469"/>
                    <a:pt x="312" y="469"/>
                  </a:cubicBezTo>
                  <a:cubicBezTo>
                    <a:pt x="314" y="469"/>
                    <a:pt x="317" y="470"/>
                    <a:pt x="324" y="473"/>
                  </a:cubicBezTo>
                  <a:lnTo>
                    <a:pt x="324" y="473"/>
                  </a:lnTo>
                  <a:cubicBezTo>
                    <a:pt x="293" y="458"/>
                    <a:pt x="341" y="449"/>
                    <a:pt x="301" y="433"/>
                  </a:cubicBezTo>
                  <a:lnTo>
                    <a:pt x="301" y="433"/>
                  </a:lnTo>
                  <a:cubicBezTo>
                    <a:pt x="317" y="440"/>
                    <a:pt x="325" y="442"/>
                    <a:pt x="330" y="442"/>
                  </a:cubicBezTo>
                  <a:cubicBezTo>
                    <a:pt x="336" y="442"/>
                    <a:pt x="338" y="440"/>
                    <a:pt x="345" y="440"/>
                  </a:cubicBezTo>
                  <a:cubicBezTo>
                    <a:pt x="349" y="440"/>
                    <a:pt x="354" y="440"/>
                    <a:pt x="362" y="442"/>
                  </a:cubicBezTo>
                  <a:cubicBezTo>
                    <a:pt x="354" y="433"/>
                    <a:pt x="345" y="433"/>
                    <a:pt x="354" y="433"/>
                  </a:cubicBezTo>
                  <a:cubicBezTo>
                    <a:pt x="354" y="424"/>
                    <a:pt x="345" y="424"/>
                    <a:pt x="345" y="424"/>
                  </a:cubicBezTo>
                  <a:cubicBezTo>
                    <a:pt x="336" y="424"/>
                    <a:pt x="336" y="416"/>
                    <a:pt x="327" y="416"/>
                  </a:cubicBezTo>
                  <a:cubicBezTo>
                    <a:pt x="309" y="398"/>
                    <a:pt x="318" y="380"/>
                    <a:pt x="318" y="372"/>
                  </a:cubicBezTo>
                  <a:cubicBezTo>
                    <a:pt x="327" y="372"/>
                    <a:pt x="318" y="380"/>
                    <a:pt x="336" y="380"/>
                  </a:cubicBezTo>
                  <a:lnTo>
                    <a:pt x="327" y="363"/>
                  </a:lnTo>
                  <a:lnTo>
                    <a:pt x="327" y="363"/>
                  </a:lnTo>
                  <a:cubicBezTo>
                    <a:pt x="345" y="380"/>
                    <a:pt x="362" y="380"/>
                    <a:pt x="371" y="407"/>
                  </a:cubicBezTo>
                  <a:lnTo>
                    <a:pt x="380" y="398"/>
                  </a:lnTo>
                  <a:cubicBezTo>
                    <a:pt x="389" y="398"/>
                    <a:pt x="398" y="398"/>
                    <a:pt x="398" y="389"/>
                  </a:cubicBezTo>
                  <a:cubicBezTo>
                    <a:pt x="402" y="389"/>
                    <a:pt x="400" y="383"/>
                    <a:pt x="398" y="379"/>
                  </a:cubicBezTo>
                  <a:lnTo>
                    <a:pt x="398" y="379"/>
                  </a:lnTo>
                  <a:lnTo>
                    <a:pt x="407" y="354"/>
                  </a:lnTo>
                  <a:lnTo>
                    <a:pt x="407" y="363"/>
                  </a:lnTo>
                  <a:cubicBezTo>
                    <a:pt x="420" y="356"/>
                    <a:pt x="423" y="324"/>
                    <a:pt x="439" y="324"/>
                  </a:cubicBezTo>
                  <a:cubicBezTo>
                    <a:pt x="444" y="324"/>
                    <a:pt x="451" y="328"/>
                    <a:pt x="460" y="336"/>
                  </a:cubicBezTo>
                  <a:cubicBezTo>
                    <a:pt x="468" y="327"/>
                    <a:pt x="468" y="319"/>
                    <a:pt x="486" y="319"/>
                  </a:cubicBezTo>
                  <a:lnTo>
                    <a:pt x="495" y="345"/>
                  </a:lnTo>
                  <a:cubicBezTo>
                    <a:pt x="497" y="343"/>
                    <a:pt x="499" y="342"/>
                    <a:pt x="502" y="342"/>
                  </a:cubicBezTo>
                  <a:cubicBezTo>
                    <a:pt x="507" y="342"/>
                    <a:pt x="512" y="344"/>
                    <a:pt x="515" y="344"/>
                  </a:cubicBezTo>
                  <a:cubicBezTo>
                    <a:pt x="519" y="344"/>
                    <a:pt x="521" y="343"/>
                    <a:pt x="521" y="336"/>
                  </a:cubicBezTo>
                  <a:cubicBezTo>
                    <a:pt x="527" y="354"/>
                    <a:pt x="535" y="360"/>
                    <a:pt x="542" y="360"/>
                  </a:cubicBezTo>
                  <a:cubicBezTo>
                    <a:pt x="554" y="360"/>
                    <a:pt x="568" y="344"/>
                    <a:pt x="579" y="344"/>
                  </a:cubicBezTo>
                  <a:cubicBezTo>
                    <a:pt x="580" y="344"/>
                    <a:pt x="582" y="344"/>
                    <a:pt x="583" y="345"/>
                  </a:cubicBezTo>
                  <a:lnTo>
                    <a:pt x="574" y="319"/>
                  </a:lnTo>
                  <a:cubicBezTo>
                    <a:pt x="592" y="319"/>
                    <a:pt x="601" y="310"/>
                    <a:pt x="618" y="301"/>
                  </a:cubicBezTo>
                  <a:lnTo>
                    <a:pt x="610" y="274"/>
                  </a:lnTo>
                  <a:cubicBezTo>
                    <a:pt x="613" y="271"/>
                    <a:pt x="617" y="269"/>
                    <a:pt x="620" y="269"/>
                  </a:cubicBezTo>
                  <a:cubicBezTo>
                    <a:pt x="635" y="269"/>
                    <a:pt x="650" y="292"/>
                    <a:pt x="671" y="292"/>
                  </a:cubicBezTo>
                  <a:cubicBezTo>
                    <a:pt x="669" y="295"/>
                    <a:pt x="667" y="296"/>
                    <a:pt x="665" y="296"/>
                  </a:cubicBezTo>
                  <a:cubicBezTo>
                    <a:pt x="662" y="296"/>
                    <a:pt x="660" y="292"/>
                    <a:pt x="654" y="292"/>
                  </a:cubicBezTo>
                  <a:cubicBezTo>
                    <a:pt x="660" y="305"/>
                    <a:pt x="667" y="309"/>
                    <a:pt x="674" y="309"/>
                  </a:cubicBezTo>
                  <a:cubicBezTo>
                    <a:pt x="691" y="309"/>
                    <a:pt x="709" y="283"/>
                    <a:pt x="722" y="283"/>
                  </a:cubicBezTo>
                  <a:cubicBezTo>
                    <a:pt x="726" y="283"/>
                    <a:pt x="730" y="286"/>
                    <a:pt x="733" y="292"/>
                  </a:cubicBezTo>
                  <a:cubicBezTo>
                    <a:pt x="736" y="289"/>
                    <a:pt x="738" y="288"/>
                    <a:pt x="741" y="288"/>
                  </a:cubicBezTo>
                  <a:cubicBezTo>
                    <a:pt x="746" y="288"/>
                    <a:pt x="751" y="295"/>
                    <a:pt x="751" y="301"/>
                  </a:cubicBezTo>
                  <a:cubicBezTo>
                    <a:pt x="751" y="301"/>
                    <a:pt x="760" y="301"/>
                    <a:pt x="769" y="292"/>
                  </a:cubicBezTo>
                  <a:lnTo>
                    <a:pt x="769" y="319"/>
                  </a:lnTo>
                  <a:cubicBezTo>
                    <a:pt x="769" y="320"/>
                    <a:pt x="769" y="321"/>
                    <a:pt x="769" y="321"/>
                  </a:cubicBezTo>
                  <a:cubicBezTo>
                    <a:pt x="771" y="321"/>
                    <a:pt x="777" y="305"/>
                    <a:pt x="777" y="283"/>
                  </a:cubicBezTo>
                  <a:cubicBezTo>
                    <a:pt x="777" y="283"/>
                    <a:pt x="786" y="274"/>
                    <a:pt x="786" y="274"/>
                  </a:cubicBezTo>
                  <a:lnTo>
                    <a:pt x="786" y="274"/>
                  </a:lnTo>
                  <a:cubicBezTo>
                    <a:pt x="784" y="288"/>
                    <a:pt x="784" y="291"/>
                    <a:pt x="786" y="291"/>
                  </a:cubicBezTo>
                  <a:cubicBezTo>
                    <a:pt x="789" y="291"/>
                    <a:pt x="793" y="287"/>
                    <a:pt x="797" y="287"/>
                  </a:cubicBezTo>
                  <a:cubicBezTo>
                    <a:pt x="801" y="287"/>
                    <a:pt x="804" y="291"/>
                    <a:pt x="804" y="310"/>
                  </a:cubicBezTo>
                  <a:cubicBezTo>
                    <a:pt x="813" y="283"/>
                    <a:pt x="830" y="301"/>
                    <a:pt x="848" y="257"/>
                  </a:cubicBezTo>
                  <a:cubicBezTo>
                    <a:pt x="848" y="257"/>
                    <a:pt x="848" y="266"/>
                    <a:pt x="848" y="266"/>
                  </a:cubicBezTo>
                  <a:cubicBezTo>
                    <a:pt x="853" y="271"/>
                    <a:pt x="855" y="276"/>
                    <a:pt x="858" y="276"/>
                  </a:cubicBezTo>
                  <a:cubicBezTo>
                    <a:pt x="860" y="276"/>
                    <a:pt x="862" y="273"/>
                    <a:pt x="866" y="266"/>
                  </a:cubicBezTo>
                  <a:lnTo>
                    <a:pt x="866" y="266"/>
                  </a:lnTo>
                  <a:lnTo>
                    <a:pt x="857" y="301"/>
                  </a:lnTo>
                  <a:cubicBezTo>
                    <a:pt x="866" y="292"/>
                    <a:pt x="883" y="274"/>
                    <a:pt x="892" y="266"/>
                  </a:cubicBezTo>
                  <a:lnTo>
                    <a:pt x="892" y="266"/>
                  </a:lnTo>
                  <a:cubicBezTo>
                    <a:pt x="892" y="292"/>
                    <a:pt x="892" y="301"/>
                    <a:pt x="866" y="319"/>
                  </a:cubicBezTo>
                  <a:cubicBezTo>
                    <a:pt x="888" y="305"/>
                    <a:pt x="894" y="305"/>
                    <a:pt x="900" y="305"/>
                  </a:cubicBezTo>
                  <a:cubicBezTo>
                    <a:pt x="905" y="305"/>
                    <a:pt x="910" y="305"/>
                    <a:pt x="928" y="292"/>
                  </a:cubicBezTo>
                  <a:lnTo>
                    <a:pt x="928" y="292"/>
                  </a:lnTo>
                  <a:lnTo>
                    <a:pt x="919" y="310"/>
                  </a:lnTo>
                  <a:cubicBezTo>
                    <a:pt x="919" y="310"/>
                    <a:pt x="930" y="302"/>
                    <a:pt x="938" y="302"/>
                  </a:cubicBezTo>
                  <a:cubicBezTo>
                    <a:pt x="942" y="302"/>
                    <a:pt x="945" y="304"/>
                    <a:pt x="945" y="310"/>
                  </a:cubicBezTo>
                  <a:cubicBezTo>
                    <a:pt x="928" y="354"/>
                    <a:pt x="998" y="363"/>
                    <a:pt x="989" y="416"/>
                  </a:cubicBezTo>
                  <a:cubicBezTo>
                    <a:pt x="1003" y="405"/>
                    <a:pt x="1008" y="401"/>
                    <a:pt x="1010" y="401"/>
                  </a:cubicBezTo>
                  <a:lnTo>
                    <a:pt x="1010" y="401"/>
                  </a:lnTo>
                  <a:cubicBezTo>
                    <a:pt x="1013" y="401"/>
                    <a:pt x="995" y="422"/>
                    <a:pt x="1002" y="422"/>
                  </a:cubicBezTo>
                  <a:cubicBezTo>
                    <a:pt x="1004" y="422"/>
                    <a:pt x="1008" y="420"/>
                    <a:pt x="1016" y="416"/>
                  </a:cubicBezTo>
                  <a:lnTo>
                    <a:pt x="1016" y="416"/>
                  </a:lnTo>
                  <a:cubicBezTo>
                    <a:pt x="1007" y="424"/>
                    <a:pt x="998" y="433"/>
                    <a:pt x="989" y="433"/>
                  </a:cubicBezTo>
                  <a:cubicBezTo>
                    <a:pt x="1005" y="441"/>
                    <a:pt x="987" y="462"/>
                    <a:pt x="1004" y="462"/>
                  </a:cubicBezTo>
                  <a:cubicBezTo>
                    <a:pt x="1007" y="462"/>
                    <a:pt x="1011" y="461"/>
                    <a:pt x="1016" y="460"/>
                  </a:cubicBezTo>
                  <a:lnTo>
                    <a:pt x="1016" y="460"/>
                  </a:lnTo>
                  <a:cubicBezTo>
                    <a:pt x="1011" y="464"/>
                    <a:pt x="1007" y="464"/>
                    <a:pt x="1003" y="464"/>
                  </a:cubicBezTo>
                  <a:cubicBezTo>
                    <a:pt x="998" y="464"/>
                    <a:pt x="994" y="464"/>
                    <a:pt x="989" y="469"/>
                  </a:cubicBezTo>
                  <a:lnTo>
                    <a:pt x="998" y="469"/>
                  </a:lnTo>
                  <a:cubicBezTo>
                    <a:pt x="989" y="477"/>
                    <a:pt x="980" y="477"/>
                    <a:pt x="972" y="477"/>
                  </a:cubicBezTo>
                  <a:cubicBezTo>
                    <a:pt x="973" y="479"/>
                    <a:pt x="976" y="480"/>
                    <a:pt x="980" y="480"/>
                  </a:cubicBezTo>
                  <a:cubicBezTo>
                    <a:pt x="997" y="480"/>
                    <a:pt x="1033" y="467"/>
                    <a:pt x="1069" y="460"/>
                  </a:cubicBezTo>
                  <a:lnTo>
                    <a:pt x="1069" y="460"/>
                  </a:lnTo>
                  <a:cubicBezTo>
                    <a:pt x="1051" y="477"/>
                    <a:pt x="1060" y="477"/>
                    <a:pt x="1086" y="477"/>
                  </a:cubicBezTo>
                  <a:cubicBezTo>
                    <a:pt x="1074" y="484"/>
                    <a:pt x="1066" y="490"/>
                    <a:pt x="1059" y="490"/>
                  </a:cubicBezTo>
                  <a:cubicBezTo>
                    <a:pt x="1056" y="490"/>
                    <a:pt x="1054" y="489"/>
                    <a:pt x="1051" y="486"/>
                  </a:cubicBezTo>
                  <a:lnTo>
                    <a:pt x="1051" y="486"/>
                  </a:lnTo>
                  <a:cubicBezTo>
                    <a:pt x="1051" y="495"/>
                    <a:pt x="1042" y="522"/>
                    <a:pt x="1078" y="522"/>
                  </a:cubicBezTo>
                  <a:cubicBezTo>
                    <a:pt x="1069" y="522"/>
                    <a:pt x="1069" y="530"/>
                    <a:pt x="1078" y="530"/>
                  </a:cubicBezTo>
                  <a:cubicBezTo>
                    <a:pt x="1078" y="548"/>
                    <a:pt x="1069" y="548"/>
                    <a:pt x="1078" y="566"/>
                  </a:cubicBezTo>
                  <a:lnTo>
                    <a:pt x="1078" y="557"/>
                  </a:lnTo>
                  <a:cubicBezTo>
                    <a:pt x="1122" y="566"/>
                    <a:pt x="1095" y="575"/>
                    <a:pt x="1095" y="583"/>
                  </a:cubicBezTo>
                  <a:cubicBezTo>
                    <a:pt x="1060" y="610"/>
                    <a:pt x="1104" y="601"/>
                    <a:pt x="1069" y="628"/>
                  </a:cubicBezTo>
                  <a:lnTo>
                    <a:pt x="1095" y="628"/>
                  </a:lnTo>
                  <a:cubicBezTo>
                    <a:pt x="1148" y="636"/>
                    <a:pt x="1060" y="654"/>
                    <a:pt x="1078" y="672"/>
                  </a:cubicBezTo>
                  <a:lnTo>
                    <a:pt x="1095" y="672"/>
                  </a:lnTo>
                  <a:cubicBezTo>
                    <a:pt x="1113" y="681"/>
                    <a:pt x="1007" y="681"/>
                    <a:pt x="998" y="689"/>
                  </a:cubicBezTo>
                  <a:cubicBezTo>
                    <a:pt x="998" y="689"/>
                    <a:pt x="989" y="681"/>
                    <a:pt x="989" y="681"/>
                  </a:cubicBezTo>
                  <a:lnTo>
                    <a:pt x="989" y="681"/>
                  </a:lnTo>
                  <a:cubicBezTo>
                    <a:pt x="954" y="689"/>
                    <a:pt x="1025" y="689"/>
                    <a:pt x="1025" y="707"/>
                  </a:cubicBezTo>
                  <a:cubicBezTo>
                    <a:pt x="1013" y="707"/>
                    <a:pt x="997" y="699"/>
                    <a:pt x="985" y="699"/>
                  </a:cubicBezTo>
                  <a:cubicBezTo>
                    <a:pt x="980" y="699"/>
                    <a:pt x="975" y="701"/>
                    <a:pt x="972" y="707"/>
                  </a:cubicBezTo>
                  <a:cubicBezTo>
                    <a:pt x="963" y="707"/>
                    <a:pt x="1025" y="760"/>
                    <a:pt x="980" y="760"/>
                  </a:cubicBezTo>
                  <a:cubicBezTo>
                    <a:pt x="998" y="760"/>
                    <a:pt x="1016" y="769"/>
                    <a:pt x="1025" y="778"/>
                  </a:cubicBezTo>
                  <a:cubicBezTo>
                    <a:pt x="1025" y="795"/>
                    <a:pt x="954" y="795"/>
                    <a:pt x="998" y="822"/>
                  </a:cubicBezTo>
                  <a:lnTo>
                    <a:pt x="989" y="822"/>
                  </a:lnTo>
                  <a:cubicBezTo>
                    <a:pt x="989" y="839"/>
                    <a:pt x="989" y="866"/>
                    <a:pt x="1016" y="884"/>
                  </a:cubicBezTo>
                  <a:cubicBezTo>
                    <a:pt x="1008" y="882"/>
                    <a:pt x="1001" y="881"/>
                    <a:pt x="996" y="881"/>
                  </a:cubicBezTo>
                  <a:cubicBezTo>
                    <a:pt x="944" y="881"/>
                    <a:pt x="1005" y="941"/>
                    <a:pt x="975" y="941"/>
                  </a:cubicBezTo>
                  <a:cubicBezTo>
                    <a:pt x="970" y="941"/>
                    <a:pt x="964" y="940"/>
                    <a:pt x="954" y="937"/>
                  </a:cubicBezTo>
                  <a:lnTo>
                    <a:pt x="945" y="981"/>
                  </a:lnTo>
                  <a:lnTo>
                    <a:pt x="945" y="972"/>
                  </a:lnTo>
                  <a:lnTo>
                    <a:pt x="945" y="972"/>
                  </a:lnTo>
                  <a:cubicBezTo>
                    <a:pt x="928" y="998"/>
                    <a:pt x="945" y="1007"/>
                    <a:pt x="963" y="1025"/>
                  </a:cubicBezTo>
                  <a:cubicBezTo>
                    <a:pt x="963" y="1025"/>
                    <a:pt x="954" y="1025"/>
                    <a:pt x="945" y="1016"/>
                  </a:cubicBezTo>
                  <a:lnTo>
                    <a:pt x="945" y="1016"/>
                  </a:lnTo>
                  <a:cubicBezTo>
                    <a:pt x="928" y="1051"/>
                    <a:pt x="928" y="1060"/>
                    <a:pt x="963" y="1087"/>
                  </a:cubicBezTo>
                  <a:lnTo>
                    <a:pt x="936" y="1087"/>
                  </a:lnTo>
                  <a:cubicBezTo>
                    <a:pt x="945" y="1087"/>
                    <a:pt x="936" y="1096"/>
                    <a:pt x="928" y="1096"/>
                  </a:cubicBezTo>
                  <a:cubicBezTo>
                    <a:pt x="919" y="1104"/>
                    <a:pt x="910" y="1104"/>
                    <a:pt x="928" y="1122"/>
                  </a:cubicBezTo>
                  <a:cubicBezTo>
                    <a:pt x="919" y="1122"/>
                    <a:pt x="919" y="1122"/>
                    <a:pt x="910" y="1113"/>
                  </a:cubicBezTo>
                  <a:lnTo>
                    <a:pt x="910" y="1113"/>
                  </a:lnTo>
                  <a:cubicBezTo>
                    <a:pt x="920" y="1129"/>
                    <a:pt x="918" y="1132"/>
                    <a:pt x="913" y="1132"/>
                  </a:cubicBezTo>
                  <a:cubicBezTo>
                    <a:pt x="909" y="1132"/>
                    <a:pt x="905" y="1131"/>
                    <a:pt x="901" y="1131"/>
                  </a:cubicBezTo>
                  <a:cubicBezTo>
                    <a:pt x="892" y="1131"/>
                    <a:pt x="892" y="1131"/>
                    <a:pt x="928" y="1175"/>
                  </a:cubicBezTo>
                  <a:cubicBezTo>
                    <a:pt x="936" y="1184"/>
                    <a:pt x="936" y="1193"/>
                    <a:pt x="936" y="1202"/>
                  </a:cubicBezTo>
                  <a:cubicBezTo>
                    <a:pt x="963" y="1210"/>
                    <a:pt x="972" y="1246"/>
                    <a:pt x="998" y="1263"/>
                  </a:cubicBezTo>
                  <a:cubicBezTo>
                    <a:pt x="997" y="1264"/>
                    <a:pt x="996" y="1265"/>
                    <a:pt x="994" y="1265"/>
                  </a:cubicBezTo>
                  <a:cubicBezTo>
                    <a:pt x="983" y="1265"/>
                    <a:pt x="960" y="1247"/>
                    <a:pt x="954" y="1235"/>
                  </a:cubicBezTo>
                  <a:lnTo>
                    <a:pt x="954" y="1235"/>
                  </a:lnTo>
                  <a:lnTo>
                    <a:pt x="954" y="1237"/>
                  </a:lnTo>
                  <a:cubicBezTo>
                    <a:pt x="919" y="1184"/>
                    <a:pt x="910" y="1219"/>
                    <a:pt x="892" y="1184"/>
                  </a:cubicBezTo>
                  <a:cubicBezTo>
                    <a:pt x="875" y="1184"/>
                    <a:pt x="857" y="1175"/>
                    <a:pt x="839" y="1175"/>
                  </a:cubicBezTo>
                  <a:cubicBezTo>
                    <a:pt x="830" y="1166"/>
                    <a:pt x="822" y="1166"/>
                    <a:pt x="813" y="1157"/>
                  </a:cubicBezTo>
                  <a:lnTo>
                    <a:pt x="769" y="1157"/>
                  </a:lnTo>
                  <a:lnTo>
                    <a:pt x="777" y="1193"/>
                  </a:lnTo>
                  <a:lnTo>
                    <a:pt x="751" y="1193"/>
                  </a:lnTo>
                  <a:cubicBezTo>
                    <a:pt x="751" y="1184"/>
                    <a:pt x="751" y="1166"/>
                    <a:pt x="760" y="1166"/>
                  </a:cubicBezTo>
                  <a:cubicBezTo>
                    <a:pt x="760" y="1160"/>
                    <a:pt x="759" y="1158"/>
                    <a:pt x="757" y="1158"/>
                  </a:cubicBezTo>
                  <a:cubicBezTo>
                    <a:pt x="753" y="1158"/>
                    <a:pt x="742" y="1186"/>
                    <a:pt x="742" y="1193"/>
                  </a:cubicBezTo>
                  <a:cubicBezTo>
                    <a:pt x="716" y="1175"/>
                    <a:pt x="751" y="1149"/>
                    <a:pt x="742" y="1140"/>
                  </a:cubicBezTo>
                  <a:lnTo>
                    <a:pt x="742" y="1140"/>
                  </a:lnTo>
                  <a:lnTo>
                    <a:pt x="733" y="1149"/>
                  </a:lnTo>
                  <a:cubicBezTo>
                    <a:pt x="724" y="1166"/>
                    <a:pt x="724" y="1184"/>
                    <a:pt x="707" y="1184"/>
                  </a:cubicBezTo>
                  <a:cubicBezTo>
                    <a:pt x="698" y="1175"/>
                    <a:pt x="698" y="1157"/>
                    <a:pt x="698" y="1157"/>
                  </a:cubicBezTo>
                  <a:cubicBezTo>
                    <a:pt x="698" y="1153"/>
                    <a:pt x="698" y="1151"/>
                    <a:pt x="697" y="1151"/>
                  </a:cubicBezTo>
                  <a:cubicBezTo>
                    <a:pt x="696" y="1151"/>
                    <a:pt x="694" y="1153"/>
                    <a:pt x="689" y="1157"/>
                  </a:cubicBezTo>
                  <a:lnTo>
                    <a:pt x="663" y="1149"/>
                  </a:lnTo>
                  <a:lnTo>
                    <a:pt x="663" y="1149"/>
                  </a:lnTo>
                  <a:lnTo>
                    <a:pt x="671" y="1184"/>
                  </a:lnTo>
                  <a:cubicBezTo>
                    <a:pt x="663" y="1202"/>
                    <a:pt x="654" y="1184"/>
                    <a:pt x="663" y="1219"/>
                  </a:cubicBezTo>
                  <a:cubicBezTo>
                    <a:pt x="653" y="1184"/>
                    <a:pt x="626" y="1180"/>
                    <a:pt x="603" y="1180"/>
                  </a:cubicBezTo>
                  <a:cubicBezTo>
                    <a:pt x="596" y="1180"/>
                    <a:pt x="589" y="1181"/>
                    <a:pt x="584" y="1181"/>
                  </a:cubicBezTo>
                  <a:cubicBezTo>
                    <a:pt x="575" y="1181"/>
                    <a:pt x="568" y="1180"/>
                    <a:pt x="565" y="1175"/>
                  </a:cubicBezTo>
                  <a:cubicBezTo>
                    <a:pt x="548" y="1193"/>
                    <a:pt x="530" y="1193"/>
                    <a:pt x="513" y="1193"/>
                  </a:cubicBezTo>
                  <a:cubicBezTo>
                    <a:pt x="513" y="1201"/>
                    <a:pt x="513" y="1229"/>
                    <a:pt x="500" y="1229"/>
                  </a:cubicBezTo>
                  <a:cubicBezTo>
                    <a:pt x="499" y="1229"/>
                    <a:pt x="497" y="1229"/>
                    <a:pt x="495" y="1228"/>
                  </a:cubicBezTo>
                  <a:cubicBezTo>
                    <a:pt x="511" y="1162"/>
                    <a:pt x="474" y="1189"/>
                    <a:pt x="469" y="1149"/>
                  </a:cubicBezTo>
                  <a:lnTo>
                    <a:pt x="469" y="1149"/>
                  </a:lnTo>
                  <a:cubicBezTo>
                    <a:pt x="464" y="1168"/>
                    <a:pt x="417" y="1146"/>
                    <a:pt x="433" y="1193"/>
                  </a:cubicBezTo>
                  <a:cubicBezTo>
                    <a:pt x="415" y="1184"/>
                    <a:pt x="433" y="1166"/>
                    <a:pt x="424" y="1149"/>
                  </a:cubicBezTo>
                  <a:lnTo>
                    <a:pt x="424" y="1149"/>
                  </a:lnTo>
                  <a:cubicBezTo>
                    <a:pt x="417" y="1154"/>
                    <a:pt x="410" y="1156"/>
                    <a:pt x="403" y="1156"/>
                  </a:cubicBezTo>
                  <a:cubicBezTo>
                    <a:pt x="375" y="1156"/>
                    <a:pt x="348" y="1122"/>
                    <a:pt x="327" y="1122"/>
                  </a:cubicBezTo>
                  <a:cubicBezTo>
                    <a:pt x="318" y="1131"/>
                    <a:pt x="327" y="1149"/>
                    <a:pt x="309" y="1166"/>
                  </a:cubicBezTo>
                  <a:cubicBezTo>
                    <a:pt x="309" y="1149"/>
                    <a:pt x="309" y="1131"/>
                    <a:pt x="309" y="1113"/>
                  </a:cubicBezTo>
                  <a:cubicBezTo>
                    <a:pt x="303" y="1113"/>
                    <a:pt x="291" y="1143"/>
                    <a:pt x="286" y="1143"/>
                  </a:cubicBezTo>
                  <a:cubicBezTo>
                    <a:pt x="284" y="1143"/>
                    <a:pt x="283" y="1140"/>
                    <a:pt x="283" y="1131"/>
                  </a:cubicBezTo>
                  <a:cubicBezTo>
                    <a:pt x="283" y="1140"/>
                    <a:pt x="283" y="1149"/>
                    <a:pt x="283" y="1149"/>
                  </a:cubicBezTo>
                  <a:cubicBezTo>
                    <a:pt x="265" y="1122"/>
                    <a:pt x="239" y="1122"/>
                    <a:pt x="221" y="1104"/>
                  </a:cubicBezTo>
                  <a:cubicBezTo>
                    <a:pt x="203" y="1096"/>
                    <a:pt x="195" y="1060"/>
                    <a:pt x="239" y="1034"/>
                  </a:cubicBezTo>
                  <a:lnTo>
                    <a:pt x="239" y="1034"/>
                  </a:lnTo>
                  <a:cubicBezTo>
                    <a:pt x="226" y="1038"/>
                    <a:pt x="219" y="1040"/>
                    <a:pt x="216" y="1040"/>
                  </a:cubicBezTo>
                  <a:cubicBezTo>
                    <a:pt x="212" y="1040"/>
                    <a:pt x="212" y="1038"/>
                    <a:pt x="212" y="1034"/>
                  </a:cubicBezTo>
                  <a:cubicBezTo>
                    <a:pt x="212" y="1043"/>
                    <a:pt x="186" y="1043"/>
                    <a:pt x="177" y="1043"/>
                  </a:cubicBezTo>
                  <a:cubicBezTo>
                    <a:pt x="186" y="1034"/>
                    <a:pt x="195" y="1025"/>
                    <a:pt x="212" y="1016"/>
                  </a:cubicBezTo>
                  <a:cubicBezTo>
                    <a:pt x="177" y="1016"/>
                    <a:pt x="203" y="981"/>
                    <a:pt x="168" y="981"/>
                  </a:cubicBezTo>
                  <a:lnTo>
                    <a:pt x="177" y="990"/>
                  </a:lnTo>
                  <a:cubicBezTo>
                    <a:pt x="168" y="986"/>
                    <a:pt x="159" y="985"/>
                    <a:pt x="150" y="985"/>
                  </a:cubicBezTo>
                  <a:cubicBezTo>
                    <a:pt x="115" y="985"/>
                    <a:pt x="78" y="1007"/>
                    <a:pt x="36" y="1007"/>
                  </a:cubicBezTo>
                  <a:cubicBezTo>
                    <a:pt x="53" y="1016"/>
                    <a:pt x="36" y="1034"/>
                    <a:pt x="27" y="1043"/>
                  </a:cubicBezTo>
                  <a:cubicBezTo>
                    <a:pt x="9" y="1060"/>
                    <a:pt x="0" y="1087"/>
                    <a:pt x="36" y="1096"/>
                  </a:cubicBezTo>
                  <a:cubicBezTo>
                    <a:pt x="33" y="1098"/>
                    <a:pt x="30" y="1099"/>
                    <a:pt x="27" y="1099"/>
                  </a:cubicBezTo>
                  <a:cubicBezTo>
                    <a:pt x="21" y="1099"/>
                    <a:pt x="15" y="1096"/>
                    <a:pt x="9" y="1096"/>
                  </a:cubicBezTo>
                  <a:cubicBezTo>
                    <a:pt x="36" y="1104"/>
                    <a:pt x="36" y="1113"/>
                    <a:pt x="36" y="1131"/>
                  </a:cubicBezTo>
                  <a:lnTo>
                    <a:pt x="27" y="1131"/>
                  </a:lnTo>
                  <a:cubicBezTo>
                    <a:pt x="53" y="1184"/>
                    <a:pt x="45" y="1219"/>
                    <a:pt x="89" y="1281"/>
                  </a:cubicBezTo>
                  <a:lnTo>
                    <a:pt x="106" y="1254"/>
                  </a:lnTo>
                  <a:cubicBezTo>
                    <a:pt x="115" y="1272"/>
                    <a:pt x="106" y="1281"/>
                    <a:pt x="115" y="1290"/>
                  </a:cubicBezTo>
                  <a:cubicBezTo>
                    <a:pt x="150" y="1263"/>
                    <a:pt x="80" y="1263"/>
                    <a:pt x="124" y="1237"/>
                  </a:cubicBezTo>
                  <a:lnTo>
                    <a:pt x="124" y="1237"/>
                  </a:lnTo>
                  <a:cubicBezTo>
                    <a:pt x="106" y="1263"/>
                    <a:pt x="133" y="1281"/>
                    <a:pt x="150" y="1290"/>
                  </a:cubicBezTo>
                  <a:cubicBezTo>
                    <a:pt x="168" y="1307"/>
                    <a:pt x="195" y="1316"/>
                    <a:pt x="186" y="1343"/>
                  </a:cubicBezTo>
                  <a:cubicBezTo>
                    <a:pt x="189" y="1344"/>
                    <a:pt x="191" y="1344"/>
                    <a:pt x="193" y="1344"/>
                  </a:cubicBezTo>
                  <a:cubicBezTo>
                    <a:pt x="207" y="1344"/>
                    <a:pt x="199" y="1324"/>
                    <a:pt x="208" y="1324"/>
                  </a:cubicBezTo>
                  <a:cubicBezTo>
                    <a:pt x="209" y="1324"/>
                    <a:pt x="210" y="1324"/>
                    <a:pt x="212" y="1325"/>
                  </a:cubicBezTo>
                  <a:lnTo>
                    <a:pt x="212" y="1343"/>
                  </a:lnTo>
                  <a:lnTo>
                    <a:pt x="230" y="1316"/>
                  </a:lnTo>
                  <a:cubicBezTo>
                    <a:pt x="239" y="1325"/>
                    <a:pt x="239" y="1352"/>
                    <a:pt x="239" y="1360"/>
                  </a:cubicBezTo>
                  <a:cubicBezTo>
                    <a:pt x="239" y="1360"/>
                    <a:pt x="230" y="1369"/>
                    <a:pt x="221" y="1369"/>
                  </a:cubicBezTo>
                  <a:cubicBezTo>
                    <a:pt x="228" y="1376"/>
                    <a:pt x="237" y="1378"/>
                    <a:pt x="245" y="1378"/>
                  </a:cubicBezTo>
                  <a:cubicBezTo>
                    <a:pt x="255" y="1378"/>
                    <a:pt x="264" y="1375"/>
                    <a:pt x="269" y="1375"/>
                  </a:cubicBezTo>
                  <a:cubicBezTo>
                    <a:pt x="270" y="1375"/>
                    <a:pt x="271" y="1376"/>
                    <a:pt x="272" y="1376"/>
                  </a:cubicBezTo>
                  <a:lnTo>
                    <a:pt x="272" y="1376"/>
                  </a:lnTo>
                  <a:lnTo>
                    <a:pt x="256" y="1360"/>
                  </a:lnTo>
                  <a:cubicBezTo>
                    <a:pt x="298" y="1360"/>
                    <a:pt x="331" y="1372"/>
                    <a:pt x="362" y="1372"/>
                  </a:cubicBezTo>
                  <a:cubicBezTo>
                    <a:pt x="377" y="1372"/>
                    <a:pt x="392" y="1369"/>
                    <a:pt x="407" y="1360"/>
                  </a:cubicBezTo>
                  <a:lnTo>
                    <a:pt x="407" y="1343"/>
                  </a:lnTo>
                  <a:cubicBezTo>
                    <a:pt x="414" y="1339"/>
                    <a:pt x="419" y="1338"/>
                    <a:pt x="423" y="1338"/>
                  </a:cubicBezTo>
                  <a:cubicBezTo>
                    <a:pt x="438" y="1338"/>
                    <a:pt x="440" y="1353"/>
                    <a:pt x="458" y="1353"/>
                  </a:cubicBezTo>
                  <a:cubicBezTo>
                    <a:pt x="461" y="1353"/>
                    <a:pt x="464" y="1353"/>
                    <a:pt x="468" y="1352"/>
                  </a:cubicBezTo>
                  <a:lnTo>
                    <a:pt x="468" y="1360"/>
                  </a:lnTo>
                  <a:cubicBezTo>
                    <a:pt x="477" y="1343"/>
                    <a:pt x="486" y="1343"/>
                    <a:pt x="495" y="1343"/>
                  </a:cubicBezTo>
                  <a:cubicBezTo>
                    <a:pt x="486" y="1360"/>
                    <a:pt x="504" y="1369"/>
                    <a:pt x="495" y="1387"/>
                  </a:cubicBezTo>
                  <a:cubicBezTo>
                    <a:pt x="530" y="1369"/>
                    <a:pt x="513" y="1369"/>
                    <a:pt x="539" y="1325"/>
                  </a:cubicBezTo>
                  <a:lnTo>
                    <a:pt x="539" y="1352"/>
                  </a:lnTo>
                  <a:cubicBezTo>
                    <a:pt x="548" y="1334"/>
                    <a:pt x="557" y="1316"/>
                    <a:pt x="574" y="1316"/>
                  </a:cubicBezTo>
                  <a:cubicBezTo>
                    <a:pt x="557" y="1334"/>
                    <a:pt x="583" y="1352"/>
                    <a:pt x="565" y="1369"/>
                  </a:cubicBezTo>
                  <a:cubicBezTo>
                    <a:pt x="574" y="1382"/>
                    <a:pt x="581" y="1386"/>
                    <a:pt x="588" y="1386"/>
                  </a:cubicBezTo>
                  <a:cubicBezTo>
                    <a:pt x="601" y="1386"/>
                    <a:pt x="611" y="1369"/>
                    <a:pt x="620" y="1369"/>
                  </a:cubicBezTo>
                  <a:cubicBezTo>
                    <a:pt x="626" y="1369"/>
                    <a:pt x="631" y="1375"/>
                    <a:pt x="636" y="1396"/>
                  </a:cubicBezTo>
                  <a:cubicBezTo>
                    <a:pt x="654" y="1343"/>
                    <a:pt x="601" y="1360"/>
                    <a:pt x="610" y="1352"/>
                  </a:cubicBezTo>
                  <a:cubicBezTo>
                    <a:pt x="610" y="1336"/>
                    <a:pt x="623" y="1315"/>
                    <a:pt x="638" y="1315"/>
                  </a:cubicBezTo>
                  <a:cubicBezTo>
                    <a:pt x="640" y="1315"/>
                    <a:pt x="643" y="1315"/>
                    <a:pt x="645" y="1316"/>
                  </a:cubicBezTo>
                  <a:cubicBezTo>
                    <a:pt x="654" y="1316"/>
                    <a:pt x="654" y="1387"/>
                    <a:pt x="689" y="1387"/>
                  </a:cubicBezTo>
                  <a:cubicBezTo>
                    <a:pt x="689" y="1387"/>
                    <a:pt x="689" y="1391"/>
                    <a:pt x="686" y="1391"/>
                  </a:cubicBezTo>
                  <a:cubicBezTo>
                    <a:pt x="685" y="1391"/>
                    <a:pt x="683" y="1390"/>
                    <a:pt x="680" y="1387"/>
                  </a:cubicBezTo>
                  <a:lnTo>
                    <a:pt x="680" y="1387"/>
                  </a:lnTo>
                  <a:cubicBezTo>
                    <a:pt x="682" y="1391"/>
                    <a:pt x="685" y="1392"/>
                    <a:pt x="687" y="1392"/>
                  </a:cubicBezTo>
                  <a:cubicBezTo>
                    <a:pt x="693" y="1392"/>
                    <a:pt x="700" y="1386"/>
                    <a:pt x="706" y="1386"/>
                  </a:cubicBezTo>
                  <a:cubicBezTo>
                    <a:pt x="710" y="1386"/>
                    <a:pt x="713" y="1388"/>
                    <a:pt x="716" y="1396"/>
                  </a:cubicBezTo>
                  <a:cubicBezTo>
                    <a:pt x="724" y="1360"/>
                    <a:pt x="733" y="1396"/>
                    <a:pt x="742" y="1352"/>
                  </a:cubicBezTo>
                  <a:lnTo>
                    <a:pt x="742" y="1352"/>
                  </a:lnTo>
                  <a:lnTo>
                    <a:pt x="707" y="1360"/>
                  </a:lnTo>
                  <a:cubicBezTo>
                    <a:pt x="721" y="1353"/>
                    <a:pt x="735" y="1318"/>
                    <a:pt x="754" y="1318"/>
                  </a:cubicBezTo>
                  <a:cubicBezTo>
                    <a:pt x="758" y="1318"/>
                    <a:pt x="763" y="1320"/>
                    <a:pt x="769" y="1325"/>
                  </a:cubicBezTo>
                  <a:cubicBezTo>
                    <a:pt x="760" y="1334"/>
                    <a:pt x="760" y="1343"/>
                    <a:pt x="751" y="1352"/>
                  </a:cubicBezTo>
                  <a:cubicBezTo>
                    <a:pt x="753" y="1356"/>
                    <a:pt x="756" y="1358"/>
                    <a:pt x="758" y="1358"/>
                  </a:cubicBezTo>
                  <a:cubicBezTo>
                    <a:pt x="762" y="1358"/>
                    <a:pt x="765" y="1354"/>
                    <a:pt x="767" y="1354"/>
                  </a:cubicBezTo>
                  <a:cubicBezTo>
                    <a:pt x="768" y="1354"/>
                    <a:pt x="769" y="1356"/>
                    <a:pt x="769" y="1360"/>
                  </a:cubicBezTo>
                  <a:cubicBezTo>
                    <a:pt x="769" y="1405"/>
                    <a:pt x="742" y="1369"/>
                    <a:pt x="724" y="1405"/>
                  </a:cubicBezTo>
                  <a:cubicBezTo>
                    <a:pt x="726" y="1407"/>
                    <a:pt x="727" y="1408"/>
                    <a:pt x="729" y="1408"/>
                  </a:cubicBezTo>
                  <a:cubicBezTo>
                    <a:pt x="735" y="1408"/>
                    <a:pt x="741" y="1395"/>
                    <a:pt x="744" y="1395"/>
                  </a:cubicBezTo>
                  <a:lnTo>
                    <a:pt x="744" y="1395"/>
                  </a:lnTo>
                  <a:cubicBezTo>
                    <a:pt x="745" y="1395"/>
                    <a:pt x="745" y="1400"/>
                    <a:pt x="742" y="1413"/>
                  </a:cubicBezTo>
                  <a:cubicBezTo>
                    <a:pt x="748" y="1395"/>
                    <a:pt x="754" y="1391"/>
                    <a:pt x="760" y="1391"/>
                  </a:cubicBezTo>
                  <a:cubicBezTo>
                    <a:pt x="767" y="1391"/>
                    <a:pt x="773" y="1395"/>
                    <a:pt x="779" y="1395"/>
                  </a:cubicBezTo>
                  <a:cubicBezTo>
                    <a:pt x="784" y="1395"/>
                    <a:pt x="790" y="1392"/>
                    <a:pt x="795" y="1378"/>
                  </a:cubicBezTo>
                  <a:lnTo>
                    <a:pt x="795" y="1405"/>
                  </a:lnTo>
                  <a:cubicBezTo>
                    <a:pt x="795" y="1405"/>
                    <a:pt x="804" y="1387"/>
                    <a:pt x="813" y="1387"/>
                  </a:cubicBezTo>
                  <a:lnTo>
                    <a:pt x="813" y="1387"/>
                  </a:lnTo>
                  <a:lnTo>
                    <a:pt x="804" y="1422"/>
                  </a:lnTo>
                  <a:cubicBezTo>
                    <a:pt x="806" y="1417"/>
                    <a:pt x="809" y="1415"/>
                    <a:pt x="812" y="1415"/>
                  </a:cubicBezTo>
                  <a:cubicBezTo>
                    <a:pt x="824" y="1415"/>
                    <a:pt x="843" y="1435"/>
                    <a:pt x="857" y="1435"/>
                  </a:cubicBezTo>
                  <a:cubicBezTo>
                    <a:pt x="860" y="1435"/>
                    <a:pt x="863" y="1434"/>
                    <a:pt x="866" y="1431"/>
                  </a:cubicBezTo>
                  <a:cubicBezTo>
                    <a:pt x="813" y="1431"/>
                    <a:pt x="857" y="1396"/>
                    <a:pt x="830" y="1378"/>
                  </a:cubicBezTo>
                  <a:cubicBezTo>
                    <a:pt x="838" y="1373"/>
                    <a:pt x="844" y="1371"/>
                    <a:pt x="850" y="1371"/>
                  </a:cubicBezTo>
                  <a:cubicBezTo>
                    <a:pt x="880" y="1371"/>
                    <a:pt x="884" y="1433"/>
                    <a:pt x="930" y="1433"/>
                  </a:cubicBezTo>
                  <a:cubicBezTo>
                    <a:pt x="932" y="1433"/>
                    <a:pt x="933" y="1433"/>
                    <a:pt x="935" y="1433"/>
                  </a:cubicBezTo>
                  <a:lnTo>
                    <a:pt x="935" y="1433"/>
                  </a:lnTo>
                  <a:cubicBezTo>
                    <a:pt x="936" y="1433"/>
                    <a:pt x="938" y="1433"/>
                    <a:pt x="939" y="1433"/>
                  </a:cubicBezTo>
                  <a:cubicBezTo>
                    <a:pt x="941" y="1433"/>
                    <a:pt x="944" y="1433"/>
                    <a:pt x="945" y="1431"/>
                  </a:cubicBezTo>
                  <a:lnTo>
                    <a:pt x="945" y="1431"/>
                  </a:lnTo>
                  <a:cubicBezTo>
                    <a:pt x="942" y="1432"/>
                    <a:pt x="938" y="1433"/>
                    <a:pt x="935" y="1433"/>
                  </a:cubicBezTo>
                  <a:lnTo>
                    <a:pt x="935" y="1433"/>
                  </a:lnTo>
                  <a:cubicBezTo>
                    <a:pt x="924" y="1430"/>
                    <a:pt x="912" y="1417"/>
                    <a:pt x="919" y="1405"/>
                  </a:cubicBezTo>
                  <a:lnTo>
                    <a:pt x="919" y="1405"/>
                  </a:lnTo>
                  <a:cubicBezTo>
                    <a:pt x="936" y="1413"/>
                    <a:pt x="954" y="1422"/>
                    <a:pt x="972" y="1431"/>
                  </a:cubicBezTo>
                  <a:cubicBezTo>
                    <a:pt x="1016" y="1422"/>
                    <a:pt x="954" y="1405"/>
                    <a:pt x="963" y="1387"/>
                  </a:cubicBezTo>
                  <a:lnTo>
                    <a:pt x="963" y="1387"/>
                  </a:lnTo>
                  <a:cubicBezTo>
                    <a:pt x="970" y="1397"/>
                    <a:pt x="975" y="1400"/>
                    <a:pt x="978" y="1400"/>
                  </a:cubicBezTo>
                  <a:cubicBezTo>
                    <a:pt x="986" y="1400"/>
                    <a:pt x="983" y="1376"/>
                    <a:pt x="989" y="1369"/>
                  </a:cubicBezTo>
                  <a:lnTo>
                    <a:pt x="1007" y="1396"/>
                  </a:lnTo>
                  <a:cubicBezTo>
                    <a:pt x="1011" y="1396"/>
                    <a:pt x="1014" y="1397"/>
                    <a:pt x="1016" y="1397"/>
                  </a:cubicBezTo>
                  <a:cubicBezTo>
                    <a:pt x="1054" y="1397"/>
                    <a:pt x="1000" y="1349"/>
                    <a:pt x="1027" y="1349"/>
                  </a:cubicBezTo>
                  <a:cubicBezTo>
                    <a:pt x="1030" y="1349"/>
                    <a:pt x="1035" y="1350"/>
                    <a:pt x="1042" y="1352"/>
                  </a:cubicBezTo>
                  <a:cubicBezTo>
                    <a:pt x="1042" y="1369"/>
                    <a:pt x="1042" y="1378"/>
                    <a:pt x="1051" y="1387"/>
                  </a:cubicBezTo>
                  <a:lnTo>
                    <a:pt x="1060" y="1378"/>
                  </a:lnTo>
                  <a:lnTo>
                    <a:pt x="1078" y="1413"/>
                  </a:lnTo>
                  <a:cubicBezTo>
                    <a:pt x="1089" y="1397"/>
                    <a:pt x="1096" y="1390"/>
                    <a:pt x="1110" y="1390"/>
                  </a:cubicBezTo>
                  <a:cubicBezTo>
                    <a:pt x="1117" y="1390"/>
                    <a:pt x="1126" y="1393"/>
                    <a:pt x="1139" y="1396"/>
                  </a:cubicBezTo>
                  <a:cubicBezTo>
                    <a:pt x="1113" y="1378"/>
                    <a:pt x="1095" y="1352"/>
                    <a:pt x="1113" y="1352"/>
                  </a:cubicBezTo>
                  <a:cubicBezTo>
                    <a:pt x="1131" y="1358"/>
                    <a:pt x="1137" y="1368"/>
                    <a:pt x="1142" y="1368"/>
                  </a:cubicBezTo>
                  <a:cubicBezTo>
                    <a:pt x="1144" y="1368"/>
                    <a:pt x="1146" y="1366"/>
                    <a:pt x="1148" y="1360"/>
                  </a:cubicBezTo>
                  <a:cubicBezTo>
                    <a:pt x="1161" y="1373"/>
                    <a:pt x="1173" y="1389"/>
                    <a:pt x="1167" y="1389"/>
                  </a:cubicBezTo>
                  <a:cubicBezTo>
                    <a:pt x="1165" y="1389"/>
                    <a:pt x="1159" y="1386"/>
                    <a:pt x="1148" y="1378"/>
                  </a:cubicBezTo>
                  <a:lnTo>
                    <a:pt x="1148" y="1378"/>
                  </a:lnTo>
                  <a:cubicBezTo>
                    <a:pt x="1148" y="1387"/>
                    <a:pt x="1157" y="1396"/>
                    <a:pt x="1157" y="1405"/>
                  </a:cubicBezTo>
                  <a:cubicBezTo>
                    <a:pt x="1169" y="1410"/>
                    <a:pt x="1178" y="1412"/>
                    <a:pt x="1184" y="1412"/>
                  </a:cubicBezTo>
                  <a:cubicBezTo>
                    <a:pt x="1197" y="1412"/>
                    <a:pt x="1201" y="1405"/>
                    <a:pt x="1201" y="1405"/>
                  </a:cubicBezTo>
                  <a:cubicBezTo>
                    <a:pt x="1201" y="1400"/>
                    <a:pt x="1201" y="1398"/>
                    <a:pt x="1201" y="1396"/>
                  </a:cubicBezTo>
                  <a:lnTo>
                    <a:pt x="1192" y="1396"/>
                  </a:lnTo>
                  <a:lnTo>
                    <a:pt x="1192" y="1387"/>
                  </a:lnTo>
                  <a:lnTo>
                    <a:pt x="1148" y="1316"/>
                  </a:lnTo>
                  <a:cubicBezTo>
                    <a:pt x="1157" y="1316"/>
                    <a:pt x="1166" y="1325"/>
                    <a:pt x="1175" y="1343"/>
                  </a:cubicBezTo>
                  <a:cubicBezTo>
                    <a:pt x="1166" y="1325"/>
                    <a:pt x="1157" y="1307"/>
                    <a:pt x="1148" y="1290"/>
                  </a:cubicBezTo>
                  <a:lnTo>
                    <a:pt x="1148" y="1290"/>
                  </a:lnTo>
                  <a:cubicBezTo>
                    <a:pt x="1175" y="1316"/>
                    <a:pt x="1201" y="1334"/>
                    <a:pt x="1219" y="1369"/>
                  </a:cubicBezTo>
                  <a:lnTo>
                    <a:pt x="1184" y="1290"/>
                  </a:lnTo>
                  <a:cubicBezTo>
                    <a:pt x="1189" y="1290"/>
                    <a:pt x="1199" y="1286"/>
                    <a:pt x="1208" y="1286"/>
                  </a:cubicBezTo>
                  <a:cubicBezTo>
                    <a:pt x="1212" y="1286"/>
                    <a:pt x="1216" y="1287"/>
                    <a:pt x="1219" y="1290"/>
                  </a:cubicBezTo>
                  <a:cubicBezTo>
                    <a:pt x="1228" y="1263"/>
                    <a:pt x="1166" y="1193"/>
                    <a:pt x="1175" y="1157"/>
                  </a:cubicBezTo>
                  <a:cubicBezTo>
                    <a:pt x="1175" y="1157"/>
                    <a:pt x="1166" y="1149"/>
                    <a:pt x="1166" y="1149"/>
                  </a:cubicBezTo>
                  <a:cubicBezTo>
                    <a:pt x="1166" y="1140"/>
                    <a:pt x="1166" y="1131"/>
                    <a:pt x="1175" y="1122"/>
                  </a:cubicBezTo>
                  <a:cubicBezTo>
                    <a:pt x="1175" y="1113"/>
                    <a:pt x="1184" y="1113"/>
                    <a:pt x="1184" y="1113"/>
                  </a:cubicBezTo>
                  <a:cubicBezTo>
                    <a:pt x="1192" y="1104"/>
                    <a:pt x="1192" y="1096"/>
                    <a:pt x="1175" y="1078"/>
                  </a:cubicBezTo>
                  <a:lnTo>
                    <a:pt x="1219" y="1078"/>
                  </a:lnTo>
                  <a:cubicBezTo>
                    <a:pt x="1216" y="1072"/>
                    <a:pt x="1209" y="1071"/>
                    <a:pt x="1201" y="1071"/>
                  </a:cubicBezTo>
                  <a:cubicBezTo>
                    <a:pt x="1197" y="1071"/>
                    <a:pt x="1192" y="1071"/>
                    <a:pt x="1188" y="1071"/>
                  </a:cubicBezTo>
                  <a:cubicBezTo>
                    <a:pt x="1175" y="1071"/>
                    <a:pt x="1161" y="1069"/>
                    <a:pt x="1157" y="1051"/>
                  </a:cubicBezTo>
                  <a:cubicBezTo>
                    <a:pt x="1155" y="1047"/>
                    <a:pt x="1156" y="1045"/>
                    <a:pt x="1159" y="1045"/>
                  </a:cubicBezTo>
                  <a:cubicBezTo>
                    <a:pt x="1167" y="1045"/>
                    <a:pt x="1185" y="1053"/>
                    <a:pt x="1195" y="1053"/>
                  </a:cubicBezTo>
                  <a:cubicBezTo>
                    <a:pt x="1198" y="1053"/>
                    <a:pt x="1200" y="1053"/>
                    <a:pt x="1201" y="1051"/>
                  </a:cubicBezTo>
                  <a:cubicBezTo>
                    <a:pt x="1184" y="1043"/>
                    <a:pt x="1148" y="1016"/>
                    <a:pt x="1184" y="1007"/>
                  </a:cubicBezTo>
                  <a:cubicBezTo>
                    <a:pt x="1192" y="1007"/>
                    <a:pt x="1184" y="1007"/>
                    <a:pt x="1184" y="1016"/>
                  </a:cubicBezTo>
                  <a:lnTo>
                    <a:pt x="1210" y="1007"/>
                  </a:lnTo>
                  <a:cubicBezTo>
                    <a:pt x="1245" y="1034"/>
                    <a:pt x="1228" y="1043"/>
                    <a:pt x="1263" y="1043"/>
                  </a:cubicBezTo>
                  <a:cubicBezTo>
                    <a:pt x="1184" y="1016"/>
                    <a:pt x="1272" y="990"/>
                    <a:pt x="1192" y="963"/>
                  </a:cubicBezTo>
                  <a:lnTo>
                    <a:pt x="1210" y="954"/>
                  </a:lnTo>
                  <a:cubicBezTo>
                    <a:pt x="1210" y="959"/>
                    <a:pt x="1213" y="961"/>
                    <a:pt x="1214" y="962"/>
                  </a:cubicBezTo>
                  <a:lnTo>
                    <a:pt x="1214" y="962"/>
                  </a:lnTo>
                  <a:cubicBezTo>
                    <a:pt x="1249" y="953"/>
                    <a:pt x="1166" y="936"/>
                    <a:pt x="1184" y="910"/>
                  </a:cubicBezTo>
                  <a:cubicBezTo>
                    <a:pt x="1189" y="910"/>
                    <a:pt x="1195" y="906"/>
                    <a:pt x="1201" y="906"/>
                  </a:cubicBezTo>
                  <a:cubicBezTo>
                    <a:pt x="1204" y="906"/>
                    <a:pt x="1207" y="907"/>
                    <a:pt x="1210" y="910"/>
                  </a:cubicBezTo>
                  <a:lnTo>
                    <a:pt x="1201" y="892"/>
                  </a:lnTo>
                  <a:cubicBezTo>
                    <a:pt x="1201" y="890"/>
                    <a:pt x="1202" y="889"/>
                    <a:pt x="1204" y="889"/>
                  </a:cubicBezTo>
                  <a:cubicBezTo>
                    <a:pt x="1206" y="889"/>
                    <a:pt x="1210" y="892"/>
                    <a:pt x="1210" y="892"/>
                  </a:cubicBezTo>
                  <a:lnTo>
                    <a:pt x="1210" y="866"/>
                  </a:lnTo>
                  <a:lnTo>
                    <a:pt x="1219" y="866"/>
                  </a:lnTo>
                  <a:cubicBezTo>
                    <a:pt x="1210" y="857"/>
                    <a:pt x="1192" y="839"/>
                    <a:pt x="1184" y="839"/>
                  </a:cubicBezTo>
                  <a:cubicBezTo>
                    <a:pt x="1189" y="837"/>
                    <a:pt x="1192" y="836"/>
                    <a:pt x="1194" y="836"/>
                  </a:cubicBezTo>
                  <a:cubicBezTo>
                    <a:pt x="1197" y="836"/>
                    <a:pt x="1195" y="839"/>
                    <a:pt x="1201" y="839"/>
                  </a:cubicBezTo>
                  <a:lnTo>
                    <a:pt x="1192" y="822"/>
                  </a:lnTo>
                  <a:cubicBezTo>
                    <a:pt x="1210" y="822"/>
                    <a:pt x="1228" y="839"/>
                    <a:pt x="1219" y="848"/>
                  </a:cubicBezTo>
                  <a:cubicBezTo>
                    <a:pt x="1230" y="850"/>
                    <a:pt x="1237" y="850"/>
                    <a:pt x="1242" y="850"/>
                  </a:cubicBezTo>
                  <a:cubicBezTo>
                    <a:pt x="1271" y="850"/>
                    <a:pt x="1222" y="832"/>
                    <a:pt x="1243" y="812"/>
                  </a:cubicBezTo>
                  <a:lnTo>
                    <a:pt x="1243" y="812"/>
                  </a:lnTo>
                  <a:cubicBezTo>
                    <a:pt x="1241" y="813"/>
                    <a:pt x="1239" y="813"/>
                    <a:pt x="1237" y="813"/>
                  </a:cubicBezTo>
                  <a:cubicBezTo>
                    <a:pt x="1210" y="795"/>
                    <a:pt x="1228" y="795"/>
                    <a:pt x="1237" y="795"/>
                  </a:cubicBezTo>
                  <a:cubicBezTo>
                    <a:pt x="1245" y="795"/>
                    <a:pt x="1245" y="787"/>
                    <a:pt x="1237" y="769"/>
                  </a:cubicBezTo>
                  <a:lnTo>
                    <a:pt x="1237" y="769"/>
                  </a:lnTo>
                  <a:cubicBezTo>
                    <a:pt x="1244" y="771"/>
                    <a:pt x="1248" y="772"/>
                    <a:pt x="1251" y="772"/>
                  </a:cubicBezTo>
                  <a:cubicBezTo>
                    <a:pt x="1260" y="772"/>
                    <a:pt x="1257" y="764"/>
                    <a:pt x="1263" y="751"/>
                  </a:cubicBezTo>
                  <a:lnTo>
                    <a:pt x="1290" y="760"/>
                  </a:lnTo>
                  <a:cubicBezTo>
                    <a:pt x="1290" y="742"/>
                    <a:pt x="1272" y="742"/>
                    <a:pt x="1254" y="734"/>
                  </a:cubicBezTo>
                  <a:cubicBezTo>
                    <a:pt x="1263" y="716"/>
                    <a:pt x="1290" y="716"/>
                    <a:pt x="1316" y="716"/>
                  </a:cubicBezTo>
                  <a:cubicBezTo>
                    <a:pt x="1319" y="707"/>
                    <a:pt x="1314" y="705"/>
                    <a:pt x="1306" y="705"/>
                  </a:cubicBezTo>
                  <a:cubicBezTo>
                    <a:pt x="1300" y="705"/>
                    <a:pt x="1292" y="706"/>
                    <a:pt x="1284" y="706"/>
                  </a:cubicBezTo>
                  <a:cubicBezTo>
                    <a:pt x="1273" y="706"/>
                    <a:pt x="1263" y="704"/>
                    <a:pt x="1263" y="689"/>
                  </a:cubicBezTo>
                  <a:cubicBezTo>
                    <a:pt x="1281" y="672"/>
                    <a:pt x="1272" y="654"/>
                    <a:pt x="1254" y="628"/>
                  </a:cubicBezTo>
                  <a:cubicBezTo>
                    <a:pt x="1257" y="622"/>
                    <a:pt x="1260" y="620"/>
                    <a:pt x="1263" y="620"/>
                  </a:cubicBezTo>
                  <a:cubicBezTo>
                    <a:pt x="1269" y="620"/>
                    <a:pt x="1275" y="628"/>
                    <a:pt x="1281" y="628"/>
                  </a:cubicBezTo>
                  <a:lnTo>
                    <a:pt x="1254" y="610"/>
                  </a:lnTo>
                  <a:lnTo>
                    <a:pt x="1272" y="610"/>
                  </a:lnTo>
                  <a:cubicBezTo>
                    <a:pt x="1263" y="592"/>
                    <a:pt x="1237" y="601"/>
                    <a:pt x="1228" y="583"/>
                  </a:cubicBezTo>
                  <a:cubicBezTo>
                    <a:pt x="1184" y="583"/>
                    <a:pt x="1290" y="548"/>
                    <a:pt x="1237" y="522"/>
                  </a:cubicBezTo>
                  <a:cubicBezTo>
                    <a:pt x="1242" y="522"/>
                    <a:pt x="1252" y="526"/>
                    <a:pt x="1261" y="526"/>
                  </a:cubicBezTo>
                  <a:cubicBezTo>
                    <a:pt x="1265" y="526"/>
                    <a:pt x="1269" y="525"/>
                    <a:pt x="1272" y="522"/>
                  </a:cubicBezTo>
                  <a:cubicBezTo>
                    <a:pt x="1237" y="495"/>
                    <a:pt x="1245" y="495"/>
                    <a:pt x="1201" y="477"/>
                  </a:cubicBezTo>
                  <a:lnTo>
                    <a:pt x="1219" y="451"/>
                  </a:lnTo>
                  <a:lnTo>
                    <a:pt x="1219" y="451"/>
                  </a:lnTo>
                  <a:cubicBezTo>
                    <a:pt x="1211" y="458"/>
                    <a:pt x="1201" y="461"/>
                    <a:pt x="1189" y="461"/>
                  </a:cubicBezTo>
                  <a:cubicBezTo>
                    <a:pt x="1173" y="461"/>
                    <a:pt x="1155" y="456"/>
                    <a:pt x="1139" y="451"/>
                  </a:cubicBezTo>
                  <a:cubicBezTo>
                    <a:pt x="1122" y="460"/>
                    <a:pt x="1113" y="469"/>
                    <a:pt x="1113" y="469"/>
                  </a:cubicBezTo>
                  <a:cubicBezTo>
                    <a:pt x="1104" y="469"/>
                    <a:pt x="1095" y="460"/>
                    <a:pt x="1086" y="460"/>
                  </a:cubicBezTo>
                  <a:cubicBezTo>
                    <a:pt x="1086" y="451"/>
                    <a:pt x="1104" y="451"/>
                    <a:pt x="1122" y="451"/>
                  </a:cubicBezTo>
                  <a:lnTo>
                    <a:pt x="1104" y="451"/>
                  </a:lnTo>
                  <a:cubicBezTo>
                    <a:pt x="1122" y="433"/>
                    <a:pt x="1139" y="433"/>
                    <a:pt x="1157" y="433"/>
                  </a:cubicBezTo>
                  <a:cubicBezTo>
                    <a:pt x="1157" y="433"/>
                    <a:pt x="1148" y="442"/>
                    <a:pt x="1139" y="451"/>
                  </a:cubicBezTo>
                  <a:cubicBezTo>
                    <a:pt x="1166" y="442"/>
                    <a:pt x="1192" y="442"/>
                    <a:pt x="1210" y="442"/>
                  </a:cubicBezTo>
                  <a:cubicBezTo>
                    <a:pt x="1201" y="442"/>
                    <a:pt x="1201" y="433"/>
                    <a:pt x="1201" y="433"/>
                  </a:cubicBezTo>
                  <a:lnTo>
                    <a:pt x="1210" y="433"/>
                  </a:lnTo>
                  <a:cubicBezTo>
                    <a:pt x="1219" y="424"/>
                    <a:pt x="1210" y="424"/>
                    <a:pt x="1192" y="424"/>
                  </a:cubicBezTo>
                  <a:lnTo>
                    <a:pt x="1228" y="407"/>
                  </a:lnTo>
                  <a:lnTo>
                    <a:pt x="1219" y="407"/>
                  </a:lnTo>
                  <a:cubicBezTo>
                    <a:pt x="1219" y="398"/>
                    <a:pt x="1219" y="380"/>
                    <a:pt x="1228" y="363"/>
                  </a:cubicBezTo>
                  <a:cubicBezTo>
                    <a:pt x="1175" y="354"/>
                    <a:pt x="1113" y="363"/>
                    <a:pt x="1078" y="345"/>
                  </a:cubicBezTo>
                  <a:cubicBezTo>
                    <a:pt x="1104" y="336"/>
                    <a:pt x="1122" y="319"/>
                    <a:pt x="1148" y="292"/>
                  </a:cubicBezTo>
                  <a:lnTo>
                    <a:pt x="1148" y="292"/>
                  </a:lnTo>
                  <a:cubicBezTo>
                    <a:pt x="1122" y="327"/>
                    <a:pt x="1175" y="310"/>
                    <a:pt x="1184" y="336"/>
                  </a:cubicBezTo>
                  <a:cubicBezTo>
                    <a:pt x="1184" y="327"/>
                    <a:pt x="1192" y="319"/>
                    <a:pt x="1201" y="319"/>
                  </a:cubicBezTo>
                  <a:cubicBezTo>
                    <a:pt x="1184" y="310"/>
                    <a:pt x="1166" y="310"/>
                    <a:pt x="1148" y="301"/>
                  </a:cubicBezTo>
                  <a:cubicBezTo>
                    <a:pt x="1175" y="283"/>
                    <a:pt x="1166" y="283"/>
                    <a:pt x="1166" y="266"/>
                  </a:cubicBezTo>
                  <a:lnTo>
                    <a:pt x="1166" y="266"/>
                  </a:lnTo>
                  <a:cubicBezTo>
                    <a:pt x="1154" y="280"/>
                    <a:pt x="1145" y="285"/>
                    <a:pt x="1138" y="285"/>
                  </a:cubicBezTo>
                  <a:cubicBezTo>
                    <a:pt x="1123" y="285"/>
                    <a:pt x="1113" y="266"/>
                    <a:pt x="1095" y="266"/>
                  </a:cubicBezTo>
                  <a:cubicBezTo>
                    <a:pt x="1101" y="259"/>
                    <a:pt x="1112" y="249"/>
                    <a:pt x="1120" y="249"/>
                  </a:cubicBezTo>
                  <a:cubicBezTo>
                    <a:pt x="1124" y="249"/>
                    <a:pt x="1128" y="251"/>
                    <a:pt x="1131" y="257"/>
                  </a:cubicBezTo>
                  <a:cubicBezTo>
                    <a:pt x="1135" y="245"/>
                    <a:pt x="1133" y="242"/>
                    <a:pt x="1128" y="242"/>
                  </a:cubicBezTo>
                  <a:cubicBezTo>
                    <a:pt x="1118" y="242"/>
                    <a:pt x="1093" y="258"/>
                    <a:pt x="1082" y="258"/>
                  </a:cubicBezTo>
                  <a:cubicBezTo>
                    <a:pt x="1078" y="258"/>
                    <a:pt x="1076" y="255"/>
                    <a:pt x="1078" y="248"/>
                  </a:cubicBezTo>
                  <a:lnTo>
                    <a:pt x="1086" y="248"/>
                  </a:lnTo>
                  <a:cubicBezTo>
                    <a:pt x="1069" y="248"/>
                    <a:pt x="1060" y="221"/>
                    <a:pt x="1069" y="213"/>
                  </a:cubicBezTo>
                  <a:lnTo>
                    <a:pt x="1069" y="213"/>
                  </a:lnTo>
                  <a:lnTo>
                    <a:pt x="1078" y="221"/>
                  </a:lnTo>
                  <a:cubicBezTo>
                    <a:pt x="1066" y="198"/>
                    <a:pt x="1034" y="178"/>
                    <a:pt x="1007" y="178"/>
                  </a:cubicBezTo>
                  <a:cubicBezTo>
                    <a:pt x="993" y="178"/>
                    <a:pt x="980" y="183"/>
                    <a:pt x="972" y="195"/>
                  </a:cubicBezTo>
                  <a:cubicBezTo>
                    <a:pt x="972" y="195"/>
                    <a:pt x="998" y="151"/>
                    <a:pt x="1007" y="142"/>
                  </a:cubicBezTo>
                  <a:lnTo>
                    <a:pt x="1007" y="142"/>
                  </a:lnTo>
                  <a:cubicBezTo>
                    <a:pt x="963" y="177"/>
                    <a:pt x="928" y="221"/>
                    <a:pt x="892" y="266"/>
                  </a:cubicBezTo>
                  <a:cubicBezTo>
                    <a:pt x="910" y="230"/>
                    <a:pt x="936" y="133"/>
                    <a:pt x="972" y="124"/>
                  </a:cubicBezTo>
                  <a:cubicBezTo>
                    <a:pt x="965" y="117"/>
                    <a:pt x="957" y="104"/>
                    <a:pt x="946" y="104"/>
                  </a:cubicBezTo>
                  <a:cubicBezTo>
                    <a:pt x="943" y="104"/>
                    <a:pt x="940" y="105"/>
                    <a:pt x="936" y="107"/>
                  </a:cubicBezTo>
                  <a:cubicBezTo>
                    <a:pt x="936" y="115"/>
                    <a:pt x="928" y="168"/>
                    <a:pt x="919" y="168"/>
                  </a:cubicBezTo>
                  <a:cubicBezTo>
                    <a:pt x="919" y="115"/>
                    <a:pt x="919" y="142"/>
                    <a:pt x="910" y="98"/>
                  </a:cubicBezTo>
                  <a:cubicBezTo>
                    <a:pt x="910" y="106"/>
                    <a:pt x="879" y="160"/>
                    <a:pt x="875" y="160"/>
                  </a:cubicBezTo>
                  <a:cubicBezTo>
                    <a:pt x="875" y="160"/>
                    <a:pt x="875" y="160"/>
                    <a:pt x="875" y="160"/>
                  </a:cubicBezTo>
                  <a:cubicBezTo>
                    <a:pt x="875" y="151"/>
                    <a:pt x="892" y="98"/>
                    <a:pt x="892" y="98"/>
                  </a:cubicBezTo>
                  <a:lnTo>
                    <a:pt x="892" y="98"/>
                  </a:lnTo>
                  <a:cubicBezTo>
                    <a:pt x="875" y="107"/>
                    <a:pt x="866" y="124"/>
                    <a:pt x="848" y="142"/>
                  </a:cubicBezTo>
                  <a:cubicBezTo>
                    <a:pt x="857" y="133"/>
                    <a:pt x="866" y="98"/>
                    <a:pt x="866" y="71"/>
                  </a:cubicBezTo>
                  <a:lnTo>
                    <a:pt x="866" y="71"/>
                  </a:lnTo>
                  <a:cubicBezTo>
                    <a:pt x="866" y="76"/>
                    <a:pt x="864" y="78"/>
                    <a:pt x="861" y="78"/>
                  </a:cubicBezTo>
                  <a:cubicBezTo>
                    <a:pt x="855" y="78"/>
                    <a:pt x="843" y="69"/>
                    <a:pt x="835" y="69"/>
                  </a:cubicBezTo>
                  <a:cubicBezTo>
                    <a:pt x="833" y="69"/>
                    <a:pt x="832" y="70"/>
                    <a:pt x="830" y="71"/>
                  </a:cubicBezTo>
                  <a:lnTo>
                    <a:pt x="839" y="89"/>
                  </a:lnTo>
                  <a:cubicBezTo>
                    <a:pt x="836" y="87"/>
                    <a:pt x="833" y="87"/>
                    <a:pt x="831" y="87"/>
                  </a:cubicBezTo>
                  <a:cubicBezTo>
                    <a:pt x="802" y="87"/>
                    <a:pt x="786" y="160"/>
                    <a:pt x="763" y="160"/>
                  </a:cubicBezTo>
                  <a:cubicBezTo>
                    <a:pt x="762" y="160"/>
                    <a:pt x="761" y="160"/>
                    <a:pt x="760" y="160"/>
                  </a:cubicBezTo>
                  <a:cubicBezTo>
                    <a:pt x="760" y="151"/>
                    <a:pt x="777" y="80"/>
                    <a:pt x="760" y="71"/>
                  </a:cubicBezTo>
                  <a:cubicBezTo>
                    <a:pt x="751" y="107"/>
                    <a:pt x="716" y="221"/>
                    <a:pt x="689" y="248"/>
                  </a:cubicBezTo>
                  <a:lnTo>
                    <a:pt x="689" y="230"/>
                  </a:lnTo>
                  <a:lnTo>
                    <a:pt x="671" y="248"/>
                  </a:lnTo>
                  <a:cubicBezTo>
                    <a:pt x="680" y="204"/>
                    <a:pt x="724" y="98"/>
                    <a:pt x="751" y="62"/>
                  </a:cubicBezTo>
                  <a:cubicBezTo>
                    <a:pt x="733" y="45"/>
                    <a:pt x="742" y="45"/>
                    <a:pt x="724" y="45"/>
                  </a:cubicBezTo>
                  <a:cubicBezTo>
                    <a:pt x="724" y="27"/>
                    <a:pt x="742" y="18"/>
                    <a:pt x="742" y="18"/>
                  </a:cubicBezTo>
                  <a:lnTo>
                    <a:pt x="7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61"/>
            <p:cNvSpPr/>
            <p:nvPr/>
          </p:nvSpPr>
          <p:spPr>
            <a:xfrm>
              <a:off x="2458088" y="2780621"/>
              <a:ext cx="1653" cy="1055"/>
            </a:xfrm>
            <a:custGeom>
              <a:rect b="b" l="l" r="r" t="t"/>
              <a:pathLst>
                <a:path extrusionOk="0" h="10" w="18">
                  <a:moveTo>
                    <a:pt x="18" y="0"/>
                  </a:moveTo>
                  <a:cubicBezTo>
                    <a:pt x="9" y="0"/>
                    <a:pt x="9" y="9"/>
                    <a:pt x="0" y="9"/>
                  </a:cubicBezTo>
                  <a:cubicBezTo>
                    <a:pt x="9" y="9"/>
                    <a:pt x="9"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61"/>
            <p:cNvSpPr/>
            <p:nvPr/>
          </p:nvSpPr>
          <p:spPr>
            <a:xfrm>
              <a:off x="2454782" y="2857028"/>
              <a:ext cx="918" cy="106"/>
            </a:xfrm>
            <a:custGeom>
              <a:rect b="b" l="l" r="r" t="t"/>
              <a:pathLst>
                <a:path extrusionOk="0" h="1" w="10">
                  <a:moveTo>
                    <a:pt x="1" y="0"/>
                  </a:moveTo>
                  <a:lnTo>
                    <a:pt x="1" y="0"/>
                  </a:lnTo>
                  <a:cubicBezTo>
                    <a:pt x="10" y="0"/>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61"/>
            <p:cNvSpPr/>
            <p:nvPr/>
          </p:nvSpPr>
          <p:spPr>
            <a:xfrm>
              <a:off x="2397196" y="2741468"/>
              <a:ext cx="918" cy="1055"/>
            </a:xfrm>
            <a:custGeom>
              <a:rect b="b" l="l" r="r" t="t"/>
              <a:pathLst>
                <a:path extrusionOk="0" h="10" w="10">
                  <a:moveTo>
                    <a:pt x="1" y="0"/>
                  </a:moveTo>
                  <a:lnTo>
                    <a:pt x="1" y="0"/>
                  </a:lnTo>
                  <a:cubicBezTo>
                    <a:pt x="1" y="9"/>
                    <a:pt x="10" y="9"/>
                    <a:pt x="10" y="9"/>
                  </a:cubicBez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61"/>
            <p:cNvSpPr/>
            <p:nvPr/>
          </p:nvSpPr>
          <p:spPr>
            <a:xfrm>
              <a:off x="2377725" y="2783365"/>
              <a:ext cx="1745" cy="1055"/>
            </a:xfrm>
            <a:custGeom>
              <a:rect b="b" l="l" r="r" t="t"/>
              <a:pathLst>
                <a:path extrusionOk="0" h="10" w="19">
                  <a:moveTo>
                    <a:pt x="1" y="1"/>
                  </a:moveTo>
                  <a:cubicBezTo>
                    <a:pt x="10" y="1"/>
                    <a:pt x="19" y="10"/>
                    <a:pt x="19" y="10"/>
                  </a:cubicBez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a:off x="2361561" y="2785792"/>
              <a:ext cx="1653" cy="1477"/>
            </a:xfrm>
            <a:custGeom>
              <a:rect b="b" l="l" r="r" t="t"/>
              <a:pathLst>
                <a:path extrusionOk="0" h="14" w="18">
                  <a:moveTo>
                    <a:pt x="8" y="1"/>
                  </a:moveTo>
                  <a:cubicBezTo>
                    <a:pt x="5" y="1"/>
                    <a:pt x="3" y="2"/>
                    <a:pt x="0" y="4"/>
                  </a:cubicBezTo>
                  <a:cubicBezTo>
                    <a:pt x="0" y="4"/>
                    <a:pt x="0" y="13"/>
                    <a:pt x="0" y="13"/>
                  </a:cubicBezTo>
                  <a:lnTo>
                    <a:pt x="18" y="13"/>
                  </a:lnTo>
                  <a:cubicBezTo>
                    <a:pt x="18" y="7"/>
                    <a:pt x="14" y="1"/>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61"/>
            <p:cNvSpPr/>
            <p:nvPr/>
          </p:nvSpPr>
          <p:spPr>
            <a:xfrm>
              <a:off x="2370102" y="2780199"/>
              <a:ext cx="2388" cy="2216"/>
            </a:xfrm>
            <a:custGeom>
              <a:rect b="b" l="l" r="r" t="t"/>
              <a:pathLst>
                <a:path extrusionOk="0" h="21" w="26">
                  <a:moveTo>
                    <a:pt x="4" y="1"/>
                  </a:moveTo>
                  <a:cubicBezTo>
                    <a:pt x="0" y="1"/>
                    <a:pt x="4" y="7"/>
                    <a:pt x="4" y="13"/>
                  </a:cubicBezTo>
                  <a:cubicBezTo>
                    <a:pt x="13" y="19"/>
                    <a:pt x="17" y="21"/>
                    <a:pt x="20" y="21"/>
                  </a:cubicBezTo>
                  <a:cubicBezTo>
                    <a:pt x="25" y="21"/>
                    <a:pt x="19" y="10"/>
                    <a:pt x="13" y="4"/>
                  </a:cubicBezTo>
                  <a:cubicBezTo>
                    <a:pt x="8" y="2"/>
                    <a:pt x="5" y="1"/>
                    <a:pt x="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1" name="Google Shape;9681;p61"/>
            <p:cNvSpPr/>
            <p:nvPr/>
          </p:nvSpPr>
          <p:spPr>
            <a:xfrm>
              <a:off x="2369643" y="2781571"/>
              <a:ext cx="827" cy="1372"/>
            </a:xfrm>
            <a:custGeom>
              <a:rect b="b" l="l" r="r" t="t"/>
              <a:pathLst>
                <a:path extrusionOk="0" h="13" w="9">
                  <a:moveTo>
                    <a:pt x="1" y="0"/>
                  </a:moveTo>
                  <a:cubicBezTo>
                    <a:pt x="1" y="0"/>
                    <a:pt x="1" y="9"/>
                    <a:pt x="1" y="9"/>
                  </a:cubicBezTo>
                  <a:cubicBezTo>
                    <a:pt x="3" y="12"/>
                    <a:pt x="5" y="13"/>
                    <a:pt x="6" y="13"/>
                  </a:cubicBezTo>
                  <a:cubicBezTo>
                    <a:pt x="9" y="13"/>
                    <a:pt x="7" y="6"/>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2" name="Google Shape;9682;p61"/>
            <p:cNvSpPr/>
            <p:nvPr/>
          </p:nvSpPr>
          <p:spPr>
            <a:xfrm>
              <a:off x="2379379" y="2777455"/>
              <a:ext cx="2572" cy="2744"/>
            </a:xfrm>
            <a:custGeom>
              <a:rect b="b" l="l" r="r" t="t"/>
              <a:pathLst>
                <a:path extrusionOk="0" h="26" w="28">
                  <a:moveTo>
                    <a:pt x="3" y="0"/>
                  </a:moveTo>
                  <a:cubicBezTo>
                    <a:pt x="1" y="0"/>
                    <a:pt x="1" y="1"/>
                    <a:pt x="1" y="4"/>
                  </a:cubicBezTo>
                  <a:cubicBezTo>
                    <a:pt x="1" y="4"/>
                    <a:pt x="27" y="21"/>
                    <a:pt x="18" y="21"/>
                  </a:cubicBezTo>
                  <a:cubicBezTo>
                    <a:pt x="21" y="24"/>
                    <a:pt x="22" y="25"/>
                    <a:pt x="23" y="25"/>
                  </a:cubicBezTo>
                  <a:cubicBezTo>
                    <a:pt x="26" y="25"/>
                    <a:pt x="9"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61"/>
            <p:cNvSpPr/>
            <p:nvPr/>
          </p:nvSpPr>
          <p:spPr>
            <a:xfrm>
              <a:off x="2365602" y="2776928"/>
              <a:ext cx="2480" cy="1900"/>
            </a:xfrm>
            <a:custGeom>
              <a:rect b="b" l="l" r="r" t="t"/>
              <a:pathLst>
                <a:path extrusionOk="0" h="18" w="27">
                  <a:moveTo>
                    <a:pt x="0" y="0"/>
                  </a:move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61"/>
            <p:cNvSpPr/>
            <p:nvPr/>
          </p:nvSpPr>
          <p:spPr>
            <a:xfrm>
              <a:off x="2368817" y="2772179"/>
              <a:ext cx="2572" cy="2005"/>
            </a:xfrm>
            <a:custGeom>
              <a:rect b="b" l="l" r="r" t="t"/>
              <a:pathLst>
                <a:path extrusionOk="0" h="19" w="28">
                  <a:moveTo>
                    <a:pt x="18" y="1"/>
                  </a:moveTo>
                  <a:lnTo>
                    <a:pt x="1" y="10"/>
                  </a:lnTo>
                  <a:cubicBezTo>
                    <a:pt x="10" y="10"/>
                    <a:pt x="10" y="10"/>
                    <a:pt x="10" y="19"/>
                  </a:cubicBezTo>
                  <a:cubicBezTo>
                    <a:pt x="10" y="10"/>
                    <a:pt x="27"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61"/>
            <p:cNvSpPr/>
            <p:nvPr/>
          </p:nvSpPr>
          <p:spPr>
            <a:xfrm>
              <a:off x="2368817" y="2774078"/>
              <a:ext cx="918" cy="1055"/>
            </a:xfrm>
            <a:custGeom>
              <a:rect b="b" l="l" r="r" t="t"/>
              <a:pathLst>
                <a:path extrusionOk="0" h="10" w="10">
                  <a:moveTo>
                    <a:pt x="10" y="1"/>
                  </a:moveTo>
                  <a:cubicBezTo>
                    <a:pt x="1" y="1"/>
                    <a:pt x="1" y="1"/>
                    <a:pt x="10" y="9"/>
                  </a:cubicBezTo>
                  <a:cubicBezTo>
                    <a:pt x="10" y="9"/>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a:off x="2365602" y="2774078"/>
              <a:ext cx="918" cy="1055"/>
            </a:xfrm>
            <a:custGeom>
              <a:rect b="b" l="l" r="r" t="t"/>
              <a:pathLst>
                <a:path extrusionOk="0" h="10" w="10">
                  <a:moveTo>
                    <a:pt x="9" y="1"/>
                  </a:moveTo>
                  <a:lnTo>
                    <a:pt x="0" y="9"/>
                  </a:lnTo>
                  <a:lnTo>
                    <a:pt x="9"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7" name="Google Shape;9687;p61"/>
            <p:cNvSpPr/>
            <p:nvPr/>
          </p:nvSpPr>
          <p:spPr>
            <a:xfrm>
              <a:off x="2380205" y="2759726"/>
              <a:ext cx="1745" cy="2322"/>
            </a:xfrm>
            <a:custGeom>
              <a:rect b="b" l="l" r="r" t="t"/>
              <a:pathLst>
                <a:path extrusionOk="0" h="22" w="19">
                  <a:moveTo>
                    <a:pt x="2" y="0"/>
                  </a:moveTo>
                  <a:cubicBezTo>
                    <a:pt x="1" y="0"/>
                    <a:pt x="0" y="1"/>
                    <a:pt x="0" y="4"/>
                  </a:cubicBezTo>
                  <a:cubicBezTo>
                    <a:pt x="0" y="13"/>
                    <a:pt x="0" y="13"/>
                    <a:pt x="0" y="22"/>
                  </a:cubicBezTo>
                  <a:lnTo>
                    <a:pt x="18" y="13"/>
                  </a:lnTo>
                  <a:cubicBezTo>
                    <a:pt x="12" y="7"/>
                    <a:pt x="6" y="0"/>
                    <a:pt x="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8" name="Google Shape;9688;p61"/>
            <p:cNvSpPr/>
            <p:nvPr/>
          </p:nvSpPr>
          <p:spPr>
            <a:xfrm>
              <a:off x="2372858" y="2756348"/>
              <a:ext cx="1745" cy="3905"/>
            </a:xfrm>
            <a:custGeom>
              <a:rect b="b" l="l" r="r" t="t"/>
              <a:pathLst>
                <a:path extrusionOk="0" h="37" w="19">
                  <a:moveTo>
                    <a:pt x="1" y="1"/>
                  </a:moveTo>
                  <a:lnTo>
                    <a:pt x="1" y="18"/>
                  </a:lnTo>
                  <a:cubicBezTo>
                    <a:pt x="10" y="27"/>
                    <a:pt x="10" y="27"/>
                    <a:pt x="19" y="36"/>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9" name="Google Shape;9689;p61"/>
            <p:cNvSpPr/>
            <p:nvPr/>
          </p:nvSpPr>
          <p:spPr>
            <a:xfrm>
              <a:off x="2374511" y="2751494"/>
              <a:ext cx="2296" cy="3166"/>
            </a:xfrm>
            <a:custGeom>
              <a:rect b="b" l="l" r="r" t="t"/>
              <a:pathLst>
                <a:path extrusionOk="0" h="30" w="25">
                  <a:moveTo>
                    <a:pt x="15" y="1"/>
                  </a:moveTo>
                  <a:cubicBezTo>
                    <a:pt x="14" y="1"/>
                    <a:pt x="12" y="1"/>
                    <a:pt x="9" y="3"/>
                  </a:cubicBezTo>
                  <a:cubicBezTo>
                    <a:pt x="18" y="11"/>
                    <a:pt x="1" y="29"/>
                    <a:pt x="18" y="29"/>
                  </a:cubicBezTo>
                  <a:cubicBezTo>
                    <a:pt x="18" y="21"/>
                    <a:pt x="25"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0" name="Google Shape;9690;p61"/>
            <p:cNvSpPr/>
            <p:nvPr/>
          </p:nvSpPr>
          <p:spPr>
            <a:xfrm>
              <a:off x="2399676" y="2751705"/>
              <a:ext cx="918" cy="5699"/>
            </a:xfrm>
            <a:custGeom>
              <a:rect b="b" l="l" r="r" t="t"/>
              <a:pathLst>
                <a:path extrusionOk="0" h="54" w="10">
                  <a:moveTo>
                    <a:pt x="0" y="1"/>
                  </a:moveTo>
                  <a:lnTo>
                    <a:pt x="9" y="54"/>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1" name="Google Shape;9691;p61"/>
            <p:cNvSpPr/>
            <p:nvPr/>
          </p:nvSpPr>
          <p:spPr>
            <a:xfrm>
              <a:off x="2418320" y="2737352"/>
              <a:ext cx="3306" cy="5171"/>
            </a:xfrm>
            <a:custGeom>
              <a:rect b="b" l="l" r="r" t="t"/>
              <a:pathLst>
                <a:path extrusionOk="0" h="49" w="36">
                  <a:moveTo>
                    <a:pt x="29" y="0"/>
                  </a:moveTo>
                  <a:cubicBezTo>
                    <a:pt x="22" y="0"/>
                    <a:pt x="23" y="25"/>
                    <a:pt x="15" y="25"/>
                  </a:cubicBezTo>
                  <a:cubicBezTo>
                    <a:pt x="14" y="25"/>
                    <a:pt x="12" y="24"/>
                    <a:pt x="9" y="22"/>
                  </a:cubicBezTo>
                  <a:lnTo>
                    <a:pt x="9" y="22"/>
                  </a:lnTo>
                  <a:cubicBezTo>
                    <a:pt x="0" y="31"/>
                    <a:pt x="27" y="39"/>
                    <a:pt x="18" y="48"/>
                  </a:cubicBezTo>
                  <a:cubicBezTo>
                    <a:pt x="36" y="39"/>
                    <a:pt x="36" y="48"/>
                    <a:pt x="36" y="4"/>
                  </a:cubicBezTo>
                  <a:cubicBezTo>
                    <a:pt x="33" y="2"/>
                    <a:pt x="31" y="0"/>
                    <a:pt x="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2" name="Google Shape;9692;p61"/>
            <p:cNvSpPr/>
            <p:nvPr/>
          </p:nvSpPr>
          <p:spPr>
            <a:xfrm>
              <a:off x="2419147" y="2742418"/>
              <a:ext cx="918" cy="1055"/>
            </a:xfrm>
            <a:custGeom>
              <a:rect b="b" l="l" r="r" t="t"/>
              <a:pathLst>
                <a:path extrusionOk="0" h="10" w="10">
                  <a:moveTo>
                    <a:pt x="9" y="0"/>
                  </a:moveTo>
                  <a:cubicBezTo>
                    <a:pt x="9" y="0"/>
                    <a:pt x="0" y="0"/>
                    <a:pt x="0" y="9"/>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a:off x="2367990" y="2838348"/>
              <a:ext cx="1745" cy="2005"/>
            </a:xfrm>
            <a:custGeom>
              <a:rect b="b" l="l" r="r" t="t"/>
              <a:pathLst>
                <a:path extrusionOk="0" h="19" w="19">
                  <a:moveTo>
                    <a:pt x="19" y="1"/>
                  </a:moveTo>
                  <a:lnTo>
                    <a:pt x="1" y="10"/>
                  </a:lnTo>
                  <a:lnTo>
                    <a:pt x="10" y="18"/>
                  </a:ln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61"/>
            <p:cNvSpPr/>
            <p:nvPr/>
          </p:nvSpPr>
          <p:spPr>
            <a:xfrm>
              <a:off x="2364775" y="2836554"/>
              <a:ext cx="3306" cy="950"/>
            </a:xfrm>
            <a:custGeom>
              <a:rect b="b" l="l" r="r" t="t"/>
              <a:pathLst>
                <a:path extrusionOk="0" h="9" w="36">
                  <a:moveTo>
                    <a:pt x="9" y="0"/>
                  </a:moveTo>
                  <a:cubicBezTo>
                    <a:pt x="9" y="0"/>
                    <a:pt x="9" y="9"/>
                    <a:pt x="1" y="9"/>
                  </a:cubicBezTo>
                  <a:lnTo>
                    <a:pt x="36"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61"/>
            <p:cNvSpPr/>
            <p:nvPr/>
          </p:nvSpPr>
          <p:spPr>
            <a:xfrm>
              <a:off x="2466170" y="2815975"/>
              <a:ext cx="1745" cy="1055"/>
            </a:xfrm>
            <a:custGeom>
              <a:rect b="b" l="l" r="r" t="t"/>
              <a:pathLst>
                <a:path extrusionOk="0" h="10" w="19">
                  <a:moveTo>
                    <a:pt x="9" y="1"/>
                  </a:moveTo>
                  <a:cubicBezTo>
                    <a:pt x="0" y="1"/>
                    <a:pt x="0" y="10"/>
                    <a:pt x="0" y="10"/>
                  </a:cubicBez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61"/>
            <p:cNvSpPr/>
            <p:nvPr/>
          </p:nvSpPr>
          <p:spPr>
            <a:xfrm>
              <a:off x="2458088" y="2832755"/>
              <a:ext cx="3306" cy="1055"/>
            </a:xfrm>
            <a:custGeom>
              <a:rect b="b" l="l" r="r" t="t"/>
              <a:pathLst>
                <a:path extrusionOk="0" h="10" w="36">
                  <a:moveTo>
                    <a:pt x="35" y="10"/>
                  </a:moveTo>
                  <a:lnTo>
                    <a:pt x="35" y="1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7" name="Google Shape;9697;p61"/>
            <p:cNvSpPr/>
            <p:nvPr/>
          </p:nvSpPr>
          <p:spPr>
            <a:xfrm>
              <a:off x="2458088" y="2845841"/>
              <a:ext cx="3306" cy="2005"/>
            </a:xfrm>
            <a:custGeom>
              <a:rect b="b" l="l" r="r" t="t"/>
              <a:pathLst>
                <a:path extrusionOk="0" h="19" w="36">
                  <a:moveTo>
                    <a:pt x="35" y="0"/>
                  </a:moveTo>
                  <a:cubicBezTo>
                    <a:pt x="35" y="18"/>
                    <a:pt x="0" y="9"/>
                    <a:pt x="35" y="18"/>
                  </a:cubicBezTo>
                  <a:cubicBezTo>
                    <a:pt x="35" y="18"/>
                    <a:pt x="35" y="9"/>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8" name="Google Shape;9698;p61"/>
            <p:cNvSpPr/>
            <p:nvPr/>
          </p:nvSpPr>
          <p:spPr>
            <a:xfrm>
              <a:off x="1999882" y="1936559"/>
              <a:ext cx="103047" cy="117038"/>
            </a:xfrm>
            <a:custGeom>
              <a:rect b="b" l="l" r="r" t="t"/>
              <a:pathLst>
                <a:path extrusionOk="0" h="1109" w="1122">
                  <a:moveTo>
                    <a:pt x="544" y="1"/>
                  </a:moveTo>
                  <a:cubicBezTo>
                    <a:pt x="70" y="1"/>
                    <a:pt x="8" y="359"/>
                    <a:pt x="0" y="793"/>
                  </a:cubicBezTo>
                  <a:cubicBezTo>
                    <a:pt x="0" y="864"/>
                    <a:pt x="0" y="943"/>
                    <a:pt x="44" y="996"/>
                  </a:cubicBezTo>
                  <a:cubicBezTo>
                    <a:pt x="89" y="1049"/>
                    <a:pt x="168" y="1067"/>
                    <a:pt x="239" y="1076"/>
                  </a:cubicBezTo>
                  <a:cubicBezTo>
                    <a:pt x="378" y="1097"/>
                    <a:pt x="517" y="1109"/>
                    <a:pt x="656" y="1109"/>
                  </a:cubicBezTo>
                  <a:cubicBezTo>
                    <a:pt x="746" y="1109"/>
                    <a:pt x="837" y="1104"/>
                    <a:pt x="927" y="1093"/>
                  </a:cubicBezTo>
                  <a:cubicBezTo>
                    <a:pt x="866" y="829"/>
                    <a:pt x="1122" y="546"/>
                    <a:pt x="1033" y="281"/>
                  </a:cubicBezTo>
                  <a:cubicBezTo>
                    <a:pt x="980" y="122"/>
                    <a:pt x="821" y="25"/>
                    <a:pt x="662" y="7"/>
                  </a:cubicBezTo>
                  <a:cubicBezTo>
                    <a:pt x="620" y="3"/>
                    <a:pt x="581" y="1"/>
                    <a:pt x="5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9" name="Google Shape;9699;p61"/>
            <p:cNvSpPr/>
            <p:nvPr/>
          </p:nvSpPr>
          <p:spPr>
            <a:xfrm>
              <a:off x="2012281" y="2019825"/>
              <a:ext cx="3031" cy="950"/>
            </a:xfrm>
            <a:custGeom>
              <a:rect b="b" l="l" r="r" t="t"/>
              <a:pathLst>
                <a:path extrusionOk="0" h="9" w="33">
                  <a:moveTo>
                    <a:pt x="20" y="0"/>
                  </a:moveTo>
                  <a:cubicBezTo>
                    <a:pt x="10" y="0"/>
                    <a:pt x="1" y="4"/>
                    <a:pt x="7" y="4"/>
                  </a:cubicBezTo>
                  <a:cubicBezTo>
                    <a:pt x="4" y="7"/>
                    <a:pt x="5" y="8"/>
                    <a:pt x="7" y="8"/>
                  </a:cubicBezTo>
                  <a:cubicBezTo>
                    <a:pt x="13" y="8"/>
                    <a:pt x="27" y="4"/>
                    <a:pt x="33" y="4"/>
                  </a:cubicBezTo>
                  <a:cubicBezTo>
                    <a:pt x="30" y="1"/>
                    <a:pt x="25" y="0"/>
                    <a:pt x="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a:off x="2006311" y="2010011"/>
              <a:ext cx="2572" cy="950"/>
            </a:xfrm>
            <a:custGeom>
              <a:rect b="b" l="l" r="r" t="t"/>
              <a:pathLst>
                <a:path extrusionOk="0" h="9" w="28">
                  <a:moveTo>
                    <a:pt x="1" y="0"/>
                  </a:moveTo>
                  <a:lnTo>
                    <a:pt x="19" y="9"/>
                  </a:lnTo>
                  <a:lnTo>
                    <a:pt x="27"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1" name="Google Shape;9701;p61"/>
            <p:cNvSpPr/>
            <p:nvPr/>
          </p:nvSpPr>
          <p:spPr>
            <a:xfrm>
              <a:off x="2004750" y="2002518"/>
              <a:ext cx="4959" cy="5699"/>
            </a:xfrm>
            <a:custGeom>
              <a:rect b="b" l="l" r="r" t="t"/>
              <a:pathLst>
                <a:path extrusionOk="0" h="54" w="54">
                  <a:moveTo>
                    <a:pt x="44" y="0"/>
                  </a:moveTo>
                  <a:cubicBezTo>
                    <a:pt x="0" y="0"/>
                    <a:pt x="44" y="27"/>
                    <a:pt x="27" y="45"/>
                  </a:cubicBezTo>
                  <a:lnTo>
                    <a:pt x="18" y="45"/>
                  </a:lnTo>
                  <a:lnTo>
                    <a:pt x="53" y="53"/>
                  </a:lnTo>
                  <a:cubicBezTo>
                    <a:pt x="44" y="36"/>
                    <a:pt x="27" y="9"/>
                    <a:pt x="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2" name="Google Shape;9702;p61"/>
            <p:cNvSpPr/>
            <p:nvPr/>
          </p:nvSpPr>
          <p:spPr>
            <a:xfrm>
              <a:off x="2015496" y="1998507"/>
              <a:ext cx="1469" cy="1266"/>
            </a:xfrm>
            <a:custGeom>
              <a:rect b="b" l="l" r="r" t="t"/>
              <a:pathLst>
                <a:path extrusionOk="0" h="12" w="16">
                  <a:moveTo>
                    <a:pt x="1" y="1"/>
                  </a:moveTo>
                  <a:lnTo>
                    <a:pt x="1" y="1"/>
                  </a:lnTo>
                  <a:cubicBezTo>
                    <a:pt x="0" y="1"/>
                    <a:pt x="2" y="3"/>
                    <a:pt x="7" y="12"/>
                  </a:cubicBezTo>
                  <a:lnTo>
                    <a:pt x="16" y="12"/>
                  </a:lnTo>
                  <a:cubicBezTo>
                    <a:pt x="16" y="12"/>
                    <a:pt x="16" y="3"/>
                    <a:pt x="16" y="3"/>
                  </a:cubicBezTo>
                  <a:cubicBezTo>
                    <a:pt x="7" y="3"/>
                    <a:pt x="2"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3" name="Google Shape;9703;p61"/>
            <p:cNvSpPr/>
            <p:nvPr/>
          </p:nvSpPr>
          <p:spPr>
            <a:xfrm>
              <a:off x="2016873" y="1999457"/>
              <a:ext cx="551" cy="633"/>
            </a:xfrm>
            <a:custGeom>
              <a:rect b="b" l="l" r="r" t="t"/>
              <a:pathLst>
                <a:path extrusionOk="0" h="6" w="6">
                  <a:moveTo>
                    <a:pt x="4" y="0"/>
                  </a:moveTo>
                  <a:lnTo>
                    <a:pt x="4" y="0"/>
                  </a:lnTo>
                  <a:cubicBezTo>
                    <a:pt x="4" y="0"/>
                    <a:pt x="3" y="1"/>
                    <a:pt x="1" y="3"/>
                  </a:cubicBezTo>
                  <a:cubicBezTo>
                    <a:pt x="1" y="5"/>
                    <a:pt x="1" y="6"/>
                    <a:pt x="2" y="6"/>
                  </a:cubicBezTo>
                  <a:cubicBezTo>
                    <a:pt x="3" y="6"/>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4" name="Google Shape;9704;p61"/>
            <p:cNvSpPr/>
            <p:nvPr/>
          </p:nvSpPr>
          <p:spPr>
            <a:xfrm>
              <a:off x="2016047" y="1995341"/>
              <a:ext cx="3398" cy="1689"/>
            </a:xfrm>
            <a:custGeom>
              <a:rect b="b" l="l" r="r" t="t"/>
              <a:pathLst>
                <a:path extrusionOk="0" h="16" w="37">
                  <a:moveTo>
                    <a:pt x="22" y="0"/>
                  </a:moveTo>
                  <a:cubicBezTo>
                    <a:pt x="16" y="0"/>
                    <a:pt x="10" y="2"/>
                    <a:pt x="1" y="7"/>
                  </a:cubicBezTo>
                  <a:lnTo>
                    <a:pt x="10" y="15"/>
                  </a:lnTo>
                  <a:cubicBezTo>
                    <a:pt x="18" y="15"/>
                    <a:pt x="27" y="7"/>
                    <a:pt x="36" y="7"/>
                  </a:cubicBezTo>
                  <a:cubicBezTo>
                    <a:pt x="32" y="2"/>
                    <a:pt x="27" y="0"/>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5" name="Google Shape;9705;p61"/>
            <p:cNvSpPr/>
            <p:nvPr/>
          </p:nvSpPr>
          <p:spPr>
            <a:xfrm>
              <a:off x="2013659" y="1994181"/>
              <a:ext cx="918" cy="950"/>
            </a:xfrm>
            <a:custGeom>
              <a:rect b="b" l="l" r="r" t="t"/>
              <a:pathLst>
                <a:path extrusionOk="0" h="9" w="10">
                  <a:moveTo>
                    <a:pt x="0" y="0"/>
                  </a:moveTo>
                  <a:lnTo>
                    <a:pt x="0" y="9"/>
                  </a:lnTo>
                  <a:cubicBezTo>
                    <a:pt x="9" y="9"/>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61"/>
            <p:cNvSpPr/>
            <p:nvPr/>
          </p:nvSpPr>
          <p:spPr>
            <a:xfrm>
              <a:off x="2013475" y="1995025"/>
              <a:ext cx="1837" cy="1055"/>
            </a:xfrm>
            <a:custGeom>
              <a:rect b="b" l="l" r="r" t="t"/>
              <a:pathLst>
                <a:path extrusionOk="0" h="10" w="20">
                  <a:moveTo>
                    <a:pt x="2" y="1"/>
                  </a:moveTo>
                  <a:lnTo>
                    <a:pt x="4" y="2"/>
                  </a:lnTo>
                  <a:lnTo>
                    <a:pt x="4" y="2"/>
                  </a:lnTo>
                  <a:cubicBezTo>
                    <a:pt x="5" y="1"/>
                    <a:pt x="7" y="1"/>
                    <a:pt x="11" y="1"/>
                  </a:cubicBezTo>
                  <a:close/>
                  <a:moveTo>
                    <a:pt x="4" y="2"/>
                  </a:moveTo>
                  <a:cubicBezTo>
                    <a:pt x="0" y="4"/>
                    <a:pt x="13" y="10"/>
                    <a:pt x="20" y="10"/>
                  </a:cubicBezTo>
                  <a:lnTo>
                    <a:pt x="4" y="2"/>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61"/>
            <p:cNvSpPr/>
            <p:nvPr/>
          </p:nvSpPr>
          <p:spPr>
            <a:xfrm>
              <a:off x="2012006" y="1996924"/>
              <a:ext cx="2572" cy="1477"/>
            </a:xfrm>
            <a:custGeom>
              <a:rect b="b" l="l" r="r" t="t"/>
              <a:pathLst>
                <a:path extrusionOk="0" h="14" w="28">
                  <a:moveTo>
                    <a:pt x="1" y="0"/>
                  </a:moveTo>
                  <a:cubicBezTo>
                    <a:pt x="1" y="9"/>
                    <a:pt x="7" y="14"/>
                    <a:pt x="14" y="14"/>
                  </a:cubicBezTo>
                  <a:cubicBezTo>
                    <a:pt x="21" y="14"/>
                    <a:pt x="27" y="9"/>
                    <a:pt x="27" y="0"/>
                  </a:cubicBezTo>
                  <a:lnTo>
                    <a:pt x="27" y="0"/>
                  </a:lnTo>
                  <a:cubicBezTo>
                    <a:pt x="23" y="5"/>
                    <a:pt x="18" y="7"/>
                    <a:pt x="14" y="7"/>
                  </a:cubicBezTo>
                  <a:cubicBezTo>
                    <a:pt x="10" y="7"/>
                    <a:pt x="5" y="5"/>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61"/>
            <p:cNvSpPr/>
            <p:nvPr/>
          </p:nvSpPr>
          <p:spPr>
            <a:xfrm>
              <a:off x="2003924" y="2001568"/>
              <a:ext cx="1745" cy="2005"/>
            </a:xfrm>
            <a:custGeom>
              <a:rect b="b" l="l" r="r" t="t"/>
              <a:pathLst>
                <a:path extrusionOk="0" h="19" w="19">
                  <a:moveTo>
                    <a:pt x="9" y="1"/>
                  </a:moveTo>
                  <a:lnTo>
                    <a:pt x="0" y="9"/>
                  </a:lnTo>
                  <a:lnTo>
                    <a:pt x="9" y="18"/>
                  </a:lnTo>
                  <a:cubicBezTo>
                    <a:pt x="0" y="9"/>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61"/>
            <p:cNvSpPr/>
            <p:nvPr/>
          </p:nvSpPr>
          <p:spPr>
            <a:xfrm>
              <a:off x="2015220" y="1989009"/>
              <a:ext cx="3398" cy="1477"/>
            </a:xfrm>
            <a:custGeom>
              <a:rect b="b" l="l" r="r" t="t"/>
              <a:pathLst>
                <a:path extrusionOk="0" h="14" w="37">
                  <a:moveTo>
                    <a:pt x="27" y="1"/>
                  </a:moveTo>
                  <a:cubicBezTo>
                    <a:pt x="21" y="1"/>
                    <a:pt x="13" y="5"/>
                    <a:pt x="1" y="5"/>
                  </a:cubicBezTo>
                  <a:lnTo>
                    <a:pt x="10" y="14"/>
                  </a:lnTo>
                  <a:cubicBezTo>
                    <a:pt x="19" y="5"/>
                    <a:pt x="27" y="5"/>
                    <a:pt x="36" y="5"/>
                  </a:cubicBezTo>
                  <a:cubicBezTo>
                    <a:pt x="33" y="2"/>
                    <a:pt x="30"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61"/>
            <p:cNvSpPr/>
            <p:nvPr/>
          </p:nvSpPr>
          <p:spPr>
            <a:xfrm>
              <a:off x="2014485" y="1987637"/>
              <a:ext cx="827" cy="1900"/>
            </a:xfrm>
            <a:custGeom>
              <a:rect b="b" l="l" r="r" t="t"/>
              <a:pathLst>
                <a:path extrusionOk="0" h="18" w="9">
                  <a:moveTo>
                    <a:pt x="0" y="0"/>
                  </a:moveTo>
                  <a:cubicBezTo>
                    <a:pt x="0" y="9"/>
                    <a:pt x="0" y="18"/>
                    <a:pt x="9" y="18"/>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61"/>
            <p:cNvSpPr/>
            <p:nvPr/>
          </p:nvSpPr>
          <p:spPr>
            <a:xfrm>
              <a:off x="2009618" y="1993231"/>
              <a:ext cx="2480" cy="2849"/>
            </a:xfrm>
            <a:custGeom>
              <a:rect b="b" l="l" r="r" t="t"/>
              <a:pathLst>
                <a:path extrusionOk="0" h="27" w="27">
                  <a:moveTo>
                    <a:pt x="0" y="0"/>
                  </a:moveTo>
                  <a:lnTo>
                    <a:pt x="27" y="27"/>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61"/>
            <p:cNvSpPr/>
            <p:nvPr/>
          </p:nvSpPr>
          <p:spPr>
            <a:xfrm>
              <a:off x="2018527" y="1983838"/>
              <a:ext cx="2480" cy="2005"/>
            </a:xfrm>
            <a:custGeom>
              <a:rect b="b" l="l" r="r" t="t"/>
              <a:pathLst>
                <a:path extrusionOk="0" h="19" w="27">
                  <a:moveTo>
                    <a:pt x="0" y="1"/>
                  </a:moveTo>
                  <a:lnTo>
                    <a:pt x="9" y="10"/>
                  </a:lnTo>
                  <a:lnTo>
                    <a:pt x="27" y="1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61"/>
            <p:cNvSpPr/>
            <p:nvPr/>
          </p:nvSpPr>
          <p:spPr>
            <a:xfrm>
              <a:off x="2019353" y="1980145"/>
              <a:ext cx="4133" cy="2955"/>
            </a:xfrm>
            <a:custGeom>
              <a:rect b="b" l="l" r="r" t="t"/>
              <a:pathLst>
                <a:path extrusionOk="0" h="28" w="45">
                  <a:moveTo>
                    <a:pt x="18" y="1"/>
                  </a:moveTo>
                  <a:cubicBezTo>
                    <a:pt x="18" y="9"/>
                    <a:pt x="18" y="18"/>
                    <a:pt x="0" y="18"/>
                  </a:cubicBezTo>
                  <a:cubicBezTo>
                    <a:pt x="9" y="23"/>
                    <a:pt x="18" y="23"/>
                    <a:pt x="26" y="23"/>
                  </a:cubicBezTo>
                  <a:cubicBezTo>
                    <a:pt x="33" y="23"/>
                    <a:pt x="40" y="23"/>
                    <a:pt x="44" y="27"/>
                  </a:cubicBezTo>
                  <a:cubicBezTo>
                    <a:pt x="44" y="18"/>
                    <a:pt x="27" y="9"/>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4" name="Google Shape;9714;p61"/>
            <p:cNvSpPr/>
            <p:nvPr/>
          </p:nvSpPr>
          <p:spPr>
            <a:xfrm>
              <a:off x="2019353" y="1979195"/>
              <a:ext cx="1653" cy="1055"/>
            </a:xfrm>
            <a:custGeom>
              <a:rect b="b" l="l" r="r" t="t"/>
              <a:pathLst>
                <a:path extrusionOk="0" h="10" w="18">
                  <a:moveTo>
                    <a:pt x="0" y="1"/>
                  </a:moveTo>
                  <a:cubicBezTo>
                    <a:pt x="9" y="1"/>
                    <a:pt x="9" y="10"/>
                    <a:pt x="18" y="10"/>
                  </a:cubicBez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5" name="Google Shape;9715;p61"/>
            <p:cNvSpPr/>
            <p:nvPr/>
          </p:nvSpPr>
          <p:spPr>
            <a:xfrm>
              <a:off x="2015220" y="1985738"/>
              <a:ext cx="2572" cy="106"/>
            </a:xfrm>
            <a:custGeom>
              <a:rect b="b" l="l" r="r" t="t"/>
              <a:pathLst>
                <a:path extrusionOk="0" h="1" w="28">
                  <a:moveTo>
                    <a:pt x="1" y="1"/>
                  </a:moveTo>
                  <a:cubicBezTo>
                    <a:pt x="1" y="1"/>
                    <a:pt x="19" y="1"/>
                    <a:pt x="27" y="1"/>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61"/>
            <p:cNvSpPr/>
            <p:nvPr/>
          </p:nvSpPr>
          <p:spPr>
            <a:xfrm>
              <a:off x="2015220" y="1984788"/>
              <a:ext cx="92" cy="1055"/>
            </a:xfrm>
            <a:custGeom>
              <a:rect b="b" l="l" r="r" t="t"/>
              <a:pathLst>
                <a:path extrusionOk="0" h="10" w="1">
                  <a:moveTo>
                    <a:pt x="1" y="10"/>
                  </a:moveTo>
                  <a:lnTo>
                    <a:pt x="1" y="10"/>
                  </a:lnTo>
                  <a:cubicBezTo>
                    <a:pt x="1" y="1"/>
                    <a:pt x="1" y="1"/>
                    <a:pt x="1" y="1"/>
                  </a:cubicBezTo>
                  <a:cubicBezTo>
                    <a:pt x="1" y="1"/>
                    <a:pt x="1" y="1"/>
                    <a:pt x="1"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61"/>
            <p:cNvSpPr/>
            <p:nvPr/>
          </p:nvSpPr>
          <p:spPr>
            <a:xfrm>
              <a:off x="2014485" y="1985738"/>
              <a:ext cx="827" cy="106"/>
            </a:xfrm>
            <a:custGeom>
              <a:rect b="b" l="l" r="r" t="t"/>
              <a:pathLst>
                <a:path extrusionOk="0" h="1" w="9">
                  <a:moveTo>
                    <a:pt x="9" y="1"/>
                  </a:moveTo>
                  <a:lnTo>
                    <a:pt x="9" y="1"/>
                  </a:lnTo>
                  <a:cubicBezTo>
                    <a:pt x="9" y="1"/>
                    <a:pt x="0"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8" name="Google Shape;9718;p61"/>
            <p:cNvSpPr/>
            <p:nvPr/>
          </p:nvSpPr>
          <p:spPr>
            <a:xfrm>
              <a:off x="2007138" y="1988271"/>
              <a:ext cx="4959" cy="2216"/>
            </a:xfrm>
            <a:custGeom>
              <a:rect b="b" l="l" r="r" t="t"/>
              <a:pathLst>
                <a:path extrusionOk="0" h="21" w="54">
                  <a:moveTo>
                    <a:pt x="14" y="1"/>
                  </a:moveTo>
                  <a:cubicBezTo>
                    <a:pt x="10" y="1"/>
                    <a:pt x="6" y="1"/>
                    <a:pt x="1" y="3"/>
                  </a:cubicBezTo>
                  <a:cubicBezTo>
                    <a:pt x="18" y="12"/>
                    <a:pt x="36" y="12"/>
                    <a:pt x="54" y="21"/>
                  </a:cubicBezTo>
                  <a:cubicBezTo>
                    <a:pt x="39" y="14"/>
                    <a:pt x="31" y="1"/>
                    <a:pt x="1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9" name="Google Shape;9719;p61"/>
            <p:cNvSpPr/>
            <p:nvPr/>
          </p:nvSpPr>
          <p:spPr>
            <a:xfrm>
              <a:off x="2011179" y="1985738"/>
              <a:ext cx="2572" cy="2005"/>
            </a:xfrm>
            <a:custGeom>
              <a:rect b="b" l="l" r="r" t="t"/>
              <a:pathLst>
                <a:path extrusionOk="0" h="19" w="28">
                  <a:moveTo>
                    <a:pt x="10" y="1"/>
                  </a:moveTo>
                  <a:lnTo>
                    <a:pt x="1" y="9"/>
                  </a:lnTo>
                  <a:cubicBezTo>
                    <a:pt x="5" y="14"/>
                    <a:pt x="10" y="14"/>
                    <a:pt x="14" y="14"/>
                  </a:cubicBezTo>
                  <a:cubicBezTo>
                    <a:pt x="19" y="14"/>
                    <a:pt x="23" y="14"/>
                    <a:pt x="27" y="18"/>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61"/>
            <p:cNvSpPr/>
            <p:nvPr/>
          </p:nvSpPr>
          <p:spPr>
            <a:xfrm>
              <a:off x="2012006" y="1984788"/>
              <a:ext cx="918" cy="1055"/>
            </a:xfrm>
            <a:custGeom>
              <a:rect b="b" l="l" r="r" t="t"/>
              <a:pathLst>
                <a:path extrusionOk="0" h="10" w="10">
                  <a:moveTo>
                    <a:pt x="1" y="1"/>
                  </a:moveTo>
                  <a:lnTo>
                    <a:pt x="1" y="10"/>
                  </a:lnTo>
                  <a:lnTo>
                    <a:pt x="10"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61"/>
            <p:cNvSpPr/>
            <p:nvPr/>
          </p:nvSpPr>
          <p:spPr>
            <a:xfrm>
              <a:off x="2015220" y="1978245"/>
              <a:ext cx="1745" cy="2427"/>
            </a:xfrm>
            <a:custGeom>
              <a:rect b="b" l="l" r="r" t="t"/>
              <a:pathLst>
                <a:path extrusionOk="0" h="23" w="19">
                  <a:moveTo>
                    <a:pt x="10" y="1"/>
                  </a:moveTo>
                  <a:cubicBezTo>
                    <a:pt x="10" y="10"/>
                    <a:pt x="1" y="10"/>
                    <a:pt x="1" y="19"/>
                  </a:cubicBezTo>
                  <a:cubicBezTo>
                    <a:pt x="7" y="19"/>
                    <a:pt x="13" y="22"/>
                    <a:pt x="16" y="22"/>
                  </a:cubicBezTo>
                  <a:cubicBezTo>
                    <a:pt x="18" y="22"/>
                    <a:pt x="19" y="22"/>
                    <a:pt x="19" y="19"/>
                  </a:cubicBezTo>
                  <a:cubicBezTo>
                    <a:pt x="10" y="10"/>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2" name="Google Shape;9722;p61"/>
            <p:cNvSpPr/>
            <p:nvPr/>
          </p:nvSpPr>
          <p:spPr>
            <a:xfrm>
              <a:off x="2015220" y="1982994"/>
              <a:ext cx="918" cy="106"/>
            </a:xfrm>
            <a:custGeom>
              <a:rect b="b" l="l" r="r" t="t"/>
              <a:pathLst>
                <a:path extrusionOk="0" h="1" w="10">
                  <a:moveTo>
                    <a:pt x="10" y="0"/>
                  </a:moveTo>
                  <a:lnTo>
                    <a:pt x="10" y="0"/>
                  </a:lnTo>
                  <a:cubicBezTo>
                    <a:pt x="1" y="0"/>
                    <a:pt x="1"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3" name="Google Shape;9723;p61"/>
            <p:cNvSpPr/>
            <p:nvPr/>
          </p:nvSpPr>
          <p:spPr>
            <a:xfrm>
              <a:off x="2017700" y="1972652"/>
              <a:ext cx="92" cy="106"/>
            </a:xfrm>
            <a:custGeom>
              <a:rect b="b" l="l" r="r" t="t"/>
              <a:pathLst>
                <a:path extrusionOk="0" h="1" w="1">
                  <a:moveTo>
                    <a:pt x="0" y="1"/>
                  </a:move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61"/>
            <p:cNvSpPr/>
            <p:nvPr/>
          </p:nvSpPr>
          <p:spPr>
            <a:xfrm>
              <a:off x="2014485" y="1980145"/>
              <a:ext cx="827" cy="1055"/>
            </a:xfrm>
            <a:custGeom>
              <a:rect b="b" l="l" r="r" t="t"/>
              <a:pathLst>
                <a:path extrusionOk="0" h="10" w="9">
                  <a:moveTo>
                    <a:pt x="0" y="1"/>
                  </a:moveTo>
                  <a:cubicBezTo>
                    <a:pt x="0" y="1"/>
                    <a:pt x="0" y="9"/>
                    <a:pt x="9" y="9"/>
                  </a:cubicBezTo>
                  <a:cubicBezTo>
                    <a:pt x="9" y="9"/>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61"/>
            <p:cNvSpPr/>
            <p:nvPr/>
          </p:nvSpPr>
          <p:spPr>
            <a:xfrm>
              <a:off x="2017700" y="1977401"/>
              <a:ext cx="1745" cy="106"/>
            </a:xfrm>
            <a:custGeom>
              <a:rect b="b" l="l" r="r" t="t"/>
              <a:pathLst>
                <a:path extrusionOk="0" h="1" w="19">
                  <a:moveTo>
                    <a:pt x="9" y="0"/>
                  </a:moveTo>
                  <a:cubicBezTo>
                    <a:pt x="9" y="0"/>
                    <a:pt x="0" y="0"/>
                    <a:pt x="0" y="0"/>
                  </a:cubicBezTo>
                  <a:cubicBezTo>
                    <a:pt x="9" y="0"/>
                    <a:pt x="18"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61"/>
            <p:cNvSpPr/>
            <p:nvPr/>
          </p:nvSpPr>
          <p:spPr>
            <a:xfrm>
              <a:off x="2016047" y="1982044"/>
              <a:ext cx="827" cy="528"/>
            </a:xfrm>
            <a:custGeom>
              <a:rect b="b" l="l" r="r" t="t"/>
              <a:pathLst>
                <a:path extrusionOk="0" h="5" w="9">
                  <a:moveTo>
                    <a:pt x="1" y="0"/>
                  </a:moveTo>
                  <a:cubicBezTo>
                    <a:pt x="4" y="3"/>
                    <a:pt x="6" y="4"/>
                    <a:pt x="7" y="4"/>
                  </a:cubicBezTo>
                  <a:cubicBezTo>
                    <a:pt x="9" y="4"/>
                    <a:pt x="7"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61"/>
            <p:cNvSpPr/>
            <p:nvPr/>
          </p:nvSpPr>
          <p:spPr>
            <a:xfrm>
              <a:off x="2015220" y="1981094"/>
              <a:ext cx="918" cy="1055"/>
            </a:xfrm>
            <a:custGeom>
              <a:rect b="b" l="l" r="r" t="t"/>
              <a:pathLst>
                <a:path extrusionOk="0" h="10" w="10">
                  <a:moveTo>
                    <a:pt x="1" y="0"/>
                  </a:moveTo>
                  <a:cubicBezTo>
                    <a:pt x="1" y="9"/>
                    <a:pt x="1" y="9"/>
                    <a:pt x="10" y="9"/>
                  </a:cubicBez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61"/>
            <p:cNvSpPr/>
            <p:nvPr/>
          </p:nvSpPr>
          <p:spPr>
            <a:xfrm>
              <a:off x="2005577" y="1963365"/>
              <a:ext cx="12215" cy="9393"/>
            </a:xfrm>
            <a:custGeom>
              <a:rect b="b" l="l" r="r" t="t"/>
              <a:pathLst>
                <a:path extrusionOk="0" h="89" w="133">
                  <a:moveTo>
                    <a:pt x="9" y="1"/>
                  </a:moveTo>
                  <a:lnTo>
                    <a:pt x="18" y="18"/>
                  </a:lnTo>
                  <a:cubicBezTo>
                    <a:pt x="18" y="18"/>
                    <a:pt x="9" y="9"/>
                    <a:pt x="0" y="9"/>
                  </a:cubicBezTo>
                  <a:cubicBezTo>
                    <a:pt x="18" y="18"/>
                    <a:pt x="35" y="45"/>
                    <a:pt x="9" y="45"/>
                  </a:cubicBezTo>
                  <a:cubicBezTo>
                    <a:pt x="18" y="62"/>
                    <a:pt x="88" y="80"/>
                    <a:pt x="132" y="89"/>
                  </a:cubicBezTo>
                  <a:cubicBezTo>
                    <a:pt x="124" y="80"/>
                    <a:pt x="115" y="80"/>
                    <a:pt x="106" y="62"/>
                  </a:cubicBezTo>
                  <a:cubicBezTo>
                    <a:pt x="100" y="62"/>
                    <a:pt x="86" y="70"/>
                    <a:pt x="73" y="70"/>
                  </a:cubicBezTo>
                  <a:cubicBezTo>
                    <a:pt x="66" y="70"/>
                    <a:pt x="59" y="68"/>
                    <a:pt x="53" y="62"/>
                  </a:cubicBezTo>
                  <a:cubicBezTo>
                    <a:pt x="53" y="49"/>
                    <a:pt x="55" y="47"/>
                    <a:pt x="60" y="47"/>
                  </a:cubicBezTo>
                  <a:cubicBezTo>
                    <a:pt x="62" y="47"/>
                    <a:pt x="65" y="48"/>
                    <a:pt x="68" y="48"/>
                  </a:cubicBezTo>
                  <a:cubicBezTo>
                    <a:pt x="71" y="48"/>
                    <a:pt x="75" y="47"/>
                    <a:pt x="80" y="45"/>
                  </a:cubicBezTo>
                  <a:cubicBezTo>
                    <a:pt x="53" y="45"/>
                    <a:pt x="53" y="9"/>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61"/>
            <p:cNvSpPr/>
            <p:nvPr/>
          </p:nvSpPr>
          <p:spPr>
            <a:xfrm>
              <a:off x="2016873" y="1972652"/>
              <a:ext cx="3306" cy="2005"/>
            </a:xfrm>
            <a:custGeom>
              <a:rect b="b" l="l" r="r" t="t"/>
              <a:pathLst>
                <a:path extrusionOk="0" h="19" w="36">
                  <a:moveTo>
                    <a:pt x="9" y="1"/>
                  </a:moveTo>
                  <a:lnTo>
                    <a:pt x="1" y="19"/>
                  </a:lnTo>
                  <a:lnTo>
                    <a:pt x="36" y="19"/>
                  </a:lnTo>
                  <a:cubicBezTo>
                    <a:pt x="27" y="10"/>
                    <a:pt x="18"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61"/>
            <p:cNvSpPr/>
            <p:nvPr/>
          </p:nvSpPr>
          <p:spPr>
            <a:xfrm>
              <a:off x="2011179" y="1974551"/>
              <a:ext cx="6613" cy="3799"/>
            </a:xfrm>
            <a:custGeom>
              <a:rect b="b" l="l" r="r" t="t"/>
              <a:pathLst>
                <a:path extrusionOk="0" h="36" w="72">
                  <a:moveTo>
                    <a:pt x="1" y="1"/>
                  </a:moveTo>
                  <a:cubicBezTo>
                    <a:pt x="1" y="9"/>
                    <a:pt x="19" y="9"/>
                    <a:pt x="27" y="27"/>
                  </a:cubicBezTo>
                  <a:cubicBezTo>
                    <a:pt x="27" y="19"/>
                    <a:pt x="28" y="17"/>
                    <a:pt x="30" y="17"/>
                  </a:cubicBezTo>
                  <a:cubicBezTo>
                    <a:pt x="32" y="17"/>
                    <a:pt x="37" y="23"/>
                    <a:pt x="44" y="23"/>
                  </a:cubicBezTo>
                  <a:cubicBezTo>
                    <a:pt x="45" y="23"/>
                    <a:pt x="47" y="23"/>
                    <a:pt x="49" y="22"/>
                  </a:cubicBezTo>
                  <a:lnTo>
                    <a:pt x="49" y="22"/>
                  </a:lnTo>
                  <a:cubicBezTo>
                    <a:pt x="50" y="24"/>
                    <a:pt x="52" y="25"/>
                    <a:pt x="54" y="27"/>
                  </a:cubicBezTo>
                  <a:cubicBezTo>
                    <a:pt x="54" y="24"/>
                    <a:pt x="54" y="21"/>
                    <a:pt x="54" y="18"/>
                  </a:cubicBezTo>
                  <a:cubicBezTo>
                    <a:pt x="52" y="20"/>
                    <a:pt x="50" y="21"/>
                    <a:pt x="49" y="22"/>
                  </a:cubicBezTo>
                  <a:lnTo>
                    <a:pt x="49" y="22"/>
                  </a:lnTo>
                  <a:cubicBezTo>
                    <a:pt x="34" y="8"/>
                    <a:pt x="25" y="1"/>
                    <a:pt x="1" y="1"/>
                  </a:cubicBezTo>
                  <a:close/>
                  <a:moveTo>
                    <a:pt x="63" y="1"/>
                  </a:moveTo>
                  <a:cubicBezTo>
                    <a:pt x="54" y="9"/>
                    <a:pt x="54" y="9"/>
                    <a:pt x="54" y="27"/>
                  </a:cubicBezTo>
                  <a:cubicBezTo>
                    <a:pt x="57" y="24"/>
                    <a:pt x="59" y="23"/>
                    <a:pt x="60" y="23"/>
                  </a:cubicBezTo>
                  <a:cubicBezTo>
                    <a:pt x="63" y="23"/>
                    <a:pt x="63" y="27"/>
                    <a:pt x="63" y="27"/>
                  </a:cubicBezTo>
                  <a:lnTo>
                    <a:pt x="63" y="1"/>
                  </a:lnTo>
                  <a:close/>
                  <a:moveTo>
                    <a:pt x="54" y="27"/>
                  </a:moveTo>
                  <a:cubicBezTo>
                    <a:pt x="54" y="32"/>
                    <a:pt x="54" y="36"/>
                    <a:pt x="54" y="36"/>
                  </a:cubicBezTo>
                  <a:cubicBezTo>
                    <a:pt x="63" y="36"/>
                    <a:pt x="63" y="27"/>
                    <a:pt x="71" y="27"/>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61"/>
            <p:cNvSpPr/>
            <p:nvPr/>
          </p:nvSpPr>
          <p:spPr>
            <a:xfrm>
              <a:off x="2003097" y="198668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2" name="Google Shape;9732;p61"/>
            <p:cNvSpPr/>
            <p:nvPr/>
          </p:nvSpPr>
          <p:spPr>
            <a:xfrm>
              <a:off x="2003097" y="1985316"/>
              <a:ext cx="6613" cy="2638"/>
            </a:xfrm>
            <a:custGeom>
              <a:rect b="b" l="l" r="r" t="t"/>
              <a:pathLst>
                <a:path extrusionOk="0" h="25" w="72">
                  <a:moveTo>
                    <a:pt x="64" y="1"/>
                  </a:moveTo>
                  <a:cubicBezTo>
                    <a:pt x="58" y="1"/>
                    <a:pt x="51" y="2"/>
                    <a:pt x="44" y="5"/>
                  </a:cubicBezTo>
                  <a:lnTo>
                    <a:pt x="71" y="5"/>
                  </a:lnTo>
                  <a:cubicBezTo>
                    <a:pt x="71" y="2"/>
                    <a:pt x="68" y="1"/>
                    <a:pt x="64" y="1"/>
                  </a:cubicBezTo>
                  <a:close/>
                  <a:moveTo>
                    <a:pt x="18" y="5"/>
                  </a:moveTo>
                  <a:cubicBezTo>
                    <a:pt x="18" y="5"/>
                    <a:pt x="27" y="13"/>
                    <a:pt x="27" y="13"/>
                  </a:cubicBezTo>
                  <a:cubicBezTo>
                    <a:pt x="30" y="10"/>
                    <a:pt x="37" y="7"/>
                    <a:pt x="44" y="5"/>
                  </a:cubicBezTo>
                  <a:close/>
                  <a:moveTo>
                    <a:pt x="27" y="13"/>
                  </a:moveTo>
                  <a:cubicBezTo>
                    <a:pt x="24" y="16"/>
                    <a:pt x="21" y="17"/>
                    <a:pt x="18" y="17"/>
                  </a:cubicBezTo>
                  <a:cubicBezTo>
                    <a:pt x="12" y="17"/>
                    <a:pt x="6" y="13"/>
                    <a:pt x="1" y="13"/>
                  </a:cubicBezTo>
                  <a:lnTo>
                    <a:pt x="1" y="13"/>
                  </a:lnTo>
                  <a:cubicBezTo>
                    <a:pt x="8" y="13"/>
                    <a:pt x="15" y="25"/>
                    <a:pt x="26" y="25"/>
                  </a:cubicBezTo>
                  <a:cubicBezTo>
                    <a:pt x="29" y="25"/>
                    <a:pt x="32" y="24"/>
                    <a:pt x="36" y="22"/>
                  </a:cubicBezTo>
                  <a:lnTo>
                    <a:pt x="27" y="13"/>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1"/>
            <p:cNvSpPr/>
            <p:nvPr/>
          </p:nvSpPr>
          <p:spPr>
            <a:xfrm>
              <a:off x="2007138" y="1978245"/>
              <a:ext cx="2572" cy="2955"/>
            </a:xfrm>
            <a:custGeom>
              <a:rect b="b" l="l" r="r" t="t"/>
              <a:pathLst>
                <a:path extrusionOk="0" h="28" w="28">
                  <a:moveTo>
                    <a:pt x="18" y="1"/>
                  </a:moveTo>
                  <a:lnTo>
                    <a:pt x="1" y="10"/>
                  </a:lnTo>
                  <a:lnTo>
                    <a:pt x="10" y="10"/>
                  </a:lnTo>
                  <a:cubicBezTo>
                    <a:pt x="1" y="19"/>
                    <a:pt x="18" y="19"/>
                    <a:pt x="27" y="27"/>
                  </a:cubicBezTo>
                  <a:cubicBezTo>
                    <a:pt x="27" y="19"/>
                    <a:pt x="27"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1"/>
            <p:cNvSpPr/>
            <p:nvPr/>
          </p:nvSpPr>
          <p:spPr>
            <a:xfrm>
              <a:off x="2018527" y="1971807"/>
              <a:ext cx="2480" cy="1900"/>
            </a:xfrm>
            <a:custGeom>
              <a:rect b="b" l="l" r="r" t="t"/>
              <a:pathLst>
                <a:path extrusionOk="0" h="18" w="27">
                  <a:moveTo>
                    <a:pt x="0" y="0"/>
                  </a:moveTo>
                  <a:lnTo>
                    <a:pt x="9" y="9"/>
                  </a:lnTo>
                  <a:lnTo>
                    <a:pt x="27"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1"/>
            <p:cNvSpPr/>
            <p:nvPr/>
          </p:nvSpPr>
          <p:spPr>
            <a:xfrm>
              <a:off x="2019353" y="1969908"/>
              <a:ext cx="1653" cy="2005"/>
            </a:xfrm>
            <a:custGeom>
              <a:rect b="b" l="l" r="r" t="t"/>
              <a:pathLst>
                <a:path extrusionOk="0" h="19" w="18">
                  <a:moveTo>
                    <a:pt x="0" y="0"/>
                  </a:moveTo>
                  <a:lnTo>
                    <a:pt x="18"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1"/>
            <p:cNvSpPr/>
            <p:nvPr/>
          </p:nvSpPr>
          <p:spPr>
            <a:xfrm>
              <a:off x="2102012" y="2014654"/>
              <a:ext cx="92" cy="1055"/>
            </a:xfrm>
            <a:custGeom>
              <a:rect b="b" l="l" r="r" t="t"/>
              <a:pathLst>
                <a:path extrusionOk="0" h="10" w="1">
                  <a:moveTo>
                    <a:pt x="1" y="0"/>
                  </a:moveTo>
                  <a:lnTo>
                    <a:pt x="1" y="9"/>
                  </a:ln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61"/>
            <p:cNvSpPr/>
            <p:nvPr/>
          </p:nvSpPr>
          <p:spPr>
            <a:xfrm>
              <a:off x="2102839" y="2010011"/>
              <a:ext cx="918" cy="528"/>
            </a:xfrm>
            <a:custGeom>
              <a:rect b="b" l="l" r="r" t="t"/>
              <a:pathLst>
                <a:path extrusionOk="0" h="5" w="10">
                  <a:moveTo>
                    <a:pt x="1" y="0"/>
                  </a:moveTo>
                  <a:cubicBezTo>
                    <a:pt x="1" y="0"/>
                    <a:pt x="5" y="4"/>
                    <a:pt x="7" y="4"/>
                  </a:cubicBezTo>
                  <a:cubicBezTo>
                    <a:pt x="8" y="4"/>
                    <a:pt x="9" y="3"/>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61"/>
            <p:cNvSpPr/>
            <p:nvPr/>
          </p:nvSpPr>
          <p:spPr>
            <a:xfrm>
              <a:off x="2059856" y="1952178"/>
              <a:ext cx="1745" cy="3905"/>
            </a:xfrm>
            <a:custGeom>
              <a:rect b="b" l="l" r="r" t="t"/>
              <a:pathLst>
                <a:path extrusionOk="0" h="37" w="19">
                  <a:moveTo>
                    <a:pt x="1" y="1"/>
                  </a:moveTo>
                  <a:cubicBezTo>
                    <a:pt x="7" y="14"/>
                    <a:pt x="9" y="37"/>
                    <a:pt x="9" y="37"/>
                  </a:cubicBezTo>
                  <a:cubicBezTo>
                    <a:pt x="9" y="37"/>
                    <a:pt x="9" y="34"/>
                    <a:pt x="9" y="27"/>
                  </a:cubicBezTo>
                  <a:lnTo>
                    <a:pt x="18" y="1"/>
                  </a:lnTo>
                  <a:lnTo>
                    <a:pt x="18" y="1"/>
                  </a:lnTo>
                  <a:cubicBezTo>
                    <a:pt x="15" y="4"/>
                    <a:pt x="13" y="5"/>
                    <a:pt x="12" y="5"/>
                  </a:cubicBezTo>
                  <a:cubicBezTo>
                    <a:pt x="8" y="5"/>
                    <a:pt x="7"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61"/>
            <p:cNvSpPr/>
            <p:nvPr/>
          </p:nvSpPr>
          <p:spPr>
            <a:xfrm>
              <a:off x="2093930" y="1966214"/>
              <a:ext cx="1745" cy="106"/>
            </a:xfrm>
            <a:custGeom>
              <a:rect b="b" l="l" r="r" t="t"/>
              <a:pathLst>
                <a:path extrusionOk="0" h="1" w="19">
                  <a:moveTo>
                    <a:pt x="18" y="0"/>
                  </a:moveTo>
                  <a:lnTo>
                    <a:pt x="18" y="0"/>
                  </a:lnTo>
                  <a:cubicBezTo>
                    <a:pt x="9" y="0"/>
                    <a:pt x="9" y="0"/>
                    <a:pt x="0" y="0"/>
                  </a:cubicBezTo>
                  <a:cubicBezTo>
                    <a:pt x="0" y="0"/>
                    <a:pt x="9"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1"/>
            <p:cNvSpPr/>
            <p:nvPr/>
          </p:nvSpPr>
          <p:spPr>
            <a:xfrm>
              <a:off x="2103665" y="1964314"/>
              <a:ext cx="918" cy="2005"/>
            </a:xfrm>
            <a:custGeom>
              <a:rect b="b" l="l" r="r" t="t"/>
              <a:pathLst>
                <a:path extrusionOk="0" h="19" w="10">
                  <a:moveTo>
                    <a:pt x="9" y="0"/>
                  </a:moveTo>
                  <a:lnTo>
                    <a:pt x="9" y="0"/>
                  </a:lnTo>
                  <a:cubicBezTo>
                    <a:pt x="0" y="9"/>
                    <a:pt x="0" y="18"/>
                    <a:pt x="0" y="18"/>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1"/>
            <p:cNvSpPr/>
            <p:nvPr/>
          </p:nvSpPr>
          <p:spPr>
            <a:xfrm>
              <a:off x="2098798" y="2041460"/>
              <a:ext cx="2480" cy="2111"/>
            </a:xfrm>
            <a:custGeom>
              <a:rect b="b" l="l" r="r" t="t"/>
              <a:pathLst>
                <a:path extrusionOk="0" h="20" w="27">
                  <a:moveTo>
                    <a:pt x="17" y="1"/>
                  </a:moveTo>
                  <a:cubicBezTo>
                    <a:pt x="13" y="1"/>
                    <a:pt x="8" y="2"/>
                    <a:pt x="0" y="2"/>
                  </a:cubicBezTo>
                  <a:lnTo>
                    <a:pt x="27" y="20"/>
                  </a:lnTo>
                  <a:cubicBezTo>
                    <a:pt x="27" y="4"/>
                    <a:pt x="24" y="1"/>
                    <a:pt x="1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2" name="Google Shape;9742;p61"/>
            <p:cNvSpPr/>
            <p:nvPr/>
          </p:nvSpPr>
          <p:spPr>
            <a:xfrm>
              <a:off x="2030374" y="1954183"/>
              <a:ext cx="2021" cy="1794"/>
            </a:xfrm>
            <a:custGeom>
              <a:rect b="b" l="l" r="r" t="t"/>
              <a:pathLst>
                <a:path extrusionOk="0" h="17" w="22">
                  <a:moveTo>
                    <a:pt x="2" y="1"/>
                  </a:moveTo>
                  <a:cubicBezTo>
                    <a:pt x="1" y="1"/>
                    <a:pt x="1" y="3"/>
                    <a:pt x="4" y="8"/>
                  </a:cubicBezTo>
                  <a:cubicBezTo>
                    <a:pt x="13" y="17"/>
                    <a:pt x="21" y="17"/>
                    <a:pt x="21" y="17"/>
                  </a:cubicBezTo>
                  <a:cubicBezTo>
                    <a:pt x="15" y="11"/>
                    <a:pt x="5"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3" name="Google Shape;9743;p61"/>
            <p:cNvSpPr/>
            <p:nvPr/>
          </p:nvSpPr>
          <p:spPr>
            <a:xfrm>
              <a:off x="2080153" y="2005262"/>
              <a:ext cx="918" cy="1055"/>
            </a:xfrm>
            <a:custGeom>
              <a:rect b="b" l="l" r="r" t="t"/>
              <a:pathLst>
                <a:path extrusionOk="0" h="10" w="10">
                  <a:moveTo>
                    <a:pt x="0" y="1"/>
                  </a:moveTo>
                  <a:cubicBezTo>
                    <a:pt x="0" y="1"/>
                    <a:pt x="0" y="1"/>
                    <a:pt x="9" y="10"/>
                  </a:cubicBezTo>
                  <a:cubicBezTo>
                    <a:pt x="9"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1"/>
            <p:cNvSpPr/>
            <p:nvPr/>
          </p:nvSpPr>
          <p:spPr>
            <a:xfrm>
              <a:off x="2032303" y="1955027"/>
              <a:ext cx="1745" cy="1583"/>
            </a:xfrm>
            <a:custGeom>
              <a:rect b="b" l="l" r="r" t="t"/>
              <a:pathLst>
                <a:path extrusionOk="0" h="15" w="19">
                  <a:moveTo>
                    <a:pt x="9" y="0"/>
                  </a:moveTo>
                  <a:cubicBezTo>
                    <a:pt x="9" y="0"/>
                    <a:pt x="9" y="9"/>
                    <a:pt x="0" y="9"/>
                  </a:cubicBezTo>
                  <a:cubicBezTo>
                    <a:pt x="4" y="13"/>
                    <a:pt x="8" y="15"/>
                    <a:pt x="11" y="15"/>
                  </a:cubicBezTo>
                  <a:cubicBezTo>
                    <a:pt x="15" y="15"/>
                    <a:pt x="18" y="1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1"/>
            <p:cNvSpPr/>
            <p:nvPr/>
          </p:nvSpPr>
          <p:spPr>
            <a:xfrm>
              <a:off x="2011179" y="2062145"/>
              <a:ext cx="92" cy="1055"/>
            </a:xfrm>
            <a:custGeom>
              <a:rect b="b" l="l" r="r" t="t"/>
              <a:pathLst>
                <a:path extrusionOk="0" h="10" w="1">
                  <a:moveTo>
                    <a:pt x="1" y="9"/>
                  </a:moveTo>
                  <a:cubicBezTo>
                    <a:pt x="1" y="9"/>
                    <a:pt x="1" y="1"/>
                    <a:pt x="1" y="1"/>
                  </a:cubicBezTo>
                  <a:cubicBezTo>
                    <a:pt x="1" y="9"/>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1"/>
            <p:cNvSpPr/>
            <p:nvPr/>
          </p:nvSpPr>
          <p:spPr>
            <a:xfrm>
              <a:off x="2009618" y="2027635"/>
              <a:ext cx="827" cy="1055"/>
            </a:xfrm>
            <a:custGeom>
              <a:rect b="b" l="l" r="r" t="t"/>
              <a:pathLst>
                <a:path extrusionOk="0" h="10" w="9">
                  <a:moveTo>
                    <a:pt x="0" y="1"/>
                  </a:moveTo>
                  <a:cubicBezTo>
                    <a:pt x="9" y="1"/>
                    <a:pt x="9" y="1"/>
                    <a:pt x="9" y="10"/>
                  </a:cubicBez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61"/>
            <p:cNvSpPr/>
            <p:nvPr/>
          </p:nvSpPr>
          <p:spPr>
            <a:xfrm>
              <a:off x="2024221" y="1964314"/>
              <a:ext cx="92" cy="106"/>
            </a:xfrm>
            <a:custGeom>
              <a:rect b="b" l="l" r="r" t="t"/>
              <a:pathLst>
                <a:path extrusionOk="0" h="1" w="1">
                  <a:moveTo>
                    <a:pt x="0" y="0"/>
                  </a:move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61"/>
            <p:cNvSpPr/>
            <p:nvPr/>
          </p:nvSpPr>
          <p:spPr>
            <a:xfrm>
              <a:off x="2015220" y="1958721"/>
              <a:ext cx="918" cy="1055"/>
            </a:xfrm>
            <a:custGeom>
              <a:rect b="b" l="l" r="r" t="t"/>
              <a:pathLst>
                <a:path extrusionOk="0" h="10" w="10">
                  <a:moveTo>
                    <a:pt x="10" y="9"/>
                  </a:moveTo>
                  <a:cubicBezTo>
                    <a:pt x="1" y="9"/>
                    <a:pt x="1" y="9"/>
                    <a:pt x="1" y="0"/>
                  </a:cubicBezTo>
                  <a:cubicBezTo>
                    <a:pt x="1" y="9"/>
                    <a:pt x="1" y="9"/>
                    <a:pt x="1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1"/>
            <p:cNvSpPr/>
            <p:nvPr/>
          </p:nvSpPr>
          <p:spPr>
            <a:xfrm>
              <a:off x="2033956" y="1938247"/>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1"/>
            <p:cNvSpPr/>
            <p:nvPr/>
          </p:nvSpPr>
          <p:spPr>
            <a:xfrm>
              <a:off x="2022568" y="1963365"/>
              <a:ext cx="918" cy="844"/>
            </a:xfrm>
            <a:custGeom>
              <a:rect b="b" l="l" r="r" t="t"/>
              <a:pathLst>
                <a:path extrusionOk="0" h="8" w="10">
                  <a:moveTo>
                    <a:pt x="0" y="1"/>
                  </a:moveTo>
                  <a:cubicBezTo>
                    <a:pt x="5" y="5"/>
                    <a:pt x="7" y="7"/>
                    <a:pt x="8" y="7"/>
                  </a:cubicBezTo>
                  <a:cubicBezTo>
                    <a:pt x="9" y="7"/>
                    <a:pt x="9" y="5"/>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1"/>
            <p:cNvSpPr/>
            <p:nvPr/>
          </p:nvSpPr>
          <p:spPr>
            <a:xfrm>
              <a:off x="2023394" y="1964314"/>
              <a:ext cx="918" cy="844"/>
            </a:xfrm>
            <a:custGeom>
              <a:rect b="b" l="l" r="r" t="t"/>
              <a:pathLst>
                <a:path extrusionOk="0" h="8" w="10">
                  <a:moveTo>
                    <a:pt x="0" y="0"/>
                  </a:moveTo>
                  <a:cubicBezTo>
                    <a:pt x="0" y="5"/>
                    <a:pt x="2" y="7"/>
                    <a:pt x="5" y="7"/>
                  </a:cubicBezTo>
                  <a:cubicBezTo>
                    <a:pt x="7" y="7"/>
                    <a:pt x="9" y="5"/>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2" name="Google Shape;9752;p61"/>
            <p:cNvSpPr/>
            <p:nvPr/>
          </p:nvSpPr>
          <p:spPr>
            <a:xfrm>
              <a:off x="2023394" y="1963365"/>
              <a:ext cx="918" cy="106"/>
            </a:xfrm>
            <a:custGeom>
              <a:rect b="b" l="l" r="r" t="t"/>
              <a:pathLst>
                <a:path extrusionOk="0" h="1" w="10">
                  <a:moveTo>
                    <a:pt x="9" y="1"/>
                  </a:moveTo>
                  <a:cubicBezTo>
                    <a:pt x="9" y="1"/>
                    <a:pt x="9" y="1"/>
                    <a:pt x="0" y="1"/>
                  </a:cubicBezTo>
                  <a:cubicBezTo>
                    <a:pt x="9" y="1"/>
                    <a:pt x="9" y="1"/>
                    <a:pt x="9" y="1"/>
                  </a:cubicBezTo>
                  <a:cubicBezTo>
                    <a:pt x="9"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3" name="Google Shape;9753;p61"/>
            <p:cNvSpPr/>
            <p:nvPr/>
          </p:nvSpPr>
          <p:spPr>
            <a:xfrm>
              <a:off x="2059029" y="2061195"/>
              <a:ext cx="918" cy="1055"/>
            </a:xfrm>
            <a:custGeom>
              <a:rect b="b" l="l" r="r" t="t"/>
              <a:pathLst>
                <a:path extrusionOk="0" h="10" w="10">
                  <a:moveTo>
                    <a:pt x="10" y="1"/>
                  </a:moveTo>
                  <a:cubicBezTo>
                    <a:pt x="10" y="1"/>
                    <a:pt x="10" y="1"/>
                    <a:pt x="10" y="1"/>
                  </a:cubicBezTo>
                  <a:cubicBezTo>
                    <a:pt x="1" y="10"/>
                    <a:pt x="1"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1"/>
            <p:cNvSpPr/>
            <p:nvPr/>
          </p:nvSpPr>
          <p:spPr>
            <a:xfrm>
              <a:off x="2080153" y="193170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1"/>
            <p:cNvSpPr/>
            <p:nvPr/>
          </p:nvSpPr>
          <p:spPr>
            <a:xfrm>
              <a:off x="2077674" y="1930755"/>
              <a:ext cx="5786" cy="7599"/>
            </a:xfrm>
            <a:custGeom>
              <a:rect b="b" l="l" r="r" t="t"/>
              <a:pathLst>
                <a:path extrusionOk="0" h="72" w="63">
                  <a:moveTo>
                    <a:pt x="63" y="1"/>
                  </a:moveTo>
                  <a:cubicBezTo>
                    <a:pt x="49" y="14"/>
                    <a:pt x="43" y="18"/>
                    <a:pt x="38" y="18"/>
                  </a:cubicBezTo>
                  <a:cubicBezTo>
                    <a:pt x="34" y="18"/>
                    <a:pt x="32" y="14"/>
                    <a:pt x="27" y="9"/>
                  </a:cubicBezTo>
                  <a:lnTo>
                    <a:pt x="1" y="71"/>
                  </a:lnTo>
                  <a:cubicBezTo>
                    <a:pt x="19" y="54"/>
                    <a:pt x="45" y="27"/>
                    <a:pt x="6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1"/>
            <p:cNvSpPr/>
            <p:nvPr/>
          </p:nvSpPr>
          <p:spPr>
            <a:xfrm>
              <a:off x="1990974" y="1918618"/>
              <a:ext cx="121691" cy="151443"/>
            </a:xfrm>
            <a:custGeom>
              <a:rect b="b" l="l" r="r" t="t"/>
              <a:pathLst>
                <a:path extrusionOk="0" h="1435" w="1325">
                  <a:moveTo>
                    <a:pt x="901" y="98"/>
                  </a:moveTo>
                  <a:cubicBezTo>
                    <a:pt x="901" y="99"/>
                    <a:pt x="902" y="100"/>
                    <a:pt x="902" y="101"/>
                  </a:cubicBezTo>
                  <a:lnTo>
                    <a:pt x="902" y="101"/>
                  </a:lnTo>
                  <a:cubicBezTo>
                    <a:pt x="902" y="100"/>
                    <a:pt x="901" y="99"/>
                    <a:pt x="901" y="98"/>
                  </a:cubicBezTo>
                  <a:close/>
                  <a:moveTo>
                    <a:pt x="1174" y="407"/>
                  </a:moveTo>
                  <a:cubicBezTo>
                    <a:pt x="1183" y="407"/>
                    <a:pt x="1183" y="407"/>
                    <a:pt x="1174" y="425"/>
                  </a:cubicBezTo>
                  <a:cubicBezTo>
                    <a:pt x="1166" y="416"/>
                    <a:pt x="1166" y="416"/>
                    <a:pt x="1174" y="407"/>
                  </a:cubicBezTo>
                  <a:close/>
                  <a:moveTo>
                    <a:pt x="689" y="1166"/>
                  </a:moveTo>
                  <a:lnTo>
                    <a:pt x="689" y="1175"/>
                  </a:lnTo>
                  <a:cubicBezTo>
                    <a:pt x="686" y="1178"/>
                    <a:pt x="685" y="1179"/>
                    <a:pt x="685" y="1179"/>
                  </a:cubicBezTo>
                  <a:cubicBezTo>
                    <a:pt x="684" y="1179"/>
                    <a:pt x="689" y="1173"/>
                    <a:pt x="689" y="1166"/>
                  </a:cubicBezTo>
                  <a:close/>
                  <a:moveTo>
                    <a:pt x="271" y="1376"/>
                  </a:moveTo>
                  <a:lnTo>
                    <a:pt x="274" y="1378"/>
                  </a:lnTo>
                  <a:cubicBezTo>
                    <a:pt x="274" y="1377"/>
                    <a:pt x="273" y="1376"/>
                    <a:pt x="271" y="1376"/>
                  </a:cubicBezTo>
                  <a:close/>
                  <a:moveTo>
                    <a:pt x="706" y="1"/>
                  </a:moveTo>
                  <a:cubicBezTo>
                    <a:pt x="706" y="45"/>
                    <a:pt x="671" y="36"/>
                    <a:pt x="671" y="71"/>
                  </a:cubicBezTo>
                  <a:lnTo>
                    <a:pt x="715" y="36"/>
                  </a:lnTo>
                  <a:lnTo>
                    <a:pt x="715" y="36"/>
                  </a:lnTo>
                  <a:cubicBezTo>
                    <a:pt x="715" y="69"/>
                    <a:pt x="684" y="134"/>
                    <a:pt x="658" y="134"/>
                  </a:cubicBezTo>
                  <a:cubicBezTo>
                    <a:pt x="657" y="134"/>
                    <a:pt x="655" y="134"/>
                    <a:pt x="654" y="133"/>
                  </a:cubicBezTo>
                  <a:cubicBezTo>
                    <a:pt x="654" y="116"/>
                    <a:pt x="662" y="63"/>
                    <a:pt x="662" y="54"/>
                  </a:cubicBezTo>
                  <a:lnTo>
                    <a:pt x="662" y="54"/>
                  </a:lnTo>
                  <a:cubicBezTo>
                    <a:pt x="662" y="61"/>
                    <a:pt x="645" y="74"/>
                    <a:pt x="638" y="74"/>
                  </a:cubicBezTo>
                  <a:cubicBezTo>
                    <a:pt x="637" y="74"/>
                    <a:pt x="636" y="73"/>
                    <a:pt x="636" y="71"/>
                  </a:cubicBezTo>
                  <a:lnTo>
                    <a:pt x="645" y="45"/>
                  </a:lnTo>
                  <a:cubicBezTo>
                    <a:pt x="643" y="44"/>
                    <a:pt x="642" y="44"/>
                    <a:pt x="641" y="44"/>
                  </a:cubicBezTo>
                  <a:cubicBezTo>
                    <a:pt x="630" y="44"/>
                    <a:pt x="622" y="74"/>
                    <a:pt x="611" y="74"/>
                  </a:cubicBezTo>
                  <a:cubicBezTo>
                    <a:pt x="608" y="74"/>
                    <a:pt x="605" y="71"/>
                    <a:pt x="601" y="63"/>
                  </a:cubicBezTo>
                  <a:cubicBezTo>
                    <a:pt x="593" y="63"/>
                    <a:pt x="580" y="32"/>
                    <a:pt x="575" y="32"/>
                  </a:cubicBezTo>
                  <a:cubicBezTo>
                    <a:pt x="575" y="32"/>
                    <a:pt x="574" y="33"/>
                    <a:pt x="574" y="36"/>
                  </a:cubicBezTo>
                  <a:cubicBezTo>
                    <a:pt x="592" y="80"/>
                    <a:pt x="601" y="213"/>
                    <a:pt x="592" y="248"/>
                  </a:cubicBezTo>
                  <a:cubicBezTo>
                    <a:pt x="592" y="239"/>
                    <a:pt x="565" y="204"/>
                    <a:pt x="556" y="186"/>
                  </a:cubicBezTo>
                  <a:cubicBezTo>
                    <a:pt x="539" y="151"/>
                    <a:pt x="556" y="98"/>
                    <a:pt x="548" y="71"/>
                  </a:cubicBezTo>
                  <a:lnTo>
                    <a:pt x="548" y="71"/>
                  </a:lnTo>
                  <a:cubicBezTo>
                    <a:pt x="548" y="80"/>
                    <a:pt x="548" y="98"/>
                    <a:pt x="539" y="107"/>
                  </a:cubicBezTo>
                  <a:cubicBezTo>
                    <a:pt x="531" y="99"/>
                    <a:pt x="537" y="78"/>
                    <a:pt x="527" y="78"/>
                  </a:cubicBezTo>
                  <a:cubicBezTo>
                    <a:pt x="525" y="78"/>
                    <a:pt x="524" y="79"/>
                    <a:pt x="521" y="80"/>
                  </a:cubicBezTo>
                  <a:cubicBezTo>
                    <a:pt x="525" y="94"/>
                    <a:pt x="521" y="97"/>
                    <a:pt x="517" y="97"/>
                  </a:cubicBezTo>
                  <a:cubicBezTo>
                    <a:pt x="515" y="97"/>
                    <a:pt x="512" y="96"/>
                    <a:pt x="511" y="96"/>
                  </a:cubicBezTo>
                  <a:lnTo>
                    <a:pt x="511" y="96"/>
                  </a:lnTo>
                  <a:cubicBezTo>
                    <a:pt x="510" y="96"/>
                    <a:pt x="512" y="98"/>
                    <a:pt x="521" y="107"/>
                  </a:cubicBezTo>
                  <a:cubicBezTo>
                    <a:pt x="518" y="113"/>
                    <a:pt x="515" y="115"/>
                    <a:pt x="512" y="115"/>
                  </a:cubicBezTo>
                  <a:cubicBezTo>
                    <a:pt x="505" y="115"/>
                    <a:pt x="498" y="107"/>
                    <a:pt x="486" y="107"/>
                  </a:cubicBezTo>
                  <a:cubicBezTo>
                    <a:pt x="495" y="133"/>
                    <a:pt x="486" y="195"/>
                    <a:pt x="477" y="213"/>
                  </a:cubicBezTo>
                  <a:cubicBezTo>
                    <a:pt x="477" y="195"/>
                    <a:pt x="468" y="186"/>
                    <a:pt x="468" y="186"/>
                  </a:cubicBezTo>
                  <a:cubicBezTo>
                    <a:pt x="450" y="186"/>
                    <a:pt x="437" y="182"/>
                    <a:pt x="422" y="182"/>
                  </a:cubicBezTo>
                  <a:cubicBezTo>
                    <a:pt x="414" y="182"/>
                    <a:pt x="406" y="183"/>
                    <a:pt x="397" y="186"/>
                  </a:cubicBezTo>
                  <a:cubicBezTo>
                    <a:pt x="389" y="177"/>
                    <a:pt x="371" y="169"/>
                    <a:pt x="371" y="151"/>
                  </a:cubicBezTo>
                  <a:cubicBezTo>
                    <a:pt x="371" y="160"/>
                    <a:pt x="371" y="177"/>
                    <a:pt x="362" y="177"/>
                  </a:cubicBezTo>
                  <a:cubicBezTo>
                    <a:pt x="336" y="160"/>
                    <a:pt x="380" y="169"/>
                    <a:pt x="353" y="133"/>
                  </a:cubicBezTo>
                  <a:lnTo>
                    <a:pt x="353" y="133"/>
                  </a:lnTo>
                  <a:cubicBezTo>
                    <a:pt x="362" y="160"/>
                    <a:pt x="344" y="177"/>
                    <a:pt x="336" y="195"/>
                  </a:cubicBezTo>
                  <a:cubicBezTo>
                    <a:pt x="342" y="202"/>
                    <a:pt x="348" y="205"/>
                    <a:pt x="353" y="205"/>
                  </a:cubicBezTo>
                  <a:cubicBezTo>
                    <a:pt x="366" y="205"/>
                    <a:pt x="371" y="182"/>
                    <a:pt x="371" y="169"/>
                  </a:cubicBezTo>
                  <a:cubicBezTo>
                    <a:pt x="389" y="213"/>
                    <a:pt x="397" y="266"/>
                    <a:pt x="389" y="292"/>
                  </a:cubicBezTo>
                  <a:cubicBezTo>
                    <a:pt x="387" y="296"/>
                    <a:pt x="385" y="297"/>
                    <a:pt x="382" y="297"/>
                  </a:cubicBezTo>
                  <a:cubicBezTo>
                    <a:pt x="373" y="297"/>
                    <a:pt x="362" y="275"/>
                    <a:pt x="362" y="275"/>
                  </a:cubicBezTo>
                  <a:lnTo>
                    <a:pt x="362" y="275"/>
                  </a:lnTo>
                  <a:cubicBezTo>
                    <a:pt x="329" y="291"/>
                    <a:pt x="382" y="355"/>
                    <a:pt x="351" y="355"/>
                  </a:cubicBezTo>
                  <a:cubicBezTo>
                    <a:pt x="349" y="355"/>
                    <a:pt x="347" y="355"/>
                    <a:pt x="344" y="354"/>
                  </a:cubicBezTo>
                  <a:cubicBezTo>
                    <a:pt x="318" y="336"/>
                    <a:pt x="309" y="310"/>
                    <a:pt x="291" y="292"/>
                  </a:cubicBezTo>
                  <a:cubicBezTo>
                    <a:pt x="291" y="286"/>
                    <a:pt x="295" y="284"/>
                    <a:pt x="300" y="284"/>
                  </a:cubicBezTo>
                  <a:cubicBezTo>
                    <a:pt x="306" y="284"/>
                    <a:pt x="313" y="286"/>
                    <a:pt x="319" y="286"/>
                  </a:cubicBezTo>
                  <a:cubicBezTo>
                    <a:pt x="322" y="286"/>
                    <a:pt x="325" y="285"/>
                    <a:pt x="327" y="283"/>
                  </a:cubicBezTo>
                  <a:lnTo>
                    <a:pt x="309" y="283"/>
                  </a:lnTo>
                  <a:cubicBezTo>
                    <a:pt x="309" y="266"/>
                    <a:pt x="309" y="257"/>
                    <a:pt x="327" y="257"/>
                  </a:cubicBezTo>
                  <a:cubicBezTo>
                    <a:pt x="322" y="255"/>
                    <a:pt x="318" y="254"/>
                    <a:pt x="314" y="254"/>
                  </a:cubicBezTo>
                  <a:cubicBezTo>
                    <a:pt x="285" y="254"/>
                    <a:pt x="261" y="302"/>
                    <a:pt x="230" y="310"/>
                  </a:cubicBezTo>
                  <a:cubicBezTo>
                    <a:pt x="230" y="319"/>
                    <a:pt x="230" y="336"/>
                    <a:pt x="247" y="336"/>
                  </a:cubicBezTo>
                  <a:lnTo>
                    <a:pt x="247" y="327"/>
                  </a:lnTo>
                  <a:cubicBezTo>
                    <a:pt x="274" y="336"/>
                    <a:pt x="265" y="363"/>
                    <a:pt x="283" y="363"/>
                  </a:cubicBezTo>
                  <a:cubicBezTo>
                    <a:pt x="283" y="380"/>
                    <a:pt x="300" y="407"/>
                    <a:pt x="283" y="407"/>
                  </a:cubicBezTo>
                  <a:lnTo>
                    <a:pt x="260" y="396"/>
                  </a:lnTo>
                  <a:lnTo>
                    <a:pt x="260" y="396"/>
                  </a:lnTo>
                  <a:cubicBezTo>
                    <a:pt x="261" y="396"/>
                    <a:pt x="262" y="396"/>
                    <a:pt x="263" y="396"/>
                  </a:cubicBezTo>
                  <a:cubicBezTo>
                    <a:pt x="267" y="396"/>
                    <a:pt x="269" y="394"/>
                    <a:pt x="265" y="389"/>
                  </a:cubicBezTo>
                  <a:lnTo>
                    <a:pt x="265" y="389"/>
                  </a:lnTo>
                  <a:cubicBezTo>
                    <a:pt x="268" y="392"/>
                    <a:pt x="263" y="392"/>
                    <a:pt x="256" y="392"/>
                  </a:cubicBezTo>
                  <a:lnTo>
                    <a:pt x="256" y="392"/>
                  </a:lnTo>
                  <a:cubicBezTo>
                    <a:pt x="255" y="392"/>
                    <a:pt x="254" y="392"/>
                    <a:pt x="253" y="392"/>
                  </a:cubicBezTo>
                  <a:lnTo>
                    <a:pt x="253" y="392"/>
                  </a:lnTo>
                  <a:lnTo>
                    <a:pt x="247" y="389"/>
                  </a:lnTo>
                  <a:lnTo>
                    <a:pt x="247" y="389"/>
                  </a:lnTo>
                  <a:cubicBezTo>
                    <a:pt x="248" y="390"/>
                    <a:pt x="250" y="391"/>
                    <a:pt x="251" y="392"/>
                  </a:cubicBezTo>
                  <a:lnTo>
                    <a:pt x="251" y="392"/>
                  </a:lnTo>
                  <a:cubicBezTo>
                    <a:pt x="239" y="393"/>
                    <a:pt x="227" y="395"/>
                    <a:pt x="247" y="416"/>
                  </a:cubicBezTo>
                  <a:lnTo>
                    <a:pt x="274" y="416"/>
                  </a:lnTo>
                  <a:cubicBezTo>
                    <a:pt x="283" y="433"/>
                    <a:pt x="309" y="460"/>
                    <a:pt x="291" y="469"/>
                  </a:cubicBezTo>
                  <a:cubicBezTo>
                    <a:pt x="309" y="473"/>
                    <a:pt x="309" y="473"/>
                    <a:pt x="310" y="473"/>
                  </a:cubicBezTo>
                  <a:cubicBezTo>
                    <a:pt x="311" y="473"/>
                    <a:pt x="314" y="473"/>
                    <a:pt x="336" y="478"/>
                  </a:cubicBezTo>
                  <a:cubicBezTo>
                    <a:pt x="283" y="460"/>
                    <a:pt x="344" y="451"/>
                    <a:pt x="300" y="433"/>
                  </a:cubicBezTo>
                  <a:lnTo>
                    <a:pt x="300" y="433"/>
                  </a:lnTo>
                  <a:cubicBezTo>
                    <a:pt x="317" y="440"/>
                    <a:pt x="324" y="442"/>
                    <a:pt x="330" y="442"/>
                  </a:cubicBezTo>
                  <a:cubicBezTo>
                    <a:pt x="335" y="442"/>
                    <a:pt x="338" y="440"/>
                    <a:pt x="345" y="440"/>
                  </a:cubicBezTo>
                  <a:cubicBezTo>
                    <a:pt x="349" y="440"/>
                    <a:pt x="354" y="440"/>
                    <a:pt x="362" y="442"/>
                  </a:cubicBezTo>
                  <a:cubicBezTo>
                    <a:pt x="353" y="433"/>
                    <a:pt x="344" y="433"/>
                    <a:pt x="353" y="433"/>
                  </a:cubicBezTo>
                  <a:cubicBezTo>
                    <a:pt x="353" y="425"/>
                    <a:pt x="344" y="425"/>
                    <a:pt x="344" y="425"/>
                  </a:cubicBezTo>
                  <a:cubicBezTo>
                    <a:pt x="336" y="425"/>
                    <a:pt x="336" y="416"/>
                    <a:pt x="327" y="416"/>
                  </a:cubicBezTo>
                  <a:cubicBezTo>
                    <a:pt x="309" y="398"/>
                    <a:pt x="318" y="380"/>
                    <a:pt x="318" y="372"/>
                  </a:cubicBezTo>
                  <a:cubicBezTo>
                    <a:pt x="327" y="372"/>
                    <a:pt x="318" y="380"/>
                    <a:pt x="336" y="389"/>
                  </a:cubicBezTo>
                  <a:lnTo>
                    <a:pt x="327" y="363"/>
                  </a:lnTo>
                  <a:lnTo>
                    <a:pt x="327" y="363"/>
                  </a:lnTo>
                  <a:cubicBezTo>
                    <a:pt x="337" y="373"/>
                    <a:pt x="347" y="377"/>
                    <a:pt x="355" y="384"/>
                  </a:cubicBezTo>
                  <a:lnTo>
                    <a:pt x="355" y="384"/>
                  </a:lnTo>
                  <a:cubicBezTo>
                    <a:pt x="354" y="385"/>
                    <a:pt x="353" y="387"/>
                    <a:pt x="353" y="389"/>
                  </a:cubicBezTo>
                  <a:cubicBezTo>
                    <a:pt x="362" y="389"/>
                    <a:pt x="362" y="389"/>
                    <a:pt x="362" y="398"/>
                  </a:cubicBezTo>
                  <a:cubicBezTo>
                    <a:pt x="362" y="394"/>
                    <a:pt x="362" y="392"/>
                    <a:pt x="362" y="391"/>
                  </a:cubicBezTo>
                  <a:lnTo>
                    <a:pt x="362" y="391"/>
                  </a:lnTo>
                  <a:cubicBezTo>
                    <a:pt x="366" y="395"/>
                    <a:pt x="369" y="400"/>
                    <a:pt x="371" y="407"/>
                  </a:cubicBezTo>
                  <a:lnTo>
                    <a:pt x="380" y="398"/>
                  </a:lnTo>
                  <a:cubicBezTo>
                    <a:pt x="382" y="401"/>
                    <a:pt x="385" y="402"/>
                    <a:pt x="387" y="402"/>
                  </a:cubicBezTo>
                  <a:cubicBezTo>
                    <a:pt x="393" y="402"/>
                    <a:pt x="397" y="396"/>
                    <a:pt x="397" y="389"/>
                  </a:cubicBezTo>
                  <a:cubicBezTo>
                    <a:pt x="402" y="389"/>
                    <a:pt x="400" y="384"/>
                    <a:pt x="398" y="379"/>
                  </a:cubicBezTo>
                  <a:lnTo>
                    <a:pt x="398" y="379"/>
                  </a:lnTo>
                  <a:lnTo>
                    <a:pt x="406" y="354"/>
                  </a:lnTo>
                  <a:lnTo>
                    <a:pt x="406" y="363"/>
                  </a:lnTo>
                  <a:cubicBezTo>
                    <a:pt x="420" y="356"/>
                    <a:pt x="423" y="328"/>
                    <a:pt x="440" y="328"/>
                  </a:cubicBezTo>
                  <a:cubicBezTo>
                    <a:pt x="445" y="328"/>
                    <a:pt x="451" y="330"/>
                    <a:pt x="459" y="336"/>
                  </a:cubicBezTo>
                  <a:cubicBezTo>
                    <a:pt x="465" y="330"/>
                    <a:pt x="467" y="324"/>
                    <a:pt x="474" y="324"/>
                  </a:cubicBezTo>
                  <a:cubicBezTo>
                    <a:pt x="477" y="324"/>
                    <a:pt x="481" y="325"/>
                    <a:pt x="486" y="327"/>
                  </a:cubicBezTo>
                  <a:lnTo>
                    <a:pt x="495" y="345"/>
                  </a:lnTo>
                  <a:cubicBezTo>
                    <a:pt x="497" y="343"/>
                    <a:pt x="499" y="343"/>
                    <a:pt x="502" y="343"/>
                  </a:cubicBezTo>
                  <a:cubicBezTo>
                    <a:pt x="506" y="343"/>
                    <a:pt x="511" y="345"/>
                    <a:pt x="515" y="345"/>
                  </a:cubicBezTo>
                  <a:cubicBezTo>
                    <a:pt x="519" y="345"/>
                    <a:pt x="521" y="343"/>
                    <a:pt x="521" y="336"/>
                  </a:cubicBezTo>
                  <a:cubicBezTo>
                    <a:pt x="528" y="356"/>
                    <a:pt x="536" y="362"/>
                    <a:pt x="544" y="362"/>
                  </a:cubicBezTo>
                  <a:cubicBezTo>
                    <a:pt x="557" y="362"/>
                    <a:pt x="572" y="345"/>
                    <a:pt x="583" y="345"/>
                  </a:cubicBezTo>
                  <a:lnTo>
                    <a:pt x="574" y="319"/>
                  </a:lnTo>
                  <a:cubicBezTo>
                    <a:pt x="592" y="319"/>
                    <a:pt x="601" y="310"/>
                    <a:pt x="618" y="301"/>
                  </a:cubicBezTo>
                  <a:lnTo>
                    <a:pt x="609" y="275"/>
                  </a:lnTo>
                  <a:cubicBezTo>
                    <a:pt x="613" y="271"/>
                    <a:pt x="616" y="270"/>
                    <a:pt x="620" y="270"/>
                  </a:cubicBezTo>
                  <a:cubicBezTo>
                    <a:pt x="634" y="270"/>
                    <a:pt x="650" y="292"/>
                    <a:pt x="671" y="292"/>
                  </a:cubicBezTo>
                  <a:cubicBezTo>
                    <a:pt x="667" y="297"/>
                    <a:pt x="665" y="299"/>
                    <a:pt x="662" y="299"/>
                  </a:cubicBezTo>
                  <a:cubicBezTo>
                    <a:pt x="660" y="299"/>
                    <a:pt x="658" y="297"/>
                    <a:pt x="654" y="292"/>
                  </a:cubicBezTo>
                  <a:lnTo>
                    <a:pt x="654" y="292"/>
                  </a:lnTo>
                  <a:cubicBezTo>
                    <a:pt x="660" y="308"/>
                    <a:pt x="668" y="313"/>
                    <a:pt x="675" y="313"/>
                  </a:cubicBezTo>
                  <a:cubicBezTo>
                    <a:pt x="691" y="313"/>
                    <a:pt x="708" y="289"/>
                    <a:pt x="721" y="289"/>
                  </a:cubicBezTo>
                  <a:cubicBezTo>
                    <a:pt x="725" y="289"/>
                    <a:pt x="729" y="292"/>
                    <a:pt x="733" y="301"/>
                  </a:cubicBezTo>
                  <a:cubicBezTo>
                    <a:pt x="737" y="297"/>
                    <a:pt x="742" y="294"/>
                    <a:pt x="745" y="294"/>
                  </a:cubicBezTo>
                  <a:cubicBezTo>
                    <a:pt x="748" y="294"/>
                    <a:pt x="751" y="297"/>
                    <a:pt x="751" y="301"/>
                  </a:cubicBezTo>
                  <a:cubicBezTo>
                    <a:pt x="751" y="301"/>
                    <a:pt x="759" y="301"/>
                    <a:pt x="768" y="292"/>
                  </a:cubicBezTo>
                  <a:lnTo>
                    <a:pt x="768" y="319"/>
                  </a:lnTo>
                  <a:cubicBezTo>
                    <a:pt x="768" y="320"/>
                    <a:pt x="769" y="321"/>
                    <a:pt x="769" y="321"/>
                  </a:cubicBezTo>
                  <a:cubicBezTo>
                    <a:pt x="771" y="321"/>
                    <a:pt x="777" y="305"/>
                    <a:pt x="777" y="283"/>
                  </a:cubicBezTo>
                  <a:cubicBezTo>
                    <a:pt x="777" y="283"/>
                    <a:pt x="786" y="275"/>
                    <a:pt x="786" y="275"/>
                  </a:cubicBezTo>
                  <a:lnTo>
                    <a:pt x="786" y="275"/>
                  </a:lnTo>
                  <a:cubicBezTo>
                    <a:pt x="783" y="290"/>
                    <a:pt x="784" y="294"/>
                    <a:pt x="787" y="294"/>
                  </a:cubicBezTo>
                  <a:cubicBezTo>
                    <a:pt x="789" y="294"/>
                    <a:pt x="793" y="291"/>
                    <a:pt x="797" y="291"/>
                  </a:cubicBezTo>
                  <a:cubicBezTo>
                    <a:pt x="800" y="291"/>
                    <a:pt x="804" y="294"/>
                    <a:pt x="804" y="310"/>
                  </a:cubicBezTo>
                  <a:cubicBezTo>
                    <a:pt x="812" y="283"/>
                    <a:pt x="830" y="301"/>
                    <a:pt x="848" y="257"/>
                  </a:cubicBezTo>
                  <a:cubicBezTo>
                    <a:pt x="848" y="266"/>
                    <a:pt x="848" y="266"/>
                    <a:pt x="848" y="266"/>
                  </a:cubicBezTo>
                  <a:cubicBezTo>
                    <a:pt x="854" y="272"/>
                    <a:pt x="856" y="278"/>
                    <a:pt x="859" y="278"/>
                  </a:cubicBezTo>
                  <a:cubicBezTo>
                    <a:pt x="861" y="278"/>
                    <a:pt x="863" y="277"/>
                    <a:pt x="865" y="275"/>
                  </a:cubicBezTo>
                  <a:lnTo>
                    <a:pt x="865" y="275"/>
                  </a:lnTo>
                  <a:lnTo>
                    <a:pt x="857" y="301"/>
                  </a:lnTo>
                  <a:cubicBezTo>
                    <a:pt x="865" y="292"/>
                    <a:pt x="874" y="283"/>
                    <a:pt x="892" y="266"/>
                  </a:cubicBezTo>
                  <a:lnTo>
                    <a:pt x="892" y="266"/>
                  </a:lnTo>
                  <a:cubicBezTo>
                    <a:pt x="892" y="292"/>
                    <a:pt x="892" y="301"/>
                    <a:pt x="865" y="319"/>
                  </a:cubicBezTo>
                  <a:cubicBezTo>
                    <a:pt x="887" y="305"/>
                    <a:pt x="894" y="305"/>
                    <a:pt x="900" y="305"/>
                  </a:cubicBezTo>
                  <a:cubicBezTo>
                    <a:pt x="905" y="305"/>
                    <a:pt x="910" y="305"/>
                    <a:pt x="927" y="292"/>
                  </a:cubicBezTo>
                  <a:lnTo>
                    <a:pt x="927" y="292"/>
                  </a:lnTo>
                  <a:lnTo>
                    <a:pt x="918" y="310"/>
                  </a:lnTo>
                  <a:cubicBezTo>
                    <a:pt x="918" y="310"/>
                    <a:pt x="930" y="302"/>
                    <a:pt x="935" y="302"/>
                  </a:cubicBezTo>
                  <a:cubicBezTo>
                    <a:pt x="938" y="302"/>
                    <a:pt x="939" y="304"/>
                    <a:pt x="936" y="310"/>
                  </a:cubicBezTo>
                  <a:cubicBezTo>
                    <a:pt x="927" y="354"/>
                    <a:pt x="998" y="363"/>
                    <a:pt x="989" y="416"/>
                  </a:cubicBezTo>
                  <a:cubicBezTo>
                    <a:pt x="1000" y="405"/>
                    <a:pt x="1004" y="401"/>
                    <a:pt x="1006" y="401"/>
                  </a:cubicBezTo>
                  <a:lnTo>
                    <a:pt x="1006" y="401"/>
                  </a:lnTo>
                  <a:cubicBezTo>
                    <a:pt x="1008" y="401"/>
                    <a:pt x="993" y="422"/>
                    <a:pt x="1001" y="422"/>
                  </a:cubicBezTo>
                  <a:cubicBezTo>
                    <a:pt x="1004" y="422"/>
                    <a:pt x="1008" y="420"/>
                    <a:pt x="1016" y="416"/>
                  </a:cubicBezTo>
                  <a:lnTo>
                    <a:pt x="1016" y="416"/>
                  </a:lnTo>
                  <a:cubicBezTo>
                    <a:pt x="1007" y="425"/>
                    <a:pt x="998" y="433"/>
                    <a:pt x="980" y="433"/>
                  </a:cubicBezTo>
                  <a:cubicBezTo>
                    <a:pt x="1003" y="441"/>
                    <a:pt x="980" y="462"/>
                    <a:pt x="1001" y="462"/>
                  </a:cubicBezTo>
                  <a:cubicBezTo>
                    <a:pt x="1005" y="462"/>
                    <a:pt x="1009" y="461"/>
                    <a:pt x="1016" y="460"/>
                  </a:cubicBezTo>
                  <a:lnTo>
                    <a:pt x="1016" y="460"/>
                  </a:lnTo>
                  <a:cubicBezTo>
                    <a:pt x="1007" y="469"/>
                    <a:pt x="998" y="469"/>
                    <a:pt x="989" y="469"/>
                  </a:cubicBezTo>
                  <a:cubicBezTo>
                    <a:pt x="989" y="469"/>
                    <a:pt x="998" y="469"/>
                    <a:pt x="989" y="478"/>
                  </a:cubicBezTo>
                  <a:lnTo>
                    <a:pt x="971" y="478"/>
                  </a:lnTo>
                  <a:cubicBezTo>
                    <a:pt x="974" y="480"/>
                    <a:pt x="979" y="481"/>
                    <a:pt x="985" y="481"/>
                  </a:cubicBezTo>
                  <a:cubicBezTo>
                    <a:pt x="1004" y="481"/>
                    <a:pt x="1036" y="473"/>
                    <a:pt x="1069" y="460"/>
                  </a:cubicBezTo>
                  <a:lnTo>
                    <a:pt x="1069" y="460"/>
                  </a:lnTo>
                  <a:cubicBezTo>
                    <a:pt x="1051" y="478"/>
                    <a:pt x="1051" y="478"/>
                    <a:pt x="1086" y="478"/>
                  </a:cubicBezTo>
                  <a:cubicBezTo>
                    <a:pt x="1074" y="484"/>
                    <a:pt x="1066" y="490"/>
                    <a:pt x="1059" y="490"/>
                  </a:cubicBezTo>
                  <a:cubicBezTo>
                    <a:pt x="1056" y="490"/>
                    <a:pt x="1053" y="489"/>
                    <a:pt x="1051" y="486"/>
                  </a:cubicBezTo>
                  <a:lnTo>
                    <a:pt x="1051" y="486"/>
                  </a:lnTo>
                  <a:cubicBezTo>
                    <a:pt x="1051" y="495"/>
                    <a:pt x="1042" y="522"/>
                    <a:pt x="1069" y="522"/>
                  </a:cubicBezTo>
                  <a:cubicBezTo>
                    <a:pt x="1060" y="522"/>
                    <a:pt x="1069" y="531"/>
                    <a:pt x="1077" y="531"/>
                  </a:cubicBezTo>
                  <a:cubicBezTo>
                    <a:pt x="1077" y="548"/>
                    <a:pt x="1069" y="548"/>
                    <a:pt x="1077" y="566"/>
                  </a:cubicBezTo>
                  <a:lnTo>
                    <a:pt x="1077" y="557"/>
                  </a:lnTo>
                  <a:cubicBezTo>
                    <a:pt x="1121" y="566"/>
                    <a:pt x="1086" y="575"/>
                    <a:pt x="1095" y="584"/>
                  </a:cubicBezTo>
                  <a:lnTo>
                    <a:pt x="1086" y="584"/>
                  </a:lnTo>
                  <a:cubicBezTo>
                    <a:pt x="1060" y="610"/>
                    <a:pt x="1104" y="601"/>
                    <a:pt x="1069" y="628"/>
                  </a:cubicBezTo>
                  <a:lnTo>
                    <a:pt x="1095" y="628"/>
                  </a:lnTo>
                  <a:cubicBezTo>
                    <a:pt x="1148" y="637"/>
                    <a:pt x="1060" y="654"/>
                    <a:pt x="1069" y="672"/>
                  </a:cubicBezTo>
                  <a:lnTo>
                    <a:pt x="1086" y="672"/>
                  </a:lnTo>
                  <a:cubicBezTo>
                    <a:pt x="1104" y="681"/>
                    <a:pt x="1007" y="681"/>
                    <a:pt x="998" y="690"/>
                  </a:cubicBezTo>
                  <a:cubicBezTo>
                    <a:pt x="989" y="690"/>
                    <a:pt x="989" y="681"/>
                    <a:pt x="989" y="681"/>
                  </a:cubicBezTo>
                  <a:lnTo>
                    <a:pt x="989" y="681"/>
                  </a:lnTo>
                  <a:cubicBezTo>
                    <a:pt x="945" y="690"/>
                    <a:pt x="1024" y="690"/>
                    <a:pt x="1024" y="707"/>
                  </a:cubicBezTo>
                  <a:cubicBezTo>
                    <a:pt x="1013" y="707"/>
                    <a:pt x="997" y="699"/>
                    <a:pt x="985" y="699"/>
                  </a:cubicBezTo>
                  <a:cubicBezTo>
                    <a:pt x="979" y="699"/>
                    <a:pt x="974" y="701"/>
                    <a:pt x="971" y="707"/>
                  </a:cubicBezTo>
                  <a:cubicBezTo>
                    <a:pt x="954" y="707"/>
                    <a:pt x="1024" y="760"/>
                    <a:pt x="980" y="769"/>
                  </a:cubicBezTo>
                  <a:cubicBezTo>
                    <a:pt x="998" y="769"/>
                    <a:pt x="1007" y="769"/>
                    <a:pt x="1016" y="778"/>
                  </a:cubicBezTo>
                  <a:cubicBezTo>
                    <a:pt x="1016" y="795"/>
                    <a:pt x="954" y="795"/>
                    <a:pt x="998" y="822"/>
                  </a:cubicBezTo>
                  <a:cubicBezTo>
                    <a:pt x="995" y="825"/>
                    <a:pt x="993" y="826"/>
                    <a:pt x="991" y="826"/>
                  </a:cubicBezTo>
                  <a:cubicBezTo>
                    <a:pt x="988" y="826"/>
                    <a:pt x="986" y="822"/>
                    <a:pt x="980" y="822"/>
                  </a:cubicBezTo>
                  <a:cubicBezTo>
                    <a:pt x="989" y="840"/>
                    <a:pt x="989" y="866"/>
                    <a:pt x="1016" y="884"/>
                  </a:cubicBezTo>
                  <a:cubicBezTo>
                    <a:pt x="1007" y="882"/>
                    <a:pt x="1001" y="882"/>
                    <a:pt x="995" y="882"/>
                  </a:cubicBezTo>
                  <a:cubicBezTo>
                    <a:pt x="944" y="882"/>
                    <a:pt x="1005" y="941"/>
                    <a:pt x="975" y="941"/>
                  </a:cubicBezTo>
                  <a:cubicBezTo>
                    <a:pt x="970" y="941"/>
                    <a:pt x="963" y="940"/>
                    <a:pt x="954" y="937"/>
                  </a:cubicBezTo>
                  <a:lnTo>
                    <a:pt x="945" y="981"/>
                  </a:lnTo>
                  <a:lnTo>
                    <a:pt x="936" y="972"/>
                  </a:lnTo>
                  <a:lnTo>
                    <a:pt x="936" y="972"/>
                  </a:lnTo>
                  <a:cubicBezTo>
                    <a:pt x="927" y="999"/>
                    <a:pt x="945" y="1007"/>
                    <a:pt x="963" y="1025"/>
                  </a:cubicBezTo>
                  <a:lnTo>
                    <a:pt x="945" y="1025"/>
                  </a:lnTo>
                  <a:cubicBezTo>
                    <a:pt x="918" y="1052"/>
                    <a:pt x="927" y="1069"/>
                    <a:pt x="963" y="1087"/>
                  </a:cubicBezTo>
                  <a:lnTo>
                    <a:pt x="936" y="1087"/>
                  </a:lnTo>
                  <a:cubicBezTo>
                    <a:pt x="945" y="1087"/>
                    <a:pt x="936" y="1096"/>
                    <a:pt x="927" y="1096"/>
                  </a:cubicBezTo>
                  <a:cubicBezTo>
                    <a:pt x="918" y="1105"/>
                    <a:pt x="910" y="1105"/>
                    <a:pt x="927" y="1122"/>
                  </a:cubicBezTo>
                  <a:cubicBezTo>
                    <a:pt x="918" y="1122"/>
                    <a:pt x="918" y="1122"/>
                    <a:pt x="910" y="1113"/>
                  </a:cubicBezTo>
                  <a:lnTo>
                    <a:pt x="910" y="1113"/>
                  </a:lnTo>
                  <a:cubicBezTo>
                    <a:pt x="920" y="1129"/>
                    <a:pt x="918" y="1132"/>
                    <a:pt x="913" y="1132"/>
                  </a:cubicBezTo>
                  <a:cubicBezTo>
                    <a:pt x="909" y="1132"/>
                    <a:pt x="904" y="1131"/>
                    <a:pt x="901" y="1131"/>
                  </a:cubicBezTo>
                  <a:cubicBezTo>
                    <a:pt x="892" y="1131"/>
                    <a:pt x="892" y="1131"/>
                    <a:pt x="927" y="1175"/>
                  </a:cubicBezTo>
                  <a:cubicBezTo>
                    <a:pt x="936" y="1184"/>
                    <a:pt x="936" y="1193"/>
                    <a:pt x="936" y="1202"/>
                  </a:cubicBezTo>
                  <a:cubicBezTo>
                    <a:pt x="963" y="1210"/>
                    <a:pt x="971" y="1246"/>
                    <a:pt x="989" y="1263"/>
                  </a:cubicBezTo>
                  <a:cubicBezTo>
                    <a:pt x="988" y="1264"/>
                    <a:pt x="987" y="1265"/>
                    <a:pt x="985" y="1265"/>
                  </a:cubicBezTo>
                  <a:cubicBezTo>
                    <a:pt x="971" y="1265"/>
                    <a:pt x="937" y="1236"/>
                    <a:pt x="945" y="1228"/>
                  </a:cubicBezTo>
                  <a:lnTo>
                    <a:pt x="945" y="1228"/>
                  </a:lnTo>
                  <a:lnTo>
                    <a:pt x="954" y="1237"/>
                  </a:lnTo>
                  <a:cubicBezTo>
                    <a:pt x="918" y="1184"/>
                    <a:pt x="910" y="1219"/>
                    <a:pt x="892" y="1184"/>
                  </a:cubicBezTo>
                  <a:cubicBezTo>
                    <a:pt x="874" y="1184"/>
                    <a:pt x="848" y="1175"/>
                    <a:pt x="839" y="1175"/>
                  </a:cubicBezTo>
                  <a:cubicBezTo>
                    <a:pt x="821" y="1166"/>
                    <a:pt x="821" y="1166"/>
                    <a:pt x="812" y="1166"/>
                  </a:cubicBezTo>
                  <a:cubicBezTo>
                    <a:pt x="795" y="1157"/>
                    <a:pt x="777" y="1157"/>
                    <a:pt x="768" y="1157"/>
                  </a:cubicBezTo>
                  <a:lnTo>
                    <a:pt x="777" y="1202"/>
                  </a:lnTo>
                  <a:lnTo>
                    <a:pt x="751" y="1193"/>
                  </a:lnTo>
                  <a:cubicBezTo>
                    <a:pt x="751" y="1184"/>
                    <a:pt x="751" y="1166"/>
                    <a:pt x="759" y="1166"/>
                  </a:cubicBezTo>
                  <a:cubicBezTo>
                    <a:pt x="757" y="1160"/>
                    <a:pt x="755" y="1158"/>
                    <a:pt x="752" y="1158"/>
                  </a:cubicBezTo>
                  <a:cubicBezTo>
                    <a:pt x="744" y="1158"/>
                    <a:pt x="733" y="1186"/>
                    <a:pt x="733" y="1193"/>
                  </a:cubicBezTo>
                  <a:cubicBezTo>
                    <a:pt x="706" y="1175"/>
                    <a:pt x="751" y="1149"/>
                    <a:pt x="742" y="1149"/>
                  </a:cubicBezTo>
                  <a:lnTo>
                    <a:pt x="733" y="1149"/>
                  </a:lnTo>
                  <a:cubicBezTo>
                    <a:pt x="724" y="1166"/>
                    <a:pt x="724" y="1184"/>
                    <a:pt x="706" y="1184"/>
                  </a:cubicBezTo>
                  <a:cubicBezTo>
                    <a:pt x="698" y="1175"/>
                    <a:pt x="698" y="1157"/>
                    <a:pt x="698" y="1157"/>
                  </a:cubicBezTo>
                  <a:cubicBezTo>
                    <a:pt x="698" y="1157"/>
                    <a:pt x="698" y="1154"/>
                    <a:pt x="695" y="1154"/>
                  </a:cubicBezTo>
                  <a:cubicBezTo>
                    <a:pt x="694" y="1154"/>
                    <a:pt x="692" y="1155"/>
                    <a:pt x="689" y="1157"/>
                  </a:cubicBezTo>
                  <a:lnTo>
                    <a:pt x="662" y="1149"/>
                  </a:lnTo>
                  <a:lnTo>
                    <a:pt x="662" y="1149"/>
                  </a:lnTo>
                  <a:lnTo>
                    <a:pt x="671" y="1184"/>
                  </a:lnTo>
                  <a:cubicBezTo>
                    <a:pt x="663" y="1200"/>
                    <a:pt x="649" y="1188"/>
                    <a:pt x="657" y="1209"/>
                  </a:cubicBezTo>
                  <a:lnTo>
                    <a:pt x="657" y="1209"/>
                  </a:lnTo>
                  <a:cubicBezTo>
                    <a:pt x="633" y="1170"/>
                    <a:pt x="565" y="1192"/>
                    <a:pt x="556" y="1175"/>
                  </a:cubicBezTo>
                  <a:cubicBezTo>
                    <a:pt x="546" y="1191"/>
                    <a:pt x="538" y="1194"/>
                    <a:pt x="530" y="1194"/>
                  </a:cubicBezTo>
                  <a:cubicBezTo>
                    <a:pt x="525" y="1194"/>
                    <a:pt x="519" y="1193"/>
                    <a:pt x="512" y="1193"/>
                  </a:cubicBezTo>
                  <a:cubicBezTo>
                    <a:pt x="512" y="1201"/>
                    <a:pt x="512" y="1230"/>
                    <a:pt x="500" y="1230"/>
                  </a:cubicBezTo>
                  <a:cubicBezTo>
                    <a:pt x="498" y="1230"/>
                    <a:pt x="497" y="1229"/>
                    <a:pt x="495" y="1228"/>
                  </a:cubicBezTo>
                  <a:cubicBezTo>
                    <a:pt x="512" y="1157"/>
                    <a:pt x="468" y="1193"/>
                    <a:pt x="468" y="1140"/>
                  </a:cubicBezTo>
                  <a:cubicBezTo>
                    <a:pt x="468" y="1175"/>
                    <a:pt x="415" y="1140"/>
                    <a:pt x="433" y="1193"/>
                  </a:cubicBezTo>
                  <a:cubicBezTo>
                    <a:pt x="415" y="1184"/>
                    <a:pt x="433" y="1166"/>
                    <a:pt x="424" y="1149"/>
                  </a:cubicBezTo>
                  <a:lnTo>
                    <a:pt x="424" y="1149"/>
                  </a:lnTo>
                  <a:cubicBezTo>
                    <a:pt x="417" y="1154"/>
                    <a:pt x="410" y="1156"/>
                    <a:pt x="403" y="1156"/>
                  </a:cubicBezTo>
                  <a:cubicBezTo>
                    <a:pt x="374" y="1156"/>
                    <a:pt x="346" y="1122"/>
                    <a:pt x="318" y="1122"/>
                  </a:cubicBezTo>
                  <a:cubicBezTo>
                    <a:pt x="318" y="1131"/>
                    <a:pt x="327" y="1149"/>
                    <a:pt x="309" y="1166"/>
                  </a:cubicBezTo>
                  <a:cubicBezTo>
                    <a:pt x="309" y="1149"/>
                    <a:pt x="309" y="1131"/>
                    <a:pt x="309" y="1113"/>
                  </a:cubicBezTo>
                  <a:cubicBezTo>
                    <a:pt x="303" y="1113"/>
                    <a:pt x="291" y="1143"/>
                    <a:pt x="286" y="1143"/>
                  </a:cubicBezTo>
                  <a:cubicBezTo>
                    <a:pt x="284" y="1143"/>
                    <a:pt x="283" y="1140"/>
                    <a:pt x="283" y="1131"/>
                  </a:cubicBezTo>
                  <a:cubicBezTo>
                    <a:pt x="283" y="1140"/>
                    <a:pt x="283" y="1149"/>
                    <a:pt x="274" y="1157"/>
                  </a:cubicBezTo>
                  <a:cubicBezTo>
                    <a:pt x="265" y="1122"/>
                    <a:pt x="239" y="1122"/>
                    <a:pt x="221" y="1113"/>
                  </a:cubicBezTo>
                  <a:cubicBezTo>
                    <a:pt x="203" y="1096"/>
                    <a:pt x="194" y="1060"/>
                    <a:pt x="230" y="1034"/>
                  </a:cubicBezTo>
                  <a:lnTo>
                    <a:pt x="230" y="1034"/>
                  </a:lnTo>
                  <a:cubicBezTo>
                    <a:pt x="212" y="1043"/>
                    <a:pt x="212" y="1043"/>
                    <a:pt x="212" y="1043"/>
                  </a:cubicBezTo>
                  <a:lnTo>
                    <a:pt x="177" y="1043"/>
                  </a:lnTo>
                  <a:cubicBezTo>
                    <a:pt x="186" y="1034"/>
                    <a:pt x="194" y="1025"/>
                    <a:pt x="212" y="1016"/>
                  </a:cubicBezTo>
                  <a:cubicBezTo>
                    <a:pt x="168" y="1016"/>
                    <a:pt x="203" y="981"/>
                    <a:pt x="168" y="981"/>
                  </a:cubicBezTo>
                  <a:lnTo>
                    <a:pt x="177" y="990"/>
                  </a:lnTo>
                  <a:cubicBezTo>
                    <a:pt x="168" y="986"/>
                    <a:pt x="159" y="985"/>
                    <a:pt x="150" y="985"/>
                  </a:cubicBezTo>
                  <a:cubicBezTo>
                    <a:pt x="114" y="985"/>
                    <a:pt x="76" y="1007"/>
                    <a:pt x="27" y="1007"/>
                  </a:cubicBezTo>
                  <a:cubicBezTo>
                    <a:pt x="53" y="1016"/>
                    <a:pt x="35" y="1034"/>
                    <a:pt x="27" y="1043"/>
                  </a:cubicBezTo>
                  <a:cubicBezTo>
                    <a:pt x="9" y="1060"/>
                    <a:pt x="0" y="1087"/>
                    <a:pt x="35" y="1096"/>
                  </a:cubicBezTo>
                  <a:cubicBezTo>
                    <a:pt x="32" y="1099"/>
                    <a:pt x="30" y="1100"/>
                    <a:pt x="27" y="1100"/>
                  </a:cubicBezTo>
                  <a:cubicBezTo>
                    <a:pt x="21" y="1100"/>
                    <a:pt x="15" y="1096"/>
                    <a:pt x="9" y="1096"/>
                  </a:cubicBezTo>
                  <a:cubicBezTo>
                    <a:pt x="35" y="1105"/>
                    <a:pt x="35" y="1113"/>
                    <a:pt x="35" y="1131"/>
                  </a:cubicBezTo>
                  <a:lnTo>
                    <a:pt x="27" y="1131"/>
                  </a:lnTo>
                  <a:cubicBezTo>
                    <a:pt x="53" y="1184"/>
                    <a:pt x="44" y="1219"/>
                    <a:pt x="88" y="1281"/>
                  </a:cubicBezTo>
                  <a:lnTo>
                    <a:pt x="106" y="1255"/>
                  </a:lnTo>
                  <a:cubicBezTo>
                    <a:pt x="115" y="1272"/>
                    <a:pt x="106" y="1281"/>
                    <a:pt x="115" y="1290"/>
                  </a:cubicBezTo>
                  <a:cubicBezTo>
                    <a:pt x="150" y="1263"/>
                    <a:pt x="80" y="1263"/>
                    <a:pt x="124" y="1237"/>
                  </a:cubicBezTo>
                  <a:lnTo>
                    <a:pt x="124" y="1237"/>
                  </a:lnTo>
                  <a:cubicBezTo>
                    <a:pt x="106" y="1263"/>
                    <a:pt x="133" y="1281"/>
                    <a:pt x="150" y="1290"/>
                  </a:cubicBezTo>
                  <a:cubicBezTo>
                    <a:pt x="168" y="1308"/>
                    <a:pt x="194" y="1316"/>
                    <a:pt x="186" y="1343"/>
                  </a:cubicBezTo>
                  <a:cubicBezTo>
                    <a:pt x="189" y="1344"/>
                    <a:pt x="191" y="1344"/>
                    <a:pt x="193" y="1344"/>
                  </a:cubicBezTo>
                  <a:cubicBezTo>
                    <a:pt x="207" y="1344"/>
                    <a:pt x="199" y="1324"/>
                    <a:pt x="207" y="1324"/>
                  </a:cubicBezTo>
                  <a:cubicBezTo>
                    <a:pt x="208" y="1324"/>
                    <a:pt x="210" y="1324"/>
                    <a:pt x="212" y="1325"/>
                  </a:cubicBezTo>
                  <a:lnTo>
                    <a:pt x="212" y="1343"/>
                  </a:lnTo>
                  <a:lnTo>
                    <a:pt x="230" y="1325"/>
                  </a:lnTo>
                  <a:cubicBezTo>
                    <a:pt x="239" y="1325"/>
                    <a:pt x="239" y="1352"/>
                    <a:pt x="239" y="1361"/>
                  </a:cubicBezTo>
                  <a:cubicBezTo>
                    <a:pt x="239" y="1361"/>
                    <a:pt x="230" y="1369"/>
                    <a:pt x="221" y="1369"/>
                  </a:cubicBezTo>
                  <a:cubicBezTo>
                    <a:pt x="227" y="1376"/>
                    <a:pt x="236" y="1378"/>
                    <a:pt x="245" y="1378"/>
                  </a:cubicBezTo>
                  <a:cubicBezTo>
                    <a:pt x="254" y="1378"/>
                    <a:pt x="264" y="1376"/>
                    <a:pt x="269" y="1376"/>
                  </a:cubicBezTo>
                  <a:cubicBezTo>
                    <a:pt x="270" y="1376"/>
                    <a:pt x="271" y="1376"/>
                    <a:pt x="271" y="1376"/>
                  </a:cubicBezTo>
                  <a:lnTo>
                    <a:pt x="271" y="1376"/>
                  </a:lnTo>
                  <a:lnTo>
                    <a:pt x="256" y="1361"/>
                  </a:lnTo>
                  <a:cubicBezTo>
                    <a:pt x="297" y="1361"/>
                    <a:pt x="331" y="1372"/>
                    <a:pt x="361" y="1372"/>
                  </a:cubicBezTo>
                  <a:cubicBezTo>
                    <a:pt x="377" y="1372"/>
                    <a:pt x="392" y="1369"/>
                    <a:pt x="406" y="1361"/>
                  </a:cubicBezTo>
                  <a:lnTo>
                    <a:pt x="406" y="1343"/>
                  </a:lnTo>
                  <a:cubicBezTo>
                    <a:pt x="414" y="1339"/>
                    <a:pt x="419" y="1338"/>
                    <a:pt x="423" y="1338"/>
                  </a:cubicBezTo>
                  <a:cubicBezTo>
                    <a:pt x="437" y="1338"/>
                    <a:pt x="440" y="1353"/>
                    <a:pt x="458" y="1353"/>
                  </a:cubicBezTo>
                  <a:cubicBezTo>
                    <a:pt x="461" y="1353"/>
                    <a:pt x="464" y="1353"/>
                    <a:pt x="468" y="1352"/>
                  </a:cubicBezTo>
                  <a:lnTo>
                    <a:pt x="468" y="1361"/>
                  </a:lnTo>
                  <a:cubicBezTo>
                    <a:pt x="477" y="1343"/>
                    <a:pt x="486" y="1343"/>
                    <a:pt x="495" y="1343"/>
                  </a:cubicBezTo>
                  <a:cubicBezTo>
                    <a:pt x="486" y="1361"/>
                    <a:pt x="503" y="1378"/>
                    <a:pt x="495" y="1387"/>
                  </a:cubicBezTo>
                  <a:cubicBezTo>
                    <a:pt x="530" y="1369"/>
                    <a:pt x="512" y="1369"/>
                    <a:pt x="539" y="1325"/>
                  </a:cubicBezTo>
                  <a:lnTo>
                    <a:pt x="539" y="1352"/>
                  </a:lnTo>
                  <a:cubicBezTo>
                    <a:pt x="548" y="1334"/>
                    <a:pt x="556" y="1316"/>
                    <a:pt x="574" y="1316"/>
                  </a:cubicBezTo>
                  <a:cubicBezTo>
                    <a:pt x="556" y="1334"/>
                    <a:pt x="583" y="1352"/>
                    <a:pt x="565" y="1369"/>
                  </a:cubicBezTo>
                  <a:cubicBezTo>
                    <a:pt x="573" y="1382"/>
                    <a:pt x="581" y="1386"/>
                    <a:pt x="587" y="1386"/>
                  </a:cubicBezTo>
                  <a:cubicBezTo>
                    <a:pt x="601" y="1386"/>
                    <a:pt x="611" y="1369"/>
                    <a:pt x="620" y="1369"/>
                  </a:cubicBezTo>
                  <a:cubicBezTo>
                    <a:pt x="626" y="1369"/>
                    <a:pt x="631" y="1375"/>
                    <a:pt x="636" y="1396"/>
                  </a:cubicBezTo>
                  <a:cubicBezTo>
                    <a:pt x="654" y="1343"/>
                    <a:pt x="601" y="1361"/>
                    <a:pt x="609" y="1352"/>
                  </a:cubicBezTo>
                  <a:cubicBezTo>
                    <a:pt x="609" y="1337"/>
                    <a:pt x="623" y="1315"/>
                    <a:pt x="637" y="1315"/>
                  </a:cubicBezTo>
                  <a:cubicBezTo>
                    <a:pt x="640" y="1315"/>
                    <a:pt x="642" y="1315"/>
                    <a:pt x="645" y="1316"/>
                  </a:cubicBezTo>
                  <a:cubicBezTo>
                    <a:pt x="654" y="1316"/>
                    <a:pt x="654" y="1387"/>
                    <a:pt x="689" y="1387"/>
                  </a:cubicBezTo>
                  <a:cubicBezTo>
                    <a:pt x="680" y="1387"/>
                    <a:pt x="680" y="1396"/>
                    <a:pt x="680" y="1396"/>
                  </a:cubicBezTo>
                  <a:cubicBezTo>
                    <a:pt x="681" y="1397"/>
                    <a:pt x="682" y="1397"/>
                    <a:pt x="683" y="1397"/>
                  </a:cubicBezTo>
                  <a:cubicBezTo>
                    <a:pt x="690" y="1397"/>
                    <a:pt x="699" y="1386"/>
                    <a:pt x="706" y="1386"/>
                  </a:cubicBezTo>
                  <a:cubicBezTo>
                    <a:pt x="710" y="1386"/>
                    <a:pt x="713" y="1388"/>
                    <a:pt x="715" y="1396"/>
                  </a:cubicBezTo>
                  <a:cubicBezTo>
                    <a:pt x="724" y="1361"/>
                    <a:pt x="733" y="1396"/>
                    <a:pt x="733" y="1352"/>
                  </a:cubicBezTo>
                  <a:lnTo>
                    <a:pt x="733" y="1352"/>
                  </a:lnTo>
                  <a:lnTo>
                    <a:pt x="706" y="1361"/>
                  </a:lnTo>
                  <a:cubicBezTo>
                    <a:pt x="721" y="1353"/>
                    <a:pt x="735" y="1318"/>
                    <a:pt x="754" y="1318"/>
                  </a:cubicBezTo>
                  <a:cubicBezTo>
                    <a:pt x="758" y="1318"/>
                    <a:pt x="763" y="1320"/>
                    <a:pt x="768" y="1325"/>
                  </a:cubicBezTo>
                  <a:cubicBezTo>
                    <a:pt x="759" y="1334"/>
                    <a:pt x="751" y="1343"/>
                    <a:pt x="751" y="1352"/>
                  </a:cubicBezTo>
                  <a:cubicBezTo>
                    <a:pt x="753" y="1357"/>
                    <a:pt x="756" y="1358"/>
                    <a:pt x="758" y="1358"/>
                  </a:cubicBezTo>
                  <a:cubicBezTo>
                    <a:pt x="761" y="1358"/>
                    <a:pt x="765" y="1354"/>
                    <a:pt x="766" y="1354"/>
                  </a:cubicBezTo>
                  <a:cubicBezTo>
                    <a:pt x="768" y="1354"/>
                    <a:pt x="768" y="1356"/>
                    <a:pt x="768" y="1361"/>
                  </a:cubicBezTo>
                  <a:cubicBezTo>
                    <a:pt x="768" y="1405"/>
                    <a:pt x="742" y="1369"/>
                    <a:pt x="724" y="1405"/>
                  </a:cubicBezTo>
                  <a:cubicBezTo>
                    <a:pt x="726" y="1407"/>
                    <a:pt x="727" y="1409"/>
                    <a:pt x="729" y="1409"/>
                  </a:cubicBezTo>
                  <a:cubicBezTo>
                    <a:pt x="734" y="1409"/>
                    <a:pt x="740" y="1398"/>
                    <a:pt x="743" y="1398"/>
                  </a:cubicBezTo>
                  <a:lnTo>
                    <a:pt x="743" y="1398"/>
                  </a:lnTo>
                  <a:cubicBezTo>
                    <a:pt x="745" y="1398"/>
                    <a:pt x="745" y="1404"/>
                    <a:pt x="742" y="1422"/>
                  </a:cubicBezTo>
                  <a:cubicBezTo>
                    <a:pt x="749" y="1398"/>
                    <a:pt x="756" y="1393"/>
                    <a:pt x="763" y="1393"/>
                  </a:cubicBezTo>
                  <a:cubicBezTo>
                    <a:pt x="768" y="1393"/>
                    <a:pt x="773" y="1396"/>
                    <a:pt x="778" y="1396"/>
                  </a:cubicBezTo>
                  <a:cubicBezTo>
                    <a:pt x="784" y="1396"/>
                    <a:pt x="789" y="1392"/>
                    <a:pt x="795" y="1378"/>
                  </a:cubicBezTo>
                  <a:lnTo>
                    <a:pt x="795" y="1405"/>
                  </a:lnTo>
                  <a:cubicBezTo>
                    <a:pt x="795" y="1405"/>
                    <a:pt x="804" y="1387"/>
                    <a:pt x="812" y="1387"/>
                  </a:cubicBezTo>
                  <a:lnTo>
                    <a:pt x="812" y="1387"/>
                  </a:lnTo>
                  <a:lnTo>
                    <a:pt x="804" y="1422"/>
                  </a:lnTo>
                  <a:cubicBezTo>
                    <a:pt x="805" y="1417"/>
                    <a:pt x="808" y="1415"/>
                    <a:pt x="812" y="1415"/>
                  </a:cubicBezTo>
                  <a:cubicBezTo>
                    <a:pt x="824" y="1415"/>
                    <a:pt x="842" y="1435"/>
                    <a:pt x="857" y="1435"/>
                  </a:cubicBezTo>
                  <a:cubicBezTo>
                    <a:pt x="860" y="1435"/>
                    <a:pt x="863" y="1434"/>
                    <a:pt x="865" y="1431"/>
                  </a:cubicBezTo>
                  <a:cubicBezTo>
                    <a:pt x="812" y="1431"/>
                    <a:pt x="857" y="1396"/>
                    <a:pt x="830" y="1378"/>
                  </a:cubicBezTo>
                  <a:cubicBezTo>
                    <a:pt x="838" y="1373"/>
                    <a:pt x="844" y="1371"/>
                    <a:pt x="850" y="1371"/>
                  </a:cubicBezTo>
                  <a:cubicBezTo>
                    <a:pt x="879" y="1371"/>
                    <a:pt x="884" y="1433"/>
                    <a:pt x="930" y="1433"/>
                  </a:cubicBezTo>
                  <a:cubicBezTo>
                    <a:pt x="931" y="1433"/>
                    <a:pt x="932" y="1433"/>
                    <a:pt x="933" y="1433"/>
                  </a:cubicBezTo>
                  <a:lnTo>
                    <a:pt x="933" y="1433"/>
                  </a:lnTo>
                  <a:cubicBezTo>
                    <a:pt x="935" y="1433"/>
                    <a:pt x="936" y="1434"/>
                    <a:pt x="938" y="1434"/>
                  </a:cubicBezTo>
                  <a:cubicBezTo>
                    <a:pt x="941" y="1434"/>
                    <a:pt x="943" y="1433"/>
                    <a:pt x="945" y="1431"/>
                  </a:cubicBezTo>
                  <a:lnTo>
                    <a:pt x="945" y="1431"/>
                  </a:lnTo>
                  <a:cubicBezTo>
                    <a:pt x="941" y="1432"/>
                    <a:pt x="937" y="1433"/>
                    <a:pt x="933" y="1433"/>
                  </a:cubicBezTo>
                  <a:lnTo>
                    <a:pt x="933" y="1433"/>
                  </a:lnTo>
                  <a:cubicBezTo>
                    <a:pt x="921" y="1430"/>
                    <a:pt x="906" y="1418"/>
                    <a:pt x="918" y="1405"/>
                  </a:cubicBezTo>
                  <a:lnTo>
                    <a:pt x="918" y="1405"/>
                  </a:lnTo>
                  <a:cubicBezTo>
                    <a:pt x="936" y="1414"/>
                    <a:pt x="954" y="1422"/>
                    <a:pt x="971" y="1431"/>
                  </a:cubicBezTo>
                  <a:cubicBezTo>
                    <a:pt x="1016" y="1422"/>
                    <a:pt x="945" y="1405"/>
                    <a:pt x="963" y="1387"/>
                  </a:cubicBezTo>
                  <a:lnTo>
                    <a:pt x="963" y="1387"/>
                  </a:lnTo>
                  <a:cubicBezTo>
                    <a:pt x="970" y="1397"/>
                    <a:pt x="975" y="1401"/>
                    <a:pt x="978" y="1401"/>
                  </a:cubicBezTo>
                  <a:cubicBezTo>
                    <a:pt x="985" y="1401"/>
                    <a:pt x="983" y="1376"/>
                    <a:pt x="989" y="1369"/>
                  </a:cubicBezTo>
                  <a:lnTo>
                    <a:pt x="1007" y="1396"/>
                  </a:lnTo>
                  <a:cubicBezTo>
                    <a:pt x="1010" y="1396"/>
                    <a:pt x="1013" y="1397"/>
                    <a:pt x="1016" y="1397"/>
                  </a:cubicBezTo>
                  <a:cubicBezTo>
                    <a:pt x="1054" y="1397"/>
                    <a:pt x="1000" y="1349"/>
                    <a:pt x="1026" y="1349"/>
                  </a:cubicBezTo>
                  <a:cubicBezTo>
                    <a:pt x="1030" y="1349"/>
                    <a:pt x="1035" y="1350"/>
                    <a:pt x="1042" y="1352"/>
                  </a:cubicBezTo>
                  <a:cubicBezTo>
                    <a:pt x="1042" y="1369"/>
                    <a:pt x="1042" y="1378"/>
                    <a:pt x="1051" y="1387"/>
                  </a:cubicBezTo>
                  <a:lnTo>
                    <a:pt x="1060" y="1378"/>
                  </a:lnTo>
                  <a:lnTo>
                    <a:pt x="1077" y="1414"/>
                  </a:lnTo>
                  <a:cubicBezTo>
                    <a:pt x="1089" y="1397"/>
                    <a:pt x="1096" y="1391"/>
                    <a:pt x="1109" y="1391"/>
                  </a:cubicBezTo>
                  <a:cubicBezTo>
                    <a:pt x="1117" y="1391"/>
                    <a:pt x="1126" y="1393"/>
                    <a:pt x="1139" y="1396"/>
                  </a:cubicBezTo>
                  <a:cubicBezTo>
                    <a:pt x="1113" y="1378"/>
                    <a:pt x="1095" y="1352"/>
                    <a:pt x="1113" y="1352"/>
                  </a:cubicBezTo>
                  <a:cubicBezTo>
                    <a:pt x="1131" y="1358"/>
                    <a:pt x="1137" y="1368"/>
                    <a:pt x="1141" y="1368"/>
                  </a:cubicBezTo>
                  <a:cubicBezTo>
                    <a:pt x="1143" y="1368"/>
                    <a:pt x="1145" y="1366"/>
                    <a:pt x="1148" y="1361"/>
                  </a:cubicBezTo>
                  <a:cubicBezTo>
                    <a:pt x="1160" y="1373"/>
                    <a:pt x="1173" y="1389"/>
                    <a:pt x="1167" y="1389"/>
                  </a:cubicBezTo>
                  <a:cubicBezTo>
                    <a:pt x="1165" y="1389"/>
                    <a:pt x="1159" y="1386"/>
                    <a:pt x="1148" y="1378"/>
                  </a:cubicBezTo>
                  <a:lnTo>
                    <a:pt x="1148" y="1378"/>
                  </a:lnTo>
                  <a:cubicBezTo>
                    <a:pt x="1148" y="1387"/>
                    <a:pt x="1157" y="1396"/>
                    <a:pt x="1157" y="1405"/>
                  </a:cubicBezTo>
                  <a:cubicBezTo>
                    <a:pt x="1169" y="1411"/>
                    <a:pt x="1177" y="1413"/>
                    <a:pt x="1184" y="1413"/>
                  </a:cubicBezTo>
                  <a:cubicBezTo>
                    <a:pt x="1197" y="1413"/>
                    <a:pt x="1201" y="1405"/>
                    <a:pt x="1201" y="1405"/>
                  </a:cubicBezTo>
                  <a:cubicBezTo>
                    <a:pt x="1201" y="1396"/>
                    <a:pt x="1201" y="1396"/>
                    <a:pt x="1201" y="1396"/>
                  </a:cubicBezTo>
                  <a:lnTo>
                    <a:pt x="1192" y="1396"/>
                  </a:lnTo>
                  <a:lnTo>
                    <a:pt x="1192" y="1387"/>
                  </a:lnTo>
                  <a:lnTo>
                    <a:pt x="1148" y="1316"/>
                  </a:lnTo>
                  <a:cubicBezTo>
                    <a:pt x="1157" y="1316"/>
                    <a:pt x="1166" y="1325"/>
                    <a:pt x="1174" y="1343"/>
                  </a:cubicBezTo>
                  <a:cubicBezTo>
                    <a:pt x="1166" y="1325"/>
                    <a:pt x="1157" y="1308"/>
                    <a:pt x="1148" y="1290"/>
                  </a:cubicBezTo>
                  <a:lnTo>
                    <a:pt x="1148" y="1290"/>
                  </a:lnTo>
                  <a:cubicBezTo>
                    <a:pt x="1174" y="1316"/>
                    <a:pt x="1201" y="1334"/>
                    <a:pt x="1219" y="1369"/>
                  </a:cubicBezTo>
                  <a:lnTo>
                    <a:pt x="1183" y="1290"/>
                  </a:lnTo>
                  <a:cubicBezTo>
                    <a:pt x="1189" y="1290"/>
                    <a:pt x="1199" y="1286"/>
                    <a:pt x="1207" y="1286"/>
                  </a:cubicBezTo>
                  <a:cubicBezTo>
                    <a:pt x="1212" y="1286"/>
                    <a:pt x="1216" y="1287"/>
                    <a:pt x="1219" y="1290"/>
                  </a:cubicBezTo>
                  <a:cubicBezTo>
                    <a:pt x="1227" y="1263"/>
                    <a:pt x="1166" y="1193"/>
                    <a:pt x="1174" y="1157"/>
                  </a:cubicBezTo>
                  <a:cubicBezTo>
                    <a:pt x="1174" y="1157"/>
                    <a:pt x="1166" y="1149"/>
                    <a:pt x="1166" y="1149"/>
                  </a:cubicBezTo>
                  <a:cubicBezTo>
                    <a:pt x="1166" y="1140"/>
                    <a:pt x="1166" y="1131"/>
                    <a:pt x="1174" y="1122"/>
                  </a:cubicBezTo>
                  <a:cubicBezTo>
                    <a:pt x="1174" y="1113"/>
                    <a:pt x="1183" y="1113"/>
                    <a:pt x="1183" y="1113"/>
                  </a:cubicBezTo>
                  <a:cubicBezTo>
                    <a:pt x="1192" y="1105"/>
                    <a:pt x="1192" y="1096"/>
                    <a:pt x="1174" y="1078"/>
                  </a:cubicBezTo>
                  <a:lnTo>
                    <a:pt x="1219" y="1078"/>
                  </a:lnTo>
                  <a:cubicBezTo>
                    <a:pt x="1216" y="1072"/>
                    <a:pt x="1209" y="1071"/>
                    <a:pt x="1201" y="1071"/>
                  </a:cubicBezTo>
                  <a:cubicBezTo>
                    <a:pt x="1197" y="1071"/>
                    <a:pt x="1192" y="1071"/>
                    <a:pt x="1188" y="1071"/>
                  </a:cubicBezTo>
                  <a:cubicBezTo>
                    <a:pt x="1174" y="1071"/>
                    <a:pt x="1161" y="1069"/>
                    <a:pt x="1157" y="1052"/>
                  </a:cubicBezTo>
                  <a:cubicBezTo>
                    <a:pt x="1154" y="1047"/>
                    <a:pt x="1156" y="1045"/>
                    <a:pt x="1159" y="1045"/>
                  </a:cubicBezTo>
                  <a:cubicBezTo>
                    <a:pt x="1167" y="1045"/>
                    <a:pt x="1185" y="1053"/>
                    <a:pt x="1195" y="1053"/>
                  </a:cubicBezTo>
                  <a:cubicBezTo>
                    <a:pt x="1197" y="1053"/>
                    <a:pt x="1200" y="1053"/>
                    <a:pt x="1201" y="1052"/>
                  </a:cubicBezTo>
                  <a:cubicBezTo>
                    <a:pt x="1183" y="1043"/>
                    <a:pt x="1148" y="1016"/>
                    <a:pt x="1183" y="1007"/>
                  </a:cubicBezTo>
                  <a:cubicBezTo>
                    <a:pt x="1192" y="1007"/>
                    <a:pt x="1183" y="1007"/>
                    <a:pt x="1183" y="1016"/>
                  </a:cubicBezTo>
                  <a:lnTo>
                    <a:pt x="1210" y="1007"/>
                  </a:lnTo>
                  <a:cubicBezTo>
                    <a:pt x="1236" y="1034"/>
                    <a:pt x="1227" y="1043"/>
                    <a:pt x="1254" y="1043"/>
                  </a:cubicBezTo>
                  <a:cubicBezTo>
                    <a:pt x="1183" y="1016"/>
                    <a:pt x="1263" y="990"/>
                    <a:pt x="1192" y="963"/>
                  </a:cubicBezTo>
                  <a:lnTo>
                    <a:pt x="1210" y="963"/>
                  </a:lnTo>
                  <a:cubicBezTo>
                    <a:pt x="1254" y="963"/>
                    <a:pt x="1166" y="937"/>
                    <a:pt x="1183" y="919"/>
                  </a:cubicBezTo>
                  <a:cubicBezTo>
                    <a:pt x="1188" y="915"/>
                    <a:pt x="1192" y="912"/>
                    <a:pt x="1197" y="912"/>
                  </a:cubicBezTo>
                  <a:cubicBezTo>
                    <a:pt x="1201" y="912"/>
                    <a:pt x="1205" y="915"/>
                    <a:pt x="1210" y="919"/>
                  </a:cubicBezTo>
                  <a:lnTo>
                    <a:pt x="1192" y="893"/>
                  </a:lnTo>
                  <a:cubicBezTo>
                    <a:pt x="1195" y="890"/>
                    <a:pt x="1197" y="889"/>
                    <a:pt x="1200" y="889"/>
                  </a:cubicBezTo>
                  <a:cubicBezTo>
                    <a:pt x="1205" y="889"/>
                    <a:pt x="1210" y="895"/>
                    <a:pt x="1210" y="901"/>
                  </a:cubicBezTo>
                  <a:lnTo>
                    <a:pt x="1210" y="866"/>
                  </a:lnTo>
                  <a:cubicBezTo>
                    <a:pt x="1201" y="857"/>
                    <a:pt x="1192" y="848"/>
                    <a:pt x="1183" y="840"/>
                  </a:cubicBezTo>
                  <a:cubicBezTo>
                    <a:pt x="1186" y="837"/>
                    <a:pt x="1188" y="836"/>
                    <a:pt x="1189" y="836"/>
                  </a:cubicBezTo>
                  <a:cubicBezTo>
                    <a:pt x="1193" y="836"/>
                    <a:pt x="1195" y="842"/>
                    <a:pt x="1201" y="848"/>
                  </a:cubicBezTo>
                  <a:lnTo>
                    <a:pt x="1183" y="822"/>
                  </a:lnTo>
                  <a:cubicBezTo>
                    <a:pt x="1210" y="822"/>
                    <a:pt x="1219" y="840"/>
                    <a:pt x="1219" y="848"/>
                  </a:cubicBezTo>
                  <a:cubicBezTo>
                    <a:pt x="1228" y="850"/>
                    <a:pt x="1235" y="850"/>
                    <a:pt x="1239" y="850"/>
                  </a:cubicBezTo>
                  <a:cubicBezTo>
                    <a:pt x="1268" y="850"/>
                    <a:pt x="1208" y="828"/>
                    <a:pt x="1254" y="813"/>
                  </a:cubicBezTo>
                  <a:lnTo>
                    <a:pt x="1254" y="813"/>
                  </a:lnTo>
                  <a:lnTo>
                    <a:pt x="1263" y="831"/>
                  </a:lnTo>
                  <a:cubicBezTo>
                    <a:pt x="1307" y="831"/>
                    <a:pt x="1289" y="813"/>
                    <a:pt x="1325" y="804"/>
                  </a:cubicBezTo>
                  <a:cubicBezTo>
                    <a:pt x="1314" y="804"/>
                    <a:pt x="1290" y="810"/>
                    <a:pt x="1269" y="810"/>
                  </a:cubicBezTo>
                  <a:cubicBezTo>
                    <a:pt x="1254" y="810"/>
                    <a:pt x="1240" y="807"/>
                    <a:pt x="1236" y="795"/>
                  </a:cubicBezTo>
                  <a:lnTo>
                    <a:pt x="1236" y="795"/>
                  </a:lnTo>
                  <a:cubicBezTo>
                    <a:pt x="1236" y="804"/>
                    <a:pt x="1254" y="813"/>
                    <a:pt x="1236" y="813"/>
                  </a:cubicBezTo>
                  <a:cubicBezTo>
                    <a:pt x="1210" y="804"/>
                    <a:pt x="1227" y="804"/>
                    <a:pt x="1236" y="795"/>
                  </a:cubicBezTo>
                  <a:cubicBezTo>
                    <a:pt x="1236" y="795"/>
                    <a:pt x="1245" y="787"/>
                    <a:pt x="1236" y="769"/>
                  </a:cubicBezTo>
                  <a:lnTo>
                    <a:pt x="1236" y="769"/>
                  </a:lnTo>
                  <a:cubicBezTo>
                    <a:pt x="1243" y="771"/>
                    <a:pt x="1248" y="772"/>
                    <a:pt x="1251" y="772"/>
                  </a:cubicBezTo>
                  <a:cubicBezTo>
                    <a:pt x="1259" y="772"/>
                    <a:pt x="1254" y="764"/>
                    <a:pt x="1254" y="751"/>
                  </a:cubicBezTo>
                  <a:lnTo>
                    <a:pt x="1254" y="751"/>
                  </a:lnTo>
                  <a:lnTo>
                    <a:pt x="1289" y="760"/>
                  </a:lnTo>
                  <a:cubicBezTo>
                    <a:pt x="1280" y="742"/>
                    <a:pt x="1263" y="742"/>
                    <a:pt x="1254" y="734"/>
                  </a:cubicBezTo>
                  <a:cubicBezTo>
                    <a:pt x="1263" y="716"/>
                    <a:pt x="1289" y="716"/>
                    <a:pt x="1307" y="716"/>
                  </a:cubicBezTo>
                  <a:cubicBezTo>
                    <a:pt x="1312" y="708"/>
                    <a:pt x="1310" y="706"/>
                    <a:pt x="1305" y="706"/>
                  </a:cubicBezTo>
                  <a:cubicBezTo>
                    <a:pt x="1298" y="706"/>
                    <a:pt x="1286" y="709"/>
                    <a:pt x="1276" y="709"/>
                  </a:cubicBezTo>
                  <a:cubicBezTo>
                    <a:pt x="1269" y="709"/>
                    <a:pt x="1263" y="707"/>
                    <a:pt x="1263" y="698"/>
                  </a:cubicBezTo>
                  <a:cubicBezTo>
                    <a:pt x="1280" y="681"/>
                    <a:pt x="1272" y="654"/>
                    <a:pt x="1254" y="628"/>
                  </a:cubicBezTo>
                  <a:cubicBezTo>
                    <a:pt x="1256" y="623"/>
                    <a:pt x="1259" y="621"/>
                    <a:pt x="1261" y="621"/>
                  </a:cubicBezTo>
                  <a:cubicBezTo>
                    <a:pt x="1266" y="621"/>
                    <a:pt x="1271" y="630"/>
                    <a:pt x="1276" y="630"/>
                  </a:cubicBezTo>
                  <a:cubicBezTo>
                    <a:pt x="1278" y="630"/>
                    <a:pt x="1279" y="629"/>
                    <a:pt x="1280" y="628"/>
                  </a:cubicBezTo>
                  <a:lnTo>
                    <a:pt x="1254" y="610"/>
                  </a:lnTo>
                  <a:lnTo>
                    <a:pt x="1272" y="610"/>
                  </a:lnTo>
                  <a:cubicBezTo>
                    <a:pt x="1263" y="601"/>
                    <a:pt x="1236" y="610"/>
                    <a:pt x="1227" y="592"/>
                  </a:cubicBezTo>
                  <a:cubicBezTo>
                    <a:pt x="1183" y="584"/>
                    <a:pt x="1280" y="548"/>
                    <a:pt x="1236" y="531"/>
                  </a:cubicBezTo>
                  <a:cubicBezTo>
                    <a:pt x="1241" y="526"/>
                    <a:pt x="1245" y="526"/>
                    <a:pt x="1251" y="526"/>
                  </a:cubicBezTo>
                  <a:cubicBezTo>
                    <a:pt x="1256" y="526"/>
                    <a:pt x="1263" y="526"/>
                    <a:pt x="1272" y="522"/>
                  </a:cubicBezTo>
                  <a:cubicBezTo>
                    <a:pt x="1236" y="495"/>
                    <a:pt x="1245" y="495"/>
                    <a:pt x="1201" y="478"/>
                  </a:cubicBezTo>
                  <a:lnTo>
                    <a:pt x="1219" y="451"/>
                  </a:lnTo>
                  <a:lnTo>
                    <a:pt x="1219" y="451"/>
                  </a:lnTo>
                  <a:cubicBezTo>
                    <a:pt x="1212" y="462"/>
                    <a:pt x="1202" y="465"/>
                    <a:pt x="1191" y="465"/>
                  </a:cubicBezTo>
                  <a:cubicBezTo>
                    <a:pt x="1175" y="465"/>
                    <a:pt x="1155" y="456"/>
                    <a:pt x="1139" y="451"/>
                  </a:cubicBezTo>
                  <a:cubicBezTo>
                    <a:pt x="1121" y="460"/>
                    <a:pt x="1113" y="469"/>
                    <a:pt x="1113" y="478"/>
                  </a:cubicBezTo>
                  <a:cubicBezTo>
                    <a:pt x="1104" y="469"/>
                    <a:pt x="1095" y="460"/>
                    <a:pt x="1086" y="460"/>
                  </a:cubicBezTo>
                  <a:cubicBezTo>
                    <a:pt x="1086" y="451"/>
                    <a:pt x="1104" y="451"/>
                    <a:pt x="1121" y="451"/>
                  </a:cubicBezTo>
                  <a:lnTo>
                    <a:pt x="1104" y="451"/>
                  </a:lnTo>
                  <a:cubicBezTo>
                    <a:pt x="1121" y="433"/>
                    <a:pt x="1139" y="433"/>
                    <a:pt x="1157" y="433"/>
                  </a:cubicBezTo>
                  <a:cubicBezTo>
                    <a:pt x="1157" y="442"/>
                    <a:pt x="1148" y="442"/>
                    <a:pt x="1139" y="451"/>
                  </a:cubicBezTo>
                  <a:cubicBezTo>
                    <a:pt x="1166" y="451"/>
                    <a:pt x="1192" y="451"/>
                    <a:pt x="1210" y="442"/>
                  </a:cubicBezTo>
                  <a:cubicBezTo>
                    <a:pt x="1201" y="442"/>
                    <a:pt x="1201" y="442"/>
                    <a:pt x="1201" y="433"/>
                  </a:cubicBezTo>
                  <a:lnTo>
                    <a:pt x="1210" y="433"/>
                  </a:lnTo>
                  <a:cubicBezTo>
                    <a:pt x="1219" y="433"/>
                    <a:pt x="1210" y="433"/>
                    <a:pt x="1192" y="425"/>
                  </a:cubicBezTo>
                  <a:lnTo>
                    <a:pt x="1219" y="411"/>
                  </a:lnTo>
                  <a:lnTo>
                    <a:pt x="1219" y="411"/>
                  </a:lnTo>
                  <a:cubicBezTo>
                    <a:pt x="1219" y="413"/>
                    <a:pt x="1219" y="414"/>
                    <a:pt x="1219" y="416"/>
                  </a:cubicBezTo>
                  <a:lnTo>
                    <a:pt x="1227" y="407"/>
                  </a:lnTo>
                  <a:lnTo>
                    <a:pt x="1227" y="407"/>
                  </a:lnTo>
                  <a:lnTo>
                    <a:pt x="1219" y="411"/>
                  </a:lnTo>
                  <a:lnTo>
                    <a:pt x="1219" y="411"/>
                  </a:lnTo>
                  <a:cubicBezTo>
                    <a:pt x="1219" y="395"/>
                    <a:pt x="1219" y="379"/>
                    <a:pt x="1227" y="363"/>
                  </a:cubicBezTo>
                  <a:cubicBezTo>
                    <a:pt x="1174" y="354"/>
                    <a:pt x="1113" y="363"/>
                    <a:pt x="1077" y="345"/>
                  </a:cubicBezTo>
                  <a:cubicBezTo>
                    <a:pt x="1104" y="336"/>
                    <a:pt x="1121" y="319"/>
                    <a:pt x="1148" y="292"/>
                  </a:cubicBezTo>
                  <a:lnTo>
                    <a:pt x="1148" y="292"/>
                  </a:lnTo>
                  <a:cubicBezTo>
                    <a:pt x="1121" y="327"/>
                    <a:pt x="1174" y="319"/>
                    <a:pt x="1183" y="345"/>
                  </a:cubicBezTo>
                  <a:cubicBezTo>
                    <a:pt x="1183" y="327"/>
                    <a:pt x="1192" y="319"/>
                    <a:pt x="1201" y="319"/>
                  </a:cubicBezTo>
                  <a:cubicBezTo>
                    <a:pt x="1183" y="319"/>
                    <a:pt x="1166" y="310"/>
                    <a:pt x="1148" y="301"/>
                  </a:cubicBezTo>
                  <a:cubicBezTo>
                    <a:pt x="1174" y="292"/>
                    <a:pt x="1166" y="283"/>
                    <a:pt x="1166" y="266"/>
                  </a:cubicBezTo>
                  <a:lnTo>
                    <a:pt x="1166" y="266"/>
                  </a:lnTo>
                  <a:cubicBezTo>
                    <a:pt x="1154" y="280"/>
                    <a:pt x="1145" y="285"/>
                    <a:pt x="1138" y="285"/>
                  </a:cubicBezTo>
                  <a:cubicBezTo>
                    <a:pt x="1122" y="285"/>
                    <a:pt x="1113" y="266"/>
                    <a:pt x="1095" y="266"/>
                  </a:cubicBezTo>
                  <a:cubicBezTo>
                    <a:pt x="1100" y="260"/>
                    <a:pt x="1109" y="252"/>
                    <a:pt x="1117" y="252"/>
                  </a:cubicBezTo>
                  <a:cubicBezTo>
                    <a:pt x="1122" y="252"/>
                    <a:pt x="1127" y="255"/>
                    <a:pt x="1130" y="266"/>
                  </a:cubicBezTo>
                  <a:cubicBezTo>
                    <a:pt x="1136" y="250"/>
                    <a:pt x="1132" y="245"/>
                    <a:pt x="1125" y="245"/>
                  </a:cubicBezTo>
                  <a:cubicBezTo>
                    <a:pt x="1114" y="245"/>
                    <a:pt x="1092" y="258"/>
                    <a:pt x="1082" y="258"/>
                  </a:cubicBezTo>
                  <a:cubicBezTo>
                    <a:pt x="1078" y="258"/>
                    <a:pt x="1075" y="256"/>
                    <a:pt x="1077" y="248"/>
                  </a:cubicBezTo>
                  <a:lnTo>
                    <a:pt x="1077" y="248"/>
                  </a:lnTo>
                  <a:cubicBezTo>
                    <a:pt x="1077" y="248"/>
                    <a:pt x="1077" y="252"/>
                    <a:pt x="1080" y="252"/>
                  </a:cubicBezTo>
                  <a:cubicBezTo>
                    <a:pt x="1081" y="252"/>
                    <a:pt x="1083" y="251"/>
                    <a:pt x="1086" y="248"/>
                  </a:cubicBezTo>
                  <a:cubicBezTo>
                    <a:pt x="1069" y="248"/>
                    <a:pt x="1060" y="222"/>
                    <a:pt x="1069" y="213"/>
                  </a:cubicBezTo>
                  <a:lnTo>
                    <a:pt x="1069" y="213"/>
                  </a:lnTo>
                  <a:lnTo>
                    <a:pt x="1077" y="222"/>
                  </a:lnTo>
                  <a:cubicBezTo>
                    <a:pt x="1066" y="204"/>
                    <a:pt x="1035" y="183"/>
                    <a:pt x="1008" y="183"/>
                  </a:cubicBezTo>
                  <a:cubicBezTo>
                    <a:pt x="994" y="183"/>
                    <a:pt x="980" y="189"/>
                    <a:pt x="971" y="204"/>
                  </a:cubicBezTo>
                  <a:cubicBezTo>
                    <a:pt x="971" y="195"/>
                    <a:pt x="998" y="151"/>
                    <a:pt x="1007" y="142"/>
                  </a:cubicBezTo>
                  <a:lnTo>
                    <a:pt x="1007" y="142"/>
                  </a:lnTo>
                  <a:cubicBezTo>
                    <a:pt x="963" y="177"/>
                    <a:pt x="927" y="222"/>
                    <a:pt x="892" y="266"/>
                  </a:cubicBezTo>
                  <a:cubicBezTo>
                    <a:pt x="910" y="230"/>
                    <a:pt x="936" y="133"/>
                    <a:pt x="971" y="124"/>
                  </a:cubicBezTo>
                  <a:cubicBezTo>
                    <a:pt x="963" y="116"/>
                    <a:pt x="954" y="107"/>
                    <a:pt x="936" y="107"/>
                  </a:cubicBezTo>
                  <a:cubicBezTo>
                    <a:pt x="936" y="116"/>
                    <a:pt x="927" y="169"/>
                    <a:pt x="918" y="169"/>
                  </a:cubicBezTo>
                  <a:cubicBezTo>
                    <a:pt x="918" y="126"/>
                    <a:pt x="918" y="141"/>
                    <a:pt x="902" y="101"/>
                  </a:cubicBezTo>
                  <a:lnTo>
                    <a:pt x="902" y="101"/>
                  </a:lnTo>
                  <a:cubicBezTo>
                    <a:pt x="904" y="116"/>
                    <a:pt x="878" y="161"/>
                    <a:pt x="868" y="161"/>
                  </a:cubicBezTo>
                  <a:cubicBezTo>
                    <a:pt x="867" y="161"/>
                    <a:pt x="866" y="160"/>
                    <a:pt x="865" y="160"/>
                  </a:cubicBezTo>
                  <a:cubicBezTo>
                    <a:pt x="874" y="151"/>
                    <a:pt x="892" y="98"/>
                    <a:pt x="892" y="98"/>
                  </a:cubicBezTo>
                  <a:lnTo>
                    <a:pt x="892" y="98"/>
                  </a:lnTo>
                  <a:cubicBezTo>
                    <a:pt x="874" y="116"/>
                    <a:pt x="865" y="133"/>
                    <a:pt x="848" y="151"/>
                  </a:cubicBezTo>
                  <a:cubicBezTo>
                    <a:pt x="857" y="142"/>
                    <a:pt x="865" y="98"/>
                    <a:pt x="865" y="80"/>
                  </a:cubicBezTo>
                  <a:lnTo>
                    <a:pt x="865" y="80"/>
                  </a:lnTo>
                  <a:cubicBezTo>
                    <a:pt x="865" y="82"/>
                    <a:pt x="864" y="83"/>
                    <a:pt x="863" y="83"/>
                  </a:cubicBezTo>
                  <a:cubicBezTo>
                    <a:pt x="856" y="83"/>
                    <a:pt x="837" y="71"/>
                    <a:pt x="830" y="71"/>
                  </a:cubicBezTo>
                  <a:lnTo>
                    <a:pt x="830" y="71"/>
                  </a:lnTo>
                  <a:lnTo>
                    <a:pt x="839" y="89"/>
                  </a:lnTo>
                  <a:cubicBezTo>
                    <a:pt x="836" y="88"/>
                    <a:pt x="833" y="87"/>
                    <a:pt x="830" y="87"/>
                  </a:cubicBezTo>
                  <a:cubicBezTo>
                    <a:pt x="802" y="87"/>
                    <a:pt x="785" y="160"/>
                    <a:pt x="763" y="160"/>
                  </a:cubicBezTo>
                  <a:cubicBezTo>
                    <a:pt x="762" y="160"/>
                    <a:pt x="761" y="160"/>
                    <a:pt x="759" y="160"/>
                  </a:cubicBezTo>
                  <a:cubicBezTo>
                    <a:pt x="759" y="151"/>
                    <a:pt x="777" y="80"/>
                    <a:pt x="759" y="71"/>
                  </a:cubicBezTo>
                  <a:cubicBezTo>
                    <a:pt x="751" y="107"/>
                    <a:pt x="715" y="230"/>
                    <a:pt x="689" y="248"/>
                  </a:cubicBezTo>
                  <a:lnTo>
                    <a:pt x="689" y="230"/>
                  </a:lnTo>
                  <a:lnTo>
                    <a:pt x="671" y="248"/>
                  </a:lnTo>
                  <a:cubicBezTo>
                    <a:pt x="680" y="204"/>
                    <a:pt x="724" y="107"/>
                    <a:pt x="751" y="63"/>
                  </a:cubicBezTo>
                  <a:cubicBezTo>
                    <a:pt x="733" y="54"/>
                    <a:pt x="742" y="45"/>
                    <a:pt x="724" y="45"/>
                  </a:cubicBezTo>
                  <a:cubicBezTo>
                    <a:pt x="724" y="27"/>
                    <a:pt x="742" y="18"/>
                    <a:pt x="742" y="18"/>
                  </a:cubicBezTo>
                  <a:lnTo>
                    <a:pt x="706"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1"/>
            <p:cNvSpPr/>
            <p:nvPr/>
          </p:nvSpPr>
          <p:spPr>
            <a:xfrm>
              <a:off x="2102012" y="1964314"/>
              <a:ext cx="1745" cy="1055"/>
            </a:xfrm>
            <a:custGeom>
              <a:rect b="b" l="l" r="r" t="t"/>
              <a:pathLst>
                <a:path extrusionOk="0" h="10" w="19">
                  <a:moveTo>
                    <a:pt x="18" y="0"/>
                  </a:moveTo>
                  <a:cubicBezTo>
                    <a:pt x="10" y="9"/>
                    <a:pt x="10" y="9"/>
                    <a:pt x="1" y="9"/>
                  </a:cubicBezTo>
                  <a:cubicBezTo>
                    <a:pt x="10" y="9"/>
                    <a:pt x="10"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8" name="Google Shape;9758;p61"/>
            <p:cNvSpPr/>
            <p:nvPr/>
          </p:nvSpPr>
          <p:spPr>
            <a:xfrm>
              <a:off x="2098798" y="2040721"/>
              <a:ext cx="918" cy="1055"/>
            </a:xfrm>
            <a:custGeom>
              <a:rect b="b" l="l" r="r" t="t"/>
              <a:pathLst>
                <a:path extrusionOk="0" h="10" w="10">
                  <a:moveTo>
                    <a:pt x="0" y="0"/>
                  </a:moveTo>
                  <a:cubicBezTo>
                    <a:pt x="0" y="1"/>
                    <a:pt x="0" y="9"/>
                    <a:pt x="9" y="9"/>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9" name="Google Shape;9759;p61"/>
            <p:cNvSpPr/>
            <p:nvPr/>
          </p:nvSpPr>
          <p:spPr>
            <a:xfrm>
              <a:off x="2040385" y="1925161"/>
              <a:ext cx="918" cy="2005"/>
            </a:xfrm>
            <a:custGeom>
              <a:rect b="b" l="l" r="r" t="t"/>
              <a:pathLst>
                <a:path extrusionOk="0" h="19" w="10">
                  <a:moveTo>
                    <a:pt x="1" y="1"/>
                  </a:moveTo>
                  <a:cubicBezTo>
                    <a:pt x="10" y="9"/>
                    <a:pt x="10" y="9"/>
                    <a:pt x="10" y="18"/>
                  </a:cubicBezTo>
                  <a:cubicBezTo>
                    <a:pt x="10" y="9"/>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0" name="Google Shape;9760;p61"/>
            <p:cNvSpPr/>
            <p:nvPr/>
          </p:nvSpPr>
          <p:spPr>
            <a:xfrm>
              <a:off x="2021741" y="1967058"/>
              <a:ext cx="1469" cy="1055"/>
            </a:xfrm>
            <a:custGeom>
              <a:rect b="b" l="l" r="r" t="t"/>
              <a:pathLst>
                <a:path extrusionOk="0" h="10" w="16">
                  <a:moveTo>
                    <a:pt x="1" y="1"/>
                  </a:moveTo>
                  <a:cubicBezTo>
                    <a:pt x="4" y="1"/>
                    <a:pt x="7" y="2"/>
                    <a:pt x="9" y="4"/>
                  </a:cubicBezTo>
                  <a:lnTo>
                    <a:pt x="9" y="4"/>
                  </a:lnTo>
                  <a:lnTo>
                    <a:pt x="9" y="1"/>
                  </a:lnTo>
                  <a:close/>
                  <a:moveTo>
                    <a:pt x="9" y="4"/>
                  </a:moveTo>
                  <a:lnTo>
                    <a:pt x="9" y="10"/>
                  </a:lnTo>
                  <a:cubicBezTo>
                    <a:pt x="15" y="10"/>
                    <a:pt x="14" y="6"/>
                    <a:pt x="9"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1"/>
            <p:cNvSpPr/>
            <p:nvPr/>
          </p:nvSpPr>
          <p:spPr>
            <a:xfrm>
              <a:off x="2005577" y="1969908"/>
              <a:ext cx="1653" cy="1055"/>
            </a:xfrm>
            <a:custGeom>
              <a:rect b="b" l="l" r="r" t="t"/>
              <a:pathLst>
                <a:path extrusionOk="0" h="10" w="18">
                  <a:moveTo>
                    <a:pt x="0" y="0"/>
                  </a:moveTo>
                  <a:cubicBezTo>
                    <a:pt x="0" y="9"/>
                    <a:pt x="0" y="9"/>
                    <a:pt x="0" y="9"/>
                  </a:cubicBezTo>
                  <a:lnTo>
                    <a:pt x="9" y="9"/>
                  </a:lnTo>
                  <a:cubicBezTo>
                    <a:pt x="18"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1"/>
            <p:cNvSpPr/>
            <p:nvPr/>
          </p:nvSpPr>
          <p:spPr>
            <a:xfrm>
              <a:off x="2013659" y="1963892"/>
              <a:ext cx="2388" cy="2216"/>
            </a:xfrm>
            <a:custGeom>
              <a:rect b="b" l="l" r="r" t="t"/>
              <a:pathLst>
                <a:path extrusionOk="0" h="21" w="26">
                  <a:moveTo>
                    <a:pt x="7" y="1"/>
                  </a:moveTo>
                  <a:cubicBezTo>
                    <a:pt x="0" y="1"/>
                    <a:pt x="0" y="7"/>
                    <a:pt x="0" y="13"/>
                  </a:cubicBezTo>
                  <a:cubicBezTo>
                    <a:pt x="9" y="19"/>
                    <a:pt x="14" y="21"/>
                    <a:pt x="18" y="21"/>
                  </a:cubicBezTo>
                  <a:cubicBezTo>
                    <a:pt x="26" y="21"/>
                    <a:pt x="24" y="11"/>
                    <a:pt x="18" y="4"/>
                  </a:cubicBezTo>
                  <a:cubicBezTo>
                    <a:pt x="13" y="2"/>
                    <a:pt x="9"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3" name="Google Shape;9763;p61"/>
            <p:cNvSpPr/>
            <p:nvPr/>
          </p:nvSpPr>
          <p:spPr>
            <a:xfrm>
              <a:off x="2013659" y="1965264"/>
              <a:ext cx="459" cy="1372"/>
            </a:xfrm>
            <a:custGeom>
              <a:rect b="b" l="l" r="r" t="t"/>
              <a:pathLst>
                <a:path extrusionOk="0" h="13" w="5">
                  <a:moveTo>
                    <a:pt x="0" y="0"/>
                  </a:moveTo>
                  <a:cubicBezTo>
                    <a:pt x="0" y="9"/>
                    <a:pt x="0" y="9"/>
                    <a:pt x="0" y="9"/>
                  </a:cubicBezTo>
                  <a:cubicBezTo>
                    <a:pt x="3" y="12"/>
                    <a:pt x="4" y="13"/>
                    <a:pt x="4" y="13"/>
                  </a:cubicBezTo>
                  <a:cubicBezTo>
                    <a:pt x="5" y="13"/>
                    <a:pt x="0" y="7"/>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4" name="Google Shape;9764;p61"/>
            <p:cNvSpPr/>
            <p:nvPr/>
          </p:nvSpPr>
          <p:spPr>
            <a:xfrm>
              <a:off x="2022568" y="1961148"/>
              <a:ext cx="3214" cy="2744"/>
            </a:xfrm>
            <a:custGeom>
              <a:rect b="b" l="l" r="r" t="t"/>
              <a:pathLst>
                <a:path extrusionOk="0" h="26" w="35">
                  <a:moveTo>
                    <a:pt x="11" y="0"/>
                  </a:moveTo>
                  <a:cubicBezTo>
                    <a:pt x="10" y="0"/>
                    <a:pt x="9" y="1"/>
                    <a:pt x="9" y="4"/>
                  </a:cubicBezTo>
                  <a:cubicBezTo>
                    <a:pt x="0" y="4"/>
                    <a:pt x="27" y="22"/>
                    <a:pt x="27" y="22"/>
                  </a:cubicBezTo>
                  <a:cubicBezTo>
                    <a:pt x="30" y="24"/>
                    <a:pt x="31" y="25"/>
                    <a:pt x="32" y="25"/>
                  </a:cubicBezTo>
                  <a:cubicBezTo>
                    <a:pt x="34" y="25"/>
                    <a:pt x="17"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5" name="Google Shape;9765;p61"/>
            <p:cNvSpPr/>
            <p:nvPr/>
          </p:nvSpPr>
          <p:spPr>
            <a:xfrm>
              <a:off x="2008791" y="1960621"/>
              <a:ext cx="2480" cy="1900"/>
            </a:xfrm>
            <a:custGeom>
              <a:rect b="b" l="l" r="r" t="t"/>
              <a:pathLst>
                <a:path extrusionOk="0" h="18" w="27">
                  <a:moveTo>
                    <a:pt x="9" y="0"/>
                  </a:moveTo>
                  <a:lnTo>
                    <a:pt x="0" y="9"/>
                  </a:lnTo>
                  <a:lnTo>
                    <a:pt x="27"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1"/>
            <p:cNvSpPr/>
            <p:nvPr/>
          </p:nvSpPr>
          <p:spPr>
            <a:xfrm>
              <a:off x="2012832" y="1955872"/>
              <a:ext cx="1745" cy="2005"/>
            </a:xfrm>
            <a:custGeom>
              <a:rect b="b" l="l" r="r" t="t"/>
              <a:pathLst>
                <a:path extrusionOk="0" h="19" w="19">
                  <a:moveTo>
                    <a:pt x="9" y="1"/>
                  </a:moveTo>
                  <a:lnTo>
                    <a:pt x="1" y="10"/>
                  </a:lnTo>
                  <a:cubicBezTo>
                    <a:pt x="1" y="10"/>
                    <a:pt x="1" y="19"/>
                    <a:pt x="1" y="19"/>
                  </a:cubicBezTo>
                  <a:cubicBezTo>
                    <a:pt x="9" y="10"/>
                    <a:pt x="18"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1"/>
            <p:cNvSpPr/>
            <p:nvPr/>
          </p:nvSpPr>
          <p:spPr>
            <a:xfrm>
              <a:off x="2012832" y="1957771"/>
              <a:ext cx="918" cy="1055"/>
            </a:xfrm>
            <a:custGeom>
              <a:rect b="b" l="l" r="r" t="t"/>
              <a:pathLst>
                <a:path extrusionOk="0" h="10" w="10">
                  <a:moveTo>
                    <a:pt x="1" y="1"/>
                  </a:moveTo>
                  <a:cubicBezTo>
                    <a:pt x="1" y="1"/>
                    <a:pt x="1" y="9"/>
                    <a:pt x="1" y="9"/>
                  </a:cubicBezTo>
                  <a:cubicBezTo>
                    <a:pt x="1" y="9"/>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1"/>
            <p:cNvSpPr/>
            <p:nvPr/>
          </p:nvSpPr>
          <p:spPr>
            <a:xfrm>
              <a:off x="2009618" y="1957771"/>
              <a:ext cx="827" cy="1055"/>
            </a:xfrm>
            <a:custGeom>
              <a:rect b="b" l="l" r="r" t="t"/>
              <a:pathLst>
                <a:path extrusionOk="0" h="10" w="9">
                  <a:moveTo>
                    <a:pt x="0" y="9"/>
                  </a:moveTo>
                  <a:lnTo>
                    <a:pt x="0"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9" name="Google Shape;9769;p61"/>
            <p:cNvSpPr/>
            <p:nvPr/>
          </p:nvSpPr>
          <p:spPr>
            <a:xfrm>
              <a:off x="2023394" y="1943841"/>
              <a:ext cx="1653" cy="1900"/>
            </a:xfrm>
            <a:custGeom>
              <a:rect b="b" l="l" r="r" t="t"/>
              <a:pathLst>
                <a:path extrusionOk="0" h="18" w="18">
                  <a:moveTo>
                    <a:pt x="9" y="0"/>
                  </a:moveTo>
                  <a:cubicBezTo>
                    <a:pt x="9" y="9"/>
                    <a:pt x="0" y="18"/>
                    <a:pt x="9" y="18"/>
                  </a:cubicBezTo>
                  <a:lnTo>
                    <a:pt x="18" y="9"/>
                  </a:lnTo>
                  <a:cubicBezTo>
                    <a:pt x="18"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0" name="Google Shape;9770;p61"/>
            <p:cNvSpPr/>
            <p:nvPr/>
          </p:nvSpPr>
          <p:spPr>
            <a:xfrm>
              <a:off x="2016873" y="1940991"/>
              <a:ext cx="1745" cy="2955"/>
            </a:xfrm>
            <a:custGeom>
              <a:rect b="b" l="l" r="r" t="t"/>
              <a:pathLst>
                <a:path extrusionOk="0" h="28" w="19">
                  <a:moveTo>
                    <a:pt x="1" y="1"/>
                  </a:moveTo>
                  <a:lnTo>
                    <a:pt x="1" y="10"/>
                  </a:lnTo>
                  <a:cubicBezTo>
                    <a:pt x="1" y="18"/>
                    <a:pt x="9" y="18"/>
                    <a:pt x="18" y="27"/>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1"/>
            <p:cNvSpPr/>
            <p:nvPr/>
          </p:nvSpPr>
          <p:spPr>
            <a:xfrm>
              <a:off x="2018802" y="1935715"/>
              <a:ext cx="1929" cy="2849"/>
            </a:xfrm>
            <a:custGeom>
              <a:rect b="b" l="l" r="r" t="t"/>
              <a:pathLst>
                <a:path extrusionOk="0" h="27" w="21">
                  <a:moveTo>
                    <a:pt x="15" y="1"/>
                  </a:moveTo>
                  <a:cubicBezTo>
                    <a:pt x="13" y="1"/>
                    <a:pt x="10" y="2"/>
                    <a:pt x="6" y="7"/>
                  </a:cubicBezTo>
                  <a:cubicBezTo>
                    <a:pt x="6" y="14"/>
                    <a:pt x="0" y="27"/>
                    <a:pt x="8" y="27"/>
                  </a:cubicBezTo>
                  <a:cubicBezTo>
                    <a:pt x="9" y="27"/>
                    <a:pt x="12" y="26"/>
                    <a:pt x="15" y="24"/>
                  </a:cubicBezTo>
                  <a:cubicBezTo>
                    <a:pt x="15" y="18"/>
                    <a:pt x="20"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2" name="Google Shape;9772;p61"/>
            <p:cNvSpPr/>
            <p:nvPr/>
          </p:nvSpPr>
          <p:spPr>
            <a:xfrm>
              <a:off x="2043692" y="1935398"/>
              <a:ext cx="92" cy="5699"/>
            </a:xfrm>
            <a:custGeom>
              <a:rect b="b" l="l" r="r" t="t"/>
              <a:pathLst>
                <a:path extrusionOk="0" h="54" w="1">
                  <a:moveTo>
                    <a:pt x="0" y="1"/>
                  </a:moveTo>
                  <a:lnTo>
                    <a:pt x="0" y="1"/>
                  </a:lnTo>
                  <a:lnTo>
                    <a:pt x="0" y="54"/>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3" name="Google Shape;9773;p61"/>
            <p:cNvSpPr/>
            <p:nvPr/>
          </p:nvSpPr>
          <p:spPr>
            <a:xfrm>
              <a:off x="2062336" y="1921362"/>
              <a:ext cx="3306" cy="4855"/>
            </a:xfrm>
            <a:custGeom>
              <a:rect b="b" l="l" r="r" t="t"/>
              <a:pathLst>
                <a:path extrusionOk="0" h="46" w="36">
                  <a:moveTo>
                    <a:pt x="29" y="0"/>
                  </a:moveTo>
                  <a:cubicBezTo>
                    <a:pt x="15" y="0"/>
                    <a:pt x="21" y="23"/>
                    <a:pt x="15" y="23"/>
                  </a:cubicBezTo>
                  <a:cubicBezTo>
                    <a:pt x="14" y="23"/>
                    <a:pt x="12" y="22"/>
                    <a:pt x="9" y="19"/>
                  </a:cubicBezTo>
                  <a:lnTo>
                    <a:pt x="9" y="19"/>
                  </a:lnTo>
                  <a:cubicBezTo>
                    <a:pt x="0" y="28"/>
                    <a:pt x="18" y="37"/>
                    <a:pt x="18" y="45"/>
                  </a:cubicBezTo>
                  <a:cubicBezTo>
                    <a:pt x="27" y="37"/>
                    <a:pt x="35" y="45"/>
                    <a:pt x="35" y="1"/>
                  </a:cubicBezTo>
                  <a:cubicBezTo>
                    <a:pt x="33" y="0"/>
                    <a:pt x="31" y="0"/>
                    <a:pt x="2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1"/>
            <p:cNvSpPr/>
            <p:nvPr/>
          </p:nvSpPr>
          <p:spPr>
            <a:xfrm>
              <a:off x="2063071" y="1926111"/>
              <a:ext cx="918" cy="1055"/>
            </a:xfrm>
            <a:custGeom>
              <a:rect b="b" l="l" r="r" t="t"/>
              <a:pathLst>
                <a:path extrusionOk="0" h="10" w="10">
                  <a:moveTo>
                    <a:pt x="10" y="0"/>
                  </a:moveTo>
                  <a:cubicBezTo>
                    <a:pt x="1" y="0"/>
                    <a:pt x="1" y="9"/>
                    <a:pt x="1" y="9"/>
                  </a:cubicBezTo>
                  <a:cubicBezTo>
                    <a:pt x="1" y="9"/>
                    <a:pt x="1"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61"/>
            <p:cNvSpPr/>
            <p:nvPr/>
          </p:nvSpPr>
          <p:spPr>
            <a:xfrm>
              <a:off x="2012006" y="2022991"/>
              <a:ext cx="1745" cy="1055"/>
            </a:xfrm>
            <a:custGeom>
              <a:rect b="b" l="l" r="r" t="t"/>
              <a:pathLst>
                <a:path extrusionOk="0" h="10" w="19">
                  <a:moveTo>
                    <a:pt x="1" y="1"/>
                  </a:moveTo>
                  <a:lnTo>
                    <a:pt x="10" y="10"/>
                  </a:ln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61"/>
            <p:cNvSpPr/>
            <p:nvPr/>
          </p:nvSpPr>
          <p:spPr>
            <a:xfrm>
              <a:off x="2008791" y="2020248"/>
              <a:ext cx="3306" cy="1055"/>
            </a:xfrm>
            <a:custGeom>
              <a:rect b="b" l="l" r="r" t="t"/>
              <a:pathLst>
                <a:path extrusionOk="0" h="10" w="36">
                  <a:moveTo>
                    <a:pt x="0" y="0"/>
                  </a:moveTo>
                  <a:cubicBezTo>
                    <a:pt x="9" y="9"/>
                    <a:pt x="9" y="9"/>
                    <a:pt x="0" y="9"/>
                  </a:cubicBezTo>
                  <a:lnTo>
                    <a:pt x="36" y="9"/>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1"/>
            <p:cNvSpPr/>
            <p:nvPr/>
          </p:nvSpPr>
          <p:spPr>
            <a:xfrm>
              <a:off x="2109360" y="2000618"/>
              <a:ext cx="2480" cy="1055"/>
            </a:xfrm>
            <a:custGeom>
              <a:rect b="b" l="l" r="r" t="t"/>
              <a:pathLst>
                <a:path extrusionOk="0" h="10" w="27">
                  <a:moveTo>
                    <a:pt x="18" y="1"/>
                  </a:moveTo>
                  <a:cubicBezTo>
                    <a:pt x="9" y="1"/>
                    <a:pt x="9" y="1"/>
                    <a:pt x="0" y="10"/>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1"/>
            <p:cNvSpPr/>
            <p:nvPr/>
          </p:nvSpPr>
          <p:spPr>
            <a:xfrm>
              <a:off x="2102012" y="2016448"/>
              <a:ext cx="2572" cy="1055"/>
            </a:xfrm>
            <a:custGeom>
              <a:rect b="b" l="l" r="r" t="t"/>
              <a:pathLst>
                <a:path extrusionOk="0" h="10" w="28">
                  <a:moveTo>
                    <a:pt x="27" y="10"/>
                  </a:moveTo>
                  <a:lnTo>
                    <a:pt x="27"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1"/>
            <p:cNvSpPr/>
            <p:nvPr/>
          </p:nvSpPr>
          <p:spPr>
            <a:xfrm>
              <a:off x="2102012" y="2029535"/>
              <a:ext cx="3398" cy="2005"/>
            </a:xfrm>
            <a:custGeom>
              <a:rect b="b" l="l" r="r" t="t"/>
              <a:pathLst>
                <a:path extrusionOk="0" h="19" w="37">
                  <a:moveTo>
                    <a:pt x="36" y="1"/>
                  </a:moveTo>
                  <a:cubicBezTo>
                    <a:pt x="34" y="3"/>
                    <a:pt x="32" y="6"/>
                    <a:pt x="32" y="8"/>
                  </a:cubicBezTo>
                  <a:lnTo>
                    <a:pt x="32" y="8"/>
                  </a:lnTo>
                  <a:cubicBezTo>
                    <a:pt x="35" y="6"/>
                    <a:pt x="36" y="4"/>
                    <a:pt x="36" y="1"/>
                  </a:cubicBezTo>
                  <a:close/>
                  <a:moveTo>
                    <a:pt x="32" y="8"/>
                  </a:moveTo>
                  <a:cubicBezTo>
                    <a:pt x="23" y="15"/>
                    <a:pt x="0" y="11"/>
                    <a:pt x="36" y="18"/>
                  </a:cubicBezTo>
                  <a:cubicBezTo>
                    <a:pt x="36" y="18"/>
                    <a:pt x="32" y="14"/>
                    <a:pt x="32" y="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1"/>
            <p:cNvSpPr/>
            <p:nvPr/>
          </p:nvSpPr>
          <p:spPr>
            <a:xfrm>
              <a:off x="1700657" y="2487342"/>
              <a:ext cx="102221" cy="117249"/>
            </a:xfrm>
            <a:custGeom>
              <a:rect b="b" l="l" r="r" t="t"/>
              <a:pathLst>
                <a:path extrusionOk="0" h="1111" w="1113">
                  <a:moveTo>
                    <a:pt x="544" y="0"/>
                  </a:moveTo>
                  <a:cubicBezTo>
                    <a:pt x="61" y="0"/>
                    <a:pt x="0" y="366"/>
                    <a:pt x="0" y="793"/>
                  </a:cubicBezTo>
                  <a:cubicBezTo>
                    <a:pt x="0" y="863"/>
                    <a:pt x="0" y="943"/>
                    <a:pt x="44" y="996"/>
                  </a:cubicBezTo>
                  <a:cubicBezTo>
                    <a:pt x="88" y="1049"/>
                    <a:pt x="159" y="1066"/>
                    <a:pt x="238" y="1075"/>
                  </a:cubicBezTo>
                  <a:cubicBezTo>
                    <a:pt x="386" y="1099"/>
                    <a:pt x="541" y="1110"/>
                    <a:pt x="696" y="1110"/>
                  </a:cubicBezTo>
                  <a:cubicBezTo>
                    <a:pt x="773" y="1110"/>
                    <a:pt x="851" y="1108"/>
                    <a:pt x="927" y="1102"/>
                  </a:cubicBezTo>
                  <a:cubicBezTo>
                    <a:pt x="865" y="828"/>
                    <a:pt x="1113" y="545"/>
                    <a:pt x="1024" y="280"/>
                  </a:cubicBezTo>
                  <a:cubicBezTo>
                    <a:pt x="980" y="122"/>
                    <a:pt x="821" y="24"/>
                    <a:pt x="662" y="7"/>
                  </a:cubicBezTo>
                  <a:cubicBezTo>
                    <a:pt x="620" y="2"/>
                    <a:pt x="581" y="0"/>
                    <a:pt x="54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1"/>
            <p:cNvSpPr/>
            <p:nvPr/>
          </p:nvSpPr>
          <p:spPr>
            <a:xfrm>
              <a:off x="1712505" y="2570925"/>
              <a:ext cx="2755" cy="1055"/>
            </a:xfrm>
            <a:custGeom>
              <a:rect b="b" l="l" r="r" t="t"/>
              <a:pathLst>
                <a:path extrusionOk="0" h="10" w="30">
                  <a:moveTo>
                    <a:pt x="3" y="1"/>
                  </a:moveTo>
                  <a:cubicBezTo>
                    <a:pt x="1" y="1"/>
                    <a:pt x="1" y="1"/>
                    <a:pt x="3" y="1"/>
                  </a:cubicBezTo>
                  <a:lnTo>
                    <a:pt x="3" y="1"/>
                  </a:lnTo>
                  <a:cubicBezTo>
                    <a:pt x="3" y="1"/>
                    <a:pt x="3" y="1"/>
                    <a:pt x="3" y="1"/>
                  </a:cubicBezTo>
                  <a:close/>
                  <a:moveTo>
                    <a:pt x="3" y="1"/>
                  </a:moveTo>
                  <a:cubicBezTo>
                    <a:pt x="4" y="5"/>
                    <a:pt x="10" y="5"/>
                    <a:pt x="17" y="5"/>
                  </a:cubicBezTo>
                  <a:cubicBezTo>
                    <a:pt x="19" y="5"/>
                    <a:pt x="21" y="5"/>
                    <a:pt x="23" y="5"/>
                  </a:cubicBezTo>
                  <a:lnTo>
                    <a:pt x="23" y="5"/>
                  </a:lnTo>
                  <a:cubicBezTo>
                    <a:pt x="16" y="2"/>
                    <a:pt x="7" y="1"/>
                    <a:pt x="3" y="1"/>
                  </a:cubicBezTo>
                  <a:close/>
                  <a:moveTo>
                    <a:pt x="23" y="5"/>
                  </a:moveTo>
                  <a:lnTo>
                    <a:pt x="23" y="5"/>
                  </a:lnTo>
                  <a:cubicBezTo>
                    <a:pt x="26" y="6"/>
                    <a:pt x="28" y="8"/>
                    <a:pt x="30" y="9"/>
                  </a:cubicBezTo>
                  <a:cubicBezTo>
                    <a:pt x="30" y="7"/>
                    <a:pt x="27" y="6"/>
                    <a:pt x="23" y="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61"/>
            <p:cNvSpPr/>
            <p:nvPr/>
          </p:nvSpPr>
          <p:spPr>
            <a:xfrm>
              <a:off x="1707086" y="2560688"/>
              <a:ext cx="1745" cy="1055"/>
            </a:xfrm>
            <a:custGeom>
              <a:rect b="b" l="l" r="r" t="t"/>
              <a:pathLst>
                <a:path extrusionOk="0" h="10" w="19">
                  <a:moveTo>
                    <a:pt x="1" y="0"/>
                  </a:moveTo>
                  <a:lnTo>
                    <a:pt x="9" y="9"/>
                  </a:lnTo>
                  <a:lnTo>
                    <a:pt x="18"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3" name="Google Shape;9783;p61"/>
            <p:cNvSpPr/>
            <p:nvPr/>
          </p:nvSpPr>
          <p:spPr>
            <a:xfrm>
              <a:off x="1704698" y="2553195"/>
              <a:ext cx="4959" cy="5699"/>
            </a:xfrm>
            <a:custGeom>
              <a:rect b="b" l="l" r="r" t="t"/>
              <a:pathLst>
                <a:path extrusionOk="0" h="54" w="54">
                  <a:moveTo>
                    <a:pt x="44" y="1"/>
                  </a:moveTo>
                  <a:cubicBezTo>
                    <a:pt x="0" y="1"/>
                    <a:pt x="44" y="27"/>
                    <a:pt x="35" y="45"/>
                  </a:cubicBezTo>
                  <a:lnTo>
                    <a:pt x="27" y="45"/>
                  </a:lnTo>
                  <a:lnTo>
                    <a:pt x="53" y="54"/>
                  </a:lnTo>
                  <a:cubicBezTo>
                    <a:pt x="53" y="36"/>
                    <a:pt x="35" y="10"/>
                    <a:pt x="4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1"/>
            <p:cNvSpPr/>
            <p:nvPr/>
          </p:nvSpPr>
          <p:spPr>
            <a:xfrm>
              <a:off x="1715811" y="2549290"/>
              <a:ext cx="1102" cy="1266"/>
            </a:xfrm>
            <a:custGeom>
              <a:rect b="b" l="l" r="r" t="t"/>
              <a:pathLst>
                <a:path extrusionOk="0" h="12" w="12">
                  <a:moveTo>
                    <a:pt x="1" y="0"/>
                  </a:moveTo>
                  <a:cubicBezTo>
                    <a:pt x="1" y="0"/>
                    <a:pt x="3" y="3"/>
                    <a:pt x="3" y="11"/>
                  </a:cubicBezTo>
                  <a:lnTo>
                    <a:pt x="12" y="11"/>
                  </a:lnTo>
                  <a:cubicBezTo>
                    <a:pt x="12" y="11"/>
                    <a:pt x="12" y="3"/>
                    <a:pt x="12" y="3"/>
                  </a:cubicBezTo>
                  <a:cubicBezTo>
                    <a:pt x="3" y="3"/>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1"/>
            <p:cNvSpPr/>
            <p:nvPr/>
          </p:nvSpPr>
          <p:spPr>
            <a:xfrm>
              <a:off x="1716822" y="2550135"/>
              <a:ext cx="551" cy="633"/>
            </a:xfrm>
            <a:custGeom>
              <a:rect b="b" l="l" r="r" t="t"/>
              <a:pathLst>
                <a:path extrusionOk="0" h="6" w="6">
                  <a:moveTo>
                    <a:pt x="4" y="1"/>
                  </a:moveTo>
                  <a:lnTo>
                    <a:pt x="4" y="1"/>
                  </a:lnTo>
                  <a:cubicBezTo>
                    <a:pt x="4" y="1"/>
                    <a:pt x="2" y="2"/>
                    <a:pt x="1" y="3"/>
                  </a:cubicBezTo>
                  <a:cubicBezTo>
                    <a:pt x="1" y="5"/>
                    <a:pt x="1" y="6"/>
                    <a:pt x="2" y="6"/>
                  </a:cubicBezTo>
                  <a:cubicBezTo>
                    <a:pt x="3" y="6"/>
                    <a:pt x="6" y="1"/>
                    <a:pt x="4"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1"/>
            <p:cNvSpPr/>
            <p:nvPr/>
          </p:nvSpPr>
          <p:spPr>
            <a:xfrm>
              <a:off x="1715995" y="2546019"/>
              <a:ext cx="3398" cy="1689"/>
            </a:xfrm>
            <a:custGeom>
              <a:rect b="b" l="l" r="r" t="t"/>
              <a:pathLst>
                <a:path extrusionOk="0" h="16" w="37">
                  <a:moveTo>
                    <a:pt x="22" y="0"/>
                  </a:moveTo>
                  <a:cubicBezTo>
                    <a:pt x="16" y="0"/>
                    <a:pt x="10" y="3"/>
                    <a:pt x="1" y="7"/>
                  </a:cubicBezTo>
                  <a:lnTo>
                    <a:pt x="18" y="16"/>
                  </a:lnTo>
                  <a:cubicBezTo>
                    <a:pt x="27" y="16"/>
                    <a:pt x="27" y="7"/>
                    <a:pt x="36" y="7"/>
                  </a:cubicBezTo>
                  <a:cubicBezTo>
                    <a:pt x="32" y="3"/>
                    <a:pt x="27" y="0"/>
                    <a:pt x="22"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1"/>
            <p:cNvSpPr/>
            <p:nvPr/>
          </p:nvSpPr>
          <p:spPr>
            <a:xfrm>
              <a:off x="1713607" y="2544858"/>
              <a:ext cx="918" cy="1055"/>
            </a:xfrm>
            <a:custGeom>
              <a:rect b="b" l="l" r="r" t="t"/>
              <a:pathLst>
                <a:path extrusionOk="0" h="10" w="10">
                  <a:moveTo>
                    <a:pt x="0" y="0"/>
                  </a:moveTo>
                  <a:lnTo>
                    <a:pt x="9" y="9"/>
                  </a:lnTo>
                  <a:cubicBezTo>
                    <a:pt x="9" y="9"/>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1"/>
            <p:cNvSpPr/>
            <p:nvPr/>
          </p:nvSpPr>
          <p:spPr>
            <a:xfrm>
              <a:off x="1713607" y="2545808"/>
              <a:ext cx="1653" cy="1055"/>
            </a:xfrm>
            <a:custGeom>
              <a:rect b="b" l="l" r="r" t="t"/>
              <a:pathLst>
                <a:path extrusionOk="0" h="10" w="18">
                  <a:moveTo>
                    <a:pt x="9" y="0"/>
                  </a:moveTo>
                  <a:cubicBezTo>
                    <a:pt x="0" y="0"/>
                    <a:pt x="9" y="9"/>
                    <a:pt x="18" y="9"/>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1"/>
            <p:cNvSpPr/>
            <p:nvPr/>
          </p:nvSpPr>
          <p:spPr>
            <a:xfrm>
              <a:off x="1711954" y="2547602"/>
              <a:ext cx="2939" cy="1583"/>
            </a:xfrm>
            <a:custGeom>
              <a:rect b="b" l="l" r="r" t="t"/>
              <a:pathLst>
                <a:path extrusionOk="0" h="15" w="32">
                  <a:moveTo>
                    <a:pt x="27" y="1"/>
                  </a:moveTo>
                  <a:lnTo>
                    <a:pt x="27" y="1"/>
                  </a:lnTo>
                  <a:cubicBezTo>
                    <a:pt x="23" y="5"/>
                    <a:pt x="18" y="8"/>
                    <a:pt x="14" y="8"/>
                  </a:cubicBezTo>
                  <a:cubicBezTo>
                    <a:pt x="9" y="8"/>
                    <a:pt x="5" y="5"/>
                    <a:pt x="1" y="1"/>
                  </a:cubicBezTo>
                  <a:lnTo>
                    <a:pt x="1" y="1"/>
                  </a:lnTo>
                  <a:cubicBezTo>
                    <a:pt x="1" y="10"/>
                    <a:pt x="9" y="14"/>
                    <a:pt x="17" y="14"/>
                  </a:cubicBezTo>
                  <a:cubicBezTo>
                    <a:pt x="25" y="14"/>
                    <a:pt x="32"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1"/>
            <p:cNvSpPr/>
            <p:nvPr/>
          </p:nvSpPr>
          <p:spPr>
            <a:xfrm>
              <a:off x="1703872" y="2552351"/>
              <a:ext cx="2480" cy="1900"/>
            </a:xfrm>
            <a:custGeom>
              <a:rect b="b" l="l" r="r" t="t"/>
              <a:pathLst>
                <a:path extrusionOk="0" h="18" w="27">
                  <a:moveTo>
                    <a:pt x="9" y="0"/>
                  </a:moveTo>
                  <a:lnTo>
                    <a:pt x="0" y="9"/>
                  </a:lnTo>
                  <a:lnTo>
                    <a:pt x="9" y="18"/>
                  </a:lnTo>
                  <a:cubicBezTo>
                    <a:pt x="9" y="9"/>
                    <a:pt x="27"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1"/>
            <p:cNvSpPr/>
            <p:nvPr/>
          </p:nvSpPr>
          <p:spPr>
            <a:xfrm>
              <a:off x="1715995" y="2540214"/>
              <a:ext cx="3398" cy="1055"/>
            </a:xfrm>
            <a:custGeom>
              <a:rect b="b" l="l" r="r" t="t"/>
              <a:pathLst>
                <a:path extrusionOk="0" h="10" w="37">
                  <a:moveTo>
                    <a:pt x="1" y="0"/>
                  </a:moveTo>
                  <a:lnTo>
                    <a:pt x="10" y="9"/>
                  </a:lnTo>
                  <a:cubicBezTo>
                    <a:pt x="10" y="0"/>
                    <a:pt x="18" y="0"/>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1"/>
            <p:cNvSpPr/>
            <p:nvPr/>
          </p:nvSpPr>
          <p:spPr>
            <a:xfrm>
              <a:off x="1714434" y="2538315"/>
              <a:ext cx="1653" cy="2005"/>
            </a:xfrm>
            <a:custGeom>
              <a:rect b="b" l="l" r="r" t="t"/>
              <a:pathLst>
                <a:path extrusionOk="0" h="19" w="18">
                  <a:moveTo>
                    <a:pt x="0" y="1"/>
                  </a:moveTo>
                  <a:cubicBezTo>
                    <a:pt x="0" y="9"/>
                    <a:pt x="9" y="18"/>
                    <a:pt x="18" y="18"/>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1"/>
            <p:cNvSpPr/>
            <p:nvPr/>
          </p:nvSpPr>
          <p:spPr>
            <a:xfrm>
              <a:off x="1709566" y="2543908"/>
              <a:ext cx="2480" cy="2955"/>
            </a:xfrm>
            <a:custGeom>
              <a:rect b="b" l="l" r="r" t="t"/>
              <a:pathLst>
                <a:path extrusionOk="0" h="28" w="27">
                  <a:moveTo>
                    <a:pt x="0" y="1"/>
                  </a:moveTo>
                  <a:lnTo>
                    <a:pt x="27"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1"/>
            <p:cNvSpPr/>
            <p:nvPr/>
          </p:nvSpPr>
          <p:spPr>
            <a:xfrm>
              <a:off x="1719301" y="2535571"/>
              <a:ext cx="2480" cy="950"/>
            </a:xfrm>
            <a:custGeom>
              <a:rect b="b" l="l" r="r" t="t"/>
              <a:pathLst>
                <a:path extrusionOk="0" h="9" w="27">
                  <a:moveTo>
                    <a:pt x="0" y="0"/>
                  </a:moveTo>
                  <a:lnTo>
                    <a:pt x="27"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1"/>
            <p:cNvSpPr/>
            <p:nvPr/>
          </p:nvSpPr>
          <p:spPr>
            <a:xfrm>
              <a:off x="1720036" y="2530822"/>
              <a:ext cx="3398" cy="2955"/>
            </a:xfrm>
            <a:custGeom>
              <a:rect b="b" l="l" r="r" t="t"/>
              <a:pathLst>
                <a:path extrusionOk="0" h="28" w="37">
                  <a:moveTo>
                    <a:pt x="10" y="1"/>
                  </a:moveTo>
                  <a:cubicBezTo>
                    <a:pt x="19" y="10"/>
                    <a:pt x="19" y="19"/>
                    <a:pt x="1" y="19"/>
                  </a:cubicBezTo>
                  <a:cubicBezTo>
                    <a:pt x="5" y="23"/>
                    <a:pt x="12" y="23"/>
                    <a:pt x="19" y="23"/>
                  </a:cubicBezTo>
                  <a:cubicBezTo>
                    <a:pt x="25" y="23"/>
                    <a:pt x="32" y="23"/>
                    <a:pt x="36" y="27"/>
                  </a:cubicBezTo>
                  <a:cubicBezTo>
                    <a:pt x="36" y="19"/>
                    <a:pt x="27"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1"/>
            <p:cNvSpPr/>
            <p:nvPr/>
          </p:nvSpPr>
          <p:spPr>
            <a:xfrm>
              <a:off x="1720036" y="2529978"/>
              <a:ext cx="918" cy="950"/>
            </a:xfrm>
            <a:custGeom>
              <a:rect b="b" l="l" r="r" t="t"/>
              <a:pathLst>
                <a:path extrusionOk="0" h="9" w="10">
                  <a:moveTo>
                    <a:pt x="1" y="0"/>
                  </a:moveTo>
                  <a:cubicBezTo>
                    <a:pt x="1" y="0"/>
                    <a:pt x="10" y="9"/>
                    <a:pt x="10" y="9"/>
                  </a:cubicBez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1"/>
            <p:cNvSpPr/>
            <p:nvPr/>
          </p:nvSpPr>
          <p:spPr>
            <a:xfrm>
              <a:off x="1715168" y="2536415"/>
              <a:ext cx="2572" cy="106"/>
            </a:xfrm>
            <a:custGeom>
              <a:rect b="b" l="l" r="r" t="t"/>
              <a:pathLst>
                <a:path extrusionOk="0" h="1" w="28">
                  <a:moveTo>
                    <a:pt x="1" y="1"/>
                  </a:moveTo>
                  <a:cubicBezTo>
                    <a:pt x="10" y="1"/>
                    <a:pt x="19" y="1"/>
                    <a:pt x="27" y="1"/>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1"/>
            <p:cNvSpPr/>
            <p:nvPr/>
          </p:nvSpPr>
          <p:spPr>
            <a:xfrm>
              <a:off x="1715168" y="2535571"/>
              <a:ext cx="918" cy="950"/>
            </a:xfrm>
            <a:custGeom>
              <a:rect b="b" l="l" r="r" t="t"/>
              <a:pathLst>
                <a:path extrusionOk="0" h="9" w="10">
                  <a:moveTo>
                    <a:pt x="1" y="9"/>
                  </a:moveTo>
                  <a:lnTo>
                    <a:pt x="1" y="9"/>
                  </a:lnTo>
                  <a:cubicBezTo>
                    <a:pt x="10" y="0"/>
                    <a:pt x="10" y="0"/>
                    <a:pt x="10" y="0"/>
                  </a:cubicBezTo>
                  <a:cubicBezTo>
                    <a:pt x="10" y="0"/>
                    <a:pt x="10" y="0"/>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1"/>
            <p:cNvSpPr/>
            <p:nvPr/>
          </p:nvSpPr>
          <p:spPr>
            <a:xfrm>
              <a:off x="1715168" y="2536415"/>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61"/>
            <p:cNvSpPr/>
            <p:nvPr/>
          </p:nvSpPr>
          <p:spPr>
            <a:xfrm>
              <a:off x="1707913" y="2539054"/>
              <a:ext cx="4133" cy="2216"/>
            </a:xfrm>
            <a:custGeom>
              <a:rect b="b" l="l" r="r" t="t"/>
              <a:pathLst>
                <a:path extrusionOk="0" h="21" w="45">
                  <a:moveTo>
                    <a:pt x="11" y="0"/>
                  </a:moveTo>
                  <a:cubicBezTo>
                    <a:pt x="7" y="0"/>
                    <a:pt x="4" y="1"/>
                    <a:pt x="0" y="2"/>
                  </a:cubicBezTo>
                  <a:cubicBezTo>
                    <a:pt x="18" y="11"/>
                    <a:pt x="27" y="11"/>
                    <a:pt x="45" y="20"/>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1" name="Google Shape;9801;p61"/>
            <p:cNvSpPr/>
            <p:nvPr/>
          </p:nvSpPr>
          <p:spPr>
            <a:xfrm>
              <a:off x="1711954" y="2536415"/>
              <a:ext cx="1745" cy="2005"/>
            </a:xfrm>
            <a:custGeom>
              <a:rect b="b" l="l" r="r" t="t"/>
              <a:pathLst>
                <a:path extrusionOk="0" h="19" w="19">
                  <a:moveTo>
                    <a:pt x="9" y="1"/>
                  </a:moveTo>
                  <a:lnTo>
                    <a:pt x="1" y="10"/>
                  </a:lnTo>
                  <a:cubicBezTo>
                    <a:pt x="5" y="14"/>
                    <a:pt x="9" y="14"/>
                    <a:pt x="13" y="14"/>
                  </a:cubicBezTo>
                  <a:cubicBezTo>
                    <a:pt x="14" y="14"/>
                    <a:pt x="15" y="14"/>
                    <a:pt x="16" y="14"/>
                  </a:cubicBezTo>
                  <a:lnTo>
                    <a:pt x="16" y="14"/>
                  </a:lnTo>
                  <a:lnTo>
                    <a:pt x="9" y="1"/>
                  </a:lnTo>
                  <a:close/>
                  <a:moveTo>
                    <a:pt x="16" y="14"/>
                  </a:moveTo>
                  <a:lnTo>
                    <a:pt x="18" y="19"/>
                  </a:lnTo>
                  <a:cubicBezTo>
                    <a:pt x="18" y="16"/>
                    <a:pt x="18" y="15"/>
                    <a:pt x="16" y="1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1"/>
            <p:cNvSpPr/>
            <p:nvPr/>
          </p:nvSpPr>
          <p:spPr>
            <a:xfrm>
              <a:off x="1711954" y="2535571"/>
              <a:ext cx="918" cy="950"/>
            </a:xfrm>
            <a:custGeom>
              <a:rect b="b" l="l" r="r" t="t"/>
              <a:pathLst>
                <a:path extrusionOk="0" h="9" w="10">
                  <a:moveTo>
                    <a:pt x="1" y="0"/>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1"/>
            <p:cNvSpPr/>
            <p:nvPr/>
          </p:nvSpPr>
          <p:spPr>
            <a:xfrm>
              <a:off x="1715168" y="2529028"/>
              <a:ext cx="2572" cy="2322"/>
            </a:xfrm>
            <a:custGeom>
              <a:rect b="b" l="l" r="r" t="t"/>
              <a:pathLst>
                <a:path extrusionOk="0" h="22" w="28">
                  <a:moveTo>
                    <a:pt x="19" y="0"/>
                  </a:moveTo>
                  <a:cubicBezTo>
                    <a:pt x="10" y="9"/>
                    <a:pt x="1" y="9"/>
                    <a:pt x="1" y="18"/>
                  </a:cubicBezTo>
                  <a:cubicBezTo>
                    <a:pt x="7" y="18"/>
                    <a:pt x="13" y="22"/>
                    <a:pt x="19" y="22"/>
                  </a:cubicBezTo>
                  <a:cubicBezTo>
                    <a:pt x="22" y="22"/>
                    <a:pt x="25" y="21"/>
                    <a:pt x="27" y="18"/>
                  </a:cubicBezTo>
                  <a:cubicBezTo>
                    <a:pt x="19" y="9"/>
                    <a:pt x="19" y="9"/>
                    <a:pt x="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1"/>
            <p:cNvSpPr/>
            <p:nvPr/>
          </p:nvSpPr>
          <p:spPr>
            <a:xfrm>
              <a:off x="1715995" y="253367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1"/>
            <p:cNvSpPr/>
            <p:nvPr/>
          </p:nvSpPr>
          <p:spPr>
            <a:xfrm>
              <a:off x="1717648" y="2523434"/>
              <a:ext cx="918" cy="106"/>
            </a:xfrm>
            <a:custGeom>
              <a:rect b="b" l="l" r="r" t="t"/>
              <a:pathLst>
                <a:path extrusionOk="0" h="1" w="10">
                  <a:moveTo>
                    <a:pt x="9" y="0"/>
                  </a:moveTo>
                  <a:lnTo>
                    <a:pt x="0" y="0"/>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1"/>
            <p:cNvSpPr/>
            <p:nvPr/>
          </p:nvSpPr>
          <p:spPr>
            <a:xfrm>
              <a:off x="1714434" y="2530822"/>
              <a:ext cx="827" cy="1055"/>
            </a:xfrm>
            <a:custGeom>
              <a:rect b="b" l="l" r="r" t="t"/>
              <a:pathLst>
                <a:path extrusionOk="0" h="10" w="9">
                  <a:moveTo>
                    <a:pt x="9" y="1"/>
                  </a:moveTo>
                  <a:cubicBezTo>
                    <a:pt x="0" y="1"/>
                    <a:pt x="9" y="10"/>
                    <a:pt x="9"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61"/>
            <p:cNvSpPr/>
            <p:nvPr/>
          </p:nvSpPr>
          <p:spPr>
            <a:xfrm>
              <a:off x="1717648" y="2528078"/>
              <a:ext cx="1745" cy="106"/>
            </a:xfrm>
            <a:custGeom>
              <a:rect b="b" l="l" r="r" t="t"/>
              <a:pathLst>
                <a:path extrusionOk="0" h="1" w="19">
                  <a:moveTo>
                    <a:pt x="18" y="0"/>
                  </a:moveTo>
                  <a:cubicBezTo>
                    <a:pt x="9" y="0"/>
                    <a:pt x="9" y="0"/>
                    <a:pt x="0" y="0"/>
                  </a:cubicBezTo>
                  <a:cubicBezTo>
                    <a:pt x="9" y="0"/>
                    <a:pt x="18" y="0"/>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61"/>
            <p:cNvSpPr/>
            <p:nvPr/>
          </p:nvSpPr>
          <p:spPr>
            <a:xfrm>
              <a:off x="1716822" y="2533671"/>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1"/>
            <p:cNvSpPr/>
            <p:nvPr/>
          </p:nvSpPr>
          <p:spPr>
            <a:xfrm>
              <a:off x="1715168" y="2531772"/>
              <a:ext cx="1745" cy="2005"/>
            </a:xfrm>
            <a:custGeom>
              <a:rect b="b" l="l" r="r" t="t"/>
              <a:pathLst>
                <a:path extrusionOk="0" h="19" w="19">
                  <a:moveTo>
                    <a:pt x="1" y="1"/>
                  </a:moveTo>
                  <a:cubicBezTo>
                    <a:pt x="1" y="10"/>
                    <a:pt x="10" y="10"/>
                    <a:pt x="10" y="18"/>
                  </a:cubicBezTo>
                  <a:lnTo>
                    <a:pt x="19" y="18"/>
                  </a:ln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1"/>
            <p:cNvSpPr/>
            <p:nvPr/>
          </p:nvSpPr>
          <p:spPr>
            <a:xfrm>
              <a:off x="1705525" y="2514147"/>
              <a:ext cx="12215" cy="9393"/>
            </a:xfrm>
            <a:custGeom>
              <a:rect b="b" l="l" r="r" t="t"/>
              <a:pathLst>
                <a:path extrusionOk="0" h="89" w="133">
                  <a:moveTo>
                    <a:pt x="18" y="0"/>
                  </a:moveTo>
                  <a:lnTo>
                    <a:pt x="26" y="18"/>
                  </a:lnTo>
                  <a:cubicBezTo>
                    <a:pt x="18" y="18"/>
                    <a:pt x="9" y="9"/>
                    <a:pt x="0" y="9"/>
                  </a:cubicBezTo>
                  <a:cubicBezTo>
                    <a:pt x="26" y="18"/>
                    <a:pt x="35" y="44"/>
                    <a:pt x="9" y="44"/>
                  </a:cubicBezTo>
                  <a:cubicBezTo>
                    <a:pt x="18" y="62"/>
                    <a:pt x="97" y="79"/>
                    <a:pt x="132" y="88"/>
                  </a:cubicBezTo>
                  <a:cubicBezTo>
                    <a:pt x="124" y="79"/>
                    <a:pt x="115" y="79"/>
                    <a:pt x="106" y="62"/>
                  </a:cubicBezTo>
                  <a:cubicBezTo>
                    <a:pt x="100" y="62"/>
                    <a:pt x="86" y="70"/>
                    <a:pt x="73" y="70"/>
                  </a:cubicBezTo>
                  <a:cubicBezTo>
                    <a:pt x="66" y="70"/>
                    <a:pt x="59" y="68"/>
                    <a:pt x="53" y="62"/>
                  </a:cubicBezTo>
                  <a:cubicBezTo>
                    <a:pt x="53" y="49"/>
                    <a:pt x="57" y="46"/>
                    <a:pt x="63" y="46"/>
                  </a:cubicBezTo>
                  <a:cubicBezTo>
                    <a:pt x="66" y="46"/>
                    <a:pt x="69" y="47"/>
                    <a:pt x="72" y="47"/>
                  </a:cubicBezTo>
                  <a:cubicBezTo>
                    <a:pt x="75" y="47"/>
                    <a:pt x="77" y="46"/>
                    <a:pt x="79" y="44"/>
                  </a:cubicBezTo>
                  <a:cubicBezTo>
                    <a:pt x="53" y="44"/>
                    <a:pt x="53"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1"/>
            <p:cNvSpPr/>
            <p:nvPr/>
          </p:nvSpPr>
          <p:spPr>
            <a:xfrm>
              <a:off x="1717648" y="2523434"/>
              <a:ext cx="2480" cy="1900"/>
            </a:xfrm>
            <a:custGeom>
              <a:rect b="b" l="l" r="r" t="t"/>
              <a:pathLst>
                <a:path extrusionOk="0" h="18" w="27">
                  <a:moveTo>
                    <a:pt x="9" y="0"/>
                  </a:moveTo>
                  <a:lnTo>
                    <a:pt x="0" y="18"/>
                  </a:lnTo>
                  <a:lnTo>
                    <a:pt x="27" y="18"/>
                  </a:lnTo>
                  <a:cubicBezTo>
                    <a:pt x="18"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1"/>
            <p:cNvSpPr/>
            <p:nvPr/>
          </p:nvSpPr>
          <p:spPr>
            <a:xfrm>
              <a:off x="1711127" y="2525229"/>
              <a:ext cx="6613" cy="3905"/>
            </a:xfrm>
            <a:custGeom>
              <a:rect b="b" l="l" r="r" t="t"/>
              <a:pathLst>
                <a:path extrusionOk="0" h="37" w="72">
                  <a:moveTo>
                    <a:pt x="1" y="1"/>
                  </a:moveTo>
                  <a:cubicBezTo>
                    <a:pt x="1" y="10"/>
                    <a:pt x="18" y="19"/>
                    <a:pt x="27" y="27"/>
                  </a:cubicBezTo>
                  <a:cubicBezTo>
                    <a:pt x="27" y="20"/>
                    <a:pt x="28" y="17"/>
                    <a:pt x="29" y="17"/>
                  </a:cubicBezTo>
                  <a:cubicBezTo>
                    <a:pt x="32" y="17"/>
                    <a:pt x="39" y="29"/>
                    <a:pt x="48" y="29"/>
                  </a:cubicBezTo>
                  <a:cubicBezTo>
                    <a:pt x="50" y="29"/>
                    <a:pt x="52" y="28"/>
                    <a:pt x="54" y="27"/>
                  </a:cubicBezTo>
                  <a:cubicBezTo>
                    <a:pt x="63" y="27"/>
                    <a:pt x="63" y="36"/>
                    <a:pt x="63" y="36"/>
                  </a:cubicBezTo>
                  <a:cubicBezTo>
                    <a:pt x="63" y="36"/>
                    <a:pt x="71" y="27"/>
                    <a:pt x="71" y="27"/>
                  </a:cubicBezTo>
                  <a:lnTo>
                    <a:pt x="63" y="27"/>
                  </a:lnTo>
                  <a:cubicBezTo>
                    <a:pt x="63" y="25"/>
                    <a:pt x="63" y="24"/>
                    <a:pt x="63" y="24"/>
                  </a:cubicBezTo>
                  <a:cubicBezTo>
                    <a:pt x="64" y="24"/>
                    <a:pt x="66" y="27"/>
                    <a:pt x="71" y="27"/>
                  </a:cubicBezTo>
                  <a:lnTo>
                    <a:pt x="63" y="1"/>
                  </a:lnTo>
                  <a:cubicBezTo>
                    <a:pt x="63" y="10"/>
                    <a:pt x="63" y="10"/>
                    <a:pt x="63" y="27"/>
                  </a:cubicBezTo>
                  <a:cubicBezTo>
                    <a:pt x="36" y="19"/>
                    <a:pt x="27"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61"/>
            <p:cNvSpPr/>
            <p:nvPr/>
          </p:nvSpPr>
          <p:spPr>
            <a:xfrm>
              <a:off x="1703045" y="2537365"/>
              <a:ext cx="918" cy="106"/>
            </a:xfrm>
            <a:custGeom>
              <a:rect b="b" l="l" r="r" t="t"/>
              <a:pathLst>
                <a:path extrusionOk="0" h="1" w="10">
                  <a:moveTo>
                    <a:pt x="1" y="1"/>
                  </a:moveTo>
                  <a:lnTo>
                    <a:pt x="9" y="1"/>
                  </a:lnTo>
                  <a:cubicBezTo>
                    <a:pt x="9"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61"/>
            <p:cNvSpPr/>
            <p:nvPr/>
          </p:nvSpPr>
          <p:spPr>
            <a:xfrm>
              <a:off x="1703872" y="2536099"/>
              <a:ext cx="6521" cy="2744"/>
            </a:xfrm>
            <a:custGeom>
              <a:rect b="b" l="l" r="r" t="t"/>
              <a:pathLst>
                <a:path extrusionOk="0" h="26" w="71">
                  <a:moveTo>
                    <a:pt x="63" y="0"/>
                  </a:moveTo>
                  <a:cubicBezTo>
                    <a:pt x="58" y="0"/>
                    <a:pt x="51" y="2"/>
                    <a:pt x="44" y="4"/>
                  </a:cubicBezTo>
                  <a:lnTo>
                    <a:pt x="71" y="4"/>
                  </a:lnTo>
                  <a:cubicBezTo>
                    <a:pt x="71" y="1"/>
                    <a:pt x="68" y="0"/>
                    <a:pt x="63" y="0"/>
                  </a:cubicBezTo>
                  <a:close/>
                  <a:moveTo>
                    <a:pt x="9" y="4"/>
                  </a:moveTo>
                  <a:cubicBezTo>
                    <a:pt x="9" y="4"/>
                    <a:pt x="18" y="13"/>
                    <a:pt x="18" y="13"/>
                  </a:cubicBezTo>
                  <a:cubicBezTo>
                    <a:pt x="15" y="16"/>
                    <a:pt x="13" y="17"/>
                    <a:pt x="11" y="17"/>
                  </a:cubicBezTo>
                  <a:cubicBezTo>
                    <a:pt x="8" y="17"/>
                    <a:pt x="6" y="13"/>
                    <a:pt x="0" y="13"/>
                  </a:cubicBezTo>
                  <a:cubicBezTo>
                    <a:pt x="0" y="19"/>
                    <a:pt x="9" y="25"/>
                    <a:pt x="17" y="25"/>
                  </a:cubicBezTo>
                  <a:cubicBezTo>
                    <a:pt x="21" y="25"/>
                    <a:pt x="24" y="24"/>
                    <a:pt x="27" y="22"/>
                  </a:cubicBezTo>
                  <a:lnTo>
                    <a:pt x="27" y="13"/>
                  </a:lnTo>
                  <a:cubicBezTo>
                    <a:pt x="30" y="10"/>
                    <a:pt x="37" y="6"/>
                    <a:pt x="44"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1"/>
            <p:cNvSpPr/>
            <p:nvPr/>
          </p:nvSpPr>
          <p:spPr>
            <a:xfrm>
              <a:off x="1707086" y="2529028"/>
              <a:ext cx="3306" cy="2849"/>
            </a:xfrm>
            <a:custGeom>
              <a:rect b="b" l="l" r="r" t="t"/>
              <a:pathLst>
                <a:path extrusionOk="0" h="27" w="36">
                  <a:moveTo>
                    <a:pt x="27" y="0"/>
                  </a:moveTo>
                  <a:lnTo>
                    <a:pt x="1" y="9"/>
                  </a:lnTo>
                  <a:lnTo>
                    <a:pt x="9" y="9"/>
                  </a:lnTo>
                  <a:cubicBezTo>
                    <a:pt x="9" y="18"/>
                    <a:pt x="27" y="18"/>
                    <a:pt x="36" y="27"/>
                  </a:cubicBezTo>
                  <a:cubicBezTo>
                    <a:pt x="27" y="18"/>
                    <a:pt x="27"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6" name="Google Shape;9816;p61"/>
            <p:cNvSpPr/>
            <p:nvPr/>
          </p:nvSpPr>
          <p:spPr>
            <a:xfrm>
              <a:off x="1718475" y="2522485"/>
              <a:ext cx="3306" cy="2005"/>
            </a:xfrm>
            <a:custGeom>
              <a:rect b="b" l="l" r="r" t="t"/>
              <a:pathLst>
                <a:path extrusionOk="0" h="19" w="36">
                  <a:moveTo>
                    <a:pt x="0" y="0"/>
                  </a:moveTo>
                  <a:lnTo>
                    <a:pt x="9" y="9"/>
                  </a:lnTo>
                  <a:lnTo>
                    <a:pt x="36"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7" name="Google Shape;9817;p61"/>
            <p:cNvSpPr/>
            <p:nvPr/>
          </p:nvSpPr>
          <p:spPr>
            <a:xfrm>
              <a:off x="1720036" y="2521535"/>
              <a:ext cx="1745" cy="1055"/>
            </a:xfrm>
            <a:custGeom>
              <a:rect b="b" l="l" r="r" t="t"/>
              <a:pathLst>
                <a:path extrusionOk="0" h="10" w="19">
                  <a:moveTo>
                    <a:pt x="1" y="1"/>
                  </a:moveTo>
                  <a:lnTo>
                    <a:pt x="19"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1"/>
            <p:cNvSpPr/>
            <p:nvPr/>
          </p:nvSpPr>
          <p:spPr>
            <a:xfrm>
              <a:off x="1801960" y="2566281"/>
              <a:ext cx="918" cy="106"/>
            </a:xfrm>
            <a:custGeom>
              <a:rect b="b" l="l" r="r" t="t"/>
              <a:pathLst>
                <a:path extrusionOk="0" h="1" w="10">
                  <a:moveTo>
                    <a:pt x="1" y="0"/>
                  </a:moveTo>
                  <a:lnTo>
                    <a:pt x="10" y="0"/>
                  </a:lnTo>
                  <a:cubicBezTo>
                    <a:pt x="10"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1"/>
            <p:cNvSpPr/>
            <p:nvPr/>
          </p:nvSpPr>
          <p:spPr>
            <a:xfrm>
              <a:off x="1802787" y="2560688"/>
              <a:ext cx="918" cy="528"/>
            </a:xfrm>
            <a:custGeom>
              <a:rect b="b" l="l" r="r" t="t"/>
              <a:pathLst>
                <a:path extrusionOk="0" h="5" w="10">
                  <a:moveTo>
                    <a:pt x="1" y="0"/>
                  </a:moveTo>
                  <a:cubicBezTo>
                    <a:pt x="6" y="0"/>
                    <a:pt x="8" y="4"/>
                    <a:pt x="9" y="4"/>
                  </a:cubicBezTo>
                  <a:cubicBezTo>
                    <a:pt x="9" y="4"/>
                    <a:pt x="9" y="3"/>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0" name="Google Shape;9820;p61"/>
            <p:cNvSpPr/>
            <p:nvPr/>
          </p:nvSpPr>
          <p:spPr>
            <a:xfrm>
              <a:off x="1760631" y="2502961"/>
              <a:ext cx="918" cy="3905"/>
            </a:xfrm>
            <a:custGeom>
              <a:rect b="b" l="l" r="r" t="t"/>
              <a:pathLst>
                <a:path extrusionOk="0" h="37" w="10">
                  <a:moveTo>
                    <a:pt x="0" y="0"/>
                  </a:moveTo>
                  <a:cubicBezTo>
                    <a:pt x="0" y="14"/>
                    <a:pt x="0" y="36"/>
                    <a:pt x="4" y="36"/>
                  </a:cubicBezTo>
                  <a:cubicBezTo>
                    <a:pt x="5" y="36"/>
                    <a:pt x="7" y="33"/>
                    <a:pt x="9" y="27"/>
                  </a:cubicBezTo>
                  <a:lnTo>
                    <a:pt x="9" y="9"/>
                  </a:lnTo>
                  <a:cubicBezTo>
                    <a:pt x="1"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1" name="Google Shape;9821;p61"/>
            <p:cNvSpPr/>
            <p:nvPr/>
          </p:nvSpPr>
          <p:spPr>
            <a:xfrm>
              <a:off x="1793878" y="2516891"/>
              <a:ext cx="2480" cy="1055"/>
            </a:xfrm>
            <a:custGeom>
              <a:rect b="b" l="l" r="r" t="t"/>
              <a:pathLst>
                <a:path extrusionOk="0" h="10" w="27">
                  <a:moveTo>
                    <a:pt x="0" y="0"/>
                  </a:moveTo>
                  <a:cubicBezTo>
                    <a:pt x="9" y="0"/>
                    <a:pt x="9" y="0"/>
                    <a:pt x="18" y="9"/>
                  </a:cubicBez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1"/>
            <p:cNvSpPr/>
            <p:nvPr/>
          </p:nvSpPr>
          <p:spPr>
            <a:xfrm>
              <a:off x="1803613" y="2514992"/>
              <a:ext cx="918" cy="2005"/>
            </a:xfrm>
            <a:custGeom>
              <a:rect b="b" l="l" r="r" t="t"/>
              <a:pathLst>
                <a:path extrusionOk="0" h="19" w="10">
                  <a:moveTo>
                    <a:pt x="9" y="1"/>
                  </a:moveTo>
                  <a:lnTo>
                    <a:pt x="0" y="18"/>
                  </a:lnTo>
                  <a:cubicBezTo>
                    <a:pt x="0" y="18"/>
                    <a:pt x="9"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1"/>
            <p:cNvSpPr/>
            <p:nvPr/>
          </p:nvSpPr>
          <p:spPr>
            <a:xfrm>
              <a:off x="1799572" y="2592243"/>
              <a:ext cx="2480" cy="2111"/>
            </a:xfrm>
            <a:custGeom>
              <a:rect b="b" l="l" r="r" t="t"/>
              <a:pathLst>
                <a:path extrusionOk="0" h="20" w="27">
                  <a:moveTo>
                    <a:pt x="13" y="0"/>
                  </a:moveTo>
                  <a:cubicBezTo>
                    <a:pt x="9" y="0"/>
                    <a:pt x="4" y="2"/>
                    <a:pt x="0" y="2"/>
                  </a:cubicBezTo>
                  <a:lnTo>
                    <a:pt x="27" y="19"/>
                  </a:lnTo>
                  <a:cubicBezTo>
                    <a:pt x="27" y="3"/>
                    <a:pt x="20" y="0"/>
                    <a:pt x="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61"/>
            <p:cNvSpPr/>
            <p:nvPr/>
          </p:nvSpPr>
          <p:spPr>
            <a:xfrm>
              <a:off x="1731149" y="2504860"/>
              <a:ext cx="2021" cy="1900"/>
            </a:xfrm>
            <a:custGeom>
              <a:rect b="b" l="l" r="r" t="t"/>
              <a:pathLst>
                <a:path extrusionOk="0" h="18" w="22">
                  <a:moveTo>
                    <a:pt x="2" y="1"/>
                  </a:moveTo>
                  <a:cubicBezTo>
                    <a:pt x="1" y="1"/>
                    <a:pt x="1" y="3"/>
                    <a:pt x="4" y="9"/>
                  </a:cubicBezTo>
                  <a:cubicBezTo>
                    <a:pt x="12" y="17"/>
                    <a:pt x="12" y="17"/>
                    <a:pt x="21" y="17"/>
                  </a:cubicBezTo>
                  <a:cubicBezTo>
                    <a:pt x="15" y="11"/>
                    <a:pt x="5"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61"/>
            <p:cNvSpPr/>
            <p:nvPr/>
          </p:nvSpPr>
          <p:spPr>
            <a:xfrm>
              <a:off x="1780102" y="2556045"/>
              <a:ext cx="918" cy="1055"/>
            </a:xfrm>
            <a:custGeom>
              <a:rect b="b" l="l" r="r" t="t"/>
              <a:pathLst>
                <a:path extrusionOk="0" h="10" w="10">
                  <a:moveTo>
                    <a:pt x="0" y="0"/>
                  </a:moveTo>
                  <a:cubicBezTo>
                    <a:pt x="0" y="0"/>
                    <a:pt x="9" y="0"/>
                    <a:pt x="9" y="9"/>
                  </a:cubicBezTo>
                  <a:cubicBezTo>
                    <a:pt x="9" y="0"/>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1"/>
            <p:cNvSpPr/>
            <p:nvPr/>
          </p:nvSpPr>
          <p:spPr>
            <a:xfrm>
              <a:off x="1733078" y="2505705"/>
              <a:ext cx="918" cy="1689"/>
            </a:xfrm>
            <a:custGeom>
              <a:rect b="b" l="l" r="r" t="t"/>
              <a:pathLst>
                <a:path extrusionOk="0" h="16" w="10">
                  <a:moveTo>
                    <a:pt x="9" y="1"/>
                  </a:moveTo>
                  <a:cubicBezTo>
                    <a:pt x="0" y="1"/>
                    <a:pt x="0" y="9"/>
                    <a:pt x="0" y="9"/>
                  </a:cubicBezTo>
                  <a:cubicBezTo>
                    <a:pt x="4" y="13"/>
                    <a:pt x="6" y="15"/>
                    <a:pt x="7" y="15"/>
                  </a:cubicBezTo>
                  <a:cubicBezTo>
                    <a:pt x="9" y="15"/>
                    <a:pt x="9" y="1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61"/>
            <p:cNvSpPr/>
            <p:nvPr/>
          </p:nvSpPr>
          <p:spPr>
            <a:xfrm>
              <a:off x="1711127" y="2612822"/>
              <a:ext cx="918" cy="1055"/>
            </a:xfrm>
            <a:custGeom>
              <a:rect b="b" l="l" r="r" t="t"/>
              <a:pathLst>
                <a:path extrusionOk="0" h="10" w="10">
                  <a:moveTo>
                    <a:pt x="1" y="1"/>
                  </a:moveTo>
                  <a:cubicBezTo>
                    <a:pt x="1" y="10"/>
                    <a:pt x="1" y="10"/>
                    <a:pt x="10" y="10"/>
                  </a:cubicBezTo>
                  <a:cubicBezTo>
                    <a:pt x="10" y="10"/>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61"/>
            <p:cNvSpPr/>
            <p:nvPr/>
          </p:nvSpPr>
          <p:spPr>
            <a:xfrm>
              <a:off x="1710301" y="2578418"/>
              <a:ext cx="92" cy="1055"/>
            </a:xfrm>
            <a:custGeom>
              <a:rect b="b" l="l" r="r" t="t"/>
              <a:pathLst>
                <a:path extrusionOk="0" h="10" w="1">
                  <a:moveTo>
                    <a:pt x="1" y="0"/>
                  </a:moveTo>
                  <a:cubicBezTo>
                    <a:pt x="1" y="0"/>
                    <a:pt x="1" y="0"/>
                    <a:pt x="1" y="9"/>
                  </a:cubicBez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1"/>
            <p:cNvSpPr/>
            <p:nvPr/>
          </p:nvSpPr>
          <p:spPr>
            <a:xfrm>
              <a:off x="1724169" y="2514992"/>
              <a:ext cx="92" cy="106"/>
            </a:xfrm>
            <a:custGeom>
              <a:rect b="b" l="l" r="r" t="t"/>
              <a:pathLst>
                <a:path extrusionOk="0" h="1" w="1">
                  <a:moveTo>
                    <a:pt x="0" y="1"/>
                  </a:move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1"/>
            <p:cNvSpPr/>
            <p:nvPr/>
          </p:nvSpPr>
          <p:spPr>
            <a:xfrm>
              <a:off x="1715168" y="2509398"/>
              <a:ext cx="918" cy="1055"/>
            </a:xfrm>
            <a:custGeom>
              <a:rect b="b" l="l" r="r" t="t"/>
              <a:pathLst>
                <a:path extrusionOk="0" h="10" w="10">
                  <a:moveTo>
                    <a:pt x="1" y="1"/>
                  </a:moveTo>
                  <a:cubicBezTo>
                    <a:pt x="1" y="10"/>
                    <a:pt x="10" y="10"/>
                    <a:pt x="10" y="10"/>
                  </a:cubicBez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1"/>
            <p:cNvSpPr/>
            <p:nvPr/>
          </p:nvSpPr>
          <p:spPr>
            <a:xfrm>
              <a:off x="1734639" y="2488925"/>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61"/>
            <p:cNvSpPr/>
            <p:nvPr/>
          </p:nvSpPr>
          <p:spPr>
            <a:xfrm>
              <a:off x="1723343" y="2514147"/>
              <a:ext cx="918" cy="739"/>
            </a:xfrm>
            <a:custGeom>
              <a:rect b="b" l="l" r="r" t="t"/>
              <a:pathLst>
                <a:path extrusionOk="0" h="7" w="10">
                  <a:moveTo>
                    <a:pt x="0" y="0"/>
                  </a:moveTo>
                  <a:cubicBezTo>
                    <a:pt x="0" y="4"/>
                    <a:pt x="2" y="7"/>
                    <a:pt x="5" y="7"/>
                  </a:cubicBezTo>
                  <a:cubicBezTo>
                    <a:pt x="7" y="7"/>
                    <a:pt x="9" y="4"/>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61"/>
            <p:cNvSpPr/>
            <p:nvPr/>
          </p:nvSpPr>
          <p:spPr>
            <a:xfrm>
              <a:off x="1723343" y="2514992"/>
              <a:ext cx="918" cy="844"/>
            </a:xfrm>
            <a:custGeom>
              <a:rect b="b" l="l" r="r" t="t"/>
              <a:pathLst>
                <a:path extrusionOk="0" h="8" w="10">
                  <a:moveTo>
                    <a:pt x="0" y="1"/>
                  </a:moveTo>
                  <a:cubicBezTo>
                    <a:pt x="5" y="5"/>
                    <a:pt x="7" y="7"/>
                    <a:pt x="8" y="7"/>
                  </a:cubicBezTo>
                  <a:cubicBezTo>
                    <a:pt x="9" y="7"/>
                    <a:pt x="9" y="5"/>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1"/>
            <p:cNvSpPr/>
            <p:nvPr/>
          </p:nvSpPr>
          <p:spPr>
            <a:xfrm>
              <a:off x="1724169" y="2514147"/>
              <a:ext cx="92" cy="950"/>
            </a:xfrm>
            <a:custGeom>
              <a:rect b="b" l="l" r="r" t="t"/>
              <a:pathLst>
                <a:path extrusionOk="0" h="9" w="1">
                  <a:moveTo>
                    <a:pt x="0" y="0"/>
                  </a:moveTo>
                  <a:cubicBezTo>
                    <a:pt x="0" y="0"/>
                    <a:pt x="0" y="0"/>
                    <a:pt x="0" y="0"/>
                  </a:cubicBezTo>
                  <a:cubicBezTo>
                    <a:pt x="0" y="0"/>
                    <a:pt x="0" y="9"/>
                    <a:pt x="0" y="9"/>
                  </a:cubicBezTo>
                  <a:cubicBezTo>
                    <a:pt x="0"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5" name="Google Shape;9835;p61"/>
            <p:cNvSpPr/>
            <p:nvPr/>
          </p:nvSpPr>
          <p:spPr>
            <a:xfrm>
              <a:off x="1759437" y="2611978"/>
              <a:ext cx="459" cy="739"/>
            </a:xfrm>
            <a:custGeom>
              <a:rect b="b" l="l" r="r" t="t"/>
              <a:pathLst>
                <a:path extrusionOk="0" h="7" w="5">
                  <a:moveTo>
                    <a:pt x="5" y="0"/>
                  </a:moveTo>
                  <a:cubicBezTo>
                    <a:pt x="0" y="5"/>
                    <a:pt x="0" y="7"/>
                    <a:pt x="1" y="7"/>
                  </a:cubicBezTo>
                  <a:cubicBezTo>
                    <a:pt x="2" y="7"/>
                    <a:pt x="5" y="5"/>
                    <a:pt x="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61"/>
            <p:cNvSpPr/>
            <p:nvPr/>
          </p:nvSpPr>
          <p:spPr>
            <a:xfrm>
              <a:off x="1780102" y="2482382"/>
              <a:ext cx="918" cy="106"/>
            </a:xfrm>
            <a:custGeom>
              <a:rect b="b" l="l" r="r" t="t"/>
              <a:pathLst>
                <a:path extrusionOk="0" h="1" w="10">
                  <a:moveTo>
                    <a:pt x="9" y="1"/>
                  </a:moveTo>
                  <a:lnTo>
                    <a:pt x="0" y="1"/>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1"/>
            <p:cNvSpPr/>
            <p:nvPr/>
          </p:nvSpPr>
          <p:spPr>
            <a:xfrm>
              <a:off x="1778448" y="2482382"/>
              <a:ext cx="4959" cy="7599"/>
            </a:xfrm>
            <a:custGeom>
              <a:rect b="b" l="l" r="r" t="t"/>
              <a:pathLst>
                <a:path extrusionOk="0" h="72" w="54">
                  <a:moveTo>
                    <a:pt x="27" y="1"/>
                  </a:moveTo>
                  <a:lnTo>
                    <a:pt x="1" y="71"/>
                  </a:lnTo>
                  <a:cubicBezTo>
                    <a:pt x="18" y="45"/>
                    <a:pt x="36" y="18"/>
                    <a:pt x="54" y="1"/>
                  </a:cubicBezTo>
                  <a:lnTo>
                    <a:pt x="54" y="1"/>
                  </a:lnTo>
                  <a:cubicBezTo>
                    <a:pt x="46" y="8"/>
                    <a:pt x="40" y="11"/>
                    <a:pt x="36" y="11"/>
                  </a:cubicBezTo>
                  <a:cubicBezTo>
                    <a:pt x="30" y="11"/>
                    <a:pt x="27" y="6"/>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1"/>
            <p:cNvSpPr/>
            <p:nvPr/>
          </p:nvSpPr>
          <p:spPr>
            <a:xfrm>
              <a:off x="1690922" y="2469401"/>
              <a:ext cx="121691" cy="151970"/>
            </a:xfrm>
            <a:custGeom>
              <a:rect b="b" l="l" r="r" t="t"/>
              <a:pathLst>
                <a:path extrusionOk="0" h="1440" w="1325">
                  <a:moveTo>
                    <a:pt x="901" y="97"/>
                  </a:moveTo>
                  <a:lnTo>
                    <a:pt x="901" y="97"/>
                  </a:lnTo>
                  <a:cubicBezTo>
                    <a:pt x="901" y="98"/>
                    <a:pt x="902" y="100"/>
                    <a:pt x="902" y="101"/>
                  </a:cubicBezTo>
                  <a:lnTo>
                    <a:pt x="902" y="101"/>
                  </a:lnTo>
                  <a:cubicBezTo>
                    <a:pt x="902" y="99"/>
                    <a:pt x="901" y="98"/>
                    <a:pt x="901" y="97"/>
                  </a:cubicBezTo>
                  <a:close/>
                  <a:moveTo>
                    <a:pt x="371" y="150"/>
                  </a:moveTo>
                  <a:cubicBezTo>
                    <a:pt x="371" y="150"/>
                    <a:pt x="371" y="150"/>
                    <a:pt x="371" y="150"/>
                  </a:cubicBezTo>
                  <a:cubicBezTo>
                    <a:pt x="371" y="150"/>
                    <a:pt x="371" y="150"/>
                    <a:pt x="371" y="150"/>
                  </a:cubicBezTo>
                  <a:close/>
                  <a:moveTo>
                    <a:pt x="1007" y="150"/>
                  </a:moveTo>
                  <a:cubicBezTo>
                    <a:pt x="1004" y="150"/>
                    <a:pt x="1000" y="154"/>
                    <a:pt x="996" y="159"/>
                  </a:cubicBezTo>
                  <a:lnTo>
                    <a:pt x="996" y="159"/>
                  </a:lnTo>
                  <a:cubicBezTo>
                    <a:pt x="1000" y="156"/>
                    <a:pt x="1003" y="153"/>
                    <a:pt x="1007" y="150"/>
                  </a:cubicBezTo>
                  <a:close/>
                  <a:moveTo>
                    <a:pt x="1086" y="247"/>
                  </a:moveTo>
                  <a:lnTo>
                    <a:pt x="1086" y="247"/>
                  </a:lnTo>
                  <a:cubicBezTo>
                    <a:pt x="1084" y="248"/>
                    <a:pt x="1082" y="249"/>
                    <a:pt x="1081" y="249"/>
                  </a:cubicBezTo>
                  <a:cubicBezTo>
                    <a:pt x="1079" y="249"/>
                    <a:pt x="1078" y="249"/>
                    <a:pt x="1077" y="248"/>
                  </a:cubicBezTo>
                  <a:lnTo>
                    <a:pt x="1077" y="248"/>
                  </a:lnTo>
                  <a:cubicBezTo>
                    <a:pt x="1078" y="249"/>
                    <a:pt x="1078" y="251"/>
                    <a:pt x="1080" y="251"/>
                  </a:cubicBezTo>
                  <a:cubicBezTo>
                    <a:pt x="1081" y="251"/>
                    <a:pt x="1083" y="250"/>
                    <a:pt x="1086" y="247"/>
                  </a:cubicBezTo>
                  <a:close/>
                  <a:moveTo>
                    <a:pt x="662" y="292"/>
                  </a:moveTo>
                  <a:cubicBezTo>
                    <a:pt x="662" y="294"/>
                    <a:pt x="663" y="296"/>
                    <a:pt x="664" y="297"/>
                  </a:cubicBezTo>
                  <a:lnTo>
                    <a:pt x="664" y="297"/>
                  </a:lnTo>
                  <a:cubicBezTo>
                    <a:pt x="663" y="295"/>
                    <a:pt x="663" y="294"/>
                    <a:pt x="662" y="292"/>
                  </a:cubicBezTo>
                  <a:close/>
                  <a:moveTo>
                    <a:pt x="751" y="300"/>
                  </a:moveTo>
                  <a:cubicBezTo>
                    <a:pt x="751" y="309"/>
                    <a:pt x="751" y="309"/>
                    <a:pt x="759" y="318"/>
                  </a:cubicBezTo>
                  <a:cubicBezTo>
                    <a:pt x="751" y="309"/>
                    <a:pt x="751" y="301"/>
                    <a:pt x="751" y="300"/>
                  </a:cubicBezTo>
                  <a:close/>
                  <a:moveTo>
                    <a:pt x="1174" y="406"/>
                  </a:moveTo>
                  <a:cubicBezTo>
                    <a:pt x="1183" y="406"/>
                    <a:pt x="1183" y="406"/>
                    <a:pt x="1174" y="424"/>
                  </a:cubicBezTo>
                  <a:cubicBezTo>
                    <a:pt x="1174" y="415"/>
                    <a:pt x="1174" y="415"/>
                    <a:pt x="1174" y="406"/>
                  </a:cubicBezTo>
                  <a:close/>
                  <a:moveTo>
                    <a:pt x="356" y="440"/>
                  </a:moveTo>
                  <a:lnTo>
                    <a:pt x="356" y="440"/>
                  </a:lnTo>
                  <a:cubicBezTo>
                    <a:pt x="358" y="441"/>
                    <a:pt x="360" y="442"/>
                    <a:pt x="362" y="442"/>
                  </a:cubicBezTo>
                  <a:cubicBezTo>
                    <a:pt x="360" y="441"/>
                    <a:pt x="358" y="441"/>
                    <a:pt x="356" y="440"/>
                  </a:cubicBezTo>
                  <a:close/>
                  <a:moveTo>
                    <a:pt x="1236" y="795"/>
                  </a:moveTo>
                  <a:lnTo>
                    <a:pt x="1236" y="795"/>
                  </a:lnTo>
                  <a:cubicBezTo>
                    <a:pt x="1238" y="800"/>
                    <a:pt x="1241" y="803"/>
                    <a:pt x="1245" y="805"/>
                  </a:cubicBezTo>
                  <a:lnTo>
                    <a:pt x="1245" y="805"/>
                  </a:lnTo>
                  <a:cubicBezTo>
                    <a:pt x="1243" y="802"/>
                    <a:pt x="1240" y="798"/>
                    <a:pt x="1236" y="795"/>
                  </a:cubicBezTo>
                  <a:close/>
                  <a:moveTo>
                    <a:pt x="989" y="824"/>
                  </a:moveTo>
                  <a:lnTo>
                    <a:pt x="989" y="824"/>
                  </a:lnTo>
                  <a:cubicBezTo>
                    <a:pt x="991" y="826"/>
                    <a:pt x="994" y="828"/>
                    <a:pt x="998" y="830"/>
                  </a:cubicBezTo>
                  <a:cubicBezTo>
                    <a:pt x="990" y="830"/>
                    <a:pt x="989" y="830"/>
                    <a:pt x="989" y="824"/>
                  </a:cubicBezTo>
                  <a:close/>
                  <a:moveTo>
                    <a:pt x="1212" y="893"/>
                  </a:moveTo>
                  <a:lnTo>
                    <a:pt x="1210" y="901"/>
                  </a:lnTo>
                  <a:cubicBezTo>
                    <a:pt x="1212" y="898"/>
                    <a:pt x="1213" y="895"/>
                    <a:pt x="1212" y="893"/>
                  </a:cubicBezTo>
                  <a:close/>
                  <a:moveTo>
                    <a:pt x="468" y="1139"/>
                  </a:moveTo>
                  <a:cubicBezTo>
                    <a:pt x="468" y="1143"/>
                    <a:pt x="468" y="1146"/>
                    <a:pt x="469" y="1149"/>
                  </a:cubicBezTo>
                  <a:lnTo>
                    <a:pt x="469" y="1149"/>
                  </a:lnTo>
                  <a:cubicBezTo>
                    <a:pt x="469" y="1146"/>
                    <a:pt x="469" y="1143"/>
                    <a:pt x="468" y="1139"/>
                  </a:cubicBezTo>
                  <a:close/>
                  <a:moveTo>
                    <a:pt x="689" y="1166"/>
                  </a:moveTo>
                  <a:lnTo>
                    <a:pt x="698" y="1175"/>
                  </a:lnTo>
                  <a:cubicBezTo>
                    <a:pt x="695" y="1177"/>
                    <a:pt x="693" y="1178"/>
                    <a:pt x="692" y="1178"/>
                  </a:cubicBezTo>
                  <a:cubicBezTo>
                    <a:pt x="689" y="1178"/>
                    <a:pt x="689" y="1172"/>
                    <a:pt x="689" y="1166"/>
                  </a:cubicBezTo>
                  <a:close/>
                  <a:moveTo>
                    <a:pt x="954" y="1228"/>
                  </a:moveTo>
                  <a:cubicBezTo>
                    <a:pt x="952" y="1229"/>
                    <a:pt x="952" y="1232"/>
                    <a:pt x="954" y="1235"/>
                  </a:cubicBezTo>
                  <a:lnTo>
                    <a:pt x="954" y="1235"/>
                  </a:lnTo>
                  <a:lnTo>
                    <a:pt x="954" y="1228"/>
                  </a:lnTo>
                  <a:close/>
                  <a:moveTo>
                    <a:pt x="272" y="1376"/>
                  </a:moveTo>
                  <a:lnTo>
                    <a:pt x="274" y="1378"/>
                  </a:lnTo>
                  <a:cubicBezTo>
                    <a:pt x="274" y="1376"/>
                    <a:pt x="273" y="1376"/>
                    <a:pt x="272" y="1376"/>
                  </a:cubicBezTo>
                  <a:close/>
                  <a:moveTo>
                    <a:pt x="751" y="1417"/>
                  </a:moveTo>
                  <a:cubicBezTo>
                    <a:pt x="751" y="1419"/>
                    <a:pt x="751" y="1420"/>
                    <a:pt x="751" y="1422"/>
                  </a:cubicBezTo>
                  <a:cubicBezTo>
                    <a:pt x="751" y="1420"/>
                    <a:pt x="751" y="1419"/>
                    <a:pt x="751" y="1417"/>
                  </a:cubicBezTo>
                  <a:close/>
                  <a:moveTo>
                    <a:pt x="954" y="1431"/>
                  </a:moveTo>
                  <a:lnTo>
                    <a:pt x="954" y="1431"/>
                  </a:lnTo>
                  <a:cubicBezTo>
                    <a:pt x="948" y="1432"/>
                    <a:pt x="943" y="1432"/>
                    <a:pt x="939" y="1433"/>
                  </a:cubicBezTo>
                  <a:lnTo>
                    <a:pt x="939" y="1433"/>
                  </a:lnTo>
                  <a:cubicBezTo>
                    <a:pt x="940" y="1433"/>
                    <a:pt x="942" y="1433"/>
                    <a:pt x="943" y="1433"/>
                  </a:cubicBezTo>
                  <a:cubicBezTo>
                    <a:pt x="947" y="1433"/>
                    <a:pt x="950" y="1432"/>
                    <a:pt x="954" y="1431"/>
                  </a:cubicBezTo>
                  <a:close/>
                  <a:moveTo>
                    <a:pt x="706" y="0"/>
                  </a:moveTo>
                  <a:cubicBezTo>
                    <a:pt x="706" y="44"/>
                    <a:pt x="671" y="36"/>
                    <a:pt x="671" y="71"/>
                  </a:cubicBezTo>
                  <a:lnTo>
                    <a:pt x="715" y="36"/>
                  </a:lnTo>
                  <a:lnTo>
                    <a:pt x="715" y="36"/>
                  </a:lnTo>
                  <a:cubicBezTo>
                    <a:pt x="715" y="69"/>
                    <a:pt x="684" y="133"/>
                    <a:pt x="658" y="133"/>
                  </a:cubicBezTo>
                  <a:cubicBezTo>
                    <a:pt x="657" y="133"/>
                    <a:pt x="655" y="133"/>
                    <a:pt x="653" y="133"/>
                  </a:cubicBezTo>
                  <a:cubicBezTo>
                    <a:pt x="653" y="115"/>
                    <a:pt x="662" y="62"/>
                    <a:pt x="662" y="53"/>
                  </a:cubicBezTo>
                  <a:lnTo>
                    <a:pt x="662" y="53"/>
                  </a:lnTo>
                  <a:cubicBezTo>
                    <a:pt x="662" y="60"/>
                    <a:pt x="645" y="73"/>
                    <a:pt x="638" y="73"/>
                  </a:cubicBezTo>
                  <a:cubicBezTo>
                    <a:pt x="637" y="73"/>
                    <a:pt x="636" y="73"/>
                    <a:pt x="636" y="71"/>
                  </a:cubicBezTo>
                  <a:lnTo>
                    <a:pt x="645" y="44"/>
                  </a:lnTo>
                  <a:cubicBezTo>
                    <a:pt x="643" y="44"/>
                    <a:pt x="642" y="43"/>
                    <a:pt x="641" y="43"/>
                  </a:cubicBezTo>
                  <a:cubicBezTo>
                    <a:pt x="629" y="43"/>
                    <a:pt x="622" y="73"/>
                    <a:pt x="611" y="73"/>
                  </a:cubicBezTo>
                  <a:cubicBezTo>
                    <a:pt x="608" y="73"/>
                    <a:pt x="604" y="70"/>
                    <a:pt x="600" y="62"/>
                  </a:cubicBezTo>
                  <a:cubicBezTo>
                    <a:pt x="593" y="62"/>
                    <a:pt x="580" y="31"/>
                    <a:pt x="575" y="31"/>
                  </a:cubicBezTo>
                  <a:cubicBezTo>
                    <a:pt x="574" y="31"/>
                    <a:pt x="574" y="33"/>
                    <a:pt x="574" y="36"/>
                  </a:cubicBezTo>
                  <a:cubicBezTo>
                    <a:pt x="592" y="80"/>
                    <a:pt x="600" y="212"/>
                    <a:pt x="592" y="247"/>
                  </a:cubicBezTo>
                  <a:cubicBezTo>
                    <a:pt x="592" y="247"/>
                    <a:pt x="565" y="203"/>
                    <a:pt x="556" y="186"/>
                  </a:cubicBezTo>
                  <a:cubicBezTo>
                    <a:pt x="539" y="150"/>
                    <a:pt x="556" y="106"/>
                    <a:pt x="548" y="80"/>
                  </a:cubicBezTo>
                  <a:lnTo>
                    <a:pt x="548" y="80"/>
                  </a:lnTo>
                  <a:cubicBezTo>
                    <a:pt x="548" y="88"/>
                    <a:pt x="548" y="97"/>
                    <a:pt x="539" y="106"/>
                  </a:cubicBezTo>
                  <a:cubicBezTo>
                    <a:pt x="531" y="99"/>
                    <a:pt x="537" y="78"/>
                    <a:pt x="527" y="78"/>
                  </a:cubicBezTo>
                  <a:cubicBezTo>
                    <a:pt x="525" y="78"/>
                    <a:pt x="523" y="78"/>
                    <a:pt x="521" y="80"/>
                  </a:cubicBezTo>
                  <a:cubicBezTo>
                    <a:pt x="525" y="97"/>
                    <a:pt x="519" y="97"/>
                    <a:pt x="514" y="97"/>
                  </a:cubicBezTo>
                  <a:cubicBezTo>
                    <a:pt x="510" y="97"/>
                    <a:pt x="508" y="97"/>
                    <a:pt x="521" y="115"/>
                  </a:cubicBezTo>
                  <a:cubicBezTo>
                    <a:pt x="519" y="117"/>
                    <a:pt x="517" y="117"/>
                    <a:pt x="516" y="117"/>
                  </a:cubicBezTo>
                  <a:cubicBezTo>
                    <a:pt x="508" y="117"/>
                    <a:pt x="500" y="106"/>
                    <a:pt x="486" y="106"/>
                  </a:cubicBezTo>
                  <a:cubicBezTo>
                    <a:pt x="495" y="133"/>
                    <a:pt x="486" y="194"/>
                    <a:pt x="477" y="212"/>
                  </a:cubicBezTo>
                  <a:cubicBezTo>
                    <a:pt x="477" y="203"/>
                    <a:pt x="468" y="186"/>
                    <a:pt x="468" y="186"/>
                  </a:cubicBezTo>
                  <a:cubicBezTo>
                    <a:pt x="450" y="186"/>
                    <a:pt x="437" y="182"/>
                    <a:pt x="422" y="182"/>
                  </a:cubicBezTo>
                  <a:cubicBezTo>
                    <a:pt x="414" y="182"/>
                    <a:pt x="406" y="183"/>
                    <a:pt x="397" y="186"/>
                  </a:cubicBezTo>
                  <a:cubicBezTo>
                    <a:pt x="389" y="177"/>
                    <a:pt x="371" y="168"/>
                    <a:pt x="371" y="150"/>
                  </a:cubicBezTo>
                  <a:cubicBezTo>
                    <a:pt x="371" y="159"/>
                    <a:pt x="371" y="177"/>
                    <a:pt x="362" y="177"/>
                  </a:cubicBezTo>
                  <a:cubicBezTo>
                    <a:pt x="336" y="159"/>
                    <a:pt x="380" y="168"/>
                    <a:pt x="353" y="133"/>
                  </a:cubicBezTo>
                  <a:lnTo>
                    <a:pt x="353" y="133"/>
                  </a:lnTo>
                  <a:cubicBezTo>
                    <a:pt x="362" y="159"/>
                    <a:pt x="344" y="177"/>
                    <a:pt x="336" y="194"/>
                  </a:cubicBezTo>
                  <a:cubicBezTo>
                    <a:pt x="342" y="201"/>
                    <a:pt x="348" y="204"/>
                    <a:pt x="353" y="204"/>
                  </a:cubicBezTo>
                  <a:cubicBezTo>
                    <a:pt x="366" y="204"/>
                    <a:pt x="371" y="181"/>
                    <a:pt x="371" y="168"/>
                  </a:cubicBezTo>
                  <a:cubicBezTo>
                    <a:pt x="389" y="212"/>
                    <a:pt x="397" y="265"/>
                    <a:pt x="389" y="292"/>
                  </a:cubicBezTo>
                  <a:cubicBezTo>
                    <a:pt x="387" y="295"/>
                    <a:pt x="385" y="297"/>
                    <a:pt x="382" y="297"/>
                  </a:cubicBezTo>
                  <a:cubicBezTo>
                    <a:pt x="373" y="297"/>
                    <a:pt x="362" y="274"/>
                    <a:pt x="362" y="274"/>
                  </a:cubicBezTo>
                  <a:lnTo>
                    <a:pt x="362" y="274"/>
                  </a:lnTo>
                  <a:cubicBezTo>
                    <a:pt x="329" y="291"/>
                    <a:pt x="382" y="354"/>
                    <a:pt x="351" y="354"/>
                  </a:cubicBezTo>
                  <a:cubicBezTo>
                    <a:pt x="349" y="354"/>
                    <a:pt x="347" y="354"/>
                    <a:pt x="344" y="353"/>
                  </a:cubicBezTo>
                  <a:cubicBezTo>
                    <a:pt x="318" y="336"/>
                    <a:pt x="309" y="309"/>
                    <a:pt x="291" y="292"/>
                  </a:cubicBezTo>
                  <a:cubicBezTo>
                    <a:pt x="291" y="285"/>
                    <a:pt x="295" y="283"/>
                    <a:pt x="300" y="283"/>
                  </a:cubicBezTo>
                  <a:cubicBezTo>
                    <a:pt x="306" y="283"/>
                    <a:pt x="313" y="285"/>
                    <a:pt x="319" y="285"/>
                  </a:cubicBezTo>
                  <a:cubicBezTo>
                    <a:pt x="322" y="285"/>
                    <a:pt x="325" y="285"/>
                    <a:pt x="327" y="283"/>
                  </a:cubicBezTo>
                  <a:lnTo>
                    <a:pt x="309" y="283"/>
                  </a:lnTo>
                  <a:cubicBezTo>
                    <a:pt x="309" y="274"/>
                    <a:pt x="309" y="256"/>
                    <a:pt x="327" y="256"/>
                  </a:cubicBezTo>
                  <a:cubicBezTo>
                    <a:pt x="324" y="256"/>
                    <a:pt x="321" y="255"/>
                    <a:pt x="319" y="255"/>
                  </a:cubicBezTo>
                  <a:cubicBezTo>
                    <a:pt x="287" y="255"/>
                    <a:pt x="262" y="301"/>
                    <a:pt x="230" y="309"/>
                  </a:cubicBezTo>
                  <a:cubicBezTo>
                    <a:pt x="230" y="318"/>
                    <a:pt x="230" y="336"/>
                    <a:pt x="247" y="336"/>
                  </a:cubicBezTo>
                  <a:lnTo>
                    <a:pt x="247" y="327"/>
                  </a:lnTo>
                  <a:cubicBezTo>
                    <a:pt x="274" y="336"/>
                    <a:pt x="265" y="362"/>
                    <a:pt x="283" y="362"/>
                  </a:cubicBezTo>
                  <a:cubicBezTo>
                    <a:pt x="283" y="380"/>
                    <a:pt x="300" y="406"/>
                    <a:pt x="283" y="406"/>
                  </a:cubicBezTo>
                  <a:lnTo>
                    <a:pt x="247" y="398"/>
                  </a:lnTo>
                  <a:cubicBezTo>
                    <a:pt x="256" y="398"/>
                    <a:pt x="274" y="398"/>
                    <a:pt x="265" y="389"/>
                  </a:cubicBezTo>
                  <a:lnTo>
                    <a:pt x="265" y="389"/>
                  </a:lnTo>
                  <a:cubicBezTo>
                    <a:pt x="268" y="392"/>
                    <a:pt x="263" y="392"/>
                    <a:pt x="256" y="392"/>
                  </a:cubicBezTo>
                  <a:lnTo>
                    <a:pt x="256" y="392"/>
                  </a:lnTo>
                  <a:cubicBezTo>
                    <a:pt x="243" y="392"/>
                    <a:pt x="224" y="392"/>
                    <a:pt x="247" y="415"/>
                  </a:cubicBezTo>
                  <a:lnTo>
                    <a:pt x="274" y="415"/>
                  </a:lnTo>
                  <a:cubicBezTo>
                    <a:pt x="283" y="433"/>
                    <a:pt x="309" y="468"/>
                    <a:pt x="291" y="468"/>
                  </a:cubicBezTo>
                  <a:cubicBezTo>
                    <a:pt x="309" y="473"/>
                    <a:pt x="309" y="473"/>
                    <a:pt x="310" y="473"/>
                  </a:cubicBezTo>
                  <a:cubicBezTo>
                    <a:pt x="311" y="473"/>
                    <a:pt x="314" y="473"/>
                    <a:pt x="336" y="477"/>
                  </a:cubicBezTo>
                  <a:cubicBezTo>
                    <a:pt x="286" y="461"/>
                    <a:pt x="344" y="452"/>
                    <a:pt x="309" y="436"/>
                  </a:cubicBezTo>
                  <a:lnTo>
                    <a:pt x="309" y="436"/>
                  </a:lnTo>
                  <a:cubicBezTo>
                    <a:pt x="320" y="440"/>
                    <a:pt x="326" y="441"/>
                    <a:pt x="330" y="441"/>
                  </a:cubicBezTo>
                  <a:cubicBezTo>
                    <a:pt x="335" y="441"/>
                    <a:pt x="338" y="439"/>
                    <a:pt x="345" y="439"/>
                  </a:cubicBezTo>
                  <a:cubicBezTo>
                    <a:pt x="348" y="439"/>
                    <a:pt x="351" y="439"/>
                    <a:pt x="356" y="440"/>
                  </a:cubicBezTo>
                  <a:lnTo>
                    <a:pt x="356" y="440"/>
                  </a:lnTo>
                  <a:cubicBezTo>
                    <a:pt x="350" y="438"/>
                    <a:pt x="347" y="433"/>
                    <a:pt x="353" y="433"/>
                  </a:cubicBezTo>
                  <a:cubicBezTo>
                    <a:pt x="353" y="433"/>
                    <a:pt x="344" y="424"/>
                    <a:pt x="344" y="424"/>
                  </a:cubicBezTo>
                  <a:cubicBezTo>
                    <a:pt x="344" y="424"/>
                    <a:pt x="336" y="424"/>
                    <a:pt x="327" y="415"/>
                  </a:cubicBezTo>
                  <a:cubicBezTo>
                    <a:pt x="309" y="398"/>
                    <a:pt x="318" y="380"/>
                    <a:pt x="318" y="371"/>
                  </a:cubicBezTo>
                  <a:cubicBezTo>
                    <a:pt x="327" y="371"/>
                    <a:pt x="327" y="380"/>
                    <a:pt x="336" y="389"/>
                  </a:cubicBezTo>
                  <a:lnTo>
                    <a:pt x="327" y="371"/>
                  </a:lnTo>
                  <a:lnTo>
                    <a:pt x="327" y="371"/>
                  </a:lnTo>
                  <a:cubicBezTo>
                    <a:pt x="344" y="380"/>
                    <a:pt x="371" y="389"/>
                    <a:pt x="371" y="406"/>
                  </a:cubicBezTo>
                  <a:lnTo>
                    <a:pt x="380" y="398"/>
                  </a:lnTo>
                  <a:cubicBezTo>
                    <a:pt x="382" y="400"/>
                    <a:pt x="385" y="401"/>
                    <a:pt x="387" y="401"/>
                  </a:cubicBezTo>
                  <a:cubicBezTo>
                    <a:pt x="393" y="401"/>
                    <a:pt x="397" y="395"/>
                    <a:pt x="397" y="389"/>
                  </a:cubicBezTo>
                  <a:cubicBezTo>
                    <a:pt x="402" y="389"/>
                    <a:pt x="400" y="383"/>
                    <a:pt x="398" y="379"/>
                  </a:cubicBezTo>
                  <a:lnTo>
                    <a:pt x="398" y="379"/>
                  </a:lnTo>
                  <a:lnTo>
                    <a:pt x="406" y="353"/>
                  </a:lnTo>
                  <a:lnTo>
                    <a:pt x="406" y="362"/>
                  </a:lnTo>
                  <a:cubicBezTo>
                    <a:pt x="420" y="355"/>
                    <a:pt x="423" y="327"/>
                    <a:pt x="440" y="327"/>
                  </a:cubicBezTo>
                  <a:cubicBezTo>
                    <a:pt x="445" y="327"/>
                    <a:pt x="451" y="330"/>
                    <a:pt x="459" y="336"/>
                  </a:cubicBezTo>
                  <a:cubicBezTo>
                    <a:pt x="465" y="329"/>
                    <a:pt x="467" y="323"/>
                    <a:pt x="474" y="323"/>
                  </a:cubicBezTo>
                  <a:cubicBezTo>
                    <a:pt x="477" y="323"/>
                    <a:pt x="481" y="324"/>
                    <a:pt x="486" y="327"/>
                  </a:cubicBezTo>
                  <a:lnTo>
                    <a:pt x="495" y="345"/>
                  </a:lnTo>
                  <a:cubicBezTo>
                    <a:pt x="497" y="343"/>
                    <a:pt x="499" y="342"/>
                    <a:pt x="502" y="342"/>
                  </a:cubicBezTo>
                  <a:cubicBezTo>
                    <a:pt x="506" y="342"/>
                    <a:pt x="511" y="344"/>
                    <a:pt x="515" y="344"/>
                  </a:cubicBezTo>
                  <a:cubicBezTo>
                    <a:pt x="519" y="344"/>
                    <a:pt x="521" y="342"/>
                    <a:pt x="521" y="336"/>
                  </a:cubicBezTo>
                  <a:cubicBezTo>
                    <a:pt x="528" y="356"/>
                    <a:pt x="536" y="362"/>
                    <a:pt x="545" y="362"/>
                  </a:cubicBezTo>
                  <a:cubicBezTo>
                    <a:pt x="556" y="362"/>
                    <a:pt x="568" y="352"/>
                    <a:pt x="577" y="352"/>
                  </a:cubicBezTo>
                  <a:cubicBezTo>
                    <a:pt x="579" y="352"/>
                    <a:pt x="581" y="353"/>
                    <a:pt x="583" y="353"/>
                  </a:cubicBezTo>
                  <a:lnTo>
                    <a:pt x="583" y="318"/>
                  </a:lnTo>
                  <a:cubicBezTo>
                    <a:pt x="592" y="318"/>
                    <a:pt x="600" y="318"/>
                    <a:pt x="618" y="300"/>
                  </a:cubicBezTo>
                  <a:lnTo>
                    <a:pt x="618" y="274"/>
                  </a:lnTo>
                  <a:cubicBezTo>
                    <a:pt x="620" y="270"/>
                    <a:pt x="622" y="269"/>
                    <a:pt x="625" y="269"/>
                  </a:cubicBezTo>
                  <a:cubicBezTo>
                    <a:pt x="634" y="269"/>
                    <a:pt x="650" y="292"/>
                    <a:pt x="671" y="292"/>
                  </a:cubicBezTo>
                  <a:cubicBezTo>
                    <a:pt x="671" y="296"/>
                    <a:pt x="669" y="298"/>
                    <a:pt x="667" y="298"/>
                  </a:cubicBezTo>
                  <a:cubicBezTo>
                    <a:pt x="666" y="298"/>
                    <a:pt x="665" y="298"/>
                    <a:pt x="664" y="297"/>
                  </a:cubicBezTo>
                  <a:lnTo>
                    <a:pt x="664" y="297"/>
                  </a:lnTo>
                  <a:cubicBezTo>
                    <a:pt x="668" y="309"/>
                    <a:pt x="673" y="313"/>
                    <a:pt x="679" y="313"/>
                  </a:cubicBezTo>
                  <a:cubicBezTo>
                    <a:pt x="692" y="313"/>
                    <a:pt x="708" y="288"/>
                    <a:pt x="721" y="288"/>
                  </a:cubicBezTo>
                  <a:cubicBezTo>
                    <a:pt x="725" y="288"/>
                    <a:pt x="729" y="292"/>
                    <a:pt x="733" y="300"/>
                  </a:cubicBezTo>
                  <a:cubicBezTo>
                    <a:pt x="737" y="296"/>
                    <a:pt x="742" y="294"/>
                    <a:pt x="745" y="294"/>
                  </a:cubicBezTo>
                  <a:cubicBezTo>
                    <a:pt x="748" y="294"/>
                    <a:pt x="751" y="296"/>
                    <a:pt x="751" y="300"/>
                  </a:cubicBezTo>
                  <a:cubicBezTo>
                    <a:pt x="759" y="300"/>
                    <a:pt x="759" y="300"/>
                    <a:pt x="768" y="292"/>
                  </a:cubicBezTo>
                  <a:lnTo>
                    <a:pt x="768" y="318"/>
                  </a:lnTo>
                  <a:cubicBezTo>
                    <a:pt x="768" y="320"/>
                    <a:pt x="769" y="320"/>
                    <a:pt x="769" y="320"/>
                  </a:cubicBezTo>
                  <a:cubicBezTo>
                    <a:pt x="771" y="320"/>
                    <a:pt x="777" y="306"/>
                    <a:pt x="777" y="292"/>
                  </a:cubicBezTo>
                  <a:cubicBezTo>
                    <a:pt x="777" y="283"/>
                    <a:pt x="786" y="283"/>
                    <a:pt x="786" y="274"/>
                  </a:cubicBezTo>
                  <a:cubicBezTo>
                    <a:pt x="786" y="289"/>
                    <a:pt x="788" y="293"/>
                    <a:pt x="791" y="293"/>
                  </a:cubicBezTo>
                  <a:cubicBezTo>
                    <a:pt x="793" y="293"/>
                    <a:pt x="796" y="290"/>
                    <a:pt x="799" y="290"/>
                  </a:cubicBezTo>
                  <a:cubicBezTo>
                    <a:pt x="801" y="290"/>
                    <a:pt x="804" y="294"/>
                    <a:pt x="804" y="309"/>
                  </a:cubicBezTo>
                  <a:cubicBezTo>
                    <a:pt x="812" y="293"/>
                    <a:pt x="827" y="299"/>
                    <a:pt x="850" y="267"/>
                  </a:cubicBezTo>
                  <a:lnTo>
                    <a:pt x="850" y="267"/>
                  </a:lnTo>
                  <a:cubicBezTo>
                    <a:pt x="854" y="273"/>
                    <a:pt x="856" y="278"/>
                    <a:pt x="859" y="278"/>
                  </a:cubicBezTo>
                  <a:cubicBezTo>
                    <a:pt x="861" y="278"/>
                    <a:pt x="863" y="276"/>
                    <a:pt x="865" y="274"/>
                  </a:cubicBezTo>
                  <a:lnTo>
                    <a:pt x="865" y="274"/>
                  </a:lnTo>
                  <a:lnTo>
                    <a:pt x="857" y="300"/>
                  </a:lnTo>
                  <a:cubicBezTo>
                    <a:pt x="865" y="292"/>
                    <a:pt x="883" y="283"/>
                    <a:pt x="892" y="265"/>
                  </a:cubicBezTo>
                  <a:lnTo>
                    <a:pt x="892" y="265"/>
                  </a:lnTo>
                  <a:cubicBezTo>
                    <a:pt x="892" y="292"/>
                    <a:pt x="892" y="300"/>
                    <a:pt x="874" y="327"/>
                  </a:cubicBezTo>
                  <a:cubicBezTo>
                    <a:pt x="910" y="292"/>
                    <a:pt x="892" y="318"/>
                    <a:pt x="927" y="292"/>
                  </a:cubicBezTo>
                  <a:lnTo>
                    <a:pt x="927" y="292"/>
                  </a:lnTo>
                  <a:lnTo>
                    <a:pt x="918" y="309"/>
                  </a:lnTo>
                  <a:cubicBezTo>
                    <a:pt x="924" y="309"/>
                    <a:pt x="934" y="301"/>
                    <a:pt x="940" y="301"/>
                  </a:cubicBezTo>
                  <a:cubicBezTo>
                    <a:pt x="943" y="301"/>
                    <a:pt x="945" y="303"/>
                    <a:pt x="945" y="309"/>
                  </a:cubicBezTo>
                  <a:cubicBezTo>
                    <a:pt x="927" y="353"/>
                    <a:pt x="998" y="362"/>
                    <a:pt x="989" y="415"/>
                  </a:cubicBezTo>
                  <a:cubicBezTo>
                    <a:pt x="1002" y="404"/>
                    <a:pt x="1008" y="400"/>
                    <a:pt x="1009" y="400"/>
                  </a:cubicBezTo>
                  <a:lnTo>
                    <a:pt x="1009" y="400"/>
                  </a:lnTo>
                  <a:cubicBezTo>
                    <a:pt x="1013" y="400"/>
                    <a:pt x="995" y="421"/>
                    <a:pt x="1002" y="421"/>
                  </a:cubicBezTo>
                  <a:cubicBezTo>
                    <a:pt x="1004" y="421"/>
                    <a:pt x="1008" y="420"/>
                    <a:pt x="1015" y="415"/>
                  </a:cubicBezTo>
                  <a:lnTo>
                    <a:pt x="1015" y="415"/>
                  </a:lnTo>
                  <a:cubicBezTo>
                    <a:pt x="1007" y="424"/>
                    <a:pt x="998" y="433"/>
                    <a:pt x="989" y="442"/>
                  </a:cubicBezTo>
                  <a:cubicBezTo>
                    <a:pt x="1004" y="442"/>
                    <a:pt x="987" y="461"/>
                    <a:pt x="1004" y="461"/>
                  </a:cubicBezTo>
                  <a:cubicBezTo>
                    <a:pt x="1007" y="461"/>
                    <a:pt x="1010" y="461"/>
                    <a:pt x="1015" y="459"/>
                  </a:cubicBezTo>
                  <a:lnTo>
                    <a:pt x="1015" y="459"/>
                  </a:lnTo>
                  <a:cubicBezTo>
                    <a:pt x="1007" y="468"/>
                    <a:pt x="998" y="468"/>
                    <a:pt x="989" y="468"/>
                  </a:cubicBezTo>
                  <a:cubicBezTo>
                    <a:pt x="989" y="468"/>
                    <a:pt x="1007" y="468"/>
                    <a:pt x="998" y="477"/>
                  </a:cubicBezTo>
                  <a:lnTo>
                    <a:pt x="971" y="477"/>
                  </a:lnTo>
                  <a:cubicBezTo>
                    <a:pt x="974" y="479"/>
                    <a:pt x="979" y="480"/>
                    <a:pt x="985" y="480"/>
                  </a:cubicBezTo>
                  <a:cubicBezTo>
                    <a:pt x="1004" y="480"/>
                    <a:pt x="1036" y="472"/>
                    <a:pt x="1068" y="459"/>
                  </a:cubicBezTo>
                  <a:lnTo>
                    <a:pt x="1068" y="459"/>
                  </a:lnTo>
                  <a:cubicBezTo>
                    <a:pt x="1051" y="477"/>
                    <a:pt x="1060" y="477"/>
                    <a:pt x="1086" y="477"/>
                  </a:cubicBezTo>
                  <a:cubicBezTo>
                    <a:pt x="1080" y="483"/>
                    <a:pt x="1069" y="489"/>
                    <a:pt x="1060" y="489"/>
                  </a:cubicBezTo>
                  <a:cubicBezTo>
                    <a:pt x="1057" y="489"/>
                    <a:pt x="1053" y="488"/>
                    <a:pt x="1051" y="486"/>
                  </a:cubicBezTo>
                  <a:lnTo>
                    <a:pt x="1051" y="486"/>
                  </a:lnTo>
                  <a:cubicBezTo>
                    <a:pt x="1051" y="494"/>
                    <a:pt x="1044" y="523"/>
                    <a:pt x="1067" y="523"/>
                  </a:cubicBezTo>
                  <a:cubicBezTo>
                    <a:pt x="1070" y="523"/>
                    <a:pt x="1073" y="522"/>
                    <a:pt x="1077" y="521"/>
                  </a:cubicBezTo>
                  <a:lnTo>
                    <a:pt x="1077" y="521"/>
                  </a:lnTo>
                  <a:cubicBezTo>
                    <a:pt x="1068" y="530"/>
                    <a:pt x="1068" y="530"/>
                    <a:pt x="1077" y="530"/>
                  </a:cubicBezTo>
                  <a:cubicBezTo>
                    <a:pt x="1077" y="548"/>
                    <a:pt x="1077" y="548"/>
                    <a:pt x="1077" y="565"/>
                  </a:cubicBezTo>
                  <a:lnTo>
                    <a:pt x="1086" y="565"/>
                  </a:lnTo>
                  <a:cubicBezTo>
                    <a:pt x="1121" y="565"/>
                    <a:pt x="1095" y="574"/>
                    <a:pt x="1095" y="592"/>
                  </a:cubicBezTo>
                  <a:lnTo>
                    <a:pt x="1095" y="583"/>
                  </a:lnTo>
                  <a:lnTo>
                    <a:pt x="1095" y="583"/>
                  </a:lnTo>
                  <a:cubicBezTo>
                    <a:pt x="1060" y="618"/>
                    <a:pt x="1104" y="601"/>
                    <a:pt x="1068" y="627"/>
                  </a:cubicBezTo>
                  <a:lnTo>
                    <a:pt x="1095" y="627"/>
                  </a:lnTo>
                  <a:cubicBezTo>
                    <a:pt x="1148" y="636"/>
                    <a:pt x="1060" y="654"/>
                    <a:pt x="1077" y="671"/>
                  </a:cubicBezTo>
                  <a:lnTo>
                    <a:pt x="1095" y="671"/>
                  </a:lnTo>
                  <a:cubicBezTo>
                    <a:pt x="1113" y="680"/>
                    <a:pt x="1007" y="680"/>
                    <a:pt x="998" y="689"/>
                  </a:cubicBezTo>
                  <a:cubicBezTo>
                    <a:pt x="998" y="689"/>
                    <a:pt x="998" y="680"/>
                    <a:pt x="989" y="680"/>
                  </a:cubicBezTo>
                  <a:cubicBezTo>
                    <a:pt x="954" y="698"/>
                    <a:pt x="1024" y="689"/>
                    <a:pt x="1024" y="707"/>
                  </a:cubicBezTo>
                  <a:cubicBezTo>
                    <a:pt x="1013" y="707"/>
                    <a:pt x="997" y="703"/>
                    <a:pt x="985" y="703"/>
                  </a:cubicBezTo>
                  <a:cubicBezTo>
                    <a:pt x="979" y="703"/>
                    <a:pt x="974" y="704"/>
                    <a:pt x="971" y="707"/>
                  </a:cubicBezTo>
                  <a:cubicBezTo>
                    <a:pt x="963" y="707"/>
                    <a:pt x="1024" y="760"/>
                    <a:pt x="980" y="768"/>
                  </a:cubicBezTo>
                  <a:cubicBezTo>
                    <a:pt x="998" y="768"/>
                    <a:pt x="1015" y="768"/>
                    <a:pt x="1024" y="777"/>
                  </a:cubicBezTo>
                  <a:cubicBezTo>
                    <a:pt x="1024" y="793"/>
                    <a:pt x="965" y="802"/>
                    <a:pt x="989" y="824"/>
                  </a:cubicBezTo>
                  <a:lnTo>
                    <a:pt x="989" y="824"/>
                  </a:lnTo>
                  <a:cubicBezTo>
                    <a:pt x="989" y="841"/>
                    <a:pt x="990" y="866"/>
                    <a:pt x="1015" y="883"/>
                  </a:cubicBezTo>
                  <a:cubicBezTo>
                    <a:pt x="1008" y="882"/>
                    <a:pt x="1002" y="881"/>
                    <a:pt x="997" y="881"/>
                  </a:cubicBezTo>
                  <a:cubicBezTo>
                    <a:pt x="949" y="881"/>
                    <a:pt x="1012" y="947"/>
                    <a:pt x="970" y="947"/>
                  </a:cubicBezTo>
                  <a:cubicBezTo>
                    <a:pt x="966" y="947"/>
                    <a:pt x="960" y="946"/>
                    <a:pt x="954" y="945"/>
                  </a:cubicBezTo>
                  <a:lnTo>
                    <a:pt x="954" y="980"/>
                  </a:lnTo>
                  <a:lnTo>
                    <a:pt x="945" y="971"/>
                  </a:lnTo>
                  <a:lnTo>
                    <a:pt x="945" y="971"/>
                  </a:lnTo>
                  <a:cubicBezTo>
                    <a:pt x="927" y="998"/>
                    <a:pt x="945" y="1016"/>
                    <a:pt x="971" y="1024"/>
                  </a:cubicBezTo>
                  <a:cubicBezTo>
                    <a:pt x="968" y="1027"/>
                    <a:pt x="965" y="1028"/>
                    <a:pt x="963" y="1028"/>
                  </a:cubicBezTo>
                  <a:cubicBezTo>
                    <a:pt x="958" y="1028"/>
                    <a:pt x="954" y="1024"/>
                    <a:pt x="954" y="1024"/>
                  </a:cubicBezTo>
                  <a:lnTo>
                    <a:pt x="954" y="1024"/>
                  </a:lnTo>
                  <a:cubicBezTo>
                    <a:pt x="927" y="1051"/>
                    <a:pt x="927" y="1069"/>
                    <a:pt x="963" y="1095"/>
                  </a:cubicBezTo>
                  <a:lnTo>
                    <a:pt x="936" y="1086"/>
                  </a:lnTo>
                  <a:lnTo>
                    <a:pt x="936" y="1086"/>
                  </a:lnTo>
                  <a:cubicBezTo>
                    <a:pt x="945" y="1095"/>
                    <a:pt x="936" y="1095"/>
                    <a:pt x="927" y="1104"/>
                  </a:cubicBezTo>
                  <a:cubicBezTo>
                    <a:pt x="918" y="1104"/>
                    <a:pt x="910" y="1113"/>
                    <a:pt x="927" y="1130"/>
                  </a:cubicBezTo>
                  <a:cubicBezTo>
                    <a:pt x="918" y="1122"/>
                    <a:pt x="918" y="1122"/>
                    <a:pt x="910" y="1122"/>
                  </a:cubicBezTo>
                  <a:cubicBezTo>
                    <a:pt x="920" y="1132"/>
                    <a:pt x="918" y="1136"/>
                    <a:pt x="913" y="1136"/>
                  </a:cubicBezTo>
                  <a:cubicBezTo>
                    <a:pt x="910" y="1136"/>
                    <a:pt x="904" y="1134"/>
                    <a:pt x="901" y="1130"/>
                  </a:cubicBezTo>
                  <a:cubicBezTo>
                    <a:pt x="892" y="1130"/>
                    <a:pt x="892" y="1130"/>
                    <a:pt x="927" y="1183"/>
                  </a:cubicBezTo>
                  <a:cubicBezTo>
                    <a:pt x="936" y="1192"/>
                    <a:pt x="936" y="1192"/>
                    <a:pt x="936" y="1201"/>
                  </a:cubicBezTo>
                  <a:cubicBezTo>
                    <a:pt x="971" y="1210"/>
                    <a:pt x="971" y="1245"/>
                    <a:pt x="998" y="1263"/>
                  </a:cubicBezTo>
                  <a:cubicBezTo>
                    <a:pt x="997" y="1264"/>
                    <a:pt x="995" y="1264"/>
                    <a:pt x="994" y="1264"/>
                  </a:cubicBezTo>
                  <a:cubicBezTo>
                    <a:pt x="983" y="1264"/>
                    <a:pt x="959" y="1246"/>
                    <a:pt x="954" y="1235"/>
                  </a:cubicBezTo>
                  <a:lnTo>
                    <a:pt x="954" y="1235"/>
                  </a:lnTo>
                  <a:lnTo>
                    <a:pt x="954" y="1236"/>
                  </a:lnTo>
                  <a:cubicBezTo>
                    <a:pt x="918" y="1183"/>
                    <a:pt x="910" y="1219"/>
                    <a:pt x="892" y="1183"/>
                  </a:cubicBezTo>
                  <a:cubicBezTo>
                    <a:pt x="874" y="1183"/>
                    <a:pt x="857" y="1183"/>
                    <a:pt x="839" y="1175"/>
                  </a:cubicBezTo>
                  <a:cubicBezTo>
                    <a:pt x="830" y="1166"/>
                    <a:pt x="821" y="1166"/>
                    <a:pt x="812" y="1166"/>
                  </a:cubicBezTo>
                  <a:cubicBezTo>
                    <a:pt x="795" y="1157"/>
                    <a:pt x="786" y="1157"/>
                    <a:pt x="768" y="1157"/>
                  </a:cubicBezTo>
                  <a:lnTo>
                    <a:pt x="777" y="1201"/>
                  </a:lnTo>
                  <a:lnTo>
                    <a:pt x="751" y="1192"/>
                  </a:lnTo>
                  <a:cubicBezTo>
                    <a:pt x="751" y="1183"/>
                    <a:pt x="751" y="1166"/>
                    <a:pt x="759" y="1166"/>
                  </a:cubicBezTo>
                  <a:cubicBezTo>
                    <a:pt x="759" y="1160"/>
                    <a:pt x="759" y="1157"/>
                    <a:pt x="757" y="1157"/>
                  </a:cubicBezTo>
                  <a:cubicBezTo>
                    <a:pt x="752" y="1157"/>
                    <a:pt x="740" y="1185"/>
                    <a:pt x="733" y="1192"/>
                  </a:cubicBezTo>
                  <a:cubicBezTo>
                    <a:pt x="706" y="1175"/>
                    <a:pt x="751" y="1148"/>
                    <a:pt x="742" y="1148"/>
                  </a:cubicBezTo>
                  <a:lnTo>
                    <a:pt x="733" y="1148"/>
                  </a:lnTo>
                  <a:lnTo>
                    <a:pt x="733" y="1157"/>
                  </a:lnTo>
                  <a:cubicBezTo>
                    <a:pt x="724" y="1166"/>
                    <a:pt x="724" y="1183"/>
                    <a:pt x="706" y="1183"/>
                  </a:cubicBezTo>
                  <a:cubicBezTo>
                    <a:pt x="698" y="1175"/>
                    <a:pt x="698" y="1157"/>
                    <a:pt x="698" y="1157"/>
                  </a:cubicBezTo>
                  <a:lnTo>
                    <a:pt x="689" y="1157"/>
                  </a:lnTo>
                  <a:lnTo>
                    <a:pt x="662" y="1148"/>
                  </a:lnTo>
                  <a:lnTo>
                    <a:pt x="671" y="1183"/>
                  </a:lnTo>
                  <a:cubicBezTo>
                    <a:pt x="662" y="1201"/>
                    <a:pt x="653" y="1183"/>
                    <a:pt x="662" y="1219"/>
                  </a:cubicBezTo>
                  <a:cubicBezTo>
                    <a:pt x="645" y="1166"/>
                    <a:pt x="574" y="1192"/>
                    <a:pt x="565" y="1175"/>
                  </a:cubicBezTo>
                  <a:cubicBezTo>
                    <a:pt x="554" y="1191"/>
                    <a:pt x="543" y="1197"/>
                    <a:pt x="532" y="1197"/>
                  </a:cubicBezTo>
                  <a:cubicBezTo>
                    <a:pt x="525" y="1197"/>
                    <a:pt x="519" y="1195"/>
                    <a:pt x="512" y="1192"/>
                  </a:cubicBezTo>
                  <a:cubicBezTo>
                    <a:pt x="512" y="1200"/>
                    <a:pt x="512" y="1229"/>
                    <a:pt x="500" y="1229"/>
                  </a:cubicBezTo>
                  <a:cubicBezTo>
                    <a:pt x="498" y="1229"/>
                    <a:pt x="496" y="1228"/>
                    <a:pt x="495" y="1228"/>
                  </a:cubicBezTo>
                  <a:cubicBezTo>
                    <a:pt x="511" y="1162"/>
                    <a:pt x="474" y="1188"/>
                    <a:pt x="469" y="1149"/>
                  </a:cubicBezTo>
                  <a:lnTo>
                    <a:pt x="469" y="1149"/>
                  </a:lnTo>
                  <a:cubicBezTo>
                    <a:pt x="464" y="1168"/>
                    <a:pt x="417" y="1145"/>
                    <a:pt x="433" y="1192"/>
                  </a:cubicBezTo>
                  <a:cubicBezTo>
                    <a:pt x="415" y="1192"/>
                    <a:pt x="433" y="1166"/>
                    <a:pt x="424" y="1148"/>
                  </a:cubicBezTo>
                  <a:lnTo>
                    <a:pt x="424" y="1148"/>
                  </a:lnTo>
                  <a:cubicBezTo>
                    <a:pt x="417" y="1153"/>
                    <a:pt x="410" y="1155"/>
                    <a:pt x="403" y="1155"/>
                  </a:cubicBezTo>
                  <a:cubicBezTo>
                    <a:pt x="375" y="1155"/>
                    <a:pt x="348" y="1122"/>
                    <a:pt x="327" y="1122"/>
                  </a:cubicBezTo>
                  <a:cubicBezTo>
                    <a:pt x="318" y="1139"/>
                    <a:pt x="327" y="1148"/>
                    <a:pt x="309" y="1166"/>
                  </a:cubicBezTo>
                  <a:cubicBezTo>
                    <a:pt x="309" y="1148"/>
                    <a:pt x="309" y="1130"/>
                    <a:pt x="309" y="1113"/>
                  </a:cubicBezTo>
                  <a:cubicBezTo>
                    <a:pt x="302" y="1113"/>
                    <a:pt x="291" y="1143"/>
                    <a:pt x="286" y="1143"/>
                  </a:cubicBezTo>
                  <a:cubicBezTo>
                    <a:pt x="284" y="1143"/>
                    <a:pt x="283" y="1139"/>
                    <a:pt x="283" y="1130"/>
                  </a:cubicBezTo>
                  <a:cubicBezTo>
                    <a:pt x="283" y="1139"/>
                    <a:pt x="283" y="1148"/>
                    <a:pt x="283" y="1157"/>
                  </a:cubicBezTo>
                  <a:cubicBezTo>
                    <a:pt x="265" y="1122"/>
                    <a:pt x="238" y="1122"/>
                    <a:pt x="221" y="1113"/>
                  </a:cubicBezTo>
                  <a:cubicBezTo>
                    <a:pt x="203" y="1095"/>
                    <a:pt x="194" y="1060"/>
                    <a:pt x="238" y="1042"/>
                  </a:cubicBezTo>
                  <a:lnTo>
                    <a:pt x="177" y="1042"/>
                  </a:lnTo>
                  <a:cubicBezTo>
                    <a:pt x="185" y="1033"/>
                    <a:pt x="194" y="1024"/>
                    <a:pt x="212" y="1016"/>
                  </a:cubicBezTo>
                  <a:cubicBezTo>
                    <a:pt x="177" y="1016"/>
                    <a:pt x="203" y="989"/>
                    <a:pt x="168" y="980"/>
                  </a:cubicBezTo>
                  <a:lnTo>
                    <a:pt x="168" y="980"/>
                  </a:lnTo>
                  <a:lnTo>
                    <a:pt x="177" y="989"/>
                  </a:lnTo>
                  <a:cubicBezTo>
                    <a:pt x="172" y="988"/>
                    <a:pt x="167" y="988"/>
                    <a:pt x="162" y="988"/>
                  </a:cubicBezTo>
                  <a:cubicBezTo>
                    <a:pt x="123" y="988"/>
                    <a:pt x="82" y="1016"/>
                    <a:pt x="35" y="1016"/>
                  </a:cubicBezTo>
                  <a:cubicBezTo>
                    <a:pt x="53" y="1016"/>
                    <a:pt x="35" y="1033"/>
                    <a:pt x="27" y="1042"/>
                  </a:cubicBezTo>
                  <a:cubicBezTo>
                    <a:pt x="9" y="1060"/>
                    <a:pt x="0" y="1086"/>
                    <a:pt x="35" y="1095"/>
                  </a:cubicBezTo>
                  <a:cubicBezTo>
                    <a:pt x="31" y="1099"/>
                    <a:pt x="27" y="1099"/>
                    <a:pt x="22" y="1099"/>
                  </a:cubicBezTo>
                  <a:cubicBezTo>
                    <a:pt x="18" y="1099"/>
                    <a:pt x="13" y="1099"/>
                    <a:pt x="9" y="1104"/>
                  </a:cubicBezTo>
                  <a:cubicBezTo>
                    <a:pt x="35" y="1104"/>
                    <a:pt x="35" y="1113"/>
                    <a:pt x="35" y="1139"/>
                  </a:cubicBezTo>
                  <a:lnTo>
                    <a:pt x="27" y="1139"/>
                  </a:lnTo>
                  <a:cubicBezTo>
                    <a:pt x="53" y="1183"/>
                    <a:pt x="44" y="1219"/>
                    <a:pt x="88" y="1280"/>
                  </a:cubicBezTo>
                  <a:lnTo>
                    <a:pt x="106" y="1263"/>
                  </a:lnTo>
                  <a:cubicBezTo>
                    <a:pt x="115" y="1272"/>
                    <a:pt x="115" y="1280"/>
                    <a:pt x="115" y="1289"/>
                  </a:cubicBezTo>
                  <a:cubicBezTo>
                    <a:pt x="150" y="1272"/>
                    <a:pt x="80" y="1263"/>
                    <a:pt x="124" y="1236"/>
                  </a:cubicBezTo>
                  <a:lnTo>
                    <a:pt x="124" y="1236"/>
                  </a:lnTo>
                  <a:cubicBezTo>
                    <a:pt x="106" y="1263"/>
                    <a:pt x="133" y="1280"/>
                    <a:pt x="150" y="1289"/>
                  </a:cubicBezTo>
                  <a:cubicBezTo>
                    <a:pt x="177" y="1307"/>
                    <a:pt x="194" y="1316"/>
                    <a:pt x="185" y="1342"/>
                  </a:cubicBezTo>
                  <a:cubicBezTo>
                    <a:pt x="188" y="1343"/>
                    <a:pt x="191" y="1344"/>
                    <a:pt x="193" y="1344"/>
                  </a:cubicBezTo>
                  <a:cubicBezTo>
                    <a:pt x="206" y="1344"/>
                    <a:pt x="199" y="1323"/>
                    <a:pt x="207" y="1323"/>
                  </a:cubicBezTo>
                  <a:cubicBezTo>
                    <a:pt x="208" y="1323"/>
                    <a:pt x="210" y="1324"/>
                    <a:pt x="212" y="1325"/>
                  </a:cubicBezTo>
                  <a:lnTo>
                    <a:pt x="221" y="1342"/>
                  </a:lnTo>
                  <a:lnTo>
                    <a:pt x="230" y="1325"/>
                  </a:lnTo>
                  <a:cubicBezTo>
                    <a:pt x="238" y="1333"/>
                    <a:pt x="238" y="1351"/>
                    <a:pt x="238" y="1369"/>
                  </a:cubicBezTo>
                  <a:cubicBezTo>
                    <a:pt x="238" y="1366"/>
                    <a:pt x="237" y="1365"/>
                    <a:pt x="236" y="1365"/>
                  </a:cubicBezTo>
                  <a:cubicBezTo>
                    <a:pt x="233" y="1365"/>
                    <a:pt x="227" y="1369"/>
                    <a:pt x="221" y="1369"/>
                  </a:cubicBezTo>
                  <a:cubicBezTo>
                    <a:pt x="227" y="1378"/>
                    <a:pt x="236" y="1381"/>
                    <a:pt x="244" y="1381"/>
                  </a:cubicBezTo>
                  <a:cubicBezTo>
                    <a:pt x="255" y="1381"/>
                    <a:pt x="267" y="1376"/>
                    <a:pt x="271" y="1376"/>
                  </a:cubicBezTo>
                  <a:cubicBezTo>
                    <a:pt x="272" y="1376"/>
                    <a:pt x="272" y="1376"/>
                    <a:pt x="272" y="1376"/>
                  </a:cubicBezTo>
                  <a:lnTo>
                    <a:pt x="272" y="1376"/>
                  </a:lnTo>
                  <a:lnTo>
                    <a:pt x="265" y="1369"/>
                  </a:lnTo>
                  <a:cubicBezTo>
                    <a:pt x="273" y="1367"/>
                    <a:pt x="281" y="1367"/>
                    <a:pt x="289" y="1367"/>
                  </a:cubicBezTo>
                  <a:cubicBezTo>
                    <a:pt x="314" y="1367"/>
                    <a:pt x="337" y="1372"/>
                    <a:pt x="359" y="1372"/>
                  </a:cubicBezTo>
                  <a:cubicBezTo>
                    <a:pt x="375" y="1372"/>
                    <a:pt x="391" y="1369"/>
                    <a:pt x="406" y="1360"/>
                  </a:cubicBezTo>
                  <a:lnTo>
                    <a:pt x="406" y="1351"/>
                  </a:lnTo>
                  <a:cubicBezTo>
                    <a:pt x="416" y="1344"/>
                    <a:pt x="422" y="1341"/>
                    <a:pt x="427" y="1341"/>
                  </a:cubicBezTo>
                  <a:cubicBezTo>
                    <a:pt x="440" y="1341"/>
                    <a:pt x="442" y="1360"/>
                    <a:pt x="468" y="1360"/>
                  </a:cubicBezTo>
                  <a:cubicBezTo>
                    <a:pt x="477" y="1351"/>
                    <a:pt x="486" y="1342"/>
                    <a:pt x="495" y="1342"/>
                  </a:cubicBezTo>
                  <a:cubicBezTo>
                    <a:pt x="486" y="1360"/>
                    <a:pt x="512" y="1378"/>
                    <a:pt x="495" y="1386"/>
                  </a:cubicBezTo>
                  <a:cubicBezTo>
                    <a:pt x="530" y="1369"/>
                    <a:pt x="512" y="1369"/>
                    <a:pt x="539" y="1325"/>
                  </a:cubicBezTo>
                  <a:lnTo>
                    <a:pt x="548" y="1351"/>
                  </a:lnTo>
                  <a:cubicBezTo>
                    <a:pt x="556" y="1333"/>
                    <a:pt x="556" y="1325"/>
                    <a:pt x="574" y="1316"/>
                  </a:cubicBezTo>
                  <a:lnTo>
                    <a:pt x="574" y="1316"/>
                  </a:lnTo>
                  <a:cubicBezTo>
                    <a:pt x="556" y="1333"/>
                    <a:pt x="583" y="1351"/>
                    <a:pt x="565" y="1369"/>
                  </a:cubicBezTo>
                  <a:cubicBezTo>
                    <a:pt x="573" y="1381"/>
                    <a:pt x="581" y="1385"/>
                    <a:pt x="587" y="1385"/>
                  </a:cubicBezTo>
                  <a:cubicBezTo>
                    <a:pt x="601" y="1385"/>
                    <a:pt x="611" y="1368"/>
                    <a:pt x="620" y="1368"/>
                  </a:cubicBezTo>
                  <a:cubicBezTo>
                    <a:pt x="626" y="1368"/>
                    <a:pt x="631" y="1375"/>
                    <a:pt x="636" y="1395"/>
                  </a:cubicBezTo>
                  <a:cubicBezTo>
                    <a:pt x="653" y="1342"/>
                    <a:pt x="600" y="1360"/>
                    <a:pt x="618" y="1351"/>
                  </a:cubicBezTo>
                  <a:cubicBezTo>
                    <a:pt x="611" y="1336"/>
                    <a:pt x="623" y="1314"/>
                    <a:pt x="637" y="1314"/>
                  </a:cubicBezTo>
                  <a:cubicBezTo>
                    <a:pt x="640" y="1314"/>
                    <a:pt x="642" y="1315"/>
                    <a:pt x="645" y="1316"/>
                  </a:cubicBezTo>
                  <a:cubicBezTo>
                    <a:pt x="653" y="1316"/>
                    <a:pt x="662" y="1386"/>
                    <a:pt x="689" y="1386"/>
                  </a:cubicBezTo>
                  <a:cubicBezTo>
                    <a:pt x="689" y="1386"/>
                    <a:pt x="689" y="1395"/>
                    <a:pt x="680" y="1395"/>
                  </a:cubicBezTo>
                  <a:cubicBezTo>
                    <a:pt x="681" y="1396"/>
                    <a:pt x="682" y="1397"/>
                    <a:pt x="683" y="1397"/>
                  </a:cubicBezTo>
                  <a:cubicBezTo>
                    <a:pt x="690" y="1397"/>
                    <a:pt x="699" y="1385"/>
                    <a:pt x="706" y="1385"/>
                  </a:cubicBezTo>
                  <a:cubicBezTo>
                    <a:pt x="710" y="1385"/>
                    <a:pt x="713" y="1388"/>
                    <a:pt x="715" y="1395"/>
                  </a:cubicBezTo>
                  <a:cubicBezTo>
                    <a:pt x="724" y="1360"/>
                    <a:pt x="733" y="1395"/>
                    <a:pt x="742" y="1351"/>
                  </a:cubicBezTo>
                  <a:lnTo>
                    <a:pt x="742" y="1351"/>
                  </a:lnTo>
                  <a:lnTo>
                    <a:pt x="706" y="1360"/>
                  </a:lnTo>
                  <a:cubicBezTo>
                    <a:pt x="721" y="1353"/>
                    <a:pt x="735" y="1317"/>
                    <a:pt x="754" y="1317"/>
                  </a:cubicBezTo>
                  <a:cubicBezTo>
                    <a:pt x="758" y="1317"/>
                    <a:pt x="763" y="1319"/>
                    <a:pt x="768" y="1325"/>
                  </a:cubicBezTo>
                  <a:cubicBezTo>
                    <a:pt x="768" y="1333"/>
                    <a:pt x="759" y="1351"/>
                    <a:pt x="751" y="1351"/>
                  </a:cubicBezTo>
                  <a:cubicBezTo>
                    <a:pt x="753" y="1356"/>
                    <a:pt x="755" y="1358"/>
                    <a:pt x="758" y="1358"/>
                  </a:cubicBezTo>
                  <a:cubicBezTo>
                    <a:pt x="762" y="1358"/>
                    <a:pt x="766" y="1354"/>
                    <a:pt x="770" y="1354"/>
                  </a:cubicBezTo>
                  <a:cubicBezTo>
                    <a:pt x="772" y="1354"/>
                    <a:pt x="775" y="1355"/>
                    <a:pt x="777" y="1360"/>
                  </a:cubicBezTo>
                  <a:cubicBezTo>
                    <a:pt x="768" y="1404"/>
                    <a:pt x="742" y="1369"/>
                    <a:pt x="724" y="1404"/>
                  </a:cubicBezTo>
                  <a:cubicBezTo>
                    <a:pt x="725" y="1407"/>
                    <a:pt x="727" y="1408"/>
                    <a:pt x="729" y="1408"/>
                  </a:cubicBezTo>
                  <a:cubicBezTo>
                    <a:pt x="736" y="1408"/>
                    <a:pt x="744" y="1398"/>
                    <a:pt x="749" y="1398"/>
                  </a:cubicBezTo>
                  <a:cubicBezTo>
                    <a:pt x="752" y="1398"/>
                    <a:pt x="753" y="1402"/>
                    <a:pt x="751" y="1417"/>
                  </a:cubicBezTo>
                  <a:lnTo>
                    <a:pt x="751" y="1417"/>
                  </a:lnTo>
                  <a:cubicBezTo>
                    <a:pt x="754" y="1399"/>
                    <a:pt x="758" y="1395"/>
                    <a:pt x="763" y="1395"/>
                  </a:cubicBezTo>
                  <a:cubicBezTo>
                    <a:pt x="767" y="1395"/>
                    <a:pt x="773" y="1399"/>
                    <a:pt x="778" y="1399"/>
                  </a:cubicBezTo>
                  <a:cubicBezTo>
                    <a:pt x="783" y="1399"/>
                    <a:pt x="789" y="1395"/>
                    <a:pt x="795" y="1378"/>
                  </a:cubicBezTo>
                  <a:lnTo>
                    <a:pt x="795" y="1404"/>
                  </a:lnTo>
                  <a:cubicBezTo>
                    <a:pt x="795" y="1404"/>
                    <a:pt x="804" y="1386"/>
                    <a:pt x="812" y="1386"/>
                  </a:cubicBezTo>
                  <a:lnTo>
                    <a:pt x="804" y="1422"/>
                  </a:lnTo>
                  <a:cubicBezTo>
                    <a:pt x="805" y="1416"/>
                    <a:pt x="808" y="1414"/>
                    <a:pt x="812" y="1414"/>
                  </a:cubicBezTo>
                  <a:cubicBezTo>
                    <a:pt x="824" y="1414"/>
                    <a:pt x="844" y="1434"/>
                    <a:pt x="862" y="1434"/>
                  </a:cubicBezTo>
                  <a:cubicBezTo>
                    <a:pt x="866" y="1434"/>
                    <a:pt x="870" y="1433"/>
                    <a:pt x="874" y="1431"/>
                  </a:cubicBezTo>
                  <a:cubicBezTo>
                    <a:pt x="821" y="1431"/>
                    <a:pt x="857" y="1404"/>
                    <a:pt x="830" y="1378"/>
                  </a:cubicBezTo>
                  <a:cubicBezTo>
                    <a:pt x="838" y="1373"/>
                    <a:pt x="844" y="1370"/>
                    <a:pt x="850" y="1370"/>
                  </a:cubicBezTo>
                  <a:cubicBezTo>
                    <a:pt x="879" y="1370"/>
                    <a:pt x="885" y="1433"/>
                    <a:pt x="937" y="1433"/>
                  </a:cubicBezTo>
                  <a:cubicBezTo>
                    <a:pt x="937" y="1433"/>
                    <a:pt x="938" y="1433"/>
                    <a:pt x="939" y="1433"/>
                  </a:cubicBezTo>
                  <a:lnTo>
                    <a:pt x="939" y="1433"/>
                  </a:lnTo>
                  <a:cubicBezTo>
                    <a:pt x="925" y="1430"/>
                    <a:pt x="912" y="1417"/>
                    <a:pt x="918" y="1404"/>
                  </a:cubicBezTo>
                  <a:lnTo>
                    <a:pt x="918" y="1404"/>
                  </a:lnTo>
                  <a:cubicBezTo>
                    <a:pt x="936" y="1413"/>
                    <a:pt x="954" y="1422"/>
                    <a:pt x="971" y="1439"/>
                  </a:cubicBezTo>
                  <a:cubicBezTo>
                    <a:pt x="1015" y="1431"/>
                    <a:pt x="954" y="1413"/>
                    <a:pt x="963" y="1395"/>
                  </a:cubicBezTo>
                  <a:lnTo>
                    <a:pt x="963" y="1395"/>
                  </a:lnTo>
                  <a:cubicBezTo>
                    <a:pt x="970" y="1401"/>
                    <a:pt x="976" y="1404"/>
                    <a:pt x="979" y="1404"/>
                  </a:cubicBezTo>
                  <a:cubicBezTo>
                    <a:pt x="991" y="1404"/>
                    <a:pt x="982" y="1376"/>
                    <a:pt x="989" y="1369"/>
                  </a:cubicBezTo>
                  <a:lnTo>
                    <a:pt x="989" y="1369"/>
                  </a:lnTo>
                  <a:lnTo>
                    <a:pt x="1007" y="1395"/>
                  </a:lnTo>
                  <a:cubicBezTo>
                    <a:pt x="1010" y="1396"/>
                    <a:pt x="1013" y="1396"/>
                    <a:pt x="1016" y="1396"/>
                  </a:cubicBezTo>
                  <a:cubicBezTo>
                    <a:pt x="1054" y="1396"/>
                    <a:pt x="1007" y="1348"/>
                    <a:pt x="1029" y="1348"/>
                  </a:cubicBezTo>
                  <a:cubicBezTo>
                    <a:pt x="1032" y="1348"/>
                    <a:pt x="1036" y="1349"/>
                    <a:pt x="1042" y="1351"/>
                  </a:cubicBezTo>
                  <a:cubicBezTo>
                    <a:pt x="1042" y="1369"/>
                    <a:pt x="1051" y="1378"/>
                    <a:pt x="1051" y="1395"/>
                  </a:cubicBezTo>
                  <a:lnTo>
                    <a:pt x="1068" y="1378"/>
                  </a:lnTo>
                  <a:lnTo>
                    <a:pt x="1086" y="1413"/>
                  </a:lnTo>
                  <a:cubicBezTo>
                    <a:pt x="1091" y="1397"/>
                    <a:pt x="1097" y="1394"/>
                    <a:pt x="1108" y="1394"/>
                  </a:cubicBezTo>
                  <a:cubicBezTo>
                    <a:pt x="1115" y="1394"/>
                    <a:pt x="1125" y="1395"/>
                    <a:pt x="1139" y="1395"/>
                  </a:cubicBezTo>
                  <a:cubicBezTo>
                    <a:pt x="1113" y="1378"/>
                    <a:pt x="1095" y="1351"/>
                    <a:pt x="1113" y="1351"/>
                  </a:cubicBezTo>
                  <a:cubicBezTo>
                    <a:pt x="1131" y="1357"/>
                    <a:pt x="1137" y="1368"/>
                    <a:pt x="1141" y="1368"/>
                  </a:cubicBezTo>
                  <a:cubicBezTo>
                    <a:pt x="1143" y="1368"/>
                    <a:pt x="1145" y="1365"/>
                    <a:pt x="1148" y="1360"/>
                  </a:cubicBezTo>
                  <a:cubicBezTo>
                    <a:pt x="1161" y="1374"/>
                    <a:pt x="1175" y="1392"/>
                    <a:pt x="1165" y="1392"/>
                  </a:cubicBezTo>
                  <a:cubicBezTo>
                    <a:pt x="1161" y="1392"/>
                    <a:pt x="1156" y="1391"/>
                    <a:pt x="1148" y="1386"/>
                  </a:cubicBezTo>
                  <a:lnTo>
                    <a:pt x="1148" y="1386"/>
                  </a:lnTo>
                  <a:cubicBezTo>
                    <a:pt x="1148" y="1395"/>
                    <a:pt x="1157" y="1404"/>
                    <a:pt x="1157" y="1404"/>
                  </a:cubicBezTo>
                  <a:cubicBezTo>
                    <a:pt x="1169" y="1410"/>
                    <a:pt x="1177" y="1412"/>
                    <a:pt x="1184" y="1412"/>
                  </a:cubicBezTo>
                  <a:cubicBezTo>
                    <a:pt x="1197" y="1412"/>
                    <a:pt x="1201" y="1404"/>
                    <a:pt x="1201" y="1404"/>
                  </a:cubicBezTo>
                  <a:cubicBezTo>
                    <a:pt x="1201" y="1395"/>
                    <a:pt x="1201" y="1395"/>
                    <a:pt x="1201" y="1395"/>
                  </a:cubicBezTo>
                  <a:lnTo>
                    <a:pt x="1192" y="1395"/>
                  </a:lnTo>
                  <a:lnTo>
                    <a:pt x="1148" y="1316"/>
                  </a:lnTo>
                  <a:cubicBezTo>
                    <a:pt x="1157" y="1316"/>
                    <a:pt x="1166" y="1333"/>
                    <a:pt x="1174" y="1342"/>
                  </a:cubicBezTo>
                  <a:cubicBezTo>
                    <a:pt x="1174" y="1333"/>
                    <a:pt x="1157" y="1316"/>
                    <a:pt x="1148" y="1298"/>
                  </a:cubicBezTo>
                  <a:lnTo>
                    <a:pt x="1148" y="1298"/>
                  </a:lnTo>
                  <a:cubicBezTo>
                    <a:pt x="1174" y="1316"/>
                    <a:pt x="1201" y="1333"/>
                    <a:pt x="1219" y="1369"/>
                  </a:cubicBezTo>
                  <a:lnTo>
                    <a:pt x="1183" y="1289"/>
                  </a:lnTo>
                  <a:lnTo>
                    <a:pt x="1183" y="1289"/>
                  </a:lnTo>
                  <a:cubicBezTo>
                    <a:pt x="1185" y="1291"/>
                    <a:pt x="1187" y="1292"/>
                    <a:pt x="1190" y="1292"/>
                  </a:cubicBezTo>
                  <a:cubicBezTo>
                    <a:pt x="1197" y="1292"/>
                    <a:pt x="1205" y="1287"/>
                    <a:pt x="1212" y="1287"/>
                  </a:cubicBezTo>
                  <a:cubicBezTo>
                    <a:pt x="1214" y="1287"/>
                    <a:pt x="1217" y="1287"/>
                    <a:pt x="1219" y="1289"/>
                  </a:cubicBezTo>
                  <a:cubicBezTo>
                    <a:pt x="1227" y="1263"/>
                    <a:pt x="1166" y="1192"/>
                    <a:pt x="1174" y="1166"/>
                  </a:cubicBezTo>
                  <a:cubicBezTo>
                    <a:pt x="1174" y="1157"/>
                    <a:pt x="1166" y="1157"/>
                    <a:pt x="1166" y="1148"/>
                  </a:cubicBezTo>
                  <a:cubicBezTo>
                    <a:pt x="1166" y="1139"/>
                    <a:pt x="1174" y="1130"/>
                    <a:pt x="1174" y="1122"/>
                  </a:cubicBezTo>
                  <a:cubicBezTo>
                    <a:pt x="1183" y="1122"/>
                    <a:pt x="1183" y="1113"/>
                    <a:pt x="1183" y="1113"/>
                  </a:cubicBezTo>
                  <a:cubicBezTo>
                    <a:pt x="1192" y="1104"/>
                    <a:pt x="1192" y="1095"/>
                    <a:pt x="1174" y="1086"/>
                  </a:cubicBezTo>
                  <a:lnTo>
                    <a:pt x="1219" y="1077"/>
                  </a:lnTo>
                  <a:cubicBezTo>
                    <a:pt x="1216" y="1072"/>
                    <a:pt x="1210" y="1071"/>
                    <a:pt x="1203" y="1071"/>
                  </a:cubicBezTo>
                  <a:cubicBezTo>
                    <a:pt x="1196" y="1071"/>
                    <a:pt x="1187" y="1072"/>
                    <a:pt x="1179" y="1072"/>
                  </a:cubicBezTo>
                  <a:cubicBezTo>
                    <a:pt x="1169" y="1072"/>
                    <a:pt x="1160" y="1070"/>
                    <a:pt x="1157" y="1060"/>
                  </a:cubicBezTo>
                  <a:cubicBezTo>
                    <a:pt x="1154" y="1050"/>
                    <a:pt x="1157" y="1048"/>
                    <a:pt x="1163" y="1048"/>
                  </a:cubicBezTo>
                  <a:cubicBezTo>
                    <a:pt x="1172" y="1048"/>
                    <a:pt x="1186" y="1053"/>
                    <a:pt x="1195" y="1053"/>
                  </a:cubicBezTo>
                  <a:cubicBezTo>
                    <a:pt x="1197" y="1053"/>
                    <a:pt x="1200" y="1052"/>
                    <a:pt x="1201" y="1051"/>
                  </a:cubicBezTo>
                  <a:cubicBezTo>
                    <a:pt x="1183" y="1042"/>
                    <a:pt x="1157" y="1016"/>
                    <a:pt x="1192" y="1007"/>
                  </a:cubicBezTo>
                  <a:lnTo>
                    <a:pt x="1192" y="1007"/>
                  </a:lnTo>
                  <a:cubicBezTo>
                    <a:pt x="1192" y="1007"/>
                    <a:pt x="1183" y="1016"/>
                    <a:pt x="1192" y="1016"/>
                  </a:cubicBezTo>
                  <a:lnTo>
                    <a:pt x="1210" y="1016"/>
                  </a:lnTo>
                  <a:cubicBezTo>
                    <a:pt x="1245" y="1033"/>
                    <a:pt x="1227" y="1042"/>
                    <a:pt x="1263" y="1042"/>
                  </a:cubicBezTo>
                  <a:cubicBezTo>
                    <a:pt x="1183" y="1016"/>
                    <a:pt x="1272" y="989"/>
                    <a:pt x="1192" y="963"/>
                  </a:cubicBezTo>
                  <a:lnTo>
                    <a:pt x="1219" y="963"/>
                  </a:lnTo>
                  <a:cubicBezTo>
                    <a:pt x="1254" y="963"/>
                    <a:pt x="1166" y="936"/>
                    <a:pt x="1183" y="918"/>
                  </a:cubicBezTo>
                  <a:cubicBezTo>
                    <a:pt x="1188" y="914"/>
                    <a:pt x="1192" y="912"/>
                    <a:pt x="1197" y="912"/>
                  </a:cubicBezTo>
                  <a:cubicBezTo>
                    <a:pt x="1201" y="912"/>
                    <a:pt x="1205" y="914"/>
                    <a:pt x="1210" y="918"/>
                  </a:cubicBezTo>
                  <a:lnTo>
                    <a:pt x="1201" y="892"/>
                  </a:lnTo>
                  <a:cubicBezTo>
                    <a:pt x="1201" y="889"/>
                    <a:pt x="1202" y="888"/>
                    <a:pt x="1204" y="888"/>
                  </a:cubicBezTo>
                  <a:cubicBezTo>
                    <a:pt x="1207" y="888"/>
                    <a:pt x="1210" y="890"/>
                    <a:pt x="1212" y="893"/>
                  </a:cubicBezTo>
                  <a:lnTo>
                    <a:pt x="1212" y="893"/>
                  </a:lnTo>
                  <a:lnTo>
                    <a:pt x="1219" y="865"/>
                  </a:lnTo>
                  <a:cubicBezTo>
                    <a:pt x="1210" y="857"/>
                    <a:pt x="1192" y="848"/>
                    <a:pt x="1183" y="839"/>
                  </a:cubicBezTo>
                  <a:cubicBezTo>
                    <a:pt x="1187" y="837"/>
                    <a:pt x="1189" y="837"/>
                    <a:pt x="1191" y="837"/>
                  </a:cubicBezTo>
                  <a:cubicBezTo>
                    <a:pt x="1198" y="837"/>
                    <a:pt x="1194" y="848"/>
                    <a:pt x="1201" y="848"/>
                  </a:cubicBezTo>
                  <a:lnTo>
                    <a:pt x="1192" y="821"/>
                  </a:lnTo>
                  <a:cubicBezTo>
                    <a:pt x="1210" y="821"/>
                    <a:pt x="1227" y="839"/>
                    <a:pt x="1219" y="848"/>
                  </a:cubicBezTo>
                  <a:cubicBezTo>
                    <a:pt x="1229" y="849"/>
                    <a:pt x="1237" y="850"/>
                    <a:pt x="1242" y="850"/>
                  </a:cubicBezTo>
                  <a:cubicBezTo>
                    <a:pt x="1274" y="850"/>
                    <a:pt x="1208" y="828"/>
                    <a:pt x="1254" y="813"/>
                  </a:cubicBezTo>
                  <a:lnTo>
                    <a:pt x="1254" y="813"/>
                  </a:lnTo>
                  <a:lnTo>
                    <a:pt x="1263" y="830"/>
                  </a:lnTo>
                  <a:cubicBezTo>
                    <a:pt x="1307" y="830"/>
                    <a:pt x="1298" y="813"/>
                    <a:pt x="1325" y="804"/>
                  </a:cubicBezTo>
                  <a:cubicBezTo>
                    <a:pt x="1314" y="804"/>
                    <a:pt x="1290" y="809"/>
                    <a:pt x="1269" y="809"/>
                  </a:cubicBezTo>
                  <a:cubicBezTo>
                    <a:pt x="1260" y="809"/>
                    <a:pt x="1251" y="808"/>
                    <a:pt x="1245" y="805"/>
                  </a:cubicBezTo>
                  <a:lnTo>
                    <a:pt x="1245" y="805"/>
                  </a:lnTo>
                  <a:cubicBezTo>
                    <a:pt x="1248" y="809"/>
                    <a:pt x="1247" y="813"/>
                    <a:pt x="1236" y="813"/>
                  </a:cubicBezTo>
                  <a:cubicBezTo>
                    <a:pt x="1210" y="804"/>
                    <a:pt x="1227" y="804"/>
                    <a:pt x="1236" y="795"/>
                  </a:cubicBezTo>
                  <a:cubicBezTo>
                    <a:pt x="1245" y="795"/>
                    <a:pt x="1245" y="786"/>
                    <a:pt x="1236" y="777"/>
                  </a:cubicBezTo>
                  <a:cubicBezTo>
                    <a:pt x="1263" y="777"/>
                    <a:pt x="1254" y="768"/>
                    <a:pt x="1263" y="751"/>
                  </a:cubicBezTo>
                  <a:lnTo>
                    <a:pt x="1289" y="760"/>
                  </a:lnTo>
                  <a:cubicBezTo>
                    <a:pt x="1289" y="742"/>
                    <a:pt x="1272" y="742"/>
                    <a:pt x="1254" y="733"/>
                  </a:cubicBezTo>
                  <a:cubicBezTo>
                    <a:pt x="1263" y="715"/>
                    <a:pt x="1289" y="715"/>
                    <a:pt x="1316" y="715"/>
                  </a:cubicBezTo>
                  <a:cubicBezTo>
                    <a:pt x="1318" y="709"/>
                    <a:pt x="1316" y="706"/>
                    <a:pt x="1311" y="706"/>
                  </a:cubicBezTo>
                  <a:cubicBezTo>
                    <a:pt x="1303" y="706"/>
                    <a:pt x="1288" y="712"/>
                    <a:pt x="1277" y="712"/>
                  </a:cubicBezTo>
                  <a:cubicBezTo>
                    <a:pt x="1269" y="712"/>
                    <a:pt x="1263" y="709"/>
                    <a:pt x="1263" y="698"/>
                  </a:cubicBezTo>
                  <a:cubicBezTo>
                    <a:pt x="1280" y="680"/>
                    <a:pt x="1272" y="654"/>
                    <a:pt x="1254" y="627"/>
                  </a:cubicBezTo>
                  <a:cubicBezTo>
                    <a:pt x="1256" y="625"/>
                    <a:pt x="1258" y="625"/>
                    <a:pt x="1259" y="625"/>
                  </a:cubicBezTo>
                  <a:cubicBezTo>
                    <a:pt x="1265" y="625"/>
                    <a:pt x="1270" y="630"/>
                    <a:pt x="1275" y="630"/>
                  </a:cubicBezTo>
                  <a:cubicBezTo>
                    <a:pt x="1277" y="630"/>
                    <a:pt x="1279" y="629"/>
                    <a:pt x="1280" y="627"/>
                  </a:cubicBezTo>
                  <a:lnTo>
                    <a:pt x="1254" y="609"/>
                  </a:lnTo>
                  <a:lnTo>
                    <a:pt x="1272" y="609"/>
                  </a:lnTo>
                  <a:cubicBezTo>
                    <a:pt x="1263" y="601"/>
                    <a:pt x="1236" y="609"/>
                    <a:pt x="1227" y="592"/>
                  </a:cubicBezTo>
                  <a:cubicBezTo>
                    <a:pt x="1183" y="583"/>
                    <a:pt x="1289" y="548"/>
                    <a:pt x="1236" y="530"/>
                  </a:cubicBezTo>
                  <a:cubicBezTo>
                    <a:pt x="1239" y="527"/>
                    <a:pt x="1243" y="526"/>
                    <a:pt x="1247" y="526"/>
                  </a:cubicBezTo>
                  <a:cubicBezTo>
                    <a:pt x="1256" y="526"/>
                    <a:pt x="1266" y="530"/>
                    <a:pt x="1272" y="530"/>
                  </a:cubicBezTo>
                  <a:cubicBezTo>
                    <a:pt x="1236" y="495"/>
                    <a:pt x="1254" y="495"/>
                    <a:pt x="1210" y="477"/>
                  </a:cubicBezTo>
                  <a:lnTo>
                    <a:pt x="1227" y="450"/>
                  </a:lnTo>
                  <a:lnTo>
                    <a:pt x="1227" y="450"/>
                  </a:lnTo>
                  <a:cubicBezTo>
                    <a:pt x="1216" y="462"/>
                    <a:pt x="1203" y="465"/>
                    <a:pt x="1190" y="465"/>
                  </a:cubicBezTo>
                  <a:cubicBezTo>
                    <a:pt x="1172" y="465"/>
                    <a:pt x="1154" y="459"/>
                    <a:pt x="1139" y="459"/>
                  </a:cubicBezTo>
                  <a:cubicBezTo>
                    <a:pt x="1121" y="468"/>
                    <a:pt x="1113" y="468"/>
                    <a:pt x="1113" y="477"/>
                  </a:cubicBezTo>
                  <a:cubicBezTo>
                    <a:pt x="1104" y="468"/>
                    <a:pt x="1095" y="459"/>
                    <a:pt x="1086" y="459"/>
                  </a:cubicBezTo>
                  <a:cubicBezTo>
                    <a:pt x="1086" y="450"/>
                    <a:pt x="1104" y="450"/>
                    <a:pt x="1121" y="450"/>
                  </a:cubicBezTo>
                  <a:lnTo>
                    <a:pt x="1113" y="450"/>
                  </a:lnTo>
                  <a:cubicBezTo>
                    <a:pt x="1121" y="442"/>
                    <a:pt x="1139" y="433"/>
                    <a:pt x="1157" y="433"/>
                  </a:cubicBezTo>
                  <a:cubicBezTo>
                    <a:pt x="1157" y="442"/>
                    <a:pt x="1148" y="442"/>
                    <a:pt x="1139" y="450"/>
                  </a:cubicBezTo>
                  <a:cubicBezTo>
                    <a:pt x="1166" y="450"/>
                    <a:pt x="1192" y="450"/>
                    <a:pt x="1210" y="442"/>
                  </a:cubicBezTo>
                  <a:cubicBezTo>
                    <a:pt x="1201" y="442"/>
                    <a:pt x="1201" y="442"/>
                    <a:pt x="1201" y="433"/>
                  </a:cubicBezTo>
                  <a:lnTo>
                    <a:pt x="1192" y="433"/>
                  </a:lnTo>
                  <a:lnTo>
                    <a:pt x="1219" y="413"/>
                  </a:lnTo>
                  <a:lnTo>
                    <a:pt x="1219" y="413"/>
                  </a:lnTo>
                  <a:cubicBezTo>
                    <a:pt x="1219" y="414"/>
                    <a:pt x="1219" y="414"/>
                    <a:pt x="1219" y="415"/>
                  </a:cubicBezTo>
                  <a:lnTo>
                    <a:pt x="1227" y="406"/>
                  </a:lnTo>
                  <a:lnTo>
                    <a:pt x="1219" y="413"/>
                  </a:lnTo>
                  <a:lnTo>
                    <a:pt x="1219" y="413"/>
                  </a:lnTo>
                  <a:cubicBezTo>
                    <a:pt x="1219" y="396"/>
                    <a:pt x="1219" y="379"/>
                    <a:pt x="1227" y="362"/>
                  </a:cubicBezTo>
                  <a:cubicBezTo>
                    <a:pt x="1174" y="353"/>
                    <a:pt x="1113" y="362"/>
                    <a:pt x="1077" y="345"/>
                  </a:cubicBezTo>
                  <a:cubicBezTo>
                    <a:pt x="1104" y="336"/>
                    <a:pt x="1121" y="318"/>
                    <a:pt x="1148" y="300"/>
                  </a:cubicBezTo>
                  <a:lnTo>
                    <a:pt x="1148" y="300"/>
                  </a:lnTo>
                  <a:cubicBezTo>
                    <a:pt x="1121" y="327"/>
                    <a:pt x="1174" y="318"/>
                    <a:pt x="1183" y="345"/>
                  </a:cubicBezTo>
                  <a:cubicBezTo>
                    <a:pt x="1183" y="327"/>
                    <a:pt x="1192" y="327"/>
                    <a:pt x="1201" y="327"/>
                  </a:cubicBezTo>
                  <a:cubicBezTo>
                    <a:pt x="1183" y="318"/>
                    <a:pt x="1166" y="309"/>
                    <a:pt x="1148" y="300"/>
                  </a:cubicBezTo>
                  <a:lnTo>
                    <a:pt x="1148" y="300"/>
                  </a:lnTo>
                  <a:cubicBezTo>
                    <a:pt x="1148" y="300"/>
                    <a:pt x="1148" y="300"/>
                    <a:pt x="1148" y="300"/>
                  </a:cubicBezTo>
                  <a:cubicBezTo>
                    <a:pt x="1174" y="292"/>
                    <a:pt x="1166" y="283"/>
                    <a:pt x="1166" y="265"/>
                  </a:cubicBezTo>
                  <a:lnTo>
                    <a:pt x="1166" y="265"/>
                  </a:lnTo>
                  <a:cubicBezTo>
                    <a:pt x="1154" y="280"/>
                    <a:pt x="1145" y="285"/>
                    <a:pt x="1137" y="285"/>
                  </a:cubicBezTo>
                  <a:cubicBezTo>
                    <a:pt x="1122" y="285"/>
                    <a:pt x="1113" y="265"/>
                    <a:pt x="1095" y="265"/>
                  </a:cubicBezTo>
                  <a:cubicBezTo>
                    <a:pt x="1100" y="260"/>
                    <a:pt x="1108" y="255"/>
                    <a:pt x="1116" y="255"/>
                  </a:cubicBezTo>
                  <a:cubicBezTo>
                    <a:pt x="1121" y="255"/>
                    <a:pt x="1127" y="258"/>
                    <a:pt x="1130" y="265"/>
                  </a:cubicBezTo>
                  <a:cubicBezTo>
                    <a:pt x="1135" y="254"/>
                    <a:pt x="1133" y="250"/>
                    <a:pt x="1128" y="250"/>
                  </a:cubicBezTo>
                  <a:cubicBezTo>
                    <a:pt x="1118" y="250"/>
                    <a:pt x="1097" y="263"/>
                    <a:pt x="1085" y="263"/>
                  </a:cubicBezTo>
                  <a:cubicBezTo>
                    <a:pt x="1079" y="263"/>
                    <a:pt x="1075" y="259"/>
                    <a:pt x="1077" y="248"/>
                  </a:cubicBezTo>
                  <a:lnTo>
                    <a:pt x="1077" y="248"/>
                  </a:lnTo>
                  <a:cubicBezTo>
                    <a:pt x="1077" y="248"/>
                    <a:pt x="1077" y="248"/>
                    <a:pt x="1077" y="248"/>
                  </a:cubicBezTo>
                  <a:lnTo>
                    <a:pt x="1077" y="248"/>
                  </a:lnTo>
                  <a:cubicBezTo>
                    <a:pt x="1077" y="248"/>
                    <a:pt x="1077" y="247"/>
                    <a:pt x="1077" y="247"/>
                  </a:cubicBezTo>
                  <a:lnTo>
                    <a:pt x="1077" y="247"/>
                  </a:lnTo>
                  <a:cubicBezTo>
                    <a:pt x="1077" y="248"/>
                    <a:pt x="1077" y="248"/>
                    <a:pt x="1077" y="248"/>
                  </a:cubicBezTo>
                  <a:lnTo>
                    <a:pt x="1077" y="248"/>
                  </a:lnTo>
                  <a:cubicBezTo>
                    <a:pt x="1066" y="244"/>
                    <a:pt x="1061" y="221"/>
                    <a:pt x="1068" y="221"/>
                  </a:cubicBezTo>
                  <a:lnTo>
                    <a:pt x="1077" y="221"/>
                  </a:lnTo>
                  <a:cubicBezTo>
                    <a:pt x="1066" y="204"/>
                    <a:pt x="1035" y="182"/>
                    <a:pt x="1008" y="182"/>
                  </a:cubicBezTo>
                  <a:cubicBezTo>
                    <a:pt x="994" y="182"/>
                    <a:pt x="980" y="188"/>
                    <a:pt x="971" y="203"/>
                  </a:cubicBezTo>
                  <a:cubicBezTo>
                    <a:pt x="971" y="197"/>
                    <a:pt x="985" y="172"/>
                    <a:pt x="996" y="159"/>
                  </a:cubicBezTo>
                  <a:lnTo>
                    <a:pt x="996" y="159"/>
                  </a:lnTo>
                  <a:cubicBezTo>
                    <a:pt x="957" y="191"/>
                    <a:pt x="924" y="225"/>
                    <a:pt x="892" y="265"/>
                  </a:cubicBezTo>
                  <a:cubicBezTo>
                    <a:pt x="910" y="230"/>
                    <a:pt x="936" y="133"/>
                    <a:pt x="971" y="124"/>
                  </a:cubicBezTo>
                  <a:cubicBezTo>
                    <a:pt x="965" y="118"/>
                    <a:pt x="959" y="111"/>
                    <a:pt x="949" y="111"/>
                  </a:cubicBezTo>
                  <a:cubicBezTo>
                    <a:pt x="946" y="111"/>
                    <a:pt x="941" y="112"/>
                    <a:pt x="936" y="115"/>
                  </a:cubicBezTo>
                  <a:cubicBezTo>
                    <a:pt x="936" y="115"/>
                    <a:pt x="927" y="168"/>
                    <a:pt x="918" y="168"/>
                  </a:cubicBezTo>
                  <a:cubicBezTo>
                    <a:pt x="918" y="125"/>
                    <a:pt x="918" y="141"/>
                    <a:pt x="902" y="101"/>
                  </a:cubicBezTo>
                  <a:lnTo>
                    <a:pt x="902" y="101"/>
                  </a:lnTo>
                  <a:cubicBezTo>
                    <a:pt x="904" y="115"/>
                    <a:pt x="878" y="160"/>
                    <a:pt x="875" y="160"/>
                  </a:cubicBezTo>
                  <a:cubicBezTo>
                    <a:pt x="874" y="160"/>
                    <a:pt x="874" y="160"/>
                    <a:pt x="874" y="159"/>
                  </a:cubicBezTo>
                  <a:cubicBezTo>
                    <a:pt x="874" y="150"/>
                    <a:pt x="892" y="97"/>
                    <a:pt x="892" y="97"/>
                  </a:cubicBezTo>
                  <a:lnTo>
                    <a:pt x="892" y="97"/>
                  </a:lnTo>
                  <a:cubicBezTo>
                    <a:pt x="874" y="115"/>
                    <a:pt x="865" y="133"/>
                    <a:pt x="848" y="150"/>
                  </a:cubicBezTo>
                  <a:cubicBezTo>
                    <a:pt x="857" y="141"/>
                    <a:pt x="865" y="97"/>
                    <a:pt x="865" y="80"/>
                  </a:cubicBezTo>
                  <a:lnTo>
                    <a:pt x="865" y="80"/>
                  </a:lnTo>
                  <a:cubicBezTo>
                    <a:pt x="865" y="81"/>
                    <a:pt x="864" y="82"/>
                    <a:pt x="863" y="82"/>
                  </a:cubicBezTo>
                  <a:cubicBezTo>
                    <a:pt x="856" y="82"/>
                    <a:pt x="837" y="71"/>
                    <a:pt x="830" y="71"/>
                  </a:cubicBezTo>
                  <a:lnTo>
                    <a:pt x="839" y="88"/>
                  </a:lnTo>
                  <a:cubicBezTo>
                    <a:pt x="836" y="87"/>
                    <a:pt x="833" y="86"/>
                    <a:pt x="830" y="86"/>
                  </a:cubicBezTo>
                  <a:cubicBezTo>
                    <a:pt x="802" y="86"/>
                    <a:pt x="785" y="160"/>
                    <a:pt x="763" y="160"/>
                  </a:cubicBezTo>
                  <a:cubicBezTo>
                    <a:pt x="762" y="160"/>
                    <a:pt x="761" y="160"/>
                    <a:pt x="759" y="159"/>
                  </a:cubicBezTo>
                  <a:cubicBezTo>
                    <a:pt x="759" y="150"/>
                    <a:pt x="777" y="88"/>
                    <a:pt x="759" y="80"/>
                  </a:cubicBezTo>
                  <a:cubicBezTo>
                    <a:pt x="751" y="106"/>
                    <a:pt x="715" y="230"/>
                    <a:pt x="689" y="247"/>
                  </a:cubicBezTo>
                  <a:lnTo>
                    <a:pt x="689" y="230"/>
                  </a:lnTo>
                  <a:lnTo>
                    <a:pt x="671" y="256"/>
                  </a:lnTo>
                  <a:cubicBezTo>
                    <a:pt x="680" y="203"/>
                    <a:pt x="724" y="106"/>
                    <a:pt x="751" y="62"/>
                  </a:cubicBezTo>
                  <a:cubicBezTo>
                    <a:pt x="733" y="53"/>
                    <a:pt x="742" y="44"/>
                    <a:pt x="724" y="44"/>
                  </a:cubicBezTo>
                  <a:cubicBezTo>
                    <a:pt x="724" y="27"/>
                    <a:pt x="742" y="18"/>
                    <a:pt x="742" y="18"/>
                  </a:cubicBezTo>
                  <a:lnTo>
                    <a:pt x="706"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1"/>
            <p:cNvSpPr/>
            <p:nvPr/>
          </p:nvSpPr>
          <p:spPr>
            <a:xfrm>
              <a:off x="1801960" y="2514992"/>
              <a:ext cx="1745" cy="1055"/>
            </a:xfrm>
            <a:custGeom>
              <a:rect b="b" l="l" r="r" t="t"/>
              <a:pathLst>
                <a:path extrusionOk="0" h="10" w="19">
                  <a:moveTo>
                    <a:pt x="18" y="1"/>
                  </a:moveTo>
                  <a:cubicBezTo>
                    <a:pt x="10" y="10"/>
                    <a:pt x="10" y="10"/>
                    <a:pt x="1" y="10"/>
                  </a:cubicBezTo>
                  <a:cubicBezTo>
                    <a:pt x="10"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1"/>
            <p:cNvSpPr/>
            <p:nvPr/>
          </p:nvSpPr>
          <p:spPr>
            <a:xfrm>
              <a:off x="1798746" y="2591399"/>
              <a:ext cx="918" cy="1055"/>
            </a:xfrm>
            <a:custGeom>
              <a:rect b="b" l="l" r="r" t="t"/>
              <a:pathLst>
                <a:path extrusionOk="0" h="10" w="10">
                  <a:moveTo>
                    <a:pt x="0" y="1"/>
                  </a:moveTo>
                  <a:lnTo>
                    <a:pt x="9" y="10"/>
                  </a:lnTo>
                  <a:cubicBezTo>
                    <a:pt x="9"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1"/>
            <p:cNvSpPr/>
            <p:nvPr/>
          </p:nvSpPr>
          <p:spPr>
            <a:xfrm>
              <a:off x="1741160" y="2475839"/>
              <a:ext cx="918" cy="2005"/>
            </a:xfrm>
            <a:custGeom>
              <a:rect b="b" l="l" r="r" t="t"/>
              <a:pathLst>
                <a:path extrusionOk="0" h="19" w="10">
                  <a:moveTo>
                    <a:pt x="1" y="1"/>
                  </a:moveTo>
                  <a:cubicBezTo>
                    <a:pt x="1" y="10"/>
                    <a:pt x="9" y="10"/>
                    <a:pt x="9" y="19"/>
                  </a:cubicBezTo>
                  <a:cubicBezTo>
                    <a:pt x="9" y="10"/>
                    <a:pt x="1"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1"/>
            <p:cNvSpPr/>
            <p:nvPr/>
          </p:nvSpPr>
          <p:spPr>
            <a:xfrm>
              <a:off x="1721689" y="2517841"/>
              <a:ext cx="1745" cy="1055"/>
            </a:xfrm>
            <a:custGeom>
              <a:rect b="b" l="l" r="r" t="t"/>
              <a:pathLst>
                <a:path extrusionOk="0" h="10" w="19">
                  <a:moveTo>
                    <a:pt x="1" y="0"/>
                  </a:moveTo>
                  <a:cubicBezTo>
                    <a:pt x="9" y="9"/>
                    <a:pt x="18" y="9"/>
                    <a:pt x="18"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1"/>
            <p:cNvSpPr/>
            <p:nvPr/>
          </p:nvSpPr>
          <p:spPr>
            <a:xfrm>
              <a:off x="1705525" y="2520585"/>
              <a:ext cx="1653" cy="2005"/>
            </a:xfrm>
            <a:custGeom>
              <a:rect b="b" l="l" r="r" t="t"/>
              <a:pathLst>
                <a:path extrusionOk="0" h="19" w="18">
                  <a:moveTo>
                    <a:pt x="0" y="1"/>
                  </a:moveTo>
                  <a:cubicBezTo>
                    <a:pt x="0" y="10"/>
                    <a:pt x="0" y="10"/>
                    <a:pt x="0" y="10"/>
                  </a:cubicBezTo>
                  <a:lnTo>
                    <a:pt x="18" y="18"/>
                  </a:ln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1"/>
            <p:cNvSpPr/>
            <p:nvPr/>
          </p:nvSpPr>
          <p:spPr>
            <a:xfrm>
              <a:off x="1713975" y="2514675"/>
              <a:ext cx="2480" cy="2427"/>
            </a:xfrm>
            <a:custGeom>
              <a:rect b="b" l="l" r="r" t="t"/>
              <a:pathLst>
                <a:path extrusionOk="0" h="23" w="27">
                  <a:moveTo>
                    <a:pt x="7" y="0"/>
                  </a:moveTo>
                  <a:cubicBezTo>
                    <a:pt x="1" y="0"/>
                    <a:pt x="5" y="6"/>
                    <a:pt x="5" y="13"/>
                  </a:cubicBezTo>
                  <a:cubicBezTo>
                    <a:pt x="15" y="19"/>
                    <a:pt x="20" y="22"/>
                    <a:pt x="22" y="22"/>
                  </a:cubicBezTo>
                  <a:cubicBezTo>
                    <a:pt x="26" y="22"/>
                    <a:pt x="23" y="15"/>
                    <a:pt x="23" y="4"/>
                  </a:cubicBezTo>
                  <a:cubicBezTo>
                    <a:pt x="15" y="1"/>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1"/>
            <p:cNvSpPr/>
            <p:nvPr/>
          </p:nvSpPr>
          <p:spPr>
            <a:xfrm>
              <a:off x="1713607" y="2515942"/>
              <a:ext cx="918" cy="1477"/>
            </a:xfrm>
            <a:custGeom>
              <a:rect b="b" l="l" r="r" t="t"/>
              <a:pathLst>
                <a:path extrusionOk="0" h="14" w="10">
                  <a:moveTo>
                    <a:pt x="9" y="1"/>
                  </a:moveTo>
                  <a:cubicBezTo>
                    <a:pt x="9" y="9"/>
                    <a:pt x="0" y="9"/>
                    <a:pt x="0" y="9"/>
                  </a:cubicBezTo>
                  <a:cubicBezTo>
                    <a:pt x="3" y="12"/>
                    <a:pt x="5" y="13"/>
                    <a:pt x="6" y="13"/>
                  </a:cubicBezTo>
                  <a:cubicBezTo>
                    <a:pt x="9" y="13"/>
                    <a:pt x="9" y="7"/>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1"/>
            <p:cNvSpPr/>
            <p:nvPr/>
          </p:nvSpPr>
          <p:spPr>
            <a:xfrm>
              <a:off x="1723343" y="2511826"/>
              <a:ext cx="2480" cy="2744"/>
            </a:xfrm>
            <a:custGeom>
              <a:rect b="b" l="l" r="r" t="t"/>
              <a:pathLst>
                <a:path extrusionOk="0" h="26" w="27">
                  <a:moveTo>
                    <a:pt x="2" y="1"/>
                  </a:moveTo>
                  <a:cubicBezTo>
                    <a:pt x="1" y="1"/>
                    <a:pt x="0" y="2"/>
                    <a:pt x="0" y="4"/>
                  </a:cubicBezTo>
                  <a:cubicBezTo>
                    <a:pt x="0" y="4"/>
                    <a:pt x="27" y="22"/>
                    <a:pt x="18" y="22"/>
                  </a:cubicBezTo>
                  <a:cubicBezTo>
                    <a:pt x="21" y="25"/>
                    <a:pt x="22" y="26"/>
                    <a:pt x="23" y="26"/>
                  </a:cubicBezTo>
                  <a:cubicBezTo>
                    <a:pt x="25" y="26"/>
                    <a:pt x="8"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1"/>
            <p:cNvSpPr/>
            <p:nvPr/>
          </p:nvSpPr>
          <p:spPr>
            <a:xfrm>
              <a:off x="1709566" y="2511298"/>
              <a:ext cx="2480" cy="2005"/>
            </a:xfrm>
            <a:custGeom>
              <a:rect b="b" l="l" r="r" t="t"/>
              <a:pathLst>
                <a:path extrusionOk="0" h="19" w="27">
                  <a:moveTo>
                    <a:pt x="9" y="1"/>
                  </a:moveTo>
                  <a:lnTo>
                    <a:pt x="0" y="9"/>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1"/>
            <p:cNvSpPr/>
            <p:nvPr/>
          </p:nvSpPr>
          <p:spPr>
            <a:xfrm>
              <a:off x="1712781" y="2506655"/>
              <a:ext cx="2480" cy="2005"/>
            </a:xfrm>
            <a:custGeom>
              <a:rect b="b" l="l" r="r" t="t"/>
              <a:pathLst>
                <a:path extrusionOk="0" h="19" w="27">
                  <a:moveTo>
                    <a:pt x="18" y="0"/>
                  </a:moveTo>
                  <a:lnTo>
                    <a:pt x="0" y="9"/>
                  </a:lnTo>
                  <a:cubicBezTo>
                    <a:pt x="9" y="9"/>
                    <a:pt x="9" y="18"/>
                    <a:pt x="9" y="18"/>
                  </a:cubicBezTo>
                  <a:cubicBezTo>
                    <a:pt x="18" y="9"/>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1"/>
            <p:cNvSpPr/>
            <p:nvPr/>
          </p:nvSpPr>
          <p:spPr>
            <a:xfrm>
              <a:off x="1712781" y="2508554"/>
              <a:ext cx="918" cy="950"/>
            </a:xfrm>
            <a:custGeom>
              <a:rect b="b" l="l" r="r" t="t"/>
              <a:pathLst>
                <a:path extrusionOk="0" h="9" w="10">
                  <a:moveTo>
                    <a:pt x="9" y="0"/>
                  </a:moveTo>
                  <a:cubicBezTo>
                    <a:pt x="0" y="0"/>
                    <a:pt x="0" y="9"/>
                    <a:pt x="9"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1"/>
            <p:cNvSpPr/>
            <p:nvPr/>
          </p:nvSpPr>
          <p:spPr>
            <a:xfrm>
              <a:off x="1709566" y="2508554"/>
              <a:ext cx="827" cy="950"/>
            </a:xfrm>
            <a:custGeom>
              <a:rect b="b" l="l" r="r" t="t"/>
              <a:pathLst>
                <a:path extrusionOk="0" h="9" w="9">
                  <a:moveTo>
                    <a:pt x="9" y="0"/>
                  </a:moveTo>
                  <a:lnTo>
                    <a:pt x="0" y="9"/>
                  </a:ln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1"/>
            <p:cNvSpPr/>
            <p:nvPr/>
          </p:nvSpPr>
          <p:spPr>
            <a:xfrm>
              <a:off x="1724169" y="2494518"/>
              <a:ext cx="1653" cy="2955"/>
            </a:xfrm>
            <a:custGeom>
              <a:rect b="b" l="l" r="r" t="t"/>
              <a:pathLst>
                <a:path extrusionOk="0" h="28" w="18">
                  <a:moveTo>
                    <a:pt x="0" y="1"/>
                  </a:moveTo>
                  <a:cubicBezTo>
                    <a:pt x="0" y="9"/>
                    <a:pt x="0" y="18"/>
                    <a:pt x="9" y="27"/>
                  </a:cubicBezTo>
                  <a:lnTo>
                    <a:pt x="18" y="9"/>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1"/>
            <p:cNvSpPr/>
            <p:nvPr/>
          </p:nvSpPr>
          <p:spPr>
            <a:xfrm>
              <a:off x="1716822" y="2491774"/>
              <a:ext cx="1745" cy="2849"/>
            </a:xfrm>
            <a:custGeom>
              <a:rect b="b" l="l" r="r" t="t"/>
              <a:pathLst>
                <a:path extrusionOk="0" h="27" w="19">
                  <a:moveTo>
                    <a:pt x="1" y="0"/>
                  </a:moveTo>
                  <a:lnTo>
                    <a:pt x="1" y="18"/>
                  </a:lnTo>
                  <a:cubicBezTo>
                    <a:pt x="9" y="18"/>
                    <a:pt x="9" y="18"/>
                    <a:pt x="18" y="27"/>
                  </a:cubicBez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1"/>
            <p:cNvSpPr/>
            <p:nvPr/>
          </p:nvSpPr>
          <p:spPr>
            <a:xfrm>
              <a:off x="1719026" y="2486498"/>
              <a:ext cx="2112" cy="2744"/>
            </a:xfrm>
            <a:custGeom>
              <a:rect b="b" l="l" r="r" t="t"/>
              <a:pathLst>
                <a:path extrusionOk="0" h="26" w="23">
                  <a:moveTo>
                    <a:pt x="15" y="0"/>
                  </a:moveTo>
                  <a:cubicBezTo>
                    <a:pt x="13" y="0"/>
                    <a:pt x="9" y="2"/>
                    <a:pt x="3" y="6"/>
                  </a:cubicBezTo>
                  <a:cubicBezTo>
                    <a:pt x="10" y="13"/>
                    <a:pt x="0" y="26"/>
                    <a:pt x="5" y="26"/>
                  </a:cubicBezTo>
                  <a:cubicBezTo>
                    <a:pt x="6" y="26"/>
                    <a:pt x="9" y="25"/>
                    <a:pt x="12" y="24"/>
                  </a:cubicBezTo>
                  <a:cubicBezTo>
                    <a:pt x="12" y="17"/>
                    <a:pt x="22" y="0"/>
                    <a:pt x="1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61"/>
            <p:cNvSpPr/>
            <p:nvPr/>
          </p:nvSpPr>
          <p:spPr>
            <a:xfrm>
              <a:off x="1743640" y="2486181"/>
              <a:ext cx="827" cy="5699"/>
            </a:xfrm>
            <a:custGeom>
              <a:rect b="b" l="l" r="r" t="t"/>
              <a:pathLst>
                <a:path extrusionOk="0" h="54" w="9">
                  <a:moveTo>
                    <a:pt x="0" y="0"/>
                  </a:moveTo>
                  <a:lnTo>
                    <a:pt x="9" y="53"/>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61"/>
            <p:cNvSpPr/>
            <p:nvPr/>
          </p:nvSpPr>
          <p:spPr>
            <a:xfrm>
              <a:off x="1762284" y="2472673"/>
              <a:ext cx="4133" cy="4221"/>
            </a:xfrm>
            <a:custGeom>
              <a:rect b="b" l="l" r="r" t="t"/>
              <a:pathLst>
                <a:path extrusionOk="0" h="40" w="45">
                  <a:moveTo>
                    <a:pt x="28" y="0"/>
                  </a:moveTo>
                  <a:cubicBezTo>
                    <a:pt x="22" y="0"/>
                    <a:pt x="23" y="18"/>
                    <a:pt x="16" y="18"/>
                  </a:cubicBezTo>
                  <a:cubicBezTo>
                    <a:pt x="14" y="18"/>
                    <a:pt x="12" y="16"/>
                    <a:pt x="9" y="13"/>
                  </a:cubicBezTo>
                  <a:lnTo>
                    <a:pt x="9" y="13"/>
                  </a:lnTo>
                  <a:cubicBezTo>
                    <a:pt x="0" y="31"/>
                    <a:pt x="27" y="31"/>
                    <a:pt x="18" y="40"/>
                  </a:cubicBezTo>
                  <a:cubicBezTo>
                    <a:pt x="35" y="31"/>
                    <a:pt x="44" y="40"/>
                    <a:pt x="35" y="5"/>
                  </a:cubicBezTo>
                  <a:cubicBezTo>
                    <a:pt x="32" y="1"/>
                    <a:pt x="30" y="0"/>
                    <a:pt x="2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1"/>
            <p:cNvSpPr/>
            <p:nvPr/>
          </p:nvSpPr>
          <p:spPr>
            <a:xfrm>
              <a:off x="1763019" y="2476788"/>
              <a:ext cx="918" cy="1055"/>
            </a:xfrm>
            <a:custGeom>
              <a:rect b="b" l="l" r="r" t="t"/>
              <a:pathLst>
                <a:path extrusionOk="0" h="10" w="10">
                  <a:moveTo>
                    <a:pt x="10" y="1"/>
                  </a:moveTo>
                  <a:cubicBezTo>
                    <a:pt x="10" y="1"/>
                    <a:pt x="1" y="10"/>
                    <a:pt x="1" y="10"/>
                  </a:cubicBezTo>
                  <a:cubicBezTo>
                    <a:pt x="10" y="10"/>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1"/>
            <p:cNvSpPr/>
            <p:nvPr/>
          </p:nvSpPr>
          <p:spPr>
            <a:xfrm>
              <a:off x="1711954" y="2573774"/>
              <a:ext cx="2572" cy="950"/>
            </a:xfrm>
            <a:custGeom>
              <a:rect b="b" l="l" r="r" t="t"/>
              <a:pathLst>
                <a:path extrusionOk="0" h="9" w="28">
                  <a:moveTo>
                    <a:pt x="27" y="0"/>
                  </a:moveTo>
                  <a:lnTo>
                    <a:pt x="1" y="9"/>
                  </a:lnTo>
                  <a:lnTo>
                    <a:pt x="9" y="9"/>
                  </a:ln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1"/>
            <p:cNvSpPr/>
            <p:nvPr/>
          </p:nvSpPr>
          <p:spPr>
            <a:xfrm>
              <a:off x="1708739" y="2570925"/>
              <a:ext cx="4133" cy="2005"/>
            </a:xfrm>
            <a:custGeom>
              <a:rect b="b" l="l" r="r" t="t"/>
              <a:pathLst>
                <a:path extrusionOk="0" h="19" w="45">
                  <a:moveTo>
                    <a:pt x="9" y="1"/>
                  </a:moveTo>
                  <a:cubicBezTo>
                    <a:pt x="9" y="9"/>
                    <a:pt x="9" y="9"/>
                    <a:pt x="0" y="18"/>
                  </a:cubicBezTo>
                  <a:lnTo>
                    <a:pt x="44" y="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1"/>
            <p:cNvSpPr/>
            <p:nvPr/>
          </p:nvSpPr>
          <p:spPr>
            <a:xfrm>
              <a:off x="1810134" y="2551401"/>
              <a:ext cx="1653" cy="1055"/>
            </a:xfrm>
            <a:custGeom>
              <a:rect b="b" l="l" r="r" t="t"/>
              <a:pathLst>
                <a:path extrusionOk="0" h="10" w="18">
                  <a:moveTo>
                    <a:pt x="9" y="0"/>
                  </a:moveTo>
                  <a:cubicBezTo>
                    <a:pt x="0" y="0"/>
                    <a:pt x="0" y="0"/>
                    <a:pt x="0"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1"/>
            <p:cNvSpPr/>
            <p:nvPr/>
          </p:nvSpPr>
          <p:spPr>
            <a:xfrm>
              <a:off x="1801960" y="2568181"/>
              <a:ext cx="3398" cy="106"/>
            </a:xfrm>
            <a:custGeom>
              <a:rect b="b" l="l" r="r" t="t"/>
              <a:pathLst>
                <a:path extrusionOk="0" h="1" w="37">
                  <a:moveTo>
                    <a:pt x="36" y="0"/>
                  </a:moveTo>
                  <a:lnTo>
                    <a:pt x="36"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61"/>
            <p:cNvSpPr/>
            <p:nvPr/>
          </p:nvSpPr>
          <p:spPr>
            <a:xfrm>
              <a:off x="1803613" y="2581162"/>
              <a:ext cx="1745" cy="1055"/>
            </a:xfrm>
            <a:custGeom>
              <a:rect b="b" l="l" r="r" t="t"/>
              <a:pathLst>
                <a:path extrusionOk="0" h="10" w="19">
                  <a:moveTo>
                    <a:pt x="18" y="1"/>
                  </a:moveTo>
                  <a:cubicBezTo>
                    <a:pt x="18" y="5"/>
                    <a:pt x="9" y="5"/>
                    <a:pt x="5" y="5"/>
                  </a:cubicBezTo>
                  <a:cubicBezTo>
                    <a:pt x="0" y="5"/>
                    <a:pt x="0" y="5"/>
                    <a:pt x="18" y="10"/>
                  </a:cubicBezTo>
                  <a:cubicBezTo>
                    <a:pt x="18" y="10"/>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2" name="Google Shape;9862;p61"/>
            <p:cNvSpPr/>
            <p:nvPr/>
          </p:nvSpPr>
          <p:spPr>
            <a:xfrm>
              <a:off x="2253645" y="2463280"/>
              <a:ext cx="103139" cy="117144"/>
            </a:xfrm>
            <a:custGeom>
              <a:rect b="b" l="l" r="r" t="t"/>
              <a:pathLst>
                <a:path extrusionOk="0" h="1110" w="1123">
                  <a:moveTo>
                    <a:pt x="559" y="0"/>
                  </a:moveTo>
                  <a:cubicBezTo>
                    <a:pt x="72" y="0"/>
                    <a:pt x="10" y="361"/>
                    <a:pt x="10" y="800"/>
                  </a:cubicBezTo>
                  <a:cubicBezTo>
                    <a:pt x="1" y="871"/>
                    <a:pt x="10" y="941"/>
                    <a:pt x="45" y="994"/>
                  </a:cubicBezTo>
                  <a:cubicBezTo>
                    <a:pt x="98" y="1056"/>
                    <a:pt x="169" y="1074"/>
                    <a:pt x="239" y="1082"/>
                  </a:cubicBezTo>
                  <a:cubicBezTo>
                    <a:pt x="388" y="1100"/>
                    <a:pt x="540" y="1109"/>
                    <a:pt x="690" y="1109"/>
                  </a:cubicBezTo>
                  <a:cubicBezTo>
                    <a:pt x="773" y="1109"/>
                    <a:pt x="856" y="1106"/>
                    <a:pt x="937" y="1100"/>
                  </a:cubicBezTo>
                  <a:cubicBezTo>
                    <a:pt x="875" y="826"/>
                    <a:pt x="1122" y="553"/>
                    <a:pt x="1034" y="279"/>
                  </a:cubicBezTo>
                  <a:cubicBezTo>
                    <a:pt x="990" y="129"/>
                    <a:pt x="831" y="23"/>
                    <a:pt x="663" y="5"/>
                  </a:cubicBezTo>
                  <a:cubicBezTo>
                    <a:pt x="627" y="2"/>
                    <a:pt x="592" y="0"/>
                    <a:pt x="55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3" name="Google Shape;9863;p61"/>
            <p:cNvSpPr/>
            <p:nvPr/>
          </p:nvSpPr>
          <p:spPr>
            <a:xfrm>
              <a:off x="2266136" y="2547180"/>
              <a:ext cx="3031" cy="528"/>
            </a:xfrm>
            <a:custGeom>
              <a:rect b="b" l="l" r="r" t="t"/>
              <a:pathLst>
                <a:path extrusionOk="0" h="5" w="33">
                  <a:moveTo>
                    <a:pt x="20" y="1"/>
                  </a:moveTo>
                  <a:cubicBezTo>
                    <a:pt x="10" y="1"/>
                    <a:pt x="0" y="5"/>
                    <a:pt x="6" y="5"/>
                  </a:cubicBezTo>
                  <a:lnTo>
                    <a:pt x="33" y="5"/>
                  </a:lnTo>
                  <a:cubicBezTo>
                    <a:pt x="30" y="2"/>
                    <a:pt x="25" y="1"/>
                    <a:pt x="2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1"/>
            <p:cNvSpPr/>
            <p:nvPr/>
          </p:nvSpPr>
          <p:spPr>
            <a:xfrm>
              <a:off x="2260993" y="2536415"/>
              <a:ext cx="1745" cy="2005"/>
            </a:xfrm>
            <a:custGeom>
              <a:rect b="b" l="l" r="r" t="t"/>
              <a:pathLst>
                <a:path extrusionOk="0" h="19" w="19">
                  <a:moveTo>
                    <a:pt x="0" y="1"/>
                  </a:moveTo>
                  <a:lnTo>
                    <a:pt x="9" y="19"/>
                  </a:lnTo>
                  <a:lnTo>
                    <a:pt x="18" y="1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1"/>
            <p:cNvSpPr/>
            <p:nvPr/>
          </p:nvSpPr>
          <p:spPr>
            <a:xfrm>
              <a:off x="2258513" y="2529978"/>
              <a:ext cx="4959" cy="5699"/>
            </a:xfrm>
            <a:custGeom>
              <a:rect b="b" l="l" r="r" t="t"/>
              <a:pathLst>
                <a:path extrusionOk="0" h="54" w="54">
                  <a:moveTo>
                    <a:pt x="45" y="0"/>
                  </a:moveTo>
                  <a:cubicBezTo>
                    <a:pt x="1" y="0"/>
                    <a:pt x="45" y="27"/>
                    <a:pt x="36" y="35"/>
                  </a:cubicBezTo>
                  <a:lnTo>
                    <a:pt x="27" y="44"/>
                  </a:lnTo>
                  <a:lnTo>
                    <a:pt x="54" y="53"/>
                  </a:lnTo>
                  <a:cubicBezTo>
                    <a:pt x="54" y="35"/>
                    <a:pt x="27"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1"/>
            <p:cNvSpPr/>
            <p:nvPr/>
          </p:nvSpPr>
          <p:spPr>
            <a:xfrm>
              <a:off x="2269718" y="2525651"/>
              <a:ext cx="1102" cy="1583"/>
            </a:xfrm>
            <a:custGeom>
              <a:rect b="b" l="l" r="r" t="t"/>
              <a:pathLst>
                <a:path extrusionOk="0" h="15" w="12">
                  <a:moveTo>
                    <a:pt x="0" y="0"/>
                  </a:moveTo>
                  <a:lnTo>
                    <a:pt x="0" y="0"/>
                  </a:lnTo>
                  <a:cubicBezTo>
                    <a:pt x="0" y="0"/>
                    <a:pt x="0" y="1"/>
                    <a:pt x="2" y="3"/>
                  </a:cubicBezTo>
                  <a:lnTo>
                    <a:pt x="2" y="3"/>
                  </a:lnTo>
                  <a:cubicBezTo>
                    <a:pt x="1" y="1"/>
                    <a:pt x="1" y="0"/>
                    <a:pt x="0" y="0"/>
                  </a:cubicBezTo>
                  <a:close/>
                  <a:moveTo>
                    <a:pt x="2" y="3"/>
                  </a:moveTo>
                  <a:cubicBezTo>
                    <a:pt x="2" y="5"/>
                    <a:pt x="3" y="9"/>
                    <a:pt x="3" y="15"/>
                  </a:cubicBezTo>
                  <a:cubicBezTo>
                    <a:pt x="11" y="6"/>
                    <a:pt x="11" y="6"/>
                    <a:pt x="11" y="6"/>
                  </a:cubicBezTo>
                  <a:cubicBezTo>
                    <a:pt x="6" y="6"/>
                    <a:pt x="3" y="4"/>
                    <a:pt x="2" y="3"/>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1"/>
            <p:cNvSpPr/>
            <p:nvPr/>
          </p:nvSpPr>
          <p:spPr>
            <a:xfrm>
              <a:off x="2270728" y="2526178"/>
              <a:ext cx="643" cy="528"/>
            </a:xfrm>
            <a:custGeom>
              <a:rect b="b" l="l" r="r" t="t"/>
              <a:pathLst>
                <a:path extrusionOk="0" h="5" w="7">
                  <a:moveTo>
                    <a:pt x="0" y="1"/>
                  </a:moveTo>
                  <a:cubicBezTo>
                    <a:pt x="0" y="4"/>
                    <a:pt x="1" y="5"/>
                    <a:pt x="2" y="5"/>
                  </a:cubicBezTo>
                  <a:cubicBezTo>
                    <a:pt x="4" y="5"/>
                    <a:pt x="6"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1"/>
            <p:cNvSpPr/>
            <p:nvPr/>
          </p:nvSpPr>
          <p:spPr>
            <a:xfrm>
              <a:off x="2269901" y="2522485"/>
              <a:ext cx="3306" cy="2005"/>
            </a:xfrm>
            <a:custGeom>
              <a:rect b="b" l="l" r="r" t="t"/>
              <a:pathLst>
                <a:path extrusionOk="0" h="19" w="36">
                  <a:moveTo>
                    <a:pt x="1" y="0"/>
                  </a:moveTo>
                  <a:lnTo>
                    <a:pt x="18" y="18"/>
                  </a:lnTo>
                  <a:cubicBezTo>
                    <a:pt x="24" y="12"/>
                    <a:pt x="26" y="6"/>
                    <a:pt x="30" y="6"/>
                  </a:cubicBezTo>
                  <a:cubicBezTo>
                    <a:pt x="31" y="6"/>
                    <a:pt x="33" y="7"/>
                    <a:pt x="36" y="9"/>
                  </a:cubicBezTo>
                  <a:lnTo>
                    <a:pt x="36" y="9"/>
                  </a:lnTo>
                  <a:cubicBezTo>
                    <a:pt x="27" y="0"/>
                    <a:pt x="18"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9" name="Google Shape;9869;p61"/>
            <p:cNvSpPr/>
            <p:nvPr/>
          </p:nvSpPr>
          <p:spPr>
            <a:xfrm>
              <a:off x="2267514" y="2521535"/>
              <a:ext cx="827" cy="106"/>
            </a:xfrm>
            <a:custGeom>
              <a:rect b="b" l="l" r="r" t="t"/>
              <a:pathLst>
                <a:path extrusionOk="0" h="1" w="9">
                  <a:moveTo>
                    <a:pt x="0" y="1"/>
                  </a:moveTo>
                  <a:lnTo>
                    <a:pt x="9" y="1"/>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0" name="Google Shape;9870;p61"/>
            <p:cNvSpPr/>
            <p:nvPr/>
          </p:nvSpPr>
          <p:spPr>
            <a:xfrm>
              <a:off x="2265860" y="2521535"/>
              <a:ext cx="3306" cy="2005"/>
            </a:xfrm>
            <a:custGeom>
              <a:rect b="b" l="l" r="r" t="t"/>
              <a:pathLst>
                <a:path extrusionOk="0" h="19" w="36">
                  <a:moveTo>
                    <a:pt x="27" y="1"/>
                  </a:moveTo>
                  <a:cubicBezTo>
                    <a:pt x="18" y="1"/>
                    <a:pt x="0" y="1"/>
                    <a:pt x="27" y="9"/>
                  </a:cubicBezTo>
                  <a:cubicBezTo>
                    <a:pt x="18" y="9"/>
                    <a:pt x="27" y="9"/>
                    <a:pt x="36" y="18"/>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1"/>
            <p:cNvSpPr/>
            <p:nvPr/>
          </p:nvSpPr>
          <p:spPr>
            <a:xfrm>
              <a:off x="2265860" y="2524384"/>
              <a:ext cx="2939" cy="1477"/>
            </a:xfrm>
            <a:custGeom>
              <a:rect b="b" l="l" r="r" t="t"/>
              <a:pathLst>
                <a:path extrusionOk="0" h="14" w="32">
                  <a:moveTo>
                    <a:pt x="27" y="0"/>
                  </a:moveTo>
                  <a:cubicBezTo>
                    <a:pt x="21" y="0"/>
                    <a:pt x="15" y="4"/>
                    <a:pt x="9" y="4"/>
                  </a:cubicBezTo>
                  <a:cubicBezTo>
                    <a:pt x="6" y="4"/>
                    <a:pt x="3" y="3"/>
                    <a:pt x="0" y="0"/>
                  </a:cubicBezTo>
                  <a:lnTo>
                    <a:pt x="0" y="0"/>
                  </a:lnTo>
                  <a:cubicBezTo>
                    <a:pt x="0" y="9"/>
                    <a:pt x="9" y="13"/>
                    <a:pt x="17" y="13"/>
                  </a:cubicBezTo>
                  <a:cubicBezTo>
                    <a:pt x="25" y="13"/>
                    <a:pt x="31"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1"/>
            <p:cNvSpPr/>
            <p:nvPr/>
          </p:nvSpPr>
          <p:spPr>
            <a:xfrm>
              <a:off x="2257778" y="2529028"/>
              <a:ext cx="2480" cy="1055"/>
            </a:xfrm>
            <a:custGeom>
              <a:rect b="b" l="l" r="r" t="t"/>
              <a:pathLst>
                <a:path extrusionOk="0" h="10" w="27">
                  <a:moveTo>
                    <a:pt x="9" y="0"/>
                  </a:moveTo>
                  <a:lnTo>
                    <a:pt x="0" y="9"/>
                  </a:lnTo>
                  <a:lnTo>
                    <a:pt x="9" y="9"/>
                  </a:lnTo>
                  <a:cubicBezTo>
                    <a:pt x="9" y="9"/>
                    <a:pt x="27"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1"/>
            <p:cNvSpPr/>
            <p:nvPr/>
          </p:nvSpPr>
          <p:spPr>
            <a:xfrm>
              <a:off x="2269901" y="2515942"/>
              <a:ext cx="2572" cy="1055"/>
            </a:xfrm>
            <a:custGeom>
              <a:rect b="b" l="l" r="r" t="t"/>
              <a:pathLst>
                <a:path extrusionOk="0" h="10" w="28">
                  <a:moveTo>
                    <a:pt x="1" y="1"/>
                  </a:moveTo>
                  <a:lnTo>
                    <a:pt x="9" y="9"/>
                  </a:lnTo>
                  <a:cubicBezTo>
                    <a:pt x="9" y="9"/>
                    <a:pt x="18"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1"/>
            <p:cNvSpPr/>
            <p:nvPr/>
          </p:nvSpPr>
          <p:spPr>
            <a:xfrm>
              <a:off x="2268248" y="2514992"/>
              <a:ext cx="1745" cy="1055"/>
            </a:xfrm>
            <a:custGeom>
              <a:rect b="b" l="l" r="r" t="t"/>
              <a:pathLst>
                <a:path extrusionOk="0" h="10" w="19">
                  <a:moveTo>
                    <a:pt x="1" y="1"/>
                  </a:moveTo>
                  <a:cubicBezTo>
                    <a:pt x="1" y="10"/>
                    <a:pt x="10" y="10"/>
                    <a:pt x="19" y="10"/>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1"/>
            <p:cNvSpPr/>
            <p:nvPr/>
          </p:nvSpPr>
          <p:spPr>
            <a:xfrm>
              <a:off x="2263381" y="2519635"/>
              <a:ext cx="2572" cy="2955"/>
            </a:xfrm>
            <a:custGeom>
              <a:rect b="b" l="l" r="r" t="t"/>
              <a:pathLst>
                <a:path extrusionOk="0" h="28" w="28">
                  <a:moveTo>
                    <a:pt x="1" y="1"/>
                  </a:moveTo>
                  <a:lnTo>
                    <a:pt x="1" y="10"/>
                  </a:lnTo>
                  <a:lnTo>
                    <a:pt x="27"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6" name="Google Shape;9876;p61"/>
            <p:cNvSpPr/>
            <p:nvPr/>
          </p:nvSpPr>
          <p:spPr>
            <a:xfrm>
              <a:off x="2272381" y="2511298"/>
              <a:ext cx="3306" cy="2005"/>
            </a:xfrm>
            <a:custGeom>
              <a:rect b="b" l="l" r="r" t="t"/>
              <a:pathLst>
                <a:path extrusionOk="0" h="19" w="36">
                  <a:moveTo>
                    <a:pt x="18" y="9"/>
                  </a:moveTo>
                  <a:lnTo>
                    <a:pt x="35"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61"/>
            <p:cNvSpPr/>
            <p:nvPr/>
          </p:nvSpPr>
          <p:spPr>
            <a:xfrm>
              <a:off x="2273943" y="2507604"/>
              <a:ext cx="3398" cy="2849"/>
            </a:xfrm>
            <a:custGeom>
              <a:rect b="b" l="l" r="r" t="t"/>
              <a:pathLst>
                <a:path extrusionOk="0" h="27" w="37">
                  <a:moveTo>
                    <a:pt x="10" y="0"/>
                  </a:moveTo>
                  <a:lnTo>
                    <a:pt x="10" y="0"/>
                  </a:lnTo>
                  <a:cubicBezTo>
                    <a:pt x="18" y="9"/>
                    <a:pt x="10" y="9"/>
                    <a:pt x="1" y="18"/>
                  </a:cubicBezTo>
                  <a:cubicBezTo>
                    <a:pt x="5" y="22"/>
                    <a:pt x="12" y="22"/>
                    <a:pt x="18" y="22"/>
                  </a:cubicBezTo>
                  <a:cubicBezTo>
                    <a:pt x="25" y="22"/>
                    <a:pt x="32" y="22"/>
                    <a:pt x="36" y="27"/>
                  </a:cubicBezTo>
                  <a:cubicBezTo>
                    <a:pt x="36" y="18"/>
                    <a:pt x="18"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1"/>
            <p:cNvSpPr/>
            <p:nvPr/>
          </p:nvSpPr>
          <p:spPr>
            <a:xfrm>
              <a:off x="2273116" y="2505705"/>
              <a:ext cx="1745" cy="2005"/>
            </a:xfrm>
            <a:custGeom>
              <a:rect b="b" l="l" r="r" t="t"/>
              <a:pathLst>
                <a:path extrusionOk="0" h="19" w="19">
                  <a:moveTo>
                    <a:pt x="1" y="1"/>
                  </a:moveTo>
                  <a:cubicBezTo>
                    <a:pt x="10" y="9"/>
                    <a:pt x="10" y="9"/>
                    <a:pt x="19" y="18"/>
                  </a:cubicBezTo>
                  <a:cubicBezTo>
                    <a:pt x="19" y="18"/>
                    <a:pt x="10" y="9"/>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1"/>
            <p:cNvSpPr/>
            <p:nvPr/>
          </p:nvSpPr>
          <p:spPr>
            <a:xfrm>
              <a:off x="2269075" y="2512248"/>
              <a:ext cx="2572" cy="1055"/>
            </a:xfrm>
            <a:custGeom>
              <a:rect b="b" l="l" r="r" t="t"/>
              <a:pathLst>
                <a:path extrusionOk="0" h="10" w="28">
                  <a:moveTo>
                    <a:pt x="1" y="0"/>
                  </a:moveTo>
                  <a:lnTo>
                    <a:pt x="1" y="9"/>
                  </a:lnTo>
                  <a:cubicBezTo>
                    <a:pt x="10" y="9"/>
                    <a:pt x="18"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61"/>
            <p:cNvSpPr/>
            <p:nvPr/>
          </p:nvSpPr>
          <p:spPr>
            <a:xfrm>
              <a:off x="2269075" y="2511298"/>
              <a:ext cx="918" cy="1055"/>
            </a:xfrm>
            <a:custGeom>
              <a:rect b="b" l="l" r="r" t="t"/>
              <a:pathLst>
                <a:path extrusionOk="0" h="10" w="10">
                  <a:moveTo>
                    <a:pt x="1" y="9"/>
                  </a:moveTo>
                  <a:lnTo>
                    <a:pt x="1" y="9"/>
                  </a:lnTo>
                  <a:cubicBezTo>
                    <a:pt x="1" y="9"/>
                    <a:pt x="10" y="1"/>
                    <a:pt x="10" y="1"/>
                  </a:cubicBezTo>
                  <a:cubicBezTo>
                    <a:pt x="10" y="1"/>
                    <a:pt x="1" y="9"/>
                    <a:pt x="1"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61"/>
            <p:cNvSpPr/>
            <p:nvPr/>
          </p:nvSpPr>
          <p:spPr>
            <a:xfrm>
              <a:off x="2269075" y="251319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61"/>
            <p:cNvSpPr/>
            <p:nvPr/>
          </p:nvSpPr>
          <p:spPr>
            <a:xfrm>
              <a:off x="2261819" y="2515730"/>
              <a:ext cx="4133" cy="2216"/>
            </a:xfrm>
            <a:custGeom>
              <a:rect b="b" l="l" r="r" t="t"/>
              <a:pathLst>
                <a:path extrusionOk="0" h="21" w="45">
                  <a:moveTo>
                    <a:pt x="10" y="0"/>
                  </a:moveTo>
                  <a:cubicBezTo>
                    <a:pt x="7" y="0"/>
                    <a:pt x="4" y="1"/>
                    <a:pt x="0" y="3"/>
                  </a:cubicBezTo>
                  <a:cubicBezTo>
                    <a:pt x="9" y="11"/>
                    <a:pt x="27" y="3"/>
                    <a:pt x="44" y="20"/>
                  </a:cubicBezTo>
                  <a:cubicBezTo>
                    <a:pt x="37" y="13"/>
                    <a:pt x="24"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1"/>
            <p:cNvSpPr/>
            <p:nvPr/>
          </p:nvSpPr>
          <p:spPr>
            <a:xfrm>
              <a:off x="2265860" y="2513198"/>
              <a:ext cx="1745" cy="1900"/>
            </a:xfrm>
            <a:custGeom>
              <a:rect b="b" l="l" r="r" t="t"/>
              <a:pathLst>
                <a:path extrusionOk="0" h="18" w="19">
                  <a:moveTo>
                    <a:pt x="9" y="0"/>
                  </a:moveTo>
                  <a:lnTo>
                    <a:pt x="0" y="9"/>
                  </a:lnTo>
                  <a:cubicBezTo>
                    <a:pt x="6" y="9"/>
                    <a:pt x="11" y="9"/>
                    <a:pt x="15" y="11"/>
                  </a:cubicBezTo>
                  <a:lnTo>
                    <a:pt x="15" y="11"/>
                  </a:lnTo>
                  <a:lnTo>
                    <a:pt x="9" y="0"/>
                  </a:lnTo>
                  <a:close/>
                  <a:moveTo>
                    <a:pt x="15" y="11"/>
                  </a:moveTo>
                  <a:lnTo>
                    <a:pt x="18" y="18"/>
                  </a:lnTo>
                  <a:cubicBezTo>
                    <a:pt x="18" y="14"/>
                    <a:pt x="17" y="12"/>
                    <a:pt x="15" y="1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1"/>
            <p:cNvSpPr/>
            <p:nvPr/>
          </p:nvSpPr>
          <p:spPr>
            <a:xfrm>
              <a:off x="2265860" y="2512248"/>
              <a:ext cx="918" cy="1055"/>
            </a:xfrm>
            <a:custGeom>
              <a:rect b="b" l="l" r="r" t="t"/>
              <a:pathLst>
                <a:path extrusionOk="0" h="10" w="10">
                  <a:moveTo>
                    <a:pt x="0" y="0"/>
                  </a:moveTo>
                  <a:lnTo>
                    <a:pt x="9"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1"/>
            <p:cNvSpPr/>
            <p:nvPr/>
          </p:nvSpPr>
          <p:spPr>
            <a:xfrm>
              <a:off x="2269075" y="2505705"/>
              <a:ext cx="1745" cy="2427"/>
            </a:xfrm>
            <a:custGeom>
              <a:rect b="b" l="l" r="r" t="t"/>
              <a:pathLst>
                <a:path extrusionOk="0" h="23" w="19">
                  <a:moveTo>
                    <a:pt x="18" y="1"/>
                  </a:moveTo>
                  <a:cubicBezTo>
                    <a:pt x="10" y="1"/>
                    <a:pt x="1" y="9"/>
                    <a:pt x="1" y="18"/>
                  </a:cubicBezTo>
                  <a:cubicBezTo>
                    <a:pt x="7" y="18"/>
                    <a:pt x="12" y="22"/>
                    <a:pt x="16" y="22"/>
                  </a:cubicBezTo>
                  <a:cubicBezTo>
                    <a:pt x="17" y="22"/>
                    <a:pt x="18" y="21"/>
                    <a:pt x="18" y="18"/>
                  </a:cubicBezTo>
                  <a:cubicBezTo>
                    <a:pt x="10" y="9"/>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1"/>
            <p:cNvSpPr/>
            <p:nvPr/>
          </p:nvSpPr>
          <p:spPr>
            <a:xfrm>
              <a:off x="2269901" y="2509398"/>
              <a:ext cx="92" cy="106"/>
            </a:xfrm>
            <a:custGeom>
              <a:rect b="b" l="l" r="r" t="t"/>
              <a:pathLst>
                <a:path extrusionOk="0" h="1" w="1">
                  <a:moveTo>
                    <a:pt x="1" y="1"/>
                  </a:moveTo>
                  <a:lnTo>
                    <a:pt x="1" y="1"/>
                  </a:ln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1"/>
            <p:cNvSpPr/>
            <p:nvPr/>
          </p:nvSpPr>
          <p:spPr>
            <a:xfrm>
              <a:off x="2271555" y="2499162"/>
              <a:ext cx="918" cy="1055"/>
            </a:xfrm>
            <a:custGeom>
              <a:rect b="b" l="l" r="r" t="t"/>
              <a:pathLst>
                <a:path extrusionOk="0" h="10" w="10">
                  <a:moveTo>
                    <a:pt x="0" y="1"/>
                  </a:moveTo>
                  <a:lnTo>
                    <a:pt x="9"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61"/>
            <p:cNvSpPr/>
            <p:nvPr/>
          </p:nvSpPr>
          <p:spPr>
            <a:xfrm>
              <a:off x="2268248" y="2507604"/>
              <a:ext cx="918" cy="1055"/>
            </a:xfrm>
            <a:custGeom>
              <a:rect b="b" l="l" r="r" t="t"/>
              <a:pathLst>
                <a:path extrusionOk="0" h="10" w="10">
                  <a:moveTo>
                    <a:pt x="10" y="0"/>
                  </a:moveTo>
                  <a:cubicBezTo>
                    <a:pt x="1" y="0"/>
                    <a:pt x="1" y="0"/>
                    <a:pt x="10" y="9"/>
                  </a:cubicBezTo>
                  <a:cubicBezTo>
                    <a:pt x="10" y="0"/>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61"/>
            <p:cNvSpPr/>
            <p:nvPr/>
          </p:nvSpPr>
          <p:spPr>
            <a:xfrm>
              <a:off x="2271555" y="2503805"/>
              <a:ext cx="1653" cy="1055"/>
            </a:xfrm>
            <a:custGeom>
              <a:rect b="b" l="l" r="r" t="t"/>
              <a:pathLst>
                <a:path extrusionOk="0" h="10" w="18">
                  <a:moveTo>
                    <a:pt x="18" y="1"/>
                  </a:moveTo>
                  <a:cubicBezTo>
                    <a:pt x="9" y="1"/>
                    <a:pt x="9" y="10"/>
                    <a:pt x="0" y="10"/>
                  </a:cubicBezTo>
                  <a:cubicBezTo>
                    <a:pt x="9" y="10"/>
                    <a:pt x="18" y="10"/>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61"/>
            <p:cNvSpPr/>
            <p:nvPr/>
          </p:nvSpPr>
          <p:spPr>
            <a:xfrm>
              <a:off x="2270728" y="250939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1"/>
            <p:cNvSpPr/>
            <p:nvPr/>
          </p:nvSpPr>
          <p:spPr>
            <a:xfrm>
              <a:off x="2269075" y="2508554"/>
              <a:ext cx="1745" cy="950"/>
            </a:xfrm>
            <a:custGeom>
              <a:rect b="b" l="l" r="r" t="t"/>
              <a:pathLst>
                <a:path extrusionOk="0" h="9" w="19">
                  <a:moveTo>
                    <a:pt x="1" y="0"/>
                  </a:moveTo>
                  <a:cubicBezTo>
                    <a:pt x="1" y="0"/>
                    <a:pt x="10" y="9"/>
                    <a:pt x="10" y="9"/>
                  </a:cubicBezTo>
                  <a:lnTo>
                    <a:pt x="18" y="9"/>
                  </a:lnTo>
                  <a:cubicBezTo>
                    <a:pt x="10" y="9"/>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1"/>
            <p:cNvSpPr/>
            <p:nvPr/>
          </p:nvSpPr>
          <p:spPr>
            <a:xfrm>
              <a:off x="2259339" y="2489875"/>
              <a:ext cx="12307" cy="9393"/>
            </a:xfrm>
            <a:custGeom>
              <a:rect b="b" l="l" r="r" t="t"/>
              <a:pathLst>
                <a:path extrusionOk="0" h="89" w="134">
                  <a:moveTo>
                    <a:pt x="73" y="52"/>
                  </a:moveTo>
                  <a:cubicBezTo>
                    <a:pt x="75" y="53"/>
                    <a:pt x="78" y="53"/>
                    <a:pt x="80" y="53"/>
                  </a:cubicBezTo>
                  <a:cubicBezTo>
                    <a:pt x="78" y="53"/>
                    <a:pt x="76" y="53"/>
                    <a:pt x="73" y="52"/>
                  </a:cubicBezTo>
                  <a:close/>
                  <a:moveTo>
                    <a:pt x="18" y="0"/>
                  </a:moveTo>
                  <a:lnTo>
                    <a:pt x="18" y="27"/>
                  </a:lnTo>
                  <a:cubicBezTo>
                    <a:pt x="18" y="27"/>
                    <a:pt x="13" y="16"/>
                    <a:pt x="6" y="16"/>
                  </a:cubicBezTo>
                  <a:cubicBezTo>
                    <a:pt x="4" y="16"/>
                    <a:pt x="3" y="16"/>
                    <a:pt x="1" y="18"/>
                  </a:cubicBezTo>
                  <a:cubicBezTo>
                    <a:pt x="27" y="27"/>
                    <a:pt x="36" y="45"/>
                    <a:pt x="10" y="53"/>
                  </a:cubicBezTo>
                  <a:cubicBezTo>
                    <a:pt x="18" y="70"/>
                    <a:pt x="83" y="79"/>
                    <a:pt x="128" y="88"/>
                  </a:cubicBezTo>
                  <a:lnTo>
                    <a:pt x="128" y="88"/>
                  </a:lnTo>
                  <a:cubicBezTo>
                    <a:pt x="121" y="85"/>
                    <a:pt x="114" y="78"/>
                    <a:pt x="107" y="71"/>
                  </a:cubicBezTo>
                  <a:cubicBezTo>
                    <a:pt x="102" y="71"/>
                    <a:pt x="93" y="73"/>
                    <a:pt x="84" y="73"/>
                  </a:cubicBezTo>
                  <a:cubicBezTo>
                    <a:pt x="74" y="73"/>
                    <a:pt x="63" y="71"/>
                    <a:pt x="54" y="62"/>
                  </a:cubicBezTo>
                  <a:cubicBezTo>
                    <a:pt x="54" y="53"/>
                    <a:pt x="58" y="51"/>
                    <a:pt x="64" y="51"/>
                  </a:cubicBezTo>
                  <a:cubicBezTo>
                    <a:pt x="67" y="51"/>
                    <a:pt x="70" y="52"/>
                    <a:pt x="73" y="52"/>
                  </a:cubicBezTo>
                  <a:lnTo>
                    <a:pt x="73" y="52"/>
                  </a:lnTo>
                  <a:cubicBezTo>
                    <a:pt x="53" y="47"/>
                    <a:pt x="50" y="16"/>
                    <a:pt x="18" y="0"/>
                  </a:cubicBezTo>
                  <a:close/>
                  <a:moveTo>
                    <a:pt x="128" y="88"/>
                  </a:moveTo>
                  <a:cubicBezTo>
                    <a:pt x="129" y="88"/>
                    <a:pt x="131" y="89"/>
                    <a:pt x="133" y="89"/>
                  </a:cubicBezTo>
                  <a:cubicBezTo>
                    <a:pt x="131" y="88"/>
                    <a:pt x="130" y="88"/>
                    <a:pt x="128" y="8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3" name="Google Shape;9893;p61"/>
            <p:cNvSpPr/>
            <p:nvPr/>
          </p:nvSpPr>
          <p:spPr>
            <a:xfrm>
              <a:off x="2270728" y="2500111"/>
              <a:ext cx="3306" cy="2005"/>
            </a:xfrm>
            <a:custGeom>
              <a:rect b="b" l="l" r="r" t="t"/>
              <a:pathLst>
                <a:path extrusionOk="0" h="19" w="36">
                  <a:moveTo>
                    <a:pt x="18" y="1"/>
                  </a:moveTo>
                  <a:lnTo>
                    <a:pt x="0" y="18"/>
                  </a:lnTo>
                  <a:lnTo>
                    <a:pt x="36" y="18"/>
                  </a:lnTo>
                  <a:cubicBezTo>
                    <a:pt x="27" y="9"/>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4" name="Google Shape;9894;p61"/>
            <p:cNvSpPr/>
            <p:nvPr/>
          </p:nvSpPr>
          <p:spPr>
            <a:xfrm>
              <a:off x="2265034" y="2501061"/>
              <a:ext cx="6613" cy="4749"/>
            </a:xfrm>
            <a:custGeom>
              <a:rect b="b" l="l" r="r" t="t"/>
              <a:pathLst>
                <a:path extrusionOk="0" h="45" w="72">
                  <a:moveTo>
                    <a:pt x="1" y="0"/>
                  </a:moveTo>
                  <a:cubicBezTo>
                    <a:pt x="1" y="18"/>
                    <a:pt x="18" y="18"/>
                    <a:pt x="27" y="27"/>
                  </a:cubicBezTo>
                  <a:cubicBezTo>
                    <a:pt x="27" y="22"/>
                    <a:pt x="28" y="21"/>
                    <a:pt x="29" y="21"/>
                  </a:cubicBezTo>
                  <a:cubicBezTo>
                    <a:pt x="32" y="21"/>
                    <a:pt x="37" y="29"/>
                    <a:pt x="46" y="29"/>
                  </a:cubicBezTo>
                  <a:cubicBezTo>
                    <a:pt x="48" y="29"/>
                    <a:pt x="51" y="28"/>
                    <a:pt x="54" y="27"/>
                  </a:cubicBezTo>
                  <a:cubicBezTo>
                    <a:pt x="62" y="36"/>
                    <a:pt x="62" y="36"/>
                    <a:pt x="62" y="45"/>
                  </a:cubicBezTo>
                  <a:cubicBezTo>
                    <a:pt x="62" y="36"/>
                    <a:pt x="71" y="36"/>
                    <a:pt x="71" y="36"/>
                  </a:cubicBezTo>
                  <a:lnTo>
                    <a:pt x="71" y="27"/>
                  </a:lnTo>
                  <a:lnTo>
                    <a:pt x="68" y="27"/>
                  </a:lnTo>
                  <a:lnTo>
                    <a:pt x="62" y="9"/>
                  </a:lnTo>
                  <a:cubicBezTo>
                    <a:pt x="62" y="9"/>
                    <a:pt x="62" y="18"/>
                    <a:pt x="62" y="27"/>
                  </a:cubicBezTo>
                  <a:cubicBezTo>
                    <a:pt x="36" y="18"/>
                    <a:pt x="27"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1"/>
            <p:cNvSpPr/>
            <p:nvPr/>
          </p:nvSpPr>
          <p:spPr>
            <a:xfrm>
              <a:off x="2256952" y="2513409"/>
              <a:ext cx="918" cy="739"/>
            </a:xfrm>
            <a:custGeom>
              <a:rect b="b" l="l" r="r" t="t"/>
              <a:pathLst>
                <a:path extrusionOk="0" h="7" w="10">
                  <a:moveTo>
                    <a:pt x="1" y="0"/>
                  </a:moveTo>
                  <a:cubicBezTo>
                    <a:pt x="0" y="0"/>
                    <a:pt x="0" y="3"/>
                    <a:pt x="0" y="7"/>
                  </a:cubicBezTo>
                  <a:lnTo>
                    <a:pt x="9" y="7"/>
                  </a:lnTo>
                  <a:cubicBezTo>
                    <a:pt x="5" y="3"/>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1"/>
            <p:cNvSpPr/>
            <p:nvPr/>
          </p:nvSpPr>
          <p:spPr>
            <a:xfrm>
              <a:off x="2257778" y="2512248"/>
              <a:ext cx="6521" cy="2322"/>
            </a:xfrm>
            <a:custGeom>
              <a:rect b="b" l="l" r="r" t="t"/>
              <a:pathLst>
                <a:path extrusionOk="0" h="22" w="71">
                  <a:moveTo>
                    <a:pt x="71" y="0"/>
                  </a:moveTo>
                  <a:cubicBezTo>
                    <a:pt x="44" y="0"/>
                    <a:pt x="27" y="0"/>
                    <a:pt x="9" y="9"/>
                  </a:cubicBezTo>
                  <a:cubicBezTo>
                    <a:pt x="9" y="9"/>
                    <a:pt x="18" y="9"/>
                    <a:pt x="18" y="18"/>
                  </a:cubicBezTo>
                  <a:lnTo>
                    <a:pt x="0" y="18"/>
                  </a:lnTo>
                  <a:cubicBezTo>
                    <a:pt x="0" y="18"/>
                    <a:pt x="8" y="22"/>
                    <a:pt x="16" y="22"/>
                  </a:cubicBezTo>
                  <a:cubicBezTo>
                    <a:pt x="20" y="22"/>
                    <a:pt x="24" y="21"/>
                    <a:pt x="27" y="18"/>
                  </a:cubicBezTo>
                  <a:cubicBezTo>
                    <a:pt x="35" y="9"/>
                    <a:pt x="62" y="0"/>
                    <a:pt x="7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1"/>
            <p:cNvSpPr/>
            <p:nvPr/>
          </p:nvSpPr>
          <p:spPr>
            <a:xfrm>
              <a:off x="2260993" y="2505705"/>
              <a:ext cx="2480" cy="2005"/>
            </a:xfrm>
            <a:custGeom>
              <a:rect b="b" l="l" r="r" t="t"/>
              <a:pathLst>
                <a:path extrusionOk="0" h="19" w="27">
                  <a:moveTo>
                    <a:pt x="0" y="1"/>
                  </a:moveTo>
                  <a:lnTo>
                    <a:pt x="9" y="9"/>
                  </a:lnTo>
                  <a:cubicBezTo>
                    <a:pt x="9" y="18"/>
                    <a:pt x="18" y="18"/>
                    <a:pt x="27" y="18"/>
                  </a:cubicBezTo>
                  <a:cubicBezTo>
                    <a:pt x="27" y="9"/>
                    <a:pt x="27" y="1"/>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1"/>
            <p:cNvSpPr/>
            <p:nvPr/>
          </p:nvSpPr>
          <p:spPr>
            <a:xfrm>
              <a:off x="2272381" y="2498212"/>
              <a:ext cx="3306" cy="2955"/>
            </a:xfrm>
            <a:custGeom>
              <a:rect b="b" l="l" r="r" t="t"/>
              <a:pathLst>
                <a:path extrusionOk="0" h="28" w="36">
                  <a:moveTo>
                    <a:pt x="0" y="1"/>
                  </a:moveTo>
                  <a:lnTo>
                    <a:pt x="9" y="19"/>
                  </a:lnTo>
                  <a:lnTo>
                    <a:pt x="35" y="27"/>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1"/>
            <p:cNvSpPr/>
            <p:nvPr/>
          </p:nvSpPr>
          <p:spPr>
            <a:xfrm>
              <a:off x="2273943" y="2497368"/>
              <a:ext cx="1745" cy="950"/>
            </a:xfrm>
            <a:custGeom>
              <a:rect b="b" l="l" r="r" t="t"/>
              <a:pathLst>
                <a:path extrusionOk="0" h="9" w="19">
                  <a:moveTo>
                    <a:pt x="1" y="0"/>
                  </a:moveTo>
                  <a:lnTo>
                    <a:pt x="18" y="9"/>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1"/>
            <p:cNvSpPr/>
            <p:nvPr/>
          </p:nvSpPr>
          <p:spPr>
            <a:xfrm>
              <a:off x="2355867" y="2542009"/>
              <a:ext cx="918" cy="1055"/>
            </a:xfrm>
            <a:custGeom>
              <a:rect b="b" l="l" r="r" t="t"/>
              <a:pathLst>
                <a:path extrusionOk="0" h="10" w="10">
                  <a:moveTo>
                    <a:pt x="1" y="1"/>
                  </a:moveTo>
                  <a:lnTo>
                    <a:pt x="9" y="10"/>
                  </a:lnTo>
                  <a:cubicBezTo>
                    <a:pt x="9" y="10"/>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1"/>
            <p:cNvSpPr/>
            <p:nvPr/>
          </p:nvSpPr>
          <p:spPr>
            <a:xfrm>
              <a:off x="2356693" y="2537365"/>
              <a:ext cx="918" cy="106"/>
            </a:xfrm>
            <a:custGeom>
              <a:rect b="b" l="l" r="r" t="t"/>
              <a:pathLst>
                <a:path extrusionOk="0" h="1" w="10">
                  <a:moveTo>
                    <a:pt x="9" y="1"/>
                  </a:moveTo>
                  <a:lnTo>
                    <a:pt x="0" y="1"/>
                  </a:lnTo>
                  <a:cubicBezTo>
                    <a:pt x="0" y="1"/>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1"/>
            <p:cNvSpPr/>
            <p:nvPr/>
          </p:nvSpPr>
          <p:spPr>
            <a:xfrm>
              <a:off x="2314537" y="2479638"/>
              <a:ext cx="918" cy="3905"/>
            </a:xfrm>
            <a:custGeom>
              <a:rect b="b" l="l" r="r" t="t"/>
              <a:pathLst>
                <a:path extrusionOk="0" h="37" w="10">
                  <a:moveTo>
                    <a:pt x="0" y="0"/>
                  </a:moveTo>
                  <a:cubicBezTo>
                    <a:pt x="0" y="13"/>
                    <a:pt x="0" y="36"/>
                    <a:pt x="4" y="36"/>
                  </a:cubicBezTo>
                  <a:cubicBezTo>
                    <a:pt x="5" y="36"/>
                    <a:pt x="7" y="34"/>
                    <a:pt x="9" y="27"/>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1"/>
            <p:cNvSpPr/>
            <p:nvPr/>
          </p:nvSpPr>
          <p:spPr>
            <a:xfrm>
              <a:off x="2347784" y="2493568"/>
              <a:ext cx="2480" cy="106"/>
            </a:xfrm>
            <a:custGeom>
              <a:rect b="b" l="l" r="r" t="t"/>
              <a:pathLst>
                <a:path extrusionOk="0" h="1" w="27">
                  <a:moveTo>
                    <a:pt x="18" y="1"/>
                  </a:moveTo>
                  <a:lnTo>
                    <a:pt x="27" y="1"/>
                  </a:lnTo>
                  <a:cubicBezTo>
                    <a:pt x="18" y="1"/>
                    <a:pt x="9" y="1"/>
                    <a:pt x="0" y="1"/>
                  </a:cubicBezTo>
                  <a:cubicBezTo>
                    <a:pt x="9" y="1"/>
                    <a:pt x="9"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1"/>
            <p:cNvSpPr/>
            <p:nvPr/>
          </p:nvSpPr>
          <p:spPr>
            <a:xfrm>
              <a:off x="2357520" y="2491774"/>
              <a:ext cx="827" cy="1900"/>
            </a:xfrm>
            <a:custGeom>
              <a:rect b="b" l="l" r="r" t="t"/>
              <a:pathLst>
                <a:path extrusionOk="0" h="18" w="9">
                  <a:moveTo>
                    <a:pt x="9" y="0"/>
                  </a:moveTo>
                  <a:lnTo>
                    <a:pt x="5" y="9"/>
                  </a:lnTo>
                  <a:cubicBezTo>
                    <a:pt x="7" y="7"/>
                    <a:pt x="9" y="5"/>
                    <a:pt x="9" y="0"/>
                  </a:cubicBezTo>
                  <a:close/>
                  <a:moveTo>
                    <a:pt x="5" y="9"/>
                  </a:moveTo>
                  <a:cubicBezTo>
                    <a:pt x="2" y="11"/>
                    <a:pt x="0" y="13"/>
                    <a:pt x="0" y="18"/>
                  </a:cubicBezTo>
                  <a:lnTo>
                    <a:pt x="5"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1"/>
            <p:cNvSpPr/>
            <p:nvPr/>
          </p:nvSpPr>
          <p:spPr>
            <a:xfrm>
              <a:off x="2353479" y="2568181"/>
              <a:ext cx="2480" cy="2849"/>
            </a:xfrm>
            <a:custGeom>
              <a:rect b="b" l="l" r="r" t="t"/>
              <a:pathLst>
                <a:path extrusionOk="0" h="27" w="27">
                  <a:moveTo>
                    <a:pt x="0" y="0"/>
                  </a:moveTo>
                  <a:lnTo>
                    <a:pt x="27" y="27"/>
                  </a:lnTo>
                  <a:cubicBezTo>
                    <a:pt x="18" y="0"/>
                    <a:pt x="9"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1"/>
            <p:cNvSpPr/>
            <p:nvPr/>
          </p:nvSpPr>
          <p:spPr>
            <a:xfrm>
              <a:off x="2284964" y="2480904"/>
              <a:ext cx="2021" cy="1583"/>
            </a:xfrm>
            <a:custGeom>
              <a:rect b="b" l="l" r="r" t="t"/>
              <a:pathLst>
                <a:path extrusionOk="0" h="15" w="22">
                  <a:moveTo>
                    <a:pt x="2" y="1"/>
                  </a:moveTo>
                  <a:cubicBezTo>
                    <a:pt x="0" y="1"/>
                    <a:pt x="1" y="4"/>
                    <a:pt x="4" y="15"/>
                  </a:cubicBezTo>
                  <a:lnTo>
                    <a:pt x="22" y="15"/>
                  </a:lnTo>
                  <a:cubicBezTo>
                    <a:pt x="11" y="9"/>
                    <a:pt x="4" y="1"/>
                    <a:pt x="2"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1"/>
            <p:cNvSpPr/>
            <p:nvPr/>
          </p:nvSpPr>
          <p:spPr>
            <a:xfrm>
              <a:off x="2334008" y="2531772"/>
              <a:ext cx="827" cy="1055"/>
            </a:xfrm>
            <a:custGeom>
              <a:rect b="b" l="l" r="r" t="t"/>
              <a:pathLst>
                <a:path extrusionOk="0" h="10" w="9">
                  <a:moveTo>
                    <a:pt x="0" y="1"/>
                  </a:moveTo>
                  <a:cubicBezTo>
                    <a:pt x="0" y="10"/>
                    <a:pt x="9" y="10"/>
                    <a:pt x="9" y="10"/>
                  </a:cubicBezTo>
                  <a:cubicBezTo>
                    <a:pt x="9"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1"/>
            <p:cNvSpPr/>
            <p:nvPr/>
          </p:nvSpPr>
          <p:spPr>
            <a:xfrm>
              <a:off x="2286892" y="2481432"/>
              <a:ext cx="918" cy="2111"/>
            </a:xfrm>
            <a:custGeom>
              <a:rect b="b" l="l" r="r" t="t"/>
              <a:pathLst>
                <a:path extrusionOk="0" h="20" w="10">
                  <a:moveTo>
                    <a:pt x="10" y="1"/>
                  </a:moveTo>
                  <a:cubicBezTo>
                    <a:pt x="1" y="10"/>
                    <a:pt x="1" y="10"/>
                    <a:pt x="1" y="10"/>
                  </a:cubicBezTo>
                  <a:cubicBezTo>
                    <a:pt x="6" y="15"/>
                    <a:pt x="8" y="20"/>
                    <a:pt x="9" y="20"/>
                  </a:cubicBezTo>
                  <a:cubicBezTo>
                    <a:pt x="10" y="20"/>
                    <a:pt x="10" y="17"/>
                    <a:pt x="10" y="10"/>
                  </a:cubicBezTo>
                  <a:cubicBezTo>
                    <a:pt x="10"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1"/>
            <p:cNvSpPr/>
            <p:nvPr/>
          </p:nvSpPr>
          <p:spPr>
            <a:xfrm>
              <a:off x="2265034" y="2589604"/>
              <a:ext cx="918" cy="106"/>
            </a:xfrm>
            <a:custGeom>
              <a:rect b="b" l="l" r="r" t="t"/>
              <a:pathLst>
                <a:path extrusionOk="0" h="1" w="10">
                  <a:moveTo>
                    <a:pt x="9" y="0"/>
                  </a:moveTo>
                  <a:cubicBezTo>
                    <a:pt x="9" y="0"/>
                    <a:pt x="1" y="0"/>
                    <a:pt x="1" y="0"/>
                  </a:cubicBezTo>
                  <a:cubicBezTo>
                    <a:pt x="1" y="0"/>
                    <a:pt x="1"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1"/>
            <p:cNvSpPr/>
            <p:nvPr/>
          </p:nvSpPr>
          <p:spPr>
            <a:xfrm>
              <a:off x="2264207" y="2555095"/>
              <a:ext cx="92" cy="106"/>
            </a:xfrm>
            <a:custGeom>
              <a:rect b="b" l="l" r="r" t="t"/>
              <a:pathLst>
                <a:path extrusionOk="0" h="1" w="1">
                  <a:moveTo>
                    <a:pt x="1" y="1"/>
                  </a:moveTo>
                  <a:cubicBezTo>
                    <a:pt x="1" y="1"/>
                    <a:pt x="1" y="1"/>
                    <a:pt x="1" y="1"/>
                  </a:cubicBezTo>
                  <a:cubicBezTo>
                    <a:pt x="1"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1" name="Google Shape;9911;p61"/>
            <p:cNvSpPr/>
            <p:nvPr/>
          </p:nvSpPr>
          <p:spPr>
            <a:xfrm>
              <a:off x="2277984" y="2490824"/>
              <a:ext cx="92" cy="1055"/>
            </a:xfrm>
            <a:custGeom>
              <a:rect b="b" l="l" r="r" t="t"/>
              <a:pathLst>
                <a:path extrusionOk="0" h="10" w="1">
                  <a:moveTo>
                    <a:pt x="1" y="0"/>
                  </a:moveTo>
                  <a:cubicBezTo>
                    <a:pt x="1"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61"/>
            <p:cNvSpPr/>
            <p:nvPr/>
          </p:nvSpPr>
          <p:spPr>
            <a:xfrm>
              <a:off x="2269075" y="2486181"/>
              <a:ext cx="918" cy="950"/>
            </a:xfrm>
            <a:custGeom>
              <a:rect b="b" l="l" r="r" t="t"/>
              <a:pathLst>
                <a:path extrusionOk="0" h="9" w="10">
                  <a:moveTo>
                    <a:pt x="10" y="9"/>
                  </a:moveTo>
                  <a:cubicBezTo>
                    <a:pt x="10" y="9"/>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1"/>
            <p:cNvSpPr/>
            <p:nvPr/>
          </p:nvSpPr>
          <p:spPr>
            <a:xfrm>
              <a:off x="2288178" y="2464969"/>
              <a:ext cx="459" cy="739"/>
            </a:xfrm>
            <a:custGeom>
              <a:rect b="b" l="l" r="r" t="t"/>
              <a:pathLst>
                <a:path extrusionOk="0" h="7" w="5">
                  <a:moveTo>
                    <a:pt x="1" y="0"/>
                  </a:moveTo>
                  <a:cubicBezTo>
                    <a:pt x="0" y="0"/>
                    <a:pt x="0" y="2"/>
                    <a:pt x="5" y="7"/>
                  </a:cubicBezTo>
                  <a:cubicBezTo>
                    <a:pt x="5" y="2"/>
                    <a:pt x="2"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1"/>
            <p:cNvSpPr/>
            <p:nvPr/>
          </p:nvSpPr>
          <p:spPr>
            <a:xfrm>
              <a:off x="2277249" y="2490824"/>
              <a:ext cx="827" cy="106"/>
            </a:xfrm>
            <a:custGeom>
              <a:rect b="b" l="l" r="r" t="t"/>
              <a:pathLst>
                <a:path extrusionOk="0" h="1" w="9">
                  <a:moveTo>
                    <a:pt x="0" y="0"/>
                  </a:moveTo>
                  <a:cubicBezTo>
                    <a:pt x="0" y="0"/>
                    <a:pt x="9" y="0"/>
                    <a:pt x="9" y="0"/>
                  </a:cubicBez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1"/>
            <p:cNvSpPr/>
            <p:nvPr/>
          </p:nvSpPr>
          <p:spPr>
            <a:xfrm>
              <a:off x="2277249" y="2491774"/>
              <a:ext cx="827" cy="106"/>
            </a:xfrm>
            <a:custGeom>
              <a:rect b="b" l="l" r="r" t="t"/>
              <a:pathLst>
                <a:path extrusionOk="0" h="1" w="9">
                  <a:moveTo>
                    <a:pt x="9" y="0"/>
                  </a:moveTo>
                  <a:cubicBezTo>
                    <a:pt x="9" y="0"/>
                    <a:pt x="9" y="0"/>
                    <a:pt x="0"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1"/>
            <p:cNvSpPr/>
            <p:nvPr/>
          </p:nvSpPr>
          <p:spPr>
            <a:xfrm>
              <a:off x="2277984" y="2490824"/>
              <a:ext cx="92" cy="106"/>
            </a:xfrm>
            <a:custGeom>
              <a:rect b="b" l="l" r="r" t="t"/>
              <a:pathLst>
                <a:path extrusionOk="0" h="1" w="1">
                  <a:moveTo>
                    <a:pt x="1" y="0"/>
                  </a:moveTo>
                  <a:cubicBezTo>
                    <a:pt x="1" y="0"/>
                    <a:pt x="1" y="0"/>
                    <a:pt x="1" y="0"/>
                  </a:cubicBezTo>
                  <a:cubicBezTo>
                    <a:pt x="1" y="0"/>
                    <a:pt x="1" y="0"/>
                    <a:pt x="1" y="0"/>
                  </a:cubicBez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1"/>
            <p:cNvSpPr/>
            <p:nvPr/>
          </p:nvSpPr>
          <p:spPr>
            <a:xfrm>
              <a:off x="2313251" y="2587705"/>
              <a:ext cx="551" cy="1266"/>
            </a:xfrm>
            <a:custGeom>
              <a:rect b="b" l="l" r="r" t="t"/>
              <a:pathLst>
                <a:path extrusionOk="0" h="12" w="6">
                  <a:moveTo>
                    <a:pt x="5" y="1"/>
                  </a:moveTo>
                  <a:cubicBezTo>
                    <a:pt x="1" y="9"/>
                    <a:pt x="1" y="12"/>
                    <a:pt x="2" y="12"/>
                  </a:cubicBezTo>
                  <a:cubicBezTo>
                    <a:pt x="3" y="12"/>
                    <a:pt x="5" y="9"/>
                    <a:pt x="5" y="9"/>
                  </a:cubicBezTo>
                  <a:cubicBezTo>
                    <a:pt x="5" y="9"/>
                    <a:pt x="5" y="9"/>
                    <a:pt x="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1"/>
            <p:cNvSpPr/>
            <p:nvPr/>
          </p:nvSpPr>
          <p:spPr>
            <a:xfrm>
              <a:off x="2334008" y="2459164"/>
              <a:ext cx="92" cy="106"/>
            </a:xfrm>
            <a:custGeom>
              <a:rect b="b" l="l" r="r" t="t"/>
              <a:pathLst>
                <a:path extrusionOk="0" h="1" w="1">
                  <a:moveTo>
                    <a:pt x="0" y="0"/>
                  </a:moveTo>
                  <a:lnTo>
                    <a:pt x="0"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1"/>
            <p:cNvSpPr/>
            <p:nvPr/>
          </p:nvSpPr>
          <p:spPr>
            <a:xfrm>
              <a:off x="2332355" y="2458214"/>
              <a:ext cx="4959" cy="7493"/>
            </a:xfrm>
            <a:custGeom>
              <a:rect b="b" l="l" r="r" t="t"/>
              <a:pathLst>
                <a:path extrusionOk="0" h="71" w="54">
                  <a:moveTo>
                    <a:pt x="53" y="0"/>
                  </a:moveTo>
                  <a:cubicBezTo>
                    <a:pt x="40" y="13"/>
                    <a:pt x="34" y="18"/>
                    <a:pt x="29" y="18"/>
                  </a:cubicBezTo>
                  <a:cubicBezTo>
                    <a:pt x="25" y="18"/>
                    <a:pt x="23" y="13"/>
                    <a:pt x="18" y="9"/>
                  </a:cubicBezTo>
                  <a:lnTo>
                    <a:pt x="0" y="71"/>
                  </a:lnTo>
                  <a:cubicBezTo>
                    <a:pt x="18" y="44"/>
                    <a:pt x="36" y="27"/>
                    <a:pt x="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1"/>
            <p:cNvSpPr/>
            <p:nvPr/>
          </p:nvSpPr>
          <p:spPr>
            <a:xfrm>
              <a:off x="2244736" y="2446078"/>
              <a:ext cx="121783" cy="151443"/>
            </a:xfrm>
            <a:custGeom>
              <a:rect b="b" l="l" r="r" t="t"/>
              <a:pathLst>
                <a:path extrusionOk="0" h="1435" w="1326">
                  <a:moveTo>
                    <a:pt x="901" y="98"/>
                  </a:moveTo>
                  <a:cubicBezTo>
                    <a:pt x="902" y="99"/>
                    <a:pt x="902" y="100"/>
                    <a:pt x="903" y="101"/>
                  </a:cubicBezTo>
                  <a:lnTo>
                    <a:pt x="903" y="101"/>
                  </a:lnTo>
                  <a:cubicBezTo>
                    <a:pt x="903" y="99"/>
                    <a:pt x="902" y="98"/>
                    <a:pt x="901" y="98"/>
                  </a:cubicBezTo>
                  <a:close/>
                  <a:moveTo>
                    <a:pt x="371" y="161"/>
                  </a:moveTo>
                  <a:cubicBezTo>
                    <a:pt x="370" y="164"/>
                    <a:pt x="369" y="167"/>
                    <a:pt x="368" y="170"/>
                  </a:cubicBezTo>
                  <a:lnTo>
                    <a:pt x="368" y="170"/>
                  </a:lnTo>
                  <a:cubicBezTo>
                    <a:pt x="370" y="167"/>
                    <a:pt x="371" y="164"/>
                    <a:pt x="371" y="161"/>
                  </a:cubicBezTo>
                  <a:close/>
                  <a:moveTo>
                    <a:pt x="354" y="133"/>
                  </a:moveTo>
                  <a:cubicBezTo>
                    <a:pt x="363" y="151"/>
                    <a:pt x="345" y="168"/>
                    <a:pt x="336" y="186"/>
                  </a:cubicBezTo>
                  <a:cubicBezTo>
                    <a:pt x="342" y="196"/>
                    <a:pt x="346" y="201"/>
                    <a:pt x="350" y="201"/>
                  </a:cubicBezTo>
                  <a:cubicBezTo>
                    <a:pt x="358" y="201"/>
                    <a:pt x="363" y="186"/>
                    <a:pt x="368" y="170"/>
                  </a:cubicBezTo>
                  <a:lnTo>
                    <a:pt x="368" y="170"/>
                  </a:lnTo>
                  <a:cubicBezTo>
                    <a:pt x="367" y="172"/>
                    <a:pt x="365" y="175"/>
                    <a:pt x="363" y="177"/>
                  </a:cubicBezTo>
                  <a:cubicBezTo>
                    <a:pt x="336" y="151"/>
                    <a:pt x="381" y="159"/>
                    <a:pt x="354" y="133"/>
                  </a:cubicBezTo>
                  <a:close/>
                  <a:moveTo>
                    <a:pt x="1175" y="398"/>
                  </a:moveTo>
                  <a:cubicBezTo>
                    <a:pt x="1184" y="398"/>
                    <a:pt x="1184" y="407"/>
                    <a:pt x="1175" y="415"/>
                  </a:cubicBezTo>
                  <a:cubicBezTo>
                    <a:pt x="1175" y="415"/>
                    <a:pt x="1175" y="407"/>
                    <a:pt x="1175" y="398"/>
                  </a:cubicBezTo>
                  <a:close/>
                  <a:moveTo>
                    <a:pt x="322" y="467"/>
                  </a:moveTo>
                  <a:lnTo>
                    <a:pt x="322" y="467"/>
                  </a:lnTo>
                  <a:cubicBezTo>
                    <a:pt x="324" y="468"/>
                    <a:pt x="325" y="468"/>
                    <a:pt x="328" y="468"/>
                  </a:cubicBezTo>
                  <a:lnTo>
                    <a:pt x="328" y="468"/>
                  </a:lnTo>
                  <a:cubicBezTo>
                    <a:pt x="325" y="468"/>
                    <a:pt x="324" y="467"/>
                    <a:pt x="322" y="467"/>
                  </a:cubicBezTo>
                  <a:close/>
                  <a:moveTo>
                    <a:pt x="1237" y="795"/>
                  </a:moveTo>
                  <a:cubicBezTo>
                    <a:pt x="1239" y="800"/>
                    <a:pt x="1242" y="804"/>
                    <a:pt x="1247" y="806"/>
                  </a:cubicBezTo>
                  <a:lnTo>
                    <a:pt x="1247" y="806"/>
                  </a:lnTo>
                  <a:cubicBezTo>
                    <a:pt x="1247" y="801"/>
                    <a:pt x="1242" y="795"/>
                    <a:pt x="1237" y="795"/>
                  </a:cubicBezTo>
                  <a:close/>
                  <a:moveTo>
                    <a:pt x="1255" y="804"/>
                  </a:moveTo>
                  <a:cubicBezTo>
                    <a:pt x="1253" y="805"/>
                    <a:pt x="1251" y="806"/>
                    <a:pt x="1250" y="807"/>
                  </a:cubicBezTo>
                  <a:lnTo>
                    <a:pt x="1250" y="807"/>
                  </a:lnTo>
                  <a:cubicBezTo>
                    <a:pt x="1252" y="808"/>
                    <a:pt x="1254" y="808"/>
                    <a:pt x="1257" y="809"/>
                  </a:cubicBezTo>
                  <a:lnTo>
                    <a:pt x="1257" y="809"/>
                  </a:lnTo>
                  <a:lnTo>
                    <a:pt x="1255" y="804"/>
                  </a:lnTo>
                  <a:close/>
                  <a:moveTo>
                    <a:pt x="1247" y="806"/>
                  </a:moveTo>
                  <a:cubicBezTo>
                    <a:pt x="1247" y="807"/>
                    <a:pt x="1247" y="808"/>
                    <a:pt x="1247" y="809"/>
                  </a:cubicBezTo>
                  <a:lnTo>
                    <a:pt x="1247" y="809"/>
                  </a:lnTo>
                  <a:cubicBezTo>
                    <a:pt x="1247" y="808"/>
                    <a:pt x="1248" y="807"/>
                    <a:pt x="1250" y="807"/>
                  </a:cubicBezTo>
                  <a:lnTo>
                    <a:pt x="1250" y="807"/>
                  </a:lnTo>
                  <a:cubicBezTo>
                    <a:pt x="1249" y="806"/>
                    <a:pt x="1248" y="806"/>
                    <a:pt x="1247" y="806"/>
                  </a:cubicBezTo>
                  <a:close/>
                  <a:moveTo>
                    <a:pt x="1247" y="809"/>
                  </a:moveTo>
                  <a:lnTo>
                    <a:pt x="1247" y="809"/>
                  </a:lnTo>
                  <a:cubicBezTo>
                    <a:pt x="1245" y="810"/>
                    <a:pt x="1244" y="811"/>
                    <a:pt x="1243" y="812"/>
                  </a:cubicBezTo>
                  <a:lnTo>
                    <a:pt x="1243" y="812"/>
                  </a:lnTo>
                  <a:cubicBezTo>
                    <a:pt x="1245" y="811"/>
                    <a:pt x="1246" y="810"/>
                    <a:pt x="1247" y="809"/>
                  </a:cubicBezTo>
                  <a:close/>
                  <a:moveTo>
                    <a:pt x="1325" y="795"/>
                  </a:moveTo>
                  <a:cubicBezTo>
                    <a:pt x="1315" y="800"/>
                    <a:pt x="1288" y="809"/>
                    <a:pt x="1266" y="809"/>
                  </a:cubicBezTo>
                  <a:cubicBezTo>
                    <a:pt x="1263" y="809"/>
                    <a:pt x="1260" y="809"/>
                    <a:pt x="1257" y="809"/>
                  </a:cubicBezTo>
                  <a:lnTo>
                    <a:pt x="1257" y="809"/>
                  </a:lnTo>
                  <a:lnTo>
                    <a:pt x="1263" y="822"/>
                  </a:lnTo>
                  <a:cubicBezTo>
                    <a:pt x="1272" y="823"/>
                    <a:pt x="1278" y="824"/>
                    <a:pt x="1283" y="824"/>
                  </a:cubicBezTo>
                  <a:cubicBezTo>
                    <a:pt x="1306" y="824"/>
                    <a:pt x="1304" y="810"/>
                    <a:pt x="1325" y="795"/>
                  </a:cubicBezTo>
                  <a:close/>
                  <a:moveTo>
                    <a:pt x="1214" y="962"/>
                  </a:moveTo>
                  <a:cubicBezTo>
                    <a:pt x="1213" y="962"/>
                    <a:pt x="1212" y="963"/>
                    <a:pt x="1211" y="963"/>
                  </a:cubicBezTo>
                  <a:cubicBezTo>
                    <a:pt x="1212" y="963"/>
                    <a:pt x="1213" y="963"/>
                    <a:pt x="1214" y="962"/>
                  </a:cubicBezTo>
                  <a:close/>
                  <a:moveTo>
                    <a:pt x="469" y="1139"/>
                  </a:moveTo>
                  <a:cubicBezTo>
                    <a:pt x="469" y="1139"/>
                    <a:pt x="469" y="1139"/>
                    <a:pt x="469" y="1139"/>
                  </a:cubicBezTo>
                  <a:cubicBezTo>
                    <a:pt x="469" y="1139"/>
                    <a:pt x="469" y="1139"/>
                    <a:pt x="469" y="1139"/>
                  </a:cubicBezTo>
                  <a:close/>
                  <a:moveTo>
                    <a:pt x="690" y="1166"/>
                  </a:moveTo>
                  <a:lnTo>
                    <a:pt x="698" y="1175"/>
                  </a:lnTo>
                  <a:cubicBezTo>
                    <a:pt x="696" y="1177"/>
                    <a:pt x="694" y="1178"/>
                    <a:pt x="693" y="1178"/>
                  </a:cubicBezTo>
                  <a:cubicBezTo>
                    <a:pt x="690" y="1178"/>
                    <a:pt x="690" y="1172"/>
                    <a:pt x="690" y="1166"/>
                  </a:cubicBezTo>
                  <a:close/>
                  <a:moveTo>
                    <a:pt x="272" y="1375"/>
                  </a:moveTo>
                  <a:lnTo>
                    <a:pt x="275" y="1378"/>
                  </a:lnTo>
                  <a:cubicBezTo>
                    <a:pt x="275" y="1376"/>
                    <a:pt x="274" y="1376"/>
                    <a:pt x="272" y="1375"/>
                  </a:cubicBezTo>
                  <a:close/>
                  <a:moveTo>
                    <a:pt x="698" y="0"/>
                  </a:moveTo>
                  <a:cubicBezTo>
                    <a:pt x="698" y="36"/>
                    <a:pt x="672" y="36"/>
                    <a:pt x="672" y="71"/>
                  </a:cubicBezTo>
                  <a:lnTo>
                    <a:pt x="716" y="27"/>
                  </a:lnTo>
                  <a:lnTo>
                    <a:pt x="716" y="27"/>
                  </a:lnTo>
                  <a:cubicBezTo>
                    <a:pt x="716" y="68"/>
                    <a:pt x="685" y="125"/>
                    <a:pt x="660" y="125"/>
                  </a:cubicBezTo>
                  <a:cubicBezTo>
                    <a:pt x="658" y="125"/>
                    <a:pt x="656" y="125"/>
                    <a:pt x="654" y="124"/>
                  </a:cubicBezTo>
                  <a:cubicBezTo>
                    <a:pt x="654" y="115"/>
                    <a:pt x="663" y="62"/>
                    <a:pt x="663" y="45"/>
                  </a:cubicBezTo>
                  <a:lnTo>
                    <a:pt x="663" y="45"/>
                  </a:lnTo>
                  <a:cubicBezTo>
                    <a:pt x="663" y="58"/>
                    <a:pt x="649" y="66"/>
                    <a:pt x="641" y="66"/>
                  </a:cubicBezTo>
                  <a:cubicBezTo>
                    <a:pt x="638" y="66"/>
                    <a:pt x="637" y="65"/>
                    <a:pt x="637" y="62"/>
                  </a:cubicBezTo>
                  <a:lnTo>
                    <a:pt x="645" y="45"/>
                  </a:lnTo>
                  <a:cubicBezTo>
                    <a:pt x="643" y="43"/>
                    <a:pt x="641" y="42"/>
                    <a:pt x="640" y="42"/>
                  </a:cubicBezTo>
                  <a:cubicBezTo>
                    <a:pt x="629" y="42"/>
                    <a:pt x="621" y="72"/>
                    <a:pt x="611" y="72"/>
                  </a:cubicBezTo>
                  <a:cubicBezTo>
                    <a:pt x="608" y="72"/>
                    <a:pt x="605" y="69"/>
                    <a:pt x="601" y="62"/>
                  </a:cubicBezTo>
                  <a:cubicBezTo>
                    <a:pt x="594" y="55"/>
                    <a:pt x="582" y="27"/>
                    <a:pt x="577" y="27"/>
                  </a:cubicBezTo>
                  <a:cubicBezTo>
                    <a:pt x="576" y="27"/>
                    <a:pt x="575" y="30"/>
                    <a:pt x="575" y="36"/>
                  </a:cubicBezTo>
                  <a:cubicBezTo>
                    <a:pt x="592" y="80"/>
                    <a:pt x="601" y="212"/>
                    <a:pt x="592" y="239"/>
                  </a:cubicBezTo>
                  <a:cubicBezTo>
                    <a:pt x="592" y="239"/>
                    <a:pt x="557" y="204"/>
                    <a:pt x="548" y="186"/>
                  </a:cubicBezTo>
                  <a:cubicBezTo>
                    <a:pt x="539" y="151"/>
                    <a:pt x="557" y="98"/>
                    <a:pt x="548" y="71"/>
                  </a:cubicBezTo>
                  <a:lnTo>
                    <a:pt x="548" y="71"/>
                  </a:lnTo>
                  <a:cubicBezTo>
                    <a:pt x="548" y="80"/>
                    <a:pt x="539" y="98"/>
                    <a:pt x="539" y="98"/>
                  </a:cubicBezTo>
                  <a:cubicBezTo>
                    <a:pt x="531" y="89"/>
                    <a:pt x="539" y="71"/>
                    <a:pt x="522" y="71"/>
                  </a:cubicBezTo>
                  <a:cubicBezTo>
                    <a:pt x="526" y="93"/>
                    <a:pt x="520" y="95"/>
                    <a:pt x="515" y="95"/>
                  </a:cubicBezTo>
                  <a:cubicBezTo>
                    <a:pt x="514" y="95"/>
                    <a:pt x="513" y="95"/>
                    <a:pt x="512" y="95"/>
                  </a:cubicBezTo>
                  <a:cubicBezTo>
                    <a:pt x="511" y="95"/>
                    <a:pt x="512" y="96"/>
                    <a:pt x="522" y="106"/>
                  </a:cubicBezTo>
                  <a:cubicBezTo>
                    <a:pt x="516" y="112"/>
                    <a:pt x="512" y="114"/>
                    <a:pt x="509" y="114"/>
                  </a:cubicBezTo>
                  <a:cubicBezTo>
                    <a:pt x="502" y="114"/>
                    <a:pt x="498" y="106"/>
                    <a:pt x="486" y="106"/>
                  </a:cubicBezTo>
                  <a:cubicBezTo>
                    <a:pt x="495" y="133"/>
                    <a:pt x="486" y="186"/>
                    <a:pt x="478" y="204"/>
                  </a:cubicBezTo>
                  <a:cubicBezTo>
                    <a:pt x="478" y="195"/>
                    <a:pt x="469" y="186"/>
                    <a:pt x="469" y="177"/>
                  </a:cubicBezTo>
                  <a:cubicBezTo>
                    <a:pt x="463" y="179"/>
                    <a:pt x="458" y="180"/>
                    <a:pt x="452" y="180"/>
                  </a:cubicBezTo>
                  <a:cubicBezTo>
                    <a:pt x="437" y="180"/>
                    <a:pt x="421" y="174"/>
                    <a:pt x="406" y="174"/>
                  </a:cubicBezTo>
                  <a:cubicBezTo>
                    <a:pt x="401" y="174"/>
                    <a:pt x="395" y="175"/>
                    <a:pt x="389" y="177"/>
                  </a:cubicBezTo>
                  <a:cubicBezTo>
                    <a:pt x="389" y="168"/>
                    <a:pt x="372" y="168"/>
                    <a:pt x="372" y="151"/>
                  </a:cubicBezTo>
                  <a:cubicBezTo>
                    <a:pt x="372" y="154"/>
                    <a:pt x="372" y="158"/>
                    <a:pt x="371" y="161"/>
                  </a:cubicBezTo>
                  <a:lnTo>
                    <a:pt x="371" y="161"/>
                  </a:lnTo>
                  <a:cubicBezTo>
                    <a:pt x="371" y="160"/>
                    <a:pt x="371" y="160"/>
                    <a:pt x="372" y="159"/>
                  </a:cubicBezTo>
                  <a:cubicBezTo>
                    <a:pt x="389" y="204"/>
                    <a:pt x="398" y="257"/>
                    <a:pt x="389" y="292"/>
                  </a:cubicBezTo>
                  <a:cubicBezTo>
                    <a:pt x="388" y="295"/>
                    <a:pt x="386" y="296"/>
                    <a:pt x="384" y="296"/>
                  </a:cubicBezTo>
                  <a:cubicBezTo>
                    <a:pt x="376" y="296"/>
                    <a:pt x="366" y="273"/>
                    <a:pt x="363" y="273"/>
                  </a:cubicBezTo>
                  <a:cubicBezTo>
                    <a:pt x="363" y="273"/>
                    <a:pt x="363" y="273"/>
                    <a:pt x="363" y="274"/>
                  </a:cubicBezTo>
                  <a:cubicBezTo>
                    <a:pt x="330" y="291"/>
                    <a:pt x="382" y="346"/>
                    <a:pt x="353" y="346"/>
                  </a:cubicBezTo>
                  <a:cubicBezTo>
                    <a:pt x="351" y="346"/>
                    <a:pt x="348" y="345"/>
                    <a:pt x="345" y="345"/>
                  </a:cubicBezTo>
                  <a:cubicBezTo>
                    <a:pt x="319" y="336"/>
                    <a:pt x="310" y="301"/>
                    <a:pt x="292" y="292"/>
                  </a:cubicBezTo>
                  <a:cubicBezTo>
                    <a:pt x="292" y="280"/>
                    <a:pt x="297" y="277"/>
                    <a:pt x="303" y="277"/>
                  </a:cubicBezTo>
                  <a:cubicBezTo>
                    <a:pt x="312" y="277"/>
                    <a:pt x="322" y="283"/>
                    <a:pt x="328" y="283"/>
                  </a:cubicBezTo>
                  <a:lnTo>
                    <a:pt x="310" y="274"/>
                  </a:lnTo>
                  <a:cubicBezTo>
                    <a:pt x="310" y="265"/>
                    <a:pt x="310" y="257"/>
                    <a:pt x="319" y="257"/>
                  </a:cubicBezTo>
                  <a:cubicBezTo>
                    <a:pt x="315" y="254"/>
                    <a:pt x="311" y="253"/>
                    <a:pt x="307" y="253"/>
                  </a:cubicBezTo>
                  <a:cubicBezTo>
                    <a:pt x="285" y="253"/>
                    <a:pt x="261" y="293"/>
                    <a:pt x="230" y="301"/>
                  </a:cubicBezTo>
                  <a:cubicBezTo>
                    <a:pt x="230" y="318"/>
                    <a:pt x="230" y="327"/>
                    <a:pt x="248" y="336"/>
                  </a:cubicBezTo>
                  <a:lnTo>
                    <a:pt x="248" y="318"/>
                  </a:lnTo>
                  <a:cubicBezTo>
                    <a:pt x="275" y="327"/>
                    <a:pt x="266" y="354"/>
                    <a:pt x="283" y="354"/>
                  </a:cubicBezTo>
                  <a:cubicBezTo>
                    <a:pt x="283" y="380"/>
                    <a:pt x="301" y="398"/>
                    <a:pt x="283" y="407"/>
                  </a:cubicBezTo>
                  <a:lnTo>
                    <a:pt x="255" y="392"/>
                  </a:lnTo>
                  <a:lnTo>
                    <a:pt x="255" y="392"/>
                  </a:lnTo>
                  <a:cubicBezTo>
                    <a:pt x="256" y="393"/>
                    <a:pt x="256" y="393"/>
                    <a:pt x="257" y="393"/>
                  </a:cubicBezTo>
                  <a:cubicBezTo>
                    <a:pt x="265" y="393"/>
                    <a:pt x="272" y="386"/>
                    <a:pt x="266" y="380"/>
                  </a:cubicBezTo>
                  <a:lnTo>
                    <a:pt x="266" y="380"/>
                  </a:lnTo>
                  <a:cubicBezTo>
                    <a:pt x="270" y="388"/>
                    <a:pt x="259" y="389"/>
                    <a:pt x="250" y="390"/>
                  </a:cubicBezTo>
                  <a:lnTo>
                    <a:pt x="250" y="390"/>
                  </a:lnTo>
                  <a:lnTo>
                    <a:pt x="248" y="389"/>
                  </a:lnTo>
                  <a:lnTo>
                    <a:pt x="248" y="389"/>
                  </a:lnTo>
                  <a:cubicBezTo>
                    <a:pt x="248" y="389"/>
                    <a:pt x="249" y="390"/>
                    <a:pt x="249" y="390"/>
                  </a:cubicBezTo>
                  <a:lnTo>
                    <a:pt x="249" y="390"/>
                  </a:lnTo>
                  <a:cubicBezTo>
                    <a:pt x="238" y="391"/>
                    <a:pt x="229" y="392"/>
                    <a:pt x="248" y="407"/>
                  </a:cubicBezTo>
                  <a:lnTo>
                    <a:pt x="275" y="415"/>
                  </a:lnTo>
                  <a:cubicBezTo>
                    <a:pt x="283" y="433"/>
                    <a:pt x="310" y="460"/>
                    <a:pt x="292" y="468"/>
                  </a:cubicBezTo>
                  <a:cubicBezTo>
                    <a:pt x="300" y="470"/>
                    <a:pt x="304" y="471"/>
                    <a:pt x="306" y="471"/>
                  </a:cubicBezTo>
                  <a:cubicBezTo>
                    <a:pt x="313" y="471"/>
                    <a:pt x="306" y="466"/>
                    <a:pt x="313" y="466"/>
                  </a:cubicBezTo>
                  <a:cubicBezTo>
                    <a:pt x="315" y="466"/>
                    <a:pt x="318" y="466"/>
                    <a:pt x="322" y="467"/>
                  </a:cubicBezTo>
                  <a:lnTo>
                    <a:pt x="322" y="467"/>
                  </a:lnTo>
                  <a:cubicBezTo>
                    <a:pt x="290" y="458"/>
                    <a:pt x="339" y="443"/>
                    <a:pt x="306" y="434"/>
                  </a:cubicBezTo>
                  <a:lnTo>
                    <a:pt x="306" y="434"/>
                  </a:lnTo>
                  <a:cubicBezTo>
                    <a:pt x="311" y="435"/>
                    <a:pt x="315" y="436"/>
                    <a:pt x="318" y="436"/>
                  </a:cubicBezTo>
                  <a:cubicBezTo>
                    <a:pt x="325" y="436"/>
                    <a:pt x="328" y="434"/>
                    <a:pt x="333" y="434"/>
                  </a:cubicBezTo>
                  <a:cubicBezTo>
                    <a:pt x="339" y="434"/>
                    <a:pt x="347" y="435"/>
                    <a:pt x="363" y="442"/>
                  </a:cubicBezTo>
                  <a:cubicBezTo>
                    <a:pt x="354" y="433"/>
                    <a:pt x="345" y="433"/>
                    <a:pt x="354" y="424"/>
                  </a:cubicBezTo>
                  <a:cubicBezTo>
                    <a:pt x="345" y="424"/>
                    <a:pt x="345" y="424"/>
                    <a:pt x="345" y="415"/>
                  </a:cubicBezTo>
                  <a:lnTo>
                    <a:pt x="328" y="415"/>
                  </a:lnTo>
                  <a:cubicBezTo>
                    <a:pt x="310" y="398"/>
                    <a:pt x="319" y="380"/>
                    <a:pt x="310" y="362"/>
                  </a:cubicBezTo>
                  <a:lnTo>
                    <a:pt x="310" y="362"/>
                  </a:lnTo>
                  <a:cubicBezTo>
                    <a:pt x="319" y="362"/>
                    <a:pt x="319" y="380"/>
                    <a:pt x="336" y="380"/>
                  </a:cubicBezTo>
                  <a:lnTo>
                    <a:pt x="328" y="362"/>
                  </a:lnTo>
                  <a:lnTo>
                    <a:pt x="328" y="362"/>
                  </a:lnTo>
                  <a:cubicBezTo>
                    <a:pt x="345" y="380"/>
                    <a:pt x="363" y="380"/>
                    <a:pt x="372" y="398"/>
                  </a:cubicBezTo>
                  <a:lnTo>
                    <a:pt x="381" y="398"/>
                  </a:lnTo>
                  <a:cubicBezTo>
                    <a:pt x="389" y="398"/>
                    <a:pt x="398" y="398"/>
                    <a:pt x="398" y="389"/>
                  </a:cubicBezTo>
                  <a:cubicBezTo>
                    <a:pt x="405" y="389"/>
                    <a:pt x="395" y="366"/>
                    <a:pt x="396" y="366"/>
                  </a:cubicBezTo>
                  <a:lnTo>
                    <a:pt x="396" y="366"/>
                  </a:lnTo>
                  <a:cubicBezTo>
                    <a:pt x="396" y="366"/>
                    <a:pt x="396" y="368"/>
                    <a:pt x="398" y="371"/>
                  </a:cubicBezTo>
                  <a:lnTo>
                    <a:pt x="407" y="354"/>
                  </a:lnTo>
                  <a:cubicBezTo>
                    <a:pt x="420" y="354"/>
                    <a:pt x="424" y="324"/>
                    <a:pt x="439" y="324"/>
                  </a:cubicBezTo>
                  <a:cubicBezTo>
                    <a:pt x="445" y="324"/>
                    <a:pt x="451" y="327"/>
                    <a:pt x="460" y="336"/>
                  </a:cubicBezTo>
                  <a:cubicBezTo>
                    <a:pt x="469" y="327"/>
                    <a:pt x="469" y="318"/>
                    <a:pt x="486" y="318"/>
                  </a:cubicBezTo>
                  <a:lnTo>
                    <a:pt x="495" y="336"/>
                  </a:lnTo>
                  <a:cubicBezTo>
                    <a:pt x="495" y="335"/>
                    <a:pt x="496" y="334"/>
                    <a:pt x="497" y="334"/>
                  </a:cubicBezTo>
                  <a:cubicBezTo>
                    <a:pt x="500" y="334"/>
                    <a:pt x="508" y="339"/>
                    <a:pt x="514" y="339"/>
                  </a:cubicBezTo>
                  <a:cubicBezTo>
                    <a:pt x="518" y="339"/>
                    <a:pt x="522" y="337"/>
                    <a:pt x="522" y="327"/>
                  </a:cubicBezTo>
                  <a:cubicBezTo>
                    <a:pt x="529" y="351"/>
                    <a:pt x="537" y="358"/>
                    <a:pt x="545" y="358"/>
                  </a:cubicBezTo>
                  <a:cubicBezTo>
                    <a:pt x="557" y="358"/>
                    <a:pt x="569" y="344"/>
                    <a:pt x="579" y="344"/>
                  </a:cubicBezTo>
                  <a:cubicBezTo>
                    <a:pt x="581" y="344"/>
                    <a:pt x="582" y="344"/>
                    <a:pt x="584" y="345"/>
                  </a:cubicBezTo>
                  <a:lnTo>
                    <a:pt x="575" y="318"/>
                  </a:lnTo>
                  <a:cubicBezTo>
                    <a:pt x="592" y="318"/>
                    <a:pt x="601" y="309"/>
                    <a:pt x="619" y="301"/>
                  </a:cubicBezTo>
                  <a:lnTo>
                    <a:pt x="610" y="274"/>
                  </a:lnTo>
                  <a:cubicBezTo>
                    <a:pt x="614" y="271"/>
                    <a:pt x="617" y="269"/>
                    <a:pt x="621" y="269"/>
                  </a:cubicBezTo>
                  <a:cubicBezTo>
                    <a:pt x="633" y="269"/>
                    <a:pt x="646" y="284"/>
                    <a:pt x="663" y="284"/>
                  </a:cubicBezTo>
                  <a:cubicBezTo>
                    <a:pt x="666" y="284"/>
                    <a:pt x="669" y="284"/>
                    <a:pt x="672" y="283"/>
                  </a:cubicBezTo>
                  <a:lnTo>
                    <a:pt x="672" y="283"/>
                  </a:lnTo>
                  <a:cubicBezTo>
                    <a:pt x="667" y="292"/>
                    <a:pt x="665" y="294"/>
                    <a:pt x="663" y="294"/>
                  </a:cubicBezTo>
                  <a:cubicBezTo>
                    <a:pt x="661" y="294"/>
                    <a:pt x="659" y="292"/>
                    <a:pt x="654" y="292"/>
                  </a:cubicBezTo>
                  <a:cubicBezTo>
                    <a:pt x="660" y="304"/>
                    <a:pt x="667" y="308"/>
                    <a:pt x="673" y="308"/>
                  </a:cubicBezTo>
                  <a:cubicBezTo>
                    <a:pt x="690" y="308"/>
                    <a:pt x="708" y="280"/>
                    <a:pt x="721" y="280"/>
                  </a:cubicBezTo>
                  <a:cubicBezTo>
                    <a:pt x="726" y="280"/>
                    <a:pt x="730" y="283"/>
                    <a:pt x="734" y="292"/>
                  </a:cubicBezTo>
                  <a:cubicBezTo>
                    <a:pt x="737" y="289"/>
                    <a:pt x="739" y="288"/>
                    <a:pt x="740" y="288"/>
                  </a:cubicBezTo>
                  <a:cubicBezTo>
                    <a:pt x="744" y="288"/>
                    <a:pt x="745" y="292"/>
                    <a:pt x="751" y="292"/>
                  </a:cubicBezTo>
                  <a:lnTo>
                    <a:pt x="751" y="301"/>
                  </a:lnTo>
                  <a:cubicBezTo>
                    <a:pt x="751" y="301"/>
                    <a:pt x="760" y="292"/>
                    <a:pt x="769" y="292"/>
                  </a:cubicBezTo>
                  <a:lnTo>
                    <a:pt x="769" y="318"/>
                  </a:lnTo>
                  <a:cubicBezTo>
                    <a:pt x="769" y="320"/>
                    <a:pt x="769" y="320"/>
                    <a:pt x="769" y="320"/>
                  </a:cubicBezTo>
                  <a:cubicBezTo>
                    <a:pt x="769" y="320"/>
                    <a:pt x="770" y="298"/>
                    <a:pt x="778" y="283"/>
                  </a:cubicBezTo>
                  <a:cubicBezTo>
                    <a:pt x="778" y="283"/>
                    <a:pt x="778" y="274"/>
                    <a:pt x="787" y="265"/>
                  </a:cubicBezTo>
                  <a:lnTo>
                    <a:pt x="787" y="265"/>
                  </a:lnTo>
                  <a:cubicBezTo>
                    <a:pt x="784" y="281"/>
                    <a:pt x="785" y="284"/>
                    <a:pt x="787" y="284"/>
                  </a:cubicBezTo>
                  <a:cubicBezTo>
                    <a:pt x="790" y="284"/>
                    <a:pt x="793" y="282"/>
                    <a:pt x="795" y="282"/>
                  </a:cubicBezTo>
                  <a:cubicBezTo>
                    <a:pt x="797" y="282"/>
                    <a:pt x="799" y="285"/>
                    <a:pt x="796" y="301"/>
                  </a:cubicBezTo>
                  <a:cubicBezTo>
                    <a:pt x="813" y="283"/>
                    <a:pt x="831" y="292"/>
                    <a:pt x="848" y="257"/>
                  </a:cubicBezTo>
                  <a:cubicBezTo>
                    <a:pt x="848" y="257"/>
                    <a:pt x="848" y="265"/>
                    <a:pt x="848" y="265"/>
                  </a:cubicBezTo>
                  <a:cubicBezTo>
                    <a:pt x="848" y="265"/>
                    <a:pt x="852" y="269"/>
                    <a:pt x="858" y="269"/>
                  </a:cubicBezTo>
                  <a:cubicBezTo>
                    <a:pt x="860" y="269"/>
                    <a:pt x="863" y="268"/>
                    <a:pt x="866" y="265"/>
                  </a:cubicBezTo>
                  <a:lnTo>
                    <a:pt x="866" y="265"/>
                  </a:lnTo>
                  <a:lnTo>
                    <a:pt x="857" y="301"/>
                  </a:lnTo>
                  <a:cubicBezTo>
                    <a:pt x="866" y="292"/>
                    <a:pt x="884" y="274"/>
                    <a:pt x="893" y="265"/>
                  </a:cubicBezTo>
                  <a:lnTo>
                    <a:pt x="893" y="265"/>
                  </a:lnTo>
                  <a:cubicBezTo>
                    <a:pt x="893" y="283"/>
                    <a:pt x="893" y="301"/>
                    <a:pt x="866" y="318"/>
                  </a:cubicBezTo>
                  <a:cubicBezTo>
                    <a:pt x="910" y="292"/>
                    <a:pt x="893" y="309"/>
                    <a:pt x="928" y="283"/>
                  </a:cubicBezTo>
                  <a:lnTo>
                    <a:pt x="928" y="283"/>
                  </a:lnTo>
                  <a:lnTo>
                    <a:pt x="919" y="309"/>
                  </a:lnTo>
                  <a:cubicBezTo>
                    <a:pt x="919" y="309"/>
                    <a:pt x="931" y="302"/>
                    <a:pt x="939" y="302"/>
                  </a:cubicBezTo>
                  <a:cubicBezTo>
                    <a:pt x="943" y="302"/>
                    <a:pt x="946" y="304"/>
                    <a:pt x="946" y="309"/>
                  </a:cubicBezTo>
                  <a:cubicBezTo>
                    <a:pt x="928" y="345"/>
                    <a:pt x="999" y="354"/>
                    <a:pt x="990" y="407"/>
                  </a:cubicBezTo>
                  <a:cubicBezTo>
                    <a:pt x="1000" y="397"/>
                    <a:pt x="1004" y="393"/>
                    <a:pt x="1006" y="393"/>
                  </a:cubicBezTo>
                  <a:lnTo>
                    <a:pt x="1006" y="393"/>
                  </a:lnTo>
                  <a:cubicBezTo>
                    <a:pt x="1010" y="393"/>
                    <a:pt x="992" y="421"/>
                    <a:pt x="1003" y="421"/>
                  </a:cubicBezTo>
                  <a:cubicBezTo>
                    <a:pt x="1005" y="421"/>
                    <a:pt x="1010" y="419"/>
                    <a:pt x="1016" y="415"/>
                  </a:cubicBezTo>
                  <a:lnTo>
                    <a:pt x="1016" y="415"/>
                  </a:lnTo>
                  <a:cubicBezTo>
                    <a:pt x="1007" y="424"/>
                    <a:pt x="999" y="433"/>
                    <a:pt x="990" y="433"/>
                  </a:cubicBezTo>
                  <a:cubicBezTo>
                    <a:pt x="1004" y="440"/>
                    <a:pt x="984" y="453"/>
                    <a:pt x="999" y="453"/>
                  </a:cubicBezTo>
                  <a:cubicBezTo>
                    <a:pt x="1002" y="453"/>
                    <a:pt x="1008" y="452"/>
                    <a:pt x="1016" y="451"/>
                  </a:cubicBezTo>
                  <a:lnTo>
                    <a:pt x="1016" y="451"/>
                  </a:lnTo>
                  <a:cubicBezTo>
                    <a:pt x="1007" y="460"/>
                    <a:pt x="999" y="460"/>
                    <a:pt x="990" y="468"/>
                  </a:cubicBezTo>
                  <a:lnTo>
                    <a:pt x="999" y="468"/>
                  </a:lnTo>
                  <a:cubicBezTo>
                    <a:pt x="990" y="477"/>
                    <a:pt x="981" y="477"/>
                    <a:pt x="972" y="477"/>
                  </a:cubicBezTo>
                  <a:cubicBezTo>
                    <a:pt x="974" y="479"/>
                    <a:pt x="977" y="480"/>
                    <a:pt x="981" y="480"/>
                  </a:cubicBezTo>
                  <a:cubicBezTo>
                    <a:pt x="998" y="480"/>
                    <a:pt x="1034" y="467"/>
                    <a:pt x="1069" y="460"/>
                  </a:cubicBezTo>
                  <a:lnTo>
                    <a:pt x="1069" y="460"/>
                  </a:lnTo>
                  <a:cubicBezTo>
                    <a:pt x="1052" y="468"/>
                    <a:pt x="1052" y="477"/>
                    <a:pt x="1087" y="477"/>
                  </a:cubicBezTo>
                  <a:cubicBezTo>
                    <a:pt x="1077" y="482"/>
                    <a:pt x="1069" y="487"/>
                    <a:pt x="1063" y="487"/>
                  </a:cubicBezTo>
                  <a:cubicBezTo>
                    <a:pt x="1059" y="487"/>
                    <a:pt x="1055" y="485"/>
                    <a:pt x="1052" y="477"/>
                  </a:cubicBezTo>
                  <a:lnTo>
                    <a:pt x="1052" y="477"/>
                  </a:lnTo>
                  <a:cubicBezTo>
                    <a:pt x="1052" y="486"/>
                    <a:pt x="1043" y="521"/>
                    <a:pt x="1078" y="521"/>
                  </a:cubicBezTo>
                  <a:cubicBezTo>
                    <a:pt x="1069" y="521"/>
                    <a:pt x="1069" y="530"/>
                    <a:pt x="1078" y="530"/>
                  </a:cubicBezTo>
                  <a:cubicBezTo>
                    <a:pt x="1078" y="548"/>
                    <a:pt x="1069" y="548"/>
                    <a:pt x="1078" y="566"/>
                  </a:cubicBezTo>
                  <a:lnTo>
                    <a:pt x="1078" y="557"/>
                  </a:lnTo>
                  <a:cubicBezTo>
                    <a:pt x="1122" y="566"/>
                    <a:pt x="1087" y="574"/>
                    <a:pt x="1096" y="583"/>
                  </a:cubicBezTo>
                  <a:cubicBezTo>
                    <a:pt x="1060" y="610"/>
                    <a:pt x="1105" y="601"/>
                    <a:pt x="1069" y="627"/>
                  </a:cubicBezTo>
                  <a:lnTo>
                    <a:pt x="1096" y="627"/>
                  </a:lnTo>
                  <a:cubicBezTo>
                    <a:pt x="1149" y="636"/>
                    <a:pt x="1060" y="645"/>
                    <a:pt x="1078" y="671"/>
                  </a:cubicBezTo>
                  <a:lnTo>
                    <a:pt x="1087" y="663"/>
                  </a:lnTo>
                  <a:lnTo>
                    <a:pt x="1087" y="663"/>
                  </a:lnTo>
                  <a:cubicBezTo>
                    <a:pt x="1105" y="680"/>
                    <a:pt x="1007" y="680"/>
                    <a:pt x="999" y="680"/>
                  </a:cubicBezTo>
                  <a:cubicBezTo>
                    <a:pt x="990" y="680"/>
                    <a:pt x="990" y="680"/>
                    <a:pt x="990" y="671"/>
                  </a:cubicBezTo>
                  <a:lnTo>
                    <a:pt x="990" y="671"/>
                  </a:lnTo>
                  <a:cubicBezTo>
                    <a:pt x="946" y="689"/>
                    <a:pt x="1025" y="689"/>
                    <a:pt x="1025" y="707"/>
                  </a:cubicBezTo>
                  <a:cubicBezTo>
                    <a:pt x="1011" y="707"/>
                    <a:pt x="991" y="696"/>
                    <a:pt x="979" y="696"/>
                  </a:cubicBezTo>
                  <a:cubicBezTo>
                    <a:pt x="976" y="696"/>
                    <a:pt x="974" y="696"/>
                    <a:pt x="972" y="698"/>
                  </a:cubicBezTo>
                  <a:cubicBezTo>
                    <a:pt x="954" y="698"/>
                    <a:pt x="1025" y="751"/>
                    <a:pt x="981" y="760"/>
                  </a:cubicBezTo>
                  <a:cubicBezTo>
                    <a:pt x="999" y="760"/>
                    <a:pt x="1016" y="760"/>
                    <a:pt x="1025" y="777"/>
                  </a:cubicBezTo>
                  <a:cubicBezTo>
                    <a:pt x="1025" y="786"/>
                    <a:pt x="954" y="795"/>
                    <a:pt x="999" y="822"/>
                  </a:cubicBezTo>
                  <a:lnTo>
                    <a:pt x="981" y="822"/>
                  </a:lnTo>
                  <a:cubicBezTo>
                    <a:pt x="990" y="839"/>
                    <a:pt x="990" y="866"/>
                    <a:pt x="1016" y="875"/>
                  </a:cubicBezTo>
                  <a:cubicBezTo>
                    <a:pt x="1009" y="873"/>
                    <a:pt x="1002" y="873"/>
                    <a:pt x="997" y="873"/>
                  </a:cubicBezTo>
                  <a:cubicBezTo>
                    <a:pt x="943" y="873"/>
                    <a:pt x="1008" y="941"/>
                    <a:pt x="974" y="941"/>
                  </a:cubicBezTo>
                  <a:cubicBezTo>
                    <a:pt x="970" y="941"/>
                    <a:pt x="963" y="939"/>
                    <a:pt x="954" y="936"/>
                  </a:cubicBezTo>
                  <a:lnTo>
                    <a:pt x="946" y="972"/>
                  </a:lnTo>
                  <a:lnTo>
                    <a:pt x="937" y="972"/>
                  </a:lnTo>
                  <a:cubicBezTo>
                    <a:pt x="928" y="998"/>
                    <a:pt x="946" y="1007"/>
                    <a:pt x="963" y="1025"/>
                  </a:cubicBezTo>
                  <a:lnTo>
                    <a:pt x="963" y="1025"/>
                  </a:lnTo>
                  <a:cubicBezTo>
                    <a:pt x="963" y="1025"/>
                    <a:pt x="954" y="1016"/>
                    <a:pt x="946" y="1016"/>
                  </a:cubicBezTo>
                  <a:cubicBezTo>
                    <a:pt x="919" y="1042"/>
                    <a:pt x="928" y="1060"/>
                    <a:pt x="963" y="1086"/>
                  </a:cubicBezTo>
                  <a:lnTo>
                    <a:pt x="937" y="1086"/>
                  </a:lnTo>
                  <a:cubicBezTo>
                    <a:pt x="946" y="1086"/>
                    <a:pt x="937" y="1095"/>
                    <a:pt x="928" y="1095"/>
                  </a:cubicBezTo>
                  <a:cubicBezTo>
                    <a:pt x="919" y="1104"/>
                    <a:pt x="910" y="1104"/>
                    <a:pt x="928" y="1122"/>
                  </a:cubicBezTo>
                  <a:cubicBezTo>
                    <a:pt x="919" y="1122"/>
                    <a:pt x="919" y="1113"/>
                    <a:pt x="910" y="1113"/>
                  </a:cubicBezTo>
                  <a:cubicBezTo>
                    <a:pt x="928" y="1131"/>
                    <a:pt x="910" y="1131"/>
                    <a:pt x="901" y="1131"/>
                  </a:cubicBezTo>
                  <a:cubicBezTo>
                    <a:pt x="893" y="1131"/>
                    <a:pt x="893" y="1131"/>
                    <a:pt x="928" y="1175"/>
                  </a:cubicBezTo>
                  <a:cubicBezTo>
                    <a:pt x="937" y="1184"/>
                    <a:pt x="937" y="1192"/>
                    <a:pt x="937" y="1201"/>
                  </a:cubicBezTo>
                  <a:cubicBezTo>
                    <a:pt x="963" y="1210"/>
                    <a:pt x="972" y="1245"/>
                    <a:pt x="990" y="1263"/>
                  </a:cubicBezTo>
                  <a:cubicBezTo>
                    <a:pt x="981" y="1263"/>
                    <a:pt x="937" y="1228"/>
                    <a:pt x="946" y="1228"/>
                  </a:cubicBezTo>
                  <a:lnTo>
                    <a:pt x="954" y="1228"/>
                  </a:lnTo>
                  <a:cubicBezTo>
                    <a:pt x="919" y="1175"/>
                    <a:pt x="910" y="1210"/>
                    <a:pt x="893" y="1175"/>
                  </a:cubicBezTo>
                  <a:cubicBezTo>
                    <a:pt x="887" y="1177"/>
                    <a:pt x="882" y="1178"/>
                    <a:pt x="876" y="1178"/>
                  </a:cubicBezTo>
                  <a:cubicBezTo>
                    <a:pt x="861" y="1178"/>
                    <a:pt x="846" y="1172"/>
                    <a:pt x="840" y="1166"/>
                  </a:cubicBezTo>
                  <a:cubicBezTo>
                    <a:pt x="822" y="1166"/>
                    <a:pt x="822" y="1166"/>
                    <a:pt x="813" y="1157"/>
                  </a:cubicBezTo>
                  <a:lnTo>
                    <a:pt x="769" y="1157"/>
                  </a:lnTo>
                  <a:lnTo>
                    <a:pt x="778" y="1192"/>
                  </a:lnTo>
                  <a:lnTo>
                    <a:pt x="751" y="1192"/>
                  </a:lnTo>
                  <a:cubicBezTo>
                    <a:pt x="751" y="1184"/>
                    <a:pt x="751" y="1157"/>
                    <a:pt x="760" y="1157"/>
                  </a:cubicBezTo>
                  <a:cubicBezTo>
                    <a:pt x="759" y="1154"/>
                    <a:pt x="757" y="1153"/>
                    <a:pt x="756" y="1153"/>
                  </a:cubicBezTo>
                  <a:cubicBezTo>
                    <a:pt x="748" y="1153"/>
                    <a:pt x="741" y="1185"/>
                    <a:pt x="734" y="1192"/>
                  </a:cubicBezTo>
                  <a:cubicBezTo>
                    <a:pt x="707" y="1175"/>
                    <a:pt x="751" y="1139"/>
                    <a:pt x="743" y="1139"/>
                  </a:cubicBezTo>
                  <a:lnTo>
                    <a:pt x="743" y="1139"/>
                  </a:lnTo>
                  <a:lnTo>
                    <a:pt x="734" y="1148"/>
                  </a:lnTo>
                  <a:cubicBezTo>
                    <a:pt x="725" y="1166"/>
                    <a:pt x="725" y="1184"/>
                    <a:pt x="707" y="1184"/>
                  </a:cubicBezTo>
                  <a:cubicBezTo>
                    <a:pt x="698" y="1175"/>
                    <a:pt x="698" y="1157"/>
                    <a:pt x="698" y="1157"/>
                  </a:cubicBezTo>
                  <a:cubicBezTo>
                    <a:pt x="698" y="1148"/>
                    <a:pt x="698" y="1148"/>
                    <a:pt x="690" y="1148"/>
                  </a:cubicBezTo>
                  <a:lnTo>
                    <a:pt x="663" y="1148"/>
                  </a:lnTo>
                  <a:lnTo>
                    <a:pt x="672" y="1184"/>
                  </a:lnTo>
                  <a:cubicBezTo>
                    <a:pt x="663" y="1192"/>
                    <a:pt x="654" y="1175"/>
                    <a:pt x="663" y="1219"/>
                  </a:cubicBezTo>
                  <a:cubicBezTo>
                    <a:pt x="653" y="1184"/>
                    <a:pt x="623" y="1180"/>
                    <a:pt x="598" y="1180"/>
                  </a:cubicBezTo>
                  <a:cubicBezTo>
                    <a:pt x="590" y="1180"/>
                    <a:pt x="583" y="1180"/>
                    <a:pt x="577" y="1180"/>
                  </a:cubicBezTo>
                  <a:cubicBezTo>
                    <a:pt x="567" y="1180"/>
                    <a:pt x="559" y="1180"/>
                    <a:pt x="557" y="1175"/>
                  </a:cubicBezTo>
                  <a:cubicBezTo>
                    <a:pt x="548" y="1192"/>
                    <a:pt x="531" y="1192"/>
                    <a:pt x="513" y="1192"/>
                  </a:cubicBezTo>
                  <a:cubicBezTo>
                    <a:pt x="513" y="1192"/>
                    <a:pt x="513" y="1229"/>
                    <a:pt x="500" y="1229"/>
                  </a:cubicBezTo>
                  <a:cubicBezTo>
                    <a:pt x="498" y="1229"/>
                    <a:pt x="497" y="1229"/>
                    <a:pt x="495" y="1228"/>
                  </a:cubicBezTo>
                  <a:cubicBezTo>
                    <a:pt x="513" y="1148"/>
                    <a:pt x="469" y="1192"/>
                    <a:pt x="469" y="1139"/>
                  </a:cubicBezTo>
                  <a:cubicBezTo>
                    <a:pt x="469" y="1175"/>
                    <a:pt x="416" y="1139"/>
                    <a:pt x="433" y="1192"/>
                  </a:cubicBezTo>
                  <a:cubicBezTo>
                    <a:pt x="416" y="1184"/>
                    <a:pt x="433" y="1166"/>
                    <a:pt x="425" y="1148"/>
                  </a:cubicBezTo>
                  <a:lnTo>
                    <a:pt x="425" y="1148"/>
                  </a:lnTo>
                  <a:cubicBezTo>
                    <a:pt x="418" y="1154"/>
                    <a:pt x="411" y="1156"/>
                    <a:pt x="403" y="1156"/>
                  </a:cubicBezTo>
                  <a:cubicBezTo>
                    <a:pt x="375" y="1156"/>
                    <a:pt x="347" y="1122"/>
                    <a:pt x="319" y="1122"/>
                  </a:cubicBezTo>
                  <a:cubicBezTo>
                    <a:pt x="319" y="1131"/>
                    <a:pt x="328" y="1148"/>
                    <a:pt x="310" y="1157"/>
                  </a:cubicBezTo>
                  <a:cubicBezTo>
                    <a:pt x="310" y="1139"/>
                    <a:pt x="310" y="1122"/>
                    <a:pt x="310" y="1104"/>
                  </a:cubicBezTo>
                  <a:cubicBezTo>
                    <a:pt x="303" y="1111"/>
                    <a:pt x="291" y="1139"/>
                    <a:pt x="286" y="1139"/>
                  </a:cubicBezTo>
                  <a:cubicBezTo>
                    <a:pt x="284" y="1139"/>
                    <a:pt x="283" y="1137"/>
                    <a:pt x="283" y="1131"/>
                  </a:cubicBezTo>
                  <a:cubicBezTo>
                    <a:pt x="283" y="1131"/>
                    <a:pt x="283" y="1148"/>
                    <a:pt x="275" y="1148"/>
                  </a:cubicBezTo>
                  <a:cubicBezTo>
                    <a:pt x="266" y="1122"/>
                    <a:pt x="239" y="1122"/>
                    <a:pt x="222" y="1104"/>
                  </a:cubicBezTo>
                  <a:cubicBezTo>
                    <a:pt x="204" y="1095"/>
                    <a:pt x="195" y="1060"/>
                    <a:pt x="230" y="1034"/>
                  </a:cubicBezTo>
                  <a:lnTo>
                    <a:pt x="230" y="1034"/>
                  </a:lnTo>
                  <a:cubicBezTo>
                    <a:pt x="222" y="1038"/>
                    <a:pt x="217" y="1040"/>
                    <a:pt x="215" y="1040"/>
                  </a:cubicBezTo>
                  <a:cubicBezTo>
                    <a:pt x="213" y="1040"/>
                    <a:pt x="213" y="1038"/>
                    <a:pt x="213" y="1034"/>
                  </a:cubicBezTo>
                  <a:cubicBezTo>
                    <a:pt x="204" y="1042"/>
                    <a:pt x="186" y="1042"/>
                    <a:pt x="177" y="1042"/>
                  </a:cubicBezTo>
                  <a:cubicBezTo>
                    <a:pt x="186" y="1034"/>
                    <a:pt x="195" y="1025"/>
                    <a:pt x="213" y="1016"/>
                  </a:cubicBezTo>
                  <a:cubicBezTo>
                    <a:pt x="169" y="1007"/>
                    <a:pt x="204" y="981"/>
                    <a:pt x="169" y="981"/>
                  </a:cubicBezTo>
                  <a:lnTo>
                    <a:pt x="177" y="989"/>
                  </a:lnTo>
                  <a:cubicBezTo>
                    <a:pt x="169" y="986"/>
                    <a:pt x="160" y="984"/>
                    <a:pt x="151" y="984"/>
                  </a:cubicBezTo>
                  <a:cubicBezTo>
                    <a:pt x="115" y="984"/>
                    <a:pt x="77" y="1007"/>
                    <a:pt x="27" y="1007"/>
                  </a:cubicBezTo>
                  <a:cubicBezTo>
                    <a:pt x="54" y="1016"/>
                    <a:pt x="36" y="1025"/>
                    <a:pt x="27" y="1042"/>
                  </a:cubicBezTo>
                  <a:cubicBezTo>
                    <a:pt x="10" y="1060"/>
                    <a:pt x="1" y="1086"/>
                    <a:pt x="36" y="1095"/>
                  </a:cubicBezTo>
                  <a:cubicBezTo>
                    <a:pt x="34" y="1097"/>
                    <a:pt x="32" y="1098"/>
                    <a:pt x="31" y="1098"/>
                  </a:cubicBezTo>
                  <a:cubicBezTo>
                    <a:pt x="25" y="1098"/>
                    <a:pt x="20" y="1093"/>
                    <a:pt x="15" y="1093"/>
                  </a:cubicBezTo>
                  <a:cubicBezTo>
                    <a:pt x="13" y="1093"/>
                    <a:pt x="12" y="1093"/>
                    <a:pt x="10" y="1095"/>
                  </a:cubicBezTo>
                  <a:cubicBezTo>
                    <a:pt x="27" y="1104"/>
                    <a:pt x="36" y="1104"/>
                    <a:pt x="36" y="1131"/>
                  </a:cubicBezTo>
                  <a:lnTo>
                    <a:pt x="27" y="1131"/>
                  </a:lnTo>
                  <a:cubicBezTo>
                    <a:pt x="54" y="1184"/>
                    <a:pt x="45" y="1219"/>
                    <a:pt x="89" y="1281"/>
                  </a:cubicBezTo>
                  <a:lnTo>
                    <a:pt x="107" y="1254"/>
                  </a:lnTo>
                  <a:cubicBezTo>
                    <a:pt x="116" y="1263"/>
                    <a:pt x="107" y="1272"/>
                    <a:pt x="107" y="1281"/>
                  </a:cubicBezTo>
                  <a:cubicBezTo>
                    <a:pt x="151" y="1263"/>
                    <a:pt x="80" y="1254"/>
                    <a:pt x="124" y="1237"/>
                  </a:cubicBezTo>
                  <a:lnTo>
                    <a:pt x="124" y="1237"/>
                  </a:lnTo>
                  <a:cubicBezTo>
                    <a:pt x="107" y="1263"/>
                    <a:pt x="133" y="1272"/>
                    <a:pt x="151" y="1290"/>
                  </a:cubicBezTo>
                  <a:cubicBezTo>
                    <a:pt x="169" y="1298"/>
                    <a:pt x="195" y="1307"/>
                    <a:pt x="186" y="1343"/>
                  </a:cubicBezTo>
                  <a:cubicBezTo>
                    <a:pt x="189" y="1343"/>
                    <a:pt x="191" y="1344"/>
                    <a:pt x="192" y="1344"/>
                  </a:cubicBezTo>
                  <a:cubicBezTo>
                    <a:pt x="208" y="1344"/>
                    <a:pt x="199" y="1315"/>
                    <a:pt x="209" y="1315"/>
                  </a:cubicBezTo>
                  <a:cubicBezTo>
                    <a:pt x="210" y="1315"/>
                    <a:pt x="211" y="1315"/>
                    <a:pt x="213" y="1316"/>
                  </a:cubicBezTo>
                  <a:lnTo>
                    <a:pt x="213" y="1334"/>
                  </a:lnTo>
                  <a:lnTo>
                    <a:pt x="230" y="1316"/>
                  </a:lnTo>
                  <a:cubicBezTo>
                    <a:pt x="239" y="1325"/>
                    <a:pt x="239" y="1343"/>
                    <a:pt x="239" y="1360"/>
                  </a:cubicBezTo>
                  <a:lnTo>
                    <a:pt x="222" y="1360"/>
                  </a:lnTo>
                  <a:cubicBezTo>
                    <a:pt x="230" y="1373"/>
                    <a:pt x="244" y="1376"/>
                    <a:pt x="255" y="1376"/>
                  </a:cubicBezTo>
                  <a:cubicBezTo>
                    <a:pt x="260" y="1376"/>
                    <a:pt x="265" y="1375"/>
                    <a:pt x="269" y="1375"/>
                  </a:cubicBezTo>
                  <a:cubicBezTo>
                    <a:pt x="270" y="1375"/>
                    <a:pt x="271" y="1375"/>
                    <a:pt x="272" y="1375"/>
                  </a:cubicBezTo>
                  <a:lnTo>
                    <a:pt x="272" y="1375"/>
                  </a:lnTo>
                  <a:lnTo>
                    <a:pt x="257" y="1360"/>
                  </a:lnTo>
                  <a:cubicBezTo>
                    <a:pt x="289" y="1360"/>
                    <a:pt x="320" y="1370"/>
                    <a:pt x="350" y="1370"/>
                  </a:cubicBezTo>
                  <a:cubicBezTo>
                    <a:pt x="370" y="1370"/>
                    <a:pt x="389" y="1366"/>
                    <a:pt x="407" y="1351"/>
                  </a:cubicBezTo>
                  <a:lnTo>
                    <a:pt x="407" y="1343"/>
                  </a:lnTo>
                  <a:cubicBezTo>
                    <a:pt x="414" y="1339"/>
                    <a:pt x="420" y="1338"/>
                    <a:pt x="424" y="1338"/>
                  </a:cubicBezTo>
                  <a:cubicBezTo>
                    <a:pt x="438" y="1338"/>
                    <a:pt x="440" y="1353"/>
                    <a:pt x="458" y="1353"/>
                  </a:cubicBezTo>
                  <a:cubicBezTo>
                    <a:pt x="461" y="1353"/>
                    <a:pt x="465" y="1352"/>
                    <a:pt x="469" y="1351"/>
                  </a:cubicBezTo>
                  <a:cubicBezTo>
                    <a:pt x="469" y="1345"/>
                    <a:pt x="478" y="1339"/>
                    <a:pt x="486" y="1339"/>
                  </a:cubicBezTo>
                  <a:cubicBezTo>
                    <a:pt x="489" y="1339"/>
                    <a:pt x="493" y="1340"/>
                    <a:pt x="495" y="1343"/>
                  </a:cubicBezTo>
                  <a:cubicBezTo>
                    <a:pt x="486" y="1351"/>
                    <a:pt x="504" y="1369"/>
                    <a:pt x="495" y="1387"/>
                  </a:cubicBezTo>
                  <a:cubicBezTo>
                    <a:pt x="531" y="1360"/>
                    <a:pt x="513" y="1369"/>
                    <a:pt x="539" y="1325"/>
                  </a:cubicBezTo>
                  <a:lnTo>
                    <a:pt x="539" y="1343"/>
                  </a:lnTo>
                  <a:cubicBezTo>
                    <a:pt x="548" y="1325"/>
                    <a:pt x="557" y="1316"/>
                    <a:pt x="575" y="1316"/>
                  </a:cubicBezTo>
                  <a:cubicBezTo>
                    <a:pt x="557" y="1334"/>
                    <a:pt x="584" y="1343"/>
                    <a:pt x="566" y="1369"/>
                  </a:cubicBezTo>
                  <a:cubicBezTo>
                    <a:pt x="572" y="1379"/>
                    <a:pt x="578" y="1382"/>
                    <a:pt x="583" y="1382"/>
                  </a:cubicBezTo>
                  <a:cubicBezTo>
                    <a:pt x="596" y="1382"/>
                    <a:pt x="607" y="1367"/>
                    <a:pt x="618" y="1367"/>
                  </a:cubicBezTo>
                  <a:cubicBezTo>
                    <a:pt x="625" y="1367"/>
                    <a:pt x="631" y="1374"/>
                    <a:pt x="637" y="1396"/>
                  </a:cubicBezTo>
                  <a:cubicBezTo>
                    <a:pt x="647" y="1358"/>
                    <a:pt x="632" y="1353"/>
                    <a:pt x="620" y="1353"/>
                  </a:cubicBezTo>
                  <a:cubicBezTo>
                    <a:pt x="616" y="1353"/>
                    <a:pt x="613" y="1353"/>
                    <a:pt x="611" y="1353"/>
                  </a:cubicBezTo>
                  <a:cubicBezTo>
                    <a:pt x="609" y="1353"/>
                    <a:pt x="608" y="1353"/>
                    <a:pt x="610" y="1351"/>
                  </a:cubicBezTo>
                  <a:cubicBezTo>
                    <a:pt x="610" y="1325"/>
                    <a:pt x="628" y="1307"/>
                    <a:pt x="637" y="1307"/>
                  </a:cubicBezTo>
                  <a:cubicBezTo>
                    <a:pt x="654" y="1316"/>
                    <a:pt x="654" y="1387"/>
                    <a:pt x="690" y="1387"/>
                  </a:cubicBezTo>
                  <a:lnTo>
                    <a:pt x="681" y="1387"/>
                  </a:lnTo>
                  <a:cubicBezTo>
                    <a:pt x="683" y="1391"/>
                    <a:pt x="685" y="1392"/>
                    <a:pt x="688" y="1392"/>
                  </a:cubicBezTo>
                  <a:cubicBezTo>
                    <a:pt x="693" y="1392"/>
                    <a:pt x="700" y="1385"/>
                    <a:pt x="706" y="1385"/>
                  </a:cubicBezTo>
                  <a:cubicBezTo>
                    <a:pt x="710" y="1385"/>
                    <a:pt x="713" y="1388"/>
                    <a:pt x="716" y="1396"/>
                  </a:cubicBezTo>
                  <a:cubicBezTo>
                    <a:pt x="725" y="1360"/>
                    <a:pt x="734" y="1396"/>
                    <a:pt x="734" y="1351"/>
                  </a:cubicBezTo>
                  <a:lnTo>
                    <a:pt x="734" y="1351"/>
                  </a:lnTo>
                  <a:lnTo>
                    <a:pt x="707" y="1360"/>
                  </a:lnTo>
                  <a:cubicBezTo>
                    <a:pt x="721" y="1353"/>
                    <a:pt x="736" y="1318"/>
                    <a:pt x="754" y="1318"/>
                  </a:cubicBezTo>
                  <a:cubicBezTo>
                    <a:pt x="759" y="1318"/>
                    <a:pt x="764" y="1320"/>
                    <a:pt x="769" y="1325"/>
                  </a:cubicBezTo>
                  <a:cubicBezTo>
                    <a:pt x="760" y="1334"/>
                    <a:pt x="751" y="1343"/>
                    <a:pt x="751" y="1351"/>
                  </a:cubicBezTo>
                  <a:cubicBezTo>
                    <a:pt x="753" y="1353"/>
                    <a:pt x="755" y="1354"/>
                    <a:pt x="757" y="1354"/>
                  </a:cubicBezTo>
                  <a:cubicBezTo>
                    <a:pt x="762" y="1354"/>
                    <a:pt x="766" y="1349"/>
                    <a:pt x="768" y="1349"/>
                  </a:cubicBezTo>
                  <a:cubicBezTo>
                    <a:pt x="769" y="1349"/>
                    <a:pt x="769" y="1350"/>
                    <a:pt x="769" y="1351"/>
                  </a:cubicBezTo>
                  <a:cubicBezTo>
                    <a:pt x="769" y="1396"/>
                    <a:pt x="743" y="1360"/>
                    <a:pt x="725" y="1396"/>
                  </a:cubicBezTo>
                  <a:cubicBezTo>
                    <a:pt x="726" y="1399"/>
                    <a:pt x="728" y="1400"/>
                    <a:pt x="730" y="1400"/>
                  </a:cubicBezTo>
                  <a:cubicBezTo>
                    <a:pt x="735" y="1400"/>
                    <a:pt x="741" y="1393"/>
                    <a:pt x="743" y="1393"/>
                  </a:cubicBezTo>
                  <a:lnTo>
                    <a:pt x="743" y="1393"/>
                  </a:lnTo>
                  <a:cubicBezTo>
                    <a:pt x="745" y="1393"/>
                    <a:pt x="746" y="1397"/>
                    <a:pt x="743" y="1413"/>
                  </a:cubicBezTo>
                  <a:cubicBezTo>
                    <a:pt x="749" y="1392"/>
                    <a:pt x="755" y="1386"/>
                    <a:pt x="761" y="1386"/>
                  </a:cubicBezTo>
                  <a:cubicBezTo>
                    <a:pt x="768" y="1386"/>
                    <a:pt x="774" y="1393"/>
                    <a:pt x="781" y="1393"/>
                  </a:cubicBezTo>
                  <a:cubicBezTo>
                    <a:pt x="786" y="1393"/>
                    <a:pt x="791" y="1390"/>
                    <a:pt x="796" y="1378"/>
                  </a:cubicBezTo>
                  <a:lnTo>
                    <a:pt x="796" y="1404"/>
                  </a:lnTo>
                  <a:cubicBezTo>
                    <a:pt x="796" y="1396"/>
                    <a:pt x="804" y="1387"/>
                    <a:pt x="813" y="1387"/>
                  </a:cubicBezTo>
                  <a:lnTo>
                    <a:pt x="804" y="1422"/>
                  </a:lnTo>
                  <a:cubicBezTo>
                    <a:pt x="806" y="1414"/>
                    <a:pt x="810" y="1411"/>
                    <a:pt x="814" y="1411"/>
                  </a:cubicBezTo>
                  <a:cubicBezTo>
                    <a:pt x="826" y="1411"/>
                    <a:pt x="845" y="1434"/>
                    <a:pt x="858" y="1434"/>
                  </a:cubicBezTo>
                  <a:cubicBezTo>
                    <a:pt x="861" y="1434"/>
                    <a:pt x="864" y="1433"/>
                    <a:pt x="866" y="1431"/>
                  </a:cubicBezTo>
                  <a:cubicBezTo>
                    <a:pt x="813" y="1431"/>
                    <a:pt x="857" y="1396"/>
                    <a:pt x="831" y="1378"/>
                  </a:cubicBezTo>
                  <a:cubicBezTo>
                    <a:pt x="838" y="1373"/>
                    <a:pt x="845" y="1371"/>
                    <a:pt x="850" y="1371"/>
                  </a:cubicBezTo>
                  <a:cubicBezTo>
                    <a:pt x="880" y="1371"/>
                    <a:pt x="885" y="1433"/>
                    <a:pt x="930" y="1433"/>
                  </a:cubicBezTo>
                  <a:cubicBezTo>
                    <a:pt x="935" y="1433"/>
                    <a:pt x="940" y="1432"/>
                    <a:pt x="946" y="1431"/>
                  </a:cubicBezTo>
                  <a:cubicBezTo>
                    <a:pt x="937" y="1431"/>
                    <a:pt x="901" y="1413"/>
                    <a:pt x="919" y="1404"/>
                  </a:cubicBezTo>
                  <a:lnTo>
                    <a:pt x="919" y="1404"/>
                  </a:lnTo>
                  <a:cubicBezTo>
                    <a:pt x="928" y="1404"/>
                    <a:pt x="954" y="1422"/>
                    <a:pt x="972" y="1431"/>
                  </a:cubicBezTo>
                  <a:cubicBezTo>
                    <a:pt x="1016" y="1422"/>
                    <a:pt x="946" y="1404"/>
                    <a:pt x="963" y="1387"/>
                  </a:cubicBezTo>
                  <a:lnTo>
                    <a:pt x="963" y="1387"/>
                  </a:lnTo>
                  <a:cubicBezTo>
                    <a:pt x="970" y="1395"/>
                    <a:pt x="974" y="1399"/>
                    <a:pt x="977" y="1399"/>
                  </a:cubicBezTo>
                  <a:cubicBezTo>
                    <a:pt x="986" y="1399"/>
                    <a:pt x="983" y="1367"/>
                    <a:pt x="990" y="1360"/>
                  </a:cubicBezTo>
                  <a:lnTo>
                    <a:pt x="1007" y="1387"/>
                  </a:lnTo>
                  <a:cubicBezTo>
                    <a:pt x="1014" y="1389"/>
                    <a:pt x="1019" y="1390"/>
                    <a:pt x="1023" y="1390"/>
                  </a:cubicBezTo>
                  <a:cubicBezTo>
                    <a:pt x="1048" y="1390"/>
                    <a:pt x="1003" y="1349"/>
                    <a:pt x="1027" y="1349"/>
                  </a:cubicBezTo>
                  <a:cubicBezTo>
                    <a:pt x="1031" y="1349"/>
                    <a:pt x="1036" y="1349"/>
                    <a:pt x="1043" y="1351"/>
                  </a:cubicBezTo>
                  <a:cubicBezTo>
                    <a:pt x="1043" y="1360"/>
                    <a:pt x="1043" y="1378"/>
                    <a:pt x="1043" y="1387"/>
                  </a:cubicBezTo>
                  <a:lnTo>
                    <a:pt x="1060" y="1378"/>
                  </a:lnTo>
                  <a:lnTo>
                    <a:pt x="1078" y="1404"/>
                  </a:lnTo>
                  <a:cubicBezTo>
                    <a:pt x="1083" y="1394"/>
                    <a:pt x="1091" y="1390"/>
                    <a:pt x="1104" y="1390"/>
                  </a:cubicBezTo>
                  <a:cubicBezTo>
                    <a:pt x="1114" y="1390"/>
                    <a:pt x="1125" y="1392"/>
                    <a:pt x="1140" y="1396"/>
                  </a:cubicBezTo>
                  <a:cubicBezTo>
                    <a:pt x="1113" y="1378"/>
                    <a:pt x="1096" y="1351"/>
                    <a:pt x="1113" y="1343"/>
                  </a:cubicBezTo>
                  <a:lnTo>
                    <a:pt x="1113" y="1343"/>
                  </a:lnTo>
                  <a:cubicBezTo>
                    <a:pt x="1135" y="1350"/>
                    <a:pt x="1133" y="1363"/>
                    <a:pt x="1141" y="1363"/>
                  </a:cubicBezTo>
                  <a:cubicBezTo>
                    <a:pt x="1143" y="1363"/>
                    <a:pt x="1145" y="1362"/>
                    <a:pt x="1149" y="1360"/>
                  </a:cubicBezTo>
                  <a:cubicBezTo>
                    <a:pt x="1161" y="1373"/>
                    <a:pt x="1173" y="1389"/>
                    <a:pt x="1165" y="1389"/>
                  </a:cubicBezTo>
                  <a:cubicBezTo>
                    <a:pt x="1161" y="1389"/>
                    <a:pt x="1153" y="1386"/>
                    <a:pt x="1140" y="1378"/>
                  </a:cubicBezTo>
                  <a:lnTo>
                    <a:pt x="1140" y="1378"/>
                  </a:lnTo>
                  <a:cubicBezTo>
                    <a:pt x="1149" y="1387"/>
                    <a:pt x="1149" y="1396"/>
                    <a:pt x="1158" y="1404"/>
                  </a:cubicBezTo>
                  <a:cubicBezTo>
                    <a:pt x="1168" y="1410"/>
                    <a:pt x="1176" y="1412"/>
                    <a:pt x="1182" y="1412"/>
                  </a:cubicBezTo>
                  <a:cubicBezTo>
                    <a:pt x="1194" y="1412"/>
                    <a:pt x="1196" y="1402"/>
                    <a:pt x="1202" y="1396"/>
                  </a:cubicBezTo>
                  <a:lnTo>
                    <a:pt x="1193" y="1396"/>
                  </a:lnTo>
                  <a:lnTo>
                    <a:pt x="1193" y="1387"/>
                  </a:lnTo>
                  <a:lnTo>
                    <a:pt x="1140" y="1307"/>
                  </a:lnTo>
                  <a:lnTo>
                    <a:pt x="1140" y="1307"/>
                  </a:lnTo>
                  <a:cubicBezTo>
                    <a:pt x="1158" y="1316"/>
                    <a:pt x="1166" y="1325"/>
                    <a:pt x="1175" y="1343"/>
                  </a:cubicBezTo>
                  <a:cubicBezTo>
                    <a:pt x="1166" y="1325"/>
                    <a:pt x="1158" y="1307"/>
                    <a:pt x="1149" y="1290"/>
                  </a:cubicBezTo>
                  <a:lnTo>
                    <a:pt x="1149" y="1290"/>
                  </a:lnTo>
                  <a:cubicBezTo>
                    <a:pt x="1175" y="1316"/>
                    <a:pt x="1202" y="1325"/>
                    <a:pt x="1219" y="1360"/>
                  </a:cubicBezTo>
                  <a:lnTo>
                    <a:pt x="1184" y="1290"/>
                  </a:lnTo>
                  <a:cubicBezTo>
                    <a:pt x="1190" y="1290"/>
                    <a:pt x="1196" y="1282"/>
                    <a:pt x="1204" y="1282"/>
                  </a:cubicBezTo>
                  <a:cubicBezTo>
                    <a:pt x="1209" y="1282"/>
                    <a:pt x="1213" y="1284"/>
                    <a:pt x="1219" y="1290"/>
                  </a:cubicBezTo>
                  <a:cubicBezTo>
                    <a:pt x="1219" y="1254"/>
                    <a:pt x="1166" y="1192"/>
                    <a:pt x="1175" y="1157"/>
                  </a:cubicBezTo>
                  <a:cubicBezTo>
                    <a:pt x="1175" y="1157"/>
                    <a:pt x="1166" y="1148"/>
                    <a:pt x="1166" y="1139"/>
                  </a:cubicBezTo>
                  <a:cubicBezTo>
                    <a:pt x="1166" y="1131"/>
                    <a:pt x="1166" y="1131"/>
                    <a:pt x="1175" y="1113"/>
                  </a:cubicBezTo>
                  <a:cubicBezTo>
                    <a:pt x="1175" y="1113"/>
                    <a:pt x="1184" y="1113"/>
                    <a:pt x="1184" y="1104"/>
                  </a:cubicBezTo>
                  <a:cubicBezTo>
                    <a:pt x="1184" y="1104"/>
                    <a:pt x="1184" y="1095"/>
                    <a:pt x="1175" y="1078"/>
                  </a:cubicBezTo>
                  <a:lnTo>
                    <a:pt x="1219" y="1078"/>
                  </a:lnTo>
                  <a:cubicBezTo>
                    <a:pt x="1211" y="1060"/>
                    <a:pt x="1166" y="1078"/>
                    <a:pt x="1158" y="1051"/>
                  </a:cubicBezTo>
                  <a:cubicBezTo>
                    <a:pt x="1155" y="1045"/>
                    <a:pt x="1158" y="1043"/>
                    <a:pt x="1163" y="1043"/>
                  </a:cubicBezTo>
                  <a:cubicBezTo>
                    <a:pt x="1174" y="1043"/>
                    <a:pt x="1196" y="1051"/>
                    <a:pt x="1202" y="1051"/>
                  </a:cubicBezTo>
                  <a:cubicBezTo>
                    <a:pt x="1184" y="1034"/>
                    <a:pt x="1149" y="1007"/>
                    <a:pt x="1184" y="998"/>
                  </a:cubicBezTo>
                  <a:lnTo>
                    <a:pt x="1184" y="998"/>
                  </a:lnTo>
                  <a:cubicBezTo>
                    <a:pt x="1193" y="1007"/>
                    <a:pt x="1184" y="1007"/>
                    <a:pt x="1184" y="1016"/>
                  </a:cubicBezTo>
                  <a:lnTo>
                    <a:pt x="1211" y="1007"/>
                  </a:lnTo>
                  <a:cubicBezTo>
                    <a:pt x="1237" y="1027"/>
                    <a:pt x="1234" y="1037"/>
                    <a:pt x="1245" y="1037"/>
                  </a:cubicBezTo>
                  <a:cubicBezTo>
                    <a:pt x="1249" y="1037"/>
                    <a:pt x="1255" y="1036"/>
                    <a:pt x="1263" y="1034"/>
                  </a:cubicBezTo>
                  <a:cubicBezTo>
                    <a:pt x="1184" y="1016"/>
                    <a:pt x="1272" y="981"/>
                    <a:pt x="1193" y="963"/>
                  </a:cubicBezTo>
                  <a:lnTo>
                    <a:pt x="1211" y="954"/>
                  </a:lnTo>
                  <a:cubicBezTo>
                    <a:pt x="1211" y="954"/>
                    <a:pt x="1217" y="960"/>
                    <a:pt x="1214" y="962"/>
                  </a:cubicBezTo>
                  <a:lnTo>
                    <a:pt x="1214" y="962"/>
                  </a:lnTo>
                  <a:cubicBezTo>
                    <a:pt x="1250" y="953"/>
                    <a:pt x="1167" y="936"/>
                    <a:pt x="1184" y="910"/>
                  </a:cubicBezTo>
                  <a:cubicBezTo>
                    <a:pt x="1190" y="910"/>
                    <a:pt x="1196" y="906"/>
                    <a:pt x="1202" y="906"/>
                  </a:cubicBezTo>
                  <a:cubicBezTo>
                    <a:pt x="1205" y="906"/>
                    <a:pt x="1208" y="907"/>
                    <a:pt x="1211" y="910"/>
                  </a:cubicBezTo>
                  <a:lnTo>
                    <a:pt x="1202" y="892"/>
                  </a:lnTo>
                  <a:cubicBezTo>
                    <a:pt x="1202" y="889"/>
                    <a:pt x="1203" y="888"/>
                    <a:pt x="1204" y="888"/>
                  </a:cubicBezTo>
                  <a:cubicBezTo>
                    <a:pt x="1207" y="888"/>
                    <a:pt x="1211" y="892"/>
                    <a:pt x="1211" y="892"/>
                  </a:cubicBezTo>
                  <a:lnTo>
                    <a:pt x="1211" y="866"/>
                  </a:lnTo>
                  <a:lnTo>
                    <a:pt x="1219" y="866"/>
                  </a:lnTo>
                  <a:cubicBezTo>
                    <a:pt x="1211" y="857"/>
                    <a:pt x="1193" y="839"/>
                    <a:pt x="1184" y="830"/>
                  </a:cubicBezTo>
                  <a:cubicBezTo>
                    <a:pt x="1202" y="830"/>
                    <a:pt x="1193" y="839"/>
                    <a:pt x="1202" y="839"/>
                  </a:cubicBezTo>
                  <a:lnTo>
                    <a:pt x="1193" y="822"/>
                  </a:lnTo>
                  <a:cubicBezTo>
                    <a:pt x="1211" y="822"/>
                    <a:pt x="1228" y="839"/>
                    <a:pt x="1219" y="848"/>
                  </a:cubicBezTo>
                  <a:cubicBezTo>
                    <a:pt x="1230" y="849"/>
                    <a:pt x="1237" y="850"/>
                    <a:pt x="1243" y="850"/>
                  </a:cubicBezTo>
                  <a:cubicBezTo>
                    <a:pt x="1272" y="850"/>
                    <a:pt x="1223" y="832"/>
                    <a:pt x="1243" y="812"/>
                  </a:cubicBezTo>
                  <a:lnTo>
                    <a:pt x="1243" y="812"/>
                  </a:lnTo>
                  <a:cubicBezTo>
                    <a:pt x="1241" y="812"/>
                    <a:pt x="1239" y="813"/>
                    <a:pt x="1237" y="813"/>
                  </a:cubicBezTo>
                  <a:cubicBezTo>
                    <a:pt x="1211" y="795"/>
                    <a:pt x="1228" y="795"/>
                    <a:pt x="1237" y="795"/>
                  </a:cubicBezTo>
                  <a:cubicBezTo>
                    <a:pt x="1246" y="786"/>
                    <a:pt x="1246" y="786"/>
                    <a:pt x="1237" y="769"/>
                  </a:cubicBezTo>
                  <a:lnTo>
                    <a:pt x="1237" y="769"/>
                  </a:lnTo>
                  <a:cubicBezTo>
                    <a:pt x="1242" y="770"/>
                    <a:pt x="1246" y="771"/>
                    <a:pt x="1249" y="771"/>
                  </a:cubicBezTo>
                  <a:cubicBezTo>
                    <a:pt x="1261" y="771"/>
                    <a:pt x="1256" y="758"/>
                    <a:pt x="1263" y="751"/>
                  </a:cubicBezTo>
                  <a:lnTo>
                    <a:pt x="1290" y="760"/>
                  </a:lnTo>
                  <a:cubicBezTo>
                    <a:pt x="1290" y="742"/>
                    <a:pt x="1272" y="742"/>
                    <a:pt x="1255" y="724"/>
                  </a:cubicBezTo>
                  <a:cubicBezTo>
                    <a:pt x="1263" y="716"/>
                    <a:pt x="1290" y="716"/>
                    <a:pt x="1316" y="716"/>
                  </a:cubicBezTo>
                  <a:cubicBezTo>
                    <a:pt x="1319" y="707"/>
                    <a:pt x="1315" y="705"/>
                    <a:pt x="1307" y="705"/>
                  </a:cubicBezTo>
                  <a:cubicBezTo>
                    <a:pt x="1300" y="705"/>
                    <a:pt x="1292" y="706"/>
                    <a:pt x="1285" y="706"/>
                  </a:cubicBezTo>
                  <a:cubicBezTo>
                    <a:pt x="1273" y="706"/>
                    <a:pt x="1263" y="703"/>
                    <a:pt x="1263" y="689"/>
                  </a:cubicBezTo>
                  <a:cubicBezTo>
                    <a:pt x="1281" y="671"/>
                    <a:pt x="1272" y="654"/>
                    <a:pt x="1255" y="627"/>
                  </a:cubicBezTo>
                  <a:cubicBezTo>
                    <a:pt x="1258" y="621"/>
                    <a:pt x="1261" y="620"/>
                    <a:pt x="1263" y="620"/>
                  </a:cubicBezTo>
                  <a:cubicBezTo>
                    <a:pt x="1269" y="620"/>
                    <a:pt x="1275" y="627"/>
                    <a:pt x="1281" y="627"/>
                  </a:cubicBezTo>
                  <a:lnTo>
                    <a:pt x="1255" y="610"/>
                  </a:lnTo>
                  <a:cubicBezTo>
                    <a:pt x="1255" y="607"/>
                    <a:pt x="1256" y="606"/>
                    <a:pt x="1257" y="606"/>
                  </a:cubicBezTo>
                  <a:cubicBezTo>
                    <a:pt x="1261" y="606"/>
                    <a:pt x="1266" y="610"/>
                    <a:pt x="1272" y="610"/>
                  </a:cubicBezTo>
                  <a:cubicBezTo>
                    <a:pt x="1263" y="592"/>
                    <a:pt x="1237" y="601"/>
                    <a:pt x="1228" y="583"/>
                  </a:cubicBezTo>
                  <a:cubicBezTo>
                    <a:pt x="1184" y="583"/>
                    <a:pt x="1290" y="548"/>
                    <a:pt x="1237" y="521"/>
                  </a:cubicBezTo>
                  <a:lnTo>
                    <a:pt x="1272" y="521"/>
                  </a:lnTo>
                  <a:cubicBezTo>
                    <a:pt x="1237" y="495"/>
                    <a:pt x="1246" y="495"/>
                    <a:pt x="1202" y="477"/>
                  </a:cubicBezTo>
                  <a:lnTo>
                    <a:pt x="1219" y="451"/>
                  </a:lnTo>
                  <a:lnTo>
                    <a:pt x="1219" y="451"/>
                  </a:lnTo>
                  <a:cubicBezTo>
                    <a:pt x="1212" y="458"/>
                    <a:pt x="1201" y="461"/>
                    <a:pt x="1189" y="461"/>
                  </a:cubicBezTo>
                  <a:cubicBezTo>
                    <a:pt x="1173" y="461"/>
                    <a:pt x="1155" y="456"/>
                    <a:pt x="1140" y="451"/>
                  </a:cubicBezTo>
                  <a:cubicBezTo>
                    <a:pt x="1122" y="460"/>
                    <a:pt x="1113" y="468"/>
                    <a:pt x="1113" y="468"/>
                  </a:cubicBezTo>
                  <a:cubicBezTo>
                    <a:pt x="1105" y="468"/>
                    <a:pt x="1096" y="460"/>
                    <a:pt x="1087" y="451"/>
                  </a:cubicBezTo>
                  <a:lnTo>
                    <a:pt x="1122" y="451"/>
                  </a:lnTo>
                  <a:cubicBezTo>
                    <a:pt x="1113" y="451"/>
                    <a:pt x="1113" y="442"/>
                    <a:pt x="1105" y="442"/>
                  </a:cubicBezTo>
                  <a:cubicBezTo>
                    <a:pt x="1122" y="433"/>
                    <a:pt x="1140" y="433"/>
                    <a:pt x="1158" y="433"/>
                  </a:cubicBezTo>
                  <a:cubicBezTo>
                    <a:pt x="1158" y="433"/>
                    <a:pt x="1149" y="442"/>
                    <a:pt x="1140" y="442"/>
                  </a:cubicBezTo>
                  <a:lnTo>
                    <a:pt x="1211" y="442"/>
                  </a:lnTo>
                  <a:cubicBezTo>
                    <a:pt x="1202" y="433"/>
                    <a:pt x="1202" y="433"/>
                    <a:pt x="1193" y="433"/>
                  </a:cubicBezTo>
                  <a:lnTo>
                    <a:pt x="1211" y="433"/>
                  </a:lnTo>
                  <a:cubicBezTo>
                    <a:pt x="1211" y="424"/>
                    <a:pt x="1202" y="424"/>
                    <a:pt x="1193" y="424"/>
                  </a:cubicBezTo>
                  <a:lnTo>
                    <a:pt x="1228" y="407"/>
                  </a:lnTo>
                  <a:lnTo>
                    <a:pt x="1219" y="407"/>
                  </a:lnTo>
                  <a:cubicBezTo>
                    <a:pt x="1219" y="398"/>
                    <a:pt x="1219" y="380"/>
                    <a:pt x="1219" y="362"/>
                  </a:cubicBezTo>
                  <a:cubicBezTo>
                    <a:pt x="1197" y="354"/>
                    <a:pt x="1171" y="354"/>
                    <a:pt x="1145" y="354"/>
                  </a:cubicBezTo>
                  <a:cubicBezTo>
                    <a:pt x="1120" y="354"/>
                    <a:pt x="1096" y="354"/>
                    <a:pt x="1078" y="345"/>
                  </a:cubicBezTo>
                  <a:cubicBezTo>
                    <a:pt x="1105" y="327"/>
                    <a:pt x="1113" y="318"/>
                    <a:pt x="1149" y="292"/>
                  </a:cubicBezTo>
                  <a:lnTo>
                    <a:pt x="1149" y="292"/>
                  </a:lnTo>
                  <a:cubicBezTo>
                    <a:pt x="1122" y="327"/>
                    <a:pt x="1175" y="309"/>
                    <a:pt x="1184" y="336"/>
                  </a:cubicBezTo>
                  <a:cubicBezTo>
                    <a:pt x="1184" y="327"/>
                    <a:pt x="1193" y="318"/>
                    <a:pt x="1202" y="318"/>
                  </a:cubicBezTo>
                  <a:cubicBezTo>
                    <a:pt x="1184" y="309"/>
                    <a:pt x="1166" y="309"/>
                    <a:pt x="1149" y="301"/>
                  </a:cubicBezTo>
                  <a:cubicBezTo>
                    <a:pt x="1175" y="283"/>
                    <a:pt x="1166" y="283"/>
                    <a:pt x="1166" y="265"/>
                  </a:cubicBezTo>
                  <a:lnTo>
                    <a:pt x="1166" y="265"/>
                  </a:lnTo>
                  <a:cubicBezTo>
                    <a:pt x="1152" y="277"/>
                    <a:pt x="1141" y="281"/>
                    <a:pt x="1132" y="281"/>
                  </a:cubicBezTo>
                  <a:cubicBezTo>
                    <a:pt x="1115" y="281"/>
                    <a:pt x="1107" y="265"/>
                    <a:pt x="1096" y="265"/>
                  </a:cubicBezTo>
                  <a:cubicBezTo>
                    <a:pt x="1101" y="254"/>
                    <a:pt x="1110" y="247"/>
                    <a:pt x="1118" y="247"/>
                  </a:cubicBezTo>
                  <a:cubicBezTo>
                    <a:pt x="1123" y="247"/>
                    <a:pt x="1128" y="250"/>
                    <a:pt x="1131" y="257"/>
                  </a:cubicBezTo>
                  <a:cubicBezTo>
                    <a:pt x="1136" y="245"/>
                    <a:pt x="1134" y="241"/>
                    <a:pt x="1129" y="241"/>
                  </a:cubicBezTo>
                  <a:cubicBezTo>
                    <a:pt x="1118" y="241"/>
                    <a:pt x="1094" y="258"/>
                    <a:pt x="1083" y="258"/>
                  </a:cubicBezTo>
                  <a:cubicBezTo>
                    <a:pt x="1078" y="258"/>
                    <a:pt x="1076" y="255"/>
                    <a:pt x="1078" y="248"/>
                  </a:cubicBezTo>
                  <a:lnTo>
                    <a:pt x="1087" y="248"/>
                  </a:lnTo>
                  <a:cubicBezTo>
                    <a:pt x="1069" y="248"/>
                    <a:pt x="1060" y="221"/>
                    <a:pt x="1069" y="212"/>
                  </a:cubicBezTo>
                  <a:lnTo>
                    <a:pt x="1069" y="212"/>
                  </a:lnTo>
                  <a:lnTo>
                    <a:pt x="1078" y="221"/>
                  </a:lnTo>
                  <a:cubicBezTo>
                    <a:pt x="1060" y="198"/>
                    <a:pt x="1031" y="178"/>
                    <a:pt x="1005" y="178"/>
                  </a:cubicBezTo>
                  <a:cubicBezTo>
                    <a:pt x="993" y="178"/>
                    <a:pt x="981" y="183"/>
                    <a:pt x="972" y="195"/>
                  </a:cubicBezTo>
                  <a:cubicBezTo>
                    <a:pt x="972" y="195"/>
                    <a:pt x="999" y="151"/>
                    <a:pt x="1007" y="142"/>
                  </a:cubicBezTo>
                  <a:lnTo>
                    <a:pt x="1007" y="142"/>
                  </a:lnTo>
                  <a:cubicBezTo>
                    <a:pt x="963" y="177"/>
                    <a:pt x="928" y="221"/>
                    <a:pt x="884" y="257"/>
                  </a:cubicBezTo>
                  <a:cubicBezTo>
                    <a:pt x="910" y="221"/>
                    <a:pt x="937" y="133"/>
                    <a:pt x="972" y="115"/>
                  </a:cubicBezTo>
                  <a:cubicBezTo>
                    <a:pt x="966" y="109"/>
                    <a:pt x="960" y="103"/>
                    <a:pt x="950" y="103"/>
                  </a:cubicBezTo>
                  <a:cubicBezTo>
                    <a:pt x="946" y="103"/>
                    <a:pt x="942" y="104"/>
                    <a:pt x="937" y="106"/>
                  </a:cubicBezTo>
                  <a:cubicBezTo>
                    <a:pt x="937" y="115"/>
                    <a:pt x="928" y="168"/>
                    <a:pt x="919" y="168"/>
                  </a:cubicBezTo>
                  <a:cubicBezTo>
                    <a:pt x="919" y="117"/>
                    <a:pt x="919" y="140"/>
                    <a:pt x="903" y="101"/>
                  </a:cubicBezTo>
                  <a:lnTo>
                    <a:pt x="903" y="101"/>
                  </a:lnTo>
                  <a:cubicBezTo>
                    <a:pt x="904" y="115"/>
                    <a:pt x="874" y="159"/>
                    <a:pt x="866" y="159"/>
                  </a:cubicBezTo>
                  <a:cubicBezTo>
                    <a:pt x="875" y="151"/>
                    <a:pt x="893" y="98"/>
                    <a:pt x="893" y="89"/>
                  </a:cubicBezTo>
                  <a:lnTo>
                    <a:pt x="893" y="89"/>
                  </a:lnTo>
                  <a:cubicBezTo>
                    <a:pt x="875" y="106"/>
                    <a:pt x="866" y="124"/>
                    <a:pt x="848" y="142"/>
                  </a:cubicBezTo>
                  <a:cubicBezTo>
                    <a:pt x="857" y="133"/>
                    <a:pt x="866" y="89"/>
                    <a:pt x="866" y="71"/>
                  </a:cubicBezTo>
                  <a:lnTo>
                    <a:pt x="866" y="71"/>
                  </a:lnTo>
                  <a:cubicBezTo>
                    <a:pt x="866" y="76"/>
                    <a:pt x="864" y="77"/>
                    <a:pt x="861" y="77"/>
                  </a:cubicBezTo>
                  <a:cubicBezTo>
                    <a:pt x="855" y="77"/>
                    <a:pt x="842" y="69"/>
                    <a:pt x="830" y="69"/>
                  </a:cubicBezTo>
                  <a:cubicBezTo>
                    <a:pt x="828" y="69"/>
                    <a:pt x="825" y="70"/>
                    <a:pt x="822" y="71"/>
                  </a:cubicBezTo>
                  <a:lnTo>
                    <a:pt x="840" y="89"/>
                  </a:lnTo>
                  <a:cubicBezTo>
                    <a:pt x="837" y="87"/>
                    <a:pt x="834" y="87"/>
                    <a:pt x="831" y="87"/>
                  </a:cubicBezTo>
                  <a:cubicBezTo>
                    <a:pt x="803" y="87"/>
                    <a:pt x="786" y="160"/>
                    <a:pt x="764" y="160"/>
                  </a:cubicBezTo>
                  <a:cubicBezTo>
                    <a:pt x="762" y="160"/>
                    <a:pt x="761" y="160"/>
                    <a:pt x="760" y="159"/>
                  </a:cubicBezTo>
                  <a:cubicBezTo>
                    <a:pt x="760" y="151"/>
                    <a:pt x="778" y="80"/>
                    <a:pt x="760" y="71"/>
                  </a:cubicBezTo>
                  <a:cubicBezTo>
                    <a:pt x="751" y="106"/>
                    <a:pt x="716" y="221"/>
                    <a:pt x="690" y="248"/>
                  </a:cubicBezTo>
                  <a:lnTo>
                    <a:pt x="690" y="230"/>
                  </a:lnTo>
                  <a:lnTo>
                    <a:pt x="672" y="248"/>
                  </a:lnTo>
                  <a:cubicBezTo>
                    <a:pt x="681" y="204"/>
                    <a:pt x="725" y="98"/>
                    <a:pt x="751" y="62"/>
                  </a:cubicBezTo>
                  <a:cubicBezTo>
                    <a:pt x="738" y="49"/>
                    <a:pt x="740" y="41"/>
                    <a:pt x="734" y="41"/>
                  </a:cubicBezTo>
                  <a:cubicBezTo>
                    <a:pt x="732" y="41"/>
                    <a:pt x="730" y="42"/>
                    <a:pt x="725" y="45"/>
                  </a:cubicBezTo>
                  <a:cubicBezTo>
                    <a:pt x="725" y="27"/>
                    <a:pt x="743" y="18"/>
                    <a:pt x="743" y="18"/>
                  </a:cubicBezTo>
                  <a:lnTo>
                    <a:pt x="69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1"/>
            <p:cNvSpPr/>
            <p:nvPr/>
          </p:nvSpPr>
          <p:spPr>
            <a:xfrm>
              <a:off x="2355867" y="2491774"/>
              <a:ext cx="1745" cy="950"/>
            </a:xfrm>
            <a:custGeom>
              <a:rect b="b" l="l" r="r" t="t"/>
              <a:pathLst>
                <a:path extrusionOk="0" h="9" w="19">
                  <a:moveTo>
                    <a:pt x="18" y="0"/>
                  </a:moveTo>
                  <a:cubicBezTo>
                    <a:pt x="9" y="0"/>
                    <a:pt x="9" y="0"/>
                    <a:pt x="1" y="9"/>
                  </a:cubicBezTo>
                  <a:cubicBezTo>
                    <a:pt x="9" y="9"/>
                    <a:pt x="9"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1"/>
            <p:cNvSpPr/>
            <p:nvPr/>
          </p:nvSpPr>
          <p:spPr>
            <a:xfrm>
              <a:off x="2352652" y="2568181"/>
              <a:ext cx="918" cy="106"/>
            </a:xfrm>
            <a:custGeom>
              <a:rect b="b" l="l" r="r" t="t"/>
              <a:pathLst>
                <a:path extrusionOk="0" h="1" w="10">
                  <a:moveTo>
                    <a:pt x="0" y="0"/>
                  </a:moveTo>
                  <a:lnTo>
                    <a:pt x="0" y="0"/>
                  </a:lnTo>
                  <a:cubicBezTo>
                    <a:pt x="0"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1"/>
            <p:cNvSpPr/>
            <p:nvPr/>
          </p:nvSpPr>
          <p:spPr>
            <a:xfrm>
              <a:off x="2294240" y="2452621"/>
              <a:ext cx="1745" cy="1055"/>
            </a:xfrm>
            <a:custGeom>
              <a:rect b="b" l="l" r="r" t="t"/>
              <a:pathLst>
                <a:path extrusionOk="0" h="10" w="19">
                  <a:moveTo>
                    <a:pt x="0" y="0"/>
                  </a:moveTo>
                  <a:lnTo>
                    <a:pt x="0" y="0"/>
                  </a:lnTo>
                  <a:cubicBezTo>
                    <a:pt x="9" y="0"/>
                    <a:pt x="9" y="9"/>
                    <a:pt x="18" y="9"/>
                  </a:cubicBezTo>
                  <a:cubicBezTo>
                    <a:pt x="18"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1"/>
            <p:cNvSpPr/>
            <p:nvPr/>
          </p:nvSpPr>
          <p:spPr>
            <a:xfrm>
              <a:off x="2275596" y="2494518"/>
              <a:ext cx="1745" cy="1055"/>
            </a:xfrm>
            <a:custGeom>
              <a:rect b="b" l="l" r="r" t="t"/>
              <a:pathLst>
                <a:path extrusionOk="0" h="10" w="19">
                  <a:moveTo>
                    <a:pt x="0" y="1"/>
                  </a:moveTo>
                  <a:cubicBezTo>
                    <a:pt x="9" y="1"/>
                    <a:pt x="18" y="1"/>
                    <a:pt x="18" y="9"/>
                  </a:cubicBez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1"/>
            <p:cNvSpPr/>
            <p:nvPr/>
          </p:nvSpPr>
          <p:spPr>
            <a:xfrm>
              <a:off x="2259339" y="2496945"/>
              <a:ext cx="1469" cy="1372"/>
            </a:xfrm>
            <a:custGeom>
              <a:rect b="b" l="l" r="r" t="t"/>
              <a:pathLst>
                <a:path extrusionOk="0" h="13" w="16">
                  <a:moveTo>
                    <a:pt x="8" y="0"/>
                  </a:moveTo>
                  <a:cubicBezTo>
                    <a:pt x="6" y="0"/>
                    <a:pt x="3" y="1"/>
                    <a:pt x="1" y="4"/>
                  </a:cubicBezTo>
                  <a:cubicBezTo>
                    <a:pt x="1" y="4"/>
                    <a:pt x="1" y="4"/>
                    <a:pt x="1" y="13"/>
                  </a:cubicBezTo>
                  <a:lnTo>
                    <a:pt x="10" y="13"/>
                  </a:lnTo>
                  <a:cubicBezTo>
                    <a:pt x="16" y="7"/>
                    <a:pt x="13" y="0"/>
                    <a:pt x="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61"/>
            <p:cNvSpPr/>
            <p:nvPr/>
          </p:nvSpPr>
          <p:spPr>
            <a:xfrm>
              <a:off x="2267881" y="2491352"/>
              <a:ext cx="2480" cy="1794"/>
            </a:xfrm>
            <a:custGeom>
              <a:rect b="b" l="l" r="r" t="t"/>
              <a:pathLst>
                <a:path extrusionOk="0" h="17" w="27">
                  <a:moveTo>
                    <a:pt x="4" y="0"/>
                  </a:moveTo>
                  <a:cubicBezTo>
                    <a:pt x="0" y="0"/>
                    <a:pt x="5" y="7"/>
                    <a:pt x="5" y="13"/>
                  </a:cubicBezTo>
                  <a:cubicBezTo>
                    <a:pt x="13" y="16"/>
                    <a:pt x="17" y="17"/>
                    <a:pt x="20" y="17"/>
                  </a:cubicBezTo>
                  <a:cubicBezTo>
                    <a:pt x="26" y="17"/>
                    <a:pt x="20" y="10"/>
                    <a:pt x="14" y="4"/>
                  </a:cubicBezTo>
                  <a:cubicBezTo>
                    <a:pt x="9" y="2"/>
                    <a:pt x="6" y="0"/>
                    <a:pt x="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61"/>
            <p:cNvSpPr/>
            <p:nvPr/>
          </p:nvSpPr>
          <p:spPr>
            <a:xfrm>
              <a:off x="2267514" y="2492619"/>
              <a:ext cx="827" cy="1055"/>
            </a:xfrm>
            <a:custGeom>
              <a:rect b="b" l="l" r="r" t="t"/>
              <a:pathLst>
                <a:path extrusionOk="0" h="10" w="9">
                  <a:moveTo>
                    <a:pt x="0" y="1"/>
                  </a:moveTo>
                  <a:cubicBezTo>
                    <a:pt x="0" y="1"/>
                    <a:pt x="0" y="10"/>
                    <a:pt x="0" y="10"/>
                  </a:cubicBezTo>
                  <a:cubicBezTo>
                    <a:pt x="9" y="10"/>
                    <a:pt x="9" y="10"/>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1"/>
            <p:cNvSpPr/>
            <p:nvPr/>
          </p:nvSpPr>
          <p:spPr>
            <a:xfrm>
              <a:off x="2277249" y="2488186"/>
              <a:ext cx="2204" cy="2533"/>
            </a:xfrm>
            <a:custGeom>
              <a:rect b="b" l="l" r="r" t="t"/>
              <a:pathLst>
                <a:path extrusionOk="0" h="24" w="24">
                  <a:moveTo>
                    <a:pt x="3" y="1"/>
                  </a:moveTo>
                  <a:cubicBezTo>
                    <a:pt x="1" y="1"/>
                    <a:pt x="0" y="3"/>
                    <a:pt x="0" y="8"/>
                  </a:cubicBezTo>
                  <a:cubicBezTo>
                    <a:pt x="0" y="6"/>
                    <a:pt x="1" y="6"/>
                    <a:pt x="2" y="6"/>
                  </a:cubicBezTo>
                  <a:cubicBezTo>
                    <a:pt x="5" y="6"/>
                    <a:pt x="15" y="14"/>
                    <a:pt x="18" y="17"/>
                  </a:cubicBezTo>
                  <a:lnTo>
                    <a:pt x="18" y="17"/>
                  </a:lnTo>
                  <a:cubicBezTo>
                    <a:pt x="21" y="21"/>
                    <a:pt x="22" y="23"/>
                    <a:pt x="23" y="23"/>
                  </a:cubicBezTo>
                  <a:cubicBezTo>
                    <a:pt x="23" y="23"/>
                    <a:pt x="9" y="1"/>
                    <a:pt x="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1"/>
            <p:cNvSpPr/>
            <p:nvPr/>
          </p:nvSpPr>
          <p:spPr>
            <a:xfrm>
              <a:off x="2263381" y="2487975"/>
              <a:ext cx="2572" cy="2005"/>
            </a:xfrm>
            <a:custGeom>
              <a:rect b="b" l="l" r="r" t="t"/>
              <a:pathLst>
                <a:path extrusionOk="0" h="19" w="28">
                  <a:moveTo>
                    <a:pt x="1" y="1"/>
                  </a:moveTo>
                  <a:lnTo>
                    <a:pt x="27" y="18"/>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1"/>
            <p:cNvSpPr/>
            <p:nvPr/>
          </p:nvSpPr>
          <p:spPr>
            <a:xfrm>
              <a:off x="2266687" y="2483332"/>
              <a:ext cx="2480" cy="2005"/>
            </a:xfrm>
            <a:custGeom>
              <a:rect b="b" l="l" r="r" t="t"/>
              <a:pathLst>
                <a:path extrusionOk="0" h="19" w="27">
                  <a:moveTo>
                    <a:pt x="18" y="1"/>
                  </a:moveTo>
                  <a:lnTo>
                    <a:pt x="0" y="9"/>
                  </a:lnTo>
                  <a:cubicBezTo>
                    <a:pt x="9" y="9"/>
                    <a:pt x="9" y="9"/>
                    <a:pt x="9" y="18"/>
                  </a:cubicBezTo>
                  <a:cubicBezTo>
                    <a:pt x="9" y="9"/>
                    <a:pt x="27"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1"/>
            <p:cNvSpPr/>
            <p:nvPr/>
          </p:nvSpPr>
          <p:spPr>
            <a:xfrm>
              <a:off x="2266687" y="2485231"/>
              <a:ext cx="918" cy="1055"/>
            </a:xfrm>
            <a:custGeom>
              <a:rect b="b" l="l" r="r" t="t"/>
              <a:pathLst>
                <a:path extrusionOk="0" h="10" w="10">
                  <a:moveTo>
                    <a:pt x="9" y="0"/>
                  </a:moveTo>
                  <a:cubicBezTo>
                    <a:pt x="0" y="0"/>
                    <a:pt x="0" y="0"/>
                    <a:pt x="9"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1"/>
            <p:cNvSpPr/>
            <p:nvPr/>
          </p:nvSpPr>
          <p:spPr>
            <a:xfrm>
              <a:off x="2263381" y="2485231"/>
              <a:ext cx="918" cy="1055"/>
            </a:xfrm>
            <a:custGeom>
              <a:rect b="b" l="l" r="r" t="t"/>
              <a:pathLst>
                <a:path extrusionOk="0" h="10" w="10">
                  <a:moveTo>
                    <a:pt x="10" y="0"/>
                  </a:moveTo>
                  <a:lnTo>
                    <a:pt x="1" y="9"/>
                  </a:lnTo>
                  <a:lnTo>
                    <a:pt x="10" y="9"/>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1"/>
            <p:cNvSpPr/>
            <p:nvPr/>
          </p:nvSpPr>
          <p:spPr>
            <a:xfrm>
              <a:off x="2277984" y="2470878"/>
              <a:ext cx="1745" cy="2322"/>
            </a:xfrm>
            <a:custGeom>
              <a:rect b="b" l="l" r="r" t="t"/>
              <a:pathLst>
                <a:path extrusionOk="0" h="22" w="19">
                  <a:moveTo>
                    <a:pt x="3" y="0"/>
                  </a:moveTo>
                  <a:cubicBezTo>
                    <a:pt x="2" y="0"/>
                    <a:pt x="1" y="1"/>
                    <a:pt x="1" y="4"/>
                  </a:cubicBezTo>
                  <a:cubicBezTo>
                    <a:pt x="1" y="13"/>
                    <a:pt x="1" y="13"/>
                    <a:pt x="1" y="22"/>
                  </a:cubicBezTo>
                  <a:lnTo>
                    <a:pt x="19" y="13"/>
                  </a:lnTo>
                  <a:cubicBezTo>
                    <a:pt x="12" y="6"/>
                    <a:pt x="6"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1"/>
            <p:cNvSpPr/>
            <p:nvPr/>
          </p:nvSpPr>
          <p:spPr>
            <a:xfrm>
              <a:off x="2270728" y="2467501"/>
              <a:ext cx="1745" cy="3799"/>
            </a:xfrm>
            <a:custGeom>
              <a:rect b="b" l="l" r="r" t="t"/>
              <a:pathLst>
                <a:path extrusionOk="0" h="36" w="19">
                  <a:moveTo>
                    <a:pt x="0" y="1"/>
                  </a:moveTo>
                  <a:lnTo>
                    <a:pt x="0" y="18"/>
                  </a:lnTo>
                  <a:cubicBezTo>
                    <a:pt x="9" y="18"/>
                    <a:pt x="9" y="27"/>
                    <a:pt x="18" y="36"/>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1"/>
            <p:cNvSpPr/>
            <p:nvPr/>
          </p:nvSpPr>
          <p:spPr>
            <a:xfrm>
              <a:off x="2272381" y="2462647"/>
              <a:ext cx="2847" cy="3061"/>
            </a:xfrm>
            <a:custGeom>
              <a:rect b="b" l="l" r="r" t="t"/>
              <a:pathLst>
                <a:path extrusionOk="0" h="29" w="31">
                  <a:moveTo>
                    <a:pt x="18" y="1"/>
                  </a:moveTo>
                  <a:cubicBezTo>
                    <a:pt x="15" y="1"/>
                    <a:pt x="13" y="1"/>
                    <a:pt x="9" y="2"/>
                  </a:cubicBezTo>
                  <a:cubicBezTo>
                    <a:pt x="18" y="11"/>
                    <a:pt x="0" y="29"/>
                    <a:pt x="18" y="29"/>
                  </a:cubicBezTo>
                  <a:cubicBezTo>
                    <a:pt x="18" y="21"/>
                    <a:pt x="31"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61"/>
            <p:cNvSpPr/>
            <p:nvPr/>
          </p:nvSpPr>
          <p:spPr>
            <a:xfrm>
              <a:off x="2297454" y="2462858"/>
              <a:ext cx="918" cy="5699"/>
            </a:xfrm>
            <a:custGeom>
              <a:rect b="b" l="l" r="r" t="t"/>
              <a:pathLst>
                <a:path extrusionOk="0" h="54" w="10">
                  <a:moveTo>
                    <a:pt x="1" y="0"/>
                  </a:moveTo>
                  <a:lnTo>
                    <a:pt x="10" y="53"/>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61"/>
            <p:cNvSpPr/>
            <p:nvPr/>
          </p:nvSpPr>
          <p:spPr>
            <a:xfrm>
              <a:off x="2316099" y="2448505"/>
              <a:ext cx="3398" cy="5171"/>
            </a:xfrm>
            <a:custGeom>
              <a:rect b="b" l="l" r="r" t="t"/>
              <a:pathLst>
                <a:path extrusionOk="0" h="49" w="37">
                  <a:moveTo>
                    <a:pt x="30" y="0"/>
                  </a:moveTo>
                  <a:cubicBezTo>
                    <a:pt x="22" y="0"/>
                    <a:pt x="24" y="25"/>
                    <a:pt x="16" y="25"/>
                  </a:cubicBezTo>
                  <a:cubicBezTo>
                    <a:pt x="14" y="25"/>
                    <a:pt x="12" y="24"/>
                    <a:pt x="10" y="22"/>
                  </a:cubicBezTo>
                  <a:lnTo>
                    <a:pt x="10" y="22"/>
                  </a:lnTo>
                  <a:cubicBezTo>
                    <a:pt x="1" y="30"/>
                    <a:pt x="27" y="39"/>
                    <a:pt x="19" y="48"/>
                  </a:cubicBezTo>
                  <a:cubicBezTo>
                    <a:pt x="36" y="30"/>
                    <a:pt x="36" y="39"/>
                    <a:pt x="36" y="4"/>
                  </a:cubicBezTo>
                  <a:cubicBezTo>
                    <a:pt x="34" y="1"/>
                    <a:pt x="32" y="0"/>
                    <a:pt x="3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1"/>
            <p:cNvSpPr/>
            <p:nvPr/>
          </p:nvSpPr>
          <p:spPr>
            <a:xfrm>
              <a:off x="2316925" y="2453571"/>
              <a:ext cx="918" cy="950"/>
            </a:xfrm>
            <a:custGeom>
              <a:rect b="b" l="l" r="r" t="t"/>
              <a:pathLst>
                <a:path extrusionOk="0" h="9" w="10">
                  <a:moveTo>
                    <a:pt x="10" y="0"/>
                  </a:moveTo>
                  <a:cubicBezTo>
                    <a:pt x="9" y="0"/>
                    <a:pt x="1" y="0"/>
                    <a:pt x="1" y="9"/>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1"/>
            <p:cNvSpPr/>
            <p:nvPr/>
          </p:nvSpPr>
          <p:spPr>
            <a:xfrm>
              <a:off x="2265860" y="2549501"/>
              <a:ext cx="1745" cy="2005"/>
            </a:xfrm>
            <a:custGeom>
              <a:rect b="b" l="l" r="r" t="t"/>
              <a:pathLst>
                <a:path extrusionOk="0" h="19" w="19">
                  <a:moveTo>
                    <a:pt x="18" y="1"/>
                  </a:moveTo>
                  <a:lnTo>
                    <a:pt x="0" y="9"/>
                  </a:lnTo>
                  <a:lnTo>
                    <a:pt x="9" y="18"/>
                  </a:ln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1"/>
            <p:cNvSpPr/>
            <p:nvPr/>
          </p:nvSpPr>
          <p:spPr>
            <a:xfrm>
              <a:off x="2262646" y="2547602"/>
              <a:ext cx="3306" cy="1055"/>
            </a:xfrm>
            <a:custGeom>
              <a:rect b="b" l="l" r="r" t="t"/>
              <a:pathLst>
                <a:path extrusionOk="0" h="10" w="36">
                  <a:moveTo>
                    <a:pt x="9" y="1"/>
                  </a:moveTo>
                  <a:cubicBezTo>
                    <a:pt x="9" y="1"/>
                    <a:pt x="9" y="10"/>
                    <a:pt x="0" y="10"/>
                  </a:cubicBezTo>
                  <a:lnTo>
                    <a:pt x="35"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1"/>
            <p:cNvSpPr/>
            <p:nvPr/>
          </p:nvSpPr>
          <p:spPr>
            <a:xfrm>
              <a:off x="2363949" y="2527128"/>
              <a:ext cx="1745" cy="1055"/>
            </a:xfrm>
            <a:custGeom>
              <a:rect b="b" l="l" r="r" t="t"/>
              <a:pathLst>
                <a:path extrusionOk="0" h="10" w="19">
                  <a:moveTo>
                    <a:pt x="10" y="1"/>
                  </a:moveTo>
                  <a:cubicBezTo>
                    <a:pt x="1" y="1"/>
                    <a:pt x="1" y="9"/>
                    <a:pt x="1" y="9"/>
                  </a:cubicBezTo>
                  <a:lnTo>
                    <a:pt x="18" y="9"/>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1"/>
            <p:cNvSpPr/>
            <p:nvPr/>
          </p:nvSpPr>
          <p:spPr>
            <a:xfrm>
              <a:off x="2355867" y="2543908"/>
              <a:ext cx="3306" cy="1055"/>
            </a:xfrm>
            <a:custGeom>
              <a:rect b="b" l="l" r="r" t="t"/>
              <a:pathLst>
                <a:path extrusionOk="0" h="10" w="36">
                  <a:moveTo>
                    <a:pt x="36" y="9"/>
                  </a:moveTo>
                  <a:lnTo>
                    <a:pt x="36" y="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1"/>
            <p:cNvSpPr/>
            <p:nvPr/>
          </p:nvSpPr>
          <p:spPr>
            <a:xfrm>
              <a:off x="2355867" y="2556994"/>
              <a:ext cx="3306" cy="1900"/>
            </a:xfrm>
            <a:custGeom>
              <a:rect b="b" l="l" r="r" t="t"/>
              <a:pathLst>
                <a:path extrusionOk="0" h="18" w="36">
                  <a:moveTo>
                    <a:pt x="36" y="0"/>
                  </a:moveTo>
                  <a:cubicBezTo>
                    <a:pt x="36" y="9"/>
                    <a:pt x="1" y="9"/>
                    <a:pt x="36" y="18"/>
                  </a:cubicBezTo>
                  <a:cubicBezTo>
                    <a:pt x="36" y="9"/>
                    <a:pt x="36" y="9"/>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61"/>
            <p:cNvSpPr/>
            <p:nvPr/>
          </p:nvSpPr>
          <p:spPr>
            <a:xfrm>
              <a:off x="1841728" y="2244086"/>
              <a:ext cx="102221" cy="116616"/>
            </a:xfrm>
            <a:custGeom>
              <a:rect b="b" l="l" r="r" t="t"/>
              <a:pathLst>
                <a:path extrusionOk="0" h="1105" w="1113">
                  <a:moveTo>
                    <a:pt x="543" y="1"/>
                  </a:moveTo>
                  <a:cubicBezTo>
                    <a:pt x="62" y="1"/>
                    <a:pt x="9" y="359"/>
                    <a:pt x="0" y="793"/>
                  </a:cubicBezTo>
                  <a:cubicBezTo>
                    <a:pt x="0" y="864"/>
                    <a:pt x="0" y="934"/>
                    <a:pt x="45" y="987"/>
                  </a:cubicBezTo>
                  <a:cubicBezTo>
                    <a:pt x="89" y="1049"/>
                    <a:pt x="168" y="1067"/>
                    <a:pt x="239" y="1076"/>
                  </a:cubicBezTo>
                  <a:cubicBezTo>
                    <a:pt x="373" y="1096"/>
                    <a:pt x="508" y="1105"/>
                    <a:pt x="642" y="1105"/>
                  </a:cubicBezTo>
                  <a:cubicBezTo>
                    <a:pt x="737" y="1105"/>
                    <a:pt x="832" y="1101"/>
                    <a:pt x="928" y="1093"/>
                  </a:cubicBezTo>
                  <a:cubicBezTo>
                    <a:pt x="866" y="820"/>
                    <a:pt x="1113" y="546"/>
                    <a:pt x="1033" y="281"/>
                  </a:cubicBezTo>
                  <a:cubicBezTo>
                    <a:pt x="981" y="122"/>
                    <a:pt x="822" y="25"/>
                    <a:pt x="663" y="7"/>
                  </a:cubicBezTo>
                  <a:cubicBezTo>
                    <a:pt x="620" y="3"/>
                    <a:pt x="580" y="1"/>
                    <a:pt x="543"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61"/>
            <p:cNvSpPr/>
            <p:nvPr/>
          </p:nvSpPr>
          <p:spPr>
            <a:xfrm>
              <a:off x="1853852" y="2327352"/>
              <a:ext cx="2572" cy="528"/>
            </a:xfrm>
            <a:custGeom>
              <a:rect b="b" l="l" r="r" t="t"/>
              <a:pathLst>
                <a:path extrusionOk="0" h="5" w="28">
                  <a:moveTo>
                    <a:pt x="20" y="0"/>
                  </a:moveTo>
                  <a:cubicBezTo>
                    <a:pt x="13" y="0"/>
                    <a:pt x="1" y="4"/>
                    <a:pt x="1" y="4"/>
                  </a:cubicBezTo>
                  <a:lnTo>
                    <a:pt x="27" y="4"/>
                  </a:lnTo>
                  <a:cubicBezTo>
                    <a:pt x="27" y="1"/>
                    <a:pt x="24" y="0"/>
                    <a:pt x="2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1"/>
            <p:cNvSpPr/>
            <p:nvPr/>
          </p:nvSpPr>
          <p:spPr>
            <a:xfrm>
              <a:off x="1848249" y="2316588"/>
              <a:ext cx="2480" cy="1900"/>
            </a:xfrm>
            <a:custGeom>
              <a:rect b="b" l="l" r="r" t="t"/>
              <a:pathLst>
                <a:path extrusionOk="0" h="18" w="27">
                  <a:moveTo>
                    <a:pt x="0" y="0"/>
                  </a:moveTo>
                  <a:lnTo>
                    <a:pt x="18" y="18"/>
                  </a:lnTo>
                  <a:lnTo>
                    <a:pt x="27" y="18"/>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61"/>
            <p:cNvSpPr/>
            <p:nvPr/>
          </p:nvSpPr>
          <p:spPr>
            <a:xfrm>
              <a:off x="1845770" y="2310044"/>
              <a:ext cx="5786" cy="5699"/>
            </a:xfrm>
            <a:custGeom>
              <a:rect b="b" l="l" r="r" t="t"/>
              <a:pathLst>
                <a:path extrusionOk="0" h="54" w="63">
                  <a:moveTo>
                    <a:pt x="45" y="0"/>
                  </a:moveTo>
                  <a:cubicBezTo>
                    <a:pt x="1" y="0"/>
                    <a:pt x="54" y="27"/>
                    <a:pt x="36" y="44"/>
                  </a:cubicBezTo>
                  <a:lnTo>
                    <a:pt x="27" y="44"/>
                  </a:lnTo>
                  <a:lnTo>
                    <a:pt x="62" y="53"/>
                  </a:lnTo>
                  <a:cubicBezTo>
                    <a:pt x="54" y="36"/>
                    <a:pt x="36" y="9"/>
                    <a:pt x="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61"/>
            <p:cNvSpPr/>
            <p:nvPr/>
          </p:nvSpPr>
          <p:spPr>
            <a:xfrm>
              <a:off x="1857342" y="2306034"/>
              <a:ext cx="643" cy="1266"/>
            </a:xfrm>
            <a:custGeom>
              <a:rect b="b" l="l" r="r" t="t"/>
              <a:pathLst>
                <a:path extrusionOk="0" h="12" w="7">
                  <a:moveTo>
                    <a:pt x="0" y="1"/>
                  </a:moveTo>
                  <a:lnTo>
                    <a:pt x="0" y="1"/>
                  </a:lnTo>
                  <a:cubicBezTo>
                    <a:pt x="0" y="1"/>
                    <a:pt x="3" y="3"/>
                    <a:pt x="7" y="12"/>
                  </a:cubicBezTo>
                  <a:cubicBezTo>
                    <a:pt x="7" y="3"/>
                    <a:pt x="7" y="3"/>
                    <a:pt x="7" y="3"/>
                  </a:cubicBezTo>
                  <a:cubicBezTo>
                    <a:pt x="3" y="3"/>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1"/>
            <p:cNvSpPr/>
            <p:nvPr/>
          </p:nvSpPr>
          <p:spPr>
            <a:xfrm>
              <a:off x="1857985" y="2306984"/>
              <a:ext cx="918" cy="633"/>
            </a:xfrm>
            <a:custGeom>
              <a:rect b="b" l="l" r="r" t="t"/>
              <a:pathLst>
                <a:path extrusionOk="0" h="6" w="10">
                  <a:moveTo>
                    <a:pt x="7" y="0"/>
                  </a:moveTo>
                  <a:cubicBezTo>
                    <a:pt x="6" y="0"/>
                    <a:pt x="4" y="1"/>
                    <a:pt x="0" y="3"/>
                  </a:cubicBezTo>
                  <a:cubicBezTo>
                    <a:pt x="0" y="5"/>
                    <a:pt x="1" y="5"/>
                    <a:pt x="2" y="5"/>
                  </a:cubicBezTo>
                  <a:cubicBezTo>
                    <a:pt x="5" y="5"/>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61"/>
            <p:cNvSpPr/>
            <p:nvPr/>
          </p:nvSpPr>
          <p:spPr>
            <a:xfrm>
              <a:off x="1857158" y="2302551"/>
              <a:ext cx="3306" cy="2005"/>
            </a:xfrm>
            <a:custGeom>
              <a:rect b="b" l="l" r="r" t="t"/>
              <a:pathLst>
                <a:path extrusionOk="0" h="19" w="36">
                  <a:moveTo>
                    <a:pt x="0" y="1"/>
                  </a:moveTo>
                  <a:lnTo>
                    <a:pt x="18" y="18"/>
                  </a:lnTo>
                  <a:cubicBezTo>
                    <a:pt x="27" y="18"/>
                    <a:pt x="27" y="9"/>
                    <a:pt x="35" y="9"/>
                  </a:cubicBezTo>
                  <a:cubicBezTo>
                    <a:pt x="27" y="1"/>
                    <a:pt x="18"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61"/>
            <p:cNvSpPr/>
            <p:nvPr/>
          </p:nvSpPr>
          <p:spPr>
            <a:xfrm>
              <a:off x="1854678" y="2301602"/>
              <a:ext cx="1745" cy="1055"/>
            </a:xfrm>
            <a:custGeom>
              <a:rect b="b" l="l" r="r" t="t"/>
              <a:pathLst>
                <a:path extrusionOk="0" h="10" w="19">
                  <a:moveTo>
                    <a:pt x="1" y="1"/>
                  </a:moveTo>
                  <a:lnTo>
                    <a:pt x="10" y="10"/>
                  </a:lnTo>
                  <a:cubicBezTo>
                    <a:pt x="10" y="10"/>
                    <a:pt x="18"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2" name="Google Shape;9952;p61"/>
            <p:cNvSpPr/>
            <p:nvPr/>
          </p:nvSpPr>
          <p:spPr>
            <a:xfrm>
              <a:off x="1854678" y="2302551"/>
              <a:ext cx="1745" cy="1055"/>
            </a:xfrm>
            <a:custGeom>
              <a:rect b="b" l="l" r="r" t="t"/>
              <a:pathLst>
                <a:path extrusionOk="0" h="10" w="19">
                  <a:moveTo>
                    <a:pt x="10" y="1"/>
                  </a:moveTo>
                  <a:cubicBezTo>
                    <a:pt x="1" y="1"/>
                    <a:pt x="10" y="1"/>
                    <a:pt x="18" y="9"/>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1"/>
            <p:cNvSpPr/>
            <p:nvPr/>
          </p:nvSpPr>
          <p:spPr>
            <a:xfrm>
              <a:off x="1853117" y="2304451"/>
              <a:ext cx="2847" cy="1477"/>
            </a:xfrm>
            <a:custGeom>
              <a:rect b="b" l="l" r="r" t="t"/>
              <a:pathLst>
                <a:path extrusionOk="0" h="14" w="31">
                  <a:moveTo>
                    <a:pt x="27" y="0"/>
                  </a:moveTo>
                  <a:cubicBezTo>
                    <a:pt x="21" y="0"/>
                    <a:pt x="19" y="4"/>
                    <a:pt x="13" y="4"/>
                  </a:cubicBezTo>
                  <a:cubicBezTo>
                    <a:pt x="10" y="4"/>
                    <a:pt x="6" y="3"/>
                    <a:pt x="0" y="0"/>
                  </a:cubicBezTo>
                  <a:lnTo>
                    <a:pt x="0" y="0"/>
                  </a:lnTo>
                  <a:cubicBezTo>
                    <a:pt x="4" y="9"/>
                    <a:pt x="13" y="14"/>
                    <a:pt x="20" y="14"/>
                  </a:cubicBezTo>
                  <a:cubicBezTo>
                    <a:pt x="27" y="14"/>
                    <a:pt x="31"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1"/>
            <p:cNvSpPr/>
            <p:nvPr/>
          </p:nvSpPr>
          <p:spPr>
            <a:xfrm>
              <a:off x="1844943" y="2309095"/>
              <a:ext cx="2572" cy="2005"/>
            </a:xfrm>
            <a:custGeom>
              <a:rect b="b" l="l" r="r" t="t"/>
              <a:pathLst>
                <a:path extrusionOk="0" h="19" w="28">
                  <a:moveTo>
                    <a:pt x="10" y="0"/>
                  </a:moveTo>
                  <a:lnTo>
                    <a:pt x="1" y="9"/>
                  </a:lnTo>
                  <a:lnTo>
                    <a:pt x="18" y="18"/>
                  </a:lnTo>
                  <a:cubicBezTo>
                    <a:pt x="10" y="9"/>
                    <a:pt x="27"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1"/>
            <p:cNvSpPr/>
            <p:nvPr/>
          </p:nvSpPr>
          <p:spPr>
            <a:xfrm>
              <a:off x="1857158" y="2296008"/>
              <a:ext cx="3306" cy="1055"/>
            </a:xfrm>
            <a:custGeom>
              <a:rect b="b" l="l" r="r" t="t"/>
              <a:pathLst>
                <a:path extrusionOk="0" h="10" w="36">
                  <a:moveTo>
                    <a:pt x="0" y="1"/>
                  </a:moveTo>
                  <a:lnTo>
                    <a:pt x="9" y="10"/>
                  </a:lnTo>
                  <a:cubicBezTo>
                    <a:pt x="15" y="10"/>
                    <a:pt x="17" y="6"/>
                    <a:pt x="23" y="6"/>
                  </a:cubicBezTo>
                  <a:cubicBezTo>
                    <a:pt x="26" y="6"/>
                    <a:pt x="30" y="7"/>
                    <a:pt x="35" y="10"/>
                  </a:cubicBezTo>
                  <a:cubicBezTo>
                    <a:pt x="31" y="5"/>
                    <a:pt x="24" y="5"/>
                    <a:pt x="18" y="5"/>
                  </a:cubicBezTo>
                  <a:cubicBezTo>
                    <a:pt x="11" y="5"/>
                    <a:pt x="5" y="5"/>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1"/>
            <p:cNvSpPr/>
            <p:nvPr/>
          </p:nvSpPr>
          <p:spPr>
            <a:xfrm>
              <a:off x="1855505" y="2295164"/>
              <a:ext cx="1745" cy="950"/>
            </a:xfrm>
            <a:custGeom>
              <a:rect b="b" l="l" r="r" t="t"/>
              <a:pathLst>
                <a:path extrusionOk="0" h="9" w="19">
                  <a:moveTo>
                    <a:pt x="9" y="0"/>
                  </a:moveTo>
                  <a:cubicBezTo>
                    <a:pt x="1" y="9"/>
                    <a:pt x="9" y="9"/>
                    <a:pt x="18" y="9"/>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1"/>
            <p:cNvSpPr/>
            <p:nvPr/>
          </p:nvSpPr>
          <p:spPr>
            <a:xfrm>
              <a:off x="1850637" y="2300652"/>
              <a:ext cx="3306" cy="2955"/>
            </a:xfrm>
            <a:custGeom>
              <a:rect b="b" l="l" r="r" t="t"/>
              <a:pathLst>
                <a:path extrusionOk="0" h="28" w="36">
                  <a:moveTo>
                    <a:pt x="1" y="1"/>
                  </a:moveTo>
                  <a:lnTo>
                    <a:pt x="36"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1"/>
            <p:cNvSpPr/>
            <p:nvPr/>
          </p:nvSpPr>
          <p:spPr>
            <a:xfrm>
              <a:off x="1860373" y="2291365"/>
              <a:ext cx="2480" cy="2005"/>
            </a:xfrm>
            <a:custGeom>
              <a:rect b="b" l="l" r="r" t="t"/>
              <a:pathLst>
                <a:path extrusionOk="0" h="19" w="27">
                  <a:moveTo>
                    <a:pt x="0" y="1"/>
                  </a:moveTo>
                  <a:lnTo>
                    <a:pt x="9" y="10"/>
                  </a:lnTo>
                  <a:lnTo>
                    <a:pt x="27" y="18"/>
                  </a:lnTo>
                  <a:lnTo>
                    <a:pt x="27" y="18"/>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61"/>
            <p:cNvSpPr/>
            <p:nvPr/>
          </p:nvSpPr>
          <p:spPr>
            <a:xfrm>
              <a:off x="1861199" y="2287671"/>
              <a:ext cx="3306" cy="2849"/>
            </a:xfrm>
            <a:custGeom>
              <a:rect b="b" l="l" r="r" t="t"/>
              <a:pathLst>
                <a:path extrusionOk="0" h="27" w="36">
                  <a:moveTo>
                    <a:pt x="18" y="0"/>
                  </a:moveTo>
                  <a:cubicBezTo>
                    <a:pt x="18" y="9"/>
                    <a:pt x="18" y="18"/>
                    <a:pt x="0" y="18"/>
                  </a:cubicBezTo>
                  <a:cubicBezTo>
                    <a:pt x="9" y="22"/>
                    <a:pt x="16" y="22"/>
                    <a:pt x="21" y="22"/>
                  </a:cubicBezTo>
                  <a:cubicBezTo>
                    <a:pt x="27" y="22"/>
                    <a:pt x="31" y="22"/>
                    <a:pt x="36" y="27"/>
                  </a:cubicBezTo>
                  <a:cubicBezTo>
                    <a:pt x="36" y="18"/>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61"/>
            <p:cNvSpPr/>
            <p:nvPr/>
          </p:nvSpPr>
          <p:spPr>
            <a:xfrm>
              <a:off x="1861199" y="2286721"/>
              <a:ext cx="1653" cy="1055"/>
            </a:xfrm>
            <a:custGeom>
              <a:rect b="b" l="l" r="r" t="t"/>
              <a:pathLst>
                <a:path extrusionOk="0" h="10" w="18">
                  <a:moveTo>
                    <a:pt x="0" y="1"/>
                  </a:moveTo>
                  <a:cubicBezTo>
                    <a:pt x="0" y="1"/>
                    <a:pt x="9" y="9"/>
                    <a:pt x="18" y="9"/>
                  </a:cubicBezTo>
                  <a:cubicBezTo>
                    <a:pt x="9" y="9"/>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1"/>
            <p:cNvSpPr/>
            <p:nvPr/>
          </p:nvSpPr>
          <p:spPr>
            <a:xfrm>
              <a:off x="1856331" y="2292315"/>
              <a:ext cx="2480" cy="1055"/>
            </a:xfrm>
            <a:custGeom>
              <a:rect b="b" l="l" r="r" t="t"/>
              <a:pathLst>
                <a:path extrusionOk="0" h="10" w="27">
                  <a:moveTo>
                    <a:pt x="9" y="1"/>
                  </a:moveTo>
                  <a:lnTo>
                    <a:pt x="0" y="9"/>
                  </a:lnTo>
                  <a:cubicBezTo>
                    <a:pt x="9" y="9"/>
                    <a:pt x="27" y="9"/>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61"/>
            <p:cNvSpPr/>
            <p:nvPr/>
          </p:nvSpPr>
          <p:spPr>
            <a:xfrm>
              <a:off x="1856331" y="2291365"/>
              <a:ext cx="918" cy="1055"/>
            </a:xfrm>
            <a:custGeom>
              <a:rect b="b" l="l" r="r" t="t"/>
              <a:pathLst>
                <a:path extrusionOk="0" h="10" w="10">
                  <a:moveTo>
                    <a:pt x="9" y="1"/>
                  </a:moveTo>
                  <a:cubicBezTo>
                    <a:pt x="9" y="1"/>
                    <a:pt x="9" y="10"/>
                    <a:pt x="0" y="10"/>
                  </a:cubicBezTo>
                  <a:cubicBezTo>
                    <a:pt x="9" y="10"/>
                    <a:pt x="9"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61"/>
            <p:cNvSpPr/>
            <p:nvPr/>
          </p:nvSpPr>
          <p:spPr>
            <a:xfrm>
              <a:off x="1856331" y="2293264"/>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61"/>
            <p:cNvSpPr/>
            <p:nvPr/>
          </p:nvSpPr>
          <p:spPr>
            <a:xfrm>
              <a:off x="1848984" y="2295797"/>
              <a:ext cx="4225" cy="2216"/>
            </a:xfrm>
            <a:custGeom>
              <a:rect b="b" l="l" r="r" t="t"/>
              <a:pathLst>
                <a:path extrusionOk="0" h="21" w="46">
                  <a:moveTo>
                    <a:pt x="14" y="0"/>
                  </a:moveTo>
                  <a:cubicBezTo>
                    <a:pt x="10" y="0"/>
                    <a:pt x="6" y="1"/>
                    <a:pt x="1" y="3"/>
                  </a:cubicBezTo>
                  <a:cubicBezTo>
                    <a:pt x="19" y="12"/>
                    <a:pt x="27" y="3"/>
                    <a:pt x="45" y="21"/>
                  </a:cubicBezTo>
                  <a:cubicBezTo>
                    <a:pt x="38" y="13"/>
                    <a:pt x="31" y="0"/>
                    <a:pt x="1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1"/>
            <p:cNvSpPr/>
            <p:nvPr/>
          </p:nvSpPr>
          <p:spPr>
            <a:xfrm>
              <a:off x="1853117" y="2293264"/>
              <a:ext cx="2480" cy="2005"/>
            </a:xfrm>
            <a:custGeom>
              <a:rect b="b" l="l" r="r" t="t"/>
              <a:pathLst>
                <a:path extrusionOk="0" h="19" w="27">
                  <a:moveTo>
                    <a:pt x="9" y="0"/>
                  </a:moveTo>
                  <a:lnTo>
                    <a:pt x="0" y="9"/>
                  </a:lnTo>
                  <a:cubicBezTo>
                    <a:pt x="9" y="9"/>
                    <a:pt x="18" y="9"/>
                    <a:pt x="27" y="18"/>
                  </a:cubicBez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6" name="Google Shape;9966;p61"/>
            <p:cNvSpPr/>
            <p:nvPr/>
          </p:nvSpPr>
          <p:spPr>
            <a:xfrm>
              <a:off x="1853117" y="2292315"/>
              <a:ext cx="827" cy="1055"/>
            </a:xfrm>
            <a:custGeom>
              <a:rect b="b" l="l" r="r" t="t"/>
              <a:pathLst>
                <a:path extrusionOk="0" h="10" w="9">
                  <a:moveTo>
                    <a:pt x="0" y="1"/>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7" name="Google Shape;9967;p61"/>
            <p:cNvSpPr/>
            <p:nvPr/>
          </p:nvSpPr>
          <p:spPr>
            <a:xfrm>
              <a:off x="1856331" y="2285772"/>
              <a:ext cx="2480" cy="2427"/>
            </a:xfrm>
            <a:custGeom>
              <a:rect b="b" l="l" r="r" t="t"/>
              <a:pathLst>
                <a:path extrusionOk="0" h="23" w="27">
                  <a:moveTo>
                    <a:pt x="18" y="1"/>
                  </a:moveTo>
                  <a:cubicBezTo>
                    <a:pt x="9" y="1"/>
                    <a:pt x="9" y="10"/>
                    <a:pt x="0" y="18"/>
                  </a:cubicBezTo>
                  <a:cubicBezTo>
                    <a:pt x="6" y="18"/>
                    <a:pt x="16" y="22"/>
                    <a:pt x="22" y="22"/>
                  </a:cubicBezTo>
                  <a:cubicBezTo>
                    <a:pt x="25" y="22"/>
                    <a:pt x="27" y="21"/>
                    <a:pt x="27" y="18"/>
                  </a:cubicBezTo>
                  <a:cubicBezTo>
                    <a:pt x="18" y="10"/>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1"/>
            <p:cNvSpPr/>
            <p:nvPr/>
          </p:nvSpPr>
          <p:spPr>
            <a:xfrm>
              <a:off x="1857158" y="2289571"/>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1"/>
            <p:cNvSpPr/>
            <p:nvPr/>
          </p:nvSpPr>
          <p:spPr>
            <a:xfrm>
              <a:off x="1858719" y="2280178"/>
              <a:ext cx="918" cy="106"/>
            </a:xfrm>
            <a:custGeom>
              <a:rect b="b" l="l" r="r" t="t"/>
              <a:pathLst>
                <a:path extrusionOk="0" h="1" w="10">
                  <a:moveTo>
                    <a:pt x="10" y="1"/>
                  </a:moveTo>
                  <a:lnTo>
                    <a:pt x="1" y="1"/>
                  </a:ln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1"/>
            <p:cNvSpPr/>
            <p:nvPr/>
          </p:nvSpPr>
          <p:spPr>
            <a:xfrm>
              <a:off x="1855505" y="2287671"/>
              <a:ext cx="1745" cy="1055"/>
            </a:xfrm>
            <a:custGeom>
              <a:rect b="b" l="l" r="r" t="t"/>
              <a:pathLst>
                <a:path extrusionOk="0" h="10" w="19">
                  <a:moveTo>
                    <a:pt x="9" y="0"/>
                  </a:moveTo>
                  <a:cubicBezTo>
                    <a:pt x="1" y="0"/>
                    <a:pt x="9" y="9"/>
                    <a:pt x="18"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1"/>
            <p:cNvSpPr/>
            <p:nvPr/>
          </p:nvSpPr>
          <p:spPr>
            <a:xfrm>
              <a:off x="1858719" y="2283977"/>
              <a:ext cx="2572" cy="950"/>
            </a:xfrm>
            <a:custGeom>
              <a:rect b="b" l="l" r="r" t="t"/>
              <a:pathLst>
                <a:path extrusionOk="0" h="9" w="28">
                  <a:moveTo>
                    <a:pt x="18" y="0"/>
                  </a:moveTo>
                  <a:cubicBezTo>
                    <a:pt x="10" y="9"/>
                    <a:pt x="10" y="9"/>
                    <a:pt x="1" y="9"/>
                  </a:cubicBezTo>
                  <a:cubicBezTo>
                    <a:pt x="10" y="9"/>
                    <a:pt x="27"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61"/>
            <p:cNvSpPr/>
            <p:nvPr/>
          </p:nvSpPr>
          <p:spPr>
            <a:xfrm>
              <a:off x="1857985" y="2289571"/>
              <a:ext cx="827" cy="106"/>
            </a:xfrm>
            <a:custGeom>
              <a:rect b="b" l="l" r="r" t="t"/>
              <a:pathLst>
                <a:path extrusionOk="0" h="1" w="9">
                  <a:moveTo>
                    <a:pt x="0" y="0"/>
                  </a:moveTo>
                  <a:lnTo>
                    <a:pt x="0" y="0"/>
                  </a:ln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61"/>
            <p:cNvSpPr/>
            <p:nvPr/>
          </p:nvSpPr>
          <p:spPr>
            <a:xfrm>
              <a:off x="1857158" y="2288621"/>
              <a:ext cx="827" cy="1055"/>
            </a:xfrm>
            <a:custGeom>
              <a:rect b="b" l="l" r="r" t="t"/>
              <a:pathLst>
                <a:path extrusionOk="0" h="10" w="9">
                  <a:moveTo>
                    <a:pt x="0" y="0"/>
                  </a:moveTo>
                  <a:cubicBezTo>
                    <a:pt x="0" y="9"/>
                    <a:pt x="0" y="9"/>
                    <a:pt x="0" y="9"/>
                  </a:cubicBezTo>
                  <a:lnTo>
                    <a:pt x="9" y="9"/>
                  </a:lnTo>
                  <a:cubicBezTo>
                    <a:pt x="9"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1"/>
            <p:cNvSpPr/>
            <p:nvPr/>
          </p:nvSpPr>
          <p:spPr>
            <a:xfrm>
              <a:off x="1847423" y="2270891"/>
              <a:ext cx="11388" cy="8443"/>
            </a:xfrm>
            <a:custGeom>
              <a:rect b="b" l="l" r="r" t="t"/>
              <a:pathLst>
                <a:path extrusionOk="0" h="80" w="124">
                  <a:moveTo>
                    <a:pt x="0" y="9"/>
                  </a:moveTo>
                  <a:lnTo>
                    <a:pt x="0" y="9"/>
                  </a:lnTo>
                  <a:cubicBezTo>
                    <a:pt x="0" y="9"/>
                    <a:pt x="5" y="14"/>
                    <a:pt x="10" y="16"/>
                  </a:cubicBezTo>
                  <a:lnTo>
                    <a:pt x="10" y="16"/>
                  </a:lnTo>
                  <a:cubicBezTo>
                    <a:pt x="8" y="14"/>
                    <a:pt x="4" y="11"/>
                    <a:pt x="0" y="9"/>
                  </a:cubicBezTo>
                  <a:close/>
                  <a:moveTo>
                    <a:pt x="9" y="0"/>
                  </a:moveTo>
                  <a:lnTo>
                    <a:pt x="18" y="18"/>
                  </a:lnTo>
                  <a:cubicBezTo>
                    <a:pt x="15" y="18"/>
                    <a:pt x="13" y="17"/>
                    <a:pt x="10" y="16"/>
                  </a:cubicBezTo>
                  <a:lnTo>
                    <a:pt x="10" y="16"/>
                  </a:lnTo>
                  <a:cubicBezTo>
                    <a:pt x="20" y="26"/>
                    <a:pt x="21" y="38"/>
                    <a:pt x="0" y="45"/>
                  </a:cubicBezTo>
                  <a:cubicBezTo>
                    <a:pt x="17" y="62"/>
                    <a:pt x="83" y="78"/>
                    <a:pt x="119" y="80"/>
                  </a:cubicBezTo>
                  <a:lnTo>
                    <a:pt x="119" y="80"/>
                  </a:lnTo>
                  <a:cubicBezTo>
                    <a:pt x="112" y="79"/>
                    <a:pt x="106" y="77"/>
                    <a:pt x="106" y="62"/>
                  </a:cubicBezTo>
                  <a:cubicBezTo>
                    <a:pt x="96" y="62"/>
                    <a:pt x="86" y="68"/>
                    <a:pt x="76" y="68"/>
                  </a:cubicBezTo>
                  <a:cubicBezTo>
                    <a:pt x="68" y="68"/>
                    <a:pt x="61" y="65"/>
                    <a:pt x="53" y="53"/>
                  </a:cubicBezTo>
                  <a:cubicBezTo>
                    <a:pt x="49" y="45"/>
                    <a:pt x="51" y="42"/>
                    <a:pt x="57" y="42"/>
                  </a:cubicBezTo>
                  <a:cubicBezTo>
                    <a:pt x="62" y="42"/>
                    <a:pt x="71" y="45"/>
                    <a:pt x="80" y="45"/>
                  </a:cubicBezTo>
                  <a:cubicBezTo>
                    <a:pt x="53" y="45"/>
                    <a:pt x="44" y="9"/>
                    <a:pt x="9" y="0"/>
                  </a:cubicBezTo>
                  <a:close/>
                  <a:moveTo>
                    <a:pt x="119" y="80"/>
                  </a:moveTo>
                  <a:cubicBezTo>
                    <a:pt x="121" y="80"/>
                    <a:pt x="122" y="80"/>
                    <a:pt x="124" y="80"/>
                  </a:cubicBezTo>
                  <a:cubicBezTo>
                    <a:pt x="122" y="80"/>
                    <a:pt x="121" y="80"/>
                    <a:pt x="119" y="8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1"/>
            <p:cNvSpPr/>
            <p:nvPr/>
          </p:nvSpPr>
          <p:spPr>
            <a:xfrm>
              <a:off x="1858719" y="2280178"/>
              <a:ext cx="2572" cy="2005"/>
            </a:xfrm>
            <a:custGeom>
              <a:rect b="b" l="l" r="r" t="t"/>
              <a:pathLst>
                <a:path extrusionOk="0" h="19" w="28">
                  <a:moveTo>
                    <a:pt x="10" y="1"/>
                  </a:moveTo>
                  <a:lnTo>
                    <a:pt x="1" y="18"/>
                  </a:lnTo>
                  <a:lnTo>
                    <a:pt x="27" y="18"/>
                  </a:lnTo>
                  <a:cubicBezTo>
                    <a:pt x="18" y="10"/>
                    <a:pt x="18"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1"/>
            <p:cNvSpPr/>
            <p:nvPr/>
          </p:nvSpPr>
          <p:spPr>
            <a:xfrm>
              <a:off x="1852290" y="2282078"/>
              <a:ext cx="6521" cy="3799"/>
            </a:xfrm>
            <a:custGeom>
              <a:rect b="b" l="l" r="r" t="t"/>
              <a:pathLst>
                <a:path extrusionOk="0" h="36" w="71">
                  <a:moveTo>
                    <a:pt x="62" y="0"/>
                  </a:moveTo>
                  <a:cubicBezTo>
                    <a:pt x="62" y="0"/>
                    <a:pt x="62" y="9"/>
                    <a:pt x="62" y="18"/>
                  </a:cubicBezTo>
                  <a:cubicBezTo>
                    <a:pt x="66" y="18"/>
                    <a:pt x="68" y="19"/>
                    <a:pt x="69" y="21"/>
                  </a:cubicBezTo>
                  <a:lnTo>
                    <a:pt x="69" y="21"/>
                  </a:lnTo>
                  <a:lnTo>
                    <a:pt x="62" y="0"/>
                  </a:lnTo>
                  <a:close/>
                  <a:moveTo>
                    <a:pt x="9" y="0"/>
                  </a:moveTo>
                  <a:cubicBezTo>
                    <a:pt x="0" y="9"/>
                    <a:pt x="18" y="9"/>
                    <a:pt x="27" y="27"/>
                  </a:cubicBezTo>
                  <a:cubicBezTo>
                    <a:pt x="27" y="19"/>
                    <a:pt x="28" y="17"/>
                    <a:pt x="31" y="17"/>
                  </a:cubicBezTo>
                  <a:cubicBezTo>
                    <a:pt x="35" y="17"/>
                    <a:pt x="42" y="23"/>
                    <a:pt x="51" y="23"/>
                  </a:cubicBezTo>
                  <a:cubicBezTo>
                    <a:pt x="54" y="23"/>
                    <a:pt x="58" y="22"/>
                    <a:pt x="62" y="18"/>
                  </a:cubicBezTo>
                  <a:cubicBezTo>
                    <a:pt x="36" y="9"/>
                    <a:pt x="36" y="0"/>
                    <a:pt x="9" y="0"/>
                  </a:cubicBezTo>
                  <a:close/>
                  <a:moveTo>
                    <a:pt x="69" y="21"/>
                  </a:moveTo>
                  <a:lnTo>
                    <a:pt x="71" y="27"/>
                  </a:lnTo>
                  <a:cubicBezTo>
                    <a:pt x="71" y="27"/>
                    <a:pt x="71" y="24"/>
                    <a:pt x="69" y="21"/>
                  </a:cubicBezTo>
                  <a:close/>
                  <a:moveTo>
                    <a:pt x="62" y="18"/>
                  </a:moveTo>
                  <a:cubicBezTo>
                    <a:pt x="62" y="27"/>
                    <a:pt x="62" y="27"/>
                    <a:pt x="62" y="36"/>
                  </a:cubicBezTo>
                  <a:cubicBezTo>
                    <a:pt x="62" y="27"/>
                    <a:pt x="71" y="27"/>
                    <a:pt x="71" y="27"/>
                  </a:cubicBezTo>
                  <a:cubicBezTo>
                    <a:pt x="62" y="27"/>
                    <a:pt x="62" y="27"/>
                    <a:pt x="62" y="18"/>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1"/>
            <p:cNvSpPr/>
            <p:nvPr/>
          </p:nvSpPr>
          <p:spPr>
            <a:xfrm>
              <a:off x="1844116" y="2293792"/>
              <a:ext cx="918" cy="528"/>
            </a:xfrm>
            <a:custGeom>
              <a:rect b="b" l="l" r="r" t="t"/>
              <a:pathLst>
                <a:path extrusionOk="0" h="5" w="10">
                  <a:moveTo>
                    <a:pt x="7" y="0"/>
                  </a:moveTo>
                  <a:cubicBezTo>
                    <a:pt x="6" y="0"/>
                    <a:pt x="4" y="1"/>
                    <a:pt x="1" y="4"/>
                  </a:cubicBezTo>
                  <a:lnTo>
                    <a:pt x="10" y="4"/>
                  </a:lnTo>
                  <a:cubicBezTo>
                    <a:pt x="10" y="4"/>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61"/>
            <p:cNvSpPr/>
            <p:nvPr/>
          </p:nvSpPr>
          <p:spPr>
            <a:xfrm>
              <a:off x="1844943" y="2292842"/>
              <a:ext cx="6613" cy="2322"/>
            </a:xfrm>
            <a:custGeom>
              <a:rect b="b" l="l" r="r" t="t"/>
              <a:pathLst>
                <a:path extrusionOk="0" h="22" w="72">
                  <a:moveTo>
                    <a:pt x="64" y="1"/>
                  </a:moveTo>
                  <a:cubicBezTo>
                    <a:pt x="59" y="1"/>
                    <a:pt x="51" y="2"/>
                    <a:pt x="45" y="4"/>
                  </a:cubicBezTo>
                  <a:lnTo>
                    <a:pt x="71" y="4"/>
                  </a:lnTo>
                  <a:cubicBezTo>
                    <a:pt x="71" y="2"/>
                    <a:pt x="68" y="1"/>
                    <a:pt x="64" y="1"/>
                  </a:cubicBezTo>
                  <a:close/>
                  <a:moveTo>
                    <a:pt x="10" y="4"/>
                  </a:moveTo>
                  <a:cubicBezTo>
                    <a:pt x="18" y="4"/>
                    <a:pt x="27" y="13"/>
                    <a:pt x="18" y="13"/>
                  </a:cubicBezTo>
                  <a:cubicBezTo>
                    <a:pt x="15" y="16"/>
                    <a:pt x="13" y="17"/>
                    <a:pt x="12" y="17"/>
                  </a:cubicBezTo>
                  <a:cubicBezTo>
                    <a:pt x="9" y="17"/>
                    <a:pt x="7" y="13"/>
                    <a:pt x="1" y="13"/>
                  </a:cubicBezTo>
                  <a:lnTo>
                    <a:pt x="1" y="13"/>
                  </a:lnTo>
                  <a:cubicBezTo>
                    <a:pt x="7" y="13"/>
                    <a:pt x="13" y="21"/>
                    <a:pt x="18" y="21"/>
                  </a:cubicBezTo>
                  <a:cubicBezTo>
                    <a:pt x="21" y="21"/>
                    <a:pt x="24" y="19"/>
                    <a:pt x="27" y="13"/>
                  </a:cubicBezTo>
                  <a:cubicBezTo>
                    <a:pt x="30" y="10"/>
                    <a:pt x="37" y="7"/>
                    <a:pt x="45" y="4"/>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61"/>
            <p:cNvSpPr/>
            <p:nvPr/>
          </p:nvSpPr>
          <p:spPr>
            <a:xfrm>
              <a:off x="1848249" y="2285772"/>
              <a:ext cx="3306" cy="2005"/>
            </a:xfrm>
            <a:custGeom>
              <a:rect b="b" l="l" r="r" t="t"/>
              <a:pathLst>
                <a:path extrusionOk="0" h="19" w="36">
                  <a:moveTo>
                    <a:pt x="27" y="1"/>
                  </a:moveTo>
                  <a:lnTo>
                    <a:pt x="0" y="10"/>
                  </a:lnTo>
                  <a:lnTo>
                    <a:pt x="18" y="10"/>
                  </a:lnTo>
                  <a:cubicBezTo>
                    <a:pt x="9" y="18"/>
                    <a:pt x="27" y="18"/>
                    <a:pt x="35" y="18"/>
                  </a:cubicBezTo>
                  <a:cubicBezTo>
                    <a:pt x="35" y="18"/>
                    <a:pt x="27"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0" name="Google Shape;9980;p61"/>
            <p:cNvSpPr/>
            <p:nvPr/>
          </p:nvSpPr>
          <p:spPr>
            <a:xfrm>
              <a:off x="1859546" y="2279228"/>
              <a:ext cx="3306" cy="2005"/>
            </a:xfrm>
            <a:custGeom>
              <a:rect b="b" l="l" r="r" t="t"/>
              <a:pathLst>
                <a:path extrusionOk="0" h="19" w="36">
                  <a:moveTo>
                    <a:pt x="1" y="1"/>
                  </a:moveTo>
                  <a:lnTo>
                    <a:pt x="9" y="10"/>
                  </a:lnTo>
                  <a:lnTo>
                    <a:pt x="36" y="19"/>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1"/>
            <p:cNvSpPr/>
            <p:nvPr/>
          </p:nvSpPr>
          <p:spPr>
            <a:xfrm>
              <a:off x="1861199" y="2277434"/>
              <a:ext cx="1653" cy="1900"/>
            </a:xfrm>
            <a:custGeom>
              <a:rect b="b" l="l" r="r" t="t"/>
              <a:pathLst>
                <a:path extrusionOk="0" h="18" w="18">
                  <a:moveTo>
                    <a:pt x="0" y="0"/>
                  </a:moveTo>
                  <a:lnTo>
                    <a:pt x="18" y="18"/>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1"/>
            <p:cNvSpPr/>
            <p:nvPr/>
          </p:nvSpPr>
          <p:spPr>
            <a:xfrm>
              <a:off x="1943858" y="2322181"/>
              <a:ext cx="92" cy="950"/>
            </a:xfrm>
            <a:custGeom>
              <a:rect b="b" l="l" r="r" t="t"/>
              <a:pathLst>
                <a:path extrusionOk="0" h="9" w="1">
                  <a:moveTo>
                    <a:pt x="1" y="0"/>
                  </a:moveTo>
                  <a:lnTo>
                    <a:pt x="1" y="9"/>
                  </a:lnTo>
                  <a:cubicBezTo>
                    <a:pt x="1" y="9"/>
                    <a:pt x="1"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1"/>
            <p:cNvSpPr/>
            <p:nvPr/>
          </p:nvSpPr>
          <p:spPr>
            <a:xfrm>
              <a:off x="1943858" y="2317432"/>
              <a:ext cx="918" cy="106"/>
            </a:xfrm>
            <a:custGeom>
              <a:rect b="b" l="l" r="r" t="t"/>
              <a:pathLst>
                <a:path extrusionOk="0" h="1" w="10">
                  <a:moveTo>
                    <a:pt x="10" y="1"/>
                  </a:moveTo>
                  <a:lnTo>
                    <a:pt x="1" y="1"/>
                  </a:lnTo>
                  <a:cubicBezTo>
                    <a:pt x="10" y="1"/>
                    <a:pt x="10" y="1"/>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1"/>
            <p:cNvSpPr/>
            <p:nvPr/>
          </p:nvSpPr>
          <p:spPr>
            <a:xfrm>
              <a:off x="1901702" y="2259705"/>
              <a:ext cx="918" cy="3905"/>
            </a:xfrm>
            <a:custGeom>
              <a:rect b="b" l="l" r="r" t="t"/>
              <a:pathLst>
                <a:path extrusionOk="0" h="37" w="10">
                  <a:moveTo>
                    <a:pt x="10" y="0"/>
                  </a:moveTo>
                  <a:cubicBezTo>
                    <a:pt x="10" y="3"/>
                    <a:pt x="9" y="4"/>
                    <a:pt x="7" y="4"/>
                  </a:cubicBezTo>
                  <a:cubicBezTo>
                    <a:pt x="5" y="4"/>
                    <a:pt x="1" y="0"/>
                    <a:pt x="1" y="0"/>
                  </a:cubicBezTo>
                  <a:lnTo>
                    <a:pt x="1" y="0"/>
                  </a:lnTo>
                  <a:cubicBezTo>
                    <a:pt x="7" y="14"/>
                    <a:pt x="9" y="36"/>
                    <a:pt x="9" y="36"/>
                  </a:cubicBezTo>
                  <a:cubicBezTo>
                    <a:pt x="10" y="36"/>
                    <a:pt x="10" y="34"/>
                    <a:pt x="10" y="27"/>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5" name="Google Shape;9985;p61"/>
            <p:cNvSpPr/>
            <p:nvPr/>
          </p:nvSpPr>
          <p:spPr>
            <a:xfrm>
              <a:off x="1934949" y="2273635"/>
              <a:ext cx="2572" cy="106"/>
            </a:xfrm>
            <a:custGeom>
              <a:rect b="b" l="l" r="r" t="t"/>
              <a:pathLst>
                <a:path extrusionOk="0" h="1" w="28">
                  <a:moveTo>
                    <a:pt x="18" y="1"/>
                  </a:moveTo>
                  <a:lnTo>
                    <a:pt x="27" y="1"/>
                  </a:lnTo>
                  <a:cubicBezTo>
                    <a:pt x="18" y="1"/>
                    <a:pt x="10" y="1"/>
                    <a:pt x="1" y="1"/>
                  </a:cubicBezTo>
                  <a:cubicBezTo>
                    <a:pt x="10" y="1"/>
                    <a:pt x="18" y="1"/>
                    <a:pt x="1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6" name="Google Shape;9986;p61"/>
            <p:cNvSpPr/>
            <p:nvPr/>
          </p:nvSpPr>
          <p:spPr>
            <a:xfrm>
              <a:off x="1944685" y="2271841"/>
              <a:ext cx="918" cy="1900"/>
            </a:xfrm>
            <a:custGeom>
              <a:rect b="b" l="l" r="r" t="t"/>
              <a:pathLst>
                <a:path extrusionOk="0" h="18" w="10">
                  <a:moveTo>
                    <a:pt x="10" y="0"/>
                  </a:moveTo>
                  <a:lnTo>
                    <a:pt x="1" y="18"/>
                  </a:lnTo>
                  <a:cubicBezTo>
                    <a:pt x="10" y="18"/>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1"/>
            <p:cNvSpPr/>
            <p:nvPr/>
          </p:nvSpPr>
          <p:spPr>
            <a:xfrm>
              <a:off x="1940644" y="2348248"/>
              <a:ext cx="2572" cy="2849"/>
            </a:xfrm>
            <a:custGeom>
              <a:rect b="b" l="l" r="r" t="t"/>
              <a:pathLst>
                <a:path extrusionOk="0" h="27" w="28">
                  <a:moveTo>
                    <a:pt x="1" y="0"/>
                  </a:moveTo>
                  <a:lnTo>
                    <a:pt x="27" y="27"/>
                  </a:lnTo>
                  <a:cubicBezTo>
                    <a:pt x="27" y="0"/>
                    <a:pt x="9"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1"/>
            <p:cNvSpPr/>
            <p:nvPr/>
          </p:nvSpPr>
          <p:spPr>
            <a:xfrm>
              <a:off x="1872220" y="2261499"/>
              <a:ext cx="2021" cy="2005"/>
            </a:xfrm>
            <a:custGeom>
              <a:rect b="b" l="l" r="r" t="t"/>
              <a:pathLst>
                <a:path extrusionOk="0" h="19" w="22">
                  <a:moveTo>
                    <a:pt x="3" y="0"/>
                  </a:moveTo>
                  <a:cubicBezTo>
                    <a:pt x="1" y="0"/>
                    <a:pt x="1" y="3"/>
                    <a:pt x="4" y="10"/>
                  </a:cubicBezTo>
                  <a:cubicBezTo>
                    <a:pt x="13" y="19"/>
                    <a:pt x="22" y="19"/>
                    <a:pt x="22" y="19"/>
                  </a:cubicBezTo>
                  <a:cubicBezTo>
                    <a:pt x="16" y="8"/>
                    <a:pt x="7" y="0"/>
                    <a:pt x="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1"/>
            <p:cNvSpPr/>
            <p:nvPr/>
          </p:nvSpPr>
          <p:spPr>
            <a:xfrm>
              <a:off x="1921173" y="2311838"/>
              <a:ext cx="1745" cy="2005"/>
            </a:xfrm>
            <a:custGeom>
              <a:rect b="b" l="l" r="r" t="t"/>
              <a:pathLst>
                <a:path extrusionOk="0" h="19" w="19">
                  <a:moveTo>
                    <a:pt x="1" y="1"/>
                  </a:moveTo>
                  <a:cubicBezTo>
                    <a:pt x="10" y="10"/>
                    <a:pt x="10" y="10"/>
                    <a:pt x="18" y="19"/>
                  </a:cubicBezTo>
                  <a:cubicBezTo>
                    <a:pt x="10" y="10"/>
                    <a:pt x="10"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1"/>
            <p:cNvSpPr/>
            <p:nvPr/>
          </p:nvSpPr>
          <p:spPr>
            <a:xfrm>
              <a:off x="1874149" y="2261604"/>
              <a:ext cx="1745" cy="2111"/>
            </a:xfrm>
            <a:custGeom>
              <a:rect b="b" l="l" r="r" t="t"/>
              <a:pathLst>
                <a:path extrusionOk="0" h="20" w="19">
                  <a:moveTo>
                    <a:pt x="9" y="0"/>
                  </a:moveTo>
                  <a:cubicBezTo>
                    <a:pt x="9" y="9"/>
                    <a:pt x="1" y="18"/>
                    <a:pt x="1" y="18"/>
                  </a:cubicBezTo>
                  <a:cubicBezTo>
                    <a:pt x="5" y="18"/>
                    <a:pt x="9" y="20"/>
                    <a:pt x="13" y="20"/>
                  </a:cubicBezTo>
                  <a:cubicBezTo>
                    <a:pt x="16" y="20"/>
                    <a:pt x="18" y="18"/>
                    <a:pt x="18"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1" name="Google Shape;9991;p61"/>
            <p:cNvSpPr/>
            <p:nvPr/>
          </p:nvSpPr>
          <p:spPr>
            <a:xfrm>
              <a:off x="1853117" y="2369671"/>
              <a:ext cx="92" cy="106"/>
            </a:xfrm>
            <a:custGeom>
              <a:rect b="b" l="l" r="r" t="t"/>
              <a:pathLst>
                <a:path extrusionOk="0" h="1" w="1">
                  <a:moveTo>
                    <a:pt x="0" y="0"/>
                  </a:moveTo>
                  <a:cubicBezTo>
                    <a:pt x="0" y="0"/>
                    <a:pt x="0" y="0"/>
                    <a:pt x="0" y="0"/>
                  </a:cubicBez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2" name="Google Shape;9992;p61"/>
            <p:cNvSpPr/>
            <p:nvPr/>
          </p:nvSpPr>
          <p:spPr>
            <a:xfrm>
              <a:off x="1851464" y="2335162"/>
              <a:ext cx="918" cy="106"/>
            </a:xfrm>
            <a:custGeom>
              <a:rect b="b" l="l" r="r" t="t"/>
              <a:pathLst>
                <a:path extrusionOk="0" h="1" w="10">
                  <a:moveTo>
                    <a:pt x="0" y="1"/>
                  </a:moveTo>
                  <a:cubicBezTo>
                    <a:pt x="0" y="1"/>
                    <a:pt x="0" y="1"/>
                    <a:pt x="0" y="1"/>
                  </a:cubicBez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1"/>
            <p:cNvSpPr/>
            <p:nvPr/>
          </p:nvSpPr>
          <p:spPr>
            <a:xfrm>
              <a:off x="1865240" y="2270891"/>
              <a:ext cx="459" cy="844"/>
            </a:xfrm>
            <a:custGeom>
              <a:rect b="b" l="l" r="r" t="t"/>
              <a:pathLst>
                <a:path extrusionOk="0" h="8" w="5">
                  <a:moveTo>
                    <a:pt x="0" y="0"/>
                  </a:moveTo>
                  <a:cubicBezTo>
                    <a:pt x="0" y="5"/>
                    <a:pt x="3" y="7"/>
                    <a:pt x="4" y="7"/>
                  </a:cubicBezTo>
                  <a:cubicBezTo>
                    <a:pt x="5" y="7"/>
                    <a:pt x="5" y="5"/>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1"/>
            <p:cNvSpPr/>
            <p:nvPr/>
          </p:nvSpPr>
          <p:spPr>
            <a:xfrm>
              <a:off x="1856331" y="2266248"/>
              <a:ext cx="918" cy="1055"/>
            </a:xfrm>
            <a:custGeom>
              <a:rect b="b" l="l" r="r" t="t"/>
              <a:pathLst>
                <a:path extrusionOk="0" h="10" w="10">
                  <a:moveTo>
                    <a:pt x="0" y="0"/>
                  </a:moveTo>
                  <a:cubicBezTo>
                    <a:pt x="9" y="9"/>
                    <a:pt x="9" y="9"/>
                    <a:pt x="9" y="9"/>
                  </a:cubicBez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1"/>
            <p:cNvSpPr/>
            <p:nvPr/>
          </p:nvSpPr>
          <p:spPr>
            <a:xfrm>
              <a:off x="1875802" y="2244824"/>
              <a:ext cx="92" cy="1055"/>
            </a:xfrm>
            <a:custGeom>
              <a:rect b="b" l="l" r="r" t="t"/>
              <a:pathLst>
                <a:path extrusionOk="0" h="10" w="1">
                  <a:moveTo>
                    <a:pt x="0" y="9"/>
                  </a:moveTo>
                  <a:lnTo>
                    <a:pt x="0" y="9"/>
                  </a:lnTo>
                  <a:cubicBezTo>
                    <a:pt x="0" y="0"/>
                    <a:pt x="0"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1"/>
            <p:cNvSpPr/>
            <p:nvPr/>
          </p:nvSpPr>
          <p:spPr>
            <a:xfrm>
              <a:off x="1864414" y="2270891"/>
              <a:ext cx="918" cy="106"/>
            </a:xfrm>
            <a:custGeom>
              <a:rect b="b" l="l" r="r" t="t"/>
              <a:pathLst>
                <a:path extrusionOk="0" h="1" w="10">
                  <a:moveTo>
                    <a:pt x="1" y="0"/>
                  </a:moveTo>
                  <a:cubicBezTo>
                    <a:pt x="1"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61"/>
            <p:cNvSpPr/>
            <p:nvPr/>
          </p:nvSpPr>
          <p:spPr>
            <a:xfrm>
              <a:off x="1865240" y="2271841"/>
              <a:ext cx="92" cy="1055"/>
            </a:xfrm>
            <a:custGeom>
              <a:rect b="b" l="l" r="r" t="t"/>
              <a:pathLst>
                <a:path extrusionOk="0" h="10" w="1">
                  <a:moveTo>
                    <a:pt x="0" y="0"/>
                  </a:moveTo>
                  <a:cubicBezTo>
                    <a:pt x="0" y="0"/>
                    <a:pt x="0" y="0"/>
                    <a:pt x="0" y="0"/>
                  </a:cubicBezTo>
                  <a:cubicBezTo>
                    <a:pt x="0" y="0"/>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61"/>
            <p:cNvSpPr/>
            <p:nvPr/>
          </p:nvSpPr>
          <p:spPr>
            <a:xfrm>
              <a:off x="1865240" y="2270891"/>
              <a:ext cx="918" cy="106"/>
            </a:xfrm>
            <a:custGeom>
              <a:rect b="b" l="l" r="r" t="t"/>
              <a:pathLst>
                <a:path extrusionOk="0" h="1" w="10">
                  <a:moveTo>
                    <a:pt x="9" y="0"/>
                  </a:moveTo>
                  <a:cubicBezTo>
                    <a:pt x="9" y="0"/>
                    <a:pt x="0" y="0"/>
                    <a:pt x="0" y="0"/>
                  </a:cubicBezTo>
                  <a:cubicBezTo>
                    <a:pt x="0" y="0"/>
                    <a:pt x="0" y="0"/>
                    <a:pt x="0" y="0"/>
                  </a:cubicBezTo>
                  <a:cubicBezTo>
                    <a:pt x="9" y="0"/>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1"/>
            <p:cNvSpPr/>
            <p:nvPr/>
          </p:nvSpPr>
          <p:spPr>
            <a:xfrm>
              <a:off x="1900875" y="2368721"/>
              <a:ext cx="92" cy="1055"/>
            </a:xfrm>
            <a:custGeom>
              <a:rect b="b" l="l" r="r" t="t"/>
              <a:pathLst>
                <a:path extrusionOk="0" h="10" w="1">
                  <a:moveTo>
                    <a:pt x="1" y="1"/>
                  </a:moveTo>
                  <a:cubicBezTo>
                    <a:pt x="1" y="1"/>
                    <a:pt x="1" y="1"/>
                    <a:pt x="1" y="1"/>
                  </a:cubicBezTo>
                  <a:cubicBezTo>
                    <a:pt x="1" y="9"/>
                    <a:pt x="1" y="9"/>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1"/>
            <p:cNvSpPr/>
            <p:nvPr/>
          </p:nvSpPr>
          <p:spPr>
            <a:xfrm>
              <a:off x="1921999" y="2239231"/>
              <a:ext cx="92" cy="106"/>
            </a:xfrm>
            <a:custGeom>
              <a:rect b="b" l="l" r="r" t="t"/>
              <a:pathLst>
                <a:path extrusionOk="0" h="1" w="1">
                  <a:moveTo>
                    <a:pt x="1" y="0"/>
                  </a:moveTo>
                  <a:lnTo>
                    <a:pt x="1" y="0"/>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61"/>
            <p:cNvSpPr/>
            <p:nvPr/>
          </p:nvSpPr>
          <p:spPr>
            <a:xfrm>
              <a:off x="1919611" y="2238281"/>
              <a:ext cx="4959" cy="7599"/>
            </a:xfrm>
            <a:custGeom>
              <a:rect b="b" l="l" r="r" t="t"/>
              <a:pathLst>
                <a:path extrusionOk="0" h="72" w="54">
                  <a:moveTo>
                    <a:pt x="53" y="0"/>
                  </a:moveTo>
                  <a:lnTo>
                    <a:pt x="53" y="0"/>
                  </a:lnTo>
                  <a:cubicBezTo>
                    <a:pt x="44" y="14"/>
                    <a:pt x="38" y="18"/>
                    <a:pt x="33" y="18"/>
                  </a:cubicBezTo>
                  <a:cubicBezTo>
                    <a:pt x="29" y="18"/>
                    <a:pt x="27" y="14"/>
                    <a:pt x="27" y="9"/>
                  </a:cubicBezTo>
                  <a:lnTo>
                    <a:pt x="0" y="71"/>
                  </a:lnTo>
                  <a:cubicBezTo>
                    <a:pt x="18" y="53"/>
                    <a:pt x="35" y="27"/>
                    <a:pt x="5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2" name="Google Shape;10002;p61"/>
            <p:cNvSpPr/>
            <p:nvPr/>
          </p:nvSpPr>
          <p:spPr>
            <a:xfrm>
              <a:off x="1831993" y="2226145"/>
              <a:ext cx="121691" cy="151443"/>
            </a:xfrm>
            <a:custGeom>
              <a:rect b="b" l="l" r="r" t="t"/>
              <a:pathLst>
                <a:path extrusionOk="0" h="1435" w="1325">
                  <a:moveTo>
                    <a:pt x="901" y="98"/>
                  </a:moveTo>
                  <a:cubicBezTo>
                    <a:pt x="899" y="98"/>
                    <a:pt x="897" y="100"/>
                    <a:pt x="895" y="104"/>
                  </a:cubicBezTo>
                  <a:lnTo>
                    <a:pt x="895" y="104"/>
                  </a:lnTo>
                  <a:cubicBezTo>
                    <a:pt x="897" y="102"/>
                    <a:pt x="899" y="100"/>
                    <a:pt x="901" y="98"/>
                  </a:cubicBezTo>
                  <a:close/>
                  <a:moveTo>
                    <a:pt x="354" y="133"/>
                  </a:moveTo>
                  <a:lnTo>
                    <a:pt x="354" y="133"/>
                  </a:lnTo>
                  <a:cubicBezTo>
                    <a:pt x="362" y="151"/>
                    <a:pt x="345" y="168"/>
                    <a:pt x="345" y="186"/>
                  </a:cubicBezTo>
                  <a:cubicBezTo>
                    <a:pt x="350" y="197"/>
                    <a:pt x="355" y="201"/>
                    <a:pt x="359" y="201"/>
                  </a:cubicBezTo>
                  <a:cubicBezTo>
                    <a:pt x="368" y="201"/>
                    <a:pt x="374" y="182"/>
                    <a:pt x="380" y="169"/>
                  </a:cubicBezTo>
                  <a:lnTo>
                    <a:pt x="380" y="169"/>
                  </a:lnTo>
                  <a:cubicBezTo>
                    <a:pt x="380" y="170"/>
                    <a:pt x="381" y="170"/>
                    <a:pt x="381" y="171"/>
                  </a:cubicBezTo>
                  <a:lnTo>
                    <a:pt x="381" y="171"/>
                  </a:lnTo>
                  <a:cubicBezTo>
                    <a:pt x="381" y="170"/>
                    <a:pt x="380" y="169"/>
                    <a:pt x="380" y="168"/>
                  </a:cubicBezTo>
                  <a:cubicBezTo>
                    <a:pt x="380" y="169"/>
                    <a:pt x="380" y="169"/>
                    <a:pt x="380" y="169"/>
                  </a:cubicBezTo>
                  <a:lnTo>
                    <a:pt x="380" y="169"/>
                  </a:lnTo>
                  <a:cubicBezTo>
                    <a:pt x="375" y="165"/>
                    <a:pt x="371" y="159"/>
                    <a:pt x="371" y="151"/>
                  </a:cubicBezTo>
                  <a:cubicBezTo>
                    <a:pt x="371" y="160"/>
                    <a:pt x="371" y="177"/>
                    <a:pt x="362" y="177"/>
                  </a:cubicBezTo>
                  <a:cubicBezTo>
                    <a:pt x="336" y="160"/>
                    <a:pt x="380" y="168"/>
                    <a:pt x="354" y="133"/>
                  </a:cubicBezTo>
                  <a:close/>
                  <a:moveTo>
                    <a:pt x="310" y="280"/>
                  </a:moveTo>
                  <a:cubicBezTo>
                    <a:pt x="310" y="281"/>
                    <a:pt x="309" y="282"/>
                    <a:pt x="309" y="283"/>
                  </a:cubicBezTo>
                  <a:lnTo>
                    <a:pt x="321" y="283"/>
                  </a:lnTo>
                  <a:cubicBezTo>
                    <a:pt x="318" y="282"/>
                    <a:pt x="314" y="281"/>
                    <a:pt x="310" y="280"/>
                  </a:cubicBezTo>
                  <a:close/>
                  <a:moveTo>
                    <a:pt x="321" y="283"/>
                  </a:moveTo>
                  <a:cubicBezTo>
                    <a:pt x="325" y="284"/>
                    <a:pt x="328" y="285"/>
                    <a:pt x="331" y="285"/>
                  </a:cubicBezTo>
                  <a:cubicBezTo>
                    <a:pt x="333" y="285"/>
                    <a:pt x="335" y="285"/>
                    <a:pt x="336" y="283"/>
                  </a:cubicBezTo>
                  <a:close/>
                  <a:moveTo>
                    <a:pt x="365" y="386"/>
                  </a:moveTo>
                  <a:cubicBezTo>
                    <a:pt x="366" y="387"/>
                    <a:pt x="367" y="388"/>
                    <a:pt x="368" y="389"/>
                  </a:cubicBezTo>
                  <a:lnTo>
                    <a:pt x="368" y="389"/>
                  </a:lnTo>
                  <a:cubicBezTo>
                    <a:pt x="366" y="388"/>
                    <a:pt x="365" y="387"/>
                    <a:pt x="365" y="386"/>
                  </a:cubicBezTo>
                  <a:close/>
                  <a:moveTo>
                    <a:pt x="274" y="389"/>
                  </a:moveTo>
                  <a:cubicBezTo>
                    <a:pt x="274" y="390"/>
                    <a:pt x="274" y="391"/>
                    <a:pt x="274" y="391"/>
                  </a:cubicBezTo>
                  <a:lnTo>
                    <a:pt x="274" y="391"/>
                  </a:lnTo>
                  <a:cubicBezTo>
                    <a:pt x="275" y="391"/>
                    <a:pt x="275" y="390"/>
                    <a:pt x="274" y="389"/>
                  </a:cubicBezTo>
                  <a:close/>
                  <a:moveTo>
                    <a:pt x="1175" y="398"/>
                  </a:moveTo>
                  <a:cubicBezTo>
                    <a:pt x="1184" y="398"/>
                    <a:pt x="1184" y="407"/>
                    <a:pt x="1175" y="416"/>
                  </a:cubicBezTo>
                  <a:cubicBezTo>
                    <a:pt x="1175" y="416"/>
                    <a:pt x="1175" y="407"/>
                    <a:pt x="1175" y="398"/>
                  </a:cubicBezTo>
                  <a:close/>
                  <a:moveTo>
                    <a:pt x="1237" y="795"/>
                  </a:moveTo>
                  <a:lnTo>
                    <a:pt x="1237" y="795"/>
                  </a:lnTo>
                  <a:cubicBezTo>
                    <a:pt x="1238" y="798"/>
                    <a:pt x="1241" y="800"/>
                    <a:pt x="1243" y="802"/>
                  </a:cubicBezTo>
                  <a:lnTo>
                    <a:pt x="1243" y="802"/>
                  </a:lnTo>
                  <a:cubicBezTo>
                    <a:pt x="1241" y="800"/>
                    <a:pt x="1239" y="798"/>
                    <a:pt x="1237" y="795"/>
                  </a:cubicBezTo>
                  <a:close/>
                  <a:moveTo>
                    <a:pt x="1211" y="890"/>
                  </a:moveTo>
                  <a:lnTo>
                    <a:pt x="1210" y="892"/>
                  </a:lnTo>
                  <a:cubicBezTo>
                    <a:pt x="1214" y="892"/>
                    <a:pt x="1213" y="891"/>
                    <a:pt x="1211" y="890"/>
                  </a:cubicBezTo>
                  <a:close/>
                  <a:moveTo>
                    <a:pt x="1209" y="915"/>
                  </a:moveTo>
                  <a:lnTo>
                    <a:pt x="1210" y="919"/>
                  </a:lnTo>
                  <a:cubicBezTo>
                    <a:pt x="1210" y="918"/>
                    <a:pt x="1210" y="916"/>
                    <a:pt x="1209" y="915"/>
                  </a:cubicBezTo>
                  <a:close/>
                  <a:moveTo>
                    <a:pt x="919" y="1113"/>
                  </a:moveTo>
                  <a:cubicBezTo>
                    <a:pt x="919" y="1116"/>
                    <a:pt x="919" y="1117"/>
                    <a:pt x="920" y="1119"/>
                  </a:cubicBezTo>
                  <a:lnTo>
                    <a:pt x="920" y="1119"/>
                  </a:lnTo>
                  <a:cubicBezTo>
                    <a:pt x="920" y="1117"/>
                    <a:pt x="919" y="1115"/>
                    <a:pt x="919" y="1113"/>
                  </a:cubicBezTo>
                  <a:close/>
                  <a:moveTo>
                    <a:pt x="468" y="1140"/>
                  </a:moveTo>
                  <a:lnTo>
                    <a:pt x="468" y="1140"/>
                  </a:lnTo>
                  <a:cubicBezTo>
                    <a:pt x="469" y="1141"/>
                    <a:pt x="469" y="1143"/>
                    <a:pt x="469" y="1144"/>
                  </a:cubicBezTo>
                  <a:lnTo>
                    <a:pt x="469" y="1144"/>
                  </a:lnTo>
                  <a:cubicBezTo>
                    <a:pt x="469" y="1143"/>
                    <a:pt x="469" y="1141"/>
                    <a:pt x="468" y="1140"/>
                  </a:cubicBezTo>
                  <a:close/>
                  <a:moveTo>
                    <a:pt x="698" y="1166"/>
                  </a:moveTo>
                  <a:lnTo>
                    <a:pt x="698" y="1175"/>
                  </a:lnTo>
                  <a:cubicBezTo>
                    <a:pt x="695" y="1178"/>
                    <a:pt x="694" y="1179"/>
                    <a:pt x="693" y="1179"/>
                  </a:cubicBezTo>
                  <a:cubicBezTo>
                    <a:pt x="690" y="1179"/>
                    <a:pt x="692" y="1172"/>
                    <a:pt x="698" y="1166"/>
                  </a:cubicBezTo>
                  <a:close/>
                  <a:moveTo>
                    <a:pt x="954" y="1228"/>
                  </a:moveTo>
                  <a:lnTo>
                    <a:pt x="954" y="1228"/>
                  </a:lnTo>
                  <a:cubicBezTo>
                    <a:pt x="952" y="1230"/>
                    <a:pt x="953" y="1232"/>
                    <a:pt x="954" y="1235"/>
                  </a:cubicBezTo>
                  <a:lnTo>
                    <a:pt x="954" y="1235"/>
                  </a:lnTo>
                  <a:lnTo>
                    <a:pt x="954" y="1228"/>
                  </a:lnTo>
                  <a:close/>
                  <a:moveTo>
                    <a:pt x="273" y="1376"/>
                  </a:moveTo>
                  <a:lnTo>
                    <a:pt x="274" y="1378"/>
                  </a:lnTo>
                  <a:cubicBezTo>
                    <a:pt x="274" y="1377"/>
                    <a:pt x="274" y="1377"/>
                    <a:pt x="273" y="1376"/>
                  </a:cubicBezTo>
                  <a:close/>
                  <a:moveTo>
                    <a:pt x="752" y="1409"/>
                  </a:moveTo>
                  <a:cubicBezTo>
                    <a:pt x="752" y="1410"/>
                    <a:pt x="751" y="1412"/>
                    <a:pt x="751" y="1413"/>
                  </a:cubicBezTo>
                  <a:cubicBezTo>
                    <a:pt x="751" y="1412"/>
                    <a:pt x="752" y="1410"/>
                    <a:pt x="752" y="1409"/>
                  </a:cubicBezTo>
                  <a:close/>
                  <a:moveTo>
                    <a:pt x="954" y="1431"/>
                  </a:moveTo>
                  <a:lnTo>
                    <a:pt x="954" y="1431"/>
                  </a:lnTo>
                  <a:cubicBezTo>
                    <a:pt x="949" y="1432"/>
                    <a:pt x="944" y="1433"/>
                    <a:pt x="939" y="1433"/>
                  </a:cubicBezTo>
                  <a:lnTo>
                    <a:pt x="939" y="1433"/>
                  </a:lnTo>
                  <a:cubicBezTo>
                    <a:pt x="941" y="1433"/>
                    <a:pt x="942" y="1433"/>
                    <a:pt x="944" y="1433"/>
                  </a:cubicBezTo>
                  <a:cubicBezTo>
                    <a:pt x="947" y="1433"/>
                    <a:pt x="951" y="1433"/>
                    <a:pt x="954" y="1431"/>
                  </a:cubicBezTo>
                  <a:close/>
                  <a:moveTo>
                    <a:pt x="707" y="1"/>
                  </a:moveTo>
                  <a:cubicBezTo>
                    <a:pt x="707" y="36"/>
                    <a:pt x="672" y="36"/>
                    <a:pt x="672" y="71"/>
                  </a:cubicBezTo>
                  <a:lnTo>
                    <a:pt x="716" y="36"/>
                  </a:lnTo>
                  <a:lnTo>
                    <a:pt x="716" y="36"/>
                  </a:lnTo>
                  <a:cubicBezTo>
                    <a:pt x="716" y="69"/>
                    <a:pt x="692" y="134"/>
                    <a:pt x="667" y="134"/>
                  </a:cubicBezTo>
                  <a:cubicBezTo>
                    <a:pt x="666" y="134"/>
                    <a:pt x="664" y="134"/>
                    <a:pt x="663" y="133"/>
                  </a:cubicBezTo>
                  <a:cubicBezTo>
                    <a:pt x="654" y="115"/>
                    <a:pt x="663" y="62"/>
                    <a:pt x="663" y="54"/>
                  </a:cubicBezTo>
                  <a:lnTo>
                    <a:pt x="663" y="54"/>
                  </a:lnTo>
                  <a:cubicBezTo>
                    <a:pt x="663" y="60"/>
                    <a:pt x="649" y="66"/>
                    <a:pt x="642" y="66"/>
                  </a:cubicBezTo>
                  <a:cubicBezTo>
                    <a:pt x="638" y="66"/>
                    <a:pt x="636" y="65"/>
                    <a:pt x="636" y="62"/>
                  </a:cubicBezTo>
                  <a:lnTo>
                    <a:pt x="645" y="45"/>
                  </a:lnTo>
                  <a:cubicBezTo>
                    <a:pt x="644" y="44"/>
                    <a:pt x="643" y="44"/>
                    <a:pt x="642" y="44"/>
                  </a:cubicBezTo>
                  <a:cubicBezTo>
                    <a:pt x="630" y="44"/>
                    <a:pt x="622" y="73"/>
                    <a:pt x="612" y="73"/>
                  </a:cubicBezTo>
                  <a:cubicBezTo>
                    <a:pt x="608" y="73"/>
                    <a:pt x="605" y="70"/>
                    <a:pt x="601" y="62"/>
                  </a:cubicBezTo>
                  <a:cubicBezTo>
                    <a:pt x="594" y="62"/>
                    <a:pt x="581" y="29"/>
                    <a:pt x="576" y="29"/>
                  </a:cubicBezTo>
                  <a:cubicBezTo>
                    <a:pt x="575" y="29"/>
                    <a:pt x="574" y="31"/>
                    <a:pt x="574" y="36"/>
                  </a:cubicBezTo>
                  <a:cubicBezTo>
                    <a:pt x="592" y="80"/>
                    <a:pt x="601" y="213"/>
                    <a:pt x="601" y="239"/>
                  </a:cubicBezTo>
                  <a:cubicBezTo>
                    <a:pt x="592" y="239"/>
                    <a:pt x="566" y="204"/>
                    <a:pt x="557" y="186"/>
                  </a:cubicBezTo>
                  <a:cubicBezTo>
                    <a:pt x="539" y="151"/>
                    <a:pt x="566" y="98"/>
                    <a:pt x="548" y="71"/>
                  </a:cubicBezTo>
                  <a:lnTo>
                    <a:pt x="548" y="71"/>
                  </a:lnTo>
                  <a:cubicBezTo>
                    <a:pt x="548" y="80"/>
                    <a:pt x="548" y="98"/>
                    <a:pt x="548" y="98"/>
                  </a:cubicBezTo>
                  <a:cubicBezTo>
                    <a:pt x="540" y="98"/>
                    <a:pt x="539" y="78"/>
                    <a:pt x="534" y="78"/>
                  </a:cubicBezTo>
                  <a:cubicBezTo>
                    <a:pt x="533" y="78"/>
                    <a:pt x="532" y="79"/>
                    <a:pt x="530" y="80"/>
                  </a:cubicBezTo>
                  <a:cubicBezTo>
                    <a:pt x="530" y="94"/>
                    <a:pt x="525" y="97"/>
                    <a:pt x="520" y="97"/>
                  </a:cubicBezTo>
                  <a:cubicBezTo>
                    <a:pt x="516" y="97"/>
                    <a:pt x="513" y="96"/>
                    <a:pt x="512" y="96"/>
                  </a:cubicBezTo>
                  <a:lnTo>
                    <a:pt x="512" y="96"/>
                  </a:lnTo>
                  <a:cubicBezTo>
                    <a:pt x="511" y="96"/>
                    <a:pt x="513" y="98"/>
                    <a:pt x="521" y="107"/>
                  </a:cubicBezTo>
                  <a:cubicBezTo>
                    <a:pt x="518" y="112"/>
                    <a:pt x="516" y="114"/>
                    <a:pt x="512" y="114"/>
                  </a:cubicBezTo>
                  <a:cubicBezTo>
                    <a:pt x="506" y="114"/>
                    <a:pt x="498" y="107"/>
                    <a:pt x="486" y="107"/>
                  </a:cubicBezTo>
                  <a:cubicBezTo>
                    <a:pt x="504" y="133"/>
                    <a:pt x="495" y="195"/>
                    <a:pt x="477" y="204"/>
                  </a:cubicBezTo>
                  <a:cubicBezTo>
                    <a:pt x="477" y="195"/>
                    <a:pt x="477" y="186"/>
                    <a:pt x="468" y="177"/>
                  </a:cubicBezTo>
                  <a:cubicBezTo>
                    <a:pt x="460" y="180"/>
                    <a:pt x="452" y="181"/>
                    <a:pt x="444" y="181"/>
                  </a:cubicBezTo>
                  <a:cubicBezTo>
                    <a:pt x="429" y="181"/>
                    <a:pt x="415" y="177"/>
                    <a:pt x="398" y="177"/>
                  </a:cubicBezTo>
                  <a:cubicBezTo>
                    <a:pt x="393" y="177"/>
                    <a:pt x="387" y="175"/>
                    <a:pt x="381" y="171"/>
                  </a:cubicBezTo>
                  <a:lnTo>
                    <a:pt x="381" y="171"/>
                  </a:lnTo>
                  <a:cubicBezTo>
                    <a:pt x="398" y="206"/>
                    <a:pt x="398" y="266"/>
                    <a:pt x="389" y="292"/>
                  </a:cubicBezTo>
                  <a:cubicBezTo>
                    <a:pt x="387" y="295"/>
                    <a:pt x="386" y="296"/>
                    <a:pt x="384" y="296"/>
                  </a:cubicBezTo>
                  <a:cubicBezTo>
                    <a:pt x="376" y="296"/>
                    <a:pt x="365" y="273"/>
                    <a:pt x="363" y="273"/>
                  </a:cubicBezTo>
                  <a:cubicBezTo>
                    <a:pt x="363" y="273"/>
                    <a:pt x="362" y="274"/>
                    <a:pt x="362" y="274"/>
                  </a:cubicBezTo>
                  <a:cubicBezTo>
                    <a:pt x="329" y="291"/>
                    <a:pt x="381" y="346"/>
                    <a:pt x="359" y="346"/>
                  </a:cubicBezTo>
                  <a:cubicBezTo>
                    <a:pt x="358" y="346"/>
                    <a:pt x="356" y="346"/>
                    <a:pt x="354" y="345"/>
                  </a:cubicBezTo>
                  <a:cubicBezTo>
                    <a:pt x="318" y="336"/>
                    <a:pt x="309" y="310"/>
                    <a:pt x="292" y="292"/>
                  </a:cubicBezTo>
                  <a:cubicBezTo>
                    <a:pt x="295" y="283"/>
                    <a:pt x="300" y="280"/>
                    <a:pt x="306" y="280"/>
                  </a:cubicBezTo>
                  <a:cubicBezTo>
                    <a:pt x="307" y="280"/>
                    <a:pt x="308" y="280"/>
                    <a:pt x="310" y="280"/>
                  </a:cubicBezTo>
                  <a:lnTo>
                    <a:pt x="310" y="280"/>
                  </a:lnTo>
                  <a:cubicBezTo>
                    <a:pt x="311" y="264"/>
                    <a:pt x="319" y="257"/>
                    <a:pt x="327" y="257"/>
                  </a:cubicBezTo>
                  <a:cubicBezTo>
                    <a:pt x="323" y="254"/>
                    <a:pt x="320" y="253"/>
                    <a:pt x="316" y="253"/>
                  </a:cubicBezTo>
                  <a:cubicBezTo>
                    <a:pt x="291" y="253"/>
                    <a:pt x="260" y="294"/>
                    <a:pt x="230" y="310"/>
                  </a:cubicBezTo>
                  <a:cubicBezTo>
                    <a:pt x="230" y="318"/>
                    <a:pt x="239" y="327"/>
                    <a:pt x="248" y="336"/>
                  </a:cubicBezTo>
                  <a:lnTo>
                    <a:pt x="248" y="327"/>
                  </a:lnTo>
                  <a:cubicBezTo>
                    <a:pt x="270" y="335"/>
                    <a:pt x="267" y="356"/>
                    <a:pt x="277" y="356"/>
                  </a:cubicBezTo>
                  <a:cubicBezTo>
                    <a:pt x="279" y="356"/>
                    <a:pt x="281" y="355"/>
                    <a:pt x="283" y="354"/>
                  </a:cubicBezTo>
                  <a:cubicBezTo>
                    <a:pt x="292" y="380"/>
                    <a:pt x="301" y="407"/>
                    <a:pt x="283" y="407"/>
                  </a:cubicBezTo>
                  <a:lnTo>
                    <a:pt x="266" y="395"/>
                  </a:lnTo>
                  <a:lnTo>
                    <a:pt x="266" y="395"/>
                  </a:lnTo>
                  <a:cubicBezTo>
                    <a:pt x="267" y="396"/>
                    <a:pt x="268" y="396"/>
                    <a:pt x="269" y="396"/>
                  </a:cubicBezTo>
                  <a:cubicBezTo>
                    <a:pt x="271" y="396"/>
                    <a:pt x="273" y="394"/>
                    <a:pt x="274" y="391"/>
                  </a:cubicBezTo>
                  <a:lnTo>
                    <a:pt x="274" y="391"/>
                  </a:lnTo>
                  <a:cubicBezTo>
                    <a:pt x="272" y="392"/>
                    <a:pt x="268" y="392"/>
                    <a:pt x="263" y="392"/>
                  </a:cubicBezTo>
                  <a:lnTo>
                    <a:pt x="263" y="392"/>
                  </a:lnTo>
                  <a:cubicBezTo>
                    <a:pt x="263" y="392"/>
                    <a:pt x="262" y="392"/>
                    <a:pt x="261" y="392"/>
                  </a:cubicBezTo>
                  <a:lnTo>
                    <a:pt x="261" y="392"/>
                  </a:lnTo>
                  <a:lnTo>
                    <a:pt x="257" y="389"/>
                  </a:lnTo>
                  <a:lnTo>
                    <a:pt x="257" y="389"/>
                  </a:lnTo>
                  <a:cubicBezTo>
                    <a:pt x="258" y="390"/>
                    <a:pt x="259" y="391"/>
                    <a:pt x="260" y="392"/>
                  </a:cubicBezTo>
                  <a:lnTo>
                    <a:pt x="260" y="392"/>
                  </a:lnTo>
                  <a:cubicBezTo>
                    <a:pt x="245" y="392"/>
                    <a:pt x="226" y="394"/>
                    <a:pt x="248" y="416"/>
                  </a:cubicBezTo>
                  <a:lnTo>
                    <a:pt x="274" y="416"/>
                  </a:lnTo>
                  <a:cubicBezTo>
                    <a:pt x="283" y="433"/>
                    <a:pt x="309" y="460"/>
                    <a:pt x="301" y="469"/>
                  </a:cubicBezTo>
                  <a:cubicBezTo>
                    <a:pt x="314" y="473"/>
                    <a:pt x="312" y="473"/>
                    <a:pt x="312" y="473"/>
                  </a:cubicBezTo>
                  <a:cubicBezTo>
                    <a:pt x="312" y="473"/>
                    <a:pt x="314" y="473"/>
                    <a:pt x="336" y="477"/>
                  </a:cubicBezTo>
                  <a:cubicBezTo>
                    <a:pt x="286" y="461"/>
                    <a:pt x="346" y="452"/>
                    <a:pt x="308" y="436"/>
                  </a:cubicBezTo>
                  <a:lnTo>
                    <a:pt x="308" y="436"/>
                  </a:lnTo>
                  <a:cubicBezTo>
                    <a:pt x="316" y="439"/>
                    <a:pt x="322" y="440"/>
                    <a:pt x="326" y="440"/>
                  </a:cubicBezTo>
                  <a:cubicBezTo>
                    <a:pt x="334" y="440"/>
                    <a:pt x="336" y="436"/>
                    <a:pt x="343" y="436"/>
                  </a:cubicBezTo>
                  <a:cubicBezTo>
                    <a:pt x="347" y="436"/>
                    <a:pt x="353" y="437"/>
                    <a:pt x="362" y="442"/>
                  </a:cubicBezTo>
                  <a:cubicBezTo>
                    <a:pt x="354" y="433"/>
                    <a:pt x="345" y="433"/>
                    <a:pt x="354" y="424"/>
                  </a:cubicBezTo>
                  <a:lnTo>
                    <a:pt x="345" y="424"/>
                  </a:lnTo>
                  <a:cubicBezTo>
                    <a:pt x="345" y="424"/>
                    <a:pt x="336" y="416"/>
                    <a:pt x="327" y="416"/>
                  </a:cubicBezTo>
                  <a:cubicBezTo>
                    <a:pt x="309" y="398"/>
                    <a:pt x="327" y="380"/>
                    <a:pt x="318" y="371"/>
                  </a:cubicBezTo>
                  <a:cubicBezTo>
                    <a:pt x="327" y="371"/>
                    <a:pt x="327" y="380"/>
                    <a:pt x="336" y="380"/>
                  </a:cubicBezTo>
                  <a:lnTo>
                    <a:pt x="327" y="363"/>
                  </a:lnTo>
                  <a:lnTo>
                    <a:pt x="327" y="363"/>
                  </a:lnTo>
                  <a:cubicBezTo>
                    <a:pt x="338" y="374"/>
                    <a:pt x="353" y="378"/>
                    <a:pt x="363" y="384"/>
                  </a:cubicBezTo>
                  <a:lnTo>
                    <a:pt x="363" y="384"/>
                  </a:lnTo>
                  <a:cubicBezTo>
                    <a:pt x="363" y="388"/>
                    <a:pt x="364" y="389"/>
                    <a:pt x="368" y="389"/>
                  </a:cubicBezTo>
                  <a:lnTo>
                    <a:pt x="368" y="389"/>
                  </a:lnTo>
                  <a:cubicBezTo>
                    <a:pt x="370" y="392"/>
                    <a:pt x="371" y="394"/>
                    <a:pt x="371" y="398"/>
                  </a:cubicBezTo>
                  <a:lnTo>
                    <a:pt x="380" y="398"/>
                  </a:lnTo>
                  <a:cubicBezTo>
                    <a:pt x="398" y="398"/>
                    <a:pt x="407" y="398"/>
                    <a:pt x="398" y="389"/>
                  </a:cubicBezTo>
                  <a:cubicBezTo>
                    <a:pt x="404" y="389"/>
                    <a:pt x="401" y="374"/>
                    <a:pt x="403" y="374"/>
                  </a:cubicBezTo>
                  <a:lnTo>
                    <a:pt x="403" y="374"/>
                  </a:lnTo>
                  <a:cubicBezTo>
                    <a:pt x="403" y="374"/>
                    <a:pt x="404" y="376"/>
                    <a:pt x="407" y="380"/>
                  </a:cubicBezTo>
                  <a:lnTo>
                    <a:pt x="407" y="354"/>
                  </a:lnTo>
                  <a:lnTo>
                    <a:pt x="415" y="363"/>
                  </a:lnTo>
                  <a:cubicBezTo>
                    <a:pt x="422" y="356"/>
                    <a:pt x="424" y="324"/>
                    <a:pt x="443" y="324"/>
                  </a:cubicBezTo>
                  <a:cubicBezTo>
                    <a:pt x="449" y="324"/>
                    <a:pt x="458" y="327"/>
                    <a:pt x="468" y="336"/>
                  </a:cubicBezTo>
                  <a:cubicBezTo>
                    <a:pt x="468" y="327"/>
                    <a:pt x="477" y="318"/>
                    <a:pt x="486" y="318"/>
                  </a:cubicBezTo>
                  <a:lnTo>
                    <a:pt x="495" y="345"/>
                  </a:lnTo>
                  <a:cubicBezTo>
                    <a:pt x="497" y="343"/>
                    <a:pt x="499" y="342"/>
                    <a:pt x="502" y="342"/>
                  </a:cubicBezTo>
                  <a:cubicBezTo>
                    <a:pt x="507" y="342"/>
                    <a:pt x="512" y="344"/>
                    <a:pt x="516" y="344"/>
                  </a:cubicBezTo>
                  <a:cubicBezTo>
                    <a:pt x="519" y="344"/>
                    <a:pt x="521" y="343"/>
                    <a:pt x="521" y="336"/>
                  </a:cubicBezTo>
                  <a:cubicBezTo>
                    <a:pt x="527" y="354"/>
                    <a:pt x="535" y="360"/>
                    <a:pt x="542" y="360"/>
                  </a:cubicBezTo>
                  <a:cubicBezTo>
                    <a:pt x="554" y="360"/>
                    <a:pt x="568" y="344"/>
                    <a:pt x="579" y="344"/>
                  </a:cubicBezTo>
                  <a:cubicBezTo>
                    <a:pt x="580" y="344"/>
                    <a:pt x="582" y="344"/>
                    <a:pt x="583" y="345"/>
                  </a:cubicBezTo>
                  <a:lnTo>
                    <a:pt x="583" y="318"/>
                  </a:lnTo>
                  <a:cubicBezTo>
                    <a:pt x="592" y="318"/>
                    <a:pt x="601" y="310"/>
                    <a:pt x="619" y="301"/>
                  </a:cubicBezTo>
                  <a:lnTo>
                    <a:pt x="619" y="274"/>
                  </a:lnTo>
                  <a:cubicBezTo>
                    <a:pt x="620" y="271"/>
                    <a:pt x="623" y="269"/>
                    <a:pt x="626" y="269"/>
                  </a:cubicBezTo>
                  <a:cubicBezTo>
                    <a:pt x="638" y="269"/>
                    <a:pt x="657" y="292"/>
                    <a:pt x="672" y="292"/>
                  </a:cubicBezTo>
                  <a:cubicBezTo>
                    <a:pt x="672" y="295"/>
                    <a:pt x="671" y="296"/>
                    <a:pt x="669" y="296"/>
                  </a:cubicBezTo>
                  <a:cubicBezTo>
                    <a:pt x="667" y="296"/>
                    <a:pt x="663" y="292"/>
                    <a:pt x="663" y="292"/>
                  </a:cubicBezTo>
                  <a:lnTo>
                    <a:pt x="663" y="292"/>
                  </a:lnTo>
                  <a:cubicBezTo>
                    <a:pt x="667" y="305"/>
                    <a:pt x="672" y="309"/>
                    <a:pt x="678" y="309"/>
                  </a:cubicBezTo>
                  <a:cubicBezTo>
                    <a:pt x="693" y="309"/>
                    <a:pt x="711" y="283"/>
                    <a:pt x="727" y="283"/>
                  </a:cubicBezTo>
                  <a:cubicBezTo>
                    <a:pt x="733" y="283"/>
                    <a:pt x="737" y="286"/>
                    <a:pt x="742" y="292"/>
                  </a:cubicBezTo>
                  <a:cubicBezTo>
                    <a:pt x="742" y="289"/>
                    <a:pt x="743" y="288"/>
                    <a:pt x="744" y="288"/>
                  </a:cubicBezTo>
                  <a:cubicBezTo>
                    <a:pt x="747" y="288"/>
                    <a:pt x="751" y="295"/>
                    <a:pt x="751" y="301"/>
                  </a:cubicBezTo>
                  <a:cubicBezTo>
                    <a:pt x="760" y="301"/>
                    <a:pt x="760" y="301"/>
                    <a:pt x="769" y="292"/>
                  </a:cubicBezTo>
                  <a:lnTo>
                    <a:pt x="769" y="318"/>
                  </a:lnTo>
                  <a:cubicBezTo>
                    <a:pt x="769" y="320"/>
                    <a:pt x="769" y="321"/>
                    <a:pt x="769" y="321"/>
                  </a:cubicBezTo>
                  <a:cubicBezTo>
                    <a:pt x="771" y="321"/>
                    <a:pt x="777" y="305"/>
                    <a:pt x="777" y="283"/>
                  </a:cubicBezTo>
                  <a:cubicBezTo>
                    <a:pt x="777" y="283"/>
                    <a:pt x="786" y="274"/>
                    <a:pt x="786" y="274"/>
                  </a:cubicBezTo>
                  <a:cubicBezTo>
                    <a:pt x="786" y="288"/>
                    <a:pt x="788" y="291"/>
                    <a:pt x="790" y="291"/>
                  </a:cubicBezTo>
                  <a:cubicBezTo>
                    <a:pt x="793" y="291"/>
                    <a:pt x="796" y="287"/>
                    <a:pt x="799" y="287"/>
                  </a:cubicBezTo>
                  <a:cubicBezTo>
                    <a:pt x="802" y="287"/>
                    <a:pt x="804" y="291"/>
                    <a:pt x="804" y="310"/>
                  </a:cubicBezTo>
                  <a:cubicBezTo>
                    <a:pt x="812" y="286"/>
                    <a:pt x="827" y="298"/>
                    <a:pt x="850" y="267"/>
                  </a:cubicBezTo>
                  <a:lnTo>
                    <a:pt x="850" y="267"/>
                  </a:lnTo>
                  <a:cubicBezTo>
                    <a:pt x="854" y="272"/>
                    <a:pt x="856" y="276"/>
                    <a:pt x="860" y="276"/>
                  </a:cubicBezTo>
                  <a:cubicBezTo>
                    <a:pt x="863" y="276"/>
                    <a:pt x="867" y="273"/>
                    <a:pt x="875" y="266"/>
                  </a:cubicBezTo>
                  <a:lnTo>
                    <a:pt x="875" y="266"/>
                  </a:lnTo>
                  <a:lnTo>
                    <a:pt x="857" y="301"/>
                  </a:lnTo>
                  <a:cubicBezTo>
                    <a:pt x="875" y="292"/>
                    <a:pt x="883" y="274"/>
                    <a:pt x="892" y="266"/>
                  </a:cubicBezTo>
                  <a:lnTo>
                    <a:pt x="892" y="266"/>
                  </a:lnTo>
                  <a:cubicBezTo>
                    <a:pt x="892" y="292"/>
                    <a:pt x="892" y="301"/>
                    <a:pt x="875" y="318"/>
                  </a:cubicBezTo>
                  <a:cubicBezTo>
                    <a:pt x="892" y="305"/>
                    <a:pt x="897" y="305"/>
                    <a:pt x="901" y="305"/>
                  </a:cubicBezTo>
                  <a:cubicBezTo>
                    <a:pt x="906" y="305"/>
                    <a:pt x="910" y="305"/>
                    <a:pt x="928" y="292"/>
                  </a:cubicBezTo>
                  <a:lnTo>
                    <a:pt x="928" y="292"/>
                  </a:lnTo>
                  <a:lnTo>
                    <a:pt x="919" y="310"/>
                  </a:lnTo>
                  <a:cubicBezTo>
                    <a:pt x="925" y="310"/>
                    <a:pt x="934" y="302"/>
                    <a:pt x="940" y="302"/>
                  </a:cubicBezTo>
                  <a:cubicBezTo>
                    <a:pt x="943" y="302"/>
                    <a:pt x="945" y="304"/>
                    <a:pt x="945" y="310"/>
                  </a:cubicBezTo>
                  <a:cubicBezTo>
                    <a:pt x="936" y="354"/>
                    <a:pt x="998" y="363"/>
                    <a:pt x="989" y="416"/>
                  </a:cubicBezTo>
                  <a:cubicBezTo>
                    <a:pt x="1003" y="405"/>
                    <a:pt x="1008" y="401"/>
                    <a:pt x="1010" y="401"/>
                  </a:cubicBezTo>
                  <a:lnTo>
                    <a:pt x="1010" y="401"/>
                  </a:lnTo>
                  <a:cubicBezTo>
                    <a:pt x="1013" y="401"/>
                    <a:pt x="995" y="422"/>
                    <a:pt x="1002" y="422"/>
                  </a:cubicBezTo>
                  <a:cubicBezTo>
                    <a:pt x="1004" y="422"/>
                    <a:pt x="1009" y="420"/>
                    <a:pt x="1016" y="416"/>
                  </a:cubicBezTo>
                  <a:lnTo>
                    <a:pt x="1016" y="416"/>
                  </a:lnTo>
                  <a:cubicBezTo>
                    <a:pt x="1007" y="424"/>
                    <a:pt x="998" y="433"/>
                    <a:pt x="989" y="433"/>
                  </a:cubicBezTo>
                  <a:cubicBezTo>
                    <a:pt x="1005" y="441"/>
                    <a:pt x="987" y="462"/>
                    <a:pt x="1010" y="462"/>
                  </a:cubicBezTo>
                  <a:cubicBezTo>
                    <a:pt x="1014" y="462"/>
                    <a:pt x="1019" y="461"/>
                    <a:pt x="1025" y="460"/>
                  </a:cubicBezTo>
                  <a:lnTo>
                    <a:pt x="1025" y="460"/>
                  </a:lnTo>
                  <a:cubicBezTo>
                    <a:pt x="1016" y="464"/>
                    <a:pt x="1009" y="464"/>
                    <a:pt x="1004" y="464"/>
                  </a:cubicBezTo>
                  <a:cubicBezTo>
                    <a:pt x="998" y="464"/>
                    <a:pt x="994" y="464"/>
                    <a:pt x="989" y="469"/>
                  </a:cubicBezTo>
                  <a:lnTo>
                    <a:pt x="998" y="469"/>
                  </a:lnTo>
                  <a:cubicBezTo>
                    <a:pt x="989" y="477"/>
                    <a:pt x="981" y="477"/>
                    <a:pt x="981" y="477"/>
                  </a:cubicBezTo>
                  <a:cubicBezTo>
                    <a:pt x="981" y="479"/>
                    <a:pt x="982" y="480"/>
                    <a:pt x="985" y="480"/>
                  </a:cubicBezTo>
                  <a:cubicBezTo>
                    <a:pt x="997" y="480"/>
                    <a:pt x="1033" y="467"/>
                    <a:pt x="1069" y="460"/>
                  </a:cubicBezTo>
                  <a:lnTo>
                    <a:pt x="1069" y="460"/>
                  </a:lnTo>
                  <a:cubicBezTo>
                    <a:pt x="1051" y="477"/>
                    <a:pt x="1060" y="477"/>
                    <a:pt x="1087" y="477"/>
                  </a:cubicBezTo>
                  <a:cubicBezTo>
                    <a:pt x="1080" y="484"/>
                    <a:pt x="1070" y="490"/>
                    <a:pt x="1061" y="490"/>
                  </a:cubicBezTo>
                  <a:cubicBezTo>
                    <a:pt x="1057" y="490"/>
                    <a:pt x="1054" y="489"/>
                    <a:pt x="1051" y="486"/>
                  </a:cubicBezTo>
                  <a:lnTo>
                    <a:pt x="1051" y="486"/>
                  </a:lnTo>
                  <a:cubicBezTo>
                    <a:pt x="1051" y="495"/>
                    <a:pt x="1042" y="522"/>
                    <a:pt x="1078" y="522"/>
                  </a:cubicBezTo>
                  <a:cubicBezTo>
                    <a:pt x="1069" y="522"/>
                    <a:pt x="1078" y="530"/>
                    <a:pt x="1078" y="530"/>
                  </a:cubicBezTo>
                  <a:cubicBezTo>
                    <a:pt x="1078" y="548"/>
                    <a:pt x="1078" y="548"/>
                    <a:pt x="1078" y="566"/>
                  </a:cubicBezTo>
                  <a:lnTo>
                    <a:pt x="1087" y="557"/>
                  </a:lnTo>
                  <a:cubicBezTo>
                    <a:pt x="1131" y="566"/>
                    <a:pt x="1095" y="575"/>
                    <a:pt x="1095" y="583"/>
                  </a:cubicBezTo>
                  <a:cubicBezTo>
                    <a:pt x="1060" y="610"/>
                    <a:pt x="1104" y="601"/>
                    <a:pt x="1069" y="628"/>
                  </a:cubicBezTo>
                  <a:lnTo>
                    <a:pt x="1095" y="628"/>
                  </a:lnTo>
                  <a:cubicBezTo>
                    <a:pt x="1157" y="636"/>
                    <a:pt x="1060" y="645"/>
                    <a:pt x="1078" y="672"/>
                  </a:cubicBezTo>
                  <a:lnTo>
                    <a:pt x="1095" y="672"/>
                  </a:lnTo>
                  <a:cubicBezTo>
                    <a:pt x="1113" y="681"/>
                    <a:pt x="1016" y="681"/>
                    <a:pt x="998" y="689"/>
                  </a:cubicBezTo>
                  <a:cubicBezTo>
                    <a:pt x="998" y="689"/>
                    <a:pt x="998" y="681"/>
                    <a:pt x="989" y="681"/>
                  </a:cubicBezTo>
                  <a:cubicBezTo>
                    <a:pt x="954" y="689"/>
                    <a:pt x="1025" y="689"/>
                    <a:pt x="1025" y="707"/>
                  </a:cubicBezTo>
                  <a:cubicBezTo>
                    <a:pt x="1013" y="707"/>
                    <a:pt x="997" y="699"/>
                    <a:pt x="988" y="699"/>
                  </a:cubicBezTo>
                  <a:cubicBezTo>
                    <a:pt x="984" y="699"/>
                    <a:pt x="981" y="701"/>
                    <a:pt x="981" y="707"/>
                  </a:cubicBezTo>
                  <a:cubicBezTo>
                    <a:pt x="963" y="707"/>
                    <a:pt x="1025" y="760"/>
                    <a:pt x="989" y="760"/>
                  </a:cubicBezTo>
                  <a:cubicBezTo>
                    <a:pt x="998" y="760"/>
                    <a:pt x="1016" y="769"/>
                    <a:pt x="1025" y="778"/>
                  </a:cubicBezTo>
                  <a:cubicBezTo>
                    <a:pt x="1025" y="795"/>
                    <a:pt x="963" y="795"/>
                    <a:pt x="998" y="822"/>
                  </a:cubicBezTo>
                  <a:lnTo>
                    <a:pt x="989" y="822"/>
                  </a:lnTo>
                  <a:cubicBezTo>
                    <a:pt x="998" y="839"/>
                    <a:pt x="998" y="866"/>
                    <a:pt x="1016" y="884"/>
                  </a:cubicBezTo>
                  <a:cubicBezTo>
                    <a:pt x="1008" y="882"/>
                    <a:pt x="1002" y="881"/>
                    <a:pt x="998" y="881"/>
                  </a:cubicBezTo>
                  <a:cubicBezTo>
                    <a:pt x="952" y="881"/>
                    <a:pt x="1014" y="941"/>
                    <a:pt x="978" y="941"/>
                  </a:cubicBezTo>
                  <a:cubicBezTo>
                    <a:pt x="973" y="941"/>
                    <a:pt x="965" y="940"/>
                    <a:pt x="954" y="937"/>
                  </a:cubicBezTo>
                  <a:lnTo>
                    <a:pt x="954" y="981"/>
                  </a:lnTo>
                  <a:lnTo>
                    <a:pt x="945" y="972"/>
                  </a:lnTo>
                  <a:lnTo>
                    <a:pt x="945" y="972"/>
                  </a:lnTo>
                  <a:cubicBezTo>
                    <a:pt x="928" y="998"/>
                    <a:pt x="954" y="1007"/>
                    <a:pt x="972" y="1025"/>
                  </a:cubicBezTo>
                  <a:cubicBezTo>
                    <a:pt x="963" y="1025"/>
                    <a:pt x="954" y="1025"/>
                    <a:pt x="954" y="1016"/>
                  </a:cubicBezTo>
                  <a:lnTo>
                    <a:pt x="954" y="1016"/>
                  </a:lnTo>
                  <a:cubicBezTo>
                    <a:pt x="928" y="1051"/>
                    <a:pt x="928" y="1060"/>
                    <a:pt x="972" y="1087"/>
                  </a:cubicBezTo>
                  <a:lnTo>
                    <a:pt x="936" y="1087"/>
                  </a:lnTo>
                  <a:cubicBezTo>
                    <a:pt x="945" y="1087"/>
                    <a:pt x="936" y="1096"/>
                    <a:pt x="928" y="1096"/>
                  </a:cubicBezTo>
                  <a:cubicBezTo>
                    <a:pt x="919" y="1104"/>
                    <a:pt x="910" y="1104"/>
                    <a:pt x="928" y="1122"/>
                  </a:cubicBezTo>
                  <a:cubicBezTo>
                    <a:pt x="928" y="1122"/>
                    <a:pt x="923" y="1122"/>
                    <a:pt x="920" y="1119"/>
                  </a:cubicBezTo>
                  <a:lnTo>
                    <a:pt x="920" y="1119"/>
                  </a:lnTo>
                  <a:cubicBezTo>
                    <a:pt x="923" y="1130"/>
                    <a:pt x="919" y="1132"/>
                    <a:pt x="914" y="1132"/>
                  </a:cubicBezTo>
                  <a:cubicBezTo>
                    <a:pt x="910" y="1132"/>
                    <a:pt x="905" y="1131"/>
                    <a:pt x="901" y="1131"/>
                  </a:cubicBezTo>
                  <a:cubicBezTo>
                    <a:pt x="892" y="1131"/>
                    <a:pt x="892" y="1131"/>
                    <a:pt x="936" y="1175"/>
                  </a:cubicBezTo>
                  <a:cubicBezTo>
                    <a:pt x="936" y="1184"/>
                    <a:pt x="936" y="1193"/>
                    <a:pt x="936" y="1201"/>
                  </a:cubicBezTo>
                  <a:cubicBezTo>
                    <a:pt x="972" y="1210"/>
                    <a:pt x="972" y="1246"/>
                    <a:pt x="998" y="1263"/>
                  </a:cubicBezTo>
                  <a:cubicBezTo>
                    <a:pt x="997" y="1264"/>
                    <a:pt x="996" y="1265"/>
                    <a:pt x="994" y="1265"/>
                  </a:cubicBezTo>
                  <a:cubicBezTo>
                    <a:pt x="983" y="1265"/>
                    <a:pt x="960" y="1247"/>
                    <a:pt x="954" y="1235"/>
                  </a:cubicBezTo>
                  <a:lnTo>
                    <a:pt x="954" y="1235"/>
                  </a:lnTo>
                  <a:lnTo>
                    <a:pt x="954" y="1237"/>
                  </a:lnTo>
                  <a:cubicBezTo>
                    <a:pt x="919" y="1184"/>
                    <a:pt x="919" y="1219"/>
                    <a:pt x="892" y="1184"/>
                  </a:cubicBezTo>
                  <a:cubicBezTo>
                    <a:pt x="875" y="1184"/>
                    <a:pt x="857" y="1175"/>
                    <a:pt x="839" y="1175"/>
                  </a:cubicBezTo>
                  <a:cubicBezTo>
                    <a:pt x="830" y="1166"/>
                    <a:pt x="822" y="1166"/>
                    <a:pt x="813" y="1157"/>
                  </a:cubicBezTo>
                  <a:lnTo>
                    <a:pt x="769" y="1157"/>
                  </a:lnTo>
                  <a:lnTo>
                    <a:pt x="777" y="1193"/>
                  </a:lnTo>
                  <a:lnTo>
                    <a:pt x="760" y="1193"/>
                  </a:lnTo>
                  <a:cubicBezTo>
                    <a:pt x="751" y="1184"/>
                    <a:pt x="751" y="1166"/>
                    <a:pt x="760" y="1166"/>
                  </a:cubicBezTo>
                  <a:cubicBezTo>
                    <a:pt x="760" y="1160"/>
                    <a:pt x="759" y="1158"/>
                    <a:pt x="758" y="1158"/>
                  </a:cubicBezTo>
                  <a:cubicBezTo>
                    <a:pt x="753" y="1158"/>
                    <a:pt x="742" y="1186"/>
                    <a:pt x="742" y="1193"/>
                  </a:cubicBezTo>
                  <a:cubicBezTo>
                    <a:pt x="716" y="1175"/>
                    <a:pt x="751" y="1148"/>
                    <a:pt x="742" y="1140"/>
                  </a:cubicBezTo>
                  <a:lnTo>
                    <a:pt x="742" y="1140"/>
                  </a:lnTo>
                  <a:lnTo>
                    <a:pt x="733" y="1148"/>
                  </a:lnTo>
                  <a:cubicBezTo>
                    <a:pt x="724" y="1166"/>
                    <a:pt x="724" y="1184"/>
                    <a:pt x="707" y="1184"/>
                  </a:cubicBezTo>
                  <a:cubicBezTo>
                    <a:pt x="698" y="1175"/>
                    <a:pt x="698" y="1157"/>
                    <a:pt x="698" y="1157"/>
                  </a:cubicBezTo>
                  <a:cubicBezTo>
                    <a:pt x="698" y="1153"/>
                    <a:pt x="698" y="1151"/>
                    <a:pt x="697" y="1151"/>
                  </a:cubicBezTo>
                  <a:cubicBezTo>
                    <a:pt x="696" y="1151"/>
                    <a:pt x="694" y="1153"/>
                    <a:pt x="689" y="1157"/>
                  </a:cubicBezTo>
                  <a:lnTo>
                    <a:pt x="663" y="1148"/>
                  </a:lnTo>
                  <a:lnTo>
                    <a:pt x="672" y="1184"/>
                  </a:lnTo>
                  <a:cubicBezTo>
                    <a:pt x="663" y="1201"/>
                    <a:pt x="654" y="1184"/>
                    <a:pt x="663" y="1219"/>
                  </a:cubicBezTo>
                  <a:cubicBezTo>
                    <a:pt x="653" y="1184"/>
                    <a:pt x="626" y="1180"/>
                    <a:pt x="603" y="1180"/>
                  </a:cubicBezTo>
                  <a:cubicBezTo>
                    <a:pt x="596" y="1180"/>
                    <a:pt x="590" y="1181"/>
                    <a:pt x="584" y="1181"/>
                  </a:cubicBezTo>
                  <a:cubicBezTo>
                    <a:pt x="575" y="1181"/>
                    <a:pt x="568" y="1180"/>
                    <a:pt x="566" y="1175"/>
                  </a:cubicBezTo>
                  <a:cubicBezTo>
                    <a:pt x="548" y="1193"/>
                    <a:pt x="530" y="1193"/>
                    <a:pt x="513" y="1193"/>
                  </a:cubicBezTo>
                  <a:cubicBezTo>
                    <a:pt x="513" y="1200"/>
                    <a:pt x="513" y="1229"/>
                    <a:pt x="506" y="1229"/>
                  </a:cubicBezTo>
                  <a:cubicBezTo>
                    <a:pt x="506" y="1229"/>
                    <a:pt x="505" y="1229"/>
                    <a:pt x="504" y="1228"/>
                  </a:cubicBezTo>
                  <a:cubicBezTo>
                    <a:pt x="512" y="1159"/>
                    <a:pt x="479" y="1191"/>
                    <a:pt x="469" y="1144"/>
                  </a:cubicBezTo>
                  <a:lnTo>
                    <a:pt x="469" y="1144"/>
                  </a:lnTo>
                  <a:cubicBezTo>
                    <a:pt x="473" y="1172"/>
                    <a:pt x="425" y="1142"/>
                    <a:pt x="433" y="1193"/>
                  </a:cubicBezTo>
                  <a:cubicBezTo>
                    <a:pt x="424" y="1184"/>
                    <a:pt x="433" y="1166"/>
                    <a:pt x="424" y="1148"/>
                  </a:cubicBezTo>
                  <a:cubicBezTo>
                    <a:pt x="417" y="1154"/>
                    <a:pt x="410" y="1156"/>
                    <a:pt x="403" y="1156"/>
                  </a:cubicBezTo>
                  <a:cubicBezTo>
                    <a:pt x="375" y="1156"/>
                    <a:pt x="348" y="1122"/>
                    <a:pt x="327" y="1122"/>
                  </a:cubicBezTo>
                  <a:cubicBezTo>
                    <a:pt x="318" y="1131"/>
                    <a:pt x="327" y="1148"/>
                    <a:pt x="318" y="1166"/>
                  </a:cubicBezTo>
                  <a:cubicBezTo>
                    <a:pt x="309" y="1140"/>
                    <a:pt x="309" y="1131"/>
                    <a:pt x="309" y="1113"/>
                  </a:cubicBezTo>
                  <a:cubicBezTo>
                    <a:pt x="303" y="1113"/>
                    <a:pt x="291" y="1143"/>
                    <a:pt x="290" y="1143"/>
                  </a:cubicBezTo>
                  <a:cubicBezTo>
                    <a:pt x="289" y="1143"/>
                    <a:pt x="290" y="1140"/>
                    <a:pt x="292" y="1131"/>
                  </a:cubicBezTo>
                  <a:lnTo>
                    <a:pt x="292" y="1131"/>
                  </a:lnTo>
                  <a:cubicBezTo>
                    <a:pt x="283" y="1140"/>
                    <a:pt x="283" y="1148"/>
                    <a:pt x="283" y="1148"/>
                  </a:cubicBezTo>
                  <a:cubicBezTo>
                    <a:pt x="265" y="1122"/>
                    <a:pt x="239" y="1122"/>
                    <a:pt x="221" y="1104"/>
                  </a:cubicBezTo>
                  <a:cubicBezTo>
                    <a:pt x="204" y="1096"/>
                    <a:pt x="195" y="1060"/>
                    <a:pt x="239" y="1034"/>
                  </a:cubicBezTo>
                  <a:lnTo>
                    <a:pt x="239" y="1034"/>
                  </a:lnTo>
                  <a:cubicBezTo>
                    <a:pt x="230" y="1038"/>
                    <a:pt x="223" y="1040"/>
                    <a:pt x="219" y="1040"/>
                  </a:cubicBezTo>
                  <a:cubicBezTo>
                    <a:pt x="215" y="1040"/>
                    <a:pt x="212" y="1038"/>
                    <a:pt x="212" y="1034"/>
                  </a:cubicBezTo>
                  <a:cubicBezTo>
                    <a:pt x="212" y="1043"/>
                    <a:pt x="186" y="1043"/>
                    <a:pt x="177" y="1043"/>
                  </a:cubicBezTo>
                  <a:cubicBezTo>
                    <a:pt x="186" y="1034"/>
                    <a:pt x="204" y="1025"/>
                    <a:pt x="212" y="1016"/>
                  </a:cubicBezTo>
                  <a:cubicBezTo>
                    <a:pt x="177" y="1007"/>
                    <a:pt x="212" y="981"/>
                    <a:pt x="177" y="981"/>
                  </a:cubicBezTo>
                  <a:lnTo>
                    <a:pt x="177" y="990"/>
                  </a:lnTo>
                  <a:cubicBezTo>
                    <a:pt x="170" y="986"/>
                    <a:pt x="162" y="985"/>
                    <a:pt x="154" y="985"/>
                  </a:cubicBezTo>
                  <a:cubicBezTo>
                    <a:pt x="121" y="985"/>
                    <a:pt x="78" y="1007"/>
                    <a:pt x="36" y="1007"/>
                  </a:cubicBezTo>
                  <a:cubicBezTo>
                    <a:pt x="53" y="1016"/>
                    <a:pt x="36" y="1034"/>
                    <a:pt x="27" y="1043"/>
                  </a:cubicBezTo>
                  <a:cubicBezTo>
                    <a:pt x="9" y="1060"/>
                    <a:pt x="0" y="1087"/>
                    <a:pt x="36" y="1096"/>
                  </a:cubicBezTo>
                  <a:cubicBezTo>
                    <a:pt x="33" y="1098"/>
                    <a:pt x="30" y="1099"/>
                    <a:pt x="27" y="1099"/>
                  </a:cubicBezTo>
                  <a:cubicBezTo>
                    <a:pt x="21" y="1099"/>
                    <a:pt x="15" y="1096"/>
                    <a:pt x="9" y="1096"/>
                  </a:cubicBezTo>
                  <a:cubicBezTo>
                    <a:pt x="36" y="1104"/>
                    <a:pt x="36" y="1113"/>
                    <a:pt x="36" y="1131"/>
                  </a:cubicBezTo>
                  <a:lnTo>
                    <a:pt x="27" y="1131"/>
                  </a:lnTo>
                  <a:cubicBezTo>
                    <a:pt x="53" y="1184"/>
                    <a:pt x="45" y="1219"/>
                    <a:pt x="89" y="1281"/>
                  </a:cubicBezTo>
                  <a:lnTo>
                    <a:pt x="106" y="1254"/>
                  </a:lnTo>
                  <a:cubicBezTo>
                    <a:pt x="115" y="1272"/>
                    <a:pt x="115" y="1281"/>
                    <a:pt x="115" y="1290"/>
                  </a:cubicBezTo>
                  <a:cubicBezTo>
                    <a:pt x="151" y="1263"/>
                    <a:pt x="80" y="1263"/>
                    <a:pt x="124" y="1237"/>
                  </a:cubicBezTo>
                  <a:lnTo>
                    <a:pt x="124" y="1237"/>
                  </a:lnTo>
                  <a:cubicBezTo>
                    <a:pt x="106" y="1263"/>
                    <a:pt x="133" y="1281"/>
                    <a:pt x="151" y="1290"/>
                  </a:cubicBezTo>
                  <a:cubicBezTo>
                    <a:pt x="177" y="1307"/>
                    <a:pt x="195" y="1316"/>
                    <a:pt x="186" y="1343"/>
                  </a:cubicBezTo>
                  <a:cubicBezTo>
                    <a:pt x="189" y="1344"/>
                    <a:pt x="191" y="1344"/>
                    <a:pt x="193" y="1344"/>
                  </a:cubicBezTo>
                  <a:cubicBezTo>
                    <a:pt x="207" y="1344"/>
                    <a:pt x="199" y="1324"/>
                    <a:pt x="208" y="1324"/>
                  </a:cubicBezTo>
                  <a:cubicBezTo>
                    <a:pt x="209" y="1324"/>
                    <a:pt x="210" y="1324"/>
                    <a:pt x="212" y="1325"/>
                  </a:cubicBezTo>
                  <a:lnTo>
                    <a:pt x="221" y="1343"/>
                  </a:lnTo>
                  <a:lnTo>
                    <a:pt x="230" y="1316"/>
                  </a:lnTo>
                  <a:cubicBezTo>
                    <a:pt x="239" y="1325"/>
                    <a:pt x="239" y="1352"/>
                    <a:pt x="239" y="1360"/>
                  </a:cubicBezTo>
                  <a:cubicBezTo>
                    <a:pt x="239" y="1360"/>
                    <a:pt x="230" y="1360"/>
                    <a:pt x="221" y="1369"/>
                  </a:cubicBezTo>
                  <a:cubicBezTo>
                    <a:pt x="228" y="1376"/>
                    <a:pt x="237" y="1377"/>
                    <a:pt x="245" y="1377"/>
                  </a:cubicBezTo>
                  <a:cubicBezTo>
                    <a:pt x="255" y="1377"/>
                    <a:pt x="264" y="1375"/>
                    <a:pt x="269" y="1375"/>
                  </a:cubicBezTo>
                  <a:cubicBezTo>
                    <a:pt x="271" y="1375"/>
                    <a:pt x="272" y="1376"/>
                    <a:pt x="273" y="1376"/>
                  </a:cubicBezTo>
                  <a:lnTo>
                    <a:pt x="273" y="1376"/>
                  </a:lnTo>
                  <a:lnTo>
                    <a:pt x="265" y="1360"/>
                  </a:lnTo>
                  <a:cubicBezTo>
                    <a:pt x="301" y="1360"/>
                    <a:pt x="332" y="1372"/>
                    <a:pt x="362" y="1372"/>
                  </a:cubicBezTo>
                  <a:cubicBezTo>
                    <a:pt x="377" y="1372"/>
                    <a:pt x="392" y="1369"/>
                    <a:pt x="407" y="1360"/>
                  </a:cubicBezTo>
                  <a:lnTo>
                    <a:pt x="407" y="1343"/>
                  </a:lnTo>
                  <a:cubicBezTo>
                    <a:pt x="414" y="1339"/>
                    <a:pt x="419" y="1338"/>
                    <a:pt x="424" y="1338"/>
                  </a:cubicBezTo>
                  <a:cubicBezTo>
                    <a:pt x="438" y="1338"/>
                    <a:pt x="440" y="1353"/>
                    <a:pt x="458" y="1353"/>
                  </a:cubicBezTo>
                  <a:cubicBezTo>
                    <a:pt x="461" y="1353"/>
                    <a:pt x="464" y="1353"/>
                    <a:pt x="468" y="1352"/>
                  </a:cubicBezTo>
                  <a:lnTo>
                    <a:pt x="468" y="1360"/>
                  </a:lnTo>
                  <a:cubicBezTo>
                    <a:pt x="477" y="1343"/>
                    <a:pt x="486" y="1343"/>
                    <a:pt x="495" y="1343"/>
                  </a:cubicBezTo>
                  <a:cubicBezTo>
                    <a:pt x="486" y="1360"/>
                    <a:pt x="513" y="1369"/>
                    <a:pt x="495" y="1387"/>
                  </a:cubicBezTo>
                  <a:cubicBezTo>
                    <a:pt x="530" y="1369"/>
                    <a:pt x="513" y="1369"/>
                    <a:pt x="539" y="1325"/>
                  </a:cubicBezTo>
                  <a:lnTo>
                    <a:pt x="548" y="1343"/>
                  </a:lnTo>
                  <a:cubicBezTo>
                    <a:pt x="557" y="1325"/>
                    <a:pt x="557" y="1316"/>
                    <a:pt x="574" y="1316"/>
                  </a:cubicBezTo>
                  <a:cubicBezTo>
                    <a:pt x="557" y="1334"/>
                    <a:pt x="583" y="1343"/>
                    <a:pt x="566" y="1369"/>
                  </a:cubicBezTo>
                  <a:cubicBezTo>
                    <a:pt x="574" y="1382"/>
                    <a:pt x="581" y="1386"/>
                    <a:pt x="588" y="1386"/>
                  </a:cubicBezTo>
                  <a:cubicBezTo>
                    <a:pt x="601" y="1386"/>
                    <a:pt x="611" y="1369"/>
                    <a:pt x="620" y="1369"/>
                  </a:cubicBezTo>
                  <a:cubicBezTo>
                    <a:pt x="626" y="1369"/>
                    <a:pt x="631" y="1375"/>
                    <a:pt x="636" y="1396"/>
                  </a:cubicBezTo>
                  <a:cubicBezTo>
                    <a:pt x="647" y="1358"/>
                    <a:pt x="631" y="1353"/>
                    <a:pt x="622" y="1353"/>
                  </a:cubicBezTo>
                  <a:cubicBezTo>
                    <a:pt x="618" y="1353"/>
                    <a:pt x="616" y="1354"/>
                    <a:pt x="615" y="1354"/>
                  </a:cubicBezTo>
                  <a:cubicBezTo>
                    <a:pt x="614" y="1354"/>
                    <a:pt x="615" y="1353"/>
                    <a:pt x="619" y="1352"/>
                  </a:cubicBezTo>
                  <a:cubicBezTo>
                    <a:pt x="611" y="1336"/>
                    <a:pt x="630" y="1314"/>
                    <a:pt x="641" y="1314"/>
                  </a:cubicBezTo>
                  <a:cubicBezTo>
                    <a:pt x="642" y="1314"/>
                    <a:pt x="644" y="1315"/>
                    <a:pt x="645" y="1316"/>
                  </a:cubicBezTo>
                  <a:cubicBezTo>
                    <a:pt x="654" y="1316"/>
                    <a:pt x="663" y="1387"/>
                    <a:pt x="689" y="1387"/>
                  </a:cubicBezTo>
                  <a:lnTo>
                    <a:pt x="680" y="1387"/>
                  </a:lnTo>
                  <a:cubicBezTo>
                    <a:pt x="682" y="1391"/>
                    <a:pt x="685" y="1392"/>
                    <a:pt x="687" y="1392"/>
                  </a:cubicBezTo>
                  <a:cubicBezTo>
                    <a:pt x="693" y="1392"/>
                    <a:pt x="700" y="1385"/>
                    <a:pt x="706" y="1385"/>
                  </a:cubicBezTo>
                  <a:cubicBezTo>
                    <a:pt x="710" y="1385"/>
                    <a:pt x="713" y="1388"/>
                    <a:pt x="716" y="1396"/>
                  </a:cubicBezTo>
                  <a:cubicBezTo>
                    <a:pt x="724" y="1360"/>
                    <a:pt x="733" y="1396"/>
                    <a:pt x="742" y="1352"/>
                  </a:cubicBezTo>
                  <a:lnTo>
                    <a:pt x="742" y="1352"/>
                  </a:lnTo>
                  <a:lnTo>
                    <a:pt x="716" y="1360"/>
                  </a:lnTo>
                  <a:cubicBezTo>
                    <a:pt x="723" y="1353"/>
                    <a:pt x="736" y="1318"/>
                    <a:pt x="754" y="1318"/>
                  </a:cubicBezTo>
                  <a:cubicBezTo>
                    <a:pt x="759" y="1318"/>
                    <a:pt x="763" y="1320"/>
                    <a:pt x="769" y="1325"/>
                  </a:cubicBezTo>
                  <a:cubicBezTo>
                    <a:pt x="769" y="1334"/>
                    <a:pt x="760" y="1343"/>
                    <a:pt x="751" y="1352"/>
                  </a:cubicBezTo>
                  <a:cubicBezTo>
                    <a:pt x="753" y="1356"/>
                    <a:pt x="756" y="1358"/>
                    <a:pt x="758" y="1358"/>
                  </a:cubicBezTo>
                  <a:cubicBezTo>
                    <a:pt x="762" y="1358"/>
                    <a:pt x="766" y="1354"/>
                    <a:pt x="770" y="1354"/>
                  </a:cubicBezTo>
                  <a:cubicBezTo>
                    <a:pt x="773" y="1354"/>
                    <a:pt x="775" y="1356"/>
                    <a:pt x="777" y="1360"/>
                  </a:cubicBezTo>
                  <a:cubicBezTo>
                    <a:pt x="773" y="1382"/>
                    <a:pt x="764" y="1385"/>
                    <a:pt x="754" y="1385"/>
                  </a:cubicBezTo>
                  <a:cubicBezTo>
                    <a:pt x="752" y="1385"/>
                    <a:pt x="749" y="1385"/>
                    <a:pt x="747" y="1385"/>
                  </a:cubicBezTo>
                  <a:cubicBezTo>
                    <a:pt x="739" y="1385"/>
                    <a:pt x="731" y="1386"/>
                    <a:pt x="724" y="1396"/>
                  </a:cubicBezTo>
                  <a:cubicBezTo>
                    <a:pt x="726" y="1402"/>
                    <a:pt x="729" y="1404"/>
                    <a:pt x="732" y="1404"/>
                  </a:cubicBezTo>
                  <a:cubicBezTo>
                    <a:pt x="739" y="1404"/>
                    <a:pt x="746" y="1395"/>
                    <a:pt x="750" y="1395"/>
                  </a:cubicBezTo>
                  <a:cubicBezTo>
                    <a:pt x="753" y="1395"/>
                    <a:pt x="754" y="1398"/>
                    <a:pt x="752" y="1409"/>
                  </a:cubicBezTo>
                  <a:lnTo>
                    <a:pt x="752" y="1409"/>
                  </a:lnTo>
                  <a:cubicBezTo>
                    <a:pt x="755" y="1394"/>
                    <a:pt x="759" y="1390"/>
                    <a:pt x="763" y="1390"/>
                  </a:cubicBezTo>
                  <a:cubicBezTo>
                    <a:pt x="768" y="1390"/>
                    <a:pt x="773" y="1395"/>
                    <a:pt x="779" y="1395"/>
                  </a:cubicBezTo>
                  <a:cubicBezTo>
                    <a:pt x="784" y="1395"/>
                    <a:pt x="790" y="1392"/>
                    <a:pt x="795" y="1378"/>
                  </a:cubicBezTo>
                  <a:lnTo>
                    <a:pt x="795" y="1405"/>
                  </a:lnTo>
                  <a:cubicBezTo>
                    <a:pt x="804" y="1405"/>
                    <a:pt x="804" y="1387"/>
                    <a:pt x="813" y="1387"/>
                  </a:cubicBezTo>
                  <a:lnTo>
                    <a:pt x="813" y="1387"/>
                  </a:lnTo>
                  <a:lnTo>
                    <a:pt x="804" y="1422"/>
                  </a:lnTo>
                  <a:cubicBezTo>
                    <a:pt x="806" y="1417"/>
                    <a:pt x="809" y="1415"/>
                    <a:pt x="813" y="1415"/>
                  </a:cubicBezTo>
                  <a:cubicBezTo>
                    <a:pt x="824" y="1415"/>
                    <a:pt x="844" y="1435"/>
                    <a:pt x="862" y="1435"/>
                  </a:cubicBezTo>
                  <a:cubicBezTo>
                    <a:pt x="867" y="1435"/>
                    <a:pt x="871" y="1434"/>
                    <a:pt x="875" y="1431"/>
                  </a:cubicBezTo>
                  <a:cubicBezTo>
                    <a:pt x="822" y="1431"/>
                    <a:pt x="857" y="1396"/>
                    <a:pt x="830" y="1378"/>
                  </a:cubicBezTo>
                  <a:cubicBezTo>
                    <a:pt x="838" y="1373"/>
                    <a:pt x="844" y="1371"/>
                    <a:pt x="850" y="1371"/>
                  </a:cubicBezTo>
                  <a:cubicBezTo>
                    <a:pt x="880" y="1371"/>
                    <a:pt x="885" y="1433"/>
                    <a:pt x="937" y="1433"/>
                  </a:cubicBezTo>
                  <a:cubicBezTo>
                    <a:pt x="938" y="1433"/>
                    <a:pt x="938" y="1433"/>
                    <a:pt x="939" y="1433"/>
                  </a:cubicBezTo>
                  <a:lnTo>
                    <a:pt x="939" y="1433"/>
                  </a:lnTo>
                  <a:cubicBezTo>
                    <a:pt x="925" y="1431"/>
                    <a:pt x="912" y="1418"/>
                    <a:pt x="919" y="1405"/>
                  </a:cubicBezTo>
                  <a:lnTo>
                    <a:pt x="919" y="1405"/>
                  </a:lnTo>
                  <a:cubicBezTo>
                    <a:pt x="936" y="1413"/>
                    <a:pt x="954" y="1422"/>
                    <a:pt x="972" y="1431"/>
                  </a:cubicBezTo>
                  <a:cubicBezTo>
                    <a:pt x="1016" y="1422"/>
                    <a:pt x="954" y="1405"/>
                    <a:pt x="963" y="1387"/>
                  </a:cubicBezTo>
                  <a:lnTo>
                    <a:pt x="963" y="1387"/>
                  </a:lnTo>
                  <a:cubicBezTo>
                    <a:pt x="972" y="1396"/>
                    <a:pt x="978" y="1400"/>
                    <a:pt x="982" y="1400"/>
                  </a:cubicBezTo>
                  <a:cubicBezTo>
                    <a:pt x="991" y="1400"/>
                    <a:pt x="983" y="1373"/>
                    <a:pt x="989" y="1360"/>
                  </a:cubicBezTo>
                  <a:lnTo>
                    <a:pt x="989" y="1360"/>
                  </a:lnTo>
                  <a:lnTo>
                    <a:pt x="1007" y="1387"/>
                  </a:lnTo>
                  <a:cubicBezTo>
                    <a:pt x="1014" y="1389"/>
                    <a:pt x="1019" y="1390"/>
                    <a:pt x="1023" y="1390"/>
                  </a:cubicBezTo>
                  <a:cubicBezTo>
                    <a:pt x="1049" y="1390"/>
                    <a:pt x="1009" y="1349"/>
                    <a:pt x="1029" y="1349"/>
                  </a:cubicBezTo>
                  <a:cubicBezTo>
                    <a:pt x="1032" y="1349"/>
                    <a:pt x="1036" y="1350"/>
                    <a:pt x="1042" y="1352"/>
                  </a:cubicBezTo>
                  <a:cubicBezTo>
                    <a:pt x="1042" y="1369"/>
                    <a:pt x="1051" y="1378"/>
                    <a:pt x="1051" y="1387"/>
                  </a:cubicBezTo>
                  <a:lnTo>
                    <a:pt x="1069" y="1378"/>
                  </a:lnTo>
                  <a:lnTo>
                    <a:pt x="1087" y="1405"/>
                  </a:lnTo>
                  <a:cubicBezTo>
                    <a:pt x="1092" y="1394"/>
                    <a:pt x="1097" y="1390"/>
                    <a:pt x="1107" y="1390"/>
                  </a:cubicBezTo>
                  <a:cubicBezTo>
                    <a:pt x="1115" y="1390"/>
                    <a:pt x="1125" y="1392"/>
                    <a:pt x="1139" y="1396"/>
                  </a:cubicBezTo>
                  <a:cubicBezTo>
                    <a:pt x="1113" y="1378"/>
                    <a:pt x="1095" y="1352"/>
                    <a:pt x="1113" y="1343"/>
                  </a:cubicBezTo>
                  <a:lnTo>
                    <a:pt x="1113" y="1343"/>
                  </a:lnTo>
                  <a:cubicBezTo>
                    <a:pt x="1133" y="1349"/>
                    <a:pt x="1138" y="1366"/>
                    <a:pt x="1143" y="1366"/>
                  </a:cubicBezTo>
                  <a:cubicBezTo>
                    <a:pt x="1145" y="1366"/>
                    <a:pt x="1146" y="1365"/>
                    <a:pt x="1148" y="1360"/>
                  </a:cubicBezTo>
                  <a:cubicBezTo>
                    <a:pt x="1161" y="1373"/>
                    <a:pt x="1173" y="1389"/>
                    <a:pt x="1167" y="1389"/>
                  </a:cubicBezTo>
                  <a:cubicBezTo>
                    <a:pt x="1165" y="1389"/>
                    <a:pt x="1159" y="1386"/>
                    <a:pt x="1148" y="1378"/>
                  </a:cubicBezTo>
                  <a:lnTo>
                    <a:pt x="1148" y="1378"/>
                  </a:lnTo>
                  <a:cubicBezTo>
                    <a:pt x="1148" y="1387"/>
                    <a:pt x="1157" y="1396"/>
                    <a:pt x="1157" y="1405"/>
                  </a:cubicBezTo>
                  <a:cubicBezTo>
                    <a:pt x="1169" y="1410"/>
                    <a:pt x="1178" y="1412"/>
                    <a:pt x="1184" y="1412"/>
                  </a:cubicBezTo>
                  <a:cubicBezTo>
                    <a:pt x="1197" y="1412"/>
                    <a:pt x="1201" y="1405"/>
                    <a:pt x="1201" y="1405"/>
                  </a:cubicBezTo>
                  <a:cubicBezTo>
                    <a:pt x="1201" y="1400"/>
                    <a:pt x="1201" y="1398"/>
                    <a:pt x="1201" y="1396"/>
                  </a:cubicBezTo>
                  <a:lnTo>
                    <a:pt x="1192" y="1396"/>
                  </a:lnTo>
                  <a:lnTo>
                    <a:pt x="1192" y="1387"/>
                  </a:lnTo>
                  <a:lnTo>
                    <a:pt x="1148" y="1316"/>
                  </a:lnTo>
                  <a:cubicBezTo>
                    <a:pt x="1157" y="1316"/>
                    <a:pt x="1166" y="1325"/>
                    <a:pt x="1175" y="1343"/>
                  </a:cubicBezTo>
                  <a:cubicBezTo>
                    <a:pt x="1175" y="1325"/>
                    <a:pt x="1157" y="1307"/>
                    <a:pt x="1148" y="1290"/>
                  </a:cubicBezTo>
                  <a:lnTo>
                    <a:pt x="1148" y="1290"/>
                  </a:lnTo>
                  <a:cubicBezTo>
                    <a:pt x="1175" y="1316"/>
                    <a:pt x="1201" y="1334"/>
                    <a:pt x="1219" y="1360"/>
                  </a:cubicBezTo>
                  <a:lnTo>
                    <a:pt x="1184" y="1290"/>
                  </a:lnTo>
                  <a:cubicBezTo>
                    <a:pt x="1190" y="1290"/>
                    <a:pt x="1199" y="1286"/>
                    <a:pt x="1208" y="1286"/>
                  </a:cubicBezTo>
                  <a:cubicBezTo>
                    <a:pt x="1212" y="1286"/>
                    <a:pt x="1216" y="1287"/>
                    <a:pt x="1219" y="1290"/>
                  </a:cubicBezTo>
                  <a:cubicBezTo>
                    <a:pt x="1228" y="1263"/>
                    <a:pt x="1166" y="1193"/>
                    <a:pt x="1175" y="1157"/>
                  </a:cubicBezTo>
                  <a:cubicBezTo>
                    <a:pt x="1175" y="1157"/>
                    <a:pt x="1166" y="1148"/>
                    <a:pt x="1166" y="1140"/>
                  </a:cubicBezTo>
                  <a:cubicBezTo>
                    <a:pt x="1166" y="1140"/>
                    <a:pt x="1175" y="1131"/>
                    <a:pt x="1175" y="1122"/>
                  </a:cubicBezTo>
                  <a:cubicBezTo>
                    <a:pt x="1184" y="1113"/>
                    <a:pt x="1184" y="1113"/>
                    <a:pt x="1184" y="1104"/>
                  </a:cubicBezTo>
                  <a:cubicBezTo>
                    <a:pt x="1192" y="1104"/>
                    <a:pt x="1192" y="1096"/>
                    <a:pt x="1175" y="1078"/>
                  </a:cubicBezTo>
                  <a:lnTo>
                    <a:pt x="1219" y="1078"/>
                  </a:lnTo>
                  <a:cubicBezTo>
                    <a:pt x="1216" y="1072"/>
                    <a:pt x="1209" y="1071"/>
                    <a:pt x="1201" y="1071"/>
                  </a:cubicBezTo>
                  <a:cubicBezTo>
                    <a:pt x="1197" y="1071"/>
                    <a:pt x="1192" y="1071"/>
                    <a:pt x="1188" y="1071"/>
                  </a:cubicBezTo>
                  <a:cubicBezTo>
                    <a:pt x="1175" y="1071"/>
                    <a:pt x="1162" y="1069"/>
                    <a:pt x="1157" y="1051"/>
                  </a:cubicBezTo>
                  <a:cubicBezTo>
                    <a:pt x="1154" y="1045"/>
                    <a:pt x="1157" y="1044"/>
                    <a:pt x="1163" y="1044"/>
                  </a:cubicBezTo>
                  <a:cubicBezTo>
                    <a:pt x="1174" y="1044"/>
                    <a:pt x="1195" y="1051"/>
                    <a:pt x="1201" y="1051"/>
                  </a:cubicBezTo>
                  <a:cubicBezTo>
                    <a:pt x="1184" y="1034"/>
                    <a:pt x="1157" y="1007"/>
                    <a:pt x="1192" y="998"/>
                  </a:cubicBezTo>
                  <a:lnTo>
                    <a:pt x="1192" y="998"/>
                  </a:lnTo>
                  <a:cubicBezTo>
                    <a:pt x="1192" y="1007"/>
                    <a:pt x="1192" y="1007"/>
                    <a:pt x="1192" y="1016"/>
                  </a:cubicBezTo>
                  <a:lnTo>
                    <a:pt x="1219" y="1007"/>
                  </a:lnTo>
                  <a:cubicBezTo>
                    <a:pt x="1245" y="1034"/>
                    <a:pt x="1228" y="1043"/>
                    <a:pt x="1263" y="1043"/>
                  </a:cubicBezTo>
                  <a:cubicBezTo>
                    <a:pt x="1192" y="1016"/>
                    <a:pt x="1272" y="990"/>
                    <a:pt x="1201" y="963"/>
                  </a:cubicBezTo>
                  <a:lnTo>
                    <a:pt x="1219" y="954"/>
                  </a:lnTo>
                  <a:cubicBezTo>
                    <a:pt x="1219" y="963"/>
                    <a:pt x="1219" y="963"/>
                    <a:pt x="1219" y="963"/>
                  </a:cubicBezTo>
                  <a:cubicBezTo>
                    <a:pt x="1254" y="954"/>
                    <a:pt x="1166" y="937"/>
                    <a:pt x="1184" y="919"/>
                  </a:cubicBezTo>
                  <a:cubicBezTo>
                    <a:pt x="1188" y="914"/>
                    <a:pt x="1195" y="912"/>
                    <a:pt x="1200" y="912"/>
                  </a:cubicBezTo>
                  <a:cubicBezTo>
                    <a:pt x="1204" y="912"/>
                    <a:pt x="1207" y="913"/>
                    <a:pt x="1209" y="915"/>
                  </a:cubicBezTo>
                  <a:lnTo>
                    <a:pt x="1209" y="915"/>
                  </a:lnTo>
                  <a:lnTo>
                    <a:pt x="1201" y="892"/>
                  </a:lnTo>
                  <a:cubicBezTo>
                    <a:pt x="1201" y="889"/>
                    <a:pt x="1203" y="888"/>
                    <a:pt x="1206" y="888"/>
                  </a:cubicBezTo>
                  <a:cubicBezTo>
                    <a:pt x="1207" y="888"/>
                    <a:pt x="1210" y="889"/>
                    <a:pt x="1211" y="890"/>
                  </a:cubicBezTo>
                  <a:lnTo>
                    <a:pt x="1211" y="890"/>
                  </a:lnTo>
                  <a:lnTo>
                    <a:pt x="1219" y="866"/>
                  </a:lnTo>
                  <a:cubicBezTo>
                    <a:pt x="1210" y="857"/>
                    <a:pt x="1192" y="839"/>
                    <a:pt x="1192" y="839"/>
                  </a:cubicBezTo>
                  <a:cubicBezTo>
                    <a:pt x="1195" y="836"/>
                    <a:pt x="1196" y="836"/>
                    <a:pt x="1197" y="836"/>
                  </a:cubicBezTo>
                  <a:lnTo>
                    <a:pt x="1197" y="836"/>
                  </a:lnTo>
                  <a:cubicBezTo>
                    <a:pt x="1197" y="836"/>
                    <a:pt x="1195" y="839"/>
                    <a:pt x="1201" y="839"/>
                  </a:cubicBezTo>
                  <a:lnTo>
                    <a:pt x="1192" y="822"/>
                  </a:lnTo>
                  <a:cubicBezTo>
                    <a:pt x="1210" y="822"/>
                    <a:pt x="1228" y="839"/>
                    <a:pt x="1219" y="848"/>
                  </a:cubicBezTo>
                  <a:cubicBezTo>
                    <a:pt x="1230" y="849"/>
                    <a:pt x="1238" y="850"/>
                    <a:pt x="1243" y="850"/>
                  </a:cubicBezTo>
                  <a:cubicBezTo>
                    <a:pt x="1277" y="850"/>
                    <a:pt x="1217" y="828"/>
                    <a:pt x="1263" y="813"/>
                  </a:cubicBezTo>
                  <a:lnTo>
                    <a:pt x="1263" y="813"/>
                  </a:lnTo>
                  <a:lnTo>
                    <a:pt x="1263" y="831"/>
                  </a:lnTo>
                  <a:cubicBezTo>
                    <a:pt x="1307" y="831"/>
                    <a:pt x="1298" y="813"/>
                    <a:pt x="1325" y="804"/>
                  </a:cubicBezTo>
                  <a:lnTo>
                    <a:pt x="1325" y="804"/>
                  </a:lnTo>
                  <a:cubicBezTo>
                    <a:pt x="1320" y="804"/>
                    <a:pt x="1298" y="810"/>
                    <a:pt x="1276" y="810"/>
                  </a:cubicBezTo>
                  <a:cubicBezTo>
                    <a:pt x="1264" y="810"/>
                    <a:pt x="1252" y="808"/>
                    <a:pt x="1243" y="802"/>
                  </a:cubicBezTo>
                  <a:lnTo>
                    <a:pt x="1243" y="802"/>
                  </a:lnTo>
                  <a:cubicBezTo>
                    <a:pt x="1249" y="808"/>
                    <a:pt x="1252" y="813"/>
                    <a:pt x="1245" y="813"/>
                  </a:cubicBezTo>
                  <a:cubicBezTo>
                    <a:pt x="1210" y="804"/>
                    <a:pt x="1228" y="804"/>
                    <a:pt x="1237" y="795"/>
                  </a:cubicBezTo>
                  <a:lnTo>
                    <a:pt x="1237" y="795"/>
                  </a:lnTo>
                  <a:cubicBezTo>
                    <a:pt x="1237" y="795"/>
                    <a:pt x="1237" y="795"/>
                    <a:pt x="1237" y="795"/>
                  </a:cubicBezTo>
                  <a:cubicBezTo>
                    <a:pt x="1245" y="795"/>
                    <a:pt x="1254" y="786"/>
                    <a:pt x="1237" y="769"/>
                  </a:cubicBezTo>
                  <a:lnTo>
                    <a:pt x="1237" y="769"/>
                  </a:lnTo>
                  <a:cubicBezTo>
                    <a:pt x="1244" y="771"/>
                    <a:pt x="1249" y="772"/>
                    <a:pt x="1253" y="772"/>
                  </a:cubicBezTo>
                  <a:cubicBezTo>
                    <a:pt x="1263" y="772"/>
                    <a:pt x="1263" y="764"/>
                    <a:pt x="1263" y="751"/>
                  </a:cubicBezTo>
                  <a:lnTo>
                    <a:pt x="1298" y="760"/>
                  </a:lnTo>
                  <a:cubicBezTo>
                    <a:pt x="1290" y="742"/>
                    <a:pt x="1272" y="742"/>
                    <a:pt x="1254" y="733"/>
                  </a:cubicBezTo>
                  <a:cubicBezTo>
                    <a:pt x="1263" y="716"/>
                    <a:pt x="1290" y="716"/>
                    <a:pt x="1316" y="716"/>
                  </a:cubicBezTo>
                  <a:cubicBezTo>
                    <a:pt x="1319" y="708"/>
                    <a:pt x="1316" y="705"/>
                    <a:pt x="1310" y="705"/>
                  </a:cubicBezTo>
                  <a:cubicBezTo>
                    <a:pt x="1303" y="705"/>
                    <a:pt x="1292" y="709"/>
                    <a:pt x="1284" y="709"/>
                  </a:cubicBezTo>
                  <a:cubicBezTo>
                    <a:pt x="1277" y="709"/>
                    <a:pt x="1272" y="706"/>
                    <a:pt x="1272" y="698"/>
                  </a:cubicBezTo>
                  <a:cubicBezTo>
                    <a:pt x="1290" y="672"/>
                    <a:pt x="1272" y="654"/>
                    <a:pt x="1254" y="628"/>
                  </a:cubicBezTo>
                  <a:cubicBezTo>
                    <a:pt x="1260" y="622"/>
                    <a:pt x="1265" y="620"/>
                    <a:pt x="1269" y="620"/>
                  </a:cubicBezTo>
                  <a:cubicBezTo>
                    <a:pt x="1278" y="620"/>
                    <a:pt x="1284" y="628"/>
                    <a:pt x="1290" y="628"/>
                  </a:cubicBezTo>
                  <a:lnTo>
                    <a:pt x="1263" y="610"/>
                  </a:lnTo>
                  <a:lnTo>
                    <a:pt x="1272" y="610"/>
                  </a:lnTo>
                  <a:cubicBezTo>
                    <a:pt x="1263" y="592"/>
                    <a:pt x="1237" y="610"/>
                    <a:pt x="1228" y="583"/>
                  </a:cubicBezTo>
                  <a:cubicBezTo>
                    <a:pt x="1192" y="583"/>
                    <a:pt x="1290" y="548"/>
                    <a:pt x="1237" y="530"/>
                  </a:cubicBezTo>
                  <a:cubicBezTo>
                    <a:pt x="1245" y="526"/>
                    <a:pt x="1252" y="526"/>
                    <a:pt x="1258" y="526"/>
                  </a:cubicBezTo>
                  <a:cubicBezTo>
                    <a:pt x="1263" y="526"/>
                    <a:pt x="1268" y="526"/>
                    <a:pt x="1272" y="522"/>
                  </a:cubicBezTo>
                  <a:cubicBezTo>
                    <a:pt x="1245" y="495"/>
                    <a:pt x="1254" y="495"/>
                    <a:pt x="1210" y="477"/>
                  </a:cubicBezTo>
                  <a:lnTo>
                    <a:pt x="1228" y="451"/>
                  </a:lnTo>
                  <a:lnTo>
                    <a:pt x="1228" y="451"/>
                  </a:lnTo>
                  <a:cubicBezTo>
                    <a:pt x="1217" y="461"/>
                    <a:pt x="1206" y="465"/>
                    <a:pt x="1194" y="465"/>
                  </a:cubicBezTo>
                  <a:cubicBezTo>
                    <a:pt x="1175" y="465"/>
                    <a:pt x="1156" y="456"/>
                    <a:pt x="1139" y="451"/>
                  </a:cubicBezTo>
                  <a:cubicBezTo>
                    <a:pt x="1131" y="460"/>
                    <a:pt x="1122" y="469"/>
                    <a:pt x="1113" y="469"/>
                  </a:cubicBezTo>
                  <a:cubicBezTo>
                    <a:pt x="1104" y="469"/>
                    <a:pt x="1095" y="460"/>
                    <a:pt x="1087" y="460"/>
                  </a:cubicBezTo>
                  <a:cubicBezTo>
                    <a:pt x="1095" y="451"/>
                    <a:pt x="1104" y="451"/>
                    <a:pt x="1122" y="451"/>
                  </a:cubicBezTo>
                  <a:lnTo>
                    <a:pt x="1113" y="451"/>
                  </a:lnTo>
                  <a:cubicBezTo>
                    <a:pt x="1122" y="433"/>
                    <a:pt x="1139" y="433"/>
                    <a:pt x="1166" y="433"/>
                  </a:cubicBezTo>
                  <a:cubicBezTo>
                    <a:pt x="1157" y="433"/>
                    <a:pt x="1148" y="442"/>
                    <a:pt x="1148" y="451"/>
                  </a:cubicBezTo>
                  <a:cubicBezTo>
                    <a:pt x="1166" y="451"/>
                    <a:pt x="1192" y="451"/>
                    <a:pt x="1210" y="442"/>
                  </a:cubicBezTo>
                  <a:cubicBezTo>
                    <a:pt x="1210" y="442"/>
                    <a:pt x="1201" y="433"/>
                    <a:pt x="1201" y="433"/>
                  </a:cubicBezTo>
                  <a:lnTo>
                    <a:pt x="1210" y="433"/>
                  </a:lnTo>
                  <a:cubicBezTo>
                    <a:pt x="1219" y="433"/>
                    <a:pt x="1210" y="424"/>
                    <a:pt x="1201" y="424"/>
                  </a:cubicBezTo>
                  <a:lnTo>
                    <a:pt x="1219" y="416"/>
                  </a:lnTo>
                  <a:cubicBezTo>
                    <a:pt x="1219" y="398"/>
                    <a:pt x="1228" y="380"/>
                    <a:pt x="1228" y="363"/>
                  </a:cubicBezTo>
                  <a:cubicBezTo>
                    <a:pt x="1175" y="354"/>
                    <a:pt x="1113" y="363"/>
                    <a:pt x="1078" y="345"/>
                  </a:cubicBezTo>
                  <a:cubicBezTo>
                    <a:pt x="1113" y="336"/>
                    <a:pt x="1122" y="318"/>
                    <a:pt x="1148" y="292"/>
                  </a:cubicBezTo>
                  <a:lnTo>
                    <a:pt x="1148" y="292"/>
                  </a:lnTo>
                  <a:cubicBezTo>
                    <a:pt x="1122" y="327"/>
                    <a:pt x="1184" y="318"/>
                    <a:pt x="1184" y="336"/>
                  </a:cubicBezTo>
                  <a:cubicBezTo>
                    <a:pt x="1184" y="327"/>
                    <a:pt x="1201" y="318"/>
                    <a:pt x="1210" y="318"/>
                  </a:cubicBezTo>
                  <a:cubicBezTo>
                    <a:pt x="1192" y="310"/>
                    <a:pt x="1175" y="310"/>
                    <a:pt x="1157" y="301"/>
                  </a:cubicBezTo>
                  <a:cubicBezTo>
                    <a:pt x="1175" y="283"/>
                    <a:pt x="1166" y="283"/>
                    <a:pt x="1166" y="266"/>
                  </a:cubicBezTo>
                  <a:lnTo>
                    <a:pt x="1166" y="266"/>
                  </a:lnTo>
                  <a:cubicBezTo>
                    <a:pt x="1154" y="280"/>
                    <a:pt x="1145" y="285"/>
                    <a:pt x="1138" y="285"/>
                  </a:cubicBezTo>
                  <a:cubicBezTo>
                    <a:pt x="1123" y="285"/>
                    <a:pt x="1113" y="266"/>
                    <a:pt x="1095" y="266"/>
                  </a:cubicBezTo>
                  <a:cubicBezTo>
                    <a:pt x="1101" y="259"/>
                    <a:pt x="1112" y="249"/>
                    <a:pt x="1123" y="249"/>
                  </a:cubicBezTo>
                  <a:cubicBezTo>
                    <a:pt x="1129" y="249"/>
                    <a:pt x="1134" y="251"/>
                    <a:pt x="1139" y="257"/>
                  </a:cubicBezTo>
                  <a:cubicBezTo>
                    <a:pt x="1142" y="245"/>
                    <a:pt x="1138" y="242"/>
                    <a:pt x="1132" y="242"/>
                  </a:cubicBezTo>
                  <a:cubicBezTo>
                    <a:pt x="1119" y="242"/>
                    <a:pt x="1094" y="258"/>
                    <a:pt x="1082" y="258"/>
                  </a:cubicBezTo>
                  <a:cubicBezTo>
                    <a:pt x="1078" y="258"/>
                    <a:pt x="1076" y="255"/>
                    <a:pt x="1078" y="248"/>
                  </a:cubicBezTo>
                  <a:lnTo>
                    <a:pt x="1087" y="248"/>
                  </a:lnTo>
                  <a:cubicBezTo>
                    <a:pt x="1071" y="248"/>
                    <a:pt x="1062" y="226"/>
                    <a:pt x="1073" y="216"/>
                  </a:cubicBezTo>
                  <a:lnTo>
                    <a:pt x="1073" y="216"/>
                  </a:lnTo>
                  <a:cubicBezTo>
                    <a:pt x="1075" y="218"/>
                    <a:pt x="1076" y="219"/>
                    <a:pt x="1078" y="221"/>
                  </a:cubicBezTo>
                  <a:lnTo>
                    <a:pt x="1078" y="213"/>
                  </a:lnTo>
                  <a:lnTo>
                    <a:pt x="1078" y="213"/>
                  </a:lnTo>
                  <a:cubicBezTo>
                    <a:pt x="1076" y="213"/>
                    <a:pt x="1074" y="214"/>
                    <a:pt x="1073" y="216"/>
                  </a:cubicBezTo>
                  <a:lnTo>
                    <a:pt x="1073" y="216"/>
                  </a:lnTo>
                  <a:cubicBezTo>
                    <a:pt x="1059" y="200"/>
                    <a:pt x="1032" y="183"/>
                    <a:pt x="1008" y="183"/>
                  </a:cubicBezTo>
                  <a:cubicBezTo>
                    <a:pt x="994" y="183"/>
                    <a:pt x="981" y="189"/>
                    <a:pt x="972" y="204"/>
                  </a:cubicBezTo>
                  <a:cubicBezTo>
                    <a:pt x="972" y="195"/>
                    <a:pt x="1007" y="151"/>
                    <a:pt x="1007" y="142"/>
                  </a:cubicBezTo>
                  <a:lnTo>
                    <a:pt x="1007" y="142"/>
                  </a:lnTo>
                  <a:cubicBezTo>
                    <a:pt x="963" y="177"/>
                    <a:pt x="928" y="221"/>
                    <a:pt x="892" y="266"/>
                  </a:cubicBezTo>
                  <a:cubicBezTo>
                    <a:pt x="910" y="230"/>
                    <a:pt x="936" y="133"/>
                    <a:pt x="972" y="124"/>
                  </a:cubicBezTo>
                  <a:cubicBezTo>
                    <a:pt x="965" y="117"/>
                    <a:pt x="963" y="104"/>
                    <a:pt x="949" y="104"/>
                  </a:cubicBezTo>
                  <a:cubicBezTo>
                    <a:pt x="946" y="104"/>
                    <a:pt x="941" y="105"/>
                    <a:pt x="936" y="107"/>
                  </a:cubicBezTo>
                  <a:cubicBezTo>
                    <a:pt x="945" y="115"/>
                    <a:pt x="928" y="168"/>
                    <a:pt x="919" y="168"/>
                  </a:cubicBezTo>
                  <a:cubicBezTo>
                    <a:pt x="919" y="124"/>
                    <a:pt x="919" y="142"/>
                    <a:pt x="910" y="98"/>
                  </a:cubicBezTo>
                  <a:cubicBezTo>
                    <a:pt x="910" y="106"/>
                    <a:pt x="887" y="160"/>
                    <a:pt x="877" y="160"/>
                  </a:cubicBezTo>
                  <a:cubicBezTo>
                    <a:pt x="876" y="160"/>
                    <a:pt x="875" y="160"/>
                    <a:pt x="875" y="160"/>
                  </a:cubicBezTo>
                  <a:cubicBezTo>
                    <a:pt x="875" y="153"/>
                    <a:pt x="886" y="118"/>
                    <a:pt x="895" y="104"/>
                  </a:cubicBezTo>
                  <a:lnTo>
                    <a:pt x="895" y="104"/>
                  </a:lnTo>
                  <a:cubicBezTo>
                    <a:pt x="879" y="118"/>
                    <a:pt x="864" y="126"/>
                    <a:pt x="848" y="142"/>
                  </a:cubicBezTo>
                  <a:cubicBezTo>
                    <a:pt x="857" y="133"/>
                    <a:pt x="866" y="98"/>
                    <a:pt x="866" y="71"/>
                  </a:cubicBezTo>
                  <a:lnTo>
                    <a:pt x="866" y="71"/>
                  </a:lnTo>
                  <a:cubicBezTo>
                    <a:pt x="866" y="76"/>
                    <a:pt x="864" y="77"/>
                    <a:pt x="861" y="77"/>
                  </a:cubicBezTo>
                  <a:cubicBezTo>
                    <a:pt x="855" y="77"/>
                    <a:pt x="843" y="69"/>
                    <a:pt x="835" y="69"/>
                  </a:cubicBezTo>
                  <a:cubicBezTo>
                    <a:pt x="834" y="69"/>
                    <a:pt x="832" y="70"/>
                    <a:pt x="830" y="71"/>
                  </a:cubicBezTo>
                  <a:lnTo>
                    <a:pt x="839" y="89"/>
                  </a:lnTo>
                  <a:cubicBezTo>
                    <a:pt x="836" y="87"/>
                    <a:pt x="834" y="87"/>
                    <a:pt x="831" y="87"/>
                  </a:cubicBezTo>
                  <a:cubicBezTo>
                    <a:pt x="802" y="87"/>
                    <a:pt x="786" y="160"/>
                    <a:pt x="763" y="160"/>
                  </a:cubicBezTo>
                  <a:cubicBezTo>
                    <a:pt x="762" y="160"/>
                    <a:pt x="761" y="160"/>
                    <a:pt x="760" y="160"/>
                  </a:cubicBezTo>
                  <a:cubicBezTo>
                    <a:pt x="769" y="151"/>
                    <a:pt x="777" y="80"/>
                    <a:pt x="769" y="71"/>
                  </a:cubicBezTo>
                  <a:lnTo>
                    <a:pt x="769" y="71"/>
                  </a:lnTo>
                  <a:cubicBezTo>
                    <a:pt x="751" y="107"/>
                    <a:pt x="716" y="230"/>
                    <a:pt x="698" y="248"/>
                  </a:cubicBezTo>
                  <a:lnTo>
                    <a:pt x="689" y="230"/>
                  </a:lnTo>
                  <a:lnTo>
                    <a:pt x="672" y="248"/>
                  </a:lnTo>
                  <a:cubicBezTo>
                    <a:pt x="680" y="204"/>
                    <a:pt x="724" y="107"/>
                    <a:pt x="751" y="62"/>
                  </a:cubicBezTo>
                  <a:cubicBezTo>
                    <a:pt x="742" y="45"/>
                    <a:pt x="751" y="45"/>
                    <a:pt x="733" y="45"/>
                  </a:cubicBezTo>
                  <a:cubicBezTo>
                    <a:pt x="724" y="27"/>
                    <a:pt x="742" y="18"/>
                    <a:pt x="751" y="18"/>
                  </a:cubicBezTo>
                  <a:lnTo>
                    <a:pt x="70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1"/>
            <p:cNvSpPr/>
            <p:nvPr/>
          </p:nvSpPr>
          <p:spPr>
            <a:xfrm>
              <a:off x="1943858" y="2271841"/>
              <a:ext cx="918" cy="1055"/>
            </a:xfrm>
            <a:custGeom>
              <a:rect b="b" l="l" r="r" t="t"/>
              <a:pathLst>
                <a:path extrusionOk="0" h="10" w="10">
                  <a:moveTo>
                    <a:pt x="10" y="0"/>
                  </a:moveTo>
                  <a:cubicBezTo>
                    <a:pt x="10" y="9"/>
                    <a:pt x="1" y="9"/>
                    <a:pt x="1" y="9"/>
                  </a:cubicBezTo>
                  <a:cubicBezTo>
                    <a:pt x="1"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1"/>
            <p:cNvSpPr/>
            <p:nvPr/>
          </p:nvSpPr>
          <p:spPr>
            <a:xfrm>
              <a:off x="1940644" y="2348248"/>
              <a:ext cx="92" cy="106"/>
            </a:xfrm>
            <a:custGeom>
              <a:rect b="b" l="l" r="r" t="t"/>
              <a:pathLst>
                <a:path extrusionOk="0" h="1" w="1">
                  <a:moveTo>
                    <a:pt x="1" y="0"/>
                  </a:moveTo>
                  <a:lnTo>
                    <a:pt x="1" y="0"/>
                  </a:lnTo>
                  <a:cubicBezTo>
                    <a:pt x="1" y="0"/>
                    <a:pt x="1"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1"/>
            <p:cNvSpPr/>
            <p:nvPr/>
          </p:nvSpPr>
          <p:spPr>
            <a:xfrm>
              <a:off x="1882231" y="2232688"/>
              <a:ext cx="918" cy="2005"/>
            </a:xfrm>
            <a:custGeom>
              <a:rect b="b" l="l" r="r" t="t"/>
              <a:pathLst>
                <a:path extrusionOk="0" h="19" w="10">
                  <a:moveTo>
                    <a:pt x="1" y="0"/>
                  </a:moveTo>
                  <a:cubicBezTo>
                    <a:pt x="1" y="9"/>
                    <a:pt x="10" y="9"/>
                    <a:pt x="10" y="18"/>
                  </a:cubicBezTo>
                  <a:cubicBezTo>
                    <a:pt x="10" y="9"/>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6" name="Google Shape;10006;p61"/>
            <p:cNvSpPr/>
            <p:nvPr/>
          </p:nvSpPr>
          <p:spPr>
            <a:xfrm>
              <a:off x="1863587" y="2274585"/>
              <a:ext cx="918" cy="1055"/>
            </a:xfrm>
            <a:custGeom>
              <a:rect b="b" l="l" r="r" t="t"/>
              <a:pathLst>
                <a:path extrusionOk="0" h="10" w="10">
                  <a:moveTo>
                    <a:pt x="1" y="1"/>
                  </a:moveTo>
                  <a:cubicBezTo>
                    <a:pt x="1" y="1"/>
                    <a:pt x="10" y="10"/>
                    <a:pt x="10" y="10"/>
                  </a:cubicBezTo>
                  <a:lnTo>
                    <a:pt x="1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7" name="Google Shape;10007;p61"/>
            <p:cNvSpPr/>
            <p:nvPr/>
          </p:nvSpPr>
          <p:spPr>
            <a:xfrm>
              <a:off x="1846596" y="2277012"/>
              <a:ext cx="1745" cy="1477"/>
            </a:xfrm>
            <a:custGeom>
              <a:rect b="b" l="l" r="r" t="t"/>
              <a:pathLst>
                <a:path extrusionOk="0" h="14" w="19">
                  <a:moveTo>
                    <a:pt x="8" y="1"/>
                  </a:moveTo>
                  <a:cubicBezTo>
                    <a:pt x="6" y="1"/>
                    <a:pt x="3" y="2"/>
                    <a:pt x="0" y="4"/>
                  </a:cubicBezTo>
                  <a:cubicBezTo>
                    <a:pt x="9" y="13"/>
                    <a:pt x="0" y="13"/>
                    <a:pt x="9" y="13"/>
                  </a:cubicBezTo>
                  <a:lnTo>
                    <a:pt x="18" y="13"/>
                  </a:lnTo>
                  <a:cubicBezTo>
                    <a:pt x="18" y="7"/>
                    <a:pt x="14" y="1"/>
                    <a:pt x="8"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1"/>
            <p:cNvSpPr/>
            <p:nvPr/>
          </p:nvSpPr>
          <p:spPr>
            <a:xfrm>
              <a:off x="1855138" y="2271419"/>
              <a:ext cx="2480" cy="2216"/>
            </a:xfrm>
            <a:custGeom>
              <a:rect b="b" l="l" r="r" t="t"/>
              <a:pathLst>
                <a:path extrusionOk="0" h="21" w="27">
                  <a:moveTo>
                    <a:pt x="7" y="1"/>
                  </a:moveTo>
                  <a:cubicBezTo>
                    <a:pt x="0" y="1"/>
                    <a:pt x="5" y="7"/>
                    <a:pt x="5" y="13"/>
                  </a:cubicBezTo>
                  <a:cubicBezTo>
                    <a:pt x="13" y="19"/>
                    <a:pt x="18" y="21"/>
                    <a:pt x="20" y="21"/>
                  </a:cubicBezTo>
                  <a:cubicBezTo>
                    <a:pt x="26" y="21"/>
                    <a:pt x="22" y="10"/>
                    <a:pt x="22" y="4"/>
                  </a:cubicBezTo>
                  <a:cubicBezTo>
                    <a:pt x="14" y="2"/>
                    <a:pt x="10"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1"/>
            <p:cNvSpPr/>
            <p:nvPr/>
          </p:nvSpPr>
          <p:spPr>
            <a:xfrm>
              <a:off x="1854678" y="2272791"/>
              <a:ext cx="1286" cy="1372"/>
            </a:xfrm>
            <a:custGeom>
              <a:rect b="b" l="l" r="r" t="t"/>
              <a:pathLst>
                <a:path extrusionOk="0" h="13" w="14">
                  <a:moveTo>
                    <a:pt x="10" y="0"/>
                  </a:moveTo>
                  <a:cubicBezTo>
                    <a:pt x="10" y="0"/>
                    <a:pt x="10" y="9"/>
                    <a:pt x="1" y="9"/>
                  </a:cubicBezTo>
                  <a:cubicBezTo>
                    <a:pt x="6" y="12"/>
                    <a:pt x="9" y="13"/>
                    <a:pt x="10" y="13"/>
                  </a:cubicBezTo>
                  <a:cubicBezTo>
                    <a:pt x="14" y="13"/>
                    <a:pt x="10" y="6"/>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1"/>
            <p:cNvSpPr/>
            <p:nvPr/>
          </p:nvSpPr>
          <p:spPr>
            <a:xfrm>
              <a:off x="1864414" y="2268675"/>
              <a:ext cx="2572" cy="2744"/>
            </a:xfrm>
            <a:custGeom>
              <a:rect b="b" l="l" r="r" t="t"/>
              <a:pathLst>
                <a:path extrusionOk="0" h="26" w="28">
                  <a:moveTo>
                    <a:pt x="11" y="0"/>
                  </a:moveTo>
                  <a:cubicBezTo>
                    <a:pt x="10" y="0"/>
                    <a:pt x="9" y="1"/>
                    <a:pt x="9" y="4"/>
                  </a:cubicBezTo>
                  <a:cubicBezTo>
                    <a:pt x="1" y="4"/>
                    <a:pt x="27" y="21"/>
                    <a:pt x="18" y="21"/>
                  </a:cubicBezTo>
                  <a:cubicBezTo>
                    <a:pt x="21" y="24"/>
                    <a:pt x="23" y="25"/>
                    <a:pt x="23" y="25"/>
                  </a:cubicBezTo>
                  <a:cubicBezTo>
                    <a:pt x="28" y="25"/>
                    <a:pt x="1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1" name="Google Shape;10011;p61"/>
            <p:cNvSpPr/>
            <p:nvPr/>
          </p:nvSpPr>
          <p:spPr>
            <a:xfrm>
              <a:off x="1850637" y="2268042"/>
              <a:ext cx="2572" cy="2005"/>
            </a:xfrm>
            <a:custGeom>
              <a:rect b="b" l="l" r="r" t="t"/>
              <a:pathLst>
                <a:path extrusionOk="0" h="19" w="28">
                  <a:moveTo>
                    <a:pt x="9" y="1"/>
                  </a:moveTo>
                  <a:lnTo>
                    <a:pt x="1" y="10"/>
                  </a:lnTo>
                  <a:lnTo>
                    <a:pt x="27" y="19"/>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61"/>
            <p:cNvSpPr/>
            <p:nvPr/>
          </p:nvSpPr>
          <p:spPr>
            <a:xfrm>
              <a:off x="1853852" y="2263398"/>
              <a:ext cx="2572" cy="2005"/>
            </a:xfrm>
            <a:custGeom>
              <a:rect b="b" l="l" r="r" t="t"/>
              <a:pathLst>
                <a:path extrusionOk="0" h="19" w="28">
                  <a:moveTo>
                    <a:pt x="19" y="1"/>
                  </a:moveTo>
                  <a:lnTo>
                    <a:pt x="1" y="10"/>
                  </a:lnTo>
                  <a:cubicBezTo>
                    <a:pt x="10" y="10"/>
                    <a:pt x="10" y="10"/>
                    <a:pt x="10" y="18"/>
                  </a:cubicBezTo>
                  <a:cubicBezTo>
                    <a:pt x="19" y="10"/>
                    <a:pt x="27" y="10"/>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1"/>
            <p:cNvSpPr/>
            <p:nvPr/>
          </p:nvSpPr>
          <p:spPr>
            <a:xfrm>
              <a:off x="1853852" y="2265298"/>
              <a:ext cx="918" cy="1055"/>
            </a:xfrm>
            <a:custGeom>
              <a:rect b="b" l="l" r="r" t="t"/>
              <a:pathLst>
                <a:path extrusionOk="0" h="10" w="10">
                  <a:moveTo>
                    <a:pt x="10" y="0"/>
                  </a:moveTo>
                  <a:cubicBezTo>
                    <a:pt x="10" y="0"/>
                    <a:pt x="1" y="9"/>
                    <a:pt x="10" y="9"/>
                  </a:cubicBezTo>
                  <a:cubicBezTo>
                    <a:pt x="10" y="9"/>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1"/>
            <p:cNvSpPr/>
            <p:nvPr/>
          </p:nvSpPr>
          <p:spPr>
            <a:xfrm>
              <a:off x="1850637" y="2265298"/>
              <a:ext cx="1745" cy="1055"/>
            </a:xfrm>
            <a:custGeom>
              <a:rect b="b" l="l" r="r" t="t"/>
              <a:pathLst>
                <a:path extrusionOk="0" h="10" w="19">
                  <a:moveTo>
                    <a:pt x="18" y="0"/>
                  </a:moveTo>
                  <a:lnTo>
                    <a:pt x="1"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61"/>
            <p:cNvSpPr/>
            <p:nvPr/>
          </p:nvSpPr>
          <p:spPr>
            <a:xfrm>
              <a:off x="1865240" y="2250945"/>
              <a:ext cx="1745" cy="2322"/>
            </a:xfrm>
            <a:custGeom>
              <a:rect b="b" l="l" r="r" t="t"/>
              <a:pathLst>
                <a:path extrusionOk="0" h="22" w="19">
                  <a:moveTo>
                    <a:pt x="6" y="0"/>
                  </a:moveTo>
                  <a:cubicBezTo>
                    <a:pt x="5" y="0"/>
                    <a:pt x="3" y="1"/>
                    <a:pt x="0" y="4"/>
                  </a:cubicBezTo>
                  <a:cubicBezTo>
                    <a:pt x="0" y="13"/>
                    <a:pt x="0" y="13"/>
                    <a:pt x="9" y="22"/>
                  </a:cubicBezTo>
                  <a:lnTo>
                    <a:pt x="18" y="13"/>
                  </a:lnTo>
                  <a:cubicBezTo>
                    <a:pt x="12" y="7"/>
                    <a:pt x="10" y="0"/>
                    <a:pt x="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61"/>
            <p:cNvSpPr/>
            <p:nvPr/>
          </p:nvSpPr>
          <p:spPr>
            <a:xfrm>
              <a:off x="1857985" y="2247568"/>
              <a:ext cx="1653" cy="3905"/>
            </a:xfrm>
            <a:custGeom>
              <a:rect b="b" l="l" r="r" t="t"/>
              <a:pathLst>
                <a:path extrusionOk="0" h="37" w="18">
                  <a:moveTo>
                    <a:pt x="0" y="1"/>
                  </a:moveTo>
                  <a:lnTo>
                    <a:pt x="0" y="18"/>
                  </a:lnTo>
                  <a:cubicBezTo>
                    <a:pt x="9" y="27"/>
                    <a:pt x="9" y="27"/>
                    <a:pt x="18" y="36"/>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1"/>
            <p:cNvSpPr/>
            <p:nvPr/>
          </p:nvSpPr>
          <p:spPr>
            <a:xfrm>
              <a:off x="1860373" y="2242714"/>
              <a:ext cx="2112" cy="3166"/>
            </a:xfrm>
            <a:custGeom>
              <a:rect b="b" l="l" r="r" t="t"/>
              <a:pathLst>
                <a:path extrusionOk="0" h="30" w="23">
                  <a:moveTo>
                    <a:pt x="15" y="1"/>
                  </a:moveTo>
                  <a:cubicBezTo>
                    <a:pt x="14" y="1"/>
                    <a:pt x="12" y="1"/>
                    <a:pt x="9" y="3"/>
                  </a:cubicBezTo>
                  <a:cubicBezTo>
                    <a:pt x="9" y="11"/>
                    <a:pt x="0" y="29"/>
                    <a:pt x="18" y="29"/>
                  </a:cubicBezTo>
                  <a:cubicBezTo>
                    <a:pt x="11" y="21"/>
                    <a:pt x="23" y="1"/>
                    <a:pt x="1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61"/>
            <p:cNvSpPr/>
            <p:nvPr/>
          </p:nvSpPr>
          <p:spPr>
            <a:xfrm>
              <a:off x="1884711" y="2242925"/>
              <a:ext cx="918" cy="5699"/>
            </a:xfrm>
            <a:custGeom>
              <a:rect b="b" l="l" r="r" t="t"/>
              <a:pathLst>
                <a:path extrusionOk="0" h="54" w="10">
                  <a:moveTo>
                    <a:pt x="0" y="1"/>
                  </a:moveTo>
                  <a:lnTo>
                    <a:pt x="9" y="54"/>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61"/>
            <p:cNvSpPr/>
            <p:nvPr/>
          </p:nvSpPr>
          <p:spPr>
            <a:xfrm>
              <a:off x="1903355" y="2228572"/>
              <a:ext cx="4133" cy="5171"/>
            </a:xfrm>
            <a:custGeom>
              <a:rect b="b" l="l" r="r" t="t"/>
              <a:pathLst>
                <a:path extrusionOk="0" h="49" w="45">
                  <a:moveTo>
                    <a:pt x="35" y="0"/>
                  </a:moveTo>
                  <a:cubicBezTo>
                    <a:pt x="23" y="0"/>
                    <a:pt x="23" y="25"/>
                    <a:pt x="16" y="25"/>
                  </a:cubicBezTo>
                  <a:cubicBezTo>
                    <a:pt x="14" y="25"/>
                    <a:pt x="12" y="24"/>
                    <a:pt x="9" y="22"/>
                  </a:cubicBezTo>
                  <a:lnTo>
                    <a:pt x="9" y="22"/>
                  </a:lnTo>
                  <a:cubicBezTo>
                    <a:pt x="0" y="31"/>
                    <a:pt x="27" y="39"/>
                    <a:pt x="18" y="48"/>
                  </a:cubicBezTo>
                  <a:cubicBezTo>
                    <a:pt x="36" y="39"/>
                    <a:pt x="45" y="48"/>
                    <a:pt x="45" y="4"/>
                  </a:cubicBezTo>
                  <a:cubicBezTo>
                    <a:pt x="41" y="2"/>
                    <a:pt x="38" y="0"/>
                    <a:pt x="3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0" name="Google Shape;10020;p61"/>
            <p:cNvSpPr/>
            <p:nvPr/>
          </p:nvSpPr>
          <p:spPr>
            <a:xfrm>
              <a:off x="1904182" y="2233638"/>
              <a:ext cx="918" cy="1055"/>
            </a:xfrm>
            <a:custGeom>
              <a:rect b="b" l="l" r="r" t="t"/>
              <a:pathLst>
                <a:path extrusionOk="0" h="10" w="10">
                  <a:moveTo>
                    <a:pt x="9" y="0"/>
                  </a:moveTo>
                  <a:cubicBezTo>
                    <a:pt x="9" y="0"/>
                    <a:pt x="9" y="0"/>
                    <a:pt x="0" y="9"/>
                  </a:cubicBezTo>
                  <a:cubicBezTo>
                    <a:pt x="9" y="9"/>
                    <a:pt x="9"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1"/>
            <p:cNvSpPr/>
            <p:nvPr/>
          </p:nvSpPr>
          <p:spPr>
            <a:xfrm>
              <a:off x="1853852" y="2330518"/>
              <a:ext cx="1745" cy="1055"/>
            </a:xfrm>
            <a:custGeom>
              <a:rect b="b" l="l" r="r" t="t"/>
              <a:pathLst>
                <a:path extrusionOk="0" h="10" w="19">
                  <a:moveTo>
                    <a:pt x="1" y="1"/>
                  </a:moveTo>
                  <a:lnTo>
                    <a:pt x="1" y="9"/>
                  </a:lnTo>
                  <a:lnTo>
                    <a:pt x="1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1"/>
            <p:cNvSpPr/>
            <p:nvPr/>
          </p:nvSpPr>
          <p:spPr>
            <a:xfrm>
              <a:off x="1850637" y="2327774"/>
              <a:ext cx="3306" cy="950"/>
            </a:xfrm>
            <a:custGeom>
              <a:rect b="b" l="l" r="r" t="t"/>
              <a:pathLst>
                <a:path extrusionOk="0" h="9" w="36">
                  <a:moveTo>
                    <a:pt x="1" y="0"/>
                  </a:moveTo>
                  <a:cubicBezTo>
                    <a:pt x="1" y="9"/>
                    <a:pt x="9" y="9"/>
                    <a:pt x="1" y="9"/>
                  </a:cubicBezTo>
                  <a:lnTo>
                    <a:pt x="36" y="9"/>
                  </a:lnTo>
                  <a:lnTo>
                    <a:pt x="1"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1"/>
            <p:cNvSpPr/>
            <p:nvPr/>
          </p:nvSpPr>
          <p:spPr>
            <a:xfrm>
              <a:off x="1951206" y="2308145"/>
              <a:ext cx="1745" cy="1055"/>
            </a:xfrm>
            <a:custGeom>
              <a:rect b="b" l="l" r="r" t="t"/>
              <a:pathLst>
                <a:path extrusionOk="0" h="10" w="19">
                  <a:moveTo>
                    <a:pt x="18" y="1"/>
                  </a:moveTo>
                  <a:cubicBezTo>
                    <a:pt x="0" y="1"/>
                    <a:pt x="0" y="1"/>
                    <a:pt x="0" y="9"/>
                  </a:cubicBezTo>
                  <a:lnTo>
                    <a:pt x="18"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1"/>
            <p:cNvSpPr/>
            <p:nvPr/>
          </p:nvSpPr>
          <p:spPr>
            <a:xfrm>
              <a:off x="1943123" y="2323975"/>
              <a:ext cx="3306" cy="1055"/>
            </a:xfrm>
            <a:custGeom>
              <a:rect b="b" l="l" r="r" t="t"/>
              <a:pathLst>
                <a:path extrusionOk="0" h="10" w="36">
                  <a:moveTo>
                    <a:pt x="35" y="10"/>
                  </a:moveTo>
                  <a:lnTo>
                    <a:pt x="35" y="10"/>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1"/>
            <p:cNvSpPr/>
            <p:nvPr/>
          </p:nvSpPr>
          <p:spPr>
            <a:xfrm>
              <a:off x="1943491" y="2337061"/>
              <a:ext cx="3582" cy="1900"/>
            </a:xfrm>
            <a:custGeom>
              <a:rect b="b" l="l" r="r" t="t"/>
              <a:pathLst>
                <a:path extrusionOk="0" h="18" w="39">
                  <a:moveTo>
                    <a:pt x="31" y="0"/>
                  </a:moveTo>
                  <a:cubicBezTo>
                    <a:pt x="31" y="2"/>
                    <a:pt x="32" y="4"/>
                    <a:pt x="32" y="6"/>
                  </a:cubicBezTo>
                  <a:lnTo>
                    <a:pt x="32" y="6"/>
                  </a:lnTo>
                  <a:cubicBezTo>
                    <a:pt x="33" y="5"/>
                    <a:pt x="33" y="3"/>
                    <a:pt x="31" y="0"/>
                  </a:cubicBezTo>
                  <a:close/>
                  <a:moveTo>
                    <a:pt x="32" y="6"/>
                  </a:moveTo>
                  <a:cubicBezTo>
                    <a:pt x="30" y="16"/>
                    <a:pt x="1" y="10"/>
                    <a:pt x="31" y="18"/>
                  </a:cubicBezTo>
                  <a:cubicBezTo>
                    <a:pt x="38" y="18"/>
                    <a:pt x="35" y="13"/>
                    <a:pt x="32" y="6"/>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61"/>
            <p:cNvSpPr/>
            <p:nvPr/>
          </p:nvSpPr>
          <p:spPr>
            <a:xfrm>
              <a:off x="2179895" y="2213375"/>
              <a:ext cx="102221" cy="117249"/>
            </a:xfrm>
            <a:custGeom>
              <a:rect b="b" l="l" r="r" t="t"/>
              <a:pathLst>
                <a:path extrusionOk="0" h="1111" w="1113">
                  <a:moveTo>
                    <a:pt x="545" y="0"/>
                  </a:moveTo>
                  <a:cubicBezTo>
                    <a:pt x="63" y="0"/>
                    <a:pt x="9" y="366"/>
                    <a:pt x="0" y="793"/>
                  </a:cubicBezTo>
                  <a:cubicBezTo>
                    <a:pt x="0" y="863"/>
                    <a:pt x="0" y="943"/>
                    <a:pt x="45" y="996"/>
                  </a:cubicBezTo>
                  <a:cubicBezTo>
                    <a:pt x="89" y="1049"/>
                    <a:pt x="168" y="1066"/>
                    <a:pt x="239" y="1075"/>
                  </a:cubicBezTo>
                  <a:cubicBezTo>
                    <a:pt x="392" y="1099"/>
                    <a:pt x="545" y="1111"/>
                    <a:pt x="698" y="1111"/>
                  </a:cubicBezTo>
                  <a:cubicBezTo>
                    <a:pt x="775" y="1111"/>
                    <a:pt x="851" y="1108"/>
                    <a:pt x="928" y="1102"/>
                  </a:cubicBezTo>
                  <a:cubicBezTo>
                    <a:pt x="866" y="828"/>
                    <a:pt x="1113" y="545"/>
                    <a:pt x="1034" y="281"/>
                  </a:cubicBezTo>
                  <a:cubicBezTo>
                    <a:pt x="981" y="122"/>
                    <a:pt x="822" y="24"/>
                    <a:pt x="663" y="7"/>
                  </a:cubicBezTo>
                  <a:cubicBezTo>
                    <a:pt x="621" y="2"/>
                    <a:pt x="582" y="0"/>
                    <a:pt x="545"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61"/>
            <p:cNvSpPr/>
            <p:nvPr/>
          </p:nvSpPr>
          <p:spPr>
            <a:xfrm>
              <a:off x="2192018" y="2296958"/>
              <a:ext cx="2572" cy="1055"/>
            </a:xfrm>
            <a:custGeom>
              <a:rect b="b" l="l" r="r" t="t"/>
              <a:pathLst>
                <a:path extrusionOk="0" h="10" w="28">
                  <a:moveTo>
                    <a:pt x="1" y="1"/>
                  </a:moveTo>
                  <a:cubicBezTo>
                    <a:pt x="1" y="5"/>
                    <a:pt x="8" y="5"/>
                    <a:pt x="14" y="5"/>
                  </a:cubicBezTo>
                  <a:cubicBezTo>
                    <a:pt x="21" y="5"/>
                    <a:pt x="27" y="5"/>
                    <a:pt x="27" y="9"/>
                  </a:cubicBezTo>
                  <a:lnTo>
                    <a:pt x="27" y="9"/>
                  </a:lnTo>
                  <a:cubicBezTo>
                    <a:pt x="27"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1"/>
            <p:cNvSpPr/>
            <p:nvPr/>
          </p:nvSpPr>
          <p:spPr>
            <a:xfrm>
              <a:off x="2186416" y="2286721"/>
              <a:ext cx="2480" cy="1055"/>
            </a:xfrm>
            <a:custGeom>
              <a:rect b="b" l="l" r="r" t="t"/>
              <a:pathLst>
                <a:path extrusionOk="0" h="10" w="27">
                  <a:moveTo>
                    <a:pt x="0" y="1"/>
                  </a:moveTo>
                  <a:lnTo>
                    <a:pt x="9" y="9"/>
                  </a:lnTo>
                  <a:lnTo>
                    <a:pt x="27" y="9"/>
                  </a:ln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61"/>
            <p:cNvSpPr/>
            <p:nvPr/>
          </p:nvSpPr>
          <p:spPr>
            <a:xfrm>
              <a:off x="2183936" y="2279228"/>
              <a:ext cx="5786" cy="5699"/>
            </a:xfrm>
            <a:custGeom>
              <a:rect b="b" l="l" r="r" t="t"/>
              <a:pathLst>
                <a:path extrusionOk="0" h="54" w="63">
                  <a:moveTo>
                    <a:pt x="45" y="1"/>
                  </a:moveTo>
                  <a:cubicBezTo>
                    <a:pt x="1" y="1"/>
                    <a:pt x="54" y="27"/>
                    <a:pt x="36" y="45"/>
                  </a:cubicBezTo>
                  <a:lnTo>
                    <a:pt x="27" y="45"/>
                  </a:lnTo>
                  <a:lnTo>
                    <a:pt x="62" y="54"/>
                  </a:lnTo>
                  <a:cubicBezTo>
                    <a:pt x="54" y="36"/>
                    <a:pt x="36" y="10"/>
                    <a:pt x="45"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61"/>
            <p:cNvSpPr/>
            <p:nvPr/>
          </p:nvSpPr>
          <p:spPr>
            <a:xfrm>
              <a:off x="2195141" y="2275324"/>
              <a:ext cx="1102" cy="1266"/>
            </a:xfrm>
            <a:custGeom>
              <a:rect b="b" l="l" r="r" t="t"/>
              <a:pathLst>
                <a:path extrusionOk="0" h="12" w="12">
                  <a:moveTo>
                    <a:pt x="1" y="0"/>
                  </a:moveTo>
                  <a:lnTo>
                    <a:pt x="1" y="0"/>
                  </a:lnTo>
                  <a:cubicBezTo>
                    <a:pt x="0" y="0"/>
                    <a:pt x="1" y="1"/>
                    <a:pt x="4" y="2"/>
                  </a:cubicBezTo>
                  <a:lnTo>
                    <a:pt x="4" y="2"/>
                  </a:lnTo>
                  <a:cubicBezTo>
                    <a:pt x="3" y="1"/>
                    <a:pt x="2" y="0"/>
                    <a:pt x="1" y="0"/>
                  </a:cubicBezTo>
                  <a:close/>
                  <a:moveTo>
                    <a:pt x="4" y="2"/>
                  </a:moveTo>
                  <a:lnTo>
                    <a:pt x="4" y="2"/>
                  </a:lnTo>
                  <a:cubicBezTo>
                    <a:pt x="6" y="4"/>
                    <a:pt x="9" y="6"/>
                    <a:pt x="11" y="11"/>
                  </a:cubicBezTo>
                  <a:cubicBezTo>
                    <a:pt x="11" y="11"/>
                    <a:pt x="11" y="3"/>
                    <a:pt x="11" y="3"/>
                  </a:cubicBezTo>
                  <a:cubicBezTo>
                    <a:pt x="8" y="3"/>
                    <a:pt x="6" y="2"/>
                    <a:pt x="4" y="2"/>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1"/>
            <p:cNvSpPr/>
            <p:nvPr/>
          </p:nvSpPr>
          <p:spPr>
            <a:xfrm>
              <a:off x="2196151" y="2276168"/>
              <a:ext cx="918" cy="633"/>
            </a:xfrm>
            <a:custGeom>
              <a:rect b="b" l="l" r="r" t="t"/>
              <a:pathLst>
                <a:path extrusionOk="0" h="6" w="10">
                  <a:moveTo>
                    <a:pt x="7" y="1"/>
                  </a:moveTo>
                  <a:cubicBezTo>
                    <a:pt x="6" y="1"/>
                    <a:pt x="4" y="2"/>
                    <a:pt x="0" y="3"/>
                  </a:cubicBezTo>
                  <a:cubicBezTo>
                    <a:pt x="0" y="5"/>
                    <a:pt x="1" y="6"/>
                    <a:pt x="2" y="6"/>
                  </a:cubicBezTo>
                  <a:cubicBezTo>
                    <a:pt x="5" y="6"/>
                    <a:pt x="10" y="1"/>
                    <a:pt x="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1"/>
            <p:cNvSpPr/>
            <p:nvPr/>
          </p:nvSpPr>
          <p:spPr>
            <a:xfrm>
              <a:off x="2195325" y="2272052"/>
              <a:ext cx="3306" cy="1689"/>
            </a:xfrm>
            <a:custGeom>
              <a:rect b="b" l="l" r="r" t="t"/>
              <a:pathLst>
                <a:path extrusionOk="0" h="16" w="36">
                  <a:moveTo>
                    <a:pt x="21" y="0"/>
                  </a:moveTo>
                  <a:cubicBezTo>
                    <a:pt x="16" y="0"/>
                    <a:pt x="9" y="3"/>
                    <a:pt x="0" y="7"/>
                  </a:cubicBezTo>
                  <a:lnTo>
                    <a:pt x="18" y="16"/>
                  </a:lnTo>
                  <a:cubicBezTo>
                    <a:pt x="27" y="16"/>
                    <a:pt x="27" y="7"/>
                    <a:pt x="36" y="7"/>
                  </a:cubicBezTo>
                  <a:cubicBezTo>
                    <a:pt x="31" y="3"/>
                    <a:pt x="27" y="0"/>
                    <a:pt x="2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1"/>
            <p:cNvSpPr/>
            <p:nvPr/>
          </p:nvSpPr>
          <p:spPr>
            <a:xfrm>
              <a:off x="2192845" y="2270891"/>
              <a:ext cx="918" cy="1055"/>
            </a:xfrm>
            <a:custGeom>
              <a:rect b="b" l="l" r="r" t="t"/>
              <a:pathLst>
                <a:path extrusionOk="0" h="10" w="10">
                  <a:moveTo>
                    <a:pt x="1" y="0"/>
                  </a:moveTo>
                  <a:lnTo>
                    <a:pt x="10" y="9"/>
                  </a:lnTo>
                  <a:cubicBezTo>
                    <a:pt x="10" y="9"/>
                    <a:pt x="10" y="9"/>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1"/>
            <p:cNvSpPr/>
            <p:nvPr/>
          </p:nvSpPr>
          <p:spPr>
            <a:xfrm>
              <a:off x="2192845" y="2271841"/>
              <a:ext cx="1745" cy="1055"/>
            </a:xfrm>
            <a:custGeom>
              <a:rect b="b" l="l" r="r" t="t"/>
              <a:pathLst>
                <a:path extrusionOk="0" h="10" w="19">
                  <a:moveTo>
                    <a:pt x="10" y="0"/>
                  </a:moveTo>
                  <a:cubicBezTo>
                    <a:pt x="1" y="0"/>
                    <a:pt x="10" y="9"/>
                    <a:pt x="18" y="9"/>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1"/>
            <p:cNvSpPr/>
            <p:nvPr/>
          </p:nvSpPr>
          <p:spPr>
            <a:xfrm>
              <a:off x="2191284" y="2273635"/>
              <a:ext cx="2847" cy="1583"/>
            </a:xfrm>
            <a:custGeom>
              <a:rect b="b" l="l" r="r" t="t"/>
              <a:pathLst>
                <a:path extrusionOk="0" h="15" w="31">
                  <a:moveTo>
                    <a:pt x="27" y="1"/>
                  </a:moveTo>
                  <a:cubicBezTo>
                    <a:pt x="22" y="5"/>
                    <a:pt x="18" y="8"/>
                    <a:pt x="13" y="8"/>
                  </a:cubicBezTo>
                  <a:cubicBezTo>
                    <a:pt x="9" y="8"/>
                    <a:pt x="4" y="5"/>
                    <a:pt x="0" y="1"/>
                  </a:cubicBezTo>
                  <a:lnTo>
                    <a:pt x="0" y="1"/>
                  </a:lnTo>
                  <a:cubicBezTo>
                    <a:pt x="4" y="10"/>
                    <a:pt x="13" y="14"/>
                    <a:pt x="20" y="14"/>
                  </a:cubicBezTo>
                  <a:cubicBezTo>
                    <a:pt x="27" y="14"/>
                    <a:pt x="31" y="10"/>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61"/>
            <p:cNvSpPr/>
            <p:nvPr/>
          </p:nvSpPr>
          <p:spPr>
            <a:xfrm>
              <a:off x="2183110" y="2278384"/>
              <a:ext cx="2572" cy="1900"/>
            </a:xfrm>
            <a:custGeom>
              <a:rect b="b" l="l" r="r" t="t"/>
              <a:pathLst>
                <a:path extrusionOk="0" h="18" w="28">
                  <a:moveTo>
                    <a:pt x="10" y="0"/>
                  </a:moveTo>
                  <a:lnTo>
                    <a:pt x="1" y="9"/>
                  </a:lnTo>
                  <a:lnTo>
                    <a:pt x="18" y="18"/>
                  </a:lnTo>
                  <a:cubicBezTo>
                    <a:pt x="10" y="9"/>
                    <a:pt x="27"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61"/>
            <p:cNvSpPr/>
            <p:nvPr/>
          </p:nvSpPr>
          <p:spPr>
            <a:xfrm>
              <a:off x="2195325" y="2266248"/>
              <a:ext cx="3306" cy="1055"/>
            </a:xfrm>
            <a:custGeom>
              <a:rect b="b" l="l" r="r" t="t"/>
              <a:pathLst>
                <a:path extrusionOk="0" h="10" w="36">
                  <a:moveTo>
                    <a:pt x="0" y="0"/>
                  </a:moveTo>
                  <a:lnTo>
                    <a:pt x="9" y="9"/>
                  </a:lnTo>
                  <a:cubicBezTo>
                    <a:pt x="18" y="0"/>
                    <a:pt x="18" y="0"/>
                    <a:pt x="36"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1"/>
            <p:cNvSpPr/>
            <p:nvPr/>
          </p:nvSpPr>
          <p:spPr>
            <a:xfrm>
              <a:off x="2193672" y="2264348"/>
              <a:ext cx="1745" cy="2005"/>
            </a:xfrm>
            <a:custGeom>
              <a:rect b="b" l="l" r="r" t="t"/>
              <a:pathLst>
                <a:path extrusionOk="0" h="19" w="19">
                  <a:moveTo>
                    <a:pt x="1" y="1"/>
                  </a:moveTo>
                  <a:lnTo>
                    <a:pt x="1" y="1"/>
                  </a:lnTo>
                  <a:cubicBezTo>
                    <a:pt x="1" y="9"/>
                    <a:pt x="9" y="18"/>
                    <a:pt x="18" y="18"/>
                  </a:cubicBez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61"/>
            <p:cNvSpPr/>
            <p:nvPr/>
          </p:nvSpPr>
          <p:spPr>
            <a:xfrm>
              <a:off x="2188804" y="2269941"/>
              <a:ext cx="2572" cy="2955"/>
            </a:xfrm>
            <a:custGeom>
              <a:rect b="b" l="l" r="r" t="t"/>
              <a:pathLst>
                <a:path extrusionOk="0" h="28" w="28">
                  <a:moveTo>
                    <a:pt x="1" y="1"/>
                  </a:moveTo>
                  <a:lnTo>
                    <a:pt x="27" y="27"/>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61"/>
            <p:cNvSpPr/>
            <p:nvPr/>
          </p:nvSpPr>
          <p:spPr>
            <a:xfrm>
              <a:off x="2198539" y="2261604"/>
              <a:ext cx="2480" cy="950"/>
            </a:xfrm>
            <a:custGeom>
              <a:rect b="b" l="l" r="r" t="t"/>
              <a:pathLst>
                <a:path extrusionOk="0" h="9" w="27">
                  <a:moveTo>
                    <a:pt x="1" y="0"/>
                  </a:moveTo>
                  <a:lnTo>
                    <a:pt x="27" y="9"/>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1"/>
            <p:cNvSpPr/>
            <p:nvPr/>
          </p:nvSpPr>
          <p:spPr>
            <a:xfrm>
              <a:off x="2199366" y="2256855"/>
              <a:ext cx="3306" cy="2955"/>
            </a:xfrm>
            <a:custGeom>
              <a:rect b="b" l="l" r="r" t="t"/>
              <a:pathLst>
                <a:path extrusionOk="0" h="28" w="36">
                  <a:moveTo>
                    <a:pt x="9" y="1"/>
                  </a:moveTo>
                  <a:cubicBezTo>
                    <a:pt x="18" y="10"/>
                    <a:pt x="18" y="19"/>
                    <a:pt x="0" y="19"/>
                  </a:cubicBezTo>
                  <a:cubicBezTo>
                    <a:pt x="9" y="23"/>
                    <a:pt x="16" y="23"/>
                    <a:pt x="21" y="23"/>
                  </a:cubicBezTo>
                  <a:cubicBezTo>
                    <a:pt x="27" y="23"/>
                    <a:pt x="31" y="23"/>
                    <a:pt x="36" y="27"/>
                  </a:cubicBezTo>
                  <a:cubicBezTo>
                    <a:pt x="36" y="19"/>
                    <a:pt x="27" y="10"/>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1"/>
            <p:cNvSpPr/>
            <p:nvPr/>
          </p:nvSpPr>
          <p:spPr>
            <a:xfrm>
              <a:off x="2199366" y="2256011"/>
              <a:ext cx="918" cy="950"/>
            </a:xfrm>
            <a:custGeom>
              <a:rect b="b" l="l" r="r" t="t"/>
              <a:pathLst>
                <a:path extrusionOk="0" h="9" w="10">
                  <a:moveTo>
                    <a:pt x="0" y="0"/>
                  </a:moveTo>
                  <a:cubicBezTo>
                    <a:pt x="0" y="0"/>
                    <a:pt x="9" y="9"/>
                    <a:pt x="9" y="9"/>
                  </a:cubicBezTo>
                  <a:cubicBezTo>
                    <a:pt x="9" y="9"/>
                    <a:pt x="9"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1"/>
            <p:cNvSpPr/>
            <p:nvPr/>
          </p:nvSpPr>
          <p:spPr>
            <a:xfrm>
              <a:off x="2194498" y="2262448"/>
              <a:ext cx="2480" cy="106"/>
            </a:xfrm>
            <a:custGeom>
              <a:rect b="b" l="l" r="r" t="t"/>
              <a:pathLst>
                <a:path extrusionOk="0" h="1" w="27">
                  <a:moveTo>
                    <a:pt x="0" y="1"/>
                  </a:moveTo>
                  <a:cubicBezTo>
                    <a:pt x="9" y="1"/>
                    <a:pt x="18" y="1"/>
                    <a:pt x="27" y="1"/>
                  </a:cubicBezTo>
                  <a:lnTo>
                    <a:pt x="0"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1"/>
            <p:cNvSpPr/>
            <p:nvPr/>
          </p:nvSpPr>
          <p:spPr>
            <a:xfrm>
              <a:off x="2194498" y="2261604"/>
              <a:ext cx="918" cy="950"/>
            </a:xfrm>
            <a:custGeom>
              <a:rect b="b" l="l" r="r" t="t"/>
              <a:pathLst>
                <a:path extrusionOk="0" h="9" w="10">
                  <a:moveTo>
                    <a:pt x="0" y="9"/>
                  </a:moveTo>
                  <a:lnTo>
                    <a:pt x="0" y="9"/>
                  </a:lnTo>
                  <a:cubicBezTo>
                    <a:pt x="9" y="0"/>
                    <a:pt x="9" y="0"/>
                    <a:pt x="9" y="0"/>
                  </a:cubicBezTo>
                  <a:cubicBezTo>
                    <a:pt x="9" y="0"/>
                    <a:pt x="9" y="0"/>
                    <a:pt x="0" y="9"/>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1"/>
            <p:cNvSpPr/>
            <p:nvPr/>
          </p:nvSpPr>
          <p:spPr>
            <a:xfrm>
              <a:off x="2194498" y="226244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1"/>
            <p:cNvSpPr/>
            <p:nvPr/>
          </p:nvSpPr>
          <p:spPr>
            <a:xfrm>
              <a:off x="2187151" y="2265087"/>
              <a:ext cx="4225" cy="2216"/>
            </a:xfrm>
            <a:custGeom>
              <a:rect b="b" l="l" r="r" t="t"/>
              <a:pathLst>
                <a:path extrusionOk="0" h="21" w="46">
                  <a:moveTo>
                    <a:pt x="11" y="0"/>
                  </a:moveTo>
                  <a:cubicBezTo>
                    <a:pt x="8" y="0"/>
                    <a:pt x="4" y="1"/>
                    <a:pt x="1" y="2"/>
                  </a:cubicBezTo>
                  <a:cubicBezTo>
                    <a:pt x="19" y="11"/>
                    <a:pt x="27" y="11"/>
                    <a:pt x="45" y="20"/>
                  </a:cubicBezTo>
                  <a:cubicBezTo>
                    <a:pt x="38" y="13"/>
                    <a:pt x="25" y="0"/>
                    <a:pt x="1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1"/>
            <p:cNvSpPr/>
            <p:nvPr/>
          </p:nvSpPr>
          <p:spPr>
            <a:xfrm>
              <a:off x="2191284" y="2262448"/>
              <a:ext cx="1653" cy="2005"/>
            </a:xfrm>
            <a:custGeom>
              <a:rect b="b" l="l" r="r" t="t"/>
              <a:pathLst>
                <a:path extrusionOk="0" h="19" w="18">
                  <a:moveTo>
                    <a:pt x="9" y="1"/>
                  </a:moveTo>
                  <a:lnTo>
                    <a:pt x="0" y="10"/>
                  </a:lnTo>
                  <a:cubicBezTo>
                    <a:pt x="4" y="14"/>
                    <a:pt x="9" y="14"/>
                    <a:pt x="12" y="14"/>
                  </a:cubicBezTo>
                  <a:cubicBezTo>
                    <a:pt x="14" y="14"/>
                    <a:pt x="15" y="14"/>
                    <a:pt x="16" y="15"/>
                  </a:cubicBezTo>
                  <a:lnTo>
                    <a:pt x="16" y="15"/>
                  </a:lnTo>
                  <a:lnTo>
                    <a:pt x="9" y="1"/>
                  </a:lnTo>
                  <a:close/>
                  <a:moveTo>
                    <a:pt x="16" y="15"/>
                  </a:moveTo>
                  <a:lnTo>
                    <a:pt x="18" y="19"/>
                  </a:lnTo>
                  <a:cubicBezTo>
                    <a:pt x="18" y="16"/>
                    <a:pt x="17" y="15"/>
                    <a:pt x="16" y="15"/>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1"/>
            <p:cNvSpPr/>
            <p:nvPr/>
          </p:nvSpPr>
          <p:spPr>
            <a:xfrm>
              <a:off x="2191284" y="2261604"/>
              <a:ext cx="827" cy="950"/>
            </a:xfrm>
            <a:custGeom>
              <a:rect b="b" l="l" r="r" t="t"/>
              <a:pathLst>
                <a:path extrusionOk="0" h="9" w="9">
                  <a:moveTo>
                    <a:pt x="0" y="0"/>
                  </a:moveTo>
                  <a:lnTo>
                    <a:pt x="9" y="9"/>
                  </a:lnTo>
                  <a:lnTo>
                    <a:pt x="9" y="9"/>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1"/>
            <p:cNvSpPr/>
            <p:nvPr/>
          </p:nvSpPr>
          <p:spPr>
            <a:xfrm>
              <a:off x="2194498" y="2255061"/>
              <a:ext cx="2480" cy="2322"/>
            </a:xfrm>
            <a:custGeom>
              <a:rect b="b" l="l" r="r" t="t"/>
              <a:pathLst>
                <a:path extrusionOk="0" h="22" w="27">
                  <a:moveTo>
                    <a:pt x="18" y="0"/>
                  </a:moveTo>
                  <a:cubicBezTo>
                    <a:pt x="9" y="9"/>
                    <a:pt x="9" y="9"/>
                    <a:pt x="0" y="18"/>
                  </a:cubicBezTo>
                  <a:cubicBezTo>
                    <a:pt x="6" y="18"/>
                    <a:pt x="16" y="22"/>
                    <a:pt x="22" y="22"/>
                  </a:cubicBezTo>
                  <a:cubicBezTo>
                    <a:pt x="25" y="22"/>
                    <a:pt x="27" y="21"/>
                    <a:pt x="27" y="18"/>
                  </a:cubicBezTo>
                  <a:cubicBezTo>
                    <a:pt x="18" y="9"/>
                    <a:pt x="18" y="9"/>
                    <a:pt x="18"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61"/>
            <p:cNvSpPr/>
            <p:nvPr/>
          </p:nvSpPr>
          <p:spPr>
            <a:xfrm>
              <a:off x="2195325" y="2259705"/>
              <a:ext cx="92" cy="106"/>
            </a:xfrm>
            <a:custGeom>
              <a:rect b="b" l="l" r="r" t="t"/>
              <a:pathLst>
                <a:path extrusionOk="0" h="1" w="1">
                  <a:moveTo>
                    <a:pt x="0" y="0"/>
                  </a:moveTo>
                  <a:lnTo>
                    <a:pt x="0" y="0"/>
                  </a:lnTo>
                  <a:cubicBezTo>
                    <a:pt x="0"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61"/>
            <p:cNvSpPr/>
            <p:nvPr/>
          </p:nvSpPr>
          <p:spPr>
            <a:xfrm>
              <a:off x="2196886" y="2249468"/>
              <a:ext cx="918" cy="106"/>
            </a:xfrm>
            <a:custGeom>
              <a:rect b="b" l="l" r="r" t="t"/>
              <a:pathLst>
                <a:path extrusionOk="0" h="1" w="10">
                  <a:moveTo>
                    <a:pt x="10" y="0"/>
                  </a:moveTo>
                  <a:lnTo>
                    <a:pt x="1" y="0"/>
                  </a:ln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1"/>
            <p:cNvSpPr/>
            <p:nvPr/>
          </p:nvSpPr>
          <p:spPr>
            <a:xfrm>
              <a:off x="2193672" y="2256855"/>
              <a:ext cx="918" cy="1055"/>
            </a:xfrm>
            <a:custGeom>
              <a:rect b="b" l="l" r="r" t="t"/>
              <a:pathLst>
                <a:path extrusionOk="0" h="10" w="10">
                  <a:moveTo>
                    <a:pt x="9" y="1"/>
                  </a:moveTo>
                  <a:cubicBezTo>
                    <a:pt x="1" y="1"/>
                    <a:pt x="9" y="10"/>
                    <a:pt x="9"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1"/>
            <p:cNvSpPr/>
            <p:nvPr/>
          </p:nvSpPr>
          <p:spPr>
            <a:xfrm>
              <a:off x="2196886" y="2254111"/>
              <a:ext cx="2572" cy="106"/>
            </a:xfrm>
            <a:custGeom>
              <a:rect b="b" l="l" r="r" t="t"/>
              <a:pathLst>
                <a:path extrusionOk="0" h="1" w="28">
                  <a:moveTo>
                    <a:pt x="19" y="1"/>
                  </a:moveTo>
                  <a:cubicBezTo>
                    <a:pt x="10" y="1"/>
                    <a:pt x="10" y="1"/>
                    <a:pt x="1" y="1"/>
                  </a:cubicBezTo>
                  <a:cubicBezTo>
                    <a:pt x="10" y="1"/>
                    <a:pt x="27" y="1"/>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1"/>
            <p:cNvSpPr/>
            <p:nvPr/>
          </p:nvSpPr>
          <p:spPr>
            <a:xfrm>
              <a:off x="2196151" y="2259705"/>
              <a:ext cx="827" cy="106"/>
            </a:xfrm>
            <a:custGeom>
              <a:rect b="b" l="l" r="r" t="t"/>
              <a:pathLst>
                <a:path extrusionOk="0" h="1" w="9">
                  <a:moveTo>
                    <a:pt x="0" y="0"/>
                  </a:moveTo>
                  <a:lnTo>
                    <a:pt x="0" y="0"/>
                  </a:lnTo>
                  <a:cubicBezTo>
                    <a:pt x="9" y="0"/>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5" name="Google Shape;10055;p61"/>
            <p:cNvSpPr/>
            <p:nvPr/>
          </p:nvSpPr>
          <p:spPr>
            <a:xfrm>
              <a:off x="2194498" y="2257805"/>
              <a:ext cx="1745" cy="2005"/>
            </a:xfrm>
            <a:custGeom>
              <a:rect b="b" l="l" r="r" t="t"/>
              <a:pathLst>
                <a:path extrusionOk="0" h="19" w="19">
                  <a:moveTo>
                    <a:pt x="0" y="1"/>
                  </a:moveTo>
                  <a:cubicBezTo>
                    <a:pt x="9" y="10"/>
                    <a:pt x="9" y="10"/>
                    <a:pt x="9" y="18"/>
                  </a:cubicBezTo>
                  <a:lnTo>
                    <a:pt x="18" y="18"/>
                  </a:lnTo>
                  <a:cubicBezTo>
                    <a:pt x="18" y="10"/>
                    <a:pt x="9" y="10"/>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6" name="Google Shape;10056;p61"/>
            <p:cNvSpPr/>
            <p:nvPr/>
          </p:nvSpPr>
          <p:spPr>
            <a:xfrm>
              <a:off x="2185589" y="2240181"/>
              <a:ext cx="11388" cy="9393"/>
            </a:xfrm>
            <a:custGeom>
              <a:rect b="b" l="l" r="r" t="t"/>
              <a:pathLst>
                <a:path extrusionOk="0" h="89" w="124">
                  <a:moveTo>
                    <a:pt x="0" y="9"/>
                  </a:moveTo>
                  <a:cubicBezTo>
                    <a:pt x="0" y="9"/>
                    <a:pt x="4" y="12"/>
                    <a:pt x="9" y="15"/>
                  </a:cubicBezTo>
                  <a:lnTo>
                    <a:pt x="9" y="15"/>
                  </a:lnTo>
                  <a:cubicBezTo>
                    <a:pt x="6" y="13"/>
                    <a:pt x="3" y="10"/>
                    <a:pt x="0" y="9"/>
                  </a:cubicBezTo>
                  <a:close/>
                  <a:moveTo>
                    <a:pt x="9" y="0"/>
                  </a:moveTo>
                  <a:lnTo>
                    <a:pt x="18" y="18"/>
                  </a:lnTo>
                  <a:cubicBezTo>
                    <a:pt x="15" y="18"/>
                    <a:pt x="12" y="17"/>
                    <a:pt x="9" y="15"/>
                  </a:cubicBezTo>
                  <a:lnTo>
                    <a:pt x="9" y="15"/>
                  </a:lnTo>
                  <a:cubicBezTo>
                    <a:pt x="20" y="26"/>
                    <a:pt x="22" y="44"/>
                    <a:pt x="0" y="44"/>
                  </a:cubicBezTo>
                  <a:cubicBezTo>
                    <a:pt x="18" y="62"/>
                    <a:pt x="89" y="80"/>
                    <a:pt x="124" y="88"/>
                  </a:cubicBezTo>
                  <a:cubicBezTo>
                    <a:pt x="115" y="80"/>
                    <a:pt x="106" y="80"/>
                    <a:pt x="97" y="62"/>
                  </a:cubicBezTo>
                  <a:cubicBezTo>
                    <a:pt x="91" y="62"/>
                    <a:pt x="78" y="70"/>
                    <a:pt x="67" y="70"/>
                  </a:cubicBezTo>
                  <a:cubicBezTo>
                    <a:pt x="61" y="70"/>
                    <a:pt x="56" y="68"/>
                    <a:pt x="53" y="62"/>
                  </a:cubicBezTo>
                  <a:cubicBezTo>
                    <a:pt x="49" y="49"/>
                    <a:pt x="51" y="46"/>
                    <a:pt x="55" y="46"/>
                  </a:cubicBezTo>
                  <a:cubicBezTo>
                    <a:pt x="58" y="46"/>
                    <a:pt x="60" y="47"/>
                    <a:pt x="63" y="47"/>
                  </a:cubicBezTo>
                  <a:cubicBezTo>
                    <a:pt x="66" y="47"/>
                    <a:pt x="69" y="46"/>
                    <a:pt x="71" y="44"/>
                  </a:cubicBezTo>
                  <a:cubicBezTo>
                    <a:pt x="44" y="44"/>
                    <a:pt x="44"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1"/>
            <p:cNvSpPr/>
            <p:nvPr/>
          </p:nvSpPr>
          <p:spPr>
            <a:xfrm>
              <a:off x="2196886" y="2249468"/>
              <a:ext cx="2572" cy="2005"/>
            </a:xfrm>
            <a:custGeom>
              <a:rect b="b" l="l" r="r" t="t"/>
              <a:pathLst>
                <a:path extrusionOk="0" h="19" w="28">
                  <a:moveTo>
                    <a:pt x="10" y="0"/>
                  </a:moveTo>
                  <a:lnTo>
                    <a:pt x="1" y="18"/>
                  </a:lnTo>
                  <a:lnTo>
                    <a:pt x="27" y="18"/>
                  </a:lnTo>
                  <a:cubicBezTo>
                    <a:pt x="19" y="9"/>
                    <a:pt x="10" y="0"/>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1"/>
            <p:cNvSpPr/>
            <p:nvPr/>
          </p:nvSpPr>
          <p:spPr>
            <a:xfrm>
              <a:off x="2190457" y="2251367"/>
              <a:ext cx="6521" cy="3799"/>
            </a:xfrm>
            <a:custGeom>
              <a:rect b="b" l="l" r="r" t="t"/>
              <a:pathLst>
                <a:path extrusionOk="0" h="36" w="71">
                  <a:moveTo>
                    <a:pt x="0" y="0"/>
                  </a:moveTo>
                  <a:cubicBezTo>
                    <a:pt x="0" y="9"/>
                    <a:pt x="18" y="18"/>
                    <a:pt x="27" y="27"/>
                  </a:cubicBezTo>
                  <a:cubicBezTo>
                    <a:pt x="27" y="19"/>
                    <a:pt x="27" y="16"/>
                    <a:pt x="29" y="16"/>
                  </a:cubicBezTo>
                  <a:cubicBezTo>
                    <a:pt x="32" y="16"/>
                    <a:pt x="38" y="28"/>
                    <a:pt x="47" y="28"/>
                  </a:cubicBezTo>
                  <a:cubicBezTo>
                    <a:pt x="49" y="28"/>
                    <a:pt x="51" y="28"/>
                    <a:pt x="53" y="27"/>
                  </a:cubicBezTo>
                  <a:cubicBezTo>
                    <a:pt x="62" y="27"/>
                    <a:pt x="62" y="35"/>
                    <a:pt x="62" y="35"/>
                  </a:cubicBezTo>
                  <a:cubicBezTo>
                    <a:pt x="62" y="35"/>
                    <a:pt x="71" y="27"/>
                    <a:pt x="71" y="27"/>
                  </a:cubicBezTo>
                  <a:lnTo>
                    <a:pt x="62" y="27"/>
                  </a:lnTo>
                  <a:cubicBezTo>
                    <a:pt x="62" y="24"/>
                    <a:pt x="62" y="23"/>
                    <a:pt x="62" y="23"/>
                  </a:cubicBezTo>
                  <a:cubicBezTo>
                    <a:pt x="63" y="23"/>
                    <a:pt x="65" y="27"/>
                    <a:pt x="71" y="27"/>
                  </a:cubicBezTo>
                  <a:lnTo>
                    <a:pt x="62" y="0"/>
                  </a:lnTo>
                  <a:cubicBezTo>
                    <a:pt x="62" y="9"/>
                    <a:pt x="62" y="9"/>
                    <a:pt x="62" y="27"/>
                  </a:cubicBezTo>
                  <a:cubicBezTo>
                    <a:pt x="36" y="18"/>
                    <a:pt x="27"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1"/>
            <p:cNvSpPr/>
            <p:nvPr/>
          </p:nvSpPr>
          <p:spPr>
            <a:xfrm>
              <a:off x="2182283" y="2263398"/>
              <a:ext cx="918" cy="106"/>
            </a:xfrm>
            <a:custGeom>
              <a:rect b="b" l="l" r="r" t="t"/>
              <a:pathLst>
                <a:path extrusionOk="0" h="1" w="10">
                  <a:moveTo>
                    <a:pt x="1" y="1"/>
                  </a:moveTo>
                  <a:lnTo>
                    <a:pt x="10" y="1"/>
                  </a:lnTo>
                  <a:cubicBezTo>
                    <a:pt x="10" y="1"/>
                    <a:pt x="1"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1"/>
            <p:cNvSpPr/>
            <p:nvPr/>
          </p:nvSpPr>
          <p:spPr>
            <a:xfrm>
              <a:off x="2183110" y="2262448"/>
              <a:ext cx="6613" cy="2427"/>
            </a:xfrm>
            <a:custGeom>
              <a:rect b="b" l="l" r="r" t="t"/>
              <a:pathLst>
                <a:path extrusionOk="0" h="23" w="72">
                  <a:moveTo>
                    <a:pt x="10" y="1"/>
                  </a:moveTo>
                  <a:cubicBezTo>
                    <a:pt x="18" y="1"/>
                    <a:pt x="27" y="10"/>
                    <a:pt x="18" y="10"/>
                  </a:cubicBezTo>
                  <a:cubicBezTo>
                    <a:pt x="15" y="13"/>
                    <a:pt x="14" y="14"/>
                    <a:pt x="12" y="14"/>
                  </a:cubicBezTo>
                  <a:cubicBezTo>
                    <a:pt x="9" y="14"/>
                    <a:pt x="7" y="10"/>
                    <a:pt x="1" y="10"/>
                  </a:cubicBezTo>
                  <a:cubicBezTo>
                    <a:pt x="7" y="16"/>
                    <a:pt x="13" y="22"/>
                    <a:pt x="19" y="22"/>
                  </a:cubicBezTo>
                  <a:cubicBezTo>
                    <a:pt x="22" y="22"/>
                    <a:pt x="25" y="21"/>
                    <a:pt x="27" y="19"/>
                  </a:cubicBezTo>
                  <a:lnTo>
                    <a:pt x="27" y="10"/>
                  </a:lnTo>
                  <a:cubicBezTo>
                    <a:pt x="36" y="1"/>
                    <a:pt x="71" y="1"/>
                    <a:pt x="7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1"/>
            <p:cNvSpPr/>
            <p:nvPr/>
          </p:nvSpPr>
          <p:spPr>
            <a:xfrm>
              <a:off x="2186416" y="2255061"/>
              <a:ext cx="3306" cy="2849"/>
            </a:xfrm>
            <a:custGeom>
              <a:rect b="b" l="l" r="r" t="t"/>
              <a:pathLst>
                <a:path extrusionOk="0" h="27" w="36">
                  <a:moveTo>
                    <a:pt x="27" y="0"/>
                  </a:moveTo>
                  <a:lnTo>
                    <a:pt x="0" y="9"/>
                  </a:lnTo>
                  <a:lnTo>
                    <a:pt x="18" y="9"/>
                  </a:lnTo>
                  <a:cubicBezTo>
                    <a:pt x="9" y="18"/>
                    <a:pt x="27" y="18"/>
                    <a:pt x="35" y="27"/>
                  </a:cubicBezTo>
                  <a:cubicBezTo>
                    <a:pt x="27" y="18"/>
                    <a:pt x="27" y="9"/>
                    <a:pt x="2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1"/>
            <p:cNvSpPr/>
            <p:nvPr/>
          </p:nvSpPr>
          <p:spPr>
            <a:xfrm>
              <a:off x="2197713" y="2248518"/>
              <a:ext cx="3306" cy="2005"/>
            </a:xfrm>
            <a:custGeom>
              <a:rect b="b" l="l" r="r" t="t"/>
              <a:pathLst>
                <a:path extrusionOk="0" h="19" w="36">
                  <a:moveTo>
                    <a:pt x="1" y="1"/>
                  </a:moveTo>
                  <a:lnTo>
                    <a:pt x="10" y="9"/>
                  </a:lnTo>
                  <a:lnTo>
                    <a:pt x="36" y="18"/>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1"/>
            <p:cNvSpPr/>
            <p:nvPr/>
          </p:nvSpPr>
          <p:spPr>
            <a:xfrm>
              <a:off x="2199366" y="2247568"/>
              <a:ext cx="1653" cy="1055"/>
            </a:xfrm>
            <a:custGeom>
              <a:rect b="b" l="l" r="r" t="t"/>
              <a:pathLst>
                <a:path extrusionOk="0" h="10" w="18">
                  <a:moveTo>
                    <a:pt x="0" y="1"/>
                  </a:moveTo>
                  <a:lnTo>
                    <a:pt x="18" y="10"/>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1"/>
            <p:cNvSpPr/>
            <p:nvPr/>
          </p:nvSpPr>
          <p:spPr>
            <a:xfrm>
              <a:off x="2281290" y="2292315"/>
              <a:ext cx="827" cy="106"/>
            </a:xfrm>
            <a:custGeom>
              <a:rect b="b" l="l" r="r" t="t"/>
              <a:pathLst>
                <a:path extrusionOk="0" h="1" w="9">
                  <a:moveTo>
                    <a:pt x="0" y="1"/>
                  </a:moveTo>
                  <a:lnTo>
                    <a:pt x="9" y="1"/>
                  </a:lnTo>
                  <a:cubicBezTo>
                    <a:pt x="9" y="1"/>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1"/>
            <p:cNvSpPr/>
            <p:nvPr/>
          </p:nvSpPr>
          <p:spPr>
            <a:xfrm>
              <a:off x="2282025" y="2286721"/>
              <a:ext cx="918" cy="1055"/>
            </a:xfrm>
            <a:custGeom>
              <a:rect b="b" l="l" r="r" t="t"/>
              <a:pathLst>
                <a:path extrusionOk="0" h="10" w="10">
                  <a:moveTo>
                    <a:pt x="1" y="1"/>
                  </a:moveTo>
                  <a:lnTo>
                    <a:pt x="10" y="9"/>
                  </a:lnTo>
                  <a:cubicBezTo>
                    <a:pt x="10" y="9"/>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1"/>
            <p:cNvSpPr/>
            <p:nvPr/>
          </p:nvSpPr>
          <p:spPr>
            <a:xfrm>
              <a:off x="2239869" y="2228994"/>
              <a:ext cx="918" cy="3905"/>
            </a:xfrm>
            <a:custGeom>
              <a:rect b="b" l="l" r="r" t="t"/>
              <a:pathLst>
                <a:path extrusionOk="0" h="37" w="10">
                  <a:moveTo>
                    <a:pt x="10" y="0"/>
                  </a:moveTo>
                  <a:cubicBezTo>
                    <a:pt x="10" y="3"/>
                    <a:pt x="9" y="4"/>
                    <a:pt x="7" y="4"/>
                  </a:cubicBezTo>
                  <a:cubicBezTo>
                    <a:pt x="5" y="4"/>
                    <a:pt x="1" y="0"/>
                    <a:pt x="1" y="0"/>
                  </a:cubicBezTo>
                  <a:lnTo>
                    <a:pt x="1" y="0"/>
                  </a:lnTo>
                  <a:cubicBezTo>
                    <a:pt x="7" y="13"/>
                    <a:pt x="9" y="36"/>
                    <a:pt x="10" y="36"/>
                  </a:cubicBezTo>
                  <a:cubicBezTo>
                    <a:pt x="10" y="36"/>
                    <a:pt x="10" y="33"/>
                    <a:pt x="10" y="27"/>
                  </a:cubicBezTo>
                  <a:lnTo>
                    <a:pt x="1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1"/>
            <p:cNvSpPr/>
            <p:nvPr/>
          </p:nvSpPr>
          <p:spPr>
            <a:xfrm>
              <a:off x="2273116" y="2242925"/>
              <a:ext cx="2572" cy="1055"/>
            </a:xfrm>
            <a:custGeom>
              <a:rect b="b" l="l" r="r" t="t"/>
              <a:pathLst>
                <a:path extrusionOk="0" h="10" w="28">
                  <a:moveTo>
                    <a:pt x="1" y="1"/>
                  </a:moveTo>
                  <a:cubicBezTo>
                    <a:pt x="10" y="1"/>
                    <a:pt x="10" y="1"/>
                    <a:pt x="19" y="9"/>
                  </a:cubicBezTo>
                  <a:lnTo>
                    <a:pt x="27"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8" name="Google Shape;10068;p61"/>
            <p:cNvSpPr/>
            <p:nvPr/>
          </p:nvSpPr>
          <p:spPr>
            <a:xfrm>
              <a:off x="2282851" y="2241025"/>
              <a:ext cx="918" cy="2005"/>
            </a:xfrm>
            <a:custGeom>
              <a:rect b="b" l="l" r="r" t="t"/>
              <a:pathLst>
                <a:path extrusionOk="0" h="19" w="10">
                  <a:moveTo>
                    <a:pt x="10" y="1"/>
                  </a:moveTo>
                  <a:lnTo>
                    <a:pt x="1" y="19"/>
                  </a:lnTo>
                  <a:cubicBezTo>
                    <a:pt x="10" y="19"/>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9" name="Google Shape;10069;p61"/>
            <p:cNvSpPr/>
            <p:nvPr/>
          </p:nvSpPr>
          <p:spPr>
            <a:xfrm>
              <a:off x="2278810" y="2318382"/>
              <a:ext cx="2572" cy="2005"/>
            </a:xfrm>
            <a:custGeom>
              <a:rect b="b" l="l" r="r" t="t"/>
              <a:pathLst>
                <a:path extrusionOk="0" h="19" w="28">
                  <a:moveTo>
                    <a:pt x="1" y="1"/>
                  </a:moveTo>
                  <a:lnTo>
                    <a:pt x="27" y="18"/>
                  </a:lnTo>
                  <a:cubicBezTo>
                    <a:pt x="27"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61"/>
            <p:cNvSpPr/>
            <p:nvPr/>
          </p:nvSpPr>
          <p:spPr>
            <a:xfrm>
              <a:off x="2210479" y="2230999"/>
              <a:ext cx="1929" cy="1794"/>
            </a:xfrm>
            <a:custGeom>
              <a:rect b="b" l="l" r="r" t="t"/>
              <a:pathLst>
                <a:path extrusionOk="0" h="17" w="21">
                  <a:moveTo>
                    <a:pt x="1" y="0"/>
                  </a:moveTo>
                  <a:cubicBezTo>
                    <a:pt x="0" y="0"/>
                    <a:pt x="0" y="2"/>
                    <a:pt x="3" y="8"/>
                  </a:cubicBezTo>
                  <a:cubicBezTo>
                    <a:pt x="12" y="16"/>
                    <a:pt x="12" y="16"/>
                    <a:pt x="21" y="16"/>
                  </a:cubicBezTo>
                  <a:cubicBezTo>
                    <a:pt x="15" y="10"/>
                    <a:pt x="4"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1"/>
            <p:cNvSpPr/>
            <p:nvPr/>
          </p:nvSpPr>
          <p:spPr>
            <a:xfrm>
              <a:off x="2259339" y="2282078"/>
              <a:ext cx="918" cy="1055"/>
            </a:xfrm>
            <a:custGeom>
              <a:rect b="b" l="l" r="r" t="t"/>
              <a:pathLst>
                <a:path extrusionOk="0" h="10" w="10">
                  <a:moveTo>
                    <a:pt x="1" y="0"/>
                  </a:moveTo>
                  <a:cubicBezTo>
                    <a:pt x="10" y="0"/>
                    <a:pt x="10" y="9"/>
                    <a:pt x="10" y="9"/>
                  </a:cubicBezTo>
                  <a:cubicBezTo>
                    <a:pt x="10" y="0"/>
                    <a:pt x="10" y="0"/>
                    <a:pt x="1"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1"/>
            <p:cNvSpPr/>
            <p:nvPr/>
          </p:nvSpPr>
          <p:spPr>
            <a:xfrm>
              <a:off x="2212316" y="2231738"/>
              <a:ext cx="1378" cy="1689"/>
            </a:xfrm>
            <a:custGeom>
              <a:rect b="b" l="l" r="r" t="t"/>
              <a:pathLst>
                <a:path extrusionOk="0" h="16" w="15">
                  <a:moveTo>
                    <a:pt x="9" y="1"/>
                  </a:moveTo>
                  <a:cubicBezTo>
                    <a:pt x="9" y="1"/>
                    <a:pt x="1" y="9"/>
                    <a:pt x="1" y="9"/>
                  </a:cubicBezTo>
                  <a:cubicBezTo>
                    <a:pt x="4" y="13"/>
                    <a:pt x="8" y="15"/>
                    <a:pt x="10" y="15"/>
                  </a:cubicBezTo>
                  <a:cubicBezTo>
                    <a:pt x="14" y="15"/>
                    <a:pt x="15" y="1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1"/>
            <p:cNvSpPr/>
            <p:nvPr/>
          </p:nvSpPr>
          <p:spPr>
            <a:xfrm>
              <a:off x="2190457" y="2338961"/>
              <a:ext cx="918" cy="950"/>
            </a:xfrm>
            <a:custGeom>
              <a:rect b="b" l="l" r="r" t="t"/>
              <a:pathLst>
                <a:path extrusionOk="0" h="9" w="10">
                  <a:moveTo>
                    <a:pt x="9" y="0"/>
                  </a:moveTo>
                  <a:cubicBezTo>
                    <a:pt x="0" y="9"/>
                    <a:pt x="9" y="9"/>
                    <a:pt x="9" y="9"/>
                  </a:cubicBezTo>
                  <a:cubicBezTo>
                    <a:pt x="9" y="9"/>
                    <a:pt x="9" y="9"/>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1"/>
            <p:cNvSpPr/>
            <p:nvPr/>
          </p:nvSpPr>
          <p:spPr>
            <a:xfrm>
              <a:off x="2189630" y="2304451"/>
              <a:ext cx="92" cy="1055"/>
            </a:xfrm>
            <a:custGeom>
              <a:rect b="b" l="l" r="r" t="t"/>
              <a:pathLst>
                <a:path extrusionOk="0" h="10" w="1">
                  <a:moveTo>
                    <a:pt x="0" y="0"/>
                  </a:moveTo>
                  <a:cubicBezTo>
                    <a:pt x="0" y="0"/>
                    <a:pt x="0" y="0"/>
                    <a:pt x="0" y="9"/>
                  </a:cubicBezTo>
                  <a:cubicBezTo>
                    <a:pt x="0" y="9"/>
                    <a:pt x="0" y="0"/>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1"/>
            <p:cNvSpPr/>
            <p:nvPr/>
          </p:nvSpPr>
          <p:spPr>
            <a:xfrm>
              <a:off x="2203407" y="2241025"/>
              <a:ext cx="918" cy="106"/>
            </a:xfrm>
            <a:custGeom>
              <a:rect b="b" l="l" r="r" t="t"/>
              <a:pathLst>
                <a:path extrusionOk="0" h="1" w="10">
                  <a:moveTo>
                    <a:pt x="1" y="1"/>
                  </a:moveTo>
                  <a:cubicBezTo>
                    <a:pt x="1"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1"/>
            <p:cNvSpPr/>
            <p:nvPr/>
          </p:nvSpPr>
          <p:spPr>
            <a:xfrm>
              <a:off x="2194498" y="2235432"/>
              <a:ext cx="918" cy="1055"/>
            </a:xfrm>
            <a:custGeom>
              <a:rect b="b" l="l" r="r" t="t"/>
              <a:pathLst>
                <a:path extrusionOk="0" h="10" w="10">
                  <a:moveTo>
                    <a:pt x="9" y="10"/>
                  </a:moveTo>
                  <a:cubicBezTo>
                    <a:pt x="9" y="10"/>
                    <a:pt x="9" y="10"/>
                    <a:pt x="0" y="1"/>
                  </a:cubicBezTo>
                  <a:cubicBezTo>
                    <a:pt x="9" y="10"/>
                    <a:pt x="9" y="10"/>
                    <a:pt x="9"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61"/>
            <p:cNvSpPr/>
            <p:nvPr/>
          </p:nvSpPr>
          <p:spPr>
            <a:xfrm>
              <a:off x="2213969" y="2214958"/>
              <a:ext cx="92" cy="106"/>
            </a:xfrm>
            <a:custGeom>
              <a:rect b="b" l="l" r="r" t="t"/>
              <a:pathLst>
                <a:path extrusionOk="0" h="1" w="1">
                  <a:moveTo>
                    <a:pt x="0" y="1"/>
                  </a:moveTo>
                  <a:lnTo>
                    <a:pt x="0" y="1"/>
                  </a:lnTo>
                  <a:cubicBezTo>
                    <a:pt x="0" y="1"/>
                    <a:pt x="0"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61"/>
            <p:cNvSpPr/>
            <p:nvPr/>
          </p:nvSpPr>
          <p:spPr>
            <a:xfrm>
              <a:off x="2202580" y="2240181"/>
              <a:ext cx="918" cy="739"/>
            </a:xfrm>
            <a:custGeom>
              <a:rect b="b" l="l" r="r" t="t"/>
              <a:pathLst>
                <a:path extrusionOk="0" h="7" w="10">
                  <a:moveTo>
                    <a:pt x="1" y="0"/>
                  </a:moveTo>
                  <a:cubicBezTo>
                    <a:pt x="1" y="4"/>
                    <a:pt x="3" y="7"/>
                    <a:pt x="5" y="7"/>
                  </a:cubicBezTo>
                  <a:cubicBezTo>
                    <a:pt x="7" y="7"/>
                    <a:pt x="10" y="4"/>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1"/>
            <p:cNvSpPr/>
            <p:nvPr/>
          </p:nvSpPr>
          <p:spPr>
            <a:xfrm>
              <a:off x="2203407" y="2241025"/>
              <a:ext cx="92" cy="1055"/>
            </a:xfrm>
            <a:custGeom>
              <a:rect b="b" l="l" r="r" t="t"/>
              <a:pathLst>
                <a:path extrusionOk="0" h="10" w="1">
                  <a:moveTo>
                    <a:pt x="1" y="1"/>
                  </a:moveTo>
                  <a:cubicBezTo>
                    <a:pt x="1" y="1"/>
                    <a:pt x="1" y="1"/>
                    <a:pt x="1" y="1"/>
                  </a:cubicBezTo>
                  <a:cubicBezTo>
                    <a:pt x="1" y="10"/>
                    <a:pt x="1" y="10"/>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1"/>
            <p:cNvSpPr/>
            <p:nvPr/>
          </p:nvSpPr>
          <p:spPr>
            <a:xfrm>
              <a:off x="2203407" y="2240181"/>
              <a:ext cx="918" cy="950"/>
            </a:xfrm>
            <a:custGeom>
              <a:rect b="b" l="l" r="r" t="t"/>
              <a:pathLst>
                <a:path extrusionOk="0" h="9" w="10">
                  <a:moveTo>
                    <a:pt x="1" y="0"/>
                  </a:moveTo>
                  <a:cubicBezTo>
                    <a:pt x="1" y="0"/>
                    <a:pt x="1" y="9"/>
                    <a:pt x="1" y="9"/>
                  </a:cubicBezTo>
                  <a:cubicBezTo>
                    <a:pt x="1" y="9"/>
                    <a:pt x="1" y="0"/>
                    <a:pt x="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1"/>
            <p:cNvSpPr/>
            <p:nvPr/>
          </p:nvSpPr>
          <p:spPr>
            <a:xfrm>
              <a:off x="2239134" y="2338011"/>
              <a:ext cx="0" cy="950"/>
            </a:xfrm>
            <a:custGeom>
              <a:rect b="b" l="l" r="r" t="t"/>
              <a:pathLst>
                <a:path extrusionOk="0" h="9" w="0">
                  <a:moveTo>
                    <a:pt x="0" y="0"/>
                  </a:moveTo>
                  <a:cubicBezTo>
                    <a:pt x="0" y="0"/>
                    <a:pt x="0" y="0"/>
                    <a:pt x="0" y="0"/>
                  </a:cubicBezTo>
                  <a:cubicBezTo>
                    <a:pt x="0" y="9"/>
                    <a:pt x="0" y="9"/>
                    <a:pt x="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1"/>
            <p:cNvSpPr/>
            <p:nvPr/>
          </p:nvSpPr>
          <p:spPr>
            <a:xfrm>
              <a:off x="2260166" y="2208415"/>
              <a:ext cx="92" cy="106"/>
            </a:xfrm>
            <a:custGeom>
              <a:rect b="b" l="l" r="r" t="t"/>
              <a:pathLst>
                <a:path extrusionOk="0" h="1" w="1">
                  <a:moveTo>
                    <a:pt x="1" y="1"/>
                  </a:moveTo>
                  <a:lnTo>
                    <a:pt x="1" y="1"/>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1"/>
            <p:cNvSpPr/>
            <p:nvPr/>
          </p:nvSpPr>
          <p:spPr>
            <a:xfrm>
              <a:off x="2257778" y="2208415"/>
              <a:ext cx="4959" cy="7599"/>
            </a:xfrm>
            <a:custGeom>
              <a:rect b="b" l="l" r="r" t="t"/>
              <a:pathLst>
                <a:path extrusionOk="0" h="72" w="54">
                  <a:moveTo>
                    <a:pt x="27" y="1"/>
                  </a:moveTo>
                  <a:lnTo>
                    <a:pt x="0" y="71"/>
                  </a:lnTo>
                  <a:cubicBezTo>
                    <a:pt x="18" y="45"/>
                    <a:pt x="35" y="19"/>
                    <a:pt x="53" y="1"/>
                  </a:cubicBezTo>
                  <a:lnTo>
                    <a:pt x="53" y="1"/>
                  </a:lnTo>
                  <a:cubicBezTo>
                    <a:pt x="46" y="8"/>
                    <a:pt x="40" y="11"/>
                    <a:pt x="35" y="11"/>
                  </a:cubicBezTo>
                  <a:cubicBezTo>
                    <a:pt x="30" y="11"/>
                    <a:pt x="27" y="6"/>
                    <a:pt x="27"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1"/>
            <p:cNvSpPr/>
            <p:nvPr/>
          </p:nvSpPr>
          <p:spPr>
            <a:xfrm>
              <a:off x="2170160" y="2195434"/>
              <a:ext cx="121691" cy="151970"/>
            </a:xfrm>
            <a:custGeom>
              <a:rect b="b" l="l" r="r" t="t"/>
              <a:pathLst>
                <a:path extrusionOk="0" h="1440" w="1325">
                  <a:moveTo>
                    <a:pt x="901" y="97"/>
                  </a:moveTo>
                  <a:cubicBezTo>
                    <a:pt x="899" y="97"/>
                    <a:pt x="897" y="100"/>
                    <a:pt x="894" y="104"/>
                  </a:cubicBezTo>
                  <a:lnTo>
                    <a:pt x="894" y="104"/>
                  </a:lnTo>
                  <a:cubicBezTo>
                    <a:pt x="896" y="102"/>
                    <a:pt x="899" y="100"/>
                    <a:pt x="901" y="97"/>
                  </a:cubicBezTo>
                  <a:close/>
                  <a:moveTo>
                    <a:pt x="371" y="150"/>
                  </a:moveTo>
                  <a:cubicBezTo>
                    <a:pt x="371" y="150"/>
                    <a:pt x="371" y="150"/>
                    <a:pt x="371" y="150"/>
                  </a:cubicBezTo>
                  <a:cubicBezTo>
                    <a:pt x="371" y="150"/>
                    <a:pt x="371" y="150"/>
                    <a:pt x="371" y="150"/>
                  </a:cubicBezTo>
                  <a:close/>
                  <a:moveTo>
                    <a:pt x="1007" y="150"/>
                  </a:moveTo>
                  <a:cubicBezTo>
                    <a:pt x="1005" y="150"/>
                    <a:pt x="1001" y="154"/>
                    <a:pt x="997" y="159"/>
                  </a:cubicBezTo>
                  <a:lnTo>
                    <a:pt x="997" y="159"/>
                  </a:lnTo>
                  <a:cubicBezTo>
                    <a:pt x="1000" y="156"/>
                    <a:pt x="1004" y="153"/>
                    <a:pt x="1007" y="150"/>
                  </a:cubicBezTo>
                  <a:close/>
                  <a:moveTo>
                    <a:pt x="663" y="292"/>
                  </a:moveTo>
                  <a:cubicBezTo>
                    <a:pt x="663" y="294"/>
                    <a:pt x="663" y="296"/>
                    <a:pt x="664" y="297"/>
                  </a:cubicBezTo>
                  <a:lnTo>
                    <a:pt x="664" y="297"/>
                  </a:lnTo>
                  <a:cubicBezTo>
                    <a:pt x="664" y="295"/>
                    <a:pt x="663" y="294"/>
                    <a:pt x="663" y="292"/>
                  </a:cubicBezTo>
                  <a:close/>
                  <a:moveTo>
                    <a:pt x="751" y="300"/>
                  </a:moveTo>
                  <a:cubicBezTo>
                    <a:pt x="751" y="309"/>
                    <a:pt x="751" y="309"/>
                    <a:pt x="760" y="318"/>
                  </a:cubicBezTo>
                  <a:cubicBezTo>
                    <a:pt x="751" y="309"/>
                    <a:pt x="751" y="301"/>
                    <a:pt x="751" y="300"/>
                  </a:cubicBezTo>
                  <a:close/>
                  <a:moveTo>
                    <a:pt x="1175" y="406"/>
                  </a:moveTo>
                  <a:cubicBezTo>
                    <a:pt x="1184" y="406"/>
                    <a:pt x="1184" y="415"/>
                    <a:pt x="1175" y="424"/>
                  </a:cubicBezTo>
                  <a:cubicBezTo>
                    <a:pt x="1175" y="415"/>
                    <a:pt x="1175" y="415"/>
                    <a:pt x="1175" y="406"/>
                  </a:cubicBezTo>
                  <a:close/>
                  <a:moveTo>
                    <a:pt x="356" y="440"/>
                  </a:moveTo>
                  <a:lnTo>
                    <a:pt x="356" y="440"/>
                  </a:lnTo>
                  <a:cubicBezTo>
                    <a:pt x="358" y="441"/>
                    <a:pt x="360" y="442"/>
                    <a:pt x="363" y="442"/>
                  </a:cubicBezTo>
                  <a:cubicBezTo>
                    <a:pt x="360" y="441"/>
                    <a:pt x="358" y="441"/>
                    <a:pt x="356" y="440"/>
                  </a:cubicBezTo>
                  <a:close/>
                  <a:moveTo>
                    <a:pt x="1237" y="795"/>
                  </a:moveTo>
                  <a:lnTo>
                    <a:pt x="1237" y="795"/>
                  </a:lnTo>
                  <a:cubicBezTo>
                    <a:pt x="1238" y="798"/>
                    <a:pt x="1241" y="800"/>
                    <a:pt x="1243" y="802"/>
                  </a:cubicBezTo>
                  <a:lnTo>
                    <a:pt x="1243" y="802"/>
                  </a:lnTo>
                  <a:cubicBezTo>
                    <a:pt x="1241" y="799"/>
                    <a:pt x="1239" y="797"/>
                    <a:pt x="1237" y="795"/>
                  </a:cubicBezTo>
                  <a:close/>
                  <a:moveTo>
                    <a:pt x="1212" y="893"/>
                  </a:moveTo>
                  <a:lnTo>
                    <a:pt x="1210" y="901"/>
                  </a:lnTo>
                  <a:cubicBezTo>
                    <a:pt x="1213" y="898"/>
                    <a:pt x="1213" y="895"/>
                    <a:pt x="1212" y="893"/>
                  </a:cubicBezTo>
                  <a:close/>
                  <a:moveTo>
                    <a:pt x="1209" y="915"/>
                  </a:moveTo>
                  <a:lnTo>
                    <a:pt x="1210" y="919"/>
                  </a:lnTo>
                  <a:cubicBezTo>
                    <a:pt x="1210" y="917"/>
                    <a:pt x="1210" y="916"/>
                    <a:pt x="1209" y="915"/>
                  </a:cubicBezTo>
                  <a:close/>
                  <a:moveTo>
                    <a:pt x="698" y="1166"/>
                  </a:moveTo>
                  <a:lnTo>
                    <a:pt x="698" y="1175"/>
                  </a:lnTo>
                  <a:cubicBezTo>
                    <a:pt x="695" y="1177"/>
                    <a:pt x="694" y="1178"/>
                    <a:pt x="693" y="1178"/>
                  </a:cubicBezTo>
                  <a:cubicBezTo>
                    <a:pt x="690" y="1178"/>
                    <a:pt x="692" y="1172"/>
                    <a:pt x="698" y="1166"/>
                  </a:cubicBezTo>
                  <a:close/>
                  <a:moveTo>
                    <a:pt x="954" y="1228"/>
                  </a:moveTo>
                  <a:cubicBezTo>
                    <a:pt x="952" y="1229"/>
                    <a:pt x="953" y="1232"/>
                    <a:pt x="954" y="1235"/>
                  </a:cubicBezTo>
                  <a:lnTo>
                    <a:pt x="954" y="1235"/>
                  </a:lnTo>
                  <a:lnTo>
                    <a:pt x="954" y="1228"/>
                  </a:lnTo>
                  <a:close/>
                  <a:moveTo>
                    <a:pt x="707" y="0"/>
                  </a:moveTo>
                  <a:cubicBezTo>
                    <a:pt x="707" y="44"/>
                    <a:pt x="672" y="36"/>
                    <a:pt x="672" y="71"/>
                  </a:cubicBezTo>
                  <a:lnTo>
                    <a:pt x="716" y="36"/>
                  </a:lnTo>
                  <a:lnTo>
                    <a:pt x="716" y="36"/>
                  </a:lnTo>
                  <a:cubicBezTo>
                    <a:pt x="716" y="69"/>
                    <a:pt x="692" y="133"/>
                    <a:pt x="667" y="133"/>
                  </a:cubicBezTo>
                  <a:cubicBezTo>
                    <a:pt x="666" y="133"/>
                    <a:pt x="664" y="133"/>
                    <a:pt x="663" y="133"/>
                  </a:cubicBezTo>
                  <a:cubicBezTo>
                    <a:pt x="654" y="115"/>
                    <a:pt x="663" y="62"/>
                    <a:pt x="663" y="53"/>
                  </a:cubicBezTo>
                  <a:lnTo>
                    <a:pt x="663" y="53"/>
                  </a:lnTo>
                  <a:cubicBezTo>
                    <a:pt x="663" y="60"/>
                    <a:pt x="645" y="73"/>
                    <a:pt x="639" y="73"/>
                  </a:cubicBezTo>
                  <a:cubicBezTo>
                    <a:pt x="637" y="73"/>
                    <a:pt x="636" y="73"/>
                    <a:pt x="636" y="71"/>
                  </a:cubicBezTo>
                  <a:lnTo>
                    <a:pt x="645" y="44"/>
                  </a:lnTo>
                  <a:cubicBezTo>
                    <a:pt x="644" y="44"/>
                    <a:pt x="643" y="44"/>
                    <a:pt x="642" y="44"/>
                  </a:cubicBezTo>
                  <a:cubicBezTo>
                    <a:pt x="630" y="44"/>
                    <a:pt x="622" y="73"/>
                    <a:pt x="612" y="73"/>
                  </a:cubicBezTo>
                  <a:cubicBezTo>
                    <a:pt x="608" y="73"/>
                    <a:pt x="605" y="70"/>
                    <a:pt x="601" y="62"/>
                  </a:cubicBezTo>
                  <a:cubicBezTo>
                    <a:pt x="594" y="62"/>
                    <a:pt x="580" y="31"/>
                    <a:pt x="576" y="31"/>
                  </a:cubicBezTo>
                  <a:cubicBezTo>
                    <a:pt x="575" y="31"/>
                    <a:pt x="574" y="33"/>
                    <a:pt x="574" y="36"/>
                  </a:cubicBezTo>
                  <a:cubicBezTo>
                    <a:pt x="592" y="80"/>
                    <a:pt x="601" y="212"/>
                    <a:pt x="592" y="247"/>
                  </a:cubicBezTo>
                  <a:cubicBezTo>
                    <a:pt x="592" y="239"/>
                    <a:pt x="566" y="203"/>
                    <a:pt x="557" y="186"/>
                  </a:cubicBezTo>
                  <a:cubicBezTo>
                    <a:pt x="539" y="150"/>
                    <a:pt x="566" y="106"/>
                    <a:pt x="548" y="71"/>
                  </a:cubicBezTo>
                  <a:lnTo>
                    <a:pt x="548" y="71"/>
                  </a:lnTo>
                  <a:cubicBezTo>
                    <a:pt x="548" y="89"/>
                    <a:pt x="548" y="97"/>
                    <a:pt x="539" y="106"/>
                  </a:cubicBezTo>
                  <a:cubicBezTo>
                    <a:pt x="539" y="99"/>
                    <a:pt x="539" y="78"/>
                    <a:pt x="533" y="78"/>
                  </a:cubicBezTo>
                  <a:cubicBezTo>
                    <a:pt x="533" y="78"/>
                    <a:pt x="532" y="78"/>
                    <a:pt x="530" y="80"/>
                  </a:cubicBezTo>
                  <a:cubicBezTo>
                    <a:pt x="530" y="97"/>
                    <a:pt x="521" y="97"/>
                    <a:pt x="516" y="97"/>
                  </a:cubicBezTo>
                  <a:cubicBezTo>
                    <a:pt x="510" y="97"/>
                    <a:pt x="508" y="97"/>
                    <a:pt x="521" y="115"/>
                  </a:cubicBezTo>
                  <a:cubicBezTo>
                    <a:pt x="520" y="117"/>
                    <a:pt x="518" y="117"/>
                    <a:pt x="516" y="117"/>
                  </a:cubicBezTo>
                  <a:cubicBezTo>
                    <a:pt x="509" y="117"/>
                    <a:pt x="500" y="106"/>
                    <a:pt x="486" y="106"/>
                  </a:cubicBezTo>
                  <a:cubicBezTo>
                    <a:pt x="495" y="133"/>
                    <a:pt x="486" y="194"/>
                    <a:pt x="477" y="212"/>
                  </a:cubicBezTo>
                  <a:cubicBezTo>
                    <a:pt x="477" y="203"/>
                    <a:pt x="468" y="186"/>
                    <a:pt x="468" y="186"/>
                  </a:cubicBezTo>
                  <a:cubicBezTo>
                    <a:pt x="451" y="186"/>
                    <a:pt x="437" y="182"/>
                    <a:pt x="422" y="182"/>
                  </a:cubicBezTo>
                  <a:cubicBezTo>
                    <a:pt x="415" y="182"/>
                    <a:pt x="407" y="183"/>
                    <a:pt x="398" y="186"/>
                  </a:cubicBezTo>
                  <a:cubicBezTo>
                    <a:pt x="389" y="177"/>
                    <a:pt x="371" y="168"/>
                    <a:pt x="371" y="150"/>
                  </a:cubicBezTo>
                  <a:cubicBezTo>
                    <a:pt x="371" y="159"/>
                    <a:pt x="371" y="177"/>
                    <a:pt x="363" y="177"/>
                  </a:cubicBezTo>
                  <a:cubicBezTo>
                    <a:pt x="336" y="159"/>
                    <a:pt x="380" y="168"/>
                    <a:pt x="354" y="133"/>
                  </a:cubicBezTo>
                  <a:lnTo>
                    <a:pt x="354" y="133"/>
                  </a:lnTo>
                  <a:cubicBezTo>
                    <a:pt x="363" y="159"/>
                    <a:pt x="345" y="177"/>
                    <a:pt x="336" y="194"/>
                  </a:cubicBezTo>
                  <a:cubicBezTo>
                    <a:pt x="343" y="201"/>
                    <a:pt x="348" y="204"/>
                    <a:pt x="353" y="204"/>
                  </a:cubicBezTo>
                  <a:cubicBezTo>
                    <a:pt x="366" y="204"/>
                    <a:pt x="371" y="181"/>
                    <a:pt x="371" y="168"/>
                  </a:cubicBezTo>
                  <a:cubicBezTo>
                    <a:pt x="398" y="212"/>
                    <a:pt x="398" y="265"/>
                    <a:pt x="389" y="292"/>
                  </a:cubicBezTo>
                  <a:cubicBezTo>
                    <a:pt x="387" y="295"/>
                    <a:pt x="385" y="297"/>
                    <a:pt x="383" y="297"/>
                  </a:cubicBezTo>
                  <a:cubicBezTo>
                    <a:pt x="374" y="297"/>
                    <a:pt x="363" y="274"/>
                    <a:pt x="363" y="274"/>
                  </a:cubicBezTo>
                  <a:lnTo>
                    <a:pt x="363" y="274"/>
                  </a:lnTo>
                  <a:cubicBezTo>
                    <a:pt x="329" y="291"/>
                    <a:pt x="382" y="354"/>
                    <a:pt x="352" y="354"/>
                  </a:cubicBezTo>
                  <a:cubicBezTo>
                    <a:pt x="350" y="354"/>
                    <a:pt x="347" y="354"/>
                    <a:pt x="345" y="353"/>
                  </a:cubicBezTo>
                  <a:cubicBezTo>
                    <a:pt x="318" y="336"/>
                    <a:pt x="310" y="309"/>
                    <a:pt x="292" y="292"/>
                  </a:cubicBezTo>
                  <a:cubicBezTo>
                    <a:pt x="292" y="285"/>
                    <a:pt x="297" y="283"/>
                    <a:pt x="303" y="283"/>
                  </a:cubicBezTo>
                  <a:cubicBezTo>
                    <a:pt x="309" y="283"/>
                    <a:pt x="318" y="285"/>
                    <a:pt x="323" y="285"/>
                  </a:cubicBezTo>
                  <a:cubicBezTo>
                    <a:pt x="325" y="285"/>
                    <a:pt x="327" y="285"/>
                    <a:pt x="327" y="283"/>
                  </a:cubicBezTo>
                  <a:lnTo>
                    <a:pt x="310" y="283"/>
                  </a:lnTo>
                  <a:cubicBezTo>
                    <a:pt x="310" y="274"/>
                    <a:pt x="318" y="256"/>
                    <a:pt x="327" y="256"/>
                  </a:cubicBezTo>
                  <a:cubicBezTo>
                    <a:pt x="324" y="254"/>
                    <a:pt x="320" y="253"/>
                    <a:pt x="317" y="253"/>
                  </a:cubicBezTo>
                  <a:cubicBezTo>
                    <a:pt x="292" y="253"/>
                    <a:pt x="261" y="302"/>
                    <a:pt x="230" y="309"/>
                  </a:cubicBezTo>
                  <a:cubicBezTo>
                    <a:pt x="230" y="318"/>
                    <a:pt x="239" y="336"/>
                    <a:pt x="248" y="336"/>
                  </a:cubicBezTo>
                  <a:lnTo>
                    <a:pt x="248" y="327"/>
                  </a:lnTo>
                  <a:cubicBezTo>
                    <a:pt x="274" y="336"/>
                    <a:pt x="265" y="362"/>
                    <a:pt x="283" y="362"/>
                  </a:cubicBezTo>
                  <a:cubicBezTo>
                    <a:pt x="292" y="380"/>
                    <a:pt x="301" y="406"/>
                    <a:pt x="283" y="406"/>
                  </a:cubicBezTo>
                  <a:lnTo>
                    <a:pt x="248" y="398"/>
                  </a:lnTo>
                  <a:cubicBezTo>
                    <a:pt x="257" y="398"/>
                    <a:pt x="274" y="398"/>
                    <a:pt x="265" y="389"/>
                  </a:cubicBezTo>
                  <a:lnTo>
                    <a:pt x="265" y="389"/>
                  </a:lnTo>
                  <a:cubicBezTo>
                    <a:pt x="268" y="392"/>
                    <a:pt x="263" y="392"/>
                    <a:pt x="257" y="392"/>
                  </a:cubicBezTo>
                  <a:lnTo>
                    <a:pt x="257" y="392"/>
                  </a:lnTo>
                  <a:cubicBezTo>
                    <a:pt x="244" y="392"/>
                    <a:pt x="224" y="392"/>
                    <a:pt x="248" y="415"/>
                  </a:cubicBezTo>
                  <a:lnTo>
                    <a:pt x="274" y="415"/>
                  </a:lnTo>
                  <a:cubicBezTo>
                    <a:pt x="283" y="433"/>
                    <a:pt x="310" y="468"/>
                    <a:pt x="292" y="468"/>
                  </a:cubicBezTo>
                  <a:cubicBezTo>
                    <a:pt x="310" y="473"/>
                    <a:pt x="310" y="473"/>
                    <a:pt x="311" y="473"/>
                  </a:cubicBezTo>
                  <a:cubicBezTo>
                    <a:pt x="312" y="473"/>
                    <a:pt x="314" y="473"/>
                    <a:pt x="336" y="477"/>
                  </a:cubicBezTo>
                  <a:cubicBezTo>
                    <a:pt x="287" y="461"/>
                    <a:pt x="345" y="452"/>
                    <a:pt x="310" y="436"/>
                  </a:cubicBezTo>
                  <a:lnTo>
                    <a:pt x="310" y="436"/>
                  </a:lnTo>
                  <a:cubicBezTo>
                    <a:pt x="320" y="440"/>
                    <a:pt x="326" y="441"/>
                    <a:pt x="330" y="441"/>
                  </a:cubicBezTo>
                  <a:cubicBezTo>
                    <a:pt x="336" y="441"/>
                    <a:pt x="338" y="439"/>
                    <a:pt x="345" y="439"/>
                  </a:cubicBezTo>
                  <a:cubicBezTo>
                    <a:pt x="348" y="439"/>
                    <a:pt x="351" y="439"/>
                    <a:pt x="356" y="440"/>
                  </a:cubicBezTo>
                  <a:lnTo>
                    <a:pt x="356" y="440"/>
                  </a:lnTo>
                  <a:cubicBezTo>
                    <a:pt x="350" y="438"/>
                    <a:pt x="347" y="433"/>
                    <a:pt x="354" y="433"/>
                  </a:cubicBezTo>
                  <a:cubicBezTo>
                    <a:pt x="354" y="433"/>
                    <a:pt x="345" y="424"/>
                    <a:pt x="345" y="424"/>
                  </a:cubicBezTo>
                  <a:cubicBezTo>
                    <a:pt x="345" y="424"/>
                    <a:pt x="336" y="424"/>
                    <a:pt x="327" y="415"/>
                  </a:cubicBezTo>
                  <a:cubicBezTo>
                    <a:pt x="310" y="398"/>
                    <a:pt x="318" y="380"/>
                    <a:pt x="318" y="371"/>
                  </a:cubicBezTo>
                  <a:cubicBezTo>
                    <a:pt x="327" y="371"/>
                    <a:pt x="327" y="380"/>
                    <a:pt x="336" y="389"/>
                  </a:cubicBezTo>
                  <a:lnTo>
                    <a:pt x="327" y="371"/>
                  </a:lnTo>
                  <a:lnTo>
                    <a:pt x="327" y="371"/>
                  </a:lnTo>
                  <a:cubicBezTo>
                    <a:pt x="345" y="380"/>
                    <a:pt x="371" y="389"/>
                    <a:pt x="371" y="406"/>
                  </a:cubicBezTo>
                  <a:lnTo>
                    <a:pt x="380" y="398"/>
                  </a:lnTo>
                  <a:cubicBezTo>
                    <a:pt x="383" y="400"/>
                    <a:pt x="385" y="401"/>
                    <a:pt x="388" y="401"/>
                  </a:cubicBezTo>
                  <a:cubicBezTo>
                    <a:pt x="393" y="401"/>
                    <a:pt x="398" y="395"/>
                    <a:pt x="398" y="389"/>
                  </a:cubicBezTo>
                  <a:cubicBezTo>
                    <a:pt x="402" y="389"/>
                    <a:pt x="400" y="383"/>
                    <a:pt x="398" y="379"/>
                  </a:cubicBezTo>
                  <a:lnTo>
                    <a:pt x="398" y="379"/>
                  </a:lnTo>
                  <a:lnTo>
                    <a:pt x="407" y="353"/>
                  </a:lnTo>
                  <a:lnTo>
                    <a:pt x="407" y="362"/>
                  </a:lnTo>
                  <a:cubicBezTo>
                    <a:pt x="420" y="355"/>
                    <a:pt x="423" y="327"/>
                    <a:pt x="441" y="327"/>
                  </a:cubicBezTo>
                  <a:cubicBezTo>
                    <a:pt x="445" y="327"/>
                    <a:pt x="452" y="330"/>
                    <a:pt x="460" y="336"/>
                  </a:cubicBezTo>
                  <a:cubicBezTo>
                    <a:pt x="466" y="330"/>
                    <a:pt x="468" y="323"/>
                    <a:pt x="474" y="323"/>
                  </a:cubicBezTo>
                  <a:cubicBezTo>
                    <a:pt x="477" y="323"/>
                    <a:pt x="481" y="324"/>
                    <a:pt x="486" y="327"/>
                  </a:cubicBezTo>
                  <a:lnTo>
                    <a:pt x="495" y="345"/>
                  </a:lnTo>
                  <a:cubicBezTo>
                    <a:pt x="497" y="343"/>
                    <a:pt x="499" y="342"/>
                    <a:pt x="502" y="342"/>
                  </a:cubicBezTo>
                  <a:cubicBezTo>
                    <a:pt x="507" y="342"/>
                    <a:pt x="512" y="344"/>
                    <a:pt x="516" y="344"/>
                  </a:cubicBezTo>
                  <a:cubicBezTo>
                    <a:pt x="519" y="344"/>
                    <a:pt x="521" y="342"/>
                    <a:pt x="521" y="336"/>
                  </a:cubicBezTo>
                  <a:cubicBezTo>
                    <a:pt x="528" y="356"/>
                    <a:pt x="537" y="362"/>
                    <a:pt x="545" y="362"/>
                  </a:cubicBezTo>
                  <a:cubicBezTo>
                    <a:pt x="556" y="362"/>
                    <a:pt x="568" y="352"/>
                    <a:pt x="578" y="352"/>
                  </a:cubicBezTo>
                  <a:cubicBezTo>
                    <a:pt x="580" y="352"/>
                    <a:pt x="582" y="353"/>
                    <a:pt x="583" y="353"/>
                  </a:cubicBezTo>
                  <a:lnTo>
                    <a:pt x="583" y="318"/>
                  </a:lnTo>
                  <a:cubicBezTo>
                    <a:pt x="592" y="318"/>
                    <a:pt x="601" y="318"/>
                    <a:pt x="619" y="300"/>
                  </a:cubicBezTo>
                  <a:lnTo>
                    <a:pt x="619" y="274"/>
                  </a:lnTo>
                  <a:cubicBezTo>
                    <a:pt x="620" y="270"/>
                    <a:pt x="622" y="269"/>
                    <a:pt x="625" y="269"/>
                  </a:cubicBezTo>
                  <a:cubicBezTo>
                    <a:pt x="635" y="269"/>
                    <a:pt x="650" y="292"/>
                    <a:pt x="672" y="292"/>
                  </a:cubicBezTo>
                  <a:cubicBezTo>
                    <a:pt x="672" y="296"/>
                    <a:pt x="669" y="298"/>
                    <a:pt x="667" y="298"/>
                  </a:cubicBezTo>
                  <a:cubicBezTo>
                    <a:pt x="666" y="298"/>
                    <a:pt x="665" y="298"/>
                    <a:pt x="664" y="297"/>
                  </a:cubicBezTo>
                  <a:lnTo>
                    <a:pt x="664" y="297"/>
                  </a:lnTo>
                  <a:cubicBezTo>
                    <a:pt x="669" y="309"/>
                    <a:pt x="674" y="313"/>
                    <a:pt x="679" y="313"/>
                  </a:cubicBezTo>
                  <a:cubicBezTo>
                    <a:pt x="693" y="313"/>
                    <a:pt x="708" y="289"/>
                    <a:pt x="721" y="289"/>
                  </a:cubicBezTo>
                  <a:cubicBezTo>
                    <a:pt x="726" y="289"/>
                    <a:pt x="730" y="292"/>
                    <a:pt x="733" y="300"/>
                  </a:cubicBezTo>
                  <a:cubicBezTo>
                    <a:pt x="738" y="296"/>
                    <a:pt x="742" y="294"/>
                    <a:pt x="745" y="294"/>
                  </a:cubicBezTo>
                  <a:cubicBezTo>
                    <a:pt x="749" y="294"/>
                    <a:pt x="751" y="296"/>
                    <a:pt x="751" y="300"/>
                  </a:cubicBezTo>
                  <a:cubicBezTo>
                    <a:pt x="760" y="300"/>
                    <a:pt x="760" y="300"/>
                    <a:pt x="769" y="292"/>
                  </a:cubicBezTo>
                  <a:lnTo>
                    <a:pt x="769" y="318"/>
                  </a:lnTo>
                  <a:cubicBezTo>
                    <a:pt x="769" y="320"/>
                    <a:pt x="769" y="320"/>
                    <a:pt x="769" y="320"/>
                  </a:cubicBezTo>
                  <a:cubicBezTo>
                    <a:pt x="772" y="320"/>
                    <a:pt x="778" y="306"/>
                    <a:pt x="778" y="292"/>
                  </a:cubicBezTo>
                  <a:cubicBezTo>
                    <a:pt x="778" y="283"/>
                    <a:pt x="786" y="283"/>
                    <a:pt x="786" y="274"/>
                  </a:cubicBezTo>
                  <a:cubicBezTo>
                    <a:pt x="786" y="289"/>
                    <a:pt x="788" y="293"/>
                    <a:pt x="791" y="293"/>
                  </a:cubicBezTo>
                  <a:cubicBezTo>
                    <a:pt x="794" y="293"/>
                    <a:pt x="797" y="290"/>
                    <a:pt x="799" y="290"/>
                  </a:cubicBezTo>
                  <a:cubicBezTo>
                    <a:pt x="802" y="290"/>
                    <a:pt x="804" y="294"/>
                    <a:pt x="804" y="309"/>
                  </a:cubicBezTo>
                  <a:cubicBezTo>
                    <a:pt x="812" y="293"/>
                    <a:pt x="827" y="299"/>
                    <a:pt x="850" y="267"/>
                  </a:cubicBezTo>
                  <a:lnTo>
                    <a:pt x="850" y="267"/>
                  </a:lnTo>
                  <a:cubicBezTo>
                    <a:pt x="855" y="273"/>
                    <a:pt x="857" y="278"/>
                    <a:pt x="860" y="278"/>
                  </a:cubicBezTo>
                  <a:cubicBezTo>
                    <a:pt x="861" y="278"/>
                    <a:pt x="863" y="277"/>
                    <a:pt x="866" y="274"/>
                  </a:cubicBezTo>
                  <a:lnTo>
                    <a:pt x="866" y="274"/>
                  </a:lnTo>
                  <a:lnTo>
                    <a:pt x="857" y="300"/>
                  </a:lnTo>
                  <a:cubicBezTo>
                    <a:pt x="866" y="292"/>
                    <a:pt x="883" y="283"/>
                    <a:pt x="892" y="265"/>
                  </a:cubicBezTo>
                  <a:lnTo>
                    <a:pt x="892" y="265"/>
                  </a:lnTo>
                  <a:cubicBezTo>
                    <a:pt x="892" y="292"/>
                    <a:pt x="892" y="300"/>
                    <a:pt x="866" y="327"/>
                  </a:cubicBezTo>
                  <a:cubicBezTo>
                    <a:pt x="910" y="292"/>
                    <a:pt x="892" y="318"/>
                    <a:pt x="928" y="292"/>
                  </a:cubicBezTo>
                  <a:lnTo>
                    <a:pt x="928" y="292"/>
                  </a:lnTo>
                  <a:lnTo>
                    <a:pt x="919" y="309"/>
                  </a:lnTo>
                  <a:cubicBezTo>
                    <a:pt x="919" y="309"/>
                    <a:pt x="931" y="301"/>
                    <a:pt x="938" y="301"/>
                  </a:cubicBezTo>
                  <a:cubicBezTo>
                    <a:pt x="942" y="301"/>
                    <a:pt x="945" y="303"/>
                    <a:pt x="945" y="309"/>
                  </a:cubicBezTo>
                  <a:cubicBezTo>
                    <a:pt x="928" y="353"/>
                    <a:pt x="998" y="362"/>
                    <a:pt x="989" y="415"/>
                  </a:cubicBezTo>
                  <a:cubicBezTo>
                    <a:pt x="1000" y="404"/>
                    <a:pt x="1005" y="400"/>
                    <a:pt x="1006" y="400"/>
                  </a:cubicBezTo>
                  <a:lnTo>
                    <a:pt x="1006" y="400"/>
                  </a:lnTo>
                  <a:cubicBezTo>
                    <a:pt x="1009" y="400"/>
                    <a:pt x="993" y="421"/>
                    <a:pt x="1002" y="421"/>
                  </a:cubicBezTo>
                  <a:cubicBezTo>
                    <a:pt x="1004" y="421"/>
                    <a:pt x="1009" y="420"/>
                    <a:pt x="1016" y="415"/>
                  </a:cubicBezTo>
                  <a:lnTo>
                    <a:pt x="1016" y="415"/>
                  </a:lnTo>
                  <a:cubicBezTo>
                    <a:pt x="1007" y="424"/>
                    <a:pt x="998" y="433"/>
                    <a:pt x="989" y="442"/>
                  </a:cubicBezTo>
                  <a:cubicBezTo>
                    <a:pt x="1005" y="442"/>
                    <a:pt x="987" y="461"/>
                    <a:pt x="1004" y="461"/>
                  </a:cubicBezTo>
                  <a:cubicBezTo>
                    <a:pt x="1007" y="461"/>
                    <a:pt x="1011" y="461"/>
                    <a:pt x="1016" y="459"/>
                  </a:cubicBezTo>
                  <a:lnTo>
                    <a:pt x="1016" y="459"/>
                  </a:lnTo>
                  <a:cubicBezTo>
                    <a:pt x="1007" y="468"/>
                    <a:pt x="998" y="468"/>
                    <a:pt x="989" y="468"/>
                  </a:cubicBezTo>
                  <a:cubicBezTo>
                    <a:pt x="989" y="468"/>
                    <a:pt x="1007" y="468"/>
                    <a:pt x="998" y="477"/>
                  </a:cubicBezTo>
                  <a:lnTo>
                    <a:pt x="972" y="477"/>
                  </a:lnTo>
                  <a:cubicBezTo>
                    <a:pt x="974" y="479"/>
                    <a:pt x="979" y="481"/>
                    <a:pt x="986" y="481"/>
                  </a:cubicBezTo>
                  <a:cubicBezTo>
                    <a:pt x="1004" y="481"/>
                    <a:pt x="1037" y="472"/>
                    <a:pt x="1069" y="459"/>
                  </a:cubicBezTo>
                  <a:lnTo>
                    <a:pt x="1069" y="459"/>
                  </a:lnTo>
                  <a:cubicBezTo>
                    <a:pt x="1051" y="477"/>
                    <a:pt x="1060" y="477"/>
                    <a:pt x="1087" y="477"/>
                  </a:cubicBezTo>
                  <a:cubicBezTo>
                    <a:pt x="1074" y="483"/>
                    <a:pt x="1066" y="490"/>
                    <a:pt x="1059" y="490"/>
                  </a:cubicBezTo>
                  <a:cubicBezTo>
                    <a:pt x="1056" y="490"/>
                    <a:pt x="1054" y="488"/>
                    <a:pt x="1051" y="486"/>
                  </a:cubicBezTo>
                  <a:lnTo>
                    <a:pt x="1051" y="486"/>
                  </a:lnTo>
                  <a:cubicBezTo>
                    <a:pt x="1051" y="494"/>
                    <a:pt x="1044" y="523"/>
                    <a:pt x="1068" y="523"/>
                  </a:cubicBezTo>
                  <a:cubicBezTo>
                    <a:pt x="1071" y="523"/>
                    <a:pt x="1074" y="522"/>
                    <a:pt x="1078" y="521"/>
                  </a:cubicBezTo>
                  <a:lnTo>
                    <a:pt x="1078" y="521"/>
                  </a:lnTo>
                  <a:cubicBezTo>
                    <a:pt x="1069" y="530"/>
                    <a:pt x="1069" y="530"/>
                    <a:pt x="1078" y="530"/>
                  </a:cubicBezTo>
                  <a:cubicBezTo>
                    <a:pt x="1078" y="548"/>
                    <a:pt x="1069" y="548"/>
                    <a:pt x="1078" y="565"/>
                  </a:cubicBezTo>
                  <a:cubicBezTo>
                    <a:pt x="1122" y="565"/>
                    <a:pt x="1095" y="574"/>
                    <a:pt x="1095" y="592"/>
                  </a:cubicBezTo>
                  <a:lnTo>
                    <a:pt x="1095" y="583"/>
                  </a:lnTo>
                  <a:lnTo>
                    <a:pt x="1095" y="583"/>
                  </a:lnTo>
                  <a:cubicBezTo>
                    <a:pt x="1060" y="618"/>
                    <a:pt x="1104" y="601"/>
                    <a:pt x="1069" y="627"/>
                  </a:cubicBezTo>
                  <a:lnTo>
                    <a:pt x="1095" y="627"/>
                  </a:lnTo>
                  <a:cubicBezTo>
                    <a:pt x="1148" y="636"/>
                    <a:pt x="1060" y="654"/>
                    <a:pt x="1078" y="671"/>
                  </a:cubicBezTo>
                  <a:lnTo>
                    <a:pt x="1095" y="671"/>
                  </a:lnTo>
                  <a:cubicBezTo>
                    <a:pt x="1113" y="680"/>
                    <a:pt x="1007" y="680"/>
                    <a:pt x="998" y="689"/>
                  </a:cubicBezTo>
                  <a:cubicBezTo>
                    <a:pt x="998" y="689"/>
                    <a:pt x="989" y="680"/>
                    <a:pt x="989" y="680"/>
                  </a:cubicBezTo>
                  <a:lnTo>
                    <a:pt x="989" y="680"/>
                  </a:lnTo>
                  <a:cubicBezTo>
                    <a:pt x="954" y="698"/>
                    <a:pt x="1025" y="689"/>
                    <a:pt x="1025" y="707"/>
                  </a:cubicBezTo>
                  <a:cubicBezTo>
                    <a:pt x="1013" y="707"/>
                    <a:pt x="997" y="703"/>
                    <a:pt x="985" y="703"/>
                  </a:cubicBezTo>
                  <a:cubicBezTo>
                    <a:pt x="980" y="703"/>
                    <a:pt x="975" y="704"/>
                    <a:pt x="972" y="707"/>
                  </a:cubicBezTo>
                  <a:cubicBezTo>
                    <a:pt x="954" y="707"/>
                    <a:pt x="1025" y="760"/>
                    <a:pt x="981" y="768"/>
                  </a:cubicBezTo>
                  <a:cubicBezTo>
                    <a:pt x="998" y="768"/>
                    <a:pt x="1016" y="768"/>
                    <a:pt x="1025" y="777"/>
                  </a:cubicBezTo>
                  <a:cubicBezTo>
                    <a:pt x="1025" y="795"/>
                    <a:pt x="954" y="804"/>
                    <a:pt x="998" y="830"/>
                  </a:cubicBezTo>
                  <a:cubicBezTo>
                    <a:pt x="989" y="830"/>
                    <a:pt x="989" y="830"/>
                    <a:pt x="981" y="821"/>
                  </a:cubicBezTo>
                  <a:lnTo>
                    <a:pt x="981" y="821"/>
                  </a:lnTo>
                  <a:cubicBezTo>
                    <a:pt x="989" y="839"/>
                    <a:pt x="989" y="866"/>
                    <a:pt x="1016" y="883"/>
                  </a:cubicBezTo>
                  <a:cubicBezTo>
                    <a:pt x="1008" y="882"/>
                    <a:pt x="1001" y="881"/>
                    <a:pt x="996" y="881"/>
                  </a:cubicBezTo>
                  <a:cubicBezTo>
                    <a:pt x="942" y="881"/>
                    <a:pt x="1012" y="947"/>
                    <a:pt x="970" y="947"/>
                  </a:cubicBezTo>
                  <a:cubicBezTo>
                    <a:pt x="966" y="947"/>
                    <a:pt x="961" y="946"/>
                    <a:pt x="954" y="945"/>
                  </a:cubicBezTo>
                  <a:lnTo>
                    <a:pt x="945" y="980"/>
                  </a:lnTo>
                  <a:lnTo>
                    <a:pt x="945" y="972"/>
                  </a:lnTo>
                  <a:lnTo>
                    <a:pt x="945" y="972"/>
                  </a:lnTo>
                  <a:cubicBezTo>
                    <a:pt x="928" y="998"/>
                    <a:pt x="945" y="1016"/>
                    <a:pt x="963" y="1024"/>
                  </a:cubicBezTo>
                  <a:cubicBezTo>
                    <a:pt x="963" y="1027"/>
                    <a:pt x="962" y="1028"/>
                    <a:pt x="960" y="1028"/>
                  </a:cubicBezTo>
                  <a:cubicBezTo>
                    <a:pt x="957" y="1028"/>
                    <a:pt x="951" y="1024"/>
                    <a:pt x="945" y="1024"/>
                  </a:cubicBezTo>
                  <a:cubicBezTo>
                    <a:pt x="928" y="1051"/>
                    <a:pt x="928" y="1069"/>
                    <a:pt x="963" y="1095"/>
                  </a:cubicBezTo>
                  <a:lnTo>
                    <a:pt x="936" y="1086"/>
                  </a:lnTo>
                  <a:lnTo>
                    <a:pt x="936" y="1086"/>
                  </a:lnTo>
                  <a:cubicBezTo>
                    <a:pt x="945" y="1095"/>
                    <a:pt x="936" y="1095"/>
                    <a:pt x="928" y="1104"/>
                  </a:cubicBezTo>
                  <a:cubicBezTo>
                    <a:pt x="919" y="1104"/>
                    <a:pt x="910" y="1113"/>
                    <a:pt x="928" y="1130"/>
                  </a:cubicBezTo>
                  <a:cubicBezTo>
                    <a:pt x="919" y="1122"/>
                    <a:pt x="919" y="1122"/>
                    <a:pt x="910" y="1122"/>
                  </a:cubicBezTo>
                  <a:cubicBezTo>
                    <a:pt x="920" y="1132"/>
                    <a:pt x="919" y="1136"/>
                    <a:pt x="914" y="1136"/>
                  </a:cubicBezTo>
                  <a:cubicBezTo>
                    <a:pt x="910" y="1136"/>
                    <a:pt x="905" y="1134"/>
                    <a:pt x="901" y="1130"/>
                  </a:cubicBezTo>
                  <a:cubicBezTo>
                    <a:pt x="892" y="1130"/>
                    <a:pt x="892" y="1130"/>
                    <a:pt x="928" y="1183"/>
                  </a:cubicBezTo>
                  <a:cubicBezTo>
                    <a:pt x="936" y="1192"/>
                    <a:pt x="936" y="1192"/>
                    <a:pt x="936" y="1201"/>
                  </a:cubicBezTo>
                  <a:cubicBezTo>
                    <a:pt x="963" y="1210"/>
                    <a:pt x="972" y="1245"/>
                    <a:pt x="998" y="1263"/>
                  </a:cubicBezTo>
                  <a:cubicBezTo>
                    <a:pt x="997" y="1264"/>
                    <a:pt x="996" y="1264"/>
                    <a:pt x="994" y="1264"/>
                  </a:cubicBezTo>
                  <a:cubicBezTo>
                    <a:pt x="983" y="1264"/>
                    <a:pt x="960" y="1246"/>
                    <a:pt x="954" y="1235"/>
                  </a:cubicBezTo>
                  <a:lnTo>
                    <a:pt x="954" y="1235"/>
                  </a:lnTo>
                  <a:lnTo>
                    <a:pt x="954" y="1236"/>
                  </a:lnTo>
                  <a:cubicBezTo>
                    <a:pt x="919" y="1183"/>
                    <a:pt x="910" y="1219"/>
                    <a:pt x="892" y="1183"/>
                  </a:cubicBezTo>
                  <a:cubicBezTo>
                    <a:pt x="875" y="1183"/>
                    <a:pt x="848" y="1183"/>
                    <a:pt x="839" y="1175"/>
                  </a:cubicBezTo>
                  <a:cubicBezTo>
                    <a:pt x="822" y="1166"/>
                    <a:pt x="822" y="1166"/>
                    <a:pt x="813" y="1166"/>
                  </a:cubicBezTo>
                  <a:cubicBezTo>
                    <a:pt x="795" y="1157"/>
                    <a:pt x="778" y="1157"/>
                    <a:pt x="769" y="1157"/>
                  </a:cubicBezTo>
                  <a:lnTo>
                    <a:pt x="778" y="1201"/>
                  </a:lnTo>
                  <a:lnTo>
                    <a:pt x="751" y="1192"/>
                  </a:lnTo>
                  <a:cubicBezTo>
                    <a:pt x="751" y="1183"/>
                    <a:pt x="751" y="1166"/>
                    <a:pt x="760" y="1166"/>
                  </a:cubicBezTo>
                  <a:cubicBezTo>
                    <a:pt x="758" y="1160"/>
                    <a:pt x="755" y="1157"/>
                    <a:pt x="753" y="1157"/>
                  </a:cubicBezTo>
                  <a:cubicBezTo>
                    <a:pt x="744" y="1157"/>
                    <a:pt x="733" y="1185"/>
                    <a:pt x="733" y="1192"/>
                  </a:cubicBezTo>
                  <a:cubicBezTo>
                    <a:pt x="707" y="1175"/>
                    <a:pt x="751" y="1148"/>
                    <a:pt x="742" y="1148"/>
                  </a:cubicBezTo>
                  <a:lnTo>
                    <a:pt x="733" y="1148"/>
                  </a:lnTo>
                  <a:lnTo>
                    <a:pt x="733" y="1157"/>
                  </a:lnTo>
                  <a:cubicBezTo>
                    <a:pt x="725" y="1166"/>
                    <a:pt x="725" y="1183"/>
                    <a:pt x="707" y="1183"/>
                  </a:cubicBezTo>
                  <a:cubicBezTo>
                    <a:pt x="698" y="1175"/>
                    <a:pt x="698" y="1157"/>
                    <a:pt x="698" y="1157"/>
                  </a:cubicBezTo>
                  <a:lnTo>
                    <a:pt x="689" y="1157"/>
                  </a:lnTo>
                  <a:lnTo>
                    <a:pt x="663" y="1148"/>
                  </a:lnTo>
                  <a:lnTo>
                    <a:pt x="672" y="1183"/>
                  </a:lnTo>
                  <a:cubicBezTo>
                    <a:pt x="663" y="1201"/>
                    <a:pt x="654" y="1183"/>
                    <a:pt x="663" y="1219"/>
                  </a:cubicBezTo>
                  <a:cubicBezTo>
                    <a:pt x="645" y="1166"/>
                    <a:pt x="566" y="1192"/>
                    <a:pt x="557" y="1175"/>
                  </a:cubicBezTo>
                  <a:cubicBezTo>
                    <a:pt x="546" y="1191"/>
                    <a:pt x="538" y="1198"/>
                    <a:pt x="529" y="1198"/>
                  </a:cubicBezTo>
                  <a:cubicBezTo>
                    <a:pt x="524" y="1198"/>
                    <a:pt x="519" y="1195"/>
                    <a:pt x="513" y="1192"/>
                  </a:cubicBezTo>
                  <a:cubicBezTo>
                    <a:pt x="513" y="1200"/>
                    <a:pt x="513" y="1229"/>
                    <a:pt x="500" y="1229"/>
                  </a:cubicBezTo>
                  <a:cubicBezTo>
                    <a:pt x="499" y="1229"/>
                    <a:pt x="497" y="1229"/>
                    <a:pt x="495" y="1228"/>
                  </a:cubicBezTo>
                  <a:cubicBezTo>
                    <a:pt x="513" y="1157"/>
                    <a:pt x="468" y="1192"/>
                    <a:pt x="468" y="1139"/>
                  </a:cubicBezTo>
                  <a:cubicBezTo>
                    <a:pt x="468" y="1175"/>
                    <a:pt x="415" y="1139"/>
                    <a:pt x="433" y="1192"/>
                  </a:cubicBezTo>
                  <a:cubicBezTo>
                    <a:pt x="415" y="1192"/>
                    <a:pt x="433" y="1166"/>
                    <a:pt x="424" y="1148"/>
                  </a:cubicBezTo>
                  <a:lnTo>
                    <a:pt x="424" y="1148"/>
                  </a:lnTo>
                  <a:cubicBezTo>
                    <a:pt x="417" y="1153"/>
                    <a:pt x="410" y="1156"/>
                    <a:pt x="403" y="1156"/>
                  </a:cubicBezTo>
                  <a:cubicBezTo>
                    <a:pt x="375" y="1156"/>
                    <a:pt x="347" y="1122"/>
                    <a:pt x="318" y="1122"/>
                  </a:cubicBezTo>
                  <a:cubicBezTo>
                    <a:pt x="318" y="1139"/>
                    <a:pt x="327" y="1148"/>
                    <a:pt x="310" y="1166"/>
                  </a:cubicBezTo>
                  <a:cubicBezTo>
                    <a:pt x="310" y="1148"/>
                    <a:pt x="310" y="1130"/>
                    <a:pt x="310" y="1113"/>
                  </a:cubicBezTo>
                  <a:cubicBezTo>
                    <a:pt x="303" y="1113"/>
                    <a:pt x="291" y="1143"/>
                    <a:pt x="286" y="1143"/>
                  </a:cubicBezTo>
                  <a:cubicBezTo>
                    <a:pt x="284" y="1143"/>
                    <a:pt x="283" y="1139"/>
                    <a:pt x="283" y="1130"/>
                  </a:cubicBezTo>
                  <a:cubicBezTo>
                    <a:pt x="283" y="1139"/>
                    <a:pt x="283" y="1148"/>
                    <a:pt x="274" y="1157"/>
                  </a:cubicBezTo>
                  <a:cubicBezTo>
                    <a:pt x="265" y="1122"/>
                    <a:pt x="239" y="1122"/>
                    <a:pt x="221" y="1113"/>
                  </a:cubicBezTo>
                  <a:cubicBezTo>
                    <a:pt x="204" y="1095"/>
                    <a:pt x="195" y="1060"/>
                    <a:pt x="230" y="1042"/>
                  </a:cubicBezTo>
                  <a:lnTo>
                    <a:pt x="177" y="1042"/>
                  </a:lnTo>
                  <a:cubicBezTo>
                    <a:pt x="186" y="1033"/>
                    <a:pt x="195" y="1024"/>
                    <a:pt x="212" y="1016"/>
                  </a:cubicBezTo>
                  <a:cubicBezTo>
                    <a:pt x="168" y="1016"/>
                    <a:pt x="204" y="989"/>
                    <a:pt x="168" y="980"/>
                  </a:cubicBezTo>
                  <a:lnTo>
                    <a:pt x="168" y="980"/>
                  </a:lnTo>
                  <a:lnTo>
                    <a:pt x="177" y="989"/>
                  </a:lnTo>
                  <a:cubicBezTo>
                    <a:pt x="172" y="988"/>
                    <a:pt x="167" y="988"/>
                    <a:pt x="162" y="988"/>
                  </a:cubicBezTo>
                  <a:cubicBezTo>
                    <a:pt x="123" y="988"/>
                    <a:pt x="82" y="1016"/>
                    <a:pt x="27" y="1016"/>
                  </a:cubicBezTo>
                  <a:cubicBezTo>
                    <a:pt x="53" y="1016"/>
                    <a:pt x="36" y="1033"/>
                    <a:pt x="27" y="1051"/>
                  </a:cubicBezTo>
                  <a:cubicBezTo>
                    <a:pt x="9" y="1060"/>
                    <a:pt x="0" y="1086"/>
                    <a:pt x="36" y="1095"/>
                  </a:cubicBezTo>
                  <a:cubicBezTo>
                    <a:pt x="31" y="1100"/>
                    <a:pt x="27" y="1100"/>
                    <a:pt x="23" y="1100"/>
                  </a:cubicBezTo>
                  <a:cubicBezTo>
                    <a:pt x="18" y="1100"/>
                    <a:pt x="14" y="1100"/>
                    <a:pt x="9" y="1104"/>
                  </a:cubicBezTo>
                  <a:cubicBezTo>
                    <a:pt x="36" y="1104"/>
                    <a:pt x="36" y="1113"/>
                    <a:pt x="36" y="1139"/>
                  </a:cubicBezTo>
                  <a:lnTo>
                    <a:pt x="27" y="1139"/>
                  </a:lnTo>
                  <a:cubicBezTo>
                    <a:pt x="53" y="1183"/>
                    <a:pt x="45" y="1219"/>
                    <a:pt x="89" y="1281"/>
                  </a:cubicBezTo>
                  <a:lnTo>
                    <a:pt x="106" y="1263"/>
                  </a:lnTo>
                  <a:cubicBezTo>
                    <a:pt x="115" y="1272"/>
                    <a:pt x="106" y="1281"/>
                    <a:pt x="115" y="1289"/>
                  </a:cubicBezTo>
                  <a:cubicBezTo>
                    <a:pt x="151" y="1272"/>
                    <a:pt x="80" y="1263"/>
                    <a:pt x="124" y="1236"/>
                  </a:cubicBezTo>
                  <a:lnTo>
                    <a:pt x="124" y="1236"/>
                  </a:lnTo>
                  <a:cubicBezTo>
                    <a:pt x="106" y="1263"/>
                    <a:pt x="133" y="1281"/>
                    <a:pt x="151" y="1289"/>
                  </a:cubicBezTo>
                  <a:cubicBezTo>
                    <a:pt x="168" y="1307"/>
                    <a:pt x="195" y="1316"/>
                    <a:pt x="186" y="1342"/>
                  </a:cubicBezTo>
                  <a:cubicBezTo>
                    <a:pt x="189" y="1343"/>
                    <a:pt x="191" y="1344"/>
                    <a:pt x="193" y="1344"/>
                  </a:cubicBezTo>
                  <a:cubicBezTo>
                    <a:pt x="207" y="1344"/>
                    <a:pt x="199" y="1323"/>
                    <a:pt x="208" y="1323"/>
                  </a:cubicBezTo>
                  <a:cubicBezTo>
                    <a:pt x="209" y="1323"/>
                    <a:pt x="210" y="1324"/>
                    <a:pt x="212" y="1325"/>
                  </a:cubicBezTo>
                  <a:lnTo>
                    <a:pt x="212" y="1342"/>
                  </a:lnTo>
                  <a:lnTo>
                    <a:pt x="230" y="1325"/>
                  </a:lnTo>
                  <a:cubicBezTo>
                    <a:pt x="239" y="1334"/>
                    <a:pt x="239" y="1351"/>
                    <a:pt x="239" y="1369"/>
                  </a:cubicBezTo>
                  <a:cubicBezTo>
                    <a:pt x="239" y="1366"/>
                    <a:pt x="238" y="1365"/>
                    <a:pt x="236" y="1365"/>
                  </a:cubicBezTo>
                  <a:cubicBezTo>
                    <a:pt x="233" y="1365"/>
                    <a:pt x="227" y="1369"/>
                    <a:pt x="221" y="1369"/>
                  </a:cubicBezTo>
                  <a:cubicBezTo>
                    <a:pt x="227" y="1378"/>
                    <a:pt x="236" y="1381"/>
                    <a:pt x="244" y="1381"/>
                  </a:cubicBezTo>
                  <a:cubicBezTo>
                    <a:pt x="255" y="1381"/>
                    <a:pt x="265" y="1377"/>
                    <a:pt x="271" y="1376"/>
                  </a:cubicBezTo>
                  <a:lnTo>
                    <a:pt x="271" y="1376"/>
                  </a:lnTo>
                  <a:lnTo>
                    <a:pt x="274" y="1378"/>
                  </a:lnTo>
                  <a:cubicBezTo>
                    <a:pt x="274" y="1376"/>
                    <a:pt x="273" y="1376"/>
                    <a:pt x="272" y="1376"/>
                  </a:cubicBezTo>
                  <a:cubicBezTo>
                    <a:pt x="271" y="1376"/>
                    <a:pt x="271" y="1376"/>
                    <a:pt x="271" y="1376"/>
                  </a:cubicBezTo>
                  <a:lnTo>
                    <a:pt x="271" y="1376"/>
                  </a:lnTo>
                  <a:lnTo>
                    <a:pt x="257" y="1369"/>
                  </a:lnTo>
                  <a:cubicBezTo>
                    <a:pt x="266" y="1367"/>
                    <a:pt x="275" y="1367"/>
                    <a:pt x="284" y="1367"/>
                  </a:cubicBezTo>
                  <a:cubicBezTo>
                    <a:pt x="312" y="1367"/>
                    <a:pt x="336" y="1372"/>
                    <a:pt x="359" y="1372"/>
                  </a:cubicBezTo>
                  <a:cubicBezTo>
                    <a:pt x="375" y="1372"/>
                    <a:pt x="391" y="1369"/>
                    <a:pt x="407" y="1360"/>
                  </a:cubicBezTo>
                  <a:lnTo>
                    <a:pt x="407" y="1351"/>
                  </a:lnTo>
                  <a:cubicBezTo>
                    <a:pt x="416" y="1344"/>
                    <a:pt x="423" y="1341"/>
                    <a:pt x="427" y="1341"/>
                  </a:cubicBezTo>
                  <a:cubicBezTo>
                    <a:pt x="440" y="1341"/>
                    <a:pt x="443" y="1360"/>
                    <a:pt x="468" y="1360"/>
                  </a:cubicBezTo>
                  <a:cubicBezTo>
                    <a:pt x="477" y="1351"/>
                    <a:pt x="486" y="1342"/>
                    <a:pt x="495" y="1342"/>
                  </a:cubicBezTo>
                  <a:cubicBezTo>
                    <a:pt x="486" y="1360"/>
                    <a:pt x="504" y="1378"/>
                    <a:pt x="495" y="1387"/>
                  </a:cubicBezTo>
                  <a:cubicBezTo>
                    <a:pt x="530" y="1369"/>
                    <a:pt x="513" y="1369"/>
                    <a:pt x="539" y="1325"/>
                  </a:cubicBezTo>
                  <a:lnTo>
                    <a:pt x="539" y="1351"/>
                  </a:lnTo>
                  <a:cubicBezTo>
                    <a:pt x="548" y="1334"/>
                    <a:pt x="557" y="1325"/>
                    <a:pt x="574" y="1316"/>
                  </a:cubicBezTo>
                  <a:lnTo>
                    <a:pt x="574" y="1316"/>
                  </a:lnTo>
                  <a:cubicBezTo>
                    <a:pt x="557" y="1334"/>
                    <a:pt x="583" y="1351"/>
                    <a:pt x="566" y="1369"/>
                  </a:cubicBezTo>
                  <a:cubicBezTo>
                    <a:pt x="574" y="1381"/>
                    <a:pt x="581" y="1385"/>
                    <a:pt x="588" y="1385"/>
                  </a:cubicBezTo>
                  <a:cubicBezTo>
                    <a:pt x="601" y="1385"/>
                    <a:pt x="611" y="1368"/>
                    <a:pt x="620" y="1368"/>
                  </a:cubicBezTo>
                  <a:cubicBezTo>
                    <a:pt x="626" y="1368"/>
                    <a:pt x="631" y="1375"/>
                    <a:pt x="636" y="1395"/>
                  </a:cubicBezTo>
                  <a:cubicBezTo>
                    <a:pt x="654" y="1342"/>
                    <a:pt x="601" y="1360"/>
                    <a:pt x="610" y="1351"/>
                  </a:cubicBezTo>
                  <a:cubicBezTo>
                    <a:pt x="610" y="1336"/>
                    <a:pt x="623" y="1314"/>
                    <a:pt x="638" y="1314"/>
                  </a:cubicBezTo>
                  <a:cubicBezTo>
                    <a:pt x="640" y="1314"/>
                    <a:pt x="643" y="1315"/>
                    <a:pt x="645" y="1316"/>
                  </a:cubicBezTo>
                  <a:cubicBezTo>
                    <a:pt x="654" y="1316"/>
                    <a:pt x="654" y="1387"/>
                    <a:pt x="689" y="1387"/>
                  </a:cubicBezTo>
                  <a:cubicBezTo>
                    <a:pt x="680" y="1387"/>
                    <a:pt x="680" y="1395"/>
                    <a:pt x="680" y="1395"/>
                  </a:cubicBezTo>
                  <a:cubicBezTo>
                    <a:pt x="681" y="1396"/>
                    <a:pt x="683" y="1397"/>
                    <a:pt x="684" y="1397"/>
                  </a:cubicBezTo>
                  <a:cubicBezTo>
                    <a:pt x="690" y="1397"/>
                    <a:pt x="699" y="1385"/>
                    <a:pt x="706" y="1385"/>
                  </a:cubicBezTo>
                  <a:cubicBezTo>
                    <a:pt x="710" y="1385"/>
                    <a:pt x="713" y="1388"/>
                    <a:pt x="716" y="1395"/>
                  </a:cubicBezTo>
                  <a:cubicBezTo>
                    <a:pt x="725" y="1360"/>
                    <a:pt x="733" y="1395"/>
                    <a:pt x="733" y="1351"/>
                  </a:cubicBezTo>
                  <a:lnTo>
                    <a:pt x="733" y="1351"/>
                  </a:lnTo>
                  <a:lnTo>
                    <a:pt x="707" y="1360"/>
                  </a:lnTo>
                  <a:cubicBezTo>
                    <a:pt x="721" y="1353"/>
                    <a:pt x="735" y="1317"/>
                    <a:pt x="754" y="1317"/>
                  </a:cubicBezTo>
                  <a:cubicBezTo>
                    <a:pt x="759" y="1317"/>
                    <a:pt x="763" y="1319"/>
                    <a:pt x="769" y="1325"/>
                  </a:cubicBezTo>
                  <a:cubicBezTo>
                    <a:pt x="760" y="1334"/>
                    <a:pt x="760" y="1351"/>
                    <a:pt x="751" y="1351"/>
                  </a:cubicBezTo>
                  <a:cubicBezTo>
                    <a:pt x="753" y="1356"/>
                    <a:pt x="756" y="1358"/>
                    <a:pt x="758" y="1358"/>
                  </a:cubicBezTo>
                  <a:cubicBezTo>
                    <a:pt x="762" y="1358"/>
                    <a:pt x="765" y="1354"/>
                    <a:pt x="767" y="1354"/>
                  </a:cubicBezTo>
                  <a:cubicBezTo>
                    <a:pt x="768" y="1354"/>
                    <a:pt x="769" y="1355"/>
                    <a:pt x="769" y="1360"/>
                  </a:cubicBezTo>
                  <a:cubicBezTo>
                    <a:pt x="769" y="1404"/>
                    <a:pt x="742" y="1369"/>
                    <a:pt x="725" y="1404"/>
                  </a:cubicBezTo>
                  <a:cubicBezTo>
                    <a:pt x="726" y="1407"/>
                    <a:pt x="727" y="1408"/>
                    <a:pt x="729" y="1408"/>
                  </a:cubicBezTo>
                  <a:cubicBezTo>
                    <a:pt x="734" y="1408"/>
                    <a:pt x="740" y="1398"/>
                    <a:pt x="743" y="1398"/>
                  </a:cubicBezTo>
                  <a:lnTo>
                    <a:pt x="743" y="1398"/>
                  </a:lnTo>
                  <a:cubicBezTo>
                    <a:pt x="745" y="1398"/>
                    <a:pt x="745" y="1403"/>
                    <a:pt x="742" y="1422"/>
                  </a:cubicBezTo>
                  <a:cubicBezTo>
                    <a:pt x="748" y="1400"/>
                    <a:pt x="755" y="1395"/>
                    <a:pt x="761" y="1395"/>
                  </a:cubicBezTo>
                  <a:cubicBezTo>
                    <a:pt x="767" y="1395"/>
                    <a:pt x="772" y="1399"/>
                    <a:pt x="778" y="1399"/>
                  </a:cubicBezTo>
                  <a:cubicBezTo>
                    <a:pt x="784" y="1399"/>
                    <a:pt x="789" y="1395"/>
                    <a:pt x="795" y="1378"/>
                  </a:cubicBezTo>
                  <a:lnTo>
                    <a:pt x="795" y="1404"/>
                  </a:lnTo>
                  <a:cubicBezTo>
                    <a:pt x="795" y="1404"/>
                    <a:pt x="804" y="1387"/>
                    <a:pt x="813" y="1387"/>
                  </a:cubicBezTo>
                  <a:lnTo>
                    <a:pt x="813" y="1387"/>
                  </a:lnTo>
                  <a:lnTo>
                    <a:pt x="804" y="1422"/>
                  </a:lnTo>
                  <a:cubicBezTo>
                    <a:pt x="806" y="1416"/>
                    <a:pt x="809" y="1414"/>
                    <a:pt x="813" y="1414"/>
                  </a:cubicBezTo>
                  <a:cubicBezTo>
                    <a:pt x="824" y="1414"/>
                    <a:pt x="843" y="1434"/>
                    <a:pt x="857" y="1434"/>
                  </a:cubicBezTo>
                  <a:cubicBezTo>
                    <a:pt x="860" y="1434"/>
                    <a:pt x="863" y="1433"/>
                    <a:pt x="866" y="1431"/>
                  </a:cubicBezTo>
                  <a:cubicBezTo>
                    <a:pt x="813" y="1431"/>
                    <a:pt x="857" y="1404"/>
                    <a:pt x="830" y="1378"/>
                  </a:cubicBezTo>
                  <a:cubicBezTo>
                    <a:pt x="838" y="1373"/>
                    <a:pt x="845" y="1370"/>
                    <a:pt x="850" y="1370"/>
                  </a:cubicBezTo>
                  <a:cubicBezTo>
                    <a:pt x="880" y="1370"/>
                    <a:pt x="884" y="1433"/>
                    <a:pt x="930" y="1433"/>
                  </a:cubicBezTo>
                  <a:cubicBezTo>
                    <a:pt x="931" y="1433"/>
                    <a:pt x="933" y="1433"/>
                    <a:pt x="934" y="1433"/>
                  </a:cubicBezTo>
                  <a:lnTo>
                    <a:pt x="934" y="1433"/>
                  </a:lnTo>
                  <a:cubicBezTo>
                    <a:pt x="935" y="1433"/>
                    <a:pt x="937" y="1433"/>
                    <a:pt x="938" y="1433"/>
                  </a:cubicBezTo>
                  <a:cubicBezTo>
                    <a:pt x="941" y="1433"/>
                    <a:pt x="944" y="1432"/>
                    <a:pt x="945" y="1431"/>
                  </a:cubicBezTo>
                  <a:lnTo>
                    <a:pt x="945" y="1431"/>
                  </a:lnTo>
                  <a:cubicBezTo>
                    <a:pt x="941" y="1432"/>
                    <a:pt x="937" y="1432"/>
                    <a:pt x="934" y="1433"/>
                  </a:cubicBezTo>
                  <a:lnTo>
                    <a:pt x="934" y="1433"/>
                  </a:lnTo>
                  <a:cubicBezTo>
                    <a:pt x="921" y="1430"/>
                    <a:pt x="906" y="1417"/>
                    <a:pt x="919" y="1404"/>
                  </a:cubicBezTo>
                  <a:lnTo>
                    <a:pt x="919" y="1404"/>
                  </a:lnTo>
                  <a:cubicBezTo>
                    <a:pt x="936" y="1413"/>
                    <a:pt x="954" y="1422"/>
                    <a:pt x="972" y="1439"/>
                  </a:cubicBezTo>
                  <a:cubicBezTo>
                    <a:pt x="1016" y="1431"/>
                    <a:pt x="954" y="1413"/>
                    <a:pt x="963" y="1395"/>
                  </a:cubicBezTo>
                  <a:lnTo>
                    <a:pt x="963" y="1395"/>
                  </a:lnTo>
                  <a:cubicBezTo>
                    <a:pt x="969" y="1401"/>
                    <a:pt x="973" y="1404"/>
                    <a:pt x="976" y="1404"/>
                  </a:cubicBezTo>
                  <a:cubicBezTo>
                    <a:pt x="986" y="1404"/>
                    <a:pt x="983" y="1376"/>
                    <a:pt x="989" y="1369"/>
                  </a:cubicBezTo>
                  <a:lnTo>
                    <a:pt x="1007" y="1395"/>
                  </a:lnTo>
                  <a:cubicBezTo>
                    <a:pt x="1011" y="1396"/>
                    <a:pt x="1014" y="1396"/>
                    <a:pt x="1017" y="1396"/>
                  </a:cubicBezTo>
                  <a:cubicBezTo>
                    <a:pt x="1054" y="1396"/>
                    <a:pt x="1000" y="1348"/>
                    <a:pt x="1027" y="1348"/>
                  </a:cubicBezTo>
                  <a:cubicBezTo>
                    <a:pt x="1030" y="1348"/>
                    <a:pt x="1035" y="1349"/>
                    <a:pt x="1042" y="1351"/>
                  </a:cubicBezTo>
                  <a:cubicBezTo>
                    <a:pt x="1042" y="1369"/>
                    <a:pt x="1042" y="1378"/>
                    <a:pt x="1051" y="1395"/>
                  </a:cubicBezTo>
                  <a:lnTo>
                    <a:pt x="1060" y="1378"/>
                  </a:lnTo>
                  <a:lnTo>
                    <a:pt x="1078" y="1413"/>
                  </a:lnTo>
                  <a:cubicBezTo>
                    <a:pt x="1088" y="1397"/>
                    <a:pt x="1096" y="1394"/>
                    <a:pt x="1108" y="1394"/>
                  </a:cubicBezTo>
                  <a:cubicBezTo>
                    <a:pt x="1116" y="1394"/>
                    <a:pt x="1125" y="1395"/>
                    <a:pt x="1140" y="1395"/>
                  </a:cubicBezTo>
                  <a:cubicBezTo>
                    <a:pt x="1113" y="1378"/>
                    <a:pt x="1095" y="1351"/>
                    <a:pt x="1113" y="1351"/>
                  </a:cubicBezTo>
                  <a:cubicBezTo>
                    <a:pt x="1131" y="1357"/>
                    <a:pt x="1137" y="1368"/>
                    <a:pt x="1142" y="1368"/>
                  </a:cubicBezTo>
                  <a:cubicBezTo>
                    <a:pt x="1144" y="1368"/>
                    <a:pt x="1146" y="1365"/>
                    <a:pt x="1148" y="1360"/>
                  </a:cubicBezTo>
                  <a:cubicBezTo>
                    <a:pt x="1162" y="1374"/>
                    <a:pt x="1175" y="1392"/>
                    <a:pt x="1165" y="1392"/>
                  </a:cubicBezTo>
                  <a:cubicBezTo>
                    <a:pt x="1162" y="1392"/>
                    <a:pt x="1157" y="1391"/>
                    <a:pt x="1148" y="1387"/>
                  </a:cubicBezTo>
                  <a:lnTo>
                    <a:pt x="1148" y="1387"/>
                  </a:lnTo>
                  <a:cubicBezTo>
                    <a:pt x="1148" y="1395"/>
                    <a:pt x="1157" y="1404"/>
                    <a:pt x="1157" y="1404"/>
                  </a:cubicBezTo>
                  <a:cubicBezTo>
                    <a:pt x="1169" y="1410"/>
                    <a:pt x="1178" y="1412"/>
                    <a:pt x="1184" y="1412"/>
                  </a:cubicBezTo>
                  <a:cubicBezTo>
                    <a:pt x="1197" y="1412"/>
                    <a:pt x="1201" y="1404"/>
                    <a:pt x="1201" y="1404"/>
                  </a:cubicBezTo>
                  <a:cubicBezTo>
                    <a:pt x="1201" y="1395"/>
                    <a:pt x="1201" y="1395"/>
                    <a:pt x="1201" y="1395"/>
                  </a:cubicBezTo>
                  <a:lnTo>
                    <a:pt x="1193" y="1395"/>
                  </a:lnTo>
                  <a:lnTo>
                    <a:pt x="1148" y="1316"/>
                  </a:lnTo>
                  <a:lnTo>
                    <a:pt x="1148" y="1316"/>
                  </a:lnTo>
                  <a:cubicBezTo>
                    <a:pt x="1157" y="1316"/>
                    <a:pt x="1166" y="1334"/>
                    <a:pt x="1175" y="1342"/>
                  </a:cubicBezTo>
                  <a:lnTo>
                    <a:pt x="1175" y="1342"/>
                  </a:lnTo>
                  <a:cubicBezTo>
                    <a:pt x="1166" y="1334"/>
                    <a:pt x="1157" y="1316"/>
                    <a:pt x="1148" y="1298"/>
                  </a:cubicBezTo>
                  <a:lnTo>
                    <a:pt x="1148" y="1298"/>
                  </a:lnTo>
                  <a:cubicBezTo>
                    <a:pt x="1175" y="1316"/>
                    <a:pt x="1201" y="1334"/>
                    <a:pt x="1219" y="1369"/>
                  </a:cubicBezTo>
                  <a:lnTo>
                    <a:pt x="1184" y="1289"/>
                  </a:lnTo>
                  <a:lnTo>
                    <a:pt x="1184" y="1289"/>
                  </a:lnTo>
                  <a:cubicBezTo>
                    <a:pt x="1186" y="1291"/>
                    <a:pt x="1188" y="1292"/>
                    <a:pt x="1190" y="1292"/>
                  </a:cubicBezTo>
                  <a:cubicBezTo>
                    <a:pt x="1197" y="1292"/>
                    <a:pt x="1206" y="1287"/>
                    <a:pt x="1212" y="1287"/>
                  </a:cubicBezTo>
                  <a:cubicBezTo>
                    <a:pt x="1215" y="1287"/>
                    <a:pt x="1217" y="1288"/>
                    <a:pt x="1219" y="1289"/>
                  </a:cubicBezTo>
                  <a:cubicBezTo>
                    <a:pt x="1228" y="1263"/>
                    <a:pt x="1166" y="1192"/>
                    <a:pt x="1175" y="1166"/>
                  </a:cubicBezTo>
                  <a:cubicBezTo>
                    <a:pt x="1175" y="1157"/>
                    <a:pt x="1166" y="1157"/>
                    <a:pt x="1166" y="1148"/>
                  </a:cubicBezTo>
                  <a:cubicBezTo>
                    <a:pt x="1166" y="1139"/>
                    <a:pt x="1166" y="1130"/>
                    <a:pt x="1175" y="1122"/>
                  </a:cubicBezTo>
                  <a:cubicBezTo>
                    <a:pt x="1175" y="1122"/>
                    <a:pt x="1184" y="1113"/>
                    <a:pt x="1184" y="1113"/>
                  </a:cubicBezTo>
                  <a:cubicBezTo>
                    <a:pt x="1193" y="1104"/>
                    <a:pt x="1193" y="1095"/>
                    <a:pt x="1175" y="1086"/>
                  </a:cubicBezTo>
                  <a:lnTo>
                    <a:pt x="1219" y="1077"/>
                  </a:lnTo>
                  <a:cubicBezTo>
                    <a:pt x="1216" y="1072"/>
                    <a:pt x="1211" y="1071"/>
                    <a:pt x="1204" y="1071"/>
                  </a:cubicBezTo>
                  <a:cubicBezTo>
                    <a:pt x="1196" y="1071"/>
                    <a:pt x="1187" y="1072"/>
                    <a:pt x="1179" y="1072"/>
                  </a:cubicBezTo>
                  <a:cubicBezTo>
                    <a:pt x="1169" y="1072"/>
                    <a:pt x="1161" y="1070"/>
                    <a:pt x="1157" y="1060"/>
                  </a:cubicBezTo>
                  <a:cubicBezTo>
                    <a:pt x="1154" y="1050"/>
                    <a:pt x="1158" y="1048"/>
                    <a:pt x="1164" y="1048"/>
                  </a:cubicBezTo>
                  <a:cubicBezTo>
                    <a:pt x="1173" y="1048"/>
                    <a:pt x="1186" y="1053"/>
                    <a:pt x="1195" y="1053"/>
                  </a:cubicBezTo>
                  <a:cubicBezTo>
                    <a:pt x="1198" y="1053"/>
                    <a:pt x="1200" y="1052"/>
                    <a:pt x="1201" y="1051"/>
                  </a:cubicBezTo>
                  <a:cubicBezTo>
                    <a:pt x="1184" y="1042"/>
                    <a:pt x="1148" y="1016"/>
                    <a:pt x="1184" y="1007"/>
                  </a:cubicBezTo>
                  <a:cubicBezTo>
                    <a:pt x="1193" y="1007"/>
                    <a:pt x="1193" y="1016"/>
                    <a:pt x="1193" y="1016"/>
                  </a:cubicBezTo>
                  <a:lnTo>
                    <a:pt x="1210" y="1016"/>
                  </a:lnTo>
                  <a:cubicBezTo>
                    <a:pt x="1245" y="1033"/>
                    <a:pt x="1228" y="1042"/>
                    <a:pt x="1263" y="1042"/>
                  </a:cubicBezTo>
                  <a:cubicBezTo>
                    <a:pt x="1193" y="1016"/>
                    <a:pt x="1272" y="989"/>
                    <a:pt x="1201" y="963"/>
                  </a:cubicBezTo>
                  <a:lnTo>
                    <a:pt x="1219" y="963"/>
                  </a:lnTo>
                  <a:cubicBezTo>
                    <a:pt x="1254" y="963"/>
                    <a:pt x="1166" y="936"/>
                    <a:pt x="1184" y="919"/>
                  </a:cubicBezTo>
                  <a:cubicBezTo>
                    <a:pt x="1188" y="914"/>
                    <a:pt x="1195" y="912"/>
                    <a:pt x="1200" y="912"/>
                  </a:cubicBezTo>
                  <a:cubicBezTo>
                    <a:pt x="1204" y="912"/>
                    <a:pt x="1207" y="913"/>
                    <a:pt x="1209" y="915"/>
                  </a:cubicBezTo>
                  <a:lnTo>
                    <a:pt x="1209" y="915"/>
                  </a:lnTo>
                  <a:lnTo>
                    <a:pt x="1201" y="892"/>
                  </a:lnTo>
                  <a:cubicBezTo>
                    <a:pt x="1201" y="889"/>
                    <a:pt x="1203" y="888"/>
                    <a:pt x="1205" y="888"/>
                  </a:cubicBezTo>
                  <a:cubicBezTo>
                    <a:pt x="1207" y="888"/>
                    <a:pt x="1211" y="890"/>
                    <a:pt x="1212" y="893"/>
                  </a:cubicBezTo>
                  <a:lnTo>
                    <a:pt x="1212" y="893"/>
                  </a:lnTo>
                  <a:lnTo>
                    <a:pt x="1219" y="866"/>
                  </a:lnTo>
                  <a:cubicBezTo>
                    <a:pt x="1210" y="857"/>
                    <a:pt x="1193" y="848"/>
                    <a:pt x="1184" y="839"/>
                  </a:cubicBezTo>
                  <a:cubicBezTo>
                    <a:pt x="1187" y="837"/>
                    <a:pt x="1190" y="837"/>
                    <a:pt x="1191" y="837"/>
                  </a:cubicBezTo>
                  <a:cubicBezTo>
                    <a:pt x="1199" y="837"/>
                    <a:pt x="1194" y="848"/>
                    <a:pt x="1201" y="848"/>
                  </a:cubicBezTo>
                  <a:lnTo>
                    <a:pt x="1193" y="821"/>
                  </a:lnTo>
                  <a:cubicBezTo>
                    <a:pt x="1210" y="821"/>
                    <a:pt x="1228" y="839"/>
                    <a:pt x="1219" y="848"/>
                  </a:cubicBezTo>
                  <a:cubicBezTo>
                    <a:pt x="1230" y="849"/>
                    <a:pt x="1237" y="850"/>
                    <a:pt x="1243" y="850"/>
                  </a:cubicBezTo>
                  <a:cubicBezTo>
                    <a:pt x="1275" y="850"/>
                    <a:pt x="1209" y="828"/>
                    <a:pt x="1254" y="813"/>
                  </a:cubicBezTo>
                  <a:lnTo>
                    <a:pt x="1254" y="813"/>
                  </a:lnTo>
                  <a:lnTo>
                    <a:pt x="1263" y="830"/>
                  </a:lnTo>
                  <a:cubicBezTo>
                    <a:pt x="1307" y="830"/>
                    <a:pt x="1298" y="813"/>
                    <a:pt x="1325" y="804"/>
                  </a:cubicBezTo>
                  <a:lnTo>
                    <a:pt x="1325" y="804"/>
                  </a:lnTo>
                  <a:cubicBezTo>
                    <a:pt x="1320" y="804"/>
                    <a:pt x="1298" y="810"/>
                    <a:pt x="1276" y="810"/>
                  </a:cubicBezTo>
                  <a:cubicBezTo>
                    <a:pt x="1264" y="810"/>
                    <a:pt x="1252" y="808"/>
                    <a:pt x="1243" y="802"/>
                  </a:cubicBezTo>
                  <a:lnTo>
                    <a:pt x="1243" y="802"/>
                  </a:lnTo>
                  <a:cubicBezTo>
                    <a:pt x="1249" y="808"/>
                    <a:pt x="1252" y="813"/>
                    <a:pt x="1245" y="813"/>
                  </a:cubicBezTo>
                  <a:cubicBezTo>
                    <a:pt x="1210" y="804"/>
                    <a:pt x="1228" y="804"/>
                    <a:pt x="1237" y="795"/>
                  </a:cubicBezTo>
                  <a:lnTo>
                    <a:pt x="1237" y="795"/>
                  </a:lnTo>
                  <a:cubicBezTo>
                    <a:pt x="1237" y="795"/>
                    <a:pt x="1237" y="795"/>
                    <a:pt x="1237" y="795"/>
                  </a:cubicBezTo>
                  <a:cubicBezTo>
                    <a:pt x="1245" y="795"/>
                    <a:pt x="1245" y="786"/>
                    <a:pt x="1237" y="777"/>
                  </a:cubicBezTo>
                  <a:cubicBezTo>
                    <a:pt x="1263" y="777"/>
                    <a:pt x="1254" y="768"/>
                    <a:pt x="1263" y="751"/>
                  </a:cubicBezTo>
                  <a:lnTo>
                    <a:pt x="1298" y="760"/>
                  </a:lnTo>
                  <a:cubicBezTo>
                    <a:pt x="1290" y="742"/>
                    <a:pt x="1272" y="742"/>
                    <a:pt x="1254" y="733"/>
                  </a:cubicBezTo>
                  <a:cubicBezTo>
                    <a:pt x="1263" y="715"/>
                    <a:pt x="1290" y="715"/>
                    <a:pt x="1316" y="715"/>
                  </a:cubicBezTo>
                  <a:cubicBezTo>
                    <a:pt x="1318" y="709"/>
                    <a:pt x="1316" y="706"/>
                    <a:pt x="1311" y="706"/>
                  </a:cubicBezTo>
                  <a:cubicBezTo>
                    <a:pt x="1303" y="706"/>
                    <a:pt x="1289" y="712"/>
                    <a:pt x="1278" y="712"/>
                  </a:cubicBezTo>
                  <a:cubicBezTo>
                    <a:pt x="1269" y="712"/>
                    <a:pt x="1263" y="709"/>
                    <a:pt x="1263" y="698"/>
                  </a:cubicBezTo>
                  <a:cubicBezTo>
                    <a:pt x="1281" y="680"/>
                    <a:pt x="1272" y="654"/>
                    <a:pt x="1254" y="627"/>
                  </a:cubicBezTo>
                  <a:cubicBezTo>
                    <a:pt x="1258" y="625"/>
                    <a:pt x="1261" y="625"/>
                    <a:pt x="1263" y="625"/>
                  </a:cubicBezTo>
                  <a:cubicBezTo>
                    <a:pt x="1270" y="625"/>
                    <a:pt x="1274" y="630"/>
                    <a:pt x="1280" y="630"/>
                  </a:cubicBezTo>
                  <a:cubicBezTo>
                    <a:pt x="1283" y="630"/>
                    <a:pt x="1286" y="629"/>
                    <a:pt x="1290" y="627"/>
                  </a:cubicBezTo>
                  <a:lnTo>
                    <a:pt x="1254" y="609"/>
                  </a:lnTo>
                  <a:lnTo>
                    <a:pt x="1272" y="609"/>
                  </a:lnTo>
                  <a:cubicBezTo>
                    <a:pt x="1263" y="601"/>
                    <a:pt x="1237" y="609"/>
                    <a:pt x="1228" y="592"/>
                  </a:cubicBezTo>
                  <a:cubicBezTo>
                    <a:pt x="1184" y="583"/>
                    <a:pt x="1290" y="548"/>
                    <a:pt x="1237" y="530"/>
                  </a:cubicBezTo>
                  <a:cubicBezTo>
                    <a:pt x="1240" y="527"/>
                    <a:pt x="1244" y="526"/>
                    <a:pt x="1248" y="526"/>
                  </a:cubicBezTo>
                  <a:cubicBezTo>
                    <a:pt x="1256" y="526"/>
                    <a:pt x="1266" y="530"/>
                    <a:pt x="1272" y="530"/>
                  </a:cubicBezTo>
                  <a:cubicBezTo>
                    <a:pt x="1237" y="495"/>
                    <a:pt x="1254" y="495"/>
                    <a:pt x="1210" y="477"/>
                  </a:cubicBezTo>
                  <a:lnTo>
                    <a:pt x="1228" y="451"/>
                  </a:lnTo>
                  <a:lnTo>
                    <a:pt x="1228" y="451"/>
                  </a:lnTo>
                  <a:cubicBezTo>
                    <a:pt x="1216" y="462"/>
                    <a:pt x="1203" y="465"/>
                    <a:pt x="1190" y="465"/>
                  </a:cubicBezTo>
                  <a:cubicBezTo>
                    <a:pt x="1173" y="465"/>
                    <a:pt x="1155" y="459"/>
                    <a:pt x="1140" y="459"/>
                  </a:cubicBezTo>
                  <a:cubicBezTo>
                    <a:pt x="1122" y="468"/>
                    <a:pt x="1113" y="468"/>
                    <a:pt x="1113" y="477"/>
                  </a:cubicBezTo>
                  <a:cubicBezTo>
                    <a:pt x="1104" y="468"/>
                    <a:pt x="1095" y="459"/>
                    <a:pt x="1087" y="459"/>
                  </a:cubicBezTo>
                  <a:cubicBezTo>
                    <a:pt x="1087" y="451"/>
                    <a:pt x="1104" y="451"/>
                    <a:pt x="1122" y="451"/>
                  </a:cubicBezTo>
                  <a:lnTo>
                    <a:pt x="1113" y="451"/>
                  </a:lnTo>
                  <a:cubicBezTo>
                    <a:pt x="1122" y="442"/>
                    <a:pt x="1140" y="433"/>
                    <a:pt x="1157" y="433"/>
                  </a:cubicBezTo>
                  <a:cubicBezTo>
                    <a:pt x="1157" y="442"/>
                    <a:pt x="1148" y="442"/>
                    <a:pt x="1140" y="451"/>
                  </a:cubicBezTo>
                  <a:cubicBezTo>
                    <a:pt x="1166" y="451"/>
                    <a:pt x="1193" y="451"/>
                    <a:pt x="1210" y="442"/>
                  </a:cubicBezTo>
                  <a:cubicBezTo>
                    <a:pt x="1210" y="442"/>
                    <a:pt x="1201" y="442"/>
                    <a:pt x="1201" y="433"/>
                  </a:cubicBezTo>
                  <a:lnTo>
                    <a:pt x="1237" y="406"/>
                  </a:lnTo>
                  <a:lnTo>
                    <a:pt x="1219" y="415"/>
                  </a:lnTo>
                  <a:cubicBezTo>
                    <a:pt x="1219" y="398"/>
                    <a:pt x="1228" y="380"/>
                    <a:pt x="1228" y="362"/>
                  </a:cubicBezTo>
                  <a:cubicBezTo>
                    <a:pt x="1175" y="353"/>
                    <a:pt x="1113" y="362"/>
                    <a:pt x="1078" y="345"/>
                  </a:cubicBezTo>
                  <a:cubicBezTo>
                    <a:pt x="1104" y="336"/>
                    <a:pt x="1122" y="318"/>
                    <a:pt x="1148" y="300"/>
                  </a:cubicBezTo>
                  <a:lnTo>
                    <a:pt x="1148" y="300"/>
                  </a:lnTo>
                  <a:cubicBezTo>
                    <a:pt x="1122" y="327"/>
                    <a:pt x="1184" y="318"/>
                    <a:pt x="1184" y="345"/>
                  </a:cubicBezTo>
                  <a:cubicBezTo>
                    <a:pt x="1184" y="327"/>
                    <a:pt x="1201" y="318"/>
                    <a:pt x="1201" y="318"/>
                  </a:cubicBezTo>
                  <a:cubicBezTo>
                    <a:pt x="1193" y="318"/>
                    <a:pt x="1175" y="309"/>
                    <a:pt x="1157" y="300"/>
                  </a:cubicBezTo>
                  <a:cubicBezTo>
                    <a:pt x="1175" y="292"/>
                    <a:pt x="1166" y="283"/>
                    <a:pt x="1166" y="265"/>
                  </a:cubicBezTo>
                  <a:lnTo>
                    <a:pt x="1166" y="265"/>
                  </a:lnTo>
                  <a:cubicBezTo>
                    <a:pt x="1154" y="280"/>
                    <a:pt x="1145" y="285"/>
                    <a:pt x="1138" y="285"/>
                  </a:cubicBezTo>
                  <a:cubicBezTo>
                    <a:pt x="1123" y="285"/>
                    <a:pt x="1113" y="265"/>
                    <a:pt x="1095" y="265"/>
                  </a:cubicBezTo>
                  <a:cubicBezTo>
                    <a:pt x="1100" y="260"/>
                    <a:pt x="1109" y="255"/>
                    <a:pt x="1116" y="255"/>
                  </a:cubicBezTo>
                  <a:cubicBezTo>
                    <a:pt x="1122" y="255"/>
                    <a:pt x="1127" y="258"/>
                    <a:pt x="1131" y="265"/>
                  </a:cubicBezTo>
                  <a:cubicBezTo>
                    <a:pt x="1135" y="251"/>
                    <a:pt x="1133" y="246"/>
                    <a:pt x="1127" y="246"/>
                  </a:cubicBezTo>
                  <a:cubicBezTo>
                    <a:pt x="1117" y="246"/>
                    <a:pt x="1095" y="261"/>
                    <a:pt x="1084" y="261"/>
                  </a:cubicBezTo>
                  <a:cubicBezTo>
                    <a:pt x="1079" y="261"/>
                    <a:pt x="1076" y="258"/>
                    <a:pt x="1078" y="248"/>
                  </a:cubicBezTo>
                  <a:lnTo>
                    <a:pt x="1078" y="248"/>
                  </a:lnTo>
                  <a:cubicBezTo>
                    <a:pt x="1079" y="249"/>
                    <a:pt x="1080" y="249"/>
                    <a:pt x="1081" y="249"/>
                  </a:cubicBezTo>
                  <a:cubicBezTo>
                    <a:pt x="1081" y="249"/>
                    <a:pt x="1081" y="249"/>
                    <a:pt x="1082" y="249"/>
                  </a:cubicBezTo>
                  <a:lnTo>
                    <a:pt x="1082" y="249"/>
                  </a:lnTo>
                  <a:cubicBezTo>
                    <a:pt x="1082" y="250"/>
                    <a:pt x="1082" y="251"/>
                    <a:pt x="1082" y="251"/>
                  </a:cubicBezTo>
                  <a:cubicBezTo>
                    <a:pt x="1083" y="251"/>
                    <a:pt x="1084" y="250"/>
                    <a:pt x="1087" y="247"/>
                  </a:cubicBezTo>
                  <a:lnTo>
                    <a:pt x="1087" y="247"/>
                  </a:lnTo>
                  <a:cubicBezTo>
                    <a:pt x="1085" y="248"/>
                    <a:pt x="1083" y="249"/>
                    <a:pt x="1082" y="249"/>
                  </a:cubicBezTo>
                  <a:lnTo>
                    <a:pt x="1082" y="249"/>
                  </a:lnTo>
                  <a:cubicBezTo>
                    <a:pt x="1081" y="248"/>
                    <a:pt x="1080" y="247"/>
                    <a:pt x="1078" y="247"/>
                  </a:cubicBezTo>
                  <a:cubicBezTo>
                    <a:pt x="1078" y="248"/>
                    <a:pt x="1078" y="248"/>
                    <a:pt x="1078" y="248"/>
                  </a:cubicBezTo>
                  <a:lnTo>
                    <a:pt x="1078" y="248"/>
                  </a:lnTo>
                  <a:cubicBezTo>
                    <a:pt x="1066" y="244"/>
                    <a:pt x="1062" y="221"/>
                    <a:pt x="1069" y="221"/>
                  </a:cubicBezTo>
                  <a:lnTo>
                    <a:pt x="1078" y="221"/>
                  </a:lnTo>
                  <a:cubicBezTo>
                    <a:pt x="1066" y="204"/>
                    <a:pt x="1035" y="182"/>
                    <a:pt x="1008" y="182"/>
                  </a:cubicBezTo>
                  <a:cubicBezTo>
                    <a:pt x="994" y="182"/>
                    <a:pt x="981" y="188"/>
                    <a:pt x="972" y="203"/>
                  </a:cubicBezTo>
                  <a:cubicBezTo>
                    <a:pt x="972" y="197"/>
                    <a:pt x="986" y="172"/>
                    <a:pt x="997" y="159"/>
                  </a:cubicBezTo>
                  <a:lnTo>
                    <a:pt x="997" y="159"/>
                  </a:lnTo>
                  <a:cubicBezTo>
                    <a:pt x="957" y="191"/>
                    <a:pt x="925" y="225"/>
                    <a:pt x="892" y="265"/>
                  </a:cubicBezTo>
                  <a:cubicBezTo>
                    <a:pt x="910" y="230"/>
                    <a:pt x="936" y="133"/>
                    <a:pt x="972" y="124"/>
                  </a:cubicBezTo>
                  <a:cubicBezTo>
                    <a:pt x="966" y="118"/>
                    <a:pt x="959" y="111"/>
                    <a:pt x="950" y="111"/>
                  </a:cubicBezTo>
                  <a:cubicBezTo>
                    <a:pt x="946" y="111"/>
                    <a:pt x="942" y="112"/>
                    <a:pt x="936" y="115"/>
                  </a:cubicBezTo>
                  <a:cubicBezTo>
                    <a:pt x="936" y="115"/>
                    <a:pt x="928" y="168"/>
                    <a:pt x="919" y="168"/>
                  </a:cubicBezTo>
                  <a:cubicBezTo>
                    <a:pt x="919" y="124"/>
                    <a:pt x="919" y="142"/>
                    <a:pt x="910" y="97"/>
                  </a:cubicBezTo>
                  <a:cubicBezTo>
                    <a:pt x="910" y="106"/>
                    <a:pt x="887" y="160"/>
                    <a:pt x="877" y="160"/>
                  </a:cubicBezTo>
                  <a:cubicBezTo>
                    <a:pt x="876" y="160"/>
                    <a:pt x="875" y="160"/>
                    <a:pt x="875" y="159"/>
                  </a:cubicBezTo>
                  <a:cubicBezTo>
                    <a:pt x="875" y="152"/>
                    <a:pt x="885" y="119"/>
                    <a:pt x="894" y="104"/>
                  </a:cubicBezTo>
                  <a:lnTo>
                    <a:pt x="894" y="104"/>
                  </a:lnTo>
                  <a:cubicBezTo>
                    <a:pt x="879" y="120"/>
                    <a:pt x="863" y="135"/>
                    <a:pt x="848" y="150"/>
                  </a:cubicBezTo>
                  <a:cubicBezTo>
                    <a:pt x="857" y="142"/>
                    <a:pt x="866" y="97"/>
                    <a:pt x="866" y="80"/>
                  </a:cubicBezTo>
                  <a:lnTo>
                    <a:pt x="866" y="80"/>
                  </a:lnTo>
                  <a:cubicBezTo>
                    <a:pt x="866" y="81"/>
                    <a:pt x="865" y="82"/>
                    <a:pt x="863" y="82"/>
                  </a:cubicBezTo>
                  <a:cubicBezTo>
                    <a:pt x="856" y="82"/>
                    <a:pt x="838" y="71"/>
                    <a:pt x="830" y="71"/>
                  </a:cubicBezTo>
                  <a:lnTo>
                    <a:pt x="830" y="71"/>
                  </a:lnTo>
                  <a:lnTo>
                    <a:pt x="839" y="89"/>
                  </a:lnTo>
                  <a:cubicBezTo>
                    <a:pt x="836" y="87"/>
                    <a:pt x="834" y="86"/>
                    <a:pt x="831" y="86"/>
                  </a:cubicBezTo>
                  <a:cubicBezTo>
                    <a:pt x="802" y="86"/>
                    <a:pt x="786" y="160"/>
                    <a:pt x="763" y="160"/>
                  </a:cubicBezTo>
                  <a:cubicBezTo>
                    <a:pt x="762" y="160"/>
                    <a:pt x="761" y="160"/>
                    <a:pt x="760" y="159"/>
                  </a:cubicBezTo>
                  <a:cubicBezTo>
                    <a:pt x="760" y="150"/>
                    <a:pt x="778" y="89"/>
                    <a:pt x="760" y="71"/>
                  </a:cubicBezTo>
                  <a:cubicBezTo>
                    <a:pt x="751" y="106"/>
                    <a:pt x="716" y="230"/>
                    <a:pt x="689" y="247"/>
                  </a:cubicBezTo>
                  <a:lnTo>
                    <a:pt x="689" y="230"/>
                  </a:lnTo>
                  <a:lnTo>
                    <a:pt x="672" y="256"/>
                  </a:lnTo>
                  <a:cubicBezTo>
                    <a:pt x="680" y="203"/>
                    <a:pt x="725" y="106"/>
                    <a:pt x="751" y="62"/>
                  </a:cubicBezTo>
                  <a:cubicBezTo>
                    <a:pt x="733" y="53"/>
                    <a:pt x="751" y="44"/>
                    <a:pt x="725" y="44"/>
                  </a:cubicBezTo>
                  <a:cubicBezTo>
                    <a:pt x="725" y="27"/>
                    <a:pt x="742" y="18"/>
                    <a:pt x="742" y="18"/>
                  </a:cubicBezTo>
                  <a:lnTo>
                    <a:pt x="70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1"/>
            <p:cNvSpPr/>
            <p:nvPr/>
          </p:nvSpPr>
          <p:spPr>
            <a:xfrm>
              <a:off x="2282025" y="2241025"/>
              <a:ext cx="918" cy="1055"/>
            </a:xfrm>
            <a:custGeom>
              <a:rect b="b" l="l" r="r" t="t"/>
              <a:pathLst>
                <a:path extrusionOk="0" h="10" w="10">
                  <a:moveTo>
                    <a:pt x="10" y="1"/>
                  </a:moveTo>
                  <a:cubicBezTo>
                    <a:pt x="10" y="10"/>
                    <a:pt x="1" y="10"/>
                    <a:pt x="1" y="10"/>
                  </a:cubicBezTo>
                  <a:cubicBezTo>
                    <a:pt x="1" y="10"/>
                    <a:pt x="10" y="10"/>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6" name="Google Shape;10086;p61"/>
            <p:cNvSpPr/>
            <p:nvPr/>
          </p:nvSpPr>
          <p:spPr>
            <a:xfrm>
              <a:off x="2277984" y="2317432"/>
              <a:ext cx="918" cy="1055"/>
            </a:xfrm>
            <a:custGeom>
              <a:rect b="b" l="l" r="r" t="t"/>
              <a:pathLst>
                <a:path extrusionOk="0" h="10" w="10">
                  <a:moveTo>
                    <a:pt x="1" y="1"/>
                  </a:moveTo>
                  <a:lnTo>
                    <a:pt x="1" y="1"/>
                  </a:lnTo>
                  <a:cubicBezTo>
                    <a:pt x="10" y="10"/>
                    <a:pt x="10" y="10"/>
                    <a:pt x="10" y="1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7" name="Google Shape;10087;p61"/>
            <p:cNvSpPr/>
            <p:nvPr/>
          </p:nvSpPr>
          <p:spPr>
            <a:xfrm>
              <a:off x="2220398" y="2202822"/>
              <a:ext cx="918" cy="1055"/>
            </a:xfrm>
            <a:custGeom>
              <a:rect b="b" l="l" r="r" t="t"/>
              <a:pathLst>
                <a:path extrusionOk="0" h="10" w="10">
                  <a:moveTo>
                    <a:pt x="1" y="1"/>
                  </a:moveTo>
                  <a:cubicBezTo>
                    <a:pt x="1" y="1"/>
                    <a:pt x="10" y="1"/>
                    <a:pt x="10" y="10"/>
                  </a:cubicBezTo>
                  <a:cubicBezTo>
                    <a:pt x="10" y="1"/>
                    <a:pt x="10"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1"/>
            <p:cNvSpPr/>
            <p:nvPr/>
          </p:nvSpPr>
          <p:spPr>
            <a:xfrm>
              <a:off x="2201019" y="2243874"/>
              <a:ext cx="1653" cy="1055"/>
            </a:xfrm>
            <a:custGeom>
              <a:rect b="b" l="l" r="r" t="t"/>
              <a:pathLst>
                <a:path extrusionOk="0" h="10" w="18">
                  <a:moveTo>
                    <a:pt x="0" y="0"/>
                  </a:moveTo>
                  <a:cubicBezTo>
                    <a:pt x="9" y="9"/>
                    <a:pt x="18" y="9"/>
                    <a:pt x="18"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1"/>
            <p:cNvSpPr/>
            <p:nvPr/>
          </p:nvSpPr>
          <p:spPr>
            <a:xfrm>
              <a:off x="2184763" y="2246618"/>
              <a:ext cx="1745" cy="1055"/>
            </a:xfrm>
            <a:custGeom>
              <a:rect b="b" l="l" r="r" t="t"/>
              <a:pathLst>
                <a:path extrusionOk="0" h="10" w="19">
                  <a:moveTo>
                    <a:pt x="0" y="1"/>
                  </a:moveTo>
                  <a:cubicBezTo>
                    <a:pt x="9" y="10"/>
                    <a:pt x="0" y="10"/>
                    <a:pt x="0" y="10"/>
                  </a:cubicBezTo>
                  <a:lnTo>
                    <a:pt x="18" y="10"/>
                  </a:lnTo>
                  <a:cubicBezTo>
                    <a:pt x="18" y="10"/>
                    <a:pt x="9" y="1"/>
                    <a:pt x="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1"/>
            <p:cNvSpPr/>
            <p:nvPr/>
          </p:nvSpPr>
          <p:spPr>
            <a:xfrm>
              <a:off x="2193304" y="2240708"/>
              <a:ext cx="2388" cy="2427"/>
            </a:xfrm>
            <a:custGeom>
              <a:rect b="b" l="l" r="r" t="t"/>
              <a:pathLst>
                <a:path extrusionOk="0" h="23" w="26">
                  <a:moveTo>
                    <a:pt x="7" y="0"/>
                  </a:moveTo>
                  <a:cubicBezTo>
                    <a:pt x="0" y="0"/>
                    <a:pt x="5" y="6"/>
                    <a:pt x="5" y="13"/>
                  </a:cubicBezTo>
                  <a:cubicBezTo>
                    <a:pt x="15" y="19"/>
                    <a:pt x="20" y="22"/>
                    <a:pt x="22" y="22"/>
                  </a:cubicBezTo>
                  <a:cubicBezTo>
                    <a:pt x="26" y="22"/>
                    <a:pt x="22" y="15"/>
                    <a:pt x="22" y="4"/>
                  </a:cubicBezTo>
                  <a:cubicBezTo>
                    <a:pt x="14" y="1"/>
                    <a:pt x="10" y="0"/>
                    <a:pt x="7"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1" name="Google Shape;10091;p61"/>
            <p:cNvSpPr/>
            <p:nvPr/>
          </p:nvSpPr>
          <p:spPr>
            <a:xfrm>
              <a:off x="2192845" y="2241975"/>
              <a:ext cx="1286" cy="1477"/>
            </a:xfrm>
            <a:custGeom>
              <a:rect b="b" l="l" r="r" t="t"/>
              <a:pathLst>
                <a:path extrusionOk="0" h="14" w="14">
                  <a:moveTo>
                    <a:pt x="10" y="1"/>
                  </a:moveTo>
                  <a:cubicBezTo>
                    <a:pt x="10" y="10"/>
                    <a:pt x="10" y="10"/>
                    <a:pt x="1" y="10"/>
                  </a:cubicBezTo>
                  <a:cubicBezTo>
                    <a:pt x="6" y="12"/>
                    <a:pt x="9" y="13"/>
                    <a:pt x="10" y="13"/>
                  </a:cubicBezTo>
                  <a:cubicBezTo>
                    <a:pt x="14" y="13"/>
                    <a:pt x="10" y="7"/>
                    <a:pt x="10"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2" name="Google Shape;10092;p61"/>
            <p:cNvSpPr/>
            <p:nvPr/>
          </p:nvSpPr>
          <p:spPr>
            <a:xfrm>
              <a:off x="2202580" y="2237859"/>
              <a:ext cx="2572" cy="2744"/>
            </a:xfrm>
            <a:custGeom>
              <a:rect b="b" l="l" r="r" t="t"/>
              <a:pathLst>
                <a:path extrusionOk="0" h="26" w="28">
                  <a:moveTo>
                    <a:pt x="11" y="1"/>
                  </a:moveTo>
                  <a:cubicBezTo>
                    <a:pt x="10" y="1"/>
                    <a:pt x="10" y="2"/>
                    <a:pt x="10" y="4"/>
                  </a:cubicBezTo>
                  <a:cubicBezTo>
                    <a:pt x="1" y="4"/>
                    <a:pt x="27" y="22"/>
                    <a:pt x="18" y="22"/>
                  </a:cubicBezTo>
                  <a:cubicBezTo>
                    <a:pt x="21" y="25"/>
                    <a:pt x="23" y="26"/>
                    <a:pt x="23" y="26"/>
                  </a:cubicBezTo>
                  <a:cubicBezTo>
                    <a:pt x="28" y="26"/>
                    <a:pt x="15" y="1"/>
                    <a:pt x="1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1"/>
            <p:cNvSpPr/>
            <p:nvPr/>
          </p:nvSpPr>
          <p:spPr>
            <a:xfrm>
              <a:off x="2188804" y="2237331"/>
              <a:ext cx="2572" cy="2005"/>
            </a:xfrm>
            <a:custGeom>
              <a:rect b="b" l="l" r="r" t="t"/>
              <a:pathLst>
                <a:path extrusionOk="0" h="19" w="28">
                  <a:moveTo>
                    <a:pt x="9" y="1"/>
                  </a:moveTo>
                  <a:lnTo>
                    <a:pt x="1" y="9"/>
                  </a:lnTo>
                  <a:lnTo>
                    <a:pt x="27" y="18"/>
                  </a:lnTo>
                  <a:lnTo>
                    <a:pt x="9"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1"/>
            <p:cNvSpPr/>
            <p:nvPr/>
          </p:nvSpPr>
          <p:spPr>
            <a:xfrm>
              <a:off x="2192018" y="2232688"/>
              <a:ext cx="2572" cy="2005"/>
            </a:xfrm>
            <a:custGeom>
              <a:rect b="b" l="l" r="r" t="t"/>
              <a:pathLst>
                <a:path extrusionOk="0" h="19" w="28">
                  <a:moveTo>
                    <a:pt x="19" y="0"/>
                  </a:moveTo>
                  <a:lnTo>
                    <a:pt x="1" y="9"/>
                  </a:lnTo>
                  <a:cubicBezTo>
                    <a:pt x="10" y="9"/>
                    <a:pt x="10" y="18"/>
                    <a:pt x="10" y="18"/>
                  </a:cubicBezTo>
                  <a:cubicBezTo>
                    <a:pt x="19" y="9"/>
                    <a:pt x="27" y="9"/>
                    <a:pt x="19"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1"/>
            <p:cNvSpPr/>
            <p:nvPr/>
          </p:nvSpPr>
          <p:spPr>
            <a:xfrm>
              <a:off x="2192018" y="2234587"/>
              <a:ext cx="918" cy="950"/>
            </a:xfrm>
            <a:custGeom>
              <a:rect b="b" l="l" r="r" t="t"/>
              <a:pathLst>
                <a:path extrusionOk="0" h="9" w="10">
                  <a:moveTo>
                    <a:pt x="10" y="0"/>
                  </a:moveTo>
                  <a:cubicBezTo>
                    <a:pt x="10" y="0"/>
                    <a:pt x="1" y="9"/>
                    <a:pt x="10" y="9"/>
                  </a:cubicBezTo>
                  <a:cubicBezTo>
                    <a:pt x="10" y="9"/>
                    <a:pt x="10" y="9"/>
                    <a:pt x="10"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61"/>
            <p:cNvSpPr/>
            <p:nvPr/>
          </p:nvSpPr>
          <p:spPr>
            <a:xfrm>
              <a:off x="2188804" y="2234587"/>
              <a:ext cx="1745" cy="950"/>
            </a:xfrm>
            <a:custGeom>
              <a:rect b="b" l="l" r="r" t="t"/>
              <a:pathLst>
                <a:path extrusionOk="0" h="9" w="19">
                  <a:moveTo>
                    <a:pt x="18" y="0"/>
                  </a:moveTo>
                  <a:lnTo>
                    <a:pt x="1" y="9"/>
                  </a:lnTo>
                  <a:lnTo>
                    <a:pt x="9" y="9"/>
                  </a:ln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61"/>
            <p:cNvSpPr/>
            <p:nvPr/>
          </p:nvSpPr>
          <p:spPr>
            <a:xfrm>
              <a:off x="2203407" y="2220551"/>
              <a:ext cx="1745" cy="2955"/>
            </a:xfrm>
            <a:custGeom>
              <a:rect b="b" l="l" r="r" t="t"/>
              <a:pathLst>
                <a:path extrusionOk="0" h="28" w="19">
                  <a:moveTo>
                    <a:pt x="1" y="1"/>
                  </a:moveTo>
                  <a:cubicBezTo>
                    <a:pt x="1" y="9"/>
                    <a:pt x="1" y="18"/>
                    <a:pt x="9" y="27"/>
                  </a:cubicBezTo>
                  <a:lnTo>
                    <a:pt x="18" y="9"/>
                  </a:lnTo>
                  <a:cubicBezTo>
                    <a:pt x="9" y="1"/>
                    <a:pt x="9" y="1"/>
                    <a:pt x="1"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1"/>
            <p:cNvSpPr/>
            <p:nvPr/>
          </p:nvSpPr>
          <p:spPr>
            <a:xfrm>
              <a:off x="2196151" y="2217808"/>
              <a:ext cx="1653" cy="2849"/>
            </a:xfrm>
            <a:custGeom>
              <a:rect b="b" l="l" r="r" t="t"/>
              <a:pathLst>
                <a:path extrusionOk="0" h="27" w="18">
                  <a:moveTo>
                    <a:pt x="0" y="0"/>
                  </a:moveTo>
                  <a:lnTo>
                    <a:pt x="0" y="18"/>
                  </a:lnTo>
                  <a:cubicBezTo>
                    <a:pt x="9" y="18"/>
                    <a:pt x="9" y="18"/>
                    <a:pt x="18" y="27"/>
                  </a:cubicBez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1"/>
            <p:cNvSpPr/>
            <p:nvPr/>
          </p:nvSpPr>
          <p:spPr>
            <a:xfrm>
              <a:off x="2198539" y="2212531"/>
              <a:ext cx="1929" cy="2849"/>
            </a:xfrm>
            <a:custGeom>
              <a:rect b="b" l="l" r="r" t="t"/>
              <a:pathLst>
                <a:path extrusionOk="0" h="27" w="21">
                  <a:moveTo>
                    <a:pt x="13" y="0"/>
                  </a:moveTo>
                  <a:cubicBezTo>
                    <a:pt x="11" y="0"/>
                    <a:pt x="7" y="2"/>
                    <a:pt x="1" y="6"/>
                  </a:cubicBezTo>
                  <a:cubicBezTo>
                    <a:pt x="8" y="13"/>
                    <a:pt x="3" y="26"/>
                    <a:pt x="11" y="26"/>
                  </a:cubicBezTo>
                  <a:cubicBezTo>
                    <a:pt x="12" y="26"/>
                    <a:pt x="15" y="25"/>
                    <a:pt x="18" y="24"/>
                  </a:cubicBezTo>
                  <a:cubicBezTo>
                    <a:pt x="11" y="17"/>
                    <a:pt x="20" y="0"/>
                    <a:pt x="13"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1"/>
            <p:cNvSpPr/>
            <p:nvPr/>
          </p:nvSpPr>
          <p:spPr>
            <a:xfrm>
              <a:off x="2222878" y="2212214"/>
              <a:ext cx="918" cy="6543"/>
            </a:xfrm>
            <a:custGeom>
              <a:rect b="b" l="l" r="r" t="t"/>
              <a:pathLst>
                <a:path extrusionOk="0" h="62" w="10">
                  <a:moveTo>
                    <a:pt x="0" y="0"/>
                  </a:moveTo>
                  <a:lnTo>
                    <a:pt x="9" y="62"/>
                  </a:lnTo>
                  <a:lnTo>
                    <a:pt x="9"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1"/>
            <p:cNvSpPr/>
            <p:nvPr/>
          </p:nvSpPr>
          <p:spPr>
            <a:xfrm>
              <a:off x="2241522" y="2198706"/>
              <a:ext cx="4133" cy="4221"/>
            </a:xfrm>
            <a:custGeom>
              <a:rect b="b" l="l" r="r" t="t"/>
              <a:pathLst>
                <a:path extrusionOk="0" h="40" w="45">
                  <a:moveTo>
                    <a:pt x="34" y="0"/>
                  </a:moveTo>
                  <a:cubicBezTo>
                    <a:pt x="23" y="0"/>
                    <a:pt x="23" y="18"/>
                    <a:pt x="16" y="18"/>
                  </a:cubicBezTo>
                  <a:cubicBezTo>
                    <a:pt x="15" y="18"/>
                    <a:pt x="12" y="16"/>
                    <a:pt x="9" y="13"/>
                  </a:cubicBezTo>
                  <a:lnTo>
                    <a:pt x="9" y="13"/>
                  </a:lnTo>
                  <a:cubicBezTo>
                    <a:pt x="1" y="31"/>
                    <a:pt x="27" y="31"/>
                    <a:pt x="18" y="40"/>
                  </a:cubicBezTo>
                  <a:cubicBezTo>
                    <a:pt x="36" y="31"/>
                    <a:pt x="45" y="40"/>
                    <a:pt x="45" y="5"/>
                  </a:cubicBezTo>
                  <a:cubicBezTo>
                    <a:pt x="40" y="2"/>
                    <a:pt x="37" y="0"/>
                    <a:pt x="34" y="0"/>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2" name="Google Shape;10102;p61"/>
            <p:cNvSpPr/>
            <p:nvPr/>
          </p:nvSpPr>
          <p:spPr>
            <a:xfrm>
              <a:off x="2242348" y="2202822"/>
              <a:ext cx="918" cy="1055"/>
            </a:xfrm>
            <a:custGeom>
              <a:rect b="b" l="l" r="r" t="t"/>
              <a:pathLst>
                <a:path extrusionOk="0" h="10" w="10">
                  <a:moveTo>
                    <a:pt x="9" y="1"/>
                  </a:moveTo>
                  <a:lnTo>
                    <a:pt x="9" y="1"/>
                  </a:lnTo>
                  <a:cubicBezTo>
                    <a:pt x="9" y="1"/>
                    <a:pt x="0" y="10"/>
                    <a:pt x="0" y="10"/>
                  </a:cubicBezTo>
                  <a:cubicBezTo>
                    <a:pt x="9" y="10"/>
                    <a:pt x="9" y="1"/>
                    <a:pt x="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61"/>
            <p:cNvSpPr/>
            <p:nvPr/>
          </p:nvSpPr>
          <p:spPr>
            <a:xfrm>
              <a:off x="2191284" y="2299808"/>
              <a:ext cx="2480" cy="950"/>
            </a:xfrm>
            <a:custGeom>
              <a:rect b="b" l="l" r="r" t="t"/>
              <a:pathLst>
                <a:path extrusionOk="0" h="9" w="27">
                  <a:moveTo>
                    <a:pt x="27" y="0"/>
                  </a:moveTo>
                  <a:lnTo>
                    <a:pt x="0" y="9"/>
                  </a:lnTo>
                  <a:lnTo>
                    <a:pt x="9" y="9"/>
                  </a:lnTo>
                  <a:lnTo>
                    <a:pt x="27"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61"/>
            <p:cNvSpPr/>
            <p:nvPr/>
          </p:nvSpPr>
          <p:spPr>
            <a:xfrm>
              <a:off x="2188804" y="2296958"/>
              <a:ext cx="3306" cy="2005"/>
            </a:xfrm>
            <a:custGeom>
              <a:rect b="b" l="l" r="r" t="t"/>
              <a:pathLst>
                <a:path extrusionOk="0" h="19" w="36">
                  <a:moveTo>
                    <a:pt x="1" y="1"/>
                  </a:moveTo>
                  <a:cubicBezTo>
                    <a:pt x="1" y="10"/>
                    <a:pt x="1" y="10"/>
                    <a:pt x="1" y="18"/>
                  </a:cubicBezTo>
                  <a:lnTo>
                    <a:pt x="36" y="10"/>
                  </a:lnTo>
                  <a:lnTo>
                    <a:pt x="1" y="1"/>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5" name="Google Shape;10105;p61"/>
            <p:cNvSpPr/>
            <p:nvPr/>
          </p:nvSpPr>
          <p:spPr>
            <a:xfrm>
              <a:off x="2289372" y="2277434"/>
              <a:ext cx="1745" cy="1055"/>
            </a:xfrm>
            <a:custGeom>
              <a:rect b="b" l="l" r="r" t="t"/>
              <a:pathLst>
                <a:path extrusionOk="0" h="10" w="19">
                  <a:moveTo>
                    <a:pt x="18" y="0"/>
                  </a:moveTo>
                  <a:cubicBezTo>
                    <a:pt x="0" y="0"/>
                    <a:pt x="0" y="0"/>
                    <a:pt x="0" y="9"/>
                  </a:cubicBezTo>
                  <a:lnTo>
                    <a:pt x="18"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6" name="Google Shape;10106;p61"/>
            <p:cNvSpPr/>
            <p:nvPr/>
          </p:nvSpPr>
          <p:spPr>
            <a:xfrm>
              <a:off x="2281290" y="2294214"/>
              <a:ext cx="3306" cy="106"/>
            </a:xfrm>
            <a:custGeom>
              <a:rect b="b" l="l" r="r" t="t"/>
              <a:pathLst>
                <a:path extrusionOk="0" h="1" w="36">
                  <a:moveTo>
                    <a:pt x="35" y="0"/>
                  </a:moveTo>
                  <a:lnTo>
                    <a:pt x="35" y="0"/>
                  </a:lnTo>
                  <a:lnTo>
                    <a:pt x="0" y="0"/>
                  </a:ln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61"/>
            <p:cNvSpPr/>
            <p:nvPr/>
          </p:nvSpPr>
          <p:spPr>
            <a:xfrm>
              <a:off x="2282851" y="2307195"/>
              <a:ext cx="2480" cy="1055"/>
            </a:xfrm>
            <a:custGeom>
              <a:rect b="b" l="l" r="r" t="t"/>
              <a:pathLst>
                <a:path extrusionOk="0" h="10" w="27">
                  <a:moveTo>
                    <a:pt x="18" y="1"/>
                  </a:moveTo>
                  <a:cubicBezTo>
                    <a:pt x="19" y="1"/>
                    <a:pt x="19" y="1"/>
                    <a:pt x="19" y="1"/>
                  </a:cubicBezTo>
                  <a:lnTo>
                    <a:pt x="19" y="1"/>
                  </a:lnTo>
                  <a:cubicBezTo>
                    <a:pt x="19" y="1"/>
                    <a:pt x="19" y="1"/>
                    <a:pt x="18" y="1"/>
                  </a:cubicBezTo>
                  <a:close/>
                  <a:moveTo>
                    <a:pt x="19" y="1"/>
                  </a:moveTo>
                  <a:cubicBezTo>
                    <a:pt x="23" y="5"/>
                    <a:pt x="14" y="5"/>
                    <a:pt x="9" y="5"/>
                  </a:cubicBezTo>
                  <a:cubicBezTo>
                    <a:pt x="3" y="5"/>
                    <a:pt x="1" y="5"/>
                    <a:pt x="18" y="10"/>
                  </a:cubicBezTo>
                  <a:cubicBezTo>
                    <a:pt x="26" y="10"/>
                    <a:pt x="20" y="2"/>
                    <a:pt x="19" y="1"/>
                  </a:cubicBezTo>
                  <a:close/>
                </a:path>
              </a:pathLst>
            </a:custGeom>
            <a:solidFill>
              <a:srgbClr val="00000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61"/>
            <p:cNvSpPr/>
            <p:nvPr/>
          </p:nvSpPr>
          <p:spPr>
            <a:xfrm>
              <a:off x="1906570" y="2207571"/>
              <a:ext cx="310703" cy="599228"/>
            </a:xfrm>
            <a:custGeom>
              <a:rect b="b" l="l" r="r" t="t"/>
              <a:pathLst>
                <a:path extrusionOk="0" h="5678" w="3383">
                  <a:moveTo>
                    <a:pt x="1696" y="0"/>
                  </a:moveTo>
                  <a:lnTo>
                    <a:pt x="1" y="5678"/>
                  </a:lnTo>
                  <a:lnTo>
                    <a:pt x="3383" y="5678"/>
                  </a:lnTo>
                  <a:lnTo>
                    <a:pt x="1696"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61"/>
            <p:cNvSpPr/>
            <p:nvPr/>
          </p:nvSpPr>
          <p:spPr>
            <a:xfrm>
              <a:off x="2036344" y="2236170"/>
              <a:ext cx="5051" cy="5066"/>
            </a:xfrm>
            <a:custGeom>
              <a:rect b="b" l="l" r="r" t="t"/>
              <a:pathLst>
                <a:path extrusionOk="0" h="48" w="55">
                  <a:moveTo>
                    <a:pt x="44" y="1"/>
                  </a:moveTo>
                  <a:cubicBezTo>
                    <a:pt x="30" y="1"/>
                    <a:pt x="7" y="38"/>
                    <a:pt x="1" y="38"/>
                  </a:cubicBezTo>
                  <a:cubicBezTo>
                    <a:pt x="4" y="45"/>
                    <a:pt x="8" y="47"/>
                    <a:pt x="13" y="47"/>
                  </a:cubicBezTo>
                  <a:cubicBezTo>
                    <a:pt x="28" y="47"/>
                    <a:pt x="48" y="18"/>
                    <a:pt x="53" y="11"/>
                  </a:cubicBezTo>
                  <a:lnTo>
                    <a:pt x="53" y="11"/>
                  </a:lnTo>
                  <a:cubicBezTo>
                    <a:pt x="53" y="11"/>
                    <a:pt x="53" y="11"/>
                    <a:pt x="54" y="12"/>
                  </a:cubicBezTo>
                  <a:cubicBezTo>
                    <a:pt x="54" y="10"/>
                    <a:pt x="55" y="9"/>
                    <a:pt x="55" y="9"/>
                  </a:cubicBezTo>
                  <a:lnTo>
                    <a:pt x="55" y="9"/>
                  </a:lnTo>
                  <a:cubicBezTo>
                    <a:pt x="55" y="9"/>
                    <a:pt x="54" y="10"/>
                    <a:pt x="53" y="11"/>
                  </a:cubicBezTo>
                  <a:lnTo>
                    <a:pt x="53" y="11"/>
                  </a:lnTo>
                  <a:cubicBezTo>
                    <a:pt x="51" y="3"/>
                    <a:pt x="48" y="1"/>
                    <a:pt x="44"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1"/>
            <p:cNvSpPr/>
            <p:nvPr/>
          </p:nvSpPr>
          <p:spPr>
            <a:xfrm>
              <a:off x="2059029" y="2269941"/>
              <a:ext cx="5786" cy="2955"/>
            </a:xfrm>
            <a:custGeom>
              <a:rect b="b" l="l" r="r" t="t"/>
              <a:pathLst>
                <a:path extrusionOk="0" h="28" w="63">
                  <a:moveTo>
                    <a:pt x="18" y="1"/>
                  </a:moveTo>
                  <a:lnTo>
                    <a:pt x="1" y="9"/>
                  </a:lnTo>
                  <a:lnTo>
                    <a:pt x="63" y="27"/>
                  </a:lnTo>
                  <a:lnTo>
                    <a:pt x="63" y="27"/>
                  </a:ln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1"/>
            <p:cNvSpPr/>
            <p:nvPr/>
          </p:nvSpPr>
          <p:spPr>
            <a:xfrm>
              <a:off x="2061509" y="2283977"/>
              <a:ext cx="15521" cy="27122"/>
            </a:xfrm>
            <a:custGeom>
              <a:rect b="b" l="l" r="r" t="t"/>
              <a:pathLst>
                <a:path extrusionOk="0" h="257" w="169">
                  <a:moveTo>
                    <a:pt x="71" y="0"/>
                  </a:moveTo>
                  <a:lnTo>
                    <a:pt x="0" y="35"/>
                  </a:lnTo>
                  <a:cubicBezTo>
                    <a:pt x="36" y="106"/>
                    <a:pt x="106" y="177"/>
                    <a:pt x="106" y="256"/>
                  </a:cubicBezTo>
                  <a:cubicBezTo>
                    <a:pt x="168" y="141"/>
                    <a:pt x="53" y="133"/>
                    <a:pt x="53" y="35"/>
                  </a:cubicBezTo>
                  <a:lnTo>
                    <a:pt x="71"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1"/>
            <p:cNvSpPr/>
            <p:nvPr/>
          </p:nvSpPr>
          <p:spPr>
            <a:xfrm>
              <a:off x="2062336" y="2344449"/>
              <a:ext cx="3123" cy="6649"/>
            </a:xfrm>
            <a:custGeom>
              <a:rect b="b" l="l" r="r" t="t"/>
              <a:pathLst>
                <a:path extrusionOk="0" h="63" w="34">
                  <a:moveTo>
                    <a:pt x="9" y="1"/>
                  </a:moveTo>
                  <a:cubicBezTo>
                    <a:pt x="0" y="10"/>
                    <a:pt x="0" y="10"/>
                    <a:pt x="0" y="19"/>
                  </a:cubicBezTo>
                  <a:cubicBezTo>
                    <a:pt x="0" y="27"/>
                    <a:pt x="9" y="36"/>
                    <a:pt x="9" y="63"/>
                  </a:cubicBezTo>
                  <a:cubicBezTo>
                    <a:pt x="18" y="47"/>
                    <a:pt x="26" y="45"/>
                    <a:pt x="29" y="45"/>
                  </a:cubicBezTo>
                  <a:cubicBezTo>
                    <a:pt x="31" y="45"/>
                    <a:pt x="32" y="45"/>
                    <a:pt x="32" y="45"/>
                  </a:cubicBezTo>
                  <a:cubicBezTo>
                    <a:pt x="33" y="45"/>
                    <a:pt x="27" y="41"/>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1"/>
            <p:cNvSpPr/>
            <p:nvPr/>
          </p:nvSpPr>
          <p:spPr>
            <a:xfrm>
              <a:off x="2060958" y="2345082"/>
              <a:ext cx="1469" cy="3061"/>
            </a:xfrm>
            <a:custGeom>
              <a:rect b="b" l="l" r="r" t="t"/>
              <a:pathLst>
                <a:path extrusionOk="0" h="29" w="16">
                  <a:moveTo>
                    <a:pt x="7" y="1"/>
                  </a:moveTo>
                  <a:cubicBezTo>
                    <a:pt x="1" y="1"/>
                    <a:pt x="0" y="29"/>
                    <a:pt x="6" y="29"/>
                  </a:cubicBezTo>
                  <a:cubicBezTo>
                    <a:pt x="8" y="29"/>
                    <a:pt x="11" y="25"/>
                    <a:pt x="15" y="13"/>
                  </a:cubicBezTo>
                  <a:cubicBezTo>
                    <a:pt x="12" y="4"/>
                    <a:pt x="9" y="1"/>
                    <a:pt x="7"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61"/>
            <p:cNvSpPr/>
            <p:nvPr/>
          </p:nvSpPr>
          <p:spPr>
            <a:xfrm>
              <a:off x="2063897" y="2361228"/>
              <a:ext cx="4959" cy="10237"/>
            </a:xfrm>
            <a:custGeom>
              <a:rect b="b" l="l" r="r" t="t"/>
              <a:pathLst>
                <a:path extrusionOk="0" h="97" w="54">
                  <a:moveTo>
                    <a:pt x="18" y="1"/>
                  </a:moveTo>
                  <a:cubicBezTo>
                    <a:pt x="1" y="27"/>
                    <a:pt x="10" y="80"/>
                    <a:pt x="1" y="80"/>
                  </a:cubicBezTo>
                  <a:cubicBezTo>
                    <a:pt x="9" y="91"/>
                    <a:pt x="15" y="96"/>
                    <a:pt x="21" y="96"/>
                  </a:cubicBezTo>
                  <a:cubicBezTo>
                    <a:pt x="33" y="96"/>
                    <a:pt x="41" y="70"/>
                    <a:pt x="54" y="27"/>
                  </a:cubicBez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5" name="Google Shape;10115;p61"/>
            <p:cNvSpPr/>
            <p:nvPr/>
          </p:nvSpPr>
          <p:spPr>
            <a:xfrm>
              <a:off x="2072806" y="2362178"/>
              <a:ext cx="2572" cy="2005"/>
            </a:xfrm>
            <a:custGeom>
              <a:rect b="b" l="l" r="r" t="t"/>
              <a:pathLst>
                <a:path extrusionOk="0" h="19" w="28">
                  <a:moveTo>
                    <a:pt x="1" y="1"/>
                  </a:moveTo>
                  <a:cubicBezTo>
                    <a:pt x="1" y="10"/>
                    <a:pt x="1" y="18"/>
                    <a:pt x="27" y="18"/>
                  </a:cubicBez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1"/>
            <p:cNvSpPr/>
            <p:nvPr/>
          </p:nvSpPr>
          <p:spPr>
            <a:xfrm>
              <a:off x="2069591" y="2358485"/>
              <a:ext cx="5235" cy="3799"/>
            </a:xfrm>
            <a:custGeom>
              <a:rect b="b" l="l" r="r" t="t"/>
              <a:pathLst>
                <a:path extrusionOk="0" h="36" w="57">
                  <a:moveTo>
                    <a:pt x="1" y="0"/>
                  </a:moveTo>
                  <a:lnTo>
                    <a:pt x="36" y="36"/>
                  </a:lnTo>
                  <a:cubicBezTo>
                    <a:pt x="42" y="23"/>
                    <a:pt x="57" y="7"/>
                    <a:pt x="50" y="7"/>
                  </a:cubicBezTo>
                  <a:cubicBezTo>
                    <a:pt x="47" y="7"/>
                    <a:pt x="40" y="10"/>
                    <a:pt x="27" y="18"/>
                  </a:cubicBezTo>
                  <a:cubicBezTo>
                    <a:pt x="45" y="0"/>
                    <a:pt x="27" y="9"/>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1"/>
            <p:cNvSpPr/>
            <p:nvPr/>
          </p:nvSpPr>
          <p:spPr>
            <a:xfrm>
              <a:off x="2067479" y="2341494"/>
              <a:ext cx="6245" cy="12453"/>
            </a:xfrm>
            <a:custGeom>
              <a:rect b="b" l="l" r="r" t="t"/>
              <a:pathLst>
                <a:path extrusionOk="0" h="118" w="68">
                  <a:moveTo>
                    <a:pt x="32" y="0"/>
                  </a:moveTo>
                  <a:cubicBezTo>
                    <a:pt x="12" y="0"/>
                    <a:pt x="0" y="53"/>
                    <a:pt x="24" y="117"/>
                  </a:cubicBezTo>
                  <a:cubicBezTo>
                    <a:pt x="31" y="75"/>
                    <a:pt x="32" y="39"/>
                    <a:pt x="50" y="39"/>
                  </a:cubicBezTo>
                  <a:cubicBezTo>
                    <a:pt x="55" y="39"/>
                    <a:pt x="60" y="41"/>
                    <a:pt x="68" y="47"/>
                  </a:cubicBezTo>
                  <a:cubicBezTo>
                    <a:pt x="56" y="14"/>
                    <a:pt x="43" y="0"/>
                    <a:pt x="32"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1"/>
            <p:cNvSpPr/>
            <p:nvPr/>
          </p:nvSpPr>
          <p:spPr>
            <a:xfrm>
              <a:off x="2076112" y="2296958"/>
              <a:ext cx="3306" cy="8126"/>
            </a:xfrm>
            <a:custGeom>
              <a:rect b="b" l="l" r="r" t="t"/>
              <a:pathLst>
                <a:path extrusionOk="0" h="77" w="36">
                  <a:moveTo>
                    <a:pt x="0" y="1"/>
                  </a:moveTo>
                  <a:lnTo>
                    <a:pt x="0" y="1"/>
                  </a:lnTo>
                  <a:cubicBezTo>
                    <a:pt x="16" y="8"/>
                    <a:pt x="4" y="76"/>
                    <a:pt x="18" y="76"/>
                  </a:cubicBezTo>
                  <a:cubicBezTo>
                    <a:pt x="21" y="76"/>
                    <a:pt x="23" y="75"/>
                    <a:pt x="27" y="71"/>
                  </a:cubicBezTo>
                  <a:lnTo>
                    <a:pt x="36" y="10"/>
                  </a:lnTo>
                  <a:lnTo>
                    <a:pt x="0"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61"/>
            <p:cNvSpPr/>
            <p:nvPr/>
          </p:nvSpPr>
          <p:spPr>
            <a:xfrm>
              <a:off x="2074459" y="2392994"/>
              <a:ext cx="4959" cy="11292"/>
            </a:xfrm>
            <a:custGeom>
              <a:rect b="b" l="l" r="r" t="t"/>
              <a:pathLst>
                <a:path extrusionOk="0" h="107" w="54">
                  <a:moveTo>
                    <a:pt x="27" y="0"/>
                  </a:moveTo>
                  <a:cubicBezTo>
                    <a:pt x="27" y="25"/>
                    <a:pt x="27" y="74"/>
                    <a:pt x="4" y="102"/>
                  </a:cubicBezTo>
                  <a:lnTo>
                    <a:pt x="4" y="102"/>
                  </a:lnTo>
                  <a:cubicBezTo>
                    <a:pt x="21" y="82"/>
                    <a:pt x="37" y="42"/>
                    <a:pt x="54" y="18"/>
                  </a:cubicBezTo>
                  <a:lnTo>
                    <a:pt x="27" y="0"/>
                  </a:lnTo>
                  <a:close/>
                  <a:moveTo>
                    <a:pt x="4" y="102"/>
                  </a:moveTo>
                  <a:lnTo>
                    <a:pt x="4" y="102"/>
                  </a:lnTo>
                  <a:cubicBezTo>
                    <a:pt x="3" y="103"/>
                    <a:pt x="2" y="105"/>
                    <a:pt x="1" y="106"/>
                  </a:cubicBezTo>
                  <a:lnTo>
                    <a:pt x="1" y="106"/>
                  </a:lnTo>
                  <a:cubicBezTo>
                    <a:pt x="2" y="105"/>
                    <a:pt x="3" y="103"/>
                    <a:pt x="4" y="102"/>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61"/>
            <p:cNvSpPr/>
            <p:nvPr/>
          </p:nvSpPr>
          <p:spPr>
            <a:xfrm>
              <a:off x="2079327" y="2393416"/>
              <a:ext cx="4133" cy="4327"/>
            </a:xfrm>
            <a:custGeom>
              <a:rect b="b" l="l" r="r" t="t"/>
              <a:pathLst>
                <a:path extrusionOk="0" h="41" w="45">
                  <a:moveTo>
                    <a:pt x="23" y="0"/>
                  </a:moveTo>
                  <a:cubicBezTo>
                    <a:pt x="16" y="0"/>
                    <a:pt x="8" y="6"/>
                    <a:pt x="1" y="14"/>
                  </a:cubicBezTo>
                  <a:lnTo>
                    <a:pt x="45" y="40"/>
                  </a:lnTo>
                  <a:cubicBezTo>
                    <a:pt x="40" y="10"/>
                    <a:pt x="32" y="0"/>
                    <a:pt x="23"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1"/>
            <p:cNvSpPr/>
            <p:nvPr/>
          </p:nvSpPr>
          <p:spPr>
            <a:xfrm>
              <a:off x="2074459" y="2351941"/>
              <a:ext cx="8174" cy="5699"/>
            </a:xfrm>
            <a:custGeom>
              <a:rect b="b" l="l" r="r" t="t"/>
              <a:pathLst>
                <a:path extrusionOk="0" h="54" w="89">
                  <a:moveTo>
                    <a:pt x="1" y="1"/>
                  </a:moveTo>
                  <a:lnTo>
                    <a:pt x="89" y="54"/>
                  </a:lnTo>
                  <a:lnTo>
                    <a:pt x="89" y="36"/>
                  </a:ln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1"/>
            <p:cNvSpPr/>
            <p:nvPr/>
          </p:nvSpPr>
          <p:spPr>
            <a:xfrm>
              <a:off x="2076939" y="2428348"/>
              <a:ext cx="6521" cy="1055"/>
            </a:xfrm>
            <a:custGeom>
              <a:rect b="b" l="l" r="r" t="t"/>
              <a:pathLst>
                <a:path extrusionOk="0" h="10" w="71">
                  <a:moveTo>
                    <a:pt x="0" y="1"/>
                  </a:moveTo>
                  <a:lnTo>
                    <a:pt x="71" y="10"/>
                  </a:lnTo>
                  <a:lnTo>
                    <a:pt x="44"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1"/>
            <p:cNvSpPr/>
            <p:nvPr/>
          </p:nvSpPr>
          <p:spPr>
            <a:xfrm>
              <a:off x="2080153" y="2443229"/>
              <a:ext cx="7347" cy="14142"/>
            </a:xfrm>
            <a:custGeom>
              <a:rect b="b" l="l" r="r" t="t"/>
              <a:pathLst>
                <a:path extrusionOk="0" h="134" w="80">
                  <a:moveTo>
                    <a:pt x="62" y="1"/>
                  </a:moveTo>
                  <a:lnTo>
                    <a:pt x="62" y="1"/>
                  </a:lnTo>
                  <a:cubicBezTo>
                    <a:pt x="29" y="9"/>
                    <a:pt x="19" y="81"/>
                    <a:pt x="3" y="81"/>
                  </a:cubicBezTo>
                  <a:cubicBezTo>
                    <a:pt x="2" y="81"/>
                    <a:pt x="1" y="81"/>
                    <a:pt x="0" y="80"/>
                  </a:cubicBezTo>
                  <a:lnTo>
                    <a:pt x="0" y="80"/>
                  </a:lnTo>
                  <a:cubicBezTo>
                    <a:pt x="18" y="116"/>
                    <a:pt x="45" y="125"/>
                    <a:pt x="80" y="133"/>
                  </a:cubicBezTo>
                  <a:cubicBezTo>
                    <a:pt x="53" y="116"/>
                    <a:pt x="53" y="72"/>
                    <a:pt x="62"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1"/>
            <p:cNvSpPr/>
            <p:nvPr/>
          </p:nvSpPr>
          <p:spPr>
            <a:xfrm>
              <a:off x="2087409" y="2457265"/>
              <a:ext cx="4133" cy="2005"/>
            </a:xfrm>
            <a:custGeom>
              <a:rect b="b" l="l" r="r" t="t"/>
              <a:pathLst>
                <a:path extrusionOk="0" h="19" w="45">
                  <a:moveTo>
                    <a:pt x="1" y="0"/>
                  </a:moveTo>
                  <a:cubicBezTo>
                    <a:pt x="10" y="9"/>
                    <a:pt x="27" y="18"/>
                    <a:pt x="45" y="18"/>
                  </a:cubicBezTo>
                  <a:cubicBezTo>
                    <a:pt x="36" y="9"/>
                    <a:pt x="19"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1"/>
            <p:cNvSpPr/>
            <p:nvPr/>
          </p:nvSpPr>
          <p:spPr>
            <a:xfrm>
              <a:off x="2083368" y="2409774"/>
              <a:ext cx="2572" cy="9393"/>
            </a:xfrm>
            <a:custGeom>
              <a:rect b="b" l="l" r="r" t="t"/>
              <a:pathLst>
                <a:path extrusionOk="0" h="89" w="28">
                  <a:moveTo>
                    <a:pt x="27" y="0"/>
                  </a:moveTo>
                  <a:cubicBezTo>
                    <a:pt x="18" y="18"/>
                    <a:pt x="1" y="53"/>
                    <a:pt x="1" y="88"/>
                  </a:cubicBezTo>
                  <a:lnTo>
                    <a:pt x="27" y="27"/>
                  </a:lnTo>
                  <a:cubicBezTo>
                    <a:pt x="27" y="18"/>
                    <a:pt x="27" y="9"/>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1"/>
            <p:cNvSpPr/>
            <p:nvPr/>
          </p:nvSpPr>
          <p:spPr>
            <a:xfrm>
              <a:off x="2085848" y="2411568"/>
              <a:ext cx="1653" cy="6649"/>
            </a:xfrm>
            <a:custGeom>
              <a:rect b="b" l="l" r="r" t="t"/>
              <a:pathLst>
                <a:path extrusionOk="0" h="63" w="18">
                  <a:moveTo>
                    <a:pt x="9" y="1"/>
                  </a:moveTo>
                  <a:lnTo>
                    <a:pt x="0" y="10"/>
                  </a:lnTo>
                  <a:cubicBezTo>
                    <a:pt x="9" y="36"/>
                    <a:pt x="18" y="53"/>
                    <a:pt x="18" y="62"/>
                  </a:cubicBezTo>
                  <a:lnTo>
                    <a:pt x="18" y="62"/>
                  </a:lnTo>
                  <a:cubicBezTo>
                    <a:pt x="18" y="53"/>
                    <a:pt x="9" y="36"/>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7" name="Google Shape;10127;p61"/>
            <p:cNvSpPr/>
            <p:nvPr/>
          </p:nvSpPr>
          <p:spPr>
            <a:xfrm>
              <a:off x="2085848" y="2408824"/>
              <a:ext cx="92" cy="1055"/>
            </a:xfrm>
            <a:custGeom>
              <a:rect b="b" l="l" r="r" t="t"/>
              <a:pathLst>
                <a:path extrusionOk="0" h="10" w="1">
                  <a:moveTo>
                    <a:pt x="0" y="0"/>
                  </a:moveTo>
                  <a:lnTo>
                    <a:pt x="0" y="9"/>
                  </a:lnTo>
                  <a:cubicBezTo>
                    <a:pt x="0" y="0"/>
                    <a:pt x="0" y="0"/>
                    <a:pt x="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8" name="Google Shape;10128;p61"/>
            <p:cNvSpPr/>
            <p:nvPr/>
          </p:nvSpPr>
          <p:spPr>
            <a:xfrm>
              <a:off x="2083368" y="2370621"/>
              <a:ext cx="8174" cy="8232"/>
            </a:xfrm>
            <a:custGeom>
              <a:rect b="b" l="l" r="r" t="t"/>
              <a:pathLst>
                <a:path extrusionOk="0" h="78" w="89">
                  <a:moveTo>
                    <a:pt x="89" y="0"/>
                  </a:moveTo>
                  <a:cubicBezTo>
                    <a:pt x="56" y="8"/>
                    <a:pt x="46" y="63"/>
                    <a:pt x="9" y="63"/>
                  </a:cubicBezTo>
                  <a:cubicBezTo>
                    <a:pt x="6" y="63"/>
                    <a:pt x="4" y="63"/>
                    <a:pt x="1" y="62"/>
                  </a:cubicBezTo>
                  <a:lnTo>
                    <a:pt x="1" y="62"/>
                  </a:lnTo>
                  <a:cubicBezTo>
                    <a:pt x="13" y="66"/>
                    <a:pt x="31" y="78"/>
                    <a:pt x="47" y="78"/>
                  </a:cubicBezTo>
                  <a:cubicBezTo>
                    <a:pt x="67" y="78"/>
                    <a:pt x="84" y="62"/>
                    <a:pt x="8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1"/>
            <p:cNvSpPr/>
            <p:nvPr/>
          </p:nvSpPr>
          <p:spPr>
            <a:xfrm>
              <a:off x="2085021" y="2392044"/>
              <a:ext cx="4133" cy="7493"/>
            </a:xfrm>
            <a:custGeom>
              <a:rect b="b" l="l" r="r" t="t"/>
              <a:pathLst>
                <a:path extrusionOk="0" h="71" w="45">
                  <a:moveTo>
                    <a:pt x="36" y="0"/>
                  </a:moveTo>
                  <a:cubicBezTo>
                    <a:pt x="28" y="8"/>
                    <a:pt x="20" y="37"/>
                    <a:pt x="6" y="37"/>
                  </a:cubicBezTo>
                  <a:cubicBezTo>
                    <a:pt x="4" y="37"/>
                    <a:pt x="2" y="37"/>
                    <a:pt x="0" y="36"/>
                  </a:cubicBezTo>
                  <a:lnTo>
                    <a:pt x="0" y="36"/>
                  </a:lnTo>
                  <a:lnTo>
                    <a:pt x="45" y="71"/>
                  </a:lnTo>
                  <a:lnTo>
                    <a:pt x="36"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0" name="Google Shape;10130;p61"/>
            <p:cNvSpPr/>
            <p:nvPr/>
          </p:nvSpPr>
          <p:spPr>
            <a:xfrm>
              <a:off x="2089062" y="2399432"/>
              <a:ext cx="2480" cy="3905"/>
            </a:xfrm>
            <a:custGeom>
              <a:rect b="b" l="l" r="r" t="t"/>
              <a:pathLst>
                <a:path extrusionOk="0" h="37" w="27">
                  <a:moveTo>
                    <a:pt x="1" y="1"/>
                  </a:moveTo>
                  <a:lnTo>
                    <a:pt x="9" y="36"/>
                  </a:lnTo>
                  <a:lnTo>
                    <a:pt x="27" y="19"/>
                  </a:lnTo>
                  <a:lnTo>
                    <a:pt x="1"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61"/>
            <p:cNvSpPr/>
            <p:nvPr/>
          </p:nvSpPr>
          <p:spPr>
            <a:xfrm>
              <a:off x="2091450" y="2436791"/>
              <a:ext cx="5786" cy="13086"/>
            </a:xfrm>
            <a:custGeom>
              <a:rect b="b" l="l" r="r" t="t"/>
              <a:pathLst>
                <a:path extrusionOk="0" h="124" w="63">
                  <a:moveTo>
                    <a:pt x="36" y="0"/>
                  </a:moveTo>
                  <a:cubicBezTo>
                    <a:pt x="27" y="9"/>
                    <a:pt x="1" y="27"/>
                    <a:pt x="10" y="62"/>
                  </a:cubicBezTo>
                  <a:cubicBezTo>
                    <a:pt x="36" y="71"/>
                    <a:pt x="45" y="97"/>
                    <a:pt x="63" y="124"/>
                  </a:cubicBezTo>
                  <a:cubicBezTo>
                    <a:pt x="54" y="80"/>
                    <a:pt x="54" y="35"/>
                    <a:pt x="36"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1"/>
            <p:cNvSpPr/>
            <p:nvPr/>
          </p:nvSpPr>
          <p:spPr>
            <a:xfrm>
              <a:off x="2089889" y="2426976"/>
              <a:ext cx="827" cy="528"/>
            </a:xfrm>
            <a:custGeom>
              <a:rect b="b" l="l" r="r" t="t"/>
              <a:pathLst>
                <a:path extrusionOk="0" h="5" w="9">
                  <a:moveTo>
                    <a:pt x="6" y="1"/>
                  </a:moveTo>
                  <a:cubicBezTo>
                    <a:pt x="5" y="1"/>
                    <a:pt x="3" y="2"/>
                    <a:pt x="0" y="5"/>
                  </a:cubicBezTo>
                  <a:cubicBezTo>
                    <a:pt x="6" y="5"/>
                    <a:pt x="8" y="1"/>
                    <a:pt x="6"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61"/>
            <p:cNvSpPr/>
            <p:nvPr/>
          </p:nvSpPr>
          <p:spPr>
            <a:xfrm>
              <a:off x="2106053" y="2483332"/>
              <a:ext cx="92" cy="2005"/>
            </a:xfrm>
            <a:custGeom>
              <a:rect b="b" l="l" r="r" t="t"/>
              <a:pathLst>
                <a:path extrusionOk="0" h="19" w="1">
                  <a:moveTo>
                    <a:pt x="1" y="18"/>
                  </a:moveTo>
                  <a:cubicBezTo>
                    <a:pt x="1" y="9"/>
                    <a:pt x="1" y="9"/>
                    <a:pt x="1" y="1"/>
                  </a:cubicBezTo>
                  <a:lnTo>
                    <a:pt x="1" y="9"/>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61"/>
            <p:cNvSpPr/>
            <p:nvPr/>
          </p:nvSpPr>
          <p:spPr>
            <a:xfrm>
              <a:off x="2092277" y="2431198"/>
              <a:ext cx="4133" cy="5699"/>
            </a:xfrm>
            <a:custGeom>
              <a:rect b="b" l="l" r="r" t="t"/>
              <a:pathLst>
                <a:path extrusionOk="0" h="54" w="45">
                  <a:moveTo>
                    <a:pt x="1" y="0"/>
                  </a:moveTo>
                  <a:cubicBezTo>
                    <a:pt x="10" y="18"/>
                    <a:pt x="18" y="35"/>
                    <a:pt x="27" y="53"/>
                  </a:cubicBezTo>
                  <a:cubicBezTo>
                    <a:pt x="36" y="53"/>
                    <a:pt x="45" y="44"/>
                    <a:pt x="36" y="44"/>
                  </a:cubicBezTo>
                  <a:cubicBezTo>
                    <a:pt x="36" y="9"/>
                    <a:pt x="18"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1"/>
            <p:cNvSpPr/>
            <p:nvPr/>
          </p:nvSpPr>
          <p:spPr>
            <a:xfrm>
              <a:off x="2094940" y="2459164"/>
              <a:ext cx="2296" cy="7599"/>
            </a:xfrm>
            <a:custGeom>
              <a:rect b="b" l="l" r="r" t="t"/>
              <a:pathLst>
                <a:path extrusionOk="0" h="72" w="25">
                  <a:moveTo>
                    <a:pt x="25" y="0"/>
                  </a:moveTo>
                  <a:cubicBezTo>
                    <a:pt x="17" y="25"/>
                    <a:pt x="1" y="72"/>
                    <a:pt x="13" y="72"/>
                  </a:cubicBezTo>
                  <a:cubicBezTo>
                    <a:pt x="14" y="72"/>
                    <a:pt x="15" y="71"/>
                    <a:pt x="16" y="71"/>
                  </a:cubicBezTo>
                  <a:cubicBezTo>
                    <a:pt x="16" y="44"/>
                    <a:pt x="16" y="27"/>
                    <a:pt x="2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61"/>
            <p:cNvSpPr/>
            <p:nvPr/>
          </p:nvSpPr>
          <p:spPr>
            <a:xfrm>
              <a:off x="2088695" y="2430248"/>
              <a:ext cx="459" cy="1161"/>
            </a:xfrm>
            <a:custGeom>
              <a:rect b="b" l="l" r="r" t="t"/>
              <a:pathLst>
                <a:path extrusionOk="0" h="11" w="5">
                  <a:moveTo>
                    <a:pt x="5" y="0"/>
                  </a:moveTo>
                  <a:cubicBezTo>
                    <a:pt x="1" y="8"/>
                    <a:pt x="0" y="11"/>
                    <a:pt x="1" y="11"/>
                  </a:cubicBezTo>
                  <a:cubicBezTo>
                    <a:pt x="2" y="11"/>
                    <a:pt x="5" y="5"/>
                    <a:pt x="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61"/>
            <p:cNvSpPr/>
            <p:nvPr/>
          </p:nvSpPr>
          <p:spPr>
            <a:xfrm>
              <a:off x="2089062" y="2427398"/>
              <a:ext cx="3306" cy="3905"/>
            </a:xfrm>
            <a:custGeom>
              <a:rect b="b" l="l" r="r" t="t"/>
              <a:pathLst>
                <a:path extrusionOk="0" h="37" w="36">
                  <a:moveTo>
                    <a:pt x="9" y="1"/>
                  </a:moveTo>
                  <a:cubicBezTo>
                    <a:pt x="9" y="10"/>
                    <a:pt x="9" y="19"/>
                    <a:pt x="1" y="27"/>
                  </a:cubicBezTo>
                  <a:cubicBezTo>
                    <a:pt x="9" y="36"/>
                    <a:pt x="27" y="36"/>
                    <a:pt x="36" y="36"/>
                  </a:cubicBezTo>
                  <a:cubicBezTo>
                    <a:pt x="36" y="19"/>
                    <a:pt x="18" y="10"/>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61"/>
            <p:cNvSpPr/>
            <p:nvPr/>
          </p:nvSpPr>
          <p:spPr>
            <a:xfrm>
              <a:off x="2106053" y="2453254"/>
              <a:ext cx="27736" cy="31133"/>
            </a:xfrm>
            <a:custGeom>
              <a:rect b="b" l="l" r="r" t="t"/>
              <a:pathLst>
                <a:path extrusionOk="0" h="295" w="302">
                  <a:moveTo>
                    <a:pt x="210" y="0"/>
                  </a:moveTo>
                  <a:cubicBezTo>
                    <a:pt x="153" y="0"/>
                    <a:pt x="50" y="162"/>
                    <a:pt x="1" y="286"/>
                  </a:cubicBezTo>
                  <a:cubicBezTo>
                    <a:pt x="10" y="277"/>
                    <a:pt x="19" y="270"/>
                    <a:pt x="31" y="270"/>
                  </a:cubicBezTo>
                  <a:cubicBezTo>
                    <a:pt x="43" y="270"/>
                    <a:pt x="58" y="277"/>
                    <a:pt x="80" y="294"/>
                  </a:cubicBezTo>
                  <a:cubicBezTo>
                    <a:pt x="89" y="253"/>
                    <a:pt x="81" y="116"/>
                    <a:pt x="125" y="116"/>
                  </a:cubicBezTo>
                  <a:cubicBezTo>
                    <a:pt x="128" y="116"/>
                    <a:pt x="130" y="117"/>
                    <a:pt x="133" y="118"/>
                  </a:cubicBezTo>
                  <a:cubicBezTo>
                    <a:pt x="178" y="171"/>
                    <a:pt x="142" y="197"/>
                    <a:pt x="133" y="259"/>
                  </a:cubicBezTo>
                  <a:cubicBezTo>
                    <a:pt x="145" y="230"/>
                    <a:pt x="159" y="223"/>
                    <a:pt x="176" y="223"/>
                  </a:cubicBezTo>
                  <a:cubicBezTo>
                    <a:pt x="192" y="223"/>
                    <a:pt x="211" y="230"/>
                    <a:pt x="231" y="230"/>
                  </a:cubicBezTo>
                  <a:cubicBezTo>
                    <a:pt x="253" y="230"/>
                    <a:pt x="277" y="222"/>
                    <a:pt x="301" y="189"/>
                  </a:cubicBezTo>
                  <a:lnTo>
                    <a:pt x="248" y="144"/>
                  </a:lnTo>
                  <a:cubicBezTo>
                    <a:pt x="266" y="136"/>
                    <a:pt x="292" y="136"/>
                    <a:pt x="292" y="109"/>
                  </a:cubicBezTo>
                  <a:lnTo>
                    <a:pt x="292" y="109"/>
                  </a:lnTo>
                  <a:cubicBezTo>
                    <a:pt x="283" y="118"/>
                    <a:pt x="273" y="122"/>
                    <a:pt x="263" y="122"/>
                  </a:cubicBezTo>
                  <a:cubicBezTo>
                    <a:pt x="232" y="122"/>
                    <a:pt x="202" y="83"/>
                    <a:pt x="222" y="3"/>
                  </a:cubicBezTo>
                  <a:cubicBezTo>
                    <a:pt x="218" y="1"/>
                    <a:pt x="214" y="0"/>
                    <a:pt x="21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1"/>
            <p:cNvSpPr/>
            <p:nvPr/>
          </p:nvSpPr>
          <p:spPr>
            <a:xfrm>
              <a:off x="2100451" y="2468451"/>
              <a:ext cx="5694" cy="17308"/>
            </a:xfrm>
            <a:custGeom>
              <a:rect b="b" l="l" r="r" t="t"/>
              <a:pathLst>
                <a:path extrusionOk="0" h="164" w="62">
                  <a:moveTo>
                    <a:pt x="18" y="0"/>
                  </a:moveTo>
                  <a:lnTo>
                    <a:pt x="18" y="0"/>
                  </a:lnTo>
                  <a:cubicBezTo>
                    <a:pt x="27" y="36"/>
                    <a:pt x="18" y="80"/>
                    <a:pt x="0" y="150"/>
                  </a:cubicBezTo>
                  <a:cubicBezTo>
                    <a:pt x="13" y="159"/>
                    <a:pt x="24" y="164"/>
                    <a:pt x="34" y="164"/>
                  </a:cubicBezTo>
                  <a:cubicBezTo>
                    <a:pt x="44" y="164"/>
                    <a:pt x="53" y="159"/>
                    <a:pt x="62" y="150"/>
                  </a:cubicBezTo>
                  <a:lnTo>
                    <a:pt x="27" y="18"/>
                  </a:lnTo>
                  <a:lnTo>
                    <a:pt x="35" y="18"/>
                  </a:lnTo>
                  <a:lnTo>
                    <a:pt x="18"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1"/>
            <p:cNvSpPr/>
            <p:nvPr/>
          </p:nvSpPr>
          <p:spPr>
            <a:xfrm>
              <a:off x="2097144" y="2444178"/>
              <a:ext cx="13133" cy="24379"/>
            </a:xfrm>
            <a:custGeom>
              <a:rect b="b" l="l" r="r" t="t"/>
              <a:pathLst>
                <a:path extrusionOk="0" h="231" w="143">
                  <a:moveTo>
                    <a:pt x="63" y="1"/>
                  </a:moveTo>
                  <a:lnTo>
                    <a:pt x="63" y="1"/>
                  </a:lnTo>
                  <a:cubicBezTo>
                    <a:pt x="80" y="47"/>
                    <a:pt x="78" y="55"/>
                    <a:pt x="69" y="55"/>
                  </a:cubicBezTo>
                  <a:cubicBezTo>
                    <a:pt x="65" y="55"/>
                    <a:pt x="59" y="53"/>
                    <a:pt x="53" y="53"/>
                  </a:cubicBezTo>
                  <a:cubicBezTo>
                    <a:pt x="40" y="53"/>
                    <a:pt x="27" y="60"/>
                    <a:pt x="27" y="107"/>
                  </a:cubicBezTo>
                  <a:cubicBezTo>
                    <a:pt x="10" y="98"/>
                    <a:pt x="1" y="71"/>
                    <a:pt x="1" y="54"/>
                  </a:cubicBezTo>
                  <a:cubicBezTo>
                    <a:pt x="1" y="77"/>
                    <a:pt x="1" y="108"/>
                    <a:pt x="1" y="133"/>
                  </a:cubicBezTo>
                  <a:cubicBezTo>
                    <a:pt x="1" y="127"/>
                    <a:pt x="5" y="121"/>
                    <a:pt x="8" y="121"/>
                  </a:cubicBezTo>
                  <a:cubicBezTo>
                    <a:pt x="9" y="121"/>
                    <a:pt x="10" y="122"/>
                    <a:pt x="10" y="124"/>
                  </a:cubicBezTo>
                  <a:cubicBezTo>
                    <a:pt x="10" y="124"/>
                    <a:pt x="18" y="116"/>
                    <a:pt x="27" y="116"/>
                  </a:cubicBezTo>
                  <a:cubicBezTo>
                    <a:pt x="71" y="89"/>
                    <a:pt x="107" y="133"/>
                    <a:pt x="142" y="45"/>
                  </a:cubicBezTo>
                  <a:cubicBezTo>
                    <a:pt x="130" y="13"/>
                    <a:pt x="118" y="6"/>
                    <a:pt x="106" y="6"/>
                  </a:cubicBezTo>
                  <a:cubicBezTo>
                    <a:pt x="98" y="6"/>
                    <a:pt x="90" y="9"/>
                    <a:pt x="82" y="9"/>
                  </a:cubicBezTo>
                  <a:cubicBezTo>
                    <a:pt x="75" y="9"/>
                    <a:pt x="69" y="7"/>
                    <a:pt x="63" y="1"/>
                  </a:cubicBezTo>
                  <a:close/>
                  <a:moveTo>
                    <a:pt x="27" y="116"/>
                  </a:moveTo>
                  <a:cubicBezTo>
                    <a:pt x="27" y="134"/>
                    <a:pt x="26" y="140"/>
                    <a:pt x="23" y="140"/>
                  </a:cubicBezTo>
                  <a:cubicBezTo>
                    <a:pt x="20" y="140"/>
                    <a:pt x="15" y="129"/>
                    <a:pt x="10" y="124"/>
                  </a:cubicBezTo>
                  <a:lnTo>
                    <a:pt x="1" y="133"/>
                  </a:lnTo>
                  <a:lnTo>
                    <a:pt x="63" y="230"/>
                  </a:lnTo>
                  <a:cubicBezTo>
                    <a:pt x="54" y="195"/>
                    <a:pt x="45" y="169"/>
                    <a:pt x="27" y="11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1"/>
            <p:cNvSpPr/>
            <p:nvPr/>
          </p:nvSpPr>
          <p:spPr>
            <a:xfrm>
              <a:off x="2101185" y="2366822"/>
              <a:ext cx="918" cy="2005"/>
            </a:xfrm>
            <a:custGeom>
              <a:rect b="b" l="l" r="r" t="t"/>
              <a:pathLst>
                <a:path extrusionOk="0" h="19" w="10">
                  <a:moveTo>
                    <a:pt x="10" y="1"/>
                  </a:moveTo>
                  <a:cubicBezTo>
                    <a:pt x="1" y="10"/>
                    <a:pt x="1" y="19"/>
                    <a:pt x="1" y="19"/>
                  </a:cubicBezTo>
                  <a:cubicBezTo>
                    <a:pt x="1" y="19"/>
                    <a:pt x="10" y="19"/>
                    <a:pt x="1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61"/>
            <p:cNvSpPr/>
            <p:nvPr/>
          </p:nvSpPr>
          <p:spPr>
            <a:xfrm>
              <a:off x="2093103" y="2367877"/>
              <a:ext cx="7439" cy="26067"/>
            </a:xfrm>
            <a:custGeom>
              <a:rect b="b" l="l" r="r" t="t"/>
              <a:pathLst>
                <a:path extrusionOk="0" h="247" w="81">
                  <a:moveTo>
                    <a:pt x="62" y="0"/>
                  </a:moveTo>
                  <a:cubicBezTo>
                    <a:pt x="49" y="0"/>
                    <a:pt x="36" y="13"/>
                    <a:pt x="36" y="62"/>
                  </a:cubicBezTo>
                  <a:cubicBezTo>
                    <a:pt x="36" y="112"/>
                    <a:pt x="18" y="204"/>
                    <a:pt x="7" y="236"/>
                  </a:cubicBezTo>
                  <a:lnTo>
                    <a:pt x="7" y="236"/>
                  </a:lnTo>
                  <a:cubicBezTo>
                    <a:pt x="38" y="180"/>
                    <a:pt x="55" y="137"/>
                    <a:pt x="80" y="70"/>
                  </a:cubicBezTo>
                  <a:cubicBezTo>
                    <a:pt x="77" y="70"/>
                    <a:pt x="73" y="71"/>
                    <a:pt x="69" y="71"/>
                  </a:cubicBezTo>
                  <a:cubicBezTo>
                    <a:pt x="61" y="71"/>
                    <a:pt x="54" y="67"/>
                    <a:pt x="54" y="44"/>
                  </a:cubicBezTo>
                  <a:cubicBezTo>
                    <a:pt x="54" y="9"/>
                    <a:pt x="71" y="26"/>
                    <a:pt x="80" y="9"/>
                  </a:cubicBezTo>
                  <a:cubicBezTo>
                    <a:pt x="77" y="5"/>
                    <a:pt x="69" y="0"/>
                    <a:pt x="62" y="0"/>
                  </a:cubicBezTo>
                  <a:close/>
                  <a:moveTo>
                    <a:pt x="7" y="236"/>
                  </a:moveTo>
                  <a:lnTo>
                    <a:pt x="7" y="236"/>
                  </a:lnTo>
                  <a:cubicBezTo>
                    <a:pt x="5" y="239"/>
                    <a:pt x="3" y="243"/>
                    <a:pt x="1" y="247"/>
                  </a:cubicBezTo>
                  <a:cubicBezTo>
                    <a:pt x="2" y="247"/>
                    <a:pt x="4" y="243"/>
                    <a:pt x="7" y="23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1"/>
            <p:cNvSpPr/>
            <p:nvPr/>
          </p:nvSpPr>
          <p:spPr>
            <a:xfrm>
              <a:off x="2101185" y="2412518"/>
              <a:ext cx="6613" cy="11292"/>
            </a:xfrm>
            <a:custGeom>
              <a:rect b="b" l="l" r="r" t="t"/>
              <a:pathLst>
                <a:path extrusionOk="0" h="107" w="72">
                  <a:moveTo>
                    <a:pt x="31" y="1"/>
                  </a:moveTo>
                  <a:cubicBezTo>
                    <a:pt x="21" y="1"/>
                    <a:pt x="11" y="17"/>
                    <a:pt x="1" y="27"/>
                  </a:cubicBezTo>
                  <a:lnTo>
                    <a:pt x="54" y="107"/>
                  </a:lnTo>
                  <a:lnTo>
                    <a:pt x="72" y="9"/>
                  </a:lnTo>
                  <a:lnTo>
                    <a:pt x="54" y="36"/>
                  </a:lnTo>
                  <a:cubicBezTo>
                    <a:pt x="46" y="10"/>
                    <a:pt x="39" y="1"/>
                    <a:pt x="3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4" name="Google Shape;10144;p61"/>
            <p:cNvSpPr/>
            <p:nvPr/>
          </p:nvSpPr>
          <p:spPr>
            <a:xfrm>
              <a:off x="2099624" y="2488925"/>
              <a:ext cx="7347" cy="3799"/>
            </a:xfrm>
            <a:custGeom>
              <a:rect b="b" l="l" r="r" t="t"/>
              <a:pathLst>
                <a:path extrusionOk="0" h="36" w="80">
                  <a:moveTo>
                    <a:pt x="53" y="1"/>
                  </a:moveTo>
                  <a:lnTo>
                    <a:pt x="0" y="36"/>
                  </a:lnTo>
                  <a:lnTo>
                    <a:pt x="80" y="27"/>
                  </a:lnTo>
                  <a:lnTo>
                    <a:pt x="53"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61"/>
            <p:cNvSpPr/>
            <p:nvPr/>
          </p:nvSpPr>
          <p:spPr>
            <a:xfrm>
              <a:off x="2104492" y="2502011"/>
              <a:ext cx="4133" cy="4749"/>
            </a:xfrm>
            <a:custGeom>
              <a:rect b="b" l="l" r="r" t="t"/>
              <a:pathLst>
                <a:path extrusionOk="0" h="45" w="45">
                  <a:moveTo>
                    <a:pt x="44" y="0"/>
                  </a:moveTo>
                  <a:lnTo>
                    <a:pt x="0" y="36"/>
                  </a:lnTo>
                  <a:lnTo>
                    <a:pt x="36" y="44"/>
                  </a:lnTo>
                  <a:lnTo>
                    <a:pt x="44"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1"/>
            <p:cNvSpPr/>
            <p:nvPr/>
          </p:nvSpPr>
          <p:spPr>
            <a:xfrm>
              <a:off x="1981238" y="2860722"/>
              <a:ext cx="1653" cy="2955"/>
            </a:xfrm>
            <a:custGeom>
              <a:rect b="b" l="l" r="r" t="t"/>
              <a:pathLst>
                <a:path extrusionOk="0" h="28" w="18">
                  <a:moveTo>
                    <a:pt x="18" y="1"/>
                  </a:moveTo>
                  <a:cubicBezTo>
                    <a:pt x="13" y="5"/>
                    <a:pt x="11" y="10"/>
                    <a:pt x="9" y="14"/>
                  </a:cubicBezTo>
                  <a:lnTo>
                    <a:pt x="18" y="1"/>
                  </a:lnTo>
                  <a:close/>
                  <a:moveTo>
                    <a:pt x="9" y="14"/>
                  </a:moveTo>
                  <a:lnTo>
                    <a:pt x="0" y="27"/>
                  </a:lnTo>
                  <a:cubicBezTo>
                    <a:pt x="5" y="23"/>
                    <a:pt x="7" y="18"/>
                    <a:pt x="9" y="14"/>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1"/>
            <p:cNvSpPr/>
            <p:nvPr/>
          </p:nvSpPr>
          <p:spPr>
            <a:xfrm>
              <a:off x="1994188" y="2857028"/>
              <a:ext cx="918" cy="4749"/>
            </a:xfrm>
            <a:custGeom>
              <a:rect b="b" l="l" r="r" t="t"/>
              <a:pathLst>
                <a:path extrusionOk="0" h="45" w="10">
                  <a:moveTo>
                    <a:pt x="9" y="0"/>
                  </a:moveTo>
                  <a:cubicBezTo>
                    <a:pt x="0" y="27"/>
                    <a:pt x="0" y="45"/>
                    <a:pt x="0" y="45"/>
                  </a:cubicBezTo>
                  <a:lnTo>
                    <a:pt x="9"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1"/>
            <p:cNvSpPr/>
            <p:nvPr/>
          </p:nvSpPr>
          <p:spPr>
            <a:xfrm>
              <a:off x="2159690" y="2734925"/>
              <a:ext cx="12215" cy="14986"/>
            </a:xfrm>
            <a:custGeom>
              <a:rect b="b" l="l" r="r" t="t"/>
              <a:pathLst>
                <a:path extrusionOk="0" h="142" w="133">
                  <a:moveTo>
                    <a:pt x="2" y="0"/>
                  </a:moveTo>
                  <a:cubicBezTo>
                    <a:pt x="1" y="0"/>
                    <a:pt x="8" y="11"/>
                    <a:pt x="26" y="36"/>
                  </a:cubicBezTo>
                  <a:lnTo>
                    <a:pt x="106" y="133"/>
                  </a:lnTo>
                  <a:cubicBezTo>
                    <a:pt x="102" y="126"/>
                    <a:pt x="101" y="123"/>
                    <a:pt x="103" y="123"/>
                  </a:cubicBezTo>
                  <a:lnTo>
                    <a:pt x="103" y="123"/>
                  </a:lnTo>
                  <a:cubicBezTo>
                    <a:pt x="106" y="123"/>
                    <a:pt x="116" y="131"/>
                    <a:pt x="132" y="142"/>
                  </a:cubicBezTo>
                  <a:cubicBezTo>
                    <a:pt x="73" y="83"/>
                    <a:pt x="5" y="0"/>
                    <a:pt x="2"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61"/>
            <p:cNvSpPr/>
            <p:nvPr/>
          </p:nvSpPr>
          <p:spPr>
            <a:xfrm>
              <a:off x="2091450" y="2802995"/>
              <a:ext cx="2572" cy="9393"/>
            </a:xfrm>
            <a:custGeom>
              <a:rect b="b" l="l" r="r" t="t"/>
              <a:pathLst>
                <a:path extrusionOk="0" h="89" w="28">
                  <a:moveTo>
                    <a:pt x="27" y="0"/>
                  </a:moveTo>
                  <a:lnTo>
                    <a:pt x="27" y="0"/>
                  </a:lnTo>
                  <a:cubicBezTo>
                    <a:pt x="19" y="18"/>
                    <a:pt x="10" y="36"/>
                    <a:pt x="1" y="53"/>
                  </a:cubicBezTo>
                  <a:cubicBezTo>
                    <a:pt x="1" y="62"/>
                    <a:pt x="1" y="80"/>
                    <a:pt x="10" y="89"/>
                  </a:cubicBezTo>
                  <a:cubicBezTo>
                    <a:pt x="10" y="53"/>
                    <a:pt x="19" y="27"/>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61"/>
            <p:cNvSpPr/>
            <p:nvPr/>
          </p:nvSpPr>
          <p:spPr>
            <a:xfrm>
              <a:off x="2086674" y="2842992"/>
              <a:ext cx="3306" cy="6649"/>
            </a:xfrm>
            <a:custGeom>
              <a:rect b="b" l="l" r="r" t="t"/>
              <a:pathLst>
                <a:path extrusionOk="0" h="63" w="36">
                  <a:moveTo>
                    <a:pt x="0" y="1"/>
                  </a:moveTo>
                  <a:lnTo>
                    <a:pt x="0" y="1"/>
                  </a:lnTo>
                  <a:cubicBezTo>
                    <a:pt x="9" y="27"/>
                    <a:pt x="18" y="45"/>
                    <a:pt x="35" y="63"/>
                  </a:cubicBezTo>
                  <a:lnTo>
                    <a:pt x="0"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1"/>
            <p:cNvSpPr/>
            <p:nvPr/>
          </p:nvSpPr>
          <p:spPr>
            <a:xfrm>
              <a:off x="1866893" y="2870959"/>
              <a:ext cx="9827" cy="10342"/>
            </a:xfrm>
            <a:custGeom>
              <a:rect b="b" l="l" r="r" t="t"/>
              <a:pathLst>
                <a:path extrusionOk="0" h="98" w="107">
                  <a:moveTo>
                    <a:pt x="106" y="1"/>
                  </a:moveTo>
                  <a:lnTo>
                    <a:pt x="0" y="98"/>
                  </a:lnTo>
                  <a:cubicBezTo>
                    <a:pt x="53" y="98"/>
                    <a:pt x="62" y="54"/>
                    <a:pt x="106"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1"/>
            <p:cNvSpPr/>
            <p:nvPr/>
          </p:nvSpPr>
          <p:spPr>
            <a:xfrm>
              <a:off x="2146648" y="2642160"/>
              <a:ext cx="3490" cy="13720"/>
            </a:xfrm>
            <a:custGeom>
              <a:rect b="b" l="l" r="r" t="t"/>
              <a:pathLst>
                <a:path extrusionOk="0" h="130" w="38">
                  <a:moveTo>
                    <a:pt x="15" y="0"/>
                  </a:moveTo>
                  <a:cubicBezTo>
                    <a:pt x="11" y="0"/>
                    <a:pt x="6" y="2"/>
                    <a:pt x="0" y="6"/>
                  </a:cubicBezTo>
                  <a:cubicBezTo>
                    <a:pt x="0" y="67"/>
                    <a:pt x="0" y="103"/>
                    <a:pt x="0" y="129"/>
                  </a:cubicBezTo>
                  <a:cubicBezTo>
                    <a:pt x="16" y="68"/>
                    <a:pt x="38" y="0"/>
                    <a:pt x="15"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1"/>
            <p:cNvSpPr/>
            <p:nvPr/>
          </p:nvSpPr>
          <p:spPr>
            <a:xfrm>
              <a:off x="1986106" y="2756348"/>
              <a:ext cx="1653" cy="5699"/>
            </a:xfrm>
            <a:custGeom>
              <a:rect b="b" l="l" r="r" t="t"/>
              <a:pathLst>
                <a:path extrusionOk="0" h="54" w="18">
                  <a:moveTo>
                    <a:pt x="18" y="1"/>
                  </a:moveTo>
                  <a:lnTo>
                    <a:pt x="18" y="1"/>
                  </a:lnTo>
                  <a:cubicBezTo>
                    <a:pt x="0" y="10"/>
                    <a:pt x="0" y="36"/>
                    <a:pt x="0" y="54"/>
                  </a:cubicBezTo>
                  <a:cubicBezTo>
                    <a:pt x="9" y="36"/>
                    <a:pt x="18" y="18"/>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61"/>
            <p:cNvSpPr/>
            <p:nvPr/>
          </p:nvSpPr>
          <p:spPr>
            <a:xfrm>
              <a:off x="2146648" y="2655774"/>
              <a:ext cx="4133" cy="11292"/>
            </a:xfrm>
            <a:custGeom>
              <a:rect b="b" l="l" r="r" t="t"/>
              <a:pathLst>
                <a:path extrusionOk="0" h="107" w="45">
                  <a:moveTo>
                    <a:pt x="9" y="0"/>
                  </a:moveTo>
                  <a:lnTo>
                    <a:pt x="9" y="0"/>
                  </a:lnTo>
                  <a:cubicBezTo>
                    <a:pt x="0" y="53"/>
                    <a:pt x="0" y="106"/>
                    <a:pt x="36" y="106"/>
                  </a:cubicBezTo>
                  <a:cubicBezTo>
                    <a:pt x="36" y="97"/>
                    <a:pt x="36" y="88"/>
                    <a:pt x="45" y="80"/>
                  </a:cubicBezTo>
                  <a:cubicBezTo>
                    <a:pt x="27" y="62"/>
                    <a:pt x="9" y="35"/>
                    <a:pt x="9"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5" name="Google Shape;10155;p61"/>
            <p:cNvSpPr/>
            <p:nvPr/>
          </p:nvSpPr>
          <p:spPr>
            <a:xfrm>
              <a:off x="1995841" y="2347826"/>
              <a:ext cx="827" cy="1477"/>
            </a:xfrm>
            <a:custGeom>
              <a:rect b="b" l="l" r="r" t="t"/>
              <a:pathLst>
                <a:path extrusionOk="0" h="14" w="9">
                  <a:moveTo>
                    <a:pt x="7" y="1"/>
                  </a:moveTo>
                  <a:cubicBezTo>
                    <a:pt x="4" y="1"/>
                    <a:pt x="0" y="7"/>
                    <a:pt x="0" y="13"/>
                  </a:cubicBezTo>
                  <a:cubicBezTo>
                    <a:pt x="9" y="13"/>
                    <a:pt x="9" y="4"/>
                    <a:pt x="9" y="4"/>
                  </a:cubicBezTo>
                  <a:cubicBezTo>
                    <a:pt x="9" y="2"/>
                    <a:pt x="8" y="1"/>
                    <a:pt x="7"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1"/>
            <p:cNvSpPr/>
            <p:nvPr/>
          </p:nvSpPr>
          <p:spPr>
            <a:xfrm>
              <a:off x="2067938" y="2267198"/>
              <a:ext cx="918" cy="5699"/>
            </a:xfrm>
            <a:custGeom>
              <a:rect b="b" l="l" r="r" t="t"/>
              <a:pathLst>
                <a:path extrusionOk="0" h="54" w="10">
                  <a:moveTo>
                    <a:pt x="10" y="0"/>
                  </a:moveTo>
                  <a:cubicBezTo>
                    <a:pt x="10" y="18"/>
                    <a:pt x="1" y="35"/>
                    <a:pt x="1" y="53"/>
                  </a:cubicBezTo>
                  <a:cubicBezTo>
                    <a:pt x="1" y="53"/>
                    <a:pt x="10" y="35"/>
                    <a:pt x="1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1"/>
            <p:cNvSpPr/>
            <p:nvPr/>
          </p:nvSpPr>
          <p:spPr>
            <a:xfrm>
              <a:off x="2120381" y="2559422"/>
              <a:ext cx="1194" cy="1372"/>
            </a:xfrm>
            <a:custGeom>
              <a:rect b="b" l="l" r="r" t="t"/>
              <a:pathLst>
                <a:path extrusionOk="0" h="13" w="13">
                  <a:moveTo>
                    <a:pt x="3" y="1"/>
                  </a:moveTo>
                  <a:cubicBezTo>
                    <a:pt x="1" y="1"/>
                    <a:pt x="7" y="12"/>
                    <a:pt x="13" y="12"/>
                  </a:cubicBezTo>
                  <a:cubicBezTo>
                    <a:pt x="7" y="4"/>
                    <a:pt x="4" y="1"/>
                    <a:pt x="3"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1"/>
            <p:cNvSpPr/>
            <p:nvPr/>
          </p:nvSpPr>
          <p:spPr>
            <a:xfrm>
              <a:off x="2132871" y="2525229"/>
              <a:ext cx="1653" cy="1055"/>
            </a:xfrm>
            <a:custGeom>
              <a:rect b="b" l="l" r="r" t="t"/>
              <a:pathLst>
                <a:path extrusionOk="0" h="10" w="18">
                  <a:moveTo>
                    <a:pt x="18" y="1"/>
                  </a:moveTo>
                  <a:cubicBezTo>
                    <a:pt x="9" y="10"/>
                    <a:pt x="0" y="10"/>
                    <a:pt x="0" y="10"/>
                  </a:cubicBezTo>
                  <a:cubicBezTo>
                    <a:pt x="9" y="10"/>
                    <a:pt x="9" y="10"/>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1"/>
            <p:cNvSpPr/>
            <p:nvPr/>
          </p:nvSpPr>
          <p:spPr>
            <a:xfrm>
              <a:off x="2181548" y="2664956"/>
              <a:ext cx="735" cy="1161"/>
            </a:xfrm>
            <a:custGeom>
              <a:rect b="b" l="l" r="r" t="t"/>
              <a:pathLst>
                <a:path extrusionOk="0" h="11" w="8">
                  <a:moveTo>
                    <a:pt x="7" y="0"/>
                  </a:moveTo>
                  <a:cubicBezTo>
                    <a:pt x="6" y="0"/>
                    <a:pt x="4" y="3"/>
                    <a:pt x="0" y="10"/>
                  </a:cubicBezTo>
                  <a:cubicBezTo>
                    <a:pt x="5" y="5"/>
                    <a:pt x="7" y="0"/>
                    <a:pt x="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1"/>
            <p:cNvSpPr/>
            <p:nvPr/>
          </p:nvSpPr>
          <p:spPr>
            <a:xfrm>
              <a:off x="2121483" y="2553195"/>
              <a:ext cx="92" cy="5699"/>
            </a:xfrm>
            <a:custGeom>
              <a:rect b="b" l="l" r="r" t="t"/>
              <a:pathLst>
                <a:path extrusionOk="0" h="54" w="1">
                  <a:moveTo>
                    <a:pt x="1" y="1"/>
                  </a:moveTo>
                  <a:cubicBezTo>
                    <a:pt x="1" y="19"/>
                    <a:pt x="1" y="36"/>
                    <a:pt x="1" y="54"/>
                  </a:cubicBezTo>
                  <a:cubicBezTo>
                    <a:pt x="1" y="45"/>
                    <a:pt x="1" y="27"/>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1"/>
            <p:cNvSpPr/>
            <p:nvPr/>
          </p:nvSpPr>
          <p:spPr>
            <a:xfrm>
              <a:off x="2119095" y="2553195"/>
              <a:ext cx="918" cy="3905"/>
            </a:xfrm>
            <a:custGeom>
              <a:rect b="b" l="l" r="r" t="t"/>
              <a:pathLst>
                <a:path extrusionOk="0" h="37" w="10">
                  <a:moveTo>
                    <a:pt x="9" y="1"/>
                  </a:moveTo>
                  <a:cubicBezTo>
                    <a:pt x="0" y="10"/>
                    <a:pt x="0" y="19"/>
                    <a:pt x="9" y="36"/>
                  </a:cubicBezTo>
                  <a:cubicBezTo>
                    <a:pt x="9" y="19"/>
                    <a:pt x="9" y="10"/>
                    <a:pt x="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1"/>
            <p:cNvSpPr/>
            <p:nvPr/>
          </p:nvSpPr>
          <p:spPr>
            <a:xfrm>
              <a:off x="2121483" y="2558788"/>
              <a:ext cx="918" cy="5593"/>
            </a:xfrm>
            <a:custGeom>
              <a:rect b="b" l="l" r="r" t="t"/>
              <a:pathLst>
                <a:path extrusionOk="0" h="53" w="10">
                  <a:moveTo>
                    <a:pt x="1" y="1"/>
                  </a:moveTo>
                  <a:cubicBezTo>
                    <a:pt x="1" y="10"/>
                    <a:pt x="1" y="18"/>
                    <a:pt x="1" y="18"/>
                  </a:cubicBezTo>
                  <a:cubicBezTo>
                    <a:pt x="1" y="18"/>
                    <a:pt x="9" y="36"/>
                    <a:pt x="10" y="53"/>
                  </a:cubicBezTo>
                  <a:lnTo>
                    <a:pt x="10" y="53"/>
                  </a:lnTo>
                  <a:cubicBezTo>
                    <a:pt x="9" y="36"/>
                    <a:pt x="1" y="18"/>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1"/>
            <p:cNvSpPr/>
            <p:nvPr/>
          </p:nvSpPr>
          <p:spPr>
            <a:xfrm>
              <a:off x="1943215" y="2601002"/>
              <a:ext cx="735" cy="3588"/>
            </a:xfrm>
            <a:custGeom>
              <a:rect b="b" l="l" r="r" t="t"/>
              <a:pathLst>
                <a:path extrusionOk="0" h="34" w="8">
                  <a:moveTo>
                    <a:pt x="1" y="0"/>
                  </a:moveTo>
                  <a:cubicBezTo>
                    <a:pt x="1" y="0"/>
                    <a:pt x="3" y="14"/>
                    <a:pt x="8" y="33"/>
                  </a:cubicBezTo>
                  <a:cubicBezTo>
                    <a:pt x="4" y="10"/>
                    <a:pt x="2" y="0"/>
                    <a:pt x="1"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1"/>
            <p:cNvSpPr/>
            <p:nvPr/>
          </p:nvSpPr>
          <p:spPr>
            <a:xfrm>
              <a:off x="2184763" y="2851435"/>
              <a:ext cx="918" cy="1055"/>
            </a:xfrm>
            <a:custGeom>
              <a:rect b="b" l="l" r="r" t="t"/>
              <a:pathLst>
                <a:path extrusionOk="0" h="10" w="10">
                  <a:moveTo>
                    <a:pt x="9" y="9"/>
                  </a:moveTo>
                  <a:cubicBezTo>
                    <a:pt x="9" y="9"/>
                    <a:pt x="9" y="9"/>
                    <a:pt x="9" y="9"/>
                  </a:cubicBezTo>
                  <a:lnTo>
                    <a:pt x="0"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5" name="Google Shape;10165;p61"/>
            <p:cNvSpPr/>
            <p:nvPr/>
          </p:nvSpPr>
          <p:spPr>
            <a:xfrm>
              <a:off x="2175027" y="2823468"/>
              <a:ext cx="9827" cy="36410"/>
            </a:xfrm>
            <a:custGeom>
              <a:rect b="b" l="l" r="r" t="t"/>
              <a:pathLst>
                <a:path extrusionOk="0" h="345" w="107">
                  <a:moveTo>
                    <a:pt x="0" y="0"/>
                  </a:moveTo>
                  <a:lnTo>
                    <a:pt x="0" y="0"/>
                  </a:lnTo>
                  <a:cubicBezTo>
                    <a:pt x="18" y="115"/>
                    <a:pt x="36" y="230"/>
                    <a:pt x="36" y="345"/>
                  </a:cubicBezTo>
                  <a:cubicBezTo>
                    <a:pt x="47" y="272"/>
                    <a:pt x="58" y="252"/>
                    <a:pt x="74" y="252"/>
                  </a:cubicBezTo>
                  <a:cubicBezTo>
                    <a:pt x="83" y="252"/>
                    <a:pt x="94" y="259"/>
                    <a:pt x="106" y="265"/>
                  </a:cubicBezTo>
                  <a:cubicBezTo>
                    <a:pt x="71" y="177"/>
                    <a:pt x="36" y="89"/>
                    <a:pt x="0"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6" name="Google Shape;10166;p61"/>
            <p:cNvSpPr/>
            <p:nvPr/>
          </p:nvSpPr>
          <p:spPr>
            <a:xfrm>
              <a:off x="1850637" y="2214008"/>
              <a:ext cx="411271" cy="680384"/>
            </a:xfrm>
            <a:custGeom>
              <a:rect b="b" l="l" r="r" t="t"/>
              <a:pathLst>
                <a:path extrusionOk="0" h="6447" w="4478">
                  <a:moveTo>
                    <a:pt x="1533" y="1460"/>
                  </a:moveTo>
                  <a:lnTo>
                    <a:pt x="1528" y="1467"/>
                  </a:lnTo>
                  <a:cubicBezTo>
                    <a:pt x="1530" y="1466"/>
                    <a:pt x="1531" y="1463"/>
                    <a:pt x="1533" y="1460"/>
                  </a:cubicBezTo>
                  <a:close/>
                  <a:moveTo>
                    <a:pt x="1759" y="2648"/>
                  </a:moveTo>
                  <a:cubicBezTo>
                    <a:pt x="1761" y="2649"/>
                    <a:pt x="1764" y="2649"/>
                    <a:pt x="1767" y="2650"/>
                  </a:cubicBezTo>
                  <a:cubicBezTo>
                    <a:pt x="1764" y="2649"/>
                    <a:pt x="1761" y="2648"/>
                    <a:pt x="1759" y="2648"/>
                  </a:cubicBezTo>
                  <a:close/>
                  <a:moveTo>
                    <a:pt x="3082" y="3550"/>
                  </a:moveTo>
                  <a:cubicBezTo>
                    <a:pt x="3078" y="3577"/>
                    <a:pt x="3076" y="3587"/>
                    <a:pt x="3075" y="3587"/>
                  </a:cubicBezTo>
                  <a:cubicBezTo>
                    <a:pt x="3073" y="3587"/>
                    <a:pt x="3073" y="3570"/>
                    <a:pt x="3073" y="3550"/>
                  </a:cubicBezTo>
                  <a:close/>
                  <a:moveTo>
                    <a:pt x="1401" y="3719"/>
                  </a:moveTo>
                  <a:cubicBezTo>
                    <a:pt x="1404" y="3719"/>
                    <a:pt x="1409" y="3731"/>
                    <a:pt x="1413" y="3745"/>
                  </a:cubicBezTo>
                  <a:lnTo>
                    <a:pt x="1396" y="3753"/>
                  </a:lnTo>
                  <a:cubicBezTo>
                    <a:pt x="1396" y="3728"/>
                    <a:pt x="1398" y="3719"/>
                    <a:pt x="1401" y="3719"/>
                  </a:cubicBezTo>
                  <a:close/>
                  <a:moveTo>
                    <a:pt x="656" y="4247"/>
                  </a:moveTo>
                  <a:cubicBezTo>
                    <a:pt x="655" y="4250"/>
                    <a:pt x="654" y="4254"/>
                    <a:pt x="654" y="4257"/>
                  </a:cubicBezTo>
                  <a:cubicBezTo>
                    <a:pt x="655" y="4253"/>
                    <a:pt x="655" y="4250"/>
                    <a:pt x="656" y="4247"/>
                  </a:cubicBezTo>
                  <a:close/>
                  <a:moveTo>
                    <a:pt x="2688" y="5814"/>
                  </a:moveTo>
                  <a:cubicBezTo>
                    <a:pt x="2697" y="5814"/>
                    <a:pt x="2706" y="5821"/>
                    <a:pt x="2711" y="5837"/>
                  </a:cubicBezTo>
                  <a:cubicBezTo>
                    <a:pt x="2708" y="5851"/>
                    <a:pt x="2705" y="5857"/>
                    <a:pt x="2701" y="5857"/>
                  </a:cubicBezTo>
                  <a:cubicBezTo>
                    <a:pt x="2694" y="5857"/>
                    <a:pt x="2687" y="5841"/>
                    <a:pt x="2676" y="5820"/>
                  </a:cubicBezTo>
                  <a:cubicBezTo>
                    <a:pt x="2679" y="5816"/>
                    <a:pt x="2684" y="5814"/>
                    <a:pt x="2688" y="5814"/>
                  </a:cubicBezTo>
                  <a:close/>
                  <a:moveTo>
                    <a:pt x="2817" y="5987"/>
                  </a:moveTo>
                  <a:lnTo>
                    <a:pt x="2817" y="5987"/>
                  </a:lnTo>
                  <a:cubicBezTo>
                    <a:pt x="2818" y="5988"/>
                    <a:pt x="2819" y="5988"/>
                    <a:pt x="2820" y="5989"/>
                  </a:cubicBezTo>
                  <a:lnTo>
                    <a:pt x="2820" y="5989"/>
                  </a:lnTo>
                  <a:cubicBezTo>
                    <a:pt x="2819" y="5988"/>
                    <a:pt x="2818" y="5988"/>
                    <a:pt x="2817" y="5987"/>
                  </a:cubicBezTo>
                  <a:close/>
                  <a:moveTo>
                    <a:pt x="3894" y="6023"/>
                  </a:moveTo>
                  <a:lnTo>
                    <a:pt x="3894" y="6023"/>
                  </a:lnTo>
                  <a:cubicBezTo>
                    <a:pt x="3894" y="6026"/>
                    <a:pt x="3894" y="6029"/>
                    <a:pt x="3894" y="6032"/>
                  </a:cubicBezTo>
                  <a:cubicBezTo>
                    <a:pt x="3895" y="6030"/>
                    <a:pt x="3895" y="6027"/>
                    <a:pt x="3894" y="6023"/>
                  </a:cubicBezTo>
                  <a:close/>
                  <a:moveTo>
                    <a:pt x="3481" y="6034"/>
                  </a:moveTo>
                  <a:cubicBezTo>
                    <a:pt x="3480" y="6036"/>
                    <a:pt x="3480" y="6038"/>
                    <a:pt x="3479" y="6040"/>
                  </a:cubicBezTo>
                  <a:cubicBezTo>
                    <a:pt x="3480" y="6039"/>
                    <a:pt x="3480" y="6036"/>
                    <a:pt x="3481" y="6034"/>
                  </a:cubicBezTo>
                  <a:close/>
                  <a:moveTo>
                    <a:pt x="3865" y="6038"/>
                  </a:moveTo>
                  <a:cubicBezTo>
                    <a:pt x="3866" y="6039"/>
                    <a:pt x="3867" y="6040"/>
                    <a:pt x="3868" y="6040"/>
                  </a:cubicBezTo>
                  <a:cubicBezTo>
                    <a:pt x="3867" y="6039"/>
                    <a:pt x="3866" y="6038"/>
                    <a:pt x="3865" y="6038"/>
                  </a:cubicBezTo>
                  <a:close/>
                  <a:moveTo>
                    <a:pt x="1498" y="6101"/>
                  </a:moveTo>
                  <a:lnTo>
                    <a:pt x="1493" y="6102"/>
                  </a:lnTo>
                  <a:cubicBezTo>
                    <a:pt x="1493" y="6103"/>
                    <a:pt x="1494" y="6103"/>
                    <a:pt x="1495" y="6103"/>
                  </a:cubicBezTo>
                  <a:cubicBezTo>
                    <a:pt x="1496" y="6103"/>
                    <a:pt x="1497" y="6102"/>
                    <a:pt x="1498" y="6101"/>
                  </a:cubicBezTo>
                  <a:close/>
                  <a:moveTo>
                    <a:pt x="1758" y="6093"/>
                  </a:moveTo>
                  <a:cubicBezTo>
                    <a:pt x="1752" y="6101"/>
                    <a:pt x="1748" y="6110"/>
                    <a:pt x="1745" y="6119"/>
                  </a:cubicBezTo>
                  <a:lnTo>
                    <a:pt x="1745" y="6119"/>
                  </a:lnTo>
                  <a:cubicBezTo>
                    <a:pt x="1751" y="6109"/>
                    <a:pt x="1755" y="6099"/>
                    <a:pt x="1758" y="6093"/>
                  </a:cubicBezTo>
                  <a:close/>
                  <a:moveTo>
                    <a:pt x="2120" y="1"/>
                  </a:moveTo>
                  <a:lnTo>
                    <a:pt x="2120" y="1"/>
                  </a:lnTo>
                  <a:cubicBezTo>
                    <a:pt x="2182" y="169"/>
                    <a:pt x="1943" y="63"/>
                    <a:pt x="2023" y="310"/>
                  </a:cubicBezTo>
                  <a:cubicBezTo>
                    <a:pt x="2021" y="310"/>
                    <a:pt x="2019" y="311"/>
                    <a:pt x="2018" y="311"/>
                  </a:cubicBezTo>
                  <a:cubicBezTo>
                    <a:pt x="1996" y="311"/>
                    <a:pt x="1994" y="256"/>
                    <a:pt x="1970" y="248"/>
                  </a:cubicBezTo>
                  <a:lnTo>
                    <a:pt x="1970" y="248"/>
                  </a:lnTo>
                  <a:cubicBezTo>
                    <a:pt x="2005" y="319"/>
                    <a:pt x="1996" y="372"/>
                    <a:pt x="1961" y="416"/>
                  </a:cubicBezTo>
                  <a:lnTo>
                    <a:pt x="1952" y="398"/>
                  </a:lnTo>
                  <a:cubicBezTo>
                    <a:pt x="1908" y="601"/>
                    <a:pt x="1846" y="645"/>
                    <a:pt x="1749" y="831"/>
                  </a:cubicBezTo>
                  <a:lnTo>
                    <a:pt x="1802" y="866"/>
                  </a:lnTo>
                  <a:cubicBezTo>
                    <a:pt x="1784" y="910"/>
                    <a:pt x="1767" y="901"/>
                    <a:pt x="1749" y="910"/>
                  </a:cubicBezTo>
                  <a:cubicBezTo>
                    <a:pt x="1760" y="939"/>
                    <a:pt x="1769" y="950"/>
                    <a:pt x="1776" y="950"/>
                  </a:cubicBezTo>
                  <a:cubicBezTo>
                    <a:pt x="1794" y="950"/>
                    <a:pt x="1802" y="880"/>
                    <a:pt x="1823" y="880"/>
                  </a:cubicBezTo>
                  <a:cubicBezTo>
                    <a:pt x="1831" y="880"/>
                    <a:pt x="1841" y="890"/>
                    <a:pt x="1855" y="919"/>
                  </a:cubicBezTo>
                  <a:cubicBezTo>
                    <a:pt x="1848" y="917"/>
                    <a:pt x="1842" y="915"/>
                    <a:pt x="1836" y="915"/>
                  </a:cubicBezTo>
                  <a:cubicBezTo>
                    <a:pt x="1749" y="915"/>
                    <a:pt x="1743" y="1184"/>
                    <a:pt x="1661" y="1184"/>
                  </a:cubicBezTo>
                  <a:cubicBezTo>
                    <a:pt x="1653" y="1184"/>
                    <a:pt x="1644" y="1181"/>
                    <a:pt x="1634" y="1175"/>
                  </a:cubicBezTo>
                  <a:lnTo>
                    <a:pt x="1634" y="1175"/>
                  </a:lnTo>
                  <a:cubicBezTo>
                    <a:pt x="1616" y="1246"/>
                    <a:pt x="1696" y="1211"/>
                    <a:pt x="1669" y="1281"/>
                  </a:cubicBezTo>
                  <a:lnTo>
                    <a:pt x="1634" y="1263"/>
                  </a:lnTo>
                  <a:lnTo>
                    <a:pt x="1669" y="1325"/>
                  </a:lnTo>
                  <a:cubicBezTo>
                    <a:pt x="1662" y="1345"/>
                    <a:pt x="1649" y="1352"/>
                    <a:pt x="1634" y="1352"/>
                  </a:cubicBezTo>
                  <a:cubicBezTo>
                    <a:pt x="1616" y="1352"/>
                    <a:pt x="1596" y="1340"/>
                    <a:pt x="1581" y="1325"/>
                  </a:cubicBezTo>
                  <a:cubicBezTo>
                    <a:pt x="1590" y="1316"/>
                    <a:pt x="1581" y="1290"/>
                    <a:pt x="1590" y="1272"/>
                  </a:cubicBezTo>
                  <a:lnTo>
                    <a:pt x="1590" y="1272"/>
                  </a:lnTo>
                  <a:cubicBezTo>
                    <a:pt x="1542" y="1288"/>
                    <a:pt x="1545" y="1427"/>
                    <a:pt x="1533" y="1460"/>
                  </a:cubicBezTo>
                  <a:lnTo>
                    <a:pt x="1533" y="1460"/>
                  </a:lnTo>
                  <a:lnTo>
                    <a:pt x="1563" y="1414"/>
                  </a:lnTo>
                  <a:lnTo>
                    <a:pt x="1563" y="1414"/>
                  </a:lnTo>
                  <a:cubicBezTo>
                    <a:pt x="1537" y="1643"/>
                    <a:pt x="1431" y="1837"/>
                    <a:pt x="1431" y="2093"/>
                  </a:cubicBezTo>
                  <a:lnTo>
                    <a:pt x="1457" y="2102"/>
                  </a:lnTo>
                  <a:cubicBezTo>
                    <a:pt x="1449" y="2297"/>
                    <a:pt x="1396" y="2191"/>
                    <a:pt x="1369" y="2376"/>
                  </a:cubicBezTo>
                  <a:lnTo>
                    <a:pt x="1360" y="2367"/>
                  </a:lnTo>
                  <a:lnTo>
                    <a:pt x="1360" y="2367"/>
                  </a:lnTo>
                  <a:cubicBezTo>
                    <a:pt x="1378" y="2420"/>
                    <a:pt x="1369" y="2473"/>
                    <a:pt x="1360" y="2517"/>
                  </a:cubicBezTo>
                  <a:cubicBezTo>
                    <a:pt x="1354" y="2493"/>
                    <a:pt x="1344" y="2488"/>
                    <a:pt x="1332" y="2488"/>
                  </a:cubicBezTo>
                  <a:cubicBezTo>
                    <a:pt x="1323" y="2488"/>
                    <a:pt x="1312" y="2491"/>
                    <a:pt x="1303" y="2491"/>
                  </a:cubicBezTo>
                  <a:cubicBezTo>
                    <a:pt x="1290" y="2491"/>
                    <a:pt x="1279" y="2485"/>
                    <a:pt x="1272" y="2456"/>
                  </a:cubicBezTo>
                  <a:lnTo>
                    <a:pt x="1272" y="2456"/>
                  </a:lnTo>
                  <a:cubicBezTo>
                    <a:pt x="1272" y="2659"/>
                    <a:pt x="1281" y="2570"/>
                    <a:pt x="1334" y="2765"/>
                  </a:cubicBezTo>
                  <a:lnTo>
                    <a:pt x="1290" y="2747"/>
                  </a:lnTo>
                  <a:lnTo>
                    <a:pt x="1290" y="2747"/>
                  </a:lnTo>
                  <a:cubicBezTo>
                    <a:pt x="1316" y="2818"/>
                    <a:pt x="1325" y="2835"/>
                    <a:pt x="1316" y="2923"/>
                  </a:cubicBezTo>
                  <a:cubicBezTo>
                    <a:pt x="1299" y="2826"/>
                    <a:pt x="1246" y="2915"/>
                    <a:pt x="1228" y="2800"/>
                  </a:cubicBezTo>
                  <a:cubicBezTo>
                    <a:pt x="1108" y="2872"/>
                    <a:pt x="1206" y="3090"/>
                    <a:pt x="1126" y="3090"/>
                  </a:cubicBezTo>
                  <a:cubicBezTo>
                    <a:pt x="1118" y="3090"/>
                    <a:pt x="1108" y="3087"/>
                    <a:pt x="1095" y="3082"/>
                  </a:cubicBezTo>
                  <a:lnTo>
                    <a:pt x="1095" y="3082"/>
                  </a:lnTo>
                  <a:cubicBezTo>
                    <a:pt x="1114" y="3132"/>
                    <a:pt x="1130" y="3149"/>
                    <a:pt x="1143" y="3149"/>
                  </a:cubicBezTo>
                  <a:cubicBezTo>
                    <a:pt x="1174" y="3149"/>
                    <a:pt x="1190" y="3055"/>
                    <a:pt x="1198" y="3055"/>
                  </a:cubicBezTo>
                  <a:cubicBezTo>
                    <a:pt x="1199" y="3055"/>
                    <a:pt x="1200" y="3058"/>
                    <a:pt x="1201" y="3065"/>
                  </a:cubicBezTo>
                  <a:cubicBezTo>
                    <a:pt x="1246" y="3065"/>
                    <a:pt x="1254" y="3215"/>
                    <a:pt x="1228" y="3250"/>
                  </a:cubicBezTo>
                  <a:cubicBezTo>
                    <a:pt x="1223" y="3264"/>
                    <a:pt x="1210" y="3268"/>
                    <a:pt x="1193" y="3268"/>
                  </a:cubicBezTo>
                  <a:cubicBezTo>
                    <a:pt x="1177" y="3268"/>
                    <a:pt x="1157" y="3264"/>
                    <a:pt x="1136" y="3264"/>
                  </a:cubicBezTo>
                  <a:cubicBezTo>
                    <a:pt x="1098" y="3264"/>
                    <a:pt x="1059" y="3276"/>
                    <a:pt x="1042" y="3338"/>
                  </a:cubicBezTo>
                  <a:cubicBezTo>
                    <a:pt x="1042" y="3330"/>
                    <a:pt x="1034" y="3321"/>
                    <a:pt x="1042" y="3303"/>
                  </a:cubicBezTo>
                  <a:lnTo>
                    <a:pt x="1042" y="3303"/>
                  </a:lnTo>
                  <a:cubicBezTo>
                    <a:pt x="998" y="3330"/>
                    <a:pt x="1042" y="3444"/>
                    <a:pt x="989" y="3453"/>
                  </a:cubicBezTo>
                  <a:cubicBezTo>
                    <a:pt x="1034" y="3559"/>
                    <a:pt x="963" y="3533"/>
                    <a:pt x="1034" y="3630"/>
                  </a:cubicBezTo>
                  <a:lnTo>
                    <a:pt x="1051" y="3489"/>
                  </a:lnTo>
                  <a:lnTo>
                    <a:pt x="1051" y="3489"/>
                  </a:lnTo>
                  <a:cubicBezTo>
                    <a:pt x="1051" y="3577"/>
                    <a:pt x="1122" y="3745"/>
                    <a:pt x="1042" y="3806"/>
                  </a:cubicBezTo>
                  <a:cubicBezTo>
                    <a:pt x="1034" y="3780"/>
                    <a:pt x="1016" y="3727"/>
                    <a:pt x="1016" y="3692"/>
                  </a:cubicBezTo>
                  <a:cubicBezTo>
                    <a:pt x="981" y="3700"/>
                    <a:pt x="1016" y="3771"/>
                    <a:pt x="981" y="3780"/>
                  </a:cubicBezTo>
                  <a:cubicBezTo>
                    <a:pt x="910" y="3683"/>
                    <a:pt x="1007" y="3612"/>
                    <a:pt x="972" y="3471"/>
                  </a:cubicBezTo>
                  <a:cubicBezTo>
                    <a:pt x="939" y="3471"/>
                    <a:pt x="960" y="3586"/>
                    <a:pt x="943" y="3586"/>
                  </a:cubicBezTo>
                  <a:cubicBezTo>
                    <a:pt x="937" y="3586"/>
                    <a:pt x="927" y="3574"/>
                    <a:pt x="910" y="3542"/>
                  </a:cubicBezTo>
                  <a:lnTo>
                    <a:pt x="910" y="3542"/>
                  </a:lnTo>
                  <a:cubicBezTo>
                    <a:pt x="998" y="3718"/>
                    <a:pt x="857" y="3665"/>
                    <a:pt x="910" y="3842"/>
                  </a:cubicBezTo>
                  <a:lnTo>
                    <a:pt x="866" y="3789"/>
                  </a:lnTo>
                  <a:lnTo>
                    <a:pt x="866" y="3789"/>
                  </a:lnTo>
                  <a:cubicBezTo>
                    <a:pt x="875" y="3806"/>
                    <a:pt x="884" y="3859"/>
                    <a:pt x="875" y="3886"/>
                  </a:cubicBezTo>
                  <a:lnTo>
                    <a:pt x="831" y="3771"/>
                  </a:lnTo>
                  <a:lnTo>
                    <a:pt x="831" y="3771"/>
                  </a:lnTo>
                  <a:cubicBezTo>
                    <a:pt x="857" y="3904"/>
                    <a:pt x="742" y="3859"/>
                    <a:pt x="751" y="3965"/>
                  </a:cubicBezTo>
                  <a:cubicBezTo>
                    <a:pt x="765" y="3920"/>
                    <a:pt x="776" y="3904"/>
                    <a:pt x="786" y="3904"/>
                  </a:cubicBezTo>
                  <a:cubicBezTo>
                    <a:pt x="807" y="3904"/>
                    <a:pt x="825" y="3968"/>
                    <a:pt x="855" y="3968"/>
                  </a:cubicBezTo>
                  <a:cubicBezTo>
                    <a:pt x="858" y="3968"/>
                    <a:pt x="862" y="3967"/>
                    <a:pt x="866" y="3965"/>
                  </a:cubicBezTo>
                  <a:lnTo>
                    <a:pt x="866" y="3965"/>
                  </a:lnTo>
                  <a:cubicBezTo>
                    <a:pt x="872" y="4065"/>
                    <a:pt x="849" y="4085"/>
                    <a:pt x="822" y="4085"/>
                  </a:cubicBezTo>
                  <a:cubicBezTo>
                    <a:pt x="813" y="4085"/>
                    <a:pt x="804" y="4082"/>
                    <a:pt x="795" y="4080"/>
                  </a:cubicBezTo>
                  <a:cubicBezTo>
                    <a:pt x="780" y="4075"/>
                    <a:pt x="768" y="4070"/>
                    <a:pt x="755" y="4070"/>
                  </a:cubicBezTo>
                  <a:cubicBezTo>
                    <a:pt x="745" y="4070"/>
                    <a:pt x="736" y="4073"/>
                    <a:pt x="725" y="4080"/>
                  </a:cubicBezTo>
                  <a:cubicBezTo>
                    <a:pt x="699" y="4106"/>
                    <a:pt x="673" y="4156"/>
                    <a:pt x="656" y="4247"/>
                  </a:cubicBezTo>
                  <a:lnTo>
                    <a:pt x="656" y="4247"/>
                  </a:lnTo>
                  <a:cubicBezTo>
                    <a:pt x="665" y="4205"/>
                    <a:pt x="698" y="4154"/>
                    <a:pt x="717" y="4154"/>
                  </a:cubicBezTo>
                  <a:cubicBezTo>
                    <a:pt x="727" y="4154"/>
                    <a:pt x="733" y="4165"/>
                    <a:pt x="733" y="4195"/>
                  </a:cubicBezTo>
                  <a:cubicBezTo>
                    <a:pt x="707" y="4248"/>
                    <a:pt x="663" y="4319"/>
                    <a:pt x="627" y="4345"/>
                  </a:cubicBezTo>
                  <a:cubicBezTo>
                    <a:pt x="605" y="4430"/>
                    <a:pt x="607" y="4453"/>
                    <a:pt x="618" y="4453"/>
                  </a:cubicBezTo>
                  <a:cubicBezTo>
                    <a:pt x="631" y="4453"/>
                    <a:pt x="659" y="4419"/>
                    <a:pt x="676" y="4419"/>
                  </a:cubicBezTo>
                  <a:cubicBezTo>
                    <a:pt x="684" y="4419"/>
                    <a:pt x="689" y="4427"/>
                    <a:pt x="689" y="4451"/>
                  </a:cubicBezTo>
                  <a:cubicBezTo>
                    <a:pt x="601" y="4495"/>
                    <a:pt x="689" y="4566"/>
                    <a:pt x="689" y="4654"/>
                  </a:cubicBezTo>
                  <a:lnTo>
                    <a:pt x="627" y="4645"/>
                  </a:lnTo>
                  <a:lnTo>
                    <a:pt x="627" y="4645"/>
                  </a:lnTo>
                  <a:cubicBezTo>
                    <a:pt x="513" y="4884"/>
                    <a:pt x="733" y="4707"/>
                    <a:pt x="627" y="4910"/>
                  </a:cubicBezTo>
                  <a:cubicBezTo>
                    <a:pt x="610" y="4884"/>
                    <a:pt x="583" y="4857"/>
                    <a:pt x="566" y="4831"/>
                  </a:cubicBezTo>
                  <a:lnTo>
                    <a:pt x="557" y="4937"/>
                  </a:lnTo>
                  <a:lnTo>
                    <a:pt x="486" y="4928"/>
                  </a:lnTo>
                  <a:lnTo>
                    <a:pt x="486" y="4928"/>
                  </a:lnTo>
                  <a:cubicBezTo>
                    <a:pt x="504" y="5051"/>
                    <a:pt x="477" y="5087"/>
                    <a:pt x="424" y="5219"/>
                  </a:cubicBezTo>
                  <a:cubicBezTo>
                    <a:pt x="446" y="5198"/>
                    <a:pt x="470" y="5186"/>
                    <a:pt x="490" y="5186"/>
                  </a:cubicBezTo>
                  <a:cubicBezTo>
                    <a:pt x="519" y="5186"/>
                    <a:pt x="537" y="5211"/>
                    <a:pt x="521" y="5263"/>
                  </a:cubicBezTo>
                  <a:cubicBezTo>
                    <a:pt x="460" y="5360"/>
                    <a:pt x="460" y="5272"/>
                    <a:pt x="433" y="5405"/>
                  </a:cubicBezTo>
                  <a:cubicBezTo>
                    <a:pt x="425" y="5406"/>
                    <a:pt x="417" y="5407"/>
                    <a:pt x="410" y="5407"/>
                  </a:cubicBezTo>
                  <a:cubicBezTo>
                    <a:pt x="378" y="5407"/>
                    <a:pt x="361" y="5386"/>
                    <a:pt x="433" y="5299"/>
                  </a:cubicBezTo>
                  <a:lnTo>
                    <a:pt x="433" y="5299"/>
                  </a:lnTo>
                  <a:cubicBezTo>
                    <a:pt x="428" y="5300"/>
                    <a:pt x="423" y="5301"/>
                    <a:pt x="419" y="5301"/>
                  </a:cubicBezTo>
                  <a:cubicBezTo>
                    <a:pt x="402" y="5301"/>
                    <a:pt x="393" y="5290"/>
                    <a:pt x="371" y="5290"/>
                  </a:cubicBezTo>
                  <a:cubicBezTo>
                    <a:pt x="301" y="5405"/>
                    <a:pt x="301" y="5519"/>
                    <a:pt x="283" y="5572"/>
                  </a:cubicBezTo>
                  <a:cubicBezTo>
                    <a:pt x="292" y="5546"/>
                    <a:pt x="301" y="5519"/>
                    <a:pt x="318" y="5493"/>
                  </a:cubicBezTo>
                  <a:cubicBezTo>
                    <a:pt x="336" y="5546"/>
                    <a:pt x="345" y="5590"/>
                    <a:pt x="363" y="5625"/>
                  </a:cubicBezTo>
                  <a:cubicBezTo>
                    <a:pt x="337" y="5670"/>
                    <a:pt x="321" y="5683"/>
                    <a:pt x="307" y="5683"/>
                  </a:cubicBezTo>
                  <a:cubicBezTo>
                    <a:pt x="302" y="5683"/>
                    <a:pt x="297" y="5681"/>
                    <a:pt x="292" y="5678"/>
                  </a:cubicBezTo>
                  <a:lnTo>
                    <a:pt x="292" y="5678"/>
                  </a:lnTo>
                  <a:cubicBezTo>
                    <a:pt x="283" y="5714"/>
                    <a:pt x="318" y="5714"/>
                    <a:pt x="301" y="5767"/>
                  </a:cubicBezTo>
                  <a:cubicBezTo>
                    <a:pt x="259" y="5803"/>
                    <a:pt x="213" y="5846"/>
                    <a:pt x="188" y="5846"/>
                  </a:cubicBezTo>
                  <a:cubicBezTo>
                    <a:pt x="176" y="5846"/>
                    <a:pt x="168" y="5836"/>
                    <a:pt x="168" y="5811"/>
                  </a:cubicBezTo>
                  <a:lnTo>
                    <a:pt x="168" y="5811"/>
                  </a:lnTo>
                  <a:cubicBezTo>
                    <a:pt x="168" y="5873"/>
                    <a:pt x="168" y="5926"/>
                    <a:pt x="177" y="5970"/>
                  </a:cubicBezTo>
                  <a:cubicBezTo>
                    <a:pt x="142" y="6014"/>
                    <a:pt x="54" y="6182"/>
                    <a:pt x="36" y="6182"/>
                  </a:cubicBezTo>
                  <a:cubicBezTo>
                    <a:pt x="9" y="6226"/>
                    <a:pt x="1" y="6261"/>
                    <a:pt x="1" y="6296"/>
                  </a:cubicBezTo>
                  <a:cubicBezTo>
                    <a:pt x="95" y="6260"/>
                    <a:pt x="213" y="6188"/>
                    <a:pt x="272" y="6188"/>
                  </a:cubicBezTo>
                  <a:cubicBezTo>
                    <a:pt x="285" y="6188"/>
                    <a:pt x="294" y="6191"/>
                    <a:pt x="301" y="6199"/>
                  </a:cubicBezTo>
                  <a:cubicBezTo>
                    <a:pt x="318" y="6190"/>
                    <a:pt x="345" y="6173"/>
                    <a:pt x="371" y="6155"/>
                  </a:cubicBezTo>
                  <a:cubicBezTo>
                    <a:pt x="417" y="6172"/>
                    <a:pt x="448" y="6219"/>
                    <a:pt x="509" y="6219"/>
                  </a:cubicBezTo>
                  <a:cubicBezTo>
                    <a:pt x="543" y="6219"/>
                    <a:pt x="586" y="6205"/>
                    <a:pt x="645" y="6164"/>
                  </a:cubicBezTo>
                  <a:lnTo>
                    <a:pt x="645" y="6164"/>
                  </a:lnTo>
                  <a:cubicBezTo>
                    <a:pt x="645" y="6217"/>
                    <a:pt x="636" y="6270"/>
                    <a:pt x="636" y="6314"/>
                  </a:cubicBezTo>
                  <a:cubicBezTo>
                    <a:pt x="689" y="6296"/>
                    <a:pt x="689" y="6252"/>
                    <a:pt x="698" y="6199"/>
                  </a:cubicBezTo>
                  <a:cubicBezTo>
                    <a:pt x="707" y="6146"/>
                    <a:pt x="733" y="6093"/>
                    <a:pt x="804" y="6067"/>
                  </a:cubicBezTo>
                  <a:cubicBezTo>
                    <a:pt x="817" y="6062"/>
                    <a:pt x="826" y="6060"/>
                    <a:pt x="834" y="6060"/>
                  </a:cubicBezTo>
                  <a:cubicBezTo>
                    <a:pt x="893" y="6060"/>
                    <a:pt x="797" y="6204"/>
                    <a:pt x="813" y="6243"/>
                  </a:cubicBezTo>
                  <a:cubicBezTo>
                    <a:pt x="848" y="6199"/>
                    <a:pt x="910" y="6146"/>
                    <a:pt x="954" y="6111"/>
                  </a:cubicBezTo>
                  <a:cubicBezTo>
                    <a:pt x="975" y="6094"/>
                    <a:pt x="996" y="6083"/>
                    <a:pt x="1016" y="6083"/>
                  </a:cubicBezTo>
                  <a:cubicBezTo>
                    <a:pt x="1038" y="6083"/>
                    <a:pt x="1059" y="6096"/>
                    <a:pt x="1078" y="6129"/>
                  </a:cubicBezTo>
                  <a:cubicBezTo>
                    <a:pt x="1034" y="6164"/>
                    <a:pt x="1016" y="6146"/>
                    <a:pt x="989" y="6155"/>
                  </a:cubicBezTo>
                  <a:cubicBezTo>
                    <a:pt x="998" y="6182"/>
                    <a:pt x="1016" y="6217"/>
                    <a:pt x="1034" y="6243"/>
                  </a:cubicBezTo>
                  <a:cubicBezTo>
                    <a:pt x="919" y="6376"/>
                    <a:pt x="848" y="6332"/>
                    <a:pt x="892" y="6447"/>
                  </a:cubicBezTo>
                  <a:cubicBezTo>
                    <a:pt x="945" y="6305"/>
                    <a:pt x="1016" y="6296"/>
                    <a:pt x="1095" y="6288"/>
                  </a:cubicBezTo>
                  <a:cubicBezTo>
                    <a:pt x="1166" y="6279"/>
                    <a:pt x="1246" y="6270"/>
                    <a:pt x="1254" y="6129"/>
                  </a:cubicBezTo>
                  <a:lnTo>
                    <a:pt x="1299" y="6190"/>
                  </a:lnTo>
                  <a:cubicBezTo>
                    <a:pt x="1297" y="6189"/>
                    <a:pt x="1295" y="6188"/>
                    <a:pt x="1293" y="6188"/>
                  </a:cubicBezTo>
                  <a:cubicBezTo>
                    <a:pt x="1286" y="6188"/>
                    <a:pt x="1279" y="6199"/>
                    <a:pt x="1272" y="6199"/>
                  </a:cubicBezTo>
                  <a:cubicBezTo>
                    <a:pt x="1287" y="6223"/>
                    <a:pt x="1299" y="6233"/>
                    <a:pt x="1308" y="6233"/>
                  </a:cubicBezTo>
                  <a:cubicBezTo>
                    <a:pt x="1328" y="6233"/>
                    <a:pt x="1340" y="6193"/>
                    <a:pt x="1352" y="6146"/>
                  </a:cubicBezTo>
                  <a:cubicBezTo>
                    <a:pt x="1367" y="6093"/>
                    <a:pt x="1375" y="6026"/>
                    <a:pt x="1400" y="6026"/>
                  </a:cubicBezTo>
                  <a:cubicBezTo>
                    <a:pt x="1404" y="6026"/>
                    <a:pt x="1409" y="6028"/>
                    <a:pt x="1413" y="6032"/>
                  </a:cubicBezTo>
                  <a:cubicBezTo>
                    <a:pt x="1440" y="6049"/>
                    <a:pt x="1457" y="6093"/>
                    <a:pt x="1440" y="6129"/>
                  </a:cubicBezTo>
                  <a:lnTo>
                    <a:pt x="1493" y="6058"/>
                  </a:lnTo>
                  <a:cubicBezTo>
                    <a:pt x="1507" y="6058"/>
                    <a:pt x="1504" y="6092"/>
                    <a:pt x="1498" y="6101"/>
                  </a:cubicBezTo>
                  <a:lnTo>
                    <a:pt x="1498" y="6101"/>
                  </a:lnTo>
                  <a:lnTo>
                    <a:pt x="1572" y="6085"/>
                  </a:lnTo>
                  <a:lnTo>
                    <a:pt x="1572" y="6093"/>
                  </a:lnTo>
                  <a:cubicBezTo>
                    <a:pt x="1581" y="6040"/>
                    <a:pt x="1608" y="5979"/>
                    <a:pt x="1616" y="5943"/>
                  </a:cubicBezTo>
                  <a:lnTo>
                    <a:pt x="1616" y="5943"/>
                  </a:lnTo>
                  <a:cubicBezTo>
                    <a:pt x="1643" y="5987"/>
                    <a:pt x="1608" y="5979"/>
                    <a:pt x="1616" y="6014"/>
                  </a:cubicBezTo>
                  <a:lnTo>
                    <a:pt x="1661" y="5943"/>
                  </a:lnTo>
                  <a:lnTo>
                    <a:pt x="1661" y="5943"/>
                  </a:lnTo>
                  <a:cubicBezTo>
                    <a:pt x="1677" y="6007"/>
                    <a:pt x="1649" y="6078"/>
                    <a:pt x="1618" y="6078"/>
                  </a:cubicBezTo>
                  <a:cubicBezTo>
                    <a:pt x="1614" y="6078"/>
                    <a:pt x="1611" y="6077"/>
                    <a:pt x="1608" y="6076"/>
                  </a:cubicBezTo>
                  <a:lnTo>
                    <a:pt x="1608" y="6076"/>
                  </a:lnTo>
                  <a:cubicBezTo>
                    <a:pt x="1621" y="6169"/>
                    <a:pt x="1630" y="6197"/>
                    <a:pt x="1638" y="6197"/>
                  </a:cubicBezTo>
                  <a:cubicBezTo>
                    <a:pt x="1651" y="6197"/>
                    <a:pt x="1663" y="6127"/>
                    <a:pt x="1693" y="6127"/>
                  </a:cubicBezTo>
                  <a:cubicBezTo>
                    <a:pt x="1705" y="6127"/>
                    <a:pt x="1720" y="6139"/>
                    <a:pt x="1740" y="6173"/>
                  </a:cubicBezTo>
                  <a:lnTo>
                    <a:pt x="1696" y="6217"/>
                  </a:lnTo>
                  <a:cubicBezTo>
                    <a:pt x="1722" y="6385"/>
                    <a:pt x="1758" y="6323"/>
                    <a:pt x="1802" y="6420"/>
                  </a:cubicBezTo>
                  <a:cubicBezTo>
                    <a:pt x="1794" y="6373"/>
                    <a:pt x="1722" y="6205"/>
                    <a:pt x="1745" y="6119"/>
                  </a:cubicBezTo>
                  <a:lnTo>
                    <a:pt x="1745" y="6119"/>
                  </a:lnTo>
                  <a:cubicBezTo>
                    <a:pt x="1739" y="6132"/>
                    <a:pt x="1731" y="6145"/>
                    <a:pt x="1725" y="6145"/>
                  </a:cubicBezTo>
                  <a:cubicBezTo>
                    <a:pt x="1720" y="6145"/>
                    <a:pt x="1716" y="6138"/>
                    <a:pt x="1714" y="6120"/>
                  </a:cubicBezTo>
                  <a:cubicBezTo>
                    <a:pt x="1721" y="6064"/>
                    <a:pt x="1728" y="6046"/>
                    <a:pt x="1734" y="6046"/>
                  </a:cubicBezTo>
                  <a:cubicBezTo>
                    <a:pt x="1741" y="6046"/>
                    <a:pt x="1748" y="6074"/>
                    <a:pt x="1758" y="6093"/>
                  </a:cubicBezTo>
                  <a:cubicBezTo>
                    <a:pt x="1758" y="6093"/>
                    <a:pt x="1758" y="6093"/>
                    <a:pt x="1758" y="6093"/>
                  </a:cubicBezTo>
                  <a:lnTo>
                    <a:pt x="1758" y="6093"/>
                  </a:lnTo>
                  <a:cubicBezTo>
                    <a:pt x="1765" y="6101"/>
                    <a:pt x="1773" y="6107"/>
                    <a:pt x="1781" y="6107"/>
                  </a:cubicBezTo>
                  <a:cubicBezTo>
                    <a:pt x="1792" y="6107"/>
                    <a:pt x="1804" y="6097"/>
                    <a:pt x="1819" y="6067"/>
                  </a:cubicBezTo>
                  <a:cubicBezTo>
                    <a:pt x="1819" y="6130"/>
                    <a:pt x="1829" y="6143"/>
                    <a:pt x="1842" y="6143"/>
                  </a:cubicBezTo>
                  <a:cubicBezTo>
                    <a:pt x="1851" y="6143"/>
                    <a:pt x="1862" y="6138"/>
                    <a:pt x="1872" y="6138"/>
                  </a:cubicBezTo>
                  <a:lnTo>
                    <a:pt x="1872" y="6279"/>
                  </a:lnTo>
                  <a:cubicBezTo>
                    <a:pt x="1908" y="6235"/>
                    <a:pt x="1908" y="6164"/>
                    <a:pt x="1925" y="6102"/>
                  </a:cubicBezTo>
                  <a:cubicBezTo>
                    <a:pt x="1970" y="6111"/>
                    <a:pt x="1970" y="6226"/>
                    <a:pt x="1978" y="6314"/>
                  </a:cubicBezTo>
                  <a:cubicBezTo>
                    <a:pt x="1982" y="6315"/>
                    <a:pt x="1984" y="6315"/>
                    <a:pt x="1987" y="6315"/>
                  </a:cubicBezTo>
                  <a:cubicBezTo>
                    <a:pt x="2040" y="6315"/>
                    <a:pt x="1946" y="6145"/>
                    <a:pt x="2014" y="6120"/>
                  </a:cubicBezTo>
                  <a:lnTo>
                    <a:pt x="2014" y="6120"/>
                  </a:lnTo>
                  <a:cubicBezTo>
                    <a:pt x="2027" y="6134"/>
                    <a:pt x="2040" y="6140"/>
                    <a:pt x="2052" y="6140"/>
                  </a:cubicBezTo>
                  <a:cubicBezTo>
                    <a:pt x="2087" y="6140"/>
                    <a:pt x="2118" y="6090"/>
                    <a:pt x="2164" y="6032"/>
                  </a:cubicBezTo>
                  <a:lnTo>
                    <a:pt x="2164" y="6032"/>
                  </a:lnTo>
                  <a:cubicBezTo>
                    <a:pt x="2199" y="6076"/>
                    <a:pt x="2155" y="6111"/>
                    <a:pt x="2173" y="6155"/>
                  </a:cubicBezTo>
                  <a:lnTo>
                    <a:pt x="2199" y="6040"/>
                  </a:lnTo>
                  <a:cubicBezTo>
                    <a:pt x="2208" y="6049"/>
                    <a:pt x="2208" y="6076"/>
                    <a:pt x="2208" y="6093"/>
                  </a:cubicBezTo>
                  <a:cubicBezTo>
                    <a:pt x="2234" y="6058"/>
                    <a:pt x="2208" y="5961"/>
                    <a:pt x="2252" y="5926"/>
                  </a:cubicBezTo>
                  <a:cubicBezTo>
                    <a:pt x="2254" y="5897"/>
                    <a:pt x="2258" y="5886"/>
                    <a:pt x="2263" y="5886"/>
                  </a:cubicBezTo>
                  <a:cubicBezTo>
                    <a:pt x="2283" y="5886"/>
                    <a:pt x="2323" y="6018"/>
                    <a:pt x="2360" y="6018"/>
                  </a:cubicBezTo>
                  <a:cubicBezTo>
                    <a:pt x="2372" y="6018"/>
                    <a:pt x="2383" y="6005"/>
                    <a:pt x="2393" y="5970"/>
                  </a:cubicBezTo>
                  <a:lnTo>
                    <a:pt x="2393" y="5970"/>
                  </a:lnTo>
                  <a:cubicBezTo>
                    <a:pt x="2411" y="6014"/>
                    <a:pt x="2385" y="6058"/>
                    <a:pt x="2393" y="6111"/>
                  </a:cubicBezTo>
                  <a:cubicBezTo>
                    <a:pt x="2464" y="5996"/>
                    <a:pt x="2455" y="6023"/>
                    <a:pt x="2517" y="5873"/>
                  </a:cubicBezTo>
                  <a:lnTo>
                    <a:pt x="2561" y="5961"/>
                  </a:lnTo>
                  <a:cubicBezTo>
                    <a:pt x="2526" y="5864"/>
                    <a:pt x="2579" y="5740"/>
                    <a:pt x="2614" y="5634"/>
                  </a:cubicBezTo>
                  <a:cubicBezTo>
                    <a:pt x="2605" y="5590"/>
                    <a:pt x="2597" y="5546"/>
                    <a:pt x="2588" y="5519"/>
                  </a:cubicBezTo>
                  <a:lnTo>
                    <a:pt x="2649" y="5449"/>
                  </a:lnTo>
                  <a:lnTo>
                    <a:pt x="2649" y="5449"/>
                  </a:lnTo>
                  <a:cubicBezTo>
                    <a:pt x="2658" y="5475"/>
                    <a:pt x="2649" y="5519"/>
                    <a:pt x="2641" y="5581"/>
                  </a:cubicBezTo>
                  <a:cubicBezTo>
                    <a:pt x="2649" y="5564"/>
                    <a:pt x="2649" y="5555"/>
                    <a:pt x="2658" y="5546"/>
                  </a:cubicBezTo>
                  <a:lnTo>
                    <a:pt x="2658" y="5546"/>
                  </a:lnTo>
                  <a:cubicBezTo>
                    <a:pt x="2676" y="5599"/>
                    <a:pt x="2667" y="5678"/>
                    <a:pt x="2649" y="5749"/>
                  </a:cubicBezTo>
                  <a:cubicBezTo>
                    <a:pt x="2641" y="5723"/>
                    <a:pt x="2632" y="5696"/>
                    <a:pt x="2623" y="5670"/>
                  </a:cubicBezTo>
                  <a:cubicBezTo>
                    <a:pt x="2605" y="5749"/>
                    <a:pt x="2597" y="5846"/>
                    <a:pt x="2597" y="5926"/>
                  </a:cubicBezTo>
                  <a:cubicBezTo>
                    <a:pt x="2597" y="5908"/>
                    <a:pt x="2605" y="5899"/>
                    <a:pt x="2614" y="5890"/>
                  </a:cubicBezTo>
                  <a:cubicBezTo>
                    <a:pt x="2614" y="5908"/>
                    <a:pt x="2614" y="5934"/>
                    <a:pt x="2614" y="5943"/>
                  </a:cubicBezTo>
                  <a:cubicBezTo>
                    <a:pt x="2614" y="5946"/>
                    <a:pt x="2614" y="5948"/>
                    <a:pt x="2615" y="5948"/>
                  </a:cubicBezTo>
                  <a:cubicBezTo>
                    <a:pt x="2617" y="5948"/>
                    <a:pt x="2625" y="5919"/>
                    <a:pt x="2632" y="5890"/>
                  </a:cubicBezTo>
                  <a:lnTo>
                    <a:pt x="2649" y="6049"/>
                  </a:lnTo>
                  <a:lnTo>
                    <a:pt x="2649" y="5987"/>
                  </a:lnTo>
                  <a:lnTo>
                    <a:pt x="2738" y="6085"/>
                  </a:lnTo>
                  <a:cubicBezTo>
                    <a:pt x="2800" y="5926"/>
                    <a:pt x="2853" y="5696"/>
                    <a:pt x="2959" y="5634"/>
                  </a:cubicBezTo>
                  <a:lnTo>
                    <a:pt x="2959" y="5634"/>
                  </a:lnTo>
                  <a:cubicBezTo>
                    <a:pt x="2932" y="5749"/>
                    <a:pt x="2950" y="5820"/>
                    <a:pt x="2950" y="5952"/>
                  </a:cubicBezTo>
                  <a:cubicBezTo>
                    <a:pt x="2943" y="5915"/>
                    <a:pt x="2934" y="5902"/>
                    <a:pt x="2924" y="5902"/>
                  </a:cubicBezTo>
                  <a:cubicBezTo>
                    <a:pt x="2898" y="5902"/>
                    <a:pt x="2863" y="5990"/>
                    <a:pt x="2827" y="5990"/>
                  </a:cubicBezTo>
                  <a:cubicBezTo>
                    <a:pt x="2825" y="5990"/>
                    <a:pt x="2822" y="5989"/>
                    <a:pt x="2820" y="5989"/>
                  </a:cubicBezTo>
                  <a:lnTo>
                    <a:pt x="2820" y="5989"/>
                  </a:lnTo>
                  <a:cubicBezTo>
                    <a:pt x="2844" y="6001"/>
                    <a:pt x="2843" y="6067"/>
                    <a:pt x="2835" y="6085"/>
                  </a:cubicBezTo>
                  <a:lnTo>
                    <a:pt x="2923" y="5952"/>
                  </a:lnTo>
                  <a:cubicBezTo>
                    <a:pt x="2923" y="6067"/>
                    <a:pt x="2950" y="6040"/>
                    <a:pt x="2967" y="6085"/>
                  </a:cubicBezTo>
                  <a:cubicBezTo>
                    <a:pt x="2950" y="5864"/>
                    <a:pt x="3038" y="5943"/>
                    <a:pt x="3073" y="5873"/>
                  </a:cubicBezTo>
                  <a:lnTo>
                    <a:pt x="3073" y="5873"/>
                  </a:lnTo>
                  <a:cubicBezTo>
                    <a:pt x="3073" y="5936"/>
                    <a:pt x="3066" y="6008"/>
                    <a:pt x="3032" y="6008"/>
                  </a:cubicBezTo>
                  <a:cubicBezTo>
                    <a:pt x="3028" y="6008"/>
                    <a:pt x="3025" y="6007"/>
                    <a:pt x="3020" y="6005"/>
                  </a:cubicBezTo>
                  <a:lnTo>
                    <a:pt x="3020" y="6005"/>
                  </a:lnTo>
                  <a:cubicBezTo>
                    <a:pt x="3029" y="6031"/>
                    <a:pt x="3037" y="6042"/>
                    <a:pt x="3044" y="6042"/>
                  </a:cubicBezTo>
                  <a:cubicBezTo>
                    <a:pt x="3074" y="6042"/>
                    <a:pt x="3092" y="5855"/>
                    <a:pt x="3118" y="5855"/>
                  </a:cubicBezTo>
                  <a:cubicBezTo>
                    <a:pt x="3123" y="5855"/>
                    <a:pt x="3129" y="5863"/>
                    <a:pt x="3135" y="5881"/>
                  </a:cubicBezTo>
                  <a:cubicBezTo>
                    <a:pt x="3126" y="5890"/>
                    <a:pt x="3117" y="5873"/>
                    <a:pt x="3117" y="5917"/>
                  </a:cubicBezTo>
                  <a:cubicBezTo>
                    <a:pt x="3126" y="5893"/>
                    <a:pt x="3139" y="5883"/>
                    <a:pt x="3152" y="5883"/>
                  </a:cubicBezTo>
                  <a:cubicBezTo>
                    <a:pt x="3177" y="5883"/>
                    <a:pt x="3200" y="5920"/>
                    <a:pt x="3188" y="5961"/>
                  </a:cubicBezTo>
                  <a:lnTo>
                    <a:pt x="3179" y="5961"/>
                  </a:lnTo>
                  <a:cubicBezTo>
                    <a:pt x="3197" y="5970"/>
                    <a:pt x="3223" y="5970"/>
                    <a:pt x="3250" y="5970"/>
                  </a:cubicBezTo>
                  <a:cubicBezTo>
                    <a:pt x="3285" y="5970"/>
                    <a:pt x="3321" y="5961"/>
                    <a:pt x="3356" y="5952"/>
                  </a:cubicBezTo>
                  <a:cubicBezTo>
                    <a:pt x="3418" y="5926"/>
                    <a:pt x="3462" y="5873"/>
                    <a:pt x="3453" y="5784"/>
                  </a:cubicBezTo>
                  <a:lnTo>
                    <a:pt x="3453" y="5784"/>
                  </a:lnTo>
                  <a:cubicBezTo>
                    <a:pt x="3461" y="5801"/>
                    <a:pt x="3486" y="5985"/>
                    <a:pt x="3481" y="6034"/>
                  </a:cubicBezTo>
                  <a:lnTo>
                    <a:pt x="3481" y="6034"/>
                  </a:lnTo>
                  <a:cubicBezTo>
                    <a:pt x="3515" y="5824"/>
                    <a:pt x="3506" y="5623"/>
                    <a:pt x="3471" y="5422"/>
                  </a:cubicBezTo>
                  <a:lnTo>
                    <a:pt x="3471" y="5422"/>
                  </a:lnTo>
                  <a:cubicBezTo>
                    <a:pt x="3488" y="5502"/>
                    <a:pt x="3541" y="5634"/>
                    <a:pt x="3585" y="5758"/>
                  </a:cubicBezTo>
                  <a:cubicBezTo>
                    <a:pt x="3638" y="5881"/>
                    <a:pt x="3674" y="5996"/>
                    <a:pt x="3638" y="6040"/>
                  </a:cubicBezTo>
                  <a:cubicBezTo>
                    <a:pt x="3659" y="6056"/>
                    <a:pt x="3682" y="6071"/>
                    <a:pt x="3705" y="6071"/>
                  </a:cubicBezTo>
                  <a:cubicBezTo>
                    <a:pt x="3722" y="6071"/>
                    <a:pt x="3738" y="6063"/>
                    <a:pt x="3753" y="6040"/>
                  </a:cubicBezTo>
                  <a:cubicBezTo>
                    <a:pt x="3727" y="6014"/>
                    <a:pt x="3621" y="5811"/>
                    <a:pt x="3638" y="5793"/>
                  </a:cubicBezTo>
                  <a:lnTo>
                    <a:pt x="3638" y="5793"/>
                  </a:lnTo>
                  <a:cubicBezTo>
                    <a:pt x="3700" y="5881"/>
                    <a:pt x="3727" y="5908"/>
                    <a:pt x="3744" y="5926"/>
                  </a:cubicBezTo>
                  <a:cubicBezTo>
                    <a:pt x="3771" y="5943"/>
                    <a:pt x="3788" y="5969"/>
                    <a:pt x="3865" y="6038"/>
                  </a:cubicBezTo>
                  <a:lnTo>
                    <a:pt x="3865" y="6038"/>
                  </a:lnTo>
                  <a:cubicBezTo>
                    <a:pt x="3821" y="5994"/>
                    <a:pt x="3739" y="5766"/>
                    <a:pt x="3769" y="5766"/>
                  </a:cubicBezTo>
                  <a:cubicBezTo>
                    <a:pt x="3770" y="5766"/>
                    <a:pt x="3770" y="5767"/>
                    <a:pt x="3771" y="5767"/>
                  </a:cubicBezTo>
                  <a:cubicBezTo>
                    <a:pt x="3779" y="5799"/>
                    <a:pt x="3886" y="5977"/>
                    <a:pt x="3894" y="6023"/>
                  </a:cubicBezTo>
                  <a:lnTo>
                    <a:pt x="3894" y="6023"/>
                  </a:lnTo>
                  <a:cubicBezTo>
                    <a:pt x="3893" y="5953"/>
                    <a:pt x="3879" y="5883"/>
                    <a:pt x="3863" y="5813"/>
                  </a:cubicBezTo>
                  <a:lnTo>
                    <a:pt x="3863" y="5813"/>
                  </a:lnTo>
                  <a:cubicBezTo>
                    <a:pt x="3885" y="5873"/>
                    <a:pt x="3982" y="6004"/>
                    <a:pt x="4045" y="6067"/>
                  </a:cubicBezTo>
                  <a:lnTo>
                    <a:pt x="4045" y="6067"/>
                  </a:lnTo>
                  <a:cubicBezTo>
                    <a:pt x="4029" y="6051"/>
                    <a:pt x="4037" y="6047"/>
                    <a:pt x="4054" y="6047"/>
                  </a:cubicBezTo>
                  <a:cubicBezTo>
                    <a:pt x="4076" y="6047"/>
                    <a:pt x="4113" y="6054"/>
                    <a:pt x="4134" y="6054"/>
                  </a:cubicBezTo>
                  <a:cubicBezTo>
                    <a:pt x="4143" y="6054"/>
                    <a:pt x="4149" y="6052"/>
                    <a:pt x="4151" y="6049"/>
                  </a:cubicBezTo>
                  <a:lnTo>
                    <a:pt x="4071" y="5987"/>
                  </a:lnTo>
                  <a:lnTo>
                    <a:pt x="4071" y="5987"/>
                  </a:lnTo>
                  <a:cubicBezTo>
                    <a:pt x="4078" y="5989"/>
                    <a:pt x="4084" y="5990"/>
                    <a:pt x="4089" y="5990"/>
                  </a:cubicBezTo>
                  <a:cubicBezTo>
                    <a:pt x="4193" y="5990"/>
                    <a:pt x="3932" y="5661"/>
                    <a:pt x="4006" y="5661"/>
                  </a:cubicBezTo>
                  <a:cubicBezTo>
                    <a:pt x="4007" y="5661"/>
                    <a:pt x="4008" y="5661"/>
                    <a:pt x="4009" y="5661"/>
                  </a:cubicBezTo>
                  <a:cubicBezTo>
                    <a:pt x="4045" y="5714"/>
                    <a:pt x="4248" y="5970"/>
                    <a:pt x="4336" y="5996"/>
                  </a:cubicBezTo>
                  <a:cubicBezTo>
                    <a:pt x="4274" y="5917"/>
                    <a:pt x="4124" y="5723"/>
                    <a:pt x="3983" y="5546"/>
                  </a:cubicBezTo>
                  <a:cubicBezTo>
                    <a:pt x="3842" y="5369"/>
                    <a:pt x="3718" y="5210"/>
                    <a:pt x="3665" y="5149"/>
                  </a:cubicBezTo>
                  <a:lnTo>
                    <a:pt x="3665" y="5149"/>
                  </a:lnTo>
                  <a:lnTo>
                    <a:pt x="3718" y="5175"/>
                  </a:lnTo>
                  <a:cubicBezTo>
                    <a:pt x="3691" y="5140"/>
                    <a:pt x="3665" y="5104"/>
                    <a:pt x="3638" y="5069"/>
                  </a:cubicBezTo>
                  <a:lnTo>
                    <a:pt x="3638" y="5069"/>
                  </a:lnTo>
                  <a:cubicBezTo>
                    <a:pt x="3709" y="5140"/>
                    <a:pt x="3842" y="5263"/>
                    <a:pt x="3974" y="5431"/>
                  </a:cubicBezTo>
                  <a:cubicBezTo>
                    <a:pt x="4106" y="5590"/>
                    <a:pt x="4239" y="5793"/>
                    <a:pt x="4327" y="5926"/>
                  </a:cubicBezTo>
                  <a:cubicBezTo>
                    <a:pt x="4331" y="5921"/>
                    <a:pt x="4336" y="5920"/>
                    <a:pt x="4341" y="5920"/>
                  </a:cubicBezTo>
                  <a:cubicBezTo>
                    <a:pt x="4352" y="5920"/>
                    <a:pt x="4362" y="5927"/>
                    <a:pt x="4368" y="5927"/>
                  </a:cubicBezTo>
                  <a:cubicBezTo>
                    <a:pt x="4376" y="5927"/>
                    <a:pt x="4375" y="5914"/>
                    <a:pt x="4354" y="5855"/>
                  </a:cubicBezTo>
                  <a:lnTo>
                    <a:pt x="4354" y="5855"/>
                  </a:lnTo>
                  <a:cubicBezTo>
                    <a:pt x="4398" y="5864"/>
                    <a:pt x="4460" y="6005"/>
                    <a:pt x="4477" y="6049"/>
                  </a:cubicBezTo>
                  <a:lnTo>
                    <a:pt x="4415" y="5775"/>
                  </a:lnTo>
                  <a:cubicBezTo>
                    <a:pt x="4309" y="5687"/>
                    <a:pt x="4239" y="5458"/>
                    <a:pt x="4151" y="5413"/>
                  </a:cubicBezTo>
                  <a:lnTo>
                    <a:pt x="4151" y="5413"/>
                  </a:lnTo>
                  <a:cubicBezTo>
                    <a:pt x="4221" y="5528"/>
                    <a:pt x="4283" y="5661"/>
                    <a:pt x="4354" y="5802"/>
                  </a:cubicBezTo>
                  <a:cubicBezTo>
                    <a:pt x="4301" y="5749"/>
                    <a:pt x="4204" y="5634"/>
                    <a:pt x="4124" y="5519"/>
                  </a:cubicBezTo>
                  <a:cubicBezTo>
                    <a:pt x="4036" y="5405"/>
                    <a:pt x="3974" y="5299"/>
                    <a:pt x="3956" y="5237"/>
                  </a:cubicBezTo>
                  <a:cubicBezTo>
                    <a:pt x="3957" y="5237"/>
                    <a:pt x="3958" y="5237"/>
                    <a:pt x="3959" y="5237"/>
                  </a:cubicBezTo>
                  <a:cubicBezTo>
                    <a:pt x="4001" y="5237"/>
                    <a:pt x="4160" y="5388"/>
                    <a:pt x="4195" y="5413"/>
                  </a:cubicBezTo>
                  <a:cubicBezTo>
                    <a:pt x="4151" y="5360"/>
                    <a:pt x="4071" y="5202"/>
                    <a:pt x="4098" y="5193"/>
                  </a:cubicBezTo>
                  <a:lnTo>
                    <a:pt x="4098" y="5193"/>
                  </a:lnTo>
                  <a:lnTo>
                    <a:pt x="4168" y="5299"/>
                  </a:lnTo>
                  <a:cubicBezTo>
                    <a:pt x="4177" y="5255"/>
                    <a:pt x="4124" y="5193"/>
                    <a:pt x="4089" y="5140"/>
                  </a:cubicBezTo>
                  <a:cubicBezTo>
                    <a:pt x="4053" y="5087"/>
                    <a:pt x="4018" y="5034"/>
                    <a:pt x="4045" y="4990"/>
                  </a:cubicBezTo>
                  <a:cubicBezTo>
                    <a:pt x="4045" y="4954"/>
                    <a:pt x="4124" y="4875"/>
                    <a:pt x="4071" y="4857"/>
                  </a:cubicBezTo>
                  <a:lnTo>
                    <a:pt x="4071" y="4857"/>
                  </a:lnTo>
                  <a:cubicBezTo>
                    <a:pt x="4046" y="4879"/>
                    <a:pt x="3998" y="4887"/>
                    <a:pt x="3940" y="4887"/>
                  </a:cubicBezTo>
                  <a:cubicBezTo>
                    <a:pt x="3813" y="4887"/>
                    <a:pt x="3640" y="4847"/>
                    <a:pt x="3578" y="4822"/>
                  </a:cubicBezTo>
                  <a:lnTo>
                    <a:pt x="3578" y="4822"/>
                  </a:lnTo>
                  <a:cubicBezTo>
                    <a:pt x="3590" y="4822"/>
                    <a:pt x="3649" y="4723"/>
                    <a:pt x="3683" y="4672"/>
                  </a:cubicBezTo>
                  <a:cubicBezTo>
                    <a:pt x="3697" y="4657"/>
                    <a:pt x="3717" y="4651"/>
                    <a:pt x="3741" y="4651"/>
                  </a:cubicBezTo>
                  <a:cubicBezTo>
                    <a:pt x="3760" y="4651"/>
                    <a:pt x="3782" y="4655"/>
                    <a:pt x="3806" y="4663"/>
                  </a:cubicBezTo>
                  <a:cubicBezTo>
                    <a:pt x="3834" y="4668"/>
                    <a:pt x="3865" y="4681"/>
                    <a:pt x="3890" y="4681"/>
                  </a:cubicBezTo>
                  <a:cubicBezTo>
                    <a:pt x="3906" y="4681"/>
                    <a:pt x="3920" y="4676"/>
                    <a:pt x="3930" y="4663"/>
                  </a:cubicBezTo>
                  <a:cubicBezTo>
                    <a:pt x="3903" y="4663"/>
                    <a:pt x="3868" y="4636"/>
                    <a:pt x="3850" y="4628"/>
                  </a:cubicBezTo>
                  <a:cubicBezTo>
                    <a:pt x="3859" y="4575"/>
                    <a:pt x="3930" y="4628"/>
                    <a:pt x="3886" y="4530"/>
                  </a:cubicBezTo>
                  <a:lnTo>
                    <a:pt x="3886" y="4530"/>
                  </a:lnTo>
                  <a:cubicBezTo>
                    <a:pt x="3882" y="4531"/>
                    <a:pt x="3879" y="4532"/>
                    <a:pt x="3876" y="4532"/>
                  </a:cubicBezTo>
                  <a:cubicBezTo>
                    <a:pt x="3831" y="4532"/>
                    <a:pt x="3830" y="4449"/>
                    <a:pt x="3824" y="4449"/>
                  </a:cubicBezTo>
                  <a:cubicBezTo>
                    <a:pt x="3821" y="4449"/>
                    <a:pt x="3817" y="4467"/>
                    <a:pt x="3806" y="4522"/>
                  </a:cubicBezTo>
                  <a:cubicBezTo>
                    <a:pt x="3762" y="4451"/>
                    <a:pt x="3797" y="4425"/>
                    <a:pt x="3762" y="4319"/>
                  </a:cubicBezTo>
                  <a:cubicBezTo>
                    <a:pt x="3744" y="4354"/>
                    <a:pt x="3700" y="4363"/>
                    <a:pt x="3656" y="4372"/>
                  </a:cubicBezTo>
                  <a:cubicBezTo>
                    <a:pt x="3612" y="4372"/>
                    <a:pt x="3577" y="4372"/>
                    <a:pt x="3559" y="4354"/>
                  </a:cubicBezTo>
                  <a:cubicBezTo>
                    <a:pt x="3577" y="4336"/>
                    <a:pt x="3594" y="4292"/>
                    <a:pt x="3603" y="4274"/>
                  </a:cubicBezTo>
                  <a:cubicBezTo>
                    <a:pt x="3568" y="4142"/>
                    <a:pt x="3577" y="4036"/>
                    <a:pt x="3541" y="3912"/>
                  </a:cubicBezTo>
                  <a:cubicBezTo>
                    <a:pt x="3550" y="3886"/>
                    <a:pt x="3550" y="3806"/>
                    <a:pt x="3585" y="3798"/>
                  </a:cubicBezTo>
                  <a:cubicBezTo>
                    <a:pt x="3568" y="3789"/>
                    <a:pt x="3541" y="3798"/>
                    <a:pt x="3532" y="3762"/>
                  </a:cubicBezTo>
                  <a:cubicBezTo>
                    <a:pt x="3542" y="3728"/>
                    <a:pt x="3548" y="3717"/>
                    <a:pt x="3554" y="3717"/>
                  </a:cubicBezTo>
                  <a:cubicBezTo>
                    <a:pt x="3565" y="3717"/>
                    <a:pt x="3574" y="3755"/>
                    <a:pt x="3589" y="3755"/>
                  </a:cubicBezTo>
                  <a:cubicBezTo>
                    <a:pt x="3597" y="3755"/>
                    <a:pt x="3607" y="3744"/>
                    <a:pt x="3621" y="3709"/>
                  </a:cubicBezTo>
                  <a:lnTo>
                    <a:pt x="3621" y="3709"/>
                  </a:lnTo>
                  <a:cubicBezTo>
                    <a:pt x="3613" y="3716"/>
                    <a:pt x="3605" y="3718"/>
                    <a:pt x="3597" y="3718"/>
                  </a:cubicBezTo>
                  <a:cubicBezTo>
                    <a:pt x="3561" y="3718"/>
                    <a:pt x="3526" y="3660"/>
                    <a:pt x="3497" y="3639"/>
                  </a:cubicBezTo>
                  <a:lnTo>
                    <a:pt x="3497" y="3639"/>
                  </a:lnTo>
                  <a:cubicBezTo>
                    <a:pt x="3444" y="3727"/>
                    <a:pt x="3524" y="3780"/>
                    <a:pt x="3559" y="3806"/>
                  </a:cubicBezTo>
                  <a:cubicBezTo>
                    <a:pt x="3518" y="3852"/>
                    <a:pt x="3468" y="3874"/>
                    <a:pt x="3419" y="3874"/>
                  </a:cubicBezTo>
                  <a:cubicBezTo>
                    <a:pt x="3373" y="3874"/>
                    <a:pt x="3328" y="3854"/>
                    <a:pt x="3294" y="3815"/>
                  </a:cubicBezTo>
                  <a:cubicBezTo>
                    <a:pt x="3241" y="3736"/>
                    <a:pt x="3329" y="3709"/>
                    <a:pt x="3312" y="3700"/>
                  </a:cubicBezTo>
                  <a:cubicBezTo>
                    <a:pt x="3268" y="3497"/>
                    <a:pt x="3126" y="3700"/>
                    <a:pt x="3135" y="3480"/>
                  </a:cubicBezTo>
                  <a:cubicBezTo>
                    <a:pt x="3170" y="3356"/>
                    <a:pt x="3241" y="3356"/>
                    <a:pt x="3276" y="3303"/>
                  </a:cubicBezTo>
                  <a:cubicBezTo>
                    <a:pt x="3321" y="3365"/>
                    <a:pt x="3276" y="3462"/>
                    <a:pt x="3294" y="3515"/>
                  </a:cubicBezTo>
                  <a:lnTo>
                    <a:pt x="3303" y="3418"/>
                  </a:lnTo>
                  <a:cubicBezTo>
                    <a:pt x="3329" y="3427"/>
                    <a:pt x="3356" y="3471"/>
                    <a:pt x="3347" y="3515"/>
                  </a:cubicBezTo>
                  <a:cubicBezTo>
                    <a:pt x="3382" y="3409"/>
                    <a:pt x="3259" y="3188"/>
                    <a:pt x="3259" y="2985"/>
                  </a:cubicBezTo>
                  <a:cubicBezTo>
                    <a:pt x="3244" y="2985"/>
                    <a:pt x="3230" y="2977"/>
                    <a:pt x="3217" y="2977"/>
                  </a:cubicBezTo>
                  <a:cubicBezTo>
                    <a:pt x="3206" y="2977"/>
                    <a:pt x="3196" y="2983"/>
                    <a:pt x="3188" y="3003"/>
                  </a:cubicBezTo>
                  <a:lnTo>
                    <a:pt x="3215" y="3038"/>
                  </a:lnTo>
                  <a:cubicBezTo>
                    <a:pt x="3203" y="3068"/>
                    <a:pt x="3188" y="3076"/>
                    <a:pt x="3175" y="3076"/>
                  </a:cubicBezTo>
                  <a:cubicBezTo>
                    <a:pt x="3162" y="3076"/>
                    <a:pt x="3149" y="3068"/>
                    <a:pt x="3140" y="3068"/>
                  </a:cubicBezTo>
                  <a:cubicBezTo>
                    <a:pt x="3132" y="3068"/>
                    <a:pt x="3126" y="3075"/>
                    <a:pt x="3126" y="3100"/>
                  </a:cubicBezTo>
                  <a:cubicBezTo>
                    <a:pt x="3082" y="3065"/>
                    <a:pt x="3012" y="3047"/>
                    <a:pt x="3012" y="2932"/>
                  </a:cubicBezTo>
                  <a:lnTo>
                    <a:pt x="3059" y="2860"/>
                  </a:lnTo>
                  <a:lnTo>
                    <a:pt x="3059" y="2860"/>
                  </a:lnTo>
                  <a:cubicBezTo>
                    <a:pt x="3047" y="2886"/>
                    <a:pt x="3050" y="2950"/>
                    <a:pt x="3073" y="2950"/>
                  </a:cubicBezTo>
                  <a:cubicBezTo>
                    <a:pt x="3053" y="2950"/>
                    <a:pt x="3059" y="2902"/>
                    <a:pt x="3063" y="2856"/>
                  </a:cubicBezTo>
                  <a:lnTo>
                    <a:pt x="3063" y="2856"/>
                  </a:lnTo>
                  <a:lnTo>
                    <a:pt x="3064" y="2853"/>
                  </a:lnTo>
                  <a:lnTo>
                    <a:pt x="3064" y="2853"/>
                  </a:lnTo>
                  <a:cubicBezTo>
                    <a:pt x="3064" y="2853"/>
                    <a:pt x="3063" y="2854"/>
                    <a:pt x="3063" y="2855"/>
                  </a:cubicBezTo>
                  <a:lnTo>
                    <a:pt x="3063" y="2855"/>
                  </a:lnTo>
                  <a:cubicBezTo>
                    <a:pt x="3066" y="2811"/>
                    <a:pt x="3067" y="2768"/>
                    <a:pt x="3040" y="2768"/>
                  </a:cubicBezTo>
                  <a:cubicBezTo>
                    <a:pt x="3035" y="2768"/>
                    <a:pt x="3028" y="2769"/>
                    <a:pt x="3020" y="2773"/>
                  </a:cubicBezTo>
                  <a:lnTo>
                    <a:pt x="2994" y="2879"/>
                  </a:lnTo>
                  <a:cubicBezTo>
                    <a:pt x="2950" y="2853"/>
                    <a:pt x="2861" y="2844"/>
                    <a:pt x="2861" y="2747"/>
                  </a:cubicBezTo>
                  <a:lnTo>
                    <a:pt x="2861" y="2747"/>
                  </a:lnTo>
                  <a:cubicBezTo>
                    <a:pt x="2808" y="2844"/>
                    <a:pt x="2870" y="2756"/>
                    <a:pt x="2817" y="2888"/>
                  </a:cubicBezTo>
                  <a:cubicBezTo>
                    <a:pt x="2830" y="2863"/>
                    <a:pt x="2840" y="2853"/>
                    <a:pt x="2848" y="2853"/>
                  </a:cubicBezTo>
                  <a:cubicBezTo>
                    <a:pt x="2877" y="2853"/>
                    <a:pt x="2886" y="2966"/>
                    <a:pt x="2909" y="2966"/>
                  </a:cubicBezTo>
                  <a:cubicBezTo>
                    <a:pt x="2916" y="2966"/>
                    <a:pt x="2923" y="2959"/>
                    <a:pt x="2931" y="2939"/>
                  </a:cubicBezTo>
                  <a:lnTo>
                    <a:pt x="2931" y="2939"/>
                  </a:lnTo>
                  <a:cubicBezTo>
                    <a:pt x="2886" y="3064"/>
                    <a:pt x="2938" y="3064"/>
                    <a:pt x="2888" y="3206"/>
                  </a:cubicBezTo>
                  <a:cubicBezTo>
                    <a:pt x="2904" y="3190"/>
                    <a:pt x="2913" y="3168"/>
                    <a:pt x="2920" y="3168"/>
                  </a:cubicBezTo>
                  <a:cubicBezTo>
                    <a:pt x="2925" y="3168"/>
                    <a:pt x="2929" y="3178"/>
                    <a:pt x="2932" y="3206"/>
                  </a:cubicBezTo>
                  <a:lnTo>
                    <a:pt x="2950" y="3206"/>
                  </a:lnTo>
                  <a:cubicBezTo>
                    <a:pt x="2959" y="3180"/>
                    <a:pt x="2959" y="3153"/>
                    <a:pt x="2976" y="3135"/>
                  </a:cubicBezTo>
                  <a:cubicBezTo>
                    <a:pt x="2980" y="3134"/>
                    <a:pt x="2984" y="3133"/>
                    <a:pt x="2988" y="3133"/>
                  </a:cubicBezTo>
                  <a:cubicBezTo>
                    <a:pt x="3033" y="3133"/>
                    <a:pt x="3058" y="3224"/>
                    <a:pt x="3091" y="3233"/>
                  </a:cubicBezTo>
                  <a:cubicBezTo>
                    <a:pt x="3091" y="3285"/>
                    <a:pt x="3064" y="3241"/>
                    <a:pt x="3047" y="3285"/>
                  </a:cubicBezTo>
                  <a:lnTo>
                    <a:pt x="3100" y="3303"/>
                  </a:lnTo>
                  <a:cubicBezTo>
                    <a:pt x="3065" y="3345"/>
                    <a:pt x="3057" y="3438"/>
                    <a:pt x="3029" y="3438"/>
                  </a:cubicBezTo>
                  <a:cubicBezTo>
                    <a:pt x="3022" y="3438"/>
                    <a:pt x="3013" y="3432"/>
                    <a:pt x="3003" y="3418"/>
                  </a:cubicBezTo>
                  <a:lnTo>
                    <a:pt x="3003" y="3418"/>
                  </a:lnTo>
                  <a:lnTo>
                    <a:pt x="3029" y="3506"/>
                  </a:lnTo>
                  <a:cubicBezTo>
                    <a:pt x="3020" y="3586"/>
                    <a:pt x="3029" y="3656"/>
                    <a:pt x="3056" y="3683"/>
                  </a:cubicBezTo>
                  <a:cubicBezTo>
                    <a:pt x="3064" y="3727"/>
                    <a:pt x="3135" y="3727"/>
                    <a:pt x="3091" y="3727"/>
                  </a:cubicBezTo>
                  <a:lnTo>
                    <a:pt x="3153" y="3824"/>
                  </a:lnTo>
                  <a:lnTo>
                    <a:pt x="3144" y="3842"/>
                  </a:lnTo>
                  <a:cubicBezTo>
                    <a:pt x="3179" y="3974"/>
                    <a:pt x="3294" y="4027"/>
                    <a:pt x="3259" y="4257"/>
                  </a:cubicBezTo>
                  <a:cubicBezTo>
                    <a:pt x="3285" y="4292"/>
                    <a:pt x="3312" y="4319"/>
                    <a:pt x="3321" y="4407"/>
                  </a:cubicBezTo>
                  <a:lnTo>
                    <a:pt x="3285" y="4460"/>
                  </a:lnTo>
                  <a:cubicBezTo>
                    <a:pt x="3319" y="4502"/>
                    <a:pt x="3305" y="4647"/>
                    <a:pt x="3341" y="4647"/>
                  </a:cubicBezTo>
                  <a:cubicBezTo>
                    <a:pt x="3343" y="4647"/>
                    <a:pt x="3345" y="4646"/>
                    <a:pt x="3347" y="4645"/>
                  </a:cubicBezTo>
                  <a:lnTo>
                    <a:pt x="3347" y="4645"/>
                  </a:lnTo>
                  <a:cubicBezTo>
                    <a:pt x="3303" y="4734"/>
                    <a:pt x="3294" y="4725"/>
                    <a:pt x="3303" y="4742"/>
                  </a:cubicBezTo>
                  <a:cubicBezTo>
                    <a:pt x="3312" y="4742"/>
                    <a:pt x="3338" y="4751"/>
                    <a:pt x="3329" y="4769"/>
                  </a:cubicBezTo>
                  <a:lnTo>
                    <a:pt x="3391" y="4760"/>
                  </a:lnTo>
                  <a:cubicBezTo>
                    <a:pt x="3391" y="4778"/>
                    <a:pt x="3418" y="4795"/>
                    <a:pt x="3453" y="4831"/>
                  </a:cubicBezTo>
                  <a:lnTo>
                    <a:pt x="3515" y="4848"/>
                  </a:lnTo>
                  <a:cubicBezTo>
                    <a:pt x="3550" y="4875"/>
                    <a:pt x="3541" y="4901"/>
                    <a:pt x="3532" y="4919"/>
                  </a:cubicBezTo>
                  <a:cubicBezTo>
                    <a:pt x="3524" y="4937"/>
                    <a:pt x="3506" y="4937"/>
                    <a:pt x="3515" y="4963"/>
                  </a:cubicBezTo>
                  <a:cubicBezTo>
                    <a:pt x="3488" y="4945"/>
                    <a:pt x="3488" y="4937"/>
                    <a:pt x="3506" y="4937"/>
                  </a:cubicBezTo>
                  <a:cubicBezTo>
                    <a:pt x="3492" y="4933"/>
                    <a:pt x="3482" y="4931"/>
                    <a:pt x="3476" y="4931"/>
                  </a:cubicBezTo>
                  <a:cubicBezTo>
                    <a:pt x="3450" y="4931"/>
                    <a:pt x="3479" y="4960"/>
                    <a:pt x="3515" y="5016"/>
                  </a:cubicBezTo>
                  <a:cubicBezTo>
                    <a:pt x="3551" y="5059"/>
                    <a:pt x="3598" y="5125"/>
                    <a:pt x="3582" y="5125"/>
                  </a:cubicBezTo>
                  <a:cubicBezTo>
                    <a:pt x="3578" y="5125"/>
                    <a:pt x="3571" y="5122"/>
                    <a:pt x="3559" y="5113"/>
                  </a:cubicBezTo>
                  <a:lnTo>
                    <a:pt x="3559" y="5113"/>
                  </a:lnTo>
                  <a:cubicBezTo>
                    <a:pt x="3577" y="5140"/>
                    <a:pt x="3577" y="5149"/>
                    <a:pt x="3577" y="5149"/>
                  </a:cubicBezTo>
                  <a:cubicBezTo>
                    <a:pt x="3577" y="5149"/>
                    <a:pt x="3568" y="5140"/>
                    <a:pt x="3550" y="5131"/>
                  </a:cubicBezTo>
                  <a:cubicBezTo>
                    <a:pt x="3550" y="5131"/>
                    <a:pt x="3550" y="5131"/>
                    <a:pt x="3550" y="5122"/>
                  </a:cubicBezTo>
                  <a:lnTo>
                    <a:pt x="3541" y="5122"/>
                  </a:lnTo>
                  <a:cubicBezTo>
                    <a:pt x="3541" y="5122"/>
                    <a:pt x="3541" y="5140"/>
                    <a:pt x="3550" y="5157"/>
                  </a:cubicBezTo>
                  <a:lnTo>
                    <a:pt x="3462" y="5060"/>
                  </a:lnTo>
                  <a:cubicBezTo>
                    <a:pt x="3456" y="5055"/>
                    <a:pt x="3453" y="5052"/>
                    <a:pt x="3453" y="5052"/>
                  </a:cubicBezTo>
                  <a:lnTo>
                    <a:pt x="3453" y="5052"/>
                  </a:lnTo>
                  <a:cubicBezTo>
                    <a:pt x="3448" y="5052"/>
                    <a:pt x="3507" y="5126"/>
                    <a:pt x="3559" y="5193"/>
                  </a:cubicBezTo>
                  <a:cubicBezTo>
                    <a:pt x="3568" y="5202"/>
                    <a:pt x="3577" y="5228"/>
                    <a:pt x="3594" y="5255"/>
                  </a:cubicBezTo>
                  <a:cubicBezTo>
                    <a:pt x="3549" y="5198"/>
                    <a:pt x="3537" y="5185"/>
                    <a:pt x="3533" y="5185"/>
                  </a:cubicBezTo>
                  <a:cubicBezTo>
                    <a:pt x="3531" y="5185"/>
                    <a:pt x="3532" y="5190"/>
                    <a:pt x="3532" y="5193"/>
                  </a:cubicBezTo>
                  <a:cubicBezTo>
                    <a:pt x="3532" y="5199"/>
                    <a:pt x="3532" y="5204"/>
                    <a:pt x="3530" y="5204"/>
                  </a:cubicBezTo>
                  <a:cubicBezTo>
                    <a:pt x="3525" y="5204"/>
                    <a:pt x="3510" y="5188"/>
                    <a:pt x="3471" y="5131"/>
                  </a:cubicBezTo>
                  <a:lnTo>
                    <a:pt x="3471" y="5131"/>
                  </a:lnTo>
                  <a:cubicBezTo>
                    <a:pt x="3524" y="5219"/>
                    <a:pt x="3462" y="5193"/>
                    <a:pt x="3550" y="5378"/>
                  </a:cubicBezTo>
                  <a:cubicBezTo>
                    <a:pt x="3532" y="5352"/>
                    <a:pt x="3524" y="5343"/>
                    <a:pt x="3532" y="5343"/>
                  </a:cubicBezTo>
                  <a:cubicBezTo>
                    <a:pt x="3518" y="5329"/>
                    <a:pt x="3505" y="5317"/>
                    <a:pt x="3496" y="5317"/>
                  </a:cubicBezTo>
                  <a:cubicBezTo>
                    <a:pt x="3488" y="5317"/>
                    <a:pt x="3484" y="5327"/>
                    <a:pt x="3488" y="5352"/>
                  </a:cubicBezTo>
                  <a:lnTo>
                    <a:pt x="3427" y="5219"/>
                  </a:lnTo>
                  <a:lnTo>
                    <a:pt x="3427" y="5219"/>
                  </a:lnTo>
                  <a:cubicBezTo>
                    <a:pt x="3444" y="5281"/>
                    <a:pt x="3462" y="5334"/>
                    <a:pt x="3471" y="5396"/>
                  </a:cubicBezTo>
                  <a:cubicBezTo>
                    <a:pt x="3418" y="5316"/>
                    <a:pt x="3400" y="5272"/>
                    <a:pt x="3382" y="5166"/>
                  </a:cubicBezTo>
                  <a:lnTo>
                    <a:pt x="3382" y="5166"/>
                  </a:lnTo>
                  <a:cubicBezTo>
                    <a:pt x="3391" y="5246"/>
                    <a:pt x="3382" y="5263"/>
                    <a:pt x="3374" y="5272"/>
                  </a:cubicBezTo>
                  <a:cubicBezTo>
                    <a:pt x="3374" y="5290"/>
                    <a:pt x="3374" y="5308"/>
                    <a:pt x="3365" y="5378"/>
                  </a:cubicBezTo>
                  <a:lnTo>
                    <a:pt x="3347" y="5299"/>
                  </a:lnTo>
                  <a:cubicBezTo>
                    <a:pt x="3340" y="5299"/>
                    <a:pt x="3334" y="5366"/>
                    <a:pt x="3323" y="5366"/>
                  </a:cubicBezTo>
                  <a:cubicBezTo>
                    <a:pt x="3320" y="5366"/>
                    <a:pt x="3316" y="5359"/>
                    <a:pt x="3312" y="5343"/>
                  </a:cubicBezTo>
                  <a:cubicBezTo>
                    <a:pt x="3276" y="5263"/>
                    <a:pt x="3268" y="5255"/>
                    <a:pt x="3179" y="5255"/>
                  </a:cubicBezTo>
                  <a:cubicBezTo>
                    <a:pt x="3109" y="5246"/>
                    <a:pt x="3029" y="5246"/>
                    <a:pt x="2959" y="5166"/>
                  </a:cubicBezTo>
                  <a:lnTo>
                    <a:pt x="2959" y="5166"/>
                  </a:lnTo>
                  <a:cubicBezTo>
                    <a:pt x="2966" y="5239"/>
                    <a:pt x="2965" y="5262"/>
                    <a:pt x="2960" y="5262"/>
                  </a:cubicBezTo>
                  <a:cubicBezTo>
                    <a:pt x="2950" y="5262"/>
                    <a:pt x="2928" y="5194"/>
                    <a:pt x="2912" y="5194"/>
                  </a:cubicBezTo>
                  <a:cubicBezTo>
                    <a:pt x="2905" y="5194"/>
                    <a:pt x="2899" y="5210"/>
                    <a:pt x="2897" y="5255"/>
                  </a:cubicBezTo>
                  <a:cubicBezTo>
                    <a:pt x="2888" y="5193"/>
                    <a:pt x="2870" y="5157"/>
                    <a:pt x="2888" y="5104"/>
                  </a:cubicBezTo>
                  <a:lnTo>
                    <a:pt x="2888" y="5104"/>
                  </a:lnTo>
                  <a:cubicBezTo>
                    <a:pt x="2876" y="5116"/>
                    <a:pt x="2865" y="5120"/>
                    <a:pt x="2855" y="5120"/>
                  </a:cubicBezTo>
                  <a:cubicBezTo>
                    <a:pt x="2832" y="5120"/>
                    <a:pt x="2813" y="5099"/>
                    <a:pt x="2795" y="5099"/>
                  </a:cubicBezTo>
                  <a:cubicBezTo>
                    <a:pt x="2779" y="5099"/>
                    <a:pt x="2763" y="5115"/>
                    <a:pt x="2747" y="5175"/>
                  </a:cubicBezTo>
                  <a:cubicBezTo>
                    <a:pt x="2738" y="5122"/>
                    <a:pt x="2764" y="5087"/>
                    <a:pt x="2755" y="5051"/>
                  </a:cubicBezTo>
                  <a:lnTo>
                    <a:pt x="2755" y="5051"/>
                  </a:lnTo>
                  <a:cubicBezTo>
                    <a:pt x="2749" y="5064"/>
                    <a:pt x="2743" y="5084"/>
                    <a:pt x="2737" y="5084"/>
                  </a:cubicBezTo>
                  <a:cubicBezTo>
                    <a:pt x="2734" y="5084"/>
                    <a:pt x="2732" y="5080"/>
                    <a:pt x="2729" y="5069"/>
                  </a:cubicBezTo>
                  <a:cubicBezTo>
                    <a:pt x="2720" y="5034"/>
                    <a:pt x="2738" y="5025"/>
                    <a:pt x="2747" y="4998"/>
                  </a:cubicBezTo>
                  <a:lnTo>
                    <a:pt x="2747" y="4998"/>
                  </a:lnTo>
                  <a:cubicBezTo>
                    <a:pt x="2676" y="5007"/>
                    <a:pt x="2676" y="5193"/>
                    <a:pt x="2667" y="5360"/>
                  </a:cubicBezTo>
                  <a:cubicBezTo>
                    <a:pt x="2652" y="5326"/>
                    <a:pt x="2640" y="5308"/>
                    <a:pt x="2630" y="5308"/>
                  </a:cubicBezTo>
                  <a:cubicBezTo>
                    <a:pt x="2617" y="5308"/>
                    <a:pt x="2607" y="5339"/>
                    <a:pt x="2597" y="5405"/>
                  </a:cubicBezTo>
                  <a:cubicBezTo>
                    <a:pt x="2579" y="5352"/>
                    <a:pt x="2561" y="5290"/>
                    <a:pt x="2605" y="5272"/>
                  </a:cubicBezTo>
                  <a:cubicBezTo>
                    <a:pt x="2591" y="5267"/>
                    <a:pt x="2551" y="5242"/>
                    <a:pt x="2516" y="5242"/>
                  </a:cubicBezTo>
                  <a:cubicBezTo>
                    <a:pt x="2486" y="5242"/>
                    <a:pt x="2459" y="5260"/>
                    <a:pt x="2455" y="5325"/>
                  </a:cubicBezTo>
                  <a:cubicBezTo>
                    <a:pt x="2452" y="5312"/>
                    <a:pt x="2447" y="5307"/>
                    <a:pt x="2442" y="5307"/>
                  </a:cubicBezTo>
                  <a:cubicBezTo>
                    <a:pt x="2434" y="5307"/>
                    <a:pt x="2425" y="5320"/>
                    <a:pt x="2420" y="5325"/>
                  </a:cubicBezTo>
                  <a:cubicBezTo>
                    <a:pt x="2385" y="5325"/>
                    <a:pt x="2369" y="5317"/>
                    <a:pt x="2349" y="5317"/>
                  </a:cubicBezTo>
                  <a:cubicBezTo>
                    <a:pt x="2339" y="5317"/>
                    <a:pt x="2329" y="5319"/>
                    <a:pt x="2314" y="5325"/>
                  </a:cubicBezTo>
                  <a:lnTo>
                    <a:pt x="2323" y="5343"/>
                  </a:lnTo>
                  <a:cubicBezTo>
                    <a:pt x="2316" y="5411"/>
                    <a:pt x="2307" y="5429"/>
                    <a:pt x="2297" y="5429"/>
                  </a:cubicBezTo>
                  <a:cubicBezTo>
                    <a:pt x="2285" y="5429"/>
                    <a:pt x="2270" y="5401"/>
                    <a:pt x="2253" y="5401"/>
                  </a:cubicBezTo>
                  <a:cubicBezTo>
                    <a:pt x="2250" y="5401"/>
                    <a:pt x="2247" y="5402"/>
                    <a:pt x="2243" y="5405"/>
                  </a:cubicBezTo>
                  <a:lnTo>
                    <a:pt x="2243" y="5387"/>
                  </a:lnTo>
                  <a:cubicBezTo>
                    <a:pt x="2215" y="5351"/>
                    <a:pt x="2199" y="5340"/>
                    <a:pt x="2189" y="5340"/>
                  </a:cubicBezTo>
                  <a:cubicBezTo>
                    <a:pt x="2175" y="5340"/>
                    <a:pt x="2171" y="5360"/>
                    <a:pt x="2158" y="5360"/>
                  </a:cubicBezTo>
                  <a:cubicBezTo>
                    <a:pt x="2148" y="5360"/>
                    <a:pt x="2132" y="5348"/>
                    <a:pt x="2102" y="5308"/>
                  </a:cubicBezTo>
                  <a:lnTo>
                    <a:pt x="2102" y="5308"/>
                  </a:lnTo>
                  <a:lnTo>
                    <a:pt x="2111" y="5405"/>
                  </a:lnTo>
                  <a:cubicBezTo>
                    <a:pt x="2109" y="5463"/>
                    <a:pt x="2102" y="5483"/>
                    <a:pt x="2092" y="5483"/>
                  </a:cubicBezTo>
                  <a:cubicBezTo>
                    <a:pt x="2068" y="5483"/>
                    <a:pt x="2024" y="5349"/>
                    <a:pt x="1987" y="5349"/>
                  </a:cubicBezTo>
                  <a:cubicBezTo>
                    <a:pt x="1981" y="5349"/>
                    <a:pt x="1975" y="5352"/>
                    <a:pt x="1970" y="5360"/>
                  </a:cubicBezTo>
                  <a:lnTo>
                    <a:pt x="1996" y="5422"/>
                  </a:lnTo>
                  <a:cubicBezTo>
                    <a:pt x="1993" y="5430"/>
                    <a:pt x="1989" y="5433"/>
                    <a:pt x="1986" y="5433"/>
                  </a:cubicBezTo>
                  <a:cubicBezTo>
                    <a:pt x="1951" y="5433"/>
                    <a:pt x="1905" y="5119"/>
                    <a:pt x="1881" y="5087"/>
                  </a:cubicBezTo>
                  <a:cubicBezTo>
                    <a:pt x="1872" y="5069"/>
                    <a:pt x="1890" y="5060"/>
                    <a:pt x="1899" y="5043"/>
                  </a:cubicBezTo>
                  <a:cubicBezTo>
                    <a:pt x="1884" y="5017"/>
                    <a:pt x="1874" y="5007"/>
                    <a:pt x="1868" y="5007"/>
                  </a:cubicBezTo>
                  <a:cubicBezTo>
                    <a:pt x="1842" y="5007"/>
                    <a:pt x="1878" y="5189"/>
                    <a:pt x="1828" y="5210"/>
                  </a:cubicBezTo>
                  <a:cubicBezTo>
                    <a:pt x="1819" y="5140"/>
                    <a:pt x="1846" y="5025"/>
                    <a:pt x="1802" y="5016"/>
                  </a:cubicBezTo>
                  <a:cubicBezTo>
                    <a:pt x="1800" y="5010"/>
                    <a:pt x="1798" y="5007"/>
                    <a:pt x="1794" y="5007"/>
                  </a:cubicBezTo>
                  <a:cubicBezTo>
                    <a:pt x="1772" y="5007"/>
                    <a:pt x="1715" y="5148"/>
                    <a:pt x="1668" y="5148"/>
                  </a:cubicBezTo>
                  <a:cubicBezTo>
                    <a:pt x="1656" y="5148"/>
                    <a:pt x="1644" y="5138"/>
                    <a:pt x="1634" y="5113"/>
                  </a:cubicBezTo>
                  <a:lnTo>
                    <a:pt x="1634" y="5113"/>
                  </a:lnTo>
                  <a:cubicBezTo>
                    <a:pt x="1652" y="5166"/>
                    <a:pt x="1661" y="5219"/>
                    <a:pt x="1634" y="5263"/>
                  </a:cubicBezTo>
                  <a:cubicBezTo>
                    <a:pt x="1632" y="5264"/>
                    <a:pt x="1631" y="5264"/>
                    <a:pt x="1629" y="5264"/>
                  </a:cubicBezTo>
                  <a:cubicBezTo>
                    <a:pt x="1598" y="5264"/>
                    <a:pt x="1555" y="5161"/>
                    <a:pt x="1521" y="5161"/>
                  </a:cubicBezTo>
                  <a:cubicBezTo>
                    <a:pt x="1507" y="5161"/>
                    <a:pt x="1494" y="5178"/>
                    <a:pt x="1484" y="5228"/>
                  </a:cubicBezTo>
                  <a:cubicBezTo>
                    <a:pt x="1475" y="5210"/>
                    <a:pt x="1475" y="5202"/>
                    <a:pt x="1475" y="5184"/>
                  </a:cubicBezTo>
                  <a:cubicBezTo>
                    <a:pt x="1449" y="5228"/>
                    <a:pt x="1369" y="5263"/>
                    <a:pt x="1352" y="5360"/>
                  </a:cubicBezTo>
                  <a:cubicBezTo>
                    <a:pt x="1347" y="5259"/>
                    <a:pt x="1339" y="5226"/>
                    <a:pt x="1328" y="5226"/>
                  </a:cubicBezTo>
                  <a:cubicBezTo>
                    <a:pt x="1318" y="5226"/>
                    <a:pt x="1306" y="5248"/>
                    <a:pt x="1290" y="5272"/>
                  </a:cubicBezTo>
                  <a:cubicBezTo>
                    <a:pt x="1273" y="5293"/>
                    <a:pt x="1254" y="5316"/>
                    <a:pt x="1244" y="5316"/>
                  </a:cubicBezTo>
                  <a:cubicBezTo>
                    <a:pt x="1232" y="5316"/>
                    <a:pt x="1231" y="5289"/>
                    <a:pt x="1254" y="5202"/>
                  </a:cubicBezTo>
                  <a:lnTo>
                    <a:pt x="1254" y="5202"/>
                  </a:lnTo>
                  <a:lnTo>
                    <a:pt x="1201" y="5219"/>
                  </a:lnTo>
                  <a:lnTo>
                    <a:pt x="1210" y="5184"/>
                  </a:lnTo>
                  <a:cubicBezTo>
                    <a:pt x="1209" y="5182"/>
                    <a:pt x="1207" y="5181"/>
                    <a:pt x="1204" y="5181"/>
                  </a:cubicBezTo>
                  <a:cubicBezTo>
                    <a:pt x="1184" y="5181"/>
                    <a:pt x="1143" y="5253"/>
                    <a:pt x="1095" y="5325"/>
                  </a:cubicBezTo>
                  <a:cubicBezTo>
                    <a:pt x="1095" y="5299"/>
                    <a:pt x="1113" y="5272"/>
                    <a:pt x="1122" y="5255"/>
                  </a:cubicBezTo>
                  <a:cubicBezTo>
                    <a:pt x="1116" y="5229"/>
                    <a:pt x="1113" y="5215"/>
                    <a:pt x="1104" y="5215"/>
                  </a:cubicBezTo>
                  <a:cubicBezTo>
                    <a:pt x="1088" y="5215"/>
                    <a:pt x="1053" y="5259"/>
                    <a:pt x="945" y="5360"/>
                  </a:cubicBezTo>
                  <a:lnTo>
                    <a:pt x="1016" y="5255"/>
                  </a:lnTo>
                  <a:lnTo>
                    <a:pt x="1016" y="5255"/>
                  </a:lnTo>
                  <a:cubicBezTo>
                    <a:pt x="1009" y="5262"/>
                    <a:pt x="1004" y="5265"/>
                    <a:pt x="1001" y="5265"/>
                  </a:cubicBezTo>
                  <a:cubicBezTo>
                    <a:pt x="987" y="5265"/>
                    <a:pt x="1021" y="5182"/>
                    <a:pt x="998" y="5175"/>
                  </a:cubicBezTo>
                  <a:cubicBezTo>
                    <a:pt x="1005" y="5155"/>
                    <a:pt x="1007" y="5145"/>
                    <a:pt x="1000" y="5145"/>
                  </a:cubicBezTo>
                  <a:cubicBezTo>
                    <a:pt x="997" y="5145"/>
                    <a:pt x="994" y="5146"/>
                    <a:pt x="989" y="5149"/>
                  </a:cubicBezTo>
                  <a:cubicBezTo>
                    <a:pt x="998" y="5140"/>
                    <a:pt x="1016" y="5122"/>
                    <a:pt x="1025" y="5113"/>
                  </a:cubicBezTo>
                  <a:lnTo>
                    <a:pt x="1025" y="5113"/>
                  </a:lnTo>
                  <a:cubicBezTo>
                    <a:pt x="1022" y="5114"/>
                    <a:pt x="1019" y="5115"/>
                    <a:pt x="1017" y="5115"/>
                  </a:cubicBezTo>
                  <a:cubicBezTo>
                    <a:pt x="992" y="5115"/>
                    <a:pt x="1063" y="5012"/>
                    <a:pt x="1104" y="4963"/>
                  </a:cubicBezTo>
                  <a:cubicBezTo>
                    <a:pt x="1132" y="4925"/>
                    <a:pt x="1146" y="4903"/>
                    <a:pt x="1120" y="4903"/>
                  </a:cubicBezTo>
                  <a:cubicBezTo>
                    <a:pt x="1105" y="4903"/>
                    <a:pt x="1075" y="4911"/>
                    <a:pt x="1025" y="4928"/>
                  </a:cubicBezTo>
                  <a:cubicBezTo>
                    <a:pt x="1007" y="4919"/>
                    <a:pt x="998" y="4901"/>
                    <a:pt x="981" y="4875"/>
                  </a:cubicBezTo>
                  <a:cubicBezTo>
                    <a:pt x="966" y="4919"/>
                    <a:pt x="939" y="4939"/>
                    <a:pt x="915" y="4939"/>
                  </a:cubicBezTo>
                  <a:cubicBezTo>
                    <a:pt x="910" y="4939"/>
                    <a:pt x="905" y="4938"/>
                    <a:pt x="901" y="4937"/>
                  </a:cubicBezTo>
                  <a:cubicBezTo>
                    <a:pt x="888" y="4937"/>
                    <a:pt x="875" y="4932"/>
                    <a:pt x="861" y="4932"/>
                  </a:cubicBezTo>
                  <a:cubicBezTo>
                    <a:pt x="848" y="4932"/>
                    <a:pt x="835" y="4937"/>
                    <a:pt x="822" y="4954"/>
                  </a:cubicBezTo>
                  <a:cubicBezTo>
                    <a:pt x="822" y="4913"/>
                    <a:pt x="890" y="4846"/>
                    <a:pt x="917" y="4846"/>
                  </a:cubicBezTo>
                  <a:cubicBezTo>
                    <a:pt x="925" y="4846"/>
                    <a:pt x="930" y="4852"/>
                    <a:pt x="928" y="4866"/>
                  </a:cubicBezTo>
                  <a:lnTo>
                    <a:pt x="919" y="4875"/>
                  </a:lnTo>
                  <a:cubicBezTo>
                    <a:pt x="1038" y="4866"/>
                    <a:pt x="1001" y="4742"/>
                    <a:pt x="1070" y="4742"/>
                  </a:cubicBezTo>
                  <a:cubicBezTo>
                    <a:pt x="1073" y="4742"/>
                    <a:pt x="1075" y="4742"/>
                    <a:pt x="1078" y="4742"/>
                  </a:cubicBezTo>
                  <a:cubicBezTo>
                    <a:pt x="1087" y="4698"/>
                    <a:pt x="1104" y="4663"/>
                    <a:pt x="1122" y="4628"/>
                  </a:cubicBezTo>
                  <a:cubicBezTo>
                    <a:pt x="1131" y="4610"/>
                    <a:pt x="1140" y="4592"/>
                    <a:pt x="1148" y="4575"/>
                  </a:cubicBezTo>
                  <a:cubicBezTo>
                    <a:pt x="1148" y="4566"/>
                    <a:pt x="1157" y="4557"/>
                    <a:pt x="1166" y="4548"/>
                  </a:cubicBezTo>
                  <a:lnTo>
                    <a:pt x="1184" y="4495"/>
                  </a:lnTo>
                  <a:cubicBezTo>
                    <a:pt x="1237" y="4372"/>
                    <a:pt x="1290" y="4248"/>
                    <a:pt x="1334" y="4124"/>
                  </a:cubicBezTo>
                  <a:lnTo>
                    <a:pt x="1254" y="4071"/>
                  </a:lnTo>
                  <a:lnTo>
                    <a:pt x="1281" y="3983"/>
                  </a:lnTo>
                  <a:cubicBezTo>
                    <a:pt x="1284" y="3982"/>
                    <a:pt x="1286" y="3982"/>
                    <a:pt x="1289" y="3982"/>
                  </a:cubicBezTo>
                  <a:cubicBezTo>
                    <a:pt x="1316" y="3982"/>
                    <a:pt x="1349" y="4017"/>
                    <a:pt x="1325" y="4080"/>
                  </a:cubicBezTo>
                  <a:cubicBezTo>
                    <a:pt x="1326" y="4080"/>
                    <a:pt x="1328" y="4081"/>
                    <a:pt x="1329" y="4081"/>
                  </a:cubicBezTo>
                  <a:cubicBezTo>
                    <a:pt x="1375" y="4081"/>
                    <a:pt x="1325" y="3930"/>
                    <a:pt x="1307" y="3912"/>
                  </a:cubicBezTo>
                  <a:cubicBezTo>
                    <a:pt x="1320" y="3893"/>
                    <a:pt x="1330" y="3886"/>
                    <a:pt x="1339" y="3886"/>
                  </a:cubicBezTo>
                  <a:cubicBezTo>
                    <a:pt x="1374" y="3886"/>
                    <a:pt x="1379" y="4015"/>
                    <a:pt x="1385" y="4015"/>
                  </a:cubicBezTo>
                  <a:cubicBezTo>
                    <a:pt x="1385" y="4015"/>
                    <a:pt x="1386" y="4013"/>
                    <a:pt x="1387" y="4010"/>
                  </a:cubicBezTo>
                  <a:lnTo>
                    <a:pt x="1404" y="3957"/>
                  </a:lnTo>
                  <a:lnTo>
                    <a:pt x="1387" y="3957"/>
                  </a:lnTo>
                  <a:cubicBezTo>
                    <a:pt x="1378" y="3877"/>
                    <a:pt x="1343" y="3842"/>
                    <a:pt x="1369" y="3762"/>
                  </a:cubicBezTo>
                  <a:cubicBezTo>
                    <a:pt x="1376" y="3757"/>
                    <a:pt x="1383" y="3755"/>
                    <a:pt x="1389" y="3755"/>
                  </a:cubicBezTo>
                  <a:cubicBezTo>
                    <a:pt x="1407" y="3755"/>
                    <a:pt x="1419" y="3775"/>
                    <a:pt x="1426" y="3775"/>
                  </a:cubicBezTo>
                  <a:cubicBezTo>
                    <a:pt x="1428" y="3775"/>
                    <a:pt x="1430" y="3774"/>
                    <a:pt x="1431" y="3771"/>
                  </a:cubicBezTo>
                  <a:cubicBezTo>
                    <a:pt x="1433" y="3773"/>
                    <a:pt x="1435" y="3774"/>
                    <a:pt x="1436" y="3774"/>
                  </a:cubicBezTo>
                  <a:cubicBezTo>
                    <a:pt x="1440" y="3774"/>
                    <a:pt x="1440" y="3765"/>
                    <a:pt x="1440" y="3745"/>
                  </a:cubicBezTo>
                  <a:lnTo>
                    <a:pt x="1484" y="3630"/>
                  </a:lnTo>
                  <a:lnTo>
                    <a:pt x="1413" y="3621"/>
                  </a:lnTo>
                  <a:cubicBezTo>
                    <a:pt x="1405" y="3536"/>
                    <a:pt x="1445" y="3508"/>
                    <a:pt x="1378" y="3499"/>
                  </a:cubicBezTo>
                  <a:lnTo>
                    <a:pt x="1378" y="3499"/>
                  </a:lnTo>
                  <a:cubicBezTo>
                    <a:pt x="1379" y="3499"/>
                    <a:pt x="1379" y="3499"/>
                    <a:pt x="1380" y="3499"/>
                  </a:cubicBezTo>
                  <a:cubicBezTo>
                    <a:pt x="1495" y="3499"/>
                    <a:pt x="1538" y="3091"/>
                    <a:pt x="1581" y="3082"/>
                  </a:cubicBezTo>
                  <a:cubicBezTo>
                    <a:pt x="1563" y="2959"/>
                    <a:pt x="1581" y="2888"/>
                    <a:pt x="1616" y="2809"/>
                  </a:cubicBezTo>
                  <a:lnTo>
                    <a:pt x="1616" y="2809"/>
                  </a:lnTo>
                  <a:cubicBezTo>
                    <a:pt x="1615" y="2809"/>
                    <a:pt x="1614" y="2810"/>
                    <a:pt x="1612" y="2810"/>
                  </a:cubicBezTo>
                  <a:cubicBezTo>
                    <a:pt x="1590" y="2810"/>
                    <a:pt x="1530" y="2752"/>
                    <a:pt x="1563" y="2694"/>
                  </a:cubicBezTo>
                  <a:lnTo>
                    <a:pt x="1563" y="2694"/>
                  </a:lnTo>
                  <a:cubicBezTo>
                    <a:pt x="1593" y="2737"/>
                    <a:pt x="1614" y="2753"/>
                    <a:pt x="1630" y="2753"/>
                  </a:cubicBezTo>
                  <a:cubicBezTo>
                    <a:pt x="1673" y="2753"/>
                    <a:pt x="1686" y="2646"/>
                    <a:pt x="1746" y="2646"/>
                  </a:cubicBezTo>
                  <a:cubicBezTo>
                    <a:pt x="1750" y="2646"/>
                    <a:pt x="1754" y="2647"/>
                    <a:pt x="1759" y="2648"/>
                  </a:cubicBezTo>
                  <a:lnTo>
                    <a:pt x="1759" y="2648"/>
                  </a:lnTo>
                  <a:cubicBezTo>
                    <a:pt x="1706" y="2623"/>
                    <a:pt x="1815" y="2420"/>
                    <a:pt x="1705" y="2411"/>
                  </a:cubicBezTo>
                  <a:cubicBezTo>
                    <a:pt x="1712" y="2400"/>
                    <a:pt x="1719" y="2395"/>
                    <a:pt x="1726" y="2395"/>
                  </a:cubicBezTo>
                  <a:cubicBezTo>
                    <a:pt x="1748" y="2395"/>
                    <a:pt x="1765" y="2447"/>
                    <a:pt x="1796" y="2447"/>
                  </a:cubicBezTo>
                  <a:cubicBezTo>
                    <a:pt x="1798" y="2447"/>
                    <a:pt x="1800" y="2447"/>
                    <a:pt x="1802" y="2447"/>
                  </a:cubicBezTo>
                  <a:cubicBezTo>
                    <a:pt x="1793" y="2235"/>
                    <a:pt x="1934" y="2146"/>
                    <a:pt x="1970" y="1935"/>
                  </a:cubicBezTo>
                  <a:cubicBezTo>
                    <a:pt x="1952" y="1917"/>
                    <a:pt x="1917" y="1917"/>
                    <a:pt x="1908" y="1846"/>
                  </a:cubicBezTo>
                  <a:lnTo>
                    <a:pt x="2023" y="1846"/>
                  </a:lnTo>
                  <a:cubicBezTo>
                    <a:pt x="2023" y="1793"/>
                    <a:pt x="1934" y="1696"/>
                    <a:pt x="2014" y="1696"/>
                  </a:cubicBezTo>
                  <a:cubicBezTo>
                    <a:pt x="1996" y="1687"/>
                    <a:pt x="1970" y="1678"/>
                    <a:pt x="1970" y="1652"/>
                  </a:cubicBezTo>
                  <a:cubicBezTo>
                    <a:pt x="2164" y="1369"/>
                    <a:pt x="2129" y="822"/>
                    <a:pt x="2393" y="619"/>
                  </a:cubicBezTo>
                  <a:lnTo>
                    <a:pt x="2393" y="619"/>
                  </a:lnTo>
                  <a:cubicBezTo>
                    <a:pt x="2389" y="620"/>
                    <a:pt x="2385" y="620"/>
                    <a:pt x="2381" y="620"/>
                  </a:cubicBezTo>
                  <a:cubicBezTo>
                    <a:pt x="2351" y="620"/>
                    <a:pt x="2359" y="588"/>
                    <a:pt x="2367" y="548"/>
                  </a:cubicBezTo>
                  <a:lnTo>
                    <a:pt x="2367" y="548"/>
                  </a:lnTo>
                  <a:cubicBezTo>
                    <a:pt x="2365" y="550"/>
                    <a:pt x="2362" y="551"/>
                    <a:pt x="2360" y="551"/>
                  </a:cubicBezTo>
                  <a:cubicBezTo>
                    <a:pt x="2343" y="551"/>
                    <a:pt x="2320" y="502"/>
                    <a:pt x="2296" y="486"/>
                  </a:cubicBezTo>
                  <a:lnTo>
                    <a:pt x="2411" y="398"/>
                  </a:lnTo>
                  <a:cubicBezTo>
                    <a:pt x="2358" y="301"/>
                    <a:pt x="2455" y="222"/>
                    <a:pt x="2402" y="142"/>
                  </a:cubicBezTo>
                  <a:lnTo>
                    <a:pt x="2402" y="142"/>
                  </a:lnTo>
                  <a:lnTo>
                    <a:pt x="2393" y="204"/>
                  </a:lnTo>
                  <a:cubicBezTo>
                    <a:pt x="2340" y="54"/>
                    <a:pt x="2208" y="116"/>
                    <a:pt x="212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1"/>
            <p:cNvSpPr/>
            <p:nvPr/>
          </p:nvSpPr>
          <p:spPr>
            <a:xfrm>
              <a:off x="2089062" y="2839298"/>
              <a:ext cx="918" cy="5699"/>
            </a:xfrm>
            <a:custGeom>
              <a:rect b="b" l="l" r="r" t="t"/>
              <a:pathLst>
                <a:path extrusionOk="0" h="54" w="10">
                  <a:moveTo>
                    <a:pt x="1" y="1"/>
                  </a:moveTo>
                  <a:cubicBezTo>
                    <a:pt x="1" y="18"/>
                    <a:pt x="1" y="36"/>
                    <a:pt x="9" y="54"/>
                  </a:cubicBezTo>
                  <a:cubicBezTo>
                    <a:pt x="9" y="36"/>
                    <a:pt x="9" y="18"/>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1"/>
            <p:cNvSpPr/>
            <p:nvPr/>
          </p:nvSpPr>
          <p:spPr>
            <a:xfrm>
              <a:off x="1876629" y="2869164"/>
              <a:ext cx="1653" cy="1900"/>
            </a:xfrm>
            <a:custGeom>
              <a:rect b="b" l="l" r="r" t="t"/>
              <a:pathLst>
                <a:path extrusionOk="0" h="18" w="18">
                  <a:moveTo>
                    <a:pt x="18" y="0"/>
                  </a:moveTo>
                  <a:lnTo>
                    <a:pt x="0" y="18"/>
                  </a:lnTo>
                  <a:cubicBezTo>
                    <a:pt x="9" y="18"/>
                    <a:pt x="9" y="9"/>
                    <a:pt x="18"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1"/>
            <p:cNvSpPr/>
            <p:nvPr/>
          </p:nvSpPr>
          <p:spPr>
            <a:xfrm>
              <a:off x="2211489" y="2700415"/>
              <a:ext cx="2572" cy="6649"/>
            </a:xfrm>
            <a:custGeom>
              <a:rect b="b" l="l" r="r" t="t"/>
              <a:pathLst>
                <a:path extrusionOk="0" h="63" w="28">
                  <a:moveTo>
                    <a:pt x="18" y="1"/>
                  </a:moveTo>
                  <a:cubicBezTo>
                    <a:pt x="18" y="27"/>
                    <a:pt x="10" y="45"/>
                    <a:pt x="1" y="63"/>
                  </a:cubicBezTo>
                  <a:cubicBezTo>
                    <a:pt x="18" y="63"/>
                    <a:pt x="27" y="45"/>
                    <a:pt x="1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1"/>
            <p:cNvSpPr/>
            <p:nvPr/>
          </p:nvSpPr>
          <p:spPr>
            <a:xfrm>
              <a:off x="2111747" y="2529978"/>
              <a:ext cx="2572" cy="7493"/>
            </a:xfrm>
            <a:custGeom>
              <a:rect b="b" l="l" r="r" t="t"/>
              <a:pathLst>
                <a:path extrusionOk="0" h="71" w="28">
                  <a:moveTo>
                    <a:pt x="27" y="0"/>
                  </a:moveTo>
                  <a:lnTo>
                    <a:pt x="27" y="0"/>
                  </a:lnTo>
                  <a:cubicBezTo>
                    <a:pt x="21" y="6"/>
                    <a:pt x="11" y="24"/>
                    <a:pt x="5" y="27"/>
                  </a:cubicBezTo>
                  <a:lnTo>
                    <a:pt x="5" y="27"/>
                  </a:lnTo>
                  <a:lnTo>
                    <a:pt x="1" y="18"/>
                  </a:lnTo>
                  <a:lnTo>
                    <a:pt x="1" y="18"/>
                  </a:lnTo>
                  <a:cubicBezTo>
                    <a:pt x="1" y="25"/>
                    <a:pt x="2" y="27"/>
                    <a:pt x="4" y="27"/>
                  </a:cubicBezTo>
                  <a:cubicBezTo>
                    <a:pt x="4" y="27"/>
                    <a:pt x="5" y="27"/>
                    <a:pt x="5" y="27"/>
                  </a:cubicBezTo>
                  <a:lnTo>
                    <a:pt x="5" y="27"/>
                  </a:lnTo>
                  <a:lnTo>
                    <a:pt x="27" y="71"/>
                  </a:lnTo>
                  <a:cubicBezTo>
                    <a:pt x="18" y="44"/>
                    <a:pt x="18" y="18"/>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1"/>
            <p:cNvSpPr/>
            <p:nvPr/>
          </p:nvSpPr>
          <p:spPr>
            <a:xfrm>
              <a:off x="2119921" y="2440485"/>
              <a:ext cx="3674" cy="5910"/>
            </a:xfrm>
            <a:custGeom>
              <a:rect b="b" l="l" r="r" t="t"/>
              <a:pathLst>
                <a:path extrusionOk="0" h="56" w="40">
                  <a:moveTo>
                    <a:pt x="27" y="0"/>
                  </a:moveTo>
                  <a:lnTo>
                    <a:pt x="0" y="27"/>
                  </a:lnTo>
                  <a:cubicBezTo>
                    <a:pt x="9" y="45"/>
                    <a:pt x="20" y="56"/>
                    <a:pt x="28" y="56"/>
                  </a:cubicBezTo>
                  <a:cubicBezTo>
                    <a:pt x="35" y="56"/>
                    <a:pt x="40" y="45"/>
                    <a:pt x="35" y="18"/>
                  </a:cubicBezTo>
                  <a:cubicBezTo>
                    <a:pt x="27" y="18"/>
                    <a:pt x="35" y="0"/>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1"/>
            <p:cNvSpPr/>
            <p:nvPr/>
          </p:nvSpPr>
          <p:spPr>
            <a:xfrm>
              <a:off x="2118452" y="2497368"/>
              <a:ext cx="8633" cy="11292"/>
            </a:xfrm>
            <a:custGeom>
              <a:rect b="b" l="l" r="r" t="t"/>
              <a:pathLst>
                <a:path extrusionOk="0" h="107" w="94">
                  <a:moveTo>
                    <a:pt x="51" y="0"/>
                  </a:moveTo>
                  <a:cubicBezTo>
                    <a:pt x="53" y="1"/>
                    <a:pt x="54" y="3"/>
                    <a:pt x="55" y="4"/>
                  </a:cubicBezTo>
                  <a:lnTo>
                    <a:pt x="55" y="4"/>
                  </a:lnTo>
                  <a:cubicBezTo>
                    <a:pt x="57" y="3"/>
                    <a:pt x="59" y="1"/>
                    <a:pt x="60" y="0"/>
                  </a:cubicBezTo>
                  <a:close/>
                  <a:moveTo>
                    <a:pt x="55" y="4"/>
                  </a:moveTo>
                  <a:lnTo>
                    <a:pt x="55" y="4"/>
                  </a:lnTo>
                  <a:cubicBezTo>
                    <a:pt x="0" y="54"/>
                    <a:pt x="34" y="80"/>
                    <a:pt x="60" y="106"/>
                  </a:cubicBezTo>
                  <a:cubicBezTo>
                    <a:pt x="94" y="56"/>
                    <a:pt x="80" y="29"/>
                    <a:pt x="55" y="4"/>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1"/>
            <p:cNvSpPr/>
            <p:nvPr/>
          </p:nvSpPr>
          <p:spPr>
            <a:xfrm>
              <a:off x="2119921" y="2491774"/>
              <a:ext cx="3306" cy="4749"/>
            </a:xfrm>
            <a:custGeom>
              <a:rect b="b" l="l" r="r" t="t"/>
              <a:pathLst>
                <a:path extrusionOk="0" h="45" w="36">
                  <a:moveTo>
                    <a:pt x="27" y="0"/>
                  </a:moveTo>
                  <a:cubicBezTo>
                    <a:pt x="0" y="18"/>
                    <a:pt x="18" y="27"/>
                    <a:pt x="35" y="44"/>
                  </a:cubicBezTo>
                  <a:cubicBezTo>
                    <a:pt x="27" y="27"/>
                    <a:pt x="27" y="18"/>
                    <a:pt x="27"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1"/>
            <p:cNvSpPr/>
            <p:nvPr/>
          </p:nvSpPr>
          <p:spPr>
            <a:xfrm>
              <a:off x="2120013" y="2565332"/>
              <a:ext cx="9092" cy="6227"/>
            </a:xfrm>
            <a:custGeom>
              <a:rect b="b" l="l" r="r" t="t"/>
              <a:pathLst>
                <a:path extrusionOk="0" h="59" w="99">
                  <a:moveTo>
                    <a:pt x="68" y="0"/>
                  </a:moveTo>
                  <a:cubicBezTo>
                    <a:pt x="60" y="0"/>
                    <a:pt x="33" y="33"/>
                    <a:pt x="31" y="33"/>
                  </a:cubicBezTo>
                  <a:cubicBezTo>
                    <a:pt x="31" y="33"/>
                    <a:pt x="32" y="31"/>
                    <a:pt x="34" y="27"/>
                  </a:cubicBezTo>
                  <a:lnTo>
                    <a:pt x="34" y="27"/>
                  </a:lnTo>
                  <a:cubicBezTo>
                    <a:pt x="1" y="41"/>
                    <a:pt x="32" y="58"/>
                    <a:pt x="58" y="58"/>
                  </a:cubicBezTo>
                  <a:cubicBezTo>
                    <a:pt x="80" y="58"/>
                    <a:pt x="98" y="46"/>
                    <a:pt x="70" y="9"/>
                  </a:cubicBezTo>
                  <a:cubicBezTo>
                    <a:pt x="71" y="3"/>
                    <a:pt x="70" y="0"/>
                    <a:pt x="68" y="0"/>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5" name="Google Shape;10175;p61"/>
            <p:cNvSpPr/>
            <p:nvPr/>
          </p:nvSpPr>
          <p:spPr>
            <a:xfrm>
              <a:off x="2131218" y="2488925"/>
              <a:ext cx="4133" cy="7599"/>
            </a:xfrm>
            <a:custGeom>
              <a:rect b="b" l="l" r="r" t="t"/>
              <a:pathLst>
                <a:path extrusionOk="0" h="72" w="45">
                  <a:moveTo>
                    <a:pt x="45" y="1"/>
                  </a:moveTo>
                  <a:lnTo>
                    <a:pt x="1" y="71"/>
                  </a:lnTo>
                  <a:lnTo>
                    <a:pt x="1" y="71"/>
                  </a:lnTo>
                  <a:lnTo>
                    <a:pt x="45" y="54"/>
                  </a:lnTo>
                  <a:lnTo>
                    <a:pt x="45"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6" name="Google Shape;10176;p61"/>
            <p:cNvSpPr/>
            <p:nvPr/>
          </p:nvSpPr>
          <p:spPr>
            <a:xfrm>
              <a:off x="2138566" y="2519635"/>
              <a:ext cx="2480" cy="9815"/>
            </a:xfrm>
            <a:custGeom>
              <a:rect b="b" l="l" r="r" t="t"/>
              <a:pathLst>
                <a:path extrusionOk="0" h="93" w="27">
                  <a:moveTo>
                    <a:pt x="0" y="1"/>
                  </a:moveTo>
                  <a:cubicBezTo>
                    <a:pt x="0" y="3"/>
                    <a:pt x="0" y="4"/>
                    <a:pt x="1" y="6"/>
                  </a:cubicBezTo>
                  <a:lnTo>
                    <a:pt x="1" y="6"/>
                  </a:lnTo>
                  <a:cubicBezTo>
                    <a:pt x="1" y="4"/>
                    <a:pt x="0" y="3"/>
                    <a:pt x="0" y="1"/>
                  </a:cubicBezTo>
                  <a:close/>
                  <a:moveTo>
                    <a:pt x="18" y="1"/>
                  </a:moveTo>
                  <a:cubicBezTo>
                    <a:pt x="14" y="8"/>
                    <a:pt x="10" y="11"/>
                    <a:pt x="7" y="11"/>
                  </a:cubicBezTo>
                  <a:cubicBezTo>
                    <a:pt x="4" y="11"/>
                    <a:pt x="2" y="9"/>
                    <a:pt x="1" y="6"/>
                  </a:cubicBezTo>
                  <a:lnTo>
                    <a:pt x="1" y="6"/>
                  </a:lnTo>
                  <a:cubicBezTo>
                    <a:pt x="8" y="44"/>
                    <a:pt x="9" y="92"/>
                    <a:pt x="21" y="92"/>
                  </a:cubicBezTo>
                  <a:cubicBezTo>
                    <a:pt x="23" y="92"/>
                    <a:pt x="24" y="91"/>
                    <a:pt x="27" y="89"/>
                  </a:cubicBezTo>
                  <a:lnTo>
                    <a:pt x="18"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61"/>
            <p:cNvSpPr/>
            <p:nvPr/>
          </p:nvSpPr>
          <p:spPr>
            <a:xfrm>
              <a:off x="2136086" y="2514992"/>
              <a:ext cx="2572" cy="4749"/>
            </a:xfrm>
            <a:custGeom>
              <a:rect b="b" l="l" r="r" t="t"/>
              <a:pathLst>
                <a:path extrusionOk="0" h="45" w="28">
                  <a:moveTo>
                    <a:pt x="1" y="1"/>
                  </a:moveTo>
                  <a:cubicBezTo>
                    <a:pt x="1" y="18"/>
                    <a:pt x="9" y="36"/>
                    <a:pt x="27" y="45"/>
                  </a:cubicBezTo>
                  <a:cubicBezTo>
                    <a:pt x="18" y="27"/>
                    <a:pt x="9" y="10"/>
                    <a:pt x="1"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1"/>
            <p:cNvSpPr/>
            <p:nvPr/>
          </p:nvSpPr>
          <p:spPr>
            <a:xfrm>
              <a:off x="2138566" y="2497368"/>
              <a:ext cx="827" cy="8443"/>
            </a:xfrm>
            <a:custGeom>
              <a:rect b="b" l="l" r="r" t="t"/>
              <a:pathLst>
                <a:path extrusionOk="0" h="80" w="9">
                  <a:moveTo>
                    <a:pt x="0" y="0"/>
                  </a:moveTo>
                  <a:lnTo>
                    <a:pt x="0" y="27"/>
                  </a:lnTo>
                  <a:lnTo>
                    <a:pt x="9" y="80"/>
                  </a:lnTo>
                  <a:lnTo>
                    <a:pt x="0"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1"/>
            <p:cNvSpPr/>
            <p:nvPr/>
          </p:nvSpPr>
          <p:spPr>
            <a:xfrm>
              <a:off x="2159598" y="2605329"/>
              <a:ext cx="5786" cy="7599"/>
            </a:xfrm>
            <a:custGeom>
              <a:rect b="b" l="l" r="r" t="t"/>
              <a:pathLst>
                <a:path extrusionOk="0" h="72" w="63">
                  <a:moveTo>
                    <a:pt x="19" y="1"/>
                  </a:moveTo>
                  <a:cubicBezTo>
                    <a:pt x="13" y="1"/>
                    <a:pt x="8" y="5"/>
                    <a:pt x="1" y="19"/>
                  </a:cubicBezTo>
                  <a:lnTo>
                    <a:pt x="36" y="72"/>
                  </a:lnTo>
                  <a:cubicBezTo>
                    <a:pt x="63" y="63"/>
                    <a:pt x="63" y="28"/>
                    <a:pt x="45" y="10"/>
                  </a:cubicBezTo>
                  <a:cubicBezTo>
                    <a:pt x="34" y="10"/>
                    <a:pt x="27" y="1"/>
                    <a:pt x="19"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61"/>
            <p:cNvSpPr/>
            <p:nvPr/>
          </p:nvSpPr>
          <p:spPr>
            <a:xfrm>
              <a:off x="2163639" y="2567231"/>
              <a:ext cx="5786" cy="8443"/>
            </a:xfrm>
            <a:custGeom>
              <a:rect b="b" l="l" r="r" t="t"/>
              <a:pathLst>
                <a:path extrusionOk="0" h="80" w="63">
                  <a:moveTo>
                    <a:pt x="27" y="0"/>
                  </a:moveTo>
                  <a:cubicBezTo>
                    <a:pt x="19" y="36"/>
                    <a:pt x="10" y="44"/>
                    <a:pt x="1" y="80"/>
                  </a:cubicBezTo>
                  <a:lnTo>
                    <a:pt x="63" y="9"/>
                  </a:lnTo>
                  <a:lnTo>
                    <a:pt x="27"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61"/>
            <p:cNvSpPr/>
            <p:nvPr/>
          </p:nvSpPr>
          <p:spPr>
            <a:xfrm>
              <a:off x="2173007" y="2583906"/>
              <a:ext cx="5970" cy="6227"/>
            </a:xfrm>
            <a:custGeom>
              <a:rect b="b" l="l" r="r" t="t"/>
              <a:pathLst>
                <a:path extrusionOk="0" h="59" w="65">
                  <a:moveTo>
                    <a:pt x="14" y="1"/>
                  </a:moveTo>
                  <a:cubicBezTo>
                    <a:pt x="6" y="1"/>
                    <a:pt x="1" y="10"/>
                    <a:pt x="5" y="45"/>
                  </a:cubicBezTo>
                  <a:cubicBezTo>
                    <a:pt x="6" y="45"/>
                    <a:pt x="7" y="44"/>
                    <a:pt x="9" y="44"/>
                  </a:cubicBezTo>
                  <a:cubicBezTo>
                    <a:pt x="21" y="44"/>
                    <a:pt x="41" y="58"/>
                    <a:pt x="52" y="58"/>
                  </a:cubicBezTo>
                  <a:cubicBezTo>
                    <a:pt x="61" y="58"/>
                    <a:pt x="64" y="48"/>
                    <a:pt x="49" y="10"/>
                  </a:cubicBezTo>
                  <a:cubicBezTo>
                    <a:pt x="48" y="11"/>
                    <a:pt x="46" y="11"/>
                    <a:pt x="44" y="11"/>
                  </a:cubicBezTo>
                  <a:cubicBezTo>
                    <a:pt x="35" y="11"/>
                    <a:pt x="22" y="1"/>
                    <a:pt x="14"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1"/>
            <p:cNvSpPr/>
            <p:nvPr/>
          </p:nvSpPr>
          <p:spPr>
            <a:xfrm>
              <a:off x="2184763" y="2716351"/>
              <a:ext cx="13042" cy="2849"/>
            </a:xfrm>
            <a:custGeom>
              <a:rect b="b" l="l" r="r" t="t"/>
              <a:pathLst>
                <a:path extrusionOk="0" h="27" w="142">
                  <a:moveTo>
                    <a:pt x="133" y="0"/>
                  </a:moveTo>
                  <a:lnTo>
                    <a:pt x="0" y="9"/>
                  </a:lnTo>
                  <a:lnTo>
                    <a:pt x="142" y="27"/>
                  </a:lnTo>
                  <a:lnTo>
                    <a:pt x="133"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1"/>
            <p:cNvSpPr/>
            <p:nvPr/>
          </p:nvSpPr>
          <p:spPr>
            <a:xfrm>
              <a:off x="2238307" y="2850485"/>
              <a:ext cx="19838" cy="18785"/>
            </a:xfrm>
            <a:custGeom>
              <a:rect b="b" l="l" r="r" t="t"/>
              <a:pathLst>
                <a:path extrusionOk="0" h="178" w="216">
                  <a:moveTo>
                    <a:pt x="53" y="1"/>
                  </a:moveTo>
                  <a:lnTo>
                    <a:pt x="53" y="1"/>
                  </a:lnTo>
                  <a:cubicBezTo>
                    <a:pt x="53" y="54"/>
                    <a:pt x="0" y="27"/>
                    <a:pt x="141" y="168"/>
                  </a:cubicBezTo>
                  <a:cubicBezTo>
                    <a:pt x="158" y="175"/>
                    <a:pt x="170" y="178"/>
                    <a:pt x="176" y="178"/>
                  </a:cubicBezTo>
                  <a:cubicBezTo>
                    <a:pt x="215" y="178"/>
                    <a:pt x="115" y="85"/>
                    <a:pt x="142" y="85"/>
                  </a:cubicBezTo>
                  <a:cubicBezTo>
                    <a:pt x="148" y="85"/>
                    <a:pt x="159" y="89"/>
                    <a:pt x="177" y="98"/>
                  </a:cubicBezTo>
                  <a:cubicBezTo>
                    <a:pt x="159" y="45"/>
                    <a:pt x="71" y="45"/>
                    <a:pt x="53"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1"/>
            <p:cNvSpPr/>
            <p:nvPr/>
          </p:nvSpPr>
          <p:spPr>
            <a:xfrm>
              <a:off x="2243175" y="2846791"/>
              <a:ext cx="92" cy="3799"/>
            </a:xfrm>
            <a:custGeom>
              <a:rect b="b" l="l" r="r" t="t"/>
              <a:pathLst>
                <a:path extrusionOk="0" h="36" w="1">
                  <a:moveTo>
                    <a:pt x="0" y="36"/>
                  </a:moveTo>
                  <a:cubicBezTo>
                    <a:pt x="0" y="27"/>
                    <a:pt x="0" y="18"/>
                    <a:pt x="0" y="0"/>
                  </a:cubicBezTo>
                  <a:cubicBezTo>
                    <a:pt x="0" y="18"/>
                    <a:pt x="0" y="27"/>
                    <a:pt x="0" y="36"/>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1"/>
            <p:cNvSpPr/>
            <p:nvPr/>
          </p:nvSpPr>
          <p:spPr>
            <a:xfrm>
              <a:off x="2078500" y="2247568"/>
              <a:ext cx="4133" cy="3905"/>
            </a:xfrm>
            <a:custGeom>
              <a:rect b="b" l="l" r="r" t="t"/>
              <a:pathLst>
                <a:path extrusionOk="0" h="37" w="45">
                  <a:moveTo>
                    <a:pt x="1" y="1"/>
                  </a:moveTo>
                  <a:lnTo>
                    <a:pt x="10" y="36"/>
                  </a:lnTo>
                  <a:lnTo>
                    <a:pt x="45" y="1"/>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1"/>
            <p:cNvSpPr/>
            <p:nvPr/>
          </p:nvSpPr>
          <p:spPr>
            <a:xfrm>
              <a:off x="2075286" y="2227095"/>
              <a:ext cx="6613" cy="10342"/>
            </a:xfrm>
            <a:custGeom>
              <a:rect b="b" l="l" r="r" t="t"/>
              <a:pathLst>
                <a:path extrusionOk="0" h="98" w="72">
                  <a:moveTo>
                    <a:pt x="27" y="0"/>
                  </a:moveTo>
                  <a:cubicBezTo>
                    <a:pt x="27" y="18"/>
                    <a:pt x="18" y="45"/>
                    <a:pt x="0" y="45"/>
                  </a:cubicBezTo>
                  <a:lnTo>
                    <a:pt x="71" y="98"/>
                  </a:lnTo>
                  <a:lnTo>
                    <a:pt x="27"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1"/>
            <p:cNvSpPr/>
            <p:nvPr/>
          </p:nvSpPr>
          <p:spPr>
            <a:xfrm>
              <a:off x="2018527" y="2877502"/>
              <a:ext cx="2480" cy="8548"/>
            </a:xfrm>
            <a:custGeom>
              <a:rect b="b" l="l" r="r" t="t"/>
              <a:pathLst>
                <a:path extrusionOk="0" h="81" w="27">
                  <a:moveTo>
                    <a:pt x="0" y="1"/>
                  </a:moveTo>
                  <a:lnTo>
                    <a:pt x="27" y="80"/>
                  </a:lnTo>
                  <a:lnTo>
                    <a:pt x="27" y="54"/>
                  </a:lnTo>
                  <a:cubicBezTo>
                    <a:pt x="18" y="9"/>
                    <a:pt x="9" y="9"/>
                    <a:pt x="0"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8" name="Google Shape;10188;p61"/>
            <p:cNvSpPr/>
            <p:nvPr/>
          </p:nvSpPr>
          <p:spPr>
            <a:xfrm>
              <a:off x="1977932" y="2862621"/>
              <a:ext cx="1745" cy="13086"/>
            </a:xfrm>
            <a:custGeom>
              <a:rect b="b" l="l" r="r" t="t"/>
              <a:pathLst>
                <a:path extrusionOk="0" h="124" w="19">
                  <a:moveTo>
                    <a:pt x="1" y="0"/>
                  </a:moveTo>
                  <a:lnTo>
                    <a:pt x="10" y="124"/>
                  </a:lnTo>
                  <a:lnTo>
                    <a:pt x="18" y="124"/>
                  </a:lnTo>
                  <a:lnTo>
                    <a:pt x="1" y="0"/>
                  </a:ln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9" name="Google Shape;10189;p61"/>
            <p:cNvSpPr/>
            <p:nvPr/>
          </p:nvSpPr>
          <p:spPr>
            <a:xfrm>
              <a:off x="1913091" y="2885100"/>
              <a:ext cx="9827" cy="7599"/>
            </a:xfrm>
            <a:custGeom>
              <a:rect b="b" l="l" r="r" t="t"/>
              <a:pathLst>
                <a:path extrusionOk="0" h="72" w="107">
                  <a:moveTo>
                    <a:pt x="38" y="1"/>
                  </a:moveTo>
                  <a:cubicBezTo>
                    <a:pt x="31" y="1"/>
                    <a:pt x="21" y="17"/>
                    <a:pt x="0" y="70"/>
                  </a:cubicBezTo>
                  <a:cubicBezTo>
                    <a:pt x="3" y="71"/>
                    <a:pt x="7" y="71"/>
                    <a:pt x="10" y="71"/>
                  </a:cubicBezTo>
                  <a:cubicBezTo>
                    <a:pt x="30" y="71"/>
                    <a:pt x="56" y="59"/>
                    <a:pt x="79" y="53"/>
                  </a:cubicBezTo>
                  <a:lnTo>
                    <a:pt x="79" y="53"/>
                  </a:lnTo>
                  <a:cubicBezTo>
                    <a:pt x="82" y="54"/>
                    <a:pt x="86" y="55"/>
                    <a:pt x="90" y="55"/>
                  </a:cubicBezTo>
                  <a:cubicBezTo>
                    <a:pt x="95" y="55"/>
                    <a:pt x="100" y="54"/>
                    <a:pt x="106" y="52"/>
                  </a:cubicBezTo>
                  <a:cubicBezTo>
                    <a:pt x="103" y="51"/>
                    <a:pt x="100" y="51"/>
                    <a:pt x="97" y="51"/>
                  </a:cubicBezTo>
                  <a:cubicBezTo>
                    <a:pt x="91" y="51"/>
                    <a:pt x="85" y="52"/>
                    <a:pt x="79" y="53"/>
                  </a:cubicBezTo>
                  <a:lnTo>
                    <a:pt x="79" y="53"/>
                  </a:lnTo>
                  <a:cubicBezTo>
                    <a:pt x="52" y="44"/>
                    <a:pt x="48" y="1"/>
                    <a:pt x="38" y="1"/>
                  </a:cubicBezTo>
                  <a:close/>
                </a:path>
              </a:pathLst>
            </a:custGeom>
            <a:solidFill>
              <a:srgbClr val="F89F0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0" name="Google Shape;10190;p61"/>
          <p:cNvGrpSpPr/>
          <p:nvPr/>
        </p:nvGrpSpPr>
        <p:grpSpPr>
          <a:xfrm>
            <a:off x="3445150" y="1832225"/>
            <a:ext cx="1031396" cy="1085025"/>
            <a:chOff x="3445150" y="1832225"/>
            <a:chExt cx="1031396" cy="1085025"/>
          </a:xfrm>
        </p:grpSpPr>
        <p:sp>
          <p:nvSpPr>
            <p:cNvPr id="10191" name="Google Shape;10191;p61"/>
            <p:cNvSpPr/>
            <p:nvPr/>
          </p:nvSpPr>
          <p:spPr>
            <a:xfrm>
              <a:off x="3454683" y="1863303"/>
              <a:ext cx="1014978" cy="995512"/>
            </a:xfrm>
            <a:custGeom>
              <a:rect b="b" l="l" r="r" t="t"/>
              <a:pathLst>
                <a:path extrusionOk="0" h="4805" w="3833">
                  <a:moveTo>
                    <a:pt x="185" y="0"/>
                  </a:moveTo>
                  <a:lnTo>
                    <a:pt x="185" y="0"/>
                  </a:lnTo>
                  <a:cubicBezTo>
                    <a:pt x="0" y="106"/>
                    <a:pt x="539" y="3418"/>
                    <a:pt x="945" y="4106"/>
                  </a:cubicBezTo>
                  <a:cubicBezTo>
                    <a:pt x="1213" y="4555"/>
                    <a:pt x="1690" y="4804"/>
                    <a:pt x="2181" y="4804"/>
                  </a:cubicBezTo>
                  <a:cubicBezTo>
                    <a:pt x="2433" y="4804"/>
                    <a:pt x="2689" y="4739"/>
                    <a:pt x="2923" y="4601"/>
                  </a:cubicBezTo>
                  <a:cubicBezTo>
                    <a:pt x="3603" y="4195"/>
                    <a:pt x="3832" y="3312"/>
                    <a:pt x="3426" y="2632"/>
                  </a:cubicBezTo>
                  <a:cubicBezTo>
                    <a:pt x="3020" y="1943"/>
                    <a:pt x="186" y="1"/>
                    <a:pt x="18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1"/>
            <p:cNvSpPr/>
            <p:nvPr/>
          </p:nvSpPr>
          <p:spPr>
            <a:xfrm>
              <a:off x="3658049" y="2733477"/>
              <a:ext cx="10327" cy="4765"/>
            </a:xfrm>
            <a:custGeom>
              <a:rect b="b" l="l" r="r" t="t"/>
              <a:pathLst>
                <a:path extrusionOk="0" h="23" w="39">
                  <a:moveTo>
                    <a:pt x="22" y="1"/>
                  </a:moveTo>
                  <a:cubicBezTo>
                    <a:pt x="12" y="1"/>
                    <a:pt x="0" y="12"/>
                    <a:pt x="0" y="12"/>
                  </a:cubicBezTo>
                  <a:cubicBezTo>
                    <a:pt x="5" y="20"/>
                    <a:pt x="11" y="22"/>
                    <a:pt x="16" y="22"/>
                  </a:cubicBezTo>
                  <a:cubicBezTo>
                    <a:pt x="28" y="22"/>
                    <a:pt x="38" y="11"/>
                    <a:pt x="37" y="11"/>
                  </a:cubicBezTo>
                  <a:lnTo>
                    <a:pt x="37" y="11"/>
                  </a:lnTo>
                  <a:cubicBezTo>
                    <a:pt x="37" y="11"/>
                    <a:pt x="37" y="11"/>
                    <a:pt x="36" y="12"/>
                  </a:cubicBezTo>
                  <a:cubicBezTo>
                    <a:pt x="33" y="3"/>
                    <a:pt x="28" y="1"/>
                    <a:pt x="2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61"/>
            <p:cNvSpPr/>
            <p:nvPr/>
          </p:nvSpPr>
          <p:spPr>
            <a:xfrm>
              <a:off x="3732722" y="2783409"/>
              <a:ext cx="16682" cy="3936"/>
            </a:xfrm>
            <a:custGeom>
              <a:rect b="b" l="l" r="r" t="t"/>
              <a:pathLst>
                <a:path extrusionOk="0" h="19" w="63">
                  <a:moveTo>
                    <a:pt x="1" y="1"/>
                  </a:moveTo>
                  <a:cubicBezTo>
                    <a:pt x="27" y="10"/>
                    <a:pt x="45" y="10"/>
                    <a:pt x="63" y="19"/>
                  </a:cubicBezTo>
                  <a:cubicBezTo>
                    <a:pt x="45" y="10"/>
                    <a:pt x="36"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4" name="Google Shape;10194;p61"/>
            <p:cNvSpPr/>
            <p:nvPr/>
          </p:nvSpPr>
          <p:spPr>
            <a:xfrm>
              <a:off x="3753906" y="2799984"/>
              <a:ext cx="49253" cy="25691"/>
            </a:xfrm>
            <a:custGeom>
              <a:rect b="b" l="l" r="r" t="t"/>
              <a:pathLst>
                <a:path extrusionOk="0" h="124" w="186">
                  <a:moveTo>
                    <a:pt x="53" y="0"/>
                  </a:moveTo>
                  <a:lnTo>
                    <a:pt x="0" y="9"/>
                  </a:lnTo>
                  <a:cubicBezTo>
                    <a:pt x="62" y="53"/>
                    <a:pt x="150" y="89"/>
                    <a:pt x="177" y="124"/>
                  </a:cubicBezTo>
                  <a:cubicBezTo>
                    <a:pt x="186" y="97"/>
                    <a:pt x="159" y="80"/>
                    <a:pt x="133" y="62"/>
                  </a:cubicBezTo>
                  <a:cubicBezTo>
                    <a:pt x="115" y="62"/>
                    <a:pt x="97" y="53"/>
                    <a:pt x="89" y="44"/>
                  </a:cubicBezTo>
                  <a:cubicBezTo>
                    <a:pt x="71" y="36"/>
                    <a:pt x="62" y="27"/>
                    <a:pt x="53" y="9"/>
                  </a:cubicBezTo>
                  <a:lnTo>
                    <a:pt x="53"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5" name="Google Shape;10195;p61"/>
            <p:cNvSpPr/>
            <p:nvPr/>
          </p:nvSpPr>
          <p:spPr>
            <a:xfrm>
              <a:off x="3816928" y="2858410"/>
              <a:ext cx="11916" cy="5801"/>
            </a:xfrm>
            <a:custGeom>
              <a:rect b="b" l="l" r="r" t="t"/>
              <a:pathLst>
                <a:path extrusionOk="0" h="28" w="45">
                  <a:moveTo>
                    <a:pt x="1" y="1"/>
                  </a:moveTo>
                  <a:cubicBezTo>
                    <a:pt x="1" y="10"/>
                    <a:pt x="1" y="10"/>
                    <a:pt x="1" y="10"/>
                  </a:cubicBezTo>
                  <a:cubicBezTo>
                    <a:pt x="10" y="19"/>
                    <a:pt x="18" y="19"/>
                    <a:pt x="36" y="27"/>
                  </a:cubicBezTo>
                  <a:cubicBezTo>
                    <a:pt x="36" y="21"/>
                    <a:pt x="40" y="20"/>
                    <a:pt x="43" y="20"/>
                  </a:cubicBezTo>
                  <a:cubicBezTo>
                    <a:pt x="44" y="20"/>
                    <a:pt x="45" y="21"/>
                    <a:pt x="45" y="21"/>
                  </a:cubicBezTo>
                  <a:cubicBezTo>
                    <a:pt x="45" y="21"/>
                    <a:pt x="36" y="19"/>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1"/>
            <p:cNvSpPr/>
            <p:nvPr/>
          </p:nvSpPr>
          <p:spPr>
            <a:xfrm>
              <a:off x="3814015" y="2859446"/>
              <a:ext cx="4502" cy="2901"/>
            </a:xfrm>
            <a:custGeom>
              <a:rect b="b" l="l" r="r" t="t"/>
              <a:pathLst>
                <a:path extrusionOk="0" h="14" w="17">
                  <a:moveTo>
                    <a:pt x="4" y="0"/>
                  </a:moveTo>
                  <a:cubicBezTo>
                    <a:pt x="0" y="0"/>
                    <a:pt x="13" y="13"/>
                    <a:pt x="16" y="13"/>
                  </a:cubicBezTo>
                  <a:cubicBezTo>
                    <a:pt x="17" y="13"/>
                    <a:pt x="16" y="11"/>
                    <a:pt x="12" y="5"/>
                  </a:cubicBezTo>
                  <a:cubicBezTo>
                    <a:pt x="7" y="2"/>
                    <a:pt x="5" y="0"/>
                    <a:pt x="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61"/>
            <p:cNvSpPr/>
            <p:nvPr/>
          </p:nvSpPr>
          <p:spPr>
            <a:xfrm>
              <a:off x="3844997" y="2873120"/>
              <a:ext cx="17477" cy="8909"/>
            </a:xfrm>
            <a:custGeom>
              <a:rect b="b" l="l" r="r" t="t"/>
              <a:pathLst>
                <a:path extrusionOk="0" h="43" w="66">
                  <a:moveTo>
                    <a:pt x="1" y="1"/>
                  </a:moveTo>
                  <a:cubicBezTo>
                    <a:pt x="1" y="18"/>
                    <a:pt x="36" y="36"/>
                    <a:pt x="18" y="36"/>
                  </a:cubicBezTo>
                  <a:cubicBezTo>
                    <a:pt x="32" y="41"/>
                    <a:pt x="42" y="43"/>
                    <a:pt x="49" y="43"/>
                  </a:cubicBezTo>
                  <a:cubicBezTo>
                    <a:pt x="66" y="43"/>
                    <a:pt x="58" y="26"/>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61"/>
            <p:cNvSpPr/>
            <p:nvPr/>
          </p:nvSpPr>
          <p:spPr>
            <a:xfrm>
              <a:off x="3866181" y="2869390"/>
              <a:ext cx="7150" cy="1657"/>
            </a:xfrm>
            <a:custGeom>
              <a:rect b="b" l="l" r="r" t="t"/>
              <a:pathLst>
                <a:path extrusionOk="0" h="8" w="27">
                  <a:moveTo>
                    <a:pt x="0" y="1"/>
                  </a:moveTo>
                  <a:cubicBezTo>
                    <a:pt x="0" y="5"/>
                    <a:pt x="2" y="7"/>
                    <a:pt x="7" y="7"/>
                  </a:cubicBezTo>
                  <a:cubicBezTo>
                    <a:pt x="11" y="7"/>
                    <a:pt x="18" y="5"/>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1"/>
            <p:cNvSpPr/>
            <p:nvPr/>
          </p:nvSpPr>
          <p:spPr>
            <a:xfrm>
              <a:off x="3852146" y="2866490"/>
              <a:ext cx="14299" cy="3108"/>
            </a:xfrm>
            <a:custGeom>
              <a:rect b="b" l="l" r="r" t="t"/>
              <a:pathLst>
                <a:path extrusionOk="0" h="15" w="54">
                  <a:moveTo>
                    <a:pt x="28" y="5"/>
                  </a:moveTo>
                  <a:cubicBezTo>
                    <a:pt x="25" y="5"/>
                    <a:pt x="15" y="10"/>
                    <a:pt x="0" y="15"/>
                  </a:cubicBezTo>
                  <a:lnTo>
                    <a:pt x="27" y="15"/>
                  </a:lnTo>
                  <a:cubicBezTo>
                    <a:pt x="30" y="7"/>
                    <a:pt x="31" y="5"/>
                    <a:pt x="28" y="5"/>
                  </a:cubicBezTo>
                  <a:close/>
                  <a:moveTo>
                    <a:pt x="47" y="1"/>
                  </a:moveTo>
                  <a:cubicBezTo>
                    <a:pt x="43" y="1"/>
                    <a:pt x="37" y="4"/>
                    <a:pt x="27" y="15"/>
                  </a:cubicBezTo>
                  <a:lnTo>
                    <a:pt x="53" y="15"/>
                  </a:lnTo>
                  <a:cubicBezTo>
                    <a:pt x="53" y="9"/>
                    <a:pt x="53" y="1"/>
                    <a:pt x="4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1"/>
            <p:cNvSpPr/>
            <p:nvPr/>
          </p:nvSpPr>
          <p:spPr>
            <a:xfrm>
              <a:off x="3828579" y="2853644"/>
              <a:ext cx="19066" cy="10566"/>
            </a:xfrm>
            <a:custGeom>
              <a:rect b="b" l="l" r="r" t="t"/>
              <a:pathLst>
                <a:path extrusionOk="0" h="51" w="72">
                  <a:moveTo>
                    <a:pt x="19" y="0"/>
                  </a:moveTo>
                  <a:cubicBezTo>
                    <a:pt x="13" y="0"/>
                    <a:pt x="10" y="3"/>
                    <a:pt x="10" y="6"/>
                  </a:cubicBezTo>
                  <a:cubicBezTo>
                    <a:pt x="1" y="15"/>
                    <a:pt x="27" y="33"/>
                    <a:pt x="63" y="50"/>
                  </a:cubicBezTo>
                  <a:cubicBezTo>
                    <a:pt x="47" y="35"/>
                    <a:pt x="26" y="13"/>
                    <a:pt x="54" y="13"/>
                  </a:cubicBezTo>
                  <a:cubicBezTo>
                    <a:pt x="58" y="13"/>
                    <a:pt x="64" y="14"/>
                    <a:pt x="71" y="15"/>
                  </a:cubicBezTo>
                  <a:cubicBezTo>
                    <a:pt x="46" y="5"/>
                    <a:pt x="29" y="0"/>
                    <a:pt x="1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1"/>
            <p:cNvSpPr/>
            <p:nvPr/>
          </p:nvSpPr>
          <p:spPr>
            <a:xfrm>
              <a:off x="3798392" y="2810964"/>
              <a:ext cx="14299" cy="8287"/>
            </a:xfrm>
            <a:custGeom>
              <a:rect b="b" l="l" r="r" t="t"/>
              <a:pathLst>
                <a:path extrusionOk="0" h="40" w="54">
                  <a:moveTo>
                    <a:pt x="0" y="0"/>
                  </a:moveTo>
                  <a:cubicBezTo>
                    <a:pt x="15" y="0"/>
                    <a:pt x="37" y="39"/>
                    <a:pt x="48" y="39"/>
                  </a:cubicBezTo>
                  <a:cubicBezTo>
                    <a:pt x="50" y="39"/>
                    <a:pt x="52" y="38"/>
                    <a:pt x="53" y="36"/>
                  </a:cubicBezTo>
                  <a:lnTo>
                    <a:pt x="35"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1"/>
            <p:cNvSpPr/>
            <p:nvPr/>
          </p:nvSpPr>
          <p:spPr>
            <a:xfrm>
              <a:off x="3917552" y="2887830"/>
              <a:ext cx="14299" cy="11188"/>
            </a:xfrm>
            <a:custGeom>
              <a:rect b="b" l="l" r="r" t="t"/>
              <a:pathLst>
                <a:path extrusionOk="0" h="54" w="54">
                  <a:moveTo>
                    <a:pt x="36" y="0"/>
                  </a:moveTo>
                  <a:lnTo>
                    <a:pt x="0" y="9"/>
                  </a:lnTo>
                  <a:cubicBezTo>
                    <a:pt x="18" y="18"/>
                    <a:pt x="45" y="35"/>
                    <a:pt x="45" y="53"/>
                  </a:cubicBezTo>
                  <a:cubicBezTo>
                    <a:pt x="53" y="44"/>
                    <a:pt x="36" y="18"/>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1"/>
            <p:cNvSpPr/>
            <p:nvPr/>
          </p:nvSpPr>
          <p:spPr>
            <a:xfrm>
              <a:off x="3926820" y="2885758"/>
              <a:ext cx="14299" cy="3936"/>
            </a:xfrm>
            <a:custGeom>
              <a:rect b="b" l="l" r="r" t="t"/>
              <a:pathLst>
                <a:path extrusionOk="0" h="19" w="54">
                  <a:moveTo>
                    <a:pt x="17" y="1"/>
                  </a:moveTo>
                  <a:cubicBezTo>
                    <a:pt x="4" y="1"/>
                    <a:pt x="1" y="8"/>
                    <a:pt x="1" y="19"/>
                  </a:cubicBezTo>
                  <a:lnTo>
                    <a:pt x="54" y="10"/>
                  </a:lnTo>
                  <a:cubicBezTo>
                    <a:pt x="37" y="3"/>
                    <a:pt x="25" y="1"/>
                    <a:pt x="1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4" name="Google Shape;10204;p61"/>
            <p:cNvSpPr/>
            <p:nvPr/>
          </p:nvSpPr>
          <p:spPr>
            <a:xfrm>
              <a:off x="3856648" y="2858410"/>
              <a:ext cx="28334" cy="2072"/>
            </a:xfrm>
            <a:custGeom>
              <a:rect b="b" l="l" r="r" t="t"/>
              <a:pathLst>
                <a:path extrusionOk="0" h="10" w="107">
                  <a:moveTo>
                    <a:pt x="89" y="1"/>
                  </a:moveTo>
                  <a:cubicBezTo>
                    <a:pt x="63" y="10"/>
                    <a:pt x="27" y="10"/>
                    <a:pt x="1" y="10"/>
                  </a:cubicBezTo>
                  <a:lnTo>
                    <a:pt x="107" y="10"/>
                  </a:lnTo>
                  <a:lnTo>
                    <a:pt x="8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5" name="Google Shape;10205;p61"/>
            <p:cNvSpPr/>
            <p:nvPr/>
          </p:nvSpPr>
          <p:spPr>
            <a:xfrm>
              <a:off x="3973689" y="2904197"/>
              <a:ext cx="14299" cy="7459"/>
            </a:xfrm>
            <a:custGeom>
              <a:rect b="b" l="l" r="r" t="t"/>
              <a:pathLst>
                <a:path extrusionOk="0" h="36" w="54">
                  <a:moveTo>
                    <a:pt x="53" y="1"/>
                  </a:moveTo>
                  <a:cubicBezTo>
                    <a:pt x="44" y="1"/>
                    <a:pt x="36" y="9"/>
                    <a:pt x="27" y="9"/>
                  </a:cubicBezTo>
                  <a:lnTo>
                    <a:pt x="0" y="36"/>
                  </a:lnTo>
                  <a:cubicBezTo>
                    <a:pt x="18" y="18"/>
                    <a:pt x="36" y="9"/>
                    <a:pt x="5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1"/>
            <p:cNvSpPr/>
            <p:nvPr/>
          </p:nvSpPr>
          <p:spPr>
            <a:xfrm>
              <a:off x="4011026" y="2907927"/>
              <a:ext cx="33100" cy="9323"/>
            </a:xfrm>
            <a:custGeom>
              <a:rect b="b" l="l" r="r" t="t"/>
              <a:pathLst>
                <a:path extrusionOk="0" h="45" w="125">
                  <a:moveTo>
                    <a:pt x="18" y="0"/>
                  </a:moveTo>
                  <a:cubicBezTo>
                    <a:pt x="1" y="18"/>
                    <a:pt x="54" y="36"/>
                    <a:pt x="27" y="44"/>
                  </a:cubicBezTo>
                  <a:cubicBezTo>
                    <a:pt x="62" y="44"/>
                    <a:pt x="98" y="27"/>
                    <a:pt x="124" y="9"/>
                  </a:cubicBezTo>
                  <a:lnTo>
                    <a:pt x="124" y="9"/>
                  </a:lnTo>
                  <a:cubicBezTo>
                    <a:pt x="113" y="13"/>
                    <a:pt x="101" y="15"/>
                    <a:pt x="87" y="15"/>
                  </a:cubicBezTo>
                  <a:cubicBezTo>
                    <a:pt x="67" y="15"/>
                    <a:pt x="44" y="11"/>
                    <a:pt x="1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61"/>
            <p:cNvSpPr/>
            <p:nvPr/>
          </p:nvSpPr>
          <p:spPr>
            <a:xfrm>
              <a:off x="4043861" y="2904197"/>
              <a:ext cx="11916" cy="5801"/>
            </a:xfrm>
            <a:custGeom>
              <a:rect b="b" l="l" r="r" t="t"/>
              <a:pathLst>
                <a:path extrusionOk="0" h="28" w="45">
                  <a:moveTo>
                    <a:pt x="44" y="1"/>
                  </a:moveTo>
                  <a:cubicBezTo>
                    <a:pt x="35" y="9"/>
                    <a:pt x="18" y="18"/>
                    <a:pt x="0" y="27"/>
                  </a:cubicBezTo>
                  <a:cubicBezTo>
                    <a:pt x="18" y="27"/>
                    <a:pt x="35" y="18"/>
                    <a:pt x="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8" name="Google Shape;10208;p61"/>
            <p:cNvSpPr/>
            <p:nvPr/>
          </p:nvSpPr>
          <p:spPr>
            <a:xfrm>
              <a:off x="3964156" y="2891352"/>
              <a:ext cx="9798" cy="7666"/>
            </a:xfrm>
            <a:custGeom>
              <a:rect b="b" l="l" r="r" t="t"/>
              <a:pathLst>
                <a:path extrusionOk="0" h="37" w="37">
                  <a:moveTo>
                    <a:pt x="1" y="1"/>
                  </a:moveTo>
                  <a:cubicBezTo>
                    <a:pt x="1" y="10"/>
                    <a:pt x="10" y="27"/>
                    <a:pt x="36" y="36"/>
                  </a:cubicBezTo>
                  <a:lnTo>
                    <a:pt x="19" y="10"/>
                  </a:lnTo>
                  <a:cubicBezTo>
                    <a:pt x="10" y="10"/>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1"/>
            <p:cNvSpPr/>
            <p:nvPr/>
          </p:nvSpPr>
          <p:spPr>
            <a:xfrm>
              <a:off x="3968923" y="2893217"/>
              <a:ext cx="11916" cy="207"/>
            </a:xfrm>
            <a:custGeom>
              <a:rect b="b" l="l" r="r" t="t"/>
              <a:pathLst>
                <a:path extrusionOk="0" h="1" w="45">
                  <a:moveTo>
                    <a:pt x="1" y="1"/>
                  </a:moveTo>
                  <a:lnTo>
                    <a:pt x="1" y="1"/>
                  </a:lnTo>
                  <a:cubicBezTo>
                    <a:pt x="18" y="1"/>
                    <a:pt x="36" y="1"/>
                    <a:pt x="45" y="1"/>
                  </a:cubicBezTo>
                  <a:cubicBezTo>
                    <a:pt x="36" y="1"/>
                    <a:pt x="27"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61"/>
            <p:cNvSpPr/>
            <p:nvPr/>
          </p:nvSpPr>
          <p:spPr>
            <a:xfrm>
              <a:off x="3962038" y="2891352"/>
              <a:ext cx="2383" cy="207"/>
            </a:xfrm>
            <a:custGeom>
              <a:rect b="b" l="l" r="r" t="t"/>
              <a:pathLst>
                <a:path extrusionOk="0" h="1" w="9">
                  <a:moveTo>
                    <a:pt x="0" y="1"/>
                  </a:moveTo>
                  <a:cubicBezTo>
                    <a:pt x="0" y="1"/>
                    <a:pt x="9" y="1"/>
                    <a:pt x="9" y="1"/>
                  </a:cubicBezTo>
                  <a:cubicBezTo>
                    <a:pt x="9" y="1"/>
                    <a:pt x="0" y="1"/>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61"/>
            <p:cNvSpPr/>
            <p:nvPr/>
          </p:nvSpPr>
          <p:spPr>
            <a:xfrm>
              <a:off x="3910402" y="2864004"/>
              <a:ext cx="23832" cy="11188"/>
            </a:xfrm>
            <a:custGeom>
              <a:rect b="b" l="l" r="r" t="t"/>
              <a:pathLst>
                <a:path extrusionOk="0" h="54" w="90">
                  <a:moveTo>
                    <a:pt x="45" y="0"/>
                  </a:moveTo>
                  <a:cubicBezTo>
                    <a:pt x="19" y="9"/>
                    <a:pt x="45" y="36"/>
                    <a:pt x="1" y="53"/>
                  </a:cubicBezTo>
                  <a:cubicBezTo>
                    <a:pt x="27" y="45"/>
                    <a:pt x="89" y="36"/>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1"/>
            <p:cNvSpPr/>
            <p:nvPr/>
          </p:nvSpPr>
          <p:spPr>
            <a:xfrm>
              <a:off x="3940854" y="2878507"/>
              <a:ext cx="16682" cy="5801"/>
            </a:xfrm>
            <a:custGeom>
              <a:rect b="b" l="l" r="r" t="t"/>
              <a:pathLst>
                <a:path extrusionOk="0" h="28" w="63">
                  <a:moveTo>
                    <a:pt x="18" y="1"/>
                  </a:moveTo>
                  <a:cubicBezTo>
                    <a:pt x="9" y="10"/>
                    <a:pt x="18" y="27"/>
                    <a:pt x="1" y="27"/>
                  </a:cubicBezTo>
                  <a:cubicBezTo>
                    <a:pt x="27" y="27"/>
                    <a:pt x="45" y="27"/>
                    <a:pt x="62" y="19"/>
                  </a:cubicBezTo>
                  <a:cubicBezTo>
                    <a:pt x="45" y="19"/>
                    <a:pt x="27" y="10"/>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1"/>
            <p:cNvSpPr/>
            <p:nvPr/>
          </p:nvSpPr>
          <p:spPr>
            <a:xfrm>
              <a:off x="3957272" y="2882236"/>
              <a:ext cx="7150" cy="2072"/>
            </a:xfrm>
            <a:custGeom>
              <a:rect b="b" l="l" r="r" t="t"/>
              <a:pathLst>
                <a:path extrusionOk="0" h="10" w="27">
                  <a:moveTo>
                    <a:pt x="0" y="1"/>
                  </a:moveTo>
                  <a:lnTo>
                    <a:pt x="18" y="9"/>
                  </a:lnTo>
                  <a:lnTo>
                    <a:pt x="27"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61"/>
            <p:cNvSpPr/>
            <p:nvPr/>
          </p:nvSpPr>
          <p:spPr>
            <a:xfrm>
              <a:off x="4022677" y="2893217"/>
              <a:ext cx="28334" cy="5801"/>
            </a:xfrm>
            <a:custGeom>
              <a:rect b="b" l="l" r="r" t="t"/>
              <a:pathLst>
                <a:path extrusionOk="0" h="28" w="107">
                  <a:moveTo>
                    <a:pt x="18" y="1"/>
                  </a:moveTo>
                  <a:cubicBezTo>
                    <a:pt x="10" y="9"/>
                    <a:pt x="1" y="27"/>
                    <a:pt x="27" y="27"/>
                  </a:cubicBezTo>
                  <a:cubicBezTo>
                    <a:pt x="54" y="9"/>
                    <a:pt x="80" y="9"/>
                    <a:pt x="107" y="9"/>
                  </a:cubicBezTo>
                  <a:cubicBezTo>
                    <a:pt x="80" y="1"/>
                    <a:pt x="45" y="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61"/>
            <p:cNvSpPr/>
            <p:nvPr/>
          </p:nvSpPr>
          <p:spPr>
            <a:xfrm>
              <a:off x="3999375" y="2895081"/>
              <a:ext cx="2648" cy="2072"/>
            </a:xfrm>
            <a:custGeom>
              <a:rect b="b" l="l" r="r" t="t"/>
              <a:pathLst>
                <a:path extrusionOk="0" h="10" w="10">
                  <a:moveTo>
                    <a:pt x="9" y="0"/>
                  </a:moveTo>
                  <a:cubicBezTo>
                    <a:pt x="9" y="0"/>
                    <a:pt x="0" y="0"/>
                    <a:pt x="0" y="9"/>
                  </a:cubicBezTo>
                  <a:cubicBezTo>
                    <a:pt x="9" y="0"/>
                    <a:pt x="9" y="0"/>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1"/>
            <p:cNvSpPr/>
            <p:nvPr/>
          </p:nvSpPr>
          <p:spPr>
            <a:xfrm>
              <a:off x="4123301" y="2885965"/>
              <a:ext cx="2648" cy="2072"/>
            </a:xfrm>
            <a:custGeom>
              <a:rect b="b" l="l" r="r" t="t"/>
              <a:pathLst>
                <a:path extrusionOk="0" h="10" w="10">
                  <a:moveTo>
                    <a:pt x="0" y="0"/>
                  </a:moveTo>
                  <a:lnTo>
                    <a:pt x="0" y="9"/>
                  </a:lnTo>
                  <a:lnTo>
                    <a:pt x="9" y="9"/>
                  </a:ln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1"/>
            <p:cNvSpPr/>
            <p:nvPr/>
          </p:nvSpPr>
          <p:spPr>
            <a:xfrm>
              <a:off x="4013409" y="2891352"/>
              <a:ext cx="14299" cy="2072"/>
            </a:xfrm>
            <a:custGeom>
              <a:rect b="b" l="l" r="r" t="t"/>
              <a:pathLst>
                <a:path extrusionOk="0" h="10" w="54">
                  <a:moveTo>
                    <a:pt x="45" y="1"/>
                  </a:moveTo>
                  <a:cubicBezTo>
                    <a:pt x="27" y="1"/>
                    <a:pt x="9" y="1"/>
                    <a:pt x="0" y="10"/>
                  </a:cubicBezTo>
                  <a:lnTo>
                    <a:pt x="53" y="10"/>
                  </a:lnTo>
                  <a:cubicBezTo>
                    <a:pt x="53" y="10"/>
                    <a:pt x="53"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1"/>
            <p:cNvSpPr/>
            <p:nvPr/>
          </p:nvSpPr>
          <p:spPr>
            <a:xfrm>
              <a:off x="4064780" y="2896946"/>
              <a:ext cx="11916" cy="4351"/>
            </a:xfrm>
            <a:custGeom>
              <a:rect b="b" l="l" r="r" t="t"/>
              <a:pathLst>
                <a:path extrusionOk="0" h="21" w="45">
                  <a:moveTo>
                    <a:pt x="1" y="0"/>
                  </a:moveTo>
                  <a:lnTo>
                    <a:pt x="1" y="0"/>
                  </a:lnTo>
                  <a:cubicBezTo>
                    <a:pt x="15" y="7"/>
                    <a:pt x="35" y="20"/>
                    <a:pt x="42" y="20"/>
                  </a:cubicBezTo>
                  <a:cubicBezTo>
                    <a:pt x="44" y="20"/>
                    <a:pt x="45" y="20"/>
                    <a:pt x="45" y="18"/>
                  </a:cubicBezTo>
                  <a:cubicBezTo>
                    <a:pt x="36" y="9"/>
                    <a:pt x="18" y="9"/>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61"/>
            <p:cNvSpPr/>
            <p:nvPr/>
          </p:nvSpPr>
          <p:spPr>
            <a:xfrm>
              <a:off x="4004141" y="2896946"/>
              <a:ext cx="265" cy="2072"/>
            </a:xfrm>
            <a:custGeom>
              <a:rect b="b" l="l" r="r" t="t"/>
              <a:pathLst>
                <a:path extrusionOk="0" h="10" w="1">
                  <a:moveTo>
                    <a:pt x="0" y="0"/>
                  </a:moveTo>
                  <a:cubicBezTo>
                    <a:pt x="0" y="0"/>
                    <a:pt x="0" y="9"/>
                    <a:pt x="0" y="9"/>
                  </a:cubicBezTo>
                  <a:cubicBezTo>
                    <a:pt x="0" y="9"/>
                    <a:pt x="0" y="9"/>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61"/>
            <p:cNvSpPr/>
            <p:nvPr/>
          </p:nvSpPr>
          <p:spPr>
            <a:xfrm>
              <a:off x="4001758" y="2893217"/>
              <a:ext cx="11916" cy="3936"/>
            </a:xfrm>
            <a:custGeom>
              <a:rect b="b" l="l" r="r" t="t"/>
              <a:pathLst>
                <a:path extrusionOk="0" h="19" w="45">
                  <a:moveTo>
                    <a:pt x="44" y="1"/>
                  </a:moveTo>
                  <a:lnTo>
                    <a:pt x="44" y="1"/>
                  </a:lnTo>
                  <a:cubicBezTo>
                    <a:pt x="27" y="9"/>
                    <a:pt x="9" y="9"/>
                    <a:pt x="0" y="9"/>
                  </a:cubicBezTo>
                  <a:lnTo>
                    <a:pt x="9" y="18"/>
                  </a:lnTo>
                  <a:cubicBezTo>
                    <a:pt x="18" y="18"/>
                    <a:pt x="27" y="9"/>
                    <a:pt x="4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1"/>
            <p:cNvSpPr/>
            <p:nvPr/>
          </p:nvSpPr>
          <p:spPr>
            <a:xfrm>
              <a:off x="4097615" y="2842042"/>
              <a:ext cx="54019" cy="44130"/>
            </a:xfrm>
            <a:custGeom>
              <a:rect b="b" l="l" r="r" t="t"/>
              <a:pathLst>
                <a:path extrusionOk="0" h="213" w="204">
                  <a:moveTo>
                    <a:pt x="133" y="0"/>
                  </a:moveTo>
                  <a:lnTo>
                    <a:pt x="133" y="0"/>
                  </a:lnTo>
                  <a:cubicBezTo>
                    <a:pt x="140" y="29"/>
                    <a:pt x="112" y="58"/>
                    <a:pt x="72" y="58"/>
                  </a:cubicBezTo>
                  <a:cubicBezTo>
                    <a:pt x="64" y="58"/>
                    <a:pt x="54" y="57"/>
                    <a:pt x="44" y="53"/>
                  </a:cubicBezTo>
                  <a:lnTo>
                    <a:pt x="44" y="53"/>
                  </a:lnTo>
                  <a:cubicBezTo>
                    <a:pt x="0" y="80"/>
                    <a:pt x="44" y="177"/>
                    <a:pt x="97" y="212"/>
                  </a:cubicBezTo>
                  <a:cubicBezTo>
                    <a:pt x="97" y="203"/>
                    <a:pt x="97" y="195"/>
                    <a:pt x="142" y="159"/>
                  </a:cubicBezTo>
                  <a:cubicBezTo>
                    <a:pt x="124" y="151"/>
                    <a:pt x="27" y="151"/>
                    <a:pt x="62" y="115"/>
                  </a:cubicBezTo>
                  <a:cubicBezTo>
                    <a:pt x="82" y="107"/>
                    <a:pt x="94" y="104"/>
                    <a:pt x="103" y="104"/>
                  </a:cubicBezTo>
                  <a:cubicBezTo>
                    <a:pt x="123" y="104"/>
                    <a:pt x="126" y="118"/>
                    <a:pt x="150" y="124"/>
                  </a:cubicBezTo>
                  <a:cubicBezTo>
                    <a:pt x="133" y="106"/>
                    <a:pt x="150" y="89"/>
                    <a:pt x="168" y="71"/>
                  </a:cubicBezTo>
                  <a:cubicBezTo>
                    <a:pt x="186" y="45"/>
                    <a:pt x="203" y="27"/>
                    <a:pt x="186" y="0"/>
                  </a:cubicBezTo>
                  <a:lnTo>
                    <a:pt x="186" y="0"/>
                  </a:lnTo>
                  <a:cubicBezTo>
                    <a:pt x="177" y="9"/>
                    <a:pt x="159" y="27"/>
                    <a:pt x="142" y="36"/>
                  </a:cubicBezTo>
                  <a:cubicBezTo>
                    <a:pt x="133" y="27"/>
                    <a:pt x="150" y="9"/>
                    <a:pt x="13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2" name="Google Shape;10222;p61"/>
            <p:cNvSpPr/>
            <p:nvPr/>
          </p:nvSpPr>
          <p:spPr>
            <a:xfrm>
              <a:off x="4092849" y="2887830"/>
              <a:ext cx="30717" cy="9323"/>
            </a:xfrm>
            <a:custGeom>
              <a:rect b="b" l="l" r="r" t="t"/>
              <a:pathLst>
                <a:path extrusionOk="0" h="45" w="116">
                  <a:moveTo>
                    <a:pt x="115" y="0"/>
                  </a:moveTo>
                  <a:cubicBezTo>
                    <a:pt x="80" y="0"/>
                    <a:pt x="45" y="9"/>
                    <a:pt x="9" y="18"/>
                  </a:cubicBezTo>
                  <a:lnTo>
                    <a:pt x="18" y="9"/>
                  </a:lnTo>
                  <a:lnTo>
                    <a:pt x="1" y="18"/>
                  </a:lnTo>
                  <a:cubicBezTo>
                    <a:pt x="27" y="18"/>
                    <a:pt x="45" y="27"/>
                    <a:pt x="80" y="44"/>
                  </a:cubicBezTo>
                  <a:cubicBezTo>
                    <a:pt x="115" y="18"/>
                    <a:pt x="115" y="9"/>
                    <a:pt x="1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3" name="Google Shape;10223;p61"/>
            <p:cNvSpPr/>
            <p:nvPr/>
          </p:nvSpPr>
          <p:spPr>
            <a:xfrm>
              <a:off x="4050216" y="2876849"/>
              <a:ext cx="42898" cy="20304"/>
            </a:xfrm>
            <a:custGeom>
              <a:rect b="b" l="l" r="r" t="t"/>
              <a:pathLst>
                <a:path extrusionOk="0" h="98" w="162">
                  <a:moveTo>
                    <a:pt x="91" y="0"/>
                  </a:moveTo>
                  <a:cubicBezTo>
                    <a:pt x="29" y="0"/>
                    <a:pt x="47" y="27"/>
                    <a:pt x="11" y="44"/>
                  </a:cubicBezTo>
                  <a:cubicBezTo>
                    <a:pt x="32" y="41"/>
                    <a:pt x="43" y="40"/>
                    <a:pt x="49" y="40"/>
                  </a:cubicBezTo>
                  <a:cubicBezTo>
                    <a:pt x="75" y="40"/>
                    <a:pt x="0" y="65"/>
                    <a:pt x="64" y="80"/>
                  </a:cubicBezTo>
                  <a:cubicBezTo>
                    <a:pt x="73" y="44"/>
                    <a:pt x="126" y="27"/>
                    <a:pt x="91" y="0"/>
                  </a:cubicBezTo>
                  <a:close/>
                  <a:moveTo>
                    <a:pt x="64" y="80"/>
                  </a:moveTo>
                  <a:cubicBezTo>
                    <a:pt x="38" y="80"/>
                    <a:pt x="20" y="88"/>
                    <a:pt x="3" y="88"/>
                  </a:cubicBezTo>
                  <a:cubicBezTo>
                    <a:pt x="20" y="88"/>
                    <a:pt x="47" y="97"/>
                    <a:pt x="56" y="97"/>
                  </a:cubicBezTo>
                  <a:cubicBezTo>
                    <a:pt x="56" y="97"/>
                    <a:pt x="47" y="88"/>
                    <a:pt x="56" y="88"/>
                  </a:cubicBezTo>
                  <a:cubicBezTo>
                    <a:pt x="56" y="88"/>
                    <a:pt x="56" y="88"/>
                    <a:pt x="64" y="80"/>
                  </a:cubicBezTo>
                  <a:close/>
                  <a:moveTo>
                    <a:pt x="162" y="71"/>
                  </a:moveTo>
                  <a:cubicBezTo>
                    <a:pt x="135" y="71"/>
                    <a:pt x="109" y="71"/>
                    <a:pt x="64" y="80"/>
                  </a:cubicBezTo>
                  <a:cubicBezTo>
                    <a:pt x="91" y="80"/>
                    <a:pt x="64" y="88"/>
                    <a:pt x="56" y="88"/>
                  </a:cubicBezTo>
                  <a:cubicBezTo>
                    <a:pt x="56" y="88"/>
                    <a:pt x="56" y="97"/>
                    <a:pt x="56" y="97"/>
                  </a:cubicBezTo>
                  <a:cubicBezTo>
                    <a:pt x="91" y="88"/>
                    <a:pt x="126" y="80"/>
                    <a:pt x="162" y="7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1"/>
            <p:cNvSpPr/>
            <p:nvPr/>
          </p:nvSpPr>
          <p:spPr>
            <a:xfrm>
              <a:off x="3940854" y="2853023"/>
              <a:ext cx="2648" cy="207"/>
            </a:xfrm>
            <a:custGeom>
              <a:rect b="b" l="l" r="r" t="t"/>
              <a:pathLst>
                <a:path extrusionOk="0" h="1" w="10">
                  <a:moveTo>
                    <a:pt x="1" y="0"/>
                  </a:moveTo>
                  <a:cubicBezTo>
                    <a:pt x="1" y="0"/>
                    <a:pt x="1" y="0"/>
                    <a:pt x="1" y="0"/>
                  </a:cubicBezTo>
                  <a:cubicBezTo>
                    <a:pt x="9" y="0"/>
                    <a:pt x="9"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1"/>
            <p:cNvSpPr/>
            <p:nvPr/>
          </p:nvSpPr>
          <p:spPr>
            <a:xfrm>
              <a:off x="3926820" y="2853023"/>
              <a:ext cx="30717" cy="22169"/>
            </a:xfrm>
            <a:custGeom>
              <a:rect b="b" l="l" r="r" t="t"/>
              <a:pathLst>
                <a:path extrusionOk="0" h="107" w="116">
                  <a:moveTo>
                    <a:pt x="54" y="0"/>
                  </a:moveTo>
                  <a:lnTo>
                    <a:pt x="54" y="0"/>
                  </a:lnTo>
                  <a:cubicBezTo>
                    <a:pt x="36" y="9"/>
                    <a:pt x="1" y="9"/>
                    <a:pt x="36" y="36"/>
                  </a:cubicBezTo>
                  <a:lnTo>
                    <a:pt x="45" y="36"/>
                  </a:lnTo>
                  <a:cubicBezTo>
                    <a:pt x="62" y="45"/>
                    <a:pt x="80" y="62"/>
                    <a:pt x="98" y="80"/>
                  </a:cubicBezTo>
                  <a:cubicBezTo>
                    <a:pt x="107" y="98"/>
                    <a:pt x="115" y="106"/>
                    <a:pt x="115" y="106"/>
                  </a:cubicBezTo>
                  <a:cubicBezTo>
                    <a:pt x="107" y="80"/>
                    <a:pt x="107" y="53"/>
                    <a:pt x="80" y="27"/>
                  </a:cubicBezTo>
                  <a:cubicBezTo>
                    <a:pt x="80" y="27"/>
                    <a:pt x="76" y="31"/>
                    <a:pt x="66" y="31"/>
                  </a:cubicBezTo>
                  <a:cubicBezTo>
                    <a:pt x="61" y="31"/>
                    <a:pt x="54" y="30"/>
                    <a:pt x="45" y="27"/>
                  </a:cubicBezTo>
                  <a:cubicBezTo>
                    <a:pt x="27" y="18"/>
                    <a:pt x="54" y="18"/>
                    <a:pt x="54"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1"/>
            <p:cNvSpPr/>
            <p:nvPr/>
          </p:nvSpPr>
          <p:spPr>
            <a:xfrm>
              <a:off x="4004936" y="2869390"/>
              <a:ext cx="22773" cy="7666"/>
            </a:xfrm>
            <a:custGeom>
              <a:rect b="b" l="l" r="r" t="t"/>
              <a:pathLst>
                <a:path extrusionOk="0" h="37" w="86">
                  <a:moveTo>
                    <a:pt x="41" y="1"/>
                  </a:moveTo>
                  <a:lnTo>
                    <a:pt x="41" y="19"/>
                  </a:lnTo>
                  <a:cubicBezTo>
                    <a:pt x="33" y="17"/>
                    <a:pt x="26" y="16"/>
                    <a:pt x="21" y="16"/>
                  </a:cubicBezTo>
                  <a:cubicBezTo>
                    <a:pt x="0" y="16"/>
                    <a:pt x="6" y="29"/>
                    <a:pt x="6" y="36"/>
                  </a:cubicBezTo>
                  <a:cubicBezTo>
                    <a:pt x="32" y="36"/>
                    <a:pt x="59" y="27"/>
                    <a:pt x="85" y="27"/>
                  </a:cubicBezTo>
                  <a:lnTo>
                    <a:pt x="41"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1"/>
            <p:cNvSpPr/>
            <p:nvPr/>
          </p:nvSpPr>
          <p:spPr>
            <a:xfrm>
              <a:off x="4128067" y="2885965"/>
              <a:ext cx="9533" cy="11188"/>
            </a:xfrm>
            <a:custGeom>
              <a:rect b="b" l="l" r="r" t="t"/>
              <a:pathLst>
                <a:path extrusionOk="0" h="54" w="36">
                  <a:moveTo>
                    <a:pt x="35" y="0"/>
                  </a:moveTo>
                  <a:lnTo>
                    <a:pt x="35" y="0"/>
                  </a:lnTo>
                  <a:cubicBezTo>
                    <a:pt x="27" y="9"/>
                    <a:pt x="18" y="18"/>
                    <a:pt x="0" y="18"/>
                  </a:cubicBezTo>
                  <a:lnTo>
                    <a:pt x="0" y="53"/>
                  </a:lnTo>
                  <a:cubicBezTo>
                    <a:pt x="9" y="36"/>
                    <a:pt x="27" y="18"/>
                    <a:pt x="3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61"/>
            <p:cNvSpPr/>
            <p:nvPr/>
          </p:nvSpPr>
          <p:spPr>
            <a:xfrm>
              <a:off x="4158254" y="2884101"/>
              <a:ext cx="7414" cy="5594"/>
            </a:xfrm>
            <a:custGeom>
              <a:rect b="b" l="l" r="r" t="t"/>
              <a:pathLst>
                <a:path extrusionOk="0" h="27" w="28">
                  <a:moveTo>
                    <a:pt x="1" y="0"/>
                  </a:moveTo>
                  <a:lnTo>
                    <a:pt x="1" y="27"/>
                  </a:lnTo>
                  <a:lnTo>
                    <a:pt x="27"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61"/>
            <p:cNvSpPr/>
            <p:nvPr/>
          </p:nvSpPr>
          <p:spPr>
            <a:xfrm>
              <a:off x="3718688" y="2028014"/>
              <a:ext cx="5031" cy="1865"/>
            </a:xfrm>
            <a:custGeom>
              <a:rect b="b" l="l" r="r" t="t"/>
              <a:pathLst>
                <a:path extrusionOk="0" h="9" w="19">
                  <a:moveTo>
                    <a:pt x="1" y="0"/>
                  </a:moveTo>
                  <a:cubicBezTo>
                    <a:pt x="10" y="9"/>
                    <a:pt x="18" y="9"/>
                    <a:pt x="18"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1"/>
            <p:cNvSpPr/>
            <p:nvPr/>
          </p:nvSpPr>
          <p:spPr>
            <a:xfrm>
              <a:off x="3758407" y="2048111"/>
              <a:ext cx="5031" cy="2072"/>
            </a:xfrm>
            <a:custGeom>
              <a:rect b="b" l="l" r="r" t="t"/>
              <a:pathLst>
                <a:path extrusionOk="0" h="10" w="19">
                  <a:moveTo>
                    <a:pt x="19" y="0"/>
                  </a:moveTo>
                  <a:cubicBezTo>
                    <a:pt x="1" y="0"/>
                    <a:pt x="1" y="9"/>
                    <a:pt x="1" y="9"/>
                  </a:cubicBezTo>
                  <a:lnTo>
                    <a:pt x="19"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1"/>
            <p:cNvSpPr/>
            <p:nvPr/>
          </p:nvSpPr>
          <p:spPr>
            <a:xfrm>
              <a:off x="4417757" y="2402189"/>
              <a:ext cx="13240" cy="19268"/>
            </a:xfrm>
            <a:custGeom>
              <a:rect b="b" l="l" r="r" t="t"/>
              <a:pathLst>
                <a:path extrusionOk="0" h="93" w="50">
                  <a:moveTo>
                    <a:pt x="36" y="1"/>
                  </a:moveTo>
                  <a:cubicBezTo>
                    <a:pt x="34" y="1"/>
                    <a:pt x="31" y="2"/>
                    <a:pt x="27" y="4"/>
                  </a:cubicBezTo>
                  <a:lnTo>
                    <a:pt x="1" y="31"/>
                  </a:lnTo>
                  <a:cubicBezTo>
                    <a:pt x="19" y="48"/>
                    <a:pt x="27" y="66"/>
                    <a:pt x="27" y="93"/>
                  </a:cubicBezTo>
                  <a:cubicBezTo>
                    <a:pt x="35" y="47"/>
                    <a:pt x="49" y="1"/>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1"/>
            <p:cNvSpPr/>
            <p:nvPr/>
          </p:nvSpPr>
          <p:spPr>
            <a:xfrm>
              <a:off x="4067163" y="2190861"/>
              <a:ext cx="11916" cy="3729"/>
            </a:xfrm>
            <a:custGeom>
              <a:rect b="b" l="l" r="r" t="t"/>
              <a:pathLst>
                <a:path extrusionOk="0" h="18" w="45">
                  <a:moveTo>
                    <a:pt x="0" y="0"/>
                  </a:moveTo>
                  <a:cubicBezTo>
                    <a:pt x="0" y="9"/>
                    <a:pt x="9" y="9"/>
                    <a:pt x="9" y="18"/>
                  </a:cubicBezTo>
                  <a:cubicBezTo>
                    <a:pt x="18" y="9"/>
                    <a:pt x="27" y="9"/>
                    <a:pt x="45" y="9"/>
                  </a:cubicBezTo>
                  <a:cubicBezTo>
                    <a:pt x="27" y="0"/>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1"/>
            <p:cNvSpPr/>
            <p:nvPr/>
          </p:nvSpPr>
          <p:spPr>
            <a:xfrm>
              <a:off x="4036711" y="2199977"/>
              <a:ext cx="5031" cy="9323"/>
            </a:xfrm>
            <a:custGeom>
              <a:rect b="b" l="l" r="r" t="t"/>
              <a:pathLst>
                <a:path extrusionOk="0" h="45" w="19">
                  <a:moveTo>
                    <a:pt x="1" y="0"/>
                  </a:moveTo>
                  <a:cubicBezTo>
                    <a:pt x="1" y="18"/>
                    <a:pt x="10" y="27"/>
                    <a:pt x="18" y="44"/>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1"/>
            <p:cNvSpPr/>
            <p:nvPr/>
          </p:nvSpPr>
          <p:spPr>
            <a:xfrm>
              <a:off x="3569076" y="1951149"/>
              <a:ext cx="2648" cy="9738"/>
            </a:xfrm>
            <a:custGeom>
              <a:rect b="b" l="l" r="r" t="t"/>
              <a:pathLst>
                <a:path extrusionOk="0" h="47" w="10">
                  <a:moveTo>
                    <a:pt x="1" y="0"/>
                  </a:moveTo>
                  <a:cubicBezTo>
                    <a:pt x="1" y="18"/>
                    <a:pt x="1" y="35"/>
                    <a:pt x="9" y="44"/>
                  </a:cubicBezTo>
                  <a:lnTo>
                    <a:pt x="9" y="44"/>
                  </a:lnTo>
                  <a:cubicBezTo>
                    <a:pt x="9" y="38"/>
                    <a:pt x="7" y="19"/>
                    <a:pt x="1" y="0"/>
                  </a:cubicBezTo>
                  <a:close/>
                  <a:moveTo>
                    <a:pt x="9" y="44"/>
                  </a:moveTo>
                  <a:cubicBezTo>
                    <a:pt x="9" y="46"/>
                    <a:pt x="10" y="46"/>
                    <a:pt x="10" y="46"/>
                  </a:cubicBezTo>
                  <a:cubicBezTo>
                    <a:pt x="10" y="46"/>
                    <a:pt x="10" y="46"/>
                    <a:pt x="10" y="44"/>
                  </a:cubicBezTo>
                  <a:cubicBezTo>
                    <a:pt x="9" y="44"/>
                    <a:pt x="9" y="44"/>
                    <a:pt x="9" y="4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1"/>
            <p:cNvSpPr/>
            <p:nvPr/>
          </p:nvSpPr>
          <p:spPr>
            <a:xfrm>
              <a:off x="4389689" y="2728505"/>
              <a:ext cx="21449" cy="11188"/>
            </a:xfrm>
            <a:custGeom>
              <a:rect b="b" l="l" r="r" t="t"/>
              <a:pathLst>
                <a:path extrusionOk="0" h="54" w="81">
                  <a:moveTo>
                    <a:pt x="80" y="1"/>
                  </a:moveTo>
                  <a:lnTo>
                    <a:pt x="80" y="1"/>
                  </a:lnTo>
                  <a:cubicBezTo>
                    <a:pt x="45" y="19"/>
                    <a:pt x="1" y="36"/>
                    <a:pt x="19" y="54"/>
                  </a:cubicBezTo>
                  <a:cubicBezTo>
                    <a:pt x="45" y="36"/>
                    <a:pt x="63" y="19"/>
                    <a:pt x="8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1"/>
            <p:cNvSpPr/>
            <p:nvPr/>
          </p:nvSpPr>
          <p:spPr>
            <a:xfrm>
              <a:off x="3784358" y="1980362"/>
              <a:ext cx="7150" cy="2072"/>
            </a:xfrm>
            <a:custGeom>
              <a:rect b="b" l="l" r="r" t="t"/>
              <a:pathLst>
                <a:path extrusionOk="0" h="10" w="27">
                  <a:moveTo>
                    <a:pt x="27" y="1"/>
                  </a:moveTo>
                  <a:cubicBezTo>
                    <a:pt x="9" y="1"/>
                    <a:pt x="0" y="1"/>
                    <a:pt x="0" y="9"/>
                  </a:cubicBezTo>
                  <a:cubicBezTo>
                    <a:pt x="18" y="9"/>
                    <a:pt x="27" y="9"/>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61"/>
            <p:cNvSpPr/>
            <p:nvPr/>
          </p:nvSpPr>
          <p:spPr>
            <a:xfrm>
              <a:off x="4410873" y="2710273"/>
              <a:ext cx="11916" cy="18439"/>
            </a:xfrm>
            <a:custGeom>
              <a:rect b="b" l="l" r="r" t="t"/>
              <a:pathLst>
                <a:path extrusionOk="0" h="89" w="45">
                  <a:moveTo>
                    <a:pt x="45" y="1"/>
                  </a:moveTo>
                  <a:cubicBezTo>
                    <a:pt x="36" y="9"/>
                    <a:pt x="36" y="9"/>
                    <a:pt x="27" y="18"/>
                  </a:cubicBezTo>
                  <a:cubicBezTo>
                    <a:pt x="18" y="36"/>
                    <a:pt x="9" y="62"/>
                    <a:pt x="0" y="89"/>
                  </a:cubicBezTo>
                  <a:cubicBezTo>
                    <a:pt x="9" y="80"/>
                    <a:pt x="18" y="62"/>
                    <a:pt x="27" y="54"/>
                  </a:cubicBezTo>
                  <a:cubicBezTo>
                    <a:pt x="36" y="36"/>
                    <a:pt x="45" y="18"/>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61"/>
            <p:cNvSpPr/>
            <p:nvPr/>
          </p:nvSpPr>
          <p:spPr>
            <a:xfrm>
              <a:off x="3653282" y="2465174"/>
              <a:ext cx="265" cy="207"/>
            </a:xfrm>
            <a:custGeom>
              <a:rect b="b" l="l" r="r" t="t"/>
              <a:pathLst>
                <a:path extrusionOk="0" h="1" w="1">
                  <a:moveTo>
                    <a:pt x="1" y="0"/>
                  </a:moveTo>
                  <a:cubicBezTo>
                    <a:pt x="1" y="0"/>
                    <a:pt x="1" y="0"/>
                    <a:pt x="1" y="0"/>
                  </a:cubicBezTo>
                  <a:cubicBezTo>
                    <a:pt x="1" y="0"/>
                    <a:pt x="1"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1"/>
            <p:cNvSpPr/>
            <p:nvPr/>
          </p:nvSpPr>
          <p:spPr>
            <a:xfrm>
              <a:off x="3636865" y="2664485"/>
              <a:ext cx="2648" cy="7666"/>
            </a:xfrm>
            <a:custGeom>
              <a:rect b="b" l="l" r="r" t="t"/>
              <a:pathLst>
                <a:path extrusionOk="0" h="37" w="10">
                  <a:moveTo>
                    <a:pt x="1" y="1"/>
                  </a:moveTo>
                  <a:lnTo>
                    <a:pt x="1" y="1"/>
                  </a:lnTo>
                  <a:cubicBezTo>
                    <a:pt x="1" y="1"/>
                    <a:pt x="1" y="1"/>
                    <a:pt x="1" y="1"/>
                  </a:cubicBezTo>
                  <a:lnTo>
                    <a:pt x="1" y="1"/>
                  </a:lnTo>
                  <a:cubicBezTo>
                    <a:pt x="1" y="1"/>
                    <a:pt x="1" y="1"/>
                    <a:pt x="1" y="1"/>
                  </a:cubicBezTo>
                  <a:close/>
                  <a:moveTo>
                    <a:pt x="1" y="1"/>
                  </a:moveTo>
                  <a:cubicBezTo>
                    <a:pt x="1" y="4"/>
                    <a:pt x="2" y="20"/>
                    <a:pt x="10" y="36"/>
                  </a:cubicBezTo>
                  <a:cubicBezTo>
                    <a:pt x="10" y="28"/>
                    <a:pt x="1" y="10"/>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1"/>
            <p:cNvSpPr/>
            <p:nvPr/>
          </p:nvSpPr>
          <p:spPr>
            <a:xfrm>
              <a:off x="4266028" y="2845771"/>
              <a:ext cx="2383" cy="2279"/>
            </a:xfrm>
            <a:custGeom>
              <a:rect b="b" l="l" r="r" t="t"/>
              <a:pathLst>
                <a:path extrusionOk="0" h="11" w="9">
                  <a:moveTo>
                    <a:pt x="9" y="0"/>
                  </a:moveTo>
                  <a:lnTo>
                    <a:pt x="9" y="0"/>
                  </a:lnTo>
                  <a:cubicBezTo>
                    <a:pt x="1" y="8"/>
                    <a:pt x="0" y="10"/>
                    <a:pt x="1" y="10"/>
                  </a:cubicBezTo>
                  <a:cubicBezTo>
                    <a:pt x="3" y="10"/>
                    <a:pt x="9" y="5"/>
                    <a:pt x="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1"/>
            <p:cNvSpPr/>
            <p:nvPr/>
          </p:nvSpPr>
          <p:spPr>
            <a:xfrm>
              <a:off x="4226043" y="2832926"/>
              <a:ext cx="265" cy="3729"/>
            </a:xfrm>
            <a:custGeom>
              <a:rect b="b" l="l" r="r" t="t"/>
              <a:pathLst>
                <a:path extrusionOk="0" h="18" w="1">
                  <a:moveTo>
                    <a:pt x="1" y="18"/>
                  </a:moveTo>
                  <a:cubicBezTo>
                    <a:pt x="1" y="9"/>
                    <a:pt x="1" y="0"/>
                    <a:pt x="1" y="0"/>
                  </a:cubicBezTo>
                  <a:cubicBezTo>
                    <a:pt x="1" y="0"/>
                    <a:pt x="1" y="9"/>
                    <a:pt x="1" y="1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1"/>
            <p:cNvSpPr/>
            <p:nvPr/>
          </p:nvSpPr>
          <p:spPr>
            <a:xfrm>
              <a:off x="4392072" y="2651847"/>
              <a:ext cx="2648" cy="207"/>
            </a:xfrm>
            <a:custGeom>
              <a:rect b="b" l="l" r="r" t="t"/>
              <a:pathLst>
                <a:path extrusionOk="0" h="1" w="10">
                  <a:moveTo>
                    <a:pt x="10" y="0"/>
                  </a:moveTo>
                  <a:cubicBezTo>
                    <a:pt x="10" y="0"/>
                    <a:pt x="10" y="0"/>
                    <a:pt x="10" y="0"/>
                  </a:cubicBezTo>
                  <a:cubicBezTo>
                    <a:pt x="1" y="0"/>
                    <a:pt x="10" y="0"/>
                    <a:pt x="1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1"/>
            <p:cNvSpPr/>
            <p:nvPr/>
          </p:nvSpPr>
          <p:spPr>
            <a:xfrm>
              <a:off x="4258878" y="2845771"/>
              <a:ext cx="7150" cy="1865"/>
            </a:xfrm>
            <a:custGeom>
              <a:rect b="b" l="l" r="r" t="t"/>
              <a:pathLst>
                <a:path extrusionOk="0" h="9" w="27">
                  <a:moveTo>
                    <a:pt x="27" y="0"/>
                  </a:moveTo>
                  <a:lnTo>
                    <a:pt x="27" y="0"/>
                  </a:lnTo>
                  <a:cubicBezTo>
                    <a:pt x="27" y="0"/>
                    <a:pt x="18" y="9"/>
                    <a:pt x="1" y="9"/>
                  </a:cubicBezTo>
                  <a:cubicBezTo>
                    <a:pt x="9" y="9"/>
                    <a:pt x="18"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1"/>
            <p:cNvSpPr/>
            <p:nvPr/>
          </p:nvSpPr>
          <p:spPr>
            <a:xfrm>
              <a:off x="4256495" y="2849294"/>
              <a:ext cx="5031" cy="3315"/>
            </a:xfrm>
            <a:custGeom>
              <a:rect b="b" l="l" r="r" t="t"/>
              <a:pathLst>
                <a:path extrusionOk="0" h="16" w="19">
                  <a:moveTo>
                    <a:pt x="18" y="1"/>
                  </a:moveTo>
                  <a:cubicBezTo>
                    <a:pt x="10" y="10"/>
                    <a:pt x="10" y="10"/>
                    <a:pt x="1" y="10"/>
                  </a:cubicBezTo>
                  <a:cubicBezTo>
                    <a:pt x="1" y="13"/>
                    <a:pt x="2" y="15"/>
                    <a:pt x="5" y="15"/>
                  </a:cubicBezTo>
                  <a:cubicBezTo>
                    <a:pt x="8" y="15"/>
                    <a:pt x="13" y="11"/>
                    <a:pt x="1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1"/>
            <p:cNvSpPr/>
            <p:nvPr/>
          </p:nvSpPr>
          <p:spPr>
            <a:xfrm>
              <a:off x="4265763" y="2842042"/>
              <a:ext cx="9798" cy="3936"/>
            </a:xfrm>
            <a:custGeom>
              <a:rect b="b" l="l" r="r" t="t"/>
              <a:pathLst>
                <a:path extrusionOk="0" h="19" w="37">
                  <a:moveTo>
                    <a:pt x="36" y="1"/>
                  </a:moveTo>
                  <a:lnTo>
                    <a:pt x="36" y="1"/>
                  </a:lnTo>
                  <a:cubicBezTo>
                    <a:pt x="27" y="9"/>
                    <a:pt x="18" y="18"/>
                    <a:pt x="1" y="18"/>
                  </a:cubicBezTo>
                  <a:lnTo>
                    <a:pt x="10" y="18"/>
                  </a:lnTo>
                  <a:cubicBezTo>
                    <a:pt x="19" y="18"/>
                    <a:pt x="27" y="9"/>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1"/>
            <p:cNvSpPr/>
            <p:nvPr/>
          </p:nvSpPr>
          <p:spPr>
            <a:xfrm>
              <a:off x="3545774" y="2115653"/>
              <a:ext cx="2913" cy="3729"/>
            </a:xfrm>
            <a:custGeom>
              <a:rect b="b" l="l" r="r" t="t"/>
              <a:pathLst>
                <a:path extrusionOk="0" h="18" w="11">
                  <a:moveTo>
                    <a:pt x="0" y="1"/>
                  </a:moveTo>
                  <a:lnTo>
                    <a:pt x="0" y="1"/>
                  </a:lnTo>
                  <a:cubicBezTo>
                    <a:pt x="5" y="11"/>
                    <a:pt x="10" y="18"/>
                    <a:pt x="11" y="18"/>
                  </a:cubicBezTo>
                  <a:cubicBezTo>
                    <a:pt x="11" y="18"/>
                    <a:pt x="8" y="13"/>
                    <a:pt x="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1"/>
            <p:cNvSpPr/>
            <p:nvPr/>
          </p:nvSpPr>
          <p:spPr>
            <a:xfrm>
              <a:off x="4265763" y="2366347"/>
              <a:ext cx="265" cy="207"/>
            </a:xfrm>
            <a:custGeom>
              <a:rect b="b" l="l" r="r" t="t"/>
              <a:pathLst>
                <a:path extrusionOk="0" h="1" w="1">
                  <a:moveTo>
                    <a:pt x="1" y="1"/>
                  </a:moveTo>
                  <a:cubicBezTo>
                    <a:pt x="1" y="1"/>
                    <a:pt x="1" y="1"/>
                    <a:pt x="1" y="1"/>
                  </a:cubicBezTo>
                  <a:cubicBezTo>
                    <a:pt x="1" y="1"/>
                    <a:pt x="1" y="1"/>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1"/>
            <p:cNvSpPr/>
            <p:nvPr/>
          </p:nvSpPr>
          <p:spPr>
            <a:xfrm>
              <a:off x="4247227" y="2348114"/>
              <a:ext cx="32835" cy="18439"/>
            </a:xfrm>
            <a:custGeom>
              <a:rect b="b" l="l" r="r" t="t"/>
              <a:pathLst>
                <a:path extrusionOk="0" h="89" w="124">
                  <a:moveTo>
                    <a:pt x="124" y="0"/>
                  </a:moveTo>
                  <a:cubicBezTo>
                    <a:pt x="80" y="18"/>
                    <a:pt x="45" y="36"/>
                    <a:pt x="0" y="53"/>
                  </a:cubicBezTo>
                  <a:cubicBezTo>
                    <a:pt x="10" y="52"/>
                    <a:pt x="18" y="51"/>
                    <a:pt x="25" y="51"/>
                  </a:cubicBezTo>
                  <a:cubicBezTo>
                    <a:pt x="56" y="51"/>
                    <a:pt x="64" y="67"/>
                    <a:pt x="71" y="89"/>
                  </a:cubicBezTo>
                  <a:lnTo>
                    <a:pt x="12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9" name="Google Shape;10249;p61"/>
            <p:cNvSpPr/>
            <p:nvPr/>
          </p:nvSpPr>
          <p:spPr>
            <a:xfrm>
              <a:off x="3445150" y="1832225"/>
              <a:ext cx="1031396" cy="1044821"/>
            </a:xfrm>
            <a:custGeom>
              <a:rect b="b" l="l" r="r" t="t"/>
              <a:pathLst>
                <a:path extrusionOk="0" h="5043" w="3895">
                  <a:moveTo>
                    <a:pt x="433" y="875"/>
                  </a:moveTo>
                  <a:lnTo>
                    <a:pt x="433" y="875"/>
                  </a:lnTo>
                  <a:cubicBezTo>
                    <a:pt x="434" y="877"/>
                    <a:pt x="435" y="880"/>
                    <a:pt x="435" y="882"/>
                  </a:cubicBezTo>
                  <a:lnTo>
                    <a:pt x="435" y="882"/>
                  </a:lnTo>
                  <a:cubicBezTo>
                    <a:pt x="435" y="879"/>
                    <a:pt x="434" y="877"/>
                    <a:pt x="433" y="875"/>
                  </a:cubicBezTo>
                  <a:close/>
                  <a:moveTo>
                    <a:pt x="1199" y="1040"/>
                  </a:moveTo>
                  <a:cubicBezTo>
                    <a:pt x="1197" y="1041"/>
                    <a:pt x="1195" y="1042"/>
                    <a:pt x="1193" y="1042"/>
                  </a:cubicBezTo>
                  <a:lnTo>
                    <a:pt x="1202" y="1042"/>
                  </a:lnTo>
                  <a:lnTo>
                    <a:pt x="1199" y="1040"/>
                  </a:lnTo>
                  <a:close/>
                  <a:moveTo>
                    <a:pt x="1335" y="1163"/>
                  </a:moveTo>
                  <a:cubicBezTo>
                    <a:pt x="1336" y="1168"/>
                    <a:pt x="1339" y="1172"/>
                    <a:pt x="1342" y="1175"/>
                  </a:cubicBezTo>
                  <a:lnTo>
                    <a:pt x="1342" y="1175"/>
                  </a:lnTo>
                  <a:cubicBezTo>
                    <a:pt x="1340" y="1170"/>
                    <a:pt x="1337" y="1167"/>
                    <a:pt x="1335" y="1163"/>
                  </a:cubicBezTo>
                  <a:close/>
                  <a:moveTo>
                    <a:pt x="186" y="1616"/>
                  </a:moveTo>
                  <a:cubicBezTo>
                    <a:pt x="197" y="1632"/>
                    <a:pt x="195" y="1635"/>
                    <a:pt x="189" y="1635"/>
                  </a:cubicBezTo>
                  <a:cubicBezTo>
                    <a:pt x="186" y="1635"/>
                    <a:pt x="181" y="1634"/>
                    <a:pt x="177" y="1634"/>
                  </a:cubicBezTo>
                  <a:lnTo>
                    <a:pt x="186" y="1616"/>
                  </a:lnTo>
                  <a:close/>
                  <a:moveTo>
                    <a:pt x="2367" y="1819"/>
                  </a:moveTo>
                  <a:lnTo>
                    <a:pt x="2367" y="1819"/>
                  </a:lnTo>
                  <a:cubicBezTo>
                    <a:pt x="2385" y="1828"/>
                    <a:pt x="2394" y="1837"/>
                    <a:pt x="2402" y="1863"/>
                  </a:cubicBezTo>
                  <a:cubicBezTo>
                    <a:pt x="2385" y="1863"/>
                    <a:pt x="2376" y="1846"/>
                    <a:pt x="2367" y="1819"/>
                  </a:cubicBezTo>
                  <a:close/>
                  <a:moveTo>
                    <a:pt x="316" y="2457"/>
                  </a:moveTo>
                  <a:cubicBezTo>
                    <a:pt x="314" y="2458"/>
                    <a:pt x="312" y="2461"/>
                    <a:pt x="310" y="2464"/>
                  </a:cubicBezTo>
                  <a:cubicBezTo>
                    <a:pt x="312" y="2462"/>
                    <a:pt x="314" y="2459"/>
                    <a:pt x="316" y="2457"/>
                  </a:cubicBezTo>
                  <a:close/>
                  <a:moveTo>
                    <a:pt x="3014" y="2481"/>
                  </a:moveTo>
                  <a:lnTo>
                    <a:pt x="3014" y="2481"/>
                  </a:lnTo>
                  <a:cubicBezTo>
                    <a:pt x="3013" y="2481"/>
                    <a:pt x="3013" y="2481"/>
                    <a:pt x="3012" y="2482"/>
                  </a:cubicBezTo>
                  <a:cubicBezTo>
                    <a:pt x="3012" y="2482"/>
                    <a:pt x="3013" y="2481"/>
                    <a:pt x="3014" y="2481"/>
                  </a:cubicBezTo>
                  <a:close/>
                  <a:moveTo>
                    <a:pt x="3411" y="2551"/>
                  </a:moveTo>
                  <a:cubicBezTo>
                    <a:pt x="3412" y="2551"/>
                    <a:pt x="3413" y="2553"/>
                    <a:pt x="3416" y="2557"/>
                  </a:cubicBezTo>
                  <a:lnTo>
                    <a:pt x="3416" y="2557"/>
                  </a:lnTo>
                  <a:cubicBezTo>
                    <a:pt x="3414" y="2558"/>
                    <a:pt x="3411" y="2560"/>
                    <a:pt x="3409" y="2561"/>
                  </a:cubicBezTo>
                  <a:cubicBezTo>
                    <a:pt x="3409" y="2556"/>
                    <a:pt x="3409" y="2551"/>
                    <a:pt x="3411" y="2551"/>
                  </a:cubicBezTo>
                  <a:close/>
                  <a:moveTo>
                    <a:pt x="160" y="0"/>
                  </a:moveTo>
                  <a:cubicBezTo>
                    <a:pt x="160" y="0"/>
                    <a:pt x="151" y="0"/>
                    <a:pt x="151" y="9"/>
                  </a:cubicBezTo>
                  <a:cubicBezTo>
                    <a:pt x="142" y="18"/>
                    <a:pt x="133" y="27"/>
                    <a:pt x="133" y="27"/>
                  </a:cubicBezTo>
                  <a:cubicBezTo>
                    <a:pt x="116" y="45"/>
                    <a:pt x="107" y="53"/>
                    <a:pt x="98" y="71"/>
                  </a:cubicBezTo>
                  <a:cubicBezTo>
                    <a:pt x="80" y="98"/>
                    <a:pt x="63" y="124"/>
                    <a:pt x="45" y="150"/>
                  </a:cubicBezTo>
                  <a:cubicBezTo>
                    <a:pt x="10" y="212"/>
                    <a:pt x="1" y="301"/>
                    <a:pt x="63" y="380"/>
                  </a:cubicBezTo>
                  <a:cubicBezTo>
                    <a:pt x="80" y="424"/>
                    <a:pt x="89" y="468"/>
                    <a:pt x="107" y="513"/>
                  </a:cubicBezTo>
                  <a:cubicBezTo>
                    <a:pt x="107" y="476"/>
                    <a:pt x="112" y="463"/>
                    <a:pt x="117" y="463"/>
                  </a:cubicBezTo>
                  <a:cubicBezTo>
                    <a:pt x="123" y="463"/>
                    <a:pt x="129" y="473"/>
                    <a:pt x="133" y="486"/>
                  </a:cubicBezTo>
                  <a:cubicBezTo>
                    <a:pt x="147" y="500"/>
                    <a:pt x="168" y="526"/>
                    <a:pt x="179" y="526"/>
                  </a:cubicBezTo>
                  <a:cubicBezTo>
                    <a:pt x="182" y="526"/>
                    <a:pt x="184" y="525"/>
                    <a:pt x="186" y="521"/>
                  </a:cubicBezTo>
                  <a:lnTo>
                    <a:pt x="186" y="521"/>
                  </a:lnTo>
                  <a:cubicBezTo>
                    <a:pt x="186" y="539"/>
                    <a:pt x="177" y="565"/>
                    <a:pt x="169" y="583"/>
                  </a:cubicBezTo>
                  <a:cubicBezTo>
                    <a:pt x="165" y="586"/>
                    <a:pt x="161" y="588"/>
                    <a:pt x="157" y="588"/>
                  </a:cubicBezTo>
                  <a:cubicBezTo>
                    <a:pt x="149" y="588"/>
                    <a:pt x="142" y="582"/>
                    <a:pt x="142" y="565"/>
                  </a:cubicBezTo>
                  <a:lnTo>
                    <a:pt x="142" y="557"/>
                  </a:lnTo>
                  <a:cubicBezTo>
                    <a:pt x="135" y="551"/>
                    <a:pt x="129" y="549"/>
                    <a:pt x="124" y="549"/>
                  </a:cubicBezTo>
                  <a:cubicBezTo>
                    <a:pt x="107" y="549"/>
                    <a:pt x="107" y="584"/>
                    <a:pt x="107" y="618"/>
                  </a:cubicBezTo>
                  <a:cubicBezTo>
                    <a:pt x="107" y="663"/>
                    <a:pt x="107" y="716"/>
                    <a:pt x="89" y="716"/>
                  </a:cubicBezTo>
                  <a:cubicBezTo>
                    <a:pt x="107" y="936"/>
                    <a:pt x="98" y="1148"/>
                    <a:pt x="124" y="1351"/>
                  </a:cubicBezTo>
                  <a:lnTo>
                    <a:pt x="177" y="1325"/>
                  </a:lnTo>
                  <a:lnTo>
                    <a:pt x="177" y="1395"/>
                  </a:lnTo>
                  <a:cubicBezTo>
                    <a:pt x="173" y="1403"/>
                    <a:pt x="166" y="1409"/>
                    <a:pt x="159" y="1409"/>
                  </a:cubicBezTo>
                  <a:cubicBezTo>
                    <a:pt x="149" y="1409"/>
                    <a:pt x="138" y="1399"/>
                    <a:pt x="133" y="1369"/>
                  </a:cubicBezTo>
                  <a:lnTo>
                    <a:pt x="133" y="1369"/>
                  </a:lnTo>
                  <a:cubicBezTo>
                    <a:pt x="107" y="1404"/>
                    <a:pt x="177" y="1457"/>
                    <a:pt x="186" y="1457"/>
                  </a:cubicBezTo>
                  <a:cubicBezTo>
                    <a:pt x="184" y="1484"/>
                    <a:pt x="177" y="1494"/>
                    <a:pt x="169" y="1494"/>
                  </a:cubicBezTo>
                  <a:cubicBezTo>
                    <a:pt x="152" y="1494"/>
                    <a:pt x="128" y="1451"/>
                    <a:pt x="124" y="1451"/>
                  </a:cubicBezTo>
                  <a:cubicBezTo>
                    <a:pt x="123" y="1451"/>
                    <a:pt x="123" y="1453"/>
                    <a:pt x="124" y="1457"/>
                  </a:cubicBezTo>
                  <a:lnTo>
                    <a:pt x="133" y="1493"/>
                  </a:lnTo>
                  <a:lnTo>
                    <a:pt x="133" y="1484"/>
                  </a:lnTo>
                  <a:cubicBezTo>
                    <a:pt x="160" y="1519"/>
                    <a:pt x="186" y="1519"/>
                    <a:pt x="195" y="1572"/>
                  </a:cubicBezTo>
                  <a:cubicBezTo>
                    <a:pt x="186" y="1616"/>
                    <a:pt x="160" y="1599"/>
                    <a:pt x="160" y="1616"/>
                  </a:cubicBezTo>
                  <a:cubicBezTo>
                    <a:pt x="160" y="1616"/>
                    <a:pt x="160" y="1625"/>
                    <a:pt x="169" y="1643"/>
                  </a:cubicBezTo>
                  <a:lnTo>
                    <a:pt x="177" y="1731"/>
                  </a:lnTo>
                  <a:lnTo>
                    <a:pt x="213" y="1687"/>
                  </a:lnTo>
                  <a:cubicBezTo>
                    <a:pt x="231" y="1712"/>
                    <a:pt x="228" y="1741"/>
                    <a:pt x="240" y="1741"/>
                  </a:cubicBezTo>
                  <a:cubicBezTo>
                    <a:pt x="245" y="1741"/>
                    <a:pt x="252" y="1735"/>
                    <a:pt x="266" y="1722"/>
                  </a:cubicBezTo>
                  <a:lnTo>
                    <a:pt x="266" y="1722"/>
                  </a:lnTo>
                  <a:cubicBezTo>
                    <a:pt x="204" y="1793"/>
                    <a:pt x="292" y="2058"/>
                    <a:pt x="274" y="2093"/>
                  </a:cubicBezTo>
                  <a:cubicBezTo>
                    <a:pt x="319" y="2146"/>
                    <a:pt x="327" y="2199"/>
                    <a:pt x="336" y="2270"/>
                  </a:cubicBezTo>
                  <a:cubicBezTo>
                    <a:pt x="341" y="2261"/>
                    <a:pt x="354" y="2252"/>
                    <a:pt x="366" y="2252"/>
                  </a:cubicBezTo>
                  <a:cubicBezTo>
                    <a:pt x="378" y="2252"/>
                    <a:pt x="389" y="2261"/>
                    <a:pt x="389" y="2287"/>
                  </a:cubicBezTo>
                  <a:cubicBezTo>
                    <a:pt x="296" y="2287"/>
                    <a:pt x="366" y="2394"/>
                    <a:pt x="316" y="2457"/>
                  </a:cubicBezTo>
                  <a:lnTo>
                    <a:pt x="316" y="2457"/>
                  </a:lnTo>
                  <a:cubicBezTo>
                    <a:pt x="318" y="2456"/>
                    <a:pt x="319" y="2455"/>
                    <a:pt x="321" y="2455"/>
                  </a:cubicBezTo>
                  <a:cubicBezTo>
                    <a:pt x="343" y="2455"/>
                    <a:pt x="355" y="2561"/>
                    <a:pt x="384" y="2561"/>
                  </a:cubicBezTo>
                  <a:cubicBezTo>
                    <a:pt x="391" y="2561"/>
                    <a:pt x="398" y="2556"/>
                    <a:pt x="407" y="2543"/>
                  </a:cubicBezTo>
                  <a:lnTo>
                    <a:pt x="407" y="2543"/>
                  </a:lnTo>
                  <a:cubicBezTo>
                    <a:pt x="407" y="2596"/>
                    <a:pt x="372" y="2552"/>
                    <a:pt x="354" y="2596"/>
                  </a:cubicBezTo>
                  <a:cubicBezTo>
                    <a:pt x="416" y="2702"/>
                    <a:pt x="380" y="2852"/>
                    <a:pt x="425" y="2994"/>
                  </a:cubicBezTo>
                  <a:cubicBezTo>
                    <a:pt x="437" y="2994"/>
                    <a:pt x="450" y="2975"/>
                    <a:pt x="463" y="2975"/>
                  </a:cubicBezTo>
                  <a:cubicBezTo>
                    <a:pt x="468" y="2975"/>
                    <a:pt x="473" y="2978"/>
                    <a:pt x="478" y="2985"/>
                  </a:cubicBezTo>
                  <a:lnTo>
                    <a:pt x="433" y="3082"/>
                  </a:lnTo>
                  <a:cubicBezTo>
                    <a:pt x="451" y="3108"/>
                    <a:pt x="513" y="3091"/>
                    <a:pt x="486" y="3144"/>
                  </a:cubicBezTo>
                  <a:cubicBezTo>
                    <a:pt x="491" y="3139"/>
                    <a:pt x="497" y="3134"/>
                    <a:pt x="502" y="3134"/>
                  </a:cubicBezTo>
                  <a:cubicBezTo>
                    <a:pt x="505" y="3134"/>
                    <a:pt x="509" y="3136"/>
                    <a:pt x="513" y="3144"/>
                  </a:cubicBezTo>
                  <a:cubicBezTo>
                    <a:pt x="513" y="3285"/>
                    <a:pt x="566" y="3426"/>
                    <a:pt x="610" y="3559"/>
                  </a:cubicBezTo>
                  <a:cubicBezTo>
                    <a:pt x="654" y="3700"/>
                    <a:pt x="698" y="3841"/>
                    <a:pt x="689" y="4000"/>
                  </a:cubicBezTo>
                  <a:cubicBezTo>
                    <a:pt x="693" y="3983"/>
                    <a:pt x="696" y="3977"/>
                    <a:pt x="700" y="3977"/>
                  </a:cubicBezTo>
                  <a:cubicBezTo>
                    <a:pt x="706" y="3977"/>
                    <a:pt x="714" y="3993"/>
                    <a:pt x="725" y="4009"/>
                  </a:cubicBezTo>
                  <a:cubicBezTo>
                    <a:pt x="725" y="3996"/>
                    <a:pt x="731" y="3994"/>
                    <a:pt x="740" y="3994"/>
                  </a:cubicBezTo>
                  <a:cubicBezTo>
                    <a:pt x="745" y="3994"/>
                    <a:pt x="750" y="3994"/>
                    <a:pt x="755" y="3994"/>
                  </a:cubicBezTo>
                  <a:cubicBezTo>
                    <a:pt x="760" y="3994"/>
                    <a:pt x="765" y="3994"/>
                    <a:pt x="769" y="3991"/>
                  </a:cubicBezTo>
                  <a:cubicBezTo>
                    <a:pt x="769" y="4036"/>
                    <a:pt x="769" y="4080"/>
                    <a:pt x="769" y="4124"/>
                  </a:cubicBezTo>
                  <a:cubicBezTo>
                    <a:pt x="795" y="4124"/>
                    <a:pt x="804" y="4150"/>
                    <a:pt x="822" y="4186"/>
                  </a:cubicBezTo>
                  <a:cubicBezTo>
                    <a:pt x="840" y="4212"/>
                    <a:pt x="848" y="4239"/>
                    <a:pt x="875" y="4239"/>
                  </a:cubicBezTo>
                  <a:lnTo>
                    <a:pt x="848" y="4203"/>
                  </a:lnTo>
                  <a:lnTo>
                    <a:pt x="848" y="4203"/>
                  </a:lnTo>
                  <a:cubicBezTo>
                    <a:pt x="853" y="4205"/>
                    <a:pt x="857" y="4205"/>
                    <a:pt x="861" y="4205"/>
                  </a:cubicBezTo>
                  <a:cubicBezTo>
                    <a:pt x="889" y="4205"/>
                    <a:pt x="905" y="4181"/>
                    <a:pt x="928" y="4150"/>
                  </a:cubicBezTo>
                  <a:cubicBezTo>
                    <a:pt x="946" y="4115"/>
                    <a:pt x="963" y="4080"/>
                    <a:pt x="999" y="4071"/>
                  </a:cubicBezTo>
                  <a:cubicBezTo>
                    <a:pt x="954" y="4053"/>
                    <a:pt x="963" y="4009"/>
                    <a:pt x="972" y="3965"/>
                  </a:cubicBezTo>
                  <a:cubicBezTo>
                    <a:pt x="972" y="3921"/>
                    <a:pt x="972" y="3877"/>
                    <a:pt x="919" y="3850"/>
                  </a:cubicBezTo>
                  <a:cubicBezTo>
                    <a:pt x="922" y="3842"/>
                    <a:pt x="925" y="3840"/>
                    <a:pt x="929" y="3840"/>
                  </a:cubicBezTo>
                  <a:cubicBezTo>
                    <a:pt x="935" y="3840"/>
                    <a:pt x="942" y="3847"/>
                    <a:pt x="947" y="3847"/>
                  </a:cubicBezTo>
                  <a:cubicBezTo>
                    <a:pt x="950" y="3847"/>
                    <a:pt x="952" y="3845"/>
                    <a:pt x="954" y="3841"/>
                  </a:cubicBezTo>
                  <a:cubicBezTo>
                    <a:pt x="919" y="3832"/>
                    <a:pt x="910" y="3806"/>
                    <a:pt x="901" y="3753"/>
                  </a:cubicBezTo>
                  <a:lnTo>
                    <a:pt x="910" y="3753"/>
                  </a:lnTo>
                  <a:cubicBezTo>
                    <a:pt x="857" y="3621"/>
                    <a:pt x="875" y="3550"/>
                    <a:pt x="848" y="3391"/>
                  </a:cubicBezTo>
                  <a:lnTo>
                    <a:pt x="822" y="3409"/>
                  </a:lnTo>
                  <a:cubicBezTo>
                    <a:pt x="813" y="3373"/>
                    <a:pt x="822" y="3365"/>
                    <a:pt x="831" y="3347"/>
                  </a:cubicBezTo>
                  <a:cubicBezTo>
                    <a:pt x="825" y="3344"/>
                    <a:pt x="820" y="3343"/>
                    <a:pt x="816" y="3343"/>
                  </a:cubicBezTo>
                  <a:cubicBezTo>
                    <a:pt x="786" y="3343"/>
                    <a:pt x="834" y="3428"/>
                    <a:pt x="797" y="3428"/>
                  </a:cubicBezTo>
                  <a:cubicBezTo>
                    <a:pt x="794" y="3428"/>
                    <a:pt x="791" y="3428"/>
                    <a:pt x="787" y="3426"/>
                  </a:cubicBezTo>
                  <a:cubicBezTo>
                    <a:pt x="840" y="3365"/>
                    <a:pt x="725" y="3179"/>
                    <a:pt x="795" y="3135"/>
                  </a:cubicBezTo>
                  <a:cubicBezTo>
                    <a:pt x="793" y="3120"/>
                    <a:pt x="789" y="3116"/>
                    <a:pt x="785" y="3116"/>
                  </a:cubicBezTo>
                  <a:cubicBezTo>
                    <a:pt x="778" y="3116"/>
                    <a:pt x="769" y="3128"/>
                    <a:pt x="762" y="3128"/>
                  </a:cubicBezTo>
                  <a:cubicBezTo>
                    <a:pt x="757" y="3128"/>
                    <a:pt x="754" y="3123"/>
                    <a:pt x="751" y="3108"/>
                  </a:cubicBezTo>
                  <a:lnTo>
                    <a:pt x="769" y="3091"/>
                  </a:lnTo>
                  <a:lnTo>
                    <a:pt x="734" y="3082"/>
                  </a:lnTo>
                  <a:cubicBezTo>
                    <a:pt x="734" y="3047"/>
                    <a:pt x="751" y="3020"/>
                    <a:pt x="769" y="3011"/>
                  </a:cubicBezTo>
                  <a:cubicBezTo>
                    <a:pt x="769" y="3020"/>
                    <a:pt x="787" y="3038"/>
                    <a:pt x="787" y="3047"/>
                  </a:cubicBezTo>
                  <a:cubicBezTo>
                    <a:pt x="804" y="2994"/>
                    <a:pt x="751" y="2923"/>
                    <a:pt x="751" y="2905"/>
                  </a:cubicBezTo>
                  <a:lnTo>
                    <a:pt x="751" y="2958"/>
                  </a:lnTo>
                  <a:cubicBezTo>
                    <a:pt x="698" y="2817"/>
                    <a:pt x="689" y="2640"/>
                    <a:pt x="619" y="2508"/>
                  </a:cubicBezTo>
                  <a:lnTo>
                    <a:pt x="601" y="2517"/>
                  </a:lnTo>
                  <a:cubicBezTo>
                    <a:pt x="548" y="2420"/>
                    <a:pt x="601" y="2429"/>
                    <a:pt x="566" y="2314"/>
                  </a:cubicBezTo>
                  <a:lnTo>
                    <a:pt x="566" y="2314"/>
                  </a:lnTo>
                  <a:lnTo>
                    <a:pt x="575" y="2323"/>
                  </a:lnTo>
                  <a:cubicBezTo>
                    <a:pt x="548" y="2296"/>
                    <a:pt x="539" y="2270"/>
                    <a:pt x="531" y="2234"/>
                  </a:cubicBezTo>
                  <a:lnTo>
                    <a:pt x="531" y="2234"/>
                  </a:lnTo>
                  <a:cubicBezTo>
                    <a:pt x="534" y="2238"/>
                    <a:pt x="537" y="2239"/>
                    <a:pt x="540" y="2239"/>
                  </a:cubicBezTo>
                  <a:cubicBezTo>
                    <a:pt x="554" y="2239"/>
                    <a:pt x="559" y="2199"/>
                    <a:pt x="572" y="2199"/>
                  </a:cubicBezTo>
                  <a:cubicBezTo>
                    <a:pt x="575" y="2199"/>
                    <a:pt x="579" y="2202"/>
                    <a:pt x="584" y="2208"/>
                  </a:cubicBezTo>
                  <a:cubicBezTo>
                    <a:pt x="531" y="2102"/>
                    <a:pt x="548" y="2155"/>
                    <a:pt x="478" y="2093"/>
                  </a:cubicBezTo>
                  <a:lnTo>
                    <a:pt x="504" y="2067"/>
                  </a:lnTo>
                  <a:cubicBezTo>
                    <a:pt x="469" y="2040"/>
                    <a:pt x="460" y="2040"/>
                    <a:pt x="442" y="1987"/>
                  </a:cubicBezTo>
                  <a:lnTo>
                    <a:pt x="442" y="1987"/>
                  </a:lnTo>
                  <a:cubicBezTo>
                    <a:pt x="448" y="1996"/>
                    <a:pt x="453" y="2000"/>
                    <a:pt x="457" y="2000"/>
                  </a:cubicBezTo>
                  <a:cubicBezTo>
                    <a:pt x="469" y="2000"/>
                    <a:pt x="479" y="1974"/>
                    <a:pt x="494" y="1974"/>
                  </a:cubicBezTo>
                  <a:cubicBezTo>
                    <a:pt x="499" y="1974"/>
                    <a:pt x="505" y="1978"/>
                    <a:pt x="513" y="1987"/>
                  </a:cubicBezTo>
                  <a:cubicBezTo>
                    <a:pt x="557" y="1855"/>
                    <a:pt x="425" y="1819"/>
                    <a:pt x="504" y="1749"/>
                  </a:cubicBezTo>
                  <a:cubicBezTo>
                    <a:pt x="493" y="1743"/>
                    <a:pt x="484" y="1741"/>
                    <a:pt x="478" y="1741"/>
                  </a:cubicBezTo>
                  <a:cubicBezTo>
                    <a:pt x="435" y="1741"/>
                    <a:pt x="466" y="1833"/>
                    <a:pt x="463" y="1833"/>
                  </a:cubicBezTo>
                  <a:cubicBezTo>
                    <a:pt x="463" y="1833"/>
                    <a:pt x="462" y="1832"/>
                    <a:pt x="460" y="1828"/>
                  </a:cubicBezTo>
                  <a:cubicBezTo>
                    <a:pt x="455" y="1835"/>
                    <a:pt x="449" y="1838"/>
                    <a:pt x="443" y="1838"/>
                  </a:cubicBezTo>
                  <a:cubicBezTo>
                    <a:pt x="418" y="1838"/>
                    <a:pt x="389" y="1784"/>
                    <a:pt x="389" y="1749"/>
                  </a:cubicBezTo>
                  <a:cubicBezTo>
                    <a:pt x="389" y="1714"/>
                    <a:pt x="475" y="1670"/>
                    <a:pt x="461" y="1576"/>
                  </a:cubicBezTo>
                  <a:lnTo>
                    <a:pt x="461" y="1576"/>
                  </a:lnTo>
                  <a:cubicBezTo>
                    <a:pt x="463" y="1581"/>
                    <a:pt x="469" y="1582"/>
                    <a:pt x="469" y="1590"/>
                  </a:cubicBezTo>
                  <a:cubicBezTo>
                    <a:pt x="478" y="1546"/>
                    <a:pt x="433" y="1519"/>
                    <a:pt x="451" y="1466"/>
                  </a:cubicBezTo>
                  <a:cubicBezTo>
                    <a:pt x="407" y="1448"/>
                    <a:pt x="451" y="1413"/>
                    <a:pt x="389" y="1413"/>
                  </a:cubicBezTo>
                  <a:lnTo>
                    <a:pt x="416" y="1501"/>
                  </a:lnTo>
                  <a:cubicBezTo>
                    <a:pt x="398" y="1448"/>
                    <a:pt x="319" y="1413"/>
                    <a:pt x="336" y="1325"/>
                  </a:cubicBezTo>
                  <a:cubicBezTo>
                    <a:pt x="354" y="1325"/>
                    <a:pt x="372" y="1351"/>
                    <a:pt x="380" y="1369"/>
                  </a:cubicBezTo>
                  <a:cubicBezTo>
                    <a:pt x="398" y="1334"/>
                    <a:pt x="363" y="1316"/>
                    <a:pt x="380" y="1290"/>
                  </a:cubicBezTo>
                  <a:cubicBezTo>
                    <a:pt x="433" y="1290"/>
                    <a:pt x="407" y="1395"/>
                    <a:pt x="460" y="1448"/>
                  </a:cubicBezTo>
                  <a:cubicBezTo>
                    <a:pt x="476" y="1425"/>
                    <a:pt x="414" y="1366"/>
                    <a:pt x="451" y="1366"/>
                  </a:cubicBezTo>
                  <a:cubicBezTo>
                    <a:pt x="455" y="1366"/>
                    <a:pt x="461" y="1367"/>
                    <a:pt x="469" y="1369"/>
                  </a:cubicBezTo>
                  <a:cubicBezTo>
                    <a:pt x="380" y="1342"/>
                    <a:pt x="460" y="1272"/>
                    <a:pt x="398" y="1210"/>
                  </a:cubicBezTo>
                  <a:lnTo>
                    <a:pt x="433" y="1210"/>
                  </a:lnTo>
                  <a:cubicBezTo>
                    <a:pt x="425" y="1201"/>
                    <a:pt x="407" y="1184"/>
                    <a:pt x="398" y="1157"/>
                  </a:cubicBezTo>
                  <a:lnTo>
                    <a:pt x="398" y="1157"/>
                  </a:lnTo>
                  <a:lnTo>
                    <a:pt x="451" y="1192"/>
                  </a:lnTo>
                  <a:cubicBezTo>
                    <a:pt x="407" y="1139"/>
                    <a:pt x="469" y="1078"/>
                    <a:pt x="442" y="1033"/>
                  </a:cubicBezTo>
                  <a:lnTo>
                    <a:pt x="442" y="1033"/>
                  </a:lnTo>
                  <a:cubicBezTo>
                    <a:pt x="451" y="1086"/>
                    <a:pt x="442" y="1093"/>
                    <a:pt x="429" y="1093"/>
                  </a:cubicBezTo>
                  <a:cubicBezTo>
                    <a:pt x="425" y="1093"/>
                    <a:pt x="420" y="1092"/>
                    <a:pt x="415" y="1092"/>
                  </a:cubicBezTo>
                  <a:cubicBezTo>
                    <a:pt x="405" y="1092"/>
                    <a:pt x="395" y="1095"/>
                    <a:pt x="389" y="1113"/>
                  </a:cubicBezTo>
                  <a:cubicBezTo>
                    <a:pt x="320" y="983"/>
                    <a:pt x="463" y="1023"/>
                    <a:pt x="435" y="882"/>
                  </a:cubicBezTo>
                  <a:lnTo>
                    <a:pt x="435" y="882"/>
                  </a:lnTo>
                  <a:cubicBezTo>
                    <a:pt x="436" y="900"/>
                    <a:pt x="423" y="929"/>
                    <a:pt x="410" y="929"/>
                  </a:cubicBezTo>
                  <a:cubicBezTo>
                    <a:pt x="406" y="929"/>
                    <a:pt x="402" y="926"/>
                    <a:pt x="398" y="919"/>
                  </a:cubicBezTo>
                  <a:cubicBezTo>
                    <a:pt x="407" y="892"/>
                    <a:pt x="416" y="848"/>
                    <a:pt x="433" y="830"/>
                  </a:cubicBezTo>
                  <a:cubicBezTo>
                    <a:pt x="428" y="800"/>
                    <a:pt x="422" y="790"/>
                    <a:pt x="417" y="790"/>
                  </a:cubicBezTo>
                  <a:cubicBezTo>
                    <a:pt x="406" y="790"/>
                    <a:pt x="396" y="820"/>
                    <a:pt x="382" y="820"/>
                  </a:cubicBezTo>
                  <a:cubicBezTo>
                    <a:pt x="379" y="820"/>
                    <a:pt x="375" y="818"/>
                    <a:pt x="372" y="813"/>
                  </a:cubicBezTo>
                  <a:cubicBezTo>
                    <a:pt x="407" y="769"/>
                    <a:pt x="345" y="760"/>
                    <a:pt x="327" y="724"/>
                  </a:cubicBezTo>
                  <a:lnTo>
                    <a:pt x="363" y="716"/>
                  </a:lnTo>
                  <a:cubicBezTo>
                    <a:pt x="363" y="707"/>
                    <a:pt x="363" y="707"/>
                    <a:pt x="363" y="698"/>
                  </a:cubicBezTo>
                  <a:lnTo>
                    <a:pt x="363" y="689"/>
                  </a:lnTo>
                  <a:cubicBezTo>
                    <a:pt x="363" y="680"/>
                    <a:pt x="363" y="680"/>
                    <a:pt x="363" y="680"/>
                  </a:cubicBezTo>
                  <a:cubicBezTo>
                    <a:pt x="354" y="671"/>
                    <a:pt x="345" y="671"/>
                    <a:pt x="336" y="671"/>
                  </a:cubicBezTo>
                  <a:cubicBezTo>
                    <a:pt x="319" y="663"/>
                    <a:pt x="301" y="663"/>
                    <a:pt x="310" y="627"/>
                  </a:cubicBezTo>
                  <a:lnTo>
                    <a:pt x="310" y="627"/>
                  </a:lnTo>
                  <a:cubicBezTo>
                    <a:pt x="327" y="645"/>
                    <a:pt x="345" y="654"/>
                    <a:pt x="363" y="663"/>
                  </a:cubicBezTo>
                  <a:cubicBezTo>
                    <a:pt x="363" y="654"/>
                    <a:pt x="354" y="645"/>
                    <a:pt x="345" y="636"/>
                  </a:cubicBezTo>
                  <a:lnTo>
                    <a:pt x="345" y="636"/>
                  </a:lnTo>
                  <a:cubicBezTo>
                    <a:pt x="363" y="645"/>
                    <a:pt x="380" y="645"/>
                    <a:pt x="389" y="654"/>
                  </a:cubicBezTo>
                  <a:cubicBezTo>
                    <a:pt x="372" y="636"/>
                    <a:pt x="372" y="627"/>
                    <a:pt x="372" y="618"/>
                  </a:cubicBezTo>
                  <a:cubicBezTo>
                    <a:pt x="363" y="610"/>
                    <a:pt x="372" y="601"/>
                    <a:pt x="380" y="601"/>
                  </a:cubicBezTo>
                  <a:cubicBezTo>
                    <a:pt x="363" y="592"/>
                    <a:pt x="345" y="574"/>
                    <a:pt x="336" y="565"/>
                  </a:cubicBezTo>
                  <a:cubicBezTo>
                    <a:pt x="319" y="548"/>
                    <a:pt x="310" y="530"/>
                    <a:pt x="310" y="513"/>
                  </a:cubicBezTo>
                  <a:cubicBezTo>
                    <a:pt x="322" y="513"/>
                    <a:pt x="333" y="532"/>
                    <a:pt x="337" y="532"/>
                  </a:cubicBezTo>
                  <a:cubicBezTo>
                    <a:pt x="339" y="532"/>
                    <a:pt x="339" y="527"/>
                    <a:pt x="336" y="513"/>
                  </a:cubicBezTo>
                  <a:lnTo>
                    <a:pt x="336" y="513"/>
                  </a:lnTo>
                  <a:cubicBezTo>
                    <a:pt x="345" y="530"/>
                    <a:pt x="363" y="548"/>
                    <a:pt x="363" y="557"/>
                  </a:cubicBezTo>
                  <a:cubicBezTo>
                    <a:pt x="369" y="563"/>
                    <a:pt x="371" y="569"/>
                    <a:pt x="365" y="569"/>
                  </a:cubicBezTo>
                  <a:cubicBezTo>
                    <a:pt x="363" y="569"/>
                    <a:pt x="359" y="568"/>
                    <a:pt x="354" y="565"/>
                  </a:cubicBezTo>
                  <a:lnTo>
                    <a:pt x="354" y="565"/>
                  </a:lnTo>
                  <a:cubicBezTo>
                    <a:pt x="363" y="574"/>
                    <a:pt x="380" y="592"/>
                    <a:pt x="389" y="601"/>
                  </a:cubicBezTo>
                  <a:cubicBezTo>
                    <a:pt x="407" y="601"/>
                    <a:pt x="407" y="601"/>
                    <a:pt x="407" y="592"/>
                  </a:cubicBezTo>
                  <a:cubicBezTo>
                    <a:pt x="398" y="583"/>
                    <a:pt x="398" y="574"/>
                    <a:pt x="398" y="565"/>
                  </a:cubicBezTo>
                  <a:lnTo>
                    <a:pt x="389" y="565"/>
                  </a:lnTo>
                  <a:cubicBezTo>
                    <a:pt x="372" y="530"/>
                    <a:pt x="354" y="495"/>
                    <a:pt x="336" y="451"/>
                  </a:cubicBezTo>
                  <a:lnTo>
                    <a:pt x="336" y="451"/>
                  </a:lnTo>
                  <a:cubicBezTo>
                    <a:pt x="354" y="468"/>
                    <a:pt x="363" y="486"/>
                    <a:pt x="372" y="513"/>
                  </a:cubicBezTo>
                  <a:cubicBezTo>
                    <a:pt x="372" y="495"/>
                    <a:pt x="354" y="460"/>
                    <a:pt x="354" y="442"/>
                  </a:cubicBezTo>
                  <a:lnTo>
                    <a:pt x="354" y="442"/>
                  </a:lnTo>
                  <a:cubicBezTo>
                    <a:pt x="380" y="495"/>
                    <a:pt x="416" y="548"/>
                    <a:pt x="425" y="583"/>
                  </a:cubicBezTo>
                  <a:cubicBezTo>
                    <a:pt x="425" y="565"/>
                    <a:pt x="416" y="557"/>
                    <a:pt x="416" y="539"/>
                  </a:cubicBezTo>
                  <a:cubicBezTo>
                    <a:pt x="407" y="539"/>
                    <a:pt x="407" y="530"/>
                    <a:pt x="407" y="521"/>
                  </a:cubicBezTo>
                  <a:cubicBezTo>
                    <a:pt x="407" y="513"/>
                    <a:pt x="407" y="504"/>
                    <a:pt x="407" y="504"/>
                  </a:cubicBezTo>
                  <a:cubicBezTo>
                    <a:pt x="407" y="513"/>
                    <a:pt x="425" y="530"/>
                    <a:pt x="433" y="548"/>
                  </a:cubicBezTo>
                  <a:cubicBezTo>
                    <a:pt x="442" y="565"/>
                    <a:pt x="451" y="583"/>
                    <a:pt x="451" y="592"/>
                  </a:cubicBezTo>
                  <a:cubicBezTo>
                    <a:pt x="453" y="596"/>
                    <a:pt x="454" y="598"/>
                    <a:pt x="455" y="598"/>
                  </a:cubicBezTo>
                  <a:cubicBezTo>
                    <a:pt x="456" y="598"/>
                    <a:pt x="451" y="579"/>
                    <a:pt x="451" y="565"/>
                  </a:cubicBezTo>
                  <a:cubicBezTo>
                    <a:pt x="456" y="560"/>
                    <a:pt x="458" y="555"/>
                    <a:pt x="463" y="555"/>
                  </a:cubicBezTo>
                  <a:cubicBezTo>
                    <a:pt x="466" y="555"/>
                    <a:pt x="470" y="558"/>
                    <a:pt x="478" y="565"/>
                  </a:cubicBezTo>
                  <a:cubicBezTo>
                    <a:pt x="478" y="557"/>
                    <a:pt x="478" y="557"/>
                    <a:pt x="478" y="548"/>
                  </a:cubicBezTo>
                  <a:cubicBezTo>
                    <a:pt x="486" y="565"/>
                    <a:pt x="495" y="583"/>
                    <a:pt x="504" y="592"/>
                  </a:cubicBezTo>
                  <a:cubicBezTo>
                    <a:pt x="510" y="598"/>
                    <a:pt x="517" y="604"/>
                    <a:pt x="526" y="604"/>
                  </a:cubicBezTo>
                  <a:cubicBezTo>
                    <a:pt x="530" y="604"/>
                    <a:pt x="534" y="603"/>
                    <a:pt x="539" y="601"/>
                  </a:cubicBezTo>
                  <a:lnTo>
                    <a:pt x="539" y="601"/>
                  </a:lnTo>
                  <a:cubicBezTo>
                    <a:pt x="539" y="618"/>
                    <a:pt x="539" y="636"/>
                    <a:pt x="531" y="654"/>
                  </a:cubicBezTo>
                  <a:cubicBezTo>
                    <a:pt x="537" y="657"/>
                    <a:pt x="542" y="658"/>
                    <a:pt x="546" y="658"/>
                  </a:cubicBezTo>
                  <a:cubicBezTo>
                    <a:pt x="572" y="658"/>
                    <a:pt x="541" y="599"/>
                    <a:pt x="580" y="599"/>
                  </a:cubicBezTo>
                  <a:cubicBezTo>
                    <a:pt x="589" y="599"/>
                    <a:pt x="601" y="602"/>
                    <a:pt x="619" y="610"/>
                  </a:cubicBezTo>
                  <a:cubicBezTo>
                    <a:pt x="689" y="645"/>
                    <a:pt x="610" y="663"/>
                    <a:pt x="628" y="689"/>
                  </a:cubicBezTo>
                  <a:cubicBezTo>
                    <a:pt x="672" y="689"/>
                    <a:pt x="760" y="689"/>
                    <a:pt x="787" y="760"/>
                  </a:cubicBezTo>
                  <a:cubicBezTo>
                    <a:pt x="760" y="760"/>
                    <a:pt x="751" y="742"/>
                    <a:pt x="734" y="733"/>
                  </a:cubicBezTo>
                  <a:lnTo>
                    <a:pt x="734" y="733"/>
                  </a:lnTo>
                  <a:lnTo>
                    <a:pt x="760" y="786"/>
                  </a:lnTo>
                  <a:cubicBezTo>
                    <a:pt x="718" y="786"/>
                    <a:pt x="690" y="776"/>
                    <a:pt x="675" y="776"/>
                  </a:cubicBezTo>
                  <a:cubicBezTo>
                    <a:pt x="662" y="776"/>
                    <a:pt x="659" y="784"/>
                    <a:pt x="663" y="813"/>
                  </a:cubicBezTo>
                  <a:cubicBezTo>
                    <a:pt x="676" y="798"/>
                    <a:pt x="690" y="793"/>
                    <a:pt x="705" y="793"/>
                  </a:cubicBezTo>
                  <a:cubicBezTo>
                    <a:pt x="757" y="793"/>
                    <a:pt x="819" y="864"/>
                    <a:pt x="867" y="864"/>
                  </a:cubicBezTo>
                  <a:cubicBezTo>
                    <a:pt x="880" y="864"/>
                    <a:pt x="891" y="860"/>
                    <a:pt x="901" y="848"/>
                  </a:cubicBezTo>
                  <a:lnTo>
                    <a:pt x="919" y="883"/>
                  </a:lnTo>
                  <a:cubicBezTo>
                    <a:pt x="910" y="875"/>
                    <a:pt x="910" y="875"/>
                    <a:pt x="901" y="875"/>
                  </a:cubicBezTo>
                  <a:cubicBezTo>
                    <a:pt x="909" y="898"/>
                    <a:pt x="920" y="906"/>
                    <a:pt x="934" y="906"/>
                  </a:cubicBezTo>
                  <a:cubicBezTo>
                    <a:pt x="954" y="906"/>
                    <a:pt x="979" y="889"/>
                    <a:pt x="1006" y="889"/>
                  </a:cubicBezTo>
                  <a:cubicBezTo>
                    <a:pt x="1021" y="889"/>
                    <a:pt x="1036" y="894"/>
                    <a:pt x="1051" y="910"/>
                  </a:cubicBezTo>
                  <a:cubicBezTo>
                    <a:pt x="1069" y="928"/>
                    <a:pt x="1078" y="954"/>
                    <a:pt x="1051" y="954"/>
                  </a:cubicBezTo>
                  <a:lnTo>
                    <a:pt x="1122" y="972"/>
                  </a:lnTo>
                  <a:cubicBezTo>
                    <a:pt x="1132" y="981"/>
                    <a:pt x="1131" y="988"/>
                    <a:pt x="1127" y="990"/>
                  </a:cubicBezTo>
                  <a:lnTo>
                    <a:pt x="1127" y="990"/>
                  </a:lnTo>
                  <a:lnTo>
                    <a:pt x="1113" y="980"/>
                  </a:lnTo>
                  <a:lnTo>
                    <a:pt x="1113" y="980"/>
                  </a:lnTo>
                  <a:cubicBezTo>
                    <a:pt x="1117" y="987"/>
                    <a:pt x="1121" y="990"/>
                    <a:pt x="1125" y="990"/>
                  </a:cubicBezTo>
                  <a:cubicBezTo>
                    <a:pt x="1125" y="990"/>
                    <a:pt x="1126" y="990"/>
                    <a:pt x="1127" y="990"/>
                  </a:cubicBezTo>
                  <a:lnTo>
                    <a:pt x="1127" y="990"/>
                  </a:lnTo>
                  <a:lnTo>
                    <a:pt x="1199" y="1040"/>
                  </a:lnTo>
                  <a:lnTo>
                    <a:pt x="1199" y="1040"/>
                  </a:lnTo>
                  <a:cubicBezTo>
                    <a:pt x="1211" y="1037"/>
                    <a:pt x="1226" y="1036"/>
                    <a:pt x="1240" y="1036"/>
                  </a:cubicBezTo>
                  <a:cubicBezTo>
                    <a:pt x="1257" y="1036"/>
                    <a:pt x="1272" y="1038"/>
                    <a:pt x="1281" y="1042"/>
                  </a:cubicBezTo>
                  <a:cubicBezTo>
                    <a:pt x="1284" y="1052"/>
                    <a:pt x="1283" y="1054"/>
                    <a:pt x="1280" y="1054"/>
                  </a:cubicBezTo>
                  <a:cubicBezTo>
                    <a:pt x="1276" y="1054"/>
                    <a:pt x="1268" y="1049"/>
                    <a:pt x="1265" y="1049"/>
                  </a:cubicBezTo>
                  <a:cubicBezTo>
                    <a:pt x="1264" y="1049"/>
                    <a:pt x="1263" y="1050"/>
                    <a:pt x="1263" y="1051"/>
                  </a:cubicBezTo>
                  <a:lnTo>
                    <a:pt x="1325" y="1069"/>
                  </a:lnTo>
                  <a:cubicBezTo>
                    <a:pt x="1325" y="1085"/>
                    <a:pt x="1314" y="1092"/>
                    <a:pt x="1299" y="1092"/>
                  </a:cubicBezTo>
                  <a:cubicBezTo>
                    <a:pt x="1282" y="1092"/>
                    <a:pt x="1260" y="1083"/>
                    <a:pt x="1246" y="1069"/>
                  </a:cubicBezTo>
                  <a:lnTo>
                    <a:pt x="1246" y="1069"/>
                  </a:lnTo>
                  <a:cubicBezTo>
                    <a:pt x="1230" y="1172"/>
                    <a:pt x="1285" y="1097"/>
                    <a:pt x="1335" y="1163"/>
                  </a:cubicBezTo>
                  <a:lnTo>
                    <a:pt x="1335" y="1163"/>
                  </a:lnTo>
                  <a:cubicBezTo>
                    <a:pt x="1334" y="1161"/>
                    <a:pt x="1334" y="1159"/>
                    <a:pt x="1334" y="1157"/>
                  </a:cubicBezTo>
                  <a:cubicBezTo>
                    <a:pt x="1346" y="1152"/>
                    <a:pt x="1355" y="1150"/>
                    <a:pt x="1362" y="1150"/>
                  </a:cubicBezTo>
                  <a:cubicBezTo>
                    <a:pt x="1378" y="1150"/>
                    <a:pt x="1381" y="1164"/>
                    <a:pt x="1386" y="1182"/>
                  </a:cubicBezTo>
                  <a:lnTo>
                    <a:pt x="1386" y="1182"/>
                  </a:lnTo>
                  <a:cubicBezTo>
                    <a:pt x="1385" y="1182"/>
                    <a:pt x="1384" y="1182"/>
                    <a:pt x="1383" y="1182"/>
                  </a:cubicBezTo>
                  <a:cubicBezTo>
                    <a:pt x="1380" y="1182"/>
                    <a:pt x="1377" y="1182"/>
                    <a:pt x="1374" y="1183"/>
                  </a:cubicBezTo>
                  <a:lnTo>
                    <a:pt x="1374" y="1183"/>
                  </a:lnTo>
                  <a:cubicBezTo>
                    <a:pt x="1363" y="1183"/>
                    <a:pt x="1350" y="1181"/>
                    <a:pt x="1342" y="1175"/>
                  </a:cubicBezTo>
                  <a:lnTo>
                    <a:pt x="1342" y="1175"/>
                  </a:lnTo>
                  <a:cubicBezTo>
                    <a:pt x="1346" y="1180"/>
                    <a:pt x="1349" y="1186"/>
                    <a:pt x="1352" y="1192"/>
                  </a:cubicBezTo>
                  <a:lnTo>
                    <a:pt x="1299" y="1175"/>
                  </a:lnTo>
                  <a:lnTo>
                    <a:pt x="1299" y="1175"/>
                  </a:lnTo>
                  <a:cubicBezTo>
                    <a:pt x="1299" y="1237"/>
                    <a:pt x="1343" y="1245"/>
                    <a:pt x="1369" y="1307"/>
                  </a:cubicBezTo>
                  <a:cubicBezTo>
                    <a:pt x="1369" y="1292"/>
                    <a:pt x="1336" y="1196"/>
                    <a:pt x="1374" y="1183"/>
                  </a:cubicBezTo>
                  <a:lnTo>
                    <a:pt x="1374" y="1183"/>
                  </a:lnTo>
                  <a:cubicBezTo>
                    <a:pt x="1379" y="1184"/>
                    <a:pt x="1383" y="1184"/>
                    <a:pt x="1387" y="1184"/>
                  </a:cubicBezTo>
                  <a:cubicBezTo>
                    <a:pt x="1387" y="1183"/>
                    <a:pt x="1387" y="1182"/>
                    <a:pt x="1386" y="1182"/>
                  </a:cubicBezTo>
                  <a:lnTo>
                    <a:pt x="1386" y="1182"/>
                  </a:lnTo>
                  <a:cubicBezTo>
                    <a:pt x="1389" y="1182"/>
                    <a:pt x="1392" y="1183"/>
                    <a:pt x="1396" y="1184"/>
                  </a:cubicBezTo>
                  <a:cubicBezTo>
                    <a:pt x="1405" y="1201"/>
                    <a:pt x="1422" y="1219"/>
                    <a:pt x="1458" y="1219"/>
                  </a:cubicBezTo>
                  <a:cubicBezTo>
                    <a:pt x="1431" y="1245"/>
                    <a:pt x="1466" y="1263"/>
                    <a:pt x="1502" y="1290"/>
                  </a:cubicBezTo>
                  <a:lnTo>
                    <a:pt x="1475" y="1325"/>
                  </a:lnTo>
                  <a:cubicBezTo>
                    <a:pt x="1484" y="1327"/>
                    <a:pt x="1492" y="1327"/>
                    <a:pt x="1498" y="1327"/>
                  </a:cubicBezTo>
                  <a:cubicBezTo>
                    <a:pt x="1524" y="1327"/>
                    <a:pt x="1535" y="1316"/>
                    <a:pt x="1564" y="1316"/>
                  </a:cubicBezTo>
                  <a:cubicBezTo>
                    <a:pt x="1599" y="1351"/>
                    <a:pt x="1581" y="1387"/>
                    <a:pt x="1572" y="1413"/>
                  </a:cubicBezTo>
                  <a:cubicBezTo>
                    <a:pt x="1583" y="1422"/>
                    <a:pt x="1590" y="1426"/>
                    <a:pt x="1594" y="1426"/>
                  </a:cubicBezTo>
                  <a:cubicBezTo>
                    <a:pt x="1610" y="1426"/>
                    <a:pt x="1590" y="1374"/>
                    <a:pt x="1614" y="1374"/>
                  </a:cubicBezTo>
                  <a:cubicBezTo>
                    <a:pt x="1620" y="1374"/>
                    <a:pt x="1629" y="1378"/>
                    <a:pt x="1643" y="1387"/>
                  </a:cubicBezTo>
                  <a:cubicBezTo>
                    <a:pt x="1687" y="1440"/>
                    <a:pt x="1740" y="1448"/>
                    <a:pt x="1820" y="1475"/>
                  </a:cubicBezTo>
                  <a:cubicBezTo>
                    <a:pt x="1846" y="1519"/>
                    <a:pt x="1793" y="1493"/>
                    <a:pt x="1802" y="1519"/>
                  </a:cubicBezTo>
                  <a:lnTo>
                    <a:pt x="1855" y="1510"/>
                  </a:lnTo>
                  <a:lnTo>
                    <a:pt x="1855" y="1510"/>
                  </a:lnTo>
                  <a:cubicBezTo>
                    <a:pt x="1864" y="1519"/>
                    <a:pt x="1855" y="1528"/>
                    <a:pt x="1846" y="1528"/>
                  </a:cubicBezTo>
                  <a:cubicBezTo>
                    <a:pt x="1849" y="1529"/>
                    <a:pt x="1852" y="1529"/>
                    <a:pt x="1855" y="1529"/>
                  </a:cubicBezTo>
                  <a:cubicBezTo>
                    <a:pt x="1875" y="1529"/>
                    <a:pt x="1882" y="1511"/>
                    <a:pt x="1901" y="1511"/>
                  </a:cubicBezTo>
                  <a:cubicBezTo>
                    <a:pt x="1907" y="1511"/>
                    <a:pt x="1915" y="1513"/>
                    <a:pt x="1926" y="1519"/>
                  </a:cubicBezTo>
                  <a:cubicBezTo>
                    <a:pt x="1930" y="1516"/>
                    <a:pt x="1934" y="1514"/>
                    <a:pt x="1937" y="1514"/>
                  </a:cubicBezTo>
                  <a:cubicBezTo>
                    <a:pt x="1970" y="1514"/>
                    <a:pt x="1978" y="1643"/>
                    <a:pt x="2051" y="1643"/>
                  </a:cubicBezTo>
                  <a:cubicBezTo>
                    <a:pt x="2054" y="1643"/>
                    <a:pt x="2056" y="1643"/>
                    <a:pt x="2058" y="1643"/>
                  </a:cubicBezTo>
                  <a:lnTo>
                    <a:pt x="2058" y="1643"/>
                  </a:lnTo>
                  <a:cubicBezTo>
                    <a:pt x="2067" y="1660"/>
                    <a:pt x="2032" y="1660"/>
                    <a:pt x="2032" y="1678"/>
                  </a:cubicBezTo>
                  <a:cubicBezTo>
                    <a:pt x="2129" y="1705"/>
                    <a:pt x="2111" y="1705"/>
                    <a:pt x="2199" y="1713"/>
                  </a:cubicBezTo>
                  <a:lnTo>
                    <a:pt x="2235" y="1775"/>
                  </a:lnTo>
                  <a:cubicBezTo>
                    <a:pt x="2223" y="1735"/>
                    <a:pt x="2249" y="1725"/>
                    <a:pt x="2287" y="1725"/>
                  </a:cubicBezTo>
                  <a:cubicBezTo>
                    <a:pt x="2308" y="1725"/>
                    <a:pt x="2333" y="1728"/>
                    <a:pt x="2358" y="1731"/>
                  </a:cubicBezTo>
                  <a:cubicBezTo>
                    <a:pt x="2349" y="1705"/>
                    <a:pt x="2349" y="1687"/>
                    <a:pt x="2349" y="1669"/>
                  </a:cubicBezTo>
                  <a:lnTo>
                    <a:pt x="2349" y="1669"/>
                  </a:lnTo>
                  <a:lnTo>
                    <a:pt x="2429" y="1705"/>
                  </a:lnTo>
                  <a:cubicBezTo>
                    <a:pt x="2429" y="1722"/>
                    <a:pt x="2420" y="1731"/>
                    <a:pt x="2394" y="1731"/>
                  </a:cubicBezTo>
                  <a:lnTo>
                    <a:pt x="2411" y="1731"/>
                  </a:lnTo>
                  <a:cubicBezTo>
                    <a:pt x="2429" y="1766"/>
                    <a:pt x="2394" y="1775"/>
                    <a:pt x="2358" y="1784"/>
                  </a:cubicBezTo>
                  <a:cubicBezTo>
                    <a:pt x="2358" y="1775"/>
                    <a:pt x="2358" y="1757"/>
                    <a:pt x="2358" y="1740"/>
                  </a:cubicBezTo>
                  <a:cubicBezTo>
                    <a:pt x="2323" y="1749"/>
                    <a:pt x="2288" y="1766"/>
                    <a:pt x="2270" y="1793"/>
                  </a:cubicBezTo>
                  <a:cubicBezTo>
                    <a:pt x="2279" y="1793"/>
                    <a:pt x="2288" y="1793"/>
                    <a:pt x="2305" y="1802"/>
                  </a:cubicBezTo>
                  <a:cubicBezTo>
                    <a:pt x="2296" y="1802"/>
                    <a:pt x="2288" y="1802"/>
                    <a:pt x="2288" y="1810"/>
                  </a:cubicBezTo>
                  <a:lnTo>
                    <a:pt x="2314" y="1810"/>
                  </a:lnTo>
                  <a:lnTo>
                    <a:pt x="2296" y="1863"/>
                  </a:lnTo>
                  <a:lnTo>
                    <a:pt x="2314" y="1855"/>
                  </a:lnTo>
                  <a:lnTo>
                    <a:pt x="2376" y="1943"/>
                  </a:lnTo>
                  <a:cubicBezTo>
                    <a:pt x="2473" y="1952"/>
                    <a:pt x="2579" y="1943"/>
                    <a:pt x="2685" y="2005"/>
                  </a:cubicBezTo>
                  <a:cubicBezTo>
                    <a:pt x="2641" y="2014"/>
                    <a:pt x="2641" y="2049"/>
                    <a:pt x="2606" y="2084"/>
                  </a:cubicBezTo>
                  <a:cubicBezTo>
                    <a:pt x="2614" y="2022"/>
                    <a:pt x="2517" y="2040"/>
                    <a:pt x="2482" y="1987"/>
                  </a:cubicBezTo>
                  <a:lnTo>
                    <a:pt x="2482" y="1987"/>
                  </a:lnTo>
                  <a:cubicBezTo>
                    <a:pt x="2500" y="2014"/>
                    <a:pt x="2482" y="2022"/>
                    <a:pt x="2473" y="2022"/>
                  </a:cubicBezTo>
                  <a:lnTo>
                    <a:pt x="2588" y="2067"/>
                  </a:lnTo>
                  <a:cubicBezTo>
                    <a:pt x="2561" y="2093"/>
                    <a:pt x="2588" y="2102"/>
                    <a:pt x="2597" y="2137"/>
                  </a:cubicBezTo>
                  <a:cubicBezTo>
                    <a:pt x="2607" y="2117"/>
                    <a:pt x="2619" y="2110"/>
                    <a:pt x="2634" y="2110"/>
                  </a:cubicBezTo>
                  <a:cubicBezTo>
                    <a:pt x="2670" y="2110"/>
                    <a:pt x="2715" y="2157"/>
                    <a:pt x="2747" y="2164"/>
                  </a:cubicBezTo>
                  <a:cubicBezTo>
                    <a:pt x="2742" y="2177"/>
                    <a:pt x="2734" y="2186"/>
                    <a:pt x="2720" y="2186"/>
                  </a:cubicBezTo>
                  <a:cubicBezTo>
                    <a:pt x="2707" y="2186"/>
                    <a:pt x="2689" y="2177"/>
                    <a:pt x="2667" y="2155"/>
                  </a:cubicBezTo>
                  <a:lnTo>
                    <a:pt x="2667" y="2155"/>
                  </a:lnTo>
                  <a:cubicBezTo>
                    <a:pt x="2674" y="2184"/>
                    <a:pt x="2693" y="2191"/>
                    <a:pt x="2714" y="2191"/>
                  </a:cubicBezTo>
                  <a:cubicBezTo>
                    <a:pt x="2731" y="2191"/>
                    <a:pt x="2750" y="2187"/>
                    <a:pt x="2766" y="2187"/>
                  </a:cubicBezTo>
                  <a:cubicBezTo>
                    <a:pt x="2786" y="2187"/>
                    <a:pt x="2803" y="2192"/>
                    <a:pt x="2809" y="2217"/>
                  </a:cubicBezTo>
                  <a:cubicBezTo>
                    <a:pt x="2791" y="2208"/>
                    <a:pt x="2791" y="2208"/>
                    <a:pt x="2782" y="2208"/>
                  </a:cubicBezTo>
                  <a:cubicBezTo>
                    <a:pt x="2817" y="2217"/>
                    <a:pt x="2870" y="2278"/>
                    <a:pt x="2835" y="2287"/>
                  </a:cubicBezTo>
                  <a:lnTo>
                    <a:pt x="2835" y="2287"/>
                  </a:lnTo>
                  <a:cubicBezTo>
                    <a:pt x="2832" y="2284"/>
                    <a:pt x="2829" y="2281"/>
                    <a:pt x="2826" y="2279"/>
                  </a:cubicBezTo>
                  <a:lnTo>
                    <a:pt x="2826" y="2279"/>
                  </a:lnTo>
                  <a:lnTo>
                    <a:pt x="2835" y="2287"/>
                  </a:lnTo>
                  <a:cubicBezTo>
                    <a:pt x="2835" y="2287"/>
                    <a:pt x="2835" y="2287"/>
                    <a:pt x="2835" y="2287"/>
                  </a:cubicBezTo>
                  <a:lnTo>
                    <a:pt x="2835" y="2287"/>
                  </a:lnTo>
                  <a:cubicBezTo>
                    <a:pt x="2893" y="2343"/>
                    <a:pt x="3006" y="2435"/>
                    <a:pt x="3068" y="2435"/>
                  </a:cubicBezTo>
                  <a:cubicBezTo>
                    <a:pt x="3077" y="2435"/>
                    <a:pt x="3085" y="2433"/>
                    <a:pt x="3091" y="2429"/>
                  </a:cubicBezTo>
                  <a:lnTo>
                    <a:pt x="3091" y="2429"/>
                  </a:lnTo>
                  <a:cubicBezTo>
                    <a:pt x="3083" y="2437"/>
                    <a:pt x="3034" y="2478"/>
                    <a:pt x="3014" y="2481"/>
                  </a:cubicBezTo>
                  <a:lnTo>
                    <a:pt x="3014" y="2481"/>
                  </a:lnTo>
                  <a:cubicBezTo>
                    <a:pt x="3102" y="2472"/>
                    <a:pt x="3189" y="2455"/>
                    <a:pt x="3285" y="2455"/>
                  </a:cubicBezTo>
                  <a:cubicBezTo>
                    <a:pt x="3239" y="2478"/>
                    <a:pt x="3193" y="2576"/>
                    <a:pt x="3128" y="2576"/>
                  </a:cubicBezTo>
                  <a:cubicBezTo>
                    <a:pt x="3119" y="2576"/>
                    <a:pt x="3110" y="2574"/>
                    <a:pt x="3100" y="2570"/>
                  </a:cubicBezTo>
                  <a:lnTo>
                    <a:pt x="3100" y="2570"/>
                  </a:lnTo>
                  <a:cubicBezTo>
                    <a:pt x="3109" y="2596"/>
                    <a:pt x="3126" y="2623"/>
                    <a:pt x="3171" y="2640"/>
                  </a:cubicBezTo>
                  <a:cubicBezTo>
                    <a:pt x="3162" y="2624"/>
                    <a:pt x="3200" y="2569"/>
                    <a:pt x="3220" y="2569"/>
                  </a:cubicBezTo>
                  <a:cubicBezTo>
                    <a:pt x="3221" y="2569"/>
                    <a:pt x="3222" y="2569"/>
                    <a:pt x="3224" y="2570"/>
                  </a:cubicBezTo>
                  <a:cubicBezTo>
                    <a:pt x="3215" y="2614"/>
                    <a:pt x="3215" y="2623"/>
                    <a:pt x="3224" y="2640"/>
                  </a:cubicBezTo>
                  <a:cubicBezTo>
                    <a:pt x="3224" y="2649"/>
                    <a:pt x="3224" y="2667"/>
                    <a:pt x="3224" y="2702"/>
                  </a:cubicBezTo>
                  <a:cubicBezTo>
                    <a:pt x="3224" y="2689"/>
                    <a:pt x="3268" y="2666"/>
                    <a:pt x="3297" y="2666"/>
                  </a:cubicBezTo>
                  <a:cubicBezTo>
                    <a:pt x="3308" y="2666"/>
                    <a:pt x="3316" y="2669"/>
                    <a:pt x="3321" y="2676"/>
                  </a:cubicBezTo>
                  <a:cubicBezTo>
                    <a:pt x="3312" y="2676"/>
                    <a:pt x="3259" y="2729"/>
                    <a:pt x="3250" y="2729"/>
                  </a:cubicBezTo>
                  <a:cubicBezTo>
                    <a:pt x="3282" y="2729"/>
                    <a:pt x="3314" y="2736"/>
                    <a:pt x="3353" y="2737"/>
                  </a:cubicBezTo>
                  <a:lnTo>
                    <a:pt x="3353" y="2737"/>
                  </a:lnTo>
                  <a:cubicBezTo>
                    <a:pt x="3329" y="2744"/>
                    <a:pt x="3302" y="2786"/>
                    <a:pt x="3294" y="2808"/>
                  </a:cubicBezTo>
                  <a:cubicBezTo>
                    <a:pt x="3297" y="2806"/>
                    <a:pt x="3299" y="2805"/>
                    <a:pt x="3301" y="2805"/>
                  </a:cubicBezTo>
                  <a:cubicBezTo>
                    <a:pt x="3308" y="2805"/>
                    <a:pt x="3314" y="2813"/>
                    <a:pt x="3321" y="2826"/>
                  </a:cubicBezTo>
                  <a:cubicBezTo>
                    <a:pt x="3321" y="2835"/>
                    <a:pt x="3330" y="2844"/>
                    <a:pt x="3330" y="2852"/>
                  </a:cubicBezTo>
                  <a:cubicBezTo>
                    <a:pt x="3338" y="2861"/>
                    <a:pt x="3347" y="2870"/>
                    <a:pt x="3347" y="2879"/>
                  </a:cubicBezTo>
                  <a:lnTo>
                    <a:pt x="3347" y="2835"/>
                  </a:lnTo>
                  <a:cubicBezTo>
                    <a:pt x="3365" y="2879"/>
                    <a:pt x="3400" y="2888"/>
                    <a:pt x="3436" y="2897"/>
                  </a:cubicBezTo>
                  <a:cubicBezTo>
                    <a:pt x="3480" y="2897"/>
                    <a:pt x="3515" y="2905"/>
                    <a:pt x="3533" y="2958"/>
                  </a:cubicBezTo>
                  <a:cubicBezTo>
                    <a:pt x="3530" y="2957"/>
                    <a:pt x="3527" y="2957"/>
                    <a:pt x="3523" y="2957"/>
                  </a:cubicBezTo>
                  <a:cubicBezTo>
                    <a:pt x="3494" y="2957"/>
                    <a:pt x="3428" y="2982"/>
                    <a:pt x="3436" y="3020"/>
                  </a:cubicBezTo>
                  <a:cubicBezTo>
                    <a:pt x="3462" y="3020"/>
                    <a:pt x="3515" y="3020"/>
                    <a:pt x="3577" y="3038"/>
                  </a:cubicBezTo>
                  <a:cubicBezTo>
                    <a:pt x="3630" y="3055"/>
                    <a:pt x="3692" y="3082"/>
                    <a:pt x="3718" y="3126"/>
                  </a:cubicBezTo>
                  <a:lnTo>
                    <a:pt x="3700" y="3153"/>
                  </a:lnTo>
                  <a:cubicBezTo>
                    <a:pt x="3718" y="3170"/>
                    <a:pt x="3727" y="3197"/>
                    <a:pt x="3745" y="3214"/>
                  </a:cubicBezTo>
                  <a:cubicBezTo>
                    <a:pt x="3709" y="3197"/>
                    <a:pt x="3647" y="3170"/>
                    <a:pt x="3594" y="3135"/>
                  </a:cubicBezTo>
                  <a:cubicBezTo>
                    <a:pt x="3568" y="3126"/>
                    <a:pt x="3533" y="3108"/>
                    <a:pt x="3506" y="3100"/>
                  </a:cubicBezTo>
                  <a:cubicBezTo>
                    <a:pt x="3480" y="3082"/>
                    <a:pt x="3462" y="3073"/>
                    <a:pt x="3444" y="3064"/>
                  </a:cubicBezTo>
                  <a:cubicBezTo>
                    <a:pt x="3436" y="3100"/>
                    <a:pt x="3418" y="3082"/>
                    <a:pt x="3436" y="3135"/>
                  </a:cubicBezTo>
                  <a:cubicBezTo>
                    <a:pt x="3432" y="3138"/>
                    <a:pt x="3429" y="3140"/>
                    <a:pt x="3425" y="3140"/>
                  </a:cubicBezTo>
                  <a:cubicBezTo>
                    <a:pt x="3411" y="3140"/>
                    <a:pt x="3399" y="3114"/>
                    <a:pt x="3391" y="3100"/>
                  </a:cubicBezTo>
                  <a:lnTo>
                    <a:pt x="3391" y="3100"/>
                  </a:lnTo>
                  <a:lnTo>
                    <a:pt x="3400" y="3161"/>
                  </a:lnTo>
                  <a:cubicBezTo>
                    <a:pt x="3400" y="3179"/>
                    <a:pt x="3409" y="3197"/>
                    <a:pt x="3409" y="3214"/>
                  </a:cubicBezTo>
                  <a:cubicBezTo>
                    <a:pt x="3414" y="3213"/>
                    <a:pt x="3418" y="3212"/>
                    <a:pt x="3423" y="3212"/>
                  </a:cubicBezTo>
                  <a:cubicBezTo>
                    <a:pt x="3442" y="3212"/>
                    <a:pt x="3455" y="3226"/>
                    <a:pt x="3462" y="3241"/>
                  </a:cubicBezTo>
                  <a:cubicBezTo>
                    <a:pt x="3477" y="3263"/>
                    <a:pt x="3491" y="3279"/>
                    <a:pt x="3506" y="3279"/>
                  </a:cubicBezTo>
                  <a:cubicBezTo>
                    <a:pt x="3509" y="3279"/>
                    <a:pt x="3512" y="3278"/>
                    <a:pt x="3515" y="3276"/>
                  </a:cubicBezTo>
                  <a:cubicBezTo>
                    <a:pt x="3489" y="3241"/>
                    <a:pt x="3462" y="3197"/>
                    <a:pt x="3436" y="3161"/>
                  </a:cubicBezTo>
                  <a:cubicBezTo>
                    <a:pt x="3442" y="3159"/>
                    <a:pt x="3449" y="3158"/>
                    <a:pt x="3457" y="3158"/>
                  </a:cubicBezTo>
                  <a:cubicBezTo>
                    <a:pt x="3480" y="3158"/>
                    <a:pt x="3506" y="3168"/>
                    <a:pt x="3533" y="3188"/>
                  </a:cubicBezTo>
                  <a:cubicBezTo>
                    <a:pt x="3568" y="3214"/>
                    <a:pt x="3594" y="3250"/>
                    <a:pt x="3594" y="3294"/>
                  </a:cubicBezTo>
                  <a:cubicBezTo>
                    <a:pt x="3591" y="3303"/>
                    <a:pt x="3579" y="3306"/>
                    <a:pt x="3564" y="3306"/>
                  </a:cubicBezTo>
                  <a:cubicBezTo>
                    <a:pt x="3544" y="3306"/>
                    <a:pt x="3517" y="3301"/>
                    <a:pt x="3501" y="3301"/>
                  </a:cubicBezTo>
                  <a:cubicBezTo>
                    <a:pt x="3495" y="3301"/>
                    <a:pt x="3491" y="3301"/>
                    <a:pt x="3489" y="3303"/>
                  </a:cubicBezTo>
                  <a:cubicBezTo>
                    <a:pt x="3497" y="3303"/>
                    <a:pt x="3515" y="3320"/>
                    <a:pt x="3524" y="3338"/>
                  </a:cubicBezTo>
                  <a:cubicBezTo>
                    <a:pt x="3524" y="3356"/>
                    <a:pt x="3533" y="3382"/>
                    <a:pt x="3524" y="3382"/>
                  </a:cubicBezTo>
                  <a:lnTo>
                    <a:pt x="3497" y="3347"/>
                  </a:lnTo>
                  <a:lnTo>
                    <a:pt x="3497" y="3347"/>
                  </a:lnTo>
                  <a:cubicBezTo>
                    <a:pt x="3489" y="3373"/>
                    <a:pt x="3506" y="3391"/>
                    <a:pt x="3524" y="3409"/>
                  </a:cubicBezTo>
                  <a:cubicBezTo>
                    <a:pt x="3533" y="3435"/>
                    <a:pt x="3541" y="3453"/>
                    <a:pt x="3524" y="3479"/>
                  </a:cubicBezTo>
                  <a:cubicBezTo>
                    <a:pt x="3524" y="3488"/>
                    <a:pt x="3506" y="3506"/>
                    <a:pt x="3497" y="3515"/>
                  </a:cubicBezTo>
                  <a:cubicBezTo>
                    <a:pt x="3480" y="3532"/>
                    <a:pt x="3471" y="3541"/>
                    <a:pt x="3489" y="3541"/>
                  </a:cubicBezTo>
                  <a:cubicBezTo>
                    <a:pt x="3519" y="3526"/>
                    <a:pt x="3592" y="3516"/>
                    <a:pt x="3656" y="3516"/>
                  </a:cubicBezTo>
                  <a:cubicBezTo>
                    <a:pt x="3702" y="3516"/>
                    <a:pt x="3744" y="3521"/>
                    <a:pt x="3762" y="3532"/>
                  </a:cubicBezTo>
                  <a:cubicBezTo>
                    <a:pt x="3762" y="3532"/>
                    <a:pt x="3745" y="3568"/>
                    <a:pt x="3727" y="3594"/>
                  </a:cubicBezTo>
                  <a:cubicBezTo>
                    <a:pt x="3709" y="3629"/>
                    <a:pt x="3692" y="3656"/>
                    <a:pt x="3674" y="3674"/>
                  </a:cubicBezTo>
                  <a:cubicBezTo>
                    <a:pt x="3669" y="3675"/>
                    <a:pt x="3664" y="3676"/>
                    <a:pt x="3659" y="3676"/>
                  </a:cubicBezTo>
                  <a:cubicBezTo>
                    <a:pt x="3638" y="3676"/>
                    <a:pt x="3618" y="3663"/>
                    <a:pt x="3603" y="3656"/>
                  </a:cubicBezTo>
                  <a:cubicBezTo>
                    <a:pt x="3582" y="3641"/>
                    <a:pt x="3560" y="3627"/>
                    <a:pt x="3543" y="3627"/>
                  </a:cubicBezTo>
                  <a:cubicBezTo>
                    <a:pt x="3539" y="3627"/>
                    <a:pt x="3536" y="3628"/>
                    <a:pt x="3533" y="3629"/>
                  </a:cubicBezTo>
                  <a:cubicBezTo>
                    <a:pt x="3541" y="3638"/>
                    <a:pt x="3559" y="3656"/>
                    <a:pt x="3568" y="3665"/>
                  </a:cubicBezTo>
                  <a:cubicBezTo>
                    <a:pt x="3564" y="3669"/>
                    <a:pt x="3559" y="3670"/>
                    <a:pt x="3554" y="3670"/>
                  </a:cubicBezTo>
                  <a:cubicBezTo>
                    <a:pt x="3548" y="3670"/>
                    <a:pt x="3541" y="3668"/>
                    <a:pt x="3536" y="3668"/>
                  </a:cubicBezTo>
                  <a:cubicBezTo>
                    <a:pt x="3529" y="3668"/>
                    <a:pt x="3524" y="3672"/>
                    <a:pt x="3524" y="3691"/>
                  </a:cubicBezTo>
                  <a:cubicBezTo>
                    <a:pt x="3562" y="3704"/>
                    <a:pt x="3535" y="3750"/>
                    <a:pt x="3538" y="3750"/>
                  </a:cubicBezTo>
                  <a:cubicBezTo>
                    <a:pt x="3539" y="3750"/>
                    <a:pt x="3545" y="3743"/>
                    <a:pt x="3559" y="3727"/>
                  </a:cubicBezTo>
                  <a:lnTo>
                    <a:pt x="3559" y="3727"/>
                  </a:lnTo>
                  <a:cubicBezTo>
                    <a:pt x="3568" y="3771"/>
                    <a:pt x="3541" y="3771"/>
                    <a:pt x="3533" y="3824"/>
                  </a:cubicBezTo>
                  <a:cubicBezTo>
                    <a:pt x="3536" y="3822"/>
                    <a:pt x="3539" y="3821"/>
                    <a:pt x="3543" y="3821"/>
                  </a:cubicBezTo>
                  <a:cubicBezTo>
                    <a:pt x="3559" y="3821"/>
                    <a:pt x="3580" y="3837"/>
                    <a:pt x="3594" y="3859"/>
                  </a:cubicBezTo>
                  <a:cubicBezTo>
                    <a:pt x="3612" y="3885"/>
                    <a:pt x="3630" y="3921"/>
                    <a:pt x="3630" y="3947"/>
                  </a:cubicBezTo>
                  <a:cubicBezTo>
                    <a:pt x="3627" y="3944"/>
                    <a:pt x="3622" y="3943"/>
                    <a:pt x="3616" y="3943"/>
                  </a:cubicBezTo>
                  <a:cubicBezTo>
                    <a:pt x="3605" y="3943"/>
                    <a:pt x="3592" y="3947"/>
                    <a:pt x="3586" y="3947"/>
                  </a:cubicBezTo>
                  <a:cubicBezTo>
                    <a:pt x="3568" y="3991"/>
                    <a:pt x="3550" y="4027"/>
                    <a:pt x="3533" y="4062"/>
                  </a:cubicBezTo>
                  <a:cubicBezTo>
                    <a:pt x="3524" y="4080"/>
                    <a:pt x="3515" y="4089"/>
                    <a:pt x="3506" y="4106"/>
                  </a:cubicBezTo>
                  <a:cubicBezTo>
                    <a:pt x="3489" y="4124"/>
                    <a:pt x="3480" y="4142"/>
                    <a:pt x="3471" y="4159"/>
                  </a:cubicBezTo>
                  <a:cubicBezTo>
                    <a:pt x="3459" y="4165"/>
                    <a:pt x="3443" y="4179"/>
                    <a:pt x="3431" y="4179"/>
                  </a:cubicBezTo>
                  <a:cubicBezTo>
                    <a:pt x="3425" y="4179"/>
                    <a:pt x="3421" y="4176"/>
                    <a:pt x="3418" y="4168"/>
                  </a:cubicBezTo>
                  <a:lnTo>
                    <a:pt x="3418" y="4168"/>
                  </a:lnTo>
                  <a:cubicBezTo>
                    <a:pt x="3418" y="4186"/>
                    <a:pt x="3427" y="4203"/>
                    <a:pt x="3409" y="4230"/>
                  </a:cubicBezTo>
                  <a:cubicBezTo>
                    <a:pt x="3404" y="4231"/>
                    <a:pt x="3400" y="4232"/>
                    <a:pt x="3397" y="4232"/>
                  </a:cubicBezTo>
                  <a:cubicBezTo>
                    <a:pt x="3383" y="4232"/>
                    <a:pt x="3384" y="4218"/>
                    <a:pt x="3391" y="4203"/>
                  </a:cubicBezTo>
                  <a:cubicBezTo>
                    <a:pt x="3400" y="4195"/>
                    <a:pt x="3400" y="4177"/>
                    <a:pt x="3374" y="4177"/>
                  </a:cubicBezTo>
                  <a:cubicBezTo>
                    <a:pt x="3383" y="4186"/>
                    <a:pt x="3383" y="4203"/>
                    <a:pt x="3383" y="4230"/>
                  </a:cubicBezTo>
                  <a:cubicBezTo>
                    <a:pt x="3374" y="4239"/>
                    <a:pt x="3374" y="4256"/>
                    <a:pt x="3374" y="4265"/>
                  </a:cubicBezTo>
                  <a:cubicBezTo>
                    <a:pt x="3365" y="4274"/>
                    <a:pt x="3365" y="4292"/>
                    <a:pt x="3365" y="4300"/>
                  </a:cubicBezTo>
                  <a:cubicBezTo>
                    <a:pt x="3369" y="4302"/>
                    <a:pt x="3372" y="4303"/>
                    <a:pt x="3376" y="4303"/>
                  </a:cubicBezTo>
                  <a:cubicBezTo>
                    <a:pt x="3411" y="4303"/>
                    <a:pt x="3419" y="4226"/>
                    <a:pt x="3427" y="4186"/>
                  </a:cubicBezTo>
                  <a:cubicBezTo>
                    <a:pt x="3453" y="4203"/>
                    <a:pt x="3471" y="4230"/>
                    <a:pt x="3480" y="4274"/>
                  </a:cubicBezTo>
                  <a:cubicBezTo>
                    <a:pt x="3480" y="4292"/>
                    <a:pt x="3480" y="4318"/>
                    <a:pt x="3480" y="4336"/>
                  </a:cubicBezTo>
                  <a:cubicBezTo>
                    <a:pt x="3480" y="4362"/>
                    <a:pt x="3471" y="4389"/>
                    <a:pt x="3462" y="4415"/>
                  </a:cubicBezTo>
                  <a:cubicBezTo>
                    <a:pt x="3450" y="4440"/>
                    <a:pt x="3440" y="4447"/>
                    <a:pt x="3431" y="4447"/>
                  </a:cubicBezTo>
                  <a:cubicBezTo>
                    <a:pt x="3419" y="4447"/>
                    <a:pt x="3412" y="4430"/>
                    <a:pt x="3410" y="4430"/>
                  </a:cubicBezTo>
                  <a:cubicBezTo>
                    <a:pt x="3409" y="4430"/>
                    <a:pt x="3409" y="4431"/>
                    <a:pt x="3409" y="4433"/>
                  </a:cubicBezTo>
                  <a:cubicBezTo>
                    <a:pt x="3356" y="4486"/>
                    <a:pt x="3356" y="4530"/>
                    <a:pt x="3347" y="4565"/>
                  </a:cubicBezTo>
                  <a:cubicBezTo>
                    <a:pt x="3347" y="4601"/>
                    <a:pt x="3338" y="4636"/>
                    <a:pt x="3277" y="4662"/>
                  </a:cubicBezTo>
                  <a:cubicBezTo>
                    <a:pt x="3273" y="4663"/>
                    <a:pt x="3269" y="4663"/>
                    <a:pt x="3265" y="4663"/>
                  </a:cubicBezTo>
                  <a:cubicBezTo>
                    <a:pt x="3216" y="4663"/>
                    <a:pt x="3222" y="4608"/>
                    <a:pt x="3197" y="4592"/>
                  </a:cubicBezTo>
                  <a:cubicBezTo>
                    <a:pt x="3232" y="4539"/>
                    <a:pt x="3285" y="4548"/>
                    <a:pt x="3312" y="4512"/>
                  </a:cubicBezTo>
                  <a:lnTo>
                    <a:pt x="3312" y="4512"/>
                  </a:lnTo>
                  <a:lnTo>
                    <a:pt x="3259" y="4539"/>
                  </a:lnTo>
                  <a:cubicBezTo>
                    <a:pt x="3268" y="4512"/>
                    <a:pt x="3285" y="4477"/>
                    <a:pt x="3312" y="4468"/>
                  </a:cubicBezTo>
                  <a:cubicBezTo>
                    <a:pt x="3285" y="4468"/>
                    <a:pt x="3241" y="4512"/>
                    <a:pt x="3188" y="4557"/>
                  </a:cubicBezTo>
                  <a:cubicBezTo>
                    <a:pt x="3135" y="4610"/>
                    <a:pt x="3074" y="4654"/>
                    <a:pt x="3021" y="4671"/>
                  </a:cubicBezTo>
                  <a:cubicBezTo>
                    <a:pt x="3012" y="4689"/>
                    <a:pt x="2994" y="4724"/>
                    <a:pt x="3012" y="4724"/>
                  </a:cubicBezTo>
                  <a:cubicBezTo>
                    <a:pt x="3021" y="4715"/>
                    <a:pt x="3029" y="4715"/>
                    <a:pt x="3038" y="4707"/>
                  </a:cubicBezTo>
                  <a:cubicBezTo>
                    <a:pt x="3065" y="4707"/>
                    <a:pt x="3056" y="4724"/>
                    <a:pt x="3047" y="4742"/>
                  </a:cubicBezTo>
                  <a:cubicBezTo>
                    <a:pt x="3038" y="4760"/>
                    <a:pt x="3029" y="4768"/>
                    <a:pt x="3056" y="4768"/>
                  </a:cubicBezTo>
                  <a:cubicBezTo>
                    <a:pt x="3021" y="4813"/>
                    <a:pt x="2994" y="4874"/>
                    <a:pt x="2923" y="4883"/>
                  </a:cubicBezTo>
                  <a:lnTo>
                    <a:pt x="2890" y="4858"/>
                  </a:lnTo>
                  <a:lnTo>
                    <a:pt x="2890" y="4858"/>
                  </a:lnTo>
                  <a:cubicBezTo>
                    <a:pt x="2892" y="4859"/>
                    <a:pt x="2896" y="4860"/>
                    <a:pt x="2900" y="4860"/>
                  </a:cubicBezTo>
                  <a:cubicBezTo>
                    <a:pt x="2917" y="4860"/>
                    <a:pt x="2943" y="4850"/>
                    <a:pt x="2950" y="4830"/>
                  </a:cubicBezTo>
                  <a:lnTo>
                    <a:pt x="2950" y="4830"/>
                  </a:lnTo>
                  <a:cubicBezTo>
                    <a:pt x="2941" y="4848"/>
                    <a:pt x="2915" y="4848"/>
                    <a:pt x="2879" y="4848"/>
                  </a:cubicBezTo>
                  <a:cubicBezTo>
                    <a:pt x="2853" y="4857"/>
                    <a:pt x="2826" y="4857"/>
                    <a:pt x="2826" y="4892"/>
                  </a:cubicBezTo>
                  <a:cubicBezTo>
                    <a:pt x="2844" y="4901"/>
                    <a:pt x="2862" y="4901"/>
                    <a:pt x="2879" y="4901"/>
                  </a:cubicBezTo>
                  <a:cubicBezTo>
                    <a:pt x="2862" y="4919"/>
                    <a:pt x="2844" y="4954"/>
                    <a:pt x="2826" y="4972"/>
                  </a:cubicBezTo>
                  <a:cubicBezTo>
                    <a:pt x="2800" y="4998"/>
                    <a:pt x="2773" y="5016"/>
                    <a:pt x="2738" y="5025"/>
                  </a:cubicBezTo>
                  <a:cubicBezTo>
                    <a:pt x="2752" y="5033"/>
                    <a:pt x="2758" y="5035"/>
                    <a:pt x="2761" y="5035"/>
                  </a:cubicBezTo>
                  <a:cubicBezTo>
                    <a:pt x="2766" y="5035"/>
                    <a:pt x="2767" y="5032"/>
                    <a:pt x="2774" y="5032"/>
                  </a:cubicBezTo>
                  <a:cubicBezTo>
                    <a:pt x="2780" y="5032"/>
                    <a:pt x="2789" y="5034"/>
                    <a:pt x="2809" y="5042"/>
                  </a:cubicBezTo>
                  <a:cubicBezTo>
                    <a:pt x="2782" y="5025"/>
                    <a:pt x="2826" y="5007"/>
                    <a:pt x="2862" y="4989"/>
                  </a:cubicBezTo>
                  <a:cubicBezTo>
                    <a:pt x="2894" y="4981"/>
                    <a:pt x="2920" y="4965"/>
                    <a:pt x="2888" y="4949"/>
                  </a:cubicBezTo>
                  <a:lnTo>
                    <a:pt x="2888" y="4949"/>
                  </a:lnTo>
                  <a:cubicBezTo>
                    <a:pt x="2902" y="4955"/>
                    <a:pt x="2915" y="4956"/>
                    <a:pt x="2927" y="4956"/>
                  </a:cubicBezTo>
                  <a:cubicBezTo>
                    <a:pt x="2941" y="4956"/>
                    <a:pt x="2954" y="4954"/>
                    <a:pt x="2968" y="4954"/>
                  </a:cubicBezTo>
                  <a:cubicBezTo>
                    <a:pt x="2980" y="4948"/>
                    <a:pt x="2997" y="4941"/>
                    <a:pt x="3018" y="4941"/>
                  </a:cubicBezTo>
                  <a:cubicBezTo>
                    <a:pt x="3027" y="4941"/>
                    <a:pt x="3037" y="4942"/>
                    <a:pt x="3047" y="4945"/>
                  </a:cubicBezTo>
                  <a:cubicBezTo>
                    <a:pt x="3038" y="4936"/>
                    <a:pt x="3021" y="4936"/>
                    <a:pt x="3074" y="4910"/>
                  </a:cubicBezTo>
                  <a:cubicBezTo>
                    <a:pt x="3074" y="4901"/>
                    <a:pt x="3074" y="4901"/>
                    <a:pt x="3074" y="4892"/>
                  </a:cubicBezTo>
                  <a:cubicBezTo>
                    <a:pt x="3056" y="4892"/>
                    <a:pt x="3047" y="4892"/>
                    <a:pt x="3038" y="4883"/>
                  </a:cubicBezTo>
                  <a:cubicBezTo>
                    <a:pt x="3038" y="4848"/>
                    <a:pt x="3118" y="4795"/>
                    <a:pt x="3126" y="4768"/>
                  </a:cubicBezTo>
                  <a:cubicBezTo>
                    <a:pt x="3132" y="4765"/>
                    <a:pt x="3135" y="4764"/>
                    <a:pt x="3137" y="4764"/>
                  </a:cubicBezTo>
                  <a:cubicBezTo>
                    <a:pt x="3145" y="4764"/>
                    <a:pt x="3132" y="4788"/>
                    <a:pt x="3153" y="4795"/>
                  </a:cubicBezTo>
                  <a:cubicBezTo>
                    <a:pt x="3153" y="4777"/>
                    <a:pt x="3162" y="4760"/>
                    <a:pt x="3171" y="4742"/>
                  </a:cubicBezTo>
                  <a:cubicBezTo>
                    <a:pt x="3182" y="4759"/>
                    <a:pt x="3220" y="4750"/>
                    <a:pt x="3233" y="4759"/>
                  </a:cubicBezTo>
                  <a:lnTo>
                    <a:pt x="3233" y="4759"/>
                  </a:lnTo>
                  <a:cubicBezTo>
                    <a:pt x="3233" y="4763"/>
                    <a:pt x="3234" y="4766"/>
                    <a:pt x="3237" y="4767"/>
                  </a:cubicBezTo>
                  <a:lnTo>
                    <a:pt x="3237" y="4767"/>
                  </a:lnTo>
                  <a:cubicBezTo>
                    <a:pt x="3237" y="4773"/>
                    <a:pt x="3233" y="4782"/>
                    <a:pt x="3224" y="4795"/>
                  </a:cubicBezTo>
                  <a:cubicBezTo>
                    <a:pt x="3241" y="4786"/>
                    <a:pt x="3259" y="4768"/>
                    <a:pt x="3277" y="4751"/>
                  </a:cubicBezTo>
                  <a:cubicBezTo>
                    <a:pt x="3303" y="4751"/>
                    <a:pt x="3321" y="4733"/>
                    <a:pt x="3347" y="4724"/>
                  </a:cubicBezTo>
                  <a:cubicBezTo>
                    <a:pt x="3365" y="4707"/>
                    <a:pt x="3383" y="4689"/>
                    <a:pt x="3383" y="4671"/>
                  </a:cubicBezTo>
                  <a:cubicBezTo>
                    <a:pt x="3410" y="4658"/>
                    <a:pt x="3416" y="4613"/>
                    <a:pt x="3417" y="4613"/>
                  </a:cubicBezTo>
                  <a:cubicBezTo>
                    <a:pt x="3418" y="4613"/>
                    <a:pt x="3418" y="4617"/>
                    <a:pt x="3418" y="4627"/>
                  </a:cubicBezTo>
                  <a:cubicBezTo>
                    <a:pt x="3436" y="4592"/>
                    <a:pt x="3453" y="4557"/>
                    <a:pt x="3471" y="4530"/>
                  </a:cubicBezTo>
                  <a:lnTo>
                    <a:pt x="3480" y="4530"/>
                  </a:lnTo>
                  <a:cubicBezTo>
                    <a:pt x="3497" y="4512"/>
                    <a:pt x="3515" y="4486"/>
                    <a:pt x="3524" y="4459"/>
                  </a:cubicBezTo>
                  <a:cubicBezTo>
                    <a:pt x="3541" y="4442"/>
                    <a:pt x="3550" y="4415"/>
                    <a:pt x="3568" y="4389"/>
                  </a:cubicBezTo>
                  <a:cubicBezTo>
                    <a:pt x="3594" y="4336"/>
                    <a:pt x="3621" y="4283"/>
                    <a:pt x="3674" y="4239"/>
                  </a:cubicBezTo>
                  <a:cubicBezTo>
                    <a:pt x="3683" y="4203"/>
                    <a:pt x="3692" y="4168"/>
                    <a:pt x="3727" y="4115"/>
                  </a:cubicBezTo>
                  <a:lnTo>
                    <a:pt x="3753" y="4115"/>
                  </a:lnTo>
                  <a:cubicBezTo>
                    <a:pt x="3762" y="4089"/>
                    <a:pt x="3780" y="4062"/>
                    <a:pt x="3798" y="4027"/>
                  </a:cubicBezTo>
                  <a:cubicBezTo>
                    <a:pt x="3806" y="4000"/>
                    <a:pt x="3824" y="3974"/>
                    <a:pt x="3806" y="3956"/>
                  </a:cubicBezTo>
                  <a:cubicBezTo>
                    <a:pt x="3851" y="3947"/>
                    <a:pt x="3868" y="3885"/>
                    <a:pt x="3877" y="3824"/>
                  </a:cubicBezTo>
                  <a:cubicBezTo>
                    <a:pt x="3886" y="3762"/>
                    <a:pt x="3886" y="3691"/>
                    <a:pt x="3895" y="3656"/>
                  </a:cubicBezTo>
                  <a:lnTo>
                    <a:pt x="3859" y="3647"/>
                  </a:lnTo>
                  <a:cubicBezTo>
                    <a:pt x="3859" y="3621"/>
                    <a:pt x="3859" y="3585"/>
                    <a:pt x="3859" y="3559"/>
                  </a:cubicBezTo>
                  <a:cubicBezTo>
                    <a:pt x="3859" y="3532"/>
                    <a:pt x="3851" y="3497"/>
                    <a:pt x="3842" y="3462"/>
                  </a:cubicBezTo>
                  <a:lnTo>
                    <a:pt x="3806" y="3470"/>
                  </a:lnTo>
                  <a:cubicBezTo>
                    <a:pt x="3798" y="3435"/>
                    <a:pt x="3798" y="3400"/>
                    <a:pt x="3798" y="3356"/>
                  </a:cubicBezTo>
                  <a:cubicBezTo>
                    <a:pt x="3806" y="3338"/>
                    <a:pt x="3806" y="3312"/>
                    <a:pt x="3806" y="3285"/>
                  </a:cubicBezTo>
                  <a:cubicBezTo>
                    <a:pt x="3806" y="3267"/>
                    <a:pt x="3806" y="3241"/>
                    <a:pt x="3798" y="3214"/>
                  </a:cubicBezTo>
                  <a:lnTo>
                    <a:pt x="3798" y="3214"/>
                  </a:lnTo>
                  <a:cubicBezTo>
                    <a:pt x="3815" y="3223"/>
                    <a:pt x="3815" y="3250"/>
                    <a:pt x="3806" y="3267"/>
                  </a:cubicBezTo>
                  <a:cubicBezTo>
                    <a:pt x="3824" y="3232"/>
                    <a:pt x="3824" y="3206"/>
                    <a:pt x="3815" y="3170"/>
                  </a:cubicBezTo>
                  <a:cubicBezTo>
                    <a:pt x="3815" y="3161"/>
                    <a:pt x="3806" y="3144"/>
                    <a:pt x="3806" y="3135"/>
                  </a:cubicBezTo>
                  <a:cubicBezTo>
                    <a:pt x="3798" y="3117"/>
                    <a:pt x="3789" y="3100"/>
                    <a:pt x="3780" y="3091"/>
                  </a:cubicBezTo>
                  <a:cubicBezTo>
                    <a:pt x="3762" y="3064"/>
                    <a:pt x="3753" y="3038"/>
                    <a:pt x="3736" y="3011"/>
                  </a:cubicBezTo>
                  <a:cubicBezTo>
                    <a:pt x="3727" y="2985"/>
                    <a:pt x="3718" y="2958"/>
                    <a:pt x="3727" y="2932"/>
                  </a:cubicBezTo>
                  <a:cubicBezTo>
                    <a:pt x="3700" y="2914"/>
                    <a:pt x="3700" y="2897"/>
                    <a:pt x="3700" y="2870"/>
                  </a:cubicBezTo>
                  <a:cubicBezTo>
                    <a:pt x="3700" y="2867"/>
                    <a:pt x="3700" y="2864"/>
                    <a:pt x="3700" y="2861"/>
                  </a:cubicBezTo>
                  <a:cubicBezTo>
                    <a:pt x="3692" y="2852"/>
                    <a:pt x="3692" y="2844"/>
                    <a:pt x="3683" y="2835"/>
                  </a:cubicBezTo>
                  <a:cubicBezTo>
                    <a:pt x="3674" y="2826"/>
                    <a:pt x="3665" y="2808"/>
                    <a:pt x="3656" y="2799"/>
                  </a:cubicBezTo>
                  <a:lnTo>
                    <a:pt x="3683" y="2773"/>
                  </a:lnTo>
                  <a:cubicBezTo>
                    <a:pt x="3683" y="2773"/>
                    <a:pt x="3674" y="2764"/>
                    <a:pt x="3674" y="2764"/>
                  </a:cubicBezTo>
                  <a:cubicBezTo>
                    <a:pt x="3674" y="2755"/>
                    <a:pt x="3671" y="2751"/>
                    <a:pt x="3666" y="2751"/>
                  </a:cubicBezTo>
                  <a:cubicBezTo>
                    <a:pt x="3657" y="2751"/>
                    <a:pt x="3641" y="2764"/>
                    <a:pt x="3630" y="2782"/>
                  </a:cubicBezTo>
                  <a:cubicBezTo>
                    <a:pt x="3621" y="2764"/>
                    <a:pt x="3612" y="2764"/>
                    <a:pt x="3594" y="2755"/>
                  </a:cubicBezTo>
                  <a:cubicBezTo>
                    <a:pt x="3612" y="2729"/>
                    <a:pt x="3603" y="2720"/>
                    <a:pt x="3586" y="2702"/>
                  </a:cubicBezTo>
                  <a:cubicBezTo>
                    <a:pt x="3577" y="2685"/>
                    <a:pt x="3559" y="2667"/>
                    <a:pt x="3577" y="2640"/>
                  </a:cubicBezTo>
                  <a:cubicBezTo>
                    <a:pt x="3568" y="2640"/>
                    <a:pt x="3550" y="2632"/>
                    <a:pt x="3541" y="2623"/>
                  </a:cubicBezTo>
                  <a:cubicBezTo>
                    <a:pt x="3533" y="2614"/>
                    <a:pt x="3515" y="2596"/>
                    <a:pt x="3497" y="2587"/>
                  </a:cubicBezTo>
                  <a:cubicBezTo>
                    <a:pt x="3478" y="2568"/>
                    <a:pt x="3455" y="2554"/>
                    <a:pt x="3433" y="2554"/>
                  </a:cubicBezTo>
                  <a:cubicBezTo>
                    <a:pt x="3427" y="2554"/>
                    <a:pt x="3422" y="2555"/>
                    <a:pt x="3416" y="2557"/>
                  </a:cubicBezTo>
                  <a:lnTo>
                    <a:pt x="3416" y="2557"/>
                  </a:lnTo>
                  <a:cubicBezTo>
                    <a:pt x="3407" y="2531"/>
                    <a:pt x="3390" y="2499"/>
                    <a:pt x="3356" y="2490"/>
                  </a:cubicBezTo>
                  <a:lnTo>
                    <a:pt x="3383" y="2455"/>
                  </a:lnTo>
                  <a:lnTo>
                    <a:pt x="3294" y="2446"/>
                  </a:lnTo>
                  <a:cubicBezTo>
                    <a:pt x="3287" y="2408"/>
                    <a:pt x="3286" y="2383"/>
                    <a:pt x="3320" y="2383"/>
                  </a:cubicBezTo>
                  <a:cubicBezTo>
                    <a:pt x="3326" y="2383"/>
                    <a:pt x="3332" y="2383"/>
                    <a:pt x="3338" y="2384"/>
                  </a:cubicBezTo>
                  <a:cubicBezTo>
                    <a:pt x="3285" y="2367"/>
                    <a:pt x="3268" y="2358"/>
                    <a:pt x="3250" y="2349"/>
                  </a:cubicBezTo>
                  <a:cubicBezTo>
                    <a:pt x="3232" y="2340"/>
                    <a:pt x="3224" y="2331"/>
                    <a:pt x="3171" y="2323"/>
                  </a:cubicBezTo>
                  <a:lnTo>
                    <a:pt x="3197" y="2305"/>
                  </a:lnTo>
                  <a:cubicBezTo>
                    <a:pt x="3171" y="2278"/>
                    <a:pt x="3118" y="2278"/>
                    <a:pt x="3118" y="2252"/>
                  </a:cubicBezTo>
                  <a:cubicBezTo>
                    <a:pt x="3118" y="2208"/>
                    <a:pt x="3056" y="2146"/>
                    <a:pt x="2985" y="2084"/>
                  </a:cubicBezTo>
                  <a:cubicBezTo>
                    <a:pt x="2923" y="2022"/>
                    <a:pt x="2844" y="1952"/>
                    <a:pt x="2791" y="1881"/>
                  </a:cubicBezTo>
                  <a:cubicBezTo>
                    <a:pt x="2785" y="1900"/>
                    <a:pt x="2780" y="1907"/>
                    <a:pt x="2776" y="1907"/>
                  </a:cubicBezTo>
                  <a:cubicBezTo>
                    <a:pt x="2762" y="1907"/>
                    <a:pt x="2750" y="1838"/>
                    <a:pt x="2726" y="1838"/>
                  </a:cubicBezTo>
                  <a:cubicBezTo>
                    <a:pt x="2722" y="1838"/>
                    <a:pt x="2717" y="1840"/>
                    <a:pt x="2711" y="1846"/>
                  </a:cubicBezTo>
                  <a:cubicBezTo>
                    <a:pt x="2719" y="1831"/>
                    <a:pt x="2714" y="1809"/>
                    <a:pt x="2729" y="1809"/>
                  </a:cubicBezTo>
                  <a:cubicBezTo>
                    <a:pt x="2731" y="1809"/>
                    <a:pt x="2734" y="1809"/>
                    <a:pt x="2738" y="1810"/>
                  </a:cubicBezTo>
                  <a:cubicBezTo>
                    <a:pt x="2663" y="1769"/>
                    <a:pt x="2659" y="1704"/>
                    <a:pt x="2592" y="1704"/>
                  </a:cubicBezTo>
                  <a:cubicBezTo>
                    <a:pt x="2588" y="1704"/>
                    <a:pt x="2584" y="1704"/>
                    <a:pt x="2579" y="1705"/>
                  </a:cubicBezTo>
                  <a:cubicBezTo>
                    <a:pt x="2588" y="1687"/>
                    <a:pt x="2614" y="1696"/>
                    <a:pt x="2614" y="1678"/>
                  </a:cubicBezTo>
                  <a:cubicBezTo>
                    <a:pt x="2606" y="1678"/>
                    <a:pt x="2579" y="1678"/>
                    <a:pt x="2588" y="1660"/>
                  </a:cubicBezTo>
                  <a:cubicBezTo>
                    <a:pt x="2588" y="1657"/>
                    <a:pt x="2590" y="1656"/>
                    <a:pt x="2593" y="1656"/>
                  </a:cubicBezTo>
                  <a:cubicBezTo>
                    <a:pt x="2600" y="1656"/>
                    <a:pt x="2611" y="1660"/>
                    <a:pt x="2623" y="1660"/>
                  </a:cubicBezTo>
                  <a:cubicBezTo>
                    <a:pt x="2600" y="1643"/>
                    <a:pt x="2580" y="1636"/>
                    <a:pt x="2562" y="1636"/>
                  </a:cubicBezTo>
                  <a:cubicBezTo>
                    <a:pt x="2524" y="1636"/>
                    <a:pt x="2494" y="1666"/>
                    <a:pt x="2464" y="1696"/>
                  </a:cubicBezTo>
                  <a:cubicBezTo>
                    <a:pt x="2450" y="1654"/>
                    <a:pt x="2437" y="1640"/>
                    <a:pt x="2406" y="1640"/>
                  </a:cubicBezTo>
                  <a:cubicBezTo>
                    <a:pt x="2397" y="1640"/>
                    <a:pt x="2387" y="1641"/>
                    <a:pt x="2376" y="1643"/>
                  </a:cubicBezTo>
                  <a:cubicBezTo>
                    <a:pt x="2376" y="1624"/>
                    <a:pt x="2372" y="1605"/>
                    <a:pt x="2388" y="1605"/>
                  </a:cubicBezTo>
                  <a:cubicBezTo>
                    <a:pt x="2394" y="1605"/>
                    <a:pt x="2405" y="1608"/>
                    <a:pt x="2420" y="1616"/>
                  </a:cubicBezTo>
                  <a:cubicBezTo>
                    <a:pt x="2397" y="1593"/>
                    <a:pt x="2314" y="1504"/>
                    <a:pt x="2275" y="1504"/>
                  </a:cubicBezTo>
                  <a:cubicBezTo>
                    <a:pt x="2269" y="1504"/>
                    <a:pt x="2265" y="1506"/>
                    <a:pt x="2261" y="1510"/>
                  </a:cubicBezTo>
                  <a:cubicBezTo>
                    <a:pt x="2261" y="1501"/>
                    <a:pt x="2226" y="1484"/>
                    <a:pt x="2217" y="1484"/>
                  </a:cubicBezTo>
                  <a:cubicBezTo>
                    <a:pt x="2164" y="1440"/>
                    <a:pt x="2164" y="1431"/>
                    <a:pt x="2111" y="1395"/>
                  </a:cubicBezTo>
                  <a:lnTo>
                    <a:pt x="2111" y="1395"/>
                  </a:lnTo>
                  <a:lnTo>
                    <a:pt x="2120" y="1413"/>
                  </a:lnTo>
                  <a:cubicBezTo>
                    <a:pt x="2110" y="1418"/>
                    <a:pt x="2102" y="1420"/>
                    <a:pt x="2095" y="1420"/>
                  </a:cubicBezTo>
                  <a:cubicBezTo>
                    <a:pt x="2065" y="1420"/>
                    <a:pt x="2058" y="1382"/>
                    <a:pt x="2023" y="1360"/>
                  </a:cubicBezTo>
                  <a:cubicBezTo>
                    <a:pt x="1952" y="1254"/>
                    <a:pt x="1970" y="1342"/>
                    <a:pt x="1908" y="1228"/>
                  </a:cubicBezTo>
                  <a:lnTo>
                    <a:pt x="1890" y="1263"/>
                  </a:lnTo>
                  <a:cubicBezTo>
                    <a:pt x="1882" y="1271"/>
                    <a:pt x="1876" y="1274"/>
                    <a:pt x="1869" y="1274"/>
                  </a:cubicBezTo>
                  <a:cubicBezTo>
                    <a:pt x="1833" y="1274"/>
                    <a:pt x="1818" y="1163"/>
                    <a:pt x="1758" y="1148"/>
                  </a:cubicBezTo>
                  <a:lnTo>
                    <a:pt x="1758" y="1148"/>
                  </a:lnTo>
                  <a:lnTo>
                    <a:pt x="1767" y="1175"/>
                  </a:lnTo>
                  <a:cubicBezTo>
                    <a:pt x="1723" y="1175"/>
                    <a:pt x="1740" y="1025"/>
                    <a:pt x="1714" y="998"/>
                  </a:cubicBezTo>
                  <a:cubicBezTo>
                    <a:pt x="1714" y="995"/>
                    <a:pt x="1716" y="994"/>
                    <a:pt x="1719" y="994"/>
                  </a:cubicBezTo>
                  <a:cubicBezTo>
                    <a:pt x="1725" y="994"/>
                    <a:pt x="1737" y="998"/>
                    <a:pt x="1749" y="998"/>
                  </a:cubicBezTo>
                  <a:cubicBezTo>
                    <a:pt x="1734" y="971"/>
                    <a:pt x="1724" y="962"/>
                    <a:pt x="1716" y="962"/>
                  </a:cubicBezTo>
                  <a:cubicBezTo>
                    <a:pt x="1700" y="962"/>
                    <a:pt x="1691" y="999"/>
                    <a:pt x="1667" y="999"/>
                  </a:cubicBezTo>
                  <a:cubicBezTo>
                    <a:pt x="1660" y="999"/>
                    <a:pt x="1652" y="996"/>
                    <a:pt x="1643" y="989"/>
                  </a:cubicBezTo>
                  <a:cubicBezTo>
                    <a:pt x="1643" y="963"/>
                    <a:pt x="1696" y="954"/>
                    <a:pt x="1652" y="919"/>
                  </a:cubicBezTo>
                  <a:cubicBezTo>
                    <a:pt x="1652" y="892"/>
                    <a:pt x="1493" y="901"/>
                    <a:pt x="1466" y="822"/>
                  </a:cubicBezTo>
                  <a:cubicBezTo>
                    <a:pt x="1466" y="837"/>
                    <a:pt x="1466" y="859"/>
                    <a:pt x="1444" y="859"/>
                  </a:cubicBezTo>
                  <a:cubicBezTo>
                    <a:pt x="1440" y="859"/>
                    <a:pt x="1436" y="858"/>
                    <a:pt x="1431" y="857"/>
                  </a:cubicBezTo>
                  <a:cubicBezTo>
                    <a:pt x="1382" y="832"/>
                    <a:pt x="1356" y="731"/>
                    <a:pt x="1295" y="731"/>
                  </a:cubicBezTo>
                  <a:cubicBezTo>
                    <a:pt x="1291" y="731"/>
                    <a:pt x="1286" y="732"/>
                    <a:pt x="1281" y="733"/>
                  </a:cubicBezTo>
                  <a:cubicBezTo>
                    <a:pt x="1281" y="724"/>
                    <a:pt x="1281" y="716"/>
                    <a:pt x="1281" y="716"/>
                  </a:cubicBezTo>
                  <a:cubicBezTo>
                    <a:pt x="1241" y="708"/>
                    <a:pt x="1171" y="670"/>
                    <a:pt x="1133" y="670"/>
                  </a:cubicBezTo>
                  <a:cubicBezTo>
                    <a:pt x="1129" y="670"/>
                    <a:pt x="1125" y="671"/>
                    <a:pt x="1122" y="671"/>
                  </a:cubicBezTo>
                  <a:cubicBezTo>
                    <a:pt x="1157" y="548"/>
                    <a:pt x="884" y="574"/>
                    <a:pt x="946" y="477"/>
                  </a:cubicBezTo>
                  <a:lnTo>
                    <a:pt x="840" y="415"/>
                  </a:lnTo>
                  <a:lnTo>
                    <a:pt x="848" y="407"/>
                  </a:lnTo>
                  <a:cubicBezTo>
                    <a:pt x="822" y="380"/>
                    <a:pt x="795" y="362"/>
                    <a:pt x="769" y="362"/>
                  </a:cubicBezTo>
                  <a:lnTo>
                    <a:pt x="707" y="362"/>
                  </a:lnTo>
                  <a:cubicBezTo>
                    <a:pt x="689" y="336"/>
                    <a:pt x="716" y="336"/>
                    <a:pt x="716" y="336"/>
                  </a:cubicBezTo>
                  <a:cubicBezTo>
                    <a:pt x="689" y="309"/>
                    <a:pt x="663" y="283"/>
                    <a:pt x="645" y="265"/>
                  </a:cubicBezTo>
                  <a:cubicBezTo>
                    <a:pt x="636" y="256"/>
                    <a:pt x="619" y="256"/>
                    <a:pt x="610" y="248"/>
                  </a:cubicBezTo>
                  <a:cubicBezTo>
                    <a:pt x="601" y="239"/>
                    <a:pt x="592" y="239"/>
                    <a:pt x="584" y="230"/>
                  </a:cubicBezTo>
                  <a:cubicBezTo>
                    <a:pt x="548" y="212"/>
                    <a:pt x="513" y="203"/>
                    <a:pt x="460" y="203"/>
                  </a:cubicBezTo>
                  <a:cubicBezTo>
                    <a:pt x="460" y="186"/>
                    <a:pt x="451" y="168"/>
                    <a:pt x="442" y="150"/>
                  </a:cubicBezTo>
                  <a:cubicBezTo>
                    <a:pt x="433" y="150"/>
                    <a:pt x="372" y="80"/>
                    <a:pt x="283" y="9"/>
                  </a:cubicBezTo>
                  <a:cubicBezTo>
                    <a:pt x="257" y="0"/>
                    <a:pt x="239" y="0"/>
                    <a:pt x="213" y="0"/>
                  </a:cubicBezTo>
                  <a:cubicBezTo>
                    <a:pt x="195" y="0"/>
                    <a:pt x="177" y="9"/>
                    <a:pt x="160" y="18"/>
                  </a:cubicBezTo>
                  <a:cubicBezTo>
                    <a:pt x="160" y="9"/>
                    <a:pt x="160" y="0"/>
                    <a:pt x="1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61"/>
            <p:cNvSpPr/>
            <p:nvPr/>
          </p:nvSpPr>
          <p:spPr>
            <a:xfrm>
              <a:off x="4043861" y="2203500"/>
              <a:ext cx="2383" cy="3936"/>
            </a:xfrm>
            <a:custGeom>
              <a:rect b="b" l="l" r="r" t="t"/>
              <a:pathLst>
                <a:path extrusionOk="0" h="19" w="9">
                  <a:moveTo>
                    <a:pt x="9" y="1"/>
                  </a:moveTo>
                  <a:cubicBezTo>
                    <a:pt x="0" y="1"/>
                    <a:pt x="0" y="10"/>
                    <a:pt x="0" y="18"/>
                  </a:cubicBezTo>
                  <a:cubicBezTo>
                    <a:pt x="0" y="10"/>
                    <a:pt x="9" y="10"/>
                    <a:pt x="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1"/>
            <p:cNvSpPr/>
            <p:nvPr/>
          </p:nvSpPr>
          <p:spPr>
            <a:xfrm>
              <a:off x="3569076" y="1949284"/>
              <a:ext cx="265" cy="2072"/>
            </a:xfrm>
            <a:custGeom>
              <a:rect b="b" l="l" r="r" t="t"/>
              <a:pathLst>
                <a:path extrusionOk="0" h="10" w="1">
                  <a:moveTo>
                    <a:pt x="1" y="0"/>
                  </a:moveTo>
                  <a:lnTo>
                    <a:pt x="1" y="0"/>
                  </a:lnTo>
                  <a:cubicBezTo>
                    <a:pt x="1" y="9"/>
                    <a:pt x="1" y="9"/>
                    <a:pt x="1" y="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1"/>
            <p:cNvSpPr/>
            <p:nvPr/>
          </p:nvSpPr>
          <p:spPr>
            <a:xfrm>
              <a:off x="4373536" y="2585962"/>
              <a:ext cx="7150" cy="5594"/>
            </a:xfrm>
            <a:custGeom>
              <a:rect b="b" l="l" r="r" t="t"/>
              <a:pathLst>
                <a:path extrusionOk="0" h="27" w="27">
                  <a:moveTo>
                    <a:pt x="0" y="27"/>
                  </a:moveTo>
                  <a:cubicBezTo>
                    <a:pt x="9" y="9"/>
                    <a:pt x="18" y="0"/>
                    <a:pt x="27" y="0"/>
                  </a:cubicBezTo>
                  <a:cubicBezTo>
                    <a:pt x="18" y="0"/>
                    <a:pt x="9" y="9"/>
                    <a:pt x="0" y="2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1"/>
            <p:cNvSpPr/>
            <p:nvPr/>
          </p:nvSpPr>
          <p:spPr>
            <a:xfrm>
              <a:off x="4212008" y="2867733"/>
              <a:ext cx="12181" cy="7459"/>
            </a:xfrm>
            <a:custGeom>
              <a:rect b="b" l="l" r="r" t="t"/>
              <a:pathLst>
                <a:path extrusionOk="0" h="36" w="46">
                  <a:moveTo>
                    <a:pt x="45" y="0"/>
                  </a:moveTo>
                  <a:cubicBezTo>
                    <a:pt x="27" y="9"/>
                    <a:pt x="10" y="9"/>
                    <a:pt x="1" y="9"/>
                  </a:cubicBezTo>
                  <a:cubicBezTo>
                    <a:pt x="1" y="15"/>
                    <a:pt x="10" y="21"/>
                    <a:pt x="9" y="28"/>
                  </a:cubicBezTo>
                  <a:lnTo>
                    <a:pt x="9" y="28"/>
                  </a:lnTo>
                  <a:cubicBezTo>
                    <a:pt x="22" y="15"/>
                    <a:pt x="30" y="7"/>
                    <a:pt x="45" y="0"/>
                  </a:cubicBezTo>
                  <a:close/>
                  <a:moveTo>
                    <a:pt x="9" y="28"/>
                  </a:moveTo>
                  <a:cubicBezTo>
                    <a:pt x="6" y="30"/>
                    <a:pt x="4" y="33"/>
                    <a:pt x="1" y="35"/>
                  </a:cubicBezTo>
                  <a:cubicBezTo>
                    <a:pt x="6" y="33"/>
                    <a:pt x="8" y="30"/>
                    <a:pt x="9" y="2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1"/>
            <p:cNvSpPr/>
            <p:nvPr/>
          </p:nvSpPr>
          <p:spPr>
            <a:xfrm>
              <a:off x="4081198" y="2854888"/>
              <a:ext cx="14299" cy="5594"/>
            </a:xfrm>
            <a:custGeom>
              <a:rect b="b" l="l" r="r" t="t"/>
              <a:pathLst>
                <a:path extrusionOk="0" h="27" w="54">
                  <a:moveTo>
                    <a:pt x="27" y="0"/>
                  </a:moveTo>
                  <a:lnTo>
                    <a:pt x="27" y="0"/>
                  </a:lnTo>
                  <a:cubicBezTo>
                    <a:pt x="18" y="9"/>
                    <a:pt x="9" y="9"/>
                    <a:pt x="0" y="9"/>
                  </a:cubicBezTo>
                  <a:lnTo>
                    <a:pt x="9" y="27"/>
                  </a:lnTo>
                  <a:cubicBezTo>
                    <a:pt x="36" y="18"/>
                    <a:pt x="53" y="9"/>
                    <a:pt x="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5" name="Google Shape;10255;p61"/>
            <p:cNvSpPr/>
            <p:nvPr/>
          </p:nvSpPr>
          <p:spPr>
            <a:xfrm>
              <a:off x="4169905" y="2853230"/>
              <a:ext cx="19066" cy="8494"/>
            </a:xfrm>
            <a:custGeom>
              <a:rect b="b" l="l" r="r" t="t"/>
              <a:pathLst>
                <a:path extrusionOk="0" h="41" w="72">
                  <a:moveTo>
                    <a:pt x="54" y="1"/>
                  </a:moveTo>
                  <a:cubicBezTo>
                    <a:pt x="41" y="1"/>
                    <a:pt x="26" y="10"/>
                    <a:pt x="10" y="20"/>
                  </a:cubicBezTo>
                  <a:lnTo>
                    <a:pt x="10" y="20"/>
                  </a:lnTo>
                  <a:cubicBezTo>
                    <a:pt x="10" y="19"/>
                    <a:pt x="10" y="18"/>
                    <a:pt x="10" y="17"/>
                  </a:cubicBezTo>
                  <a:cubicBezTo>
                    <a:pt x="1" y="17"/>
                    <a:pt x="1" y="26"/>
                    <a:pt x="1" y="26"/>
                  </a:cubicBezTo>
                  <a:cubicBezTo>
                    <a:pt x="4" y="24"/>
                    <a:pt x="7" y="22"/>
                    <a:pt x="10" y="20"/>
                  </a:cubicBezTo>
                  <a:lnTo>
                    <a:pt x="10" y="20"/>
                  </a:lnTo>
                  <a:cubicBezTo>
                    <a:pt x="10" y="35"/>
                    <a:pt x="16" y="41"/>
                    <a:pt x="23" y="41"/>
                  </a:cubicBezTo>
                  <a:cubicBezTo>
                    <a:pt x="36" y="41"/>
                    <a:pt x="55" y="24"/>
                    <a:pt x="72" y="8"/>
                  </a:cubicBezTo>
                  <a:cubicBezTo>
                    <a:pt x="66" y="3"/>
                    <a:pt x="61" y="1"/>
                    <a:pt x="54"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6" name="Google Shape;10256;p61"/>
            <p:cNvSpPr/>
            <p:nvPr/>
          </p:nvSpPr>
          <p:spPr>
            <a:xfrm>
              <a:off x="4160637" y="2858410"/>
              <a:ext cx="7414" cy="3729"/>
            </a:xfrm>
            <a:custGeom>
              <a:rect b="b" l="l" r="r" t="t"/>
              <a:pathLst>
                <a:path extrusionOk="0" h="18" w="28">
                  <a:moveTo>
                    <a:pt x="27" y="1"/>
                  </a:moveTo>
                  <a:lnTo>
                    <a:pt x="27" y="1"/>
                  </a:lnTo>
                  <a:cubicBezTo>
                    <a:pt x="23" y="3"/>
                    <a:pt x="19" y="5"/>
                    <a:pt x="16" y="8"/>
                  </a:cubicBezTo>
                  <a:lnTo>
                    <a:pt x="16" y="8"/>
                  </a:lnTo>
                  <a:cubicBezTo>
                    <a:pt x="20" y="7"/>
                    <a:pt x="24" y="4"/>
                    <a:pt x="27" y="1"/>
                  </a:cubicBezTo>
                  <a:close/>
                  <a:moveTo>
                    <a:pt x="16" y="8"/>
                  </a:moveTo>
                  <a:lnTo>
                    <a:pt x="16" y="8"/>
                  </a:lnTo>
                  <a:cubicBezTo>
                    <a:pt x="11" y="10"/>
                    <a:pt x="6" y="10"/>
                    <a:pt x="1" y="10"/>
                  </a:cubicBezTo>
                  <a:cubicBezTo>
                    <a:pt x="1" y="15"/>
                    <a:pt x="2" y="17"/>
                    <a:pt x="3" y="17"/>
                  </a:cubicBezTo>
                  <a:cubicBezTo>
                    <a:pt x="6" y="17"/>
                    <a:pt x="10" y="13"/>
                    <a:pt x="16" y="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1"/>
            <p:cNvSpPr/>
            <p:nvPr/>
          </p:nvSpPr>
          <p:spPr>
            <a:xfrm>
              <a:off x="4277679" y="2828782"/>
              <a:ext cx="13770" cy="12845"/>
            </a:xfrm>
            <a:custGeom>
              <a:rect b="b" l="l" r="r" t="t"/>
              <a:pathLst>
                <a:path extrusionOk="0" h="62" w="52">
                  <a:moveTo>
                    <a:pt x="45" y="0"/>
                  </a:moveTo>
                  <a:cubicBezTo>
                    <a:pt x="40" y="0"/>
                    <a:pt x="32" y="6"/>
                    <a:pt x="18" y="20"/>
                  </a:cubicBezTo>
                  <a:cubicBezTo>
                    <a:pt x="0" y="20"/>
                    <a:pt x="35" y="56"/>
                    <a:pt x="18" y="56"/>
                  </a:cubicBezTo>
                  <a:cubicBezTo>
                    <a:pt x="18" y="60"/>
                    <a:pt x="19" y="61"/>
                    <a:pt x="20" y="61"/>
                  </a:cubicBezTo>
                  <a:cubicBezTo>
                    <a:pt x="26" y="61"/>
                    <a:pt x="38" y="43"/>
                    <a:pt x="44" y="29"/>
                  </a:cubicBezTo>
                  <a:cubicBezTo>
                    <a:pt x="50" y="13"/>
                    <a:pt x="52" y="0"/>
                    <a:pt x="4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8" name="Google Shape;10258;p61"/>
            <p:cNvSpPr/>
            <p:nvPr/>
          </p:nvSpPr>
          <p:spPr>
            <a:xfrm>
              <a:off x="4172289" y="2838313"/>
              <a:ext cx="7414" cy="7666"/>
            </a:xfrm>
            <a:custGeom>
              <a:rect b="b" l="l" r="r" t="t"/>
              <a:pathLst>
                <a:path extrusionOk="0" h="37" w="28">
                  <a:moveTo>
                    <a:pt x="1" y="1"/>
                  </a:moveTo>
                  <a:lnTo>
                    <a:pt x="27" y="36"/>
                  </a:lnTo>
                  <a:cubicBezTo>
                    <a:pt x="27" y="18"/>
                    <a:pt x="27" y="10"/>
                    <a:pt x="2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9" name="Google Shape;10259;p61"/>
            <p:cNvSpPr/>
            <p:nvPr/>
          </p:nvSpPr>
          <p:spPr>
            <a:xfrm>
              <a:off x="4221541" y="2820081"/>
              <a:ext cx="16682" cy="7459"/>
            </a:xfrm>
            <a:custGeom>
              <a:rect b="b" l="l" r="r" t="t"/>
              <a:pathLst>
                <a:path extrusionOk="0" h="36" w="63">
                  <a:moveTo>
                    <a:pt x="53" y="0"/>
                  </a:moveTo>
                  <a:cubicBezTo>
                    <a:pt x="36" y="9"/>
                    <a:pt x="27" y="9"/>
                    <a:pt x="9" y="18"/>
                  </a:cubicBezTo>
                  <a:cubicBezTo>
                    <a:pt x="9" y="27"/>
                    <a:pt x="9" y="27"/>
                    <a:pt x="0" y="36"/>
                  </a:cubicBezTo>
                  <a:cubicBezTo>
                    <a:pt x="9" y="27"/>
                    <a:pt x="27" y="18"/>
                    <a:pt x="44" y="18"/>
                  </a:cubicBezTo>
                  <a:cubicBezTo>
                    <a:pt x="53" y="9"/>
                    <a:pt x="62" y="0"/>
                    <a:pt x="5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1"/>
            <p:cNvSpPr/>
            <p:nvPr/>
          </p:nvSpPr>
          <p:spPr>
            <a:xfrm>
              <a:off x="4212008" y="2827332"/>
              <a:ext cx="9798" cy="5801"/>
            </a:xfrm>
            <a:custGeom>
              <a:rect b="b" l="l" r="r" t="t"/>
              <a:pathLst>
                <a:path extrusionOk="0" h="28" w="37">
                  <a:moveTo>
                    <a:pt x="36" y="1"/>
                  </a:moveTo>
                  <a:lnTo>
                    <a:pt x="36" y="1"/>
                  </a:lnTo>
                  <a:cubicBezTo>
                    <a:pt x="19" y="10"/>
                    <a:pt x="10" y="18"/>
                    <a:pt x="1" y="27"/>
                  </a:cubicBezTo>
                  <a:cubicBezTo>
                    <a:pt x="10" y="18"/>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1" name="Google Shape;10261;p61"/>
            <p:cNvSpPr/>
            <p:nvPr/>
          </p:nvSpPr>
          <p:spPr>
            <a:xfrm>
              <a:off x="4188706" y="2829197"/>
              <a:ext cx="11916" cy="2072"/>
            </a:xfrm>
            <a:custGeom>
              <a:rect b="b" l="l" r="r" t="t"/>
              <a:pathLst>
                <a:path extrusionOk="0" h="10" w="45">
                  <a:moveTo>
                    <a:pt x="45" y="1"/>
                  </a:moveTo>
                  <a:lnTo>
                    <a:pt x="45" y="1"/>
                  </a:lnTo>
                  <a:cubicBezTo>
                    <a:pt x="36" y="1"/>
                    <a:pt x="18" y="9"/>
                    <a:pt x="1" y="9"/>
                  </a:cubicBezTo>
                  <a:lnTo>
                    <a:pt x="9" y="9"/>
                  </a:lnTo>
                  <a:cubicBezTo>
                    <a:pt x="27" y="9"/>
                    <a:pt x="36" y="1"/>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2" name="Google Shape;10262;p61"/>
            <p:cNvSpPr/>
            <p:nvPr/>
          </p:nvSpPr>
          <p:spPr>
            <a:xfrm>
              <a:off x="4343084" y="2730163"/>
              <a:ext cx="11916" cy="13260"/>
            </a:xfrm>
            <a:custGeom>
              <a:rect b="b" l="l" r="r" t="t"/>
              <a:pathLst>
                <a:path extrusionOk="0" h="64" w="45">
                  <a:moveTo>
                    <a:pt x="32" y="1"/>
                  </a:moveTo>
                  <a:cubicBezTo>
                    <a:pt x="23" y="1"/>
                    <a:pt x="15" y="9"/>
                    <a:pt x="9" y="19"/>
                  </a:cubicBezTo>
                  <a:cubicBezTo>
                    <a:pt x="9" y="37"/>
                    <a:pt x="0" y="64"/>
                    <a:pt x="18" y="64"/>
                  </a:cubicBezTo>
                  <a:cubicBezTo>
                    <a:pt x="27" y="46"/>
                    <a:pt x="36" y="28"/>
                    <a:pt x="45" y="11"/>
                  </a:cubicBezTo>
                  <a:cubicBezTo>
                    <a:pt x="41" y="4"/>
                    <a:pt x="36" y="1"/>
                    <a:pt x="3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1"/>
            <p:cNvSpPr/>
            <p:nvPr/>
          </p:nvSpPr>
          <p:spPr>
            <a:xfrm>
              <a:off x="4298598" y="2748809"/>
              <a:ext cx="9533" cy="7459"/>
            </a:xfrm>
            <a:custGeom>
              <a:rect b="b" l="l" r="r" t="t"/>
              <a:pathLst>
                <a:path extrusionOk="0" h="36" w="36">
                  <a:moveTo>
                    <a:pt x="1" y="0"/>
                  </a:moveTo>
                  <a:lnTo>
                    <a:pt x="1" y="35"/>
                  </a:lnTo>
                  <a:cubicBezTo>
                    <a:pt x="7" y="32"/>
                    <a:pt x="10" y="31"/>
                    <a:pt x="14" y="31"/>
                  </a:cubicBezTo>
                  <a:cubicBezTo>
                    <a:pt x="20" y="31"/>
                    <a:pt x="24" y="35"/>
                    <a:pt x="36" y="35"/>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1"/>
            <p:cNvSpPr/>
            <p:nvPr/>
          </p:nvSpPr>
          <p:spPr>
            <a:xfrm>
              <a:off x="4315280" y="2719182"/>
              <a:ext cx="9533" cy="13260"/>
            </a:xfrm>
            <a:custGeom>
              <a:rect b="b" l="l" r="r" t="t"/>
              <a:pathLst>
                <a:path extrusionOk="0" h="64" w="36">
                  <a:moveTo>
                    <a:pt x="26" y="0"/>
                  </a:moveTo>
                  <a:cubicBezTo>
                    <a:pt x="23" y="0"/>
                    <a:pt x="18" y="5"/>
                    <a:pt x="8" y="19"/>
                  </a:cubicBezTo>
                  <a:cubicBezTo>
                    <a:pt x="15" y="33"/>
                    <a:pt x="1" y="63"/>
                    <a:pt x="10" y="63"/>
                  </a:cubicBezTo>
                  <a:cubicBezTo>
                    <a:pt x="13" y="63"/>
                    <a:pt x="18" y="61"/>
                    <a:pt x="26" y="55"/>
                  </a:cubicBezTo>
                  <a:cubicBezTo>
                    <a:pt x="26" y="42"/>
                    <a:pt x="35" y="0"/>
                    <a:pt x="2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1"/>
            <p:cNvSpPr/>
            <p:nvPr/>
          </p:nvSpPr>
          <p:spPr>
            <a:xfrm>
              <a:off x="4408490" y="2576846"/>
              <a:ext cx="21449" cy="3729"/>
            </a:xfrm>
            <a:custGeom>
              <a:rect b="b" l="l" r="r" t="t"/>
              <a:pathLst>
                <a:path extrusionOk="0" h="18" w="81">
                  <a:moveTo>
                    <a:pt x="1" y="0"/>
                  </a:moveTo>
                  <a:lnTo>
                    <a:pt x="1" y="9"/>
                  </a:lnTo>
                  <a:lnTo>
                    <a:pt x="80" y="18"/>
                  </a:lnTo>
                  <a:lnTo>
                    <a:pt x="80" y="18"/>
                  </a:ln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6" name="Google Shape;10266;p61"/>
            <p:cNvSpPr/>
            <p:nvPr/>
          </p:nvSpPr>
          <p:spPr>
            <a:xfrm>
              <a:off x="4326667" y="2440933"/>
              <a:ext cx="19066" cy="15332"/>
            </a:xfrm>
            <a:custGeom>
              <a:rect b="b" l="l" r="r" t="t"/>
              <a:pathLst>
                <a:path extrusionOk="0" h="74" w="72">
                  <a:moveTo>
                    <a:pt x="31" y="1"/>
                  </a:moveTo>
                  <a:cubicBezTo>
                    <a:pt x="23" y="1"/>
                    <a:pt x="15" y="6"/>
                    <a:pt x="1" y="20"/>
                  </a:cubicBezTo>
                  <a:cubicBezTo>
                    <a:pt x="4" y="43"/>
                    <a:pt x="12" y="48"/>
                    <a:pt x="21" y="48"/>
                  </a:cubicBezTo>
                  <a:cubicBezTo>
                    <a:pt x="27" y="48"/>
                    <a:pt x="34" y="46"/>
                    <a:pt x="39" y="46"/>
                  </a:cubicBezTo>
                  <a:cubicBezTo>
                    <a:pt x="47" y="46"/>
                    <a:pt x="54" y="50"/>
                    <a:pt x="54" y="73"/>
                  </a:cubicBezTo>
                  <a:cubicBezTo>
                    <a:pt x="70" y="73"/>
                    <a:pt x="56" y="28"/>
                    <a:pt x="68" y="28"/>
                  </a:cubicBezTo>
                  <a:cubicBezTo>
                    <a:pt x="69" y="28"/>
                    <a:pt x="70" y="28"/>
                    <a:pt x="71" y="29"/>
                  </a:cubicBezTo>
                  <a:cubicBezTo>
                    <a:pt x="50" y="13"/>
                    <a:pt x="42" y="1"/>
                    <a:pt x="3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7" name="Google Shape;10267;p61"/>
            <p:cNvSpPr/>
            <p:nvPr/>
          </p:nvSpPr>
          <p:spPr>
            <a:xfrm>
              <a:off x="4345467" y="2446941"/>
              <a:ext cx="4766" cy="1865"/>
            </a:xfrm>
            <a:custGeom>
              <a:rect b="b" l="l" r="r" t="t"/>
              <a:pathLst>
                <a:path extrusionOk="0" h="9" w="18">
                  <a:moveTo>
                    <a:pt x="0" y="0"/>
                  </a:moveTo>
                  <a:cubicBezTo>
                    <a:pt x="9" y="9"/>
                    <a:pt x="9" y="9"/>
                    <a:pt x="18" y="9"/>
                  </a:cubicBezTo>
                  <a:cubicBezTo>
                    <a:pt x="9" y="9"/>
                    <a:pt x="9"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1"/>
            <p:cNvSpPr/>
            <p:nvPr/>
          </p:nvSpPr>
          <p:spPr>
            <a:xfrm>
              <a:off x="3648516" y="2706751"/>
              <a:ext cx="2648" cy="10981"/>
            </a:xfrm>
            <a:custGeom>
              <a:rect b="b" l="l" r="r" t="t"/>
              <a:pathLst>
                <a:path extrusionOk="0" h="53" w="10">
                  <a:moveTo>
                    <a:pt x="1" y="0"/>
                  </a:moveTo>
                  <a:cubicBezTo>
                    <a:pt x="1" y="18"/>
                    <a:pt x="1" y="35"/>
                    <a:pt x="1" y="53"/>
                  </a:cubicBezTo>
                  <a:cubicBezTo>
                    <a:pt x="10" y="35"/>
                    <a:pt x="10" y="26"/>
                    <a:pt x="10" y="9"/>
                  </a:cubicBezTo>
                  <a:lnTo>
                    <a:pt x="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9" name="Google Shape;10269;p61"/>
            <p:cNvSpPr/>
            <p:nvPr/>
          </p:nvSpPr>
          <p:spPr>
            <a:xfrm>
              <a:off x="3662550" y="2719389"/>
              <a:ext cx="14299" cy="7666"/>
            </a:xfrm>
            <a:custGeom>
              <a:rect b="b" l="l" r="r" t="t"/>
              <a:pathLst>
                <a:path extrusionOk="0" h="37" w="54">
                  <a:moveTo>
                    <a:pt x="36" y="1"/>
                  </a:moveTo>
                  <a:lnTo>
                    <a:pt x="1" y="27"/>
                  </a:lnTo>
                  <a:cubicBezTo>
                    <a:pt x="19" y="36"/>
                    <a:pt x="36" y="36"/>
                    <a:pt x="54" y="36"/>
                  </a:cubicBezTo>
                  <a:cubicBezTo>
                    <a:pt x="45" y="27"/>
                    <a:pt x="27" y="10"/>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0" name="Google Shape;10270;p61"/>
            <p:cNvSpPr/>
            <p:nvPr/>
          </p:nvSpPr>
          <p:spPr>
            <a:xfrm>
              <a:off x="3819311" y="2099286"/>
              <a:ext cx="7150" cy="9323"/>
            </a:xfrm>
            <a:custGeom>
              <a:rect b="b" l="l" r="r" t="t"/>
              <a:pathLst>
                <a:path extrusionOk="0" h="45" w="27">
                  <a:moveTo>
                    <a:pt x="1" y="1"/>
                  </a:moveTo>
                  <a:lnTo>
                    <a:pt x="18" y="45"/>
                  </a:lnTo>
                  <a:lnTo>
                    <a:pt x="27" y="36"/>
                  </a:lnTo>
                  <a:cubicBezTo>
                    <a:pt x="27" y="18"/>
                    <a:pt x="18" y="18"/>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1"/>
            <p:cNvSpPr/>
            <p:nvPr/>
          </p:nvSpPr>
          <p:spPr>
            <a:xfrm>
              <a:off x="3704653" y="2022420"/>
              <a:ext cx="5031" cy="11188"/>
            </a:xfrm>
            <a:custGeom>
              <a:rect b="b" l="l" r="r" t="t"/>
              <a:pathLst>
                <a:path extrusionOk="0" h="54" w="19">
                  <a:moveTo>
                    <a:pt x="19" y="1"/>
                  </a:moveTo>
                  <a:lnTo>
                    <a:pt x="1" y="45"/>
                  </a:lnTo>
                  <a:lnTo>
                    <a:pt x="10" y="54"/>
                  </a:lnTo>
                  <a:lnTo>
                    <a:pt x="1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1"/>
            <p:cNvSpPr/>
            <p:nvPr/>
          </p:nvSpPr>
          <p:spPr>
            <a:xfrm>
              <a:off x="3592643" y="1977876"/>
              <a:ext cx="14034" cy="9945"/>
            </a:xfrm>
            <a:custGeom>
              <a:rect b="b" l="l" r="r" t="t"/>
              <a:pathLst>
                <a:path extrusionOk="0" h="48" w="53">
                  <a:moveTo>
                    <a:pt x="16" y="0"/>
                  </a:moveTo>
                  <a:cubicBezTo>
                    <a:pt x="12" y="0"/>
                    <a:pt x="8" y="6"/>
                    <a:pt x="0" y="21"/>
                  </a:cubicBezTo>
                  <a:cubicBezTo>
                    <a:pt x="13" y="28"/>
                    <a:pt x="31" y="35"/>
                    <a:pt x="43" y="41"/>
                  </a:cubicBezTo>
                  <a:lnTo>
                    <a:pt x="43" y="41"/>
                  </a:lnTo>
                  <a:cubicBezTo>
                    <a:pt x="27" y="26"/>
                    <a:pt x="24" y="0"/>
                    <a:pt x="16" y="0"/>
                  </a:cubicBezTo>
                  <a:close/>
                  <a:moveTo>
                    <a:pt x="43" y="41"/>
                  </a:moveTo>
                  <a:cubicBezTo>
                    <a:pt x="46" y="44"/>
                    <a:pt x="49" y="46"/>
                    <a:pt x="53" y="48"/>
                  </a:cubicBezTo>
                  <a:cubicBezTo>
                    <a:pt x="51" y="46"/>
                    <a:pt x="47" y="43"/>
                    <a:pt x="43" y="4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1"/>
          <p:cNvGrpSpPr/>
          <p:nvPr/>
        </p:nvGrpSpPr>
        <p:grpSpPr>
          <a:xfrm>
            <a:off x="5107549" y="1445110"/>
            <a:ext cx="2015205" cy="1803005"/>
            <a:chOff x="5107549" y="1445110"/>
            <a:chExt cx="2015205" cy="1803005"/>
          </a:xfrm>
        </p:grpSpPr>
        <p:sp>
          <p:nvSpPr>
            <p:cNvPr id="10274" name="Google Shape;10274;p61"/>
            <p:cNvSpPr/>
            <p:nvPr/>
          </p:nvSpPr>
          <p:spPr>
            <a:xfrm rot="-2509130">
              <a:off x="5449807" y="1734641"/>
              <a:ext cx="1369082" cy="1144426"/>
            </a:xfrm>
            <a:custGeom>
              <a:rect b="b" l="l" r="r" t="t"/>
              <a:pathLst>
                <a:path extrusionOk="0" h="22437" w="25060">
                  <a:moveTo>
                    <a:pt x="11296" y="0"/>
                  </a:moveTo>
                  <a:cubicBezTo>
                    <a:pt x="10746" y="0"/>
                    <a:pt x="10170" y="54"/>
                    <a:pt x="9563" y="164"/>
                  </a:cubicBezTo>
                  <a:cubicBezTo>
                    <a:pt x="6756" y="676"/>
                    <a:pt x="3471" y="1701"/>
                    <a:pt x="1581" y="3970"/>
                  </a:cubicBezTo>
                  <a:cubicBezTo>
                    <a:pt x="557" y="5197"/>
                    <a:pt x="1" y="6901"/>
                    <a:pt x="442" y="8447"/>
                  </a:cubicBezTo>
                  <a:cubicBezTo>
                    <a:pt x="804" y="9718"/>
                    <a:pt x="1758" y="10716"/>
                    <a:pt x="2606" y="11723"/>
                  </a:cubicBezTo>
                  <a:cubicBezTo>
                    <a:pt x="5417" y="15112"/>
                    <a:pt x="8507" y="22437"/>
                    <a:pt x="13735" y="22437"/>
                  </a:cubicBezTo>
                  <a:cubicBezTo>
                    <a:pt x="13859" y="22437"/>
                    <a:pt x="13984" y="22433"/>
                    <a:pt x="14111" y="22424"/>
                  </a:cubicBezTo>
                  <a:cubicBezTo>
                    <a:pt x="14720" y="22389"/>
                    <a:pt x="15356" y="22230"/>
                    <a:pt x="16000" y="21921"/>
                  </a:cubicBezTo>
                  <a:cubicBezTo>
                    <a:pt x="20203" y="19952"/>
                    <a:pt x="25060" y="13727"/>
                    <a:pt x="22402" y="8985"/>
                  </a:cubicBezTo>
                  <a:cubicBezTo>
                    <a:pt x="21272" y="6963"/>
                    <a:pt x="19462" y="5083"/>
                    <a:pt x="17916" y="3378"/>
                  </a:cubicBezTo>
                  <a:cubicBezTo>
                    <a:pt x="16007" y="1250"/>
                    <a:pt x="13953" y="0"/>
                    <a:pt x="11296" y="0"/>
                  </a:cubicBezTo>
                  <a:close/>
                </a:path>
              </a:pathLst>
            </a:custGeom>
            <a:solidFill>
              <a:srgbClr val="9BAC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1"/>
            <p:cNvSpPr/>
            <p:nvPr/>
          </p:nvSpPr>
          <p:spPr>
            <a:xfrm rot="-2509130">
              <a:off x="5430365" y="1679375"/>
              <a:ext cx="1369574" cy="1334475"/>
            </a:xfrm>
            <a:custGeom>
              <a:rect b="b" l="l" r="r" t="t"/>
              <a:pathLst>
                <a:path extrusionOk="0" h="26163" w="25069">
                  <a:moveTo>
                    <a:pt x="5979" y="1678"/>
                  </a:moveTo>
                  <a:cubicBezTo>
                    <a:pt x="5961" y="1634"/>
                    <a:pt x="6049" y="1616"/>
                    <a:pt x="6005" y="1554"/>
                  </a:cubicBezTo>
                  <a:lnTo>
                    <a:pt x="6093" y="1519"/>
                  </a:lnTo>
                  <a:cubicBezTo>
                    <a:pt x="6120" y="1545"/>
                    <a:pt x="5996" y="1625"/>
                    <a:pt x="6093" y="1607"/>
                  </a:cubicBezTo>
                  <a:cubicBezTo>
                    <a:pt x="6093" y="1642"/>
                    <a:pt x="6023" y="1660"/>
                    <a:pt x="5979" y="1678"/>
                  </a:cubicBezTo>
                  <a:close/>
                  <a:moveTo>
                    <a:pt x="5643" y="2004"/>
                  </a:moveTo>
                  <a:cubicBezTo>
                    <a:pt x="5643" y="1978"/>
                    <a:pt x="5696" y="1969"/>
                    <a:pt x="5687" y="1934"/>
                  </a:cubicBezTo>
                  <a:cubicBezTo>
                    <a:pt x="5740" y="1881"/>
                    <a:pt x="5749" y="1960"/>
                    <a:pt x="5767" y="1960"/>
                  </a:cubicBezTo>
                  <a:cubicBezTo>
                    <a:pt x="5829" y="1960"/>
                    <a:pt x="5926" y="1854"/>
                    <a:pt x="5943" y="1951"/>
                  </a:cubicBezTo>
                  <a:cubicBezTo>
                    <a:pt x="5820" y="2013"/>
                    <a:pt x="5731" y="2013"/>
                    <a:pt x="5643" y="2004"/>
                  </a:cubicBezTo>
                  <a:close/>
                  <a:moveTo>
                    <a:pt x="5961" y="1634"/>
                  </a:moveTo>
                  <a:lnTo>
                    <a:pt x="5802" y="1687"/>
                  </a:lnTo>
                  <a:cubicBezTo>
                    <a:pt x="5776" y="1616"/>
                    <a:pt x="5952" y="1519"/>
                    <a:pt x="5961" y="1634"/>
                  </a:cubicBezTo>
                  <a:close/>
                  <a:moveTo>
                    <a:pt x="4433" y="2755"/>
                  </a:moveTo>
                  <a:cubicBezTo>
                    <a:pt x="4486" y="2684"/>
                    <a:pt x="4460" y="2675"/>
                    <a:pt x="4566" y="2649"/>
                  </a:cubicBezTo>
                  <a:cubicBezTo>
                    <a:pt x="4619" y="2622"/>
                    <a:pt x="4548" y="2561"/>
                    <a:pt x="4584" y="2525"/>
                  </a:cubicBezTo>
                  <a:lnTo>
                    <a:pt x="4875" y="2384"/>
                  </a:lnTo>
                  <a:cubicBezTo>
                    <a:pt x="4981" y="2358"/>
                    <a:pt x="4840" y="2437"/>
                    <a:pt x="4795" y="2446"/>
                  </a:cubicBezTo>
                  <a:cubicBezTo>
                    <a:pt x="4840" y="2499"/>
                    <a:pt x="4919" y="2446"/>
                    <a:pt x="4946" y="2525"/>
                  </a:cubicBezTo>
                  <a:cubicBezTo>
                    <a:pt x="4999" y="2499"/>
                    <a:pt x="4928" y="2437"/>
                    <a:pt x="4954" y="2402"/>
                  </a:cubicBezTo>
                  <a:cubicBezTo>
                    <a:pt x="5122" y="2296"/>
                    <a:pt x="5193" y="2393"/>
                    <a:pt x="5290" y="2419"/>
                  </a:cubicBezTo>
                  <a:cubicBezTo>
                    <a:pt x="5361" y="2349"/>
                    <a:pt x="5458" y="2313"/>
                    <a:pt x="5537" y="2340"/>
                  </a:cubicBezTo>
                  <a:cubicBezTo>
                    <a:pt x="5431" y="2455"/>
                    <a:pt x="5175" y="2437"/>
                    <a:pt x="5034" y="2481"/>
                  </a:cubicBezTo>
                  <a:cubicBezTo>
                    <a:pt x="5060" y="2499"/>
                    <a:pt x="5113" y="2472"/>
                    <a:pt x="5122" y="2525"/>
                  </a:cubicBezTo>
                  <a:cubicBezTo>
                    <a:pt x="5016" y="2569"/>
                    <a:pt x="4893" y="2631"/>
                    <a:pt x="4848" y="2543"/>
                  </a:cubicBezTo>
                  <a:cubicBezTo>
                    <a:pt x="4654" y="2569"/>
                    <a:pt x="4610" y="2755"/>
                    <a:pt x="4469" y="2826"/>
                  </a:cubicBezTo>
                  <a:cubicBezTo>
                    <a:pt x="4478" y="2817"/>
                    <a:pt x="4416" y="2755"/>
                    <a:pt x="4389" y="2808"/>
                  </a:cubicBezTo>
                  <a:cubicBezTo>
                    <a:pt x="4425" y="2879"/>
                    <a:pt x="4513" y="2799"/>
                    <a:pt x="4522" y="2914"/>
                  </a:cubicBezTo>
                  <a:cubicBezTo>
                    <a:pt x="4407" y="2914"/>
                    <a:pt x="4407" y="3011"/>
                    <a:pt x="4336" y="3046"/>
                  </a:cubicBezTo>
                  <a:cubicBezTo>
                    <a:pt x="4283" y="3082"/>
                    <a:pt x="4222" y="3055"/>
                    <a:pt x="4151" y="3117"/>
                  </a:cubicBezTo>
                  <a:cubicBezTo>
                    <a:pt x="4142" y="3099"/>
                    <a:pt x="4177" y="3082"/>
                    <a:pt x="4195" y="3064"/>
                  </a:cubicBezTo>
                  <a:cubicBezTo>
                    <a:pt x="4257" y="2949"/>
                    <a:pt x="4142" y="2808"/>
                    <a:pt x="4301" y="2711"/>
                  </a:cubicBezTo>
                  <a:cubicBezTo>
                    <a:pt x="4239" y="2773"/>
                    <a:pt x="4310" y="2861"/>
                    <a:pt x="4275" y="2932"/>
                  </a:cubicBezTo>
                  <a:cubicBezTo>
                    <a:pt x="4292" y="2958"/>
                    <a:pt x="4336" y="2923"/>
                    <a:pt x="4372" y="2914"/>
                  </a:cubicBezTo>
                  <a:cubicBezTo>
                    <a:pt x="4363" y="2843"/>
                    <a:pt x="4372" y="2826"/>
                    <a:pt x="4336" y="2711"/>
                  </a:cubicBezTo>
                  <a:cubicBezTo>
                    <a:pt x="4398" y="2667"/>
                    <a:pt x="4416" y="2720"/>
                    <a:pt x="4433" y="2755"/>
                  </a:cubicBezTo>
                  <a:close/>
                  <a:moveTo>
                    <a:pt x="5352" y="1907"/>
                  </a:moveTo>
                  <a:cubicBezTo>
                    <a:pt x="5299" y="1828"/>
                    <a:pt x="5422" y="1766"/>
                    <a:pt x="5484" y="1784"/>
                  </a:cubicBezTo>
                  <a:cubicBezTo>
                    <a:pt x="5502" y="1845"/>
                    <a:pt x="5431" y="1872"/>
                    <a:pt x="5352" y="1907"/>
                  </a:cubicBezTo>
                  <a:close/>
                  <a:moveTo>
                    <a:pt x="4681" y="2207"/>
                  </a:moveTo>
                  <a:lnTo>
                    <a:pt x="4742" y="2181"/>
                  </a:lnTo>
                  <a:cubicBezTo>
                    <a:pt x="4831" y="2110"/>
                    <a:pt x="4857" y="2172"/>
                    <a:pt x="4919" y="2154"/>
                  </a:cubicBezTo>
                  <a:cubicBezTo>
                    <a:pt x="5193" y="2049"/>
                    <a:pt x="4875" y="2181"/>
                    <a:pt x="4848" y="2252"/>
                  </a:cubicBezTo>
                  <a:cubicBezTo>
                    <a:pt x="4795" y="2225"/>
                    <a:pt x="4716" y="2278"/>
                    <a:pt x="4681" y="2207"/>
                  </a:cubicBezTo>
                  <a:close/>
                  <a:moveTo>
                    <a:pt x="5122" y="1951"/>
                  </a:moveTo>
                  <a:cubicBezTo>
                    <a:pt x="5175" y="1907"/>
                    <a:pt x="5210" y="1925"/>
                    <a:pt x="5255" y="1916"/>
                  </a:cubicBezTo>
                  <a:cubicBezTo>
                    <a:pt x="5237" y="1978"/>
                    <a:pt x="5096" y="2004"/>
                    <a:pt x="5184" y="2093"/>
                  </a:cubicBezTo>
                  <a:cubicBezTo>
                    <a:pt x="5113" y="2110"/>
                    <a:pt x="5105" y="1978"/>
                    <a:pt x="5122" y="1951"/>
                  </a:cubicBezTo>
                  <a:close/>
                  <a:moveTo>
                    <a:pt x="5581" y="2031"/>
                  </a:moveTo>
                  <a:cubicBezTo>
                    <a:pt x="5670" y="2004"/>
                    <a:pt x="5617" y="2110"/>
                    <a:pt x="5546" y="2110"/>
                  </a:cubicBezTo>
                  <a:cubicBezTo>
                    <a:pt x="5599" y="2154"/>
                    <a:pt x="5749" y="2013"/>
                    <a:pt x="5802" y="2057"/>
                  </a:cubicBezTo>
                  <a:cubicBezTo>
                    <a:pt x="5758" y="2137"/>
                    <a:pt x="5696" y="2084"/>
                    <a:pt x="5608" y="2163"/>
                  </a:cubicBezTo>
                  <a:cubicBezTo>
                    <a:pt x="5572" y="2110"/>
                    <a:pt x="5484" y="2163"/>
                    <a:pt x="5467" y="2084"/>
                  </a:cubicBezTo>
                  <a:cubicBezTo>
                    <a:pt x="5511" y="2040"/>
                    <a:pt x="5599" y="2110"/>
                    <a:pt x="5581" y="2031"/>
                  </a:cubicBezTo>
                  <a:close/>
                  <a:moveTo>
                    <a:pt x="6208" y="1731"/>
                  </a:moveTo>
                  <a:cubicBezTo>
                    <a:pt x="6279" y="1828"/>
                    <a:pt x="5996" y="1934"/>
                    <a:pt x="5996" y="1819"/>
                  </a:cubicBezTo>
                  <a:cubicBezTo>
                    <a:pt x="6085" y="1810"/>
                    <a:pt x="6129" y="1792"/>
                    <a:pt x="6208" y="1731"/>
                  </a:cubicBezTo>
                  <a:close/>
                  <a:moveTo>
                    <a:pt x="22817" y="9360"/>
                  </a:moveTo>
                  <a:cubicBezTo>
                    <a:pt x="22720" y="9377"/>
                    <a:pt x="22835" y="9466"/>
                    <a:pt x="22852" y="9519"/>
                  </a:cubicBezTo>
                  <a:cubicBezTo>
                    <a:pt x="22799" y="9527"/>
                    <a:pt x="22711" y="9439"/>
                    <a:pt x="22773" y="9386"/>
                  </a:cubicBezTo>
                  <a:cubicBezTo>
                    <a:pt x="22738" y="9342"/>
                    <a:pt x="22685" y="9421"/>
                    <a:pt x="22649" y="9395"/>
                  </a:cubicBezTo>
                  <a:cubicBezTo>
                    <a:pt x="22649" y="9307"/>
                    <a:pt x="22552" y="9254"/>
                    <a:pt x="22535" y="9174"/>
                  </a:cubicBezTo>
                  <a:cubicBezTo>
                    <a:pt x="22535" y="9165"/>
                    <a:pt x="22596" y="9148"/>
                    <a:pt x="22596" y="9130"/>
                  </a:cubicBezTo>
                  <a:cubicBezTo>
                    <a:pt x="22605" y="9104"/>
                    <a:pt x="22464" y="8962"/>
                    <a:pt x="22579" y="8998"/>
                  </a:cubicBezTo>
                  <a:cubicBezTo>
                    <a:pt x="22667" y="9086"/>
                    <a:pt x="22623" y="9139"/>
                    <a:pt x="22614" y="9201"/>
                  </a:cubicBezTo>
                  <a:cubicBezTo>
                    <a:pt x="22658" y="9262"/>
                    <a:pt x="22711" y="9315"/>
                    <a:pt x="22755" y="9324"/>
                  </a:cubicBezTo>
                  <a:cubicBezTo>
                    <a:pt x="22826" y="9227"/>
                    <a:pt x="22702" y="9236"/>
                    <a:pt x="22658" y="9165"/>
                  </a:cubicBezTo>
                  <a:cubicBezTo>
                    <a:pt x="22685" y="9086"/>
                    <a:pt x="22605" y="8971"/>
                    <a:pt x="22508" y="8847"/>
                  </a:cubicBezTo>
                  <a:cubicBezTo>
                    <a:pt x="22411" y="8724"/>
                    <a:pt x="22305" y="8591"/>
                    <a:pt x="22278" y="8485"/>
                  </a:cubicBezTo>
                  <a:cubicBezTo>
                    <a:pt x="22570" y="8830"/>
                    <a:pt x="22888" y="9324"/>
                    <a:pt x="23100" y="9704"/>
                  </a:cubicBezTo>
                  <a:cubicBezTo>
                    <a:pt x="22994" y="9677"/>
                    <a:pt x="22923" y="9377"/>
                    <a:pt x="22817" y="9360"/>
                  </a:cubicBezTo>
                  <a:close/>
                  <a:moveTo>
                    <a:pt x="23638" y="10048"/>
                  </a:moveTo>
                  <a:cubicBezTo>
                    <a:pt x="23753" y="10031"/>
                    <a:pt x="23753" y="10181"/>
                    <a:pt x="23833" y="10243"/>
                  </a:cubicBezTo>
                  <a:cubicBezTo>
                    <a:pt x="23877" y="10278"/>
                    <a:pt x="23859" y="10260"/>
                    <a:pt x="23894" y="10366"/>
                  </a:cubicBezTo>
                  <a:cubicBezTo>
                    <a:pt x="23824" y="10437"/>
                    <a:pt x="23762" y="10357"/>
                    <a:pt x="23718" y="10260"/>
                  </a:cubicBezTo>
                  <a:cubicBezTo>
                    <a:pt x="23674" y="10172"/>
                    <a:pt x="23647" y="10057"/>
                    <a:pt x="23638" y="10048"/>
                  </a:cubicBezTo>
                  <a:close/>
                  <a:moveTo>
                    <a:pt x="23559" y="9757"/>
                  </a:moveTo>
                  <a:cubicBezTo>
                    <a:pt x="23532" y="9748"/>
                    <a:pt x="23470" y="9748"/>
                    <a:pt x="23497" y="9792"/>
                  </a:cubicBezTo>
                  <a:cubicBezTo>
                    <a:pt x="23515" y="9863"/>
                    <a:pt x="23576" y="9836"/>
                    <a:pt x="23559" y="9801"/>
                  </a:cubicBezTo>
                  <a:cubicBezTo>
                    <a:pt x="23656" y="9810"/>
                    <a:pt x="23603" y="9942"/>
                    <a:pt x="23682" y="10022"/>
                  </a:cubicBezTo>
                  <a:lnTo>
                    <a:pt x="23638" y="10048"/>
                  </a:lnTo>
                  <a:cubicBezTo>
                    <a:pt x="23497" y="9836"/>
                    <a:pt x="23303" y="9695"/>
                    <a:pt x="23206" y="9519"/>
                  </a:cubicBezTo>
                  <a:cubicBezTo>
                    <a:pt x="23153" y="9430"/>
                    <a:pt x="23206" y="9377"/>
                    <a:pt x="23091" y="9298"/>
                  </a:cubicBezTo>
                  <a:cubicBezTo>
                    <a:pt x="23100" y="9245"/>
                    <a:pt x="23117" y="9262"/>
                    <a:pt x="23161" y="9254"/>
                  </a:cubicBezTo>
                  <a:cubicBezTo>
                    <a:pt x="23206" y="9192"/>
                    <a:pt x="23126" y="9086"/>
                    <a:pt x="23091" y="8998"/>
                  </a:cubicBezTo>
                  <a:cubicBezTo>
                    <a:pt x="23161" y="8909"/>
                    <a:pt x="23206" y="9236"/>
                    <a:pt x="23232" y="9130"/>
                  </a:cubicBezTo>
                  <a:cubicBezTo>
                    <a:pt x="23338" y="9139"/>
                    <a:pt x="23223" y="9245"/>
                    <a:pt x="23214" y="9289"/>
                  </a:cubicBezTo>
                  <a:cubicBezTo>
                    <a:pt x="23294" y="9333"/>
                    <a:pt x="23214" y="9386"/>
                    <a:pt x="23223" y="9404"/>
                  </a:cubicBezTo>
                  <a:cubicBezTo>
                    <a:pt x="23232" y="9430"/>
                    <a:pt x="23285" y="9474"/>
                    <a:pt x="23294" y="9510"/>
                  </a:cubicBezTo>
                  <a:cubicBezTo>
                    <a:pt x="23294" y="9527"/>
                    <a:pt x="23223" y="9554"/>
                    <a:pt x="23276" y="9589"/>
                  </a:cubicBezTo>
                  <a:cubicBezTo>
                    <a:pt x="23303" y="9616"/>
                    <a:pt x="23312" y="9589"/>
                    <a:pt x="23320" y="9563"/>
                  </a:cubicBezTo>
                  <a:cubicBezTo>
                    <a:pt x="23356" y="9492"/>
                    <a:pt x="23294" y="9501"/>
                    <a:pt x="23285" y="9395"/>
                  </a:cubicBezTo>
                  <a:cubicBezTo>
                    <a:pt x="23285" y="9395"/>
                    <a:pt x="23347" y="9413"/>
                    <a:pt x="23347" y="9395"/>
                  </a:cubicBezTo>
                  <a:cubicBezTo>
                    <a:pt x="23338" y="9333"/>
                    <a:pt x="23206" y="9262"/>
                    <a:pt x="23303" y="9236"/>
                  </a:cubicBezTo>
                  <a:cubicBezTo>
                    <a:pt x="23444" y="9457"/>
                    <a:pt x="23479" y="9589"/>
                    <a:pt x="23559" y="9757"/>
                  </a:cubicBezTo>
                  <a:close/>
                  <a:moveTo>
                    <a:pt x="23462" y="9739"/>
                  </a:moveTo>
                  <a:cubicBezTo>
                    <a:pt x="23435" y="9686"/>
                    <a:pt x="23497" y="9651"/>
                    <a:pt x="23426" y="9580"/>
                  </a:cubicBezTo>
                  <a:cubicBezTo>
                    <a:pt x="23338" y="9589"/>
                    <a:pt x="23391" y="9748"/>
                    <a:pt x="23462" y="9739"/>
                  </a:cubicBezTo>
                  <a:close/>
                  <a:moveTo>
                    <a:pt x="5864" y="2040"/>
                  </a:moveTo>
                  <a:cubicBezTo>
                    <a:pt x="5987" y="1987"/>
                    <a:pt x="6023" y="2084"/>
                    <a:pt x="6164" y="2004"/>
                  </a:cubicBezTo>
                  <a:cubicBezTo>
                    <a:pt x="6111" y="2119"/>
                    <a:pt x="6032" y="2146"/>
                    <a:pt x="5926" y="2102"/>
                  </a:cubicBezTo>
                  <a:cubicBezTo>
                    <a:pt x="5890" y="2181"/>
                    <a:pt x="5776" y="2287"/>
                    <a:pt x="5670" y="2234"/>
                  </a:cubicBezTo>
                  <a:cubicBezTo>
                    <a:pt x="5572" y="2207"/>
                    <a:pt x="5749" y="2216"/>
                    <a:pt x="5820" y="2172"/>
                  </a:cubicBezTo>
                  <a:cubicBezTo>
                    <a:pt x="5873" y="2137"/>
                    <a:pt x="5846" y="2084"/>
                    <a:pt x="5864" y="2040"/>
                  </a:cubicBezTo>
                  <a:close/>
                  <a:moveTo>
                    <a:pt x="24080" y="10578"/>
                  </a:moveTo>
                  <a:cubicBezTo>
                    <a:pt x="24159" y="10693"/>
                    <a:pt x="24089" y="10905"/>
                    <a:pt x="24000" y="10719"/>
                  </a:cubicBezTo>
                  <a:cubicBezTo>
                    <a:pt x="24071" y="10755"/>
                    <a:pt x="24062" y="10728"/>
                    <a:pt x="24062" y="10684"/>
                  </a:cubicBezTo>
                  <a:cubicBezTo>
                    <a:pt x="24053" y="10640"/>
                    <a:pt x="24036" y="10587"/>
                    <a:pt x="24080" y="10578"/>
                  </a:cubicBezTo>
                  <a:close/>
                  <a:moveTo>
                    <a:pt x="23797" y="10410"/>
                  </a:moveTo>
                  <a:lnTo>
                    <a:pt x="23868" y="10560"/>
                  </a:lnTo>
                  <a:cubicBezTo>
                    <a:pt x="23815" y="10640"/>
                    <a:pt x="23700" y="10401"/>
                    <a:pt x="23797" y="10410"/>
                  </a:cubicBezTo>
                  <a:close/>
                  <a:moveTo>
                    <a:pt x="6244" y="1554"/>
                  </a:moveTo>
                  <a:lnTo>
                    <a:pt x="6155" y="1589"/>
                  </a:lnTo>
                  <a:lnTo>
                    <a:pt x="6120" y="1483"/>
                  </a:lnTo>
                  <a:lnTo>
                    <a:pt x="6208" y="1457"/>
                  </a:lnTo>
                  <a:cubicBezTo>
                    <a:pt x="6173" y="1519"/>
                    <a:pt x="6226" y="1483"/>
                    <a:pt x="6244" y="1554"/>
                  </a:cubicBezTo>
                  <a:close/>
                  <a:moveTo>
                    <a:pt x="23100" y="8874"/>
                  </a:moveTo>
                  <a:cubicBezTo>
                    <a:pt x="23170" y="8847"/>
                    <a:pt x="23223" y="8962"/>
                    <a:pt x="23303" y="8936"/>
                  </a:cubicBezTo>
                  <a:cubicBezTo>
                    <a:pt x="23356" y="9033"/>
                    <a:pt x="23426" y="9130"/>
                    <a:pt x="23497" y="9236"/>
                  </a:cubicBezTo>
                  <a:cubicBezTo>
                    <a:pt x="23559" y="9333"/>
                    <a:pt x="23612" y="9439"/>
                    <a:pt x="23638" y="9527"/>
                  </a:cubicBezTo>
                  <a:cubicBezTo>
                    <a:pt x="23559" y="9457"/>
                    <a:pt x="23506" y="9368"/>
                    <a:pt x="23453" y="9271"/>
                  </a:cubicBezTo>
                  <a:cubicBezTo>
                    <a:pt x="23400" y="9183"/>
                    <a:pt x="23356" y="9086"/>
                    <a:pt x="23285" y="9015"/>
                  </a:cubicBezTo>
                  <a:cubicBezTo>
                    <a:pt x="23223" y="8945"/>
                    <a:pt x="23161" y="8953"/>
                    <a:pt x="23100" y="8874"/>
                  </a:cubicBezTo>
                  <a:close/>
                  <a:moveTo>
                    <a:pt x="16257" y="1060"/>
                  </a:moveTo>
                  <a:cubicBezTo>
                    <a:pt x="16424" y="989"/>
                    <a:pt x="16583" y="1130"/>
                    <a:pt x="16804" y="1272"/>
                  </a:cubicBezTo>
                  <a:cubicBezTo>
                    <a:pt x="16733" y="1333"/>
                    <a:pt x="16636" y="1201"/>
                    <a:pt x="16539" y="1148"/>
                  </a:cubicBezTo>
                  <a:cubicBezTo>
                    <a:pt x="16433" y="1104"/>
                    <a:pt x="16345" y="1113"/>
                    <a:pt x="16257" y="1060"/>
                  </a:cubicBezTo>
                  <a:close/>
                  <a:moveTo>
                    <a:pt x="4054" y="2817"/>
                  </a:moveTo>
                  <a:cubicBezTo>
                    <a:pt x="4177" y="2737"/>
                    <a:pt x="3948" y="2746"/>
                    <a:pt x="4089" y="2675"/>
                  </a:cubicBezTo>
                  <a:cubicBezTo>
                    <a:pt x="4054" y="2658"/>
                    <a:pt x="4010" y="2684"/>
                    <a:pt x="3992" y="2640"/>
                  </a:cubicBezTo>
                  <a:cubicBezTo>
                    <a:pt x="4036" y="2587"/>
                    <a:pt x="4098" y="2596"/>
                    <a:pt x="4151" y="2578"/>
                  </a:cubicBezTo>
                  <a:cubicBezTo>
                    <a:pt x="4204" y="2561"/>
                    <a:pt x="4310" y="2455"/>
                    <a:pt x="4327" y="2543"/>
                  </a:cubicBezTo>
                  <a:cubicBezTo>
                    <a:pt x="4257" y="2587"/>
                    <a:pt x="4213" y="2605"/>
                    <a:pt x="4169" y="2605"/>
                  </a:cubicBezTo>
                  <a:cubicBezTo>
                    <a:pt x="4098" y="2631"/>
                    <a:pt x="4204" y="2684"/>
                    <a:pt x="4204" y="2675"/>
                  </a:cubicBezTo>
                  <a:cubicBezTo>
                    <a:pt x="4204" y="2728"/>
                    <a:pt x="4071" y="2746"/>
                    <a:pt x="4169" y="2817"/>
                  </a:cubicBezTo>
                  <a:cubicBezTo>
                    <a:pt x="4001" y="2834"/>
                    <a:pt x="4036" y="2949"/>
                    <a:pt x="3904" y="2967"/>
                  </a:cubicBezTo>
                  <a:cubicBezTo>
                    <a:pt x="3912" y="2932"/>
                    <a:pt x="3912" y="2905"/>
                    <a:pt x="3895" y="2879"/>
                  </a:cubicBezTo>
                  <a:cubicBezTo>
                    <a:pt x="3948" y="2861"/>
                    <a:pt x="4027" y="2764"/>
                    <a:pt x="4054" y="2817"/>
                  </a:cubicBezTo>
                  <a:close/>
                  <a:moveTo>
                    <a:pt x="22835" y="8318"/>
                  </a:moveTo>
                  <a:cubicBezTo>
                    <a:pt x="22923" y="8309"/>
                    <a:pt x="22958" y="8397"/>
                    <a:pt x="22950" y="8468"/>
                  </a:cubicBezTo>
                  <a:cubicBezTo>
                    <a:pt x="22967" y="8494"/>
                    <a:pt x="22994" y="8468"/>
                    <a:pt x="23011" y="8468"/>
                  </a:cubicBezTo>
                  <a:cubicBezTo>
                    <a:pt x="23011" y="8556"/>
                    <a:pt x="23117" y="8574"/>
                    <a:pt x="23161" y="8636"/>
                  </a:cubicBezTo>
                  <a:cubicBezTo>
                    <a:pt x="23179" y="8671"/>
                    <a:pt x="23267" y="8741"/>
                    <a:pt x="23188" y="8777"/>
                  </a:cubicBezTo>
                  <a:cubicBezTo>
                    <a:pt x="23144" y="8636"/>
                    <a:pt x="23011" y="8644"/>
                    <a:pt x="22958" y="8583"/>
                  </a:cubicBezTo>
                  <a:cubicBezTo>
                    <a:pt x="22905" y="8503"/>
                    <a:pt x="22932" y="8424"/>
                    <a:pt x="22835" y="8318"/>
                  </a:cubicBezTo>
                  <a:close/>
                  <a:moveTo>
                    <a:pt x="19894" y="21412"/>
                  </a:moveTo>
                  <a:cubicBezTo>
                    <a:pt x="19850" y="21386"/>
                    <a:pt x="19868" y="21306"/>
                    <a:pt x="19912" y="21253"/>
                  </a:cubicBezTo>
                  <a:cubicBezTo>
                    <a:pt x="19956" y="21191"/>
                    <a:pt x="20018" y="21156"/>
                    <a:pt x="20062" y="21227"/>
                  </a:cubicBezTo>
                  <a:cubicBezTo>
                    <a:pt x="20018" y="21262"/>
                    <a:pt x="19983" y="21200"/>
                    <a:pt x="19939" y="21271"/>
                  </a:cubicBezTo>
                  <a:cubicBezTo>
                    <a:pt x="19886" y="21324"/>
                    <a:pt x="20009" y="21297"/>
                    <a:pt x="20036" y="21289"/>
                  </a:cubicBezTo>
                  <a:cubicBezTo>
                    <a:pt x="20142" y="21200"/>
                    <a:pt x="19992" y="21121"/>
                    <a:pt x="20106" y="21041"/>
                  </a:cubicBezTo>
                  <a:cubicBezTo>
                    <a:pt x="20150" y="21121"/>
                    <a:pt x="20133" y="21271"/>
                    <a:pt x="20045" y="21342"/>
                  </a:cubicBezTo>
                  <a:cubicBezTo>
                    <a:pt x="19992" y="21395"/>
                    <a:pt x="19956" y="21359"/>
                    <a:pt x="19894" y="21412"/>
                  </a:cubicBezTo>
                  <a:close/>
                  <a:moveTo>
                    <a:pt x="21722" y="19611"/>
                  </a:moveTo>
                  <a:cubicBezTo>
                    <a:pt x="21758" y="19540"/>
                    <a:pt x="21793" y="19417"/>
                    <a:pt x="21881" y="19496"/>
                  </a:cubicBezTo>
                  <a:cubicBezTo>
                    <a:pt x="21837" y="19540"/>
                    <a:pt x="21784" y="19496"/>
                    <a:pt x="21740" y="19584"/>
                  </a:cubicBezTo>
                  <a:cubicBezTo>
                    <a:pt x="21793" y="19655"/>
                    <a:pt x="21846" y="19505"/>
                    <a:pt x="21899" y="19593"/>
                  </a:cubicBezTo>
                  <a:cubicBezTo>
                    <a:pt x="21837" y="19655"/>
                    <a:pt x="21634" y="19761"/>
                    <a:pt x="21749" y="19788"/>
                  </a:cubicBezTo>
                  <a:cubicBezTo>
                    <a:pt x="21766" y="19867"/>
                    <a:pt x="21625" y="19911"/>
                    <a:pt x="21590" y="19858"/>
                  </a:cubicBezTo>
                  <a:cubicBezTo>
                    <a:pt x="21599" y="19823"/>
                    <a:pt x="21652" y="19796"/>
                    <a:pt x="21660" y="19761"/>
                  </a:cubicBezTo>
                  <a:cubicBezTo>
                    <a:pt x="21669" y="19743"/>
                    <a:pt x="21643" y="19708"/>
                    <a:pt x="21643" y="19708"/>
                  </a:cubicBezTo>
                  <a:cubicBezTo>
                    <a:pt x="21660" y="19673"/>
                    <a:pt x="21705" y="19646"/>
                    <a:pt x="21722" y="19611"/>
                  </a:cubicBezTo>
                  <a:close/>
                  <a:moveTo>
                    <a:pt x="21166" y="19743"/>
                  </a:moveTo>
                  <a:cubicBezTo>
                    <a:pt x="21184" y="19637"/>
                    <a:pt x="21360" y="19496"/>
                    <a:pt x="21431" y="19373"/>
                  </a:cubicBezTo>
                  <a:cubicBezTo>
                    <a:pt x="21440" y="19434"/>
                    <a:pt x="21448" y="19496"/>
                    <a:pt x="21537" y="19540"/>
                  </a:cubicBezTo>
                  <a:cubicBezTo>
                    <a:pt x="21493" y="19637"/>
                    <a:pt x="21448" y="19523"/>
                    <a:pt x="21395" y="19505"/>
                  </a:cubicBezTo>
                  <a:cubicBezTo>
                    <a:pt x="21325" y="19549"/>
                    <a:pt x="21413" y="19567"/>
                    <a:pt x="21422" y="19602"/>
                  </a:cubicBezTo>
                  <a:cubicBezTo>
                    <a:pt x="21422" y="19620"/>
                    <a:pt x="21395" y="19673"/>
                    <a:pt x="21378" y="19646"/>
                  </a:cubicBezTo>
                  <a:cubicBezTo>
                    <a:pt x="21404" y="19682"/>
                    <a:pt x="21431" y="19699"/>
                    <a:pt x="21484" y="19690"/>
                  </a:cubicBezTo>
                  <a:cubicBezTo>
                    <a:pt x="21501" y="19690"/>
                    <a:pt x="21484" y="19646"/>
                    <a:pt x="21484" y="19646"/>
                  </a:cubicBezTo>
                  <a:cubicBezTo>
                    <a:pt x="21510" y="19637"/>
                    <a:pt x="21652" y="19629"/>
                    <a:pt x="21660" y="19558"/>
                  </a:cubicBezTo>
                  <a:cubicBezTo>
                    <a:pt x="21687" y="19629"/>
                    <a:pt x="21607" y="19726"/>
                    <a:pt x="21546" y="19699"/>
                  </a:cubicBezTo>
                  <a:cubicBezTo>
                    <a:pt x="21431" y="19823"/>
                    <a:pt x="21510" y="19876"/>
                    <a:pt x="21360" y="19955"/>
                  </a:cubicBezTo>
                  <a:cubicBezTo>
                    <a:pt x="21316" y="19911"/>
                    <a:pt x="21395" y="19841"/>
                    <a:pt x="21440" y="19779"/>
                  </a:cubicBezTo>
                  <a:lnTo>
                    <a:pt x="21387" y="19726"/>
                  </a:lnTo>
                  <a:cubicBezTo>
                    <a:pt x="21307" y="19823"/>
                    <a:pt x="21369" y="19885"/>
                    <a:pt x="21245" y="19929"/>
                  </a:cubicBezTo>
                  <a:cubicBezTo>
                    <a:pt x="21219" y="19964"/>
                    <a:pt x="21263" y="19982"/>
                    <a:pt x="21281" y="20008"/>
                  </a:cubicBezTo>
                  <a:cubicBezTo>
                    <a:pt x="21245" y="20088"/>
                    <a:pt x="21201" y="20017"/>
                    <a:pt x="21166" y="20070"/>
                  </a:cubicBezTo>
                  <a:cubicBezTo>
                    <a:pt x="21104" y="20132"/>
                    <a:pt x="21192" y="20176"/>
                    <a:pt x="21078" y="20238"/>
                  </a:cubicBezTo>
                  <a:cubicBezTo>
                    <a:pt x="21016" y="20185"/>
                    <a:pt x="21060" y="20105"/>
                    <a:pt x="21122" y="20035"/>
                  </a:cubicBezTo>
                  <a:cubicBezTo>
                    <a:pt x="21148" y="19911"/>
                    <a:pt x="21104" y="19893"/>
                    <a:pt x="21060" y="19814"/>
                  </a:cubicBezTo>
                  <a:cubicBezTo>
                    <a:pt x="21113" y="19708"/>
                    <a:pt x="21157" y="19893"/>
                    <a:pt x="21201" y="19779"/>
                  </a:cubicBezTo>
                  <a:cubicBezTo>
                    <a:pt x="21228" y="19743"/>
                    <a:pt x="21184" y="19717"/>
                    <a:pt x="21166" y="19743"/>
                  </a:cubicBezTo>
                  <a:close/>
                  <a:moveTo>
                    <a:pt x="20389" y="21350"/>
                  </a:moveTo>
                  <a:cubicBezTo>
                    <a:pt x="20389" y="21412"/>
                    <a:pt x="20336" y="21377"/>
                    <a:pt x="20283" y="21421"/>
                  </a:cubicBezTo>
                  <a:cubicBezTo>
                    <a:pt x="20239" y="21456"/>
                    <a:pt x="20239" y="21509"/>
                    <a:pt x="20212" y="21527"/>
                  </a:cubicBezTo>
                  <a:cubicBezTo>
                    <a:pt x="20133" y="21571"/>
                    <a:pt x="20053" y="21553"/>
                    <a:pt x="19992" y="21606"/>
                  </a:cubicBezTo>
                  <a:cubicBezTo>
                    <a:pt x="19956" y="21448"/>
                    <a:pt x="20203" y="21518"/>
                    <a:pt x="20230" y="21359"/>
                  </a:cubicBezTo>
                  <a:cubicBezTo>
                    <a:pt x="20283" y="21377"/>
                    <a:pt x="20336" y="21377"/>
                    <a:pt x="20389" y="21350"/>
                  </a:cubicBezTo>
                  <a:close/>
                  <a:moveTo>
                    <a:pt x="20654" y="20988"/>
                  </a:moveTo>
                  <a:cubicBezTo>
                    <a:pt x="20698" y="21015"/>
                    <a:pt x="20610" y="21156"/>
                    <a:pt x="20565" y="21121"/>
                  </a:cubicBezTo>
                  <a:cubicBezTo>
                    <a:pt x="20530" y="21200"/>
                    <a:pt x="20548" y="21271"/>
                    <a:pt x="20433" y="21350"/>
                  </a:cubicBezTo>
                  <a:cubicBezTo>
                    <a:pt x="20521" y="21209"/>
                    <a:pt x="20398" y="21227"/>
                    <a:pt x="20301" y="21297"/>
                  </a:cubicBezTo>
                  <a:cubicBezTo>
                    <a:pt x="20301" y="21103"/>
                    <a:pt x="20521" y="21147"/>
                    <a:pt x="20592" y="20971"/>
                  </a:cubicBezTo>
                  <a:cubicBezTo>
                    <a:pt x="20610" y="20997"/>
                    <a:pt x="20627" y="21006"/>
                    <a:pt x="20654" y="20988"/>
                  </a:cubicBezTo>
                  <a:close/>
                  <a:moveTo>
                    <a:pt x="22331" y="18790"/>
                  </a:moveTo>
                  <a:lnTo>
                    <a:pt x="22278" y="18860"/>
                  </a:lnTo>
                  <a:cubicBezTo>
                    <a:pt x="22234" y="18807"/>
                    <a:pt x="22181" y="18763"/>
                    <a:pt x="22243" y="18684"/>
                  </a:cubicBezTo>
                  <a:cubicBezTo>
                    <a:pt x="22314" y="18710"/>
                    <a:pt x="22270" y="18763"/>
                    <a:pt x="22331" y="18790"/>
                  </a:cubicBezTo>
                  <a:close/>
                  <a:moveTo>
                    <a:pt x="22031" y="18613"/>
                  </a:moveTo>
                  <a:cubicBezTo>
                    <a:pt x="21987" y="18657"/>
                    <a:pt x="21943" y="18613"/>
                    <a:pt x="21908" y="18710"/>
                  </a:cubicBezTo>
                  <a:cubicBezTo>
                    <a:pt x="21899" y="18746"/>
                    <a:pt x="21934" y="18772"/>
                    <a:pt x="21899" y="18816"/>
                  </a:cubicBezTo>
                  <a:cubicBezTo>
                    <a:pt x="21863" y="18790"/>
                    <a:pt x="21837" y="18763"/>
                    <a:pt x="21810" y="18790"/>
                  </a:cubicBezTo>
                  <a:cubicBezTo>
                    <a:pt x="21828" y="18710"/>
                    <a:pt x="21916" y="18543"/>
                    <a:pt x="22031" y="18613"/>
                  </a:cubicBezTo>
                  <a:close/>
                  <a:moveTo>
                    <a:pt x="21819" y="18834"/>
                  </a:moveTo>
                  <a:cubicBezTo>
                    <a:pt x="21881" y="18922"/>
                    <a:pt x="21722" y="18940"/>
                    <a:pt x="21678" y="19063"/>
                  </a:cubicBezTo>
                  <a:cubicBezTo>
                    <a:pt x="21802" y="19090"/>
                    <a:pt x="21537" y="19222"/>
                    <a:pt x="21528" y="19337"/>
                  </a:cubicBezTo>
                  <a:cubicBezTo>
                    <a:pt x="21422" y="19284"/>
                    <a:pt x="21572" y="19169"/>
                    <a:pt x="21616" y="19099"/>
                  </a:cubicBezTo>
                  <a:cubicBezTo>
                    <a:pt x="21678" y="18984"/>
                    <a:pt x="21722" y="18852"/>
                    <a:pt x="21819" y="18834"/>
                  </a:cubicBezTo>
                  <a:close/>
                  <a:moveTo>
                    <a:pt x="21961" y="18860"/>
                  </a:moveTo>
                  <a:cubicBezTo>
                    <a:pt x="21978" y="18878"/>
                    <a:pt x="21952" y="18905"/>
                    <a:pt x="21943" y="18922"/>
                  </a:cubicBezTo>
                  <a:cubicBezTo>
                    <a:pt x="21978" y="18949"/>
                    <a:pt x="22014" y="18949"/>
                    <a:pt x="22040" y="18922"/>
                  </a:cubicBezTo>
                  <a:cubicBezTo>
                    <a:pt x="22075" y="18940"/>
                    <a:pt x="21969" y="19090"/>
                    <a:pt x="22075" y="19019"/>
                  </a:cubicBezTo>
                  <a:cubicBezTo>
                    <a:pt x="22137" y="19090"/>
                    <a:pt x="21987" y="19090"/>
                    <a:pt x="21978" y="19099"/>
                  </a:cubicBezTo>
                  <a:cubicBezTo>
                    <a:pt x="21943" y="19125"/>
                    <a:pt x="21934" y="19178"/>
                    <a:pt x="21899" y="19196"/>
                  </a:cubicBezTo>
                  <a:cubicBezTo>
                    <a:pt x="21890" y="19205"/>
                    <a:pt x="21855" y="19187"/>
                    <a:pt x="21846" y="19196"/>
                  </a:cubicBezTo>
                  <a:cubicBezTo>
                    <a:pt x="21802" y="19214"/>
                    <a:pt x="21793" y="19284"/>
                    <a:pt x="21749" y="19231"/>
                  </a:cubicBezTo>
                  <a:cubicBezTo>
                    <a:pt x="21705" y="19275"/>
                    <a:pt x="21669" y="19373"/>
                    <a:pt x="21625" y="19302"/>
                  </a:cubicBezTo>
                  <a:cubicBezTo>
                    <a:pt x="21705" y="19258"/>
                    <a:pt x="21758" y="19161"/>
                    <a:pt x="21837" y="19108"/>
                  </a:cubicBezTo>
                  <a:cubicBezTo>
                    <a:pt x="21881" y="19081"/>
                    <a:pt x="22031" y="19116"/>
                    <a:pt x="21987" y="18993"/>
                  </a:cubicBezTo>
                  <a:cubicBezTo>
                    <a:pt x="21916" y="19011"/>
                    <a:pt x="21855" y="19143"/>
                    <a:pt x="21775" y="19063"/>
                  </a:cubicBezTo>
                  <a:cubicBezTo>
                    <a:pt x="21846" y="18931"/>
                    <a:pt x="21934" y="19002"/>
                    <a:pt x="21961" y="18860"/>
                  </a:cubicBezTo>
                  <a:close/>
                  <a:moveTo>
                    <a:pt x="20053" y="21589"/>
                  </a:moveTo>
                  <a:cubicBezTo>
                    <a:pt x="20089" y="21598"/>
                    <a:pt x="20115" y="21598"/>
                    <a:pt x="20089" y="21624"/>
                  </a:cubicBezTo>
                  <a:cubicBezTo>
                    <a:pt x="20009" y="21730"/>
                    <a:pt x="19753" y="21907"/>
                    <a:pt x="19585" y="22057"/>
                  </a:cubicBezTo>
                  <a:cubicBezTo>
                    <a:pt x="19515" y="22136"/>
                    <a:pt x="19471" y="22092"/>
                    <a:pt x="19568" y="22030"/>
                  </a:cubicBezTo>
                  <a:cubicBezTo>
                    <a:pt x="19727" y="21880"/>
                    <a:pt x="19877" y="21695"/>
                    <a:pt x="20053" y="21589"/>
                  </a:cubicBezTo>
                  <a:close/>
                  <a:moveTo>
                    <a:pt x="22128" y="19214"/>
                  </a:moveTo>
                  <a:cubicBezTo>
                    <a:pt x="22120" y="19284"/>
                    <a:pt x="22217" y="19328"/>
                    <a:pt x="22137" y="19417"/>
                  </a:cubicBezTo>
                  <a:cubicBezTo>
                    <a:pt x="22164" y="19320"/>
                    <a:pt x="21978" y="19399"/>
                    <a:pt x="22067" y="19284"/>
                  </a:cubicBezTo>
                  <a:cubicBezTo>
                    <a:pt x="22014" y="19275"/>
                    <a:pt x="21969" y="19408"/>
                    <a:pt x="21908" y="19320"/>
                  </a:cubicBezTo>
                  <a:cubicBezTo>
                    <a:pt x="22040" y="19275"/>
                    <a:pt x="22067" y="19116"/>
                    <a:pt x="22208" y="19011"/>
                  </a:cubicBezTo>
                  <a:cubicBezTo>
                    <a:pt x="22225" y="19116"/>
                    <a:pt x="22261" y="18975"/>
                    <a:pt x="22314" y="19046"/>
                  </a:cubicBezTo>
                  <a:cubicBezTo>
                    <a:pt x="22261" y="19178"/>
                    <a:pt x="22181" y="19099"/>
                    <a:pt x="22128" y="19214"/>
                  </a:cubicBezTo>
                  <a:close/>
                  <a:moveTo>
                    <a:pt x="22296" y="19426"/>
                  </a:moveTo>
                  <a:cubicBezTo>
                    <a:pt x="22411" y="19381"/>
                    <a:pt x="22146" y="19593"/>
                    <a:pt x="22208" y="19637"/>
                  </a:cubicBezTo>
                  <a:cubicBezTo>
                    <a:pt x="22120" y="19682"/>
                    <a:pt x="22146" y="19761"/>
                    <a:pt x="22049" y="19796"/>
                  </a:cubicBezTo>
                  <a:cubicBezTo>
                    <a:pt x="22111" y="19690"/>
                    <a:pt x="22137" y="19505"/>
                    <a:pt x="22199" y="19470"/>
                  </a:cubicBezTo>
                  <a:cubicBezTo>
                    <a:pt x="22181" y="19584"/>
                    <a:pt x="22225" y="19523"/>
                    <a:pt x="22296" y="19426"/>
                  </a:cubicBezTo>
                  <a:close/>
                  <a:moveTo>
                    <a:pt x="20548" y="20794"/>
                  </a:moveTo>
                  <a:cubicBezTo>
                    <a:pt x="20495" y="20829"/>
                    <a:pt x="20539" y="20882"/>
                    <a:pt x="20521" y="20900"/>
                  </a:cubicBezTo>
                  <a:cubicBezTo>
                    <a:pt x="20468" y="20953"/>
                    <a:pt x="20442" y="20874"/>
                    <a:pt x="20380" y="20927"/>
                  </a:cubicBezTo>
                  <a:cubicBezTo>
                    <a:pt x="20371" y="20812"/>
                    <a:pt x="20274" y="20838"/>
                    <a:pt x="20354" y="20723"/>
                  </a:cubicBezTo>
                  <a:cubicBezTo>
                    <a:pt x="20424" y="20768"/>
                    <a:pt x="20371" y="20821"/>
                    <a:pt x="20442" y="20865"/>
                  </a:cubicBezTo>
                  <a:cubicBezTo>
                    <a:pt x="20504" y="20812"/>
                    <a:pt x="20495" y="20670"/>
                    <a:pt x="20415" y="20706"/>
                  </a:cubicBezTo>
                  <a:cubicBezTo>
                    <a:pt x="20398" y="20679"/>
                    <a:pt x="20424" y="20670"/>
                    <a:pt x="20433" y="20679"/>
                  </a:cubicBezTo>
                  <a:lnTo>
                    <a:pt x="20477" y="20635"/>
                  </a:lnTo>
                  <a:cubicBezTo>
                    <a:pt x="20557" y="20679"/>
                    <a:pt x="20460" y="20732"/>
                    <a:pt x="20530" y="20776"/>
                  </a:cubicBezTo>
                  <a:cubicBezTo>
                    <a:pt x="20610" y="20662"/>
                    <a:pt x="20592" y="20609"/>
                    <a:pt x="20707" y="20565"/>
                  </a:cubicBezTo>
                  <a:cubicBezTo>
                    <a:pt x="20760" y="20618"/>
                    <a:pt x="20724" y="20679"/>
                    <a:pt x="20716" y="20741"/>
                  </a:cubicBezTo>
                  <a:cubicBezTo>
                    <a:pt x="20645" y="20812"/>
                    <a:pt x="20610" y="20759"/>
                    <a:pt x="20548" y="20794"/>
                  </a:cubicBezTo>
                  <a:close/>
                  <a:moveTo>
                    <a:pt x="17793" y="23266"/>
                  </a:moveTo>
                  <a:cubicBezTo>
                    <a:pt x="17872" y="23284"/>
                    <a:pt x="17581" y="23399"/>
                    <a:pt x="17502" y="23452"/>
                  </a:cubicBezTo>
                  <a:cubicBezTo>
                    <a:pt x="17493" y="23319"/>
                    <a:pt x="17687" y="23355"/>
                    <a:pt x="17793" y="23266"/>
                  </a:cubicBezTo>
                  <a:close/>
                  <a:moveTo>
                    <a:pt x="18517" y="22172"/>
                  </a:moveTo>
                  <a:cubicBezTo>
                    <a:pt x="18455" y="22163"/>
                    <a:pt x="18376" y="22189"/>
                    <a:pt x="18296" y="22260"/>
                  </a:cubicBezTo>
                  <a:cubicBezTo>
                    <a:pt x="18252" y="22189"/>
                    <a:pt x="18411" y="22074"/>
                    <a:pt x="18446" y="22119"/>
                  </a:cubicBezTo>
                  <a:cubicBezTo>
                    <a:pt x="18420" y="22066"/>
                    <a:pt x="18526" y="22021"/>
                    <a:pt x="18526" y="21968"/>
                  </a:cubicBezTo>
                  <a:cubicBezTo>
                    <a:pt x="18402" y="21951"/>
                    <a:pt x="18296" y="22145"/>
                    <a:pt x="18270" y="22180"/>
                  </a:cubicBezTo>
                  <a:cubicBezTo>
                    <a:pt x="18279" y="22172"/>
                    <a:pt x="18234" y="22136"/>
                    <a:pt x="18243" y="22136"/>
                  </a:cubicBezTo>
                  <a:cubicBezTo>
                    <a:pt x="18199" y="22189"/>
                    <a:pt x="18208" y="22242"/>
                    <a:pt x="18199" y="22295"/>
                  </a:cubicBezTo>
                  <a:cubicBezTo>
                    <a:pt x="18164" y="22322"/>
                    <a:pt x="18128" y="22313"/>
                    <a:pt x="18102" y="22295"/>
                  </a:cubicBezTo>
                  <a:cubicBezTo>
                    <a:pt x="18040" y="22348"/>
                    <a:pt x="17987" y="22419"/>
                    <a:pt x="17934" y="22428"/>
                  </a:cubicBezTo>
                  <a:cubicBezTo>
                    <a:pt x="17864" y="22525"/>
                    <a:pt x="17872" y="22330"/>
                    <a:pt x="17793" y="22428"/>
                  </a:cubicBezTo>
                  <a:cubicBezTo>
                    <a:pt x="17766" y="22463"/>
                    <a:pt x="17819" y="22472"/>
                    <a:pt x="17846" y="22454"/>
                  </a:cubicBezTo>
                  <a:cubicBezTo>
                    <a:pt x="17864" y="22525"/>
                    <a:pt x="17713" y="22551"/>
                    <a:pt x="17660" y="22604"/>
                  </a:cubicBezTo>
                  <a:cubicBezTo>
                    <a:pt x="17669" y="22551"/>
                    <a:pt x="17731" y="22507"/>
                    <a:pt x="17749" y="22463"/>
                  </a:cubicBezTo>
                  <a:cubicBezTo>
                    <a:pt x="17731" y="22445"/>
                    <a:pt x="17705" y="22454"/>
                    <a:pt x="17696" y="22428"/>
                  </a:cubicBezTo>
                  <a:cubicBezTo>
                    <a:pt x="17643" y="22472"/>
                    <a:pt x="17643" y="22525"/>
                    <a:pt x="17608" y="22569"/>
                  </a:cubicBezTo>
                  <a:cubicBezTo>
                    <a:pt x="17581" y="22481"/>
                    <a:pt x="17378" y="22631"/>
                    <a:pt x="17316" y="22648"/>
                  </a:cubicBezTo>
                  <a:cubicBezTo>
                    <a:pt x="17351" y="22604"/>
                    <a:pt x="17369" y="22542"/>
                    <a:pt x="17422" y="22498"/>
                  </a:cubicBezTo>
                  <a:cubicBezTo>
                    <a:pt x="17396" y="22472"/>
                    <a:pt x="17351" y="22516"/>
                    <a:pt x="17307" y="22534"/>
                  </a:cubicBezTo>
                  <a:cubicBezTo>
                    <a:pt x="17351" y="22410"/>
                    <a:pt x="17625" y="22225"/>
                    <a:pt x="17775" y="22127"/>
                  </a:cubicBezTo>
                  <a:cubicBezTo>
                    <a:pt x="17819" y="22101"/>
                    <a:pt x="17828" y="22110"/>
                    <a:pt x="17855" y="22136"/>
                  </a:cubicBezTo>
                  <a:cubicBezTo>
                    <a:pt x="17872" y="22110"/>
                    <a:pt x="17846" y="22092"/>
                    <a:pt x="17872" y="22066"/>
                  </a:cubicBezTo>
                  <a:cubicBezTo>
                    <a:pt x="17917" y="22021"/>
                    <a:pt x="17943" y="22083"/>
                    <a:pt x="17952" y="22074"/>
                  </a:cubicBezTo>
                  <a:cubicBezTo>
                    <a:pt x="17978" y="22057"/>
                    <a:pt x="17970" y="22013"/>
                    <a:pt x="17996" y="21986"/>
                  </a:cubicBezTo>
                  <a:cubicBezTo>
                    <a:pt x="18040" y="21942"/>
                    <a:pt x="18146" y="21942"/>
                    <a:pt x="18217" y="21898"/>
                  </a:cubicBezTo>
                  <a:cubicBezTo>
                    <a:pt x="18323" y="21818"/>
                    <a:pt x="18402" y="21721"/>
                    <a:pt x="18508" y="21651"/>
                  </a:cubicBezTo>
                  <a:cubicBezTo>
                    <a:pt x="18605" y="21589"/>
                    <a:pt x="18729" y="21571"/>
                    <a:pt x="18835" y="21500"/>
                  </a:cubicBezTo>
                  <a:cubicBezTo>
                    <a:pt x="18879" y="21474"/>
                    <a:pt x="18879" y="21430"/>
                    <a:pt x="18888" y="21430"/>
                  </a:cubicBezTo>
                  <a:cubicBezTo>
                    <a:pt x="19038" y="21297"/>
                    <a:pt x="19250" y="21253"/>
                    <a:pt x="19320" y="21068"/>
                  </a:cubicBezTo>
                  <a:cubicBezTo>
                    <a:pt x="19356" y="21077"/>
                    <a:pt x="19382" y="21068"/>
                    <a:pt x="19426" y="21050"/>
                  </a:cubicBezTo>
                  <a:cubicBezTo>
                    <a:pt x="19444" y="21112"/>
                    <a:pt x="19276" y="21165"/>
                    <a:pt x="19382" y="21227"/>
                  </a:cubicBezTo>
                  <a:cubicBezTo>
                    <a:pt x="19418" y="21138"/>
                    <a:pt x="19462" y="21059"/>
                    <a:pt x="19471" y="20971"/>
                  </a:cubicBezTo>
                  <a:cubicBezTo>
                    <a:pt x="19638" y="20953"/>
                    <a:pt x="19771" y="20715"/>
                    <a:pt x="19947" y="20609"/>
                  </a:cubicBezTo>
                  <a:cubicBezTo>
                    <a:pt x="20009" y="20573"/>
                    <a:pt x="20027" y="20600"/>
                    <a:pt x="20080" y="20582"/>
                  </a:cubicBezTo>
                  <a:cubicBezTo>
                    <a:pt x="20159" y="20556"/>
                    <a:pt x="20221" y="20467"/>
                    <a:pt x="20283" y="20494"/>
                  </a:cubicBezTo>
                  <a:cubicBezTo>
                    <a:pt x="20354" y="20600"/>
                    <a:pt x="20186" y="20635"/>
                    <a:pt x="20133" y="20679"/>
                  </a:cubicBezTo>
                  <a:cubicBezTo>
                    <a:pt x="20071" y="20750"/>
                    <a:pt x="19992" y="20829"/>
                    <a:pt x="19939" y="20865"/>
                  </a:cubicBezTo>
                  <a:cubicBezTo>
                    <a:pt x="19912" y="20891"/>
                    <a:pt x="19912" y="20927"/>
                    <a:pt x="19912" y="20927"/>
                  </a:cubicBezTo>
                  <a:cubicBezTo>
                    <a:pt x="19894" y="20944"/>
                    <a:pt x="19815" y="20944"/>
                    <a:pt x="19815" y="20953"/>
                  </a:cubicBezTo>
                  <a:cubicBezTo>
                    <a:pt x="19780" y="20971"/>
                    <a:pt x="19753" y="21041"/>
                    <a:pt x="19718" y="21077"/>
                  </a:cubicBezTo>
                  <a:cubicBezTo>
                    <a:pt x="19638" y="21138"/>
                    <a:pt x="19594" y="21138"/>
                    <a:pt x="19559" y="21253"/>
                  </a:cubicBezTo>
                  <a:cubicBezTo>
                    <a:pt x="19497" y="21200"/>
                    <a:pt x="19585" y="21094"/>
                    <a:pt x="19471" y="21147"/>
                  </a:cubicBezTo>
                  <a:cubicBezTo>
                    <a:pt x="19444" y="21191"/>
                    <a:pt x="19497" y="21165"/>
                    <a:pt x="19524" y="21209"/>
                  </a:cubicBezTo>
                  <a:cubicBezTo>
                    <a:pt x="19488" y="21280"/>
                    <a:pt x="19418" y="21342"/>
                    <a:pt x="19453" y="21412"/>
                  </a:cubicBezTo>
                  <a:cubicBezTo>
                    <a:pt x="19241" y="21527"/>
                    <a:pt x="19144" y="21642"/>
                    <a:pt x="18958" y="21704"/>
                  </a:cubicBezTo>
                  <a:cubicBezTo>
                    <a:pt x="18879" y="21792"/>
                    <a:pt x="18844" y="21880"/>
                    <a:pt x="18861" y="21977"/>
                  </a:cubicBezTo>
                  <a:cubicBezTo>
                    <a:pt x="18791" y="22004"/>
                    <a:pt x="18720" y="22048"/>
                    <a:pt x="18632" y="22119"/>
                  </a:cubicBezTo>
                  <a:lnTo>
                    <a:pt x="18570" y="22030"/>
                  </a:lnTo>
                  <a:cubicBezTo>
                    <a:pt x="18499" y="22074"/>
                    <a:pt x="18473" y="22119"/>
                    <a:pt x="18517" y="22172"/>
                  </a:cubicBezTo>
                  <a:close/>
                  <a:moveTo>
                    <a:pt x="19329" y="21448"/>
                  </a:moveTo>
                  <a:cubicBezTo>
                    <a:pt x="19303" y="21430"/>
                    <a:pt x="19276" y="21430"/>
                    <a:pt x="19250" y="21439"/>
                  </a:cubicBezTo>
                  <a:cubicBezTo>
                    <a:pt x="19329" y="21536"/>
                    <a:pt x="19347" y="21430"/>
                    <a:pt x="19418" y="21368"/>
                  </a:cubicBezTo>
                  <a:cubicBezTo>
                    <a:pt x="19373" y="21350"/>
                    <a:pt x="19329" y="21271"/>
                    <a:pt x="19276" y="21289"/>
                  </a:cubicBezTo>
                  <a:cubicBezTo>
                    <a:pt x="19268" y="21368"/>
                    <a:pt x="19382" y="21350"/>
                    <a:pt x="19329" y="21448"/>
                  </a:cubicBezTo>
                  <a:close/>
                  <a:moveTo>
                    <a:pt x="19135" y="21536"/>
                  </a:moveTo>
                  <a:cubicBezTo>
                    <a:pt x="19215" y="21483"/>
                    <a:pt x="19153" y="21430"/>
                    <a:pt x="19197" y="21377"/>
                  </a:cubicBezTo>
                  <a:cubicBezTo>
                    <a:pt x="19215" y="21403"/>
                    <a:pt x="19259" y="21377"/>
                    <a:pt x="19250" y="21342"/>
                  </a:cubicBezTo>
                  <a:cubicBezTo>
                    <a:pt x="19179" y="21439"/>
                    <a:pt x="19144" y="21297"/>
                    <a:pt x="19082" y="21377"/>
                  </a:cubicBezTo>
                  <a:cubicBezTo>
                    <a:pt x="19170" y="21430"/>
                    <a:pt x="19073" y="21483"/>
                    <a:pt x="19135" y="21536"/>
                  </a:cubicBezTo>
                  <a:close/>
                  <a:moveTo>
                    <a:pt x="18941" y="21624"/>
                  </a:moveTo>
                  <a:cubicBezTo>
                    <a:pt x="18994" y="21677"/>
                    <a:pt x="19073" y="21615"/>
                    <a:pt x="19144" y="21598"/>
                  </a:cubicBezTo>
                  <a:cubicBezTo>
                    <a:pt x="19117" y="21518"/>
                    <a:pt x="19073" y="21571"/>
                    <a:pt x="19038" y="21509"/>
                  </a:cubicBezTo>
                  <a:cubicBezTo>
                    <a:pt x="18976" y="21545"/>
                    <a:pt x="19020" y="21589"/>
                    <a:pt x="18941" y="21624"/>
                  </a:cubicBezTo>
                  <a:close/>
                  <a:moveTo>
                    <a:pt x="17811" y="22233"/>
                  </a:moveTo>
                  <a:cubicBezTo>
                    <a:pt x="17793" y="22233"/>
                    <a:pt x="17775" y="22233"/>
                    <a:pt x="17758" y="22198"/>
                  </a:cubicBezTo>
                  <a:cubicBezTo>
                    <a:pt x="17705" y="22251"/>
                    <a:pt x="17643" y="22304"/>
                    <a:pt x="17687" y="22366"/>
                  </a:cubicBezTo>
                  <a:cubicBezTo>
                    <a:pt x="17766" y="22330"/>
                    <a:pt x="17811" y="22286"/>
                    <a:pt x="17811" y="22233"/>
                  </a:cubicBezTo>
                  <a:close/>
                  <a:moveTo>
                    <a:pt x="18588" y="21792"/>
                  </a:moveTo>
                  <a:cubicBezTo>
                    <a:pt x="18641" y="21712"/>
                    <a:pt x="18853" y="21668"/>
                    <a:pt x="18773" y="21651"/>
                  </a:cubicBezTo>
                  <a:cubicBezTo>
                    <a:pt x="18729" y="21659"/>
                    <a:pt x="18499" y="21792"/>
                    <a:pt x="18588" y="21792"/>
                  </a:cubicBezTo>
                  <a:close/>
                  <a:moveTo>
                    <a:pt x="18623" y="22004"/>
                  </a:moveTo>
                  <a:cubicBezTo>
                    <a:pt x="18729" y="22110"/>
                    <a:pt x="18870" y="21818"/>
                    <a:pt x="18835" y="21739"/>
                  </a:cubicBezTo>
                  <a:cubicBezTo>
                    <a:pt x="18685" y="21818"/>
                    <a:pt x="18800" y="21924"/>
                    <a:pt x="18623" y="22004"/>
                  </a:cubicBezTo>
                  <a:close/>
                  <a:moveTo>
                    <a:pt x="24124" y="10816"/>
                  </a:moveTo>
                  <a:cubicBezTo>
                    <a:pt x="24150" y="10931"/>
                    <a:pt x="24248" y="10825"/>
                    <a:pt x="24265" y="10949"/>
                  </a:cubicBezTo>
                  <a:cubicBezTo>
                    <a:pt x="24186" y="10967"/>
                    <a:pt x="24150" y="10843"/>
                    <a:pt x="24053" y="10922"/>
                  </a:cubicBezTo>
                  <a:cubicBezTo>
                    <a:pt x="24036" y="10861"/>
                    <a:pt x="24071" y="10834"/>
                    <a:pt x="24124" y="10816"/>
                  </a:cubicBezTo>
                  <a:close/>
                  <a:moveTo>
                    <a:pt x="14897" y="23955"/>
                  </a:moveTo>
                  <a:cubicBezTo>
                    <a:pt x="14932" y="23840"/>
                    <a:pt x="15047" y="23946"/>
                    <a:pt x="15170" y="23902"/>
                  </a:cubicBezTo>
                  <a:cubicBezTo>
                    <a:pt x="15250" y="23946"/>
                    <a:pt x="14967" y="23938"/>
                    <a:pt x="14897" y="23955"/>
                  </a:cubicBezTo>
                  <a:close/>
                  <a:moveTo>
                    <a:pt x="19833" y="21430"/>
                  </a:moveTo>
                  <a:cubicBezTo>
                    <a:pt x="19771" y="21536"/>
                    <a:pt x="19744" y="21412"/>
                    <a:pt x="19683" y="21492"/>
                  </a:cubicBezTo>
                  <a:cubicBezTo>
                    <a:pt x="19665" y="21395"/>
                    <a:pt x="19824" y="21421"/>
                    <a:pt x="19806" y="21350"/>
                  </a:cubicBezTo>
                  <a:cubicBezTo>
                    <a:pt x="19903" y="21306"/>
                    <a:pt x="19744" y="21412"/>
                    <a:pt x="19833" y="21430"/>
                  </a:cubicBezTo>
                  <a:close/>
                  <a:moveTo>
                    <a:pt x="19515" y="21386"/>
                  </a:moveTo>
                  <a:cubicBezTo>
                    <a:pt x="19471" y="21350"/>
                    <a:pt x="19541" y="21324"/>
                    <a:pt x="19515" y="21289"/>
                  </a:cubicBezTo>
                  <a:cubicBezTo>
                    <a:pt x="19594" y="21253"/>
                    <a:pt x="19621" y="21227"/>
                    <a:pt x="19674" y="21147"/>
                  </a:cubicBezTo>
                  <a:cubicBezTo>
                    <a:pt x="19718" y="21271"/>
                    <a:pt x="19603" y="21271"/>
                    <a:pt x="19515" y="21386"/>
                  </a:cubicBezTo>
                  <a:close/>
                  <a:moveTo>
                    <a:pt x="19347" y="22251"/>
                  </a:moveTo>
                  <a:lnTo>
                    <a:pt x="19241" y="22330"/>
                  </a:lnTo>
                  <a:cubicBezTo>
                    <a:pt x="19241" y="22295"/>
                    <a:pt x="19241" y="22269"/>
                    <a:pt x="19223" y="22242"/>
                  </a:cubicBezTo>
                  <a:lnTo>
                    <a:pt x="19170" y="22278"/>
                  </a:lnTo>
                  <a:cubicBezTo>
                    <a:pt x="19144" y="22313"/>
                    <a:pt x="19179" y="22339"/>
                    <a:pt x="19206" y="22322"/>
                  </a:cubicBezTo>
                  <a:cubicBezTo>
                    <a:pt x="19223" y="22410"/>
                    <a:pt x="19100" y="22383"/>
                    <a:pt x="19064" y="22392"/>
                  </a:cubicBezTo>
                  <a:cubicBezTo>
                    <a:pt x="19091" y="22436"/>
                    <a:pt x="19126" y="22419"/>
                    <a:pt x="19153" y="22463"/>
                  </a:cubicBezTo>
                  <a:cubicBezTo>
                    <a:pt x="19038" y="22436"/>
                    <a:pt x="18976" y="22507"/>
                    <a:pt x="18870" y="22604"/>
                  </a:cubicBezTo>
                  <a:cubicBezTo>
                    <a:pt x="18835" y="22551"/>
                    <a:pt x="18976" y="22507"/>
                    <a:pt x="18905" y="22445"/>
                  </a:cubicBezTo>
                  <a:cubicBezTo>
                    <a:pt x="18923" y="22436"/>
                    <a:pt x="19011" y="22436"/>
                    <a:pt x="19011" y="22436"/>
                  </a:cubicBezTo>
                  <a:cubicBezTo>
                    <a:pt x="19029" y="22419"/>
                    <a:pt x="19003" y="22375"/>
                    <a:pt x="19003" y="22375"/>
                  </a:cubicBezTo>
                  <a:cubicBezTo>
                    <a:pt x="19056" y="22330"/>
                    <a:pt x="19126" y="22313"/>
                    <a:pt x="19232" y="22207"/>
                  </a:cubicBezTo>
                  <a:cubicBezTo>
                    <a:pt x="19259" y="22242"/>
                    <a:pt x="19320" y="22180"/>
                    <a:pt x="19347" y="22251"/>
                  </a:cubicBezTo>
                  <a:close/>
                  <a:moveTo>
                    <a:pt x="3497" y="3064"/>
                  </a:moveTo>
                  <a:cubicBezTo>
                    <a:pt x="3445" y="3002"/>
                    <a:pt x="3550" y="2923"/>
                    <a:pt x="3612" y="2932"/>
                  </a:cubicBezTo>
                  <a:cubicBezTo>
                    <a:pt x="3639" y="2984"/>
                    <a:pt x="3568" y="3020"/>
                    <a:pt x="3497" y="3064"/>
                  </a:cubicBezTo>
                  <a:close/>
                  <a:moveTo>
                    <a:pt x="19365" y="21924"/>
                  </a:moveTo>
                  <a:cubicBezTo>
                    <a:pt x="19268" y="22004"/>
                    <a:pt x="19126" y="21977"/>
                    <a:pt x="19162" y="22119"/>
                  </a:cubicBezTo>
                  <a:cubicBezTo>
                    <a:pt x="19091" y="22216"/>
                    <a:pt x="19056" y="22119"/>
                    <a:pt x="18985" y="22189"/>
                  </a:cubicBezTo>
                  <a:cubicBezTo>
                    <a:pt x="18879" y="22242"/>
                    <a:pt x="18914" y="22366"/>
                    <a:pt x="18800" y="22357"/>
                  </a:cubicBezTo>
                  <a:cubicBezTo>
                    <a:pt x="18800" y="22304"/>
                    <a:pt x="18861" y="22225"/>
                    <a:pt x="18950" y="22145"/>
                  </a:cubicBezTo>
                  <a:cubicBezTo>
                    <a:pt x="19011" y="22092"/>
                    <a:pt x="19091" y="22021"/>
                    <a:pt x="19170" y="21968"/>
                  </a:cubicBezTo>
                  <a:cubicBezTo>
                    <a:pt x="19241" y="21915"/>
                    <a:pt x="19320" y="21889"/>
                    <a:pt x="19365" y="21924"/>
                  </a:cubicBezTo>
                  <a:close/>
                  <a:moveTo>
                    <a:pt x="19400" y="21871"/>
                  </a:moveTo>
                  <a:cubicBezTo>
                    <a:pt x="19285" y="21686"/>
                    <a:pt x="19594" y="21695"/>
                    <a:pt x="19638" y="21527"/>
                  </a:cubicBezTo>
                  <a:cubicBezTo>
                    <a:pt x="19691" y="21642"/>
                    <a:pt x="19647" y="21571"/>
                    <a:pt x="19735" y="21553"/>
                  </a:cubicBezTo>
                  <a:cubicBezTo>
                    <a:pt x="19744" y="21721"/>
                    <a:pt x="19462" y="21686"/>
                    <a:pt x="19400" y="21871"/>
                  </a:cubicBezTo>
                  <a:close/>
                  <a:moveTo>
                    <a:pt x="19064" y="21836"/>
                  </a:moveTo>
                  <a:cubicBezTo>
                    <a:pt x="19020" y="21863"/>
                    <a:pt x="19029" y="21898"/>
                    <a:pt x="18985" y="21924"/>
                  </a:cubicBezTo>
                  <a:cubicBezTo>
                    <a:pt x="18879" y="21871"/>
                    <a:pt x="19082" y="21845"/>
                    <a:pt x="19029" y="21792"/>
                  </a:cubicBezTo>
                  <a:cubicBezTo>
                    <a:pt x="19153" y="21721"/>
                    <a:pt x="19276" y="21668"/>
                    <a:pt x="19418" y="21545"/>
                  </a:cubicBezTo>
                  <a:cubicBezTo>
                    <a:pt x="19497" y="21571"/>
                    <a:pt x="19126" y="21783"/>
                    <a:pt x="19064" y="21836"/>
                  </a:cubicBezTo>
                  <a:close/>
                  <a:moveTo>
                    <a:pt x="15223" y="25889"/>
                  </a:moveTo>
                  <a:cubicBezTo>
                    <a:pt x="15329" y="25765"/>
                    <a:pt x="15356" y="25606"/>
                    <a:pt x="15524" y="25509"/>
                  </a:cubicBezTo>
                  <a:cubicBezTo>
                    <a:pt x="15550" y="25500"/>
                    <a:pt x="15665" y="25492"/>
                    <a:pt x="15727" y="25456"/>
                  </a:cubicBezTo>
                  <a:cubicBezTo>
                    <a:pt x="15789" y="25430"/>
                    <a:pt x="15921" y="25315"/>
                    <a:pt x="16071" y="25333"/>
                  </a:cubicBezTo>
                  <a:cubicBezTo>
                    <a:pt x="16151" y="25297"/>
                    <a:pt x="16186" y="25253"/>
                    <a:pt x="16248" y="25209"/>
                  </a:cubicBezTo>
                  <a:cubicBezTo>
                    <a:pt x="16795" y="25085"/>
                    <a:pt x="17095" y="24882"/>
                    <a:pt x="17440" y="24785"/>
                  </a:cubicBezTo>
                  <a:cubicBezTo>
                    <a:pt x="17431" y="24820"/>
                    <a:pt x="17396" y="24847"/>
                    <a:pt x="17360" y="24882"/>
                  </a:cubicBezTo>
                  <a:cubicBezTo>
                    <a:pt x="17413" y="24944"/>
                    <a:pt x="17466" y="24873"/>
                    <a:pt x="17537" y="24829"/>
                  </a:cubicBezTo>
                  <a:cubicBezTo>
                    <a:pt x="17590" y="24891"/>
                    <a:pt x="17784" y="24865"/>
                    <a:pt x="17837" y="24803"/>
                  </a:cubicBezTo>
                  <a:cubicBezTo>
                    <a:pt x="17713" y="24776"/>
                    <a:pt x="17581" y="24750"/>
                    <a:pt x="17484" y="24794"/>
                  </a:cubicBezTo>
                  <a:cubicBezTo>
                    <a:pt x="17581" y="24679"/>
                    <a:pt x="17722" y="24697"/>
                    <a:pt x="17855" y="24582"/>
                  </a:cubicBezTo>
                  <a:cubicBezTo>
                    <a:pt x="17837" y="24697"/>
                    <a:pt x="17987" y="24617"/>
                    <a:pt x="17837" y="24715"/>
                  </a:cubicBezTo>
                  <a:cubicBezTo>
                    <a:pt x="17899" y="24723"/>
                    <a:pt x="18023" y="24688"/>
                    <a:pt x="18040" y="24635"/>
                  </a:cubicBezTo>
                  <a:cubicBezTo>
                    <a:pt x="17996" y="24564"/>
                    <a:pt x="17881" y="24644"/>
                    <a:pt x="17864" y="24520"/>
                  </a:cubicBezTo>
                  <a:lnTo>
                    <a:pt x="18014" y="24441"/>
                  </a:lnTo>
                  <a:cubicBezTo>
                    <a:pt x="17837" y="24582"/>
                    <a:pt x="18128" y="24573"/>
                    <a:pt x="18190" y="24467"/>
                  </a:cubicBezTo>
                  <a:cubicBezTo>
                    <a:pt x="18173" y="24432"/>
                    <a:pt x="18111" y="24494"/>
                    <a:pt x="18084" y="24494"/>
                  </a:cubicBezTo>
                  <a:cubicBezTo>
                    <a:pt x="17987" y="24494"/>
                    <a:pt x="18252" y="24397"/>
                    <a:pt x="18305" y="24317"/>
                  </a:cubicBezTo>
                  <a:cubicBezTo>
                    <a:pt x="18340" y="24326"/>
                    <a:pt x="18385" y="24300"/>
                    <a:pt x="18402" y="24353"/>
                  </a:cubicBezTo>
                  <a:cubicBezTo>
                    <a:pt x="18464" y="24247"/>
                    <a:pt x="18649" y="24255"/>
                    <a:pt x="18773" y="24229"/>
                  </a:cubicBezTo>
                  <a:cubicBezTo>
                    <a:pt x="18641" y="24353"/>
                    <a:pt x="18455" y="24476"/>
                    <a:pt x="18517" y="24626"/>
                  </a:cubicBezTo>
                  <a:cubicBezTo>
                    <a:pt x="18473" y="24635"/>
                    <a:pt x="18464" y="24591"/>
                    <a:pt x="18429" y="24609"/>
                  </a:cubicBezTo>
                  <a:cubicBezTo>
                    <a:pt x="18340" y="24679"/>
                    <a:pt x="18482" y="24644"/>
                    <a:pt x="18473" y="24706"/>
                  </a:cubicBezTo>
                  <a:cubicBezTo>
                    <a:pt x="18349" y="24750"/>
                    <a:pt x="18340" y="24812"/>
                    <a:pt x="18234" y="24865"/>
                  </a:cubicBezTo>
                  <a:cubicBezTo>
                    <a:pt x="18164" y="24812"/>
                    <a:pt x="18279" y="24785"/>
                    <a:pt x="18332" y="24750"/>
                  </a:cubicBezTo>
                  <a:cubicBezTo>
                    <a:pt x="18305" y="24626"/>
                    <a:pt x="18084" y="24820"/>
                    <a:pt x="18084" y="24891"/>
                  </a:cubicBezTo>
                  <a:cubicBezTo>
                    <a:pt x="17987" y="24953"/>
                    <a:pt x="17970" y="24847"/>
                    <a:pt x="17864" y="24935"/>
                  </a:cubicBezTo>
                  <a:cubicBezTo>
                    <a:pt x="17837" y="24979"/>
                    <a:pt x="17819" y="25015"/>
                    <a:pt x="17793" y="25059"/>
                  </a:cubicBezTo>
                  <a:cubicBezTo>
                    <a:pt x="17819" y="25112"/>
                    <a:pt x="17908" y="25006"/>
                    <a:pt x="17899" y="25006"/>
                  </a:cubicBezTo>
                  <a:cubicBezTo>
                    <a:pt x="17943" y="24997"/>
                    <a:pt x="17970" y="25032"/>
                    <a:pt x="18023" y="25006"/>
                  </a:cubicBezTo>
                  <a:cubicBezTo>
                    <a:pt x="18075" y="24988"/>
                    <a:pt x="18146" y="24891"/>
                    <a:pt x="18279" y="24873"/>
                  </a:cubicBezTo>
                  <a:cubicBezTo>
                    <a:pt x="18146" y="24962"/>
                    <a:pt x="18005" y="25050"/>
                    <a:pt x="17855" y="25130"/>
                  </a:cubicBezTo>
                  <a:lnTo>
                    <a:pt x="17643" y="25262"/>
                  </a:lnTo>
                  <a:cubicBezTo>
                    <a:pt x="17555" y="25297"/>
                    <a:pt x="17475" y="25341"/>
                    <a:pt x="17396" y="25386"/>
                  </a:cubicBezTo>
                  <a:cubicBezTo>
                    <a:pt x="17396" y="25262"/>
                    <a:pt x="17360" y="25191"/>
                    <a:pt x="17298" y="25138"/>
                  </a:cubicBezTo>
                  <a:cubicBezTo>
                    <a:pt x="17175" y="25165"/>
                    <a:pt x="17201" y="25227"/>
                    <a:pt x="17087" y="25253"/>
                  </a:cubicBezTo>
                  <a:cubicBezTo>
                    <a:pt x="16989" y="25315"/>
                    <a:pt x="17201" y="25262"/>
                    <a:pt x="17166" y="25359"/>
                  </a:cubicBezTo>
                  <a:cubicBezTo>
                    <a:pt x="17104" y="25386"/>
                    <a:pt x="17034" y="25412"/>
                    <a:pt x="16972" y="25430"/>
                  </a:cubicBezTo>
                  <a:cubicBezTo>
                    <a:pt x="17025" y="25545"/>
                    <a:pt x="17131" y="25483"/>
                    <a:pt x="17272" y="25403"/>
                  </a:cubicBezTo>
                  <a:cubicBezTo>
                    <a:pt x="17210" y="25545"/>
                    <a:pt x="16892" y="25615"/>
                    <a:pt x="16716" y="25712"/>
                  </a:cubicBezTo>
                  <a:cubicBezTo>
                    <a:pt x="16725" y="25686"/>
                    <a:pt x="16742" y="25659"/>
                    <a:pt x="16733" y="25624"/>
                  </a:cubicBezTo>
                  <a:cubicBezTo>
                    <a:pt x="16627" y="25650"/>
                    <a:pt x="16619" y="25703"/>
                    <a:pt x="16548" y="25739"/>
                  </a:cubicBezTo>
                  <a:cubicBezTo>
                    <a:pt x="16566" y="25756"/>
                    <a:pt x="16592" y="25774"/>
                    <a:pt x="16636" y="25765"/>
                  </a:cubicBezTo>
                  <a:cubicBezTo>
                    <a:pt x="16486" y="25898"/>
                    <a:pt x="16159" y="25968"/>
                    <a:pt x="15903" y="26048"/>
                  </a:cubicBezTo>
                  <a:cubicBezTo>
                    <a:pt x="15948" y="26004"/>
                    <a:pt x="15939" y="25977"/>
                    <a:pt x="15842" y="25977"/>
                  </a:cubicBezTo>
                  <a:cubicBezTo>
                    <a:pt x="15744" y="25977"/>
                    <a:pt x="15683" y="26101"/>
                    <a:pt x="15771" y="26092"/>
                  </a:cubicBezTo>
                  <a:cubicBezTo>
                    <a:pt x="15780" y="26154"/>
                    <a:pt x="15585" y="26136"/>
                    <a:pt x="15515" y="26163"/>
                  </a:cubicBezTo>
                  <a:cubicBezTo>
                    <a:pt x="15391" y="26092"/>
                    <a:pt x="15356" y="25951"/>
                    <a:pt x="15223" y="25889"/>
                  </a:cubicBezTo>
                  <a:close/>
                  <a:moveTo>
                    <a:pt x="17881" y="24803"/>
                  </a:moveTo>
                  <a:cubicBezTo>
                    <a:pt x="17917" y="24882"/>
                    <a:pt x="18173" y="24785"/>
                    <a:pt x="18146" y="24697"/>
                  </a:cubicBezTo>
                  <a:cubicBezTo>
                    <a:pt x="18040" y="24706"/>
                    <a:pt x="18023" y="24776"/>
                    <a:pt x="17881" y="24803"/>
                  </a:cubicBezTo>
                  <a:close/>
                  <a:moveTo>
                    <a:pt x="17281" y="25112"/>
                  </a:moveTo>
                  <a:cubicBezTo>
                    <a:pt x="17422" y="25130"/>
                    <a:pt x="17466" y="25112"/>
                    <a:pt x="17475" y="25262"/>
                  </a:cubicBezTo>
                  <a:cubicBezTo>
                    <a:pt x="17678" y="25200"/>
                    <a:pt x="17466" y="25094"/>
                    <a:pt x="17519" y="25068"/>
                  </a:cubicBezTo>
                  <a:cubicBezTo>
                    <a:pt x="17599" y="25103"/>
                    <a:pt x="17864" y="24988"/>
                    <a:pt x="17793" y="24873"/>
                  </a:cubicBezTo>
                  <a:cubicBezTo>
                    <a:pt x="17678" y="24900"/>
                    <a:pt x="17731" y="24953"/>
                    <a:pt x="17687" y="24988"/>
                  </a:cubicBezTo>
                  <a:cubicBezTo>
                    <a:pt x="17546" y="25024"/>
                    <a:pt x="17369" y="24971"/>
                    <a:pt x="17281" y="25112"/>
                  </a:cubicBezTo>
                  <a:close/>
                  <a:moveTo>
                    <a:pt x="16539" y="25545"/>
                  </a:moveTo>
                  <a:cubicBezTo>
                    <a:pt x="16707" y="25545"/>
                    <a:pt x="16733" y="25474"/>
                    <a:pt x="16804" y="25430"/>
                  </a:cubicBezTo>
                  <a:cubicBezTo>
                    <a:pt x="16857" y="25403"/>
                    <a:pt x="17060" y="25377"/>
                    <a:pt x="16981" y="25315"/>
                  </a:cubicBezTo>
                  <a:cubicBezTo>
                    <a:pt x="16954" y="25271"/>
                    <a:pt x="16813" y="25368"/>
                    <a:pt x="16778" y="25333"/>
                  </a:cubicBezTo>
                  <a:cubicBezTo>
                    <a:pt x="16760" y="25474"/>
                    <a:pt x="16610" y="25447"/>
                    <a:pt x="16539" y="25545"/>
                  </a:cubicBezTo>
                  <a:close/>
                  <a:moveTo>
                    <a:pt x="16574" y="25368"/>
                  </a:moveTo>
                  <a:cubicBezTo>
                    <a:pt x="16566" y="25297"/>
                    <a:pt x="16468" y="25324"/>
                    <a:pt x="16398" y="25333"/>
                  </a:cubicBezTo>
                  <a:cubicBezTo>
                    <a:pt x="16380" y="25430"/>
                    <a:pt x="16477" y="25403"/>
                    <a:pt x="16574" y="25368"/>
                  </a:cubicBezTo>
                  <a:close/>
                  <a:moveTo>
                    <a:pt x="16345" y="25650"/>
                  </a:moveTo>
                  <a:cubicBezTo>
                    <a:pt x="16451" y="25624"/>
                    <a:pt x="16468" y="25580"/>
                    <a:pt x="16495" y="25527"/>
                  </a:cubicBezTo>
                  <a:cubicBezTo>
                    <a:pt x="16433" y="25536"/>
                    <a:pt x="16407" y="25509"/>
                    <a:pt x="16327" y="25545"/>
                  </a:cubicBezTo>
                  <a:close/>
                  <a:moveTo>
                    <a:pt x="16239" y="25756"/>
                  </a:moveTo>
                  <a:cubicBezTo>
                    <a:pt x="16274" y="25730"/>
                    <a:pt x="16310" y="25553"/>
                    <a:pt x="16168" y="25615"/>
                  </a:cubicBezTo>
                  <a:cubicBezTo>
                    <a:pt x="16106" y="25624"/>
                    <a:pt x="16115" y="25827"/>
                    <a:pt x="16239" y="25756"/>
                  </a:cubicBezTo>
                  <a:close/>
                  <a:moveTo>
                    <a:pt x="15674" y="25977"/>
                  </a:moveTo>
                  <a:cubicBezTo>
                    <a:pt x="15621" y="25986"/>
                    <a:pt x="15638" y="26013"/>
                    <a:pt x="15718" y="25995"/>
                  </a:cubicBezTo>
                  <a:cubicBezTo>
                    <a:pt x="15718" y="25907"/>
                    <a:pt x="15647" y="25880"/>
                    <a:pt x="15524" y="25889"/>
                  </a:cubicBezTo>
                  <a:cubicBezTo>
                    <a:pt x="15497" y="25977"/>
                    <a:pt x="15674" y="25907"/>
                    <a:pt x="15674" y="25977"/>
                  </a:cubicBezTo>
                  <a:close/>
                  <a:moveTo>
                    <a:pt x="24618" y="13315"/>
                  </a:moveTo>
                  <a:cubicBezTo>
                    <a:pt x="24654" y="13236"/>
                    <a:pt x="24601" y="13050"/>
                    <a:pt x="24689" y="13042"/>
                  </a:cubicBezTo>
                  <a:cubicBezTo>
                    <a:pt x="24715" y="13192"/>
                    <a:pt x="24663" y="13236"/>
                    <a:pt x="24671" y="13386"/>
                  </a:cubicBezTo>
                  <a:cubicBezTo>
                    <a:pt x="24645" y="13377"/>
                    <a:pt x="24654" y="13315"/>
                    <a:pt x="24618" y="13315"/>
                  </a:cubicBezTo>
                  <a:close/>
                  <a:moveTo>
                    <a:pt x="24724" y="13209"/>
                  </a:moveTo>
                  <a:cubicBezTo>
                    <a:pt x="24751" y="13156"/>
                    <a:pt x="24777" y="13192"/>
                    <a:pt x="24795" y="13254"/>
                  </a:cubicBezTo>
                  <a:cubicBezTo>
                    <a:pt x="24813" y="13315"/>
                    <a:pt x="24813" y="13395"/>
                    <a:pt x="24777" y="13421"/>
                  </a:cubicBezTo>
                  <a:cubicBezTo>
                    <a:pt x="24724" y="13386"/>
                    <a:pt x="24821" y="13254"/>
                    <a:pt x="24724" y="13209"/>
                  </a:cubicBezTo>
                  <a:close/>
                  <a:moveTo>
                    <a:pt x="24715" y="14340"/>
                  </a:moveTo>
                  <a:cubicBezTo>
                    <a:pt x="24663" y="14313"/>
                    <a:pt x="24557" y="14031"/>
                    <a:pt x="24707" y="13933"/>
                  </a:cubicBezTo>
                  <a:cubicBezTo>
                    <a:pt x="24689" y="13863"/>
                    <a:pt x="24671" y="13801"/>
                    <a:pt x="24663" y="13721"/>
                  </a:cubicBezTo>
                  <a:cubicBezTo>
                    <a:pt x="24689" y="13721"/>
                    <a:pt x="24689" y="13739"/>
                    <a:pt x="24689" y="13757"/>
                  </a:cubicBezTo>
                  <a:cubicBezTo>
                    <a:pt x="24707" y="13766"/>
                    <a:pt x="24715" y="13748"/>
                    <a:pt x="24715" y="13730"/>
                  </a:cubicBezTo>
                  <a:cubicBezTo>
                    <a:pt x="24839" y="13845"/>
                    <a:pt x="24557" y="14163"/>
                    <a:pt x="24760" y="14172"/>
                  </a:cubicBezTo>
                  <a:cubicBezTo>
                    <a:pt x="24768" y="14278"/>
                    <a:pt x="24715" y="14260"/>
                    <a:pt x="24715" y="14340"/>
                  </a:cubicBezTo>
                  <a:close/>
                  <a:moveTo>
                    <a:pt x="24654" y="12944"/>
                  </a:moveTo>
                  <a:cubicBezTo>
                    <a:pt x="24671" y="12777"/>
                    <a:pt x="24574" y="12768"/>
                    <a:pt x="24574" y="12609"/>
                  </a:cubicBezTo>
                  <a:cubicBezTo>
                    <a:pt x="24636" y="12600"/>
                    <a:pt x="24654" y="12653"/>
                    <a:pt x="24671" y="12715"/>
                  </a:cubicBezTo>
                  <a:cubicBezTo>
                    <a:pt x="24689" y="12777"/>
                    <a:pt x="24698" y="12839"/>
                    <a:pt x="24733" y="12865"/>
                  </a:cubicBezTo>
                  <a:cubicBezTo>
                    <a:pt x="24715" y="12927"/>
                    <a:pt x="24636" y="13077"/>
                    <a:pt x="24574" y="12980"/>
                  </a:cubicBezTo>
                  <a:cubicBezTo>
                    <a:pt x="24495" y="12989"/>
                    <a:pt x="24671" y="13112"/>
                    <a:pt x="24583" y="13112"/>
                  </a:cubicBezTo>
                  <a:cubicBezTo>
                    <a:pt x="24477" y="13112"/>
                    <a:pt x="24504" y="12971"/>
                    <a:pt x="24521" y="12883"/>
                  </a:cubicBezTo>
                  <a:cubicBezTo>
                    <a:pt x="24610" y="12847"/>
                    <a:pt x="24610" y="12927"/>
                    <a:pt x="24654" y="12944"/>
                  </a:cubicBezTo>
                  <a:close/>
                  <a:moveTo>
                    <a:pt x="24495" y="13845"/>
                  </a:moveTo>
                  <a:cubicBezTo>
                    <a:pt x="24539" y="13633"/>
                    <a:pt x="24504" y="13545"/>
                    <a:pt x="24539" y="13315"/>
                  </a:cubicBezTo>
                  <a:cubicBezTo>
                    <a:pt x="24663" y="13342"/>
                    <a:pt x="24689" y="13483"/>
                    <a:pt x="24689" y="13660"/>
                  </a:cubicBezTo>
                  <a:cubicBezTo>
                    <a:pt x="24583" y="13704"/>
                    <a:pt x="24680" y="13510"/>
                    <a:pt x="24618" y="13518"/>
                  </a:cubicBezTo>
                  <a:cubicBezTo>
                    <a:pt x="24521" y="13616"/>
                    <a:pt x="24645" y="13801"/>
                    <a:pt x="24495" y="13845"/>
                  </a:cubicBezTo>
                  <a:close/>
                  <a:moveTo>
                    <a:pt x="21766" y="20052"/>
                  </a:moveTo>
                  <a:cubicBezTo>
                    <a:pt x="21810" y="20079"/>
                    <a:pt x="21784" y="20141"/>
                    <a:pt x="21828" y="20105"/>
                  </a:cubicBezTo>
                  <a:cubicBezTo>
                    <a:pt x="21855" y="20194"/>
                    <a:pt x="21722" y="20203"/>
                    <a:pt x="21687" y="20150"/>
                  </a:cubicBezTo>
                  <a:close/>
                  <a:moveTo>
                    <a:pt x="24495" y="12379"/>
                  </a:moveTo>
                  <a:cubicBezTo>
                    <a:pt x="24530" y="12468"/>
                    <a:pt x="24468" y="12547"/>
                    <a:pt x="24539" y="12715"/>
                  </a:cubicBezTo>
                  <a:cubicBezTo>
                    <a:pt x="24477" y="12706"/>
                    <a:pt x="24504" y="12556"/>
                    <a:pt x="24415" y="12591"/>
                  </a:cubicBezTo>
                  <a:cubicBezTo>
                    <a:pt x="24433" y="12512"/>
                    <a:pt x="24398" y="12379"/>
                    <a:pt x="24495" y="12379"/>
                  </a:cubicBezTo>
                  <a:close/>
                  <a:moveTo>
                    <a:pt x="24451" y="10993"/>
                  </a:moveTo>
                  <a:cubicBezTo>
                    <a:pt x="24530" y="11002"/>
                    <a:pt x="24654" y="11320"/>
                    <a:pt x="24592" y="11435"/>
                  </a:cubicBezTo>
                  <a:cubicBezTo>
                    <a:pt x="24504" y="11496"/>
                    <a:pt x="24574" y="11373"/>
                    <a:pt x="24565" y="11337"/>
                  </a:cubicBezTo>
                  <a:cubicBezTo>
                    <a:pt x="24539" y="11231"/>
                    <a:pt x="24459" y="11090"/>
                    <a:pt x="24451" y="10993"/>
                  </a:cubicBezTo>
                  <a:close/>
                  <a:moveTo>
                    <a:pt x="24486" y="14207"/>
                  </a:moveTo>
                  <a:cubicBezTo>
                    <a:pt x="24468" y="14419"/>
                    <a:pt x="24663" y="14260"/>
                    <a:pt x="24618" y="14463"/>
                  </a:cubicBezTo>
                  <a:cubicBezTo>
                    <a:pt x="24548" y="14437"/>
                    <a:pt x="24539" y="14348"/>
                    <a:pt x="24451" y="14340"/>
                  </a:cubicBezTo>
                  <a:cubicBezTo>
                    <a:pt x="24468" y="14198"/>
                    <a:pt x="24406" y="14039"/>
                    <a:pt x="24530" y="14013"/>
                  </a:cubicBezTo>
                  <a:cubicBezTo>
                    <a:pt x="24504" y="14110"/>
                    <a:pt x="24592" y="14304"/>
                    <a:pt x="24486" y="14207"/>
                  </a:cubicBezTo>
                  <a:close/>
                  <a:moveTo>
                    <a:pt x="24689" y="11594"/>
                  </a:moveTo>
                  <a:cubicBezTo>
                    <a:pt x="24777" y="11664"/>
                    <a:pt x="24768" y="11911"/>
                    <a:pt x="24813" y="12044"/>
                  </a:cubicBezTo>
                  <a:cubicBezTo>
                    <a:pt x="24733" y="11894"/>
                    <a:pt x="24689" y="11744"/>
                    <a:pt x="24689" y="11594"/>
                  </a:cubicBezTo>
                  <a:close/>
                  <a:moveTo>
                    <a:pt x="24539" y="12026"/>
                  </a:moveTo>
                  <a:cubicBezTo>
                    <a:pt x="24512" y="12123"/>
                    <a:pt x="24574" y="12123"/>
                    <a:pt x="24557" y="12229"/>
                  </a:cubicBezTo>
                  <a:cubicBezTo>
                    <a:pt x="24504" y="12229"/>
                    <a:pt x="24504" y="12106"/>
                    <a:pt x="24451" y="12106"/>
                  </a:cubicBezTo>
                  <a:cubicBezTo>
                    <a:pt x="24459" y="12061"/>
                    <a:pt x="24495" y="12035"/>
                    <a:pt x="24539" y="12026"/>
                  </a:cubicBezTo>
                  <a:close/>
                  <a:moveTo>
                    <a:pt x="24239" y="11179"/>
                  </a:moveTo>
                  <a:cubicBezTo>
                    <a:pt x="24309" y="11170"/>
                    <a:pt x="24300" y="11108"/>
                    <a:pt x="24265" y="11028"/>
                  </a:cubicBezTo>
                  <a:cubicBezTo>
                    <a:pt x="24336" y="11046"/>
                    <a:pt x="24362" y="11108"/>
                    <a:pt x="24371" y="11187"/>
                  </a:cubicBezTo>
                  <a:cubicBezTo>
                    <a:pt x="24380" y="11267"/>
                    <a:pt x="24389" y="11346"/>
                    <a:pt x="24442" y="11408"/>
                  </a:cubicBezTo>
                  <a:cubicBezTo>
                    <a:pt x="24415" y="11452"/>
                    <a:pt x="24353" y="11461"/>
                    <a:pt x="24371" y="11532"/>
                  </a:cubicBezTo>
                  <a:cubicBezTo>
                    <a:pt x="24415" y="11629"/>
                    <a:pt x="24415" y="11488"/>
                    <a:pt x="24477" y="11505"/>
                  </a:cubicBezTo>
                  <a:cubicBezTo>
                    <a:pt x="24459" y="11541"/>
                    <a:pt x="24468" y="11594"/>
                    <a:pt x="24486" y="11646"/>
                  </a:cubicBezTo>
                  <a:cubicBezTo>
                    <a:pt x="24451" y="11691"/>
                    <a:pt x="24371" y="11567"/>
                    <a:pt x="24380" y="11673"/>
                  </a:cubicBezTo>
                  <a:cubicBezTo>
                    <a:pt x="24345" y="11673"/>
                    <a:pt x="24248" y="11532"/>
                    <a:pt x="24300" y="11479"/>
                  </a:cubicBezTo>
                  <a:cubicBezTo>
                    <a:pt x="24283" y="11417"/>
                    <a:pt x="24221" y="11461"/>
                    <a:pt x="24212" y="11364"/>
                  </a:cubicBezTo>
                  <a:cubicBezTo>
                    <a:pt x="24265" y="11337"/>
                    <a:pt x="24274" y="11399"/>
                    <a:pt x="24292" y="11452"/>
                  </a:cubicBezTo>
                  <a:cubicBezTo>
                    <a:pt x="24336" y="11452"/>
                    <a:pt x="24327" y="11408"/>
                    <a:pt x="24353" y="11399"/>
                  </a:cubicBezTo>
                  <a:cubicBezTo>
                    <a:pt x="24318" y="11337"/>
                    <a:pt x="24265" y="11311"/>
                    <a:pt x="24221" y="11276"/>
                  </a:cubicBezTo>
                  <a:cubicBezTo>
                    <a:pt x="24177" y="11240"/>
                    <a:pt x="24133" y="11205"/>
                    <a:pt x="24097" y="11117"/>
                  </a:cubicBezTo>
                  <a:cubicBezTo>
                    <a:pt x="24248" y="11161"/>
                    <a:pt x="24133" y="11055"/>
                    <a:pt x="24080" y="10984"/>
                  </a:cubicBezTo>
                  <a:cubicBezTo>
                    <a:pt x="24124" y="10967"/>
                    <a:pt x="24142" y="11002"/>
                    <a:pt x="24186" y="10984"/>
                  </a:cubicBezTo>
                  <a:cubicBezTo>
                    <a:pt x="24248" y="11073"/>
                    <a:pt x="24186" y="11090"/>
                    <a:pt x="24239" y="11179"/>
                  </a:cubicBezTo>
                  <a:close/>
                  <a:moveTo>
                    <a:pt x="24927" y="12388"/>
                  </a:moveTo>
                  <a:cubicBezTo>
                    <a:pt x="24874" y="12476"/>
                    <a:pt x="24954" y="12609"/>
                    <a:pt x="24963" y="12750"/>
                  </a:cubicBezTo>
                  <a:cubicBezTo>
                    <a:pt x="24972" y="12812"/>
                    <a:pt x="24945" y="12821"/>
                    <a:pt x="24945" y="12891"/>
                  </a:cubicBezTo>
                  <a:cubicBezTo>
                    <a:pt x="24954" y="12953"/>
                    <a:pt x="24980" y="12962"/>
                    <a:pt x="24980" y="13033"/>
                  </a:cubicBezTo>
                  <a:cubicBezTo>
                    <a:pt x="24980" y="13103"/>
                    <a:pt x="24980" y="13174"/>
                    <a:pt x="24989" y="13254"/>
                  </a:cubicBezTo>
                  <a:cubicBezTo>
                    <a:pt x="24980" y="13333"/>
                    <a:pt x="24980" y="13421"/>
                    <a:pt x="24980" y="13501"/>
                  </a:cubicBezTo>
                  <a:cubicBezTo>
                    <a:pt x="24972" y="13669"/>
                    <a:pt x="24972" y="13854"/>
                    <a:pt x="24963" y="14022"/>
                  </a:cubicBezTo>
                  <a:cubicBezTo>
                    <a:pt x="24813" y="13995"/>
                    <a:pt x="24936" y="13792"/>
                    <a:pt x="24927" y="13704"/>
                  </a:cubicBezTo>
                  <a:cubicBezTo>
                    <a:pt x="24927" y="13598"/>
                    <a:pt x="24857" y="13536"/>
                    <a:pt x="24910" y="13457"/>
                  </a:cubicBezTo>
                  <a:cubicBezTo>
                    <a:pt x="24901" y="13412"/>
                    <a:pt x="24857" y="13421"/>
                    <a:pt x="24857" y="13457"/>
                  </a:cubicBezTo>
                  <a:cubicBezTo>
                    <a:pt x="24786" y="13421"/>
                    <a:pt x="24883" y="13306"/>
                    <a:pt x="24936" y="13315"/>
                  </a:cubicBezTo>
                  <a:cubicBezTo>
                    <a:pt x="24919" y="13165"/>
                    <a:pt x="24910" y="13033"/>
                    <a:pt x="24910" y="12918"/>
                  </a:cubicBezTo>
                  <a:cubicBezTo>
                    <a:pt x="24901" y="12856"/>
                    <a:pt x="24901" y="12803"/>
                    <a:pt x="24892" y="12741"/>
                  </a:cubicBezTo>
                  <a:cubicBezTo>
                    <a:pt x="24883" y="12688"/>
                    <a:pt x="24866" y="12635"/>
                    <a:pt x="24839" y="12582"/>
                  </a:cubicBezTo>
                  <a:cubicBezTo>
                    <a:pt x="24866" y="12512"/>
                    <a:pt x="24857" y="12415"/>
                    <a:pt x="24927" y="12388"/>
                  </a:cubicBezTo>
                  <a:close/>
                  <a:moveTo>
                    <a:pt x="21625" y="20308"/>
                  </a:moveTo>
                  <a:cubicBezTo>
                    <a:pt x="21731" y="20291"/>
                    <a:pt x="21563" y="20512"/>
                    <a:pt x="21493" y="20529"/>
                  </a:cubicBezTo>
                  <a:cubicBezTo>
                    <a:pt x="21448" y="20467"/>
                    <a:pt x="21669" y="20370"/>
                    <a:pt x="21625" y="20308"/>
                  </a:cubicBezTo>
                  <a:close/>
                  <a:moveTo>
                    <a:pt x="20883" y="20141"/>
                  </a:moveTo>
                  <a:cubicBezTo>
                    <a:pt x="20928" y="20105"/>
                    <a:pt x="21016" y="20097"/>
                    <a:pt x="21042" y="20044"/>
                  </a:cubicBezTo>
                  <a:cubicBezTo>
                    <a:pt x="21139" y="20097"/>
                    <a:pt x="20883" y="20176"/>
                    <a:pt x="20901" y="20158"/>
                  </a:cubicBezTo>
                  <a:cubicBezTo>
                    <a:pt x="20883" y="20176"/>
                    <a:pt x="20822" y="20282"/>
                    <a:pt x="20751" y="20353"/>
                  </a:cubicBezTo>
                  <a:cubicBezTo>
                    <a:pt x="20689" y="20423"/>
                    <a:pt x="20618" y="20459"/>
                    <a:pt x="20583" y="20529"/>
                  </a:cubicBezTo>
                  <a:cubicBezTo>
                    <a:pt x="20548" y="20503"/>
                    <a:pt x="20504" y="20529"/>
                    <a:pt x="20460" y="20582"/>
                  </a:cubicBezTo>
                  <a:cubicBezTo>
                    <a:pt x="20477" y="20459"/>
                    <a:pt x="20636" y="20441"/>
                    <a:pt x="20733" y="20335"/>
                  </a:cubicBezTo>
                  <a:cubicBezTo>
                    <a:pt x="20804" y="20273"/>
                    <a:pt x="20822" y="20194"/>
                    <a:pt x="20883" y="20141"/>
                  </a:cubicBezTo>
                  <a:close/>
                  <a:moveTo>
                    <a:pt x="21440" y="20273"/>
                  </a:moveTo>
                  <a:cubicBezTo>
                    <a:pt x="21360" y="20238"/>
                    <a:pt x="21484" y="20167"/>
                    <a:pt x="21378" y="20132"/>
                  </a:cubicBezTo>
                  <a:cubicBezTo>
                    <a:pt x="21413" y="20097"/>
                    <a:pt x="21448" y="20088"/>
                    <a:pt x="21484" y="20097"/>
                  </a:cubicBezTo>
                  <a:cubicBezTo>
                    <a:pt x="21466" y="20158"/>
                    <a:pt x="21537" y="20203"/>
                    <a:pt x="21440" y="20273"/>
                  </a:cubicBezTo>
                  <a:close/>
                  <a:moveTo>
                    <a:pt x="21484" y="20097"/>
                  </a:moveTo>
                  <a:cubicBezTo>
                    <a:pt x="21546" y="20035"/>
                    <a:pt x="21325" y="20017"/>
                    <a:pt x="21448" y="19946"/>
                  </a:cubicBezTo>
                  <a:cubicBezTo>
                    <a:pt x="21519" y="19955"/>
                    <a:pt x="21466" y="20088"/>
                    <a:pt x="21546" y="20026"/>
                  </a:cubicBezTo>
                  <a:cubicBezTo>
                    <a:pt x="21590" y="20079"/>
                    <a:pt x="21537" y="20132"/>
                    <a:pt x="21484" y="20097"/>
                  </a:cubicBezTo>
                  <a:close/>
                  <a:moveTo>
                    <a:pt x="21086" y="19911"/>
                  </a:moveTo>
                  <a:cubicBezTo>
                    <a:pt x="21025" y="19991"/>
                    <a:pt x="20945" y="19946"/>
                    <a:pt x="20945" y="20035"/>
                  </a:cubicBezTo>
                  <a:cubicBezTo>
                    <a:pt x="20857" y="20088"/>
                    <a:pt x="21007" y="19761"/>
                    <a:pt x="21086" y="19911"/>
                  </a:cubicBezTo>
                  <a:close/>
                  <a:moveTo>
                    <a:pt x="24768" y="16053"/>
                  </a:moveTo>
                  <a:cubicBezTo>
                    <a:pt x="24724" y="16185"/>
                    <a:pt x="24689" y="16167"/>
                    <a:pt x="24689" y="16273"/>
                  </a:cubicBezTo>
                  <a:cubicBezTo>
                    <a:pt x="24548" y="16229"/>
                    <a:pt x="24786" y="16088"/>
                    <a:pt x="24618" y="16070"/>
                  </a:cubicBezTo>
                  <a:cubicBezTo>
                    <a:pt x="24627" y="15955"/>
                    <a:pt x="24715" y="16044"/>
                    <a:pt x="24768" y="16053"/>
                  </a:cubicBezTo>
                  <a:close/>
                  <a:moveTo>
                    <a:pt x="23135" y="19390"/>
                  </a:moveTo>
                  <a:cubicBezTo>
                    <a:pt x="23117" y="19487"/>
                    <a:pt x="23064" y="19576"/>
                    <a:pt x="22985" y="19655"/>
                  </a:cubicBezTo>
                  <a:cubicBezTo>
                    <a:pt x="22914" y="19726"/>
                    <a:pt x="22835" y="19796"/>
                    <a:pt x="22782" y="19876"/>
                  </a:cubicBezTo>
                  <a:cubicBezTo>
                    <a:pt x="22702" y="19999"/>
                    <a:pt x="22720" y="20123"/>
                    <a:pt x="22623" y="20176"/>
                  </a:cubicBezTo>
                  <a:cubicBezTo>
                    <a:pt x="22561" y="20132"/>
                    <a:pt x="22676" y="20052"/>
                    <a:pt x="22702" y="19982"/>
                  </a:cubicBezTo>
                  <a:cubicBezTo>
                    <a:pt x="22738" y="19929"/>
                    <a:pt x="22738" y="19858"/>
                    <a:pt x="22764" y="19814"/>
                  </a:cubicBezTo>
                  <a:cubicBezTo>
                    <a:pt x="22791" y="19779"/>
                    <a:pt x="22808" y="19796"/>
                    <a:pt x="22826" y="19779"/>
                  </a:cubicBezTo>
                  <a:cubicBezTo>
                    <a:pt x="22844" y="19752"/>
                    <a:pt x="22852" y="19637"/>
                    <a:pt x="22941" y="19664"/>
                  </a:cubicBezTo>
                  <a:cubicBezTo>
                    <a:pt x="23011" y="19496"/>
                    <a:pt x="23003" y="19505"/>
                    <a:pt x="23135" y="19390"/>
                  </a:cubicBezTo>
                  <a:close/>
                  <a:moveTo>
                    <a:pt x="20892" y="20361"/>
                  </a:moveTo>
                  <a:cubicBezTo>
                    <a:pt x="20883" y="20317"/>
                    <a:pt x="20936" y="20264"/>
                    <a:pt x="20963" y="20211"/>
                  </a:cubicBezTo>
                  <a:cubicBezTo>
                    <a:pt x="21042" y="20255"/>
                    <a:pt x="20954" y="20353"/>
                    <a:pt x="20892" y="20361"/>
                  </a:cubicBezTo>
                  <a:close/>
                  <a:moveTo>
                    <a:pt x="20945" y="20847"/>
                  </a:moveTo>
                  <a:cubicBezTo>
                    <a:pt x="20883" y="20856"/>
                    <a:pt x="20822" y="20891"/>
                    <a:pt x="20760" y="20918"/>
                  </a:cubicBezTo>
                  <a:cubicBezTo>
                    <a:pt x="20724" y="20821"/>
                    <a:pt x="20769" y="20732"/>
                    <a:pt x="20848" y="20653"/>
                  </a:cubicBezTo>
                  <a:cubicBezTo>
                    <a:pt x="20919" y="20573"/>
                    <a:pt x="21025" y="20503"/>
                    <a:pt x="21095" y="20423"/>
                  </a:cubicBezTo>
                  <a:cubicBezTo>
                    <a:pt x="21113" y="20388"/>
                    <a:pt x="21078" y="20370"/>
                    <a:pt x="21051" y="20344"/>
                  </a:cubicBezTo>
                  <a:cubicBezTo>
                    <a:pt x="21184" y="20344"/>
                    <a:pt x="21166" y="20220"/>
                    <a:pt x="21219" y="20114"/>
                  </a:cubicBezTo>
                  <a:cubicBezTo>
                    <a:pt x="21272" y="20035"/>
                    <a:pt x="21325" y="20105"/>
                    <a:pt x="21387" y="20052"/>
                  </a:cubicBezTo>
                  <a:cubicBezTo>
                    <a:pt x="21369" y="20176"/>
                    <a:pt x="21219" y="20203"/>
                    <a:pt x="21175" y="20326"/>
                  </a:cubicBezTo>
                  <a:cubicBezTo>
                    <a:pt x="21166" y="20397"/>
                    <a:pt x="21237" y="20459"/>
                    <a:pt x="21166" y="20529"/>
                  </a:cubicBezTo>
                  <a:cubicBezTo>
                    <a:pt x="21131" y="20512"/>
                    <a:pt x="21157" y="20476"/>
                    <a:pt x="21131" y="20459"/>
                  </a:cubicBezTo>
                  <a:cubicBezTo>
                    <a:pt x="21033" y="20618"/>
                    <a:pt x="20795" y="20697"/>
                    <a:pt x="20945" y="20847"/>
                  </a:cubicBezTo>
                  <a:close/>
                  <a:moveTo>
                    <a:pt x="21766" y="20821"/>
                  </a:moveTo>
                  <a:cubicBezTo>
                    <a:pt x="21828" y="20927"/>
                    <a:pt x="21740" y="21015"/>
                    <a:pt x="21625" y="21094"/>
                  </a:cubicBezTo>
                  <a:cubicBezTo>
                    <a:pt x="21634" y="21156"/>
                    <a:pt x="21510" y="21368"/>
                    <a:pt x="21422" y="21271"/>
                  </a:cubicBezTo>
                  <a:cubicBezTo>
                    <a:pt x="21554" y="21130"/>
                    <a:pt x="21669" y="20891"/>
                    <a:pt x="21766" y="20821"/>
                  </a:cubicBezTo>
                  <a:close/>
                  <a:moveTo>
                    <a:pt x="4822" y="16785"/>
                  </a:moveTo>
                  <a:cubicBezTo>
                    <a:pt x="4698" y="16688"/>
                    <a:pt x="4592" y="16468"/>
                    <a:pt x="4478" y="16353"/>
                  </a:cubicBezTo>
                  <a:cubicBezTo>
                    <a:pt x="4619" y="16441"/>
                    <a:pt x="4742" y="16626"/>
                    <a:pt x="4822" y="16785"/>
                  </a:cubicBezTo>
                  <a:close/>
                  <a:moveTo>
                    <a:pt x="21713" y="10004"/>
                  </a:moveTo>
                  <a:cubicBezTo>
                    <a:pt x="21802" y="9969"/>
                    <a:pt x="21810" y="10075"/>
                    <a:pt x="21837" y="10128"/>
                  </a:cubicBezTo>
                  <a:cubicBezTo>
                    <a:pt x="21749" y="10163"/>
                    <a:pt x="21740" y="10057"/>
                    <a:pt x="21713" y="10004"/>
                  </a:cubicBezTo>
                  <a:close/>
                  <a:moveTo>
                    <a:pt x="21934" y="10101"/>
                  </a:moveTo>
                  <a:lnTo>
                    <a:pt x="21793" y="9881"/>
                  </a:lnTo>
                  <a:cubicBezTo>
                    <a:pt x="21846" y="9836"/>
                    <a:pt x="22022" y="10057"/>
                    <a:pt x="21934" y="10101"/>
                  </a:cubicBezTo>
                  <a:close/>
                  <a:moveTo>
                    <a:pt x="21696" y="10216"/>
                  </a:moveTo>
                  <a:cubicBezTo>
                    <a:pt x="21616" y="10243"/>
                    <a:pt x="21625" y="10172"/>
                    <a:pt x="21599" y="10110"/>
                  </a:cubicBezTo>
                  <a:cubicBezTo>
                    <a:pt x="21660" y="10075"/>
                    <a:pt x="21713" y="10172"/>
                    <a:pt x="21696" y="10216"/>
                  </a:cubicBezTo>
                  <a:close/>
                  <a:moveTo>
                    <a:pt x="20901" y="8600"/>
                  </a:moveTo>
                  <a:cubicBezTo>
                    <a:pt x="20848" y="8627"/>
                    <a:pt x="20804" y="8494"/>
                    <a:pt x="20751" y="8450"/>
                  </a:cubicBezTo>
                  <a:cubicBezTo>
                    <a:pt x="20848" y="8415"/>
                    <a:pt x="20839" y="8538"/>
                    <a:pt x="20901" y="8600"/>
                  </a:cubicBezTo>
                  <a:close/>
                  <a:moveTo>
                    <a:pt x="21528" y="10393"/>
                  </a:moveTo>
                  <a:cubicBezTo>
                    <a:pt x="21669" y="10543"/>
                    <a:pt x="21669" y="10649"/>
                    <a:pt x="21758" y="10772"/>
                  </a:cubicBezTo>
                  <a:cubicBezTo>
                    <a:pt x="21652" y="10790"/>
                    <a:pt x="21819" y="10878"/>
                    <a:pt x="21713" y="10896"/>
                  </a:cubicBezTo>
                  <a:cubicBezTo>
                    <a:pt x="21696" y="10799"/>
                    <a:pt x="21625" y="10746"/>
                    <a:pt x="21607" y="10675"/>
                  </a:cubicBezTo>
                  <a:cubicBezTo>
                    <a:pt x="21607" y="10666"/>
                    <a:pt x="21652" y="10649"/>
                    <a:pt x="21652" y="10640"/>
                  </a:cubicBezTo>
                  <a:cubicBezTo>
                    <a:pt x="21660" y="10613"/>
                    <a:pt x="21581" y="10560"/>
                    <a:pt x="21581" y="10525"/>
                  </a:cubicBezTo>
                  <a:cubicBezTo>
                    <a:pt x="21537" y="10499"/>
                    <a:pt x="21554" y="10552"/>
                    <a:pt x="21475" y="10560"/>
                  </a:cubicBezTo>
                  <a:cubicBezTo>
                    <a:pt x="21510" y="10454"/>
                    <a:pt x="21395" y="10437"/>
                    <a:pt x="21387" y="10322"/>
                  </a:cubicBezTo>
                  <a:cubicBezTo>
                    <a:pt x="21369" y="10296"/>
                    <a:pt x="21351" y="10322"/>
                    <a:pt x="21360" y="10331"/>
                  </a:cubicBezTo>
                  <a:cubicBezTo>
                    <a:pt x="21281" y="10357"/>
                    <a:pt x="21351" y="10251"/>
                    <a:pt x="21325" y="10225"/>
                  </a:cubicBezTo>
                  <a:cubicBezTo>
                    <a:pt x="21369" y="10181"/>
                    <a:pt x="21475" y="10331"/>
                    <a:pt x="21457" y="10234"/>
                  </a:cubicBezTo>
                  <a:cubicBezTo>
                    <a:pt x="21546" y="10251"/>
                    <a:pt x="21501" y="10384"/>
                    <a:pt x="21413" y="10366"/>
                  </a:cubicBezTo>
                  <a:cubicBezTo>
                    <a:pt x="21457" y="10375"/>
                    <a:pt x="21475" y="10446"/>
                    <a:pt x="21528" y="10393"/>
                  </a:cubicBezTo>
                  <a:close/>
                  <a:moveTo>
                    <a:pt x="22296" y="10587"/>
                  </a:moveTo>
                  <a:cubicBezTo>
                    <a:pt x="22208" y="10622"/>
                    <a:pt x="22164" y="10428"/>
                    <a:pt x="22093" y="10349"/>
                  </a:cubicBezTo>
                  <a:cubicBezTo>
                    <a:pt x="22217" y="10340"/>
                    <a:pt x="22190" y="10525"/>
                    <a:pt x="22296" y="10587"/>
                  </a:cubicBezTo>
                  <a:close/>
                  <a:moveTo>
                    <a:pt x="20318" y="8459"/>
                  </a:moveTo>
                  <a:cubicBezTo>
                    <a:pt x="20371" y="8424"/>
                    <a:pt x="20354" y="8371"/>
                    <a:pt x="20345" y="8326"/>
                  </a:cubicBezTo>
                  <a:cubicBezTo>
                    <a:pt x="20309" y="8309"/>
                    <a:pt x="20274" y="8318"/>
                    <a:pt x="20248" y="8326"/>
                  </a:cubicBezTo>
                  <a:cubicBezTo>
                    <a:pt x="20203" y="8265"/>
                    <a:pt x="20203" y="8212"/>
                    <a:pt x="20133" y="8150"/>
                  </a:cubicBezTo>
                  <a:cubicBezTo>
                    <a:pt x="20230" y="8159"/>
                    <a:pt x="20203" y="8106"/>
                    <a:pt x="20292" y="8132"/>
                  </a:cubicBezTo>
                  <a:cubicBezTo>
                    <a:pt x="20336" y="8247"/>
                    <a:pt x="20265" y="8150"/>
                    <a:pt x="20212" y="8203"/>
                  </a:cubicBezTo>
                  <a:cubicBezTo>
                    <a:pt x="20283" y="8274"/>
                    <a:pt x="20371" y="8203"/>
                    <a:pt x="20442" y="8362"/>
                  </a:cubicBezTo>
                  <a:cubicBezTo>
                    <a:pt x="20318" y="8441"/>
                    <a:pt x="20415" y="8450"/>
                    <a:pt x="20486" y="8547"/>
                  </a:cubicBezTo>
                  <a:cubicBezTo>
                    <a:pt x="20398" y="8618"/>
                    <a:pt x="20318" y="8547"/>
                    <a:pt x="20239" y="8441"/>
                  </a:cubicBezTo>
                  <a:cubicBezTo>
                    <a:pt x="20265" y="8406"/>
                    <a:pt x="20292" y="8432"/>
                    <a:pt x="20318" y="8459"/>
                  </a:cubicBezTo>
                  <a:close/>
                  <a:moveTo>
                    <a:pt x="21916" y="10719"/>
                  </a:moveTo>
                  <a:cubicBezTo>
                    <a:pt x="21978" y="10719"/>
                    <a:pt x="21961" y="10861"/>
                    <a:pt x="22031" y="10931"/>
                  </a:cubicBezTo>
                  <a:cubicBezTo>
                    <a:pt x="21961" y="10967"/>
                    <a:pt x="21934" y="10781"/>
                    <a:pt x="21916" y="10719"/>
                  </a:cubicBezTo>
                  <a:close/>
                  <a:moveTo>
                    <a:pt x="21448" y="10666"/>
                  </a:moveTo>
                  <a:cubicBezTo>
                    <a:pt x="21404" y="10702"/>
                    <a:pt x="21395" y="10596"/>
                    <a:pt x="21360" y="10569"/>
                  </a:cubicBezTo>
                  <a:cubicBezTo>
                    <a:pt x="21448" y="10525"/>
                    <a:pt x="21466" y="10605"/>
                    <a:pt x="21448" y="10666"/>
                  </a:cubicBezTo>
                  <a:close/>
                  <a:moveTo>
                    <a:pt x="19921" y="8062"/>
                  </a:moveTo>
                  <a:cubicBezTo>
                    <a:pt x="19859" y="8035"/>
                    <a:pt x="19797" y="8053"/>
                    <a:pt x="19744" y="7973"/>
                  </a:cubicBezTo>
                  <a:cubicBezTo>
                    <a:pt x="19806" y="7920"/>
                    <a:pt x="19859" y="8009"/>
                    <a:pt x="19921" y="8062"/>
                  </a:cubicBezTo>
                  <a:close/>
                  <a:moveTo>
                    <a:pt x="19400" y="7399"/>
                  </a:moveTo>
                  <a:cubicBezTo>
                    <a:pt x="19400" y="7426"/>
                    <a:pt x="19409" y="7461"/>
                    <a:pt x="19435" y="7488"/>
                  </a:cubicBezTo>
                  <a:cubicBezTo>
                    <a:pt x="19373" y="7470"/>
                    <a:pt x="19320" y="7488"/>
                    <a:pt x="19259" y="7399"/>
                  </a:cubicBezTo>
                  <a:cubicBezTo>
                    <a:pt x="19303" y="7373"/>
                    <a:pt x="19356" y="7435"/>
                    <a:pt x="19400" y="7399"/>
                  </a:cubicBezTo>
                  <a:close/>
                  <a:moveTo>
                    <a:pt x="22358" y="10693"/>
                  </a:moveTo>
                  <a:cubicBezTo>
                    <a:pt x="22402" y="10772"/>
                    <a:pt x="22437" y="10843"/>
                    <a:pt x="22473" y="10905"/>
                  </a:cubicBezTo>
                  <a:cubicBezTo>
                    <a:pt x="22499" y="10967"/>
                    <a:pt x="22526" y="11020"/>
                    <a:pt x="22552" y="11073"/>
                  </a:cubicBezTo>
                  <a:cubicBezTo>
                    <a:pt x="22596" y="11179"/>
                    <a:pt x="22649" y="11276"/>
                    <a:pt x="22693" y="11452"/>
                  </a:cubicBezTo>
                  <a:cubicBezTo>
                    <a:pt x="22693" y="11541"/>
                    <a:pt x="22640" y="11373"/>
                    <a:pt x="22614" y="11320"/>
                  </a:cubicBezTo>
                  <a:cubicBezTo>
                    <a:pt x="22570" y="11231"/>
                    <a:pt x="22517" y="11117"/>
                    <a:pt x="22464" y="11002"/>
                  </a:cubicBezTo>
                  <a:cubicBezTo>
                    <a:pt x="22446" y="10949"/>
                    <a:pt x="22411" y="10887"/>
                    <a:pt x="22376" y="10825"/>
                  </a:cubicBezTo>
                  <a:cubicBezTo>
                    <a:pt x="22340" y="10772"/>
                    <a:pt x="22314" y="10719"/>
                    <a:pt x="22278" y="10666"/>
                  </a:cubicBezTo>
                  <a:cubicBezTo>
                    <a:pt x="22314" y="10631"/>
                    <a:pt x="22340" y="10658"/>
                    <a:pt x="22358" y="10693"/>
                  </a:cubicBezTo>
                  <a:close/>
                  <a:moveTo>
                    <a:pt x="18517" y="6516"/>
                  </a:moveTo>
                  <a:cubicBezTo>
                    <a:pt x="18429" y="6428"/>
                    <a:pt x="18490" y="6384"/>
                    <a:pt x="18561" y="6366"/>
                  </a:cubicBezTo>
                  <a:cubicBezTo>
                    <a:pt x="18632" y="6428"/>
                    <a:pt x="18535" y="6463"/>
                    <a:pt x="18517" y="6516"/>
                  </a:cubicBezTo>
                  <a:close/>
                  <a:moveTo>
                    <a:pt x="17387" y="5713"/>
                  </a:moveTo>
                  <a:cubicBezTo>
                    <a:pt x="17334" y="5660"/>
                    <a:pt x="17307" y="5616"/>
                    <a:pt x="17369" y="5572"/>
                  </a:cubicBezTo>
                  <a:cubicBezTo>
                    <a:pt x="17422" y="5625"/>
                    <a:pt x="17440" y="5669"/>
                    <a:pt x="17387" y="5713"/>
                  </a:cubicBezTo>
                  <a:close/>
                  <a:moveTo>
                    <a:pt x="18181" y="6569"/>
                  </a:moveTo>
                  <a:cubicBezTo>
                    <a:pt x="18023" y="6472"/>
                    <a:pt x="17890" y="6278"/>
                    <a:pt x="17793" y="6093"/>
                  </a:cubicBezTo>
                  <a:cubicBezTo>
                    <a:pt x="17740" y="6013"/>
                    <a:pt x="17687" y="6093"/>
                    <a:pt x="17634" y="5987"/>
                  </a:cubicBezTo>
                  <a:cubicBezTo>
                    <a:pt x="17652" y="5978"/>
                    <a:pt x="17669" y="5995"/>
                    <a:pt x="17696" y="5978"/>
                  </a:cubicBezTo>
                  <a:cubicBezTo>
                    <a:pt x="17652" y="5898"/>
                    <a:pt x="17608" y="5863"/>
                    <a:pt x="17563" y="5845"/>
                  </a:cubicBezTo>
                  <a:cubicBezTo>
                    <a:pt x="17528" y="5819"/>
                    <a:pt x="17484" y="5801"/>
                    <a:pt x="17440" y="5775"/>
                  </a:cubicBezTo>
                  <a:cubicBezTo>
                    <a:pt x="17563" y="5713"/>
                    <a:pt x="17493" y="5633"/>
                    <a:pt x="17466" y="5563"/>
                  </a:cubicBezTo>
                  <a:cubicBezTo>
                    <a:pt x="17608" y="5527"/>
                    <a:pt x="17643" y="5757"/>
                    <a:pt x="17634" y="5828"/>
                  </a:cubicBezTo>
                  <a:cubicBezTo>
                    <a:pt x="17722" y="5775"/>
                    <a:pt x="17890" y="5819"/>
                    <a:pt x="17917" y="5907"/>
                  </a:cubicBezTo>
                  <a:cubicBezTo>
                    <a:pt x="17872" y="5960"/>
                    <a:pt x="17819" y="5837"/>
                    <a:pt x="17775" y="5863"/>
                  </a:cubicBezTo>
                  <a:cubicBezTo>
                    <a:pt x="17731" y="5942"/>
                    <a:pt x="17855" y="5934"/>
                    <a:pt x="17872" y="5942"/>
                  </a:cubicBezTo>
                  <a:cubicBezTo>
                    <a:pt x="17872" y="5978"/>
                    <a:pt x="17996" y="6031"/>
                    <a:pt x="17996" y="6084"/>
                  </a:cubicBezTo>
                  <a:cubicBezTo>
                    <a:pt x="17996" y="6084"/>
                    <a:pt x="17952" y="6110"/>
                    <a:pt x="17961" y="6119"/>
                  </a:cubicBezTo>
                  <a:cubicBezTo>
                    <a:pt x="17978" y="6146"/>
                    <a:pt x="18040" y="6146"/>
                    <a:pt x="18075" y="6172"/>
                  </a:cubicBezTo>
                  <a:cubicBezTo>
                    <a:pt x="18120" y="6207"/>
                    <a:pt x="18093" y="6225"/>
                    <a:pt x="18102" y="6234"/>
                  </a:cubicBezTo>
                  <a:cubicBezTo>
                    <a:pt x="18128" y="6269"/>
                    <a:pt x="18199" y="6260"/>
                    <a:pt x="18199" y="6349"/>
                  </a:cubicBezTo>
                  <a:cubicBezTo>
                    <a:pt x="18199" y="6366"/>
                    <a:pt x="18226" y="6402"/>
                    <a:pt x="18226" y="6419"/>
                  </a:cubicBezTo>
                  <a:cubicBezTo>
                    <a:pt x="18217" y="6463"/>
                    <a:pt x="18075" y="6455"/>
                    <a:pt x="18181" y="6569"/>
                  </a:cubicBezTo>
                  <a:close/>
                  <a:moveTo>
                    <a:pt x="18164" y="6428"/>
                  </a:moveTo>
                  <a:cubicBezTo>
                    <a:pt x="18049" y="6340"/>
                    <a:pt x="18102" y="6154"/>
                    <a:pt x="17961" y="6278"/>
                  </a:cubicBezTo>
                  <a:cubicBezTo>
                    <a:pt x="18023" y="6340"/>
                    <a:pt x="18093" y="6472"/>
                    <a:pt x="18164" y="6428"/>
                  </a:cubicBezTo>
                  <a:close/>
                  <a:moveTo>
                    <a:pt x="20301" y="7894"/>
                  </a:moveTo>
                  <a:cubicBezTo>
                    <a:pt x="20380" y="7850"/>
                    <a:pt x="20424" y="7982"/>
                    <a:pt x="20460" y="8044"/>
                  </a:cubicBezTo>
                  <a:cubicBezTo>
                    <a:pt x="20407" y="8070"/>
                    <a:pt x="20354" y="7938"/>
                    <a:pt x="20301" y="7894"/>
                  </a:cubicBezTo>
                  <a:close/>
                  <a:moveTo>
                    <a:pt x="20159" y="7938"/>
                  </a:moveTo>
                  <a:cubicBezTo>
                    <a:pt x="20248" y="7947"/>
                    <a:pt x="20327" y="8123"/>
                    <a:pt x="20407" y="8194"/>
                  </a:cubicBezTo>
                  <a:cubicBezTo>
                    <a:pt x="20327" y="8185"/>
                    <a:pt x="20248" y="8009"/>
                    <a:pt x="20159" y="7938"/>
                  </a:cubicBezTo>
                  <a:close/>
                  <a:moveTo>
                    <a:pt x="17555" y="4777"/>
                  </a:moveTo>
                  <a:cubicBezTo>
                    <a:pt x="17457" y="4795"/>
                    <a:pt x="17466" y="4697"/>
                    <a:pt x="17378" y="4627"/>
                  </a:cubicBezTo>
                  <a:cubicBezTo>
                    <a:pt x="17351" y="4539"/>
                    <a:pt x="17510" y="4733"/>
                    <a:pt x="17555" y="4777"/>
                  </a:cubicBezTo>
                  <a:close/>
                  <a:moveTo>
                    <a:pt x="18234" y="5510"/>
                  </a:moveTo>
                  <a:cubicBezTo>
                    <a:pt x="18120" y="5457"/>
                    <a:pt x="18040" y="5333"/>
                    <a:pt x="17934" y="5218"/>
                  </a:cubicBezTo>
                  <a:cubicBezTo>
                    <a:pt x="17890" y="5165"/>
                    <a:pt x="17793" y="5051"/>
                    <a:pt x="17731" y="4971"/>
                  </a:cubicBezTo>
                  <a:cubicBezTo>
                    <a:pt x="17660" y="4892"/>
                    <a:pt x="17625" y="4856"/>
                    <a:pt x="17722" y="4936"/>
                  </a:cubicBezTo>
                  <a:cubicBezTo>
                    <a:pt x="17793" y="4998"/>
                    <a:pt x="17881" y="5104"/>
                    <a:pt x="17970" y="5210"/>
                  </a:cubicBezTo>
                  <a:cubicBezTo>
                    <a:pt x="18058" y="5316"/>
                    <a:pt x="18155" y="5422"/>
                    <a:pt x="18234" y="5510"/>
                  </a:cubicBezTo>
                  <a:close/>
                  <a:moveTo>
                    <a:pt x="9802" y="1492"/>
                  </a:moveTo>
                  <a:cubicBezTo>
                    <a:pt x="9696" y="1386"/>
                    <a:pt x="10040" y="1448"/>
                    <a:pt x="10129" y="1377"/>
                  </a:cubicBezTo>
                  <a:cubicBezTo>
                    <a:pt x="10076" y="1448"/>
                    <a:pt x="9970" y="1519"/>
                    <a:pt x="9890" y="1448"/>
                  </a:cubicBezTo>
                  <a:cubicBezTo>
                    <a:pt x="9846" y="1448"/>
                    <a:pt x="9802" y="1457"/>
                    <a:pt x="9802" y="1492"/>
                  </a:cubicBezTo>
                  <a:close/>
                  <a:moveTo>
                    <a:pt x="9334" y="1501"/>
                  </a:moveTo>
                  <a:cubicBezTo>
                    <a:pt x="9449" y="1492"/>
                    <a:pt x="9555" y="1492"/>
                    <a:pt x="9705" y="1457"/>
                  </a:cubicBezTo>
                  <a:cubicBezTo>
                    <a:pt x="9634" y="1528"/>
                    <a:pt x="9369" y="1607"/>
                    <a:pt x="9334" y="1501"/>
                  </a:cubicBezTo>
                  <a:close/>
                  <a:moveTo>
                    <a:pt x="9078" y="1333"/>
                  </a:moveTo>
                  <a:cubicBezTo>
                    <a:pt x="8998" y="1351"/>
                    <a:pt x="9043" y="1254"/>
                    <a:pt x="9051" y="1236"/>
                  </a:cubicBezTo>
                  <a:cubicBezTo>
                    <a:pt x="9131" y="1210"/>
                    <a:pt x="9157" y="1254"/>
                    <a:pt x="9219" y="1254"/>
                  </a:cubicBezTo>
                  <a:cubicBezTo>
                    <a:pt x="9210" y="1324"/>
                    <a:pt x="9060" y="1227"/>
                    <a:pt x="9078" y="1333"/>
                  </a:cubicBezTo>
                  <a:close/>
                  <a:moveTo>
                    <a:pt x="22746" y="11655"/>
                  </a:moveTo>
                  <a:cubicBezTo>
                    <a:pt x="22826" y="11708"/>
                    <a:pt x="22870" y="11947"/>
                    <a:pt x="22861" y="12026"/>
                  </a:cubicBezTo>
                  <a:cubicBezTo>
                    <a:pt x="22755" y="11929"/>
                    <a:pt x="22782" y="11735"/>
                    <a:pt x="22746" y="11655"/>
                  </a:cubicBezTo>
                  <a:close/>
                  <a:moveTo>
                    <a:pt x="17502" y="5492"/>
                  </a:moveTo>
                  <a:cubicBezTo>
                    <a:pt x="17325" y="5633"/>
                    <a:pt x="17175" y="5457"/>
                    <a:pt x="17122" y="5271"/>
                  </a:cubicBezTo>
                  <a:cubicBezTo>
                    <a:pt x="17087" y="5254"/>
                    <a:pt x="17087" y="5307"/>
                    <a:pt x="17104" y="5333"/>
                  </a:cubicBezTo>
                  <a:cubicBezTo>
                    <a:pt x="16989" y="5333"/>
                    <a:pt x="17007" y="5174"/>
                    <a:pt x="16972" y="5112"/>
                  </a:cubicBezTo>
                  <a:cubicBezTo>
                    <a:pt x="16945" y="5095"/>
                    <a:pt x="16936" y="5130"/>
                    <a:pt x="16945" y="5130"/>
                  </a:cubicBezTo>
                  <a:cubicBezTo>
                    <a:pt x="16919" y="5121"/>
                    <a:pt x="16866" y="5086"/>
                    <a:pt x="16830" y="5042"/>
                  </a:cubicBezTo>
                  <a:cubicBezTo>
                    <a:pt x="16786" y="4998"/>
                    <a:pt x="16751" y="4945"/>
                    <a:pt x="16751" y="4909"/>
                  </a:cubicBezTo>
                  <a:cubicBezTo>
                    <a:pt x="16698" y="4909"/>
                    <a:pt x="16636" y="4803"/>
                    <a:pt x="16583" y="4892"/>
                  </a:cubicBezTo>
                  <a:cubicBezTo>
                    <a:pt x="16557" y="4759"/>
                    <a:pt x="16442" y="4706"/>
                    <a:pt x="16318" y="4618"/>
                  </a:cubicBezTo>
                  <a:cubicBezTo>
                    <a:pt x="16292" y="4556"/>
                    <a:pt x="16363" y="4477"/>
                    <a:pt x="16283" y="4415"/>
                  </a:cubicBezTo>
                  <a:cubicBezTo>
                    <a:pt x="16195" y="4415"/>
                    <a:pt x="16363" y="4556"/>
                    <a:pt x="16221" y="4574"/>
                  </a:cubicBezTo>
                  <a:cubicBezTo>
                    <a:pt x="16177" y="4547"/>
                    <a:pt x="16159" y="4512"/>
                    <a:pt x="16195" y="4486"/>
                  </a:cubicBezTo>
                  <a:cubicBezTo>
                    <a:pt x="16053" y="4371"/>
                    <a:pt x="15886" y="4203"/>
                    <a:pt x="15744" y="4168"/>
                  </a:cubicBezTo>
                  <a:cubicBezTo>
                    <a:pt x="15691" y="4132"/>
                    <a:pt x="15691" y="4097"/>
                    <a:pt x="15727" y="4053"/>
                  </a:cubicBezTo>
                  <a:cubicBezTo>
                    <a:pt x="15638" y="4106"/>
                    <a:pt x="15515" y="4035"/>
                    <a:pt x="15435" y="3920"/>
                  </a:cubicBezTo>
                  <a:cubicBezTo>
                    <a:pt x="15374" y="3965"/>
                    <a:pt x="15294" y="3885"/>
                    <a:pt x="15223" y="3876"/>
                  </a:cubicBezTo>
                  <a:cubicBezTo>
                    <a:pt x="15241" y="3823"/>
                    <a:pt x="15285" y="3850"/>
                    <a:pt x="15321" y="3876"/>
                  </a:cubicBezTo>
                  <a:cubicBezTo>
                    <a:pt x="15303" y="3770"/>
                    <a:pt x="15162" y="3823"/>
                    <a:pt x="15135" y="3735"/>
                  </a:cubicBezTo>
                  <a:cubicBezTo>
                    <a:pt x="15109" y="3726"/>
                    <a:pt x="15109" y="3753"/>
                    <a:pt x="15117" y="3762"/>
                  </a:cubicBezTo>
                  <a:cubicBezTo>
                    <a:pt x="15047" y="3832"/>
                    <a:pt x="15091" y="3717"/>
                    <a:pt x="15065" y="3700"/>
                  </a:cubicBezTo>
                  <a:cubicBezTo>
                    <a:pt x="15065" y="3700"/>
                    <a:pt x="14967" y="3647"/>
                    <a:pt x="14959" y="3638"/>
                  </a:cubicBezTo>
                  <a:cubicBezTo>
                    <a:pt x="14923" y="3611"/>
                    <a:pt x="14879" y="3594"/>
                    <a:pt x="14844" y="3576"/>
                  </a:cubicBezTo>
                  <a:cubicBezTo>
                    <a:pt x="14817" y="3558"/>
                    <a:pt x="14800" y="3497"/>
                    <a:pt x="14800" y="3497"/>
                  </a:cubicBezTo>
                  <a:cubicBezTo>
                    <a:pt x="14773" y="3479"/>
                    <a:pt x="14711" y="3523"/>
                    <a:pt x="14676" y="3523"/>
                  </a:cubicBezTo>
                  <a:cubicBezTo>
                    <a:pt x="14632" y="3514"/>
                    <a:pt x="14650" y="3479"/>
                    <a:pt x="14623" y="3461"/>
                  </a:cubicBezTo>
                  <a:cubicBezTo>
                    <a:pt x="14605" y="3452"/>
                    <a:pt x="14588" y="3479"/>
                    <a:pt x="14561" y="3470"/>
                  </a:cubicBezTo>
                  <a:cubicBezTo>
                    <a:pt x="14526" y="3444"/>
                    <a:pt x="14491" y="3408"/>
                    <a:pt x="14464" y="3382"/>
                  </a:cubicBezTo>
                  <a:cubicBezTo>
                    <a:pt x="14438" y="3364"/>
                    <a:pt x="14402" y="3347"/>
                    <a:pt x="14367" y="3355"/>
                  </a:cubicBezTo>
                  <a:cubicBezTo>
                    <a:pt x="14358" y="3355"/>
                    <a:pt x="14393" y="3391"/>
                    <a:pt x="14420" y="3399"/>
                  </a:cubicBezTo>
                  <a:cubicBezTo>
                    <a:pt x="14296" y="3399"/>
                    <a:pt x="14208" y="3302"/>
                    <a:pt x="14111" y="3249"/>
                  </a:cubicBezTo>
                  <a:cubicBezTo>
                    <a:pt x="14076" y="3232"/>
                    <a:pt x="14031" y="3249"/>
                    <a:pt x="13987" y="3232"/>
                  </a:cubicBezTo>
                  <a:cubicBezTo>
                    <a:pt x="13978" y="3232"/>
                    <a:pt x="13952" y="3188"/>
                    <a:pt x="13908" y="3179"/>
                  </a:cubicBezTo>
                  <a:cubicBezTo>
                    <a:pt x="13872" y="3179"/>
                    <a:pt x="13890" y="3214"/>
                    <a:pt x="13864" y="3223"/>
                  </a:cubicBezTo>
                  <a:cubicBezTo>
                    <a:pt x="13811" y="3241"/>
                    <a:pt x="13749" y="3161"/>
                    <a:pt x="13696" y="3170"/>
                  </a:cubicBezTo>
                  <a:cubicBezTo>
                    <a:pt x="13722" y="3126"/>
                    <a:pt x="13758" y="3126"/>
                    <a:pt x="13811" y="3152"/>
                  </a:cubicBezTo>
                  <a:cubicBezTo>
                    <a:pt x="13722" y="3082"/>
                    <a:pt x="13872" y="3073"/>
                    <a:pt x="13828" y="2993"/>
                  </a:cubicBezTo>
                  <a:cubicBezTo>
                    <a:pt x="13811" y="2993"/>
                    <a:pt x="13802" y="3011"/>
                    <a:pt x="13775" y="3002"/>
                  </a:cubicBezTo>
                  <a:cubicBezTo>
                    <a:pt x="13696" y="2993"/>
                    <a:pt x="13784" y="3064"/>
                    <a:pt x="13740" y="3108"/>
                  </a:cubicBezTo>
                  <a:cubicBezTo>
                    <a:pt x="13714" y="3143"/>
                    <a:pt x="13696" y="3082"/>
                    <a:pt x="13652" y="3073"/>
                  </a:cubicBezTo>
                  <a:cubicBezTo>
                    <a:pt x="13643" y="3073"/>
                    <a:pt x="13572" y="3108"/>
                    <a:pt x="13563" y="3108"/>
                  </a:cubicBezTo>
                  <a:cubicBezTo>
                    <a:pt x="13555" y="3108"/>
                    <a:pt x="13475" y="3002"/>
                    <a:pt x="13457" y="3108"/>
                  </a:cubicBezTo>
                  <a:cubicBezTo>
                    <a:pt x="13405" y="3117"/>
                    <a:pt x="13440" y="3055"/>
                    <a:pt x="13396" y="3046"/>
                  </a:cubicBezTo>
                  <a:cubicBezTo>
                    <a:pt x="13360" y="3029"/>
                    <a:pt x="13352" y="3055"/>
                    <a:pt x="13343" y="3082"/>
                  </a:cubicBezTo>
                  <a:cubicBezTo>
                    <a:pt x="13246" y="3011"/>
                    <a:pt x="13175" y="2967"/>
                    <a:pt x="13051" y="3029"/>
                  </a:cubicBezTo>
                  <a:cubicBezTo>
                    <a:pt x="12990" y="2984"/>
                    <a:pt x="12945" y="2940"/>
                    <a:pt x="12866" y="2914"/>
                  </a:cubicBezTo>
                  <a:cubicBezTo>
                    <a:pt x="12848" y="2958"/>
                    <a:pt x="12875" y="2967"/>
                    <a:pt x="12901" y="2976"/>
                  </a:cubicBezTo>
                  <a:cubicBezTo>
                    <a:pt x="12857" y="3011"/>
                    <a:pt x="12813" y="2958"/>
                    <a:pt x="12725" y="2976"/>
                  </a:cubicBezTo>
                  <a:cubicBezTo>
                    <a:pt x="12680" y="2976"/>
                    <a:pt x="12698" y="3064"/>
                    <a:pt x="12663" y="3073"/>
                  </a:cubicBezTo>
                  <a:cubicBezTo>
                    <a:pt x="12592" y="3029"/>
                    <a:pt x="12557" y="3135"/>
                    <a:pt x="12513" y="3143"/>
                  </a:cubicBezTo>
                  <a:cubicBezTo>
                    <a:pt x="12486" y="3152"/>
                    <a:pt x="12433" y="3126"/>
                    <a:pt x="12389" y="3135"/>
                  </a:cubicBezTo>
                  <a:cubicBezTo>
                    <a:pt x="12345" y="3143"/>
                    <a:pt x="12292" y="3143"/>
                    <a:pt x="12230" y="3143"/>
                  </a:cubicBezTo>
                  <a:cubicBezTo>
                    <a:pt x="12168" y="3143"/>
                    <a:pt x="12098" y="3143"/>
                    <a:pt x="12027" y="3143"/>
                  </a:cubicBezTo>
                  <a:cubicBezTo>
                    <a:pt x="11956" y="3143"/>
                    <a:pt x="11886" y="3135"/>
                    <a:pt x="11806" y="3135"/>
                  </a:cubicBezTo>
                  <a:cubicBezTo>
                    <a:pt x="11771" y="3126"/>
                    <a:pt x="11736" y="3126"/>
                    <a:pt x="11700" y="3126"/>
                  </a:cubicBezTo>
                  <a:cubicBezTo>
                    <a:pt x="11665" y="3126"/>
                    <a:pt x="11630" y="3126"/>
                    <a:pt x="11594" y="3126"/>
                  </a:cubicBezTo>
                  <a:cubicBezTo>
                    <a:pt x="11533" y="3135"/>
                    <a:pt x="11453" y="3205"/>
                    <a:pt x="11409" y="3117"/>
                  </a:cubicBezTo>
                  <a:cubicBezTo>
                    <a:pt x="11356" y="3099"/>
                    <a:pt x="11382" y="3170"/>
                    <a:pt x="11338" y="3170"/>
                  </a:cubicBezTo>
                  <a:cubicBezTo>
                    <a:pt x="11188" y="3170"/>
                    <a:pt x="11065" y="3196"/>
                    <a:pt x="10950" y="3214"/>
                  </a:cubicBezTo>
                  <a:cubicBezTo>
                    <a:pt x="10826" y="3223"/>
                    <a:pt x="10720" y="3232"/>
                    <a:pt x="10605" y="3205"/>
                  </a:cubicBezTo>
                  <a:cubicBezTo>
                    <a:pt x="10694" y="3117"/>
                    <a:pt x="10817" y="3214"/>
                    <a:pt x="10915" y="3135"/>
                  </a:cubicBezTo>
                  <a:cubicBezTo>
                    <a:pt x="10941" y="3037"/>
                    <a:pt x="10817" y="3099"/>
                    <a:pt x="10756" y="3108"/>
                  </a:cubicBezTo>
                  <a:cubicBezTo>
                    <a:pt x="10720" y="3108"/>
                    <a:pt x="10667" y="3090"/>
                    <a:pt x="10667" y="3090"/>
                  </a:cubicBezTo>
                  <a:cubicBezTo>
                    <a:pt x="10614" y="3108"/>
                    <a:pt x="10588" y="3170"/>
                    <a:pt x="10544" y="3161"/>
                  </a:cubicBezTo>
                  <a:cubicBezTo>
                    <a:pt x="10385" y="3135"/>
                    <a:pt x="10190" y="3152"/>
                    <a:pt x="10120" y="3267"/>
                  </a:cubicBezTo>
                  <a:cubicBezTo>
                    <a:pt x="9864" y="3276"/>
                    <a:pt x="9670" y="3399"/>
                    <a:pt x="9484" y="3338"/>
                  </a:cubicBezTo>
                  <a:cubicBezTo>
                    <a:pt x="9352" y="3470"/>
                    <a:pt x="9025" y="3461"/>
                    <a:pt x="8813" y="3488"/>
                  </a:cubicBezTo>
                  <a:cubicBezTo>
                    <a:pt x="8778" y="3611"/>
                    <a:pt x="8548" y="3585"/>
                    <a:pt x="8354" y="3638"/>
                  </a:cubicBezTo>
                  <a:cubicBezTo>
                    <a:pt x="8213" y="3682"/>
                    <a:pt x="8080" y="3770"/>
                    <a:pt x="7957" y="3806"/>
                  </a:cubicBezTo>
                  <a:cubicBezTo>
                    <a:pt x="7789" y="3859"/>
                    <a:pt x="7612" y="3903"/>
                    <a:pt x="7480" y="3956"/>
                  </a:cubicBezTo>
                  <a:cubicBezTo>
                    <a:pt x="7338" y="4009"/>
                    <a:pt x="7162" y="4000"/>
                    <a:pt x="7091" y="4124"/>
                  </a:cubicBezTo>
                  <a:cubicBezTo>
                    <a:pt x="6994" y="4062"/>
                    <a:pt x="6968" y="4168"/>
                    <a:pt x="6888" y="4203"/>
                  </a:cubicBezTo>
                  <a:cubicBezTo>
                    <a:pt x="6844" y="4221"/>
                    <a:pt x="6835" y="4194"/>
                    <a:pt x="6800" y="4203"/>
                  </a:cubicBezTo>
                  <a:cubicBezTo>
                    <a:pt x="6729" y="4229"/>
                    <a:pt x="6650" y="4274"/>
                    <a:pt x="6579" y="4318"/>
                  </a:cubicBezTo>
                  <a:cubicBezTo>
                    <a:pt x="6500" y="4362"/>
                    <a:pt x="6420" y="4415"/>
                    <a:pt x="6341" y="4450"/>
                  </a:cubicBezTo>
                  <a:cubicBezTo>
                    <a:pt x="6252" y="4494"/>
                    <a:pt x="6155" y="4494"/>
                    <a:pt x="6085" y="4539"/>
                  </a:cubicBezTo>
                  <a:cubicBezTo>
                    <a:pt x="6032" y="4565"/>
                    <a:pt x="6005" y="4627"/>
                    <a:pt x="5961" y="4653"/>
                  </a:cubicBezTo>
                  <a:cubicBezTo>
                    <a:pt x="5908" y="4689"/>
                    <a:pt x="5829" y="4680"/>
                    <a:pt x="5776" y="4715"/>
                  </a:cubicBezTo>
                  <a:cubicBezTo>
                    <a:pt x="5696" y="4759"/>
                    <a:pt x="5652" y="4856"/>
                    <a:pt x="5555" y="4865"/>
                  </a:cubicBezTo>
                  <a:cubicBezTo>
                    <a:pt x="5528" y="4874"/>
                    <a:pt x="5555" y="4901"/>
                    <a:pt x="5555" y="4918"/>
                  </a:cubicBezTo>
                  <a:cubicBezTo>
                    <a:pt x="5493" y="4936"/>
                    <a:pt x="5431" y="4945"/>
                    <a:pt x="5361" y="4998"/>
                  </a:cubicBezTo>
                  <a:cubicBezTo>
                    <a:pt x="5255" y="4989"/>
                    <a:pt x="5175" y="4927"/>
                    <a:pt x="5043" y="5033"/>
                  </a:cubicBezTo>
                  <a:cubicBezTo>
                    <a:pt x="4954" y="4998"/>
                    <a:pt x="5069" y="4865"/>
                    <a:pt x="4972" y="4768"/>
                  </a:cubicBezTo>
                  <a:cubicBezTo>
                    <a:pt x="4910" y="4724"/>
                    <a:pt x="4857" y="4839"/>
                    <a:pt x="4813" y="4865"/>
                  </a:cubicBezTo>
                  <a:cubicBezTo>
                    <a:pt x="4787" y="4909"/>
                    <a:pt x="4840" y="4892"/>
                    <a:pt x="4848" y="4971"/>
                  </a:cubicBezTo>
                  <a:cubicBezTo>
                    <a:pt x="4769" y="5042"/>
                    <a:pt x="4742" y="4918"/>
                    <a:pt x="4672" y="4954"/>
                  </a:cubicBezTo>
                  <a:cubicBezTo>
                    <a:pt x="4575" y="4980"/>
                    <a:pt x="4645" y="5051"/>
                    <a:pt x="4575" y="5086"/>
                  </a:cubicBezTo>
                  <a:cubicBezTo>
                    <a:pt x="4548" y="5042"/>
                    <a:pt x="4513" y="5059"/>
                    <a:pt x="4486" y="5015"/>
                  </a:cubicBezTo>
                  <a:cubicBezTo>
                    <a:pt x="4398" y="5051"/>
                    <a:pt x="4425" y="5104"/>
                    <a:pt x="4354" y="5148"/>
                  </a:cubicBezTo>
                  <a:cubicBezTo>
                    <a:pt x="4319" y="5112"/>
                    <a:pt x="4345" y="5095"/>
                    <a:pt x="4327" y="5068"/>
                  </a:cubicBezTo>
                  <a:cubicBezTo>
                    <a:pt x="4257" y="5139"/>
                    <a:pt x="4204" y="5210"/>
                    <a:pt x="4116" y="5192"/>
                  </a:cubicBezTo>
                  <a:cubicBezTo>
                    <a:pt x="4089" y="5210"/>
                    <a:pt x="4124" y="5218"/>
                    <a:pt x="4133" y="5210"/>
                  </a:cubicBezTo>
                  <a:cubicBezTo>
                    <a:pt x="4089" y="5289"/>
                    <a:pt x="3948" y="5386"/>
                    <a:pt x="3860" y="5395"/>
                  </a:cubicBezTo>
                  <a:cubicBezTo>
                    <a:pt x="3833" y="5439"/>
                    <a:pt x="3895" y="5466"/>
                    <a:pt x="3815" y="5466"/>
                  </a:cubicBezTo>
                  <a:cubicBezTo>
                    <a:pt x="3771" y="5527"/>
                    <a:pt x="3754" y="5589"/>
                    <a:pt x="3771" y="5651"/>
                  </a:cubicBezTo>
                  <a:cubicBezTo>
                    <a:pt x="3727" y="5651"/>
                    <a:pt x="3683" y="5607"/>
                    <a:pt x="3639" y="5625"/>
                  </a:cubicBezTo>
                  <a:cubicBezTo>
                    <a:pt x="3630" y="5651"/>
                    <a:pt x="3621" y="5678"/>
                    <a:pt x="3595" y="5704"/>
                  </a:cubicBezTo>
                  <a:cubicBezTo>
                    <a:pt x="3639" y="5748"/>
                    <a:pt x="3683" y="5731"/>
                    <a:pt x="3727" y="5801"/>
                  </a:cubicBezTo>
                  <a:cubicBezTo>
                    <a:pt x="3674" y="5845"/>
                    <a:pt x="3692" y="5810"/>
                    <a:pt x="3674" y="5775"/>
                  </a:cubicBezTo>
                  <a:cubicBezTo>
                    <a:pt x="3595" y="5810"/>
                    <a:pt x="3648" y="5854"/>
                    <a:pt x="3595" y="5881"/>
                  </a:cubicBezTo>
                  <a:cubicBezTo>
                    <a:pt x="3533" y="5916"/>
                    <a:pt x="3347" y="5828"/>
                    <a:pt x="3427" y="5978"/>
                  </a:cubicBezTo>
                  <a:cubicBezTo>
                    <a:pt x="3462" y="5995"/>
                    <a:pt x="3506" y="5942"/>
                    <a:pt x="3480" y="5925"/>
                  </a:cubicBezTo>
                  <a:cubicBezTo>
                    <a:pt x="3533" y="5907"/>
                    <a:pt x="3586" y="5978"/>
                    <a:pt x="3630" y="5995"/>
                  </a:cubicBezTo>
                  <a:cubicBezTo>
                    <a:pt x="3603" y="6048"/>
                    <a:pt x="3577" y="6110"/>
                    <a:pt x="3515" y="6163"/>
                  </a:cubicBezTo>
                  <a:cubicBezTo>
                    <a:pt x="3480" y="6110"/>
                    <a:pt x="3612" y="6066"/>
                    <a:pt x="3542" y="6013"/>
                  </a:cubicBezTo>
                  <a:cubicBezTo>
                    <a:pt x="3436" y="6040"/>
                    <a:pt x="3339" y="6225"/>
                    <a:pt x="3374" y="6304"/>
                  </a:cubicBezTo>
                  <a:cubicBezTo>
                    <a:pt x="3294" y="6349"/>
                    <a:pt x="3250" y="6499"/>
                    <a:pt x="3153" y="6410"/>
                  </a:cubicBezTo>
                  <a:cubicBezTo>
                    <a:pt x="3074" y="6463"/>
                    <a:pt x="3162" y="6499"/>
                    <a:pt x="3109" y="6552"/>
                  </a:cubicBezTo>
                  <a:cubicBezTo>
                    <a:pt x="3065" y="6578"/>
                    <a:pt x="3091" y="6525"/>
                    <a:pt x="3118" y="6499"/>
                  </a:cubicBezTo>
                  <a:cubicBezTo>
                    <a:pt x="3038" y="6455"/>
                    <a:pt x="2932" y="6561"/>
                    <a:pt x="2897" y="6428"/>
                  </a:cubicBezTo>
                  <a:cubicBezTo>
                    <a:pt x="2853" y="6437"/>
                    <a:pt x="2782" y="6525"/>
                    <a:pt x="2800" y="6578"/>
                  </a:cubicBezTo>
                  <a:cubicBezTo>
                    <a:pt x="2835" y="6578"/>
                    <a:pt x="2871" y="6534"/>
                    <a:pt x="2915" y="6508"/>
                  </a:cubicBezTo>
                  <a:cubicBezTo>
                    <a:pt x="2924" y="6561"/>
                    <a:pt x="3056" y="6561"/>
                    <a:pt x="2994" y="6658"/>
                  </a:cubicBezTo>
                  <a:cubicBezTo>
                    <a:pt x="2932" y="6746"/>
                    <a:pt x="2977" y="6614"/>
                    <a:pt x="2915" y="6596"/>
                  </a:cubicBezTo>
                  <a:cubicBezTo>
                    <a:pt x="2871" y="6667"/>
                    <a:pt x="2924" y="6737"/>
                    <a:pt x="2826" y="6719"/>
                  </a:cubicBezTo>
                  <a:cubicBezTo>
                    <a:pt x="2800" y="6790"/>
                    <a:pt x="2888" y="6728"/>
                    <a:pt x="2915" y="6772"/>
                  </a:cubicBezTo>
                  <a:cubicBezTo>
                    <a:pt x="2888" y="6781"/>
                    <a:pt x="2853" y="6817"/>
                    <a:pt x="2835" y="6852"/>
                  </a:cubicBezTo>
                  <a:cubicBezTo>
                    <a:pt x="2809" y="6887"/>
                    <a:pt x="2791" y="6931"/>
                    <a:pt x="2765" y="6967"/>
                  </a:cubicBezTo>
                  <a:cubicBezTo>
                    <a:pt x="2703" y="6993"/>
                    <a:pt x="2694" y="6878"/>
                    <a:pt x="2623" y="6949"/>
                  </a:cubicBezTo>
                  <a:cubicBezTo>
                    <a:pt x="2606" y="6984"/>
                    <a:pt x="2606" y="7011"/>
                    <a:pt x="2632" y="7037"/>
                  </a:cubicBezTo>
                  <a:cubicBezTo>
                    <a:pt x="2667" y="7046"/>
                    <a:pt x="2676" y="6976"/>
                    <a:pt x="2720" y="7002"/>
                  </a:cubicBezTo>
                  <a:cubicBezTo>
                    <a:pt x="2809" y="7020"/>
                    <a:pt x="2712" y="7082"/>
                    <a:pt x="2703" y="7134"/>
                  </a:cubicBezTo>
                  <a:cubicBezTo>
                    <a:pt x="2800" y="7161"/>
                    <a:pt x="2765" y="7055"/>
                    <a:pt x="2809" y="6993"/>
                  </a:cubicBezTo>
                  <a:cubicBezTo>
                    <a:pt x="2906" y="7099"/>
                    <a:pt x="2756" y="7152"/>
                    <a:pt x="2720" y="7276"/>
                  </a:cubicBezTo>
                  <a:cubicBezTo>
                    <a:pt x="2694" y="7249"/>
                    <a:pt x="2703" y="7214"/>
                    <a:pt x="2676" y="7196"/>
                  </a:cubicBezTo>
                  <a:cubicBezTo>
                    <a:pt x="2641" y="7355"/>
                    <a:pt x="2535" y="7302"/>
                    <a:pt x="2456" y="7338"/>
                  </a:cubicBezTo>
                  <a:cubicBezTo>
                    <a:pt x="2456" y="7355"/>
                    <a:pt x="2473" y="7373"/>
                    <a:pt x="2464" y="7391"/>
                  </a:cubicBezTo>
                  <a:cubicBezTo>
                    <a:pt x="2553" y="7391"/>
                    <a:pt x="2623" y="7355"/>
                    <a:pt x="2729" y="7382"/>
                  </a:cubicBezTo>
                  <a:cubicBezTo>
                    <a:pt x="2685" y="7417"/>
                    <a:pt x="2641" y="7444"/>
                    <a:pt x="2570" y="7417"/>
                  </a:cubicBezTo>
                  <a:cubicBezTo>
                    <a:pt x="2526" y="7479"/>
                    <a:pt x="2553" y="7514"/>
                    <a:pt x="2597" y="7558"/>
                  </a:cubicBezTo>
                  <a:cubicBezTo>
                    <a:pt x="2562" y="7576"/>
                    <a:pt x="2526" y="7576"/>
                    <a:pt x="2473" y="7558"/>
                  </a:cubicBezTo>
                  <a:cubicBezTo>
                    <a:pt x="2464" y="7638"/>
                    <a:pt x="2526" y="7611"/>
                    <a:pt x="2447" y="7700"/>
                  </a:cubicBezTo>
                  <a:cubicBezTo>
                    <a:pt x="2429" y="7735"/>
                    <a:pt x="2403" y="7788"/>
                    <a:pt x="2367" y="7779"/>
                  </a:cubicBezTo>
                  <a:cubicBezTo>
                    <a:pt x="2358" y="7867"/>
                    <a:pt x="2447" y="7788"/>
                    <a:pt x="2482" y="7859"/>
                  </a:cubicBezTo>
                  <a:lnTo>
                    <a:pt x="2500" y="7797"/>
                  </a:lnTo>
                  <a:cubicBezTo>
                    <a:pt x="2544" y="7832"/>
                    <a:pt x="2464" y="7964"/>
                    <a:pt x="2385" y="7903"/>
                  </a:cubicBezTo>
                  <a:cubicBezTo>
                    <a:pt x="2376" y="8009"/>
                    <a:pt x="2314" y="8035"/>
                    <a:pt x="2297" y="8123"/>
                  </a:cubicBezTo>
                  <a:cubicBezTo>
                    <a:pt x="2358" y="8088"/>
                    <a:pt x="2411" y="7903"/>
                    <a:pt x="2491" y="7991"/>
                  </a:cubicBezTo>
                  <a:cubicBezTo>
                    <a:pt x="2482" y="8053"/>
                    <a:pt x="2403" y="8017"/>
                    <a:pt x="2385" y="8079"/>
                  </a:cubicBezTo>
                  <a:cubicBezTo>
                    <a:pt x="2385" y="8097"/>
                    <a:pt x="2411" y="8106"/>
                    <a:pt x="2403" y="8132"/>
                  </a:cubicBezTo>
                  <a:cubicBezTo>
                    <a:pt x="2447" y="8141"/>
                    <a:pt x="2464" y="8115"/>
                    <a:pt x="2509" y="8132"/>
                  </a:cubicBezTo>
                  <a:cubicBezTo>
                    <a:pt x="2535" y="8088"/>
                    <a:pt x="2509" y="8070"/>
                    <a:pt x="2509" y="8035"/>
                  </a:cubicBezTo>
                  <a:cubicBezTo>
                    <a:pt x="2588" y="8017"/>
                    <a:pt x="2526" y="8185"/>
                    <a:pt x="2464" y="8212"/>
                  </a:cubicBezTo>
                  <a:cubicBezTo>
                    <a:pt x="2420" y="8203"/>
                    <a:pt x="2411" y="8176"/>
                    <a:pt x="2367" y="8168"/>
                  </a:cubicBezTo>
                  <a:cubicBezTo>
                    <a:pt x="2394" y="8265"/>
                    <a:pt x="2358" y="8415"/>
                    <a:pt x="2261" y="8432"/>
                  </a:cubicBezTo>
                  <a:cubicBezTo>
                    <a:pt x="2305" y="8477"/>
                    <a:pt x="2350" y="8424"/>
                    <a:pt x="2403" y="8406"/>
                  </a:cubicBezTo>
                  <a:cubicBezTo>
                    <a:pt x="2429" y="8468"/>
                    <a:pt x="2385" y="8521"/>
                    <a:pt x="2341" y="8583"/>
                  </a:cubicBezTo>
                  <a:cubicBezTo>
                    <a:pt x="2297" y="8636"/>
                    <a:pt x="2270" y="8697"/>
                    <a:pt x="2305" y="8777"/>
                  </a:cubicBezTo>
                  <a:cubicBezTo>
                    <a:pt x="2323" y="8839"/>
                    <a:pt x="2208" y="8794"/>
                    <a:pt x="2252" y="8883"/>
                  </a:cubicBezTo>
                  <a:cubicBezTo>
                    <a:pt x="2226" y="8953"/>
                    <a:pt x="2314" y="8927"/>
                    <a:pt x="2332" y="8971"/>
                  </a:cubicBezTo>
                  <a:cubicBezTo>
                    <a:pt x="2270" y="9077"/>
                    <a:pt x="2332" y="9139"/>
                    <a:pt x="2261" y="9209"/>
                  </a:cubicBezTo>
                  <a:cubicBezTo>
                    <a:pt x="2279" y="9236"/>
                    <a:pt x="2323" y="9227"/>
                    <a:pt x="2323" y="9271"/>
                  </a:cubicBezTo>
                  <a:cubicBezTo>
                    <a:pt x="2350" y="9298"/>
                    <a:pt x="2411" y="9289"/>
                    <a:pt x="2438" y="9315"/>
                  </a:cubicBezTo>
                  <a:cubicBezTo>
                    <a:pt x="2464" y="9289"/>
                    <a:pt x="2482" y="9298"/>
                    <a:pt x="2491" y="9333"/>
                  </a:cubicBezTo>
                  <a:cubicBezTo>
                    <a:pt x="2411" y="9351"/>
                    <a:pt x="2323" y="9298"/>
                    <a:pt x="2305" y="9377"/>
                  </a:cubicBezTo>
                  <a:cubicBezTo>
                    <a:pt x="2323" y="9430"/>
                    <a:pt x="2350" y="9342"/>
                    <a:pt x="2411" y="9368"/>
                  </a:cubicBezTo>
                  <a:cubicBezTo>
                    <a:pt x="2403" y="9448"/>
                    <a:pt x="2491" y="9483"/>
                    <a:pt x="2500" y="9536"/>
                  </a:cubicBezTo>
                  <a:cubicBezTo>
                    <a:pt x="2509" y="9607"/>
                    <a:pt x="2447" y="9686"/>
                    <a:pt x="2482" y="9775"/>
                  </a:cubicBezTo>
                  <a:cubicBezTo>
                    <a:pt x="2482" y="9828"/>
                    <a:pt x="2588" y="9730"/>
                    <a:pt x="2579" y="9810"/>
                  </a:cubicBezTo>
                  <a:cubicBezTo>
                    <a:pt x="2615" y="9872"/>
                    <a:pt x="2553" y="9828"/>
                    <a:pt x="2535" y="9845"/>
                  </a:cubicBezTo>
                  <a:cubicBezTo>
                    <a:pt x="2517" y="9872"/>
                    <a:pt x="2544" y="9916"/>
                    <a:pt x="2482" y="9934"/>
                  </a:cubicBezTo>
                  <a:cubicBezTo>
                    <a:pt x="2544" y="10013"/>
                    <a:pt x="2570" y="9934"/>
                    <a:pt x="2650" y="9942"/>
                  </a:cubicBezTo>
                  <a:cubicBezTo>
                    <a:pt x="2650" y="10013"/>
                    <a:pt x="2685" y="10119"/>
                    <a:pt x="2747" y="10163"/>
                  </a:cubicBezTo>
                  <a:cubicBezTo>
                    <a:pt x="2720" y="10234"/>
                    <a:pt x="2676" y="10198"/>
                    <a:pt x="2623" y="10198"/>
                  </a:cubicBezTo>
                  <a:cubicBezTo>
                    <a:pt x="2588" y="10260"/>
                    <a:pt x="2685" y="10331"/>
                    <a:pt x="2756" y="10401"/>
                  </a:cubicBezTo>
                  <a:cubicBezTo>
                    <a:pt x="2659" y="10428"/>
                    <a:pt x="2659" y="10472"/>
                    <a:pt x="2579" y="10410"/>
                  </a:cubicBezTo>
                  <a:cubicBezTo>
                    <a:pt x="2553" y="10437"/>
                    <a:pt x="2588" y="10472"/>
                    <a:pt x="2606" y="10507"/>
                  </a:cubicBezTo>
                  <a:cubicBezTo>
                    <a:pt x="2632" y="10560"/>
                    <a:pt x="2703" y="10463"/>
                    <a:pt x="2756" y="10454"/>
                  </a:cubicBezTo>
                  <a:cubicBezTo>
                    <a:pt x="2782" y="10525"/>
                    <a:pt x="2862" y="10454"/>
                    <a:pt x="2897" y="10543"/>
                  </a:cubicBezTo>
                  <a:cubicBezTo>
                    <a:pt x="2915" y="10569"/>
                    <a:pt x="2950" y="10534"/>
                    <a:pt x="2977" y="10525"/>
                  </a:cubicBezTo>
                  <a:cubicBezTo>
                    <a:pt x="3021" y="10675"/>
                    <a:pt x="3144" y="10790"/>
                    <a:pt x="3206" y="10922"/>
                  </a:cubicBezTo>
                  <a:cubicBezTo>
                    <a:pt x="3215" y="10940"/>
                    <a:pt x="3241" y="10922"/>
                    <a:pt x="3259" y="10914"/>
                  </a:cubicBezTo>
                  <a:cubicBezTo>
                    <a:pt x="3321" y="11011"/>
                    <a:pt x="3383" y="11055"/>
                    <a:pt x="3418" y="11126"/>
                  </a:cubicBezTo>
                  <a:cubicBezTo>
                    <a:pt x="3418" y="11134"/>
                    <a:pt x="3374" y="11152"/>
                    <a:pt x="3374" y="11161"/>
                  </a:cubicBezTo>
                  <a:cubicBezTo>
                    <a:pt x="3374" y="11196"/>
                    <a:pt x="3453" y="11240"/>
                    <a:pt x="3462" y="11267"/>
                  </a:cubicBezTo>
                  <a:cubicBezTo>
                    <a:pt x="3480" y="11293"/>
                    <a:pt x="3515" y="11249"/>
                    <a:pt x="3533" y="11284"/>
                  </a:cubicBezTo>
                  <a:cubicBezTo>
                    <a:pt x="3621" y="11258"/>
                    <a:pt x="3497" y="11196"/>
                    <a:pt x="3586" y="11179"/>
                  </a:cubicBezTo>
                  <a:cubicBezTo>
                    <a:pt x="3718" y="11231"/>
                    <a:pt x="3506" y="11320"/>
                    <a:pt x="3683" y="11382"/>
                  </a:cubicBezTo>
                  <a:cubicBezTo>
                    <a:pt x="3648" y="11417"/>
                    <a:pt x="3630" y="11390"/>
                    <a:pt x="3603" y="11408"/>
                  </a:cubicBezTo>
                  <a:cubicBezTo>
                    <a:pt x="3630" y="11496"/>
                    <a:pt x="3762" y="11488"/>
                    <a:pt x="3727" y="11567"/>
                  </a:cubicBezTo>
                  <a:cubicBezTo>
                    <a:pt x="3754" y="11594"/>
                    <a:pt x="3780" y="11558"/>
                    <a:pt x="3807" y="11541"/>
                  </a:cubicBezTo>
                  <a:cubicBezTo>
                    <a:pt x="3886" y="11708"/>
                    <a:pt x="3983" y="11761"/>
                    <a:pt x="4107" y="11867"/>
                  </a:cubicBezTo>
                  <a:cubicBezTo>
                    <a:pt x="4071" y="11885"/>
                    <a:pt x="4045" y="11805"/>
                    <a:pt x="4010" y="11832"/>
                  </a:cubicBezTo>
                  <a:cubicBezTo>
                    <a:pt x="3965" y="11920"/>
                    <a:pt x="4301" y="12026"/>
                    <a:pt x="4151" y="11876"/>
                  </a:cubicBezTo>
                  <a:cubicBezTo>
                    <a:pt x="4204" y="11850"/>
                    <a:pt x="4257" y="11991"/>
                    <a:pt x="4310" y="12026"/>
                  </a:cubicBezTo>
                  <a:cubicBezTo>
                    <a:pt x="4257" y="12053"/>
                    <a:pt x="4266" y="12088"/>
                    <a:pt x="4248" y="12114"/>
                  </a:cubicBezTo>
                  <a:cubicBezTo>
                    <a:pt x="4275" y="12141"/>
                    <a:pt x="4275" y="12114"/>
                    <a:pt x="4266" y="12097"/>
                  </a:cubicBezTo>
                  <a:cubicBezTo>
                    <a:pt x="4380" y="12097"/>
                    <a:pt x="4389" y="12397"/>
                    <a:pt x="4531" y="12335"/>
                  </a:cubicBezTo>
                  <a:cubicBezTo>
                    <a:pt x="4601" y="12415"/>
                    <a:pt x="4513" y="12450"/>
                    <a:pt x="4610" y="12529"/>
                  </a:cubicBezTo>
                  <a:cubicBezTo>
                    <a:pt x="4663" y="12512"/>
                    <a:pt x="4619" y="12459"/>
                    <a:pt x="4592" y="12415"/>
                  </a:cubicBezTo>
                  <a:cubicBezTo>
                    <a:pt x="4654" y="12406"/>
                    <a:pt x="4707" y="12574"/>
                    <a:pt x="4716" y="12618"/>
                  </a:cubicBezTo>
                  <a:cubicBezTo>
                    <a:pt x="4760" y="12662"/>
                    <a:pt x="4760" y="12529"/>
                    <a:pt x="4840" y="12653"/>
                  </a:cubicBezTo>
                  <a:cubicBezTo>
                    <a:pt x="4893" y="12706"/>
                    <a:pt x="4848" y="12724"/>
                    <a:pt x="4813" y="12750"/>
                  </a:cubicBezTo>
                  <a:cubicBezTo>
                    <a:pt x="4866" y="12856"/>
                    <a:pt x="4990" y="12883"/>
                    <a:pt x="5078" y="12971"/>
                  </a:cubicBezTo>
                  <a:cubicBezTo>
                    <a:pt x="5087" y="12989"/>
                    <a:pt x="5078" y="13015"/>
                    <a:pt x="5096" y="13042"/>
                  </a:cubicBezTo>
                  <a:cubicBezTo>
                    <a:pt x="5122" y="13077"/>
                    <a:pt x="5149" y="13068"/>
                    <a:pt x="5157" y="13077"/>
                  </a:cubicBezTo>
                  <a:cubicBezTo>
                    <a:pt x="5202" y="13148"/>
                    <a:pt x="5272" y="13262"/>
                    <a:pt x="5361" y="13368"/>
                  </a:cubicBezTo>
                  <a:cubicBezTo>
                    <a:pt x="5405" y="13412"/>
                    <a:pt x="5458" y="13501"/>
                    <a:pt x="5493" y="13554"/>
                  </a:cubicBezTo>
                  <a:cubicBezTo>
                    <a:pt x="5537" y="13624"/>
                    <a:pt x="5634" y="13642"/>
                    <a:pt x="5617" y="13739"/>
                  </a:cubicBezTo>
                  <a:cubicBezTo>
                    <a:pt x="5617" y="13757"/>
                    <a:pt x="5625" y="13827"/>
                    <a:pt x="5670" y="13863"/>
                  </a:cubicBezTo>
                  <a:cubicBezTo>
                    <a:pt x="5670" y="13863"/>
                    <a:pt x="5731" y="13854"/>
                    <a:pt x="5731" y="13854"/>
                  </a:cubicBezTo>
                  <a:cubicBezTo>
                    <a:pt x="5740" y="13863"/>
                    <a:pt x="5749" y="14110"/>
                    <a:pt x="5890" y="14057"/>
                  </a:cubicBezTo>
                  <a:cubicBezTo>
                    <a:pt x="5961" y="14154"/>
                    <a:pt x="6014" y="14207"/>
                    <a:pt x="6120" y="14357"/>
                  </a:cubicBezTo>
                  <a:cubicBezTo>
                    <a:pt x="6146" y="14384"/>
                    <a:pt x="6217" y="14454"/>
                    <a:pt x="6208" y="14446"/>
                  </a:cubicBezTo>
                  <a:cubicBezTo>
                    <a:pt x="6235" y="14481"/>
                    <a:pt x="6191" y="14516"/>
                    <a:pt x="6217" y="14551"/>
                  </a:cubicBezTo>
                  <a:cubicBezTo>
                    <a:pt x="6270" y="14640"/>
                    <a:pt x="6341" y="14578"/>
                    <a:pt x="6305" y="14684"/>
                  </a:cubicBezTo>
                  <a:cubicBezTo>
                    <a:pt x="6341" y="14693"/>
                    <a:pt x="6385" y="14710"/>
                    <a:pt x="6420" y="14719"/>
                  </a:cubicBezTo>
                  <a:cubicBezTo>
                    <a:pt x="6685" y="15099"/>
                    <a:pt x="6941" y="15452"/>
                    <a:pt x="7206" y="15752"/>
                  </a:cubicBezTo>
                  <a:cubicBezTo>
                    <a:pt x="7206" y="15788"/>
                    <a:pt x="7188" y="15814"/>
                    <a:pt x="7171" y="15841"/>
                  </a:cubicBezTo>
                  <a:cubicBezTo>
                    <a:pt x="7444" y="16017"/>
                    <a:pt x="7586" y="16273"/>
                    <a:pt x="7780" y="16494"/>
                  </a:cubicBezTo>
                  <a:cubicBezTo>
                    <a:pt x="7815" y="16565"/>
                    <a:pt x="7877" y="16459"/>
                    <a:pt x="7912" y="16547"/>
                  </a:cubicBezTo>
                  <a:cubicBezTo>
                    <a:pt x="7833" y="16582"/>
                    <a:pt x="7842" y="16644"/>
                    <a:pt x="7851" y="16697"/>
                  </a:cubicBezTo>
                  <a:cubicBezTo>
                    <a:pt x="7930" y="16671"/>
                    <a:pt x="7851" y="16600"/>
                    <a:pt x="7930" y="16573"/>
                  </a:cubicBezTo>
                  <a:cubicBezTo>
                    <a:pt x="7974" y="16635"/>
                    <a:pt x="8010" y="16697"/>
                    <a:pt x="7965" y="16732"/>
                  </a:cubicBezTo>
                  <a:cubicBezTo>
                    <a:pt x="8001" y="16750"/>
                    <a:pt x="8045" y="16741"/>
                    <a:pt x="8089" y="16724"/>
                  </a:cubicBezTo>
                  <a:cubicBezTo>
                    <a:pt x="8221" y="16883"/>
                    <a:pt x="8239" y="16953"/>
                    <a:pt x="8363" y="17139"/>
                  </a:cubicBezTo>
                  <a:cubicBezTo>
                    <a:pt x="8221" y="17139"/>
                    <a:pt x="8213" y="17156"/>
                    <a:pt x="8071" y="17227"/>
                  </a:cubicBezTo>
                  <a:cubicBezTo>
                    <a:pt x="8098" y="17289"/>
                    <a:pt x="8133" y="17253"/>
                    <a:pt x="8177" y="17236"/>
                  </a:cubicBezTo>
                  <a:cubicBezTo>
                    <a:pt x="8204" y="17306"/>
                    <a:pt x="8133" y="17359"/>
                    <a:pt x="8107" y="17421"/>
                  </a:cubicBezTo>
                  <a:cubicBezTo>
                    <a:pt x="8230" y="17509"/>
                    <a:pt x="8221" y="17677"/>
                    <a:pt x="8354" y="17686"/>
                  </a:cubicBezTo>
                  <a:cubicBezTo>
                    <a:pt x="8398" y="17730"/>
                    <a:pt x="8327" y="17748"/>
                    <a:pt x="8354" y="17783"/>
                  </a:cubicBezTo>
                  <a:cubicBezTo>
                    <a:pt x="8380" y="17810"/>
                    <a:pt x="8407" y="17774"/>
                    <a:pt x="8433" y="17801"/>
                  </a:cubicBezTo>
                  <a:cubicBezTo>
                    <a:pt x="8513" y="17880"/>
                    <a:pt x="8469" y="17916"/>
                    <a:pt x="8530" y="17986"/>
                  </a:cubicBezTo>
                  <a:cubicBezTo>
                    <a:pt x="8495" y="18030"/>
                    <a:pt x="8469" y="18083"/>
                    <a:pt x="8548" y="18154"/>
                  </a:cubicBezTo>
                  <a:cubicBezTo>
                    <a:pt x="8654" y="18154"/>
                    <a:pt x="8433" y="17942"/>
                    <a:pt x="8583" y="18057"/>
                  </a:cubicBezTo>
                  <a:cubicBezTo>
                    <a:pt x="8619" y="18092"/>
                    <a:pt x="8636" y="18145"/>
                    <a:pt x="8645" y="18154"/>
                  </a:cubicBezTo>
                  <a:cubicBezTo>
                    <a:pt x="8698" y="18207"/>
                    <a:pt x="8742" y="18198"/>
                    <a:pt x="8760" y="18225"/>
                  </a:cubicBezTo>
                  <a:cubicBezTo>
                    <a:pt x="8787" y="18260"/>
                    <a:pt x="8769" y="18286"/>
                    <a:pt x="8804" y="18331"/>
                  </a:cubicBezTo>
                  <a:cubicBezTo>
                    <a:pt x="8937" y="18507"/>
                    <a:pt x="9149" y="18710"/>
                    <a:pt x="9202" y="18825"/>
                  </a:cubicBezTo>
                  <a:cubicBezTo>
                    <a:pt x="9228" y="18852"/>
                    <a:pt x="9255" y="18816"/>
                    <a:pt x="9281" y="18799"/>
                  </a:cubicBezTo>
                  <a:cubicBezTo>
                    <a:pt x="9325" y="18940"/>
                    <a:pt x="9502" y="19116"/>
                    <a:pt x="9661" y="19161"/>
                  </a:cubicBezTo>
                  <a:cubicBezTo>
                    <a:pt x="9705" y="19196"/>
                    <a:pt x="9696" y="19249"/>
                    <a:pt x="9722" y="19284"/>
                  </a:cubicBezTo>
                  <a:cubicBezTo>
                    <a:pt x="9758" y="19328"/>
                    <a:pt x="9811" y="19302"/>
                    <a:pt x="9820" y="19320"/>
                  </a:cubicBezTo>
                  <a:cubicBezTo>
                    <a:pt x="9846" y="19346"/>
                    <a:pt x="9811" y="19381"/>
                    <a:pt x="9811" y="19399"/>
                  </a:cubicBezTo>
                  <a:cubicBezTo>
                    <a:pt x="9820" y="19408"/>
                    <a:pt x="9917" y="19478"/>
                    <a:pt x="9926" y="19487"/>
                  </a:cubicBezTo>
                  <a:cubicBezTo>
                    <a:pt x="9961" y="19523"/>
                    <a:pt x="10005" y="19523"/>
                    <a:pt x="10049" y="19593"/>
                  </a:cubicBezTo>
                  <a:cubicBezTo>
                    <a:pt x="10076" y="19567"/>
                    <a:pt x="10023" y="19531"/>
                    <a:pt x="10005" y="19496"/>
                  </a:cubicBezTo>
                  <a:cubicBezTo>
                    <a:pt x="9996" y="19408"/>
                    <a:pt x="10137" y="19620"/>
                    <a:pt x="10182" y="19664"/>
                  </a:cubicBezTo>
                  <a:cubicBezTo>
                    <a:pt x="10093" y="19664"/>
                    <a:pt x="10173" y="19788"/>
                    <a:pt x="10067" y="19735"/>
                  </a:cubicBezTo>
                  <a:cubicBezTo>
                    <a:pt x="10023" y="19796"/>
                    <a:pt x="10155" y="19726"/>
                    <a:pt x="10173" y="19823"/>
                  </a:cubicBezTo>
                  <a:cubicBezTo>
                    <a:pt x="10243" y="19805"/>
                    <a:pt x="10199" y="19699"/>
                    <a:pt x="10252" y="19752"/>
                  </a:cubicBezTo>
                  <a:cubicBezTo>
                    <a:pt x="10332" y="19823"/>
                    <a:pt x="10217" y="19770"/>
                    <a:pt x="10235" y="19841"/>
                  </a:cubicBezTo>
                  <a:cubicBezTo>
                    <a:pt x="10261" y="19885"/>
                    <a:pt x="10305" y="19823"/>
                    <a:pt x="10332" y="19832"/>
                  </a:cubicBezTo>
                  <a:cubicBezTo>
                    <a:pt x="10358" y="19832"/>
                    <a:pt x="10402" y="19964"/>
                    <a:pt x="10438" y="19876"/>
                  </a:cubicBezTo>
                  <a:cubicBezTo>
                    <a:pt x="10552" y="19982"/>
                    <a:pt x="10597" y="20079"/>
                    <a:pt x="10676" y="20176"/>
                  </a:cubicBezTo>
                  <a:cubicBezTo>
                    <a:pt x="10605" y="20220"/>
                    <a:pt x="10641" y="20282"/>
                    <a:pt x="10561" y="20282"/>
                  </a:cubicBezTo>
                  <a:cubicBezTo>
                    <a:pt x="10588" y="20335"/>
                    <a:pt x="10641" y="20406"/>
                    <a:pt x="10711" y="20476"/>
                  </a:cubicBezTo>
                  <a:cubicBezTo>
                    <a:pt x="10773" y="20547"/>
                    <a:pt x="10853" y="20600"/>
                    <a:pt x="10906" y="20626"/>
                  </a:cubicBezTo>
                  <a:cubicBezTo>
                    <a:pt x="10923" y="20635"/>
                    <a:pt x="10941" y="20626"/>
                    <a:pt x="10959" y="20609"/>
                  </a:cubicBezTo>
                  <a:cubicBezTo>
                    <a:pt x="11144" y="20741"/>
                    <a:pt x="11250" y="20971"/>
                    <a:pt x="11400" y="20971"/>
                  </a:cubicBezTo>
                  <a:cubicBezTo>
                    <a:pt x="11471" y="21068"/>
                    <a:pt x="11577" y="21200"/>
                    <a:pt x="11656" y="21112"/>
                  </a:cubicBezTo>
                  <a:cubicBezTo>
                    <a:pt x="11692" y="21174"/>
                    <a:pt x="11771" y="21174"/>
                    <a:pt x="11824" y="21218"/>
                  </a:cubicBezTo>
                  <a:cubicBezTo>
                    <a:pt x="11859" y="21244"/>
                    <a:pt x="11895" y="21306"/>
                    <a:pt x="11930" y="21324"/>
                  </a:cubicBezTo>
                  <a:cubicBezTo>
                    <a:pt x="11956" y="21333"/>
                    <a:pt x="12001" y="21315"/>
                    <a:pt x="12018" y="21324"/>
                  </a:cubicBezTo>
                  <a:cubicBezTo>
                    <a:pt x="12115" y="21350"/>
                    <a:pt x="12204" y="21439"/>
                    <a:pt x="12292" y="21474"/>
                  </a:cubicBezTo>
                  <a:cubicBezTo>
                    <a:pt x="12327" y="21492"/>
                    <a:pt x="12371" y="21527"/>
                    <a:pt x="12433" y="21562"/>
                  </a:cubicBezTo>
                  <a:cubicBezTo>
                    <a:pt x="12460" y="21571"/>
                    <a:pt x="12486" y="21589"/>
                    <a:pt x="12513" y="21606"/>
                  </a:cubicBezTo>
                  <a:cubicBezTo>
                    <a:pt x="12539" y="21615"/>
                    <a:pt x="12575" y="21624"/>
                    <a:pt x="12601" y="21633"/>
                  </a:cubicBezTo>
                  <a:cubicBezTo>
                    <a:pt x="12680" y="21651"/>
                    <a:pt x="12751" y="21633"/>
                    <a:pt x="12822" y="21659"/>
                  </a:cubicBezTo>
                  <a:cubicBezTo>
                    <a:pt x="12892" y="21695"/>
                    <a:pt x="12954" y="21739"/>
                    <a:pt x="13042" y="21739"/>
                  </a:cubicBezTo>
                  <a:cubicBezTo>
                    <a:pt x="12998" y="21801"/>
                    <a:pt x="13025" y="21836"/>
                    <a:pt x="12998" y="21889"/>
                  </a:cubicBezTo>
                  <a:cubicBezTo>
                    <a:pt x="12937" y="21836"/>
                    <a:pt x="12919" y="21968"/>
                    <a:pt x="12857" y="21942"/>
                  </a:cubicBezTo>
                  <a:cubicBezTo>
                    <a:pt x="12848" y="22013"/>
                    <a:pt x="12937" y="21942"/>
                    <a:pt x="12981" y="21995"/>
                  </a:cubicBezTo>
                  <a:cubicBezTo>
                    <a:pt x="12901" y="22048"/>
                    <a:pt x="12813" y="22180"/>
                    <a:pt x="12884" y="22278"/>
                  </a:cubicBezTo>
                  <a:cubicBezTo>
                    <a:pt x="12901" y="22286"/>
                    <a:pt x="12954" y="22251"/>
                    <a:pt x="12972" y="22260"/>
                  </a:cubicBezTo>
                  <a:cubicBezTo>
                    <a:pt x="13025" y="22269"/>
                    <a:pt x="13122" y="22330"/>
                    <a:pt x="13219" y="22348"/>
                  </a:cubicBezTo>
                  <a:cubicBezTo>
                    <a:pt x="13299" y="22357"/>
                    <a:pt x="13360" y="22313"/>
                    <a:pt x="13422" y="22383"/>
                  </a:cubicBezTo>
                  <a:cubicBezTo>
                    <a:pt x="13457" y="22348"/>
                    <a:pt x="13537" y="22348"/>
                    <a:pt x="13616" y="22366"/>
                  </a:cubicBezTo>
                  <a:cubicBezTo>
                    <a:pt x="13652" y="22366"/>
                    <a:pt x="13696" y="22383"/>
                    <a:pt x="13740" y="22383"/>
                  </a:cubicBezTo>
                  <a:cubicBezTo>
                    <a:pt x="13784" y="22383"/>
                    <a:pt x="13828" y="22392"/>
                    <a:pt x="13864" y="22383"/>
                  </a:cubicBezTo>
                  <a:cubicBezTo>
                    <a:pt x="13908" y="22383"/>
                    <a:pt x="13934" y="22330"/>
                    <a:pt x="13987" y="22322"/>
                  </a:cubicBezTo>
                  <a:cubicBezTo>
                    <a:pt x="14014" y="22322"/>
                    <a:pt x="14049" y="22322"/>
                    <a:pt x="14076" y="22322"/>
                  </a:cubicBezTo>
                  <a:cubicBezTo>
                    <a:pt x="14111" y="22330"/>
                    <a:pt x="14137" y="22330"/>
                    <a:pt x="14173" y="22339"/>
                  </a:cubicBezTo>
                  <a:cubicBezTo>
                    <a:pt x="14235" y="22357"/>
                    <a:pt x="14287" y="22383"/>
                    <a:pt x="14349" y="22392"/>
                  </a:cubicBezTo>
                  <a:cubicBezTo>
                    <a:pt x="14332" y="22498"/>
                    <a:pt x="14402" y="22507"/>
                    <a:pt x="14411" y="22587"/>
                  </a:cubicBezTo>
                  <a:cubicBezTo>
                    <a:pt x="14535" y="22631"/>
                    <a:pt x="14544" y="22798"/>
                    <a:pt x="14667" y="22851"/>
                  </a:cubicBezTo>
                  <a:cubicBezTo>
                    <a:pt x="14614" y="22949"/>
                    <a:pt x="14667" y="22957"/>
                    <a:pt x="14747" y="22984"/>
                  </a:cubicBezTo>
                  <a:cubicBezTo>
                    <a:pt x="14650" y="23116"/>
                    <a:pt x="14817" y="23169"/>
                    <a:pt x="14835" y="23275"/>
                  </a:cubicBezTo>
                  <a:cubicBezTo>
                    <a:pt x="14791" y="23266"/>
                    <a:pt x="14782" y="23302"/>
                    <a:pt x="14747" y="23302"/>
                  </a:cubicBezTo>
                  <a:cubicBezTo>
                    <a:pt x="14755" y="23337"/>
                    <a:pt x="14817" y="23328"/>
                    <a:pt x="14861" y="23328"/>
                  </a:cubicBezTo>
                  <a:cubicBezTo>
                    <a:pt x="14800" y="23399"/>
                    <a:pt x="14853" y="23417"/>
                    <a:pt x="14782" y="23461"/>
                  </a:cubicBezTo>
                  <a:cubicBezTo>
                    <a:pt x="14773" y="23505"/>
                    <a:pt x="14808" y="23514"/>
                    <a:pt x="14844" y="23514"/>
                  </a:cubicBezTo>
                  <a:cubicBezTo>
                    <a:pt x="14808" y="23531"/>
                    <a:pt x="14826" y="23584"/>
                    <a:pt x="14791" y="23620"/>
                  </a:cubicBezTo>
                  <a:cubicBezTo>
                    <a:pt x="14782" y="23628"/>
                    <a:pt x="14738" y="23611"/>
                    <a:pt x="14729" y="23620"/>
                  </a:cubicBezTo>
                  <a:cubicBezTo>
                    <a:pt x="14702" y="23664"/>
                    <a:pt x="14747" y="23743"/>
                    <a:pt x="14702" y="23752"/>
                  </a:cubicBezTo>
                  <a:cubicBezTo>
                    <a:pt x="14685" y="23761"/>
                    <a:pt x="14667" y="23717"/>
                    <a:pt x="14641" y="23726"/>
                  </a:cubicBezTo>
                  <a:cubicBezTo>
                    <a:pt x="14588" y="23752"/>
                    <a:pt x="14561" y="23779"/>
                    <a:pt x="14526" y="23858"/>
                  </a:cubicBezTo>
                  <a:cubicBezTo>
                    <a:pt x="14420" y="23840"/>
                    <a:pt x="14411" y="23902"/>
                    <a:pt x="14314" y="23885"/>
                  </a:cubicBezTo>
                  <a:cubicBezTo>
                    <a:pt x="14279" y="23885"/>
                    <a:pt x="14287" y="23929"/>
                    <a:pt x="14279" y="23955"/>
                  </a:cubicBezTo>
                  <a:cubicBezTo>
                    <a:pt x="14208" y="23902"/>
                    <a:pt x="14102" y="23876"/>
                    <a:pt x="13996" y="23840"/>
                  </a:cubicBezTo>
                  <a:cubicBezTo>
                    <a:pt x="13899" y="23814"/>
                    <a:pt x="13811" y="23761"/>
                    <a:pt x="13767" y="23681"/>
                  </a:cubicBezTo>
                  <a:lnTo>
                    <a:pt x="13537" y="23646"/>
                  </a:lnTo>
                  <a:cubicBezTo>
                    <a:pt x="13493" y="23796"/>
                    <a:pt x="13581" y="23876"/>
                    <a:pt x="13581" y="23999"/>
                  </a:cubicBezTo>
                  <a:cubicBezTo>
                    <a:pt x="13378" y="23990"/>
                    <a:pt x="13572" y="24167"/>
                    <a:pt x="13475" y="24229"/>
                  </a:cubicBezTo>
                  <a:lnTo>
                    <a:pt x="13343" y="24202"/>
                  </a:lnTo>
                  <a:cubicBezTo>
                    <a:pt x="13334" y="24264"/>
                    <a:pt x="13387" y="24291"/>
                    <a:pt x="13343" y="24361"/>
                  </a:cubicBezTo>
                  <a:cubicBezTo>
                    <a:pt x="13175" y="24308"/>
                    <a:pt x="13140" y="24300"/>
                    <a:pt x="12998" y="24247"/>
                  </a:cubicBezTo>
                  <a:cubicBezTo>
                    <a:pt x="12990" y="24194"/>
                    <a:pt x="12963" y="24141"/>
                    <a:pt x="12901" y="24114"/>
                  </a:cubicBezTo>
                  <a:cubicBezTo>
                    <a:pt x="12786" y="24088"/>
                    <a:pt x="12884" y="24185"/>
                    <a:pt x="12813" y="24167"/>
                  </a:cubicBezTo>
                  <a:lnTo>
                    <a:pt x="12689" y="24123"/>
                  </a:lnTo>
                  <a:lnTo>
                    <a:pt x="12725" y="24026"/>
                  </a:lnTo>
                  <a:cubicBezTo>
                    <a:pt x="12592" y="24008"/>
                    <a:pt x="12539" y="23876"/>
                    <a:pt x="12469" y="23964"/>
                  </a:cubicBezTo>
                  <a:cubicBezTo>
                    <a:pt x="12460" y="23999"/>
                    <a:pt x="12672" y="23982"/>
                    <a:pt x="12592" y="24088"/>
                  </a:cubicBezTo>
                  <a:lnTo>
                    <a:pt x="12354" y="24008"/>
                  </a:lnTo>
                  <a:lnTo>
                    <a:pt x="12124" y="23902"/>
                  </a:lnTo>
                  <a:lnTo>
                    <a:pt x="11886" y="23805"/>
                  </a:lnTo>
                  <a:cubicBezTo>
                    <a:pt x="11815" y="23761"/>
                    <a:pt x="11745" y="23726"/>
                    <a:pt x="11665" y="23681"/>
                  </a:cubicBezTo>
                  <a:cubicBezTo>
                    <a:pt x="11621" y="23673"/>
                    <a:pt x="11603" y="23699"/>
                    <a:pt x="11559" y="23681"/>
                  </a:cubicBezTo>
                  <a:cubicBezTo>
                    <a:pt x="11524" y="23743"/>
                    <a:pt x="11568" y="23779"/>
                    <a:pt x="11506" y="23840"/>
                  </a:cubicBezTo>
                  <a:cubicBezTo>
                    <a:pt x="11356" y="23787"/>
                    <a:pt x="11330" y="23858"/>
                    <a:pt x="11188" y="23726"/>
                  </a:cubicBezTo>
                  <a:cubicBezTo>
                    <a:pt x="11118" y="23770"/>
                    <a:pt x="11232" y="23805"/>
                    <a:pt x="11277" y="23840"/>
                  </a:cubicBezTo>
                  <a:cubicBezTo>
                    <a:pt x="11356" y="23911"/>
                    <a:pt x="11206" y="23840"/>
                    <a:pt x="11179" y="23805"/>
                  </a:cubicBezTo>
                  <a:cubicBezTo>
                    <a:pt x="11082" y="23734"/>
                    <a:pt x="10941" y="23664"/>
                    <a:pt x="10826" y="23593"/>
                  </a:cubicBezTo>
                  <a:cubicBezTo>
                    <a:pt x="10711" y="23523"/>
                    <a:pt x="10623" y="23443"/>
                    <a:pt x="10632" y="23355"/>
                  </a:cubicBezTo>
                  <a:cubicBezTo>
                    <a:pt x="10552" y="23355"/>
                    <a:pt x="10482" y="23381"/>
                    <a:pt x="10367" y="23266"/>
                  </a:cubicBezTo>
                  <a:cubicBezTo>
                    <a:pt x="10402" y="23240"/>
                    <a:pt x="10455" y="23319"/>
                    <a:pt x="10482" y="23284"/>
                  </a:cubicBezTo>
                  <a:cubicBezTo>
                    <a:pt x="10491" y="23266"/>
                    <a:pt x="10473" y="23240"/>
                    <a:pt x="10491" y="23222"/>
                  </a:cubicBezTo>
                  <a:cubicBezTo>
                    <a:pt x="10411" y="23196"/>
                    <a:pt x="10341" y="23160"/>
                    <a:pt x="10288" y="23205"/>
                  </a:cubicBezTo>
                  <a:cubicBezTo>
                    <a:pt x="10093" y="23081"/>
                    <a:pt x="10005" y="22904"/>
                    <a:pt x="9828" y="22834"/>
                  </a:cubicBezTo>
                  <a:cubicBezTo>
                    <a:pt x="10005" y="22887"/>
                    <a:pt x="9767" y="22701"/>
                    <a:pt x="9705" y="22728"/>
                  </a:cubicBezTo>
                  <a:cubicBezTo>
                    <a:pt x="9634" y="22657"/>
                    <a:pt x="9546" y="22587"/>
                    <a:pt x="9475" y="22507"/>
                  </a:cubicBezTo>
                  <a:cubicBezTo>
                    <a:pt x="9396" y="22436"/>
                    <a:pt x="9325" y="22366"/>
                    <a:pt x="9255" y="22304"/>
                  </a:cubicBezTo>
                  <a:cubicBezTo>
                    <a:pt x="9069" y="22163"/>
                    <a:pt x="8901" y="21951"/>
                    <a:pt x="8725" y="21765"/>
                  </a:cubicBezTo>
                  <a:cubicBezTo>
                    <a:pt x="8566" y="21571"/>
                    <a:pt x="8407" y="21403"/>
                    <a:pt x="8248" y="21315"/>
                  </a:cubicBezTo>
                  <a:cubicBezTo>
                    <a:pt x="8221" y="21253"/>
                    <a:pt x="8283" y="21280"/>
                    <a:pt x="8310" y="21262"/>
                  </a:cubicBezTo>
                  <a:cubicBezTo>
                    <a:pt x="8283" y="21236"/>
                    <a:pt x="8274" y="21218"/>
                    <a:pt x="8283" y="21200"/>
                  </a:cubicBezTo>
                  <a:cubicBezTo>
                    <a:pt x="8230" y="21130"/>
                    <a:pt x="8204" y="21174"/>
                    <a:pt x="8142" y="21112"/>
                  </a:cubicBezTo>
                  <a:cubicBezTo>
                    <a:pt x="8107" y="21068"/>
                    <a:pt x="8098" y="20971"/>
                    <a:pt x="8062" y="20927"/>
                  </a:cubicBezTo>
                  <a:cubicBezTo>
                    <a:pt x="8018" y="20882"/>
                    <a:pt x="7957" y="20909"/>
                    <a:pt x="7921" y="20838"/>
                  </a:cubicBezTo>
                  <a:cubicBezTo>
                    <a:pt x="7877" y="20794"/>
                    <a:pt x="7877" y="20750"/>
                    <a:pt x="7921" y="20715"/>
                  </a:cubicBezTo>
                  <a:cubicBezTo>
                    <a:pt x="7859" y="20688"/>
                    <a:pt x="7789" y="20732"/>
                    <a:pt x="7727" y="20591"/>
                  </a:cubicBezTo>
                  <a:cubicBezTo>
                    <a:pt x="7753" y="20582"/>
                    <a:pt x="7780" y="20635"/>
                    <a:pt x="7806" y="20609"/>
                  </a:cubicBezTo>
                  <a:cubicBezTo>
                    <a:pt x="7815" y="20556"/>
                    <a:pt x="7718" y="20512"/>
                    <a:pt x="7692" y="20423"/>
                  </a:cubicBezTo>
                  <a:cubicBezTo>
                    <a:pt x="7683" y="20414"/>
                    <a:pt x="7692" y="20344"/>
                    <a:pt x="7692" y="20344"/>
                  </a:cubicBezTo>
                  <a:cubicBezTo>
                    <a:pt x="7577" y="20141"/>
                    <a:pt x="7365" y="19982"/>
                    <a:pt x="7294" y="19858"/>
                  </a:cubicBezTo>
                  <a:cubicBezTo>
                    <a:pt x="7259" y="19841"/>
                    <a:pt x="7232" y="19849"/>
                    <a:pt x="7197" y="19849"/>
                  </a:cubicBezTo>
                  <a:cubicBezTo>
                    <a:pt x="7197" y="19699"/>
                    <a:pt x="7012" y="19567"/>
                    <a:pt x="6906" y="19452"/>
                  </a:cubicBezTo>
                  <a:lnTo>
                    <a:pt x="6968" y="19399"/>
                  </a:lnTo>
                  <a:cubicBezTo>
                    <a:pt x="6915" y="19355"/>
                    <a:pt x="6862" y="19275"/>
                    <a:pt x="6791" y="19293"/>
                  </a:cubicBezTo>
                  <a:cubicBezTo>
                    <a:pt x="6765" y="19205"/>
                    <a:pt x="6870" y="19284"/>
                    <a:pt x="6897" y="19258"/>
                  </a:cubicBezTo>
                  <a:cubicBezTo>
                    <a:pt x="6844" y="19169"/>
                    <a:pt x="6773" y="19169"/>
                    <a:pt x="6712" y="19125"/>
                  </a:cubicBezTo>
                  <a:cubicBezTo>
                    <a:pt x="6650" y="19002"/>
                    <a:pt x="6535" y="18852"/>
                    <a:pt x="6420" y="18799"/>
                  </a:cubicBezTo>
                  <a:cubicBezTo>
                    <a:pt x="6402" y="18754"/>
                    <a:pt x="6411" y="18710"/>
                    <a:pt x="6394" y="18666"/>
                  </a:cubicBezTo>
                  <a:cubicBezTo>
                    <a:pt x="6049" y="18366"/>
                    <a:pt x="5731" y="17969"/>
                    <a:pt x="5511" y="17509"/>
                  </a:cubicBezTo>
                  <a:cubicBezTo>
                    <a:pt x="5449" y="17465"/>
                    <a:pt x="5387" y="17412"/>
                    <a:pt x="5325" y="17368"/>
                  </a:cubicBezTo>
                  <a:cubicBezTo>
                    <a:pt x="5272" y="17262"/>
                    <a:pt x="5255" y="17156"/>
                    <a:pt x="5166" y="17033"/>
                  </a:cubicBezTo>
                  <a:lnTo>
                    <a:pt x="5263" y="16980"/>
                  </a:lnTo>
                  <a:cubicBezTo>
                    <a:pt x="5166" y="16909"/>
                    <a:pt x="4963" y="16812"/>
                    <a:pt x="4999" y="16671"/>
                  </a:cubicBezTo>
                  <a:cubicBezTo>
                    <a:pt x="5078" y="16662"/>
                    <a:pt x="5087" y="16803"/>
                    <a:pt x="5113" y="16847"/>
                  </a:cubicBezTo>
                  <a:cubicBezTo>
                    <a:pt x="5175" y="16900"/>
                    <a:pt x="5255" y="16847"/>
                    <a:pt x="5308" y="16953"/>
                  </a:cubicBezTo>
                  <a:cubicBezTo>
                    <a:pt x="5325" y="16909"/>
                    <a:pt x="5308" y="16865"/>
                    <a:pt x="5281" y="16821"/>
                  </a:cubicBezTo>
                  <a:cubicBezTo>
                    <a:pt x="5369" y="16874"/>
                    <a:pt x="5449" y="16768"/>
                    <a:pt x="5511" y="16785"/>
                  </a:cubicBezTo>
                  <a:cubicBezTo>
                    <a:pt x="5670" y="16812"/>
                    <a:pt x="5696" y="16988"/>
                    <a:pt x="5829" y="17086"/>
                  </a:cubicBezTo>
                  <a:cubicBezTo>
                    <a:pt x="5855" y="17139"/>
                    <a:pt x="5899" y="17200"/>
                    <a:pt x="5829" y="17236"/>
                  </a:cubicBezTo>
                  <a:cubicBezTo>
                    <a:pt x="5864" y="17262"/>
                    <a:pt x="5908" y="17280"/>
                    <a:pt x="5943" y="17306"/>
                  </a:cubicBezTo>
                  <a:cubicBezTo>
                    <a:pt x="5979" y="17280"/>
                    <a:pt x="5961" y="17227"/>
                    <a:pt x="5917" y="17174"/>
                  </a:cubicBezTo>
                  <a:cubicBezTo>
                    <a:pt x="6005" y="17200"/>
                    <a:pt x="6093" y="17412"/>
                    <a:pt x="6120" y="17483"/>
                  </a:cubicBezTo>
                  <a:cubicBezTo>
                    <a:pt x="6032" y="17501"/>
                    <a:pt x="6058" y="17509"/>
                    <a:pt x="6023" y="17580"/>
                  </a:cubicBezTo>
                  <a:cubicBezTo>
                    <a:pt x="6076" y="17642"/>
                    <a:pt x="6164" y="17615"/>
                    <a:pt x="6146" y="17721"/>
                  </a:cubicBezTo>
                  <a:cubicBezTo>
                    <a:pt x="6173" y="17704"/>
                    <a:pt x="6191" y="17704"/>
                    <a:pt x="6208" y="17721"/>
                  </a:cubicBezTo>
                  <a:cubicBezTo>
                    <a:pt x="6270" y="17668"/>
                    <a:pt x="6032" y="17527"/>
                    <a:pt x="6155" y="17501"/>
                  </a:cubicBezTo>
                  <a:cubicBezTo>
                    <a:pt x="6235" y="17607"/>
                    <a:pt x="6314" y="17721"/>
                    <a:pt x="6341" y="17818"/>
                  </a:cubicBezTo>
                  <a:cubicBezTo>
                    <a:pt x="6420" y="17907"/>
                    <a:pt x="6411" y="17774"/>
                    <a:pt x="6482" y="17801"/>
                  </a:cubicBezTo>
                  <a:cubicBezTo>
                    <a:pt x="6429" y="17713"/>
                    <a:pt x="6332" y="17686"/>
                    <a:pt x="6350" y="17589"/>
                  </a:cubicBezTo>
                  <a:cubicBezTo>
                    <a:pt x="6394" y="17571"/>
                    <a:pt x="6429" y="17562"/>
                    <a:pt x="6473" y="17589"/>
                  </a:cubicBezTo>
                  <a:cubicBezTo>
                    <a:pt x="6491" y="17554"/>
                    <a:pt x="6500" y="17509"/>
                    <a:pt x="6491" y="17465"/>
                  </a:cubicBezTo>
                  <a:cubicBezTo>
                    <a:pt x="6385" y="17403"/>
                    <a:pt x="6455" y="17554"/>
                    <a:pt x="6394" y="17562"/>
                  </a:cubicBezTo>
                  <a:cubicBezTo>
                    <a:pt x="6367" y="17501"/>
                    <a:pt x="6332" y="17536"/>
                    <a:pt x="6288" y="17554"/>
                  </a:cubicBezTo>
                  <a:cubicBezTo>
                    <a:pt x="6226" y="17483"/>
                    <a:pt x="6252" y="17448"/>
                    <a:pt x="6217" y="17386"/>
                  </a:cubicBezTo>
                  <a:cubicBezTo>
                    <a:pt x="6252" y="17377"/>
                    <a:pt x="6270" y="17439"/>
                    <a:pt x="6305" y="17474"/>
                  </a:cubicBezTo>
                  <a:cubicBezTo>
                    <a:pt x="6376" y="17368"/>
                    <a:pt x="6199" y="17351"/>
                    <a:pt x="6138" y="17324"/>
                  </a:cubicBezTo>
                  <a:cubicBezTo>
                    <a:pt x="6076" y="17227"/>
                    <a:pt x="6120" y="17165"/>
                    <a:pt x="6111" y="17086"/>
                  </a:cubicBezTo>
                  <a:cubicBezTo>
                    <a:pt x="6067" y="17041"/>
                    <a:pt x="5996" y="17156"/>
                    <a:pt x="5961" y="17041"/>
                  </a:cubicBezTo>
                  <a:cubicBezTo>
                    <a:pt x="5952" y="16980"/>
                    <a:pt x="5996" y="16944"/>
                    <a:pt x="6023" y="16891"/>
                  </a:cubicBezTo>
                  <a:cubicBezTo>
                    <a:pt x="5979" y="16874"/>
                    <a:pt x="5926" y="16909"/>
                    <a:pt x="5882" y="16874"/>
                  </a:cubicBezTo>
                  <a:cubicBezTo>
                    <a:pt x="5714" y="16635"/>
                    <a:pt x="5528" y="16300"/>
                    <a:pt x="5325" y="15991"/>
                  </a:cubicBezTo>
                  <a:cubicBezTo>
                    <a:pt x="5290" y="15929"/>
                    <a:pt x="5237" y="16008"/>
                    <a:pt x="5202" y="15964"/>
                  </a:cubicBezTo>
                  <a:cubicBezTo>
                    <a:pt x="5184" y="16000"/>
                    <a:pt x="5202" y="16044"/>
                    <a:pt x="5228" y="16088"/>
                  </a:cubicBezTo>
                  <a:cubicBezTo>
                    <a:pt x="5105" y="16070"/>
                    <a:pt x="5105" y="16211"/>
                    <a:pt x="5060" y="16273"/>
                  </a:cubicBezTo>
                  <a:lnTo>
                    <a:pt x="5025" y="16220"/>
                  </a:lnTo>
                  <a:lnTo>
                    <a:pt x="4990" y="16167"/>
                  </a:lnTo>
                  <a:cubicBezTo>
                    <a:pt x="5078" y="16158"/>
                    <a:pt x="5131" y="16106"/>
                    <a:pt x="5078" y="16008"/>
                  </a:cubicBezTo>
                  <a:cubicBezTo>
                    <a:pt x="4990" y="16026"/>
                    <a:pt x="5105" y="16114"/>
                    <a:pt x="4999" y="16123"/>
                  </a:cubicBezTo>
                  <a:cubicBezTo>
                    <a:pt x="4999" y="15991"/>
                    <a:pt x="4919" y="15938"/>
                    <a:pt x="4813" y="15885"/>
                  </a:cubicBezTo>
                  <a:cubicBezTo>
                    <a:pt x="4795" y="15955"/>
                    <a:pt x="4875" y="15982"/>
                    <a:pt x="4910" y="16035"/>
                  </a:cubicBezTo>
                  <a:cubicBezTo>
                    <a:pt x="4963" y="16141"/>
                    <a:pt x="4937" y="16229"/>
                    <a:pt x="4963" y="16326"/>
                  </a:cubicBezTo>
                  <a:cubicBezTo>
                    <a:pt x="4919" y="16309"/>
                    <a:pt x="4787" y="16309"/>
                    <a:pt x="4831" y="16415"/>
                  </a:cubicBezTo>
                  <a:cubicBezTo>
                    <a:pt x="4751" y="16344"/>
                    <a:pt x="4663" y="16291"/>
                    <a:pt x="4575" y="16256"/>
                  </a:cubicBezTo>
                  <a:cubicBezTo>
                    <a:pt x="4513" y="16194"/>
                    <a:pt x="4584" y="16176"/>
                    <a:pt x="4548" y="16123"/>
                  </a:cubicBezTo>
                  <a:cubicBezTo>
                    <a:pt x="4531" y="16035"/>
                    <a:pt x="4451" y="16000"/>
                    <a:pt x="4398" y="15929"/>
                  </a:cubicBezTo>
                  <a:cubicBezTo>
                    <a:pt x="4372" y="15894"/>
                    <a:pt x="4389" y="15876"/>
                    <a:pt x="4372" y="15841"/>
                  </a:cubicBezTo>
                  <a:cubicBezTo>
                    <a:pt x="4310" y="15752"/>
                    <a:pt x="4239" y="15708"/>
                    <a:pt x="4195" y="15629"/>
                  </a:cubicBezTo>
                  <a:cubicBezTo>
                    <a:pt x="4116" y="15461"/>
                    <a:pt x="3895" y="15161"/>
                    <a:pt x="3780" y="15002"/>
                  </a:cubicBezTo>
                  <a:cubicBezTo>
                    <a:pt x="3754" y="14958"/>
                    <a:pt x="3762" y="14834"/>
                    <a:pt x="3656" y="14869"/>
                  </a:cubicBezTo>
                  <a:cubicBezTo>
                    <a:pt x="3595" y="14808"/>
                    <a:pt x="3674" y="14790"/>
                    <a:pt x="3639" y="14737"/>
                  </a:cubicBezTo>
                  <a:cubicBezTo>
                    <a:pt x="3612" y="14693"/>
                    <a:pt x="3586" y="14702"/>
                    <a:pt x="3559" y="14719"/>
                  </a:cubicBezTo>
                  <a:cubicBezTo>
                    <a:pt x="3489" y="14649"/>
                    <a:pt x="3603" y="14631"/>
                    <a:pt x="3559" y="14578"/>
                  </a:cubicBezTo>
                  <a:cubicBezTo>
                    <a:pt x="3506" y="14472"/>
                    <a:pt x="3409" y="14481"/>
                    <a:pt x="3418" y="14384"/>
                  </a:cubicBezTo>
                  <a:cubicBezTo>
                    <a:pt x="3392" y="14357"/>
                    <a:pt x="3365" y="14384"/>
                    <a:pt x="3339" y="14401"/>
                  </a:cubicBezTo>
                  <a:cubicBezTo>
                    <a:pt x="3330" y="14295"/>
                    <a:pt x="3259" y="14181"/>
                    <a:pt x="3153" y="14066"/>
                  </a:cubicBezTo>
                  <a:cubicBezTo>
                    <a:pt x="3118" y="14048"/>
                    <a:pt x="3091" y="14057"/>
                    <a:pt x="3056" y="14066"/>
                  </a:cubicBezTo>
                  <a:cubicBezTo>
                    <a:pt x="2959" y="13933"/>
                    <a:pt x="2791" y="13713"/>
                    <a:pt x="2588" y="13465"/>
                  </a:cubicBezTo>
                  <a:cubicBezTo>
                    <a:pt x="2385" y="13227"/>
                    <a:pt x="2147" y="12953"/>
                    <a:pt x="1952" y="12733"/>
                  </a:cubicBezTo>
                  <a:cubicBezTo>
                    <a:pt x="1890" y="12662"/>
                    <a:pt x="1820" y="12635"/>
                    <a:pt x="1749" y="12565"/>
                  </a:cubicBezTo>
                  <a:cubicBezTo>
                    <a:pt x="1608" y="12406"/>
                    <a:pt x="1520" y="12212"/>
                    <a:pt x="1378" y="12097"/>
                  </a:cubicBezTo>
                  <a:cubicBezTo>
                    <a:pt x="1458" y="12256"/>
                    <a:pt x="1387" y="12238"/>
                    <a:pt x="1272" y="12088"/>
                  </a:cubicBezTo>
                  <a:cubicBezTo>
                    <a:pt x="1308" y="12132"/>
                    <a:pt x="1211" y="11991"/>
                    <a:pt x="1096" y="11797"/>
                  </a:cubicBezTo>
                  <a:cubicBezTo>
                    <a:pt x="972" y="11602"/>
                    <a:pt x="831" y="11355"/>
                    <a:pt x="760" y="11223"/>
                  </a:cubicBezTo>
                  <a:cubicBezTo>
                    <a:pt x="734" y="11170"/>
                    <a:pt x="760" y="11152"/>
                    <a:pt x="743" y="11108"/>
                  </a:cubicBezTo>
                  <a:cubicBezTo>
                    <a:pt x="707" y="11055"/>
                    <a:pt x="645" y="10975"/>
                    <a:pt x="610" y="10887"/>
                  </a:cubicBezTo>
                  <a:cubicBezTo>
                    <a:pt x="584" y="10816"/>
                    <a:pt x="584" y="10755"/>
                    <a:pt x="566" y="10711"/>
                  </a:cubicBezTo>
                  <a:cubicBezTo>
                    <a:pt x="539" y="10631"/>
                    <a:pt x="442" y="10605"/>
                    <a:pt x="407" y="10419"/>
                  </a:cubicBezTo>
                  <a:cubicBezTo>
                    <a:pt x="398" y="10375"/>
                    <a:pt x="425" y="10287"/>
                    <a:pt x="425" y="10296"/>
                  </a:cubicBezTo>
                  <a:cubicBezTo>
                    <a:pt x="407" y="10243"/>
                    <a:pt x="328" y="10198"/>
                    <a:pt x="301" y="10137"/>
                  </a:cubicBezTo>
                  <a:cubicBezTo>
                    <a:pt x="292" y="10119"/>
                    <a:pt x="319" y="10057"/>
                    <a:pt x="301" y="10022"/>
                  </a:cubicBezTo>
                  <a:cubicBezTo>
                    <a:pt x="292" y="9969"/>
                    <a:pt x="266" y="9925"/>
                    <a:pt x="239" y="9881"/>
                  </a:cubicBezTo>
                  <a:cubicBezTo>
                    <a:pt x="222" y="9828"/>
                    <a:pt x="204" y="9783"/>
                    <a:pt x="195" y="9730"/>
                  </a:cubicBezTo>
                  <a:cubicBezTo>
                    <a:pt x="186" y="9677"/>
                    <a:pt x="169" y="9554"/>
                    <a:pt x="160" y="9421"/>
                  </a:cubicBezTo>
                  <a:cubicBezTo>
                    <a:pt x="151" y="9298"/>
                    <a:pt x="142" y="9156"/>
                    <a:pt x="133" y="9095"/>
                  </a:cubicBezTo>
                  <a:cubicBezTo>
                    <a:pt x="124" y="9051"/>
                    <a:pt x="63" y="9059"/>
                    <a:pt x="80" y="8980"/>
                  </a:cubicBezTo>
                  <a:cubicBezTo>
                    <a:pt x="124" y="8971"/>
                    <a:pt x="124" y="9015"/>
                    <a:pt x="160" y="9015"/>
                  </a:cubicBezTo>
                  <a:cubicBezTo>
                    <a:pt x="160" y="8953"/>
                    <a:pt x="124" y="8936"/>
                    <a:pt x="133" y="8865"/>
                  </a:cubicBezTo>
                  <a:cubicBezTo>
                    <a:pt x="98" y="8865"/>
                    <a:pt x="80" y="8874"/>
                    <a:pt x="80" y="8900"/>
                  </a:cubicBezTo>
                  <a:cubicBezTo>
                    <a:pt x="1" y="8883"/>
                    <a:pt x="72" y="8786"/>
                    <a:pt x="133" y="8830"/>
                  </a:cubicBezTo>
                  <a:cubicBezTo>
                    <a:pt x="89" y="8741"/>
                    <a:pt x="107" y="8697"/>
                    <a:pt x="116" y="8609"/>
                  </a:cubicBezTo>
                  <a:cubicBezTo>
                    <a:pt x="116" y="8583"/>
                    <a:pt x="72" y="8397"/>
                    <a:pt x="80" y="8344"/>
                  </a:cubicBezTo>
                  <a:cubicBezTo>
                    <a:pt x="89" y="8274"/>
                    <a:pt x="133" y="8203"/>
                    <a:pt x="142" y="8123"/>
                  </a:cubicBezTo>
                  <a:cubicBezTo>
                    <a:pt x="151" y="8009"/>
                    <a:pt x="169" y="7885"/>
                    <a:pt x="186" y="7761"/>
                  </a:cubicBezTo>
                  <a:cubicBezTo>
                    <a:pt x="204" y="7647"/>
                    <a:pt x="230" y="7532"/>
                    <a:pt x="257" y="7435"/>
                  </a:cubicBezTo>
                  <a:cubicBezTo>
                    <a:pt x="283" y="7346"/>
                    <a:pt x="266" y="7223"/>
                    <a:pt x="292" y="7134"/>
                  </a:cubicBezTo>
                  <a:cubicBezTo>
                    <a:pt x="310" y="7082"/>
                    <a:pt x="328" y="7082"/>
                    <a:pt x="354" y="7037"/>
                  </a:cubicBezTo>
                  <a:cubicBezTo>
                    <a:pt x="398" y="6940"/>
                    <a:pt x="398" y="6834"/>
                    <a:pt x="425" y="6755"/>
                  </a:cubicBezTo>
                  <a:cubicBezTo>
                    <a:pt x="460" y="6693"/>
                    <a:pt x="522" y="6649"/>
                    <a:pt x="548" y="6614"/>
                  </a:cubicBezTo>
                  <a:cubicBezTo>
                    <a:pt x="584" y="6552"/>
                    <a:pt x="645" y="6472"/>
                    <a:pt x="663" y="6428"/>
                  </a:cubicBezTo>
                  <a:cubicBezTo>
                    <a:pt x="672" y="6393"/>
                    <a:pt x="654" y="6322"/>
                    <a:pt x="654" y="6304"/>
                  </a:cubicBezTo>
                  <a:cubicBezTo>
                    <a:pt x="681" y="6252"/>
                    <a:pt x="707" y="6260"/>
                    <a:pt x="734" y="6225"/>
                  </a:cubicBezTo>
                  <a:cubicBezTo>
                    <a:pt x="760" y="6163"/>
                    <a:pt x="743" y="6146"/>
                    <a:pt x="778" y="6084"/>
                  </a:cubicBezTo>
                  <a:cubicBezTo>
                    <a:pt x="804" y="6013"/>
                    <a:pt x="875" y="5969"/>
                    <a:pt x="902" y="5907"/>
                  </a:cubicBezTo>
                  <a:cubicBezTo>
                    <a:pt x="928" y="5863"/>
                    <a:pt x="946" y="5766"/>
                    <a:pt x="990" y="5669"/>
                  </a:cubicBezTo>
                  <a:cubicBezTo>
                    <a:pt x="1034" y="5563"/>
                    <a:pt x="1096" y="5466"/>
                    <a:pt x="1184" y="5413"/>
                  </a:cubicBezTo>
                  <a:cubicBezTo>
                    <a:pt x="1166" y="5360"/>
                    <a:pt x="1290" y="5121"/>
                    <a:pt x="1431" y="4962"/>
                  </a:cubicBezTo>
                  <a:cubicBezTo>
                    <a:pt x="1458" y="4918"/>
                    <a:pt x="1528" y="4883"/>
                    <a:pt x="1564" y="4839"/>
                  </a:cubicBezTo>
                  <a:cubicBezTo>
                    <a:pt x="1679" y="4689"/>
                    <a:pt x="1793" y="4539"/>
                    <a:pt x="1908" y="4388"/>
                  </a:cubicBezTo>
                  <a:cubicBezTo>
                    <a:pt x="2023" y="4247"/>
                    <a:pt x="2155" y="4124"/>
                    <a:pt x="2288" y="4026"/>
                  </a:cubicBezTo>
                  <a:cubicBezTo>
                    <a:pt x="2341" y="3982"/>
                    <a:pt x="2429" y="4000"/>
                    <a:pt x="2456" y="3903"/>
                  </a:cubicBezTo>
                  <a:cubicBezTo>
                    <a:pt x="2429" y="3885"/>
                    <a:pt x="2394" y="3929"/>
                    <a:pt x="2358" y="3956"/>
                  </a:cubicBezTo>
                  <a:cubicBezTo>
                    <a:pt x="2385" y="3867"/>
                    <a:pt x="2632" y="3656"/>
                    <a:pt x="2685" y="3753"/>
                  </a:cubicBezTo>
                  <a:cubicBezTo>
                    <a:pt x="2659" y="3682"/>
                    <a:pt x="2738" y="3673"/>
                    <a:pt x="2818" y="3585"/>
                  </a:cubicBezTo>
                  <a:cubicBezTo>
                    <a:pt x="2835" y="3558"/>
                    <a:pt x="2853" y="3523"/>
                    <a:pt x="2879" y="3479"/>
                  </a:cubicBezTo>
                  <a:cubicBezTo>
                    <a:pt x="2906" y="3435"/>
                    <a:pt x="2950" y="3391"/>
                    <a:pt x="3030" y="3355"/>
                  </a:cubicBezTo>
                  <a:cubicBezTo>
                    <a:pt x="3074" y="3391"/>
                    <a:pt x="3021" y="3426"/>
                    <a:pt x="2977" y="3461"/>
                  </a:cubicBezTo>
                  <a:cubicBezTo>
                    <a:pt x="3012" y="3461"/>
                    <a:pt x="3100" y="3488"/>
                    <a:pt x="2994" y="3541"/>
                  </a:cubicBezTo>
                  <a:cubicBezTo>
                    <a:pt x="3065" y="3594"/>
                    <a:pt x="3038" y="3479"/>
                    <a:pt x="3109" y="3461"/>
                  </a:cubicBezTo>
                  <a:cubicBezTo>
                    <a:pt x="3100" y="3497"/>
                    <a:pt x="3109" y="3532"/>
                    <a:pt x="3144" y="3567"/>
                  </a:cubicBezTo>
                  <a:cubicBezTo>
                    <a:pt x="3233" y="3532"/>
                    <a:pt x="3188" y="3488"/>
                    <a:pt x="3259" y="3452"/>
                  </a:cubicBezTo>
                  <a:cubicBezTo>
                    <a:pt x="3294" y="3558"/>
                    <a:pt x="3418" y="3497"/>
                    <a:pt x="3445" y="3417"/>
                  </a:cubicBezTo>
                  <a:cubicBezTo>
                    <a:pt x="3356" y="3364"/>
                    <a:pt x="3233" y="3444"/>
                    <a:pt x="3162" y="3364"/>
                  </a:cubicBezTo>
                  <a:cubicBezTo>
                    <a:pt x="3180" y="3302"/>
                    <a:pt x="3250" y="3241"/>
                    <a:pt x="3241" y="3179"/>
                  </a:cubicBezTo>
                  <a:cubicBezTo>
                    <a:pt x="3294" y="3170"/>
                    <a:pt x="3339" y="3232"/>
                    <a:pt x="3400" y="3223"/>
                  </a:cubicBezTo>
                  <a:cubicBezTo>
                    <a:pt x="3471" y="3161"/>
                    <a:pt x="3392" y="3073"/>
                    <a:pt x="3312" y="3161"/>
                  </a:cubicBezTo>
                  <a:cubicBezTo>
                    <a:pt x="3356" y="3002"/>
                    <a:pt x="3524" y="3082"/>
                    <a:pt x="3577" y="3135"/>
                  </a:cubicBezTo>
                  <a:cubicBezTo>
                    <a:pt x="3603" y="3055"/>
                    <a:pt x="3718" y="2984"/>
                    <a:pt x="3630" y="2887"/>
                  </a:cubicBezTo>
                  <a:cubicBezTo>
                    <a:pt x="3665" y="2870"/>
                    <a:pt x="3709" y="2843"/>
                    <a:pt x="3701" y="2817"/>
                  </a:cubicBezTo>
                  <a:cubicBezTo>
                    <a:pt x="3789" y="2826"/>
                    <a:pt x="3912" y="2728"/>
                    <a:pt x="3965" y="2808"/>
                  </a:cubicBezTo>
                  <a:cubicBezTo>
                    <a:pt x="3895" y="2852"/>
                    <a:pt x="3833" y="2896"/>
                    <a:pt x="3815" y="2808"/>
                  </a:cubicBezTo>
                  <a:lnTo>
                    <a:pt x="3665" y="2896"/>
                  </a:lnTo>
                  <a:cubicBezTo>
                    <a:pt x="3701" y="2993"/>
                    <a:pt x="3824" y="2834"/>
                    <a:pt x="3851" y="2940"/>
                  </a:cubicBezTo>
                  <a:cubicBezTo>
                    <a:pt x="3780" y="3020"/>
                    <a:pt x="3780" y="2993"/>
                    <a:pt x="3692" y="3002"/>
                  </a:cubicBezTo>
                  <a:cubicBezTo>
                    <a:pt x="3754" y="3073"/>
                    <a:pt x="3860" y="2993"/>
                    <a:pt x="3921" y="3055"/>
                  </a:cubicBezTo>
                  <a:cubicBezTo>
                    <a:pt x="4010" y="3002"/>
                    <a:pt x="4001" y="2887"/>
                    <a:pt x="4107" y="2914"/>
                  </a:cubicBezTo>
                  <a:cubicBezTo>
                    <a:pt x="4160" y="3011"/>
                    <a:pt x="4001" y="3196"/>
                    <a:pt x="4071" y="3241"/>
                  </a:cubicBezTo>
                  <a:cubicBezTo>
                    <a:pt x="4027" y="3320"/>
                    <a:pt x="3912" y="3311"/>
                    <a:pt x="3833" y="3417"/>
                  </a:cubicBezTo>
                  <a:cubicBezTo>
                    <a:pt x="3851" y="3347"/>
                    <a:pt x="3815" y="3391"/>
                    <a:pt x="3780" y="3329"/>
                  </a:cubicBezTo>
                  <a:cubicBezTo>
                    <a:pt x="3639" y="3399"/>
                    <a:pt x="3824" y="3514"/>
                    <a:pt x="3674" y="3585"/>
                  </a:cubicBezTo>
                  <a:cubicBezTo>
                    <a:pt x="3603" y="3629"/>
                    <a:pt x="3630" y="3594"/>
                    <a:pt x="3612" y="3558"/>
                  </a:cubicBezTo>
                  <a:cubicBezTo>
                    <a:pt x="3550" y="3585"/>
                    <a:pt x="3603" y="3629"/>
                    <a:pt x="3568" y="3656"/>
                  </a:cubicBezTo>
                  <a:cubicBezTo>
                    <a:pt x="3462" y="3770"/>
                    <a:pt x="3418" y="3673"/>
                    <a:pt x="3321" y="3770"/>
                  </a:cubicBezTo>
                  <a:cubicBezTo>
                    <a:pt x="3259" y="3859"/>
                    <a:pt x="3418" y="3779"/>
                    <a:pt x="3427" y="3859"/>
                  </a:cubicBezTo>
                  <a:cubicBezTo>
                    <a:pt x="3383" y="3832"/>
                    <a:pt x="3303" y="3947"/>
                    <a:pt x="3268" y="3903"/>
                  </a:cubicBezTo>
                  <a:cubicBezTo>
                    <a:pt x="3206" y="3956"/>
                    <a:pt x="3339" y="3947"/>
                    <a:pt x="3365" y="3929"/>
                  </a:cubicBezTo>
                  <a:cubicBezTo>
                    <a:pt x="3321" y="4009"/>
                    <a:pt x="3162" y="4053"/>
                    <a:pt x="3144" y="4177"/>
                  </a:cubicBezTo>
                  <a:cubicBezTo>
                    <a:pt x="3241" y="4203"/>
                    <a:pt x="3197" y="4071"/>
                    <a:pt x="3277" y="4026"/>
                  </a:cubicBezTo>
                  <a:cubicBezTo>
                    <a:pt x="3321" y="4071"/>
                    <a:pt x="3436" y="4009"/>
                    <a:pt x="3409" y="4097"/>
                  </a:cubicBezTo>
                  <a:cubicBezTo>
                    <a:pt x="3542" y="4044"/>
                    <a:pt x="3462" y="3965"/>
                    <a:pt x="3586" y="3912"/>
                  </a:cubicBezTo>
                  <a:cubicBezTo>
                    <a:pt x="3674" y="3850"/>
                    <a:pt x="3639" y="3947"/>
                    <a:pt x="3727" y="3841"/>
                  </a:cubicBezTo>
                  <a:cubicBezTo>
                    <a:pt x="3771" y="3788"/>
                    <a:pt x="3780" y="3744"/>
                    <a:pt x="3824" y="3700"/>
                  </a:cubicBezTo>
                  <a:cubicBezTo>
                    <a:pt x="3904" y="3700"/>
                    <a:pt x="3974" y="3682"/>
                    <a:pt x="4063" y="3656"/>
                  </a:cubicBezTo>
                  <a:cubicBezTo>
                    <a:pt x="4133" y="3576"/>
                    <a:pt x="3983" y="3691"/>
                    <a:pt x="3992" y="3603"/>
                  </a:cubicBezTo>
                  <a:cubicBezTo>
                    <a:pt x="4045" y="3470"/>
                    <a:pt x="4345" y="3426"/>
                    <a:pt x="4345" y="3329"/>
                  </a:cubicBezTo>
                  <a:cubicBezTo>
                    <a:pt x="4407" y="3329"/>
                    <a:pt x="4469" y="3338"/>
                    <a:pt x="4566" y="3267"/>
                  </a:cubicBezTo>
                  <a:cubicBezTo>
                    <a:pt x="4584" y="3417"/>
                    <a:pt x="4380" y="3302"/>
                    <a:pt x="4354" y="3408"/>
                  </a:cubicBezTo>
                  <a:cubicBezTo>
                    <a:pt x="4504" y="3444"/>
                    <a:pt x="4663" y="3435"/>
                    <a:pt x="4813" y="3461"/>
                  </a:cubicBezTo>
                  <a:cubicBezTo>
                    <a:pt x="4866" y="3329"/>
                    <a:pt x="4672" y="3373"/>
                    <a:pt x="4601" y="3399"/>
                  </a:cubicBezTo>
                  <a:cubicBezTo>
                    <a:pt x="4566" y="3311"/>
                    <a:pt x="4804" y="3276"/>
                    <a:pt x="4690" y="3170"/>
                  </a:cubicBezTo>
                  <a:cubicBezTo>
                    <a:pt x="4734" y="3135"/>
                    <a:pt x="4769" y="3143"/>
                    <a:pt x="4795" y="3170"/>
                  </a:cubicBezTo>
                  <a:cubicBezTo>
                    <a:pt x="4813" y="3082"/>
                    <a:pt x="4954" y="3029"/>
                    <a:pt x="5078" y="2967"/>
                  </a:cubicBezTo>
                  <a:cubicBezTo>
                    <a:pt x="5096" y="3020"/>
                    <a:pt x="4963" y="3029"/>
                    <a:pt x="5007" y="3090"/>
                  </a:cubicBezTo>
                  <a:cubicBezTo>
                    <a:pt x="5078" y="3090"/>
                    <a:pt x="5157" y="3082"/>
                    <a:pt x="5237" y="3064"/>
                  </a:cubicBezTo>
                  <a:cubicBezTo>
                    <a:pt x="5308" y="3029"/>
                    <a:pt x="5255" y="2958"/>
                    <a:pt x="5219" y="2896"/>
                  </a:cubicBezTo>
                  <a:cubicBezTo>
                    <a:pt x="5299" y="2879"/>
                    <a:pt x="5414" y="2773"/>
                    <a:pt x="5467" y="2817"/>
                  </a:cubicBezTo>
                  <a:cubicBezTo>
                    <a:pt x="5520" y="2923"/>
                    <a:pt x="5325" y="2834"/>
                    <a:pt x="5316" y="2940"/>
                  </a:cubicBezTo>
                  <a:cubicBezTo>
                    <a:pt x="5440" y="3011"/>
                    <a:pt x="5467" y="2843"/>
                    <a:pt x="5581" y="2852"/>
                  </a:cubicBezTo>
                  <a:cubicBezTo>
                    <a:pt x="5564" y="2808"/>
                    <a:pt x="5520" y="2817"/>
                    <a:pt x="5511" y="2764"/>
                  </a:cubicBezTo>
                  <a:lnTo>
                    <a:pt x="5767" y="2649"/>
                  </a:lnTo>
                  <a:cubicBezTo>
                    <a:pt x="5882" y="2667"/>
                    <a:pt x="5555" y="2728"/>
                    <a:pt x="5625" y="2799"/>
                  </a:cubicBezTo>
                  <a:cubicBezTo>
                    <a:pt x="5723" y="2826"/>
                    <a:pt x="5820" y="2675"/>
                    <a:pt x="5935" y="2640"/>
                  </a:cubicBezTo>
                  <a:cubicBezTo>
                    <a:pt x="5740" y="2622"/>
                    <a:pt x="6076" y="2543"/>
                    <a:pt x="6173" y="2490"/>
                  </a:cubicBezTo>
                  <a:cubicBezTo>
                    <a:pt x="6279" y="2499"/>
                    <a:pt x="6032" y="2569"/>
                    <a:pt x="5979" y="2596"/>
                  </a:cubicBezTo>
                  <a:cubicBezTo>
                    <a:pt x="6067" y="2684"/>
                    <a:pt x="6217" y="2534"/>
                    <a:pt x="6270" y="2481"/>
                  </a:cubicBezTo>
                  <a:cubicBezTo>
                    <a:pt x="6376" y="2517"/>
                    <a:pt x="6606" y="2481"/>
                    <a:pt x="6667" y="2366"/>
                  </a:cubicBezTo>
                  <a:cubicBezTo>
                    <a:pt x="6606" y="2322"/>
                    <a:pt x="6455" y="2428"/>
                    <a:pt x="6358" y="2446"/>
                  </a:cubicBezTo>
                  <a:cubicBezTo>
                    <a:pt x="6341" y="2393"/>
                    <a:pt x="6464" y="2393"/>
                    <a:pt x="6500" y="2366"/>
                  </a:cubicBezTo>
                  <a:cubicBezTo>
                    <a:pt x="6606" y="2331"/>
                    <a:pt x="6738" y="2305"/>
                    <a:pt x="6747" y="2225"/>
                  </a:cubicBezTo>
                  <a:cubicBezTo>
                    <a:pt x="6941" y="2234"/>
                    <a:pt x="7047" y="2154"/>
                    <a:pt x="7268" y="2110"/>
                  </a:cubicBezTo>
                  <a:cubicBezTo>
                    <a:pt x="7303" y="2093"/>
                    <a:pt x="7277" y="2057"/>
                    <a:pt x="7312" y="2040"/>
                  </a:cubicBezTo>
                  <a:cubicBezTo>
                    <a:pt x="7391" y="2013"/>
                    <a:pt x="7418" y="2049"/>
                    <a:pt x="7436" y="2119"/>
                  </a:cubicBezTo>
                  <a:cubicBezTo>
                    <a:pt x="7612" y="1969"/>
                    <a:pt x="7771" y="2075"/>
                    <a:pt x="7939" y="1969"/>
                  </a:cubicBezTo>
                  <a:cubicBezTo>
                    <a:pt x="8018" y="2004"/>
                    <a:pt x="7939" y="2022"/>
                    <a:pt x="7939" y="2084"/>
                  </a:cubicBezTo>
                  <a:cubicBezTo>
                    <a:pt x="7983" y="2057"/>
                    <a:pt x="7992" y="2093"/>
                    <a:pt x="8036" y="2084"/>
                  </a:cubicBezTo>
                  <a:cubicBezTo>
                    <a:pt x="8071" y="2066"/>
                    <a:pt x="8054" y="1996"/>
                    <a:pt x="8018" y="2004"/>
                  </a:cubicBezTo>
                  <a:cubicBezTo>
                    <a:pt x="8071" y="1881"/>
                    <a:pt x="8213" y="1907"/>
                    <a:pt x="8327" y="1845"/>
                  </a:cubicBezTo>
                  <a:cubicBezTo>
                    <a:pt x="8319" y="1810"/>
                    <a:pt x="8310" y="1766"/>
                    <a:pt x="8274" y="1775"/>
                  </a:cubicBezTo>
                  <a:cubicBezTo>
                    <a:pt x="8336" y="1704"/>
                    <a:pt x="8442" y="1757"/>
                    <a:pt x="8539" y="1678"/>
                  </a:cubicBezTo>
                  <a:cubicBezTo>
                    <a:pt x="8486" y="1748"/>
                    <a:pt x="8566" y="1828"/>
                    <a:pt x="8636" y="1819"/>
                  </a:cubicBezTo>
                  <a:cubicBezTo>
                    <a:pt x="8636" y="1898"/>
                    <a:pt x="8566" y="1810"/>
                    <a:pt x="8513" y="1854"/>
                  </a:cubicBezTo>
                  <a:cubicBezTo>
                    <a:pt x="8522" y="1907"/>
                    <a:pt x="8557" y="1925"/>
                    <a:pt x="8628" y="1907"/>
                  </a:cubicBezTo>
                  <a:cubicBezTo>
                    <a:pt x="8751" y="1854"/>
                    <a:pt x="8575" y="1775"/>
                    <a:pt x="8645" y="1713"/>
                  </a:cubicBezTo>
                  <a:cubicBezTo>
                    <a:pt x="8787" y="1731"/>
                    <a:pt x="8804" y="1722"/>
                    <a:pt x="8990" y="1687"/>
                  </a:cubicBezTo>
                  <a:lnTo>
                    <a:pt x="9007" y="1766"/>
                  </a:lnTo>
                  <a:cubicBezTo>
                    <a:pt x="9157" y="1731"/>
                    <a:pt x="9175" y="1625"/>
                    <a:pt x="9352" y="1607"/>
                  </a:cubicBezTo>
                  <a:cubicBezTo>
                    <a:pt x="9325" y="1687"/>
                    <a:pt x="9413" y="1660"/>
                    <a:pt x="9431" y="1678"/>
                  </a:cubicBezTo>
                  <a:cubicBezTo>
                    <a:pt x="9458" y="1704"/>
                    <a:pt x="9431" y="1792"/>
                    <a:pt x="9511" y="1766"/>
                  </a:cubicBezTo>
                  <a:cubicBezTo>
                    <a:pt x="9599" y="1687"/>
                    <a:pt x="9387" y="1713"/>
                    <a:pt x="9413" y="1598"/>
                  </a:cubicBezTo>
                  <a:cubicBezTo>
                    <a:pt x="9528" y="1563"/>
                    <a:pt x="9519" y="1678"/>
                    <a:pt x="9643" y="1634"/>
                  </a:cubicBezTo>
                  <a:cubicBezTo>
                    <a:pt x="9678" y="1616"/>
                    <a:pt x="9634" y="1589"/>
                    <a:pt x="9599" y="1589"/>
                  </a:cubicBezTo>
                  <a:cubicBezTo>
                    <a:pt x="9652" y="1510"/>
                    <a:pt x="9731" y="1589"/>
                    <a:pt x="9820" y="1572"/>
                  </a:cubicBezTo>
                  <a:cubicBezTo>
                    <a:pt x="9890" y="1563"/>
                    <a:pt x="9979" y="1501"/>
                    <a:pt x="10049" y="1483"/>
                  </a:cubicBezTo>
                  <a:cubicBezTo>
                    <a:pt x="10129" y="1457"/>
                    <a:pt x="10208" y="1492"/>
                    <a:pt x="10261" y="1439"/>
                  </a:cubicBezTo>
                  <a:cubicBezTo>
                    <a:pt x="10279" y="1483"/>
                    <a:pt x="10243" y="1492"/>
                    <a:pt x="10243" y="1528"/>
                  </a:cubicBezTo>
                  <a:cubicBezTo>
                    <a:pt x="10341" y="1519"/>
                    <a:pt x="10349" y="1422"/>
                    <a:pt x="10429" y="1475"/>
                  </a:cubicBezTo>
                  <a:cubicBezTo>
                    <a:pt x="10447" y="1528"/>
                    <a:pt x="10341" y="1510"/>
                    <a:pt x="10349" y="1563"/>
                  </a:cubicBezTo>
                  <a:cubicBezTo>
                    <a:pt x="10464" y="1572"/>
                    <a:pt x="10420" y="1483"/>
                    <a:pt x="10526" y="1483"/>
                  </a:cubicBezTo>
                  <a:cubicBezTo>
                    <a:pt x="10491" y="1413"/>
                    <a:pt x="10385" y="1439"/>
                    <a:pt x="10376" y="1342"/>
                  </a:cubicBezTo>
                  <a:cubicBezTo>
                    <a:pt x="10402" y="1351"/>
                    <a:pt x="10482" y="1316"/>
                    <a:pt x="10500" y="1324"/>
                  </a:cubicBezTo>
                  <a:cubicBezTo>
                    <a:pt x="10508" y="1333"/>
                    <a:pt x="10455" y="1369"/>
                    <a:pt x="10473" y="1386"/>
                  </a:cubicBezTo>
                  <a:cubicBezTo>
                    <a:pt x="10561" y="1439"/>
                    <a:pt x="10632" y="1475"/>
                    <a:pt x="10800" y="1475"/>
                  </a:cubicBezTo>
                  <a:cubicBezTo>
                    <a:pt x="10888" y="1439"/>
                    <a:pt x="10703" y="1430"/>
                    <a:pt x="10791" y="1369"/>
                  </a:cubicBezTo>
                  <a:cubicBezTo>
                    <a:pt x="10879" y="1369"/>
                    <a:pt x="10959" y="1386"/>
                    <a:pt x="11047" y="1395"/>
                  </a:cubicBezTo>
                  <a:lnTo>
                    <a:pt x="11056" y="1475"/>
                  </a:lnTo>
                  <a:cubicBezTo>
                    <a:pt x="11118" y="1501"/>
                    <a:pt x="11118" y="1457"/>
                    <a:pt x="11179" y="1466"/>
                  </a:cubicBezTo>
                  <a:cubicBezTo>
                    <a:pt x="11285" y="1475"/>
                    <a:pt x="11294" y="1545"/>
                    <a:pt x="11356" y="1422"/>
                  </a:cubicBezTo>
                  <a:cubicBezTo>
                    <a:pt x="11294" y="1404"/>
                    <a:pt x="11153" y="1342"/>
                    <a:pt x="11321" y="1316"/>
                  </a:cubicBezTo>
                  <a:cubicBezTo>
                    <a:pt x="11268" y="1263"/>
                    <a:pt x="11082" y="1324"/>
                    <a:pt x="10976" y="1316"/>
                  </a:cubicBezTo>
                  <a:cubicBezTo>
                    <a:pt x="10950" y="1227"/>
                    <a:pt x="11109" y="1254"/>
                    <a:pt x="11188" y="1245"/>
                  </a:cubicBezTo>
                  <a:cubicBezTo>
                    <a:pt x="11294" y="1236"/>
                    <a:pt x="11409" y="1236"/>
                    <a:pt x="11471" y="1227"/>
                  </a:cubicBezTo>
                  <a:lnTo>
                    <a:pt x="11480" y="1360"/>
                  </a:lnTo>
                  <a:cubicBezTo>
                    <a:pt x="11612" y="1351"/>
                    <a:pt x="11647" y="1298"/>
                    <a:pt x="11603" y="1219"/>
                  </a:cubicBezTo>
                  <a:cubicBezTo>
                    <a:pt x="11665" y="1219"/>
                    <a:pt x="11727" y="1219"/>
                    <a:pt x="11789" y="1219"/>
                  </a:cubicBezTo>
                  <a:cubicBezTo>
                    <a:pt x="11780" y="1254"/>
                    <a:pt x="11736" y="1263"/>
                    <a:pt x="11727" y="1298"/>
                  </a:cubicBezTo>
                  <a:cubicBezTo>
                    <a:pt x="11877" y="1280"/>
                    <a:pt x="11921" y="1342"/>
                    <a:pt x="12071" y="1324"/>
                  </a:cubicBezTo>
                  <a:cubicBezTo>
                    <a:pt x="12071" y="1342"/>
                    <a:pt x="12045" y="1351"/>
                    <a:pt x="12045" y="1377"/>
                  </a:cubicBezTo>
                  <a:cubicBezTo>
                    <a:pt x="12283" y="1404"/>
                    <a:pt x="12416" y="1386"/>
                    <a:pt x="12636" y="1430"/>
                  </a:cubicBezTo>
                  <a:cubicBezTo>
                    <a:pt x="12663" y="1342"/>
                    <a:pt x="12769" y="1307"/>
                    <a:pt x="12928" y="1351"/>
                  </a:cubicBezTo>
                  <a:cubicBezTo>
                    <a:pt x="12928" y="1298"/>
                    <a:pt x="12884" y="1298"/>
                    <a:pt x="12831" y="1307"/>
                  </a:cubicBezTo>
                  <a:cubicBezTo>
                    <a:pt x="12769" y="1307"/>
                    <a:pt x="12716" y="1316"/>
                    <a:pt x="12680" y="1272"/>
                  </a:cubicBezTo>
                  <a:cubicBezTo>
                    <a:pt x="12707" y="1245"/>
                    <a:pt x="12769" y="1245"/>
                    <a:pt x="12839" y="1254"/>
                  </a:cubicBezTo>
                  <a:cubicBezTo>
                    <a:pt x="12901" y="1272"/>
                    <a:pt x="12972" y="1289"/>
                    <a:pt x="13034" y="1289"/>
                  </a:cubicBezTo>
                  <a:cubicBezTo>
                    <a:pt x="13034" y="1333"/>
                    <a:pt x="12998" y="1333"/>
                    <a:pt x="12963" y="1333"/>
                  </a:cubicBezTo>
                  <a:cubicBezTo>
                    <a:pt x="13069" y="1369"/>
                    <a:pt x="12945" y="1430"/>
                    <a:pt x="13007" y="1466"/>
                  </a:cubicBezTo>
                  <a:cubicBezTo>
                    <a:pt x="13148" y="1510"/>
                    <a:pt x="12972" y="1395"/>
                    <a:pt x="13078" y="1404"/>
                  </a:cubicBezTo>
                  <a:cubicBezTo>
                    <a:pt x="13228" y="1386"/>
                    <a:pt x="13131" y="1528"/>
                    <a:pt x="13281" y="1510"/>
                  </a:cubicBezTo>
                  <a:cubicBezTo>
                    <a:pt x="13343" y="1519"/>
                    <a:pt x="13254" y="1404"/>
                    <a:pt x="13334" y="1386"/>
                  </a:cubicBezTo>
                  <a:cubicBezTo>
                    <a:pt x="13396" y="1457"/>
                    <a:pt x="13608" y="1386"/>
                    <a:pt x="13510" y="1475"/>
                  </a:cubicBezTo>
                  <a:cubicBezTo>
                    <a:pt x="13669" y="1457"/>
                    <a:pt x="13820" y="1483"/>
                    <a:pt x="13952" y="1545"/>
                  </a:cubicBezTo>
                  <a:cubicBezTo>
                    <a:pt x="14023" y="1430"/>
                    <a:pt x="13837" y="1448"/>
                    <a:pt x="13749" y="1413"/>
                  </a:cubicBezTo>
                  <a:cubicBezTo>
                    <a:pt x="13802" y="1324"/>
                    <a:pt x="13890" y="1430"/>
                    <a:pt x="13978" y="1439"/>
                  </a:cubicBezTo>
                  <a:cubicBezTo>
                    <a:pt x="14049" y="1448"/>
                    <a:pt x="14102" y="1404"/>
                    <a:pt x="14173" y="1439"/>
                  </a:cubicBezTo>
                  <a:cubicBezTo>
                    <a:pt x="14182" y="1536"/>
                    <a:pt x="14111" y="1510"/>
                    <a:pt x="14031" y="1483"/>
                  </a:cubicBezTo>
                  <a:cubicBezTo>
                    <a:pt x="14014" y="1536"/>
                    <a:pt x="14093" y="1554"/>
                    <a:pt x="14164" y="1581"/>
                  </a:cubicBezTo>
                  <a:cubicBezTo>
                    <a:pt x="14129" y="1634"/>
                    <a:pt x="14102" y="1651"/>
                    <a:pt x="14155" y="1713"/>
                  </a:cubicBezTo>
                  <a:cubicBezTo>
                    <a:pt x="14199" y="1713"/>
                    <a:pt x="14155" y="1589"/>
                    <a:pt x="14252" y="1607"/>
                  </a:cubicBezTo>
                  <a:cubicBezTo>
                    <a:pt x="14305" y="1554"/>
                    <a:pt x="14155" y="1475"/>
                    <a:pt x="14261" y="1466"/>
                  </a:cubicBezTo>
                  <a:cubicBezTo>
                    <a:pt x="14340" y="1492"/>
                    <a:pt x="14296" y="1501"/>
                    <a:pt x="14279" y="1528"/>
                  </a:cubicBezTo>
                  <a:cubicBezTo>
                    <a:pt x="14446" y="1554"/>
                    <a:pt x="14482" y="1572"/>
                    <a:pt x="14641" y="1642"/>
                  </a:cubicBezTo>
                  <a:cubicBezTo>
                    <a:pt x="14623" y="1713"/>
                    <a:pt x="14588" y="1687"/>
                    <a:pt x="14552" y="1660"/>
                  </a:cubicBezTo>
                  <a:cubicBezTo>
                    <a:pt x="14526" y="1634"/>
                    <a:pt x="14491" y="1616"/>
                    <a:pt x="14473" y="1669"/>
                  </a:cubicBezTo>
                  <a:cubicBezTo>
                    <a:pt x="14508" y="1757"/>
                    <a:pt x="14552" y="1713"/>
                    <a:pt x="14632" y="1784"/>
                  </a:cubicBezTo>
                  <a:cubicBezTo>
                    <a:pt x="14694" y="1810"/>
                    <a:pt x="14658" y="1704"/>
                    <a:pt x="14658" y="1704"/>
                  </a:cubicBezTo>
                  <a:cubicBezTo>
                    <a:pt x="14711" y="1634"/>
                    <a:pt x="14755" y="1766"/>
                    <a:pt x="14782" y="1642"/>
                  </a:cubicBezTo>
                  <a:cubicBezTo>
                    <a:pt x="14888" y="1704"/>
                    <a:pt x="15003" y="1651"/>
                    <a:pt x="15056" y="1748"/>
                  </a:cubicBezTo>
                  <a:cubicBezTo>
                    <a:pt x="15153" y="1687"/>
                    <a:pt x="15400" y="1872"/>
                    <a:pt x="15630" y="1951"/>
                  </a:cubicBezTo>
                  <a:cubicBezTo>
                    <a:pt x="15753" y="2004"/>
                    <a:pt x="15780" y="1996"/>
                    <a:pt x="15842" y="2102"/>
                  </a:cubicBezTo>
                  <a:cubicBezTo>
                    <a:pt x="15877" y="2110"/>
                    <a:pt x="15886" y="2066"/>
                    <a:pt x="15921" y="2084"/>
                  </a:cubicBezTo>
                  <a:cubicBezTo>
                    <a:pt x="16009" y="2146"/>
                    <a:pt x="16089" y="2190"/>
                    <a:pt x="16168" y="2225"/>
                  </a:cubicBezTo>
                  <a:cubicBezTo>
                    <a:pt x="16239" y="2269"/>
                    <a:pt x="16310" y="2305"/>
                    <a:pt x="16380" y="2340"/>
                  </a:cubicBezTo>
                  <a:cubicBezTo>
                    <a:pt x="16513" y="2419"/>
                    <a:pt x="16645" y="2490"/>
                    <a:pt x="16760" y="2614"/>
                  </a:cubicBezTo>
                  <a:cubicBezTo>
                    <a:pt x="16795" y="2631"/>
                    <a:pt x="16813" y="2587"/>
                    <a:pt x="16848" y="2614"/>
                  </a:cubicBezTo>
                  <a:cubicBezTo>
                    <a:pt x="16910" y="2649"/>
                    <a:pt x="16875" y="2693"/>
                    <a:pt x="16954" y="2728"/>
                  </a:cubicBezTo>
                  <a:cubicBezTo>
                    <a:pt x="16928" y="2826"/>
                    <a:pt x="16848" y="2755"/>
                    <a:pt x="16804" y="2781"/>
                  </a:cubicBezTo>
                  <a:cubicBezTo>
                    <a:pt x="16786" y="2711"/>
                    <a:pt x="16733" y="2569"/>
                    <a:pt x="16601" y="2569"/>
                  </a:cubicBezTo>
                  <a:cubicBezTo>
                    <a:pt x="16574" y="2640"/>
                    <a:pt x="16689" y="2640"/>
                    <a:pt x="16725" y="2720"/>
                  </a:cubicBezTo>
                  <a:cubicBezTo>
                    <a:pt x="16733" y="2746"/>
                    <a:pt x="16698" y="2790"/>
                    <a:pt x="16707" y="2808"/>
                  </a:cubicBezTo>
                  <a:cubicBezTo>
                    <a:pt x="16733" y="2861"/>
                    <a:pt x="16795" y="2887"/>
                    <a:pt x="16839" y="2940"/>
                  </a:cubicBezTo>
                  <a:cubicBezTo>
                    <a:pt x="16919" y="2896"/>
                    <a:pt x="16769" y="2861"/>
                    <a:pt x="16848" y="2817"/>
                  </a:cubicBezTo>
                  <a:cubicBezTo>
                    <a:pt x="16910" y="2817"/>
                    <a:pt x="17095" y="2887"/>
                    <a:pt x="17007" y="2773"/>
                  </a:cubicBezTo>
                  <a:cubicBezTo>
                    <a:pt x="17042" y="2746"/>
                    <a:pt x="17281" y="2887"/>
                    <a:pt x="17193" y="2940"/>
                  </a:cubicBezTo>
                  <a:cubicBezTo>
                    <a:pt x="17369" y="2976"/>
                    <a:pt x="17519" y="3179"/>
                    <a:pt x="17722" y="3355"/>
                  </a:cubicBezTo>
                  <a:cubicBezTo>
                    <a:pt x="17828" y="3452"/>
                    <a:pt x="17952" y="3558"/>
                    <a:pt x="18075" y="3656"/>
                  </a:cubicBezTo>
                  <a:cubicBezTo>
                    <a:pt x="18199" y="3753"/>
                    <a:pt x="18305" y="3850"/>
                    <a:pt x="18393" y="3929"/>
                  </a:cubicBezTo>
                  <a:cubicBezTo>
                    <a:pt x="18473" y="3973"/>
                    <a:pt x="18402" y="4009"/>
                    <a:pt x="18446" y="4053"/>
                  </a:cubicBezTo>
                  <a:cubicBezTo>
                    <a:pt x="18517" y="4088"/>
                    <a:pt x="18552" y="4159"/>
                    <a:pt x="18552" y="4168"/>
                  </a:cubicBezTo>
                  <a:cubicBezTo>
                    <a:pt x="18596" y="4194"/>
                    <a:pt x="18658" y="4141"/>
                    <a:pt x="18702" y="4247"/>
                  </a:cubicBezTo>
                  <a:cubicBezTo>
                    <a:pt x="18676" y="4353"/>
                    <a:pt x="18623" y="4247"/>
                    <a:pt x="18579" y="4229"/>
                  </a:cubicBezTo>
                  <a:cubicBezTo>
                    <a:pt x="18552" y="4229"/>
                    <a:pt x="18499" y="4247"/>
                    <a:pt x="18482" y="4238"/>
                  </a:cubicBezTo>
                  <a:cubicBezTo>
                    <a:pt x="18438" y="4221"/>
                    <a:pt x="18411" y="4062"/>
                    <a:pt x="18349" y="4150"/>
                  </a:cubicBezTo>
                  <a:cubicBezTo>
                    <a:pt x="18323" y="4185"/>
                    <a:pt x="18393" y="4168"/>
                    <a:pt x="18411" y="4212"/>
                  </a:cubicBezTo>
                  <a:cubicBezTo>
                    <a:pt x="18420" y="4229"/>
                    <a:pt x="18332" y="4318"/>
                    <a:pt x="18446" y="4362"/>
                  </a:cubicBezTo>
                  <a:cubicBezTo>
                    <a:pt x="18499" y="4327"/>
                    <a:pt x="18332" y="4265"/>
                    <a:pt x="18438" y="4238"/>
                  </a:cubicBezTo>
                  <a:cubicBezTo>
                    <a:pt x="18561" y="4318"/>
                    <a:pt x="18614" y="4521"/>
                    <a:pt x="18711" y="4618"/>
                  </a:cubicBezTo>
                  <a:cubicBezTo>
                    <a:pt x="18782" y="4547"/>
                    <a:pt x="18588" y="4450"/>
                    <a:pt x="18605" y="4380"/>
                  </a:cubicBezTo>
                  <a:cubicBezTo>
                    <a:pt x="18658" y="4274"/>
                    <a:pt x="18711" y="4371"/>
                    <a:pt x="18764" y="4318"/>
                  </a:cubicBezTo>
                  <a:cubicBezTo>
                    <a:pt x="18888" y="4415"/>
                    <a:pt x="18985" y="4530"/>
                    <a:pt x="19064" y="4636"/>
                  </a:cubicBezTo>
                  <a:cubicBezTo>
                    <a:pt x="19135" y="4742"/>
                    <a:pt x="19197" y="4848"/>
                    <a:pt x="19259" y="4954"/>
                  </a:cubicBezTo>
                  <a:cubicBezTo>
                    <a:pt x="19435" y="5033"/>
                    <a:pt x="19585" y="5183"/>
                    <a:pt x="19683" y="5351"/>
                  </a:cubicBezTo>
                  <a:cubicBezTo>
                    <a:pt x="19771" y="5307"/>
                    <a:pt x="19762" y="5245"/>
                    <a:pt x="19700" y="5174"/>
                  </a:cubicBezTo>
                  <a:cubicBezTo>
                    <a:pt x="19753" y="5139"/>
                    <a:pt x="19806" y="5263"/>
                    <a:pt x="19859" y="5236"/>
                  </a:cubicBezTo>
                  <a:cubicBezTo>
                    <a:pt x="19939" y="5174"/>
                    <a:pt x="19806" y="5174"/>
                    <a:pt x="19780" y="5148"/>
                  </a:cubicBezTo>
                  <a:cubicBezTo>
                    <a:pt x="19709" y="5077"/>
                    <a:pt x="19665" y="4971"/>
                    <a:pt x="19577" y="4874"/>
                  </a:cubicBezTo>
                  <a:cubicBezTo>
                    <a:pt x="19550" y="4856"/>
                    <a:pt x="19524" y="4901"/>
                    <a:pt x="19497" y="4865"/>
                  </a:cubicBezTo>
                  <a:cubicBezTo>
                    <a:pt x="19418" y="4795"/>
                    <a:pt x="19426" y="4733"/>
                    <a:pt x="19400" y="4671"/>
                  </a:cubicBezTo>
                  <a:cubicBezTo>
                    <a:pt x="19347" y="4627"/>
                    <a:pt x="19391" y="4724"/>
                    <a:pt x="19320" y="4697"/>
                  </a:cubicBezTo>
                  <a:cubicBezTo>
                    <a:pt x="19223" y="4512"/>
                    <a:pt x="18994" y="4397"/>
                    <a:pt x="18905" y="4194"/>
                  </a:cubicBezTo>
                  <a:cubicBezTo>
                    <a:pt x="19029" y="4194"/>
                    <a:pt x="18835" y="4018"/>
                    <a:pt x="18888" y="3947"/>
                  </a:cubicBezTo>
                  <a:cubicBezTo>
                    <a:pt x="18844" y="3876"/>
                    <a:pt x="18800" y="4071"/>
                    <a:pt x="18747" y="3947"/>
                  </a:cubicBezTo>
                  <a:cubicBezTo>
                    <a:pt x="18729" y="3973"/>
                    <a:pt x="18773" y="4000"/>
                    <a:pt x="18791" y="4035"/>
                  </a:cubicBezTo>
                  <a:cubicBezTo>
                    <a:pt x="18844" y="4124"/>
                    <a:pt x="18729" y="4018"/>
                    <a:pt x="18711" y="3982"/>
                  </a:cubicBezTo>
                  <a:cubicBezTo>
                    <a:pt x="18676" y="3912"/>
                    <a:pt x="18685" y="3841"/>
                    <a:pt x="18605" y="3770"/>
                  </a:cubicBezTo>
                  <a:cubicBezTo>
                    <a:pt x="18526" y="3797"/>
                    <a:pt x="18623" y="3850"/>
                    <a:pt x="18658" y="3894"/>
                  </a:cubicBezTo>
                  <a:cubicBezTo>
                    <a:pt x="18596" y="3956"/>
                    <a:pt x="18579" y="3841"/>
                    <a:pt x="18526" y="3797"/>
                  </a:cubicBezTo>
                  <a:cubicBezTo>
                    <a:pt x="18429" y="3709"/>
                    <a:pt x="18270" y="3594"/>
                    <a:pt x="18146" y="3461"/>
                  </a:cubicBezTo>
                  <a:cubicBezTo>
                    <a:pt x="18173" y="3408"/>
                    <a:pt x="18217" y="3452"/>
                    <a:pt x="18252" y="3488"/>
                  </a:cubicBezTo>
                  <a:cubicBezTo>
                    <a:pt x="18296" y="3355"/>
                    <a:pt x="18120" y="3364"/>
                    <a:pt x="18049" y="3373"/>
                  </a:cubicBezTo>
                  <a:cubicBezTo>
                    <a:pt x="17864" y="3188"/>
                    <a:pt x="17934" y="3082"/>
                    <a:pt x="17740" y="2949"/>
                  </a:cubicBezTo>
                  <a:cubicBezTo>
                    <a:pt x="17652" y="3011"/>
                    <a:pt x="17837" y="3073"/>
                    <a:pt x="17872" y="3135"/>
                  </a:cubicBezTo>
                  <a:cubicBezTo>
                    <a:pt x="17740" y="3099"/>
                    <a:pt x="17634" y="3011"/>
                    <a:pt x="17537" y="2914"/>
                  </a:cubicBezTo>
                  <a:cubicBezTo>
                    <a:pt x="17440" y="2817"/>
                    <a:pt x="17360" y="2702"/>
                    <a:pt x="17263" y="2658"/>
                  </a:cubicBezTo>
                  <a:cubicBezTo>
                    <a:pt x="17237" y="2649"/>
                    <a:pt x="17175" y="2667"/>
                    <a:pt x="17175" y="2658"/>
                  </a:cubicBezTo>
                  <a:cubicBezTo>
                    <a:pt x="17131" y="2631"/>
                    <a:pt x="17210" y="2622"/>
                    <a:pt x="17210" y="2614"/>
                  </a:cubicBezTo>
                  <a:cubicBezTo>
                    <a:pt x="17157" y="2578"/>
                    <a:pt x="17069" y="2578"/>
                    <a:pt x="17016" y="2543"/>
                  </a:cubicBezTo>
                  <a:cubicBezTo>
                    <a:pt x="16919" y="2472"/>
                    <a:pt x="16945" y="2375"/>
                    <a:pt x="16857" y="2322"/>
                  </a:cubicBezTo>
                  <a:cubicBezTo>
                    <a:pt x="16822" y="2305"/>
                    <a:pt x="16804" y="2349"/>
                    <a:pt x="16786" y="2366"/>
                  </a:cubicBezTo>
                  <a:cubicBezTo>
                    <a:pt x="16539" y="2181"/>
                    <a:pt x="16265" y="2110"/>
                    <a:pt x="16133" y="1925"/>
                  </a:cubicBezTo>
                  <a:cubicBezTo>
                    <a:pt x="16098" y="1907"/>
                    <a:pt x="16098" y="1951"/>
                    <a:pt x="16115" y="1951"/>
                  </a:cubicBezTo>
                  <a:cubicBezTo>
                    <a:pt x="15992" y="1943"/>
                    <a:pt x="15736" y="1775"/>
                    <a:pt x="15691" y="1695"/>
                  </a:cubicBezTo>
                  <a:cubicBezTo>
                    <a:pt x="15621" y="1687"/>
                    <a:pt x="15541" y="1669"/>
                    <a:pt x="15480" y="1678"/>
                  </a:cubicBezTo>
                  <a:cubicBezTo>
                    <a:pt x="15250" y="1545"/>
                    <a:pt x="14932" y="1369"/>
                    <a:pt x="14667" y="1201"/>
                  </a:cubicBezTo>
                  <a:cubicBezTo>
                    <a:pt x="14667" y="1068"/>
                    <a:pt x="14579" y="1007"/>
                    <a:pt x="14623" y="909"/>
                  </a:cubicBezTo>
                  <a:cubicBezTo>
                    <a:pt x="14332" y="857"/>
                    <a:pt x="14208" y="777"/>
                    <a:pt x="13917" y="715"/>
                  </a:cubicBezTo>
                  <a:cubicBezTo>
                    <a:pt x="13881" y="733"/>
                    <a:pt x="13855" y="751"/>
                    <a:pt x="13837" y="777"/>
                  </a:cubicBezTo>
                  <a:cubicBezTo>
                    <a:pt x="13758" y="768"/>
                    <a:pt x="13705" y="751"/>
                    <a:pt x="13669" y="715"/>
                  </a:cubicBezTo>
                  <a:cubicBezTo>
                    <a:pt x="13590" y="706"/>
                    <a:pt x="13696" y="795"/>
                    <a:pt x="13722" y="812"/>
                  </a:cubicBezTo>
                  <a:cubicBezTo>
                    <a:pt x="13864" y="874"/>
                    <a:pt x="13934" y="742"/>
                    <a:pt x="14031" y="848"/>
                  </a:cubicBezTo>
                  <a:cubicBezTo>
                    <a:pt x="13952" y="892"/>
                    <a:pt x="13846" y="892"/>
                    <a:pt x="13714" y="865"/>
                  </a:cubicBezTo>
                  <a:cubicBezTo>
                    <a:pt x="13722" y="892"/>
                    <a:pt x="13731" y="918"/>
                    <a:pt x="13767" y="927"/>
                  </a:cubicBezTo>
                  <a:cubicBezTo>
                    <a:pt x="13731" y="971"/>
                    <a:pt x="13714" y="927"/>
                    <a:pt x="13696" y="918"/>
                  </a:cubicBezTo>
                  <a:cubicBezTo>
                    <a:pt x="13678" y="901"/>
                    <a:pt x="13616" y="865"/>
                    <a:pt x="13652" y="795"/>
                  </a:cubicBezTo>
                  <a:cubicBezTo>
                    <a:pt x="13608" y="786"/>
                    <a:pt x="13563" y="777"/>
                    <a:pt x="13519" y="768"/>
                  </a:cubicBezTo>
                  <a:cubicBezTo>
                    <a:pt x="13475" y="759"/>
                    <a:pt x="13431" y="698"/>
                    <a:pt x="13431" y="698"/>
                  </a:cubicBezTo>
                  <a:cubicBezTo>
                    <a:pt x="13369" y="698"/>
                    <a:pt x="13352" y="777"/>
                    <a:pt x="13246" y="733"/>
                  </a:cubicBezTo>
                  <a:cubicBezTo>
                    <a:pt x="13254" y="627"/>
                    <a:pt x="13069" y="636"/>
                    <a:pt x="13069" y="539"/>
                  </a:cubicBezTo>
                  <a:cubicBezTo>
                    <a:pt x="12954" y="556"/>
                    <a:pt x="13104" y="653"/>
                    <a:pt x="13016" y="671"/>
                  </a:cubicBezTo>
                  <a:cubicBezTo>
                    <a:pt x="12910" y="662"/>
                    <a:pt x="12857" y="618"/>
                    <a:pt x="12928" y="574"/>
                  </a:cubicBezTo>
                  <a:cubicBezTo>
                    <a:pt x="12831" y="653"/>
                    <a:pt x="12680" y="495"/>
                    <a:pt x="12680" y="636"/>
                  </a:cubicBezTo>
                  <a:cubicBezTo>
                    <a:pt x="12698" y="733"/>
                    <a:pt x="12848" y="574"/>
                    <a:pt x="12848" y="653"/>
                  </a:cubicBezTo>
                  <a:cubicBezTo>
                    <a:pt x="12875" y="742"/>
                    <a:pt x="12698" y="680"/>
                    <a:pt x="12636" y="689"/>
                  </a:cubicBezTo>
                  <a:cubicBezTo>
                    <a:pt x="12610" y="689"/>
                    <a:pt x="12548" y="733"/>
                    <a:pt x="12530" y="733"/>
                  </a:cubicBezTo>
                  <a:cubicBezTo>
                    <a:pt x="12442" y="742"/>
                    <a:pt x="12327" y="742"/>
                    <a:pt x="12230" y="733"/>
                  </a:cubicBezTo>
                  <a:cubicBezTo>
                    <a:pt x="12133" y="724"/>
                    <a:pt x="12036" y="706"/>
                    <a:pt x="12001" y="662"/>
                  </a:cubicBezTo>
                  <a:cubicBezTo>
                    <a:pt x="11903" y="706"/>
                    <a:pt x="11753" y="645"/>
                    <a:pt x="11630" y="662"/>
                  </a:cubicBezTo>
                  <a:cubicBezTo>
                    <a:pt x="11550" y="680"/>
                    <a:pt x="11471" y="733"/>
                    <a:pt x="11427" y="759"/>
                  </a:cubicBezTo>
                  <a:cubicBezTo>
                    <a:pt x="11577" y="821"/>
                    <a:pt x="11692" y="706"/>
                    <a:pt x="11833" y="742"/>
                  </a:cubicBezTo>
                  <a:cubicBezTo>
                    <a:pt x="11771" y="839"/>
                    <a:pt x="11630" y="821"/>
                    <a:pt x="11533" y="830"/>
                  </a:cubicBezTo>
                  <a:cubicBezTo>
                    <a:pt x="11427" y="839"/>
                    <a:pt x="11294" y="795"/>
                    <a:pt x="11135" y="830"/>
                  </a:cubicBezTo>
                  <a:cubicBezTo>
                    <a:pt x="11100" y="751"/>
                    <a:pt x="11215" y="768"/>
                    <a:pt x="11224" y="715"/>
                  </a:cubicBezTo>
                  <a:cubicBezTo>
                    <a:pt x="11126" y="751"/>
                    <a:pt x="11073" y="812"/>
                    <a:pt x="10967" y="839"/>
                  </a:cubicBezTo>
                  <a:cubicBezTo>
                    <a:pt x="10888" y="768"/>
                    <a:pt x="10826" y="839"/>
                    <a:pt x="10667" y="830"/>
                  </a:cubicBezTo>
                  <a:cubicBezTo>
                    <a:pt x="10667" y="901"/>
                    <a:pt x="10853" y="777"/>
                    <a:pt x="10809" y="883"/>
                  </a:cubicBezTo>
                  <a:cubicBezTo>
                    <a:pt x="10711" y="909"/>
                    <a:pt x="10552" y="892"/>
                    <a:pt x="10552" y="971"/>
                  </a:cubicBezTo>
                  <a:cubicBezTo>
                    <a:pt x="10473" y="945"/>
                    <a:pt x="10358" y="945"/>
                    <a:pt x="10314" y="874"/>
                  </a:cubicBezTo>
                  <a:cubicBezTo>
                    <a:pt x="10270" y="901"/>
                    <a:pt x="10190" y="909"/>
                    <a:pt x="10226" y="989"/>
                  </a:cubicBezTo>
                  <a:cubicBezTo>
                    <a:pt x="10155" y="1033"/>
                    <a:pt x="10085" y="936"/>
                    <a:pt x="10111" y="1042"/>
                  </a:cubicBezTo>
                  <a:cubicBezTo>
                    <a:pt x="9996" y="1060"/>
                    <a:pt x="9979" y="971"/>
                    <a:pt x="9899" y="945"/>
                  </a:cubicBezTo>
                  <a:cubicBezTo>
                    <a:pt x="9820" y="980"/>
                    <a:pt x="9996" y="980"/>
                    <a:pt x="9952" y="1068"/>
                  </a:cubicBezTo>
                  <a:cubicBezTo>
                    <a:pt x="9722" y="1015"/>
                    <a:pt x="9564" y="1157"/>
                    <a:pt x="9360" y="1148"/>
                  </a:cubicBezTo>
                  <a:cubicBezTo>
                    <a:pt x="9334" y="1174"/>
                    <a:pt x="9343" y="1219"/>
                    <a:pt x="9281" y="1219"/>
                  </a:cubicBezTo>
                  <a:cubicBezTo>
                    <a:pt x="9343" y="1095"/>
                    <a:pt x="9202" y="1192"/>
                    <a:pt x="9166" y="1113"/>
                  </a:cubicBezTo>
                  <a:cubicBezTo>
                    <a:pt x="9131" y="1166"/>
                    <a:pt x="8928" y="1245"/>
                    <a:pt x="9007" y="1280"/>
                  </a:cubicBezTo>
                  <a:cubicBezTo>
                    <a:pt x="8990" y="1369"/>
                    <a:pt x="8937" y="1263"/>
                    <a:pt x="8901" y="1272"/>
                  </a:cubicBezTo>
                  <a:cubicBezTo>
                    <a:pt x="8822" y="1316"/>
                    <a:pt x="8963" y="1333"/>
                    <a:pt x="8892" y="1386"/>
                  </a:cubicBezTo>
                  <a:cubicBezTo>
                    <a:pt x="8592" y="1430"/>
                    <a:pt x="8336" y="1528"/>
                    <a:pt x="8107" y="1598"/>
                  </a:cubicBezTo>
                  <a:cubicBezTo>
                    <a:pt x="8062" y="1616"/>
                    <a:pt x="8045" y="1581"/>
                    <a:pt x="8010" y="1598"/>
                  </a:cubicBezTo>
                  <a:cubicBezTo>
                    <a:pt x="7930" y="1625"/>
                    <a:pt x="7886" y="1695"/>
                    <a:pt x="7780" y="1713"/>
                  </a:cubicBezTo>
                  <a:cubicBezTo>
                    <a:pt x="7745" y="1722"/>
                    <a:pt x="7692" y="1739"/>
                    <a:pt x="7647" y="1695"/>
                  </a:cubicBezTo>
                  <a:cubicBezTo>
                    <a:pt x="7542" y="1739"/>
                    <a:pt x="7400" y="1784"/>
                    <a:pt x="7285" y="1828"/>
                  </a:cubicBezTo>
                  <a:cubicBezTo>
                    <a:pt x="7127" y="1898"/>
                    <a:pt x="6976" y="1943"/>
                    <a:pt x="6844" y="1960"/>
                  </a:cubicBezTo>
                  <a:cubicBezTo>
                    <a:pt x="6712" y="1987"/>
                    <a:pt x="6588" y="1969"/>
                    <a:pt x="6473" y="1898"/>
                  </a:cubicBezTo>
                  <a:cubicBezTo>
                    <a:pt x="6447" y="1801"/>
                    <a:pt x="6411" y="1722"/>
                    <a:pt x="6314" y="1731"/>
                  </a:cubicBezTo>
                  <a:cubicBezTo>
                    <a:pt x="6305" y="1687"/>
                    <a:pt x="6350" y="1660"/>
                    <a:pt x="6420" y="1642"/>
                  </a:cubicBezTo>
                  <a:cubicBezTo>
                    <a:pt x="6332" y="1616"/>
                    <a:pt x="6429" y="1422"/>
                    <a:pt x="6261" y="1475"/>
                  </a:cubicBezTo>
                  <a:cubicBezTo>
                    <a:pt x="6358" y="1422"/>
                    <a:pt x="6314" y="1307"/>
                    <a:pt x="6350" y="1245"/>
                  </a:cubicBezTo>
                  <a:cubicBezTo>
                    <a:pt x="6367" y="1210"/>
                    <a:pt x="6491" y="1219"/>
                    <a:pt x="6429" y="1157"/>
                  </a:cubicBezTo>
                  <a:cubicBezTo>
                    <a:pt x="6606" y="1130"/>
                    <a:pt x="6773" y="1095"/>
                    <a:pt x="6950" y="1042"/>
                  </a:cubicBezTo>
                  <a:cubicBezTo>
                    <a:pt x="7038" y="1024"/>
                    <a:pt x="7127" y="998"/>
                    <a:pt x="7206" y="971"/>
                  </a:cubicBezTo>
                  <a:cubicBezTo>
                    <a:pt x="7294" y="954"/>
                    <a:pt x="7383" y="936"/>
                    <a:pt x="7462" y="927"/>
                  </a:cubicBezTo>
                  <a:cubicBezTo>
                    <a:pt x="7515" y="918"/>
                    <a:pt x="7577" y="945"/>
                    <a:pt x="7639" y="927"/>
                  </a:cubicBezTo>
                  <a:cubicBezTo>
                    <a:pt x="7718" y="909"/>
                    <a:pt x="7789" y="848"/>
                    <a:pt x="7886" y="839"/>
                  </a:cubicBezTo>
                  <a:cubicBezTo>
                    <a:pt x="7939" y="830"/>
                    <a:pt x="7957" y="848"/>
                    <a:pt x="8018" y="830"/>
                  </a:cubicBezTo>
                  <a:cubicBezTo>
                    <a:pt x="8124" y="804"/>
                    <a:pt x="8168" y="706"/>
                    <a:pt x="8266" y="768"/>
                  </a:cubicBezTo>
                  <a:cubicBezTo>
                    <a:pt x="8301" y="751"/>
                    <a:pt x="8274" y="706"/>
                    <a:pt x="8319" y="698"/>
                  </a:cubicBezTo>
                  <a:cubicBezTo>
                    <a:pt x="8407" y="689"/>
                    <a:pt x="8486" y="645"/>
                    <a:pt x="8575" y="645"/>
                  </a:cubicBezTo>
                  <a:cubicBezTo>
                    <a:pt x="8592" y="636"/>
                    <a:pt x="8619" y="645"/>
                    <a:pt x="8636" y="653"/>
                  </a:cubicBezTo>
                  <a:cubicBezTo>
                    <a:pt x="8663" y="662"/>
                    <a:pt x="8681" y="671"/>
                    <a:pt x="8681" y="671"/>
                  </a:cubicBezTo>
                  <a:cubicBezTo>
                    <a:pt x="8707" y="662"/>
                    <a:pt x="8725" y="618"/>
                    <a:pt x="8760" y="600"/>
                  </a:cubicBezTo>
                  <a:cubicBezTo>
                    <a:pt x="8831" y="565"/>
                    <a:pt x="8928" y="592"/>
                    <a:pt x="8990" y="574"/>
                  </a:cubicBezTo>
                  <a:cubicBezTo>
                    <a:pt x="9043" y="556"/>
                    <a:pt x="9051" y="521"/>
                    <a:pt x="9104" y="495"/>
                  </a:cubicBezTo>
                  <a:cubicBezTo>
                    <a:pt x="9202" y="459"/>
                    <a:pt x="9307" y="450"/>
                    <a:pt x="9422" y="459"/>
                  </a:cubicBezTo>
                  <a:cubicBezTo>
                    <a:pt x="9484" y="459"/>
                    <a:pt x="9484" y="433"/>
                    <a:pt x="9475" y="397"/>
                  </a:cubicBezTo>
                  <a:cubicBezTo>
                    <a:pt x="9581" y="397"/>
                    <a:pt x="9687" y="380"/>
                    <a:pt x="9811" y="353"/>
                  </a:cubicBezTo>
                  <a:cubicBezTo>
                    <a:pt x="9934" y="336"/>
                    <a:pt x="10058" y="291"/>
                    <a:pt x="10217" y="265"/>
                  </a:cubicBezTo>
                  <a:cubicBezTo>
                    <a:pt x="10288" y="300"/>
                    <a:pt x="10173" y="389"/>
                    <a:pt x="10305" y="389"/>
                  </a:cubicBezTo>
                  <a:cubicBezTo>
                    <a:pt x="10402" y="344"/>
                    <a:pt x="10243" y="300"/>
                    <a:pt x="10323" y="256"/>
                  </a:cubicBezTo>
                  <a:cubicBezTo>
                    <a:pt x="10588" y="230"/>
                    <a:pt x="10676" y="221"/>
                    <a:pt x="10941" y="177"/>
                  </a:cubicBezTo>
                  <a:cubicBezTo>
                    <a:pt x="10932" y="212"/>
                    <a:pt x="10897" y="238"/>
                    <a:pt x="10844" y="238"/>
                  </a:cubicBezTo>
                  <a:cubicBezTo>
                    <a:pt x="10967" y="327"/>
                    <a:pt x="11012" y="159"/>
                    <a:pt x="11012" y="141"/>
                  </a:cubicBezTo>
                  <a:cubicBezTo>
                    <a:pt x="11171" y="106"/>
                    <a:pt x="10967" y="221"/>
                    <a:pt x="11082" y="221"/>
                  </a:cubicBezTo>
                  <a:cubicBezTo>
                    <a:pt x="11162" y="230"/>
                    <a:pt x="11153" y="177"/>
                    <a:pt x="11153" y="132"/>
                  </a:cubicBezTo>
                  <a:lnTo>
                    <a:pt x="11400" y="115"/>
                  </a:lnTo>
                  <a:cubicBezTo>
                    <a:pt x="11453" y="168"/>
                    <a:pt x="11391" y="150"/>
                    <a:pt x="11400" y="221"/>
                  </a:cubicBezTo>
                  <a:lnTo>
                    <a:pt x="11506" y="212"/>
                  </a:lnTo>
                  <a:cubicBezTo>
                    <a:pt x="11577" y="194"/>
                    <a:pt x="11374" y="115"/>
                    <a:pt x="11577" y="106"/>
                  </a:cubicBezTo>
                  <a:cubicBezTo>
                    <a:pt x="11718" y="97"/>
                    <a:pt x="11568" y="141"/>
                    <a:pt x="11612" y="212"/>
                  </a:cubicBezTo>
                  <a:cubicBezTo>
                    <a:pt x="11709" y="212"/>
                    <a:pt x="11683" y="256"/>
                    <a:pt x="11753" y="212"/>
                  </a:cubicBezTo>
                  <a:cubicBezTo>
                    <a:pt x="11833" y="212"/>
                    <a:pt x="11762" y="97"/>
                    <a:pt x="11789" y="53"/>
                  </a:cubicBezTo>
                  <a:lnTo>
                    <a:pt x="12036" y="53"/>
                  </a:lnTo>
                  <a:cubicBezTo>
                    <a:pt x="12009" y="71"/>
                    <a:pt x="12001" y="115"/>
                    <a:pt x="12001" y="159"/>
                  </a:cubicBezTo>
                  <a:cubicBezTo>
                    <a:pt x="12045" y="124"/>
                    <a:pt x="12186" y="159"/>
                    <a:pt x="12142" y="53"/>
                  </a:cubicBezTo>
                  <a:cubicBezTo>
                    <a:pt x="12239" y="35"/>
                    <a:pt x="12318" y="53"/>
                    <a:pt x="12380" y="71"/>
                  </a:cubicBezTo>
                  <a:cubicBezTo>
                    <a:pt x="12433" y="97"/>
                    <a:pt x="12469" y="132"/>
                    <a:pt x="12495" y="177"/>
                  </a:cubicBezTo>
                  <a:cubicBezTo>
                    <a:pt x="12566" y="185"/>
                    <a:pt x="12672" y="53"/>
                    <a:pt x="12672" y="185"/>
                  </a:cubicBezTo>
                  <a:cubicBezTo>
                    <a:pt x="12778" y="168"/>
                    <a:pt x="12601" y="71"/>
                    <a:pt x="12786" y="115"/>
                  </a:cubicBezTo>
                  <a:cubicBezTo>
                    <a:pt x="12778" y="88"/>
                    <a:pt x="12760" y="62"/>
                    <a:pt x="12725" y="53"/>
                  </a:cubicBezTo>
                  <a:cubicBezTo>
                    <a:pt x="12742" y="53"/>
                    <a:pt x="13060" y="0"/>
                    <a:pt x="12972" y="124"/>
                  </a:cubicBezTo>
                  <a:cubicBezTo>
                    <a:pt x="13078" y="141"/>
                    <a:pt x="13069" y="44"/>
                    <a:pt x="13201" y="80"/>
                  </a:cubicBezTo>
                  <a:lnTo>
                    <a:pt x="13184" y="159"/>
                  </a:lnTo>
                  <a:cubicBezTo>
                    <a:pt x="13219" y="115"/>
                    <a:pt x="13299" y="132"/>
                    <a:pt x="13343" y="97"/>
                  </a:cubicBezTo>
                  <a:cubicBezTo>
                    <a:pt x="13449" y="115"/>
                    <a:pt x="13466" y="177"/>
                    <a:pt x="13510" y="230"/>
                  </a:cubicBezTo>
                  <a:cubicBezTo>
                    <a:pt x="13519" y="168"/>
                    <a:pt x="13590" y="159"/>
                    <a:pt x="13661" y="177"/>
                  </a:cubicBezTo>
                  <a:cubicBezTo>
                    <a:pt x="13740" y="185"/>
                    <a:pt x="13820" y="212"/>
                    <a:pt x="13846" y="212"/>
                  </a:cubicBezTo>
                  <a:cubicBezTo>
                    <a:pt x="13855" y="212"/>
                    <a:pt x="13775" y="150"/>
                    <a:pt x="13740" y="159"/>
                  </a:cubicBezTo>
                  <a:cubicBezTo>
                    <a:pt x="13846" y="141"/>
                    <a:pt x="13961" y="177"/>
                    <a:pt x="14076" y="212"/>
                  </a:cubicBezTo>
                  <a:cubicBezTo>
                    <a:pt x="14190" y="256"/>
                    <a:pt x="14305" y="300"/>
                    <a:pt x="14429" y="327"/>
                  </a:cubicBezTo>
                  <a:cubicBezTo>
                    <a:pt x="14464" y="433"/>
                    <a:pt x="14482" y="503"/>
                    <a:pt x="14597" y="627"/>
                  </a:cubicBezTo>
                  <a:cubicBezTo>
                    <a:pt x="14702" y="671"/>
                    <a:pt x="14685" y="574"/>
                    <a:pt x="14791" y="627"/>
                  </a:cubicBezTo>
                  <a:cubicBezTo>
                    <a:pt x="14720" y="503"/>
                    <a:pt x="14932" y="547"/>
                    <a:pt x="14808" y="468"/>
                  </a:cubicBezTo>
                  <a:cubicBezTo>
                    <a:pt x="14835" y="442"/>
                    <a:pt x="14897" y="468"/>
                    <a:pt x="14950" y="477"/>
                  </a:cubicBezTo>
                  <a:cubicBezTo>
                    <a:pt x="14994" y="486"/>
                    <a:pt x="15038" y="477"/>
                    <a:pt x="15020" y="397"/>
                  </a:cubicBezTo>
                  <a:cubicBezTo>
                    <a:pt x="15241" y="442"/>
                    <a:pt x="15480" y="530"/>
                    <a:pt x="15700" y="636"/>
                  </a:cubicBezTo>
                  <a:cubicBezTo>
                    <a:pt x="15815" y="698"/>
                    <a:pt x="15921" y="751"/>
                    <a:pt x="16027" y="804"/>
                  </a:cubicBezTo>
                  <a:cubicBezTo>
                    <a:pt x="16133" y="857"/>
                    <a:pt x="16230" y="901"/>
                    <a:pt x="16318" y="945"/>
                  </a:cubicBezTo>
                  <a:cubicBezTo>
                    <a:pt x="16292" y="980"/>
                    <a:pt x="16239" y="962"/>
                    <a:pt x="16177" y="927"/>
                  </a:cubicBezTo>
                  <a:cubicBezTo>
                    <a:pt x="16106" y="901"/>
                    <a:pt x="16036" y="848"/>
                    <a:pt x="15974" y="821"/>
                  </a:cubicBezTo>
                  <a:cubicBezTo>
                    <a:pt x="15842" y="768"/>
                    <a:pt x="15718" y="698"/>
                    <a:pt x="15630" y="689"/>
                  </a:cubicBezTo>
                  <a:cubicBezTo>
                    <a:pt x="15674" y="751"/>
                    <a:pt x="15780" y="804"/>
                    <a:pt x="15780" y="874"/>
                  </a:cubicBezTo>
                  <a:cubicBezTo>
                    <a:pt x="15903" y="954"/>
                    <a:pt x="15912" y="812"/>
                    <a:pt x="16027" y="874"/>
                  </a:cubicBezTo>
                  <a:lnTo>
                    <a:pt x="16000" y="927"/>
                  </a:lnTo>
                  <a:cubicBezTo>
                    <a:pt x="16159" y="989"/>
                    <a:pt x="16230" y="1077"/>
                    <a:pt x="16283" y="1157"/>
                  </a:cubicBezTo>
                  <a:cubicBezTo>
                    <a:pt x="16318" y="1174"/>
                    <a:pt x="16327" y="1130"/>
                    <a:pt x="16371" y="1148"/>
                  </a:cubicBezTo>
                  <a:lnTo>
                    <a:pt x="16592" y="1272"/>
                  </a:lnTo>
                  <a:cubicBezTo>
                    <a:pt x="16645" y="1351"/>
                    <a:pt x="16583" y="1333"/>
                    <a:pt x="16610" y="1377"/>
                  </a:cubicBezTo>
                  <a:cubicBezTo>
                    <a:pt x="16733" y="1448"/>
                    <a:pt x="16627" y="1333"/>
                    <a:pt x="16716" y="1342"/>
                  </a:cubicBezTo>
                  <a:cubicBezTo>
                    <a:pt x="16795" y="1395"/>
                    <a:pt x="16892" y="1483"/>
                    <a:pt x="16910" y="1377"/>
                  </a:cubicBezTo>
                  <a:cubicBezTo>
                    <a:pt x="17060" y="1536"/>
                    <a:pt x="17360" y="1669"/>
                    <a:pt x="17484" y="1792"/>
                  </a:cubicBezTo>
                  <a:cubicBezTo>
                    <a:pt x="17413" y="1784"/>
                    <a:pt x="17343" y="1731"/>
                    <a:pt x="17254" y="1669"/>
                  </a:cubicBezTo>
                  <a:cubicBezTo>
                    <a:pt x="17166" y="1607"/>
                    <a:pt x="17078" y="1536"/>
                    <a:pt x="16998" y="1492"/>
                  </a:cubicBezTo>
                  <a:cubicBezTo>
                    <a:pt x="16945" y="1510"/>
                    <a:pt x="16875" y="1492"/>
                    <a:pt x="16839" y="1545"/>
                  </a:cubicBezTo>
                  <a:cubicBezTo>
                    <a:pt x="16910" y="1607"/>
                    <a:pt x="16972" y="1625"/>
                    <a:pt x="16998" y="1563"/>
                  </a:cubicBezTo>
                  <a:cubicBezTo>
                    <a:pt x="17042" y="1616"/>
                    <a:pt x="17095" y="1642"/>
                    <a:pt x="17157" y="1678"/>
                  </a:cubicBezTo>
                  <a:cubicBezTo>
                    <a:pt x="17210" y="1704"/>
                    <a:pt x="17281" y="1731"/>
                    <a:pt x="17351" y="1801"/>
                  </a:cubicBezTo>
                  <a:cubicBezTo>
                    <a:pt x="17298" y="1801"/>
                    <a:pt x="17316" y="1828"/>
                    <a:pt x="17307" y="1863"/>
                  </a:cubicBezTo>
                  <a:cubicBezTo>
                    <a:pt x="17431" y="1943"/>
                    <a:pt x="17555" y="2022"/>
                    <a:pt x="17687" y="2110"/>
                  </a:cubicBezTo>
                  <a:cubicBezTo>
                    <a:pt x="17819" y="2199"/>
                    <a:pt x="17943" y="2305"/>
                    <a:pt x="18102" y="2419"/>
                  </a:cubicBezTo>
                  <a:cubicBezTo>
                    <a:pt x="18137" y="2499"/>
                    <a:pt x="17996" y="2437"/>
                    <a:pt x="18058" y="2525"/>
                  </a:cubicBezTo>
                  <a:cubicBezTo>
                    <a:pt x="18173" y="2614"/>
                    <a:pt x="18111" y="2384"/>
                    <a:pt x="18261" y="2552"/>
                  </a:cubicBezTo>
                  <a:cubicBezTo>
                    <a:pt x="18270" y="2640"/>
                    <a:pt x="18128" y="2622"/>
                    <a:pt x="18049" y="2578"/>
                  </a:cubicBezTo>
                  <a:cubicBezTo>
                    <a:pt x="18005" y="2667"/>
                    <a:pt x="18190" y="2755"/>
                    <a:pt x="18226" y="2631"/>
                  </a:cubicBezTo>
                  <a:cubicBezTo>
                    <a:pt x="18270" y="2684"/>
                    <a:pt x="18332" y="2702"/>
                    <a:pt x="18296" y="2658"/>
                  </a:cubicBezTo>
                  <a:cubicBezTo>
                    <a:pt x="18420" y="2764"/>
                    <a:pt x="18561" y="2896"/>
                    <a:pt x="18702" y="3029"/>
                  </a:cubicBezTo>
                  <a:cubicBezTo>
                    <a:pt x="18835" y="3161"/>
                    <a:pt x="18967" y="3311"/>
                    <a:pt x="19109" y="3452"/>
                  </a:cubicBezTo>
                  <a:cubicBezTo>
                    <a:pt x="19250" y="3594"/>
                    <a:pt x="19373" y="3744"/>
                    <a:pt x="19506" y="3876"/>
                  </a:cubicBezTo>
                  <a:cubicBezTo>
                    <a:pt x="19568" y="3947"/>
                    <a:pt x="19630" y="4009"/>
                    <a:pt x="19691" y="4071"/>
                  </a:cubicBezTo>
                  <a:cubicBezTo>
                    <a:pt x="19744" y="4124"/>
                    <a:pt x="19806" y="4177"/>
                    <a:pt x="19859" y="4229"/>
                  </a:cubicBezTo>
                  <a:cubicBezTo>
                    <a:pt x="19886" y="4247"/>
                    <a:pt x="19886" y="4221"/>
                    <a:pt x="19877" y="4212"/>
                  </a:cubicBezTo>
                  <a:cubicBezTo>
                    <a:pt x="19939" y="4247"/>
                    <a:pt x="20009" y="4353"/>
                    <a:pt x="20115" y="4441"/>
                  </a:cubicBezTo>
                  <a:cubicBezTo>
                    <a:pt x="20062" y="4512"/>
                    <a:pt x="20018" y="4388"/>
                    <a:pt x="20018" y="4494"/>
                  </a:cubicBezTo>
                  <a:cubicBezTo>
                    <a:pt x="20027" y="4592"/>
                    <a:pt x="20089" y="4600"/>
                    <a:pt x="20098" y="4627"/>
                  </a:cubicBezTo>
                  <a:cubicBezTo>
                    <a:pt x="20124" y="4706"/>
                    <a:pt x="20018" y="4539"/>
                    <a:pt x="19956" y="4547"/>
                  </a:cubicBezTo>
                  <a:cubicBezTo>
                    <a:pt x="20009" y="4653"/>
                    <a:pt x="20036" y="4759"/>
                    <a:pt x="20098" y="4865"/>
                  </a:cubicBezTo>
                  <a:cubicBezTo>
                    <a:pt x="20212" y="4812"/>
                    <a:pt x="20327" y="4856"/>
                    <a:pt x="20442" y="4892"/>
                  </a:cubicBezTo>
                  <a:cubicBezTo>
                    <a:pt x="20477" y="4962"/>
                    <a:pt x="20521" y="5024"/>
                    <a:pt x="20460" y="5077"/>
                  </a:cubicBezTo>
                  <a:cubicBezTo>
                    <a:pt x="20618" y="5121"/>
                    <a:pt x="20671" y="5316"/>
                    <a:pt x="20883" y="5527"/>
                  </a:cubicBezTo>
                  <a:cubicBezTo>
                    <a:pt x="20883" y="5554"/>
                    <a:pt x="20866" y="5589"/>
                    <a:pt x="20830" y="5616"/>
                  </a:cubicBezTo>
                  <a:cubicBezTo>
                    <a:pt x="20857" y="5678"/>
                    <a:pt x="20892" y="5633"/>
                    <a:pt x="20928" y="5616"/>
                  </a:cubicBezTo>
                  <a:cubicBezTo>
                    <a:pt x="20998" y="5739"/>
                    <a:pt x="21131" y="5845"/>
                    <a:pt x="21254" y="5987"/>
                  </a:cubicBezTo>
                  <a:cubicBezTo>
                    <a:pt x="21431" y="6199"/>
                    <a:pt x="21563" y="6446"/>
                    <a:pt x="21696" y="6640"/>
                  </a:cubicBezTo>
                  <a:cubicBezTo>
                    <a:pt x="21766" y="6728"/>
                    <a:pt x="21881" y="6781"/>
                    <a:pt x="21855" y="6870"/>
                  </a:cubicBezTo>
                  <a:cubicBezTo>
                    <a:pt x="21890" y="6896"/>
                    <a:pt x="21925" y="6878"/>
                    <a:pt x="21961" y="6914"/>
                  </a:cubicBezTo>
                  <a:cubicBezTo>
                    <a:pt x="22005" y="6976"/>
                    <a:pt x="21987" y="7029"/>
                    <a:pt x="21996" y="7082"/>
                  </a:cubicBezTo>
                  <a:cubicBezTo>
                    <a:pt x="22225" y="7214"/>
                    <a:pt x="22358" y="7532"/>
                    <a:pt x="22623" y="7841"/>
                  </a:cubicBezTo>
                  <a:cubicBezTo>
                    <a:pt x="22614" y="7947"/>
                    <a:pt x="22552" y="7832"/>
                    <a:pt x="22490" y="7894"/>
                  </a:cubicBezTo>
                  <a:cubicBezTo>
                    <a:pt x="22588" y="8017"/>
                    <a:pt x="22702" y="7894"/>
                    <a:pt x="22791" y="8070"/>
                  </a:cubicBezTo>
                  <a:cubicBezTo>
                    <a:pt x="22738" y="8079"/>
                    <a:pt x="22685" y="8044"/>
                    <a:pt x="22623" y="8115"/>
                  </a:cubicBezTo>
                  <a:cubicBezTo>
                    <a:pt x="22676" y="8221"/>
                    <a:pt x="22791" y="8150"/>
                    <a:pt x="22782" y="8282"/>
                  </a:cubicBezTo>
                  <a:cubicBezTo>
                    <a:pt x="22720" y="8300"/>
                    <a:pt x="22676" y="8168"/>
                    <a:pt x="22623" y="8203"/>
                  </a:cubicBezTo>
                  <a:cubicBezTo>
                    <a:pt x="22614" y="8291"/>
                    <a:pt x="22791" y="8282"/>
                    <a:pt x="22852" y="8424"/>
                  </a:cubicBezTo>
                  <a:cubicBezTo>
                    <a:pt x="22799" y="8477"/>
                    <a:pt x="22755" y="8441"/>
                    <a:pt x="22711" y="8371"/>
                  </a:cubicBezTo>
                  <a:cubicBezTo>
                    <a:pt x="22676" y="8468"/>
                    <a:pt x="22817" y="8432"/>
                    <a:pt x="22844" y="8512"/>
                  </a:cubicBezTo>
                  <a:cubicBezTo>
                    <a:pt x="22799" y="8547"/>
                    <a:pt x="22914" y="8627"/>
                    <a:pt x="22888" y="8671"/>
                  </a:cubicBezTo>
                  <a:cubicBezTo>
                    <a:pt x="22976" y="8715"/>
                    <a:pt x="23144" y="8741"/>
                    <a:pt x="23161" y="8830"/>
                  </a:cubicBezTo>
                  <a:cubicBezTo>
                    <a:pt x="23117" y="8821"/>
                    <a:pt x="23064" y="8856"/>
                    <a:pt x="23020" y="8856"/>
                  </a:cubicBezTo>
                  <a:cubicBezTo>
                    <a:pt x="22985" y="8812"/>
                    <a:pt x="23003" y="8777"/>
                    <a:pt x="22967" y="8733"/>
                  </a:cubicBezTo>
                  <a:cubicBezTo>
                    <a:pt x="22852" y="8786"/>
                    <a:pt x="23011" y="8918"/>
                    <a:pt x="23064" y="8971"/>
                  </a:cubicBezTo>
                  <a:cubicBezTo>
                    <a:pt x="23003" y="9024"/>
                    <a:pt x="22958" y="8962"/>
                    <a:pt x="22897" y="9006"/>
                  </a:cubicBezTo>
                  <a:cubicBezTo>
                    <a:pt x="22950" y="9033"/>
                    <a:pt x="23003" y="9033"/>
                    <a:pt x="23055" y="9059"/>
                  </a:cubicBezTo>
                  <a:cubicBezTo>
                    <a:pt x="23126" y="9139"/>
                    <a:pt x="23064" y="9183"/>
                    <a:pt x="23055" y="9245"/>
                  </a:cubicBezTo>
                  <a:cubicBezTo>
                    <a:pt x="22967" y="9121"/>
                    <a:pt x="22685" y="8892"/>
                    <a:pt x="22720" y="8706"/>
                  </a:cubicBezTo>
                  <a:cubicBezTo>
                    <a:pt x="22667" y="8653"/>
                    <a:pt x="22711" y="8759"/>
                    <a:pt x="22640" y="8724"/>
                  </a:cubicBezTo>
                  <a:cubicBezTo>
                    <a:pt x="22570" y="8609"/>
                    <a:pt x="22429" y="8477"/>
                    <a:pt x="22420" y="8379"/>
                  </a:cubicBezTo>
                  <a:cubicBezTo>
                    <a:pt x="22402" y="8353"/>
                    <a:pt x="22384" y="8379"/>
                    <a:pt x="22367" y="8388"/>
                  </a:cubicBezTo>
                  <a:cubicBezTo>
                    <a:pt x="22252" y="8247"/>
                    <a:pt x="22243" y="8088"/>
                    <a:pt x="22075" y="8053"/>
                  </a:cubicBezTo>
                  <a:cubicBezTo>
                    <a:pt x="22093" y="7938"/>
                    <a:pt x="21846" y="7717"/>
                    <a:pt x="21731" y="7647"/>
                  </a:cubicBezTo>
                  <a:cubicBezTo>
                    <a:pt x="21758" y="7576"/>
                    <a:pt x="21669" y="7470"/>
                    <a:pt x="21625" y="7382"/>
                  </a:cubicBezTo>
                  <a:cubicBezTo>
                    <a:pt x="21537" y="7444"/>
                    <a:pt x="21634" y="7532"/>
                    <a:pt x="21634" y="7611"/>
                  </a:cubicBezTo>
                  <a:cubicBezTo>
                    <a:pt x="21528" y="7647"/>
                    <a:pt x="21599" y="7558"/>
                    <a:pt x="21537" y="7488"/>
                  </a:cubicBezTo>
                  <a:cubicBezTo>
                    <a:pt x="21501" y="7435"/>
                    <a:pt x="21457" y="7541"/>
                    <a:pt x="21413" y="7549"/>
                  </a:cubicBezTo>
                  <a:cubicBezTo>
                    <a:pt x="21519" y="7708"/>
                    <a:pt x="21625" y="7708"/>
                    <a:pt x="21731" y="7735"/>
                  </a:cubicBezTo>
                  <a:cubicBezTo>
                    <a:pt x="21952" y="8053"/>
                    <a:pt x="22120" y="8212"/>
                    <a:pt x="22261" y="8459"/>
                  </a:cubicBezTo>
                  <a:cubicBezTo>
                    <a:pt x="22190" y="8424"/>
                    <a:pt x="22102" y="8494"/>
                    <a:pt x="22040" y="8432"/>
                  </a:cubicBezTo>
                  <a:cubicBezTo>
                    <a:pt x="21996" y="8477"/>
                    <a:pt x="22137" y="8565"/>
                    <a:pt x="22102" y="8609"/>
                  </a:cubicBezTo>
                  <a:cubicBezTo>
                    <a:pt x="22155" y="8591"/>
                    <a:pt x="22164" y="8556"/>
                    <a:pt x="22128" y="8521"/>
                  </a:cubicBezTo>
                  <a:cubicBezTo>
                    <a:pt x="22199" y="8477"/>
                    <a:pt x="22261" y="8618"/>
                    <a:pt x="22323" y="8689"/>
                  </a:cubicBezTo>
                  <a:cubicBezTo>
                    <a:pt x="22287" y="8715"/>
                    <a:pt x="22225" y="8733"/>
                    <a:pt x="22252" y="8777"/>
                  </a:cubicBezTo>
                  <a:cubicBezTo>
                    <a:pt x="22296" y="8883"/>
                    <a:pt x="22367" y="8706"/>
                    <a:pt x="22402" y="8856"/>
                  </a:cubicBezTo>
                  <a:cubicBezTo>
                    <a:pt x="22305" y="8856"/>
                    <a:pt x="22323" y="8847"/>
                    <a:pt x="22314" y="8953"/>
                  </a:cubicBezTo>
                  <a:cubicBezTo>
                    <a:pt x="22358" y="8989"/>
                    <a:pt x="22376" y="8936"/>
                    <a:pt x="22340" y="8900"/>
                  </a:cubicBezTo>
                  <a:cubicBezTo>
                    <a:pt x="22376" y="8883"/>
                    <a:pt x="22402" y="8971"/>
                    <a:pt x="22437" y="8945"/>
                  </a:cubicBezTo>
                  <a:cubicBezTo>
                    <a:pt x="22446" y="9033"/>
                    <a:pt x="22464" y="9104"/>
                    <a:pt x="22358" y="9112"/>
                  </a:cubicBezTo>
                  <a:cubicBezTo>
                    <a:pt x="22420" y="9218"/>
                    <a:pt x="22499" y="9165"/>
                    <a:pt x="22561" y="9307"/>
                  </a:cubicBezTo>
                  <a:cubicBezTo>
                    <a:pt x="22632" y="9404"/>
                    <a:pt x="22517" y="9448"/>
                    <a:pt x="22588" y="9545"/>
                  </a:cubicBezTo>
                  <a:cubicBezTo>
                    <a:pt x="22667" y="9598"/>
                    <a:pt x="22746" y="9660"/>
                    <a:pt x="22791" y="9563"/>
                  </a:cubicBezTo>
                  <a:cubicBezTo>
                    <a:pt x="22879" y="9713"/>
                    <a:pt x="22958" y="9757"/>
                    <a:pt x="23038" y="9704"/>
                  </a:cubicBezTo>
                  <a:cubicBezTo>
                    <a:pt x="23100" y="9766"/>
                    <a:pt x="23047" y="9792"/>
                    <a:pt x="23091" y="9854"/>
                  </a:cubicBezTo>
                  <a:cubicBezTo>
                    <a:pt x="23055" y="9889"/>
                    <a:pt x="23029" y="9836"/>
                    <a:pt x="23003" y="9801"/>
                  </a:cubicBezTo>
                  <a:cubicBezTo>
                    <a:pt x="22932" y="9845"/>
                    <a:pt x="22950" y="9907"/>
                    <a:pt x="22950" y="9969"/>
                  </a:cubicBezTo>
                  <a:cubicBezTo>
                    <a:pt x="23047" y="10057"/>
                    <a:pt x="23038" y="10031"/>
                    <a:pt x="23055" y="10154"/>
                  </a:cubicBezTo>
                  <a:cubicBezTo>
                    <a:pt x="23003" y="10234"/>
                    <a:pt x="22994" y="10084"/>
                    <a:pt x="22941" y="10154"/>
                  </a:cubicBezTo>
                  <a:cubicBezTo>
                    <a:pt x="22888" y="10190"/>
                    <a:pt x="22985" y="10225"/>
                    <a:pt x="23011" y="10181"/>
                  </a:cubicBezTo>
                  <a:cubicBezTo>
                    <a:pt x="23064" y="10269"/>
                    <a:pt x="23126" y="10296"/>
                    <a:pt x="23170" y="10410"/>
                  </a:cubicBezTo>
                  <a:cubicBezTo>
                    <a:pt x="23232" y="10393"/>
                    <a:pt x="23259" y="10357"/>
                    <a:pt x="23276" y="10322"/>
                  </a:cubicBezTo>
                  <a:cubicBezTo>
                    <a:pt x="23223" y="10304"/>
                    <a:pt x="23188" y="10216"/>
                    <a:pt x="23144" y="10145"/>
                  </a:cubicBezTo>
                  <a:cubicBezTo>
                    <a:pt x="23267" y="10092"/>
                    <a:pt x="23135" y="9951"/>
                    <a:pt x="23250" y="9907"/>
                  </a:cubicBezTo>
                  <a:cubicBezTo>
                    <a:pt x="23294" y="9986"/>
                    <a:pt x="23338" y="10075"/>
                    <a:pt x="23400" y="10181"/>
                  </a:cubicBezTo>
                  <a:cubicBezTo>
                    <a:pt x="23426" y="10225"/>
                    <a:pt x="23462" y="10278"/>
                    <a:pt x="23488" y="10331"/>
                  </a:cubicBezTo>
                  <a:cubicBezTo>
                    <a:pt x="23515" y="10384"/>
                    <a:pt x="23550" y="10446"/>
                    <a:pt x="23576" y="10499"/>
                  </a:cubicBezTo>
                  <a:cubicBezTo>
                    <a:pt x="23629" y="10613"/>
                    <a:pt x="23691" y="10719"/>
                    <a:pt x="23735" y="10825"/>
                  </a:cubicBezTo>
                  <a:cubicBezTo>
                    <a:pt x="23771" y="10931"/>
                    <a:pt x="23806" y="11037"/>
                    <a:pt x="23815" y="11117"/>
                  </a:cubicBezTo>
                  <a:cubicBezTo>
                    <a:pt x="23700" y="11152"/>
                    <a:pt x="23771" y="11055"/>
                    <a:pt x="23744" y="11011"/>
                  </a:cubicBezTo>
                  <a:cubicBezTo>
                    <a:pt x="23727" y="10940"/>
                    <a:pt x="23700" y="10869"/>
                    <a:pt x="23665" y="10799"/>
                  </a:cubicBezTo>
                  <a:cubicBezTo>
                    <a:pt x="23629" y="10728"/>
                    <a:pt x="23585" y="10649"/>
                    <a:pt x="23550" y="10569"/>
                  </a:cubicBezTo>
                  <a:cubicBezTo>
                    <a:pt x="23515" y="10499"/>
                    <a:pt x="23470" y="10419"/>
                    <a:pt x="23435" y="10349"/>
                  </a:cubicBezTo>
                  <a:cubicBezTo>
                    <a:pt x="23400" y="10278"/>
                    <a:pt x="23365" y="10207"/>
                    <a:pt x="23329" y="10145"/>
                  </a:cubicBezTo>
                  <a:cubicBezTo>
                    <a:pt x="23329" y="10251"/>
                    <a:pt x="23418" y="10384"/>
                    <a:pt x="23347" y="10454"/>
                  </a:cubicBezTo>
                  <a:cubicBezTo>
                    <a:pt x="23382" y="10560"/>
                    <a:pt x="23462" y="10446"/>
                    <a:pt x="23488" y="10560"/>
                  </a:cubicBezTo>
                  <a:cubicBezTo>
                    <a:pt x="23532" y="10622"/>
                    <a:pt x="23462" y="10622"/>
                    <a:pt x="23488" y="10666"/>
                  </a:cubicBezTo>
                  <a:cubicBezTo>
                    <a:pt x="23479" y="10755"/>
                    <a:pt x="23568" y="10728"/>
                    <a:pt x="23576" y="10737"/>
                  </a:cubicBezTo>
                  <a:cubicBezTo>
                    <a:pt x="23585" y="10746"/>
                    <a:pt x="23568" y="10781"/>
                    <a:pt x="23576" y="10799"/>
                  </a:cubicBezTo>
                  <a:cubicBezTo>
                    <a:pt x="23594" y="10843"/>
                    <a:pt x="23621" y="10834"/>
                    <a:pt x="23629" y="10843"/>
                  </a:cubicBezTo>
                  <a:cubicBezTo>
                    <a:pt x="23682" y="10984"/>
                    <a:pt x="23665" y="11108"/>
                    <a:pt x="23780" y="11231"/>
                  </a:cubicBezTo>
                  <a:cubicBezTo>
                    <a:pt x="23806" y="11276"/>
                    <a:pt x="23780" y="11293"/>
                    <a:pt x="23753" y="11311"/>
                  </a:cubicBezTo>
                  <a:cubicBezTo>
                    <a:pt x="23806" y="11390"/>
                    <a:pt x="23797" y="11258"/>
                    <a:pt x="23850" y="11276"/>
                  </a:cubicBezTo>
                  <a:cubicBezTo>
                    <a:pt x="23885" y="11346"/>
                    <a:pt x="23824" y="11364"/>
                    <a:pt x="23815" y="11417"/>
                  </a:cubicBezTo>
                  <a:cubicBezTo>
                    <a:pt x="23833" y="11488"/>
                    <a:pt x="23912" y="11408"/>
                    <a:pt x="23956" y="11408"/>
                  </a:cubicBezTo>
                  <a:cubicBezTo>
                    <a:pt x="24000" y="11532"/>
                    <a:pt x="24044" y="11646"/>
                    <a:pt x="24089" y="11761"/>
                  </a:cubicBezTo>
                  <a:cubicBezTo>
                    <a:pt x="24133" y="11867"/>
                    <a:pt x="24159" y="11982"/>
                    <a:pt x="24177" y="12088"/>
                  </a:cubicBezTo>
                  <a:cubicBezTo>
                    <a:pt x="24186" y="12123"/>
                    <a:pt x="24142" y="12150"/>
                    <a:pt x="24142" y="12159"/>
                  </a:cubicBezTo>
                  <a:cubicBezTo>
                    <a:pt x="24142" y="12194"/>
                    <a:pt x="24195" y="12291"/>
                    <a:pt x="24203" y="12353"/>
                  </a:cubicBezTo>
                  <a:cubicBezTo>
                    <a:pt x="24212" y="12415"/>
                    <a:pt x="24195" y="12512"/>
                    <a:pt x="24256" y="12538"/>
                  </a:cubicBezTo>
                  <a:cubicBezTo>
                    <a:pt x="24230" y="12565"/>
                    <a:pt x="24248" y="12627"/>
                    <a:pt x="24212" y="12644"/>
                  </a:cubicBezTo>
                  <a:cubicBezTo>
                    <a:pt x="24239" y="12680"/>
                    <a:pt x="24256" y="12733"/>
                    <a:pt x="24265" y="12794"/>
                  </a:cubicBezTo>
                  <a:cubicBezTo>
                    <a:pt x="24265" y="12847"/>
                    <a:pt x="24274" y="12918"/>
                    <a:pt x="24274" y="12989"/>
                  </a:cubicBezTo>
                  <a:cubicBezTo>
                    <a:pt x="24274" y="13139"/>
                    <a:pt x="24274" y="13289"/>
                    <a:pt x="24300" y="13412"/>
                  </a:cubicBezTo>
                  <a:cubicBezTo>
                    <a:pt x="24221" y="13439"/>
                    <a:pt x="24248" y="13324"/>
                    <a:pt x="24203" y="13315"/>
                  </a:cubicBezTo>
                  <a:cubicBezTo>
                    <a:pt x="24221" y="13183"/>
                    <a:pt x="24221" y="13121"/>
                    <a:pt x="24186" y="12997"/>
                  </a:cubicBezTo>
                  <a:cubicBezTo>
                    <a:pt x="24177" y="12936"/>
                    <a:pt x="24080" y="12971"/>
                    <a:pt x="24106" y="12874"/>
                  </a:cubicBezTo>
                  <a:cubicBezTo>
                    <a:pt x="24018" y="12980"/>
                    <a:pt x="24168" y="13059"/>
                    <a:pt x="24168" y="13156"/>
                  </a:cubicBezTo>
                  <a:cubicBezTo>
                    <a:pt x="24142" y="13174"/>
                    <a:pt x="24142" y="13227"/>
                    <a:pt x="24142" y="13271"/>
                  </a:cubicBezTo>
                  <a:cubicBezTo>
                    <a:pt x="24133" y="13315"/>
                    <a:pt x="24124" y="13351"/>
                    <a:pt x="24071" y="13342"/>
                  </a:cubicBezTo>
                  <a:cubicBezTo>
                    <a:pt x="24106" y="13395"/>
                    <a:pt x="24186" y="13315"/>
                    <a:pt x="24221" y="13404"/>
                  </a:cubicBezTo>
                  <a:cubicBezTo>
                    <a:pt x="24248" y="13501"/>
                    <a:pt x="24186" y="13492"/>
                    <a:pt x="24195" y="13563"/>
                  </a:cubicBezTo>
                  <a:cubicBezTo>
                    <a:pt x="24274" y="13598"/>
                    <a:pt x="24239" y="13501"/>
                    <a:pt x="24248" y="13439"/>
                  </a:cubicBezTo>
                  <a:cubicBezTo>
                    <a:pt x="24309" y="13483"/>
                    <a:pt x="24318" y="13660"/>
                    <a:pt x="24318" y="13766"/>
                  </a:cubicBezTo>
                  <a:cubicBezTo>
                    <a:pt x="24318" y="13854"/>
                    <a:pt x="24309" y="13951"/>
                    <a:pt x="24300" y="14022"/>
                  </a:cubicBezTo>
                  <a:cubicBezTo>
                    <a:pt x="24292" y="14066"/>
                    <a:pt x="24239" y="14110"/>
                    <a:pt x="24239" y="14110"/>
                  </a:cubicBezTo>
                  <a:cubicBezTo>
                    <a:pt x="24230" y="14154"/>
                    <a:pt x="24283" y="14163"/>
                    <a:pt x="24283" y="14181"/>
                  </a:cubicBezTo>
                  <a:cubicBezTo>
                    <a:pt x="24292" y="14260"/>
                    <a:pt x="24212" y="14304"/>
                    <a:pt x="24283" y="14375"/>
                  </a:cubicBezTo>
                  <a:cubicBezTo>
                    <a:pt x="24283" y="14437"/>
                    <a:pt x="24256" y="14437"/>
                    <a:pt x="24221" y="14437"/>
                  </a:cubicBezTo>
                  <a:cubicBezTo>
                    <a:pt x="24195" y="14525"/>
                    <a:pt x="24265" y="14543"/>
                    <a:pt x="24239" y="14631"/>
                  </a:cubicBezTo>
                  <a:cubicBezTo>
                    <a:pt x="24195" y="14613"/>
                    <a:pt x="24195" y="14569"/>
                    <a:pt x="24212" y="14498"/>
                  </a:cubicBezTo>
                  <a:cubicBezTo>
                    <a:pt x="24150" y="14507"/>
                    <a:pt x="24133" y="14578"/>
                    <a:pt x="24089" y="14604"/>
                  </a:cubicBezTo>
                  <a:cubicBezTo>
                    <a:pt x="24080" y="14675"/>
                    <a:pt x="24080" y="14755"/>
                    <a:pt x="24168" y="14746"/>
                  </a:cubicBezTo>
                  <a:cubicBezTo>
                    <a:pt x="24150" y="14763"/>
                    <a:pt x="24062" y="14922"/>
                    <a:pt x="24159" y="14905"/>
                  </a:cubicBezTo>
                  <a:cubicBezTo>
                    <a:pt x="24230" y="14896"/>
                    <a:pt x="24159" y="14781"/>
                    <a:pt x="24203" y="14693"/>
                  </a:cubicBezTo>
                  <a:cubicBezTo>
                    <a:pt x="24239" y="14719"/>
                    <a:pt x="24230" y="14799"/>
                    <a:pt x="24230" y="14861"/>
                  </a:cubicBezTo>
                  <a:cubicBezTo>
                    <a:pt x="24318" y="14852"/>
                    <a:pt x="24309" y="14693"/>
                    <a:pt x="24389" y="14693"/>
                  </a:cubicBezTo>
                  <a:cubicBezTo>
                    <a:pt x="24380" y="14543"/>
                    <a:pt x="24415" y="14516"/>
                    <a:pt x="24486" y="14437"/>
                  </a:cubicBezTo>
                  <a:cubicBezTo>
                    <a:pt x="24548" y="14463"/>
                    <a:pt x="24362" y="14560"/>
                    <a:pt x="24486" y="14604"/>
                  </a:cubicBezTo>
                  <a:cubicBezTo>
                    <a:pt x="24521" y="14604"/>
                    <a:pt x="24521" y="14543"/>
                    <a:pt x="24495" y="14543"/>
                  </a:cubicBezTo>
                  <a:cubicBezTo>
                    <a:pt x="24574" y="14446"/>
                    <a:pt x="24645" y="14728"/>
                    <a:pt x="24671" y="14472"/>
                  </a:cubicBezTo>
                  <a:cubicBezTo>
                    <a:pt x="24795" y="14507"/>
                    <a:pt x="24574" y="14728"/>
                    <a:pt x="24698" y="14781"/>
                  </a:cubicBezTo>
                  <a:cubicBezTo>
                    <a:pt x="24742" y="14666"/>
                    <a:pt x="24821" y="14596"/>
                    <a:pt x="24839" y="14428"/>
                  </a:cubicBezTo>
                  <a:cubicBezTo>
                    <a:pt x="24830" y="14322"/>
                    <a:pt x="24768" y="14463"/>
                    <a:pt x="24707" y="14401"/>
                  </a:cubicBezTo>
                  <a:cubicBezTo>
                    <a:pt x="24742" y="14322"/>
                    <a:pt x="24830" y="14331"/>
                    <a:pt x="24883" y="14287"/>
                  </a:cubicBezTo>
                  <a:cubicBezTo>
                    <a:pt x="24883" y="14207"/>
                    <a:pt x="24848" y="14145"/>
                    <a:pt x="24901" y="14083"/>
                  </a:cubicBezTo>
                  <a:cubicBezTo>
                    <a:pt x="24963" y="14154"/>
                    <a:pt x="24963" y="14242"/>
                    <a:pt x="24945" y="14348"/>
                  </a:cubicBezTo>
                  <a:cubicBezTo>
                    <a:pt x="24927" y="14454"/>
                    <a:pt x="24892" y="14560"/>
                    <a:pt x="24901" y="14684"/>
                  </a:cubicBezTo>
                  <a:cubicBezTo>
                    <a:pt x="24866" y="14657"/>
                    <a:pt x="24901" y="14569"/>
                    <a:pt x="24813" y="14596"/>
                  </a:cubicBezTo>
                  <a:cubicBezTo>
                    <a:pt x="24768" y="14719"/>
                    <a:pt x="24919" y="14666"/>
                    <a:pt x="24857" y="14816"/>
                  </a:cubicBezTo>
                  <a:cubicBezTo>
                    <a:pt x="24883" y="14825"/>
                    <a:pt x="24901" y="14816"/>
                    <a:pt x="24910" y="14790"/>
                  </a:cubicBezTo>
                  <a:cubicBezTo>
                    <a:pt x="24954" y="14913"/>
                    <a:pt x="24954" y="15064"/>
                    <a:pt x="25069" y="15108"/>
                  </a:cubicBezTo>
                  <a:cubicBezTo>
                    <a:pt x="25069" y="15223"/>
                    <a:pt x="24998" y="15205"/>
                    <a:pt x="24980" y="15267"/>
                  </a:cubicBezTo>
                  <a:cubicBezTo>
                    <a:pt x="24919" y="15417"/>
                    <a:pt x="24972" y="15487"/>
                    <a:pt x="24919" y="15611"/>
                  </a:cubicBezTo>
                  <a:cubicBezTo>
                    <a:pt x="24857" y="15602"/>
                    <a:pt x="24848" y="15567"/>
                    <a:pt x="24874" y="15496"/>
                  </a:cubicBezTo>
                  <a:cubicBezTo>
                    <a:pt x="24715" y="15558"/>
                    <a:pt x="24777" y="15849"/>
                    <a:pt x="24610" y="15814"/>
                  </a:cubicBezTo>
                  <a:cubicBezTo>
                    <a:pt x="24610" y="15964"/>
                    <a:pt x="24760" y="15849"/>
                    <a:pt x="24813" y="15805"/>
                  </a:cubicBezTo>
                  <a:cubicBezTo>
                    <a:pt x="24866" y="15814"/>
                    <a:pt x="24786" y="15920"/>
                    <a:pt x="24786" y="15973"/>
                  </a:cubicBezTo>
                  <a:cubicBezTo>
                    <a:pt x="24733" y="15849"/>
                    <a:pt x="24663" y="15991"/>
                    <a:pt x="24592" y="15982"/>
                  </a:cubicBezTo>
                  <a:cubicBezTo>
                    <a:pt x="24583" y="16158"/>
                    <a:pt x="24671" y="16264"/>
                    <a:pt x="24583" y="16494"/>
                  </a:cubicBezTo>
                  <a:cubicBezTo>
                    <a:pt x="24565" y="16582"/>
                    <a:pt x="24512" y="16538"/>
                    <a:pt x="24477" y="16556"/>
                  </a:cubicBezTo>
                  <a:cubicBezTo>
                    <a:pt x="24468" y="16591"/>
                    <a:pt x="24486" y="16600"/>
                    <a:pt x="24477" y="16635"/>
                  </a:cubicBezTo>
                  <a:cubicBezTo>
                    <a:pt x="24477" y="16706"/>
                    <a:pt x="24574" y="16565"/>
                    <a:pt x="24557" y="16706"/>
                  </a:cubicBezTo>
                  <a:cubicBezTo>
                    <a:pt x="24539" y="16777"/>
                    <a:pt x="24495" y="16750"/>
                    <a:pt x="24459" y="16732"/>
                  </a:cubicBezTo>
                  <a:cubicBezTo>
                    <a:pt x="24451" y="16847"/>
                    <a:pt x="24468" y="16944"/>
                    <a:pt x="24406" y="17086"/>
                  </a:cubicBezTo>
                  <a:cubicBezTo>
                    <a:pt x="24362" y="17165"/>
                    <a:pt x="24283" y="17139"/>
                    <a:pt x="24256" y="17280"/>
                  </a:cubicBezTo>
                  <a:cubicBezTo>
                    <a:pt x="24283" y="17289"/>
                    <a:pt x="24300" y="17236"/>
                    <a:pt x="24327" y="17200"/>
                  </a:cubicBezTo>
                  <a:cubicBezTo>
                    <a:pt x="24353" y="17324"/>
                    <a:pt x="24115" y="17624"/>
                    <a:pt x="24080" y="17836"/>
                  </a:cubicBezTo>
                  <a:cubicBezTo>
                    <a:pt x="24018" y="17880"/>
                    <a:pt x="23938" y="17792"/>
                    <a:pt x="23894" y="17889"/>
                  </a:cubicBezTo>
                  <a:cubicBezTo>
                    <a:pt x="23885" y="17942"/>
                    <a:pt x="23930" y="17898"/>
                    <a:pt x="23965" y="17924"/>
                  </a:cubicBezTo>
                  <a:cubicBezTo>
                    <a:pt x="23877" y="18101"/>
                    <a:pt x="23771" y="18269"/>
                    <a:pt x="23727" y="18410"/>
                  </a:cubicBezTo>
                  <a:cubicBezTo>
                    <a:pt x="23656" y="18375"/>
                    <a:pt x="23594" y="18384"/>
                    <a:pt x="23550" y="18507"/>
                  </a:cubicBezTo>
                  <a:cubicBezTo>
                    <a:pt x="23585" y="18498"/>
                    <a:pt x="23612" y="18454"/>
                    <a:pt x="23656" y="18490"/>
                  </a:cubicBezTo>
                  <a:cubicBezTo>
                    <a:pt x="23647" y="18560"/>
                    <a:pt x="23585" y="18507"/>
                    <a:pt x="23576" y="18516"/>
                  </a:cubicBezTo>
                  <a:cubicBezTo>
                    <a:pt x="23523" y="18569"/>
                    <a:pt x="23559" y="18684"/>
                    <a:pt x="23453" y="18719"/>
                  </a:cubicBezTo>
                  <a:cubicBezTo>
                    <a:pt x="23435" y="18569"/>
                    <a:pt x="23550" y="18516"/>
                    <a:pt x="23612" y="18348"/>
                  </a:cubicBezTo>
                  <a:cubicBezTo>
                    <a:pt x="23647" y="18278"/>
                    <a:pt x="23568" y="18242"/>
                    <a:pt x="23629" y="18163"/>
                  </a:cubicBezTo>
                  <a:cubicBezTo>
                    <a:pt x="23665" y="18304"/>
                    <a:pt x="23771" y="17960"/>
                    <a:pt x="23841" y="17933"/>
                  </a:cubicBezTo>
                  <a:cubicBezTo>
                    <a:pt x="23833" y="17898"/>
                    <a:pt x="23824" y="17854"/>
                    <a:pt x="23815" y="17810"/>
                  </a:cubicBezTo>
                  <a:cubicBezTo>
                    <a:pt x="23877" y="17748"/>
                    <a:pt x="23956" y="17783"/>
                    <a:pt x="24018" y="17766"/>
                  </a:cubicBezTo>
                  <a:cubicBezTo>
                    <a:pt x="24000" y="17642"/>
                    <a:pt x="24133" y="17695"/>
                    <a:pt x="24168" y="17536"/>
                  </a:cubicBezTo>
                  <a:cubicBezTo>
                    <a:pt x="24044" y="17421"/>
                    <a:pt x="23983" y="17677"/>
                    <a:pt x="23912" y="17518"/>
                  </a:cubicBezTo>
                  <a:cubicBezTo>
                    <a:pt x="23991" y="17465"/>
                    <a:pt x="24062" y="17412"/>
                    <a:pt x="24168" y="17465"/>
                  </a:cubicBezTo>
                  <a:cubicBezTo>
                    <a:pt x="24256" y="17342"/>
                    <a:pt x="24168" y="17289"/>
                    <a:pt x="24106" y="17359"/>
                  </a:cubicBezTo>
                  <a:cubicBezTo>
                    <a:pt x="24071" y="17315"/>
                    <a:pt x="24124" y="17280"/>
                    <a:pt x="24159" y="17306"/>
                  </a:cubicBezTo>
                  <a:cubicBezTo>
                    <a:pt x="24195" y="17192"/>
                    <a:pt x="24248" y="17174"/>
                    <a:pt x="24300" y="17112"/>
                  </a:cubicBezTo>
                  <a:cubicBezTo>
                    <a:pt x="24336" y="17059"/>
                    <a:pt x="24212" y="17024"/>
                    <a:pt x="24221" y="17112"/>
                  </a:cubicBezTo>
                  <a:cubicBezTo>
                    <a:pt x="24159" y="17041"/>
                    <a:pt x="24318" y="16997"/>
                    <a:pt x="24274" y="16918"/>
                  </a:cubicBezTo>
                  <a:cubicBezTo>
                    <a:pt x="24239" y="16891"/>
                    <a:pt x="24221" y="16927"/>
                    <a:pt x="24186" y="16918"/>
                  </a:cubicBezTo>
                  <a:cubicBezTo>
                    <a:pt x="24203" y="16980"/>
                    <a:pt x="24097" y="17103"/>
                    <a:pt x="24177" y="17130"/>
                  </a:cubicBezTo>
                  <a:cubicBezTo>
                    <a:pt x="24142" y="17262"/>
                    <a:pt x="24062" y="17192"/>
                    <a:pt x="24036" y="17324"/>
                  </a:cubicBezTo>
                  <a:cubicBezTo>
                    <a:pt x="23974" y="17315"/>
                    <a:pt x="24027" y="17245"/>
                    <a:pt x="23991" y="17227"/>
                  </a:cubicBezTo>
                  <a:cubicBezTo>
                    <a:pt x="23930" y="17209"/>
                    <a:pt x="23983" y="17289"/>
                    <a:pt x="23983" y="17298"/>
                  </a:cubicBezTo>
                  <a:cubicBezTo>
                    <a:pt x="23965" y="17342"/>
                    <a:pt x="23912" y="17324"/>
                    <a:pt x="23894" y="17368"/>
                  </a:cubicBezTo>
                  <a:cubicBezTo>
                    <a:pt x="23877" y="17421"/>
                    <a:pt x="23912" y="17474"/>
                    <a:pt x="23868" y="17536"/>
                  </a:cubicBezTo>
                  <a:cubicBezTo>
                    <a:pt x="23859" y="17580"/>
                    <a:pt x="23912" y="17598"/>
                    <a:pt x="23947" y="17615"/>
                  </a:cubicBezTo>
                  <a:cubicBezTo>
                    <a:pt x="23894" y="17739"/>
                    <a:pt x="23815" y="17721"/>
                    <a:pt x="23744" y="17774"/>
                  </a:cubicBezTo>
                  <a:cubicBezTo>
                    <a:pt x="23691" y="17863"/>
                    <a:pt x="23762" y="17889"/>
                    <a:pt x="23780" y="17942"/>
                  </a:cubicBezTo>
                  <a:cubicBezTo>
                    <a:pt x="23709" y="17995"/>
                    <a:pt x="23638" y="17986"/>
                    <a:pt x="23559" y="18013"/>
                  </a:cubicBezTo>
                  <a:cubicBezTo>
                    <a:pt x="23621" y="18119"/>
                    <a:pt x="23523" y="18295"/>
                    <a:pt x="23462" y="18445"/>
                  </a:cubicBezTo>
                  <a:cubicBezTo>
                    <a:pt x="23400" y="18375"/>
                    <a:pt x="23365" y="18543"/>
                    <a:pt x="23312" y="18587"/>
                  </a:cubicBezTo>
                  <a:cubicBezTo>
                    <a:pt x="23276" y="18684"/>
                    <a:pt x="23400" y="18719"/>
                    <a:pt x="23276" y="18843"/>
                  </a:cubicBezTo>
                  <a:cubicBezTo>
                    <a:pt x="23276" y="18807"/>
                    <a:pt x="23276" y="18763"/>
                    <a:pt x="23285" y="18728"/>
                  </a:cubicBezTo>
                  <a:cubicBezTo>
                    <a:pt x="23232" y="18701"/>
                    <a:pt x="23197" y="18843"/>
                    <a:pt x="23197" y="18869"/>
                  </a:cubicBezTo>
                  <a:cubicBezTo>
                    <a:pt x="23232" y="18860"/>
                    <a:pt x="23267" y="18860"/>
                    <a:pt x="23303" y="18852"/>
                  </a:cubicBezTo>
                  <a:cubicBezTo>
                    <a:pt x="23418" y="18816"/>
                    <a:pt x="23409" y="18737"/>
                    <a:pt x="23444" y="18825"/>
                  </a:cubicBezTo>
                  <a:cubicBezTo>
                    <a:pt x="23497" y="18746"/>
                    <a:pt x="23550" y="18657"/>
                    <a:pt x="23603" y="18569"/>
                  </a:cubicBezTo>
                  <a:cubicBezTo>
                    <a:pt x="23656" y="18675"/>
                    <a:pt x="23497" y="18754"/>
                    <a:pt x="23426" y="18896"/>
                  </a:cubicBezTo>
                  <a:cubicBezTo>
                    <a:pt x="23400" y="18949"/>
                    <a:pt x="23365" y="19019"/>
                    <a:pt x="23312" y="19099"/>
                  </a:cubicBezTo>
                  <a:cubicBezTo>
                    <a:pt x="23267" y="19178"/>
                    <a:pt x="23206" y="19267"/>
                    <a:pt x="23135" y="19346"/>
                  </a:cubicBezTo>
                  <a:cubicBezTo>
                    <a:pt x="23082" y="19275"/>
                    <a:pt x="23038" y="19320"/>
                    <a:pt x="22985" y="19275"/>
                  </a:cubicBezTo>
                  <a:cubicBezTo>
                    <a:pt x="22861" y="19399"/>
                    <a:pt x="22852" y="19496"/>
                    <a:pt x="22738" y="19584"/>
                  </a:cubicBezTo>
                  <a:cubicBezTo>
                    <a:pt x="22693" y="19540"/>
                    <a:pt x="22693" y="19478"/>
                    <a:pt x="22729" y="19417"/>
                  </a:cubicBezTo>
                  <a:cubicBezTo>
                    <a:pt x="22605" y="19443"/>
                    <a:pt x="22720" y="19584"/>
                    <a:pt x="22676" y="19664"/>
                  </a:cubicBezTo>
                  <a:cubicBezTo>
                    <a:pt x="22623" y="19761"/>
                    <a:pt x="22552" y="19673"/>
                    <a:pt x="22499" y="19770"/>
                  </a:cubicBezTo>
                  <a:cubicBezTo>
                    <a:pt x="22464" y="19823"/>
                    <a:pt x="22588" y="19832"/>
                    <a:pt x="22614" y="19743"/>
                  </a:cubicBezTo>
                  <a:cubicBezTo>
                    <a:pt x="22685" y="19876"/>
                    <a:pt x="22517" y="19814"/>
                    <a:pt x="22455" y="19867"/>
                  </a:cubicBezTo>
                  <a:cubicBezTo>
                    <a:pt x="22402" y="19991"/>
                    <a:pt x="22508" y="19955"/>
                    <a:pt x="22526" y="20044"/>
                  </a:cubicBezTo>
                  <a:cubicBezTo>
                    <a:pt x="22429" y="20132"/>
                    <a:pt x="22455" y="19938"/>
                    <a:pt x="22358" y="20035"/>
                  </a:cubicBezTo>
                  <a:cubicBezTo>
                    <a:pt x="22393" y="20088"/>
                    <a:pt x="22270" y="20176"/>
                    <a:pt x="22376" y="20220"/>
                  </a:cubicBezTo>
                  <a:cubicBezTo>
                    <a:pt x="22278" y="20273"/>
                    <a:pt x="22225" y="20459"/>
                    <a:pt x="22217" y="20344"/>
                  </a:cubicBezTo>
                  <a:cubicBezTo>
                    <a:pt x="22173" y="20423"/>
                    <a:pt x="22022" y="20512"/>
                    <a:pt x="22040" y="20582"/>
                  </a:cubicBezTo>
                  <a:cubicBezTo>
                    <a:pt x="21987" y="20609"/>
                    <a:pt x="22005" y="20556"/>
                    <a:pt x="21978" y="20529"/>
                  </a:cubicBezTo>
                  <a:cubicBezTo>
                    <a:pt x="21899" y="20591"/>
                    <a:pt x="22014" y="20618"/>
                    <a:pt x="21996" y="20670"/>
                  </a:cubicBezTo>
                  <a:cubicBezTo>
                    <a:pt x="21890" y="20653"/>
                    <a:pt x="21978" y="20776"/>
                    <a:pt x="21828" y="20874"/>
                  </a:cubicBezTo>
                  <a:cubicBezTo>
                    <a:pt x="21802" y="20821"/>
                    <a:pt x="21810" y="20759"/>
                    <a:pt x="21793" y="20706"/>
                  </a:cubicBezTo>
                  <a:cubicBezTo>
                    <a:pt x="22005" y="20485"/>
                    <a:pt x="22128" y="20308"/>
                    <a:pt x="22234" y="20132"/>
                  </a:cubicBezTo>
                  <a:cubicBezTo>
                    <a:pt x="22287" y="20044"/>
                    <a:pt x="22340" y="19955"/>
                    <a:pt x="22393" y="19858"/>
                  </a:cubicBezTo>
                  <a:cubicBezTo>
                    <a:pt x="22455" y="19770"/>
                    <a:pt x="22517" y="19664"/>
                    <a:pt x="22588" y="19558"/>
                  </a:cubicBezTo>
                  <a:cubicBezTo>
                    <a:pt x="22614" y="19514"/>
                    <a:pt x="22552" y="19531"/>
                    <a:pt x="22526" y="19549"/>
                  </a:cubicBezTo>
                  <a:cubicBezTo>
                    <a:pt x="22579" y="19452"/>
                    <a:pt x="22623" y="19328"/>
                    <a:pt x="22676" y="19258"/>
                  </a:cubicBezTo>
                  <a:cubicBezTo>
                    <a:pt x="22693" y="19240"/>
                    <a:pt x="22755" y="19240"/>
                    <a:pt x="22773" y="19214"/>
                  </a:cubicBezTo>
                  <a:cubicBezTo>
                    <a:pt x="22791" y="19196"/>
                    <a:pt x="22799" y="19134"/>
                    <a:pt x="22791" y="19143"/>
                  </a:cubicBezTo>
                  <a:cubicBezTo>
                    <a:pt x="22835" y="19108"/>
                    <a:pt x="22826" y="19222"/>
                    <a:pt x="22905" y="19063"/>
                  </a:cubicBezTo>
                  <a:cubicBezTo>
                    <a:pt x="23011" y="19205"/>
                    <a:pt x="22808" y="19275"/>
                    <a:pt x="22791" y="19381"/>
                  </a:cubicBezTo>
                  <a:cubicBezTo>
                    <a:pt x="22950" y="19320"/>
                    <a:pt x="23108" y="19178"/>
                    <a:pt x="23250" y="18984"/>
                  </a:cubicBezTo>
                  <a:cubicBezTo>
                    <a:pt x="23259" y="19011"/>
                    <a:pt x="23267" y="19037"/>
                    <a:pt x="23303" y="19055"/>
                  </a:cubicBezTo>
                  <a:cubicBezTo>
                    <a:pt x="23356" y="18931"/>
                    <a:pt x="23232" y="18922"/>
                    <a:pt x="23144" y="18913"/>
                  </a:cubicBezTo>
                  <a:cubicBezTo>
                    <a:pt x="23038" y="19019"/>
                    <a:pt x="23161" y="19046"/>
                    <a:pt x="23082" y="19143"/>
                  </a:cubicBezTo>
                  <a:cubicBezTo>
                    <a:pt x="22994" y="19063"/>
                    <a:pt x="22958" y="18887"/>
                    <a:pt x="22826" y="19046"/>
                  </a:cubicBezTo>
                  <a:cubicBezTo>
                    <a:pt x="22861" y="18993"/>
                    <a:pt x="22897" y="18931"/>
                    <a:pt x="22932" y="18860"/>
                  </a:cubicBezTo>
                  <a:cubicBezTo>
                    <a:pt x="22958" y="18790"/>
                    <a:pt x="22994" y="18719"/>
                    <a:pt x="23029" y="18640"/>
                  </a:cubicBezTo>
                  <a:cubicBezTo>
                    <a:pt x="23100" y="18498"/>
                    <a:pt x="23188" y="18357"/>
                    <a:pt x="23312" y="18242"/>
                  </a:cubicBezTo>
                  <a:cubicBezTo>
                    <a:pt x="23285" y="18110"/>
                    <a:pt x="23435" y="17933"/>
                    <a:pt x="23515" y="17766"/>
                  </a:cubicBezTo>
                  <a:cubicBezTo>
                    <a:pt x="23532" y="17704"/>
                    <a:pt x="23435" y="17686"/>
                    <a:pt x="23506" y="17607"/>
                  </a:cubicBezTo>
                  <a:cubicBezTo>
                    <a:pt x="23603" y="17571"/>
                    <a:pt x="23647" y="17598"/>
                    <a:pt x="23718" y="17607"/>
                  </a:cubicBezTo>
                  <a:cubicBezTo>
                    <a:pt x="23771" y="17456"/>
                    <a:pt x="23771" y="17501"/>
                    <a:pt x="23841" y="17306"/>
                  </a:cubicBezTo>
                  <a:cubicBezTo>
                    <a:pt x="23797" y="17271"/>
                    <a:pt x="23762" y="17298"/>
                    <a:pt x="23727" y="17289"/>
                  </a:cubicBezTo>
                  <a:cubicBezTo>
                    <a:pt x="23753" y="17359"/>
                    <a:pt x="23691" y="17474"/>
                    <a:pt x="23727" y="17536"/>
                  </a:cubicBezTo>
                  <a:cubicBezTo>
                    <a:pt x="23479" y="17633"/>
                    <a:pt x="23576" y="17324"/>
                    <a:pt x="23682" y="17192"/>
                  </a:cubicBezTo>
                  <a:cubicBezTo>
                    <a:pt x="23682" y="17192"/>
                    <a:pt x="23718" y="17253"/>
                    <a:pt x="23718" y="17245"/>
                  </a:cubicBezTo>
                  <a:cubicBezTo>
                    <a:pt x="23727" y="17236"/>
                    <a:pt x="23797" y="17068"/>
                    <a:pt x="23735" y="17077"/>
                  </a:cubicBezTo>
                  <a:cubicBezTo>
                    <a:pt x="23780" y="16988"/>
                    <a:pt x="23841" y="16856"/>
                    <a:pt x="23894" y="16706"/>
                  </a:cubicBezTo>
                  <a:cubicBezTo>
                    <a:pt x="23938" y="16556"/>
                    <a:pt x="24000" y="16388"/>
                    <a:pt x="24027" y="16247"/>
                  </a:cubicBezTo>
                  <a:cubicBezTo>
                    <a:pt x="24062" y="16053"/>
                    <a:pt x="24186" y="15867"/>
                    <a:pt x="24203" y="15691"/>
                  </a:cubicBezTo>
                  <a:cubicBezTo>
                    <a:pt x="24221" y="15611"/>
                    <a:pt x="24195" y="15487"/>
                    <a:pt x="24212" y="15390"/>
                  </a:cubicBezTo>
                  <a:cubicBezTo>
                    <a:pt x="24239" y="15258"/>
                    <a:pt x="24265" y="15143"/>
                    <a:pt x="24212" y="15055"/>
                  </a:cubicBezTo>
                  <a:cubicBezTo>
                    <a:pt x="24115" y="15046"/>
                    <a:pt x="24115" y="15223"/>
                    <a:pt x="24009" y="15205"/>
                  </a:cubicBezTo>
                  <a:cubicBezTo>
                    <a:pt x="24036" y="15355"/>
                    <a:pt x="23947" y="15567"/>
                    <a:pt x="23824" y="15576"/>
                  </a:cubicBezTo>
                  <a:cubicBezTo>
                    <a:pt x="23912" y="15629"/>
                    <a:pt x="23930" y="15743"/>
                    <a:pt x="23903" y="15858"/>
                  </a:cubicBezTo>
                  <a:cubicBezTo>
                    <a:pt x="23965" y="15911"/>
                    <a:pt x="23983" y="15841"/>
                    <a:pt x="24044" y="15876"/>
                  </a:cubicBezTo>
                  <a:cubicBezTo>
                    <a:pt x="24009" y="16070"/>
                    <a:pt x="23868" y="15920"/>
                    <a:pt x="23815" y="15867"/>
                  </a:cubicBezTo>
                  <a:cubicBezTo>
                    <a:pt x="23788" y="15885"/>
                    <a:pt x="23771" y="16017"/>
                    <a:pt x="23709" y="16097"/>
                  </a:cubicBezTo>
                  <a:cubicBezTo>
                    <a:pt x="23691" y="16150"/>
                    <a:pt x="23824" y="16079"/>
                    <a:pt x="23824" y="16167"/>
                  </a:cubicBezTo>
                  <a:cubicBezTo>
                    <a:pt x="23877" y="16176"/>
                    <a:pt x="23788" y="16000"/>
                    <a:pt x="23894" y="15964"/>
                  </a:cubicBezTo>
                  <a:cubicBezTo>
                    <a:pt x="23921" y="16000"/>
                    <a:pt x="23921" y="16061"/>
                    <a:pt x="23965" y="16088"/>
                  </a:cubicBezTo>
                  <a:cubicBezTo>
                    <a:pt x="23859" y="16300"/>
                    <a:pt x="23806" y="16573"/>
                    <a:pt x="23647" y="16891"/>
                  </a:cubicBezTo>
                  <a:cubicBezTo>
                    <a:pt x="23603" y="16927"/>
                    <a:pt x="23629" y="16883"/>
                    <a:pt x="23647" y="16830"/>
                  </a:cubicBezTo>
                  <a:cubicBezTo>
                    <a:pt x="23674" y="16777"/>
                    <a:pt x="23691" y="16715"/>
                    <a:pt x="23638" y="16715"/>
                  </a:cubicBezTo>
                  <a:cubicBezTo>
                    <a:pt x="23576" y="16688"/>
                    <a:pt x="23550" y="16785"/>
                    <a:pt x="23515" y="16865"/>
                  </a:cubicBezTo>
                  <a:cubicBezTo>
                    <a:pt x="23470" y="16936"/>
                    <a:pt x="23594" y="16927"/>
                    <a:pt x="23532" y="17015"/>
                  </a:cubicBezTo>
                  <a:cubicBezTo>
                    <a:pt x="23497" y="16909"/>
                    <a:pt x="23426" y="17006"/>
                    <a:pt x="23426" y="17068"/>
                  </a:cubicBezTo>
                  <a:cubicBezTo>
                    <a:pt x="23418" y="17139"/>
                    <a:pt x="23532" y="17112"/>
                    <a:pt x="23418" y="17130"/>
                  </a:cubicBezTo>
                  <a:cubicBezTo>
                    <a:pt x="23329" y="17147"/>
                    <a:pt x="23267" y="17218"/>
                    <a:pt x="23276" y="17306"/>
                  </a:cubicBezTo>
                  <a:cubicBezTo>
                    <a:pt x="23338" y="17306"/>
                    <a:pt x="23373" y="17200"/>
                    <a:pt x="23453" y="17253"/>
                  </a:cubicBezTo>
                  <a:cubicBezTo>
                    <a:pt x="23418" y="17351"/>
                    <a:pt x="23347" y="17298"/>
                    <a:pt x="23312" y="17359"/>
                  </a:cubicBezTo>
                  <a:cubicBezTo>
                    <a:pt x="23303" y="17386"/>
                    <a:pt x="23320" y="17395"/>
                    <a:pt x="23303" y="17430"/>
                  </a:cubicBezTo>
                  <a:cubicBezTo>
                    <a:pt x="23356" y="17483"/>
                    <a:pt x="23382" y="17395"/>
                    <a:pt x="23418" y="17377"/>
                  </a:cubicBezTo>
                  <a:cubicBezTo>
                    <a:pt x="23488" y="17377"/>
                    <a:pt x="23400" y="17474"/>
                    <a:pt x="23400" y="17474"/>
                  </a:cubicBezTo>
                  <a:cubicBezTo>
                    <a:pt x="23382" y="17554"/>
                    <a:pt x="23400" y="17562"/>
                    <a:pt x="23382" y="17615"/>
                  </a:cubicBezTo>
                  <a:cubicBezTo>
                    <a:pt x="23356" y="17677"/>
                    <a:pt x="23320" y="17757"/>
                    <a:pt x="23276" y="17827"/>
                  </a:cubicBezTo>
                  <a:cubicBezTo>
                    <a:pt x="23223" y="17907"/>
                    <a:pt x="23179" y="17986"/>
                    <a:pt x="23135" y="18066"/>
                  </a:cubicBezTo>
                  <a:cubicBezTo>
                    <a:pt x="23117" y="17960"/>
                    <a:pt x="23179" y="17942"/>
                    <a:pt x="23241" y="17827"/>
                  </a:cubicBezTo>
                  <a:cubicBezTo>
                    <a:pt x="23179" y="17801"/>
                    <a:pt x="23144" y="17898"/>
                    <a:pt x="23100" y="17969"/>
                  </a:cubicBezTo>
                  <a:cubicBezTo>
                    <a:pt x="23029" y="17933"/>
                    <a:pt x="22976" y="17977"/>
                    <a:pt x="22923" y="18013"/>
                  </a:cubicBezTo>
                  <a:cubicBezTo>
                    <a:pt x="22914" y="18119"/>
                    <a:pt x="23020" y="17977"/>
                    <a:pt x="23073" y="18066"/>
                  </a:cubicBezTo>
                  <a:cubicBezTo>
                    <a:pt x="23003" y="18233"/>
                    <a:pt x="22879" y="18092"/>
                    <a:pt x="22782" y="18145"/>
                  </a:cubicBezTo>
                  <a:cubicBezTo>
                    <a:pt x="22720" y="18242"/>
                    <a:pt x="22658" y="18295"/>
                    <a:pt x="22588" y="18357"/>
                  </a:cubicBezTo>
                  <a:cubicBezTo>
                    <a:pt x="22561" y="18401"/>
                    <a:pt x="22649" y="18419"/>
                    <a:pt x="22640" y="18463"/>
                  </a:cubicBezTo>
                  <a:cubicBezTo>
                    <a:pt x="22570" y="18613"/>
                    <a:pt x="22473" y="18507"/>
                    <a:pt x="22402" y="18684"/>
                  </a:cubicBezTo>
                  <a:cubicBezTo>
                    <a:pt x="22314" y="18596"/>
                    <a:pt x="22243" y="18710"/>
                    <a:pt x="22155" y="18622"/>
                  </a:cubicBezTo>
                  <a:cubicBezTo>
                    <a:pt x="22278" y="18578"/>
                    <a:pt x="22261" y="18428"/>
                    <a:pt x="22243" y="18348"/>
                  </a:cubicBezTo>
                  <a:cubicBezTo>
                    <a:pt x="22208" y="18339"/>
                    <a:pt x="22190" y="18401"/>
                    <a:pt x="22155" y="18437"/>
                  </a:cubicBezTo>
                  <a:cubicBezTo>
                    <a:pt x="22155" y="18401"/>
                    <a:pt x="22128" y="18375"/>
                    <a:pt x="22084" y="18348"/>
                  </a:cubicBezTo>
                  <a:cubicBezTo>
                    <a:pt x="22120" y="18295"/>
                    <a:pt x="22155" y="18286"/>
                    <a:pt x="22199" y="18322"/>
                  </a:cubicBezTo>
                  <a:cubicBezTo>
                    <a:pt x="22234" y="18286"/>
                    <a:pt x="22155" y="18198"/>
                    <a:pt x="22225" y="18225"/>
                  </a:cubicBezTo>
                  <a:cubicBezTo>
                    <a:pt x="22287" y="18216"/>
                    <a:pt x="22296" y="18242"/>
                    <a:pt x="22243" y="18313"/>
                  </a:cubicBezTo>
                  <a:cubicBezTo>
                    <a:pt x="22314" y="18286"/>
                    <a:pt x="22376" y="18357"/>
                    <a:pt x="22358" y="18419"/>
                  </a:cubicBezTo>
                  <a:cubicBezTo>
                    <a:pt x="22446" y="18428"/>
                    <a:pt x="22376" y="18304"/>
                    <a:pt x="22429" y="18251"/>
                  </a:cubicBezTo>
                  <a:cubicBezTo>
                    <a:pt x="22490" y="18278"/>
                    <a:pt x="22543" y="18269"/>
                    <a:pt x="22605" y="18331"/>
                  </a:cubicBezTo>
                  <a:cubicBezTo>
                    <a:pt x="22658" y="18251"/>
                    <a:pt x="22508" y="18233"/>
                    <a:pt x="22561" y="18154"/>
                  </a:cubicBezTo>
                  <a:cubicBezTo>
                    <a:pt x="22508" y="18110"/>
                    <a:pt x="22482" y="18242"/>
                    <a:pt x="22420" y="18172"/>
                  </a:cubicBezTo>
                  <a:cubicBezTo>
                    <a:pt x="22455" y="18145"/>
                    <a:pt x="22482" y="18022"/>
                    <a:pt x="22526" y="18057"/>
                  </a:cubicBezTo>
                  <a:cubicBezTo>
                    <a:pt x="22517" y="17995"/>
                    <a:pt x="22482" y="17942"/>
                    <a:pt x="22552" y="17863"/>
                  </a:cubicBezTo>
                  <a:cubicBezTo>
                    <a:pt x="22596" y="17951"/>
                    <a:pt x="22676" y="17977"/>
                    <a:pt x="22729" y="17818"/>
                  </a:cubicBezTo>
                  <a:cubicBezTo>
                    <a:pt x="22817" y="17783"/>
                    <a:pt x="22746" y="17924"/>
                    <a:pt x="22844" y="17889"/>
                  </a:cubicBezTo>
                  <a:cubicBezTo>
                    <a:pt x="22835" y="17836"/>
                    <a:pt x="22799" y="17801"/>
                    <a:pt x="22870" y="17730"/>
                  </a:cubicBezTo>
                  <a:cubicBezTo>
                    <a:pt x="22905" y="17757"/>
                    <a:pt x="22923" y="17730"/>
                    <a:pt x="22950" y="17695"/>
                  </a:cubicBezTo>
                  <a:cubicBezTo>
                    <a:pt x="22994" y="17748"/>
                    <a:pt x="23055" y="17827"/>
                    <a:pt x="23135" y="17801"/>
                  </a:cubicBezTo>
                  <a:cubicBezTo>
                    <a:pt x="23144" y="17739"/>
                    <a:pt x="23064" y="17713"/>
                    <a:pt x="23135" y="17624"/>
                  </a:cubicBezTo>
                  <a:cubicBezTo>
                    <a:pt x="23250" y="17642"/>
                    <a:pt x="23135" y="17748"/>
                    <a:pt x="23250" y="17757"/>
                  </a:cubicBezTo>
                  <a:cubicBezTo>
                    <a:pt x="23338" y="17660"/>
                    <a:pt x="23223" y="17651"/>
                    <a:pt x="23214" y="17598"/>
                  </a:cubicBezTo>
                  <a:cubicBezTo>
                    <a:pt x="23250" y="17545"/>
                    <a:pt x="23320" y="17651"/>
                    <a:pt x="23347" y="17518"/>
                  </a:cubicBezTo>
                  <a:cubicBezTo>
                    <a:pt x="23329" y="17492"/>
                    <a:pt x="23259" y="17465"/>
                    <a:pt x="23267" y="17377"/>
                  </a:cubicBezTo>
                  <a:cubicBezTo>
                    <a:pt x="23206" y="17368"/>
                    <a:pt x="23303" y="17474"/>
                    <a:pt x="23206" y="17554"/>
                  </a:cubicBezTo>
                  <a:cubicBezTo>
                    <a:pt x="23170" y="17474"/>
                    <a:pt x="23126" y="17589"/>
                    <a:pt x="23091" y="17598"/>
                  </a:cubicBezTo>
                  <a:cubicBezTo>
                    <a:pt x="23073" y="17607"/>
                    <a:pt x="23047" y="17562"/>
                    <a:pt x="23020" y="17562"/>
                  </a:cubicBezTo>
                  <a:cubicBezTo>
                    <a:pt x="22994" y="17554"/>
                    <a:pt x="22967" y="17615"/>
                    <a:pt x="22923" y="17580"/>
                  </a:cubicBezTo>
                  <a:cubicBezTo>
                    <a:pt x="22923" y="17536"/>
                    <a:pt x="22932" y="17483"/>
                    <a:pt x="22976" y="17430"/>
                  </a:cubicBezTo>
                  <a:cubicBezTo>
                    <a:pt x="23003" y="17456"/>
                    <a:pt x="22985" y="17501"/>
                    <a:pt x="23011" y="17518"/>
                  </a:cubicBezTo>
                  <a:cubicBezTo>
                    <a:pt x="23055" y="17456"/>
                    <a:pt x="23064" y="17403"/>
                    <a:pt x="23038" y="17359"/>
                  </a:cubicBezTo>
                  <a:cubicBezTo>
                    <a:pt x="22923" y="17315"/>
                    <a:pt x="22879" y="17448"/>
                    <a:pt x="22844" y="17562"/>
                  </a:cubicBezTo>
                  <a:cubicBezTo>
                    <a:pt x="22755" y="17554"/>
                    <a:pt x="22835" y="17483"/>
                    <a:pt x="22852" y="17430"/>
                  </a:cubicBezTo>
                  <a:cubicBezTo>
                    <a:pt x="22764" y="17448"/>
                    <a:pt x="22702" y="17448"/>
                    <a:pt x="22685" y="17342"/>
                  </a:cubicBezTo>
                  <a:cubicBezTo>
                    <a:pt x="22658" y="17342"/>
                    <a:pt x="22640" y="17386"/>
                    <a:pt x="22614" y="17368"/>
                  </a:cubicBezTo>
                  <a:cubicBezTo>
                    <a:pt x="22588" y="17439"/>
                    <a:pt x="22649" y="17509"/>
                    <a:pt x="22552" y="17545"/>
                  </a:cubicBezTo>
                  <a:cubicBezTo>
                    <a:pt x="22464" y="17465"/>
                    <a:pt x="22623" y="17271"/>
                    <a:pt x="22693" y="17112"/>
                  </a:cubicBezTo>
                  <a:cubicBezTo>
                    <a:pt x="22729" y="17015"/>
                    <a:pt x="22729" y="16927"/>
                    <a:pt x="22791" y="16856"/>
                  </a:cubicBezTo>
                  <a:cubicBezTo>
                    <a:pt x="22808" y="16865"/>
                    <a:pt x="22791" y="16962"/>
                    <a:pt x="22764" y="16980"/>
                  </a:cubicBezTo>
                  <a:cubicBezTo>
                    <a:pt x="22852" y="16918"/>
                    <a:pt x="22782" y="16874"/>
                    <a:pt x="22817" y="16803"/>
                  </a:cubicBezTo>
                  <a:cubicBezTo>
                    <a:pt x="22835" y="16759"/>
                    <a:pt x="22897" y="16750"/>
                    <a:pt x="22897" y="16750"/>
                  </a:cubicBezTo>
                  <a:cubicBezTo>
                    <a:pt x="22914" y="16697"/>
                    <a:pt x="22879" y="16635"/>
                    <a:pt x="22888" y="16582"/>
                  </a:cubicBezTo>
                  <a:cubicBezTo>
                    <a:pt x="22905" y="16529"/>
                    <a:pt x="22941" y="16529"/>
                    <a:pt x="22967" y="16485"/>
                  </a:cubicBezTo>
                  <a:cubicBezTo>
                    <a:pt x="23003" y="16388"/>
                    <a:pt x="22985" y="16247"/>
                    <a:pt x="23073" y="16211"/>
                  </a:cubicBezTo>
                  <a:cubicBezTo>
                    <a:pt x="23188" y="16282"/>
                    <a:pt x="23197" y="16406"/>
                    <a:pt x="23082" y="16538"/>
                  </a:cubicBezTo>
                  <a:cubicBezTo>
                    <a:pt x="23170" y="16565"/>
                    <a:pt x="23206" y="16441"/>
                    <a:pt x="23250" y="16344"/>
                  </a:cubicBezTo>
                  <a:cubicBezTo>
                    <a:pt x="23259" y="16256"/>
                    <a:pt x="23223" y="16300"/>
                    <a:pt x="23161" y="16273"/>
                  </a:cubicBezTo>
                  <a:cubicBezTo>
                    <a:pt x="23197" y="16220"/>
                    <a:pt x="23197" y="16185"/>
                    <a:pt x="23144" y="16176"/>
                  </a:cubicBezTo>
                  <a:cubicBezTo>
                    <a:pt x="23161" y="16123"/>
                    <a:pt x="23232" y="16044"/>
                    <a:pt x="23144" y="16044"/>
                  </a:cubicBezTo>
                  <a:cubicBezTo>
                    <a:pt x="23100" y="16026"/>
                    <a:pt x="23144" y="16158"/>
                    <a:pt x="23064" y="16167"/>
                  </a:cubicBezTo>
                  <a:cubicBezTo>
                    <a:pt x="23055" y="16017"/>
                    <a:pt x="23170" y="15885"/>
                    <a:pt x="23197" y="15717"/>
                  </a:cubicBezTo>
                  <a:cubicBezTo>
                    <a:pt x="23206" y="15682"/>
                    <a:pt x="23179" y="15638"/>
                    <a:pt x="23188" y="15593"/>
                  </a:cubicBezTo>
                  <a:cubicBezTo>
                    <a:pt x="23214" y="15461"/>
                    <a:pt x="23259" y="15293"/>
                    <a:pt x="23285" y="15161"/>
                  </a:cubicBezTo>
                  <a:cubicBezTo>
                    <a:pt x="23312" y="15055"/>
                    <a:pt x="23329" y="14940"/>
                    <a:pt x="23356" y="14843"/>
                  </a:cubicBezTo>
                  <a:cubicBezTo>
                    <a:pt x="23373" y="14737"/>
                    <a:pt x="23400" y="14640"/>
                    <a:pt x="23426" y="14569"/>
                  </a:cubicBezTo>
                  <a:cubicBezTo>
                    <a:pt x="23426" y="14569"/>
                    <a:pt x="23470" y="14587"/>
                    <a:pt x="23470" y="14578"/>
                  </a:cubicBezTo>
                  <a:cubicBezTo>
                    <a:pt x="23506" y="14560"/>
                    <a:pt x="23435" y="14498"/>
                    <a:pt x="23470" y="14463"/>
                  </a:cubicBezTo>
                  <a:cubicBezTo>
                    <a:pt x="23629" y="14551"/>
                    <a:pt x="23426" y="14393"/>
                    <a:pt x="23497" y="14260"/>
                  </a:cubicBezTo>
                  <a:cubicBezTo>
                    <a:pt x="23497" y="14225"/>
                    <a:pt x="23453" y="14234"/>
                    <a:pt x="23426" y="14225"/>
                  </a:cubicBezTo>
                  <a:cubicBezTo>
                    <a:pt x="23444" y="14110"/>
                    <a:pt x="23426" y="13942"/>
                    <a:pt x="23515" y="13916"/>
                  </a:cubicBezTo>
                  <a:cubicBezTo>
                    <a:pt x="23532" y="13827"/>
                    <a:pt x="23435" y="13845"/>
                    <a:pt x="23470" y="13739"/>
                  </a:cubicBezTo>
                  <a:cubicBezTo>
                    <a:pt x="23568" y="13721"/>
                    <a:pt x="23603" y="13766"/>
                    <a:pt x="23568" y="13863"/>
                  </a:cubicBezTo>
                  <a:cubicBezTo>
                    <a:pt x="23647" y="13872"/>
                    <a:pt x="23665" y="13783"/>
                    <a:pt x="23665" y="13695"/>
                  </a:cubicBezTo>
                  <a:cubicBezTo>
                    <a:pt x="23576" y="13669"/>
                    <a:pt x="23568" y="13713"/>
                    <a:pt x="23506" y="13713"/>
                  </a:cubicBezTo>
                  <a:cubicBezTo>
                    <a:pt x="23479" y="13033"/>
                    <a:pt x="23400" y="12362"/>
                    <a:pt x="23206" y="11717"/>
                  </a:cubicBezTo>
                  <a:cubicBezTo>
                    <a:pt x="23108" y="11399"/>
                    <a:pt x="22976" y="11090"/>
                    <a:pt x="22835" y="10790"/>
                  </a:cubicBezTo>
                  <a:cubicBezTo>
                    <a:pt x="22755" y="10640"/>
                    <a:pt x="22667" y="10490"/>
                    <a:pt x="22588" y="10331"/>
                  </a:cubicBezTo>
                  <a:cubicBezTo>
                    <a:pt x="22499" y="10190"/>
                    <a:pt x="22411" y="10039"/>
                    <a:pt x="22314" y="9889"/>
                  </a:cubicBezTo>
                  <a:cubicBezTo>
                    <a:pt x="22252" y="9792"/>
                    <a:pt x="22190" y="9704"/>
                    <a:pt x="22137" y="9616"/>
                  </a:cubicBezTo>
                  <a:cubicBezTo>
                    <a:pt x="22075" y="9536"/>
                    <a:pt x="22014" y="9448"/>
                    <a:pt x="21952" y="9342"/>
                  </a:cubicBezTo>
                  <a:cubicBezTo>
                    <a:pt x="21925" y="9307"/>
                    <a:pt x="21899" y="9315"/>
                    <a:pt x="21881" y="9289"/>
                  </a:cubicBezTo>
                  <a:cubicBezTo>
                    <a:pt x="21828" y="9201"/>
                    <a:pt x="21731" y="9033"/>
                    <a:pt x="21625" y="8883"/>
                  </a:cubicBezTo>
                  <a:cubicBezTo>
                    <a:pt x="21563" y="8803"/>
                    <a:pt x="21475" y="8750"/>
                    <a:pt x="21422" y="8653"/>
                  </a:cubicBezTo>
                  <a:cubicBezTo>
                    <a:pt x="21351" y="8530"/>
                    <a:pt x="21095" y="8185"/>
                    <a:pt x="20919" y="8017"/>
                  </a:cubicBezTo>
                  <a:cubicBezTo>
                    <a:pt x="20822" y="7911"/>
                    <a:pt x="20645" y="7832"/>
                    <a:pt x="20592" y="7620"/>
                  </a:cubicBezTo>
                  <a:cubicBezTo>
                    <a:pt x="20468" y="7514"/>
                    <a:pt x="20371" y="7444"/>
                    <a:pt x="20345" y="7311"/>
                  </a:cubicBezTo>
                  <a:cubicBezTo>
                    <a:pt x="20336" y="7346"/>
                    <a:pt x="20362" y="7382"/>
                    <a:pt x="20318" y="7408"/>
                  </a:cubicBezTo>
                  <a:cubicBezTo>
                    <a:pt x="20203" y="7214"/>
                    <a:pt x="20053" y="7117"/>
                    <a:pt x="19886" y="6905"/>
                  </a:cubicBezTo>
                  <a:cubicBezTo>
                    <a:pt x="19921" y="6887"/>
                    <a:pt x="19956" y="6914"/>
                    <a:pt x="19992" y="6896"/>
                  </a:cubicBezTo>
                  <a:cubicBezTo>
                    <a:pt x="19930" y="6781"/>
                    <a:pt x="19868" y="6896"/>
                    <a:pt x="19806" y="6852"/>
                  </a:cubicBezTo>
                  <a:cubicBezTo>
                    <a:pt x="19762" y="6790"/>
                    <a:pt x="19886" y="6764"/>
                    <a:pt x="19912" y="6764"/>
                  </a:cubicBezTo>
                  <a:cubicBezTo>
                    <a:pt x="19841" y="6711"/>
                    <a:pt x="19771" y="6711"/>
                    <a:pt x="19709" y="6658"/>
                  </a:cubicBezTo>
                  <a:cubicBezTo>
                    <a:pt x="19674" y="6561"/>
                    <a:pt x="19603" y="6534"/>
                    <a:pt x="19532" y="6455"/>
                  </a:cubicBezTo>
                  <a:cubicBezTo>
                    <a:pt x="19488" y="6410"/>
                    <a:pt x="19479" y="6357"/>
                    <a:pt x="19444" y="6313"/>
                  </a:cubicBezTo>
                  <a:cubicBezTo>
                    <a:pt x="19391" y="6260"/>
                    <a:pt x="19250" y="6225"/>
                    <a:pt x="19170" y="6075"/>
                  </a:cubicBezTo>
                  <a:cubicBezTo>
                    <a:pt x="19144" y="6040"/>
                    <a:pt x="19153" y="5987"/>
                    <a:pt x="19144" y="5969"/>
                  </a:cubicBezTo>
                  <a:cubicBezTo>
                    <a:pt x="19117" y="5925"/>
                    <a:pt x="19020" y="5969"/>
                    <a:pt x="19047" y="5854"/>
                  </a:cubicBezTo>
                  <a:cubicBezTo>
                    <a:pt x="18967" y="5792"/>
                    <a:pt x="18747" y="5660"/>
                    <a:pt x="18641" y="5563"/>
                  </a:cubicBezTo>
                  <a:cubicBezTo>
                    <a:pt x="18596" y="5519"/>
                    <a:pt x="18588" y="5457"/>
                    <a:pt x="18579" y="5448"/>
                  </a:cubicBezTo>
                  <a:cubicBezTo>
                    <a:pt x="18543" y="5404"/>
                    <a:pt x="18517" y="5422"/>
                    <a:pt x="18482" y="5377"/>
                  </a:cubicBezTo>
                  <a:cubicBezTo>
                    <a:pt x="18438" y="5324"/>
                    <a:pt x="18473" y="5298"/>
                    <a:pt x="18455" y="5271"/>
                  </a:cubicBezTo>
                  <a:cubicBezTo>
                    <a:pt x="18455" y="5263"/>
                    <a:pt x="18402" y="5245"/>
                    <a:pt x="18376" y="5218"/>
                  </a:cubicBezTo>
                  <a:cubicBezTo>
                    <a:pt x="18296" y="5121"/>
                    <a:pt x="18190" y="4945"/>
                    <a:pt x="18102" y="4874"/>
                  </a:cubicBezTo>
                  <a:cubicBezTo>
                    <a:pt x="18058" y="4839"/>
                    <a:pt x="18005" y="4839"/>
                    <a:pt x="17961" y="4795"/>
                  </a:cubicBezTo>
                  <a:cubicBezTo>
                    <a:pt x="17961" y="4768"/>
                    <a:pt x="17952" y="4733"/>
                    <a:pt x="17934" y="4697"/>
                  </a:cubicBezTo>
                  <a:cubicBezTo>
                    <a:pt x="17855" y="4689"/>
                    <a:pt x="17793" y="4592"/>
                    <a:pt x="17731" y="4521"/>
                  </a:cubicBezTo>
                  <a:cubicBezTo>
                    <a:pt x="17687" y="4477"/>
                    <a:pt x="17599" y="4459"/>
                    <a:pt x="17546" y="4415"/>
                  </a:cubicBezTo>
                  <a:cubicBezTo>
                    <a:pt x="17510" y="4380"/>
                    <a:pt x="17528" y="4344"/>
                    <a:pt x="17484" y="4309"/>
                  </a:cubicBezTo>
                  <a:cubicBezTo>
                    <a:pt x="17404" y="4247"/>
                    <a:pt x="17316" y="4177"/>
                    <a:pt x="17219" y="4106"/>
                  </a:cubicBezTo>
                  <a:cubicBezTo>
                    <a:pt x="17131" y="4035"/>
                    <a:pt x="17034" y="3956"/>
                    <a:pt x="16945" y="3894"/>
                  </a:cubicBezTo>
                  <a:cubicBezTo>
                    <a:pt x="16910" y="3867"/>
                    <a:pt x="16928" y="3841"/>
                    <a:pt x="16901" y="3823"/>
                  </a:cubicBezTo>
                  <a:cubicBezTo>
                    <a:pt x="16742" y="3700"/>
                    <a:pt x="16574" y="3629"/>
                    <a:pt x="16477" y="3550"/>
                  </a:cubicBezTo>
                  <a:cubicBezTo>
                    <a:pt x="16433" y="3505"/>
                    <a:pt x="16468" y="3497"/>
                    <a:pt x="16442" y="3452"/>
                  </a:cubicBezTo>
                  <a:cubicBezTo>
                    <a:pt x="16310" y="3373"/>
                    <a:pt x="16177" y="3320"/>
                    <a:pt x="16036" y="3232"/>
                  </a:cubicBezTo>
                  <a:cubicBezTo>
                    <a:pt x="16036" y="3196"/>
                    <a:pt x="15992" y="3170"/>
                    <a:pt x="16027" y="3135"/>
                  </a:cubicBezTo>
                  <a:cubicBezTo>
                    <a:pt x="16000" y="3117"/>
                    <a:pt x="15983" y="3161"/>
                    <a:pt x="15965" y="3188"/>
                  </a:cubicBezTo>
                  <a:cubicBezTo>
                    <a:pt x="15886" y="3126"/>
                    <a:pt x="15806" y="3108"/>
                    <a:pt x="15736" y="3082"/>
                  </a:cubicBezTo>
                  <a:cubicBezTo>
                    <a:pt x="15665" y="3055"/>
                    <a:pt x="15603" y="3029"/>
                    <a:pt x="15568" y="2940"/>
                  </a:cubicBezTo>
                  <a:cubicBezTo>
                    <a:pt x="15471" y="2905"/>
                    <a:pt x="15480" y="2896"/>
                    <a:pt x="15356" y="2852"/>
                  </a:cubicBezTo>
                  <a:cubicBezTo>
                    <a:pt x="15347" y="2808"/>
                    <a:pt x="15312" y="2773"/>
                    <a:pt x="15374" y="2711"/>
                  </a:cubicBezTo>
                  <a:cubicBezTo>
                    <a:pt x="15259" y="2649"/>
                    <a:pt x="15312" y="2746"/>
                    <a:pt x="15241" y="2764"/>
                  </a:cubicBezTo>
                  <a:cubicBezTo>
                    <a:pt x="15117" y="2728"/>
                    <a:pt x="15153" y="2640"/>
                    <a:pt x="15038" y="2605"/>
                  </a:cubicBezTo>
                  <a:cubicBezTo>
                    <a:pt x="14985" y="2578"/>
                    <a:pt x="14976" y="2675"/>
                    <a:pt x="14941" y="2675"/>
                  </a:cubicBezTo>
                  <a:cubicBezTo>
                    <a:pt x="14826" y="2561"/>
                    <a:pt x="14614" y="2561"/>
                    <a:pt x="14438" y="2464"/>
                  </a:cubicBezTo>
                  <a:cubicBezTo>
                    <a:pt x="14385" y="2437"/>
                    <a:pt x="14332" y="2366"/>
                    <a:pt x="14270" y="2349"/>
                  </a:cubicBezTo>
                  <a:cubicBezTo>
                    <a:pt x="14102" y="2287"/>
                    <a:pt x="13775" y="2296"/>
                    <a:pt x="13696" y="2154"/>
                  </a:cubicBezTo>
                  <a:cubicBezTo>
                    <a:pt x="13669" y="2172"/>
                    <a:pt x="13643" y="2190"/>
                    <a:pt x="13625" y="2225"/>
                  </a:cubicBezTo>
                  <a:cubicBezTo>
                    <a:pt x="13457" y="2119"/>
                    <a:pt x="13325" y="2216"/>
                    <a:pt x="13122" y="2119"/>
                  </a:cubicBezTo>
                  <a:cubicBezTo>
                    <a:pt x="13060" y="2234"/>
                    <a:pt x="13007" y="2154"/>
                    <a:pt x="12884" y="2172"/>
                  </a:cubicBezTo>
                  <a:cubicBezTo>
                    <a:pt x="12875" y="2199"/>
                    <a:pt x="12919" y="2252"/>
                    <a:pt x="12928" y="2252"/>
                  </a:cubicBezTo>
                  <a:cubicBezTo>
                    <a:pt x="12963" y="2260"/>
                    <a:pt x="12990" y="2216"/>
                    <a:pt x="13025" y="2216"/>
                  </a:cubicBezTo>
                  <a:cubicBezTo>
                    <a:pt x="13069" y="2216"/>
                    <a:pt x="13069" y="2260"/>
                    <a:pt x="13104" y="2252"/>
                  </a:cubicBezTo>
                  <a:cubicBezTo>
                    <a:pt x="13140" y="2252"/>
                    <a:pt x="13184" y="2216"/>
                    <a:pt x="13219" y="2216"/>
                  </a:cubicBezTo>
                  <a:cubicBezTo>
                    <a:pt x="13281" y="2225"/>
                    <a:pt x="13316" y="2260"/>
                    <a:pt x="13378" y="2278"/>
                  </a:cubicBezTo>
                  <a:cubicBezTo>
                    <a:pt x="13449" y="2296"/>
                    <a:pt x="13546" y="2278"/>
                    <a:pt x="13652" y="2340"/>
                  </a:cubicBezTo>
                  <a:cubicBezTo>
                    <a:pt x="13687" y="2349"/>
                    <a:pt x="13714" y="2402"/>
                    <a:pt x="13722" y="2402"/>
                  </a:cubicBezTo>
                  <a:cubicBezTo>
                    <a:pt x="13749" y="2411"/>
                    <a:pt x="13846" y="2402"/>
                    <a:pt x="13917" y="2437"/>
                  </a:cubicBezTo>
                  <a:cubicBezTo>
                    <a:pt x="14005" y="2464"/>
                    <a:pt x="14023" y="2464"/>
                    <a:pt x="14129" y="2499"/>
                  </a:cubicBezTo>
                  <a:cubicBezTo>
                    <a:pt x="14173" y="2517"/>
                    <a:pt x="14235" y="2534"/>
                    <a:pt x="14296" y="2561"/>
                  </a:cubicBezTo>
                  <a:cubicBezTo>
                    <a:pt x="14358" y="2578"/>
                    <a:pt x="14420" y="2605"/>
                    <a:pt x="14499" y="2631"/>
                  </a:cubicBezTo>
                  <a:cubicBezTo>
                    <a:pt x="14491" y="2675"/>
                    <a:pt x="14455" y="2667"/>
                    <a:pt x="14438" y="2693"/>
                  </a:cubicBezTo>
                  <a:cubicBezTo>
                    <a:pt x="14517" y="2728"/>
                    <a:pt x="14614" y="2746"/>
                    <a:pt x="14561" y="2826"/>
                  </a:cubicBezTo>
                  <a:cubicBezTo>
                    <a:pt x="14597" y="2834"/>
                    <a:pt x="14605" y="2790"/>
                    <a:pt x="14623" y="2764"/>
                  </a:cubicBezTo>
                  <a:cubicBezTo>
                    <a:pt x="14650" y="2711"/>
                    <a:pt x="14535" y="2720"/>
                    <a:pt x="14499" y="2693"/>
                  </a:cubicBezTo>
                  <a:cubicBezTo>
                    <a:pt x="14561" y="2658"/>
                    <a:pt x="14632" y="2667"/>
                    <a:pt x="14702" y="2702"/>
                  </a:cubicBezTo>
                  <a:cubicBezTo>
                    <a:pt x="14773" y="2728"/>
                    <a:pt x="14844" y="2781"/>
                    <a:pt x="14897" y="2834"/>
                  </a:cubicBezTo>
                  <a:cubicBezTo>
                    <a:pt x="14941" y="2896"/>
                    <a:pt x="15020" y="2773"/>
                    <a:pt x="15003" y="2852"/>
                  </a:cubicBezTo>
                  <a:cubicBezTo>
                    <a:pt x="15038" y="2932"/>
                    <a:pt x="14976" y="2896"/>
                    <a:pt x="14923" y="2905"/>
                  </a:cubicBezTo>
                  <a:cubicBezTo>
                    <a:pt x="14888" y="2905"/>
                    <a:pt x="14906" y="2958"/>
                    <a:pt x="14853" y="2932"/>
                  </a:cubicBezTo>
                  <a:cubicBezTo>
                    <a:pt x="14826" y="2914"/>
                    <a:pt x="14835" y="2887"/>
                    <a:pt x="14808" y="2879"/>
                  </a:cubicBezTo>
                  <a:cubicBezTo>
                    <a:pt x="14826" y="2852"/>
                    <a:pt x="14861" y="2879"/>
                    <a:pt x="14897" y="2896"/>
                  </a:cubicBezTo>
                  <a:cubicBezTo>
                    <a:pt x="14844" y="2790"/>
                    <a:pt x="14729" y="2826"/>
                    <a:pt x="14658" y="2755"/>
                  </a:cubicBezTo>
                  <a:cubicBezTo>
                    <a:pt x="14605" y="2817"/>
                    <a:pt x="14658" y="2834"/>
                    <a:pt x="14702" y="2852"/>
                  </a:cubicBezTo>
                  <a:cubicBezTo>
                    <a:pt x="14755" y="2879"/>
                    <a:pt x="14800" y="2905"/>
                    <a:pt x="14747" y="2967"/>
                  </a:cubicBezTo>
                  <a:cubicBezTo>
                    <a:pt x="14897" y="2993"/>
                    <a:pt x="14994" y="2905"/>
                    <a:pt x="15135" y="3037"/>
                  </a:cubicBezTo>
                  <a:cubicBezTo>
                    <a:pt x="15223" y="2949"/>
                    <a:pt x="15029" y="2949"/>
                    <a:pt x="15091" y="2870"/>
                  </a:cubicBezTo>
                  <a:cubicBezTo>
                    <a:pt x="15215" y="2914"/>
                    <a:pt x="15312" y="2984"/>
                    <a:pt x="15338" y="3055"/>
                  </a:cubicBezTo>
                  <a:cubicBezTo>
                    <a:pt x="15276" y="3064"/>
                    <a:pt x="15144" y="2993"/>
                    <a:pt x="15179" y="3117"/>
                  </a:cubicBezTo>
                  <a:cubicBezTo>
                    <a:pt x="15232" y="3135"/>
                    <a:pt x="15250" y="3037"/>
                    <a:pt x="15312" y="3108"/>
                  </a:cubicBezTo>
                  <a:cubicBezTo>
                    <a:pt x="15223" y="3223"/>
                    <a:pt x="15427" y="3276"/>
                    <a:pt x="15497" y="3241"/>
                  </a:cubicBezTo>
                  <a:cubicBezTo>
                    <a:pt x="15497" y="3188"/>
                    <a:pt x="15444" y="3143"/>
                    <a:pt x="15374" y="3108"/>
                  </a:cubicBezTo>
                  <a:cubicBezTo>
                    <a:pt x="15453" y="3029"/>
                    <a:pt x="15515" y="3161"/>
                    <a:pt x="15585" y="3196"/>
                  </a:cubicBezTo>
                  <a:cubicBezTo>
                    <a:pt x="15471" y="3258"/>
                    <a:pt x="15577" y="3311"/>
                    <a:pt x="15594" y="3391"/>
                  </a:cubicBezTo>
                  <a:cubicBezTo>
                    <a:pt x="15674" y="3320"/>
                    <a:pt x="15559" y="3258"/>
                    <a:pt x="15656" y="3241"/>
                  </a:cubicBezTo>
                  <a:cubicBezTo>
                    <a:pt x="15709" y="3294"/>
                    <a:pt x="15656" y="3373"/>
                    <a:pt x="15736" y="3426"/>
                  </a:cubicBezTo>
                  <a:cubicBezTo>
                    <a:pt x="15815" y="3452"/>
                    <a:pt x="15718" y="3364"/>
                    <a:pt x="15718" y="3347"/>
                  </a:cubicBezTo>
                  <a:cubicBezTo>
                    <a:pt x="15983" y="3444"/>
                    <a:pt x="16310" y="3682"/>
                    <a:pt x="16592" y="3920"/>
                  </a:cubicBezTo>
                  <a:cubicBezTo>
                    <a:pt x="16619" y="3938"/>
                    <a:pt x="16672" y="4071"/>
                    <a:pt x="16769" y="4026"/>
                  </a:cubicBezTo>
                  <a:cubicBezTo>
                    <a:pt x="16866" y="4150"/>
                    <a:pt x="17095" y="4371"/>
                    <a:pt x="17193" y="4450"/>
                  </a:cubicBezTo>
                  <a:cubicBezTo>
                    <a:pt x="17104" y="4486"/>
                    <a:pt x="17016" y="4353"/>
                    <a:pt x="16928" y="4274"/>
                  </a:cubicBezTo>
                  <a:cubicBezTo>
                    <a:pt x="16795" y="4159"/>
                    <a:pt x="16680" y="4044"/>
                    <a:pt x="16566" y="4000"/>
                  </a:cubicBezTo>
                  <a:cubicBezTo>
                    <a:pt x="16513" y="4071"/>
                    <a:pt x="16583" y="4097"/>
                    <a:pt x="16486" y="4132"/>
                  </a:cubicBezTo>
                  <a:cubicBezTo>
                    <a:pt x="16583" y="4185"/>
                    <a:pt x="16566" y="4265"/>
                    <a:pt x="16636" y="4265"/>
                  </a:cubicBezTo>
                  <a:cubicBezTo>
                    <a:pt x="16619" y="4229"/>
                    <a:pt x="16610" y="4203"/>
                    <a:pt x="16566" y="4132"/>
                  </a:cubicBezTo>
                  <a:cubicBezTo>
                    <a:pt x="16698" y="4071"/>
                    <a:pt x="16680" y="4256"/>
                    <a:pt x="16778" y="4309"/>
                  </a:cubicBezTo>
                  <a:cubicBezTo>
                    <a:pt x="16830" y="4274"/>
                    <a:pt x="16672" y="4238"/>
                    <a:pt x="16769" y="4194"/>
                  </a:cubicBezTo>
                  <a:cubicBezTo>
                    <a:pt x="16892" y="4300"/>
                    <a:pt x="17016" y="4433"/>
                    <a:pt x="17157" y="4565"/>
                  </a:cubicBezTo>
                  <a:cubicBezTo>
                    <a:pt x="17298" y="4689"/>
                    <a:pt x="17431" y="4839"/>
                    <a:pt x="17572" y="4980"/>
                  </a:cubicBezTo>
                  <a:cubicBezTo>
                    <a:pt x="17713" y="5130"/>
                    <a:pt x="17846" y="5280"/>
                    <a:pt x="17978" y="5430"/>
                  </a:cubicBezTo>
                  <a:cubicBezTo>
                    <a:pt x="18120" y="5580"/>
                    <a:pt x="18261" y="5731"/>
                    <a:pt x="18385" y="5872"/>
                  </a:cubicBezTo>
                  <a:cubicBezTo>
                    <a:pt x="18420" y="5907"/>
                    <a:pt x="18429" y="5969"/>
                    <a:pt x="18464" y="6004"/>
                  </a:cubicBezTo>
                  <a:cubicBezTo>
                    <a:pt x="18508" y="6057"/>
                    <a:pt x="18570" y="6075"/>
                    <a:pt x="18605" y="6128"/>
                  </a:cubicBezTo>
                  <a:cubicBezTo>
                    <a:pt x="18667" y="6207"/>
                    <a:pt x="18658" y="6375"/>
                    <a:pt x="18791" y="6375"/>
                  </a:cubicBezTo>
                  <a:cubicBezTo>
                    <a:pt x="18747" y="6419"/>
                    <a:pt x="18844" y="6490"/>
                    <a:pt x="18826" y="6543"/>
                  </a:cubicBezTo>
                  <a:cubicBezTo>
                    <a:pt x="18861" y="6561"/>
                    <a:pt x="18888" y="6525"/>
                    <a:pt x="18870" y="6508"/>
                  </a:cubicBezTo>
                  <a:cubicBezTo>
                    <a:pt x="19329" y="6817"/>
                    <a:pt x="19585" y="7373"/>
                    <a:pt x="19939" y="7620"/>
                  </a:cubicBezTo>
                  <a:cubicBezTo>
                    <a:pt x="19956" y="7655"/>
                    <a:pt x="19921" y="7629"/>
                    <a:pt x="19894" y="7655"/>
                  </a:cubicBezTo>
                  <a:cubicBezTo>
                    <a:pt x="19992" y="7708"/>
                    <a:pt x="20080" y="7779"/>
                    <a:pt x="20168" y="7894"/>
                  </a:cubicBezTo>
                  <a:cubicBezTo>
                    <a:pt x="20115" y="7938"/>
                    <a:pt x="20062" y="7832"/>
                    <a:pt x="20009" y="7867"/>
                  </a:cubicBezTo>
                  <a:cubicBezTo>
                    <a:pt x="20071" y="7947"/>
                    <a:pt x="20230" y="7982"/>
                    <a:pt x="20221" y="8079"/>
                  </a:cubicBezTo>
                  <a:cubicBezTo>
                    <a:pt x="20133" y="8159"/>
                    <a:pt x="20159" y="7964"/>
                    <a:pt x="20062" y="8017"/>
                  </a:cubicBezTo>
                  <a:cubicBezTo>
                    <a:pt x="19992" y="7956"/>
                    <a:pt x="20036" y="7911"/>
                    <a:pt x="19947" y="7841"/>
                  </a:cubicBezTo>
                  <a:cubicBezTo>
                    <a:pt x="19930" y="7823"/>
                    <a:pt x="19912" y="7832"/>
                    <a:pt x="19894" y="7814"/>
                  </a:cubicBezTo>
                  <a:cubicBezTo>
                    <a:pt x="19841" y="7841"/>
                    <a:pt x="19824" y="7885"/>
                    <a:pt x="19850" y="7929"/>
                  </a:cubicBezTo>
                  <a:cubicBezTo>
                    <a:pt x="19762" y="7876"/>
                    <a:pt x="19665" y="7938"/>
                    <a:pt x="19630" y="7956"/>
                  </a:cubicBezTo>
                  <a:cubicBezTo>
                    <a:pt x="19585" y="8053"/>
                    <a:pt x="19744" y="8088"/>
                    <a:pt x="19744" y="8168"/>
                  </a:cubicBezTo>
                  <a:cubicBezTo>
                    <a:pt x="19691" y="8238"/>
                    <a:pt x="19665" y="8115"/>
                    <a:pt x="19647" y="8097"/>
                  </a:cubicBezTo>
                  <a:cubicBezTo>
                    <a:pt x="19621" y="8070"/>
                    <a:pt x="19594" y="8115"/>
                    <a:pt x="19585" y="8106"/>
                  </a:cubicBezTo>
                  <a:cubicBezTo>
                    <a:pt x="19515" y="8053"/>
                    <a:pt x="19453" y="7964"/>
                    <a:pt x="19356" y="7876"/>
                  </a:cubicBezTo>
                  <a:cubicBezTo>
                    <a:pt x="19356" y="7806"/>
                    <a:pt x="19471" y="7708"/>
                    <a:pt x="19532" y="7761"/>
                  </a:cubicBezTo>
                  <a:cubicBezTo>
                    <a:pt x="19594" y="7744"/>
                    <a:pt x="19550" y="7602"/>
                    <a:pt x="19497" y="7638"/>
                  </a:cubicBezTo>
                  <a:cubicBezTo>
                    <a:pt x="19471" y="7541"/>
                    <a:pt x="19603" y="7629"/>
                    <a:pt x="19638" y="7594"/>
                  </a:cubicBezTo>
                  <a:cubicBezTo>
                    <a:pt x="19603" y="7541"/>
                    <a:pt x="19559" y="7541"/>
                    <a:pt x="19515" y="7576"/>
                  </a:cubicBezTo>
                  <a:cubicBezTo>
                    <a:pt x="19444" y="7514"/>
                    <a:pt x="19532" y="7479"/>
                    <a:pt x="19444" y="7408"/>
                  </a:cubicBezTo>
                  <a:cubicBezTo>
                    <a:pt x="19559" y="7382"/>
                    <a:pt x="19541" y="7576"/>
                    <a:pt x="19656" y="7541"/>
                  </a:cubicBezTo>
                  <a:cubicBezTo>
                    <a:pt x="19727" y="7620"/>
                    <a:pt x="19718" y="7788"/>
                    <a:pt x="19850" y="7806"/>
                  </a:cubicBezTo>
                  <a:cubicBezTo>
                    <a:pt x="19965" y="7761"/>
                    <a:pt x="19700" y="7620"/>
                    <a:pt x="19859" y="7647"/>
                  </a:cubicBezTo>
                  <a:cubicBezTo>
                    <a:pt x="19727" y="7594"/>
                    <a:pt x="19718" y="7488"/>
                    <a:pt x="19603" y="7470"/>
                  </a:cubicBezTo>
                  <a:cubicBezTo>
                    <a:pt x="19568" y="7417"/>
                    <a:pt x="19524" y="7364"/>
                    <a:pt x="19585" y="7329"/>
                  </a:cubicBezTo>
                  <a:cubicBezTo>
                    <a:pt x="19444" y="7285"/>
                    <a:pt x="19312" y="7055"/>
                    <a:pt x="19188" y="6870"/>
                  </a:cubicBezTo>
                  <a:cubicBezTo>
                    <a:pt x="19064" y="6825"/>
                    <a:pt x="18932" y="6728"/>
                    <a:pt x="18905" y="6631"/>
                  </a:cubicBezTo>
                  <a:cubicBezTo>
                    <a:pt x="18826" y="6587"/>
                    <a:pt x="18747" y="6569"/>
                    <a:pt x="18667" y="6481"/>
                  </a:cubicBezTo>
                  <a:cubicBezTo>
                    <a:pt x="18694" y="6446"/>
                    <a:pt x="18729" y="6472"/>
                    <a:pt x="18764" y="6428"/>
                  </a:cubicBezTo>
                  <a:cubicBezTo>
                    <a:pt x="18720" y="6366"/>
                    <a:pt x="18667" y="6410"/>
                    <a:pt x="18623" y="6393"/>
                  </a:cubicBezTo>
                  <a:cubicBezTo>
                    <a:pt x="18552" y="6322"/>
                    <a:pt x="18473" y="6190"/>
                    <a:pt x="18402" y="6181"/>
                  </a:cubicBezTo>
                  <a:cubicBezTo>
                    <a:pt x="18385" y="6216"/>
                    <a:pt x="18411" y="6260"/>
                    <a:pt x="18446" y="6304"/>
                  </a:cubicBezTo>
                  <a:cubicBezTo>
                    <a:pt x="18367" y="6296"/>
                    <a:pt x="18296" y="6172"/>
                    <a:pt x="18217" y="6172"/>
                  </a:cubicBezTo>
                  <a:cubicBezTo>
                    <a:pt x="18128" y="6066"/>
                    <a:pt x="18173" y="5978"/>
                    <a:pt x="18093" y="5872"/>
                  </a:cubicBezTo>
                  <a:cubicBezTo>
                    <a:pt x="18058" y="5845"/>
                    <a:pt x="18075" y="5907"/>
                    <a:pt x="18040" y="5925"/>
                  </a:cubicBezTo>
                  <a:cubicBezTo>
                    <a:pt x="17943" y="5828"/>
                    <a:pt x="17978" y="5757"/>
                    <a:pt x="17872" y="5660"/>
                  </a:cubicBezTo>
                  <a:cubicBezTo>
                    <a:pt x="17846" y="5651"/>
                    <a:pt x="17811" y="5678"/>
                    <a:pt x="17775" y="5625"/>
                  </a:cubicBezTo>
                  <a:cubicBezTo>
                    <a:pt x="17740" y="5651"/>
                    <a:pt x="17758" y="5678"/>
                    <a:pt x="17775" y="5704"/>
                  </a:cubicBezTo>
                  <a:cubicBezTo>
                    <a:pt x="17678" y="5669"/>
                    <a:pt x="17652" y="5598"/>
                    <a:pt x="17643" y="5519"/>
                  </a:cubicBezTo>
                  <a:cubicBezTo>
                    <a:pt x="17590" y="5483"/>
                    <a:pt x="17634" y="5572"/>
                    <a:pt x="17563" y="5554"/>
                  </a:cubicBezTo>
                  <a:cubicBezTo>
                    <a:pt x="17519" y="5474"/>
                    <a:pt x="17669" y="5404"/>
                    <a:pt x="17528" y="5316"/>
                  </a:cubicBezTo>
                  <a:cubicBezTo>
                    <a:pt x="17519" y="5351"/>
                    <a:pt x="17555" y="5386"/>
                    <a:pt x="17510" y="5413"/>
                  </a:cubicBezTo>
                  <a:cubicBezTo>
                    <a:pt x="17475" y="5307"/>
                    <a:pt x="17396" y="5377"/>
                    <a:pt x="17378" y="5307"/>
                  </a:cubicBezTo>
                  <a:cubicBezTo>
                    <a:pt x="17378" y="5316"/>
                    <a:pt x="17449" y="5280"/>
                    <a:pt x="17431" y="5254"/>
                  </a:cubicBezTo>
                  <a:cubicBezTo>
                    <a:pt x="17422" y="5227"/>
                    <a:pt x="17334" y="5236"/>
                    <a:pt x="17378" y="5263"/>
                  </a:cubicBezTo>
                  <a:cubicBezTo>
                    <a:pt x="17325" y="5324"/>
                    <a:pt x="17281" y="5148"/>
                    <a:pt x="17237" y="5201"/>
                  </a:cubicBezTo>
                  <a:cubicBezTo>
                    <a:pt x="17210" y="5280"/>
                    <a:pt x="17440" y="5369"/>
                    <a:pt x="17316" y="5439"/>
                  </a:cubicBezTo>
                  <a:cubicBezTo>
                    <a:pt x="17351" y="5457"/>
                    <a:pt x="17378" y="5413"/>
                    <a:pt x="17413" y="5386"/>
                  </a:cubicBezTo>
                  <a:close/>
                  <a:moveTo>
                    <a:pt x="19471" y="7973"/>
                  </a:moveTo>
                  <a:cubicBezTo>
                    <a:pt x="19524" y="7911"/>
                    <a:pt x="19577" y="7850"/>
                    <a:pt x="19515" y="7779"/>
                  </a:cubicBezTo>
                  <a:lnTo>
                    <a:pt x="19391" y="7885"/>
                  </a:lnTo>
                  <a:close/>
                  <a:moveTo>
                    <a:pt x="19709" y="7726"/>
                  </a:moveTo>
                  <a:lnTo>
                    <a:pt x="19656" y="7655"/>
                  </a:lnTo>
                  <a:cubicBezTo>
                    <a:pt x="19612" y="7735"/>
                    <a:pt x="19532" y="7797"/>
                    <a:pt x="19647" y="7894"/>
                  </a:cubicBezTo>
                  <a:cubicBezTo>
                    <a:pt x="19771" y="7859"/>
                    <a:pt x="19585" y="7770"/>
                    <a:pt x="19709" y="7726"/>
                  </a:cubicBezTo>
                  <a:close/>
                  <a:moveTo>
                    <a:pt x="18234" y="5951"/>
                  </a:moveTo>
                  <a:cubicBezTo>
                    <a:pt x="18287" y="6031"/>
                    <a:pt x="18137" y="6075"/>
                    <a:pt x="18279" y="6163"/>
                  </a:cubicBezTo>
                  <a:cubicBezTo>
                    <a:pt x="18367" y="6128"/>
                    <a:pt x="18296" y="6084"/>
                    <a:pt x="18314" y="6048"/>
                  </a:cubicBezTo>
                  <a:cubicBezTo>
                    <a:pt x="18367" y="6031"/>
                    <a:pt x="18252" y="5907"/>
                    <a:pt x="18234" y="5951"/>
                  </a:cubicBezTo>
                  <a:close/>
                  <a:moveTo>
                    <a:pt x="22632" y="17986"/>
                  </a:moveTo>
                  <a:cubicBezTo>
                    <a:pt x="22632" y="18066"/>
                    <a:pt x="22543" y="18163"/>
                    <a:pt x="22649" y="18216"/>
                  </a:cubicBezTo>
                  <a:cubicBezTo>
                    <a:pt x="22720" y="18136"/>
                    <a:pt x="22623" y="18119"/>
                    <a:pt x="22640" y="18066"/>
                  </a:cubicBezTo>
                  <a:cubicBezTo>
                    <a:pt x="22702" y="18101"/>
                    <a:pt x="22755" y="18136"/>
                    <a:pt x="22791" y="18083"/>
                  </a:cubicBezTo>
                  <a:close/>
                  <a:moveTo>
                    <a:pt x="23347" y="16724"/>
                  </a:moveTo>
                  <a:cubicBezTo>
                    <a:pt x="23356" y="16697"/>
                    <a:pt x="23373" y="16671"/>
                    <a:pt x="23382" y="16644"/>
                  </a:cubicBezTo>
                  <a:cubicBezTo>
                    <a:pt x="23303" y="16626"/>
                    <a:pt x="23303" y="16573"/>
                    <a:pt x="23250" y="16547"/>
                  </a:cubicBezTo>
                  <a:cubicBezTo>
                    <a:pt x="23197" y="16644"/>
                    <a:pt x="23303" y="16671"/>
                    <a:pt x="23347" y="16724"/>
                  </a:cubicBezTo>
                  <a:close/>
                  <a:moveTo>
                    <a:pt x="23100" y="16679"/>
                  </a:moveTo>
                  <a:cubicBezTo>
                    <a:pt x="23055" y="16591"/>
                    <a:pt x="23003" y="16600"/>
                    <a:pt x="22994" y="16468"/>
                  </a:cubicBezTo>
                  <a:cubicBezTo>
                    <a:pt x="22958" y="16565"/>
                    <a:pt x="22994" y="16785"/>
                    <a:pt x="23100" y="16679"/>
                  </a:cubicBezTo>
                  <a:close/>
                  <a:moveTo>
                    <a:pt x="22985" y="17236"/>
                  </a:moveTo>
                  <a:cubicBezTo>
                    <a:pt x="22914" y="17200"/>
                    <a:pt x="22905" y="17050"/>
                    <a:pt x="22826" y="17192"/>
                  </a:cubicBezTo>
                  <a:cubicBezTo>
                    <a:pt x="22932" y="17209"/>
                    <a:pt x="22879" y="17280"/>
                    <a:pt x="22905" y="17333"/>
                  </a:cubicBezTo>
                  <a:cubicBezTo>
                    <a:pt x="22923" y="17280"/>
                    <a:pt x="22967" y="17289"/>
                    <a:pt x="22985" y="17236"/>
                  </a:cubicBezTo>
                  <a:close/>
                  <a:moveTo>
                    <a:pt x="23144" y="17280"/>
                  </a:moveTo>
                  <a:cubicBezTo>
                    <a:pt x="23170" y="17306"/>
                    <a:pt x="23161" y="17342"/>
                    <a:pt x="23179" y="17368"/>
                  </a:cubicBezTo>
                  <a:cubicBezTo>
                    <a:pt x="23206" y="17342"/>
                    <a:pt x="23241" y="17333"/>
                    <a:pt x="23267" y="17271"/>
                  </a:cubicBezTo>
                  <a:cubicBezTo>
                    <a:pt x="23214" y="17236"/>
                    <a:pt x="23170" y="17236"/>
                    <a:pt x="23144" y="17280"/>
                  </a:cubicBezTo>
                  <a:close/>
                  <a:moveTo>
                    <a:pt x="22950" y="17015"/>
                  </a:moveTo>
                  <a:cubicBezTo>
                    <a:pt x="22923" y="16988"/>
                    <a:pt x="22923" y="16953"/>
                    <a:pt x="22870" y="16936"/>
                  </a:cubicBezTo>
                  <a:cubicBezTo>
                    <a:pt x="22852" y="16988"/>
                    <a:pt x="22826" y="17015"/>
                    <a:pt x="22791" y="17033"/>
                  </a:cubicBezTo>
                  <a:cubicBezTo>
                    <a:pt x="22852" y="17068"/>
                    <a:pt x="22923" y="17103"/>
                    <a:pt x="22950" y="17015"/>
                  </a:cubicBezTo>
                  <a:close/>
                  <a:moveTo>
                    <a:pt x="23506" y="16626"/>
                  </a:moveTo>
                  <a:cubicBezTo>
                    <a:pt x="23409" y="16688"/>
                    <a:pt x="23453" y="16821"/>
                    <a:pt x="23365" y="16936"/>
                  </a:cubicBezTo>
                  <a:cubicBezTo>
                    <a:pt x="23329" y="16927"/>
                    <a:pt x="23303" y="16962"/>
                    <a:pt x="23267" y="16962"/>
                  </a:cubicBezTo>
                  <a:cubicBezTo>
                    <a:pt x="23232" y="16944"/>
                    <a:pt x="23267" y="16900"/>
                    <a:pt x="23241" y="16883"/>
                  </a:cubicBezTo>
                  <a:cubicBezTo>
                    <a:pt x="23188" y="16944"/>
                    <a:pt x="23108" y="16891"/>
                    <a:pt x="23073" y="17006"/>
                  </a:cubicBezTo>
                  <a:cubicBezTo>
                    <a:pt x="23055" y="17059"/>
                    <a:pt x="23082" y="17103"/>
                    <a:pt x="23091" y="17147"/>
                  </a:cubicBezTo>
                  <a:cubicBezTo>
                    <a:pt x="23214" y="17200"/>
                    <a:pt x="23320" y="17183"/>
                    <a:pt x="23400" y="17059"/>
                  </a:cubicBezTo>
                  <a:cubicBezTo>
                    <a:pt x="23356" y="17015"/>
                    <a:pt x="23347" y="17077"/>
                    <a:pt x="23320" y="17094"/>
                  </a:cubicBezTo>
                  <a:cubicBezTo>
                    <a:pt x="23285" y="17112"/>
                    <a:pt x="23179" y="17130"/>
                    <a:pt x="23188" y="17059"/>
                  </a:cubicBezTo>
                  <a:cubicBezTo>
                    <a:pt x="23241" y="17006"/>
                    <a:pt x="23303" y="16971"/>
                    <a:pt x="23391" y="17015"/>
                  </a:cubicBezTo>
                  <a:cubicBezTo>
                    <a:pt x="23453" y="16874"/>
                    <a:pt x="23506" y="16741"/>
                    <a:pt x="23506" y="16626"/>
                  </a:cubicBezTo>
                  <a:close/>
                  <a:moveTo>
                    <a:pt x="23991" y="16768"/>
                  </a:moveTo>
                  <a:cubicBezTo>
                    <a:pt x="23947" y="16847"/>
                    <a:pt x="23938" y="16918"/>
                    <a:pt x="23965" y="16971"/>
                  </a:cubicBezTo>
                  <a:cubicBezTo>
                    <a:pt x="23965" y="16838"/>
                    <a:pt x="24009" y="16883"/>
                    <a:pt x="24062" y="16794"/>
                  </a:cubicBezTo>
                  <a:close/>
                  <a:moveTo>
                    <a:pt x="24539" y="16220"/>
                  </a:moveTo>
                  <a:cubicBezTo>
                    <a:pt x="24504" y="16247"/>
                    <a:pt x="24380" y="16450"/>
                    <a:pt x="24486" y="16459"/>
                  </a:cubicBezTo>
                  <a:cubicBezTo>
                    <a:pt x="24539" y="16450"/>
                    <a:pt x="24601" y="16229"/>
                    <a:pt x="24539" y="16220"/>
                  </a:cubicBezTo>
                  <a:close/>
                  <a:moveTo>
                    <a:pt x="24362" y="15814"/>
                  </a:moveTo>
                  <a:cubicBezTo>
                    <a:pt x="24336" y="15982"/>
                    <a:pt x="24168" y="16053"/>
                    <a:pt x="24203" y="16211"/>
                  </a:cubicBezTo>
                  <a:cubicBezTo>
                    <a:pt x="24327" y="16291"/>
                    <a:pt x="24362" y="16106"/>
                    <a:pt x="24318" y="16044"/>
                  </a:cubicBezTo>
                  <a:cubicBezTo>
                    <a:pt x="24353" y="15911"/>
                    <a:pt x="24424" y="15894"/>
                    <a:pt x="24362" y="15814"/>
                  </a:cubicBezTo>
                  <a:close/>
                  <a:moveTo>
                    <a:pt x="24495" y="15364"/>
                  </a:moveTo>
                  <a:cubicBezTo>
                    <a:pt x="24380" y="15452"/>
                    <a:pt x="24504" y="15629"/>
                    <a:pt x="24398" y="15717"/>
                  </a:cubicBezTo>
                  <a:cubicBezTo>
                    <a:pt x="24548" y="15699"/>
                    <a:pt x="24512" y="15470"/>
                    <a:pt x="24495" y="15364"/>
                  </a:cubicBezTo>
                  <a:close/>
                  <a:moveTo>
                    <a:pt x="24804" y="15302"/>
                  </a:moveTo>
                  <a:cubicBezTo>
                    <a:pt x="24777" y="15461"/>
                    <a:pt x="24601" y="15593"/>
                    <a:pt x="24689" y="15735"/>
                  </a:cubicBezTo>
                  <a:cubicBezTo>
                    <a:pt x="24698" y="15646"/>
                    <a:pt x="24733" y="15567"/>
                    <a:pt x="24768" y="15496"/>
                  </a:cubicBezTo>
                  <a:cubicBezTo>
                    <a:pt x="24804" y="15426"/>
                    <a:pt x="24830" y="15364"/>
                    <a:pt x="24804" y="15302"/>
                  </a:cubicBezTo>
                  <a:close/>
                  <a:moveTo>
                    <a:pt x="23338" y="16123"/>
                  </a:moveTo>
                  <a:cubicBezTo>
                    <a:pt x="23320" y="16114"/>
                    <a:pt x="23312" y="16106"/>
                    <a:pt x="23320" y="16088"/>
                  </a:cubicBezTo>
                  <a:cubicBezTo>
                    <a:pt x="23259" y="16053"/>
                    <a:pt x="23232" y="16097"/>
                    <a:pt x="23206" y="16167"/>
                  </a:cubicBezTo>
                  <a:cubicBezTo>
                    <a:pt x="23267" y="16203"/>
                    <a:pt x="23312" y="16203"/>
                    <a:pt x="23338" y="16123"/>
                  </a:cubicBezTo>
                  <a:close/>
                  <a:moveTo>
                    <a:pt x="23788" y="16264"/>
                  </a:moveTo>
                  <a:cubicBezTo>
                    <a:pt x="23700" y="16211"/>
                    <a:pt x="23700" y="16415"/>
                    <a:pt x="23647" y="16476"/>
                  </a:cubicBezTo>
                  <a:cubicBezTo>
                    <a:pt x="23585" y="16397"/>
                    <a:pt x="23550" y="16450"/>
                    <a:pt x="23506" y="16556"/>
                  </a:cubicBezTo>
                  <a:cubicBezTo>
                    <a:pt x="23647" y="16653"/>
                    <a:pt x="23780" y="16362"/>
                    <a:pt x="23788" y="16264"/>
                  </a:cubicBezTo>
                  <a:close/>
                  <a:moveTo>
                    <a:pt x="23621" y="16203"/>
                  </a:moveTo>
                  <a:cubicBezTo>
                    <a:pt x="23603" y="16300"/>
                    <a:pt x="23541" y="16273"/>
                    <a:pt x="23497" y="16282"/>
                  </a:cubicBezTo>
                  <a:cubicBezTo>
                    <a:pt x="23479" y="16344"/>
                    <a:pt x="23479" y="16388"/>
                    <a:pt x="23506" y="16423"/>
                  </a:cubicBezTo>
                  <a:cubicBezTo>
                    <a:pt x="23559" y="16309"/>
                    <a:pt x="23594" y="16309"/>
                    <a:pt x="23621" y="16406"/>
                  </a:cubicBezTo>
                  <a:cubicBezTo>
                    <a:pt x="23656" y="16326"/>
                    <a:pt x="23647" y="16167"/>
                    <a:pt x="23621" y="16203"/>
                  </a:cubicBezTo>
                  <a:close/>
                  <a:moveTo>
                    <a:pt x="23259" y="16026"/>
                  </a:moveTo>
                  <a:cubicBezTo>
                    <a:pt x="23312" y="15964"/>
                    <a:pt x="23426" y="16035"/>
                    <a:pt x="23453" y="15876"/>
                  </a:cubicBezTo>
                  <a:cubicBezTo>
                    <a:pt x="23409" y="15823"/>
                    <a:pt x="23382" y="15911"/>
                    <a:pt x="23329" y="15894"/>
                  </a:cubicBezTo>
                  <a:cubicBezTo>
                    <a:pt x="23320" y="15894"/>
                    <a:pt x="23329" y="15823"/>
                    <a:pt x="23276" y="15814"/>
                  </a:cubicBezTo>
                  <a:cubicBezTo>
                    <a:pt x="23250" y="15814"/>
                    <a:pt x="23214" y="15805"/>
                    <a:pt x="23188" y="15911"/>
                  </a:cubicBezTo>
                  <a:cubicBezTo>
                    <a:pt x="23338" y="15929"/>
                    <a:pt x="23223" y="15973"/>
                    <a:pt x="23259" y="16026"/>
                  </a:cubicBezTo>
                  <a:close/>
                  <a:moveTo>
                    <a:pt x="23621" y="15417"/>
                  </a:moveTo>
                  <a:cubicBezTo>
                    <a:pt x="23788" y="15434"/>
                    <a:pt x="23515" y="15655"/>
                    <a:pt x="23709" y="15602"/>
                  </a:cubicBezTo>
                  <a:cubicBezTo>
                    <a:pt x="23656" y="15699"/>
                    <a:pt x="23700" y="15743"/>
                    <a:pt x="23700" y="15796"/>
                  </a:cubicBezTo>
                  <a:cubicBezTo>
                    <a:pt x="23621" y="15876"/>
                    <a:pt x="23532" y="15955"/>
                    <a:pt x="23470" y="16079"/>
                  </a:cubicBezTo>
                  <a:lnTo>
                    <a:pt x="23568" y="16114"/>
                  </a:lnTo>
                  <a:cubicBezTo>
                    <a:pt x="23603" y="15982"/>
                    <a:pt x="23647" y="15911"/>
                    <a:pt x="23718" y="16000"/>
                  </a:cubicBezTo>
                  <a:cubicBezTo>
                    <a:pt x="23762" y="15841"/>
                    <a:pt x="23753" y="15717"/>
                    <a:pt x="23780" y="15558"/>
                  </a:cubicBezTo>
                  <a:cubicBezTo>
                    <a:pt x="23656" y="15558"/>
                    <a:pt x="23771" y="15258"/>
                    <a:pt x="23621" y="15417"/>
                  </a:cubicBezTo>
                  <a:close/>
                  <a:moveTo>
                    <a:pt x="23347" y="15011"/>
                  </a:moveTo>
                  <a:cubicBezTo>
                    <a:pt x="23347" y="15125"/>
                    <a:pt x="23365" y="15214"/>
                    <a:pt x="23373" y="15320"/>
                  </a:cubicBezTo>
                  <a:cubicBezTo>
                    <a:pt x="23303" y="15408"/>
                    <a:pt x="23259" y="15549"/>
                    <a:pt x="23206" y="15699"/>
                  </a:cubicBezTo>
                  <a:cubicBezTo>
                    <a:pt x="23259" y="15726"/>
                    <a:pt x="23303" y="15726"/>
                    <a:pt x="23338" y="15708"/>
                  </a:cubicBezTo>
                  <a:cubicBezTo>
                    <a:pt x="23329" y="15655"/>
                    <a:pt x="23391" y="15540"/>
                    <a:pt x="23356" y="15496"/>
                  </a:cubicBezTo>
                  <a:cubicBezTo>
                    <a:pt x="23285" y="15558"/>
                    <a:pt x="23356" y="15602"/>
                    <a:pt x="23285" y="15629"/>
                  </a:cubicBezTo>
                  <a:cubicBezTo>
                    <a:pt x="23250" y="15532"/>
                    <a:pt x="23347" y="15443"/>
                    <a:pt x="23400" y="15417"/>
                  </a:cubicBezTo>
                  <a:cubicBezTo>
                    <a:pt x="23400" y="15585"/>
                    <a:pt x="23488" y="15496"/>
                    <a:pt x="23515" y="15611"/>
                  </a:cubicBezTo>
                  <a:cubicBezTo>
                    <a:pt x="23506" y="15664"/>
                    <a:pt x="23470" y="15664"/>
                    <a:pt x="23453" y="15717"/>
                  </a:cubicBezTo>
                  <a:cubicBezTo>
                    <a:pt x="23523" y="15743"/>
                    <a:pt x="23541" y="15646"/>
                    <a:pt x="23603" y="15673"/>
                  </a:cubicBezTo>
                  <a:cubicBezTo>
                    <a:pt x="23621" y="15691"/>
                    <a:pt x="23594" y="15823"/>
                    <a:pt x="23638" y="15743"/>
                  </a:cubicBezTo>
                  <a:cubicBezTo>
                    <a:pt x="23647" y="15638"/>
                    <a:pt x="23523" y="15611"/>
                    <a:pt x="23585" y="15470"/>
                  </a:cubicBezTo>
                  <a:cubicBezTo>
                    <a:pt x="23444" y="15514"/>
                    <a:pt x="23470" y="15390"/>
                    <a:pt x="23479" y="15346"/>
                  </a:cubicBezTo>
                  <a:cubicBezTo>
                    <a:pt x="23462" y="15399"/>
                    <a:pt x="23391" y="15302"/>
                    <a:pt x="23400" y="15267"/>
                  </a:cubicBezTo>
                  <a:cubicBezTo>
                    <a:pt x="23462" y="15284"/>
                    <a:pt x="23488" y="15240"/>
                    <a:pt x="23515" y="15187"/>
                  </a:cubicBezTo>
                  <a:cubicBezTo>
                    <a:pt x="23541" y="15134"/>
                    <a:pt x="23559" y="15072"/>
                    <a:pt x="23612" y="15072"/>
                  </a:cubicBezTo>
                  <a:lnTo>
                    <a:pt x="23479" y="15037"/>
                  </a:lnTo>
                  <a:cubicBezTo>
                    <a:pt x="23462" y="15117"/>
                    <a:pt x="23453" y="15214"/>
                    <a:pt x="23391" y="15196"/>
                  </a:cubicBezTo>
                  <a:cubicBezTo>
                    <a:pt x="23400" y="15117"/>
                    <a:pt x="23470" y="14993"/>
                    <a:pt x="23347" y="15011"/>
                  </a:cubicBezTo>
                  <a:close/>
                  <a:moveTo>
                    <a:pt x="23850" y="14975"/>
                  </a:moveTo>
                  <a:cubicBezTo>
                    <a:pt x="23850" y="14887"/>
                    <a:pt x="23903" y="14905"/>
                    <a:pt x="23912" y="14825"/>
                  </a:cubicBezTo>
                  <a:cubicBezTo>
                    <a:pt x="23806" y="14755"/>
                    <a:pt x="23780" y="14966"/>
                    <a:pt x="23850" y="14975"/>
                  </a:cubicBezTo>
                  <a:close/>
                  <a:moveTo>
                    <a:pt x="23629" y="14737"/>
                  </a:moveTo>
                  <a:cubicBezTo>
                    <a:pt x="23585" y="14861"/>
                    <a:pt x="23691" y="14790"/>
                    <a:pt x="23682" y="14843"/>
                  </a:cubicBezTo>
                  <a:cubicBezTo>
                    <a:pt x="23674" y="14922"/>
                    <a:pt x="23629" y="15011"/>
                    <a:pt x="23700" y="15028"/>
                  </a:cubicBezTo>
                  <a:cubicBezTo>
                    <a:pt x="23744" y="14922"/>
                    <a:pt x="23700" y="14834"/>
                    <a:pt x="23753" y="14790"/>
                  </a:cubicBezTo>
                  <a:cubicBezTo>
                    <a:pt x="23674" y="14808"/>
                    <a:pt x="23691" y="14737"/>
                    <a:pt x="23629" y="14737"/>
                  </a:cubicBezTo>
                  <a:close/>
                  <a:moveTo>
                    <a:pt x="23532" y="14534"/>
                  </a:moveTo>
                  <a:cubicBezTo>
                    <a:pt x="23532" y="14587"/>
                    <a:pt x="23435" y="14666"/>
                    <a:pt x="23497" y="14710"/>
                  </a:cubicBezTo>
                  <a:cubicBezTo>
                    <a:pt x="23515" y="14693"/>
                    <a:pt x="23532" y="14684"/>
                    <a:pt x="23559" y="14693"/>
                  </a:cubicBezTo>
                  <a:cubicBezTo>
                    <a:pt x="23576" y="14622"/>
                    <a:pt x="23585" y="14551"/>
                    <a:pt x="23532" y="14534"/>
                  </a:cubicBezTo>
                  <a:close/>
                  <a:moveTo>
                    <a:pt x="23621" y="14340"/>
                  </a:moveTo>
                  <a:cubicBezTo>
                    <a:pt x="23603" y="14242"/>
                    <a:pt x="23709" y="14331"/>
                    <a:pt x="23691" y="14234"/>
                  </a:cubicBezTo>
                  <a:cubicBezTo>
                    <a:pt x="23682" y="14189"/>
                    <a:pt x="23612" y="14198"/>
                    <a:pt x="23647" y="14110"/>
                  </a:cubicBezTo>
                  <a:cubicBezTo>
                    <a:pt x="23568" y="14066"/>
                    <a:pt x="23621" y="14198"/>
                    <a:pt x="23541" y="14154"/>
                  </a:cubicBezTo>
                  <a:cubicBezTo>
                    <a:pt x="23541" y="14066"/>
                    <a:pt x="23656" y="14022"/>
                    <a:pt x="23550" y="13978"/>
                  </a:cubicBezTo>
                  <a:cubicBezTo>
                    <a:pt x="23550" y="14066"/>
                    <a:pt x="23488" y="14066"/>
                    <a:pt x="23488" y="14145"/>
                  </a:cubicBezTo>
                  <a:cubicBezTo>
                    <a:pt x="23515" y="14260"/>
                    <a:pt x="23576" y="14340"/>
                    <a:pt x="23568" y="14481"/>
                  </a:cubicBezTo>
                  <a:cubicBezTo>
                    <a:pt x="23594" y="14490"/>
                    <a:pt x="23638" y="14490"/>
                    <a:pt x="23638" y="14525"/>
                  </a:cubicBezTo>
                  <a:cubicBezTo>
                    <a:pt x="23656" y="14675"/>
                    <a:pt x="23682" y="14454"/>
                    <a:pt x="23629" y="14437"/>
                  </a:cubicBezTo>
                  <a:cubicBezTo>
                    <a:pt x="23629" y="14393"/>
                    <a:pt x="23753" y="14366"/>
                    <a:pt x="23674" y="14322"/>
                  </a:cubicBezTo>
                  <a:cubicBezTo>
                    <a:pt x="23665" y="14357"/>
                    <a:pt x="23621" y="14384"/>
                    <a:pt x="23621" y="14340"/>
                  </a:cubicBezTo>
                  <a:close/>
                  <a:moveTo>
                    <a:pt x="23841" y="14013"/>
                  </a:moveTo>
                  <a:cubicBezTo>
                    <a:pt x="23806" y="14039"/>
                    <a:pt x="23806" y="14110"/>
                    <a:pt x="23797" y="14189"/>
                  </a:cubicBezTo>
                  <a:cubicBezTo>
                    <a:pt x="23877" y="14234"/>
                    <a:pt x="23833" y="14092"/>
                    <a:pt x="23912" y="14145"/>
                  </a:cubicBezTo>
                  <a:cubicBezTo>
                    <a:pt x="23921" y="14234"/>
                    <a:pt x="23877" y="14251"/>
                    <a:pt x="23859" y="14322"/>
                  </a:cubicBezTo>
                  <a:cubicBezTo>
                    <a:pt x="23903" y="14375"/>
                    <a:pt x="23894" y="14322"/>
                    <a:pt x="23965" y="14340"/>
                  </a:cubicBezTo>
                  <a:cubicBezTo>
                    <a:pt x="23956" y="14242"/>
                    <a:pt x="23991" y="14092"/>
                    <a:pt x="23921" y="14048"/>
                  </a:cubicBezTo>
                  <a:cubicBezTo>
                    <a:pt x="23903" y="14189"/>
                    <a:pt x="23877" y="14022"/>
                    <a:pt x="23841" y="14013"/>
                  </a:cubicBezTo>
                  <a:close/>
                  <a:moveTo>
                    <a:pt x="23700" y="13880"/>
                  </a:moveTo>
                  <a:cubicBezTo>
                    <a:pt x="23753" y="13854"/>
                    <a:pt x="23947" y="13836"/>
                    <a:pt x="23868" y="13739"/>
                  </a:cubicBezTo>
                  <a:cubicBezTo>
                    <a:pt x="23859" y="13792"/>
                    <a:pt x="23815" y="13801"/>
                    <a:pt x="23762" y="13792"/>
                  </a:cubicBezTo>
                  <a:cubicBezTo>
                    <a:pt x="23753" y="13739"/>
                    <a:pt x="23788" y="13642"/>
                    <a:pt x="23709" y="13669"/>
                  </a:cubicBezTo>
                  <a:cubicBezTo>
                    <a:pt x="23718" y="13774"/>
                    <a:pt x="23691" y="13836"/>
                    <a:pt x="23665" y="13907"/>
                  </a:cubicBezTo>
                  <a:cubicBezTo>
                    <a:pt x="23656" y="13942"/>
                    <a:pt x="23638" y="14119"/>
                    <a:pt x="23682" y="14022"/>
                  </a:cubicBezTo>
                  <a:close/>
                  <a:moveTo>
                    <a:pt x="24027" y="13995"/>
                  </a:moveTo>
                  <a:cubicBezTo>
                    <a:pt x="24053" y="13960"/>
                    <a:pt x="24124" y="13704"/>
                    <a:pt x="24080" y="13783"/>
                  </a:cubicBezTo>
                  <a:cubicBezTo>
                    <a:pt x="24027" y="13783"/>
                    <a:pt x="23974" y="13960"/>
                    <a:pt x="24027" y="13995"/>
                  </a:cubicBezTo>
                  <a:close/>
                  <a:moveTo>
                    <a:pt x="24159" y="13757"/>
                  </a:moveTo>
                  <a:cubicBezTo>
                    <a:pt x="24115" y="13854"/>
                    <a:pt x="24239" y="13783"/>
                    <a:pt x="24203" y="13889"/>
                  </a:cubicBezTo>
                  <a:cubicBezTo>
                    <a:pt x="24195" y="13933"/>
                    <a:pt x="24133" y="13907"/>
                    <a:pt x="24142" y="13978"/>
                  </a:cubicBezTo>
                  <a:lnTo>
                    <a:pt x="24248" y="13986"/>
                  </a:lnTo>
                  <a:cubicBezTo>
                    <a:pt x="24230" y="13863"/>
                    <a:pt x="24292" y="13836"/>
                    <a:pt x="24292" y="13730"/>
                  </a:cubicBezTo>
                  <a:cubicBezTo>
                    <a:pt x="24212" y="13713"/>
                    <a:pt x="24221" y="13836"/>
                    <a:pt x="24159" y="13757"/>
                  </a:cubicBezTo>
                  <a:close/>
                  <a:moveTo>
                    <a:pt x="23903" y="13501"/>
                  </a:moveTo>
                  <a:cubicBezTo>
                    <a:pt x="23815" y="13457"/>
                    <a:pt x="23797" y="13757"/>
                    <a:pt x="23841" y="13677"/>
                  </a:cubicBezTo>
                  <a:cubicBezTo>
                    <a:pt x="23815" y="13554"/>
                    <a:pt x="23930" y="13616"/>
                    <a:pt x="23903" y="13501"/>
                  </a:cubicBezTo>
                  <a:close/>
                  <a:moveTo>
                    <a:pt x="24142" y="13377"/>
                  </a:moveTo>
                  <a:cubicBezTo>
                    <a:pt x="24115" y="13465"/>
                    <a:pt x="24053" y="13501"/>
                    <a:pt x="24053" y="13624"/>
                  </a:cubicBezTo>
                  <a:cubicBezTo>
                    <a:pt x="24150" y="13651"/>
                    <a:pt x="24203" y="13448"/>
                    <a:pt x="24142" y="13377"/>
                  </a:cubicBezTo>
                  <a:close/>
                  <a:moveTo>
                    <a:pt x="24053" y="13033"/>
                  </a:moveTo>
                  <a:cubicBezTo>
                    <a:pt x="24036" y="13112"/>
                    <a:pt x="23965" y="13280"/>
                    <a:pt x="24062" y="13315"/>
                  </a:cubicBezTo>
                  <a:cubicBezTo>
                    <a:pt x="24080" y="13236"/>
                    <a:pt x="24133" y="13042"/>
                    <a:pt x="24053" y="13033"/>
                  </a:cubicBezTo>
                  <a:close/>
                  <a:moveTo>
                    <a:pt x="23780" y="12927"/>
                  </a:moveTo>
                  <a:cubicBezTo>
                    <a:pt x="23797" y="13006"/>
                    <a:pt x="23665" y="13068"/>
                    <a:pt x="23735" y="13112"/>
                  </a:cubicBezTo>
                  <a:cubicBezTo>
                    <a:pt x="23780" y="13068"/>
                    <a:pt x="23894" y="12953"/>
                    <a:pt x="23780" y="12927"/>
                  </a:cubicBezTo>
                  <a:close/>
                  <a:moveTo>
                    <a:pt x="23541" y="12944"/>
                  </a:moveTo>
                  <a:cubicBezTo>
                    <a:pt x="23497" y="13015"/>
                    <a:pt x="23541" y="13174"/>
                    <a:pt x="23532" y="13289"/>
                  </a:cubicBezTo>
                  <a:cubicBezTo>
                    <a:pt x="23638" y="13315"/>
                    <a:pt x="23541" y="13130"/>
                    <a:pt x="23629" y="13139"/>
                  </a:cubicBezTo>
                  <a:cubicBezTo>
                    <a:pt x="23638" y="13183"/>
                    <a:pt x="23700" y="13165"/>
                    <a:pt x="23682" y="13112"/>
                  </a:cubicBezTo>
                  <a:cubicBezTo>
                    <a:pt x="23647" y="13095"/>
                    <a:pt x="23550" y="13148"/>
                    <a:pt x="23550" y="13086"/>
                  </a:cubicBezTo>
                  <a:cubicBezTo>
                    <a:pt x="23612" y="13050"/>
                    <a:pt x="23612" y="12971"/>
                    <a:pt x="23541" y="12944"/>
                  </a:cubicBezTo>
                  <a:close/>
                  <a:moveTo>
                    <a:pt x="23400" y="11885"/>
                  </a:moveTo>
                  <a:cubicBezTo>
                    <a:pt x="23382" y="11823"/>
                    <a:pt x="23418" y="11797"/>
                    <a:pt x="23373" y="11717"/>
                  </a:cubicBezTo>
                  <a:cubicBezTo>
                    <a:pt x="23285" y="11699"/>
                    <a:pt x="23356" y="11894"/>
                    <a:pt x="23400" y="11885"/>
                  </a:cubicBezTo>
                  <a:close/>
                  <a:moveTo>
                    <a:pt x="24097" y="12812"/>
                  </a:moveTo>
                  <a:cubicBezTo>
                    <a:pt x="24089" y="12786"/>
                    <a:pt x="24089" y="12750"/>
                    <a:pt x="24062" y="12750"/>
                  </a:cubicBezTo>
                  <a:cubicBezTo>
                    <a:pt x="24053" y="12874"/>
                    <a:pt x="24142" y="12847"/>
                    <a:pt x="24203" y="12865"/>
                  </a:cubicBezTo>
                  <a:cubicBezTo>
                    <a:pt x="24203" y="12821"/>
                    <a:pt x="24203" y="12786"/>
                    <a:pt x="24195" y="12741"/>
                  </a:cubicBezTo>
                  <a:cubicBezTo>
                    <a:pt x="24115" y="12724"/>
                    <a:pt x="24150" y="12812"/>
                    <a:pt x="24097" y="12812"/>
                  </a:cubicBezTo>
                  <a:close/>
                  <a:moveTo>
                    <a:pt x="23585" y="12768"/>
                  </a:moveTo>
                  <a:cubicBezTo>
                    <a:pt x="23515" y="12768"/>
                    <a:pt x="23506" y="12821"/>
                    <a:pt x="23488" y="12856"/>
                  </a:cubicBezTo>
                  <a:cubicBezTo>
                    <a:pt x="23523" y="12865"/>
                    <a:pt x="23541" y="12900"/>
                    <a:pt x="23594" y="12883"/>
                  </a:cubicBezTo>
                  <a:cubicBezTo>
                    <a:pt x="23594" y="12839"/>
                    <a:pt x="23585" y="12803"/>
                    <a:pt x="23585" y="12768"/>
                  </a:cubicBezTo>
                  <a:close/>
                  <a:moveTo>
                    <a:pt x="24027" y="12282"/>
                  </a:moveTo>
                  <a:cubicBezTo>
                    <a:pt x="24018" y="12450"/>
                    <a:pt x="24097" y="12476"/>
                    <a:pt x="24124" y="12591"/>
                  </a:cubicBezTo>
                  <a:cubicBezTo>
                    <a:pt x="24053" y="12591"/>
                    <a:pt x="24044" y="12503"/>
                    <a:pt x="24000" y="12476"/>
                  </a:cubicBezTo>
                  <a:cubicBezTo>
                    <a:pt x="23947" y="12582"/>
                    <a:pt x="24071" y="12635"/>
                    <a:pt x="24133" y="12680"/>
                  </a:cubicBezTo>
                  <a:cubicBezTo>
                    <a:pt x="24150" y="12512"/>
                    <a:pt x="24080" y="12415"/>
                    <a:pt x="24168" y="12291"/>
                  </a:cubicBezTo>
                  <a:cubicBezTo>
                    <a:pt x="24097" y="12326"/>
                    <a:pt x="24089" y="12256"/>
                    <a:pt x="24027" y="12282"/>
                  </a:cubicBezTo>
                  <a:close/>
                  <a:moveTo>
                    <a:pt x="23647" y="12432"/>
                  </a:moveTo>
                  <a:cubicBezTo>
                    <a:pt x="23612" y="12282"/>
                    <a:pt x="23594" y="12318"/>
                    <a:pt x="23612" y="12388"/>
                  </a:cubicBezTo>
                  <a:cubicBezTo>
                    <a:pt x="23612" y="12450"/>
                    <a:pt x="23638" y="12556"/>
                    <a:pt x="23691" y="12547"/>
                  </a:cubicBezTo>
                  <a:cubicBezTo>
                    <a:pt x="23682" y="12494"/>
                    <a:pt x="23656" y="12485"/>
                    <a:pt x="23647" y="12432"/>
                  </a:cubicBezTo>
                  <a:close/>
                  <a:moveTo>
                    <a:pt x="23603" y="12053"/>
                  </a:moveTo>
                  <a:lnTo>
                    <a:pt x="23470" y="12079"/>
                  </a:lnTo>
                  <a:cubicBezTo>
                    <a:pt x="23435" y="12079"/>
                    <a:pt x="23409" y="11876"/>
                    <a:pt x="23400" y="11973"/>
                  </a:cubicBezTo>
                  <a:cubicBezTo>
                    <a:pt x="23426" y="12088"/>
                    <a:pt x="23444" y="12185"/>
                    <a:pt x="23426" y="12265"/>
                  </a:cubicBezTo>
                  <a:cubicBezTo>
                    <a:pt x="23568" y="12282"/>
                    <a:pt x="23435" y="12114"/>
                    <a:pt x="23559" y="12123"/>
                  </a:cubicBezTo>
                  <a:cubicBezTo>
                    <a:pt x="23568" y="12176"/>
                    <a:pt x="23603" y="12176"/>
                    <a:pt x="23612" y="12229"/>
                  </a:cubicBezTo>
                  <a:cubicBezTo>
                    <a:pt x="23541" y="12238"/>
                    <a:pt x="23497" y="12309"/>
                    <a:pt x="23488" y="12388"/>
                  </a:cubicBezTo>
                  <a:cubicBezTo>
                    <a:pt x="23479" y="12468"/>
                    <a:pt x="23506" y="12547"/>
                    <a:pt x="23585" y="12565"/>
                  </a:cubicBezTo>
                  <a:cubicBezTo>
                    <a:pt x="23576" y="12503"/>
                    <a:pt x="23576" y="12450"/>
                    <a:pt x="23576" y="12397"/>
                  </a:cubicBezTo>
                  <a:cubicBezTo>
                    <a:pt x="23568" y="12353"/>
                    <a:pt x="23568" y="12318"/>
                    <a:pt x="23568" y="12300"/>
                  </a:cubicBezTo>
                  <a:cubicBezTo>
                    <a:pt x="23682" y="12220"/>
                    <a:pt x="23656" y="12379"/>
                    <a:pt x="23744" y="12362"/>
                  </a:cubicBezTo>
                  <a:cubicBezTo>
                    <a:pt x="23718" y="12220"/>
                    <a:pt x="23612" y="12212"/>
                    <a:pt x="23603" y="12053"/>
                  </a:cubicBezTo>
                  <a:close/>
                  <a:moveTo>
                    <a:pt x="23841" y="11514"/>
                  </a:moveTo>
                  <a:cubicBezTo>
                    <a:pt x="23885" y="11594"/>
                    <a:pt x="23806" y="11585"/>
                    <a:pt x="23824" y="11646"/>
                  </a:cubicBezTo>
                  <a:cubicBezTo>
                    <a:pt x="23885" y="11708"/>
                    <a:pt x="23877" y="11594"/>
                    <a:pt x="23912" y="11655"/>
                  </a:cubicBezTo>
                  <a:cubicBezTo>
                    <a:pt x="23868" y="11682"/>
                    <a:pt x="23930" y="11691"/>
                    <a:pt x="23938" y="11752"/>
                  </a:cubicBezTo>
                  <a:cubicBezTo>
                    <a:pt x="23859" y="11788"/>
                    <a:pt x="23841" y="11708"/>
                    <a:pt x="23806" y="11779"/>
                  </a:cubicBezTo>
                  <a:cubicBezTo>
                    <a:pt x="23833" y="11823"/>
                    <a:pt x="23833" y="11894"/>
                    <a:pt x="23868" y="11894"/>
                  </a:cubicBezTo>
                  <a:cubicBezTo>
                    <a:pt x="23868" y="11876"/>
                    <a:pt x="23877" y="11858"/>
                    <a:pt x="23894" y="11885"/>
                  </a:cubicBezTo>
                  <a:cubicBezTo>
                    <a:pt x="23965" y="12035"/>
                    <a:pt x="23841" y="12035"/>
                    <a:pt x="23833" y="12123"/>
                  </a:cubicBezTo>
                  <a:cubicBezTo>
                    <a:pt x="23938" y="12097"/>
                    <a:pt x="23991" y="12150"/>
                    <a:pt x="24097" y="12106"/>
                  </a:cubicBezTo>
                  <a:cubicBezTo>
                    <a:pt x="24044" y="11982"/>
                    <a:pt x="24071" y="11947"/>
                    <a:pt x="24062" y="11814"/>
                  </a:cubicBezTo>
                  <a:cubicBezTo>
                    <a:pt x="24036" y="11823"/>
                    <a:pt x="24000" y="11823"/>
                    <a:pt x="24000" y="11761"/>
                  </a:cubicBezTo>
                  <a:cubicBezTo>
                    <a:pt x="23965" y="11673"/>
                    <a:pt x="24053" y="11655"/>
                    <a:pt x="23983" y="11532"/>
                  </a:cubicBezTo>
                  <a:cubicBezTo>
                    <a:pt x="23930" y="11541"/>
                    <a:pt x="23912" y="11461"/>
                    <a:pt x="23841" y="11514"/>
                  </a:cubicBezTo>
                  <a:close/>
                  <a:moveTo>
                    <a:pt x="23700" y="11585"/>
                  </a:moveTo>
                  <a:cubicBezTo>
                    <a:pt x="23665" y="11717"/>
                    <a:pt x="23621" y="11664"/>
                    <a:pt x="23718" y="11744"/>
                  </a:cubicBezTo>
                  <a:cubicBezTo>
                    <a:pt x="23612" y="11735"/>
                    <a:pt x="23665" y="11832"/>
                    <a:pt x="23576" y="11841"/>
                  </a:cubicBezTo>
                  <a:cubicBezTo>
                    <a:pt x="23576" y="11903"/>
                    <a:pt x="23691" y="11929"/>
                    <a:pt x="23674" y="11876"/>
                  </a:cubicBezTo>
                  <a:cubicBezTo>
                    <a:pt x="23647" y="11885"/>
                    <a:pt x="23621" y="11841"/>
                    <a:pt x="23656" y="11823"/>
                  </a:cubicBezTo>
                  <a:lnTo>
                    <a:pt x="23709" y="11805"/>
                  </a:lnTo>
                  <a:cubicBezTo>
                    <a:pt x="23744" y="11867"/>
                    <a:pt x="23718" y="12009"/>
                    <a:pt x="23780" y="12009"/>
                  </a:cubicBezTo>
                  <a:cubicBezTo>
                    <a:pt x="23824" y="11938"/>
                    <a:pt x="23762" y="11867"/>
                    <a:pt x="23735" y="11805"/>
                  </a:cubicBezTo>
                  <a:cubicBezTo>
                    <a:pt x="23806" y="11699"/>
                    <a:pt x="23727" y="11611"/>
                    <a:pt x="23718" y="11488"/>
                  </a:cubicBezTo>
                  <a:cubicBezTo>
                    <a:pt x="23647" y="11488"/>
                    <a:pt x="23709" y="11541"/>
                    <a:pt x="23700" y="11585"/>
                  </a:cubicBezTo>
                  <a:close/>
                  <a:moveTo>
                    <a:pt x="23391" y="11337"/>
                  </a:moveTo>
                  <a:cubicBezTo>
                    <a:pt x="23400" y="11390"/>
                    <a:pt x="23426" y="11461"/>
                    <a:pt x="23391" y="11496"/>
                  </a:cubicBezTo>
                  <a:lnTo>
                    <a:pt x="23320" y="11302"/>
                  </a:lnTo>
                  <a:cubicBezTo>
                    <a:pt x="23285" y="11293"/>
                    <a:pt x="23241" y="11293"/>
                    <a:pt x="23188" y="11320"/>
                  </a:cubicBezTo>
                  <a:cubicBezTo>
                    <a:pt x="23214" y="11496"/>
                    <a:pt x="23338" y="11461"/>
                    <a:pt x="23373" y="11594"/>
                  </a:cubicBezTo>
                  <a:cubicBezTo>
                    <a:pt x="23426" y="11594"/>
                    <a:pt x="23400" y="11532"/>
                    <a:pt x="23426" y="11514"/>
                  </a:cubicBezTo>
                  <a:cubicBezTo>
                    <a:pt x="23426" y="11514"/>
                    <a:pt x="23479" y="11558"/>
                    <a:pt x="23497" y="11558"/>
                  </a:cubicBezTo>
                  <a:cubicBezTo>
                    <a:pt x="23488" y="11558"/>
                    <a:pt x="23506" y="11488"/>
                    <a:pt x="23506" y="11488"/>
                  </a:cubicBezTo>
                  <a:cubicBezTo>
                    <a:pt x="23523" y="11470"/>
                    <a:pt x="23576" y="11532"/>
                    <a:pt x="23550" y="11443"/>
                  </a:cubicBezTo>
                  <a:cubicBezTo>
                    <a:pt x="23444" y="11541"/>
                    <a:pt x="23462" y="11329"/>
                    <a:pt x="23391" y="11337"/>
                  </a:cubicBezTo>
                  <a:close/>
                  <a:moveTo>
                    <a:pt x="23488" y="11011"/>
                  </a:moveTo>
                  <a:cubicBezTo>
                    <a:pt x="23470" y="11081"/>
                    <a:pt x="23550" y="11205"/>
                    <a:pt x="23576" y="11302"/>
                  </a:cubicBezTo>
                  <a:cubicBezTo>
                    <a:pt x="23718" y="11231"/>
                    <a:pt x="23576" y="11064"/>
                    <a:pt x="23488" y="11011"/>
                  </a:cubicBezTo>
                  <a:close/>
                  <a:moveTo>
                    <a:pt x="23338" y="10967"/>
                  </a:moveTo>
                  <a:cubicBezTo>
                    <a:pt x="23338" y="10949"/>
                    <a:pt x="23338" y="10940"/>
                    <a:pt x="23329" y="10905"/>
                  </a:cubicBezTo>
                  <a:cubicBezTo>
                    <a:pt x="23329" y="10869"/>
                    <a:pt x="23373" y="10869"/>
                    <a:pt x="23338" y="10808"/>
                  </a:cubicBezTo>
                  <a:cubicBezTo>
                    <a:pt x="23329" y="10781"/>
                    <a:pt x="23303" y="10693"/>
                    <a:pt x="23241" y="10719"/>
                  </a:cubicBezTo>
                  <a:cubicBezTo>
                    <a:pt x="23250" y="10772"/>
                    <a:pt x="23347" y="10861"/>
                    <a:pt x="23294" y="10896"/>
                  </a:cubicBezTo>
                  <a:cubicBezTo>
                    <a:pt x="23250" y="10755"/>
                    <a:pt x="23197" y="10843"/>
                    <a:pt x="23170" y="10816"/>
                  </a:cubicBezTo>
                  <a:cubicBezTo>
                    <a:pt x="23179" y="10772"/>
                    <a:pt x="23153" y="10711"/>
                    <a:pt x="23117" y="10640"/>
                  </a:cubicBezTo>
                  <a:cubicBezTo>
                    <a:pt x="23020" y="10711"/>
                    <a:pt x="23170" y="10878"/>
                    <a:pt x="23161" y="10984"/>
                  </a:cubicBezTo>
                  <a:cubicBezTo>
                    <a:pt x="23135" y="10993"/>
                    <a:pt x="23126" y="10975"/>
                    <a:pt x="23100" y="10975"/>
                  </a:cubicBezTo>
                  <a:cubicBezTo>
                    <a:pt x="23126" y="11064"/>
                    <a:pt x="23108" y="11037"/>
                    <a:pt x="23161" y="11108"/>
                  </a:cubicBezTo>
                  <a:cubicBezTo>
                    <a:pt x="23214" y="11117"/>
                    <a:pt x="23206" y="11081"/>
                    <a:pt x="23197" y="11046"/>
                  </a:cubicBezTo>
                  <a:cubicBezTo>
                    <a:pt x="23179" y="11020"/>
                    <a:pt x="23170" y="10993"/>
                    <a:pt x="23223" y="10993"/>
                  </a:cubicBezTo>
                  <a:cubicBezTo>
                    <a:pt x="23250" y="11037"/>
                    <a:pt x="23259" y="11081"/>
                    <a:pt x="23276" y="11126"/>
                  </a:cubicBezTo>
                  <a:cubicBezTo>
                    <a:pt x="23391" y="11117"/>
                    <a:pt x="23241" y="10993"/>
                    <a:pt x="23294" y="10958"/>
                  </a:cubicBezTo>
                  <a:cubicBezTo>
                    <a:pt x="23320" y="10940"/>
                    <a:pt x="23329" y="10949"/>
                    <a:pt x="23338" y="10967"/>
                  </a:cubicBezTo>
                  <a:cubicBezTo>
                    <a:pt x="23347" y="10993"/>
                    <a:pt x="23347" y="10975"/>
                    <a:pt x="23338" y="10967"/>
                  </a:cubicBezTo>
                  <a:close/>
                  <a:moveTo>
                    <a:pt x="23214" y="10490"/>
                  </a:moveTo>
                  <a:cubicBezTo>
                    <a:pt x="23267" y="10649"/>
                    <a:pt x="23285" y="10534"/>
                    <a:pt x="23320" y="10578"/>
                  </a:cubicBezTo>
                  <a:cubicBezTo>
                    <a:pt x="23391" y="10684"/>
                    <a:pt x="23382" y="10843"/>
                    <a:pt x="23453" y="10922"/>
                  </a:cubicBezTo>
                  <a:cubicBezTo>
                    <a:pt x="23444" y="10878"/>
                    <a:pt x="23506" y="10869"/>
                    <a:pt x="23541" y="10852"/>
                  </a:cubicBezTo>
                  <a:cubicBezTo>
                    <a:pt x="23409" y="10755"/>
                    <a:pt x="23418" y="10631"/>
                    <a:pt x="23312" y="10437"/>
                  </a:cubicBezTo>
                  <a:close/>
                  <a:moveTo>
                    <a:pt x="22844" y="9748"/>
                  </a:moveTo>
                  <a:cubicBezTo>
                    <a:pt x="22808" y="9766"/>
                    <a:pt x="22799" y="9792"/>
                    <a:pt x="22791" y="9810"/>
                  </a:cubicBezTo>
                  <a:cubicBezTo>
                    <a:pt x="22826" y="9881"/>
                    <a:pt x="22879" y="9872"/>
                    <a:pt x="22923" y="9881"/>
                  </a:cubicBezTo>
                  <a:cubicBezTo>
                    <a:pt x="22932" y="9828"/>
                    <a:pt x="22897" y="9766"/>
                    <a:pt x="22844" y="9748"/>
                  </a:cubicBezTo>
                  <a:close/>
                  <a:moveTo>
                    <a:pt x="22464" y="9589"/>
                  </a:moveTo>
                  <a:cubicBezTo>
                    <a:pt x="22499" y="9624"/>
                    <a:pt x="22526" y="9757"/>
                    <a:pt x="22579" y="9730"/>
                  </a:cubicBezTo>
                  <a:cubicBezTo>
                    <a:pt x="22588" y="9677"/>
                    <a:pt x="22526" y="9554"/>
                    <a:pt x="22464" y="9589"/>
                  </a:cubicBezTo>
                  <a:close/>
                  <a:moveTo>
                    <a:pt x="21934" y="9139"/>
                  </a:moveTo>
                  <a:cubicBezTo>
                    <a:pt x="21934" y="9218"/>
                    <a:pt x="21961" y="9174"/>
                    <a:pt x="22005" y="9245"/>
                  </a:cubicBezTo>
                  <a:cubicBezTo>
                    <a:pt x="22102" y="9201"/>
                    <a:pt x="22005" y="9068"/>
                    <a:pt x="21934" y="9139"/>
                  </a:cubicBezTo>
                  <a:close/>
                  <a:moveTo>
                    <a:pt x="22128" y="8962"/>
                  </a:moveTo>
                  <a:cubicBezTo>
                    <a:pt x="22155" y="9033"/>
                    <a:pt x="22173" y="9209"/>
                    <a:pt x="22287" y="9236"/>
                  </a:cubicBezTo>
                  <a:cubicBezTo>
                    <a:pt x="22252" y="9156"/>
                    <a:pt x="22199" y="8980"/>
                    <a:pt x="22128" y="8962"/>
                  </a:cubicBezTo>
                  <a:close/>
                  <a:moveTo>
                    <a:pt x="22067" y="8291"/>
                  </a:moveTo>
                  <a:cubicBezTo>
                    <a:pt x="22084" y="8335"/>
                    <a:pt x="22014" y="8362"/>
                    <a:pt x="22093" y="8424"/>
                  </a:cubicBezTo>
                  <a:lnTo>
                    <a:pt x="22164" y="8379"/>
                  </a:lnTo>
                  <a:cubicBezTo>
                    <a:pt x="22128" y="8344"/>
                    <a:pt x="22102" y="8282"/>
                    <a:pt x="22067" y="8291"/>
                  </a:cubicBezTo>
                  <a:close/>
                  <a:moveTo>
                    <a:pt x="21837" y="8159"/>
                  </a:moveTo>
                  <a:cubicBezTo>
                    <a:pt x="21863" y="8265"/>
                    <a:pt x="21952" y="8362"/>
                    <a:pt x="22049" y="8265"/>
                  </a:cubicBezTo>
                  <a:cubicBezTo>
                    <a:pt x="22040" y="8247"/>
                    <a:pt x="22031" y="8132"/>
                    <a:pt x="21978" y="8168"/>
                  </a:cubicBezTo>
                  <a:cubicBezTo>
                    <a:pt x="21987" y="8185"/>
                    <a:pt x="21996" y="8203"/>
                    <a:pt x="21969" y="8212"/>
                  </a:cubicBezTo>
                  <a:cubicBezTo>
                    <a:pt x="21925" y="8115"/>
                    <a:pt x="21881" y="8159"/>
                    <a:pt x="21837" y="8159"/>
                  </a:cubicBezTo>
                  <a:close/>
                  <a:moveTo>
                    <a:pt x="21652" y="7753"/>
                  </a:moveTo>
                  <a:cubicBezTo>
                    <a:pt x="21546" y="7823"/>
                    <a:pt x="21722" y="7850"/>
                    <a:pt x="21766" y="7903"/>
                  </a:cubicBezTo>
                  <a:cubicBezTo>
                    <a:pt x="21819" y="7956"/>
                    <a:pt x="21837" y="8115"/>
                    <a:pt x="21934" y="8079"/>
                  </a:cubicBezTo>
                  <a:cubicBezTo>
                    <a:pt x="21846" y="7973"/>
                    <a:pt x="21749" y="7797"/>
                    <a:pt x="21652" y="7753"/>
                  </a:cubicBezTo>
                  <a:close/>
                  <a:moveTo>
                    <a:pt x="21272" y="7744"/>
                  </a:moveTo>
                  <a:cubicBezTo>
                    <a:pt x="21263" y="7797"/>
                    <a:pt x="21343" y="7911"/>
                    <a:pt x="21404" y="7867"/>
                  </a:cubicBezTo>
                  <a:cubicBezTo>
                    <a:pt x="21360" y="7832"/>
                    <a:pt x="21316" y="7708"/>
                    <a:pt x="21272" y="7744"/>
                  </a:cubicBezTo>
                  <a:close/>
                  <a:moveTo>
                    <a:pt x="22782" y="8741"/>
                  </a:moveTo>
                  <a:cubicBezTo>
                    <a:pt x="22844" y="8830"/>
                    <a:pt x="22791" y="8883"/>
                    <a:pt x="22879" y="8980"/>
                  </a:cubicBezTo>
                  <a:cubicBezTo>
                    <a:pt x="22994" y="8909"/>
                    <a:pt x="22879" y="8794"/>
                    <a:pt x="22782" y="8741"/>
                  </a:cubicBezTo>
                  <a:close/>
                  <a:moveTo>
                    <a:pt x="22605" y="8441"/>
                  </a:moveTo>
                  <a:cubicBezTo>
                    <a:pt x="22693" y="8512"/>
                    <a:pt x="22614" y="8636"/>
                    <a:pt x="22711" y="8636"/>
                  </a:cubicBezTo>
                  <a:cubicBezTo>
                    <a:pt x="22658" y="8521"/>
                    <a:pt x="22720" y="8538"/>
                    <a:pt x="22799" y="8574"/>
                  </a:cubicBezTo>
                  <a:cubicBezTo>
                    <a:pt x="22738" y="8503"/>
                    <a:pt x="22676" y="8432"/>
                    <a:pt x="22605" y="8441"/>
                  </a:cubicBezTo>
                  <a:close/>
                  <a:moveTo>
                    <a:pt x="22570" y="8000"/>
                  </a:moveTo>
                  <a:cubicBezTo>
                    <a:pt x="22543" y="8062"/>
                    <a:pt x="22446" y="8106"/>
                    <a:pt x="22517" y="8194"/>
                  </a:cubicBezTo>
                  <a:cubicBezTo>
                    <a:pt x="22605" y="8141"/>
                    <a:pt x="22579" y="8070"/>
                    <a:pt x="22570" y="8000"/>
                  </a:cubicBezTo>
                  <a:close/>
                  <a:moveTo>
                    <a:pt x="22411" y="8000"/>
                  </a:moveTo>
                  <a:cubicBezTo>
                    <a:pt x="22482" y="8159"/>
                    <a:pt x="22208" y="8000"/>
                    <a:pt x="22340" y="8168"/>
                  </a:cubicBezTo>
                  <a:cubicBezTo>
                    <a:pt x="22437" y="8159"/>
                    <a:pt x="22499" y="8035"/>
                    <a:pt x="22411" y="8000"/>
                  </a:cubicBezTo>
                  <a:close/>
                  <a:moveTo>
                    <a:pt x="21802" y="7391"/>
                  </a:moveTo>
                  <a:cubicBezTo>
                    <a:pt x="21784" y="7364"/>
                    <a:pt x="21819" y="7338"/>
                    <a:pt x="21846" y="7320"/>
                  </a:cubicBezTo>
                  <a:cubicBezTo>
                    <a:pt x="21810" y="7276"/>
                    <a:pt x="21784" y="7249"/>
                    <a:pt x="21749" y="7240"/>
                  </a:cubicBezTo>
                  <a:cubicBezTo>
                    <a:pt x="21687" y="7267"/>
                    <a:pt x="21749" y="7417"/>
                    <a:pt x="21802" y="7391"/>
                  </a:cubicBezTo>
                  <a:close/>
                  <a:moveTo>
                    <a:pt x="21916" y="6984"/>
                  </a:moveTo>
                  <a:cubicBezTo>
                    <a:pt x="21890" y="7011"/>
                    <a:pt x="21828" y="7037"/>
                    <a:pt x="21855" y="7073"/>
                  </a:cubicBezTo>
                  <a:cubicBezTo>
                    <a:pt x="21890" y="7037"/>
                    <a:pt x="21908" y="7152"/>
                    <a:pt x="21890" y="7161"/>
                  </a:cubicBezTo>
                  <a:cubicBezTo>
                    <a:pt x="21855" y="7187"/>
                    <a:pt x="21828" y="7117"/>
                    <a:pt x="21793" y="7170"/>
                  </a:cubicBezTo>
                  <a:cubicBezTo>
                    <a:pt x="21872" y="7276"/>
                    <a:pt x="22040" y="7391"/>
                    <a:pt x="22102" y="7514"/>
                  </a:cubicBezTo>
                  <a:cubicBezTo>
                    <a:pt x="22146" y="7585"/>
                    <a:pt x="22093" y="7664"/>
                    <a:pt x="22137" y="7735"/>
                  </a:cubicBezTo>
                  <a:cubicBezTo>
                    <a:pt x="22067" y="7655"/>
                    <a:pt x="21899" y="7567"/>
                    <a:pt x="21899" y="7638"/>
                  </a:cubicBezTo>
                  <a:cubicBezTo>
                    <a:pt x="22005" y="7638"/>
                    <a:pt x="22128" y="7806"/>
                    <a:pt x="22217" y="7788"/>
                  </a:cubicBezTo>
                  <a:cubicBezTo>
                    <a:pt x="22208" y="7788"/>
                    <a:pt x="22164" y="7700"/>
                    <a:pt x="22217" y="7708"/>
                  </a:cubicBezTo>
                  <a:cubicBezTo>
                    <a:pt x="22243" y="7761"/>
                    <a:pt x="22358" y="7761"/>
                    <a:pt x="22314" y="7832"/>
                  </a:cubicBezTo>
                  <a:cubicBezTo>
                    <a:pt x="22287" y="7806"/>
                    <a:pt x="22261" y="7761"/>
                    <a:pt x="22234" y="7770"/>
                  </a:cubicBezTo>
                  <a:cubicBezTo>
                    <a:pt x="22243" y="7832"/>
                    <a:pt x="22287" y="7894"/>
                    <a:pt x="22270" y="7947"/>
                  </a:cubicBezTo>
                  <a:cubicBezTo>
                    <a:pt x="22217" y="7938"/>
                    <a:pt x="22199" y="7956"/>
                    <a:pt x="22225" y="8017"/>
                  </a:cubicBezTo>
                  <a:cubicBezTo>
                    <a:pt x="22278" y="7956"/>
                    <a:pt x="22314" y="8088"/>
                    <a:pt x="22367" y="7991"/>
                  </a:cubicBezTo>
                  <a:cubicBezTo>
                    <a:pt x="22314" y="7929"/>
                    <a:pt x="22270" y="7947"/>
                    <a:pt x="22314" y="7876"/>
                  </a:cubicBezTo>
                  <a:cubicBezTo>
                    <a:pt x="22393" y="7850"/>
                    <a:pt x="22482" y="7832"/>
                    <a:pt x="22561" y="7806"/>
                  </a:cubicBezTo>
                  <a:lnTo>
                    <a:pt x="22482" y="7708"/>
                  </a:lnTo>
                  <a:cubicBezTo>
                    <a:pt x="22411" y="7717"/>
                    <a:pt x="22490" y="7859"/>
                    <a:pt x="22420" y="7797"/>
                  </a:cubicBezTo>
                  <a:cubicBezTo>
                    <a:pt x="22402" y="7770"/>
                    <a:pt x="22331" y="7691"/>
                    <a:pt x="22367" y="7682"/>
                  </a:cubicBezTo>
                  <a:cubicBezTo>
                    <a:pt x="22358" y="7682"/>
                    <a:pt x="22429" y="7735"/>
                    <a:pt x="22420" y="7717"/>
                  </a:cubicBezTo>
                  <a:cubicBezTo>
                    <a:pt x="22393" y="7620"/>
                    <a:pt x="22314" y="7567"/>
                    <a:pt x="22252" y="7488"/>
                  </a:cubicBezTo>
                  <a:cubicBezTo>
                    <a:pt x="22208" y="7435"/>
                    <a:pt x="22190" y="7302"/>
                    <a:pt x="22111" y="7355"/>
                  </a:cubicBezTo>
                  <a:cubicBezTo>
                    <a:pt x="22208" y="7470"/>
                    <a:pt x="22155" y="7558"/>
                    <a:pt x="22217" y="7673"/>
                  </a:cubicBezTo>
                  <a:cubicBezTo>
                    <a:pt x="22102" y="7647"/>
                    <a:pt x="22155" y="7488"/>
                    <a:pt x="22128" y="7426"/>
                  </a:cubicBezTo>
                  <a:cubicBezTo>
                    <a:pt x="22084" y="7382"/>
                    <a:pt x="21934" y="7285"/>
                    <a:pt x="21952" y="7196"/>
                  </a:cubicBezTo>
                  <a:cubicBezTo>
                    <a:pt x="22005" y="7152"/>
                    <a:pt x="22058" y="7382"/>
                    <a:pt x="22111" y="7276"/>
                  </a:cubicBezTo>
                  <a:cubicBezTo>
                    <a:pt x="21987" y="7179"/>
                    <a:pt x="22005" y="7108"/>
                    <a:pt x="21916" y="6984"/>
                  </a:cubicBezTo>
                  <a:close/>
                  <a:moveTo>
                    <a:pt x="21069" y="6914"/>
                  </a:moveTo>
                  <a:cubicBezTo>
                    <a:pt x="21016" y="6976"/>
                    <a:pt x="20972" y="7134"/>
                    <a:pt x="21104" y="7161"/>
                  </a:cubicBezTo>
                  <a:cubicBezTo>
                    <a:pt x="21086" y="7134"/>
                    <a:pt x="21095" y="7108"/>
                    <a:pt x="21104" y="7082"/>
                  </a:cubicBezTo>
                  <a:cubicBezTo>
                    <a:pt x="21157" y="7090"/>
                    <a:pt x="21210" y="7170"/>
                    <a:pt x="21263" y="7232"/>
                  </a:cubicBezTo>
                  <a:cubicBezTo>
                    <a:pt x="21175" y="7258"/>
                    <a:pt x="21245" y="7311"/>
                    <a:pt x="21219" y="7346"/>
                  </a:cubicBezTo>
                  <a:cubicBezTo>
                    <a:pt x="21272" y="7444"/>
                    <a:pt x="21325" y="7408"/>
                    <a:pt x="21378" y="7496"/>
                  </a:cubicBezTo>
                  <a:cubicBezTo>
                    <a:pt x="21431" y="7426"/>
                    <a:pt x="21404" y="7444"/>
                    <a:pt x="21484" y="7417"/>
                  </a:cubicBezTo>
                  <a:cubicBezTo>
                    <a:pt x="21343" y="7240"/>
                    <a:pt x="21201" y="7082"/>
                    <a:pt x="21069" y="6914"/>
                  </a:cubicBezTo>
                  <a:close/>
                  <a:moveTo>
                    <a:pt x="20424" y="6322"/>
                  </a:moveTo>
                  <a:cubicBezTo>
                    <a:pt x="20495" y="6410"/>
                    <a:pt x="20557" y="6472"/>
                    <a:pt x="20627" y="6516"/>
                  </a:cubicBezTo>
                  <a:cubicBezTo>
                    <a:pt x="20583" y="6561"/>
                    <a:pt x="20548" y="6463"/>
                    <a:pt x="20504" y="6499"/>
                  </a:cubicBezTo>
                  <a:cubicBezTo>
                    <a:pt x="20521" y="6516"/>
                    <a:pt x="20548" y="6543"/>
                    <a:pt x="20530" y="6561"/>
                  </a:cubicBezTo>
                  <a:lnTo>
                    <a:pt x="20565" y="6605"/>
                  </a:lnTo>
                  <a:cubicBezTo>
                    <a:pt x="20601" y="6587"/>
                    <a:pt x="20636" y="6534"/>
                    <a:pt x="20663" y="6561"/>
                  </a:cubicBezTo>
                  <a:cubicBezTo>
                    <a:pt x="20610" y="6667"/>
                    <a:pt x="20769" y="6684"/>
                    <a:pt x="20830" y="6755"/>
                  </a:cubicBezTo>
                  <a:lnTo>
                    <a:pt x="20769" y="6799"/>
                  </a:lnTo>
                  <a:cubicBezTo>
                    <a:pt x="20910" y="6843"/>
                    <a:pt x="20901" y="7108"/>
                    <a:pt x="21007" y="7046"/>
                  </a:cubicBezTo>
                  <a:cubicBezTo>
                    <a:pt x="20901" y="6958"/>
                    <a:pt x="20901" y="6834"/>
                    <a:pt x="21007" y="6843"/>
                  </a:cubicBezTo>
                  <a:cubicBezTo>
                    <a:pt x="20928" y="6755"/>
                    <a:pt x="20848" y="6684"/>
                    <a:pt x="20769" y="6684"/>
                  </a:cubicBezTo>
                  <a:cubicBezTo>
                    <a:pt x="20645" y="6569"/>
                    <a:pt x="20601" y="6252"/>
                    <a:pt x="20424" y="6322"/>
                  </a:cubicBezTo>
                  <a:close/>
                  <a:moveTo>
                    <a:pt x="20583" y="5333"/>
                  </a:moveTo>
                  <a:cubicBezTo>
                    <a:pt x="20671" y="5377"/>
                    <a:pt x="20636" y="5439"/>
                    <a:pt x="20724" y="5413"/>
                  </a:cubicBezTo>
                  <a:cubicBezTo>
                    <a:pt x="20707" y="5342"/>
                    <a:pt x="20680" y="5377"/>
                    <a:pt x="20645" y="5280"/>
                  </a:cubicBezTo>
                  <a:close/>
                  <a:moveTo>
                    <a:pt x="20080" y="5527"/>
                  </a:moveTo>
                  <a:cubicBezTo>
                    <a:pt x="20080" y="5572"/>
                    <a:pt x="20133" y="5625"/>
                    <a:pt x="20186" y="5678"/>
                  </a:cubicBezTo>
                  <a:cubicBezTo>
                    <a:pt x="20274" y="5660"/>
                    <a:pt x="20115" y="5501"/>
                    <a:pt x="20080" y="5527"/>
                  </a:cubicBezTo>
                  <a:close/>
                  <a:moveTo>
                    <a:pt x="19877" y="5660"/>
                  </a:moveTo>
                  <a:cubicBezTo>
                    <a:pt x="20027" y="5801"/>
                    <a:pt x="19797" y="5695"/>
                    <a:pt x="19824" y="5792"/>
                  </a:cubicBezTo>
                  <a:cubicBezTo>
                    <a:pt x="19903" y="5907"/>
                    <a:pt x="19983" y="5951"/>
                    <a:pt x="20062" y="6031"/>
                  </a:cubicBezTo>
                  <a:cubicBezTo>
                    <a:pt x="20142" y="6057"/>
                    <a:pt x="20089" y="5934"/>
                    <a:pt x="20168" y="5978"/>
                  </a:cubicBezTo>
                  <a:cubicBezTo>
                    <a:pt x="20168" y="6066"/>
                    <a:pt x="20168" y="6154"/>
                    <a:pt x="20221" y="6252"/>
                  </a:cubicBezTo>
                  <a:cubicBezTo>
                    <a:pt x="20283" y="6269"/>
                    <a:pt x="20345" y="6260"/>
                    <a:pt x="20407" y="6216"/>
                  </a:cubicBezTo>
                  <a:cubicBezTo>
                    <a:pt x="20336" y="6137"/>
                    <a:pt x="20248" y="6031"/>
                    <a:pt x="20283" y="6163"/>
                  </a:cubicBezTo>
                  <a:cubicBezTo>
                    <a:pt x="20230" y="6066"/>
                    <a:pt x="20230" y="5987"/>
                    <a:pt x="20159" y="5898"/>
                  </a:cubicBezTo>
                  <a:cubicBezTo>
                    <a:pt x="20027" y="5925"/>
                    <a:pt x="20000" y="5678"/>
                    <a:pt x="19877" y="5660"/>
                  </a:cubicBezTo>
                  <a:close/>
                  <a:moveTo>
                    <a:pt x="19762" y="5722"/>
                  </a:moveTo>
                  <a:cubicBezTo>
                    <a:pt x="19744" y="5686"/>
                    <a:pt x="19771" y="5686"/>
                    <a:pt x="19797" y="5686"/>
                  </a:cubicBezTo>
                  <a:cubicBezTo>
                    <a:pt x="19744" y="5625"/>
                    <a:pt x="19824" y="5580"/>
                    <a:pt x="19762" y="5519"/>
                  </a:cubicBezTo>
                  <a:cubicBezTo>
                    <a:pt x="19691" y="5501"/>
                    <a:pt x="19656" y="5722"/>
                    <a:pt x="19762" y="5722"/>
                  </a:cubicBezTo>
                  <a:close/>
                  <a:moveTo>
                    <a:pt x="7091" y="1077"/>
                  </a:moveTo>
                  <a:cubicBezTo>
                    <a:pt x="7056" y="1095"/>
                    <a:pt x="7003" y="1104"/>
                    <a:pt x="7012" y="1130"/>
                  </a:cubicBezTo>
                  <a:cubicBezTo>
                    <a:pt x="7127" y="1113"/>
                    <a:pt x="6959" y="1289"/>
                    <a:pt x="7100" y="1210"/>
                  </a:cubicBezTo>
                  <a:cubicBezTo>
                    <a:pt x="7127" y="1183"/>
                    <a:pt x="7100" y="1166"/>
                    <a:pt x="7091" y="1077"/>
                  </a:cubicBezTo>
                  <a:close/>
                  <a:moveTo>
                    <a:pt x="8813" y="1316"/>
                  </a:moveTo>
                  <a:cubicBezTo>
                    <a:pt x="8672" y="1342"/>
                    <a:pt x="8592" y="1316"/>
                    <a:pt x="8513" y="1413"/>
                  </a:cubicBezTo>
                  <a:cubicBezTo>
                    <a:pt x="8548" y="1413"/>
                    <a:pt x="8760" y="1369"/>
                    <a:pt x="8813" y="1316"/>
                  </a:cubicBezTo>
                  <a:close/>
                  <a:moveTo>
                    <a:pt x="10155" y="353"/>
                  </a:moveTo>
                  <a:cubicBezTo>
                    <a:pt x="10058" y="389"/>
                    <a:pt x="10032" y="344"/>
                    <a:pt x="9961" y="362"/>
                  </a:cubicBezTo>
                  <a:cubicBezTo>
                    <a:pt x="9970" y="433"/>
                    <a:pt x="10164" y="433"/>
                    <a:pt x="10155" y="353"/>
                  </a:cubicBezTo>
                  <a:close/>
                  <a:moveTo>
                    <a:pt x="10667" y="256"/>
                  </a:moveTo>
                  <a:cubicBezTo>
                    <a:pt x="10579" y="327"/>
                    <a:pt x="10464" y="238"/>
                    <a:pt x="10394" y="318"/>
                  </a:cubicBezTo>
                  <a:cubicBezTo>
                    <a:pt x="10438" y="336"/>
                    <a:pt x="10703" y="353"/>
                    <a:pt x="10667" y="256"/>
                  </a:cubicBezTo>
                  <a:close/>
                  <a:moveTo>
                    <a:pt x="14058" y="415"/>
                  </a:moveTo>
                  <a:cubicBezTo>
                    <a:pt x="14014" y="442"/>
                    <a:pt x="13996" y="503"/>
                    <a:pt x="13952" y="530"/>
                  </a:cubicBezTo>
                  <a:lnTo>
                    <a:pt x="14093" y="565"/>
                  </a:lnTo>
                  <a:cubicBezTo>
                    <a:pt x="14120" y="503"/>
                    <a:pt x="14137" y="442"/>
                    <a:pt x="14058" y="415"/>
                  </a:cubicBezTo>
                  <a:close/>
                  <a:moveTo>
                    <a:pt x="15391" y="1457"/>
                  </a:moveTo>
                  <a:cubicBezTo>
                    <a:pt x="15268" y="1413"/>
                    <a:pt x="15382" y="1307"/>
                    <a:pt x="15206" y="1289"/>
                  </a:cubicBezTo>
                  <a:cubicBezTo>
                    <a:pt x="15162" y="1360"/>
                    <a:pt x="15285" y="1395"/>
                    <a:pt x="15188" y="1422"/>
                  </a:cubicBezTo>
                  <a:cubicBezTo>
                    <a:pt x="15276" y="1457"/>
                    <a:pt x="15347" y="1483"/>
                    <a:pt x="15391" y="1457"/>
                  </a:cubicBezTo>
                  <a:close/>
                  <a:moveTo>
                    <a:pt x="16186" y="1104"/>
                  </a:moveTo>
                  <a:cubicBezTo>
                    <a:pt x="16071" y="1077"/>
                    <a:pt x="16133" y="1024"/>
                    <a:pt x="16089" y="998"/>
                  </a:cubicBezTo>
                  <a:cubicBezTo>
                    <a:pt x="16045" y="1060"/>
                    <a:pt x="16106" y="1104"/>
                    <a:pt x="16124" y="1157"/>
                  </a:cubicBezTo>
                  <a:cubicBezTo>
                    <a:pt x="16098" y="1201"/>
                    <a:pt x="16018" y="1148"/>
                    <a:pt x="16009" y="1219"/>
                  </a:cubicBezTo>
                  <a:cubicBezTo>
                    <a:pt x="16186" y="1333"/>
                    <a:pt x="16106" y="1201"/>
                    <a:pt x="16186" y="1104"/>
                  </a:cubicBezTo>
                  <a:close/>
                  <a:moveTo>
                    <a:pt x="17811" y="2278"/>
                  </a:moveTo>
                  <a:cubicBezTo>
                    <a:pt x="17740" y="2207"/>
                    <a:pt x="17669" y="2172"/>
                    <a:pt x="17616" y="2190"/>
                  </a:cubicBezTo>
                  <a:cubicBezTo>
                    <a:pt x="17731" y="2252"/>
                    <a:pt x="17722" y="2375"/>
                    <a:pt x="17811" y="2278"/>
                  </a:cubicBezTo>
                  <a:close/>
                  <a:moveTo>
                    <a:pt x="18111" y="3249"/>
                  </a:moveTo>
                  <a:lnTo>
                    <a:pt x="17996" y="3135"/>
                  </a:lnTo>
                  <a:cubicBezTo>
                    <a:pt x="17899" y="3188"/>
                    <a:pt x="18067" y="3347"/>
                    <a:pt x="18111" y="3249"/>
                  </a:cubicBezTo>
                  <a:close/>
                  <a:moveTo>
                    <a:pt x="18588" y="3135"/>
                  </a:moveTo>
                  <a:cubicBezTo>
                    <a:pt x="18517" y="3082"/>
                    <a:pt x="18446" y="2993"/>
                    <a:pt x="18402" y="3037"/>
                  </a:cubicBezTo>
                  <a:cubicBezTo>
                    <a:pt x="18464" y="3073"/>
                    <a:pt x="18543" y="3232"/>
                    <a:pt x="18588" y="3135"/>
                  </a:cubicBezTo>
                  <a:close/>
                  <a:moveTo>
                    <a:pt x="18897" y="3567"/>
                  </a:moveTo>
                  <a:cubicBezTo>
                    <a:pt x="18835" y="3479"/>
                    <a:pt x="18667" y="3417"/>
                    <a:pt x="18685" y="3505"/>
                  </a:cubicBezTo>
                  <a:cubicBezTo>
                    <a:pt x="18720" y="3488"/>
                    <a:pt x="18826" y="3717"/>
                    <a:pt x="18897" y="3567"/>
                  </a:cubicBezTo>
                  <a:close/>
                  <a:moveTo>
                    <a:pt x="19109" y="4380"/>
                  </a:moveTo>
                  <a:cubicBezTo>
                    <a:pt x="19153" y="4309"/>
                    <a:pt x="19126" y="4229"/>
                    <a:pt x="19038" y="4141"/>
                  </a:cubicBezTo>
                  <a:cubicBezTo>
                    <a:pt x="18897" y="4194"/>
                    <a:pt x="19038" y="4291"/>
                    <a:pt x="19109" y="4380"/>
                  </a:cubicBezTo>
                  <a:close/>
                  <a:moveTo>
                    <a:pt x="19894" y="4468"/>
                  </a:moveTo>
                  <a:cubicBezTo>
                    <a:pt x="19886" y="4353"/>
                    <a:pt x="19762" y="4327"/>
                    <a:pt x="19753" y="4194"/>
                  </a:cubicBezTo>
                  <a:cubicBezTo>
                    <a:pt x="19691" y="4221"/>
                    <a:pt x="19762" y="4247"/>
                    <a:pt x="19780" y="4291"/>
                  </a:cubicBezTo>
                  <a:cubicBezTo>
                    <a:pt x="19797" y="4371"/>
                    <a:pt x="19797" y="4521"/>
                    <a:pt x="19894" y="4468"/>
                  </a:cubicBezTo>
                  <a:close/>
                  <a:moveTo>
                    <a:pt x="19638" y="5342"/>
                  </a:moveTo>
                  <a:cubicBezTo>
                    <a:pt x="19541" y="5254"/>
                    <a:pt x="19435" y="5236"/>
                    <a:pt x="19338" y="5236"/>
                  </a:cubicBezTo>
                  <a:cubicBezTo>
                    <a:pt x="19400" y="5298"/>
                    <a:pt x="19418" y="5448"/>
                    <a:pt x="19524" y="5448"/>
                  </a:cubicBezTo>
                  <a:cubicBezTo>
                    <a:pt x="19479" y="5386"/>
                    <a:pt x="19612" y="5333"/>
                    <a:pt x="19638" y="5342"/>
                  </a:cubicBezTo>
                  <a:close/>
                  <a:moveTo>
                    <a:pt x="19056" y="4839"/>
                  </a:moveTo>
                  <a:cubicBezTo>
                    <a:pt x="18967" y="4892"/>
                    <a:pt x="19144" y="4980"/>
                    <a:pt x="19179" y="5059"/>
                  </a:cubicBezTo>
                  <a:cubicBezTo>
                    <a:pt x="19206" y="5077"/>
                    <a:pt x="19241" y="5077"/>
                    <a:pt x="19276" y="5130"/>
                  </a:cubicBezTo>
                  <a:cubicBezTo>
                    <a:pt x="19215" y="5165"/>
                    <a:pt x="19215" y="5201"/>
                    <a:pt x="19276" y="5254"/>
                  </a:cubicBezTo>
                  <a:cubicBezTo>
                    <a:pt x="19356" y="5218"/>
                    <a:pt x="19259" y="5157"/>
                    <a:pt x="19338" y="5121"/>
                  </a:cubicBezTo>
                  <a:cubicBezTo>
                    <a:pt x="19400" y="5218"/>
                    <a:pt x="19453" y="5192"/>
                    <a:pt x="19515" y="5201"/>
                  </a:cubicBezTo>
                  <a:cubicBezTo>
                    <a:pt x="19373" y="5086"/>
                    <a:pt x="19135" y="4989"/>
                    <a:pt x="19056" y="4839"/>
                  </a:cubicBezTo>
                  <a:close/>
                  <a:moveTo>
                    <a:pt x="17934" y="3620"/>
                  </a:moveTo>
                  <a:cubicBezTo>
                    <a:pt x="17952" y="3638"/>
                    <a:pt x="17943" y="3664"/>
                    <a:pt x="17925" y="3682"/>
                  </a:cubicBezTo>
                  <a:cubicBezTo>
                    <a:pt x="18005" y="3735"/>
                    <a:pt x="17978" y="3709"/>
                    <a:pt x="18040" y="3788"/>
                  </a:cubicBezTo>
                  <a:cubicBezTo>
                    <a:pt x="18111" y="3753"/>
                    <a:pt x="17934" y="3594"/>
                    <a:pt x="17934" y="3620"/>
                  </a:cubicBezTo>
                  <a:close/>
                  <a:moveTo>
                    <a:pt x="17457" y="3258"/>
                  </a:moveTo>
                  <a:cubicBezTo>
                    <a:pt x="17502" y="3311"/>
                    <a:pt x="17555" y="3329"/>
                    <a:pt x="17590" y="3302"/>
                  </a:cubicBezTo>
                  <a:cubicBezTo>
                    <a:pt x="17563" y="3267"/>
                    <a:pt x="17563" y="3232"/>
                    <a:pt x="17510" y="3196"/>
                  </a:cubicBezTo>
                  <a:close/>
                  <a:moveTo>
                    <a:pt x="17307" y="3099"/>
                  </a:moveTo>
                  <a:cubicBezTo>
                    <a:pt x="17281" y="3179"/>
                    <a:pt x="17237" y="3258"/>
                    <a:pt x="17343" y="3338"/>
                  </a:cubicBezTo>
                  <a:cubicBezTo>
                    <a:pt x="17431" y="3285"/>
                    <a:pt x="17351" y="3276"/>
                    <a:pt x="17369" y="3223"/>
                  </a:cubicBezTo>
                  <a:cubicBezTo>
                    <a:pt x="17369" y="3223"/>
                    <a:pt x="17431" y="3223"/>
                    <a:pt x="17404" y="3179"/>
                  </a:cubicBezTo>
                  <a:close/>
                  <a:moveTo>
                    <a:pt x="15453" y="2075"/>
                  </a:moveTo>
                  <a:cubicBezTo>
                    <a:pt x="15533" y="2119"/>
                    <a:pt x="15603" y="2137"/>
                    <a:pt x="15647" y="2110"/>
                  </a:cubicBezTo>
                  <a:cubicBezTo>
                    <a:pt x="15568" y="2075"/>
                    <a:pt x="15585" y="2013"/>
                    <a:pt x="15506" y="1978"/>
                  </a:cubicBezTo>
                  <a:close/>
                  <a:moveTo>
                    <a:pt x="3957" y="3241"/>
                  </a:moveTo>
                  <a:cubicBezTo>
                    <a:pt x="3921" y="3205"/>
                    <a:pt x="3983" y="3143"/>
                    <a:pt x="4045" y="3064"/>
                  </a:cubicBezTo>
                  <a:cubicBezTo>
                    <a:pt x="3992" y="3099"/>
                    <a:pt x="3974" y="3029"/>
                    <a:pt x="3904" y="3090"/>
                  </a:cubicBezTo>
                  <a:cubicBezTo>
                    <a:pt x="3904" y="3126"/>
                    <a:pt x="3851" y="3320"/>
                    <a:pt x="3957" y="3241"/>
                  </a:cubicBezTo>
                  <a:close/>
                  <a:moveTo>
                    <a:pt x="3392" y="3682"/>
                  </a:moveTo>
                  <a:cubicBezTo>
                    <a:pt x="3409" y="3673"/>
                    <a:pt x="3436" y="3682"/>
                    <a:pt x="3445" y="3709"/>
                  </a:cubicBezTo>
                  <a:cubicBezTo>
                    <a:pt x="3542" y="3656"/>
                    <a:pt x="3497" y="3603"/>
                    <a:pt x="3533" y="3550"/>
                  </a:cubicBezTo>
                  <a:cubicBezTo>
                    <a:pt x="3497" y="3594"/>
                    <a:pt x="3356" y="3629"/>
                    <a:pt x="3392" y="3682"/>
                  </a:cubicBezTo>
                  <a:close/>
                  <a:moveTo>
                    <a:pt x="5687" y="17103"/>
                  </a:moveTo>
                  <a:cubicBezTo>
                    <a:pt x="5625" y="17050"/>
                    <a:pt x="5714" y="16936"/>
                    <a:pt x="5608" y="16936"/>
                  </a:cubicBezTo>
                  <a:cubicBezTo>
                    <a:pt x="5608" y="16971"/>
                    <a:pt x="5599" y="17112"/>
                    <a:pt x="5687" y="17103"/>
                  </a:cubicBezTo>
                  <a:close/>
                  <a:moveTo>
                    <a:pt x="5776" y="17589"/>
                  </a:moveTo>
                  <a:cubicBezTo>
                    <a:pt x="5749" y="17545"/>
                    <a:pt x="5758" y="17518"/>
                    <a:pt x="5811" y="17501"/>
                  </a:cubicBezTo>
                  <a:cubicBezTo>
                    <a:pt x="5767" y="17412"/>
                    <a:pt x="5714" y="17430"/>
                    <a:pt x="5670" y="17333"/>
                  </a:cubicBezTo>
                  <a:cubicBezTo>
                    <a:pt x="5625" y="17351"/>
                    <a:pt x="5652" y="17518"/>
                    <a:pt x="5687" y="17545"/>
                  </a:cubicBezTo>
                  <a:cubicBezTo>
                    <a:pt x="5696" y="17554"/>
                    <a:pt x="5740" y="17501"/>
                    <a:pt x="5740" y="17545"/>
                  </a:cubicBezTo>
                  <a:cubicBezTo>
                    <a:pt x="5714" y="17562"/>
                    <a:pt x="5714" y="17660"/>
                    <a:pt x="5776" y="17589"/>
                  </a:cubicBezTo>
                  <a:close/>
                  <a:moveTo>
                    <a:pt x="6199" y="17942"/>
                  </a:moveTo>
                  <a:cubicBezTo>
                    <a:pt x="6261" y="17916"/>
                    <a:pt x="6199" y="17757"/>
                    <a:pt x="6138" y="17766"/>
                  </a:cubicBezTo>
                  <a:cubicBezTo>
                    <a:pt x="6155" y="17818"/>
                    <a:pt x="6164" y="17880"/>
                    <a:pt x="6199" y="17942"/>
                  </a:cubicBezTo>
                  <a:close/>
                  <a:moveTo>
                    <a:pt x="12928" y="24008"/>
                  </a:moveTo>
                  <a:cubicBezTo>
                    <a:pt x="13042" y="24061"/>
                    <a:pt x="13078" y="23920"/>
                    <a:pt x="12954" y="23911"/>
                  </a:cubicBezTo>
                  <a:close/>
                  <a:moveTo>
                    <a:pt x="12098" y="23752"/>
                  </a:moveTo>
                  <a:cubicBezTo>
                    <a:pt x="12062" y="23823"/>
                    <a:pt x="12160" y="23867"/>
                    <a:pt x="12248" y="23902"/>
                  </a:cubicBezTo>
                  <a:cubicBezTo>
                    <a:pt x="12301" y="23823"/>
                    <a:pt x="12186" y="23796"/>
                    <a:pt x="12098" y="23752"/>
                  </a:cubicBezTo>
                  <a:close/>
                  <a:moveTo>
                    <a:pt x="12689" y="21801"/>
                  </a:moveTo>
                  <a:cubicBezTo>
                    <a:pt x="12698" y="21854"/>
                    <a:pt x="12601" y="21951"/>
                    <a:pt x="12680" y="21977"/>
                  </a:cubicBezTo>
                  <a:cubicBezTo>
                    <a:pt x="12707" y="21960"/>
                    <a:pt x="12742" y="21933"/>
                    <a:pt x="12760" y="21871"/>
                  </a:cubicBezTo>
                  <a:cubicBezTo>
                    <a:pt x="12716" y="21854"/>
                    <a:pt x="12725" y="21818"/>
                    <a:pt x="12689" y="21801"/>
                  </a:cubicBezTo>
                  <a:close/>
                  <a:moveTo>
                    <a:pt x="12195" y="21448"/>
                  </a:moveTo>
                  <a:cubicBezTo>
                    <a:pt x="12160" y="21483"/>
                    <a:pt x="12186" y="21509"/>
                    <a:pt x="12186" y="21536"/>
                  </a:cubicBezTo>
                  <a:cubicBezTo>
                    <a:pt x="12142" y="21589"/>
                    <a:pt x="12071" y="21624"/>
                    <a:pt x="12160" y="21677"/>
                  </a:cubicBezTo>
                  <a:cubicBezTo>
                    <a:pt x="12177" y="21642"/>
                    <a:pt x="12177" y="21624"/>
                    <a:pt x="12177" y="21598"/>
                  </a:cubicBezTo>
                  <a:cubicBezTo>
                    <a:pt x="12221" y="21624"/>
                    <a:pt x="12257" y="21615"/>
                    <a:pt x="12283" y="21571"/>
                  </a:cubicBezTo>
                  <a:cubicBezTo>
                    <a:pt x="12204" y="21545"/>
                    <a:pt x="12212" y="21492"/>
                    <a:pt x="12195" y="21448"/>
                  </a:cubicBezTo>
                  <a:close/>
                  <a:moveTo>
                    <a:pt x="10738" y="23434"/>
                  </a:moveTo>
                  <a:cubicBezTo>
                    <a:pt x="10826" y="23478"/>
                    <a:pt x="10967" y="23655"/>
                    <a:pt x="11020" y="23558"/>
                  </a:cubicBezTo>
                  <a:cubicBezTo>
                    <a:pt x="11038" y="23478"/>
                    <a:pt x="10941" y="23584"/>
                    <a:pt x="10888" y="23505"/>
                  </a:cubicBezTo>
                  <a:cubicBezTo>
                    <a:pt x="10906" y="23478"/>
                    <a:pt x="10915" y="23452"/>
                    <a:pt x="10862" y="23425"/>
                  </a:cubicBezTo>
                  <a:cubicBezTo>
                    <a:pt x="10853" y="23540"/>
                    <a:pt x="10764" y="23381"/>
                    <a:pt x="10738" y="23434"/>
                  </a:cubicBezTo>
                  <a:close/>
                  <a:moveTo>
                    <a:pt x="11895" y="21492"/>
                  </a:moveTo>
                  <a:cubicBezTo>
                    <a:pt x="11948" y="21527"/>
                    <a:pt x="12054" y="21536"/>
                    <a:pt x="12071" y="21456"/>
                  </a:cubicBezTo>
                  <a:cubicBezTo>
                    <a:pt x="11992" y="21412"/>
                    <a:pt x="11859" y="21509"/>
                    <a:pt x="11824" y="21377"/>
                  </a:cubicBezTo>
                  <a:cubicBezTo>
                    <a:pt x="11753" y="21430"/>
                    <a:pt x="11850" y="21474"/>
                    <a:pt x="11895" y="21492"/>
                  </a:cubicBezTo>
                  <a:close/>
                  <a:moveTo>
                    <a:pt x="11568" y="21421"/>
                  </a:moveTo>
                  <a:cubicBezTo>
                    <a:pt x="11630" y="21403"/>
                    <a:pt x="11709" y="21448"/>
                    <a:pt x="11762" y="21368"/>
                  </a:cubicBezTo>
                  <a:cubicBezTo>
                    <a:pt x="11692" y="21280"/>
                    <a:pt x="11506" y="21315"/>
                    <a:pt x="11568" y="21421"/>
                  </a:cubicBezTo>
                  <a:close/>
                  <a:moveTo>
                    <a:pt x="8840" y="21774"/>
                  </a:moveTo>
                  <a:cubicBezTo>
                    <a:pt x="8787" y="21712"/>
                    <a:pt x="8857" y="21668"/>
                    <a:pt x="8787" y="21606"/>
                  </a:cubicBezTo>
                  <a:cubicBezTo>
                    <a:pt x="8716" y="21642"/>
                    <a:pt x="8778" y="21792"/>
                    <a:pt x="8840" y="21774"/>
                  </a:cubicBezTo>
                  <a:close/>
                  <a:moveTo>
                    <a:pt x="7904" y="19531"/>
                  </a:moveTo>
                  <a:lnTo>
                    <a:pt x="7992" y="19461"/>
                  </a:lnTo>
                  <a:lnTo>
                    <a:pt x="7939" y="19390"/>
                  </a:lnTo>
                  <a:cubicBezTo>
                    <a:pt x="7877" y="19426"/>
                    <a:pt x="7851" y="19470"/>
                    <a:pt x="7904" y="19531"/>
                  </a:cubicBezTo>
                  <a:close/>
                  <a:moveTo>
                    <a:pt x="5643" y="16406"/>
                  </a:moveTo>
                  <a:cubicBezTo>
                    <a:pt x="5687" y="16485"/>
                    <a:pt x="5829" y="16644"/>
                    <a:pt x="5820" y="16582"/>
                  </a:cubicBezTo>
                  <a:cubicBezTo>
                    <a:pt x="5776" y="16547"/>
                    <a:pt x="5643" y="16335"/>
                    <a:pt x="5643" y="16406"/>
                  </a:cubicBezTo>
                  <a:close/>
                  <a:moveTo>
                    <a:pt x="5590" y="15973"/>
                  </a:moveTo>
                  <a:cubicBezTo>
                    <a:pt x="5617" y="16044"/>
                    <a:pt x="5537" y="16079"/>
                    <a:pt x="5625" y="16167"/>
                  </a:cubicBezTo>
                  <a:cubicBezTo>
                    <a:pt x="5670" y="16132"/>
                    <a:pt x="5670" y="15973"/>
                    <a:pt x="5590" y="15973"/>
                  </a:cubicBezTo>
                  <a:close/>
                  <a:moveTo>
                    <a:pt x="5131" y="15938"/>
                  </a:moveTo>
                  <a:cubicBezTo>
                    <a:pt x="5228" y="15885"/>
                    <a:pt x="5043" y="15779"/>
                    <a:pt x="5007" y="15761"/>
                  </a:cubicBezTo>
                  <a:cubicBezTo>
                    <a:pt x="5034" y="15823"/>
                    <a:pt x="5052" y="15920"/>
                    <a:pt x="5131" y="15938"/>
                  </a:cubicBezTo>
                  <a:close/>
                  <a:moveTo>
                    <a:pt x="4734" y="14843"/>
                  </a:moveTo>
                  <a:cubicBezTo>
                    <a:pt x="4795" y="14905"/>
                    <a:pt x="4716" y="14922"/>
                    <a:pt x="4716" y="14966"/>
                  </a:cubicBezTo>
                  <a:cubicBezTo>
                    <a:pt x="4778" y="15072"/>
                    <a:pt x="4840" y="15152"/>
                    <a:pt x="4910" y="15170"/>
                  </a:cubicBezTo>
                  <a:cubicBezTo>
                    <a:pt x="4884" y="15196"/>
                    <a:pt x="4928" y="15240"/>
                    <a:pt x="4919" y="15276"/>
                  </a:cubicBezTo>
                  <a:cubicBezTo>
                    <a:pt x="5087" y="15364"/>
                    <a:pt x="5184" y="15585"/>
                    <a:pt x="5255" y="15743"/>
                  </a:cubicBezTo>
                  <a:cubicBezTo>
                    <a:pt x="5281" y="15699"/>
                    <a:pt x="5369" y="15885"/>
                    <a:pt x="5334" y="15770"/>
                  </a:cubicBezTo>
                  <a:cubicBezTo>
                    <a:pt x="5308" y="15717"/>
                    <a:pt x="5272" y="15726"/>
                    <a:pt x="5246" y="15682"/>
                  </a:cubicBezTo>
                  <a:cubicBezTo>
                    <a:pt x="5299" y="15638"/>
                    <a:pt x="5263" y="15532"/>
                    <a:pt x="5237" y="15470"/>
                  </a:cubicBezTo>
                  <a:cubicBezTo>
                    <a:pt x="5210" y="15417"/>
                    <a:pt x="5166" y="15417"/>
                    <a:pt x="5131" y="15355"/>
                  </a:cubicBezTo>
                  <a:cubicBezTo>
                    <a:pt x="5087" y="15293"/>
                    <a:pt x="5078" y="15178"/>
                    <a:pt x="5043" y="15117"/>
                  </a:cubicBezTo>
                  <a:cubicBezTo>
                    <a:pt x="5016" y="15090"/>
                    <a:pt x="4990" y="15108"/>
                    <a:pt x="4972" y="15055"/>
                  </a:cubicBezTo>
                  <a:cubicBezTo>
                    <a:pt x="4937" y="14984"/>
                    <a:pt x="4831" y="14781"/>
                    <a:pt x="4734" y="14843"/>
                  </a:cubicBezTo>
                  <a:close/>
                  <a:moveTo>
                    <a:pt x="2411" y="11947"/>
                  </a:moveTo>
                  <a:cubicBezTo>
                    <a:pt x="2447" y="12009"/>
                    <a:pt x="2438" y="12106"/>
                    <a:pt x="2482" y="12167"/>
                  </a:cubicBezTo>
                  <a:cubicBezTo>
                    <a:pt x="2526" y="12229"/>
                    <a:pt x="2570" y="12212"/>
                    <a:pt x="2615" y="12256"/>
                  </a:cubicBezTo>
                  <a:cubicBezTo>
                    <a:pt x="2641" y="12273"/>
                    <a:pt x="2606" y="12282"/>
                    <a:pt x="2615" y="12291"/>
                  </a:cubicBezTo>
                  <a:cubicBezTo>
                    <a:pt x="2623" y="12318"/>
                    <a:pt x="2650" y="12300"/>
                    <a:pt x="2650" y="12300"/>
                  </a:cubicBezTo>
                  <a:cubicBezTo>
                    <a:pt x="2756" y="12415"/>
                    <a:pt x="2826" y="12468"/>
                    <a:pt x="2906" y="12450"/>
                  </a:cubicBezTo>
                  <a:cubicBezTo>
                    <a:pt x="2862" y="12344"/>
                    <a:pt x="2694" y="12256"/>
                    <a:pt x="2579" y="12123"/>
                  </a:cubicBezTo>
                  <a:cubicBezTo>
                    <a:pt x="2526" y="12061"/>
                    <a:pt x="2526" y="11903"/>
                    <a:pt x="2411" y="11947"/>
                  </a:cubicBezTo>
                  <a:close/>
                  <a:moveTo>
                    <a:pt x="230" y="7885"/>
                  </a:moveTo>
                  <a:cubicBezTo>
                    <a:pt x="213" y="7964"/>
                    <a:pt x="151" y="8017"/>
                    <a:pt x="195" y="8097"/>
                  </a:cubicBezTo>
                  <a:cubicBezTo>
                    <a:pt x="283" y="8141"/>
                    <a:pt x="301" y="7876"/>
                    <a:pt x="230" y="7885"/>
                  </a:cubicBezTo>
                  <a:close/>
                  <a:moveTo>
                    <a:pt x="328" y="8547"/>
                  </a:moveTo>
                  <a:cubicBezTo>
                    <a:pt x="389" y="8424"/>
                    <a:pt x="222" y="8397"/>
                    <a:pt x="204" y="8468"/>
                  </a:cubicBezTo>
                  <a:cubicBezTo>
                    <a:pt x="283" y="8450"/>
                    <a:pt x="230" y="8591"/>
                    <a:pt x="328" y="8547"/>
                  </a:cubicBezTo>
                  <a:close/>
                  <a:moveTo>
                    <a:pt x="478" y="8388"/>
                  </a:moveTo>
                  <a:cubicBezTo>
                    <a:pt x="460" y="8468"/>
                    <a:pt x="381" y="8441"/>
                    <a:pt x="381" y="8556"/>
                  </a:cubicBezTo>
                  <a:cubicBezTo>
                    <a:pt x="442" y="8741"/>
                    <a:pt x="592" y="8459"/>
                    <a:pt x="478" y="8388"/>
                  </a:cubicBezTo>
                  <a:close/>
                  <a:moveTo>
                    <a:pt x="2288" y="11964"/>
                  </a:moveTo>
                  <a:cubicBezTo>
                    <a:pt x="2358" y="11920"/>
                    <a:pt x="2314" y="11858"/>
                    <a:pt x="2385" y="11814"/>
                  </a:cubicBezTo>
                  <a:cubicBezTo>
                    <a:pt x="2403" y="11832"/>
                    <a:pt x="2420" y="11867"/>
                    <a:pt x="2438" y="11850"/>
                  </a:cubicBezTo>
                  <a:cubicBezTo>
                    <a:pt x="2332" y="11726"/>
                    <a:pt x="2182" y="11805"/>
                    <a:pt x="2288" y="11964"/>
                  </a:cubicBezTo>
                  <a:close/>
                  <a:moveTo>
                    <a:pt x="2562" y="9995"/>
                  </a:moveTo>
                  <a:cubicBezTo>
                    <a:pt x="2535" y="10057"/>
                    <a:pt x="2606" y="10128"/>
                    <a:pt x="2659" y="10154"/>
                  </a:cubicBezTo>
                  <a:cubicBezTo>
                    <a:pt x="2615" y="10075"/>
                    <a:pt x="2659" y="10004"/>
                    <a:pt x="2562" y="9995"/>
                  </a:cubicBezTo>
                  <a:close/>
                  <a:moveTo>
                    <a:pt x="2350" y="9457"/>
                  </a:moveTo>
                  <a:cubicBezTo>
                    <a:pt x="2420" y="9519"/>
                    <a:pt x="2332" y="9536"/>
                    <a:pt x="2332" y="9616"/>
                  </a:cubicBezTo>
                  <a:cubicBezTo>
                    <a:pt x="2394" y="9598"/>
                    <a:pt x="2420" y="9633"/>
                    <a:pt x="2456" y="9580"/>
                  </a:cubicBezTo>
                  <a:cubicBezTo>
                    <a:pt x="2411" y="9554"/>
                    <a:pt x="2438" y="9430"/>
                    <a:pt x="2350" y="9457"/>
                  </a:cubicBezTo>
                  <a:close/>
                  <a:moveTo>
                    <a:pt x="2305" y="8194"/>
                  </a:moveTo>
                  <a:cubicBezTo>
                    <a:pt x="2261" y="8221"/>
                    <a:pt x="2244" y="8300"/>
                    <a:pt x="2305" y="8318"/>
                  </a:cubicBezTo>
                  <a:cubicBezTo>
                    <a:pt x="2350" y="8291"/>
                    <a:pt x="2376" y="8212"/>
                    <a:pt x="2305" y="8194"/>
                  </a:cubicBezTo>
                  <a:close/>
                  <a:moveTo>
                    <a:pt x="902" y="8053"/>
                  </a:moveTo>
                  <a:cubicBezTo>
                    <a:pt x="831" y="8150"/>
                    <a:pt x="893" y="8194"/>
                    <a:pt x="893" y="8309"/>
                  </a:cubicBezTo>
                  <a:cubicBezTo>
                    <a:pt x="787" y="8265"/>
                    <a:pt x="849" y="8424"/>
                    <a:pt x="849" y="8432"/>
                  </a:cubicBezTo>
                  <a:cubicBezTo>
                    <a:pt x="831" y="8503"/>
                    <a:pt x="760" y="8512"/>
                    <a:pt x="751" y="8591"/>
                  </a:cubicBezTo>
                  <a:cubicBezTo>
                    <a:pt x="875" y="8574"/>
                    <a:pt x="796" y="8768"/>
                    <a:pt x="875" y="8786"/>
                  </a:cubicBezTo>
                  <a:cubicBezTo>
                    <a:pt x="866" y="8847"/>
                    <a:pt x="902" y="8953"/>
                    <a:pt x="822" y="8918"/>
                  </a:cubicBezTo>
                  <a:cubicBezTo>
                    <a:pt x="804" y="8812"/>
                    <a:pt x="884" y="8786"/>
                    <a:pt x="796" y="8750"/>
                  </a:cubicBezTo>
                  <a:cubicBezTo>
                    <a:pt x="769" y="8803"/>
                    <a:pt x="751" y="8856"/>
                    <a:pt x="769" y="8918"/>
                  </a:cubicBezTo>
                  <a:cubicBezTo>
                    <a:pt x="778" y="8945"/>
                    <a:pt x="822" y="9015"/>
                    <a:pt x="849" y="9077"/>
                  </a:cubicBezTo>
                  <a:cubicBezTo>
                    <a:pt x="875" y="9139"/>
                    <a:pt x="893" y="9192"/>
                    <a:pt x="831" y="9209"/>
                  </a:cubicBezTo>
                  <a:cubicBezTo>
                    <a:pt x="831" y="9192"/>
                    <a:pt x="804" y="9174"/>
                    <a:pt x="804" y="9209"/>
                  </a:cubicBezTo>
                  <a:cubicBezTo>
                    <a:pt x="884" y="9245"/>
                    <a:pt x="698" y="9413"/>
                    <a:pt x="849" y="9439"/>
                  </a:cubicBezTo>
                  <a:cubicBezTo>
                    <a:pt x="875" y="9413"/>
                    <a:pt x="840" y="9315"/>
                    <a:pt x="884" y="9307"/>
                  </a:cubicBezTo>
                  <a:cubicBezTo>
                    <a:pt x="902" y="9457"/>
                    <a:pt x="857" y="9580"/>
                    <a:pt x="954" y="9651"/>
                  </a:cubicBezTo>
                  <a:cubicBezTo>
                    <a:pt x="963" y="9677"/>
                    <a:pt x="893" y="9713"/>
                    <a:pt x="893" y="9730"/>
                  </a:cubicBezTo>
                  <a:cubicBezTo>
                    <a:pt x="884" y="9757"/>
                    <a:pt x="946" y="9925"/>
                    <a:pt x="937" y="9951"/>
                  </a:cubicBezTo>
                  <a:cubicBezTo>
                    <a:pt x="937" y="9951"/>
                    <a:pt x="884" y="9960"/>
                    <a:pt x="884" y="9960"/>
                  </a:cubicBezTo>
                  <a:cubicBezTo>
                    <a:pt x="893" y="10031"/>
                    <a:pt x="963" y="10075"/>
                    <a:pt x="963" y="10145"/>
                  </a:cubicBezTo>
                  <a:cubicBezTo>
                    <a:pt x="937" y="10163"/>
                    <a:pt x="893" y="10163"/>
                    <a:pt x="893" y="10198"/>
                  </a:cubicBezTo>
                  <a:cubicBezTo>
                    <a:pt x="972" y="10251"/>
                    <a:pt x="972" y="10172"/>
                    <a:pt x="1016" y="10128"/>
                  </a:cubicBezTo>
                  <a:cubicBezTo>
                    <a:pt x="1078" y="10251"/>
                    <a:pt x="1122" y="10137"/>
                    <a:pt x="1193" y="10278"/>
                  </a:cubicBezTo>
                  <a:cubicBezTo>
                    <a:pt x="1219" y="10331"/>
                    <a:pt x="1140" y="10340"/>
                    <a:pt x="1193" y="10410"/>
                  </a:cubicBezTo>
                  <a:cubicBezTo>
                    <a:pt x="1237" y="10419"/>
                    <a:pt x="1264" y="10472"/>
                    <a:pt x="1281" y="10507"/>
                  </a:cubicBezTo>
                  <a:cubicBezTo>
                    <a:pt x="1387" y="10675"/>
                    <a:pt x="1475" y="10878"/>
                    <a:pt x="1555" y="11073"/>
                  </a:cubicBezTo>
                  <a:cubicBezTo>
                    <a:pt x="1599" y="11081"/>
                    <a:pt x="1652" y="11081"/>
                    <a:pt x="1687" y="11143"/>
                  </a:cubicBezTo>
                  <a:cubicBezTo>
                    <a:pt x="1873" y="11417"/>
                    <a:pt x="1970" y="11541"/>
                    <a:pt x="2182" y="11814"/>
                  </a:cubicBezTo>
                  <a:cubicBezTo>
                    <a:pt x="2350" y="11717"/>
                    <a:pt x="2094" y="11602"/>
                    <a:pt x="2032" y="11505"/>
                  </a:cubicBezTo>
                  <a:cubicBezTo>
                    <a:pt x="1979" y="11426"/>
                    <a:pt x="1943" y="11346"/>
                    <a:pt x="1908" y="11267"/>
                  </a:cubicBezTo>
                  <a:cubicBezTo>
                    <a:pt x="1873" y="11187"/>
                    <a:pt x="1846" y="11117"/>
                    <a:pt x="1811" y="11046"/>
                  </a:cubicBezTo>
                  <a:cubicBezTo>
                    <a:pt x="1767" y="11064"/>
                    <a:pt x="1740" y="11055"/>
                    <a:pt x="1705" y="11028"/>
                  </a:cubicBezTo>
                  <a:cubicBezTo>
                    <a:pt x="1670" y="10905"/>
                    <a:pt x="1617" y="10816"/>
                    <a:pt x="1564" y="10737"/>
                  </a:cubicBezTo>
                  <a:cubicBezTo>
                    <a:pt x="1502" y="10658"/>
                    <a:pt x="1449" y="10578"/>
                    <a:pt x="1387" y="10472"/>
                  </a:cubicBezTo>
                  <a:cubicBezTo>
                    <a:pt x="1431" y="10437"/>
                    <a:pt x="1493" y="10516"/>
                    <a:pt x="1449" y="10410"/>
                  </a:cubicBezTo>
                  <a:cubicBezTo>
                    <a:pt x="1387" y="10401"/>
                    <a:pt x="1352" y="10322"/>
                    <a:pt x="1290" y="10304"/>
                  </a:cubicBezTo>
                  <a:cubicBezTo>
                    <a:pt x="1264" y="10198"/>
                    <a:pt x="1228" y="10092"/>
                    <a:pt x="1193" y="10004"/>
                  </a:cubicBezTo>
                  <a:cubicBezTo>
                    <a:pt x="1166" y="9907"/>
                    <a:pt x="1149" y="9828"/>
                    <a:pt x="1166" y="9766"/>
                  </a:cubicBezTo>
                  <a:cubicBezTo>
                    <a:pt x="1087" y="9660"/>
                    <a:pt x="1078" y="9527"/>
                    <a:pt x="1113" y="9439"/>
                  </a:cubicBezTo>
                  <a:cubicBezTo>
                    <a:pt x="1052" y="9466"/>
                    <a:pt x="1025" y="9421"/>
                    <a:pt x="1016" y="9377"/>
                  </a:cubicBezTo>
                  <a:cubicBezTo>
                    <a:pt x="1007" y="9324"/>
                    <a:pt x="1016" y="9254"/>
                    <a:pt x="990" y="9227"/>
                  </a:cubicBezTo>
                  <a:cubicBezTo>
                    <a:pt x="1043" y="9236"/>
                    <a:pt x="1043" y="9307"/>
                    <a:pt x="1105" y="9315"/>
                  </a:cubicBezTo>
                  <a:cubicBezTo>
                    <a:pt x="1043" y="9209"/>
                    <a:pt x="1087" y="9165"/>
                    <a:pt x="1087" y="9042"/>
                  </a:cubicBezTo>
                  <a:cubicBezTo>
                    <a:pt x="1034" y="9015"/>
                    <a:pt x="1034" y="9051"/>
                    <a:pt x="1034" y="9086"/>
                  </a:cubicBezTo>
                  <a:cubicBezTo>
                    <a:pt x="1034" y="9130"/>
                    <a:pt x="1043" y="9165"/>
                    <a:pt x="1007" y="9165"/>
                  </a:cubicBezTo>
                  <a:cubicBezTo>
                    <a:pt x="910" y="9148"/>
                    <a:pt x="1007" y="9015"/>
                    <a:pt x="981" y="8883"/>
                  </a:cubicBezTo>
                  <a:cubicBezTo>
                    <a:pt x="946" y="8883"/>
                    <a:pt x="919" y="8874"/>
                    <a:pt x="928" y="8821"/>
                  </a:cubicBezTo>
                  <a:cubicBezTo>
                    <a:pt x="1007" y="8883"/>
                    <a:pt x="946" y="8812"/>
                    <a:pt x="954" y="8724"/>
                  </a:cubicBezTo>
                  <a:cubicBezTo>
                    <a:pt x="981" y="8591"/>
                    <a:pt x="990" y="8494"/>
                    <a:pt x="928" y="8441"/>
                  </a:cubicBezTo>
                  <a:cubicBezTo>
                    <a:pt x="972" y="8441"/>
                    <a:pt x="1007" y="8459"/>
                    <a:pt x="1025" y="8485"/>
                  </a:cubicBezTo>
                  <a:cubicBezTo>
                    <a:pt x="1069" y="8371"/>
                    <a:pt x="981" y="8379"/>
                    <a:pt x="972" y="8318"/>
                  </a:cubicBezTo>
                  <a:cubicBezTo>
                    <a:pt x="990" y="8221"/>
                    <a:pt x="1007" y="8123"/>
                    <a:pt x="1034" y="8053"/>
                  </a:cubicBezTo>
                  <a:cubicBezTo>
                    <a:pt x="1060" y="7973"/>
                    <a:pt x="1087" y="7920"/>
                    <a:pt x="1122" y="7903"/>
                  </a:cubicBezTo>
                  <a:cubicBezTo>
                    <a:pt x="1149" y="7911"/>
                    <a:pt x="1175" y="7973"/>
                    <a:pt x="1202" y="7920"/>
                  </a:cubicBezTo>
                  <a:cubicBezTo>
                    <a:pt x="1184" y="7867"/>
                    <a:pt x="1113" y="7850"/>
                    <a:pt x="1096" y="7797"/>
                  </a:cubicBezTo>
                  <a:cubicBezTo>
                    <a:pt x="1113" y="7717"/>
                    <a:pt x="1237" y="7691"/>
                    <a:pt x="1140" y="7620"/>
                  </a:cubicBezTo>
                  <a:cubicBezTo>
                    <a:pt x="1069" y="7744"/>
                    <a:pt x="1105" y="7859"/>
                    <a:pt x="1016" y="7876"/>
                  </a:cubicBezTo>
                  <a:cubicBezTo>
                    <a:pt x="1007" y="7823"/>
                    <a:pt x="1025" y="7735"/>
                    <a:pt x="1025" y="7647"/>
                  </a:cubicBezTo>
                  <a:cubicBezTo>
                    <a:pt x="1025" y="7514"/>
                    <a:pt x="1043" y="7611"/>
                    <a:pt x="1096" y="7505"/>
                  </a:cubicBezTo>
                  <a:cubicBezTo>
                    <a:pt x="1034" y="7399"/>
                    <a:pt x="954" y="7532"/>
                    <a:pt x="919" y="7700"/>
                  </a:cubicBezTo>
                  <a:cubicBezTo>
                    <a:pt x="866" y="7859"/>
                    <a:pt x="866" y="8053"/>
                    <a:pt x="902" y="8053"/>
                  </a:cubicBezTo>
                  <a:close/>
                  <a:moveTo>
                    <a:pt x="1264" y="6569"/>
                  </a:moveTo>
                  <a:cubicBezTo>
                    <a:pt x="1334" y="6631"/>
                    <a:pt x="1405" y="6516"/>
                    <a:pt x="1387" y="6455"/>
                  </a:cubicBezTo>
                  <a:cubicBezTo>
                    <a:pt x="1317" y="6393"/>
                    <a:pt x="1246" y="6508"/>
                    <a:pt x="1264" y="6569"/>
                  </a:cubicBezTo>
                  <a:close/>
                  <a:moveTo>
                    <a:pt x="1317" y="5413"/>
                  </a:moveTo>
                  <a:cubicBezTo>
                    <a:pt x="1246" y="5492"/>
                    <a:pt x="1193" y="5607"/>
                    <a:pt x="1131" y="5633"/>
                  </a:cubicBezTo>
                  <a:cubicBezTo>
                    <a:pt x="1184" y="5633"/>
                    <a:pt x="1343" y="5616"/>
                    <a:pt x="1317" y="5545"/>
                  </a:cubicBezTo>
                  <a:cubicBezTo>
                    <a:pt x="1299" y="5563"/>
                    <a:pt x="1290" y="5572"/>
                    <a:pt x="1272" y="5554"/>
                  </a:cubicBezTo>
                  <a:cubicBezTo>
                    <a:pt x="1308" y="5501"/>
                    <a:pt x="1325" y="5457"/>
                    <a:pt x="1317" y="5413"/>
                  </a:cubicBezTo>
                  <a:close/>
                  <a:moveTo>
                    <a:pt x="1670" y="5377"/>
                  </a:moveTo>
                  <a:cubicBezTo>
                    <a:pt x="1599" y="5395"/>
                    <a:pt x="1546" y="5501"/>
                    <a:pt x="1573" y="5554"/>
                  </a:cubicBezTo>
                  <a:cubicBezTo>
                    <a:pt x="1634" y="5536"/>
                    <a:pt x="1687" y="5430"/>
                    <a:pt x="1670" y="5377"/>
                  </a:cubicBezTo>
                  <a:close/>
                  <a:moveTo>
                    <a:pt x="1829" y="5377"/>
                  </a:moveTo>
                  <a:cubicBezTo>
                    <a:pt x="1758" y="5307"/>
                    <a:pt x="1723" y="5404"/>
                    <a:pt x="1687" y="5483"/>
                  </a:cubicBezTo>
                  <a:cubicBezTo>
                    <a:pt x="1740" y="5563"/>
                    <a:pt x="1785" y="5422"/>
                    <a:pt x="1829" y="5377"/>
                  </a:cubicBezTo>
                  <a:close/>
                  <a:moveTo>
                    <a:pt x="3065" y="6260"/>
                  </a:moveTo>
                  <a:cubicBezTo>
                    <a:pt x="2959" y="6278"/>
                    <a:pt x="3021" y="6384"/>
                    <a:pt x="3012" y="6446"/>
                  </a:cubicBezTo>
                  <a:cubicBezTo>
                    <a:pt x="3074" y="6384"/>
                    <a:pt x="3091" y="6322"/>
                    <a:pt x="3065" y="6260"/>
                  </a:cubicBezTo>
                  <a:close/>
                  <a:moveTo>
                    <a:pt x="3215" y="6322"/>
                  </a:moveTo>
                  <a:cubicBezTo>
                    <a:pt x="3277" y="6384"/>
                    <a:pt x="3312" y="6340"/>
                    <a:pt x="3356" y="6287"/>
                  </a:cubicBezTo>
                  <a:cubicBezTo>
                    <a:pt x="3303" y="6225"/>
                    <a:pt x="3259" y="6269"/>
                    <a:pt x="3215" y="6322"/>
                  </a:cubicBezTo>
                  <a:close/>
                  <a:moveTo>
                    <a:pt x="3339" y="5951"/>
                  </a:moveTo>
                  <a:cubicBezTo>
                    <a:pt x="3294" y="6004"/>
                    <a:pt x="3250" y="6048"/>
                    <a:pt x="3286" y="6084"/>
                  </a:cubicBezTo>
                  <a:cubicBezTo>
                    <a:pt x="3347" y="6084"/>
                    <a:pt x="3418" y="6004"/>
                    <a:pt x="3339" y="5951"/>
                  </a:cubicBezTo>
                  <a:close/>
                  <a:moveTo>
                    <a:pt x="2641" y="4812"/>
                  </a:moveTo>
                  <a:cubicBezTo>
                    <a:pt x="2535" y="4865"/>
                    <a:pt x="2650" y="4901"/>
                    <a:pt x="2570" y="4954"/>
                  </a:cubicBezTo>
                  <a:cubicBezTo>
                    <a:pt x="2509" y="4989"/>
                    <a:pt x="2261" y="5104"/>
                    <a:pt x="2332" y="5210"/>
                  </a:cubicBezTo>
                  <a:cubicBezTo>
                    <a:pt x="2420" y="5139"/>
                    <a:pt x="2464" y="5007"/>
                    <a:pt x="2544" y="5024"/>
                  </a:cubicBezTo>
                  <a:cubicBezTo>
                    <a:pt x="2526" y="5015"/>
                    <a:pt x="2491" y="5112"/>
                    <a:pt x="2544" y="5068"/>
                  </a:cubicBezTo>
                  <a:cubicBezTo>
                    <a:pt x="2535" y="5024"/>
                    <a:pt x="2588" y="4971"/>
                    <a:pt x="2632" y="4936"/>
                  </a:cubicBezTo>
                  <a:cubicBezTo>
                    <a:pt x="2676" y="4892"/>
                    <a:pt x="2703" y="4848"/>
                    <a:pt x="2641" y="4812"/>
                  </a:cubicBezTo>
                  <a:close/>
                  <a:moveTo>
                    <a:pt x="3577" y="5713"/>
                  </a:moveTo>
                  <a:cubicBezTo>
                    <a:pt x="3542" y="5775"/>
                    <a:pt x="3506" y="5731"/>
                    <a:pt x="3462" y="5784"/>
                  </a:cubicBezTo>
                  <a:cubicBezTo>
                    <a:pt x="3497" y="5819"/>
                    <a:pt x="3524" y="5837"/>
                    <a:pt x="3559" y="5837"/>
                  </a:cubicBezTo>
                  <a:cubicBezTo>
                    <a:pt x="3612" y="5801"/>
                    <a:pt x="3595" y="5757"/>
                    <a:pt x="3577" y="5713"/>
                  </a:cubicBezTo>
                  <a:close/>
                  <a:moveTo>
                    <a:pt x="3339" y="4106"/>
                  </a:moveTo>
                  <a:cubicBezTo>
                    <a:pt x="3250" y="4256"/>
                    <a:pt x="3100" y="4221"/>
                    <a:pt x="3109" y="4327"/>
                  </a:cubicBezTo>
                  <a:cubicBezTo>
                    <a:pt x="3197" y="4291"/>
                    <a:pt x="3268" y="4371"/>
                    <a:pt x="3365" y="4300"/>
                  </a:cubicBezTo>
                  <a:cubicBezTo>
                    <a:pt x="3365" y="4238"/>
                    <a:pt x="3347" y="4221"/>
                    <a:pt x="3294" y="4212"/>
                  </a:cubicBezTo>
                  <a:cubicBezTo>
                    <a:pt x="3339" y="4177"/>
                    <a:pt x="3347" y="4141"/>
                    <a:pt x="3339" y="4106"/>
                  </a:cubicBezTo>
                  <a:close/>
                  <a:moveTo>
                    <a:pt x="3701" y="4079"/>
                  </a:moveTo>
                  <a:cubicBezTo>
                    <a:pt x="3630" y="4115"/>
                    <a:pt x="3639" y="4168"/>
                    <a:pt x="3692" y="4221"/>
                  </a:cubicBezTo>
                  <a:cubicBezTo>
                    <a:pt x="3754" y="4168"/>
                    <a:pt x="3771" y="4079"/>
                    <a:pt x="3701" y="4079"/>
                  </a:cubicBezTo>
                  <a:close/>
                  <a:moveTo>
                    <a:pt x="5184" y="3241"/>
                  </a:moveTo>
                  <a:cubicBezTo>
                    <a:pt x="5157" y="3241"/>
                    <a:pt x="5140" y="3232"/>
                    <a:pt x="5131" y="3205"/>
                  </a:cubicBezTo>
                  <a:cubicBezTo>
                    <a:pt x="5034" y="3214"/>
                    <a:pt x="4954" y="3338"/>
                    <a:pt x="4937" y="3294"/>
                  </a:cubicBezTo>
                  <a:cubicBezTo>
                    <a:pt x="4919" y="3249"/>
                    <a:pt x="5052" y="3232"/>
                    <a:pt x="5007" y="3170"/>
                  </a:cubicBezTo>
                  <a:cubicBezTo>
                    <a:pt x="4884" y="3179"/>
                    <a:pt x="4910" y="3232"/>
                    <a:pt x="4831" y="3294"/>
                  </a:cubicBezTo>
                  <a:cubicBezTo>
                    <a:pt x="4901" y="3347"/>
                    <a:pt x="4866" y="3391"/>
                    <a:pt x="4928" y="3417"/>
                  </a:cubicBezTo>
                  <a:cubicBezTo>
                    <a:pt x="5007" y="3329"/>
                    <a:pt x="5113" y="3285"/>
                    <a:pt x="5184" y="3241"/>
                  </a:cubicBezTo>
                  <a:close/>
                  <a:moveTo>
                    <a:pt x="6817" y="2331"/>
                  </a:moveTo>
                  <a:cubicBezTo>
                    <a:pt x="6765" y="2358"/>
                    <a:pt x="6747" y="2331"/>
                    <a:pt x="6694" y="2349"/>
                  </a:cubicBezTo>
                  <a:cubicBezTo>
                    <a:pt x="6738" y="2411"/>
                    <a:pt x="6676" y="2428"/>
                    <a:pt x="6703" y="2481"/>
                  </a:cubicBezTo>
                  <a:cubicBezTo>
                    <a:pt x="6791" y="2455"/>
                    <a:pt x="6791" y="2393"/>
                    <a:pt x="6817" y="2331"/>
                  </a:cubicBezTo>
                  <a:close/>
                  <a:moveTo>
                    <a:pt x="7232" y="2199"/>
                  </a:moveTo>
                  <a:cubicBezTo>
                    <a:pt x="7162" y="2199"/>
                    <a:pt x="7091" y="2146"/>
                    <a:pt x="7038" y="2199"/>
                  </a:cubicBezTo>
                  <a:cubicBezTo>
                    <a:pt x="7047" y="2234"/>
                    <a:pt x="7074" y="2252"/>
                    <a:pt x="7091" y="2269"/>
                  </a:cubicBezTo>
                  <a:cubicBezTo>
                    <a:pt x="7012" y="2375"/>
                    <a:pt x="6888" y="2269"/>
                    <a:pt x="6853" y="2349"/>
                  </a:cubicBezTo>
                  <a:cubicBezTo>
                    <a:pt x="6915" y="2411"/>
                    <a:pt x="7056" y="2322"/>
                    <a:pt x="7144" y="2331"/>
                  </a:cubicBezTo>
                  <a:cubicBezTo>
                    <a:pt x="7135" y="2296"/>
                    <a:pt x="7109" y="2243"/>
                    <a:pt x="7144" y="2225"/>
                  </a:cubicBezTo>
                  <a:cubicBezTo>
                    <a:pt x="7162" y="2269"/>
                    <a:pt x="7250" y="2207"/>
                    <a:pt x="7277" y="2243"/>
                  </a:cubicBezTo>
                  <a:cubicBezTo>
                    <a:pt x="7444" y="2110"/>
                    <a:pt x="7338" y="2199"/>
                    <a:pt x="7232" y="2199"/>
                  </a:cubicBezTo>
                  <a:close/>
                  <a:moveTo>
                    <a:pt x="11356" y="3037"/>
                  </a:moveTo>
                  <a:cubicBezTo>
                    <a:pt x="11250" y="3046"/>
                    <a:pt x="11206" y="2993"/>
                    <a:pt x="11153" y="3073"/>
                  </a:cubicBezTo>
                  <a:cubicBezTo>
                    <a:pt x="11179" y="3082"/>
                    <a:pt x="11171" y="3108"/>
                    <a:pt x="11153" y="3126"/>
                  </a:cubicBezTo>
                  <a:cubicBezTo>
                    <a:pt x="11241" y="3082"/>
                    <a:pt x="11330" y="3205"/>
                    <a:pt x="11356" y="3037"/>
                  </a:cubicBezTo>
                  <a:close/>
                  <a:moveTo>
                    <a:pt x="11400" y="2984"/>
                  </a:moveTo>
                  <a:cubicBezTo>
                    <a:pt x="11400" y="2958"/>
                    <a:pt x="11356" y="2949"/>
                    <a:pt x="11347" y="2984"/>
                  </a:cubicBezTo>
                  <a:cubicBezTo>
                    <a:pt x="11409" y="3002"/>
                    <a:pt x="11409" y="3082"/>
                    <a:pt x="11488" y="3082"/>
                  </a:cubicBezTo>
                  <a:cubicBezTo>
                    <a:pt x="11506" y="2993"/>
                    <a:pt x="11418" y="3029"/>
                    <a:pt x="11400" y="2984"/>
                  </a:cubicBezTo>
                  <a:close/>
                  <a:moveTo>
                    <a:pt x="11762" y="3011"/>
                  </a:moveTo>
                  <a:cubicBezTo>
                    <a:pt x="11727" y="2976"/>
                    <a:pt x="11612" y="2993"/>
                    <a:pt x="11612" y="3073"/>
                  </a:cubicBezTo>
                  <a:cubicBezTo>
                    <a:pt x="11683" y="3020"/>
                    <a:pt x="11736" y="3108"/>
                    <a:pt x="11762" y="3011"/>
                  </a:cubicBezTo>
                  <a:close/>
                  <a:moveTo>
                    <a:pt x="12292" y="2093"/>
                  </a:moveTo>
                  <a:cubicBezTo>
                    <a:pt x="12212" y="2102"/>
                    <a:pt x="12124" y="2110"/>
                    <a:pt x="12089" y="2163"/>
                  </a:cubicBezTo>
                  <a:cubicBezTo>
                    <a:pt x="12204" y="2199"/>
                    <a:pt x="12230" y="2163"/>
                    <a:pt x="12292" y="2093"/>
                  </a:cubicBezTo>
                  <a:close/>
                  <a:moveTo>
                    <a:pt x="12371" y="3002"/>
                  </a:moveTo>
                  <a:cubicBezTo>
                    <a:pt x="12283" y="2976"/>
                    <a:pt x="12265" y="2958"/>
                    <a:pt x="12221" y="3037"/>
                  </a:cubicBezTo>
                  <a:cubicBezTo>
                    <a:pt x="12274" y="3099"/>
                    <a:pt x="12354" y="3064"/>
                    <a:pt x="12371" y="3002"/>
                  </a:cubicBezTo>
                  <a:close/>
                  <a:moveTo>
                    <a:pt x="14261" y="2596"/>
                  </a:moveTo>
                  <a:cubicBezTo>
                    <a:pt x="14199" y="2569"/>
                    <a:pt x="14137" y="2561"/>
                    <a:pt x="14102" y="2578"/>
                  </a:cubicBezTo>
                  <a:cubicBezTo>
                    <a:pt x="14084" y="2622"/>
                    <a:pt x="14084" y="2667"/>
                    <a:pt x="14120" y="2693"/>
                  </a:cubicBezTo>
                  <a:cubicBezTo>
                    <a:pt x="14120" y="2569"/>
                    <a:pt x="14217" y="2631"/>
                    <a:pt x="14261" y="2596"/>
                  </a:cubicBezTo>
                  <a:close/>
                  <a:moveTo>
                    <a:pt x="14402" y="2711"/>
                  </a:moveTo>
                  <a:cubicBezTo>
                    <a:pt x="14393" y="2693"/>
                    <a:pt x="14358" y="2578"/>
                    <a:pt x="14305" y="2649"/>
                  </a:cubicBezTo>
                  <a:cubicBezTo>
                    <a:pt x="14332" y="2781"/>
                    <a:pt x="14235" y="2631"/>
                    <a:pt x="14190" y="2658"/>
                  </a:cubicBezTo>
                  <a:cubicBezTo>
                    <a:pt x="14146" y="2808"/>
                    <a:pt x="14349" y="2755"/>
                    <a:pt x="14402" y="2711"/>
                  </a:cubicBezTo>
                  <a:close/>
                  <a:moveTo>
                    <a:pt x="15223" y="3576"/>
                  </a:moveTo>
                  <a:cubicBezTo>
                    <a:pt x="15215" y="3523"/>
                    <a:pt x="15091" y="3444"/>
                    <a:pt x="15056" y="3505"/>
                  </a:cubicBezTo>
                  <a:cubicBezTo>
                    <a:pt x="15144" y="3488"/>
                    <a:pt x="15153" y="3611"/>
                    <a:pt x="15223" y="3576"/>
                  </a:cubicBezTo>
                  <a:close/>
                  <a:moveTo>
                    <a:pt x="16071" y="4115"/>
                  </a:moveTo>
                  <a:cubicBezTo>
                    <a:pt x="16045" y="4132"/>
                    <a:pt x="16018" y="4141"/>
                    <a:pt x="15983" y="4115"/>
                  </a:cubicBezTo>
                  <a:cubicBezTo>
                    <a:pt x="15921" y="4168"/>
                    <a:pt x="15939" y="4221"/>
                    <a:pt x="15965" y="4265"/>
                  </a:cubicBezTo>
                  <a:cubicBezTo>
                    <a:pt x="15992" y="4221"/>
                    <a:pt x="16018" y="4229"/>
                    <a:pt x="16062" y="4265"/>
                  </a:cubicBezTo>
                  <a:cubicBezTo>
                    <a:pt x="16115" y="4212"/>
                    <a:pt x="16098" y="4168"/>
                    <a:pt x="16071" y="4115"/>
                  </a:cubicBezTo>
                  <a:close/>
                  <a:moveTo>
                    <a:pt x="16177" y="4371"/>
                  </a:moveTo>
                  <a:cubicBezTo>
                    <a:pt x="16212" y="4309"/>
                    <a:pt x="16212" y="4256"/>
                    <a:pt x="16221" y="4194"/>
                  </a:cubicBezTo>
                  <a:cubicBezTo>
                    <a:pt x="16177" y="4256"/>
                    <a:pt x="16071" y="4318"/>
                    <a:pt x="16177" y="4371"/>
                  </a:cubicBezTo>
                  <a:close/>
                  <a:moveTo>
                    <a:pt x="16513" y="3956"/>
                  </a:moveTo>
                  <a:cubicBezTo>
                    <a:pt x="16407" y="3920"/>
                    <a:pt x="16274" y="3762"/>
                    <a:pt x="16186" y="3832"/>
                  </a:cubicBezTo>
                  <a:cubicBezTo>
                    <a:pt x="16204" y="3894"/>
                    <a:pt x="16221" y="3841"/>
                    <a:pt x="16265" y="3867"/>
                  </a:cubicBezTo>
                  <a:cubicBezTo>
                    <a:pt x="16345" y="3903"/>
                    <a:pt x="16451" y="4053"/>
                    <a:pt x="16513" y="3956"/>
                  </a:cubicBezTo>
                  <a:close/>
                  <a:moveTo>
                    <a:pt x="17095" y="4750"/>
                  </a:moveTo>
                  <a:cubicBezTo>
                    <a:pt x="17148" y="4768"/>
                    <a:pt x="17210" y="4821"/>
                    <a:pt x="17263" y="4777"/>
                  </a:cubicBezTo>
                  <a:cubicBezTo>
                    <a:pt x="17193" y="4733"/>
                    <a:pt x="17237" y="4697"/>
                    <a:pt x="17184" y="4653"/>
                  </a:cubicBezTo>
                  <a:close/>
                  <a:moveTo>
                    <a:pt x="16875" y="4777"/>
                  </a:moveTo>
                  <a:cubicBezTo>
                    <a:pt x="16839" y="4724"/>
                    <a:pt x="16795" y="4706"/>
                    <a:pt x="16760" y="4697"/>
                  </a:cubicBezTo>
                  <a:cubicBezTo>
                    <a:pt x="16698" y="4724"/>
                    <a:pt x="16663" y="4848"/>
                    <a:pt x="16725" y="4812"/>
                  </a:cubicBezTo>
                  <a:cubicBezTo>
                    <a:pt x="16698" y="4750"/>
                    <a:pt x="16839" y="4777"/>
                    <a:pt x="16875" y="4777"/>
                  </a:cubicBezTo>
                  <a:close/>
                  <a:moveTo>
                    <a:pt x="17140" y="5139"/>
                  </a:moveTo>
                  <a:cubicBezTo>
                    <a:pt x="17078" y="5104"/>
                    <a:pt x="17007" y="4936"/>
                    <a:pt x="16945" y="5015"/>
                  </a:cubicBezTo>
                  <a:cubicBezTo>
                    <a:pt x="17007" y="5051"/>
                    <a:pt x="17078" y="5227"/>
                    <a:pt x="17140" y="5139"/>
                  </a:cubicBezTo>
                  <a:close/>
                  <a:moveTo>
                    <a:pt x="17157" y="5121"/>
                  </a:moveTo>
                  <a:cubicBezTo>
                    <a:pt x="17228" y="5033"/>
                    <a:pt x="17016" y="4936"/>
                    <a:pt x="16963" y="4848"/>
                  </a:cubicBezTo>
                  <a:cubicBezTo>
                    <a:pt x="16919" y="4883"/>
                    <a:pt x="16883" y="4795"/>
                    <a:pt x="16839" y="4848"/>
                  </a:cubicBezTo>
                  <a:cubicBezTo>
                    <a:pt x="16989" y="4962"/>
                    <a:pt x="17051" y="4954"/>
                    <a:pt x="17157" y="5121"/>
                  </a:cubicBezTo>
                  <a:close/>
                  <a:moveTo>
                    <a:pt x="963" y="9942"/>
                  </a:moveTo>
                  <a:cubicBezTo>
                    <a:pt x="1043" y="9951"/>
                    <a:pt x="1087" y="10004"/>
                    <a:pt x="1113" y="10101"/>
                  </a:cubicBezTo>
                  <a:cubicBezTo>
                    <a:pt x="1078" y="10101"/>
                    <a:pt x="1052" y="10084"/>
                    <a:pt x="1034" y="10031"/>
                  </a:cubicBezTo>
                  <a:cubicBezTo>
                    <a:pt x="1016" y="10031"/>
                    <a:pt x="1016" y="10048"/>
                    <a:pt x="1016" y="10066"/>
                  </a:cubicBezTo>
                  <a:cubicBezTo>
                    <a:pt x="981" y="10066"/>
                    <a:pt x="981" y="9986"/>
                    <a:pt x="963" y="9942"/>
                  </a:cubicBezTo>
                  <a:close/>
                  <a:moveTo>
                    <a:pt x="23550" y="17165"/>
                  </a:moveTo>
                  <a:cubicBezTo>
                    <a:pt x="23479" y="17112"/>
                    <a:pt x="23568" y="17041"/>
                    <a:pt x="23612" y="16980"/>
                  </a:cubicBezTo>
                  <a:cubicBezTo>
                    <a:pt x="23665" y="17041"/>
                    <a:pt x="23585" y="17112"/>
                    <a:pt x="23550" y="17165"/>
                  </a:cubicBezTo>
                  <a:close/>
                  <a:moveTo>
                    <a:pt x="7709" y="1943"/>
                  </a:moveTo>
                  <a:cubicBezTo>
                    <a:pt x="7771" y="1881"/>
                    <a:pt x="8010" y="1775"/>
                    <a:pt x="8124" y="1801"/>
                  </a:cubicBezTo>
                  <a:cubicBezTo>
                    <a:pt x="8160" y="1916"/>
                    <a:pt x="8071" y="1819"/>
                    <a:pt x="8027" y="1828"/>
                  </a:cubicBezTo>
                  <a:cubicBezTo>
                    <a:pt x="7965" y="1907"/>
                    <a:pt x="7798" y="1925"/>
                    <a:pt x="7709" y="1943"/>
                  </a:cubicBezTo>
                  <a:close/>
                  <a:moveTo>
                    <a:pt x="12045" y="1236"/>
                  </a:moveTo>
                  <a:cubicBezTo>
                    <a:pt x="12098" y="1227"/>
                    <a:pt x="12151" y="1219"/>
                    <a:pt x="12212" y="1219"/>
                  </a:cubicBezTo>
                  <a:cubicBezTo>
                    <a:pt x="12283" y="1219"/>
                    <a:pt x="12363" y="1227"/>
                    <a:pt x="12460" y="1227"/>
                  </a:cubicBezTo>
                  <a:cubicBezTo>
                    <a:pt x="12398" y="1245"/>
                    <a:pt x="12318" y="1254"/>
                    <a:pt x="12248" y="1254"/>
                  </a:cubicBezTo>
                  <a:cubicBezTo>
                    <a:pt x="12168" y="1254"/>
                    <a:pt x="12098" y="1254"/>
                    <a:pt x="12045" y="1236"/>
                  </a:cubicBezTo>
                  <a:close/>
                  <a:moveTo>
                    <a:pt x="22932" y="14242"/>
                  </a:moveTo>
                  <a:cubicBezTo>
                    <a:pt x="22799" y="14181"/>
                    <a:pt x="22897" y="13995"/>
                    <a:pt x="22923" y="13898"/>
                  </a:cubicBezTo>
                  <a:cubicBezTo>
                    <a:pt x="22941" y="13819"/>
                    <a:pt x="22897" y="13695"/>
                    <a:pt x="22994" y="13686"/>
                  </a:cubicBezTo>
                  <a:cubicBezTo>
                    <a:pt x="22967" y="13783"/>
                    <a:pt x="22941" y="13880"/>
                    <a:pt x="22941" y="13978"/>
                  </a:cubicBezTo>
                  <a:cubicBezTo>
                    <a:pt x="22932" y="14075"/>
                    <a:pt x="22941" y="14172"/>
                    <a:pt x="22932" y="14242"/>
                  </a:cubicBezTo>
                  <a:close/>
                  <a:moveTo>
                    <a:pt x="22561" y="17730"/>
                  </a:moveTo>
                  <a:cubicBezTo>
                    <a:pt x="22596" y="17686"/>
                    <a:pt x="22570" y="17660"/>
                    <a:pt x="22605" y="17615"/>
                  </a:cubicBezTo>
                  <a:cubicBezTo>
                    <a:pt x="22667" y="17615"/>
                    <a:pt x="22738" y="17633"/>
                    <a:pt x="22817" y="17668"/>
                  </a:cubicBezTo>
                  <a:cubicBezTo>
                    <a:pt x="22738" y="17730"/>
                    <a:pt x="22658" y="17774"/>
                    <a:pt x="22561" y="17730"/>
                  </a:cubicBezTo>
                  <a:close/>
                  <a:moveTo>
                    <a:pt x="22755" y="14755"/>
                  </a:moveTo>
                  <a:cubicBezTo>
                    <a:pt x="22711" y="14675"/>
                    <a:pt x="22799" y="14516"/>
                    <a:pt x="22799" y="14410"/>
                  </a:cubicBezTo>
                  <a:cubicBezTo>
                    <a:pt x="22826" y="14454"/>
                    <a:pt x="22826" y="14516"/>
                    <a:pt x="22808" y="14578"/>
                  </a:cubicBezTo>
                  <a:cubicBezTo>
                    <a:pt x="22791" y="14640"/>
                    <a:pt x="22764" y="14702"/>
                    <a:pt x="22755" y="14755"/>
                  </a:cubicBezTo>
                  <a:close/>
                  <a:moveTo>
                    <a:pt x="22950" y="12432"/>
                  </a:moveTo>
                  <a:cubicBezTo>
                    <a:pt x="22967" y="12503"/>
                    <a:pt x="22976" y="12591"/>
                    <a:pt x="22985" y="12662"/>
                  </a:cubicBezTo>
                  <a:cubicBezTo>
                    <a:pt x="22994" y="12741"/>
                    <a:pt x="23003" y="12812"/>
                    <a:pt x="23011" y="12874"/>
                  </a:cubicBezTo>
                  <a:cubicBezTo>
                    <a:pt x="22932" y="12759"/>
                    <a:pt x="22923" y="12644"/>
                    <a:pt x="22923" y="12521"/>
                  </a:cubicBezTo>
                  <a:cubicBezTo>
                    <a:pt x="22905" y="12388"/>
                    <a:pt x="22905" y="12247"/>
                    <a:pt x="22852" y="12088"/>
                  </a:cubicBezTo>
                  <a:cubicBezTo>
                    <a:pt x="22888" y="12026"/>
                    <a:pt x="22923" y="12326"/>
                    <a:pt x="22950" y="12432"/>
                  </a:cubicBezTo>
                  <a:close/>
                  <a:moveTo>
                    <a:pt x="22358" y="17818"/>
                  </a:moveTo>
                  <a:lnTo>
                    <a:pt x="22508" y="17562"/>
                  </a:lnTo>
                  <a:cubicBezTo>
                    <a:pt x="22499" y="17615"/>
                    <a:pt x="22464" y="17863"/>
                    <a:pt x="22358" y="17818"/>
                  </a:cubicBezTo>
                  <a:close/>
                  <a:moveTo>
                    <a:pt x="21969" y="18569"/>
                  </a:moveTo>
                  <a:cubicBezTo>
                    <a:pt x="21934" y="18498"/>
                    <a:pt x="21987" y="18454"/>
                    <a:pt x="22049" y="18401"/>
                  </a:cubicBezTo>
                  <a:cubicBezTo>
                    <a:pt x="22075" y="18481"/>
                    <a:pt x="22031" y="18516"/>
                    <a:pt x="21969" y="18569"/>
                  </a:cubicBezTo>
                  <a:close/>
                  <a:moveTo>
                    <a:pt x="22190" y="18136"/>
                  </a:moveTo>
                  <a:cubicBezTo>
                    <a:pt x="22208" y="18013"/>
                    <a:pt x="22287" y="17977"/>
                    <a:pt x="22376" y="17898"/>
                  </a:cubicBezTo>
                  <a:cubicBezTo>
                    <a:pt x="22384" y="17960"/>
                    <a:pt x="22349" y="18039"/>
                    <a:pt x="22287" y="18128"/>
                  </a:cubicBezTo>
                  <a:cubicBezTo>
                    <a:pt x="22252" y="18101"/>
                    <a:pt x="22217" y="18110"/>
                    <a:pt x="22190" y="18136"/>
                  </a:cubicBezTo>
                  <a:close/>
                  <a:moveTo>
                    <a:pt x="23965" y="15752"/>
                  </a:moveTo>
                  <a:cubicBezTo>
                    <a:pt x="24036" y="15638"/>
                    <a:pt x="23947" y="15620"/>
                    <a:pt x="23983" y="15523"/>
                  </a:cubicBezTo>
                  <a:cubicBezTo>
                    <a:pt x="24150" y="15496"/>
                    <a:pt x="24027" y="15320"/>
                    <a:pt x="24080" y="15258"/>
                  </a:cubicBezTo>
                  <a:cubicBezTo>
                    <a:pt x="24097" y="15276"/>
                    <a:pt x="24115" y="15293"/>
                    <a:pt x="24150" y="15311"/>
                  </a:cubicBezTo>
                  <a:cubicBezTo>
                    <a:pt x="24124" y="15364"/>
                    <a:pt x="24124" y="15514"/>
                    <a:pt x="24062" y="15514"/>
                  </a:cubicBezTo>
                  <a:cubicBezTo>
                    <a:pt x="24071" y="15593"/>
                    <a:pt x="24097" y="15805"/>
                    <a:pt x="23965" y="15752"/>
                  </a:cubicBezTo>
                  <a:close/>
                  <a:moveTo>
                    <a:pt x="3374" y="14772"/>
                  </a:moveTo>
                  <a:cubicBezTo>
                    <a:pt x="3233" y="14640"/>
                    <a:pt x="3135" y="14472"/>
                    <a:pt x="3012" y="14278"/>
                  </a:cubicBezTo>
                  <a:cubicBezTo>
                    <a:pt x="3144" y="14375"/>
                    <a:pt x="3268" y="14525"/>
                    <a:pt x="3383" y="14702"/>
                  </a:cubicBezTo>
                  <a:cubicBezTo>
                    <a:pt x="3418" y="14737"/>
                    <a:pt x="3400" y="14755"/>
                    <a:pt x="3374" y="14772"/>
                  </a:cubicBezTo>
                  <a:close/>
                  <a:moveTo>
                    <a:pt x="5316" y="5077"/>
                  </a:moveTo>
                  <a:lnTo>
                    <a:pt x="5166" y="5174"/>
                  </a:lnTo>
                  <a:cubicBezTo>
                    <a:pt x="5149" y="5139"/>
                    <a:pt x="5272" y="4980"/>
                    <a:pt x="5316" y="5077"/>
                  </a:cubicBezTo>
                  <a:close/>
                  <a:moveTo>
                    <a:pt x="8583" y="17836"/>
                  </a:moveTo>
                  <a:cubicBezTo>
                    <a:pt x="8619" y="17818"/>
                    <a:pt x="8725" y="17889"/>
                    <a:pt x="8751" y="17933"/>
                  </a:cubicBezTo>
                  <a:cubicBezTo>
                    <a:pt x="8778" y="17969"/>
                    <a:pt x="8831" y="18083"/>
                    <a:pt x="8769" y="18101"/>
                  </a:cubicBezTo>
                  <a:cubicBezTo>
                    <a:pt x="8725" y="17977"/>
                    <a:pt x="8672" y="17969"/>
                    <a:pt x="8583" y="17836"/>
                  </a:cubicBezTo>
                  <a:close/>
                  <a:moveTo>
                    <a:pt x="4310" y="5810"/>
                  </a:moveTo>
                  <a:cubicBezTo>
                    <a:pt x="4239" y="5801"/>
                    <a:pt x="4160" y="5898"/>
                    <a:pt x="4089" y="5960"/>
                  </a:cubicBezTo>
                  <a:cubicBezTo>
                    <a:pt x="4018" y="6031"/>
                    <a:pt x="3948" y="6154"/>
                    <a:pt x="3877" y="6093"/>
                  </a:cubicBezTo>
                  <a:cubicBezTo>
                    <a:pt x="3948" y="6048"/>
                    <a:pt x="4018" y="5951"/>
                    <a:pt x="4089" y="5881"/>
                  </a:cubicBezTo>
                  <a:cubicBezTo>
                    <a:pt x="4160" y="5801"/>
                    <a:pt x="4248" y="5757"/>
                    <a:pt x="4310" y="5810"/>
                  </a:cubicBezTo>
                  <a:close/>
                  <a:moveTo>
                    <a:pt x="3109" y="10578"/>
                  </a:moveTo>
                  <a:cubicBezTo>
                    <a:pt x="3135" y="10463"/>
                    <a:pt x="3233" y="10719"/>
                    <a:pt x="3294" y="10728"/>
                  </a:cubicBezTo>
                  <a:cubicBezTo>
                    <a:pt x="3277" y="10746"/>
                    <a:pt x="3303" y="10781"/>
                    <a:pt x="3321" y="10808"/>
                  </a:cubicBezTo>
                  <a:cubicBezTo>
                    <a:pt x="3259" y="10825"/>
                    <a:pt x="3224" y="10764"/>
                    <a:pt x="3188" y="10711"/>
                  </a:cubicBezTo>
                  <a:cubicBezTo>
                    <a:pt x="3153" y="10649"/>
                    <a:pt x="3135" y="10587"/>
                    <a:pt x="3109" y="10578"/>
                  </a:cubicBezTo>
                  <a:close/>
                  <a:moveTo>
                    <a:pt x="3082" y="6711"/>
                  </a:moveTo>
                  <a:cubicBezTo>
                    <a:pt x="3047" y="6764"/>
                    <a:pt x="3012" y="6808"/>
                    <a:pt x="2959" y="6764"/>
                  </a:cubicBezTo>
                  <a:cubicBezTo>
                    <a:pt x="2985" y="6702"/>
                    <a:pt x="3021" y="6658"/>
                    <a:pt x="3082" y="6711"/>
                  </a:cubicBezTo>
                  <a:close/>
                  <a:moveTo>
                    <a:pt x="4301" y="5510"/>
                  </a:moveTo>
                  <a:cubicBezTo>
                    <a:pt x="4354" y="5563"/>
                    <a:pt x="4177" y="5580"/>
                    <a:pt x="4239" y="5633"/>
                  </a:cubicBezTo>
                  <a:cubicBezTo>
                    <a:pt x="4177" y="5598"/>
                    <a:pt x="4098" y="5784"/>
                    <a:pt x="4045" y="5686"/>
                  </a:cubicBezTo>
                  <a:cubicBezTo>
                    <a:pt x="4133" y="5616"/>
                    <a:pt x="4213" y="5607"/>
                    <a:pt x="4301" y="5510"/>
                  </a:cubicBezTo>
                  <a:close/>
                  <a:moveTo>
                    <a:pt x="4990" y="5033"/>
                  </a:moveTo>
                  <a:cubicBezTo>
                    <a:pt x="4893" y="5112"/>
                    <a:pt x="4831" y="5059"/>
                    <a:pt x="4742" y="5095"/>
                  </a:cubicBezTo>
                  <a:cubicBezTo>
                    <a:pt x="4742" y="5086"/>
                    <a:pt x="4954" y="4918"/>
                    <a:pt x="4990" y="5033"/>
                  </a:cubicBezTo>
                  <a:close/>
                  <a:moveTo>
                    <a:pt x="4177" y="5474"/>
                  </a:moveTo>
                  <a:cubicBezTo>
                    <a:pt x="4107" y="5527"/>
                    <a:pt x="4036" y="5598"/>
                    <a:pt x="3983" y="5527"/>
                  </a:cubicBezTo>
                  <a:cubicBezTo>
                    <a:pt x="4045" y="5536"/>
                    <a:pt x="4124" y="5395"/>
                    <a:pt x="4177" y="5474"/>
                  </a:cubicBezTo>
                  <a:close/>
                  <a:moveTo>
                    <a:pt x="3860" y="5633"/>
                  </a:moveTo>
                  <a:cubicBezTo>
                    <a:pt x="3912" y="5713"/>
                    <a:pt x="3965" y="5589"/>
                    <a:pt x="4010" y="5678"/>
                  </a:cubicBezTo>
                  <a:cubicBezTo>
                    <a:pt x="3948" y="5739"/>
                    <a:pt x="3886" y="5678"/>
                    <a:pt x="3824" y="5739"/>
                  </a:cubicBezTo>
                  <a:cubicBezTo>
                    <a:pt x="3798" y="5704"/>
                    <a:pt x="3815" y="5669"/>
                    <a:pt x="3860" y="5633"/>
                  </a:cubicBezTo>
                  <a:close/>
                  <a:moveTo>
                    <a:pt x="4257" y="15955"/>
                  </a:moveTo>
                  <a:cubicBezTo>
                    <a:pt x="4151" y="15955"/>
                    <a:pt x="4089" y="15788"/>
                    <a:pt x="4027" y="15699"/>
                  </a:cubicBezTo>
                  <a:cubicBezTo>
                    <a:pt x="3868" y="15470"/>
                    <a:pt x="3754" y="15284"/>
                    <a:pt x="3612" y="15081"/>
                  </a:cubicBezTo>
                  <a:cubicBezTo>
                    <a:pt x="3542" y="14975"/>
                    <a:pt x="3374" y="14896"/>
                    <a:pt x="3453" y="14790"/>
                  </a:cubicBezTo>
                  <a:cubicBezTo>
                    <a:pt x="3542" y="15019"/>
                    <a:pt x="3754" y="15178"/>
                    <a:pt x="3895" y="15399"/>
                  </a:cubicBezTo>
                  <a:cubicBezTo>
                    <a:pt x="4001" y="15558"/>
                    <a:pt x="4107" y="15761"/>
                    <a:pt x="4257" y="15955"/>
                  </a:cubicBezTo>
                  <a:close/>
                  <a:moveTo>
                    <a:pt x="2720" y="13889"/>
                  </a:moveTo>
                  <a:cubicBezTo>
                    <a:pt x="2685" y="13854"/>
                    <a:pt x="2553" y="13739"/>
                    <a:pt x="2535" y="13660"/>
                  </a:cubicBezTo>
                  <a:cubicBezTo>
                    <a:pt x="2641" y="13669"/>
                    <a:pt x="2685" y="13792"/>
                    <a:pt x="2720" y="13889"/>
                  </a:cubicBezTo>
                  <a:close/>
                  <a:moveTo>
                    <a:pt x="1608" y="12468"/>
                  </a:moveTo>
                  <a:cubicBezTo>
                    <a:pt x="1546" y="12450"/>
                    <a:pt x="1493" y="12371"/>
                    <a:pt x="1431" y="12309"/>
                  </a:cubicBezTo>
                  <a:cubicBezTo>
                    <a:pt x="1493" y="12229"/>
                    <a:pt x="1546" y="12415"/>
                    <a:pt x="1608" y="12468"/>
                  </a:cubicBezTo>
                  <a:close/>
                  <a:moveTo>
                    <a:pt x="2517" y="13598"/>
                  </a:moveTo>
                  <a:cubicBezTo>
                    <a:pt x="2438" y="13669"/>
                    <a:pt x="2261" y="13368"/>
                    <a:pt x="2244" y="13306"/>
                  </a:cubicBezTo>
                  <a:cubicBezTo>
                    <a:pt x="2332" y="13324"/>
                    <a:pt x="2420" y="13510"/>
                    <a:pt x="2517" y="13598"/>
                  </a:cubicBezTo>
                  <a:close/>
                  <a:moveTo>
                    <a:pt x="5564" y="17845"/>
                  </a:moveTo>
                  <a:cubicBezTo>
                    <a:pt x="5449" y="17801"/>
                    <a:pt x="5440" y="17713"/>
                    <a:pt x="5369" y="17598"/>
                  </a:cubicBezTo>
                  <a:cubicBezTo>
                    <a:pt x="5449" y="17598"/>
                    <a:pt x="5493" y="17774"/>
                    <a:pt x="5564" y="17845"/>
                  </a:cubicBezTo>
                  <a:close/>
                  <a:moveTo>
                    <a:pt x="7074" y="19823"/>
                  </a:moveTo>
                  <a:cubicBezTo>
                    <a:pt x="6985" y="19849"/>
                    <a:pt x="6994" y="19743"/>
                    <a:pt x="6941" y="19690"/>
                  </a:cubicBezTo>
                  <a:cubicBezTo>
                    <a:pt x="6765" y="19478"/>
                    <a:pt x="6526" y="19187"/>
                    <a:pt x="6376" y="18975"/>
                  </a:cubicBezTo>
                  <a:cubicBezTo>
                    <a:pt x="6526" y="18931"/>
                    <a:pt x="6535" y="19116"/>
                    <a:pt x="6579" y="19178"/>
                  </a:cubicBezTo>
                  <a:cubicBezTo>
                    <a:pt x="6720" y="19355"/>
                    <a:pt x="6862" y="19531"/>
                    <a:pt x="7074" y="19823"/>
                  </a:cubicBezTo>
                  <a:close/>
                  <a:moveTo>
                    <a:pt x="4469" y="16282"/>
                  </a:moveTo>
                  <a:cubicBezTo>
                    <a:pt x="4372" y="16300"/>
                    <a:pt x="4213" y="16008"/>
                    <a:pt x="4283" y="16000"/>
                  </a:cubicBezTo>
                  <a:cubicBezTo>
                    <a:pt x="4310" y="16097"/>
                    <a:pt x="4398" y="16150"/>
                    <a:pt x="4469" y="16282"/>
                  </a:cubicBezTo>
                  <a:close/>
                  <a:moveTo>
                    <a:pt x="5361" y="17527"/>
                  </a:moveTo>
                  <a:cubicBezTo>
                    <a:pt x="5299" y="17571"/>
                    <a:pt x="5228" y="17439"/>
                    <a:pt x="5237" y="17386"/>
                  </a:cubicBezTo>
                  <a:cubicBezTo>
                    <a:pt x="5290" y="17359"/>
                    <a:pt x="5316" y="17492"/>
                    <a:pt x="5361" y="17527"/>
                  </a:cubicBezTo>
                  <a:close/>
                  <a:moveTo>
                    <a:pt x="7533" y="4018"/>
                  </a:moveTo>
                  <a:cubicBezTo>
                    <a:pt x="7497" y="4097"/>
                    <a:pt x="7321" y="4106"/>
                    <a:pt x="7224" y="4159"/>
                  </a:cubicBezTo>
                  <a:cubicBezTo>
                    <a:pt x="7259" y="4079"/>
                    <a:pt x="7444" y="4071"/>
                    <a:pt x="7533" y="4018"/>
                  </a:cubicBezTo>
                  <a:close/>
                  <a:moveTo>
                    <a:pt x="20274" y="8574"/>
                  </a:moveTo>
                  <a:cubicBezTo>
                    <a:pt x="20212" y="8565"/>
                    <a:pt x="20159" y="8494"/>
                    <a:pt x="20098" y="8485"/>
                  </a:cubicBezTo>
                  <a:cubicBezTo>
                    <a:pt x="20089" y="8512"/>
                    <a:pt x="20080" y="8530"/>
                    <a:pt x="20098" y="8565"/>
                  </a:cubicBezTo>
                  <a:cubicBezTo>
                    <a:pt x="19992" y="8591"/>
                    <a:pt x="20115" y="8485"/>
                    <a:pt x="20045" y="8450"/>
                  </a:cubicBezTo>
                  <a:cubicBezTo>
                    <a:pt x="20115" y="8459"/>
                    <a:pt x="20256" y="8503"/>
                    <a:pt x="20274" y="8574"/>
                  </a:cubicBezTo>
                  <a:close/>
                  <a:moveTo>
                    <a:pt x="20663" y="9156"/>
                  </a:moveTo>
                  <a:cubicBezTo>
                    <a:pt x="20539" y="9218"/>
                    <a:pt x="20539" y="9068"/>
                    <a:pt x="20495" y="8989"/>
                  </a:cubicBezTo>
                  <a:cubicBezTo>
                    <a:pt x="20557" y="8971"/>
                    <a:pt x="20610" y="9112"/>
                    <a:pt x="20663" y="9156"/>
                  </a:cubicBezTo>
                  <a:close/>
                  <a:moveTo>
                    <a:pt x="19815" y="8600"/>
                  </a:moveTo>
                  <a:cubicBezTo>
                    <a:pt x="19762" y="8530"/>
                    <a:pt x="19700" y="8459"/>
                    <a:pt x="19762" y="8415"/>
                  </a:cubicBezTo>
                  <a:cubicBezTo>
                    <a:pt x="19735" y="8468"/>
                    <a:pt x="19912" y="8556"/>
                    <a:pt x="19815" y="8600"/>
                  </a:cubicBezTo>
                  <a:close/>
                  <a:moveTo>
                    <a:pt x="20292" y="9068"/>
                  </a:moveTo>
                  <a:cubicBezTo>
                    <a:pt x="20212" y="9086"/>
                    <a:pt x="20186" y="8936"/>
                    <a:pt x="20195" y="8900"/>
                  </a:cubicBezTo>
                  <a:cubicBezTo>
                    <a:pt x="20142" y="8839"/>
                    <a:pt x="20098" y="8856"/>
                    <a:pt x="20098" y="8786"/>
                  </a:cubicBezTo>
                  <a:cubicBezTo>
                    <a:pt x="20221" y="8812"/>
                    <a:pt x="20265" y="8989"/>
                    <a:pt x="20292" y="9068"/>
                  </a:cubicBezTo>
                  <a:close/>
                  <a:moveTo>
                    <a:pt x="20000" y="8485"/>
                  </a:moveTo>
                  <a:cubicBezTo>
                    <a:pt x="19939" y="8503"/>
                    <a:pt x="19930" y="8415"/>
                    <a:pt x="19886" y="8388"/>
                  </a:cubicBezTo>
                  <a:cubicBezTo>
                    <a:pt x="19868" y="8379"/>
                    <a:pt x="19833" y="8406"/>
                    <a:pt x="19824" y="8406"/>
                  </a:cubicBezTo>
                  <a:cubicBezTo>
                    <a:pt x="19788" y="8371"/>
                    <a:pt x="19815" y="8344"/>
                    <a:pt x="19788" y="8318"/>
                  </a:cubicBezTo>
                  <a:cubicBezTo>
                    <a:pt x="19771" y="8300"/>
                    <a:pt x="19656" y="8326"/>
                    <a:pt x="19612" y="8229"/>
                  </a:cubicBezTo>
                  <a:cubicBezTo>
                    <a:pt x="19656" y="8159"/>
                    <a:pt x="19691" y="8256"/>
                    <a:pt x="19735" y="8291"/>
                  </a:cubicBezTo>
                  <a:cubicBezTo>
                    <a:pt x="19788" y="8221"/>
                    <a:pt x="19859" y="8274"/>
                    <a:pt x="19815" y="8185"/>
                  </a:cubicBezTo>
                  <a:cubicBezTo>
                    <a:pt x="19912" y="8150"/>
                    <a:pt x="19833" y="8247"/>
                    <a:pt x="19850" y="8265"/>
                  </a:cubicBezTo>
                  <a:cubicBezTo>
                    <a:pt x="19877" y="8300"/>
                    <a:pt x="19894" y="8247"/>
                    <a:pt x="19912" y="8256"/>
                  </a:cubicBezTo>
                  <a:cubicBezTo>
                    <a:pt x="19956" y="8282"/>
                    <a:pt x="19939" y="8388"/>
                    <a:pt x="20027" y="8432"/>
                  </a:cubicBezTo>
                  <a:cubicBezTo>
                    <a:pt x="19992" y="8450"/>
                    <a:pt x="19992" y="8468"/>
                    <a:pt x="20000" y="8485"/>
                  </a:cubicBezTo>
                  <a:close/>
                  <a:moveTo>
                    <a:pt x="18905" y="7232"/>
                  </a:moveTo>
                  <a:cubicBezTo>
                    <a:pt x="18808" y="7117"/>
                    <a:pt x="18711" y="7152"/>
                    <a:pt x="18623" y="6993"/>
                  </a:cubicBezTo>
                  <a:cubicBezTo>
                    <a:pt x="18676" y="6967"/>
                    <a:pt x="18632" y="6931"/>
                    <a:pt x="18605" y="6887"/>
                  </a:cubicBezTo>
                  <a:cubicBezTo>
                    <a:pt x="18738" y="6870"/>
                    <a:pt x="18853" y="7002"/>
                    <a:pt x="18861" y="7143"/>
                  </a:cubicBezTo>
                  <a:cubicBezTo>
                    <a:pt x="18905" y="7099"/>
                    <a:pt x="18888" y="7055"/>
                    <a:pt x="18958" y="7064"/>
                  </a:cubicBezTo>
                  <a:cubicBezTo>
                    <a:pt x="18861" y="6976"/>
                    <a:pt x="18632" y="6711"/>
                    <a:pt x="18720" y="6587"/>
                  </a:cubicBezTo>
                  <a:cubicBezTo>
                    <a:pt x="18800" y="6684"/>
                    <a:pt x="18782" y="6772"/>
                    <a:pt x="18861" y="6870"/>
                  </a:cubicBezTo>
                  <a:cubicBezTo>
                    <a:pt x="18879" y="6896"/>
                    <a:pt x="18985" y="6896"/>
                    <a:pt x="18941" y="6834"/>
                  </a:cubicBezTo>
                  <a:cubicBezTo>
                    <a:pt x="19135" y="6923"/>
                    <a:pt x="19268" y="7258"/>
                    <a:pt x="19418" y="7346"/>
                  </a:cubicBezTo>
                  <a:cubicBezTo>
                    <a:pt x="19312" y="7373"/>
                    <a:pt x="19223" y="7240"/>
                    <a:pt x="19162" y="7205"/>
                  </a:cubicBezTo>
                  <a:cubicBezTo>
                    <a:pt x="19100" y="7232"/>
                    <a:pt x="19153" y="7364"/>
                    <a:pt x="19197" y="7338"/>
                  </a:cubicBezTo>
                  <a:cubicBezTo>
                    <a:pt x="19223" y="7461"/>
                    <a:pt x="19082" y="7285"/>
                    <a:pt x="19038" y="7232"/>
                  </a:cubicBezTo>
                  <a:cubicBezTo>
                    <a:pt x="19038" y="7161"/>
                    <a:pt x="19109" y="7187"/>
                    <a:pt x="19162" y="7170"/>
                  </a:cubicBezTo>
                  <a:cubicBezTo>
                    <a:pt x="19064" y="7090"/>
                    <a:pt x="19064" y="7020"/>
                    <a:pt x="19003" y="6949"/>
                  </a:cubicBezTo>
                  <a:cubicBezTo>
                    <a:pt x="18905" y="6993"/>
                    <a:pt x="19020" y="7055"/>
                    <a:pt x="19020" y="7090"/>
                  </a:cubicBezTo>
                  <a:cubicBezTo>
                    <a:pt x="19020" y="7099"/>
                    <a:pt x="18958" y="7082"/>
                    <a:pt x="18958" y="7099"/>
                  </a:cubicBezTo>
                  <a:cubicBezTo>
                    <a:pt x="18967" y="7126"/>
                    <a:pt x="19038" y="7179"/>
                    <a:pt x="18958" y="7223"/>
                  </a:cubicBezTo>
                  <a:cubicBezTo>
                    <a:pt x="18941" y="7196"/>
                    <a:pt x="18923" y="7223"/>
                    <a:pt x="18905" y="7232"/>
                  </a:cubicBezTo>
                  <a:close/>
                  <a:moveTo>
                    <a:pt x="19691" y="8741"/>
                  </a:moveTo>
                  <a:cubicBezTo>
                    <a:pt x="19603" y="8653"/>
                    <a:pt x="19479" y="8636"/>
                    <a:pt x="19382" y="8574"/>
                  </a:cubicBezTo>
                  <a:cubicBezTo>
                    <a:pt x="19320" y="8530"/>
                    <a:pt x="19391" y="8512"/>
                    <a:pt x="19312" y="8485"/>
                  </a:cubicBezTo>
                  <a:cubicBezTo>
                    <a:pt x="19144" y="8424"/>
                    <a:pt x="18967" y="8238"/>
                    <a:pt x="18729" y="8009"/>
                  </a:cubicBezTo>
                  <a:cubicBezTo>
                    <a:pt x="18738" y="7964"/>
                    <a:pt x="18694" y="7911"/>
                    <a:pt x="18720" y="7867"/>
                  </a:cubicBezTo>
                  <a:cubicBezTo>
                    <a:pt x="18800" y="7779"/>
                    <a:pt x="18879" y="7956"/>
                    <a:pt x="18914" y="7814"/>
                  </a:cubicBezTo>
                  <a:cubicBezTo>
                    <a:pt x="19011" y="7867"/>
                    <a:pt x="18994" y="7929"/>
                    <a:pt x="19091" y="7982"/>
                  </a:cubicBezTo>
                  <a:cubicBezTo>
                    <a:pt x="19179" y="7903"/>
                    <a:pt x="19029" y="7797"/>
                    <a:pt x="18958" y="7700"/>
                  </a:cubicBezTo>
                  <a:cubicBezTo>
                    <a:pt x="18994" y="7673"/>
                    <a:pt x="19029" y="7691"/>
                    <a:pt x="19056" y="7655"/>
                  </a:cubicBezTo>
                  <a:cubicBezTo>
                    <a:pt x="19082" y="7832"/>
                    <a:pt x="19276" y="7929"/>
                    <a:pt x="19409" y="8106"/>
                  </a:cubicBezTo>
                  <a:cubicBezTo>
                    <a:pt x="19373" y="8150"/>
                    <a:pt x="19338" y="8106"/>
                    <a:pt x="19312" y="8070"/>
                  </a:cubicBezTo>
                  <a:cubicBezTo>
                    <a:pt x="19250" y="8026"/>
                    <a:pt x="19188" y="8053"/>
                    <a:pt x="19126" y="8062"/>
                  </a:cubicBezTo>
                  <a:cubicBezTo>
                    <a:pt x="19144" y="8194"/>
                    <a:pt x="19206" y="8123"/>
                    <a:pt x="19268" y="8141"/>
                  </a:cubicBezTo>
                  <a:cubicBezTo>
                    <a:pt x="19409" y="8326"/>
                    <a:pt x="19479" y="8530"/>
                    <a:pt x="19665" y="8618"/>
                  </a:cubicBezTo>
                  <a:cubicBezTo>
                    <a:pt x="19638" y="8653"/>
                    <a:pt x="19656" y="8697"/>
                    <a:pt x="19691" y="8741"/>
                  </a:cubicBezTo>
                  <a:close/>
                  <a:moveTo>
                    <a:pt x="19294" y="8344"/>
                  </a:moveTo>
                  <a:cubicBezTo>
                    <a:pt x="19320" y="8318"/>
                    <a:pt x="19276" y="8274"/>
                    <a:pt x="19276" y="8247"/>
                  </a:cubicBezTo>
                  <a:cubicBezTo>
                    <a:pt x="19188" y="8300"/>
                    <a:pt x="19294" y="8379"/>
                    <a:pt x="19347" y="8450"/>
                  </a:cubicBezTo>
                  <a:cubicBezTo>
                    <a:pt x="19488" y="8600"/>
                    <a:pt x="19365" y="8397"/>
                    <a:pt x="19294" y="8344"/>
                  </a:cubicBezTo>
                  <a:close/>
                  <a:moveTo>
                    <a:pt x="19038" y="7470"/>
                  </a:moveTo>
                  <a:cubicBezTo>
                    <a:pt x="19064" y="7461"/>
                    <a:pt x="19091" y="7505"/>
                    <a:pt x="19117" y="7479"/>
                  </a:cubicBezTo>
                  <a:cubicBezTo>
                    <a:pt x="19162" y="7444"/>
                    <a:pt x="19047" y="7382"/>
                    <a:pt x="19020" y="7329"/>
                  </a:cubicBezTo>
                  <a:cubicBezTo>
                    <a:pt x="19003" y="7346"/>
                    <a:pt x="19029" y="7373"/>
                    <a:pt x="19038" y="7391"/>
                  </a:cubicBezTo>
                  <a:cubicBezTo>
                    <a:pt x="18985" y="7461"/>
                    <a:pt x="18897" y="7408"/>
                    <a:pt x="19003" y="7505"/>
                  </a:cubicBezTo>
                  <a:cubicBezTo>
                    <a:pt x="18905" y="7505"/>
                    <a:pt x="18905" y="7470"/>
                    <a:pt x="18861" y="7391"/>
                  </a:cubicBezTo>
                  <a:cubicBezTo>
                    <a:pt x="18853" y="7364"/>
                    <a:pt x="18932" y="7417"/>
                    <a:pt x="18923" y="7417"/>
                  </a:cubicBezTo>
                  <a:cubicBezTo>
                    <a:pt x="18950" y="7408"/>
                    <a:pt x="18800" y="7293"/>
                    <a:pt x="18782" y="7258"/>
                  </a:cubicBezTo>
                  <a:cubicBezTo>
                    <a:pt x="18817" y="7214"/>
                    <a:pt x="18853" y="7258"/>
                    <a:pt x="18879" y="7293"/>
                  </a:cubicBezTo>
                  <a:cubicBezTo>
                    <a:pt x="19011" y="7285"/>
                    <a:pt x="19153" y="7346"/>
                    <a:pt x="19276" y="7505"/>
                  </a:cubicBezTo>
                  <a:cubicBezTo>
                    <a:pt x="19250" y="7505"/>
                    <a:pt x="19223" y="7514"/>
                    <a:pt x="19197" y="7532"/>
                  </a:cubicBezTo>
                  <a:cubicBezTo>
                    <a:pt x="19268" y="7558"/>
                    <a:pt x="19329" y="7496"/>
                    <a:pt x="19400" y="7602"/>
                  </a:cubicBezTo>
                  <a:cubicBezTo>
                    <a:pt x="19338" y="7638"/>
                    <a:pt x="19320" y="7682"/>
                    <a:pt x="19373" y="7735"/>
                  </a:cubicBezTo>
                  <a:cubicBezTo>
                    <a:pt x="19241" y="7814"/>
                    <a:pt x="19179" y="7655"/>
                    <a:pt x="19082" y="7594"/>
                  </a:cubicBezTo>
                  <a:cubicBezTo>
                    <a:pt x="19135" y="7549"/>
                    <a:pt x="19153" y="7602"/>
                    <a:pt x="19162" y="7532"/>
                  </a:cubicBezTo>
                  <a:cubicBezTo>
                    <a:pt x="19117" y="7496"/>
                    <a:pt x="19082" y="7567"/>
                    <a:pt x="19038" y="7470"/>
                  </a:cubicBezTo>
                  <a:close/>
                  <a:moveTo>
                    <a:pt x="20866" y="9112"/>
                  </a:moveTo>
                  <a:cubicBezTo>
                    <a:pt x="20830" y="9130"/>
                    <a:pt x="20804" y="9051"/>
                    <a:pt x="20769" y="9077"/>
                  </a:cubicBezTo>
                  <a:cubicBezTo>
                    <a:pt x="20724" y="9015"/>
                    <a:pt x="20663" y="8945"/>
                    <a:pt x="20627" y="8892"/>
                  </a:cubicBezTo>
                  <a:cubicBezTo>
                    <a:pt x="20565" y="8803"/>
                    <a:pt x="20486" y="8715"/>
                    <a:pt x="20539" y="8653"/>
                  </a:cubicBezTo>
                  <a:cubicBezTo>
                    <a:pt x="20592" y="8706"/>
                    <a:pt x="20548" y="8741"/>
                    <a:pt x="20610" y="8786"/>
                  </a:cubicBezTo>
                  <a:lnTo>
                    <a:pt x="20671" y="8741"/>
                  </a:lnTo>
                  <a:cubicBezTo>
                    <a:pt x="20689" y="8618"/>
                    <a:pt x="20583" y="8600"/>
                    <a:pt x="20495" y="8468"/>
                  </a:cubicBezTo>
                  <a:cubicBezTo>
                    <a:pt x="20548" y="8379"/>
                    <a:pt x="20583" y="8512"/>
                    <a:pt x="20627" y="8556"/>
                  </a:cubicBezTo>
                  <a:cubicBezTo>
                    <a:pt x="20663" y="8583"/>
                    <a:pt x="20733" y="8600"/>
                    <a:pt x="20760" y="8636"/>
                  </a:cubicBezTo>
                  <a:cubicBezTo>
                    <a:pt x="20866" y="8741"/>
                    <a:pt x="20945" y="8883"/>
                    <a:pt x="21033" y="8945"/>
                  </a:cubicBezTo>
                  <a:cubicBezTo>
                    <a:pt x="21025" y="9042"/>
                    <a:pt x="20972" y="8945"/>
                    <a:pt x="20910" y="9006"/>
                  </a:cubicBezTo>
                  <a:cubicBezTo>
                    <a:pt x="20980" y="8918"/>
                    <a:pt x="20830" y="8750"/>
                    <a:pt x="20742" y="8689"/>
                  </a:cubicBezTo>
                  <a:cubicBezTo>
                    <a:pt x="20698" y="8759"/>
                    <a:pt x="20689" y="8830"/>
                    <a:pt x="20742" y="8909"/>
                  </a:cubicBezTo>
                  <a:cubicBezTo>
                    <a:pt x="20804" y="8883"/>
                    <a:pt x="20813" y="8847"/>
                    <a:pt x="20751" y="8794"/>
                  </a:cubicBezTo>
                  <a:cubicBezTo>
                    <a:pt x="20875" y="8839"/>
                    <a:pt x="20804" y="9015"/>
                    <a:pt x="20866" y="9112"/>
                  </a:cubicBezTo>
                  <a:close/>
                  <a:moveTo>
                    <a:pt x="18561" y="6923"/>
                  </a:moveTo>
                  <a:cubicBezTo>
                    <a:pt x="18393" y="6914"/>
                    <a:pt x="18499" y="6772"/>
                    <a:pt x="18358" y="6658"/>
                  </a:cubicBezTo>
                  <a:cubicBezTo>
                    <a:pt x="18429" y="6781"/>
                    <a:pt x="18332" y="6764"/>
                    <a:pt x="18243" y="6684"/>
                  </a:cubicBezTo>
                  <a:cubicBezTo>
                    <a:pt x="18349" y="6614"/>
                    <a:pt x="18190" y="6569"/>
                    <a:pt x="18217" y="6455"/>
                  </a:cubicBezTo>
                  <a:cubicBezTo>
                    <a:pt x="18252" y="6455"/>
                    <a:pt x="18367" y="6499"/>
                    <a:pt x="18279" y="6402"/>
                  </a:cubicBezTo>
                  <a:cubicBezTo>
                    <a:pt x="18376" y="6357"/>
                    <a:pt x="18402" y="6508"/>
                    <a:pt x="18464" y="6569"/>
                  </a:cubicBezTo>
                  <a:cubicBezTo>
                    <a:pt x="18402" y="6596"/>
                    <a:pt x="18340" y="6463"/>
                    <a:pt x="18279" y="6569"/>
                  </a:cubicBezTo>
                  <a:cubicBezTo>
                    <a:pt x="18296" y="6587"/>
                    <a:pt x="18323" y="6561"/>
                    <a:pt x="18340" y="6552"/>
                  </a:cubicBezTo>
                  <a:lnTo>
                    <a:pt x="18482" y="6711"/>
                  </a:lnTo>
                  <a:cubicBezTo>
                    <a:pt x="18517" y="6746"/>
                    <a:pt x="18543" y="6596"/>
                    <a:pt x="18623" y="6711"/>
                  </a:cubicBezTo>
                  <a:cubicBezTo>
                    <a:pt x="18605" y="6808"/>
                    <a:pt x="18393" y="6755"/>
                    <a:pt x="18561" y="6923"/>
                  </a:cubicBezTo>
                  <a:close/>
                  <a:moveTo>
                    <a:pt x="21175" y="9951"/>
                  </a:moveTo>
                  <a:cubicBezTo>
                    <a:pt x="21219" y="10039"/>
                    <a:pt x="21148" y="10048"/>
                    <a:pt x="21245" y="10110"/>
                  </a:cubicBezTo>
                  <a:cubicBezTo>
                    <a:pt x="21175" y="10181"/>
                    <a:pt x="21113" y="9978"/>
                    <a:pt x="21175" y="9951"/>
                  </a:cubicBezTo>
                  <a:close/>
                  <a:moveTo>
                    <a:pt x="16071" y="23743"/>
                  </a:moveTo>
                  <a:cubicBezTo>
                    <a:pt x="16018" y="23823"/>
                    <a:pt x="15806" y="23832"/>
                    <a:pt x="15691" y="23876"/>
                  </a:cubicBezTo>
                  <a:cubicBezTo>
                    <a:pt x="15744" y="23796"/>
                    <a:pt x="15956" y="23796"/>
                    <a:pt x="16071" y="23743"/>
                  </a:cubicBezTo>
                  <a:close/>
                  <a:moveTo>
                    <a:pt x="21237" y="9942"/>
                  </a:moveTo>
                  <a:cubicBezTo>
                    <a:pt x="21175" y="9916"/>
                    <a:pt x="21113" y="9872"/>
                    <a:pt x="21042" y="9907"/>
                  </a:cubicBezTo>
                  <a:cubicBezTo>
                    <a:pt x="20989" y="9819"/>
                    <a:pt x="20910" y="9730"/>
                    <a:pt x="20980" y="9677"/>
                  </a:cubicBezTo>
                  <a:cubicBezTo>
                    <a:pt x="20972" y="9748"/>
                    <a:pt x="21069" y="9836"/>
                    <a:pt x="21122" y="9881"/>
                  </a:cubicBezTo>
                  <a:cubicBezTo>
                    <a:pt x="21148" y="9863"/>
                    <a:pt x="21122" y="9845"/>
                    <a:pt x="21113" y="9819"/>
                  </a:cubicBezTo>
                  <a:cubicBezTo>
                    <a:pt x="21175" y="9810"/>
                    <a:pt x="21245" y="9881"/>
                    <a:pt x="21237" y="9942"/>
                  </a:cubicBezTo>
                  <a:close/>
                  <a:moveTo>
                    <a:pt x="15338" y="22569"/>
                  </a:moveTo>
                  <a:cubicBezTo>
                    <a:pt x="15338" y="22516"/>
                    <a:pt x="15365" y="22498"/>
                    <a:pt x="15418" y="22498"/>
                  </a:cubicBezTo>
                  <a:cubicBezTo>
                    <a:pt x="15400" y="22428"/>
                    <a:pt x="15365" y="22454"/>
                    <a:pt x="15391" y="22392"/>
                  </a:cubicBezTo>
                  <a:cubicBezTo>
                    <a:pt x="15462" y="22330"/>
                    <a:pt x="15550" y="22313"/>
                    <a:pt x="15630" y="22278"/>
                  </a:cubicBezTo>
                  <a:cubicBezTo>
                    <a:pt x="15762" y="22207"/>
                    <a:pt x="15886" y="22119"/>
                    <a:pt x="16027" y="22048"/>
                  </a:cubicBezTo>
                  <a:cubicBezTo>
                    <a:pt x="16053" y="22030"/>
                    <a:pt x="16089" y="22048"/>
                    <a:pt x="16098" y="22048"/>
                  </a:cubicBezTo>
                  <a:cubicBezTo>
                    <a:pt x="16204" y="21995"/>
                    <a:pt x="16318" y="21915"/>
                    <a:pt x="16424" y="21845"/>
                  </a:cubicBezTo>
                  <a:cubicBezTo>
                    <a:pt x="16521" y="21765"/>
                    <a:pt x="16627" y="21677"/>
                    <a:pt x="16733" y="21606"/>
                  </a:cubicBezTo>
                  <a:cubicBezTo>
                    <a:pt x="16778" y="21580"/>
                    <a:pt x="16848" y="21580"/>
                    <a:pt x="16883" y="21553"/>
                  </a:cubicBezTo>
                  <a:cubicBezTo>
                    <a:pt x="16910" y="21536"/>
                    <a:pt x="16919" y="21474"/>
                    <a:pt x="16945" y="21456"/>
                  </a:cubicBezTo>
                  <a:cubicBezTo>
                    <a:pt x="16981" y="21430"/>
                    <a:pt x="17042" y="21430"/>
                    <a:pt x="17078" y="21412"/>
                  </a:cubicBezTo>
                  <a:cubicBezTo>
                    <a:pt x="17228" y="21306"/>
                    <a:pt x="17396" y="21156"/>
                    <a:pt x="17572" y="21050"/>
                  </a:cubicBezTo>
                  <a:cubicBezTo>
                    <a:pt x="17599" y="21130"/>
                    <a:pt x="17643" y="21085"/>
                    <a:pt x="17669" y="21147"/>
                  </a:cubicBezTo>
                  <a:cubicBezTo>
                    <a:pt x="17740" y="21059"/>
                    <a:pt x="17634" y="21103"/>
                    <a:pt x="17590" y="21041"/>
                  </a:cubicBezTo>
                  <a:cubicBezTo>
                    <a:pt x="17740" y="20909"/>
                    <a:pt x="17837" y="20874"/>
                    <a:pt x="17846" y="20759"/>
                  </a:cubicBezTo>
                  <a:cubicBezTo>
                    <a:pt x="17864" y="20670"/>
                    <a:pt x="17925" y="20732"/>
                    <a:pt x="17952" y="20715"/>
                  </a:cubicBezTo>
                  <a:cubicBezTo>
                    <a:pt x="18005" y="20679"/>
                    <a:pt x="17987" y="20582"/>
                    <a:pt x="18102" y="20600"/>
                  </a:cubicBezTo>
                  <a:cubicBezTo>
                    <a:pt x="17970" y="20485"/>
                    <a:pt x="18137" y="20512"/>
                    <a:pt x="18137" y="20432"/>
                  </a:cubicBezTo>
                  <a:cubicBezTo>
                    <a:pt x="18084" y="20450"/>
                    <a:pt x="18031" y="20414"/>
                    <a:pt x="17978" y="20397"/>
                  </a:cubicBezTo>
                  <a:cubicBezTo>
                    <a:pt x="17970" y="20459"/>
                    <a:pt x="18049" y="20467"/>
                    <a:pt x="18031" y="20556"/>
                  </a:cubicBezTo>
                  <a:cubicBezTo>
                    <a:pt x="17970" y="20618"/>
                    <a:pt x="17925" y="20573"/>
                    <a:pt x="17864" y="20644"/>
                  </a:cubicBezTo>
                  <a:lnTo>
                    <a:pt x="17802" y="20556"/>
                  </a:lnTo>
                  <a:cubicBezTo>
                    <a:pt x="17731" y="20609"/>
                    <a:pt x="17872" y="20679"/>
                    <a:pt x="17793" y="20768"/>
                  </a:cubicBezTo>
                  <a:cubicBezTo>
                    <a:pt x="17758" y="20732"/>
                    <a:pt x="17784" y="20706"/>
                    <a:pt x="17749" y="20662"/>
                  </a:cubicBezTo>
                  <a:cubicBezTo>
                    <a:pt x="17660" y="20715"/>
                    <a:pt x="17696" y="20829"/>
                    <a:pt x="17599" y="20812"/>
                  </a:cubicBezTo>
                  <a:cubicBezTo>
                    <a:pt x="17572" y="20900"/>
                    <a:pt x="17546" y="20988"/>
                    <a:pt x="17413" y="21068"/>
                  </a:cubicBezTo>
                  <a:cubicBezTo>
                    <a:pt x="17422" y="21006"/>
                    <a:pt x="17457" y="20953"/>
                    <a:pt x="17502" y="20909"/>
                  </a:cubicBezTo>
                  <a:cubicBezTo>
                    <a:pt x="17457" y="20891"/>
                    <a:pt x="17413" y="20900"/>
                    <a:pt x="17369" y="20900"/>
                  </a:cubicBezTo>
                  <a:cubicBezTo>
                    <a:pt x="17325" y="20935"/>
                    <a:pt x="17422" y="20935"/>
                    <a:pt x="17422" y="20927"/>
                  </a:cubicBezTo>
                  <a:cubicBezTo>
                    <a:pt x="17431" y="20971"/>
                    <a:pt x="17387" y="20962"/>
                    <a:pt x="17369" y="20997"/>
                  </a:cubicBezTo>
                  <a:cubicBezTo>
                    <a:pt x="17351" y="21041"/>
                    <a:pt x="17413" y="21138"/>
                    <a:pt x="17290" y="21112"/>
                  </a:cubicBezTo>
                  <a:cubicBezTo>
                    <a:pt x="17228" y="21068"/>
                    <a:pt x="17325" y="21059"/>
                    <a:pt x="17325" y="21024"/>
                  </a:cubicBezTo>
                  <a:cubicBezTo>
                    <a:pt x="17334" y="20997"/>
                    <a:pt x="17272" y="20953"/>
                    <a:pt x="17316" y="20909"/>
                  </a:cubicBezTo>
                  <a:cubicBezTo>
                    <a:pt x="17175" y="20882"/>
                    <a:pt x="17166" y="20962"/>
                    <a:pt x="17069" y="21006"/>
                  </a:cubicBezTo>
                  <a:cubicBezTo>
                    <a:pt x="17131" y="21112"/>
                    <a:pt x="17166" y="20962"/>
                    <a:pt x="17219" y="21006"/>
                  </a:cubicBezTo>
                  <a:cubicBezTo>
                    <a:pt x="17307" y="21077"/>
                    <a:pt x="17184" y="21112"/>
                    <a:pt x="17201" y="21165"/>
                  </a:cubicBezTo>
                  <a:cubicBezTo>
                    <a:pt x="17113" y="21200"/>
                    <a:pt x="17166" y="21138"/>
                    <a:pt x="17113" y="21068"/>
                  </a:cubicBezTo>
                  <a:cubicBezTo>
                    <a:pt x="17042" y="21059"/>
                    <a:pt x="16989" y="21006"/>
                    <a:pt x="16901" y="21077"/>
                  </a:cubicBezTo>
                  <a:cubicBezTo>
                    <a:pt x="16857" y="20997"/>
                    <a:pt x="16892" y="20882"/>
                    <a:pt x="16972" y="20944"/>
                  </a:cubicBezTo>
                  <a:cubicBezTo>
                    <a:pt x="17016" y="20882"/>
                    <a:pt x="16883" y="20935"/>
                    <a:pt x="16875" y="20847"/>
                  </a:cubicBezTo>
                  <a:cubicBezTo>
                    <a:pt x="16883" y="20759"/>
                    <a:pt x="16972" y="20785"/>
                    <a:pt x="17025" y="20750"/>
                  </a:cubicBezTo>
                  <a:cubicBezTo>
                    <a:pt x="17042" y="20732"/>
                    <a:pt x="17051" y="20697"/>
                    <a:pt x="17095" y="20670"/>
                  </a:cubicBezTo>
                  <a:cubicBezTo>
                    <a:pt x="17193" y="20609"/>
                    <a:pt x="17334" y="20573"/>
                    <a:pt x="17440" y="20503"/>
                  </a:cubicBezTo>
                  <a:cubicBezTo>
                    <a:pt x="17484" y="20467"/>
                    <a:pt x="17475" y="20432"/>
                    <a:pt x="17502" y="20414"/>
                  </a:cubicBezTo>
                  <a:cubicBezTo>
                    <a:pt x="17581" y="20361"/>
                    <a:pt x="17669" y="20308"/>
                    <a:pt x="17758" y="20255"/>
                  </a:cubicBezTo>
                  <a:cubicBezTo>
                    <a:pt x="17846" y="20194"/>
                    <a:pt x="17925" y="20132"/>
                    <a:pt x="17987" y="20070"/>
                  </a:cubicBezTo>
                  <a:cubicBezTo>
                    <a:pt x="18049" y="20017"/>
                    <a:pt x="18111" y="20008"/>
                    <a:pt x="18173" y="19964"/>
                  </a:cubicBezTo>
                  <a:cubicBezTo>
                    <a:pt x="18535" y="19708"/>
                    <a:pt x="18879" y="19399"/>
                    <a:pt x="19241" y="19134"/>
                  </a:cubicBezTo>
                  <a:cubicBezTo>
                    <a:pt x="19276" y="19108"/>
                    <a:pt x="19320" y="19116"/>
                    <a:pt x="19356" y="19099"/>
                  </a:cubicBezTo>
                  <a:cubicBezTo>
                    <a:pt x="19435" y="19046"/>
                    <a:pt x="19479" y="18966"/>
                    <a:pt x="19550" y="18887"/>
                  </a:cubicBezTo>
                  <a:cubicBezTo>
                    <a:pt x="19612" y="18816"/>
                    <a:pt x="19665" y="18825"/>
                    <a:pt x="19691" y="18719"/>
                  </a:cubicBezTo>
                  <a:cubicBezTo>
                    <a:pt x="19735" y="18648"/>
                    <a:pt x="19797" y="18719"/>
                    <a:pt x="19841" y="18675"/>
                  </a:cubicBezTo>
                  <a:cubicBezTo>
                    <a:pt x="19894" y="18543"/>
                    <a:pt x="20045" y="18481"/>
                    <a:pt x="20098" y="18331"/>
                  </a:cubicBezTo>
                  <a:cubicBezTo>
                    <a:pt x="20115" y="18286"/>
                    <a:pt x="20177" y="18392"/>
                    <a:pt x="20124" y="18419"/>
                  </a:cubicBezTo>
                  <a:cubicBezTo>
                    <a:pt x="20256" y="18401"/>
                    <a:pt x="20248" y="18207"/>
                    <a:pt x="20195" y="18207"/>
                  </a:cubicBezTo>
                  <a:cubicBezTo>
                    <a:pt x="20274" y="18145"/>
                    <a:pt x="20354" y="18039"/>
                    <a:pt x="20442" y="18092"/>
                  </a:cubicBezTo>
                  <a:cubicBezTo>
                    <a:pt x="20433" y="18004"/>
                    <a:pt x="20504" y="17951"/>
                    <a:pt x="20574" y="17898"/>
                  </a:cubicBezTo>
                  <a:cubicBezTo>
                    <a:pt x="20636" y="17836"/>
                    <a:pt x="20698" y="17774"/>
                    <a:pt x="20671" y="17695"/>
                  </a:cubicBezTo>
                  <a:cubicBezTo>
                    <a:pt x="20680" y="17642"/>
                    <a:pt x="20751" y="17668"/>
                    <a:pt x="20760" y="17660"/>
                  </a:cubicBezTo>
                  <a:cubicBezTo>
                    <a:pt x="20769" y="17642"/>
                    <a:pt x="20760" y="17607"/>
                    <a:pt x="20786" y="17580"/>
                  </a:cubicBezTo>
                  <a:cubicBezTo>
                    <a:pt x="20866" y="17492"/>
                    <a:pt x="21025" y="17351"/>
                    <a:pt x="21113" y="17218"/>
                  </a:cubicBezTo>
                  <a:cubicBezTo>
                    <a:pt x="21131" y="17183"/>
                    <a:pt x="21175" y="17103"/>
                    <a:pt x="21131" y="17077"/>
                  </a:cubicBezTo>
                  <a:cubicBezTo>
                    <a:pt x="21157" y="17050"/>
                    <a:pt x="21184" y="17086"/>
                    <a:pt x="21219" y="17094"/>
                  </a:cubicBezTo>
                  <a:cubicBezTo>
                    <a:pt x="21263" y="16953"/>
                    <a:pt x="21325" y="16856"/>
                    <a:pt x="21404" y="16777"/>
                  </a:cubicBezTo>
                  <a:cubicBezTo>
                    <a:pt x="21413" y="16750"/>
                    <a:pt x="21387" y="16741"/>
                    <a:pt x="21369" y="16724"/>
                  </a:cubicBezTo>
                  <a:cubicBezTo>
                    <a:pt x="21457" y="16662"/>
                    <a:pt x="21422" y="16582"/>
                    <a:pt x="21510" y="16565"/>
                  </a:cubicBezTo>
                  <a:cubicBezTo>
                    <a:pt x="21554" y="16521"/>
                    <a:pt x="21484" y="16503"/>
                    <a:pt x="21501" y="16468"/>
                  </a:cubicBezTo>
                  <a:cubicBezTo>
                    <a:pt x="21563" y="16432"/>
                    <a:pt x="21625" y="16335"/>
                    <a:pt x="21678" y="16238"/>
                  </a:cubicBezTo>
                  <a:cubicBezTo>
                    <a:pt x="21705" y="16176"/>
                    <a:pt x="21740" y="16053"/>
                    <a:pt x="21749" y="16008"/>
                  </a:cubicBezTo>
                  <a:cubicBezTo>
                    <a:pt x="21766" y="15955"/>
                    <a:pt x="21749" y="15894"/>
                    <a:pt x="21766" y="15849"/>
                  </a:cubicBezTo>
                  <a:cubicBezTo>
                    <a:pt x="21784" y="15761"/>
                    <a:pt x="21819" y="15673"/>
                    <a:pt x="21855" y="15585"/>
                  </a:cubicBezTo>
                  <a:cubicBezTo>
                    <a:pt x="21890" y="15505"/>
                    <a:pt x="21925" y="15426"/>
                    <a:pt x="21952" y="15346"/>
                  </a:cubicBezTo>
                  <a:cubicBezTo>
                    <a:pt x="22014" y="15214"/>
                    <a:pt x="21952" y="15037"/>
                    <a:pt x="22075" y="14966"/>
                  </a:cubicBezTo>
                  <a:cubicBezTo>
                    <a:pt x="22075" y="14931"/>
                    <a:pt x="22040" y="14905"/>
                    <a:pt x="22049" y="14861"/>
                  </a:cubicBezTo>
                  <a:cubicBezTo>
                    <a:pt x="22058" y="14825"/>
                    <a:pt x="22093" y="14825"/>
                    <a:pt x="22093" y="14799"/>
                  </a:cubicBezTo>
                  <a:cubicBezTo>
                    <a:pt x="22102" y="14737"/>
                    <a:pt x="22075" y="14657"/>
                    <a:pt x="22084" y="14596"/>
                  </a:cubicBezTo>
                  <a:cubicBezTo>
                    <a:pt x="22102" y="14525"/>
                    <a:pt x="22128" y="14463"/>
                    <a:pt x="22146" y="14401"/>
                  </a:cubicBezTo>
                  <a:cubicBezTo>
                    <a:pt x="22173" y="14340"/>
                    <a:pt x="22190" y="14269"/>
                    <a:pt x="22190" y="14198"/>
                  </a:cubicBezTo>
                  <a:cubicBezTo>
                    <a:pt x="22190" y="14163"/>
                    <a:pt x="22173" y="14154"/>
                    <a:pt x="22181" y="14128"/>
                  </a:cubicBezTo>
                  <a:cubicBezTo>
                    <a:pt x="22181" y="14083"/>
                    <a:pt x="22217" y="14048"/>
                    <a:pt x="22217" y="14013"/>
                  </a:cubicBezTo>
                  <a:cubicBezTo>
                    <a:pt x="22225" y="13986"/>
                    <a:pt x="22181" y="13942"/>
                    <a:pt x="22173" y="13916"/>
                  </a:cubicBezTo>
                  <a:cubicBezTo>
                    <a:pt x="22173" y="13907"/>
                    <a:pt x="22208" y="13872"/>
                    <a:pt x="22208" y="13845"/>
                  </a:cubicBezTo>
                  <a:cubicBezTo>
                    <a:pt x="22217" y="13810"/>
                    <a:pt x="22190" y="13801"/>
                    <a:pt x="22190" y="13757"/>
                  </a:cubicBezTo>
                  <a:cubicBezTo>
                    <a:pt x="22208" y="13669"/>
                    <a:pt x="22208" y="13571"/>
                    <a:pt x="22217" y="13483"/>
                  </a:cubicBezTo>
                  <a:cubicBezTo>
                    <a:pt x="22217" y="13439"/>
                    <a:pt x="22225" y="13395"/>
                    <a:pt x="22225" y="13351"/>
                  </a:cubicBezTo>
                  <a:cubicBezTo>
                    <a:pt x="22225" y="13315"/>
                    <a:pt x="22217" y="13271"/>
                    <a:pt x="22208" y="13236"/>
                  </a:cubicBezTo>
                  <a:cubicBezTo>
                    <a:pt x="22199" y="13201"/>
                    <a:pt x="22234" y="13192"/>
                    <a:pt x="22234" y="13165"/>
                  </a:cubicBezTo>
                  <a:cubicBezTo>
                    <a:pt x="22217" y="13086"/>
                    <a:pt x="22120" y="12989"/>
                    <a:pt x="22181" y="12856"/>
                  </a:cubicBezTo>
                  <a:cubicBezTo>
                    <a:pt x="22093" y="12786"/>
                    <a:pt x="22164" y="12644"/>
                    <a:pt x="22102" y="12494"/>
                  </a:cubicBezTo>
                  <a:cubicBezTo>
                    <a:pt x="22146" y="12485"/>
                    <a:pt x="22128" y="12565"/>
                    <a:pt x="22190" y="12547"/>
                  </a:cubicBezTo>
                  <a:cubicBezTo>
                    <a:pt x="22181" y="12485"/>
                    <a:pt x="22137" y="12485"/>
                    <a:pt x="22093" y="12476"/>
                  </a:cubicBezTo>
                  <a:cubicBezTo>
                    <a:pt x="22111" y="12450"/>
                    <a:pt x="22111" y="12415"/>
                    <a:pt x="22102" y="12371"/>
                  </a:cubicBezTo>
                  <a:cubicBezTo>
                    <a:pt x="22102" y="12353"/>
                    <a:pt x="22093" y="12335"/>
                    <a:pt x="22093" y="12318"/>
                  </a:cubicBezTo>
                  <a:cubicBezTo>
                    <a:pt x="22084" y="12291"/>
                    <a:pt x="22075" y="12273"/>
                    <a:pt x="22075" y="12256"/>
                  </a:cubicBezTo>
                  <a:cubicBezTo>
                    <a:pt x="22067" y="12203"/>
                    <a:pt x="21996" y="12256"/>
                    <a:pt x="21978" y="12220"/>
                  </a:cubicBezTo>
                  <a:cubicBezTo>
                    <a:pt x="21908" y="12017"/>
                    <a:pt x="21881" y="11814"/>
                    <a:pt x="21784" y="11655"/>
                  </a:cubicBezTo>
                  <a:cubicBezTo>
                    <a:pt x="21758" y="11611"/>
                    <a:pt x="21705" y="11602"/>
                    <a:pt x="21678" y="11558"/>
                  </a:cubicBezTo>
                  <a:cubicBezTo>
                    <a:pt x="21643" y="11505"/>
                    <a:pt x="21625" y="11443"/>
                    <a:pt x="21599" y="11373"/>
                  </a:cubicBezTo>
                  <a:cubicBezTo>
                    <a:pt x="21563" y="11293"/>
                    <a:pt x="21528" y="11214"/>
                    <a:pt x="21493" y="11143"/>
                  </a:cubicBezTo>
                  <a:cubicBezTo>
                    <a:pt x="21466" y="11099"/>
                    <a:pt x="21413" y="11064"/>
                    <a:pt x="21387" y="11020"/>
                  </a:cubicBezTo>
                  <a:cubicBezTo>
                    <a:pt x="21369" y="10975"/>
                    <a:pt x="21387" y="10931"/>
                    <a:pt x="21369" y="10878"/>
                  </a:cubicBezTo>
                  <a:cubicBezTo>
                    <a:pt x="21351" y="10834"/>
                    <a:pt x="21298" y="10825"/>
                    <a:pt x="21272" y="10772"/>
                  </a:cubicBezTo>
                  <a:cubicBezTo>
                    <a:pt x="21175" y="10605"/>
                    <a:pt x="21069" y="10393"/>
                    <a:pt x="20963" y="10198"/>
                  </a:cubicBezTo>
                  <a:cubicBezTo>
                    <a:pt x="21016" y="10137"/>
                    <a:pt x="21033" y="10278"/>
                    <a:pt x="21095" y="10340"/>
                  </a:cubicBezTo>
                  <a:cubicBezTo>
                    <a:pt x="21131" y="10384"/>
                    <a:pt x="21290" y="10428"/>
                    <a:pt x="21192" y="10507"/>
                  </a:cubicBezTo>
                  <a:cubicBezTo>
                    <a:pt x="21237" y="10596"/>
                    <a:pt x="21316" y="10507"/>
                    <a:pt x="21351" y="10596"/>
                  </a:cubicBezTo>
                  <a:cubicBezTo>
                    <a:pt x="21316" y="10622"/>
                    <a:pt x="21307" y="10658"/>
                    <a:pt x="21316" y="10684"/>
                  </a:cubicBezTo>
                  <a:cubicBezTo>
                    <a:pt x="21360" y="10649"/>
                    <a:pt x="21466" y="10711"/>
                    <a:pt x="21422" y="10816"/>
                  </a:cubicBezTo>
                  <a:cubicBezTo>
                    <a:pt x="21519" y="10790"/>
                    <a:pt x="21404" y="10702"/>
                    <a:pt x="21493" y="10675"/>
                  </a:cubicBezTo>
                  <a:cubicBezTo>
                    <a:pt x="21599" y="10825"/>
                    <a:pt x="21643" y="10896"/>
                    <a:pt x="21722" y="11011"/>
                  </a:cubicBezTo>
                  <a:cubicBezTo>
                    <a:pt x="21828" y="10984"/>
                    <a:pt x="21705" y="10887"/>
                    <a:pt x="21819" y="10861"/>
                  </a:cubicBezTo>
                  <a:cubicBezTo>
                    <a:pt x="21846" y="10958"/>
                    <a:pt x="21908" y="11020"/>
                    <a:pt x="21952" y="11073"/>
                  </a:cubicBezTo>
                  <a:cubicBezTo>
                    <a:pt x="21978" y="11099"/>
                    <a:pt x="22005" y="11126"/>
                    <a:pt x="22014" y="11161"/>
                  </a:cubicBezTo>
                  <a:cubicBezTo>
                    <a:pt x="22022" y="11187"/>
                    <a:pt x="22022" y="11223"/>
                    <a:pt x="22014" y="11267"/>
                  </a:cubicBezTo>
                  <a:cubicBezTo>
                    <a:pt x="22049" y="11311"/>
                    <a:pt x="22067" y="11293"/>
                    <a:pt x="22093" y="11258"/>
                  </a:cubicBezTo>
                  <a:cubicBezTo>
                    <a:pt x="22146" y="11284"/>
                    <a:pt x="22067" y="11364"/>
                    <a:pt x="22137" y="11337"/>
                  </a:cubicBezTo>
                  <a:cubicBezTo>
                    <a:pt x="22155" y="11390"/>
                    <a:pt x="22058" y="11346"/>
                    <a:pt x="22031" y="11364"/>
                  </a:cubicBezTo>
                  <a:cubicBezTo>
                    <a:pt x="22093" y="11426"/>
                    <a:pt x="22146" y="11479"/>
                    <a:pt x="22181" y="11532"/>
                  </a:cubicBezTo>
                  <a:cubicBezTo>
                    <a:pt x="22217" y="11594"/>
                    <a:pt x="22234" y="11664"/>
                    <a:pt x="22252" y="11752"/>
                  </a:cubicBezTo>
                  <a:cubicBezTo>
                    <a:pt x="22270" y="11744"/>
                    <a:pt x="22261" y="11717"/>
                    <a:pt x="22261" y="11699"/>
                  </a:cubicBezTo>
                  <a:cubicBezTo>
                    <a:pt x="22270" y="11735"/>
                    <a:pt x="22314" y="11805"/>
                    <a:pt x="22349" y="11876"/>
                  </a:cubicBezTo>
                  <a:cubicBezTo>
                    <a:pt x="22376" y="11947"/>
                    <a:pt x="22402" y="12035"/>
                    <a:pt x="22384" y="12097"/>
                  </a:cubicBezTo>
                  <a:cubicBezTo>
                    <a:pt x="22393" y="12185"/>
                    <a:pt x="22499" y="12132"/>
                    <a:pt x="22508" y="12220"/>
                  </a:cubicBezTo>
                  <a:cubicBezTo>
                    <a:pt x="22473" y="12256"/>
                    <a:pt x="22473" y="12309"/>
                    <a:pt x="22482" y="12371"/>
                  </a:cubicBezTo>
                  <a:cubicBezTo>
                    <a:pt x="22482" y="12415"/>
                    <a:pt x="22508" y="12406"/>
                    <a:pt x="22543" y="12406"/>
                  </a:cubicBezTo>
                  <a:cubicBezTo>
                    <a:pt x="22543" y="12459"/>
                    <a:pt x="22508" y="12538"/>
                    <a:pt x="22596" y="12538"/>
                  </a:cubicBezTo>
                  <a:cubicBezTo>
                    <a:pt x="22649" y="12512"/>
                    <a:pt x="22579" y="12406"/>
                    <a:pt x="22588" y="12344"/>
                  </a:cubicBezTo>
                  <a:cubicBezTo>
                    <a:pt x="22649" y="12335"/>
                    <a:pt x="22693" y="12318"/>
                    <a:pt x="22676" y="12256"/>
                  </a:cubicBezTo>
                  <a:cubicBezTo>
                    <a:pt x="22667" y="12229"/>
                    <a:pt x="22640" y="12229"/>
                    <a:pt x="22640" y="12212"/>
                  </a:cubicBezTo>
                  <a:cubicBezTo>
                    <a:pt x="22614" y="12229"/>
                    <a:pt x="22623" y="12273"/>
                    <a:pt x="22570" y="12273"/>
                  </a:cubicBezTo>
                  <a:cubicBezTo>
                    <a:pt x="22526" y="11973"/>
                    <a:pt x="22455" y="11770"/>
                    <a:pt x="22367" y="11576"/>
                  </a:cubicBezTo>
                  <a:cubicBezTo>
                    <a:pt x="22349" y="11532"/>
                    <a:pt x="22331" y="11479"/>
                    <a:pt x="22305" y="11426"/>
                  </a:cubicBezTo>
                  <a:cubicBezTo>
                    <a:pt x="22278" y="11382"/>
                    <a:pt x="22261" y="11329"/>
                    <a:pt x="22234" y="11284"/>
                  </a:cubicBezTo>
                  <a:cubicBezTo>
                    <a:pt x="22208" y="11231"/>
                    <a:pt x="22181" y="11179"/>
                    <a:pt x="22155" y="11117"/>
                  </a:cubicBezTo>
                  <a:cubicBezTo>
                    <a:pt x="22128" y="11055"/>
                    <a:pt x="22093" y="10984"/>
                    <a:pt x="22058" y="10914"/>
                  </a:cubicBezTo>
                  <a:cubicBezTo>
                    <a:pt x="22075" y="10869"/>
                    <a:pt x="22093" y="10887"/>
                    <a:pt x="22128" y="10878"/>
                  </a:cubicBezTo>
                  <a:cubicBezTo>
                    <a:pt x="22040" y="10719"/>
                    <a:pt x="21943" y="10605"/>
                    <a:pt x="21890" y="10463"/>
                  </a:cubicBezTo>
                  <a:cubicBezTo>
                    <a:pt x="21872" y="10437"/>
                    <a:pt x="21837" y="10472"/>
                    <a:pt x="21819" y="10437"/>
                  </a:cubicBezTo>
                  <a:cubicBezTo>
                    <a:pt x="21793" y="10366"/>
                    <a:pt x="21758" y="10296"/>
                    <a:pt x="21855" y="10251"/>
                  </a:cubicBezTo>
                  <a:cubicBezTo>
                    <a:pt x="21784" y="10207"/>
                    <a:pt x="21784" y="10190"/>
                    <a:pt x="21731" y="10260"/>
                  </a:cubicBezTo>
                  <a:cubicBezTo>
                    <a:pt x="21731" y="10225"/>
                    <a:pt x="21766" y="10198"/>
                    <a:pt x="21731" y="10163"/>
                  </a:cubicBezTo>
                  <a:cubicBezTo>
                    <a:pt x="21819" y="10119"/>
                    <a:pt x="21881" y="10207"/>
                    <a:pt x="21961" y="10216"/>
                  </a:cubicBezTo>
                  <a:cubicBezTo>
                    <a:pt x="21969" y="10331"/>
                    <a:pt x="21987" y="10322"/>
                    <a:pt x="22067" y="10454"/>
                  </a:cubicBezTo>
                  <a:cubicBezTo>
                    <a:pt x="22014" y="10543"/>
                    <a:pt x="22005" y="10375"/>
                    <a:pt x="21961" y="10419"/>
                  </a:cubicBezTo>
                  <a:cubicBezTo>
                    <a:pt x="21934" y="10499"/>
                    <a:pt x="22067" y="10613"/>
                    <a:pt x="22102" y="10499"/>
                  </a:cubicBezTo>
                  <a:cubicBezTo>
                    <a:pt x="22137" y="10613"/>
                    <a:pt x="22234" y="10613"/>
                    <a:pt x="22217" y="10702"/>
                  </a:cubicBezTo>
                  <a:cubicBezTo>
                    <a:pt x="22173" y="10737"/>
                    <a:pt x="22146" y="10684"/>
                    <a:pt x="22128" y="10649"/>
                  </a:cubicBezTo>
                  <a:cubicBezTo>
                    <a:pt x="22084" y="10719"/>
                    <a:pt x="22199" y="10816"/>
                    <a:pt x="22252" y="10772"/>
                  </a:cubicBezTo>
                  <a:cubicBezTo>
                    <a:pt x="22278" y="10843"/>
                    <a:pt x="22314" y="10914"/>
                    <a:pt x="22349" y="10984"/>
                  </a:cubicBezTo>
                  <a:cubicBezTo>
                    <a:pt x="22376" y="11046"/>
                    <a:pt x="22420" y="11117"/>
                    <a:pt x="22464" y="11179"/>
                  </a:cubicBezTo>
                  <a:cubicBezTo>
                    <a:pt x="22482" y="11249"/>
                    <a:pt x="22455" y="11302"/>
                    <a:pt x="22473" y="11373"/>
                  </a:cubicBezTo>
                  <a:cubicBezTo>
                    <a:pt x="22490" y="11399"/>
                    <a:pt x="22526" y="11373"/>
                    <a:pt x="22535" y="11399"/>
                  </a:cubicBezTo>
                  <a:cubicBezTo>
                    <a:pt x="22570" y="11514"/>
                    <a:pt x="22632" y="11638"/>
                    <a:pt x="22676" y="11761"/>
                  </a:cubicBezTo>
                  <a:cubicBezTo>
                    <a:pt x="22720" y="11885"/>
                    <a:pt x="22746" y="12009"/>
                    <a:pt x="22746" y="12106"/>
                  </a:cubicBezTo>
                  <a:cubicBezTo>
                    <a:pt x="22667" y="12150"/>
                    <a:pt x="22685" y="12044"/>
                    <a:pt x="22658" y="12000"/>
                  </a:cubicBezTo>
                  <a:cubicBezTo>
                    <a:pt x="22596" y="12106"/>
                    <a:pt x="22746" y="12159"/>
                    <a:pt x="22791" y="12194"/>
                  </a:cubicBezTo>
                  <a:cubicBezTo>
                    <a:pt x="22799" y="12521"/>
                    <a:pt x="22852" y="12750"/>
                    <a:pt x="22888" y="13059"/>
                  </a:cubicBezTo>
                  <a:cubicBezTo>
                    <a:pt x="22835" y="13077"/>
                    <a:pt x="22870" y="13139"/>
                    <a:pt x="22808" y="13086"/>
                  </a:cubicBezTo>
                  <a:cubicBezTo>
                    <a:pt x="22782" y="13165"/>
                    <a:pt x="22852" y="13148"/>
                    <a:pt x="22870" y="13192"/>
                  </a:cubicBezTo>
                  <a:cubicBezTo>
                    <a:pt x="22861" y="13236"/>
                    <a:pt x="22852" y="13289"/>
                    <a:pt x="22852" y="13342"/>
                  </a:cubicBezTo>
                  <a:cubicBezTo>
                    <a:pt x="22844" y="13395"/>
                    <a:pt x="22835" y="13448"/>
                    <a:pt x="22835" y="13501"/>
                  </a:cubicBezTo>
                  <a:cubicBezTo>
                    <a:pt x="22817" y="13607"/>
                    <a:pt x="22826" y="13713"/>
                    <a:pt x="22826" y="13801"/>
                  </a:cubicBezTo>
                  <a:cubicBezTo>
                    <a:pt x="22826" y="13898"/>
                    <a:pt x="22826" y="14022"/>
                    <a:pt x="22817" y="14119"/>
                  </a:cubicBezTo>
                  <a:cubicBezTo>
                    <a:pt x="22808" y="14198"/>
                    <a:pt x="22773" y="14242"/>
                    <a:pt x="22764" y="14322"/>
                  </a:cubicBezTo>
                  <a:cubicBezTo>
                    <a:pt x="22755" y="14357"/>
                    <a:pt x="22773" y="14410"/>
                    <a:pt x="22764" y="14454"/>
                  </a:cubicBezTo>
                  <a:cubicBezTo>
                    <a:pt x="22755" y="14490"/>
                    <a:pt x="22711" y="14498"/>
                    <a:pt x="22693" y="14543"/>
                  </a:cubicBezTo>
                  <a:cubicBezTo>
                    <a:pt x="22685" y="14578"/>
                    <a:pt x="22667" y="14799"/>
                    <a:pt x="22676" y="14861"/>
                  </a:cubicBezTo>
                  <a:cubicBezTo>
                    <a:pt x="22676" y="14896"/>
                    <a:pt x="22720" y="14896"/>
                    <a:pt x="22720" y="14931"/>
                  </a:cubicBezTo>
                  <a:cubicBezTo>
                    <a:pt x="22667" y="14984"/>
                    <a:pt x="22658" y="15011"/>
                    <a:pt x="22640" y="15108"/>
                  </a:cubicBezTo>
                  <a:cubicBezTo>
                    <a:pt x="22623" y="15196"/>
                    <a:pt x="22552" y="15196"/>
                    <a:pt x="22623" y="15267"/>
                  </a:cubicBezTo>
                  <a:cubicBezTo>
                    <a:pt x="22596" y="15346"/>
                    <a:pt x="22535" y="15328"/>
                    <a:pt x="22517" y="15426"/>
                  </a:cubicBezTo>
                  <a:cubicBezTo>
                    <a:pt x="22543" y="15434"/>
                    <a:pt x="22552" y="15390"/>
                    <a:pt x="22561" y="15364"/>
                  </a:cubicBezTo>
                  <a:cubicBezTo>
                    <a:pt x="22658" y="15417"/>
                    <a:pt x="22552" y="15470"/>
                    <a:pt x="22535" y="15523"/>
                  </a:cubicBezTo>
                  <a:cubicBezTo>
                    <a:pt x="22482" y="15682"/>
                    <a:pt x="22437" y="15841"/>
                    <a:pt x="22376" y="16000"/>
                  </a:cubicBezTo>
                  <a:cubicBezTo>
                    <a:pt x="22340" y="16079"/>
                    <a:pt x="22314" y="16158"/>
                    <a:pt x="22270" y="16247"/>
                  </a:cubicBezTo>
                  <a:cubicBezTo>
                    <a:pt x="22225" y="16335"/>
                    <a:pt x="22181" y="16415"/>
                    <a:pt x="22128" y="16512"/>
                  </a:cubicBezTo>
                  <a:cubicBezTo>
                    <a:pt x="22067" y="16626"/>
                    <a:pt x="21961" y="16838"/>
                    <a:pt x="21881" y="17006"/>
                  </a:cubicBezTo>
                  <a:cubicBezTo>
                    <a:pt x="21855" y="17050"/>
                    <a:pt x="21828" y="17041"/>
                    <a:pt x="21802" y="17086"/>
                  </a:cubicBezTo>
                  <a:cubicBezTo>
                    <a:pt x="21749" y="17192"/>
                    <a:pt x="21740" y="17342"/>
                    <a:pt x="21625" y="17342"/>
                  </a:cubicBezTo>
                  <a:cubicBezTo>
                    <a:pt x="21669" y="17395"/>
                    <a:pt x="21554" y="17624"/>
                    <a:pt x="21493" y="17651"/>
                  </a:cubicBezTo>
                  <a:cubicBezTo>
                    <a:pt x="21475" y="17660"/>
                    <a:pt x="21493" y="17580"/>
                    <a:pt x="21519" y="17562"/>
                  </a:cubicBezTo>
                  <a:cubicBezTo>
                    <a:pt x="21484" y="17536"/>
                    <a:pt x="21395" y="17668"/>
                    <a:pt x="21475" y="17677"/>
                  </a:cubicBezTo>
                  <a:cubicBezTo>
                    <a:pt x="21413" y="17686"/>
                    <a:pt x="21360" y="17739"/>
                    <a:pt x="21316" y="17836"/>
                  </a:cubicBezTo>
                  <a:cubicBezTo>
                    <a:pt x="21334" y="17845"/>
                    <a:pt x="21351" y="17818"/>
                    <a:pt x="21369" y="17801"/>
                  </a:cubicBezTo>
                  <a:cubicBezTo>
                    <a:pt x="21360" y="17933"/>
                    <a:pt x="21175" y="18092"/>
                    <a:pt x="21104" y="18233"/>
                  </a:cubicBezTo>
                  <a:cubicBezTo>
                    <a:pt x="20980" y="18278"/>
                    <a:pt x="20866" y="18339"/>
                    <a:pt x="20769" y="18507"/>
                  </a:cubicBezTo>
                  <a:cubicBezTo>
                    <a:pt x="20822" y="18525"/>
                    <a:pt x="20857" y="18401"/>
                    <a:pt x="20919" y="18481"/>
                  </a:cubicBezTo>
                  <a:cubicBezTo>
                    <a:pt x="20795" y="18596"/>
                    <a:pt x="20866" y="18675"/>
                    <a:pt x="20733" y="18807"/>
                  </a:cubicBezTo>
                  <a:cubicBezTo>
                    <a:pt x="20654" y="18878"/>
                    <a:pt x="20557" y="18940"/>
                    <a:pt x="20477" y="19037"/>
                  </a:cubicBezTo>
                  <a:cubicBezTo>
                    <a:pt x="20460" y="19011"/>
                    <a:pt x="20495" y="18975"/>
                    <a:pt x="20513" y="18949"/>
                  </a:cubicBezTo>
                  <a:cubicBezTo>
                    <a:pt x="20415" y="18958"/>
                    <a:pt x="20389" y="19090"/>
                    <a:pt x="20504" y="19090"/>
                  </a:cubicBezTo>
                  <a:cubicBezTo>
                    <a:pt x="20460" y="19143"/>
                    <a:pt x="20424" y="19169"/>
                    <a:pt x="20389" y="19143"/>
                  </a:cubicBezTo>
                  <a:cubicBezTo>
                    <a:pt x="20362" y="19231"/>
                    <a:pt x="20292" y="19311"/>
                    <a:pt x="20212" y="19399"/>
                  </a:cubicBezTo>
                  <a:cubicBezTo>
                    <a:pt x="20133" y="19487"/>
                    <a:pt x="20045" y="19567"/>
                    <a:pt x="19992" y="19655"/>
                  </a:cubicBezTo>
                  <a:cubicBezTo>
                    <a:pt x="19992" y="19531"/>
                    <a:pt x="19824" y="19673"/>
                    <a:pt x="19833" y="19743"/>
                  </a:cubicBezTo>
                  <a:cubicBezTo>
                    <a:pt x="19912" y="19796"/>
                    <a:pt x="19877" y="19593"/>
                    <a:pt x="19947" y="19699"/>
                  </a:cubicBezTo>
                  <a:cubicBezTo>
                    <a:pt x="19762" y="19902"/>
                    <a:pt x="19515" y="20123"/>
                    <a:pt x="19382" y="20255"/>
                  </a:cubicBezTo>
                  <a:cubicBezTo>
                    <a:pt x="19365" y="20220"/>
                    <a:pt x="19329" y="20247"/>
                    <a:pt x="19312" y="20220"/>
                  </a:cubicBezTo>
                  <a:cubicBezTo>
                    <a:pt x="19303" y="20255"/>
                    <a:pt x="19303" y="20300"/>
                    <a:pt x="19303" y="20335"/>
                  </a:cubicBezTo>
                  <a:cubicBezTo>
                    <a:pt x="19215" y="20423"/>
                    <a:pt x="19109" y="20494"/>
                    <a:pt x="19029" y="20582"/>
                  </a:cubicBezTo>
                  <a:cubicBezTo>
                    <a:pt x="18958" y="20653"/>
                    <a:pt x="18870" y="20723"/>
                    <a:pt x="18782" y="20785"/>
                  </a:cubicBezTo>
                  <a:cubicBezTo>
                    <a:pt x="18694" y="20847"/>
                    <a:pt x="18596" y="20909"/>
                    <a:pt x="18508" y="20980"/>
                  </a:cubicBezTo>
                  <a:cubicBezTo>
                    <a:pt x="18473" y="21015"/>
                    <a:pt x="18438" y="21068"/>
                    <a:pt x="18393" y="21103"/>
                  </a:cubicBezTo>
                  <a:cubicBezTo>
                    <a:pt x="18208" y="21253"/>
                    <a:pt x="17855" y="21474"/>
                    <a:pt x="17616" y="21651"/>
                  </a:cubicBezTo>
                  <a:cubicBezTo>
                    <a:pt x="17546" y="21712"/>
                    <a:pt x="17502" y="21783"/>
                    <a:pt x="17440" y="21836"/>
                  </a:cubicBezTo>
                  <a:cubicBezTo>
                    <a:pt x="17290" y="21942"/>
                    <a:pt x="17131" y="22013"/>
                    <a:pt x="16981" y="22101"/>
                  </a:cubicBezTo>
                  <a:cubicBezTo>
                    <a:pt x="16892" y="22154"/>
                    <a:pt x="16804" y="22216"/>
                    <a:pt x="16716" y="22278"/>
                  </a:cubicBezTo>
                  <a:cubicBezTo>
                    <a:pt x="16627" y="22330"/>
                    <a:pt x="16539" y="22383"/>
                    <a:pt x="16451" y="22428"/>
                  </a:cubicBezTo>
                  <a:cubicBezTo>
                    <a:pt x="16407" y="22454"/>
                    <a:pt x="16380" y="22428"/>
                    <a:pt x="16336" y="22454"/>
                  </a:cubicBezTo>
                  <a:cubicBezTo>
                    <a:pt x="16292" y="22481"/>
                    <a:pt x="16283" y="22507"/>
                    <a:pt x="16257" y="22516"/>
                  </a:cubicBezTo>
                  <a:cubicBezTo>
                    <a:pt x="16195" y="22542"/>
                    <a:pt x="16106" y="22516"/>
                    <a:pt x="16080" y="22622"/>
                  </a:cubicBezTo>
                  <a:cubicBezTo>
                    <a:pt x="15789" y="22710"/>
                    <a:pt x="15753" y="22745"/>
                    <a:pt x="15462" y="22798"/>
                  </a:cubicBezTo>
                  <a:cubicBezTo>
                    <a:pt x="15453" y="22754"/>
                    <a:pt x="15480" y="22745"/>
                    <a:pt x="15462" y="22693"/>
                  </a:cubicBezTo>
                  <a:cubicBezTo>
                    <a:pt x="15524" y="22684"/>
                    <a:pt x="15585" y="22666"/>
                    <a:pt x="15647" y="22648"/>
                  </a:cubicBezTo>
                  <a:cubicBezTo>
                    <a:pt x="15700" y="22640"/>
                    <a:pt x="15630" y="22551"/>
                    <a:pt x="15638" y="22516"/>
                  </a:cubicBezTo>
                  <a:cubicBezTo>
                    <a:pt x="15585" y="22516"/>
                    <a:pt x="15621" y="22569"/>
                    <a:pt x="15585" y="22587"/>
                  </a:cubicBezTo>
                  <a:cubicBezTo>
                    <a:pt x="15524" y="22604"/>
                    <a:pt x="15550" y="22551"/>
                    <a:pt x="15524" y="22542"/>
                  </a:cubicBezTo>
                  <a:cubicBezTo>
                    <a:pt x="15480" y="22534"/>
                    <a:pt x="15471" y="22587"/>
                    <a:pt x="15462" y="22587"/>
                  </a:cubicBezTo>
                  <a:cubicBezTo>
                    <a:pt x="15409" y="22604"/>
                    <a:pt x="15374" y="22507"/>
                    <a:pt x="15338" y="22569"/>
                  </a:cubicBezTo>
                  <a:close/>
                  <a:moveTo>
                    <a:pt x="22623" y="11964"/>
                  </a:moveTo>
                  <a:cubicBezTo>
                    <a:pt x="22605" y="11920"/>
                    <a:pt x="22702" y="11832"/>
                    <a:pt x="22605" y="11814"/>
                  </a:cubicBezTo>
                  <a:cubicBezTo>
                    <a:pt x="22623" y="11858"/>
                    <a:pt x="22517" y="11947"/>
                    <a:pt x="22623" y="11964"/>
                  </a:cubicBezTo>
                  <a:close/>
                  <a:moveTo>
                    <a:pt x="21872" y="11179"/>
                  </a:moveTo>
                  <a:cubicBezTo>
                    <a:pt x="21872" y="11117"/>
                    <a:pt x="21837" y="11055"/>
                    <a:pt x="21828" y="10984"/>
                  </a:cubicBezTo>
                  <a:cubicBezTo>
                    <a:pt x="21731" y="11020"/>
                    <a:pt x="21758" y="11187"/>
                    <a:pt x="21793" y="11196"/>
                  </a:cubicBezTo>
                  <a:cubicBezTo>
                    <a:pt x="21766" y="11117"/>
                    <a:pt x="21846" y="11214"/>
                    <a:pt x="21872" y="11179"/>
                  </a:cubicBezTo>
                  <a:close/>
                  <a:moveTo>
                    <a:pt x="21713" y="11523"/>
                  </a:moveTo>
                  <a:cubicBezTo>
                    <a:pt x="21784" y="11488"/>
                    <a:pt x="21749" y="11346"/>
                    <a:pt x="21687" y="11337"/>
                  </a:cubicBezTo>
                  <a:cubicBezTo>
                    <a:pt x="21687" y="11399"/>
                    <a:pt x="21669" y="11452"/>
                    <a:pt x="21713" y="11523"/>
                  </a:cubicBezTo>
                  <a:close/>
                  <a:moveTo>
                    <a:pt x="22049" y="12176"/>
                  </a:moveTo>
                  <a:cubicBezTo>
                    <a:pt x="22049" y="12123"/>
                    <a:pt x="22067" y="11982"/>
                    <a:pt x="21969" y="12000"/>
                  </a:cubicBezTo>
                  <a:cubicBezTo>
                    <a:pt x="22031" y="12053"/>
                    <a:pt x="21969" y="12132"/>
                    <a:pt x="22049" y="12176"/>
                  </a:cubicBezTo>
                  <a:close/>
                  <a:moveTo>
                    <a:pt x="22738" y="12627"/>
                  </a:moveTo>
                  <a:cubicBezTo>
                    <a:pt x="22799" y="12582"/>
                    <a:pt x="22676" y="12406"/>
                    <a:pt x="22658" y="12459"/>
                  </a:cubicBezTo>
                  <a:cubicBezTo>
                    <a:pt x="22685" y="12468"/>
                    <a:pt x="22693" y="12503"/>
                    <a:pt x="22702" y="12547"/>
                  </a:cubicBezTo>
                  <a:cubicBezTo>
                    <a:pt x="22702" y="12582"/>
                    <a:pt x="22702" y="12618"/>
                    <a:pt x="22738" y="12627"/>
                  </a:cubicBezTo>
                  <a:close/>
                  <a:moveTo>
                    <a:pt x="22261" y="14269"/>
                  </a:moveTo>
                  <a:cubicBezTo>
                    <a:pt x="22296" y="14207"/>
                    <a:pt x="22305" y="14145"/>
                    <a:pt x="22261" y="14092"/>
                  </a:cubicBezTo>
                  <a:cubicBezTo>
                    <a:pt x="22243" y="14145"/>
                    <a:pt x="22173" y="14234"/>
                    <a:pt x="22261" y="14269"/>
                  </a:cubicBezTo>
                  <a:close/>
                  <a:moveTo>
                    <a:pt x="22146" y="14993"/>
                  </a:moveTo>
                  <a:cubicBezTo>
                    <a:pt x="22208" y="15002"/>
                    <a:pt x="22137" y="14922"/>
                    <a:pt x="22120" y="14905"/>
                  </a:cubicBezTo>
                  <a:lnTo>
                    <a:pt x="22058" y="15125"/>
                  </a:lnTo>
                  <a:cubicBezTo>
                    <a:pt x="22137" y="15178"/>
                    <a:pt x="22120" y="15037"/>
                    <a:pt x="22146" y="14993"/>
                  </a:cubicBezTo>
                  <a:close/>
                  <a:moveTo>
                    <a:pt x="20945" y="17951"/>
                  </a:moveTo>
                  <a:cubicBezTo>
                    <a:pt x="20998" y="17889"/>
                    <a:pt x="20980" y="17845"/>
                    <a:pt x="20954" y="17801"/>
                  </a:cubicBezTo>
                  <a:cubicBezTo>
                    <a:pt x="20919" y="17854"/>
                    <a:pt x="20875" y="17916"/>
                    <a:pt x="20945" y="17951"/>
                  </a:cubicBezTo>
                  <a:close/>
                  <a:moveTo>
                    <a:pt x="21060" y="18207"/>
                  </a:moveTo>
                  <a:cubicBezTo>
                    <a:pt x="21095" y="18110"/>
                    <a:pt x="21334" y="17995"/>
                    <a:pt x="21245" y="17889"/>
                  </a:cubicBezTo>
                  <a:cubicBezTo>
                    <a:pt x="21157" y="17960"/>
                    <a:pt x="21210" y="17924"/>
                    <a:pt x="21219" y="17977"/>
                  </a:cubicBezTo>
                  <a:cubicBezTo>
                    <a:pt x="21237" y="18101"/>
                    <a:pt x="20919" y="18092"/>
                    <a:pt x="21060" y="18207"/>
                  </a:cubicBezTo>
                  <a:close/>
                  <a:moveTo>
                    <a:pt x="20724" y="18728"/>
                  </a:moveTo>
                  <a:cubicBezTo>
                    <a:pt x="20795" y="18719"/>
                    <a:pt x="20839" y="18604"/>
                    <a:pt x="20769" y="18551"/>
                  </a:cubicBezTo>
                  <a:cubicBezTo>
                    <a:pt x="20689" y="18622"/>
                    <a:pt x="20724" y="18675"/>
                    <a:pt x="20724" y="18728"/>
                  </a:cubicBezTo>
                  <a:close/>
                  <a:moveTo>
                    <a:pt x="20645" y="18746"/>
                  </a:moveTo>
                  <a:cubicBezTo>
                    <a:pt x="20601" y="18807"/>
                    <a:pt x="20548" y="18772"/>
                    <a:pt x="20504" y="18843"/>
                  </a:cubicBezTo>
                  <a:cubicBezTo>
                    <a:pt x="20548" y="18922"/>
                    <a:pt x="20680" y="18799"/>
                    <a:pt x="20645" y="18746"/>
                  </a:cubicBezTo>
                  <a:close/>
                  <a:moveTo>
                    <a:pt x="19409" y="19231"/>
                  </a:moveTo>
                  <a:lnTo>
                    <a:pt x="19488" y="19152"/>
                  </a:lnTo>
                  <a:cubicBezTo>
                    <a:pt x="19426" y="19037"/>
                    <a:pt x="19320" y="19187"/>
                    <a:pt x="19409" y="19231"/>
                  </a:cubicBezTo>
                  <a:close/>
                  <a:moveTo>
                    <a:pt x="19144" y="19540"/>
                  </a:moveTo>
                  <a:cubicBezTo>
                    <a:pt x="19223" y="19417"/>
                    <a:pt x="19294" y="19567"/>
                    <a:pt x="19373" y="19461"/>
                  </a:cubicBezTo>
                  <a:cubicBezTo>
                    <a:pt x="19312" y="19399"/>
                    <a:pt x="19250" y="19461"/>
                    <a:pt x="19188" y="19461"/>
                  </a:cubicBezTo>
                  <a:cubicBezTo>
                    <a:pt x="19100" y="19426"/>
                    <a:pt x="19232" y="19381"/>
                    <a:pt x="19144" y="19346"/>
                  </a:cubicBezTo>
                  <a:cubicBezTo>
                    <a:pt x="19082" y="19408"/>
                    <a:pt x="19135" y="19478"/>
                    <a:pt x="19144" y="19540"/>
                  </a:cubicBezTo>
                  <a:close/>
                  <a:moveTo>
                    <a:pt x="18340" y="19920"/>
                  </a:moveTo>
                  <a:lnTo>
                    <a:pt x="18261" y="19991"/>
                  </a:lnTo>
                  <a:cubicBezTo>
                    <a:pt x="18305" y="20079"/>
                    <a:pt x="18420" y="19982"/>
                    <a:pt x="18340" y="19920"/>
                  </a:cubicBezTo>
                  <a:close/>
                  <a:moveTo>
                    <a:pt x="18393" y="20229"/>
                  </a:moveTo>
                  <a:cubicBezTo>
                    <a:pt x="18455" y="20185"/>
                    <a:pt x="18490" y="20132"/>
                    <a:pt x="18482" y="20079"/>
                  </a:cubicBezTo>
                  <a:cubicBezTo>
                    <a:pt x="18455" y="20097"/>
                    <a:pt x="18429" y="20088"/>
                    <a:pt x="18402" y="20079"/>
                  </a:cubicBezTo>
                  <a:cubicBezTo>
                    <a:pt x="18349" y="20123"/>
                    <a:pt x="18349" y="20176"/>
                    <a:pt x="18393" y="20229"/>
                  </a:cubicBezTo>
                  <a:close/>
                  <a:moveTo>
                    <a:pt x="17166" y="20882"/>
                  </a:moveTo>
                  <a:cubicBezTo>
                    <a:pt x="17095" y="20865"/>
                    <a:pt x="17034" y="20812"/>
                    <a:pt x="16954" y="20829"/>
                  </a:cubicBezTo>
                  <a:cubicBezTo>
                    <a:pt x="16972" y="20927"/>
                    <a:pt x="17060" y="20856"/>
                    <a:pt x="17095" y="20865"/>
                  </a:cubicBezTo>
                  <a:cubicBezTo>
                    <a:pt x="17104" y="20865"/>
                    <a:pt x="17113" y="20900"/>
                    <a:pt x="17122" y="20909"/>
                  </a:cubicBezTo>
                  <a:cubicBezTo>
                    <a:pt x="17122" y="20900"/>
                    <a:pt x="17184" y="20900"/>
                    <a:pt x="17184" y="20900"/>
                  </a:cubicBezTo>
                  <a:cubicBezTo>
                    <a:pt x="17219" y="20900"/>
                    <a:pt x="17245" y="20874"/>
                    <a:pt x="17281" y="20865"/>
                  </a:cubicBezTo>
                  <a:cubicBezTo>
                    <a:pt x="17263" y="20785"/>
                    <a:pt x="17210" y="20865"/>
                    <a:pt x="17166" y="20882"/>
                  </a:cubicBezTo>
                  <a:close/>
                  <a:moveTo>
                    <a:pt x="17272" y="20715"/>
                  </a:moveTo>
                  <a:lnTo>
                    <a:pt x="17378" y="20635"/>
                  </a:lnTo>
                  <a:cubicBezTo>
                    <a:pt x="17360" y="20547"/>
                    <a:pt x="17193" y="20670"/>
                    <a:pt x="17272" y="20715"/>
                  </a:cubicBezTo>
                  <a:close/>
                  <a:moveTo>
                    <a:pt x="17572" y="20732"/>
                  </a:moveTo>
                  <a:cubicBezTo>
                    <a:pt x="17475" y="20635"/>
                    <a:pt x="17449" y="20794"/>
                    <a:pt x="17360" y="20750"/>
                  </a:cubicBezTo>
                  <a:cubicBezTo>
                    <a:pt x="17404" y="20794"/>
                    <a:pt x="17316" y="20821"/>
                    <a:pt x="17343" y="20856"/>
                  </a:cubicBezTo>
                  <a:cubicBezTo>
                    <a:pt x="17440" y="20829"/>
                    <a:pt x="17449" y="20768"/>
                    <a:pt x="17572" y="20732"/>
                  </a:cubicBezTo>
                  <a:close/>
                  <a:moveTo>
                    <a:pt x="17599" y="20414"/>
                  </a:moveTo>
                  <a:cubicBezTo>
                    <a:pt x="17528" y="20432"/>
                    <a:pt x="17563" y="20494"/>
                    <a:pt x="17528" y="20538"/>
                  </a:cubicBezTo>
                  <a:cubicBezTo>
                    <a:pt x="17510" y="20556"/>
                    <a:pt x="17360" y="20538"/>
                    <a:pt x="17431" y="20635"/>
                  </a:cubicBezTo>
                  <a:cubicBezTo>
                    <a:pt x="17502" y="20635"/>
                    <a:pt x="17660" y="20494"/>
                    <a:pt x="17599" y="20414"/>
                  </a:cubicBezTo>
                  <a:close/>
                  <a:moveTo>
                    <a:pt x="17961" y="20203"/>
                  </a:moveTo>
                  <a:cubicBezTo>
                    <a:pt x="17917" y="20255"/>
                    <a:pt x="17872" y="20308"/>
                    <a:pt x="17925" y="20370"/>
                  </a:cubicBezTo>
                  <a:cubicBezTo>
                    <a:pt x="17961" y="20317"/>
                    <a:pt x="18014" y="20264"/>
                    <a:pt x="17961" y="20203"/>
                  </a:cubicBezTo>
                  <a:close/>
                  <a:moveTo>
                    <a:pt x="16124" y="22295"/>
                  </a:moveTo>
                  <a:cubicBezTo>
                    <a:pt x="16159" y="22339"/>
                    <a:pt x="16177" y="22392"/>
                    <a:pt x="16239" y="22366"/>
                  </a:cubicBezTo>
                  <a:cubicBezTo>
                    <a:pt x="16257" y="22295"/>
                    <a:pt x="16257" y="22269"/>
                    <a:pt x="16195" y="22207"/>
                  </a:cubicBezTo>
                  <a:cubicBezTo>
                    <a:pt x="16124" y="22216"/>
                    <a:pt x="16168" y="22278"/>
                    <a:pt x="16124" y="22295"/>
                  </a:cubicBezTo>
                  <a:close/>
                  <a:moveTo>
                    <a:pt x="15868" y="22560"/>
                  </a:moveTo>
                  <a:cubicBezTo>
                    <a:pt x="15895" y="22560"/>
                    <a:pt x="15912" y="22578"/>
                    <a:pt x="15930" y="22595"/>
                  </a:cubicBezTo>
                  <a:cubicBezTo>
                    <a:pt x="15903" y="22604"/>
                    <a:pt x="15877" y="22622"/>
                    <a:pt x="15921" y="22631"/>
                  </a:cubicBezTo>
                  <a:cubicBezTo>
                    <a:pt x="15948" y="22551"/>
                    <a:pt x="16009" y="22622"/>
                    <a:pt x="16080" y="22569"/>
                  </a:cubicBezTo>
                  <a:cubicBezTo>
                    <a:pt x="16045" y="22463"/>
                    <a:pt x="15974" y="22534"/>
                    <a:pt x="15921" y="22569"/>
                  </a:cubicBezTo>
                  <a:cubicBezTo>
                    <a:pt x="15921" y="22525"/>
                    <a:pt x="15868" y="22516"/>
                    <a:pt x="15868" y="22560"/>
                  </a:cubicBezTo>
                  <a:close/>
                  <a:moveTo>
                    <a:pt x="21157" y="9474"/>
                  </a:moveTo>
                  <a:cubicBezTo>
                    <a:pt x="21078" y="9360"/>
                    <a:pt x="21016" y="9377"/>
                    <a:pt x="20901" y="9298"/>
                  </a:cubicBezTo>
                  <a:cubicBezTo>
                    <a:pt x="20892" y="9209"/>
                    <a:pt x="20901" y="9130"/>
                    <a:pt x="20910" y="9042"/>
                  </a:cubicBezTo>
                  <a:cubicBezTo>
                    <a:pt x="21025" y="9033"/>
                    <a:pt x="21122" y="9130"/>
                    <a:pt x="21228" y="9209"/>
                  </a:cubicBezTo>
                  <a:cubicBezTo>
                    <a:pt x="21157" y="9201"/>
                    <a:pt x="21086" y="9192"/>
                    <a:pt x="21025" y="9104"/>
                  </a:cubicBezTo>
                  <a:cubicBezTo>
                    <a:pt x="20963" y="9139"/>
                    <a:pt x="20980" y="9192"/>
                    <a:pt x="21025" y="9245"/>
                  </a:cubicBezTo>
                  <a:cubicBezTo>
                    <a:pt x="21148" y="9183"/>
                    <a:pt x="21475" y="9377"/>
                    <a:pt x="21334" y="9527"/>
                  </a:cubicBezTo>
                  <a:cubicBezTo>
                    <a:pt x="21290" y="9474"/>
                    <a:pt x="21316" y="9430"/>
                    <a:pt x="21245" y="9413"/>
                  </a:cubicBezTo>
                  <a:cubicBezTo>
                    <a:pt x="21219" y="9580"/>
                    <a:pt x="21493" y="9669"/>
                    <a:pt x="21457" y="9801"/>
                  </a:cubicBezTo>
                  <a:lnTo>
                    <a:pt x="21537" y="9739"/>
                  </a:lnTo>
                  <a:cubicBezTo>
                    <a:pt x="21493" y="9642"/>
                    <a:pt x="21440" y="9642"/>
                    <a:pt x="21387" y="9563"/>
                  </a:cubicBezTo>
                  <a:cubicBezTo>
                    <a:pt x="21475" y="9430"/>
                    <a:pt x="21652" y="9713"/>
                    <a:pt x="21599" y="9775"/>
                  </a:cubicBezTo>
                  <a:cubicBezTo>
                    <a:pt x="21669" y="9828"/>
                    <a:pt x="21705" y="9881"/>
                    <a:pt x="21722" y="9969"/>
                  </a:cubicBezTo>
                  <a:cubicBezTo>
                    <a:pt x="21678" y="9969"/>
                    <a:pt x="21634" y="9898"/>
                    <a:pt x="21572" y="9925"/>
                  </a:cubicBezTo>
                  <a:cubicBezTo>
                    <a:pt x="21546" y="9881"/>
                    <a:pt x="21634" y="9863"/>
                    <a:pt x="21590" y="9810"/>
                  </a:cubicBezTo>
                  <a:cubicBezTo>
                    <a:pt x="21563" y="9783"/>
                    <a:pt x="21519" y="9845"/>
                    <a:pt x="21493" y="9810"/>
                  </a:cubicBezTo>
                  <a:cubicBezTo>
                    <a:pt x="21466" y="9836"/>
                    <a:pt x="21519" y="9881"/>
                    <a:pt x="21537" y="9916"/>
                  </a:cubicBezTo>
                  <a:cubicBezTo>
                    <a:pt x="21422" y="9951"/>
                    <a:pt x="21343" y="9863"/>
                    <a:pt x="21281" y="9783"/>
                  </a:cubicBezTo>
                  <a:cubicBezTo>
                    <a:pt x="21219" y="9704"/>
                    <a:pt x="21228" y="9554"/>
                    <a:pt x="21157" y="9474"/>
                  </a:cubicBezTo>
                  <a:close/>
                  <a:moveTo>
                    <a:pt x="20892" y="9695"/>
                  </a:moveTo>
                  <a:lnTo>
                    <a:pt x="20848" y="9624"/>
                  </a:lnTo>
                  <a:cubicBezTo>
                    <a:pt x="20936" y="9651"/>
                    <a:pt x="20866" y="9563"/>
                    <a:pt x="20936" y="9527"/>
                  </a:cubicBezTo>
                  <a:cubicBezTo>
                    <a:pt x="20989" y="9598"/>
                    <a:pt x="20936" y="9642"/>
                    <a:pt x="20892" y="9695"/>
                  </a:cubicBezTo>
                  <a:close/>
                  <a:moveTo>
                    <a:pt x="21307" y="10004"/>
                  </a:moveTo>
                  <a:cubicBezTo>
                    <a:pt x="21351" y="10101"/>
                    <a:pt x="21360" y="10084"/>
                    <a:pt x="21378" y="10154"/>
                  </a:cubicBezTo>
                  <a:cubicBezTo>
                    <a:pt x="21343" y="10181"/>
                    <a:pt x="21210" y="10013"/>
                    <a:pt x="21307" y="10004"/>
                  </a:cubicBezTo>
                  <a:close/>
                </a:path>
              </a:pathLst>
            </a:custGeom>
            <a:solidFill>
              <a:srgbClr val="9BAC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6" name="Google Shape;10276;p61"/>
          <p:cNvGrpSpPr/>
          <p:nvPr/>
        </p:nvGrpSpPr>
        <p:grpSpPr>
          <a:xfrm>
            <a:off x="7328450" y="1769180"/>
            <a:ext cx="1031376" cy="883025"/>
            <a:chOff x="7328450" y="1769180"/>
            <a:chExt cx="1031376" cy="883025"/>
          </a:xfrm>
        </p:grpSpPr>
        <p:sp>
          <p:nvSpPr>
            <p:cNvPr id="10277" name="Google Shape;10277;p61"/>
            <p:cNvSpPr/>
            <p:nvPr/>
          </p:nvSpPr>
          <p:spPr>
            <a:xfrm>
              <a:off x="8282717" y="2405216"/>
              <a:ext cx="34114" cy="23941"/>
            </a:xfrm>
            <a:custGeom>
              <a:rect b="b" l="l" r="r" t="t"/>
              <a:pathLst>
                <a:path extrusionOk="0" h="737" w="941">
                  <a:moveTo>
                    <a:pt x="655" y="0"/>
                  </a:moveTo>
                  <a:lnTo>
                    <a:pt x="655" y="0"/>
                  </a:lnTo>
                  <a:cubicBezTo>
                    <a:pt x="123" y="573"/>
                    <a:pt x="1" y="695"/>
                    <a:pt x="41" y="736"/>
                  </a:cubicBezTo>
                  <a:cubicBezTo>
                    <a:pt x="82" y="736"/>
                    <a:pt x="287" y="654"/>
                    <a:pt x="246" y="654"/>
                  </a:cubicBezTo>
                  <a:cubicBezTo>
                    <a:pt x="941" y="41"/>
                    <a:pt x="573" y="123"/>
                    <a:pt x="65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61"/>
            <p:cNvSpPr/>
            <p:nvPr/>
          </p:nvSpPr>
          <p:spPr>
            <a:xfrm>
              <a:off x="7741870" y="2644213"/>
              <a:ext cx="19286" cy="7991"/>
            </a:xfrm>
            <a:custGeom>
              <a:rect b="b" l="l" r="r" t="t"/>
              <a:pathLst>
                <a:path extrusionOk="0" h="246" w="532">
                  <a:moveTo>
                    <a:pt x="532" y="1"/>
                  </a:moveTo>
                  <a:lnTo>
                    <a:pt x="1" y="205"/>
                  </a:lnTo>
                  <a:cubicBezTo>
                    <a:pt x="41" y="205"/>
                    <a:pt x="82" y="246"/>
                    <a:pt x="82" y="246"/>
                  </a:cubicBezTo>
                  <a:lnTo>
                    <a:pt x="287" y="164"/>
                  </a:lnTo>
                  <a:lnTo>
                    <a:pt x="53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1"/>
            <p:cNvSpPr/>
            <p:nvPr/>
          </p:nvSpPr>
          <p:spPr>
            <a:xfrm>
              <a:off x="7707793" y="2626021"/>
              <a:ext cx="41183" cy="23552"/>
            </a:xfrm>
            <a:custGeom>
              <a:rect b="b" l="l" r="r" t="t"/>
              <a:pathLst>
                <a:path extrusionOk="0" h="725" w="1136">
                  <a:moveTo>
                    <a:pt x="1134" y="0"/>
                  </a:moveTo>
                  <a:lnTo>
                    <a:pt x="1134" y="0"/>
                  </a:lnTo>
                  <a:cubicBezTo>
                    <a:pt x="1133" y="0"/>
                    <a:pt x="899" y="154"/>
                    <a:pt x="0" y="724"/>
                  </a:cubicBezTo>
                  <a:lnTo>
                    <a:pt x="82" y="724"/>
                  </a:lnTo>
                  <a:cubicBezTo>
                    <a:pt x="287" y="561"/>
                    <a:pt x="573" y="397"/>
                    <a:pt x="941" y="193"/>
                  </a:cubicBezTo>
                  <a:lnTo>
                    <a:pt x="941" y="193"/>
                  </a:lnTo>
                  <a:cubicBezTo>
                    <a:pt x="907" y="206"/>
                    <a:pt x="887" y="212"/>
                    <a:pt x="877" y="212"/>
                  </a:cubicBezTo>
                  <a:cubicBezTo>
                    <a:pt x="818" y="212"/>
                    <a:pt x="1136" y="0"/>
                    <a:pt x="113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61"/>
            <p:cNvSpPr/>
            <p:nvPr/>
          </p:nvSpPr>
          <p:spPr>
            <a:xfrm>
              <a:off x="7863387" y="2520735"/>
              <a:ext cx="105604" cy="50482"/>
            </a:xfrm>
            <a:custGeom>
              <a:rect b="b" l="l" r="r" t="t"/>
              <a:pathLst>
                <a:path extrusionOk="0" h="1554" w="2913">
                  <a:moveTo>
                    <a:pt x="2829" y="1"/>
                  </a:moveTo>
                  <a:cubicBezTo>
                    <a:pt x="2760" y="1"/>
                    <a:pt x="2380" y="167"/>
                    <a:pt x="1840" y="409"/>
                  </a:cubicBezTo>
                  <a:lnTo>
                    <a:pt x="0" y="1554"/>
                  </a:lnTo>
                  <a:cubicBezTo>
                    <a:pt x="337" y="1419"/>
                    <a:pt x="1562" y="757"/>
                    <a:pt x="1640" y="757"/>
                  </a:cubicBezTo>
                  <a:cubicBezTo>
                    <a:pt x="1656" y="757"/>
                    <a:pt x="1620" y="787"/>
                    <a:pt x="1513" y="859"/>
                  </a:cubicBezTo>
                  <a:cubicBezTo>
                    <a:pt x="2557" y="237"/>
                    <a:pt x="2913" y="1"/>
                    <a:pt x="28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1"/>
            <p:cNvSpPr/>
            <p:nvPr/>
          </p:nvSpPr>
          <p:spPr>
            <a:xfrm>
              <a:off x="7958223" y="2495494"/>
              <a:ext cx="34114" cy="19946"/>
            </a:xfrm>
            <a:custGeom>
              <a:rect b="b" l="l" r="r" t="t"/>
              <a:pathLst>
                <a:path extrusionOk="0" h="614" w="941">
                  <a:moveTo>
                    <a:pt x="940" y="1"/>
                  </a:moveTo>
                  <a:lnTo>
                    <a:pt x="0" y="614"/>
                  </a:lnTo>
                  <a:cubicBezTo>
                    <a:pt x="164" y="532"/>
                    <a:pt x="450" y="369"/>
                    <a:pt x="94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1"/>
            <p:cNvSpPr/>
            <p:nvPr/>
          </p:nvSpPr>
          <p:spPr>
            <a:xfrm>
              <a:off x="7882637" y="2515407"/>
              <a:ext cx="75623" cy="39892"/>
            </a:xfrm>
            <a:custGeom>
              <a:rect b="b" l="l" r="r" t="t"/>
              <a:pathLst>
                <a:path extrusionOk="0" h="1228" w="2086">
                  <a:moveTo>
                    <a:pt x="2085" y="1"/>
                  </a:moveTo>
                  <a:lnTo>
                    <a:pt x="2085" y="1"/>
                  </a:lnTo>
                  <a:cubicBezTo>
                    <a:pt x="1758" y="83"/>
                    <a:pt x="1717" y="42"/>
                    <a:pt x="1104" y="532"/>
                  </a:cubicBezTo>
                  <a:cubicBezTo>
                    <a:pt x="1135" y="502"/>
                    <a:pt x="1145" y="487"/>
                    <a:pt x="1136" y="487"/>
                  </a:cubicBezTo>
                  <a:cubicBezTo>
                    <a:pt x="1098" y="487"/>
                    <a:pt x="697" y="763"/>
                    <a:pt x="1" y="1227"/>
                  </a:cubicBezTo>
                  <a:lnTo>
                    <a:pt x="2085"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61"/>
            <p:cNvSpPr/>
            <p:nvPr/>
          </p:nvSpPr>
          <p:spPr>
            <a:xfrm>
              <a:off x="7727695" y="2575181"/>
              <a:ext cx="112020" cy="53210"/>
            </a:xfrm>
            <a:custGeom>
              <a:rect b="b" l="l" r="r" t="t"/>
              <a:pathLst>
                <a:path extrusionOk="0" h="1638" w="3090">
                  <a:moveTo>
                    <a:pt x="3089" y="0"/>
                  </a:moveTo>
                  <a:cubicBezTo>
                    <a:pt x="2437" y="327"/>
                    <a:pt x="1660" y="746"/>
                    <a:pt x="1585" y="746"/>
                  </a:cubicBezTo>
                  <a:cubicBezTo>
                    <a:pt x="1538" y="746"/>
                    <a:pt x="1766" y="580"/>
                    <a:pt x="2476" y="123"/>
                  </a:cubicBezTo>
                  <a:lnTo>
                    <a:pt x="2476" y="123"/>
                  </a:lnTo>
                  <a:cubicBezTo>
                    <a:pt x="747" y="1145"/>
                    <a:pt x="0" y="1638"/>
                    <a:pt x="91" y="1638"/>
                  </a:cubicBezTo>
                  <a:cubicBezTo>
                    <a:pt x="94" y="1638"/>
                    <a:pt x="99" y="1637"/>
                    <a:pt x="105" y="1635"/>
                  </a:cubicBezTo>
                  <a:cubicBezTo>
                    <a:pt x="269" y="1594"/>
                    <a:pt x="1291" y="1022"/>
                    <a:pt x="308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4" name="Google Shape;10284;p61"/>
            <p:cNvSpPr/>
            <p:nvPr/>
          </p:nvSpPr>
          <p:spPr>
            <a:xfrm>
              <a:off x="8276807" y="2314938"/>
              <a:ext cx="77073" cy="37195"/>
            </a:xfrm>
            <a:custGeom>
              <a:rect b="b" l="l" r="r" t="t"/>
              <a:pathLst>
                <a:path extrusionOk="0" h="1145" w="2126">
                  <a:moveTo>
                    <a:pt x="2126" y="0"/>
                  </a:moveTo>
                  <a:lnTo>
                    <a:pt x="2126" y="0"/>
                  </a:lnTo>
                  <a:cubicBezTo>
                    <a:pt x="1880" y="82"/>
                    <a:pt x="1472" y="245"/>
                    <a:pt x="1349" y="245"/>
                  </a:cubicBezTo>
                  <a:lnTo>
                    <a:pt x="0" y="1145"/>
                  </a:lnTo>
                  <a:cubicBezTo>
                    <a:pt x="654" y="818"/>
                    <a:pt x="1717" y="204"/>
                    <a:pt x="2085" y="41"/>
                  </a:cubicBezTo>
                  <a:cubicBezTo>
                    <a:pt x="2085" y="41"/>
                    <a:pt x="2126" y="41"/>
                    <a:pt x="212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1"/>
            <p:cNvSpPr/>
            <p:nvPr/>
          </p:nvSpPr>
          <p:spPr>
            <a:xfrm>
              <a:off x="8324080" y="2304316"/>
              <a:ext cx="31286" cy="18841"/>
            </a:xfrm>
            <a:custGeom>
              <a:rect b="b" l="l" r="r" t="t"/>
              <a:pathLst>
                <a:path extrusionOk="0" h="580" w="863">
                  <a:moveTo>
                    <a:pt x="862" y="0"/>
                  </a:moveTo>
                  <a:cubicBezTo>
                    <a:pt x="176" y="433"/>
                    <a:pt x="1" y="580"/>
                    <a:pt x="25" y="580"/>
                  </a:cubicBezTo>
                  <a:cubicBezTo>
                    <a:pt x="29" y="580"/>
                    <a:pt x="35" y="577"/>
                    <a:pt x="45" y="572"/>
                  </a:cubicBezTo>
                  <a:lnTo>
                    <a:pt x="862" y="82"/>
                  </a:lnTo>
                  <a:lnTo>
                    <a:pt x="86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1"/>
            <p:cNvSpPr/>
            <p:nvPr/>
          </p:nvSpPr>
          <p:spPr>
            <a:xfrm>
              <a:off x="7878178" y="2468953"/>
              <a:ext cx="145264" cy="81018"/>
            </a:xfrm>
            <a:custGeom>
              <a:rect b="b" l="l" r="r" t="t"/>
              <a:pathLst>
                <a:path extrusionOk="0" h="2494" w="4007">
                  <a:moveTo>
                    <a:pt x="4007" y="0"/>
                  </a:moveTo>
                  <a:lnTo>
                    <a:pt x="3353" y="368"/>
                  </a:lnTo>
                  <a:lnTo>
                    <a:pt x="1" y="2494"/>
                  </a:lnTo>
                  <a:lnTo>
                    <a:pt x="1" y="2494"/>
                  </a:lnTo>
                  <a:lnTo>
                    <a:pt x="400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1"/>
            <p:cNvSpPr/>
            <p:nvPr/>
          </p:nvSpPr>
          <p:spPr>
            <a:xfrm>
              <a:off x="7925596" y="2322897"/>
              <a:ext cx="35600" cy="14618"/>
            </a:xfrm>
            <a:custGeom>
              <a:rect b="b" l="l" r="r" t="t"/>
              <a:pathLst>
                <a:path extrusionOk="0" h="450" w="982">
                  <a:moveTo>
                    <a:pt x="982" y="0"/>
                  </a:moveTo>
                  <a:cubicBezTo>
                    <a:pt x="655" y="164"/>
                    <a:pt x="328" y="286"/>
                    <a:pt x="1" y="450"/>
                  </a:cubicBezTo>
                  <a:cubicBezTo>
                    <a:pt x="287" y="327"/>
                    <a:pt x="532" y="205"/>
                    <a:pt x="818" y="82"/>
                  </a:cubicBezTo>
                  <a:lnTo>
                    <a:pt x="982"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1"/>
            <p:cNvSpPr/>
            <p:nvPr/>
          </p:nvSpPr>
          <p:spPr>
            <a:xfrm>
              <a:off x="8199735" y="2329817"/>
              <a:ext cx="84903" cy="51521"/>
            </a:xfrm>
            <a:custGeom>
              <a:rect b="b" l="l" r="r" t="t"/>
              <a:pathLst>
                <a:path extrusionOk="0" h="1586" w="2342">
                  <a:moveTo>
                    <a:pt x="2204" y="0"/>
                  </a:moveTo>
                  <a:cubicBezTo>
                    <a:pt x="2146" y="0"/>
                    <a:pt x="1838" y="148"/>
                    <a:pt x="1145" y="523"/>
                  </a:cubicBezTo>
                  <a:cubicBezTo>
                    <a:pt x="371" y="1104"/>
                    <a:pt x="1612" y="438"/>
                    <a:pt x="255" y="1407"/>
                  </a:cubicBezTo>
                  <a:lnTo>
                    <a:pt x="255" y="1407"/>
                  </a:lnTo>
                  <a:cubicBezTo>
                    <a:pt x="1104" y="814"/>
                    <a:pt x="2342" y="0"/>
                    <a:pt x="2204" y="0"/>
                  </a:cubicBezTo>
                  <a:close/>
                  <a:moveTo>
                    <a:pt x="255" y="1407"/>
                  </a:moveTo>
                  <a:cubicBezTo>
                    <a:pt x="165" y="1469"/>
                    <a:pt x="80" y="1529"/>
                    <a:pt x="1" y="1586"/>
                  </a:cubicBezTo>
                  <a:cubicBezTo>
                    <a:pt x="94" y="1521"/>
                    <a:pt x="178" y="1461"/>
                    <a:pt x="255" y="140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1"/>
            <p:cNvSpPr/>
            <p:nvPr/>
          </p:nvSpPr>
          <p:spPr>
            <a:xfrm>
              <a:off x="8253099" y="2233919"/>
              <a:ext cx="9969" cy="2696"/>
            </a:xfrm>
            <a:custGeom>
              <a:rect b="b" l="l" r="r" t="t"/>
              <a:pathLst>
                <a:path extrusionOk="0" h="83" w="275">
                  <a:moveTo>
                    <a:pt x="245" y="1"/>
                  </a:moveTo>
                  <a:lnTo>
                    <a:pt x="245" y="1"/>
                  </a:lnTo>
                  <a:cubicBezTo>
                    <a:pt x="205" y="21"/>
                    <a:pt x="165" y="41"/>
                    <a:pt x="125" y="56"/>
                  </a:cubicBezTo>
                  <a:lnTo>
                    <a:pt x="125" y="56"/>
                  </a:lnTo>
                  <a:cubicBezTo>
                    <a:pt x="220" y="38"/>
                    <a:pt x="275" y="30"/>
                    <a:pt x="245" y="1"/>
                  </a:cubicBezTo>
                  <a:close/>
                  <a:moveTo>
                    <a:pt x="125" y="56"/>
                  </a:moveTo>
                  <a:cubicBezTo>
                    <a:pt x="89" y="63"/>
                    <a:pt x="46" y="71"/>
                    <a:pt x="0" y="82"/>
                  </a:cubicBezTo>
                  <a:cubicBezTo>
                    <a:pt x="42" y="82"/>
                    <a:pt x="84" y="72"/>
                    <a:pt x="125" y="5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1"/>
            <p:cNvSpPr/>
            <p:nvPr/>
          </p:nvSpPr>
          <p:spPr>
            <a:xfrm>
              <a:off x="7799656" y="2364057"/>
              <a:ext cx="65254" cy="18614"/>
            </a:xfrm>
            <a:custGeom>
              <a:rect b="b" l="l" r="r" t="t"/>
              <a:pathLst>
                <a:path extrusionOk="0" h="573" w="1800">
                  <a:moveTo>
                    <a:pt x="1799" y="0"/>
                  </a:moveTo>
                  <a:lnTo>
                    <a:pt x="1799" y="0"/>
                  </a:lnTo>
                  <a:cubicBezTo>
                    <a:pt x="1268" y="123"/>
                    <a:pt x="164" y="450"/>
                    <a:pt x="1" y="573"/>
                  </a:cubicBezTo>
                  <a:cubicBezTo>
                    <a:pt x="532" y="409"/>
                    <a:pt x="1145" y="205"/>
                    <a:pt x="179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1"/>
            <p:cNvSpPr/>
            <p:nvPr/>
          </p:nvSpPr>
          <p:spPr>
            <a:xfrm>
              <a:off x="8236785" y="2237915"/>
              <a:ext cx="8918" cy="2696"/>
            </a:xfrm>
            <a:custGeom>
              <a:rect b="b" l="l" r="r" t="t"/>
              <a:pathLst>
                <a:path extrusionOk="0" h="83" w="246">
                  <a:moveTo>
                    <a:pt x="246" y="0"/>
                  </a:moveTo>
                  <a:cubicBezTo>
                    <a:pt x="164" y="0"/>
                    <a:pt x="82" y="41"/>
                    <a:pt x="41" y="41"/>
                  </a:cubicBezTo>
                  <a:cubicBezTo>
                    <a:pt x="41" y="41"/>
                    <a:pt x="0" y="82"/>
                    <a:pt x="0" y="82"/>
                  </a:cubicBezTo>
                  <a:cubicBezTo>
                    <a:pt x="0" y="82"/>
                    <a:pt x="41" y="82"/>
                    <a:pt x="82" y="41"/>
                  </a:cubicBezTo>
                  <a:cubicBezTo>
                    <a:pt x="164" y="41"/>
                    <a:pt x="205" y="0"/>
                    <a:pt x="24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1"/>
            <p:cNvSpPr/>
            <p:nvPr/>
          </p:nvSpPr>
          <p:spPr>
            <a:xfrm>
              <a:off x="8216049" y="2236583"/>
              <a:ext cx="37086" cy="13319"/>
            </a:xfrm>
            <a:custGeom>
              <a:rect b="b" l="l" r="r" t="t"/>
              <a:pathLst>
                <a:path extrusionOk="0" h="410" w="1023">
                  <a:moveTo>
                    <a:pt x="1022" y="0"/>
                  </a:moveTo>
                  <a:cubicBezTo>
                    <a:pt x="899" y="41"/>
                    <a:pt x="777" y="82"/>
                    <a:pt x="654" y="82"/>
                  </a:cubicBezTo>
                  <a:cubicBezTo>
                    <a:pt x="572" y="123"/>
                    <a:pt x="450" y="164"/>
                    <a:pt x="368" y="205"/>
                  </a:cubicBezTo>
                  <a:cubicBezTo>
                    <a:pt x="245" y="287"/>
                    <a:pt x="123" y="368"/>
                    <a:pt x="0" y="409"/>
                  </a:cubicBezTo>
                  <a:cubicBezTo>
                    <a:pt x="368" y="287"/>
                    <a:pt x="736" y="123"/>
                    <a:pt x="102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1"/>
            <p:cNvSpPr/>
            <p:nvPr/>
          </p:nvSpPr>
          <p:spPr>
            <a:xfrm>
              <a:off x="7478099" y="2478049"/>
              <a:ext cx="127826" cy="50677"/>
            </a:xfrm>
            <a:custGeom>
              <a:rect b="b" l="l" r="r" t="t"/>
              <a:pathLst>
                <a:path extrusionOk="0" h="1560" w="3526">
                  <a:moveTo>
                    <a:pt x="2942" y="1"/>
                  </a:moveTo>
                  <a:cubicBezTo>
                    <a:pt x="2881" y="1"/>
                    <a:pt x="2813" y="3"/>
                    <a:pt x="2740" y="7"/>
                  </a:cubicBezTo>
                  <a:cubicBezTo>
                    <a:pt x="2494" y="129"/>
                    <a:pt x="2290" y="211"/>
                    <a:pt x="2086" y="334"/>
                  </a:cubicBezTo>
                  <a:cubicBezTo>
                    <a:pt x="2138" y="325"/>
                    <a:pt x="2178" y="320"/>
                    <a:pt x="2202" y="320"/>
                  </a:cubicBezTo>
                  <a:cubicBezTo>
                    <a:pt x="2290" y="320"/>
                    <a:pt x="2176" y="386"/>
                    <a:pt x="1759" y="579"/>
                  </a:cubicBezTo>
                  <a:cubicBezTo>
                    <a:pt x="1554" y="661"/>
                    <a:pt x="1391" y="742"/>
                    <a:pt x="1227" y="783"/>
                  </a:cubicBezTo>
                  <a:cubicBezTo>
                    <a:pt x="859" y="1028"/>
                    <a:pt x="451" y="1274"/>
                    <a:pt x="1" y="1560"/>
                  </a:cubicBezTo>
                  <a:cubicBezTo>
                    <a:pt x="737" y="1274"/>
                    <a:pt x="1513" y="987"/>
                    <a:pt x="2249" y="742"/>
                  </a:cubicBezTo>
                  <a:cubicBezTo>
                    <a:pt x="3507" y="187"/>
                    <a:pt x="3526" y="1"/>
                    <a:pt x="294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61"/>
            <p:cNvSpPr/>
            <p:nvPr/>
          </p:nvSpPr>
          <p:spPr>
            <a:xfrm>
              <a:off x="7456565" y="2511444"/>
              <a:ext cx="43829" cy="20238"/>
            </a:xfrm>
            <a:custGeom>
              <a:rect b="b" l="l" r="r" t="t"/>
              <a:pathLst>
                <a:path extrusionOk="0" h="623" w="1209">
                  <a:moveTo>
                    <a:pt x="1208" y="0"/>
                  </a:moveTo>
                  <a:lnTo>
                    <a:pt x="1208" y="0"/>
                  </a:lnTo>
                  <a:cubicBezTo>
                    <a:pt x="881" y="164"/>
                    <a:pt x="595" y="246"/>
                    <a:pt x="350" y="327"/>
                  </a:cubicBezTo>
                  <a:cubicBezTo>
                    <a:pt x="119" y="507"/>
                    <a:pt x="0" y="622"/>
                    <a:pt x="56" y="622"/>
                  </a:cubicBezTo>
                  <a:cubicBezTo>
                    <a:pt x="89" y="622"/>
                    <a:pt x="183" y="582"/>
                    <a:pt x="350" y="491"/>
                  </a:cubicBezTo>
                  <a:lnTo>
                    <a:pt x="350" y="491"/>
                  </a:lnTo>
                  <a:cubicBezTo>
                    <a:pt x="213" y="582"/>
                    <a:pt x="155" y="622"/>
                    <a:pt x="162" y="622"/>
                  </a:cubicBezTo>
                  <a:cubicBezTo>
                    <a:pt x="178" y="622"/>
                    <a:pt x="619" y="354"/>
                    <a:pt x="120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61"/>
            <p:cNvSpPr/>
            <p:nvPr/>
          </p:nvSpPr>
          <p:spPr>
            <a:xfrm>
              <a:off x="7498872" y="2479576"/>
              <a:ext cx="62246" cy="23941"/>
            </a:xfrm>
            <a:custGeom>
              <a:rect b="b" l="l" r="r" t="t"/>
              <a:pathLst>
                <a:path extrusionOk="0" h="737" w="1717">
                  <a:moveTo>
                    <a:pt x="1717" y="0"/>
                  </a:moveTo>
                  <a:lnTo>
                    <a:pt x="1717" y="0"/>
                  </a:lnTo>
                  <a:cubicBezTo>
                    <a:pt x="1513" y="41"/>
                    <a:pt x="1267" y="82"/>
                    <a:pt x="1022" y="123"/>
                  </a:cubicBezTo>
                  <a:cubicBezTo>
                    <a:pt x="613" y="368"/>
                    <a:pt x="491" y="450"/>
                    <a:pt x="491" y="450"/>
                  </a:cubicBezTo>
                  <a:cubicBezTo>
                    <a:pt x="327" y="573"/>
                    <a:pt x="164" y="654"/>
                    <a:pt x="0" y="736"/>
                  </a:cubicBezTo>
                  <a:cubicBezTo>
                    <a:pt x="368" y="654"/>
                    <a:pt x="695" y="532"/>
                    <a:pt x="981" y="450"/>
                  </a:cubicBezTo>
                  <a:cubicBezTo>
                    <a:pt x="1104" y="368"/>
                    <a:pt x="1267" y="287"/>
                    <a:pt x="1390" y="205"/>
                  </a:cubicBezTo>
                  <a:cubicBezTo>
                    <a:pt x="1513" y="123"/>
                    <a:pt x="1594" y="82"/>
                    <a:pt x="171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1"/>
            <p:cNvSpPr/>
            <p:nvPr/>
          </p:nvSpPr>
          <p:spPr>
            <a:xfrm>
              <a:off x="7524067" y="2484871"/>
              <a:ext cx="10404" cy="4028"/>
            </a:xfrm>
            <a:custGeom>
              <a:rect b="b" l="l" r="r" t="t"/>
              <a:pathLst>
                <a:path extrusionOk="0" h="124" w="287">
                  <a:moveTo>
                    <a:pt x="245" y="1"/>
                  </a:moveTo>
                  <a:cubicBezTo>
                    <a:pt x="164" y="42"/>
                    <a:pt x="82" y="83"/>
                    <a:pt x="0" y="124"/>
                  </a:cubicBezTo>
                  <a:cubicBezTo>
                    <a:pt x="82" y="83"/>
                    <a:pt x="164" y="42"/>
                    <a:pt x="2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1"/>
            <p:cNvSpPr/>
            <p:nvPr/>
          </p:nvSpPr>
          <p:spPr>
            <a:xfrm>
              <a:off x="7572935" y="2454334"/>
              <a:ext cx="17836" cy="9323"/>
            </a:xfrm>
            <a:custGeom>
              <a:rect b="b" l="l" r="r" t="t"/>
              <a:pathLst>
                <a:path extrusionOk="0" h="287" w="492">
                  <a:moveTo>
                    <a:pt x="491" y="1"/>
                  </a:moveTo>
                  <a:cubicBezTo>
                    <a:pt x="451" y="1"/>
                    <a:pt x="451" y="1"/>
                    <a:pt x="410" y="42"/>
                  </a:cubicBezTo>
                  <a:cubicBezTo>
                    <a:pt x="287" y="83"/>
                    <a:pt x="124" y="164"/>
                    <a:pt x="1" y="287"/>
                  </a:cubicBezTo>
                  <a:cubicBezTo>
                    <a:pt x="164" y="205"/>
                    <a:pt x="287" y="123"/>
                    <a:pt x="369" y="83"/>
                  </a:cubicBezTo>
                  <a:cubicBezTo>
                    <a:pt x="410" y="42"/>
                    <a:pt x="451" y="42"/>
                    <a:pt x="4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1"/>
            <p:cNvSpPr/>
            <p:nvPr/>
          </p:nvSpPr>
          <p:spPr>
            <a:xfrm>
              <a:off x="7555171" y="2422466"/>
              <a:ext cx="148200" cy="50514"/>
            </a:xfrm>
            <a:custGeom>
              <a:rect b="b" l="l" r="r" t="t"/>
              <a:pathLst>
                <a:path extrusionOk="0" h="1555" w="4088">
                  <a:moveTo>
                    <a:pt x="1063" y="941"/>
                  </a:moveTo>
                  <a:lnTo>
                    <a:pt x="1063" y="941"/>
                  </a:lnTo>
                  <a:cubicBezTo>
                    <a:pt x="1035" y="958"/>
                    <a:pt x="1009" y="974"/>
                    <a:pt x="984" y="989"/>
                  </a:cubicBezTo>
                  <a:lnTo>
                    <a:pt x="984" y="989"/>
                  </a:lnTo>
                  <a:cubicBezTo>
                    <a:pt x="990" y="987"/>
                    <a:pt x="995" y="986"/>
                    <a:pt x="1000" y="985"/>
                  </a:cubicBezTo>
                  <a:lnTo>
                    <a:pt x="1000" y="985"/>
                  </a:lnTo>
                  <a:cubicBezTo>
                    <a:pt x="1026" y="968"/>
                    <a:pt x="1047" y="953"/>
                    <a:pt x="1063" y="941"/>
                  </a:cubicBezTo>
                  <a:close/>
                  <a:moveTo>
                    <a:pt x="4088" y="1"/>
                  </a:moveTo>
                  <a:lnTo>
                    <a:pt x="4088" y="1"/>
                  </a:lnTo>
                  <a:cubicBezTo>
                    <a:pt x="3066" y="369"/>
                    <a:pt x="2289" y="573"/>
                    <a:pt x="1063" y="941"/>
                  </a:cubicBezTo>
                  <a:cubicBezTo>
                    <a:pt x="1063" y="941"/>
                    <a:pt x="1063" y="941"/>
                    <a:pt x="1063" y="941"/>
                  </a:cubicBezTo>
                  <a:lnTo>
                    <a:pt x="1063" y="941"/>
                  </a:lnTo>
                  <a:cubicBezTo>
                    <a:pt x="1063" y="982"/>
                    <a:pt x="1022" y="982"/>
                    <a:pt x="1022" y="982"/>
                  </a:cubicBezTo>
                  <a:cubicBezTo>
                    <a:pt x="1016" y="982"/>
                    <a:pt x="1008" y="983"/>
                    <a:pt x="1000" y="985"/>
                  </a:cubicBezTo>
                  <a:lnTo>
                    <a:pt x="1000" y="985"/>
                  </a:lnTo>
                  <a:cubicBezTo>
                    <a:pt x="862" y="1077"/>
                    <a:pt x="613" y="1225"/>
                    <a:pt x="607" y="1225"/>
                  </a:cubicBezTo>
                  <a:cubicBezTo>
                    <a:pt x="602" y="1225"/>
                    <a:pt x="697" y="1164"/>
                    <a:pt x="984" y="989"/>
                  </a:cubicBezTo>
                  <a:lnTo>
                    <a:pt x="984" y="989"/>
                  </a:lnTo>
                  <a:cubicBezTo>
                    <a:pt x="942" y="1003"/>
                    <a:pt x="889" y="1033"/>
                    <a:pt x="859" y="1064"/>
                  </a:cubicBezTo>
                  <a:cubicBezTo>
                    <a:pt x="695" y="1145"/>
                    <a:pt x="573" y="1227"/>
                    <a:pt x="409" y="1309"/>
                  </a:cubicBezTo>
                  <a:cubicBezTo>
                    <a:pt x="287" y="1391"/>
                    <a:pt x="164" y="1472"/>
                    <a:pt x="0" y="1554"/>
                  </a:cubicBezTo>
                  <a:lnTo>
                    <a:pt x="3434" y="246"/>
                  </a:lnTo>
                  <a:lnTo>
                    <a:pt x="408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61"/>
            <p:cNvSpPr/>
            <p:nvPr/>
          </p:nvSpPr>
          <p:spPr>
            <a:xfrm>
              <a:off x="7701848" y="2349438"/>
              <a:ext cx="207509" cy="73059"/>
            </a:xfrm>
            <a:custGeom>
              <a:rect b="b" l="l" r="r" t="t"/>
              <a:pathLst>
                <a:path extrusionOk="0" h="2249" w="5724">
                  <a:moveTo>
                    <a:pt x="4645" y="404"/>
                  </a:moveTo>
                  <a:cubicBezTo>
                    <a:pt x="4637" y="406"/>
                    <a:pt x="4628" y="408"/>
                    <a:pt x="4620" y="409"/>
                  </a:cubicBezTo>
                  <a:cubicBezTo>
                    <a:pt x="4620" y="409"/>
                    <a:pt x="4618" y="411"/>
                    <a:pt x="4615" y="414"/>
                  </a:cubicBezTo>
                  <a:lnTo>
                    <a:pt x="4615" y="414"/>
                  </a:lnTo>
                  <a:cubicBezTo>
                    <a:pt x="4625" y="411"/>
                    <a:pt x="4635" y="408"/>
                    <a:pt x="4645" y="404"/>
                  </a:cubicBezTo>
                  <a:close/>
                  <a:moveTo>
                    <a:pt x="5723" y="1"/>
                  </a:moveTo>
                  <a:lnTo>
                    <a:pt x="5723" y="1"/>
                  </a:lnTo>
                  <a:cubicBezTo>
                    <a:pt x="5364" y="145"/>
                    <a:pt x="5004" y="288"/>
                    <a:pt x="4645" y="404"/>
                  </a:cubicBezTo>
                  <a:lnTo>
                    <a:pt x="4645" y="404"/>
                  </a:lnTo>
                  <a:cubicBezTo>
                    <a:pt x="4692" y="395"/>
                    <a:pt x="4731" y="385"/>
                    <a:pt x="4759" y="378"/>
                  </a:cubicBezTo>
                  <a:lnTo>
                    <a:pt x="4759" y="378"/>
                  </a:lnTo>
                  <a:cubicBezTo>
                    <a:pt x="4735" y="385"/>
                    <a:pt x="4703" y="395"/>
                    <a:pt x="4661" y="409"/>
                  </a:cubicBezTo>
                  <a:cubicBezTo>
                    <a:pt x="4661" y="409"/>
                    <a:pt x="4579" y="450"/>
                    <a:pt x="4579" y="450"/>
                  </a:cubicBezTo>
                  <a:cubicBezTo>
                    <a:pt x="4579" y="450"/>
                    <a:pt x="4605" y="424"/>
                    <a:pt x="4615" y="414"/>
                  </a:cubicBezTo>
                  <a:lnTo>
                    <a:pt x="4615" y="414"/>
                  </a:lnTo>
                  <a:cubicBezTo>
                    <a:pt x="4591" y="422"/>
                    <a:pt x="4567" y="429"/>
                    <a:pt x="4542" y="437"/>
                  </a:cubicBezTo>
                  <a:lnTo>
                    <a:pt x="4542" y="437"/>
                  </a:lnTo>
                  <a:cubicBezTo>
                    <a:pt x="4564" y="425"/>
                    <a:pt x="4579" y="410"/>
                    <a:pt x="4579" y="409"/>
                  </a:cubicBezTo>
                  <a:lnTo>
                    <a:pt x="4579" y="409"/>
                  </a:lnTo>
                  <a:lnTo>
                    <a:pt x="1" y="2249"/>
                  </a:lnTo>
                  <a:cubicBezTo>
                    <a:pt x="982" y="1881"/>
                    <a:pt x="2208" y="1431"/>
                    <a:pt x="4374" y="573"/>
                  </a:cubicBezTo>
                  <a:lnTo>
                    <a:pt x="4374" y="573"/>
                  </a:lnTo>
                  <a:cubicBezTo>
                    <a:pt x="3925" y="736"/>
                    <a:pt x="3752" y="796"/>
                    <a:pt x="3737" y="796"/>
                  </a:cubicBezTo>
                  <a:cubicBezTo>
                    <a:pt x="3707" y="796"/>
                    <a:pt x="4306" y="559"/>
                    <a:pt x="4579" y="450"/>
                  </a:cubicBezTo>
                  <a:lnTo>
                    <a:pt x="4579" y="450"/>
                  </a:lnTo>
                  <a:cubicBezTo>
                    <a:pt x="4538" y="491"/>
                    <a:pt x="4456" y="532"/>
                    <a:pt x="4374" y="573"/>
                  </a:cubicBezTo>
                  <a:cubicBezTo>
                    <a:pt x="4374" y="573"/>
                    <a:pt x="4374" y="573"/>
                    <a:pt x="4374" y="573"/>
                  </a:cubicBezTo>
                  <a:lnTo>
                    <a:pt x="4374" y="573"/>
                  </a:lnTo>
                  <a:cubicBezTo>
                    <a:pt x="3789" y="952"/>
                    <a:pt x="2044" y="1678"/>
                    <a:pt x="2412" y="1678"/>
                  </a:cubicBezTo>
                  <a:cubicBezTo>
                    <a:pt x="2481" y="1678"/>
                    <a:pt x="2624" y="1653"/>
                    <a:pt x="2862" y="1595"/>
                  </a:cubicBezTo>
                  <a:cubicBezTo>
                    <a:pt x="3107" y="1513"/>
                    <a:pt x="3353" y="1431"/>
                    <a:pt x="3557" y="1350"/>
                  </a:cubicBezTo>
                  <a:cubicBezTo>
                    <a:pt x="4088" y="1023"/>
                    <a:pt x="4620" y="655"/>
                    <a:pt x="5192" y="328"/>
                  </a:cubicBezTo>
                  <a:lnTo>
                    <a:pt x="5192" y="328"/>
                  </a:lnTo>
                  <a:cubicBezTo>
                    <a:pt x="5028" y="369"/>
                    <a:pt x="4783" y="450"/>
                    <a:pt x="4415" y="573"/>
                  </a:cubicBezTo>
                  <a:cubicBezTo>
                    <a:pt x="4783" y="450"/>
                    <a:pt x="5151" y="328"/>
                    <a:pt x="5478" y="164"/>
                  </a:cubicBezTo>
                  <a:cubicBezTo>
                    <a:pt x="5560" y="123"/>
                    <a:pt x="5642" y="83"/>
                    <a:pt x="572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61"/>
            <p:cNvSpPr/>
            <p:nvPr/>
          </p:nvSpPr>
          <p:spPr>
            <a:xfrm>
              <a:off x="8315307" y="2286384"/>
              <a:ext cx="13740" cy="7342"/>
            </a:xfrm>
            <a:custGeom>
              <a:rect b="b" l="l" r="r" t="t"/>
              <a:pathLst>
                <a:path extrusionOk="0" h="226" w="379">
                  <a:moveTo>
                    <a:pt x="374" y="0"/>
                  </a:moveTo>
                  <a:cubicBezTo>
                    <a:pt x="369" y="0"/>
                    <a:pt x="266" y="62"/>
                    <a:pt x="1" y="225"/>
                  </a:cubicBezTo>
                  <a:cubicBezTo>
                    <a:pt x="164" y="143"/>
                    <a:pt x="164" y="143"/>
                    <a:pt x="164" y="143"/>
                  </a:cubicBezTo>
                  <a:cubicBezTo>
                    <a:pt x="287" y="62"/>
                    <a:pt x="379" y="0"/>
                    <a:pt x="37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1"/>
            <p:cNvSpPr/>
            <p:nvPr/>
          </p:nvSpPr>
          <p:spPr>
            <a:xfrm>
              <a:off x="8278765" y="2275079"/>
              <a:ext cx="81061" cy="42133"/>
            </a:xfrm>
            <a:custGeom>
              <a:rect b="b" l="l" r="r" t="t"/>
              <a:pathLst>
                <a:path extrusionOk="0" h="1297" w="2236">
                  <a:moveTo>
                    <a:pt x="2235" y="1"/>
                  </a:moveTo>
                  <a:cubicBezTo>
                    <a:pt x="1990" y="164"/>
                    <a:pt x="1704" y="328"/>
                    <a:pt x="1295" y="614"/>
                  </a:cubicBezTo>
                  <a:cubicBezTo>
                    <a:pt x="1031" y="746"/>
                    <a:pt x="918" y="794"/>
                    <a:pt x="889" y="794"/>
                  </a:cubicBezTo>
                  <a:cubicBezTo>
                    <a:pt x="819" y="794"/>
                    <a:pt x="1230" y="520"/>
                    <a:pt x="1172" y="491"/>
                  </a:cubicBezTo>
                  <a:lnTo>
                    <a:pt x="1172" y="491"/>
                  </a:lnTo>
                  <a:cubicBezTo>
                    <a:pt x="789" y="765"/>
                    <a:pt x="1" y="1297"/>
                    <a:pt x="102" y="1297"/>
                  </a:cubicBezTo>
                  <a:cubicBezTo>
                    <a:pt x="152" y="1297"/>
                    <a:pt x="417" y="1168"/>
                    <a:pt x="1050" y="818"/>
                  </a:cubicBezTo>
                  <a:lnTo>
                    <a:pt x="1336" y="614"/>
                  </a:lnTo>
                  <a:cubicBezTo>
                    <a:pt x="1622" y="450"/>
                    <a:pt x="1908" y="287"/>
                    <a:pt x="2194" y="123"/>
                  </a:cubicBezTo>
                  <a:cubicBezTo>
                    <a:pt x="2194" y="123"/>
                    <a:pt x="2235" y="83"/>
                    <a:pt x="2235" y="83"/>
                  </a:cubicBezTo>
                  <a:cubicBezTo>
                    <a:pt x="2235" y="42"/>
                    <a:pt x="2235" y="42"/>
                    <a:pt x="22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61"/>
            <p:cNvSpPr/>
            <p:nvPr/>
          </p:nvSpPr>
          <p:spPr>
            <a:xfrm>
              <a:off x="8109359" y="2255165"/>
              <a:ext cx="148200" cy="47850"/>
            </a:xfrm>
            <a:custGeom>
              <a:rect b="b" l="l" r="r" t="t"/>
              <a:pathLst>
                <a:path extrusionOk="0" h="1473" w="4088">
                  <a:moveTo>
                    <a:pt x="3802" y="1"/>
                  </a:moveTo>
                  <a:lnTo>
                    <a:pt x="0" y="1472"/>
                  </a:lnTo>
                  <a:lnTo>
                    <a:pt x="2003" y="900"/>
                  </a:lnTo>
                  <a:lnTo>
                    <a:pt x="1881" y="859"/>
                  </a:lnTo>
                  <a:cubicBezTo>
                    <a:pt x="4088" y="82"/>
                    <a:pt x="3556" y="164"/>
                    <a:pt x="380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3" name="Google Shape;10303;p61"/>
            <p:cNvSpPr/>
            <p:nvPr/>
          </p:nvSpPr>
          <p:spPr>
            <a:xfrm>
              <a:off x="7593707" y="2453003"/>
              <a:ext cx="36" cy="32"/>
            </a:xfrm>
            <a:custGeom>
              <a:rect b="b" l="l" r="r" t="t"/>
              <a:pathLst>
                <a:path extrusionOk="0" h="1" w="1">
                  <a:moveTo>
                    <a:pt x="0" y="1"/>
                  </a:moveTo>
                  <a:cubicBezTo>
                    <a:pt x="0" y="1"/>
                    <a:pt x="0" y="1"/>
                    <a:pt x="0" y="1"/>
                  </a:cubicBezTo>
                  <a:cubicBezTo>
                    <a:pt x="0" y="1"/>
                    <a:pt x="0" y="1"/>
                    <a:pt x="0" y="1"/>
                  </a:cubicBezTo>
                  <a:cubicBezTo>
                    <a:pt x="0" y="1"/>
                    <a:pt x="0"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4" name="Google Shape;10304;p61"/>
            <p:cNvSpPr/>
            <p:nvPr/>
          </p:nvSpPr>
          <p:spPr>
            <a:xfrm>
              <a:off x="7576995" y="2453003"/>
              <a:ext cx="16749" cy="9258"/>
            </a:xfrm>
            <a:custGeom>
              <a:rect b="b" l="l" r="r" t="t"/>
              <a:pathLst>
                <a:path extrusionOk="0" h="285" w="462">
                  <a:moveTo>
                    <a:pt x="461" y="1"/>
                  </a:moveTo>
                  <a:lnTo>
                    <a:pt x="461" y="1"/>
                  </a:lnTo>
                  <a:cubicBezTo>
                    <a:pt x="113" y="213"/>
                    <a:pt x="0" y="285"/>
                    <a:pt x="5" y="285"/>
                  </a:cubicBezTo>
                  <a:cubicBezTo>
                    <a:pt x="13" y="285"/>
                    <a:pt x="358" y="78"/>
                    <a:pt x="46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1"/>
            <p:cNvSpPr/>
            <p:nvPr/>
          </p:nvSpPr>
          <p:spPr>
            <a:xfrm>
              <a:off x="8017496" y="2072401"/>
              <a:ext cx="9317" cy="2209"/>
            </a:xfrm>
            <a:custGeom>
              <a:rect b="b" l="l" r="r" t="t"/>
              <a:pathLst>
                <a:path extrusionOk="0" h="68" w="257">
                  <a:moveTo>
                    <a:pt x="237" y="0"/>
                  </a:moveTo>
                  <a:cubicBezTo>
                    <a:pt x="223" y="0"/>
                    <a:pt x="167" y="10"/>
                    <a:pt x="82" y="27"/>
                  </a:cubicBezTo>
                  <a:cubicBezTo>
                    <a:pt x="82" y="27"/>
                    <a:pt x="41" y="27"/>
                    <a:pt x="0" y="68"/>
                  </a:cubicBezTo>
                  <a:cubicBezTo>
                    <a:pt x="192" y="20"/>
                    <a:pt x="257" y="0"/>
                    <a:pt x="2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1"/>
            <p:cNvSpPr/>
            <p:nvPr/>
          </p:nvSpPr>
          <p:spPr>
            <a:xfrm>
              <a:off x="7569998" y="2456998"/>
              <a:ext cx="16314" cy="7991"/>
            </a:xfrm>
            <a:custGeom>
              <a:rect b="b" l="l" r="r" t="t"/>
              <a:pathLst>
                <a:path extrusionOk="0" h="246" w="450">
                  <a:moveTo>
                    <a:pt x="450" y="1"/>
                  </a:moveTo>
                  <a:lnTo>
                    <a:pt x="450" y="1"/>
                  </a:lnTo>
                  <a:cubicBezTo>
                    <a:pt x="368" y="41"/>
                    <a:pt x="245" y="82"/>
                    <a:pt x="82" y="164"/>
                  </a:cubicBezTo>
                  <a:cubicBezTo>
                    <a:pt x="41" y="205"/>
                    <a:pt x="41" y="205"/>
                    <a:pt x="0" y="246"/>
                  </a:cubicBezTo>
                  <a:cubicBezTo>
                    <a:pt x="164" y="164"/>
                    <a:pt x="286" y="82"/>
                    <a:pt x="4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61"/>
            <p:cNvSpPr/>
            <p:nvPr/>
          </p:nvSpPr>
          <p:spPr>
            <a:xfrm>
              <a:off x="7534435" y="2476944"/>
              <a:ext cx="13305" cy="7959"/>
            </a:xfrm>
            <a:custGeom>
              <a:rect b="b" l="l" r="r" t="t"/>
              <a:pathLst>
                <a:path extrusionOk="0" h="245" w="367">
                  <a:moveTo>
                    <a:pt x="366" y="1"/>
                  </a:moveTo>
                  <a:cubicBezTo>
                    <a:pt x="244" y="82"/>
                    <a:pt x="122" y="164"/>
                    <a:pt x="0" y="245"/>
                  </a:cubicBezTo>
                  <a:lnTo>
                    <a:pt x="41" y="245"/>
                  </a:lnTo>
                  <a:cubicBezTo>
                    <a:pt x="122" y="164"/>
                    <a:pt x="244" y="82"/>
                    <a:pt x="36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61"/>
            <p:cNvSpPr/>
            <p:nvPr/>
          </p:nvSpPr>
          <p:spPr>
            <a:xfrm>
              <a:off x="7516635" y="2484871"/>
              <a:ext cx="19323" cy="9356"/>
            </a:xfrm>
            <a:custGeom>
              <a:rect b="b" l="l" r="r" t="t"/>
              <a:pathLst>
                <a:path extrusionOk="0" h="288" w="533">
                  <a:moveTo>
                    <a:pt x="491" y="1"/>
                  </a:moveTo>
                  <a:cubicBezTo>
                    <a:pt x="369" y="42"/>
                    <a:pt x="287" y="83"/>
                    <a:pt x="205" y="124"/>
                  </a:cubicBezTo>
                  <a:cubicBezTo>
                    <a:pt x="123" y="205"/>
                    <a:pt x="42" y="246"/>
                    <a:pt x="1" y="287"/>
                  </a:cubicBezTo>
                  <a:cubicBezTo>
                    <a:pt x="1" y="287"/>
                    <a:pt x="123" y="246"/>
                    <a:pt x="53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1"/>
            <p:cNvSpPr/>
            <p:nvPr/>
          </p:nvSpPr>
          <p:spPr>
            <a:xfrm>
              <a:off x="7590735" y="2435753"/>
              <a:ext cx="35600" cy="18614"/>
            </a:xfrm>
            <a:custGeom>
              <a:rect b="b" l="l" r="r" t="t"/>
              <a:pathLst>
                <a:path extrusionOk="0" h="573" w="982">
                  <a:moveTo>
                    <a:pt x="981" y="1"/>
                  </a:moveTo>
                  <a:lnTo>
                    <a:pt x="981" y="1"/>
                  </a:lnTo>
                  <a:cubicBezTo>
                    <a:pt x="961" y="14"/>
                    <a:pt x="940" y="28"/>
                    <a:pt x="920" y="41"/>
                  </a:cubicBezTo>
                  <a:lnTo>
                    <a:pt x="920" y="41"/>
                  </a:lnTo>
                  <a:cubicBezTo>
                    <a:pt x="953" y="40"/>
                    <a:pt x="981" y="35"/>
                    <a:pt x="981" y="1"/>
                  </a:cubicBezTo>
                  <a:close/>
                  <a:moveTo>
                    <a:pt x="920" y="41"/>
                  </a:moveTo>
                  <a:lnTo>
                    <a:pt x="920" y="41"/>
                  </a:lnTo>
                  <a:cubicBezTo>
                    <a:pt x="913" y="41"/>
                    <a:pt x="906" y="41"/>
                    <a:pt x="900" y="41"/>
                  </a:cubicBezTo>
                  <a:cubicBezTo>
                    <a:pt x="614" y="246"/>
                    <a:pt x="287" y="409"/>
                    <a:pt x="0" y="573"/>
                  </a:cubicBezTo>
                  <a:lnTo>
                    <a:pt x="41" y="573"/>
                  </a:lnTo>
                  <a:cubicBezTo>
                    <a:pt x="82" y="532"/>
                    <a:pt x="123" y="532"/>
                    <a:pt x="82" y="532"/>
                  </a:cubicBezTo>
                  <a:cubicBezTo>
                    <a:pt x="314" y="416"/>
                    <a:pt x="581" y="264"/>
                    <a:pt x="92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1"/>
            <p:cNvSpPr/>
            <p:nvPr/>
          </p:nvSpPr>
          <p:spPr>
            <a:xfrm>
              <a:off x="7586276" y="2454334"/>
              <a:ext cx="5982" cy="2696"/>
            </a:xfrm>
            <a:custGeom>
              <a:rect b="b" l="l" r="r" t="t"/>
              <a:pathLst>
                <a:path extrusionOk="0" h="83" w="165">
                  <a:moveTo>
                    <a:pt x="123" y="1"/>
                  </a:moveTo>
                  <a:cubicBezTo>
                    <a:pt x="118" y="6"/>
                    <a:pt x="112" y="11"/>
                    <a:pt x="107" y="15"/>
                  </a:cubicBezTo>
                  <a:lnTo>
                    <a:pt x="107" y="15"/>
                  </a:lnTo>
                  <a:cubicBezTo>
                    <a:pt x="129" y="6"/>
                    <a:pt x="149" y="1"/>
                    <a:pt x="164" y="1"/>
                  </a:cubicBezTo>
                  <a:close/>
                  <a:moveTo>
                    <a:pt x="107" y="15"/>
                  </a:moveTo>
                  <a:cubicBezTo>
                    <a:pt x="69" y="31"/>
                    <a:pt x="27" y="57"/>
                    <a:pt x="1" y="82"/>
                  </a:cubicBezTo>
                  <a:lnTo>
                    <a:pt x="1" y="82"/>
                  </a:lnTo>
                  <a:cubicBezTo>
                    <a:pt x="36" y="47"/>
                    <a:pt x="72" y="42"/>
                    <a:pt x="107" y="1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1"/>
            <p:cNvSpPr/>
            <p:nvPr/>
          </p:nvSpPr>
          <p:spPr>
            <a:xfrm>
              <a:off x="8209668" y="2087864"/>
              <a:ext cx="15299" cy="13579"/>
            </a:xfrm>
            <a:custGeom>
              <a:rect b="b" l="l" r="r" t="t"/>
              <a:pathLst>
                <a:path extrusionOk="0" h="418" w="422">
                  <a:moveTo>
                    <a:pt x="340" y="1"/>
                  </a:moveTo>
                  <a:cubicBezTo>
                    <a:pt x="98" y="298"/>
                    <a:pt x="0" y="418"/>
                    <a:pt x="7" y="418"/>
                  </a:cubicBezTo>
                  <a:cubicBezTo>
                    <a:pt x="16" y="418"/>
                    <a:pt x="176" y="246"/>
                    <a:pt x="42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1"/>
            <p:cNvSpPr/>
            <p:nvPr/>
          </p:nvSpPr>
          <p:spPr>
            <a:xfrm>
              <a:off x="8223444" y="2079905"/>
              <a:ext cx="8918" cy="7991"/>
            </a:xfrm>
            <a:custGeom>
              <a:rect b="b" l="l" r="r" t="t"/>
              <a:pathLst>
                <a:path extrusionOk="0" h="246" w="246">
                  <a:moveTo>
                    <a:pt x="246" y="0"/>
                  </a:moveTo>
                  <a:cubicBezTo>
                    <a:pt x="205" y="41"/>
                    <a:pt x="123" y="82"/>
                    <a:pt x="82" y="123"/>
                  </a:cubicBezTo>
                  <a:cubicBezTo>
                    <a:pt x="41" y="164"/>
                    <a:pt x="1" y="205"/>
                    <a:pt x="1" y="246"/>
                  </a:cubicBezTo>
                  <a:lnTo>
                    <a:pt x="41" y="205"/>
                  </a:lnTo>
                  <a:cubicBezTo>
                    <a:pt x="123" y="123"/>
                    <a:pt x="205" y="41"/>
                    <a:pt x="24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1"/>
            <p:cNvSpPr/>
            <p:nvPr/>
          </p:nvSpPr>
          <p:spPr>
            <a:xfrm>
              <a:off x="7599616" y="2012172"/>
              <a:ext cx="5982" cy="2696"/>
            </a:xfrm>
            <a:custGeom>
              <a:rect b="b" l="l" r="r" t="t"/>
              <a:pathLst>
                <a:path extrusionOk="0" h="83" w="165">
                  <a:moveTo>
                    <a:pt x="164" y="1"/>
                  </a:moveTo>
                  <a:lnTo>
                    <a:pt x="164" y="1"/>
                  </a:lnTo>
                  <a:cubicBezTo>
                    <a:pt x="123" y="42"/>
                    <a:pt x="42" y="42"/>
                    <a:pt x="1" y="83"/>
                  </a:cubicBezTo>
                  <a:lnTo>
                    <a:pt x="42" y="83"/>
                  </a:lnTo>
                  <a:cubicBezTo>
                    <a:pt x="82" y="42"/>
                    <a:pt x="123" y="42"/>
                    <a:pt x="1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1"/>
            <p:cNvSpPr/>
            <p:nvPr/>
          </p:nvSpPr>
          <p:spPr>
            <a:xfrm>
              <a:off x="7464795" y="2014836"/>
              <a:ext cx="134859" cy="49150"/>
            </a:xfrm>
            <a:custGeom>
              <a:rect b="b" l="l" r="r" t="t"/>
              <a:pathLst>
                <a:path extrusionOk="0" h="1513" w="3720">
                  <a:moveTo>
                    <a:pt x="2739" y="1"/>
                  </a:moveTo>
                  <a:cubicBezTo>
                    <a:pt x="2371" y="123"/>
                    <a:pt x="2044" y="287"/>
                    <a:pt x="1676" y="409"/>
                  </a:cubicBezTo>
                  <a:lnTo>
                    <a:pt x="0" y="1513"/>
                  </a:lnTo>
                  <a:cubicBezTo>
                    <a:pt x="1553" y="736"/>
                    <a:pt x="2493" y="409"/>
                    <a:pt x="37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1"/>
            <p:cNvSpPr/>
            <p:nvPr/>
          </p:nvSpPr>
          <p:spPr>
            <a:xfrm>
              <a:off x="8223444" y="2037414"/>
              <a:ext cx="1523" cy="1364"/>
            </a:xfrm>
            <a:custGeom>
              <a:rect b="b" l="l" r="r" t="t"/>
              <a:pathLst>
                <a:path extrusionOk="0" h="42" w="42">
                  <a:moveTo>
                    <a:pt x="41" y="0"/>
                  </a:moveTo>
                  <a:lnTo>
                    <a:pt x="1" y="41"/>
                  </a:lnTo>
                  <a:lnTo>
                    <a:pt x="41" y="41"/>
                  </a:ln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1"/>
            <p:cNvSpPr/>
            <p:nvPr/>
          </p:nvSpPr>
          <p:spPr>
            <a:xfrm>
              <a:off x="8054509" y="2142310"/>
              <a:ext cx="103791" cy="73059"/>
            </a:xfrm>
            <a:custGeom>
              <a:rect b="b" l="l" r="r" t="t"/>
              <a:pathLst>
                <a:path extrusionOk="0" h="2249" w="2863">
                  <a:moveTo>
                    <a:pt x="2862" y="0"/>
                  </a:moveTo>
                  <a:lnTo>
                    <a:pt x="2862" y="0"/>
                  </a:lnTo>
                  <a:cubicBezTo>
                    <a:pt x="2576" y="205"/>
                    <a:pt x="2249" y="409"/>
                    <a:pt x="1922" y="614"/>
                  </a:cubicBezTo>
                  <a:cubicBezTo>
                    <a:pt x="1268" y="1227"/>
                    <a:pt x="655" y="1758"/>
                    <a:pt x="1" y="2248"/>
                  </a:cubicBezTo>
                  <a:cubicBezTo>
                    <a:pt x="83" y="2208"/>
                    <a:pt x="164" y="2167"/>
                    <a:pt x="246" y="2126"/>
                  </a:cubicBezTo>
                  <a:cubicBezTo>
                    <a:pt x="1145" y="1431"/>
                    <a:pt x="2004" y="736"/>
                    <a:pt x="286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7" name="Google Shape;10317;p61"/>
            <p:cNvSpPr/>
            <p:nvPr/>
          </p:nvSpPr>
          <p:spPr>
            <a:xfrm>
              <a:off x="8224931" y="2036082"/>
              <a:ext cx="3009" cy="2696"/>
            </a:xfrm>
            <a:custGeom>
              <a:rect b="b" l="l" r="r" t="t"/>
              <a:pathLst>
                <a:path extrusionOk="0" h="83" w="83">
                  <a:moveTo>
                    <a:pt x="41" y="1"/>
                  </a:moveTo>
                  <a:lnTo>
                    <a:pt x="0" y="41"/>
                  </a:lnTo>
                  <a:lnTo>
                    <a:pt x="0" y="82"/>
                  </a:lnTo>
                  <a:lnTo>
                    <a:pt x="82" y="41"/>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8" name="Google Shape;10318;p61"/>
            <p:cNvSpPr/>
            <p:nvPr/>
          </p:nvSpPr>
          <p:spPr>
            <a:xfrm>
              <a:off x="8224931" y="2037414"/>
              <a:ext cx="5945" cy="5328"/>
            </a:xfrm>
            <a:custGeom>
              <a:rect b="b" l="l" r="r" t="t"/>
              <a:pathLst>
                <a:path extrusionOk="0" h="164" w="164">
                  <a:moveTo>
                    <a:pt x="41" y="0"/>
                  </a:moveTo>
                  <a:cubicBezTo>
                    <a:pt x="41" y="0"/>
                    <a:pt x="41" y="41"/>
                    <a:pt x="0" y="41"/>
                  </a:cubicBezTo>
                  <a:lnTo>
                    <a:pt x="123" y="164"/>
                  </a:lnTo>
                  <a:lnTo>
                    <a:pt x="164" y="164"/>
                  </a:ln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1"/>
            <p:cNvSpPr/>
            <p:nvPr/>
          </p:nvSpPr>
          <p:spPr>
            <a:xfrm>
              <a:off x="8224931" y="2037414"/>
              <a:ext cx="36" cy="1364"/>
            </a:xfrm>
            <a:custGeom>
              <a:rect b="b" l="l" r="r" t="t"/>
              <a:pathLst>
                <a:path extrusionOk="0" h="42" w="1">
                  <a:moveTo>
                    <a:pt x="0" y="41"/>
                  </a:moveTo>
                  <a:lnTo>
                    <a:pt x="0" y="0"/>
                  </a:lnTo>
                  <a:lnTo>
                    <a:pt x="0" y="0"/>
                  </a:lnTo>
                  <a:lnTo>
                    <a:pt x="0" y="41"/>
                  </a:lnTo>
                  <a:cubicBezTo>
                    <a:pt x="0" y="41"/>
                    <a:pt x="0" y="41"/>
                    <a:pt x="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1"/>
            <p:cNvSpPr/>
            <p:nvPr/>
          </p:nvSpPr>
          <p:spPr>
            <a:xfrm>
              <a:off x="8176026" y="2114437"/>
              <a:ext cx="7468" cy="5328"/>
            </a:xfrm>
            <a:custGeom>
              <a:rect b="b" l="l" r="r" t="t"/>
              <a:pathLst>
                <a:path extrusionOk="0" h="164" w="206">
                  <a:moveTo>
                    <a:pt x="205" y="0"/>
                  </a:moveTo>
                  <a:lnTo>
                    <a:pt x="1" y="123"/>
                  </a:lnTo>
                  <a:lnTo>
                    <a:pt x="1" y="164"/>
                  </a:lnTo>
                  <a:cubicBezTo>
                    <a:pt x="82" y="82"/>
                    <a:pt x="164" y="41"/>
                    <a:pt x="20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1"/>
            <p:cNvSpPr/>
            <p:nvPr/>
          </p:nvSpPr>
          <p:spPr>
            <a:xfrm>
              <a:off x="8224931" y="2082569"/>
              <a:ext cx="10404" cy="5328"/>
            </a:xfrm>
            <a:custGeom>
              <a:rect b="b" l="l" r="r" t="t"/>
              <a:pathLst>
                <a:path extrusionOk="0" h="164" w="287">
                  <a:moveTo>
                    <a:pt x="287" y="0"/>
                  </a:moveTo>
                  <a:lnTo>
                    <a:pt x="287" y="0"/>
                  </a:lnTo>
                  <a:cubicBezTo>
                    <a:pt x="241" y="23"/>
                    <a:pt x="182" y="46"/>
                    <a:pt x="125" y="76"/>
                  </a:cubicBezTo>
                  <a:lnTo>
                    <a:pt x="125" y="76"/>
                  </a:lnTo>
                  <a:cubicBezTo>
                    <a:pt x="185" y="51"/>
                    <a:pt x="236" y="25"/>
                    <a:pt x="287" y="0"/>
                  </a:cubicBezTo>
                  <a:close/>
                  <a:moveTo>
                    <a:pt x="125" y="76"/>
                  </a:moveTo>
                  <a:cubicBezTo>
                    <a:pt x="88" y="92"/>
                    <a:pt x="47" y="107"/>
                    <a:pt x="0" y="123"/>
                  </a:cubicBezTo>
                  <a:lnTo>
                    <a:pt x="0" y="164"/>
                  </a:lnTo>
                  <a:cubicBezTo>
                    <a:pt x="36" y="128"/>
                    <a:pt x="80" y="100"/>
                    <a:pt x="125" y="7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2" name="Google Shape;10322;p61"/>
            <p:cNvSpPr/>
            <p:nvPr/>
          </p:nvSpPr>
          <p:spPr>
            <a:xfrm>
              <a:off x="8063427" y="2136982"/>
              <a:ext cx="103755" cy="73059"/>
            </a:xfrm>
            <a:custGeom>
              <a:rect b="b" l="l" r="r" t="t"/>
              <a:pathLst>
                <a:path extrusionOk="0" h="2249" w="2862">
                  <a:moveTo>
                    <a:pt x="2861" y="1"/>
                  </a:moveTo>
                  <a:lnTo>
                    <a:pt x="2861" y="1"/>
                  </a:lnTo>
                  <a:cubicBezTo>
                    <a:pt x="2780" y="42"/>
                    <a:pt x="2698" y="83"/>
                    <a:pt x="2616" y="124"/>
                  </a:cubicBezTo>
                  <a:cubicBezTo>
                    <a:pt x="1799" y="900"/>
                    <a:pt x="899" y="1595"/>
                    <a:pt x="0" y="2249"/>
                  </a:cubicBezTo>
                  <a:cubicBezTo>
                    <a:pt x="368" y="2045"/>
                    <a:pt x="736" y="1840"/>
                    <a:pt x="1022" y="1636"/>
                  </a:cubicBezTo>
                  <a:cubicBezTo>
                    <a:pt x="1063" y="1636"/>
                    <a:pt x="1104" y="1595"/>
                    <a:pt x="1145" y="1554"/>
                  </a:cubicBezTo>
                  <a:cubicBezTo>
                    <a:pt x="1390" y="1350"/>
                    <a:pt x="1635" y="1186"/>
                    <a:pt x="1880" y="982"/>
                  </a:cubicBezTo>
                  <a:cubicBezTo>
                    <a:pt x="2371" y="573"/>
                    <a:pt x="2780" y="246"/>
                    <a:pt x="286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61"/>
            <p:cNvSpPr/>
            <p:nvPr/>
          </p:nvSpPr>
          <p:spPr>
            <a:xfrm>
              <a:off x="8241244" y="2059991"/>
              <a:ext cx="5945" cy="6659"/>
            </a:xfrm>
            <a:custGeom>
              <a:rect b="b" l="l" r="r" t="t"/>
              <a:pathLst>
                <a:path extrusionOk="0" h="205" w="164">
                  <a:moveTo>
                    <a:pt x="41" y="0"/>
                  </a:moveTo>
                  <a:lnTo>
                    <a:pt x="0" y="41"/>
                  </a:lnTo>
                  <a:lnTo>
                    <a:pt x="123" y="205"/>
                  </a:lnTo>
                  <a:cubicBezTo>
                    <a:pt x="164" y="164"/>
                    <a:pt x="164" y="164"/>
                    <a:pt x="164" y="164"/>
                  </a:cubicBezTo>
                  <a:lnTo>
                    <a:pt x="4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61"/>
            <p:cNvSpPr/>
            <p:nvPr/>
          </p:nvSpPr>
          <p:spPr>
            <a:xfrm>
              <a:off x="8104900" y="2111773"/>
              <a:ext cx="102268" cy="75723"/>
            </a:xfrm>
            <a:custGeom>
              <a:rect b="b" l="l" r="r" t="t"/>
              <a:pathLst>
                <a:path extrusionOk="0" h="2331" w="2821">
                  <a:moveTo>
                    <a:pt x="2821" y="0"/>
                  </a:moveTo>
                  <a:cubicBezTo>
                    <a:pt x="2412" y="286"/>
                    <a:pt x="2044" y="532"/>
                    <a:pt x="1717" y="777"/>
                  </a:cubicBezTo>
                  <a:cubicBezTo>
                    <a:pt x="1636" y="1022"/>
                    <a:pt x="1227" y="1349"/>
                    <a:pt x="736" y="1758"/>
                  </a:cubicBezTo>
                  <a:cubicBezTo>
                    <a:pt x="491" y="1962"/>
                    <a:pt x="246" y="2167"/>
                    <a:pt x="1" y="2330"/>
                  </a:cubicBezTo>
                  <a:cubicBezTo>
                    <a:pt x="205" y="2248"/>
                    <a:pt x="409" y="2126"/>
                    <a:pt x="573" y="2003"/>
                  </a:cubicBezTo>
                  <a:cubicBezTo>
                    <a:pt x="1268" y="1390"/>
                    <a:pt x="2044" y="695"/>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1"/>
            <p:cNvSpPr/>
            <p:nvPr/>
          </p:nvSpPr>
          <p:spPr>
            <a:xfrm>
              <a:off x="8205681" y="2036082"/>
              <a:ext cx="19286" cy="9323"/>
            </a:xfrm>
            <a:custGeom>
              <a:rect b="b" l="l" r="r" t="t"/>
              <a:pathLst>
                <a:path extrusionOk="0" h="287" w="532">
                  <a:moveTo>
                    <a:pt x="491" y="1"/>
                  </a:moveTo>
                  <a:cubicBezTo>
                    <a:pt x="409" y="41"/>
                    <a:pt x="286" y="82"/>
                    <a:pt x="204" y="123"/>
                  </a:cubicBezTo>
                  <a:cubicBezTo>
                    <a:pt x="123" y="164"/>
                    <a:pt x="82" y="246"/>
                    <a:pt x="0" y="287"/>
                  </a:cubicBezTo>
                  <a:cubicBezTo>
                    <a:pt x="164" y="246"/>
                    <a:pt x="327" y="164"/>
                    <a:pt x="491" y="82"/>
                  </a:cubicBezTo>
                  <a:lnTo>
                    <a:pt x="531" y="41"/>
                  </a:lnTo>
                  <a:lnTo>
                    <a:pt x="49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1"/>
            <p:cNvSpPr/>
            <p:nvPr/>
          </p:nvSpPr>
          <p:spPr>
            <a:xfrm>
              <a:off x="7521094" y="2479576"/>
              <a:ext cx="19286" cy="7991"/>
            </a:xfrm>
            <a:custGeom>
              <a:rect b="b" l="l" r="r" t="t"/>
              <a:pathLst>
                <a:path extrusionOk="0" h="246" w="532">
                  <a:moveTo>
                    <a:pt x="455" y="0"/>
                  </a:moveTo>
                  <a:cubicBezTo>
                    <a:pt x="452" y="0"/>
                    <a:pt x="436" y="8"/>
                    <a:pt x="405" y="28"/>
                  </a:cubicBezTo>
                  <a:lnTo>
                    <a:pt x="405" y="28"/>
                  </a:lnTo>
                  <a:cubicBezTo>
                    <a:pt x="441" y="13"/>
                    <a:pt x="459" y="0"/>
                    <a:pt x="455" y="0"/>
                  </a:cubicBezTo>
                  <a:close/>
                  <a:moveTo>
                    <a:pt x="532" y="0"/>
                  </a:moveTo>
                  <a:lnTo>
                    <a:pt x="532" y="0"/>
                  </a:lnTo>
                  <a:cubicBezTo>
                    <a:pt x="486" y="0"/>
                    <a:pt x="452" y="13"/>
                    <a:pt x="425" y="32"/>
                  </a:cubicBezTo>
                  <a:lnTo>
                    <a:pt x="425" y="32"/>
                  </a:lnTo>
                  <a:cubicBezTo>
                    <a:pt x="458" y="20"/>
                    <a:pt x="475" y="0"/>
                    <a:pt x="532" y="0"/>
                  </a:cubicBezTo>
                  <a:close/>
                  <a:moveTo>
                    <a:pt x="405" y="28"/>
                  </a:moveTo>
                  <a:cubicBezTo>
                    <a:pt x="394" y="32"/>
                    <a:pt x="382" y="37"/>
                    <a:pt x="368" y="41"/>
                  </a:cubicBezTo>
                  <a:cubicBezTo>
                    <a:pt x="374" y="41"/>
                    <a:pt x="380" y="41"/>
                    <a:pt x="385" y="41"/>
                  </a:cubicBezTo>
                  <a:lnTo>
                    <a:pt x="385" y="41"/>
                  </a:lnTo>
                  <a:cubicBezTo>
                    <a:pt x="369" y="52"/>
                    <a:pt x="350" y="65"/>
                    <a:pt x="327" y="82"/>
                  </a:cubicBezTo>
                  <a:cubicBezTo>
                    <a:pt x="205" y="123"/>
                    <a:pt x="123" y="164"/>
                    <a:pt x="0" y="246"/>
                  </a:cubicBezTo>
                  <a:cubicBezTo>
                    <a:pt x="82" y="205"/>
                    <a:pt x="123" y="205"/>
                    <a:pt x="164" y="205"/>
                  </a:cubicBezTo>
                  <a:cubicBezTo>
                    <a:pt x="246" y="164"/>
                    <a:pt x="286" y="82"/>
                    <a:pt x="368" y="82"/>
                  </a:cubicBezTo>
                  <a:cubicBezTo>
                    <a:pt x="386" y="64"/>
                    <a:pt x="404" y="47"/>
                    <a:pt x="425" y="32"/>
                  </a:cubicBezTo>
                  <a:lnTo>
                    <a:pt x="425" y="32"/>
                  </a:lnTo>
                  <a:cubicBezTo>
                    <a:pt x="414" y="36"/>
                    <a:pt x="402" y="39"/>
                    <a:pt x="385" y="41"/>
                  </a:cubicBezTo>
                  <a:lnTo>
                    <a:pt x="385" y="41"/>
                  </a:lnTo>
                  <a:cubicBezTo>
                    <a:pt x="392" y="36"/>
                    <a:pt x="399" y="32"/>
                    <a:pt x="405" y="2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61"/>
            <p:cNvSpPr/>
            <p:nvPr/>
          </p:nvSpPr>
          <p:spPr>
            <a:xfrm>
              <a:off x="7527003" y="2471617"/>
              <a:ext cx="28204" cy="14618"/>
            </a:xfrm>
            <a:custGeom>
              <a:rect b="b" l="l" r="r" t="t"/>
              <a:pathLst>
                <a:path extrusionOk="0" h="450" w="778">
                  <a:moveTo>
                    <a:pt x="777" y="0"/>
                  </a:moveTo>
                  <a:lnTo>
                    <a:pt x="614" y="82"/>
                  </a:lnTo>
                  <a:cubicBezTo>
                    <a:pt x="532" y="123"/>
                    <a:pt x="450" y="164"/>
                    <a:pt x="369" y="245"/>
                  </a:cubicBezTo>
                  <a:cubicBezTo>
                    <a:pt x="287" y="245"/>
                    <a:pt x="246" y="286"/>
                    <a:pt x="205" y="327"/>
                  </a:cubicBezTo>
                  <a:cubicBezTo>
                    <a:pt x="123" y="327"/>
                    <a:pt x="83" y="409"/>
                    <a:pt x="1" y="450"/>
                  </a:cubicBezTo>
                  <a:cubicBezTo>
                    <a:pt x="42" y="450"/>
                    <a:pt x="83" y="409"/>
                    <a:pt x="123" y="409"/>
                  </a:cubicBezTo>
                  <a:cubicBezTo>
                    <a:pt x="369" y="286"/>
                    <a:pt x="573" y="164"/>
                    <a:pt x="77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61"/>
            <p:cNvSpPr/>
            <p:nvPr/>
          </p:nvSpPr>
          <p:spPr>
            <a:xfrm>
              <a:off x="7516635" y="2187465"/>
              <a:ext cx="588306" cy="294801"/>
            </a:xfrm>
            <a:custGeom>
              <a:rect b="b" l="l" r="r" t="t"/>
              <a:pathLst>
                <a:path extrusionOk="0" h="9075" w="16228">
                  <a:moveTo>
                    <a:pt x="16228" y="0"/>
                  </a:moveTo>
                  <a:lnTo>
                    <a:pt x="16228" y="0"/>
                  </a:lnTo>
                  <a:cubicBezTo>
                    <a:pt x="16222" y="5"/>
                    <a:pt x="16216" y="10"/>
                    <a:pt x="16211" y="15"/>
                  </a:cubicBezTo>
                  <a:lnTo>
                    <a:pt x="16211" y="15"/>
                  </a:lnTo>
                  <a:cubicBezTo>
                    <a:pt x="16216" y="11"/>
                    <a:pt x="16222" y="6"/>
                    <a:pt x="16228" y="0"/>
                  </a:cubicBezTo>
                  <a:close/>
                  <a:moveTo>
                    <a:pt x="6700" y="5412"/>
                  </a:moveTo>
                  <a:cubicBezTo>
                    <a:pt x="6820" y="5412"/>
                    <a:pt x="4597" y="6898"/>
                    <a:pt x="4479" y="6898"/>
                  </a:cubicBezTo>
                  <a:cubicBezTo>
                    <a:pt x="4464" y="6898"/>
                    <a:pt x="4481" y="6876"/>
                    <a:pt x="4538" y="6826"/>
                  </a:cubicBezTo>
                  <a:cubicBezTo>
                    <a:pt x="4946" y="6622"/>
                    <a:pt x="4579" y="6581"/>
                    <a:pt x="5314" y="6213"/>
                  </a:cubicBezTo>
                  <a:cubicBezTo>
                    <a:pt x="6273" y="5625"/>
                    <a:pt x="6655" y="5412"/>
                    <a:pt x="6700" y="5412"/>
                  </a:cubicBezTo>
                  <a:close/>
                  <a:moveTo>
                    <a:pt x="3516" y="7398"/>
                  </a:moveTo>
                  <a:cubicBezTo>
                    <a:pt x="3402" y="7455"/>
                    <a:pt x="3288" y="7512"/>
                    <a:pt x="3188" y="7569"/>
                  </a:cubicBezTo>
                  <a:lnTo>
                    <a:pt x="3188" y="7569"/>
                  </a:lnTo>
                  <a:cubicBezTo>
                    <a:pt x="3289" y="7509"/>
                    <a:pt x="3395" y="7447"/>
                    <a:pt x="3516" y="7398"/>
                  </a:cubicBezTo>
                  <a:close/>
                  <a:moveTo>
                    <a:pt x="16211" y="15"/>
                  </a:moveTo>
                  <a:lnTo>
                    <a:pt x="16211" y="15"/>
                  </a:lnTo>
                  <a:cubicBezTo>
                    <a:pt x="16175" y="42"/>
                    <a:pt x="16140" y="47"/>
                    <a:pt x="16105" y="82"/>
                  </a:cubicBezTo>
                  <a:cubicBezTo>
                    <a:pt x="15819" y="286"/>
                    <a:pt x="15451" y="491"/>
                    <a:pt x="15083" y="695"/>
                  </a:cubicBezTo>
                  <a:cubicBezTo>
                    <a:pt x="14756" y="981"/>
                    <a:pt x="14388" y="1226"/>
                    <a:pt x="14020" y="1512"/>
                  </a:cubicBezTo>
                  <a:cubicBezTo>
                    <a:pt x="14307" y="1267"/>
                    <a:pt x="14593" y="1063"/>
                    <a:pt x="14838" y="858"/>
                  </a:cubicBezTo>
                  <a:lnTo>
                    <a:pt x="14838" y="858"/>
                  </a:lnTo>
                  <a:cubicBezTo>
                    <a:pt x="13530" y="1635"/>
                    <a:pt x="11895" y="2534"/>
                    <a:pt x="10628" y="3188"/>
                  </a:cubicBezTo>
                  <a:lnTo>
                    <a:pt x="7726" y="4864"/>
                  </a:lnTo>
                  <a:cubicBezTo>
                    <a:pt x="8794" y="4212"/>
                    <a:pt x="9099" y="3998"/>
                    <a:pt x="9027" y="3998"/>
                  </a:cubicBezTo>
                  <a:cubicBezTo>
                    <a:pt x="8889" y="3998"/>
                    <a:pt x="7367" y="4783"/>
                    <a:pt x="7163" y="4783"/>
                  </a:cubicBezTo>
                  <a:cubicBezTo>
                    <a:pt x="7159" y="4783"/>
                    <a:pt x="7156" y="4783"/>
                    <a:pt x="7154" y="4782"/>
                  </a:cubicBezTo>
                  <a:lnTo>
                    <a:pt x="5355" y="5968"/>
                  </a:lnTo>
                  <a:cubicBezTo>
                    <a:pt x="5246" y="6020"/>
                    <a:pt x="5190" y="6041"/>
                    <a:pt x="5171" y="6041"/>
                  </a:cubicBezTo>
                  <a:cubicBezTo>
                    <a:pt x="5089" y="6041"/>
                    <a:pt x="5678" y="5657"/>
                    <a:pt x="5627" y="5657"/>
                  </a:cubicBezTo>
                  <a:cubicBezTo>
                    <a:pt x="5606" y="5657"/>
                    <a:pt x="5467" y="5727"/>
                    <a:pt x="5110" y="5927"/>
                  </a:cubicBezTo>
                  <a:cubicBezTo>
                    <a:pt x="4129" y="6581"/>
                    <a:pt x="1513" y="8093"/>
                    <a:pt x="1" y="9074"/>
                  </a:cubicBezTo>
                  <a:cubicBezTo>
                    <a:pt x="287" y="8952"/>
                    <a:pt x="777" y="8706"/>
                    <a:pt x="1717" y="8298"/>
                  </a:cubicBezTo>
                  <a:cubicBezTo>
                    <a:pt x="1799" y="8298"/>
                    <a:pt x="1881" y="8257"/>
                    <a:pt x="1963" y="8257"/>
                  </a:cubicBezTo>
                  <a:cubicBezTo>
                    <a:pt x="2167" y="8134"/>
                    <a:pt x="2371" y="8011"/>
                    <a:pt x="2576" y="7889"/>
                  </a:cubicBezTo>
                  <a:cubicBezTo>
                    <a:pt x="2698" y="7807"/>
                    <a:pt x="2821" y="7766"/>
                    <a:pt x="2985" y="7684"/>
                  </a:cubicBezTo>
                  <a:cubicBezTo>
                    <a:pt x="3026" y="7664"/>
                    <a:pt x="3068" y="7640"/>
                    <a:pt x="3110" y="7615"/>
                  </a:cubicBezTo>
                  <a:lnTo>
                    <a:pt x="3110" y="7615"/>
                  </a:lnTo>
                  <a:cubicBezTo>
                    <a:pt x="3095" y="7625"/>
                    <a:pt x="3080" y="7634"/>
                    <a:pt x="3066" y="7644"/>
                  </a:cubicBezTo>
                  <a:cubicBezTo>
                    <a:pt x="3802" y="7276"/>
                    <a:pt x="4579" y="6949"/>
                    <a:pt x="5600" y="6499"/>
                  </a:cubicBezTo>
                  <a:cubicBezTo>
                    <a:pt x="6725" y="5995"/>
                    <a:pt x="8217" y="5307"/>
                    <a:pt x="10357" y="4051"/>
                  </a:cubicBezTo>
                  <a:lnTo>
                    <a:pt x="10357" y="4051"/>
                  </a:lnTo>
                  <a:cubicBezTo>
                    <a:pt x="10183" y="4163"/>
                    <a:pt x="10064" y="4254"/>
                    <a:pt x="9770" y="4415"/>
                  </a:cubicBezTo>
                  <a:cubicBezTo>
                    <a:pt x="11568" y="3474"/>
                    <a:pt x="13121" y="2248"/>
                    <a:pt x="15247" y="899"/>
                  </a:cubicBezTo>
                  <a:cubicBezTo>
                    <a:pt x="15528" y="578"/>
                    <a:pt x="15888" y="296"/>
                    <a:pt x="16211" y="1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1"/>
            <p:cNvSpPr/>
            <p:nvPr/>
          </p:nvSpPr>
          <p:spPr>
            <a:xfrm>
              <a:off x="7565539" y="1770511"/>
              <a:ext cx="163027" cy="53145"/>
            </a:xfrm>
            <a:custGeom>
              <a:rect b="b" l="l" r="r" t="t"/>
              <a:pathLst>
                <a:path extrusionOk="0" h="1636" w="4497">
                  <a:moveTo>
                    <a:pt x="4129" y="1"/>
                  </a:moveTo>
                  <a:cubicBezTo>
                    <a:pt x="3516" y="123"/>
                    <a:pt x="2903" y="287"/>
                    <a:pt x="2330" y="532"/>
                  </a:cubicBezTo>
                  <a:cubicBezTo>
                    <a:pt x="1513" y="818"/>
                    <a:pt x="736" y="1227"/>
                    <a:pt x="1" y="1636"/>
                  </a:cubicBezTo>
                  <a:cubicBezTo>
                    <a:pt x="1309" y="1227"/>
                    <a:pt x="2943" y="696"/>
                    <a:pt x="4497" y="123"/>
                  </a:cubicBezTo>
                  <a:cubicBezTo>
                    <a:pt x="4374" y="82"/>
                    <a:pt x="4251" y="42"/>
                    <a:pt x="412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61"/>
            <p:cNvSpPr/>
            <p:nvPr/>
          </p:nvSpPr>
          <p:spPr>
            <a:xfrm>
              <a:off x="8230840" y="2028123"/>
              <a:ext cx="46004" cy="31900"/>
            </a:xfrm>
            <a:custGeom>
              <a:rect b="b" l="l" r="r" t="t"/>
              <a:pathLst>
                <a:path extrusionOk="0" h="982" w="1269">
                  <a:moveTo>
                    <a:pt x="1268" y="0"/>
                  </a:moveTo>
                  <a:lnTo>
                    <a:pt x="205" y="368"/>
                  </a:lnTo>
                  <a:cubicBezTo>
                    <a:pt x="124" y="409"/>
                    <a:pt x="42" y="409"/>
                    <a:pt x="1" y="450"/>
                  </a:cubicBezTo>
                  <a:lnTo>
                    <a:pt x="328" y="981"/>
                  </a:lnTo>
                  <a:cubicBezTo>
                    <a:pt x="369" y="900"/>
                    <a:pt x="410" y="859"/>
                    <a:pt x="491" y="818"/>
                  </a:cubicBezTo>
                  <a:lnTo>
                    <a:pt x="126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61"/>
            <p:cNvSpPr/>
            <p:nvPr/>
          </p:nvSpPr>
          <p:spPr>
            <a:xfrm>
              <a:off x="8245667" y="2066618"/>
              <a:ext cx="36" cy="32"/>
            </a:xfrm>
            <a:custGeom>
              <a:rect b="b" l="l" r="r" t="t"/>
              <a:pathLst>
                <a:path extrusionOk="0" h="1" w="1">
                  <a:moveTo>
                    <a:pt x="1" y="1"/>
                  </a:moveTo>
                  <a:lnTo>
                    <a:pt x="1" y="1"/>
                  </a:lnTo>
                  <a:lnTo>
                    <a:pt x="1" y="1"/>
                  </a:lnTo>
                  <a:lnTo>
                    <a:pt x="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1"/>
            <p:cNvSpPr/>
            <p:nvPr/>
          </p:nvSpPr>
          <p:spPr>
            <a:xfrm>
              <a:off x="8196763" y="2090528"/>
              <a:ext cx="1523" cy="32"/>
            </a:xfrm>
            <a:custGeom>
              <a:rect b="b" l="l" r="r" t="t"/>
              <a:pathLst>
                <a:path extrusionOk="0" h="1" w="42">
                  <a:moveTo>
                    <a:pt x="42" y="0"/>
                  </a:moveTo>
                  <a:lnTo>
                    <a:pt x="1" y="0"/>
                  </a:lnTo>
                  <a:lnTo>
                    <a:pt x="1" y="0"/>
                  </a:lnTo>
                  <a:cubicBezTo>
                    <a:pt x="1" y="0"/>
                    <a:pt x="1" y="0"/>
                    <a:pt x="4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1"/>
            <p:cNvSpPr/>
            <p:nvPr/>
          </p:nvSpPr>
          <p:spPr>
            <a:xfrm>
              <a:off x="8179108" y="2046704"/>
              <a:ext cx="35491" cy="25923"/>
            </a:xfrm>
            <a:custGeom>
              <a:rect b="b" l="l" r="r" t="t"/>
              <a:pathLst>
                <a:path extrusionOk="0" h="798" w="979">
                  <a:moveTo>
                    <a:pt x="978" y="1"/>
                  </a:moveTo>
                  <a:cubicBezTo>
                    <a:pt x="856" y="41"/>
                    <a:pt x="692" y="82"/>
                    <a:pt x="570" y="123"/>
                  </a:cubicBezTo>
                  <a:cubicBezTo>
                    <a:pt x="128" y="606"/>
                    <a:pt x="0" y="798"/>
                    <a:pt x="58" y="798"/>
                  </a:cubicBezTo>
                  <a:cubicBezTo>
                    <a:pt x="112" y="798"/>
                    <a:pt x="332" y="627"/>
                    <a:pt x="610" y="368"/>
                  </a:cubicBezTo>
                  <a:lnTo>
                    <a:pt x="97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1"/>
            <p:cNvSpPr/>
            <p:nvPr/>
          </p:nvSpPr>
          <p:spPr>
            <a:xfrm>
              <a:off x="8232326" y="2066618"/>
              <a:ext cx="14864" cy="13319"/>
            </a:xfrm>
            <a:custGeom>
              <a:rect b="b" l="l" r="r" t="t"/>
              <a:pathLst>
                <a:path extrusionOk="0" h="410" w="410">
                  <a:moveTo>
                    <a:pt x="369" y="1"/>
                  </a:moveTo>
                  <a:cubicBezTo>
                    <a:pt x="246" y="123"/>
                    <a:pt x="123" y="287"/>
                    <a:pt x="1" y="409"/>
                  </a:cubicBezTo>
                  <a:cubicBezTo>
                    <a:pt x="164" y="287"/>
                    <a:pt x="246" y="164"/>
                    <a:pt x="410" y="41"/>
                  </a:cubicBezTo>
                  <a:lnTo>
                    <a:pt x="36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1"/>
            <p:cNvSpPr/>
            <p:nvPr/>
          </p:nvSpPr>
          <p:spPr>
            <a:xfrm>
              <a:off x="7491440" y="2490199"/>
              <a:ext cx="13377" cy="7991"/>
            </a:xfrm>
            <a:custGeom>
              <a:rect b="b" l="l" r="r" t="t"/>
              <a:pathLst>
                <a:path extrusionOk="0" h="246" w="369">
                  <a:moveTo>
                    <a:pt x="369" y="0"/>
                  </a:moveTo>
                  <a:lnTo>
                    <a:pt x="369" y="0"/>
                  </a:lnTo>
                  <a:cubicBezTo>
                    <a:pt x="278" y="68"/>
                    <a:pt x="213" y="124"/>
                    <a:pt x="152" y="166"/>
                  </a:cubicBezTo>
                  <a:lnTo>
                    <a:pt x="152" y="166"/>
                  </a:lnTo>
                  <a:cubicBezTo>
                    <a:pt x="329" y="67"/>
                    <a:pt x="335" y="34"/>
                    <a:pt x="369" y="0"/>
                  </a:cubicBezTo>
                  <a:close/>
                  <a:moveTo>
                    <a:pt x="152" y="166"/>
                  </a:moveTo>
                  <a:cubicBezTo>
                    <a:pt x="111" y="189"/>
                    <a:pt x="62" y="215"/>
                    <a:pt x="1" y="246"/>
                  </a:cubicBezTo>
                  <a:cubicBezTo>
                    <a:pt x="56" y="227"/>
                    <a:pt x="102" y="201"/>
                    <a:pt x="152" y="16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6" name="Google Shape;10336;p61"/>
            <p:cNvSpPr/>
            <p:nvPr/>
          </p:nvSpPr>
          <p:spPr>
            <a:xfrm>
              <a:off x="7504781" y="2488867"/>
              <a:ext cx="3009" cy="1364"/>
            </a:xfrm>
            <a:custGeom>
              <a:rect b="b" l="l" r="r" t="t"/>
              <a:pathLst>
                <a:path extrusionOk="0" h="42" w="83">
                  <a:moveTo>
                    <a:pt x="42" y="1"/>
                  </a:moveTo>
                  <a:cubicBezTo>
                    <a:pt x="1" y="41"/>
                    <a:pt x="1" y="41"/>
                    <a:pt x="1" y="41"/>
                  </a:cubicBezTo>
                  <a:cubicBezTo>
                    <a:pt x="42" y="41"/>
                    <a:pt x="42" y="1"/>
                    <a:pt x="8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61"/>
            <p:cNvSpPr/>
            <p:nvPr/>
          </p:nvSpPr>
          <p:spPr>
            <a:xfrm>
              <a:off x="7504781" y="2474248"/>
              <a:ext cx="44482" cy="15983"/>
            </a:xfrm>
            <a:custGeom>
              <a:rect b="b" l="l" r="r" t="t"/>
              <a:pathLst>
                <a:path extrusionOk="0" h="492" w="1227">
                  <a:moveTo>
                    <a:pt x="1227" y="1"/>
                  </a:moveTo>
                  <a:lnTo>
                    <a:pt x="82" y="451"/>
                  </a:lnTo>
                  <a:cubicBezTo>
                    <a:pt x="42" y="451"/>
                    <a:pt x="42" y="451"/>
                    <a:pt x="1" y="491"/>
                  </a:cubicBezTo>
                  <a:cubicBezTo>
                    <a:pt x="164" y="451"/>
                    <a:pt x="328" y="410"/>
                    <a:pt x="491" y="369"/>
                  </a:cubicBezTo>
                  <a:cubicBezTo>
                    <a:pt x="573" y="328"/>
                    <a:pt x="696" y="287"/>
                    <a:pt x="777" y="205"/>
                  </a:cubicBezTo>
                  <a:cubicBezTo>
                    <a:pt x="859" y="164"/>
                    <a:pt x="900" y="144"/>
                    <a:pt x="905" y="144"/>
                  </a:cubicBezTo>
                  <a:cubicBezTo>
                    <a:pt x="910" y="144"/>
                    <a:pt x="880" y="164"/>
                    <a:pt x="818" y="205"/>
                  </a:cubicBezTo>
                  <a:cubicBezTo>
                    <a:pt x="900" y="164"/>
                    <a:pt x="900" y="164"/>
                    <a:pt x="982" y="124"/>
                  </a:cubicBezTo>
                  <a:cubicBezTo>
                    <a:pt x="1063" y="83"/>
                    <a:pt x="1145" y="42"/>
                    <a:pt x="12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1"/>
            <p:cNvSpPr/>
            <p:nvPr/>
          </p:nvSpPr>
          <p:spPr>
            <a:xfrm>
              <a:off x="8247153" y="2067950"/>
              <a:ext cx="3009" cy="4028"/>
            </a:xfrm>
            <a:custGeom>
              <a:rect b="b" l="l" r="r" t="t"/>
              <a:pathLst>
                <a:path extrusionOk="0" h="124" w="83">
                  <a:moveTo>
                    <a:pt x="82" y="123"/>
                  </a:moveTo>
                  <a:lnTo>
                    <a:pt x="82" y="123"/>
                  </a:lnTo>
                  <a:lnTo>
                    <a:pt x="1" y="0"/>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1"/>
            <p:cNvSpPr/>
            <p:nvPr/>
          </p:nvSpPr>
          <p:spPr>
            <a:xfrm>
              <a:off x="8229390" y="2042709"/>
              <a:ext cx="13341" cy="18646"/>
            </a:xfrm>
            <a:custGeom>
              <a:rect b="b" l="l" r="r" t="t"/>
              <a:pathLst>
                <a:path extrusionOk="0" h="574" w="368">
                  <a:moveTo>
                    <a:pt x="0" y="1"/>
                  </a:moveTo>
                  <a:lnTo>
                    <a:pt x="327" y="573"/>
                  </a:lnTo>
                  <a:lnTo>
                    <a:pt x="368" y="532"/>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1"/>
            <p:cNvSpPr/>
            <p:nvPr/>
          </p:nvSpPr>
          <p:spPr>
            <a:xfrm>
              <a:off x="8202708" y="2038745"/>
              <a:ext cx="10404" cy="7991"/>
            </a:xfrm>
            <a:custGeom>
              <a:rect b="b" l="l" r="r" t="t"/>
              <a:pathLst>
                <a:path extrusionOk="0" h="246" w="287">
                  <a:moveTo>
                    <a:pt x="286" y="0"/>
                  </a:moveTo>
                  <a:lnTo>
                    <a:pt x="286" y="0"/>
                  </a:lnTo>
                  <a:cubicBezTo>
                    <a:pt x="246" y="41"/>
                    <a:pt x="205" y="41"/>
                    <a:pt x="205" y="41"/>
                  </a:cubicBezTo>
                  <a:cubicBezTo>
                    <a:pt x="123" y="123"/>
                    <a:pt x="41" y="164"/>
                    <a:pt x="0" y="246"/>
                  </a:cubicBezTo>
                  <a:cubicBezTo>
                    <a:pt x="0" y="246"/>
                    <a:pt x="41" y="205"/>
                    <a:pt x="82" y="205"/>
                  </a:cubicBezTo>
                  <a:cubicBezTo>
                    <a:pt x="164" y="164"/>
                    <a:pt x="205" y="82"/>
                    <a:pt x="28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61"/>
            <p:cNvSpPr/>
            <p:nvPr/>
          </p:nvSpPr>
          <p:spPr>
            <a:xfrm>
              <a:off x="7458378" y="2503485"/>
              <a:ext cx="40530" cy="21278"/>
            </a:xfrm>
            <a:custGeom>
              <a:rect b="b" l="l" r="r" t="t"/>
              <a:pathLst>
                <a:path extrusionOk="0" h="655" w="1118">
                  <a:moveTo>
                    <a:pt x="1117" y="0"/>
                  </a:moveTo>
                  <a:lnTo>
                    <a:pt x="1117" y="0"/>
                  </a:lnTo>
                  <a:cubicBezTo>
                    <a:pt x="1035" y="41"/>
                    <a:pt x="954" y="82"/>
                    <a:pt x="872" y="82"/>
                  </a:cubicBezTo>
                  <a:cubicBezTo>
                    <a:pt x="112" y="520"/>
                    <a:pt x="1" y="607"/>
                    <a:pt x="63" y="607"/>
                  </a:cubicBezTo>
                  <a:cubicBezTo>
                    <a:pt x="105" y="607"/>
                    <a:pt x="222" y="569"/>
                    <a:pt x="277" y="569"/>
                  </a:cubicBezTo>
                  <a:cubicBezTo>
                    <a:pt x="287" y="569"/>
                    <a:pt x="295" y="570"/>
                    <a:pt x="300" y="572"/>
                  </a:cubicBezTo>
                  <a:cubicBezTo>
                    <a:pt x="504" y="450"/>
                    <a:pt x="749" y="286"/>
                    <a:pt x="1035" y="82"/>
                  </a:cubicBezTo>
                  <a:cubicBezTo>
                    <a:pt x="1076" y="41"/>
                    <a:pt x="1076" y="41"/>
                    <a:pt x="1117" y="0"/>
                  </a:cubicBezTo>
                  <a:close/>
                  <a:moveTo>
                    <a:pt x="300" y="572"/>
                  </a:moveTo>
                  <a:cubicBezTo>
                    <a:pt x="259" y="572"/>
                    <a:pt x="218" y="613"/>
                    <a:pt x="177" y="654"/>
                  </a:cubicBezTo>
                  <a:cubicBezTo>
                    <a:pt x="218" y="613"/>
                    <a:pt x="259" y="613"/>
                    <a:pt x="300" y="57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61"/>
            <p:cNvSpPr/>
            <p:nvPr/>
          </p:nvSpPr>
          <p:spPr>
            <a:xfrm>
              <a:off x="7932992" y="2118400"/>
              <a:ext cx="243073" cy="132539"/>
            </a:xfrm>
            <a:custGeom>
              <a:rect b="b" l="l" r="r" t="t"/>
              <a:pathLst>
                <a:path extrusionOk="0" h="4080" w="6705">
                  <a:moveTo>
                    <a:pt x="6705" y="1"/>
                  </a:moveTo>
                  <a:lnTo>
                    <a:pt x="6705" y="1"/>
                  </a:lnTo>
                  <a:cubicBezTo>
                    <a:pt x="5029" y="982"/>
                    <a:pt x="3516" y="1677"/>
                    <a:pt x="1268" y="3025"/>
                  </a:cubicBezTo>
                  <a:cubicBezTo>
                    <a:pt x="1064" y="3189"/>
                    <a:pt x="819" y="3311"/>
                    <a:pt x="533" y="3516"/>
                  </a:cubicBezTo>
                  <a:cubicBezTo>
                    <a:pt x="644" y="3571"/>
                    <a:pt x="0" y="4080"/>
                    <a:pt x="230" y="4080"/>
                  </a:cubicBezTo>
                  <a:cubicBezTo>
                    <a:pt x="338" y="4080"/>
                    <a:pt x="641" y="3966"/>
                    <a:pt x="1309" y="3638"/>
                  </a:cubicBezTo>
                  <a:cubicBezTo>
                    <a:pt x="3271" y="2617"/>
                    <a:pt x="4375" y="1963"/>
                    <a:pt x="5274" y="1350"/>
                  </a:cubicBezTo>
                  <a:cubicBezTo>
                    <a:pt x="5724" y="941"/>
                    <a:pt x="6214" y="491"/>
                    <a:pt x="670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1"/>
            <p:cNvSpPr/>
            <p:nvPr/>
          </p:nvSpPr>
          <p:spPr>
            <a:xfrm>
              <a:off x="8195276" y="2087864"/>
              <a:ext cx="28204" cy="14651"/>
            </a:xfrm>
            <a:custGeom>
              <a:rect b="b" l="l" r="r" t="t"/>
              <a:pathLst>
                <a:path extrusionOk="0" h="451" w="778">
                  <a:moveTo>
                    <a:pt x="737" y="1"/>
                  </a:moveTo>
                  <a:cubicBezTo>
                    <a:pt x="704" y="20"/>
                    <a:pt x="669" y="41"/>
                    <a:pt x="633" y="63"/>
                  </a:cubicBezTo>
                  <a:lnTo>
                    <a:pt x="633" y="63"/>
                  </a:lnTo>
                  <a:cubicBezTo>
                    <a:pt x="683" y="40"/>
                    <a:pt x="731" y="19"/>
                    <a:pt x="778" y="1"/>
                  </a:cubicBezTo>
                  <a:close/>
                  <a:moveTo>
                    <a:pt x="633" y="63"/>
                  </a:moveTo>
                  <a:cubicBezTo>
                    <a:pt x="462" y="140"/>
                    <a:pt x="272" y="242"/>
                    <a:pt x="83" y="368"/>
                  </a:cubicBezTo>
                  <a:lnTo>
                    <a:pt x="1" y="450"/>
                  </a:lnTo>
                  <a:cubicBezTo>
                    <a:pt x="207" y="313"/>
                    <a:pt x="442" y="176"/>
                    <a:pt x="633" y="6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61"/>
            <p:cNvSpPr/>
            <p:nvPr/>
          </p:nvSpPr>
          <p:spPr>
            <a:xfrm>
              <a:off x="8210103" y="2030786"/>
              <a:ext cx="10404" cy="9323"/>
            </a:xfrm>
            <a:custGeom>
              <a:rect b="b" l="l" r="r" t="t"/>
              <a:pathLst>
                <a:path extrusionOk="0" h="287" w="287">
                  <a:moveTo>
                    <a:pt x="287" y="0"/>
                  </a:moveTo>
                  <a:cubicBezTo>
                    <a:pt x="164" y="82"/>
                    <a:pt x="82" y="204"/>
                    <a:pt x="1" y="286"/>
                  </a:cubicBezTo>
                  <a:cubicBezTo>
                    <a:pt x="1" y="286"/>
                    <a:pt x="42" y="286"/>
                    <a:pt x="82" y="245"/>
                  </a:cubicBezTo>
                  <a:cubicBezTo>
                    <a:pt x="123" y="204"/>
                    <a:pt x="205" y="123"/>
                    <a:pt x="287" y="41"/>
                  </a:cubicBezTo>
                  <a:lnTo>
                    <a:pt x="28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1"/>
            <p:cNvSpPr/>
            <p:nvPr/>
          </p:nvSpPr>
          <p:spPr>
            <a:xfrm>
              <a:off x="7564271" y="2194092"/>
              <a:ext cx="448806" cy="233665"/>
            </a:xfrm>
            <a:custGeom>
              <a:rect b="b" l="l" r="r" t="t"/>
              <a:pathLst>
                <a:path extrusionOk="0" h="7193" w="12380">
                  <a:moveTo>
                    <a:pt x="12379" y="1"/>
                  </a:moveTo>
                  <a:lnTo>
                    <a:pt x="12379" y="1"/>
                  </a:lnTo>
                  <a:cubicBezTo>
                    <a:pt x="8946" y="1962"/>
                    <a:pt x="4859" y="4374"/>
                    <a:pt x="1998" y="5927"/>
                  </a:cubicBezTo>
                  <a:cubicBezTo>
                    <a:pt x="1234" y="6413"/>
                    <a:pt x="0" y="7193"/>
                    <a:pt x="144" y="7193"/>
                  </a:cubicBezTo>
                  <a:cubicBezTo>
                    <a:pt x="169" y="7193"/>
                    <a:pt x="239" y="7168"/>
                    <a:pt x="363" y="7113"/>
                  </a:cubicBezTo>
                  <a:lnTo>
                    <a:pt x="1957" y="6172"/>
                  </a:lnTo>
                  <a:cubicBezTo>
                    <a:pt x="2153" y="6074"/>
                    <a:pt x="2254" y="6033"/>
                    <a:pt x="2284" y="6033"/>
                  </a:cubicBezTo>
                  <a:cubicBezTo>
                    <a:pt x="2391" y="6033"/>
                    <a:pt x="1592" y="6566"/>
                    <a:pt x="1017" y="6949"/>
                  </a:cubicBezTo>
                  <a:cubicBezTo>
                    <a:pt x="1916" y="6459"/>
                    <a:pt x="2651" y="6132"/>
                    <a:pt x="3101" y="5927"/>
                  </a:cubicBezTo>
                  <a:lnTo>
                    <a:pt x="3101" y="5927"/>
                  </a:lnTo>
                  <a:cubicBezTo>
                    <a:pt x="2579" y="6146"/>
                    <a:pt x="2329" y="6240"/>
                    <a:pt x="2276" y="6240"/>
                  </a:cubicBezTo>
                  <a:cubicBezTo>
                    <a:pt x="2121" y="6240"/>
                    <a:pt x="3642" y="5441"/>
                    <a:pt x="4981" y="4619"/>
                  </a:cubicBezTo>
                  <a:lnTo>
                    <a:pt x="4981" y="4619"/>
                  </a:lnTo>
                  <a:lnTo>
                    <a:pt x="3224" y="5355"/>
                  </a:lnTo>
                  <a:cubicBezTo>
                    <a:pt x="4573" y="4578"/>
                    <a:pt x="5962" y="3802"/>
                    <a:pt x="7311" y="3025"/>
                  </a:cubicBezTo>
                  <a:cubicBezTo>
                    <a:pt x="7720" y="2780"/>
                    <a:pt x="8006" y="2616"/>
                    <a:pt x="8169" y="2535"/>
                  </a:cubicBezTo>
                  <a:cubicBezTo>
                    <a:pt x="8333" y="2453"/>
                    <a:pt x="8374" y="2412"/>
                    <a:pt x="8374" y="2412"/>
                  </a:cubicBezTo>
                  <a:cubicBezTo>
                    <a:pt x="9069" y="2003"/>
                    <a:pt x="8292" y="2657"/>
                    <a:pt x="10050" y="1595"/>
                  </a:cubicBezTo>
                  <a:cubicBezTo>
                    <a:pt x="10295" y="1431"/>
                    <a:pt x="10499" y="1308"/>
                    <a:pt x="10704" y="1186"/>
                  </a:cubicBezTo>
                  <a:cubicBezTo>
                    <a:pt x="10704" y="1186"/>
                    <a:pt x="10704" y="1168"/>
                    <a:pt x="10679" y="1168"/>
                  </a:cubicBezTo>
                  <a:cubicBezTo>
                    <a:pt x="10667" y="1168"/>
                    <a:pt x="10649" y="1172"/>
                    <a:pt x="10622" y="1186"/>
                  </a:cubicBezTo>
                  <a:cubicBezTo>
                    <a:pt x="10908" y="981"/>
                    <a:pt x="11153" y="859"/>
                    <a:pt x="11439" y="695"/>
                  </a:cubicBezTo>
                  <a:cubicBezTo>
                    <a:pt x="11807" y="409"/>
                    <a:pt x="12134" y="205"/>
                    <a:pt x="1237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61"/>
            <p:cNvSpPr/>
            <p:nvPr/>
          </p:nvSpPr>
          <p:spPr>
            <a:xfrm>
              <a:off x="8196763" y="2045373"/>
              <a:ext cx="8954" cy="6692"/>
            </a:xfrm>
            <a:custGeom>
              <a:rect b="b" l="l" r="r" t="t"/>
              <a:pathLst>
                <a:path extrusionOk="0" h="206" w="247">
                  <a:moveTo>
                    <a:pt x="246" y="1"/>
                  </a:moveTo>
                  <a:cubicBezTo>
                    <a:pt x="205" y="1"/>
                    <a:pt x="205" y="42"/>
                    <a:pt x="164" y="42"/>
                  </a:cubicBezTo>
                  <a:lnTo>
                    <a:pt x="1" y="205"/>
                  </a:lnTo>
                  <a:cubicBezTo>
                    <a:pt x="1" y="205"/>
                    <a:pt x="42" y="205"/>
                    <a:pt x="83" y="164"/>
                  </a:cubicBezTo>
                  <a:cubicBezTo>
                    <a:pt x="123" y="123"/>
                    <a:pt x="205" y="82"/>
                    <a:pt x="24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7" name="Google Shape;10347;p61"/>
            <p:cNvSpPr/>
            <p:nvPr/>
          </p:nvSpPr>
          <p:spPr>
            <a:xfrm>
              <a:off x="7561080" y="2454172"/>
              <a:ext cx="60360" cy="26768"/>
            </a:xfrm>
            <a:custGeom>
              <a:rect b="b" l="l" r="r" t="t"/>
              <a:pathLst>
                <a:path extrusionOk="0" h="824" w="1665">
                  <a:moveTo>
                    <a:pt x="1592" y="1"/>
                  </a:moveTo>
                  <a:cubicBezTo>
                    <a:pt x="1471" y="1"/>
                    <a:pt x="792" y="364"/>
                    <a:pt x="1" y="823"/>
                  </a:cubicBezTo>
                  <a:cubicBezTo>
                    <a:pt x="164" y="782"/>
                    <a:pt x="328" y="742"/>
                    <a:pt x="451" y="742"/>
                  </a:cubicBezTo>
                  <a:cubicBezTo>
                    <a:pt x="655" y="660"/>
                    <a:pt x="900" y="537"/>
                    <a:pt x="1105" y="455"/>
                  </a:cubicBezTo>
                  <a:cubicBezTo>
                    <a:pt x="1535" y="133"/>
                    <a:pt x="1665" y="1"/>
                    <a:pt x="159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1"/>
            <p:cNvSpPr/>
            <p:nvPr/>
          </p:nvSpPr>
          <p:spPr>
            <a:xfrm>
              <a:off x="8013036" y="2070614"/>
              <a:ext cx="217841" cy="123508"/>
            </a:xfrm>
            <a:custGeom>
              <a:rect b="b" l="l" r="r" t="t"/>
              <a:pathLst>
                <a:path extrusionOk="0" h="3802" w="6009">
                  <a:moveTo>
                    <a:pt x="6009" y="0"/>
                  </a:moveTo>
                  <a:lnTo>
                    <a:pt x="3843" y="736"/>
                  </a:lnTo>
                  <a:lnTo>
                    <a:pt x="4701" y="654"/>
                  </a:lnTo>
                  <a:lnTo>
                    <a:pt x="5028" y="450"/>
                  </a:lnTo>
                  <a:lnTo>
                    <a:pt x="5069" y="613"/>
                  </a:lnTo>
                  <a:lnTo>
                    <a:pt x="5069" y="695"/>
                  </a:lnTo>
                  <a:cubicBezTo>
                    <a:pt x="4660" y="859"/>
                    <a:pt x="4578" y="859"/>
                    <a:pt x="3843" y="1226"/>
                  </a:cubicBezTo>
                  <a:lnTo>
                    <a:pt x="4456" y="818"/>
                  </a:lnTo>
                  <a:lnTo>
                    <a:pt x="4456" y="818"/>
                  </a:lnTo>
                  <a:cubicBezTo>
                    <a:pt x="4088" y="940"/>
                    <a:pt x="3720" y="1063"/>
                    <a:pt x="3352" y="1186"/>
                  </a:cubicBezTo>
                  <a:cubicBezTo>
                    <a:pt x="3066" y="1513"/>
                    <a:pt x="2862" y="1717"/>
                    <a:pt x="2821" y="1758"/>
                  </a:cubicBezTo>
                  <a:cubicBezTo>
                    <a:pt x="2330" y="2167"/>
                    <a:pt x="1962" y="2453"/>
                    <a:pt x="1717" y="2616"/>
                  </a:cubicBezTo>
                  <a:cubicBezTo>
                    <a:pt x="1472" y="2780"/>
                    <a:pt x="1349" y="2861"/>
                    <a:pt x="1308" y="2861"/>
                  </a:cubicBezTo>
                  <a:cubicBezTo>
                    <a:pt x="1303" y="2864"/>
                    <a:pt x="1299" y="2865"/>
                    <a:pt x="1297" y="2865"/>
                  </a:cubicBezTo>
                  <a:cubicBezTo>
                    <a:pt x="1259" y="2865"/>
                    <a:pt x="1496" y="2598"/>
                    <a:pt x="1840" y="2330"/>
                  </a:cubicBezTo>
                  <a:cubicBezTo>
                    <a:pt x="2167" y="2003"/>
                    <a:pt x="2576" y="1635"/>
                    <a:pt x="2862" y="1349"/>
                  </a:cubicBezTo>
                  <a:lnTo>
                    <a:pt x="2862" y="1349"/>
                  </a:lnTo>
                  <a:cubicBezTo>
                    <a:pt x="2821" y="1390"/>
                    <a:pt x="2780" y="1390"/>
                    <a:pt x="2739" y="1390"/>
                  </a:cubicBezTo>
                  <a:cubicBezTo>
                    <a:pt x="2289" y="1799"/>
                    <a:pt x="1799" y="2207"/>
                    <a:pt x="1308" y="2575"/>
                  </a:cubicBezTo>
                  <a:lnTo>
                    <a:pt x="1717" y="2330"/>
                  </a:lnTo>
                  <a:lnTo>
                    <a:pt x="1717" y="2330"/>
                  </a:lnTo>
                  <a:cubicBezTo>
                    <a:pt x="1063" y="2902"/>
                    <a:pt x="695" y="3229"/>
                    <a:pt x="205" y="3638"/>
                  </a:cubicBezTo>
                  <a:cubicBezTo>
                    <a:pt x="123" y="3720"/>
                    <a:pt x="41" y="3761"/>
                    <a:pt x="0" y="3802"/>
                  </a:cubicBezTo>
                  <a:cubicBezTo>
                    <a:pt x="2085" y="2616"/>
                    <a:pt x="3924" y="1553"/>
                    <a:pt x="5110" y="899"/>
                  </a:cubicBezTo>
                  <a:lnTo>
                    <a:pt x="600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1"/>
            <p:cNvSpPr/>
            <p:nvPr/>
          </p:nvSpPr>
          <p:spPr>
            <a:xfrm>
              <a:off x="7978959" y="2099819"/>
              <a:ext cx="219328" cy="116881"/>
            </a:xfrm>
            <a:custGeom>
              <a:rect b="b" l="l" r="r" t="t"/>
              <a:pathLst>
                <a:path extrusionOk="0" h="3598" w="6050">
                  <a:moveTo>
                    <a:pt x="6050" y="0"/>
                  </a:moveTo>
                  <a:lnTo>
                    <a:pt x="6050" y="0"/>
                  </a:lnTo>
                  <a:cubicBezTo>
                    <a:pt x="4864" y="614"/>
                    <a:pt x="3025" y="1676"/>
                    <a:pt x="940" y="2903"/>
                  </a:cubicBezTo>
                  <a:cubicBezTo>
                    <a:pt x="695" y="3107"/>
                    <a:pt x="368" y="3311"/>
                    <a:pt x="0" y="3597"/>
                  </a:cubicBezTo>
                  <a:cubicBezTo>
                    <a:pt x="2248" y="2249"/>
                    <a:pt x="3761" y="1554"/>
                    <a:pt x="5437" y="614"/>
                  </a:cubicBezTo>
                  <a:lnTo>
                    <a:pt x="5437" y="573"/>
                  </a:lnTo>
                  <a:lnTo>
                    <a:pt x="3189" y="1799"/>
                  </a:lnTo>
                  <a:cubicBezTo>
                    <a:pt x="3802" y="1349"/>
                    <a:pt x="4946" y="654"/>
                    <a:pt x="5968" y="82"/>
                  </a:cubicBezTo>
                  <a:lnTo>
                    <a:pt x="605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61"/>
            <p:cNvSpPr/>
            <p:nvPr/>
          </p:nvSpPr>
          <p:spPr>
            <a:xfrm>
              <a:off x="8236785" y="2071946"/>
              <a:ext cx="13377" cy="3996"/>
            </a:xfrm>
            <a:custGeom>
              <a:rect b="b" l="l" r="r" t="t"/>
              <a:pathLst>
                <a:path extrusionOk="0" h="123" w="369">
                  <a:moveTo>
                    <a:pt x="368" y="0"/>
                  </a:moveTo>
                  <a:cubicBezTo>
                    <a:pt x="287" y="41"/>
                    <a:pt x="123" y="82"/>
                    <a:pt x="0" y="123"/>
                  </a:cubicBezTo>
                  <a:cubicBezTo>
                    <a:pt x="123" y="123"/>
                    <a:pt x="246" y="82"/>
                    <a:pt x="368" y="41"/>
                  </a:cubicBezTo>
                  <a:lnTo>
                    <a:pt x="368"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61"/>
            <p:cNvSpPr/>
            <p:nvPr/>
          </p:nvSpPr>
          <p:spPr>
            <a:xfrm>
              <a:off x="8134554" y="2042709"/>
              <a:ext cx="106727" cy="66432"/>
            </a:xfrm>
            <a:custGeom>
              <a:rect b="b" l="l" r="r" t="t"/>
              <a:pathLst>
                <a:path extrusionOk="0" h="2045" w="2944">
                  <a:moveTo>
                    <a:pt x="2616" y="1"/>
                  </a:moveTo>
                  <a:lnTo>
                    <a:pt x="2207" y="124"/>
                  </a:lnTo>
                  <a:lnTo>
                    <a:pt x="1839" y="491"/>
                  </a:lnTo>
                  <a:cubicBezTo>
                    <a:pt x="1561" y="750"/>
                    <a:pt x="1341" y="921"/>
                    <a:pt x="1287" y="921"/>
                  </a:cubicBezTo>
                  <a:cubicBezTo>
                    <a:pt x="1229" y="921"/>
                    <a:pt x="1357" y="729"/>
                    <a:pt x="1799" y="246"/>
                  </a:cubicBezTo>
                  <a:lnTo>
                    <a:pt x="1799" y="246"/>
                  </a:lnTo>
                  <a:cubicBezTo>
                    <a:pt x="1758" y="287"/>
                    <a:pt x="1758" y="287"/>
                    <a:pt x="1717" y="287"/>
                  </a:cubicBezTo>
                  <a:cubicBezTo>
                    <a:pt x="1104" y="900"/>
                    <a:pt x="450" y="1554"/>
                    <a:pt x="0" y="2045"/>
                  </a:cubicBezTo>
                  <a:cubicBezTo>
                    <a:pt x="368" y="1922"/>
                    <a:pt x="736" y="1799"/>
                    <a:pt x="1104" y="1677"/>
                  </a:cubicBezTo>
                  <a:lnTo>
                    <a:pt x="1349" y="1513"/>
                  </a:lnTo>
                  <a:lnTo>
                    <a:pt x="491" y="1595"/>
                  </a:lnTo>
                  <a:lnTo>
                    <a:pt x="2657" y="859"/>
                  </a:lnTo>
                  <a:cubicBezTo>
                    <a:pt x="2739" y="777"/>
                    <a:pt x="2861" y="655"/>
                    <a:pt x="2943" y="573"/>
                  </a:cubicBezTo>
                  <a:lnTo>
                    <a:pt x="261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1"/>
            <p:cNvSpPr/>
            <p:nvPr/>
          </p:nvSpPr>
          <p:spPr>
            <a:xfrm>
              <a:off x="7500358" y="2488867"/>
              <a:ext cx="53364" cy="22610"/>
            </a:xfrm>
            <a:custGeom>
              <a:rect b="b" l="l" r="r" t="t"/>
              <a:pathLst>
                <a:path extrusionOk="0" h="696" w="1472">
                  <a:moveTo>
                    <a:pt x="1472" y="1"/>
                  </a:moveTo>
                  <a:cubicBezTo>
                    <a:pt x="1349" y="41"/>
                    <a:pt x="1185" y="82"/>
                    <a:pt x="940" y="164"/>
                  </a:cubicBezTo>
                  <a:cubicBezTo>
                    <a:pt x="613" y="328"/>
                    <a:pt x="286" y="532"/>
                    <a:pt x="0" y="695"/>
                  </a:cubicBezTo>
                  <a:cubicBezTo>
                    <a:pt x="204" y="614"/>
                    <a:pt x="409" y="532"/>
                    <a:pt x="613" y="450"/>
                  </a:cubicBezTo>
                  <a:cubicBezTo>
                    <a:pt x="899" y="287"/>
                    <a:pt x="1185" y="123"/>
                    <a:pt x="147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1"/>
            <p:cNvSpPr/>
            <p:nvPr/>
          </p:nvSpPr>
          <p:spPr>
            <a:xfrm>
              <a:off x="8245667" y="2065286"/>
              <a:ext cx="1523" cy="32"/>
            </a:xfrm>
            <a:custGeom>
              <a:rect b="b" l="l" r="r" t="t"/>
              <a:pathLst>
                <a:path extrusionOk="0" h="1" w="42">
                  <a:moveTo>
                    <a:pt x="42" y="1"/>
                  </a:moveTo>
                  <a:lnTo>
                    <a:pt x="42" y="1"/>
                  </a:lnTo>
                  <a:cubicBezTo>
                    <a:pt x="42" y="1"/>
                    <a:pt x="4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1"/>
            <p:cNvSpPr/>
            <p:nvPr/>
          </p:nvSpPr>
          <p:spPr>
            <a:xfrm>
              <a:off x="8272348" y="2010840"/>
              <a:ext cx="29655" cy="10655"/>
            </a:xfrm>
            <a:custGeom>
              <a:rect b="b" l="l" r="r" t="t"/>
              <a:pathLst>
                <a:path extrusionOk="0" h="328" w="818">
                  <a:moveTo>
                    <a:pt x="818" y="1"/>
                  </a:moveTo>
                  <a:lnTo>
                    <a:pt x="0" y="328"/>
                  </a:lnTo>
                  <a:lnTo>
                    <a:pt x="0" y="328"/>
                  </a:lnTo>
                  <a:lnTo>
                    <a:pt x="736" y="83"/>
                  </a:lnTo>
                  <a:lnTo>
                    <a:pt x="81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1"/>
            <p:cNvSpPr/>
            <p:nvPr/>
          </p:nvSpPr>
          <p:spPr>
            <a:xfrm>
              <a:off x="8227903" y="2042709"/>
              <a:ext cx="13377" cy="18646"/>
            </a:xfrm>
            <a:custGeom>
              <a:rect b="b" l="l" r="r" t="t"/>
              <a:pathLst>
                <a:path extrusionOk="0" h="574" w="369">
                  <a:moveTo>
                    <a:pt x="0" y="1"/>
                  </a:moveTo>
                  <a:lnTo>
                    <a:pt x="368" y="573"/>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61"/>
            <p:cNvSpPr/>
            <p:nvPr/>
          </p:nvSpPr>
          <p:spPr>
            <a:xfrm>
              <a:off x="8223444" y="2021463"/>
              <a:ext cx="48941" cy="15983"/>
            </a:xfrm>
            <a:custGeom>
              <a:rect b="b" l="l" r="r" t="t"/>
              <a:pathLst>
                <a:path extrusionOk="0" h="492" w="1350">
                  <a:moveTo>
                    <a:pt x="1349" y="1"/>
                  </a:moveTo>
                  <a:lnTo>
                    <a:pt x="328" y="328"/>
                  </a:lnTo>
                  <a:cubicBezTo>
                    <a:pt x="205" y="369"/>
                    <a:pt x="82" y="410"/>
                    <a:pt x="1" y="451"/>
                  </a:cubicBezTo>
                  <a:lnTo>
                    <a:pt x="41" y="491"/>
                  </a:lnTo>
                  <a:lnTo>
                    <a:pt x="82" y="451"/>
                  </a:lnTo>
                  <a:lnTo>
                    <a:pt x="123" y="491"/>
                  </a:lnTo>
                  <a:lnTo>
                    <a:pt x="328" y="410"/>
                  </a:lnTo>
                  <a:lnTo>
                    <a:pt x="134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61"/>
            <p:cNvSpPr/>
            <p:nvPr/>
          </p:nvSpPr>
          <p:spPr>
            <a:xfrm>
              <a:off x="8214562" y="2038745"/>
              <a:ext cx="14864" cy="7991"/>
            </a:xfrm>
            <a:custGeom>
              <a:rect b="b" l="l" r="r" t="t"/>
              <a:pathLst>
                <a:path extrusionOk="0" h="246" w="410">
                  <a:moveTo>
                    <a:pt x="246" y="0"/>
                  </a:moveTo>
                  <a:lnTo>
                    <a:pt x="0" y="246"/>
                  </a:lnTo>
                  <a:lnTo>
                    <a:pt x="0" y="246"/>
                  </a:lnTo>
                  <a:lnTo>
                    <a:pt x="409" y="123"/>
                  </a:lnTo>
                  <a:lnTo>
                    <a:pt x="286"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1"/>
            <p:cNvSpPr/>
            <p:nvPr/>
          </p:nvSpPr>
          <p:spPr>
            <a:xfrm>
              <a:off x="8094531" y="2102482"/>
              <a:ext cx="100782" cy="55777"/>
            </a:xfrm>
            <a:custGeom>
              <a:rect b="b" l="l" r="r" t="t"/>
              <a:pathLst>
                <a:path extrusionOk="0" h="1717" w="2780">
                  <a:moveTo>
                    <a:pt x="2780" y="0"/>
                  </a:moveTo>
                  <a:lnTo>
                    <a:pt x="2780" y="0"/>
                  </a:lnTo>
                  <a:cubicBezTo>
                    <a:pt x="1799" y="572"/>
                    <a:pt x="655" y="1267"/>
                    <a:pt x="1" y="1717"/>
                  </a:cubicBezTo>
                  <a:lnTo>
                    <a:pt x="2249" y="491"/>
                  </a:lnTo>
                  <a:cubicBezTo>
                    <a:pt x="2412" y="327"/>
                    <a:pt x="2617" y="164"/>
                    <a:pt x="27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9" name="Google Shape;10359;p61"/>
            <p:cNvSpPr/>
            <p:nvPr/>
          </p:nvSpPr>
          <p:spPr>
            <a:xfrm>
              <a:off x="8100477" y="2167551"/>
              <a:ext cx="44482" cy="29237"/>
            </a:xfrm>
            <a:custGeom>
              <a:rect b="b" l="l" r="r" t="t"/>
              <a:pathLst>
                <a:path extrusionOk="0" h="900" w="1227">
                  <a:moveTo>
                    <a:pt x="1226" y="0"/>
                  </a:moveTo>
                  <a:lnTo>
                    <a:pt x="1226" y="0"/>
                  </a:lnTo>
                  <a:cubicBezTo>
                    <a:pt x="1063" y="82"/>
                    <a:pt x="858" y="204"/>
                    <a:pt x="695" y="286"/>
                  </a:cubicBezTo>
                  <a:cubicBezTo>
                    <a:pt x="450" y="491"/>
                    <a:pt x="245" y="695"/>
                    <a:pt x="0" y="899"/>
                  </a:cubicBezTo>
                  <a:cubicBezTo>
                    <a:pt x="327" y="695"/>
                    <a:pt x="777" y="368"/>
                    <a:pt x="122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61"/>
            <p:cNvSpPr/>
            <p:nvPr/>
          </p:nvSpPr>
          <p:spPr>
            <a:xfrm>
              <a:off x="8230840" y="2061323"/>
              <a:ext cx="14864" cy="9323"/>
            </a:xfrm>
            <a:custGeom>
              <a:rect b="b" l="l" r="r" t="t"/>
              <a:pathLst>
                <a:path extrusionOk="0" h="287" w="410">
                  <a:moveTo>
                    <a:pt x="287" y="0"/>
                  </a:moveTo>
                  <a:cubicBezTo>
                    <a:pt x="205" y="82"/>
                    <a:pt x="83" y="204"/>
                    <a:pt x="1" y="286"/>
                  </a:cubicBezTo>
                  <a:lnTo>
                    <a:pt x="410" y="164"/>
                  </a:lnTo>
                  <a:lnTo>
                    <a:pt x="28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61"/>
            <p:cNvSpPr/>
            <p:nvPr/>
          </p:nvSpPr>
          <p:spPr>
            <a:xfrm>
              <a:off x="8221958" y="2095823"/>
              <a:ext cx="10404" cy="13319"/>
            </a:xfrm>
            <a:custGeom>
              <a:rect b="b" l="l" r="r" t="t"/>
              <a:pathLst>
                <a:path extrusionOk="0" h="410" w="287">
                  <a:moveTo>
                    <a:pt x="287" y="1"/>
                  </a:moveTo>
                  <a:cubicBezTo>
                    <a:pt x="246" y="42"/>
                    <a:pt x="205" y="83"/>
                    <a:pt x="164" y="123"/>
                  </a:cubicBezTo>
                  <a:cubicBezTo>
                    <a:pt x="164" y="123"/>
                    <a:pt x="123" y="205"/>
                    <a:pt x="1" y="410"/>
                  </a:cubicBezTo>
                  <a:cubicBezTo>
                    <a:pt x="82" y="287"/>
                    <a:pt x="205" y="164"/>
                    <a:pt x="28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1"/>
            <p:cNvSpPr/>
            <p:nvPr/>
          </p:nvSpPr>
          <p:spPr>
            <a:xfrm>
              <a:off x="8125636" y="2102482"/>
              <a:ext cx="96359" cy="74391"/>
            </a:xfrm>
            <a:custGeom>
              <a:rect b="b" l="l" r="r" t="t"/>
              <a:pathLst>
                <a:path extrusionOk="0" h="2290" w="2658">
                  <a:moveTo>
                    <a:pt x="2658" y="0"/>
                  </a:moveTo>
                  <a:lnTo>
                    <a:pt x="2658" y="0"/>
                  </a:lnTo>
                  <a:cubicBezTo>
                    <a:pt x="2535" y="123"/>
                    <a:pt x="2372" y="205"/>
                    <a:pt x="2249" y="286"/>
                  </a:cubicBezTo>
                  <a:cubicBezTo>
                    <a:pt x="1472" y="981"/>
                    <a:pt x="696" y="1676"/>
                    <a:pt x="1" y="2289"/>
                  </a:cubicBezTo>
                  <a:cubicBezTo>
                    <a:pt x="164" y="2207"/>
                    <a:pt x="369" y="2085"/>
                    <a:pt x="532" y="2003"/>
                  </a:cubicBezTo>
                  <a:cubicBezTo>
                    <a:pt x="982" y="1594"/>
                    <a:pt x="1432" y="1186"/>
                    <a:pt x="1840" y="818"/>
                  </a:cubicBezTo>
                  <a:cubicBezTo>
                    <a:pt x="2208" y="450"/>
                    <a:pt x="2494" y="164"/>
                    <a:pt x="265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1"/>
            <p:cNvSpPr/>
            <p:nvPr/>
          </p:nvSpPr>
          <p:spPr>
            <a:xfrm>
              <a:off x="8113781" y="2106088"/>
              <a:ext cx="13558" cy="9681"/>
            </a:xfrm>
            <a:custGeom>
              <a:rect b="b" l="l" r="r" t="t"/>
              <a:pathLst>
                <a:path extrusionOk="0" h="298" w="374">
                  <a:moveTo>
                    <a:pt x="368" y="1"/>
                  </a:moveTo>
                  <a:cubicBezTo>
                    <a:pt x="364" y="1"/>
                    <a:pt x="315" y="41"/>
                    <a:pt x="205" y="134"/>
                  </a:cubicBezTo>
                  <a:cubicBezTo>
                    <a:pt x="124" y="175"/>
                    <a:pt x="42" y="257"/>
                    <a:pt x="1" y="298"/>
                  </a:cubicBezTo>
                  <a:cubicBezTo>
                    <a:pt x="42" y="298"/>
                    <a:pt x="83" y="257"/>
                    <a:pt x="83" y="257"/>
                  </a:cubicBezTo>
                  <a:cubicBezTo>
                    <a:pt x="260" y="106"/>
                    <a:pt x="374" y="1"/>
                    <a:pt x="36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1"/>
            <p:cNvSpPr/>
            <p:nvPr/>
          </p:nvSpPr>
          <p:spPr>
            <a:xfrm>
              <a:off x="8220472" y="2032086"/>
              <a:ext cx="3009" cy="4028"/>
            </a:xfrm>
            <a:custGeom>
              <a:rect b="b" l="l" r="r" t="t"/>
              <a:pathLst>
                <a:path extrusionOk="0" h="124" w="83">
                  <a:moveTo>
                    <a:pt x="83" y="124"/>
                  </a:moveTo>
                  <a:lnTo>
                    <a:pt x="1" y="1"/>
                  </a:lnTo>
                  <a:lnTo>
                    <a:pt x="1" y="1"/>
                  </a:lnTo>
                  <a:lnTo>
                    <a:pt x="83" y="124"/>
                  </a:lnTo>
                  <a:cubicBezTo>
                    <a:pt x="83" y="124"/>
                    <a:pt x="83" y="124"/>
                    <a:pt x="83" y="12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1"/>
            <p:cNvSpPr/>
            <p:nvPr/>
          </p:nvSpPr>
          <p:spPr>
            <a:xfrm>
              <a:off x="8158263" y="2134351"/>
              <a:ext cx="8918" cy="6659"/>
            </a:xfrm>
            <a:custGeom>
              <a:rect b="b" l="l" r="r" t="t"/>
              <a:pathLst>
                <a:path extrusionOk="0" h="205" w="246">
                  <a:moveTo>
                    <a:pt x="245" y="0"/>
                  </a:moveTo>
                  <a:cubicBezTo>
                    <a:pt x="164" y="82"/>
                    <a:pt x="82" y="164"/>
                    <a:pt x="0" y="205"/>
                  </a:cubicBezTo>
                  <a:cubicBezTo>
                    <a:pt x="82" y="164"/>
                    <a:pt x="164" y="123"/>
                    <a:pt x="245" y="41"/>
                  </a:cubicBezTo>
                  <a:cubicBezTo>
                    <a:pt x="245" y="41"/>
                    <a:pt x="245" y="41"/>
                    <a:pt x="2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61"/>
            <p:cNvSpPr/>
            <p:nvPr/>
          </p:nvSpPr>
          <p:spPr>
            <a:xfrm>
              <a:off x="7439599" y="2498158"/>
              <a:ext cx="31141" cy="15983"/>
            </a:xfrm>
            <a:custGeom>
              <a:rect b="b" l="l" r="r" t="t"/>
              <a:pathLst>
                <a:path extrusionOk="0" h="492" w="859">
                  <a:moveTo>
                    <a:pt x="859" y="1"/>
                  </a:moveTo>
                  <a:lnTo>
                    <a:pt x="0" y="368"/>
                  </a:lnTo>
                  <a:cubicBezTo>
                    <a:pt x="41" y="409"/>
                    <a:pt x="41" y="450"/>
                    <a:pt x="82" y="491"/>
                  </a:cubicBezTo>
                  <a:cubicBezTo>
                    <a:pt x="368" y="328"/>
                    <a:pt x="613" y="164"/>
                    <a:pt x="8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61"/>
            <p:cNvSpPr/>
            <p:nvPr/>
          </p:nvSpPr>
          <p:spPr>
            <a:xfrm>
              <a:off x="7446995" y="1957726"/>
              <a:ext cx="226759" cy="96968"/>
            </a:xfrm>
            <a:custGeom>
              <a:rect b="b" l="l" r="r" t="t"/>
              <a:pathLst>
                <a:path extrusionOk="0" h="2985" w="6255">
                  <a:moveTo>
                    <a:pt x="5805" y="1"/>
                  </a:moveTo>
                  <a:lnTo>
                    <a:pt x="1" y="2985"/>
                  </a:lnTo>
                  <a:cubicBezTo>
                    <a:pt x="369" y="2862"/>
                    <a:pt x="736" y="2740"/>
                    <a:pt x="1063" y="2576"/>
                  </a:cubicBezTo>
                  <a:cubicBezTo>
                    <a:pt x="1431" y="2453"/>
                    <a:pt x="1799" y="2331"/>
                    <a:pt x="2167" y="2167"/>
                  </a:cubicBezTo>
                  <a:lnTo>
                    <a:pt x="2780" y="1759"/>
                  </a:lnTo>
                  <a:lnTo>
                    <a:pt x="3230" y="1759"/>
                  </a:lnTo>
                  <a:cubicBezTo>
                    <a:pt x="4252" y="1350"/>
                    <a:pt x="5273" y="941"/>
                    <a:pt x="6254" y="532"/>
                  </a:cubicBezTo>
                  <a:cubicBezTo>
                    <a:pt x="6254" y="491"/>
                    <a:pt x="6254" y="491"/>
                    <a:pt x="6254" y="451"/>
                  </a:cubicBezTo>
                  <a:cubicBezTo>
                    <a:pt x="6091" y="287"/>
                    <a:pt x="5437" y="246"/>
                    <a:pt x="580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1"/>
            <p:cNvSpPr/>
            <p:nvPr/>
          </p:nvSpPr>
          <p:spPr>
            <a:xfrm>
              <a:off x="7612957" y="1949767"/>
              <a:ext cx="20773" cy="7991"/>
            </a:xfrm>
            <a:custGeom>
              <a:rect b="b" l="l" r="r" t="t"/>
              <a:pathLst>
                <a:path extrusionOk="0" h="246" w="573">
                  <a:moveTo>
                    <a:pt x="573" y="1"/>
                  </a:moveTo>
                  <a:cubicBezTo>
                    <a:pt x="515" y="20"/>
                    <a:pt x="466" y="39"/>
                    <a:pt x="417" y="63"/>
                  </a:cubicBezTo>
                  <a:lnTo>
                    <a:pt x="417" y="63"/>
                  </a:lnTo>
                  <a:cubicBezTo>
                    <a:pt x="469" y="42"/>
                    <a:pt x="521" y="22"/>
                    <a:pt x="573" y="1"/>
                  </a:cubicBezTo>
                  <a:close/>
                  <a:moveTo>
                    <a:pt x="417" y="63"/>
                  </a:moveTo>
                  <a:lnTo>
                    <a:pt x="417" y="63"/>
                  </a:lnTo>
                  <a:cubicBezTo>
                    <a:pt x="267" y="124"/>
                    <a:pt x="122" y="185"/>
                    <a:pt x="1" y="246"/>
                  </a:cubicBezTo>
                  <a:lnTo>
                    <a:pt x="41" y="246"/>
                  </a:lnTo>
                  <a:cubicBezTo>
                    <a:pt x="82" y="205"/>
                    <a:pt x="164" y="164"/>
                    <a:pt x="246" y="164"/>
                  </a:cubicBezTo>
                  <a:cubicBezTo>
                    <a:pt x="310" y="121"/>
                    <a:pt x="363" y="90"/>
                    <a:pt x="417" y="6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1"/>
            <p:cNvSpPr/>
            <p:nvPr/>
          </p:nvSpPr>
          <p:spPr>
            <a:xfrm>
              <a:off x="7337332" y="2251202"/>
              <a:ext cx="158605" cy="85013"/>
            </a:xfrm>
            <a:custGeom>
              <a:rect b="b" l="l" r="r" t="t"/>
              <a:pathLst>
                <a:path extrusionOk="0" h="2617" w="4375">
                  <a:moveTo>
                    <a:pt x="1309" y="1868"/>
                  </a:moveTo>
                  <a:cubicBezTo>
                    <a:pt x="1216" y="1916"/>
                    <a:pt x="1120" y="1964"/>
                    <a:pt x="1023" y="2003"/>
                  </a:cubicBezTo>
                  <a:cubicBezTo>
                    <a:pt x="1109" y="1960"/>
                    <a:pt x="1206" y="1917"/>
                    <a:pt x="1309" y="1868"/>
                  </a:cubicBezTo>
                  <a:close/>
                  <a:moveTo>
                    <a:pt x="4334" y="0"/>
                  </a:moveTo>
                  <a:cubicBezTo>
                    <a:pt x="3884" y="123"/>
                    <a:pt x="2862" y="450"/>
                    <a:pt x="1759" y="818"/>
                  </a:cubicBezTo>
                  <a:cubicBezTo>
                    <a:pt x="1513" y="1022"/>
                    <a:pt x="1268" y="1226"/>
                    <a:pt x="982" y="1390"/>
                  </a:cubicBezTo>
                  <a:lnTo>
                    <a:pt x="1064" y="1512"/>
                  </a:lnTo>
                  <a:lnTo>
                    <a:pt x="614" y="1676"/>
                  </a:lnTo>
                  <a:cubicBezTo>
                    <a:pt x="410" y="1839"/>
                    <a:pt x="205" y="2003"/>
                    <a:pt x="1" y="2126"/>
                  </a:cubicBezTo>
                  <a:cubicBezTo>
                    <a:pt x="1" y="2289"/>
                    <a:pt x="1" y="2453"/>
                    <a:pt x="1" y="2616"/>
                  </a:cubicBezTo>
                  <a:cubicBezTo>
                    <a:pt x="328" y="2493"/>
                    <a:pt x="655" y="2330"/>
                    <a:pt x="1023" y="2166"/>
                  </a:cubicBezTo>
                  <a:cubicBezTo>
                    <a:pt x="1432" y="1962"/>
                    <a:pt x="1840" y="1758"/>
                    <a:pt x="2290" y="1553"/>
                  </a:cubicBezTo>
                  <a:cubicBezTo>
                    <a:pt x="2453" y="1472"/>
                    <a:pt x="2576" y="1308"/>
                    <a:pt x="2740" y="1226"/>
                  </a:cubicBezTo>
                  <a:lnTo>
                    <a:pt x="2740" y="1226"/>
                  </a:lnTo>
                  <a:cubicBezTo>
                    <a:pt x="2480" y="1342"/>
                    <a:pt x="2201" y="1457"/>
                    <a:pt x="1929" y="1572"/>
                  </a:cubicBezTo>
                  <a:lnTo>
                    <a:pt x="1929" y="1572"/>
                  </a:lnTo>
                  <a:cubicBezTo>
                    <a:pt x="2276" y="1416"/>
                    <a:pt x="2581" y="1260"/>
                    <a:pt x="2862" y="1104"/>
                  </a:cubicBezTo>
                  <a:cubicBezTo>
                    <a:pt x="3353" y="736"/>
                    <a:pt x="3843" y="409"/>
                    <a:pt x="437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1"/>
            <p:cNvSpPr/>
            <p:nvPr/>
          </p:nvSpPr>
          <p:spPr>
            <a:xfrm>
              <a:off x="7605562" y="1810339"/>
              <a:ext cx="477155" cy="201862"/>
            </a:xfrm>
            <a:custGeom>
              <a:rect b="b" l="l" r="r" t="t"/>
              <a:pathLst>
                <a:path extrusionOk="0" h="6214" w="13162">
                  <a:moveTo>
                    <a:pt x="12247" y="342"/>
                  </a:moveTo>
                  <a:lnTo>
                    <a:pt x="12247" y="342"/>
                  </a:lnTo>
                  <a:cubicBezTo>
                    <a:pt x="12094" y="428"/>
                    <a:pt x="11974" y="502"/>
                    <a:pt x="11854" y="532"/>
                  </a:cubicBezTo>
                  <a:cubicBezTo>
                    <a:pt x="11998" y="460"/>
                    <a:pt x="11695" y="548"/>
                    <a:pt x="12247" y="342"/>
                  </a:cubicBezTo>
                  <a:close/>
                  <a:moveTo>
                    <a:pt x="13039" y="1"/>
                  </a:moveTo>
                  <a:cubicBezTo>
                    <a:pt x="12835" y="83"/>
                    <a:pt x="12630" y="164"/>
                    <a:pt x="12426" y="246"/>
                  </a:cubicBezTo>
                  <a:cubicBezTo>
                    <a:pt x="12376" y="271"/>
                    <a:pt x="12330" y="296"/>
                    <a:pt x="12286" y="320"/>
                  </a:cubicBezTo>
                  <a:lnTo>
                    <a:pt x="12286" y="320"/>
                  </a:lnTo>
                  <a:cubicBezTo>
                    <a:pt x="11870" y="459"/>
                    <a:pt x="11453" y="598"/>
                    <a:pt x="11036" y="737"/>
                  </a:cubicBezTo>
                  <a:cubicBezTo>
                    <a:pt x="10505" y="1023"/>
                    <a:pt x="9851" y="1309"/>
                    <a:pt x="9279" y="1595"/>
                  </a:cubicBezTo>
                  <a:cubicBezTo>
                    <a:pt x="8306" y="2031"/>
                    <a:pt x="7499" y="2384"/>
                    <a:pt x="7714" y="2384"/>
                  </a:cubicBezTo>
                  <a:cubicBezTo>
                    <a:pt x="7761" y="2384"/>
                    <a:pt x="7857" y="2367"/>
                    <a:pt x="8011" y="2331"/>
                  </a:cubicBezTo>
                  <a:lnTo>
                    <a:pt x="8011" y="2331"/>
                  </a:lnTo>
                  <a:cubicBezTo>
                    <a:pt x="6172" y="3189"/>
                    <a:pt x="4047" y="4129"/>
                    <a:pt x="1880" y="5069"/>
                  </a:cubicBezTo>
                  <a:cubicBezTo>
                    <a:pt x="1921" y="5110"/>
                    <a:pt x="1880" y="5233"/>
                    <a:pt x="1758" y="5355"/>
                  </a:cubicBezTo>
                  <a:cubicBezTo>
                    <a:pt x="1472" y="5560"/>
                    <a:pt x="940" y="5805"/>
                    <a:pt x="0" y="6214"/>
                  </a:cubicBezTo>
                  <a:cubicBezTo>
                    <a:pt x="245" y="6132"/>
                    <a:pt x="532" y="6050"/>
                    <a:pt x="859" y="5928"/>
                  </a:cubicBezTo>
                  <a:cubicBezTo>
                    <a:pt x="1226" y="5764"/>
                    <a:pt x="1594" y="5560"/>
                    <a:pt x="1921" y="5396"/>
                  </a:cubicBezTo>
                  <a:lnTo>
                    <a:pt x="1921" y="5396"/>
                  </a:lnTo>
                  <a:cubicBezTo>
                    <a:pt x="2044" y="5437"/>
                    <a:pt x="2003" y="5478"/>
                    <a:pt x="1880" y="5560"/>
                  </a:cubicBezTo>
                  <a:lnTo>
                    <a:pt x="1921" y="5560"/>
                  </a:lnTo>
                  <a:cubicBezTo>
                    <a:pt x="2248" y="5437"/>
                    <a:pt x="2657" y="5274"/>
                    <a:pt x="3311" y="4988"/>
                  </a:cubicBezTo>
                  <a:cubicBezTo>
                    <a:pt x="3188" y="4988"/>
                    <a:pt x="3066" y="4947"/>
                    <a:pt x="2984" y="4865"/>
                  </a:cubicBezTo>
                  <a:cubicBezTo>
                    <a:pt x="2902" y="4783"/>
                    <a:pt x="2943" y="4661"/>
                    <a:pt x="3393" y="4497"/>
                  </a:cubicBezTo>
                  <a:cubicBezTo>
                    <a:pt x="3842" y="4415"/>
                    <a:pt x="4088" y="4374"/>
                    <a:pt x="4251" y="4334"/>
                  </a:cubicBezTo>
                  <a:cubicBezTo>
                    <a:pt x="4415" y="4293"/>
                    <a:pt x="4537" y="4293"/>
                    <a:pt x="4660" y="4252"/>
                  </a:cubicBezTo>
                  <a:cubicBezTo>
                    <a:pt x="4742" y="4211"/>
                    <a:pt x="4823" y="4170"/>
                    <a:pt x="4946" y="4088"/>
                  </a:cubicBezTo>
                  <a:lnTo>
                    <a:pt x="6826" y="3393"/>
                  </a:lnTo>
                  <a:cubicBezTo>
                    <a:pt x="7153" y="3189"/>
                    <a:pt x="7562" y="3026"/>
                    <a:pt x="7971" y="2821"/>
                  </a:cubicBezTo>
                  <a:cubicBezTo>
                    <a:pt x="9810" y="1759"/>
                    <a:pt x="11527" y="859"/>
                    <a:pt x="13162" y="83"/>
                  </a:cubicBezTo>
                  <a:cubicBezTo>
                    <a:pt x="13121" y="42"/>
                    <a:pt x="13080" y="42"/>
                    <a:pt x="1303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1"/>
            <p:cNvSpPr/>
            <p:nvPr/>
          </p:nvSpPr>
          <p:spPr>
            <a:xfrm>
              <a:off x="7446995" y="2507448"/>
              <a:ext cx="42995" cy="19946"/>
            </a:xfrm>
            <a:custGeom>
              <a:rect b="b" l="l" r="r" t="t"/>
              <a:pathLst>
                <a:path extrusionOk="0" h="614" w="1186">
                  <a:moveTo>
                    <a:pt x="1186" y="1"/>
                  </a:moveTo>
                  <a:cubicBezTo>
                    <a:pt x="777" y="123"/>
                    <a:pt x="369" y="246"/>
                    <a:pt x="1" y="369"/>
                  </a:cubicBezTo>
                  <a:cubicBezTo>
                    <a:pt x="42" y="450"/>
                    <a:pt x="123" y="532"/>
                    <a:pt x="164" y="614"/>
                  </a:cubicBezTo>
                  <a:cubicBezTo>
                    <a:pt x="287" y="573"/>
                    <a:pt x="369" y="573"/>
                    <a:pt x="450" y="532"/>
                  </a:cubicBezTo>
                  <a:cubicBezTo>
                    <a:pt x="532" y="491"/>
                    <a:pt x="573" y="491"/>
                    <a:pt x="614" y="450"/>
                  </a:cubicBezTo>
                  <a:cubicBezTo>
                    <a:pt x="578" y="450"/>
                    <a:pt x="425" y="505"/>
                    <a:pt x="377" y="505"/>
                  </a:cubicBezTo>
                  <a:cubicBezTo>
                    <a:pt x="315" y="505"/>
                    <a:pt x="427" y="415"/>
                    <a:pt x="1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1"/>
            <p:cNvSpPr/>
            <p:nvPr/>
          </p:nvSpPr>
          <p:spPr>
            <a:xfrm>
              <a:off x="7592801" y="1782466"/>
              <a:ext cx="475089" cy="186172"/>
            </a:xfrm>
            <a:custGeom>
              <a:rect b="b" l="l" r="r" t="t"/>
              <a:pathLst>
                <a:path extrusionOk="0" h="5731" w="13105">
                  <a:moveTo>
                    <a:pt x="11347" y="1"/>
                  </a:moveTo>
                  <a:cubicBezTo>
                    <a:pt x="10775" y="328"/>
                    <a:pt x="10244" y="655"/>
                    <a:pt x="9671" y="982"/>
                  </a:cubicBezTo>
                  <a:cubicBezTo>
                    <a:pt x="9676" y="957"/>
                    <a:pt x="9662" y="945"/>
                    <a:pt x="9630" y="945"/>
                  </a:cubicBezTo>
                  <a:cubicBezTo>
                    <a:pt x="9401" y="945"/>
                    <a:pt x="8262" y="1551"/>
                    <a:pt x="6933" y="2126"/>
                  </a:cubicBezTo>
                  <a:cubicBezTo>
                    <a:pt x="6993" y="2115"/>
                    <a:pt x="7038" y="2109"/>
                    <a:pt x="7071" y="2109"/>
                  </a:cubicBezTo>
                  <a:cubicBezTo>
                    <a:pt x="7396" y="2109"/>
                    <a:pt x="6430" y="2643"/>
                    <a:pt x="5094" y="3311"/>
                  </a:cubicBezTo>
                  <a:cubicBezTo>
                    <a:pt x="3745" y="3965"/>
                    <a:pt x="1987" y="4742"/>
                    <a:pt x="802" y="5314"/>
                  </a:cubicBezTo>
                  <a:cubicBezTo>
                    <a:pt x="228" y="5601"/>
                    <a:pt x="1" y="5731"/>
                    <a:pt x="91" y="5731"/>
                  </a:cubicBezTo>
                  <a:cubicBezTo>
                    <a:pt x="104" y="5731"/>
                    <a:pt x="123" y="5728"/>
                    <a:pt x="148" y="5723"/>
                  </a:cubicBezTo>
                  <a:cubicBezTo>
                    <a:pt x="270" y="5723"/>
                    <a:pt x="516" y="5682"/>
                    <a:pt x="843" y="5600"/>
                  </a:cubicBezTo>
                  <a:cubicBezTo>
                    <a:pt x="1006" y="5519"/>
                    <a:pt x="1211" y="5478"/>
                    <a:pt x="1415" y="5437"/>
                  </a:cubicBezTo>
                  <a:cubicBezTo>
                    <a:pt x="1619" y="5355"/>
                    <a:pt x="1905" y="5273"/>
                    <a:pt x="2191" y="5192"/>
                  </a:cubicBezTo>
                  <a:cubicBezTo>
                    <a:pt x="3499" y="4578"/>
                    <a:pt x="5094" y="3884"/>
                    <a:pt x="6851" y="3107"/>
                  </a:cubicBezTo>
                  <a:cubicBezTo>
                    <a:pt x="7015" y="3107"/>
                    <a:pt x="7137" y="3148"/>
                    <a:pt x="7219" y="3230"/>
                  </a:cubicBezTo>
                  <a:cubicBezTo>
                    <a:pt x="8200" y="2821"/>
                    <a:pt x="9181" y="2412"/>
                    <a:pt x="10121" y="2085"/>
                  </a:cubicBezTo>
                  <a:cubicBezTo>
                    <a:pt x="10571" y="1922"/>
                    <a:pt x="10979" y="1758"/>
                    <a:pt x="11388" y="1595"/>
                  </a:cubicBezTo>
                  <a:cubicBezTo>
                    <a:pt x="11838" y="1349"/>
                    <a:pt x="12206" y="1145"/>
                    <a:pt x="12246" y="1022"/>
                  </a:cubicBezTo>
                  <a:cubicBezTo>
                    <a:pt x="12492" y="941"/>
                    <a:pt x="12900" y="777"/>
                    <a:pt x="13105" y="736"/>
                  </a:cubicBezTo>
                  <a:cubicBezTo>
                    <a:pt x="12737" y="532"/>
                    <a:pt x="12369" y="368"/>
                    <a:pt x="12001" y="246"/>
                  </a:cubicBezTo>
                  <a:cubicBezTo>
                    <a:pt x="10898" y="941"/>
                    <a:pt x="9631" y="1636"/>
                    <a:pt x="8159" y="2412"/>
                  </a:cubicBezTo>
                  <a:cubicBezTo>
                    <a:pt x="9549" y="1472"/>
                    <a:pt x="8323" y="1963"/>
                    <a:pt x="8323" y="1676"/>
                  </a:cubicBezTo>
                  <a:cubicBezTo>
                    <a:pt x="9181" y="1390"/>
                    <a:pt x="10285" y="818"/>
                    <a:pt x="11552" y="82"/>
                  </a:cubicBezTo>
                  <a:cubicBezTo>
                    <a:pt x="11470" y="41"/>
                    <a:pt x="11429" y="41"/>
                    <a:pt x="1134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1"/>
            <p:cNvSpPr/>
            <p:nvPr/>
          </p:nvSpPr>
          <p:spPr>
            <a:xfrm>
              <a:off x="8051573" y="1806376"/>
              <a:ext cx="20773" cy="11987"/>
            </a:xfrm>
            <a:custGeom>
              <a:rect b="b" l="l" r="r" t="t"/>
              <a:pathLst>
                <a:path extrusionOk="0" h="369" w="573">
                  <a:moveTo>
                    <a:pt x="491" y="0"/>
                  </a:moveTo>
                  <a:cubicBezTo>
                    <a:pt x="450" y="82"/>
                    <a:pt x="286" y="164"/>
                    <a:pt x="0" y="368"/>
                  </a:cubicBezTo>
                  <a:cubicBezTo>
                    <a:pt x="205" y="246"/>
                    <a:pt x="368" y="164"/>
                    <a:pt x="572" y="41"/>
                  </a:cubicBezTo>
                  <a:cubicBezTo>
                    <a:pt x="532" y="41"/>
                    <a:pt x="532" y="41"/>
                    <a:pt x="49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1"/>
            <p:cNvSpPr/>
            <p:nvPr/>
          </p:nvSpPr>
          <p:spPr>
            <a:xfrm>
              <a:off x="7774461" y="1920563"/>
              <a:ext cx="78595" cy="27905"/>
            </a:xfrm>
            <a:custGeom>
              <a:rect b="b" l="l" r="r" t="t"/>
              <a:pathLst>
                <a:path extrusionOk="0" h="859" w="2168">
                  <a:moveTo>
                    <a:pt x="925" y="731"/>
                  </a:moveTo>
                  <a:lnTo>
                    <a:pt x="925" y="731"/>
                  </a:lnTo>
                  <a:cubicBezTo>
                    <a:pt x="927" y="735"/>
                    <a:pt x="932" y="736"/>
                    <a:pt x="941" y="736"/>
                  </a:cubicBezTo>
                  <a:cubicBezTo>
                    <a:pt x="936" y="734"/>
                    <a:pt x="930" y="733"/>
                    <a:pt x="925" y="731"/>
                  </a:cubicBezTo>
                  <a:close/>
                  <a:moveTo>
                    <a:pt x="2167" y="0"/>
                  </a:moveTo>
                  <a:lnTo>
                    <a:pt x="287" y="736"/>
                  </a:lnTo>
                  <a:cubicBezTo>
                    <a:pt x="164" y="777"/>
                    <a:pt x="83" y="818"/>
                    <a:pt x="1" y="859"/>
                  </a:cubicBezTo>
                  <a:lnTo>
                    <a:pt x="42" y="859"/>
                  </a:lnTo>
                  <a:cubicBezTo>
                    <a:pt x="123" y="818"/>
                    <a:pt x="287" y="818"/>
                    <a:pt x="450" y="777"/>
                  </a:cubicBezTo>
                  <a:cubicBezTo>
                    <a:pt x="566" y="748"/>
                    <a:pt x="702" y="719"/>
                    <a:pt x="815" y="719"/>
                  </a:cubicBezTo>
                  <a:cubicBezTo>
                    <a:pt x="855" y="719"/>
                    <a:pt x="892" y="723"/>
                    <a:pt x="925" y="731"/>
                  </a:cubicBezTo>
                  <a:lnTo>
                    <a:pt x="925" y="731"/>
                  </a:lnTo>
                  <a:cubicBezTo>
                    <a:pt x="895" y="689"/>
                    <a:pt x="1408" y="380"/>
                    <a:pt x="21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1"/>
            <p:cNvSpPr/>
            <p:nvPr/>
          </p:nvSpPr>
          <p:spPr>
            <a:xfrm>
              <a:off x="7356618" y="2040077"/>
              <a:ext cx="3009" cy="1364"/>
            </a:xfrm>
            <a:custGeom>
              <a:rect b="b" l="l" r="r" t="t"/>
              <a:pathLst>
                <a:path extrusionOk="0" h="42" w="83">
                  <a:moveTo>
                    <a:pt x="41" y="0"/>
                  </a:moveTo>
                  <a:lnTo>
                    <a:pt x="0" y="41"/>
                  </a:lnTo>
                  <a:cubicBezTo>
                    <a:pt x="0" y="41"/>
                    <a:pt x="41" y="0"/>
                    <a:pt x="8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1"/>
            <p:cNvSpPr/>
            <p:nvPr/>
          </p:nvSpPr>
          <p:spPr>
            <a:xfrm>
              <a:off x="7356618" y="2040077"/>
              <a:ext cx="1523" cy="1364"/>
            </a:xfrm>
            <a:custGeom>
              <a:rect b="b" l="l" r="r" t="t"/>
              <a:pathLst>
                <a:path extrusionOk="0" h="42" w="42">
                  <a:moveTo>
                    <a:pt x="41" y="0"/>
                  </a:moveTo>
                  <a:lnTo>
                    <a:pt x="0" y="41"/>
                  </a:lnTo>
                  <a:lnTo>
                    <a:pt x="41" y="41"/>
                  </a:lnTo>
                  <a:cubicBezTo>
                    <a:pt x="41" y="41"/>
                    <a:pt x="41" y="41"/>
                    <a:pt x="4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1"/>
            <p:cNvSpPr/>
            <p:nvPr/>
          </p:nvSpPr>
          <p:spPr>
            <a:xfrm>
              <a:off x="8075282" y="1854162"/>
              <a:ext cx="84505" cy="42523"/>
            </a:xfrm>
            <a:custGeom>
              <a:rect b="b" l="l" r="r" t="t"/>
              <a:pathLst>
                <a:path extrusionOk="0" h="1309" w="2331">
                  <a:moveTo>
                    <a:pt x="2207" y="1"/>
                  </a:moveTo>
                  <a:cubicBezTo>
                    <a:pt x="1349" y="491"/>
                    <a:pt x="572" y="941"/>
                    <a:pt x="0" y="1309"/>
                  </a:cubicBezTo>
                  <a:cubicBezTo>
                    <a:pt x="695" y="941"/>
                    <a:pt x="1472" y="532"/>
                    <a:pt x="2330" y="83"/>
                  </a:cubicBezTo>
                  <a:cubicBezTo>
                    <a:pt x="2289" y="42"/>
                    <a:pt x="2248" y="42"/>
                    <a:pt x="220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1"/>
            <p:cNvSpPr/>
            <p:nvPr/>
          </p:nvSpPr>
          <p:spPr>
            <a:xfrm>
              <a:off x="7451454" y="1846203"/>
              <a:ext cx="708338" cy="375786"/>
            </a:xfrm>
            <a:custGeom>
              <a:rect b="b" l="l" r="r" t="t"/>
              <a:pathLst>
                <a:path extrusionOk="0" h="11568" w="19539">
                  <a:moveTo>
                    <a:pt x="19538" y="328"/>
                  </a:moveTo>
                  <a:cubicBezTo>
                    <a:pt x="18997" y="598"/>
                    <a:pt x="18493" y="869"/>
                    <a:pt x="18006" y="1132"/>
                  </a:cubicBezTo>
                  <a:lnTo>
                    <a:pt x="18006" y="1132"/>
                  </a:lnTo>
                  <a:cubicBezTo>
                    <a:pt x="18484" y="881"/>
                    <a:pt x="18995" y="612"/>
                    <a:pt x="19538" y="328"/>
                  </a:cubicBezTo>
                  <a:close/>
                  <a:moveTo>
                    <a:pt x="16513" y="1963"/>
                  </a:moveTo>
                  <a:cubicBezTo>
                    <a:pt x="16460" y="1989"/>
                    <a:pt x="16411" y="2016"/>
                    <a:pt x="16365" y="2041"/>
                  </a:cubicBezTo>
                  <a:lnTo>
                    <a:pt x="16365" y="2041"/>
                  </a:lnTo>
                  <a:cubicBezTo>
                    <a:pt x="16414" y="2015"/>
                    <a:pt x="16464" y="1989"/>
                    <a:pt x="16513" y="1963"/>
                  </a:cubicBezTo>
                  <a:close/>
                  <a:moveTo>
                    <a:pt x="16365" y="2041"/>
                  </a:moveTo>
                  <a:cubicBezTo>
                    <a:pt x="16314" y="2068"/>
                    <a:pt x="16264" y="2095"/>
                    <a:pt x="16213" y="2122"/>
                  </a:cubicBezTo>
                  <a:lnTo>
                    <a:pt x="16213" y="2122"/>
                  </a:lnTo>
                  <a:cubicBezTo>
                    <a:pt x="16261" y="2098"/>
                    <a:pt x="16311" y="2071"/>
                    <a:pt x="16365" y="2041"/>
                  </a:cubicBezTo>
                  <a:close/>
                  <a:moveTo>
                    <a:pt x="19088" y="1"/>
                  </a:moveTo>
                  <a:cubicBezTo>
                    <a:pt x="18230" y="450"/>
                    <a:pt x="17494" y="859"/>
                    <a:pt x="16759" y="1268"/>
                  </a:cubicBezTo>
                  <a:cubicBezTo>
                    <a:pt x="15369" y="2003"/>
                    <a:pt x="13857" y="2780"/>
                    <a:pt x="11077" y="4170"/>
                  </a:cubicBezTo>
                  <a:cubicBezTo>
                    <a:pt x="11104" y="4143"/>
                    <a:pt x="11373" y="3960"/>
                    <a:pt x="11309" y="3960"/>
                  </a:cubicBezTo>
                  <a:cubicBezTo>
                    <a:pt x="11275" y="3960"/>
                    <a:pt x="11146" y="4013"/>
                    <a:pt x="10832" y="4170"/>
                  </a:cubicBezTo>
                  <a:cubicBezTo>
                    <a:pt x="10055" y="4619"/>
                    <a:pt x="9320" y="5151"/>
                    <a:pt x="7971" y="5846"/>
                  </a:cubicBezTo>
                  <a:cubicBezTo>
                    <a:pt x="7725" y="6050"/>
                    <a:pt x="7358" y="6295"/>
                    <a:pt x="7031" y="6581"/>
                  </a:cubicBezTo>
                  <a:cubicBezTo>
                    <a:pt x="6622" y="6867"/>
                    <a:pt x="6172" y="7194"/>
                    <a:pt x="5723" y="7521"/>
                  </a:cubicBezTo>
                  <a:cubicBezTo>
                    <a:pt x="4823" y="8175"/>
                    <a:pt x="3883" y="8788"/>
                    <a:pt x="2861" y="9442"/>
                  </a:cubicBezTo>
                  <a:lnTo>
                    <a:pt x="2044" y="9769"/>
                  </a:lnTo>
                  <a:cubicBezTo>
                    <a:pt x="1758" y="10015"/>
                    <a:pt x="1513" y="10260"/>
                    <a:pt x="1349" y="10505"/>
                  </a:cubicBezTo>
                  <a:cubicBezTo>
                    <a:pt x="899" y="10832"/>
                    <a:pt x="450" y="11200"/>
                    <a:pt x="0" y="11568"/>
                  </a:cubicBezTo>
                  <a:cubicBezTo>
                    <a:pt x="1226" y="10873"/>
                    <a:pt x="2453" y="10137"/>
                    <a:pt x="3679" y="9361"/>
                  </a:cubicBezTo>
                  <a:cubicBezTo>
                    <a:pt x="4864" y="8625"/>
                    <a:pt x="6050" y="7889"/>
                    <a:pt x="7194" y="7235"/>
                  </a:cubicBezTo>
                  <a:cubicBezTo>
                    <a:pt x="7603" y="6990"/>
                    <a:pt x="8012" y="6745"/>
                    <a:pt x="8379" y="6540"/>
                  </a:cubicBezTo>
                  <a:cubicBezTo>
                    <a:pt x="8829" y="6254"/>
                    <a:pt x="9279" y="6009"/>
                    <a:pt x="9728" y="5764"/>
                  </a:cubicBezTo>
                  <a:cubicBezTo>
                    <a:pt x="10587" y="5273"/>
                    <a:pt x="11486" y="4783"/>
                    <a:pt x="12426" y="4292"/>
                  </a:cubicBezTo>
                  <a:cubicBezTo>
                    <a:pt x="13791" y="3421"/>
                    <a:pt x="14944" y="2795"/>
                    <a:pt x="16213" y="2122"/>
                  </a:cubicBezTo>
                  <a:lnTo>
                    <a:pt x="16213" y="2122"/>
                  </a:lnTo>
                  <a:cubicBezTo>
                    <a:pt x="16176" y="2140"/>
                    <a:pt x="16140" y="2155"/>
                    <a:pt x="16105" y="2167"/>
                  </a:cubicBezTo>
                  <a:cubicBezTo>
                    <a:pt x="16309" y="2085"/>
                    <a:pt x="16554" y="1922"/>
                    <a:pt x="16840" y="1758"/>
                  </a:cubicBezTo>
                  <a:cubicBezTo>
                    <a:pt x="17225" y="1557"/>
                    <a:pt x="17610" y="1347"/>
                    <a:pt x="18006" y="1132"/>
                  </a:cubicBezTo>
                  <a:lnTo>
                    <a:pt x="18006" y="1132"/>
                  </a:lnTo>
                  <a:cubicBezTo>
                    <a:pt x="17729" y="1278"/>
                    <a:pt x="17463" y="1419"/>
                    <a:pt x="17208" y="1554"/>
                  </a:cubicBezTo>
                  <a:cubicBezTo>
                    <a:pt x="17821" y="1186"/>
                    <a:pt x="18557" y="736"/>
                    <a:pt x="19415" y="246"/>
                  </a:cubicBezTo>
                  <a:cubicBezTo>
                    <a:pt x="19293" y="164"/>
                    <a:pt x="19211" y="82"/>
                    <a:pt x="1908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61"/>
            <p:cNvSpPr/>
            <p:nvPr/>
          </p:nvSpPr>
          <p:spPr>
            <a:xfrm>
              <a:off x="7460335" y="2528694"/>
              <a:ext cx="17800" cy="9323"/>
            </a:xfrm>
            <a:custGeom>
              <a:rect b="b" l="l" r="r" t="t"/>
              <a:pathLst>
                <a:path extrusionOk="0" h="287" w="491">
                  <a:moveTo>
                    <a:pt x="491" y="1"/>
                  </a:moveTo>
                  <a:cubicBezTo>
                    <a:pt x="327" y="42"/>
                    <a:pt x="164" y="123"/>
                    <a:pt x="1" y="205"/>
                  </a:cubicBezTo>
                  <a:cubicBezTo>
                    <a:pt x="1" y="205"/>
                    <a:pt x="41" y="246"/>
                    <a:pt x="41" y="287"/>
                  </a:cubicBezTo>
                  <a:cubicBezTo>
                    <a:pt x="205" y="164"/>
                    <a:pt x="368" y="82"/>
                    <a:pt x="4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0" name="Google Shape;10380;p61"/>
            <p:cNvSpPr/>
            <p:nvPr/>
          </p:nvSpPr>
          <p:spPr>
            <a:xfrm>
              <a:off x="7740384" y="1828953"/>
              <a:ext cx="403092" cy="207157"/>
            </a:xfrm>
            <a:custGeom>
              <a:rect b="b" l="l" r="r" t="t"/>
              <a:pathLst>
                <a:path extrusionOk="0" h="6377" w="11119">
                  <a:moveTo>
                    <a:pt x="9279" y="572"/>
                  </a:moveTo>
                  <a:cubicBezTo>
                    <a:pt x="9252" y="589"/>
                    <a:pt x="9226" y="604"/>
                    <a:pt x="9202" y="619"/>
                  </a:cubicBezTo>
                  <a:lnTo>
                    <a:pt x="9202" y="619"/>
                  </a:lnTo>
                  <a:cubicBezTo>
                    <a:pt x="9228" y="604"/>
                    <a:pt x="9253" y="588"/>
                    <a:pt x="9279" y="572"/>
                  </a:cubicBezTo>
                  <a:close/>
                  <a:moveTo>
                    <a:pt x="10342" y="0"/>
                  </a:moveTo>
                  <a:cubicBezTo>
                    <a:pt x="9770" y="327"/>
                    <a:pt x="9238" y="654"/>
                    <a:pt x="8707" y="981"/>
                  </a:cubicBezTo>
                  <a:cubicBezTo>
                    <a:pt x="8745" y="943"/>
                    <a:pt x="8855" y="833"/>
                    <a:pt x="9202" y="619"/>
                  </a:cubicBezTo>
                  <a:lnTo>
                    <a:pt x="9202" y="619"/>
                  </a:lnTo>
                  <a:cubicBezTo>
                    <a:pt x="8285" y="1176"/>
                    <a:pt x="7330" y="1734"/>
                    <a:pt x="6336" y="2330"/>
                  </a:cubicBezTo>
                  <a:cubicBezTo>
                    <a:pt x="6500" y="2330"/>
                    <a:pt x="6541" y="2412"/>
                    <a:pt x="6050" y="2780"/>
                  </a:cubicBezTo>
                  <a:cubicBezTo>
                    <a:pt x="5682" y="3025"/>
                    <a:pt x="5110" y="3393"/>
                    <a:pt x="4170" y="3883"/>
                  </a:cubicBezTo>
                  <a:cubicBezTo>
                    <a:pt x="4204" y="3849"/>
                    <a:pt x="4188" y="3830"/>
                    <a:pt x="4121" y="3830"/>
                  </a:cubicBezTo>
                  <a:cubicBezTo>
                    <a:pt x="4026" y="3830"/>
                    <a:pt x="3827" y="3869"/>
                    <a:pt x="3516" y="3965"/>
                  </a:cubicBezTo>
                  <a:cubicBezTo>
                    <a:pt x="2657" y="4496"/>
                    <a:pt x="1799" y="4987"/>
                    <a:pt x="941" y="5518"/>
                  </a:cubicBezTo>
                  <a:cubicBezTo>
                    <a:pt x="777" y="5682"/>
                    <a:pt x="532" y="5927"/>
                    <a:pt x="164" y="6254"/>
                  </a:cubicBezTo>
                  <a:cubicBezTo>
                    <a:pt x="131" y="6287"/>
                    <a:pt x="97" y="6321"/>
                    <a:pt x="41" y="6354"/>
                  </a:cubicBezTo>
                  <a:lnTo>
                    <a:pt x="41" y="6354"/>
                  </a:lnTo>
                  <a:cubicBezTo>
                    <a:pt x="1364" y="5631"/>
                    <a:pt x="2093" y="5145"/>
                    <a:pt x="2862" y="4660"/>
                  </a:cubicBezTo>
                  <a:cubicBezTo>
                    <a:pt x="3171" y="4519"/>
                    <a:pt x="3302" y="4470"/>
                    <a:pt x="3338" y="4470"/>
                  </a:cubicBezTo>
                  <a:cubicBezTo>
                    <a:pt x="3407" y="4470"/>
                    <a:pt x="3134" y="4647"/>
                    <a:pt x="3107" y="4701"/>
                  </a:cubicBezTo>
                  <a:cubicBezTo>
                    <a:pt x="5887" y="3311"/>
                    <a:pt x="7399" y="2534"/>
                    <a:pt x="8789" y="1799"/>
                  </a:cubicBezTo>
                  <a:cubicBezTo>
                    <a:pt x="9524" y="1390"/>
                    <a:pt x="10260" y="981"/>
                    <a:pt x="11118" y="532"/>
                  </a:cubicBezTo>
                  <a:cubicBezTo>
                    <a:pt x="10832" y="368"/>
                    <a:pt x="10587" y="164"/>
                    <a:pt x="10342" y="0"/>
                  </a:cubicBezTo>
                  <a:close/>
                  <a:moveTo>
                    <a:pt x="41" y="6354"/>
                  </a:moveTo>
                  <a:cubicBezTo>
                    <a:pt x="28" y="6362"/>
                    <a:pt x="14" y="6369"/>
                    <a:pt x="1" y="6377"/>
                  </a:cubicBezTo>
                  <a:cubicBezTo>
                    <a:pt x="15" y="6369"/>
                    <a:pt x="29" y="6362"/>
                    <a:pt x="41" y="635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1" name="Google Shape;10381;p61"/>
            <p:cNvSpPr/>
            <p:nvPr/>
          </p:nvSpPr>
          <p:spPr>
            <a:xfrm>
              <a:off x="7366986" y="2054663"/>
              <a:ext cx="80046" cy="37228"/>
            </a:xfrm>
            <a:custGeom>
              <a:rect b="b" l="l" r="r" t="t"/>
              <a:pathLst>
                <a:path extrusionOk="0" h="1146" w="2208">
                  <a:moveTo>
                    <a:pt x="2208" y="1"/>
                  </a:moveTo>
                  <a:lnTo>
                    <a:pt x="2208" y="1"/>
                  </a:lnTo>
                  <a:cubicBezTo>
                    <a:pt x="1676" y="205"/>
                    <a:pt x="1104" y="409"/>
                    <a:pt x="573" y="614"/>
                  </a:cubicBezTo>
                  <a:cubicBezTo>
                    <a:pt x="412" y="774"/>
                    <a:pt x="173" y="1053"/>
                    <a:pt x="10" y="1140"/>
                  </a:cubicBezTo>
                  <a:lnTo>
                    <a:pt x="10" y="1140"/>
                  </a:lnTo>
                  <a:lnTo>
                    <a:pt x="2208" y="1"/>
                  </a:lnTo>
                  <a:close/>
                  <a:moveTo>
                    <a:pt x="10" y="1140"/>
                  </a:moveTo>
                  <a:lnTo>
                    <a:pt x="0" y="1145"/>
                  </a:lnTo>
                  <a:cubicBezTo>
                    <a:pt x="4" y="1144"/>
                    <a:pt x="7" y="1142"/>
                    <a:pt x="10" y="114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1"/>
            <p:cNvSpPr/>
            <p:nvPr/>
          </p:nvSpPr>
          <p:spPr>
            <a:xfrm>
              <a:off x="7358104" y="2036082"/>
              <a:ext cx="14827" cy="4028"/>
            </a:xfrm>
            <a:custGeom>
              <a:rect b="b" l="l" r="r" t="t"/>
              <a:pathLst>
                <a:path extrusionOk="0" h="124" w="409">
                  <a:moveTo>
                    <a:pt x="409" y="1"/>
                  </a:moveTo>
                  <a:lnTo>
                    <a:pt x="0" y="123"/>
                  </a:lnTo>
                  <a:lnTo>
                    <a:pt x="41" y="123"/>
                  </a:lnTo>
                  <a:cubicBezTo>
                    <a:pt x="164" y="82"/>
                    <a:pt x="286" y="41"/>
                    <a:pt x="40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1"/>
            <p:cNvSpPr/>
            <p:nvPr/>
          </p:nvSpPr>
          <p:spPr>
            <a:xfrm>
              <a:off x="7349186" y="2034750"/>
              <a:ext cx="41545" cy="15983"/>
            </a:xfrm>
            <a:custGeom>
              <a:rect b="b" l="l" r="r" t="t"/>
              <a:pathLst>
                <a:path extrusionOk="0" h="492" w="1146">
                  <a:moveTo>
                    <a:pt x="1145" y="1"/>
                  </a:moveTo>
                  <a:cubicBezTo>
                    <a:pt x="859" y="82"/>
                    <a:pt x="614" y="164"/>
                    <a:pt x="410" y="205"/>
                  </a:cubicBezTo>
                  <a:cubicBezTo>
                    <a:pt x="287" y="328"/>
                    <a:pt x="124" y="409"/>
                    <a:pt x="1" y="491"/>
                  </a:cubicBezTo>
                  <a:cubicBezTo>
                    <a:pt x="451" y="287"/>
                    <a:pt x="818" y="164"/>
                    <a:pt x="11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61"/>
            <p:cNvSpPr/>
            <p:nvPr/>
          </p:nvSpPr>
          <p:spPr>
            <a:xfrm>
              <a:off x="7353645" y="2067950"/>
              <a:ext cx="40059" cy="17282"/>
            </a:xfrm>
            <a:custGeom>
              <a:rect b="b" l="l" r="r" t="t"/>
              <a:pathLst>
                <a:path extrusionOk="0" h="532" w="1105">
                  <a:moveTo>
                    <a:pt x="1104" y="0"/>
                  </a:moveTo>
                  <a:lnTo>
                    <a:pt x="1104" y="0"/>
                  </a:lnTo>
                  <a:cubicBezTo>
                    <a:pt x="982" y="82"/>
                    <a:pt x="614" y="287"/>
                    <a:pt x="1" y="532"/>
                  </a:cubicBezTo>
                  <a:cubicBezTo>
                    <a:pt x="328" y="450"/>
                    <a:pt x="614" y="327"/>
                    <a:pt x="941" y="205"/>
                  </a:cubicBezTo>
                  <a:cubicBezTo>
                    <a:pt x="1063" y="82"/>
                    <a:pt x="1104" y="1"/>
                    <a:pt x="110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1"/>
            <p:cNvSpPr/>
            <p:nvPr/>
          </p:nvSpPr>
          <p:spPr>
            <a:xfrm>
              <a:off x="7835219" y="1813003"/>
              <a:ext cx="280087" cy="122209"/>
            </a:xfrm>
            <a:custGeom>
              <a:rect b="b" l="l" r="r" t="t"/>
              <a:pathLst>
                <a:path extrusionOk="0" h="3762" w="7726">
                  <a:moveTo>
                    <a:pt x="1866" y="2606"/>
                  </a:moveTo>
                  <a:lnTo>
                    <a:pt x="1866" y="2606"/>
                  </a:lnTo>
                  <a:cubicBezTo>
                    <a:pt x="1857" y="2610"/>
                    <a:pt x="1849" y="2613"/>
                    <a:pt x="1840" y="2617"/>
                  </a:cubicBezTo>
                  <a:cubicBezTo>
                    <a:pt x="1835" y="2621"/>
                    <a:pt x="1830" y="2626"/>
                    <a:pt x="1825" y="2630"/>
                  </a:cubicBezTo>
                  <a:lnTo>
                    <a:pt x="1825" y="2630"/>
                  </a:lnTo>
                  <a:cubicBezTo>
                    <a:pt x="1839" y="2622"/>
                    <a:pt x="1852" y="2614"/>
                    <a:pt x="1866" y="2606"/>
                  </a:cubicBezTo>
                  <a:close/>
                  <a:moveTo>
                    <a:pt x="1825" y="2630"/>
                  </a:moveTo>
                  <a:cubicBezTo>
                    <a:pt x="1762" y="2666"/>
                    <a:pt x="1699" y="2703"/>
                    <a:pt x="1636" y="2739"/>
                  </a:cubicBezTo>
                  <a:cubicBezTo>
                    <a:pt x="1708" y="2703"/>
                    <a:pt x="1781" y="2667"/>
                    <a:pt x="1825" y="2630"/>
                  </a:cubicBezTo>
                  <a:close/>
                  <a:moveTo>
                    <a:pt x="2219" y="2963"/>
                  </a:moveTo>
                  <a:cubicBezTo>
                    <a:pt x="2171" y="2984"/>
                    <a:pt x="2127" y="3005"/>
                    <a:pt x="2085" y="3025"/>
                  </a:cubicBezTo>
                  <a:cubicBezTo>
                    <a:pt x="2126" y="3007"/>
                    <a:pt x="2171" y="2986"/>
                    <a:pt x="2219" y="2963"/>
                  </a:cubicBezTo>
                  <a:close/>
                  <a:moveTo>
                    <a:pt x="2335" y="3146"/>
                  </a:moveTo>
                  <a:lnTo>
                    <a:pt x="2330" y="3148"/>
                  </a:lnTo>
                  <a:cubicBezTo>
                    <a:pt x="2332" y="3147"/>
                    <a:pt x="2333" y="3147"/>
                    <a:pt x="2335" y="3146"/>
                  </a:cubicBezTo>
                  <a:close/>
                  <a:moveTo>
                    <a:pt x="6827" y="1"/>
                  </a:moveTo>
                  <a:cubicBezTo>
                    <a:pt x="5260" y="745"/>
                    <a:pt x="3619" y="1601"/>
                    <a:pt x="1866" y="2606"/>
                  </a:cubicBezTo>
                  <a:lnTo>
                    <a:pt x="1866" y="2606"/>
                  </a:lnTo>
                  <a:cubicBezTo>
                    <a:pt x="2387" y="2404"/>
                    <a:pt x="2867" y="2165"/>
                    <a:pt x="3189" y="2044"/>
                  </a:cubicBezTo>
                  <a:lnTo>
                    <a:pt x="3189" y="2044"/>
                  </a:lnTo>
                  <a:cubicBezTo>
                    <a:pt x="2903" y="2208"/>
                    <a:pt x="2249" y="2576"/>
                    <a:pt x="1595" y="2903"/>
                  </a:cubicBezTo>
                  <a:cubicBezTo>
                    <a:pt x="1025" y="3223"/>
                    <a:pt x="455" y="3544"/>
                    <a:pt x="129" y="3702"/>
                  </a:cubicBezTo>
                  <a:lnTo>
                    <a:pt x="129" y="3702"/>
                  </a:lnTo>
                  <a:cubicBezTo>
                    <a:pt x="1569" y="3039"/>
                    <a:pt x="3334" y="2245"/>
                    <a:pt x="5455" y="1322"/>
                  </a:cubicBezTo>
                  <a:lnTo>
                    <a:pt x="5455" y="1322"/>
                  </a:lnTo>
                  <a:cubicBezTo>
                    <a:pt x="4881" y="1579"/>
                    <a:pt x="4319" y="1853"/>
                    <a:pt x="3802" y="2126"/>
                  </a:cubicBezTo>
                  <a:cubicBezTo>
                    <a:pt x="3185" y="2453"/>
                    <a:pt x="2600" y="2780"/>
                    <a:pt x="2219" y="2963"/>
                  </a:cubicBezTo>
                  <a:lnTo>
                    <a:pt x="2219" y="2963"/>
                  </a:lnTo>
                  <a:cubicBezTo>
                    <a:pt x="2547" y="2820"/>
                    <a:pt x="3016" y="2673"/>
                    <a:pt x="3516" y="2494"/>
                  </a:cubicBezTo>
                  <a:lnTo>
                    <a:pt x="3516" y="2494"/>
                  </a:lnTo>
                  <a:cubicBezTo>
                    <a:pt x="2952" y="2776"/>
                    <a:pt x="2429" y="3097"/>
                    <a:pt x="2335" y="3146"/>
                  </a:cubicBezTo>
                  <a:lnTo>
                    <a:pt x="2335" y="3146"/>
                  </a:lnTo>
                  <a:lnTo>
                    <a:pt x="4252" y="2167"/>
                  </a:lnTo>
                  <a:lnTo>
                    <a:pt x="4252" y="2167"/>
                  </a:lnTo>
                  <a:cubicBezTo>
                    <a:pt x="3598" y="2535"/>
                    <a:pt x="3352" y="2698"/>
                    <a:pt x="3311" y="2780"/>
                  </a:cubicBezTo>
                  <a:cubicBezTo>
                    <a:pt x="3230" y="2821"/>
                    <a:pt x="3352" y="2821"/>
                    <a:pt x="3475" y="2821"/>
                  </a:cubicBezTo>
                  <a:lnTo>
                    <a:pt x="3720" y="2821"/>
                  </a:lnTo>
                  <a:cubicBezTo>
                    <a:pt x="4714" y="2225"/>
                    <a:pt x="5669" y="1667"/>
                    <a:pt x="6586" y="1110"/>
                  </a:cubicBezTo>
                  <a:lnTo>
                    <a:pt x="6586" y="1110"/>
                  </a:lnTo>
                  <a:cubicBezTo>
                    <a:pt x="6239" y="1324"/>
                    <a:pt x="6129" y="1434"/>
                    <a:pt x="6091" y="1472"/>
                  </a:cubicBezTo>
                  <a:cubicBezTo>
                    <a:pt x="6622" y="1145"/>
                    <a:pt x="7154" y="818"/>
                    <a:pt x="7726" y="491"/>
                  </a:cubicBezTo>
                  <a:cubicBezTo>
                    <a:pt x="7440" y="328"/>
                    <a:pt x="7154" y="164"/>
                    <a:pt x="6827" y="1"/>
                  </a:cubicBezTo>
                  <a:close/>
                  <a:moveTo>
                    <a:pt x="129" y="3702"/>
                  </a:moveTo>
                  <a:cubicBezTo>
                    <a:pt x="86" y="3722"/>
                    <a:pt x="43" y="3742"/>
                    <a:pt x="1" y="3761"/>
                  </a:cubicBezTo>
                  <a:cubicBezTo>
                    <a:pt x="37" y="3745"/>
                    <a:pt x="80" y="3725"/>
                    <a:pt x="129" y="370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61"/>
            <p:cNvSpPr/>
            <p:nvPr/>
          </p:nvSpPr>
          <p:spPr>
            <a:xfrm>
              <a:off x="7842869" y="2271115"/>
              <a:ext cx="36833" cy="19783"/>
            </a:xfrm>
            <a:custGeom>
              <a:rect b="b" l="l" r="r" t="t"/>
              <a:pathLst>
                <a:path extrusionOk="0" h="609" w="1016">
                  <a:moveTo>
                    <a:pt x="1016" y="0"/>
                  </a:moveTo>
                  <a:lnTo>
                    <a:pt x="362" y="327"/>
                  </a:lnTo>
                  <a:cubicBezTo>
                    <a:pt x="181" y="468"/>
                    <a:pt x="0" y="608"/>
                    <a:pt x="28" y="608"/>
                  </a:cubicBezTo>
                  <a:cubicBezTo>
                    <a:pt x="57" y="608"/>
                    <a:pt x="309" y="458"/>
                    <a:pt x="101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61"/>
            <p:cNvSpPr/>
            <p:nvPr/>
          </p:nvSpPr>
          <p:spPr>
            <a:xfrm>
              <a:off x="7328450" y="1847535"/>
              <a:ext cx="726101" cy="342587"/>
            </a:xfrm>
            <a:custGeom>
              <a:rect b="b" l="l" r="r" t="t"/>
              <a:pathLst>
                <a:path extrusionOk="0" h="10546" w="20029">
                  <a:moveTo>
                    <a:pt x="20029" y="0"/>
                  </a:moveTo>
                  <a:cubicBezTo>
                    <a:pt x="19608" y="169"/>
                    <a:pt x="19197" y="348"/>
                    <a:pt x="18803" y="533"/>
                  </a:cubicBezTo>
                  <a:lnTo>
                    <a:pt x="18803" y="533"/>
                  </a:lnTo>
                  <a:cubicBezTo>
                    <a:pt x="19199" y="360"/>
                    <a:pt x="19608" y="183"/>
                    <a:pt x="20029" y="0"/>
                  </a:cubicBezTo>
                  <a:close/>
                  <a:moveTo>
                    <a:pt x="13980" y="3475"/>
                  </a:moveTo>
                  <a:cubicBezTo>
                    <a:pt x="13980" y="3475"/>
                    <a:pt x="13980" y="3516"/>
                    <a:pt x="13816" y="3638"/>
                  </a:cubicBezTo>
                  <a:cubicBezTo>
                    <a:pt x="13857" y="3597"/>
                    <a:pt x="13898" y="3516"/>
                    <a:pt x="13980" y="3475"/>
                  </a:cubicBezTo>
                  <a:close/>
                  <a:moveTo>
                    <a:pt x="14363" y="3158"/>
                  </a:moveTo>
                  <a:cubicBezTo>
                    <a:pt x="14419" y="3158"/>
                    <a:pt x="14164" y="3311"/>
                    <a:pt x="13980" y="3475"/>
                  </a:cubicBezTo>
                  <a:cubicBezTo>
                    <a:pt x="13939" y="3475"/>
                    <a:pt x="13857" y="3516"/>
                    <a:pt x="13734" y="3556"/>
                  </a:cubicBezTo>
                  <a:cubicBezTo>
                    <a:pt x="13304" y="3752"/>
                    <a:pt x="12537" y="4172"/>
                    <a:pt x="12400" y="4172"/>
                  </a:cubicBezTo>
                  <a:cubicBezTo>
                    <a:pt x="12394" y="4172"/>
                    <a:pt x="12389" y="4171"/>
                    <a:pt x="12386" y="4170"/>
                  </a:cubicBezTo>
                  <a:cubicBezTo>
                    <a:pt x="12869" y="3928"/>
                    <a:pt x="13017" y="3865"/>
                    <a:pt x="12979" y="3865"/>
                  </a:cubicBezTo>
                  <a:cubicBezTo>
                    <a:pt x="12966" y="3865"/>
                    <a:pt x="12929" y="3873"/>
                    <a:pt x="12876" y="3883"/>
                  </a:cubicBezTo>
                  <a:cubicBezTo>
                    <a:pt x="12753" y="3924"/>
                    <a:pt x="12508" y="4006"/>
                    <a:pt x="12426" y="4047"/>
                  </a:cubicBezTo>
                  <a:cubicBezTo>
                    <a:pt x="12345" y="4047"/>
                    <a:pt x="12386" y="4006"/>
                    <a:pt x="12876" y="3761"/>
                  </a:cubicBezTo>
                  <a:cubicBezTo>
                    <a:pt x="13939" y="3311"/>
                    <a:pt x="14307" y="3158"/>
                    <a:pt x="14363" y="3158"/>
                  </a:cubicBezTo>
                  <a:close/>
                  <a:moveTo>
                    <a:pt x="10260" y="5232"/>
                  </a:moveTo>
                  <a:cubicBezTo>
                    <a:pt x="10219" y="5273"/>
                    <a:pt x="10137" y="5314"/>
                    <a:pt x="10015" y="5355"/>
                  </a:cubicBezTo>
                  <a:lnTo>
                    <a:pt x="10260" y="5232"/>
                  </a:lnTo>
                  <a:close/>
                  <a:moveTo>
                    <a:pt x="18803" y="533"/>
                  </a:moveTo>
                  <a:cubicBezTo>
                    <a:pt x="16984" y="1326"/>
                    <a:pt x="15428" y="2017"/>
                    <a:pt x="14173" y="2607"/>
                  </a:cubicBezTo>
                  <a:lnTo>
                    <a:pt x="14173" y="2607"/>
                  </a:lnTo>
                  <a:cubicBezTo>
                    <a:pt x="14507" y="2440"/>
                    <a:pt x="15040" y="2140"/>
                    <a:pt x="15574" y="1840"/>
                  </a:cubicBezTo>
                  <a:cubicBezTo>
                    <a:pt x="16228" y="1513"/>
                    <a:pt x="16841" y="1145"/>
                    <a:pt x="17168" y="981"/>
                  </a:cubicBezTo>
                  <a:lnTo>
                    <a:pt x="17168" y="981"/>
                  </a:lnTo>
                  <a:cubicBezTo>
                    <a:pt x="16841" y="1104"/>
                    <a:pt x="16309" y="1349"/>
                    <a:pt x="15819" y="1554"/>
                  </a:cubicBezTo>
                  <a:lnTo>
                    <a:pt x="15615" y="1676"/>
                  </a:lnTo>
                  <a:cubicBezTo>
                    <a:pt x="15369" y="1799"/>
                    <a:pt x="15165" y="1922"/>
                    <a:pt x="14920" y="2044"/>
                  </a:cubicBezTo>
                  <a:lnTo>
                    <a:pt x="14470" y="2248"/>
                  </a:lnTo>
                  <a:cubicBezTo>
                    <a:pt x="13711" y="2628"/>
                    <a:pt x="13198" y="2937"/>
                    <a:pt x="13228" y="2979"/>
                  </a:cubicBezTo>
                  <a:lnTo>
                    <a:pt x="13228" y="2979"/>
                  </a:lnTo>
                  <a:cubicBezTo>
                    <a:pt x="13195" y="2971"/>
                    <a:pt x="13158" y="2967"/>
                    <a:pt x="13118" y="2967"/>
                  </a:cubicBezTo>
                  <a:cubicBezTo>
                    <a:pt x="13005" y="2967"/>
                    <a:pt x="12869" y="2996"/>
                    <a:pt x="12753" y="3025"/>
                  </a:cubicBezTo>
                  <a:cubicBezTo>
                    <a:pt x="12590" y="3066"/>
                    <a:pt x="12426" y="3107"/>
                    <a:pt x="12304" y="3107"/>
                  </a:cubicBezTo>
                  <a:cubicBezTo>
                    <a:pt x="11768" y="3408"/>
                    <a:pt x="11652" y="3503"/>
                    <a:pt x="11730" y="3503"/>
                  </a:cubicBezTo>
                  <a:cubicBezTo>
                    <a:pt x="11867" y="3503"/>
                    <a:pt x="12594" y="3214"/>
                    <a:pt x="12733" y="3214"/>
                  </a:cubicBezTo>
                  <a:cubicBezTo>
                    <a:pt x="12861" y="3214"/>
                    <a:pt x="12484" y="3462"/>
                    <a:pt x="10669" y="4415"/>
                  </a:cubicBezTo>
                  <a:cubicBezTo>
                    <a:pt x="9081" y="5227"/>
                    <a:pt x="8616" y="5409"/>
                    <a:pt x="8480" y="5409"/>
                  </a:cubicBezTo>
                  <a:cubicBezTo>
                    <a:pt x="8368" y="5409"/>
                    <a:pt x="8477" y="5287"/>
                    <a:pt x="8370" y="5287"/>
                  </a:cubicBezTo>
                  <a:cubicBezTo>
                    <a:pt x="8311" y="5287"/>
                    <a:pt x="8188" y="5324"/>
                    <a:pt x="7930" y="5437"/>
                  </a:cubicBezTo>
                  <a:cubicBezTo>
                    <a:pt x="6254" y="6336"/>
                    <a:pt x="3352" y="7889"/>
                    <a:pt x="1" y="9034"/>
                  </a:cubicBezTo>
                  <a:cubicBezTo>
                    <a:pt x="1" y="9320"/>
                    <a:pt x="42" y="9606"/>
                    <a:pt x="42" y="9892"/>
                  </a:cubicBezTo>
                  <a:lnTo>
                    <a:pt x="82" y="10546"/>
                  </a:lnTo>
                  <a:cubicBezTo>
                    <a:pt x="873" y="10217"/>
                    <a:pt x="1477" y="10020"/>
                    <a:pt x="1704" y="10020"/>
                  </a:cubicBezTo>
                  <a:cubicBezTo>
                    <a:pt x="1759" y="10020"/>
                    <a:pt x="1791" y="10032"/>
                    <a:pt x="1799" y="10055"/>
                  </a:cubicBezTo>
                  <a:cubicBezTo>
                    <a:pt x="2290" y="9892"/>
                    <a:pt x="2739" y="9688"/>
                    <a:pt x="3230" y="9483"/>
                  </a:cubicBezTo>
                  <a:cubicBezTo>
                    <a:pt x="4211" y="8829"/>
                    <a:pt x="5110" y="8257"/>
                    <a:pt x="4946" y="8216"/>
                  </a:cubicBezTo>
                  <a:lnTo>
                    <a:pt x="8012" y="6499"/>
                  </a:lnTo>
                  <a:lnTo>
                    <a:pt x="9565" y="5600"/>
                  </a:lnTo>
                  <a:lnTo>
                    <a:pt x="9933" y="5396"/>
                  </a:lnTo>
                  <a:lnTo>
                    <a:pt x="10015" y="5355"/>
                  </a:lnTo>
                  <a:lnTo>
                    <a:pt x="10015" y="5355"/>
                  </a:lnTo>
                  <a:lnTo>
                    <a:pt x="9974" y="5437"/>
                  </a:lnTo>
                  <a:lnTo>
                    <a:pt x="9933" y="5437"/>
                  </a:lnTo>
                  <a:lnTo>
                    <a:pt x="9810" y="5518"/>
                  </a:lnTo>
                  <a:cubicBezTo>
                    <a:pt x="9688" y="5600"/>
                    <a:pt x="9524" y="5723"/>
                    <a:pt x="9361" y="5805"/>
                  </a:cubicBezTo>
                  <a:cubicBezTo>
                    <a:pt x="8964" y="6049"/>
                    <a:pt x="8681" y="6247"/>
                    <a:pt x="8768" y="6247"/>
                  </a:cubicBezTo>
                  <a:cubicBezTo>
                    <a:pt x="8797" y="6247"/>
                    <a:pt x="8869" y="6224"/>
                    <a:pt x="8993" y="6172"/>
                  </a:cubicBezTo>
                  <a:cubicBezTo>
                    <a:pt x="9320" y="5968"/>
                    <a:pt x="9565" y="5845"/>
                    <a:pt x="9810" y="5723"/>
                  </a:cubicBezTo>
                  <a:cubicBezTo>
                    <a:pt x="9933" y="5641"/>
                    <a:pt x="10056" y="5559"/>
                    <a:pt x="10137" y="5518"/>
                  </a:cubicBezTo>
                  <a:cubicBezTo>
                    <a:pt x="10260" y="5437"/>
                    <a:pt x="10342" y="5437"/>
                    <a:pt x="10383" y="5396"/>
                  </a:cubicBezTo>
                  <a:cubicBezTo>
                    <a:pt x="10505" y="5355"/>
                    <a:pt x="10587" y="5355"/>
                    <a:pt x="11118" y="5110"/>
                  </a:cubicBezTo>
                  <a:lnTo>
                    <a:pt x="11118" y="5110"/>
                  </a:lnTo>
                  <a:cubicBezTo>
                    <a:pt x="10996" y="5232"/>
                    <a:pt x="10832" y="5355"/>
                    <a:pt x="10628" y="5518"/>
                  </a:cubicBezTo>
                  <a:cubicBezTo>
                    <a:pt x="10505" y="5600"/>
                    <a:pt x="10383" y="5723"/>
                    <a:pt x="10301" y="5805"/>
                  </a:cubicBezTo>
                  <a:lnTo>
                    <a:pt x="10178" y="5886"/>
                  </a:lnTo>
                  <a:lnTo>
                    <a:pt x="10015" y="6009"/>
                  </a:lnTo>
                  <a:cubicBezTo>
                    <a:pt x="9892" y="6091"/>
                    <a:pt x="9770" y="6172"/>
                    <a:pt x="9688" y="6254"/>
                  </a:cubicBezTo>
                  <a:cubicBezTo>
                    <a:pt x="9156" y="6622"/>
                    <a:pt x="8625" y="6990"/>
                    <a:pt x="8094" y="7358"/>
                  </a:cubicBezTo>
                  <a:cubicBezTo>
                    <a:pt x="8625" y="7153"/>
                    <a:pt x="9075" y="6949"/>
                    <a:pt x="9483" y="6745"/>
                  </a:cubicBezTo>
                  <a:cubicBezTo>
                    <a:pt x="9974" y="6418"/>
                    <a:pt x="10505" y="6050"/>
                    <a:pt x="11037" y="5723"/>
                  </a:cubicBezTo>
                  <a:cubicBezTo>
                    <a:pt x="11445" y="5478"/>
                    <a:pt x="11895" y="5191"/>
                    <a:pt x="12304" y="4946"/>
                  </a:cubicBezTo>
                  <a:cubicBezTo>
                    <a:pt x="12672" y="4537"/>
                    <a:pt x="12590" y="4415"/>
                    <a:pt x="12508" y="4374"/>
                  </a:cubicBezTo>
                  <a:cubicBezTo>
                    <a:pt x="13203" y="4006"/>
                    <a:pt x="14061" y="3679"/>
                    <a:pt x="14674" y="3475"/>
                  </a:cubicBezTo>
                  <a:cubicBezTo>
                    <a:pt x="14756" y="3434"/>
                    <a:pt x="14838" y="3393"/>
                    <a:pt x="14879" y="3393"/>
                  </a:cubicBezTo>
                  <a:cubicBezTo>
                    <a:pt x="15819" y="2821"/>
                    <a:pt x="16759" y="2289"/>
                    <a:pt x="17658" y="1758"/>
                  </a:cubicBezTo>
                  <a:lnTo>
                    <a:pt x="17454" y="1758"/>
                  </a:lnTo>
                  <a:cubicBezTo>
                    <a:pt x="17331" y="1758"/>
                    <a:pt x="17209" y="1758"/>
                    <a:pt x="17290" y="1717"/>
                  </a:cubicBezTo>
                  <a:cubicBezTo>
                    <a:pt x="17331" y="1635"/>
                    <a:pt x="17577" y="1472"/>
                    <a:pt x="18231" y="1104"/>
                  </a:cubicBezTo>
                  <a:lnTo>
                    <a:pt x="18231" y="1104"/>
                  </a:lnTo>
                  <a:lnTo>
                    <a:pt x="16314" y="2083"/>
                  </a:lnTo>
                  <a:lnTo>
                    <a:pt x="16314" y="2083"/>
                  </a:lnTo>
                  <a:cubicBezTo>
                    <a:pt x="16408" y="2034"/>
                    <a:pt x="16931" y="1713"/>
                    <a:pt x="17495" y="1431"/>
                  </a:cubicBezTo>
                  <a:lnTo>
                    <a:pt x="17495" y="1431"/>
                  </a:lnTo>
                  <a:cubicBezTo>
                    <a:pt x="16995" y="1610"/>
                    <a:pt x="16526" y="1757"/>
                    <a:pt x="16197" y="1900"/>
                  </a:cubicBezTo>
                  <a:lnTo>
                    <a:pt x="16197" y="1900"/>
                  </a:lnTo>
                  <a:cubicBezTo>
                    <a:pt x="16578" y="1717"/>
                    <a:pt x="17159" y="1390"/>
                    <a:pt x="17740" y="1063"/>
                  </a:cubicBezTo>
                  <a:cubicBezTo>
                    <a:pt x="18077" y="885"/>
                    <a:pt x="18433" y="707"/>
                    <a:pt x="18803" y="533"/>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1"/>
            <p:cNvSpPr/>
            <p:nvPr/>
          </p:nvSpPr>
          <p:spPr>
            <a:xfrm>
              <a:off x="7442572" y="2162223"/>
              <a:ext cx="681656" cy="354541"/>
            </a:xfrm>
            <a:custGeom>
              <a:rect b="b" l="l" r="r" t="t"/>
              <a:pathLst>
                <a:path extrusionOk="0" h="10914" w="18803">
                  <a:moveTo>
                    <a:pt x="15904" y="2013"/>
                  </a:moveTo>
                  <a:cubicBezTo>
                    <a:pt x="15917" y="2013"/>
                    <a:pt x="15463" y="2269"/>
                    <a:pt x="14837" y="2616"/>
                  </a:cubicBezTo>
                  <a:cubicBezTo>
                    <a:pt x="14878" y="2576"/>
                    <a:pt x="14878" y="2576"/>
                    <a:pt x="14919" y="2535"/>
                  </a:cubicBezTo>
                  <a:cubicBezTo>
                    <a:pt x="15610" y="2163"/>
                    <a:pt x="15894" y="2013"/>
                    <a:pt x="15904" y="2013"/>
                  </a:cubicBezTo>
                  <a:close/>
                  <a:moveTo>
                    <a:pt x="12058" y="3352"/>
                  </a:moveTo>
                  <a:lnTo>
                    <a:pt x="12058" y="3352"/>
                  </a:lnTo>
                  <a:cubicBezTo>
                    <a:pt x="11351" y="3810"/>
                    <a:pt x="11099" y="3960"/>
                    <a:pt x="11070" y="3960"/>
                  </a:cubicBezTo>
                  <a:cubicBezTo>
                    <a:pt x="11042" y="3960"/>
                    <a:pt x="11223" y="3820"/>
                    <a:pt x="11404" y="3679"/>
                  </a:cubicBezTo>
                  <a:lnTo>
                    <a:pt x="12058" y="3352"/>
                  </a:lnTo>
                  <a:close/>
                  <a:moveTo>
                    <a:pt x="13161" y="3516"/>
                  </a:moveTo>
                  <a:lnTo>
                    <a:pt x="13161" y="3516"/>
                  </a:lnTo>
                  <a:cubicBezTo>
                    <a:pt x="12303" y="4006"/>
                    <a:pt x="11567" y="4456"/>
                    <a:pt x="11363" y="4619"/>
                  </a:cubicBezTo>
                  <a:cubicBezTo>
                    <a:pt x="11311" y="4645"/>
                    <a:pt x="11272" y="4659"/>
                    <a:pt x="11252" y="4659"/>
                  </a:cubicBezTo>
                  <a:cubicBezTo>
                    <a:pt x="11210" y="4659"/>
                    <a:pt x="11262" y="4595"/>
                    <a:pt x="11486" y="4456"/>
                  </a:cubicBezTo>
                  <a:cubicBezTo>
                    <a:pt x="12426" y="3843"/>
                    <a:pt x="12875" y="3638"/>
                    <a:pt x="13161" y="3516"/>
                  </a:cubicBezTo>
                  <a:close/>
                  <a:moveTo>
                    <a:pt x="18802" y="1"/>
                  </a:moveTo>
                  <a:lnTo>
                    <a:pt x="18802" y="1"/>
                  </a:lnTo>
                  <a:cubicBezTo>
                    <a:pt x="17903" y="614"/>
                    <a:pt x="16758" y="1268"/>
                    <a:pt x="14837" y="2289"/>
                  </a:cubicBezTo>
                  <a:cubicBezTo>
                    <a:pt x="14169" y="2617"/>
                    <a:pt x="13862" y="2731"/>
                    <a:pt x="13749" y="2731"/>
                  </a:cubicBezTo>
                  <a:cubicBezTo>
                    <a:pt x="13511" y="2731"/>
                    <a:pt x="14144" y="2222"/>
                    <a:pt x="14061" y="2167"/>
                  </a:cubicBezTo>
                  <a:lnTo>
                    <a:pt x="14061" y="2167"/>
                  </a:lnTo>
                  <a:cubicBezTo>
                    <a:pt x="13856" y="2289"/>
                    <a:pt x="13652" y="2412"/>
                    <a:pt x="13407" y="2576"/>
                  </a:cubicBezTo>
                  <a:cubicBezTo>
                    <a:pt x="11649" y="3638"/>
                    <a:pt x="12426" y="2984"/>
                    <a:pt x="11731" y="3393"/>
                  </a:cubicBezTo>
                  <a:cubicBezTo>
                    <a:pt x="11731" y="3393"/>
                    <a:pt x="11690" y="3434"/>
                    <a:pt x="11526" y="3516"/>
                  </a:cubicBezTo>
                  <a:cubicBezTo>
                    <a:pt x="11363" y="3597"/>
                    <a:pt x="11077" y="3761"/>
                    <a:pt x="10668" y="4006"/>
                  </a:cubicBezTo>
                  <a:cubicBezTo>
                    <a:pt x="9319" y="4783"/>
                    <a:pt x="7930" y="5559"/>
                    <a:pt x="6581" y="6336"/>
                  </a:cubicBezTo>
                  <a:lnTo>
                    <a:pt x="8338" y="5600"/>
                  </a:lnTo>
                  <a:lnTo>
                    <a:pt x="8338" y="5600"/>
                  </a:lnTo>
                  <a:cubicBezTo>
                    <a:pt x="6999" y="6422"/>
                    <a:pt x="5478" y="7221"/>
                    <a:pt x="5633" y="7221"/>
                  </a:cubicBezTo>
                  <a:cubicBezTo>
                    <a:pt x="5686" y="7221"/>
                    <a:pt x="5936" y="7127"/>
                    <a:pt x="6458" y="6908"/>
                  </a:cubicBezTo>
                  <a:lnTo>
                    <a:pt x="6458" y="6908"/>
                  </a:lnTo>
                  <a:cubicBezTo>
                    <a:pt x="6008" y="7113"/>
                    <a:pt x="5273" y="7440"/>
                    <a:pt x="4374" y="7889"/>
                  </a:cubicBezTo>
                  <a:cubicBezTo>
                    <a:pt x="4089" y="8102"/>
                    <a:pt x="3874" y="8261"/>
                    <a:pt x="3910" y="8261"/>
                  </a:cubicBezTo>
                  <a:cubicBezTo>
                    <a:pt x="3936" y="8261"/>
                    <a:pt x="4094" y="8177"/>
                    <a:pt x="4455" y="7971"/>
                  </a:cubicBezTo>
                  <a:lnTo>
                    <a:pt x="4455" y="7971"/>
                  </a:lnTo>
                  <a:cubicBezTo>
                    <a:pt x="3474" y="8625"/>
                    <a:pt x="2452" y="9320"/>
                    <a:pt x="1308" y="10015"/>
                  </a:cubicBezTo>
                  <a:lnTo>
                    <a:pt x="1022" y="10219"/>
                  </a:lnTo>
                  <a:lnTo>
                    <a:pt x="777" y="10342"/>
                  </a:lnTo>
                  <a:cubicBezTo>
                    <a:pt x="531" y="10505"/>
                    <a:pt x="286" y="10669"/>
                    <a:pt x="0" y="10832"/>
                  </a:cubicBezTo>
                  <a:cubicBezTo>
                    <a:pt x="41" y="10873"/>
                    <a:pt x="41" y="10914"/>
                    <a:pt x="82" y="10914"/>
                  </a:cubicBezTo>
                  <a:cubicBezTo>
                    <a:pt x="736" y="10628"/>
                    <a:pt x="1144" y="10464"/>
                    <a:pt x="1349" y="10342"/>
                  </a:cubicBezTo>
                  <a:cubicBezTo>
                    <a:pt x="1471" y="10301"/>
                    <a:pt x="1553" y="10219"/>
                    <a:pt x="1717" y="10096"/>
                  </a:cubicBezTo>
                  <a:lnTo>
                    <a:pt x="1717" y="10096"/>
                  </a:lnTo>
                  <a:cubicBezTo>
                    <a:pt x="1635" y="10137"/>
                    <a:pt x="1553" y="10137"/>
                    <a:pt x="1512" y="10137"/>
                  </a:cubicBezTo>
                  <a:lnTo>
                    <a:pt x="1758" y="10056"/>
                  </a:lnTo>
                  <a:cubicBezTo>
                    <a:pt x="1798" y="10015"/>
                    <a:pt x="1880" y="9974"/>
                    <a:pt x="2044" y="9851"/>
                  </a:cubicBezTo>
                  <a:cubicBezTo>
                    <a:pt x="3556" y="8870"/>
                    <a:pt x="6172" y="7358"/>
                    <a:pt x="7153" y="6704"/>
                  </a:cubicBezTo>
                  <a:cubicBezTo>
                    <a:pt x="7500" y="6504"/>
                    <a:pt x="7633" y="6434"/>
                    <a:pt x="7653" y="6434"/>
                  </a:cubicBezTo>
                  <a:cubicBezTo>
                    <a:pt x="7700" y="6434"/>
                    <a:pt x="7125" y="6818"/>
                    <a:pt x="7212" y="6818"/>
                  </a:cubicBezTo>
                  <a:cubicBezTo>
                    <a:pt x="7232" y="6818"/>
                    <a:pt x="7289" y="6797"/>
                    <a:pt x="7398" y="6745"/>
                  </a:cubicBezTo>
                  <a:lnTo>
                    <a:pt x="9156" y="5559"/>
                  </a:lnTo>
                  <a:cubicBezTo>
                    <a:pt x="9159" y="5560"/>
                    <a:pt x="9162" y="5560"/>
                    <a:pt x="9166" y="5560"/>
                  </a:cubicBezTo>
                  <a:cubicBezTo>
                    <a:pt x="9396" y="5560"/>
                    <a:pt x="10928" y="4775"/>
                    <a:pt x="11069" y="4775"/>
                  </a:cubicBezTo>
                  <a:cubicBezTo>
                    <a:pt x="11142" y="4775"/>
                    <a:pt x="10837" y="4989"/>
                    <a:pt x="9769" y="5641"/>
                  </a:cubicBezTo>
                  <a:lnTo>
                    <a:pt x="12671" y="3965"/>
                  </a:lnTo>
                  <a:cubicBezTo>
                    <a:pt x="13938" y="3311"/>
                    <a:pt x="15573" y="2412"/>
                    <a:pt x="16881" y="1635"/>
                  </a:cubicBezTo>
                  <a:cubicBezTo>
                    <a:pt x="17535" y="1145"/>
                    <a:pt x="18148" y="614"/>
                    <a:pt x="1880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1"/>
            <p:cNvSpPr/>
            <p:nvPr/>
          </p:nvSpPr>
          <p:spPr>
            <a:xfrm>
              <a:off x="7328450" y="2105114"/>
              <a:ext cx="94873" cy="34564"/>
            </a:xfrm>
            <a:custGeom>
              <a:rect b="b" l="l" r="r" t="t"/>
              <a:pathLst>
                <a:path extrusionOk="0" h="1064" w="2617">
                  <a:moveTo>
                    <a:pt x="2617" y="1"/>
                  </a:moveTo>
                  <a:lnTo>
                    <a:pt x="1" y="900"/>
                  </a:lnTo>
                  <a:cubicBezTo>
                    <a:pt x="1" y="941"/>
                    <a:pt x="1" y="982"/>
                    <a:pt x="1" y="1064"/>
                  </a:cubicBezTo>
                  <a:cubicBezTo>
                    <a:pt x="900" y="655"/>
                    <a:pt x="1717" y="369"/>
                    <a:pt x="261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61"/>
            <p:cNvSpPr/>
            <p:nvPr/>
          </p:nvSpPr>
          <p:spPr>
            <a:xfrm>
              <a:off x="7848923" y="2276411"/>
              <a:ext cx="70801" cy="36578"/>
            </a:xfrm>
            <a:custGeom>
              <a:rect b="b" l="l" r="r" t="t"/>
              <a:pathLst>
                <a:path extrusionOk="0" h="1126" w="1953">
                  <a:moveTo>
                    <a:pt x="1952" y="1"/>
                  </a:moveTo>
                  <a:lnTo>
                    <a:pt x="1952" y="1"/>
                  </a:lnTo>
                  <a:cubicBezTo>
                    <a:pt x="1666" y="123"/>
                    <a:pt x="1217" y="328"/>
                    <a:pt x="277" y="941"/>
                  </a:cubicBezTo>
                  <a:cubicBezTo>
                    <a:pt x="51" y="1082"/>
                    <a:pt x="0" y="1126"/>
                    <a:pt x="45" y="1126"/>
                  </a:cubicBezTo>
                  <a:cubicBezTo>
                    <a:pt x="65" y="1126"/>
                    <a:pt x="103" y="1117"/>
                    <a:pt x="154" y="1104"/>
                  </a:cubicBezTo>
                  <a:cubicBezTo>
                    <a:pt x="358" y="941"/>
                    <a:pt x="1094" y="491"/>
                    <a:pt x="195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61"/>
            <p:cNvSpPr/>
            <p:nvPr/>
          </p:nvSpPr>
          <p:spPr>
            <a:xfrm>
              <a:off x="7332909" y="2087864"/>
              <a:ext cx="290455" cy="187244"/>
            </a:xfrm>
            <a:custGeom>
              <a:rect b="b" l="l" r="r" t="t"/>
              <a:pathLst>
                <a:path extrusionOk="0" h="5764" w="8012">
                  <a:moveTo>
                    <a:pt x="8012" y="1"/>
                  </a:moveTo>
                  <a:cubicBezTo>
                    <a:pt x="7889" y="41"/>
                    <a:pt x="7766" y="82"/>
                    <a:pt x="7685" y="123"/>
                  </a:cubicBezTo>
                  <a:lnTo>
                    <a:pt x="7807" y="1"/>
                  </a:lnTo>
                  <a:lnTo>
                    <a:pt x="7807" y="1"/>
                  </a:lnTo>
                  <a:cubicBezTo>
                    <a:pt x="7153" y="328"/>
                    <a:pt x="6458" y="614"/>
                    <a:pt x="5804" y="900"/>
                  </a:cubicBezTo>
                  <a:cubicBezTo>
                    <a:pt x="5559" y="1063"/>
                    <a:pt x="5273" y="1268"/>
                    <a:pt x="4987" y="1472"/>
                  </a:cubicBezTo>
                  <a:cubicBezTo>
                    <a:pt x="3679" y="2371"/>
                    <a:pt x="1921" y="3475"/>
                    <a:pt x="0" y="4619"/>
                  </a:cubicBezTo>
                  <a:cubicBezTo>
                    <a:pt x="41" y="4987"/>
                    <a:pt x="41" y="5396"/>
                    <a:pt x="82" y="5764"/>
                  </a:cubicBezTo>
                  <a:cubicBezTo>
                    <a:pt x="246" y="5682"/>
                    <a:pt x="409" y="5600"/>
                    <a:pt x="573" y="5559"/>
                  </a:cubicBezTo>
                  <a:cubicBezTo>
                    <a:pt x="900" y="5355"/>
                    <a:pt x="1267" y="5151"/>
                    <a:pt x="1594" y="4946"/>
                  </a:cubicBezTo>
                  <a:lnTo>
                    <a:pt x="1594" y="4946"/>
                  </a:lnTo>
                  <a:cubicBezTo>
                    <a:pt x="1513" y="5069"/>
                    <a:pt x="1227" y="5232"/>
                    <a:pt x="859" y="5437"/>
                  </a:cubicBezTo>
                  <a:cubicBezTo>
                    <a:pt x="940" y="5396"/>
                    <a:pt x="1063" y="5355"/>
                    <a:pt x="1186" y="5314"/>
                  </a:cubicBezTo>
                  <a:cubicBezTo>
                    <a:pt x="1554" y="5110"/>
                    <a:pt x="1962" y="4865"/>
                    <a:pt x="2371" y="4619"/>
                  </a:cubicBezTo>
                  <a:cubicBezTo>
                    <a:pt x="2412" y="4619"/>
                    <a:pt x="2453" y="4578"/>
                    <a:pt x="2453" y="4578"/>
                  </a:cubicBezTo>
                  <a:cubicBezTo>
                    <a:pt x="2739" y="4456"/>
                    <a:pt x="3025" y="4292"/>
                    <a:pt x="3270" y="4129"/>
                  </a:cubicBezTo>
                  <a:cubicBezTo>
                    <a:pt x="3720" y="3761"/>
                    <a:pt x="4169" y="3393"/>
                    <a:pt x="4619" y="3066"/>
                  </a:cubicBezTo>
                  <a:cubicBezTo>
                    <a:pt x="4783" y="2821"/>
                    <a:pt x="5028" y="2576"/>
                    <a:pt x="5314" y="2330"/>
                  </a:cubicBezTo>
                  <a:lnTo>
                    <a:pt x="5273" y="2330"/>
                  </a:lnTo>
                  <a:lnTo>
                    <a:pt x="2167" y="4292"/>
                  </a:lnTo>
                  <a:cubicBezTo>
                    <a:pt x="3066" y="3557"/>
                    <a:pt x="4823" y="2290"/>
                    <a:pt x="6704" y="900"/>
                  </a:cubicBezTo>
                  <a:cubicBezTo>
                    <a:pt x="7153" y="614"/>
                    <a:pt x="7562" y="287"/>
                    <a:pt x="801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2" name="Google Shape;10392;p61"/>
            <p:cNvSpPr/>
            <p:nvPr/>
          </p:nvSpPr>
          <p:spPr>
            <a:xfrm>
              <a:off x="7335882" y="2264456"/>
              <a:ext cx="28168" cy="14651"/>
            </a:xfrm>
            <a:custGeom>
              <a:rect b="b" l="l" r="r" t="t"/>
              <a:pathLst>
                <a:path extrusionOk="0" h="451" w="777">
                  <a:moveTo>
                    <a:pt x="777" y="1"/>
                  </a:moveTo>
                  <a:lnTo>
                    <a:pt x="777" y="1"/>
                  </a:lnTo>
                  <a:cubicBezTo>
                    <a:pt x="695" y="42"/>
                    <a:pt x="572" y="83"/>
                    <a:pt x="491" y="123"/>
                  </a:cubicBezTo>
                  <a:lnTo>
                    <a:pt x="0" y="410"/>
                  </a:lnTo>
                  <a:lnTo>
                    <a:pt x="0" y="450"/>
                  </a:lnTo>
                  <a:cubicBezTo>
                    <a:pt x="245" y="287"/>
                    <a:pt x="531" y="164"/>
                    <a:pt x="77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1"/>
            <p:cNvSpPr/>
            <p:nvPr/>
          </p:nvSpPr>
          <p:spPr>
            <a:xfrm>
              <a:off x="7335882" y="2260493"/>
              <a:ext cx="40023" cy="18614"/>
            </a:xfrm>
            <a:custGeom>
              <a:rect b="b" l="l" r="r" t="t"/>
              <a:pathLst>
                <a:path extrusionOk="0" h="573" w="1104">
                  <a:moveTo>
                    <a:pt x="1104" y="0"/>
                  </a:moveTo>
                  <a:cubicBezTo>
                    <a:pt x="981" y="41"/>
                    <a:pt x="858" y="82"/>
                    <a:pt x="777" y="123"/>
                  </a:cubicBezTo>
                  <a:cubicBezTo>
                    <a:pt x="531" y="286"/>
                    <a:pt x="245" y="450"/>
                    <a:pt x="0" y="572"/>
                  </a:cubicBezTo>
                  <a:cubicBezTo>
                    <a:pt x="368" y="409"/>
                    <a:pt x="736" y="205"/>
                    <a:pt x="110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1"/>
            <p:cNvSpPr/>
            <p:nvPr/>
          </p:nvSpPr>
          <p:spPr>
            <a:xfrm>
              <a:off x="7335882" y="2304900"/>
              <a:ext cx="10368" cy="8738"/>
            </a:xfrm>
            <a:custGeom>
              <a:rect b="b" l="l" r="r" t="t"/>
              <a:pathLst>
                <a:path extrusionOk="0" h="269" w="286">
                  <a:moveTo>
                    <a:pt x="259" y="1"/>
                  </a:moveTo>
                  <a:cubicBezTo>
                    <a:pt x="224" y="1"/>
                    <a:pt x="138" y="54"/>
                    <a:pt x="0" y="146"/>
                  </a:cubicBezTo>
                  <a:cubicBezTo>
                    <a:pt x="0" y="186"/>
                    <a:pt x="41" y="227"/>
                    <a:pt x="41" y="268"/>
                  </a:cubicBezTo>
                  <a:lnTo>
                    <a:pt x="245" y="105"/>
                  </a:lnTo>
                  <a:cubicBezTo>
                    <a:pt x="281" y="33"/>
                    <a:pt x="286" y="1"/>
                    <a:pt x="25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61"/>
            <p:cNvSpPr/>
            <p:nvPr/>
          </p:nvSpPr>
          <p:spPr>
            <a:xfrm>
              <a:off x="7335882" y="2268452"/>
              <a:ext cx="17800" cy="9323"/>
            </a:xfrm>
            <a:custGeom>
              <a:rect b="b" l="l" r="r" t="t"/>
              <a:pathLst>
                <a:path extrusionOk="0" h="287" w="491">
                  <a:moveTo>
                    <a:pt x="491" y="0"/>
                  </a:moveTo>
                  <a:cubicBezTo>
                    <a:pt x="327" y="82"/>
                    <a:pt x="164" y="123"/>
                    <a:pt x="0" y="205"/>
                  </a:cubicBezTo>
                  <a:cubicBezTo>
                    <a:pt x="0" y="246"/>
                    <a:pt x="0" y="246"/>
                    <a:pt x="0" y="287"/>
                  </a:cubicBezTo>
                  <a:lnTo>
                    <a:pt x="49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61"/>
            <p:cNvSpPr/>
            <p:nvPr/>
          </p:nvSpPr>
          <p:spPr>
            <a:xfrm>
              <a:off x="7512212" y="1774507"/>
              <a:ext cx="223787" cy="82349"/>
            </a:xfrm>
            <a:custGeom>
              <a:rect b="b" l="l" r="r" t="t"/>
              <a:pathLst>
                <a:path extrusionOk="0" h="2535" w="6173">
                  <a:moveTo>
                    <a:pt x="5968" y="0"/>
                  </a:moveTo>
                  <a:cubicBezTo>
                    <a:pt x="4414" y="573"/>
                    <a:pt x="2780" y="1104"/>
                    <a:pt x="1472" y="1513"/>
                  </a:cubicBezTo>
                  <a:cubicBezTo>
                    <a:pt x="940" y="1840"/>
                    <a:pt x="450" y="2167"/>
                    <a:pt x="0" y="2535"/>
                  </a:cubicBezTo>
                  <a:cubicBezTo>
                    <a:pt x="572" y="2289"/>
                    <a:pt x="1022" y="2126"/>
                    <a:pt x="1431" y="1962"/>
                  </a:cubicBezTo>
                  <a:cubicBezTo>
                    <a:pt x="2330" y="1635"/>
                    <a:pt x="3107" y="1349"/>
                    <a:pt x="4987" y="613"/>
                  </a:cubicBezTo>
                  <a:cubicBezTo>
                    <a:pt x="5150" y="573"/>
                    <a:pt x="5273" y="532"/>
                    <a:pt x="5395" y="532"/>
                  </a:cubicBezTo>
                  <a:cubicBezTo>
                    <a:pt x="5559" y="409"/>
                    <a:pt x="5722" y="327"/>
                    <a:pt x="5804" y="286"/>
                  </a:cubicBezTo>
                  <a:cubicBezTo>
                    <a:pt x="5968" y="205"/>
                    <a:pt x="6090" y="123"/>
                    <a:pt x="6172" y="82"/>
                  </a:cubicBezTo>
                  <a:cubicBezTo>
                    <a:pt x="6131" y="41"/>
                    <a:pt x="6049" y="41"/>
                    <a:pt x="596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1"/>
            <p:cNvSpPr/>
            <p:nvPr/>
          </p:nvSpPr>
          <p:spPr>
            <a:xfrm>
              <a:off x="7353645" y="1769180"/>
              <a:ext cx="534978" cy="273556"/>
            </a:xfrm>
            <a:custGeom>
              <a:rect b="b" l="l" r="r" t="t"/>
              <a:pathLst>
                <a:path extrusionOk="0" h="8421" w="14757">
                  <a:moveTo>
                    <a:pt x="6344" y="4951"/>
                  </a:moveTo>
                  <a:lnTo>
                    <a:pt x="6344" y="4951"/>
                  </a:lnTo>
                  <a:cubicBezTo>
                    <a:pt x="6281" y="4984"/>
                    <a:pt x="6219" y="5018"/>
                    <a:pt x="6158" y="5051"/>
                  </a:cubicBezTo>
                  <a:lnTo>
                    <a:pt x="6158" y="5051"/>
                  </a:lnTo>
                  <a:cubicBezTo>
                    <a:pt x="6217" y="5020"/>
                    <a:pt x="6279" y="4987"/>
                    <a:pt x="6344" y="4951"/>
                  </a:cubicBezTo>
                  <a:close/>
                  <a:moveTo>
                    <a:pt x="11691" y="2494"/>
                  </a:moveTo>
                  <a:lnTo>
                    <a:pt x="11691" y="2494"/>
                  </a:lnTo>
                  <a:cubicBezTo>
                    <a:pt x="11143" y="2707"/>
                    <a:pt x="8101" y="4190"/>
                    <a:pt x="7749" y="4190"/>
                  </a:cubicBezTo>
                  <a:cubicBezTo>
                    <a:pt x="7663" y="4190"/>
                    <a:pt x="7737" y="4102"/>
                    <a:pt x="8044" y="3887"/>
                  </a:cubicBezTo>
                  <a:lnTo>
                    <a:pt x="8044" y="3887"/>
                  </a:lnTo>
                  <a:cubicBezTo>
                    <a:pt x="7507" y="4233"/>
                    <a:pt x="6846" y="4671"/>
                    <a:pt x="6344" y="4951"/>
                  </a:cubicBezTo>
                  <a:lnTo>
                    <a:pt x="6344" y="4951"/>
                  </a:lnTo>
                  <a:cubicBezTo>
                    <a:pt x="6702" y="4758"/>
                    <a:pt x="7093" y="4553"/>
                    <a:pt x="7521" y="4334"/>
                  </a:cubicBezTo>
                  <a:lnTo>
                    <a:pt x="7521" y="4334"/>
                  </a:lnTo>
                  <a:lnTo>
                    <a:pt x="5028" y="5846"/>
                  </a:lnTo>
                  <a:cubicBezTo>
                    <a:pt x="6786" y="5151"/>
                    <a:pt x="8707" y="3966"/>
                    <a:pt x="11691" y="2494"/>
                  </a:cubicBezTo>
                  <a:close/>
                  <a:moveTo>
                    <a:pt x="14756" y="1"/>
                  </a:moveTo>
                  <a:lnTo>
                    <a:pt x="14756" y="1"/>
                  </a:lnTo>
                  <a:cubicBezTo>
                    <a:pt x="14143" y="42"/>
                    <a:pt x="13489" y="123"/>
                    <a:pt x="12835" y="246"/>
                  </a:cubicBezTo>
                  <a:cubicBezTo>
                    <a:pt x="12426" y="355"/>
                    <a:pt x="12036" y="391"/>
                    <a:pt x="11663" y="391"/>
                  </a:cubicBezTo>
                  <a:cubicBezTo>
                    <a:pt x="11477" y="391"/>
                    <a:pt x="11295" y="382"/>
                    <a:pt x="11118" y="369"/>
                  </a:cubicBezTo>
                  <a:cubicBezTo>
                    <a:pt x="10669" y="450"/>
                    <a:pt x="10219" y="573"/>
                    <a:pt x="9769" y="696"/>
                  </a:cubicBezTo>
                  <a:cubicBezTo>
                    <a:pt x="8216" y="1554"/>
                    <a:pt x="4374" y="4088"/>
                    <a:pt x="1472" y="5764"/>
                  </a:cubicBezTo>
                  <a:cubicBezTo>
                    <a:pt x="900" y="6582"/>
                    <a:pt x="409" y="7440"/>
                    <a:pt x="1" y="8339"/>
                  </a:cubicBezTo>
                  <a:cubicBezTo>
                    <a:pt x="123" y="8257"/>
                    <a:pt x="246" y="8176"/>
                    <a:pt x="368" y="8094"/>
                  </a:cubicBezTo>
                  <a:cubicBezTo>
                    <a:pt x="665" y="7929"/>
                    <a:pt x="782" y="7868"/>
                    <a:pt x="793" y="7868"/>
                  </a:cubicBezTo>
                  <a:cubicBezTo>
                    <a:pt x="825" y="7868"/>
                    <a:pt x="82" y="8320"/>
                    <a:pt x="82" y="8380"/>
                  </a:cubicBezTo>
                  <a:cubicBezTo>
                    <a:pt x="123" y="8380"/>
                    <a:pt x="123" y="8339"/>
                    <a:pt x="164" y="8339"/>
                  </a:cubicBezTo>
                  <a:cubicBezTo>
                    <a:pt x="982" y="7767"/>
                    <a:pt x="1840" y="7236"/>
                    <a:pt x="2698" y="6663"/>
                  </a:cubicBezTo>
                  <a:cubicBezTo>
                    <a:pt x="2868" y="6585"/>
                    <a:pt x="2966" y="6549"/>
                    <a:pt x="3004" y="6549"/>
                  </a:cubicBezTo>
                  <a:cubicBezTo>
                    <a:pt x="3199" y="6549"/>
                    <a:pt x="1729" y="7528"/>
                    <a:pt x="287" y="8421"/>
                  </a:cubicBezTo>
                  <a:cubicBezTo>
                    <a:pt x="491" y="8339"/>
                    <a:pt x="736" y="8257"/>
                    <a:pt x="1022" y="8176"/>
                  </a:cubicBezTo>
                  <a:cubicBezTo>
                    <a:pt x="2406" y="7484"/>
                    <a:pt x="2817" y="6856"/>
                    <a:pt x="6158" y="5051"/>
                  </a:cubicBezTo>
                  <a:lnTo>
                    <a:pt x="6158" y="5051"/>
                  </a:lnTo>
                  <a:cubicBezTo>
                    <a:pt x="6039" y="5112"/>
                    <a:pt x="5933" y="5161"/>
                    <a:pt x="5846" y="5192"/>
                  </a:cubicBezTo>
                  <a:cubicBezTo>
                    <a:pt x="6519" y="4558"/>
                    <a:pt x="7193" y="4269"/>
                    <a:pt x="8389" y="3656"/>
                  </a:cubicBezTo>
                  <a:lnTo>
                    <a:pt x="8389" y="3656"/>
                  </a:lnTo>
                  <a:cubicBezTo>
                    <a:pt x="8251" y="3746"/>
                    <a:pt x="8137" y="3822"/>
                    <a:pt x="8044" y="3887"/>
                  </a:cubicBezTo>
                  <a:lnTo>
                    <a:pt x="8044" y="3887"/>
                  </a:lnTo>
                  <a:cubicBezTo>
                    <a:pt x="8212" y="3779"/>
                    <a:pt x="8367" y="3680"/>
                    <a:pt x="8502" y="3598"/>
                  </a:cubicBezTo>
                  <a:lnTo>
                    <a:pt x="8502" y="3598"/>
                  </a:lnTo>
                  <a:cubicBezTo>
                    <a:pt x="8464" y="3618"/>
                    <a:pt x="8426" y="3637"/>
                    <a:pt x="8389" y="3656"/>
                  </a:cubicBezTo>
                  <a:lnTo>
                    <a:pt x="8389" y="3656"/>
                  </a:lnTo>
                  <a:cubicBezTo>
                    <a:pt x="8437" y="3625"/>
                    <a:pt x="8489" y="3592"/>
                    <a:pt x="8543" y="3557"/>
                  </a:cubicBezTo>
                  <a:cubicBezTo>
                    <a:pt x="9402" y="3148"/>
                    <a:pt x="10505" y="2535"/>
                    <a:pt x="12018" y="1554"/>
                  </a:cubicBezTo>
                  <a:cubicBezTo>
                    <a:pt x="12024" y="1566"/>
                    <a:pt x="12038" y="1572"/>
                    <a:pt x="12059" y="1572"/>
                  </a:cubicBezTo>
                  <a:cubicBezTo>
                    <a:pt x="12184" y="1572"/>
                    <a:pt x="12564" y="1377"/>
                    <a:pt x="13121" y="1064"/>
                  </a:cubicBezTo>
                  <a:cubicBezTo>
                    <a:pt x="13571" y="818"/>
                    <a:pt x="14143" y="450"/>
                    <a:pt x="1475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1"/>
            <p:cNvSpPr/>
            <p:nvPr/>
          </p:nvSpPr>
          <p:spPr>
            <a:xfrm>
              <a:off x="7352159" y="2041409"/>
              <a:ext cx="4495" cy="1332"/>
            </a:xfrm>
            <a:custGeom>
              <a:rect b="b" l="l" r="r" t="t"/>
              <a:pathLst>
                <a:path extrusionOk="0" h="41" w="124">
                  <a:moveTo>
                    <a:pt x="123" y="0"/>
                  </a:moveTo>
                  <a:cubicBezTo>
                    <a:pt x="82" y="0"/>
                    <a:pt x="42" y="0"/>
                    <a:pt x="1" y="41"/>
                  </a:cubicBezTo>
                  <a:lnTo>
                    <a:pt x="12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1"/>
            <p:cNvSpPr/>
            <p:nvPr/>
          </p:nvSpPr>
          <p:spPr>
            <a:xfrm>
              <a:off x="7335882" y="2231255"/>
              <a:ext cx="114703" cy="66432"/>
            </a:xfrm>
            <a:custGeom>
              <a:rect b="b" l="l" r="r" t="t"/>
              <a:pathLst>
                <a:path extrusionOk="0" h="2045" w="3164">
                  <a:moveTo>
                    <a:pt x="2820" y="1"/>
                  </a:moveTo>
                  <a:cubicBezTo>
                    <a:pt x="2657" y="83"/>
                    <a:pt x="2534" y="124"/>
                    <a:pt x="2371" y="164"/>
                  </a:cubicBezTo>
                  <a:cubicBezTo>
                    <a:pt x="2330" y="205"/>
                    <a:pt x="2330" y="205"/>
                    <a:pt x="2289" y="205"/>
                  </a:cubicBezTo>
                  <a:lnTo>
                    <a:pt x="2248" y="451"/>
                  </a:lnTo>
                  <a:cubicBezTo>
                    <a:pt x="1839" y="614"/>
                    <a:pt x="1472" y="737"/>
                    <a:pt x="1063" y="900"/>
                  </a:cubicBezTo>
                  <a:cubicBezTo>
                    <a:pt x="695" y="1105"/>
                    <a:pt x="368" y="1309"/>
                    <a:pt x="0" y="1472"/>
                  </a:cubicBezTo>
                  <a:cubicBezTo>
                    <a:pt x="0" y="1677"/>
                    <a:pt x="0" y="1840"/>
                    <a:pt x="0" y="2045"/>
                  </a:cubicBezTo>
                  <a:cubicBezTo>
                    <a:pt x="572" y="1840"/>
                    <a:pt x="1226" y="1636"/>
                    <a:pt x="1799" y="1432"/>
                  </a:cubicBezTo>
                  <a:cubicBezTo>
                    <a:pt x="2044" y="1268"/>
                    <a:pt x="2289" y="1064"/>
                    <a:pt x="2493" y="900"/>
                  </a:cubicBezTo>
                  <a:lnTo>
                    <a:pt x="2493" y="900"/>
                  </a:lnTo>
                  <a:cubicBezTo>
                    <a:pt x="2196" y="1107"/>
                    <a:pt x="2058" y="1188"/>
                    <a:pt x="2024" y="1188"/>
                  </a:cubicBezTo>
                  <a:cubicBezTo>
                    <a:pt x="1896" y="1188"/>
                    <a:pt x="3164" y="93"/>
                    <a:pt x="3039" y="93"/>
                  </a:cubicBezTo>
                  <a:cubicBezTo>
                    <a:pt x="2969" y="93"/>
                    <a:pt x="2461" y="438"/>
                    <a:pt x="1022" y="1513"/>
                  </a:cubicBezTo>
                  <a:cubicBezTo>
                    <a:pt x="1635" y="1023"/>
                    <a:pt x="2207" y="491"/>
                    <a:pt x="282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61"/>
            <p:cNvSpPr/>
            <p:nvPr/>
          </p:nvSpPr>
          <p:spPr>
            <a:xfrm>
              <a:off x="7347736" y="1904645"/>
              <a:ext cx="380833" cy="151380"/>
            </a:xfrm>
            <a:custGeom>
              <a:rect b="b" l="l" r="r" t="t"/>
              <a:pathLst>
                <a:path extrusionOk="0" h="4660" w="10505">
                  <a:moveTo>
                    <a:pt x="10505" y="0"/>
                  </a:moveTo>
                  <a:lnTo>
                    <a:pt x="10505" y="0"/>
                  </a:lnTo>
                  <a:cubicBezTo>
                    <a:pt x="7998" y="888"/>
                    <a:pt x="7043" y="1728"/>
                    <a:pt x="5250" y="2517"/>
                  </a:cubicBezTo>
                  <a:lnTo>
                    <a:pt x="5250" y="2517"/>
                  </a:lnTo>
                  <a:cubicBezTo>
                    <a:pt x="5777" y="2296"/>
                    <a:pt x="6433" y="2017"/>
                    <a:pt x="7317" y="1635"/>
                  </a:cubicBezTo>
                  <a:cubicBezTo>
                    <a:pt x="7194" y="1553"/>
                    <a:pt x="7807" y="1185"/>
                    <a:pt x="10505" y="0"/>
                  </a:cubicBezTo>
                  <a:close/>
                  <a:moveTo>
                    <a:pt x="5250" y="2517"/>
                  </a:moveTo>
                  <a:cubicBezTo>
                    <a:pt x="5047" y="2603"/>
                    <a:pt x="4863" y="2679"/>
                    <a:pt x="4692" y="2750"/>
                  </a:cubicBezTo>
                  <a:lnTo>
                    <a:pt x="4692" y="2750"/>
                  </a:lnTo>
                  <a:cubicBezTo>
                    <a:pt x="4888" y="2673"/>
                    <a:pt x="5073" y="2595"/>
                    <a:pt x="5250" y="2517"/>
                  </a:cubicBezTo>
                  <a:close/>
                  <a:moveTo>
                    <a:pt x="4782" y="2616"/>
                  </a:moveTo>
                  <a:lnTo>
                    <a:pt x="4782" y="2616"/>
                  </a:lnTo>
                  <a:cubicBezTo>
                    <a:pt x="3924" y="3025"/>
                    <a:pt x="2330" y="3597"/>
                    <a:pt x="1185" y="4006"/>
                  </a:cubicBezTo>
                  <a:cubicBezTo>
                    <a:pt x="858" y="4128"/>
                    <a:pt x="491" y="4292"/>
                    <a:pt x="41" y="4496"/>
                  </a:cubicBezTo>
                  <a:cubicBezTo>
                    <a:pt x="204" y="4414"/>
                    <a:pt x="327" y="4333"/>
                    <a:pt x="450" y="4251"/>
                  </a:cubicBezTo>
                  <a:lnTo>
                    <a:pt x="450" y="4251"/>
                  </a:lnTo>
                  <a:cubicBezTo>
                    <a:pt x="327" y="4292"/>
                    <a:pt x="204" y="4333"/>
                    <a:pt x="82" y="4333"/>
                  </a:cubicBezTo>
                  <a:cubicBezTo>
                    <a:pt x="41" y="4414"/>
                    <a:pt x="41" y="4496"/>
                    <a:pt x="0" y="4578"/>
                  </a:cubicBezTo>
                  <a:cubicBezTo>
                    <a:pt x="123" y="4537"/>
                    <a:pt x="245" y="4455"/>
                    <a:pt x="368" y="4414"/>
                  </a:cubicBezTo>
                  <a:lnTo>
                    <a:pt x="368" y="4414"/>
                  </a:lnTo>
                  <a:lnTo>
                    <a:pt x="245" y="4660"/>
                  </a:lnTo>
                  <a:cubicBezTo>
                    <a:pt x="2817" y="3501"/>
                    <a:pt x="3318" y="3319"/>
                    <a:pt x="4692" y="2750"/>
                  </a:cubicBezTo>
                  <a:lnTo>
                    <a:pt x="4692" y="2750"/>
                  </a:lnTo>
                  <a:cubicBezTo>
                    <a:pt x="4317" y="2898"/>
                    <a:pt x="3902" y="3044"/>
                    <a:pt x="3433" y="3188"/>
                  </a:cubicBezTo>
                  <a:cubicBezTo>
                    <a:pt x="4128" y="2902"/>
                    <a:pt x="4496" y="2779"/>
                    <a:pt x="4782" y="261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61"/>
            <p:cNvSpPr/>
            <p:nvPr/>
          </p:nvSpPr>
          <p:spPr>
            <a:xfrm>
              <a:off x="7331423" y="2085200"/>
              <a:ext cx="23745" cy="9323"/>
            </a:xfrm>
            <a:custGeom>
              <a:rect b="b" l="l" r="r" t="t"/>
              <a:pathLst>
                <a:path extrusionOk="0" h="287" w="655">
                  <a:moveTo>
                    <a:pt x="654" y="1"/>
                  </a:moveTo>
                  <a:lnTo>
                    <a:pt x="654" y="1"/>
                  </a:lnTo>
                  <a:cubicBezTo>
                    <a:pt x="409" y="83"/>
                    <a:pt x="205" y="164"/>
                    <a:pt x="0" y="246"/>
                  </a:cubicBezTo>
                  <a:lnTo>
                    <a:pt x="0" y="287"/>
                  </a:lnTo>
                  <a:cubicBezTo>
                    <a:pt x="246" y="205"/>
                    <a:pt x="450" y="83"/>
                    <a:pt x="65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2" name="Google Shape;10402;p61"/>
            <p:cNvSpPr/>
            <p:nvPr/>
          </p:nvSpPr>
          <p:spPr>
            <a:xfrm>
              <a:off x="7328450" y="2073603"/>
              <a:ext cx="146351" cy="59448"/>
            </a:xfrm>
            <a:custGeom>
              <a:rect b="b" l="l" r="r" t="t"/>
              <a:pathLst>
                <a:path extrusionOk="0" h="1830" w="4037">
                  <a:moveTo>
                    <a:pt x="3845" y="0"/>
                  </a:moveTo>
                  <a:cubicBezTo>
                    <a:pt x="3775" y="0"/>
                    <a:pt x="3444" y="99"/>
                    <a:pt x="2780" y="317"/>
                  </a:cubicBezTo>
                  <a:cubicBezTo>
                    <a:pt x="2698" y="562"/>
                    <a:pt x="1554" y="1094"/>
                    <a:pt x="1" y="1748"/>
                  </a:cubicBezTo>
                  <a:lnTo>
                    <a:pt x="1" y="1829"/>
                  </a:lnTo>
                  <a:cubicBezTo>
                    <a:pt x="2250" y="750"/>
                    <a:pt x="4037" y="0"/>
                    <a:pt x="38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1"/>
            <p:cNvSpPr/>
            <p:nvPr/>
          </p:nvSpPr>
          <p:spPr>
            <a:xfrm>
              <a:off x="7331423" y="1834248"/>
              <a:ext cx="674260" cy="258970"/>
            </a:xfrm>
            <a:custGeom>
              <a:rect b="b" l="l" r="r" t="t"/>
              <a:pathLst>
                <a:path extrusionOk="0" h="7972" w="18599">
                  <a:moveTo>
                    <a:pt x="18598" y="1"/>
                  </a:moveTo>
                  <a:lnTo>
                    <a:pt x="18598" y="1"/>
                  </a:lnTo>
                  <a:cubicBezTo>
                    <a:pt x="18189" y="164"/>
                    <a:pt x="17781" y="328"/>
                    <a:pt x="17331" y="491"/>
                  </a:cubicBezTo>
                  <a:cubicBezTo>
                    <a:pt x="16391" y="818"/>
                    <a:pt x="15410" y="1227"/>
                    <a:pt x="14429" y="1636"/>
                  </a:cubicBezTo>
                  <a:cubicBezTo>
                    <a:pt x="14347" y="1554"/>
                    <a:pt x="14225" y="1513"/>
                    <a:pt x="14061" y="1513"/>
                  </a:cubicBezTo>
                  <a:cubicBezTo>
                    <a:pt x="12304" y="2290"/>
                    <a:pt x="10709" y="2984"/>
                    <a:pt x="9401" y="3598"/>
                  </a:cubicBezTo>
                  <a:cubicBezTo>
                    <a:pt x="9115" y="3679"/>
                    <a:pt x="8829" y="3761"/>
                    <a:pt x="8625" y="3843"/>
                  </a:cubicBezTo>
                  <a:cubicBezTo>
                    <a:pt x="8421" y="3884"/>
                    <a:pt x="8216" y="3925"/>
                    <a:pt x="8053" y="4006"/>
                  </a:cubicBezTo>
                  <a:cubicBezTo>
                    <a:pt x="7726" y="4088"/>
                    <a:pt x="7480" y="4129"/>
                    <a:pt x="7358" y="4129"/>
                  </a:cubicBezTo>
                  <a:cubicBezTo>
                    <a:pt x="7333" y="4134"/>
                    <a:pt x="7314" y="4137"/>
                    <a:pt x="7301" y="4137"/>
                  </a:cubicBezTo>
                  <a:cubicBezTo>
                    <a:pt x="7211" y="4137"/>
                    <a:pt x="7438" y="4007"/>
                    <a:pt x="8012" y="3720"/>
                  </a:cubicBezTo>
                  <a:cubicBezTo>
                    <a:pt x="7930" y="3720"/>
                    <a:pt x="7848" y="3761"/>
                    <a:pt x="7807" y="3802"/>
                  </a:cubicBezTo>
                  <a:lnTo>
                    <a:pt x="7767" y="3802"/>
                  </a:lnTo>
                  <a:cubicBezTo>
                    <a:pt x="3802" y="5519"/>
                    <a:pt x="4415" y="5151"/>
                    <a:pt x="654" y="6827"/>
                  </a:cubicBezTo>
                  <a:lnTo>
                    <a:pt x="818" y="6622"/>
                  </a:lnTo>
                  <a:lnTo>
                    <a:pt x="818" y="6622"/>
                  </a:lnTo>
                  <a:cubicBezTo>
                    <a:pt x="695" y="6663"/>
                    <a:pt x="573" y="6704"/>
                    <a:pt x="450" y="6745"/>
                  </a:cubicBezTo>
                  <a:cubicBezTo>
                    <a:pt x="287" y="7154"/>
                    <a:pt x="123" y="7562"/>
                    <a:pt x="0" y="7971"/>
                  </a:cubicBezTo>
                  <a:cubicBezTo>
                    <a:pt x="205" y="7889"/>
                    <a:pt x="409" y="7808"/>
                    <a:pt x="654" y="7726"/>
                  </a:cubicBezTo>
                  <a:cubicBezTo>
                    <a:pt x="1227" y="7481"/>
                    <a:pt x="1595" y="7276"/>
                    <a:pt x="1717" y="7194"/>
                  </a:cubicBezTo>
                  <a:lnTo>
                    <a:pt x="1717" y="7194"/>
                  </a:lnTo>
                  <a:cubicBezTo>
                    <a:pt x="1717" y="7195"/>
                    <a:pt x="1676" y="7276"/>
                    <a:pt x="1554" y="7399"/>
                  </a:cubicBezTo>
                  <a:cubicBezTo>
                    <a:pt x="2085" y="7194"/>
                    <a:pt x="2657" y="6990"/>
                    <a:pt x="3189" y="6786"/>
                  </a:cubicBezTo>
                  <a:lnTo>
                    <a:pt x="8952" y="3802"/>
                  </a:lnTo>
                  <a:lnTo>
                    <a:pt x="8952" y="3802"/>
                  </a:lnTo>
                  <a:cubicBezTo>
                    <a:pt x="8625" y="4047"/>
                    <a:pt x="9279" y="4088"/>
                    <a:pt x="9401" y="4252"/>
                  </a:cubicBezTo>
                  <a:cubicBezTo>
                    <a:pt x="9442" y="4292"/>
                    <a:pt x="9442" y="4292"/>
                    <a:pt x="9442" y="4333"/>
                  </a:cubicBezTo>
                  <a:cubicBezTo>
                    <a:pt x="11609" y="3393"/>
                    <a:pt x="13734" y="2453"/>
                    <a:pt x="15573" y="1595"/>
                  </a:cubicBezTo>
                  <a:lnTo>
                    <a:pt x="15573" y="1595"/>
                  </a:lnTo>
                  <a:cubicBezTo>
                    <a:pt x="15419" y="1631"/>
                    <a:pt x="15323" y="1648"/>
                    <a:pt x="15276" y="1648"/>
                  </a:cubicBezTo>
                  <a:cubicBezTo>
                    <a:pt x="15061" y="1648"/>
                    <a:pt x="15868" y="1295"/>
                    <a:pt x="16841" y="859"/>
                  </a:cubicBezTo>
                  <a:cubicBezTo>
                    <a:pt x="17413" y="573"/>
                    <a:pt x="18067" y="287"/>
                    <a:pt x="1859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1"/>
            <p:cNvSpPr/>
            <p:nvPr/>
          </p:nvSpPr>
          <p:spPr>
            <a:xfrm>
              <a:off x="7518121" y="2249870"/>
              <a:ext cx="697969" cy="359869"/>
            </a:xfrm>
            <a:custGeom>
              <a:rect b="b" l="l" r="r" t="t"/>
              <a:pathLst>
                <a:path extrusionOk="0" h="11078" w="19253">
                  <a:moveTo>
                    <a:pt x="19252" y="0"/>
                  </a:moveTo>
                  <a:lnTo>
                    <a:pt x="19252" y="0"/>
                  </a:lnTo>
                  <a:cubicBezTo>
                    <a:pt x="19241" y="7"/>
                    <a:pt x="19229" y="14"/>
                    <a:pt x="19218" y="20"/>
                  </a:cubicBezTo>
                  <a:lnTo>
                    <a:pt x="19218" y="20"/>
                  </a:lnTo>
                  <a:cubicBezTo>
                    <a:pt x="19229" y="14"/>
                    <a:pt x="19241" y="7"/>
                    <a:pt x="19252" y="0"/>
                  </a:cubicBezTo>
                  <a:close/>
                  <a:moveTo>
                    <a:pt x="19218" y="20"/>
                  </a:moveTo>
                  <a:lnTo>
                    <a:pt x="19218" y="20"/>
                  </a:lnTo>
                  <a:cubicBezTo>
                    <a:pt x="19021" y="132"/>
                    <a:pt x="18791" y="209"/>
                    <a:pt x="18598" y="286"/>
                  </a:cubicBezTo>
                  <a:cubicBezTo>
                    <a:pt x="18026" y="532"/>
                    <a:pt x="17413" y="818"/>
                    <a:pt x="16350" y="1145"/>
                  </a:cubicBezTo>
                  <a:cubicBezTo>
                    <a:pt x="16219" y="1194"/>
                    <a:pt x="16148" y="1223"/>
                    <a:pt x="16114" y="1238"/>
                  </a:cubicBezTo>
                  <a:lnTo>
                    <a:pt x="16114" y="1238"/>
                  </a:lnTo>
                  <a:cubicBezTo>
                    <a:pt x="14774" y="1725"/>
                    <a:pt x="13355" y="2211"/>
                    <a:pt x="11977" y="2698"/>
                  </a:cubicBezTo>
                  <a:cubicBezTo>
                    <a:pt x="11527" y="2861"/>
                    <a:pt x="11037" y="3066"/>
                    <a:pt x="10546" y="3270"/>
                  </a:cubicBezTo>
                  <a:cubicBezTo>
                    <a:pt x="10423" y="3311"/>
                    <a:pt x="10342" y="3352"/>
                    <a:pt x="10260" y="3393"/>
                  </a:cubicBezTo>
                  <a:cubicBezTo>
                    <a:pt x="10440" y="3338"/>
                    <a:pt x="10534" y="3315"/>
                    <a:pt x="10567" y="3315"/>
                  </a:cubicBezTo>
                  <a:cubicBezTo>
                    <a:pt x="10717" y="3315"/>
                    <a:pt x="9642" y="3771"/>
                    <a:pt x="9724" y="3771"/>
                  </a:cubicBezTo>
                  <a:cubicBezTo>
                    <a:pt x="9772" y="3771"/>
                    <a:pt x="10224" y="3612"/>
                    <a:pt x="11568" y="3107"/>
                  </a:cubicBezTo>
                  <a:lnTo>
                    <a:pt x="11568" y="3107"/>
                  </a:lnTo>
                  <a:cubicBezTo>
                    <a:pt x="10056" y="3720"/>
                    <a:pt x="10628" y="3638"/>
                    <a:pt x="8625" y="4415"/>
                  </a:cubicBezTo>
                  <a:cubicBezTo>
                    <a:pt x="8216" y="4660"/>
                    <a:pt x="7808" y="4905"/>
                    <a:pt x="7440" y="5191"/>
                  </a:cubicBezTo>
                  <a:lnTo>
                    <a:pt x="7971" y="4946"/>
                  </a:lnTo>
                  <a:lnTo>
                    <a:pt x="7971" y="4946"/>
                  </a:lnTo>
                  <a:cubicBezTo>
                    <a:pt x="5478" y="6540"/>
                    <a:pt x="4497" y="7235"/>
                    <a:pt x="3475" y="7971"/>
                  </a:cubicBezTo>
                  <a:cubicBezTo>
                    <a:pt x="2984" y="8298"/>
                    <a:pt x="2453" y="8665"/>
                    <a:pt x="1717" y="9197"/>
                  </a:cubicBezTo>
                  <a:cubicBezTo>
                    <a:pt x="1268" y="9524"/>
                    <a:pt x="695" y="9933"/>
                    <a:pt x="1" y="10341"/>
                  </a:cubicBezTo>
                  <a:cubicBezTo>
                    <a:pt x="368" y="10627"/>
                    <a:pt x="777" y="10873"/>
                    <a:pt x="1186" y="11077"/>
                  </a:cubicBezTo>
                  <a:cubicBezTo>
                    <a:pt x="1390" y="10995"/>
                    <a:pt x="1554" y="10873"/>
                    <a:pt x="1758" y="10750"/>
                  </a:cubicBezTo>
                  <a:cubicBezTo>
                    <a:pt x="2535" y="10260"/>
                    <a:pt x="3230" y="9810"/>
                    <a:pt x="3761" y="9483"/>
                  </a:cubicBezTo>
                  <a:lnTo>
                    <a:pt x="3761" y="9483"/>
                  </a:lnTo>
                  <a:cubicBezTo>
                    <a:pt x="3694" y="9519"/>
                    <a:pt x="3653" y="9535"/>
                    <a:pt x="3636" y="9535"/>
                  </a:cubicBezTo>
                  <a:cubicBezTo>
                    <a:pt x="3496" y="9535"/>
                    <a:pt x="4916" y="8427"/>
                    <a:pt x="6336" y="7480"/>
                  </a:cubicBezTo>
                  <a:cubicBezTo>
                    <a:pt x="7564" y="6621"/>
                    <a:pt x="8792" y="5853"/>
                    <a:pt x="8652" y="5853"/>
                  </a:cubicBezTo>
                  <a:cubicBezTo>
                    <a:pt x="8606" y="5853"/>
                    <a:pt x="8409" y="5938"/>
                    <a:pt x="8012" y="6131"/>
                  </a:cubicBezTo>
                  <a:cubicBezTo>
                    <a:pt x="8839" y="5641"/>
                    <a:pt x="9081" y="5524"/>
                    <a:pt x="9150" y="5524"/>
                  </a:cubicBezTo>
                  <a:cubicBezTo>
                    <a:pt x="9213" y="5524"/>
                    <a:pt x="9132" y="5622"/>
                    <a:pt x="9223" y="5622"/>
                  </a:cubicBezTo>
                  <a:cubicBezTo>
                    <a:pt x="9298" y="5622"/>
                    <a:pt x="9489" y="5556"/>
                    <a:pt x="9974" y="5314"/>
                  </a:cubicBezTo>
                  <a:cubicBezTo>
                    <a:pt x="11936" y="4088"/>
                    <a:pt x="14061" y="2902"/>
                    <a:pt x="16309" y="1635"/>
                  </a:cubicBezTo>
                  <a:cubicBezTo>
                    <a:pt x="17279" y="1110"/>
                    <a:pt x="18248" y="585"/>
                    <a:pt x="19218" y="2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1"/>
            <p:cNvSpPr/>
            <p:nvPr/>
          </p:nvSpPr>
          <p:spPr>
            <a:xfrm>
              <a:off x="7644062" y="2184801"/>
              <a:ext cx="712797" cy="463431"/>
            </a:xfrm>
            <a:custGeom>
              <a:rect b="b" l="l" r="r" t="t"/>
              <a:pathLst>
                <a:path extrusionOk="0" h="14266" w="19662">
                  <a:moveTo>
                    <a:pt x="19539" y="0"/>
                  </a:moveTo>
                  <a:cubicBezTo>
                    <a:pt x="19316" y="201"/>
                    <a:pt x="19095" y="401"/>
                    <a:pt x="18874" y="600"/>
                  </a:cubicBezTo>
                  <a:lnTo>
                    <a:pt x="18874" y="600"/>
                  </a:lnTo>
                  <a:lnTo>
                    <a:pt x="19580" y="287"/>
                  </a:lnTo>
                  <a:cubicBezTo>
                    <a:pt x="19580" y="205"/>
                    <a:pt x="19580" y="82"/>
                    <a:pt x="19539" y="0"/>
                  </a:cubicBezTo>
                  <a:close/>
                  <a:moveTo>
                    <a:pt x="18874" y="600"/>
                  </a:moveTo>
                  <a:lnTo>
                    <a:pt x="18844" y="614"/>
                  </a:lnTo>
                  <a:lnTo>
                    <a:pt x="18871" y="603"/>
                  </a:lnTo>
                  <a:lnTo>
                    <a:pt x="18871" y="603"/>
                  </a:lnTo>
                  <a:cubicBezTo>
                    <a:pt x="18872" y="602"/>
                    <a:pt x="18873" y="601"/>
                    <a:pt x="18874" y="600"/>
                  </a:cubicBezTo>
                  <a:close/>
                  <a:moveTo>
                    <a:pt x="19580" y="327"/>
                  </a:moveTo>
                  <a:lnTo>
                    <a:pt x="18871" y="603"/>
                  </a:lnTo>
                  <a:lnTo>
                    <a:pt x="18871" y="603"/>
                  </a:lnTo>
                  <a:cubicBezTo>
                    <a:pt x="17875" y="1501"/>
                    <a:pt x="16881" y="2379"/>
                    <a:pt x="15778" y="3148"/>
                  </a:cubicBezTo>
                  <a:cubicBezTo>
                    <a:pt x="13489" y="4824"/>
                    <a:pt x="10955" y="6295"/>
                    <a:pt x="8462" y="7807"/>
                  </a:cubicBezTo>
                  <a:cubicBezTo>
                    <a:pt x="5928" y="9320"/>
                    <a:pt x="3434" y="10914"/>
                    <a:pt x="1145" y="12876"/>
                  </a:cubicBezTo>
                  <a:cubicBezTo>
                    <a:pt x="777" y="13244"/>
                    <a:pt x="369" y="13611"/>
                    <a:pt x="1" y="13979"/>
                  </a:cubicBezTo>
                  <a:cubicBezTo>
                    <a:pt x="491" y="14102"/>
                    <a:pt x="1023" y="14225"/>
                    <a:pt x="1554" y="14265"/>
                  </a:cubicBezTo>
                  <a:cubicBezTo>
                    <a:pt x="1595" y="14225"/>
                    <a:pt x="1636" y="14184"/>
                    <a:pt x="1677" y="14143"/>
                  </a:cubicBezTo>
                  <a:cubicBezTo>
                    <a:pt x="3639" y="12426"/>
                    <a:pt x="5968" y="10914"/>
                    <a:pt x="9402" y="8952"/>
                  </a:cubicBezTo>
                  <a:lnTo>
                    <a:pt x="9402" y="8952"/>
                  </a:lnTo>
                  <a:lnTo>
                    <a:pt x="8748" y="9115"/>
                  </a:lnTo>
                  <a:cubicBezTo>
                    <a:pt x="10383" y="8175"/>
                    <a:pt x="10751" y="8053"/>
                    <a:pt x="11527" y="7603"/>
                  </a:cubicBezTo>
                  <a:cubicBezTo>
                    <a:pt x="11772" y="7417"/>
                    <a:pt x="11854" y="7339"/>
                    <a:pt x="11819" y="7339"/>
                  </a:cubicBezTo>
                  <a:cubicBezTo>
                    <a:pt x="11645" y="7339"/>
                    <a:pt x="8529" y="9297"/>
                    <a:pt x="8271" y="9297"/>
                  </a:cubicBezTo>
                  <a:cubicBezTo>
                    <a:pt x="8219" y="9297"/>
                    <a:pt x="8281" y="9220"/>
                    <a:pt x="8503" y="9034"/>
                  </a:cubicBezTo>
                  <a:cubicBezTo>
                    <a:pt x="9647" y="8543"/>
                    <a:pt x="12549" y="6949"/>
                    <a:pt x="15288" y="5110"/>
                  </a:cubicBezTo>
                  <a:cubicBezTo>
                    <a:pt x="16637" y="4170"/>
                    <a:pt x="17945" y="3189"/>
                    <a:pt x="18926" y="2330"/>
                  </a:cubicBezTo>
                  <a:cubicBezTo>
                    <a:pt x="19212" y="2126"/>
                    <a:pt x="19457" y="1921"/>
                    <a:pt x="19661" y="1717"/>
                  </a:cubicBezTo>
                  <a:cubicBezTo>
                    <a:pt x="19620" y="1267"/>
                    <a:pt x="19620" y="777"/>
                    <a:pt x="19580" y="3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1"/>
            <p:cNvSpPr/>
            <p:nvPr/>
          </p:nvSpPr>
          <p:spPr>
            <a:xfrm>
              <a:off x="8245667" y="2012172"/>
              <a:ext cx="59309" cy="55809"/>
            </a:xfrm>
            <a:custGeom>
              <a:rect b="b" l="l" r="r" t="t"/>
              <a:pathLst>
                <a:path extrusionOk="0" h="1718" w="1636">
                  <a:moveTo>
                    <a:pt x="1595" y="1"/>
                  </a:moveTo>
                  <a:lnTo>
                    <a:pt x="1472" y="42"/>
                  </a:lnTo>
                  <a:lnTo>
                    <a:pt x="205" y="1431"/>
                  </a:lnTo>
                  <a:cubicBezTo>
                    <a:pt x="164" y="1513"/>
                    <a:pt x="82" y="1554"/>
                    <a:pt x="42" y="1636"/>
                  </a:cubicBezTo>
                  <a:lnTo>
                    <a:pt x="1" y="1677"/>
                  </a:lnTo>
                  <a:lnTo>
                    <a:pt x="42" y="1717"/>
                  </a:lnTo>
                  <a:cubicBezTo>
                    <a:pt x="123" y="1636"/>
                    <a:pt x="205" y="1554"/>
                    <a:pt x="246" y="1472"/>
                  </a:cubicBezTo>
                  <a:lnTo>
                    <a:pt x="1636" y="123"/>
                  </a:lnTo>
                  <a:cubicBezTo>
                    <a:pt x="1636" y="83"/>
                    <a:pt x="1595" y="42"/>
                    <a:pt x="159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1"/>
            <p:cNvSpPr/>
            <p:nvPr/>
          </p:nvSpPr>
          <p:spPr>
            <a:xfrm>
              <a:off x="7395154" y="2287033"/>
              <a:ext cx="45968" cy="19946"/>
            </a:xfrm>
            <a:custGeom>
              <a:rect b="b" l="l" r="r" t="t"/>
              <a:pathLst>
                <a:path extrusionOk="0" h="614" w="1268">
                  <a:moveTo>
                    <a:pt x="1267" y="1"/>
                  </a:moveTo>
                  <a:lnTo>
                    <a:pt x="1267" y="1"/>
                  </a:lnTo>
                  <a:cubicBezTo>
                    <a:pt x="986" y="157"/>
                    <a:pt x="681" y="313"/>
                    <a:pt x="334" y="469"/>
                  </a:cubicBezTo>
                  <a:lnTo>
                    <a:pt x="334" y="469"/>
                  </a:lnTo>
                  <a:cubicBezTo>
                    <a:pt x="606" y="354"/>
                    <a:pt x="885" y="239"/>
                    <a:pt x="1145" y="123"/>
                  </a:cubicBezTo>
                  <a:lnTo>
                    <a:pt x="1267" y="1"/>
                  </a:lnTo>
                  <a:close/>
                  <a:moveTo>
                    <a:pt x="334" y="469"/>
                  </a:moveTo>
                  <a:cubicBezTo>
                    <a:pt x="221" y="517"/>
                    <a:pt x="109" y="566"/>
                    <a:pt x="0" y="614"/>
                  </a:cubicBezTo>
                  <a:cubicBezTo>
                    <a:pt x="116" y="566"/>
                    <a:pt x="227" y="517"/>
                    <a:pt x="334" y="469"/>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1"/>
            <p:cNvSpPr/>
            <p:nvPr/>
          </p:nvSpPr>
          <p:spPr>
            <a:xfrm>
              <a:off x="7475163" y="2078573"/>
              <a:ext cx="121518" cy="65100"/>
            </a:xfrm>
            <a:custGeom>
              <a:rect b="b" l="l" r="r" t="t"/>
              <a:pathLst>
                <a:path extrusionOk="0" h="2004" w="3352">
                  <a:moveTo>
                    <a:pt x="3188" y="0"/>
                  </a:moveTo>
                  <a:lnTo>
                    <a:pt x="0" y="2003"/>
                  </a:lnTo>
                  <a:cubicBezTo>
                    <a:pt x="613" y="1758"/>
                    <a:pt x="1226" y="1472"/>
                    <a:pt x="1880" y="1186"/>
                  </a:cubicBezTo>
                  <a:cubicBezTo>
                    <a:pt x="2821" y="491"/>
                    <a:pt x="3352" y="41"/>
                    <a:pt x="318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1"/>
            <p:cNvSpPr/>
            <p:nvPr/>
          </p:nvSpPr>
          <p:spPr>
            <a:xfrm>
              <a:off x="7418863" y="2236583"/>
              <a:ext cx="2973" cy="1364"/>
            </a:xfrm>
            <a:custGeom>
              <a:rect b="b" l="l" r="r" t="t"/>
              <a:pathLst>
                <a:path extrusionOk="0" h="42" w="82">
                  <a:moveTo>
                    <a:pt x="0" y="41"/>
                  </a:moveTo>
                  <a:cubicBezTo>
                    <a:pt x="41" y="41"/>
                    <a:pt x="82" y="41"/>
                    <a:pt x="82" y="0"/>
                  </a:cubicBezTo>
                  <a:cubicBezTo>
                    <a:pt x="82" y="41"/>
                    <a:pt x="41" y="41"/>
                    <a:pt x="0" y="4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1"/>
            <p:cNvSpPr/>
            <p:nvPr/>
          </p:nvSpPr>
          <p:spPr>
            <a:xfrm>
              <a:off x="7347736" y="2143642"/>
              <a:ext cx="125977" cy="67731"/>
            </a:xfrm>
            <a:custGeom>
              <a:rect b="b" l="l" r="r" t="t"/>
              <a:pathLst>
                <a:path extrusionOk="0" h="2085" w="3475">
                  <a:moveTo>
                    <a:pt x="3474" y="0"/>
                  </a:moveTo>
                  <a:lnTo>
                    <a:pt x="3474" y="0"/>
                  </a:lnTo>
                  <a:cubicBezTo>
                    <a:pt x="3229" y="123"/>
                    <a:pt x="2943" y="246"/>
                    <a:pt x="2698" y="368"/>
                  </a:cubicBezTo>
                  <a:cubicBezTo>
                    <a:pt x="1431" y="1145"/>
                    <a:pt x="0" y="2044"/>
                    <a:pt x="164" y="2085"/>
                  </a:cubicBezTo>
                  <a:lnTo>
                    <a:pt x="347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1"/>
            <p:cNvSpPr/>
            <p:nvPr/>
          </p:nvSpPr>
          <p:spPr>
            <a:xfrm>
              <a:off x="7435140" y="2419835"/>
              <a:ext cx="168973" cy="90308"/>
            </a:xfrm>
            <a:custGeom>
              <a:rect b="b" l="l" r="r" t="t"/>
              <a:pathLst>
                <a:path extrusionOk="0" h="2780" w="4661">
                  <a:moveTo>
                    <a:pt x="4579" y="0"/>
                  </a:moveTo>
                  <a:lnTo>
                    <a:pt x="4579" y="0"/>
                  </a:lnTo>
                  <a:cubicBezTo>
                    <a:pt x="3311" y="654"/>
                    <a:pt x="1676" y="1553"/>
                    <a:pt x="1" y="2616"/>
                  </a:cubicBezTo>
                  <a:cubicBezTo>
                    <a:pt x="42" y="2657"/>
                    <a:pt x="82" y="2698"/>
                    <a:pt x="123" y="2779"/>
                  </a:cubicBezTo>
                  <a:lnTo>
                    <a:pt x="1676" y="1962"/>
                  </a:lnTo>
                  <a:lnTo>
                    <a:pt x="1676" y="1962"/>
                  </a:lnTo>
                  <a:lnTo>
                    <a:pt x="1513" y="2085"/>
                  </a:lnTo>
                  <a:cubicBezTo>
                    <a:pt x="2657" y="1390"/>
                    <a:pt x="3679" y="695"/>
                    <a:pt x="4660" y="41"/>
                  </a:cubicBezTo>
                  <a:lnTo>
                    <a:pt x="4660" y="41"/>
                  </a:lnTo>
                  <a:cubicBezTo>
                    <a:pt x="4292" y="251"/>
                    <a:pt x="4135" y="334"/>
                    <a:pt x="4113" y="334"/>
                  </a:cubicBezTo>
                  <a:cubicBezTo>
                    <a:pt x="4085" y="334"/>
                    <a:pt x="4298" y="187"/>
                    <a:pt x="457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61"/>
            <p:cNvSpPr/>
            <p:nvPr/>
          </p:nvSpPr>
          <p:spPr>
            <a:xfrm>
              <a:off x="8207131" y="2018832"/>
              <a:ext cx="100818" cy="92972"/>
            </a:xfrm>
            <a:custGeom>
              <a:rect b="b" l="l" r="r" t="t"/>
              <a:pathLst>
                <a:path extrusionOk="0" h="2862" w="2781">
                  <a:moveTo>
                    <a:pt x="2740" y="0"/>
                  </a:moveTo>
                  <a:lnTo>
                    <a:pt x="1432" y="1431"/>
                  </a:lnTo>
                  <a:cubicBezTo>
                    <a:pt x="1023" y="1880"/>
                    <a:pt x="491" y="2371"/>
                    <a:pt x="1" y="2861"/>
                  </a:cubicBezTo>
                  <a:cubicBezTo>
                    <a:pt x="124" y="2780"/>
                    <a:pt x="246" y="2698"/>
                    <a:pt x="410" y="2575"/>
                  </a:cubicBezTo>
                  <a:cubicBezTo>
                    <a:pt x="491" y="2493"/>
                    <a:pt x="532" y="2493"/>
                    <a:pt x="532" y="2493"/>
                  </a:cubicBezTo>
                  <a:cubicBezTo>
                    <a:pt x="614" y="2453"/>
                    <a:pt x="655" y="2412"/>
                    <a:pt x="696" y="2412"/>
                  </a:cubicBezTo>
                  <a:cubicBezTo>
                    <a:pt x="941" y="2085"/>
                    <a:pt x="1186" y="1758"/>
                    <a:pt x="1513" y="1472"/>
                  </a:cubicBezTo>
                  <a:lnTo>
                    <a:pt x="2780" y="82"/>
                  </a:lnTo>
                  <a:lnTo>
                    <a:pt x="274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61"/>
            <p:cNvSpPr/>
            <p:nvPr/>
          </p:nvSpPr>
          <p:spPr>
            <a:xfrm>
              <a:off x="7980446" y="2227617"/>
              <a:ext cx="39189" cy="19621"/>
            </a:xfrm>
            <a:custGeom>
              <a:rect b="b" l="l" r="r" t="t"/>
              <a:pathLst>
                <a:path extrusionOk="0" h="604" w="1081">
                  <a:moveTo>
                    <a:pt x="1067" y="0"/>
                  </a:moveTo>
                  <a:cubicBezTo>
                    <a:pt x="1057" y="0"/>
                    <a:pt x="773" y="150"/>
                    <a:pt x="82" y="522"/>
                  </a:cubicBezTo>
                  <a:cubicBezTo>
                    <a:pt x="41" y="563"/>
                    <a:pt x="41" y="563"/>
                    <a:pt x="0" y="603"/>
                  </a:cubicBezTo>
                  <a:cubicBezTo>
                    <a:pt x="626" y="256"/>
                    <a:pt x="1080" y="0"/>
                    <a:pt x="106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1"/>
            <p:cNvSpPr/>
            <p:nvPr/>
          </p:nvSpPr>
          <p:spPr>
            <a:xfrm>
              <a:off x="7337332" y="2301652"/>
              <a:ext cx="83018" cy="61104"/>
            </a:xfrm>
            <a:custGeom>
              <a:rect b="b" l="l" r="r" t="t"/>
              <a:pathLst>
                <a:path extrusionOk="0" h="1881" w="2290">
                  <a:moveTo>
                    <a:pt x="2290" y="0"/>
                  </a:moveTo>
                  <a:cubicBezTo>
                    <a:pt x="1840" y="205"/>
                    <a:pt x="1432" y="409"/>
                    <a:pt x="982" y="613"/>
                  </a:cubicBezTo>
                  <a:cubicBezTo>
                    <a:pt x="655" y="777"/>
                    <a:pt x="328" y="900"/>
                    <a:pt x="1" y="1063"/>
                  </a:cubicBezTo>
                  <a:cubicBezTo>
                    <a:pt x="1" y="1267"/>
                    <a:pt x="1" y="1472"/>
                    <a:pt x="1" y="1676"/>
                  </a:cubicBezTo>
                  <a:cubicBezTo>
                    <a:pt x="164" y="1554"/>
                    <a:pt x="287" y="1431"/>
                    <a:pt x="451" y="1349"/>
                  </a:cubicBezTo>
                  <a:lnTo>
                    <a:pt x="451" y="1349"/>
                  </a:lnTo>
                  <a:lnTo>
                    <a:pt x="124" y="1880"/>
                  </a:lnTo>
                  <a:cubicBezTo>
                    <a:pt x="982" y="1104"/>
                    <a:pt x="1677" y="532"/>
                    <a:pt x="229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1"/>
            <p:cNvSpPr/>
            <p:nvPr/>
          </p:nvSpPr>
          <p:spPr>
            <a:xfrm>
              <a:off x="7338818" y="2002881"/>
              <a:ext cx="960256" cy="391737"/>
            </a:xfrm>
            <a:custGeom>
              <a:rect b="b" l="l" r="r" t="t"/>
              <a:pathLst>
                <a:path extrusionOk="0" h="12059" w="26488">
                  <a:moveTo>
                    <a:pt x="26446" y="1"/>
                  </a:moveTo>
                  <a:lnTo>
                    <a:pt x="24607" y="696"/>
                  </a:lnTo>
                  <a:cubicBezTo>
                    <a:pt x="22768" y="1390"/>
                    <a:pt x="20315" y="2003"/>
                    <a:pt x="17740" y="3189"/>
                  </a:cubicBezTo>
                  <a:lnTo>
                    <a:pt x="17904" y="2944"/>
                  </a:lnTo>
                  <a:lnTo>
                    <a:pt x="17904" y="2944"/>
                  </a:lnTo>
                  <a:cubicBezTo>
                    <a:pt x="17372" y="3148"/>
                    <a:pt x="16269" y="3638"/>
                    <a:pt x="15247" y="4006"/>
                  </a:cubicBezTo>
                  <a:lnTo>
                    <a:pt x="17004" y="3107"/>
                  </a:lnTo>
                  <a:lnTo>
                    <a:pt x="17004" y="3107"/>
                  </a:lnTo>
                  <a:cubicBezTo>
                    <a:pt x="15901" y="3598"/>
                    <a:pt x="14797" y="3965"/>
                    <a:pt x="13694" y="4333"/>
                  </a:cubicBezTo>
                  <a:cubicBezTo>
                    <a:pt x="13253" y="4590"/>
                    <a:pt x="13043" y="4748"/>
                    <a:pt x="13272" y="4748"/>
                  </a:cubicBezTo>
                  <a:cubicBezTo>
                    <a:pt x="13297" y="4748"/>
                    <a:pt x="13329" y="4746"/>
                    <a:pt x="13367" y="4742"/>
                  </a:cubicBezTo>
                  <a:lnTo>
                    <a:pt x="13367" y="4742"/>
                  </a:lnTo>
                  <a:cubicBezTo>
                    <a:pt x="13040" y="4865"/>
                    <a:pt x="12794" y="4946"/>
                    <a:pt x="12549" y="5028"/>
                  </a:cubicBezTo>
                  <a:cubicBezTo>
                    <a:pt x="12559" y="5028"/>
                    <a:pt x="12569" y="5028"/>
                    <a:pt x="12579" y="5028"/>
                  </a:cubicBezTo>
                  <a:lnTo>
                    <a:pt x="12579" y="5028"/>
                  </a:lnTo>
                  <a:cubicBezTo>
                    <a:pt x="10754" y="5820"/>
                    <a:pt x="9634" y="6259"/>
                    <a:pt x="8830" y="6540"/>
                  </a:cubicBezTo>
                  <a:cubicBezTo>
                    <a:pt x="8094" y="6827"/>
                    <a:pt x="6990" y="7235"/>
                    <a:pt x="6868" y="7440"/>
                  </a:cubicBezTo>
                  <a:cubicBezTo>
                    <a:pt x="5778" y="7876"/>
                    <a:pt x="5479" y="7965"/>
                    <a:pt x="5379" y="7965"/>
                  </a:cubicBezTo>
                  <a:cubicBezTo>
                    <a:pt x="5311" y="7965"/>
                    <a:pt x="5337" y="7923"/>
                    <a:pt x="5264" y="7923"/>
                  </a:cubicBezTo>
                  <a:cubicBezTo>
                    <a:pt x="5205" y="7923"/>
                    <a:pt x="5079" y="7951"/>
                    <a:pt x="4783" y="8053"/>
                  </a:cubicBezTo>
                  <a:cubicBezTo>
                    <a:pt x="4415" y="8216"/>
                    <a:pt x="3434" y="8707"/>
                    <a:pt x="3393" y="8789"/>
                  </a:cubicBezTo>
                  <a:cubicBezTo>
                    <a:pt x="3679" y="8707"/>
                    <a:pt x="4129" y="8584"/>
                    <a:pt x="4865" y="8339"/>
                  </a:cubicBezTo>
                  <a:lnTo>
                    <a:pt x="4865" y="8339"/>
                  </a:lnTo>
                  <a:cubicBezTo>
                    <a:pt x="3890" y="8687"/>
                    <a:pt x="3508" y="8798"/>
                    <a:pt x="3417" y="8798"/>
                  </a:cubicBezTo>
                  <a:cubicBezTo>
                    <a:pt x="3401" y="8798"/>
                    <a:pt x="3393" y="8795"/>
                    <a:pt x="3393" y="8789"/>
                  </a:cubicBezTo>
                  <a:cubicBezTo>
                    <a:pt x="3278" y="8817"/>
                    <a:pt x="3183" y="8846"/>
                    <a:pt x="3122" y="8846"/>
                  </a:cubicBezTo>
                  <a:cubicBezTo>
                    <a:pt x="3097" y="8846"/>
                    <a:pt x="3078" y="8841"/>
                    <a:pt x="3066" y="8829"/>
                  </a:cubicBezTo>
                  <a:cubicBezTo>
                    <a:pt x="2821" y="8952"/>
                    <a:pt x="2535" y="9075"/>
                    <a:pt x="2249" y="9197"/>
                  </a:cubicBezTo>
                  <a:cubicBezTo>
                    <a:pt x="1636" y="9729"/>
                    <a:pt x="941" y="10301"/>
                    <a:pt x="83" y="11077"/>
                  </a:cubicBezTo>
                  <a:lnTo>
                    <a:pt x="410" y="10505"/>
                  </a:lnTo>
                  <a:lnTo>
                    <a:pt x="410" y="10505"/>
                  </a:lnTo>
                  <a:cubicBezTo>
                    <a:pt x="246" y="10628"/>
                    <a:pt x="123" y="10751"/>
                    <a:pt x="1" y="10873"/>
                  </a:cubicBezTo>
                  <a:cubicBezTo>
                    <a:pt x="1" y="11200"/>
                    <a:pt x="1" y="11527"/>
                    <a:pt x="1" y="11854"/>
                  </a:cubicBezTo>
                  <a:cubicBezTo>
                    <a:pt x="42" y="11936"/>
                    <a:pt x="42" y="11977"/>
                    <a:pt x="83" y="12058"/>
                  </a:cubicBezTo>
                  <a:cubicBezTo>
                    <a:pt x="2944" y="10587"/>
                    <a:pt x="5846" y="9238"/>
                    <a:pt x="8789" y="8053"/>
                  </a:cubicBezTo>
                  <a:cubicBezTo>
                    <a:pt x="12958" y="6377"/>
                    <a:pt x="17209" y="4906"/>
                    <a:pt x="21378" y="3475"/>
                  </a:cubicBezTo>
                  <a:cubicBezTo>
                    <a:pt x="21419" y="3434"/>
                    <a:pt x="21501" y="3352"/>
                    <a:pt x="21541" y="3311"/>
                  </a:cubicBezTo>
                  <a:cubicBezTo>
                    <a:pt x="21666" y="3218"/>
                    <a:pt x="21726" y="3178"/>
                    <a:pt x="21735" y="3178"/>
                  </a:cubicBezTo>
                  <a:cubicBezTo>
                    <a:pt x="21751" y="3178"/>
                    <a:pt x="21637" y="3283"/>
                    <a:pt x="21460" y="3434"/>
                  </a:cubicBezTo>
                  <a:lnTo>
                    <a:pt x="21950" y="3271"/>
                  </a:lnTo>
                  <a:cubicBezTo>
                    <a:pt x="22400" y="2821"/>
                    <a:pt x="23054" y="2126"/>
                    <a:pt x="23626" y="1513"/>
                  </a:cubicBezTo>
                  <a:lnTo>
                    <a:pt x="23626" y="1513"/>
                  </a:lnTo>
                  <a:cubicBezTo>
                    <a:pt x="23422" y="1595"/>
                    <a:pt x="23217" y="1636"/>
                    <a:pt x="23013" y="1717"/>
                  </a:cubicBezTo>
                  <a:cubicBezTo>
                    <a:pt x="23136" y="1636"/>
                    <a:pt x="23463" y="1513"/>
                    <a:pt x="23830" y="1350"/>
                  </a:cubicBezTo>
                  <a:cubicBezTo>
                    <a:pt x="23871" y="1268"/>
                    <a:pt x="23953" y="1227"/>
                    <a:pt x="24035" y="1145"/>
                  </a:cubicBezTo>
                  <a:lnTo>
                    <a:pt x="24035" y="1145"/>
                  </a:lnTo>
                  <a:cubicBezTo>
                    <a:pt x="23258" y="1431"/>
                    <a:pt x="22522" y="1717"/>
                    <a:pt x="21705" y="1963"/>
                  </a:cubicBezTo>
                  <a:cubicBezTo>
                    <a:pt x="21828" y="1758"/>
                    <a:pt x="23054" y="1309"/>
                    <a:pt x="24648" y="736"/>
                  </a:cubicBezTo>
                  <a:lnTo>
                    <a:pt x="26487" y="82"/>
                  </a:lnTo>
                  <a:cubicBezTo>
                    <a:pt x="26487" y="82"/>
                    <a:pt x="26446" y="42"/>
                    <a:pt x="2644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1"/>
            <p:cNvSpPr/>
            <p:nvPr/>
          </p:nvSpPr>
          <p:spPr>
            <a:xfrm>
              <a:off x="7901887" y="2502153"/>
              <a:ext cx="363105" cy="143421"/>
            </a:xfrm>
            <a:custGeom>
              <a:rect b="b" l="l" r="r" t="t"/>
              <a:pathLst>
                <a:path extrusionOk="0" h="4415" w="10016">
                  <a:moveTo>
                    <a:pt x="10015" y="0"/>
                  </a:moveTo>
                  <a:cubicBezTo>
                    <a:pt x="9075" y="336"/>
                    <a:pt x="7915" y="810"/>
                    <a:pt x="7575" y="810"/>
                  </a:cubicBezTo>
                  <a:cubicBezTo>
                    <a:pt x="7501" y="810"/>
                    <a:pt x="7466" y="787"/>
                    <a:pt x="7481" y="736"/>
                  </a:cubicBezTo>
                  <a:lnTo>
                    <a:pt x="7481" y="736"/>
                  </a:lnTo>
                  <a:cubicBezTo>
                    <a:pt x="5764" y="1921"/>
                    <a:pt x="2944" y="3025"/>
                    <a:pt x="1" y="4415"/>
                  </a:cubicBezTo>
                  <a:cubicBezTo>
                    <a:pt x="1309" y="4251"/>
                    <a:pt x="2699" y="4006"/>
                    <a:pt x="4047" y="3802"/>
                  </a:cubicBezTo>
                  <a:cubicBezTo>
                    <a:pt x="4742" y="3475"/>
                    <a:pt x="5478" y="3148"/>
                    <a:pt x="6173" y="2821"/>
                  </a:cubicBezTo>
                  <a:cubicBezTo>
                    <a:pt x="6582" y="2494"/>
                    <a:pt x="7890" y="1758"/>
                    <a:pt x="9198" y="1063"/>
                  </a:cubicBezTo>
                  <a:cubicBezTo>
                    <a:pt x="9484" y="736"/>
                    <a:pt x="9770" y="368"/>
                    <a:pt x="1001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1"/>
            <p:cNvSpPr/>
            <p:nvPr/>
          </p:nvSpPr>
          <p:spPr>
            <a:xfrm>
              <a:off x="8144922" y="2046704"/>
              <a:ext cx="185250" cy="119545"/>
            </a:xfrm>
            <a:custGeom>
              <a:rect b="b" l="l" r="r" t="t"/>
              <a:pathLst>
                <a:path extrusionOk="0" h="3680" w="5110">
                  <a:moveTo>
                    <a:pt x="4864" y="1"/>
                  </a:moveTo>
                  <a:cubicBezTo>
                    <a:pt x="3842" y="614"/>
                    <a:pt x="3066" y="1104"/>
                    <a:pt x="2412" y="1513"/>
                  </a:cubicBezTo>
                  <a:cubicBezTo>
                    <a:pt x="2330" y="1676"/>
                    <a:pt x="2207" y="1799"/>
                    <a:pt x="2126" y="1922"/>
                  </a:cubicBezTo>
                  <a:cubicBezTo>
                    <a:pt x="2248" y="1717"/>
                    <a:pt x="2289" y="1635"/>
                    <a:pt x="2289" y="1635"/>
                  </a:cubicBezTo>
                  <a:lnTo>
                    <a:pt x="2289" y="1635"/>
                  </a:lnTo>
                  <a:cubicBezTo>
                    <a:pt x="2207" y="1676"/>
                    <a:pt x="2167" y="1676"/>
                    <a:pt x="2126" y="1717"/>
                  </a:cubicBezTo>
                  <a:cubicBezTo>
                    <a:pt x="1962" y="1881"/>
                    <a:pt x="1676" y="2167"/>
                    <a:pt x="1308" y="2494"/>
                  </a:cubicBezTo>
                  <a:cubicBezTo>
                    <a:pt x="900" y="2903"/>
                    <a:pt x="450" y="3311"/>
                    <a:pt x="0" y="3679"/>
                  </a:cubicBezTo>
                  <a:cubicBezTo>
                    <a:pt x="482" y="3390"/>
                    <a:pt x="908" y="3111"/>
                    <a:pt x="1140" y="2955"/>
                  </a:cubicBezTo>
                  <a:lnTo>
                    <a:pt x="1140" y="2955"/>
                  </a:lnTo>
                  <a:cubicBezTo>
                    <a:pt x="1096" y="2986"/>
                    <a:pt x="1043" y="3023"/>
                    <a:pt x="981" y="3066"/>
                  </a:cubicBezTo>
                  <a:lnTo>
                    <a:pt x="5110" y="573"/>
                  </a:lnTo>
                  <a:cubicBezTo>
                    <a:pt x="5069" y="532"/>
                    <a:pt x="5069" y="532"/>
                    <a:pt x="5069" y="491"/>
                  </a:cubicBezTo>
                  <a:cubicBezTo>
                    <a:pt x="4987" y="328"/>
                    <a:pt x="4946" y="164"/>
                    <a:pt x="48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61"/>
            <p:cNvSpPr/>
            <p:nvPr/>
          </p:nvSpPr>
          <p:spPr>
            <a:xfrm>
              <a:off x="7909319" y="2125060"/>
              <a:ext cx="443078" cy="225738"/>
            </a:xfrm>
            <a:custGeom>
              <a:rect b="b" l="l" r="r" t="t"/>
              <a:pathLst>
                <a:path extrusionOk="0" h="6949" w="12222">
                  <a:moveTo>
                    <a:pt x="6985" y="3977"/>
                  </a:moveTo>
                  <a:cubicBezTo>
                    <a:pt x="7054" y="3977"/>
                    <a:pt x="7022" y="4015"/>
                    <a:pt x="6785" y="4128"/>
                  </a:cubicBezTo>
                  <a:cubicBezTo>
                    <a:pt x="5028" y="4701"/>
                    <a:pt x="3638" y="5191"/>
                    <a:pt x="2412" y="5682"/>
                  </a:cubicBezTo>
                  <a:cubicBezTo>
                    <a:pt x="3556" y="5150"/>
                    <a:pt x="4864" y="4578"/>
                    <a:pt x="6418" y="4006"/>
                  </a:cubicBezTo>
                  <a:lnTo>
                    <a:pt x="6418" y="4006"/>
                  </a:lnTo>
                  <a:cubicBezTo>
                    <a:pt x="6187" y="4102"/>
                    <a:pt x="6137" y="4135"/>
                    <a:pt x="6183" y="4135"/>
                  </a:cubicBezTo>
                  <a:cubicBezTo>
                    <a:pt x="6283" y="4135"/>
                    <a:pt x="6844" y="3977"/>
                    <a:pt x="6985" y="3977"/>
                  </a:cubicBezTo>
                  <a:close/>
                  <a:moveTo>
                    <a:pt x="2412" y="5682"/>
                  </a:moveTo>
                  <a:cubicBezTo>
                    <a:pt x="2272" y="5737"/>
                    <a:pt x="2137" y="5793"/>
                    <a:pt x="2005" y="5849"/>
                  </a:cubicBezTo>
                  <a:lnTo>
                    <a:pt x="2005" y="5849"/>
                  </a:lnTo>
                  <a:cubicBezTo>
                    <a:pt x="2141" y="5790"/>
                    <a:pt x="2276" y="5732"/>
                    <a:pt x="2412" y="5682"/>
                  </a:cubicBezTo>
                  <a:close/>
                  <a:moveTo>
                    <a:pt x="12099" y="0"/>
                  </a:moveTo>
                  <a:cubicBezTo>
                    <a:pt x="10546" y="899"/>
                    <a:pt x="8993" y="1758"/>
                    <a:pt x="7480" y="2616"/>
                  </a:cubicBezTo>
                  <a:cubicBezTo>
                    <a:pt x="5559" y="3720"/>
                    <a:pt x="3679" y="4823"/>
                    <a:pt x="1840" y="5845"/>
                  </a:cubicBezTo>
                  <a:cubicBezTo>
                    <a:pt x="1717" y="5927"/>
                    <a:pt x="1554" y="6009"/>
                    <a:pt x="1431" y="6090"/>
                  </a:cubicBezTo>
                  <a:cubicBezTo>
                    <a:pt x="1501" y="6064"/>
                    <a:pt x="1571" y="6036"/>
                    <a:pt x="1641" y="6006"/>
                  </a:cubicBezTo>
                  <a:lnTo>
                    <a:pt x="1641" y="6006"/>
                  </a:lnTo>
                  <a:cubicBezTo>
                    <a:pt x="1516" y="6062"/>
                    <a:pt x="1392" y="6117"/>
                    <a:pt x="1267" y="6172"/>
                  </a:cubicBezTo>
                  <a:cubicBezTo>
                    <a:pt x="859" y="6458"/>
                    <a:pt x="450" y="6703"/>
                    <a:pt x="0" y="6949"/>
                  </a:cubicBezTo>
                  <a:cubicBezTo>
                    <a:pt x="409" y="6785"/>
                    <a:pt x="777" y="6663"/>
                    <a:pt x="1186" y="6540"/>
                  </a:cubicBezTo>
                  <a:cubicBezTo>
                    <a:pt x="2453" y="6049"/>
                    <a:pt x="3597" y="5641"/>
                    <a:pt x="4619" y="5191"/>
                  </a:cubicBezTo>
                  <a:cubicBezTo>
                    <a:pt x="5257" y="4943"/>
                    <a:pt x="5511" y="4864"/>
                    <a:pt x="5580" y="4864"/>
                  </a:cubicBezTo>
                  <a:cubicBezTo>
                    <a:pt x="5671" y="4864"/>
                    <a:pt x="5447" y="4999"/>
                    <a:pt x="5355" y="5068"/>
                  </a:cubicBezTo>
                  <a:cubicBezTo>
                    <a:pt x="6213" y="4701"/>
                    <a:pt x="7031" y="4414"/>
                    <a:pt x="7807" y="4128"/>
                  </a:cubicBezTo>
                  <a:cubicBezTo>
                    <a:pt x="8134" y="3965"/>
                    <a:pt x="8461" y="3801"/>
                    <a:pt x="8829" y="3638"/>
                  </a:cubicBezTo>
                  <a:cubicBezTo>
                    <a:pt x="8911" y="3638"/>
                    <a:pt x="8952" y="3597"/>
                    <a:pt x="9033" y="3556"/>
                  </a:cubicBezTo>
                  <a:cubicBezTo>
                    <a:pt x="8993" y="3556"/>
                    <a:pt x="9033" y="3556"/>
                    <a:pt x="9074" y="3515"/>
                  </a:cubicBezTo>
                  <a:cubicBezTo>
                    <a:pt x="10096" y="2943"/>
                    <a:pt x="11159" y="2371"/>
                    <a:pt x="12222" y="1799"/>
                  </a:cubicBezTo>
                  <a:cubicBezTo>
                    <a:pt x="12181" y="1185"/>
                    <a:pt x="12140" y="613"/>
                    <a:pt x="12099"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61"/>
            <p:cNvSpPr/>
            <p:nvPr/>
          </p:nvSpPr>
          <p:spPr>
            <a:xfrm>
              <a:off x="7448481" y="2278035"/>
              <a:ext cx="27733" cy="11695"/>
            </a:xfrm>
            <a:custGeom>
              <a:rect b="b" l="l" r="r" t="t"/>
              <a:pathLst>
                <a:path extrusionOk="0" h="360" w="765">
                  <a:moveTo>
                    <a:pt x="713" y="1"/>
                  </a:moveTo>
                  <a:cubicBezTo>
                    <a:pt x="668" y="1"/>
                    <a:pt x="492" y="60"/>
                    <a:pt x="246" y="155"/>
                  </a:cubicBezTo>
                  <a:cubicBezTo>
                    <a:pt x="82" y="278"/>
                    <a:pt x="1" y="359"/>
                    <a:pt x="41" y="359"/>
                  </a:cubicBezTo>
                  <a:cubicBezTo>
                    <a:pt x="123" y="359"/>
                    <a:pt x="205" y="319"/>
                    <a:pt x="246" y="278"/>
                  </a:cubicBezTo>
                  <a:cubicBezTo>
                    <a:pt x="640" y="80"/>
                    <a:pt x="765" y="1"/>
                    <a:pt x="71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1"/>
            <p:cNvSpPr/>
            <p:nvPr/>
          </p:nvSpPr>
          <p:spPr>
            <a:xfrm>
              <a:off x="7472190" y="1957726"/>
              <a:ext cx="815029" cy="317378"/>
            </a:xfrm>
            <a:custGeom>
              <a:rect b="b" l="l" r="r" t="t"/>
              <a:pathLst>
                <a:path extrusionOk="0" h="9770" w="22482">
                  <a:moveTo>
                    <a:pt x="21950" y="1"/>
                  </a:moveTo>
                  <a:cubicBezTo>
                    <a:pt x="21378" y="205"/>
                    <a:pt x="20764" y="451"/>
                    <a:pt x="20070" y="696"/>
                  </a:cubicBezTo>
                  <a:lnTo>
                    <a:pt x="19497" y="737"/>
                  </a:lnTo>
                  <a:cubicBezTo>
                    <a:pt x="17454" y="1554"/>
                    <a:pt x="13203" y="2944"/>
                    <a:pt x="12344" y="3434"/>
                  </a:cubicBezTo>
                  <a:cubicBezTo>
                    <a:pt x="11036" y="3720"/>
                    <a:pt x="8134" y="4824"/>
                    <a:pt x="5151" y="6009"/>
                  </a:cubicBezTo>
                  <a:cubicBezTo>
                    <a:pt x="4497" y="6459"/>
                    <a:pt x="3843" y="6868"/>
                    <a:pt x="3270" y="7236"/>
                  </a:cubicBezTo>
                  <a:cubicBezTo>
                    <a:pt x="3393" y="7072"/>
                    <a:pt x="3924" y="6663"/>
                    <a:pt x="4006" y="6500"/>
                  </a:cubicBezTo>
                  <a:cubicBezTo>
                    <a:pt x="4129" y="6459"/>
                    <a:pt x="4211" y="6377"/>
                    <a:pt x="4292" y="6336"/>
                  </a:cubicBezTo>
                  <a:lnTo>
                    <a:pt x="4292" y="6336"/>
                  </a:lnTo>
                  <a:cubicBezTo>
                    <a:pt x="3965" y="6459"/>
                    <a:pt x="3638" y="6582"/>
                    <a:pt x="3311" y="6745"/>
                  </a:cubicBezTo>
                  <a:cubicBezTo>
                    <a:pt x="2207" y="7581"/>
                    <a:pt x="1733" y="8089"/>
                    <a:pt x="1889" y="8089"/>
                  </a:cubicBezTo>
                  <a:cubicBezTo>
                    <a:pt x="1923" y="8089"/>
                    <a:pt x="1989" y="8064"/>
                    <a:pt x="2085" y="8012"/>
                  </a:cubicBezTo>
                  <a:lnTo>
                    <a:pt x="2085" y="8012"/>
                  </a:lnTo>
                  <a:cubicBezTo>
                    <a:pt x="1554" y="8380"/>
                    <a:pt x="1104" y="8707"/>
                    <a:pt x="654" y="9034"/>
                  </a:cubicBezTo>
                  <a:cubicBezTo>
                    <a:pt x="826" y="8991"/>
                    <a:pt x="939" y="8972"/>
                    <a:pt x="1004" y="8972"/>
                  </a:cubicBezTo>
                  <a:cubicBezTo>
                    <a:pt x="1314" y="8972"/>
                    <a:pt x="574" y="9399"/>
                    <a:pt x="0" y="9770"/>
                  </a:cubicBezTo>
                  <a:cubicBezTo>
                    <a:pt x="1758" y="8952"/>
                    <a:pt x="2616" y="8748"/>
                    <a:pt x="3434" y="8503"/>
                  </a:cubicBezTo>
                  <a:cubicBezTo>
                    <a:pt x="3924" y="8339"/>
                    <a:pt x="4456" y="8176"/>
                    <a:pt x="5151" y="7930"/>
                  </a:cubicBezTo>
                  <a:cubicBezTo>
                    <a:pt x="5554" y="7777"/>
                    <a:pt x="5848" y="7669"/>
                    <a:pt x="5828" y="7669"/>
                  </a:cubicBezTo>
                  <a:cubicBezTo>
                    <a:pt x="5805" y="7669"/>
                    <a:pt x="5379" y="7807"/>
                    <a:pt x="4251" y="8176"/>
                  </a:cubicBezTo>
                  <a:cubicBezTo>
                    <a:pt x="6377" y="7277"/>
                    <a:pt x="6786" y="7236"/>
                    <a:pt x="8870" y="6418"/>
                  </a:cubicBezTo>
                  <a:lnTo>
                    <a:pt x="8870" y="6418"/>
                  </a:lnTo>
                  <a:cubicBezTo>
                    <a:pt x="8475" y="6545"/>
                    <a:pt x="8285" y="6589"/>
                    <a:pt x="8206" y="6589"/>
                  </a:cubicBezTo>
                  <a:cubicBezTo>
                    <a:pt x="8028" y="6589"/>
                    <a:pt x="8401" y="6371"/>
                    <a:pt x="8266" y="6371"/>
                  </a:cubicBezTo>
                  <a:cubicBezTo>
                    <a:pt x="8131" y="6371"/>
                    <a:pt x="7480" y="6592"/>
                    <a:pt x="5232" y="7481"/>
                  </a:cubicBezTo>
                  <a:cubicBezTo>
                    <a:pt x="6786" y="6786"/>
                    <a:pt x="8380" y="6296"/>
                    <a:pt x="10015" y="5723"/>
                  </a:cubicBezTo>
                  <a:cubicBezTo>
                    <a:pt x="10914" y="5192"/>
                    <a:pt x="12835" y="4252"/>
                    <a:pt x="14388" y="3598"/>
                  </a:cubicBezTo>
                  <a:lnTo>
                    <a:pt x="14388" y="3598"/>
                  </a:lnTo>
                  <a:cubicBezTo>
                    <a:pt x="14362" y="3637"/>
                    <a:pt x="14402" y="3651"/>
                    <a:pt x="14476" y="3651"/>
                  </a:cubicBezTo>
                  <a:cubicBezTo>
                    <a:pt x="14636" y="3651"/>
                    <a:pt x="14956" y="3585"/>
                    <a:pt x="15124" y="3557"/>
                  </a:cubicBezTo>
                  <a:cubicBezTo>
                    <a:pt x="18108" y="2453"/>
                    <a:pt x="20274" y="1677"/>
                    <a:pt x="22481" y="900"/>
                  </a:cubicBezTo>
                  <a:cubicBezTo>
                    <a:pt x="22318" y="614"/>
                    <a:pt x="22113" y="287"/>
                    <a:pt x="219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1" name="Google Shape;10421;p61"/>
            <p:cNvSpPr/>
            <p:nvPr/>
          </p:nvSpPr>
          <p:spPr>
            <a:xfrm>
              <a:off x="7590735" y="2152933"/>
              <a:ext cx="68191" cy="39859"/>
            </a:xfrm>
            <a:custGeom>
              <a:rect b="b" l="l" r="r" t="t"/>
              <a:pathLst>
                <a:path extrusionOk="0" h="1227" w="1881">
                  <a:moveTo>
                    <a:pt x="1881" y="0"/>
                  </a:moveTo>
                  <a:lnTo>
                    <a:pt x="1881" y="0"/>
                  </a:lnTo>
                  <a:cubicBezTo>
                    <a:pt x="1594" y="123"/>
                    <a:pt x="1308" y="205"/>
                    <a:pt x="1022" y="327"/>
                  </a:cubicBezTo>
                  <a:cubicBezTo>
                    <a:pt x="941" y="368"/>
                    <a:pt x="859" y="450"/>
                    <a:pt x="736" y="491"/>
                  </a:cubicBezTo>
                  <a:cubicBezTo>
                    <a:pt x="654" y="654"/>
                    <a:pt x="123" y="1104"/>
                    <a:pt x="0" y="1227"/>
                  </a:cubicBezTo>
                  <a:cubicBezTo>
                    <a:pt x="573" y="859"/>
                    <a:pt x="1227" y="450"/>
                    <a:pt x="188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61"/>
            <p:cNvSpPr/>
            <p:nvPr/>
          </p:nvSpPr>
          <p:spPr>
            <a:xfrm>
              <a:off x="7372895" y="2176842"/>
              <a:ext cx="219364" cy="103595"/>
            </a:xfrm>
            <a:custGeom>
              <a:rect b="b" l="l" r="r" t="t"/>
              <a:pathLst>
                <a:path extrusionOk="0" h="3189" w="6051">
                  <a:moveTo>
                    <a:pt x="6050" y="0"/>
                  </a:moveTo>
                  <a:lnTo>
                    <a:pt x="6050" y="0"/>
                  </a:lnTo>
                  <a:cubicBezTo>
                    <a:pt x="4497" y="613"/>
                    <a:pt x="2985" y="1226"/>
                    <a:pt x="1840" y="1676"/>
                  </a:cubicBezTo>
                  <a:cubicBezTo>
                    <a:pt x="1227" y="2166"/>
                    <a:pt x="614" y="2657"/>
                    <a:pt x="1" y="3188"/>
                  </a:cubicBezTo>
                  <a:cubicBezTo>
                    <a:pt x="1448" y="2106"/>
                    <a:pt x="1954" y="1760"/>
                    <a:pt x="2019" y="1760"/>
                  </a:cubicBezTo>
                  <a:cubicBezTo>
                    <a:pt x="2135" y="1760"/>
                    <a:pt x="864" y="2850"/>
                    <a:pt x="1005" y="2850"/>
                  </a:cubicBezTo>
                  <a:cubicBezTo>
                    <a:pt x="1042" y="2850"/>
                    <a:pt x="1180" y="2772"/>
                    <a:pt x="1472" y="2575"/>
                  </a:cubicBezTo>
                  <a:lnTo>
                    <a:pt x="1472" y="2575"/>
                  </a:lnTo>
                  <a:cubicBezTo>
                    <a:pt x="1268" y="2739"/>
                    <a:pt x="1023" y="2902"/>
                    <a:pt x="778" y="3107"/>
                  </a:cubicBezTo>
                  <a:cubicBezTo>
                    <a:pt x="1881" y="2739"/>
                    <a:pt x="2903" y="2412"/>
                    <a:pt x="3353" y="2289"/>
                  </a:cubicBezTo>
                  <a:lnTo>
                    <a:pt x="3393" y="2289"/>
                  </a:lnTo>
                  <a:cubicBezTo>
                    <a:pt x="3843" y="1962"/>
                    <a:pt x="4293" y="1635"/>
                    <a:pt x="4824" y="1267"/>
                  </a:cubicBezTo>
                  <a:lnTo>
                    <a:pt x="4824" y="1267"/>
                  </a:lnTo>
                  <a:cubicBezTo>
                    <a:pt x="4728" y="1319"/>
                    <a:pt x="4662" y="1344"/>
                    <a:pt x="4628" y="1344"/>
                  </a:cubicBezTo>
                  <a:cubicBezTo>
                    <a:pt x="4472" y="1344"/>
                    <a:pt x="4946" y="836"/>
                    <a:pt x="605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1"/>
            <p:cNvSpPr/>
            <p:nvPr/>
          </p:nvSpPr>
          <p:spPr>
            <a:xfrm>
              <a:off x="7436627" y="2275079"/>
              <a:ext cx="35600" cy="15983"/>
            </a:xfrm>
            <a:custGeom>
              <a:rect b="b" l="l" r="r" t="t"/>
              <a:pathLst>
                <a:path extrusionOk="0" h="492" w="982">
                  <a:moveTo>
                    <a:pt x="981" y="1"/>
                  </a:moveTo>
                  <a:lnTo>
                    <a:pt x="981" y="1"/>
                  </a:lnTo>
                  <a:cubicBezTo>
                    <a:pt x="695" y="123"/>
                    <a:pt x="450" y="246"/>
                    <a:pt x="123" y="369"/>
                  </a:cubicBezTo>
                  <a:lnTo>
                    <a:pt x="1" y="491"/>
                  </a:lnTo>
                  <a:cubicBezTo>
                    <a:pt x="205" y="369"/>
                    <a:pt x="409" y="287"/>
                    <a:pt x="573" y="246"/>
                  </a:cubicBezTo>
                  <a:cubicBezTo>
                    <a:pt x="695" y="164"/>
                    <a:pt x="818" y="83"/>
                    <a:pt x="98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1"/>
            <p:cNvSpPr/>
            <p:nvPr/>
          </p:nvSpPr>
          <p:spPr>
            <a:xfrm>
              <a:off x="7438113" y="1856826"/>
              <a:ext cx="740929" cy="374455"/>
            </a:xfrm>
            <a:custGeom>
              <a:rect b="b" l="l" r="r" t="t"/>
              <a:pathLst>
                <a:path extrusionOk="0" h="11527" w="20438">
                  <a:moveTo>
                    <a:pt x="16881" y="1636"/>
                  </a:moveTo>
                  <a:lnTo>
                    <a:pt x="16881" y="1636"/>
                  </a:lnTo>
                  <a:cubicBezTo>
                    <a:pt x="16832" y="1662"/>
                    <a:pt x="16782" y="1688"/>
                    <a:pt x="16733" y="1714"/>
                  </a:cubicBezTo>
                  <a:lnTo>
                    <a:pt x="16733" y="1714"/>
                  </a:lnTo>
                  <a:cubicBezTo>
                    <a:pt x="16779" y="1689"/>
                    <a:pt x="16828" y="1662"/>
                    <a:pt x="16881" y="1636"/>
                  </a:cubicBezTo>
                  <a:close/>
                  <a:moveTo>
                    <a:pt x="13934" y="4106"/>
                  </a:moveTo>
                  <a:cubicBezTo>
                    <a:pt x="13757" y="4223"/>
                    <a:pt x="13582" y="4339"/>
                    <a:pt x="13407" y="4456"/>
                  </a:cubicBezTo>
                  <a:cubicBezTo>
                    <a:pt x="13603" y="4328"/>
                    <a:pt x="13777" y="4212"/>
                    <a:pt x="13934" y="4106"/>
                  </a:cubicBezTo>
                  <a:close/>
                  <a:moveTo>
                    <a:pt x="9524" y="6745"/>
                  </a:moveTo>
                  <a:cubicBezTo>
                    <a:pt x="9506" y="6756"/>
                    <a:pt x="9487" y="6768"/>
                    <a:pt x="9469" y="6780"/>
                  </a:cubicBezTo>
                  <a:lnTo>
                    <a:pt x="9469" y="6780"/>
                  </a:lnTo>
                  <a:cubicBezTo>
                    <a:pt x="9487" y="6768"/>
                    <a:pt x="9506" y="6756"/>
                    <a:pt x="9524" y="6745"/>
                  </a:cubicBezTo>
                  <a:close/>
                  <a:moveTo>
                    <a:pt x="19865" y="1"/>
                  </a:moveTo>
                  <a:cubicBezTo>
                    <a:pt x="18925" y="491"/>
                    <a:pt x="18026" y="982"/>
                    <a:pt x="17167" y="1431"/>
                  </a:cubicBezTo>
                  <a:cubicBezTo>
                    <a:pt x="16922" y="1595"/>
                    <a:pt x="16677" y="1758"/>
                    <a:pt x="16473" y="1840"/>
                  </a:cubicBezTo>
                  <a:cubicBezTo>
                    <a:pt x="16508" y="1828"/>
                    <a:pt x="16544" y="1813"/>
                    <a:pt x="16581" y="1795"/>
                  </a:cubicBezTo>
                  <a:lnTo>
                    <a:pt x="16581" y="1795"/>
                  </a:lnTo>
                  <a:cubicBezTo>
                    <a:pt x="15312" y="2468"/>
                    <a:pt x="14159" y="3094"/>
                    <a:pt x="12794" y="3965"/>
                  </a:cubicBezTo>
                  <a:cubicBezTo>
                    <a:pt x="11854" y="4456"/>
                    <a:pt x="10955" y="4946"/>
                    <a:pt x="10055" y="5437"/>
                  </a:cubicBezTo>
                  <a:cubicBezTo>
                    <a:pt x="9647" y="5682"/>
                    <a:pt x="9197" y="5927"/>
                    <a:pt x="8747" y="6213"/>
                  </a:cubicBezTo>
                  <a:cubicBezTo>
                    <a:pt x="8380" y="6418"/>
                    <a:pt x="7971" y="6663"/>
                    <a:pt x="7562" y="6908"/>
                  </a:cubicBezTo>
                  <a:cubicBezTo>
                    <a:pt x="6418" y="7562"/>
                    <a:pt x="5232" y="8298"/>
                    <a:pt x="4047" y="9034"/>
                  </a:cubicBezTo>
                  <a:cubicBezTo>
                    <a:pt x="2821" y="9810"/>
                    <a:pt x="1594" y="10546"/>
                    <a:pt x="368" y="11241"/>
                  </a:cubicBezTo>
                  <a:cubicBezTo>
                    <a:pt x="246" y="11363"/>
                    <a:pt x="123" y="11445"/>
                    <a:pt x="0" y="11527"/>
                  </a:cubicBezTo>
                  <a:cubicBezTo>
                    <a:pt x="1186" y="11077"/>
                    <a:pt x="2698" y="10464"/>
                    <a:pt x="4251" y="9851"/>
                  </a:cubicBezTo>
                  <a:cubicBezTo>
                    <a:pt x="4578" y="9606"/>
                    <a:pt x="4946" y="9320"/>
                    <a:pt x="5355" y="9034"/>
                  </a:cubicBezTo>
                  <a:cubicBezTo>
                    <a:pt x="5819" y="8755"/>
                    <a:pt x="5960" y="8691"/>
                    <a:pt x="5998" y="8691"/>
                  </a:cubicBezTo>
                  <a:cubicBezTo>
                    <a:pt x="6030" y="8691"/>
                    <a:pt x="5985" y="8739"/>
                    <a:pt x="6003" y="8739"/>
                  </a:cubicBezTo>
                  <a:cubicBezTo>
                    <a:pt x="6037" y="8739"/>
                    <a:pt x="6305" y="8561"/>
                    <a:pt x="7807" y="7521"/>
                  </a:cubicBezTo>
                  <a:lnTo>
                    <a:pt x="7807" y="7521"/>
                  </a:lnTo>
                  <a:cubicBezTo>
                    <a:pt x="7194" y="8094"/>
                    <a:pt x="6499" y="8707"/>
                    <a:pt x="5232" y="9442"/>
                  </a:cubicBezTo>
                  <a:cubicBezTo>
                    <a:pt x="5518" y="9320"/>
                    <a:pt x="5804" y="9238"/>
                    <a:pt x="6091" y="9115"/>
                  </a:cubicBezTo>
                  <a:cubicBezTo>
                    <a:pt x="7368" y="8237"/>
                    <a:pt x="8684" y="7281"/>
                    <a:pt x="9469" y="6780"/>
                  </a:cubicBezTo>
                  <a:lnTo>
                    <a:pt x="9469" y="6780"/>
                  </a:lnTo>
                  <a:cubicBezTo>
                    <a:pt x="9031" y="7057"/>
                    <a:pt x="8531" y="7365"/>
                    <a:pt x="8257" y="7521"/>
                  </a:cubicBezTo>
                  <a:cubicBezTo>
                    <a:pt x="9769" y="6418"/>
                    <a:pt x="11282" y="5355"/>
                    <a:pt x="12835" y="4292"/>
                  </a:cubicBezTo>
                  <a:cubicBezTo>
                    <a:pt x="13074" y="4173"/>
                    <a:pt x="13194" y="4123"/>
                    <a:pt x="13230" y="4123"/>
                  </a:cubicBezTo>
                  <a:cubicBezTo>
                    <a:pt x="13317" y="4123"/>
                    <a:pt x="12912" y="4412"/>
                    <a:pt x="12508" y="4701"/>
                  </a:cubicBezTo>
                  <a:cubicBezTo>
                    <a:pt x="13448" y="4088"/>
                    <a:pt x="14102" y="3597"/>
                    <a:pt x="15533" y="2739"/>
                  </a:cubicBezTo>
                  <a:lnTo>
                    <a:pt x="15533" y="2739"/>
                  </a:lnTo>
                  <a:cubicBezTo>
                    <a:pt x="15237" y="3034"/>
                    <a:pt x="15375" y="3130"/>
                    <a:pt x="13934" y="4106"/>
                  </a:cubicBezTo>
                  <a:lnTo>
                    <a:pt x="13934" y="4106"/>
                  </a:lnTo>
                  <a:cubicBezTo>
                    <a:pt x="15239" y="3243"/>
                    <a:pt x="16576" y="2387"/>
                    <a:pt x="17944" y="1595"/>
                  </a:cubicBezTo>
                  <a:cubicBezTo>
                    <a:pt x="18223" y="1490"/>
                    <a:pt x="19813" y="700"/>
                    <a:pt x="19916" y="700"/>
                  </a:cubicBezTo>
                  <a:cubicBezTo>
                    <a:pt x="19934" y="700"/>
                    <a:pt x="19908" y="723"/>
                    <a:pt x="19824" y="777"/>
                  </a:cubicBezTo>
                  <a:cubicBezTo>
                    <a:pt x="20029" y="695"/>
                    <a:pt x="20233" y="573"/>
                    <a:pt x="20437" y="450"/>
                  </a:cubicBezTo>
                  <a:cubicBezTo>
                    <a:pt x="20274" y="287"/>
                    <a:pt x="20070" y="164"/>
                    <a:pt x="1986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1"/>
            <p:cNvSpPr/>
            <p:nvPr/>
          </p:nvSpPr>
          <p:spPr>
            <a:xfrm>
              <a:off x="7661861" y="2143642"/>
              <a:ext cx="173396" cy="57109"/>
            </a:xfrm>
            <a:custGeom>
              <a:rect b="b" l="l" r="r" t="t"/>
              <a:pathLst>
                <a:path extrusionOk="0" h="1758" w="4783">
                  <a:moveTo>
                    <a:pt x="4783" y="0"/>
                  </a:moveTo>
                  <a:cubicBezTo>
                    <a:pt x="3148" y="573"/>
                    <a:pt x="1554" y="1063"/>
                    <a:pt x="0" y="1758"/>
                  </a:cubicBezTo>
                  <a:cubicBezTo>
                    <a:pt x="2248" y="869"/>
                    <a:pt x="2899" y="648"/>
                    <a:pt x="3034" y="648"/>
                  </a:cubicBezTo>
                  <a:cubicBezTo>
                    <a:pt x="3169" y="648"/>
                    <a:pt x="2796" y="866"/>
                    <a:pt x="2974" y="866"/>
                  </a:cubicBezTo>
                  <a:cubicBezTo>
                    <a:pt x="3053" y="866"/>
                    <a:pt x="3243" y="822"/>
                    <a:pt x="3638" y="695"/>
                  </a:cubicBezTo>
                  <a:cubicBezTo>
                    <a:pt x="3883" y="613"/>
                    <a:pt x="4129" y="532"/>
                    <a:pt x="4456" y="409"/>
                  </a:cubicBezTo>
                  <a:lnTo>
                    <a:pt x="4456" y="409"/>
                  </a:lnTo>
                  <a:cubicBezTo>
                    <a:pt x="4418" y="413"/>
                    <a:pt x="4386" y="415"/>
                    <a:pt x="4361" y="415"/>
                  </a:cubicBezTo>
                  <a:cubicBezTo>
                    <a:pt x="4132" y="415"/>
                    <a:pt x="4342" y="257"/>
                    <a:pt x="478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1"/>
            <p:cNvSpPr/>
            <p:nvPr/>
          </p:nvSpPr>
          <p:spPr>
            <a:xfrm>
              <a:off x="7449967" y="2215337"/>
              <a:ext cx="208959" cy="74943"/>
            </a:xfrm>
            <a:custGeom>
              <a:rect b="b" l="l" r="r" t="t"/>
              <a:pathLst>
                <a:path extrusionOk="0" h="2307" w="5764">
                  <a:moveTo>
                    <a:pt x="5764" y="0"/>
                  </a:moveTo>
                  <a:cubicBezTo>
                    <a:pt x="5028" y="246"/>
                    <a:pt x="4537" y="409"/>
                    <a:pt x="4006" y="573"/>
                  </a:cubicBezTo>
                  <a:cubicBezTo>
                    <a:pt x="3229" y="818"/>
                    <a:pt x="2371" y="1063"/>
                    <a:pt x="613" y="1840"/>
                  </a:cubicBezTo>
                  <a:cubicBezTo>
                    <a:pt x="450" y="1922"/>
                    <a:pt x="327" y="2003"/>
                    <a:pt x="205" y="2085"/>
                  </a:cubicBezTo>
                  <a:cubicBezTo>
                    <a:pt x="451" y="1990"/>
                    <a:pt x="627" y="1931"/>
                    <a:pt x="672" y="1931"/>
                  </a:cubicBezTo>
                  <a:cubicBezTo>
                    <a:pt x="724" y="1931"/>
                    <a:pt x="599" y="2010"/>
                    <a:pt x="205" y="2208"/>
                  </a:cubicBezTo>
                  <a:cubicBezTo>
                    <a:pt x="164" y="2249"/>
                    <a:pt x="82" y="2289"/>
                    <a:pt x="0" y="2289"/>
                  </a:cubicBezTo>
                  <a:cubicBezTo>
                    <a:pt x="12" y="2301"/>
                    <a:pt x="31" y="2306"/>
                    <a:pt x="56" y="2306"/>
                  </a:cubicBezTo>
                  <a:cubicBezTo>
                    <a:pt x="117" y="2306"/>
                    <a:pt x="212" y="2277"/>
                    <a:pt x="327" y="2249"/>
                  </a:cubicBezTo>
                  <a:cubicBezTo>
                    <a:pt x="368" y="2167"/>
                    <a:pt x="1308" y="1717"/>
                    <a:pt x="1717" y="1513"/>
                  </a:cubicBezTo>
                  <a:cubicBezTo>
                    <a:pt x="2003" y="1411"/>
                    <a:pt x="2123" y="1383"/>
                    <a:pt x="2181" y="1383"/>
                  </a:cubicBezTo>
                  <a:cubicBezTo>
                    <a:pt x="2251" y="1383"/>
                    <a:pt x="2228" y="1425"/>
                    <a:pt x="2300" y="1425"/>
                  </a:cubicBezTo>
                  <a:cubicBezTo>
                    <a:pt x="2405" y="1425"/>
                    <a:pt x="2712" y="1336"/>
                    <a:pt x="3802" y="900"/>
                  </a:cubicBezTo>
                  <a:cubicBezTo>
                    <a:pt x="3924" y="695"/>
                    <a:pt x="5028" y="287"/>
                    <a:pt x="576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1"/>
            <p:cNvSpPr/>
            <p:nvPr/>
          </p:nvSpPr>
          <p:spPr>
            <a:xfrm>
              <a:off x="7774461" y="1957726"/>
              <a:ext cx="93386" cy="50514"/>
            </a:xfrm>
            <a:custGeom>
              <a:rect b="b" l="l" r="r" t="t"/>
              <a:pathLst>
                <a:path extrusionOk="0" h="1555" w="2576">
                  <a:moveTo>
                    <a:pt x="2576" y="1"/>
                  </a:moveTo>
                  <a:lnTo>
                    <a:pt x="2576" y="1"/>
                  </a:lnTo>
                  <a:cubicBezTo>
                    <a:pt x="2562" y="10"/>
                    <a:pt x="2547" y="19"/>
                    <a:pt x="2533" y="27"/>
                  </a:cubicBezTo>
                  <a:lnTo>
                    <a:pt x="2533" y="27"/>
                  </a:lnTo>
                  <a:cubicBezTo>
                    <a:pt x="2550" y="20"/>
                    <a:pt x="2565" y="12"/>
                    <a:pt x="2576" y="1"/>
                  </a:cubicBezTo>
                  <a:close/>
                  <a:moveTo>
                    <a:pt x="2533" y="27"/>
                  </a:moveTo>
                  <a:lnTo>
                    <a:pt x="2533" y="27"/>
                  </a:lnTo>
                  <a:cubicBezTo>
                    <a:pt x="2490" y="45"/>
                    <a:pt x="2431" y="53"/>
                    <a:pt x="2371" y="83"/>
                  </a:cubicBezTo>
                  <a:cubicBezTo>
                    <a:pt x="1758" y="287"/>
                    <a:pt x="900" y="614"/>
                    <a:pt x="205" y="982"/>
                  </a:cubicBezTo>
                  <a:cubicBezTo>
                    <a:pt x="287" y="1023"/>
                    <a:pt x="369" y="1145"/>
                    <a:pt x="1" y="1554"/>
                  </a:cubicBezTo>
                  <a:cubicBezTo>
                    <a:pt x="845" y="1032"/>
                    <a:pt x="1689" y="549"/>
                    <a:pt x="2533" y="2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1"/>
            <p:cNvSpPr/>
            <p:nvPr/>
          </p:nvSpPr>
          <p:spPr>
            <a:xfrm>
              <a:off x="7527003" y="2036082"/>
              <a:ext cx="213418" cy="127504"/>
            </a:xfrm>
            <a:custGeom>
              <a:rect b="b" l="l" r="r" t="t"/>
              <a:pathLst>
                <a:path extrusionOk="0" h="3925" w="5887">
                  <a:moveTo>
                    <a:pt x="5887" y="1"/>
                  </a:moveTo>
                  <a:cubicBezTo>
                    <a:pt x="5396" y="287"/>
                    <a:pt x="4742" y="573"/>
                    <a:pt x="4006" y="941"/>
                  </a:cubicBezTo>
                  <a:cubicBezTo>
                    <a:pt x="2290" y="2085"/>
                    <a:pt x="859" y="3107"/>
                    <a:pt x="1" y="3924"/>
                  </a:cubicBezTo>
                  <a:lnTo>
                    <a:pt x="777" y="3597"/>
                  </a:lnTo>
                  <a:cubicBezTo>
                    <a:pt x="1799" y="2943"/>
                    <a:pt x="2739" y="2330"/>
                    <a:pt x="3639" y="1676"/>
                  </a:cubicBezTo>
                  <a:cubicBezTo>
                    <a:pt x="4088" y="1349"/>
                    <a:pt x="4538" y="1022"/>
                    <a:pt x="4947" y="736"/>
                  </a:cubicBezTo>
                  <a:cubicBezTo>
                    <a:pt x="5274" y="450"/>
                    <a:pt x="5641" y="205"/>
                    <a:pt x="588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1"/>
            <p:cNvSpPr/>
            <p:nvPr/>
          </p:nvSpPr>
          <p:spPr>
            <a:xfrm>
              <a:off x="7445508" y="2013504"/>
              <a:ext cx="286032" cy="142122"/>
            </a:xfrm>
            <a:custGeom>
              <a:rect b="b" l="l" r="r" t="t"/>
              <a:pathLst>
                <a:path extrusionOk="0" h="4375" w="7890">
                  <a:moveTo>
                    <a:pt x="7031" y="123"/>
                  </a:moveTo>
                  <a:lnTo>
                    <a:pt x="6786" y="246"/>
                  </a:lnTo>
                  <a:lnTo>
                    <a:pt x="6704" y="328"/>
                  </a:lnTo>
                  <a:lnTo>
                    <a:pt x="6745" y="328"/>
                  </a:lnTo>
                  <a:lnTo>
                    <a:pt x="6827" y="287"/>
                  </a:lnTo>
                  <a:cubicBezTo>
                    <a:pt x="6908" y="205"/>
                    <a:pt x="6990" y="164"/>
                    <a:pt x="7031" y="123"/>
                  </a:cubicBezTo>
                  <a:close/>
                  <a:moveTo>
                    <a:pt x="7889" y="1"/>
                  </a:moveTo>
                  <a:cubicBezTo>
                    <a:pt x="7358" y="246"/>
                    <a:pt x="7276" y="246"/>
                    <a:pt x="7154" y="287"/>
                  </a:cubicBezTo>
                  <a:cubicBezTo>
                    <a:pt x="7113" y="328"/>
                    <a:pt x="7031" y="369"/>
                    <a:pt x="6908" y="409"/>
                  </a:cubicBezTo>
                  <a:cubicBezTo>
                    <a:pt x="6827" y="450"/>
                    <a:pt x="6704" y="532"/>
                    <a:pt x="6581" y="614"/>
                  </a:cubicBezTo>
                  <a:cubicBezTo>
                    <a:pt x="6336" y="736"/>
                    <a:pt x="6091" y="900"/>
                    <a:pt x="5764" y="1063"/>
                  </a:cubicBezTo>
                  <a:cubicBezTo>
                    <a:pt x="5627" y="1132"/>
                    <a:pt x="5554" y="1162"/>
                    <a:pt x="5531" y="1162"/>
                  </a:cubicBezTo>
                  <a:cubicBezTo>
                    <a:pt x="5472" y="1162"/>
                    <a:pt x="5749" y="961"/>
                    <a:pt x="6132" y="696"/>
                  </a:cubicBezTo>
                  <a:cubicBezTo>
                    <a:pt x="6295" y="614"/>
                    <a:pt x="6459" y="491"/>
                    <a:pt x="6581" y="409"/>
                  </a:cubicBezTo>
                  <a:lnTo>
                    <a:pt x="6704" y="328"/>
                  </a:lnTo>
                  <a:lnTo>
                    <a:pt x="6336" y="532"/>
                  </a:lnTo>
                  <a:lnTo>
                    <a:pt x="4783" y="1390"/>
                  </a:lnTo>
                  <a:lnTo>
                    <a:pt x="1717" y="3107"/>
                  </a:lnTo>
                  <a:cubicBezTo>
                    <a:pt x="1881" y="3148"/>
                    <a:pt x="982" y="3720"/>
                    <a:pt x="1" y="4374"/>
                  </a:cubicBezTo>
                  <a:cubicBezTo>
                    <a:pt x="246" y="4252"/>
                    <a:pt x="532" y="4129"/>
                    <a:pt x="777" y="4006"/>
                  </a:cubicBezTo>
                  <a:lnTo>
                    <a:pt x="4006" y="2003"/>
                  </a:lnTo>
                  <a:lnTo>
                    <a:pt x="4006" y="2003"/>
                  </a:lnTo>
                  <a:cubicBezTo>
                    <a:pt x="4170" y="2044"/>
                    <a:pt x="3639" y="2494"/>
                    <a:pt x="2698" y="3189"/>
                  </a:cubicBezTo>
                  <a:cubicBezTo>
                    <a:pt x="3352" y="2903"/>
                    <a:pt x="4047" y="2617"/>
                    <a:pt x="4701" y="2290"/>
                  </a:cubicBezTo>
                  <a:lnTo>
                    <a:pt x="4701" y="2290"/>
                  </a:lnTo>
                  <a:lnTo>
                    <a:pt x="4579" y="2412"/>
                  </a:lnTo>
                  <a:cubicBezTo>
                    <a:pt x="4660" y="2371"/>
                    <a:pt x="4783" y="2330"/>
                    <a:pt x="4906" y="2290"/>
                  </a:cubicBezTo>
                  <a:cubicBezTo>
                    <a:pt x="5396" y="1922"/>
                    <a:pt x="5927" y="1513"/>
                    <a:pt x="6459" y="1145"/>
                  </a:cubicBezTo>
                  <a:cubicBezTo>
                    <a:pt x="6581" y="1063"/>
                    <a:pt x="6663" y="982"/>
                    <a:pt x="6786" y="900"/>
                  </a:cubicBezTo>
                  <a:lnTo>
                    <a:pt x="6949" y="777"/>
                  </a:lnTo>
                  <a:lnTo>
                    <a:pt x="7072" y="696"/>
                  </a:lnTo>
                  <a:cubicBezTo>
                    <a:pt x="7195" y="614"/>
                    <a:pt x="7317" y="532"/>
                    <a:pt x="7399" y="409"/>
                  </a:cubicBezTo>
                  <a:cubicBezTo>
                    <a:pt x="7603" y="246"/>
                    <a:pt x="7767" y="123"/>
                    <a:pt x="788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1"/>
            <p:cNvSpPr/>
            <p:nvPr/>
          </p:nvSpPr>
          <p:spPr>
            <a:xfrm>
              <a:off x="7672230" y="2008209"/>
              <a:ext cx="102268" cy="58441"/>
            </a:xfrm>
            <a:custGeom>
              <a:rect b="b" l="l" r="r" t="t"/>
              <a:pathLst>
                <a:path extrusionOk="0" h="1799" w="2821">
                  <a:moveTo>
                    <a:pt x="2821" y="0"/>
                  </a:moveTo>
                  <a:lnTo>
                    <a:pt x="2821" y="0"/>
                  </a:lnTo>
                  <a:cubicBezTo>
                    <a:pt x="2412" y="245"/>
                    <a:pt x="2003" y="532"/>
                    <a:pt x="1595" y="777"/>
                  </a:cubicBezTo>
                  <a:cubicBezTo>
                    <a:pt x="1022" y="1145"/>
                    <a:pt x="532" y="1472"/>
                    <a:pt x="0" y="1799"/>
                  </a:cubicBezTo>
                  <a:cubicBezTo>
                    <a:pt x="736" y="1431"/>
                    <a:pt x="1390" y="1104"/>
                    <a:pt x="1881" y="859"/>
                  </a:cubicBezTo>
                  <a:cubicBezTo>
                    <a:pt x="1962" y="818"/>
                    <a:pt x="2003" y="777"/>
                    <a:pt x="2044" y="736"/>
                  </a:cubicBezTo>
                  <a:cubicBezTo>
                    <a:pt x="2412" y="409"/>
                    <a:pt x="2657" y="164"/>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1"/>
            <p:cNvSpPr/>
            <p:nvPr/>
          </p:nvSpPr>
          <p:spPr>
            <a:xfrm>
              <a:off x="7867810" y="1904645"/>
              <a:ext cx="109700" cy="53113"/>
            </a:xfrm>
            <a:custGeom>
              <a:rect b="b" l="l" r="r" t="t"/>
              <a:pathLst>
                <a:path extrusionOk="0" h="1635" w="3026">
                  <a:moveTo>
                    <a:pt x="2821" y="0"/>
                  </a:moveTo>
                  <a:cubicBezTo>
                    <a:pt x="1881" y="531"/>
                    <a:pt x="941" y="1063"/>
                    <a:pt x="1" y="1635"/>
                  </a:cubicBezTo>
                  <a:cubicBezTo>
                    <a:pt x="312" y="1539"/>
                    <a:pt x="511" y="1500"/>
                    <a:pt x="606" y="1500"/>
                  </a:cubicBezTo>
                  <a:cubicBezTo>
                    <a:pt x="673" y="1500"/>
                    <a:pt x="689" y="1519"/>
                    <a:pt x="655" y="1553"/>
                  </a:cubicBezTo>
                  <a:cubicBezTo>
                    <a:pt x="1595" y="1063"/>
                    <a:pt x="2167" y="695"/>
                    <a:pt x="2535" y="450"/>
                  </a:cubicBezTo>
                  <a:cubicBezTo>
                    <a:pt x="3026" y="82"/>
                    <a:pt x="2985" y="0"/>
                    <a:pt x="282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1"/>
            <p:cNvSpPr/>
            <p:nvPr/>
          </p:nvSpPr>
          <p:spPr>
            <a:xfrm>
              <a:off x="8327162" y="2194092"/>
              <a:ext cx="26718" cy="10655"/>
            </a:xfrm>
            <a:custGeom>
              <a:rect b="b" l="l" r="r" t="t"/>
              <a:pathLst>
                <a:path extrusionOk="0" h="328" w="737">
                  <a:moveTo>
                    <a:pt x="737" y="1"/>
                  </a:moveTo>
                  <a:lnTo>
                    <a:pt x="1" y="328"/>
                  </a:lnTo>
                  <a:lnTo>
                    <a:pt x="737" y="41"/>
                  </a:lnTo>
                  <a:lnTo>
                    <a:pt x="73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1"/>
            <p:cNvSpPr/>
            <p:nvPr/>
          </p:nvSpPr>
          <p:spPr>
            <a:xfrm>
              <a:off x="7996723" y="2254223"/>
              <a:ext cx="168357" cy="55419"/>
            </a:xfrm>
            <a:custGeom>
              <a:rect b="b" l="l" r="r" t="t"/>
              <a:pathLst>
                <a:path extrusionOk="0" h="1706" w="4644">
                  <a:moveTo>
                    <a:pt x="4574" y="1"/>
                  </a:moveTo>
                  <a:cubicBezTo>
                    <a:pt x="4433" y="1"/>
                    <a:pt x="3872" y="159"/>
                    <a:pt x="3772" y="159"/>
                  </a:cubicBezTo>
                  <a:cubicBezTo>
                    <a:pt x="3726" y="159"/>
                    <a:pt x="3776" y="126"/>
                    <a:pt x="4007" y="30"/>
                  </a:cubicBezTo>
                  <a:lnTo>
                    <a:pt x="4007" y="30"/>
                  </a:lnTo>
                  <a:cubicBezTo>
                    <a:pt x="2453" y="602"/>
                    <a:pt x="1145" y="1174"/>
                    <a:pt x="1" y="1706"/>
                  </a:cubicBezTo>
                  <a:cubicBezTo>
                    <a:pt x="1227" y="1174"/>
                    <a:pt x="2617" y="725"/>
                    <a:pt x="4374" y="152"/>
                  </a:cubicBezTo>
                  <a:cubicBezTo>
                    <a:pt x="4611" y="39"/>
                    <a:pt x="4643" y="1"/>
                    <a:pt x="457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1"/>
            <p:cNvSpPr/>
            <p:nvPr/>
          </p:nvSpPr>
          <p:spPr>
            <a:xfrm>
              <a:off x="7955250" y="2309611"/>
              <a:ext cx="41509" cy="15983"/>
            </a:xfrm>
            <a:custGeom>
              <a:rect b="b" l="l" r="r" t="t"/>
              <a:pathLst>
                <a:path extrusionOk="0" h="492" w="1145">
                  <a:moveTo>
                    <a:pt x="1145" y="1"/>
                  </a:moveTo>
                  <a:lnTo>
                    <a:pt x="1145" y="1"/>
                  </a:lnTo>
                  <a:cubicBezTo>
                    <a:pt x="818" y="123"/>
                    <a:pt x="491" y="287"/>
                    <a:pt x="164" y="409"/>
                  </a:cubicBezTo>
                  <a:lnTo>
                    <a:pt x="0" y="491"/>
                  </a:lnTo>
                  <a:cubicBezTo>
                    <a:pt x="368" y="368"/>
                    <a:pt x="736" y="164"/>
                    <a:pt x="114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5" name="Google Shape;10435;p61"/>
            <p:cNvSpPr/>
            <p:nvPr/>
          </p:nvSpPr>
          <p:spPr>
            <a:xfrm>
              <a:off x="7952278" y="2283038"/>
              <a:ext cx="162194" cy="54477"/>
            </a:xfrm>
            <a:custGeom>
              <a:rect b="b" l="l" r="r" t="t"/>
              <a:pathLst>
                <a:path extrusionOk="0" h="1677" w="4474">
                  <a:moveTo>
                    <a:pt x="4378" y="1"/>
                  </a:moveTo>
                  <a:cubicBezTo>
                    <a:pt x="4306" y="1"/>
                    <a:pt x="4054" y="80"/>
                    <a:pt x="3434" y="328"/>
                  </a:cubicBezTo>
                  <a:cubicBezTo>
                    <a:pt x="2412" y="737"/>
                    <a:pt x="1268" y="1186"/>
                    <a:pt x="1" y="1677"/>
                  </a:cubicBezTo>
                  <a:cubicBezTo>
                    <a:pt x="1390" y="1186"/>
                    <a:pt x="2821" y="696"/>
                    <a:pt x="4170" y="205"/>
                  </a:cubicBezTo>
                  <a:cubicBezTo>
                    <a:pt x="4262" y="136"/>
                    <a:pt x="4473" y="1"/>
                    <a:pt x="437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6" name="Google Shape;10436;p61"/>
            <p:cNvSpPr/>
            <p:nvPr/>
          </p:nvSpPr>
          <p:spPr>
            <a:xfrm>
              <a:off x="7504781" y="2490199"/>
              <a:ext cx="36" cy="32"/>
            </a:xfrm>
            <a:custGeom>
              <a:rect b="b" l="l" r="r" t="t"/>
              <a:pathLst>
                <a:path extrusionOk="0" h="1" w="1">
                  <a:moveTo>
                    <a:pt x="1" y="0"/>
                  </a:moveTo>
                  <a:cubicBezTo>
                    <a:pt x="1" y="0"/>
                    <a:pt x="1" y="0"/>
                    <a:pt x="1" y="0"/>
                  </a:cubicBez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61"/>
            <p:cNvSpPr/>
            <p:nvPr/>
          </p:nvSpPr>
          <p:spPr>
            <a:xfrm>
              <a:off x="7497385" y="2488867"/>
              <a:ext cx="8918" cy="4028"/>
            </a:xfrm>
            <a:custGeom>
              <a:rect b="b" l="l" r="r" t="t"/>
              <a:pathLst>
                <a:path extrusionOk="0" h="124" w="246">
                  <a:moveTo>
                    <a:pt x="246" y="1"/>
                  </a:moveTo>
                  <a:cubicBezTo>
                    <a:pt x="228" y="1"/>
                    <a:pt x="217" y="8"/>
                    <a:pt x="212" y="17"/>
                  </a:cubicBezTo>
                  <a:lnTo>
                    <a:pt x="212" y="17"/>
                  </a:lnTo>
                  <a:lnTo>
                    <a:pt x="246" y="1"/>
                  </a:lnTo>
                  <a:close/>
                  <a:moveTo>
                    <a:pt x="212" y="17"/>
                  </a:moveTo>
                  <a:lnTo>
                    <a:pt x="75" y="86"/>
                  </a:lnTo>
                  <a:lnTo>
                    <a:pt x="75" y="86"/>
                  </a:lnTo>
                  <a:cubicBezTo>
                    <a:pt x="113" y="74"/>
                    <a:pt x="159" y="64"/>
                    <a:pt x="205" y="41"/>
                  </a:cubicBezTo>
                  <a:cubicBezTo>
                    <a:pt x="205" y="41"/>
                    <a:pt x="205" y="29"/>
                    <a:pt x="212" y="17"/>
                  </a:cubicBezTo>
                  <a:close/>
                  <a:moveTo>
                    <a:pt x="75" y="86"/>
                  </a:moveTo>
                  <a:cubicBezTo>
                    <a:pt x="44" y="95"/>
                    <a:pt x="18" y="105"/>
                    <a:pt x="0" y="123"/>
                  </a:cubicBezTo>
                  <a:lnTo>
                    <a:pt x="75" y="86"/>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1"/>
            <p:cNvSpPr/>
            <p:nvPr/>
          </p:nvSpPr>
          <p:spPr>
            <a:xfrm>
              <a:off x="8101202" y="2259161"/>
              <a:ext cx="91175" cy="31348"/>
            </a:xfrm>
            <a:custGeom>
              <a:rect b="b" l="l" r="r" t="t"/>
              <a:pathLst>
                <a:path extrusionOk="0" h="965" w="2515">
                  <a:moveTo>
                    <a:pt x="2514" y="0"/>
                  </a:moveTo>
                  <a:cubicBezTo>
                    <a:pt x="1763" y="277"/>
                    <a:pt x="973" y="554"/>
                    <a:pt x="145" y="905"/>
                  </a:cubicBezTo>
                  <a:lnTo>
                    <a:pt x="145" y="905"/>
                  </a:lnTo>
                  <a:cubicBezTo>
                    <a:pt x="178" y="892"/>
                    <a:pt x="218" y="877"/>
                    <a:pt x="266" y="859"/>
                  </a:cubicBezTo>
                  <a:cubicBezTo>
                    <a:pt x="1329" y="532"/>
                    <a:pt x="1942" y="246"/>
                    <a:pt x="2514" y="0"/>
                  </a:cubicBezTo>
                  <a:close/>
                  <a:moveTo>
                    <a:pt x="145" y="905"/>
                  </a:moveTo>
                  <a:lnTo>
                    <a:pt x="145" y="905"/>
                  </a:lnTo>
                  <a:cubicBezTo>
                    <a:pt x="35" y="948"/>
                    <a:pt x="1" y="965"/>
                    <a:pt x="5" y="965"/>
                  </a:cubicBezTo>
                  <a:cubicBezTo>
                    <a:pt x="7" y="965"/>
                    <a:pt x="32" y="955"/>
                    <a:pt x="62" y="940"/>
                  </a:cubicBezTo>
                  <a:cubicBezTo>
                    <a:pt x="89" y="929"/>
                    <a:pt x="117" y="917"/>
                    <a:pt x="145" y="90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1"/>
            <p:cNvSpPr/>
            <p:nvPr/>
          </p:nvSpPr>
          <p:spPr>
            <a:xfrm>
              <a:off x="8235299" y="2239247"/>
              <a:ext cx="3009" cy="1364"/>
            </a:xfrm>
            <a:custGeom>
              <a:rect b="b" l="l" r="r" t="t"/>
              <a:pathLst>
                <a:path extrusionOk="0" h="42" w="83">
                  <a:moveTo>
                    <a:pt x="82" y="0"/>
                  </a:moveTo>
                  <a:cubicBezTo>
                    <a:pt x="41" y="41"/>
                    <a:pt x="1" y="41"/>
                    <a:pt x="41" y="41"/>
                  </a:cubicBezTo>
                  <a:cubicBezTo>
                    <a:pt x="41" y="41"/>
                    <a:pt x="81" y="1"/>
                    <a:pt x="8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1"/>
            <p:cNvSpPr/>
            <p:nvPr/>
          </p:nvSpPr>
          <p:spPr>
            <a:xfrm>
              <a:off x="8192340" y="2244542"/>
              <a:ext cx="37086" cy="14651"/>
            </a:xfrm>
            <a:custGeom>
              <a:rect b="b" l="l" r="r" t="t"/>
              <a:pathLst>
                <a:path extrusionOk="0" h="451" w="1023">
                  <a:moveTo>
                    <a:pt x="1022" y="1"/>
                  </a:moveTo>
                  <a:lnTo>
                    <a:pt x="1022" y="1"/>
                  </a:lnTo>
                  <a:cubicBezTo>
                    <a:pt x="969" y="19"/>
                    <a:pt x="915" y="44"/>
                    <a:pt x="862" y="71"/>
                  </a:cubicBezTo>
                  <a:lnTo>
                    <a:pt x="862" y="71"/>
                  </a:lnTo>
                  <a:cubicBezTo>
                    <a:pt x="914" y="48"/>
                    <a:pt x="968" y="25"/>
                    <a:pt x="1022" y="1"/>
                  </a:cubicBezTo>
                  <a:close/>
                  <a:moveTo>
                    <a:pt x="862" y="71"/>
                  </a:moveTo>
                  <a:lnTo>
                    <a:pt x="862" y="71"/>
                  </a:lnTo>
                  <a:cubicBezTo>
                    <a:pt x="558" y="201"/>
                    <a:pt x="279" y="311"/>
                    <a:pt x="0" y="450"/>
                  </a:cubicBezTo>
                  <a:cubicBezTo>
                    <a:pt x="205" y="369"/>
                    <a:pt x="450" y="246"/>
                    <a:pt x="654" y="164"/>
                  </a:cubicBezTo>
                  <a:cubicBezTo>
                    <a:pt x="723" y="141"/>
                    <a:pt x="792" y="105"/>
                    <a:pt x="862" y="7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1"/>
            <p:cNvSpPr/>
            <p:nvPr/>
          </p:nvSpPr>
          <p:spPr>
            <a:xfrm>
              <a:off x="7516635" y="2484871"/>
              <a:ext cx="16350" cy="8024"/>
            </a:xfrm>
            <a:custGeom>
              <a:rect b="b" l="l" r="r" t="t"/>
              <a:pathLst>
                <a:path extrusionOk="0" h="247" w="451">
                  <a:moveTo>
                    <a:pt x="450" y="1"/>
                  </a:moveTo>
                  <a:cubicBezTo>
                    <a:pt x="409" y="1"/>
                    <a:pt x="369" y="42"/>
                    <a:pt x="287" y="42"/>
                  </a:cubicBezTo>
                  <a:cubicBezTo>
                    <a:pt x="205" y="124"/>
                    <a:pt x="82" y="205"/>
                    <a:pt x="1" y="246"/>
                  </a:cubicBezTo>
                  <a:cubicBezTo>
                    <a:pt x="82" y="205"/>
                    <a:pt x="164" y="164"/>
                    <a:pt x="205" y="124"/>
                  </a:cubicBezTo>
                  <a:cubicBezTo>
                    <a:pt x="287" y="83"/>
                    <a:pt x="369" y="42"/>
                    <a:pt x="45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1"/>
            <p:cNvSpPr/>
            <p:nvPr/>
          </p:nvSpPr>
          <p:spPr>
            <a:xfrm>
              <a:off x="7534435" y="2478244"/>
              <a:ext cx="42995" cy="15983"/>
            </a:xfrm>
            <a:custGeom>
              <a:rect b="b" l="l" r="r" t="t"/>
              <a:pathLst>
                <a:path extrusionOk="0" h="492" w="1186">
                  <a:moveTo>
                    <a:pt x="1186" y="1"/>
                  </a:moveTo>
                  <a:cubicBezTo>
                    <a:pt x="1063" y="1"/>
                    <a:pt x="899" y="41"/>
                    <a:pt x="736" y="82"/>
                  </a:cubicBezTo>
                  <a:cubicBezTo>
                    <a:pt x="613" y="123"/>
                    <a:pt x="491" y="164"/>
                    <a:pt x="409" y="246"/>
                  </a:cubicBezTo>
                  <a:cubicBezTo>
                    <a:pt x="286" y="328"/>
                    <a:pt x="123" y="409"/>
                    <a:pt x="0" y="491"/>
                  </a:cubicBezTo>
                  <a:cubicBezTo>
                    <a:pt x="245" y="409"/>
                    <a:pt x="409" y="368"/>
                    <a:pt x="532" y="328"/>
                  </a:cubicBezTo>
                  <a:cubicBezTo>
                    <a:pt x="736" y="205"/>
                    <a:pt x="981" y="123"/>
                    <a:pt x="118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1"/>
            <p:cNvSpPr/>
            <p:nvPr/>
          </p:nvSpPr>
          <p:spPr>
            <a:xfrm>
              <a:off x="7489954" y="2492862"/>
              <a:ext cx="26718" cy="14618"/>
            </a:xfrm>
            <a:custGeom>
              <a:rect b="b" l="l" r="r" t="t"/>
              <a:pathLst>
                <a:path extrusionOk="0" h="450" w="737">
                  <a:moveTo>
                    <a:pt x="737" y="0"/>
                  </a:moveTo>
                  <a:cubicBezTo>
                    <a:pt x="451" y="164"/>
                    <a:pt x="205" y="327"/>
                    <a:pt x="1" y="450"/>
                  </a:cubicBezTo>
                  <a:cubicBezTo>
                    <a:pt x="83" y="409"/>
                    <a:pt x="164" y="368"/>
                    <a:pt x="246" y="368"/>
                  </a:cubicBezTo>
                  <a:cubicBezTo>
                    <a:pt x="410" y="245"/>
                    <a:pt x="573" y="164"/>
                    <a:pt x="737" y="41"/>
                  </a:cubicBezTo>
                  <a:cubicBezTo>
                    <a:pt x="737" y="41"/>
                    <a:pt x="737" y="41"/>
                    <a:pt x="73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1"/>
            <p:cNvSpPr/>
            <p:nvPr/>
          </p:nvSpPr>
          <p:spPr>
            <a:xfrm>
              <a:off x="7454426" y="2503485"/>
              <a:ext cx="68191" cy="31900"/>
            </a:xfrm>
            <a:custGeom>
              <a:rect b="b" l="l" r="r" t="t"/>
              <a:pathLst>
                <a:path extrusionOk="0" h="982" w="1881">
                  <a:moveTo>
                    <a:pt x="409" y="572"/>
                  </a:moveTo>
                  <a:lnTo>
                    <a:pt x="409" y="572"/>
                  </a:lnTo>
                  <a:cubicBezTo>
                    <a:pt x="398" y="580"/>
                    <a:pt x="388" y="588"/>
                    <a:pt x="379" y="596"/>
                  </a:cubicBezTo>
                  <a:lnTo>
                    <a:pt x="379" y="596"/>
                  </a:lnTo>
                  <a:cubicBezTo>
                    <a:pt x="389" y="590"/>
                    <a:pt x="399" y="582"/>
                    <a:pt x="409" y="572"/>
                  </a:cubicBezTo>
                  <a:close/>
                  <a:moveTo>
                    <a:pt x="1880" y="0"/>
                  </a:moveTo>
                  <a:lnTo>
                    <a:pt x="1880" y="0"/>
                  </a:lnTo>
                  <a:cubicBezTo>
                    <a:pt x="1676" y="82"/>
                    <a:pt x="1471" y="164"/>
                    <a:pt x="1267" y="245"/>
                  </a:cubicBezTo>
                  <a:cubicBezTo>
                    <a:pt x="678" y="599"/>
                    <a:pt x="237" y="867"/>
                    <a:pt x="221" y="867"/>
                  </a:cubicBezTo>
                  <a:cubicBezTo>
                    <a:pt x="214" y="867"/>
                    <a:pt x="272" y="827"/>
                    <a:pt x="409" y="736"/>
                  </a:cubicBezTo>
                  <a:lnTo>
                    <a:pt x="409" y="736"/>
                  </a:lnTo>
                  <a:cubicBezTo>
                    <a:pt x="242" y="827"/>
                    <a:pt x="148" y="867"/>
                    <a:pt x="115" y="867"/>
                  </a:cubicBezTo>
                  <a:cubicBezTo>
                    <a:pt x="62" y="867"/>
                    <a:pt x="167" y="762"/>
                    <a:pt x="379" y="596"/>
                  </a:cubicBezTo>
                  <a:lnTo>
                    <a:pt x="379" y="596"/>
                  </a:lnTo>
                  <a:cubicBezTo>
                    <a:pt x="346" y="616"/>
                    <a:pt x="307" y="623"/>
                    <a:pt x="245" y="654"/>
                  </a:cubicBezTo>
                  <a:cubicBezTo>
                    <a:pt x="164" y="695"/>
                    <a:pt x="82" y="736"/>
                    <a:pt x="0" y="777"/>
                  </a:cubicBezTo>
                  <a:cubicBezTo>
                    <a:pt x="41" y="818"/>
                    <a:pt x="82" y="899"/>
                    <a:pt x="164" y="981"/>
                  </a:cubicBezTo>
                  <a:cubicBezTo>
                    <a:pt x="327" y="899"/>
                    <a:pt x="490" y="818"/>
                    <a:pt x="654" y="777"/>
                  </a:cubicBezTo>
                  <a:cubicBezTo>
                    <a:pt x="1104" y="491"/>
                    <a:pt x="1512" y="245"/>
                    <a:pt x="18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1"/>
            <p:cNvSpPr/>
            <p:nvPr/>
          </p:nvSpPr>
          <p:spPr>
            <a:xfrm>
              <a:off x="7445508" y="2486203"/>
              <a:ext cx="81532" cy="33232"/>
            </a:xfrm>
            <a:custGeom>
              <a:rect b="b" l="l" r="r" t="t"/>
              <a:pathLst>
                <a:path extrusionOk="0" h="1023" w="2249">
                  <a:moveTo>
                    <a:pt x="2249" y="1"/>
                  </a:moveTo>
                  <a:cubicBezTo>
                    <a:pt x="2208" y="1"/>
                    <a:pt x="2167" y="1"/>
                    <a:pt x="2126" y="42"/>
                  </a:cubicBezTo>
                  <a:cubicBezTo>
                    <a:pt x="1677" y="246"/>
                    <a:pt x="1350" y="410"/>
                    <a:pt x="1186" y="450"/>
                  </a:cubicBezTo>
                  <a:cubicBezTo>
                    <a:pt x="1227" y="410"/>
                    <a:pt x="1268" y="410"/>
                    <a:pt x="1268" y="369"/>
                  </a:cubicBezTo>
                  <a:lnTo>
                    <a:pt x="1268" y="369"/>
                  </a:lnTo>
                  <a:cubicBezTo>
                    <a:pt x="1063" y="491"/>
                    <a:pt x="655" y="655"/>
                    <a:pt x="1" y="982"/>
                  </a:cubicBezTo>
                  <a:lnTo>
                    <a:pt x="42" y="1023"/>
                  </a:lnTo>
                  <a:cubicBezTo>
                    <a:pt x="410" y="900"/>
                    <a:pt x="818" y="777"/>
                    <a:pt x="1227" y="614"/>
                  </a:cubicBezTo>
                  <a:cubicBezTo>
                    <a:pt x="1431" y="532"/>
                    <a:pt x="1677" y="369"/>
                    <a:pt x="1963" y="205"/>
                  </a:cubicBezTo>
                  <a:cubicBezTo>
                    <a:pt x="2044" y="164"/>
                    <a:pt x="2167" y="83"/>
                    <a:pt x="224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1"/>
            <p:cNvSpPr/>
            <p:nvPr/>
          </p:nvSpPr>
          <p:spPr>
            <a:xfrm>
              <a:off x="7454426" y="2524731"/>
              <a:ext cx="10404" cy="3996"/>
            </a:xfrm>
            <a:custGeom>
              <a:rect b="b" l="l" r="r" t="t"/>
              <a:pathLst>
                <a:path extrusionOk="0" h="123" w="287">
                  <a:moveTo>
                    <a:pt x="286" y="0"/>
                  </a:moveTo>
                  <a:lnTo>
                    <a:pt x="286" y="0"/>
                  </a:lnTo>
                  <a:cubicBezTo>
                    <a:pt x="163" y="41"/>
                    <a:pt x="82" y="41"/>
                    <a:pt x="0" y="82"/>
                  </a:cubicBezTo>
                  <a:cubicBezTo>
                    <a:pt x="0" y="82"/>
                    <a:pt x="0" y="123"/>
                    <a:pt x="0" y="123"/>
                  </a:cubicBezTo>
                  <a:cubicBezTo>
                    <a:pt x="82" y="82"/>
                    <a:pt x="163" y="41"/>
                    <a:pt x="28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1"/>
            <p:cNvSpPr/>
            <p:nvPr/>
          </p:nvSpPr>
          <p:spPr>
            <a:xfrm>
              <a:off x="7488503" y="2487535"/>
              <a:ext cx="34114" cy="13319"/>
            </a:xfrm>
            <a:custGeom>
              <a:rect b="b" l="l" r="r" t="t"/>
              <a:pathLst>
                <a:path extrusionOk="0" h="410" w="941">
                  <a:moveTo>
                    <a:pt x="940" y="1"/>
                  </a:moveTo>
                  <a:cubicBezTo>
                    <a:pt x="777" y="1"/>
                    <a:pt x="613" y="42"/>
                    <a:pt x="450" y="82"/>
                  </a:cubicBezTo>
                  <a:cubicBezTo>
                    <a:pt x="409" y="123"/>
                    <a:pt x="409" y="164"/>
                    <a:pt x="82" y="328"/>
                  </a:cubicBezTo>
                  <a:cubicBezTo>
                    <a:pt x="82" y="369"/>
                    <a:pt x="41" y="369"/>
                    <a:pt x="0" y="409"/>
                  </a:cubicBezTo>
                  <a:cubicBezTo>
                    <a:pt x="164" y="328"/>
                    <a:pt x="491" y="205"/>
                    <a:pt x="94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1"/>
            <p:cNvSpPr/>
            <p:nvPr/>
          </p:nvSpPr>
          <p:spPr>
            <a:xfrm>
              <a:off x="7506267" y="2482240"/>
              <a:ext cx="10404" cy="6659"/>
            </a:xfrm>
            <a:custGeom>
              <a:rect b="b" l="l" r="r" t="t"/>
              <a:pathLst>
                <a:path extrusionOk="0" h="205" w="287">
                  <a:moveTo>
                    <a:pt x="287" y="0"/>
                  </a:moveTo>
                  <a:lnTo>
                    <a:pt x="287" y="0"/>
                  </a:lnTo>
                  <a:cubicBezTo>
                    <a:pt x="123" y="123"/>
                    <a:pt x="41" y="164"/>
                    <a:pt x="1" y="205"/>
                  </a:cubicBezTo>
                  <a:lnTo>
                    <a:pt x="41" y="205"/>
                  </a:lnTo>
                  <a:cubicBezTo>
                    <a:pt x="123" y="123"/>
                    <a:pt x="205" y="82"/>
                    <a:pt x="28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9" name="Google Shape;10449;p61"/>
            <p:cNvSpPr/>
            <p:nvPr/>
          </p:nvSpPr>
          <p:spPr>
            <a:xfrm>
              <a:off x="7549226" y="2464957"/>
              <a:ext cx="20809" cy="9323"/>
            </a:xfrm>
            <a:custGeom>
              <a:rect b="b" l="l" r="r" t="t"/>
              <a:pathLst>
                <a:path extrusionOk="0" h="287" w="574">
                  <a:moveTo>
                    <a:pt x="573" y="1"/>
                  </a:moveTo>
                  <a:lnTo>
                    <a:pt x="573" y="1"/>
                  </a:lnTo>
                  <a:cubicBezTo>
                    <a:pt x="459" y="47"/>
                    <a:pt x="357" y="105"/>
                    <a:pt x="254" y="162"/>
                  </a:cubicBezTo>
                  <a:lnTo>
                    <a:pt x="254" y="162"/>
                  </a:lnTo>
                  <a:cubicBezTo>
                    <a:pt x="375" y="106"/>
                    <a:pt x="474" y="67"/>
                    <a:pt x="573" y="1"/>
                  </a:cubicBezTo>
                  <a:close/>
                  <a:moveTo>
                    <a:pt x="254" y="162"/>
                  </a:moveTo>
                  <a:lnTo>
                    <a:pt x="254" y="162"/>
                  </a:lnTo>
                  <a:cubicBezTo>
                    <a:pt x="225" y="175"/>
                    <a:pt x="196" y="190"/>
                    <a:pt x="164" y="205"/>
                  </a:cubicBezTo>
                  <a:lnTo>
                    <a:pt x="1" y="287"/>
                  </a:lnTo>
                  <a:cubicBezTo>
                    <a:pt x="91" y="251"/>
                    <a:pt x="173" y="207"/>
                    <a:pt x="254" y="162"/>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0" name="Google Shape;10450;p61"/>
            <p:cNvSpPr/>
            <p:nvPr/>
          </p:nvSpPr>
          <p:spPr>
            <a:xfrm>
              <a:off x="7507753" y="2454334"/>
              <a:ext cx="80046" cy="34564"/>
            </a:xfrm>
            <a:custGeom>
              <a:rect b="b" l="l" r="r" t="t"/>
              <a:pathLst>
                <a:path extrusionOk="0" h="1064" w="2208">
                  <a:moveTo>
                    <a:pt x="2208" y="1"/>
                  </a:moveTo>
                  <a:cubicBezTo>
                    <a:pt x="2126" y="42"/>
                    <a:pt x="2044" y="83"/>
                    <a:pt x="1962" y="83"/>
                  </a:cubicBezTo>
                  <a:cubicBezTo>
                    <a:pt x="1022" y="491"/>
                    <a:pt x="532" y="737"/>
                    <a:pt x="246" y="859"/>
                  </a:cubicBezTo>
                  <a:cubicBezTo>
                    <a:pt x="164" y="941"/>
                    <a:pt x="82" y="982"/>
                    <a:pt x="0" y="1064"/>
                  </a:cubicBezTo>
                  <a:lnTo>
                    <a:pt x="1145" y="614"/>
                  </a:lnTo>
                  <a:cubicBezTo>
                    <a:pt x="1431" y="491"/>
                    <a:pt x="1635" y="369"/>
                    <a:pt x="1799" y="246"/>
                  </a:cubicBezTo>
                  <a:cubicBezTo>
                    <a:pt x="1922" y="164"/>
                    <a:pt x="2085" y="83"/>
                    <a:pt x="220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1"/>
            <p:cNvSpPr/>
            <p:nvPr/>
          </p:nvSpPr>
          <p:spPr>
            <a:xfrm>
              <a:off x="7830760" y="2349438"/>
              <a:ext cx="106727" cy="43855"/>
            </a:xfrm>
            <a:custGeom>
              <a:rect b="b" l="l" r="r" t="t"/>
              <a:pathLst>
                <a:path extrusionOk="0" h="1350" w="2944">
                  <a:moveTo>
                    <a:pt x="2944" y="1"/>
                  </a:moveTo>
                  <a:lnTo>
                    <a:pt x="2944" y="1"/>
                  </a:lnTo>
                  <a:cubicBezTo>
                    <a:pt x="1574" y="530"/>
                    <a:pt x="1131" y="694"/>
                    <a:pt x="1097" y="694"/>
                  </a:cubicBezTo>
                  <a:cubicBezTo>
                    <a:pt x="1042" y="694"/>
                    <a:pt x="2091" y="250"/>
                    <a:pt x="1944" y="250"/>
                  </a:cubicBezTo>
                  <a:cubicBezTo>
                    <a:pt x="1911" y="250"/>
                    <a:pt x="1817" y="273"/>
                    <a:pt x="1636" y="328"/>
                  </a:cubicBezTo>
                  <a:cubicBezTo>
                    <a:pt x="1105" y="655"/>
                    <a:pt x="532" y="1023"/>
                    <a:pt x="1" y="1350"/>
                  </a:cubicBezTo>
                  <a:cubicBezTo>
                    <a:pt x="2004" y="573"/>
                    <a:pt x="1432" y="655"/>
                    <a:pt x="294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2" name="Google Shape;10452;p61"/>
            <p:cNvSpPr/>
            <p:nvPr/>
          </p:nvSpPr>
          <p:spPr>
            <a:xfrm>
              <a:off x="7900437" y="2337484"/>
              <a:ext cx="51877" cy="17315"/>
            </a:xfrm>
            <a:custGeom>
              <a:rect b="b" l="l" r="r" t="t"/>
              <a:pathLst>
                <a:path extrusionOk="0" h="533" w="1431">
                  <a:moveTo>
                    <a:pt x="1431" y="1"/>
                  </a:moveTo>
                  <a:lnTo>
                    <a:pt x="1431" y="1"/>
                  </a:lnTo>
                  <a:cubicBezTo>
                    <a:pt x="1022" y="124"/>
                    <a:pt x="654" y="246"/>
                    <a:pt x="245" y="410"/>
                  </a:cubicBezTo>
                  <a:cubicBezTo>
                    <a:pt x="164" y="451"/>
                    <a:pt x="82" y="491"/>
                    <a:pt x="0" y="532"/>
                  </a:cubicBezTo>
                  <a:cubicBezTo>
                    <a:pt x="491" y="369"/>
                    <a:pt x="981" y="164"/>
                    <a:pt x="143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3" name="Google Shape;10453;p61"/>
            <p:cNvSpPr/>
            <p:nvPr/>
          </p:nvSpPr>
          <p:spPr>
            <a:xfrm>
              <a:off x="8109359" y="2302984"/>
              <a:ext cx="36" cy="32"/>
            </a:xfrm>
            <a:custGeom>
              <a:rect b="b" l="l" r="r" t="t"/>
              <a:pathLst>
                <a:path extrusionOk="0" h="1" w="1">
                  <a:moveTo>
                    <a:pt x="0" y="0"/>
                  </a:moveTo>
                  <a:cubicBezTo>
                    <a:pt x="0" y="0"/>
                    <a:pt x="0" y="0"/>
                    <a:pt x="0" y="0"/>
                  </a:cubicBez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1"/>
            <p:cNvSpPr/>
            <p:nvPr/>
          </p:nvSpPr>
          <p:spPr>
            <a:xfrm>
              <a:off x="7470704" y="2488867"/>
              <a:ext cx="19286" cy="10655"/>
            </a:xfrm>
            <a:custGeom>
              <a:rect b="b" l="l" r="r" t="t"/>
              <a:pathLst>
                <a:path extrusionOk="0" h="328" w="532">
                  <a:moveTo>
                    <a:pt x="532" y="1"/>
                  </a:moveTo>
                  <a:lnTo>
                    <a:pt x="532" y="1"/>
                  </a:lnTo>
                  <a:cubicBezTo>
                    <a:pt x="328" y="82"/>
                    <a:pt x="164" y="205"/>
                    <a:pt x="1" y="328"/>
                  </a:cubicBezTo>
                  <a:lnTo>
                    <a:pt x="246" y="205"/>
                  </a:lnTo>
                  <a:lnTo>
                    <a:pt x="532"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1"/>
            <p:cNvSpPr/>
            <p:nvPr/>
          </p:nvSpPr>
          <p:spPr>
            <a:xfrm>
              <a:off x="7439599" y="2483572"/>
              <a:ext cx="56336" cy="27905"/>
            </a:xfrm>
            <a:custGeom>
              <a:rect b="b" l="l" r="r" t="t"/>
              <a:pathLst>
                <a:path extrusionOk="0" h="859" w="1554">
                  <a:moveTo>
                    <a:pt x="1553" y="0"/>
                  </a:moveTo>
                  <a:lnTo>
                    <a:pt x="0" y="817"/>
                  </a:lnTo>
                  <a:cubicBezTo>
                    <a:pt x="0" y="817"/>
                    <a:pt x="0" y="817"/>
                    <a:pt x="0" y="858"/>
                  </a:cubicBezTo>
                  <a:lnTo>
                    <a:pt x="859" y="491"/>
                  </a:lnTo>
                  <a:cubicBezTo>
                    <a:pt x="1022" y="368"/>
                    <a:pt x="1226" y="245"/>
                    <a:pt x="1390" y="123"/>
                  </a:cubicBezTo>
                  <a:lnTo>
                    <a:pt x="1553"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61"/>
            <p:cNvSpPr/>
            <p:nvPr/>
          </p:nvSpPr>
          <p:spPr>
            <a:xfrm>
              <a:off x="7540344" y="2474248"/>
              <a:ext cx="8918" cy="5360"/>
            </a:xfrm>
            <a:custGeom>
              <a:rect b="b" l="l" r="r" t="t"/>
              <a:pathLst>
                <a:path extrusionOk="0" h="165" w="246">
                  <a:moveTo>
                    <a:pt x="1" y="164"/>
                  </a:moveTo>
                  <a:cubicBezTo>
                    <a:pt x="82" y="83"/>
                    <a:pt x="164" y="42"/>
                    <a:pt x="246" y="1"/>
                  </a:cubicBezTo>
                  <a:lnTo>
                    <a:pt x="246" y="1"/>
                  </a:lnTo>
                  <a:cubicBezTo>
                    <a:pt x="164" y="42"/>
                    <a:pt x="82" y="83"/>
                    <a:pt x="1" y="16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61"/>
            <p:cNvSpPr/>
            <p:nvPr/>
          </p:nvSpPr>
          <p:spPr>
            <a:xfrm>
              <a:off x="7549226" y="2463625"/>
              <a:ext cx="23745" cy="10655"/>
            </a:xfrm>
            <a:custGeom>
              <a:rect b="b" l="l" r="r" t="t"/>
              <a:pathLst>
                <a:path extrusionOk="0" h="328" w="655">
                  <a:moveTo>
                    <a:pt x="655" y="1"/>
                  </a:moveTo>
                  <a:cubicBezTo>
                    <a:pt x="614" y="1"/>
                    <a:pt x="614" y="1"/>
                    <a:pt x="573" y="42"/>
                  </a:cubicBezTo>
                  <a:cubicBezTo>
                    <a:pt x="403" y="110"/>
                    <a:pt x="261" y="206"/>
                    <a:pt x="100" y="284"/>
                  </a:cubicBezTo>
                  <a:lnTo>
                    <a:pt x="100" y="284"/>
                  </a:lnTo>
                  <a:cubicBezTo>
                    <a:pt x="335" y="177"/>
                    <a:pt x="511" y="73"/>
                    <a:pt x="655" y="1"/>
                  </a:cubicBezTo>
                  <a:close/>
                  <a:moveTo>
                    <a:pt x="100" y="284"/>
                  </a:moveTo>
                  <a:cubicBezTo>
                    <a:pt x="68" y="299"/>
                    <a:pt x="35" y="313"/>
                    <a:pt x="1" y="328"/>
                  </a:cubicBezTo>
                  <a:cubicBezTo>
                    <a:pt x="35" y="314"/>
                    <a:pt x="68" y="300"/>
                    <a:pt x="100" y="284"/>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1"/>
            <p:cNvSpPr/>
            <p:nvPr/>
          </p:nvSpPr>
          <p:spPr>
            <a:xfrm>
              <a:off x="7515149" y="2488867"/>
              <a:ext cx="8954" cy="5360"/>
            </a:xfrm>
            <a:custGeom>
              <a:rect b="b" l="l" r="r" t="t"/>
              <a:pathLst>
                <a:path extrusionOk="0" h="165" w="247">
                  <a:moveTo>
                    <a:pt x="246" y="1"/>
                  </a:moveTo>
                  <a:cubicBezTo>
                    <a:pt x="205" y="41"/>
                    <a:pt x="123" y="82"/>
                    <a:pt x="42" y="123"/>
                  </a:cubicBezTo>
                  <a:cubicBezTo>
                    <a:pt x="42" y="133"/>
                    <a:pt x="39" y="141"/>
                    <a:pt x="35" y="147"/>
                  </a:cubicBezTo>
                  <a:lnTo>
                    <a:pt x="35" y="147"/>
                  </a:lnTo>
                  <a:cubicBezTo>
                    <a:pt x="106" y="111"/>
                    <a:pt x="176" y="71"/>
                    <a:pt x="246" y="1"/>
                  </a:cubicBezTo>
                  <a:close/>
                  <a:moveTo>
                    <a:pt x="35" y="147"/>
                  </a:moveTo>
                  <a:lnTo>
                    <a:pt x="35" y="147"/>
                  </a:lnTo>
                  <a:cubicBezTo>
                    <a:pt x="24" y="152"/>
                    <a:pt x="12" y="158"/>
                    <a:pt x="1" y="164"/>
                  </a:cubicBezTo>
                  <a:cubicBezTo>
                    <a:pt x="1" y="164"/>
                    <a:pt x="24" y="164"/>
                    <a:pt x="35" y="14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1"/>
            <p:cNvSpPr/>
            <p:nvPr/>
          </p:nvSpPr>
          <p:spPr>
            <a:xfrm>
              <a:off x="7624812" y="2427794"/>
              <a:ext cx="19286" cy="9323"/>
            </a:xfrm>
            <a:custGeom>
              <a:rect b="b" l="l" r="r" t="t"/>
              <a:pathLst>
                <a:path extrusionOk="0" h="287" w="532">
                  <a:moveTo>
                    <a:pt x="532" y="0"/>
                  </a:moveTo>
                  <a:lnTo>
                    <a:pt x="532" y="0"/>
                  </a:lnTo>
                  <a:cubicBezTo>
                    <a:pt x="411" y="49"/>
                    <a:pt x="305" y="111"/>
                    <a:pt x="204" y="171"/>
                  </a:cubicBezTo>
                  <a:lnTo>
                    <a:pt x="204" y="171"/>
                  </a:lnTo>
                  <a:cubicBezTo>
                    <a:pt x="304" y="114"/>
                    <a:pt x="418" y="57"/>
                    <a:pt x="532" y="0"/>
                  </a:cubicBezTo>
                  <a:close/>
                  <a:moveTo>
                    <a:pt x="204" y="171"/>
                  </a:moveTo>
                  <a:cubicBezTo>
                    <a:pt x="177" y="187"/>
                    <a:pt x="151" y="202"/>
                    <a:pt x="126" y="217"/>
                  </a:cubicBezTo>
                  <a:lnTo>
                    <a:pt x="126" y="217"/>
                  </a:lnTo>
                  <a:cubicBezTo>
                    <a:pt x="152" y="202"/>
                    <a:pt x="178" y="187"/>
                    <a:pt x="204" y="171"/>
                  </a:cubicBezTo>
                  <a:close/>
                  <a:moveTo>
                    <a:pt x="126" y="217"/>
                  </a:moveTo>
                  <a:cubicBezTo>
                    <a:pt x="84" y="242"/>
                    <a:pt x="42" y="266"/>
                    <a:pt x="1" y="286"/>
                  </a:cubicBezTo>
                  <a:cubicBezTo>
                    <a:pt x="1" y="286"/>
                    <a:pt x="41" y="286"/>
                    <a:pt x="82" y="246"/>
                  </a:cubicBezTo>
                  <a:cubicBezTo>
                    <a:pt x="96" y="236"/>
                    <a:pt x="111" y="227"/>
                    <a:pt x="126" y="21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1"/>
            <p:cNvSpPr/>
            <p:nvPr/>
          </p:nvSpPr>
          <p:spPr>
            <a:xfrm>
              <a:off x="8223444" y="2086532"/>
              <a:ext cx="1523" cy="1364"/>
            </a:xfrm>
            <a:custGeom>
              <a:rect b="b" l="l" r="r" t="t"/>
              <a:pathLst>
                <a:path extrusionOk="0" h="42" w="42">
                  <a:moveTo>
                    <a:pt x="41" y="1"/>
                  </a:moveTo>
                  <a:lnTo>
                    <a:pt x="1" y="42"/>
                  </a:lnTo>
                  <a:lnTo>
                    <a:pt x="41" y="42"/>
                  </a:lnTo>
                  <a:lnTo>
                    <a:pt x="41"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61"/>
            <p:cNvSpPr/>
            <p:nvPr/>
          </p:nvSpPr>
          <p:spPr>
            <a:xfrm>
              <a:off x="7525517" y="2014836"/>
              <a:ext cx="38573" cy="13319"/>
            </a:xfrm>
            <a:custGeom>
              <a:rect b="b" l="l" r="r" t="t"/>
              <a:pathLst>
                <a:path extrusionOk="0" h="410" w="1064">
                  <a:moveTo>
                    <a:pt x="614" y="1"/>
                  </a:moveTo>
                  <a:lnTo>
                    <a:pt x="1" y="409"/>
                  </a:lnTo>
                  <a:cubicBezTo>
                    <a:pt x="369" y="287"/>
                    <a:pt x="696" y="123"/>
                    <a:pt x="10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2" name="Google Shape;10462;p61"/>
            <p:cNvSpPr/>
            <p:nvPr/>
          </p:nvSpPr>
          <p:spPr>
            <a:xfrm>
              <a:off x="7461822" y="2273747"/>
              <a:ext cx="53364" cy="15430"/>
            </a:xfrm>
            <a:custGeom>
              <a:rect b="b" l="l" r="r" t="t"/>
              <a:pathLst>
                <a:path extrusionOk="0" h="475" w="1472">
                  <a:moveTo>
                    <a:pt x="1472" y="1"/>
                  </a:moveTo>
                  <a:lnTo>
                    <a:pt x="1472" y="1"/>
                  </a:lnTo>
                  <a:cubicBezTo>
                    <a:pt x="736" y="246"/>
                    <a:pt x="286" y="369"/>
                    <a:pt x="0" y="451"/>
                  </a:cubicBezTo>
                  <a:cubicBezTo>
                    <a:pt x="0" y="466"/>
                    <a:pt x="13" y="474"/>
                    <a:pt x="40" y="474"/>
                  </a:cubicBezTo>
                  <a:cubicBezTo>
                    <a:pt x="157" y="474"/>
                    <a:pt x="548" y="331"/>
                    <a:pt x="147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1"/>
            <p:cNvSpPr/>
            <p:nvPr/>
          </p:nvSpPr>
          <p:spPr>
            <a:xfrm>
              <a:off x="7672701" y="2438416"/>
              <a:ext cx="67720" cy="22382"/>
            </a:xfrm>
            <a:custGeom>
              <a:rect b="b" l="l" r="r" t="t"/>
              <a:pathLst>
                <a:path extrusionOk="0" h="689" w="1868">
                  <a:moveTo>
                    <a:pt x="1745" y="0"/>
                  </a:moveTo>
                  <a:cubicBezTo>
                    <a:pt x="768" y="363"/>
                    <a:pt x="0" y="688"/>
                    <a:pt x="94" y="688"/>
                  </a:cubicBezTo>
                  <a:cubicBezTo>
                    <a:pt x="138" y="688"/>
                    <a:pt x="367" y="618"/>
                    <a:pt x="846" y="450"/>
                  </a:cubicBezTo>
                  <a:cubicBezTo>
                    <a:pt x="1173" y="327"/>
                    <a:pt x="1541" y="205"/>
                    <a:pt x="1868" y="41"/>
                  </a:cubicBezTo>
                  <a:lnTo>
                    <a:pt x="1745"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1"/>
            <p:cNvSpPr/>
            <p:nvPr/>
          </p:nvSpPr>
          <p:spPr>
            <a:xfrm>
              <a:off x="7678465" y="2363277"/>
              <a:ext cx="85447" cy="48305"/>
            </a:xfrm>
            <a:custGeom>
              <a:rect b="b" l="l" r="r" t="t"/>
              <a:pathLst>
                <a:path extrusionOk="0" h="1487" w="2357">
                  <a:moveTo>
                    <a:pt x="2236" y="0"/>
                  </a:moveTo>
                  <a:cubicBezTo>
                    <a:pt x="2191" y="0"/>
                    <a:pt x="1809" y="213"/>
                    <a:pt x="850" y="801"/>
                  </a:cubicBezTo>
                  <a:cubicBezTo>
                    <a:pt x="115" y="1169"/>
                    <a:pt x="482" y="1210"/>
                    <a:pt x="74" y="1414"/>
                  </a:cubicBezTo>
                  <a:cubicBezTo>
                    <a:pt x="17" y="1464"/>
                    <a:pt x="0" y="1486"/>
                    <a:pt x="15" y="1486"/>
                  </a:cubicBezTo>
                  <a:cubicBezTo>
                    <a:pt x="133" y="1486"/>
                    <a:pt x="2356" y="0"/>
                    <a:pt x="22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61"/>
            <p:cNvSpPr/>
            <p:nvPr/>
          </p:nvSpPr>
          <p:spPr>
            <a:xfrm>
              <a:off x="7433654" y="2456998"/>
              <a:ext cx="90450" cy="46519"/>
            </a:xfrm>
            <a:custGeom>
              <a:rect b="b" l="l" r="r" t="t"/>
              <a:pathLst>
                <a:path extrusionOk="0" h="1432" w="2495">
                  <a:moveTo>
                    <a:pt x="2412" y="1"/>
                  </a:moveTo>
                  <a:lnTo>
                    <a:pt x="1" y="1349"/>
                  </a:lnTo>
                  <a:cubicBezTo>
                    <a:pt x="42" y="1349"/>
                    <a:pt x="42" y="1349"/>
                    <a:pt x="1" y="1390"/>
                  </a:cubicBezTo>
                  <a:cubicBezTo>
                    <a:pt x="1" y="1390"/>
                    <a:pt x="1" y="1431"/>
                    <a:pt x="1" y="1431"/>
                  </a:cubicBezTo>
                  <a:cubicBezTo>
                    <a:pt x="1309" y="695"/>
                    <a:pt x="2494" y="41"/>
                    <a:pt x="241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6" name="Google Shape;10466;p61"/>
            <p:cNvSpPr/>
            <p:nvPr/>
          </p:nvSpPr>
          <p:spPr>
            <a:xfrm>
              <a:off x="8152317" y="2090528"/>
              <a:ext cx="44482" cy="19946"/>
            </a:xfrm>
            <a:custGeom>
              <a:rect b="b" l="l" r="r" t="t"/>
              <a:pathLst>
                <a:path extrusionOk="0" h="614" w="1227">
                  <a:moveTo>
                    <a:pt x="1227" y="0"/>
                  </a:moveTo>
                  <a:cubicBezTo>
                    <a:pt x="1023" y="41"/>
                    <a:pt x="818" y="123"/>
                    <a:pt x="614" y="205"/>
                  </a:cubicBezTo>
                  <a:lnTo>
                    <a:pt x="1" y="613"/>
                  </a:lnTo>
                  <a:cubicBezTo>
                    <a:pt x="736" y="246"/>
                    <a:pt x="818" y="246"/>
                    <a:pt x="1227" y="82"/>
                  </a:cubicBezTo>
                  <a:lnTo>
                    <a:pt x="12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7" name="Google Shape;10467;p61"/>
            <p:cNvSpPr/>
            <p:nvPr/>
          </p:nvSpPr>
          <p:spPr>
            <a:xfrm>
              <a:off x="8183458" y="2085200"/>
              <a:ext cx="13341" cy="6692"/>
            </a:xfrm>
            <a:custGeom>
              <a:rect b="b" l="l" r="r" t="t"/>
              <a:pathLst>
                <a:path extrusionOk="0" h="206" w="368">
                  <a:moveTo>
                    <a:pt x="327" y="1"/>
                  </a:moveTo>
                  <a:lnTo>
                    <a:pt x="0" y="205"/>
                  </a:lnTo>
                  <a:lnTo>
                    <a:pt x="0" y="205"/>
                  </a:lnTo>
                  <a:lnTo>
                    <a:pt x="368" y="164"/>
                  </a:lnTo>
                  <a:lnTo>
                    <a:pt x="327"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1"/>
            <p:cNvSpPr/>
            <p:nvPr/>
          </p:nvSpPr>
          <p:spPr>
            <a:xfrm>
              <a:off x="8174540" y="2090528"/>
              <a:ext cx="22259" cy="6659"/>
            </a:xfrm>
            <a:custGeom>
              <a:rect b="b" l="l" r="r" t="t"/>
              <a:pathLst>
                <a:path extrusionOk="0" h="205" w="614">
                  <a:moveTo>
                    <a:pt x="614" y="0"/>
                  </a:moveTo>
                  <a:lnTo>
                    <a:pt x="246" y="41"/>
                  </a:lnTo>
                  <a:lnTo>
                    <a:pt x="1" y="205"/>
                  </a:lnTo>
                  <a:cubicBezTo>
                    <a:pt x="205" y="123"/>
                    <a:pt x="410" y="82"/>
                    <a:pt x="61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61"/>
            <p:cNvSpPr/>
            <p:nvPr/>
          </p:nvSpPr>
          <p:spPr>
            <a:xfrm>
              <a:off x="7350673" y="2289697"/>
              <a:ext cx="22259" cy="19946"/>
            </a:xfrm>
            <a:custGeom>
              <a:rect b="b" l="l" r="r" t="t"/>
              <a:pathLst>
                <a:path extrusionOk="0" h="614" w="614">
                  <a:moveTo>
                    <a:pt x="450" y="0"/>
                  </a:moveTo>
                  <a:lnTo>
                    <a:pt x="1" y="614"/>
                  </a:lnTo>
                  <a:lnTo>
                    <a:pt x="246" y="491"/>
                  </a:lnTo>
                  <a:cubicBezTo>
                    <a:pt x="369" y="409"/>
                    <a:pt x="491" y="327"/>
                    <a:pt x="614" y="205"/>
                  </a:cubicBezTo>
                  <a:lnTo>
                    <a:pt x="45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0" name="Google Shape;10470;p61"/>
            <p:cNvSpPr/>
            <p:nvPr/>
          </p:nvSpPr>
          <p:spPr>
            <a:xfrm>
              <a:off x="7359591" y="2296324"/>
              <a:ext cx="16314" cy="9323"/>
            </a:xfrm>
            <a:custGeom>
              <a:rect b="b" l="l" r="r" t="t"/>
              <a:pathLst>
                <a:path extrusionOk="0" h="287" w="450">
                  <a:moveTo>
                    <a:pt x="368" y="1"/>
                  </a:moveTo>
                  <a:cubicBezTo>
                    <a:pt x="245" y="123"/>
                    <a:pt x="123" y="205"/>
                    <a:pt x="0" y="287"/>
                  </a:cubicBezTo>
                  <a:lnTo>
                    <a:pt x="450" y="123"/>
                  </a:lnTo>
                  <a:lnTo>
                    <a:pt x="36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1"/>
            <p:cNvSpPr/>
            <p:nvPr/>
          </p:nvSpPr>
          <p:spPr>
            <a:xfrm>
              <a:off x="7775947" y="1950092"/>
              <a:ext cx="75260" cy="33005"/>
            </a:xfrm>
            <a:custGeom>
              <a:rect b="b" l="l" r="r" t="t"/>
              <a:pathLst>
                <a:path extrusionOk="0" h="1016" w="2076">
                  <a:moveTo>
                    <a:pt x="2019" y="1"/>
                  </a:moveTo>
                  <a:cubicBezTo>
                    <a:pt x="1963" y="1"/>
                    <a:pt x="1595" y="154"/>
                    <a:pt x="532" y="604"/>
                  </a:cubicBezTo>
                  <a:cubicBezTo>
                    <a:pt x="42" y="849"/>
                    <a:pt x="1" y="890"/>
                    <a:pt x="82" y="890"/>
                  </a:cubicBezTo>
                  <a:cubicBezTo>
                    <a:pt x="164" y="849"/>
                    <a:pt x="409" y="767"/>
                    <a:pt x="532" y="726"/>
                  </a:cubicBezTo>
                  <a:cubicBezTo>
                    <a:pt x="574" y="718"/>
                    <a:pt x="606" y="713"/>
                    <a:pt x="624" y="713"/>
                  </a:cubicBezTo>
                  <a:cubicBezTo>
                    <a:pt x="693" y="713"/>
                    <a:pt x="560" y="786"/>
                    <a:pt x="42" y="1013"/>
                  </a:cubicBezTo>
                  <a:cubicBezTo>
                    <a:pt x="47" y="1014"/>
                    <a:pt x="53" y="1015"/>
                    <a:pt x="61" y="1015"/>
                  </a:cubicBezTo>
                  <a:cubicBezTo>
                    <a:pt x="234" y="1015"/>
                    <a:pt x="999" y="595"/>
                    <a:pt x="1390" y="399"/>
                  </a:cubicBezTo>
                  <a:cubicBezTo>
                    <a:pt x="1513" y="359"/>
                    <a:pt x="1595" y="318"/>
                    <a:pt x="1636" y="318"/>
                  </a:cubicBezTo>
                  <a:cubicBezTo>
                    <a:pt x="1820" y="154"/>
                    <a:pt x="2075" y="1"/>
                    <a:pt x="20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1"/>
            <p:cNvSpPr/>
            <p:nvPr/>
          </p:nvSpPr>
          <p:spPr>
            <a:xfrm>
              <a:off x="7829310" y="1960390"/>
              <a:ext cx="7432" cy="5360"/>
            </a:xfrm>
            <a:custGeom>
              <a:rect b="b" l="l" r="r" t="t"/>
              <a:pathLst>
                <a:path extrusionOk="0" h="165" w="205">
                  <a:moveTo>
                    <a:pt x="164" y="1"/>
                  </a:moveTo>
                  <a:cubicBezTo>
                    <a:pt x="123" y="42"/>
                    <a:pt x="41" y="123"/>
                    <a:pt x="0" y="164"/>
                  </a:cubicBezTo>
                  <a:cubicBezTo>
                    <a:pt x="164" y="42"/>
                    <a:pt x="204" y="1"/>
                    <a:pt x="164"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61"/>
            <p:cNvSpPr/>
            <p:nvPr/>
          </p:nvSpPr>
          <p:spPr>
            <a:xfrm>
              <a:off x="7811511" y="1791757"/>
              <a:ext cx="63768" cy="31900"/>
            </a:xfrm>
            <a:custGeom>
              <a:rect b="b" l="l" r="r" t="t"/>
              <a:pathLst>
                <a:path extrusionOk="0" h="982" w="1759">
                  <a:moveTo>
                    <a:pt x="1758" y="1"/>
                  </a:moveTo>
                  <a:lnTo>
                    <a:pt x="1758" y="1"/>
                  </a:lnTo>
                  <a:cubicBezTo>
                    <a:pt x="1431" y="123"/>
                    <a:pt x="941" y="450"/>
                    <a:pt x="1" y="982"/>
                  </a:cubicBezTo>
                  <a:cubicBezTo>
                    <a:pt x="532" y="696"/>
                    <a:pt x="1104" y="450"/>
                    <a:pt x="1636" y="123"/>
                  </a:cubicBezTo>
                  <a:lnTo>
                    <a:pt x="1758"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61"/>
            <p:cNvSpPr/>
            <p:nvPr/>
          </p:nvSpPr>
          <p:spPr>
            <a:xfrm>
              <a:off x="7593707" y="1990927"/>
              <a:ext cx="80046" cy="30568"/>
            </a:xfrm>
            <a:custGeom>
              <a:rect b="b" l="l" r="r" t="t"/>
              <a:pathLst>
                <a:path extrusionOk="0" h="941" w="2208">
                  <a:moveTo>
                    <a:pt x="2207" y="1"/>
                  </a:moveTo>
                  <a:lnTo>
                    <a:pt x="2207" y="1"/>
                  </a:lnTo>
                  <a:cubicBezTo>
                    <a:pt x="1839" y="123"/>
                    <a:pt x="1512" y="246"/>
                    <a:pt x="1226" y="369"/>
                  </a:cubicBezTo>
                  <a:lnTo>
                    <a:pt x="1186" y="369"/>
                  </a:lnTo>
                  <a:cubicBezTo>
                    <a:pt x="898" y="512"/>
                    <a:pt x="631" y="656"/>
                    <a:pt x="356" y="785"/>
                  </a:cubicBezTo>
                  <a:lnTo>
                    <a:pt x="356" y="785"/>
                  </a:lnTo>
                  <a:cubicBezTo>
                    <a:pt x="1278" y="389"/>
                    <a:pt x="1953" y="146"/>
                    <a:pt x="2207" y="1"/>
                  </a:cubicBezTo>
                  <a:close/>
                  <a:moveTo>
                    <a:pt x="356" y="785"/>
                  </a:moveTo>
                  <a:cubicBezTo>
                    <a:pt x="241" y="835"/>
                    <a:pt x="122" y="887"/>
                    <a:pt x="0" y="941"/>
                  </a:cubicBezTo>
                  <a:cubicBezTo>
                    <a:pt x="122" y="892"/>
                    <a:pt x="239" y="840"/>
                    <a:pt x="356" y="78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1"/>
            <p:cNvSpPr/>
            <p:nvPr/>
          </p:nvSpPr>
          <p:spPr>
            <a:xfrm>
              <a:off x="7636666" y="1985631"/>
              <a:ext cx="42995" cy="17282"/>
            </a:xfrm>
            <a:custGeom>
              <a:rect b="b" l="l" r="r" t="t"/>
              <a:pathLst>
                <a:path extrusionOk="0" h="532" w="1186">
                  <a:moveTo>
                    <a:pt x="1063" y="0"/>
                  </a:moveTo>
                  <a:lnTo>
                    <a:pt x="1063" y="0"/>
                  </a:lnTo>
                  <a:cubicBezTo>
                    <a:pt x="736" y="164"/>
                    <a:pt x="368" y="368"/>
                    <a:pt x="1" y="532"/>
                  </a:cubicBezTo>
                  <a:lnTo>
                    <a:pt x="41" y="532"/>
                  </a:lnTo>
                  <a:cubicBezTo>
                    <a:pt x="327" y="409"/>
                    <a:pt x="654" y="327"/>
                    <a:pt x="1022" y="205"/>
                  </a:cubicBezTo>
                  <a:cubicBezTo>
                    <a:pt x="1145" y="123"/>
                    <a:pt x="1186" y="41"/>
                    <a:pt x="106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6" name="Google Shape;10476;p61"/>
          <p:cNvGrpSpPr/>
          <p:nvPr/>
        </p:nvGrpSpPr>
        <p:grpSpPr>
          <a:xfrm>
            <a:off x="3125063" y="3708113"/>
            <a:ext cx="1683000" cy="810100"/>
            <a:chOff x="3125063" y="3708113"/>
            <a:chExt cx="1683000" cy="810100"/>
          </a:xfrm>
        </p:grpSpPr>
        <p:sp>
          <p:nvSpPr>
            <p:cNvPr id="10477" name="Google Shape;10477;p61"/>
            <p:cNvSpPr/>
            <p:nvPr/>
          </p:nvSpPr>
          <p:spPr>
            <a:xfrm>
              <a:off x="3602263" y="3749738"/>
              <a:ext cx="25" cy="1050"/>
            </a:xfrm>
            <a:custGeom>
              <a:rect b="b" l="l" r="r" t="t"/>
              <a:pathLst>
                <a:path extrusionOk="0" h="42" w="1">
                  <a:moveTo>
                    <a:pt x="1" y="42"/>
                  </a:moveTo>
                  <a:cubicBezTo>
                    <a:pt x="1" y="1"/>
                    <a:pt x="1" y="1"/>
                    <a:pt x="1" y="42"/>
                  </a:cubicBezTo>
                  <a:cubicBezTo>
                    <a:pt x="1" y="42"/>
                    <a:pt x="1" y="42"/>
                    <a:pt x="1" y="42"/>
                  </a:cubicBezTo>
                  <a:cubicBezTo>
                    <a:pt x="1" y="42"/>
                    <a:pt x="1" y="42"/>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1"/>
            <p:cNvSpPr/>
            <p:nvPr/>
          </p:nvSpPr>
          <p:spPr>
            <a:xfrm>
              <a:off x="4507613" y="3919113"/>
              <a:ext cx="7200" cy="6425"/>
            </a:xfrm>
            <a:custGeom>
              <a:rect b="b" l="l" r="r" t="t"/>
              <a:pathLst>
                <a:path extrusionOk="0" h="257" w="288">
                  <a:moveTo>
                    <a:pt x="175" y="1"/>
                  </a:moveTo>
                  <a:cubicBezTo>
                    <a:pt x="124" y="1"/>
                    <a:pt x="62" y="31"/>
                    <a:pt x="1" y="52"/>
                  </a:cubicBezTo>
                  <a:cubicBezTo>
                    <a:pt x="83" y="134"/>
                    <a:pt x="164" y="174"/>
                    <a:pt x="246" y="256"/>
                  </a:cubicBezTo>
                  <a:cubicBezTo>
                    <a:pt x="246" y="215"/>
                    <a:pt x="287" y="174"/>
                    <a:pt x="287" y="134"/>
                  </a:cubicBezTo>
                  <a:cubicBezTo>
                    <a:pt x="267" y="31"/>
                    <a:pt x="226" y="1"/>
                    <a:pt x="17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1"/>
            <p:cNvSpPr/>
            <p:nvPr/>
          </p:nvSpPr>
          <p:spPr>
            <a:xfrm>
              <a:off x="3602263" y="3750763"/>
              <a:ext cx="1050" cy="1650"/>
            </a:xfrm>
            <a:custGeom>
              <a:rect b="b" l="l" r="r" t="t"/>
              <a:pathLst>
                <a:path extrusionOk="0" h="66" w="42">
                  <a:moveTo>
                    <a:pt x="1" y="1"/>
                  </a:moveTo>
                  <a:cubicBezTo>
                    <a:pt x="25" y="26"/>
                    <a:pt x="35" y="65"/>
                    <a:pt x="39" y="65"/>
                  </a:cubicBezTo>
                  <a:cubicBezTo>
                    <a:pt x="41" y="65"/>
                    <a:pt x="41" y="49"/>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0" name="Google Shape;10480;p61"/>
            <p:cNvSpPr/>
            <p:nvPr/>
          </p:nvSpPr>
          <p:spPr>
            <a:xfrm>
              <a:off x="4097863" y="3733963"/>
              <a:ext cx="32725" cy="12750"/>
            </a:xfrm>
            <a:custGeom>
              <a:rect b="b" l="l" r="r" t="t"/>
              <a:pathLst>
                <a:path extrusionOk="0" h="510" w="1309">
                  <a:moveTo>
                    <a:pt x="962" y="0"/>
                  </a:moveTo>
                  <a:cubicBezTo>
                    <a:pt x="641" y="0"/>
                    <a:pt x="184" y="244"/>
                    <a:pt x="0" y="305"/>
                  </a:cubicBezTo>
                  <a:cubicBezTo>
                    <a:pt x="327" y="387"/>
                    <a:pt x="695" y="427"/>
                    <a:pt x="1022" y="509"/>
                  </a:cubicBezTo>
                  <a:cubicBezTo>
                    <a:pt x="1063" y="468"/>
                    <a:pt x="1145" y="427"/>
                    <a:pt x="1308" y="427"/>
                  </a:cubicBezTo>
                  <a:cubicBezTo>
                    <a:pt x="1104" y="264"/>
                    <a:pt x="1145" y="182"/>
                    <a:pt x="1227" y="100"/>
                  </a:cubicBezTo>
                  <a:cubicBezTo>
                    <a:pt x="1165" y="28"/>
                    <a:pt x="1071" y="0"/>
                    <a:pt x="96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1"/>
            <p:cNvSpPr/>
            <p:nvPr/>
          </p:nvSpPr>
          <p:spPr>
            <a:xfrm>
              <a:off x="3134263" y="4452788"/>
              <a:ext cx="1050" cy="3075"/>
            </a:xfrm>
            <a:custGeom>
              <a:rect b="b" l="l" r="r" t="t"/>
              <a:pathLst>
                <a:path extrusionOk="0" h="123" w="42">
                  <a:moveTo>
                    <a:pt x="0" y="0"/>
                  </a:moveTo>
                  <a:cubicBezTo>
                    <a:pt x="0" y="41"/>
                    <a:pt x="0" y="82"/>
                    <a:pt x="0" y="123"/>
                  </a:cubicBezTo>
                  <a:cubicBezTo>
                    <a:pt x="41" y="82"/>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61"/>
            <p:cNvSpPr/>
            <p:nvPr/>
          </p:nvSpPr>
          <p:spPr>
            <a:xfrm>
              <a:off x="3388688" y="3893838"/>
              <a:ext cx="10250" cy="8200"/>
            </a:xfrm>
            <a:custGeom>
              <a:rect b="b" l="l" r="r" t="t"/>
              <a:pathLst>
                <a:path extrusionOk="0" h="328" w="410">
                  <a:moveTo>
                    <a:pt x="410" y="0"/>
                  </a:moveTo>
                  <a:cubicBezTo>
                    <a:pt x="246" y="41"/>
                    <a:pt x="124" y="164"/>
                    <a:pt x="1" y="164"/>
                  </a:cubicBezTo>
                  <a:cubicBezTo>
                    <a:pt x="1" y="245"/>
                    <a:pt x="1" y="286"/>
                    <a:pt x="1" y="327"/>
                  </a:cubicBezTo>
                  <a:cubicBezTo>
                    <a:pt x="124" y="204"/>
                    <a:pt x="246" y="123"/>
                    <a:pt x="41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61"/>
            <p:cNvSpPr/>
            <p:nvPr/>
          </p:nvSpPr>
          <p:spPr>
            <a:xfrm>
              <a:off x="4120338" y="3729313"/>
              <a:ext cx="17400" cy="7175"/>
            </a:xfrm>
            <a:custGeom>
              <a:rect b="b" l="l" r="r" t="t"/>
              <a:pathLst>
                <a:path extrusionOk="0" h="287" w="696">
                  <a:moveTo>
                    <a:pt x="246" y="0"/>
                  </a:moveTo>
                  <a:lnTo>
                    <a:pt x="246" y="0"/>
                  </a:lnTo>
                  <a:cubicBezTo>
                    <a:pt x="1" y="41"/>
                    <a:pt x="246" y="205"/>
                    <a:pt x="328" y="286"/>
                  </a:cubicBezTo>
                  <a:cubicBezTo>
                    <a:pt x="450" y="164"/>
                    <a:pt x="696"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1"/>
            <p:cNvSpPr/>
            <p:nvPr/>
          </p:nvSpPr>
          <p:spPr>
            <a:xfrm>
              <a:off x="3817863" y="3732213"/>
              <a:ext cx="13325" cy="3250"/>
            </a:xfrm>
            <a:custGeom>
              <a:rect b="b" l="l" r="r" t="t"/>
              <a:pathLst>
                <a:path extrusionOk="0" h="130" w="533">
                  <a:moveTo>
                    <a:pt x="320" y="1"/>
                  </a:moveTo>
                  <a:cubicBezTo>
                    <a:pt x="268" y="1"/>
                    <a:pt x="216" y="13"/>
                    <a:pt x="164" y="48"/>
                  </a:cubicBezTo>
                  <a:cubicBezTo>
                    <a:pt x="124" y="48"/>
                    <a:pt x="42" y="89"/>
                    <a:pt x="1" y="130"/>
                  </a:cubicBezTo>
                  <a:cubicBezTo>
                    <a:pt x="164" y="89"/>
                    <a:pt x="369" y="89"/>
                    <a:pt x="532" y="48"/>
                  </a:cubicBezTo>
                  <a:cubicBezTo>
                    <a:pt x="462" y="24"/>
                    <a:pt x="391" y="1"/>
                    <a:pt x="32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1"/>
            <p:cNvSpPr/>
            <p:nvPr/>
          </p:nvSpPr>
          <p:spPr>
            <a:xfrm>
              <a:off x="3397888" y="3883688"/>
              <a:ext cx="10250" cy="8125"/>
            </a:xfrm>
            <a:custGeom>
              <a:rect b="b" l="l" r="r" t="t"/>
              <a:pathLst>
                <a:path extrusionOk="0" h="325" w="410">
                  <a:moveTo>
                    <a:pt x="267" y="0"/>
                  </a:moveTo>
                  <a:cubicBezTo>
                    <a:pt x="211" y="0"/>
                    <a:pt x="128" y="23"/>
                    <a:pt x="1" y="79"/>
                  </a:cubicBezTo>
                  <a:cubicBezTo>
                    <a:pt x="1" y="161"/>
                    <a:pt x="83" y="243"/>
                    <a:pt x="205" y="324"/>
                  </a:cubicBezTo>
                  <a:cubicBezTo>
                    <a:pt x="246" y="283"/>
                    <a:pt x="328" y="243"/>
                    <a:pt x="409" y="161"/>
                  </a:cubicBezTo>
                  <a:cubicBezTo>
                    <a:pt x="383" y="81"/>
                    <a:pt x="373" y="0"/>
                    <a:pt x="26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61"/>
            <p:cNvSpPr/>
            <p:nvPr/>
          </p:nvSpPr>
          <p:spPr>
            <a:xfrm>
              <a:off x="4358438" y="3823913"/>
              <a:ext cx="18425" cy="7600"/>
            </a:xfrm>
            <a:custGeom>
              <a:rect b="b" l="l" r="r" t="t"/>
              <a:pathLst>
                <a:path extrusionOk="0" h="304" w="737">
                  <a:moveTo>
                    <a:pt x="101" y="1"/>
                  </a:moveTo>
                  <a:cubicBezTo>
                    <a:pt x="59" y="1"/>
                    <a:pt x="24" y="6"/>
                    <a:pt x="0" y="18"/>
                  </a:cubicBezTo>
                  <a:lnTo>
                    <a:pt x="164" y="222"/>
                  </a:lnTo>
                  <a:cubicBezTo>
                    <a:pt x="246" y="263"/>
                    <a:pt x="327" y="263"/>
                    <a:pt x="368" y="304"/>
                  </a:cubicBezTo>
                  <a:cubicBezTo>
                    <a:pt x="450" y="304"/>
                    <a:pt x="573" y="263"/>
                    <a:pt x="736" y="181"/>
                  </a:cubicBezTo>
                  <a:cubicBezTo>
                    <a:pt x="654" y="140"/>
                    <a:pt x="573" y="99"/>
                    <a:pt x="491" y="59"/>
                  </a:cubicBezTo>
                  <a:cubicBezTo>
                    <a:pt x="346" y="30"/>
                    <a:pt x="202" y="1"/>
                    <a:pt x="10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61"/>
            <p:cNvSpPr/>
            <p:nvPr/>
          </p:nvSpPr>
          <p:spPr>
            <a:xfrm>
              <a:off x="4367638" y="3821988"/>
              <a:ext cx="19425" cy="5450"/>
            </a:xfrm>
            <a:custGeom>
              <a:rect b="b" l="l" r="r" t="t"/>
              <a:pathLst>
                <a:path extrusionOk="0" h="218" w="777">
                  <a:moveTo>
                    <a:pt x="297" y="0"/>
                  </a:moveTo>
                  <a:cubicBezTo>
                    <a:pt x="188" y="0"/>
                    <a:pt x="87" y="26"/>
                    <a:pt x="0" y="95"/>
                  </a:cubicBezTo>
                  <a:cubicBezTo>
                    <a:pt x="41" y="95"/>
                    <a:pt x="82" y="136"/>
                    <a:pt x="123" y="136"/>
                  </a:cubicBezTo>
                  <a:cubicBezTo>
                    <a:pt x="245" y="176"/>
                    <a:pt x="327" y="217"/>
                    <a:pt x="450" y="217"/>
                  </a:cubicBezTo>
                  <a:cubicBezTo>
                    <a:pt x="572" y="176"/>
                    <a:pt x="695" y="136"/>
                    <a:pt x="777" y="95"/>
                  </a:cubicBezTo>
                  <a:cubicBezTo>
                    <a:pt x="612" y="47"/>
                    <a:pt x="446" y="0"/>
                    <a:pt x="29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1"/>
            <p:cNvSpPr/>
            <p:nvPr/>
          </p:nvSpPr>
          <p:spPr>
            <a:xfrm>
              <a:off x="4509663" y="3885663"/>
              <a:ext cx="11275" cy="5125"/>
            </a:xfrm>
            <a:custGeom>
              <a:rect b="b" l="l" r="r" t="t"/>
              <a:pathLst>
                <a:path extrusionOk="0" h="205" w="451">
                  <a:moveTo>
                    <a:pt x="164" y="0"/>
                  </a:moveTo>
                  <a:lnTo>
                    <a:pt x="164" y="0"/>
                  </a:lnTo>
                  <a:cubicBezTo>
                    <a:pt x="1" y="41"/>
                    <a:pt x="164" y="164"/>
                    <a:pt x="246" y="204"/>
                  </a:cubicBezTo>
                  <a:cubicBezTo>
                    <a:pt x="328" y="82"/>
                    <a:pt x="450"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1"/>
            <p:cNvSpPr/>
            <p:nvPr/>
          </p:nvSpPr>
          <p:spPr>
            <a:xfrm>
              <a:off x="4348213" y="3822288"/>
              <a:ext cx="3100" cy="1050"/>
            </a:xfrm>
            <a:custGeom>
              <a:rect b="b" l="l" r="r" t="t"/>
              <a:pathLst>
                <a:path extrusionOk="0" h="42" w="124">
                  <a:moveTo>
                    <a:pt x="1" y="1"/>
                  </a:moveTo>
                  <a:cubicBezTo>
                    <a:pt x="41" y="1"/>
                    <a:pt x="41" y="1"/>
                    <a:pt x="82" y="42"/>
                  </a:cubicBezTo>
                  <a:cubicBezTo>
                    <a:pt x="82" y="1"/>
                    <a:pt x="82" y="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0" name="Google Shape;10490;p61"/>
            <p:cNvSpPr/>
            <p:nvPr/>
          </p:nvSpPr>
          <p:spPr>
            <a:xfrm>
              <a:off x="4392163" y="3817188"/>
              <a:ext cx="7175" cy="5125"/>
            </a:xfrm>
            <a:custGeom>
              <a:rect b="b" l="l" r="r" t="t"/>
              <a:pathLst>
                <a:path extrusionOk="0" h="205" w="287">
                  <a:moveTo>
                    <a:pt x="123" y="1"/>
                  </a:moveTo>
                  <a:lnTo>
                    <a:pt x="123" y="1"/>
                  </a:lnTo>
                  <a:cubicBezTo>
                    <a:pt x="41" y="41"/>
                    <a:pt x="0" y="123"/>
                    <a:pt x="41" y="205"/>
                  </a:cubicBezTo>
                  <a:cubicBezTo>
                    <a:pt x="205" y="82"/>
                    <a:pt x="286" y="4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1" name="Google Shape;10491;p61"/>
            <p:cNvSpPr/>
            <p:nvPr/>
          </p:nvSpPr>
          <p:spPr>
            <a:xfrm>
              <a:off x="3602263" y="3750763"/>
              <a:ext cx="25" cy="25"/>
            </a:xfrm>
            <a:custGeom>
              <a:rect b="b" l="l" r="r" t="t"/>
              <a:pathLst>
                <a:path extrusionOk="0" h="1" w="1">
                  <a:moveTo>
                    <a:pt x="1" y="1"/>
                  </a:move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1"/>
            <p:cNvSpPr/>
            <p:nvPr/>
          </p:nvSpPr>
          <p:spPr>
            <a:xfrm>
              <a:off x="3168388" y="3925688"/>
              <a:ext cx="1650" cy="3925"/>
            </a:xfrm>
            <a:custGeom>
              <a:rect b="b" l="l" r="r" t="t"/>
              <a:pathLst>
                <a:path extrusionOk="0" h="157" w="66">
                  <a:moveTo>
                    <a:pt x="21" y="1"/>
                  </a:moveTo>
                  <a:cubicBezTo>
                    <a:pt x="5" y="1"/>
                    <a:pt x="1" y="36"/>
                    <a:pt x="25" y="157"/>
                  </a:cubicBezTo>
                  <a:lnTo>
                    <a:pt x="66" y="34"/>
                  </a:lnTo>
                  <a:cubicBezTo>
                    <a:pt x="49" y="17"/>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61"/>
            <p:cNvSpPr/>
            <p:nvPr/>
          </p:nvSpPr>
          <p:spPr>
            <a:xfrm>
              <a:off x="3817863" y="4456863"/>
              <a:ext cx="2425" cy="2675"/>
            </a:xfrm>
            <a:custGeom>
              <a:rect b="b" l="l" r="r" t="t"/>
              <a:pathLst>
                <a:path extrusionOk="0" h="107" w="97">
                  <a:moveTo>
                    <a:pt x="42" y="1"/>
                  </a:moveTo>
                  <a:lnTo>
                    <a:pt x="1" y="82"/>
                  </a:lnTo>
                  <a:cubicBezTo>
                    <a:pt x="31" y="97"/>
                    <a:pt x="55" y="107"/>
                    <a:pt x="70" y="107"/>
                  </a:cubicBezTo>
                  <a:cubicBezTo>
                    <a:pt x="96" y="107"/>
                    <a:pt x="94" y="78"/>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4" name="Google Shape;10494;p61"/>
            <p:cNvSpPr/>
            <p:nvPr/>
          </p:nvSpPr>
          <p:spPr>
            <a:xfrm>
              <a:off x="4806013" y="4456863"/>
              <a:ext cx="25" cy="25"/>
            </a:xfrm>
            <a:custGeom>
              <a:rect b="b" l="l" r="r" t="t"/>
              <a:pathLst>
                <a:path extrusionOk="0" h="1" w="1">
                  <a:moveTo>
                    <a:pt x="0" y="1"/>
                  </a:moveTo>
                  <a:cubicBezTo>
                    <a:pt x="0" y="1"/>
                    <a:pt x="0" y="1"/>
                    <a:pt x="0" y="1"/>
                  </a:cubicBez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1"/>
            <p:cNvSpPr/>
            <p:nvPr/>
          </p:nvSpPr>
          <p:spPr>
            <a:xfrm>
              <a:off x="4795788" y="4277013"/>
              <a:ext cx="1050" cy="1050"/>
            </a:xfrm>
            <a:custGeom>
              <a:rect b="b" l="l" r="r" t="t"/>
              <a:pathLst>
                <a:path extrusionOk="0" h="42" w="42">
                  <a:moveTo>
                    <a:pt x="0" y="1"/>
                  </a:moveTo>
                  <a:lnTo>
                    <a:pt x="41" y="42"/>
                  </a:lnTo>
                  <a:cubicBezTo>
                    <a:pt x="41" y="42"/>
                    <a:pt x="41"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6" name="Google Shape;10496;p61"/>
            <p:cNvSpPr/>
            <p:nvPr/>
          </p:nvSpPr>
          <p:spPr>
            <a:xfrm>
              <a:off x="3596138" y="3719088"/>
              <a:ext cx="3075" cy="5150"/>
            </a:xfrm>
            <a:custGeom>
              <a:rect b="b" l="l" r="r" t="t"/>
              <a:pathLst>
                <a:path extrusionOk="0" h="206" w="123">
                  <a:moveTo>
                    <a:pt x="0" y="1"/>
                  </a:moveTo>
                  <a:lnTo>
                    <a:pt x="123" y="205"/>
                  </a:lnTo>
                  <a:lnTo>
                    <a:pt x="82" y="123"/>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7" name="Google Shape;10497;p61"/>
            <p:cNvSpPr/>
            <p:nvPr/>
          </p:nvSpPr>
          <p:spPr>
            <a:xfrm>
              <a:off x="3593063" y="3733838"/>
              <a:ext cx="5150" cy="8775"/>
            </a:xfrm>
            <a:custGeom>
              <a:rect b="b" l="l" r="r" t="t"/>
              <a:pathLst>
                <a:path extrusionOk="0" h="351" w="206">
                  <a:moveTo>
                    <a:pt x="158" y="0"/>
                  </a:moveTo>
                  <a:cubicBezTo>
                    <a:pt x="119" y="0"/>
                    <a:pt x="87" y="47"/>
                    <a:pt x="48" y="47"/>
                  </a:cubicBezTo>
                  <a:cubicBezTo>
                    <a:pt x="33" y="47"/>
                    <a:pt x="18" y="41"/>
                    <a:pt x="1" y="24"/>
                  </a:cubicBezTo>
                  <a:lnTo>
                    <a:pt x="1" y="24"/>
                  </a:lnTo>
                  <a:cubicBezTo>
                    <a:pt x="42" y="146"/>
                    <a:pt x="82" y="269"/>
                    <a:pt x="164" y="351"/>
                  </a:cubicBezTo>
                  <a:cubicBezTo>
                    <a:pt x="123" y="269"/>
                    <a:pt x="123" y="146"/>
                    <a:pt x="205" y="24"/>
                  </a:cubicBezTo>
                  <a:cubicBezTo>
                    <a:pt x="188" y="6"/>
                    <a:pt x="172" y="0"/>
                    <a:pt x="15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1"/>
            <p:cNvSpPr/>
            <p:nvPr/>
          </p:nvSpPr>
          <p:spPr>
            <a:xfrm>
              <a:off x="3600213" y="3715013"/>
              <a:ext cx="3100" cy="4100"/>
            </a:xfrm>
            <a:custGeom>
              <a:rect b="b" l="l" r="r" t="t"/>
              <a:pathLst>
                <a:path extrusionOk="0" h="164" w="124">
                  <a:moveTo>
                    <a:pt x="123" y="0"/>
                  </a:moveTo>
                  <a:cubicBezTo>
                    <a:pt x="123" y="41"/>
                    <a:pt x="42" y="41"/>
                    <a:pt x="1" y="164"/>
                  </a:cubicBezTo>
                  <a:lnTo>
                    <a:pt x="123" y="82"/>
                  </a:lnTo>
                  <a:cubicBezTo>
                    <a:pt x="123" y="82"/>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1"/>
            <p:cNvSpPr/>
            <p:nvPr/>
          </p:nvSpPr>
          <p:spPr>
            <a:xfrm>
              <a:off x="3603288" y="3717038"/>
              <a:ext cx="25" cy="4125"/>
            </a:xfrm>
            <a:custGeom>
              <a:rect b="b" l="l" r="r" t="t"/>
              <a:pathLst>
                <a:path extrusionOk="0" h="165" w="1">
                  <a:moveTo>
                    <a:pt x="0" y="1"/>
                  </a:moveTo>
                  <a:lnTo>
                    <a:pt x="0" y="1"/>
                  </a:lnTo>
                  <a:cubicBezTo>
                    <a:pt x="0" y="83"/>
                    <a:pt x="0" y="164"/>
                    <a:pt x="0" y="164"/>
                  </a:cubicBezTo>
                  <a:cubicBezTo>
                    <a:pt x="0" y="164"/>
                    <a:pt x="0" y="83"/>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1"/>
            <p:cNvSpPr/>
            <p:nvPr/>
          </p:nvSpPr>
          <p:spPr>
            <a:xfrm>
              <a:off x="3607363" y="3712963"/>
              <a:ext cx="1050" cy="2075"/>
            </a:xfrm>
            <a:custGeom>
              <a:rect b="b" l="l" r="r" t="t"/>
              <a:pathLst>
                <a:path extrusionOk="0" h="83" w="42">
                  <a:moveTo>
                    <a:pt x="1" y="0"/>
                  </a:moveTo>
                  <a:lnTo>
                    <a:pt x="1" y="82"/>
                  </a:lnTo>
                  <a:lnTo>
                    <a:pt x="42" y="82"/>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1" name="Google Shape;10501;p61"/>
            <p:cNvSpPr/>
            <p:nvPr/>
          </p:nvSpPr>
          <p:spPr>
            <a:xfrm>
              <a:off x="3602263" y="3736463"/>
              <a:ext cx="2075" cy="9225"/>
            </a:xfrm>
            <a:custGeom>
              <a:rect b="b" l="l" r="r" t="t"/>
              <a:pathLst>
                <a:path extrusionOk="0" h="369" w="83">
                  <a:moveTo>
                    <a:pt x="26" y="0"/>
                  </a:moveTo>
                  <a:cubicBezTo>
                    <a:pt x="11" y="0"/>
                    <a:pt x="1" y="21"/>
                    <a:pt x="1" y="82"/>
                  </a:cubicBezTo>
                  <a:cubicBezTo>
                    <a:pt x="41" y="164"/>
                    <a:pt x="41" y="287"/>
                    <a:pt x="41" y="368"/>
                  </a:cubicBezTo>
                  <a:cubicBezTo>
                    <a:pt x="82" y="246"/>
                    <a:pt x="82" y="164"/>
                    <a:pt x="82" y="41"/>
                  </a:cubicBezTo>
                  <a:cubicBezTo>
                    <a:pt x="62" y="21"/>
                    <a:pt x="41" y="0"/>
                    <a:pt x="2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61"/>
            <p:cNvSpPr/>
            <p:nvPr/>
          </p:nvSpPr>
          <p:spPr>
            <a:xfrm>
              <a:off x="3603288" y="3728288"/>
              <a:ext cx="25" cy="25"/>
            </a:xfrm>
            <a:custGeom>
              <a:rect b="b" l="l" r="r" t="t"/>
              <a:pathLst>
                <a:path extrusionOk="0" h="1" w="1">
                  <a:moveTo>
                    <a:pt x="0" y="1"/>
                  </a:moveTo>
                  <a:cubicBezTo>
                    <a:pt x="0" y="1"/>
                    <a:pt x="0" y="1"/>
                    <a:pt x="0" y="1"/>
                  </a:cubicBez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3" name="Google Shape;10503;p61"/>
            <p:cNvSpPr/>
            <p:nvPr/>
          </p:nvSpPr>
          <p:spPr>
            <a:xfrm>
              <a:off x="3602263" y="3771213"/>
              <a:ext cx="1050" cy="1050"/>
            </a:xfrm>
            <a:custGeom>
              <a:rect b="b" l="l" r="r" t="t"/>
              <a:pathLst>
                <a:path extrusionOk="0" h="42" w="42">
                  <a:moveTo>
                    <a:pt x="1" y="0"/>
                  </a:moveTo>
                  <a:lnTo>
                    <a:pt x="1" y="41"/>
                  </a:lnTo>
                  <a:cubicBezTo>
                    <a:pt x="41" y="0"/>
                    <a:pt x="4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1"/>
            <p:cNvSpPr/>
            <p:nvPr/>
          </p:nvSpPr>
          <p:spPr>
            <a:xfrm>
              <a:off x="3604313" y="3732363"/>
              <a:ext cx="1050" cy="5150"/>
            </a:xfrm>
            <a:custGeom>
              <a:rect b="b" l="l" r="r" t="t"/>
              <a:pathLst>
                <a:path extrusionOk="0" h="206" w="42">
                  <a:moveTo>
                    <a:pt x="0" y="1"/>
                  </a:moveTo>
                  <a:cubicBezTo>
                    <a:pt x="0" y="42"/>
                    <a:pt x="0" y="124"/>
                    <a:pt x="0" y="205"/>
                  </a:cubicBezTo>
                  <a:cubicBezTo>
                    <a:pt x="41" y="205"/>
                    <a:pt x="41" y="205"/>
                    <a:pt x="41" y="164"/>
                  </a:cubicBezTo>
                  <a:cubicBezTo>
                    <a:pt x="41" y="83"/>
                    <a:pt x="41"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5" name="Google Shape;10505;p61"/>
            <p:cNvSpPr/>
            <p:nvPr/>
          </p:nvSpPr>
          <p:spPr>
            <a:xfrm>
              <a:off x="3599188" y="3750763"/>
              <a:ext cx="3100" cy="4125"/>
            </a:xfrm>
            <a:custGeom>
              <a:rect b="b" l="l" r="r" t="t"/>
              <a:pathLst>
                <a:path extrusionOk="0" h="165" w="124">
                  <a:moveTo>
                    <a:pt x="124" y="1"/>
                  </a:moveTo>
                  <a:cubicBezTo>
                    <a:pt x="83" y="42"/>
                    <a:pt x="1" y="123"/>
                    <a:pt x="42" y="164"/>
                  </a:cubicBezTo>
                  <a:cubicBezTo>
                    <a:pt x="83" y="83"/>
                    <a:pt x="83" y="42"/>
                    <a:pt x="1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61"/>
            <p:cNvSpPr/>
            <p:nvPr/>
          </p:nvSpPr>
          <p:spPr>
            <a:xfrm>
              <a:off x="3601238" y="3729313"/>
              <a:ext cx="1050" cy="25"/>
            </a:xfrm>
            <a:custGeom>
              <a:rect b="b" l="l" r="r" t="t"/>
              <a:pathLst>
                <a:path extrusionOk="0" h="1" w="42">
                  <a:moveTo>
                    <a:pt x="42" y="0"/>
                  </a:moveTo>
                  <a:cubicBezTo>
                    <a:pt x="42" y="0"/>
                    <a:pt x="42" y="0"/>
                    <a:pt x="42" y="0"/>
                  </a:cubicBezTo>
                  <a:cubicBezTo>
                    <a:pt x="1" y="0"/>
                    <a:pt x="42"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1"/>
            <p:cNvSpPr/>
            <p:nvPr/>
          </p:nvSpPr>
          <p:spPr>
            <a:xfrm>
              <a:off x="3602263" y="3728288"/>
              <a:ext cx="2075" cy="4100"/>
            </a:xfrm>
            <a:custGeom>
              <a:rect b="b" l="l" r="r" t="t"/>
              <a:pathLst>
                <a:path extrusionOk="0" h="164" w="83">
                  <a:moveTo>
                    <a:pt x="41" y="1"/>
                  </a:moveTo>
                  <a:cubicBezTo>
                    <a:pt x="41" y="41"/>
                    <a:pt x="1" y="41"/>
                    <a:pt x="1" y="41"/>
                  </a:cubicBezTo>
                  <a:cubicBezTo>
                    <a:pt x="1" y="82"/>
                    <a:pt x="41" y="123"/>
                    <a:pt x="82" y="164"/>
                  </a:cubicBezTo>
                  <a:cubicBezTo>
                    <a:pt x="41" y="123"/>
                    <a:pt x="41" y="4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1"/>
            <p:cNvSpPr/>
            <p:nvPr/>
          </p:nvSpPr>
          <p:spPr>
            <a:xfrm>
              <a:off x="3603288" y="3766488"/>
              <a:ext cx="18425" cy="15975"/>
            </a:xfrm>
            <a:custGeom>
              <a:rect b="b" l="l" r="r" t="t"/>
              <a:pathLst>
                <a:path extrusionOk="0" h="639" w="737">
                  <a:moveTo>
                    <a:pt x="466" y="0"/>
                  </a:moveTo>
                  <a:cubicBezTo>
                    <a:pt x="321" y="0"/>
                    <a:pt x="128" y="87"/>
                    <a:pt x="0" y="189"/>
                  </a:cubicBezTo>
                  <a:cubicBezTo>
                    <a:pt x="41" y="189"/>
                    <a:pt x="82" y="189"/>
                    <a:pt x="164" y="394"/>
                  </a:cubicBezTo>
                  <a:cubicBezTo>
                    <a:pt x="196" y="329"/>
                    <a:pt x="254" y="87"/>
                    <a:pt x="337" y="87"/>
                  </a:cubicBezTo>
                  <a:cubicBezTo>
                    <a:pt x="359" y="87"/>
                    <a:pt x="383" y="105"/>
                    <a:pt x="409" y="148"/>
                  </a:cubicBezTo>
                  <a:cubicBezTo>
                    <a:pt x="450" y="394"/>
                    <a:pt x="327" y="353"/>
                    <a:pt x="287" y="475"/>
                  </a:cubicBezTo>
                  <a:cubicBezTo>
                    <a:pt x="302" y="460"/>
                    <a:pt x="316" y="453"/>
                    <a:pt x="329" y="453"/>
                  </a:cubicBezTo>
                  <a:cubicBezTo>
                    <a:pt x="385" y="453"/>
                    <a:pt x="425" y="573"/>
                    <a:pt x="491" y="639"/>
                  </a:cubicBezTo>
                  <a:cubicBezTo>
                    <a:pt x="532" y="639"/>
                    <a:pt x="614" y="639"/>
                    <a:pt x="614" y="598"/>
                  </a:cubicBezTo>
                  <a:lnTo>
                    <a:pt x="614" y="516"/>
                  </a:lnTo>
                  <a:cubicBezTo>
                    <a:pt x="646" y="516"/>
                    <a:pt x="679" y="569"/>
                    <a:pt x="712" y="569"/>
                  </a:cubicBezTo>
                  <a:cubicBezTo>
                    <a:pt x="720" y="569"/>
                    <a:pt x="728" y="565"/>
                    <a:pt x="736" y="557"/>
                  </a:cubicBezTo>
                  <a:cubicBezTo>
                    <a:pt x="614" y="516"/>
                    <a:pt x="532" y="312"/>
                    <a:pt x="654" y="107"/>
                  </a:cubicBezTo>
                  <a:cubicBezTo>
                    <a:pt x="624" y="31"/>
                    <a:pt x="553" y="0"/>
                    <a:pt x="46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1"/>
            <p:cNvSpPr/>
            <p:nvPr/>
          </p:nvSpPr>
          <p:spPr>
            <a:xfrm>
              <a:off x="3599188" y="3759963"/>
              <a:ext cx="4125" cy="11275"/>
            </a:xfrm>
            <a:custGeom>
              <a:rect b="b" l="l" r="r" t="t"/>
              <a:pathLst>
                <a:path extrusionOk="0" h="451" w="165">
                  <a:moveTo>
                    <a:pt x="164" y="1"/>
                  </a:moveTo>
                  <a:cubicBezTo>
                    <a:pt x="164" y="82"/>
                    <a:pt x="124" y="164"/>
                    <a:pt x="1" y="287"/>
                  </a:cubicBezTo>
                  <a:cubicBezTo>
                    <a:pt x="83" y="409"/>
                    <a:pt x="83" y="450"/>
                    <a:pt x="124" y="450"/>
                  </a:cubicBezTo>
                  <a:lnTo>
                    <a:pt x="164" y="41"/>
                  </a:lnTo>
                  <a:lnTo>
                    <a:pt x="16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61"/>
            <p:cNvSpPr/>
            <p:nvPr/>
          </p:nvSpPr>
          <p:spPr>
            <a:xfrm>
              <a:off x="3601238" y="3745663"/>
              <a:ext cx="10250" cy="14325"/>
            </a:xfrm>
            <a:custGeom>
              <a:rect b="b" l="l" r="r" t="t"/>
              <a:pathLst>
                <a:path extrusionOk="0" h="573" w="410">
                  <a:moveTo>
                    <a:pt x="82" y="0"/>
                  </a:moveTo>
                  <a:cubicBezTo>
                    <a:pt x="82" y="82"/>
                    <a:pt x="42" y="123"/>
                    <a:pt x="1" y="205"/>
                  </a:cubicBezTo>
                  <a:lnTo>
                    <a:pt x="82" y="205"/>
                  </a:lnTo>
                  <a:cubicBezTo>
                    <a:pt x="82" y="253"/>
                    <a:pt x="82" y="269"/>
                    <a:pt x="80" y="269"/>
                  </a:cubicBezTo>
                  <a:cubicBezTo>
                    <a:pt x="76" y="269"/>
                    <a:pt x="66" y="230"/>
                    <a:pt x="42" y="205"/>
                  </a:cubicBezTo>
                  <a:lnTo>
                    <a:pt x="42" y="205"/>
                  </a:lnTo>
                  <a:lnTo>
                    <a:pt x="82" y="573"/>
                  </a:lnTo>
                  <a:cubicBezTo>
                    <a:pt x="123" y="491"/>
                    <a:pt x="123" y="409"/>
                    <a:pt x="82" y="205"/>
                  </a:cubicBezTo>
                  <a:lnTo>
                    <a:pt x="82" y="205"/>
                  </a:lnTo>
                  <a:cubicBezTo>
                    <a:pt x="178" y="268"/>
                    <a:pt x="224" y="406"/>
                    <a:pt x="317" y="406"/>
                  </a:cubicBezTo>
                  <a:cubicBezTo>
                    <a:pt x="343" y="406"/>
                    <a:pt x="373" y="395"/>
                    <a:pt x="409" y="368"/>
                  </a:cubicBezTo>
                  <a:cubicBezTo>
                    <a:pt x="409" y="123"/>
                    <a:pt x="287" y="205"/>
                    <a:pt x="246" y="41"/>
                  </a:cubicBezTo>
                  <a:cubicBezTo>
                    <a:pt x="246" y="152"/>
                    <a:pt x="242" y="185"/>
                    <a:pt x="235" y="185"/>
                  </a:cubicBezTo>
                  <a:cubicBezTo>
                    <a:pt x="224" y="185"/>
                    <a:pt x="205" y="110"/>
                    <a:pt x="177" y="110"/>
                  </a:cubicBezTo>
                  <a:cubicBezTo>
                    <a:pt x="162" y="110"/>
                    <a:pt x="144" y="133"/>
                    <a:pt x="123" y="205"/>
                  </a:cubicBezTo>
                  <a:cubicBezTo>
                    <a:pt x="82" y="123"/>
                    <a:pt x="82"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61"/>
            <p:cNvSpPr/>
            <p:nvPr/>
          </p:nvSpPr>
          <p:spPr>
            <a:xfrm>
              <a:off x="3611463" y="3729313"/>
              <a:ext cx="4100" cy="8200"/>
            </a:xfrm>
            <a:custGeom>
              <a:rect b="b" l="l" r="r" t="t"/>
              <a:pathLst>
                <a:path extrusionOk="0" h="328" w="164">
                  <a:moveTo>
                    <a:pt x="0" y="0"/>
                  </a:moveTo>
                  <a:lnTo>
                    <a:pt x="41" y="327"/>
                  </a:lnTo>
                  <a:lnTo>
                    <a:pt x="164" y="164"/>
                  </a:lnTo>
                  <a:lnTo>
                    <a:pt x="82" y="164"/>
                  </a:lnTo>
                  <a:cubicBezTo>
                    <a:pt x="123" y="0"/>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1"/>
            <p:cNvSpPr/>
            <p:nvPr/>
          </p:nvSpPr>
          <p:spPr>
            <a:xfrm>
              <a:off x="3598188" y="3771213"/>
              <a:ext cx="4100" cy="5125"/>
            </a:xfrm>
            <a:custGeom>
              <a:rect b="b" l="l" r="r" t="t"/>
              <a:pathLst>
                <a:path extrusionOk="0" h="205" w="164">
                  <a:moveTo>
                    <a:pt x="0" y="0"/>
                  </a:moveTo>
                  <a:lnTo>
                    <a:pt x="164" y="205"/>
                  </a:lnTo>
                  <a:lnTo>
                    <a:pt x="123" y="41"/>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1"/>
            <p:cNvSpPr/>
            <p:nvPr/>
          </p:nvSpPr>
          <p:spPr>
            <a:xfrm>
              <a:off x="3598188" y="3782438"/>
              <a:ext cx="3075" cy="3100"/>
            </a:xfrm>
            <a:custGeom>
              <a:rect b="b" l="l" r="r" t="t"/>
              <a:pathLst>
                <a:path extrusionOk="0" h="124" w="123">
                  <a:moveTo>
                    <a:pt x="0" y="1"/>
                  </a:moveTo>
                  <a:lnTo>
                    <a:pt x="82" y="123"/>
                  </a:lnTo>
                  <a:lnTo>
                    <a:pt x="123"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61"/>
            <p:cNvSpPr/>
            <p:nvPr/>
          </p:nvSpPr>
          <p:spPr>
            <a:xfrm>
              <a:off x="3620663" y="4456463"/>
              <a:ext cx="2625" cy="3500"/>
            </a:xfrm>
            <a:custGeom>
              <a:rect b="b" l="l" r="r" t="t"/>
              <a:pathLst>
                <a:path extrusionOk="0" h="140" w="105">
                  <a:moveTo>
                    <a:pt x="65" y="0"/>
                  </a:moveTo>
                  <a:cubicBezTo>
                    <a:pt x="45" y="0"/>
                    <a:pt x="18" y="17"/>
                    <a:pt x="0" y="17"/>
                  </a:cubicBezTo>
                  <a:lnTo>
                    <a:pt x="82" y="139"/>
                  </a:lnTo>
                  <a:cubicBezTo>
                    <a:pt x="105" y="26"/>
                    <a:pt x="90" y="0"/>
                    <a:pt x="6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61"/>
            <p:cNvSpPr/>
            <p:nvPr/>
          </p:nvSpPr>
          <p:spPr>
            <a:xfrm>
              <a:off x="3619638" y="4455838"/>
              <a:ext cx="1050" cy="1050"/>
            </a:xfrm>
            <a:custGeom>
              <a:rect b="b" l="l" r="r" t="t"/>
              <a:pathLst>
                <a:path extrusionOk="0" h="42" w="42">
                  <a:moveTo>
                    <a:pt x="0" y="1"/>
                  </a:moveTo>
                  <a:cubicBezTo>
                    <a:pt x="0" y="42"/>
                    <a:pt x="0" y="42"/>
                    <a:pt x="41" y="42"/>
                  </a:cubicBez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1"/>
            <p:cNvSpPr/>
            <p:nvPr/>
          </p:nvSpPr>
          <p:spPr>
            <a:xfrm>
              <a:off x="3617588" y="3758938"/>
              <a:ext cx="2075" cy="3600"/>
            </a:xfrm>
            <a:custGeom>
              <a:rect b="b" l="l" r="r" t="t"/>
              <a:pathLst>
                <a:path extrusionOk="0" h="144" w="83">
                  <a:moveTo>
                    <a:pt x="1" y="1"/>
                  </a:moveTo>
                  <a:cubicBezTo>
                    <a:pt x="1" y="81"/>
                    <a:pt x="18" y="143"/>
                    <a:pt x="41" y="143"/>
                  </a:cubicBezTo>
                  <a:cubicBezTo>
                    <a:pt x="54" y="143"/>
                    <a:pt x="68" y="125"/>
                    <a:pt x="82" y="82"/>
                  </a:cubicBezTo>
                  <a:cubicBezTo>
                    <a:pt x="42" y="82"/>
                    <a:pt x="82" y="42"/>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61"/>
            <p:cNvSpPr/>
            <p:nvPr/>
          </p:nvSpPr>
          <p:spPr>
            <a:xfrm>
              <a:off x="4610013" y="4497338"/>
              <a:ext cx="2875" cy="3500"/>
            </a:xfrm>
            <a:custGeom>
              <a:rect b="b" l="l" r="r" t="t"/>
              <a:pathLst>
                <a:path extrusionOk="0" h="140" w="115">
                  <a:moveTo>
                    <a:pt x="3" y="1"/>
                  </a:moveTo>
                  <a:cubicBezTo>
                    <a:pt x="1" y="1"/>
                    <a:pt x="5" y="8"/>
                    <a:pt x="17" y="14"/>
                  </a:cubicBezTo>
                  <a:lnTo>
                    <a:pt x="17" y="14"/>
                  </a:lnTo>
                  <a:cubicBezTo>
                    <a:pt x="10" y="4"/>
                    <a:pt x="5" y="1"/>
                    <a:pt x="3" y="1"/>
                  </a:cubicBezTo>
                  <a:close/>
                  <a:moveTo>
                    <a:pt x="17" y="14"/>
                  </a:moveTo>
                  <a:cubicBezTo>
                    <a:pt x="30" y="31"/>
                    <a:pt x="50" y="68"/>
                    <a:pt x="74" y="139"/>
                  </a:cubicBezTo>
                  <a:lnTo>
                    <a:pt x="115" y="139"/>
                  </a:lnTo>
                  <a:cubicBezTo>
                    <a:pt x="115" y="98"/>
                    <a:pt x="115" y="57"/>
                    <a:pt x="115" y="17"/>
                  </a:cubicBezTo>
                  <a:cubicBezTo>
                    <a:pt x="95" y="22"/>
                    <a:pt x="78" y="23"/>
                    <a:pt x="64" y="23"/>
                  </a:cubicBezTo>
                  <a:cubicBezTo>
                    <a:pt x="42" y="23"/>
                    <a:pt x="27" y="19"/>
                    <a:pt x="17" y="1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61"/>
            <p:cNvSpPr/>
            <p:nvPr/>
          </p:nvSpPr>
          <p:spPr>
            <a:xfrm>
              <a:off x="4612863" y="4500313"/>
              <a:ext cx="1825" cy="1525"/>
            </a:xfrm>
            <a:custGeom>
              <a:rect b="b" l="l" r="r" t="t"/>
              <a:pathLst>
                <a:path extrusionOk="0" h="61" w="73">
                  <a:moveTo>
                    <a:pt x="45" y="0"/>
                  </a:moveTo>
                  <a:cubicBezTo>
                    <a:pt x="37" y="0"/>
                    <a:pt x="23" y="6"/>
                    <a:pt x="1" y="20"/>
                  </a:cubicBezTo>
                  <a:cubicBezTo>
                    <a:pt x="1" y="50"/>
                    <a:pt x="8" y="60"/>
                    <a:pt x="17" y="60"/>
                  </a:cubicBezTo>
                  <a:cubicBezTo>
                    <a:pt x="39" y="60"/>
                    <a:pt x="73" y="0"/>
                    <a:pt x="4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1"/>
            <p:cNvSpPr/>
            <p:nvPr/>
          </p:nvSpPr>
          <p:spPr>
            <a:xfrm>
              <a:off x="4609813" y="4484713"/>
              <a:ext cx="8200" cy="5900"/>
            </a:xfrm>
            <a:custGeom>
              <a:rect b="b" l="l" r="r" t="t"/>
              <a:pathLst>
                <a:path extrusionOk="0" h="236" w="328">
                  <a:moveTo>
                    <a:pt x="194" y="0"/>
                  </a:moveTo>
                  <a:cubicBezTo>
                    <a:pt x="143" y="0"/>
                    <a:pt x="82" y="31"/>
                    <a:pt x="0" y="72"/>
                  </a:cubicBezTo>
                  <a:lnTo>
                    <a:pt x="164" y="235"/>
                  </a:lnTo>
                  <a:cubicBezTo>
                    <a:pt x="234" y="200"/>
                    <a:pt x="244" y="105"/>
                    <a:pt x="297" y="105"/>
                  </a:cubicBezTo>
                  <a:cubicBezTo>
                    <a:pt x="306" y="105"/>
                    <a:pt x="316" y="107"/>
                    <a:pt x="327" y="113"/>
                  </a:cubicBezTo>
                  <a:cubicBezTo>
                    <a:pt x="286" y="31"/>
                    <a:pt x="246" y="0"/>
                    <a:pt x="19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1"/>
            <p:cNvSpPr/>
            <p:nvPr/>
          </p:nvSpPr>
          <p:spPr>
            <a:xfrm>
              <a:off x="4602663" y="4483438"/>
              <a:ext cx="3075" cy="2075"/>
            </a:xfrm>
            <a:custGeom>
              <a:rect b="b" l="l" r="r" t="t"/>
              <a:pathLst>
                <a:path extrusionOk="0" h="83" w="123">
                  <a:moveTo>
                    <a:pt x="0" y="0"/>
                  </a:moveTo>
                  <a:lnTo>
                    <a:pt x="82" y="82"/>
                  </a:lnTo>
                  <a:cubicBezTo>
                    <a:pt x="123" y="82"/>
                    <a:pt x="123"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1"/>
            <p:cNvSpPr/>
            <p:nvPr/>
          </p:nvSpPr>
          <p:spPr>
            <a:xfrm>
              <a:off x="4599588" y="4485488"/>
              <a:ext cx="8200" cy="4100"/>
            </a:xfrm>
            <a:custGeom>
              <a:rect b="b" l="l" r="r" t="t"/>
              <a:pathLst>
                <a:path extrusionOk="0" h="164" w="328">
                  <a:moveTo>
                    <a:pt x="205" y="0"/>
                  </a:moveTo>
                  <a:cubicBezTo>
                    <a:pt x="123" y="41"/>
                    <a:pt x="1" y="41"/>
                    <a:pt x="246" y="82"/>
                  </a:cubicBezTo>
                  <a:cubicBezTo>
                    <a:pt x="123" y="82"/>
                    <a:pt x="246" y="82"/>
                    <a:pt x="328" y="164"/>
                  </a:cubicBezTo>
                  <a:lnTo>
                    <a:pt x="20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1"/>
            <p:cNvSpPr/>
            <p:nvPr/>
          </p:nvSpPr>
          <p:spPr>
            <a:xfrm>
              <a:off x="4599588" y="4491613"/>
              <a:ext cx="7275" cy="6850"/>
            </a:xfrm>
            <a:custGeom>
              <a:rect b="b" l="l" r="r" t="t"/>
              <a:pathLst>
                <a:path extrusionOk="0" h="274" w="291">
                  <a:moveTo>
                    <a:pt x="246" y="0"/>
                  </a:moveTo>
                  <a:cubicBezTo>
                    <a:pt x="193" y="80"/>
                    <a:pt x="157" y="143"/>
                    <a:pt x="104" y="143"/>
                  </a:cubicBezTo>
                  <a:cubicBezTo>
                    <a:pt x="76" y="143"/>
                    <a:pt x="43" y="125"/>
                    <a:pt x="1" y="82"/>
                  </a:cubicBezTo>
                  <a:lnTo>
                    <a:pt x="1" y="82"/>
                  </a:lnTo>
                  <a:cubicBezTo>
                    <a:pt x="19" y="211"/>
                    <a:pt x="87" y="273"/>
                    <a:pt x="149" y="273"/>
                  </a:cubicBezTo>
                  <a:cubicBezTo>
                    <a:pt x="224" y="273"/>
                    <a:pt x="291" y="180"/>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1"/>
            <p:cNvSpPr/>
            <p:nvPr/>
          </p:nvSpPr>
          <p:spPr>
            <a:xfrm>
              <a:off x="4580163" y="4512038"/>
              <a:ext cx="4800" cy="6175"/>
            </a:xfrm>
            <a:custGeom>
              <a:rect b="b" l="l" r="r" t="t"/>
              <a:pathLst>
                <a:path extrusionOk="0" h="247" w="192">
                  <a:moveTo>
                    <a:pt x="83" y="1"/>
                  </a:moveTo>
                  <a:lnTo>
                    <a:pt x="1" y="123"/>
                  </a:lnTo>
                  <a:lnTo>
                    <a:pt x="105" y="227"/>
                  </a:lnTo>
                  <a:lnTo>
                    <a:pt x="105" y="227"/>
                  </a:lnTo>
                  <a:cubicBezTo>
                    <a:pt x="74" y="163"/>
                    <a:pt x="192" y="1"/>
                    <a:pt x="83" y="1"/>
                  </a:cubicBezTo>
                  <a:close/>
                  <a:moveTo>
                    <a:pt x="105" y="227"/>
                  </a:moveTo>
                  <a:cubicBezTo>
                    <a:pt x="109" y="235"/>
                    <a:pt x="115" y="242"/>
                    <a:pt x="124" y="246"/>
                  </a:cubicBezTo>
                  <a:lnTo>
                    <a:pt x="105" y="227"/>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1"/>
            <p:cNvSpPr/>
            <p:nvPr/>
          </p:nvSpPr>
          <p:spPr>
            <a:xfrm>
              <a:off x="4605713" y="4461963"/>
              <a:ext cx="8200" cy="5150"/>
            </a:xfrm>
            <a:custGeom>
              <a:rect b="b" l="l" r="r" t="t"/>
              <a:pathLst>
                <a:path extrusionOk="0" h="206" w="328">
                  <a:moveTo>
                    <a:pt x="328" y="1"/>
                  </a:moveTo>
                  <a:cubicBezTo>
                    <a:pt x="246" y="1"/>
                    <a:pt x="123" y="83"/>
                    <a:pt x="1" y="83"/>
                  </a:cubicBezTo>
                  <a:lnTo>
                    <a:pt x="123" y="205"/>
                  </a:lnTo>
                  <a:cubicBezTo>
                    <a:pt x="164" y="124"/>
                    <a:pt x="205" y="42"/>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61"/>
            <p:cNvSpPr/>
            <p:nvPr/>
          </p:nvSpPr>
          <p:spPr>
            <a:xfrm>
              <a:off x="4601863" y="4459938"/>
              <a:ext cx="3875" cy="4475"/>
            </a:xfrm>
            <a:custGeom>
              <a:rect b="b" l="l" r="r" t="t"/>
              <a:pathLst>
                <a:path extrusionOk="0" h="179" w="155">
                  <a:moveTo>
                    <a:pt x="32" y="0"/>
                  </a:moveTo>
                  <a:lnTo>
                    <a:pt x="32" y="0"/>
                  </a:lnTo>
                  <a:cubicBezTo>
                    <a:pt x="1" y="125"/>
                    <a:pt x="41" y="178"/>
                    <a:pt x="99" y="178"/>
                  </a:cubicBezTo>
                  <a:cubicBezTo>
                    <a:pt x="116" y="178"/>
                    <a:pt x="136" y="173"/>
                    <a:pt x="155" y="164"/>
                  </a:cubicBezTo>
                  <a:lnTo>
                    <a:pt x="3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1"/>
            <p:cNvSpPr/>
            <p:nvPr/>
          </p:nvSpPr>
          <p:spPr>
            <a:xfrm>
              <a:off x="4591413" y="4481388"/>
              <a:ext cx="8200" cy="8200"/>
            </a:xfrm>
            <a:custGeom>
              <a:rect b="b" l="l" r="r" t="t"/>
              <a:pathLst>
                <a:path extrusionOk="0" h="328" w="328">
                  <a:moveTo>
                    <a:pt x="1" y="1"/>
                  </a:moveTo>
                  <a:lnTo>
                    <a:pt x="41" y="82"/>
                  </a:lnTo>
                  <a:lnTo>
                    <a:pt x="328" y="328"/>
                  </a:lnTo>
                  <a:lnTo>
                    <a:pt x="328" y="328"/>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61"/>
            <p:cNvSpPr/>
            <p:nvPr/>
          </p:nvSpPr>
          <p:spPr>
            <a:xfrm>
              <a:off x="4602663" y="4451763"/>
              <a:ext cx="1050" cy="1050"/>
            </a:xfrm>
            <a:custGeom>
              <a:rect b="b" l="l" r="r" t="t"/>
              <a:pathLst>
                <a:path extrusionOk="0" h="42" w="42">
                  <a:moveTo>
                    <a:pt x="0" y="0"/>
                  </a:moveTo>
                  <a:lnTo>
                    <a:pt x="0" y="41"/>
                  </a:lnTo>
                  <a:cubicBezTo>
                    <a:pt x="41" y="41"/>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61"/>
            <p:cNvSpPr/>
            <p:nvPr/>
          </p:nvSpPr>
          <p:spPr>
            <a:xfrm>
              <a:off x="4602663" y="4452788"/>
              <a:ext cx="25" cy="25"/>
            </a:xfrm>
            <a:custGeom>
              <a:rect b="b" l="l" r="r" t="t"/>
              <a:pathLst>
                <a:path extrusionOk="0" h="1" w="1">
                  <a:moveTo>
                    <a:pt x="0" y="0"/>
                  </a:moveTo>
                  <a:lnTo>
                    <a:pt x="0" y="0"/>
                  </a:lnTo>
                  <a:cubicBezTo>
                    <a:pt x="0" y="0"/>
                    <a:pt x="0"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1"/>
            <p:cNvSpPr/>
            <p:nvPr/>
          </p:nvSpPr>
          <p:spPr>
            <a:xfrm>
              <a:off x="4585288" y="4466938"/>
              <a:ext cx="11250" cy="4250"/>
            </a:xfrm>
            <a:custGeom>
              <a:rect b="b" l="l" r="r" t="t"/>
              <a:pathLst>
                <a:path extrusionOk="0" h="170" w="450">
                  <a:moveTo>
                    <a:pt x="153" y="0"/>
                  </a:moveTo>
                  <a:cubicBezTo>
                    <a:pt x="103" y="0"/>
                    <a:pt x="52" y="24"/>
                    <a:pt x="0" y="88"/>
                  </a:cubicBezTo>
                  <a:cubicBezTo>
                    <a:pt x="49" y="112"/>
                    <a:pt x="90" y="119"/>
                    <a:pt x="130" y="119"/>
                  </a:cubicBezTo>
                  <a:cubicBezTo>
                    <a:pt x="172" y="119"/>
                    <a:pt x="211" y="112"/>
                    <a:pt x="255" y="112"/>
                  </a:cubicBezTo>
                  <a:cubicBezTo>
                    <a:pt x="310" y="112"/>
                    <a:pt x="371" y="122"/>
                    <a:pt x="450" y="170"/>
                  </a:cubicBezTo>
                  <a:cubicBezTo>
                    <a:pt x="366" y="114"/>
                    <a:pt x="263" y="0"/>
                    <a:pt x="15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0" name="Google Shape;10530;p61"/>
            <p:cNvSpPr/>
            <p:nvPr/>
          </p:nvSpPr>
          <p:spPr>
            <a:xfrm>
              <a:off x="4594488" y="4455838"/>
              <a:ext cx="5125" cy="4125"/>
            </a:xfrm>
            <a:custGeom>
              <a:rect b="b" l="l" r="r" t="t"/>
              <a:pathLst>
                <a:path extrusionOk="0" h="165" w="205">
                  <a:moveTo>
                    <a:pt x="41" y="1"/>
                  </a:moveTo>
                  <a:lnTo>
                    <a:pt x="0" y="164"/>
                  </a:lnTo>
                  <a:cubicBezTo>
                    <a:pt x="55" y="164"/>
                    <a:pt x="109" y="146"/>
                    <a:pt x="152" y="146"/>
                  </a:cubicBezTo>
                  <a:cubicBezTo>
                    <a:pt x="173" y="146"/>
                    <a:pt x="191" y="151"/>
                    <a:pt x="205" y="164"/>
                  </a:cubicBezTo>
                  <a:lnTo>
                    <a:pt x="4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1" name="Google Shape;10531;p61"/>
            <p:cNvSpPr/>
            <p:nvPr/>
          </p:nvSpPr>
          <p:spPr>
            <a:xfrm>
              <a:off x="4593463" y="4453788"/>
              <a:ext cx="3075" cy="2075"/>
            </a:xfrm>
            <a:custGeom>
              <a:rect b="b" l="l" r="r" t="t"/>
              <a:pathLst>
                <a:path extrusionOk="0" h="83" w="123">
                  <a:moveTo>
                    <a:pt x="0" y="1"/>
                  </a:moveTo>
                  <a:lnTo>
                    <a:pt x="82" y="83"/>
                  </a:lnTo>
                  <a:lnTo>
                    <a:pt x="123"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1"/>
            <p:cNvSpPr/>
            <p:nvPr/>
          </p:nvSpPr>
          <p:spPr>
            <a:xfrm>
              <a:off x="4571988" y="4464263"/>
              <a:ext cx="1050" cy="800"/>
            </a:xfrm>
            <a:custGeom>
              <a:rect b="b" l="l" r="r" t="t"/>
              <a:pathLst>
                <a:path extrusionOk="0" h="32" w="42">
                  <a:moveTo>
                    <a:pt x="21" y="1"/>
                  </a:moveTo>
                  <a:cubicBezTo>
                    <a:pt x="11" y="1"/>
                    <a:pt x="1" y="11"/>
                    <a:pt x="1" y="32"/>
                  </a:cubicBezTo>
                  <a:lnTo>
                    <a:pt x="42" y="32"/>
                  </a:lnTo>
                  <a:cubicBezTo>
                    <a:pt x="42" y="11"/>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61"/>
            <p:cNvSpPr/>
            <p:nvPr/>
          </p:nvSpPr>
          <p:spPr>
            <a:xfrm>
              <a:off x="4573013" y="4456738"/>
              <a:ext cx="16375" cy="10400"/>
            </a:xfrm>
            <a:custGeom>
              <a:rect b="b" l="l" r="r" t="t"/>
              <a:pathLst>
                <a:path extrusionOk="0" h="416" w="655">
                  <a:moveTo>
                    <a:pt x="639" y="0"/>
                  </a:moveTo>
                  <a:cubicBezTo>
                    <a:pt x="623" y="0"/>
                    <a:pt x="599" y="9"/>
                    <a:pt x="572" y="23"/>
                  </a:cubicBezTo>
                  <a:lnTo>
                    <a:pt x="572" y="23"/>
                  </a:lnTo>
                  <a:cubicBezTo>
                    <a:pt x="599" y="17"/>
                    <a:pt x="626" y="11"/>
                    <a:pt x="655" y="6"/>
                  </a:cubicBezTo>
                  <a:cubicBezTo>
                    <a:pt x="651" y="2"/>
                    <a:pt x="646" y="0"/>
                    <a:pt x="639" y="0"/>
                  </a:cubicBezTo>
                  <a:close/>
                  <a:moveTo>
                    <a:pt x="572" y="23"/>
                  </a:moveTo>
                  <a:cubicBezTo>
                    <a:pt x="404" y="59"/>
                    <a:pt x="258" y="99"/>
                    <a:pt x="83" y="169"/>
                  </a:cubicBezTo>
                  <a:cubicBezTo>
                    <a:pt x="123" y="210"/>
                    <a:pt x="205" y="210"/>
                    <a:pt x="205" y="333"/>
                  </a:cubicBezTo>
                  <a:cubicBezTo>
                    <a:pt x="178" y="360"/>
                    <a:pt x="155" y="369"/>
                    <a:pt x="134" y="369"/>
                  </a:cubicBezTo>
                  <a:cubicBezTo>
                    <a:pt x="92" y="369"/>
                    <a:pt x="55" y="333"/>
                    <a:pt x="1" y="333"/>
                  </a:cubicBezTo>
                  <a:cubicBezTo>
                    <a:pt x="52" y="358"/>
                    <a:pt x="119" y="415"/>
                    <a:pt x="181" y="415"/>
                  </a:cubicBezTo>
                  <a:cubicBezTo>
                    <a:pt x="219" y="415"/>
                    <a:pt x="256" y="394"/>
                    <a:pt x="287" y="333"/>
                  </a:cubicBezTo>
                  <a:lnTo>
                    <a:pt x="287" y="292"/>
                  </a:lnTo>
                  <a:cubicBezTo>
                    <a:pt x="316" y="204"/>
                    <a:pt x="471" y="74"/>
                    <a:pt x="572" y="23"/>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4" name="Google Shape;10534;p61"/>
            <p:cNvSpPr/>
            <p:nvPr/>
          </p:nvSpPr>
          <p:spPr>
            <a:xfrm>
              <a:off x="4509663" y="3885663"/>
              <a:ext cx="11275" cy="5125"/>
            </a:xfrm>
            <a:custGeom>
              <a:rect b="b" l="l" r="r" t="t"/>
              <a:pathLst>
                <a:path extrusionOk="0" h="205" w="451">
                  <a:moveTo>
                    <a:pt x="164" y="0"/>
                  </a:moveTo>
                  <a:lnTo>
                    <a:pt x="164" y="0"/>
                  </a:lnTo>
                  <a:cubicBezTo>
                    <a:pt x="1" y="41"/>
                    <a:pt x="164" y="164"/>
                    <a:pt x="246" y="204"/>
                  </a:cubicBezTo>
                  <a:cubicBezTo>
                    <a:pt x="328" y="82"/>
                    <a:pt x="450"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5" name="Google Shape;10535;p61"/>
            <p:cNvSpPr/>
            <p:nvPr/>
          </p:nvSpPr>
          <p:spPr>
            <a:xfrm>
              <a:off x="4498438" y="3899963"/>
              <a:ext cx="4100" cy="3075"/>
            </a:xfrm>
            <a:custGeom>
              <a:rect b="b" l="l" r="r" t="t"/>
              <a:pathLst>
                <a:path extrusionOk="0" h="123" w="164">
                  <a:moveTo>
                    <a:pt x="164" y="0"/>
                  </a:moveTo>
                  <a:lnTo>
                    <a:pt x="0" y="123"/>
                  </a:lnTo>
                  <a:lnTo>
                    <a:pt x="82" y="123"/>
                  </a:lnTo>
                  <a:cubicBezTo>
                    <a:pt x="164" y="82"/>
                    <a:pt x="164"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6" name="Google Shape;10536;p61"/>
            <p:cNvSpPr/>
            <p:nvPr/>
          </p:nvSpPr>
          <p:spPr>
            <a:xfrm>
              <a:off x="4185738" y="4496713"/>
              <a:ext cx="8200" cy="5150"/>
            </a:xfrm>
            <a:custGeom>
              <a:rect b="b" l="l" r="r" t="t"/>
              <a:pathLst>
                <a:path extrusionOk="0" h="206" w="328">
                  <a:moveTo>
                    <a:pt x="1" y="1"/>
                  </a:moveTo>
                  <a:lnTo>
                    <a:pt x="164" y="205"/>
                  </a:lnTo>
                  <a:lnTo>
                    <a:pt x="328" y="205"/>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7" name="Google Shape;10537;p61"/>
            <p:cNvSpPr/>
            <p:nvPr/>
          </p:nvSpPr>
          <p:spPr>
            <a:xfrm>
              <a:off x="4176538" y="4469138"/>
              <a:ext cx="19450" cy="21475"/>
            </a:xfrm>
            <a:custGeom>
              <a:rect b="b" l="l" r="r" t="t"/>
              <a:pathLst>
                <a:path extrusionOk="0" h="859" w="778">
                  <a:moveTo>
                    <a:pt x="573" y="0"/>
                  </a:moveTo>
                  <a:cubicBezTo>
                    <a:pt x="1" y="82"/>
                    <a:pt x="655" y="450"/>
                    <a:pt x="450" y="695"/>
                  </a:cubicBezTo>
                  <a:lnTo>
                    <a:pt x="328" y="736"/>
                  </a:lnTo>
                  <a:lnTo>
                    <a:pt x="777" y="858"/>
                  </a:lnTo>
                  <a:cubicBezTo>
                    <a:pt x="736" y="572"/>
                    <a:pt x="409" y="164"/>
                    <a:pt x="57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8" name="Google Shape;10538;p61"/>
            <p:cNvSpPr/>
            <p:nvPr/>
          </p:nvSpPr>
          <p:spPr>
            <a:xfrm>
              <a:off x="4219463" y="4451763"/>
              <a:ext cx="3100" cy="4100"/>
            </a:xfrm>
            <a:custGeom>
              <a:rect b="b" l="l" r="r" t="t"/>
              <a:pathLst>
                <a:path extrusionOk="0" h="164" w="124">
                  <a:moveTo>
                    <a:pt x="0" y="0"/>
                  </a:moveTo>
                  <a:cubicBezTo>
                    <a:pt x="41" y="41"/>
                    <a:pt x="41" y="82"/>
                    <a:pt x="82" y="164"/>
                  </a:cubicBezTo>
                  <a:cubicBezTo>
                    <a:pt x="82" y="123"/>
                    <a:pt x="123" y="123"/>
                    <a:pt x="123" y="123"/>
                  </a:cubicBezTo>
                  <a:cubicBezTo>
                    <a:pt x="123" y="82"/>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61"/>
            <p:cNvSpPr/>
            <p:nvPr/>
          </p:nvSpPr>
          <p:spPr>
            <a:xfrm>
              <a:off x="4222538" y="4454388"/>
              <a:ext cx="3075" cy="1900"/>
            </a:xfrm>
            <a:custGeom>
              <a:rect b="b" l="l" r="r" t="t"/>
              <a:pathLst>
                <a:path extrusionOk="0" h="76" w="123">
                  <a:moveTo>
                    <a:pt x="67" y="1"/>
                  </a:moveTo>
                  <a:cubicBezTo>
                    <a:pt x="52" y="1"/>
                    <a:pt x="31" y="6"/>
                    <a:pt x="0" y="18"/>
                  </a:cubicBezTo>
                  <a:cubicBezTo>
                    <a:pt x="0" y="61"/>
                    <a:pt x="14" y="75"/>
                    <a:pt x="31" y="75"/>
                  </a:cubicBezTo>
                  <a:cubicBezTo>
                    <a:pt x="69" y="75"/>
                    <a:pt x="123" y="1"/>
                    <a:pt x="6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0" name="Google Shape;10540;p61"/>
            <p:cNvSpPr/>
            <p:nvPr/>
          </p:nvSpPr>
          <p:spPr>
            <a:xfrm>
              <a:off x="4171438" y="4466938"/>
              <a:ext cx="8025" cy="6300"/>
            </a:xfrm>
            <a:custGeom>
              <a:rect b="b" l="l" r="r" t="t"/>
              <a:pathLst>
                <a:path extrusionOk="0" h="252" w="321">
                  <a:moveTo>
                    <a:pt x="208" y="1"/>
                  </a:moveTo>
                  <a:cubicBezTo>
                    <a:pt x="196" y="1"/>
                    <a:pt x="182" y="3"/>
                    <a:pt x="164" y="6"/>
                  </a:cubicBezTo>
                  <a:lnTo>
                    <a:pt x="0" y="129"/>
                  </a:lnTo>
                  <a:lnTo>
                    <a:pt x="205" y="252"/>
                  </a:lnTo>
                  <a:cubicBezTo>
                    <a:pt x="93" y="177"/>
                    <a:pt x="320" y="1"/>
                    <a:pt x="20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1"/>
            <p:cNvSpPr/>
            <p:nvPr/>
          </p:nvSpPr>
          <p:spPr>
            <a:xfrm>
              <a:off x="4124438" y="3708113"/>
              <a:ext cx="4100" cy="775"/>
            </a:xfrm>
            <a:custGeom>
              <a:rect b="b" l="l" r="r" t="t"/>
              <a:pathLst>
                <a:path extrusionOk="0" h="31" w="164">
                  <a:moveTo>
                    <a:pt x="51" y="0"/>
                  </a:moveTo>
                  <a:cubicBezTo>
                    <a:pt x="21" y="0"/>
                    <a:pt x="0" y="10"/>
                    <a:pt x="0" y="31"/>
                  </a:cubicBezTo>
                  <a:lnTo>
                    <a:pt x="164" y="31"/>
                  </a:lnTo>
                  <a:cubicBezTo>
                    <a:pt x="123" y="10"/>
                    <a:pt x="82" y="0"/>
                    <a:pt x="5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1"/>
            <p:cNvSpPr/>
            <p:nvPr/>
          </p:nvSpPr>
          <p:spPr>
            <a:xfrm>
              <a:off x="4120338" y="3729313"/>
              <a:ext cx="16375" cy="7175"/>
            </a:xfrm>
            <a:custGeom>
              <a:rect b="b" l="l" r="r" t="t"/>
              <a:pathLst>
                <a:path extrusionOk="0" h="287" w="655">
                  <a:moveTo>
                    <a:pt x="246" y="0"/>
                  </a:moveTo>
                  <a:lnTo>
                    <a:pt x="246" y="0"/>
                  </a:lnTo>
                  <a:cubicBezTo>
                    <a:pt x="1" y="41"/>
                    <a:pt x="246" y="205"/>
                    <a:pt x="328" y="286"/>
                  </a:cubicBezTo>
                  <a:cubicBezTo>
                    <a:pt x="450" y="164"/>
                    <a:pt x="655"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1"/>
            <p:cNvSpPr/>
            <p:nvPr/>
          </p:nvSpPr>
          <p:spPr>
            <a:xfrm>
              <a:off x="3817863" y="4456863"/>
              <a:ext cx="2375" cy="2975"/>
            </a:xfrm>
            <a:custGeom>
              <a:rect b="b" l="l" r="r" t="t"/>
              <a:pathLst>
                <a:path extrusionOk="0" h="119" w="95">
                  <a:moveTo>
                    <a:pt x="42" y="1"/>
                  </a:moveTo>
                  <a:lnTo>
                    <a:pt x="1" y="82"/>
                  </a:lnTo>
                  <a:cubicBezTo>
                    <a:pt x="38" y="101"/>
                    <a:pt x="66" y="119"/>
                    <a:pt x="79" y="119"/>
                  </a:cubicBezTo>
                  <a:cubicBezTo>
                    <a:pt x="95" y="119"/>
                    <a:pt x="87" y="91"/>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1"/>
            <p:cNvSpPr/>
            <p:nvPr/>
          </p:nvSpPr>
          <p:spPr>
            <a:xfrm>
              <a:off x="3409138" y="3861488"/>
              <a:ext cx="12275" cy="10475"/>
            </a:xfrm>
            <a:custGeom>
              <a:rect b="b" l="l" r="r" t="t"/>
              <a:pathLst>
                <a:path extrusionOk="0" h="419" w="491">
                  <a:moveTo>
                    <a:pt x="129" y="1"/>
                  </a:moveTo>
                  <a:cubicBezTo>
                    <a:pt x="87" y="1"/>
                    <a:pt x="45" y="30"/>
                    <a:pt x="0" y="109"/>
                  </a:cubicBezTo>
                  <a:cubicBezTo>
                    <a:pt x="114" y="165"/>
                    <a:pt x="286" y="419"/>
                    <a:pt x="395" y="419"/>
                  </a:cubicBezTo>
                  <a:cubicBezTo>
                    <a:pt x="443" y="419"/>
                    <a:pt x="478" y="369"/>
                    <a:pt x="491" y="231"/>
                  </a:cubicBezTo>
                  <a:cubicBezTo>
                    <a:pt x="343" y="202"/>
                    <a:pt x="238" y="1"/>
                    <a:pt x="12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1"/>
            <p:cNvSpPr/>
            <p:nvPr/>
          </p:nvSpPr>
          <p:spPr>
            <a:xfrm>
              <a:off x="3150788" y="3965538"/>
              <a:ext cx="875" cy="2900"/>
            </a:xfrm>
            <a:custGeom>
              <a:rect b="b" l="l" r="r" t="t"/>
              <a:pathLst>
                <a:path extrusionOk="0" h="116" w="35">
                  <a:moveTo>
                    <a:pt x="4" y="1"/>
                  </a:moveTo>
                  <a:cubicBezTo>
                    <a:pt x="0" y="1"/>
                    <a:pt x="10" y="45"/>
                    <a:pt x="34" y="116"/>
                  </a:cubicBezTo>
                  <a:cubicBezTo>
                    <a:pt x="34" y="116"/>
                    <a:pt x="34" y="75"/>
                    <a:pt x="34" y="75"/>
                  </a:cubicBezTo>
                  <a:cubicBezTo>
                    <a:pt x="17" y="24"/>
                    <a:pt x="7" y="1"/>
                    <a:pt x="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1"/>
            <p:cNvSpPr/>
            <p:nvPr/>
          </p:nvSpPr>
          <p:spPr>
            <a:xfrm>
              <a:off x="3168388" y="3925688"/>
              <a:ext cx="1650" cy="3925"/>
            </a:xfrm>
            <a:custGeom>
              <a:rect b="b" l="l" r="r" t="t"/>
              <a:pathLst>
                <a:path extrusionOk="0" h="157" w="66">
                  <a:moveTo>
                    <a:pt x="21" y="1"/>
                  </a:moveTo>
                  <a:cubicBezTo>
                    <a:pt x="5" y="1"/>
                    <a:pt x="1" y="36"/>
                    <a:pt x="25" y="157"/>
                  </a:cubicBezTo>
                  <a:lnTo>
                    <a:pt x="66" y="34"/>
                  </a:lnTo>
                  <a:cubicBezTo>
                    <a:pt x="49" y="17"/>
                    <a:pt x="32" y="1"/>
                    <a:pt x="2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1"/>
            <p:cNvSpPr/>
            <p:nvPr/>
          </p:nvSpPr>
          <p:spPr>
            <a:xfrm>
              <a:off x="3149588" y="4132938"/>
              <a:ext cx="5125" cy="16375"/>
            </a:xfrm>
            <a:custGeom>
              <a:rect b="b" l="l" r="r" t="t"/>
              <a:pathLst>
                <a:path extrusionOk="0" h="655" w="205">
                  <a:moveTo>
                    <a:pt x="82" y="1"/>
                  </a:moveTo>
                  <a:cubicBezTo>
                    <a:pt x="0" y="205"/>
                    <a:pt x="41" y="450"/>
                    <a:pt x="41" y="655"/>
                  </a:cubicBezTo>
                  <a:cubicBezTo>
                    <a:pt x="82" y="573"/>
                    <a:pt x="123" y="532"/>
                    <a:pt x="164" y="450"/>
                  </a:cubicBezTo>
                  <a:cubicBezTo>
                    <a:pt x="123" y="368"/>
                    <a:pt x="123" y="287"/>
                    <a:pt x="205" y="123"/>
                  </a:cubicBezTo>
                  <a:cubicBezTo>
                    <a:pt x="164" y="123"/>
                    <a:pt x="123"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1"/>
            <p:cNvSpPr/>
            <p:nvPr/>
          </p:nvSpPr>
          <p:spPr>
            <a:xfrm>
              <a:off x="3125063" y="4470138"/>
              <a:ext cx="3100" cy="6175"/>
            </a:xfrm>
            <a:custGeom>
              <a:rect b="b" l="l" r="r" t="t"/>
              <a:pathLst>
                <a:path extrusionOk="0" h="247" w="124">
                  <a:moveTo>
                    <a:pt x="123" y="1"/>
                  </a:moveTo>
                  <a:lnTo>
                    <a:pt x="0" y="246"/>
                  </a:lnTo>
                  <a:lnTo>
                    <a:pt x="41" y="246"/>
                  </a:lnTo>
                  <a:cubicBezTo>
                    <a:pt x="82" y="205"/>
                    <a:pt x="82" y="164"/>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1"/>
            <p:cNvSpPr/>
            <p:nvPr/>
          </p:nvSpPr>
          <p:spPr>
            <a:xfrm>
              <a:off x="4370688" y="3825363"/>
              <a:ext cx="8200" cy="3100"/>
            </a:xfrm>
            <a:custGeom>
              <a:rect b="b" l="l" r="r" t="t"/>
              <a:pathLst>
                <a:path extrusionOk="0" h="124" w="328">
                  <a:moveTo>
                    <a:pt x="1" y="1"/>
                  </a:moveTo>
                  <a:cubicBezTo>
                    <a:pt x="83" y="41"/>
                    <a:pt x="164" y="82"/>
                    <a:pt x="246" y="123"/>
                  </a:cubicBezTo>
                  <a:lnTo>
                    <a:pt x="328" y="82"/>
                  </a:lnTo>
                  <a:cubicBezTo>
                    <a:pt x="205" y="82"/>
                    <a:pt x="123" y="4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1"/>
            <p:cNvSpPr/>
            <p:nvPr/>
          </p:nvSpPr>
          <p:spPr>
            <a:xfrm>
              <a:off x="4407488" y="3831488"/>
              <a:ext cx="6150" cy="4125"/>
            </a:xfrm>
            <a:custGeom>
              <a:rect b="b" l="l" r="r" t="t"/>
              <a:pathLst>
                <a:path extrusionOk="0" h="165" w="246">
                  <a:moveTo>
                    <a:pt x="245" y="1"/>
                  </a:moveTo>
                  <a:lnTo>
                    <a:pt x="0" y="164"/>
                  </a:lnTo>
                  <a:cubicBezTo>
                    <a:pt x="82" y="123"/>
                    <a:pt x="164" y="83"/>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1"/>
            <p:cNvSpPr/>
            <p:nvPr/>
          </p:nvSpPr>
          <p:spPr>
            <a:xfrm>
              <a:off x="4339313" y="4504888"/>
              <a:ext cx="1775" cy="4125"/>
            </a:xfrm>
            <a:custGeom>
              <a:rect b="b" l="l" r="r" t="t"/>
              <a:pathLst>
                <a:path extrusionOk="0" h="165" w="71">
                  <a:moveTo>
                    <a:pt x="30" y="1"/>
                  </a:moveTo>
                  <a:cubicBezTo>
                    <a:pt x="0" y="1"/>
                    <a:pt x="13" y="42"/>
                    <a:pt x="37" y="96"/>
                  </a:cubicBezTo>
                  <a:lnTo>
                    <a:pt x="37" y="96"/>
                  </a:lnTo>
                  <a:cubicBezTo>
                    <a:pt x="30" y="61"/>
                    <a:pt x="30" y="24"/>
                    <a:pt x="30" y="1"/>
                  </a:cubicBezTo>
                  <a:close/>
                  <a:moveTo>
                    <a:pt x="37" y="96"/>
                  </a:moveTo>
                  <a:cubicBezTo>
                    <a:pt x="43" y="122"/>
                    <a:pt x="53" y="147"/>
                    <a:pt x="70" y="164"/>
                  </a:cubicBezTo>
                  <a:cubicBezTo>
                    <a:pt x="59" y="141"/>
                    <a:pt x="47" y="117"/>
                    <a:pt x="37" y="96"/>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1"/>
            <p:cNvSpPr/>
            <p:nvPr/>
          </p:nvSpPr>
          <p:spPr>
            <a:xfrm>
              <a:off x="4367638" y="3828438"/>
              <a:ext cx="53150" cy="30100"/>
            </a:xfrm>
            <a:custGeom>
              <a:rect b="b" l="l" r="r" t="t"/>
              <a:pathLst>
                <a:path extrusionOk="0" h="1204" w="2126">
                  <a:moveTo>
                    <a:pt x="368" y="0"/>
                  </a:moveTo>
                  <a:cubicBezTo>
                    <a:pt x="205" y="41"/>
                    <a:pt x="123" y="123"/>
                    <a:pt x="0" y="123"/>
                  </a:cubicBezTo>
                  <a:cubicBezTo>
                    <a:pt x="654" y="450"/>
                    <a:pt x="1267" y="818"/>
                    <a:pt x="1921" y="1185"/>
                  </a:cubicBezTo>
                  <a:cubicBezTo>
                    <a:pt x="1976" y="1185"/>
                    <a:pt x="2012" y="1204"/>
                    <a:pt x="2054" y="1204"/>
                  </a:cubicBezTo>
                  <a:cubicBezTo>
                    <a:pt x="2076" y="1204"/>
                    <a:pt x="2098" y="1199"/>
                    <a:pt x="2126" y="1185"/>
                  </a:cubicBezTo>
                  <a:cubicBezTo>
                    <a:pt x="1717" y="818"/>
                    <a:pt x="1839" y="858"/>
                    <a:pt x="1267" y="572"/>
                  </a:cubicBezTo>
                  <a:lnTo>
                    <a:pt x="1594" y="286"/>
                  </a:lnTo>
                  <a:lnTo>
                    <a:pt x="1594" y="286"/>
                  </a:lnTo>
                  <a:cubicBezTo>
                    <a:pt x="1487" y="340"/>
                    <a:pt x="1378" y="362"/>
                    <a:pt x="1267" y="362"/>
                  </a:cubicBezTo>
                  <a:cubicBezTo>
                    <a:pt x="956" y="362"/>
                    <a:pt x="640" y="181"/>
                    <a:pt x="36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61"/>
            <p:cNvSpPr/>
            <p:nvPr/>
          </p:nvSpPr>
          <p:spPr>
            <a:xfrm>
              <a:off x="4392163" y="3817188"/>
              <a:ext cx="7175" cy="5125"/>
            </a:xfrm>
            <a:custGeom>
              <a:rect b="b" l="l" r="r" t="t"/>
              <a:pathLst>
                <a:path extrusionOk="0" h="205" w="287">
                  <a:moveTo>
                    <a:pt x="123" y="1"/>
                  </a:moveTo>
                  <a:lnTo>
                    <a:pt x="123" y="1"/>
                  </a:lnTo>
                  <a:cubicBezTo>
                    <a:pt x="41" y="41"/>
                    <a:pt x="0" y="123"/>
                    <a:pt x="41" y="205"/>
                  </a:cubicBezTo>
                  <a:cubicBezTo>
                    <a:pt x="205" y="123"/>
                    <a:pt x="286" y="4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4" name="Google Shape;10554;p61"/>
            <p:cNvSpPr/>
            <p:nvPr/>
          </p:nvSpPr>
          <p:spPr>
            <a:xfrm>
              <a:off x="4403388" y="3830463"/>
              <a:ext cx="5150" cy="1725"/>
            </a:xfrm>
            <a:custGeom>
              <a:rect b="b" l="l" r="r" t="t"/>
              <a:pathLst>
                <a:path extrusionOk="0" h="69" w="206">
                  <a:moveTo>
                    <a:pt x="205" y="1"/>
                  </a:moveTo>
                  <a:lnTo>
                    <a:pt x="205" y="1"/>
                  </a:lnTo>
                  <a:cubicBezTo>
                    <a:pt x="164" y="42"/>
                    <a:pt x="83" y="42"/>
                    <a:pt x="1" y="42"/>
                  </a:cubicBezTo>
                  <a:cubicBezTo>
                    <a:pt x="35" y="59"/>
                    <a:pt x="68" y="69"/>
                    <a:pt x="99" y="69"/>
                  </a:cubicBezTo>
                  <a:cubicBezTo>
                    <a:pt x="143" y="69"/>
                    <a:pt x="181" y="49"/>
                    <a:pt x="20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1"/>
            <p:cNvSpPr/>
            <p:nvPr/>
          </p:nvSpPr>
          <p:spPr>
            <a:xfrm>
              <a:off x="3600388" y="3847838"/>
              <a:ext cx="875" cy="2900"/>
            </a:xfrm>
            <a:custGeom>
              <a:rect b="b" l="l" r="r" t="t"/>
              <a:pathLst>
                <a:path extrusionOk="0" h="116" w="35">
                  <a:moveTo>
                    <a:pt x="35" y="1"/>
                  </a:moveTo>
                  <a:cubicBezTo>
                    <a:pt x="11" y="72"/>
                    <a:pt x="1" y="116"/>
                    <a:pt x="5" y="116"/>
                  </a:cubicBezTo>
                  <a:cubicBezTo>
                    <a:pt x="8" y="116"/>
                    <a:pt x="18" y="93"/>
                    <a:pt x="35" y="42"/>
                  </a:cubicBezTo>
                  <a:cubicBezTo>
                    <a:pt x="35" y="42"/>
                    <a:pt x="35" y="1"/>
                    <a:pt x="3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1"/>
            <p:cNvSpPr/>
            <p:nvPr/>
          </p:nvSpPr>
          <p:spPr>
            <a:xfrm>
              <a:off x="3782113" y="3995738"/>
              <a:ext cx="10250" cy="10525"/>
            </a:xfrm>
            <a:custGeom>
              <a:rect b="b" l="l" r="r" t="t"/>
              <a:pathLst>
                <a:path extrusionOk="0" h="421" w="410">
                  <a:moveTo>
                    <a:pt x="31" y="1"/>
                  </a:moveTo>
                  <a:cubicBezTo>
                    <a:pt x="18" y="1"/>
                    <a:pt x="8" y="4"/>
                    <a:pt x="0" y="11"/>
                  </a:cubicBezTo>
                  <a:cubicBezTo>
                    <a:pt x="41" y="134"/>
                    <a:pt x="41" y="298"/>
                    <a:pt x="82" y="420"/>
                  </a:cubicBezTo>
                  <a:cubicBezTo>
                    <a:pt x="164" y="379"/>
                    <a:pt x="286" y="338"/>
                    <a:pt x="409" y="298"/>
                  </a:cubicBezTo>
                  <a:cubicBezTo>
                    <a:pt x="368" y="216"/>
                    <a:pt x="327" y="175"/>
                    <a:pt x="286" y="134"/>
                  </a:cubicBezTo>
                  <a:cubicBezTo>
                    <a:pt x="186" y="67"/>
                    <a:pt x="86" y="1"/>
                    <a:pt x="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1"/>
            <p:cNvSpPr/>
            <p:nvPr/>
          </p:nvSpPr>
          <p:spPr>
            <a:xfrm>
              <a:off x="3788238" y="3995763"/>
              <a:ext cx="12300" cy="6400"/>
            </a:xfrm>
            <a:custGeom>
              <a:rect b="b" l="l" r="r" t="t"/>
              <a:pathLst>
                <a:path extrusionOk="0" h="256" w="492">
                  <a:moveTo>
                    <a:pt x="126" y="1"/>
                  </a:moveTo>
                  <a:cubicBezTo>
                    <a:pt x="79" y="1"/>
                    <a:pt x="37" y="15"/>
                    <a:pt x="1" y="51"/>
                  </a:cubicBezTo>
                  <a:cubicBezTo>
                    <a:pt x="1" y="51"/>
                    <a:pt x="41" y="92"/>
                    <a:pt x="41" y="133"/>
                  </a:cubicBezTo>
                  <a:cubicBezTo>
                    <a:pt x="123" y="174"/>
                    <a:pt x="164" y="215"/>
                    <a:pt x="246" y="256"/>
                  </a:cubicBezTo>
                  <a:cubicBezTo>
                    <a:pt x="328" y="256"/>
                    <a:pt x="409" y="215"/>
                    <a:pt x="491" y="174"/>
                  </a:cubicBezTo>
                  <a:cubicBezTo>
                    <a:pt x="375" y="87"/>
                    <a:pt x="239" y="1"/>
                    <a:pt x="12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1"/>
            <p:cNvSpPr/>
            <p:nvPr/>
          </p:nvSpPr>
          <p:spPr>
            <a:xfrm>
              <a:off x="4328788" y="4249438"/>
              <a:ext cx="3900" cy="2975"/>
            </a:xfrm>
            <a:custGeom>
              <a:rect b="b" l="l" r="r" t="t"/>
              <a:pathLst>
                <a:path extrusionOk="0" h="119" w="156">
                  <a:moveTo>
                    <a:pt x="83" y="0"/>
                  </a:moveTo>
                  <a:lnTo>
                    <a:pt x="1" y="82"/>
                  </a:lnTo>
                  <a:cubicBezTo>
                    <a:pt x="56" y="100"/>
                    <a:pt x="102" y="118"/>
                    <a:pt x="126" y="118"/>
                  </a:cubicBezTo>
                  <a:cubicBezTo>
                    <a:pt x="156" y="118"/>
                    <a:pt x="150" y="91"/>
                    <a:pt x="8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61"/>
            <p:cNvSpPr/>
            <p:nvPr/>
          </p:nvSpPr>
          <p:spPr>
            <a:xfrm>
              <a:off x="3780063" y="3812088"/>
              <a:ext cx="7175" cy="9225"/>
            </a:xfrm>
            <a:custGeom>
              <a:rect b="b" l="l" r="r" t="t"/>
              <a:pathLst>
                <a:path extrusionOk="0" h="369" w="287">
                  <a:moveTo>
                    <a:pt x="246" y="0"/>
                  </a:moveTo>
                  <a:cubicBezTo>
                    <a:pt x="205" y="41"/>
                    <a:pt x="164" y="82"/>
                    <a:pt x="82" y="123"/>
                  </a:cubicBezTo>
                  <a:cubicBezTo>
                    <a:pt x="42" y="164"/>
                    <a:pt x="1" y="245"/>
                    <a:pt x="42" y="368"/>
                  </a:cubicBezTo>
                  <a:lnTo>
                    <a:pt x="287" y="327"/>
                  </a:lnTo>
                  <a:cubicBezTo>
                    <a:pt x="246" y="205"/>
                    <a:pt x="246" y="82"/>
                    <a:pt x="24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61"/>
            <p:cNvSpPr/>
            <p:nvPr/>
          </p:nvSpPr>
          <p:spPr>
            <a:xfrm>
              <a:off x="3153663" y="4137038"/>
              <a:ext cx="5150" cy="11250"/>
            </a:xfrm>
            <a:custGeom>
              <a:rect b="b" l="l" r="r" t="t"/>
              <a:pathLst>
                <a:path extrusionOk="0" h="450" w="206">
                  <a:moveTo>
                    <a:pt x="205" y="0"/>
                  </a:moveTo>
                  <a:cubicBezTo>
                    <a:pt x="123" y="82"/>
                    <a:pt x="83" y="204"/>
                    <a:pt x="1" y="286"/>
                  </a:cubicBezTo>
                  <a:cubicBezTo>
                    <a:pt x="42" y="327"/>
                    <a:pt x="83" y="409"/>
                    <a:pt x="83" y="450"/>
                  </a:cubicBezTo>
                  <a:cubicBezTo>
                    <a:pt x="83" y="184"/>
                    <a:pt x="93" y="143"/>
                    <a:pt x="113" y="143"/>
                  </a:cubicBezTo>
                  <a:cubicBezTo>
                    <a:pt x="122" y="143"/>
                    <a:pt x="133" y="151"/>
                    <a:pt x="147" y="151"/>
                  </a:cubicBezTo>
                  <a:cubicBezTo>
                    <a:pt x="163" y="151"/>
                    <a:pt x="183" y="139"/>
                    <a:pt x="205" y="82"/>
                  </a:cubicBezTo>
                  <a:cubicBezTo>
                    <a:pt x="205" y="41"/>
                    <a:pt x="205" y="41"/>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1"/>
            <p:cNvSpPr/>
            <p:nvPr/>
          </p:nvSpPr>
          <p:spPr>
            <a:xfrm>
              <a:off x="3294688" y="4101263"/>
              <a:ext cx="15350" cy="13300"/>
            </a:xfrm>
            <a:custGeom>
              <a:rect b="b" l="l" r="r" t="t"/>
              <a:pathLst>
                <a:path extrusionOk="0" h="532" w="614">
                  <a:moveTo>
                    <a:pt x="450" y="0"/>
                  </a:moveTo>
                  <a:cubicBezTo>
                    <a:pt x="368" y="41"/>
                    <a:pt x="287" y="123"/>
                    <a:pt x="164" y="164"/>
                  </a:cubicBezTo>
                  <a:cubicBezTo>
                    <a:pt x="41" y="287"/>
                    <a:pt x="0" y="409"/>
                    <a:pt x="82" y="532"/>
                  </a:cubicBezTo>
                  <a:lnTo>
                    <a:pt x="614" y="450"/>
                  </a:lnTo>
                  <a:cubicBezTo>
                    <a:pt x="491" y="287"/>
                    <a:pt x="450" y="123"/>
                    <a:pt x="45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1"/>
            <p:cNvSpPr/>
            <p:nvPr/>
          </p:nvSpPr>
          <p:spPr>
            <a:xfrm>
              <a:off x="3955813" y="3887613"/>
              <a:ext cx="12300" cy="10325"/>
            </a:xfrm>
            <a:custGeom>
              <a:rect b="b" l="l" r="r" t="t"/>
              <a:pathLst>
                <a:path extrusionOk="0" h="413" w="492">
                  <a:moveTo>
                    <a:pt x="110" y="0"/>
                  </a:moveTo>
                  <a:cubicBezTo>
                    <a:pt x="69" y="0"/>
                    <a:pt x="32" y="13"/>
                    <a:pt x="1" y="45"/>
                  </a:cubicBezTo>
                  <a:lnTo>
                    <a:pt x="205" y="413"/>
                  </a:lnTo>
                  <a:cubicBezTo>
                    <a:pt x="246" y="372"/>
                    <a:pt x="369" y="290"/>
                    <a:pt x="491" y="208"/>
                  </a:cubicBezTo>
                  <a:cubicBezTo>
                    <a:pt x="451" y="167"/>
                    <a:pt x="410" y="126"/>
                    <a:pt x="328" y="86"/>
                  </a:cubicBezTo>
                  <a:cubicBezTo>
                    <a:pt x="252" y="35"/>
                    <a:pt x="176" y="0"/>
                    <a:pt x="11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1"/>
            <p:cNvSpPr/>
            <p:nvPr/>
          </p:nvSpPr>
          <p:spPr>
            <a:xfrm>
              <a:off x="3366213" y="4361788"/>
              <a:ext cx="26600" cy="8250"/>
            </a:xfrm>
            <a:custGeom>
              <a:rect b="b" l="l" r="r" t="t"/>
              <a:pathLst>
                <a:path extrusionOk="0" h="330" w="1064">
                  <a:moveTo>
                    <a:pt x="406" y="0"/>
                  </a:moveTo>
                  <a:cubicBezTo>
                    <a:pt x="248" y="0"/>
                    <a:pt x="109" y="35"/>
                    <a:pt x="1" y="125"/>
                  </a:cubicBezTo>
                  <a:cubicBezTo>
                    <a:pt x="42" y="125"/>
                    <a:pt x="123" y="166"/>
                    <a:pt x="164" y="207"/>
                  </a:cubicBezTo>
                  <a:cubicBezTo>
                    <a:pt x="328" y="248"/>
                    <a:pt x="450" y="288"/>
                    <a:pt x="614" y="329"/>
                  </a:cubicBezTo>
                  <a:cubicBezTo>
                    <a:pt x="777" y="248"/>
                    <a:pt x="900" y="207"/>
                    <a:pt x="1063" y="125"/>
                  </a:cubicBezTo>
                  <a:cubicBezTo>
                    <a:pt x="835" y="56"/>
                    <a:pt x="606" y="0"/>
                    <a:pt x="40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1"/>
            <p:cNvSpPr/>
            <p:nvPr/>
          </p:nvSpPr>
          <p:spPr>
            <a:xfrm>
              <a:off x="3353963" y="4364813"/>
              <a:ext cx="24550" cy="14425"/>
            </a:xfrm>
            <a:custGeom>
              <a:rect b="b" l="l" r="r" t="t"/>
              <a:pathLst>
                <a:path extrusionOk="0" h="577" w="982">
                  <a:moveTo>
                    <a:pt x="190" y="0"/>
                  </a:moveTo>
                  <a:cubicBezTo>
                    <a:pt x="112" y="0"/>
                    <a:pt x="47" y="14"/>
                    <a:pt x="0" y="45"/>
                  </a:cubicBezTo>
                  <a:lnTo>
                    <a:pt x="409" y="576"/>
                  </a:lnTo>
                  <a:cubicBezTo>
                    <a:pt x="491" y="494"/>
                    <a:pt x="736" y="413"/>
                    <a:pt x="981" y="290"/>
                  </a:cubicBezTo>
                  <a:cubicBezTo>
                    <a:pt x="859" y="208"/>
                    <a:pt x="736" y="127"/>
                    <a:pt x="654" y="86"/>
                  </a:cubicBezTo>
                  <a:cubicBezTo>
                    <a:pt x="477" y="35"/>
                    <a:pt x="316" y="0"/>
                    <a:pt x="19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1"/>
            <p:cNvSpPr/>
            <p:nvPr/>
          </p:nvSpPr>
          <p:spPr>
            <a:xfrm>
              <a:off x="3961963" y="3886138"/>
              <a:ext cx="13300" cy="5675"/>
            </a:xfrm>
            <a:custGeom>
              <a:rect b="b" l="l" r="r" t="t"/>
              <a:pathLst>
                <a:path extrusionOk="0" h="227" w="532">
                  <a:moveTo>
                    <a:pt x="164" y="0"/>
                  </a:moveTo>
                  <a:cubicBezTo>
                    <a:pt x="101" y="0"/>
                    <a:pt x="45" y="18"/>
                    <a:pt x="0" y="63"/>
                  </a:cubicBezTo>
                  <a:cubicBezTo>
                    <a:pt x="41" y="104"/>
                    <a:pt x="82" y="104"/>
                    <a:pt x="82" y="145"/>
                  </a:cubicBezTo>
                  <a:cubicBezTo>
                    <a:pt x="164" y="185"/>
                    <a:pt x="245" y="226"/>
                    <a:pt x="327" y="226"/>
                  </a:cubicBezTo>
                  <a:cubicBezTo>
                    <a:pt x="409" y="185"/>
                    <a:pt x="450" y="145"/>
                    <a:pt x="532" y="104"/>
                  </a:cubicBezTo>
                  <a:cubicBezTo>
                    <a:pt x="402" y="52"/>
                    <a:pt x="273" y="0"/>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1"/>
            <p:cNvSpPr/>
            <p:nvPr/>
          </p:nvSpPr>
          <p:spPr>
            <a:xfrm>
              <a:off x="4210263" y="4043013"/>
              <a:ext cx="11275" cy="9225"/>
            </a:xfrm>
            <a:custGeom>
              <a:rect b="b" l="l" r="r" t="t"/>
              <a:pathLst>
                <a:path extrusionOk="0" h="369" w="451">
                  <a:moveTo>
                    <a:pt x="409" y="1"/>
                  </a:moveTo>
                  <a:lnTo>
                    <a:pt x="1" y="42"/>
                  </a:lnTo>
                  <a:cubicBezTo>
                    <a:pt x="82" y="164"/>
                    <a:pt x="123" y="287"/>
                    <a:pt x="164" y="369"/>
                  </a:cubicBezTo>
                  <a:cubicBezTo>
                    <a:pt x="205" y="328"/>
                    <a:pt x="246" y="287"/>
                    <a:pt x="368" y="246"/>
                  </a:cubicBezTo>
                  <a:cubicBezTo>
                    <a:pt x="409" y="205"/>
                    <a:pt x="450" y="123"/>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1"/>
            <p:cNvSpPr/>
            <p:nvPr/>
          </p:nvSpPr>
          <p:spPr>
            <a:xfrm>
              <a:off x="4158163" y="3861138"/>
              <a:ext cx="19425" cy="5950"/>
            </a:xfrm>
            <a:custGeom>
              <a:rect b="b" l="l" r="r" t="t"/>
              <a:pathLst>
                <a:path extrusionOk="0" h="238" w="777">
                  <a:moveTo>
                    <a:pt x="327" y="0"/>
                  </a:moveTo>
                  <a:cubicBezTo>
                    <a:pt x="204" y="41"/>
                    <a:pt x="123" y="82"/>
                    <a:pt x="0" y="123"/>
                  </a:cubicBezTo>
                  <a:cubicBezTo>
                    <a:pt x="166" y="194"/>
                    <a:pt x="346" y="238"/>
                    <a:pt x="500" y="238"/>
                  </a:cubicBezTo>
                  <a:cubicBezTo>
                    <a:pt x="611" y="238"/>
                    <a:pt x="708" y="215"/>
                    <a:pt x="777" y="164"/>
                  </a:cubicBezTo>
                  <a:cubicBezTo>
                    <a:pt x="736" y="164"/>
                    <a:pt x="695" y="123"/>
                    <a:pt x="654" y="82"/>
                  </a:cubicBezTo>
                  <a:cubicBezTo>
                    <a:pt x="572" y="82"/>
                    <a:pt x="450" y="41"/>
                    <a:pt x="3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1"/>
            <p:cNvSpPr/>
            <p:nvPr/>
          </p:nvSpPr>
          <p:spPr>
            <a:xfrm>
              <a:off x="4169388" y="3854988"/>
              <a:ext cx="17400" cy="10650"/>
            </a:xfrm>
            <a:custGeom>
              <a:rect b="b" l="l" r="r" t="t"/>
              <a:pathLst>
                <a:path extrusionOk="0" h="426" w="696">
                  <a:moveTo>
                    <a:pt x="450" y="1"/>
                  </a:moveTo>
                  <a:cubicBezTo>
                    <a:pt x="328" y="42"/>
                    <a:pt x="164" y="123"/>
                    <a:pt x="1" y="205"/>
                  </a:cubicBezTo>
                  <a:cubicBezTo>
                    <a:pt x="82" y="246"/>
                    <a:pt x="164" y="287"/>
                    <a:pt x="205" y="328"/>
                  </a:cubicBezTo>
                  <a:cubicBezTo>
                    <a:pt x="385" y="388"/>
                    <a:pt x="520" y="426"/>
                    <a:pt x="612" y="426"/>
                  </a:cubicBezTo>
                  <a:cubicBezTo>
                    <a:pt x="646" y="426"/>
                    <a:pt x="674" y="421"/>
                    <a:pt x="695" y="410"/>
                  </a:cubicBezTo>
                  <a:lnTo>
                    <a:pt x="45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1"/>
            <p:cNvSpPr/>
            <p:nvPr/>
          </p:nvSpPr>
          <p:spPr>
            <a:xfrm>
              <a:off x="4146913" y="3867263"/>
              <a:ext cx="6150" cy="5125"/>
            </a:xfrm>
            <a:custGeom>
              <a:rect b="b" l="l" r="r" t="t"/>
              <a:pathLst>
                <a:path extrusionOk="0" h="205" w="246">
                  <a:moveTo>
                    <a:pt x="205" y="0"/>
                  </a:moveTo>
                  <a:cubicBezTo>
                    <a:pt x="41" y="82"/>
                    <a:pt x="0" y="164"/>
                    <a:pt x="123" y="205"/>
                  </a:cubicBezTo>
                  <a:cubicBezTo>
                    <a:pt x="205" y="123"/>
                    <a:pt x="246" y="82"/>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1"/>
            <p:cNvSpPr/>
            <p:nvPr/>
          </p:nvSpPr>
          <p:spPr>
            <a:xfrm>
              <a:off x="4601638" y="4420088"/>
              <a:ext cx="1050" cy="25"/>
            </a:xfrm>
            <a:custGeom>
              <a:rect b="b" l="l" r="r" t="t"/>
              <a:pathLst>
                <a:path extrusionOk="0" h="1" w="42">
                  <a:moveTo>
                    <a:pt x="0" y="0"/>
                  </a:moveTo>
                  <a:cubicBezTo>
                    <a:pt x="0" y="0"/>
                    <a:pt x="0" y="0"/>
                    <a:pt x="41" y="0"/>
                  </a:cubicBezTo>
                  <a:cubicBezTo>
                    <a:pt x="41" y="0"/>
                    <a:pt x="41" y="0"/>
                    <a:pt x="0" y="0"/>
                  </a:cubicBezTo>
                  <a:cubicBezTo>
                    <a:pt x="0" y="0"/>
                    <a:pt x="0"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1"/>
            <p:cNvSpPr/>
            <p:nvPr/>
          </p:nvSpPr>
          <p:spPr>
            <a:xfrm>
              <a:off x="4602663" y="4420088"/>
              <a:ext cx="25" cy="25"/>
            </a:xfrm>
            <a:custGeom>
              <a:rect b="b" l="l" r="r" t="t"/>
              <a:pathLst>
                <a:path extrusionOk="0" h="1" w="1">
                  <a:moveTo>
                    <a:pt x="0" y="0"/>
                  </a:moveTo>
                  <a:lnTo>
                    <a:pt x="0" y="0"/>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1"/>
            <p:cNvSpPr/>
            <p:nvPr/>
          </p:nvSpPr>
          <p:spPr>
            <a:xfrm>
              <a:off x="4211288" y="4250813"/>
              <a:ext cx="2950" cy="2725"/>
            </a:xfrm>
            <a:custGeom>
              <a:rect b="b" l="l" r="r" t="t"/>
              <a:pathLst>
                <a:path extrusionOk="0" h="109" w="118">
                  <a:moveTo>
                    <a:pt x="112" y="1"/>
                  </a:moveTo>
                  <a:cubicBezTo>
                    <a:pt x="108" y="1"/>
                    <a:pt x="76" y="33"/>
                    <a:pt x="0" y="109"/>
                  </a:cubicBezTo>
                  <a:lnTo>
                    <a:pt x="41" y="109"/>
                  </a:lnTo>
                  <a:cubicBezTo>
                    <a:pt x="85" y="43"/>
                    <a:pt x="117" y="1"/>
                    <a:pt x="11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1"/>
            <p:cNvSpPr/>
            <p:nvPr/>
          </p:nvSpPr>
          <p:spPr>
            <a:xfrm>
              <a:off x="3594088" y="4032788"/>
              <a:ext cx="4125" cy="8200"/>
            </a:xfrm>
            <a:custGeom>
              <a:rect b="b" l="l" r="r" t="t"/>
              <a:pathLst>
                <a:path extrusionOk="0" h="328" w="165">
                  <a:moveTo>
                    <a:pt x="123" y="1"/>
                  </a:moveTo>
                  <a:cubicBezTo>
                    <a:pt x="82" y="42"/>
                    <a:pt x="82" y="83"/>
                    <a:pt x="41" y="124"/>
                  </a:cubicBezTo>
                  <a:cubicBezTo>
                    <a:pt x="1" y="164"/>
                    <a:pt x="1" y="246"/>
                    <a:pt x="1" y="328"/>
                  </a:cubicBezTo>
                  <a:lnTo>
                    <a:pt x="164" y="287"/>
                  </a:lnTo>
                  <a:cubicBezTo>
                    <a:pt x="123" y="205"/>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1"/>
            <p:cNvSpPr/>
            <p:nvPr/>
          </p:nvSpPr>
          <p:spPr>
            <a:xfrm>
              <a:off x="3812763" y="4121688"/>
              <a:ext cx="11275" cy="6175"/>
            </a:xfrm>
            <a:custGeom>
              <a:rect b="b" l="l" r="r" t="t"/>
              <a:pathLst>
                <a:path extrusionOk="0" h="247" w="451">
                  <a:moveTo>
                    <a:pt x="205" y="1"/>
                  </a:moveTo>
                  <a:lnTo>
                    <a:pt x="205" y="1"/>
                  </a:lnTo>
                  <a:cubicBezTo>
                    <a:pt x="123" y="124"/>
                    <a:pt x="1" y="164"/>
                    <a:pt x="287" y="246"/>
                  </a:cubicBezTo>
                  <a:cubicBezTo>
                    <a:pt x="450" y="164"/>
                    <a:pt x="287" y="42"/>
                    <a:pt x="20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1"/>
            <p:cNvSpPr/>
            <p:nvPr/>
          </p:nvSpPr>
          <p:spPr>
            <a:xfrm>
              <a:off x="3804588" y="3992938"/>
              <a:ext cx="5125" cy="5150"/>
            </a:xfrm>
            <a:custGeom>
              <a:rect b="b" l="l" r="r" t="t"/>
              <a:pathLst>
                <a:path extrusionOk="0" h="206" w="205">
                  <a:moveTo>
                    <a:pt x="123" y="1"/>
                  </a:moveTo>
                  <a:cubicBezTo>
                    <a:pt x="41" y="83"/>
                    <a:pt x="1" y="164"/>
                    <a:pt x="1" y="205"/>
                  </a:cubicBezTo>
                  <a:cubicBezTo>
                    <a:pt x="123" y="164"/>
                    <a:pt x="205"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1"/>
            <p:cNvSpPr/>
            <p:nvPr/>
          </p:nvSpPr>
          <p:spPr>
            <a:xfrm>
              <a:off x="4409538" y="3941863"/>
              <a:ext cx="17375" cy="6150"/>
            </a:xfrm>
            <a:custGeom>
              <a:rect b="b" l="l" r="r" t="t"/>
              <a:pathLst>
                <a:path extrusionOk="0" h="246" w="695">
                  <a:moveTo>
                    <a:pt x="368" y="0"/>
                  </a:moveTo>
                  <a:lnTo>
                    <a:pt x="368" y="0"/>
                  </a:lnTo>
                  <a:cubicBezTo>
                    <a:pt x="245" y="123"/>
                    <a:pt x="0" y="164"/>
                    <a:pt x="450" y="245"/>
                  </a:cubicBezTo>
                  <a:cubicBezTo>
                    <a:pt x="695" y="205"/>
                    <a:pt x="450" y="41"/>
                    <a:pt x="36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61"/>
            <p:cNvSpPr/>
            <p:nvPr/>
          </p:nvSpPr>
          <p:spPr>
            <a:xfrm>
              <a:off x="3940488" y="4356713"/>
              <a:ext cx="2650" cy="3000"/>
            </a:xfrm>
            <a:custGeom>
              <a:rect b="b" l="l" r="r" t="t"/>
              <a:pathLst>
                <a:path extrusionOk="0" h="120" w="106">
                  <a:moveTo>
                    <a:pt x="83" y="1"/>
                  </a:moveTo>
                  <a:lnTo>
                    <a:pt x="1" y="83"/>
                  </a:lnTo>
                  <a:cubicBezTo>
                    <a:pt x="37" y="101"/>
                    <a:pt x="66" y="119"/>
                    <a:pt x="82" y="119"/>
                  </a:cubicBezTo>
                  <a:cubicBezTo>
                    <a:pt x="103" y="119"/>
                    <a:pt x="105" y="91"/>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8" name="Google Shape;10578;p61"/>
            <p:cNvSpPr/>
            <p:nvPr/>
          </p:nvSpPr>
          <p:spPr>
            <a:xfrm>
              <a:off x="3616563" y="4323013"/>
              <a:ext cx="5150" cy="5125"/>
            </a:xfrm>
            <a:custGeom>
              <a:rect b="b" l="l" r="r" t="t"/>
              <a:pathLst>
                <a:path extrusionOk="0" h="205" w="206">
                  <a:moveTo>
                    <a:pt x="123" y="0"/>
                  </a:moveTo>
                  <a:cubicBezTo>
                    <a:pt x="83" y="82"/>
                    <a:pt x="1" y="164"/>
                    <a:pt x="123" y="204"/>
                  </a:cubicBezTo>
                  <a:cubicBezTo>
                    <a:pt x="205" y="164"/>
                    <a:pt x="123" y="41"/>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1"/>
            <p:cNvSpPr/>
            <p:nvPr/>
          </p:nvSpPr>
          <p:spPr>
            <a:xfrm>
              <a:off x="3979338" y="3879513"/>
              <a:ext cx="4100" cy="6175"/>
            </a:xfrm>
            <a:custGeom>
              <a:rect b="b" l="l" r="r" t="t"/>
              <a:pathLst>
                <a:path extrusionOk="0" h="247" w="164">
                  <a:moveTo>
                    <a:pt x="82" y="1"/>
                  </a:moveTo>
                  <a:cubicBezTo>
                    <a:pt x="0" y="83"/>
                    <a:pt x="0" y="164"/>
                    <a:pt x="0" y="246"/>
                  </a:cubicBezTo>
                  <a:cubicBezTo>
                    <a:pt x="123" y="164"/>
                    <a:pt x="164"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1"/>
            <p:cNvSpPr/>
            <p:nvPr/>
          </p:nvSpPr>
          <p:spPr>
            <a:xfrm>
              <a:off x="3613513" y="4197313"/>
              <a:ext cx="2050" cy="5125"/>
            </a:xfrm>
            <a:custGeom>
              <a:rect b="b" l="l" r="r" t="t"/>
              <a:pathLst>
                <a:path extrusionOk="0" h="205" w="82">
                  <a:moveTo>
                    <a:pt x="41" y="1"/>
                  </a:moveTo>
                  <a:cubicBezTo>
                    <a:pt x="0" y="82"/>
                    <a:pt x="0" y="123"/>
                    <a:pt x="0" y="205"/>
                  </a:cubicBezTo>
                  <a:cubicBezTo>
                    <a:pt x="82" y="123"/>
                    <a:pt x="82" y="4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1"/>
            <p:cNvSpPr/>
            <p:nvPr/>
          </p:nvSpPr>
          <p:spPr>
            <a:xfrm>
              <a:off x="3133238" y="4445613"/>
              <a:ext cx="3100" cy="6175"/>
            </a:xfrm>
            <a:custGeom>
              <a:rect b="b" l="l" r="r" t="t"/>
              <a:pathLst>
                <a:path extrusionOk="0" h="247" w="124">
                  <a:moveTo>
                    <a:pt x="41" y="1"/>
                  </a:moveTo>
                  <a:cubicBezTo>
                    <a:pt x="0" y="42"/>
                    <a:pt x="0" y="164"/>
                    <a:pt x="41" y="246"/>
                  </a:cubicBezTo>
                  <a:lnTo>
                    <a:pt x="123" y="246"/>
                  </a:lnTo>
                  <a:cubicBezTo>
                    <a:pt x="123" y="164"/>
                    <a:pt x="123" y="8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61"/>
            <p:cNvSpPr/>
            <p:nvPr/>
          </p:nvSpPr>
          <p:spPr>
            <a:xfrm>
              <a:off x="4599588" y="4418188"/>
              <a:ext cx="2075" cy="1925"/>
            </a:xfrm>
            <a:custGeom>
              <a:rect b="b" l="l" r="r" t="t"/>
              <a:pathLst>
                <a:path extrusionOk="0" h="77" w="83">
                  <a:moveTo>
                    <a:pt x="37" y="0"/>
                  </a:moveTo>
                  <a:cubicBezTo>
                    <a:pt x="26" y="0"/>
                    <a:pt x="13" y="10"/>
                    <a:pt x="1" y="35"/>
                  </a:cubicBezTo>
                  <a:cubicBezTo>
                    <a:pt x="41" y="76"/>
                    <a:pt x="41" y="76"/>
                    <a:pt x="82" y="76"/>
                  </a:cubicBezTo>
                  <a:cubicBezTo>
                    <a:pt x="82" y="48"/>
                    <a:pt x="63" y="0"/>
                    <a:pt x="3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3" name="Google Shape;10583;p61"/>
            <p:cNvSpPr/>
            <p:nvPr/>
          </p:nvSpPr>
          <p:spPr>
            <a:xfrm>
              <a:off x="3398913" y="4351613"/>
              <a:ext cx="8200" cy="8200"/>
            </a:xfrm>
            <a:custGeom>
              <a:rect b="b" l="l" r="r" t="t"/>
              <a:pathLst>
                <a:path extrusionOk="0" h="328" w="328">
                  <a:moveTo>
                    <a:pt x="164" y="1"/>
                  </a:moveTo>
                  <a:cubicBezTo>
                    <a:pt x="42" y="123"/>
                    <a:pt x="1" y="246"/>
                    <a:pt x="42" y="328"/>
                  </a:cubicBezTo>
                  <a:cubicBezTo>
                    <a:pt x="246" y="205"/>
                    <a:pt x="328"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1"/>
            <p:cNvSpPr/>
            <p:nvPr/>
          </p:nvSpPr>
          <p:spPr>
            <a:xfrm>
              <a:off x="3605338" y="4202613"/>
              <a:ext cx="6150" cy="5975"/>
            </a:xfrm>
            <a:custGeom>
              <a:rect b="b" l="l" r="r" t="t"/>
              <a:pathLst>
                <a:path extrusionOk="0" h="239" w="246">
                  <a:moveTo>
                    <a:pt x="103" y="1"/>
                  </a:moveTo>
                  <a:cubicBezTo>
                    <a:pt x="69" y="1"/>
                    <a:pt x="34" y="23"/>
                    <a:pt x="0" y="75"/>
                  </a:cubicBezTo>
                  <a:cubicBezTo>
                    <a:pt x="0" y="75"/>
                    <a:pt x="41" y="116"/>
                    <a:pt x="41" y="116"/>
                  </a:cubicBezTo>
                  <a:cubicBezTo>
                    <a:pt x="82" y="156"/>
                    <a:pt x="123" y="197"/>
                    <a:pt x="164" y="238"/>
                  </a:cubicBezTo>
                  <a:cubicBezTo>
                    <a:pt x="205" y="197"/>
                    <a:pt x="245" y="156"/>
                    <a:pt x="245" y="116"/>
                  </a:cubicBezTo>
                  <a:cubicBezTo>
                    <a:pt x="198" y="44"/>
                    <a:pt x="150" y="1"/>
                    <a:pt x="10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1"/>
            <p:cNvSpPr/>
            <p:nvPr/>
          </p:nvSpPr>
          <p:spPr>
            <a:xfrm>
              <a:off x="3602263" y="4204038"/>
              <a:ext cx="6150" cy="9650"/>
            </a:xfrm>
            <a:custGeom>
              <a:rect b="b" l="l" r="r" t="t"/>
              <a:pathLst>
                <a:path extrusionOk="0" h="386" w="246">
                  <a:moveTo>
                    <a:pt x="37" y="1"/>
                  </a:moveTo>
                  <a:cubicBezTo>
                    <a:pt x="24" y="1"/>
                    <a:pt x="13" y="6"/>
                    <a:pt x="1" y="18"/>
                  </a:cubicBezTo>
                  <a:lnTo>
                    <a:pt x="82" y="386"/>
                  </a:lnTo>
                  <a:cubicBezTo>
                    <a:pt x="123" y="345"/>
                    <a:pt x="164" y="263"/>
                    <a:pt x="246" y="222"/>
                  </a:cubicBezTo>
                  <a:cubicBezTo>
                    <a:pt x="205" y="181"/>
                    <a:pt x="164" y="99"/>
                    <a:pt x="164" y="59"/>
                  </a:cubicBezTo>
                  <a:cubicBezTo>
                    <a:pt x="106" y="30"/>
                    <a:pt x="69" y="1"/>
                    <a:pt x="3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1"/>
            <p:cNvSpPr/>
            <p:nvPr/>
          </p:nvSpPr>
          <p:spPr>
            <a:xfrm>
              <a:off x="3990563" y="4016438"/>
              <a:ext cx="12300" cy="7200"/>
            </a:xfrm>
            <a:custGeom>
              <a:rect b="b" l="l" r="r" t="t"/>
              <a:pathLst>
                <a:path extrusionOk="0" h="288" w="492">
                  <a:moveTo>
                    <a:pt x="246" y="1"/>
                  </a:moveTo>
                  <a:lnTo>
                    <a:pt x="246" y="1"/>
                  </a:lnTo>
                  <a:cubicBezTo>
                    <a:pt x="164" y="124"/>
                    <a:pt x="1" y="205"/>
                    <a:pt x="328" y="287"/>
                  </a:cubicBezTo>
                  <a:cubicBezTo>
                    <a:pt x="491" y="246"/>
                    <a:pt x="287" y="83"/>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1"/>
            <p:cNvSpPr/>
            <p:nvPr/>
          </p:nvSpPr>
          <p:spPr>
            <a:xfrm>
              <a:off x="4212688" y="4359788"/>
              <a:ext cx="1700" cy="1050"/>
            </a:xfrm>
            <a:custGeom>
              <a:rect b="b" l="l" r="r" t="t"/>
              <a:pathLst>
                <a:path extrusionOk="0" h="42" w="68">
                  <a:moveTo>
                    <a:pt x="26" y="1"/>
                  </a:moveTo>
                  <a:cubicBezTo>
                    <a:pt x="26" y="1"/>
                    <a:pt x="26" y="1"/>
                    <a:pt x="26" y="31"/>
                  </a:cubicBezTo>
                  <a:lnTo>
                    <a:pt x="26" y="31"/>
                  </a:lnTo>
                  <a:cubicBezTo>
                    <a:pt x="37" y="25"/>
                    <a:pt x="52" y="16"/>
                    <a:pt x="67" y="1"/>
                  </a:cubicBezTo>
                  <a:close/>
                  <a:moveTo>
                    <a:pt x="26" y="31"/>
                  </a:moveTo>
                  <a:lnTo>
                    <a:pt x="26" y="31"/>
                  </a:lnTo>
                  <a:cubicBezTo>
                    <a:pt x="7" y="41"/>
                    <a:pt x="0" y="41"/>
                    <a:pt x="26" y="41"/>
                  </a:cubicBezTo>
                  <a:cubicBezTo>
                    <a:pt x="26" y="38"/>
                    <a:pt x="26" y="34"/>
                    <a:pt x="26" y="3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1"/>
            <p:cNvSpPr/>
            <p:nvPr/>
          </p:nvSpPr>
          <p:spPr>
            <a:xfrm>
              <a:off x="4742638" y="4289288"/>
              <a:ext cx="2075" cy="2575"/>
            </a:xfrm>
            <a:custGeom>
              <a:rect b="b" l="l" r="r" t="t"/>
              <a:pathLst>
                <a:path extrusionOk="0" h="103" w="83">
                  <a:moveTo>
                    <a:pt x="42" y="0"/>
                  </a:moveTo>
                  <a:lnTo>
                    <a:pt x="1" y="82"/>
                  </a:lnTo>
                  <a:cubicBezTo>
                    <a:pt x="21" y="82"/>
                    <a:pt x="52" y="102"/>
                    <a:pt x="67" y="102"/>
                  </a:cubicBezTo>
                  <a:cubicBezTo>
                    <a:pt x="83" y="102"/>
                    <a:pt x="83" y="82"/>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1"/>
            <p:cNvSpPr/>
            <p:nvPr/>
          </p:nvSpPr>
          <p:spPr>
            <a:xfrm>
              <a:off x="4595513" y="4326763"/>
              <a:ext cx="2225" cy="2400"/>
            </a:xfrm>
            <a:custGeom>
              <a:rect b="b" l="l" r="r" t="t"/>
              <a:pathLst>
                <a:path extrusionOk="0" h="96" w="89">
                  <a:moveTo>
                    <a:pt x="80" y="1"/>
                  </a:moveTo>
                  <a:lnTo>
                    <a:pt x="80" y="1"/>
                  </a:lnTo>
                  <a:cubicBezTo>
                    <a:pt x="75" y="1"/>
                    <a:pt x="52" y="26"/>
                    <a:pt x="0" y="95"/>
                  </a:cubicBezTo>
                  <a:lnTo>
                    <a:pt x="41" y="95"/>
                  </a:lnTo>
                  <a:cubicBezTo>
                    <a:pt x="65" y="48"/>
                    <a:pt x="88" y="1"/>
                    <a:pt x="8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1"/>
            <p:cNvSpPr/>
            <p:nvPr/>
          </p:nvSpPr>
          <p:spPr>
            <a:xfrm>
              <a:off x="4210263" y="4358163"/>
              <a:ext cx="3100" cy="1650"/>
            </a:xfrm>
            <a:custGeom>
              <a:rect b="b" l="l" r="r" t="t"/>
              <a:pathLst>
                <a:path extrusionOk="0" h="66" w="124">
                  <a:moveTo>
                    <a:pt x="49" y="1"/>
                  </a:moveTo>
                  <a:cubicBezTo>
                    <a:pt x="33" y="1"/>
                    <a:pt x="17" y="17"/>
                    <a:pt x="1" y="66"/>
                  </a:cubicBezTo>
                  <a:lnTo>
                    <a:pt x="123" y="66"/>
                  </a:lnTo>
                  <a:cubicBezTo>
                    <a:pt x="98" y="41"/>
                    <a:pt x="74" y="1"/>
                    <a:pt x="4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1"/>
            <p:cNvSpPr/>
            <p:nvPr/>
          </p:nvSpPr>
          <p:spPr>
            <a:xfrm>
              <a:off x="4214363" y="4359788"/>
              <a:ext cx="25" cy="25"/>
            </a:xfrm>
            <a:custGeom>
              <a:rect b="b" l="l" r="r" t="t"/>
              <a:pathLst>
                <a:path extrusionOk="0" h="1" w="1">
                  <a:moveTo>
                    <a:pt x="0" y="1"/>
                  </a:moveTo>
                  <a:lnTo>
                    <a:pt x="0" y="1"/>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1"/>
            <p:cNvSpPr/>
            <p:nvPr/>
          </p:nvSpPr>
          <p:spPr>
            <a:xfrm>
              <a:off x="4423838" y="3929588"/>
              <a:ext cx="197225" cy="518100"/>
            </a:xfrm>
            <a:custGeom>
              <a:rect b="b" l="l" r="r" t="t"/>
              <a:pathLst>
                <a:path extrusionOk="0" h="20724" w="7889">
                  <a:moveTo>
                    <a:pt x="736" y="1"/>
                  </a:moveTo>
                  <a:cubicBezTo>
                    <a:pt x="613" y="1"/>
                    <a:pt x="572" y="42"/>
                    <a:pt x="572" y="123"/>
                  </a:cubicBezTo>
                  <a:lnTo>
                    <a:pt x="859" y="1"/>
                  </a:lnTo>
                  <a:close/>
                  <a:moveTo>
                    <a:pt x="450" y="2371"/>
                  </a:moveTo>
                  <a:lnTo>
                    <a:pt x="0" y="2412"/>
                  </a:lnTo>
                  <a:lnTo>
                    <a:pt x="450" y="2412"/>
                  </a:lnTo>
                  <a:lnTo>
                    <a:pt x="450" y="2371"/>
                  </a:lnTo>
                  <a:close/>
                  <a:moveTo>
                    <a:pt x="981" y="4129"/>
                  </a:moveTo>
                  <a:cubicBezTo>
                    <a:pt x="969" y="4153"/>
                    <a:pt x="971" y="4180"/>
                    <a:pt x="980" y="4208"/>
                  </a:cubicBezTo>
                  <a:lnTo>
                    <a:pt x="980" y="4208"/>
                  </a:lnTo>
                  <a:cubicBezTo>
                    <a:pt x="990" y="4184"/>
                    <a:pt x="993" y="4158"/>
                    <a:pt x="981" y="4129"/>
                  </a:cubicBezTo>
                  <a:close/>
                  <a:moveTo>
                    <a:pt x="980" y="4208"/>
                  </a:moveTo>
                  <a:cubicBezTo>
                    <a:pt x="915" y="4355"/>
                    <a:pt x="536" y="4415"/>
                    <a:pt x="1063" y="4415"/>
                  </a:cubicBezTo>
                  <a:cubicBezTo>
                    <a:pt x="1063" y="4357"/>
                    <a:pt x="1001" y="4278"/>
                    <a:pt x="980" y="4208"/>
                  </a:cubicBezTo>
                  <a:close/>
                  <a:moveTo>
                    <a:pt x="4054" y="8879"/>
                  </a:moveTo>
                  <a:cubicBezTo>
                    <a:pt x="4007" y="8879"/>
                    <a:pt x="3941" y="8889"/>
                    <a:pt x="3842" y="8911"/>
                  </a:cubicBezTo>
                  <a:cubicBezTo>
                    <a:pt x="3720" y="9197"/>
                    <a:pt x="4169" y="8952"/>
                    <a:pt x="4006" y="9197"/>
                  </a:cubicBezTo>
                  <a:cubicBezTo>
                    <a:pt x="4027" y="9208"/>
                    <a:pt x="4044" y="9212"/>
                    <a:pt x="4059" y="9212"/>
                  </a:cubicBezTo>
                  <a:cubicBezTo>
                    <a:pt x="4147" y="9212"/>
                    <a:pt x="4147" y="9060"/>
                    <a:pt x="4211" y="9060"/>
                  </a:cubicBezTo>
                  <a:cubicBezTo>
                    <a:pt x="4223" y="9060"/>
                    <a:pt x="4236" y="9064"/>
                    <a:pt x="4251" y="9075"/>
                  </a:cubicBezTo>
                  <a:cubicBezTo>
                    <a:pt x="4161" y="8955"/>
                    <a:pt x="4181" y="8879"/>
                    <a:pt x="4054" y="8879"/>
                  </a:cubicBezTo>
                  <a:close/>
                  <a:moveTo>
                    <a:pt x="5273" y="11731"/>
                  </a:moveTo>
                  <a:lnTo>
                    <a:pt x="5273" y="11772"/>
                  </a:lnTo>
                  <a:lnTo>
                    <a:pt x="5845" y="11731"/>
                  </a:lnTo>
                  <a:close/>
                  <a:moveTo>
                    <a:pt x="5682" y="14704"/>
                  </a:moveTo>
                  <a:cubicBezTo>
                    <a:pt x="5629" y="14704"/>
                    <a:pt x="5607" y="14771"/>
                    <a:pt x="5641" y="14838"/>
                  </a:cubicBezTo>
                  <a:cubicBezTo>
                    <a:pt x="5674" y="14871"/>
                    <a:pt x="5707" y="14931"/>
                    <a:pt x="5762" y="14931"/>
                  </a:cubicBezTo>
                  <a:cubicBezTo>
                    <a:pt x="5775" y="14931"/>
                    <a:pt x="5789" y="14927"/>
                    <a:pt x="5804" y="14920"/>
                  </a:cubicBezTo>
                  <a:lnTo>
                    <a:pt x="5723" y="14715"/>
                  </a:lnTo>
                  <a:cubicBezTo>
                    <a:pt x="5708" y="14708"/>
                    <a:pt x="5694" y="14704"/>
                    <a:pt x="5682" y="14704"/>
                  </a:cubicBezTo>
                  <a:close/>
                  <a:moveTo>
                    <a:pt x="4767" y="14835"/>
                  </a:moveTo>
                  <a:cubicBezTo>
                    <a:pt x="4741" y="14835"/>
                    <a:pt x="4728" y="14867"/>
                    <a:pt x="4742" y="14960"/>
                  </a:cubicBezTo>
                  <a:cubicBezTo>
                    <a:pt x="4800" y="14960"/>
                    <a:pt x="4879" y="15065"/>
                    <a:pt x="4935" y="15065"/>
                  </a:cubicBezTo>
                  <a:cubicBezTo>
                    <a:pt x="4957" y="15065"/>
                    <a:pt x="4975" y="15048"/>
                    <a:pt x="4987" y="15001"/>
                  </a:cubicBezTo>
                  <a:cubicBezTo>
                    <a:pt x="4932" y="14974"/>
                    <a:pt x="4821" y="14835"/>
                    <a:pt x="4767" y="14835"/>
                  </a:cubicBezTo>
                  <a:close/>
                  <a:moveTo>
                    <a:pt x="4946" y="15492"/>
                  </a:moveTo>
                  <a:lnTo>
                    <a:pt x="5109" y="15614"/>
                  </a:lnTo>
                  <a:cubicBezTo>
                    <a:pt x="5150" y="15533"/>
                    <a:pt x="5232" y="15533"/>
                    <a:pt x="5314" y="15492"/>
                  </a:cubicBezTo>
                  <a:close/>
                  <a:moveTo>
                    <a:pt x="6961" y="16475"/>
                  </a:moveTo>
                  <a:cubicBezTo>
                    <a:pt x="6920" y="16475"/>
                    <a:pt x="6905" y="16507"/>
                    <a:pt x="6949" y="16595"/>
                  </a:cubicBezTo>
                  <a:cubicBezTo>
                    <a:pt x="6908" y="16677"/>
                    <a:pt x="7235" y="16636"/>
                    <a:pt x="7153" y="16677"/>
                  </a:cubicBezTo>
                  <a:cubicBezTo>
                    <a:pt x="7166" y="16679"/>
                    <a:pt x="7177" y="16680"/>
                    <a:pt x="7186" y="16680"/>
                  </a:cubicBezTo>
                  <a:cubicBezTo>
                    <a:pt x="7327" y="16680"/>
                    <a:pt x="7063" y="16475"/>
                    <a:pt x="6961" y="16475"/>
                  </a:cubicBezTo>
                  <a:close/>
                  <a:moveTo>
                    <a:pt x="5845" y="17045"/>
                  </a:moveTo>
                  <a:lnTo>
                    <a:pt x="5804" y="17249"/>
                  </a:lnTo>
                  <a:cubicBezTo>
                    <a:pt x="5845" y="17249"/>
                    <a:pt x="5886" y="17249"/>
                    <a:pt x="5886" y="17290"/>
                  </a:cubicBezTo>
                  <a:cubicBezTo>
                    <a:pt x="5886" y="17168"/>
                    <a:pt x="5927" y="17045"/>
                    <a:pt x="5845" y="17045"/>
                  </a:cubicBezTo>
                  <a:close/>
                  <a:moveTo>
                    <a:pt x="6091" y="17249"/>
                  </a:moveTo>
                  <a:cubicBezTo>
                    <a:pt x="6172" y="17249"/>
                    <a:pt x="6172" y="17290"/>
                    <a:pt x="6213" y="17290"/>
                  </a:cubicBezTo>
                  <a:cubicBezTo>
                    <a:pt x="6213" y="17290"/>
                    <a:pt x="6172" y="17249"/>
                    <a:pt x="6091" y="17249"/>
                  </a:cubicBezTo>
                  <a:close/>
                  <a:moveTo>
                    <a:pt x="5886" y="17290"/>
                  </a:moveTo>
                  <a:cubicBezTo>
                    <a:pt x="5886" y="17372"/>
                    <a:pt x="5886" y="17413"/>
                    <a:pt x="5927" y="17454"/>
                  </a:cubicBezTo>
                  <a:cubicBezTo>
                    <a:pt x="5927" y="17413"/>
                    <a:pt x="5927" y="17331"/>
                    <a:pt x="5886" y="17290"/>
                  </a:cubicBezTo>
                  <a:close/>
                  <a:moveTo>
                    <a:pt x="7235" y="17536"/>
                  </a:moveTo>
                  <a:cubicBezTo>
                    <a:pt x="7235" y="17617"/>
                    <a:pt x="7194" y="17658"/>
                    <a:pt x="7153" y="17699"/>
                  </a:cubicBezTo>
                  <a:cubicBezTo>
                    <a:pt x="7174" y="17679"/>
                    <a:pt x="7204" y="17668"/>
                    <a:pt x="7235" y="17668"/>
                  </a:cubicBezTo>
                  <a:cubicBezTo>
                    <a:pt x="7266" y="17668"/>
                    <a:pt x="7296" y="17679"/>
                    <a:pt x="7317" y="17699"/>
                  </a:cubicBezTo>
                  <a:lnTo>
                    <a:pt x="7235" y="17536"/>
                  </a:lnTo>
                  <a:close/>
                  <a:moveTo>
                    <a:pt x="5682" y="17576"/>
                  </a:moveTo>
                  <a:lnTo>
                    <a:pt x="5600" y="17740"/>
                  </a:lnTo>
                  <a:lnTo>
                    <a:pt x="5600" y="17740"/>
                  </a:lnTo>
                  <a:lnTo>
                    <a:pt x="5682" y="17699"/>
                  </a:lnTo>
                  <a:lnTo>
                    <a:pt x="5682" y="17576"/>
                  </a:lnTo>
                  <a:close/>
                  <a:moveTo>
                    <a:pt x="5763" y="17903"/>
                  </a:moveTo>
                  <a:lnTo>
                    <a:pt x="5723" y="18026"/>
                  </a:lnTo>
                  <a:lnTo>
                    <a:pt x="5968" y="17985"/>
                  </a:lnTo>
                  <a:lnTo>
                    <a:pt x="5763" y="17903"/>
                  </a:lnTo>
                  <a:close/>
                  <a:moveTo>
                    <a:pt x="6417" y="17903"/>
                  </a:moveTo>
                  <a:cubicBezTo>
                    <a:pt x="6213" y="17903"/>
                    <a:pt x="6295" y="18026"/>
                    <a:pt x="6336" y="18149"/>
                  </a:cubicBezTo>
                  <a:lnTo>
                    <a:pt x="6336" y="18108"/>
                  </a:lnTo>
                  <a:cubicBezTo>
                    <a:pt x="6380" y="18113"/>
                    <a:pt x="6415" y="18116"/>
                    <a:pt x="6444" y="18116"/>
                  </a:cubicBezTo>
                  <a:cubicBezTo>
                    <a:pt x="6630" y="18116"/>
                    <a:pt x="6524" y="18010"/>
                    <a:pt x="6417" y="17903"/>
                  </a:cubicBezTo>
                  <a:close/>
                  <a:moveTo>
                    <a:pt x="6336" y="18190"/>
                  </a:moveTo>
                  <a:cubicBezTo>
                    <a:pt x="6336" y="18190"/>
                    <a:pt x="6377" y="18271"/>
                    <a:pt x="6336" y="18271"/>
                  </a:cubicBezTo>
                  <a:cubicBezTo>
                    <a:pt x="6367" y="18279"/>
                    <a:pt x="6388" y="18282"/>
                    <a:pt x="6401" y="18282"/>
                  </a:cubicBezTo>
                  <a:cubicBezTo>
                    <a:pt x="6455" y="18282"/>
                    <a:pt x="6369" y="18223"/>
                    <a:pt x="6336" y="18190"/>
                  </a:cubicBezTo>
                  <a:close/>
                  <a:moveTo>
                    <a:pt x="7194" y="18312"/>
                  </a:moveTo>
                  <a:lnTo>
                    <a:pt x="7112" y="18394"/>
                  </a:lnTo>
                  <a:lnTo>
                    <a:pt x="7317" y="18394"/>
                  </a:lnTo>
                  <a:lnTo>
                    <a:pt x="7194" y="18312"/>
                  </a:lnTo>
                  <a:close/>
                  <a:moveTo>
                    <a:pt x="6663" y="18680"/>
                  </a:moveTo>
                  <a:cubicBezTo>
                    <a:pt x="6663" y="18680"/>
                    <a:pt x="6663" y="18680"/>
                    <a:pt x="6663" y="18680"/>
                  </a:cubicBezTo>
                  <a:cubicBezTo>
                    <a:pt x="6663" y="18680"/>
                    <a:pt x="6663" y="18680"/>
                    <a:pt x="6663" y="18680"/>
                  </a:cubicBezTo>
                  <a:close/>
                  <a:moveTo>
                    <a:pt x="7031" y="18680"/>
                  </a:moveTo>
                  <a:lnTo>
                    <a:pt x="7153" y="18803"/>
                  </a:lnTo>
                  <a:lnTo>
                    <a:pt x="7398" y="18803"/>
                  </a:lnTo>
                  <a:lnTo>
                    <a:pt x="7031" y="18680"/>
                  </a:lnTo>
                  <a:close/>
                  <a:moveTo>
                    <a:pt x="5706" y="18383"/>
                  </a:moveTo>
                  <a:cubicBezTo>
                    <a:pt x="5673" y="18383"/>
                    <a:pt x="5637" y="18386"/>
                    <a:pt x="5600" y="18394"/>
                  </a:cubicBezTo>
                  <a:lnTo>
                    <a:pt x="5763" y="18598"/>
                  </a:lnTo>
                  <a:cubicBezTo>
                    <a:pt x="5709" y="18598"/>
                    <a:pt x="5654" y="18580"/>
                    <a:pt x="5612" y="18580"/>
                  </a:cubicBezTo>
                  <a:cubicBezTo>
                    <a:pt x="5591" y="18580"/>
                    <a:pt x="5573" y="18585"/>
                    <a:pt x="5559" y="18598"/>
                  </a:cubicBezTo>
                  <a:cubicBezTo>
                    <a:pt x="5763" y="18598"/>
                    <a:pt x="5968" y="18803"/>
                    <a:pt x="5723" y="19007"/>
                  </a:cubicBezTo>
                  <a:cubicBezTo>
                    <a:pt x="5782" y="19055"/>
                    <a:pt x="5884" y="19075"/>
                    <a:pt x="6008" y="19075"/>
                  </a:cubicBezTo>
                  <a:cubicBezTo>
                    <a:pt x="6306" y="19075"/>
                    <a:pt x="6730" y="18959"/>
                    <a:pt x="6990" y="18844"/>
                  </a:cubicBezTo>
                  <a:cubicBezTo>
                    <a:pt x="6908" y="18844"/>
                    <a:pt x="6826" y="18844"/>
                    <a:pt x="6663" y="18680"/>
                  </a:cubicBezTo>
                  <a:cubicBezTo>
                    <a:pt x="6597" y="18746"/>
                    <a:pt x="6478" y="18970"/>
                    <a:pt x="6328" y="18970"/>
                  </a:cubicBezTo>
                  <a:cubicBezTo>
                    <a:pt x="6291" y="18970"/>
                    <a:pt x="6253" y="18957"/>
                    <a:pt x="6213" y="18925"/>
                  </a:cubicBezTo>
                  <a:cubicBezTo>
                    <a:pt x="6090" y="18721"/>
                    <a:pt x="6295" y="18762"/>
                    <a:pt x="6417" y="18639"/>
                  </a:cubicBezTo>
                  <a:lnTo>
                    <a:pt x="6417" y="18639"/>
                  </a:lnTo>
                  <a:cubicBezTo>
                    <a:pt x="6391" y="18647"/>
                    <a:pt x="6366" y="18650"/>
                    <a:pt x="6342" y="18650"/>
                  </a:cubicBezTo>
                  <a:cubicBezTo>
                    <a:pt x="6130" y="18650"/>
                    <a:pt x="6000" y="18383"/>
                    <a:pt x="5706" y="18383"/>
                  </a:cubicBezTo>
                  <a:close/>
                  <a:moveTo>
                    <a:pt x="7031" y="18844"/>
                  </a:moveTo>
                  <a:lnTo>
                    <a:pt x="7031" y="19211"/>
                  </a:lnTo>
                  <a:lnTo>
                    <a:pt x="6990" y="19171"/>
                  </a:lnTo>
                  <a:lnTo>
                    <a:pt x="7031" y="19252"/>
                  </a:lnTo>
                  <a:cubicBezTo>
                    <a:pt x="7071" y="19171"/>
                    <a:pt x="7153" y="19130"/>
                    <a:pt x="7317" y="19007"/>
                  </a:cubicBezTo>
                  <a:cubicBezTo>
                    <a:pt x="7194" y="18884"/>
                    <a:pt x="7112" y="18844"/>
                    <a:pt x="7031" y="18844"/>
                  </a:cubicBezTo>
                  <a:close/>
                  <a:moveTo>
                    <a:pt x="5786" y="19232"/>
                  </a:moveTo>
                  <a:cubicBezTo>
                    <a:pt x="5761" y="19232"/>
                    <a:pt x="5737" y="19250"/>
                    <a:pt x="5723" y="19293"/>
                  </a:cubicBezTo>
                  <a:cubicBezTo>
                    <a:pt x="5763" y="19334"/>
                    <a:pt x="5723" y="19334"/>
                    <a:pt x="5763" y="19375"/>
                  </a:cubicBezTo>
                  <a:lnTo>
                    <a:pt x="5886" y="19375"/>
                  </a:lnTo>
                  <a:cubicBezTo>
                    <a:pt x="5886" y="19295"/>
                    <a:pt x="5834" y="19232"/>
                    <a:pt x="5786" y="19232"/>
                  </a:cubicBezTo>
                  <a:close/>
                  <a:moveTo>
                    <a:pt x="7317" y="19457"/>
                  </a:moveTo>
                  <a:cubicBezTo>
                    <a:pt x="7235" y="19498"/>
                    <a:pt x="7194" y="19538"/>
                    <a:pt x="7194" y="19620"/>
                  </a:cubicBezTo>
                  <a:cubicBezTo>
                    <a:pt x="7235" y="19579"/>
                    <a:pt x="7358" y="19457"/>
                    <a:pt x="7317" y="19457"/>
                  </a:cubicBezTo>
                  <a:close/>
                  <a:moveTo>
                    <a:pt x="7031" y="19252"/>
                  </a:moveTo>
                  <a:cubicBezTo>
                    <a:pt x="6990" y="19334"/>
                    <a:pt x="6990" y="19416"/>
                    <a:pt x="7031" y="19579"/>
                  </a:cubicBezTo>
                  <a:cubicBezTo>
                    <a:pt x="6850" y="19549"/>
                    <a:pt x="6758" y="19453"/>
                    <a:pt x="6624" y="19453"/>
                  </a:cubicBezTo>
                  <a:cubicBezTo>
                    <a:pt x="6576" y="19453"/>
                    <a:pt x="6523" y="19465"/>
                    <a:pt x="6458" y="19498"/>
                  </a:cubicBezTo>
                  <a:cubicBezTo>
                    <a:pt x="6458" y="19702"/>
                    <a:pt x="6663" y="19620"/>
                    <a:pt x="6744" y="19784"/>
                  </a:cubicBezTo>
                  <a:cubicBezTo>
                    <a:pt x="6718" y="19666"/>
                    <a:pt x="6726" y="19632"/>
                    <a:pt x="6752" y="19632"/>
                  </a:cubicBezTo>
                  <a:cubicBezTo>
                    <a:pt x="6787" y="19632"/>
                    <a:pt x="6859" y="19698"/>
                    <a:pt x="6928" y="19698"/>
                  </a:cubicBezTo>
                  <a:cubicBezTo>
                    <a:pt x="6965" y="19698"/>
                    <a:pt x="7001" y="19679"/>
                    <a:pt x="7031" y="19620"/>
                  </a:cubicBezTo>
                  <a:cubicBezTo>
                    <a:pt x="7071" y="19661"/>
                    <a:pt x="7071" y="19743"/>
                    <a:pt x="7071" y="19784"/>
                  </a:cubicBezTo>
                  <a:cubicBezTo>
                    <a:pt x="7112" y="19743"/>
                    <a:pt x="7153" y="19661"/>
                    <a:pt x="7194" y="19620"/>
                  </a:cubicBezTo>
                  <a:lnTo>
                    <a:pt x="7153" y="19620"/>
                  </a:lnTo>
                  <a:lnTo>
                    <a:pt x="7031" y="19252"/>
                  </a:lnTo>
                  <a:close/>
                  <a:moveTo>
                    <a:pt x="7398" y="19743"/>
                  </a:moveTo>
                  <a:cubicBezTo>
                    <a:pt x="7480" y="19784"/>
                    <a:pt x="7521" y="19824"/>
                    <a:pt x="7603" y="19865"/>
                  </a:cubicBezTo>
                  <a:cubicBezTo>
                    <a:pt x="7562" y="19824"/>
                    <a:pt x="7521" y="19784"/>
                    <a:pt x="7398" y="19743"/>
                  </a:cubicBezTo>
                  <a:close/>
                  <a:moveTo>
                    <a:pt x="7071" y="19784"/>
                  </a:moveTo>
                  <a:cubicBezTo>
                    <a:pt x="7031" y="19906"/>
                    <a:pt x="7031" y="20029"/>
                    <a:pt x="7031" y="20111"/>
                  </a:cubicBezTo>
                  <a:cubicBezTo>
                    <a:pt x="7051" y="20111"/>
                    <a:pt x="7102" y="20121"/>
                    <a:pt x="7143" y="20121"/>
                  </a:cubicBezTo>
                  <a:cubicBezTo>
                    <a:pt x="7184" y="20121"/>
                    <a:pt x="7214" y="20111"/>
                    <a:pt x="7194" y="20070"/>
                  </a:cubicBezTo>
                  <a:cubicBezTo>
                    <a:pt x="7112" y="19988"/>
                    <a:pt x="7112" y="19906"/>
                    <a:pt x="7071" y="19784"/>
                  </a:cubicBezTo>
                  <a:close/>
                  <a:moveTo>
                    <a:pt x="7603" y="19865"/>
                  </a:moveTo>
                  <a:cubicBezTo>
                    <a:pt x="7685" y="19947"/>
                    <a:pt x="7644" y="20070"/>
                    <a:pt x="7521" y="20192"/>
                  </a:cubicBezTo>
                  <a:cubicBezTo>
                    <a:pt x="7556" y="20210"/>
                    <a:pt x="7588" y="20216"/>
                    <a:pt x="7619" y="20216"/>
                  </a:cubicBezTo>
                  <a:cubicBezTo>
                    <a:pt x="7704" y="20216"/>
                    <a:pt x="7774" y="20169"/>
                    <a:pt x="7832" y="20169"/>
                  </a:cubicBezTo>
                  <a:cubicBezTo>
                    <a:pt x="7853" y="20169"/>
                    <a:pt x="7872" y="20175"/>
                    <a:pt x="7889" y="20192"/>
                  </a:cubicBezTo>
                  <a:cubicBezTo>
                    <a:pt x="7848" y="20070"/>
                    <a:pt x="7725" y="19947"/>
                    <a:pt x="7603" y="19865"/>
                  </a:cubicBezTo>
                  <a:close/>
                  <a:moveTo>
                    <a:pt x="7031" y="20111"/>
                  </a:moveTo>
                  <a:cubicBezTo>
                    <a:pt x="6990" y="20111"/>
                    <a:pt x="6990" y="20111"/>
                    <a:pt x="6990" y="20151"/>
                  </a:cubicBezTo>
                  <a:cubicBezTo>
                    <a:pt x="6949" y="20233"/>
                    <a:pt x="6990" y="20274"/>
                    <a:pt x="7071" y="20315"/>
                  </a:cubicBezTo>
                  <a:cubicBezTo>
                    <a:pt x="7031" y="20233"/>
                    <a:pt x="7031" y="20192"/>
                    <a:pt x="7031" y="20111"/>
                  </a:cubicBezTo>
                  <a:close/>
                  <a:moveTo>
                    <a:pt x="6377" y="20151"/>
                  </a:moveTo>
                  <a:lnTo>
                    <a:pt x="6172" y="20315"/>
                  </a:lnTo>
                  <a:lnTo>
                    <a:pt x="6295" y="20274"/>
                  </a:lnTo>
                  <a:lnTo>
                    <a:pt x="6295" y="20274"/>
                  </a:lnTo>
                  <a:cubicBezTo>
                    <a:pt x="6254" y="20438"/>
                    <a:pt x="6377" y="20397"/>
                    <a:pt x="6499" y="20438"/>
                  </a:cubicBezTo>
                  <a:lnTo>
                    <a:pt x="6377" y="20151"/>
                  </a:lnTo>
                  <a:close/>
                  <a:moveTo>
                    <a:pt x="7071" y="20315"/>
                  </a:moveTo>
                  <a:cubicBezTo>
                    <a:pt x="7112" y="20356"/>
                    <a:pt x="7112" y="20397"/>
                    <a:pt x="7153" y="20438"/>
                  </a:cubicBezTo>
                  <a:cubicBezTo>
                    <a:pt x="7194" y="20438"/>
                    <a:pt x="7194" y="20397"/>
                    <a:pt x="7235" y="20397"/>
                  </a:cubicBezTo>
                  <a:cubicBezTo>
                    <a:pt x="7194" y="20356"/>
                    <a:pt x="7112" y="20315"/>
                    <a:pt x="7071" y="20315"/>
                  </a:cubicBezTo>
                  <a:close/>
                  <a:moveTo>
                    <a:pt x="7480" y="20560"/>
                  </a:moveTo>
                  <a:lnTo>
                    <a:pt x="7603" y="20642"/>
                  </a:lnTo>
                  <a:lnTo>
                    <a:pt x="7807" y="20724"/>
                  </a:lnTo>
                  <a:lnTo>
                    <a:pt x="7807" y="20724"/>
                  </a:lnTo>
                  <a:lnTo>
                    <a:pt x="7480" y="2056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1"/>
            <p:cNvSpPr/>
            <p:nvPr/>
          </p:nvSpPr>
          <p:spPr>
            <a:xfrm>
              <a:off x="4548488" y="3989888"/>
              <a:ext cx="12300" cy="8950"/>
            </a:xfrm>
            <a:custGeom>
              <a:rect b="b" l="l" r="r" t="t"/>
              <a:pathLst>
                <a:path extrusionOk="0" h="358" w="492">
                  <a:moveTo>
                    <a:pt x="287" y="0"/>
                  </a:moveTo>
                  <a:cubicBezTo>
                    <a:pt x="246" y="41"/>
                    <a:pt x="123" y="123"/>
                    <a:pt x="1" y="205"/>
                  </a:cubicBezTo>
                  <a:cubicBezTo>
                    <a:pt x="42" y="245"/>
                    <a:pt x="123" y="286"/>
                    <a:pt x="164" y="327"/>
                  </a:cubicBezTo>
                  <a:cubicBezTo>
                    <a:pt x="246" y="348"/>
                    <a:pt x="307" y="358"/>
                    <a:pt x="359" y="358"/>
                  </a:cubicBezTo>
                  <a:cubicBezTo>
                    <a:pt x="410" y="358"/>
                    <a:pt x="450" y="348"/>
                    <a:pt x="491" y="327"/>
                  </a:cubicBezTo>
                  <a:lnTo>
                    <a:pt x="28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1"/>
            <p:cNvSpPr/>
            <p:nvPr/>
          </p:nvSpPr>
          <p:spPr>
            <a:xfrm>
              <a:off x="4362513" y="3829463"/>
              <a:ext cx="5150" cy="3075"/>
            </a:xfrm>
            <a:custGeom>
              <a:rect b="b" l="l" r="r" t="t"/>
              <a:pathLst>
                <a:path extrusionOk="0" h="123" w="206">
                  <a:moveTo>
                    <a:pt x="1" y="0"/>
                  </a:moveTo>
                  <a:lnTo>
                    <a:pt x="123" y="123"/>
                  </a:lnTo>
                  <a:cubicBezTo>
                    <a:pt x="164" y="123"/>
                    <a:pt x="164" y="123"/>
                    <a:pt x="205" y="82"/>
                  </a:cubicBezTo>
                  <a:cubicBezTo>
                    <a:pt x="164" y="82"/>
                    <a:pt x="83"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1"/>
            <p:cNvSpPr/>
            <p:nvPr/>
          </p:nvSpPr>
          <p:spPr>
            <a:xfrm>
              <a:off x="4773313" y="4259638"/>
              <a:ext cx="23525" cy="20475"/>
            </a:xfrm>
            <a:custGeom>
              <a:rect b="b" l="l" r="r" t="t"/>
              <a:pathLst>
                <a:path extrusionOk="0" h="819" w="941">
                  <a:moveTo>
                    <a:pt x="245" y="1"/>
                  </a:moveTo>
                  <a:lnTo>
                    <a:pt x="245" y="1"/>
                  </a:lnTo>
                  <a:cubicBezTo>
                    <a:pt x="0" y="410"/>
                    <a:pt x="531" y="614"/>
                    <a:pt x="654" y="818"/>
                  </a:cubicBezTo>
                  <a:lnTo>
                    <a:pt x="531" y="410"/>
                  </a:lnTo>
                  <a:lnTo>
                    <a:pt x="531" y="410"/>
                  </a:lnTo>
                  <a:cubicBezTo>
                    <a:pt x="940" y="451"/>
                    <a:pt x="654" y="573"/>
                    <a:pt x="899" y="696"/>
                  </a:cubicBezTo>
                  <a:lnTo>
                    <a:pt x="531" y="42"/>
                  </a:lnTo>
                  <a:lnTo>
                    <a:pt x="531" y="42"/>
                  </a:lnTo>
                  <a:cubicBezTo>
                    <a:pt x="531" y="83"/>
                    <a:pt x="572" y="164"/>
                    <a:pt x="531" y="205"/>
                  </a:cubicBezTo>
                  <a:cubicBezTo>
                    <a:pt x="557" y="256"/>
                    <a:pt x="566" y="291"/>
                    <a:pt x="551" y="291"/>
                  </a:cubicBezTo>
                  <a:cubicBezTo>
                    <a:pt x="541" y="291"/>
                    <a:pt x="522" y="277"/>
                    <a:pt x="491" y="246"/>
                  </a:cubicBezTo>
                  <a:cubicBezTo>
                    <a:pt x="491" y="246"/>
                    <a:pt x="491" y="205"/>
                    <a:pt x="531" y="205"/>
                  </a:cubicBezTo>
                  <a:cubicBezTo>
                    <a:pt x="450" y="124"/>
                    <a:pt x="327" y="42"/>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1"/>
            <p:cNvSpPr/>
            <p:nvPr/>
          </p:nvSpPr>
          <p:spPr>
            <a:xfrm>
              <a:off x="4541338" y="3996013"/>
              <a:ext cx="13325" cy="5025"/>
            </a:xfrm>
            <a:custGeom>
              <a:rect b="b" l="l" r="r" t="t"/>
              <a:pathLst>
                <a:path extrusionOk="0" h="201" w="533">
                  <a:moveTo>
                    <a:pt x="205" y="0"/>
                  </a:moveTo>
                  <a:cubicBezTo>
                    <a:pt x="123" y="41"/>
                    <a:pt x="82" y="82"/>
                    <a:pt x="1" y="123"/>
                  </a:cubicBezTo>
                  <a:cubicBezTo>
                    <a:pt x="113" y="168"/>
                    <a:pt x="225" y="200"/>
                    <a:pt x="324" y="200"/>
                  </a:cubicBezTo>
                  <a:cubicBezTo>
                    <a:pt x="405" y="200"/>
                    <a:pt x="477" y="178"/>
                    <a:pt x="532" y="123"/>
                  </a:cubicBezTo>
                  <a:cubicBezTo>
                    <a:pt x="491" y="123"/>
                    <a:pt x="450" y="82"/>
                    <a:pt x="450" y="82"/>
                  </a:cubicBezTo>
                  <a:cubicBezTo>
                    <a:pt x="369" y="41"/>
                    <a:pt x="287" y="0"/>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1"/>
            <p:cNvSpPr/>
            <p:nvPr/>
          </p:nvSpPr>
          <p:spPr>
            <a:xfrm>
              <a:off x="4534188" y="4002138"/>
              <a:ext cx="4125" cy="4125"/>
            </a:xfrm>
            <a:custGeom>
              <a:rect b="b" l="l" r="r" t="t"/>
              <a:pathLst>
                <a:path extrusionOk="0" h="165" w="165">
                  <a:moveTo>
                    <a:pt x="123" y="1"/>
                  </a:moveTo>
                  <a:lnTo>
                    <a:pt x="123" y="1"/>
                  </a:lnTo>
                  <a:cubicBezTo>
                    <a:pt x="42" y="82"/>
                    <a:pt x="1" y="123"/>
                    <a:pt x="82" y="164"/>
                  </a:cubicBezTo>
                  <a:cubicBezTo>
                    <a:pt x="164" y="123"/>
                    <a:pt x="164" y="42"/>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1"/>
            <p:cNvSpPr/>
            <p:nvPr/>
          </p:nvSpPr>
          <p:spPr>
            <a:xfrm>
              <a:off x="4585288" y="4149288"/>
              <a:ext cx="7175" cy="8200"/>
            </a:xfrm>
            <a:custGeom>
              <a:rect b="b" l="l" r="r" t="t"/>
              <a:pathLst>
                <a:path extrusionOk="0" h="328" w="287">
                  <a:moveTo>
                    <a:pt x="246" y="1"/>
                  </a:moveTo>
                  <a:lnTo>
                    <a:pt x="0" y="41"/>
                  </a:lnTo>
                  <a:cubicBezTo>
                    <a:pt x="41" y="123"/>
                    <a:pt x="82" y="246"/>
                    <a:pt x="82" y="328"/>
                  </a:cubicBezTo>
                  <a:cubicBezTo>
                    <a:pt x="123" y="287"/>
                    <a:pt x="164" y="246"/>
                    <a:pt x="205" y="205"/>
                  </a:cubicBezTo>
                  <a:cubicBezTo>
                    <a:pt x="286" y="164"/>
                    <a:pt x="286" y="82"/>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1"/>
            <p:cNvSpPr/>
            <p:nvPr/>
          </p:nvSpPr>
          <p:spPr>
            <a:xfrm>
              <a:off x="4785563" y="4264763"/>
              <a:ext cx="1925" cy="2150"/>
            </a:xfrm>
            <a:custGeom>
              <a:rect b="b" l="l" r="r" t="t"/>
              <a:pathLst>
                <a:path extrusionOk="0" h="86" w="77">
                  <a:moveTo>
                    <a:pt x="41" y="0"/>
                  </a:moveTo>
                  <a:cubicBezTo>
                    <a:pt x="1" y="0"/>
                    <a:pt x="1" y="41"/>
                    <a:pt x="1" y="41"/>
                  </a:cubicBezTo>
                  <a:cubicBezTo>
                    <a:pt x="32" y="72"/>
                    <a:pt x="51" y="86"/>
                    <a:pt x="61" y="86"/>
                  </a:cubicBezTo>
                  <a:cubicBezTo>
                    <a:pt x="76" y="86"/>
                    <a:pt x="67" y="5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61"/>
            <p:cNvSpPr/>
            <p:nvPr/>
          </p:nvSpPr>
          <p:spPr>
            <a:xfrm>
              <a:off x="4735488" y="4191188"/>
              <a:ext cx="72575" cy="260600"/>
            </a:xfrm>
            <a:custGeom>
              <a:rect b="b" l="l" r="r" t="t"/>
              <a:pathLst>
                <a:path extrusionOk="0" h="10424" w="2903">
                  <a:moveTo>
                    <a:pt x="328" y="3924"/>
                  </a:moveTo>
                  <a:cubicBezTo>
                    <a:pt x="380" y="4002"/>
                    <a:pt x="382" y="4030"/>
                    <a:pt x="356" y="4030"/>
                  </a:cubicBezTo>
                  <a:cubicBezTo>
                    <a:pt x="341" y="4030"/>
                    <a:pt x="317" y="4021"/>
                    <a:pt x="287" y="4006"/>
                  </a:cubicBezTo>
                  <a:lnTo>
                    <a:pt x="328" y="3924"/>
                  </a:lnTo>
                  <a:close/>
                  <a:moveTo>
                    <a:pt x="269" y="7675"/>
                  </a:moveTo>
                  <a:cubicBezTo>
                    <a:pt x="262" y="7677"/>
                    <a:pt x="254" y="7681"/>
                    <a:pt x="246" y="7685"/>
                  </a:cubicBezTo>
                  <a:cubicBezTo>
                    <a:pt x="254" y="7681"/>
                    <a:pt x="262" y="7678"/>
                    <a:pt x="269" y="7675"/>
                  </a:cubicBezTo>
                  <a:close/>
                  <a:moveTo>
                    <a:pt x="2821" y="9974"/>
                  </a:moveTo>
                  <a:cubicBezTo>
                    <a:pt x="2819" y="9976"/>
                    <a:pt x="2817" y="9979"/>
                    <a:pt x="2816" y="9983"/>
                  </a:cubicBezTo>
                  <a:lnTo>
                    <a:pt x="2816" y="9983"/>
                  </a:lnTo>
                  <a:lnTo>
                    <a:pt x="2821" y="9974"/>
                  </a:lnTo>
                  <a:close/>
                  <a:moveTo>
                    <a:pt x="328" y="0"/>
                  </a:moveTo>
                  <a:cubicBezTo>
                    <a:pt x="410" y="981"/>
                    <a:pt x="123" y="1921"/>
                    <a:pt x="123" y="2780"/>
                  </a:cubicBezTo>
                  <a:lnTo>
                    <a:pt x="532" y="2698"/>
                  </a:lnTo>
                  <a:lnTo>
                    <a:pt x="491" y="2984"/>
                  </a:lnTo>
                  <a:cubicBezTo>
                    <a:pt x="453" y="3022"/>
                    <a:pt x="389" y="3051"/>
                    <a:pt x="331" y="3051"/>
                  </a:cubicBezTo>
                  <a:cubicBezTo>
                    <a:pt x="264" y="3051"/>
                    <a:pt x="205" y="3012"/>
                    <a:pt x="205" y="2902"/>
                  </a:cubicBezTo>
                  <a:lnTo>
                    <a:pt x="205" y="2902"/>
                  </a:lnTo>
                  <a:cubicBezTo>
                    <a:pt x="1" y="3025"/>
                    <a:pt x="410" y="3270"/>
                    <a:pt x="491" y="3270"/>
                  </a:cubicBezTo>
                  <a:cubicBezTo>
                    <a:pt x="446" y="3394"/>
                    <a:pt x="392" y="3438"/>
                    <a:pt x="336" y="3438"/>
                  </a:cubicBezTo>
                  <a:cubicBezTo>
                    <a:pt x="210" y="3438"/>
                    <a:pt x="81" y="3213"/>
                    <a:pt x="49" y="3213"/>
                  </a:cubicBezTo>
                  <a:cubicBezTo>
                    <a:pt x="44" y="3213"/>
                    <a:pt x="42" y="3218"/>
                    <a:pt x="42" y="3229"/>
                  </a:cubicBezTo>
                  <a:lnTo>
                    <a:pt x="42" y="3434"/>
                  </a:lnTo>
                  <a:lnTo>
                    <a:pt x="123" y="3393"/>
                  </a:lnTo>
                  <a:cubicBezTo>
                    <a:pt x="287" y="3516"/>
                    <a:pt x="450" y="3516"/>
                    <a:pt x="450" y="3802"/>
                  </a:cubicBezTo>
                  <a:cubicBezTo>
                    <a:pt x="369" y="3965"/>
                    <a:pt x="205" y="3883"/>
                    <a:pt x="164" y="3965"/>
                  </a:cubicBezTo>
                  <a:cubicBezTo>
                    <a:pt x="123" y="3965"/>
                    <a:pt x="123" y="3965"/>
                    <a:pt x="164" y="4047"/>
                  </a:cubicBezTo>
                  <a:lnTo>
                    <a:pt x="123" y="4456"/>
                  </a:lnTo>
                  <a:lnTo>
                    <a:pt x="450" y="4292"/>
                  </a:lnTo>
                  <a:cubicBezTo>
                    <a:pt x="565" y="4407"/>
                    <a:pt x="519" y="4541"/>
                    <a:pt x="594" y="4541"/>
                  </a:cubicBezTo>
                  <a:cubicBezTo>
                    <a:pt x="621" y="4541"/>
                    <a:pt x="664" y="4524"/>
                    <a:pt x="737" y="4480"/>
                  </a:cubicBezTo>
                  <a:lnTo>
                    <a:pt x="737" y="4480"/>
                  </a:lnTo>
                  <a:cubicBezTo>
                    <a:pt x="265" y="4804"/>
                    <a:pt x="610" y="5931"/>
                    <a:pt x="450" y="6091"/>
                  </a:cubicBezTo>
                  <a:cubicBezTo>
                    <a:pt x="696" y="6336"/>
                    <a:pt x="696" y="6581"/>
                    <a:pt x="696" y="6867"/>
                  </a:cubicBezTo>
                  <a:cubicBezTo>
                    <a:pt x="713" y="6832"/>
                    <a:pt x="793" y="6804"/>
                    <a:pt x="874" y="6804"/>
                  </a:cubicBezTo>
                  <a:cubicBezTo>
                    <a:pt x="979" y="6804"/>
                    <a:pt x="1087" y="6851"/>
                    <a:pt x="1064" y="6990"/>
                  </a:cubicBezTo>
                  <a:cubicBezTo>
                    <a:pt x="1036" y="6988"/>
                    <a:pt x="1011" y="6988"/>
                    <a:pt x="987" y="6988"/>
                  </a:cubicBezTo>
                  <a:cubicBezTo>
                    <a:pt x="367" y="6988"/>
                    <a:pt x="707" y="7471"/>
                    <a:pt x="269" y="7675"/>
                  </a:cubicBezTo>
                  <a:lnTo>
                    <a:pt x="269" y="7675"/>
                  </a:lnTo>
                  <a:cubicBezTo>
                    <a:pt x="287" y="7668"/>
                    <a:pt x="303" y="7665"/>
                    <a:pt x="317" y="7665"/>
                  </a:cubicBezTo>
                  <a:cubicBezTo>
                    <a:pt x="504" y="7665"/>
                    <a:pt x="411" y="8191"/>
                    <a:pt x="653" y="8191"/>
                  </a:cubicBezTo>
                  <a:cubicBezTo>
                    <a:pt x="696" y="8191"/>
                    <a:pt x="750" y="8174"/>
                    <a:pt x="818" y="8134"/>
                  </a:cubicBezTo>
                  <a:lnTo>
                    <a:pt x="818" y="8134"/>
                  </a:lnTo>
                  <a:cubicBezTo>
                    <a:pt x="802" y="8218"/>
                    <a:pt x="751" y="8233"/>
                    <a:pt x="685" y="8233"/>
                  </a:cubicBezTo>
                  <a:cubicBezTo>
                    <a:pt x="648" y="8233"/>
                    <a:pt x="605" y="8228"/>
                    <a:pt x="561" y="8228"/>
                  </a:cubicBezTo>
                  <a:cubicBezTo>
                    <a:pt x="495" y="8228"/>
                    <a:pt x="427" y="8240"/>
                    <a:pt x="369" y="8298"/>
                  </a:cubicBezTo>
                  <a:cubicBezTo>
                    <a:pt x="655" y="8829"/>
                    <a:pt x="205" y="9442"/>
                    <a:pt x="328" y="10055"/>
                  </a:cubicBezTo>
                  <a:cubicBezTo>
                    <a:pt x="340" y="10062"/>
                    <a:pt x="355" y="10064"/>
                    <a:pt x="371" y="10064"/>
                  </a:cubicBezTo>
                  <a:cubicBezTo>
                    <a:pt x="422" y="10064"/>
                    <a:pt x="488" y="10040"/>
                    <a:pt x="555" y="10040"/>
                  </a:cubicBezTo>
                  <a:cubicBezTo>
                    <a:pt x="603" y="10040"/>
                    <a:pt x="652" y="10053"/>
                    <a:pt x="696" y="10096"/>
                  </a:cubicBezTo>
                  <a:lnTo>
                    <a:pt x="246" y="10423"/>
                  </a:lnTo>
                  <a:lnTo>
                    <a:pt x="2903" y="10423"/>
                  </a:lnTo>
                  <a:cubicBezTo>
                    <a:pt x="2903" y="10269"/>
                    <a:pt x="2794" y="10043"/>
                    <a:pt x="2816" y="9983"/>
                  </a:cubicBezTo>
                  <a:lnTo>
                    <a:pt x="2816" y="9983"/>
                  </a:lnTo>
                  <a:lnTo>
                    <a:pt x="2698" y="10178"/>
                  </a:lnTo>
                  <a:cubicBezTo>
                    <a:pt x="2535" y="9524"/>
                    <a:pt x="2739" y="8747"/>
                    <a:pt x="2412" y="8093"/>
                  </a:cubicBezTo>
                  <a:lnTo>
                    <a:pt x="2290" y="8134"/>
                  </a:lnTo>
                  <a:cubicBezTo>
                    <a:pt x="2044" y="7685"/>
                    <a:pt x="2412" y="7766"/>
                    <a:pt x="2290" y="7235"/>
                  </a:cubicBezTo>
                  <a:lnTo>
                    <a:pt x="2290" y="7235"/>
                  </a:lnTo>
                  <a:lnTo>
                    <a:pt x="2331" y="7276"/>
                  </a:lnTo>
                  <a:cubicBezTo>
                    <a:pt x="2208" y="7153"/>
                    <a:pt x="2126" y="7031"/>
                    <a:pt x="2126" y="6867"/>
                  </a:cubicBezTo>
                  <a:lnTo>
                    <a:pt x="2126" y="6867"/>
                  </a:lnTo>
                  <a:cubicBezTo>
                    <a:pt x="2150" y="6885"/>
                    <a:pt x="2174" y="6893"/>
                    <a:pt x="2196" y="6893"/>
                  </a:cubicBezTo>
                  <a:cubicBezTo>
                    <a:pt x="2298" y="6893"/>
                    <a:pt x="2387" y="6743"/>
                    <a:pt x="2488" y="6743"/>
                  </a:cubicBezTo>
                  <a:cubicBezTo>
                    <a:pt x="2516" y="6743"/>
                    <a:pt x="2545" y="6755"/>
                    <a:pt x="2576" y="6785"/>
                  </a:cubicBezTo>
                  <a:cubicBezTo>
                    <a:pt x="2331" y="6254"/>
                    <a:pt x="2371" y="6540"/>
                    <a:pt x="1922" y="6172"/>
                  </a:cubicBezTo>
                  <a:lnTo>
                    <a:pt x="2126" y="6091"/>
                  </a:lnTo>
                  <a:cubicBezTo>
                    <a:pt x="1922" y="6009"/>
                    <a:pt x="1840" y="5968"/>
                    <a:pt x="1758" y="5723"/>
                  </a:cubicBezTo>
                  <a:lnTo>
                    <a:pt x="1758" y="5723"/>
                  </a:lnTo>
                  <a:cubicBezTo>
                    <a:pt x="1802" y="5766"/>
                    <a:pt x="1842" y="5782"/>
                    <a:pt x="1880" y="5782"/>
                  </a:cubicBezTo>
                  <a:cubicBezTo>
                    <a:pt x="1975" y="5782"/>
                    <a:pt x="2057" y="5682"/>
                    <a:pt x="2151" y="5682"/>
                  </a:cubicBezTo>
                  <a:cubicBezTo>
                    <a:pt x="2194" y="5682"/>
                    <a:pt x="2239" y="5703"/>
                    <a:pt x="2290" y="5764"/>
                  </a:cubicBezTo>
                  <a:cubicBezTo>
                    <a:pt x="2739" y="5191"/>
                    <a:pt x="1840" y="4946"/>
                    <a:pt x="2494" y="4701"/>
                  </a:cubicBezTo>
                  <a:cubicBezTo>
                    <a:pt x="2411" y="4665"/>
                    <a:pt x="2346" y="4650"/>
                    <a:pt x="2295" y="4650"/>
                  </a:cubicBezTo>
                  <a:cubicBezTo>
                    <a:pt x="2032" y="4650"/>
                    <a:pt x="2151" y="5052"/>
                    <a:pt x="2111" y="5052"/>
                  </a:cubicBezTo>
                  <a:cubicBezTo>
                    <a:pt x="2106" y="5052"/>
                    <a:pt x="2098" y="5044"/>
                    <a:pt x="2085" y="5028"/>
                  </a:cubicBezTo>
                  <a:cubicBezTo>
                    <a:pt x="2054" y="5047"/>
                    <a:pt x="2022" y="5055"/>
                    <a:pt x="1990" y="5055"/>
                  </a:cubicBezTo>
                  <a:cubicBezTo>
                    <a:pt x="1813" y="5055"/>
                    <a:pt x="1642" y="4799"/>
                    <a:pt x="1677" y="4660"/>
                  </a:cubicBezTo>
                  <a:cubicBezTo>
                    <a:pt x="1717" y="4498"/>
                    <a:pt x="2403" y="4335"/>
                    <a:pt x="2372" y="3892"/>
                  </a:cubicBezTo>
                  <a:lnTo>
                    <a:pt x="2372" y="3892"/>
                  </a:lnTo>
                  <a:cubicBezTo>
                    <a:pt x="2378" y="3925"/>
                    <a:pt x="2412" y="3927"/>
                    <a:pt x="2412" y="3965"/>
                  </a:cubicBezTo>
                  <a:cubicBezTo>
                    <a:pt x="2535" y="3802"/>
                    <a:pt x="2249" y="3679"/>
                    <a:pt x="2412" y="3475"/>
                  </a:cubicBezTo>
                  <a:lnTo>
                    <a:pt x="2412" y="3434"/>
                  </a:lnTo>
                  <a:cubicBezTo>
                    <a:pt x="2167" y="3311"/>
                    <a:pt x="2453" y="3189"/>
                    <a:pt x="2044" y="3148"/>
                  </a:cubicBezTo>
                  <a:lnTo>
                    <a:pt x="2044" y="3148"/>
                  </a:lnTo>
                  <a:lnTo>
                    <a:pt x="2126" y="3556"/>
                  </a:lnTo>
                  <a:cubicBezTo>
                    <a:pt x="2004" y="3352"/>
                    <a:pt x="1513" y="3107"/>
                    <a:pt x="1758" y="2739"/>
                  </a:cubicBezTo>
                  <a:lnTo>
                    <a:pt x="1758" y="2739"/>
                  </a:lnTo>
                  <a:cubicBezTo>
                    <a:pt x="1840" y="2780"/>
                    <a:pt x="1963" y="2862"/>
                    <a:pt x="2004" y="2943"/>
                  </a:cubicBezTo>
                  <a:cubicBezTo>
                    <a:pt x="2085" y="2902"/>
                    <a:pt x="2044" y="2821"/>
                    <a:pt x="2044" y="2780"/>
                  </a:cubicBezTo>
                  <a:lnTo>
                    <a:pt x="614" y="286"/>
                  </a:lnTo>
                  <a:lnTo>
                    <a:pt x="41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61"/>
            <p:cNvSpPr/>
            <p:nvPr/>
          </p:nvSpPr>
          <p:spPr>
            <a:xfrm>
              <a:off x="3996688" y="4044038"/>
              <a:ext cx="3100" cy="800"/>
            </a:xfrm>
            <a:custGeom>
              <a:rect b="b" l="l" r="r" t="t"/>
              <a:pathLst>
                <a:path extrusionOk="0" h="32" w="124">
                  <a:moveTo>
                    <a:pt x="1" y="1"/>
                  </a:moveTo>
                  <a:cubicBezTo>
                    <a:pt x="42" y="21"/>
                    <a:pt x="72" y="31"/>
                    <a:pt x="93" y="31"/>
                  </a:cubicBezTo>
                  <a:cubicBezTo>
                    <a:pt x="113" y="31"/>
                    <a:pt x="124" y="21"/>
                    <a:pt x="1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1"/>
            <p:cNvSpPr/>
            <p:nvPr/>
          </p:nvSpPr>
          <p:spPr>
            <a:xfrm>
              <a:off x="3963988" y="3889738"/>
              <a:ext cx="6175" cy="3100"/>
            </a:xfrm>
            <a:custGeom>
              <a:rect b="b" l="l" r="r" t="t"/>
              <a:pathLst>
                <a:path extrusionOk="0" h="124" w="247">
                  <a:moveTo>
                    <a:pt x="1" y="1"/>
                  </a:moveTo>
                  <a:cubicBezTo>
                    <a:pt x="42" y="41"/>
                    <a:pt x="124" y="82"/>
                    <a:pt x="164" y="123"/>
                  </a:cubicBezTo>
                  <a:cubicBezTo>
                    <a:pt x="205" y="123"/>
                    <a:pt x="205" y="123"/>
                    <a:pt x="246" y="82"/>
                  </a:cubicBezTo>
                  <a:cubicBezTo>
                    <a:pt x="164" y="82"/>
                    <a:pt x="83" y="4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1"/>
            <p:cNvSpPr/>
            <p:nvPr/>
          </p:nvSpPr>
          <p:spPr>
            <a:xfrm>
              <a:off x="3988513" y="3895863"/>
              <a:ext cx="4125" cy="5150"/>
            </a:xfrm>
            <a:custGeom>
              <a:rect b="b" l="l" r="r" t="t"/>
              <a:pathLst>
                <a:path extrusionOk="0" h="206" w="165">
                  <a:moveTo>
                    <a:pt x="164" y="1"/>
                  </a:moveTo>
                  <a:lnTo>
                    <a:pt x="1" y="205"/>
                  </a:lnTo>
                  <a:cubicBezTo>
                    <a:pt x="83" y="164"/>
                    <a:pt x="124" y="83"/>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1"/>
            <p:cNvSpPr/>
            <p:nvPr/>
          </p:nvSpPr>
          <p:spPr>
            <a:xfrm>
              <a:off x="4005888" y="4163188"/>
              <a:ext cx="6175" cy="3500"/>
            </a:xfrm>
            <a:custGeom>
              <a:rect b="b" l="l" r="r" t="t"/>
              <a:pathLst>
                <a:path extrusionOk="0" h="140" w="247">
                  <a:moveTo>
                    <a:pt x="154" y="1"/>
                  </a:moveTo>
                  <a:cubicBezTo>
                    <a:pt x="110" y="1"/>
                    <a:pt x="55" y="17"/>
                    <a:pt x="1" y="17"/>
                  </a:cubicBezTo>
                  <a:lnTo>
                    <a:pt x="246" y="139"/>
                  </a:lnTo>
                  <a:cubicBezTo>
                    <a:pt x="246" y="26"/>
                    <a:pt x="208" y="1"/>
                    <a:pt x="1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1"/>
            <p:cNvSpPr/>
            <p:nvPr/>
          </p:nvSpPr>
          <p:spPr>
            <a:xfrm>
              <a:off x="3936413" y="4055288"/>
              <a:ext cx="3075" cy="2050"/>
            </a:xfrm>
            <a:custGeom>
              <a:rect b="b" l="l" r="r" t="t"/>
              <a:pathLst>
                <a:path extrusionOk="0" h="82" w="123">
                  <a:moveTo>
                    <a:pt x="0" y="0"/>
                  </a:moveTo>
                  <a:cubicBezTo>
                    <a:pt x="41" y="82"/>
                    <a:pt x="82" y="82"/>
                    <a:pt x="123" y="82"/>
                  </a:cubicBezTo>
                  <a:cubicBezTo>
                    <a:pt x="123" y="41"/>
                    <a:pt x="41"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6" name="Google Shape;10606;p61"/>
            <p:cNvSpPr/>
            <p:nvPr/>
          </p:nvSpPr>
          <p:spPr>
            <a:xfrm>
              <a:off x="3984438" y="4333213"/>
              <a:ext cx="1650" cy="1975"/>
            </a:xfrm>
            <a:custGeom>
              <a:rect b="b" l="l" r="r" t="t"/>
              <a:pathLst>
                <a:path extrusionOk="0" h="79" w="66">
                  <a:moveTo>
                    <a:pt x="0" y="1"/>
                  </a:moveTo>
                  <a:cubicBezTo>
                    <a:pt x="37" y="56"/>
                    <a:pt x="58" y="78"/>
                    <a:pt x="61" y="78"/>
                  </a:cubicBezTo>
                  <a:cubicBezTo>
                    <a:pt x="66" y="78"/>
                    <a:pt x="45" y="46"/>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7" name="Google Shape;10607;p61"/>
            <p:cNvSpPr/>
            <p:nvPr/>
          </p:nvSpPr>
          <p:spPr>
            <a:xfrm>
              <a:off x="3993638" y="3765063"/>
              <a:ext cx="1050" cy="1050"/>
            </a:xfrm>
            <a:custGeom>
              <a:rect b="b" l="l" r="r" t="t"/>
              <a:pathLst>
                <a:path extrusionOk="0" h="42" w="42">
                  <a:moveTo>
                    <a:pt x="0" y="1"/>
                  </a:moveTo>
                  <a:cubicBezTo>
                    <a:pt x="0" y="42"/>
                    <a:pt x="0" y="42"/>
                    <a:pt x="0" y="42"/>
                  </a:cubicBezTo>
                  <a:lnTo>
                    <a:pt x="41" y="42"/>
                  </a:lnTo>
                  <a:cubicBezTo>
                    <a:pt x="41" y="42"/>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1"/>
            <p:cNvSpPr/>
            <p:nvPr/>
          </p:nvSpPr>
          <p:spPr>
            <a:xfrm>
              <a:off x="3977288" y="3766088"/>
              <a:ext cx="21475" cy="8200"/>
            </a:xfrm>
            <a:custGeom>
              <a:rect b="b" l="l" r="r" t="t"/>
              <a:pathLst>
                <a:path extrusionOk="0" h="328" w="859">
                  <a:moveTo>
                    <a:pt x="654" y="1"/>
                  </a:moveTo>
                  <a:lnTo>
                    <a:pt x="0" y="123"/>
                  </a:lnTo>
                  <a:lnTo>
                    <a:pt x="859" y="328"/>
                  </a:lnTo>
                  <a:cubicBezTo>
                    <a:pt x="573" y="205"/>
                    <a:pt x="613" y="123"/>
                    <a:pt x="6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1"/>
            <p:cNvSpPr/>
            <p:nvPr/>
          </p:nvSpPr>
          <p:spPr>
            <a:xfrm>
              <a:off x="3921088" y="3728288"/>
              <a:ext cx="99125" cy="724525"/>
            </a:xfrm>
            <a:custGeom>
              <a:rect b="b" l="l" r="r" t="t"/>
              <a:pathLst>
                <a:path extrusionOk="0" h="28981" w="3965">
                  <a:moveTo>
                    <a:pt x="1186" y="577"/>
                  </a:moveTo>
                  <a:lnTo>
                    <a:pt x="1186" y="577"/>
                  </a:lnTo>
                  <a:cubicBezTo>
                    <a:pt x="1222" y="592"/>
                    <a:pt x="1263" y="605"/>
                    <a:pt x="1308" y="614"/>
                  </a:cubicBezTo>
                  <a:cubicBezTo>
                    <a:pt x="1267" y="614"/>
                    <a:pt x="1237" y="624"/>
                    <a:pt x="1216" y="624"/>
                  </a:cubicBezTo>
                  <a:cubicBezTo>
                    <a:pt x="1196" y="624"/>
                    <a:pt x="1186" y="614"/>
                    <a:pt x="1186" y="577"/>
                  </a:cubicBezTo>
                  <a:close/>
                  <a:moveTo>
                    <a:pt x="2943" y="654"/>
                  </a:moveTo>
                  <a:lnTo>
                    <a:pt x="2943" y="654"/>
                  </a:lnTo>
                  <a:cubicBezTo>
                    <a:pt x="2940" y="657"/>
                    <a:pt x="2937" y="659"/>
                    <a:pt x="2935" y="661"/>
                  </a:cubicBezTo>
                  <a:lnTo>
                    <a:pt x="2935" y="661"/>
                  </a:lnTo>
                  <a:cubicBezTo>
                    <a:pt x="2938" y="659"/>
                    <a:pt x="2941" y="657"/>
                    <a:pt x="2943" y="654"/>
                  </a:cubicBezTo>
                  <a:close/>
                  <a:moveTo>
                    <a:pt x="2782" y="5429"/>
                  </a:moveTo>
                  <a:lnTo>
                    <a:pt x="2782" y="5429"/>
                  </a:lnTo>
                  <a:cubicBezTo>
                    <a:pt x="2781" y="5431"/>
                    <a:pt x="2780" y="5434"/>
                    <a:pt x="2780" y="5437"/>
                  </a:cubicBezTo>
                  <a:cubicBezTo>
                    <a:pt x="2780" y="5434"/>
                    <a:pt x="2781" y="5432"/>
                    <a:pt x="2782" y="5429"/>
                  </a:cubicBezTo>
                  <a:close/>
                  <a:moveTo>
                    <a:pt x="2412" y="6050"/>
                  </a:moveTo>
                  <a:cubicBezTo>
                    <a:pt x="2494" y="6132"/>
                    <a:pt x="2453" y="6213"/>
                    <a:pt x="2330" y="6295"/>
                  </a:cubicBezTo>
                  <a:cubicBezTo>
                    <a:pt x="2330" y="6213"/>
                    <a:pt x="2330" y="6132"/>
                    <a:pt x="2412" y="6050"/>
                  </a:cubicBezTo>
                  <a:close/>
                  <a:moveTo>
                    <a:pt x="1725" y="6450"/>
                  </a:moveTo>
                  <a:lnTo>
                    <a:pt x="1725" y="6450"/>
                  </a:lnTo>
                  <a:cubicBezTo>
                    <a:pt x="1736" y="6456"/>
                    <a:pt x="1747" y="6459"/>
                    <a:pt x="1758" y="6459"/>
                  </a:cubicBezTo>
                  <a:cubicBezTo>
                    <a:pt x="1747" y="6456"/>
                    <a:pt x="1736" y="6453"/>
                    <a:pt x="1725" y="6450"/>
                  </a:cubicBezTo>
                  <a:close/>
                  <a:moveTo>
                    <a:pt x="3025" y="11527"/>
                  </a:moveTo>
                  <a:lnTo>
                    <a:pt x="3025" y="11527"/>
                  </a:lnTo>
                  <a:cubicBezTo>
                    <a:pt x="3066" y="11609"/>
                    <a:pt x="3229" y="11772"/>
                    <a:pt x="3107" y="11813"/>
                  </a:cubicBezTo>
                  <a:cubicBezTo>
                    <a:pt x="2780" y="11731"/>
                    <a:pt x="2943" y="11650"/>
                    <a:pt x="3025" y="11527"/>
                  </a:cubicBezTo>
                  <a:close/>
                  <a:moveTo>
                    <a:pt x="3883" y="11282"/>
                  </a:moveTo>
                  <a:cubicBezTo>
                    <a:pt x="3795" y="11341"/>
                    <a:pt x="3493" y="11613"/>
                    <a:pt x="3271" y="11652"/>
                  </a:cubicBezTo>
                  <a:lnTo>
                    <a:pt x="3271" y="11652"/>
                  </a:lnTo>
                  <a:lnTo>
                    <a:pt x="3270" y="11650"/>
                  </a:lnTo>
                  <a:lnTo>
                    <a:pt x="3270" y="11650"/>
                  </a:lnTo>
                  <a:cubicBezTo>
                    <a:pt x="3269" y="11650"/>
                    <a:pt x="3269" y="11651"/>
                    <a:pt x="3268" y="11652"/>
                  </a:cubicBezTo>
                  <a:lnTo>
                    <a:pt x="3268" y="11652"/>
                  </a:lnTo>
                  <a:cubicBezTo>
                    <a:pt x="3269" y="11652"/>
                    <a:pt x="3270" y="11652"/>
                    <a:pt x="3271" y="11652"/>
                  </a:cubicBezTo>
                  <a:lnTo>
                    <a:pt x="3271" y="11652"/>
                  </a:lnTo>
                  <a:lnTo>
                    <a:pt x="3352" y="11895"/>
                  </a:lnTo>
                  <a:cubicBezTo>
                    <a:pt x="3802" y="11731"/>
                    <a:pt x="3638" y="11568"/>
                    <a:pt x="3883" y="11282"/>
                  </a:cubicBezTo>
                  <a:close/>
                  <a:moveTo>
                    <a:pt x="3099" y="13072"/>
                  </a:moveTo>
                  <a:lnTo>
                    <a:pt x="3107" y="13121"/>
                  </a:lnTo>
                  <a:cubicBezTo>
                    <a:pt x="3107" y="13102"/>
                    <a:pt x="3104" y="13085"/>
                    <a:pt x="3099" y="13072"/>
                  </a:cubicBezTo>
                  <a:close/>
                  <a:moveTo>
                    <a:pt x="3393" y="21991"/>
                  </a:moveTo>
                  <a:lnTo>
                    <a:pt x="3393" y="21991"/>
                  </a:lnTo>
                  <a:cubicBezTo>
                    <a:pt x="3395" y="22003"/>
                    <a:pt x="3397" y="22014"/>
                    <a:pt x="3398" y="22026"/>
                  </a:cubicBezTo>
                  <a:lnTo>
                    <a:pt x="3398" y="22026"/>
                  </a:lnTo>
                  <a:cubicBezTo>
                    <a:pt x="3398" y="22013"/>
                    <a:pt x="3396" y="22001"/>
                    <a:pt x="3393" y="21991"/>
                  </a:cubicBezTo>
                  <a:close/>
                  <a:moveTo>
                    <a:pt x="859" y="25138"/>
                  </a:moveTo>
                  <a:lnTo>
                    <a:pt x="834" y="25163"/>
                  </a:lnTo>
                  <a:lnTo>
                    <a:pt x="834" y="25163"/>
                  </a:lnTo>
                  <a:cubicBezTo>
                    <a:pt x="843" y="25162"/>
                    <a:pt x="853" y="25160"/>
                    <a:pt x="863" y="25157"/>
                  </a:cubicBezTo>
                  <a:lnTo>
                    <a:pt x="863" y="25157"/>
                  </a:lnTo>
                  <a:cubicBezTo>
                    <a:pt x="862" y="25151"/>
                    <a:pt x="860" y="25145"/>
                    <a:pt x="859" y="25138"/>
                  </a:cubicBezTo>
                  <a:close/>
                  <a:moveTo>
                    <a:pt x="736" y="1"/>
                  </a:moveTo>
                  <a:cubicBezTo>
                    <a:pt x="845" y="146"/>
                    <a:pt x="889" y="452"/>
                    <a:pt x="1184" y="576"/>
                  </a:cubicBezTo>
                  <a:lnTo>
                    <a:pt x="1184" y="576"/>
                  </a:lnTo>
                  <a:cubicBezTo>
                    <a:pt x="1144" y="698"/>
                    <a:pt x="1105" y="819"/>
                    <a:pt x="1226" y="941"/>
                  </a:cubicBezTo>
                  <a:lnTo>
                    <a:pt x="899" y="1022"/>
                  </a:lnTo>
                  <a:lnTo>
                    <a:pt x="1349" y="1308"/>
                  </a:lnTo>
                  <a:cubicBezTo>
                    <a:pt x="1223" y="1410"/>
                    <a:pt x="1128" y="1479"/>
                    <a:pt x="1016" y="1479"/>
                  </a:cubicBezTo>
                  <a:cubicBezTo>
                    <a:pt x="946" y="1479"/>
                    <a:pt x="871" y="1453"/>
                    <a:pt x="777" y="1390"/>
                  </a:cubicBezTo>
                  <a:lnTo>
                    <a:pt x="777" y="1390"/>
                  </a:lnTo>
                  <a:cubicBezTo>
                    <a:pt x="1145" y="1799"/>
                    <a:pt x="899" y="1717"/>
                    <a:pt x="1308" y="2085"/>
                  </a:cubicBezTo>
                  <a:lnTo>
                    <a:pt x="1104" y="2085"/>
                  </a:lnTo>
                  <a:cubicBezTo>
                    <a:pt x="1104" y="2208"/>
                    <a:pt x="1390" y="2412"/>
                    <a:pt x="1186" y="2494"/>
                  </a:cubicBezTo>
                  <a:cubicBezTo>
                    <a:pt x="777" y="2780"/>
                    <a:pt x="1145" y="3924"/>
                    <a:pt x="777" y="4660"/>
                  </a:cubicBezTo>
                  <a:cubicBezTo>
                    <a:pt x="864" y="4637"/>
                    <a:pt x="920" y="4627"/>
                    <a:pt x="955" y="4627"/>
                  </a:cubicBezTo>
                  <a:cubicBezTo>
                    <a:pt x="1163" y="4627"/>
                    <a:pt x="560" y="4993"/>
                    <a:pt x="981" y="5028"/>
                  </a:cubicBezTo>
                  <a:cubicBezTo>
                    <a:pt x="882" y="5053"/>
                    <a:pt x="813" y="5093"/>
                    <a:pt x="746" y="5093"/>
                  </a:cubicBezTo>
                  <a:cubicBezTo>
                    <a:pt x="703" y="5093"/>
                    <a:pt x="661" y="5076"/>
                    <a:pt x="613" y="5028"/>
                  </a:cubicBezTo>
                  <a:lnTo>
                    <a:pt x="613" y="5028"/>
                  </a:lnTo>
                  <a:cubicBezTo>
                    <a:pt x="736" y="5437"/>
                    <a:pt x="368" y="5600"/>
                    <a:pt x="777" y="5886"/>
                  </a:cubicBezTo>
                  <a:cubicBezTo>
                    <a:pt x="753" y="5892"/>
                    <a:pt x="732" y="5895"/>
                    <a:pt x="712" y="5895"/>
                  </a:cubicBezTo>
                  <a:cubicBezTo>
                    <a:pt x="620" y="5895"/>
                    <a:pt x="576" y="5837"/>
                    <a:pt x="525" y="5837"/>
                  </a:cubicBezTo>
                  <a:cubicBezTo>
                    <a:pt x="514" y="5837"/>
                    <a:pt x="503" y="5839"/>
                    <a:pt x="491" y="5845"/>
                  </a:cubicBezTo>
                  <a:cubicBezTo>
                    <a:pt x="491" y="5845"/>
                    <a:pt x="613" y="5968"/>
                    <a:pt x="532" y="6009"/>
                  </a:cubicBezTo>
                  <a:cubicBezTo>
                    <a:pt x="514" y="6015"/>
                    <a:pt x="499" y="6017"/>
                    <a:pt x="485" y="6017"/>
                  </a:cubicBezTo>
                  <a:cubicBezTo>
                    <a:pt x="398" y="6017"/>
                    <a:pt x="362" y="5922"/>
                    <a:pt x="327" y="5886"/>
                  </a:cubicBezTo>
                  <a:lnTo>
                    <a:pt x="327" y="5886"/>
                  </a:lnTo>
                  <a:cubicBezTo>
                    <a:pt x="327" y="6254"/>
                    <a:pt x="818" y="6295"/>
                    <a:pt x="1226" y="6336"/>
                  </a:cubicBezTo>
                  <a:cubicBezTo>
                    <a:pt x="1022" y="6540"/>
                    <a:pt x="1063" y="6622"/>
                    <a:pt x="1349" y="6745"/>
                  </a:cubicBezTo>
                  <a:cubicBezTo>
                    <a:pt x="1281" y="6790"/>
                    <a:pt x="1199" y="6849"/>
                    <a:pt x="1134" y="6849"/>
                  </a:cubicBezTo>
                  <a:cubicBezTo>
                    <a:pt x="1082" y="6849"/>
                    <a:pt x="1040" y="6812"/>
                    <a:pt x="1022" y="6704"/>
                  </a:cubicBezTo>
                  <a:lnTo>
                    <a:pt x="1022" y="6704"/>
                  </a:lnTo>
                  <a:cubicBezTo>
                    <a:pt x="981" y="6826"/>
                    <a:pt x="818" y="7521"/>
                    <a:pt x="1145" y="7562"/>
                  </a:cubicBezTo>
                  <a:cubicBezTo>
                    <a:pt x="1063" y="7603"/>
                    <a:pt x="1104" y="7726"/>
                    <a:pt x="1145" y="7767"/>
                  </a:cubicBezTo>
                  <a:cubicBezTo>
                    <a:pt x="1145" y="8053"/>
                    <a:pt x="1104" y="8094"/>
                    <a:pt x="1145" y="8380"/>
                  </a:cubicBezTo>
                  <a:lnTo>
                    <a:pt x="1186" y="8298"/>
                  </a:lnTo>
                  <a:cubicBezTo>
                    <a:pt x="1635" y="8421"/>
                    <a:pt x="1308" y="8543"/>
                    <a:pt x="1349" y="8788"/>
                  </a:cubicBezTo>
                  <a:lnTo>
                    <a:pt x="1308" y="8788"/>
                  </a:lnTo>
                  <a:cubicBezTo>
                    <a:pt x="981" y="9320"/>
                    <a:pt x="1431" y="9034"/>
                    <a:pt x="1104" y="9565"/>
                  </a:cubicBezTo>
                  <a:lnTo>
                    <a:pt x="1349" y="9524"/>
                  </a:lnTo>
                  <a:lnTo>
                    <a:pt x="1349" y="9524"/>
                  </a:lnTo>
                  <a:cubicBezTo>
                    <a:pt x="1921" y="9606"/>
                    <a:pt x="1022" y="10015"/>
                    <a:pt x="1226" y="10342"/>
                  </a:cubicBezTo>
                  <a:lnTo>
                    <a:pt x="1390" y="10219"/>
                  </a:lnTo>
                  <a:lnTo>
                    <a:pt x="1390" y="10219"/>
                  </a:lnTo>
                  <a:cubicBezTo>
                    <a:pt x="1594" y="10382"/>
                    <a:pt x="613" y="10709"/>
                    <a:pt x="572" y="10873"/>
                  </a:cubicBezTo>
                  <a:cubicBezTo>
                    <a:pt x="561" y="10879"/>
                    <a:pt x="551" y="10881"/>
                    <a:pt x="543" y="10881"/>
                  </a:cubicBezTo>
                  <a:cubicBezTo>
                    <a:pt x="490" y="10881"/>
                    <a:pt x="485" y="10786"/>
                    <a:pt x="450" y="10750"/>
                  </a:cubicBezTo>
                  <a:lnTo>
                    <a:pt x="450" y="10750"/>
                  </a:lnTo>
                  <a:cubicBezTo>
                    <a:pt x="123" y="11200"/>
                    <a:pt x="777" y="10832"/>
                    <a:pt x="859" y="11159"/>
                  </a:cubicBezTo>
                  <a:cubicBezTo>
                    <a:pt x="831" y="11166"/>
                    <a:pt x="801" y="11168"/>
                    <a:pt x="768" y="11168"/>
                  </a:cubicBezTo>
                  <a:cubicBezTo>
                    <a:pt x="704" y="11168"/>
                    <a:pt x="632" y="11159"/>
                    <a:pt x="567" y="11159"/>
                  </a:cubicBezTo>
                  <a:cubicBezTo>
                    <a:pt x="470" y="11159"/>
                    <a:pt x="389" y="11180"/>
                    <a:pt x="368" y="11282"/>
                  </a:cubicBezTo>
                  <a:cubicBezTo>
                    <a:pt x="205" y="11404"/>
                    <a:pt x="940" y="11936"/>
                    <a:pt x="613" y="12263"/>
                  </a:cubicBezTo>
                  <a:cubicBezTo>
                    <a:pt x="675" y="12222"/>
                    <a:pt x="746" y="12191"/>
                    <a:pt x="813" y="12191"/>
                  </a:cubicBezTo>
                  <a:cubicBezTo>
                    <a:pt x="879" y="12191"/>
                    <a:pt x="940" y="12222"/>
                    <a:pt x="981" y="12304"/>
                  </a:cubicBezTo>
                  <a:cubicBezTo>
                    <a:pt x="1063" y="12508"/>
                    <a:pt x="450" y="12917"/>
                    <a:pt x="899" y="13162"/>
                  </a:cubicBezTo>
                  <a:cubicBezTo>
                    <a:pt x="859" y="13162"/>
                    <a:pt x="818" y="13203"/>
                    <a:pt x="777" y="13203"/>
                  </a:cubicBezTo>
                  <a:cubicBezTo>
                    <a:pt x="899" y="13366"/>
                    <a:pt x="981" y="13775"/>
                    <a:pt x="1226" y="13898"/>
                  </a:cubicBezTo>
                  <a:cubicBezTo>
                    <a:pt x="327" y="14061"/>
                    <a:pt x="1676" y="15042"/>
                    <a:pt x="818" y="15042"/>
                  </a:cubicBezTo>
                  <a:lnTo>
                    <a:pt x="899" y="15573"/>
                  </a:lnTo>
                  <a:lnTo>
                    <a:pt x="777" y="15573"/>
                  </a:lnTo>
                  <a:cubicBezTo>
                    <a:pt x="736" y="15941"/>
                    <a:pt x="940" y="16064"/>
                    <a:pt x="1145" y="16187"/>
                  </a:cubicBezTo>
                  <a:cubicBezTo>
                    <a:pt x="1127" y="16221"/>
                    <a:pt x="1103" y="16234"/>
                    <a:pt x="1077" y="16234"/>
                  </a:cubicBezTo>
                  <a:cubicBezTo>
                    <a:pt x="1042" y="16234"/>
                    <a:pt x="1005" y="16210"/>
                    <a:pt x="981" y="16187"/>
                  </a:cubicBezTo>
                  <a:lnTo>
                    <a:pt x="981" y="16187"/>
                  </a:lnTo>
                  <a:cubicBezTo>
                    <a:pt x="777" y="16718"/>
                    <a:pt x="818" y="16800"/>
                    <a:pt x="1226" y="17208"/>
                  </a:cubicBezTo>
                  <a:lnTo>
                    <a:pt x="981" y="17249"/>
                  </a:lnTo>
                  <a:cubicBezTo>
                    <a:pt x="1145" y="17372"/>
                    <a:pt x="532" y="18026"/>
                    <a:pt x="859" y="18557"/>
                  </a:cubicBezTo>
                  <a:cubicBezTo>
                    <a:pt x="818" y="18557"/>
                    <a:pt x="777" y="18516"/>
                    <a:pt x="736" y="18475"/>
                  </a:cubicBezTo>
                  <a:lnTo>
                    <a:pt x="736" y="18475"/>
                  </a:lnTo>
                  <a:cubicBezTo>
                    <a:pt x="1063" y="19089"/>
                    <a:pt x="0" y="19865"/>
                    <a:pt x="981" y="20070"/>
                  </a:cubicBezTo>
                  <a:lnTo>
                    <a:pt x="1226" y="20478"/>
                  </a:lnTo>
                  <a:cubicBezTo>
                    <a:pt x="1253" y="20322"/>
                    <a:pt x="1303" y="20274"/>
                    <a:pt x="1366" y="20274"/>
                  </a:cubicBezTo>
                  <a:cubicBezTo>
                    <a:pt x="1468" y="20274"/>
                    <a:pt x="1601" y="20402"/>
                    <a:pt x="1707" y="20402"/>
                  </a:cubicBezTo>
                  <a:cubicBezTo>
                    <a:pt x="1741" y="20402"/>
                    <a:pt x="1772" y="20389"/>
                    <a:pt x="1799" y="20356"/>
                  </a:cubicBezTo>
                  <a:lnTo>
                    <a:pt x="1799" y="20356"/>
                  </a:lnTo>
                  <a:cubicBezTo>
                    <a:pt x="1859" y="20477"/>
                    <a:pt x="1672" y="20689"/>
                    <a:pt x="1555" y="20689"/>
                  </a:cubicBezTo>
                  <a:cubicBezTo>
                    <a:pt x="1514" y="20689"/>
                    <a:pt x="1482" y="20664"/>
                    <a:pt x="1472" y="20601"/>
                  </a:cubicBezTo>
                  <a:lnTo>
                    <a:pt x="1513" y="20560"/>
                  </a:lnTo>
                  <a:cubicBezTo>
                    <a:pt x="1485" y="20556"/>
                    <a:pt x="1461" y="20553"/>
                    <a:pt x="1438" y="20553"/>
                  </a:cubicBezTo>
                  <a:cubicBezTo>
                    <a:pt x="1056" y="20553"/>
                    <a:pt x="1329" y="21173"/>
                    <a:pt x="981" y="21173"/>
                  </a:cubicBezTo>
                  <a:cubicBezTo>
                    <a:pt x="1022" y="22154"/>
                    <a:pt x="736" y="23094"/>
                    <a:pt x="695" y="23993"/>
                  </a:cubicBezTo>
                  <a:lnTo>
                    <a:pt x="1104" y="23912"/>
                  </a:lnTo>
                  <a:lnTo>
                    <a:pt x="1063" y="24239"/>
                  </a:lnTo>
                  <a:cubicBezTo>
                    <a:pt x="1031" y="24270"/>
                    <a:pt x="981" y="24290"/>
                    <a:pt x="932" y="24290"/>
                  </a:cubicBezTo>
                  <a:cubicBezTo>
                    <a:pt x="854" y="24290"/>
                    <a:pt x="777" y="24241"/>
                    <a:pt x="777" y="24116"/>
                  </a:cubicBezTo>
                  <a:lnTo>
                    <a:pt x="777" y="24116"/>
                  </a:lnTo>
                  <a:cubicBezTo>
                    <a:pt x="572" y="24239"/>
                    <a:pt x="981" y="24484"/>
                    <a:pt x="1063" y="24484"/>
                  </a:cubicBezTo>
                  <a:cubicBezTo>
                    <a:pt x="1018" y="24608"/>
                    <a:pt x="963" y="24651"/>
                    <a:pt x="907" y="24651"/>
                  </a:cubicBezTo>
                  <a:cubicBezTo>
                    <a:pt x="779" y="24651"/>
                    <a:pt x="643" y="24427"/>
                    <a:pt x="590" y="24427"/>
                  </a:cubicBezTo>
                  <a:cubicBezTo>
                    <a:pt x="582" y="24427"/>
                    <a:pt x="576" y="24432"/>
                    <a:pt x="572" y="24443"/>
                  </a:cubicBezTo>
                  <a:lnTo>
                    <a:pt x="613" y="24647"/>
                  </a:lnTo>
                  <a:lnTo>
                    <a:pt x="654" y="24607"/>
                  </a:lnTo>
                  <a:cubicBezTo>
                    <a:pt x="818" y="24770"/>
                    <a:pt x="981" y="24770"/>
                    <a:pt x="981" y="25056"/>
                  </a:cubicBezTo>
                  <a:cubicBezTo>
                    <a:pt x="949" y="25120"/>
                    <a:pt x="905" y="25146"/>
                    <a:pt x="863" y="25157"/>
                  </a:cubicBezTo>
                  <a:lnTo>
                    <a:pt x="863" y="25157"/>
                  </a:lnTo>
                  <a:cubicBezTo>
                    <a:pt x="881" y="25232"/>
                    <a:pt x="877" y="25256"/>
                    <a:pt x="858" y="25256"/>
                  </a:cubicBezTo>
                  <a:cubicBezTo>
                    <a:pt x="842" y="25256"/>
                    <a:pt x="813" y="25238"/>
                    <a:pt x="777" y="25220"/>
                  </a:cubicBezTo>
                  <a:lnTo>
                    <a:pt x="834" y="25163"/>
                  </a:lnTo>
                  <a:lnTo>
                    <a:pt x="834" y="25163"/>
                  </a:lnTo>
                  <a:cubicBezTo>
                    <a:pt x="814" y="25165"/>
                    <a:pt x="797" y="25165"/>
                    <a:pt x="781" y="25165"/>
                  </a:cubicBezTo>
                  <a:lnTo>
                    <a:pt x="781" y="25165"/>
                  </a:lnTo>
                  <a:cubicBezTo>
                    <a:pt x="754" y="25165"/>
                    <a:pt x="736" y="25165"/>
                    <a:pt x="736" y="25179"/>
                  </a:cubicBezTo>
                  <a:cubicBezTo>
                    <a:pt x="695" y="25179"/>
                    <a:pt x="695" y="25220"/>
                    <a:pt x="695" y="25301"/>
                  </a:cubicBezTo>
                  <a:lnTo>
                    <a:pt x="654" y="25710"/>
                  </a:lnTo>
                  <a:lnTo>
                    <a:pt x="981" y="25547"/>
                  </a:lnTo>
                  <a:cubicBezTo>
                    <a:pt x="1102" y="25668"/>
                    <a:pt x="1044" y="25811"/>
                    <a:pt x="1155" y="25811"/>
                  </a:cubicBezTo>
                  <a:cubicBezTo>
                    <a:pt x="1193" y="25811"/>
                    <a:pt x="1250" y="25795"/>
                    <a:pt x="1340" y="25755"/>
                  </a:cubicBezTo>
                  <a:lnTo>
                    <a:pt x="1340" y="25755"/>
                  </a:lnTo>
                  <a:cubicBezTo>
                    <a:pt x="781" y="26009"/>
                    <a:pt x="1144" y="27223"/>
                    <a:pt x="981" y="27386"/>
                  </a:cubicBezTo>
                  <a:cubicBezTo>
                    <a:pt x="1186" y="27631"/>
                    <a:pt x="1186" y="27876"/>
                    <a:pt x="1145" y="28203"/>
                  </a:cubicBezTo>
                  <a:cubicBezTo>
                    <a:pt x="1180" y="28168"/>
                    <a:pt x="1270" y="28140"/>
                    <a:pt x="1356" y="28140"/>
                  </a:cubicBezTo>
                  <a:cubicBezTo>
                    <a:pt x="1469" y="28140"/>
                    <a:pt x="1577" y="28187"/>
                    <a:pt x="1553" y="28326"/>
                  </a:cubicBezTo>
                  <a:cubicBezTo>
                    <a:pt x="1501" y="28320"/>
                    <a:pt x="1454" y="28317"/>
                    <a:pt x="1412" y="28317"/>
                  </a:cubicBezTo>
                  <a:cubicBezTo>
                    <a:pt x="898" y="28317"/>
                    <a:pt x="1117" y="28753"/>
                    <a:pt x="777" y="28980"/>
                  </a:cubicBezTo>
                  <a:lnTo>
                    <a:pt x="2739" y="28980"/>
                  </a:lnTo>
                  <a:cubicBezTo>
                    <a:pt x="2739" y="28857"/>
                    <a:pt x="2739" y="28776"/>
                    <a:pt x="2739" y="28571"/>
                  </a:cubicBezTo>
                  <a:cubicBezTo>
                    <a:pt x="2616" y="28490"/>
                    <a:pt x="2575" y="28326"/>
                    <a:pt x="2575" y="28203"/>
                  </a:cubicBezTo>
                  <a:lnTo>
                    <a:pt x="2575" y="28203"/>
                  </a:lnTo>
                  <a:cubicBezTo>
                    <a:pt x="2597" y="28220"/>
                    <a:pt x="2619" y="28227"/>
                    <a:pt x="2639" y="28227"/>
                  </a:cubicBezTo>
                  <a:cubicBezTo>
                    <a:pt x="2741" y="28227"/>
                    <a:pt x="2829" y="28063"/>
                    <a:pt x="2928" y="28063"/>
                  </a:cubicBezTo>
                  <a:cubicBezTo>
                    <a:pt x="2959" y="28063"/>
                    <a:pt x="2991" y="28080"/>
                    <a:pt x="3025" y="28122"/>
                  </a:cubicBezTo>
                  <a:cubicBezTo>
                    <a:pt x="2780" y="27590"/>
                    <a:pt x="2821" y="27836"/>
                    <a:pt x="2371" y="27509"/>
                  </a:cubicBezTo>
                  <a:lnTo>
                    <a:pt x="2575" y="27427"/>
                  </a:lnTo>
                  <a:cubicBezTo>
                    <a:pt x="2412" y="27304"/>
                    <a:pt x="2289" y="27263"/>
                    <a:pt x="2248" y="27018"/>
                  </a:cubicBezTo>
                  <a:lnTo>
                    <a:pt x="2248" y="27018"/>
                  </a:lnTo>
                  <a:cubicBezTo>
                    <a:pt x="2284" y="27062"/>
                    <a:pt x="2317" y="27078"/>
                    <a:pt x="2351" y="27078"/>
                  </a:cubicBezTo>
                  <a:cubicBezTo>
                    <a:pt x="2428" y="27078"/>
                    <a:pt x="2504" y="26994"/>
                    <a:pt x="2599" y="26994"/>
                  </a:cubicBezTo>
                  <a:cubicBezTo>
                    <a:pt x="2652" y="26994"/>
                    <a:pt x="2711" y="27020"/>
                    <a:pt x="2780" y="27100"/>
                  </a:cubicBezTo>
                  <a:cubicBezTo>
                    <a:pt x="3229" y="26528"/>
                    <a:pt x="2330" y="26242"/>
                    <a:pt x="2984" y="25955"/>
                  </a:cubicBezTo>
                  <a:cubicBezTo>
                    <a:pt x="2901" y="25920"/>
                    <a:pt x="2836" y="25905"/>
                    <a:pt x="2783" y="25905"/>
                  </a:cubicBezTo>
                  <a:cubicBezTo>
                    <a:pt x="2503" y="25905"/>
                    <a:pt x="2613" y="26337"/>
                    <a:pt x="2557" y="26337"/>
                  </a:cubicBezTo>
                  <a:cubicBezTo>
                    <a:pt x="2551" y="26337"/>
                    <a:pt x="2544" y="26333"/>
                    <a:pt x="2534" y="26323"/>
                  </a:cubicBezTo>
                  <a:cubicBezTo>
                    <a:pt x="2510" y="26342"/>
                    <a:pt x="2483" y="26350"/>
                    <a:pt x="2456" y="26350"/>
                  </a:cubicBezTo>
                  <a:cubicBezTo>
                    <a:pt x="2304" y="26350"/>
                    <a:pt x="2138" y="26088"/>
                    <a:pt x="2207" y="25915"/>
                  </a:cubicBezTo>
                  <a:cubicBezTo>
                    <a:pt x="2207" y="25751"/>
                    <a:pt x="2902" y="25628"/>
                    <a:pt x="2902" y="25179"/>
                  </a:cubicBezTo>
                  <a:cubicBezTo>
                    <a:pt x="2902" y="25220"/>
                    <a:pt x="2943" y="25220"/>
                    <a:pt x="2943" y="25261"/>
                  </a:cubicBezTo>
                  <a:cubicBezTo>
                    <a:pt x="3066" y="25097"/>
                    <a:pt x="2739" y="24934"/>
                    <a:pt x="2984" y="24688"/>
                  </a:cubicBezTo>
                  <a:cubicBezTo>
                    <a:pt x="2616" y="24607"/>
                    <a:pt x="2984" y="24443"/>
                    <a:pt x="2575" y="24402"/>
                  </a:cubicBezTo>
                  <a:lnTo>
                    <a:pt x="2575" y="24402"/>
                  </a:lnTo>
                  <a:lnTo>
                    <a:pt x="2657" y="24811"/>
                  </a:lnTo>
                  <a:cubicBezTo>
                    <a:pt x="2534" y="24566"/>
                    <a:pt x="2044" y="24361"/>
                    <a:pt x="2289" y="23953"/>
                  </a:cubicBezTo>
                  <a:lnTo>
                    <a:pt x="2289" y="23953"/>
                  </a:lnTo>
                  <a:cubicBezTo>
                    <a:pt x="2371" y="23993"/>
                    <a:pt x="2494" y="24116"/>
                    <a:pt x="2534" y="24198"/>
                  </a:cubicBezTo>
                  <a:cubicBezTo>
                    <a:pt x="2698" y="24075"/>
                    <a:pt x="2453" y="23993"/>
                    <a:pt x="2616" y="23871"/>
                  </a:cubicBezTo>
                  <a:lnTo>
                    <a:pt x="2616" y="23871"/>
                  </a:lnTo>
                  <a:cubicBezTo>
                    <a:pt x="3025" y="23912"/>
                    <a:pt x="2698" y="24361"/>
                    <a:pt x="3025" y="24607"/>
                  </a:cubicBezTo>
                  <a:cubicBezTo>
                    <a:pt x="3163" y="24503"/>
                    <a:pt x="2833" y="24253"/>
                    <a:pt x="3026" y="24253"/>
                  </a:cubicBezTo>
                  <a:cubicBezTo>
                    <a:pt x="3061" y="24253"/>
                    <a:pt x="3113" y="24261"/>
                    <a:pt x="3188" y="24280"/>
                  </a:cubicBezTo>
                  <a:cubicBezTo>
                    <a:pt x="2575" y="24075"/>
                    <a:pt x="3229" y="23830"/>
                    <a:pt x="2780" y="23503"/>
                  </a:cubicBezTo>
                  <a:lnTo>
                    <a:pt x="2780" y="23503"/>
                  </a:lnTo>
                  <a:lnTo>
                    <a:pt x="3066" y="23544"/>
                  </a:lnTo>
                  <a:cubicBezTo>
                    <a:pt x="3025" y="23462"/>
                    <a:pt x="2902" y="23380"/>
                    <a:pt x="2902" y="23299"/>
                  </a:cubicBezTo>
                  <a:lnTo>
                    <a:pt x="2902" y="23299"/>
                  </a:lnTo>
                  <a:lnTo>
                    <a:pt x="3229" y="23462"/>
                  </a:lnTo>
                  <a:cubicBezTo>
                    <a:pt x="2943" y="23217"/>
                    <a:pt x="3475" y="22972"/>
                    <a:pt x="3352" y="22726"/>
                  </a:cubicBezTo>
                  <a:lnTo>
                    <a:pt x="3352" y="22726"/>
                  </a:lnTo>
                  <a:cubicBezTo>
                    <a:pt x="3352" y="22956"/>
                    <a:pt x="3280" y="22998"/>
                    <a:pt x="3182" y="22998"/>
                  </a:cubicBezTo>
                  <a:cubicBezTo>
                    <a:pt x="3128" y="22998"/>
                    <a:pt x="3066" y="22985"/>
                    <a:pt x="3003" y="22985"/>
                  </a:cubicBezTo>
                  <a:cubicBezTo>
                    <a:pt x="2939" y="22985"/>
                    <a:pt x="2876" y="22998"/>
                    <a:pt x="2821" y="23053"/>
                  </a:cubicBezTo>
                  <a:cubicBezTo>
                    <a:pt x="2499" y="22451"/>
                    <a:pt x="3481" y="22677"/>
                    <a:pt x="3398" y="22026"/>
                  </a:cubicBezTo>
                  <a:lnTo>
                    <a:pt x="3398" y="22026"/>
                  </a:lnTo>
                  <a:cubicBezTo>
                    <a:pt x="3398" y="22120"/>
                    <a:pt x="3300" y="22249"/>
                    <a:pt x="3203" y="22249"/>
                  </a:cubicBezTo>
                  <a:cubicBezTo>
                    <a:pt x="3169" y="22249"/>
                    <a:pt x="3136" y="22234"/>
                    <a:pt x="3107" y="22195"/>
                  </a:cubicBezTo>
                  <a:cubicBezTo>
                    <a:pt x="3148" y="22072"/>
                    <a:pt x="3270" y="21909"/>
                    <a:pt x="3393" y="21827"/>
                  </a:cubicBezTo>
                  <a:cubicBezTo>
                    <a:pt x="3380" y="21685"/>
                    <a:pt x="3350" y="21641"/>
                    <a:pt x="3311" y="21641"/>
                  </a:cubicBezTo>
                  <a:cubicBezTo>
                    <a:pt x="3248" y="21641"/>
                    <a:pt x="3159" y="21753"/>
                    <a:pt x="3072" y="21753"/>
                  </a:cubicBezTo>
                  <a:cubicBezTo>
                    <a:pt x="3042" y="21753"/>
                    <a:pt x="3013" y="21740"/>
                    <a:pt x="2984" y="21705"/>
                  </a:cubicBezTo>
                  <a:cubicBezTo>
                    <a:pt x="3270" y="21541"/>
                    <a:pt x="2861" y="21459"/>
                    <a:pt x="2739" y="21255"/>
                  </a:cubicBezTo>
                  <a:lnTo>
                    <a:pt x="3025" y="21255"/>
                  </a:lnTo>
                  <a:cubicBezTo>
                    <a:pt x="3188" y="20724"/>
                    <a:pt x="2453" y="21132"/>
                    <a:pt x="2657" y="20642"/>
                  </a:cubicBezTo>
                  <a:lnTo>
                    <a:pt x="2657" y="20642"/>
                  </a:lnTo>
                  <a:lnTo>
                    <a:pt x="3025" y="20846"/>
                  </a:lnTo>
                  <a:lnTo>
                    <a:pt x="2943" y="20601"/>
                  </a:lnTo>
                  <a:lnTo>
                    <a:pt x="2943" y="20601"/>
                  </a:lnTo>
                  <a:lnTo>
                    <a:pt x="3229" y="20642"/>
                  </a:lnTo>
                  <a:cubicBezTo>
                    <a:pt x="3025" y="20397"/>
                    <a:pt x="3066" y="20315"/>
                    <a:pt x="3148" y="20029"/>
                  </a:cubicBezTo>
                  <a:lnTo>
                    <a:pt x="3148" y="20029"/>
                  </a:lnTo>
                  <a:cubicBezTo>
                    <a:pt x="3113" y="20046"/>
                    <a:pt x="3070" y="20054"/>
                    <a:pt x="3025" y="20054"/>
                  </a:cubicBezTo>
                  <a:cubicBezTo>
                    <a:pt x="2859" y="20054"/>
                    <a:pt x="2657" y="19944"/>
                    <a:pt x="2657" y="19783"/>
                  </a:cubicBezTo>
                  <a:cubicBezTo>
                    <a:pt x="2712" y="19729"/>
                    <a:pt x="2757" y="19720"/>
                    <a:pt x="2793" y="19720"/>
                  </a:cubicBezTo>
                  <a:cubicBezTo>
                    <a:pt x="2811" y="19720"/>
                    <a:pt x="2827" y="19722"/>
                    <a:pt x="2841" y="19722"/>
                  </a:cubicBezTo>
                  <a:cubicBezTo>
                    <a:pt x="2882" y="19722"/>
                    <a:pt x="2902" y="19702"/>
                    <a:pt x="2902" y="19538"/>
                  </a:cubicBezTo>
                  <a:cubicBezTo>
                    <a:pt x="3066" y="19620"/>
                    <a:pt x="3270" y="19702"/>
                    <a:pt x="3025" y="19824"/>
                  </a:cubicBezTo>
                  <a:cubicBezTo>
                    <a:pt x="3107" y="19865"/>
                    <a:pt x="3188" y="19906"/>
                    <a:pt x="3270" y="19906"/>
                  </a:cubicBezTo>
                  <a:cubicBezTo>
                    <a:pt x="3434" y="19743"/>
                    <a:pt x="3311" y="19497"/>
                    <a:pt x="3311" y="19375"/>
                  </a:cubicBezTo>
                  <a:lnTo>
                    <a:pt x="3311" y="19375"/>
                  </a:lnTo>
                  <a:cubicBezTo>
                    <a:pt x="3311" y="19416"/>
                    <a:pt x="3270" y="19497"/>
                    <a:pt x="3229" y="19497"/>
                  </a:cubicBezTo>
                  <a:lnTo>
                    <a:pt x="2861" y="19007"/>
                  </a:lnTo>
                  <a:cubicBezTo>
                    <a:pt x="2894" y="18996"/>
                    <a:pt x="2924" y="18991"/>
                    <a:pt x="2952" y="18991"/>
                  </a:cubicBezTo>
                  <a:cubicBezTo>
                    <a:pt x="3028" y="18991"/>
                    <a:pt x="3088" y="19029"/>
                    <a:pt x="3148" y="19089"/>
                  </a:cubicBezTo>
                  <a:cubicBezTo>
                    <a:pt x="3107" y="18966"/>
                    <a:pt x="2984" y="18925"/>
                    <a:pt x="2943" y="18762"/>
                  </a:cubicBezTo>
                  <a:lnTo>
                    <a:pt x="2943" y="18762"/>
                  </a:lnTo>
                  <a:cubicBezTo>
                    <a:pt x="3188" y="18802"/>
                    <a:pt x="3393" y="18802"/>
                    <a:pt x="3515" y="19007"/>
                  </a:cubicBezTo>
                  <a:lnTo>
                    <a:pt x="3270" y="18557"/>
                  </a:lnTo>
                  <a:cubicBezTo>
                    <a:pt x="3345" y="18520"/>
                    <a:pt x="3487" y="18348"/>
                    <a:pt x="3573" y="18348"/>
                  </a:cubicBezTo>
                  <a:cubicBezTo>
                    <a:pt x="3582" y="18348"/>
                    <a:pt x="3590" y="18349"/>
                    <a:pt x="3597" y="18353"/>
                  </a:cubicBezTo>
                  <a:cubicBezTo>
                    <a:pt x="3720" y="18108"/>
                    <a:pt x="3188" y="17740"/>
                    <a:pt x="3352" y="17413"/>
                  </a:cubicBezTo>
                  <a:cubicBezTo>
                    <a:pt x="3311" y="17413"/>
                    <a:pt x="3270" y="17372"/>
                    <a:pt x="3229" y="17290"/>
                  </a:cubicBezTo>
                  <a:cubicBezTo>
                    <a:pt x="3270" y="16963"/>
                    <a:pt x="3556" y="16677"/>
                    <a:pt x="3270" y="16309"/>
                  </a:cubicBezTo>
                  <a:lnTo>
                    <a:pt x="3638" y="16105"/>
                  </a:lnTo>
                  <a:cubicBezTo>
                    <a:pt x="3620" y="16041"/>
                    <a:pt x="3586" y="16020"/>
                    <a:pt x="3542" y="16020"/>
                  </a:cubicBezTo>
                  <a:cubicBezTo>
                    <a:pt x="3454" y="16020"/>
                    <a:pt x="3326" y="16108"/>
                    <a:pt x="3216" y="16108"/>
                  </a:cubicBezTo>
                  <a:cubicBezTo>
                    <a:pt x="3136" y="16108"/>
                    <a:pt x="3065" y="16061"/>
                    <a:pt x="3025" y="15900"/>
                  </a:cubicBezTo>
                  <a:cubicBezTo>
                    <a:pt x="2955" y="15714"/>
                    <a:pt x="3072" y="15700"/>
                    <a:pt x="3200" y="15700"/>
                  </a:cubicBezTo>
                  <a:cubicBezTo>
                    <a:pt x="3221" y="15700"/>
                    <a:pt x="3243" y="15701"/>
                    <a:pt x="3264" y="15701"/>
                  </a:cubicBezTo>
                  <a:cubicBezTo>
                    <a:pt x="3338" y="15701"/>
                    <a:pt x="3406" y="15696"/>
                    <a:pt x="3434" y="15655"/>
                  </a:cubicBezTo>
                  <a:cubicBezTo>
                    <a:pt x="3229" y="15492"/>
                    <a:pt x="2861" y="15206"/>
                    <a:pt x="3148" y="14879"/>
                  </a:cubicBezTo>
                  <a:lnTo>
                    <a:pt x="3148" y="14879"/>
                  </a:lnTo>
                  <a:cubicBezTo>
                    <a:pt x="3229" y="15001"/>
                    <a:pt x="3188" y="15083"/>
                    <a:pt x="3229" y="15165"/>
                  </a:cubicBezTo>
                  <a:lnTo>
                    <a:pt x="3434" y="14919"/>
                  </a:lnTo>
                  <a:cubicBezTo>
                    <a:pt x="3669" y="15125"/>
                    <a:pt x="3671" y="15288"/>
                    <a:pt x="3776" y="15288"/>
                  </a:cubicBezTo>
                  <a:cubicBezTo>
                    <a:pt x="3816" y="15288"/>
                    <a:pt x="3873" y="15263"/>
                    <a:pt x="3965" y="15206"/>
                  </a:cubicBezTo>
                  <a:cubicBezTo>
                    <a:pt x="3229" y="15165"/>
                    <a:pt x="3883" y="14265"/>
                    <a:pt x="3148" y="14225"/>
                  </a:cubicBezTo>
                  <a:lnTo>
                    <a:pt x="3311" y="14061"/>
                  </a:lnTo>
                  <a:cubicBezTo>
                    <a:pt x="3311" y="14102"/>
                    <a:pt x="3352" y="14102"/>
                    <a:pt x="3311" y="14184"/>
                  </a:cubicBezTo>
                  <a:cubicBezTo>
                    <a:pt x="3679" y="13857"/>
                    <a:pt x="2780" y="13938"/>
                    <a:pt x="2902" y="13530"/>
                  </a:cubicBezTo>
                  <a:cubicBezTo>
                    <a:pt x="2931" y="13443"/>
                    <a:pt x="3001" y="13356"/>
                    <a:pt x="3068" y="13356"/>
                  </a:cubicBezTo>
                  <a:cubicBezTo>
                    <a:pt x="3096" y="13356"/>
                    <a:pt x="3124" y="13371"/>
                    <a:pt x="3148" y="13407"/>
                  </a:cubicBezTo>
                  <a:lnTo>
                    <a:pt x="2984" y="13080"/>
                  </a:lnTo>
                  <a:cubicBezTo>
                    <a:pt x="2984" y="13043"/>
                    <a:pt x="3009" y="13023"/>
                    <a:pt x="3036" y="13023"/>
                  </a:cubicBezTo>
                  <a:cubicBezTo>
                    <a:pt x="3060" y="13023"/>
                    <a:pt x="3086" y="13039"/>
                    <a:pt x="3099" y="13072"/>
                  </a:cubicBezTo>
                  <a:lnTo>
                    <a:pt x="3099" y="13072"/>
                  </a:lnTo>
                  <a:lnTo>
                    <a:pt x="3025" y="12631"/>
                  </a:lnTo>
                  <a:lnTo>
                    <a:pt x="3066" y="12631"/>
                  </a:lnTo>
                  <a:cubicBezTo>
                    <a:pt x="2943" y="12590"/>
                    <a:pt x="2780" y="12426"/>
                    <a:pt x="2698" y="12344"/>
                  </a:cubicBezTo>
                  <a:cubicBezTo>
                    <a:pt x="2720" y="12311"/>
                    <a:pt x="2733" y="12299"/>
                    <a:pt x="2743" y="12299"/>
                  </a:cubicBezTo>
                  <a:cubicBezTo>
                    <a:pt x="2770" y="12299"/>
                    <a:pt x="2772" y="12385"/>
                    <a:pt x="2861" y="12385"/>
                  </a:cubicBezTo>
                  <a:lnTo>
                    <a:pt x="2657" y="12099"/>
                  </a:lnTo>
                  <a:cubicBezTo>
                    <a:pt x="2689" y="12086"/>
                    <a:pt x="2721" y="12081"/>
                    <a:pt x="2752" y="12081"/>
                  </a:cubicBezTo>
                  <a:cubicBezTo>
                    <a:pt x="2920" y="12081"/>
                    <a:pt x="3059" y="12247"/>
                    <a:pt x="3025" y="12385"/>
                  </a:cubicBezTo>
                  <a:cubicBezTo>
                    <a:pt x="3759" y="12140"/>
                    <a:pt x="2824" y="12181"/>
                    <a:pt x="3268" y="11652"/>
                  </a:cubicBezTo>
                  <a:lnTo>
                    <a:pt x="3268" y="11652"/>
                  </a:lnTo>
                  <a:cubicBezTo>
                    <a:pt x="3252" y="11655"/>
                    <a:pt x="3236" y="11657"/>
                    <a:pt x="3220" y="11657"/>
                  </a:cubicBezTo>
                  <a:cubicBezTo>
                    <a:pt x="3156" y="11657"/>
                    <a:pt x="3102" y="11631"/>
                    <a:pt x="3066" y="11568"/>
                  </a:cubicBezTo>
                  <a:cubicBezTo>
                    <a:pt x="3107" y="11486"/>
                    <a:pt x="3148" y="11363"/>
                    <a:pt x="2984" y="11200"/>
                  </a:cubicBezTo>
                  <a:cubicBezTo>
                    <a:pt x="3270" y="11200"/>
                    <a:pt x="3188" y="11077"/>
                    <a:pt x="3188" y="10873"/>
                  </a:cubicBezTo>
                  <a:lnTo>
                    <a:pt x="3515" y="10873"/>
                  </a:lnTo>
                  <a:cubicBezTo>
                    <a:pt x="3434" y="10669"/>
                    <a:pt x="3229" y="10709"/>
                    <a:pt x="3066" y="10587"/>
                  </a:cubicBezTo>
                  <a:cubicBezTo>
                    <a:pt x="3107" y="10342"/>
                    <a:pt x="3393" y="10301"/>
                    <a:pt x="3597" y="10260"/>
                  </a:cubicBezTo>
                  <a:cubicBezTo>
                    <a:pt x="3618" y="10167"/>
                    <a:pt x="3602" y="10137"/>
                    <a:pt x="3565" y="10137"/>
                  </a:cubicBezTo>
                  <a:cubicBezTo>
                    <a:pt x="3497" y="10137"/>
                    <a:pt x="3355" y="10243"/>
                    <a:pt x="3245" y="10243"/>
                  </a:cubicBezTo>
                  <a:cubicBezTo>
                    <a:pt x="3182" y="10243"/>
                    <a:pt x="3129" y="10208"/>
                    <a:pt x="3107" y="10096"/>
                  </a:cubicBezTo>
                  <a:cubicBezTo>
                    <a:pt x="3229" y="9769"/>
                    <a:pt x="3107" y="9565"/>
                    <a:pt x="2902" y="9197"/>
                  </a:cubicBezTo>
                  <a:cubicBezTo>
                    <a:pt x="2940" y="9134"/>
                    <a:pt x="2975" y="9114"/>
                    <a:pt x="3006" y="9114"/>
                  </a:cubicBezTo>
                  <a:cubicBezTo>
                    <a:pt x="3060" y="9114"/>
                    <a:pt x="3106" y="9174"/>
                    <a:pt x="3151" y="9174"/>
                  </a:cubicBezTo>
                  <a:cubicBezTo>
                    <a:pt x="3163" y="9174"/>
                    <a:pt x="3176" y="9169"/>
                    <a:pt x="3188" y="9156"/>
                  </a:cubicBezTo>
                  <a:lnTo>
                    <a:pt x="2943" y="8993"/>
                  </a:lnTo>
                  <a:cubicBezTo>
                    <a:pt x="2943" y="8952"/>
                    <a:pt x="3025" y="8952"/>
                    <a:pt x="3066" y="8952"/>
                  </a:cubicBezTo>
                  <a:cubicBezTo>
                    <a:pt x="2943" y="8788"/>
                    <a:pt x="2698" y="8952"/>
                    <a:pt x="2616" y="8707"/>
                  </a:cubicBezTo>
                  <a:cubicBezTo>
                    <a:pt x="2248" y="8625"/>
                    <a:pt x="3188" y="8175"/>
                    <a:pt x="2739" y="7889"/>
                  </a:cubicBezTo>
                  <a:cubicBezTo>
                    <a:pt x="2771" y="7868"/>
                    <a:pt x="2800" y="7860"/>
                    <a:pt x="2829" y="7860"/>
                  </a:cubicBezTo>
                  <a:cubicBezTo>
                    <a:pt x="2893" y="7860"/>
                    <a:pt x="2955" y="7898"/>
                    <a:pt x="3038" y="7898"/>
                  </a:cubicBezTo>
                  <a:cubicBezTo>
                    <a:pt x="3059" y="7898"/>
                    <a:pt x="3082" y="7895"/>
                    <a:pt x="3107" y="7889"/>
                  </a:cubicBezTo>
                  <a:cubicBezTo>
                    <a:pt x="2821" y="7480"/>
                    <a:pt x="2902" y="7562"/>
                    <a:pt x="2494" y="7194"/>
                  </a:cubicBezTo>
                  <a:lnTo>
                    <a:pt x="2739" y="6908"/>
                  </a:lnTo>
                  <a:lnTo>
                    <a:pt x="2739" y="6908"/>
                  </a:lnTo>
                  <a:cubicBezTo>
                    <a:pt x="2664" y="6962"/>
                    <a:pt x="2589" y="6984"/>
                    <a:pt x="2515" y="6984"/>
                  </a:cubicBezTo>
                  <a:cubicBezTo>
                    <a:pt x="2306" y="6984"/>
                    <a:pt x="2102" y="6803"/>
                    <a:pt x="1921" y="6622"/>
                  </a:cubicBezTo>
                  <a:cubicBezTo>
                    <a:pt x="1758" y="6704"/>
                    <a:pt x="1676" y="6745"/>
                    <a:pt x="1594" y="6786"/>
                  </a:cubicBezTo>
                  <a:lnTo>
                    <a:pt x="1431" y="6418"/>
                  </a:lnTo>
                  <a:cubicBezTo>
                    <a:pt x="1443" y="6406"/>
                    <a:pt x="1462" y="6401"/>
                    <a:pt x="1487" y="6401"/>
                  </a:cubicBezTo>
                  <a:cubicBezTo>
                    <a:pt x="1541" y="6401"/>
                    <a:pt x="1624" y="6424"/>
                    <a:pt x="1725" y="6450"/>
                  </a:cubicBezTo>
                  <a:lnTo>
                    <a:pt x="1725" y="6450"/>
                  </a:lnTo>
                  <a:cubicBezTo>
                    <a:pt x="1698" y="6436"/>
                    <a:pt x="1676" y="6407"/>
                    <a:pt x="1676" y="6377"/>
                  </a:cubicBezTo>
                  <a:cubicBezTo>
                    <a:pt x="1721" y="6332"/>
                    <a:pt x="1777" y="6314"/>
                    <a:pt x="1840" y="6314"/>
                  </a:cubicBezTo>
                  <a:cubicBezTo>
                    <a:pt x="1949" y="6314"/>
                    <a:pt x="2078" y="6366"/>
                    <a:pt x="2207" y="6418"/>
                  </a:cubicBezTo>
                  <a:cubicBezTo>
                    <a:pt x="2126" y="6459"/>
                    <a:pt x="2044" y="6499"/>
                    <a:pt x="1962" y="6581"/>
                  </a:cubicBezTo>
                  <a:cubicBezTo>
                    <a:pt x="2207" y="6663"/>
                    <a:pt x="2412" y="6745"/>
                    <a:pt x="2616" y="6745"/>
                  </a:cubicBezTo>
                  <a:cubicBezTo>
                    <a:pt x="2575" y="6704"/>
                    <a:pt x="2534" y="6663"/>
                    <a:pt x="2534" y="6581"/>
                  </a:cubicBezTo>
                  <a:lnTo>
                    <a:pt x="2534" y="6581"/>
                  </a:lnTo>
                  <a:cubicBezTo>
                    <a:pt x="2575" y="6622"/>
                    <a:pt x="2657" y="6622"/>
                    <a:pt x="2698" y="6622"/>
                  </a:cubicBezTo>
                  <a:cubicBezTo>
                    <a:pt x="2698" y="6622"/>
                    <a:pt x="2657" y="6581"/>
                    <a:pt x="2534" y="6499"/>
                  </a:cubicBezTo>
                  <a:lnTo>
                    <a:pt x="2943" y="6418"/>
                  </a:lnTo>
                  <a:lnTo>
                    <a:pt x="2780" y="6418"/>
                  </a:lnTo>
                  <a:lnTo>
                    <a:pt x="3025" y="5886"/>
                  </a:lnTo>
                  <a:cubicBezTo>
                    <a:pt x="2657" y="5559"/>
                    <a:pt x="2044" y="5232"/>
                    <a:pt x="1921" y="4660"/>
                  </a:cubicBezTo>
                  <a:lnTo>
                    <a:pt x="1921" y="4660"/>
                  </a:lnTo>
                  <a:cubicBezTo>
                    <a:pt x="2036" y="4726"/>
                    <a:pt x="2131" y="4745"/>
                    <a:pt x="2224" y="4745"/>
                  </a:cubicBezTo>
                  <a:cubicBezTo>
                    <a:pt x="2364" y="4745"/>
                    <a:pt x="2502" y="4701"/>
                    <a:pt x="2698" y="4701"/>
                  </a:cubicBezTo>
                  <a:cubicBezTo>
                    <a:pt x="2374" y="4863"/>
                    <a:pt x="2853" y="5145"/>
                    <a:pt x="2782" y="5429"/>
                  </a:cubicBezTo>
                  <a:lnTo>
                    <a:pt x="2782" y="5429"/>
                  </a:lnTo>
                  <a:cubicBezTo>
                    <a:pt x="2806" y="5345"/>
                    <a:pt x="2864" y="5318"/>
                    <a:pt x="2925" y="5318"/>
                  </a:cubicBezTo>
                  <a:cubicBezTo>
                    <a:pt x="2976" y="5318"/>
                    <a:pt x="3029" y="5337"/>
                    <a:pt x="3066" y="5355"/>
                  </a:cubicBezTo>
                  <a:lnTo>
                    <a:pt x="2739" y="4824"/>
                  </a:lnTo>
                  <a:cubicBezTo>
                    <a:pt x="2984" y="4824"/>
                    <a:pt x="2943" y="4701"/>
                    <a:pt x="3025" y="4578"/>
                  </a:cubicBezTo>
                  <a:lnTo>
                    <a:pt x="3025" y="4578"/>
                  </a:lnTo>
                  <a:cubicBezTo>
                    <a:pt x="2985" y="4585"/>
                    <a:pt x="2949" y="4587"/>
                    <a:pt x="2916" y="4587"/>
                  </a:cubicBezTo>
                  <a:cubicBezTo>
                    <a:pt x="2522" y="4587"/>
                    <a:pt x="2682" y="4154"/>
                    <a:pt x="2494" y="3965"/>
                  </a:cubicBezTo>
                  <a:cubicBezTo>
                    <a:pt x="2698" y="3965"/>
                    <a:pt x="2902" y="4006"/>
                    <a:pt x="2821" y="4251"/>
                  </a:cubicBezTo>
                  <a:cubicBezTo>
                    <a:pt x="3270" y="3965"/>
                    <a:pt x="2207" y="3884"/>
                    <a:pt x="2534" y="3597"/>
                  </a:cubicBezTo>
                  <a:lnTo>
                    <a:pt x="2534" y="3597"/>
                  </a:lnTo>
                  <a:cubicBezTo>
                    <a:pt x="2534" y="3679"/>
                    <a:pt x="2534" y="3720"/>
                    <a:pt x="2616" y="3720"/>
                  </a:cubicBezTo>
                  <a:cubicBezTo>
                    <a:pt x="2469" y="3609"/>
                    <a:pt x="2554" y="3300"/>
                    <a:pt x="2692" y="3300"/>
                  </a:cubicBezTo>
                  <a:cubicBezTo>
                    <a:pt x="2707" y="3300"/>
                    <a:pt x="2723" y="3303"/>
                    <a:pt x="2739" y="3311"/>
                  </a:cubicBezTo>
                  <a:lnTo>
                    <a:pt x="2739" y="3352"/>
                  </a:lnTo>
                  <a:cubicBezTo>
                    <a:pt x="2821" y="2943"/>
                    <a:pt x="2739" y="2085"/>
                    <a:pt x="2289" y="2003"/>
                  </a:cubicBezTo>
                  <a:cubicBezTo>
                    <a:pt x="2371" y="2003"/>
                    <a:pt x="2861" y="2085"/>
                    <a:pt x="2943" y="2085"/>
                  </a:cubicBezTo>
                  <a:lnTo>
                    <a:pt x="1390" y="1349"/>
                  </a:lnTo>
                  <a:lnTo>
                    <a:pt x="1390" y="1349"/>
                  </a:lnTo>
                  <a:cubicBezTo>
                    <a:pt x="1423" y="1353"/>
                    <a:pt x="1461" y="1354"/>
                    <a:pt x="1501" y="1354"/>
                  </a:cubicBezTo>
                  <a:cubicBezTo>
                    <a:pt x="1731" y="1354"/>
                    <a:pt x="2056" y="1307"/>
                    <a:pt x="2344" y="1307"/>
                  </a:cubicBezTo>
                  <a:cubicBezTo>
                    <a:pt x="2615" y="1307"/>
                    <a:pt x="2852" y="1349"/>
                    <a:pt x="2943" y="1513"/>
                  </a:cubicBezTo>
                  <a:cubicBezTo>
                    <a:pt x="3025" y="1390"/>
                    <a:pt x="3066" y="1268"/>
                    <a:pt x="2943" y="1063"/>
                  </a:cubicBezTo>
                  <a:cubicBezTo>
                    <a:pt x="2914" y="1121"/>
                    <a:pt x="2640" y="1179"/>
                    <a:pt x="2468" y="1179"/>
                  </a:cubicBezTo>
                  <a:cubicBezTo>
                    <a:pt x="2396" y="1179"/>
                    <a:pt x="2342" y="1169"/>
                    <a:pt x="2330" y="1145"/>
                  </a:cubicBezTo>
                  <a:cubicBezTo>
                    <a:pt x="2776" y="861"/>
                    <a:pt x="2578" y="939"/>
                    <a:pt x="2935" y="661"/>
                  </a:cubicBezTo>
                  <a:lnTo>
                    <a:pt x="2935" y="661"/>
                  </a:lnTo>
                  <a:cubicBezTo>
                    <a:pt x="2913" y="674"/>
                    <a:pt x="2874" y="681"/>
                    <a:pt x="2825" y="681"/>
                  </a:cubicBezTo>
                  <a:cubicBezTo>
                    <a:pt x="2622" y="681"/>
                    <a:pt x="2248" y="578"/>
                    <a:pt x="2248" y="450"/>
                  </a:cubicBezTo>
                  <a:lnTo>
                    <a:pt x="2248" y="450"/>
                  </a:lnTo>
                  <a:cubicBezTo>
                    <a:pt x="2289" y="471"/>
                    <a:pt x="2442" y="471"/>
                    <a:pt x="2596" y="471"/>
                  </a:cubicBezTo>
                  <a:cubicBezTo>
                    <a:pt x="2749" y="471"/>
                    <a:pt x="2902" y="471"/>
                    <a:pt x="2943" y="491"/>
                  </a:cubicBezTo>
                  <a:lnTo>
                    <a:pt x="2406" y="133"/>
                  </a:lnTo>
                  <a:lnTo>
                    <a:pt x="2406" y="133"/>
                  </a:lnTo>
                  <a:cubicBezTo>
                    <a:pt x="2434" y="141"/>
                    <a:pt x="2466" y="145"/>
                    <a:pt x="2501" y="145"/>
                  </a:cubicBezTo>
                  <a:cubicBezTo>
                    <a:pt x="2636" y="145"/>
                    <a:pt x="2814" y="93"/>
                    <a:pt x="2943" y="41"/>
                  </a:cubicBezTo>
                  <a:cubicBezTo>
                    <a:pt x="2207" y="1"/>
                    <a:pt x="1472" y="1"/>
                    <a:pt x="73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1"/>
            <p:cNvSpPr/>
            <p:nvPr/>
          </p:nvSpPr>
          <p:spPr>
            <a:xfrm>
              <a:off x="3986488" y="3895863"/>
              <a:ext cx="3075" cy="800"/>
            </a:xfrm>
            <a:custGeom>
              <a:rect b="b" l="l" r="r" t="t"/>
              <a:pathLst>
                <a:path extrusionOk="0" h="32" w="123">
                  <a:moveTo>
                    <a:pt x="0" y="1"/>
                  </a:moveTo>
                  <a:cubicBezTo>
                    <a:pt x="21" y="21"/>
                    <a:pt x="41" y="31"/>
                    <a:pt x="61" y="31"/>
                  </a:cubicBezTo>
                  <a:cubicBezTo>
                    <a:pt x="82" y="31"/>
                    <a:pt x="102" y="2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1"/>
            <p:cNvSpPr/>
            <p:nvPr/>
          </p:nvSpPr>
          <p:spPr>
            <a:xfrm>
              <a:off x="4003863" y="4162563"/>
              <a:ext cx="2050" cy="1050"/>
            </a:xfrm>
            <a:custGeom>
              <a:rect b="b" l="l" r="r" t="t"/>
              <a:pathLst>
                <a:path extrusionOk="0" h="42" w="82">
                  <a:moveTo>
                    <a:pt x="41" y="1"/>
                  </a:moveTo>
                  <a:cubicBezTo>
                    <a:pt x="41" y="42"/>
                    <a:pt x="41" y="42"/>
                    <a:pt x="0" y="42"/>
                  </a:cubicBezTo>
                  <a:lnTo>
                    <a:pt x="82" y="42"/>
                  </a:lnTo>
                  <a:lnTo>
                    <a:pt x="4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1"/>
            <p:cNvSpPr/>
            <p:nvPr/>
          </p:nvSpPr>
          <p:spPr>
            <a:xfrm>
              <a:off x="4009988" y="4003163"/>
              <a:ext cx="5125" cy="4125"/>
            </a:xfrm>
            <a:custGeom>
              <a:rect b="b" l="l" r="r" t="t"/>
              <a:pathLst>
                <a:path extrusionOk="0" h="165" w="205">
                  <a:moveTo>
                    <a:pt x="82" y="1"/>
                  </a:moveTo>
                  <a:cubicBezTo>
                    <a:pt x="0" y="41"/>
                    <a:pt x="0" y="82"/>
                    <a:pt x="0" y="164"/>
                  </a:cubicBezTo>
                  <a:lnTo>
                    <a:pt x="20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1"/>
            <p:cNvSpPr/>
            <p:nvPr/>
          </p:nvSpPr>
          <p:spPr>
            <a:xfrm>
              <a:off x="3999763" y="4067538"/>
              <a:ext cx="8200" cy="2075"/>
            </a:xfrm>
            <a:custGeom>
              <a:rect b="b" l="l" r="r" t="t"/>
              <a:pathLst>
                <a:path extrusionOk="0" h="83" w="328">
                  <a:moveTo>
                    <a:pt x="328" y="1"/>
                  </a:moveTo>
                  <a:lnTo>
                    <a:pt x="1" y="82"/>
                  </a:lnTo>
                  <a:lnTo>
                    <a:pt x="328" y="42"/>
                  </a:lnTo>
                  <a:lnTo>
                    <a:pt x="328"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4" name="Google Shape;10614;p61"/>
            <p:cNvSpPr/>
            <p:nvPr/>
          </p:nvSpPr>
          <p:spPr>
            <a:xfrm>
              <a:off x="4010763" y="4116588"/>
              <a:ext cx="7425" cy="7375"/>
            </a:xfrm>
            <a:custGeom>
              <a:rect b="b" l="l" r="r" t="t"/>
              <a:pathLst>
                <a:path extrusionOk="0" h="295" w="297">
                  <a:moveTo>
                    <a:pt x="255" y="1"/>
                  </a:moveTo>
                  <a:cubicBezTo>
                    <a:pt x="255" y="13"/>
                    <a:pt x="256" y="26"/>
                    <a:pt x="258" y="40"/>
                  </a:cubicBezTo>
                  <a:lnTo>
                    <a:pt x="258" y="40"/>
                  </a:lnTo>
                  <a:cubicBezTo>
                    <a:pt x="259" y="28"/>
                    <a:pt x="258" y="14"/>
                    <a:pt x="255" y="1"/>
                  </a:cubicBezTo>
                  <a:close/>
                  <a:moveTo>
                    <a:pt x="258" y="40"/>
                  </a:moveTo>
                  <a:lnTo>
                    <a:pt x="258" y="40"/>
                  </a:lnTo>
                  <a:cubicBezTo>
                    <a:pt x="247" y="196"/>
                    <a:pt x="0" y="295"/>
                    <a:pt x="176" y="295"/>
                  </a:cubicBezTo>
                  <a:cubicBezTo>
                    <a:pt x="204" y="295"/>
                    <a:pt x="243" y="292"/>
                    <a:pt x="296" y="287"/>
                  </a:cubicBezTo>
                  <a:cubicBezTo>
                    <a:pt x="296" y="217"/>
                    <a:pt x="267" y="119"/>
                    <a:pt x="258" y="4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5" name="Google Shape;10615;p61"/>
            <p:cNvSpPr/>
            <p:nvPr/>
          </p:nvSpPr>
          <p:spPr>
            <a:xfrm>
              <a:off x="3615538" y="3781413"/>
              <a:ext cx="4125" cy="4125"/>
            </a:xfrm>
            <a:custGeom>
              <a:rect b="b" l="l" r="r" t="t"/>
              <a:pathLst>
                <a:path extrusionOk="0" h="165" w="165">
                  <a:moveTo>
                    <a:pt x="124" y="1"/>
                  </a:moveTo>
                  <a:cubicBezTo>
                    <a:pt x="83" y="42"/>
                    <a:pt x="42" y="42"/>
                    <a:pt x="1" y="42"/>
                  </a:cubicBezTo>
                  <a:cubicBezTo>
                    <a:pt x="42" y="124"/>
                    <a:pt x="124" y="164"/>
                    <a:pt x="164" y="164"/>
                  </a:cubicBezTo>
                  <a:lnTo>
                    <a:pt x="12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1"/>
            <p:cNvSpPr/>
            <p:nvPr/>
          </p:nvSpPr>
          <p:spPr>
            <a:xfrm>
              <a:off x="3618613" y="4347538"/>
              <a:ext cx="2075" cy="475"/>
            </a:xfrm>
            <a:custGeom>
              <a:rect b="b" l="l" r="r" t="t"/>
              <a:pathLst>
                <a:path extrusionOk="0" h="19" w="83">
                  <a:moveTo>
                    <a:pt x="1" y="0"/>
                  </a:moveTo>
                  <a:cubicBezTo>
                    <a:pt x="28" y="0"/>
                    <a:pt x="37" y="18"/>
                    <a:pt x="52" y="18"/>
                  </a:cubicBezTo>
                  <a:cubicBezTo>
                    <a:pt x="60" y="18"/>
                    <a:pt x="69" y="14"/>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1"/>
            <p:cNvSpPr/>
            <p:nvPr/>
          </p:nvSpPr>
          <p:spPr>
            <a:xfrm>
              <a:off x="3588813" y="4035863"/>
              <a:ext cx="6325" cy="6325"/>
            </a:xfrm>
            <a:custGeom>
              <a:rect b="b" l="l" r="r" t="t"/>
              <a:pathLst>
                <a:path extrusionOk="0" h="253" w="253">
                  <a:moveTo>
                    <a:pt x="252" y="1"/>
                  </a:moveTo>
                  <a:cubicBezTo>
                    <a:pt x="143" y="110"/>
                    <a:pt x="1" y="252"/>
                    <a:pt x="59" y="252"/>
                  </a:cubicBezTo>
                  <a:cubicBezTo>
                    <a:pt x="66" y="252"/>
                    <a:pt x="76" y="250"/>
                    <a:pt x="89" y="246"/>
                  </a:cubicBezTo>
                  <a:lnTo>
                    <a:pt x="212" y="205"/>
                  </a:lnTo>
                  <a:cubicBezTo>
                    <a:pt x="212" y="123"/>
                    <a:pt x="212" y="41"/>
                    <a:pt x="25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1"/>
            <p:cNvSpPr/>
            <p:nvPr/>
          </p:nvSpPr>
          <p:spPr>
            <a:xfrm>
              <a:off x="3606363" y="4205488"/>
              <a:ext cx="3075" cy="4125"/>
            </a:xfrm>
            <a:custGeom>
              <a:rect b="b" l="l" r="r" t="t"/>
              <a:pathLst>
                <a:path extrusionOk="0" h="165" w="123">
                  <a:moveTo>
                    <a:pt x="0" y="1"/>
                  </a:moveTo>
                  <a:cubicBezTo>
                    <a:pt x="0" y="41"/>
                    <a:pt x="41" y="82"/>
                    <a:pt x="82" y="164"/>
                  </a:cubicBezTo>
                  <a:cubicBezTo>
                    <a:pt x="82" y="123"/>
                    <a:pt x="82" y="123"/>
                    <a:pt x="123" y="123"/>
                  </a:cubicBezTo>
                  <a:cubicBezTo>
                    <a:pt x="41" y="82"/>
                    <a:pt x="41" y="4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1"/>
            <p:cNvSpPr/>
            <p:nvPr/>
          </p:nvSpPr>
          <p:spPr>
            <a:xfrm>
              <a:off x="3618613" y="4211613"/>
              <a:ext cx="2075" cy="5150"/>
            </a:xfrm>
            <a:custGeom>
              <a:rect b="b" l="l" r="r" t="t"/>
              <a:pathLst>
                <a:path extrusionOk="0" h="206" w="83">
                  <a:moveTo>
                    <a:pt x="82" y="1"/>
                  </a:moveTo>
                  <a:lnTo>
                    <a:pt x="82" y="1"/>
                  </a:lnTo>
                  <a:cubicBezTo>
                    <a:pt x="41" y="83"/>
                    <a:pt x="1" y="164"/>
                    <a:pt x="1" y="205"/>
                  </a:cubicBez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1"/>
            <p:cNvSpPr/>
            <p:nvPr/>
          </p:nvSpPr>
          <p:spPr>
            <a:xfrm>
              <a:off x="3598188" y="3888713"/>
              <a:ext cx="4100" cy="7175"/>
            </a:xfrm>
            <a:custGeom>
              <a:rect b="b" l="l" r="r" t="t"/>
              <a:pathLst>
                <a:path extrusionOk="0" h="287" w="164">
                  <a:moveTo>
                    <a:pt x="41" y="1"/>
                  </a:moveTo>
                  <a:cubicBezTo>
                    <a:pt x="0" y="123"/>
                    <a:pt x="0" y="205"/>
                    <a:pt x="0" y="287"/>
                  </a:cubicBezTo>
                  <a:cubicBezTo>
                    <a:pt x="41" y="123"/>
                    <a:pt x="164"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61"/>
            <p:cNvSpPr/>
            <p:nvPr/>
          </p:nvSpPr>
          <p:spPr>
            <a:xfrm>
              <a:off x="3587963" y="4356713"/>
              <a:ext cx="2075" cy="2075"/>
            </a:xfrm>
            <a:custGeom>
              <a:rect b="b" l="l" r="r" t="t"/>
              <a:pathLst>
                <a:path extrusionOk="0" h="83" w="83">
                  <a:moveTo>
                    <a:pt x="0" y="1"/>
                  </a:moveTo>
                  <a:cubicBezTo>
                    <a:pt x="41" y="83"/>
                    <a:pt x="41" y="83"/>
                    <a:pt x="82" y="83"/>
                  </a:cubicBezTo>
                  <a:cubicBezTo>
                    <a:pt x="82"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61"/>
            <p:cNvSpPr/>
            <p:nvPr/>
          </p:nvSpPr>
          <p:spPr>
            <a:xfrm>
              <a:off x="3595113" y="3895863"/>
              <a:ext cx="3100" cy="8200"/>
            </a:xfrm>
            <a:custGeom>
              <a:rect b="b" l="l" r="r" t="t"/>
              <a:pathLst>
                <a:path extrusionOk="0" h="328" w="124">
                  <a:moveTo>
                    <a:pt x="82" y="1"/>
                  </a:moveTo>
                  <a:cubicBezTo>
                    <a:pt x="41" y="83"/>
                    <a:pt x="0" y="205"/>
                    <a:pt x="82" y="328"/>
                  </a:cubicBezTo>
                  <a:lnTo>
                    <a:pt x="123" y="287"/>
                  </a:lnTo>
                  <a:cubicBezTo>
                    <a:pt x="123" y="164"/>
                    <a:pt x="82"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1"/>
            <p:cNvSpPr/>
            <p:nvPr/>
          </p:nvSpPr>
          <p:spPr>
            <a:xfrm>
              <a:off x="3598513" y="3823438"/>
              <a:ext cx="700" cy="925"/>
            </a:xfrm>
            <a:custGeom>
              <a:rect b="b" l="l" r="r" t="t"/>
              <a:pathLst>
                <a:path extrusionOk="0" h="37" w="28">
                  <a:moveTo>
                    <a:pt x="19" y="0"/>
                  </a:moveTo>
                  <a:cubicBezTo>
                    <a:pt x="10" y="0"/>
                    <a:pt x="1" y="37"/>
                    <a:pt x="28" y="37"/>
                  </a:cubicBezTo>
                  <a:cubicBezTo>
                    <a:pt x="28" y="9"/>
                    <a:pt x="23" y="0"/>
                    <a:pt x="1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1"/>
            <p:cNvSpPr/>
            <p:nvPr/>
          </p:nvSpPr>
          <p:spPr>
            <a:xfrm>
              <a:off x="3615538" y="3925513"/>
              <a:ext cx="25" cy="1050"/>
            </a:xfrm>
            <a:custGeom>
              <a:rect b="b" l="l" r="r" t="t"/>
              <a:pathLst>
                <a:path extrusionOk="0" h="42" w="1">
                  <a:moveTo>
                    <a:pt x="1" y="41"/>
                  </a:moveTo>
                  <a:lnTo>
                    <a:pt x="1" y="41"/>
                  </a:lnTo>
                  <a:cubicBezTo>
                    <a:pt x="1" y="0"/>
                    <a:pt x="1" y="0"/>
                    <a:pt x="1" y="4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1"/>
            <p:cNvSpPr/>
            <p:nvPr/>
          </p:nvSpPr>
          <p:spPr>
            <a:xfrm>
              <a:off x="3599188" y="3821288"/>
              <a:ext cx="1050" cy="3075"/>
            </a:xfrm>
            <a:custGeom>
              <a:rect b="b" l="l" r="r" t="t"/>
              <a:pathLst>
                <a:path extrusionOk="0" h="123" w="42">
                  <a:moveTo>
                    <a:pt x="42" y="0"/>
                  </a:moveTo>
                  <a:cubicBezTo>
                    <a:pt x="42" y="41"/>
                    <a:pt x="1" y="82"/>
                    <a:pt x="1" y="123"/>
                  </a:cubicBezTo>
                  <a:cubicBezTo>
                    <a:pt x="1" y="82"/>
                    <a:pt x="42" y="41"/>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1"/>
            <p:cNvSpPr/>
            <p:nvPr/>
          </p:nvSpPr>
          <p:spPr>
            <a:xfrm>
              <a:off x="3598188" y="3819238"/>
              <a:ext cx="1025" cy="2075"/>
            </a:xfrm>
            <a:custGeom>
              <a:rect b="b" l="l" r="r" t="t"/>
              <a:pathLst>
                <a:path extrusionOk="0" h="83" w="41">
                  <a:moveTo>
                    <a:pt x="41" y="0"/>
                  </a:moveTo>
                  <a:cubicBezTo>
                    <a:pt x="41" y="0"/>
                    <a:pt x="0" y="0"/>
                    <a:pt x="41" y="82"/>
                  </a:cubicBezTo>
                  <a:cubicBezTo>
                    <a:pt x="41" y="41"/>
                    <a:pt x="41" y="41"/>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1"/>
            <p:cNvSpPr/>
            <p:nvPr/>
          </p:nvSpPr>
          <p:spPr>
            <a:xfrm>
              <a:off x="3599188" y="3823313"/>
              <a:ext cx="25" cy="4125"/>
            </a:xfrm>
            <a:custGeom>
              <a:rect b="b" l="l" r="r" t="t"/>
              <a:pathLst>
                <a:path extrusionOk="0" h="165" w="1">
                  <a:moveTo>
                    <a:pt x="1" y="164"/>
                  </a:moveTo>
                  <a:cubicBezTo>
                    <a:pt x="1" y="123"/>
                    <a:pt x="1" y="83"/>
                    <a:pt x="1" y="1"/>
                  </a:cubicBezTo>
                  <a:cubicBezTo>
                    <a:pt x="1" y="42"/>
                    <a:pt x="1" y="42"/>
                    <a:pt x="1" y="42"/>
                  </a:cubicBezTo>
                  <a:cubicBezTo>
                    <a:pt x="1" y="83"/>
                    <a:pt x="1" y="83"/>
                    <a:pt x="1" y="16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1"/>
            <p:cNvSpPr/>
            <p:nvPr/>
          </p:nvSpPr>
          <p:spPr>
            <a:xfrm>
              <a:off x="3623713" y="4093088"/>
              <a:ext cx="25" cy="25"/>
            </a:xfrm>
            <a:custGeom>
              <a:rect b="b" l="l" r="r" t="t"/>
              <a:pathLst>
                <a:path extrusionOk="0" h="1" w="1">
                  <a:moveTo>
                    <a:pt x="1" y="0"/>
                  </a:moveTo>
                  <a:cubicBezTo>
                    <a:pt x="1" y="0"/>
                    <a:pt x="1" y="0"/>
                    <a:pt x="1" y="0"/>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1"/>
            <p:cNvSpPr/>
            <p:nvPr/>
          </p:nvSpPr>
          <p:spPr>
            <a:xfrm>
              <a:off x="3615538" y="4093088"/>
              <a:ext cx="10250" cy="8200"/>
            </a:xfrm>
            <a:custGeom>
              <a:rect b="b" l="l" r="r" t="t"/>
              <a:pathLst>
                <a:path extrusionOk="0" h="328" w="410">
                  <a:moveTo>
                    <a:pt x="328" y="0"/>
                  </a:moveTo>
                  <a:lnTo>
                    <a:pt x="1" y="123"/>
                  </a:lnTo>
                  <a:lnTo>
                    <a:pt x="410" y="327"/>
                  </a:lnTo>
                  <a:cubicBezTo>
                    <a:pt x="287" y="205"/>
                    <a:pt x="287" y="123"/>
                    <a:pt x="32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1"/>
            <p:cNvSpPr/>
            <p:nvPr/>
          </p:nvSpPr>
          <p:spPr>
            <a:xfrm>
              <a:off x="3601238" y="3840688"/>
              <a:ext cx="2075" cy="4125"/>
            </a:xfrm>
            <a:custGeom>
              <a:rect b="b" l="l" r="r" t="t"/>
              <a:pathLst>
                <a:path extrusionOk="0" h="165" w="83">
                  <a:moveTo>
                    <a:pt x="1" y="1"/>
                  </a:moveTo>
                  <a:cubicBezTo>
                    <a:pt x="42" y="1"/>
                    <a:pt x="42" y="82"/>
                    <a:pt x="1" y="164"/>
                  </a:cubicBezTo>
                  <a:cubicBezTo>
                    <a:pt x="42" y="123"/>
                    <a:pt x="82" y="82"/>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61"/>
            <p:cNvSpPr/>
            <p:nvPr/>
          </p:nvSpPr>
          <p:spPr>
            <a:xfrm>
              <a:off x="3583863" y="3787563"/>
              <a:ext cx="49075" cy="664225"/>
            </a:xfrm>
            <a:custGeom>
              <a:rect b="b" l="l" r="r" t="t"/>
              <a:pathLst>
                <a:path extrusionOk="0" h="26569" w="1963">
                  <a:moveTo>
                    <a:pt x="1051" y="996"/>
                  </a:moveTo>
                  <a:cubicBezTo>
                    <a:pt x="1053" y="1007"/>
                    <a:pt x="1057" y="1015"/>
                    <a:pt x="1064" y="1022"/>
                  </a:cubicBezTo>
                  <a:cubicBezTo>
                    <a:pt x="1058" y="1016"/>
                    <a:pt x="1054" y="1007"/>
                    <a:pt x="1051" y="996"/>
                  </a:cubicBezTo>
                  <a:close/>
                  <a:moveTo>
                    <a:pt x="735" y="2107"/>
                  </a:moveTo>
                  <a:cubicBezTo>
                    <a:pt x="737" y="2107"/>
                    <a:pt x="737" y="2112"/>
                    <a:pt x="737" y="2126"/>
                  </a:cubicBezTo>
                  <a:cubicBezTo>
                    <a:pt x="777" y="2207"/>
                    <a:pt x="737" y="2248"/>
                    <a:pt x="737" y="2289"/>
                  </a:cubicBezTo>
                  <a:cubicBezTo>
                    <a:pt x="737" y="2207"/>
                    <a:pt x="737" y="2126"/>
                    <a:pt x="696" y="2126"/>
                  </a:cubicBezTo>
                  <a:cubicBezTo>
                    <a:pt x="723" y="2126"/>
                    <a:pt x="732" y="2107"/>
                    <a:pt x="735" y="2107"/>
                  </a:cubicBezTo>
                  <a:close/>
                  <a:moveTo>
                    <a:pt x="696" y="2412"/>
                  </a:moveTo>
                  <a:cubicBezTo>
                    <a:pt x="696" y="2453"/>
                    <a:pt x="696" y="2453"/>
                    <a:pt x="696" y="2453"/>
                  </a:cubicBezTo>
                  <a:cubicBezTo>
                    <a:pt x="679" y="2504"/>
                    <a:pt x="669" y="2527"/>
                    <a:pt x="666" y="2527"/>
                  </a:cubicBezTo>
                  <a:cubicBezTo>
                    <a:pt x="662" y="2527"/>
                    <a:pt x="672" y="2483"/>
                    <a:pt x="696" y="2412"/>
                  </a:cubicBezTo>
                  <a:close/>
                  <a:moveTo>
                    <a:pt x="1572" y="11290"/>
                  </a:moveTo>
                  <a:lnTo>
                    <a:pt x="1595" y="11322"/>
                  </a:lnTo>
                  <a:cubicBezTo>
                    <a:pt x="1595" y="11308"/>
                    <a:pt x="1586" y="11298"/>
                    <a:pt x="1572" y="11290"/>
                  </a:cubicBezTo>
                  <a:close/>
                  <a:moveTo>
                    <a:pt x="737" y="11345"/>
                  </a:moveTo>
                  <a:cubicBezTo>
                    <a:pt x="749" y="11352"/>
                    <a:pt x="763" y="11358"/>
                    <a:pt x="777" y="11363"/>
                  </a:cubicBezTo>
                  <a:cubicBezTo>
                    <a:pt x="757" y="11363"/>
                    <a:pt x="747" y="11373"/>
                    <a:pt x="742" y="11373"/>
                  </a:cubicBezTo>
                  <a:cubicBezTo>
                    <a:pt x="738" y="11373"/>
                    <a:pt x="737" y="11367"/>
                    <a:pt x="737" y="11345"/>
                  </a:cubicBezTo>
                  <a:close/>
                  <a:moveTo>
                    <a:pt x="1595" y="11404"/>
                  </a:moveTo>
                  <a:lnTo>
                    <a:pt x="1595" y="11404"/>
                  </a:lnTo>
                  <a:cubicBezTo>
                    <a:pt x="1592" y="11410"/>
                    <a:pt x="1589" y="11417"/>
                    <a:pt x="1586" y="11423"/>
                  </a:cubicBezTo>
                  <a:lnTo>
                    <a:pt x="1586" y="11423"/>
                  </a:lnTo>
                  <a:cubicBezTo>
                    <a:pt x="1589" y="11417"/>
                    <a:pt x="1593" y="11411"/>
                    <a:pt x="1595" y="11404"/>
                  </a:cubicBezTo>
                  <a:close/>
                  <a:moveTo>
                    <a:pt x="1436" y="15761"/>
                  </a:moveTo>
                  <a:cubicBezTo>
                    <a:pt x="1433" y="15776"/>
                    <a:pt x="1431" y="15795"/>
                    <a:pt x="1431" y="15818"/>
                  </a:cubicBezTo>
                  <a:cubicBezTo>
                    <a:pt x="1434" y="15799"/>
                    <a:pt x="1436" y="15780"/>
                    <a:pt x="1436" y="15761"/>
                  </a:cubicBezTo>
                  <a:close/>
                  <a:moveTo>
                    <a:pt x="1227" y="16391"/>
                  </a:moveTo>
                  <a:lnTo>
                    <a:pt x="1227" y="16391"/>
                  </a:lnTo>
                  <a:cubicBezTo>
                    <a:pt x="1268" y="16431"/>
                    <a:pt x="1268" y="16513"/>
                    <a:pt x="1186" y="16595"/>
                  </a:cubicBezTo>
                  <a:cubicBezTo>
                    <a:pt x="1186" y="16513"/>
                    <a:pt x="1186" y="16472"/>
                    <a:pt x="1227" y="16391"/>
                  </a:cubicBezTo>
                  <a:close/>
                  <a:moveTo>
                    <a:pt x="865" y="16699"/>
                  </a:moveTo>
                  <a:cubicBezTo>
                    <a:pt x="871" y="16709"/>
                    <a:pt x="881" y="16718"/>
                    <a:pt x="900" y="16718"/>
                  </a:cubicBezTo>
                  <a:cubicBezTo>
                    <a:pt x="888" y="16711"/>
                    <a:pt x="876" y="16705"/>
                    <a:pt x="865" y="16699"/>
                  </a:cubicBezTo>
                  <a:close/>
                  <a:moveTo>
                    <a:pt x="945" y="16603"/>
                  </a:moveTo>
                  <a:cubicBezTo>
                    <a:pt x="996" y="16603"/>
                    <a:pt x="1057" y="16646"/>
                    <a:pt x="1104" y="16718"/>
                  </a:cubicBezTo>
                  <a:cubicBezTo>
                    <a:pt x="1064" y="16758"/>
                    <a:pt x="1023" y="16799"/>
                    <a:pt x="982" y="16840"/>
                  </a:cubicBezTo>
                  <a:cubicBezTo>
                    <a:pt x="900" y="16922"/>
                    <a:pt x="859" y="17004"/>
                    <a:pt x="818" y="17004"/>
                  </a:cubicBezTo>
                  <a:lnTo>
                    <a:pt x="737" y="16677"/>
                  </a:lnTo>
                  <a:cubicBezTo>
                    <a:pt x="749" y="16665"/>
                    <a:pt x="760" y="16660"/>
                    <a:pt x="773" y="16660"/>
                  </a:cubicBezTo>
                  <a:cubicBezTo>
                    <a:pt x="798" y="16660"/>
                    <a:pt x="826" y="16678"/>
                    <a:pt x="865" y="16699"/>
                  </a:cubicBezTo>
                  <a:lnTo>
                    <a:pt x="865" y="16699"/>
                  </a:lnTo>
                  <a:cubicBezTo>
                    <a:pt x="859" y="16688"/>
                    <a:pt x="859" y="16677"/>
                    <a:pt x="859" y="16677"/>
                  </a:cubicBezTo>
                  <a:cubicBezTo>
                    <a:pt x="876" y="16625"/>
                    <a:pt x="908" y="16603"/>
                    <a:pt x="945" y="16603"/>
                  </a:cubicBezTo>
                  <a:close/>
                  <a:moveTo>
                    <a:pt x="1429" y="22786"/>
                  </a:moveTo>
                  <a:lnTo>
                    <a:pt x="1431" y="22808"/>
                  </a:lnTo>
                  <a:cubicBezTo>
                    <a:pt x="1431" y="22800"/>
                    <a:pt x="1431" y="22793"/>
                    <a:pt x="1429" y="22786"/>
                  </a:cubicBezTo>
                  <a:close/>
                  <a:moveTo>
                    <a:pt x="777" y="0"/>
                  </a:moveTo>
                  <a:cubicBezTo>
                    <a:pt x="614" y="123"/>
                    <a:pt x="777" y="41"/>
                    <a:pt x="573" y="205"/>
                  </a:cubicBezTo>
                  <a:cubicBezTo>
                    <a:pt x="591" y="195"/>
                    <a:pt x="607" y="191"/>
                    <a:pt x="620" y="191"/>
                  </a:cubicBezTo>
                  <a:cubicBezTo>
                    <a:pt x="760" y="191"/>
                    <a:pt x="641" y="661"/>
                    <a:pt x="742" y="661"/>
                  </a:cubicBezTo>
                  <a:cubicBezTo>
                    <a:pt x="753" y="661"/>
                    <a:pt x="766" y="656"/>
                    <a:pt x="783" y="644"/>
                  </a:cubicBezTo>
                  <a:lnTo>
                    <a:pt x="783" y="644"/>
                  </a:lnTo>
                  <a:cubicBezTo>
                    <a:pt x="628" y="793"/>
                    <a:pt x="723" y="915"/>
                    <a:pt x="532" y="1145"/>
                  </a:cubicBezTo>
                  <a:cubicBezTo>
                    <a:pt x="550" y="1145"/>
                    <a:pt x="569" y="1129"/>
                    <a:pt x="583" y="1129"/>
                  </a:cubicBezTo>
                  <a:cubicBezTo>
                    <a:pt x="601" y="1129"/>
                    <a:pt x="614" y="1154"/>
                    <a:pt x="614" y="1267"/>
                  </a:cubicBezTo>
                  <a:cubicBezTo>
                    <a:pt x="614" y="1267"/>
                    <a:pt x="655" y="1308"/>
                    <a:pt x="655" y="1308"/>
                  </a:cubicBezTo>
                  <a:cubicBezTo>
                    <a:pt x="655" y="1267"/>
                    <a:pt x="696" y="1226"/>
                    <a:pt x="737" y="1226"/>
                  </a:cubicBezTo>
                  <a:cubicBezTo>
                    <a:pt x="859" y="1308"/>
                    <a:pt x="859" y="1635"/>
                    <a:pt x="900" y="1758"/>
                  </a:cubicBezTo>
                  <a:cubicBezTo>
                    <a:pt x="888" y="1792"/>
                    <a:pt x="880" y="1804"/>
                    <a:pt x="872" y="1804"/>
                  </a:cubicBezTo>
                  <a:cubicBezTo>
                    <a:pt x="856" y="1804"/>
                    <a:pt x="842" y="1751"/>
                    <a:pt x="803" y="1751"/>
                  </a:cubicBezTo>
                  <a:cubicBezTo>
                    <a:pt x="795" y="1751"/>
                    <a:pt x="787" y="1753"/>
                    <a:pt x="777" y="1758"/>
                  </a:cubicBezTo>
                  <a:lnTo>
                    <a:pt x="859" y="1921"/>
                  </a:lnTo>
                  <a:cubicBezTo>
                    <a:pt x="777" y="1949"/>
                    <a:pt x="712" y="2088"/>
                    <a:pt x="667" y="2088"/>
                  </a:cubicBezTo>
                  <a:cubicBezTo>
                    <a:pt x="645" y="2088"/>
                    <a:pt x="627" y="2055"/>
                    <a:pt x="614" y="1962"/>
                  </a:cubicBezTo>
                  <a:lnTo>
                    <a:pt x="573" y="2207"/>
                  </a:lnTo>
                  <a:cubicBezTo>
                    <a:pt x="532" y="2371"/>
                    <a:pt x="491" y="2575"/>
                    <a:pt x="532" y="2698"/>
                  </a:cubicBezTo>
                  <a:cubicBezTo>
                    <a:pt x="510" y="2764"/>
                    <a:pt x="547" y="2854"/>
                    <a:pt x="574" y="2903"/>
                  </a:cubicBezTo>
                  <a:lnTo>
                    <a:pt x="574" y="2903"/>
                  </a:lnTo>
                  <a:cubicBezTo>
                    <a:pt x="574" y="2903"/>
                    <a:pt x="573" y="2903"/>
                    <a:pt x="573" y="2902"/>
                  </a:cubicBezTo>
                  <a:lnTo>
                    <a:pt x="573" y="2902"/>
                  </a:lnTo>
                  <a:lnTo>
                    <a:pt x="655" y="3311"/>
                  </a:lnTo>
                  <a:lnTo>
                    <a:pt x="614" y="3311"/>
                  </a:lnTo>
                  <a:cubicBezTo>
                    <a:pt x="573" y="3720"/>
                    <a:pt x="777" y="4128"/>
                    <a:pt x="573" y="4578"/>
                  </a:cubicBezTo>
                  <a:cubicBezTo>
                    <a:pt x="573" y="4701"/>
                    <a:pt x="614" y="4864"/>
                    <a:pt x="573" y="5069"/>
                  </a:cubicBezTo>
                  <a:lnTo>
                    <a:pt x="450" y="5109"/>
                  </a:lnTo>
                  <a:cubicBezTo>
                    <a:pt x="491" y="5273"/>
                    <a:pt x="369" y="5641"/>
                    <a:pt x="450" y="5723"/>
                  </a:cubicBezTo>
                  <a:cubicBezTo>
                    <a:pt x="164" y="5886"/>
                    <a:pt x="369" y="6540"/>
                    <a:pt x="328" y="6826"/>
                  </a:cubicBezTo>
                  <a:lnTo>
                    <a:pt x="450" y="6867"/>
                  </a:lnTo>
                  <a:cubicBezTo>
                    <a:pt x="450" y="7071"/>
                    <a:pt x="491" y="7276"/>
                    <a:pt x="532" y="7521"/>
                  </a:cubicBezTo>
                  <a:lnTo>
                    <a:pt x="655" y="7521"/>
                  </a:lnTo>
                  <a:cubicBezTo>
                    <a:pt x="737" y="7725"/>
                    <a:pt x="532" y="8093"/>
                    <a:pt x="532" y="8461"/>
                  </a:cubicBezTo>
                  <a:cubicBezTo>
                    <a:pt x="491" y="8420"/>
                    <a:pt x="532" y="8338"/>
                    <a:pt x="532" y="8257"/>
                  </a:cubicBezTo>
                  <a:lnTo>
                    <a:pt x="532" y="8257"/>
                  </a:lnTo>
                  <a:cubicBezTo>
                    <a:pt x="246" y="8665"/>
                    <a:pt x="737" y="9156"/>
                    <a:pt x="532" y="9524"/>
                  </a:cubicBezTo>
                  <a:cubicBezTo>
                    <a:pt x="573" y="9646"/>
                    <a:pt x="532" y="9687"/>
                    <a:pt x="491" y="9769"/>
                  </a:cubicBezTo>
                  <a:cubicBezTo>
                    <a:pt x="491" y="9810"/>
                    <a:pt x="450" y="9851"/>
                    <a:pt x="410" y="9933"/>
                  </a:cubicBezTo>
                  <a:cubicBezTo>
                    <a:pt x="450" y="9892"/>
                    <a:pt x="491" y="9851"/>
                    <a:pt x="491" y="9810"/>
                  </a:cubicBezTo>
                  <a:cubicBezTo>
                    <a:pt x="491" y="9892"/>
                    <a:pt x="491" y="9973"/>
                    <a:pt x="532" y="10096"/>
                  </a:cubicBezTo>
                  <a:lnTo>
                    <a:pt x="410" y="10137"/>
                  </a:lnTo>
                  <a:cubicBezTo>
                    <a:pt x="410" y="10137"/>
                    <a:pt x="410" y="10178"/>
                    <a:pt x="410" y="10178"/>
                  </a:cubicBezTo>
                  <a:cubicBezTo>
                    <a:pt x="386" y="10226"/>
                    <a:pt x="404" y="10246"/>
                    <a:pt x="448" y="10246"/>
                  </a:cubicBezTo>
                  <a:cubicBezTo>
                    <a:pt x="478" y="10246"/>
                    <a:pt x="522" y="10236"/>
                    <a:pt x="573" y="10219"/>
                  </a:cubicBezTo>
                  <a:cubicBezTo>
                    <a:pt x="573" y="10260"/>
                    <a:pt x="614" y="10300"/>
                    <a:pt x="655" y="10341"/>
                  </a:cubicBezTo>
                  <a:cubicBezTo>
                    <a:pt x="410" y="10423"/>
                    <a:pt x="696" y="10627"/>
                    <a:pt x="491" y="10750"/>
                  </a:cubicBezTo>
                  <a:cubicBezTo>
                    <a:pt x="567" y="10826"/>
                    <a:pt x="537" y="11221"/>
                    <a:pt x="730" y="11341"/>
                  </a:cubicBezTo>
                  <a:lnTo>
                    <a:pt x="730" y="11341"/>
                  </a:lnTo>
                  <a:cubicBezTo>
                    <a:pt x="692" y="11457"/>
                    <a:pt x="659" y="11574"/>
                    <a:pt x="737" y="11690"/>
                  </a:cubicBezTo>
                  <a:lnTo>
                    <a:pt x="573" y="11731"/>
                  </a:lnTo>
                  <a:lnTo>
                    <a:pt x="777" y="12017"/>
                  </a:lnTo>
                  <a:cubicBezTo>
                    <a:pt x="732" y="12109"/>
                    <a:pt x="686" y="12162"/>
                    <a:pt x="632" y="12162"/>
                  </a:cubicBezTo>
                  <a:cubicBezTo>
                    <a:pt x="591" y="12162"/>
                    <a:pt x="545" y="12130"/>
                    <a:pt x="491" y="12058"/>
                  </a:cubicBezTo>
                  <a:lnTo>
                    <a:pt x="491" y="12058"/>
                  </a:lnTo>
                  <a:cubicBezTo>
                    <a:pt x="696" y="12467"/>
                    <a:pt x="573" y="12385"/>
                    <a:pt x="737" y="12712"/>
                  </a:cubicBezTo>
                  <a:lnTo>
                    <a:pt x="655" y="12712"/>
                  </a:lnTo>
                  <a:cubicBezTo>
                    <a:pt x="655" y="12835"/>
                    <a:pt x="777" y="12998"/>
                    <a:pt x="696" y="13080"/>
                  </a:cubicBezTo>
                  <a:cubicBezTo>
                    <a:pt x="491" y="13325"/>
                    <a:pt x="655" y="14388"/>
                    <a:pt x="410" y="15042"/>
                  </a:cubicBezTo>
                  <a:cubicBezTo>
                    <a:pt x="449" y="15027"/>
                    <a:pt x="477" y="15021"/>
                    <a:pt x="496" y="15021"/>
                  </a:cubicBezTo>
                  <a:cubicBezTo>
                    <a:pt x="639" y="15021"/>
                    <a:pt x="316" y="15369"/>
                    <a:pt x="532" y="15369"/>
                  </a:cubicBezTo>
                  <a:cubicBezTo>
                    <a:pt x="476" y="15397"/>
                    <a:pt x="440" y="15463"/>
                    <a:pt x="396" y="15463"/>
                  </a:cubicBezTo>
                  <a:cubicBezTo>
                    <a:pt x="376" y="15463"/>
                    <a:pt x="354" y="15449"/>
                    <a:pt x="328" y="15410"/>
                  </a:cubicBezTo>
                  <a:lnTo>
                    <a:pt x="328" y="15410"/>
                  </a:lnTo>
                  <a:cubicBezTo>
                    <a:pt x="410" y="15778"/>
                    <a:pt x="205" y="15941"/>
                    <a:pt x="410" y="16186"/>
                  </a:cubicBezTo>
                  <a:cubicBezTo>
                    <a:pt x="344" y="16186"/>
                    <a:pt x="305" y="16134"/>
                    <a:pt x="271" y="16134"/>
                  </a:cubicBezTo>
                  <a:cubicBezTo>
                    <a:pt x="262" y="16134"/>
                    <a:pt x="254" y="16137"/>
                    <a:pt x="246" y="16145"/>
                  </a:cubicBezTo>
                  <a:cubicBezTo>
                    <a:pt x="287" y="16145"/>
                    <a:pt x="328" y="16227"/>
                    <a:pt x="287" y="16268"/>
                  </a:cubicBezTo>
                  <a:cubicBezTo>
                    <a:pt x="279" y="16276"/>
                    <a:pt x="271" y="16279"/>
                    <a:pt x="264" y="16279"/>
                  </a:cubicBezTo>
                  <a:cubicBezTo>
                    <a:pt x="230" y="16279"/>
                    <a:pt x="197" y="16219"/>
                    <a:pt x="164" y="16186"/>
                  </a:cubicBezTo>
                  <a:lnTo>
                    <a:pt x="164" y="16186"/>
                  </a:lnTo>
                  <a:cubicBezTo>
                    <a:pt x="205" y="16513"/>
                    <a:pt x="410" y="16554"/>
                    <a:pt x="614" y="16595"/>
                  </a:cubicBezTo>
                  <a:cubicBezTo>
                    <a:pt x="532" y="16758"/>
                    <a:pt x="532" y="16840"/>
                    <a:pt x="696" y="17004"/>
                  </a:cubicBezTo>
                  <a:cubicBezTo>
                    <a:pt x="652" y="17026"/>
                    <a:pt x="608" y="17071"/>
                    <a:pt x="571" y="17071"/>
                  </a:cubicBezTo>
                  <a:cubicBezTo>
                    <a:pt x="538" y="17071"/>
                    <a:pt x="510" y="17036"/>
                    <a:pt x="491" y="16922"/>
                  </a:cubicBezTo>
                  <a:lnTo>
                    <a:pt x="491" y="16922"/>
                  </a:lnTo>
                  <a:cubicBezTo>
                    <a:pt x="491" y="17045"/>
                    <a:pt x="369" y="17699"/>
                    <a:pt x="573" y="17699"/>
                  </a:cubicBezTo>
                  <a:cubicBezTo>
                    <a:pt x="532" y="17739"/>
                    <a:pt x="532" y="17862"/>
                    <a:pt x="573" y="17903"/>
                  </a:cubicBezTo>
                  <a:cubicBezTo>
                    <a:pt x="532" y="18189"/>
                    <a:pt x="532" y="18189"/>
                    <a:pt x="532" y="18475"/>
                  </a:cubicBezTo>
                  <a:lnTo>
                    <a:pt x="573" y="18393"/>
                  </a:lnTo>
                  <a:cubicBezTo>
                    <a:pt x="777" y="18516"/>
                    <a:pt x="614" y="18639"/>
                    <a:pt x="614" y="18843"/>
                  </a:cubicBezTo>
                  <a:cubicBezTo>
                    <a:pt x="450" y="19334"/>
                    <a:pt x="655" y="19047"/>
                    <a:pt x="491" y="19538"/>
                  </a:cubicBezTo>
                  <a:lnTo>
                    <a:pt x="614" y="19538"/>
                  </a:lnTo>
                  <a:cubicBezTo>
                    <a:pt x="900" y="19579"/>
                    <a:pt x="450" y="19947"/>
                    <a:pt x="532" y="20233"/>
                  </a:cubicBezTo>
                  <a:lnTo>
                    <a:pt x="614" y="20151"/>
                  </a:lnTo>
                  <a:lnTo>
                    <a:pt x="614" y="20151"/>
                  </a:lnTo>
                  <a:cubicBezTo>
                    <a:pt x="696" y="20315"/>
                    <a:pt x="246" y="20560"/>
                    <a:pt x="205" y="20723"/>
                  </a:cubicBezTo>
                  <a:cubicBezTo>
                    <a:pt x="197" y="20731"/>
                    <a:pt x="191" y="20734"/>
                    <a:pt x="186" y="20734"/>
                  </a:cubicBezTo>
                  <a:cubicBezTo>
                    <a:pt x="163" y="20734"/>
                    <a:pt x="157" y="20675"/>
                    <a:pt x="123" y="20641"/>
                  </a:cubicBezTo>
                  <a:lnTo>
                    <a:pt x="123" y="20641"/>
                  </a:lnTo>
                  <a:cubicBezTo>
                    <a:pt x="42" y="20846"/>
                    <a:pt x="83" y="20856"/>
                    <a:pt x="149" y="20856"/>
                  </a:cubicBezTo>
                  <a:cubicBezTo>
                    <a:pt x="156" y="20856"/>
                    <a:pt x="164" y="20856"/>
                    <a:pt x="172" y="20856"/>
                  </a:cubicBezTo>
                  <a:cubicBezTo>
                    <a:pt x="235" y="20856"/>
                    <a:pt x="310" y="20864"/>
                    <a:pt x="328" y="21009"/>
                  </a:cubicBezTo>
                  <a:cubicBezTo>
                    <a:pt x="314" y="21016"/>
                    <a:pt x="298" y="21018"/>
                    <a:pt x="281" y="21018"/>
                  </a:cubicBezTo>
                  <a:cubicBezTo>
                    <a:pt x="247" y="21018"/>
                    <a:pt x="209" y="21009"/>
                    <a:pt x="175" y="21009"/>
                  </a:cubicBezTo>
                  <a:cubicBezTo>
                    <a:pt x="123" y="21009"/>
                    <a:pt x="83" y="21030"/>
                    <a:pt x="83" y="21132"/>
                  </a:cubicBezTo>
                  <a:cubicBezTo>
                    <a:pt x="1" y="21214"/>
                    <a:pt x="369" y="21745"/>
                    <a:pt x="164" y="21990"/>
                  </a:cubicBezTo>
                  <a:cubicBezTo>
                    <a:pt x="205" y="21970"/>
                    <a:pt x="246" y="21949"/>
                    <a:pt x="282" y="21949"/>
                  </a:cubicBezTo>
                  <a:cubicBezTo>
                    <a:pt x="318" y="21949"/>
                    <a:pt x="348" y="21970"/>
                    <a:pt x="369" y="22031"/>
                  </a:cubicBezTo>
                  <a:cubicBezTo>
                    <a:pt x="410" y="22236"/>
                    <a:pt x="83" y="22603"/>
                    <a:pt x="328" y="22808"/>
                  </a:cubicBezTo>
                  <a:cubicBezTo>
                    <a:pt x="287" y="22849"/>
                    <a:pt x="287" y="22849"/>
                    <a:pt x="246" y="22849"/>
                  </a:cubicBezTo>
                  <a:cubicBezTo>
                    <a:pt x="328" y="23012"/>
                    <a:pt x="328" y="23421"/>
                    <a:pt x="450" y="23503"/>
                  </a:cubicBezTo>
                  <a:cubicBezTo>
                    <a:pt x="11" y="23663"/>
                    <a:pt x="626" y="24526"/>
                    <a:pt x="272" y="24526"/>
                  </a:cubicBezTo>
                  <a:cubicBezTo>
                    <a:pt x="264" y="24526"/>
                    <a:pt x="255" y="24525"/>
                    <a:pt x="246" y="24525"/>
                  </a:cubicBezTo>
                  <a:lnTo>
                    <a:pt x="246" y="25056"/>
                  </a:lnTo>
                  <a:lnTo>
                    <a:pt x="205" y="25056"/>
                  </a:lnTo>
                  <a:cubicBezTo>
                    <a:pt x="164" y="25383"/>
                    <a:pt x="246" y="25465"/>
                    <a:pt x="369" y="25587"/>
                  </a:cubicBezTo>
                  <a:cubicBezTo>
                    <a:pt x="348" y="25628"/>
                    <a:pt x="328" y="25638"/>
                    <a:pt x="307" y="25638"/>
                  </a:cubicBezTo>
                  <a:cubicBezTo>
                    <a:pt x="287" y="25638"/>
                    <a:pt x="267" y="25628"/>
                    <a:pt x="246" y="25628"/>
                  </a:cubicBezTo>
                  <a:cubicBezTo>
                    <a:pt x="164" y="26078"/>
                    <a:pt x="164" y="26159"/>
                    <a:pt x="369" y="26568"/>
                  </a:cubicBezTo>
                  <a:lnTo>
                    <a:pt x="1391" y="26568"/>
                  </a:lnTo>
                  <a:cubicBezTo>
                    <a:pt x="1431" y="26323"/>
                    <a:pt x="1554" y="26078"/>
                    <a:pt x="1431" y="25751"/>
                  </a:cubicBezTo>
                  <a:lnTo>
                    <a:pt x="1595" y="25546"/>
                  </a:lnTo>
                  <a:cubicBezTo>
                    <a:pt x="1595" y="25496"/>
                    <a:pt x="1585" y="25478"/>
                    <a:pt x="1568" y="25478"/>
                  </a:cubicBezTo>
                  <a:cubicBezTo>
                    <a:pt x="1529" y="25478"/>
                    <a:pt x="1456" y="25571"/>
                    <a:pt x="1397" y="25571"/>
                  </a:cubicBezTo>
                  <a:cubicBezTo>
                    <a:pt x="1356" y="25571"/>
                    <a:pt x="1322" y="25528"/>
                    <a:pt x="1309" y="25383"/>
                  </a:cubicBezTo>
                  <a:cubicBezTo>
                    <a:pt x="1285" y="25196"/>
                    <a:pt x="1342" y="25183"/>
                    <a:pt x="1403" y="25183"/>
                  </a:cubicBezTo>
                  <a:cubicBezTo>
                    <a:pt x="1413" y="25183"/>
                    <a:pt x="1423" y="25183"/>
                    <a:pt x="1433" y="25183"/>
                  </a:cubicBezTo>
                  <a:cubicBezTo>
                    <a:pt x="1468" y="25183"/>
                    <a:pt x="1500" y="25179"/>
                    <a:pt x="1513" y="25138"/>
                  </a:cubicBezTo>
                  <a:cubicBezTo>
                    <a:pt x="1431" y="24974"/>
                    <a:pt x="1227" y="24729"/>
                    <a:pt x="1391" y="24443"/>
                  </a:cubicBezTo>
                  <a:lnTo>
                    <a:pt x="1391" y="24443"/>
                  </a:lnTo>
                  <a:cubicBezTo>
                    <a:pt x="1431" y="24525"/>
                    <a:pt x="1391" y="24606"/>
                    <a:pt x="1431" y="24688"/>
                  </a:cubicBezTo>
                  <a:lnTo>
                    <a:pt x="1554" y="24484"/>
                  </a:lnTo>
                  <a:cubicBezTo>
                    <a:pt x="1671" y="24658"/>
                    <a:pt x="1663" y="24813"/>
                    <a:pt x="1707" y="24813"/>
                  </a:cubicBezTo>
                  <a:cubicBezTo>
                    <a:pt x="1726" y="24813"/>
                    <a:pt x="1752" y="24788"/>
                    <a:pt x="1799" y="24729"/>
                  </a:cubicBezTo>
                  <a:cubicBezTo>
                    <a:pt x="1431" y="24688"/>
                    <a:pt x="1758" y="23871"/>
                    <a:pt x="1391" y="23830"/>
                  </a:cubicBezTo>
                  <a:lnTo>
                    <a:pt x="1472" y="23707"/>
                  </a:lnTo>
                  <a:cubicBezTo>
                    <a:pt x="1472" y="23748"/>
                    <a:pt x="1513" y="23748"/>
                    <a:pt x="1513" y="23789"/>
                  </a:cubicBezTo>
                  <a:cubicBezTo>
                    <a:pt x="1677" y="23503"/>
                    <a:pt x="1227" y="23584"/>
                    <a:pt x="1309" y="23217"/>
                  </a:cubicBezTo>
                  <a:cubicBezTo>
                    <a:pt x="1338" y="23128"/>
                    <a:pt x="1368" y="23061"/>
                    <a:pt x="1397" y="23061"/>
                  </a:cubicBezTo>
                  <a:cubicBezTo>
                    <a:pt x="1409" y="23061"/>
                    <a:pt x="1420" y="23071"/>
                    <a:pt x="1431" y="23094"/>
                  </a:cubicBezTo>
                  <a:lnTo>
                    <a:pt x="1350" y="22808"/>
                  </a:lnTo>
                  <a:cubicBezTo>
                    <a:pt x="1350" y="22767"/>
                    <a:pt x="1370" y="22747"/>
                    <a:pt x="1391" y="22747"/>
                  </a:cubicBezTo>
                  <a:cubicBezTo>
                    <a:pt x="1407" y="22747"/>
                    <a:pt x="1424" y="22760"/>
                    <a:pt x="1429" y="22786"/>
                  </a:cubicBezTo>
                  <a:lnTo>
                    <a:pt x="1429" y="22786"/>
                  </a:lnTo>
                  <a:lnTo>
                    <a:pt x="1391" y="22399"/>
                  </a:lnTo>
                  <a:cubicBezTo>
                    <a:pt x="1350" y="22317"/>
                    <a:pt x="1268" y="22195"/>
                    <a:pt x="1227" y="22113"/>
                  </a:cubicBezTo>
                  <a:cubicBezTo>
                    <a:pt x="1238" y="22080"/>
                    <a:pt x="1246" y="22067"/>
                    <a:pt x="1253" y="22067"/>
                  </a:cubicBezTo>
                  <a:cubicBezTo>
                    <a:pt x="1271" y="22067"/>
                    <a:pt x="1279" y="22154"/>
                    <a:pt x="1309" y="22154"/>
                  </a:cubicBezTo>
                  <a:lnTo>
                    <a:pt x="1227" y="21909"/>
                  </a:lnTo>
                  <a:cubicBezTo>
                    <a:pt x="1240" y="21896"/>
                    <a:pt x="1254" y="21890"/>
                    <a:pt x="1268" y="21890"/>
                  </a:cubicBezTo>
                  <a:cubicBezTo>
                    <a:pt x="1343" y="21890"/>
                    <a:pt x="1425" y="22057"/>
                    <a:pt x="1391" y="22195"/>
                  </a:cubicBezTo>
                  <a:cubicBezTo>
                    <a:pt x="1758" y="21949"/>
                    <a:pt x="1309" y="21990"/>
                    <a:pt x="1554" y="21500"/>
                  </a:cubicBezTo>
                  <a:lnTo>
                    <a:pt x="1554" y="21500"/>
                  </a:lnTo>
                  <a:lnTo>
                    <a:pt x="1595" y="21745"/>
                  </a:lnTo>
                  <a:cubicBezTo>
                    <a:pt x="1799" y="21582"/>
                    <a:pt x="1718" y="21418"/>
                    <a:pt x="1881" y="21173"/>
                  </a:cubicBezTo>
                  <a:lnTo>
                    <a:pt x="1881" y="21173"/>
                  </a:lnTo>
                  <a:cubicBezTo>
                    <a:pt x="1817" y="21205"/>
                    <a:pt x="1625" y="21491"/>
                    <a:pt x="1507" y="21491"/>
                  </a:cubicBezTo>
                  <a:cubicBezTo>
                    <a:pt x="1475" y="21491"/>
                    <a:pt x="1449" y="21470"/>
                    <a:pt x="1431" y="21418"/>
                  </a:cubicBezTo>
                  <a:lnTo>
                    <a:pt x="1431" y="21418"/>
                  </a:lnTo>
                  <a:cubicBezTo>
                    <a:pt x="1431" y="21459"/>
                    <a:pt x="1513" y="21582"/>
                    <a:pt x="1431" y="21622"/>
                  </a:cubicBezTo>
                  <a:cubicBezTo>
                    <a:pt x="1309" y="21582"/>
                    <a:pt x="1391" y="21500"/>
                    <a:pt x="1431" y="21418"/>
                  </a:cubicBezTo>
                  <a:cubicBezTo>
                    <a:pt x="1472" y="21336"/>
                    <a:pt x="1472" y="21214"/>
                    <a:pt x="1391" y="21091"/>
                  </a:cubicBezTo>
                  <a:cubicBezTo>
                    <a:pt x="1554" y="21091"/>
                    <a:pt x="1513" y="20968"/>
                    <a:pt x="1513" y="20764"/>
                  </a:cubicBezTo>
                  <a:lnTo>
                    <a:pt x="1513" y="20764"/>
                  </a:lnTo>
                  <a:lnTo>
                    <a:pt x="1677" y="20805"/>
                  </a:lnTo>
                  <a:cubicBezTo>
                    <a:pt x="1636" y="20601"/>
                    <a:pt x="1554" y="20641"/>
                    <a:pt x="1472" y="20519"/>
                  </a:cubicBezTo>
                  <a:cubicBezTo>
                    <a:pt x="1513" y="20315"/>
                    <a:pt x="1636" y="20274"/>
                    <a:pt x="1758" y="20233"/>
                  </a:cubicBezTo>
                  <a:cubicBezTo>
                    <a:pt x="1769" y="20148"/>
                    <a:pt x="1758" y="20121"/>
                    <a:pt x="1735" y="20121"/>
                  </a:cubicBezTo>
                  <a:cubicBezTo>
                    <a:pt x="1695" y="20121"/>
                    <a:pt x="1620" y="20205"/>
                    <a:pt x="1568" y="20205"/>
                  </a:cubicBezTo>
                  <a:cubicBezTo>
                    <a:pt x="1536" y="20205"/>
                    <a:pt x="1513" y="20173"/>
                    <a:pt x="1513" y="20069"/>
                  </a:cubicBezTo>
                  <a:cubicBezTo>
                    <a:pt x="1595" y="19783"/>
                    <a:pt x="1513" y="19579"/>
                    <a:pt x="1431" y="19252"/>
                  </a:cubicBezTo>
                  <a:cubicBezTo>
                    <a:pt x="1444" y="19188"/>
                    <a:pt x="1457" y="19168"/>
                    <a:pt x="1471" y="19168"/>
                  </a:cubicBezTo>
                  <a:cubicBezTo>
                    <a:pt x="1495" y="19168"/>
                    <a:pt x="1522" y="19228"/>
                    <a:pt x="1560" y="19228"/>
                  </a:cubicBezTo>
                  <a:cubicBezTo>
                    <a:pt x="1571" y="19228"/>
                    <a:pt x="1582" y="19223"/>
                    <a:pt x="1595" y="19211"/>
                  </a:cubicBezTo>
                  <a:lnTo>
                    <a:pt x="1431" y="19047"/>
                  </a:lnTo>
                  <a:cubicBezTo>
                    <a:pt x="1431" y="19027"/>
                    <a:pt x="1442" y="19017"/>
                    <a:pt x="1457" y="19017"/>
                  </a:cubicBezTo>
                  <a:cubicBezTo>
                    <a:pt x="1472" y="19017"/>
                    <a:pt x="1493" y="19027"/>
                    <a:pt x="1513" y="19047"/>
                  </a:cubicBezTo>
                  <a:cubicBezTo>
                    <a:pt x="1472" y="18884"/>
                    <a:pt x="1350" y="19007"/>
                    <a:pt x="1309" y="18802"/>
                  </a:cubicBezTo>
                  <a:cubicBezTo>
                    <a:pt x="1104" y="18720"/>
                    <a:pt x="1595" y="18312"/>
                    <a:pt x="1391" y="18026"/>
                  </a:cubicBezTo>
                  <a:cubicBezTo>
                    <a:pt x="1399" y="18017"/>
                    <a:pt x="1407" y="18014"/>
                    <a:pt x="1415" y="18014"/>
                  </a:cubicBezTo>
                  <a:cubicBezTo>
                    <a:pt x="1449" y="18014"/>
                    <a:pt x="1489" y="18066"/>
                    <a:pt x="1554" y="18066"/>
                  </a:cubicBezTo>
                  <a:cubicBezTo>
                    <a:pt x="1431" y="17658"/>
                    <a:pt x="1472" y="17739"/>
                    <a:pt x="1268" y="17412"/>
                  </a:cubicBezTo>
                  <a:lnTo>
                    <a:pt x="1391" y="17126"/>
                  </a:lnTo>
                  <a:lnTo>
                    <a:pt x="1391" y="17126"/>
                  </a:lnTo>
                  <a:cubicBezTo>
                    <a:pt x="1358" y="17180"/>
                    <a:pt x="1324" y="17202"/>
                    <a:pt x="1287" y="17202"/>
                  </a:cubicBezTo>
                  <a:cubicBezTo>
                    <a:pt x="1185" y="17202"/>
                    <a:pt x="1072" y="17021"/>
                    <a:pt x="982" y="16840"/>
                  </a:cubicBezTo>
                  <a:lnTo>
                    <a:pt x="982" y="16840"/>
                  </a:lnTo>
                  <a:cubicBezTo>
                    <a:pt x="1104" y="16922"/>
                    <a:pt x="1227" y="17004"/>
                    <a:pt x="1309" y="17004"/>
                  </a:cubicBezTo>
                  <a:cubicBezTo>
                    <a:pt x="1309" y="16963"/>
                    <a:pt x="1268" y="16922"/>
                    <a:pt x="1268" y="16881"/>
                  </a:cubicBezTo>
                  <a:cubicBezTo>
                    <a:pt x="1295" y="16881"/>
                    <a:pt x="1304" y="16899"/>
                    <a:pt x="1319" y="16899"/>
                  </a:cubicBezTo>
                  <a:cubicBezTo>
                    <a:pt x="1327" y="16899"/>
                    <a:pt x="1336" y="16895"/>
                    <a:pt x="1350" y="16881"/>
                  </a:cubicBezTo>
                  <a:cubicBezTo>
                    <a:pt x="1350" y="16881"/>
                    <a:pt x="1309" y="16840"/>
                    <a:pt x="1268" y="16799"/>
                  </a:cubicBezTo>
                  <a:lnTo>
                    <a:pt x="1472" y="16718"/>
                  </a:lnTo>
                  <a:lnTo>
                    <a:pt x="1391" y="16677"/>
                  </a:lnTo>
                  <a:lnTo>
                    <a:pt x="1554" y="16227"/>
                  </a:lnTo>
                  <a:cubicBezTo>
                    <a:pt x="1350" y="15900"/>
                    <a:pt x="1064" y="15614"/>
                    <a:pt x="982" y="15083"/>
                  </a:cubicBezTo>
                  <a:lnTo>
                    <a:pt x="982" y="15083"/>
                  </a:lnTo>
                  <a:cubicBezTo>
                    <a:pt x="1052" y="15135"/>
                    <a:pt x="1107" y="15150"/>
                    <a:pt x="1160" y="15150"/>
                  </a:cubicBezTo>
                  <a:cubicBezTo>
                    <a:pt x="1230" y="15150"/>
                    <a:pt x="1297" y="15124"/>
                    <a:pt x="1391" y="15124"/>
                  </a:cubicBezTo>
                  <a:cubicBezTo>
                    <a:pt x="1238" y="15276"/>
                    <a:pt x="1441" y="15499"/>
                    <a:pt x="1436" y="15761"/>
                  </a:cubicBezTo>
                  <a:lnTo>
                    <a:pt x="1436" y="15761"/>
                  </a:lnTo>
                  <a:cubicBezTo>
                    <a:pt x="1445" y="15716"/>
                    <a:pt x="1464" y="15700"/>
                    <a:pt x="1486" y="15700"/>
                  </a:cubicBezTo>
                  <a:cubicBezTo>
                    <a:pt x="1509" y="15700"/>
                    <a:pt x="1536" y="15718"/>
                    <a:pt x="1554" y="15737"/>
                  </a:cubicBezTo>
                  <a:lnTo>
                    <a:pt x="1391" y="15246"/>
                  </a:lnTo>
                  <a:cubicBezTo>
                    <a:pt x="1554" y="15246"/>
                    <a:pt x="1513" y="15164"/>
                    <a:pt x="1554" y="15042"/>
                  </a:cubicBezTo>
                  <a:lnTo>
                    <a:pt x="1554" y="15042"/>
                  </a:lnTo>
                  <a:cubicBezTo>
                    <a:pt x="1534" y="15048"/>
                    <a:pt x="1516" y="15052"/>
                    <a:pt x="1500" y="15052"/>
                  </a:cubicBezTo>
                  <a:cubicBezTo>
                    <a:pt x="1321" y="15052"/>
                    <a:pt x="1384" y="14657"/>
                    <a:pt x="1309" y="14470"/>
                  </a:cubicBezTo>
                  <a:cubicBezTo>
                    <a:pt x="1431" y="14470"/>
                    <a:pt x="1513" y="14510"/>
                    <a:pt x="1472" y="14756"/>
                  </a:cubicBezTo>
                  <a:cubicBezTo>
                    <a:pt x="1677" y="14470"/>
                    <a:pt x="1186" y="14388"/>
                    <a:pt x="1350" y="14143"/>
                  </a:cubicBezTo>
                  <a:lnTo>
                    <a:pt x="1350" y="14143"/>
                  </a:lnTo>
                  <a:cubicBezTo>
                    <a:pt x="1350" y="14183"/>
                    <a:pt x="1350" y="14224"/>
                    <a:pt x="1391" y="14265"/>
                  </a:cubicBezTo>
                  <a:cubicBezTo>
                    <a:pt x="1318" y="14119"/>
                    <a:pt x="1375" y="13844"/>
                    <a:pt x="1417" y="13844"/>
                  </a:cubicBezTo>
                  <a:cubicBezTo>
                    <a:pt x="1422" y="13844"/>
                    <a:pt x="1427" y="13848"/>
                    <a:pt x="1431" y="13856"/>
                  </a:cubicBezTo>
                  <a:lnTo>
                    <a:pt x="1431" y="13897"/>
                  </a:lnTo>
                  <a:cubicBezTo>
                    <a:pt x="1472" y="13529"/>
                    <a:pt x="1472" y="12753"/>
                    <a:pt x="1268" y="12671"/>
                  </a:cubicBezTo>
                  <a:lnTo>
                    <a:pt x="1268" y="12671"/>
                  </a:lnTo>
                  <a:cubicBezTo>
                    <a:pt x="1268" y="12671"/>
                    <a:pt x="1513" y="12712"/>
                    <a:pt x="1595" y="12753"/>
                  </a:cubicBezTo>
                  <a:lnTo>
                    <a:pt x="818" y="12058"/>
                  </a:lnTo>
                  <a:lnTo>
                    <a:pt x="818" y="12058"/>
                  </a:lnTo>
                  <a:cubicBezTo>
                    <a:pt x="838" y="12062"/>
                    <a:pt x="861" y="12064"/>
                    <a:pt x="887" y="12064"/>
                  </a:cubicBezTo>
                  <a:cubicBezTo>
                    <a:pt x="997" y="12064"/>
                    <a:pt x="1148" y="12032"/>
                    <a:pt x="1284" y="12032"/>
                  </a:cubicBezTo>
                  <a:cubicBezTo>
                    <a:pt x="1429" y="12032"/>
                    <a:pt x="1557" y="12069"/>
                    <a:pt x="1595" y="12221"/>
                  </a:cubicBezTo>
                  <a:cubicBezTo>
                    <a:pt x="1636" y="12140"/>
                    <a:pt x="1677" y="12017"/>
                    <a:pt x="1595" y="11813"/>
                  </a:cubicBezTo>
                  <a:cubicBezTo>
                    <a:pt x="1567" y="11841"/>
                    <a:pt x="1444" y="11907"/>
                    <a:pt x="1368" y="11907"/>
                  </a:cubicBezTo>
                  <a:cubicBezTo>
                    <a:pt x="1333" y="11907"/>
                    <a:pt x="1309" y="11892"/>
                    <a:pt x="1309" y="11854"/>
                  </a:cubicBezTo>
                  <a:cubicBezTo>
                    <a:pt x="1509" y="11653"/>
                    <a:pt x="1434" y="11728"/>
                    <a:pt x="1586" y="11423"/>
                  </a:cubicBezTo>
                  <a:lnTo>
                    <a:pt x="1586" y="11423"/>
                  </a:lnTo>
                  <a:cubicBezTo>
                    <a:pt x="1571" y="11444"/>
                    <a:pt x="1544" y="11454"/>
                    <a:pt x="1513" y="11454"/>
                  </a:cubicBezTo>
                  <a:cubicBezTo>
                    <a:pt x="1415" y="11454"/>
                    <a:pt x="1268" y="11358"/>
                    <a:pt x="1268" y="11241"/>
                  </a:cubicBezTo>
                  <a:lnTo>
                    <a:pt x="1268" y="11241"/>
                  </a:lnTo>
                  <a:cubicBezTo>
                    <a:pt x="1302" y="11274"/>
                    <a:pt x="1504" y="11252"/>
                    <a:pt x="1572" y="11290"/>
                  </a:cubicBezTo>
                  <a:lnTo>
                    <a:pt x="1572" y="11290"/>
                  </a:lnTo>
                  <a:lnTo>
                    <a:pt x="1337" y="10953"/>
                  </a:lnTo>
                  <a:lnTo>
                    <a:pt x="1337" y="10953"/>
                  </a:lnTo>
                  <a:cubicBezTo>
                    <a:pt x="1357" y="10969"/>
                    <a:pt x="1386" y="10976"/>
                    <a:pt x="1418" y="10976"/>
                  </a:cubicBezTo>
                  <a:cubicBezTo>
                    <a:pt x="1508" y="10976"/>
                    <a:pt x="1625" y="10924"/>
                    <a:pt x="1677" y="10873"/>
                  </a:cubicBezTo>
                  <a:lnTo>
                    <a:pt x="1677" y="10873"/>
                  </a:lnTo>
                  <a:cubicBezTo>
                    <a:pt x="1672" y="10875"/>
                    <a:pt x="1669" y="10876"/>
                    <a:pt x="1665" y="10876"/>
                  </a:cubicBezTo>
                  <a:cubicBezTo>
                    <a:pt x="1603" y="10876"/>
                    <a:pt x="1675" y="10541"/>
                    <a:pt x="1636" y="10464"/>
                  </a:cubicBezTo>
                  <a:lnTo>
                    <a:pt x="1636" y="10464"/>
                  </a:lnTo>
                  <a:lnTo>
                    <a:pt x="1554" y="10587"/>
                  </a:lnTo>
                  <a:cubicBezTo>
                    <a:pt x="1636" y="10178"/>
                    <a:pt x="1145" y="10178"/>
                    <a:pt x="1186" y="9769"/>
                  </a:cubicBezTo>
                  <a:lnTo>
                    <a:pt x="1186" y="9769"/>
                  </a:lnTo>
                  <a:cubicBezTo>
                    <a:pt x="1207" y="9789"/>
                    <a:pt x="1299" y="9820"/>
                    <a:pt x="1391" y="9820"/>
                  </a:cubicBezTo>
                  <a:cubicBezTo>
                    <a:pt x="1483" y="9820"/>
                    <a:pt x="1574" y="9789"/>
                    <a:pt x="1595" y="9687"/>
                  </a:cubicBezTo>
                  <a:cubicBezTo>
                    <a:pt x="1472" y="9565"/>
                    <a:pt x="859" y="9238"/>
                    <a:pt x="737" y="8870"/>
                  </a:cubicBezTo>
                  <a:lnTo>
                    <a:pt x="859" y="8788"/>
                  </a:lnTo>
                  <a:lnTo>
                    <a:pt x="737" y="8502"/>
                  </a:lnTo>
                  <a:lnTo>
                    <a:pt x="737" y="8502"/>
                  </a:lnTo>
                  <a:cubicBezTo>
                    <a:pt x="982" y="8706"/>
                    <a:pt x="1472" y="9197"/>
                    <a:pt x="1636" y="9483"/>
                  </a:cubicBezTo>
                  <a:cubicBezTo>
                    <a:pt x="1718" y="9319"/>
                    <a:pt x="1758" y="9442"/>
                    <a:pt x="1758" y="9197"/>
                  </a:cubicBezTo>
                  <a:cubicBezTo>
                    <a:pt x="1772" y="9184"/>
                    <a:pt x="1784" y="9178"/>
                    <a:pt x="1795" y="9178"/>
                  </a:cubicBezTo>
                  <a:cubicBezTo>
                    <a:pt x="1852" y="9178"/>
                    <a:pt x="1881" y="9333"/>
                    <a:pt x="1881" y="9401"/>
                  </a:cubicBezTo>
                  <a:lnTo>
                    <a:pt x="1963" y="8829"/>
                  </a:lnTo>
                  <a:lnTo>
                    <a:pt x="1963" y="8829"/>
                  </a:lnTo>
                  <a:cubicBezTo>
                    <a:pt x="1954" y="8831"/>
                    <a:pt x="1945" y="8832"/>
                    <a:pt x="1937" y="8832"/>
                  </a:cubicBezTo>
                  <a:cubicBezTo>
                    <a:pt x="1758" y="8832"/>
                    <a:pt x="1753" y="8420"/>
                    <a:pt x="1636" y="8420"/>
                  </a:cubicBezTo>
                  <a:lnTo>
                    <a:pt x="1799" y="9033"/>
                  </a:lnTo>
                  <a:cubicBezTo>
                    <a:pt x="1790" y="9035"/>
                    <a:pt x="1780" y="9036"/>
                    <a:pt x="1770" y="9036"/>
                  </a:cubicBezTo>
                  <a:cubicBezTo>
                    <a:pt x="1565" y="9036"/>
                    <a:pt x="1270" y="8648"/>
                    <a:pt x="1309" y="8298"/>
                  </a:cubicBezTo>
                  <a:cubicBezTo>
                    <a:pt x="1328" y="8269"/>
                    <a:pt x="1355" y="8258"/>
                    <a:pt x="1387" y="8258"/>
                  </a:cubicBezTo>
                  <a:cubicBezTo>
                    <a:pt x="1495" y="8258"/>
                    <a:pt x="1655" y="8379"/>
                    <a:pt x="1718" y="8379"/>
                  </a:cubicBezTo>
                  <a:cubicBezTo>
                    <a:pt x="1636" y="8298"/>
                    <a:pt x="1595" y="8011"/>
                    <a:pt x="1636" y="7971"/>
                  </a:cubicBezTo>
                  <a:lnTo>
                    <a:pt x="1636" y="7971"/>
                  </a:lnTo>
                  <a:lnTo>
                    <a:pt x="1758" y="8134"/>
                  </a:lnTo>
                  <a:cubicBezTo>
                    <a:pt x="1799" y="7930"/>
                    <a:pt x="1513" y="7766"/>
                    <a:pt x="1677" y="7521"/>
                  </a:cubicBezTo>
                  <a:cubicBezTo>
                    <a:pt x="1718" y="7439"/>
                    <a:pt x="1922" y="7276"/>
                    <a:pt x="1840" y="7235"/>
                  </a:cubicBezTo>
                  <a:lnTo>
                    <a:pt x="1840" y="7235"/>
                  </a:lnTo>
                  <a:cubicBezTo>
                    <a:pt x="1698" y="7306"/>
                    <a:pt x="1417" y="7350"/>
                    <a:pt x="1183" y="7350"/>
                  </a:cubicBezTo>
                  <a:cubicBezTo>
                    <a:pt x="1014" y="7350"/>
                    <a:pt x="870" y="7327"/>
                    <a:pt x="818" y="7276"/>
                  </a:cubicBezTo>
                  <a:cubicBezTo>
                    <a:pt x="818" y="7276"/>
                    <a:pt x="1023" y="6826"/>
                    <a:pt x="1104" y="6744"/>
                  </a:cubicBezTo>
                  <a:cubicBezTo>
                    <a:pt x="1143" y="6714"/>
                    <a:pt x="1181" y="6702"/>
                    <a:pt x="1219" y="6702"/>
                  </a:cubicBezTo>
                  <a:cubicBezTo>
                    <a:pt x="1353" y="6702"/>
                    <a:pt x="1480" y="6852"/>
                    <a:pt x="1576" y="6852"/>
                  </a:cubicBezTo>
                  <a:cubicBezTo>
                    <a:pt x="1598" y="6852"/>
                    <a:pt x="1618" y="6844"/>
                    <a:pt x="1636" y="6826"/>
                  </a:cubicBezTo>
                  <a:cubicBezTo>
                    <a:pt x="1595" y="6826"/>
                    <a:pt x="1554" y="6744"/>
                    <a:pt x="1513" y="6704"/>
                  </a:cubicBezTo>
                  <a:cubicBezTo>
                    <a:pt x="1554" y="6622"/>
                    <a:pt x="1677" y="6744"/>
                    <a:pt x="1677" y="6540"/>
                  </a:cubicBezTo>
                  <a:cubicBezTo>
                    <a:pt x="1534" y="6512"/>
                    <a:pt x="1590" y="6324"/>
                    <a:pt x="1582" y="6324"/>
                  </a:cubicBezTo>
                  <a:lnTo>
                    <a:pt x="1582" y="6324"/>
                  </a:lnTo>
                  <a:cubicBezTo>
                    <a:pt x="1578" y="6324"/>
                    <a:pt x="1563" y="6359"/>
                    <a:pt x="1513" y="6458"/>
                  </a:cubicBezTo>
                  <a:cubicBezTo>
                    <a:pt x="1472" y="6254"/>
                    <a:pt x="1554" y="6254"/>
                    <a:pt x="1554" y="6009"/>
                  </a:cubicBezTo>
                  <a:lnTo>
                    <a:pt x="1554" y="6009"/>
                  </a:lnTo>
                  <a:cubicBezTo>
                    <a:pt x="1541" y="6017"/>
                    <a:pt x="1526" y="6022"/>
                    <a:pt x="1509" y="6022"/>
                  </a:cubicBezTo>
                  <a:cubicBezTo>
                    <a:pt x="1373" y="6022"/>
                    <a:pt x="1141" y="5741"/>
                    <a:pt x="1104" y="5559"/>
                  </a:cubicBezTo>
                  <a:lnTo>
                    <a:pt x="1104" y="5559"/>
                  </a:lnTo>
                  <a:cubicBezTo>
                    <a:pt x="1116" y="5571"/>
                    <a:pt x="1132" y="5576"/>
                    <a:pt x="1148" y="5576"/>
                  </a:cubicBezTo>
                  <a:cubicBezTo>
                    <a:pt x="1186" y="5576"/>
                    <a:pt x="1227" y="5547"/>
                    <a:pt x="1227" y="5518"/>
                  </a:cubicBezTo>
                  <a:cubicBezTo>
                    <a:pt x="1268" y="5109"/>
                    <a:pt x="1350" y="4905"/>
                    <a:pt x="1350" y="4537"/>
                  </a:cubicBezTo>
                  <a:cubicBezTo>
                    <a:pt x="1418" y="4503"/>
                    <a:pt x="1458" y="4355"/>
                    <a:pt x="1517" y="4355"/>
                  </a:cubicBezTo>
                  <a:cubicBezTo>
                    <a:pt x="1528" y="4355"/>
                    <a:pt x="1541" y="4360"/>
                    <a:pt x="1554" y="4374"/>
                  </a:cubicBezTo>
                  <a:cubicBezTo>
                    <a:pt x="1513" y="4333"/>
                    <a:pt x="1472" y="4292"/>
                    <a:pt x="1472" y="4169"/>
                  </a:cubicBezTo>
                  <a:cubicBezTo>
                    <a:pt x="1506" y="4119"/>
                    <a:pt x="1526" y="4099"/>
                    <a:pt x="1538" y="4099"/>
                  </a:cubicBezTo>
                  <a:cubicBezTo>
                    <a:pt x="1575" y="4099"/>
                    <a:pt x="1537" y="4285"/>
                    <a:pt x="1608" y="4285"/>
                  </a:cubicBezTo>
                  <a:cubicBezTo>
                    <a:pt x="1624" y="4285"/>
                    <a:pt x="1646" y="4275"/>
                    <a:pt x="1677" y="4251"/>
                  </a:cubicBezTo>
                  <a:cubicBezTo>
                    <a:pt x="1554" y="4251"/>
                    <a:pt x="1513" y="3965"/>
                    <a:pt x="1472" y="3761"/>
                  </a:cubicBezTo>
                  <a:cubicBezTo>
                    <a:pt x="1309" y="3801"/>
                    <a:pt x="1431" y="4169"/>
                    <a:pt x="1472" y="4333"/>
                  </a:cubicBezTo>
                  <a:cubicBezTo>
                    <a:pt x="1268" y="4333"/>
                    <a:pt x="1023" y="4006"/>
                    <a:pt x="941" y="3638"/>
                  </a:cubicBezTo>
                  <a:cubicBezTo>
                    <a:pt x="897" y="3462"/>
                    <a:pt x="936" y="3428"/>
                    <a:pt x="981" y="3428"/>
                  </a:cubicBezTo>
                  <a:cubicBezTo>
                    <a:pt x="1009" y="3428"/>
                    <a:pt x="1040" y="3441"/>
                    <a:pt x="1055" y="3441"/>
                  </a:cubicBezTo>
                  <a:cubicBezTo>
                    <a:pt x="1060" y="3441"/>
                    <a:pt x="1064" y="3439"/>
                    <a:pt x="1064" y="3434"/>
                  </a:cubicBezTo>
                  <a:cubicBezTo>
                    <a:pt x="1104" y="2861"/>
                    <a:pt x="655" y="2902"/>
                    <a:pt x="818" y="2412"/>
                  </a:cubicBezTo>
                  <a:cubicBezTo>
                    <a:pt x="875" y="2355"/>
                    <a:pt x="932" y="2337"/>
                    <a:pt x="986" y="2337"/>
                  </a:cubicBezTo>
                  <a:cubicBezTo>
                    <a:pt x="1068" y="2337"/>
                    <a:pt x="1142" y="2378"/>
                    <a:pt x="1195" y="2378"/>
                  </a:cubicBezTo>
                  <a:cubicBezTo>
                    <a:pt x="1207" y="2378"/>
                    <a:pt x="1217" y="2376"/>
                    <a:pt x="1227" y="2371"/>
                  </a:cubicBezTo>
                  <a:lnTo>
                    <a:pt x="1227" y="2371"/>
                  </a:lnTo>
                  <a:cubicBezTo>
                    <a:pt x="1268" y="2657"/>
                    <a:pt x="1145" y="2780"/>
                    <a:pt x="1145" y="2943"/>
                  </a:cubicBezTo>
                  <a:lnTo>
                    <a:pt x="1227" y="2739"/>
                  </a:lnTo>
                  <a:cubicBezTo>
                    <a:pt x="1268" y="2820"/>
                    <a:pt x="1309" y="2984"/>
                    <a:pt x="1227" y="3107"/>
                  </a:cubicBezTo>
                  <a:cubicBezTo>
                    <a:pt x="1391" y="2943"/>
                    <a:pt x="1309" y="2085"/>
                    <a:pt x="1431" y="1635"/>
                  </a:cubicBezTo>
                  <a:cubicBezTo>
                    <a:pt x="1398" y="1569"/>
                    <a:pt x="1365" y="1449"/>
                    <a:pt x="1311" y="1449"/>
                  </a:cubicBezTo>
                  <a:cubicBezTo>
                    <a:pt x="1298" y="1449"/>
                    <a:pt x="1284" y="1456"/>
                    <a:pt x="1268" y="1472"/>
                  </a:cubicBezTo>
                  <a:lnTo>
                    <a:pt x="1309" y="1635"/>
                  </a:lnTo>
                  <a:cubicBezTo>
                    <a:pt x="1292" y="1652"/>
                    <a:pt x="1277" y="1658"/>
                    <a:pt x="1264" y="1658"/>
                  </a:cubicBezTo>
                  <a:cubicBezTo>
                    <a:pt x="1192" y="1658"/>
                    <a:pt x="1152" y="1473"/>
                    <a:pt x="1103" y="1473"/>
                  </a:cubicBezTo>
                  <a:cubicBezTo>
                    <a:pt x="1090" y="1473"/>
                    <a:pt x="1078" y="1485"/>
                    <a:pt x="1064" y="1513"/>
                  </a:cubicBezTo>
                  <a:cubicBezTo>
                    <a:pt x="982" y="1308"/>
                    <a:pt x="859" y="1104"/>
                    <a:pt x="941" y="818"/>
                  </a:cubicBezTo>
                  <a:lnTo>
                    <a:pt x="1098" y="778"/>
                  </a:lnTo>
                  <a:lnTo>
                    <a:pt x="1098" y="778"/>
                  </a:lnTo>
                  <a:cubicBezTo>
                    <a:pt x="1065" y="795"/>
                    <a:pt x="1035" y="932"/>
                    <a:pt x="1051" y="996"/>
                  </a:cubicBezTo>
                  <a:lnTo>
                    <a:pt x="1051" y="996"/>
                  </a:lnTo>
                  <a:cubicBezTo>
                    <a:pt x="1033" y="887"/>
                    <a:pt x="1288" y="603"/>
                    <a:pt x="1064" y="491"/>
                  </a:cubicBezTo>
                  <a:lnTo>
                    <a:pt x="1064" y="491"/>
                  </a:lnTo>
                  <a:lnTo>
                    <a:pt x="941" y="695"/>
                  </a:lnTo>
                  <a:cubicBezTo>
                    <a:pt x="900" y="491"/>
                    <a:pt x="696" y="245"/>
                    <a:pt x="77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61"/>
            <p:cNvSpPr/>
            <p:nvPr/>
          </p:nvSpPr>
          <p:spPr>
            <a:xfrm>
              <a:off x="3616563" y="4211613"/>
              <a:ext cx="2075" cy="1050"/>
            </a:xfrm>
            <a:custGeom>
              <a:rect b="b" l="l" r="r" t="t"/>
              <a:pathLst>
                <a:path extrusionOk="0" h="42" w="83">
                  <a:moveTo>
                    <a:pt x="83" y="1"/>
                  </a:moveTo>
                  <a:cubicBezTo>
                    <a:pt x="83" y="1"/>
                    <a:pt x="42" y="1"/>
                    <a:pt x="1" y="42"/>
                  </a:cubicBezTo>
                  <a:cubicBezTo>
                    <a:pt x="42" y="42"/>
                    <a:pt x="83" y="42"/>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1"/>
            <p:cNvSpPr/>
            <p:nvPr/>
          </p:nvSpPr>
          <p:spPr>
            <a:xfrm>
              <a:off x="3625763" y="3956163"/>
              <a:ext cx="2075" cy="3075"/>
            </a:xfrm>
            <a:custGeom>
              <a:rect b="b" l="l" r="r" t="t"/>
              <a:pathLst>
                <a:path extrusionOk="0" h="123" w="83">
                  <a:moveTo>
                    <a:pt x="82" y="0"/>
                  </a:moveTo>
                  <a:lnTo>
                    <a:pt x="82" y="0"/>
                  </a:lnTo>
                  <a:cubicBezTo>
                    <a:pt x="42" y="41"/>
                    <a:pt x="42" y="82"/>
                    <a:pt x="1" y="123"/>
                  </a:cubicBezTo>
                  <a:cubicBezTo>
                    <a:pt x="42" y="123"/>
                    <a:pt x="42"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1"/>
            <p:cNvSpPr/>
            <p:nvPr/>
          </p:nvSpPr>
          <p:spPr>
            <a:xfrm>
              <a:off x="3598188" y="3801863"/>
              <a:ext cx="2050" cy="4100"/>
            </a:xfrm>
            <a:custGeom>
              <a:rect b="b" l="l" r="r" t="t"/>
              <a:pathLst>
                <a:path extrusionOk="0" h="164" w="82">
                  <a:moveTo>
                    <a:pt x="0" y="0"/>
                  </a:moveTo>
                  <a:cubicBezTo>
                    <a:pt x="0" y="8"/>
                    <a:pt x="1" y="12"/>
                    <a:pt x="4" y="15"/>
                  </a:cubicBezTo>
                  <a:lnTo>
                    <a:pt x="4" y="15"/>
                  </a:lnTo>
                  <a:lnTo>
                    <a:pt x="0" y="0"/>
                  </a:lnTo>
                  <a:close/>
                  <a:moveTo>
                    <a:pt x="82" y="0"/>
                  </a:moveTo>
                  <a:cubicBezTo>
                    <a:pt x="55" y="0"/>
                    <a:pt x="27" y="19"/>
                    <a:pt x="12" y="19"/>
                  </a:cubicBezTo>
                  <a:cubicBezTo>
                    <a:pt x="9" y="19"/>
                    <a:pt x="6" y="18"/>
                    <a:pt x="4" y="15"/>
                  </a:cubicBezTo>
                  <a:lnTo>
                    <a:pt x="4" y="15"/>
                  </a:lnTo>
                  <a:lnTo>
                    <a:pt x="24" y="97"/>
                  </a:lnTo>
                  <a:lnTo>
                    <a:pt x="24" y="97"/>
                  </a:lnTo>
                  <a:cubicBezTo>
                    <a:pt x="26" y="56"/>
                    <a:pt x="54" y="28"/>
                    <a:pt x="82" y="0"/>
                  </a:cubicBezTo>
                  <a:close/>
                  <a:moveTo>
                    <a:pt x="24" y="97"/>
                  </a:moveTo>
                  <a:cubicBezTo>
                    <a:pt x="23" y="116"/>
                    <a:pt x="28" y="138"/>
                    <a:pt x="41" y="164"/>
                  </a:cubicBezTo>
                  <a:lnTo>
                    <a:pt x="24" y="97"/>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1"/>
            <p:cNvSpPr/>
            <p:nvPr/>
          </p:nvSpPr>
          <p:spPr>
            <a:xfrm>
              <a:off x="3606638" y="3790613"/>
              <a:ext cx="4850" cy="7175"/>
            </a:xfrm>
            <a:custGeom>
              <a:rect b="b" l="l" r="r" t="t"/>
              <a:pathLst>
                <a:path extrusionOk="0" h="287" w="194">
                  <a:moveTo>
                    <a:pt x="153" y="1"/>
                  </a:moveTo>
                  <a:cubicBezTo>
                    <a:pt x="153" y="42"/>
                    <a:pt x="153" y="42"/>
                    <a:pt x="153" y="42"/>
                  </a:cubicBezTo>
                  <a:cubicBezTo>
                    <a:pt x="131" y="36"/>
                    <a:pt x="113" y="34"/>
                    <a:pt x="98" y="34"/>
                  </a:cubicBezTo>
                  <a:cubicBezTo>
                    <a:pt x="1" y="34"/>
                    <a:pt x="41" y="145"/>
                    <a:pt x="112" y="287"/>
                  </a:cubicBezTo>
                  <a:cubicBezTo>
                    <a:pt x="193" y="287"/>
                    <a:pt x="153" y="164"/>
                    <a:pt x="15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1"/>
            <p:cNvSpPr/>
            <p:nvPr/>
          </p:nvSpPr>
          <p:spPr>
            <a:xfrm>
              <a:off x="3609763" y="3787288"/>
              <a:ext cx="700" cy="3350"/>
            </a:xfrm>
            <a:custGeom>
              <a:rect b="b" l="l" r="r" t="t"/>
              <a:pathLst>
                <a:path extrusionOk="0" h="134" w="28">
                  <a:moveTo>
                    <a:pt x="13" y="0"/>
                  </a:moveTo>
                  <a:cubicBezTo>
                    <a:pt x="0" y="0"/>
                    <a:pt x="28" y="67"/>
                    <a:pt x="28" y="134"/>
                  </a:cubicBezTo>
                  <a:cubicBezTo>
                    <a:pt x="28" y="93"/>
                    <a:pt x="28" y="52"/>
                    <a:pt x="28" y="11"/>
                  </a:cubicBezTo>
                  <a:cubicBezTo>
                    <a:pt x="20" y="4"/>
                    <a:pt x="15" y="0"/>
                    <a:pt x="1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61"/>
            <p:cNvSpPr/>
            <p:nvPr/>
          </p:nvSpPr>
          <p:spPr>
            <a:xfrm>
              <a:off x="3596563" y="3829238"/>
              <a:ext cx="5725" cy="5550"/>
            </a:xfrm>
            <a:custGeom>
              <a:rect b="b" l="l" r="r" t="t"/>
              <a:pathLst>
                <a:path extrusionOk="0" h="222" w="229">
                  <a:moveTo>
                    <a:pt x="44" y="0"/>
                  </a:moveTo>
                  <a:cubicBezTo>
                    <a:pt x="0" y="0"/>
                    <a:pt x="112" y="222"/>
                    <a:pt x="166" y="222"/>
                  </a:cubicBezTo>
                  <a:cubicBezTo>
                    <a:pt x="187" y="222"/>
                    <a:pt x="198" y="187"/>
                    <a:pt x="188" y="91"/>
                  </a:cubicBezTo>
                  <a:cubicBezTo>
                    <a:pt x="229" y="50"/>
                    <a:pt x="24" y="50"/>
                    <a:pt x="65" y="9"/>
                  </a:cubicBezTo>
                  <a:cubicBezTo>
                    <a:pt x="56" y="3"/>
                    <a:pt x="49" y="0"/>
                    <a:pt x="4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8" name="Google Shape;10638;p61"/>
            <p:cNvSpPr/>
            <p:nvPr/>
          </p:nvSpPr>
          <p:spPr>
            <a:xfrm>
              <a:off x="3614538" y="3794713"/>
              <a:ext cx="4100" cy="3075"/>
            </a:xfrm>
            <a:custGeom>
              <a:rect b="b" l="l" r="r" t="t"/>
              <a:pathLst>
                <a:path extrusionOk="0" h="123" w="164">
                  <a:moveTo>
                    <a:pt x="164" y="0"/>
                  </a:moveTo>
                  <a:lnTo>
                    <a:pt x="0" y="82"/>
                  </a:lnTo>
                  <a:lnTo>
                    <a:pt x="123" y="123"/>
                  </a:ln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1"/>
            <p:cNvSpPr/>
            <p:nvPr/>
          </p:nvSpPr>
          <p:spPr>
            <a:xfrm>
              <a:off x="3613513" y="3814113"/>
              <a:ext cx="3075" cy="7200"/>
            </a:xfrm>
            <a:custGeom>
              <a:rect b="b" l="l" r="r" t="t"/>
              <a:pathLst>
                <a:path extrusionOk="0" h="288" w="123">
                  <a:moveTo>
                    <a:pt x="41" y="1"/>
                  </a:moveTo>
                  <a:cubicBezTo>
                    <a:pt x="41" y="164"/>
                    <a:pt x="0" y="287"/>
                    <a:pt x="41" y="287"/>
                  </a:cubicBezTo>
                  <a:lnTo>
                    <a:pt x="123" y="83"/>
                  </a:lnTo>
                  <a:cubicBezTo>
                    <a:pt x="82" y="83"/>
                    <a:pt x="82"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1"/>
            <p:cNvSpPr/>
            <p:nvPr/>
          </p:nvSpPr>
          <p:spPr>
            <a:xfrm>
              <a:off x="3614538" y="3810038"/>
              <a:ext cx="1025" cy="4100"/>
            </a:xfrm>
            <a:custGeom>
              <a:rect b="b" l="l" r="r" t="t"/>
              <a:pathLst>
                <a:path extrusionOk="0" h="164" w="41">
                  <a:moveTo>
                    <a:pt x="0" y="0"/>
                  </a:moveTo>
                  <a:cubicBezTo>
                    <a:pt x="0" y="41"/>
                    <a:pt x="0" y="123"/>
                    <a:pt x="41" y="164"/>
                  </a:cubicBezTo>
                  <a:cubicBezTo>
                    <a:pt x="41" y="123"/>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1"/>
            <p:cNvSpPr/>
            <p:nvPr/>
          </p:nvSpPr>
          <p:spPr>
            <a:xfrm>
              <a:off x="3617588" y="3802888"/>
              <a:ext cx="1050" cy="5125"/>
            </a:xfrm>
            <a:custGeom>
              <a:rect b="b" l="l" r="r" t="t"/>
              <a:pathLst>
                <a:path extrusionOk="0" h="205" w="42">
                  <a:moveTo>
                    <a:pt x="42" y="0"/>
                  </a:moveTo>
                  <a:lnTo>
                    <a:pt x="1" y="205"/>
                  </a:lnTo>
                  <a:lnTo>
                    <a:pt x="42" y="41"/>
                  </a:lnTo>
                  <a:lnTo>
                    <a:pt x="4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1"/>
            <p:cNvSpPr/>
            <p:nvPr/>
          </p:nvSpPr>
          <p:spPr>
            <a:xfrm>
              <a:off x="3612488" y="3878213"/>
              <a:ext cx="3075" cy="5700"/>
            </a:xfrm>
            <a:custGeom>
              <a:rect b="b" l="l" r="r" t="t"/>
              <a:pathLst>
                <a:path extrusionOk="0" h="228" w="123">
                  <a:moveTo>
                    <a:pt x="39" y="1"/>
                  </a:moveTo>
                  <a:cubicBezTo>
                    <a:pt x="29" y="1"/>
                    <a:pt x="16" y="4"/>
                    <a:pt x="0" y="12"/>
                  </a:cubicBezTo>
                  <a:lnTo>
                    <a:pt x="41" y="216"/>
                  </a:lnTo>
                  <a:cubicBezTo>
                    <a:pt x="49" y="224"/>
                    <a:pt x="56" y="227"/>
                    <a:pt x="63" y="227"/>
                  </a:cubicBezTo>
                  <a:cubicBezTo>
                    <a:pt x="96" y="227"/>
                    <a:pt x="123" y="160"/>
                    <a:pt x="123" y="94"/>
                  </a:cubicBezTo>
                  <a:cubicBezTo>
                    <a:pt x="90" y="61"/>
                    <a:pt x="84" y="1"/>
                    <a:pt x="3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1"/>
            <p:cNvSpPr/>
            <p:nvPr/>
          </p:nvSpPr>
          <p:spPr>
            <a:xfrm>
              <a:off x="3619638" y="3861138"/>
              <a:ext cx="5125" cy="2050"/>
            </a:xfrm>
            <a:custGeom>
              <a:rect b="b" l="l" r="r" t="t"/>
              <a:pathLst>
                <a:path extrusionOk="0" h="82" w="205">
                  <a:moveTo>
                    <a:pt x="123" y="0"/>
                  </a:moveTo>
                  <a:cubicBezTo>
                    <a:pt x="82" y="41"/>
                    <a:pt x="82" y="41"/>
                    <a:pt x="0" y="82"/>
                  </a:cubicBezTo>
                  <a:lnTo>
                    <a:pt x="205" y="82"/>
                  </a:lnTo>
                  <a:lnTo>
                    <a:pt x="12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1"/>
            <p:cNvSpPr/>
            <p:nvPr/>
          </p:nvSpPr>
          <p:spPr>
            <a:xfrm>
              <a:off x="3623713" y="3875438"/>
              <a:ext cx="3100" cy="6675"/>
            </a:xfrm>
            <a:custGeom>
              <a:rect b="b" l="l" r="r" t="t"/>
              <a:pathLst>
                <a:path extrusionOk="0" h="267" w="124">
                  <a:moveTo>
                    <a:pt x="29" y="1"/>
                  </a:moveTo>
                  <a:cubicBezTo>
                    <a:pt x="21" y="1"/>
                    <a:pt x="13" y="22"/>
                    <a:pt x="1" y="82"/>
                  </a:cubicBezTo>
                  <a:cubicBezTo>
                    <a:pt x="28" y="110"/>
                    <a:pt x="74" y="267"/>
                    <a:pt x="102" y="267"/>
                  </a:cubicBezTo>
                  <a:cubicBezTo>
                    <a:pt x="115" y="267"/>
                    <a:pt x="124" y="230"/>
                    <a:pt x="124" y="123"/>
                  </a:cubicBezTo>
                  <a:cubicBezTo>
                    <a:pt x="66" y="123"/>
                    <a:pt x="49" y="1"/>
                    <a:pt x="2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1"/>
            <p:cNvSpPr/>
            <p:nvPr/>
          </p:nvSpPr>
          <p:spPr>
            <a:xfrm>
              <a:off x="3608388" y="3963313"/>
              <a:ext cx="7175" cy="1050"/>
            </a:xfrm>
            <a:custGeom>
              <a:rect b="b" l="l" r="r" t="t"/>
              <a:pathLst>
                <a:path extrusionOk="0" h="42" w="287">
                  <a:moveTo>
                    <a:pt x="1" y="0"/>
                  </a:moveTo>
                  <a:lnTo>
                    <a:pt x="287" y="41"/>
                  </a:lnTo>
                  <a:lnTo>
                    <a:pt x="28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1"/>
            <p:cNvSpPr/>
            <p:nvPr/>
          </p:nvSpPr>
          <p:spPr>
            <a:xfrm>
              <a:off x="3624738" y="4033713"/>
              <a:ext cx="7175" cy="9100"/>
            </a:xfrm>
            <a:custGeom>
              <a:rect b="b" l="l" r="r" t="t"/>
              <a:pathLst>
                <a:path extrusionOk="0" h="364" w="287">
                  <a:moveTo>
                    <a:pt x="115" y="0"/>
                  </a:moveTo>
                  <a:cubicBezTo>
                    <a:pt x="87" y="0"/>
                    <a:pt x="79" y="144"/>
                    <a:pt x="31" y="144"/>
                  </a:cubicBezTo>
                  <a:cubicBezTo>
                    <a:pt x="23" y="144"/>
                    <a:pt x="13" y="139"/>
                    <a:pt x="1" y="127"/>
                  </a:cubicBezTo>
                  <a:lnTo>
                    <a:pt x="1" y="127"/>
                  </a:lnTo>
                  <a:cubicBezTo>
                    <a:pt x="61" y="279"/>
                    <a:pt x="55" y="363"/>
                    <a:pt x="114" y="363"/>
                  </a:cubicBezTo>
                  <a:cubicBezTo>
                    <a:pt x="134" y="363"/>
                    <a:pt x="163" y="353"/>
                    <a:pt x="205" y="332"/>
                  </a:cubicBezTo>
                  <a:cubicBezTo>
                    <a:pt x="287" y="46"/>
                    <a:pt x="42" y="250"/>
                    <a:pt x="123" y="5"/>
                  </a:cubicBezTo>
                  <a:cubicBezTo>
                    <a:pt x="120" y="2"/>
                    <a:pt x="117" y="0"/>
                    <a:pt x="11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1"/>
            <p:cNvSpPr/>
            <p:nvPr/>
          </p:nvSpPr>
          <p:spPr>
            <a:xfrm>
              <a:off x="3623713" y="4034838"/>
              <a:ext cx="1050" cy="2075"/>
            </a:xfrm>
            <a:custGeom>
              <a:rect b="b" l="l" r="r" t="t"/>
              <a:pathLst>
                <a:path extrusionOk="0" h="83" w="42">
                  <a:moveTo>
                    <a:pt x="1" y="1"/>
                  </a:moveTo>
                  <a:cubicBezTo>
                    <a:pt x="42" y="82"/>
                    <a:pt x="42" y="82"/>
                    <a:pt x="42" y="82"/>
                  </a:cubicBezTo>
                  <a:cubicBezTo>
                    <a:pt x="42" y="82"/>
                    <a:pt x="42" y="42"/>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1"/>
            <p:cNvSpPr/>
            <p:nvPr/>
          </p:nvSpPr>
          <p:spPr>
            <a:xfrm>
              <a:off x="3625763" y="4309713"/>
              <a:ext cx="3100" cy="4125"/>
            </a:xfrm>
            <a:custGeom>
              <a:rect b="b" l="l" r="r" t="t"/>
              <a:pathLst>
                <a:path extrusionOk="0" h="165" w="124">
                  <a:moveTo>
                    <a:pt x="82" y="1"/>
                  </a:moveTo>
                  <a:cubicBezTo>
                    <a:pt x="42" y="42"/>
                    <a:pt x="1" y="82"/>
                    <a:pt x="1" y="164"/>
                  </a:cubicBezTo>
                  <a:lnTo>
                    <a:pt x="123" y="42"/>
                  </a:ln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1"/>
            <p:cNvSpPr/>
            <p:nvPr/>
          </p:nvSpPr>
          <p:spPr>
            <a:xfrm>
              <a:off x="3619638" y="4368988"/>
              <a:ext cx="4100" cy="2075"/>
            </a:xfrm>
            <a:custGeom>
              <a:rect b="b" l="l" r="r" t="t"/>
              <a:pathLst>
                <a:path extrusionOk="0" h="83" w="164">
                  <a:moveTo>
                    <a:pt x="164" y="0"/>
                  </a:moveTo>
                  <a:lnTo>
                    <a:pt x="0" y="82"/>
                  </a:lnTo>
                  <a:lnTo>
                    <a:pt x="0" y="82"/>
                  </a:lnTo>
                  <a:lnTo>
                    <a:pt x="164" y="41"/>
                  </a:ln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1"/>
            <p:cNvSpPr/>
            <p:nvPr/>
          </p:nvSpPr>
          <p:spPr>
            <a:xfrm>
              <a:off x="3624263" y="4413938"/>
              <a:ext cx="3575" cy="6375"/>
            </a:xfrm>
            <a:custGeom>
              <a:rect b="b" l="l" r="r" t="t"/>
              <a:pathLst>
                <a:path extrusionOk="0" h="255" w="143">
                  <a:moveTo>
                    <a:pt x="102" y="1"/>
                  </a:moveTo>
                  <a:cubicBezTo>
                    <a:pt x="102" y="19"/>
                    <a:pt x="104" y="38"/>
                    <a:pt x="107" y="56"/>
                  </a:cubicBezTo>
                  <a:lnTo>
                    <a:pt x="107" y="56"/>
                  </a:lnTo>
                  <a:cubicBezTo>
                    <a:pt x="108" y="39"/>
                    <a:pt x="106" y="20"/>
                    <a:pt x="102" y="1"/>
                  </a:cubicBezTo>
                  <a:close/>
                  <a:moveTo>
                    <a:pt x="107" y="56"/>
                  </a:moveTo>
                  <a:cubicBezTo>
                    <a:pt x="101" y="171"/>
                    <a:pt x="0" y="254"/>
                    <a:pt x="82" y="254"/>
                  </a:cubicBezTo>
                  <a:cubicBezTo>
                    <a:pt x="96" y="254"/>
                    <a:pt x="116" y="251"/>
                    <a:pt x="142" y="246"/>
                  </a:cubicBezTo>
                  <a:cubicBezTo>
                    <a:pt x="142" y="183"/>
                    <a:pt x="118" y="120"/>
                    <a:pt x="107" y="56"/>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1"/>
            <p:cNvSpPr/>
            <p:nvPr/>
          </p:nvSpPr>
          <p:spPr>
            <a:xfrm>
              <a:off x="4610838" y="4443588"/>
              <a:ext cx="8200" cy="4100"/>
            </a:xfrm>
            <a:custGeom>
              <a:rect b="b" l="l" r="r" t="t"/>
              <a:pathLst>
                <a:path extrusionOk="0" h="164" w="328">
                  <a:moveTo>
                    <a:pt x="0" y="0"/>
                  </a:moveTo>
                  <a:lnTo>
                    <a:pt x="123" y="82"/>
                  </a:lnTo>
                  <a:lnTo>
                    <a:pt x="327" y="164"/>
                  </a:lnTo>
                  <a:lnTo>
                    <a:pt x="327" y="164"/>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1"/>
            <p:cNvSpPr/>
            <p:nvPr/>
          </p:nvSpPr>
          <p:spPr>
            <a:xfrm>
              <a:off x="4611863" y="4426213"/>
              <a:ext cx="9200" cy="8775"/>
            </a:xfrm>
            <a:custGeom>
              <a:rect b="b" l="l" r="r" t="t"/>
              <a:pathLst>
                <a:path extrusionOk="0" h="351" w="368">
                  <a:moveTo>
                    <a:pt x="82" y="0"/>
                  </a:moveTo>
                  <a:cubicBezTo>
                    <a:pt x="164" y="82"/>
                    <a:pt x="164" y="205"/>
                    <a:pt x="0" y="327"/>
                  </a:cubicBezTo>
                  <a:cubicBezTo>
                    <a:pt x="34" y="344"/>
                    <a:pt x="65" y="351"/>
                    <a:pt x="96" y="351"/>
                  </a:cubicBezTo>
                  <a:cubicBezTo>
                    <a:pt x="195" y="351"/>
                    <a:pt x="276" y="280"/>
                    <a:pt x="338" y="280"/>
                  </a:cubicBezTo>
                  <a:cubicBezTo>
                    <a:pt x="349" y="280"/>
                    <a:pt x="359" y="282"/>
                    <a:pt x="368" y="286"/>
                  </a:cubicBezTo>
                  <a:cubicBezTo>
                    <a:pt x="368" y="205"/>
                    <a:pt x="204" y="82"/>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1"/>
            <p:cNvSpPr/>
            <p:nvPr/>
          </p:nvSpPr>
          <p:spPr>
            <a:xfrm>
              <a:off x="4609813" y="4423138"/>
              <a:ext cx="4100" cy="3100"/>
            </a:xfrm>
            <a:custGeom>
              <a:rect b="b" l="l" r="r" t="t"/>
              <a:pathLst>
                <a:path extrusionOk="0" h="124" w="164">
                  <a:moveTo>
                    <a:pt x="0" y="1"/>
                  </a:moveTo>
                  <a:cubicBezTo>
                    <a:pt x="41" y="42"/>
                    <a:pt x="82" y="82"/>
                    <a:pt x="164" y="123"/>
                  </a:cubicBezTo>
                  <a:cubicBezTo>
                    <a:pt x="123" y="82"/>
                    <a:pt x="82"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1"/>
            <p:cNvSpPr/>
            <p:nvPr/>
          </p:nvSpPr>
          <p:spPr>
            <a:xfrm>
              <a:off x="4602663" y="4448688"/>
              <a:ext cx="6150" cy="4125"/>
            </a:xfrm>
            <a:custGeom>
              <a:rect b="b" l="l" r="r" t="t"/>
              <a:pathLst>
                <a:path extrusionOk="0" h="165" w="246">
                  <a:moveTo>
                    <a:pt x="245" y="1"/>
                  </a:moveTo>
                  <a:lnTo>
                    <a:pt x="0" y="82"/>
                  </a:lnTo>
                  <a:lnTo>
                    <a:pt x="0" y="164"/>
                  </a:lnTo>
                  <a:lnTo>
                    <a:pt x="41" y="164"/>
                  </a:lnTo>
                  <a:cubicBezTo>
                    <a:pt x="123" y="123"/>
                    <a:pt x="205" y="82"/>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5" name="Google Shape;10655;p61"/>
            <p:cNvSpPr/>
            <p:nvPr/>
          </p:nvSpPr>
          <p:spPr>
            <a:xfrm>
              <a:off x="4602663" y="4446638"/>
              <a:ext cx="25" cy="4125"/>
            </a:xfrm>
            <a:custGeom>
              <a:rect b="b" l="l" r="r" t="t"/>
              <a:pathLst>
                <a:path extrusionOk="0" h="165" w="1">
                  <a:moveTo>
                    <a:pt x="0" y="164"/>
                  </a:moveTo>
                  <a:lnTo>
                    <a:pt x="0" y="164"/>
                  </a:lnTo>
                  <a:cubicBezTo>
                    <a:pt x="0" y="83"/>
                    <a:pt x="0" y="42"/>
                    <a:pt x="0" y="1"/>
                  </a:cubicBezTo>
                  <a:cubicBezTo>
                    <a:pt x="0" y="42"/>
                    <a:pt x="0" y="83"/>
                    <a:pt x="0" y="164"/>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6" name="Google Shape;10656;p61"/>
            <p:cNvSpPr/>
            <p:nvPr/>
          </p:nvSpPr>
          <p:spPr>
            <a:xfrm>
              <a:off x="4599588" y="4424163"/>
              <a:ext cx="4625" cy="8450"/>
            </a:xfrm>
            <a:custGeom>
              <a:rect b="b" l="l" r="r" t="t"/>
              <a:pathLst>
                <a:path extrusionOk="0" h="338" w="185">
                  <a:moveTo>
                    <a:pt x="41" y="1"/>
                  </a:moveTo>
                  <a:cubicBezTo>
                    <a:pt x="1" y="123"/>
                    <a:pt x="1" y="205"/>
                    <a:pt x="1" y="328"/>
                  </a:cubicBezTo>
                  <a:cubicBezTo>
                    <a:pt x="41" y="328"/>
                    <a:pt x="93" y="338"/>
                    <a:pt x="128" y="338"/>
                  </a:cubicBezTo>
                  <a:cubicBezTo>
                    <a:pt x="164" y="338"/>
                    <a:pt x="184" y="328"/>
                    <a:pt x="164" y="287"/>
                  </a:cubicBezTo>
                  <a:cubicBezTo>
                    <a:pt x="82" y="205"/>
                    <a:pt x="82" y="12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1"/>
            <p:cNvSpPr/>
            <p:nvPr/>
          </p:nvSpPr>
          <p:spPr>
            <a:xfrm>
              <a:off x="4601638" y="4440513"/>
              <a:ext cx="1050" cy="25"/>
            </a:xfrm>
            <a:custGeom>
              <a:rect b="b" l="l" r="r" t="t"/>
              <a:pathLst>
                <a:path extrusionOk="0" h="1" w="42">
                  <a:moveTo>
                    <a:pt x="41" y="1"/>
                  </a:moveTo>
                  <a:lnTo>
                    <a:pt x="41" y="1"/>
                  </a:lnTo>
                  <a:cubicBezTo>
                    <a:pt x="41" y="1"/>
                    <a:pt x="0"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1"/>
            <p:cNvSpPr/>
            <p:nvPr/>
          </p:nvSpPr>
          <p:spPr>
            <a:xfrm>
              <a:off x="4598563" y="4399638"/>
              <a:ext cx="1050" cy="1050"/>
            </a:xfrm>
            <a:custGeom>
              <a:rect b="b" l="l" r="r" t="t"/>
              <a:pathLst>
                <a:path extrusionOk="0" h="42" w="42">
                  <a:moveTo>
                    <a:pt x="42" y="1"/>
                  </a:moveTo>
                  <a:cubicBezTo>
                    <a:pt x="42" y="42"/>
                    <a:pt x="1" y="42"/>
                    <a:pt x="1" y="42"/>
                  </a:cubicBezTo>
                  <a:lnTo>
                    <a:pt x="42" y="42"/>
                  </a:ln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1"/>
            <p:cNvSpPr/>
            <p:nvPr/>
          </p:nvSpPr>
          <p:spPr>
            <a:xfrm>
              <a:off x="4597538" y="4432338"/>
              <a:ext cx="3100" cy="5125"/>
            </a:xfrm>
            <a:custGeom>
              <a:rect b="b" l="l" r="r" t="t"/>
              <a:pathLst>
                <a:path extrusionOk="0" h="205" w="124">
                  <a:moveTo>
                    <a:pt x="42" y="1"/>
                  </a:moveTo>
                  <a:cubicBezTo>
                    <a:pt x="1" y="82"/>
                    <a:pt x="42" y="164"/>
                    <a:pt x="123" y="205"/>
                  </a:cubicBezTo>
                  <a:cubicBezTo>
                    <a:pt x="83" y="123"/>
                    <a:pt x="83" y="82"/>
                    <a:pt x="8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1"/>
            <p:cNvSpPr/>
            <p:nvPr/>
          </p:nvSpPr>
          <p:spPr>
            <a:xfrm>
              <a:off x="4603688" y="4415988"/>
              <a:ext cx="4100" cy="4125"/>
            </a:xfrm>
            <a:custGeom>
              <a:rect b="b" l="l" r="r" t="t"/>
              <a:pathLst>
                <a:path extrusionOk="0" h="165" w="164">
                  <a:moveTo>
                    <a:pt x="123" y="1"/>
                  </a:moveTo>
                  <a:cubicBezTo>
                    <a:pt x="41" y="42"/>
                    <a:pt x="0" y="82"/>
                    <a:pt x="0" y="164"/>
                  </a:cubicBezTo>
                  <a:cubicBezTo>
                    <a:pt x="41" y="82"/>
                    <a:pt x="164" y="1"/>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1" name="Google Shape;10661;p61"/>
            <p:cNvSpPr/>
            <p:nvPr/>
          </p:nvSpPr>
          <p:spPr>
            <a:xfrm>
              <a:off x="4603688" y="4439488"/>
              <a:ext cx="2050" cy="25"/>
            </a:xfrm>
            <a:custGeom>
              <a:rect b="b" l="l" r="r" t="t"/>
              <a:pathLst>
                <a:path extrusionOk="0" h="1" w="82">
                  <a:moveTo>
                    <a:pt x="0" y="1"/>
                  </a:moveTo>
                  <a:cubicBezTo>
                    <a:pt x="41" y="1"/>
                    <a:pt x="41" y="1"/>
                    <a:pt x="41" y="1"/>
                  </a:cubicBezTo>
                  <a:cubicBezTo>
                    <a:pt x="82" y="1"/>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2" name="Google Shape;10662;p61"/>
            <p:cNvSpPr/>
            <p:nvPr/>
          </p:nvSpPr>
          <p:spPr>
            <a:xfrm>
              <a:off x="4600613" y="4437438"/>
              <a:ext cx="3100" cy="3100"/>
            </a:xfrm>
            <a:custGeom>
              <a:rect b="b" l="l" r="r" t="t"/>
              <a:pathLst>
                <a:path extrusionOk="0" h="124" w="124">
                  <a:moveTo>
                    <a:pt x="0" y="1"/>
                  </a:moveTo>
                  <a:cubicBezTo>
                    <a:pt x="0" y="42"/>
                    <a:pt x="41" y="83"/>
                    <a:pt x="82" y="124"/>
                  </a:cubicBezTo>
                  <a:cubicBezTo>
                    <a:pt x="82" y="83"/>
                    <a:pt x="123" y="83"/>
                    <a:pt x="123" y="83"/>
                  </a:cubicBezTo>
                  <a:cubicBezTo>
                    <a:pt x="123"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1"/>
            <p:cNvSpPr/>
            <p:nvPr/>
          </p:nvSpPr>
          <p:spPr>
            <a:xfrm>
              <a:off x="4561788" y="4389163"/>
              <a:ext cx="36800" cy="17300"/>
            </a:xfrm>
            <a:custGeom>
              <a:rect b="b" l="l" r="r" t="t"/>
              <a:pathLst>
                <a:path extrusionOk="0" h="692" w="1472">
                  <a:moveTo>
                    <a:pt x="188" y="0"/>
                  </a:moveTo>
                  <a:cubicBezTo>
                    <a:pt x="155" y="0"/>
                    <a:pt x="120" y="3"/>
                    <a:pt x="82" y="11"/>
                  </a:cubicBezTo>
                  <a:lnTo>
                    <a:pt x="245" y="215"/>
                  </a:lnTo>
                  <a:cubicBezTo>
                    <a:pt x="191" y="215"/>
                    <a:pt x="136" y="179"/>
                    <a:pt x="82" y="179"/>
                  </a:cubicBezTo>
                  <a:cubicBezTo>
                    <a:pt x="55" y="179"/>
                    <a:pt x="27" y="188"/>
                    <a:pt x="0" y="215"/>
                  </a:cubicBezTo>
                  <a:cubicBezTo>
                    <a:pt x="245" y="215"/>
                    <a:pt x="450" y="420"/>
                    <a:pt x="205" y="624"/>
                  </a:cubicBezTo>
                  <a:cubicBezTo>
                    <a:pt x="252" y="672"/>
                    <a:pt x="349" y="692"/>
                    <a:pt x="472" y="692"/>
                  </a:cubicBezTo>
                  <a:cubicBezTo>
                    <a:pt x="768" y="692"/>
                    <a:pt x="1212" y="576"/>
                    <a:pt x="1472" y="461"/>
                  </a:cubicBezTo>
                  <a:cubicBezTo>
                    <a:pt x="1390" y="461"/>
                    <a:pt x="1308" y="461"/>
                    <a:pt x="1145" y="297"/>
                  </a:cubicBezTo>
                  <a:cubicBezTo>
                    <a:pt x="1078" y="331"/>
                    <a:pt x="956" y="584"/>
                    <a:pt x="801" y="584"/>
                  </a:cubicBezTo>
                  <a:cubicBezTo>
                    <a:pt x="767" y="584"/>
                    <a:pt x="732" y="572"/>
                    <a:pt x="695" y="542"/>
                  </a:cubicBezTo>
                  <a:cubicBezTo>
                    <a:pt x="572" y="338"/>
                    <a:pt x="777" y="338"/>
                    <a:pt x="899" y="215"/>
                  </a:cubicBezTo>
                  <a:lnTo>
                    <a:pt x="899" y="215"/>
                  </a:lnTo>
                  <a:cubicBezTo>
                    <a:pt x="862" y="231"/>
                    <a:pt x="827" y="238"/>
                    <a:pt x="794" y="238"/>
                  </a:cubicBezTo>
                  <a:cubicBezTo>
                    <a:pt x="599" y="238"/>
                    <a:pt x="467" y="0"/>
                    <a:pt x="18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1"/>
            <p:cNvSpPr/>
            <p:nvPr/>
          </p:nvSpPr>
          <p:spPr>
            <a:xfrm>
              <a:off x="4598563" y="4400663"/>
              <a:ext cx="8200" cy="10250"/>
            </a:xfrm>
            <a:custGeom>
              <a:rect b="b" l="l" r="r" t="t"/>
              <a:pathLst>
                <a:path extrusionOk="0" h="410" w="328">
                  <a:moveTo>
                    <a:pt x="42" y="1"/>
                  </a:moveTo>
                  <a:lnTo>
                    <a:pt x="42" y="368"/>
                  </a:lnTo>
                  <a:lnTo>
                    <a:pt x="1" y="328"/>
                  </a:lnTo>
                  <a:lnTo>
                    <a:pt x="42" y="409"/>
                  </a:lnTo>
                  <a:cubicBezTo>
                    <a:pt x="82" y="328"/>
                    <a:pt x="164" y="287"/>
                    <a:pt x="328" y="164"/>
                  </a:cubicBezTo>
                  <a:cubicBezTo>
                    <a:pt x="205" y="41"/>
                    <a:pt x="123" y="1"/>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1"/>
            <p:cNvSpPr/>
            <p:nvPr/>
          </p:nvSpPr>
          <p:spPr>
            <a:xfrm>
              <a:off x="4585288" y="4410888"/>
              <a:ext cx="18425" cy="13300"/>
            </a:xfrm>
            <a:custGeom>
              <a:rect b="b" l="l" r="r" t="t"/>
              <a:pathLst>
                <a:path extrusionOk="0" h="532" w="737">
                  <a:moveTo>
                    <a:pt x="618" y="303"/>
                  </a:moveTo>
                  <a:cubicBezTo>
                    <a:pt x="639" y="303"/>
                    <a:pt x="654" y="343"/>
                    <a:pt x="654" y="368"/>
                  </a:cubicBezTo>
                  <a:lnTo>
                    <a:pt x="573" y="368"/>
                  </a:lnTo>
                  <a:cubicBezTo>
                    <a:pt x="589" y="320"/>
                    <a:pt x="605" y="303"/>
                    <a:pt x="618" y="303"/>
                  </a:cubicBezTo>
                  <a:close/>
                  <a:moveTo>
                    <a:pt x="573" y="0"/>
                  </a:moveTo>
                  <a:cubicBezTo>
                    <a:pt x="532" y="82"/>
                    <a:pt x="532" y="164"/>
                    <a:pt x="573" y="327"/>
                  </a:cubicBezTo>
                  <a:cubicBezTo>
                    <a:pt x="392" y="297"/>
                    <a:pt x="300" y="201"/>
                    <a:pt x="166" y="201"/>
                  </a:cubicBezTo>
                  <a:cubicBezTo>
                    <a:pt x="118" y="201"/>
                    <a:pt x="65" y="213"/>
                    <a:pt x="0" y="246"/>
                  </a:cubicBezTo>
                  <a:cubicBezTo>
                    <a:pt x="0" y="450"/>
                    <a:pt x="164" y="368"/>
                    <a:pt x="286" y="532"/>
                  </a:cubicBezTo>
                  <a:cubicBezTo>
                    <a:pt x="260" y="414"/>
                    <a:pt x="268" y="380"/>
                    <a:pt x="292" y="380"/>
                  </a:cubicBezTo>
                  <a:cubicBezTo>
                    <a:pt x="326" y="380"/>
                    <a:pt x="394" y="446"/>
                    <a:pt x="452" y="446"/>
                  </a:cubicBezTo>
                  <a:cubicBezTo>
                    <a:pt x="483" y="446"/>
                    <a:pt x="512" y="427"/>
                    <a:pt x="532" y="368"/>
                  </a:cubicBezTo>
                  <a:cubicBezTo>
                    <a:pt x="573" y="409"/>
                    <a:pt x="613" y="491"/>
                    <a:pt x="613" y="532"/>
                  </a:cubicBezTo>
                  <a:cubicBezTo>
                    <a:pt x="654" y="491"/>
                    <a:pt x="695" y="409"/>
                    <a:pt x="736" y="368"/>
                  </a:cubicBezTo>
                  <a:lnTo>
                    <a:pt x="695" y="368"/>
                  </a:lnTo>
                  <a:lnTo>
                    <a:pt x="57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61"/>
            <p:cNvSpPr/>
            <p:nvPr/>
          </p:nvSpPr>
          <p:spPr>
            <a:xfrm>
              <a:off x="4578138" y="4433363"/>
              <a:ext cx="8200" cy="7175"/>
            </a:xfrm>
            <a:custGeom>
              <a:rect b="b" l="l" r="r" t="t"/>
              <a:pathLst>
                <a:path extrusionOk="0" h="287" w="328">
                  <a:moveTo>
                    <a:pt x="205" y="0"/>
                  </a:moveTo>
                  <a:lnTo>
                    <a:pt x="0" y="164"/>
                  </a:lnTo>
                  <a:lnTo>
                    <a:pt x="123" y="123"/>
                  </a:lnTo>
                  <a:lnTo>
                    <a:pt x="123" y="123"/>
                  </a:lnTo>
                  <a:cubicBezTo>
                    <a:pt x="82" y="287"/>
                    <a:pt x="205" y="246"/>
                    <a:pt x="327" y="287"/>
                  </a:cubicBezTo>
                  <a:lnTo>
                    <a:pt x="20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61"/>
            <p:cNvSpPr/>
            <p:nvPr/>
          </p:nvSpPr>
          <p:spPr>
            <a:xfrm>
              <a:off x="4599588" y="4396588"/>
              <a:ext cx="9225" cy="3075"/>
            </a:xfrm>
            <a:custGeom>
              <a:rect b="b" l="l" r="r" t="t"/>
              <a:pathLst>
                <a:path extrusionOk="0" h="123" w="369">
                  <a:moveTo>
                    <a:pt x="1" y="0"/>
                  </a:moveTo>
                  <a:lnTo>
                    <a:pt x="123" y="123"/>
                  </a:lnTo>
                  <a:lnTo>
                    <a:pt x="368" y="123"/>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1"/>
            <p:cNvSpPr/>
            <p:nvPr/>
          </p:nvSpPr>
          <p:spPr>
            <a:xfrm>
              <a:off x="4601638" y="4387388"/>
              <a:ext cx="5125" cy="2050"/>
            </a:xfrm>
            <a:custGeom>
              <a:rect b="b" l="l" r="r" t="t"/>
              <a:pathLst>
                <a:path extrusionOk="0" h="82" w="205">
                  <a:moveTo>
                    <a:pt x="82" y="0"/>
                  </a:moveTo>
                  <a:lnTo>
                    <a:pt x="0" y="82"/>
                  </a:lnTo>
                  <a:lnTo>
                    <a:pt x="205" y="82"/>
                  </a:ln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1"/>
            <p:cNvSpPr/>
            <p:nvPr/>
          </p:nvSpPr>
          <p:spPr>
            <a:xfrm>
              <a:off x="4590388" y="4147238"/>
              <a:ext cx="13325" cy="7175"/>
            </a:xfrm>
            <a:custGeom>
              <a:rect b="b" l="l" r="r" t="t"/>
              <a:pathLst>
                <a:path extrusionOk="0" h="287" w="533">
                  <a:moveTo>
                    <a:pt x="287" y="1"/>
                  </a:moveTo>
                  <a:lnTo>
                    <a:pt x="42" y="83"/>
                  </a:lnTo>
                  <a:cubicBezTo>
                    <a:pt x="82" y="164"/>
                    <a:pt x="82" y="205"/>
                    <a:pt x="1" y="287"/>
                  </a:cubicBezTo>
                  <a:cubicBezTo>
                    <a:pt x="205" y="164"/>
                    <a:pt x="532" y="1"/>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1"/>
            <p:cNvSpPr/>
            <p:nvPr/>
          </p:nvSpPr>
          <p:spPr>
            <a:xfrm>
              <a:off x="4546463" y="3994988"/>
              <a:ext cx="6150" cy="3100"/>
            </a:xfrm>
            <a:custGeom>
              <a:rect b="b" l="l" r="r" t="t"/>
              <a:pathLst>
                <a:path extrusionOk="0" h="124" w="246">
                  <a:moveTo>
                    <a:pt x="82" y="1"/>
                  </a:moveTo>
                  <a:cubicBezTo>
                    <a:pt x="41" y="1"/>
                    <a:pt x="41" y="1"/>
                    <a:pt x="0" y="41"/>
                  </a:cubicBezTo>
                  <a:cubicBezTo>
                    <a:pt x="82" y="41"/>
                    <a:pt x="164" y="82"/>
                    <a:pt x="245" y="123"/>
                  </a:cubicBezTo>
                  <a:cubicBezTo>
                    <a:pt x="204" y="82"/>
                    <a:pt x="123"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61"/>
            <p:cNvSpPr/>
            <p:nvPr/>
          </p:nvSpPr>
          <p:spPr>
            <a:xfrm>
              <a:off x="4523963" y="3988863"/>
              <a:ext cx="4125" cy="5125"/>
            </a:xfrm>
            <a:custGeom>
              <a:rect b="b" l="l" r="r" t="t"/>
              <a:pathLst>
                <a:path extrusionOk="0" h="205" w="165">
                  <a:moveTo>
                    <a:pt x="164" y="0"/>
                  </a:moveTo>
                  <a:lnTo>
                    <a:pt x="164" y="0"/>
                  </a:lnTo>
                  <a:cubicBezTo>
                    <a:pt x="83" y="41"/>
                    <a:pt x="42" y="123"/>
                    <a:pt x="1" y="205"/>
                  </a:cubicBezTo>
                  <a:lnTo>
                    <a:pt x="16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61"/>
            <p:cNvSpPr/>
            <p:nvPr/>
          </p:nvSpPr>
          <p:spPr>
            <a:xfrm>
              <a:off x="4590388" y="4284163"/>
              <a:ext cx="8200" cy="7200"/>
            </a:xfrm>
            <a:custGeom>
              <a:rect b="b" l="l" r="r" t="t"/>
              <a:pathLst>
                <a:path extrusionOk="0" h="288" w="328">
                  <a:moveTo>
                    <a:pt x="328" y="1"/>
                  </a:moveTo>
                  <a:cubicBezTo>
                    <a:pt x="205" y="164"/>
                    <a:pt x="1" y="287"/>
                    <a:pt x="205" y="287"/>
                  </a:cubicBezTo>
                  <a:cubicBezTo>
                    <a:pt x="287" y="205"/>
                    <a:pt x="328" y="83"/>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1"/>
            <p:cNvSpPr/>
            <p:nvPr/>
          </p:nvSpPr>
          <p:spPr>
            <a:xfrm>
              <a:off x="4596513" y="4277013"/>
              <a:ext cx="6175" cy="8200"/>
            </a:xfrm>
            <a:custGeom>
              <a:rect b="b" l="l" r="r" t="t"/>
              <a:pathLst>
                <a:path extrusionOk="0" h="328" w="247">
                  <a:moveTo>
                    <a:pt x="42" y="1"/>
                  </a:moveTo>
                  <a:cubicBezTo>
                    <a:pt x="42" y="1"/>
                    <a:pt x="42" y="42"/>
                    <a:pt x="1" y="42"/>
                  </a:cubicBezTo>
                  <a:cubicBezTo>
                    <a:pt x="42" y="123"/>
                    <a:pt x="83" y="205"/>
                    <a:pt x="83" y="328"/>
                  </a:cubicBezTo>
                  <a:cubicBezTo>
                    <a:pt x="164" y="205"/>
                    <a:pt x="246" y="83"/>
                    <a:pt x="4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1"/>
            <p:cNvSpPr/>
            <p:nvPr/>
          </p:nvSpPr>
          <p:spPr>
            <a:xfrm>
              <a:off x="4602663" y="4350588"/>
              <a:ext cx="25" cy="2075"/>
            </a:xfrm>
            <a:custGeom>
              <a:rect b="b" l="l" r="r" t="t"/>
              <a:pathLst>
                <a:path extrusionOk="0" h="83" w="1">
                  <a:moveTo>
                    <a:pt x="0" y="1"/>
                  </a:moveTo>
                  <a:cubicBezTo>
                    <a:pt x="0" y="82"/>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1"/>
            <p:cNvSpPr/>
            <p:nvPr/>
          </p:nvSpPr>
          <p:spPr>
            <a:xfrm>
              <a:off x="4576088" y="4360813"/>
              <a:ext cx="3100" cy="1050"/>
            </a:xfrm>
            <a:custGeom>
              <a:rect b="b" l="l" r="r" t="t"/>
              <a:pathLst>
                <a:path extrusionOk="0" h="42" w="124">
                  <a:moveTo>
                    <a:pt x="0" y="0"/>
                  </a:moveTo>
                  <a:cubicBezTo>
                    <a:pt x="58" y="29"/>
                    <a:pt x="95" y="38"/>
                    <a:pt x="112" y="40"/>
                  </a:cubicBezTo>
                  <a:lnTo>
                    <a:pt x="112" y="40"/>
                  </a:lnTo>
                  <a:cubicBezTo>
                    <a:pt x="81" y="34"/>
                    <a:pt x="74" y="0"/>
                    <a:pt x="0" y="0"/>
                  </a:cubicBezTo>
                  <a:close/>
                  <a:moveTo>
                    <a:pt x="112" y="40"/>
                  </a:moveTo>
                  <a:cubicBezTo>
                    <a:pt x="116" y="41"/>
                    <a:pt x="119" y="41"/>
                    <a:pt x="123" y="41"/>
                  </a:cubicBezTo>
                  <a:cubicBezTo>
                    <a:pt x="123" y="41"/>
                    <a:pt x="119" y="41"/>
                    <a:pt x="112" y="4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61"/>
            <p:cNvSpPr/>
            <p:nvPr/>
          </p:nvSpPr>
          <p:spPr>
            <a:xfrm>
              <a:off x="4558713" y="4257613"/>
              <a:ext cx="2075" cy="1050"/>
            </a:xfrm>
            <a:custGeom>
              <a:rect b="b" l="l" r="r" t="t"/>
              <a:pathLst>
                <a:path extrusionOk="0" h="42" w="83">
                  <a:moveTo>
                    <a:pt x="82" y="0"/>
                  </a:moveTo>
                  <a:cubicBezTo>
                    <a:pt x="1" y="41"/>
                    <a:pt x="41" y="41"/>
                    <a:pt x="82" y="41"/>
                  </a:cubicBez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61"/>
            <p:cNvSpPr/>
            <p:nvPr/>
          </p:nvSpPr>
          <p:spPr>
            <a:xfrm>
              <a:off x="4599588" y="4351613"/>
              <a:ext cx="2075" cy="3100"/>
            </a:xfrm>
            <a:custGeom>
              <a:rect b="b" l="l" r="r" t="t"/>
              <a:pathLst>
                <a:path extrusionOk="0" h="124" w="83">
                  <a:moveTo>
                    <a:pt x="82" y="1"/>
                  </a:moveTo>
                  <a:cubicBezTo>
                    <a:pt x="41" y="1"/>
                    <a:pt x="41" y="41"/>
                    <a:pt x="1" y="123"/>
                  </a:cubicBezTo>
                  <a:cubicBezTo>
                    <a:pt x="41" y="82"/>
                    <a:pt x="82" y="4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1"/>
            <p:cNvSpPr/>
            <p:nvPr/>
          </p:nvSpPr>
          <p:spPr>
            <a:xfrm>
              <a:off x="4601638" y="4353663"/>
              <a:ext cx="2075" cy="2075"/>
            </a:xfrm>
            <a:custGeom>
              <a:rect b="b" l="l" r="r" t="t"/>
              <a:pathLst>
                <a:path extrusionOk="0" h="83" w="83">
                  <a:moveTo>
                    <a:pt x="41" y="0"/>
                  </a:moveTo>
                  <a:cubicBezTo>
                    <a:pt x="41" y="41"/>
                    <a:pt x="41" y="41"/>
                    <a:pt x="0" y="82"/>
                  </a:cubicBezTo>
                  <a:cubicBezTo>
                    <a:pt x="41" y="82"/>
                    <a:pt x="82" y="82"/>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1"/>
            <p:cNvSpPr/>
            <p:nvPr/>
          </p:nvSpPr>
          <p:spPr>
            <a:xfrm>
              <a:off x="4601638" y="4348538"/>
              <a:ext cx="1050" cy="3100"/>
            </a:xfrm>
            <a:custGeom>
              <a:rect b="b" l="l" r="r" t="t"/>
              <a:pathLst>
                <a:path extrusionOk="0" h="124" w="42">
                  <a:moveTo>
                    <a:pt x="0" y="1"/>
                  </a:moveTo>
                  <a:cubicBezTo>
                    <a:pt x="0" y="42"/>
                    <a:pt x="0" y="83"/>
                    <a:pt x="0" y="124"/>
                  </a:cubicBezTo>
                  <a:cubicBezTo>
                    <a:pt x="0" y="124"/>
                    <a:pt x="0" y="83"/>
                    <a:pt x="41" y="83"/>
                  </a:cubicBezTo>
                  <a:cubicBezTo>
                    <a:pt x="41" y="83"/>
                    <a:pt x="0"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1"/>
            <p:cNvSpPr/>
            <p:nvPr/>
          </p:nvSpPr>
          <p:spPr>
            <a:xfrm>
              <a:off x="4527038" y="4104338"/>
              <a:ext cx="25" cy="25"/>
            </a:xfrm>
            <a:custGeom>
              <a:rect b="b" l="l" r="r" t="t"/>
              <a:pathLst>
                <a:path extrusionOk="0" h="1" w="1">
                  <a:moveTo>
                    <a:pt x="1" y="0"/>
                  </a:moveTo>
                  <a:cubicBezTo>
                    <a:pt x="1" y="0"/>
                    <a:pt x="1" y="0"/>
                    <a:pt x="1" y="0"/>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1"/>
            <p:cNvSpPr/>
            <p:nvPr/>
          </p:nvSpPr>
          <p:spPr>
            <a:xfrm>
              <a:off x="4521938" y="4097163"/>
              <a:ext cx="22500" cy="7200"/>
            </a:xfrm>
            <a:custGeom>
              <a:rect b="b" l="l" r="r" t="t"/>
              <a:pathLst>
                <a:path extrusionOk="0" h="288" w="900">
                  <a:moveTo>
                    <a:pt x="0" y="1"/>
                  </a:moveTo>
                  <a:lnTo>
                    <a:pt x="0" y="1"/>
                  </a:lnTo>
                  <a:cubicBezTo>
                    <a:pt x="327" y="124"/>
                    <a:pt x="286" y="164"/>
                    <a:pt x="205" y="287"/>
                  </a:cubicBezTo>
                  <a:lnTo>
                    <a:pt x="899" y="164"/>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1"/>
            <p:cNvSpPr/>
            <p:nvPr/>
          </p:nvSpPr>
          <p:spPr>
            <a:xfrm>
              <a:off x="4513763" y="3924488"/>
              <a:ext cx="99125" cy="460875"/>
            </a:xfrm>
            <a:custGeom>
              <a:rect b="b" l="l" r="r" t="t"/>
              <a:pathLst>
                <a:path extrusionOk="0" h="18435" w="3965">
                  <a:moveTo>
                    <a:pt x="940" y="3107"/>
                  </a:moveTo>
                  <a:lnTo>
                    <a:pt x="940" y="3107"/>
                  </a:lnTo>
                  <a:cubicBezTo>
                    <a:pt x="981" y="3148"/>
                    <a:pt x="981" y="3229"/>
                    <a:pt x="899" y="3270"/>
                  </a:cubicBezTo>
                  <a:cubicBezTo>
                    <a:pt x="818" y="3229"/>
                    <a:pt x="859" y="3188"/>
                    <a:pt x="940" y="3107"/>
                  </a:cubicBezTo>
                  <a:close/>
                  <a:moveTo>
                    <a:pt x="532" y="3842"/>
                  </a:moveTo>
                  <a:cubicBezTo>
                    <a:pt x="530" y="3850"/>
                    <a:pt x="529" y="3858"/>
                    <a:pt x="529" y="3866"/>
                  </a:cubicBezTo>
                  <a:lnTo>
                    <a:pt x="529" y="3866"/>
                  </a:lnTo>
                  <a:cubicBezTo>
                    <a:pt x="531" y="3859"/>
                    <a:pt x="532" y="3851"/>
                    <a:pt x="532" y="3842"/>
                  </a:cubicBezTo>
                  <a:close/>
                  <a:moveTo>
                    <a:pt x="610" y="7900"/>
                  </a:moveTo>
                  <a:lnTo>
                    <a:pt x="610" y="7900"/>
                  </a:lnTo>
                  <a:cubicBezTo>
                    <a:pt x="593" y="7908"/>
                    <a:pt x="580" y="7918"/>
                    <a:pt x="572" y="7930"/>
                  </a:cubicBezTo>
                  <a:cubicBezTo>
                    <a:pt x="586" y="7920"/>
                    <a:pt x="598" y="7910"/>
                    <a:pt x="610" y="7900"/>
                  </a:cubicBezTo>
                  <a:close/>
                  <a:moveTo>
                    <a:pt x="613" y="8012"/>
                  </a:moveTo>
                  <a:cubicBezTo>
                    <a:pt x="616" y="8014"/>
                    <a:pt x="620" y="8016"/>
                    <a:pt x="625" y="8018"/>
                  </a:cubicBezTo>
                  <a:lnTo>
                    <a:pt x="625" y="8018"/>
                  </a:lnTo>
                  <a:lnTo>
                    <a:pt x="613" y="8012"/>
                  </a:lnTo>
                  <a:close/>
                  <a:moveTo>
                    <a:pt x="3350" y="16092"/>
                  </a:moveTo>
                  <a:lnTo>
                    <a:pt x="3350" y="16092"/>
                  </a:lnTo>
                  <a:cubicBezTo>
                    <a:pt x="3358" y="16092"/>
                    <a:pt x="3335" y="16139"/>
                    <a:pt x="3311" y="16186"/>
                  </a:cubicBezTo>
                  <a:lnTo>
                    <a:pt x="3270" y="16186"/>
                  </a:lnTo>
                  <a:cubicBezTo>
                    <a:pt x="3322" y="16117"/>
                    <a:pt x="3345" y="16092"/>
                    <a:pt x="3350" y="16092"/>
                  </a:cubicBezTo>
                  <a:close/>
                  <a:moveTo>
                    <a:pt x="3229" y="16309"/>
                  </a:moveTo>
                  <a:cubicBezTo>
                    <a:pt x="3229" y="16391"/>
                    <a:pt x="3229" y="16472"/>
                    <a:pt x="3311" y="16472"/>
                  </a:cubicBezTo>
                  <a:lnTo>
                    <a:pt x="3188" y="16472"/>
                  </a:lnTo>
                  <a:cubicBezTo>
                    <a:pt x="3147" y="16391"/>
                    <a:pt x="3188" y="16350"/>
                    <a:pt x="3229" y="16309"/>
                  </a:cubicBezTo>
                  <a:close/>
                  <a:moveTo>
                    <a:pt x="2616" y="17494"/>
                  </a:moveTo>
                  <a:lnTo>
                    <a:pt x="2616" y="17494"/>
                  </a:lnTo>
                  <a:cubicBezTo>
                    <a:pt x="2624" y="17500"/>
                    <a:pt x="2632" y="17506"/>
                    <a:pt x="2638" y="17512"/>
                  </a:cubicBezTo>
                  <a:lnTo>
                    <a:pt x="2638" y="17512"/>
                  </a:lnTo>
                  <a:cubicBezTo>
                    <a:pt x="2633" y="17505"/>
                    <a:pt x="2626" y="17499"/>
                    <a:pt x="2616" y="17494"/>
                  </a:cubicBezTo>
                  <a:close/>
                  <a:moveTo>
                    <a:pt x="41" y="0"/>
                  </a:moveTo>
                  <a:lnTo>
                    <a:pt x="41" y="0"/>
                  </a:lnTo>
                  <a:cubicBezTo>
                    <a:pt x="0" y="246"/>
                    <a:pt x="123" y="409"/>
                    <a:pt x="286" y="654"/>
                  </a:cubicBezTo>
                  <a:cubicBezTo>
                    <a:pt x="261" y="704"/>
                    <a:pt x="233" y="720"/>
                    <a:pt x="202" y="720"/>
                  </a:cubicBezTo>
                  <a:cubicBezTo>
                    <a:pt x="151" y="720"/>
                    <a:pt x="96" y="675"/>
                    <a:pt x="48" y="675"/>
                  </a:cubicBezTo>
                  <a:cubicBezTo>
                    <a:pt x="31" y="675"/>
                    <a:pt x="15" y="680"/>
                    <a:pt x="0" y="695"/>
                  </a:cubicBezTo>
                  <a:lnTo>
                    <a:pt x="286" y="818"/>
                  </a:lnTo>
                  <a:cubicBezTo>
                    <a:pt x="286" y="859"/>
                    <a:pt x="205" y="859"/>
                    <a:pt x="164" y="859"/>
                  </a:cubicBezTo>
                  <a:cubicBezTo>
                    <a:pt x="245" y="981"/>
                    <a:pt x="491" y="859"/>
                    <a:pt x="613" y="1063"/>
                  </a:cubicBezTo>
                  <a:cubicBezTo>
                    <a:pt x="981" y="1104"/>
                    <a:pt x="41" y="1513"/>
                    <a:pt x="491" y="1758"/>
                  </a:cubicBezTo>
                  <a:cubicBezTo>
                    <a:pt x="469" y="1779"/>
                    <a:pt x="445" y="1787"/>
                    <a:pt x="419" y="1787"/>
                  </a:cubicBezTo>
                  <a:cubicBezTo>
                    <a:pt x="360" y="1787"/>
                    <a:pt x="290" y="1749"/>
                    <a:pt x="219" y="1749"/>
                  </a:cubicBezTo>
                  <a:cubicBezTo>
                    <a:pt x="201" y="1749"/>
                    <a:pt x="182" y="1752"/>
                    <a:pt x="164" y="1758"/>
                  </a:cubicBezTo>
                  <a:cubicBezTo>
                    <a:pt x="450" y="2085"/>
                    <a:pt x="368" y="2044"/>
                    <a:pt x="777" y="2330"/>
                  </a:cubicBezTo>
                  <a:lnTo>
                    <a:pt x="532" y="2575"/>
                  </a:lnTo>
                  <a:cubicBezTo>
                    <a:pt x="604" y="2534"/>
                    <a:pt x="677" y="2516"/>
                    <a:pt x="750" y="2516"/>
                  </a:cubicBezTo>
                  <a:cubicBezTo>
                    <a:pt x="963" y="2516"/>
                    <a:pt x="1177" y="2668"/>
                    <a:pt x="1390" y="2821"/>
                  </a:cubicBezTo>
                  <a:cubicBezTo>
                    <a:pt x="1512" y="2739"/>
                    <a:pt x="1594" y="2698"/>
                    <a:pt x="1676" y="2657"/>
                  </a:cubicBezTo>
                  <a:lnTo>
                    <a:pt x="1880" y="2943"/>
                  </a:lnTo>
                  <a:cubicBezTo>
                    <a:pt x="1839" y="2964"/>
                    <a:pt x="1788" y="2974"/>
                    <a:pt x="1732" y="2974"/>
                  </a:cubicBezTo>
                  <a:cubicBezTo>
                    <a:pt x="1676" y="2974"/>
                    <a:pt x="1615" y="2964"/>
                    <a:pt x="1553" y="2943"/>
                  </a:cubicBezTo>
                  <a:lnTo>
                    <a:pt x="1553" y="2943"/>
                  </a:lnTo>
                  <a:cubicBezTo>
                    <a:pt x="1553" y="2943"/>
                    <a:pt x="1594" y="2984"/>
                    <a:pt x="1635" y="2984"/>
                  </a:cubicBezTo>
                  <a:cubicBezTo>
                    <a:pt x="1580" y="3039"/>
                    <a:pt x="1508" y="3061"/>
                    <a:pt x="1427" y="3061"/>
                  </a:cubicBezTo>
                  <a:cubicBezTo>
                    <a:pt x="1328" y="3061"/>
                    <a:pt x="1216" y="3029"/>
                    <a:pt x="1104" y="2984"/>
                  </a:cubicBezTo>
                  <a:cubicBezTo>
                    <a:pt x="1185" y="2943"/>
                    <a:pt x="1226" y="2902"/>
                    <a:pt x="1308" y="2861"/>
                  </a:cubicBezTo>
                  <a:cubicBezTo>
                    <a:pt x="1141" y="2795"/>
                    <a:pt x="947" y="2728"/>
                    <a:pt x="770" y="2728"/>
                  </a:cubicBezTo>
                  <a:cubicBezTo>
                    <a:pt x="731" y="2728"/>
                    <a:pt x="692" y="2731"/>
                    <a:pt x="654" y="2739"/>
                  </a:cubicBezTo>
                  <a:cubicBezTo>
                    <a:pt x="695" y="2780"/>
                    <a:pt x="736" y="2821"/>
                    <a:pt x="736" y="2861"/>
                  </a:cubicBezTo>
                  <a:cubicBezTo>
                    <a:pt x="695" y="2821"/>
                    <a:pt x="654" y="2821"/>
                    <a:pt x="613" y="2821"/>
                  </a:cubicBezTo>
                  <a:cubicBezTo>
                    <a:pt x="572" y="2821"/>
                    <a:pt x="654" y="2861"/>
                    <a:pt x="736" y="2902"/>
                  </a:cubicBezTo>
                  <a:lnTo>
                    <a:pt x="368" y="3025"/>
                  </a:lnTo>
                  <a:lnTo>
                    <a:pt x="491" y="3025"/>
                  </a:lnTo>
                  <a:lnTo>
                    <a:pt x="286" y="3475"/>
                  </a:lnTo>
                  <a:cubicBezTo>
                    <a:pt x="695" y="3761"/>
                    <a:pt x="1267" y="4006"/>
                    <a:pt x="1472" y="4456"/>
                  </a:cubicBezTo>
                  <a:cubicBezTo>
                    <a:pt x="1376" y="4428"/>
                    <a:pt x="1290" y="4419"/>
                    <a:pt x="1205" y="4419"/>
                  </a:cubicBezTo>
                  <a:cubicBezTo>
                    <a:pt x="1036" y="4419"/>
                    <a:pt x="872" y="4456"/>
                    <a:pt x="654" y="4456"/>
                  </a:cubicBezTo>
                  <a:cubicBezTo>
                    <a:pt x="1010" y="4337"/>
                    <a:pt x="524" y="4103"/>
                    <a:pt x="529" y="3866"/>
                  </a:cubicBezTo>
                  <a:lnTo>
                    <a:pt x="529" y="3866"/>
                  </a:lnTo>
                  <a:cubicBezTo>
                    <a:pt x="517" y="3926"/>
                    <a:pt x="458" y="3949"/>
                    <a:pt x="397" y="3949"/>
                  </a:cubicBezTo>
                  <a:cubicBezTo>
                    <a:pt x="357" y="3949"/>
                    <a:pt x="316" y="3939"/>
                    <a:pt x="286" y="3924"/>
                  </a:cubicBezTo>
                  <a:lnTo>
                    <a:pt x="286" y="3924"/>
                  </a:lnTo>
                  <a:lnTo>
                    <a:pt x="654" y="4374"/>
                  </a:lnTo>
                  <a:cubicBezTo>
                    <a:pt x="368" y="4374"/>
                    <a:pt x="450" y="4456"/>
                    <a:pt x="327" y="4578"/>
                  </a:cubicBezTo>
                  <a:cubicBezTo>
                    <a:pt x="390" y="4564"/>
                    <a:pt x="442" y="4557"/>
                    <a:pt x="487" y="4557"/>
                  </a:cubicBezTo>
                  <a:cubicBezTo>
                    <a:pt x="825" y="4557"/>
                    <a:pt x="719" y="4924"/>
                    <a:pt x="899" y="5069"/>
                  </a:cubicBezTo>
                  <a:cubicBezTo>
                    <a:pt x="855" y="5077"/>
                    <a:pt x="811" y="5082"/>
                    <a:pt x="770" y="5082"/>
                  </a:cubicBezTo>
                  <a:cubicBezTo>
                    <a:pt x="618" y="5082"/>
                    <a:pt x="499" y="5016"/>
                    <a:pt x="532" y="4823"/>
                  </a:cubicBezTo>
                  <a:lnTo>
                    <a:pt x="532" y="4823"/>
                  </a:lnTo>
                  <a:cubicBezTo>
                    <a:pt x="123" y="5110"/>
                    <a:pt x="1185" y="5110"/>
                    <a:pt x="859" y="5396"/>
                  </a:cubicBezTo>
                  <a:cubicBezTo>
                    <a:pt x="859" y="5314"/>
                    <a:pt x="899" y="5314"/>
                    <a:pt x="777" y="5273"/>
                  </a:cubicBezTo>
                  <a:lnTo>
                    <a:pt x="777" y="5273"/>
                  </a:lnTo>
                  <a:cubicBezTo>
                    <a:pt x="922" y="5382"/>
                    <a:pt x="873" y="5654"/>
                    <a:pt x="745" y="5654"/>
                  </a:cubicBezTo>
                  <a:cubicBezTo>
                    <a:pt x="730" y="5654"/>
                    <a:pt x="713" y="5650"/>
                    <a:pt x="695" y="5641"/>
                  </a:cubicBezTo>
                  <a:lnTo>
                    <a:pt x="654" y="5600"/>
                  </a:lnTo>
                  <a:lnTo>
                    <a:pt x="654" y="5600"/>
                  </a:lnTo>
                  <a:cubicBezTo>
                    <a:pt x="613" y="5968"/>
                    <a:pt x="695" y="6704"/>
                    <a:pt x="1185" y="6704"/>
                  </a:cubicBezTo>
                  <a:cubicBezTo>
                    <a:pt x="1158" y="6717"/>
                    <a:pt x="1086" y="6722"/>
                    <a:pt x="998" y="6722"/>
                  </a:cubicBezTo>
                  <a:cubicBezTo>
                    <a:pt x="822" y="6722"/>
                    <a:pt x="586" y="6704"/>
                    <a:pt x="532" y="6704"/>
                  </a:cubicBezTo>
                  <a:lnTo>
                    <a:pt x="2126" y="7276"/>
                  </a:lnTo>
                  <a:cubicBezTo>
                    <a:pt x="2093" y="7273"/>
                    <a:pt x="2056" y="7271"/>
                    <a:pt x="2017" y="7271"/>
                  </a:cubicBezTo>
                  <a:cubicBezTo>
                    <a:pt x="1755" y="7271"/>
                    <a:pt x="1367" y="7335"/>
                    <a:pt x="1046" y="7335"/>
                  </a:cubicBezTo>
                  <a:cubicBezTo>
                    <a:pt x="819" y="7335"/>
                    <a:pt x="625" y="7303"/>
                    <a:pt x="532" y="7194"/>
                  </a:cubicBezTo>
                  <a:lnTo>
                    <a:pt x="532" y="7194"/>
                  </a:lnTo>
                  <a:cubicBezTo>
                    <a:pt x="491" y="7276"/>
                    <a:pt x="409" y="7398"/>
                    <a:pt x="572" y="7562"/>
                  </a:cubicBezTo>
                  <a:cubicBezTo>
                    <a:pt x="601" y="7504"/>
                    <a:pt x="875" y="7446"/>
                    <a:pt x="1048" y="7446"/>
                  </a:cubicBezTo>
                  <a:cubicBezTo>
                    <a:pt x="1119" y="7446"/>
                    <a:pt x="1174" y="7456"/>
                    <a:pt x="1185" y="7480"/>
                  </a:cubicBezTo>
                  <a:cubicBezTo>
                    <a:pt x="752" y="7717"/>
                    <a:pt x="926" y="7649"/>
                    <a:pt x="610" y="7900"/>
                  </a:cubicBezTo>
                  <a:lnTo>
                    <a:pt x="610" y="7900"/>
                  </a:lnTo>
                  <a:cubicBezTo>
                    <a:pt x="652" y="7880"/>
                    <a:pt x="721" y="7871"/>
                    <a:pt x="798" y="7871"/>
                  </a:cubicBezTo>
                  <a:cubicBezTo>
                    <a:pt x="1013" y="7871"/>
                    <a:pt x="1294" y="7943"/>
                    <a:pt x="1267" y="8052"/>
                  </a:cubicBezTo>
                  <a:cubicBezTo>
                    <a:pt x="1226" y="8032"/>
                    <a:pt x="1073" y="8032"/>
                    <a:pt x="925" y="8032"/>
                  </a:cubicBezTo>
                  <a:cubicBezTo>
                    <a:pt x="794" y="8032"/>
                    <a:pt x="667" y="8032"/>
                    <a:pt x="625" y="8018"/>
                  </a:cubicBezTo>
                  <a:lnTo>
                    <a:pt x="625" y="8018"/>
                  </a:lnTo>
                  <a:lnTo>
                    <a:pt x="1205" y="8327"/>
                  </a:lnTo>
                  <a:lnTo>
                    <a:pt x="1205" y="8327"/>
                  </a:lnTo>
                  <a:cubicBezTo>
                    <a:pt x="1168" y="8311"/>
                    <a:pt x="1117" y="8305"/>
                    <a:pt x="1058" y="8305"/>
                  </a:cubicBezTo>
                  <a:cubicBezTo>
                    <a:pt x="885" y="8305"/>
                    <a:pt x="647" y="8363"/>
                    <a:pt x="532" y="8420"/>
                  </a:cubicBezTo>
                  <a:cubicBezTo>
                    <a:pt x="538" y="8418"/>
                    <a:pt x="544" y="8417"/>
                    <a:pt x="549" y="8417"/>
                  </a:cubicBezTo>
                  <a:cubicBezTo>
                    <a:pt x="642" y="8417"/>
                    <a:pt x="536" y="8752"/>
                    <a:pt x="613" y="8829"/>
                  </a:cubicBezTo>
                  <a:lnTo>
                    <a:pt x="736" y="8666"/>
                  </a:lnTo>
                  <a:lnTo>
                    <a:pt x="736" y="8666"/>
                  </a:lnTo>
                  <a:cubicBezTo>
                    <a:pt x="654" y="9074"/>
                    <a:pt x="1635" y="9033"/>
                    <a:pt x="1594" y="9401"/>
                  </a:cubicBezTo>
                  <a:cubicBezTo>
                    <a:pt x="1544" y="9385"/>
                    <a:pt x="1406" y="9368"/>
                    <a:pt x="1253" y="9368"/>
                  </a:cubicBezTo>
                  <a:cubicBezTo>
                    <a:pt x="1033" y="9368"/>
                    <a:pt x="784" y="9403"/>
                    <a:pt x="736" y="9524"/>
                  </a:cubicBezTo>
                  <a:cubicBezTo>
                    <a:pt x="1063" y="9606"/>
                    <a:pt x="2289" y="9851"/>
                    <a:pt x="2534" y="10178"/>
                  </a:cubicBezTo>
                  <a:lnTo>
                    <a:pt x="2371" y="10260"/>
                  </a:lnTo>
                  <a:lnTo>
                    <a:pt x="2575" y="10505"/>
                  </a:lnTo>
                  <a:cubicBezTo>
                    <a:pt x="2085" y="10382"/>
                    <a:pt x="1063" y="9974"/>
                    <a:pt x="695" y="9728"/>
                  </a:cubicBezTo>
                  <a:cubicBezTo>
                    <a:pt x="532" y="9892"/>
                    <a:pt x="450" y="9769"/>
                    <a:pt x="491" y="10014"/>
                  </a:cubicBezTo>
                  <a:cubicBezTo>
                    <a:pt x="464" y="10028"/>
                    <a:pt x="440" y="10033"/>
                    <a:pt x="418" y="10033"/>
                  </a:cubicBezTo>
                  <a:cubicBezTo>
                    <a:pt x="302" y="10033"/>
                    <a:pt x="239" y="9879"/>
                    <a:pt x="205" y="9810"/>
                  </a:cubicBezTo>
                  <a:lnTo>
                    <a:pt x="123" y="10341"/>
                  </a:lnTo>
                  <a:cubicBezTo>
                    <a:pt x="140" y="10339"/>
                    <a:pt x="157" y="10339"/>
                    <a:pt x="173" y="10339"/>
                  </a:cubicBezTo>
                  <a:cubicBezTo>
                    <a:pt x="479" y="10339"/>
                    <a:pt x="539" y="10671"/>
                    <a:pt x="778" y="10671"/>
                  </a:cubicBezTo>
                  <a:cubicBezTo>
                    <a:pt x="791" y="10671"/>
                    <a:pt x="804" y="10670"/>
                    <a:pt x="818" y="10668"/>
                  </a:cubicBezTo>
                  <a:lnTo>
                    <a:pt x="409" y="10137"/>
                  </a:lnTo>
                  <a:cubicBezTo>
                    <a:pt x="430" y="10135"/>
                    <a:pt x="452" y="10134"/>
                    <a:pt x="475" y="10134"/>
                  </a:cubicBezTo>
                  <a:cubicBezTo>
                    <a:pt x="854" y="10134"/>
                    <a:pt x="1469" y="10444"/>
                    <a:pt x="1431" y="10791"/>
                  </a:cubicBezTo>
                  <a:cubicBezTo>
                    <a:pt x="1390" y="10811"/>
                    <a:pt x="1329" y="10819"/>
                    <a:pt x="1258" y="10819"/>
                  </a:cubicBezTo>
                  <a:cubicBezTo>
                    <a:pt x="1045" y="10819"/>
                    <a:pt x="746" y="10750"/>
                    <a:pt x="654" y="10750"/>
                  </a:cubicBezTo>
                  <a:cubicBezTo>
                    <a:pt x="777" y="10791"/>
                    <a:pt x="899" y="11077"/>
                    <a:pt x="818" y="11118"/>
                  </a:cubicBezTo>
                  <a:lnTo>
                    <a:pt x="613" y="10995"/>
                  </a:lnTo>
                  <a:lnTo>
                    <a:pt x="613" y="10995"/>
                  </a:lnTo>
                  <a:cubicBezTo>
                    <a:pt x="491" y="11200"/>
                    <a:pt x="1104" y="11281"/>
                    <a:pt x="777" y="11527"/>
                  </a:cubicBezTo>
                  <a:cubicBezTo>
                    <a:pt x="736" y="11608"/>
                    <a:pt x="327" y="11813"/>
                    <a:pt x="532" y="11813"/>
                  </a:cubicBezTo>
                  <a:cubicBezTo>
                    <a:pt x="831" y="11693"/>
                    <a:pt x="1612" y="11617"/>
                    <a:pt x="2121" y="11617"/>
                  </a:cubicBezTo>
                  <a:cubicBezTo>
                    <a:pt x="2308" y="11617"/>
                    <a:pt x="2458" y="11627"/>
                    <a:pt x="2534" y="11649"/>
                  </a:cubicBezTo>
                  <a:cubicBezTo>
                    <a:pt x="2534" y="11690"/>
                    <a:pt x="2166" y="12099"/>
                    <a:pt x="1962" y="12222"/>
                  </a:cubicBezTo>
                  <a:cubicBezTo>
                    <a:pt x="1894" y="12256"/>
                    <a:pt x="1821" y="12268"/>
                    <a:pt x="1744" y="12268"/>
                  </a:cubicBezTo>
                  <a:cubicBezTo>
                    <a:pt x="1515" y="12268"/>
                    <a:pt x="1261" y="12153"/>
                    <a:pt x="1053" y="12153"/>
                  </a:cubicBezTo>
                  <a:cubicBezTo>
                    <a:pt x="998" y="12153"/>
                    <a:pt x="947" y="12161"/>
                    <a:pt x="899" y="12181"/>
                  </a:cubicBezTo>
                  <a:cubicBezTo>
                    <a:pt x="1022" y="12181"/>
                    <a:pt x="1145" y="12262"/>
                    <a:pt x="1185" y="12262"/>
                  </a:cubicBezTo>
                  <a:cubicBezTo>
                    <a:pt x="1104" y="12385"/>
                    <a:pt x="859" y="12262"/>
                    <a:pt x="899" y="12426"/>
                  </a:cubicBezTo>
                  <a:cubicBezTo>
                    <a:pt x="1156" y="12454"/>
                    <a:pt x="1055" y="12642"/>
                    <a:pt x="1081" y="12642"/>
                  </a:cubicBezTo>
                  <a:cubicBezTo>
                    <a:pt x="1092" y="12642"/>
                    <a:pt x="1127" y="12607"/>
                    <a:pt x="1226" y="12508"/>
                  </a:cubicBezTo>
                  <a:lnTo>
                    <a:pt x="1226" y="12508"/>
                  </a:lnTo>
                  <a:cubicBezTo>
                    <a:pt x="1349" y="12712"/>
                    <a:pt x="1145" y="12712"/>
                    <a:pt x="1185" y="12957"/>
                  </a:cubicBezTo>
                  <a:cubicBezTo>
                    <a:pt x="1219" y="12946"/>
                    <a:pt x="1259" y="12941"/>
                    <a:pt x="1302" y="12941"/>
                  </a:cubicBezTo>
                  <a:cubicBezTo>
                    <a:pt x="1579" y="12941"/>
                    <a:pt x="2020" y="13143"/>
                    <a:pt x="2126" y="13284"/>
                  </a:cubicBezTo>
                  <a:cubicBezTo>
                    <a:pt x="2044" y="13284"/>
                    <a:pt x="1921" y="13325"/>
                    <a:pt x="1839" y="13325"/>
                  </a:cubicBezTo>
                  <a:cubicBezTo>
                    <a:pt x="1839" y="13734"/>
                    <a:pt x="1676" y="13938"/>
                    <a:pt x="1676" y="14306"/>
                  </a:cubicBezTo>
                  <a:cubicBezTo>
                    <a:pt x="1610" y="14339"/>
                    <a:pt x="1544" y="14451"/>
                    <a:pt x="1436" y="14451"/>
                  </a:cubicBezTo>
                  <a:cubicBezTo>
                    <a:pt x="1410" y="14451"/>
                    <a:pt x="1381" y="14445"/>
                    <a:pt x="1349" y="14429"/>
                  </a:cubicBezTo>
                  <a:lnTo>
                    <a:pt x="1349" y="14429"/>
                  </a:lnTo>
                  <a:cubicBezTo>
                    <a:pt x="1390" y="14470"/>
                    <a:pt x="1553" y="14551"/>
                    <a:pt x="1553" y="14633"/>
                  </a:cubicBezTo>
                  <a:cubicBezTo>
                    <a:pt x="1485" y="14684"/>
                    <a:pt x="1442" y="14704"/>
                    <a:pt x="1412" y="14704"/>
                  </a:cubicBezTo>
                  <a:cubicBezTo>
                    <a:pt x="1327" y="14704"/>
                    <a:pt x="1363" y="14541"/>
                    <a:pt x="1250" y="14541"/>
                  </a:cubicBezTo>
                  <a:cubicBezTo>
                    <a:pt x="1217" y="14541"/>
                    <a:pt x="1170" y="14555"/>
                    <a:pt x="1104" y="14592"/>
                  </a:cubicBezTo>
                  <a:cubicBezTo>
                    <a:pt x="1308" y="14592"/>
                    <a:pt x="1431" y="14838"/>
                    <a:pt x="1553" y="15001"/>
                  </a:cubicBezTo>
                  <a:cubicBezTo>
                    <a:pt x="1880" y="14919"/>
                    <a:pt x="1594" y="14633"/>
                    <a:pt x="1472" y="14470"/>
                  </a:cubicBezTo>
                  <a:cubicBezTo>
                    <a:pt x="1921" y="14470"/>
                    <a:pt x="2412" y="14715"/>
                    <a:pt x="2657" y="15083"/>
                  </a:cubicBezTo>
                  <a:cubicBezTo>
                    <a:pt x="2718" y="15226"/>
                    <a:pt x="2647" y="15256"/>
                    <a:pt x="2570" y="15256"/>
                  </a:cubicBezTo>
                  <a:cubicBezTo>
                    <a:pt x="2513" y="15256"/>
                    <a:pt x="2452" y="15239"/>
                    <a:pt x="2443" y="15239"/>
                  </a:cubicBezTo>
                  <a:cubicBezTo>
                    <a:pt x="2440" y="15239"/>
                    <a:pt x="2442" y="15241"/>
                    <a:pt x="2453" y="15246"/>
                  </a:cubicBezTo>
                  <a:cubicBezTo>
                    <a:pt x="2371" y="15818"/>
                    <a:pt x="3270" y="15696"/>
                    <a:pt x="2943" y="16186"/>
                  </a:cubicBezTo>
                  <a:cubicBezTo>
                    <a:pt x="2819" y="16257"/>
                    <a:pt x="2695" y="16274"/>
                    <a:pt x="2578" y="16274"/>
                  </a:cubicBezTo>
                  <a:cubicBezTo>
                    <a:pt x="2468" y="16274"/>
                    <a:pt x="2364" y="16259"/>
                    <a:pt x="2271" y="16259"/>
                  </a:cubicBezTo>
                  <a:cubicBezTo>
                    <a:pt x="2234" y="16259"/>
                    <a:pt x="2199" y="16262"/>
                    <a:pt x="2166" y="16268"/>
                  </a:cubicBezTo>
                  <a:cubicBezTo>
                    <a:pt x="2044" y="16023"/>
                    <a:pt x="2330" y="15859"/>
                    <a:pt x="2289" y="15696"/>
                  </a:cubicBezTo>
                  <a:lnTo>
                    <a:pt x="2289" y="15696"/>
                  </a:lnTo>
                  <a:lnTo>
                    <a:pt x="2166" y="15900"/>
                  </a:lnTo>
                  <a:cubicBezTo>
                    <a:pt x="2085" y="15859"/>
                    <a:pt x="2003" y="15696"/>
                    <a:pt x="2085" y="15614"/>
                  </a:cubicBezTo>
                  <a:lnTo>
                    <a:pt x="2085" y="15614"/>
                  </a:lnTo>
                  <a:cubicBezTo>
                    <a:pt x="1799" y="15778"/>
                    <a:pt x="2044" y="16554"/>
                    <a:pt x="1839" y="16963"/>
                  </a:cubicBezTo>
                  <a:cubicBezTo>
                    <a:pt x="1910" y="17034"/>
                    <a:pt x="2011" y="17135"/>
                    <a:pt x="2116" y="17135"/>
                  </a:cubicBezTo>
                  <a:cubicBezTo>
                    <a:pt x="2133" y="17135"/>
                    <a:pt x="2150" y="17132"/>
                    <a:pt x="2166" y="17126"/>
                  </a:cubicBezTo>
                  <a:lnTo>
                    <a:pt x="2126" y="16963"/>
                  </a:lnTo>
                  <a:cubicBezTo>
                    <a:pt x="2156" y="16945"/>
                    <a:pt x="2184" y="16937"/>
                    <a:pt x="2211" y="16937"/>
                  </a:cubicBezTo>
                  <a:cubicBezTo>
                    <a:pt x="2332" y="16937"/>
                    <a:pt x="2422" y="17087"/>
                    <a:pt x="2506" y="17087"/>
                  </a:cubicBezTo>
                  <a:cubicBezTo>
                    <a:pt x="2529" y="17087"/>
                    <a:pt x="2552" y="17075"/>
                    <a:pt x="2575" y="17045"/>
                  </a:cubicBezTo>
                  <a:cubicBezTo>
                    <a:pt x="2739" y="17208"/>
                    <a:pt x="2984" y="17413"/>
                    <a:pt x="2861" y="17658"/>
                  </a:cubicBezTo>
                  <a:lnTo>
                    <a:pt x="2599" y="17723"/>
                  </a:lnTo>
                  <a:lnTo>
                    <a:pt x="2599" y="17723"/>
                  </a:lnTo>
                  <a:cubicBezTo>
                    <a:pt x="2674" y="17684"/>
                    <a:pt x="2709" y="17580"/>
                    <a:pt x="2638" y="17512"/>
                  </a:cubicBezTo>
                  <a:lnTo>
                    <a:pt x="2638" y="17512"/>
                  </a:lnTo>
                  <a:cubicBezTo>
                    <a:pt x="2713" y="17615"/>
                    <a:pt x="2235" y="17908"/>
                    <a:pt x="2657" y="17985"/>
                  </a:cubicBezTo>
                  <a:lnTo>
                    <a:pt x="2861" y="17821"/>
                  </a:lnTo>
                  <a:cubicBezTo>
                    <a:pt x="3025" y="17985"/>
                    <a:pt x="3393" y="18189"/>
                    <a:pt x="3311" y="18434"/>
                  </a:cubicBezTo>
                  <a:cubicBezTo>
                    <a:pt x="3638" y="18312"/>
                    <a:pt x="3270" y="18394"/>
                    <a:pt x="3638" y="18189"/>
                  </a:cubicBezTo>
                  <a:lnTo>
                    <a:pt x="3638" y="18189"/>
                  </a:lnTo>
                  <a:cubicBezTo>
                    <a:pt x="3592" y="18206"/>
                    <a:pt x="3556" y="18213"/>
                    <a:pt x="3527" y="18213"/>
                  </a:cubicBezTo>
                  <a:cubicBezTo>
                    <a:pt x="3312" y="18213"/>
                    <a:pt x="3500" y="17812"/>
                    <a:pt x="3307" y="17812"/>
                  </a:cubicBezTo>
                  <a:cubicBezTo>
                    <a:pt x="3290" y="17812"/>
                    <a:pt x="3270" y="17815"/>
                    <a:pt x="3246" y="17822"/>
                  </a:cubicBezTo>
                  <a:lnTo>
                    <a:pt x="3246" y="17822"/>
                  </a:lnTo>
                  <a:cubicBezTo>
                    <a:pt x="3554" y="17677"/>
                    <a:pt x="3345" y="17556"/>
                    <a:pt x="3720" y="17331"/>
                  </a:cubicBezTo>
                  <a:cubicBezTo>
                    <a:pt x="3658" y="17331"/>
                    <a:pt x="3597" y="17351"/>
                    <a:pt x="3561" y="17351"/>
                  </a:cubicBezTo>
                  <a:cubicBezTo>
                    <a:pt x="3526" y="17351"/>
                    <a:pt x="3515" y="17331"/>
                    <a:pt x="3556" y="17249"/>
                  </a:cubicBezTo>
                  <a:cubicBezTo>
                    <a:pt x="3515" y="17208"/>
                    <a:pt x="3474" y="17208"/>
                    <a:pt x="3434" y="17208"/>
                  </a:cubicBezTo>
                  <a:cubicBezTo>
                    <a:pt x="3393" y="17249"/>
                    <a:pt x="3352" y="17290"/>
                    <a:pt x="3270" y="17290"/>
                  </a:cubicBezTo>
                  <a:cubicBezTo>
                    <a:pt x="3025" y="17208"/>
                    <a:pt x="3025" y="16922"/>
                    <a:pt x="2861" y="16799"/>
                  </a:cubicBezTo>
                  <a:cubicBezTo>
                    <a:pt x="2873" y="16765"/>
                    <a:pt x="2888" y="16753"/>
                    <a:pt x="2906" y="16753"/>
                  </a:cubicBezTo>
                  <a:cubicBezTo>
                    <a:pt x="2944" y="16753"/>
                    <a:pt x="2997" y="16806"/>
                    <a:pt x="3065" y="16806"/>
                  </a:cubicBezTo>
                  <a:cubicBezTo>
                    <a:pt x="3079" y="16806"/>
                    <a:pt x="3092" y="16804"/>
                    <a:pt x="3107" y="16799"/>
                  </a:cubicBezTo>
                  <a:lnTo>
                    <a:pt x="2902" y="16636"/>
                  </a:lnTo>
                  <a:cubicBezTo>
                    <a:pt x="3073" y="16636"/>
                    <a:pt x="3204" y="16478"/>
                    <a:pt x="3323" y="16478"/>
                  </a:cubicBezTo>
                  <a:cubicBezTo>
                    <a:pt x="3375" y="16478"/>
                    <a:pt x="3425" y="16508"/>
                    <a:pt x="3474" y="16595"/>
                  </a:cubicBezTo>
                  <a:lnTo>
                    <a:pt x="3474" y="16350"/>
                  </a:lnTo>
                  <a:cubicBezTo>
                    <a:pt x="3597" y="16186"/>
                    <a:pt x="3638" y="16023"/>
                    <a:pt x="3556" y="15900"/>
                  </a:cubicBezTo>
                  <a:cubicBezTo>
                    <a:pt x="3589" y="15801"/>
                    <a:pt x="3380" y="15674"/>
                    <a:pt x="3388" y="15674"/>
                  </a:cubicBezTo>
                  <a:lnTo>
                    <a:pt x="3388" y="15674"/>
                  </a:lnTo>
                  <a:cubicBezTo>
                    <a:pt x="3390" y="15674"/>
                    <a:pt x="3403" y="15681"/>
                    <a:pt x="3434" y="15696"/>
                  </a:cubicBezTo>
                  <a:lnTo>
                    <a:pt x="3270" y="15328"/>
                  </a:lnTo>
                  <a:lnTo>
                    <a:pt x="3352" y="15328"/>
                  </a:lnTo>
                  <a:cubicBezTo>
                    <a:pt x="3352" y="14960"/>
                    <a:pt x="2902" y="14592"/>
                    <a:pt x="3311" y="14143"/>
                  </a:cubicBezTo>
                  <a:cubicBezTo>
                    <a:pt x="3270" y="14020"/>
                    <a:pt x="3188" y="13897"/>
                    <a:pt x="3229" y="13693"/>
                  </a:cubicBezTo>
                  <a:lnTo>
                    <a:pt x="3434" y="13652"/>
                  </a:lnTo>
                  <a:cubicBezTo>
                    <a:pt x="3352" y="13489"/>
                    <a:pt x="3638" y="13162"/>
                    <a:pt x="3434" y="13080"/>
                  </a:cubicBezTo>
                  <a:cubicBezTo>
                    <a:pt x="3965" y="12876"/>
                    <a:pt x="3515" y="12303"/>
                    <a:pt x="3597" y="12017"/>
                  </a:cubicBezTo>
                  <a:lnTo>
                    <a:pt x="3311" y="12017"/>
                  </a:lnTo>
                  <a:cubicBezTo>
                    <a:pt x="3311" y="11813"/>
                    <a:pt x="3229" y="11649"/>
                    <a:pt x="3107" y="11404"/>
                  </a:cubicBezTo>
                  <a:lnTo>
                    <a:pt x="2861" y="11445"/>
                  </a:lnTo>
                  <a:cubicBezTo>
                    <a:pt x="2657" y="11241"/>
                    <a:pt x="3025" y="10873"/>
                    <a:pt x="2984" y="10546"/>
                  </a:cubicBezTo>
                  <a:lnTo>
                    <a:pt x="2984" y="10546"/>
                  </a:lnTo>
                  <a:cubicBezTo>
                    <a:pt x="3107" y="10587"/>
                    <a:pt x="3066" y="10668"/>
                    <a:pt x="3025" y="10709"/>
                  </a:cubicBezTo>
                  <a:cubicBezTo>
                    <a:pt x="3556" y="10301"/>
                    <a:pt x="2575" y="9892"/>
                    <a:pt x="2943" y="9524"/>
                  </a:cubicBezTo>
                  <a:cubicBezTo>
                    <a:pt x="2861" y="9442"/>
                    <a:pt x="2902" y="9401"/>
                    <a:pt x="2943" y="9320"/>
                  </a:cubicBezTo>
                  <a:cubicBezTo>
                    <a:pt x="2943" y="9320"/>
                    <a:pt x="2943" y="9360"/>
                    <a:pt x="2984" y="9360"/>
                  </a:cubicBezTo>
                  <a:cubicBezTo>
                    <a:pt x="2984" y="9320"/>
                    <a:pt x="2984" y="9320"/>
                    <a:pt x="2984" y="9320"/>
                  </a:cubicBezTo>
                  <a:cubicBezTo>
                    <a:pt x="3025" y="9279"/>
                    <a:pt x="3066" y="9238"/>
                    <a:pt x="3107" y="9197"/>
                  </a:cubicBezTo>
                  <a:lnTo>
                    <a:pt x="3107" y="9197"/>
                  </a:lnTo>
                  <a:cubicBezTo>
                    <a:pt x="3025" y="9238"/>
                    <a:pt x="2984" y="9279"/>
                    <a:pt x="2984" y="9279"/>
                  </a:cubicBezTo>
                  <a:cubicBezTo>
                    <a:pt x="2943" y="9238"/>
                    <a:pt x="2943" y="9115"/>
                    <a:pt x="2861" y="9033"/>
                  </a:cubicBezTo>
                  <a:lnTo>
                    <a:pt x="3107" y="8952"/>
                  </a:lnTo>
                  <a:cubicBezTo>
                    <a:pt x="3147" y="8890"/>
                    <a:pt x="3117" y="8870"/>
                    <a:pt x="3050" y="8870"/>
                  </a:cubicBezTo>
                  <a:cubicBezTo>
                    <a:pt x="2984" y="8870"/>
                    <a:pt x="2882" y="8890"/>
                    <a:pt x="2780" y="8911"/>
                  </a:cubicBezTo>
                  <a:cubicBezTo>
                    <a:pt x="2739" y="8870"/>
                    <a:pt x="2698" y="8829"/>
                    <a:pt x="2616" y="8788"/>
                  </a:cubicBezTo>
                  <a:cubicBezTo>
                    <a:pt x="3025" y="8706"/>
                    <a:pt x="2453" y="8543"/>
                    <a:pt x="2902" y="8420"/>
                  </a:cubicBezTo>
                  <a:cubicBezTo>
                    <a:pt x="2698" y="8339"/>
                    <a:pt x="2739" y="7889"/>
                    <a:pt x="2248" y="7889"/>
                  </a:cubicBezTo>
                  <a:cubicBezTo>
                    <a:pt x="2289" y="7869"/>
                    <a:pt x="2320" y="7858"/>
                    <a:pt x="2340" y="7858"/>
                  </a:cubicBezTo>
                  <a:cubicBezTo>
                    <a:pt x="2361" y="7858"/>
                    <a:pt x="2371" y="7869"/>
                    <a:pt x="2371" y="7889"/>
                  </a:cubicBezTo>
                  <a:cubicBezTo>
                    <a:pt x="2412" y="7766"/>
                    <a:pt x="2453" y="7644"/>
                    <a:pt x="2330" y="7562"/>
                  </a:cubicBezTo>
                  <a:lnTo>
                    <a:pt x="2657" y="7480"/>
                  </a:lnTo>
                  <a:lnTo>
                    <a:pt x="2207" y="7276"/>
                  </a:lnTo>
                  <a:cubicBezTo>
                    <a:pt x="2308" y="7175"/>
                    <a:pt x="2394" y="7105"/>
                    <a:pt x="2512" y="7105"/>
                  </a:cubicBezTo>
                  <a:cubicBezTo>
                    <a:pt x="2585" y="7105"/>
                    <a:pt x="2670" y="7132"/>
                    <a:pt x="2780" y="7194"/>
                  </a:cubicBezTo>
                  <a:cubicBezTo>
                    <a:pt x="2371" y="6826"/>
                    <a:pt x="2616" y="6908"/>
                    <a:pt x="2207" y="6622"/>
                  </a:cubicBezTo>
                  <a:lnTo>
                    <a:pt x="2412" y="6622"/>
                  </a:lnTo>
                  <a:cubicBezTo>
                    <a:pt x="2412" y="6499"/>
                    <a:pt x="2085" y="6336"/>
                    <a:pt x="2289" y="6254"/>
                  </a:cubicBezTo>
                  <a:cubicBezTo>
                    <a:pt x="2698" y="6009"/>
                    <a:pt x="2289" y="5028"/>
                    <a:pt x="2657" y="4415"/>
                  </a:cubicBezTo>
                  <a:lnTo>
                    <a:pt x="2657" y="4415"/>
                  </a:lnTo>
                  <a:cubicBezTo>
                    <a:pt x="2578" y="4429"/>
                    <a:pt x="2522" y="4436"/>
                    <a:pt x="2484" y="4436"/>
                  </a:cubicBezTo>
                  <a:cubicBezTo>
                    <a:pt x="2199" y="4436"/>
                    <a:pt x="2843" y="4088"/>
                    <a:pt x="2412" y="4088"/>
                  </a:cubicBezTo>
                  <a:cubicBezTo>
                    <a:pt x="2525" y="4059"/>
                    <a:pt x="2598" y="4012"/>
                    <a:pt x="2674" y="4012"/>
                  </a:cubicBezTo>
                  <a:cubicBezTo>
                    <a:pt x="2707" y="4012"/>
                    <a:pt x="2742" y="4021"/>
                    <a:pt x="2780" y="4047"/>
                  </a:cubicBezTo>
                  <a:cubicBezTo>
                    <a:pt x="2616" y="3761"/>
                    <a:pt x="3025" y="3556"/>
                    <a:pt x="2575" y="3352"/>
                  </a:cubicBezTo>
                  <a:cubicBezTo>
                    <a:pt x="2599" y="3346"/>
                    <a:pt x="2621" y="3343"/>
                    <a:pt x="2642" y="3343"/>
                  </a:cubicBezTo>
                  <a:cubicBezTo>
                    <a:pt x="2742" y="3343"/>
                    <a:pt x="2807" y="3401"/>
                    <a:pt x="2866" y="3401"/>
                  </a:cubicBezTo>
                  <a:cubicBezTo>
                    <a:pt x="2878" y="3401"/>
                    <a:pt x="2890" y="3399"/>
                    <a:pt x="2902" y="3393"/>
                  </a:cubicBezTo>
                  <a:cubicBezTo>
                    <a:pt x="2861" y="3352"/>
                    <a:pt x="2739" y="3270"/>
                    <a:pt x="2861" y="3270"/>
                  </a:cubicBezTo>
                  <a:cubicBezTo>
                    <a:pt x="2877" y="3262"/>
                    <a:pt x="2891" y="3259"/>
                    <a:pt x="2904" y="3259"/>
                  </a:cubicBezTo>
                  <a:cubicBezTo>
                    <a:pt x="2959" y="3259"/>
                    <a:pt x="2992" y="3319"/>
                    <a:pt x="3025" y="3352"/>
                  </a:cubicBezTo>
                  <a:cubicBezTo>
                    <a:pt x="2984" y="3025"/>
                    <a:pt x="2534" y="2984"/>
                    <a:pt x="2085" y="2984"/>
                  </a:cubicBezTo>
                  <a:cubicBezTo>
                    <a:pt x="2289" y="2821"/>
                    <a:pt x="2248" y="2739"/>
                    <a:pt x="1962" y="2616"/>
                  </a:cubicBezTo>
                  <a:cubicBezTo>
                    <a:pt x="2056" y="2593"/>
                    <a:pt x="2136" y="2542"/>
                    <a:pt x="2203" y="2542"/>
                  </a:cubicBezTo>
                  <a:cubicBezTo>
                    <a:pt x="2253" y="2542"/>
                    <a:pt x="2295" y="2570"/>
                    <a:pt x="2330" y="2657"/>
                  </a:cubicBezTo>
                  <a:cubicBezTo>
                    <a:pt x="2330" y="2534"/>
                    <a:pt x="2493" y="1962"/>
                    <a:pt x="2166" y="1962"/>
                  </a:cubicBezTo>
                  <a:cubicBezTo>
                    <a:pt x="2248" y="1921"/>
                    <a:pt x="2166" y="1799"/>
                    <a:pt x="2126" y="1758"/>
                  </a:cubicBezTo>
                  <a:cubicBezTo>
                    <a:pt x="1431" y="1145"/>
                    <a:pt x="736" y="573"/>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1"/>
            <p:cNvSpPr/>
            <p:nvPr/>
          </p:nvSpPr>
          <p:spPr>
            <a:xfrm>
              <a:off x="4502013" y="3918363"/>
              <a:ext cx="5625" cy="3075"/>
            </a:xfrm>
            <a:custGeom>
              <a:rect b="b" l="l" r="r" t="t"/>
              <a:pathLst>
                <a:path extrusionOk="0" h="123" w="225">
                  <a:moveTo>
                    <a:pt x="102" y="0"/>
                  </a:moveTo>
                  <a:cubicBezTo>
                    <a:pt x="102" y="0"/>
                    <a:pt x="61" y="41"/>
                    <a:pt x="21" y="41"/>
                  </a:cubicBezTo>
                  <a:cubicBezTo>
                    <a:pt x="0" y="102"/>
                    <a:pt x="21" y="123"/>
                    <a:pt x="61" y="123"/>
                  </a:cubicBezTo>
                  <a:cubicBezTo>
                    <a:pt x="102" y="123"/>
                    <a:pt x="164" y="102"/>
                    <a:pt x="225" y="82"/>
                  </a:cubicBezTo>
                  <a:cubicBezTo>
                    <a:pt x="184" y="41"/>
                    <a:pt x="143" y="41"/>
                    <a:pt x="10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1"/>
            <p:cNvSpPr/>
            <p:nvPr/>
          </p:nvSpPr>
          <p:spPr>
            <a:xfrm>
              <a:off x="4591413" y="4332188"/>
              <a:ext cx="5125" cy="4125"/>
            </a:xfrm>
            <a:custGeom>
              <a:rect b="b" l="l" r="r" t="t"/>
              <a:pathLst>
                <a:path extrusionOk="0" h="165" w="205">
                  <a:moveTo>
                    <a:pt x="123" y="1"/>
                  </a:moveTo>
                  <a:cubicBezTo>
                    <a:pt x="82" y="42"/>
                    <a:pt x="1" y="83"/>
                    <a:pt x="82" y="164"/>
                  </a:cubicBezTo>
                  <a:lnTo>
                    <a:pt x="205" y="164"/>
                  </a:lnTo>
                  <a:cubicBezTo>
                    <a:pt x="123" y="164"/>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1"/>
            <p:cNvSpPr/>
            <p:nvPr/>
          </p:nvSpPr>
          <p:spPr>
            <a:xfrm>
              <a:off x="4527038" y="3992263"/>
              <a:ext cx="3100" cy="1725"/>
            </a:xfrm>
            <a:custGeom>
              <a:rect b="b" l="l" r="r" t="t"/>
              <a:pathLst>
                <a:path extrusionOk="0" h="69" w="124">
                  <a:moveTo>
                    <a:pt x="72" y="1"/>
                  </a:moveTo>
                  <a:cubicBezTo>
                    <a:pt x="48" y="1"/>
                    <a:pt x="24" y="21"/>
                    <a:pt x="1" y="69"/>
                  </a:cubicBezTo>
                  <a:cubicBezTo>
                    <a:pt x="41" y="28"/>
                    <a:pt x="82" y="28"/>
                    <a:pt x="123" y="28"/>
                  </a:cubicBezTo>
                  <a:cubicBezTo>
                    <a:pt x="106" y="11"/>
                    <a:pt x="89" y="1"/>
                    <a:pt x="7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1"/>
            <p:cNvSpPr/>
            <p:nvPr/>
          </p:nvSpPr>
          <p:spPr>
            <a:xfrm>
              <a:off x="4533163" y="4228988"/>
              <a:ext cx="3100" cy="3100"/>
            </a:xfrm>
            <a:custGeom>
              <a:rect b="b" l="l" r="r" t="t"/>
              <a:pathLst>
                <a:path extrusionOk="0" h="124" w="124">
                  <a:moveTo>
                    <a:pt x="123" y="1"/>
                  </a:moveTo>
                  <a:cubicBezTo>
                    <a:pt x="83" y="1"/>
                    <a:pt x="1" y="42"/>
                    <a:pt x="1" y="123"/>
                  </a:cubicBezTo>
                  <a:cubicBezTo>
                    <a:pt x="42" y="42"/>
                    <a:pt x="83" y="42"/>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1"/>
            <p:cNvSpPr/>
            <p:nvPr/>
          </p:nvSpPr>
          <p:spPr>
            <a:xfrm>
              <a:off x="4602663" y="4367963"/>
              <a:ext cx="4100" cy="4125"/>
            </a:xfrm>
            <a:custGeom>
              <a:rect b="b" l="l" r="r" t="t"/>
              <a:pathLst>
                <a:path extrusionOk="0" h="165" w="164">
                  <a:moveTo>
                    <a:pt x="82" y="1"/>
                  </a:moveTo>
                  <a:cubicBezTo>
                    <a:pt x="82" y="82"/>
                    <a:pt x="41" y="123"/>
                    <a:pt x="0" y="164"/>
                  </a:cubicBezTo>
                  <a:cubicBezTo>
                    <a:pt x="21" y="144"/>
                    <a:pt x="51" y="133"/>
                    <a:pt x="82" y="133"/>
                  </a:cubicBezTo>
                  <a:cubicBezTo>
                    <a:pt x="113" y="133"/>
                    <a:pt x="143" y="144"/>
                    <a:pt x="164" y="164"/>
                  </a:cubicBez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1"/>
            <p:cNvSpPr/>
            <p:nvPr/>
          </p:nvSpPr>
          <p:spPr>
            <a:xfrm>
              <a:off x="4566888" y="4410388"/>
              <a:ext cx="4125" cy="3575"/>
            </a:xfrm>
            <a:custGeom>
              <a:rect b="b" l="l" r="r" t="t"/>
              <a:pathLst>
                <a:path extrusionOk="0" h="143" w="165">
                  <a:moveTo>
                    <a:pt x="64" y="0"/>
                  </a:moveTo>
                  <a:cubicBezTo>
                    <a:pt x="39" y="0"/>
                    <a:pt x="15" y="18"/>
                    <a:pt x="1" y="61"/>
                  </a:cubicBezTo>
                  <a:cubicBezTo>
                    <a:pt x="41" y="102"/>
                    <a:pt x="1" y="102"/>
                    <a:pt x="41" y="143"/>
                  </a:cubicBezTo>
                  <a:lnTo>
                    <a:pt x="164" y="143"/>
                  </a:lnTo>
                  <a:cubicBezTo>
                    <a:pt x="164" y="63"/>
                    <a:pt x="112" y="0"/>
                    <a:pt x="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1"/>
            <p:cNvSpPr/>
            <p:nvPr/>
          </p:nvSpPr>
          <p:spPr>
            <a:xfrm>
              <a:off x="4579163" y="4377163"/>
              <a:ext cx="10425" cy="6150"/>
            </a:xfrm>
            <a:custGeom>
              <a:rect b="b" l="l" r="r" t="t"/>
              <a:pathLst>
                <a:path extrusionOk="0" h="246" w="417">
                  <a:moveTo>
                    <a:pt x="204" y="0"/>
                  </a:moveTo>
                  <a:cubicBezTo>
                    <a:pt x="0" y="0"/>
                    <a:pt x="82" y="123"/>
                    <a:pt x="123" y="246"/>
                  </a:cubicBezTo>
                  <a:lnTo>
                    <a:pt x="123" y="205"/>
                  </a:lnTo>
                  <a:cubicBezTo>
                    <a:pt x="167" y="210"/>
                    <a:pt x="202" y="213"/>
                    <a:pt x="231" y="213"/>
                  </a:cubicBezTo>
                  <a:cubicBezTo>
                    <a:pt x="417" y="213"/>
                    <a:pt x="311" y="107"/>
                    <a:pt x="20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1"/>
            <p:cNvSpPr/>
            <p:nvPr/>
          </p:nvSpPr>
          <p:spPr>
            <a:xfrm>
              <a:off x="4582213" y="4384313"/>
              <a:ext cx="3025" cy="2350"/>
            </a:xfrm>
            <a:custGeom>
              <a:rect b="b" l="l" r="r" t="t"/>
              <a:pathLst>
                <a:path extrusionOk="0" h="94" w="121">
                  <a:moveTo>
                    <a:pt x="1" y="1"/>
                  </a:moveTo>
                  <a:cubicBezTo>
                    <a:pt x="1" y="1"/>
                    <a:pt x="42" y="82"/>
                    <a:pt x="1" y="82"/>
                  </a:cubicBezTo>
                  <a:cubicBezTo>
                    <a:pt x="32" y="90"/>
                    <a:pt x="53" y="93"/>
                    <a:pt x="66" y="93"/>
                  </a:cubicBezTo>
                  <a:cubicBezTo>
                    <a:pt x="120" y="93"/>
                    <a:pt x="34" y="34"/>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1"/>
            <p:cNvSpPr/>
            <p:nvPr/>
          </p:nvSpPr>
          <p:spPr>
            <a:xfrm>
              <a:off x="4596438" y="4341463"/>
              <a:ext cx="10600" cy="5125"/>
            </a:xfrm>
            <a:custGeom>
              <a:rect b="b" l="l" r="r" t="t"/>
              <a:pathLst>
                <a:path extrusionOk="0" h="205" w="424">
                  <a:moveTo>
                    <a:pt x="57" y="0"/>
                  </a:moveTo>
                  <a:cubicBezTo>
                    <a:pt x="16" y="0"/>
                    <a:pt x="1" y="32"/>
                    <a:pt x="45" y="120"/>
                  </a:cubicBezTo>
                  <a:cubicBezTo>
                    <a:pt x="4" y="202"/>
                    <a:pt x="331" y="161"/>
                    <a:pt x="249" y="202"/>
                  </a:cubicBezTo>
                  <a:cubicBezTo>
                    <a:pt x="262" y="204"/>
                    <a:pt x="273" y="205"/>
                    <a:pt x="282" y="205"/>
                  </a:cubicBezTo>
                  <a:cubicBezTo>
                    <a:pt x="423" y="205"/>
                    <a:pt x="159" y="0"/>
                    <a:pt x="5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1"/>
            <p:cNvSpPr/>
            <p:nvPr/>
          </p:nvSpPr>
          <p:spPr>
            <a:xfrm>
              <a:off x="4566888" y="4377163"/>
              <a:ext cx="6150" cy="3100"/>
            </a:xfrm>
            <a:custGeom>
              <a:rect b="b" l="l" r="r" t="t"/>
              <a:pathLst>
                <a:path extrusionOk="0" h="124" w="246">
                  <a:moveTo>
                    <a:pt x="41" y="0"/>
                  </a:moveTo>
                  <a:lnTo>
                    <a:pt x="1" y="123"/>
                  </a:lnTo>
                  <a:lnTo>
                    <a:pt x="246" y="82"/>
                  </a:lnTo>
                  <a:lnTo>
                    <a:pt x="4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1"/>
            <p:cNvSpPr/>
            <p:nvPr/>
          </p:nvSpPr>
          <p:spPr>
            <a:xfrm>
              <a:off x="4568938" y="4355713"/>
              <a:ext cx="3075" cy="6150"/>
            </a:xfrm>
            <a:custGeom>
              <a:rect b="b" l="l" r="r" t="t"/>
              <a:pathLst>
                <a:path extrusionOk="0" h="246" w="123">
                  <a:moveTo>
                    <a:pt x="41" y="0"/>
                  </a:moveTo>
                  <a:lnTo>
                    <a:pt x="0" y="204"/>
                  </a:lnTo>
                  <a:cubicBezTo>
                    <a:pt x="41" y="204"/>
                    <a:pt x="82" y="204"/>
                    <a:pt x="82" y="245"/>
                  </a:cubicBezTo>
                  <a:cubicBezTo>
                    <a:pt x="82" y="123"/>
                    <a:pt x="123"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61"/>
            <p:cNvSpPr/>
            <p:nvPr/>
          </p:nvSpPr>
          <p:spPr>
            <a:xfrm>
              <a:off x="4570988" y="4361838"/>
              <a:ext cx="1025" cy="4100"/>
            </a:xfrm>
            <a:custGeom>
              <a:rect b="b" l="l" r="r" t="t"/>
              <a:pathLst>
                <a:path extrusionOk="0" h="164" w="41">
                  <a:moveTo>
                    <a:pt x="0" y="0"/>
                  </a:moveTo>
                  <a:cubicBezTo>
                    <a:pt x="0" y="82"/>
                    <a:pt x="0" y="123"/>
                    <a:pt x="41" y="164"/>
                  </a:cubicBezTo>
                  <a:cubicBezTo>
                    <a:pt x="41" y="123"/>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61"/>
            <p:cNvSpPr/>
            <p:nvPr/>
          </p:nvSpPr>
          <p:spPr>
            <a:xfrm>
              <a:off x="4563813" y="4368988"/>
              <a:ext cx="2075" cy="5125"/>
            </a:xfrm>
            <a:custGeom>
              <a:rect b="b" l="l" r="r" t="t"/>
              <a:pathLst>
                <a:path extrusionOk="0" h="205" w="83">
                  <a:moveTo>
                    <a:pt x="83" y="0"/>
                  </a:moveTo>
                  <a:lnTo>
                    <a:pt x="1" y="205"/>
                  </a:lnTo>
                  <a:lnTo>
                    <a:pt x="83" y="123"/>
                  </a:lnTo>
                  <a:lnTo>
                    <a:pt x="8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1"/>
            <p:cNvSpPr/>
            <p:nvPr/>
          </p:nvSpPr>
          <p:spPr>
            <a:xfrm>
              <a:off x="4564013" y="4297188"/>
              <a:ext cx="5975" cy="5675"/>
            </a:xfrm>
            <a:custGeom>
              <a:rect b="b" l="l" r="r" t="t"/>
              <a:pathLst>
                <a:path extrusionOk="0" h="227" w="239">
                  <a:moveTo>
                    <a:pt x="75" y="0"/>
                  </a:moveTo>
                  <a:cubicBezTo>
                    <a:pt x="22" y="0"/>
                    <a:pt x="0" y="67"/>
                    <a:pt x="34" y="134"/>
                  </a:cubicBezTo>
                  <a:cubicBezTo>
                    <a:pt x="67" y="167"/>
                    <a:pt x="100" y="227"/>
                    <a:pt x="176" y="227"/>
                  </a:cubicBezTo>
                  <a:cubicBezTo>
                    <a:pt x="194" y="227"/>
                    <a:pt x="215" y="223"/>
                    <a:pt x="238" y="216"/>
                  </a:cubicBezTo>
                  <a:lnTo>
                    <a:pt x="116" y="11"/>
                  </a:lnTo>
                  <a:cubicBezTo>
                    <a:pt x="101" y="4"/>
                    <a:pt x="87" y="0"/>
                    <a:pt x="7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61"/>
            <p:cNvSpPr/>
            <p:nvPr/>
          </p:nvSpPr>
          <p:spPr>
            <a:xfrm>
              <a:off x="4547463" y="4316863"/>
              <a:ext cx="9225" cy="3100"/>
            </a:xfrm>
            <a:custGeom>
              <a:rect b="b" l="l" r="r" t="t"/>
              <a:pathLst>
                <a:path extrusionOk="0" h="124" w="369">
                  <a:moveTo>
                    <a:pt x="1" y="1"/>
                  </a:moveTo>
                  <a:lnTo>
                    <a:pt x="164" y="123"/>
                  </a:lnTo>
                  <a:cubicBezTo>
                    <a:pt x="205" y="42"/>
                    <a:pt x="287" y="42"/>
                    <a:pt x="36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61"/>
            <p:cNvSpPr/>
            <p:nvPr/>
          </p:nvSpPr>
          <p:spPr>
            <a:xfrm>
              <a:off x="4542013" y="4300413"/>
              <a:ext cx="6500" cy="5475"/>
            </a:xfrm>
            <a:custGeom>
              <a:rect b="b" l="l" r="r" t="t"/>
              <a:pathLst>
                <a:path extrusionOk="0" h="219" w="260">
                  <a:moveTo>
                    <a:pt x="42" y="0"/>
                  </a:moveTo>
                  <a:cubicBezTo>
                    <a:pt x="15" y="0"/>
                    <a:pt x="1" y="32"/>
                    <a:pt x="15" y="127"/>
                  </a:cubicBezTo>
                  <a:cubicBezTo>
                    <a:pt x="69" y="127"/>
                    <a:pt x="142" y="218"/>
                    <a:pt x="196" y="218"/>
                  </a:cubicBezTo>
                  <a:cubicBezTo>
                    <a:pt x="224" y="218"/>
                    <a:pt x="246" y="196"/>
                    <a:pt x="260" y="127"/>
                  </a:cubicBezTo>
                  <a:cubicBezTo>
                    <a:pt x="205" y="127"/>
                    <a:pt x="96"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1"/>
            <p:cNvSpPr/>
            <p:nvPr/>
          </p:nvSpPr>
          <p:spPr>
            <a:xfrm>
              <a:off x="4555638" y="4222863"/>
              <a:ext cx="14350" cy="1050"/>
            </a:xfrm>
            <a:custGeom>
              <a:rect b="b" l="l" r="r" t="t"/>
              <a:pathLst>
                <a:path extrusionOk="0" h="42" w="574">
                  <a:moveTo>
                    <a:pt x="1" y="0"/>
                  </a:moveTo>
                  <a:lnTo>
                    <a:pt x="42" y="41"/>
                  </a:lnTo>
                  <a:lnTo>
                    <a:pt x="57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61"/>
            <p:cNvSpPr/>
            <p:nvPr/>
          </p:nvSpPr>
          <p:spPr>
            <a:xfrm>
              <a:off x="4516813" y="4151563"/>
              <a:ext cx="13325" cy="8075"/>
            </a:xfrm>
            <a:custGeom>
              <a:rect b="b" l="l" r="r" t="t"/>
              <a:pathLst>
                <a:path extrusionOk="0" h="323" w="533">
                  <a:moveTo>
                    <a:pt x="335" y="0"/>
                  </a:moveTo>
                  <a:cubicBezTo>
                    <a:pt x="288" y="0"/>
                    <a:pt x="222" y="10"/>
                    <a:pt x="123" y="32"/>
                  </a:cubicBezTo>
                  <a:cubicBezTo>
                    <a:pt x="1" y="318"/>
                    <a:pt x="450" y="73"/>
                    <a:pt x="287" y="318"/>
                  </a:cubicBezTo>
                  <a:cubicBezTo>
                    <a:pt x="300" y="321"/>
                    <a:pt x="311" y="323"/>
                    <a:pt x="322" y="323"/>
                  </a:cubicBezTo>
                  <a:cubicBezTo>
                    <a:pt x="426" y="323"/>
                    <a:pt x="424" y="179"/>
                    <a:pt x="488" y="179"/>
                  </a:cubicBezTo>
                  <a:cubicBezTo>
                    <a:pt x="500" y="179"/>
                    <a:pt x="514" y="184"/>
                    <a:pt x="532" y="196"/>
                  </a:cubicBezTo>
                  <a:cubicBezTo>
                    <a:pt x="442" y="76"/>
                    <a:pt x="462" y="0"/>
                    <a:pt x="33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1" name="Google Shape;10701;p61"/>
            <p:cNvSpPr/>
            <p:nvPr/>
          </p:nvSpPr>
          <p:spPr>
            <a:xfrm>
              <a:off x="4530113" y="4156438"/>
              <a:ext cx="3075" cy="2075"/>
            </a:xfrm>
            <a:custGeom>
              <a:rect b="b" l="l" r="r" t="t"/>
              <a:pathLst>
                <a:path extrusionOk="0" h="83" w="123">
                  <a:moveTo>
                    <a:pt x="0" y="1"/>
                  </a:moveTo>
                  <a:cubicBezTo>
                    <a:pt x="41" y="1"/>
                    <a:pt x="82" y="42"/>
                    <a:pt x="123" y="82"/>
                  </a:cubicBezTo>
                  <a:cubicBezTo>
                    <a:pt x="82" y="42"/>
                    <a:pt x="41"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2" name="Google Shape;10702;p61"/>
            <p:cNvSpPr/>
            <p:nvPr/>
          </p:nvSpPr>
          <p:spPr>
            <a:xfrm>
              <a:off x="4218863" y="4451363"/>
              <a:ext cx="4700" cy="1450"/>
            </a:xfrm>
            <a:custGeom>
              <a:rect b="b" l="l" r="r" t="t"/>
              <a:pathLst>
                <a:path extrusionOk="0" h="58" w="188">
                  <a:moveTo>
                    <a:pt x="188" y="16"/>
                  </a:moveTo>
                  <a:cubicBezTo>
                    <a:pt x="166" y="16"/>
                    <a:pt x="156" y="16"/>
                    <a:pt x="151" y="22"/>
                  </a:cubicBezTo>
                  <a:lnTo>
                    <a:pt x="151" y="22"/>
                  </a:lnTo>
                  <a:cubicBezTo>
                    <a:pt x="163" y="21"/>
                    <a:pt x="175" y="19"/>
                    <a:pt x="188" y="16"/>
                  </a:cubicBezTo>
                  <a:close/>
                  <a:moveTo>
                    <a:pt x="4" y="1"/>
                  </a:moveTo>
                  <a:cubicBezTo>
                    <a:pt x="1" y="1"/>
                    <a:pt x="10" y="14"/>
                    <a:pt x="24" y="57"/>
                  </a:cubicBezTo>
                  <a:lnTo>
                    <a:pt x="147" y="57"/>
                  </a:lnTo>
                  <a:cubicBezTo>
                    <a:pt x="147" y="38"/>
                    <a:pt x="147" y="27"/>
                    <a:pt x="151" y="22"/>
                  </a:cubicBezTo>
                  <a:lnTo>
                    <a:pt x="151" y="22"/>
                  </a:lnTo>
                  <a:cubicBezTo>
                    <a:pt x="135" y="24"/>
                    <a:pt x="120" y="25"/>
                    <a:pt x="107" y="25"/>
                  </a:cubicBezTo>
                  <a:cubicBezTo>
                    <a:pt x="36" y="25"/>
                    <a:pt x="8" y="1"/>
                    <a:pt x="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1"/>
            <p:cNvSpPr/>
            <p:nvPr/>
          </p:nvSpPr>
          <p:spPr>
            <a:xfrm>
              <a:off x="4219463" y="4436788"/>
              <a:ext cx="12275" cy="6825"/>
            </a:xfrm>
            <a:custGeom>
              <a:rect b="b" l="l" r="r" t="t"/>
              <a:pathLst>
                <a:path extrusionOk="0" h="273" w="491">
                  <a:moveTo>
                    <a:pt x="258" y="1"/>
                  </a:moveTo>
                  <a:cubicBezTo>
                    <a:pt x="181" y="1"/>
                    <a:pt x="95" y="30"/>
                    <a:pt x="0" y="68"/>
                  </a:cubicBezTo>
                  <a:lnTo>
                    <a:pt x="205" y="272"/>
                  </a:lnTo>
                  <a:cubicBezTo>
                    <a:pt x="303" y="239"/>
                    <a:pt x="349" y="127"/>
                    <a:pt x="427" y="127"/>
                  </a:cubicBezTo>
                  <a:cubicBezTo>
                    <a:pt x="446" y="127"/>
                    <a:pt x="467" y="134"/>
                    <a:pt x="491" y="150"/>
                  </a:cubicBezTo>
                  <a:cubicBezTo>
                    <a:pt x="425" y="40"/>
                    <a:pt x="348" y="1"/>
                    <a:pt x="25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1"/>
            <p:cNvSpPr/>
            <p:nvPr/>
          </p:nvSpPr>
          <p:spPr>
            <a:xfrm>
              <a:off x="4209238" y="4434388"/>
              <a:ext cx="4125" cy="2075"/>
            </a:xfrm>
            <a:custGeom>
              <a:rect b="b" l="l" r="r" t="t"/>
              <a:pathLst>
                <a:path extrusionOk="0" h="83" w="165">
                  <a:moveTo>
                    <a:pt x="1" y="0"/>
                  </a:moveTo>
                  <a:lnTo>
                    <a:pt x="82" y="82"/>
                  </a:lnTo>
                  <a:cubicBezTo>
                    <a:pt x="123" y="82"/>
                    <a:pt x="164"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1"/>
            <p:cNvSpPr/>
            <p:nvPr/>
          </p:nvSpPr>
          <p:spPr>
            <a:xfrm>
              <a:off x="4204138" y="4436438"/>
              <a:ext cx="11250" cy="5125"/>
            </a:xfrm>
            <a:custGeom>
              <a:rect b="b" l="l" r="r" t="t"/>
              <a:pathLst>
                <a:path extrusionOk="0" h="205" w="450">
                  <a:moveTo>
                    <a:pt x="286" y="0"/>
                  </a:moveTo>
                  <a:lnTo>
                    <a:pt x="286" y="0"/>
                  </a:lnTo>
                  <a:cubicBezTo>
                    <a:pt x="205" y="41"/>
                    <a:pt x="0" y="41"/>
                    <a:pt x="327" y="123"/>
                  </a:cubicBezTo>
                  <a:cubicBezTo>
                    <a:pt x="284" y="112"/>
                    <a:pt x="263" y="107"/>
                    <a:pt x="259" y="107"/>
                  </a:cubicBezTo>
                  <a:cubicBezTo>
                    <a:pt x="249" y="107"/>
                    <a:pt x="360" y="145"/>
                    <a:pt x="450" y="204"/>
                  </a:cubicBezTo>
                  <a:lnTo>
                    <a:pt x="286"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6" name="Google Shape;10706;p61"/>
            <p:cNvSpPr/>
            <p:nvPr/>
          </p:nvSpPr>
          <p:spPr>
            <a:xfrm>
              <a:off x="4203113" y="4444613"/>
              <a:ext cx="11325" cy="7450"/>
            </a:xfrm>
            <a:custGeom>
              <a:rect b="b" l="l" r="r" t="t"/>
              <a:pathLst>
                <a:path extrusionOk="0" h="298" w="453">
                  <a:moveTo>
                    <a:pt x="409" y="0"/>
                  </a:moveTo>
                  <a:lnTo>
                    <a:pt x="409" y="0"/>
                  </a:lnTo>
                  <a:cubicBezTo>
                    <a:pt x="334" y="75"/>
                    <a:pt x="274" y="150"/>
                    <a:pt x="192" y="150"/>
                  </a:cubicBezTo>
                  <a:cubicBezTo>
                    <a:pt x="140" y="150"/>
                    <a:pt x="80" y="120"/>
                    <a:pt x="0" y="41"/>
                  </a:cubicBezTo>
                  <a:lnTo>
                    <a:pt x="0" y="41"/>
                  </a:lnTo>
                  <a:cubicBezTo>
                    <a:pt x="39" y="215"/>
                    <a:pt x="151" y="297"/>
                    <a:pt x="249" y="297"/>
                  </a:cubicBezTo>
                  <a:cubicBezTo>
                    <a:pt x="359" y="297"/>
                    <a:pt x="452" y="194"/>
                    <a:pt x="40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7" name="Google Shape;10707;p61"/>
            <p:cNvSpPr/>
            <p:nvPr/>
          </p:nvSpPr>
          <p:spPr>
            <a:xfrm>
              <a:off x="4215363" y="4410588"/>
              <a:ext cx="12300" cy="5425"/>
            </a:xfrm>
            <a:custGeom>
              <a:rect b="b" l="l" r="r" t="t"/>
              <a:pathLst>
                <a:path extrusionOk="0" h="217" w="492">
                  <a:moveTo>
                    <a:pt x="409" y="1"/>
                  </a:moveTo>
                  <a:cubicBezTo>
                    <a:pt x="289" y="1"/>
                    <a:pt x="132" y="53"/>
                    <a:pt x="1" y="53"/>
                  </a:cubicBezTo>
                  <a:lnTo>
                    <a:pt x="124" y="217"/>
                  </a:lnTo>
                  <a:cubicBezTo>
                    <a:pt x="205" y="135"/>
                    <a:pt x="287" y="12"/>
                    <a:pt x="491" y="12"/>
                  </a:cubicBezTo>
                  <a:cubicBezTo>
                    <a:pt x="467" y="4"/>
                    <a:pt x="439" y="1"/>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1"/>
            <p:cNvSpPr/>
            <p:nvPr/>
          </p:nvSpPr>
          <p:spPr>
            <a:xfrm>
              <a:off x="4209238" y="4406788"/>
              <a:ext cx="6150" cy="5150"/>
            </a:xfrm>
            <a:custGeom>
              <a:rect b="b" l="l" r="r" t="t"/>
              <a:pathLst>
                <a:path extrusionOk="0" h="206" w="246">
                  <a:moveTo>
                    <a:pt x="42" y="1"/>
                  </a:moveTo>
                  <a:lnTo>
                    <a:pt x="42" y="1"/>
                  </a:lnTo>
                  <a:cubicBezTo>
                    <a:pt x="1" y="205"/>
                    <a:pt x="123" y="205"/>
                    <a:pt x="246" y="205"/>
                  </a:cubicBez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1"/>
            <p:cNvSpPr/>
            <p:nvPr/>
          </p:nvSpPr>
          <p:spPr>
            <a:xfrm>
              <a:off x="4192888" y="4431313"/>
              <a:ext cx="11275" cy="10250"/>
            </a:xfrm>
            <a:custGeom>
              <a:rect b="b" l="l" r="r" t="t"/>
              <a:pathLst>
                <a:path extrusionOk="0" h="410" w="451">
                  <a:moveTo>
                    <a:pt x="1" y="1"/>
                  </a:moveTo>
                  <a:lnTo>
                    <a:pt x="1" y="82"/>
                  </a:lnTo>
                  <a:lnTo>
                    <a:pt x="450" y="409"/>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1"/>
            <p:cNvSpPr/>
            <p:nvPr/>
          </p:nvSpPr>
          <p:spPr>
            <a:xfrm>
              <a:off x="4224563" y="4388413"/>
              <a:ext cx="11275" cy="6150"/>
            </a:xfrm>
            <a:custGeom>
              <a:rect b="b" l="l" r="r" t="t"/>
              <a:pathLst>
                <a:path extrusionOk="0" h="246" w="451">
                  <a:moveTo>
                    <a:pt x="1" y="0"/>
                  </a:moveTo>
                  <a:lnTo>
                    <a:pt x="164" y="123"/>
                  </a:lnTo>
                  <a:lnTo>
                    <a:pt x="450" y="245"/>
                  </a:lnTo>
                  <a:lnTo>
                    <a:pt x="450" y="245"/>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1"/>
            <p:cNvSpPr/>
            <p:nvPr/>
          </p:nvSpPr>
          <p:spPr>
            <a:xfrm>
              <a:off x="4227638" y="4368988"/>
              <a:ext cx="13300" cy="9800"/>
            </a:xfrm>
            <a:custGeom>
              <a:rect b="b" l="l" r="r" t="t"/>
              <a:pathLst>
                <a:path extrusionOk="0" h="392" w="532">
                  <a:moveTo>
                    <a:pt x="123" y="0"/>
                  </a:moveTo>
                  <a:lnTo>
                    <a:pt x="123" y="0"/>
                  </a:lnTo>
                  <a:cubicBezTo>
                    <a:pt x="205" y="123"/>
                    <a:pt x="164" y="205"/>
                    <a:pt x="0" y="368"/>
                  </a:cubicBezTo>
                  <a:cubicBezTo>
                    <a:pt x="44" y="386"/>
                    <a:pt x="87" y="392"/>
                    <a:pt x="129" y="392"/>
                  </a:cubicBezTo>
                  <a:cubicBezTo>
                    <a:pt x="245" y="392"/>
                    <a:pt x="355" y="345"/>
                    <a:pt x="444" y="345"/>
                  </a:cubicBezTo>
                  <a:cubicBezTo>
                    <a:pt x="476" y="345"/>
                    <a:pt x="506" y="351"/>
                    <a:pt x="532" y="368"/>
                  </a:cubicBezTo>
                  <a:cubicBezTo>
                    <a:pt x="491" y="205"/>
                    <a:pt x="287" y="82"/>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1"/>
            <p:cNvSpPr/>
            <p:nvPr/>
          </p:nvSpPr>
          <p:spPr>
            <a:xfrm>
              <a:off x="4223538" y="4363888"/>
              <a:ext cx="7200" cy="5125"/>
            </a:xfrm>
            <a:custGeom>
              <a:rect b="b" l="l" r="r" t="t"/>
              <a:pathLst>
                <a:path extrusionOk="0" h="205" w="288">
                  <a:moveTo>
                    <a:pt x="1" y="0"/>
                  </a:moveTo>
                  <a:lnTo>
                    <a:pt x="1" y="0"/>
                  </a:lnTo>
                  <a:cubicBezTo>
                    <a:pt x="83" y="82"/>
                    <a:pt x="164" y="123"/>
                    <a:pt x="287" y="204"/>
                  </a:cubicBezTo>
                  <a:cubicBezTo>
                    <a:pt x="205" y="123"/>
                    <a:pt x="164" y="82"/>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1"/>
            <p:cNvSpPr/>
            <p:nvPr/>
          </p:nvSpPr>
          <p:spPr>
            <a:xfrm>
              <a:off x="4212313" y="4394538"/>
              <a:ext cx="8200" cy="4100"/>
            </a:xfrm>
            <a:custGeom>
              <a:rect b="b" l="l" r="r" t="t"/>
              <a:pathLst>
                <a:path extrusionOk="0" h="164" w="328">
                  <a:moveTo>
                    <a:pt x="327" y="0"/>
                  </a:moveTo>
                  <a:lnTo>
                    <a:pt x="0" y="82"/>
                  </a:lnTo>
                  <a:cubicBezTo>
                    <a:pt x="0" y="82"/>
                    <a:pt x="0" y="123"/>
                    <a:pt x="0" y="164"/>
                  </a:cubicBezTo>
                  <a:cubicBezTo>
                    <a:pt x="41" y="123"/>
                    <a:pt x="246" y="123"/>
                    <a:pt x="3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1"/>
            <p:cNvSpPr/>
            <p:nvPr/>
          </p:nvSpPr>
          <p:spPr>
            <a:xfrm>
              <a:off x="4211288" y="4392488"/>
              <a:ext cx="1050" cy="4125"/>
            </a:xfrm>
            <a:custGeom>
              <a:rect b="b" l="l" r="r" t="t"/>
              <a:pathLst>
                <a:path extrusionOk="0" h="165" w="42">
                  <a:moveTo>
                    <a:pt x="41" y="1"/>
                  </a:moveTo>
                  <a:cubicBezTo>
                    <a:pt x="41" y="1"/>
                    <a:pt x="41" y="41"/>
                    <a:pt x="0" y="164"/>
                  </a:cubicBezTo>
                  <a:lnTo>
                    <a:pt x="41" y="164"/>
                  </a:lnTo>
                  <a:cubicBezTo>
                    <a:pt x="41" y="82"/>
                    <a:pt x="41"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1"/>
            <p:cNvSpPr/>
            <p:nvPr/>
          </p:nvSpPr>
          <p:spPr>
            <a:xfrm>
              <a:off x="4210263" y="4398613"/>
              <a:ext cx="1050" cy="25"/>
            </a:xfrm>
            <a:custGeom>
              <a:rect b="b" l="l" r="r" t="t"/>
              <a:pathLst>
                <a:path extrusionOk="0" h="1" w="42">
                  <a:moveTo>
                    <a:pt x="41" y="1"/>
                  </a:moveTo>
                  <a:lnTo>
                    <a:pt x="41" y="1"/>
                  </a:lnTo>
                  <a:cubicBezTo>
                    <a:pt x="41" y="1"/>
                    <a:pt x="1" y="1"/>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1"/>
            <p:cNvSpPr/>
            <p:nvPr/>
          </p:nvSpPr>
          <p:spPr>
            <a:xfrm>
              <a:off x="4183688" y="4414388"/>
              <a:ext cx="17400" cy="5725"/>
            </a:xfrm>
            <a:custGeom>
              <a:rect b="b" l="l" r="r" t="t"/>
              <a:pathLst>
                <a:path extrusionOk="0" h="229" w="696">
                  <a:moveTo>
                    <a:pt x="246" y="1"/>
                  </a:moveTo>
                  <a:cubicBezTo>
                    <a:pt x="170" y="1"/>
                    <a:pt x="90" y="29"/>
                    <a:pt x="1" y="106"/>
                  </a:cubicBezTo>
                  <a:cubicBezTo>
                    <a:pt x="83" y="133"/>
                    <a:pt x="155" y="137"/>
                    <a:pt x="226" y="137"/>
                  </a:cubicBezTo>
                  <a:cubicBezTo>
                    <a:pt x="262" y="137"/>
                    <a:pt x="297" y="136"/>
                    <a:pt x="333" y="136"/>
                  </a:cubicBezTo>
                  <a:cubicBezTo>
                    <a:pt x="440" y="136"/>
                    <a:pt x="553" y="146"/>
                    <a:pt x="696" y="228"/>
                  </a:cubicBezTo>
                  <a:cubicBezTo>
                    <a:pt x="555" y="144"/>
                    <a:pt x="414" y="1"/>
                    <a:pt x="24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1"/>
            <p:cNvSpPr/>
            <p:nvPr/>
          </p:nvSpPr>
          <p:spPr>
            <a:xfrm>
              <a:off x="4199013" y="4401688"/>
              <a:ext cx="7200" cy="5125"/>
            </a:xfrm>
            <a:custGeom>
              <a:rect b="b" l="l" r="r" t="t"/>
              <a:pathLst>
                <a:path extrusionOk="0" h="205" w="288">
                  <a:moveTo>
                    <a:pt x="83" y="0"/>
                  </a:moveTo>
                  <a:lnTo>
                    <a:pt x="1" y="205"/>
                  </a:lnTo>
                  <a:cubicBezTo>
                    <a:pt x="55" y="205"/>
                    <a:pt x="128" y="187"/>
                    <a:pt x="195" y="187"/>
                  </a:cubicBezTo>
                  <a:cubicBezTo>
                    <a:pt x="228" y="187"/>
                    <a:pt x="260" y="191"/>
                    <a:pt x="287" y="205"/>
                  </a:cubicBezTo>
                  <a:lnTo>
                    <a:pt x="8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1"/>
            <p:cNvSpPr/>
            <p:nvPr/>
          </p:nvSpPr>
          <p:spPr>
            <a:xfrm>
              <a:off x="4198013" y="4398613"/>
              <a:ext cx="3075" cy="3100"/>
            </a:xfrm>
            <a:custGeom>
              <a:rect b="b" l="l" r="r" t="t"/>
              <a:pathLst>
                <a:path extrusionOk="0" h="124" w="123">
                  <a:moveTo>
                    <a:pt x="0" y="1"/>
                  </a:moveTo>
                  <a:lnTo>
                    <a:pt x="123" y="123"/>
                  </a:lnTo>
                  <a:lnTo>
                    <a:pt x="123" y="42"/>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1"/>
            <p:cNvSpPr/>
            <p:nvPr/>
          </p:nvSpPr>
          <p:spPr>
            <a:xfrm>
              <a:off x="4208213" y="4364888"/>
              <a:ext cx="7175" cy="10250"/>
            </a:xfrm>
            <a:custGeom>
              <a:rect b="b" l="l" r="r" t="t"/>
              <a:pathLst>
                <a:path extrusionOk="0" h="410" w="287">
                  <a:moveTo>
                    <a:pt x="123" y="1"/>
                  </a:moveTo>
                  <a:cubicBezTo>
                    <a:pt x="42" y="124"/>
                    <a:pt x="1" y="246"/>
                    <a:pt x="1" y="369"/>
                  </a:cubicBezTo>
                  <a:cubicBezTo>
                    <a:pt x="62" y="389"/>
                    <a:pt x="134" y="410"/>
                    <a:pt x="190" y="410"/>
                  </a:cubicBezTo>
                  <a:cubicBezTo>
                    <a:pt x="246" y="410"/>
                    <a:pt x="287" y="389"/>
                    <a:pt x="287" y="328"/>
                  </a:cubicBezTo>
                  <a:cubicBezTo>
                    <a:pt x="123" y="246"/>
                    <a:pt x="123" y="124"/>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61"/>
            <p:cNvSpPr/>
            <p:nvPr/>
          </p:nvSpPr>
          <p:spPr>
            <a:xfrm>
              <a:off x="4211288" y="4384313"/>
              <a:ext cx="2075" cy="25"/>
            </a:xfrm>
            <a:custGeom>
              <a:rect b="b" l="l" r="r" t="t"/>
              <a:pathLst>
                <a:path extrusionOk="0" h="1" w="83">
                  <a:moveTo>
                    <a:pt x="82" y="1"/>
                  </a:moveTo>
                  <a:cubicBezTo>
                    <a:pt x="41" y="1"/>
                    <a:pt x="41" y="1"/>
                    <a:pt x="41" y="1"/>
                  </a:cubicBezTo>
                  <a:cubicBezTo>
                    <a:pt x="0" y="1"/>
                    <a:pt x="0" y="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61"/>
            <p:cNvSpPr/>
            <p:nvPr/>
          </p:nvSpPr>
          <p:spPr>
            <a:xfrm>
              <a:off x="4210263" y="4337313"/>
              <a:ext cx="1050" cy="25"/>
            </a:xfrm>
            <a:custGeom>
              <a:rect b="b" l="l" r="r" t="t"/>
              <a:pathLst>
                <a:path extrusionOk="0" h="1" w="42">
                  <a:moveTo>
                    <a:pt x="41" y="0"/>
                  </a:moveTo>
                  <a:cubicBezTo>
                    <a:pt x="41" y="0"/>
                    <a:pt x="1" y="0"/>
                    <a:pt x="1" y="0"/>
                  </a:cubicBezTo>
                  <a:cubicBezTo>
                    <a:pt x="1" y="0"/>
                    <a:pt x="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1"/>
            <p:cNvSpPr/>
            <p:nvPr/>
          </p:nvSpPr>
          <p:spPr>
            <a:xfrm>
              <a:off x="4205163" y="4374088"/>
              <a:ext cx="4100" cy="6175"/>
            </a:xfrm>
            <a:custGeom>
              <a:rect b="b" l="l" r="r" t="t"/>
              <a:pathLst>
                <a:path extrusionOk="0" h="247" w="164">
                  <a:moveTo>
                    <a:pt x="123" y="1"/>
                  </a:moveTo>
                  <a:cubicBezTo>
                    <a:pt x="82" y="1"/>
                    <a:pt x="41" y="1"/>
                    <a:pt x="41" y="42"/>
                  </a:cubicBezTo>
                  <a:cubicBezTo>
                    <a:pt x="0" y="123"/>
                    <a:pt x="82" y="164"/>
                    <a:pt x="164" y="246"/>
                  </a:cubicBezTo>
                  <a:cubicBezTo>
                    <a:pt x="123" y="164"/>
                    <a:pt x="123" y="83"/>
                    <a:pt x="12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1"/>
            <p:cNvSpPr/>
            <p:nvPr/>
          </p:nvSpPr>
          <p:spPr>
            <a:xfrm>
              <a:off x="4215363" y="4355713"/>
              <a:ext cx="7200" cy="4100"/>
            </a:xfrm>
            <a:custGeom>
              <a:rect b="b" l="l" r="r" t="t"/>
              <a:pathLst>
                <a:path extrusionOk="0" h="164" w="288">
                  <a:moveTo>
                    <a:pt x="164" y="0"/>
                  </a:moveTo>
                  <a:cubicBezTo>
                    <a:pt x="124" y="41"/>
                    <a:pt x="42" y="123"/>
                    <a:pt x="1" y="164"/>
                  </a:cubicBezTo>
                  <a:cubicBezTo>
                    <a:pt x="83" y="123"/>
                    <a:pt x="287"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1"/>
            <p:cNvSpPr/>
            <p:nvPr/>
          </p:nvSpPr>
          <p:spPr>
            <a:xfrm>
              <a:off x="4215363" y="4383288"/>
              <a:ext cx="2075" cy="25"/>
            </a:xfrm>
            <a:custGeom>
              <a:rect b="b" l="l" r="r" t="t"/>
              <a:pathLst>
                <a:path extrusionOk="0" h="1" w="83">
                  <a:moveTo>
                    <a:pt x="1" y="1"/>
                  </a:moveTo>
                  <a:lnTo>
                    <a:pt x="1" y="1"/>
                  </a:lnTo>
                  <a:cubicBezTo>
                    <a:pt x="83" y="1"/>
                    <a:pt x="42"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61"/>
            <p:cNvSpPr/>
            <p:nvPr/>
          </p:nvSpPr>
          <p:spPr>
            <a:xfrm>
              <a:off x="4209238" y="4380238"/>
              <a:ext cx="6150" cy="4100"/>
            </a:xfrm>
            <a:custGeom>
              <a:rect b="b" l="l" r="r" t="t"/>
              <a:pathLst>
                <a:path extrusionOk="0" h="164" w="246">
                  <a:moveTo>
                    <a:pt x="1" y="0"/>
                  </a:moveTo>
                  <a:cubicBezTo>
                    <a:pt x="42" y="41"/>
                    <a:pt x="82" y="82"/>
                    <a:pt x="123" y="164"/>
                  </a:cubicBezTo>
                  <a:cubicBezTo>
                    <a:pt x="164" y="123"/>
                    <a:pt x="205" y="123"/>
                    <a:pt x="246" y="123"/>
                  </a:cubicBezTo>
                  <a:cubicBezTo>
                    <a:pt x="164" y="82"/>
                    <a:pt x="82"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61"/>
            <p:cNvSpPr/>
            <p:nvPr/>
          </p:nvSpPr>
          <p:spPr>
            <a:xfrm>
              <a:off x="4155088" y="4321913"/>
              <a:ext cx="55200" cy="20150"/>
            </a:xfrm>
            <a:custGeom>
              <a:rect b="b" l="l" r="r" t="t"/>
              <a:pathLst>
                <a:path extrusionOk="0" h="806" w="2208">
                  <a:moveTo>
                    <a:pt x="201" y="1"/>
                  </a:moveTo>
                  <a:cubicBezTo>
                    <a:pt x="176" y="1"/>
                    <a:pt x="150" y="1"/>
                    <a:pt x="123" y="3"/>
                  </a:cubicBezTo>
                  <a:lnTo>
                    <a:pt x="327" y="248"/>
                  </a:lnTo>
                  <a:cubicBezTo>
                    <a:pt x="262" y="248"/>
                    <a:pt x="144" y="196"/>
                    <a:pt x="58" y="196"/>
                  </a:cubicBezTo>
                  <a:cubicBezTo>
                    <a:pt x="36" y="196"/>
                    <a:pt x="17" y="199"/>
                    <a:pt x="0" y="208"/>
                  </a:cubicBezTo>
                  <a:cubicBezTo>
                    <a:pt x="327" y="248"/>
                    <a:pt x="654" y="494"/>
                    <a:pt x="286" y="698"/>
                  </a:cubicBezTo>
                  <a:cubicBezTo>
                    <a:pt x="378" y="774"/>
                    <a:pt x="584" y="805"/>
                    <a:pt x="837" y="805"/>
                  </a:cubicBezTo>
                  <a:cubicBezTo>
                    <a:pt x="1263" y="805"/>
                    <a:pt x="1823" y="719"/>
                    <a:pt x="2208" y="616"/>
                  </a:cubicBezTo>
                  <a:cubicBezTo>
                    <a:pt x="2044" y="616"/>
                    <a:pt x="1921" y="616"/>
                    <a:pt x="1717" y="412"/>
                  </a:cubicBezTo>
                  <a:cubicBezTo>
                    <a:pt x="1586" y="445"/>
                    <a:pt x="1402" y="714"/>
                    <a:pt x="1187" y="714"/>
                  </a:cubicBezTo>
                  <a:cubicBezTo>
                    <a:pt x="1134" y="714"/>
                    <a:pt x="1079" y="698"/>
                    <a:pt x="1022" y="657"/>
                  </a:cubicBezTo>
                  <a:cubicBezTo>
                    <a:pt x="859" y="371"/>
                    <a:pt x="1145" y="453"/>
                    <a:pt x="1308" y="330"/>
                  </a:cubicBezTo>
                  <a:lnTo>
                    <a:pt x="1308" y="330"/>
                  </a:lnTo>
                  <a:cubicBezTo>
                    <a:pt x="1274" y="337"/>
                    <a:pt x="1242" y="340"/>
                    <a:pt x="1211" y="340"/>
                  </a:cubicBezTo>
                  <a:cubicBezTo>
                    <a:pt x="885" y="340"/>
                    <a:pt x="703" y="1"/>
                    <a:pt x="20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61"/>
            <p:cNvSpPr/>
            <p:nvPr/>
          </p:nvSpPr>
          <p:spPr>
            <a:xfrm>
              <a:off x="4209238" y="4337313"/>
              <a:ext cx="11275" cy="12275"/>
            </a:xfrm>
            <a:custGeom>
              <a:rect b="b" l="l" r="r" t="t"/>
              <a:pathLst>
                <a:path extrusionOk="0" h="491" w="451">
                  <a:moveTo>
                    <a:pt x="82" y="0"/>
                  </a:moveTo>
                  <a:lnTo>
                    <a:pt x="42" y="450"/>
                  </a:lnTo>
                  <a:lnTo>
                    <a:pt x="1" y="409"/>
                  </a:lnTo>
                  <a:lnTo>
                    <a:pt x="42" y="491"/>
                  </a:lnTo>
                  <a:cubicBezTo>
                    <a:pt x="82" y="409"/>
                    <a:pt x="205" y="327"/>
                    <a:pt x="450" y="205"/>
                  </a:cubicBezTo>
                  <a:cubicBezTo>
                    <a:pt x="328" y="41"/>
                    <a:pt x="205" y="41"/>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1"/>
            <p:cNvSpPr/>
            <p:nvPr/>
          </p:nvSpPr>
          <p:spPr>
            <a:xfrm>
              <a:off x="4187788" y="4349563"/>
              <a:ext cx="27600" cy="15350"/>
            </a:xfrm>
            <a:custGeom>
              <a:rect b="b" l="l" r="r" t="t"/>
              <a:pathLst>
                <a:path extrusionOk="0" h="614" w="1104">
                  <a:moveTo>
                    <a:pt x="900" y="1"/>
                  </a:moveTo>
                  <a:cubicBezTo>
                    <a:pt x="818" y="83"/>
                    <a:pt x="859" y="205"/>
                    <a:pt x="859" y="410"/>
                  </a:cubicBezTo>
                  <a:cubicBezTo>
                    <a:pt x="604" y="346"/>
                    <a:pt x="449" y="208"/>
                    <a:pt x="218" y="208"/>
                  </a:cubicBezTo>
                  <a:cubicBezTo>
                    <a:pt x="153" y="208"/>
                    <a:pt x="82" y="219"/>
                    <a:pt x="0" y="246"/>
                  </a:cubicBezTo>
                  <a:cubicBezTo>
                    <a:pt x="0" y="491"/>
                    <a:pt x="286" y="410"/>
                    <a:pt x="450" y="573"/>
                  </a:cubicBezTo>
                  <a:cubicBezTo>
                    <a:pt x="425" y="449"/>
                    <a:pt x="430" y="412"/>
                    <a:pt x="456" y="412"/>
                  </a:cubicBezTo>
                  <a:cubicBezTo>
                    <a:pt x="494" y="412"/>
                    <a:pt x="578" y="499"/>
                    <a:pt x="673" y="499"/>
                  </a:cubicBezTo>
                  <a:cubicBezTo>
                    <a:pt x="720" y="499"/>
                    <a:pt x="770" y="476"/>
                    <a:pt x="818" y="410"/>
                  </a:cubicBezTo>
                  <a:cubicBezTo>
                    <a:pt x="900" y="491"/>
                    <a:pt x="900" y="573"/>
                    <a:pt x="940" y="614"/>
                  </a:cubicBezTo>
                  <a:cubicBezTo>
                    <a:pt x="981" y="573"/>
                    <a:pt x="1022" y="491"/>
                    <a:pt x="1104" y="410"/>
                  </a:cubicBezTo>
                  <a:cubicBezTo>
                    <a:pt x="1063" y="410"/>
                    <a:pt x="1063" y="410"/>
                    <a:pt x="1063" y="450"/>
                  </a:cubicBezTo>
                  <a:lnTo>
                    <a:pt x="1022" y="450"/>
                  </a:lnTo>
                  <a:cubicBezTo>
                    <a:pt x="1022" y="450"/>
                    <a:pt x="1022" y="450"/>
                    <a:pt x="1022" y="410"/>
                  </a:cubicBezTo>
                  <a:lnTo>
                    <a:pt x="859" y="410"/>
                  </a:lnTo>
                  <a:cubicBezTo>
                    <a:pt x="891" y="361"/>
                    <a:pt x="917" y="345"/>
                    <a:pt x="939" y="345"/>
                  </a:cubicBezTo>
                  <a:cubicBezTo>
                    <a:pt x="973" y="345"/>
                    <a:pt x="997" y="385"/>
                    <a:pt x="1022" y="410"/>
                  </a:cubicBezTo>
                  <a:lnTo>
                    <a:pt x="1063" y="410"/>
                  </a:lnTo>
                  <a:lnTo>
                    <a:pt x="90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1"/>
            <p:cNvSpPr/>
            <p:nvPr/>
          </p:nvSpPr>
          <p:spPr>
            <a:xfrm>
              <a:off x="4164288" y="4410113"/>
              <a:ext cx="2050" cy="800"/>
            </a:xfrm>
            <a:custGeom>
              <a:rect b="b" l="l" r="r" t="t"/>
              <a:pathLst>
                <a:path extrusionOk="0" h="32" w="82">
                  <a:moveTo>
                    <a:pt x="26" y="1"/>
                  </a:moveTo>
                  <a:cubicBezTo>
                    <a:pt x="10" y="1"/>
                    <a:pt x="0" y="11"/>
                    <a:pt x="0" y="31"/>
                  </a:cubicBezTo>
                  <a:lnTo>
                    <a:pt x="82" y="31"/>
                  </a:lnTo>
                  <a:cubicBezTo>
                    <a:pt x="62" y="11"/>
                    <a:pt x="41" y="1"/>
                    <a:pt x="2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1"/>
            <p:cNvSpPr/>
            <p:nvPr/>
          </p:nvSpPr>
          <p:spPr>
            <a:xfrm>
              <a:off x="4189838" y="4401688"/>
              <a:ext cx="2050" cy="1050"/>
            </a:xfrm>
            <a:custGeom>
              <a:rect b="b" l="l" r="r" t="t"/>
              <a:pathLst>
                <a:path extrusionOk="0" h="42" w="82">
                  <a:moveTo>
                    <a:pt x="82" y="0"/>
                  </a:moveTo>
                  <a:lnTo>
                    <a:pt x="82" y="0"/>
                  </a:lnTo>
                  <a:cubicBezTo>
                    <a:pt x="41" y="0"/>
                    <a:pt x="0" y="0"/>
                    <a:pt x="0" y="41"/>
                  </a:cubicBezTo>
                  <a:cubicBezTo>
                    <a:pt x="41" y="0"/>
                    <a:pt x="41" y="0"/>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1"/>
            <p:cNvSpPr/>
            <p:nvPr/>
          </p:nvSpPr>
          <p:spPr>
            <a:xfrm>
              <a:off x="4166313" y="4402713"/>
              <a:ext cx="23550" cy="11000"/>
            </a:xfrm>
            <a:custGeom>
              <a:rect b="b" l="l" r="r" t="t"/>
              <a:pathLst>
                <a:path extrusionOk="0" h="440" w="942">
                  <a:moveTo>
                    <a:pt x="941" y="0"/>
                  </a:moveTo>
                  <a:lnTo>
                    <a:pt x="941" y="0"/>
                  </a:lnTo>
                  <a:cubicBezTo>
                    <a:pt x="655" y="41"/>
                    <a:pt x="451" y="82"/>
                    <a:pt x="164" y="164"/>
                  </a:cubicBezTo>
                  <a:cubicBezTo>
                    <a:pt x="205" y="205"/>
                    <a:pt x="328" y="205"/>
                    <a:pt x="287" y="327"/>
                  </a:cubicBezTo>
                  <a:cubicBezTo>
                    <a:pt x="260" y="355"/>
                    <a:pt x="233" y="364"/>
                    <a:pt x="204" y="364"/>
                  </a:cubicBezTo>
                  <a:cubicBezTo>
                    <a:pt x="146" y="364"/>
                    <a:pt x="83" y="327"/>
                    <a:pt x="1" y="327"/>
                  </a:cubicBezTo>
                  <a:cubicBezTo>
                    <a:pt x="84" y="355"/>
                    <a:pt x="168" y="439"/>
                    <a:pt x="277" y="439"/>
                  </a:cubicBezTo>
                  <a:cubicBezTo>
                    <a:pt x="328" y="439"/>
                    <a:pt x="385" y="421"/>
                    <a:pt x="451" y="368"/>
                  </a:cubicBezTo>
                  <a:lnTo>
                    <a:pt x="410" y="327"/>
                  </a:lnTo>
                  <a:cubicBezTo>
                    <a:pt x="491" y="164"/>
                    <a:pt x="778" y="41"/>
                    <a:pt x="9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1"/>
            <p:cNvSpPr/>
            <p:nvPr/>
          </p:nvSpPr>
          <p:spPr>
            <a:xfrm>
              <a:off x="4175513" y="4374088"/>
              <a:ext cx="12300" cy="8300"/>
            </a:xfrm>
            <a:custGeom>
              <a:rect b="b" l="l" r="r" t="t"/>
              <a:pathLst>
                <a:path extrusionOk="0" h="332" w="492">
                  <a:moveTo>
                    <a:pt x="328" y="1"/>
                  </a:moveTo>
                  <a:lnTo>
                    <a:pt x="1" y="164"/>
                  </a:lnTo>
                  <a:lnTo>
                    <a:pt x="205" y="164"/>
                  </a:lnTo>
                  <a:cubicBezTo>
                    <a:pt x="147" y="310"/>
                    <a:pt x="234" y="331"/>
                    <a:pt x="349" y="331"/>
                  </a:cubicBezTo>
                  <a:cubicBezTo>
                    <a:pt x="395" y="331"/>
                    <a:pt x="445" y="328"/>
                    <a:pt x="491" y="328"/>
                  </a:cubicBezTo>
                  <a:lnTo>
                    <a:pt x="328"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1"/>
            <p:cNvSpPr/>
            <p:nvPr/>
          </p:nvSpPr>
          <p:spPr>
            <a:xfrm>
              <a:off x="4212313" y="4332188"/>
              <a:ext cx="13300" cy="5150"/>
            </a:xfrm>
            <a:custGeom>
              <a:rect b="b" l="l" r="r" t="t"/>
              <a:pathLst>
                <a:path extrusionOk="0" h="206" w="532">
                  <a:moveTo>
                    <a:pt x="0" y="1"/>
                  </a:moveTo>
                  <a:lnTo>
                    <a:pt x="164" y="164"/>
                  </a:lnTo>
                  <a:lnTo>
                    <a:pt x="532" y="205"/>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1"/>
            <p:cNvSpPr/>
            <p:nvPr/>
          </p:nvSpPr>
          <p:spPr>
            <a:xfrm>
              <a:off x="4215363" y="4321988"/>
              <a:ext cx="8200" cy="3075"/>
            </a:xfrm>
            <a:custGeom>
              <a:rect b="b" l="l" r="r" t="t"/>
              <a:pathLst>
                <a:path extrusionOk="0" h="123" w="328">
                  <a:moveTo>
                    <a:pt x="124" y="0"/>
                  </a:moveTo>
                  <a:lnTo>
                    <a:pt x="1" y="123"/>
                  </a:lnTo>
                  <a:lnTo>
                    <a:pt x="328" y="123"/>
                  </a:lnTo>
                  <a:lnTo>
                    <a:pt x="12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1"/>
            <p:cNvSpPr/>
            <p:nvPr/>
          </p:nvSpPr>
          <p:spPr>
            <a:xfrm>
              <a:off x="4219463" y="4041988"/>
              <a:ext cx="19450" cy="7175"/>
            </a:xfrm>
            <a:custGeom>
              <a:rect b="b" l="l" r="r" t="t"/>
              <a:pathLst>
                <a:path extrusionOk="0" h="287" w="778">
                  <a:moveTo>
                    <a:pt x="409" y="1"/>
                  </a:moveTo>
                  <a:lnTo>
                    <a:pt x="41" y="42"/>
                  </a:lnTo>
                  <a:cubicBezTo>
                    <a:pt x="82" y="164"/>
                    <a:pt x="41" y="246"/>
                    <a:pt x="0" y="287"/>
                  </a:cubicBezTo>
                  <a:cubicBezTo>
                    <a:pt x="287" y="164"/>
                    <a:pt x="777" y="1"/>
                    <a:pt x="40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1"/>
            <p:cNvSpPr/>
            <p:nvPr/>
          </p:nvSpPr>
          <p:spPr>
            <a:xfrm>
              <a:off x="4166313" y="3860113"/>
              <a:ext cx="8200" cy="3075"/>
            </a:xfrm>
            <a:custGeom>
              <a:rect b="b" l="l" r="r" t="t"/>
              <a:pathLst>
                <a:path extrusionOk="0" h="123" w="328">
                  <a:moveTo>
                    <a:pt x="124" y="0"/>
                  </a:moveTo>
                  <a:cubicBezTo>
                    <a:pt x="83" y="0"/>
                    <a:pt x="42" y="0"/>
                    <a:pt x="1" y="41"/>
                  </a:cubicBezTo>
                  <a:cubicBezTo>
                    <a:pt x="124" y="82"/>
                    <a:pt x="246" y="123"/>
                    <a:pt x="328" y="123"/>
                  </a:cubicBezTo>
                  <a:cubicBezTo>
                    <a:pt x="287" y="82"/>
                    <a:pt x="205" y="41"/>
                    <a:pt x="12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1"/>
            <p:cNvSpPr/>
            <p:nvPr/>
          </p:nvSpPr>
          <p:spPr>
            <a:xfrm>
              <a:off x="4132613" y="3851938"/>
              <a:ext cx="6150" cy="5125"/>
            </a:xfrm>
            <a:custGeom>
              <a:rect b="b" l="l" r="r" t="t"/>
              <a:pathLst>
                <a:path extrusionOk="0" h="205" w="246">
                  <a:moveTo>
                    <a:pt x="245" y="0"/>
                  </a:moveTo>
                  <a:lnTo>
                    <a:pt x="245" y="0"/>
                  </a:lnTo>
                  <a:cubicBezTo>
                    <a:pt x="164" y="41"/>
                    <a:pt x="82" y="82"/>
                    <a:pt x="0" y="205"/>
                  </a:cubicBezTo>
                  <a:lnTo>
                    <a:pt x="245"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1"/>
            <p:cNvSpPr/>
            <p:nvPr/>
          </p:nvSpPr>
          <p:spPr>
            <a:xfrm>
              <a:off x="4206188" y="4202413"/>
              <a:ext cx="13300" cy="7200"/>
            </a:xfrm>
            <a:custGeom>
              <a:rect b="b" l="l" r="r" t="t"/>
              <a:pathLst>
                <a:path extrusionOk="0" h="288" w="532">
                  <a:moveTo>
                    <a:pt x="531" y="1"/>
                  </a:moveTo>
                  <a:cubicBezTo>
                    <a:pt x="327" y="124"/>
                    <a:pt x="0" y="246"/>
                    <a:pt x="286" y="287"/>
                  </a:cubicBezTo>
                  <a:cubicBezTo>
                    <a:pt x="450" y="164"/>
                    <a:pt x="491" y="83"/>
                    <a:pt x="5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1"/>
            <p:cNvSpPr/>
            <p:nvPr/>
          </p:nvSpPr>
          <p:spPr>
            <a:xfrm>
              <a:off x="4217413" y="4193238"/>
              <a:ext cx="8200" cy="9200"/>
            </a:xfrm>
            <a:custGeom>
              <a:rect b="b" l="l" r="r" t="t"/>
              <a:pathLst>
                <a:path extrusionOk="0" h="368" w="328">
                  <a:moveTo>
                    <a:pt x="82" y="0"/>
                  </a:moveTo>
                  <a:cubicBezTo>
                    <a:pt x="42" y="0"/>
                    <a:pt x="1" y="41"/>
                    <a:pt x="1" y="41"/>
                  </a:cubicBezTo>
                  <a:cubicBezTo>
                    <a:pt x="42" y="164"/>
                    <a:pt x="82" y="245"/>
                    <a:pt x="82" y="368"/>
                  </a:cubicBezTo>
                  <a:cubicBezTo>
                    <a:pt x="246" y="245"/>
                    <a:pt x="328" y="123"/>
                    <a:pt x="8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1"/>
            <p:cNvSpPr/>
            <p:nvPr/>
          </p:nvSpPr>
          <p:spPr>
            <a:xfrm>
              <a:off x="4219463" y="4280088"/>
              <a:ext cx="925" cy="925"/>
            </a:xfrm>
            <a:custGeom>
              <a:rect b="b" l="l" r="r" t="t"/>
              <a:pathLst>
                <a:path extrusionOk="0" h="37" w="37">
                  <a:moveTo>
                    <a:pt x="0" y="0"/>
                  </a:moveTo>
                  <a:cubicBezTo>
                    <a:pt x="14" y="28"/>
                    <a:pt x="23" y="37"/>
                    <a:pt x="28" y="37"/>
                  </a:cubicBezTo>
                  <a:cubicBezTo>
                    <a:pt x="37" y="37"/>
                    <a:pt x="28"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1"/>
            <p:cNvSpPr/>
            <p:nvPr/>
          </p:nvSpPr>
          <p:spPr>
            <a:xfrm>
              <a:off x="4179613" y="4289288"/>
              <a:ext cx="5125" cy="1050"/>
            </a:xfrm>
            <a:custGeom>
              <a:rect b="b" l="l" r="r" t="t"/>
              <a:pathLst>
                <a:path extrusionOk="0" h="42" w="205">
                  <a:moveTo>
                    <a:pt x="0" y="0"/>
                  </a:moveTo>
                  <a:lnTo>
                    <a:pt x="0" y="0"/>
                  </a:lnTo>
                  <a:cubicBezTo>
                    <a:pt x="82" y="41"/>
                    <a:pt x="164" y="41"/>
                    <a:pt x="205" y="41"/>
                  </a:cubicBezTo>
                  <a:cubicBezTo>
                    <a:pt x="164" y="41"/>
                    <a:pt x="123"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1"/>
            <p:cNvSpPr/>
            <p:nvPr/>
          </p:nvSpPr>
          <p:spPr>
            <a:xfrm>
              <a:off x="4162238" y="4167688"/>
              <a:ext cx="2075" cy="1050"/>
            </a:xfrm>
            <a:custGeom>
              <a:rect b="b" l="l" r="r" t="t"/>
              <a:pathLst>
                <a:path extrusionOk="0" h="42" w="83">
                  <a:moveTo>
                    <a:pt x="82" y="0"/>
                  </a:moveTo>
                  <a:cubicBezTo>
                    <a:pt x="0" y="41"/>
                    <a:pt x="41" y="41"/>
                    <a:pt x="82" y="41"/>
                  </a:cubicBezTo>
                  <a:lnTo>
                    <a:pt x="8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1"/>
            <p:cNvSpPr/>
            <p:nvPr/>
          </p:nvSpPr>
          <p:spPr>
            <a:xfrm>
              <a:off x="4215363" y="4280088"/>
              <a:ext cx="3100" cy="3100"/>
            </a:xfrm>
            <a:custGeom>
              <a:rect b="b" l="l" r="r" t="t"/>
              <a:pathLst>
                <a:path extrusionOk="0" h="124" w="124">
                  <a:moveTo>
                    <a:pt x="1" y="123"/>
                  </a:moveTo>
                  <a:cubicBezTo>
                    <a:pt x="42" y="82"/>
                    <a:pt x="83" y="41"/>
                    <a:pt x="124" y="0"/>
                  </a:cubicBezTo>
                  <a:cubicBezTo>
                    <a:pt x="83" y="41"/>
                    <a:pt x="42" y="82"/>
                    <a:pt x="1" y="123"/>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61"/>
            <p:cNvSpPr/>
            <p:nvPr/>
          </p:nvSpPr>
          <p:spPr>
            <a:xfrm>
              <a:off x="4218438" y="4283163"/>
              <a:ext cx="3100" cy="2050"/>
            </a:xfrm>
            <a:custGeom>
              <a:rect b="b" l="l" r="r" t="t"/>
              <a:pathLst>
                <a:path extrusionOk="0" h="82" w="124">
                  <a:moveTo>
                    <a:pt x="41" y="0"/>
                  </a:moveTo>
                  <a:cubicBezTo>
                    <a:pt x="41" y="41"/>
                    <a:pt x="41" y="41"/>
                    <a:pt x="1" y="82"/>
                  </a:cubicBezTo>
                  <a:cubicBezTo>
                    <a:pt x="82" y="82"/>
                    <a:pt x="123" y="82"/>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61"/>
            <p:cNvSpPr/>
            <p:nvPr/>
          </p:nvSpPr>
          <p:spPr>
            <a:xfrm>
              <a:off x="4218438" y="4275988"/>
              <a:ext cx="1050" cy="4125"/>
            </a:xfrm>
            <a:custGeom>
              <a:rect b="b" l="l" r="r" t="t"/>
              <a:pathLst>
                <a:path extrusionOk="0" h="165" w="42">
                  <a:moveTo>
                    <a:pt x="41" y="1"/>
                  </a:moveTo>
                  <a:cubicBezTo>
                    <a:pt x="41" y="83"/>
                    <a:pt x="1" y="124"/>
                    <a:pt x="1" y="164"/>
                  </a:cubicBezTo>
                  <a:lnTo>
                    <a:pt x="41" y="164"/>
                  </a:lnTo>
                  <a:cubicBezTo>
                    <a:pt x="41" y="124"/>
                    <a:pt x="41" y="83"/>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1"/>
            <p:cNvSpPr/>
            <p:nvPr/>
          </p:nvSpPr>
          <p:spPr>
            <a:xfrm>
              <a:off x="4127488" y="3985788"/>
              <a:ext cx="1050" cy="25"/>
            </a:xfrm>
            <a:custGeom>
              <a:rect b="b" l="l" r="r" t="t"/>
              <a:pathLst>
                <a:path extrusionOk="0" h="1" w="42">
                  <a:moveTo>
                    <a:pt x="1" y="1"/>
                  </a:moveTo>
                  <a:cubicBezTo>
                    <a:pt x="1" y="1"/>
                    <a:pt x="1" y="1"/>
                    <a:pt x="1" y="1"/>
                  </a:cubicBezTo>
                  <a:lnTo>
                    <a:pt x="4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1"/>
            <p:cNvSpPr/>
            <p:nvPr/>
          </p:nvSpPr>
          <p:spPr>
            <a:xfrm>
              <a:off x="4121363" y="3977613"/>
              <a:ext cx="32725" cy="8200"/>
            </a:xfrm>
            <a:custGeom>
              <a:rect b="b" l="l" r="r" t="t"/>
              <a:pathLst>
                <a:path extrusionOk="0" h="328" w="1309">
                  <a:moveTo>
                    <a:pt x="1" y="1"/>
                  </a:moveTo>
                  <a:lnTo>
                    <a:pt x="1" y="1"/>
                  </a:lnTo>
                  <a:cubicBezTo>
                    <a:pt x="450" y="123"/>
                    <a:pt x="368" y="205"/>
                    <a:pt x="287" y="328"/>
                  </a:cubicBezTo>
                  <a:lnTo>
                    <a:pt x="1309" y="246"/>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61"/>
            <p:cNvSpPr/>
            <p:nvPr/>
          </p:nvSpPr>
          <p:spPr>
            <a:xfrm>
              <a:off x="4106038" y="3746688"/>
              <a:ext cx="137975" cy="572250"/>
            </a:xfrm>
            <a:custGeom>
              <a:rect b="b" l="l" r="r" t="t"/>
              <a:pathLst>
                <a:path extrusionOk="0" h="22890" w="5519">
                  <a:moveTo>
                    <a:pt x="1840" y="4823"/>
                  </a:moveTo>
                  <a:lnTo>
                    <a:pt x="1840" y="4823"/>
                  </a:lnTo>
                  <a:cubicBezTo>
                    <a:pt x="1881" y="4905"/>
                    <a:pt x="1881" y="4946"/>
                    <a:pt x="1758" y="5028"/>
                  </a:cubicBezTo>
                  <a:cubicBezTo>
                    <a:pt x="1635" y="4987"/>
                    <a:pt x="1676" y="4905"/>
                    <a:pt x="1840" y="4823"/>
                  </a:cubicBezTo>
                  <a:close/>
                  <a:moveTo>
                    <a:pt x="1186" y="5682"/>
                  </a:moveTo>
                  <a:cubicBezTo>
                    <a:pt x="1184" y="5685"/>
                    <a:pt x="1183" y="5689"/>
                    <a:pt x="1182" y="5692"/>
                  </a:cubicBezTo>
                  <a:lnTo>
                    <a:pt x="1182" y="5692"/>
                  </a:lnTo>
                  <a:cubicBezTo>
                    <a:pt x="1183" y="5689"/>
                    <a:pt x="1185" y="5685"/>
                    <a:pt x="1186" y="5682"/>
                  </a:cubicBezTo>
                  <a:close/>
                  <a:moveTo>
                    <a:pt x="1431" y="7358"/>
                  </a:moveTo>
                  <a:lnTo>
                    <a:pt x="1431" y="7358"/>
                  </a:lnTo>
                  <a:cubicBezTo>
                    <a:pt x="1471" y="7384"/>
                    <a:pt x="1499" y="7416"/>
                    <a:pt x="1517" y="7451"/>
                  </a:cubicBezTo>
                  <a:lnTo>
                    <a:pt x="1517" y="7451"/>
                  </a:lnTo>
                  <a:cubicBezTo>
                    <a:pt x="1523" y="7420"/>
                    <a:pt x="1524" y="7389"/>
                    <a:pt x="1431" y="7358"/>
                  </a:cubicBezTo>
                  <a:close/>
                  <a:moveTo>
                    <a:pt x="915" y="10416"/>
                  </a:moveTo>
                  <a:lnTo>
                    <a:pt x="915" y="10416"/>
                  </a:lnTo>
                  <a:cubicBezTo>
                    <a:pt x="909" y="10418"/>
                    <a:pt x="904" y="10420"/>
                    <a:pt x="900" y="10423"/>
                  </a:cubicBezTo>
                  <a:cubicBezTo>
                    <a:pt x="905" y="10421"/>
                    <a:pt x="910" y="10418"/>
                    <a:pt x="915" y="10416"/>
                  </a:cubicBezTo>
                  <a:close/>
                  <a:moveTo>
                    <a:pt x="3485" y="10495"/>
                  </a:moveTo>
                  <a:cubicBezTo>
                    <a:pt x="3501" y="10495"/>
                    <a:pt x="3511" y="10501"/>
                    <a:pt x="3514" y="10525"/>
                  </a:cubicBezTo>
                  <a:lnTo>
                    <a:pt x="3514" y="10525"/>
                  </a:lnTo>
                  <a:cubicBezTo>
                    <a:pt x="3477" y="10517"/>
                    <a:pt x="3436" y="10510"/>
                    <a:pt x="3393" y="10505"/>
                  </a:cubicBezTo>
                  <a:cubicBezTo>
                    <a:pt x="3434" y="10505"/>
                    <a:pt x="3464" y="10495"/>
                    <a:pt x="3485" y="10495"/>
                  </a:cubicBezTo>
                  <a:close/>
                  <a:moveTo>
                    <a:pt x="900" y="10546"/>
                  </a:moveTo>
                  <a:cubicBezTo>
                    <a:pt x="907" y="10553"/>
                    <a:pt x="920" y="10559"/>
                    <a:pt x="937" y="10565"/>
                  </a:cubicBezTo>
                  <a:lnTo>
                    <a:pt x="937" y="10565"/>
                  </a:lnTo>
                  <a:lnTo>
                    <a:pt x="900" y="10546"/>
                  </a:lnTo>
                  <a:close/>
                  <a:moveTo>
                    <a:pt x="4322" y="20166"/>
                  </a:moveTo>
                  <a:cubicBezTo>
                    <a:pt x="4327" y="20166"/>
                    <a:pt x="4295" y="20208"/>
                    <a:pt x="4251" y="20274"/>
                  </a:cubicBezTo>
                  <a:lnTo>
                    <a:pt x="4210" y="20274"/>
                  </a:lnTo>
                  <a:cubicBezTo>
                    <a:pt x="4286" y="20198"/>
                    <a:pt x="4318" y="20166"/>
                    <a:pt x="4322" y="20166"/>
                  </a:cubicBezTo>
                  <a:close/>
                  <a:moveTo>
                    <a:pt x="695" y="0"/>
                  </a:moveTo>
                  <a:cubicBezTo>
                    <a:pt x="654" y="82"/>
                    <a:pt x="695" y="164"/>
                    <a:pt x="695" y="245"/>
                  </a:cubicBezTo>
                  <a:lnTo>
                    <a:pt x="164" y="245"/>
                  </a:lnTo>
                  <a:cubicBezTo>
                    <a:pt x="327" y="450"/>
                    <a:pt x="614" y="409"/>
                    <a:pt x="818" y="532"/>
                  </a:cubicBezTo>
                  <a:cubicBezTo>
                    <a:pt x="777" y="777"/>
                    <a:pt x="368" y="818"/>
                    <a:pt x="41" y="859"/>
                  </a:cubicBezTo>
                  <a:cubicBezTo>
                    <a:pt x="10" y="952"/>
                    <a:pt x="34" y="982"/>
                    <a:pt x="89" y="982"/>
                  </a:cubicBezTo>
                  <a:cubicBezTo>
                    <a:pt x="192" y="982"/>
                    <a:pt x="404" y="875"/>
                    <a:pt x="569" y="875"/>
                  </a:cubicBezTo>
                  <a:cubicBezTo>
                    <a:pt x="664" y="875"/>
                    <a:pt x="744" y="910"/>
                    <a:pt x="777" y="1022"/>
                  </a:cubicBezTo>
                  <a:cubicBezTo>
                    <a:pt x="573" y="1349"/>
                    <a:pt x="777" y="1553"/>
                    <a:pt x="1063" y="1921"/>
                  </a:cubicBezTo>
                  <a:cubicBezTo>
                    <a:pt x="1014" y="1983"/>
                    <a:pt x="968" y="2004"/>
                    <a:pt x="924" y="2004"/>
                  </a:cubicBezTo>
                  <a:cubicBezTo>
                    <a:pt x="834" y="2004"/>
                    <a:pt x="749" y="1917"/>
                    <a:pt x="652" y="1917"/>
                  </a:cubicBezTo>
                  <a:cubicBezTo>
                    <a:pt x="639" y="1917"/>
                    <a:pt x="627" y="1918"/>
                    <a:pt x="614" y="1921"/>
                  </a:cubicBezTo>
                  <a:lnTo>
                    <a:pt x="1022" y="2126"/>
                  </a:lnTo>
                  <a:cubicBezTo>
                    <a:pt x="1022" y="2167"/>
                    <a:pt x="900" y="2167"/>
                    <a:pt x="818" y="2167"/>
                  </a:cubicBezTo>
                  <a:cubicBezTo>
                    <a:pt x="981" y="2330"/>
                    <a:pt x="1349" y="2167"/>
                    <a:pt x="1472" y="2412"/>
                  </a:cubicBezTo>
                  <a:cubicBezTo>
                    <a:pt x="2044" y="2494"/>
                    <a:pt x="614" y="2902"/>
                    <a:pt x="1268" y="3229"/>
                  </a:cubicBezTo>
                  <a:cubicBezTo>
                    <a:pt x="1237" y="3250"/>
                    <a:pt x="1201" y="3257"/>
                    <a:pt x="1162" y="3257"/>
                  </a:cubicBezTo>
                  <a:cubicBezTo>
                    <a:pt x="1043" y="3257"/>
                    <a:pt x="889" y="3188"/>
                    <a:pt x="736" y="3188"/>
                  </a:cubicBezTo>
                  <a:cubicBezTo>
                    <a:pt x="1186" y="3638"/>
                    <a:pt x="1063" y="3556"/>
                    <a:pt x="1635" y="3924"/>
                  </a:cubicBezTo>
                  <a:lnTo>
                    <a:pt x="1268" y="4210"/>
                  </a:lnTo>
                  <a:cubicBezTo>
                    <a:pt x="1365" y="4161"/>
                    <a:pt x="1466" y="4141"/>
                    <a:pt x="1567" y="4141"/>
                  </a:cubicBezTo>
                  <a:cubicBezTo>
                    <a:pt x="1889" y="4141"/>
                    <a:pt x="2224" y="4351"/>
                    <a:pt x="2535" y="4537"/>
                  </a:cubicBezTo>
                  <a:cubicBezTo>
                    <a:pt x="2698" y="4455"/>
                    <a:pt x="2862" y="4415"/>
                    <a:pt x="2943" y="4333"/>
                  </a:cubicBezTo>
                  <a:lnTo>
                    <a:pt x="3229" y="4742"/>
                  </a:lnTo>
                  <a:cubicBezTo>
                    <a:pt x="3208" y="4753"/>
                    <a:pt x="3180" y="4758"/>
                    <a:pt x="3146" y="4758"/>
                  </a:cubicBezTo>
                  <a:cubicBezTo>
                    <a:pt x="3054" y="4758"/>
                    <a:pt x="2919" y="4720"/>
                    <a:pt x="2739" y="4660"/>
                  </a:cubicBezTo>
                  <a:lnTo>
                    <a:pt x="2739" y="4660"/>
                  </a:lnTo>
                  <a:cubicBezTo>
                    <a:pt x="2780" y="4701"/>
                    <a:pt x="2821" y="4742"/>
                    <a:pt x="2862" y="4742"/>
                  </a:cubicBezTo>
                  <a:cubicBezTo>
                    <a:pt x="2793" y="4793"/>
                    <a:pt x="2696" y="4816"/>
                    <a:pt x="2585" y="4816"/>
                  </a:cubicBezTo>
                  <a:cubicBezTo>
                    <a:pt x="2431" y="4816"/>
                    <a:pt x="2251" y="4772"/>
                    <a:pt x="2085" y="4701"/>
                  </a:cubicBezTo>
                  <a:cubicBezTo>
                    <a:pt x="2208" y="4660"/>
                    <a:pt x="2289" y="4619"/>
                    <a:pt x="2412" y="4578"/>
                  </a:cubicBezTo>
                  <a:cubicBezTo>
                    <a:pt x="2085" y="4455"/>
                    <a:pt x="1758" y="4374"/>
                    <a:pt x="1431" y="4374"/>
                  </a:cubicBezTo>
                  <a:cubicBezTo>
                    <a:pt x="1513" y="4415"/>
                    <a:pt x="1554" y="4455"/>
                    <a:pt x="1595" y="4537"/>
                  </a:cubicBezTo>
                  <a:cubicBezTo>
                    <a:pt x="1472" y="4496"/>
                    <a:pt x="1431" y="4496"/>
                    <a:pt x="1349" y="4496"/>
                  </a:cubicBezTo>
                  <a:cubicBezTo>
                    <a:pt x="1308" y="4496"/>
                    <a:pt x="1431" y="4537"/>
                    <a:pt x="1554" y="4619"/>
                  </a:cubicBezTo>
                  <a:lnTo>
                    <a:pt x="981" y="4701"/>
                  </a:lnTo>
                  <a:lnTo>
                    <a:pt x="1186" y="4701"/>
                  </a:lnTo>
                  <a:lnTo>
                    <a:pt x="818" y="5191"/>
                  </a:lnTo>
                  <a:cubicBezTo>
                    <a:pt x="1390" y="5559"/>
                    <a:pt x="2248" y="5886"/>
                    <a:pt x="2494" y="6458"/>
                  </a:cubicBezTo>
                  <a:cubicBezTo>
                    <a:pt x="2319" y="6406"/>
                    <a:pt x="2166" y="6391"/>
                    <a:pt x="2010" y="6391"/>
                  </a:cubicBezTo>
                  <a:cubicBezTo>
                    <a:pt x="1802" y="6391"/>
                    <a:pt x="1589" y="6417"/>
                    <a:pt x="1308" y="6417"/>
                  </a:cubicBezTo>
                  <a:cubicBezTo>
                    <a:pt x="1833" y="6256"/>
                    <a:pt x="1082" y="5975"/>
                    <a:pt x="1182" y="5692"/>
                  </a:cubicBezTo>
                  <a:lnTo>
                    <a:pt x="1182" y="5692"/>
                  </a:lnTo>
                  <a:cubicBezTo>
                    <a:pt x="1150" y="5762"/>
                    <a:pt x="1047" y="5788"/>
                    <a:pt x="955" y="5788"/>
                  </a:cubicBezTo>
                  <a:cubicBezTo>
                    <a:pt x="900" y="5788"/>
                    <a:pt x="848" y="5778"/>
                    <a:pt x="818" y="5763"/>
                  </a:cubicBezTo>
                  <a:lnTo>
                    <a:pt x="818" y="5763"/>
                  </a:lnTo>
                  <a:lnTo>
                    <a:pt x="1268" y="6295"/>
                  </a:lnTo>
                  <a:cubicBezTo>
                    <a:pt x="1213" y="6289"/>
                    <a:pt x="1168" y="6287"/>
                    <a:pt x="1130" y="6287"/>
                  </a:cubicBezTo>
                  <a:cubicBezTo>
                    <a:pt x="887" y="6287"/>
                    <a:pt x="959" y="6393"/>
                    <a:pt x="818" y="6499"/>
                  </a:cubicBezTo>
                  <a:cubicBezTo>
                    <a:pt x="880" y="6493"/>
                    <a:pt x="935" y="6490"/>
                    <a:pt x="985" y="6490"/>
                  </a:cubicBezTo>
                  <a:cubicBezTo>
                    <a:pt x="1595" y="6490"/>
                    <a:pt x="1368" y="6926"/>
                    <a:pt x="1595" y="7153"/>
                  </a:cubicBezTo>
                  <a:cubicBezTo>
                    <a:pt x="1308" y="7153"/>
                    <a:pt x="1022" y="7071"/>
                    <a:pt x="1104" y="6826"/>
                  </a:cubicBezTo>
                  <a:lnTo>
                    <a:pt x="1104" y="6826"/>
                  </a:lnTo>
                  <a:cubicBezTo>
                    <a:pt x="496" y="7110"/>
                    <a:pt x="2016" y="7193"/>
                    <a:pt x="1527" y="7472"/>
                  </a:cubicBezTo>
                  <a:lnTo>
                    <a:pt x="1527" y="7472"/>
                  </a:lnTo>
                  <a:cubicBezTo>
                    <a:pt x="1524" y="7465"/>
                    <a:pt x="1521" y="7458"/>
                    <a:pt x="1517" y="7451"/>
                  </a:cubicBezTo>
                  <a:lnTo>
                    <a:pt x="1517" y="7451"/>
                  </a:lnTo>
                  <a:cubicBezTo>
                    <a:pt x="1515" y="7461"/>
                    <a:pt x="1513" y="7470"/>
                    <a:pt x="1513" y="7480"/>
                  </a:cubicBezTo>
                  <a:cubicBezTo>
                    <a:pt x="1518" y="7478"/>
                    <a:pt x="1522" y="7475"/>
                    <a:pt x="1527" y="7472"/>
                  </a:cubicBezTo>
                  <a:lnTo>
                    <a:pt x="1527" y="7472"/>
                  </a:lnTo>
                  <a:cubicBezTo>
                    <a:pt x="1583" y="7617"/>
                    <a:pt x="1475" y="7791"/>
                    <a:pt x="1325" y="7791"/>
                  </a:cubicBezTo>
                  <a:cubicBezTo>
                    <a:pt x="1294" y="7791"/>
                    <a:pt x="1261" y="7783"/>
                    <a:pt x="1227" y="7766"/>
                  </a:cubicBezTo>
                  <a:lnTo>
                    <a:pt x="1227" y="7725"/>
                  </a:lnTo>
                  <a:lnTo>
                    <a:pt x="1227" y="7725"/>
                  </a:lnTo>
                  <a:cubicBezTo>
                    <a:pt x="1104" y="8134"/>
                    <a:pt x="1186" y="9033"/>
                    <a:pt x="1881" y="9074"/>
                  </a:cubicBezTo>
                  <a:cubicBezTo>
                    <a:pt x="1799" y="9074"/>
                    <a:pt x="1063" y="9033"/>
                    <a:pt x="900" y="8992"/>
                  </a:cubicBezTo>
                  <a:lnTo>
                    <a:pt x="900" y="8992"/>
                  </a:lnTo>
                  <a:lnTo>
                    <a:pt x="3229" y="9769"/>
                  </a:lnTo>
                  <a:cubicBezTo>
                    <a:pt x="3172" y="9765"/>
                    <a:pt x="3106" y="9763"/>
                    <a:pt x="3034" y="9763"/>
                  </a:cubicBezTo>
                  <a:cubicBezTo>
                    <a:pt x="2744" y="9763"/>
                    <a:pt x="2349" y="9790"/>
                    <a:pt x="1973" y="9790"/>
                  </a:cubicBezTo>
                  <a:cubicBezTo>
                    <a:pt x="1503" y="9790"/>
                    <a:pt x="1063" y="9749"/>
                    <a:pt x="900" y="9565"/>
                  </a:cubicBezTo>
                  <a:cubicBezTo>
                    <a:pt x="818" y="9687"/>
                    <a:pt x="695" y="9810"/>
                    <a:pt x="900" y="10014"/>
                  </a:cubicBezTo>
                  <a:cubicBezTo>
                    <a:pt x="955" y="9986"/>
                    <a:pt x="1335" y="9920"/>
                    <a:pt x="1597" y="9920"/>
                  </a:cubicBezTo>
                  <a:cubicBezTo>
                    <a:pt x="1718" y="9920"/>
                    <a:pt x="1814" y="9935"/>
                    <a:pt x="1840" y="9973"/>
                  </a:cubicBezTo>
                  <a:cubicBezTo>
                    <a:pt x="1151" y="10217"/>
                    <a:pt x="1466" y="10138"/>
                    <a:pt x="915" y="10416"/>
                  </a:cubicBezTo>
                  <a:lnTo>
                    <a:pt x="915" y="10416"/>
                  </a:lnTo>
                  <a:cubicBezTo>
                    <a:pt x="947" y="10403"/>
                    <a:pt x="1006" y="10397"/>
                    <a:pt x="1079" y="10397"/>
                  </a:cubicBezTo>
                  <a:cubicBezTo>
                    <a:pt x="1387" y="10397"/>
                    <a:pt x="1953" y="10500"/>
                    <a:pt x="1922" y="10627"/>
                  </a:cubicBezTo>
                  <a:cubicBezTo>
                    <a:pt x="1810" y="10590"/>
                    <a:pt x="1120" y="10621"/>
                    <a:pt x="937" y="10565"/>
                  </a:cubicBezTo>
                  <a:lnTo>
                    <a:pt x="937" y="10565"/>
                  </a:lnTo>
                  <a:lnTo>
                    <a:pt x="1737" y="10964"/>
                  </a:lnTo>
                  <a:lnTo>
                    <a:pt x="1737" y="10964"/>
                  </a:lnTo>
                  <a:cubicBezTo>
                    <a:pt x="1672" y="10942"/>
                    <a:pt x="1580" y="10933"/>
                    <a:pt x="1477" y="10933"/>
                  </a:cubicBezTo>
                  <a:cubicBezTo>
                    <a:pt x="1234" y="10933"/>
                    <a:pt x="932" y="10984"/>
                    <a:pt x="777" y="11036"/>
                  </a:cubicBezTo>
                  <a:cubicBezTo>
                    <a:pt x="785" y="11034"/>
                    <a:pt x="792" y="11033"/>
                    <a:pt x="798" y="11033"/>
                  </a:cubicBezTo>
                  <a:cubicBezTo>
                    <a:pt x="922" y="11033"/>
                    <a:pt x="742" y="11408"/>
                    <a:pt x="859" y="11486"/>
                  </a:cubicBezTo>
                  <a:lnTo>
                    <a:pt x="1063" y="11322"/>
                  </a:lnTo>
                  <a:lnTo>
                    <a:pt x="1063" y="11322"/>
                  </a:lnTo>
                  <a:cubicBezTo>
                    <a:pt x="900" y="11772"/>
                    <a:pt x="2330" y="11813"/>
                    <a:pt x="2289" y="12262"/>
                  </a:cubicBezTo>
                  <a:cubicBezTo>
                    <a:pt x="2187" y="12222"/>
                    <a:pt x="1891" y="12181"/>
                    <a:pt x="1605" y="12181"/>
                  </a:cubicBezTo>
                  <a:cubicBezTo>
                    <a:pt x="1319" y="12181"/>
                    <a:pt x="1043" y="12222"/>
                    <a:pt x="981" y="12344"/>
                  </a:cubicBezTo>
                  <a:cubicBezTo>
                    <a:pt x="1472" y="12426"/>
                    <a:pt x="3270" y="12835"/>
                    <a:pt x="3638" y="13243"/>
                  </a:cubicBezTo>
                  <a:lnTo>
                    <a:pt x="3352" y="13325"/>
                  </a:lnTo>
                  <a:lnTo>
                    <a:pt x="3638" y="13611"/>
                  </a:lnTo>
                  <a:cubicBezTo>
                    <a:pt x="2943" y="13407"/>
                    <a:pt x="1472" y="12876"/>
                    <a:pt x="900" y="12549"/>
                  </a:cubicBezTo>
                  <a:cubicBezTo>
                    <a:pt x="654" y="12712"/>
                    <a:pt x="573" y="12589"/>
                    <a:pt x="573" y="12835"/>
                  </a:cubicBezTo>
                  <a:cubicBezTo>
                    <a:pt x="525" y="12858"/>
                    <a:pt x="482" y="12868"/>
                    <a:pt x="444" y="12868"/>
                  </a:cubicBezTo>
                  <a:cubicBezTo>
                    <a:pt x="284" y="12868"/>
                    <a:pt x="205" y="12696"/>
                    <a:pt x="205" y="12630"/>
                  </a:cubicBezTo>
                  <a:lnTo>
                    <a:pt x="0" y="13202"/>
                  </a:lnTo>
                  <a:cubicBezTo>
                    <a:pt x="550" y="13202"/>
                    <a:pt x="572" y="13655"/>
                    <a:pt x="970" y="13655"/>
                  </a:cubicBezTo>
                  <a:cubicBezTo>
                    <a:pt x="987" y="13655"/>
                    <a:pt x="1004" y="13654"/>
                    <a:pt x="1022" y="13652"/>
                  </a:cubicBezTo>
                  <a:lnTo>
                    <a:pt x="450" y="12998"/>
                  </a:lnTo>
                  <a:cubicBezTo>
                    <a:pt x="1022" y="12998"/>
                    <a:pt x="2003" y="13407"/>
                    <a:pt x="1922" y="13816"/>
                  </a:cubicBezTo>
                  <a:cubicBezTo>
                    <a:pt x="1865" y="13844"/>
                    <a:pt x="1782" y="13855"/>
                    <a:pt x="1686" y="13855"/>
                  </a:cubicBezTo>
                  <a:cubicBezTo>
                    <a:pt x="1365" y="13855"/>
                    <a:pt x="893" y="13734"/>
                    <a:pt x="736" y="13734"/>
                  </a:cubicBezTo>
                  <a:cubicBezTo>
                    <a:pt x="941" y="13816"/>
                    <a:pt x="1104" y="14143"/>
                    <a:pt x="981" y="14183"/>
                  </a:cubicBezTo>
                  <a:lnTo>
                    <a:pt x="654" y="14020"/>
                  </a:lnTo>
                  <a:lnTo>
                    <a:pt x="654" y="14020"/>
                  </a:lnTo>
                  <a:cubicBezTo>
                    <a:pt x="450" y="14224"/>
                    <a:pt x="1390" y="14388"/>
                    <a:pt x="859" y="14674"/>
                  </a:cubicBezTo>
                  <a:cubicBezTo>
                    <a:pt x="818" y="14756"/>
                    <a:pt x="164" y="14960"/>
                    <a:pt x="491" y="14960"/>
                  </a:cubicBezTo>
                  <a:cubicBezTo>
                    <a:pt x="797" y="14899"/>
                    <a:pt x="1441" y="14868"/>
                    <a:pt x="2065" y="14868"/>
                  </a:cubicBezTo>
                  <a:cubicBezTo>
                    <a:pt x="2688" y="14868"/>
                    <a:pt x="3291" y="14899"/>
                    <a:pt x="3516" y="14960"/>
                  </a:cubicBezTo>
                  <a:cubicBezTo>
                    <a:pt x="3475" y="14960"/>
                    <a:pt x="2902" y="15451"/>
                    <a:pt x="2616" y="15532"/>
                  </a:cubicBezTo>
                  <a:cubicBezTo>
                    <a:pt x="2532" y="15560"/>
                    <a:pt x="2443" y="15572"/>
                    <a:pt x="2349" y="15572"/>
                  </a:cubicBezTo>
                  <a:cubicBezTo>
                    <a:pt x="1970" y="15572"/>
                    <a:pt x="1532" y="15386"/>
                    <a:pt x="1201" y="15386"/>
                  </a:cubicBezTo>
                  <a:cubicBezTo>
                    <a:pt x="1137" y="15386"/>
                    <a:pt x="1077" y="15393"/>
                    <a:pt x="1022" y="15410"/>
                  </a:cubicBezTo>
                  <a:cubicBezTo>
                    <a:pt x="1145" y="15410"/>
                    <a:pt x="1349" y="15532"/>
                    <a:pt x="1390" y="15573"/>
                  </a:cubicBezTo>
                  <a:cubicBezTo>
                    <a:pt x="1359" y="15594"/>
                    <a:pt x="1316" y="15599"/>
                    <a:pt x="1269" y="15599"/>
                  </a:cubicBezTo>
                  <a:cubicBezTo>
                    <a:pt x="1222" y="15599"/>
                    <a:pt x="1170" y="15594"/>
                    <a:pt x="1124" y="15594"/>
                  </a:cubicBezTo>
                  <a:cubicBezTo>
                    <a:pt x="1032" y="15594"/>
                    <a:pt x="961" y="15614"/>
                    <a:pt x="981" y="15737"/>
                  </a:cubicBezTo>
                  <a:cubicBezTo>
                    <a:pt x="1392" y="15766"/>
                    <a:pt x="1192" y="15985"/>
                    <a:pt x="1243" y="15985"/>
                  </a:cubicBezTo>
                  <a:cubicBezTo>
                    <a:pt x="1263" y="15985"/>
                    <a:pt x="1322" y="15951"/>
                    <a:pt x="1472" y="15859"/>
                  </a:cubicBezTo>
                  <a:lnTo>
                    <a:pt x="1472" y="15859"/>
                  </a:lnTo>
                  <a:cubicBezTo>
                    <a:pt x="1635" y="16064"/>
                    <a:pt x="1349" y="16064"/>
                    <a:pt x="1349" y="16309"/>
                  </a:cubicBezTo>
                  <a:cubicBezTo>
                    <a:pt x="1371" y="16307"/>
                    <a:pt x="1393" y="16305"/>
                    <a:pt x="1418" y="16305"/>
                  </a:cubicBezTo>
                  <a:cubicBezTo>
                    <a:pt x="1814" y="16305"/>
                    <a:pt x="2585" y="16607"/>
                    <a:pt x="2739" y="16799"/>
                  </a:cubicBezTo>
                  <a:cubicBezTo>
                    <a:pt x="2616" y="16799"/>
                    <a:pt x="2412" y="16840"/>
                    <a:pt x="2330" y="16840"/>
                  </a:cubicBezTo>
                  <a:cubicBezTo>
                    <a:pt x="2289" y="17290"/>
                    <a:pt x="2003" y="17535"/>
                    <a:pt x="2003" y="17944"/>
                  </a:cubicBezTo>
                  <a:cubicBezTo>
                    <a:pt x="1901" y="17978"/>
                    <a:pt x="1770" y="18126"/>
                    <a:pt x="1586" y="18126"/>
                  </a:cubicBezTo>
                  <a:cubicBezTo>
                    <a:pt x="1550" y="18126"/>
                    <a:pt x="1512" y="18121"/>
                    <a:pt x="1472" y="18107"/>
                  </a:cubicBezTo>
                  <a:lnTo>
                    <a:pt x="1472" y="18107"/>
                  </a:lnTo>
                  <a:cubicBezTo>
                    <a:pt x="1554" y="18148"/>
                    <a:pt x="1758" y="18189"/>
                    <a:pt x="1758" y="18353"/>
                  </a:cubicBezTo>
                  <a:cubicBezTo>
                    <a:pt x="1663" y="18400"/>
                    <a:pt x="1602" y="18418"/>
                    <a:pt x="1561" y="18418"/>
                  </a:cubicBezTo>
                  <a:cubicBezTo>
                    <a:pt x="1418" y="18418"/>
                    <a:pt x="1515" y="18198"/>
                    <a:pt x="1290" y="18198"/>
                  </a:cubicBezTo>
                  <a:cubicBezTo>
                    <a:pt x="1243" y="18198"/>
                    <a:pt x="1183" y="18207"/>
                    <a:pt x="1104" y="18230"/>
                  </a:cubicBezTo>
                  <a:cubicBezTo>
                    <a:pt x="1431" y="18271"/>
                    <a:pt x="1554" y="18557"/>
                    <a:pt x="1758" y="18761"/>
                  </a:cubicBezTo>
                  <a:cubicBezTo>
                    <a:pt x="2248" y="18720"/>
                    <a:pt x="1840" y="18353"/>
                    <a:pt x="1635" y="18148"/>
                  </a:cubicBezTo>
                  <a:cubicBezTo>
                    <a:pt x="2330" y="18148"/>
                    <a:pt x="3066" y="18475"/>
                    <a:pt x="3393" y="18925"/>
                  </a:cubicBezTo>
                  <a:cubicBezTo>
                    <a:pt x="3475" y="19109"/>
                    <a:pt x="3362" y="19150"/>
                    <a:pt x="3240" y="19150"/>
                  </a:cubicBezTo>
                  <a:cubicBezTo>
                    <a:pt x="3142" y="19150"/>
                    <a:pt x="3037" y="19123"/>
                    <a:pt x="3020" y="19123"/>
                  </a:cubicBezTo>
                  <a:cubicBezTo>
                    <a:pt x="3016" y="19123"/>
                    <a:pt x="3017" y="19125"/>
                    <a:pt x="3025" y="19129"/>
                  </a:cubicBezTo>
                  <a:cubicBezTo>
                    <a:pt x="2902" y="19783"/>
                    <a:pt x="4210" y="19701"/>
                    <a:pt x="3720" y="20233"/>
                  </a:cubicBezTo>
                  <a:cubicBezTo>
                    <a:pt x="3565" y="20303"/>
                    <a:pt x="3409" y="20325"/>
                    <a:pt x="3261" y="20325"/>
                  </a:cubicBezTo>
                  <a:cubicBezTo>
                    <a:pt x="3020" y="20325"/>
                    <a:pt x="2797" y="20268"/>
                    <a:pt x="2621" y="20268"/>
                  </a:cubicBezTo>
                  <a:cubicBezTo>
                    <a:pt x="2591" y="20268"/>
                    <a:pt x="2562" y="20270"/>
                    <a:pt x="2535" y="20274"/>
                  </a:cubicBezTo>
                  <a:cubicBezTo>
                    <a:pt x="2371" y="19988"/>
                    <a:pt x="2821" y="19865"/>
                    <a:pt x="2780" y="19661"/>
                  </a:cubicBezTo>
                  <a:lnTo>
                    <a:pt x="2780" y="19661"/>
                  </a:lnTo>
                  <a:lnTo>
                    <a:pt x="2575" y="19906"/>
                  </a:lnTo>
                  <a:cubicBezTo>
                    <a:pt x="2412" y="19783"/>
                    <a:pt x="2330" y="19620"/>
                    <a:pt x="2453" y="19497"/>
                  </a:cubicBezTo>
                  <a:lnTo>
                    <a:pt x="2453" y="19497"/>
                  </a:lnTo>
                  <a:cubicBezTo>
                    <a:pt x="2044" y="19701"/>
                    <a:pt x="2371" y="20601"/>
                    <a:pt x="1962" y="21091"/>
                  </a:cubicBezTo>
                  <a:cubicBezTo>
                    <a:pt x="2095" y="21157"/>
                    <a:pt x="2227" y="21277"/>
                    <a:pt x="2359" y="21277"/>
                  </a:cubicBezTo>
                  <a:cubicBezTo>
                    <a:pt x="2390" y="21277"/>
                    <a:pt x="2422" y="21270"/>
                    <a:pt x="2453" y="21255"/>
                  </a:cubicBezTo>
                  <a:lnTo>
                    <a:pt x="2412" y="21132"/>
                  </a:lnTo>
                  <a:cubicBezTo>
                    <a:pt x="2464" y="21106"/>
                    <a:pt x="2512" y="21095"/>
                    <a:pt x="2557" y="21095"/>
                  </a:cubicBezTo>
                  <a:cubicBezTo>
                    <a:pt x="2738" y="21095"/>
                    <a:pt x="2861" y="21268"/>
                    <a:pt x="2971" y="21268"/>
                  </a:cubicBezTo>
                  <a:cubicBezTo>
                    <a:pt x="3003" y="21268"/>
                    <a:pt x="3035" y="21253"/>
                    <a:pt x="3066" y="21214"/>
                  </a:cubicBezTo>
                  <a:cubicBezTo>
                    <a:pt x="3311" y="21418"/>
                    <a:pt x="3679" y="21663"/>
                    <a:pt x="3475" y="21990"/>
                  </a:cubicBezTo>
                  <a:lnTo>
                    <a:pt x="3008" y="22029"/>
                  </a:lnTo>
                  <a:lnTo>
                    <a:pt x="3008" y="22029"/>
                  </a:lnTo>
                  <a:cubicBezTo>
                    <a:pt x="3122" y="22011"/>
                    <a:pt x="3224" y="21862"/>
                    <a:pt x="3148" y="21786"/>
                  </a:cubicBezTo>
                  <a:lnTo>
                    <a:pt x="3148" y="21786"/>
                  </a:lnTo>
                  <a:cubicBezTo>
                    <a:pt x="3189" y="21950"/>
                    <a:pt x="2494" y="22195"/>
                    <a:pt x="3107" y="22358"/>
                  </a:cubicBezTo>
                  <a:lnTo>
                    <a:pt x="3434" y="22154"/>
                  </a:lnTo>
                  <a:cubicBezTo>
                    <a:pt x="3679" y="22358"/>
                    <a:pt x="4210" y="22644"/>
                    <a:pt x="4047" y="22890"/>
                  </a:cubicBezTo>
                  <a:cubicBezTo>
                    <a:pt x="4578" y="22767"/>
                    <a:pt x="4006" y="22849"/>
                    <a:pt x="4578" y="22644"/>
                  </a:cubicBezTo>
                  <a:lnTo>
                    <a:pt x="4578" y="22644"/>
                  </a:lnTo>
                  <a:cubicBezTo>
                    <a:pt x="4510" y="22659"/>
                    <a:pt x="4456" y="22666"/>
                    <a:pt x="4411" y="22666"/>
                  </a:cubicBezTo>
                  <a:cubicBezTo>
                    <a:pt x="4037" y="22666"/>
                    <a:pt x="4404" y="22189"/>
                    <a:pt x="4103" y="22189"/>
                  </a:cubicBezTo>
                  <a:cubicBezTo>
                    <a:pt x="4058" y="22189"/>
                    <a:pt x="3999" y="22200"/>
                    <a:pt x="3921" y="22224"/>
                  </a:cubicBezTo>
                  <a:lnTo>
                    <a:pt x="3921" y="22224"/>
                  </a:lnTo>
                  <a:cubicBezTo>
                    <a:pt x="4523" y="22026"/>
                    <a:pt x="4181" y="21904"/>
                    <a:pt x="4742" y="21663"/>
                  </a:cubicBezTo>
                  <a:cubicBezTo>
                    <a:pt x="4676" y="21663"/>
                    <a:pt x="4611" y="21676"/>
                    <a:pt x="4561" y="21676"/>
                  </a:cubicBezTo>
                  <a:cubicBezTo>
                    <a:pt x="4487" y="21676"/>
                    <a:pt x="4448" y="21647"/>
                    <a:pt x="4497" y="21500"/>
                  </a:cubicBezTo>
                  <a:cubicBezTo>
                    <a:pt x="4456" y="21500"/>
                    <a:pt x="4415" y="21459"/>
                    <a:pt x="4374" y="21459"/>
                  </a:cubicBezTo>
                  <a:lnTo>
                    <a:pt x="4333" y="21459"/>
                  </a:lnTo>
                  <a:cubicBezTo>
                    <a:pt x="4292" y="21500"/>
                    <a:pt x="4170" y="21541"/>
                    <a:pt x="4088" y="21582"/>
                  </a:cubicBezTo>
                  <a:cubicBezTo>
                    <a:pt x="3720" y="21459"/>
                    <a:pt x="3720" y="21091"/>
                    <a:pt x="3516" y="20969"/>
                  </a:cubicBezTo>
                  <a:cubicBezTo>
                    <a:pt x="3535" y="20939"/>
                    <a:pt x="3558" y="20928"/>
                    <a:pt x="3582" y="20928"/>
                  </a:cubicBezTo>
                  <a:cubicBezTo>
                    <a:pt x="3641" y="20928"/>
                    <a:pt x="3714" y="20988"/>
                    <a:pt x="3801" y="20988"/>
                  </a:cubicBezTo>
                  <a:cubicBezTo>
                    <a:pt x="3827" y="20988"/>
                    <a:pt x="3855" y="20983"/>
                    <a:pt x="3883" y="20969"/>
                  </a:cubicBezTo>
                  <a:lnTo>
                    <a:pt x="3597" y="20764"/>
                  </a:lnTo>
                  <a:cubicBezTo>
                    <a:pt x="3803" y="20764"/>
                    <a:pt x="3971" y="20662"/>
                    <a:pt x="4121" y="20629"/>
                  </a:cubicBezTo>
                  <a:lnTo>
                    <a:pt x="4121" y="20629"/>
                  </a:lnTo>
                  <a:cubicBezTo>
                    <a:pt x="4129" y="20631"/>
                    <a:pt x="4137" y="20631"/>
                    <a:pt x="4144" y="20631"/>
                  </a:cubicBezTo>
                  <a:cubicBezTo>
                    <a:pt x="4160" y="20631"/>
                    <a:pt x="4174" y="20627"/>
                    <a:pt x="4187" y="20619"/>
                  </a:cubicBezTo>
                  <a:lnTo>
                    <a:pt x="4187" y="20619"/>
                  </a:lnTo>
                  <a:cubicBezTo>
                    <a:pt x="4165" y="20621"/>
                    <a:pt x="4143" y="20624"/>
                    <a:pt x="4121" y="20629"/>
                  </a:cubicBezTo>
                  <a:lnTo>
                    <a:pt x="4121" y="20629"/>
                  </a:lnTo>
                  <a:cubicBezTo>
                    <a:pt x="4100" y="20625"/>
                    <a:pt x="4076" y="20615"/>
                    <a:pt x="4047" y="20601"/>
                  </a:cubicBezTo>
                  <a:cubicBezTo>
                    <a:pt x="3965" y="20478"/>
                    <a:pt x="4047" y="20478"/>
                    <a:pt x="4170" y="20437"/>
                  </a:cubicBezTo>
                  <a:lnTo>
                    <a:pt x="4170" y="20437"/>
                  </a:lnTo>
                  <a:cubicBezTo>
                    <a:pt x="4129" y="20519"/>
                    <a:pt x="4129" y="20601"/>
                    <a:pt x="4210" y="20601"/>
                  </a:cubicBezTo>
                  <a:cubicBezTo>
                    <a:pt x="4203" y="20608"/>
                    <a:pt x="4195" y="20615"/>
                    <a:pt x="4187" y="20619"/>
                  </a:cubicBezTo>
                  <a:lnTo>
                    <a:pt x="4187" y="20619"/>
                  </a:lnTo>
                  <a:cubicBezTo>
                    <a:pt x="4193" y="20619"/>
                    <a:pt x="4200" y="20619"/>
                    <a:pt x="4206" y="20619"/>
                  </a:cubicBezTo>
                  <a:cubicBezTo>
                    <a:pt x="4292" y="20619"/>
                    <a:pt x="4374" y="20655"/>
                    <a:pt x="4456" y="20764"/>
                  </a:cubicBezTo>
                  <a:lnTo>
                    <a:pt x="4456" y="20478"/>
                  </a:lnTo>
                  <a:cubicBezTo>
                    <a:pt x="4660" y="20315"/>
                    <a:pt x="4742" y="20069"/>
                    <a:pt x="4619" y="19947"/>
                  </a:cubicBezTo>
                  <a:cubicBezTo>
                    <a:pt x="4683" y="19851"/>
                    <a:pt x="4396" y="19705"/>
                    <a:pt x="4406" y="19705"/>
                  </a:cubicBezTo>
                  <a:lnTo>
                    <a:pt x="4406" y="19705"/>
                  </a:lnTo>
                  <a:cubicBezTo>
                    <a:pt x="4409" y="19705"/>
                    <a:pt x="4435" y="19716"/>
                    <a:pt x="4497" y="19742"/>
                  </a:cubicBezTo>
                  <a:lnTo>
                    <a:pt x="4251" y="19293"/>
                  </a:lnTo>
                  <a:lnTo>
                    <a:pt x="4374" y="19293"/>
                  </a:lnTo>
                  <a:cubicBezTo>
                    <a:pt x="4415" y="18843"/>
                    <a:pt x="3761" y="18393"/>
                    <a:pt x="4456" y="17903"/>
                  </a:cubicBezTo>
                  <a:cubicBezTo>
                    <a:pt x="4333" y="17739"/>
                    <a:pt x="4251" y="17576"/>
                    <a:pt x="4333" y="17372"/>
                  </a:cubicBezTo>
                  <a:lnTo>
                    <a:pt x="4660" y="17331"/>
                  </a:lnTo>
                  <a:cubicBezTo>
                    <a:pt x="4537" y="17126"/>
                    <a:pt x="4987" y="16759"/>
                    <a:pt x="4660" y="16677"/>
                  </a:cubicBezTo>
                  <a:cubicBezTo>
                    <a:pt x="5518" y="16472"/>
                    <a:pt x="4864" y="15778"/>
                    <a:pt x="5028" y="15451"/>
                  </a:cubicBezTo>
                  <a:lnTo>
                    <a:pt x="4619" y="15451"/>
                  </a:lnTo>
                  <a:cubicBezTo>
                    <a:pt x="4660" y="15205"/>
                    <a:pt x="4537" y="15001"/>
                    <a:pt x="4374" y="14715"/>
                  </a:cubicBezTo>
                  <a:lnTo>
                    <a:pt x="4006" y="14715"/>
                  </a:lnTo>
                  <a:cubicBezTo>
                    <a:pt x="3720" y="14470"/>
                    <a:pt x="4251" y="14102"/>
                    <a:pt x="4251" y="13693"/>
                  </a:cubicBezTo>
                  <a:cubicBezTo>
                    <a:pt x="4374" y="13734"/>
                    <a:pt x="4333" y="13816"/>
                    <a:pt x="4251" y="13897"/>
                  </a:cubicBezTo>
                  <a:cubicBezTo>
                    <a:pt x="5110" y="13448"/>
                    <a:pt x="3679" y="12916"/>
                    <a:pt x="4292" y="12508"/>
                  </a:cubicBezTo>
                  <a:cubicBezTo>
                    <a:pt x="4170" y="12426"/>
                    <a:pt x="4210" y="12344"/>
                    <a:pt x="4292" y="12262"/>
                  </a:cubicBezTo>
                  <a:cubicBezTo>
                    <a:pt x="4292" y="12262"/>
                    <a:pt x="4292" y="12303"/>
                    <a:pt x="4292" y="12303"/>
                  </a:cubicBezTo>
                  <a:cubicBezTo>
                    <a:pt x="4333" y="12262"/>
                    <a:pt x="4333" y="12262"/>
                    <a:pt x="4333" y="12262"/>
                  </a:cubicBezTo>
                  <a:cubicBezTo>
                    <a:pt x="4374" y="12181"/>
                    <a:pt x="4456" y="12140"/>
                    <a:pt x="4497" y="12099"/>
                  </a:cubicBezTo>
                  <a:lnTo>
                    <a:pt x="4497" y="12099"/>
                  </a:lnTo>
                  <a:cubicBezTo>
                    <a:pt x="4415" y="12140"/>
                    <a:pt x="4333" y="12181"/>
                    <a:pt x="4333" y="12222"/>
                  </a:cubicBezTo>
                  <a:cubicBezTo>
                    <a:pt x="4292" y="12140"/>
                    <a:pt x="4251" y="12017"/>
                    <a:pt x="4170" y="11895"/>
                  </a:cubicBezTo>
                  <a:lnTo>
                    <a:pt x="4578" y="11854"/>
                  </a:lnTo>
                  <a:cubicBezTo>
                    <a:pt x="4578" y="11854"/>
                    <a:pt x="4578" y="11854"/>
                    <a:pt x="4578" y="11813"/>
                  </a:cubicBezTo>
                  <a:cubicBezTo>
                    <a:pt x="4650" y="11765"/>
                    <a:pt x="4568" y="11745"/>
                    <a:pt x="4430" y="11745"/>
                  </a:cubicBezTo>
                  <a:cubicBezTo>
                    <a:pt x="4332" y="11745"/>
                    <a:pt x="4206" y="11755"/>
                    <a:pt x="4088" y="11772"/>
                  </a:cubicBezTo>
                  <a:cubicBezTo>
                    <a:pt x="4006" y="11731"/>
                    <a:pt x="3924" y="11690"/>
                    <a:pt x="3843" y="11608"/>
                  </a:cubicBezTo>
                  <a:cubicBezTo>
                    <a:pt x="4497" y="11527"/>
                    <a:pt x="3638" y="11322"/>
                    <a:pt x="4333" y="11200"/>
                  </a:cubicBezTo>
                  <a:cubicBezTo>
                    <a:pt x="4029" y="11124"/>
                    <a:pt x="4078" y="10658"/>
                    <a:pt x="3527" y="10528"/>
                  </a:cubicBezTo>
                  <a:lnTo>
                    <a:pt x="3527" y="10528"/>
                  </a:lnTo>
                  <a:cubicBezTo>
                    <a:pt x="3604" y="10408"/>
                    <a:pt x="3669" y="10254"/>
                    <a:pt x="3475" y="10137"/>
                  </a:cubicBezTo>
                  <a:lnTo>
                    <a:pt x="4006" y="10096"/>
                  </a:lnTo>
                  <a:lnTo>
                    <a:pt x="3311" y="9810"/>
                  </a:lnTo>
                  <a:cubicBezTo>
                    <a:pt x="3513" y="9709"/>
                    <a:pt x="3653" y="9639"/>
                    <a:pt x="3827" y="9639"/>
                  </a:cubicBezTo>
                  <a:cubicBezTo>
                    <a:pt x="3934" y="9639"/>
                    <a:pt x="4054" y="9666"/>
                    <a:pt x="4210" y="9728"/>
                  </a:cubicBezTo>
                  <a:cubicBezTo>
                    <a:pt x="3597" y="9319"/>
                    <a:pt x="3965" y="9401"/>
                    <a:pt x="3393" y="9033"/>
                  </a:cubicBezTo>
                  <a:lnTo>
                    <a:pt x="3393" y="9033"/>
                  </a:lnTo>
                  <a:lnTo>
                    <a:pt x="3720" y="9074"/>
                  </a:lnTo>
                  <a:cubicBezTo>
                    <a:pt x="3720" y="8911"/>
                    <a:pt x="3270" y="8706"/>
                    <a:pt x="3556" y="8625"/>
                  </a:cubicBezTo>
                  <a:cubicBezTo>
                    <a:pt x="4170" y="8379"/>
                    <a:pt x="3638" y="7235"/>
                    <a:pt x="4251" y="6499"/>
                  </a:cubicBezTo>
                  <a:lnTo>
                    <a:pt x="4251" y="6499"/>
                  </a:lnTo>
                  <a:cubicBezTo>
                    <a:pt x="4134" y="6514"/>
                    <a:pt x="4051" y="6520"/>
                    <a:pt x="3994" y="6520"/>
                  </a:cubicBezTo>
                  <a:cubicBezTo>
                    <a:pt x="3572" y="6520"/>
                    <a:pt x="4572" y="6167"/>
                    <a:pt x="3924" y="6131"/>
                  </a:cubicBezTo>
                  <a:cubicBezTo>
                    <a:pt x="4092" y="6103"/>
                    <a:pt x="4202" y="6037"/>
                    <a:pt x="4320" y="6037"/>
                  </a:cubicBezTo>
                  <a:cubicBezTo>
                    <a:pt x="4375" y="6037"/>
                    <a:pt x="4432" y="6052"/>
                    <a:pt x="4497" y="6090"/>
                  </a:cubicBezTo>
                  <a:cubicBezTo>
                    <a:pt x="4251" y="5723"/>
                    <a:pt x="4864" y="5559"/>
                    <a:pt x="4251" y="5273"/>
                  </a:cubicBezTo>
                  <a:cubicBezTo>
                    <a:pt x="4281" y="5267"/>
                    <a:pt x="4309" y="5264"/>
                    <a:pt x="4336" y="5264"/>
                  </a:cubicBezTo>
                  <a:cubicBezTo>
                    <a:pt x="4465" y="5264"/>
                    <a:pt x="4559" y="5322"/>
                    <a:pt x="4647" y="5322"/>
                  </a:cubicBezTo>
                  <a:cubicBezTo>
                    <a:pt x="4665" y="5322"/>
                    <a:pt x="4683" y="5320"/>
                    <a:pt x="4701" y="5314"/>
                  </a:cubicBezTo>
                  <a:cubicBezTo>
                    <a:pt x="4660" y="5314"/>
                    <a:pt x="4497" y="5191"/>
                    <a:pt x="4660" y="5191"/>
                  </a:cubicBezTo>
                  <a:cubicBezTo>
                    <a:pt x="4683" y="5183"/>
                    <a:pt x="4704" y="5180"/>
                    <a:pt x="4723" y="5180"/>
                  </a:cubicBezTo>
                  <a:cubicBezTo>
                    <a:pt x="4801" y="5180"/>
                    <a:pt x="4847" y="5240"/>
                    <a:pt x="4946" y="5273"/>
                  </a:cubicBezTo>
                  <a:cubicBezTo>
                    <a:pt x="4905" y="4905"/>
                    <a:pt x="4210" y="4864"/>
                    <a:pt x="3556" y="4823"/>
                  </a:cubicBezTo>
                  <a:cubicBezTo>
                    <a:pt x="3843" y="4619"/>
                    <a:pt x="3802" y="4537"/>
                    <a:pt x="3393" y="4374"/>
                  </a:cubicBezTo>
                  <a:cubicBezTo>
                    <a:pt x="3495" y="4333"/>
                    <a:pt x="3608" y="4292"/>
                    <a:pt x="3705" y="4292"/>
                  </a:cubicBezTo>
                  <a:cubicBezTo>
                    <a:pt x="3802" y="4292"/>
                    <a:pt x="3883" y="4333"/>
                    <a:pt x="3924" y="4455"/>
                  </a:cubicBezTo>
                  <a:cubicBezTo>
                    <a:pt x="3924" y="4333"/>
                    <a:pt x="4251" y="3638"/>
                    <a:pt x="3720" y="3597"/>
                  </a:cubicBezTo>
                  <a:cubicBezTo>
                    <a:pt x="3843" y="3556"/>
                    <a:pt x="3761" y="3434"/>
                    <a:pt x="3679" y="3393"/>
                  </a:cubicBezTo>
                  <a:cubicBezTo>
                    <a:pt x="3720" y="3066"/>
                    <a:pt x="3761" y="3066"/>
                    <a:pt x="3720" y="2780"/>
                  </a:cubicBezTo>
                  <a:lnTo>
                    <a:pt x="3720" y="2780"/>
                  </a:lnTo>
                  <a:lnTo>
                    <a:pt x="3638" y="2861"/>
                  </a:lnTo>
                  <a:cubicBezTo>
                    <a:pt x="3025" y="2698"/>
                    <a:pt x="3516" y="2575"/>
                    <a:pt x="3434" y="2371"/>
                  </a:cubicBezTo>
                  <a:lnTo>
                    <a:pt x="3516" y="2371"/>
                  </a:lnTo>
                  <a:cubicBezTo>
                    <a:pt x="3965" y="1840"/>
                    <a:pt x="3270" y="2126"/>
                    <a:pt x="3843" y="1594"/>
                  </a:cubicBezTo>
                  <a:lnTo>
                    <a:pt x="3843" y="1594"/>
                  </a:lnTo>
                  <a:lnTo>
                    <a:pt x="3434" y="1635"/>
                  </a:lnTo>
                  <a:cubicBezTo>
                    <a:pt x="2575" y="1553"/>
                    <a:pt x="3924" y="1145"/>
                    <a:pt x="3638" y="818"/>
                  </a:cubicBezTo>
                  <a:lnTo>
                    <a:pt x="3638" y="818"/>
                  </a:lnTo>
                  <a:lnTo>
                    <a:pt x="3393" y="940"/>
                  </a:lnTo>
                  <a:cubicBezTo>
                    <a:pt x="3270" y="859"/>
                    <a:pt x="3434" y="777"/>
                    <a:pt x="3638" y="695"/>
                  </a:cubicBezTo>
                  <a:cubicBezTo>
                    <a:pt x="2698" y="409"/>
                    <a:pt x="1676" y="205"/>
                    <a:pt x="69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61"/>
            <p:cNvSpPr/>
            <p:nvPr/>
          </p:nvSpPr>
          <p:spPr>
            <a:xfrm>
              <a:off x="4184713" y="4291338"/>
              <a:ext cx="25" cy="1025"/>
            </a:xfrm>
            <a:custGeom>
              <a:rect b="b" l="l" r="r" t="t"/>
              <a:pathLst>
                <a:path extrusionOk="0" h="41" w="1">
                  <a:moveTo>
                    <a:pt x="1" y="0"/>
                  </a:moveTo>
                  <a:cubicBezTo>
                    <a:pt x="1" y="0"/>
                    <a:pt x="1" y="0"/>
                    <a:pt x="1" y="41"/>
                  </a:cubicBezTo>
                  <a:cubicBezTo>
                    <a:pt x="1" y="0"/>
                    <a:pt x="1"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1"/>
            <p:cNvSpPr/>
            <p:nvPr/>
          </p:nvSpPr>
          <p:spPr>
            <a:xfrm>
              <a:off x="4096838" y="3741563"/>
              <a:ext cx="1050" cy="1050"/>
            </a:xfrm>
            <a:custGeom>
              <a:rect b="b" l="l" r="r" t="t"/>
              <a:pathLst>
                <a:path extrusionOk="0" h="42" w="42">
                  <a:moveTo>
                    <a:pt x="1" y="1"/>
                  </a:moveTo>
                  <a:cubicBezTo>
                    <a:pt x="1" y="42"/>
                    <a:pt x="1" y="42"/>
                    <a:pt x="1" y="42"/>
                  </a:cubicBezTo>
                  <a:cubicBezTo>
                    <a:pt x="1" y="42"/>
                    <a:pt x="1" y="42"/>
                    <a:pt x="4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1"/>
            <p:cNvSpPr/>
            <p:nvPr/>
          </p:nvSpPr>
          <p:spPr>
            <a:xfrm>
              <a:off x="4205163" y="4257613"/>
              <a:ext cx="6150" cy="4875"/>
            </a:xfrm>
            <a:custGeom>
              <a:rect b="b" l="l" r="r" t="t"/>
              <a:pathLst>
                <a:path extrusionOk="0" h="195" w="246">
                  <a:moveTo>
                    <a:pt x="205" y="0"/>
                  </a:moveTo>
                  <a:cubicBezTo>
                    <a:pt x="82" y="0"/>
                    <a:pt x="0" y="41"/>
                    <a:pt x="82" y="164"/>
                  </a:cubicBezTo>
                  <a:cubicBezTo>
                    <a:pt x="123" y="184"/>
                    <a:pt x="153" y="194"/>
                    <a:pt x="179" y="194"/>
                  </a:cubicBezTo>
                  <a:cubicBezTo>
                    <a:pt x="205" y="194"/>
                    <a:pt x="225" y="184"/>
                    <a:pt x="245" y="164"/>
                  </a:cubicBezTo>
                  <a:cubicBezTo>
                    <a:pt x="164" y="164"/>
                    <a:pt x="164" y="82"/>
                    <a:pt x="20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61"/>
            <p:cNvSpPr/>
            <p:nvPr/>
          </p:nvSpPr>
          <p:spPr>
            <a:xfrm>
              <a:off x="4136688" y="3856013"/>
              <a:ext cx="5150" cy="1050"/>
            </a:xfrm>
            <a:custGeom>
              <a:rect b="b" l="l" r="r" t="t"/>
              <a:pathLst>
                <a:path extrusionOk="0" h="42" w="206">
                  <a:moveTo>
                    <a:pt x="1" y="42"/>
                  </a:moveTo>
                  <a:cubicBezTo>
                    <a:pt x="82" y="1"/>
                    <a:pt x="164" y="1"/>
                    <a:pt x="205" y="1"/>
                  </a:cubicBezTo>
                  <a:cubicBezTo>
                    <a:pt x="164" y="1"/>
                    <a:pt x="82" y="1"/>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61"/>
            <p:cNvSpPr/>
            <p:nvPr/>
          </p:nvSpPr>
          <p:spPr>
            <a:xfrm>
              <a:off x="4126463" y="4131913"/>
              <a:ext cx="4125" cy="3100"/>
            </a:xfrm>
            <a:custGeom>
              <a:rect b="b" l="l" r="r" t="t"/>
              <a:pathLst>
                <a:path extrusionOk="0" h="124" w="165">
                  <a:moveTo>
                    <a:pt x="164" y="1"/>
                  </a:moveTo>
                  <a:cubicBezTo>
                    <a:pt x="83" y="1"/>
                    <a:pt x="1" y="42"/>
                    <a:pt x="1" y="123"/>
                  </a:cubicBezTo>
                  <a:cubicBezTo>
                    <a:pt x="42" y="82"/>
                    <a:pt x="124" y="4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61"/>
            <p:cNvSpPr/>
            <p:nvPr/>
          </p:nvSpPr>
          <p:spPr>
            <a:xfrm>
              <a:off x="4218438" y="4299513"/>
              <a:ext cx="5125" cy="5125"/>
            </a:xfrm>
            <a:custGeom>
              <a:rect b="b" l="l" r="r" t="t"/>
              <a:pathLst>
                <a:path extrusionOk="0" h="205" w="205">
                  <a:moveTo>
                    <a:pt x="123" y="0"/>
                  </a:moveTo>
                  <a:cubicBezTo>
                    <a:pt x="123" y="82"/>
                    <a:pt x="41" y="123"/>
                    <a:pt x="1" y="163"/>
                  </a:cubicBezTo>
                  <a:cubicBezTo>
                    <a:pt x="41" y="163"/>
                    <a:pt x="93" y="153"/>
                    <a:pt x="133" y="153"/>
                  </a:cubicBezTo>
                  <a:cubicBezTo>
                    <a:pt x="157" y="153"/>
                    <a:pt x="177" y="157"/>
                    <a:pt x="190" y="168"/>
                  </a:cubicBezTo>
                  <a:lnTo>
                    <a:pt x="190" y="168"/>
                  </a:lnTo>
                  <a:lnTo>
                    <a:pt x="123" y="0"/>
                  </a:lnTo>
                  <a:close/>
                  <a:moveTo>
                    <a:pt x="190" y="168"/>
                  </a:moveTo>
                  <a:lnTo>
                    <a:pt x="205" y="204"/>
                  </a:lnTo>
                  <a:cubicBezTo>
                    <a:pt x="205" y="187"/>
                    <a:pt x="200" y="175"/>
                    <a:pt x="190" y="16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1"/>
            <p:cNvSpPr/>
            <p:nvPr/>
          </p:nvSpPr>
          <p:spPr>
            <a:xfrm>
              <a:off x="4162238" y="4346588"/>
              <a:ext cx="5125" cy="4025"/>
            </a:xfrm>
            <a:custGeom>
              <a:rect b="b" l="l" r="r" t="t"/>
              <a:pathLst>
                <a:path extrusionOk="0" h="161" w="205">
                  <a:moveTo>
                    <a:pt x="75" y="0"/>
                  </a:moveTo>
                  <a:cubicBezTo>
                    <a:pt x="43" y="0"/>
                    <a:pt x="15" y="22"/>
                    <a:pt x="0" y="79"/>
                  </a:cubicBezTo>
                  <a:cubicBezTo>
                    <a:pt x="41" y="79"/>
                    <a:pt x="0" y="120"/>
                    <a:pt x="41" y="161"/>
                  </a:cubicBezTo>
                  <a:lnTo>
                    <a:pt x="205" y="161"/>
                  </a:lnTo>
                  <a:cubicBezTo>
                    <a:pt x="205" y="80"/>
                    <a:pt x="135" y="0"/>
                    <a:pt x="75"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1"/>
            <p:cNvSpPr/>
            <p:nvPr/>
          </p:nvSpPr>
          <p:spPr>
            <a:xfrm>
              <a:off x="4182663" y="4308688"/>
              <a:ext cx="14200" cy="7175"/>
            </a:xfrm>
            <a:custGeom>
              <a:rect b="b" l="l" r="r" t="t"/>
              <a:pathLst>
                <a:path extrusionOk="0" h="287" w="568">
                  <a:moveTo>
                    <a:pt x="328" y="1"/>
                  </a:moveTo>
                  <a:cubicBezTo>
                    <a:pt x="1" y="1"/>
                    <a:pt x="83" y="164"/>
                    <a:pt x="164" y="287"/>
                  </a:cubicBezTo>
                  <a:cubicBezTo>
                    <a:pt x="164" y="287"/>
                    <a:pt x="164" y="287"/>
                    <a:pt x="164" y="246"/>
                  </a:cubicBezTo>
                  <a:cubicBezTo>
                    <a:pt x="247" y="261"/>
                    <a:pt x="310" y="268"/>
                    <a:pt x="357" y="268"/>
                  </a:cubicBezTo>
                  <a:cubicBezTo>
                    <a:pt x="568" y="268"/>
                    <a:pt x="461" y="134"/>
                    <a:pt x="32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1"/>
            <p:cNvSpPr/>
            <p:nvPr/>
          </p:nvSpPr>
          <p:spPr>
            <a:xfrm>
              <a:off x="4186763" y="4316863"/>
              <a:ext cx="3400" cy="3375"/>
            </a:xfrm>
            <a:custGeom>
              <a:rect b="b" l="l" r="r" t="t"/>
              <a:pathLst>
                <a:path extrusionOk="0" h="135" w="136">
                  <a:moveTo>
                    <a:pt x="0" y="1"/>
                  </a:moveTo>
                  <a:lnTo>
                    <a:pt x="0" y="1"/>
                  </a:lnTo>
                  <a:cubicBezTo>
                    <a:pt x="7" y="14"/>
                    <a:pt x="16" y="26"/>
                    <a:pt x="27" y="38"/>
                  </a:cubicBezTo>
                  <a:lnTo>
                    <a:pt x="27" y="38"/>
                  </a:lnTo>
                  <a:cubicBezTo>
                    <a:pt x="22" y="26"/>
                    <a:pt x="13" y="13"/>
                    <a:pt x="0" y="1"/>
                  </a:cubicBezTo>
                  <a:close/>
                  <a:moveTo>
                    <a:pt x="27" y="38"/>
                  </a:moveTo>
                  <a:cubicBezTo>
                    <a:pt x="37" y="67"/>
                    <a:pt x="29" y="95"/>
                    <a:pt x="0" y="123"/>
                  </a:cubicBezTo>
                  <a:cubicBezTo>
                    <a:pt x="38" y="131"/>
                    <a:pt x="63" y="134"/>
                    <a:pt x="79" y="134"/>
                  </a:cubicBezTo>
                  <a:cubicBezTo>
                    <a:pt x="136" y="134"/>
                    <a:pt x="71" y="91"/>
                    <a:pt x="27" y="3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8" name="Google Shape;10758;p61"/>
            <p:cNvSpPr/>
            <p:nvPr/>
          </p:nvSpPr>
          <p:spPr>
            <a:xfrm>
              <a:off x="4210263" y="4268638"/>
              <a:ext cx="15700" cy="5550"/>
            </a:xfrm>
            <a:custGeom>
              <a:rect b="b" l="l" r="r" t="t"/>
              <a:pathLst>
                <a:path extrusionOk="0" h="222" w="628">
                  <a:moveTo>
                    <a:pt x="129" y="0"/>
                  </a:moveTo>
                  <a:cubicBezTo>
                    <a:pt x="76" y="0"/>
                    <a:pt x="59" y="35"/>
                    <a:pt x="123" y="131"/>
                  </a:cubicBezTo>
                  <a:cubicBezTo>
                    <a:pt x="1" y="213"/>
                    <a:pt x="532" y="172"/>
                    <a:pt x="409" y="213"/>
                  </a:cubicBezTo>
                  <a:cubicBezTo>
                    <a:pt x="439" y="219"/>
                    <a:pt x="462" y="222"/>
                    <a:pt x="478" y="222"/>
                  </a:cubicBezTo>
                  <a:cubicBezTo>
                    <a:pt x="628" y="222"/>
                    <a:pt x="264" y="0"/>
                    <a:pt x="12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9" name="Google Shape;10759;p61"/>
            <p:cNvSpPr/>
            <p:nvPr/>
          </p:nvSpPr>
          <p:spPr>
            <a:xfrm>
              <a:off x="4163263" y="4307663"/>
              <a:ext cx="10250" cy="3100"/>
            </a:xfrm>
            <a:custGeom>
              <a:rect b="b" l="l" r="r" t="t"/>
              <a:pathLst>
                <a:path extrusionOk="0" h="124" w="410">
                  <a:moveTo>
                    <a:pt x="82" y="1"/>
                  </a:moveTo>
                  <a:lnTo>
                    <a:pt x="0" y="124"/>
                  </a:lnTo>
                  <a:lnTo>
                    <a:pt x="409" y="83"/>
                  </a:lnTo>
                  <a:lnTo>
                    <a:pt x="82"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1"/>
            <p:cNvSpPr/>
            <p:nvPr/>
          </p:nvSpPr>
          <p:spPr>
            <a:xfrm>
              <a:off x="4168363" y="4283163"/>
              <a:ext cx="6150" cy="7175"/>
            </a:xfrm>
            <a:custGeom>
              <a:rect b="b" l="l" r="r" t="t"/>
              <a:pathLst>
                <a:path extrusionOk="0" h="287" w="246">
                  <a:moveTo>
                    <a:pt x="123" y="0"/>
                  </a:moveTo>
                  <a:lnTo>
                    <a:pt x="1" y="204"/>
                  </a:lnTo>
                  <a:cubicBezTo>
                    <a:pt x="82" y="204"/>
                    <a:pt x="123" y="245"/>
                    <a:pt x="123" y="286"/>
                  </a:cubicBezTo>
                  <a:cubicBezTo>
                    <a:pt x="164" y="123"/>
                    <a:pt x="246" y="0"/>
                    <a:pt x="12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1" name="Google Shape;10761;p61"/>
            <p:cNvSpPr/>
            <p:nvPr/>
          </p:nvSpPr>
          <p:spPr>
            <a:xfrm>
              <a:off x="4171438" y="4290313"/>
              <a:ext cx="2075" cy="4100"/>
            </a:xfrm>
            <a:custGeom>
              <a:rect b="b" l="l" r="r" t="t"/>
              <a:pathLst>
                <a:path extrusionOk="0" h="164" w="83">
                  <a:moveTo>
                    <a:pt x="0" y="0"/>
                  </a:moveTo>
                  <a:cubicBezTo>
                    <a:pt x="0" y="82"/>
                    <a:pt x="0" y="123"/>
                    <a:pt x="82" y="164"/>
                  </a:cubicBezTo>
                  <a:cubicBezTo>
                    <a:pt x="82" y="123"/>
                    <a:pt x="82"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2" name="Google Shape;10762;p61"/>
            <p:cNvSpPr/>
            <p:nvPr/>
          </p:nvSpPr>
          <p:spPr>
            <a:xfrm>
              <a:off x="4160188" y="4297463"/>
              <a:ext cx="3100" cy="6150"/>
            </a:xfrm>
            <a:custGeom>
              <a:rect b="b" l="l" r="r" t="t"/>
              <a:pathLst>
                <a:path extrusionOk="0" h="246" w="124">
                  <a:moveTo>
                    <a:pt x="123" y="0"/>
                  </a:moveTo>
                  <a:lnTo>
                    <a:pt x="1" y="245"/>
                  </a:lnTo>
                  <a:lnTo>
                    <a:pt x="1" y="245"/>
                  </a:lnTo>
                  <a:lnTo>
                    <a:pt x="82" y="164"/>
                  </a:lnTo>
                  <a:lnTo>
                    <a:pt x="12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1"/>
            <p:cNvSpPr/>
            <p:nvPr/>
          </p:nvSpPr>
          <p:spPr>
            <a:xfrm>
              <a:off x="4166513" y="4214413"/>
              <a:ext cx="8000" cy="6700"/>
            </a:xfrm>
            <a:custGeom>
              <a:rect b="b" l="l" r="r" t="t"/>
              <a:pathLst>
                <a:path extrusionOk="0" h="268" w="320">
                  <a:moveTo>
                    <a:pt x="134" y="1"/>
                  </a:moveTo>
                  <a:cubicBezTo>
                    <a:pt x="49" y="1"/>
                    <a:pt x="0" y="67"/>
                    <a:pt x="34" y="134"/>
                  </a:cubicBezTo>
                  <a:cubicBezTo>
                    <a:pt x="101" y="201"/>
                    <a:pt x="167" y="268"/>
                    <a:pt x="256" y="268"/>
                  </a:cubicBezTo>
                  <a:cubicBezTo>
                    <a:pt x="276" y="268"/>
                    <a:pt x="297" y="264"/>
                    <a:pt x="320" y="257"/>
                  </a:cubicBezTo>
                  <a:lnTo>
                    <a:pt x="197" y="11"/>
                  </a:lnTo>
                  <a:cubicBezTo>
                    <a:pt x="175" y="4"/>
                    <a:pt x="154" y="1"/>
                    <a:pt x="13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1"/>
            <p:cNvSpPr/>
            <p:nvPr/>
          </p:nvSpPr>
          <p:spPr>
            <a:xfrm>
              <a:off x="4140788" y="4236138"/>
              <a:ext cx="13300" cy="3100"/>
            </a:xfrm>
            <a:custGeom>
              <a:rect b="b" l="l" r="r" t="t"/>
              <a:pathLst>
                <a:path extrusionOk="0" h="124" w="532">
                  <a:moveTo>
                    <a:pt x="0" y="1"/>
                  </a:moveTo>
                  <a:lnTo>
                    <a:pt x="205" y="123"/>
                  </a:lnTo>
                  <a:cubicBezTo>
                    <a:pt x="286" y="42"/>
                    <a:pt x="368" y="42"/>
                    <a:pt x="53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1"/>
            <p:cNvSpPr/>
            <p:nvPr/>
          </p:nvSpPr>
          <p:spPr>
            <a:xfrm>
              <a:off x="4133638" y="4216188"/>
              <a:ext cx="10225" cy="7150"/>
            </a:xfrm>
            <a:custGeom>
              <a:rect b="b" l="l" r="r" t="t"/>
              <a:pathLst>
                <a:path extrusionOk="0" h="286" w="409">
                  <a:moveTo>
                    <a:pt x="67" y="1"/>
                  </a:moveTo>
                  <a:cubicBezTo>
                    <a:pt x="26" y="1"/>
                    <a:pt x="0" y="38"/>
                    <a:pt x="0" y="145"/>
                  </a:cubicBezTo>
                  <a:cubicBezTo>
                    <a:pt x="114" y="145"/>
                    <a:pt x="209" y="285"/>
                    <a:pt x="297" y="285"/>
                  </a:cubicBezTo>
                  <a:cubicBezTo>
                    <a:pt x="335" y="285"/>
                    <a:pt x="372" y="259"/>
                    <a:pt x="409" y="186"/>
                  </a:cubicBezTo>
                  <a:cubicBezTo>
                    <a:pt x="299" y="158"/>
                    <a:pt x="152" y="1"/>
                    <a:pt x="6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1"/>
            <p:cNvSpPr/>
            <p:nvPr/>
          </p:nvSpPr>
          <p:spPr>
            <a:xfrm>
              <a:off x="4161213" y="4126813"/>
              <a:ext cx="20475" cy="1050"/>
            </a:xfrm>
            <a:custGeom>
              <a:rect b="b" l="l" r="r" t="t"/>
              <a:pathLst>
                <a:path extrusionOk="0" h="42" w="819">
                  <a:moveTo>
                    <a:pt x="1" y="0"/>
                  </a:moveTo>
                  <a:lnTo>
                    <a:pt x="1" y="41"/>
                  </a:lnTo>
                  <a:lnTo>
                    <a:pt x="818" y="41"/>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1"/>
            <p:cNvSpPr/>
            <p:nvPr/>
          </p:nvSpPr>
          <p:spPr>
            <a:xfrm>
              <a:off x="4107063" y="4041213"/>
              <a:ext cx="21475" cy="9350"/>
            </a:xfrm>
            <a:custGeom>
              <a:rect b="b" l="l" r="r" t="t"/>
              <a:pathLst>
                <a:path extrusionOk="0" h="374" w="859">
                  <a:moveTo>
                    <a:pt x="527" y="0"/>
                  </a:moveTo>
                  <a:cubicBezTo>
                    <a:pt x="454" y="0"/>
                    <a:pt x="353" y="11"/>
                    <a:pt x="205" y="32"/>
                  </a:cubicBezTo>
                  <a:cubicBezTo>
                    <a:pt x="0" y="318"/>
                    <a:pt x="736" y="114"/>
                    <a:pt x="491" y="359"/>
                  </a:cubicBezTo>
                  <a:cubicBezTo>
                    <a:pt x="517" y="369"/>
                    <a:pt x="540" y="374"/>
                    <a:pt x="560" y="374"/>
                  </a:cubicBezTo>
                  <a:cubicBezTo>
                    <a:pt x="678" y="374"/>
                    <a:pt x="708" y="221"/>
                    <a:pt x="803" y="221"/>
                  </a:cubicBezTo>
                  <a:cubicBezTo>
                    <a:pt x="820" y="221"/>
                    <a:pt x="838" y="226"/>
                    <a:pt x="859" y="236"/>
                  </a:cubicBezTo>
                  <a:cubicBezTo>
                    <a:pt x="707" y="85"/>
                    <a:pt x="735" y="0"/>
                    <a:pt x="5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1"/>
            <p:cNvSpPr/>
            <p:nvPr/>
          </p:nvSpPr>
          <p:spPr>
            <a:xfrm>
              <a:off x="4128513" y="4047113"/>
              <a:ext cx="3100" cy="2050"/>
            </a:xfrm>
            <a:custGeom>
              <a:rect b="b" l="l" r="r" t="t"/>
              <a:pathLst>
                <a:path extrusionOk="0" h="82" w="124">
                  <a:moveTo>
                    <a:pt x="1" y="0"/>
                  </a:moveTo>
                  <a:cubicBezTo>
                    <a:pt x="42" y="41"/>
                    <a:pt x="82" y="41"/>
                    <a:pt x="123" y="82"/>
                  </a:cubicBezTo>
                  <a:cubicBezTo>
                    <a:pt x="82" y="41"/>
                    <a:pt x="42"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1"/>
            <p:cNvSpPr/>
            <p:nvPr/>
          </p:nvSpPr>
          <p:spPr>
            <a:xfrm>
              <a:off x="4101938" y="3745663"/>
              <a:ext cx="7200" cy="3075"/>
            </a:xfrm>
            <a:custGeom>
              <a:rect b="b" l="l" r="r" t="t"/>
              <a:pathLst>
                <a:path extrusionOk="0" h="123" w="288">
                  <a:moveTo>
                    <a:pt x="287" y="0"/>
                  </a:moveTo>
                  <a:lnTo>
                    <a:pt x="1" y="123"/>
                  </a:lnTo>
                  <a:lnTo>
                    <a:pt x="124" y="123"/>
                  </a:lnTo>
                  <a:cubicBezTo>
                    <a:pt x="246" y="123"/>
                    <a:pt x="246" y="82"/>
                    <a:pt x="28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1"/>
            <p:cNvSpPr/>
            <p:nvPr/>
          </p:nvSpPr>
          <p:spPr>
            <a:xfrm>
              <a:off x="3820938" y="4147238"/>
              <a:ext cx="2075" cy="800"/>
            </a:xfrm>
            <a:custGeom>
              <a:rect b="b" l="l" r="r" t="t"/>
              <a:pathLst>
                <a:path extrusionOk="0" h="32" w="83">
                  <a:moveTo>
                    <a:pt x="1" y="1"/>
                  </a:moveTo>
                  <a:cubicBezTo>
                    <a:pt x="21" y="21"/>
                    <a:pt x="41" y="31"/>
                    <a:pt x="57" y="31"/>
                  </a:cubicBezTo>
                  <a:cubicBezTo>
                    <a:pt x="72" y="31"/>
                    <a:pt x="82" y="2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61"/>
            <p:cNvSpPr/>
            <p:nvPr/>
          </p:nvSpPr>
          <p:spPr>
            <a:xfrm>
              <a:off x="3768838" y="3815138"/>
              <a:ext cx="13300" cy="6175"/>
            </a:xfrm>
            <a:custGeom>
              <a:rect b="b" l="l" r="r" t="t"/>
              <a:pathLst>
                <a:path extrusionOk="0" h="247" w="532">
                  <a:moveTo>
                    <a:pt x="531" y="1"/>
                  </a:moveTo>
                  <a:lnTo>
                    <a:pt x="531" y="1"/>
                  </a:lnTo>
                  <a:cubicBezTo>
                    <a:pt x="327" y="123"/>
                    <a:pt x="0" y="246"/>
                    <a:pt x="245" y="246"/>
                  </a:cubicBezTo>
                  <a:lnTo>
                    <a:pt x="491" y="246"/>
                  </a:lnTo>
                  <a:cubicBezTo>
                    <a:pt x="450" y="123"/>
                    <a:pt x="491" y="42"/>
                    <a:pt x="53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61"/>
            <p:cNvSpPr/>
            <p:nvPr/>
          </p:nvSpPr>
          <p:spPr>
            <a:xfrm>
              <a:off x="3789263" y="3999088"/>
              <a:ext cx="5125" cy="4100"/>
            </a:xfrm>
            <a:custGeom>
              <a:rect b="b" l="l" r="r" t="t"/>
              <a:pathLst>
                <a:path extrusionOk="0" h="164" w="205">
                  <a:moveTo>
                    <a:pt x="0" y="0"/>
                  </a:moveTo>
                  <a:lnTo>
                    <a:pt x="0" y="0"/>
                  </a:lnTo>
                  <a:cubicBezTo>
                    <a:pt x="41" y="41"/>
                    <a:pt x="82" y="123"/>
                    <a:pt x="123" y="164"/>
                  </a:cubicBezTo>
                  <a:lnTo>
                    <a:pt x="205" y="164"/>
                  </a:lnTo>
                  <a:cubicBezTo>
                    <a:pt x="123" y="82"/>
                    <a:pt x="82"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61"/>
            <p:cNvSpPr/>
            <p:nvPr/>
          </p:nvSpPr>
          <p:spPr>
            <a:xfrm>
              <a:off x="3811738" y="4010313"/>
              <a:ext cx="4125" cy="4125"/>
            </a:xfrm>
            <a:custGeom>
              <a:rect b="b" l="l" r="r" t="t"/>
              <a:pathLst>
                <a:path extrusionOk="0" h="165" w="165">
                  <a:moveTo>
                    <a:pt x="164" y="1"/>
                  </a:moveTo>
                  <a:lnTo>
                    <a:pt x="1" y="164"/>
                  </a:lnTo>
                  <a:cubicBezTo>
                    <a:pt x="42" y="123"/>
                    <a:pt x="123"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1"/>
            <p:cNvSpPr/>
            <p:nvPr/>
          </p:nvSpPr>
          <p:spPr>
            <a:xfrm>
              <a:off x="3845463" y="4257088"/>
              <a:ext cx="6150" cy="2575"/>
            </a:xfrm>
            <a:custGeom>
              <a:rect b="b" l="l" r="r" t="t"/>
              <a:pathLst>
                <a:path extrusionOk="0" h="103" w="246">
                  <a:moveTo>
                    <a:pt x="154" y="1"/>
                  </a:moveTo>
                  <a:cubicBezTo>
                    <a:pt x="113" y="1"/>
                    <a:pt x="62" y="21"/>
                    <a:pt x="1" y="21"/>
                  </a:cubicBezTo>
                  <a:lnTo>
                    <a:pt x="246" y="103"/>
                  </a:lnTo>
                  <a:cubicBezTo>
                    <a:pt x="225" y="21"/>
                    <a:pt x="195" y="1"/>
                    <a:pt x="15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1"/>
            <p:cNvSpPr/>
            <p:nvPr/>
          </p:nvSpPr>
          <p:spPr>
            <a:xfrm>
              <a:off x="3761663" y="4164613"/>
              <a:ext cx="4125" cy="2075"/>
            </a:xfrm>
            <a:custGeom>
              <a:rect b="b" l="l" r="r" t="t"/>
              <a:pathLst>
                <a:path extrusionOk="0" h="83" w="165">
                  <a:moveTo>
                    <a:pt x="1" y="1"/>
                  </a:moveTo>
                  <a:cubicBezTo>
                    <a:pt x="42" y="82"/>
                    <a:pt x="83" y="82"/>
                    <a:pt x="164" y="82"/>
                  </a:cubicBezTo>
                  <a:cubicBezTo>
                    <a:pt x="124" y="1"/>
                    <a:pt x="42"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1"/>
            <p:cNvSpPr/>
            <p:nvPr/>
          </p:nvSpPr>
          <p:spPr>
            <a:xfrm>
              <a:off x="3856713" y="4427238"/>
              <a:ext cx="2025" cy="1200"/>
            </a:xfrm>
            <a:custGeom>
              <a:rect b="b" l="l" r="r" t="t"/>
              <a:pathLst>
                <a:path extrusionOk="0" h="48" w="81">
                  <a:moveTo>
                    <a:pt x="0" y="0"/>
                  </a:moveTo>
                  <a:lnTo>
                    <a:pt x="0" y="0"/>
                  </a:lnTo>
                  <a:cubicBezTo>
                    <a:pt x="52" y="35"/>
                    <a:pt x="75" y="47"/>
                    <a:pt x="77" y="47"/>
                  </a:cubicBezTo>
                  <a:cubicBezTo>
                    <a:pt x="81" y="47"/>
                    <a:pt x="47" y="24"/>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1"/>
            <p:cNvSpPr/>
            <p:nvPr/>
          </p:nvSpPr>
          <p:spPr>
            <a:xfrm>
              <a:off x="3836263" y="3882588"/>
              <a:ext cx="1050" cy="25"/>
            </a:xfrm>
            <a:custGeom>
              <a:rect b="b" l="l" r="r" t="t"/>
              <a:pathLst>
                <a:path extrusionOk="0" h="1" w="42">
                  <a:moveTo>
                    <a:pt x="42" y="0"/>
                  </a:moveTo>
                  <a:lnTo>
                    <a:pt x="1" y="0"/>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8" name="Google Shape;10778;p61"/>
            <p:cNvSpPr/>
            <p:nvPr/>
          </p:nvSpPr>
          <p:spPr>
            <a:xfrm>
              <a:off x="3818888" y="3882588"/>
              <a:ext cx="21500" cy="9225"/>
            </a:xfrm>
            <a:custGeom>
              <a:rect b="b" l="l" r="r" t="t"/>
              <a:pathLst>
                <a:path extrusionOk="0" h="369" w="860">
                  <a:moveTo>
                    <a:pt x="696" y="0"/>
                  </a:moveTo>
                  <a:lnTo>
                    <a:pt x="1" y="41"/>
                  </a:lnTo>
                  <a:lnTo>
                    <a:pt x="859" y="368"/>
                  </a:lnTo>
                  <a:cubicBezTo>
                    <a:pt x="573" y="164"/>
                    <a:pt x="614" y="82"/>
                    <a:pt x="69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9" name="Google Shape;10779;p61"/>
            <p:cNvSpPr/>
            <p:nvPr/>
          </p:nvSpPr>
          <p:spPr>
            <a:xfrm>
              <a:off x="3746338" y="3734413"/>
              <a:ext cx="127775" cy="717375"/>
            </a:xfrm>
            <a:custGeom>
              <a:rect b="b" l="l" r="r" t="t"/>
              <a:pathLst>
                <a:path extrusionOk="0" h="28695" w="5111">
                  <a:moveTo>
                    <a:pt x="1963" y="4795"/>
                  </a:moveTo>
                  <a:cubicBezTo>
                    <a:pt x="1988" y="4806"/>
                    <a:pt x="2015" y="4816"/>
                    <a:pt x="2044" y="4824"/>
                  </a:cubicBezTo>
                  <a:cubicBezTo>
                    <a:pt x="2024" y="4824"/>
                    <a:pt x="2004" y="4834"/>
                    <a:pt x="1988" y="4834"/>
                  </a:cubicBezTo>
                  <a:cubicBezTo>
                    <a:pt x="1975" y="4834"/>
                    <a:pt x="1965" y="4826"/>
                    <a:pt x="1963" y="4795"/>
                  </a:cubicBezTo>
                  <a:close/>
                  <a:moveTo>
                    <a:pt x="3676" y="4903"/>
                  </a:moveTo>
                  <a:lnTo>
                    <a:pt x="3679" y="4906"/>
                  </a:lnTo>
                  <a:cubicBezTo>
                    <a:pt x="3679" y="4905"/>
                    <a:pt x="3677" y="4904"/>
                    <a:pt x="3676" y="4903"/>
                  </a:cubicBezTo>
                  <a:close/>
                  <a:moveTo>
                    <a:pt x="3679" y="5028"/>
                  </a:moveTo>
                  <a:lnTo>
                    <a:pt x="3679" y="5028"/>
                  </a:lnTo>
                  <a:cubicBezTo>
                    <a:pt x="3666" y="5038"/>
                    <a:pt x="3654" y="5046"/>
                    <a:pt x="3641" y="5055"/>
                  </a:cubicBezTo>
                  <a:lnTo>
                    <a:pt x="3641" y="5055"/>
                  </a:lnTo>
                  <a:cubicBezTo>
                    <a:pt x="3658" y="5049"/>
                    <a:pt x="3671" y="5040"/>
                    <a:pt x="3679" y="5028"/>
                  </a:cubicBezTo>
                  <a:close/>
                  <a:moveTo>
                    <a:pt x="2453" y="10342"/>
                  </a:moveTo>
                  <a:cubicBezTo>
                    <a:pt x="2535" y="10424"/>
                    <a:pt x="2453" y="10505"/>
                    <a:pt x="2331" y="10546"/>
                  </a:cubicBezTo>
                  <a:cubicBezTo>
                    <a:pt x="2331" y="10505"/>
                    <a:pt x="2371" y="10424"/>
                    <a:pt x="2453" y="10342"/>
                  </a:cubicBezTo>
                  <a:close/>
                  <a:moveTo>
                    <a:pt x="2862" y="15492"/>
                  </a:moveTo>
                  <a:lnTo>
                    <a:pt x="2862" y="15492"/>
                  </a:lnTo>
                  <a:cubicBezTo>
                    <a:pt x="2944" y="15533"/>
                    <a:pt x="3107" y="15655"/>
                    <a:pt x="2944" y="15696"/>
                  </a:cubicBezTo>
                  <a:cubicBezTo>
                    <a:pt x="2658" y="15655"/>
                    <a:pt x="2780" y="15615"/>
                    <a:pt x="2862" y="15492"/>
                  </a:cubicBezTo>
                  <a:close/>
                  <a:moveTo>
                    <a:pt x="3057" y="16929"/>
                  </a:moveTo>
                  <a:lnTo>
                    <a:pt x="3066" y="16963"/>
                  </a:lnTo>
                  <a:cubicBezTo>
                    <a:pt x="3066" y="16949"/>
                    <a:pt x="3063" y="16938"/>
                    <a:pt x="3057" y="16929"/>
                  </a:cubicBezTo>
                  <a:close/>
                  <a:moveTo>
                    <a:pt x="4346" y="22440"/>
                  </a:moveTo>
                  <a:lnTo>
                    <a:pt x="4374" y="22481"/>
                  </a:lnTo>
                  <a:cubicBezTo>
                    <a:pt x="4365" y="22466"/>
                    <a:pt x="4356" y="22453"/>
                    <a:pt x="4346" y="22440"/>
                  </a:cubicBezTo>
                  <a:close/>
                  <a:moveTo>
                    <a:pt x="4865" y="25424"/>
                  </a:moveTo>
                  <a:lnTo>
                    <a:pt x="4865" y="25424"/>
                  </a:lnTo>
                  <a:cubicBezTo>
                    <a:pt x="4866" y="25429"/>
                    <a:pt x="4868" y="25433"/>
                    <a:pt x="4870" y="25437"/>
                  </a:cubicBezTo>
                  <a:lnTo>
                    <a:pt x="4870" y="25437"/>
                  </a:lnTo>
                  <a:cubicBezTo>
                    <a:pt x="4868" y="25433"/>
                    <a:pt x="4867" y="25428"/>
                    <a:pt x="4865" y="25424"/>
                  </a:cubicBezTo>
                  <a:close/>
                  <a:moveTo>
                    <a:pt x="2862" y="1"/>
                  </a:moveTo>
                  <a:cubicBezTo>
                    <a:pt x="2453" y="42"/>
                    <a:pt x="2044" y="123"/>
                    <a:pt x="1636" y="164"/>
                  </a:cubicBezTo>
                  <a:cubicBezTo>
                    <a:pt x="1677" y="328"/>
                    <a:pt x="1717" y="491"/>
                    <a:pt x="1758" y="655"/>
                  </a:cubicBezTo>
                  <a:lnTo>
                    <a:pt x="2004" y="696"/>
                  </a:lnTo>
                  <a:cubicBezTo>
                    <a:pt x="2208" y="941"/>
                    <a:pt x="1758" y="1268"/>
                    <a:pt x="1758" y="1636"/>
                  </a:cubicBezTo>
                  <a:cubicBezTo>
                    <a:pt x="1677" y="1595"/>
                    <a:pt x="1717" y="1513"/>
                    <a:pt x="1758" y="1472"/>
                  </a:cubicBezTo>
                  <a:lnTo>
                    <a:pt x="1758" y="1472"/>
                  </a:lnTo>
                  <a:cubicBezTo>
                    <a:pt x="1186" y="1840"/>
                    <a:pt x="2085" y="2453"/>
                    <a:pt x="1636" y="2821"/>
                  </a:cubicBezTo>
                  <a:cubicBezTo>
                    <a:pt x="1717" y="2944"/>
                    <a:pt x="1677" y="2985"/>
                    <a:pt x="1595" y="3066"/>
                  </a:cubicBezTo>
                  <a:cubicBezTo>
                    <a:pt x="1554" y="3107"/>
                    <a:pt x="1472" y="3148"/>
                    <a:pt x="1431" y="3189"/>
                  </a:cubicBezTo>
                  <a:cubicBezTo>
                    <a:pt x="1513" y="3148"/>
                    <a:pt x="1554" y="3148"/>
                    <a:pt x="1595" y="3107"/>
                  </a:cubicBezTo>
                  <a:cubicBezTo>
                    <a:pt x="1595" y="3189"/>
                    <a:pt x="1595" y="3312"/>
                    <a:pt x="1636" y="3434"/>
                  </a:cubicBezTo>
                  <a:lnTo>
                    <a:pt x="1391" y="3434"/>
                  </a:lnTo>
                  <a:cubicBezTo>
                    <a:pt x="1391" y="3434"/>
                    <a:pt x="1391" y="3475"/>
                    <a:pt x="1391" y="3475"/>
                  </a:cubicBezTo>
                  <a:cubicBezTo>
                    <a:pt x="1319" y="3523"/>
                    <a:pt x="1373" y="3543"/>
                    <a:pt x="1472" y="3543"/>
                  </a:cubicBezTo>
                  <a:cubicBezTo>
                    <a:pt x="1541" y="3543"/>
                    <a:pt x="1633" y="3533"/>
                    <a:pt x="1717" y="3516"/>
                  </a:cubicBezTo>
                  <a:cubicBezTo>
                    <a:pt x="1758" y="3598"/>
                    <a:pt x="1799" y="3639"/>
                    <a:pt x="1840" y="3720"/>
                  </a:cubicBezTo>
                  <a:cubicBezTo>
                    <a:pt x="1431" y="3761"/>
                    <a:pt x="1963" y="4006"/>
                    <a:pt x="1472" y="4088"/>
                  </a:cubicBezTo>
                  <a:cubicBezTo>
                    <a:pt x="1700" y="4202"/>
                    <a:pt x="1610" y="4633"/>
                    <a:pt x="1957" y="4792"/>
                  </a:cubicBezTo>
                  <a:lnTo>
                    <a:pt x="1957" y="4792"/>
                  </a:lnTo>
                  <a:cubicBezTo>
                    <a:pt x="1879" y="4912"/>
                    <a:pt x="1842" y="5031"/>
                    <a:pt x="1922" y="5151"/>
                  </a:cubicBezTo>
                  <a:lnTo>
                    <a:pt x="1595" y="5192"/>
                  </a:lnTo>
                  <a:lnTo>
                    <a:pt x="2004" y="5519"/>
                  </a:lnTo>
                  <a:cubicBezTo>
                    <a:pt x="1889" y="5587"/>
                    <a:pt x="1800" y="5643"/>
                    <a:pt x="1701" y="5643"/>
                  </a:cubicBezTo>
                  <a:cubicBezTo>
                    <a:pt x="1624" y="5643"/>
                    <a:pt x="1539" y="5609"/>
                    <a:pt x="1431" y="5519"/>
                  </a:cubicBezTo>
                  <a:lnTo>
                    <a:pt x="1431" y="5519"/>
                  </a:lnTo>
                  <a:cubicBezTo>
                    <a:pt x="1758" y="5968"/>
                    <a:pt x="1554" y="5846"/>
                    <a:pt x="1881" y="6254"/>
                  </a:cubicBezTo>
                  <a:lnTo>
                    <a:pt x="1677" y="6214"/>
                  </a:lnTo>
                  <a:lnTo>
                    <a:pt x="1677" y="6214"/>
                  </a:lnTo>
                  <a:cubicBezTo>
                    <a:pt x="1677" y="6336"/>
                    <a:pt x="1922" y="6581"/>
                    <a:pt x="1758" y="6622"/>
                  </a:cubicBezTo>
                  <a:cubicBezTo>
                    <a:pt x="1309" y="6868"/>
                    <a:pt x="1513" y="8012"/>
                    <a:pt x="1023" y="8666"/>
                  </a:cubicBezTo>
                  <a:cubicBezTo>
                    <a:pt x="1061" y="8664"/>
                    <a:pt x="1093" y="8662"/>
                    <a:pt x="1121" y="8662"/>
                  </a:cubicBezTo>
                  <a:cubicBezTo>
                    <a:pt x="1567" y="8662"/>
                    <a:pt x="724" y="8957"/>
                    <a:pt x="1186" y="9034"/>
                  </a:cubicBezTo>
                  <a:cubicBezTo>
                    <a:pt x="1097" y="9056"/>
                    <a:pt x="1032" y="9091"/>
                    <a:pt x="971" y="9091"/>
                  </a:cubicBezTo>
                  <a:cubicBezTo>
                    <a:pt x="921" y="9091"/>
                    <a:pt x="874" y="9067"/>
                    <a:pt x="818" y="8993"/>
                  </a:cubicBezTo>
                  <a:lnTo>
                    <a:pt x="818" y="8993"/>
                  </a:lnTo>
                  <a:cubicBezTo>
                    <a:pt x="900" y="9402"/>
                    <a:pt x="491" y="9483"/>
                    <a:pt x="859" y="9770"/>
                  </a:cubicBezTo>
                  <a:cubicBezTo>
                    <a:pt x="836" y="9775"/>
                    <a:pt x="815" y="9778"/>
                    <a:pt x="796" y="9778"/>
                  </a:cubicBezTo>
                  <a:cubicBezTo>
                    <a:pt x="683" y="9778"/>
                    <a:pt x="643" y="9688"/>
                    <a:pt x="573" y="9688"/>
                  </a:cubicBezTo>
                  <a:cubicBezTo>
                    <a:pt x="614" y="9729"/>
                    <a:pt x="696" y="9810"/>
                    <a:pt x="573" y="9851"/>
                  </a:cubicBezTo>
                  <a:cubicBezTo>
                    <a:pt x="491" y="9851"/>
                    <a:pt x="491" y="9770"/>
                    <a:pt x="410" y="9688"/>
                  </a:cubicBezTo>
                  <a:lnTo>
                    <a:pt x="410" y="9688"/>
                  </a:lnTo>
                  <a:cubicBezTo>
                    <a:pt x="369" y="10015"/>
                    <a:pt x="818" y="10178"/>
                    <a:pt x="1227" y="10301"/>
                  </a:cubicBezTo>
                  <a:cubicBezTo>
                    <a:pt x="982" y="10464"/>
                    <a:pt x="982" y="10587"/>
                    <a:pt x="1268" y="10751"/>
                  </a:cubicBezTo>
                  <a:cubicBezTo>
                    <a:pt x="1186" y="10771"/>
                    <a:pt x="1104" y="10812"/>
                    <a:pt x="1043" y="10812"/>
                  </a:cubicBezTo>
                  <a:cubicBezTo>
                    <a:pt x="982" y="10812"/>
                    <a:pt x="941" y="10771"/>
                    <a:pt x="941" y="10628"/>
                  </a:cubicBezTo>
                  <a:cubicBezTo>
                    <a:pt x="859" y="10791"/>
                    <a:pt x="573" y="11486"/>
                    <a:pt x="941" y="11527"/>
                  </a:cubicBezTo>
                  <a:cubicBezTo>
                    <a:pt x="859" y="11568"/>
                    <a:pt x="900" y="11732"/>
                    <a:pt x="941" y="11772"/>
                  </a:cubicBezTo>
                  <a:cubicBezTo>
                    <a:pt x="859" y="12099"/>
                    <a:pt x="859" y="12099"/>
                    <a:pt x="859" y="12426"/>
                  </a:cubicBezTo>
                  <a:lnTo>
                    <a:pt x="900" y="12345"/>
                  </a:lnTo>
                  <a:cubicBezTo>
                    <a:pt x="1350" y="12467"/>
                    <a:pt x="982" y="12590"/>
                    <a:pt x="1023" y="12835"/>
                  </a:cubicBezTo>
                  <a:lnTo>
                    <a:pt x="982" y="12835"/>
                  </a:lnTo>
                  <a:cubicBezTo>
                    <a:pt x="696" y="13367"/>
                    <a:pt x="1145" y="13080"/>
                    <a:pt x="777" y="13612"/>
                  </a:cubicBezTo>
                  <a:lnTo>
                    <a:pt x="1064" y="13571"/>
                  </a:lnTo>
                  <a:lnTo>
                    <a:pt x="1064" y="13571"/>
                  </a:lnTo>
                  <a:cubicBezTo>
                    <a:pt x="1636" y="13612"/>
                    <a:pt x="737" y="14061"/>
                    <a:pt x="982" y="14388"/>
                  </a:cubicBezTo>
                  <a:lnTo>
                    <a:pt x="1104" y="14266"/>
                  </a:lnTo>
                  <a:lnTo>
                    <a:pt x="1104" y="14266"/>
                  </a:lnTo>
                  <a:cubicBezTo>
                    <a:pt x="1309" y="14429"/>
                    <a:pt x="369" y="14797"/>
                    <a:pt x="328" y="14961"/>
                  </a:cubicBezTo>
                  <a:cubicBezTo>
                    <a:pt x="320" y="14968"/>
                    <a:pt x="312" y="14972"/>
                    <a:pt x="304" y="14972"/>
                  </a:cubicBezTo>
                  <a:cubicBezTo>
                    <a:pt x="271" y="14972"/>
                    <a:pt x="238" y="14912"/>
                    <a:pt x="205" y="14879"/>
                  </a:cubicBezTo>
                  <a:lnTo>
                    <a:pt x="205" y="14879"/>
                  </a:lnTo>
                  <a:cubicBezTo>
                    <a:pt x="65" y="15089"/>
                    <a:pt x="105" y="15127"/>
                    <a:pt x="206" y="15127"/>
                  </a:cubicBezTo>
                  <a:cubicBezTo>
                    <a:pt x="262" y="15127"/>
                    <a:pt x="338" y="15115"/>
                    <a:pt x="411" y="15115"/>
                  </a:cubicBezTo>
                  <a:cubicBezTo>
                    <a:pt x="514" y="15115"/>
                    <a:pt x="614" y="15138"/>
                    <a:pt x="655" y="15247"/>
                  </a:cubicBezTo>
                  <a:cubicBezTo>
                    <a:pt x="450" y="15328"/>
                    <a:pt x="164" y="15206"/>
                    <a:pt x="164" y="15410"/>
                  </a:cubicBezTo>
                  <a:cubicBezTo>
                    <a:pt x="1" y="15533"/>
                    <a:pt x="818" y="16023"/>
                    <a:pt x="491" y="16350"/>
                  </a:cubicBezTo>
                  <a:cubicBezTo>
                    <a:pt x="562" y="16303"/>
                    <a:pt x="633" y="16256"/>
                    <a:pt x="704" y="16256"/>
                  </a:cubicBezTo>
                  <a:cubicBezTo>
                    <a:pt x="755" y="16256"/>
                    <a:pt x="807" y="16281"/>
                    <a:pt x="859" y="16350"/>
                  </a:cubicBezTo>
                  <a:cubicBezTo>
                    <a:pt x="941" y="16596"/>
                    <a:pt x="410" y="17045"/>
                    <a:pt x="859" y="17209"/>
                  </a:cubicBezTo>
                  <a:cubicBezTo>
                    <a:pt x="818" y="17250"/>
                    <a:pt x="818" y="17250"/>
                    <a:pt x="777" y="17250"/>
                  </a:cubicBezTo>
                  <a:cubicBezTo>
                    <a:pt x="900" y="17413"/>
                    <a:pt x="1023" y="17822"/>
                    <a:pt x="1268" y="17904"/>
                  </a:cubicBezTo>
                  <a:cubicBezTo>
                    <a:pt x="369" y="18190"/>
                    <a:pt x="1840" y="18966"/>
                    <a:pt x="1023" y="19089"/>
                  </a:cubicBezTo>
                  <a:lnTo>
                    <a:pt x="1145" y="19620"/>
                  </a:lnTo>
                  <a:lnTo>
                    <a:pt x="1064" y="19620"/>
                  </a:lnTo>
                  <a:cubicBezTo>
                    <a:pt x="1064" y="20029"/>
                    <a:pt x="1268" y="20111"/>
                    <a:pt x="1472" y="20192"/>
                  </a:cubicBezTo>
                  <a:cubicBezTo>
                    <a:pt x="1452" y="20233"/>
                    <a:pt x="1421" y="20244"/>
                    <a:pt x="1391" y="20244"/>
                  </a:cubicBezTo>
                  <a:cubicBezTo>
                    <a:pt x="1360" y="20244"/>
                    <a:pt x="1329" y="20233"/>
                    <a:pt x="1309" y="20233"/>
                  </a:cubicBezTo>
                  <a:cubicBezTo>
                    <a:pt x="1227" y="20806"/>
                    <a:pt x="1309" y="20846"/>
                    <a:pt x="1799" y="21214"/>
                  </a:cubicBezTo>
                  <a:lnTo>
                    <a:pt x="1554" y="21296"/>
                  </a:lnTo>
                  <a:cubicBezTo>
                    <a:pt x="1717" y="21378"/>
                    <a:pt x="1268" y="22114"/>
                    <a:pt x="1677" y="22563"/>
                  </a:cubicBezTo>
                  <a:cubicBezTo>
                    <a:pt x="1677" y="22563"/>
                    <a:pt x="1595" y="22563"/>
                    <a:pt x="1554" y="22522"/>
                  </a:cubicBezTo>
                  <a:lnTo>
                    <a:pt x="1554" y="22522"/>
                  </a:lnTo>
                  <a:cubicBezTo>
                    <a:pt x="2004" y="23013"/>
                    <a:pt x="1104" y="23994"/>
                    <a:pt x="2085" y="23994"/>
                  </a:cubicBezTo>
                  <a:lnTo>
                    <a:pt x="2412" y="24321"/>
                  </a:lnTo>
                  <a:cubicBezTo>
                    <a:pt x="2412" y="24140"/>
                    <a:pt x="2474" y="24092"/>
                    <a:pt x="2557" y="24092"/>
                  </a:cubicBezTo>
                  <a:cubicBezTo>
                    <a:pt x="2649" y="24092"/>
                    <a:pt x="2767" y="24149"/>
                    <a:pt x="2860" y="24149"/>
                  </a:cubicBezTo>
                  <a:cubicBezTo>
                    <a:pt x="2912" y="24149"/>
                    <a:pt x="2957" y="24131"/>
                    <a:pt x="2985" y="24075"/>
                  </a:cubicBezTo>
                  <a:lnTo>
                    <a:pt x="2985" y="24075"/>
                  </a:lnTo>
                  <a:cubicBezTo>
                    <a:pt x="3049" y="24205"/>
                    <a:pt x="2883" y="24463"/>
                    <a:pt x="2771" y="24463"/>
                  </a:cubicBezTo>
                  <a:cubicBezTo>
                    <a:pt x="2741" y="24463"/>
                    <a:pt x="2715" y="24445"/>
                    <a:pt x="2698" y="24402"/>
                  </a:cubicBezTo>
                  <a:lnTo>
                    <a:pt x="2739" y="24362"/>
                  </a:lnTo>
                  <a:cubicBezTo>
                    <a:pt x="2208" y="24362"/>
                    <a:pt x="2658" y="24975"/>
                    <a:pt x="2290" y="25016"/>
                  </a:cubicBezTo>
                  <a:cubicBezTo>
                    <a:pt x="2494" y="25956"/>
                    <a:pt x="2412" y="26937"/>
                    <a:pt x="2535" y="27795"/>
                  </a:cubicBezTo>
                  <a:lnTo>
                    <a:pt x="2903" y="27631"/>
                  </a:lnTo>
                  <a:lnTo>
                    <a:pt x="2944" y="27958"/>
                  </a:lnTo>
                  <a:cubicBezTo>
                    <a:pt x="2903" y="27999"/>
                    <a:pt x="2831" y="28040"/>
                    <a:pt x="2765" y="28040"/>
                  </a:cubicBezTo>
                  <a:cubicBezTo>
                    <a:pt x="2698" y="28040"/>
                    <a:pt x="2637" y="27999"/>
                    <a:pt x="2617" y="27877"/>
                  </a:cubicBezTo>
                  <a:lnTo>
                    <a:pt x="2617" y="27877"/>
                  </a:lnTo>
                  <a:cubicBezTo>
                    <a:pt x="2412" y="28040"/>
                    <a:pt x="2862" y="28204"/>
                    <a:pt x="2985" y="28204"/>
                  </a:cubicBezTo>
                  <a:cubicBezTo>
                    <a:pt x="2947" y="28342"/>
                    <a:pt x="2886" y="28388"/>
                    <a:pt x="2819" y="28388"/>
                  </a:cubicBezTo>
                  <a:cubicBezTo>
                    <a:pt x="2693" y="28388"/>
                    <a:pt x="2549" y="28226"/>
                    <a:pt x="2506" y="28226"/>
                  </a:cubicBezTo>
                  <a:cubicBezTo>
                    <a:pt x="2498" y="28226"/>
                    <a:pt x="2494" y="28231"/>
                    <a:pt x="2494" y="28245"/>
                  </a:cubicBezTo>
                  <a:lnTo>
                    <a:pt x="2535" y="28449"/>
                  </a:lnTo>
                  <a:lnTo>
                    <a:pt x="2576" y="28367"/>
                  </a:lnTo>
                  <a:cubicBezTo>
                    <a:pt x="2780" y="28490"/>
                    <a:pt x="2903" y="28490"/>
                    <a:pt x="2944" y="28694"/>
                  </a:cubicBezTo>
                  <a:lnTo>
                    <a:pt x="4947" y="28694"/>
                  </a:lnTo>
                  <a:cubicBezTo>
                    <a:pt x="4947" y="28653"/>
                    <a:pt x="4947" y="28612"/>
                    <a:pt x="4947" y="28572"/>
                  </a:cubicBezTo>
                  <a:cubicBezTo>
                    <a:pt x="4947" y="28612"/>
                    <a:pt x="4987" y="28612"/>
                    <a:pt x="4987" y="28653"/>
                  </a:cubicBezTo>
                  <a:cubicBezTo>
                    <a:pt x="5110" y="28490"/>
                    <a:pt x="4742" y="28367"/>
                    <a:pt x="4947" y="28122"/>
                  </a:cubicBezTo>
                  <a:cubicBezTo>
                    <a:pt x="4612" y="28085"/>
                    <a:pt x="4852" y="27912"/>
                    <a:pt x="4560" y="27912"/>
                  </a:cubicBezTo>
                  <a:cubicBezTo>
                    <a:pt x="4531" y="27912"/>
                    <a:pt x="4497" y="27914"/>
                    <a:pt x="4456" y="27918"/>
                  </a:cubicBezTo>
                  <a:lnTo>
                    <a:pt x="4620" y="28285"/>
                  </a:lnTo>
                  <a:cubicBezTo>
                    <a:pt x="4497" y="28081"/>
                    <a:pt x="3966" y="27958"/>
                    <a:pt x="4129" y="27509"/>
                  </a:cubicBezTo>
                  <a:lnTo>
                    <a:pt x="4129" y="27509"/>
                  </a:lnTo>
                  <a:cubicBezTo>
                    <a:pt x="4211" y="27550"/>
                    <a:pt x="4333" y="27631"/>
                    <a:pt x="4415" y="27713"/>
                  </a:cubicBezTo>
                  <a:cubicBezTo>
                    <a:pt x="4538" y="27550"/>
                    <a:pt x="4293" y="27509"/>
                    <a:pt x="4415" y="27345"/>
                  </a:cubicBezTo>
                  <a:cubicBezTo>
                    <a:pt x="4432" y="27344"/>
                    <a:pt x="4447" y="27343"/>
                    <a:pt x="4462" y="27343"/>
                  </a:cubicBezTo>
                  <a:cubicBezTo>
                    <a:pt x="4845" y="27343"/>
                    <a:pt x="4592" y="27843"/>
                    <a:pt x="4947" y="28040"/>
                  </a:cubicBezTo>
                  <a:cubicBezTo>
                    <a:pt x="5098" y="27889"/>
                    <a:pt x="4655" y="27668"/>
                    <a:pt x="4975" y="27668"/>
                  </a:cubicBezTo>
                  <a:cubicBezTo>
                    <a:pt x="5001" y="27668"/>
                    <a:pt x="5032" y="27669"/>
                    <a:pt x="5069" y="27672"/>
                  </a:cubicBezTo>
                  <a:cubicBezTo>
                    <a:pt x="4415" y="27591"/>
                    <a:pt x="5028" y="27223"/>
                    <a:pt x="4538" y="26978"/>
                  </a:cubicBezTo>
                  <a:lnTo>
                    <a:pt x="4824" y="26978"/>
                  </a:lnTo>
                  <a:cubicBezTo>
                    <a:pt x="4742" y="26937"/>
                    <a:pt x="4620" y="26855"/>
                    <a:pt x="4620" y="26773"/>
                  </a:cubicBezTo>
                  <a:lnTo>
                    <a:pt x="4620" y="26773"/>
                  </a:lnTo>
                  <a:lnTo>
                    <a:pt x="4987" y="26855"/>
                  </a:lnTo>
                  <a:cubicBezTo>
                    <a:pt x="4660" y="26651"/>
                    <a:pt x="5110" y="26324"/>
                    <a:pt x="4947" y="26119"/>
                  </a:cubicBezTo>
                  <a:lnTo>
                    <a:pt x="4947" y="26119"/>
                  </a:lnTo>
                  <a:cubicBezTo>
                    <a:pt x="5028" y="26610"/>
                    <a:pt x="4660" y="26283"/>
                    <a:pt x="4497" y="26528"/>
                  </a:cubicBezTo>
                  <a:cubicBezTo>
                    <a:pt x="4050" y="26000"/>
                    <a:pt x="5096" y="26077"/>
                    <a:pt x="4870" y="25437"/>
                  </a:cubicBezTo>
                  <a:lnTo>
                    <a:pt x="4870" y="25437"/>
                  </a:lnTo>
                  <a:cubicBezTo>
                    <a:pt x="4889" y="25515"/>
                    <a:pt x="4813" y="25700"/>
                    <a:pt x="4700" y="25700"/>
                  </a:cubicBezTo>
                  <a:cubicBezTo>
                    <a:pt x="4675" y="25700"/>
                    <a:pt x="4648" y="25691"/>
                    <a:pt x="4620" y="25670"/>
                  </a:cubicBezTo>
                  <a:cubicBezTo>
                    <a:pt x="4660" y="25547"/>
                    <a:pt x="4701" y="25343"/>
                    <a:pt x="4824" y="25220"/>
                  </a:cubicBezTo>
                  <a:cubicBezTo>
                    <a:pt x="4788" y="25101"/>
                    <a:pt x="4753" y="25062"/>
                    <a:pt x="4715" y="25062"/>
                  </a:cubicBezTo>
                  <a:cubicBezTo>
                    <a:pt x="4641" y="25062"/>
                    <a:pt x="4560" y="25211"/>
                    <a:pt x="4456" y="25211"/>
                  </a:cubicBezTo>
                  <a:cubicBezTo>
                    <a:pt x="4430" y="25211"/>
                    <a:pt x="4403" y="25202"/>
                    <a:pt x="4374" y="25179"/>
                  </a:cubicBezTo>
                  <a:cubicBezTo>
                    <a:pt x="4660" y="24975"/>
                    <a:pt x="4211" y="25016"/>
                    <a:pt x="4088" y="24811"/>
                  </a:cubicBezTo>
                  <a:lnTo>
                    <a:pt x="4333" y="24770"/>
                  </a:lnTo>
                  <a:cubicBezTo>
                    <a:pt x="4415" y="24239"/>
                    <a:pt x="3761" y="24729"/>
                    <a:pt x="3884" y="24239"/>
                  </a:cubicBezTo>
                  <a:lnTo>
                    <a:pt x="3884" y="24239"/>
                  </a:lnTo>
                  <a:lnTo>
                    <a:pt x="4293" y="24362"/>
                  </a:lnTo>
                  <a:lnTo>
                    <a:pt x="4170" y="24157"/>
                  </a:lnTo>
                  <a:lnTo>
                    <a:pt x="4456" y="24116"/>
                  </a:lnTo>
                  <a:cubicBezTo>
                    <a:pt x="4211" y="23912"/>
                    <a:pt x="4252" y="23830"/>
                    <a:pt x="4252" y="23544"/>
                  </a:cubicBezTo>
                  <a:lnTo>
                    <a:pt x="4252" y="23544"/>
                  </a:lnTo>
                  <a:cubicBezTo>
                    <a:pt x="4193" y="23588"/>
                    <a:pt x="4119" y="23611"/>
                    <a:pt x="4043" y="23611"/>
                  </a:cubicBezTo>
                  <a:cubicBezTo>
                    <a:pt x="3909" y="23611"/>
                    <a:pt x="3773" y="23538"/>
                    <a:pt x="3720" y="23381"/>
                  </a:cubicBezTo>
                  <a:cubicBezTo>
                    <a:pt x="3843" y="23217"/>
                    <a:pt x="4006" y="23421"/>
                    <a:pt x="3884" y="23094"/>
                  </a:cubicBezTo>
                  <a:lnTo>
                    <a:pt x="3884" y="23094"/>
                  </a:lnTo>
                  <a:cubicBezTo>
                    <a:pt x="4088" y="23135"/>
                    <a:pt x="4293" y="23176"/>
                    <a:pt x="4088" y="23381"/>
                  </a:cubicBezTo>
                  <a:cubicBezTo>
                    <a:pt x="4170" y="23381"/>
                    <a:pt x="4252" y="23421"/>
                    <a:pt x="4333" y="23421"/>
                  </a:cubicBezTo>
                  <a:cubicBezTo>
                    <a:pt x="4497" y="23217"/>
                    <a:pt x="4293" y="22972"/>
                    <a:pt x="4293" y="22890"/>
                  </a:cubicBezTo>
                  <a:cubicBezTo>
                    <a:pt x="4293" y="22931"/>
                    <a:pt x="4252" y="22972"/>
                    <a:pt x="4252" y="23013"/>
                  </a:cubicBezTo>
                  <a:lnTo>
                    <a:pt x="3802" y="22604"/>
                  </a:lnTo>
                  <a:cubicBezTo>
                    <a:pt x="3837" y="22569"/>
                    <a:pt x="3871" y="22557"/>
                    <a:pt x="3906" y="22557"/>
                  </a:cubicBezTo>
                  <a:cubicBezTo>
                    <a:pt x="3953" y="22557"/>
                    <a:pt x="4000" y="22580"/>
                    <a:pt x="4047" y="22604"/>
                  </a:cubicBezTo>
                  <a:cubicBezTo>
                    <a:pt x="4006" y="22522"/>
                    <a:pt x="3884" y="22481"/>
                    <a:pt x="3802" y="22359"/>
                  </a:cubicBezTo>
                  <a:cubicBezTo>
                    <a:pt x="3911" y="22359"/>
                    <a:pt x="4012" y="22343"/>
                    <a:pt x="4101" y="22343"/>
                  </a:cubicBezTo>
                  <a:cubicBezTo>
                    <a:pt x="4198" y="22343"/>
                    <a:pt x="4281" y="22362"/>
                    <a:pt x="4346" y="22440"/>
                  </a:cubicBezTo>
                  <a:lnTo>
                    <a:pt x="4346" y="22440"/>
                  </a:lnTo>
                  <a:lnTo>
                    <a:pt x="4088" y="22073"/>
                  </a:lnTo>
                  <a:cubicBezTo>
                    <a:pt x="4164" y="22035"/>
                    <a:pt x="4239" y="21823"/>
                    <a:pt x="4347" y="21823"/>
                  </a:cubicBezTo>
                  <a:cubicBezTo>
                    <a:pt x="4356" y="21823"/>
                    <a:pt x="4365" y="21824"/>
                    <a:pt x="4374" y="21827"/>
                  </a:cubicBezTo>
                  <a:cubicBezTo>
                    <a:pt x="4415" y="21541"/>
                    <a:pt x="3802" y="21296"/>
                    <a:pt x="3925" y="20928"/>
                  </a:cubicBezTo>
                  <a:cubicBezTo>
                    <a:pt x="3884" y="20928"/>
                    <a:pt x="3802" y="20887"/>
                    <a:pt x="3761" y="20846"/>
                  </a:cubicBezTo>
                  <a:cubicBezTo>
                    <a:pt x="3761" y="20560"/>
                    <a:pt x="3966" y="20274"/>
                    <a:pt x="3598" y="19988"/>
                  </a:cubicBezTo>
                  <a:lnTo>
                    <a:pt x="3966" y="19702"/>
                  </a:lnTo>
                  <a:cubicBezTo>
                    <a:pt x="3944" y="19658"/>
                    <a:pt x="3915" y="19642"/>
                    <a:pt x="3882" y="19642"/>
                  </a:cubicBezTo>
                  <a:cubicBezTo>
                    <a:pt x="3783" y="19642"/>
                    <a:pt x="3641" y="19790"/>
                    <a:pt x="3509" y="19790"/>
                  </a:cubicBezTo>
                  <a:cubicBezTo>
                    <a:pt x="3438" y="19790"/>
                    <a:pt x="3370" y="19748"/>
                    <a:pt x="3312" y="19620"/>
                  </a:cubicBezTo>
                  <a:cubicBezTo>
                    <a:pt x="3148" y="19334"/>
                    <a:pt x="3639" y="19457"/>
                    <a:pt x="3720" y="19334"/>
                  </a:cubicBezTo>
                  <a:cubicBezTo>
                    <a:pt x="3475" y="19211"/>
                    <a:pt x="3066" y="19007"/>
                    <a:pt x="3352" y="18639"/>
                  </a:cubicBezTo>
                  <a:lnTo>
                    <a:pt x="3352" y="18639"/>
                  </a:lnTo>
                  <a:cubicBezTo>
                    <a:pt x="3434" y="18721"/>
                    <a:pt x="3352" y="18844"/>
                    <a:pt x="3393" y="18925"/>
                  </a:cubicBezTo>
                  <a:lnTo>
                    <a:pt x="3598" y="18639"/>
                  </a:lnTo>
                  <a:cubicBezTo>
                    <a:pt x="3848" y="18806"/>
                    <a:pt x="3890" y="18954"/>
                    <a:pt x="3969" y="18954"/>
                  </a:cubicBezTo>
                  <a:cubicBezTo>
                    <a:pt x="4006" y="18954"/>
                    <a:pt x="4051" y="18922"/>
                    <a:pt x="4129" y="18844"/>
                  </a:cubicBezTo>
                  <a:lnTo>
                    <a:pt x="4129" y="18844"/>
                  </a:lnTo>
                  <a:cubicBezTo>
                    <a:pt x="4098" y="18847"/>
                    <a:pt x="4070" y="18849"/>
                    <a:pt x="4044" y="18849"/>
                  </a:cubicBezTo>
                  <a:cubicBezTo>
                    <a:pt x="3452" y="18849"/>
                    <a:pt x="3913" y="18025"/>
                    <a:pt x="3275" y="18025"/>
                  </a:cubicBezTo>
                  <a:cubicBezTo>
                    <a:pt x="3261" y="18025"/>
                    <a:pt x="3246" y="18025"/>
                    <a:pt x="3230" y="18026"/>
                  </a:cubicBezTo>
                  <a:lnTo>
                    <a:pt x="3352" y="17863"/>
                  </a:lnTo>
                  <a:cubicBezTo>
                    <a:pt x="3352" y="17904"/>
                    <a:pt x="3393" y="17904"/>
                    <a:pt x="3393" y="17944"/>
                  </a:cubicBezTo>
                  <a:cubicBezTo>
                    <a:pt x="3720" y="17617"/>
                    <a:pt x="2862" y="17781"/>
                    <a:pt x="2903" y="17413"/>
                  </a:cubicBezTo>
                  <a:cubicBezTo>
                    <a:pt x="2933" y="17293"/>
                    <a:pt x="2985" y="17217"/>
                    <a:pt x="3058" y="17217"/>
                  </a:cubicBezTo>
                  <a:cubicBezTo>
                    <a:pt x="3085" y="17217"/>
                    <a:pt x="3115" y="17228"/>
                    <a:pt x="3148" y="17250"/>
                  </a:cubicBezTo>
                  <a:lnTo>
                    <a:pt x="2944" y="16963"/>
                  </a:lnTo>
                  <a:cubicBezTo>
                    <a:pt x="2944" y="16923"/>
                    <a:pt x="2974" y="16902"/>
                    <a:pt x="3005" y="16902"/>
                  </a:cubicBezTo>
                  <a:cubicBezTo>
                    <a:pt x="3025" y="16902"/>
                    <a:pt x="3045" y="16911"/>
                    <a:pt x="3057" y="16929"/>
                  </a:cubicBezTo>
                  <a:lnTo>
                    <a:pt x="3057" y="16929"/>
                  </a:lnTo>
                  <a:lnTo>
                    <a:pt x="2944" y="16514"/>
                  </a:lnTo>
                  <a:lnTo>
                    <a:pt x="2985" y="16514"/>
                  </a:lnTo>
                  <a:cubicBezTo>
                    <a:pt x="2862" y="16473"/>
                    <a:pt x="2658" y="16350"/>
                    <a:pt x="2576" y="16269"/>
                  </a:cubicBezTo>
                  <a:cubicBezTo>
                    <a:pt x="2599" y="16234"/>
                    <a:pt x="2616" y="16222"/>
                    <a:pt x="2629" y="16222"/>
                  </a:cubicBezTo>
                  <a:cubicBezTo>
                    <a:pt x="2658" y="16222"/>
                    <a:pt x="2675" y="16275"/>
                    <a:pt x="2714" y="16275"/>
                  </a:cubicBezTo>
                  <a:cubicBezTo>
                    <a:pt x="2721" y="16275"/>
                    <a:pt x="2730" y="16273"/>
                    <a:pt x="2739" y="16269"/>
                  </a:cubicBezTo>
                  <a:lnTo>
                    <a:pt x="2535" y="16023"/>
                  </a:lnTo>
                  <a:cubicBezTo>
                    <a:pt x="2579" y="15997"/>
                    <a:pt x="2622" y="15986"/>
                    <a:pt x="2663" y="15986"/>
                  </a:cubicBezTo>
                  <a:cubicBezTo>
                    <a:pt x="2815" y="15986"/>
                    <a:pt x="2935" y="16140"/>
                    <a:pt x="2903" y="16269"/>
                  </a:cubicBezTo>
                  <a:cubicBezTo>
                    <a:pt x="3639" y="15982"/>
                    <a:pt x="2698" y="16105"/>
                    <a:pt x="3107" y="15533"/>
                  </a:cubicBezTo>
                  <a:lnTo>
                    <a:pt x="3107" y="15533"/>
                  </a:lnTo>
                  <a:lnTo>
                    <a:pt x="3230" y="15778"/>
                  </a:lnTo>
                  <a:cubicBezTo>
                    <a:pt x="3639" y="15574"/>
                    <a:pt x="3434" y="15410"/>
                    <a:pt x="3679" y="15124"/>
                  </a:cubicBezTo>
                  <a:lnTo>
                    <a:pt x="3679" y="15124"/>
                  </a:lnTo>
                  <a:cubicBezTo>
                    <a:pt x="3582" y="15189"/>
                    <a:pt x="3255" y="15535"/>
                    <a:pt x="3021" y="15535"/>
                  </a:cubicBezTo>
                  <a:cubicBezTo>
                    <a:pt x="2960" y="15535"/>
                    <a:pt x="2905" y="15511"/>
                    <a:pt x="2862" y="15451"/>
                  </a:cubicBezTo>
                  <a:cubicBezTo>
                    <a:pt x="2944" y="15369"/>
                    <a:pt x="2944" y="15288"/>
                    <a:pt x="2780" y="15165"/>
                  </a:cubicBezTo>
                  <a:cubicBezTo>
                    <a:pt x="3025" y="15124"/>
                    <a:pt x="2985" y="15001"/>
                    <a:pt x="2944" y="14838"/>
                  </a:cubicBezTo>
                  <a:lnTo>
                    <a:pt x="3271" y="14797"/>
                  </a:lnTo>
                  <a:cubicBezTo>
                    <a:pt x="3189" y="14634"/>
                    <a:pt x="2985" y="14674"/>
                    <a:pt x="2821" y="14552"/>
                  </a:cubicBezTo>
                  <a:cubicBezTo>
                    <a:pt x="2862" y="14347"/>
                    <a:pt x="3107" y="14266"/>
                    <a:pt x="3352" y="14225"/>
                  </a:cubicBezTo>
                  <a:cubicBezTo>
                    <a:pt x="3362" y="14145"/>
                    <a:pt x="3343" y="14119"/>
                    <a:pt x="3307" y="14119"/>
                  </a:cubicBezTo>
                  <a:cubicBezTo>
                    <a:pt x="3236" y="14119"/>
                    <a:pt x="3102" y="14215"/>
                    <a:pt x="2989" y="14215"/>
                  </a:cubicBezTo>
                  <a:cubicBezTo>
                    <a:pt x="2919" y="14215"/>
                    <a:pt x="2856" y="14179"/>
                    <a:pt x="2821" y="14061"/>
                  </a:cubicBezTo>
                  <a:cubicBezTo>
                    <a:pt x="2944" y="13816"/>
                    <a:pt x="2821" y="13612"/>
                    <a:pt x="2617" y="13285"/>
                  </a:cubicBezTo>
                  <a:cubicBezTo>
                    <a:pt x="2655" y="13221"/>
                    <a:pt x="2689" y="13201"/>
                    <a:pt x="2720" y="13201"/>
                  </a:cubicBezTo>
                  <a:cubicBezTo>
                    <a:pt x="2775" y="13201"/>
                    <a:pt x="2821" y="13261"/>
                    <a:pt x="2865" y="13261"/>
                  </a:cubicBezTo>
                  <a:cubicBezTo>
                    <a:pt x="2878" y="13261"/>
                    <a:pt x="2890" y="13256"/>
                    <a:pt x="2903" y="13244"/>
                  </a:cubicBezTo>
                  <a:lnTo>
                    <a:pt x="2658" y="13080"/>
                  </a:lnTo>
                  <a:cubicBezTo>
                    <a:pt x="2658" y="13040"/>
                    <a:pt x="2739" y="13040"/>
                    <a:pt x="2780" y="13040"/>
                  </a:cubicBezTo>
                  <a:cubicBezTo>
                    <a:pt x="2658" y="12917"/>
                    <a:pt x="2412" y="13040"/>
                    <a:pt x="2331" y="12794"/>
                  </a:cubicBezTo>
                  <a:cubicBezTo>
                    <a:pt x="1963" y="12713"/>
                    <a:pt x="2903" y="12345"/>
                    <a:pt x="2494" y="12059"/>
                  </a:cubicBezTo>
                  <a:cubicBezTo>
                    <a:pt x="2525" y="12038"/>
                    <a:pt x="2553" y="12030"/>
                    <a:pt x="2580" y="12030"/>
                  </a:cubicBezTo>
                  <a:cubicBezTo>
                    <a:pt x="2663" y="12030"/>
                    <a:pt x="2739" y="12099"/>
                    <a:pt x="2862" y="12099"/>
                  </a:cubicBezTo>
                  <a:cubicBezTo>
                    <a:pt x="2617" y="11691"/>
                    <a:pt x="2658" y="11772"/>
                    <a:pt x="2331" y="11405"/>
                  </a:cubicBezTo>
                  <a:cubicBezTo>
                    <a:pt x="2412" y="11323"/>
                    <a:pt x="2535" y="11241"/>
                    <a:pt x="2617" y="11159"/>
                  </a:cubicBezTo>
                  <a:lnTo>
                    <a:pt x="2617" y="11159"/>
                  </a:lnTo>
                  <a:cubicBezTo>
                    <a:pt x="2559" y="11192"/>
                    <a:pt x="2501" y="11207"/>
                    <a:pt x="2444" y="11207"/>
                  </a:cubicBezTo>
                  <a:cubicBezTo>
                    <a:pt x="2218" y="11207"/>
                    <a:pt x="2003" y="10979"/>
                    <a:pt x="1840" y="10751"/>
                  </a:cubicBezTo>
                  <a:cubicBezTo>
                    <a:pt x="1717" y="10791"/>
                    <a:pt x="1595" y="10832"/>
                    <a:pt x="1513" y="10873"/>
                  </a:cubicBezTo>
                  <a:cubicBezTo>
                    <a:pt x="1472" y="10710"/>
                    <a:pt x="1472" y="10587"/>
                    <a:pt x="1431" y="10464"/>
                  </a:cubicBezTo>
                  <a:cubicBezTo>
                    <a:pt x="1442" y="10454"/>
                    <a:pt x="1457" y="10449"/>
                    <a:pt x="1476" y="10449"/>
                  </a:cubicBezTo>
                  <a:cubicBezTo>
                    <a:pt x="1534" y="10449"/>
                    <a:pt x="1626" y="10495"/>
                    <a:pt x="1717" y="10587"/>
                  </a:cubicBezTo>
                  <a:cubicBezTo>
                    <a:pt x="1717" y="10546"/>
                    <a:pt x="1677" y="10505"/>
                    <a:pt x="1677" y="10464"/>
                  </a:cubicBezTo>
                  <a:cubicBezTo>
                    <a:pt x="1704" y="10446"/>
                    <a:pt x="1736" y="10438"/>
                    <a:pt x="1771" y="10438"/>
                  </a:cubicBezTo>
                  <a:cubicBezTo>
                    <a:pt x="1889" y="10438"/>
                    <a:pt x="2040" y="10533"/>
                    <a:pt x="2167" y="10628"/>
                  </a:cubicBezTo>
                  <a:cubicBezTo>
                    <a:pt x="2085" y="10628"/>
                    <a:pt x="2004" y="10669"/>
                    <a:pt x="1922" y="10710"/>
                  </a:cubicBezTo>
                  <a:cubicBezTo>
                    <a:pt x="2126" y="10832"/>
                    <a:pt x="2331" y="10955"/>
                    <a:pt x="2535" y="10996"/>
                  </a:cubicBezTo>
                  <a:cubicBezTo>
                    <a:pt x="2494" y="10955"/>
                    <a:pt x="2494" y="10914"/>
                    <a:pt x="2453" y="10873"/>
                  </a:cubicBezTo>
                  <a:cubicBezTo>
                    <a:pt x="2535" y="10873"/>
                    <a:pt x="2576" y="10914"/>
                    <a:pt x="2617" y="10914"/>
                  </a:cubicBezTo>
                  <a:cubicBezTo>
                    <a:pt x="2658" y="10914"/>
                    <a:pt x="2576" y="10873"/>
                    <a:pt x="2494" y="10791"/>
                  </a:cubicBezTo>
                  <a:lnTo>
                    <a:pt x="2903" y="10791"/>
                  </a:lnTo>
                  <a:lnTo>
                    <a:pt x="2739" y="10751"/>
                  </a:lnTo>
                  <a:cubicBezTo>
                    <a:pt x="2862" y="10628"/>
                    <a:pt x="2985" y="10464"/>
                    <a:pt x="3107" y="10301"/>
                  </a:cubicBezTo>
                  <a:cubicBezTo>
                    <a:pt x="2780" y="9810"/>
                    <a:pt x="2249" y="9443"/>
                    <a:pt x="2167" y="8870"/>
                  </a:cubicBezTo>
                  <a:lnTo>
                    <a:pt x="2167" y="8870"/>
                  </a:lnTo>
                  <a:cubicBezTo>
                    <a:pt x="2453" y="9034"/>
                    <a:pt x="2658" y="8952"/>
                    <a:pt x="2985" y="8993"/>
                  </a:cubicBezTo>
                  <a:cubicBezTo>
                    <a:pt x="2617" y="9116"/>
                    <a:pt x="3066" y="9483"/>
                    <a:pt x="2944" y="9770"/>
                  </a:cubicBezTo>
                  <a:cubicBezTo>
                    <a:pt x="2985" y="9688"/>
                    <a:pt x="3036" y="9657"/>
                    <a:pt x="3087" y="9657"/>
                  </a:cubicBezTo>
                  <a:cubicBezTo>
                    <a:pt x="3138" y="9657"/>
                    <a:pt x="3189" y="9688"/>
                    <a:pt x="3230" y="9729"/>
                  </a:cubicBezTo>
                  <a:lnTo>
                    <a:pt x="2985" y="9116"/>
                  </a:lnTo>
                  <a:lnTo>
                    <a:pt x="2985" y="9116"/>
                  </a:lnTo>
                  <a:cubicBezTo>
                    <a:pt x="3031" y="9131"/>
                    <a:pt x="3068" y="9138"/>
                    <a:pt x="3097" y="9138"/>
                  </a:cubicBezTo>
                  <a:cubicBezTo>
                    <a:pt x="3220" y="9138"/>
                    <a:pt x="3212" y="9018"/>
                    <a:pt x="3312" y="8952"/>
                  </a:cubicBezTo>
                  <a:cubicBezTo>
                    <a:pt x="2780" y="8952"/>
                    <a:pt x="3025" y="8503"/>
                    <a:pt x="2862" y="8257"/>
                  </a:cubicBezTo>
                  <a:cubicBezTo>
                    <a:pt x="3066" y="8257"/>
                    <a:pt x="3230" y="8339"/>
                    <a:pt x="3148" y="8584"/>
                  </a:cubicBezTo>
                  <a:cubicBezTo>
                    <a:pt x="3598" y="8380"/>
                    <a:pt x="2576" y="8135"/>
                    <a:pt x="2944" y="7889"/>
                  </a:cubicBezTo>
                  <a:lnTo>
                    <a:pt x="2944" y="7889"/>
                  </a:lnTo>
                  <a:cubicBezTo>
                    <a:pt x="2944" y="7971"/>
                    <a:pt x="2944" y="8012"/>
                    <a:pt x="3025" y="8053"/>
                  </a:cubicBezTo>
                  <a:cubicBezTo>
                    <a:pt x="2885" y="7912"/>
                    <a:pt x="2986" y="7620"/>
                    <a:pt x="3122" y="7620"/>
                  </a:cubicBezTo>
                  <a:cubicBezTo>
                    <a:pt x="3144" y="7620"/>
                    <a:pt x="3166" y="7627"/>
                    <a:pt x="3189" y="7644"/>
                  </a:cubicBezTo>
                  <a:lnTo>
                    <a:pt x="3189" y="7685"/>
                  </a:lnTo>
                  <a:cubicBezTo>
                    <a:pt x="3304" y="7301"/>
                    <a:pt x="3347" y="6520"/>
                    <a:pt x="2979" y="6326"/>
                  </a:cubicBezTo>
                  <a:lnTo>
                    <a:pt x="2979" y="6326"/>
                  </a:lnTo>
                  <a:cubicBezTo>
                    <a:pt x="3131" y="6369"/>
                    <a:pt x="3451" y="6426"/>
                    <a:pt x="3516" y="6459"/>
                  </a:cubicBezTo>
                  <a:lnTo>
                    <a:pt x="2044" y="5560"/>
                  </a:lnTo>
                  <a:lnTo>
                    <a:pt x="2044" y="5560"/>
                  </a:lnTo>
                  <a:cubicBezTo>
                    <a:pt x="2453" y="5682"/>
                    <a:pt x="3434" y="5519"/>
                    <a:pt x="3598" y="5887"/>
                  </a:cubicBezTo>
                  <a:cubicBezTo>
                    <a:pt x="3679" y="5805"/>
                    <a:pt x="3761" y="5682"/>
                    <a:pt x="3639" y="5437"/>
                  </a:cubicBezTo>
                  <a:lnTo>
                    <a:pt x="3639" y="5437"/>
                  </a:lnTo>
                  <a:cubicBezTo>
                    <a:pt x="3588" y="5487"/>
                    <a:pt x="3381" y="5522"/>
                    <a:pt x="3221" y="5522"/>
                  </a:cubicBezTo>
                  <a:cubicBezTo>
                    <a:pt x="3122" y="5522"/>
                    <a:pt x="3041" y="5509"/>
                    <a:pt x="3025" y="5478"/>
                  </a:cubicBezTo>
                  <a:cubicBezTo>
                    <a:pt x="3460" y="5280"/>
                    <a:pt x="3283" y="5312"/>
                    <a:pt x="3641" y="5055"/>
                  </a:cubicBezTo>
                  <a:lnTo>
                    <a:pt x="3641" y="5055"/>
                  </a:lnTo>
                  <a:cubicBezTo>
                    <a:pt x="3621" y="5062"/>
                    <a:pt x="3596" y="5066"/>
                    <a:pt x="3566" y="5066"/>
                  </a:cubicBezTo>
                  <a:cubicBezTo>
                    <a:pt x="3366" y="5066"/>
                    <a:pt x="2993" y="4912"/>
                    <a:pt x="3025" y="4783"/>
                  </a:cubicBezTo>
                  <a:lnTo>
                    <a:pt x="3025" y="4783"/>
                  </a:lnTo>
                  <a:cubicBezTo>
                    <a:pt x="3105" y="4823"/>
                    <a:pt x="3614" y="4863"/>
                    <a:pt x="3676" y="4903"/>
                  </a:cubicBezTo>
                  <a:lnTo>
                    <a:pt x="3676" y="4903"/>
                  </a:lnTo>
                  <a:lnTo>
                    <a:pt x="3137" y="4479"/>
                  </a:lnTo>
                  <a:lnTo>
                    <a:pt x="3137" y="4479"/>
                  </a:lnTo>
                  <a:cubicBezTo>
                    <a:pt x="3198" y="4518"/>
                    <a:pt x="3296" y="4533"/>
                    <a:pt x="3403" y="4533"/>
                  </a:cubicBezTo>
                  <a:cubicBezTo>
                    <a:pt x="3557" y="4533"/>
                    <a:pt x="3731" y="4501"/>
                    <a:pt x="3843" y="4456"/>
                  </a:cubicBezTo>
                  <a:lnTo>
                    <a:pt x="3843" y="4456"/>
                  </a:lnTo>
                  <a:cubicBezTo>
                    <a:pt x="3837" y="4458"/>
                    <a:pt x="3831" y="4459"/>
                    <a:pt x="3826" y="4459"/>
                  </a:cubicBezTo>
                  <a:cubicBezTo>
                    <a:pt x="3737" y="4459"/>
                    <a:pt x="3882" y="4123"/>
                    <a:pt x="3843" y="4006"/>
                  </a:cubicBezTo>
                  <a:lnTo>
                    <a:pt x="3843" y="4006"/>
                  </a:lnTo>
                  <a:lnTo>
                    <a:pt x="3679" y="4170"/>
                  </a:lnTo>
                  <a:cubicBezTo>
                    <a:pt x="3802" y="3720"/>
                    <a:pt x="2862" y="3639"/>
                    <a:pt x="2944" y="3189"/>
                  </a:cubicBezTo>
                  <a:lnTo>
                    <a:pt x="2944" y="3189"/>
                  </a:lnTo>
                  <a:cubicBezTo>
                    <a:pt x="3021" y="3215"/>
                    <a:pt x="3295" y="3290"/>
                    <a:pt x="3516" y="3290"/>
                  </a:cubicBezTo>
                  <a:cubicBezTo>
                    <a:pt x="3645" y="3290"/>
                    <a:pt x="3757" y="3264"/>
                    <a:pt x="3802" y="3189"/>
                  </a:cubicBezTo>
                  <a:cubicBezTo>
                    <a:pt x="3516" y="3025"/>
                    <a:pt x="2331" y="2576"/>
                    <a:pt x="2126" y="2126"/>
                  </a:cubicBezTo>
                  <a:lnTo>
                    <a:pt x="2331" y="2085"/>
                  </a:lnTo>
                  <a:lnTo>
                    <a:pt x="2167" y="1758"/>
                  </a:lnTo>
                  <a:lnTo>
                    <a:pt x="2167" y="1758"/>
                  </a:lnTo>
                  <a:cubicBezTo>
                    <a:pt x="2617" y="2004"/>
                    <a:pt x="3557" y="2617"/>
                    <a:pt x="3884" y="2944"/>
                  </a:cubicBezTo>
                  <a:cubicBezTo>
                    <a:pt x="4047" y="2821"/>
                    <a:pt x="4129" y="2944"/>
                    <a:pt x="4129" y="2698"/>
                  </a:cubicBezTo>
                  <a:cubicBezTo>
                    <a:pt x="4152" y="2687"/>
                    <a:pt x="4174" y="2682"/>
                    <a:pt x="4193" y="2682"/>
                  </a:cubicBezTo>
                  <a:cubicBezTo>
                    <a:pt x="4314" y="2682"/>
                    <a:pt x="4374" y="2868"/>
                    <a:pt x="4374" y="2903"/>
                  </a:cubicBezTo>
                  <a:lnTo>
                    <a:pt x="4538" y="2331"/>
                  </a:lnTo>
                  <a:cubicBezTo>
                    <a:pt x="4170" y="2331"/>
                    <a:pt x="4211" y="1840"/>
                    <a:pt x="3925" y="1840"/>
                  </a:cubicBezTo>
                  <a:lnTo>
                    <a:pt x="4211" y="2535"/>
                  </a:lnTo>
                  <a:cubicBezTo>
                    <a:pt x="3843" y="2494"/>
                    <a:pt x="3230" y="2044"/>
                    <a:pt x="3312" y="1636"/>
                  </a:cubicBezTo>
                  <a:cubicBezTo>
                    <a:pt x="3335" y="1624"/>
                    <a:pt x="3365" y="1619"/>
                    <a:pt x="3400" y="1619"/>
                  </a:cubicBezTo>
                  <a:cubicBezTo>
                    <a:pt x="3608" y="1619"/>
                    <a:pt x="3983" y="1799"/>
                    <a:pt x="4088" y="1799"/>
                  </a:cubicBezTo>
                  <a:cubicBezTo>
                    <a:pt x="3966" y="1717"/>
                    <a:pt x="3884" y="1350"/>
                    <a:pt x="3966" y="1350"/>
                  </a:cubicBezTo>
                  <a:lnTo>
                    <a:pt x="4170" y="1513"/>
                  </a:lnTo>
                  <a:cubicBezTo>
                    <a:pt x="4333" y="1309"/>
                    <a:pt x="3720" y="1104"/>
                    <a:pt x="4088" y="859"/>
                  </a:cubicBezTo>
                  <a:cubicBezTo>
                    <a:pt x="4129" y="777"/>
                    <a:pt x="4579" y="614"/>
                    <a:pt x="4374" y="573"/>
                  </a:cubicBezTo>
                  <a:lnTo>
                    <a:pt x="4374" y="573"/>
                  </a:lnTo>
                  <a:cubicBezTo>
                    <a:pt x="4238" y="614"/>
                    <a:pt x="4002" y="632"/>
                    <a:pt x="3735" y="632"/>
                  </a:cubicBezTo>
                  <a:cubicBezTo>
                    <a:pt x="3203" y="632"/>
                    <a:pt x="2549" y="559"/>
                    <a:pt x="2331" y="450"/>
                  </a:cubicBezTo>
                  <a:cubicBezTo>
                    <a:pt x="2371" y="450"/>
                    <a:pt x="2658" y="164"/>
                    <a:pt x="286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1"/>
            <p:cNvSpPr/>
            <p:nvPr/>
          </p:nvSpPr>
          <p:spPr>
            <a:xfrm>
              <a:off x="3831163" y="3732363"/>
              <a:ext cx="17400" cy="6325"/>
            </a:xfrm>
            <a:custGeom>
              <a:rect b="b" l="l" r="r" t="t"/>
              <a:pathLst>
                <a:path extrusionOk="0" h="253" w="696">
                  <a:moveTo>
                    <a:pt x="695" y="1"/>
                  </a:moveTo>
                  <a:cubicBezTo>
                    <a:pt x="450" y="1"/>
                    <a:pt x="246" y="42"/>
                    <a:pt x="0" y="42"/>
                  </a:cubicBezTo>
                  <a:cubicBezTo>
                    <a:pt x="219" y="115"/>
                    <a:pt x="438" y="253"/>
                    <a:pt x="598" y="253"/>
                  </a:cubicBezTo>
                  <a:cubicBezTo>
                    <a:pt x="618" y="253"/>
                    <a:pt x="637" y="251"/>
                    <a:pt x="654" y="246"/>
                  </a:cubicBezTo>
                  <a:cubicBezTo>
                    <a:pt x="573" y="205"/>
                    <a:pt x="450" y="124"/>
                    <a:pt x="409" y="83"/>
                  </a:cubicBezTo>
                  <a:cubicBezTo>
                    <a:pt x="433" y="58"/>
                    <a:pt x="465" y="52"/>
                    <a:pt x="498" y="52"/>
                  </a:cubicBezTo>
                  <a:cubicBezTo>
                    <a:pt x="534" y="52"/>
                    <a:pt x="571" y="59"/>
                    <a:pt x="604" y="59"/>
                  </a:cubicBezTo>
                  <a:cubicBezTo>
                    <a:pt x="645" y="59"/>
                    <a:pt x="679" y="49"/>
                    <a:pt x="69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1"/>
            <p:cNvSpPr/>
            <p:nvPr/>
          </p:nvSpPr>
          <p:spPr>
            <a:xfrm>
              <a:off x="3809688" y="4009288"/>
              <a:ext cx="4125" cy="800"/>
            </a:xfrm>
            <a:custGeom>
              <a:rect b="b" l="l" r="r" t="t"/>
              <a:pathLst>
                <a:path extrusionOk="0" h="32" w="165">
                  <a:moveTo>
                    <a:pt x="1" y="1"/>
                  </a:moveTo>
                  <a:cubicBezTo>
                    <a:pt x="21" y="21"/>
                    <a:pt x="42" y="31"/>
                    <a:pt x="67" y="31"/>
                  </a:cubicBezTo>
                  <a:cubicBezTo>
                    <a:pt x="93" y="31"/>
                    <a:pt x="124" y="21"/>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1"/>
            <p:cNvSpPr/>
            <p:nvPr/>
          </p:nvSpPr>
          <p:spPr>
            <a:xfrm>
              <a:off x="3844438" y="4257613"/>
              <a:ext cx="1050" cy="25"/>
            </a:xfrm>
            <a:custGeom>
              <a:rect b="b" l="l" r="r" t="t"/>
              <a:pathLst>
                <a:path extrusionOk="0" h="1" w="42">
                  <a:moveTo>
                    <a:pt x="1" y="0"/>
                  </a:moveTo>
                  <a:lnTo>
                    <a:pt x="1" y="0"/>
                  </a:lnTo>
                  <a:lnTo>
                    <a:pt x="42"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1"/>
            <p:cNvSpPr/>
            <p:nvPr/>
          </p:nvSpPr>
          <p:spPr>
            <a:xfrm>
              <a:off x="3847513" y="3735438"/>
              <a:ext cx="4100" cy="3100"/>
            </a:xfrm>
            <a:custGeom>
              <a:rect b="b" l="l" r="r" t="t"/>
              <a:pathLst>
                <a:path extrusionOk="0" h="124" w="164">
                  <a:moveTo>
                    <a:pt x="164" y="1"/>
                  </a:moveTo>
                  <a:cubicBezTo>
                    <a:pt x="123" y="41"/>
                    <a:pt x="41" y="82"/>
                    <a:pt x="0" y="123"/>
                  </a:cubicBezTo>
                  <a:cubicBezTo>
                    <a:pt x="82" y="123"/>
                    <a:pt x="123" y="82"/>
                    <a:pt x="16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1"/>
            <p:cNvSpPr/>
            <p:nvPr/>
          </p:nvSpPr>
          <p:spPr>
            <a:xfrm>
              <a:off x="3813788" y="3739538"/>
              <a:ext cx="13300" cy="3075"/>
            </a:xfrm>
            <a:custGeom>
              <a:rect b="b" l="l" r="r" t="t"/>
              <a:pathLst>
                <a:path extrusionOk="0" h="123" w="532">
                  <a:moveTo>
                    <a:pt x="0" y="0"/>
                  </a:moveTo>
                  <a:lnTo>
                    <a:pt x="532" y="123"/>
                  </a:lnTo>
                  <a:lnTo>
                    <a:pt x="532" y="41"/>
                  </a:lnTo>
                  <a:lnTo>
                    <a:pt x="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1"/>
            <p:cNvSpPr/>
            <p:nvPr/>
          </p:nvSpPr>
          <p:spPr>
            <a:xfrm>
              <a:off x="3842388" y="3818863"/>
              <a:ext cx="14350" cy="9850"/>
            </a:xfrm>
            <a:custGeom>
              <a:rect b="b" l="l" r="r" t="t"/>
              <a:pathLst>
                <a:path extrusionOk="0" h="394" w="574">
                  <a:moveTo>
                    <a:pt x="203" y="0"/>
                  </a:moveTo>
                  <a:cubicBezTo>
                    <a:pt x="126" y="0"/>
                    <a:pt x="85" y="153"/>
                    <a:pt x="30" y="153"/>
                  </a:cubicBezTo>
                  <a:cubicBezTo>
                    <a:pt x="21" y="153"/>
                    <a:pt x="11" y="148"/>
                    <a:pt x="1" y="138"/>
                  </a:cubicBezTo>
                  <a:lnTo>
                    <a:pt x="1" y="138"/>
                  </a:lnTo>
                  <a:cubicBezTo>
                    <a:pt x="103" y="308"/>
                    <a:pt x="35" y="393"/>
                    <a:pt x="246" y="393"/>
                  </a:cubicBezTo>
                  <a:cubicBezTo>
                    <a:pt x="288" y="393"/>
                    <a:pt x="342" y="390"/>
                    <a:pt x="410" y="383"/>
                  </a:cubicBezTo>
                  <a:cubicBezTo>
                    <a:pt x="573" y="97"/>
                    <a:pt x="83" y="261"/>
                    <a:pt x="246" y="15"/>
                  </a:cubicBezTo>
                  <a:cubicBezTo>
                    <a:pt x="231" y="5"/>
                    <a:pt x="216" y="0"/>
                    <a:pt x="20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61"/>
            <p:cNvSpPr/>
            <p:nvPr/>
          </p:nvSpPr>
          <p:spPr>
            <a:xfrm>
              <a:off x="3840363" y="3820263"/>
              <a:ext cx="2050" cy="2050"/>
            </a:xfrm>
            <a:custGeom>
              <a:rect b="b" l="l" r="r" t="t"/>
              <a:pathLst>
                <a:path extrusionOk="0" h="82" w="82">
                  <a:moveTo>
                    <a:pt x="0" y="0"/>
                  </a:moveTo>
                  <a:cubicBezTo>
                    <a:pt x="41" y="41"/>
                    <a:pt x="41" y="82"/>
                    <a:pt x="82" y="82"/>
                  </a:cubicBezTo>
                  <a:cubicBezTo>
                    <a:pt x="41" y="41"/>
                    <a:pt x="41" y="4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61"/>
            <p:cNvSpPr/>
            <p:nvPr/>
          </p:nvSpPr>
          <p:spPr>
            <a:xfrm>
              <a:off x="3830138" y="4107388"/>
              <a:ext cx="5125" cy="4125"/>
            </a:xfrm>
            <a:custGeom>
              <a:rect b="b" l="l" r="r" t="t"/>
              <a:pathLst>
                <a:path extrusionOk="0" h="165" w="205">
                  <a:moveTo>
                    <a:pt x="123" y="1"/>
                  </a:moveTo>
                  <a:cubicBezTo>
                    <a:pt x="0" y="42"/>
                    <a:pt x="0" y="82"/>
                    <a:pt x="0" y="164"/>
                  </a:cubicBezTo>
                  <a:lnTo>
                    <a:pt x="20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1"/>
            <p:cNvSpPr/>
            <p:nvPr/>
          </p:nvSpPr>
          <p:spPr>
            <a:xfrm>
              <a:off x="3826038" y="4169738"/>
              <a:ext cx="8200" cy="2050"/>
            </a:xfrm>
            <a:custGeom>
              <a:rect b="b" l="l" r="r" t="t"/>
              <a:pathLst>
                <a:path extrusionOk="0" h="82" w="328">
                  <a:moveTo>
                    <a:pt x="328" y="0"/>
                  </a:moveTo>
                  <a:lnTo>
                    <a:pt x="1" y="82"/>
                  </a:lnTo>
                  <a:lnTo>
                    <a:pt x="1" y="82"/>
                  </a:lnTo>
                  <a:lnTo>
                    <a:pt x="328" y="41"/>
                  </a:lnTo>
                  <a:lnTo>
                    <a:pt x="328"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1"/>
            <p:cNvSpPr/>
            <p:nvPr/>
          </p:nvSpPr>
          <p:spPr>
            <a:xfrm>
              <a:off x="3844788" y="4213663"/>
              <a:ext cx="5800" cy="6700"/>
            </a:xfrm>
            <a:custGeom>
              <a:rect b="b" l="l" r="r" t="t"/>
              <a:pathLst>
                <a:path extrusionOk="0" h="268" w="232">
                  <a:moveTo>
                    <a:pt x="150" y="1"/>
                  </a:moveTo>
                  <a:cubicBezTo>
                    <a:pt x="150" y="20"/>
                    <a:pt x="155" y="40"/>
                    <a:pt x="162" y="60"/>
                  </a:cubicBezTo>
                  <a:lnTo>
                    <a:pt x="162" y="60"/>
                  </a:lnTo>
                  <a:cubicBezTo>
                    <a:pt x="163" y="40"/>
                    <a:pt x="160" y="20"/>
                    <a:pt x="150" y="1"/>
                  </a:cubicBezTo>
                  <a:close/>
                  <a:moveTo>
                    <a:pt x="162" y="60"/>
                  </a:moveTo>
                  <a:cubicBezTo>
                    <a:pt x="155" y="171"/>
                    <a:pt x="1" y="268"/>
                    <a:pt x="96" y="268"/>
                  </a:cubicBezTo>
                  <a:cubicBezTo>
                    <a:pt x="122" y="268"/>
                    <a:pt x="164" y="261"/>
                    <a:pt x="232" y="246"/>
                  </a:cubicBezTo>
                  <a:cubicBezTo>
                    <a:pt x="232" y="184"/>
                    <a:pt x="185" y="122"/>
                    <a:pt x="162" y="6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1"/>
            <p:cNvSpPr/>
            <p:nvPr/>
          </p:nvSpPr>
          <p:spPr>
            <a:xfrm>
              <a:off x="3274588" y="4105338"/>
              <a:ext cx="24200" cy="11400"/>
            </a:xfrm>
            <a:custGeom>
              <a:rect b="b" l="l" r="r" t="t"/>
              <a:pathLst>
                <a:path extrusionOk="0" h="456" w="968">
                  <a:moveTo>
                    <a:pt x="968" y="1"/>
                  </a:moveTo>
                  <a:lnTo>
                    <a:pt x="968" y="1"/>
                  </a:lnTo>
                  <a:cubicBezTo>
                    <a:pt x="590" y="228"/>
                    <a:pt x="1" y="455"/>
                    <a:pt x="305" y="455"/>
                  </a:cubicBezTo>
                  <a:cubicBezTo>
                    <a:pt x="329" y="455"/>
                    <a:pt x="359" y="454"/>
                    <a:pt x="396" y="451"/>
                  </a:cubicBezTo>
                  <a:lnTo>
                    <a:pt x="886" y="369"/>
                  </a:lnTo>
                  <a:cubicBezTo>
                    <a:pt x="804" y="246"/>
                    <a:pt x="845" y="124"/>
                    <a:pt x="968"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1"/>
            <p:cNvSpPr/>
            <p:nvPr/>
          </p:nvSpPr>
          <p:spPr>
            <a:xfrm>
              <a:off x="3370313" y="4366938"/>
              <a:ext cx="11250" cy="5150"/>
            </a:xfrm>
            <a:custGeom>
              <a:rect b="b" l="l" r="r" t="t"/>
              <a:pathLst>
                <a:path extrusionOk="0" h="206" w="450">
                  <a:moveTo>
                    <a:pt x="0" y="1"/>
                  </a:moveTo>
                  <a:lnTo>
                    <a:pt x="0" y="1"/>
                  </a:lnTo>
                  <a:cubicBezTo>
                    <a:pt x="82" y="82"/>
                    <a:pt x="205" y="123"/>
                    <a:pt x="327" y="205"/>
                  </a:cubicBezTo>
                  <a:cubicBezTo>
                    <a:pt x="368" y="164"/>
                    <a:pt x="409" y="164"/>
                    <a:pt x="450" y="123"/>
                  </a:cubicBezTo>
                  <a:cubicBezTo>
                    <a:pt x="286" y="82"/>
                    <a:pt x="164" y="42"/>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1"/>
            <p:cNvSpPr/>
            <p:nvPr/>
          </p:nvSpPr>
          <p:spPr>
            <a:xfrm>
              <a:off x="3420363" y="4373063"/>
              <a:ext cx="7200" cy="7200"/>
            </a:xfrm>
            <a:custGeom>
              <a:rect b="b" l="l" r="r" t="t"/>
              <a:pathLst>
                <a:path extrusionOk="0" h="288" w="288">
                  <a:moveTo>
                    <a:pt x="287" y="1"/>
                  </a:moveTo>
                  <a:lnTo>
                    <a:pt x="1" y="287"/>
                  </a:lnTo>
                  <a:cubicBezTo>
                    <a:pt x="83" y="246"/>
                    <a:pt x="205" y="124"/>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1"/>
            <p:cNvSpPr/>
            <p:nvPr/>
          </p:nvSpPr>
          <p:spPr>
            <a:xfrm>
              <a:off x="3375413" y="3935713"/>
              <a:ext cx="2075" cy="1050"/>
            </a:xfrm>
            <a:custGeom>
              <a:rect b="b" l="l" r="r" t="t"/>
              <a:pathLst>
                <a:path extrusionOk="0" h="42" w="83">
                  <a:moveTo>
                    <a:pt x="1" y="42"/>
                  </a:moveTo>
                  <a:lnTo>
                    <a:pt x="1" y="42"/>
                  </a:lnTo>
                  <a:cubicBezTo>
                    <a:pt x="82" y="1"/>
                    <a:pt x="82" y="1"/>
                    <a:pt x="1" y="42"/>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1"/>
            <p:cNvSpPr/>
            <p:nvPr/>
          </p:nvSpPr>
          <p:spPr>
            <a:xfrm>
              <a:off x="3421388" y="4190163"/>
              <a:ext cx="2075" cy="1050"/>
            </a:xfrm>
            <a:custGeom>
              <a:rect b="b" l="l" r="r" t="t"/>
              <a:pathLst>
                <a:path extrusionOk="0" h="42" w="83">
                  <a:moveTo>
                    <a:pt x="42" y="0"/>
                  </a:moveTo>
                  <a:lnTo>
                    <a:pt x="1" y="41"/>
                  </a:lnTo>
                  <a:lnTo>
                    <a:pt x="83" y="41"/>
                  </a:lnTo>
                  <a:cubicBezTo>
                    <a:pt x="42" y="0"/>
                    <a:pt x="42" y="0"/>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1"/>
            <p:cNvSpPr/>
            <p:nvPr/>
          </p:nvSpPr>
          <p:spPr>
            <a:xfrm>
              <a:off x="3387688" y="4191188"/>
              <a:ext cx="44975" cy="11250"/>
            </a:xfrm>
            <a:custGeom>
              <a:rect b="b" l="l" r="r" t="t"/>
              <a:pathLst>
                <a:path extrusionOk="0" h="450" w="1799">
                  <a:moveTo>
                    <a:pt x="1390" y="0"/>
                  </a:moveTo>
                  <a:lnTo>
                    <a:pt x="0" y="205"/>
                  </a:lnTo>
                  <a:lnTo>
                    <a:pt x="1798" y="450"/>
                  </a:lnTo>
                  <a:cubicBezTo>
                    <a:pt x="1185" y="286"/>
                    <a:pt x="1267" y="123"/>
                    <a:pt x="139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1"/>
            <p:cNvSpPr/>
            <p:nvPr/>
          </p:nvSpPr>
          <p:spPr>
            <a:xfrm>
              <a:off x="3280388" y="3902013"/>
              <a:ext cx="169650" cy="550800"/>
            </a:xfrm>
            <a:custGeom>
              <a:rect b="b" l="l" r="r" t="t"/>
              <a:pathLst>
                <a:path extrusionOk="0" h="22032" w="6786">
                  <a:moveTo>
                    <a:pt x="5532" y="10166"/>
                  </a:moveTo>
                  <a:lnTo>
                    <a:pt x="5559" y="10178"/>
                  </a:lnTo>
                  <a:cubicBezTo>
                    <a:pt x="5553" y="10173"/>
                    <a:pt x="5543" y="10169"/>
                    <a:pt x="5532" y="10166"/>
                  </a:cubicBezTo>
                  <a:close/>
                  <a:moveTo>
                    <a:pt x="5600" y="10341"/>
                  </a:moveTo>
                  <a:lnTo>
                    <a:pt x="5600" y="10341"/>
                  </a:lnTo>
                  <a:cubicBezTo>
                    <a:pt x="5583" y="10351"/>
                    <a:pt x="5568" y="10361"/>
                    <a:pt x="5552" y="10371"/>
                  </a:cubicBezTo>
                  <a:lnTo>
                    <a:pt x="5552" y="10371"/>
                  </a:lnTo>
                  <a:cubicBezTo>
                    <a:pt x="5573" y="10362"/>
                    <a:pt x="5589" y="10352"/>
                    <a:pt x="5600" y="10341"/>
                  </a:cubicBezTo>
                  <a:close/>
                  <a:moveTo>
                    <a:pt x="5606" y="17058"/>
                  </a:moveTo>
                  <a:cubicBezTo>
                    <a:pt x="5604" y="17067"/>
                    <a:pt x="5602" y="17076"/>
                    <a:pt x="5600" y="17085"/>
                  </a:cubicBezTo>
                  <a:cubicBezTo>
                    <a:pt x="5602" y="17076"/>
                    <a:pt x="5604" y="17067"/>
                    <a:pt x="5606" y="17058"/>
                  </a:cubicBezTo>
                  <a:close/>
                  <a:moveTo>
                    <a:pt x="4905" y="17985"/>
                  </a:moveTo>
                  <a:lnTo>
                    <a:pt x="4905" y="17985"/>
                  </a:lnTo>
                  <a:cubicBezTo>
                    <a:pt x="5069" y="18066"/>
                    <a:pt x="4987" y="18189"/>
                    <a:pt x="4783" y="18312"/>
                  </a:cubicBezTo>
                  <a:cubicBezTo>
                    <a:pt x="4742" y="18230"/>
                    <a:pt x="4783" y="18107"/>
                    <a:pt x="4905" y="17985"/>
                  </a:cubicBezTo>
                  <a:close/>
                  <a:moveTo>
                    <a:pt x="3530" y="18579"/>
                  </a:moveTo>
                  <a:cubicBezTo>
                    <a:pt x="3556" y="18590"/>
                    <a:pt x="3580" y="18598"/>
                    <a:pt x="3597" y="18598"/>
                  </a:cubicBezTo>
                  <a:cubicBezTo>
                    <a:pt x="3575" y="18591"/>
                    <a:pt x="3552" y="18585"/>
                    <a:pt x="3530" y="18579"/>
                  </a:cubicBezTo>
                  <a:close/>
                  <a:moveTo>
                    <a:pt x="4292" y="0"/>
                  </a:moveTo>
                  <a:lnTo>
                    <a:pt x="4292" y="0"/>
                  </a:lnTo>
                  <a:cubicBezTo>
                    <a:pt x="2943" y="981"/>
                    <a:pt x="1594" y="2044"/>
                    <a:pt x="327" y="3270"/>
                  </a:cubicBezTo>
                  <a:lnTo>
                    <a:pt x="695" y="3270"/>
                  </a:lnTo>
                  <a:cubicBezTo>
                    <a:pt x="654" y="3597"/>
                    <a:pt x="777" y="3924"/>
                    <a:pt x="981" y="4374"/>
                  </a:cubicBezTo>
                  <a:lnTo>
                    <a:pt x="1472" y="4374"/>
                  </a:lnTo>
                  <a:cubicBezTo>
                    <a:pt x="1880" y="4741"/>
                    <a:pt x="1104" y="5232"/>
                    <a:pt x="1145" y="5804"/>
                  </a:cubicBezTo>
                  <a:cubicBezTo>
                    <a:pt x="940" y="5763"/>
                    <a:pt x="1022" y="5641"/>
                    <a:pt x="1104" y="5518"/>
                  </a:cubicBezTo>
                  <a:lnTo>
                    <a:pt x="1104" y="5518"/>
                  </a:lnTo>
                  <a:cubicBezTo>
                    <a:pt x="0" y="6172"/>
                    <a:pt x="1880" y="6949"/>
                    <a:pt x="1063" y="7562"/>
                  </a:cubicBezTo>
                  <a:cubicBezTo>
                    <a:pt x="1226" y="7684"/>
                    <a:pt x="1145" y="7807"/>
                    <a:pt x="1022" y="7930"/>
                  </a:cubicBezTo>
                  <a:cubicBezTo>
                    <a:pt x="1022" y="7889"/>
                    <a:pt x="1022" y="7889"/>
                    <a:pt x="1022" y="7889"/>
                  </a:cubicBezTo>
                  <a:cubicBezTo>
                    <a:pt x="981" y="7889"/>
                    <a:pt x="981" y="7930"/>
                    <a:pt x="981" y="7930"/>
                  </a:cubicBezTo>
                  <a:cubicBezTo>
                    <a:pt x="899" y="8011"/>
                    <a:pt x="818" y="8093"/>
                    <a:pt x="736" y="8134"/>
                  </a:cubicBezTo>
                  <a:cubicBezTo>
                    <a:pt x="859" y="8093"/>
                    <a:pt x="940" y="8011"/>
                    <a:pt x="981" y="7970"/>
                  </a:cubicBezTo>
                  <a:cubicBezTo>
                    <a:pt x="981" y="8093"/>
                    <a:pt x="1063" y="8257"/>
                    <a:pt x="1186" y="8420"/>
                  </a:cubicBezTo>
                  <a:lnTo>
                    <a:pt x="654" y="8502"/>
                  </a:lnTo>
                  <a:cubicBezTo>
                    <a:pt x="654" y="8543"/>
                    <a:pt x="654" y="8543"/>
                    <a:pt x="654" y="8543"/>
                  </a:cubicBezTo>
                  <a:cubicBezTo>
                    <a:pt x="552" y="8645"/>
                    <a:pt x="613" y="8686"/>
                    <a:pt x="751" y="8686"/>
                  </a:cubicBezTo>
                  <a:cubicBezTo>
                    <a:pt x="889" y="8686"/>
                    <a:pt x="1104" y="8645"/>
                    <a:pt x="1308" y="8584"/>
                  </a:cubicBezTo>
                  <a:cubicBezTo>
                    <a:pt x="1390" y="8665"/>
                    <a:pt x="1472" y="8747"/>
                    <a:pt x="1594" y="8829"/>
                  </a:cubicBezTo>
                  <a:cubicBezTo>
                    <a:pt x="777" y="8992"/>
                    <a:pt x="1880" y="9278"/>
                    <a:pt x="981" y="9483"/>
                  </a:cubicBezTo>
                  <a:cubicBezTo>
                    <a:pt x="1431" y="9565"/>
                    <a:pt x="1349" y="10341"/>
                    <a:pt x="2289" y="10382"/>
                  </a:cubicBezTo>
                  <a:cubicBezTo>
                    <a:pt x="2218" y="10406"/>
                    <a:pt x="2161" y="10429"/>
                    <a:pt x="2126" y="10429"/>
                  </a:cubicBezTo>
                  <a:cubicBezTo>
                    <a:pt x="2099" y="10429"/>
                    <a:pt x="2085" y="10417"/>
                    <a:pt x="2085" y="10382"/>
                  </a:cubicBezTo>
                  <a:lnTo>
                    <a:pt x="2085" y="10382"/>
                  </a:lnTo>
                  <a:cubicBezTo>
                    <a:pt x="2003" y="10546"/>
                    <a:pt x="1880" y="10750"/>
                    <a:pt x="2167" y="10913"/>
                  </a:cubicBezTo>
                  <a:lnTo>
                    <a:pt x="1513" y="11036"/>
                  </a:lnTo>
                  <a:lnTo>
                    <a:pt x="2412" y="11404"/>
                  </a:lnTo>
                  <a:cubicBezTo>
                    <a:pt x="2159" y="11555"/>
                    <a:pt x="1985" y="11660"/>
                    <a:pt x="1763" y="11660"/>
                  </a:cubicBezTo>
                  <a:cubicBezTo>
                    <a:pt x="1626" y="11660"/>
                    <a:pt x="1470" y="11620"/>
                    <a:pt x="1267" y="11526"/>
                  </a:cubicBezTo>
                  <a:lnTo>
                    <a:pt x="1267" y="11526"/>
                  </a:lnTo>
                  <a:cubicBezTo>
                    <a:pt x="2085" y="12099"/>
                    <a:pt x="1553" y="12017"/>
                    <a:pt x="2371" y="12507"/>
                  </a:cubicBezTo>
                  <a:lnTo>
                    <a:pt x="1962" y="12507"/>
                  </a:lnTo>
                  <a:cubicBezTo>
                    <a:pt x="1962" y="12671"/>
                    <a:pt x="2575" y="12916"/>
                    <a:pt x="2207" y="13080"/>
                  </a:cubicBezTo>
                  <a:cubicBezTo>
                    <a:pt x="1390" y="13488"/>
                    <a:pt x="2167" y="15083"/>
                    <a:pt x="1472" y="16145"/>
                  </a:cubicBezTo>
                  <a:cubicBezTo>
                    <a:pt x="1653" y="16110"/>
                    <a:pt x="1770" y="16095"/>
                    <a:pt x="1842" y="16095"/>
                  </a:cubicBezTo>
                  <a:cubicBezTo>
                    <a:pt x="2271" y="16095"/>
                    <a:pt x="1040" y="16636"/>
                    <a:pt x="1880" y="16636"/>
                  </a:cubicBezTo>
                  <a:cubicBezTo>
                    <a:pt x="1683" y="16692"/>
                    <a:pt x="1544" y="16787"/>
                    <a:pt x="1396" y="16787"/>
                  </a:cubicBezTo>
                  <a:cubicBezTo>
                    <a:pt x="1330" y="16787"/>
                    <a:pt x="1262" y="16768"/>
                    <a:pt x="1186" y="16717"/>
                  </a:cubicBezTo>
                  <a:lnTo>
                    <a:pt x="1186" y="16717"/>
                  </a:lnTo>
                  <a:cubicBezTo>
                    <a:pt x="1472" y="17249"/>
                    <a:pt x="736" y="17535"/>
                    <a:pt x="1553" y="17862"/>
                  </a:cubicBezTo>
                  <a:cubicBezTo>
                    <a:pt x="1495" y="17879"/>
                    <a:pt x="1441" y="17885"/>
                    <a:pt x="1392" y="17885"/>
                  </a:cubicBezTo>
                  <a:cubicBezTo>
                    <a:pt x="1228" y="17885"/>
                    <a:pt x="1109" y="17814"/>
                    <a:pt x="997" y="17814"/>
                  </a:cubicBezTo>
                  <a:cubicBezTo>
                    <a:pt x="978" y="17814"/>
                    <a:pt x="959" y="17816"/>
                    <a:pt x="940" y="17821"/>
                  </a:cubicBezTo>
                  <a:cubicBezTo>
                    <a:pt x="1022" y="17862"/>
                    <a:pt x="1226" y="17985"/>
                    <a:pt x="1022" y="18066"/>
                  </a:cubicBezTo>
                  <a:cubicBezTo>
                    <a:pt x="1000" y="18072"/>
                    <a:pt x="979" y="18074"/>
                    <a:pt x="959" y="18074"/>
                  </a:cubicBezTo>
                  <a:cubicBezTo>
                    <a:pt x="835" y="18074"/>
                    <a:pt x="760" y="17973"/>
                    <a:pt x="654" y="17903"/>
                  </a:cubicBezTo>
                  <a:lnTo>
                    <a:pt x="654" y="17903"/>
                  </a:lnTo>
                  <a:cubicBezTo>
                    <a:pt x="736" y="18434"/>
                    <a:pt x="1635" y="18475"/>
                    <a:pt x="2534" y="18475"/>
                  </a:cubicBezTo>
                  <a:cubicBezTo>
                    <a:pt x="2126" y="18761"/>
                    <a:pt x="2167" y="18884"/>
                    <a:pt x="2780" y="19088"/>
                  </a:cubicBezTo>
                  <a:cubicBezTo>
                    <a:pt x="2623" y="19133"/>
                    <a:pt x="2467" y="19202"/>
                    <a:pt x="2337" y="19202"/>
                  </a:cubicBezTo>
                  <a:cubicBezTo>
                    <a:pt x="2229" y="19202"/>
                    <a:pt x="2140" y="19155"/>
                    <a:pt x="2085" y="19006"/>
                  </a:cubicBezTo>
                  <a:lnTo>
                    <a:pt x="2085" y="19006"/>
                  </a:lnTo>
                  <a:cubicBezTo>
                    <a:pt x="2044" y="19211"/>
                    <a:pt x="1717" y="20192"/>
                    <a:pt x="2412" y="20192"/>
                  </a:cubicBezTo>
                  <a:cubicBezTo>
                    <a:pt x="2248" y="20233"/>
                    <a:pt x="2371" y="20437"/>
                    <a:pt x="2453" y="20478"/>
                  </a:cubicBezTo>
                  <a:cubicBezTo>
                    <a:pt x="2412" y="20927"/>
                    <a:pt x="2371" y="20968"/>
                    <a:pt x="2453" y="21377"/>
                  </a:cubicBezTo>
                  <a:lnTo>
                    <a:pt x="2575" y="21254"/>
                  </a:lnTo>
                  <a:cubicBezTo>
                    <a:pt x="3393" y="21377"/>
                    <a:pt x="2780" y="21581"/>
                    <a:pt x="2861" y="21908"/>
                  </a:cubicBezTo>
                  <a:lnTo>
                    <a:pt x="2780" y="21908"/>
                  </a:lnTo>
                  <a:cubicBezTo>
                    <a:pt x="2780" y="21949"/>
                    <a:pt x="2739" y="21990"/>
                    <a:pt x="2698" y="22031"/>
                  </a:cubicBezTo>
                  <a:lnTo>
                    <a:pt x="6131" y="22031"/>
                  </a:lnTo>
                  <a:cubicBezTo>
                    <a:pt x="6213" y="21990"/>
                    <a:pt x="6336" y="21990"/>
                    <a:pt x="6377" y="21990"/>
                  </a:cubicBezTo>
                  <a:cubicBezTo>
                    <a:pt x="6172" y="21786"/>
                    <a:pt x="5682" y="22031"/>
                    <a:pt x="5477" y="21663"/>
                  </a:cubicBezTo>
                  <a:cubicBezTo>
                    <a:pt x="4701" y="21622"/>
                    <a:pt x="6581" y="20927"/>
                    <a:pt x="5682" y="20519"/>
                  </a:cubicBezTo>
                  <a:cubicBezTo>
                    <a:pt x="5740" y="20484"/>
                    <a:pt x="5797" y="20472"/>
                    <a:pt x="5857" y="20472"/>
                  </a:cubicBezTo>
                  <a:cubicBezTo>
                    <a:pt x="5984" y="20472"/>
                    <a:pt x="6119" y="20525"/>
                    <a:pt x="6280" y="20525"/>
                  </a:cubicBezTo>
                  <a:cubicBezTo>
                    <a:pt x="6311" y="20525"/>
                    <a:pt x="6343" y="20524"/>
                    <a:pt x="6377" y="20519"/>
                  </a:cubicBezTo>
                  <a:cubicBezTo>
                    <a:pt x="5763" y="19947"/>
                    <a:pt x="5927" y="20028"/>
                    <a:pt x="5150" y="19579"/>
                  </a:cubicBezTo>
                  <a:lnTo>
                    <a:pt x="5600" y="19170"/>
                  </a:lnTo>
                  <a:lnTo>
                    <a:pt x="5600" y="19170"/>
                  </a:lnTo>
                  <a:cubicBezTo>
                    <a:pt x="5454" y="19260"/>
                    <a:pt x="5301" y="19297"/>
                    <a:pt x="5146" y="19297"/>
                  </a:cubicBezTo>
                  <a:cubicBezTo>
                    <a:pt x="4737" y="19297"/>
                    <a:pt x="4309" y="19039"/>
                    <a:pt x="3924" y="18802"/>
                  </a:cubicBezTo>
                  <a:cubicBezTo>
                    <a:pt x="3679" y="18925"/>
                    <a:pt x="3434" y="19006"/>
                    <a:pt x="3352" y="19088"/>
                  </a:cubicBezTo>
                  <a:lnTo>
                    <a:pt x="2943" y="18557"/>
                  </a:lnTo>
                  <a:cubicBezTo>
                    <a:pt x="2990" y="18526"/>
                    <a:pt x="3055" y="18512"/>
                    <a:pt x="3133" y="18512"/>
                  </a:cubicBezTo>
                  <a:cubicBezTo>
                    <a:pt x="3243" y="18512"/>
                    <a:pt x="3380" y="18539"/>
                    <a:pt x="3530" y="18579"/>
                  </a:cubicBezTo>
                  <a:lnTo>
                    <a:pt x="3530" y="18579"/>
                  </a:lnTo>
                  <a:cubicBezTo>
                    <a:pt x="3495" y="18563"/>
                    <a:pt x="3457" y="18540"/>
                    <a:pt x="3434" y="18516"/>
                  </a:cubicBezTo>
                  <a:cubicBezTo>
                    <a:pt x="3542" y="18426"/>
                    <a:pt x="3681" y="18391"/>
                    <a:pt x="3839" y="18391"/>
                  </a:cubicBezTo>
                  <a:cubicBezTo>
                    <a:pt x="4039" y="18391"/>
                    <a:pt x="4268" y="18447"/>
                    <a:pt x="4496" y="18516"/>
                  </a:cubicBezTo>
                  <a:cubicBezTo>
                    <a:pt x="4333" y="18598"/>
                    <a:pt x="4210" y="18639"/>
                    <a:pt x="4047" y="18720"/>
                  </a:cubicBezTo>
                  <a:cubicBezTo>
                    <a:pt x="4436" y="18826"/>
                    <a:pt x="4826" y="18933"/>
                    <a:pt x="5188" y="18933"/>
                  </a:cubicBezTo>
                  <a:cubicBezTo>
                    <a:pt x="5244" y="18933"/>
                    <a:pt x="5300" y="18930"/>
                    <a:pt x="5355" y="18925"/>
                  </a:cubicBezTo>
                  <a:cubicBezTo>
                    <a:pt x="5273" y="18884"/>
                    <a:pt x="5232" y="18802"/>
                    <a:pt x="5191" y="18720"/>
                  </a:cubicBezTo>
                  <a:lnTo>
                    <a:pt x="5191" y="18720"/>
                  </a:lnTo>
                  <a:cubicBezTo>
                    <a:pt x="5249" y="18749"/>
                    <a:pt x="5327" y="18778"/>
                    <a:pt x="5397" y="18778"/>
                  </a:cubicBezTo>
                  <a:cubicBezTo>
                    <a:pt x="5426" y="18778"/>
                    <a:pt x="5453" y="18773"/>
                    <a:pt x="5477" y="18761"/>
                  </a:cubicBezTo>
                  <a:cubicBezTo>
                    <a:pt x="5518" y="18761"/>
                    <a:pt x="5396" y="18679"/>
                    <a:pt x="5191" y="18598"/>
                  </a:cubicBezTo>
                  <a:lnTo>
                    <a:pt x="5968" y="18475"/>
                  </a:lnTo>
                  <a:lnTo>
                    <a:pt x="5641" y="18434"/>
                  </a:lnTo>
                  <a:lnTo>
                    <a:pt x="6090" y="17698"/>
                  </a:lnTo>
                  <a:cubicBezTo>
                    <a:pt x="5314" y="17249"/>
                    <a:pt x="4129" y="16840"/>
                    <a:pt x="3761" y="16063"/>
                  </a:cubicBezTo>
                  <a:lnTo>
                    <a:pt x="3761" y="16063"/>
                  </a:lnTo>
                  <a:cubicBezTo>
                    <a:pt x="3951" y="16118"/>
                    <a:pt x="4119" y="16136"/>
                    <a:pt x="4284" y="16136"/>
                  </a:cubicBezTo>
                  <a:cubicBezTo>
                    <a:pt x="4614" y="16136"/>
                    <a:pt x="4932" y="16063"/>
                    <a:pt x="5396" y="16063"/>
                  </a:cubicBezTo>
                  <a:cubicBezTo>
                    <a:pt x="4675" y="16304"/>
                    <a:pt x="5680" y="16622"/>
                    <a:pt x="5606" y="17058"/>
                  </a:cubicBezTo>
                  <a:lnTo>
                    <a:pt x="5606" y="17058"/>
                  </a:lnTo>
                  <a:cubicBezTo>
                    <a:pt x="5642" y="16928"/>
                    <a:pt x="5770" y="16891"/>
                    <a:pt x="5890" y="16891"/>
                  </a:cubicBezTo>
                  <a:cubicBezTo>
                    <a:pt x="5969" y="16891"/>
                    <a:pt x="6044" y="16906"/>
                    <a:pt x="6090" y="16922"/>
                  </a:cubicBezTo>
                  <a:lnTo>
                    <a:pt x="5396" y="16227"/>
                  </a:lnTo>
                  <a:cubicBezTo>
                    <a:pt x="5968" y="16227"/>
                    <a:pt x="5804" y="16063"/>
                    <a:pt x="6050" y="15859"/>
                  </a:cubicBezTo>
                  <a:lnTo>
                    <a:pt x="6050" y="15859"/>
                  </a:lnTo>
                  <a:cubicBezTo>
                    <a:pt x="5936" y="15876"/>
                    <a:pt x="5837" y="15884"/>
                    <a:pt x="5752" y="15884"/>
                  </a:cubicBezTo>
                  <a:cubicBezTo>
                    <a:pt x="5006" y="15884"/>
                    <a:pt x="5239" y="15298"/>
                    <a:pt x="4946" y="15042"/>
                  </a:cubicBezTo>
                  <a:cubicBezTo>
                    <a:pt x="5002" y="15035"/>
                    <a:pt x="5057" y="15032"/>
                    <a:pt x="5112" y="15032"/>
                  </a:cubicBezTo>
                  <a:cubicBezTo>
                    <a:pt x="5415" y="15032"/>
                    <a:pt x="5669" y="15138"/>
                    <a:pt x="5600" y="15450"/>
                  </a:cubicBezTo>
                  <a:cubicBezTo>
                    <a:pt x="6417" y="15001"/>
                    <a:pt x="4292" y="14960"/>
                    <a:pt x="4987" y="14551"/>
                  </a:cubicBezTo>
                  <a:lnTo>
                    <a:pt x="4987" y="14551"/>
                  </a:lnTo>
                  <a:cubicBezTo>
                    <a:pt x="4987" y="14633"/>
                    <a:pt x="4946" y="14674"/>
                    <a:pt x="5150" y="14715"/>
                  </a:cubicBezTo>
                  <a:cubicBezTo>
                    <a:pt x="4820" y="14531"/>
                    <a:pt x="4984" y="14083"/>
                    <a:pt x="5258" y="14083"/>
                  </a:cubicBezTo>
                  <a:cubicBezTo>
                    <a:pt x="5289" y="14083"/>
                    <a:pt x="5322" y="14089"/>
                    <a:pt x="5355" y="14102"/>
                  </a:cubicBezTo>
                  <a:lnTo>
                    <a:pt x="5355" y="14183"/>
                  </a:lnTo>
                  <a:cubicBezTo>
                    <a:pt x="5477" y="13570"/>
                    <a:pt x="5314" y="12344"/>
                    <a:pt x="4374" y="12303"/>
                  </a:cubicBezTo>
                  <a:cubicBezTo>
                    <a:pt x="4496" y="12303"/>
                    <a:pt x="5477" y="12344"/>
                    <a:pt x="5682" y="12385"/>
                  </a:cubicBezTo>
                  <a:lnTo>
                    <a:pt x="2494" y="11445"/>
                  </a:lnTo>
                  <a:lnTo>
                    <a:pt x="2494" y="11445"/>
                  </a:lnTo>
                  <a:cubicBezTo>
                    <a:pt x="2534" y="11447"/>
                    <a:pt x="2576" y="11448"/>
                    <a:pt x="2621" y="11448"/>
                  </a:cubicBezTo>
                  <a:cubicBezTo>
                    <a:pt x="3161" y="11448"/>
                    <a:pt x="4028" y="11314"/>
                    <a:pt x="4721" y="11314"/>
                  </a:cubicBezTo>
                  <a:cubicBezTo>
                    <a:pt x="5146" y="11314"/>
                    <a:pt x="5504" y="11364"/>
                    <a:pt x="5682" y="11526"/>
                  </a:cubicBezTo>
                  <a:cubicBezTo>
                    <a:pt x="5763" y="11404"/>
                    <a:pt x="5886" y="11200"/>
                    <a:pt x="5600" y="10913"/>
                  </a:cubicBezTo>
                  <a:cubicBezTo>
                    <a:pt x="5539" y="11005"/>
                    <a:pt x="4926" y="11120"/>
                    <a:pt x="4588" y="11120"/>
                  </a:cubicBezTo>
                  <a:cubicBezTo>
                    <a:pt x="4476" y="11120"/>
                    <a:pt x="4394" y="11108"/>
                    <a:pt x="4374" y="11077"/>
                  </a:cubicBezTo>
                  <a:cubicBezTo>
                    <a:pt x="5253" y="10677"/>
                    <a:pt x="4882" y="10786"/>
                    <a:pt x="5552" y="10371"/>
                  </a:cubicBezTo>
                  <a:lnTo>
                    <a:pt x="5552" y="10371"/>
                  </a:lnTo>
                  <a:cubicBezTo>
                    <a:pt x="5478" y="10401"/>
                    <a:pt x="5347" y="10416"/>
                    <a:pt x="5194" y="10416"/>
                  </a:cubicBezTo>
                  <a:cubicBezTo>
                    <a:pt x="4770" y="10416"/>
                    <a:pt x="4182" y="10305"/>
                    <a:pt x="4210" y="10137"/>
                  </a:cubicBezTo>
                  <a:lnTo>
                    <a:pt x="4210" y="10137"/>
                  </a:lnTo>
                  <a:cubicBezTo>
                    <a:pt x="4257" y="10146"/>
                    <a:pt x="4345" y="10149"/>
                    <a:pt x="4455" y="10149"/>
                  </a:cubicBezTo>
                  <a:cubicBezTo>
                    <a:pt x="4652" y="10149"/>
                    <a:pt x="4918" y="10140"/>
                    <a:pt x="5142" y="10140"/>
                  </a:cubicBezTo>
                  <a:cubicBezTo>
                    <a:pt x="5316" y="10140"/>
                    <a:pt x="5464" y="10145"/>
                    <a:pt x="5532" y="10166"/>
                  </a:cubicBezTo>
                  <a:lnTo>
                    <a:pt x="5532" y="10166"/>
                  </a:lnTo>
                  <a:lnTo>
                    <a:pt x="4383" y="9668"/>
                  </a:lnTo>
                  <a:lnTo>
                    <a:pt x="4383" y="9668"/>
                  </a:lnTo>
                  <a:cubicBezTo>
                    <a:pt x="4444" y="9687"/>
                    <a:pt x="4530" y="9696"/>
                    <a:pt x="4630" y="9696"/>
                  </a:cubicBezTo>
                  <a:cubicBezTo>
                    <a:pt x="4965" y="9696"/>
                    <a:pt x="5459" y="9600"/>
                    <a:pt x="5723" y="9483"/>
                  </a:cubicBezTo>
                  <a:lnTo>
                    <a:pt x="5723" y="9483"/>
                  </a:lnTo>
                  <a:cubicBezTo>
                    <a:pt x="5705" y="9489"/>
                    <a:pt x="5690" y="9491"/>
                    <a:pt x="5678" y="9491"/>
                  </a:cubicBezTo>
                  <a:cubicBezTo>
                    <a:pt x="5510" y="9491"/>
                    <a:pt x="5714" y="9022"/>
                    <a:pt x="5600" y="8870"/>
                  </a:cubicBezTo>
                  <a:lnTo>
                    <a:pt x="5600" y="8870"/>
                  </a:lnTo>
                  <a:lnTo>
                    <a:pt x="5314" y="9115"/>
                  </a:lnTo>
                  <a:cubicBezTo>
                    <a:pt x="5518" y="8502"/>
                    <a:pt x="3597" y="8502"/>
                    <a:pt x="3720" y="7889"/>
                  </a:cubicBezTo>
                  <a:lnTo>
                    <a:pt x="3720" y="7889"/>
                  </a:lnTo>
                  <a:cubicBezTo>
                    <a:pt x="3835" y="7908"/>
                    <a:pt x="4187" y="7945"/>
                    <a:pt x="4543" y="7945"/>
                  </a:cubicBezTo>
                  <a:cubicBezTo>
                    <a:pt x="4943" y="7945"/>
                    <a:pt x="5350" y="7898"/>
                    <a:pt x="5436" y="7725"/>
                  </a:cubicBezTo>
                  <a:cubicBezTo>
                    <a:pt x="4783" y="7603"/>
                    <a:pt x="2412" y="7071"/>
                    <a:pt x="1962" y="6499"/>
                  </a:cubicBezTo>
                  <a:lnTo>
                    <a:pt x="2330" y="6376"/>
                  </a:lnTo>
                  <a:lnTo>
                    <a:pt x="1921" y="5927"/>
                  </a:lnTo>
                  <a:lnTo>
                    <a:pt x="1921" y="5927"/>
                  </a:lnTo>
                  <a:cubicBezTo>
                    <a:pt x="2861" y="6213"/>
                    <a:pt x="4823" y="7030"/>
                    <a:pt x="5600" y="7398"/>
                  </a:cubicBezTo>
                  <a:cubicBezTo>
                    <a:pt x="5886" y="7194"/>
                    <a:pt x="6009" y="7357"/>
                    <a:pt x="6009" y="6989"/>
                  </a:cubicBezTo>
                  <a:cubicBezTo>
                    <a:pt x="6059" y="6971"/>
                    <a:pt x="6105" y="6962"/>
                    <a:pt x="6148" y="6962"/>
                  </a:cubicBezTo>
                  <a:cubicBezTo>
                    <a:pt x="6383" y="6962"/>
                    <a:pt x="6505" y="7213"/>
                    <a:pt x="6540" y="7316"/>
                  </a:cubicBezTo>
                  <a:lnTo>
                    <a:pt x="6785" y="6499"/>
                  </a:lnTo>
                  <a:cubicBezTo>
                    <a:pt x="6072" y="6499"/>
                    <a:pt x="6050" y="5884"/>
                    <a:pt x="5491" y="5884"/>
                  </a:cubicBezTo>
                  <a:cubicBezTo>
                    <a:pt x="5473" y="5884"/>
                    <a:pt x="5455" y="5885"/>
                    <a:pt x="5436" y="5886"/>
                  </a:cubicBezTo>
                  <a:lnTo>
                    <a:pt x="6172" y="6785"/>
                  </a:lnTo>
                  <a:cubicBezTo>
                    <a:pt x="5436" y="6785"/>
                    <a:pt x="4088" y="6213"/>
                    <a:pt x="4251" y="5641"/>
                  </a:cubicBezTo>
                  <a:cubicBezTo>
                    <a:pt x="4315" y="5604"/>
                    <a:pt x="4415" y="5590"/>
                    <a:pt x="4534" y="5590"/>
                  </a:cubicBezTo>
                  <a:cubicBezTo>
                    <a:pt x="4953" y="5590"/>
                    <a:pt x="5614" y="5763"/>
                    <a:pt x="5804" y="5763"/>
                  </a:cubicBezTo>
                  <a:cubicBezTo>
                    <a:pt x="5559" y="5682"/>
                    <a:pt x="5355" y="5191"/>
                    <a:pt x="5518" y="5150"/>
                  </a:cubicBezTo>
                  <a:lnTo>
                    <a:pt x="5518" y="5150"/>
                  </a:lnTo>
                  <a:lnTo>
                    <a:pt x="5886" y="5436"/>
                  </a:lnTo>
                  <a:cubicBezTo>
                    <a:pt x="6172" y="5109"/>
                    <a:pt x="4946" y="4864"/>
                    <a:pt x="5682" y="4496"/>
                  </a:cubicBezTo>
                  <a:cubicBezTo>
                    <a:pt x="5723" y="4374"/>
                    <a:pt x="6622" y="4128"/>
                    <a:pt x="6172" y="4087"/>
                  </a:cubicBezTo>
                  <a:lnTo>
                    <a:pt x="6172" y="4087"/>
                  </a:lnTo>
                  <a:cubicBezTo>
                    <a:pt x="5831" y="4156"/>
                    <a:pt x="5176" y="4188"/>
                    <a:pt x="4485" y="4188"/>
                  </a:cubicBezTo>
                  <a:cubicBezTo>
                    <a:pt x="3520" y="4188"/>
                    <a:pt x="2483" y="4125"/>
                    <a:pt x="2126" y="4006"/>
                  </a:cubicBezTo>
                  <a:cubicBezTo>
                    <a:pt x="2167" y="3965"/>
                    <a:pt x="2943" y="3311"/>
                    <a:pt x="3393" y="3188"/>
                  </a:cubicBezTo>
                  <a:cubicBezTo>
                    <a:pt x="3471" y="3169"/>
                    <a:pt x="3553" y="3160"/>
                    <a:pt x="3637" y="3160"/>
                  </a:cubicBezTo>
                  <a:cubicBezTo>
                    <a:pt x="4173" y="3160"/>
                    <a:pt x="4811" y="3502"/>
                    <a:pt x="5300" y="3502"/>
                  </a:cubicBezTo>
                  <a:cubicBezTo>
                    <a:pt x="5377" y="3502"/>
                    <a:pt x="5450" y="3494"/>
                    <a:pt x="5518" y="3474"/>
                  </a:cubicBezTo>
                  <a:cubicBezTo>
                    <a:pt x="5314" y="3433"/>
                    <a:pt x="5069" y="3311"/>
                    <a:pt x="4987" y="3270"/>
                  </a:cubicBezTo>
                  <a:cubicBezTo>
                    <a:pt x="5041" y="3215"/>
                    <a:pt x="5128" y="3206"/>
                    <a:pt x="5215" y="3206"/>
                  </a:cubicBezTo>
                  <a:cubicBezTo>
                    <a:pt x="5259" y="3206"/>
                    <a:pt x="5304" y="3209"/>
                    <a:pt x="5345" y="3209"/>
                  </a:cubicBezTo>
                  <a:cubicBezTo>
                    <a:pt x="5467" y="3209"/>
                    <a:pt x="5559" y="3188"/>
                    <a:pt x="5518" y="3025"/>
                  </a:cubicBezTo>
                  <a:cubicBezTo>
                    <a:pt x="4996" y="2967"/>
                    <a:pt x="5256" y="2683"/>
                    <a:pt x="5203" y="2683"/>
                  </a:cubicBezTo>
                  <a:cubicBezTo>
                    <a:pt x="5181" y="2683"/>
                    <a:pt x="5107" y="2730"/>
                    <a:pt x="4905" y="2861"/>
                  </a:cubicBezTo>
                  <a:cubicBezTo>
                    <a:pt x="4701" y="2534"/>
                    <a:pt x="5069" y="2534"/>
                    <a:pt x="5069" y="2166"/>
                  </a:cubicBezTo>
                  <a:lnTo>
                    <a:pt x="5069" y="2166"/>
                  </a:lnTo>
                  <a:cubicBezTo>
                    <a:pt x="5032" y="2173"/>
                    <a:pt x="4991" y="2175"/>
                    <a:pt x="4948" y="2175"/>
                  </a:cubicBezTo>
                  <a:cubicBezTo>
                    <a:pt x="4412" y="2175"/>
                    <a:pt x="3421" y="1733"/>
                    <a:pt x="3270" y="1431"/>
                  </a:cubicBezTo>
                  <a:cubicBezTo>
                    <a:pt x="3434" y="1431"/>
                    <a:pt x="3679" y="1390"/>
                    <a:pt x="3802" y="1390"/>
                  </a:cubicBezTo>
                  <a:cubicBezTo>
                    <a:pt x="3924" y="777"/>
                    <a:pt x="4210" y="491"/>
                    <a:pt x="429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1"/>
            <p:cNvSpPr/>
            <p:nvPr/>
          </p:nvSpPr>
          <p:spPr>
            <a:xfrm>
              <a:off x="3398913" y="3891788"/>
              <a:ext cx="8200" cy="3075"/>
            </a:xfrm>
            <a:custGeom>
              <a:rect b="b" l="l" r="r" t="t"/>
              <a:pathLst>
                <a:path extrusionOk="0" h="123" w="328">
                  <a:moveTo>
                    <a:pt x="164" y="0"/>
                  </a:moveTo>
                  <a:cubicBezTo>
                    <a:pt x="82" y="41"/>
                    <a:pt x="42" y="82"/>
                    <a:pt x="1" y="82"/>
                  </a:cubicBezTo>
                  <a:cubicBezTo>
                    <a:pt x="42" y="82"/>
                    <a:pt x="93" y="72"/>
                    <a:pt x="149" y="72"/>
                  </a:cubicBezTo>
                  <a:cubicBezTo>
                    <a:pt x="205" y="72"/>
                    <a:pt x="266" y="82"/>
                    <a:pt x="328" y="123"/>
                  </a:cubicBezTo>
                  <a:cubicBezTo>
                    <a:pt x="287" y="82"/>
                    <a:pt x="205" y="41"/>
                    <a:pt x="16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1"/>
            <p:cNvSpPr/>
            <p:nvPr/>
          </p:nvSpPr>
          <p:spPr>
            <a:xfrm>
              <a:off x="3408113" y="3886663"/>
              <a:ext cx="11275" cy="4950"/>
            </a:xfrm>
            <a:custGeom>
              <a:rect b="b" l="l" r="r" t="t"/>
              <a:pathLst>
                <a:path extrusionOk="0" h="198" w="451">
                  <a:moveTo>
                    <a:pt x="82" y="1"/>
                  </a:moveTo>
                  <a:cubicBezTo>
                    <a:pt x="82" y="1"/>
                    <a:pt x="41" y="42"/>
                    <a:pt x="0" y="42"/>
                  </a:cubicBezTo>
                  <a:cubicBezTo>
                    <a:pt x="30" y="130"/>
                    <a:pt x="59" y="197"/>
                    <a:pt x="211" y="197"/>
                  </a:cubicBezTo>
                  <a:cubicBezTo>
                    <a:pt x="270" y="197"/>
                    <a:pt x="347" y="187"/>
                    <a:pt x="450" y="164"/>
                  </a:cubicBezTo>
                  <a:cubicBezTo>
                    <a:pt x="287" y="124"/>
                    <a:pt x="205" y="83"/>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1"/>
            <p:cNvSpPr/>
            <p:nvPr/>
          </p:nvSpPr>
          <p:spPr>
            <a:xfrm>
              <a:off x="3414238" y="4373063"/>
              <a:ext cx="7175" cy="1725"/>
            </a:xfrm>
            <a:custGeom>
              <a:rect b="b" l="l" r="r" t="t"/>
              <a:pathLst>
                <a:path extrusionOk="0" h="69" w="287">
                  <a:moveTo>
                    <a:pt x="287" y="1"/>
                  </a:moveTo>
                  <a:cubicBezTo>
                    <a:pt x="205" y="42"/>
                    <a:pt x="123" y="42"/>
                    <a:pt x="1" y="42"/>
                  </a:cubicBezTo>
                  <a:cubicBezTo>
                    <a:pt x="52" y="59"/>
                    <a:pt x="95" y="69"/>
                    <a:pt x="135" y="69"/>
                  </a:cubicBezTo>
                  <a:cubicBezTo>
                    <a:pt x="191" y="69"/>
                    <a:pt x="239" y="49"/>
                    <a:pt x="28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61"/>
            <p:cNvSpPr/>
            <p:nvPr/>
          </p:nvSpPr>
          <p:spPr>
            <a:xfrm>
              <a:off x="3418338" y="3984763"/>
              <a:ext cx="6150" cy="4125"/>
            </a:xfrm>
            <a:custGeom>
              <a:rect b="b" l="l" r="r" t="t"/>
              <a:pathLst>
                <a:path extrusionOk="0" h="165" w="246">
                  <a:moveTo>
                    <a:pt x="245" y="1"/>
                  </a:moveTo>
                  <a:lnTo>
                    <a:pt x="245" y="1"/>
                  </a:lnTo>
                  <a:cubicBezTo>
                    <a:pt x="164" y="83"/>
                    <a:pt x="82" y="123"/>
                    <a:pt x="0" y="164"/>
                  </a:cubicBezTo>
                  <a:cubicBezTo>
                    <a:pt x="123" y="164"/>
                    <a:pt x="205" y="123"/>
                    <a:pt x="2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61"/>
            <p:cNvSpPr/>
            <p:nvPr/>
          </p:nvSpPr>
          <p:spPr>
            <a:xfrm>
              <a:off x="3349863" y="3991913"/>
              <a:ext cx="27625" cy="4125"/>
            </a:xfrm>
            <a:custGeom>
              <a:rect b="b" l="l" r="r" t="t"/>
              <a:pathLst>
                <a:path extrusionOk="0" h="165" w="1105">
                  <a:moveTo>
                    <a:pt x="1" y="1"/>
                  </a:moveTo>
                  <a:lnTo>
                    <a:pt x="1104" y="164"/>
                  </a:lnTo>
                  <a:lnTo>
                    <a:pt x="1104" y="42"/>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2" name="Google Shape;10802;p61"/>
            <p:cNvSpPr/>
            <p:nvPr/>
          </p:nvSpPr>
          <p:spPr>
            <a:xfrm>
              <a:off x="3419363" y="4100688"/>
              <a:ext cx="27600" cy="13050"/>
            </a:xfrm>
            <a:custGeom>
              <a:rect b="b" l="l" r="r" t="t"/>
              <a:pathLst>
                <a:path extrusionOk="0" h="522" w="1104">
                  <a:moveTo>
                    <a:pt x="403" y="0"/>
                  </a:moveTo>
                  <a:cubicBezTo>
                    <a:pt x="250" y="0"/>
                    <a:pt x="190" y="239"/>
                    <a:pt x="53" y="239"/>
                  </a:cubicBezTo>
                  <a:cubicBezTo>
                    <a:pt x="36" y="239"/>
                    <a:pt x="19" y="235"/>
                    <a:pt x="0" y="228"/>
                  </a:cubicBezTo>
                  <a:lnTo>
                    <a:pt x="0" y="228"/>
                  </a:lnTo>
                  <a:cubicBezTo>
                    <a:pt x="210" y="407"/>
                    <a:pt x="178" y="521"/>
                    <a:pt x="435" y="521"/>
                  </a:cubicBezTo>
                  <a:cubicBezTo>
                    <a:pt x="529" y="521"/>
                    <a:pt x="661" y="506"/>
                    <a:pt x="858" y="473"/>
                  </a:cubicBezTo>
                  <a:cubicBezTo>
                    <a:pt x="1104" y="64"/>
                    <a:pt x="164" y="391"/>
                    <a:pt x="491" y="23"/>
                  </a:cubicBezTo>
                  <a:cubicBezTo>
                    <a:pt x="458" y="7"/>
                    <a:pt x="429" y="0"/>
                    <a:pt x="40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1"/>
            <p:cNvSpPr/>
            <p:nvPr/>
          </p:nvSpPr>
          <p:spPr>
            <a:xfrm>
              <a:off x="3415263" y="4103313"/>
              <a:ext cx="4125" cy="3075"/>
            </a:xfrm>
            <a:custGeom>
              <a:rect b="b" l="l" r="r" t="t"/>
              <a:pathLst>
                <a:path extrusionOk="0" h="123" w="165">
                  <a:moveTo>
                    <a:pt x="1" y="0"/>
                  </a:moveTo>
                  <a:cubicBezTo>
                    <a:pt x="82" y="82"/>
                    <a:pt x="123" y="82"/>
                    <a:pt x="164" y="123"/>
                  </a:cubicBezTo>
                  <a:cubicBezTo>
                    <a:pt x="123" y="82"/>
                    <a:pt x="82" y="41"/>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1"/>
            <p:cNvSpPr/>
            <p:nvPr/>
          </p:nvSpPr>
          <p:spPr>
            <a:xfrm>
              <a:off x="3135288" y="4380238"/>
              <a:ext cx="1050" cy="4100"/>
            </a:xfrm>
            <a:custGeom>
              <a:rect b="b" l="l" r="r" t="t"/>
              <a:pathLst>
                <a:path extrusionOk="0" h="164" w="42">
                  <a:moveTo>
                    <a:pt x="0" y="0"/>
                  </a:moveTo>
                  <a:cubicBezTo>
                    <a:pt x="0" y="55"/>
                    <a:pt x="18" y="91"/>
                    <a:pt x="30" y="121"/>
                  </a:cubicBezTo>
                  <a:lnTo>
                    <a:pt x="30" y="121"/>
                  </a:lnTo>
                  <a:lnTo>
                    <a:pt x="0" y="0"/>
                  </a:lnTo>
                  <a:close/>
                  <a:moveTo>
                    <a:pt x="30" y="121"/>
                  </a:moveTo>
                  <a:lnTo>
                    <a:pt x="41" y="164"/>
                  </a:lnTo>
                  <a:cubicBezTo>
                    <a:pt x="41" y="150"/>
                    <a:pt x="36" y="136"/>
                    <a:pt x="30" y="12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61"/>
            <p:cNvSpPr/>
            <p:nvPr/>
          </p:nvSpPr>
          <p:spPr>
            <a:xfrm>
              <a:off x="3134263" y="4412513"/>
              <a:ext cx="2075" cy="1450"/>
            </a:xfrm>
            <a:custGeom>
              <a:rect b="b" l="l" r="r" t="t"/>
              <a:pathLst>
                <a:path extrusionOk="0" h="58" w="83">
                  <a:moveTo>
                    <a:pt x="28" y="0"/>
                  </a:moveTo>
                  <a:cubicBezTo>
                    <a:pt x="21" y="0"/>
                    <a:pt x="12" y="5"/>
                    <a:pt x="0" y="17"/>
                  </a:cubicBezTo>
                  <a:lnTo>
                    <a:pt x="82" y="58"/>
                  </a:lnTo>
                  <a:cubicBezTo>
                    <a:pt x="53" y="29"/>
                    <a:pt x="45" y="0"/>
                    <a:pt x="2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6" name="Google Shape;10806;p61"/>
            <p:cNvSpPr/>
            <p:nvPr/>
          </p:nvSpPr>
          <p:spPr>
            <a:xfrm>
              <a:off x="3140788" y="4221838"/>
              <a:ext cx="2700" cy="5125"/>
            </a:xfrm>
            <a:custGeom>
              <a:rect b="b" l="l" r="r" t="t"/>
              <a:pathLst>
                <a:path extrusionOk="0" h="205" w="108">
                  <a:moveTo>
                    <a:pt x="25" y="1"/>
                  </a:moveTo>
                  <a:cubicBezTo>
                    <a:pt x="0" y="176"/>
                    <a:pt x="6" y="198"/>
                    <a:pt x="33" y="198"/>
                  </a:cubicBezTo>
                  <a:cubicBezTo>
                    <a:pt x="42" y="198"/>
                    <a:pt x="53" y="195"/>
                    <a:pt x="66" y="195"/>
                  </a:cubicBezTo>
                  <a:cubicBezTo>
                    <a:pt x="78" y="195"/>
                    <a:pt x="92" y="197"/>
                    <a:pt x="107" y="205"/>
                  </a:cubicBezTo>
                  <a:lnTo>
                    <a:pt x="25"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1"/>
            <p:cNvSpPr/>
            <p:nvPr/>
          </p:nvSpPr>
          <p:spPr>
            <a:xfrm>
              <a:off x="3164913" y="4393513"/>
              <a:ext cx="2075" cy="3475"/>
            </a:xfrm>
            <a:custGeom>
              <a:rect b="b" l="l" r="r" t="t"/>
              <a:pathLst>
                <a:path extrusionOk="0" h="139" w="83">
                  <a:moveTo>
                    <a:pt x="0" y="0"/>
                  </a:moveTo>
                  <a:cubicBezTo>
                    <a:pt x="31" y="92"/>
                    <a:pt x="39" y="138"/>
                    <a:pt x="58" y="138"/>
                  </a:cubicBezTo>
                  <a:cubicBezTo>
                    <a:pt x="64" y="138"/>
                    <a:pt x="72" y="133"/>
                    <a:pt x="82" y="123"/>
                  </a:cubicBezTo>
                  <a:cubicBezTo>
                    <a:pt x="82" y="41"/>
                    <a:pt x="41"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1"/>
            <p:cNvSpPr/>
            <p:nvPr/>
          </p:nvSpPr>
          <p:spPr>
            <a:xfrm>
              <a:off x="3126088" y="4111488"/>
              <a:ext cx="66400" cy="340300"/>
            </a:xfrm>
            <a:custGeom>
              <a:rect b="b" l="l" r="r" t="t"/>
              <a:pathLst>
                <a:path extrusionOk="0" h="13612" w="2656">
                  <a:moveTo>
                    <a:pt x="2206" y="3095"/>
                  </a:moveTo>
                  <a:cubicBezTo>
                    <a:pt x="2207" y="3099"/>
                    <a:pt x="2207" y="3103"/>
                    <a:pt x="2207" y="3107"/>
                  </a:cubicBezTo>
                  <a:cubicBezTo>
                    <a:pt x="2207" y="3103"/>
                    <a:pt x="2207" y="3099"/>
                    <a:pt x="2206" y="3095"/>
                  </a:cubicBezTo>
                  <a:close/>
                  <a:moveTo>
                    <a:pt x="205" y="13202"/>
                  </a:moveTo>
                  <a:cubicBezTo>
                    <a:pt x="82" y="13325"/>
                    <a:pt x="41" y="13448"/>
                    <a:pt x="41" y="13611"/>
                  </a:cubicBezTo>
                  <a:lnTo>
                    <a:pt x="246" y="13611"/>
                  </a:lnTo>
                  <a:lnTo>
                    <a:pt x="205" y="13202"/>
                  </a:lnTo>
                  <a:close/>
                  <a:moveTo>
                    <a:pt x="2044" y="0"/>
                  </a:moveTo>
                  <a:cubicBezTo>
                    <a:pt x="2044" y="254"/>
                    <a:pt x="2022" y="333"/>
                    <a:pt x="1990" y="333"/>
                  </a:cubicBezTo>
                  <a:cubicBezTo>
                    <a:pt x="1959" y="333"/>
                    <a:pt x="1920" y="264"/>
                    <a:pt x="1880" y="205"/>
                  </a:cubicBezTo>
                  <a:cubicBezTo>
                    <a:pt x="1676" y="450"/>
                    <a:pt x="1513" y="736"/>
                    <a:pt x="1308" y="1022"/>
                  </a:cubicBezTo>
                  <a:cubicBezTo>
                    <a:pt x="1308" y="1022"/>
                    <a:pt x="1308" y="1063"/>
                    <a:pt x="1308" y="1063"/>
                  </a:cubicBezTo>
                  <a:cubicBezTo>
                    <a:pt x="1281" y="1145"/>
                    <a:pt x="1258" y="1158"/>
                    <a:pt x="1240" y="1158"/>
                  </a:cubicBezTo>
                  <a:cubicBezTo>
                    <a:pt x="1231" y="1158"/>
                    <a:pt x="1223" y="1155"/>
                    <a:pt x="1216" y="1155"/>
                  </a:cubicBezTo>
                  <a:cubicBezTo>
                    <a:pt x="1196" y="1155"/>
                    <a:pt x="1186" y="1186"/>
                    <a:pt x="1186" y="1431"/>
                  </a:cubicBezTo>
                  <a:cubicBezTo>
                    <a:pt x="1186" y="1390"/>
                    <a:pt x="1145" y="1349"/>
                    <a:pt x="1104" y="1308"/>
                  </a:cubicBezTo>
                  <a:cubicBezTo>
                    <a:pt x="1063" y="1349"/>
                    <a:pt x="1022" y="1431"/>
                    <a:pt x="981" y="1513"/>
                  </a:cubicBezTo>
                  <a:cubicBezTo>
                    <a:pt x="981" y="1553"/>
                    <a:pt x="981" y="1635"/>
                    <a:pt x="981" y="1676"/>
                  </a:cubicBezTo>
                  <a:cubicBezTo>
                    <a:pt x="981" y="1594"/>
                    <a:pt x="981" y="1513"/>
                    <a:pt x="1022" y="1472"/>
                  </a:cubicBezTo>
                  <a:lnTo>
                    <a:pt x="1186" y="2207"/>
                  </a:lnTo>
                  <a:cubicBezTo>
                    <a:pt x="1157" y="2250"/>
                    <a:pt x="1134" y="2268"/>
                    <a:pt x="1115" y="2268"/>
                  </a:cubicBezTo>
                  <a:cubicBezTo>
                    <a:pt x="1080" y="2268"/>
                    <a:pt x="1063" y="2206"/>
                    <a:pt x="1063" y="2126"/>
                  </a:cubicBezTo>
                  <a:lnTo>
                    <a:pt x="1063" y="2126"/>
                  </a:lnTo>
                  <a:cubicBezTo>
                    <a:pt x="1063" y="2289"/>
                    <a:pt x="1104" y="2371"/>
                    <a:pt x="1104" y="2616"/>
                  </a:cubicBezTo>
                  <a:cubicBezTo>
                    <a:pt x="1022" y="2534"/>
                    <a:pt x="900" y="2534"/>
                    <a:pt x="859" y="2248"/>
                  </a:cubicBezTo>
                  <a:lnTo>
                    <a:pt x="859" y="2248"/>
                  </a:lnTo>
                  <a:lnTo>
                    <a:pt x="940" y="2943"/>
                  </a:lnTo>
                  <a:cubicBezTo>
                    <a:pt x="905" y="2979"/>
                    <a:pt x="806" y="3203"/>
                    <a:pt x="755" y="3203"/>
                  </a:cubicBezTo>
                  <a:cubicBezTo>
                    <a:pt x="747" y="3203"/>
                    <a:pt x="741" y="3199"/>
                    <a:pt x="736" y="3188"/>
                  </a:cubicBezTo>
                  <a:lnTo>
                    <a:pt x="736" y="3188"/>
                  </a:lnTo>
                  <a:cubicBezTo>
                    <a:pt x="654" y="3556"/>
                    <a:pt x="859" y="4128"/>
                    <a:pt x="695" y="4619"/>
                  </a:cubicBezTo>
                  <a:cubicBezTo>
                    <a:pt x="736" y="4660"/>
                    <a:pt x="736" y="4701"/>
                    <a:pt x="736" y="4823"/>
                  </a:cubicBezTo>
                  <a:cubicBezTo>
                    <a:pt x="654" y="5314"/>
                    <a:pt x="491" y="5763"/>
                    <a:pt x="573" y="6336"/>
                  </a:cubicBezTo>
                  <a:lnTo>
                    <a:pt x="368" y="6663"/>
                  </a:lnTo>
                  <a:cubicBezTo>
                    <a:pt x="368" y="6780"/>
                    <a:pt x="384" y="6817"/>
                    <a:pt x="409" y="6817"/>
                  </a:cubicBezTo>
                  <a:cubicBezTo>
                    <a:pt x="455" y="6817"/>
                    <a:pt x="530" y="6686"/>
                    <a:pt x="585" y="6686"/>
                  </a:cubicBezTo>
                  <a:cubicBezTo>
                    <a:pt x="625" y="6686"/>
                    <a:pt x="654" y="6755"/>
                    <a:pt x="654" y="6990"/>
                  </a:cubicBezTo>
                  <a:cubicBezTo>
                    <a:pt x="676" y="7294"/>
                    <a:pt x="628" y="7332"/>
                    <a:pt x="567" y="7332"/>
                  </a:cubicBezTo>
                  <a:cubicBezTo>
                    <a:pt x="546" y="7332"/>
                    <a:pt x="523" y="7328"/>
                    <a:pt x="502" y="7328"/>
                  </a:cubicBezTo>
                  <a:cubicBezTo>
                    <a:pt x="466" y="7328"/>
                    <a:pt x="433" y="7339"/>
                    <a:pt x="409" y="7398"/>
                  </a:cubicBezTo>
                  <a:cubicBezTo>
                    <a:pt x="491" y="7644"/>
                    <a:pt x="695" y="8134"/>
                    <a:pt x="491" y="8625"/>
                  </a:cubicBezTo>
                  <a:cubicBezTo>
                    <a:pt x="450" y="8461"/>
                    <a:pt x="491" y="8338"/>
                    <a:pt x="491" y="8175"/>
                  </a:cubicBezTo>
                  <a:lnTo>
                    <a:pt x="491" y="8175"/>
                  </a:lnTo>
                  <a:lnTo>
                    <a:pt x="368" y="8543"/>
                  </a:lnTo>
                  <a:cubicBezTo>
                    <a:pt x="254" y="8199"/>
                    <a:pt x="259" y="7935"/>
                    <a:pt x="217" y="7935"/>
                  </a:cubicBezTo>
                  <a:cubicBezTo>
                    <a:pt x="199" y="7935"/>
                    <a:pt x="172" y="7983"/>
                    <a:pt x="123" y="8093"/>
                  </a:cubicBezTo>
                  <a:cubicBezTo>
                    <a:pt x="491" y="8175"/>
                    <a:pt x="82" y="9524"/>
                    <a:pt x="450" y="9606"/>
                  </a:cubicBezTo>
                  <a:lnTo>
                    <a:pt x="368" y="9851"/>
                  </a:lnTo>
                  <a:cubicBezTo>
                    <a:pt x="368" y="9769"/>
                    <a:pt x="368" y="9769"/>
                    <a:pt x="368" y="9687"/>
                  </a:cubicBezTo>
                  <a:lnTo>
                    <a:pt x="368" y="9687"/>
                  </a:lnTo>
                  <a:cubicBezTo>
                    <a:pt x="164" y="10178"/>
                    <a:pt x="613" y="10055"/>
                    <a:pt x="532" y="10668"/>
                  </a:cubicBezTo>
                  <a:cubicBezTo>
                    <a:pt x="502" y="10848"/>
                    <a:pt x="472" y="10962"/>
                    <a:pt x="442" y="10962"/>
                  </a:cubicBezTo>
                  <a:cubicBezTo>
                    <a:pt x="431" y="10962"/>
                    <a:pt x="420" y="10946"/>
                    <a:pt x="409" y="10914"/>
                  </a:cubicBezTo>
                  <a:lnTo>
                    <a:pt x="409" y="10914"/>
                  </a:lnTo>
                  <a:lnTo>
                    <a:pt x="450" y="11404"/>
                  </a:lnTo>
                  <a:cubicBezTo>
                    <a:pt x="450" y="11455"/>
                    <a:pt x="443" y="11478"/>
                    <a:pt x="434" y="11478"/>
                  </a:cubicBezTo>
                  <a:cubicBezTo>
                    <a:pt x="423" y="11478"/>
                    <a:pt x="409" y="11434"/>
                    <a:pt x="409" y="11363"/>
                  </a:cubicBezTo>
                  <a:lnTo>
                    <a:pt x="409" y="12099"/>
                  </a:lnTo>
                  <a:cubicBezTo>
                    <a:pt x="450" y="12181"/>
                    <a:pt x="532" y="12426"/>
                    <a:pt x="573" y="12548"/>
                  </a:cubicBezTo>
                  <a:cubicBezTo>
                    <a:pt x="552" y="12590"/>
                    <a:pt x="539" y="12605"/>
                    <a:pt x="530" y="12605"/>
                  </a:cubicBezTo>
                  <a:cubicBezTo>
                    <a:pt x="509" y="12605"/>
                    <a:pt x="518" y="12503"/>
                    <a:pt x="499" y="12503"/>
                  </a:cubicBezTo>
                  <a:cubicBezTo>
                    <a:pt x="497" y="12503"/>
                    <a:pt x="494" y="12504"/>
                    <a:pt x="491" y="12508"/>
                  </a:cubicBezTo>
                  <a:lnTo>
                    <a:pt x="573" y="12916"/>
                  </a:lnTo>
                  <a:cubicBezTo>
                    <a:pt x="551" y="12944"/>
                    <a:pt x="532" y="12957"/>
                    <a:pt x="513" y="12957"/>
                  </a:cubicBezTo>
                  <a:cubicBezTo>
                    <a:pt x="425" y="12957"/>
                    <a:pt x="375" y="12670"/>
                    <a:pt x="409" y="12467"/>
                  </a:cubicBezTo>
                  <a:lnTo>
                    <a:pt x="409" y="12467"/>
                  </a:lnTo>
                  <a:cubicBezTo>
                    <a:pt x="0" y="12794"/>
                    <a:pt x="491" y="12794"/>
                    <a:pt x="246" y="13611"/>
                  </a:cubicBezTo>
                  <a:lnTo>
                    <a:pt x="327" y="13611"/>
                  </a:lnTo>
                  <a:cubicBezTo>
                    <a:pt x="286" y="13529"/>
                    <a:pt x="286" y="13407"/>
                    <a:pt x="327" y="13366"/>
                  </a:cubicBezTo>
                  <a:cubicBezTo>
                    <a:pt x="450" y="13448"/>
                    <a:pt x="409" y="13529"/>
                    <a:pt x="409" y="13611"/>
                  </a:cubicBezTo>
                  <a:lnTo>
                    <a:pt x="1635" y="13611"/>
                  </a:lnTo>
                  <a:cubicBezTo>
                    <a:pt x="1553" y="13325"/>
                    <a:pt x="1513" y="12957"/>
                    <a:pt x="1594" y="12712"/>
                  </a:cubicBezTo>
                  <a:lnTo>
                    <a:pt x="1594" y="12712"/>
                  </a:lnTo>
                  <a:cubicBezTo>
                    <a:pt x="1551" y="12777"/>
                    <a:pt x="1520" y="12830"/>
                    <a:pt x="1493" y="12830"/>
                  </a:cubicBezTo>
                  <a:cubicBezTo>
                    <a:pt x="1470" y="12830"/>
                    <a:pt x="1450" y="12787"/>
                    <a:pt x="1431" y="12671"/>
                  </a:cubicBezTo>
                  <a:cubicBezTo>
                    <a:pt x="1390" y="12303"/>
                    <a:pt x="1717" y="11690"/>
                    <a:pt x="1513" y="11363"/>
                  </a:cubicBezTo>
                  <a:cubicBezTo>
                    <a:pt x="1513" y="11281"/>
                    <a:pt x="1553" y="11281"/>
                    <a:pt x="1553" y="11281"/>
                  </a:cubicBezTo>
                  <a:cubicBezTo>
                    <a:pt x="1513" y="10995"/>
                    <a:pt x="1513" y="10341"/>
                    <a:pt x="1390" y="10178"/>
                  </a:cubicBezTo>
                  <a:cubicBezTo>
                    <a:pt x="1880" y="9933"/>
                    <a:pt x="1267" y="8420"/>
                    <a:pt x="1676" y="8420"/>
                  </a:cubicBezTo>
                  <a:lnTo>
                    <a:pt x="1717" y="7562"/>
                  </a:lnTo>
                  <a:lnTo>
                    <a:pt x="1758" y="7603"/>
                  </a:lnTo>
                  <a:cubicBezTo>
                    <a:pt x="1799" y="7031"/>
                    <a:pt x="1717" y="6826"/>
                    <a:pt x="1635" y="6622"/>
                  </a:cubicBezTo>
                  <a:cubicBezTo>
                    <a:pt x="1649" y="6581"/>
                    <a:pt x="1662" y="6567"/>
                    <a:pt x="1675" y="6567"/>
                  </a:cubicBezTo>
                  <a:cubicBezTo>
                    <a:pt x="1699" y="6567"/>
                    <a:pt x="1717" y="6622"/>
                    <a:pt x="1717" y="6622"/>
                  </a:cubicBezTo>
                  <a:cubicBezTo>
                    <a:pt x="1840" y="5804"/>
                    <a:pt x="1880" y="5763"/>
                    <a:pt x="1717" y="5069"/>
                  </a:cubicBezTo>
                  <a:lnTo>
                    <a:pt x="1880" y="5028"/>
                  </a:lnTo>
                  <a:cubicBezTo>
                    <a:pt x="1799" y="4823"/>
                    <a:pt x="2248" y="3842"/>
                    <a:pt x="2167" y="3025"/>
                  </a:cubicBezTo>
                  <a:lnTo>
                    <a:pt x="2167" y="3025"/>
                  </a:lnTo>
                  <a:cubicBezTo>
                    <a:pt x="2167" y="3025"/>
                    <a:pt x="2200" y="3058"/>
                    <a:pt x="2206" y="3095"/>
                  </a:cubicBezTo>
                  <a:lnTo>
                    <a:pt x="2206" y="3095"/>
                  </a:lnTo>
                  <a:cubicBezTo>
                    <a:pt x="2130" y="2197"/>
                    <a:pt x="2655" y="939"/>
                    <a:pt x="2167" y="613"/>
                  </a:cubicBezTo>
                  <a:lnTo>
                    <a:pt x="204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1"/>
            <p:cNvSpPr/>
            <p:nvPr/>
          </p:nvSpPr>
          <p:spPr>
            <a:xfrm>
              <a:off x="3143463" y="4226938"/>
              <a:ext cx="25" cy="1050"/>
            </a:xfrm>
            <a:custGeom>
              <a:rect b="b" l="l" r="r" t="t"/>
              <a:pathLst>
                <a:path extrusionOk="0" h="42" w="1">
                  <a:moveTo>
                    <a:pt x="0" y="42"/>
                  </a:moveTo>
                  <a:lnTo>
                    <a:pt x="0" y="1"/>
                  </a:lnTo>
                  <a:cubicBezTo>
                    <a:pt x="0" y="1"/>
                    <a:pt x="0"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1"/>
            <p:cNvSpPr/>
            <p:nvPr/>
          </p:nvSpPr>
          <p:spPr>
            <a:xfrm>
              <a:off x="3132213" y="4373063"/>
              <a:ext cx="4125" cy="4125"/>
            </a:xfrm>
            <a:custGeom>
              <a:rect b="b" l="l" r="r" t="t"/>
              <a:pathLst>
                <a:path extrusionOk="0" h="165" w="165">
                  <a:moveTo>
                    <a:pt x="164" y="1"/>
                  </a:moveTo>
                  <a:lnTo>
                    <a:pt x="1" y="83"/>
                  </a:lnTo>
                  <a:lnTo>
                    <a:pt x="1" y="164"/>
                  </a:lnTo>
                  <a:lnTo>
                    <a:pt x="16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1"/>
            <p:cNvSpPr/>
            <p:nvPr/>
          </p:nvSpPr>
          <p:spPr>
            <a:xfrm>
              <a:off x="3131188" y="4289138"/>
              <a:ext cx="4150" cy="11400"/>
            </a:xfrm>
            <a:custGeom>
              <a:rect b="b" l="l" r="r" t="t"/>
              <a:pathLst>
                <a:path extrusionOk="0" h="456" w="166">
                  <a:moveTo>
                    <a:pt x="51" y="0"/>
                  </a:moveTo>
                  <a:cubicBezTo>
                    <a:pt x="38" y="0"/>
                    <a:pt x="21" y="2"/>
                    <a:pt x="1" y="6"/>
                  </a:cubicBezTo>
                  <a:cubicBezTo>
                    <a:pt x="1" y="129"/>
                    <a:pt x="1" y="333"/>
                    <a:pt x="1" y="456"/>
                  </a:cubicBezTo>
                  <a:cubicBezTo>
                    <a:pt x="1" y="162"/>
                    <a:pt x="166" y="0"/>
                    <a:pt x="5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61"/>
            <p:cNvSpPr/>
            <p:nvPr/>
          </p:nvSpPr>
          <p:spPr>
            <a:xfrm>
              <a:off x="4418713" y="3966388"/>
              <a:ext cx="4125" cy="1025"/>
            </a:xfrm>
            <a:custGeom>
              <a:rect b="b" l="l" r="r" t="t"/>
              <a:pathLst>
                <a:path extrusionOk="0" h="41" w="165">
                  <a:moveTo>
                    <a:pt x="1" y="0"/>
                  </a:moveTo>
                  <a:lnTo>
                    <a:pt x="1" y="0"/>
                  </a:lnTo>
                  <a:cubicBezTo>
                    <a:pt x="83" y="41"/>
                    <a:pt x="164" y="41"/>
                    <a:pt x="164" y="41"/>
                  </a:cubicBez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61"/>
            <p:cNvSpPr/>
            <p:nvPr/>
          </p:nvSpPr>
          <p:spPr>
            <a:xfrm>
              <a:off x="4430988" y="4075613"/>
              <a:ext cx="9225" cy="3200"/>
            </a:xfrm>
            <a:custGeom>
              <a:rect b="b" l="l" r="r" t="t"/>
              <a:pathLst>
                <a:path extrusionOk="0" h="128" w="369">
                  <a:moveTo>
                    <a:pt x="159" y="0"/>
                  </a:moveTo>
                  <a:cubicBezTo>
                    <a:pt x="109" y="0"/>
                    <a:pt x="55" y="5"/>
                    <a:pt x="0" y="5"/>
                  </a:cubicBezTo>
                  <a:lnTo>
                    <a:pt x="368" y="127"/>
                  </a:lnTo>
                  <a:cubicBezTo>
                    <a:pt x="341" y="18"/>
                    <a:pt x="259" y="0"/>
                    <a:pt x="159"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1"/>
            <p:cNvSpPr/>
            <p:nvPr/>
          </p:nvSpPr>
          <p:spPr>
            <a:xfrm>
              <a:off x="4327788" y="3976188"/>
              <a:ext cx="5125" cy="2475"/>
            </a:xfrm>
            <a:custGeom>
              <a:rect b="b" l="l" r="r" t="t"/>
              <a:pathLst>
                <a:path extrusionOk="0" h="99" w="205">
                  <a:moveTo>
                    <a:pt x="65" y="1"/>
                  </a:moveTo>
                  <a:cubicBezTo>
                    <a:pt x="44" y="1"/>
                    <a:pt x="22" y="6"/>
                    <a:pt x="0" y="17"/>
                  </a:cubicBezTo>
                  <a:cubicBezTo>
                    <a:pt x="82" y="58"/>
                    <a:pt x="123" y="99"/>
                    <a:pt x="204" y="99"/>
                  </a:cubicBezTo>
                  <a:cubicBezTo>
                    <a:pt x="175" y="39"/>
                    <a:pt x="123" y="1"/>
                    <a:pt x="6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1"/>
            <p:cNvSpPr/>
            <p:nvPr/>
          </p:nvSpPr>
          <p:spPr>
            <a:xfrm>
              <a:off x="4420763" y="4404763"/>
              <a:ext cx="1050" cy="25"/>
            </a:xfrm>
            <a:custGeom>
              <a:rect b="b" l="l" r="r" t="t"/>
              <a:pathLst>
                <a:path extrusionOk="0" h="1" w="42">
                  <a:moveTo>
                    <a:pt x="41" y="0"/>
                  </a:moveTo>
                  <a:cubicBezTo>
                    <a:pt x="41" y="0"/>
                    <a:pt x="41" y="0"/>
                    <a:pt x="1" y="0"/>
                  </a:cubicBezTo>
                  <a:cubicBezTo>
                    <a:pt x="41" y="0"/>
                    <a:pt x="41" y="0"/>
                    <a:pt x="4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61"/>
            <p:cNvSpPr/>
            <p:nvPr/>
          </p:nvSpPr>
          <p:spPr>
            <a:xfrm>
              <a:off x="4395213" y="4231038"/>
              <a:ext cx="3000" cy="1950"/>
            </a:xfrm>
            <a:custGeom>
              <a:rect b="b" l="l" r="r" t="t"/>
              <a:pathLst>
                <a:path extrusionOk="0" h="78" w="120">
                  <a:moveTo>
                    <a:pt x="1" y="0"/>
                  </a:moveTo>
                  <a:cubicBezTo>
                    <a:pt x="75" y="56"/>
                    <a:pt x="107" y="78"/>
                    <a:pt x="112" y="78"/>
                  </a:cubicBezTo>
                  <a:cubicBezTo>
                    <a:pt x="119" y="78"/>
                    <a:pt x="86" y="45"/>
                    <a:pt x="42"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61"/>
            <p:cNvSpPr/>
            <p:nvPr/>
          </p:nvSpPr>
          <p:spPr>
            <a:xfrm>
              <a:off x="4316538" y="3811063"/>
              <a:ext cx="31700" cy="11250"/>
            </a:xfrm>
            <a:custGeom>
              <a:rect b="b" l="l" r="r" t="t"/>
              <a:pathLst>
                <a:path extrusionOk="0" h="450" w="1268">
                  <a:moveTo>
                    <a:pt x="205" y="0"/>
                  </a:moveTo>
                  <a:cubicBezTo>
                    <a:pt x="246" y="41"/>
                    <a:pt x="409" y="123"/>
                    <a:pt x="287" y="123"/>
                  </a:cubicBezTo>
                  <a:cubicBezTo>
                    <a:pt x="255" y="131"/>
                    <a:pt x="229" y="134"/>
                    <a:pt x="205" y="134"/>
                  </a:cubicBezTo>
                  <a:cubicBezTo>
                    <a:pt x="106" y="134"/>
                    <a:pt x="67" y="74"/>
                    <a:pt x="0" y="41"/>
                  </a:cubicBezTo>
                  <a:lnTo>
                    <a:pt x="0" y="41"/>
                  </a:lnTo>
                  <a:cubicBezTo>
                    <a:pt x="41" y="368"/>
                    <a:pt x="654" y="409"/>
                    <a:pt x="1268" y="450"/>
                  </a:cubicBezTo>
                  <a:cubicBezTo>
                    <a:pt x="941" y="286"/>
                    <a:pt x="614" y="123"/>
                    <a:pt x="28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1"/>
            <p:cNvSpPr/>
            <p:nvPr/>
          </p:nvSpPr>
          <p:spPr>
            <a:xfrm>
              <a:off x="4300188" y="3823313"/>
              <a:ext cx="151250" cy="628475"/>
            </a:xfrm>
            <a:custGeom>
              <a:rect b="b" l="l" r="r" t="t"/>
              <a:pathLst>
                <a:path extrusionOk="0" h="25139" w="6050">
                  <a:moveTo>
                    <a:pt x="4742" y="4742"/>
                  </a:moveTo>
                  <a:cubicBezTo>
                    <a:pt x="4759" y="4762"/>
                    <a:pt x="4778" y="4778"/>
                    <a:pt x="4800" y="4791"/>
                  </a:cubicBezTo>
                  <a:lnTo>
                    <a:pt x="4800" y="4791"/>
                  </a:lnTo>
                  <a:cubicBezTo>
                    <a:pt x="4778" y="4774"/>
                    <a:pt x="4757" y="4757"/>
                    <a:pt x="4742" y="4742"/>
                  </a:cubicBezTo>
                  <a:close/>
                  <a:moveTo>
                    <a:pt x="4773" y="6120"/>
                  </a:moveTo>
                  <a:lnTo>
                    <a:pt x="4783" y="6173"/>
                  </a:lnTo>
                  <a:cubicBezTo>
                    <a:pt x="4793" y="6152"/>
                    <a:pt x="4788" y="6134"/>
                    <a:pt x="4773" y="6120"/>
                  </a:cubicBezTo>
                  <a:close/>
                  <a:moveTo>
                    <a:pt x="5349" y="11561"/>
                  </a:moveTo>
                  <a:lnTo>
                    <a:pt x="5355" y="11568"/>
                  </a:lnTo>
                  <a:cubicBezTo>
                    <a:pt x="5353" y="11566"/>
                    <a:pt x="5351" y="11564"/>
                    <a:pt x="5349" y="11561"/>
                  </a:cubicBezTo>
                  <a:close/>
                  <a:moveTo>
                    <a:pt x="5151" y="14307"/>
                  </a:moveTo>
                  <a:cubicBezTo>
                    <a:pt x="5152" y="14312"/>
                    <a:pt x="5153" y="14318"/>
                    <a:pt x="5155" y="14324"/>
                  </a:cubicBezTo>
                  <a:lnTo>
                    <a:pt x="5155" y="14324"/>
                  </a:lnTo>
                  <a:cubicBezTo>
                    <a:pt x="5154" y="14317"/>
                    <a:pt x="5153" y="14312"/>
                    <a:pt x="5151" y="14307"/>
                  </a:cubicBezTo>
                  <a:close/>
                  <a:moveTo>
                    <a:pt x="4761" y="16427"/>
                  </a:moveTo>
                  <a:cubicBezTo>
                    <a:pt x="4768" y="16429"/>
                    <a:pt x="4775" y="16430"/>
                    <a:pt x="4783" y="16432"/>
                  </a:cubicBezTo>
                  <a:cubicBezTo>
                    <a:pt x="4775" y="16430"/>
                    <a:pt x="4768" y="16429"/>
                    <a:pt x="4761" y="16427"/>
                  </a:cubicBezTo>
                  <a:close/>
                  <a:moveTo>
                    <a:pt x="1227" y="17045"/>
                  </a:moveTo>
                  <a:cubicBezTo>
                    <a:pt x="1294" y="17136"/>
                    <a:pt x="1300" y="17163"/>
                    <a:pt x="1270" y="17163"/>
                  </a:cubicBezTo>
                  <a:cubicBezTo>
                    <a:pt x="1246" y="17163"/>
                    <a:pt x="1200" y="17145"/>
                    <a:pt x="1145" y="17127"/>
                  </a:cubicBezTo>
                  <a:lnTo>
                    <a:pt x="1227" y="17045"/>
                  </a:lnTo>
                  <a:close/>
                  <a:moveTo>
                    <a:pt x="982" y="20658"/>
                  </a:moveTo>
                  <a:cubicBezTo>
                    <a:pt x="957" y="20663"/>
                    <a:pt x="930" y="20671"/>
                    <a:pt x="900" y="20683"/>
                  </a:cubicBezTo>
                  <a:cubicBezTo>
                    <a:pt x="929" y="20675"/>
                    <a:pt x="957" y="20667"/>
                    <a:pt x="982" y="20658"/>
                  </a:cubicBezTo>
                  <a:close/>
                  <a:moveTo>
                    <a:pt x="4824" y="22645"/>
                  </a:moveTo>
                  <a:cubicBezTo>
                    <a:pt x="4818" y="22651"/>
                    <a:pt x="4815" y="22658"/>
                    <a:pt x="4813" y="22666"/>
                  </a:cubicBezTo>
                  <a:lnTo>
                    <a:pt x="4813" y="22666"/>
                  </a:lnTo>
                  <a:lnTo>
                    <a:pt x="4824" y="22645"/>
                  </a:lnTo>
                  <a:close/>
                  <a:moveTo>
                    <a:pt x="1962" y="1"/>
                  </a:moveTo>
                  <a:cubicBezTo>
                    <a:pt x="1717" y="164"/>
                    <a:pt x="1758" y="246"/>
                    <a:pt x="2167" y="369"/>
                  </a:cubicBezTo>
                  <a:cubicBezTo>
                    <a:pt x="2049" y="392"/>
                    <a:pt x="1919" y="443"/>
                    <a:pt x="1813" y="443"/>
                  </a:cubicBezTo>
                  <a:cubicBezTo>
                    <a:pt x="1735" y="443"/>
                    <a:pt x="1670" y="415"/>
                    <a:pt x="1635" y="328"/>
                  </a:cubicBezTo>
                  <a:lnTo>
                    <a:pt x="1635" y="328"/>
                  </a:lnTo>
                  <a:cubicBezTo>
                    <a:pt x="1635" y="450"/>
                    <a:pt x="1349" y="1063"/>
                    <a:pt x="1840" y="1063"/>
                  </a:cubicBezTo>
                  <a:cubicBezTo>
                    <a:pt x="1717" y="1104"/>
                    <a:pt x="1799" y="1227"/>
                    <a:pt x="1881" y="1268"/>
                  </a:cubicBezTo>
                  <a:cubicBezTo>
                    <a:pt x="1840" y="1554"/>
                    <a:pt x="1799" y="1595"/>
                    <a:pt x="1840" y="1840"/>
                  </a:cubicBezTo>
                  <a:lnTo>
                    <a:pt x="1922" y="1758"/>
                  </a:lnTo>
                  <a:cubicBezTo>
                    <a:pt x="2576" y="1881"/>
                    <a:pt x="2085" y="2004"/>
                    <a:pt x="2167" y="2208"/>
                  </a:cubicBezTo>
                  <a:lnTo>
                    <a:pt x="2085" y="2208"/>
                  </a:lnTo>
                  <a:cubicBezTo>
                    <a:pt x="1635" y="2698"/>
                    <a:pt x="2289" y="2412"/>
                    <a:pt x="1758" y="2903"/>
                  </a:cubicBezTo>
                  <a:lnTo>
                    <a:pt x="2167" y="2903"/>
                  </a:lnTo>
                  <a:cubicBezTo>
                    <a:pt x="3025" y="2944"/>
                    <a:pt x="1676" y="3312"/>
                    <a:pt x="2003" y="3598"/>
                  </a:cubicBezTo>
                  <a:lnTo>
                    <a:pt x="2208" y="3516"/>
                  </a:lnTo>
                  <a:lnTo>
                    <a:pt x="2208" y="3516"/>
                  </a:lnTo>
                  <a:cubicBezTo>
                    <a:pt x="2494" y="3679"/>
                    <a:pt x="1063" y="3925"/>
                    <a:pt x="941" y="4088"/>
                  </a:cubicBezTo>
                  <a:cubicBezTo>
                    <a:pt x="933" y="4096"/>
                    <a:pt x="923" y="4099"/>
                    <a:pt x="913" y="4099"/>
                  </a:cubicBezTo>
                  <a:cubicBezTo>
                    <a:pt x="870" y="4099"/>
                    <a:pt x="810" y="4039"/>
                    <a:pt x="777" y="4006"/>
                  </a:cubicBezTo>
                  <a:lnTo>
                    <a:pt x="777" y="4006"/>
                  </a:lnTo>
                  <a:cubicBezTo>
                    <a:pt x="557" y="4190"/>
                    <a:pt x="641" y="4217"/>
                    <a:pt x="812" y="4217"/>
                  </a:cubicBezTo>
                  <a:cubicBezTo>
                    <a:pt x="884" y="4217"/>
                    <a:pt x="972" y="4212"/>
                    <a:pt x="1058" y="4212"/>
                  </a:cubicBezTo>
                  <a:cubicBezTo>
                    <a:pt x="1224" y="4212"/>
                    <a:pt x="1387" y="4230"/>
                    <a:pt x="1431" y="4333"/>
                  </a:cubicBezTo>
                  <a:cubicBezTo>
                    <a:pt x="1145" y="4415"/>
                    <a:pt x="695" y="4293"/>
                    <a:pt x="654" y="4497"/>
                  </a:cubicBezTo>
                  <a:cubicBezTo>
                    <a:pt x="409" y="4579"/>
                    <a:pt x="1554" y="5069"/>
                    <a:pt x="1022" y="5355"/>
                  </a:cubicBezTo>
                  <a:cubicBezTo>
                    <a:pt x="1134" y="5333"/>
                    <a:pt x="1246" y="5298"/>
                    <a:pt x="1351" y="5298"/>
                  </a:cubicBezTo>
                  <a:cubicBezTo>
                    <a:pt x="1438" y="5298"/>
                    <a:pt x="1520" y="5322"/>
                    <a:pt x="1595" y="5396"/>
                  </a:cubicBezTo>
                  <a:cubicBezTo>
                    <a:pt x="1676" y="5600"/>
                    <a:pt x="777" y="5968"/>
                    <a:pt x="1472" y="6173"/>
                  </a:cubicBezTo>
                  <a:cubicBezTo>
                    <a:pt x="1390" y="6214"/>
                    <a:pt x="1349" y="6214"/>
                    <a:pt x="1308" y="6214"/>
                  </a:cubicBezTo>
                  <a:cubicBezTo>
                    <a:pt x="1472" y="6377"/>
                    <a:pt x="1595" y="6745"/>
                    <a:pt x="1922" y="6868"/>
                  </a:cubicBezTo>
                  <a:cubicBezTo>
                    <a:pt x="573" y="6990"/>
                    <a:pt x="2576" y="7889"/>
                    <a:pt x="1349" y="7889"/>
                  </a:cubicBezTo>
                  <a:lnTo>
                    <a:pt x="1390" y="8380"/>
                  </a:lnTo>
                  <a:lnTo>
                    <a:pt x="1268" y="8380"/>
                  </a:lnTo>
                  <a:cubicBezTo>
                    <a:pt x="1186" y="8707"/>
                    <a:pt x="1472" y="8830"/>
                    <a:pt x="1799" y="8952"/>
                  </a:cubicBezTo>
                  <a:cubicBezTo>
                    <a:pt x="1758" y="8979"/>
                    <a:pt x="1722" y="8988"/>
                    <a:pt x="1688" y="8988"/>
                  </a:cubicBezTo>
                  <a:cubicBezTo>
                    <a:pt x="1622" y="8988"/>
                    <a:pt x="1567" y="8952"/>
                    <a:pt x="1513" y="8952"/>
                  </a:cubicBezTo>
                  <a:cubicBezTo>
                    <a:pt x="1268" y="9402"/>
                    <a:pt x="1308" y="9484"/>
                    <a:pt x="1922" y="9892"/>
                  </a:cubicBezTo>
                  <a:lnTo>
                    <a:pt x="1513" y="9892"/>
                  </a:lnTo>
                  <a:cubicBezTo>
                    <a:pt x="1758" y="10015"/>
                    <a:pt x="900" y="10587"/>
                    <a:pt x="1349" y="11078"/>
                  </a:cubicBezTo>
                  <a:cubicBezTo>
                    <a:pt x="1308" y="11078"/>
                    <a:pt x="1227" y="11037"/>
                    <a:pt x="1145" y="10996"/>
                  </a:cubicBezTo>
                  <a:lnTo>
                    <a:pt x="1145" y="10996"/>
                  </a:lnTo>
                  <a:cubicBezTo>
                    <a:pt x="1635" y="11568"/>
                    <a:pt x="0" y="12263"/>
                    <a:pt x="1472" y="12467"/>
                  </a:cubicBezTo>
                  <a:lnTo>
                    <a:pt x="1840" y="12835"/>
                  </a:lnTo>
                  <a:cubicBezTo>
                    <a:pt x="1879" y="12693"/>
                    <a:pt x="1959" y="12649"/>
                    <a:pt x="2058" y="12649"/>
                  </a:cubicBezTo>
                  <a:cubicBezTo>
                    <a:pt x="2216" y="12649"/>
                    <a:pt x="2424" y="12761"/>
                    <a:pt x="2588" y="12761"/>
                  </a:cubicBezTo>
                  <a:cubicBezTo>
                    <a:pt x="2645" y="12761"/>
                    <a:pt x="2696" y="12748"/>
                    <a:pt x="2739" y="12713"/>
                  </a:cubicBezTo>
                  <a:lnTo>
                    <a:pt x="2739" y="12713"/>
                  </a:lnTo>
                  <a:cubicBezTo>
                    <a:pt x="2799" y="12863"/>
                    <a:pt x="2529" y="13035"/>
                    <a:pt x="2348" y="13035"/>
                  </a:cubicBezTo>
                  <a:cubicBezTo>
                    <a:pt x="2283" y="13035"/>
                    <a:pt x="2229" y="13012"/>
                    <a:pt x="2208" y="12958"/>
                  </a:cubicBezTo>
                  <a:lnTo>
                    <a:pt x="2289" y="12917"/>
                  </a:lnTo>
                  <a:cubicBezTo>
                    <a:pt x="2244" y="12912"/>
                    <a:pt x="2202" y="12910"/>
                    <a:pt x="2165" y="12910"/>
                  </a:cubicBezTo>
                  <a:cubicBezTo>
                    <a:pt x="1586" y="12910"/>
                    <a:pt x="1947" y="13450"/>
                    <a:pt x="1518" y="13450"/>
                  </a:cubicBezTo>
                  <a:cubicBezTo>
                    <a:pt x="1503" y="13450"/>
                    <a:pt x="1488" y="13450"/>
                    <a:pt x="1472" y="13448"/>
                  </a:cubicBezTo>
                  <a:lnTo>
                    <a:pt x="1472" y="13448"/>
                  </a:lnTo>
                  <a:cubicBezTo>
                    <a:pt x="1513" y="14348"/>
                    <a:pt x="1063" y="15206"/>
                    <a:pt x="981" y="15982"/>
                  </a:cubicBezTo>
                  <a:lnTo>
                    <a:pt x="1595" y="15942"/>
                  </a:lnTo>
                  <a:lnTo>
                    <a:pt x="1595" y="15942"/>
                  </a:lnTo>
                  <a:lnTo>
                    <a:pt x="1554" y="16187"/>
                  </a:lnTo>
                  <a:cubicBezTo>
                    <a:pt x="1506" y="16219"/>
                    <a:pt x="1428" y="16238"/>
                    <a:pt x="1350" y="16238"/>
                  </a:cubicBezTo>
                  <a:cubicBezTo>
                    <a:pt x="1227" y="16238"/>
                    <a:pt x="1104" y="16189"/>
                    <a:pt x="1104" y="16064"/>
                  </a:cubicBezTo>
                  <a:lnTo>
                    <a:pt x="1104" y="16064"/>
                  </a:lnTo>
                  <a:cubicBezTo>
                    <a:pt x="777" y="16146"/>
                    <a:pt x="1390" y="16432"/>
                    <a:pt x="1513" y="16432"/>
                  </a:cubicBezTo>
                  <a:cubicBezTo>
                    <a:pt x="1450" y="16537"/>
                    <a:pt x="1373" y="16575"/>
                    <a:pt x="1295" y="16575"/>
                  </a:cubicBezTo>
                  <a:cubicBezTo>
                    <a:pt x="1095" y="16575"/>
                    <a:pt x="880" y="16334"/>
                    <a:pt x="829" y="16334"/>
                  </a:cubicBezTo>
                  <a:cubicBezTo>
                    <a:pt x="822" y="16334"/>
                    <a:pt x="818" y="16339"/>
                    <a:pt x="818" y="16350"/>
                  </a:cubicBezTo>
                  <a:lnTo>
                    <a:pt x="859" y="16514"/>
                  </a:lnTo>
                  <a:lnTo>
                    <a:pt x="900" y="16473"/>
                  </a:lnTo>
                  <a:cubicBezTo>
                    <a:pt x="1145" y="16636"/>
                    <a:pt x="1431" y="16677"/>
                    <a:pt x="1349" y="16923"/>
                  </a:cubicBezTo>
                  <a:cubicBezTo>
                    <a:pt x="1268" y="17032"/>
                    <a:pt x="1131" y="17032"/>
                    <a:pt x="1050" y="17032"/>
                  </a:cubicBezTo>
                  <a:cubicBezTo>
                    <a:pt x="1009" y="17032"/>
                    <a:pt x="981" y="17032"/>
                    <a:pt x="981" y="17045"/>
                  </a:cubicBezTo>
                  <a:cubicBezTo>
                    <a:pt x="941" y="17045"/>
                    <a:pt x="900" y="17086"/>
                    <a:pt x="941" y="17168"/>
                  </a:cubicBezTo>
                  <a:lnTo>
                    <a:pt x="900" y="17536"/>
                  </a:lnTo>
                  <a:lnTo>
                    <a:pt x="1349" y="17413"/>
                  </a:lnTo>
                  <a:cubicBezTo>
                    <a:pt x="1535" y="17537"/>
                    <a:pt x="1440" y="17660"/>
                    <a:pt x="1612" y="17660"/>
                  </a:cubicBezTo>
                  <a:cubicBezTo>
                    <a:pt x="1668" y="17660"/>
                    <a:pt x="1751" y="17647"/>
                    <a:pt x="1881" y="17617"/>
                  </a:cubicBezTo>
                  <a:lnTo>
                    <a:pt x="1881" y="17617"/>
                  </a:lnTo>
                  <a:cubicBezTo>
                    <a:pt x="1022" y="17822"/>
                    <a:pt x="1554" y="19007"/>
                    <a:pt x="1308" y="19130"/>
                  </a:cubicBezTo>
                  <a:cubicBezTo>
                    <a:pt x="1635" y="19375"/>
                    <a:pt x="1635" y="19620"/>
                    <a:pt x="1595" y="19906"/>
                  </a:cubicBezTo>
                  <a:cubicBezTo>
                    <a:pt x="1630" y="19871"/>
                    <a:pt x="1750" y="19843"/>
                    <a:pt x="1872" y="19843"/>
                  </a:cubicBezTo>
                  <a:cubicBezTo>
                    <a:pt x="2030" y="19843"/>
                    <a:pt x="2190" y="19890"/>
                    <a:pt x="2167" y="20029"/>
                  </a:cubicBezTo>
                  <a:cubicBezTo>
                    <a:pt x="2089" y="20023"/>
                    <a:pt x="2020" y="20021"/>
                    <a:pt x="1958" y="20021"/>
                  </a:cubicBezTo>
                  <a:cubicBezTo>
                    <a:pt x="1176" y="20021"/>
                    <a:pt x="1585" y="20455"/>
                    <a:pt x="982" y="20658"/>
                  </a:cubicBezTo>
                  <a:lnTo>
                    <a:pt x="982" y="20658"/>
                  </a:lnTo>
                  <a:cubicBezTo>
                    <a:pt x="1003" y="20654"/>
                    <a:pt x="1021" y="20652"/>
                    <a:pt x="1038" y="20652"/>
                  </a:cubicBezTo>
                  <a:cubicBezTo>
                    <a:pt x="1316" y="20652"/>
                    <a:pt x="1197" y="21148"/>
                    <a:pt x="1550" y="21148"/>
                  </a:cubicBezTo>
                  <a:cubicBezTo>
                    <a:pt x="1615" y="21148"/>
                    <a:pt x="1696" y="21132"/>
                    <a:pt x="1799" y="21092"/>
                  </a:cubicBezTo>
                  <a:lnTo>
                    <a:pt x="1799" y="21092"/>
                  </a:lnTo>
                  <a:cubicBezTo>
                    <a:pt x="1766" y="21175"/>
                    <a:pt x="1691" y="21190"/>
                    <a:pt x="1598" y="21190"/>
                  </a:cubicBezTo>
                  <a:cubicBezTo>
                    <a:pt x="1545" y="21190"/>
                    <a:pt x="1485" y="21185"/>
                    <a:pt x="1423" y="21185"/>
                  </a:cubicBezTo>
                  <a:cubicBezTo>
                    <a:pt x="1330" y="21185"/>
                    <a:pt x="1232" y="21197"/>
                    <a:pt x="1145" y="21255"/>
                  </a:cubicBezTo>
                  <a:cubicBezTo>
                    <a:pt x="1554" y="21746"/>
                    <a:pt x="900" y="22359"/>
                    <a:pt x="1063" y="22931"/>
                  </a:cubicBezTo>
                  <a:cubicBezTo>
                    <a:pt x="1172" y="22931"/>
                    <a:pt x="1299" y="22895"/>
                    <a:pt x="1445" y="22895"/>
                  </a:cubicBezTo>
                  <a:cubicBezTo>
                    <a:pt x="1517" y="22895"/>
                    <a:pt x="1595" y="22904"/>
                    <a:pt x="1676" y="22931"/>
                  </a:cubicBezTo>
                  <a:lnTo>
                    <a:pt x="981" y="23299"/>
                  </a:lnTo>
                  <a:cubicBezTo>
                    <a:pt x="1063" y="23422"/>
                    <a:pt x="1799" y="23381"/>
                    <a:pt x="1308" y="23626"/>
                  </a:cubicBezTo>
                  <a:cubicBezTo>
                    <a:pt x="1393" y="23598"/>
                    <a:pt x="1497" y="23550"/>
                    <a:pt x="1580" y="23550"/>
                  </a:cubicBezTo>
                  <a:cubicBezTo>
                    <a:pt x="1618" y="23550"/>
                    <a:pt x="1651" y="23560"/>
                    <a:pt x="1676" y="23585"/>
                  </a:cubicBezTo>
                  <a:cubicBezTo>
                    <a:pt x="1390" y="24116"/>
                    <a:pt x="1513" y="24648"/>
                    <a:pt x="1635" y="25138"/>
                  </a:cubicBezTo>
                  <a:lnTo>
                    <a:pt x="4578" y="25138"/>
                  </a:lnTo>
                  <a:cubicBezTo>
                    <a:pt x="4619" y="25016"/>
                    <a:pt x="4660" y="24852"/>
                    <a:pt x="4701" y="24689"/>
                  </a:cubicBezTo>
                  <a:lnTo>
                    <a:pt x="4701" y="24689"/>
                  </a:lnTo>
                  <a:lnTo>
                    <a:pt x="4374" y="24770"/>
                  </a:lnTo>
                  <a:cubicBezTo>
                    <a:pt x="4415" y="24607"/>
                    <a:pt x="4537" y="24566"/>
                    <a:pt x="4619" y="24525"/>
                  </a:cubicBezTo>
                  <a:cubicBezTo>
                    <a:pt x="4550" y="24511"/>
                    <a:pt x="4497" y="24505"/>
                    <a:pt x="4456" y="24505"/>
                  </a:cubicBezTo>
                  <a:cubicBezTo>
                    <a:pt x="4156" y="24505"/>
                    <a:pt x="4478" y="24820"/>
                    <a:pt x="4096" y="24820"/>
                  </a:cubicBezTo>
                  <a:cubicBezTo>
                    <a:pt x="4059" y="24820"/>
                    <a:pt x="4016" y="24818"/>
                    <a:pt x="3965" y="24811"/>
                  </a:cubicBezTo>
                  <a:cubicBezTo>
                    <a:pt x="4742" y="24566"/>
                    <a:pt x="3884" y="23789"/>
                    <a:pt x="4783" y="23626"/>
                  </a:cubicBezTo>
                  <a:cubicBezTo>
                    <a:pt x="4783" y="23552"/>
                    <a:pt x="4742" y="23530"/>
                    <a:pt x="4684" y="23530"/>
                  </a:cubicBezTo>
                  <a:cubicBezTo>
                    <a:pt x="4602" y="23530"/>
                    <a:pt x="4487" y="23574"/>
                    <a:pt x="4411" y="23574"/>
                  </a:cubicBezTo>
                  <a:cubicBezTo>
                    <a:pt x="4365" y="23574"/>
                    <a:pt x="4333" y="23558"/>
                    <a:pt x="4333" y="23503"/>
                  </a:cubicBezTo>
                  <a:lnTo>
                    <a:pt x="4578" y="23422"/>
                  </a:lnTo>
                  <a:lnTo>
                    <a:pt x="4251" y="23381"/>
                  </a:lnTo>
                  <a:cubicBezTo>
                    <a:pt x="4292" y="23217"/>
                    <a:pt x="4578" y="23135"/>
                    <a:pt x="4783" y="23135"/>
                  </a:cubicBezTo>
                  <a:cubicBezTo>
                    <a:pt x="4783" y="23135"/>
                    <a:pt x="4864" y="23217"/>
                    <a:pt x="4864" y="23258"/>
                  </a:cubicBezTo>
                  <a:cubicBezTo>
                    <a:pt x="5130" y="23068"/>
                    <a:pt x="4796" y="22772"/>
                    <a:pt x="4813" y="22666"/>
                  </a:cubicBezTo>
                  <a:lnTo>
                    <a:pt x="4813" y="22666"/>
                  </a:lnTo>
                  <a:lnTo>
                    <a:pt x="4701" y="22890"/>
                  </a:lnTo>
                  <a:cubicBezTo>
                    <a:pt x="4415" y="22318"/>
                    <a:pt x="4701" y="21541"/>
                    <a:pt x="4170" y="21010"/>
                  </a:cubicBezTo>
                  <a:lnTo>
                    <a:pt x="4006" y="21051"/>
                  </a:lnTo>
                  <a:cubicBezTo>
                    <a:pt x="3638" y="20642"/>
                    <a:pt x="4211" y="20683"/>
                    <a:pt x="4006" y="20233"/>
                  </a:cubicBezTo>
                  <a:lnTo>
                    <a:pt x="4088" y="20233"/>
                  </a:lnTo>
                  <a:cubicBezTo>
                    <a:pt x="3884" y="20152"/>
                    <a:pt x="3802" y="20029"/>
                    <a:pt x="3802" y="19865"/>
                  </a:cubicBezTo>
                  <a:lnTo>
                    <a:pt x="3802" y="19865"/>
                  </a:lnTo>
                  <a:cubicBezTo>
                    <a:pt x="3835" y="19885"/>
                    <a:pt x="3868" y="19894"/>
                    <a:pt x="3902" y="19894"/>
                  </a:cubicBezTo>
                  <a:cubicBezTo>
                    <a:pt x="4040" y="19894"/>
                    <a:pt x="4182" y="19756"/>
                    <a:pt x="4339" y="19756"/>
                  </a:cubicBezTo>
                  <a:cubicBezTo>
                    <a:pt x="4377" y="19756"/>
                    <a:pt x="4416" y="19764"/>
                    <a:pt x="4456" y="19784"/>
                  </a:cubicBezTo>
                  <a:cubicBezTo>
                    <a:pt x="4088" y="19334"/>
                    <a:pt x="4170" y="19579"/>
                    <a:pt x="3475" y="19252"/>
                  </a:cubicBezTo>
                  <a:lnTo>
                    <a:pt x="3802" y="19171"/>
                  </a:lnTo>
                  <a:cubicBezTo>
                    <a:pt x="3516" y="19089"/>
                    <a:pt x="3393" y="19089"/>
                    <a:pt x="3311" y="18844"/>
                  </a:cubicBezTo>
                  <a:lnTo>
                    <a:pt x="3311" y="18844"/>
                  </a:lnTo>
                  <a:cubicBezTo>
                    <a:pt x="3368" y="18891"/>
                    <a:pt x="3423" y="18908"/>
                    <a:pt x="3478" y="18908"/>
                  </a:cubicBezTo>
                  <a:cubicBezTo>
                    <a:pt x="3604" y="18908"/>
                    <a:pt x="3728" y="18820"/>
                    <a:pt x="3877" y="18820"/>
                  </a:cubicBezTo>
                  <a:cubicBezTo>
                    <a:pt x="3942" y="18820"/>
                    <a:pt x="4012" y="18837"/>
                    <a:pt x="4088" y="18885"/>
                  </a:cubicBezTo>
                  <a:cubicBezTo>
                    <a:pt x="4783" y="18394"/>
                    <a:pt x="3434" y="18149"/>
                    <a:pt x="4415" y="17944"/>
                  </a:cubicBezTo>
                  <a:cubicBezTo>
                    <a:pt x="4284" y="17905"/>
                    <a:pt x="4182" y="17889"/>
                    <a:pt x="4103" y="17889"/>
                  </a:cubicBezTo>
                  <a:cubicBezTo>
                    <a:pt x="3733" y="17889"/>
                    <a:pt x="3862" y="18246"/>
                    <a:pt x="3794" y="18246"/>
                  </a:cubicBezTo>
                  <a:cubicBezTo>
                    <a:pt x="3786" y="18246"/>
                    <a:pt x="3775" y="18241"/>
                    <a:pt x="3761" y="18231"/>
                  </a:cubicBezTo>
                  <a:cubicBezTo>
                    <a:pt x="3726" y="18240"/>
                    <a:pt x="3691" y="18245"/>
                    <a:pt x="3656" y="18245"/>
                  </a:cubicBezTo>
                  <a:cubicBezTo>
                    <a:pt x="3402" y="18245"/>
                    <a:pt x="3158" y="18006"/>
                    <a:pt x="3230" y="17863"/>
                  </a:cubicBezTo>
                  <a:cubicBezTo>
                    <a:pt x="3270" y="17699"/>
                    <a:pt x="4333" y="17617"/>
                    <a:pt x="4333" y="17209"/>
                  </a:cubicBezTo>
                  <a:cubicBezTo>
                    <a:pt x="4333" y="17250"/>
                    <a:pt x="4374" y="17250"/>
                    <a:pt x="4374" y="17290"/>
                  </a:cubicBezTo>
                  <a:cubicBezTo>
                    <a:pt x="4578" y="17168"/>
                    <a:pt x="4088" y="17004"/>
                    <a:pt x="4456" y="16841"/>
                  </a:cubicBezTo>
                  <a:cubicBezTo>
                    <a:pt x="3965" y="16677"/>
                    <a:pt x="4497" y="16596"/>
                    <a:pt x="3843" y="16514"/>
                  </a:cubicBezTo>
                  <a:lnTo>
                    <a:pt x="3843" y="16514"/>
                  </a:lnTo>
                  <a:lnTo>
                    <a:pt x="3965" y="16923"/>
                  </a:lnTo>
                  <a:cubicBezTo>
                    <a:pt x="3843" y="16677"/>
                    <a:pt x="3066" y="16432"/>
                    <a:pt x="3475" y="16105"/>
                  </a:cubicBezTo>
                  <a:cubicBezTo>
                    <a:pt x="3597" y="16105"/>
                    <a:pt x="3761" y="16228"/>
                    <a:pt x="3843" y="16309"/>
                  </a:cubicBezTo>
                  <a:cubicBezTo>
                    <a:pt x="4047" y="16228"/>
                    <a:pt x="3720" y="16105"/>
                    <a:pt x="3924" y="15982"/>
                  </a:cubicBezTo>
                  <a:lnTo>
                    <a:pt x="3924" y="15982"/>
                  </a:lnTo>
                  <a:cubicBezTo>
                    <a:pt x="4578" y="16064"/>
                    <a:pt x="4047" y="16514"/>
                    <a:pt x="4537" y="16759"/>
                  </a:cubicBezTo>
                  <a:cubicBezTo>
                    <a:pt x="4777" y="16691"/>
                    <a:pt x="4302" y="16394"/>
                    <a:pt x="4545" y="16394"/>
                  </a:cubicBezTo>
                  <a:cubicBezTo>
                    <a:pt x="4590" y="16394"/>
                    <a:pt x="4659" y="16404"/>
                    <a:pt x="4761" y="16427"/>
                  </a:cubicBezTo>
                  <a:lnTo>
                    <a:pt x="4761" y="16427"/>
                  </a:lnTo>
                  <a:cubicBezTo>
                    <a:pt x="3900" y="16224"/>
                    <a:pt x="4900" y="15980"/>
                    <a:pt x="4251" y="15655"/>
                  </a:cubicBezTo>
                  <a:lnTo>
                    <a:pt x="4251" y="15655"/>
                  </a:lnTo>
                  <a:lnTo>
                    <a:pt x="4619" y="15696"/>
                  </a:lnTo>
                  <a:cubicBezTo>
                    <a:pt x="4578" y="15655"/>
                    <a:pt x="4374" y="15574"/>
                    <a:pt x="4374" y="15492"/>
                  </a:cubicBezTo>
                  <a:lnTo>
                    <a:pt x="4374" y="15492"/>
                  </a:lnTo>
                  <a:lnTo>
                    <a:pt x="4905" y="15655"/>
                  </a:lnTo>
                  <a:cubicBezTo>
                    <a:pt x="4456" y="15369"/>
                    <a:pt x="5273" y="15206"/>
                    <a:pt x="5069" y="14961"/>
                  </a:cubicBezTo>
                  <a:lnTo>
                    <a:pt x="5069" y="14961"/>
                  </a:lnTo>
                  <a:cubicBezTo>
                    <a:pt x="5069" y="15181"/>
                    <a:pt x="4970" y="15228"/>
                    <a:pt x="4835" y="15228"/>
                  </a:cubicBezTo>
                  <a:cubicBezTo>
                    <a:pt x="4734" y="15228"/>
                    <a:pt x="4612" y="15201"/>
                    <a:pt x="4497" y="15201"/>
                  </a:cubicBezTo>
                  <a:cubicBezTo>
                    <a:pt x="4424" y="15201"/>
                    <a:pt x="4353" y="15212"/>
                    <a:pt x="4292" y="15247"/>
                  </a:cubicBezTo>
                  <a:cubicBezTo>
                    <a:pt x="3806" y="14680"/>
                    <a:pt x="5288" y="14956"/>
                    <a:pt x="5155" y="14324"/>
                  </a:cubicBezTo>
                  <a:lnTo>
                    <a:pt x="5155" y="14324"/>
                  </a:lnTo>
                  <a:cubicBezTo>
                    <a:pt x="5156" y="14393"/>
                    <a:pt x="5012" y="14525"/>
                    <a:pt x="4875" y="14525"/>
                  </a:cubicBezTo>
                  <a:cubicBezTo>
                    <a:pt x="4828" y="14525"/>
                    <a:pt x="4781" y="14509"/>
                    <a:pt x="4742" y="14470"/>
                  </a:cubicBezTo>
                  <a:cubicBezTo>
                    <a:pt x="4824" y="14348"/>
                    <a:pt x="4946" y="14184"/>
                    <a:pt x="5151" y="14143"/>
                  </a:cubicBezTo>
                  <a:cubicBezTo>
                    <a:pt x="5137" y="13993"/>
                    <a:pt x="5092" y="13948"/>
                    <a:pt x="5028" y="13948"/>
                  </a:cubicBezTo>
                  <a:cubicBezTo>
                    <a:pt x="4930" y="13948"/>
                    <a:pt x="4789" y="14055"/>
                    <a:pt x="4655" y="14055"/>
                  </a:cubicBezTo>
                  <a:cubicBezTo>
                    <a:pt x="4615" y="14055"/>
                    <a:pt x="4575" y="14046"/>
                    <a:pt x="4537" y="14021"/>
                  </a:cubicBezTo>
                  <a:cubicBezTo>
                    <a:pt x="4987" y="13857"/>
                    <a:pt x="4333" y="13816"/>
                    <a:pt x="4170" y="13612"/>
                  </a:cubicBezTo>
                  <a:lnTo>
                    <a:pt x="4578" y="13612"/>
                  </a:lnTo>
                  <a:cubicBezTo>
                    <a:pt x="4824" y="13121"/>
                    <a:pt x="3761" y="13489"/>
                    <a:pt x="4088" y="13040"/>
                  </a:cubicBezTo>
                  <a:lnTo>
                    <a:pt x="4088" y="13040"/>
                  </a:lnTo>
                  <a:lnTo>
                    <a:pt x="4619" y="13244"/>
                  </a:lnTo>
                  <a:lnTo>
                    <a:pt x="4497" y="12999"/>
                  </a:lnTo>
                  <a:lnTo>
                    <a:pt x="4946" y="13080"/>
                  </a:lnTo>
                  <a:cubicBezTo>
                    <a:pt x="4619" y="12835"/>
                    <a:pt x="4701" y="12753"/>
                    <a:pt x="4824" y="12508"/>
                  </a:cubicBezTo>
                  <a:lnTo>
                    <a:pt x="4824" y="12508"/>
                  </a:lnTo>
                  <a:cubicBezTo>
                    <a:pt x="4776" y="12515"/>
                    <a:pt x="4724" y="12518"/>
                    <a:pt x="4670" y="12518"/>
                  </a:cubicBezTo>
                  <a:cubicBezTo>
                    <a:pt x="4400" y="12518"/>
                    <a:pt x="4088" y="12433"/>
                    <a:pt x="4088" y="12263"/>
                  </a:cubicBezTo>
                  <a:cubicBezTo>
                    <a:pt x="4170" y="12208"/>
                    <a:pt x="4238" y="12199"/>
                    <a:pt x="4291" y="12199"/>
                  </a:cubicBezTo>
                  <a:cubicBezTo>
                    <a:pt x="4317" y="12199"/>
                    <a:pt x="4340" y="12202"/>
                    <a:pt x="4359" y="12202"/>
                  </a:cubicBezTo>
                  <a:cubicBezTo>
                    <a:pt x="4415" y="12202"/>
                    <a:pt x="4435" y="12181"/>
                    <a:pt x="4415" y="12018"/>
                  </a:cubicBezTo>
                  <a:lnTo>
                    <a:pt x="4415" y="12018"/>
                  </a:lnTo>
                  <a:cubicBezTo>
                    <a:pt x="4660" y="12099"/>
                    <a:pt x="4987" y="12181"/>
                    <a:pt x="4619" y="12304"/>
                  </a:cubicBezTo>
                  <a:cubicBezTo>
                    <a:pt x="4742" y="12304"/>
                    <a:pt x="4864" y="12386"/>
                    <a:pt x="4987" y="12386"/>
                  </a:cubicBezTo>
                  <a:cubicBezTo>
                    <a:pt x="5232" y="12222"/>
                    <a:pt x="5028" y="12018"/>
                    <a:pt x="5028" y="11895"/>
                  </a:cubicBezTo>
                  <a:lnTo>
                    <a:pt x="5028" y="11895"/>
                  </a:lnTo>
                  <a:cubicBezTo>
                    <a:pt x="5028" y="11936"/>
                    <a:pt x="5028" y="11977"/>
                    <a:pt x="4946" y="12018"/>
                  </a:cubicBezTo>
                  <a:lnTo>
                    <a:pt x="4415" y="11568"/>
                  </a:lnTo>
                  <a:cubicBezTo>
                    <a:pt x="4466" y="11543"/>
                    <a:pt x="4508" y="11533"/>
                    <a:pt x="4547" y="11533"/>
                  </a:cubicBezTo>
                  <a:cubicBezTo>
                    <a:pt x="4633" y="11533"/>
                    <a:pt x="4698" y="11581"/>
                    <a:pt x="4783" y="11609"/>
                  </a:cubicBezTo>
                  <a:cubicBezTo>
                    <a:pt x="4742" y="11527"/>
                    <a:pt x="4578" y="11445"/>
                    <a:pt x="4537" y="11323"/>
                  </a:cubicBezTo>
                  <a:lnTo>
                    <a:pt x="4537" y="11323"/>
                  </a:lnTo>
                  <a:cubicBezTo>
                    <a:pt x="4861" y="11363"/>
                    <a:pt x="5184" y="11364"/>
                    <a:pt x="5349" y="11561"/>
                  </a:cubicBezTo>
                  <a:lnTo>
                    <a:pt x="5349" y="11561"/>
                  </a:lnTo>
                  <a:lnTo>
                    <a:pt x="4987" y="11118"/>
                  </a:lnTo>
                  <a:cubicBezTo>
                    <a:pt x="5089" y="11118"/>
                    <a:pt x="5305" y="10977"/>
                    <a:pt x="5421" y="10977"/>
                  </a:cubicBezTo>
                  <a:cubicBezTo>
                    <a:pt x="5445" y="10977"/>
                    <a:pt x="5464" y="10982"/>
                    <a:pt x="5478" y="10996"/>
                  </a:cubicBezTo>
                  <a:cubicBezTo>
                    <a:pt x="5682" y="10751"/>
                    <a:pt x="4864" y="10383"/>
                    <a:pt x="5151" y="10097"/>
                  </a:cubicBezTo>
                  <a:cubicBezTo>
                    <a:pt x="5069" y="10097"/>
                    <a:pt x="5028" y="10056"/>
                    <a:pt x="4946" y="9974"/>
                  </a:cubicBezTo>
                  <a:cubicBezTo>
                    <a:pt x="5028" y="9688"/>
                    <a:pt x="5437" y="9443"/>
                    <a:pt x="4987" y="9116"/>
                  </a:cubicBezTo>
                  <a:lnTo>
                    <a:pt x="5559" y="8911"/>
                  </a:lnTo>
                  <a:cubicBezTo>
                    <a:pt x="5530" y="8844"/>
                    <a:pt x="5476" y="8822"/>
                    <a:pt x="5407" y="8822"/>
                  </a:cubicBezTo>
                  <a:cubicBezTo>
                    <a:pt x="5280" y="8822"/>
                    <a:pt x="5102" y="8896"/>
                    <a:pt x="4938" y="8896"/>
                  </a:cubicBezTo>
                  <a:cubicBezTo>
                    <a:pt x="4815" y="8896"/>
                    <a:pt x="4700" y="8854"/>
                    <a:pt x="4619" y="8707"/>
                  </a:cubicBezTo>
                  <a:cubicBezTo>
                    <a:pt x="4544" y="8557"/>
                    <a:pt x="4641" y="8527"/>
                    <a:pt x="4783" y="8527"/>
                  </a:cubicBezTo>
                  <a:cubicBezTo>
                    <a:pt x="4877" y="8527"/>
                    <a:pt x="4991" y="8540"/>
                    <a:pt x="5088" y="8540"/>
                  </a:cubicBezTo>
                  <a:cubicBezTo>
                    <a:pt x="5166" y="8540"/>
                    <a:pt x="5234" y="8532"/>
                    <a:pt x="5273" y="8503"/>
                  </a:cubicBezTo>
                  <a:cubicBezTo>
                    <a:pt x="4987" y="8339"/>
                    <a:pt x="4415" y="8053"/>
                    <a:pt x="4905" y="7767"/>
                  </a:cubicBezTo>
                  <a:lnTo>
                    <a:pt x="4905" y="7767"/>
                  </a:lnTo>
                  <a:cubicBezTo>
                    <a:pt x="4987" y="7889"/>
                    <a:pt x="4905" y="7930"/>
                    <a:pt x="4946" y="8053"/>
                  </a:cubicBezTo>
                  <a:lnTo>
                    <a:pt x="5273" y="7808"/>
                  </a:lnTo>
                  <a:cubicBezTo>
                    <a:pt x="5655" y="8013"/>
                    <a:pt x="5657" y="8177"/>
                    <a:pt x="5794" y="8177"/>
                  </a:cubicBezTo>
                  <a:cubicBezTo>
                    <a:pt x="5848" y="8177"/>
                    <a:pt x="5923" y="8151"/>
                    <a:pt x="6050" y="8094"/>
                  </a:cubicBezTo>
                  <a:cubicBezTo>
                    <a:pt x="4946" y="8053"/>
                    <a:pt x="5968" y="7235"/>
                    <a:pt x="4864" y="7195"/>
                  </a:cubicBezTo>
                  <a:lnTo>
                    <a:pt x="5069" y="7031"/>
                  </a:lnTo>
                  <a:cubicBezTo>
                    <a:pt x="5069" y="7072"/>
                    <a:pt x="5151" y="7072"/>
                    <a:pt x="5110" y="7154"/>
                  </a:cubicBezTo>
                  <a:cubicBezTo>
                    <a:pt x="5641" y="6868"/>
                    <a:pt x="4333" y="6908"/>
                    <a:pt x="4497" y="6541"/>
                  </a:cubicBezTo>
                  <a:cubicBezTo>
                    <a:pt x="4556" y="6452"/>
                    <a:pt x="4657" y="6385"/>
                    <a:pt x="4755" y="6385"/>
                  </a:cubicBezTo>
                  <a:cubicBezTo>
                    <a:pt x="4793" y="6385"/>
                    <a:pt x="4830" y="6395"/>
                    <a:pt x="4864" y="6418"/>
                  </a:cubicBezTo>
                  <a:lnTo>
                    <a:pt x="4578" y="6132"/>
                  </a:lnTo>
                  <a:cubicBezTo>
                    <a:pt x="4594" y="6101"/>
                    <a:pt x="4633" y="6087"/>
                    <a:pt x="4674" y="6087"/>
                  </a:cubicBezTo>
                  <a:cubicBezTo>
                    <a:pt x="4713" y="6087"/>
                    <a:pt x="4752" y="6099"/>
                    <a:pt x="4773" y="6120"/>
                  </a:cubicBezTo>
                  <a:lnTo>
                    <a:pt x="4773" y="6120"/>
                  </a:lnTo>
                  <a:lnTo>
                    <a:pt x="4701" y="5723"/>
                  </a:lnTo>
                  <a:lnTo>
                    <a:pt x="4742" y="5723"/>
                  </a:lnTo>
                  <a:cubicBezTo>
                    <a:pt x="4537" y="5682"/>
                    <a:pt x="4292" y="5519"/>
                    <a:pt x="4170" y="5478"/>
                  </a:cubicBezTo>
                  <a:cubicBezTo>
                    <a:pt x="4214" y="5444"/>
                    <a:pt x="4244" y="5432"/>
                    <a:pt x="4265" y="5432"/>
                  </a:cubicBezTo>
                  <a:cubicBezTo>
                    <a:pt x="4323" y="5432"/>
                    <a:pt x="4326" y="5519"/>
                    <a:pt x="4415" y="5519"/>
                  </a:cubicBezTo>
                  <a:lnTo>
                    <a:pt x="4170" y="5274"/>
                  </a:lnTo>
                  <a:cubicBezTo>
                    <a:pt x="4231" y="5247"/>
                    <a:pt x="4292" y="5236"/>
                    <a:pt x="4349" y="5236"/>
                  </a:cubicBezTo>
                  <a:cubicBezTo>
                    <a:pt x="4563" y="5236"/>
                    <a:pt x="4733" y="5390"/>
                    <a:pt x="4701" y="5519"/>
                  </a:cubicBezTo>
                  <a:cubicBezTo>
                    <a:pt x="5805" y="5314"/>
                    <a:pt x="4415" y="5314"/>
                    <a:pt x="5069" y="4865"/>
                  </a:cubicBezTo>
                  <a:lnTo>
                    <a:pt x="5069" y="4865"/>
                  </a:lnTo>
                  <a:lnTo>
                    <a:pt x="5191" y="5069"/>
                  </a:lnTo>
                  <a:cubicBezTo>
                    <a:pt x="5845" y="4947"/>
                    <a:pt x="5600" y="4783"/>
                    <a:pt x="6009" y="4497"/>
                  </a:cubicBezTo>
                  <a:lnTo>
                    <a:pt x="6009" y="4497"/>
                  </a:lnTo>
                  <a:cubicBezTo>
                    <a:pt x="5853" y="4559"/>
                    <a:pt x="5339" y="4836"/>
                    <a:pt x="4996" y="4836"/>
                  </a:cubicBezTo>
                  <a:cubicBezTo>
                    <a:pt x="4920" y="4836"/>
                    <a:pt x="4853" y="4823"/>
                    <a:pt x="4800" y="4791"/>
                  </a:cubicBezTo>
                  <a:lnTo>
                    <a:pt x="4800" y="4791"/>
                  </a:lnTo>
                  <a:cubicBezTo>
                    <a:pt x="4897" y="4866"/>
                    <a:pt x="5024" y="4954"/>
                    <a:pt x="4824" y="4987"/>
                  </a:cubicBezTo>
                  <a:cubicBezTo>
                    <a:pt x="4374" y="4906"/>
                    <a:pt x="4619" y="4865"/>
                    <a:pt x="4742" y="4742"/>
                  </a:cubicBezTo>
                  <a:lnTo>
                    <a:pt x="4742" y="4742"/>
                  </a:lnTo>
                  <a:cubicBezTo>
                    <a:pt x="4742" y="4742"/>
                    <a:pt x="4742" y="4742"/>
                    <a:pt x="4742" y="4742"/>
                  </a:cubicBezTo>
                  <a:cubicBezTo>
                    <a:pt x="4824" y="4660"/>
                    <a:pt x="4864" y="4579"/>
                    <a:pt x="4619" y="4456"/>
                  </a:cubicBezTo>
                  <a:cubicBezTo>
                    <a:pt x="5028" y="4456"/>
                    <a:pt x="4946" y="4293"/>
                    <a:pt x="4905" y="4129"/>
                  </a:cubicBezTo>
                  <a:lnTo>
                    <a:pt x="5437" y="4129"/>
                  </a:lnTo>
                  <a:cubicBezTo>
                    <a:pt x="5273" y="3966"/>
                    <a:pt x="5028" y="3966"/>
                    <a:pt x="4783" y="3884"/>
                  </a:cubicBezTo>
                  <a:cubicBezTo>
                    <a:pt x="4824" y="3679"/>
                    <a:pt x="5232" y="3639"/>
                    <a:pt x="5600" y="3557"/>
                  </a:cubicBezTo>
                  <a:cubicBezTo>
                    <a:pt x="5620" y="3477"/>
                    <a:pt x="5591" y="3451"/>
                    <a:pt x="5535" y="3451"/>
                  </a:cubicBezTo>
                  <a:cubicBezTo>
                    <a:pt x="5426" y="3451"/>
                    <a:pt x="5215" y="3547"/>
                    <a:pt x="5048" y="3547"/>
                  </a:cubicBezTo>
                  <a:cubicBezTo>
                    <a:pt x="4945" y="3547"/>
                    <a:pt x="4859" y="3511"/>
                    <a:pt x="4824" y="3393"/>
                  </a:cubicBezTo>
                  <a:cubicBezTo>
                    <a:pt x="5028" y="3148"/>
                    <a:pt x="4824" y="2944"/>
                    <a:pt x="4497" y="2617"/>
                  </a:cubicBezTo>
                  <a:cubicBezTo>
                    <a:pt x="4560" y="2553"/>
                    <a:pt x="4616" y="2533"/>
                    <a:pt x="4667" y="2533"/>
                  </a:cubicBezTo>
                  <a:cubicBezTo>
                    <a:pt x="4756" y="2533"/>
                    <a:pt x="4832" y="2593"/>
                    <a:pt x="4915" y="2593"/>
                  </a:cubicBezTo>
                  <a:cubicBezTo>
                    <a:pt x="4938" y="2593"/>
                    <a:pt x="4962" y="2588"/>
                    <a:pt x="4987" y="2576"/>
                  </a:cubicBezTo>
                  <a:lnTo>
                    <a:pt x="4578" y="2412"/>
                  </a:lnTo>
                  <a:cubicBezTo>
                    <a:pt x="4578" y="2371"/>
                    <a:pt x="4701" y="2371"/>
                    <a:pt x="4783" y="2371"/>
                  </a:cubicBezTo>
                  <a:cubicBezTo>
                    <a:pt x="4619" y="2249"/>
                    <a:pt x="4251" y="2371"/>
                    <a:pt x="4088" y="2126"/>
                  </a:cubicBezTo>
                  <a:cubicBezTo>
                    <a:pt x="3516" y="2085"/>
                    <a:pt x="4946" y="1677"/>
                    <a:pt x="4292" y="1390"/>
                  </a:cubicBezTo>
                  <a:cubicBezTo>
                    <a:pt x="4320" y="1377"/>
                    <a:pt x="4351" y="1372"/>
                    <a:pt x="4385" y="1372"/>
                  </a:cubicBezTo>
                  <a:cubicBezTo>
                    <a:pt x="4451" y="1372"/>
                    <a:pt x="4524" y="1390"/>
                    <a:pt x="4578" y="1390"/>
                  </a:cubicBezTo>
                  <a:cubicBezTo>
                    <a:pt x="3965" y="1023"/>
                    <a:pt x="3352" y="696"/>
                    <a:pt x="2698" y="369"/>
                  </a:cubicBezTo>
                  <a:cubicBezTo>
                    <a:pt x="2657" y="369"/>
                    <a:pt x="2616" y="369"/>
                    <a:pt x="2576" y="410"/>
                  </a:cubicBezTo>
                  <a:lnTo>
                    <a:pt x="2453" y="246"/>
                  </a:lnTo>
                  <a:cubicBezTo>
                    <a:pt x="2289" y="164"/>
                    <a:pt x="2126" y="83"/>
                    <a:pt x="196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1"/>
            <p:cNvSpPr/>
            <p:nvPr/>
          </p:nvSpPr>
          <p:spPr>
            <a:xfrm>
              <a:off x="4428938" y="4075713"/>
              <a:ext cx="2075" cy="25"/>
            </a:xfrm>
            <a:custGeom>
              <a:rect b="b" l="l" r="r" t="t"/>
              <a:pathLst>
                <a:path extrusionOk="0" h="1" w="83">
                  <a:moveTo>
                    <a:pt x="1" y="1"/>
                  </a:moveTo>
                  <a:lnTo>
                    <a:pt x="1" y="1"/>
                  </a:lnTo>
                  <a:cubicBezTo>
                    <a:pt x="1" y="1"/>
                    <a:pt x="41" y="1"/>
                    <a:pt x="8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1"/>
            <p:cNvSpPr/>
            <p:nvPr/>
          </p:nvSpPr>
          <p:spPr>
            <a:xfrm>
              <a:off x="4438138" y="3929588"/>
              <a:ext cx="7175" cy="3100"/>
            </a:xfrm>
            <a:custGeom>
              <a:rect b="b" l="l" r="r" t="t"/>
              <a:pathLst>
                <a:path extrusionOk="0" h="124" w="287">
                  <a:moveTo>
                    <a:pt x="164" y="1"/>
                  </a:moveTo>
                  <a:cubicBezTo>
                    <a:pt x="41" y="1"/>
                    <a:pt x="0" y="42"/>
                    <a:pt x="0" y="123"/>
                  </a:cubicBezTo>
                  <a:lnTo>
                    <a:pt x="28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1"/>
            <p:cNvSpPr/>
            <p:nvPr/>
          </p:nvSpPr>
          <p:spPr>
            <a:xfrm>
              <a:off x="4423838" y="3988863"/>
              <a:ext cx="11250" cy="1050"/>
            </a:xfrm>
            <a:custGeom>
              <a:rect b="b" l="l" r="r" t="t"/>
              <a:pathLst>
                <a:path extrusionOk="0" h="42" w="450">
                  <a:moveTo>
                    <a:pt x="450" y="0"/>
                  </a:moveTo>
                  <a:lnTo>
                    <a:pt x="0" y="41"/>
                  </a:lnTo>
                  <a:lnTo>
                    <a:pt x="450" y="41"/>
                  </a:lnTo>
                  <a:lnTo>
                    <a:pt x="450"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1"/>
            <p:cNvSpPr/>
            <p:nvPr/>
          </p:nvSpPr>
          <p:spPr>
            <a:xfrm>
              <a:off x="4437238" y="4032788"/>
              <a:ext cx="13175" cy="7200"/>
            </a:xfrm>
            <a:custGeom>
              <a:rect b="b" l="l" r="r" t="t"/>
              <a:pathLst>
                <a:path extrusionOk="0" h="288" w="527">
                  <a:moveTo>
                    <a:pt x="445" y="1"/>
                  </a:moveTo>
                  <a:cubicBezTo>
                    <a:pt x="433" y="25"/>
                    <a:pt x="435" y="52"/>
                    <a:pt x="444" y="80"/>
                  </a:cubicBezTo>
                  <a:lnTo>
                    <a:pt x="444" y="80"/>
                  </a:lnTo>
                  <a:cubicBezTo>
                    <a:pt x="454" y="56"/>
                    <a:pt x="457" y="30"/>
                    <a:pt x="445" y="1"/>
                  </a:cubicBezTo>
                  <a:close/>
                  <a:moveTo>
                    <a:pt x="444" y="80"/>
                  </a:moveTo>
                  <a:cubicBezTo>
                    <a:pt x="379" y="227"/>
                    <a:pt x="0" y="287"/>
                    <a:pt x="527" y="287"/>
                  </a:cubicBezTo>
                  <a:cubicBezTo>
                    <a:pt x="527" y="229"/>
                    <a:pt x="465" y="150"/>
                    <a:pt x="444" y="8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1"/>
          <p:cNvGrpSpPr/>
          <p:nvPr/>
        </p:nvGrpSpPr>
        <p:grpSpPr>
          <a:xfrm>
            <a:off x="5388950" y="3549625"/>
            <a:ext cx="1157600" cy="1116900"/>
            <a:chOff x="5388950" y="3549625"/>
            <a:chExt cx="1157600" cy="1116900"/>
          </a:xfrm>
        </p:grpSpPr>
        <p:sp>
          <p:nvSpPr>
            <p:cNvPr id="10824" name="Google Shape;10824;p61"/>
            <p:cNvSpPr/>
            <p:nvPr/>
          </p:nvSpPr>
          <p:spPr>
            <a:xfrm>
              <a:off x="5704700" y="3571925"/>
              <a:ext cx="6000" cy="3750"/>
            </a:xfrm>
            <a:custGeom>
              <a:rect b="b" l="l" r="r" t="t"/>
              <a:pathLst>
                <a:path extrusionOk="0" h="150" w="240">
                  <a:moveTo>
                    <a:pt x="189" y="1"/>
                  </a:moveTo>
                  <a:cubicBezTo>
                    <a:pt x="138" y="1"/>
                    <a:pt x="37" y="130"/>
                    <a:pt x="1" y="130"/>
                  </a:cubicBezTo>
                  <a:cubicBezTo>
                    <a:pt x="21" y="144"/>
                    <a:pt x="42" y="149"/>
                    <a:pt x="61" y="149"/>
                  </a:cubicBezTo>
                  <a:cubicBezTo>
                    <a:pt x="160" y="149"/>
                    <a:pt x="239" y="8"/>
                    <a:pt x="205" y="8"/>
                  </a:cubicBezTo>
                  <a:cubicBezTo>
                    <a:pt x="201" y="3"/>
                    <a:pt x="195" y="1"/>
                    <a:pt x="18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1"/>
            <p:cNvSpPr/>
            <p:nvPr/>
          </p:nvSpPr>
          <p:spPr>
            <a:xfrm>
              <a:off x="5735375" y="3584375"/>
              <a:ext cx="7175" cy="1025"/>
            </a:xfrm>
            <a:custGeom>
              <a:rect b="b" l="l" r="r" t="t"/>
              <a:pathLst>
                <a:path extrusionOk="0" h="41" w="287">
                  <a:moveTo>
                    <a:pt x="82" y="0"/>
                  </a:moveTo>
                  <a:lnTo>
                    <a:pt x="0" y="41"/>
                  </a:lnTo>
                  <a:lnTo>
                    <a:pt x="286" y="41"/>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61"/>
            <p:cNvSpPr/>
            <p:nvPr/>
          </p:nvSpPr>
          <p:spPr>
            <a:xfrm>
              <a:off x="5740475" y="3590500"/>
              <a:ext cx="19450" cy="13300"/>
            </a:xfrm>
            <a:custGeom>
              <a:rect b="b" l="l" r="r" t="t"/>
              <a:pathLst>
                <a:path extrusionOk="0" h="532" w="778">
                  <a:moveTo>
                    <a:pt x="287" y="0"/>
                  </a:moveTo>
                  <a:lnTo>
                    <a:pt x="0" y="123"/>
                  </a:lnTo>
                  <a:cubicBezTo>
                    <a:pt x="205" y="246"/>
                    <a:pt x="532" y="327"/>
                    <a:pt x="573" y="532"/>
                  </a:cubicBezTo>
                  <a:cubicBezTo>
                    <a:pt x="777" y="205"/>
                    <a:pt x="287" y="286"/>
                    <a:pt x="246" y="82"/>
                  </a:cubicBez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61"/>
            <p:cNvSpPr/>
            <p:nvPr/>
          </p:nvSpPr>
          <p:spPr>
            <a:xfrm>
              <a:off x="5747625" y="3624225"/>
              <a:ext cx="4375" cy="3075"/>
            </a:xfrm>
            <a:custGeom>
              <a:rect b="b" l="l" r="r" t="t"/>
              <a:pathLst>
                <a:path extrusionOk="0" h="123" w="175">
                  <a:moveTo>
                    <a:pt x="41" y="0"/>
                  </a:moveTo>
                  <a:cubicBezTo>
                    <a:pt x="41" y="0"/>
                    <a:pt x="41" y="0"/>
                    <a:pt x="1" y="41"/>
                  </a:cubicBezTo>
                  <a:cubicBezTo>
                    <a:pt x="41" y="41"/>
                    <a:pt x="41" y="82"/>
                    <a:pt x="82" y="123"/>
                  </a:cubicBezTo>
                  <a:cubicBezTo>
                    <a:pt x="123" y="61"/>
                    <a:pt x="164" y="61"/>
                    <a:pt x="169" y="61"/>
                  </a:cubicBezTo>
                  <a:cubicBezTo>
                    <a:pt x="174" y="61"/>
                    <a:pt x="144" y="6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1"/>
            <p:cNvSpPr/>
            <p:nvPr/>
          </p:nvSpPr>
          <p:spPr>
            <a:xfrm>
              <a:off x="5746200" y="3624750"/>
              <a:ext cx="1450" cy="1525"/>
            </a:xfrm>
            <a:custGeom>
              <a:rect b="b" l="l" r="r" t="t"/>
              <a:pathLst>
                <a:path extrusionOk="0" h="61" w="58">
                  <a:moveTo>
                    <a:pt x="25" y="0"/>
                  </a:moveTo>
                  <a:cubicBezTo>
                    <a:pt x="1" y="0"/>
                    <a:pt x="10" y="60"/>
                    <a:pt x="30" y="60"/>
                  </a:cubicBezTo>
                  <a:cubicBezTo>
                    <a:pt x="38" y="60"/>
                    <a:pt x="48" y="50"/>
                    <a:pt x="58" y="20"/>
                  </a:cubicBezTo>
                  <a:cubicBezTo>
                    <a:pt x="43" y="6"/>
                    <a:pt x="33" y="0"/>
                    <a:pt x="2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1"/>
            <p:cNvSpPr/>
            <p:nvPr/>
          </p:nvSpPr>
          <p:spPr>
            <a:xfrm>
              <a:off x="5751725" y="3632400"/>
              <a:ext cx="6150" cy="5375"/>
            </a:xfrm>
            <a:custGeom>
              <a:rect b="b" l="l" r="r" t="t"/>
              <a:pathLst>
                <a:path extrusionOk="0" h="215" w="246">
                  <a:moveTo>
                    <a:pt x="82" y="0"/>
                  </a:moveTo>
                  <a:cubicBezTo>
                    <a:pt x="41" y="82"/>
                    <a:pt x="82" y="164"/>
                    <a:pt x="0" y="204"/>
                  </a:cubicBezTo>
                  <a:cubicBezTo>
                    <a:pt x="28" y="211"/>
                    <a:pt x="53" y="215"/>
                    <a:pt x="74" y="215"/>
                  </a:cubicBezTo>
                  <a:cubicBezTo>
                    <a:pt x="178" y="215"/>
                    <a:pt x="211" y="136"/>
                    <a:pt x="24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1"/>
            <p:cNvSpPr/>
            <p:nvPr/>
          </p:nvSpPr>
          <p:spPr>
            <a:xfrm>
              <a:off x="5762950" y="3630350"/>
              <a:ext cx="2075" cy="800"/>
            </a:xfrm>
            <a:custGeom>
              <a:rect b="b" l="l" r="r" t="t"/>
              <a:pathLst>
                <a:path extrusionOk="0" h="32" w="83">
                  <a:moveTo>
                    <a:pt x="1" y="0"/>
                  </a:moveTo>
                  <a:cubicBezTo>
                    <a:pt x="1" y="21"/>
                    <a:pt x="1" y="31"/>
                    <a:pt x="11" y="31"/>
                  </a:cubicBezTo>
                  <a:cubicBezTo>
                    <a:pt x="21" y="31"/>
                    <a:pt x="42" y="2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61"/>
            <p:cNvSpPr/>
            <p:nvPr/>
          </p:nvSpPr>
          <p:spPr>
            <a:xfrm>
              <a:off x="5757850" y="3627750"/>
              <a:ext cx="6825" cy="2625"/>
            </a:xfrm>
            <a:custGeom>
              <a:rect b="b" l="l" r="r" t="t"/>
              <a:pathLst>
                <a:path extrusionOk="0" h="105" w="273">
                  <a:moveTo>
                    <a:pt x="249" y="1"/>
                  </a:moveTo>
                  <a:cubicBezTo>
                    <a:pt x="237" y="1"/>
                    <a:pt x="208" y="14"/>
                    <a:pt x="154" y="45"/>
                  </a:cubicBezTo>
                  <a:lnTo>
                    <a:pt x="154" y="45"/>
                  </a:lnTo>
                  <a:cubicBezTo>
                    <a:pt x="141" y="47"/>
                    <a:pt x="79" y="63"/>
                    <a:pt x="0" y="63"/>
                  </a:cubicBezTo>
                  <a:lnTo>
                    <a:pt x="205" y="104"/>
                  </a:lnTo>
                  <a:cubicBezTo>
                    <a:pt x="231" y="53"/>
                    <a:pt x="273" y="1"/>
                    <a:pt x="24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2" name="Google Shape;10832;p61"/>
            <p:cNvSpPr/>
            <p:nvPr/>
          </p:nvSpPr>
          <p:spPr>
            <a:xfrm>
              <a:off x="5753300" y="3619650"/>
              <a:ext cx="8650" cy="6625"/>
            </a:xfrm>
            <a:custGeom>
              <a:rect b="b" l="l" r="r" t="t"/>
              <a:pathLst>
                <a:path extrusionOk="0" h="265" w="346">
                  <a:moveTo>
                    <a:pt x="177" y="0"/>
                  </a:moveTo>
                  <a:cubicBezTo>
                    <a:pt x="43" y="0"/>
                    <a:pt x="1" y="144"/>
                    <a:pt x="182" y="265"/>
                  </a:cubicBezTo>
                  <a:cubicBezTo>
                    <a:pt x="182" y="183"/>
                    <a:pt x="141" y="60"/>
                    <a:pt x="346" y="60"/>
                  </a:cubicBezTo>
                  <a:cubicBezTo>
                    <a:pt x="282" y="18"/>
                    <a:pt x="224" y="0"/>
                    <a:pt x="17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1"/>
            <p:cNvSpPr/>
            <p:nvPr/>
          </p:nvSpPr>
          <p:spPr>
            <a:xfrm>
              <a:off x="5758875" y="3594575"/>
              <a:ext cx="4100" cy="3575"/>
            </a:xfrm>
            <a:custGeom>
              <a:rect b="b" l="l" r="r" t="t"/>
              <a:pathLst>
                <a:path extrusionOk="0" h="143" w="164">
                  <a:moveTo>
                    <a:pt x="0" y="1"/>
                  </a:moveTo>
                  <a:cubicBezTo>
                    <a:pt x="68" y="1"/>
                    <a:pt x="80" y="143"/>
                    <a:pt x="129" y="143"/>
                  </a:cubicBezTo>
                  <a:cubicBezTo>
                    <a:pt x="139" y="143"/>
                    <a:pt x="150" y="137"/>
                    <a:pt x="164" y="123"/>
                  </a:cubicBezTo>
                  <a:lnTo>
                    <a:pt x="16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61"/>
            <p:cNvSpPr/>
            <p:nvPr/>
          </p:nvSpPr>
          <p:spPr>
            <a:xfrm>
              <a:off x="5770100" y="3645675"/>
              <a:ext cx="4125" cy="6150"/>
            </a:xfrm>
            <a:custGeom>
              <a:rect b="b" l="l" r="r" t="t"/>
              <a:pathLst>
                <a:path extrusionOk="0" h="246" w="165">
                  <a:moveTo>
                    <a:pt x="42" y="0"/>
                  </a:moveTo>
                  <a:cubicBezTo>
                    <a:pt x="42" y="79"/>
                    <a:pt x="79" y="157"/>
                    <a:pt x="11" y="235"/>
                  </a:cubicBezTo>
                  <a:lnTo>
                    <a:pt x="11" y="235"/>
                  </a:lnTo>
                  <a:cubicBezTo>
                    <a:pt x="54" y="186"/>
                    <a:pt x="127" y="76"/>
                    <a:pt x="164" y="0"/>
                  </a:cubicBezTo>
                  <a:close/>
                  <a:moveTo>
                    <a:pt x="11" y="235"/>
                  </a:moveTo>
                  <a:cubicBezTo>
                    <a:pt x="7" y="239"/>
                    <a:pt x="4" y="242"/>
                    <a:pt x="1" y="246"/>
                  </a:cubicBezTo>
                  <a:cubicBezTo>
                    <a:pt x="5" y="242"/>
                    <a:pt x="8" y="238"/>
                    <a:pt x="11" y="23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61"/>
            <p:cNvSpPr/>
            <p:nvPr/>
          </p:nvSpPr>
          <p:spPr>
            <a:xfrm>
              <a:off x="5774200" y="3644650"/>
              <a:ext cx="5125" cy="2075"/>
            </a:xfrm>
            <a:custGeom>
              <a:rect b="b" l="l" r="r" t="t"/>
              <a:pathLst>
                <a:path extrusionOk="0" h="83" w="205">
                  <a:moveTo>
                    <a:pt x="102" y="1"/>
                  </a:moveTo>
                  <a:cubicBezTo>
                    <a:pt x="72" y="1"/>
                    <a:pt x="41" y="21"/>
                    <a:pt x="0" y="41"/>
                  </a:cubicBezTo>
                  <a:lnTo>
                    <a:pt x="205" y="82"/>
                  </a:lnTo>
                  <a:cubicBezTo>
                    <a:pt x="164" y="21"/>
                    <a:pt x="133" y="1"/>
                    <a:pt x="10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1"/>
            <p:cNvSpPr/>
            <p:nvPr/>
          </p:nvSpPr>
          <p:spPr>
            <a:xfrm>
              <a:off x="5763975" y="3624225"/>
              <a:ext cx="10250" cy="1025"/>
            </a:xfrm>
            <a:custGeom>
              <a:rect b="b" l="l" r="r" t="t"/>
              <a:pathLst>
                <a:path extrusionOk="0" h="41" w="410">
                  <a:moveTo>
                    <a:pt x="1" y="0"/>
                  </a:moveTo>
                  <a:lnTo>
                    <a:pt x="409" y="41"/>
                  </a:lnTo>
                  <a:lnTo>
                    <a:pt x="409" y="41"/>
                  </a:lnTo>
                  <a:lnTo>
                    <a:pt x="368"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1"/>
            <p:cNvSpPr/>
            <p:nvPr/>
          </p:nvSpPr>
          <p:spPr>
            <a:xfrm>
              <a:off x="5775225" y="3663050"/>
              <a:ext cx="7175" cy="2075"/>
            </a:xfrm>
            <a:custGeom>
              <a:rect b="b" l="l" r="r" t="t"/>
              <a:pathLst>
                <a:path extrusionOk="0" h="83" w="287">
                  <a:moveTo>
                    <a:pt x="205" y="0"/>
                  </a:moveTo>
                  <a:lnTo>
                    <a:pt x="0" y="82"/>
                  </a:lnTo>
                  <a:lnTo>
                    <a:pt x="0" y="82"/>
                  </a:ln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1"/>
            <p:cNvSpPr/>
            <p:nvPr/>
          </p:nvSpPr>
          <p:spPr>
            <a:xfrm>
              <a:off x="5781350" y="3670200"/>
              <a:ext cx="10250" cy="7425"/>
            </a:xfrm>
            <a:custGeom>
              <a:rect b="b" l="l" r="r" t="t"/>
              <a:pathLst>
                <a:path extrusionOk="0" h="297" w="410">
                  <a:moveTo>
                    <a:pt x="246" y="0"/>
                  </a:moveTo>
                  <a:cubicBezTo>
                    <a:pt x="82" y="41"/>
                    <a:pt x="123" y="246"/>
                    <a:pt x="0" y="246"/>
                  </a:cubicBezTo>
                  <a:cubicBezTo>
                    <a:pt x="41" y="287"/>
                    <a:pt x="103" y="297"/>
                    <a:pt x="174" y="297"/>
                  </a:cubicBezTo>
                  <a:cubicBezTo>
                    <a:pt x="246" y="297"/>
                    <a:pt x="327" y="287"/>
                    <a:pt x="409" y="287"/>
                  </a:cubicBezTo>
                  <a:cubicBezTo>
                    <a:pt x="287" y="246"/>
                    <a:pt x="246" y="164"/>
                    <a:pt x="2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1"/>
            <p:cNvSpPr/>
            <p:nvPr/>
          </p:nvSpPr>
          <p:spPr>
            <a:xfrm>
              <a:off x="5790550" y="3676900"/>
              <a:ext cx="6150" cy="475"/>
            </a:xfrm>
            <a:custGeom>
              <a:rect b="b" l="l" r="r" t="t"/>
              <a:pathLst>
                <a:path extrusionOk="0" h="19" w="246">
                  <a:moveTo>
                    <a:pt x="173" y="0"/>
                  </a:moveTo>
                  <a:cubicBezTo>
                    <a:pt x="127" y="0"/>
                    <a:pt x="82" y="19"/>
                    <a:pt x="0" y="19"/>
                  </a:cubicBezTo>
                  <a:lnTo>
                    <a:pt x="246" y="19"/>
                  </a:lnTo>
                  <a:cubicBezTo>
                    <a:pt x="218" y="5"/>
                    <a:pt x="196" y="0"/>
                    <a:pt x="17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1"/>
            <p:cNvSpPr/>
            <p:nvPr/>
          </p:nvSpPr>
          <p:spPr>
            <a:xfrm>
              <a:off x="5780325" y="3651800"/>
              <a:ext cx="4125" cy="6150"/>
            </a:xfrm>
            <a:custGeom>
              <a:rect b="b" l="l" r="r" t="t"/>
              <a:pathLst>
                <a:path extrusionOk="0" h="246" w="165">
                  <a:moveTo>
                    <a:pt x="123" y="1"/>
                  </a:moveTo>
                  <a:cubicBezTo>
                    <a:pt x="82" y="42"/>
                    <a:pt x="1" y="164"/>
                    <a:pt x="41" y="246"/>
                  </a:cubicBezTo>
                  <a:lnTo>
                    <a:pt x="164" y="82"/>
                  </a:lnTo>
                  <a:cubicBezTo>
                    <a:pt x="164" y="42"/>
                    <a:pt x="123" y="42"/>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1"/>
            <p:cNvSpPr/>
            <p:nvPr/>
          </p:nvSpPr>
          <p:spPr>
            <a:xfrm>
              <a:off x="5784425" y="3652825"/>
              <a:ext cx="2050" cy="3100"/>
            </a:xfrm>
            <a:custGeom>
              <a:rect b="b" l="l" r="r" t="t"/>
              <a:pathLst>
                <a:path extrusionOk="0" h="124" w="82">
                  <a:moveTo>
                    <a:pt x="0" y="1"/>
                  </a:moveTo>
                  <a:lnTo>
                    <a:pt x="0" y="41"/>
                  </a:lnTo>
                  <a:cubicBezTo>
                    <a:pt x="41" y="82"/>
                    <a:pt x="82" y="123"/>
                    <a:pt x="82" y="123"/>
                  </a:cubicBezTo>
                  <a:cubicBezTo>
                    <a:pt x="82" y="123"/>
                    <a:pt x="41" y="8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2" name="Google Shape;10842;p61"/>
            <p:cNvSpPr/>
            <p:nvPr/>
          </p:nvSpPr>
          <p:spPr>
            <a:xfrm>
              <a:off x="5783400" y="3651800"/>
              <a:ext cx="25" cy="25"/>
            </a:xfrm>
            <a:custGeom>
              <a:rect b="b" l="l" r="r" t="t"/>
              <a:pathLst>
                <a:path extrusionOk="0" h="1" w="1">
                  <a:moveTo>
                    <a:pt x="0" y="1"/>
                  </a:moveTo>
                  <a:cubicBezTo>
                    <a:pt x="0" y="1"/>
                    <a:pt x="0" y="1"/>
                    <a:pt x="0" y="1"/>
                  </a:cubicBezTo>
                  <a:cubicBezTo>
                    <a:pt x="0"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3" name="Google Shape;10843;p61"/>
            <p:cNvSpPr/>
            <p:nvPr/>
          </p:nvSpPr>
          <p:spPr>
            <a:xfrm>
              <a:off x="5776250" y="3629325"/>
              <a:ext cx="10225" cy="6650"/>
            </a:xfrm>
            <a:custGeom>
              <a:rect b="b" l="l" r="r" t="t"/>
              <a:pathLst>
                <a:path extrusionOk="0" h="266" w="409">
                  <a:moveTo>
                    <a:pt x="409" y="0"/>
                  </a:moveTo>
                  <a:lnTo>
                    <a:pt x="409" y="0"/>
                  </a:lnTo>
                  <a:cubicBezTo>
                    <a:pt x="254" y="78"/>
                    <a:pt x="246" y="192"/>
                    <a:pt x="37" y="239"/>
                  </a:cubicBezTo>
                  <a:lnTo>
                    <a:pt x="37" y="239"/>
                  </a:lnTo>
                  <a:cubicBezTo>
                    <a:pt x="198" y="215"/>
                    <a:pt x="409" y="266"/>
                    <a:pt x="409" y="0"/>
                  </a:cubicBezTo>
                  <a:close/>
                  <a:moveTo>
                    <a:pt x="37" y="239"/>
                  </a:moveTo>
                  <a:lnTo>
                    <a:pt x="37" y="239"/>
                  </a:lnTo>
                  <a:cubicBezTo>
                    <a:pt x="24" y="240"/>
                    <a:pt x="12" y="243"/>
                    <a:pt x="0" y="246"/>
                  </a:cubicBezTo>
                  <a:cubicBezTo>
                    <a:pt x="13" y="244"/>
                    <a:pt x="25" y="241"/>
                    <a:pt x="37" y="239"/>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1"/>
            <p:cNvSpPr/>
            <p:nvPr/>
          </p:nvSpPr>
          <p:spPr>
            <a:xfrm>
              <a:off x="5781350" y="3641575"/>
              <a:ext cx="5125" cy="4125"/>
            </a:xfrm>
            <a:custGeom>
              <a:rect b="b" l="l" r="r" t="t"/>
              <a:pathLst>
                <a:path extrusionOk="0" h="165" w="205">
                  <a:moveTo>
                    <a:pt x="123" y="1"/>
                  </a:moveTo>
                  <a:cubicBezTo>
                    <a:pt x="82" y="42"/>
                    <a:pt x="41" y="124"/>
                    <a:pt x="0" y="124"/>
                  </a:cubicBezTo>
                  <a:lnTo>
                    <a:pt x="205" y="164"/>
                  </a:ln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1"/>
            <p:cNvSpPr/>
            <p:nvPr/>
          </p:nvSpPr>
          <p:spPr>
            <a:xfrm>
              <a:off x="5786450" y="3645675"/>
              <a:ext cx="3100" cy="2075"/>
            </a:xfrm>
            <a:custGeom>
              <a:rect b="b" l="l" r="r" t="t"/>
              <a:pathLst>
                <a:path extrusionOk="0" h="83" w="124">
                  <a:moveTo>
                    <a:pt x="1" y="0"/>
                  </a:moveTo>
                  <a:lnTo>
                    <a:pt x="42" y="82"/>
                  </a:ln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6" name="Google Shape;10846;p61"/>
            <p:cNvSpPr/>
            <p:nvPr/>
          </p:nvSpPr>
          <p:spPr>
            <a:xfrm>
              <a:off x="5793600" y="3664075"/>
              <a:ext cx="8200" cy="6150"/>
            </a:xfrm>
            <a:custGeom>
              <a:rect b="b" l="l" r="r" t="t"/>
              <a:pathLst>
                <a:path extrusionOk="0" h="246" w="328">
                  <a:moveTo>
                    <a:pt x="164" y="0"/>
                  </a:moveTo>
                  <a:cubicBezTo>
                    <a:pt x="124" y="41"/>
                    <a:pt x="1" y="82"/>
                    <a:pt x="83" y="164"/>
                  </a:cubicBezTo>
                  <a:cubicBezTo>
                    <a:pt x="205" y="164"/>
                    <a:pt x="246" y="205"/>
                    <a:pt x="328" y="245"/>
                  </a:cubicBezTo>
                  <a:cubicBezTo>
                    <a:pt x="287" y="164"/>
                    <a:pt x="246" y="82"/>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61"/>
            <p:cNvSpPr/>
            <p:nvPr/>
          </p:nvSpPr>
          <p:spPr>
            <a:xfrm>
              <a:off x="5790550" y="3659975"/>
              <a:ext cx="1050" cy="1050"/>
            </a:xfrm>
            <a:custGeom>
              <a:rect b="b" l="l" r="r" t="t"/>
              <a:pathLst>
                <a:path extrusionOk="0" h="42" w="42">
                  <a:moveTo>
                    <a:pt x="0" y="42"/>
                  </a:moveTo>
                  <a:cubicBezTo>
                    <a:pt x="0" y="42"/>
                    <a:pt x="0" y="42"/>
                    <a:pt x="0" y="42"/>
                  </a:cubicBezTo>
                  <a:cubicBezTo>
                    <a:pt x="41" y="1"/>
                    <a:pt x="41" y="1"/>
                    <a:pt x="0" y="4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1"/>
            <p:cNvSpPr/>
            <p:nvPr/>
          </p:nvSpPr>
          <p:spPr>
            <a:xfrm>
              <a:off x="5816100" y="3685525"/>
              <a:ext cx="1025" cy="1050"/>
            </a:xfrm>
            <a:custGeom>
              <a:rect b="b" l="l" r="r" t="t"/>
              <a:pathLst>
                <a:path extrusionOk="0" h="42" w="41">
                  <a:moveTo>
                    <a:pt x="41" y="1"/>
                  </a:moveTo>
                  <a:cubicBezTo>
                    <a:pt x="41" y="41"/>
                    <a:pt x="41" y="41"/>
                    <a:pt x="0" y="41"/>
                  </a:cubicBezTo>
                  <a:lnTo>
                    <a:pt x="41" y="41"/>
                  </a:lnTo>
                  <a:cubicBezTo>
                    <a:pt x="41" y="41"/>
                    <a:pt x="41" y="4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1"/>
            <p:cNvSpPr/>
            <p:nvPr/>
          </p:nvSpPr>
          <p:spPr>
            <a:xfrm>
              <a:off x="5794625" y="3661350"/>
              <a:ext cx="4125" cy="2750"/>
            </a:xfrm>
            <a:custGeom>
              <a:rect b="b" l="l" r="r" t="t"/>
              <a:pathLst>
                <a:path extrusionOk="0" h="110" w="165">
                  <a:moveTo>
                    <a:pt x="84" y="1"/>
                  </a:moveTo>
                  <a:cubicBezTo>
                    <a:pt x="61" y="1"/>
                    <a:pt x="35" y="11"/>
                    <a:pt x="1" y="27"/>
                  </a:cubicBezTo>
                  <a:cubicBezTo>
                    <a:pt x="42" y="27"/>
                    <a:pt x="83" y="68"/>
                    <a:pt x="123" y="109"/>
                  </a:cubicBezTo>
                  <a:cubicBezTo>
                    <a:pt x="164" y="109"/>
                    <a:pt x="164" y="68"/>
                    <a:pt x="164" y="68"/>
                  </a:cubicBezTo>
                  <a:cubicBezTo>
                    <a:pt x="140" y="20"/>
                    <a:pt x="116" y="1"/>
                    <a:pt x="8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1"/>
            <p:cNvSpPr/>
            <p:nvPr/>
          </p:nvSpPr>
          <p:spPr>
            <a:xfrm>
              <a:off x="5801800" y="3675300"/>
              <a:ext cx="1025" cy="4325"/>
            </a:xfrm>
            <a:custGeom>
              <a:rect b="b" l="l" r="r" t="t"/>
              <a:pathLst>
                <a:path extrusionOk="0" h="173" w="41">
                  <a:moveTo>
                    <a:pt x="41" y="1"/>
                  </a:moveTo>
                  <a:cubicBezTo>
                    <a:pt x="5" y="71"/>
                    <a:pt x="1" y="172"/>
                    <a:pt x="26" y="172"/>
                  </a:cubicBezTo>
                  <a:cubicBezTo>
                    <a:pt x="30" y="172"/>
                    <a:pt x="35" y="170"/>
                    <a:pt x="41" y="164"/>
                  </a:cubicBezTo>
                  <a:cubicBezTo>
                    <a:pt x="41" y="123"/>
                    <a:pt x="41" y="42"/>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1"/>
            <p:cNvSpPr/>
            <p:nvPr/>
          </p:nvSpPr>
          <p:spPr>
            <a:xfrm>
              <a:off x="5789525" y="3662025"/>
              <a:ext cx="1050" cy="800"/>
            </a:xfrm>
            <a:custGeom>
              <a:rect b="b" l="l" r="r" t="t"/>
              <a:pathLst>
                <a:path extrusionOk="0" h="32" w="42">
                  <a:moveTo>
                    <a:pt x="0" y="0"/>
                  </a:moveTo>
                  <a:cubicBezTo>
                    <a:pt x="0" y="21"/>
                    <a:pt x="0" y="31"/>
                    <a:pt x="6" y="31"/>
                  </a:cubicBezTo>
                  <a:cubicBezTo>
                    <a:pt x="11" y="31"/>
                    <a:pt x="21" y="2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1"/>
            <p:cNvSpPr/>
            <p:nvPr/>
          </p:nvSpPr>
          <p:spPr>
            <a:xfrm>
              <a:off x="5790550" y="3661000"/>
              <a:ext cx="4100" cy="1050"/>
            </a:xfrm>
            <a:custGeom>
              <a:rect b="b" l="l" r="r" t="t"/>
              <a:pathLst>
                <a:path extrusionOk="0" h="42" w="164">
                  <a:moveTo>
                    <a:pt x="0" y="1"/>
                  </a:moveTo>
                  <a:cubicBezTo>
                    <a:pt x="0" y="1"/>
                    <a:pt x="0" y="41"/>
                    <a:pt x="0" y="41"/>
                  </a:cubicBezTo>
                  <a:lnTo>
                    <a:pt x="164" y="41"/>
                  </a:lnTo>
                  <a:cubicBezTo>
                    <a:pt x="123" y="1"/>
                    <a:pt x="82"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1"/>
            <p:cNvSpPr/>
            <p:nvPr/>
          </p:nvSpPr>
          <p:spPr>
            <a:xfrm>
              <a:off x="5817125" y="3664075"/>
              <a:ext cx="31700" cy="21475"/>
            </a:xfrm>
            <a:custGeom>
              <a:rect b="b" l="l" r="r" t="t"/>
              <a:pathLst>
                <a:path extrusionOk="0" h="859" w="1268">
                  <a:moveTo>
                    <a:pt x="817" y="0"/>
                  </a:moveTo>
                  <a:cubicBezTo>
                    <a:pt x="572" y="0"/>
                    <a:pt x="164" y="532"/>
                    <a:pt x="0" y="859"/>
                  </a:cubicBezTo>
                  <a:cubicBezTo>
                    <a:pt x="66" y="825"/>
                    <a:pt x="106" y="766"/>
                    <a:pt x="226" y="766"/>
                  </a:cubicBezTo>
                  <a:cubicBezTo>
                    <a:pt x="255" y="766"/>
                    <a:pt x="288" y="769"/>
                    <a:pt x="327" y="777"/>
                  </a:cubicBezTo>
                  <a:cubicBezTo>
                    <a:pt x="368" y="695"/>
                    <a:pt x="286" y="368"/>
                    <a:pt x="491" y="327"/>
                  </a:cubicBezTo>
                  <a:cubicBezTo>
                    <a:pt x="736" y="409"/>
                    <a:pt x="572" y="491"/>
                    <a:pt x="572" y="654"/>
                  </a:cubicBezTo>
                  <a:cubicBezTo>
                    <a:pt x="695" y="409"/>
                    <a:pt x="1022" y="613"/>
                    <a:pt x="1267" y="327"/>
                  </a:cubicBezTo>
                  <a:lnTo>
                    <a:pt x="1022" y="286"/>
                  </a:lnTo>
                  <a:cubicBezTo>
                    <a:pt x="1063" y="245"/>
                    <a:pt x="1185" y="245"/>
                    <a:pt x="1185" y="164"/>
                  </a:cubicBezTo>
                  <a:lnTo>
                    <a:pt x="1185" y="164"/>
                  </a:lnTo>
                  <a:cubicBezTo>
                    <a:pt x="1127" y="208"/>
                    <a:pt x="1057" y="231"/>
                    <a:pt x="995" y="231"/>
                  </a:cubicBezTo>
                  <a:cubicBezTo>
                    <a:pt x="883" y="231"/>
                    <a:pt x="791" y="157"/>
                    <a:pt x="81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1"/>
            <p:cNvSpPr/>
            <p:nvPr/>
          </p:nvSpPr>
          <p:spPr>
            <a:xfrm>
              <a:off x="5809950" y="3678375"/>
              <a:ext cx="6175" cy="9650"/>
            </a:xfrm>
            <a:custGeom>
              <a:rect b="b" l="l" r="r" t="t"/>
              <a:pathLst>
                <a:path extrusionOk="0" h="386" w="247">
                  <a:moveTo>
                    <a:pt x="42" y="0"/>
                  </a:moveTo>
                  <a:cubicBezTo>
                    <a:pt x="42" y="82"/>
                    <a:pt x="42" y="205"/>
                    <a:pt x="1" y="368"/>
                  </a:cubicBezTo>
                  <a:cubicBezTo>
                    <a:pt x="37" y="380"/>
                    <a:pt x="69" y="385"/>
                    <a:pt x="98" y="385"/>
                  </a:cubicBezTo>
                  <a:cubicBezTo>
                    <a:pt x="168" y="385"/>
                    <a:pt x="217" y="356"/>
                    <a:pt x="246" y="327"/>
                  </a:cubicBezTo>
                  <a:lnTo>
                    <a:pt x="42" y="41"/>
                  </a:lnTo>
                  <a:lnTo>
                    <a:pt x="83" y="41"/>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1"/>
            <p:cNvSpPr/>
            <p:nvPr/>
          </p:nvSpPr>
          <p:spPr>
            <a:xfrm>
              <a:off x="5801775" y="3664300"/>
              <a:ext cx="15350" cy="14100"/>
            </a:xfrm>
            <a:custGeom>
              <a:rect b="b" l="l" r="r" t="t"/>
              <a:pathLst>
                <a:path extrusionOk="0" h="564" w="614">
                  <a:moveTo>
                    <a:pt x="500" y="0"/>
                  </a:moveTo>
                  <a:cubicBezTo>
                    <a:pt x="428" y="0"/>
                    <a:pt x="355" y="73"/>
                    <a:pt x="246" y="73"/>
                  </a:cubicBezTo>
                  <a:cubicBezTo>
                    <a:pt x="491" y="277"/>
                    <a:pt x="83" y="73"/>
                    <a:pt x="164" y="318"/>
                  </a:cubicBezTo>
                  <a:cubicBezTo>
                    <a:pt x="83" y="318"/>
                    <a:pt x="42" y="277"/>
                    <a:pt x="1" y="236"/>
                  </a:cubicBezTo>
                  <a:lnTo>
                    <a:pt x="1" y="236"/>
                  </a:lnTo>
                  <a:cubicBezTo>
                    <a:pt x="1" y="318"/>
                    <a:pt x="42" y="359"/>
                    <a:pt x="42" y="441"/>
                  </a:cubicBezTo>
                  <a:cubicBezTo>
                    <a:pt x="42" y="441"/>
                    <a:pt x="42" y="441"/>
                    <a:pt x="42" y="400"/>
                  </a:cubicBezTo>
                  <a:lnTo>
                    <a:pt x="83" y="400"/>
                  </a:lnTo>
                  <a:cubicBezTo>
                    <a:pt x="83" y="400"/>
                    <a:pt x="124" y="359"/>
                    <a:pt x="124" y="359"/>
                  </a:cubicBezTo>
                  <a:cubicBezTo>
                    <a:pt x="328" y="236"/>
                    <a:pt x="532" y="318"/>
                    <a:pt x="614" y="73"/>
                  </a:cubicBezTo>
                  <a:cubicBezTo>
                    <a:pt x="573" y="18"/>
                    <a:pt x="537" y="0"/>
                    <a:pt x="500" y="0"/>
                  </a:cubicBezTo>
                  <a:close/>
                  <a:moveTo>
                    <a:pt x="124" y="359"/>
                  </a:moveTo>
                  <a:cubicBezTo>
                    <a:pt x="144" y="400"/>
                    <a:pt x="144" y="410"/>
                    <a:pt x="134" y="410"/>
                  </a:cubicBezTo>
                  <a:cubicBezTo>
                    <a:pt x="124" y="410"/>
                    <a:pt x="103" y="400"/>
                    <a:pt x="83" y="400"/>
                  </a:cubicBezTo>
                  <a:cubicBezTo>
                    <a:pt x="42" y="400"/>
                    <a:pt x="42" y="400"/>
                    <a:pt x="42" y="441"/>
                  </a:cubicBezTo>
                  <a:lnTo>
                    <a:pt x="369" y="563"/>
                  </a:lnTo>
                  <a:cubicBezTo>
                    <a:pt x="328" y="523"/>
                    <a:pt x="246" y="441"/>
                    <a:pt x="124" y="359"/>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61"/>
            <p:cNvSpPr/>
            <p:nvPr/>
          </p:nvSpPr>
          <p:spPr>
            <a:xfrm>
              <a:off x="5796675" y="3624225"/>
              <a:ext cx="2075" cy="1025"/>
            </a:xfrm>
            <a:custGeom>
              <a:rect b="b" l="l" r="r" t="t"/>
              <a:pathLst>
                <a:path extrusionOk="0" h="41" w="83">
                  <a:moveTo>
                    <a:pt x="41" y="0"/>
                  </a:moveTo>
                  <a:cubicBezTo>
                    <a:pt x="41" y="41"/>
                    <a:pt x="41" y="41"/>
                    <a:pt x="1" y="41"/>
                  </a:cubicBezTo>
                  <a:cubicBezTo>
                    <a:pt x="41" y="41"/>
                    <a:pt x="82" y="4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61"/>
            <p:cNvSpPr/>
            <p:nvPr/>
          </p:nvSpPr>
          <p:spPr>
            <a:xfrm>
              <a:off x="5790550" y="3626175"/>
              <a:ext cx="7175" cy="15425"/>
            </a:xfrm>
            <a:custGeom>
              <a:rect b="b" l="l" r="r" t="t"/>
              <a:pathLst>
                <a:path extrusionOk="0" h="617" w="287">
                  <a:moveTo>
                    <a:pt x="187" y="1"/>
                  </a:moveTo>
                  <a:cubicBezTo>
                    <a:pt x="125" y="1"/>
                    <a:pt x="41" y="21"/>
                    <a:pt x="41" y="167"/>
                  </a:cubicBezTo>
                  <a:lnTo>
                    <a:pt x="82" y="167"/>
                  </a:lnTo>
                  <a:cubicBezTo>
                    <a:pt x="114" y="263"/>
                    <a:pt x="71" y="483"/>
                    <a:pt x="32" y="575"/>
                  </a:cubicBezTo>
                  <a:lnTo>
                    <a:pt x="32" y="575"/>
                  </a:lnTo>
                  <a:cubicBezTo>
                    <a:pt x="137" y="431"/>
                    <a:pt x="212" y="313"/>
                    <a:pt x="286" y="126"/>
                  </a:cubicBezTo>
                  <a:cubicBezTo>
                    <a:pt x="259" y="126"/>
                    <a:pt x="214" y="145"/>
                    <a:pt x="174" y="145"/>
                  </a:cubicBezTo>
                  <a:cubicBezTo>
                    <a:pt x="155" y="145"/>
                    <a:pt x="137" y="140"/>
                    <a:pt x="123" y="126"/>
                  </a:cubicBezTo>
                  <a:cubicBezTo>
                    <a:pt x="123" y="4"/>
                    <a:pt x="205" y="45"/>
                    <a:pt x="246" y="4"/>
                  </a:cubicBezTo>
                  <a:cubicBezTo>
                    <a:pt x="234" y="4"/>
                    <a:pt x="212" y="1"/>
                    <a:pt x="187" y="1"/>
                  </a:cubicBezTo>
                  <a:close/>
                  <a:moveTo>
                    <a:pt x="32" y="575"/>
                  </a:moveTo>
                  <a:lnTo>
                    <a:pt x="32" y="575"/>
                  </a:lnTo>
                  <a:cubicBezTo>
                    <a:pt x="21" y="589"/>
                    <a:pt x="11" y="603"/>
                    <a:pt x="0" y="617"/>
                  </a:cubicBezTo>
                  <a:cubicBezTo>
                    <a:pt x="9" y="617"/>
                    <a:pt x="20" y="601"/>
                    <a:pt x="32" y="57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1"/>
            <p:cNvSpPr/>
            <p:nvPr/>
          </p:nvSpPr>
          <p:spPr>
            <a:xfrm>
              <a:off x="5802800" y="3647725"/>
              <a:ext cx="7175" cy="6150"/>
            </a:xfrm>
            <a:custGeom>
              <a:rect b="b" l="l" r="r" t="t"/>
              <a:pathLst>
                <a:path extrusionOk="0" h="246" w="287">
                  <a:moveTo>
                    <a:pt x="287" y="0"/>
                  </a:moveTo>
                  <a:lnTo>
                    <a:pt x="246" y="82"/>
                  </a:lnTo>
                  <a:cubicBezTo>
                    <a:pt x="220" y="43"/>
                    <a:pt x="194" y="29"/>
                    <a:pt x="168" y="29"/>
                  </a:cubicBezTo>
                  <a:cubicBezTo>
                    <a:pt x="112" y="29"/>
                    <a:pt x="57" y="95"/>
                    <a:pt x="1" y="123"/>
                  </a:cubicBezTo>
                  <a:lnTo>
                    <a:pt x="246" y="245"/>
                  </a:ln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1"/>
            <p:cNvSpPr/>
            <p:nvPr/>
          </p:nvSpPr>
          <p:spPr>
            <a:xfrm>
              <a:off x="5809950" y="3689625"/>
              <a:ext cx="9225" cy="3075"/>
            </a:xfrm>
            <a:custGeom>
              <a:rect b="b" l="l" r="r" t="t"/>
              <a:pathLst>
                <a:path extrusionOk="0" h="123" w="369">
                  <a:moveTo>
                    <a:pt x="205" y="0"/>
                  </a:moveTo>
                  <a:lnTo>
                    <a:pt x="1" y="123"/>
                  </a:lnTo>
                  <a:lnTo>
                    <a:pt x="1" y="123"/>
                  </a:lnTo>
                  <a:lnTo>
                    <a:pt x="36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1"/>
            <p:cNvSpPr/>
            <p:nvPr/>
          </p:nvSpPr>
          <p:spPr>
            <a:xfrm>
              <a:off x="5818125" y="3694725"/>
              <a:ext cx="3100" cy="4100"/>
            </a:xfrm>
            <a:custGeom>
              <a:rect b="b" l="l" r="r" t="t"/>
              <a:pathLst>
                <a:path extrusionOk="0" h="164" w="124">
                  <a:moveTo>
                    <a:pt x="124" y="0"/>
                  </a:moveTo>
                  <a:lnTo>
                    <a:pt x="1" y="164"/>
                  </a:lnTo>
                  <a:lnTo>
                    <a:pt x="124" y="123"/>
                  </a:lnTo>
                  <a:lnTo>
                    <a:pt x="12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1"/>
            <p:cNvSpPr/>
            <p:nvPr/>
          </p:nvSpPr>
          <p:spPr>
            <a:xfrm>
              <a:off x="6203375" y="4014550"/>
              <a:ext cx="3075" cy="1050"/>
            </a:xfrm>
            <a:custGeom>
              <a:rect b="b" l="l" r="r" t="t"/>
              <a:pathLst>
                <a:path extrusionOk="0" h="42" w="123">
                  <a:moveTo>
                    <a:pt x="0" y="1"/>
                  </a:moveTo>
                  <a:lnTo>
                    <a:pt x="123" y="42"/>
                  </a:lnTo>
                  <a:cubicBezTo>
                    <a:pt x="82" y="1"/>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1"/>
            <p:cNvSpPr/>
            <p:nvPr/>
          </p:nvSpPr>
          <p:spPr>
            <a:xfrm>
              <a:off x="6192125" y="4004350"/>
              <a:ext cx="2075" cy="1050"/>
            </a:xfrm>
            <a:custGeom>
              <a:rect b="b" l="l" r="r" t="t"/>
              <a:pathLst>
                <a:path extrusionOk="0" h="42" w="83">
                  <a:moveTo>
                    <a:pt x="83" y="0"/>
                  </a:moveTo>
                  <a:lnTo>
                    <a:pt x="1" y="41"/>
                  </a:lnTo>
                  <a:cubicBezTo>
                    <a:pt x="42" y="41"/>
                    <a:pt x="82" y="0"/>
                    <a:pt x="8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1"/>
            <p:cNvSpPr/>
            <p:nvPr/>
          </p:nvSpPr>
          <p:spPr>
            <a:xfrm>
              <a:off x="5964450" y="3852075"/>
              <a:ext cx="6975" cy="10425"/>
            </a:xfrm>
            <a:custGeom>
              <a:rect b="b" l="l" r="r" t="t"/>
              <a:pathLst>
                <a:path extrusionOk="0" h="417" w="279">
                  <a:moveTo>
                    <a:pt x="156" y="1"/>
                  </a:moveTo>
                  <a:cubicBezTo>
                    <a:pt x="91" y="196"/>
                    <a:pt x="0" y="417"/>
                    <a:pt x="48" y="417"/>
                  </a:cubicBezTo>
                  <a:cubicBezTo>
                    <a:pt x="61" y="417"/>
                    <a:pt x="82" y="402"/>
                    <a:pt x="115" y="369"/>
                  </a:cubicBezTo>
                  <a:lnTo>
                    <a:pt x="279" y="164"/>
                  </a:lnTo>
                  <a:cubicBezTo>
                    <a:pt x="197" y="164"/>
                    <a:pt x="156" y="83"/>
                    <a:pt x="15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1"/>
            <p:cNvSpPr/>
            <p:nvPr/>
          </p:nvSpPr>
          <p:spPr>
            <a:xfrm>
              <a:off x="6087900" y="3935875"/>
              <a:ext cx="5125" cy="2075"/>
            </a:xfrm>
            <a:custGeom>
              <a:rect b="b" l="l" r="r" t="t"/>
              <a:pathLst>
                <a:path extrusionOk="0" h="83" w="205">
                  <a:moveTo>
                    <a:pt x="205" y="1"/>
                  </a:moveTo>
                  <a:cubicBezTo>
                    <a:pt x="123" y="42"/>
                    <a:pt x="82" y="82"/>
                    <a:pt x="1" y="82"/>
                  </a:cubicBezTo>
                  <a:lnTo>
                    <a:pt x="205" y="82"/>
                  </a:lnTo>
                  <a:cubicBezTo>
                    <a:pt x="205" y="42"/>
                    <a:pt x="205" y="42"/>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5" name="Google Shape;10865;p61"/>
            <p:cNvSpPr/>
            <p:nvPr/>
          </p:nvSpPr>
          <p:spPr>
            <a:xfrm>
              <a:off x="6110375" y="3923625"/>
              <a:ext cx="1050" cy="5125"/>
            </a:xfrm>
            <a:custGeom>
              <a:rect b="b" l="l" r="r" t="t"/>
              <a:pathLst>
                <a:path extrusionOk="0" h="205" w="42">
                  <a:moveTo>
                    <a:pt x="1" y="0"/>
                  </a:moveTo>
                  <a:lnTo>
                    <a:pt x="1" y="205"/>
                  </a:lnTo>
                  <a:cubicBezTo>
                    <a:pt x="42" y="164"/>
                    <a:pt x="42"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61"/>
            <p:cNvSpPr/>
            <p:nvPr/>
          </p:nvSpPr>
          <p:spPr>
            <a:xfrm>
              <a:off x="6261625" y="4064975"/>
              <a:ext cx="5125" cy="3775"/>
            </a:xfrm>
            <a:custGeom>
              <a:rect b="b" l="l" r="r" t="t"/>
              <a:pathLst>
                <a:path extrusionOk="0" h="151" w="205">
                  <a:moveTo>
                    <a:pt x="153" y="1"/>
                  </a:moveTo>
                  <a:cubicBezTo>
                    <a:pt x="102" y="1"/>
                    <a:pt x="63" y="88"/>
                    <a:pt x="0" y="150"/>
                  </a:cubicBezTo>
                  <a:lnTo>
                    <a:pt x="205" y="28"/>
                  </a:lnTo>
                  <a:cubicBezTo>
                    <a:pt x="186" y="9"/>
                    <a:pt x="169" y="1"/>
                    <a:pt x="1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1"/>
            <p:cNvSpPr/>
            <p:nvPr/>
          </p:nvSpPr>
          <p:spPr>
            <a:xfrm>
              <a:off x="5884550" y="3758625"/>
              <a:ext cx="2775" cy="7650"/>
            </a:xfrm>
            <a:custGeom>
              <a:rect b="b" l="l" r="r" t="t"/>
              <a:pathLst>
                <a:path extrusionOk="0" h="306" w="111">
                  <a:moveTo>
                    <a:pt x="47" y="1"/>
                  </a:moveTo>
                  <a:cubicBezTo>
                    <a:pt x="35" y="1"/>
                    <a:pt x="20" y="7"/>
                    <a:pt x="1" y="19"/>
                  </a:cubicBezTo>
                  <a:cubicBezTo>
                    <a:pt x="1" y="183"/>
                    <a:pt x="1" y="265"/>
                    <a:pt x="42" y="306"/>
                  </a:cubicBezTo>
                  <a:cubicBezTo>
                    <a:pt x="76" y="168"/>
                    <a:pt x="110" y="1"/>
                    <a:pt x="4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1"/>
            <p:cNvSpPr/>
            <p:nvPr/>
          </p:nvSpPr>
          <p:spPr>
            <a:xfrm>
              <a:off x="6156375" y="4049300"/>
              <a:ext cx="4100" cy="1475"/>
            </a:xfrm>
            <a:custGeom>
              <a:rect b="b" l="l" r="r" t="t"/>
              <a:pathLst>
                <a:path extrusionOk="0" h="59" w="164">
                  <a:moveTo>
                    <a:pt x="164" y="1"/>
                  </a:moveTo>
                  <a:cubicBezTo>
                    <a:pt x="82" y="1"/>
                    <a:pt x="41" y="1"/>
                    <a:pt x="0" y="42"/>
                  </a:cubicBezTo>
                  <a:cubicBezTo>
                    <a:pt x="24" y="53"/>
                    <a:pt x="45" y="58"/>
                    <a:pt x="63" y="58"/>
                  </a:cubicBezTo>
                  <a:cubicBezTo>
                    <a:pt x="106" y="58"/>
                    <a:pt x="135" y="30"/>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1"/>
            <p:cNvSpPr/>
            <p:nvPr/>
          </p:nvSpPr>
          <p:spPr>
            <a:xfrm>
              <a:off x="5885575" y="3766250"/>
              <a:ext cx="5125" cy="5325"/>
            </a:xfrm>
            <a:custGeom>
              <a:rect b="b" l="l" r="r" t="t"/>
              <a:pathLst>
                <a:path extrusionOk="0" h="213" w="205">
                  <a:moveTo>
                    <a:pt x="1" y="1"/>
                  </a:moveTo>
                  <a:cubicBezTo>
                    <a:pt x="1" y="107"/>
                    <a:pt x="31" y="213"/>
                    <a:pt x="146" y="213"/>
                  </a:cubicBezTo>
                  <a:cubicBezTo>
                    <a:pt x="163" y="213"/>
                    <a:pt x="183" y="210"/>
                    <a:pt x="205" y="205"/>
                  </a:cubicBezTo>
                  <a:cubicBezTo>
                    <a:pt x="205" y="205"/>
                    <a:pt x="205" y="164"/>
                    <a:pt x="205" y="123"/>
                  </a:cubicBezTo>
                  <a:cubicBezTo>
                    <a:pt x="123" y="123"/>
                    <a:pt x="41" y="8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1"/>
            <p:cNvSpPr/>
            <p:nvPr/>
          </p:nvSpPr>
          <p:spPr>
            <a:xfrm>
              <a:off x="6450650" y="4279225"/>
              <a:ext cx="1050" cy="1050"/>
            </a:xfrm>
            <a:custGeom>
              <a:rect b="b" l="l" r="r" t="t"/>
              <a:pathLst>
                <a:path extrusionOk="0" h="42" w="42">
                  <a:moveTo>
                    <a:pt x="1" y="0"/>
                  </a:moveTo>
                  <a:lnTo>
                    <a:pt x="1" y="41"/>
                  </a:lnTo>
                  <a:cubicBezTo>
                    <a:pt x="42" y="41"/>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1"/>
            <p:cNvSpPr/>
            <p:nvPr/>
          </p:nvSpPr>
          <p:spPr>
            <a:xfrm>
              <a:off x="6463950" y="4376300"/>
              <a:ext cx="2050" cy="2075"/>
            </a:xfrm>
            <a:custGeom>
              <a:rect b="b" l="l" r="r" t="t"/>
              <a:pathLst>
                <a:path extrusionOk="0" h="83" w="82">
                  <a:moveTo>
                    <a:pt x="0" y="0"/>
                  </a:moveTo>
                  <a:cubicBezTo>
                    <a:pt x="0" y="0"/>
                    <a:pt x="0" y="26"/>
                    <a:pt x="42" y="58"/>
                  </a:cubicBezTo>
                  <a:lnTo>
                    <a:pt x="42" y="58"/>
                  </a:lnTo>
                  <a:cubicBezTo>
                    <a:pt x="31" y="42"/>
                    <a:pt x="21" y="21"/>
                    <a:pt x="0" y="0"/>
                  </a:cubicBezTo>
                  <a:close/>
                  <a:moveTo>
                    <a:pt x="42" y="58"/>
                  </a:moveTo>
                  <a:cubicBezTo>
                    <a:pt x="52" y="72"/>
                    <a:pt x="62" y="82"/>
                    <a:pt x="82" y="82"/>
                  </a:cubicBezTo>
                  <a:cubicBezTo>
                    <a:pt x="66" y="74"/>
                    <a:pt x="52" y="66"/>
                    <a:pt x="42" y="5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1"/>
            <p:cNvSpPr/>
            <p:nvPr/>
          </p:nvSpPr>
          <p:spPr>
            <a:xfrm>
              <a:off x="5842775" y="3721850"/>
              <a:ext cx="925" cy="500"/>
            </a:xfrm>
            <a:custGeom>
              <a:rect b="b" l="l" r="r" t="t"/>
              <a:pathLst>
                <a:path extrusionOk="0" h="20" w="37">
                  <a:moveTo>
                    <a:pt x="9" y="1"/>
                  </a:moveTo>
                  <a:cubicBezTo>
                    <a:pt x="0" y="1"/>
                    <a:pt x="9" y="19"/>
                    <a:pt x="37" y="19"/>
                  </a:cubicBezTo>
                  <a:cubicBezTo>
                    <a:pt x="23" y="5"/>
                    <a:pt x="14" y="1"/>
                    <a:pt x="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1"/>
            <p:cNvSpPr/>
            <p:nvPr/>
          </p:nvSpPr>
          <p:spPr>
            <a:xfrm>
              <a:off x="5853900" y="3699825"/>
              <a:ext cx="2075" cy="1050"/>
            </a:xfrm>
            <a:custGeom>
              <a:rect b="b" l="l" r="r" t="t"/>
              <a:pathLst>
                <a:path extrusionOk="0" h="42" w="83">
                  <a:moveTo>
                    <a:pt x="82" y="1"/>
                  </a:moveTo>
                  <a:cubicBezTo>
                    <a:pt x="41" y="42"/>
                    <a:pt x="0" y="42"/>
                    <a:pt x="0" y="42"/>
                  </a:cubicBezTo>
                  <a:cubicBezTo>
                    <a:pt x="41" y="42"/>
                    <a:pt x="41"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1"/>
            <p:cNvSpPr/>
            <p:nvPr/>
          </p:nvSpPr>
          <p:spPr>
            <a:xfrm>
              <a:off x="5928500" y="3761150"/>
              <a:ext cx="1050" cy="1050"/>
            </a:xfrm>
            <a:custGeom>
              <a:rect b="b" l="l" r="r" t="t"/>
              <a:pathLst>
                <a:path extrusionOk="0" h="42" w="42">
                  <a:moveTo>
                    <a:pt x="0" y="41"/>
                  </a:moveTo>
                  <a:lnTo>
                    <a:pt x="0" y="41"/>
                  </a:lnTo>
                  <a:cubicBezTo>
                    <a:pt x="41" y="0"/>
                    <a:pt x="41" y="0"/>
                    <a:pt x="0"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1"/>
            <p:cNvSpPr/>
            <p:nvPr/>
          </p:nvSpPr>
          <p:spPr>
            <a:xfrm>
              <a:off x="5843675" y="3719250"/>
              <a:ext cx="1050" cy="2075"/>
            </a:xfrm>
            <a:custGeom>
              <a:rect b="b" l="l" r="r" t="t"/>
              <a:pathLst>
                <a:path extrusionOk="0" h="83" w="42">
                  <a:moveTo>
                    <a:pt x="1" y="0"/>
                  </a:moveTo>
                  <a:cubicBezTo>
                    <a:pt x="1" y="41"/>
                    <a:pt x="1" y="41"/>
                    <a:pt x="1" y="82"/>
                  </a:cubicBezTo>
                  <a:cubicBezTo>
                    <a:pt x="42" y="82"/>
                    <a:pt x="1"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1"/>
            <p:cNvSpPr/>
            <p:nvPr/>
          </p:nvSpPr>
          <p:spPr>
            <a:xfrm>
              <a:off x="5840625" y="3719250"/>
              <a:ext cx="1025" cy="2075"/>
            </a:xfrm>
            <a:custGeom>
              <a:rect b="b" l="l" r="r" t="t"/>
              <a:pathLst>
                <a:path extrusionOk="0" h="83" w="41">
                  <a:moveTo>
                    <a:pt x="41" y="0"/>
                  </a:moveTo>
                  <a:cubicBezTo>
                    <a:pt x="0" y="41"/>
                    <a:pt x="0" y="41"/>
                    <a:pt x="41" y="82"/>
                  </a:cubicBezTo>
                  <a:cubicBezTo>
                    <a:pt x="41" y="41"/>
                    <a:pt x="4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1"/>
            <p:cNvSpPr/>
            <p:nvPr/>
          </p:nvSpPr>
          <p:spPr>
            <a:xfrm>
              <a:off x="5843675" y="3721300"/>
              <a:ext cx="2075" cy="3075"/>
            </a:xfrm>
            <a:custGeom>
              <a:rect b="b" l="l" r="r" t="t"/>
              <a:pathLst>
                <a:path extrusionOk="0" h="123" w="83">
                  <a:moveTo>
                    <a:pt x="1" y="0"/>
                  </a:moveTo>
                  <a:cubicBezTo>
                    <a:pt x="1" y="41"/>
                    <a:pt x="1" y="41"/>
                    <a:pt x="1" y="41"/>
                  </a:cubicBezTo>
                  <a:cubicBezTo>
                    <a:pt x="42" y="82"/>
                    <a:pt x="42" y="82"/>
                    <a:pt x="82" y="123"/>
                  </a:cubicBezTo>
                  <a:cubicBezTo>
                    <a:pt x="42" y="82"/>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1"/>
            <p:cNvSpPr/>
            <p:nvPr/>
          </p:nvSpPr>
          <p:spPr>
            <a:xfrm>
              <a:off x="6336200" y="4178050"/>
              <a:ext cx="3100" cy="1050"/>
            </a:xfrm>
            <a:custGeom>
              <a:rect b="b" l="l" r="r" t="t"/>
              <a:pathLst>
                <a:path extrusionOk="0" h="42" w="124">
                  <a:moveTo>
                    <a:pt x="1" y="1"/>
                  </a:moveTo>
                  <a:cubicBezTo>
                    <a:pt x="1" y="1"/>
                    <a:pt x="1" y="1"/>
                    <a:pt x="1" y="42"/>
                  </a:cubicBezTo>
                  <a:cubicBezTo>
                    <a:pt x="124" y="1"/>
                    <a:pt x="83"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1"/>
            <p:cNvSpPr/>
            <p:nvPr/>
          </p:nvSpPr>
          <p:spPr>
            <a:xfrm>
              <a:off x="6042950" y="3849025"/>
              <a:ext cx="25" cy="25"/>
            </a:xfrm>
            <a:custGeom>
              <a:rect b="b" l="l" r="r" t="t"/>
              <a:pathLst>
                <a:path extrusionOk="0" h="1" w="1">
                  <a:moveTo>
                    <a:pt x="0" y="0"/>
                  </a:moveTo>
                  <a:lnTo>
                    <a:pt x="0" y="0"/>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1"/>
            <p:cNvSpPr/>
            <p:nvPr/>
          </p:nvSpPr>
          <p:spPr>
            <a:xfrm>
              <a:off x="6032725" y="3849025"/>
              <a:ext cx="18425" cy="12275"/>
            </a:xfrm>
            <a:custGeom>
              <a:rect b="b" l="l" r="r" t="t"/>
              <a:pathLst>
                <a:path extrusionOk="0" h="491" w="737">
                  <a:moveTo>
                    <a:pt x="409" y="0"/>
                  </a:moveTo>
                  <a:lnTo>
                    <a:pt x="0" y="491"/>
                  </a:lnTo>
                  <a:lnTo>
                    <a:pt x="736" y="82"/>
                  </a:lnTo>
                  <a:lnTo>
                    <a:pt x="736" y="82"/>
                  </a:lnTo>
                  <a:cubicBezTo>
                    <a:pt x="635" y="111"/>
                    <a:pt x="569" y="125"/>
                    <a:pt x="525" y="125"/>
                  </a:cubicBezTo>
                  <a:cubicBezTo>
                    <a:pt x="445" y="125"/>
                    <a:pt x="436" y="80"/>
                    <a:pt x="40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1"/>
            <p:cNvSpPr/>
            <p:nvPr/>
          </p:nvSpPr>
          <p:spPr>
            <a:xfrm>
              <a:off x="5823250" y="3691575"/>
              <a:ext cx="678525" cy="695875"/>
            </a:xfrm>
            <a:custGeom>
              <a:rect b="b" l="l" r="r" t="t"/>
              <a:pathLst>
                <a:path extrusionOk="0" h="27835" w="27141">
                  <a:moveTo>
                    <a:pt x="1553" y="1680"/>
                  </a:moveTo>
                  <a:cubicBezTo>
                    <a:pt x="1553" y="1761"/>
                    <a:pt x="1553" y="1792"/>
                    <a:pt x="1548" y="1792"/>
                  </a:cubicBezTo>
                  <a:cubicBezTo>
                    <a:pt x="1543" y="1792"/>
                    <a:pt x="1533" y="1761"/>
                    <a:pt x="1513" y="1720"/>
                  </a:cubicBezTo>
                  <a:cubicBezTo>
                    <a:pt x="1513" y="1720"/>
                    <a:pt x="1553" y="1720"/>
                    <a:pt x="1553" y="1680"/>
                  </a:cubicBezTo>
                  <a:close/>
                  <a:moveTo>
                    <a:pt x="8052" y="5399"/>
                  </a:moveTo>
                  <a:cubicBezTo>
                    <a:pt x="8049" y="5406"/>
                    <a:pt x="8046" y="5412"/>
                    <a:pt x="8042" y="5420"/>
                  </a:cubicBezTo>
                  <a:lnTo>
                    <a:pt x="8042" y="5420"/>
                  </a:lnTo>
                  <a:cubicBezTo>
                    <a:pt x="8046" y="5415"/>
                    <a:pt x="8049" y="5408"/>
                    <a:pt x="8052" y="5399"/>
                  </a:cubicBezTo>
                  <a:close/>
                  <a:moveTo>
                    <a:pt x="8339" y="5808"/>
                  </a:moveTo>
                  <a:cubicBezTo>
                    <a:pt x="8335" y="5821"/>
                    <a:pt x="8331" y="5833"/>
                    <a:pt x="8328" y="5845"/>
                  </a:cubicBezTo>
                  <a:lnTo>
                    <a:pt x="8328" y="5845"/>
                  </a:lnTo>
                  <a:cubicBezTo>
                    <a:pt x="8335" y="5831"/>
                    <a:pt x="8339" y="5819"/>
                    <a:pt x="8339" y="5808"/>
                  </a:cubicBezTo>
                  <a:close/>
                  <a:moveTo>
                    <a:pt x="7153" y="6830"/>
                  </a:moveTo>
                  <a:lnTo>
                    <a:pt x="7153" y="6830"/>
                  </a:lnTo>
                  <a:cubicBezTo>
                    <a:pt x="7124" y="6859"/>
                    <a:pt x="7116" y="6888"/>
                    <a:pt x="7099" y="6888"/>
                  </a:cubicBezTo>
                  <a:cubicBezTo>
                    <a:pt x="7093" y="6888"/>
                    <a:pt x="7085" y="6884"/>
                    <a:pt x="7075" y="6874"/>
                  </a:cubicBezTo>
                  <a:lnTo>
                    <a:pt x="7075" y="6874"/>
                  </a:lnTo>
                  <a:cubicBezTo>
                    <a:pt x="7101" y="6862"/>
                    <a:pt x="7127" y="6847"/>
                    <a:pt x="7153" y="6830"/>
                  </a:cubicBezTo>
                  <a:close/>
                  <a:moveTo>
                    <a:pt x="10871" y="9231"/>
                  </a:moveTo>
                  <a:cubicBezTo>
                    <a:pt x="10926" y="9231"/>
                    <a:pt x="10947" y="9304"/>
                    <a:pt x="10914" y="9405"/>
                  </a:cubicBezTo>
                  <a:cubicBezTo>
                    <a:pt x="10873" y="9364"/>
                    <a:pt x="10832" y="9323"/>
                    <a:pt x="10832" y="9241"/>
                  </a:cubicBezTo>
                  <a:cubicBezTo>
                    <a:pt x="10846" y="9234"/>
                    <a:pt x="10860" y="9231"/>
                    <a:pt x="10871" y="9231"/>
                  </a:cubicBezTo>
                  <a:close/>
                  <a:moveTo>
                    <a:pt x="14184" y="11939"/>
                  </a:moveTo>
                  <a:lnTo>
                    <a:pt x="14184" y="11939"/>
                  </a:lnTo>
                  <a:cubicBezTo>
                    <a:pt x="14191" y="11940"/>
                    <a:pt x="14199" y="11941"/>
                    <a:pt x="14207" y="11941"/>
                  </a:cubicBezTo>
                  <a:cubicBezTo>
                    <a:pt x="14214" y="11941"/>
                    <a:pt x="14220" y="11940"/>
                    <a:pt x="14227" y="11939"/>
                  </a:cubicBezTo>
                  <a:lnTo>
                    <a:pt x="14227" y="11939"/>
                  </a:lnTo>
                  <a:cubicBezTo>
                    <a:pt x="14311" y="11942"/>
                    <a:pt x="14416" y="11958"/>
                    <a:pt x="14347" y="12062"/>
                  </a:cubicBezTo>
                  <a:cubicBezTo>
                    <a:pt x="14275" y="12098"/>
                    <a:pt x="14231" y="12112"/>
                    <a:pt x="14205" y="12112"/>
                  </a:cubicBezTo>
                  <a:cubicBezTo>
                    <a:pt x="14143" y="12112"/>
                    <a:pt x="14184" y="12026"/>
                    <a:pt x="14184" y="11939"/>
                  </a:cubicBezTo>
                  <a:close/>
                  <a:moveTo>
                    <a:pt x="14715" y="12552"/>
                  </a:moveTo>
                  <a:lnTo>
                    <a:pt x="14727" y="12561"/>
                  </a:lnTo>
                  <a:lnTo>
                    <a:pt x="14727" y="12561"/>
                  </a:lnTo>
                  <a:cubicBezTo>
                    <a:pt x="14737" y="12558"/>
                    <a:pt x="14747" y="12555"/>
                    <a:pt x="14756" y="12552"/>
                  </a:cubicBezTo>
                  <a:close/>
                  <a:moveTo>
                    <a:pt x="15032" y="12790"/>
                  </a:moveTo>
                  <a:lnTo>
                    <a:pt x="15042" y="12797"/>
                  </a:lnTo>
                  <a:cubicBezTo>
                    <a:pt x="15039" y="12794"/>
                    <a:pt x="15035" y="12792"/>
                    <a:pt x="15032" y="12790"/>
                  </a:cubicBezTo>
                  <a:close/>
                  <a:moveTo>
                    <a:pt x="19906" y="17661"/>
                  </a:moveTo>
                  <a:cubicBezTo>
                    <a:pt x="19912" y="17666"/>
                    <a:pt x="19919" y="17671"/>
                    <a:pt x="19925" y="17676"/>
                  </a:cubicBezTo>
                  <a:lnTo>
                    <a:pt x="19925" y="17676"/>
                  </a:lnTo>
                  <a:cubicBezTo>
                    <a:pt x="19919" y="17670"/>
                    <a:pt x="19913" y="17665"/>
                    <a:pt x="19906" y="17661"/>
                  </a:cubicBezTo>
                  <a:close/>
                  <a:moveTo>
                    <a:pt x="20969" y="19092"/>
                  </a:moveTo>
                  <a:cubicBezTo>
                    <a:pt x="20954" y="19099"/>
                    <a:pt x="20941" y="19106"/>
                    <a:pt x="20929" y="19112"/>
                  </a:cubicBezTo>
                  <a:lnTo>
                    <a:pt x="20929" y="19112"/>
                  </a:lnTo>
                  <a:cubicBezTo>
                    <a:pt x="20942" y="19106"/>
                    <a:pt x="20955" y="19099"/>
                    <a:pt x="20969" y="19092"/>
                  </a:cubicBezTo>
                  <a:close/>
                  <a:moveTo>
                    <a:pt x="19865" y="21095"/>
                  </a:moveTo>
                  <a:cubicBezTo>
                    <a:pt x="19988" y="21136"/>
                    <a:pt x="19947" y="21136"/>
                    <a:pt x="19865" y="21176"/>
                  </a:cubicBezTo>
                  <a:lnTo>
                    <a:pt x="19865" y="21095"/>
                  </a:lnTo>
                  <a:close/>
                  <a:moveTo>
                    <a:pt x="24729" y="23138"/>
                  </a:moveTo>
                  <a:cubicBezTo>
                    <a:pt x="24729" y="23142"/>
                    <a:pt x="24730" y="23146"/>
                    <a:pt x="24731" y="23149"/>
                  </a:cubicBezTo>
                  <a:lnTo>
                    <a:pt x="24731" y="23149"/>
                  </a:lnTo>
                  <a:lnTo>
                    <a:pt x="24729" y="23138"/>
                  </a:lnTo>
                  <a:close/>
                  <a:moveTo>
                    <a:pt x="21771" y="23368"/>
                  </a:moveTo>
                  <a:cubicBezTo>
                    <a:pt x="21761" y="23383"/>
                    <a:pt x="21753" y="23401"/>
                    <a:pt x="21745" y="23425"/>
                  </a:cubicBezTo>
                  <a:cubicBezTo>
                    <a:pt x="21755" y="23405"/>
                    <a:pt x="21764" y="23386"/>
                    <a:pt x="21771" y="23368"/>
                  </a:cubicBezTo>
                  <a:close/>
                  <a:moveTo>
                    <a:pt x="23553" y="25053"/>
                  </a:moveTo>
                  <a:lnTo>
                    <a:pt x="23553" y="25053"/>
                  </a:lnTo>
                  <a:cubicBezTo>
                    <a:pt x="23547" y="25068"/>
                    <a:pt x="23544" y="25084"/>
                    <a:pt x="23544" y="25100"/>
                  </a:cubicBezTo>
                  <a:cubicBezTo>
                    <a:pt x="23548" y="25083"/>
                    <a:pt x="23551" y="25067"/>
                    <a:pt x="23553" y="25053"/>
                  </a:cubicBezTo>
                  <a:close/>
                  <a:moveTo>
                    <a:pt x="1029" y="0"/>
                  </a:moveTo>
                  <a:cubicBezTo>
                    <a:pt x="997" y="0"/>
                    <a:pt x="956" y="14"/>
                    <a:pt x="899" y="45"/>
                  </a:cubicBezTo>
                  <a:lnTo>
                    <a:pt x="859" y="290"/>
                  </a:lnTo>
                  <a:cubicBezTo>
                    <a:pt x="761" y="290"/>
                    <a:pt x="643" y="303"/>
                    <a:pt x="532" y="303"/>
                  </a:cubicBezTo>
                  <a:cubicBezTo>
                    <a:pt x="365" y="303"/>
                    <a:pt x="213" y="274"/>
                    <a:pt x="164" y="126"/>
                  </a:cubicBezTo>
                  <a:lnTo>
                    <a:pt x="164" y="126"/>
                  </a:lnTo>
                  <a:cubicBezTo>
                    <a:pt x="0" y="413"/>
                    <a:pt x="246" y="167"/>
                    <a:pt x="82" y="494"/>
                  </a:cubicBezTo>
                  <a:cubicBezTo>
                    <a:pt x="134" y="407"/>
                    <a:pt x="179" y="376"/>
                    <a:pt x="220" y="376"/>
                  </a:cubicBezTo>
                  <a:cubicBezTo>
                    <a:pt x="321" y="376"/>
                    <a:pt x="393" y="575"/>
                    <a:pt x="480" y="575"/>
                  </a:cubicBezTo>
                  <a:cubicBezTo>
                    <a:pt x="511" y="575"/>
                    <a:pt x="544" y="550"/>
                    <a:pt x="581" y="481"/>
                  </a:cubicBezTo>
                  <a:lnTo>
                    <a:pt x="581" y="481"/>
                  </a:lnTo>
                  <a:cubicBezTo>
                    <a:pt x="437" y="813"/>
                    <a:pt x="647" y="762"/>
                    <a:pt x="532" y="1107"/>
                  </a:cubicBezTo>
                  <a:cubicBezTo>
                    <a:pt x="583" y="1082"/>
                    <a:pt x="618" y="1025"/>
                    <a:pt x="657" y="1025"/>
                  </a:cubicBezTo>
                  <a:cubicBezTo>
                    <a:pt x="680" y="1025"/>
                    <a:pt x="705" y="1046"/>
                    <a:pt x="736" y="1107"/>
                  </a:cubicBezTo>
                  <a:cubicBezTo>
                    <a:pt x="736" y="1067"/>
                    <a:pt x="777" y="1067"/>
                    <a:pt x="818" y="1067"/>
                  </a:cubicBezTo>
                  <a:cubicBezTo>
                    <a:pt x="818" y="985"/>
                    <a:pt x="818" y="944"/>
                    <a:pt x="859" y="903"/>
                  </a:cubicBezTo>
                  <a:cubicBezTo>
                    <a:pt x="915" y="875"/>
                    <a:pt x="967" y="864"/>
                    <a:pt x="1016" y="864"/>
                  </a:cubicBezTo>
                  <a:cubicBezTo>
                    <a:pt x="1179" y="864"/>
                    <a:pt x="1305" y="985"/>
                    <a:pt x="1431" y="985"/>
                  </a:cubicBezTo>
                  <a:cubicBezTo>
                    <a:pt x="1472" y="1107"/>
                    <a:pt x="1308" y="1026"/>
                    <a:pt x="1267" y="1148"/>
                  </a:cubicBezTo>
                  <a:lnTo>
                    <a:pt x="1513" y="1107"/>
                  </a:lnTo>
                  <a:lnTo>
                    <a:pt x="1513" y="1107"/>
                  </a:lnTo>
                  <a:cubicBezTo>
                    <a:pt x="1369" y="1287"/>
                    <a:pt x="1415" y="1530"/>
                    <a:pt x="1233" y="1530"/>
                  </a:cubicBezTo>
                  <a:cubicBezTo>
                    <a:pt x="1208" y="1530"/>
                    <a:pt x="1179" y="1526"/>
                    <a:pt x="1145" y="1516"/>
                  </a:cubicBezTo>
                  <a:lnTo>
                    <a:pt x="1145" y="1516"/>
                  </a:lnTo>
                  <a:lnTo>
                    <a:pt x="1308" y="1680"/>
                  </a:lnTo>
                  <a:cubicBezTo>
                    <a:pt x="1267" y="1843"/>
                    <a:pt x="1349" y="2007"/>
                    <a:pt x="1513" y="2047"/>
                  </a:cubicBezTo>
                  <a:cubicBezTo>
                    <a:pt x="1528" y="2078"/>
                    <a:pt x="1582" y="2086"/>
                    <a:pt x="1634" y="2086"/>
                  </a:cubicBezTo>
                  <a:cubicBezTo>
                    <a:pt x="1670" y="2086"/>
                    <a:pt x="1704" y="2082"/>
                    <a:pt x="1725" y="2079"/>
                  </a:cubicBezTo>
                  <a:lnTo>
                    <a:pt x="1725" y="2079"/>
                  </a:lnTo>
                  <a:cubicBezTo>
                    <a:pt x="1714" y="2081"/>
                    <a:pt x="1698" y="2084"/>
                    <a:pt x="1676" y="2088"/>
                  </a:cubicBezTo>
                  <a:lnTo>
                    <a:pt x="2003" y="2252"/>
                  </a:lnTo>
                  <a:lnTo>
                    <a:pt x="1962" y="2293"/>
                  </a:lnTo>
                  <a:cubicBezTo>
                    <a:pt x="2167" y="2579"/>
                    <a:pt x="2739" y="2538"/>
                    <a:pt x="2698" y="3110"/>
                  </a:cubicBezTo>
                  <a:cubicBezTo>
                    <a:pt x="2821" y="3151"/>
                    <a:pt x="2943" y="3192"/>
                    <a:pt x="3025" y="3396"/>
                  </a:cubicBezTo>
                  <a:lnTo>
                    <a:pt x="2902" y="3560"/>
                  </a:lnTo>
                  <a:cubicBezTo>
                    <a:pt x="3014" y="3597"/>
                    <a:pt x="3058" y="3938"/>
                    <a:pt x="3188" y="3938"/>
                  </a:cubicBezTo>
                  <a:cubicBezTo>
                    <a:pt x="3201" y="3938"/>
                    <a:pt x="3215" y="3935"/>
                    <a:pt x="3229" y="3928"/>
                  </a:cubicBezTo>
                  <a:lnTo>
                    <a:pt x="3229" y="3928"/>
                  </a:lnTo>
                  <a:cubicBezTo>
                    <a:pt x="2943" y="4377"/>
                    <a:pt x="3638" y="4500"/>
                    <a:pt x="3761" y="4745"/>
                  </a:cubicBezTo>
                  <a:lnTo>
                    <a:pt x="3924" y="4582"/>
                  </a:lnTo>
                  <a:cubicBezTo>
                    <a:pt x="4047" y="4745"/>
                    <a:pt x="4210" y="4827"/>
                    <a:pt x="4456" y="4909"/>
                  </a:cubicBezTo>
                  <a:lnTo>
                    <a:pt x="4619" y="4745"/>
                  </a:lnTo>
                  <a:cubicBezTo>
                    <a:pt x="4864" y="4745"/>
                    <a:pt x="4823" y="5195"/>
                    <a:pt x="5028" y="5399"/>
                  </a:cubicBezTo>
                  <a:cubicBezTo>
                    <a:pt x="5006" y="5410"/>
                    <a:pt x="4987" y="5415"/>
                    <a:pt x="4971" y="5415"/>
                  </a:cubicBezTo>
                  <a:cubicBezTo>
                    <a:pt x="4927" y="5415"/>
                    <a:pt x="4905" y="5377"/>
                    <a:pt x="4905" y="5317"/>
                  </a:cubicBezTo>
                  <a:lnTo>
                    <a:pt x="4905" y="5317"/>
                  </a:lnTo>
                  <a:cubicBezTo>
                    <a:pt x="4783" y="5931"/>
                    <a:pt x="5723" y="5604"/>
                    <a:pt x="5641" y="6094"/>
                  </a:cubicBezTo>
                  <a:cubicBezTo>
                    <a:pt x="5763" y="6094"/>
                    <a:pt x="5804" y="6176"/>
                    <a:pt x="5804" y="6257"/>
                  </a:cubicBezTo>
                  <a:cubicBezTo>
                    <a:pt x="5804" y="6339"/>
                    <a:pt x="5763" y="6380"/>
                    <a:pt x="5763" y="6421"/>
                  </a:cubicBezTo>
                  <a:cubicBezTo>
                    <a:pt x="5804" y="6380"/>
                    <a:pt x="5804" y="6298"/>
                    <a:pt x="5804" y="6298"/>
                  </a:cubicBezTo>
                  <a:cubicBezTo>
                    <a:pt x="5845" y="6339"/>
                    <a:pt x="5927" y="6380"/>
                    <a:pt x="6050" y="6421"/>
                  </a:cubicBezTo>
                  <a:lnTo>
                    <a:pt x="5886" y="6584"/>
                  </a:lnTo>
                  <a:cubicBezTo>
                    <a:pt x="5886" y="6584"/>
                    <a:pt x="5886" y="6625"/>
                    <a:pt x="5886" y="6625"/>
                  </a:cubicBezTo>
                  <a:cubicBezTo>
                    <a:pt x="5886" y="6655"/>
                    <a:pt x="5896" y="6668"/>
                    <a:pt x="5912" y="6668"/>
                  </a:cubicBezTo>
                  <a:cubicBezTo>
                    <a:pt x="5961" y="6668"/>
                    <a:pt x="6070" y="6545"/>
                    <a:pt x="6131" y="6421"/>
                  </a:cubicBezTo>
                  <a:lnTo>
                    <a:pt x="6336" y="6421"/>
                  </a:lnTo>
                  <a:cubicBezTo>
                    <a:pt x="6090" y="6748"/>
                    <a:pt x="6622" y="6503"/>
                    <a:pt x="6377" y="6871"/>
                  </a:cubicBezTo>
                  <a:cubicBezTo>
                    <a:pt x="6404" y="6850"/>
                    <a:pt x="6434" y="6842"/>
                    <a:pt x="6467" y="6842"/>
                  </a:cubicBezTo>
                  <a:cubicBezTo>
                    <a:pt x="6571" y="6842"/>
                    <a:pt x="6701" y="6924"/>
                    <a:pt x="6864" y="6924"/>
                  </a:cubicBezTo>
                  <a:cubicBezTo>
                    <a:pt x="6929" y="6924"/>
                    <a:pt x="6998" y="6911"/>
                    <a:pt x="7073" y="6875"/>
                  </a:cubicBezTo>
                  <a:lnTo>
                    <a:pt x="7073" y="6875"/>
                  </a:lnTo>
                  <a:cubicBezTo>
                    <a:pt x="7107" y="6980"/>
                    <a:pt x="7113" y="7083"/>
                    <a:pt x="7218" y="7083"/>
                  </a:cubicBezTo>
                  <a:cubicBezTo>
                    <a:pt x="7235" y="7083"/>
                    <a:pt x="7254" y="7080"/>
                    <a:pt x="7276" y="7075"/>
                  </a:cubicBezTo>
                  <a:lnTo>
                    <a:pt x="7276" y="7075"/>
                  </a:lnTo>
                  <a:lnTo>
                    <a:pt x="7071" y="7320"/>
                  </a:lnTo>
                  <a:lnTo>
                    <a:pt x="7071" y="7320"/>
                  </a:lnTo>
                  <a:lnTo>
                    <a:pt x="7562" y="7198"/>
                  </a:lnTo>
                  <a:lnTo>
                    <a:pt x="7562" y="7198"/>
                  </a:lnTo>
                  <a:cubicBezTo>
                    <a:pt x="7480" y="7443"/>
                    <a:pt x="7439" y="7565"/>
                    <a:pt x="7194" y="7606"/>
                  </a:cubicBezTo>
                  <a:cubicBezTo>
                    <a:pt x="7614" y="7606"/>
                    <a:pt x="7524" y="7696"/>
                    <a:pt x="7773" y="7696"/>
                  </a:cubicBezTo>
                  <a:cubicBezTo>
                    <a:pt x="7815" y="7696"/>
                    <a:pt x="7866" y="7694"/>
                    <a:pt x="7930" y="7688"/>
                  </a:cubicBezTo>
                  <a:lnTo>
                    <a:pt x="7930" y="7688"/>
                  </a:lnTo>
                  <a:lnTo>
                    <a:pt x="7766" y="7811"/>
                  </a:lnTo>
                  <a:cubicBezTo>
                    <a:pt x="7848" y="7892"/>
                    <a:pt x="8134" y="7811"/>
                    <a:pt x="8052" y="7974"/>
                  </a:cubicBezTo>
                  <a:cubicBezTo>
                    <a:pt x="7930" y="8383"/>
                    <a:pt x="8788" y="8833"/>
                    <a:pt x="8911" y="9487"/>
                  </a:cubicBezTo>
                  <a:cubicBezTo>
                    <a:pt x="8996" y="9373"/>
                    <a:pt x="9042" y="9332"/>
                    <a:pt x="9066" y="9332"/>
                  </a:cubicBezTo>
                  <a:cubicBezTo>
                    <a:pt x="9130" y="9332"/>
                    <a:pt x="9039" y="9628"/>
                    <a:pt x="9133" y="9628"/>
                  </a:cubicBezTo>
                  <a:cubicBezTo>
                    <a:pt x="9156" y="9628"/>
                    <a:pt x="9189" y="9611"/>
                    <a:pt x="9238" y="9568"/>
                  </a:cubicBezTo>
                  <a:lnTo>
                    <a:pt x="9238" y="9568"/>
                  </a:lnTo>
                  <a:cubicBezTo>
                    <a:pt x="9156" y="9691"/>
                    <a:pt x="9156" y="9773"/>
                    <a:pt x="9033" y="9814"/>
                  </a:cubicBezTo>
                  <a:cubicBezTo>
                    <a:pt x="9280" y="9919"/>
                    <a:pt x="9193" y="10206"/>
                    <a:pt x="9424" y="10206"/>
                  </a:cubicBezTo>
                  <a:cubicBezTo>
                    <a:pt x="9462" y="10206"/>
                    <a:pt x="9508" y="10199"/>
                    <a:pt x="9565" y="10181"/>
                  </a:cubicBezTo>
                  <a:lnTo>
                    <a:pt x="9565" y="10181"/>
                  </a:lnTo>
                  <a:cubicBezTo>
                    <a:pt x="9483" y="10304"/>
                    <a:pt x="9360" y="10263"/>
                    <a:pt x="9320" y="10345"/>
                  </a:cubicBezTo>
                  <a:cubicBezTo>
                    <a:pt x="9360" y="10345"/>
                    <a:pt x="9483" y="10345"/>
                    <a:pt x="9442" y="10386"/>
                  </a:cubicBezTo>
                  <a:cubicBezTo>
                    <a:pt x="9401" y="10468"/>
                    <a:pt x="9320" y="10468"/>
                    <a:pt x="9238" y="10468"/>
                  </a:cubicBezTo>
                  <a:cubicBezTo>
                    <a:pt x="9296" y="10516"/>
                    <a:pt x="9360" y="10537"/>
                    <a:pt x="9427" y="10537"/>
                  </a:cubicBezTo>
                  <a:cubicBezTo>
                    <a:pt x="9640" y="10537"/>
                    <a:pt x="9888" y="10327"/>
                    <a:pt x="10137" y="10141"/>
                  </a:cubicBezTo>
                  <a:lnTo>
                    <a:pt x="10137" y="10141"/>
                  </a:lnTo>
                  <a:cubicBezTo>
                    <a:pt x="10111" y="10298"/>
                    <a:pt x="10135" y="10371"/>
                    <a:pt x="10220" y="10371"/>
                  </a:cubicBezTo>
                  <a:cubicBezTo>
                    <a:pt x="10268" y="10371"/>
                    <a:pt x="10335" y="10348"/>
                    <a:pt x="10423" y="10304"/>
                  </a:cubicBezTo>
                  <a:lnTo>
                    <a:pt x="10423" y="10304"/>
                  </a:lnTo>
                  <a:cubicBezTo>
                    <a:pt x="10390" y="10404"/>
                    <a:pt x="10357" y="10530"/>
                    <a:pt x="10258" y="10530"/>
                  </a:cubicBezTo>
                  <a:cubicBezTo>
                    <a:pt x="10235" y="10530"/>
                    <a:pt x="10208" y="10524"/>
                    <a:pt x="10178" y="10508"/>
                  </a:cubicBezTo>
                  <a:lnTo>
                    <a:pt x="10178" y="10508"/>
                  </a:lnTo>
                  <a:cubicBezTo>
                    <a:pt x="10212" y="10576"/>
                    <a:pt x="10387" y="10926"/>
                    <a:pt x="10585" y="10926"/>
                  </a:cubicBezTo>
                  <a:cubicBezTo>
                    <a:pt x="10626" y="10926"/>
                    <a:pt x="10668" y="10911"/>
                    <a:pt x="10709" y="10876"/>
                  </a:cubicBezTo>
                  <a:lnTo>
                    <a:pt x="10709" y="10876"/>
                  </a:lnTo>
                  <a:cubicBezTo>
                    <a:pt x="10668" y="10958"/>
                    <a:pt x="10791" y="10999"/>
                    <a:pt x="10832" y="10999"/>
                  </a:cubicBezTo>
                  <a:cubicBezTo>
                    <a:pt x="10954" y="11162"/>
                    <a:pt x="10954" y="11203"/>
                    <a:pt x="11159" y="11367"/>
                  </a:cubicBezTo>
                  <a:lnTo>
                    <a:pt x="11159" y="11285"/>
                  </a:lnTo>
                  <a:cubicBezTo>
                    <a:pt x="11242" y="11233"/>
                    <a:pt x="11293" y="11213"/>
                    <a:pt x="11327" y="11213"/>
                  </a:cubicBezTo>
                  <a:cubicBezTo>
                    <a:pt x="11424" y="11213"/>
                    <a:pt x="11364" y="11388"/>
                    <a:pt x="11486" y="11448"/>
                  </a:cubicBezTo>
                  <a:lnTo>
                    <a:pt x="11445" y="11489"/>
                  </a:lnTo>
                  <a:cubicBezTo>
                    <a:pt x="11527" y="11980"/>
                    <a:pt x="11690" y="11530"/>
                    <a:pt x="11731" y="12062"/>
                  </a:cubicBezTo>
                  <a:lnTo>
                    <a:pt x="11895" y="11898"/>
                  </a:lnTo>
                  <a:cubicBezTo>
                    <a:pt x="11966" y="11833"/>
                    <a:pt x="12014" y="11807"/>
                    <a:pt x="12046" y="11807"/>
                  </a:cubicBezTo>
                  <a:cubicBezTo>
                    <a:pt x="12194" y="11807"/>
                    <a:pt x="11986" y="12396"/>
                    <a:pt x="12222" y="12429"/>
                  </a:cubicBezTo>
                  <a:lnTo>
                    <a:pt x="12262" y="12266"/>
                  </a:lnTo>
                  <a:cubicBezTo>
                    <a:pt x="12269" y="12265"/>
                    <a:pt x="12275" y="12264"/>
                    <a:pt x="12280" y="12264"/>
                  </a:cubicBezTo>
                  <a:cubicBezTo>
                    <a:pt x="12483" y="12264"/>
                    <a:pt x="12018" y="13006"/>
                    <a:pt x="12058" y="13165"/>
                  </a:cubicBezTo>
                  <a:cubicBezTo>
                    <a:pt x="12044" y="13179"/>
                    <a:pt x="12031" y="13183"/>
                    <a:pt x="12016" y="13183"/>
                  </a:cubicBezTo>
                  <a:cubicBezTo>
                    <a:pt x="11985" y="13183"/>
                    <a:pt x="11949" y="13165"/>
                    <a:pt x="11895" y="13165"/>
                  </a:cubicBezTo>
                  <a:cubicBezTo>
                    <a:pt x="11905" y="13284"/>
                    <a:pt x="11931" y="13326"/>
                    <a:pt x="11966" y="13326"/>
                  </a:cubicBezTo>
                  <a:cubicBezTo>
                    <a:pt x="12050" y="13326"/>
                    <a:pt x="12191" y="13097"/>
                    <a:pt x="12341" y="13097"/>
                  </a:cubicBezTo>
                  <a:cubicBezTo>
                    <a:pt x="12369" y="13097"/>
                    <a:pt x="12398" y="13105"/>
                    <a:pt x="12426" y="13124"/>
                  </a:cubicBezTo>
                  <a:cubicBezTo>
                    <a:pt x="12303" y="13288"/>
                    <a:pt x="12058" y="13370"/>
                    <a:pt x="12140" y="13533"/>
                  </a:cubicBezTo>
                  <a:cubicBezTo>
                    <a:pt x="12099" y="13697"/>
                    <a:pt x="12916" y="13492"/>
                    <a:pt x="12835" y="13901"/>
                  </a:cubicBezTo>
                  <a:cubicBezTo>
                    <a:pt x="12876" y="13778"/>
                    <a:pt x="12957" y="13656"/>
                    <a:pt x="13121" y="13656"/>
                  </a:cubicBezTo>
                  <a:cubicBezTo>
                    <a:pt x="13265" y="13764"/>
                    <a:pt x="13122" y="14255"/>
                    <a:pt x="13369" y="14255"/>
                  </a:cubicBezTo>
                  <a:cubicBezTo>
                    <a:pt x="13402" y="14255"/>
                    <a:pt x="13441" y="14247"/>
                    <a:pt x="13489" y="14228"/>
                  </a:cubicBezTo>
                  <a:lnTo>
                    <a:pt x="13489" y="14228"/>
                  </a:lnTo>
                  <a:cubicBezTo>
                    <a:pt x="13489" y="14269"/>
                    <a:pt x="13448" y="14310"/>
                    <a:pt x="13448" y="14310"/>
                  </a:cubicBezTo>
                  <a:cubicBezTo>
                    <a:pt x="13579" y="14343"/>
                    <a:pt x="13790" y="14455"/>
                    <a:pt x="13974" y="14455"/>
                  </a:cubicBezTo>
                  <a:cubicBezTo>
                    <a:pt x="14019" y="14455"/>
                    <a:pt x="14062" y="14448"/>
                    <a:pt x="14102" y="14432"/>
                  </a:cubicBezTo>
                  <a:lnTo>
                    <a:pt x="14102" y="14432"/>
                  </a:lnTo>
                  <a:cubicBezTo>
                    <a:pt x="13570" y="15127"/>
                    <a:pt x="15001" y="14800"/>
                    <a:pt x="14429" y="15331"/>
                  </a:cubicBezTo>
                  <a:lnTo>
                    <a:pt x="14756" y="15618"/>
                  </a:lnTo>
                  <a:lnTo>
                    <a:pt x="14715" y="15658"/>
                  </a:lnTo>
                  <a:cubicBezTo>
                    <a:pt x="14791" y="15811"/>
                    <a:pt x="14899" y="15853"/>
                    <a:pt x="15019" y="15853"/>
                  </a:cubicBezTo>
                  <a:cubicBezTo>
                    <a:pt x="15092" y="15853"/>
                    <a:pt x="15169" y="15837"/>
                    <a:pt x="15246" y="15822"/>
                  </a:cubicBezTo>
                  <a:lnTo>
                    <a:pt x="15246" y="15822"/>
                  </a:lnTo>
                  <a:cubicBezTo>
                    <a:pt x="15287" y="15904"/>
                    <a:pt x="15165" y="15904"/>
                    <a:pt x="15165" y="15945"/>
                  </a:cubicBezTo>
                  <a:cubicBezTo>
                    <a:pt x="15289" y="16255"/>
                    <a:pt x="15342" y="16330"/>
                    <a:pt x="15594" y="16330"/>
                  </a:cubicBezTo>
                  <a:cubicBezTo>
                    <a:pt x="15673" y="16330"/>
                    <a:pt x="15773" y="16322"/>
                    <a:pt x="15900" y="16312"/>
                  </a:cubicBezTo>
                  <a:lnTo>
                    <a:pt x="15900" y="16312"/>
                  </a:lnTo>
                  <a:lnTo>
                    <a:pt x="15737" y="16517"/>
                  </a:lnTo>
                  <a:cubicBezTo>
                    <a:pt x="15741" y="16516"/>
                    <a:pt x="15745" y="16515"/>
                    <a:pt x="15749" y="16515"/>
                  </a:cubicBezTo>
                  <a:cubicBezTo>
                    <a:pt x="15896" y="16515"/>
                    <a:pt x="15832" y="17215"/>
                    <a:pt x="16309" y="17334"/>
                  </a:cubicBezTo>
                  <a:cubicBezTo>
                    <a:pt x="16309" y="17334"/>
                    <a:pt x="16268" y="17375"/>
                    <a:pt x="16186" y="17375"/>
                  </a:cubicBezTo>
                  <a:cubicBezTo>
                    <a:pt x="16619" y="17475"/>
                    <a:pt x="16510" y="18251"/>
                    <a:pt x="16872" y="18251"/>
                  </a:cubicBezTo>
                  <a:cubicBezTo>
                    <a:pt x="16955" y="18251"/>
                    <a:pt x="17063" y="18210"/>
                    <a:pt x="17208" y="18111"/>
                  </a:cubicBezTo>
                  <a:lnTo>
                    <a:pt x="17576" y="18193"/>
                  </a:lnTo>
                  <a:cubicBezTo>
                    <a:pt x="17372" y="17866"/>
                    <a:pt x="17903" y="17947"/>
                    <a:pt x="17903" y="17743"/>
                  </a:cubicBezTo>
                  <a:lnTo>
                    <a:pt x="17903" y="17743"/>
                  </a:lnTo>
                  <a:cubicBezTo>
                    <a:pt x="18046" y="17814"/>
                    <a:pt x="18002" y="18134"/>
                    <a:pt x="17880" y="18134"/>
                  </a:cubicBezTo>
                  <a:cubicBezTo>
                    <a:pt x="17862" y="18134"/>
                    <a:pt x="17842" y="18127"/>
                    <a:pt x="17821" y="18111"/>
                  </a:cubicBezTo>
                  <a:lnTo>
                    <a:pt x="17821" y="18070"/>
                  </a:lnTo>
                  <a:lnTo>
                    <a:pt x="17821" y="18070"/>
                  </a:lnTo>
                  <a:cubicBezTo>
                    <a:pt x="17453" y="18356"/>
                    <a:pt x="18026" y="18520"/>
                    <a:pt x="17780" y="18724"/>
                  </a:cubicBezTo>
                  <a:cubicBezTo>
                    <a:pt x="18312" y="19296"/>
                    <a:pt x="18639" y="19991"/>
                    <a:pt x="19088" y="20522"/>
                  </a:cubicBezTo>
                  <a:lnTo>
                    <a:pt x="19334" y="20236"/>
                  </a:lnTo>
                  <a:lnTo>
                    <a:pt x="19456" y="20400"/>
                  </a:lnTo>
                  <a:cubicBezTo>
                    <a:pt x="19456" y="20486"/>
                    <a:pt x="19396" y="20591"/>
                    <a:pt x="19318" y="20591"/>
                  </a:cubicBezTo>
                  <a:cubicBezTo>
                    <a:pt x="19285" y="20591"/>
                    <a:pt x="19248" y="20572"/>
                    <a:pt x="19211" y="20522"/>
                  </a:cubicBezTo>
                  <a:lnTo>
                    <a:pt x="19211" y="20522"/>
                  </a:lnTo>
                  <a:cubicBezTo>
                    <a:pt x="19173" y="20637"/>
                    <a:pt x="19241" y="20671"/>
                    <a:pt x="19329" y="20671"/>
                  </a:cubicBezTo>
                  <a:cubicBezTo>
                    <a:pt x="19430" y="20671"/>
                    <a:pt x="19557" y="20626"/>
                    <a:pt x="19579" y="20604"/>
                  </a:cubicBezTo>
                  <a:lnTo>
                    <a:pt x="19579" y="20604"/>
                  </a:lnTo>
                  <a:cubicBezTo>
                    <a:pt x="19661" y="20822"/>
                    <a:pt x="19452" y="20822"/>
                    <a:pt x="19328" y="20822"/>
                  </a:cubicBezTo>
                  <a:cubicBezTo>
                    <a:pt x="19266" y="20822"/>
                    <a:pt x="19225" y="20822"/>
                    <a:pt x="19252" y="20849"/>
                  </a:cubicBezTo>
                  <a:lnTo>
                    <a:pt x="19375" y="20972"/>
                  </a:lnTo>
                  <a:lnTo>
                    <a:pt x="19375" y="20890"/>
                  </a:lnTo>
                  <a:cubicBezTo>
                    <a:pt x="19486" y="20890"/>
                    <a:pt x="19573" y="20854"/>
                    <a:pt x="19649" y="20854"/>
                  </a:cubicBezTo>
                  <a:cubicBezTo>
                    <a:pt x="19713" y="20854"/>
                    <a:pt x="19768" y="20879"/>
                    <a:pt x="19824" y="20972"/>
                  </a:cubicBezTo>
                  <a:cubicBezTo>
                    <a:pt x="19865" y="21095"/>
                    <a:pt x="19702" y="21176"/>
                    <a:pt x="19742" y="21217"/>
                  </a:cubicBezTo>
                  <a:cubicBezTo>
                    <a:pt x="19702" y="21217"/>
                    <a:pt x="19702" y="21258"/>
                    <a:pt x="19783" y="21258"/>
                  </a:cubicBezTo>
                  <a:lnTo>
                    <a:pt x="19947" y="21503"/>
                  </a:lnTo>
                  <a:lnTo>
                    <a:pt x="20110" y="21217"/>
                  </a:lnTo>
                  <a:cubicBezTo>
                    <a:pt x="20227" y="21241"/>
                    <a:pt x="20264" y="21318"/>
                    <a:pt x="20305" y="21318"/>
                  </a:cubicBezTo>
                  <a:cubicBezTo>
                    <a:pt x="20335" y="21318"/>
                    <a:pt x="20367" y="21275"/>
                    <a:pt x="20437" y="21136"/>
                  </a:cubicBezTo>
                  <a:lnTo>
                    <a:pt x="20437" y="21136"/>
                  </a:lnTo>
                  <a:cubicBezTo>
                    <a:pt x="20192" y="21626"/>
                    <a:pt x="21091" y="22117"/>
                    <a:pt x="21050" y="22321"/>
                  </a:cubicBezTo>
                  <a:cubicBezTo>
                    <a:pt x="21336" y="22321"/>
                    <a:pt x="21459" y="22444"/>
                    <a:pt x="21623" y="22648"/>
                  </a:cubicBezTo>
                  <a:cubicBezTo>
                    <a:pt x="21623" y="22587"/>
                    <a:pt x="21736" y="22412"/>
                    <a:pt x="21845" y="22412"/>
                  </a:cubicBezTo>
                  <a:cubicBezTo>
                    <a:pt x="21882" y="22412"/>
                    <a:pt x="21918" y="22433"/>
                    <a:pt x="21950" y="22484"/>
                  </a:cubicBezTo>
                  <a:cubicBezTo>
                    <a:pt x="21400" y="22877"/>
                    <a:pt x="21943" y="22930"/>
                    <a:pt x="21771" y="23368"/>
                  </a:cubicBezTo>
                  <a:lnTo>
                    <a:pt x="21771" y="23368"/>
                  </a:lnTo>
                  <a:cubicBezTo>
                    <a:pt x="21793" y="23331"/>
                    <a:pt x="21820" y="23317"/>
                    <a:pt x="21849" y="23317"/>
                  </a:cubicBezTo>
                  <a:cubicBezTo>
                    <a:pt x="21949" y="23317"/>
                    <a:pt x="22082" y="23477"/>
                    <a:pt x="22198" y="23477"/>
                  </a:cubicBezTo>
                  <a:cubicBezTo>
                    <a:pt x="22259" y="23477"/>
                    <a:pt x="22314" y="23434"/>
                    <a:pt x="22358" y="23302"/>
                  </a:cubicBezTo>
                  <a:lnTo>
                    <a:pt x="22358" y="23302"/>
                  </a:lnTo>
                  <a:cubicBezTo>
                    <a:pt x="22440" y="23465"/>
                    <a:pt x="22195" y="23465"/>
                    <a:pt x="22154" y="23670"/>
                  </a:cubicBezTo>
                  <a:cubicBezTo>
                    <a:pt x="22644" y="23792"/>
                    <a:pt x="22644" y="24446"/>
                    <a:pt x="23053" y="24773"/>
                  </a:cubicBezTo>
                  <a:cubicBezTo>
                    <a:pt x="23135" y="24692"/>
                    <a:pt x="23176" y="24569"/>
                    <a:pt x="23339" y="24528"/>
                  </a:cubicBezTo>
                  <a:lnTo>
                    <a:pt x="23339" y="24528"/>
                  </a:lnTo>
                  <a:lnTo>
                    <a:pt x="23176" y="25019"/>
                  </a:lnTo>
                  <a:cubicBezTo>
                    <a:pt x="23183" y="25021"/>
                    <a:pt x="23192" y="25022"/>
                    <a:pt x="23200" y="25022"/>
                  </a:cubicBezTo>
                  <a:cubicBezTo>
                    <a:pt x="23283" y="25022"/>
                    <a:pt x="23420" y="24924"/>
                    <a:pt x="23498" y="24924"/>
                  </a:cubicBezTo>
                  <a:cubicBezTo>
                    <a:pt x="23542" y="24924"/>
                    <a:pt x="23567" y="24955"/>
                    <a:pt x="23553" y="25053"/>
                  </a:cubicBezTo>
                  <a:lnTo>
                    <a:pt x="23553" y="25053"/>
                  </a:lnTo>
                  <a:cubicBezTo>
                    <a:pt x="23576" y="24989"/>
                    <a:pt x="23642" y="24937"/>
                    <a:pt x="23707" y="24937"/>
                  </a:cubicBezTo>
                  <a:cubicBezTo>
                    <a:pt x="24034" y="25959"/>
                    <a:pt x="25301" y="26163"/>
                    <a:pt x="25383" y="27471"/>
                  </a:cubicBezTo>
                  <a:cubicBezTo>
                    <a:pt x="25403" y="27348"/>
                    <a:pt x="25434" y="27308"/>
                    <a:pt x="25470" y="27308"/>
                  </a:cubicBezTo>
                  <a:cubicBezTo>
                    <a:pt x="25506" y="27308"/>
                    <a:pt x="25546" y="27348"/>
                    <a:pt x="25587" y="27389"/>
                  </a:cubicBezTo>
                  <a:cubicBezTo>
                    <a:pt x="25546" y="27308"/>
                    <a:pt x="25751" y="27226"/>
                    <a:pt x="25833" y="27144"/>
                  </a:cubicBezTo>
                  <a:lnTo>
                    <a:pt x="25873" y="27675"/>
                  </a:lnTo>
                  <a:cubicBezTo>
                    <a:pt x="25919" y="27650"/>
                    <a:pt x="25957" y="27639"/>
                    <a:pt x="25990" y="27639"/>
                  </a:cubicBezTo>
                  <a:cubicBezTo>
                    <a:pt x="26134" y="27639"/>
                    <a:pt x="26186" y="27834"/>
                    <a:pt x="26329" y="27834"/>
                  </a:cubicBezTo>
                  <a:cubicBezTo>
                    <a:pt x="26362" y="27834"/>
                    <a:pt x="26400" y="27824"/>
                    <a:pt x="26446" y="27798"/>
                  </a:cubicBezTo>
                  <a:lnTo>
                    <a:pt x="26323" y="27716"/>
                  </a:lnTo>
                  <a:cubicBezTo>
                    <a:pt x="26691" y="27594"/>
                    <a:pt x="26773" y="26981"/>
                    <a:pt x="27141" y="26654"/>
                  </a:cubicBezTo>
                  <a:lnTo>
                    <a:pt x="27141" y="26654"/>
                  </a:lnTo>
                  <a:cubicBezTo>
                    <a:pt x="27106" y="26666"/>
                    <a:pt x="27077" y="26672"/>
                    <a:pt x="27053" y="26672"/>
                  </a:cubicBezTo>
                  <a:cubicBezTo>
                    <a:pt x="26801" y="26672"/>
                    <a:pt x="27127" y="26012"/>
                    <a:pt x="26734" y="26012"/>
                  </a:cubicBezTo>
                  <a:cubicBezTo>
                    <a:pt x="26689" y="26012"/>
                    <a:pt x="26634" y="26021"/>
                    <a:pt x="26568" y="26040"/>
                  </a:cubicBezTo>
                  <a:cubicBezTo>
                    <a:pt x="26609" y="25918"/>
                    <a:pt x="26732" y="25959"/>
                    <a:pt x="26814" y="25877"/>
                  </a:cubicBezTo>
                  <a:lnTo>
                    <a:pt x="26814" y="25877"/>
                  </a:lnTo>
                  <a:cubicBezTo>
                    <a:pt x="26749" y="25903"/>
                    <a:pt x="26692" y="25916"/>
                    <a:pt x="26644" y="25916"/>
                  </a:cubicBezTo>
                  <a:cubicBezTo>
                    <a:pt x="26540" y="25916"/>
                    <a:pt x="26474" y="25853"/>
                    <a:pt x="26446" y="25713"/>
                  </a:cubicBezTo>
                  <a:lnTo>
                    <a:pt x="26487" y="25673"/>
                  </a:lnTo>
                  <a:cubicBezTo>
                    <a:pt x="26119" y="25346"/>
                    <a:pt x="26119" y="25019"/>
                    <a:pt x="25792" y="24528"/>
                  </a:cubicBezTo>
                  <a:lnTo>
                    <a:pt x="25669" y="24692"/>
                  </a:lnTo>
                  <a:cubicBezTo>
                    <a:pt x="25587" y="24610"/>
                    <a:pt x="25628" y="24528"/>
                    <a:pt x="25628" y="24446"/>
                  </a:cubicBezTo>
                  <a:lnTo>
                    <a:pt x="25628" y="24446"/>
                  </a:lnTo>
                  <a:cubicBezTo>
                    <a:pt x="25260" y="24569"/>
                    <a:pt x="25873" y="24732"/>
                    <a:pt x="25465" y="24896"/>
                  </a:cubicBezTo>
                  <a:cubicBezTo>
                    <a:pt x="25710" y="24446"/>
                    <a:pt x="24893" y="24242"/>
                    <a:pt x="25220" y="23792"/>
                  </a:cubicBezTo>
                  <a:cubicBezTo>
                    <a:pt x="25196" y="23762"/>
                    <a:pt x="25176" y="23750"/>
                    <a:pt x="25158" y="23750"/>
                  </a:cubicBezTo>
                  <a:cubicBezTo>
                    <a:pt x="25093" y="23750"/>
                    <a:pt x="25051" y="23900"/>
                    <a:pt x="24983" y="23900"/>
                  </a:cubicBezTo>
                  <a:cubicBezTo>
                    <a:pt x="24968" y="23900"/>
                    <a:pt x="24952" y="23892"/>
                    <a:pt x="24933" y="23874"/>
                  </a:cubicBezTo>
                  <a:lnTo>
                    <a:pt x="25015" y="23752"/>
                  </a:lnTo>
                  <a:lnTo>
                    <a:pt x="24811" y="23833"/>
                  </a:lnTo>
                  <a:cubicBezTo>
                    <a:pt x="24770" y="23711"/>
                    <a:pt x="24852" y="23547"/>
                    <a:pt x="24933" y="23465"/>
                  </a:cubicBezTo>
                  <a:cubicBezTo>
                    <a:pt x="24974" y="23465"/>
                    <a:pt x="25056" y="23506"/>
                    <a:pt x="25056" y="23506"/>
                  </a:cubicBezTo>
                  <a:cubicBezTo>
                    <a:pt x="25095" y="23272"/>
                    <a:pt x="24761" y="23224"/>
                    <a:pt x="24731" y="23149"/>
                  </a:cubicBezTo>
                  <a:lnTo>
                    <a:pt x="24731" y="23149"/>
                  </a:lnTo>
                  <a:lnTo>
                    <a:pt x="24770" y="23343"/>
                  </a:lnTo>
                  <a:cubicBezTo>
                    <a:pt x="24320" y="23057"/>
                    <a:pt x="24034" y="22444"/>
                    <a:pt x="23462" y="22280"/>
                  </a:cubicBezTo>
                  <a:lnTo>
                    <a:pt x="23421" y="22403"/>
                  </a:lnTo>
                  <a:cubicBezTo>
                    <a:pt x="22971" y="22239"/>
                    <a:pt x="23298" y="22076"/>
                    <a:pt x="22931" y="21830"/>
                  </a:cubicBezTo>
                  <a:lnTo>
                    <a:pt x="22971" y="21830"/>
                  </a:lnTo>
                  <a:cubicBezTo>
                    <a:pt x="22808" y="21830"/>
                    <a:pt x="22685" y="21790"/>
                    <a:pt x="22644" y="21708"/>
                  </a:cubicBezTo>
                  <a:cubicBezTo>
                    <a:pt x="22808" y="21708"/>
                    <a:pt x="22685" y="21381"/>
                    <a:pt x="22890" y="21381"/>
                  </a:cubicBezTo>
                  <a:cubicBezTo>
                    <a:pt x="22728" y="21322"/>
                    <a:pt x="22646" y="21300"/>
                    <a:pt x="22584" y="21300"/>
                  </a:cubicBezTo>
                  <a:cubicBezTo>
                    <a:pt x="22473" y="21300"/>
                    <a:pt x="22427" y="21369"/>
                    <a:pt x="22113" y="21422"/>
                  </a:cubicBezTo>
                  <a:lnTo>
                    <a:pt x="22195" y="21258"/>
                  </a:lnTo>
                  <a:lnTo>
                    <a:pt x="22195" y="21258"/>
                  </a:lnTo>
                  <a:cubicBezTo>
                    <a:pt x="22095" y="21283"/>
                    <a:pt x="22026" y="21323"/>
                    <a:pt x="21951" y="21323"/>
                  </a:cubicBezTo>
                  <a:cubicBezTo>
                    <a:pt x="21902" y="21323"/>
                    <a:pt x="21850" y="21306"/>
                    <a:pt x="21786" y="21258"/>
                  </a:cubicBezTo>
                  <a:cubicBezTo>
                    <a:pt x="21990" y="21258"/>
                    <a:pt x="21909" y="20931"/>
                    <a:pt x="22195" y="20931"/>
                  </a:cubicBezTo>
                  <a:cubicBezTo>
                    <a:pt x="22195" y="20318"/>
                    <a:pt x="21418" y="20727"/>
                    <a:pt x="21745" y="20195"/>
                  </a:cubicBezTo>
                  <a:lnTo>
                    <a:pt x="21745" y="20195"/>
                  </a:lnTo>
                  <a:cubicBezTo>
                    <a:pt x="21248" y="20387"/>
                    <a:pt x="21716" y="20649"/>
                    <a:pt x="21646" y="20649"/>
                  </a:cubicBezTo>
                  <a:cubicBezTo>
                    <a:pt x="21641" y="20649"/>
                    <a:pt x="21633" y="20648"/>
                    <a:pt x="21623" y="20645"/>
                  </a:cubicBezTo>
                  <a:cubicBezTo>
                    <a:pt x="21584" y="20742"/>
                    <a:pt x="21491" y="20783"/>
                    <a:pt x="21399" y="20783"/>
                  </a:cubicBezTo>
                  <a:cubicBezTo>
                    <a:pt x="21296" y="20783"/>
                    <a:pt x="21195" y="20731"/>
                    <a:pt x="21173" y="20645"/>
                  </a:cubicBezTo>
                  <a:cubicBezTo>
                    <a:pt x="21091" y="20563"/>
                    <a:pt x="21500" y="20032"/>
                    <a:pt x="21255" y="19787"/>
                  </a:cubicBezTo>
                  <a:lnTo>
                    <a:pt x="21255" y="19787"/>
                  </a:lnTo>
                  <a:cubicBezTo>
                    <a:pt x="21255" y="19787"/>
                    <a:pt x="21296" y="19787"/>
                    <a:pt x="21296" y="19828"/>
                  </a:cubicBezTo>
                  <a:cubicBezTo>
                    <a:pt x="21336" y="19623"/>
                    <a:pt x="21009" y="19746"/>
                    <a:pt x="21050" y="19460"/>
                  </a:cubicBezTo>
                  <a:lnTo>
                    <a:pt x="21050" y="19460"/>
                  </a:lnTo>
                  <a:cubicBezTo>
                    <a:pt x="20988" y="19495"/>
                    <a:pt x="20947" y="19508"/>
                    <a:pt x="20917" y="19508"/>
                  </a:cubicBezTo>
                  <a:cubicBezTo>
                    <a:pt x="20852" y="19508"/>
                    <a:pt x="20844" y="19447"/>
                    <a:pt x="20786" y="19447"/>
                  </a:cubicBezTo>
                  <a:cubicBezTo>
                    <a:pt x="20751" y="19447"/>
                    <a:pt x="20697" y="19469"/>
                    <a:pt x="20601" y="19542"/>
                  </a:cubicBezTo>
                  <a:lnTo>
                    <a:pt x="20887" y="19746"/>
                  </a:lnTo>
                  <a:cubicBezTo>
                    <a:pt x="20844" y="19729"/>
                    <a:pt x="20792" y="19724"/>
                    <a:pt x="20734" y="19724"/>
                  </a:cubicBezTo>
                  <a:cubicBezTo>
                    <a:pt x="20664" y="19724"/>
                    <a:pt x="20587" y="19731"/>
                    <a:pt x="20513" y="19731"/>
                  </a:cubicBezTo>
                  <a:cubicBezTo>
                    <a:pt x="20356" y="19731"/>
                    <a:pt x="20214" y="19700"/>
                    <a:pt x="20192" y="19501"/>
                  </a:cubicBezTo>
                  <a:cubicBezTo>
                    <a:pt x="20250" y="19472"/>
                    <a:pt x="20328" y="19443"/>
                    <a:pt x="20398" y="19443"/>
                  </a:cubicBezTo>
                  <a:cubicBezTo>
                    <a:pt x="20427" y="19443"/>
                    <a:pt x="20454" y="19448"/>
                    <a:pt x="20478" y="19460"/>
                  </a:cubicBezTo>
                  <a:cubicBezTo>
                    <a:pt x="20519" y="19296"/>
                    <a:pt x="20315" y="19378"/>
                    <a:pt x="20355" y="19215"/>
                  </a:cubicBezTo>
                  <a:cubicBezTo>
                    <a:pt x="20422" y="19165"/>
                    <a:pt x="20475" y="19145"/>
                    <a:pt x="20520" y="19145"/>
                  </a:cubicBezTo>
                  <a:cubicBezTo>
                    <a:pt x="20680" y="19145"/>
                    <a:pt x="20744" y="19387"/>
                    <a:pt x="20970" y="19387"/>
                  </a:cubicBezTo>
                  <a:cubicBezTo>
                    <a:pt x="20995" y="19387"/>
                    <a:pt x="21021" y="19384"/>
                    <a:pt x="21050" y="19378"/>
                  </a:cubicBezTo>
                  <a:cubicBezTo>
                    <a:pt x="21090" y="19220"/>
                    <a:pt x="20596" y="19291"/>
                    <a:pt x="20929" y="19112"/>
                  </a:cubicBezTo>
                  <a:lnTo>
                    <a:pt x="20929" y="19112"/>
                  </a:lnTo>
                  <a:cubicBezTo>
                    <a:pt x="20848" y="19153"/>
                    <a:pt x="20789" y="19169"/>
                    <a:pt x="20745" y="19169"/>
                  </a:cubicBezTo>
                  <a:cubicBezTo>
                    <a:pt x="20559" y="19169"/>
                    <a:pt x="20649" y="18871"/>
                    <a:pt x="20421" y="18871"/>
                  </a:cubicBezTo>
                  <a:cubicBezTo>
                    <a:pt x="20391" y="18871"/>
                    <a:pt x="20356" y="18876"/>
                    <a:pt x="20315" y="18888"/>
                  </a:cubicBezTo>
                  <a:lnTo>
                    <a:pt x="20478" y="18724"/>
                  </a:lnTo>
                  <a:cubicBezTo>
                    <a:pt x="20451" y="18724"/>
                    <a:pt x="20387" y="18742"/>
                    <a:pt x="20324" y="18742"/>
                  </a:cubicBezTo>
                  <a:cubicBezTo>
                    <a:pt x="20292" y="18742"/>
                    <a:pt x="20260" y="18738"/>
                    <a:pt x="20233" y="18724"/>
                  </a:cubicBezTo>
                  <a:lnTo>
                    <a:pt x="20560" y="18601"/>
                  </a:lnTo>
                  <a:lnTo>
                    <a:pt x="20560" y="18601"/>
                  </a:lnTo>
                  <a:cubicBezTo>
                    <a:pt x="20547" y="18603"/>
                    <a:pt x="20535" y="18604"/>
                    <a:pt x="20523" y="18604"/>
                  </a:cubicBezTo>
                  <a:cubicBezTo>
                    <a:pt x="20252" y="18604"/>
                    <a:pt x="20468" y="18150"/>
                    <a:pt x="20233" y="18111"/>
                  </a:cubicBezTo>
                  <a:lnTo>
                    <a:pt x="20233" y="18111"/>
                  </a:lnTo>
                  <a:cubicBezTo>
                    <a:pt x="20519" y="18397"/>
                    <a:pt x="20110" y="18356"/>
                    <a:pt x="20069" y="18601"/>
                  </a:cubicBezTo>
                  <a:cubicBezTo>
                    <a:pt x="19506" y="18481"/>
                    <a:pt x="20331" y="18003"/>
                    <a:pt x="19925" y="17676"/>
                  </a:cubicBezTo>
                  <a:lnTo>
                    <a:pt x="19925" y="17676"/>
                  </a:lnTo>
                  <a:cubicBezTo>
                    <a:pt x="19986" y="17742"/>
                    <a:pt x="19974" y="17947"/>
                    <a:pt x="19824" y="17947"/>
                  </a:cubicBezTo>
                  <a:cubicBezTo>
                    <a:pt x="19783" y="17866"/>
                    <a:pt x="19742" y="17661"/>
                    <a:pt x="19824" y="17539"/>
                  </a:cubicBezTo>
                  <a:cubicBezTo>
                    <a:pt x="19767" y="17498"/>
                    <a:pt x="19726" y="17481"/>
                    <a:pt x="19696" y="17481"/>
                  </a:cubicBezTo>
                  <a:cubicBezTo>
                    <a:pt x="19574" y="17481"/>
                    <a:pt x="19620" y="17743"/>
                    <a:pt x="19456" y="17743"/>
                  </a:cubicBezTo>
                  <a:cubicBezTo>
                    <a:pt x="19503" y="17634"/>
                    <a:pt x="19484" y="17602"/>
                    <a:pt x="19435" y="17602"/>
                  </a:cubicBezTo>
                  <a:cubicBezTo>
                    <a:pt x="19364" y="17602"/>
                    <a:pt x="19231" y="17666"/>
                    <a:pt x="19131" y="17666"/>
                  </a:cubicBezTo>
                  <a:cubicBezTo>
                    <a:pt x="19116" y="17666"/>
                    <a:pt x="19102" y="17665"/>
                    <a:pt x="19088" y="17661"/>
                  </a:cubicBezTo>
                  <a:lnTo>
                    <a:pt x="19252" y="17498"/>
                  </a:lnTo>
                  <a:cubicBezTo>
                    <a:pt x="19209" y="17392"/>
                    <a:pt x="19159" y="17357"/>
                    <a:pt x="19105" y="17357"/>
                  </a:cubicBezTo>
                  <a:cubicBezTo>
                    <a:pt x="19005" y="17357"/>
                    <a:pt x="18894" y="17475"/>
                    <a:pt x="18803" y="17475"/>
                  </a:cubicBezTo>
                  <a:cubicBezTo>
                    <a:pt x="18754" y="17475"/>
                    <a:pt x="18712" y="17441"/>
                    <a:pt x="18680" y="17334"/>
                  </a:cubicBezTo>
                  <a:lnTo>
                    <a:pt x="19048" y="17253"/>
                  </a:lnTo>
                  <a:lnTo>
                    <a:pt x="18843" y="17171"/>
                  </a:lnTo>
                  <a:lnTo>
                    <a:pt x="19088" y="17007"/>
                  </a:lnTo>
                  <a:cubicBezTo>
                    <a:pt x="18802" y="16966"/>
                    <a:pt x="18761" y="16885"/>
                    <a:pt x="18721" y="16680"/>
                  </a:cubicBezTo>
                  <a:cubicBezTo>
                    <a:pt x="18633" y="16797"/>
                    <a:pt x="18482" y="16894"/>
                    <a:pt x="18358" y="16894"/>
                  </a:cubicBezTo>
                  <a:cubicBezTo>
                    <a:pt x="18309" y="16894"/>
                    <a:pt x="18265" y="16879"/>
                    <a:pt x="18230" y="16844"/>
                  </a:cubicBezTo>
                  <a:cubicBezTo>
                    <a:pt x="18271" y="16639"/>
                    <a:pt x="18434" y="16762"/>
                    <a:pt x="18230" y="16599"/>
                  </a:cubicBezTo>
                  <a:cubicBezTo>
                    <a:pt x="18312" y="16558"/>
                    <a:pt x="18404" y="16517"/>
                    <a:pt x="18460" y="16517"/>
                  </a:cubicBezTo>
                  <a:cubicBezTo>
                    <a:pt x="18516" y="16517"/>
                    <a:pt x="18537" y="16558"/>
                    <a:pt x="18475" y="16680"/>
                  </a:cubicBezTo>
                  <a:cubicBezTo>
                    <a:pt x="18557" y="16639"/>
                    <a:pt x="18639" y="16599"/>
                    <a:pt x="18721" y="16558"/>
                  </a:cubicBezTo>
                  <a:cubicBezTo>
                    <a:pt x="18761" y="16353"/>
                    <a:pt x="18516" y="16272"/>
                    <a:pt x="18434" y="16231"/>
                  </a:cubicBezTo>
                  <a:lnTo>
                    <a:pt x="18434" y="16231"/>
                  </a:lnTo>
                  <a:cubicBezTo>
                    <a:pt x="18475" y="16272"/>
                    <a:pt x="18475" y="16312"/>
                    <a:pt x="18475" y="16353"/>
                  </a:cubicBezTo>
                  <a:lnTo>
                    <a:pt x="17985" y="16312"/>
                  </a:lnTo>
                  <a:cubicBezTo>
                    <a:pt x="17985" y="16190"/>
                    <a:pt x="18067" y="16190"/>
                    <a:pt x="18189" y="16149"/>
                  </a:cubicBezTo>
                  <a:cubicBezTo>
                    <a:pt x="18148" y="16129"/>
                    <a:pt x="18097" y="16129"/>
                    <a:pt x="18046" y="16129"/>
                  </a:cubicBezTo>
                  <a:cubicBezTo>
                    <a:pt x="17995" y="16129"/>
                    <a:pt x="17944" y="16129"/>
                    <a:pt x="17903" y="16108"/>
                  </a:cubicBezTo>
                  <a:cubicBezTo>
                    <a:pt x="18049" y="15999"/>
                    <a:pt x="18163" y="15856"/>
                    <a:pt x="18331" y="15856"/>
                  </a:cubicBezTo>
                  <a:cubicBezTo>
                    <a:pt x="18351" y="15856"/>
                    <a:pt x="18372" y="15858"/>
                    <a:pt x="18394" y="15863"/>
                  </a:cubicBezTo>
                  <a:lnTo>
                    <a:pt x="17985" y="15781"/>
                  </a:lnTo>
                  <a:cubicBezTo>
                    <a:pt x="18026" y="15699"/>
                    <a:pt x="18026" y="15495"/>
                    <a:pt x="18107" y="15454"/>
                  </a:cubicBezTo>
                  <a:cubicBezTo>
                    <a:pt x="18067" y="15250"/>
                    <a:pt x="17494" y="15372"/>
                    <a:pt x="17453" y="15086"/>
                  </a:cubicBezTo>
                  <a:lnTo>
                    <a:pt x="17290" y="15086"/>
                  </a:lnTo>
                  <a:cubicBezTo>
                    <a:pt x="17167" y="14882"/>
                    <a:pt x="17208" y="14555"/>
                    <a:pt x="16799" y="14514"/>
                  </a:cubicBezTo>
                  <a:lnTo>
                    <a:pt x="16963" y="14146"/>
                  </a:lnTo>
                  <a:cubicBezTo>
                    <a:pt x="16940" y="14135"/>
                    <a:pt x="16920" y="14130"/>
                    <a:pt x="16902" y="14130"/>
                  </a:cubicBezTo>
                  <a:cubicBezTo>
                    <a:pt x="16751" y="14130"/>
                    <a:pt x="16731" y="14474"/>
                    <a:pt x="16553" y="14474"/>
                  </a:cubicBezTo>
                  <a:cubicBezTo>
                    <a:pt x="16519" y="14474"/>
                    <a:pt x="16479" y="14462"/>
                    <a:pt x="16432" y="14432"/>
                  </a:cubicBezTo>
                  <a:cubicBezTo>
                    <a:pt x="16145" y="14310"/>
                    <a:pt x="16554" y="14146"/>
                    <a:pt x="16595" y="14024"/>
                  </a:cubicBezTo>
                  <a:lnTo>
                    <a:pt x="16595" y="14024"/>
                  </a:lnTo>
                  <a:cubicBezTo>
                    <a:pt x="16506" y="14038"/>
                    <a:pt x="16394" y="14059"/>
                    <a:pt x="16291" y="14059"/>
                  </a:cubicBezTo>
                  <a:cubicBezTo>
                    <a:pt x="16111" y="14059"/>
                    <a:pt x="15956" y="13997"/>
                    <a:pt x="15982" y="13737"/>
                  </a:cubicBezTo>
                  <a:lnTo>
                    <a:pt x="15982" y="13737"/>
                  </a:lnTo>
                  <a:cubicBezTo>
                    <a:pt x="16105" y="13778"/>
                    <a:pt x="16105" y="13860"/>
                    <a:pt x="16186" y="13901"/>
                  </a:cubicBezTo>
                  <a:lnTo>
                    <a:pt x="16227" y="13615"/>
                  </a:lnTo>
                  <a:cubicBezTo>
                    <a:pt x="16264" y="13611"/>
                    <a:pt x="16297" y="13609"/>
                    <a:pt x="16327" y="13609"/>
                  </a:cubicBezTo>
                  <a:cubicBezTo>
                    <a:pt x="16460" y="13609"/>
                    <a:pt x="16539" y="13641"/>
                    <a:pt x="16592" y="13641"/>
                  </a:cubicBezTo>
                  <a:cubicBezTo>
                    <a:pt x="16650" y="13641"/>
                    <a:pt x="16680" y="13604"/>
                    <a:pt x="16718" y="13451"/>
                  </a:cubicBezTo>
                  <a:lnTo>
                    <a:pt x="16718" y="13451"/>
                  </a:lnTo>
                  <a:cubicBezTo>
                    <a:pt x="16610" y="13543"/>
                    <a:pt x="16524" y="13577"/>
                    <a:pt x="16451" y="13577"/>
                  </a:cubicBezTo>
                  <a:cubicBezTo>
                    <a:pt x="16237" y="13577"/>
                    <a:pt x="16135" y="13285"/>
                    <a:pt x="15922" y="13285"/>
                  </a:cubicBezTo>
                  <a:cubicBezTo>
                    <a:pt x="15849" y="13285"/>
                    <a:pt x="15763" y="13319"/>
                    <a:pt x="15655" y="13410"/>
                  </a:cubicBezTo>
                  <a:lnTo>
                    <a:pt x="15655" y="13206"/>
                  </a:lnTo>
                  <a:cubicBezTo>
                    <a:pt x="15675" y="13226"/>
                    <a:pt x="15696" y="13226"/>
                    <a:pt x="15711" y="13226"/>
                  </a:cubicBezTo>
                  <a:cubicBezTo>
                    <a:pt x="15727" y="13226"/>
                    <a:pt x="15737" y="13226"/>
                    <a:pt x="15737" y="13247"/>
                  </a:cubicBezTo>
                  <a:cubicBezTo>
                    <a:pt x="15759" y="13138"/>
                    <a:pt x="15734" y="13102"/>
                    <a:pt x="15683" y="13102"/>
                  </a:cubicBezTo>
                  <a:cubicBezTo>
                    <a:pt x="15583" y="13102"/>
                    <a:pt x="15382" y="13244"/>
                    <a:pt x="15245" y="13244"/>
                  </a:cubicBezTo>
                  <a:cubicBezTo>
                    <a:pt x="15192" y="13244"/>
                    <a:pt x="15149" y="13223"/>
                    <a:pt x="15124" y="13165"/>
                  </a:cubicBezTo>
                  <a:cubicBezTo>
                    <a:pt x="15083" y="13043"/>
                    <a:pt x="15124" y="12920"/>
                    <a:pt x="15205" y="12920"/>
                  </a:cubicBezTo>
                  <a:lnTo>
                    <a:pt x="14919" y="12879"/>
                  </a:lnTo>
                  <a:cubicBezTo>
                    <a:pt x="14889" y="12819"/>
                    <a:pt x="14947" y="12781"/>
                    <a:pt x="14996" y="12781"/>
                  </a:cubicBezTo>
                  <a:cubicBezTo>
                    <a:pt x="15009" y="12781"/>
                    <a:pt x="15022" y="12784"/>
                    <a:pt x="15032" y="12790"/>
                  </a:cubicBezTo>
                  <a:lnTo>
                    <a:pt x="15032" y="12790"/>
                  </a:lnTo>
                  <a:lnTo>
                    <a:pt x="14727" y="12561"/>
                  </a:lnTo>
                  <a:lnTo>
                    <a:pt x="14727" y="12561"/>
                  </a:lnTo>
                  <a:cubicBezTo>
                    <a:pt x="14603" y="12599"/>
                    <a:pt x="14423" y="12634"/>
                    <a:pt x="14347" y="12634"/>
                  </a:cubicBezTo>
                  <a:cubicBezTo>
                    <a:pt x="14347" y="12586"/>
                    <a:pt x="14359" y="12576"/>
                    <a:pt x="14377" y="12576"/>
                  </a:cubicBezTo>
                  <a:cubicBezTo>
                    <a:pt x="14391" y="12576"/>
                    <a:pt x="14408" y="12583"/>
                    <a:pt x="14426" y="12583"/>
                  </a:cubicBezTo>
                  <a:cubicBezTo>
                    <a:pt x="14442" y="12583"/>
                    <a:pt x="14458" y="12576"/>
                    <a:pt x="14470" y="12552"/>
                  </a:cubicBezTo>
                  <a:lnTo>
                    <a:pt x="14224" y="12511"/>
                  </a:lnTo>
                  <a:cubicBezTo>
                    <a:pt x="14247" y="12396"/>
                    <a:pt x="14335" y="12346"/>
                    <a:pt x="14422" y="12346"/>
                  </a:cubicBezTo>
                  <a:cubicBezTo>
                    <a:pt x="14490" y="12346"/>
                    <a:pt x="14557" y="12376"/>
                    <a:pt x="14592" y="12429"/>
                  </a:cubicBezTo>
                  <a:cubicBezTo>
                    <a:pt x="14776" y="12143"/>
                    <a:pt x="14715" y="12143"/>
                    <a:pt x="14613" y="12143"/>
                  </a:cubicBezTo>
                  <a:cubicBezTo>
                    <a:pt x="14511" y="12143"/>
                    <a:pt x="14367" y="12143"/>
                    <a:pt x="14388" y="11857"/>
                  </a:cubicBezTo>
                  <a:lnTo>
                    <a:pt x="14388" y="11857"/>
                  </a:lnTo>
                  <a:lnTo>
                    <a:pt x="14551" y="11939"/>
                  </a:lnTo>
                  <a:cubicBezTo>
                    <a:pt x="14756" y="11612"/>
                    <a:pt x="14551" y="11571"/>
                    <a:pt x="14592" y="11244"/>
                  </a:cubicBezTo>
                  <a:lnTo>
                    <a:pt x="14592" y="11244"/>
                  </a:lnTo>
                  <a:cubicBezTo>
                    <a:pt x="14554" y="11359"/>
                    <a:pt x="14443" y="11907"/>
                    <a:pt x="14227" y="11939"/>
                  </a:cubicBezTo>
                  <a:lnTo>
                    <a:pt x="14227" y="11939"/>
                  </a:lnTo>
                  <a:cubicBezTo>
                    <a:pt x="14211" y="11939"/>
                    <a:pt x="14196" y="11939"/>
                    <a:pt x="14184" y="11939"/>
                  </a:cubicBezTo>
                  <a:cubicBezTo>
                    <a:pt x="14150" y="11872"/>
                    <a:pt x="14144" y="11805"/>
                    <a:pt x="14032" y="11805"/>
                  </a:cubicBezTo>
                  <a:cubicBezTo>
                    <a:pt x="14006" y="11805"/>
                    <a:pt x="13976" y="11809"/>
                    <a:pt x="13938" y="11816"/>
                  </a:cubicBezTo>
                  <a:cubicBezTo>
                    <a:pt x="14102" y="11653"/>
                    <a:pt x="13979" y="11571"/>
                    <a:pt x="13897" y="11489"/>
                  </a:cubicBezTo>
                  <a:lnTo>
                    <a:pt x="14143" y="11285"/>
                  </a:lnTo>
                  <a:cubicBezTo>
                    <a:pt x="14119" y="11279"/>
                    <a:pt x="14097" y="11277"/>
                    <a:pt x="14075" y="11277"/>
                  </a:cubicBezTo>
                  <a:cubicBezTo>
                    <a:pt x="13943" y="11277"/>
                    <a:pt x="13833" y="11367"/>
                    <a:pt x="13693" y="11367"/>
                  </a:cubicBezTo>
                  <a:cubicBezTo>
                    <a:pt x="13570" y="11244"/>
                    <a:pt x="13734" y="11040"/>
                    <a:pt x="13857" y="10835"/>
                  </a:cubicBezTo>
                  <a:cubicBezTo>
                    <a:pt x="13840" y="10807"/>
                    <a:pt x="13824" y="10795"/>
                    <a:pt x="13810" y="10795"/>
                  </a:cubicBezTo>
                  <a:cubicBezTo>
                    <a:pt x="13733" y="10795"/>
                    <a:pt x="13679" y="11121"/>
                    <a:pt x="13538" y="11121"/>
                  </a:cubicBezTo>
                  <a:cubicBezTo>
                    <a:pt x="13512" y="11121"/>
                    <a:pt x="13482" y="11109"/>
                    <a:pt x="13448" y="11081"/>
                  </a:cubicBezTo>
                  <a:cubicBezTo>
                    <a:pt x="13366" y="10794"/>
                    <a:pt x="13162" y="10794"/>
                    <a:pt x="12835" y="10713"/>
                  </a:cubicBezTo>
                  <a:cubicBezTo>
                    <a:pt x="12794" y="10508"/>
                    <a:pt x="12998" y="10590"/>
                    <a:pt x="13039" y="10468"/>
                  </a:cubicBezTo>
                  <a:lnTo>
                    <a:pt x="13039" y="10468"/>
                  </a:lnTo>
                  <a:lnTo>
                    <a:pt x="12712" y="10549"/>
                  </a:lnTo>
                  <a:cubicBezTo>
                    <a:pt x="12712" y="10508"/>
                    <a:pt x="12794" y="10468"/>
                    <a:pt x="12794" y="10468"/>
                  </a:cubicBezTo>
                  <a:cubicBezTo>
                    <a:pt x="12784" y="10464"/>
                    <a:pt x="12775" y="10463"/>
                    <a:pt x="12765" y="10463"/>
                  </a:cubicBezTo>
                  <a:cubicBezTo>
                    <a:pt x="12670" y="10463"/>
                    <a:pt x="12572" y="10607"/>
                    <a:pt x="12454" y="10607"/>
                  </a:cubicBezTo>
                  <a:cubicBezTo>
                    <a:pt x="12432" y="10607"/>
                    <a:pt x="12409" y="10602"/>
                    <a:pt x="12385" y="10590"/>
                  </a:cubicBezTo>
                  <a:cubicBezTo>
                    <a:pt x="12350" y="10612"/>
                    <a:pt x="12324" y="10622"/>
                    <a:pt x="12305" y="10622"/>
                  </a:cubicBezTo>
                  <a:cubicBezTo>
                    <a:pt x="12156" y="10622"/>
                    <a:pt x="12411" y="10047"/>
                    <a:pt x="12104" y="10047"/>
                  </a:cubicBezTo>
                  <a:cubicBezTo>
                    <a:pt x="12079" y="10047"/>
                    <a:pt x="12050" y="10051"/>
                    <a:pt x="12017" y="10059"/>
                  </a:cubicBezTo>
                  <a:cubicBezTo>
                    <a:pt x="12058" y="9936"/>
                    <a:pt x="12181" y="9936"/>
                    <a:pt x="12262" y="9854"/>
                  </a:cubicBezTo>
                  <a:cubicBezTo>
                    <a:pt x="12023" y="9807"/>
                    <a:pt x="11952" y="9787"/>
                    <a:pt x="11844" y="9787"/>
                  </a:cubicBezTo>
                  <a:cubicBezTo>
                    <a:pt x="11767" y="9787"/>
                    <a:pt x="11672" y="9797"/>
                    <a:pt x="11486" y="9814"/>
                  </a:cubicBezTo>
                  <a:lnTo>
                    <a:pt x="11486" y="9487"/>
                  </a:lnTo>
                  <a:cubicBezTo>
                    <a:pt x="11445" y="9814"/>
                    <a:pt x="11077" y="9854"/>
                    <a:pt x="10791" y="9854"/>
                  </a:cubicBezTo>
                  <a:cubicBezTo>
                    <a:pt x="10750" y="9977"/>
                    <a:pt x="10709" y="10100"/>
                    <a:pt x="10668" y="10141"/>
                  </a:cubicBezTo>
                  <a:lnTo>
                    <a:pt x="10341" y="10059"/>
                  </a:lnTo>
                  <a:cubicBezTo>
                    <a:pt x="10341" y="9977"/>
                    <a:pt x="10464" y="9936"/>
                    <a:pt x="10587" y="9895"/>
                  </a:cubicBezTo>
                  <a:lnTo>
                    <a:pt x="10505" y="9895"/>
                  </a:lnTo>
                  <a:cubicBezTo>
                    <a:pt x="10505" y="9732"/>
                    <a:pt x="10709" y="9650"/>
                    <a:pt x="10873" y="9568"/>
                  </a:cubicBezTo>
                  <a:lnTo>
                    <a:pt x="10873" y="9568"/>
                  </a:lnTo>
                  <a:cubicBezTo>
                    <a:pt x="10873" y="9650"/>
                    <a:pt x="10832" y="9732"/>
                    <a:pt x="10791" y="9773"/>
                  </a:cubicBezTo>
                  <a:cubicBezTo>
                    <a:pt x="10995" y="9691"/>
                    <a:pt x="11200" y="9609"/>
                    <a:pt x="11322" y="9487"/>
                  </a:cubicBezTo>
                  <a:cubicBezTo>
                    <a:pt x="11281" y="9487"/>
                    <a:pt x="11241" y="9487"/>
                    <a:pt x="11200" y="9446"/>
                  </a:cubicBezTo>
                  <a:cubicBezTo>
                    <a:pt x="11241" y="9446"/>
                    <a:pt x="11281" y="9405"/>
                    <a:pt x="11322" y="9364"/>
                  </a:cubicBezTo>
                  <a:lnTo>
                    <a:pt x="11322" y="9364"/>
                  </a:lnTo>
                  <a:cubicBezTo>
                    <a:pt x="11322" y="9364"/>
                    <a:pt x="11241" y="9364"/>
                    <a:pt x="11159" y="9405"/>
                  </a:cubicBezTo>
                  <a:lnTo>
                    <a:pt x="11404" y="9119"/>
                  </a:lnTo>
                  <a:lnTo>
                    <a:pt x="11404" y="9119"/>
                  </a:lnTo>
                  <a:lnTo>
                    <a:pt x="11281" y="9200"/>
                  </a:lnTo>
                  <a:lnTo>
                    <a:pt x="11159" y="8751"/>
                  </a:lnTo>
                  <a:cubicBezTo>
                    <a:pt x="10872" y="8777"/>
                    <a:pt x="10535" y="8869"/>
                    <a:pt x="10223" y="8869"/>
                  </a:cubicBezTo>
                  <a:cubicBezTo>
                    <a:pt x="10046" y="8869"/>
                    <a:pt x="9876" y="8840"/>
                    <a:pt x="9728" y="8751"/>
                  </a:cubicBezTo>
                  <a:cubicBezTo>
                    <a:pt x="10014" y="8669"/>
                    <a:pt x="10096" y="8465"/>
                    <a:pt x="10300" y="8260"/>
                  </a:cubicBezTo>
                  <a:lnTo>
                    <a:pt x="10300" y="8260"/>
                  </a:lnTo>
                  <a:cubicBezTo>
                    <a:pt x="10137" y="8587"/>
                    <a:pt x="10668" y="8424"/>
                    <a:pt x="10750" y="8628"/>
                  </a:cubicBezTo>
                  <a:cubicBezTo>
                    <a:pt x="10709" y="8506"/>
                    <a:pt x="10832" y="8424"/>
                    <a:pt x="10873" y="8424"/>
                  </a:cubicBezTo>
                  <a:lnTo>
                    <a:pt x="10382" y="8342"/>
                  </a:lnTo>
                  <a:cubicBezTo>
                    <a:pt x="10587" y="8179"/>
                    <a:pt x="10464" y="8138"/>
                    <a:pt x="10464" y="7974"/>
                  </a:cubicBezTo>
                  <a:lnTo>
                    <a:pt x="10464" y="7974"/>
                  </a:lnTo>
                  <a:cubicBezTo>
                    <a:pt x="10349" y="8117"/>
                    <a:pt x="10260" y="8165"/>
                    <a:pt x="10183" y="8165"/>
                  </a:cubicBezTo>
                  <a:cubicBezTo>
                    <a:pt x="10041" y="8165"/>
                    <a:pt x="9943" y="8001"/>
                    <a:pt x="9810" y="7974"/>
                  </a:cubicBezTo>
                  <a:cubicBezTo>
                    <a:pt x="9859" y="7901"/>
                    <a:pt x="9938" y="7842"/>
                    <a:pt x="10019" y="7842"/>
                  </a:cubicBezTo>
                  <a:cubicBezTo>
                    <a:pt x="10073" y="7842"/>
                    <a:pt x="10129" y="7868"/>
                    <a:pt x="10178" y="7933"/>
                  </a:cubicBezTo>
                  <a:cubicBezTo>
                    <a:pt x="10211" y="7822"/>
                    <a:pt x="10178" y="7786"/>
                    <a:pt x="10114" y="7786"/>
                  </a:cubicBezTo>
                  <a:cubicBezTo>
                    <a:pt x="10003" y="7786"/>
                    <a:pt x="9800" y="7893"/>
                    <a:pt x="9697" y="7893"/>
                  </a:cubicBezTo>
                  <a:cubicBezTo>
                    <a:pt x="9642" y="7893"/>
                    <a:pt x="9616" y="7863"/>
                    <a:pt x="9647" y="7770"/>
                  </a:cubicBezTo>
                  <a:lnTo>
                    <a:pt x="9647" y="7770"/>
                  </a:lnTo>
                  <a:cubicBezTo>
                    <a:pt x="9647" y="7770"/>
                    <a:pt x="9647" y="7788"/>
                    <a:pt x="9671" y="7788"/>
                  </a:cubicBezTo>
                  <a:cubicBezTo>
                    <a:pt x="9683" y="7788"/>
                    <a:pt x="9701" y="7783"/>
                    <a:pt x="9728" y="7770"/>
                  </a:cubicBezTo>
                  <a:lnTo>
                    <a:pt x="9728" y="7770"/>
                  </a:lnTo>
                  <a:cubicBezTo>
                    <a:pt x="9717" y="7773"/>
                    <a:pt x="9707" y="7774"/>
                    <a:pt x="9696" y="7774"/>
                  </a:cubicBezTo>
                  <a:cubicBezTo>
                    <a:pt x="9550" y="7774"/>
                    <a:pt x="9453" y="7519"/>
                    <a:pt x="9606" y="7443"/>
                  </a:cubicBezTo>
                  <a:lnTo>
                    <a:pt x="9606" y="7443"/>
                  </a:lnTo>
                  <a:lnTo>
                    <a:pt x="9647" y="7484"/>
                  </a:lnTo>
                  <a:cubicBezTo>
                    <a:pt x="9483" y="7255"/>
                    <a:pt x="9138" y="6923"/>
                    <a:pt x="8839" y="6923"/>
                  </a:cubicBezTo>
                  <a:cubicBezTo>
                    <a:pt x="8763" y="6923"/>
                    <a:pt x="8691" y="6944"/>
                    <a:pt x="8625" y="6993"/>
                  </a:cubicBezTo>
                  <a:cubicBezTo>
                    <a:pt x="8666" y="6952"/>
                    <a:pt x="9033" y="6666"/>
                    <a:pt x="9115" y="6625"/>
                  </a:cubicBezTo>
                  <a:lnTo>
                    <a:pt x="9115" y="6625"/>
                  </a:lnTo>
                  <a:lnTo>
                    <a:pt x="7644" y="7198"/>
                  </a:lnTo>
                  <a:cubicBezTo>
                    <a:pt x="7916" y="7003"/>
                    <a:pt x="8409" y="6292"/>
                    <a:pt x="8738" y="6292"/>
                  </a:cubicBezTo>
                  <a:cubicBezTo>
                    <a:pt x="8755" y="6292"/>
                    <a:pt x="8772" y="6294"/>
                    <a:pt x="8788" y="6298"/>
                  </a:cubicBezTo>
                  <a:cubicBezTo>
                    <a:pt x="8788" y="6217"/>
                    <a:pt x="8747" y="6094"/>
                    <a:pt x="8543" y="6053"/>
                  </a:cubicBezTo>
                  <a:cubicBezTo>
                    <a:pt x="8543" y="6135"/>
                    <a:pt x="8257" y="6503"/>
                    <a:pt x="8175" y="6503"/>
                  </a:cubicBezTo>
                  <a:cubicBezTo>
                    <a:pt x="8333" y="6067"/>
                    <a:pt x="8223" y="6207"/>
                    <a:pt x="8328" y="5845"/>
                  </a:cubicBezTo>
                  <a:lnTo>
                    <a:pt x="8328" y="5845"/>
                  </a:lnTo>
                  <a:cubicBezTo>
                    <a:pt x="8267" y="5961"/>
                    <a:pt x="7971" y="6162"/>
                    <a:pt x="7830" y="6162"/>
                  </a:cubicBezTo>
                  <a:cubicBezTo>
                    <a:pt x="7801" y="6162"/>
                    <a:pt x="7779" y="6154"/>
                    <a:pt x="7766" y="6135"/>
                  </a:cubicBezTo>
                  <a:cubicBezTo>
                    <a:pt x="7848" y="6094"/>
                    <a:pt x="8175" y="5767"/>
                    <a:pt x="8257" y="5726"/>
                  </a:cubicBezTo>
                  <a:lnTo>
                    <a:pt x="8257" y="5726"/>
                  </a:lnTo>
                  <a:lnTo>
                    <a:pt x="7647" y="5879"/>
                  </a:lnTo>
                  <a:lnTo>
                    <a:pt x="7647" y="5879"/>
                  </a:lnTo>
                  <a:cubicBezTo>
                    <a:pt x="7771" y="5823"/>
                    <a:pt x="7962" y="5569"/>
                    <a:pt x="8042" y="5420"/>
                  </a:cubicBezTo>
                  <a:lnTo>
                    <a:pt x="8042" y="5420"/>
                  </a:lnTo>
                  <a:cubicBezTo>
                    <a:pt x="8038" y="5424"/>
                    <a:pt x="8033" y="5427"/>
                    <a:pt x="8027" y="5427"/>
                  </a:cubicBezTo>
                  <a:cubicBezTo>
                    <a:pt x="7973" y="5427"/>
                    <a:pt x="7870" y="5195"/>
                    <a:pt x="7766" y="5195"/>
                  </a:cubicBezTo>
                  <a:lnTo>
                    <a:pt x="7766" y="5358"/>
                  </a:lnTo>
                  <a:cubicBezTo>
                    <a:pt x="7734" y="5301"/>
                    <a:pt x="7682" y="5280"/>
                    <a:pt x="7618" y="5280"/>
                  </a:cubicBezTo>
                  <a:cubicBezTo>
                    <a:pt x="7423" y="5280"/>
                    <a:pt x="7115" y="5477"/>
                    <a:pt x="6891" y="5477"/>
                  </a:cubicBezTo>
                  <a:cubicBezTo>
                    <a:pt x="6817" y="5477"/>
                    <a:pt x="6752" y="5456"/>
                    <a:pt x="6704" y="5399"/>
                  </a:cubicBezTo>
                  <a:cubicBezTo>
                    <a:pt x="6826" y="5317"/>
                    <a:pt x="7317" y="4950"/>
                    <a:pt x="7276" y="4786"/>
                  </a:cubicBezTo>
                  <a:lnTo>
                    <a:pt x="7276" y="4786"/>
                  </a:lnTo>
                  <a:cubicBezTo>
                    <a:pt x="7009" y="4901"/>
                    <a:pt x="6100" y="5407"/>
                    <a:pt x="5681" y="5407"/>
                  </a:cubicBezTo>
                  <a:cubicBezTo>
                    <a:pt x="5652" y="5407"/>
                    <a:pt x="5624" y="5405"/>
                    <a:pt x="5600" y="5399"/>
                  </a:cubicBezTo>
                  <a:lnTo>
                    <a:pt x="5682" y="5236"/>
                  </a:lnTo>
                  <a:lnTo>
                    <a:pt x="5355" y="5195"/>
                  </a:lnTo>
                  <a:cubicBezTo>
                    <a:pt x="5804" y="5031"/>
                    <a:pt x="6785" y="4704"/>
                    <a:pt x="7194" y="4623"/>
                  </a:cubicBezTo>
                  <a:cubicBezTo>
                    <a:pt x="7194" y="4418"/>
                    <a:pt x="7317" y="4459"/>
                    <a:pt x="7153" y="4296"/>
                  </a:cubicBezTo>
                  <a:cubicBezTo>
                    <a:pt x="7190" y="4221"/>
                    <a:pt x="7244" y="4198"/>
                    <a:pt x="7299" y="4198"/>
                  </a:cubicBezTo>
                  <a:cubicBezTo>
                    <a:pt x="7366" y="4198"/>
                    <a:pt x="7435" y="4232"/>
                    <a:pt x="7480" y="4255"/>
                  </a:cubicBezTo>
                  <a:lnTo>
                    <a:pt x="7235" y="3846"/>
                  </a:lnTo>
                  <a:cubicBezTo>
                    <a:pt x="7133" y="3948"/>
                    <a:pt x="7031" y="3965"/>
                    <a:pt x="6932" y="3965"/>
                  </a:cubicBezTo>
                  <a:cubicBezTo>
                    <a:pt x="6882" y="3965"/>
                    <a:pt x="6832" y="3960"/>
                    <a:pt x="6783" y="3960"/>
                  </a:cubicBezTo>
                  <a:cubicBezTo>
                    <a:pt x="6698" y="3960"/>
                    <a:pt x="6616" y="3974"/>
                    <a:pt x="6540" y="4050"/>
                  </a:cubicBezTo>
                  <a:lnTo>
                    <a:pt x="7112" y="4173"/>
                  </a:lnTo>
                  <a:cubicBezTo>
                    <a:pt x="6979" y="4333"/>
                    <a:pt x="6636" y="4476"/>
                    <a:pt x="6369" y="4476"/>
                  </a:cubicBezTo>
                  <a:cubicBezTo>
                    <a:pt x="6227" y="4476"/>
                    <a:pt x="6106" y="4436"/>
                    <a:pt x="6050" y="4336"/>
                  </a:cubicBezTo>
                  <a:cubicBezTo>
                    <a:pt x="6090" y="4173"/>
                    <a:pt x="6540" y="3969"/>
                    <a:pt x="6622" y="3887"/>
                  </a:cubicBezTo>
                  <a:lnTo>
                    <a:pt x="6622" y="3887"/>
                  </a:lnTo>
                  <a:cubicBezTo>
                    <a:pt x="6605" y="3892"/>
                    <a:pt x="6585" y="3895"/>
                    <a:pt x="6564" y="3895"/>
                  </a:cubicBezTo>
                  <a:cubicBezTo>
                    <a:pt x="6427" y="3895"/>
                    <a:pt x="6219" y="3794"/>
                    <a:pt x="6254" y="3723"/>
                  </a:cubicBezTo>
                  <a:lnTo>
                    <a:pt x="6499" y="3682"/>
                  </a:lnTo>
                  <a:cubicBezTo>
                    <a:pt x="6487" y="3621"/>
                    <a:pt x="6435" y="3608"/>
                    <a:pt x="6370" y="3608"/>
                  </a:cubicBezTo>
                  <a:cubicBezTo>
                    <a:pt x="6317" y="3608"/>
                    <a:pt x="6256" y="3617"/>
                    <a:pt x="6201" y="3617"/>
                  </a:cubicBezTo>
                  <a:cubicBezTo>
                    <a:pt x="6095" y="3617"/>
                    <a:pt x="6012" y="3584"/>
                    <a:pt x="6050" y="3396"/>
                  </a:cubicBezTo>
                  <a:cubicBezTo>
                    <a:pt x="6014" y="3326"/>
                    <a:pt x="6160" y="3045"/>
                    <a:pt x="6098" y="3045"/>
                  </a:cubicBezTo>
                  <a:cubicBezTo>
                    <a:pt x="6088" y="3045"/>
                    <a:pt x="6073" y="3052"/>
                    <a:pt x="6050" y="3069"/>
                  </a:cubicBezTo>
                  <a:cubicBezTo>
                    <a:pt x="5845" y="3437"/>
                    <a:pt x="4987" y="4255"/>
                    <a:pt x="4701" y="4418"/>
                  </a:cubicBezTo>
                  <a:cubicBezTo>
                    <a:pt x="4701" y="4377"/>
                    <a:pt x="4701" y="3846"/>
                    <a:pt x="4783" y="3642"/>
                  </a:cubicBezTo>
                  <a:cubicBezTo>
                    <a:pt x="4946" y="3355"/>
                    <a:pt x="5477" y="3315"/>
                    <a:pt x="5600" y="3028"/>
                  </a:cubicBezTo>
                  <a:lnTo>
                    <a:pt x="5600" y="3028"/>
                  </a:lnTo>
                  <a:cubicBezTo>
                    <a:pt x="5518" y="3110"/>
                    <a:pt x="5396" y="3110"/>
                    <a:pt x="5355" y="3110"/>
                  </a:cubicBezTo>
                  <a:cubicBezTo>
                    <a:pt x="5355" y="3028"/>
                    <a:pt x="5559" y="2947"/>
                    <a:pt x="5436" y="2865"/>
                  </a:cubicBezTo>
                  <a:lnTo>
                    <a:pt x="5436" y="2865"/>
                  </a:lnTo>
                  <a:cubicBezTo>
                    <a:pt x="5383" y="2903"/>
                    <a:pt x="5341" y="2917"/>
                    <a:pt x="5307" y="2917"/>
                  </a:cubicBezTo>
                  <a:cubicBezTo>
                    <a:pt x="5219" y="2917"/>
                    <a:pt x="5192" y="2819"/>
                    <a:pt x="5177" y="2819"/>
                  </a:cubicBezTo>
                  <a:cubicBezTo>
                    <a:pt x="5168" y="2819"/>
                    <a:pt x="5163" y="2859"/>
                    <a:pt x="5150" y="2988"/>
                  </a:cubicBezTo>
                  <a:cubicBezTo>
                    <a:pt x="4946" y="2947"/>
                    <a:pt x="5069" y="2824"/>
                    <a:pt x="4946" y="2661"/>
                  </a:cubicBezTo>
                  <a:cubicBezTo>
                    <a:pt x="4834" y="2847"/>
                    <a:pt x="4347" y="3034"/>
                    <a:pt x="4108" y="3034"/>
                  </a:cubicBezTo>
                  <a:cubicBezTo>
                    <a:pt x="4085" y="3034"/>
                    <a:pt x="4065" y="3032"/>
                    <a:pt x="4047" y="3028"/>
                  </a:cubicBezTo>
                  <a:cubicBezTo>
                    <a:pt x="4129" y="2947"/>
                    <a:pt x="4210" y="2865"/>
                    <a:pt x="4210" y="2783"/>
                  </a:cubicBezTo>
                  <a:cubicBezTo>
                    <a:pt x="4006" y="2538"/>
                    <a:pt x="4006" y="2293"/>
                    <a:pt x="3761" y="2047"/>
                  </a:cubicBezTo>
                  <a:cubicBezTo>
                    <a:pt x="3802" y="1966"/>
                    <a:pt x="3802" y="1761"/>
                    <a:pt x="3924" y="1720"/>
                  </a:cubicBezTo>
                  <a:cubicBezTo>
                    <a:pt x="3870" y="1720"/>
                    <a:pt x="3815" y="1739"/>
                    <a:pt x="3761" y="1739"/>
                  </a:cubicBezTo>
                  <a:cubicBezTo>
                    <a:pt x="3733" y="1739"/>
                    <a:pt x="3706" y="1734"/>
                    <a:pt x="3679" y="1720"/>
                  </a:cubicBezTo>
                  <a:cubicBezTo>
                    <a:pt x="3704" y="1606"/>
                    <a:pt x="3730" y="1575"/>
                    <a:pt x="3758" y="1575"/>
                  </a:cubicBezTo>
                  <a:cubicBezTo>
                    <a:pt x="3792" y="1575"/>
                    <a:pt x="3829" y="1621"/>
                    <a:pt x="3875" y="1621"/>
                  </a:cubicBezTo>
                  <a:cubicBezTo>
                    <a:pt x="3912" y="1621"/>
                    <a:pt x="3955" y="1590"/>
                    <a:pt x="4006" y="1475"/>
                  </a:cubicBezTo>
                  <a:lnTo>
                    <a:pt x="4006" y="1475"/>
                  </a:lnTo>
                  <a:cubicBezTo>
                    <a:pt x="3965" y="1516"/>
                    <a:pt x="3911" y="1530"/>
                    <a:pt x="3848" y="1530"/>
                  </a:cubicBezTo>
                  <a:cubicBezTo>
                    <a:pt x="3724" y="1530"/>
                    <a:pt x="3570" y="1475"/>
                    <a:pt x="3434" y="1475"/>
                  </a:cubicBezTo>
                  <a:cubicBezTo>
                    <a:pt x="3270" y="1720"/>
                    <a:pt x="3638" y="1761"/>
                    <a:pt x="3802" y="1761"/>
                  </a:cubicBezTo>
                  <a:cubicBezTo>
                    <a:pt x="3574" y="1989"/>
                    <a:pt x="3191" y="2113"/>
                    <a:pt x="2858" y="2113"/>
                  </a:cubicBezTo>
                  <a:cubicBezTo>
                    <a:pt x="2773" y="2113"/>
                    <a:pt x="2691" y="2105"/>
                    <a:pt x="2616" y="2088"/>
                  </a:cubicBezTo>
                  <a:cubicBezTo>
                    <a:pt x="2371" y="1966"/>
                    <a:pt x="2739" y="1802"/>
                    <a:pt x="2657" y="1802"/>
                  </a:cubicBezTo>
                  <a:cubicBezTo>
                    <a:pt x="2575" y="1685"/>
                    <a:pt x="2472" y="1652"/>
                    <a:pt x="2366" y="1652"/>
                  </a:cubicBezTo>
                  <a:cubicBezTo>
                    <a:pt x="2230" y="1652"/>
                    <a:pt x="2088" y="1706"/>
                    <a:pt x="1974" y="1706"/>
                  </a:cubicBezTo>
                  <a:cubicBezTo>
                    <a:pt x="1867" y="1706"/>
                    <a:pt x="1786" y="1658"/>
                    <a:pt x="1758" y="1475"/>
                  </a:cubicBezTo>
                  <a:cubicBezTo>
                    <a:pt x="1840" y="1189"/>
                    <a:pt x="2167" y="1107"/>
                    <a:pt x="2289" y="944"/>
                  </a:cubicBezTo>
                  <a:cubicBezTo>
                    <a:pt x="2494" y="1026"/>
                    <a:pt x="2371" y="1312"/>
                    <a:pt x="2494" y="1394"/>
                  </a:cubicBezTo>
                  <a:lnTo>
                    <a:pt x="2453" y="1189"/>
                  </a:lnTo>
                  <a:cubicBezTo>
                    <a:pt x="2575" y="1189"/>
                    <a:pt x="2739" y="1230"/>
                    <a:pt x="2739" y="1353"/>
                  </a:cubicBezTo>
                  <a:cubicBezTo>
                    <a:pt x="2821" y="1067"/>
                    <a:pt x="2167" y="699"/>
                    <a:pt x="2085" y="249"/>
                  </a:cubicBezTo>
                  <a:cubicBezTo>
                    <a:pt x="1962" y="249"/>
                    <a:pt x="1799" y="249"/>
                    <a:pt x="1758" y="372"/>
                  </a:cubicBezTo>
                  <a:lnTo>
                    <a:pt x="1880" y="413"/>
                  </a:lnTo>
                  <a:cubicBezTo>
                    <a:pt x="1799" y="658"/>
                    <a:pt x="1513" y="453"/>
                    <a:pt x="1513" y="658"/>
                  </a:cubicBezTo>
                  <a:cubicBezTo>
                    <a:pt x="1308" y="617"/>
                    <a:pt x="981" y="658"/>
                    <a:pt x="940" y="413"/>
                  </a:cubicBezTo>
                  <a:lnTo>
                    <a:pt x="1110" y="209"/>
                  </a:lnTo>
                  <a:lnTo>
                    <a:pt x="1110" y="209"/>
                  </a:lnTo>
                  <a:cubicBezTo>
                    <a:pt x="1086" y="273"/>
                    <a:pt x="1120" y="377"/>
                    <a:pt x="1195" y="377"/>
                  </a:cubicBezTo>
                  <a:cubicBezTo>
                    <a:pt x="1205" y="377"/>
                    <a:pt x="1215" y="375"/>
                    <a:pt x="1226" y="372"/>
                  </a:cubicBezTo>
                  <a:lnTo>
                    <a:pt x="1226" y="372"/>
                  </a:lnTo>
                  <a:cubicBezTo>
                    <a:pt x="1219" y="373"/>
                    <a:pt x="1213" y="374"/>
                    <a:pt x="1207" y="374"/>
                  </a:cubicBezTo>
                  <a:cubicBezTo>
                    <a:pt x="1136" y="374"/>
                    <a:pt x="1133" y="281"/>
                    <a:pt x="1127" y="188"/>
                  </a:cubicBezTo>
                  <a:lnTo>
                    <a:pt x="1127" y="188"/>
                  </a:lnTo>
                  <a:lnTo>
                    <a:pt x="1145" y="167"/>
                  </a:lnTo>
                  <a:lnTo>
                    <a:pt x="1145" y="167"/>
                  </a:lnTo>
                  <a:cubicBezTo>
                    <a:pt x="1138" y="171"/>
                    <a:pt x="1132" y="175"/>
                    <a:pt x="1127" y="181"/>
                  </a:cubicBezTo>
                  <a:lnTo>
                    <a:pt x="1127" y="181"/>
                  </a:lnTo>
                  <a:cubicBezTo>
                    <a:pt x="1121" y="90"/>
                    <a:pt x="1110" y="0"/>
                    <a:pt x="102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61"/>
            <p:cNvSpPr/>
            <p:nvPr/>
          </p:nvSpPr>
          <p:spPr>
            <a:xfrm>
              <a:off x="6106300" y="3925650"/>
              <a:ext cx="2075" cy="2075"/>
            </a:xfrm>
            <a:custGeom>
              <a:rect b="b" l="l" r="r" t="t"/>
              <a:pathLst>
                <a:path extrusionOk="0" h="83" w="83">
                  <a:moveTo>
                    <a:pt x="82" y="1"/>
                  </a:moveTo>
                  <a:cubicBezTo>
                    <a:pt x="82" y="42"/>
                    <a:pt x="41" y="83"/>
                    <a:pt x="0" y="83"/>
                  </a:cubicBezTo>
                  <a:cubicBezTo>
                    <a:pt x="41" y="83"/>
                    <a:pt x="82"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61"/>
            <p:cNvSpPr/>
            <p:nvPr/>
          </p:nvSpPr>
          <p:spPr>
            <a:xfrm>
              <a:off x="6260600" y="4068725"/>
              <a:ext cx="1050" cy="25"/>
            </a:xfrm>
            <a:custGeom>
              <a:rect b="b" l="l" r="r" t="t"/>
              <a:pathLst>
                <a:path extrusionOk="0" h="1" w="42">
                  <a:moveTo>
                    <a:pt x="0" y="0"/>
                  </a:moveTo>
                  <a:cubicBezTo>
                    <a:pt x="0" y="0"/>
                    <a:pt x="0" y="0"/>
                    <a:pt x="0" y="0"/>
                  </a:cubicBezTo>
                  <a:cubicBezTo>
                    <a:pt x="0" y="0"/>
                    <a:pt x="0"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1"/>
            <p:cNvSpPr/>
            <p:nvPr/>
          </p:nvSpPr>
          <p:spPr>
            <a:xfrm>
              <a:off x="5963225" y="3763200"/>
              <a:ext cx="1050" cy="4100"/>
            </a:xfrm>
            <a:custGeom>
              <a:rect b="b" l="l" r="r" t="t"/>
              <a:pathLst>
                <a:path extrusionOk="0" h="164" w="42">
                  <a:moveTo>
                    <a:pt x="1" y="0"/>
                  </a:moveTo>
                  <a:lnTo>
                    <a:pt x="1" y="0"/>
                  </a:lnTo>
                  <a:cubicBezTo>
                    <a:pt x="42" y="82"/>
                    <a:pt x="1" y="123"/>
                    <a:pt x="1" y="163"/>
                  </a:cubicBezTo>
                  <a:cubicBezTo>
                    <a:pt x="42" y="123"/>
                    <a:pt x="42"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1"/>
            <p:cNvSpPr/>
            <p:nvPr/>
          </p:nvSpPr>
          <p:spPr>
            <a:xfrm>
              <a:off x="5828350" y="3708000"/>
              <a:ext cx="4125" cy="4125"/>
            </a:xfrm>
            <a:custGeom>
              <a:rect b="b" l="l" r="r" t="t"/>
              <a:pathLst>
                <a:path extrusionOk="0" h="165" w="165">
                  <a:moveTo>
                    <a:pt x="1" y="83"/>
                  </a:moveTo>
                  <a:lnTo>
                    <a:pt x="1" y="83"/>
                  </a:lnTo>
                  <a:cubicBezTo>
                    <a:pt x="8" y="90"/>
                    <a:pt x="15" y="93"/>
                    <a:pt x="23" y="94"/>
                  </a:cubicBezTo>
                  <a:lnTo>
                    <a:pt x="23" y="94"/>
                  </a:lnTo>
                  <a:lnTo>
                    <a:pt x="1" y="83"/>
                  </a:lnTo>
                  <a:close/>
                  <a:moveTo>
                    <a:pt x="123" y="1"/>
                  </a:moveTo>
                  <a:cubicBezTo>
                    <a:pt x="90" y="34"/>
                    <a:pt x="57" y="94"/>
                    <a:pt x="24" y="94"/>
                  </a:cubicBezTo>
                  <a:cubicBezTo>
                    <a:pt x="24" y="94"/>
                    <a:pt x="23" y="94"/>
                    <a:pt x="23" y="94"/>
                  </a:cubicBezTo>
                  <a:lnTo>
                    <a:pt x="23" y="94"/>
                  </a:lnTo>
                  <a:lnTo>
                    <a:pt x="164" y="164"/>
                  </a:lnTo>
                  <a:cubicBezTo>
                    <a:pt x="123" y="123"/>
                    <a:pt x="123" y="83"/>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1"/>
            <p:cNvSpPr/>
            <p:nvPr/>
          </p:nvSpPr>
          <p:spPr>
            <a:xfrm>
              <a:off x="5829375" y="3657925"/>
              <a:ext cx="3650" cy="3500"/>
            </a:xfrm>
            <a:custGeom>
              <a:rect b="b" l="l" r="r" t="t"/>
              <a:pathLst>
                <a:path extrusionOk="0" h="140" w="146">
                  <a:moveTo>
                    <a:pt x="82" y="1"/>
                  </a:moveTo>
                  <a:lnTo>
                    <a:pt x="1" y="83"/>
                  </a:lnTo>
                  <a:cubicBezTo>
                    <a:pt x="19" y="119"/>
                    <a:pt x="54" y="140"/>
                    <a:pt x="83" y="140"/>
                  </a:cubicBezTo>
                  <a:cubicBezTo>
                    <a:pt x="119" y="140"/>
                    <a:pt x="146" y="109"/>
                    <a:pt x="123" y="42"/>
                  </a:cubicBezTo>
                  <a:cubicBezTo>
                    <a:pt x="123" y="42"/>
                    <a:pt x="123" y="1"/>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1"/>
            <p:cNvSpPr/>
            <p:nvPr/>
          </p:nvSpPr>
          <p:spPr>
            <a:xfrm>
              <a:off x="5833450" y="3687575"/>
              <a:ext cx="11275" cy="6150"/>
            </a:xfrm>
            <a:custGeom>
              <a:rect b="b" l="l" r="r" t="t"/>
              <a:pathLst>
                <a:path extrusionOk="0" h="246" w="451">
                  <a:moveTo>
                    <a:pt x="205" y="0"/>
                  </a:moveTo>
                  <a:lnTo>
                    <a:pt x="246" y="41"/>
                  </a:lnTo>
                  <a:cubicBezTo>
                    <a:pt x="1" y="205"/>
                    <a:pt x="164" y="205"/>
                    <a:pt x="328" y="246"/>
                  </a:cubicBezTo>
                  <a:cubicBezTo>
                    <a:pt x="451" y="82"/>
                    <a:pt x="328" y="82"/>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8" name="Google Shape;10888;p61"/>
            <p:cNvSpPr/>
            <p:nvPr/>
          </p:nvSpPr>
          <p:spPr>
            <a:xfrm>
              <a:off x="5834475" y="3685525"/>
              <a:ext cx="4125" cy="2075"/>
            </a:xfrm>
            <a:custGeom>
              <a:rect b="b" l="l" r="r" t="t"/>
              <a:pathLst>
                <a:path extrusionOk="0" h="83" w="165">
                  <a:moveTo>
                    <a:pt x="83" y="1"/>
                  </a:moveTo>
                  <a:lnTo>
                    <a:pt x="83" y="1"/>
                  </a:lnTo>
                  <a:cubicBezTo>
                    <a:pt x="1" y="82"/>
                    <a:pt x="83" y="41"/>
                    <a:pt x="164" y="82"/>
                  </a:cubicBezTo>
                  <a:cubicBezTo>
                    <a:pt x="123" y="41"/>
                    <a:pt x="83" y="41"/>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9" name="Google Shape;10889;p61"/>
            <p:cNvSpPr/>
            <p:nvPr/>
          </p:nvSpPr>
          <p:spPr>
            <a:xfrm>
              <a:off x="5844600" y="3723925"/>
              <a:ext cx="11575" cy="4025"/>
            </a:xfrm>
            <a:custGeom>
              <a:rect b="b" l="l" r="r" t="t"/>
              <a:pathLst>
                <a:path extrusionOk="0" h="161" w="463">
                  <a:moveTo>
                    <a:pt x="238" y="1"/>
                  </a:moveTo>
                  <a:cubicBezTo>
                    <a:pt x="203" y="1"/>
                    <a:pt x="98" y="116"/>
                    <a:pt x="83" y="116"/>
                  </a:cubicBezTo>
                  <a:cubicBezTo>
                    <a:pt x="80" y="116"/>
                    <a:pt x="80" y="111"/>
                    <a:pt x="86" y="100"/>
                  </a:cubicBezTo>
                  <a:lnTo>
                    <a:pt x="86" y="100"/>
                  </a:lnTo>
                  <a:cubicBezTo>
                    <a:pt x="1" y="142"/>
                    <a:pt x="35" y="160"/>
                    <a:pt x="101" y="160"/>
                  </a:cubicBezTo>
                  <a:cubicBezTo>
                    <a:pt x="225" y="160"/>
                    <a:pt x="463" y="98"/>
                    <a:pt x="250" y="18"/>
                  </a:cubicBezTo>
                  <a:cubicBezTo>
                    <a:pt x="250" y="6"/>
                    <a:pt x="245" y="1"/>
                    <a:pt x="23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1"/>
            <p:cNvSpPr/>
            <p:nvPr/>
          </p:nvSpPr>
          <p:spPr>
            <a:xfrm>
              <a:off x="5847775" y="3680425"/>
              <a:ext cx="5125" cy="5125"/>
            </a:xfrm>
            <a:custGeom>
              <a:rect b="b" l="l" r="r" t="t"/>
              <a:pathLst>
                <a:path extrusionOk="0" h="205" w="205">
                  <a:moveTo>
                    <a:pt x="164" y="0"/>
                  </a:moveTo>
                  <a:lnTo>
                    <a:pt x="0" y="205"/>
                  </a:lnTo>
                  <a:lnTo>
                    <a:pt x="0" y="205"/>
                  </a:lnTo>
                  <a:lnTo>
                    <a:pt x="205" y="123"/>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1"/>
            <p:cNvSpPr/>
            <p:nvPr/>
          </p:nvSpPr>
          <p:spPr>
            <a:xfrm>
              <a:off x="5860025" y="3695750"/>
              <a:ext cx="4125" cy="4300"/>
            </a:xfrm>
            <a:custGeom>
              <a:rect b="b" l="l" r="r" t="t"/>
              <a:pathLst>
                <a:path extrusionOk="0" h="172" w="165">
                  <a:moveTo>
                    <a:pt x="1" y="0"/>
                  </a:moveTo>
                  <a:lnTo>
                    <a:pt x="1" y="0"/>
                  </a:lnTo>
                  <a:cubicBezTo>
                    <a:pt x="1" y="15"/>
                    <a:pt x="6" y="24"/>
                    <a:pt x="14" y="28"/>
                  </a:cubicBezTo>
                  <a:lnTo>
                    <a:pt x="14" y="28"/>
                  </a:lnTo>
                  <a:cubicBezTo>
                    <a:pt x="10" y="19"/>
                    <a:pt x="5" y="9"/>
                    <a:pt x="1" y="0"/>
                  </a:cubicBezTo>
                  <a:close/>
                  <a:moveTo>
                    <a:pt x="82" y="0"/>
                  </a:moveTo>
                  <a:cubicBezTo>
                    <a:pt x="62" y="21"/>
                    <a:pt x="42" y="31"/>
                    <a:pt x="26" y="31"/>
                  </a:cubicBezTo>
                  <a:cubicBezTo>
                    <a:pt x="22" y="31"/>
                    <a:pt x="18" y="30"/>
                    <a:pt x="14" y="28"/>
                  </a:cubicBezTo>
                  <a:lnTo>
                    <a:pt x="14" y="28"/>
                  </a:lnTo>
                  <a:cubicBezTo>
                    <a:pt x="45" y="95"/>
                    <a:pt x="79" y="172"/>
                    <a:pt x="133" y="172"/>
                  </a:cubicBezTo>
                  <a:cubicBezTo>
                    <a:pt x="143" y="172"/>
                    <a:pt x="153" y="169"/>
                    <a:pt x="164" y="164"/>
                  </a:cubicBez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1"/>
            <p:cNvSpPr/>
            <p:nvPr/>
          </p:nvSpPr>
          <p:spPr>
            <a:xfrm>
              <a:off x="5855950" y="3693700"/>
              <a:ext cx="4100" cy="2075"/>
            </a:xfrm>
            <a:custGeom>
              <a:rect b="b" l="l" r="r" t="t"/>
              <a:pathLst>
                <a:path extrusionOk="0" h="83" w="164">
                  <a:moveTo>
                    <a:pt x="0" y="1"/>
                  </a:moveTo>
                  <a:cubicBezTo>
                    <a:pt x="41" y="41"/>
                    <a:pt x="82" y="82"/>
                    <a:pt x="164" y="82"/>
                  </a:cubicBezTo>
                  <a:cubicBezTo>
                    <a:pt x="123" y="41"/>
                    <a:pt x="82"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1"/>
            <p:cNvSpPr/>
            <p:nvPr/>
          </p:nvSpPr>
          <p:spPr>
            <a:xfrm>
              <a:off x="5857975" y="3683475"/>
              <a:ext cx="1050" cy="5150"/>
            </a:xfrm>
            <a:custGeom>
              <a:rect b="b" l="l" r="r" t="t"/>
              <a:pathLst>
                <a:path extrusionOk="0" h="206" w="42">
                  <a:moveTo>
                    <a:pt x="1" y="1"/>
                  </a:moveTo>
                  <a:lnTo>
                    <a:pt x="1" y="83"/>
                  </a:lnTo>
                  <a:lnTo>
                    <a:pt x="42" y="205"/>
                  </a:ln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1"/>
            <p:cNvSpPr/>
            <p:nvPr/>
          </p:nvSpPr>
          <p:spPr>
            <a:xfrm>
              <a:off x="5895800" y="3734575"/>
              <a:ext cx="7175" cy="4100"/>
            </a:xfrm>
            <a:custGeom>
              <a:rect b="b" l="l" r="r" t="t"/>
              <a:pathLst>
                <a:path extrusionOk="0" h="164" w="287">
                  <a:moveTo>
                    <a:pt x="205" y="0"/>
                  </a:moveTo>
                  <a:cubicBezTo>
                    <a:pt x="123" y="41"/>
                    <a:pt x="41" y="0"/>
                    <a:pt x="0" y="82"/>
                  </a:cubicBezTo>
                  <a:lnTo>
                    <a:pt x="205" y="164"/>
                  </a:lnTo>
                  <a:cubicBezTo>
                    <a:pt x="286" y="123"/>
                    <a:pt x="286" y="41"/>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1"/>
            <p:cNvSpPr/>
            <p:nvPr/>
          </p:nvSpPr>
          <p:spPr>
            <a:xfrm>
              <a:off x="5896825" y="3713125"/>
              <a:ext cx="5125" cy="5125"/>
            </a:xfrm>
            <a:custGeom>
              <a:rect b="b" l="l" r="r" t="t"/>
              <a:pathLst>
                <a:path extrusionOk="0" h="205" w="205">
                  <a:moveTo>
                    <a:pt x="82" y="0"/>
                  </a:moveTo>
                  <a:cubicBezTo>
                    <a:pt x="82" y="82"/>
                    <a:pt x="41" y="123"/>
                    <a:pt x="0" y="205"/>
                  </a:cubicBez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1"/>
            <p:cNvSpPr/>
            <p:nvPr/>
          </p:nvSpPr>
          <p:spPr>
            <a:xfrm>
              <a:off x="5908050" y="3718225"/>
              <a:ext cx="9575" cy="4125"/>
            </a:xfrm>
            <a:custGeom>
              <a:rect b="b" l="l" r="r" t="t"/>
              <a:pathLst>
                <a:path extrusionOk="0" h="165" w="383">
                  <a:moveTo>
                    <a:pt x="246" y="41"/>
                  </a:moveTo>
                  <a:lnTo>
                    <a:pt x="246" y="41"/>
                  </a:lnTo>
                  <a:cubicBezTo>
                    <a:pt x="164" y="82"/>
                    <a:pt x="1" y="1"/>
                    <a:pt x="83" y="164"/>
                  </a:cubicBezTo>
                  <a:cubicBezTo>
                    <a:pt x="96" y="150"/>
                    <a:pt x="142" y="150"/>
                    <a:pt x="189" y="150"/>
                  </a:cubicBezTo>
                  <a:cubicBezTo>
                    <a:pt x="282" y="150"/>
                    <a:pt x="382" y="150"/>
                    <a:pt x="246"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1"/>
            <p:cNvSpPr/>
            <p:nvPr/>
          </p:nvSpPr>
          <p:spPr>
            <a:xfrm>
              <a:off x="5942800" y="3782600"/>
              <a:ext cx="10250" cy="9225"/>
            </a:xfrm>
            <a:custGeom>
              <a:rect b="b" l="l" r="r" t="t"/>
              <a:pathLst>
                <a:path extrusionOk="0" h="369" w="410">
                  <a:moveTo>
                    <a:pt x="368" y="1"/>
                  </a:moveTo>
                  <a:lnTo>
                    <a:pt x="1" y="368"/>
                  </a:lnTo>
                  <a:lnTo>
                    <a:pt x="409" y="41"/>
                  </a:lnTo>
                  <a:lnTo>
                    <a:pt x="368"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1"/>
            <p:cNvSpPr/>
            <p:nvPr/>
          </p:nvSpPr>
          <p:spPr>
            <a:xfrm>
              <a:off x="6009225" y="3808150"/>
              <a:ext cx="10250" cy="7225"/>
            </a:xfrm>
            <a:custGeom>
              <a:rect b="b" l="l" r="r" t="t"/>
              <a:pathLst>
                <a:path extrusionOk="0" h="289" w="410">
                  <a:moveTo>
                    <a:pt x="123" y="0"/>
                  </a:moveTo>
                  <a:lnTo>
                    <a:pt x="123" y="0"/>
                  </a:lnTo>
                  <a:cubicBezTo>
                    <a:pt x="0" y="82"/>
                    <a:pt x="164" y="246"/>
                    <a:pt x="41" y="246"/>
                  </a:cubicBezTo>
                  <a:cubicBezTo>
                    <a:pt x="129" y="263"/>
                    <a:pt x="172" y="289"/>
                    <a:pt x="208" y="289"/>
                  </a:cubicBezTo>
                  <a:cubicBezTo>
                    <a:pt x="256" y="289"/>
                    <a:pt x="293" y="245"/>
                    <a:pt x="409" y="82"/>
                  </a:cubicBezTo>
                  <a:cubicBezTo>
                    <a:pt x="400" y="25"/>
                    <a:pt x="381" y="6"/>
                    <a:pt x="358" y="6"/>
                  </a:cubicBezTo>
                  <a:cubicBezTo>
                    <a:pt x="308" y="6"/>
                    <a:pt x="235" y="100"/>
                    <a:pt x="182" y="100"/>
                  </a:cubicBezTo>
                  <a:cubicBezTo>
                    <a:pt x="155" y="100"/>
                    <a:pt x="134" y="75"/>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1"/>
            <p:cNvSpPr/>
            <p:nvPr/>
          </p:nvSpPr>
          <p:spPr>
            <a:xfrm>
              <a:off x="6007175" y="3814275"/>
              <a:ext cx="3100" cy="800"/>
            </a:xfrm>
            <a:custGeom>
              <a:rect b="b" l="l" r="r" t="t"/>
              <a:pathLst>
                <a:path extrusionOk="0" h="32" w="124">
                  <a:moveTo>
                    <a:pt x="1" y="1"/>
                  </a:moveTo>
                  <a:cubicBezTo>
                    <a:pt x="21" y="21"/>
                    <a:pt x="41" y="31"/>
                    <a:pt x="62" y="31"/>
                  </a:cubicBezTo>
                  <a:cubicBezTo>
                    <a:pt x="82" y="31"/>
                    <a:pt x="103" y="2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1"/>
            <p:cNvSpPr/>
            <p:nvPr/>
          </p:nvSpPr>
          <p:spPr>
            <a:xfrm>
              <a:off x="6470075" y="4392650"/>
              <a:ext cx="2075" cy="5125"/>
            </a:xfrm>
            <a:custGeom>
              <a:rect b="b" l="l" r="r" t="t"/>
              <a:pathLst>
                <a:path extrusionOk="0" h="205" w="83">
                  <a:moveTo>
                    <a:pt x="0" y="0"/>
                  </a:moveTo>
                  <a:lnTo>
                    <a:pt x="41" y="205"/>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1"/>
            <p:cNvSpPr/>
            <p:nvPr/>
          </p:nvSpPr>
          <p:spPr>
            <a:xfrm>
              <a:off x="6477225" y="4391625"/>
              <a:ext cx="6150" cy="6150"/>
            </a:xfrm>
            <a:custGeom>
              <a:rect b="b" l="l" r="r" t="t"/>
              <a:pathLst>
                <a:path extrusionOk="0" h="246" w="246">
                  <a:moveTo>
                    <a:pt x="205" y="0"/>
                  </a:moveTo>
                  <a:lnTo>
                    <a:pt x="1" y="246"/>
                  </a:lnTo>
                  <a:lnTo>
                    <a:pt x="1" y="246"/>
                  </a:lnTo>
                  <a:lnTo>
                    <a:pt x="246" y="123"/>
                  </a:lnTo>
                  <a:cubicBezTo>
                    <a:pt x="246" y="123"/>
                    <a:pt x="164" y="82"/>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1"/>
            <p:cNvSpPr/>
            <p:nvPr/>
          </p:nvSpPr>
          <p:spPr>
            <a:xfrm>
              <a:off x="6179875" y="3971650"/>
              <a:ext cx="3075" cy="5125"/>
            </a:xfrm>
            <a:custGeom>
              <a:rect b="b" l="l" r="r" t="t"/>
              <a:pathLst>
                <a:path extrusionOk="0" h="205" w="123">
                  <a:moveTo>
                    <a:pt x="123" y="0"/>
                  </a:moveTo>
                  <a:lnTo>
                    <a:pt x="41" y="41"/>
                  </a:lnTo>
                  <a:cubicBezTo>
                    <a:pt x="0" y="123"/>
                    <a:pt x="0" y="123"/>
                    <a:pt x="41" y="205"/>
                  </a:cubicBez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1"/>
            <p:cNvSpPr/>
            <p:nvPr/>
          </p:nvSpPr>
          <p:spPr>
            <a:xfrm>
              <a:off x="6207450" y="4011500"/>
              <a:ext cx="5150" cy="7175"/>
            </a:xfrm>
            <a:custGeom>
              <a:rect b="b" l="l" r="r" t="t"/>
              <a:pathLst>
                <a:path extrusionOk="0" h="287" w="206">
                  <a:moveTo>
                    <a:pt x="205" y="0"/>
                  </a:moveTo>
                  <a:lnTo>
                    <a:pt x="1" y="286"/>
                  </a:lnTo>
                  <a:lnTo>
                    <a:pt x="205" y="41"/>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1"/>
            <p:cNvSpPr/>
            <p:nvPr/>
          </p:nvSpPr>
          <p:spPr>
            <a:xfrm>
              <a:off x="6244250" y="4033975"/>
              <a:ext cx="4100" cy="5975"/>
            </a:xfrm>
            <a:custGeom>
              <a:rect b="b" l="l" r="r" t="t"/>
              <a:pathLst>
                <a:path extrusionOk="0" h="239" w="164">
                  <a:moveTo>
                    <a:pt x="0" y="1"/>
                  </a:moveTo>
                  <a:cubicBezTo>
                    <a:pt x="12" y="24"/>
                    <a:pt x="30" y="40"/>
                    <a:pt x="50" y="53"/>
                  </a:cubicBezTo>
                  <a:lnTo>
                    <a:pt x="50" y="53"/>
                  </a:lnTo>
                  <a:cubicBezTo>
                    <a:pt x="41" y="32"/>
                    <a:pt x="26" y="13"/>
                    <a:pt x="0" y="1"/>
                  </a:cubicBezTo>
                  <a:close/>
                  <a:moveTo>
                    <a:pt x="50" y="53"/>
                  </a:moveTo>
                  <a:cubicBezTo>
                    <a:pt x="82" y="129"/>
                    <a:pt x="33" y="238"/>
                    <a:pt x="52" y="238"/>
                  </a:cubicBezTo>
                  <a:cubicBezTo>
                    <a:pt x="62" y="238"/>
                    <a:pt x="92" y="207"/>
                    <a:pt x="164" y="123"/>
                  </a:cubicBezTo>
                  <a:cubicBezTo>
                    <a:pt x="164" y="94"/>
                    <a:pt x="101" y="86"/>
                    <a:pt x="50" y="5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1"/>
            <p:cNvSpPr/>
            <p:nvPr/>
          </p:nvSpPr>
          <p:spPr>
            <a:xfrm>
              <a:off x="6321475" y="4660225"/>
              <a:ext cx="5575" cy="3400"/>
            </a:xfrm>
            <a:custGeom>
              <a:rect b="b" l="l" r="r" t="t"/>
              <a:pathLst>
                <a:path extrusionOk="0" h="136" w="223">
                  <a:moveTo>
                    <a:pt x="189" y="1"/>
                  </a:moveTo>
                  <a:cubicBezTo>
                    <a:pt x="90" y="1"/>
                    <a:pt x="1" y="134"/>
                    <a:pt x="11" y="134"/>
                  </a:cubicBezTo>
                  <a:cubicBezTo>
                    <a:pt x="12" y="134"/>
                    <a:pt x="14" y="133"/>
                    <a:pt x="18" y="129"/>
                  </a:cubicBezTo>
                  <a:cubicBezTo>
                    <a:pt x="22" y="133"/>
                    <a:pt x="28" y="135"/>
                    <a:pt x="34" y="135"/>
                  </a:cubicBezTo>
                  <a:cubicBezTo>
                    <a:pt x="85" y="135"/>
                    <a:pt x="186" y="6"/>
                    <a:pt x="222" y="6"/>
                  </a:cubicBezTo>
                  <a:cubicBezTo>
                    <a:pt x="211" y="2"/>
                    <a:pt x="200" y="1"/>
                    <a:pt x="18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1"/>
            <p:cNvSpPr/>
            <p:nvPr/>
          </p:nvSpPr>
          <p:spPr>
            <a:xfrm>
              <a:off x="6288175" y="4650150"/>
              <a:ext cx="7200" cy="1050"/>
            </a:xfrm>
            <a:custGeom>
              <a:rect b="b" l="l" r="r" t="t"/>
              <a:pathLst>
                <a:path extrusionOk="0" h="42" w="288">
                  <a:moveTo>
                    <a:pt x="287" y="0"/>
                  </a:moveTo>
                  <a:lnTo>
                    <a:pt x="1" y="41"/>
                  </a:lnTo>
                  <a:lnTo>
                    <a:pt x="205" y="41"/>
                  </a:lnTo>
                  <a:lnTo>
                    <a:pt x="28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1"/>
            <p:cNvSpPr/>
            <p:nvPr/>
          </p:nvSpPr>
          <p:spPr>
            <a:xfrm>
              <a:off x="6269800" y="4631750"/>
              <a:ext cx="19425" cy="14325"/>
            </a:xfrm>
            <a:custGeom>
              <a:rect b="b" l="l" r="r" t="t"/>
              <a:pathLst>
                <a:path extrusionOk="0" h="573" w="777">
                  <a:moveTo>
                    <a:pt x="205" y="1"/>
                  </a:moveTo>
                  <a:lnTo>
                    <a:pt x="205" y="1"/>
                  </a:lnTo>
                  <a:cubicBezTo>
                    <a:pt x="0" y="328"/>
                    <a:pt x="532" y="246"/>
                    <a:pt x="572" y="491"/>
                  </a:cubicBezTo>
                  <a:lnTo>
                    <a:pt x="532" y="573"/>
                  </a:lnTo>
                  <a:lnTo>
                    <a:pt x="532" y="573"/>
                  </a:lnTo>
                  <a:lnTo>
                    <a:pt x="777" y="410"/>
                  </a:lnTo>
                  <a:cubicBezTo>
                    <a:pt x="572" y="287"/>
                    <a:pt x="245" y="205"/>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1"/>
            <p:cNvSpPr/>
            <p:nvPr/>
          </p:nvSpPr>
          <p:spPr>
            <a:xfrm>
              <a:off x="6276950" y="4608250"/>
              <a:ext cx="4100" cy="3100"/>
            </a:xfrm>
            <a:custGeom>
              <a:rect b="b" l="l" r="r" t="t"/>
              <a:pathLst>
                <a:path extrusionOk="0" h="124" w="164">
                  <a:moveTo>
                    <a:pt x="82" y="1"/>
                  </a:moveTo>
                  <a:cubicBezTo>
                    <a:pt x="41" y="62"/>
                    <a:pt x="0" y="62"/>
                    <a:pt x="0" y="62"/>
                  </a:cubicBezTo>
                  <a:cubicBezTo>
                    <a:pt x="0" y="62"/>
                    <a:pt x="41" y="62"/>
                    <a:pt x="164" y="123"/>
                  </a:cubicBezTo>
                  <a:cubicBezTo>
                    <a:pt x="164" y="123"/>
                    <a:pt x="164" y="82"/>
                    <a:pt x="164" y="82"/>
                  </a:cubicBezTo>
                  <a:cubicBezTo>
                    <a:pt x="123" y="82"/>
                    <a:pt x="123" y="4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9" name="Google Shape;10909;p61"/>
            <p:cNvSpPr/>
            <p:nvPr/>
          </p:nvSpPr>
          <p:spPr>
            <a:xfrm>
              <a:off x="6281025" y="4609300"/>
              <a:ext cx="1450" cy="1525"/>
            </a:xfrm>
            <a:custGeom>
              <a:rect b="b" l="l" r="r" t="t"/>
              <a:pathLst>
                <a:path extrusionOk="0" h="61" w="58">
                  <a:moveTo>
                    <a:pt x="29" y="0"/>
                  </a:moveTo>
                  <a:cubicBezTo>
                    <a:pt x="21" y="0"/>
                    <a:pt x="11" y="11"/>
                    <a:pt x="1" y="40"/>
                  </a:cubicBezTo>
                  <a:cubicBezTo>
                    <a:pt x="15" y="55"/>
                    <a:pt x="26" y="60"/>
                    <a:pt x="33" y="60"/>
                  </a:cubicBezTo>
                  <a:cubicBezTo>
                    <a:pt x="58" y="60"/>
                    <a:pt x="48" y="0"/>
                    <a:pt x="2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0" name="Google Shape;10910;p61"/>
            <p:cNvSpPr/>
            <p:nvPr/>
          </p:nvSpPr>
          <p:spPr>
            <a:xfrm>
              <a:off x="6270825" y="4597775"/>
              <a:ext cx="5125" cy="5400"/>
            </a:xfrm>
            <a:custGeom>
              <a:rect b="b" l="l" r="r" t="t"/>
              <a:pathLst>
                <a:path extrusionOk="0" h="216" w="205">
                  <a:moveTo>
                    <a:pt x="132" y="0"/>
                  </a:moveTo>
                  <a:cubicBezTo>
                    <a:pt x="40" y="0"/>
                    <a:pt x="34" y="74"/>
                    <a:pt x="0" y="174"/>
                  </a:cubicBezTo>
                  <a:lnTo>
                    <a:pt x="164" y="215"/>
                  </a:lnTo>
                  <a:cubicBezTo>
                    <a:pt x="204" y="134"/>
                    <a:pt x="123" y="11"/>
                    <a:pt x="204" y="11"/>
                  </a:cubicBezTo>
                  <a:cubicBezTo>
                    <a:pt x="175" y="4"/>
                    <a:pt x="152" y="0"/>
                    <a:pt x="13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1"/>
            <p:cNvSpPr/>
            <p:nvPr/>
          </p:nvSpPr>
          <p:spPr>
            <a:xfrm>
              <a:off x="6263650" y="4603750"/>
              <a:ext cx="2075" cy="1475"/>
            </a:xfrm>
            <a:custGeom>
              <a:rect b="b" l="l" r="r" t="t"/>
              <a:pathLst>
                <a:path extrusionOk="0" h="59" w="83">
                  <a:moveTo>
                    <a:pt x="54" y="0"/>
                  </a:moveTo>
                  <a:cubicBezTo>
                    <a:pt x="42" y="0"/>
                    <a:pt x="25" y="5"/>
                    <a:pt x="1" y="17"/>
                  </a:cubicBezTo>
                  <a:lnTo>
                    <a:pt x="83" y="58"/>
                  </a:lnTo>
                  <a:cubicBezTo>
                    <a:pt x="83" y="29"/>
                    <a:pt x="83" y="0"/>
                    <a:pt x="5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1"/>
            <p:cNvSpPr/>
            <p:nvPr/>
          </p:nvSpPr>
          <p:spPr>
            <a:xfrm>
              <a:off x="6263800" y="4605200"/>
              <a:ext cx="7050" cy="1900"/>
            </a:xfrm>
            <a:custGeom>
              <a:rect b="b" l="l" r="r" t="t"/>
              <a:pathLst>
                <a:path extrusionOk="0" h="76" w="282">
                  <a:moveTo>
                    <a:pt x="77" y="0"/>
                  </a:moveTo>
                  <a:cubicBezTo>
                    <a:pt x="48" y="28"/>
                    <a:pt x="1" y="76"/>
                    <a:pt x="41" y="76"/>
                  </a:cubicBezTo>
                  <a:cubicBezTo>
                    <a:pt x="59" y="76"/>
                    <a:pt x="95" y="66"/>
                    <a:pt x="158" y="41"/>
                  </a:cubicBezTo>
                  <a:lnTo>
                    <a:pt x="158" y="41"/>
                  </a:lnTo>
                  <a:cubicBezTo>
                    <a:pt x="131" y="55"/>
                    <a:pt x="122" y="59"/>
                    <a:pt x="127" y="59"/>
                  </a:cubicBezTo>
                  <a:cubicBezTo>
                    <a:pt x="136" y="59"/>
                    <a:pt x="199" y="41"/>
                    <a:pt x="281" y="41"/>
                  </a:cubicBezTo>
                  <a:lnTo>
                    <a:pt x="7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1"/>
            <p:cNvSpPr/>
            <p:nvPr/>
          </p:nvSpPr>
          <p:spPr>
            <a:xfrm>
              <a:off x="6266725" y="4608250"/>
              <a:ext cx="8575" cy="7075"/>
            </a:xfrm>
            <a:custGeom>
              <a:rect b="b" l="l" r="r" t="t"/>
              <a:pathLst>
                <a:path extrusionOk="0" h="283" w="343">
                  <a:moveTo>
                    <a:pt x="164" y="1"/>
                  </a:moveTo>
                  <a:cubicBezTo>
                    <a:pt x="164" y="107"/>
                    <a:pt x="195" y="213"/>
                    <a:pt x="70" y="213"/>
                  </a:cubicBezTo>
                  <a:cubicBezTo>
                    <a:pt x="51" y="213"/>
                    <a:pt x="28" y="211"/>
                    <a:pt x="1" y="205"/>
                  </a:cubicBezTo>
                  <a:lnTo>
                    <a:pt x="1" y="205"/>
                  </a:lnTo>
                  <a:cubicBezTo>
                    <a:pt x="67" y="260"/>
                    <a:pt x="127" y="283"/>
                    <a:pt x="175" y="283"/>
                  </a:cubicBezTo>
                  <a:cubicBezTo>
                    <a:pt x="304" y="283"/>
                    <a:pt x="343" y="120"/>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1"/>
            <p:cNvSpPr/>
            <p:nvPr/>
          </p:nvSpPr>
          <p:spPr>
            <a:xfrm>
              <a:off x="6266725" y="4637400"/>
              <a:ext cx="4125" cy="4600"/>
            </a:xfrm>
            <a:custGeom>
              <a:rect b="b" l="l" r="r" t="t"/>
              <a:pathLst>
                <a:path extrusionOk="0" h="184" w="165">
                  <a:moveTo>
                    <a:pt x="35" y="1"/>
                  </a:moveTo>
                  <a:cubicBezTo>
                    <a:pt x="26" y="1"/>
                    <a:pt x="14" y="6"/>
                    <a:pt x="1" y="20"/>
                  </a:cubicBezTo>
                  <a:lnTo>
                    <a:pt x="1" y="184"/>
                  </a:lnTo>
                  <a:lnTo>
                    <a:pt x="164" y="143"/>
                  </a:lnTo>
                  <a:cubicBezTo>
                    <a:pt x="96" y="143"/>
                    <a:pt x="85" y="1"/>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5" name="Google Shape;10915;p61"/>
            <p:cNvSpPr/>
            <p:nvPr/>
          </p:nvSpPr>
          <p:spPr>
            <a:xfrm>
              <a:off x="6253450" y="4582725"/>
              <a:ext cx="4100" cy="7150"/>
            </a:xfrm>
            <a:custGeom>
              <a:rect b="b" l="l" r="r" t="t"/>
              <a:pathLst>
                <a:path extrusionOk="0" h="286" w="164">
                  <a:moveTo>
                    <a:pt x="163" y="0"/>
                  </a:moveTo>
                  <a:cubicBezTo>
                    <a:pt x="122" y="42"/>
                    <a:pt x="41" y="164"/>
                    <a:pt x="0" y="245"/>
                  </a:cubicBezTo>
                  <a:lnTo>
                    <a:pt x="123" y="286"/>
                  </a:lnTo>
                  <a:cubicBezTo>
                    <a:pt x="123" y="204"/>
                    <a:pt x="82" y="82"/>
                    <a:pt x="16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61"/>
            <p:cNvSpPr/>
            <p:nvPr/>
          </p:nvSpPr>
          <p:spPr>
            <a:xfrm>
              <a:off x="6248325" y="4588850"/>
              <a:ext cx="5150" cy="1950"/>
            </a:xfrm>
            <a:custGeom>
              <a:rect b="b" l="l" r="r" t="t"/>
              <a:pathLst>
                <a:path extrusionOk="0" h="78" w="206">
                  <a:moveTo>
                    <a:pt x="1" y="0"/>
                  </a:moveTo>
                  <a:cubicBezTo>
                    <a:pt x="38" y="55"/>
                    <a:pt x="75" y="77"/>
                    <a:pt x="108" y="77"/>
                  </a:cubicBezTo>
                  <a:cubicBezTo>
                    <a:pt x="148" y="77"/>
                    <a:pt x="183" y="45"/>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1"/>
            <p:cNvSpPr/>
            <p:nvPr/>
          </p:nvSpPr>
          <p:spPr>
            <a:xfrm>
              <a:off x="6254475" y="4610300"/>
              <a:ext cx="10225" cy="1050"/>
            </a:xfrm>
            <a:custGeom>
              <a:rect b="b" l="l" r="r" t="t"/>
              <a:pathLst>
                <a:path extrusionOk="0" h="42" w="409">
                  <a:moveTo>
                    <a:pt x="0" y="0"/>
                  </a:moveTo>
                  <a:lnTo>
                    <a:pt x="41" y="41"/>
                  </a:lnTo>
                  <a:lnTo>
                    <a:pt x="409" y="41"/>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1"/>
            <p:cNvSpPr/>
            <p:nvPr/>
          </p:nvSpPr>
          <p:spPr>
            <a:xfrm>
              <a:off x="6244250" y="4570450"/>
              <a:ext cx="7175" cy="1050"/>
            </a:xfrm>
            <a:custGeom>
              <a:rect b="b" l="l" r="r" t="t"/>
              <a:pathLst>
                <a:path extrusionOk="0" h="42" w="287">
                  <a:moveTo>
                    <a:pt x="286" y="0"/>
                  </a:moveTo>
                  <a:lnTo>
                    <a:pt x="0" y="41"/>
                  </a:lnTo>
                  <a:lnTo>
                    <a:pt x="123" y="41"/>
                  </a:ln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1"/>
            <p:cNvSpPr/>
            <p:nvPr/>
          </p:nvSpPr>
          <p:spPr>
            <a:xfrm>
              <a:off x="6235050" y="4556900"/>
              <a:ext cx="10250" cy="7450"/>
            </a:xfrm>
            <a:custGeom>
              <a:rect b="b" l="l" r="r" t="t"/>
              <a:pathLst>
                <a:path extrusionOk="0" h="298" w="410">
                  <a:moveTo>
                    <a:pt x="220" y="1"/>
                  </a:moveTo>
                  <a:cubicBezTo>
                    <a:pt x="154" y="1"/>
                    <a:pt x="82" y="11"/>
                    <a:pt x="0" y="11"/>
                  </a:cubicBezTo>
                  <a:cubicBezTo>
                    <a:pt x="123" y="52"/>
                    <a:pt x="164" y="134"/>
                    <a:pt x="164" y="297"/>
                  </a:cubicBezTo>
                  <a:cubicBezTo>
                    <a:pt x="327" y="256"/>
                    <a:pt x="287" y="52"/>
                    <a:pt x="409" y="52"/>
                  </a:cubicBezTo>
                  <a:cubicBezTo>
                    <a:pt x="348" y="11"/>
                    <a:pt x="287" y="1"/>
                    <a:pt x="22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1"/>
            <p:cNvSpPr/>
            <p:nvPr/>
          </p:nvSpPr>
          <p:spPr>
            <a:xfrm>
              <a:off x="6229950" y="4557150"/>
              <a:ext cx="5125" cy="1050"/>
            </a:xfrm>
            <a:custGeom>
              <a:rect b="b" l="l" r="r" t="t"/>
              <a:pathLst>
                <a:path extrusionOk="0" h="42" w="205">
                  <a:moveTo>
                    <a:pt x="204" y="1"/>
                  </a:moveTo>
                  <a:cubicBezTo>
                    <a:pt x="164" y="1"/>
                    <a:pt x="82" y="1"/>
                    <a:pt x="0" y="42"/>
                  </a:cubicBezTo>
                  <a:cubicBezTo>
                    <a:pt x="41" y="42"/>
                    <a:pt x="123" y="42"/>
                    <a:pt x="20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1"/>
            <p:cNvSpPr/>
            <p:nvPr/>
          </p:nvSpPr>
          <p:spPr>
            <a:xfrm>
              <a:off x="6243225" y="4576575"/>
              <a:ext cx="3100" cy="6150"/>
            </a:xfrm>
            <a:custGeom>
              <a:rect b="b" l="l" r="r" t="t"/>
              <a:pathLst>
                <a:path extrusionOk="0" h="246" w="124">
                  <a:moveTo>
                    <a:pt x="82" y="1"/>
                  </a:moveTo>
                  <a:lnTo>
                    <a:pt x="0" y="205"/>
                  </a:lnTo>
                  <a:cubicBezTo>
                    <a:pt x="0" y="205"/>
                    <a:pt x="0" y="246"/>
                    <a:pt x="41" y="246"/>
                  </a:cubicBezTo>
                  <a:cubicBezTo>
                    <a:pt x="41" y="205"/>
                    <a:pt x="123" y="123"/>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1"/>
            <p:cNvSpPr/>
            <p:nvPr/>
          </p:nvSpPr>
          <p:spPr>
            <a:xfrm>
              <a:off x="6240150" y="4578625"/>
              <a:ext cx="3100" cy="3075"/>
            </a:xfrm>
            <a:custGeom>
              <a:rect b="b" l="l" r="r" t="t"/>
              <a:pathLst>
                <a:path extrusionOk="0" h="123" w="124">
                  <a:moveTo>
                    <a:pt x="1" y="0"/>
                  </a:moveTo>
                  <a:lnTo>
                    <a:pt x="1" y="0"/>
                  </a:lnTo>
                  <a:cubicBezTo>
                    <a:pt x="42" y="41"/>
                    <a:pt x="42" y="82"/>
                    <a:pt x="123" y="123"/>
                  </a:cubicBezTo>
                  <a:cubicBezTo>
                    <a:pt x="83" y="82"/>
                    <a:pt x="42" y="4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1"/>
            <p:cNvSpPr/>
            <p:nvPr/>
          </p:nvSpPr>
          <p:spPr>
            <a:xfrm>
              <a:off x="6243225" y="4582700"/>
              <a:ext cx="1050" cy="1050"/>
            </a:xfrm>
            <a:custGeom>
              <a:rect b="b" l="l" r="r" t="t"/>
              <a:pathLst>
                <a:path extrusionOk="0" h="42" w="42">
                  <a:moveTo>
                    <a:pt x="41" y="1"/>
                  </a:moveTo>
                  <a:cubicBezTo>
                    <a:pt x="0" y="42"/>
                    <a:pt x="0" y="42"/>
                    <a:pt x="41" y="42"/>
                  </a:cubicBezTo>
                  <a:cubicBezTo>
                    <a:pt x="41" y="1"/>
                    <a:pt x="41" y="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1"/>
            <p:cNvSpPr/>
            <p:nvPr/>
          </p:nvSpPr>
          <p:spPr>
            <a:xfrm>
              <a:off x="6242200" y="4600025"/>
              <a:ext cx="9225" cy="6200"/>
            </a:xfrm>
            <a:custGeom>
              <a:rect b="b" l="l" r="r" t="t"/>
              <a:pathLst>
                <a:path extrusionOk="0" h="248" w="369">
                  <a:moveTo>
                    <a:pt x="256" y="1"/>
                  </a:moveTo>
                  <a:cubicBezTo>
                    <a:pt x="124" y="1"/>
                    <a:pt x="1" y="25"/>
                    <a:pt x="1" y="248"/>
                  </a:cubicBezTo>
                  <a:cubicBezTo>
                    <a:pt x="123" y="166"/>
                    <a:pt x="123" y="44"/>
                    <a:pt x="368" y="3"/>
                  </a:cubicBezTo>
                  <a:cubicBezTo>
                    <a:pt x="332" y="3"/>
                    <a:pt x="294" y="1"/>
                    <a:pt x="25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1"/>
            <p:cNvSpPr/>
            <p:nvPr/>
          </p:nvSpPr>
          <p:spPr>
            <a:xfrm>
              <a:off x="6241175" y="4589850"/>
              <a:ext cx="5150" cy="3100"/>
            </a:xfrm>
            <a:custGeom>
              <a:rect b="b" l="l" r="r" t="t"/>
              <a:pathLst>
                <a:path extrusionOk="0" h="124" w="206">
                  <a:moveTo>
                    <a:pt x="1" y="1"/>
                  </a:moveTo>
                  <a:lnTo>
                    <a:pt x="82" y="124"/>
                  </a:lnTo>
                  <a:cubicBezTo>
                    <a:pt x="123" y="83"/>
                    <a:pt x="164" y="1"/>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1"/>
            <p:cNvSpPr/>
            <p:nvPr/>
          </p:nvSpPr>
          <p:spPr>
            <a:xfrm>
              <a:off x="6238125" y="4587825"/>
              <a:ext cx="3075" cy="2050"/>
            </a:xfrm>
            <a:custGeom>
              <a:rect b="b" l="l" r="r" t="t"/>
              <a:pathLst>
                <a:path extrusionOk="0" h="82" w="123">
                  <a:moveTo>
                    <a:pt x="82" y="0"/>
                  </a:moveTo>
                  <a:lnTo>
                    <a:pt x="0" y="41"/>
                  </a:lnTo>
                  <a:lnTo>
                    <a:pt x="123" y="82"/>
                  </a:lnTo>
                  <a:lnTo>
                    <a:pt x="123" y="82"/>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61"/>
            <p:cNvSpPr/>
            <p:nvPr/>
          </p:nvSpPr>
          <p:spPr>
            <a:xfrm>
              <a:off x="6224825" y="4564325"/>
              <a:ext cx="8200" cy="6150"/>
            </a:xfrm>
            <a:custGeom>
              <a:rect b="b" l="l" r="r" t="t"/>
              <a:pathLst>
                <a:path extrusionOk="0" h="246" w="328">
                  <a:moveTo>
                    <a:pt x="1" y="0"/>
                  </a:moveTo>
                  <a:cubicBezTo>
                    <a:pt x="42" y="123"/>
                    <a:pt x="82" y="204"/>
                    <a:pt x="164" y="245"/>
                  </a:cubicBezTo>
                  <a:cubicBezTo>
                    <a:pt x="205" y="245"/>
                    <a:pt x="328" y="164"/>
                    <a:pt x="246" y="82"/>
                  </a:cubicBezTo>
                  <a:lnTo>
                    <a:pt x="246" y="82"/>
                  </a:lnTo>
                  <a:cubicBezTo>
                    <a:pt x="223" y="90"/>
                    <a:pt x="202" y="93"/>
                    <a:pt x="184" y="93"/>
                  </a:cubicBezTo>
                  <a:cubicBezTo>
                    <a:pt x="106" y="93"/>
                    <a:pt x="67" y="33"/>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8" name="Google Shape;10928;p61"/>
            <p:cNvSpPr/>
            <p:nvPr/>
          </p:nvSpPr>
          <p:spPr>
            <a:xfrm>
              <a:off x="6236075" y="4574525"/>
              <a:ext cx="25" cy="1050"/>
            </a:xfrm>
            <a:custGeom>
              <a:rect b="b" l="l" r="r" t="t"/>
              <a:pathLst>
                <a:path extrusionOk="0" h="42" w="1">
                  <a:moveTo>
                    <a:pt x="0" y="1"/>
                  </a:moveTo>
                  <a:cubicBezTo>
                    <a:pt x="0" y="1"/>
                    <a:pt x="0" y="1"/>
                    <a:pt x="0" y="1"/>
                  </a:cubicBezTo>
                  <a:cubicBezTo>
                    <a:pt x="0" y="1"/>
                    <a:pt x="0"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1"/>
            <p:cNvSpPr/>
            <p:nvPr/>
          </p:nvSpPr>
          <p:spPr>
            <a:xfrm>
              <a:off x="6208475" y="4547975"/>
              <a:ext cx="1050" cy="1025"/>
            </a:xfrm>
            <a:custGeom>
              <a:rect b="b" l="l" r="r" t="t"/>
              <a:pathLst>
                <a:path extrusionOk="0" h="41" w="42">
                  <a:moveTo>
                    <a:pt x="1" y="0"/>
                  </a:moveTo>
                  <a:cubicBezTo>
                    <a:pt x="1" y="0"/>
                    <a:pt x="1" y="41"/>
                    <a:pt x="1" y="41"/>
                  </a:cubicBezTo>
                  <a:cubicBezTo>
                    <a:pt x="1" y="41"/>
                    <a:pt x="1" y="41"/>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1"/>
            <p:cNvSpPr/>
            <p:nvPr/>
          </p:nvSpPr>
          <p:spPr>
            <a:xfrm>
              <a:off x="6227900" y="4570450"/>
              <a:ext cx="4100" cy="3075"/>
            </a:xfrm>
            <a:custGeom>
              <a:rect b="b" l="l" r="r" t="t"/>
              <a:pathLst>
                <a:path extrusionOk="0" h="123" w="164">
                  <a:moveTo>
                    <a:pt x="41" y="0"/>
                  </a:moveTo>
                  <a:cubicBezTo>
                    <a:pt x="0" y="41"/>
                    <a:pt x="0" y="41"/>
                    <a:pt x="0" y="41"/>
                  </a:cubicBezTo>
                  <a:cubicBezTo>
                    <a:pt x="41" y="123"/>
                    <a:pt x="123" y="123"/>
                    <a:pt x="164" y="123"/>
                  </a:cubicBezTo>
                  <a:cubicBezTo>
                    <a:pt x="123" y="82"/>
                    <a:pt x="82" y="82"/>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1"/>
            <p:cNvSpPr/>
            <p:nvPr/>
          </p:nvSpPr>
          <p:spPr>
            <a:xfrm>
              <a:off x="6222775" y="4554950"/>
              <a:ext cx="1875" cy="4275"/>
            </a:xfrm>
            <a:custGeom>
              <a:rect b="b" l="l" r="r" t="t"/>
              <a:pathLst>
                <a:path extrusionOk="0" h="171" w="75">
                  <a:moveTo>
                    <a:pt x="53" y="1"/>
                  </a:moveTo>
                  <a:cubicBezTo>
                    <a:pt x="50" y="1"/>
                    <a:pt x="46" y="3"/>
                    <a:pt x="42" y="7"/>
                  </a:cubicBezTo>
                  <a:cubicBezTo>
                    <a:pt x="1" y="89"/>
                    <a:pt x="1" y="130"/>
                    <a:pt x="42" y="171"/>
                  </a:cubicBezTo>
                  <a:cubicBezTo>
                    <a:pt x="42" y="134"/>
                    <a:pt x="74" y="1"/>
                    <a:pt x="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1"/>
            <p:cNvSpPr/>
            <p:nvPr/>
          </p:nvSpPr>
          <p:spPr>
            <a:xfrm>
              <a:off x="6236075" y="4572025"/>
              <a:ext cx="1050" cy="500"/>
            </a:xfrm>
            <a:custGeom>
              <a:rect b="b" l="l" r="r" t="t"/>
              <a:pathLst>
                <a:path extrusionOk="0" h="20" w="42">
                  <a:moveTo>
                    <a:pt x="40" y="1"/>
                  </a:moveTo>
                  <a:cubicBezTo>
                    <a:pt x="37" y="1"/>
                    <a:pt x="28" y="19"/>
                    <a:pt x="0" y="19"/>
                  </a:cubicBezTo>
                  <a:lnTo>
                    <a:pt x="41" y="19"/>
                  </a:lnTo>
                  <a:cubicBezTo>
                    <a:pt x="41" y="5"/>
                    <a:pt x="41" y="1"/>
                    <a:pt x="4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1"/>
            <p:cNvSpPr/>
            <p:nvPr/>
          </p:nvSpPr>
          <p:spPr>
            <a:xfrm>
              <a:off x="6231975" y="4572500"/>
              <a:ext cx="4125" cy="2050"/>
            </a:xfrm>
            <a:custGeom>
              <a:rect b="b" l="l" r="r" t="t"/>
              <a:pathLst>
                <a:path extrusionOk="0" h="82" w="165">
                  <a:moveTo>
                    <a:pt x="164" y="0"/>
                  </a:moveTo>
                  <a:cubicBezTo>
                    <a:pt x="123" y="0"/>
                    <a:pt x="83" y="41"/>
                    <a:pt x="1" y="41"/>
                  </a:cubicBezTo>
                  <a:cubicBezTo>
                    <a:pt x="83" y="41"/>
                    <a:pt x="123" y="82"/>
                    <a:pt x="164" y="82"/>
                  </a:cubicBezTo>
                  <a:cubicBezTo>
                    <a:pt x="164" y="41"/>
                    <a:pt x="164" y="41"/>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1"/>
            <p:cNvSpPr/>
            <p:nvPr/>
          </p:nvSpPr>
          <p:spPr>
            <a:xfrm>
              <a:off x="6176800" y="4548975"/>
              <a:ext cx="31700" cy="22525"/>
            </a:xfrm>
            <a:custGeom>
              <a:rect b="b" l="l" r="r" t="t"/>
              <a:pathLst>
                <a:path extrusionOk="0" h="901" w="1268">
                  <a:moveTo>
                    <a:pt x="1268" y="1"/>
                  </a:moveTo>
                  <a:lnTo>
                    <a:pt x="1268" y="1"/>
                  </a:lnTo>
                  <a:cubicBezTo>
                    <a:pt x="1202" y="34"/>
                    <a:pt x="1162" y="94"/>
                    <a:pt x="1041" y="94"/>
                  </a:cubicBezTo>
                  <a:cubicBezTo>
                    <a:pt x="1013" y="94"/>
                    <a:pt x="980" y="91"/>
                    <a:pt x="941" y="83"/>
                  </a:cubicBezTo>
                  <a:lnTo>
                    <a:pt x="941" y="83"/>
                  </a:lnTo>
                  <a:cubicBezTo>
                    <a:pt x="900" y="205"/>
                    <a:pt x="1023" y="532"/>
                    <a:pt x="777" y="532"/>
                  </a:cubicBezTo>
                  <a:cubicBezTo>
                    <a:pt x="532" y="451"/>
                    <a:pt x="696" y="369"/>
                    <a:pt x="696" y="205"/>
                  </a:cubicBezTo>
                  <a:lnTo>
                    <a:pt x="696" y="205"/>
                  </a:lnTo>
                  <a:cubicBezTo>
                    <a:pt x="573" y="451"/>
                    <a:pt x="246" y="246"/>
                    <a:pt x="1" y="573"/>
                  </a:cubicBezTo>
                  <a:lnTo>
                    <a:pt x="246" y="614"/>
                  </a:lnTo>
                  <a:cubicBezTo>
                    <a:pt x="205" y="655"/>
                    <a:pt x="82" y="655"/>
                    <a:pt x="82" y="737"/>
                  </a:cubicBezTo>
                  <a:cubicBezTo>
                    <a:pt x="147" y="688"/>
                    <a:pt x="225" y="659"/>
                    <a:pt x="295" y="659"/>
                  </a:cubicBezTo>
                  <a:cubicBezTo>
                    <a:pt x="402" y="659"/>
                    <a:pt x="491" y="727"/>
                    <a:pt x="491" y="900"/>
                  </a:cubicBezTo>
                  <a:cubicBezTo>
                    <a:pt x="696" y="900"/>
                    <a:pt x="1104" y="369"/>
                    <a:pt x="126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1"/>
            <p:cNvSpPr/>
            <p:nvPr/>
          </p:nvSpPr>
          <p:spPr>
            <a:xfrm>
              <a:off x="6209500" y="4546525"/>
              <a:ext cx="6150" cy="9650"/>
            </a:xfrm>
            <a:custGeom>
              <a:rect b="b" l="l" r="r" t="t"/>
              <a:pathLst>
                <a:path extrusionOk="0" h="386" w="246">
                  <a:moveTo>
                    <a:pt x="149" y="0"/>
                  </a:moveTo>
                  <a:cubicBezTo>
                    <a:pt x="79" y="0"/>
                    <a:pt x="30" y="29"/>
                    <a:pt x="1" y="58"/>
                  </a:cubicBezTo>
                  <a:lnTo>
                    <a:pt x="205" y="344"/>
                  </a:lnTo>
                  <a:lnTo>
                    <a:pt x="164" y="344"/>
                  </a:lnTo>
                  <a:lnTo>
                    <a:pt x="246" y="385"/>
                  </a:lnTo>
                  <a:cubicBezTo>
                    <a:pt x="205" y="303"/>
                    <a:pt x="205" y="181"/>
                    <a:pt x="246" y="17"/>
                  </a:cubicBezTo>
                  <a:cubicBezTo>
                    <a:pt x="210" y="5"/>
                    <a:pt x="178" y="0"/>
                    <a:pt x="14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1"/>
            <p:cNvSpPr/>
            <p:nvPr/>
          </p:nvSpPr>
          <p:spPr>
            <a:xfrm>
              <a:off x="6208475" y="4556150"/>
              <a:ext cx="16375" cy="14450"/>
            </a:xfrm>
            <a:custGeom>
              <a:rect b="b" l="l" r="r" t="t"/>
              <a:pathLst>
                <a:path extrusionOk="0" h="578" w="655">
                  <a:moveTo>
                    <a:pt x="287" y="0"/>
                  </a:moveTo>
                  <a:cubicBezTo>
                    <a:pt x="287" y="82"/>
                    <a:pt x="369" y="123"/>
                    <a:pt x="491" y="204"/>
                  </a:cubicBezTo>
                  <a:cubicBezTo>
                    <a:pt x="471" y="164"/>
                    <a:pt x="481" y="153"/>
                    <a:pt x="501" y="153"/>
                  </a:cubicBezTo>
                  <a:cubicBezTo>
                    <a:pt x="522" y="153"/>
                    <a:pt x="553" y="164"/>
                    <a:pt x="573" y="164"/>
                  </a:cubicBezTo>
                  <a:lnTo>
                    <a:pt x="287" y="0"/>
                  </a:lnTo>
                  <a:close/>
                  <a:moveTo>
                    <a:pt x="614" y="123"/>
                  </a:moveTo>
                  <a:cubicBezTo>
                    <a:pt x="614" y="123"/>
                    <a:pt x="614" y="123"/>
                    <a:pt x="614" y="164"/>
                  </a:cubicBezTo>
                  <a:lnTo>
                    <a:pt x="573" y="164"/>
                  </a:lnTo>
                  <a:cubicBezTo>
                    <a:pt x="532" y="204"/>
                    <a:pt x="532" y="204"/>
                    <a:pt x="491" y="204"/>
                  </a:cubicBezTo>
                  <a:cubicBezTo>
                    <a:pt x="287" y="327"/>
                    <a:pt x="123" y="286"/>
                    <a:pt x="1" y="531"/>
                  </a:cubicBezTo>
                  <a:cubicBezTo>
                    <a:pt x="47" y="566"/>
                    <a:pt x="87" y="578"/>
                    <a:pt x="124" y="578"/>
                  </a:cubicBezTo>
                  <a:cubicBezTo>
                    <a:pt x="202" y="578"/>
                    <a:pt x="267" y="525"/>
                    <a:pt x="356" y="525"/>
                  </a:cubicBezTo>
                  <a:cubicBezTo>
                    <a:pt x="373" y="525"/>
                    <a:pt x="390" y="527"/>
                    <a:pt x="409" y="531"/>
                  </a:cubicBezTo>
                  <a:cubicBezTo>
                    <a:pt x="123" y="327"/>
                    <a:pt x="573" y="491"/>
                    <a:pt x="491" y="245"/>
                  </a:cubicBezTo>
                  <a:cubicBezTo>
                    <a:pt x="532" y="245"/>
                    <a:pt x="614" y="286"/>
                    <a:pt x="655" y="327"/>
                  </a:cubicBezTo>
                  <a:cubicBezTo>
                    <a:pt x="614" y="245"/>
                    <a:pt x="614" y="204"/>
                    <a:pt x="614" y="12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1"/>
            <p:cNvSpPr/>
            <p:nvPr/>
          </p:nvSpPr>
          <p:spPr>
            <a:xfrm>
              <a:off x="6229950" y="4610300"/>
              <a:ext cx="1025" cy="1050"/>
            </a:xfrm>
            <a:custGeom>
              <a:rect b="b" l="l" r="r" t="t"/>
              <a:pathLst>
                <a:path extrusionOk="0" h="42" w="41">
                  <a:moveTo>
                    <a:pt x="41" y="0"/>
                  </a:moveTo>
                  <a:cubicBezTo>
                    <a:pt x="0" y="0"/>
                    <a:pt x="0" y="0"/>
                    <a:pt x="0" y="41"/>
                  </a:cubicBezTo>
                  <a:cubicBezTo>
                    <a:pt x="0" y="0"/>
                    <a:pt x="4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1"/>
            <p:cNvSpPr/>
            <p:nvPr/>
          </p:nvSpPr>
          <p:spPr>
            <a:xfrm>
              <a:off x="6229950" y="4593950"/>
              <a:ext cx="7175" cy="16375"/>
            </a:xfrm>
            <a:custGeom>
              <a:rect b="b" l="l" r="r" t="t"/>
              <a:pathLst>
                <a:path extrusionOk="0" h="655" w="287">
                  <a:moveTo>
                    <a:pt x="286" y="0"/>
                  </a:moveTo>
                  <a:cubicBezTo>
                    <a:pt x="277" y="0"/>
                    <a:pt x="266" y="16"/>
                    <a:pt x="255" y="42"/>
                  </a:cubicBezTo>
                  <a:lnTo>
                    <a:pt x="255" y="42"/>
                  </a:lnTo>
                  <a:cubicBezTo>
                    <a:pt x="265" y="28"/>
                    <a:pt x="276" y="15"/>
                    <a:pt x="286" y="0"/>
                  </a:cubicBezTo>
                  <a:close/>
                  <a:moveTo>
                    <a:pt x="255" y="42"/>
                  </a:moveTo>
                  <a:lnTo>
                    <a:pt x="255" y="42"/>
                  </a:lnTo>
                  <a:cubicBezTo>
                    <a:pt x="150" y="186"/>
                    <a:pt x="75" y="304"/>
                    <a:pt x="0" y="491"/>
                  </a:cubicBezTo>
                  <a:cubicBezTo>
                    <a:pt x="21" y="491"/>
                    <a:pt x="51" y="481"/>
                    <a:pt x="82" y="481"/>
                  </a:cubicBezTo>
                  <a:cubicBezTo>
                    <a:pt x="113" y="481"/>
                    <a:pt x="143" y="491"/>
                    <a:pt x="164" y="532"/>
                  </a:cubicBezTo>
                  <a:cubicBezTo>
                    <a:pt x="164" y="614"/>
                    <a:pt x="82" y="573"/>
                    <a:pt x="41" y="654"/>
                  </a:cubicBezTo>
                  <a:cubicBezTo>
                    <a:pt x="123" y="654"/>
                    <a:pt x="286" y="654"/>
                    <a:pt x="245" y="450"/>
                  </a:cubicBezTo>
                  <a:lnTo>
                    <a:pt x="245" y="450"/>
                  </a:lnTo>
                  <a:lnTo>
                    <a:pt x="204" y="491"/>
                  </a:lnTo>
                  <a:cubicBezTo>
                    <a:pt x="172" y="363"/>
                    <a:pt x="216" y="135"/>
                    <a:pt x="255" y="4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1"/>
            <p:cNvSpPr/>
            <p:nvPr/>
          </p:nvSpPr>
          <p:spPr>
            <a:xfrm>
              <a:off x="6216650" y="4581675"/>
              <a:ext cx="8200" cy="6175"/>
            </a:xfrm>
            <a:custGeom>
              <a:rect b="b" l="l" r="r" t="t"/>
              <a:pathLst>
                <a:path extrusionOk="0" h="247" w="328">
                  <a:moveTo>
                    <a:pt x="42" y="1"/>
                  </a:moveTo>
                  <a:lnTo>
                    <a:pt x="1" y="246"/>
                  </a:lnTo>
                  <a:lnTo>
                    <a:pt x="82" y="164"/>
                  </a:lnTo>
                  <a:cubicBezTo>
                    <a:pt x="108" y="203"/>
                    <a:pt x="134" y="218"/>
                    <a:pt x="160" y="218"/>
                  </a:cubicBezTo>
                  <a:cubicBezTo>
                    <a:pt x="216" y="218"/>
                    <a:pt x="272" y="151"/>
                    <a:pt x="328" y="124"/>
                  </a:cubicBezTo>
                  <a:lnTo>
                    <a:pt x="4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0" name="Google Shape;10940;p61"/>
            <p:cNvSpPr/>
            <p:nvPr/>
          </p:nvSpPr>
          <p:spPr>
            <a:xfrm>
              <a:off x="6206425" y="4541825"/>
              <a:ext cx="8200" cy="4125"/>
            </a:xfrm>
            <a:custGeom>
              <a:rect b="b" l="l" r="r" t="t"/>
              <a:pathLst>
                <a:path extrusionOk="0" h="165" w="328">
                  <a:moveTo>
                    <a:pt x="328" y="1"/>
                  </a:moveTo>
                  <a:lnTo>
                    <a:pt x="1" y="123"/>
                  </a:lnTo>
                  <a:lnTo>
                    <a:pt x="164" y="164"/>
                  </a:lnTo>
                  <a:lnTo>
                    <a:pt x="328"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1" name="Google Shape;10941;p61"/>
            <p:cNvSpPr/>
            <p:nvPr/>
          </p:nvSpPr>
          <p:spPr>
            <a:xfrm>
              <a:off x="6203375" y="4536725"/>
              <a:ext cx="4100" cy="3100"/>
            </a:xfrm>
            <a:custGeom>
              <a:rect b="b" l="l" r="r" t="t"/>
              <a:pathLst>
                <a:path extrusionOk="0" h="124" w="164">
                  <a:moveTo>
                    <a:pt x="0" y="0"/>
                  </a:moveTo>
                  <a:lnTo>
                    <a:pt x="0" y="123"/>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1"/>
            <p:cNvSpPr/>
            <p:nvPr/>
          </p:nvSpPr>
          <p:spPr>
            <a:xfrm>
              <a:off x="5800775" y="4216875"/>
              <a:ext cx="2050" cy="1050"/>
            </a:xfrm>
            <a:custGeom>
              <a:rect b="b" l="l" r="r" t="t"/>
              <a:pathLst>
                <a:path extrusionOk="0" h="42" w="82">
                  <a:moveTo>
                    <a:pt x="0" y="1"/>
                  </a:moveTo>
                  <a:cubicBezTo>
                    <a:pt x="41" y="42"/>
                    <a:pt x="41" y="42"/>
                    <a:pt x="82" y="42"/>
                  </a:cubicBez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1"/>
            <p:cNvSpPr/>
            <p:nvPr/>
          </p:nvSpPr>
          <p:spPr>
            <a:xfrm>
              <a:off x="5813025" y="4227100"/>
              <a:ext cx="2075" cy="2075"/>
            </a:xfrm>
            <a:custGeom>
              <a:rect b="b" l="l" r="r" t="t"/>
              <a:pathLst>
                <a:path extrusionOk="0" h="83" w="83">
                  <a:moveTo>
                    <a:pt x="82" y="1"/>
                  </a:moveTo>
                  <a:cubicBezTo>
                    <a:pt x="1" y="42"/>
                    <a:pt x="1" y="42"/>
                    <a:pt x="1" y="82"/>
                  </a:cubicBezTo>
                  <a:lnTo>
                    <a:pt x="8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4" name="Google Shape;10944;p61"/>
            <p:cNvSpPr/>
            <p:nvPr/>
          </p:nvSpPr>
          <p:spPr>
            <a:xfrm>
              <a:off x="6044975" y="4371000"/>
              <a:ext cx="6025" cy="10425"/>
            </a:xfrm>
            <a:custGeom>
              <a:rect b="b" l="l" r="r" t="t"/>
              <a:pathLst>
                <a:path extrusionOk="0" h="417" w="241">
                  <a:moveTo>
                    <a:pt x="212" y="1"/>
                  </a:moveTo>
                  <a:cubicBezTo>
                    <a:pt x="204" y="1"/>
                    <a:pt x="190" y="15"/>
                    <a:pt x="164" y="49"/>
                  </a:cubicBezTo>
                  <a:lnTo>
                    <a:pt x="1" y="212"/>
                  </a:lnTo>
                  <a:cubicBezTo>
                    <a:pt x="83" y="253"/>
                    <a:pt x="124" y="335"/>
                    <a:pt x="124" y="417"/>
                  </a:cubicBezTo>
                  <a:cubicBezTo>
                    <a:pt x="156" y="222"/>
                    <a:pt x="240" y="1"/>
                    <a:pt x="21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5" name="Google Shape;10945;p61"/>
            <p:cNvSpPr/>
            <p:nvPr/>
          </p:nvSpPr>
          <p:spPr>
            <a:xfrm>
              <a:off x="5918275" y="4294550"/>
              <a:ext cx="5125" cy="2075"/>
            </a:xfrm>
            <a:custGeom>
              <a:rect b="b" l="l" r="r" t="t"/>
              <a:pathLst>
                <a:path extrusionOk="0" h="83" w="205">
                  <a:moveTo>
                    <a:pt x="1" y="0"/>
                  </a:moveTo>
                  <a:cubicBezTo>
                    <a:pt x="1" y="41"/>
                    <a:pt x="1" y="82"/>
                    <a:pt x="1" y="82"/>
                  </a:cubicBezTo>
                  <a:cubicBezTo>
                    <a:pt x="41" y="41"/>
                    <a:pt x="123" y="41"/>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1"/>
            <p:cNvSpPr/>
            <p:nvPr/>
          </p:nvSpPr>
          <p:spPr>
            <a:xfrm>
              <a:off x="5899875" y="4303750"/>
              <a:ext cx="1050" cy="6150"/>
            </a:xfrm>
            <a:custGeom>
              <a:rect b="b" l="l" r="r" t="t"/>
              <a:pathLst>
                <a:path extrusionOk="0" h="246" w="42">
                  <a:moveTo>
                    <a:pt x="42" y="0"/>
                  </a:moveTo>
                  <a:cubicBezTo>
                    <a:pt x="1" y="82"/>
                    <a:pt x="1" y="164"/>
                    <a:pt x="42" y="245"/>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1"/>
            <p:cNvSpPr/>
            <p:nvPr/>
          </p:nvSpPr>
          <p:spPr>
            <a:xfrm>
              <a:off x="5736375" y="4163750"/>
              <a:ext cx="6175" cy="3375"/>
            </a:xfrm>
            <a:custGeom>
              <a:rect b="b" l="l" r="r" t="t"/>
              <a:pathLst>
                <a:path extrusionOk="0" h="135" w="247">
                  <a:moveTo>
                    <a:pt x="246" y="1"/>
                  </a:moveTo>
                  <a:lnTo>
                    <a:pt x="1" y="82"/>
                  </a:lnTo>
                  <a:cubicBezTo>
                    <a:pt x="38" y="120"/>
                    <a:pt x="68" y="134"/>
                    <a:pt x="94" y="134"/>
                  </a:cubicBezTo>
                  <a:cubicBezTo>
                    <a:pt x="152" y="134"/>
                    <a:pt x="189" y="57"/>
                    <a:pt x="24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1"/>
            <p:cNvSpPr/>
            <p:nvPr/>
          </p:nvSpPr>
          <p:spPr>
            <a:xfrm>
              <a:off x="6134275" y="4468250"/>
              <a:ext cx="2700" cy="7100"/>
            </a:xfrm>
            <a:custGeom>
              <a:rect b="b" l="l" r="r" t="t"/>
              <a:pathLst>
                <a:path extrusionOk="0" h="284" w="108">
                  <a:moveTo>
                    <a:pt x="26" y="1"/>
                  </a:moveTo>
                  <a:cubicBezTo>
                    <a:pt x="26" y="130"/>
                    <a:pt x="1" y="284"/>
                    <a:pt x="49" y="284"/>
                  </a:cubicBezTo>
                  <a:cubicBezTo>
                    <a:pt x="63" y="284"/>
                    <a:pt x="81" y="272"/>
                    <a:pt x="108" y="246"/>
                  </a:cubicBezTo>
                  <a:cubicBezTo>
                    <a:pt x="108" y="124"/>
                    <a:pt x="67" y="42"/>
                    <a:pt x="2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1"/>
            <p:cNvSpPr/>
            <p:nvPr/>
          </p:nvSpPr>
          <p:spPr>
            <a:xfrm>
              <a:off x="5845725" y="4181125"/>
              <a:ext cx="3100" cy="1050"/>
            </a:xfrm>
            <a:custGeom>
              <a:rect b="b" l="l" r="r" t="t"/>
              <a:pathLst>
                <a:path extrusionOk="0" h="42" w="124">
                  <a:moveTo>
                    <a:pt x="123" y="0"/>
                  </a:moveTo>
                  <a:cubicBezTo>
                    <a:pt x="82" y="0"/>
                    <a:pt x="0" y="0"/>
                    <a:pt x="0" y="41"/>
                  </a:cubicBezTo>
                  <a:cubicBezTo>
                    <a:pt x="41" y="41"/>
                    <a:pt x="82" y="41"/>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1"/>
            <p:cNvSpPr/>
            <p:nvPr/>
          </p:nvSpPr>
          <p:spPr>
            <a:xfrm>
              <a:off x="6129800" y="4461925"/>
              <a:ext cx="6025" cy="6350"/>
            </a:xfrm>
            <a:custGeom>
              <a:rect b="b" l="l" r="r" t="t"/>
              <a:pathLst>
                <a:path extrusionOk="0" h="254" w="241">
                  <a:moveTo>
                    <a:pt x="73" y="1"/>
                  </a:moveTo>
                  <a:cubicBezTo>
                    <a:pt x="51" y="1"/>
                    <a:pt x="27" y="3"/>
                    <a:pt x="0" y="9"/>
                  </a:cubicBezTo>
                  <a:cubicBezTo>
                    <a:pt x="0" y="50"/>
                    <a:pt x="0" y="90"/>
                    <a:pt x="0" y="90"/>
                  </a:cubicBezTo>
                  <a:cubicBezTo>
                    <a:pt x="82" y="131"/>
                    <a:pt x="164" y="172"/>
                    <a:pt x="205" y="254"/>
                  </a:cubicBezTo>
                  <a:cubicBezTo>
                    <a:pt x="240" y="112"/>
                    <a:pt x="214" y="1"/>
                    <a:pt x="7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1"/>
            <p:cNvSpPr/>
            <p:nvPr/>
          </p:nvSpPr>
          <p:spPr>
            <a:xfrm>
              <a:off x="5540200" y="3950175"/>
              <a:ext cx="1050" cy="1050"/>
            </a:xfrm>
            <a:custGeom>
              <a:rect b="b" l="l" r="r" t="t"/>
              <a:pathLst>
                <a:path extrusionOk="0" h="42" w="42">
                  <a:moveTo>
                    <a:pt x="41" y="1"/>
                  </a:moveTo>
                  <a:cubicBezTo>
                    <a:pt x="0" y="1"/>
                    <a:pt x="41" y="1"/>
                    <a:pt x="41" y="42"/>
                  </a:cubicBezTo>
                  <a:cubicBezTo>
                    <a:pt x="41" y="1"/>
                    <a:pt x="41" y="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1"/>
            <p:cNvSpPr/>
            <p:nvPr/>
          </p:nvSpPr>
          <p:spPr>
            <a:xfrm>
              <a:off x="5521800" y="3851075"/>
              <a:ext cx="3100" cy="2050"/>
            </a:xfrm>
            <a:custGeom>
              <a:rect b="b" l="l" r="r" t="t"/>
              <a:pathLst>
                <a:path extrusionOk="0" h="82" w="124">
                  <a:moveTo>
                    <a:pt x="0" y="0"/>
                  </a:moveTo>
                  <a:cubicBezTo>
                    <a:pt x="41" y="0"/>
                    <a:pt x="82" y="41"/>
                    <a:pt x="123" y="82"/>
                  </a:cubicBezTo>
                  <a:cubicBezTo>
                    <a:pt x="82" y="41"/>
                    <a:pt x="82"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61"/>
            <p:cNvSpPr/>
            <p:nvPr/>
          </p:nvSpPr>
          <p:spPr>
            <a:xfrm>
              <a:off x="6179875" y="4511900"/>
              <a:ext cx="875" cy="625"/>
            </a:xfrm>
            <a:custGeom>
              <a:rect b="b" l="l" r="r" t="t"/>
              <a:pathLst>
                <a:path extrusionOk="0" h="25" w="35">
                  <a:moveTo>
                    <a:pt x="21" y="1"/>
                  </a:moveTo>
                  <a:cubicBezTo>
                    <a:pt x="16" y="1"/>
                    <a:pt x="9" y="4"/>
                    <a:pt x="0" y="13"/>
                  </a:cubicBezTo>
                  <a:cubicBezTo>
                    <a:pt x="9" y="21"/>
                    <a:pt x="16" y="24"/>
                    <a:pt x="21" y="24"/>
                  </a:cubicBezTo>
                  <a:cubicBezTo>
                    <a:pt x="34" y="24"/>
                    <a:pt x="34" y="1"/>
                    <a:pt x="2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61"/>
            <p:cNvSpPr/>
            <p:nvPr/>
          </p:nvSpPr>
          <p:spPr>
            <a:xfrm>
              <a:off x="6168625" y="4533650"/>
              <a:ext cx="2075" cy="1050"/>
            </a:xfrm>
            <a:custGeom>
              <a:rect b="b" l="l" r="r" t="t"/>
              <a:pathLst>
                <a:path extrusionOk="0" h="42" w="83">
                  <a:moveTo>
                    <a:pt x="82" y="1"/>
                  </a:moveTo>
                  <a:lnTo>
                    <a:pt x="82" y="1"/>
                  </a:lnTo>
                  <a:cubicBezTo>
                    <a:pt x="42" y="1"/>
                    <a:pt x="1" y="42"/>
                    <a:pt x="1" y="42"/>
                  </a:cubicBezTo>
                  <a:cubicBezTo>
                    <a:pt x="42" y="42"/>
                    <a:pt x="42" y="1"/>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1"/>
            <p:cNvSpPr/>
            <p:nvPr/>
          </p:nvSpPr>
          <p:spPr>
            <a:xfrm>
              <a:off x="6092000" y="4472350"/>
              <a:ext cx="25" cy="1050"/>
            </a:xfrm>
            <a:custGeom>
              <a:rect b="b" l="l" r="r" t="t"/>
              <a:pathLst>
                <a:path extrusionOk="0" h="42" w="1">
                  <a:moveTo>
                    <a:pt x="0" y="0"/>
                  </a:moveTo>
                  <a:cubicBezTo>
                    <a:pt x="0" y="0"/>
                    <a:pt x="0" y="0"/>
                    <a:pt x="0" y="0"/>
                  </a:cubicBezTo>
                  <a:cubicBezTo>
                    <a:pt x="0" y="41"/>
                    <a:pt x="0"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1"/>
            <p:cNvSpPr/>
            <p:nvPr/>
          </p:nvSpPr>
          <p:spPr>
            <a:xfrm>
              <a:off x="6179875" y="4513225"/>
              <a:ext cx="25" cy="2075"/>
            </a:xfrm>
            <a:custGeom>
              <a:rect b="b" l="l" r="r" t="t"/>
              <a:pathLst>
                <a:path extrusionOk="0" h="83" w="1">
                  <a:moveTo>
                    <a:pt x="0" y="82"/>
                  </a:moveTo>
                  <a:cubicBezTo>
                    <a:pt x="0" y="41"/>
                    <a:pt x="0" y="0"/>
                    <a:pt x="0" y="0"/>
                  </a:cubicBezTo>
                  <a:cubicBezTo>
                    <a:pt x="0" y="0"/>
                    <a:pt x="0" y="41"/>
                    <a:pt x="0"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1"/>
            <p:cNvSpPr/>
            <p:nvPr/>
          </p:nvSpPr>
          <p:spPr>
            <a:xfrm>
              <a:off x="6181925" y="4513225"/>
              <a:ext cx="2050" cy="2075"/>
            </a:xfrm>
            <a:custGeom>
              <a:rect b="b" l="l" r="r" t="t"/>
              <a:pathLst>
                <a:path extrusionOk="0" h="83" w="82">
                  <a:moveTo>
                    <a:pt x="0" y="0"/>
                  </a:moveTo>
                  <a:cubicBezTo>
                    <a:pt x="0" y="41"/>
                    <a:pt x="0" y="41"/>
                    <a:pt x="0" y="82"/>
                  </a:cubicBezTo>
                  <a:cubicBezTo>
                    <a:pt x="41" y="41"/>
                    <a:pt x="82"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61"/>
            <p:cNvSpPr/>
            <p:nvPr/>
          </p:nvSpPr>
          <p:spPr>
            <a:xfrm>
              <a:off x="6177825" y="4510150"/>
              <a:ext cx="2075" cy="3100"/>
            </a:xfrm>
            <a:custGeom>
              <a:rect b="b" l="l" r="r" t="t"/>
              <a:pathLst>
                <a:path extrusionOk="0" h="124" w="83">
                  <a:moveTo>
                    <a:pt x="1" y="1"/>
                  </a:moveTo>
                  <a:lnTo>
                    <a:pt x="1" y="1"/>
                  </a:lnTo>
                  <a:cubicBezTo>
                    <a:pt x="41" y="42"/>
                    <a:pt x="41" y="83"/>
                    <a:pt x="82" y="123"/>
                  </a:cubicBezTo>
                  <a:cubicBezTo>
                    <a:pt x="82" y="83"/>
                    <a:pt x="82" y="83"/>
                    <a:pt x="82" y="83"/>
                  </a:cubicBezTo>
                  <a:cubicBezTo>
                    <a:pt x="41" y="42"/>
                    <a:pt x="41" y="4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61"/>
            <p:cNvSpPr/>
            <p:nvPr/>
          </p:nvSpPr>
          <p:spPr>
            <a:xfrm>
              <a:off x="5658725" y="4052375"/>
              <a:ext cx="3100" cy="1050"/>
            </a:xfrm>
            <a:custGeom>
              <a:rect b="b" l="l" r="r" t="t"/>
              <a:pathLst>
                <a:path extrusionOk="0" h="42" w="124">
                  <a:moveTo>
                    <a:pt x="123" y="0"/>
                  </a:moveTo>
                  <a:cubicBezTo>
                    <a:pt x="1" y="0"/>
                    <a:pt x="41" y="0"/>
                    <a:pt x="123" y="41"/>
                  </a:cubicBezTo>
                  <a:cubicBezTo>
                    <a:pt x="123" y="0"/>
                    <a:pt x="123" y="0"/>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61"/>
            <p:cNvSpPr/>
            <p:nvPr/>
          </p:nvSpPr>
          <p:spPr>
            <a:xfrm>
              <a:off x="5972425" y="4384475"/>
              <a:ext cx="25" cy="1050"/>
            </a:xfrm>
            <a:custGeom>
              <a:rect b="b" l="l" r="r" t="t"/>
              <a:pathLst>
                <a:path extrusionOk="0" h="42" w="1">
                  <a:moveTo>
                    <a:pt x="1" y="41"/>
                  </a:moveTo>
                  <a:lnTo>
                    <a:pt x="1" y="41"/>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1"/>
            <p:cNvSpPr/>
            <p:nvPr/>
          </p:nvSpPr>
          <p:spPr>
            <a:xfrm>
              <a:off x="5964250" y="4372200"/>
              <a:ext cx="18425" cy="12300"/>
            </a:xfrm>
            <a:custGeom>
              <a:rect b="b" l="l" r="r" t="t"/>
              <a:pathLst>
                <a:path extrusionOk="0" h="492" w="737">
                  <a:moveTo>
                    <a:pt x="737" y="1"/>
                  </a:moveTo>
                  <a:lnTo>
                    <a:pt x="1" y="450"/>
                  </a:lnTo>
                  <a:cubicBezTo>
                    <a:pt x="106" y="405"/>
                    <a:pt x="178" y="388"/>
                    <a:pt x="227" y="388"/>
                  </a:cubicBezTo>
                  <a:cubicBezTo>
                    <a:pt x="312" y="388"/>
                    <a:pt x="328" y="440"/>
                    <a:pt x="328" y="491"/>
                  </a:cubicBezTo>
                  <a:lnTo>
                    <a:pt x="73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1"/>
            <p:cNvSpPr/>
            <p:nvPr/>
          </p:nvSpPr>
          <p:spPr>
            <a:xfrm>
              <a:off x="5486025" y="3841025"/>
              <a:ext cx="715325" cy="702275"/>
            </a:xfrm>
            <a:custGeom>
              <a:rect b="b" l="l" r="r" t="t"/>
              <a:pathLst>
                <a:path extrusionOk="0" h="28091" w="28613">
                  <a:moveTo>
                    <a:pt x="5601" y="4449"/>
                  </a:moveTo>
                  <a:lnTo>
                    <a:pt x="5601" y="4449"/>
                  </a:lnTo>
                  <a:cubicBezTo>
                    <a:pt x="5591" y="4468"/>
                    <a:pt x="5583" y="4486"/>
                    <a:pt x="5576" y="4504"/>
                  </a:cubicBezTo>
                  <a:lnTo>
                    <a:pt x="5576" y="4504"/>
                  </a:lnTo>
                  <a:cubicBezTo>
                    <a:pt x="5585" y="4489"/>
                    <a:pt x="5593" y="4471"/>
                    <a:pt x="5601" y="4449"/>
                  </a:cubicBezTo>
                  <a:close/>
                  <a:moveTo>
                    <a:pt x="2608" y="4755"/>
                  </a:moveTo>
                  <a:lnTo>
                    <a:pt x="2617" y="4776"/>
                  </a:lnTo>
                  <a:cubicBezTo>
                    <a:pt x="2617" y="4769"/>
                    <a:pt x="2614" y="4762"/>
                    <a:pt x="2608" y="4755"/>
                  </a:cubicBezTo>
                  <a:close/>
                  <a:moveTo>
                    <a:pt x="7644" y="6738"/>
                  </a:moveTo>
                  <a:lnTo>
                    <a:pt x="7603" y="6819"/>
                  </a:lnTo>
                  <a:cubicBezTo>
                    <a:pt x="7481" y="6778"/>
                    <a:pt x="7563" y="6778"/>
                    <a:pt x="7644" y="6738"/>
                  </a:cubicBezTo>
                  <a:close/>
                  <a:moveTo>
                    <a:pt x="7673" y="10245"/>
                  </a:moveTo>
                  <a:cubicBezTo>
                    <a:pt x="7677" y="10250"/>
                    <a:pt x="7681" y="10253"/>
                    <a:pt x="7685" y="10253"/>
                  </a:cubicBezTo>
                  <a:cubicBezTo>
                    <a:pt x="7681" y="10250"/>
                    <a:pt x="7677" y="10248"/>
                    <a:pt x="7673" y="10245"/>
                  </a:cubicBezTo>
                  <a:close/>
                  <a:moveTo>
                    <a:pt x="9320" y="12092"/>
                  </a:moveTo>
                  <a:lnTo>
                    <a:pt x="9320" y="12092"/>
                  </a:lnTo>
                  <a:cubicBezTo>
                    <a:pt x="9327" y="12094"/>
                    <a:pt x="9333" y="12095"/>
                    <a:pt x="9340" y="12096"/>
                  </a:cubicBezTo>
                  <a:lnTo>
                    <a:pt x="9340" y="12096"/>
                  </a:lnTo>
                  <a:lnTo>
                    <a:pt x="9320" y="12092"/>
                  </a:lnTo>
                  <a:close/>
                  <a:moveTo>
                    <a:pt x="12876" y="15198"/>
                  </a:moveTo>
                  <a:lnTo>
                    <a:pt x="12876" y="15198"/>
                  </a:lnTo>
                  <a:cubicBezTo>
                    <a:pt x="12887" y="15221"/>
                    <a:pt x="12902" y="15231"/>
                    <a:pt x="12915" y="15232"/>
                  </a:cubicBezTo>
                  <a:lnTo>
                    <a:pt x="12915" y="15232"/>
                  </a:lnTo>
                  <a:lnTo>
                    <a:pt x="12876" y="15198"/>
                  </a:lnTo>
                  <a:close/>
                  <a:moveTo>
                    <a:pt x="13750" y="16055"/>
                  </a:moveTo>
                  <a:cubicBezTo>
                    <a:pt x="13735" y="16055"/>
                    <a:pt x="13721" y="16057"/>
                    <a:pt x="13707" y="16061"/>
                  </a:cubicBezTo>
                  <a:lnTo>
                    <a:pt x="13707" y="16061"/>
                  </a:lnTo>
                  <a:cubicBezTo>
                    <a:pt x="13733" y="16059"/>
                    <a:pt x="13757" y="16057"/>
                    <a:pt x="13775" y="16057"/>
                  </a:cubicBezTo>
                  <a:cubicBezTo>
                    <a:pt x="13767" y="16056"/>
                    <a:pt x="13758" y="16055"/>
                    <a:pt x="13750" y="16055"/>
                  </a:cubicBezTo>
                  <a:close/>
                  <a:moveTo>
                    <a:pt x="17168" y="18632"/>
                  </a:moveTo>
                  <a:cubicBezTo>
                    <a:pt x="17209" y="18673"/>
                    <a:pt x="17250" y="18714"/>
                    <a:pt x="17250" y="18795"/>
                  </a:cubicBezTo>
                  <a:cubicBezTo>
                    <a:pt x="17235" y="18803"/>
                    <a:pt x="17223" y="18806"/>
                    <a:pt x="17213" y="18806"/>
                  </a:cubicBezTo>
                  <a:cubicBezTo>
                    <a:pt x="17168" y="18806"/>
                    <a:pt x="17168" y="18733"/>
                    <a:pt x="17168" y="18632"/>
                  </a:cubicBezTo>
                  <a:close/>
                  <a:moveTo>
                    <a:pt x="17372" y="19408"/>
                  </a:moveTo>
                  <a:cubicBezTo>
                    <a:pt x="17374" y="19411"/>
                    <a:pt x="17375" y="19413"/>
                    <a:pt x="17377" y="19415"/>
                  </a:cubicBezTo>
                  <a:lnTo>
                    <a:pt x="17377" y="19415"/>
                  </a:lnTo>
                  <a:cubicBezTo>
                    <a:pt x="17375" y="19413"/>
                    <a:pt x="17374" y="19411"/>
                    <a:pt x="17372" y="19408"/>
                  </a:cubicBezTo>
                  <a:close/>
                  <a:moveTo>
                    <a:pt x="18489" y="20250"/>
                  </a:moveTo>
                  <a:cubicBezTo>
                    <a:pt x="18476" y="20250"/>
                    <a:pt x="18459" y="20255"/>
                    <a:pt x="18435" y="20267"/>
                  </a:cubicBezTo>
                  <a:cubicBezTo>
                    <a:pt x="18477" y="20267"/>
                    <a:pt x="18516" y="20279"/>
                    <a:pt x="18549" y="20299"/>
                  </a:cubicBezTo>
                  <a:lnTo>
                    <a:pt x="18549" y="20299"/>
                  </a:lnTo>
                  <a:cubicBezTo>
                    <a:pt x="18527" y="20273"/>
                    <a:pt x="18517" y="20250"/>
                    <a:pt x="18489" y="20250"/>
                  </a:cubicBezTo>
                  <a:close/>
                  <a:moveTo>
                    <a:pt x="18549" y="20299"/>
                  </a:moveTo>
                  <a:lnTo>
                    <a:pt x="18549" y="20299"/>
                  </a:lnTo>
                  <a:cubicBezTo>
                    <a:pt x="18552" y="20302"/>
                    <a:pt x="18555" y="20305"/>
                    <a:pt x="18558" y="20308"/>
                  </a:cubicBezTo>
                  <a:cubicBezTo>
                    <a:pt x="18558" y="20307"/>
                    <a:pt x="18558" y="20305"/>
                    <a:pt x="18558" y="20304"/>
                  </a:cubicBezTo>
                  <a:lnTo>
                    <a:pt x="18558" y="20304"/>
                  </a:lnTo>
                  <a:cubicBezTo>
                    <a:pt x="18555" y="20302"/>
                    <a:pt x="18552" y="20300"/>
                    <a:pt x="18549" y="20299"/>
                  </a:cubicBezTo>
                  <a:close/>
                  <a:moveTo>
                    <a:pt x="21146" y="21108"/>
                  </a:moveTo>
                  <a:cubicBezTo>
                    <a:pt x="21152" y="21108"/>
                    <a:pt x="21160" y="21112"/>
                    <a:pt x="21170" y="21121"/>
                  </a:cubicBezTo>
                  <a:lnTo>
                    <a:pt x="21170" y="21121"/>
                  </a:lnTo>
                  <a:cubicBezTo>
                    <a:pt x="21144" y="21134"/>
                    <a:pt x="21118" y="21148"/>
                    <a:pt x="21092" y="21166"/>
                  </a:cubicBezTo>
                  <a:cubicBezTo>
                    <a:pt x="21121" y="21137"/>
                    <a:pt x="21129" y="21108"/>
                    <a:pt x="21146" y="21108"/>
                  </a:cubicBezTo>
                  <a:close/>
                  <a:moveTo>
                    <a:pt x="22522" y="21575"/>
                  </a:moveTo>
                  <a:cubicBezTo>
                    <a:pt x="22482" y="21657"/>
                    <a:pt x="22482" y="21697"/>
                    <a:pt x="22482" y="21738"/>
                  </a:cubicBezTo>
                  <a:cubicBezTo>
                    <a:pt x="22482" y="21697"/>
                    <a:pt x="22522" y="21616"/>
                    <a:pt x="22522" y="21575"/>
                  </a:cubicBezTo>
                  <a:close/>
                  <a:moveTo>
                    <a:pt x="19951" y="22249"/>
                  </a:moveTo>
                  <a:lnTo>
                    <a:pt x="19951" y="22249"/>
                  </a:lnTo>
                  <a:cubicBezTo>
                    <a:pt x="19949" y="22256"/>
                    <a:pt x="19947" y="22263"/>
                    <a:pt x="19947" y="22270"/>
                  </a:cubicBezTo>
                  <a:cubicBezTo>
                    <a:pt x="19949" y="22263"/>
                    <a:pt x="19950" y="22256"/>
                    <a:pt x="19951" y="22249"/>
                  </a:cubicBezTo>
                  <a:close/>
                  <a:moveTo>
                    <a:pt x="20050" y="22305"/>
                  </a:moveTo>
                  <a:lnTo>
                    <a:pt x="20029" y="22311"/>
                  </a:lnTo>
                  <a:cubicBezTo>
                    <a:pt x="20035" y="22311"/>
                    <a:pt x="20042" y="22309"/>
                    <a:pt x="20050" y="22305"/>
                  </a:cubicBezTo>
                  <a:close/>
                  <a:moveTo>
                    <a:pt x="752" y="0"/>
                  </a:moveTo>
                  <a:cubicBezTo>
                    <a:pt x="723" y="0"/>
                    <a:pt x="691" y="10"/>
                    <a:pt x="655" y="34"/>
                  </a:cubicBezTo>
                  <a:lnTo>
                    <a:pt x="777" y="116"/>
                  </a:lnTo>
                  <a:cubicBezTo>
                    <a:pt x="369" y="239"/>
                    <a:pt x="369" y="893"/>
                    <a:pt x="1" y="1179"/>
                  </a:cubicBezTo>
                  <a:cubicBezTo>
                    <a:pt x="27" y="1171"/>
                    <a:pt x="50" y="1168"/>
                    <a:pt x="70" y="1168"/>
                  </a:cubicBezTo>
                  <a:cubicBezTo>
                    <a:pt x="355" y="1168"/>
                    <a:pt x="6" y="1861"/>
                    <a:pt x="408" y="1861"/>
                  </a:cubicBezTo>
                  <a:cubicBezTo>
                    <a:pt x="453" y="1861"/>
                    <a:pt x="507" y="1852"/>
                    <a:pt x="573" y="1833"/>
                  </a:cubicBezTo>
                  <a:lnTo>
                    <a:pt x="573" y="1833"/>
                  </a:lnTo>
                  <a:cubicBezTo>
                    <a:pt x="573" y="1955"/>
                    <a:pt x="410" y="1914"/>
                    <a:pt x="369" y="1996"/>
                  </a:cubicBezTo>
                  <a:cubicBezTo>
                    <a:pt x="433" y="1970"/>
                    <a:pt x="490" y="1957"/>
                    <a:pt x="538" y="1957"/>
                  </a:cubicBezTo>
                  <a:cubicBezTo>
                    <a:pt x="643" y="1957"/>
                    <a:pt x="709" y="2020"/>
                    <a:pt x="737" y="2160"/>
                  </a:cubicBezTo>
                  <a:lnTo>
                    <a:pt x="696" y="2201"/>
                  </a:lnTo>
                  <a:cubicBezTo>
                    <a:pt x="1104" y="2528"/>
                    <a:pt x="1104" y="2855"/>
                    <a:pt x="1431" y="3345"/>
                  </a:cubicBezTo>
                  <a:lnTo>
                    <a:pt x="1554" y="3182"/>
                  </a:lnTo>
                  <a:cubicBezTo>
                    <a:pt x="1636" y="3263"/>
                    <a:pt x="1595" y="3345"/>
                    <a:pt x="1595" y="3427"/>
                  </a:cubicBezTo>
                  <a:cubicBezTo>
                    <a:pt x="1963" y="3304"/>
                    <a:pt x="1350" y="3182"/>
                    <a:pt x="1758" y="2977"/>
                  </a:cubicBezTo>
                  <a:lnTo>
                    <a:pt x="1758" y="2977"/>
                  </a:lnTo>
                  <a:cubicBezTo>
                    <a:pt x="1513" y="3427"/>
                    <a:pt x="2372" y="3631"/>
                    <a:pt x="2045" y="4081"/>
                  </a:cubicBezTo>
                  <a:cubicBezTo>
                    <a:pt x="2075" y="4111"/>
                    <a:pt x="2100" y="4123"/>
                    <a:pt x="2122" y="4123"/>
                  </a:cubicBezTo>
                  <a:cubicBezTo>
                    <a:pt x="2197" y="4123"/>
                    <a:pt x="2227" y="3973"/>
                    <a:pt x="2309" y="3973"/>
                  </a:cubicBezTo>
                  <a:cubicBezTo>
                    <a:pt x="2327" y="3973"/>
                    <a:pt x="2347" y="3981"/>
                    <a:pt x="2372" y="3999"/>
                  </a:cubicBezTo>
                  <a:lnTo>
                    <a:pt x="2290" y="4163"/>
                  </a:lnTo>
                  <a:lnTo>
                    <a:pt x="2453" y="4040"/>
                  </a:lnTo>
                  <a:lnTo>
                    <a:pt x="2453" y="4040"/>
                  </a:lnTo>
                  <a:cubicBezTo>
                    <a:pt x="2535" y="4163"/>
                    <a:pt x="2412" y="4326"/>
                    <a:pt x="2331" y="4449"/>
                  </a:cubicBezTo>
                  <a:cubicBezTo>
                    <a:pt x="2331" y="4408"/>
                    <a:pt x="2249" y="4408"/>
                    <a:pt x="2208" y="4367"/>
                  </a:cubicBezTo>
                  <a:lnTo>
                    <a:pt x="2208" y="4367"/>
                  </a:lnTo>
                  <a:cubicBezTo>
                    <a:pt x="2208" y="4591"/>
                    <a:pt x="2550" y="4679"/>
                    <a:pt x="2608" y="4755"/>
                  </a:cubicBezTo>
                  <a:lnTo>
                    <a:pt x="2608" y="4755"/>
                  </a:lnTo>
                  <a:lnTo>
                    <a:pt x="2535" y="4571"/>
                  </a:lnTo>
                  <a:lnTo>
                    <a:pt x="2535" y="4571"/>
                  </a:lnTo>
                  <a:cubicBezTo>
                    <a:pt x="3026" y="4857"/>
                    <a:pt x="3312" y="5470"/>
                    <a:pt x="3925" y="5593"/>
                  </a:cubicBezTo>
                  <a:lnTo>
                    <a:pt x="3966" y="5511"/>
                  </a:lnTo>
                  <a:cubicBezTo>
                    <a:pt x="4374" y="5634"/>
                    <a:pt x="4088" y="5838"/>
                    <a:pt x="4456" y="6084"/>
                  </a:cubicBezTo>
                  <a:cubicBezTo>
                    <a:pt x="4487" y="6073"/>
                    <a:pt x="4517" y="6068"/>
                    <a:pt x="4547" y="6068"/>
                  </a:cubicBezTo>
                  <a:cubicBezTo>
                    <a:pt x="4637" y="6068"/>
                    <a:pt x="4722" y="6114"/>
                    <a:pt x="4783" y="6206"/>
                  </a:cubicBezTo>
                  <a:cubicBezTo>
                    <a:pt x="4620" y="6206"/>
                    <a:pt x="4742" y="6533"/>
                    <a:pt x="4538" y="6533"/>
                  </a:cubicBezTo>
                  <a:cubicBezTo>
                    <a:pt x="4674" y="6570"/>
                    <a:pt x="4751" y="6585"/>
                    <a:pt x="4806" y="6585"/>
                  </a:cubicBezTo>
                  <a:cubicBezTo>
                    <a:pt x="4931" y="6585"/>
                    <a:pt x="4945" y="6508"/>
                    <a:pt x="5314" y="6451"/>
                  </a:cubicBezTo>
                  <a:lnTo>
                    <a:pt x="5314" y="6451"/>
                  </a:lnTo>
                  <a:lnTo>
                    <a:pt x="5192" y="6656"/>
                  </a:lnTo>
                  <a:cubicBezTo>
                    <a:pt x="5304" y="6611"/>
                    <a:pt x="5379" y="6578"/>
                    <a:pt x="5451" y="6578"/>
                  </a:cubicBezTo>
                  <a:cubicBezTo>
                    <a:pt x="5511" y="6578"/>
                    <a:pt x="5568" y="6600"/>
                    <a:pt x="5641" y="6656"/>
                  </a:cubicBezTo>
                  <a:cubicBezTo>
                    <a:pt x="5437" y="6656"/>
                    <a:pt x="5560" y="6942"/>
                    <a:pt x="5274" y="6942"/>
                  </a:cubicBezTo>
                  <a:cubicBezTo>
                    <a:pt x="5274" y="7555"/>
                    <a:pt x="6009" y="7146"/>
                    <a:pt x="5723" y="7719"/>
                  </a:cubicBezTo>
                  <a:cubicBezTo>
                    <a:pt x="6255" y="7514"/>
                    <a:pt x="5682" y="7228"/>
                    <a:pt x="5846" y="7228"/>
                  </a:cubicBezTo>
                  <a:cubicBezTo>
                    <a:pt x="5865" y="7152"/>
                    <a:pt x="5954" y="7120"/>
                    <a:pt x="6049" y="7120"/>
                  </a:cubicBezTo>
                  <a:cubicBezTo>
                    <a:pt x="6158" y="7120"/>
                    <a:pt x="6274" y="7162"/>
                    <a:pt x="6295" y="7228"/>
                  </a:cubicBezTo>
                  <a:cubicBezTo>
                    <a:pt x="6377" y="7351"/>
                    <a:pt x="6009" y="7882"/>
                    <a:pt x="6255" y="8127"/>
                  </a:cubicBezTo>
                  <a:cubicBezTo>
                    <a:pt x="6214" y="8127"/>
                    <a:pt x="6214" y="8127"/>
                    <a:pt x="6173" y="8086"/>
                  </a:cubicBezTo>
                  <a:lnTo>
                    <a:pt x="6173" y="8086"/>
                  </a:lnTo>
                  <a:cubicBezTo>
                    <a:pt x="6173" y="8291"/>
                    <a:pt x="6500" y="8168"/>
                    <a:pt x="6459" y="8454"/>
                  </a:cubicBezTo>
                  <a:cubicBezTo>
                    <a:pt x="6523" y="8418"/>
                    <a:pt x="6564" y="8406"/>
                    <a:pt x="6593" y="8406"/>
                  </a:cubicBezTo>
                  <a:cubicBezTo>
                    <a:pt x="6652" y="8406"/>
                    <a:pt x="6664" y="8454"/>
                    <a:pt x="6710" y="8454"/>
                  </a:cubicBezTo>
                  <a:cubicBezTo>
                    <a:pt x="6745" y="8454"/>
                    <a:pt x="6800" y="8427"/>
                    <a:pt x="6909" y="8332"/>
                  </a:cubicBezTo>
                  <a:lnTo>
                    <a:pt x="6622" y="8168"/>
                  </a:lnTo>
                  <a:lnTo>
                    <a:pt x="6622" y="8168"/>
                  </a:lnTo>
                  <a:cubicBezTo>
                    <a:pt x="6665" y="8185"/>
                    <a:pt x="6718" y="8190"/>
                    <a:pt x="6775" y="8190"/>
                  </a:cubicBezTo>
                  <a:cubicBezTo>
                    <a:pt x="6845" y="8190"/>
                    <a:pt x="6922" y="8183"/>
                    <a:pt x="6996" y="8183"/>
                  </a:cubicBezTo>
                  <a:cubicBezTo>
                    <a:pt x="7154" y="8183"/>
                    <a:pt x="7295" y="8215"/>
                    <a:pt x="7317" y="8413"/>
                  </a:cubicBezTo>
                  <a:cubicBezTo>
                    <a:pt x="7276" y="8454"/>
                    <a:pt x="7113" y="8454"/>
                    <a:pt x="7031" y="8454"/>
                  </a:cubicBezTo>
                  <a:cubicBezTo>
                    <a:pt x="6990" y="8618"/>
                    <a:pt x="7195" y="8536"/>
                    <a:pt x="7195" y="8700"/>
                  </a:cubicBezTo>
                  <a:cubicBezTo>
                    <a:pt x="7128" y="8749"/>
                    <a:pt x="7073" y="8769"/>
                    <a:pt x="7025" y="8769"/>
                  </a:cubicBezTo>
                  <a:cubicBezTo>
                    <a:pt x="6856" y="8769"/>
                    <a:pt x="6770" y="8527"/>
                    <a:pt x="6540" y="8527"/>
                  </a:cubicBezTo>
                  <a:cubicBezTo>
                    <a:pt x="6515" y="8527"/>
                    <a:pt x="6488" y="8530"/>
                    <a:pt x="6459" y="8536"/>
                  </a:cubicBezTo>
                  <a:cubicBezTo>
                    <a:pt x="6418" y="8700"/>
                    <a:pt x="6949" y="8577"/>
                    <a:pt x="6582" y="8822"/>
                  </a:cubicBezTo>
                  <a:cubicBezTo>
                    <a:pt x="6676" y="8767"/>
                    <a:pt x="6742" y="8745"/>
                    <a:pt x="6790" y="8745"/>
                  </a:cubicBezTo>
                  <a:cubicBezTo>
                    <a:pt x="6966" y="8745"/>
                    <a:pt x="6895" y="9043"/>
                    <a:pt x="7128" y="9043"/>
                  </a:cubicBezTo>
                  <a:cubicBezTo>
                    <a:pt x="7158" y="9043"/>
                    <a:pt x="7194" y="9038"/>
                    <a:pt x="7236" y="9027"/>
                  </a:cubicBezTo>
                  <a:lnTo>
                    <a:pt x="7236" y="9027"/>
                  </a:lnTo>
                  <a:lnTo>
                    <a:pt x="7072" y="9190"/>
                  </a:lnTo>
                  <a:cubicBezTo>
                    <a:pt x="7099" y="9190"/>
                    <a:pt x="7181" y="9172"/>
                    <a:pt x="7245" y="9172"/>
                  </a:cubicBezTo>
                  <a:cubicBezTo>
                    <a:pt x="7276" y="9172"/>
                    <a:pt x="7304" y="9176"/>
                    <a:pt x="7317" y="9190"/>
                  </a:cubicBezTo>
                  <a:lnTo>
                    <a:pt x="6990" y="9353"/>
                  </a:lnTo>
                  <a:cubicBezTo>
                    <a:pt x="7004" y="9352"/>
                    <a:pt x="7018" y="9351"/>
                    <a:pt x="7030" y="9351"/>
                  </a:cubicBezTo>
                  <a:cubicBezTo>
                    <a:pt x="7297" y="9351"/>
                    <a:pt x="7083" y="9764"/>
                    <a:pt x="7317" y="9803"/>
                  </a:cubicBezTo>
                  <a:cubicBezTo>
                    <a:pt x="7031" y="9517"/>
                    <a:pt x="7481" y="9558"/>
                    <a:pt x="7481" y="9313"/>
                  </a:cubicBezTo>
                  <a:lnTo>
                    <a:pt x="7481" y="9313"/>
                  </a:lnTo>
                  <a:cubicBezTo>
                    <a:pt x="8048" y="9434"/>
                    <a:pt x="7250" y="9957"/>
                    <a:pt x="7673" y="10245"/>
                  </a:cubicBezTo>
                  <a:lnTo>
                    <a:pt x="7673" y="10245"/>
                  </a:lnTo>
                  <a:cubicBezTo>
                    <a:pt x="7638" y="10199"/>
                    <a:pt x="7620" y="9967"/>
                    <a:pt x="7767" y="9967"/>
                  </a:cubicBezTo>
                  <a:cubicBezTo>
                    <a:pt x="7808" y="10089"/>
                    <a:pt x="7849" y="10253"/>
                    <a:pt x="7808" y="10375"/>
                  </a:cubicBezTo>
                  <a:cubicBezTo>
                    <a:pt x="7869" y="10428"/>
                    <a:pt x="7910" y="10449"/>
                    <a:pt x="7938" y="10449"/>
                  </a:cubicBezTo>
                  <a:cubicBezTo>
                    <a:pt x="8043" y="10449"/>
                    <a:pt x="7983" y="10171"/>
                    <a:pt x="8176" y="10171"/>
                  </a:cubicBezTo>
                  <a:cubicBezTo>
                    <a:pt x="8127" y="10284"/>
                    <a:pt x="8149" y="10314"/>
                    <a:pt x="8203" y="10314"/>
                  </a:cubicBezTo>
                  <a:cubicBezTo>
                    <a:pt x="8265" y="10314"/>
                    <a:pt x="8367" y="10276"/>
                    <a:pt x="8456" y="10276"/>
                  </a:cubicBezTo>
                  <a:cubicBezTo>
                    <a:pt x="8488" y="10276"/>
                    <a:pt x="8518" y="10281"/>
                    <a:pt x="8544" y="10294"/>
                  </a:cubicBezTo>
                  <a:lnTo>
                    <a:pt x="8380" y="10457"/>
                  </a:lnTo>
                  <a:cubicBezTo>
                    <a:pt x="8420" y="10557"/>
                    <a:pt x="8468" y="10591"/>
                    <a:pt x="8518" y="10591"/>
                  </a:cubicBezTo>
                  <a:cubicBezTo>
                    <a:pt x="8623" y="10591"/>
                    <a:pt x="8742" y="10446"/>
                    <a:pt x="8837" y="10446"/>
                  </a:cubicBezTo>
                  <a:cubicBezTo>
                    <a:pt x="8882" y="10446"/>
                    <a:pt x="8922" y="10479"/>
                    <a:pt x="8952" y="10580"/>
                  </a:cubicBezTo>
                  <a:lnTo>
                    <a:pt x="8584" y="10702"/>
                  </a:lnTo>
                  <a:lnTo>
                    <a:pt x="8789" y="10784"/>
                  </a:lnTo>
                  <a:lnTo>
                    <a:pt x="8544" y="10948"/>
                  </a:lnTo>
                  <a:cubicBezTo>
                    <a:pt x="8870" y="10948"/>
                    <a:pt x="8870" y="11029"/>
                    <a:pt x="8952" y="11234"/>
                  </a:cubicBezTo>
                  <a:cubicBezTo>
                    <a:pt x="9014" y="11142"/>
                    <a:pt x="9190" y="11027"/>
                    <a:pt x="9326" y="11027"/>
                  </a:cubicBezTo>
                  <a:cubicBezTo>
                    <a:pt x="9371" y="11027"/>
                    <a:pt x="9412" y="11040"/>
                    <a:pt x="9443" y="11070"/>
                  </a:cubicBezTo>
                  <a:cubicBezTo>
                    <a:pt x="9402" y="11275"/>
                    <a:pt x="9197" y="11193"/>
                    <a:pt x="9443" y="11356"/>
                  </a:cubicBezTo>
                  <a:cubicBezTo>
                    <a:pt x="9361" y="11397"/>
                    <a:pt x="9269" y="11438"/>
                    <a:pt x="9208" y="11438"/>
                  </a:cubicBezTo>
                  <a:cubicBezTo>
                    <a:pt x="9146" y="11438"/>
                    <a:pt x="9116" y="11397"/>
                    <a:pt x="9157" y="11275"/>
                  </a:cubicBezTo>
                  <a:lnTo>
                    <a:pt x="9157" y="11275"/>
                  </a:lnTo>
                  <a:cubicBezTo>
                    <a:pt x="9116" y="11315"/>
                    <a:pt x="9034" y="11356"/>
                    <a:pt x="8952" y="11397"/>
                  </a:cubicBezTo>
                  <a:cubicBezTo>
                    <a:pt x="8911" y="11602"/>
                    <a:pt x="9157" y="11683"/>
                    <a:pt x="9238" y="11724"/>
                  </a:cubicBezTo>
                  <a:cubicBezTo>
                    <a:pt x="9197" y="11683"/>
                    <a:pt x="9197" y="11683"/>
                    <a:pt x="9197" y="11642"/>
                  </a:cubicBezTo>
                  <a:lnTo>
                    <a:pt x="9729" y="11642"/>
                  </a:lnTo>
                  <a:cubicBezTo>
                    <a:pt x="9688" y="11765"/>
                    <a:pt x="9606" y="11765"/>
                    <a:pt x="9524" y="11806"/>
                  </a:cubicBezTo>
                  <a:cubicBezTo>
                    <a:pt x="9565" y="11826"/>
                    <a:pt x="9616" y="11826"/>
                    <a:pt x="9668" y="11826"/>
                  </a:cubicBezTo>
                  <a:cubicBezTo>
                    <a:pt x="9719" y="11826"/>
                    <a:pt x="9770" y="11826"/>
                    <a:pt x="9811" y="11847"/>
                  </a:cubicBezTo>
                  <a:cubicBezTo>
                    <a:pt x="9665" y="11956"/>
                    <a:pt x="9519" y="12098"/>
                    <a:pt x="9373" y="12098"/>
                  </a:cubicBezTo>
                  <a:cubicBezTo>
                    <a:pt x="9362" y="12098"/>
                    <a:pt x="9351" y="12098"/>
                    <a:pt x="9340" y="12096"/>
                  </a:cubicBezTo>
                  <a:lnTo>
                    <a:pt x="9340" y="12096"/>
                  </a:lnTo>
                  <a:lnTo>
                    <a:pt x="9729" y="12174"/>
                  </a:lnTo>
                  <a:cubicBezTo>
                    <a:pt x="9688" y="12256"/>
                    <a:pt x="9688" y="12501"/>
                    <a:pt x="9606" y="12501"/>
                  </a:cubicBezTo>
                  <a:cubicBezTo>
                    <a:pt x="9647" y="12746"/>
                    <a:pt x="10219" y="12583"/>
                    <a:pt x="10301" y="12910"/>
                  </a:cubicBezTo>
                  <a:cubicBezTo>
                    <a:pt x="10322" y="12889"/>
                    <a:pt x="10342" y="12879"/>
                    <a:pt x="10368" y="12879"/>
                  </a:cubicBezTo>
                  <a:cubicBezTo>
                    <a:pt x="10393" y="12879"/>
                    <a:pt x="10424" y="12889"/>
                    <a:pt x="10465" y="12910"/>
                  </a:cubicBezTo>
                  <a:cubicBezTo>
                    <a:pt x="10587" y="13114"/>
                    <a:pt x="10587" y="13441"/>
                    <a:pt x="10996" y="13482"/>
                  </a:cubicBezTo>
                  <a:lnTo>
                    <a:pt x="10832" y="13850"/>
                  </a:lnTo>
                  <a:cubicBezTo>
                    <a:pt x="10849" y="13855"/>
                    <a:pt x="10864" y="13858"/>
                    <a:pt x="10878" y="13858"/>
                  </a:cubicBezTo>
                  <a:cubicBezTo>
                    <a:pt x="11043" y="13858"/>
                    <a:pt x="11029" y="13493"/>
                    <a:pt x="11245" y="13493"/>
                  </a:cubicBezTo>
                  <a:cubicBezTo>
                    <a:pt x="11278" y="13493"/>
                    <a:pt x="11317" y="13502"/>
                    <a:pt x="11364" y="13523"/>
                  </a:cubicBezTo>
                  <a:cubicBezTo>
                    <a:pt x="11650" y="13645"/>
                    <a:pt x="11241" y="13809"/>
                    <a:pt x="11200" y="13972"/>
                  </a:cubicBezTo>
                  <a:cubicBezTo>
                    <a:pt x="11290" y="13957"/>
                    <a:pt x="11401" y="13937"/>
                    <a:pt x="11506" y="13937"/>
                  </a:cubicBezTo>
                  <a:cubicBezTo>
                    <a:pt x="11689" y="13937"/>
                    <a:pt x="11854" y="13999"/>
                    <a:pt x="11854" y="14258"/>
                  </a:cubicBezTo>
                  <a:cubicBezTo>
                    <a:pt x="11732" y="14217"/>
                    <a:pt x="11732" y="14136"/>
                    <a:pt x="11650" y="14095"/>
                  </a:cubicBezTo>
                  <a:lnTo>
                    <a:pt x="11609" y="14381"/>
                  </a:lnTo>
                  <a:cubicBezTo>
                    <a:pt x="11562" y="14386"/>
                    <a:pt x="11520" y="14388"/>
                    <a:pt x="11483" y="14388"/>
                  </a:cubicBezTo>
                  <a:cubicBezTo>
                    <a:pt x="11387" y="14388"/>
                    <a:pt x="11321" y="14375"/>
                    <a:pt x="11273" y="14375"/>
                  </a:cubicBezTo>
                  <a:cubicBezTo>
                    <a:pt x="11195" y="14375"/>
                    <a:pt x="11163" y="14409"/>
                    <a:pt x="11119" y="14585"/>
                  </a:cubicBezTo>
                  <a:cubicBezTo>
                    <a:pt x="11231" y="14482"/>
                    <a:pt x="11321" y="14444"/>
                    <a:pt x="11399" y="14444"/>
                  </a:cubicBezTo>
                  <a:cubicBezTo>
                    <a:pt x="11611" y="14444"/>
                    <a:pt x="11729" y="14727"/>
                    <a:pt x="11942" y="14727"/>
                  </a:cubicBezTo>
                  <a:cubicBezTo>
                    <a:pt x="12019" y="14727"/>
                    <a:pt x="12110" y="14689"/>
                    <a:pt x="12222" y="14585"/>
                  </a:cubicBezTo>
                  <a:lnTo>
                    <a:pt x="12222" y="14585"/>
                  </a:lnTo>
                  <a:lnTo>
                    <a:pt x="12181" y="14790"/>
                  </a:lnTo>
                  <a:cubicBezTo>
                    <a:pt x="12181" y="14769"/>
                    <a:pt x="12171" y="14769"/>
                    <a:pt x="12156" y="14769"/>
                  </a:cubicBezTo>
                  <a:cubicBezTo>
                    <a:pt x="12140" y="14769"/>
                    <a:pt x="12120" y="14769"/>
                    <a:pt x="12100" y="14749"/>
                  </a:cubicBezTo>
                  <a:lnTo>
                    <a:pt x="12100" y="14749"/>
                  </a:lnTo>
                  <a:cubicBezTo>
                    <a:pt x="12089" y="14858"/>
                    <a:pt x="12119" y="14894"/>
                    <a:pt x="12171" y="14894"/>
                  </a:cubicBezTo>
                  <a:cubicBezTo>
                    <a:pt x="12276" y="14894"/>
                    <a:pt x="12471" y="14751"/>
                    <a:pt x="12616" y="14751"/>
                  </a:cubicBezTo>
                  <a:cubicBezTo>
                    <a:pt x="12672" y="14751"/>
                    <a:pt x="12720" y="14772"/>
                    <a:pt x="12754" y="14831"/>
                  </a:cubicBezTo>
                  <a:cubicBezTo>
                    <a:pt x="12794" y="14953"/>
                    <a:pt x="12794" y="15076"/>
                    <a:pt x="12672" y="15076"/>
                  </a:cubicBezTo>
                  <a:lnTo>
                    <a:pt x="12958" y="15117"/>
                  </a:lnTo>
                  <a:cubicBezTo>
                    <a:pt x="12987" y="15175"/>
                    <a:pt x="12954" y="15232"/>
                    <a:pt x="12918" y="15232"/>
                  </a:cubicBezTo>
                  <a:cubicBezTo>
                    <a:pt x="12917" y="15232"/>
                    <a:pt x="12916" y="15232"/>
                    <a:pt x="12915" y="15232"/>
                  </a:cubicBezTo>
                  <a:lnTo>
                    <a:pt x="12915" y="15232"/>
                  </a:lnTo>
                  <a:lnTo>
                    <a:pt x="13162" y="15444"/>
                  </a:lnTo>
                  <a:cubicBezTo>
                    <a:pt x="13285" y="15403"/>
                    <a:pt x="13489" y="15403"/>
                    <a:pt x="13571" y="15362"/>
                  </a:cubicBezTo>
                  <a:lnTo>
                    <a:pt x="13571" y="15362"/>
                  </a:lnTo>
                  <a:cubicBezTo>
                    <a:pt x="13571" y="15444"/>
                    <a:pt x="13551" y="15454"/>
                    <a:pt x="13525" y="15454"/>
                  </a:cubicBezTo>
                  <a:cubicBezTo>
                    <a:pt x="13517" y="15454"/>
                    <a:pt x="13507" y="15453"/>
                    <a:pt x="13498" y="15453"/>
                  </a:cubicBezTo>
                  <a:cubicBezTo>
                    <a:pt x="13480" y="15453"/>
                    <a:pt x="13462" y="15457"/>
                    <a:pt x="13448" y="15485"/>
                  </a:cubicBezTo>
                  <a:lnTo>
                    <a:pt x="13694" y="15525"/>
                  </a:lnTo>
                  <a:cubicBezTo>
                    <a:pt x="13650" y="15613"/>
                    <a:pt x="13559" y="15654"/>
                    <a:pt x="13472" y="15654"/>
                  </a:cubicBezTo>
                  <a:cubicBezTo>
                    <a:pt x="13396" y="15654"/>
                    <a:pt x="13323" y="15623"/>
                    <a:pt x="13285" y="15566"/>
                  </a:cubicBezTo>
                  <a:cubicBezTo>
                    <a:pt x="13140" y="15838"/>
                    <a:pt x="13172" y="15869"/>
                    <a:pt x="13252" y="15869"/>
                  </a:cubicBezTo>
                  <a:cubicBezTo>
                    <a:pt x="13275" y="15869"/>
                    <a:pt x="13303" y="15866"/>
                    <a:pt x="13332" y="15866"/>
                  </a:cubicBezTo>
                  <a:cubicBezTo>
                    <a:pt x="13426" y="15866"/>
                    <a:pt x="13530" y="15895"/>
                    <a:pt x="13530" y="16139"/>
                  </a:cubicBezTo>
                  <a:lnTo>
                    <a:pt x="13367" y="16057"/>
                  </a:lnTo>
                  <a:cubicBezTo>
                    <a:pt x="13162" y="16425"/>
                    <a:pt x="13367" y="16466"/>
                    <a:pt x="13326" y="16793"/>
                  </a:cubicBezTo>
                  <a:cubicBezTo>
                    <a:pt x="13401" y="16680"/>
                    <a:pt x="13475" y="16123"/>
                    <a:pt x="13707" y="16061"/>
                  </a:cubicBezTo>
                  <a:lnTo>
                    <a:pt x="13707" y="16061"/>
                  </a:lnTo>
                  <a:cubicBezTo>
                    <a:pt x="13686" y="16062"/>
                    <a:pt x="13665" y="16063"/>
                    <a:pt x="13645" y="16063"/>
                  </a:cubicBezTo>
                  <a:cubicBezTo>
                    <a:pt x="13576" y="16063"/>
                    <a:pt x="13522" y="16049"/>
                    <a:pt x="13571" y="15975"/>
                  </a:cubicBezTo>
                  <a:cubicBezTo>
                    <a:pt x="13656" y="15919"/>
                    <a:pt x="13706" y="15896"/>
                    <a:pt x="13736" y="15896"/>
                  </a:cubicBezTo>
                  <a:cubicBezTo>
                    <a:pt x="13793" y="15896"/>
                    <a:pt x="13775" y="15977"/>
                    <a:pt x="13775" y="16057"/>
                  </a:cubicBezTo>
                  <a:cubicBezTo>
                    <a:pt x="13775" y="16139"/>
                    <a:pt x="13816" y="16220"/>
                    <a:pt x="13980" y="16220"/>
                  </a:cubicBezTo>
                  <a:cubicBezTo>
                    <a:pt x="13816" y="16384"/>
                    <a:pt x="13939" y="16425"/>
                    <a:pt x="14061" y="16547"/>
                  </a:cubicBezTo>
                  <a:lnTo>
                    <a:pt x="13816" y="16752"/>
                  </a:lnTo>
                  <a:cubicBezTo>
                    <a:pt x="13840" y="16758"/>
                    <a:pt x="13862" y="16760"/>
                    <a:pt x="13884" y="16760"/>
                  </a:cubicBezTo>
                  <a:cubicBezTo>
                    <a:pt x="14016" y="16760"/>
                    <a:pt x="14126" y="16670"/>
                    <a:pt x="14266" y="16670"/>
                  </a:cubicBezTo>
                  <a:cubicBezTo>
                    <a:pt x="14388" y="16793"/>
                    <a:pt x="14225" y="16997"/>
                    <a:pt x="14102" y="17201"/>
                  </a:cubicBezTo>
                  <a:cubicBezTo>
                    <a:pt x="14127" y="17239"/>
                    <a:pt x="14149" y="17254"/>
                    <a:pt x="14168" y="17254"/>
                  </a:cubicBezTo>
                  <a:cubicBezTo>
                    <a:pt x="14256" y="17254"/>
                    <a:pt x="14297" y="16918"/>
                    <a:pt x="14453" y="16918"/>
                  </a:cubicBezTo>
                  <a:cubicBezTo>
                    <a:pt x="14482" y="16918"/>
                    <a:pt x="14514" y="16929"/>
                    <a:pt x="14552" y="16956"/>
                  </a:cubicBezTo>
                  <a:cubicBezTo>
                    <a:pt x="14634" y="17242"/>
                    <a:pt x="14838" y="17242"/>
                    <a:pt x="15165" y="17324"/>
                  </a:cubicBezTo>
                  <a:cubicBezTo>
                    <a:pt x="15206" y="17528"/>
                    <a:pt x="15002" y="17447"/>
                    <a:pt x="15002" y="17528"/>
                  </a:cubicBezTo>
                  <a:lnTo>
                    <a:pt x="15288" y="17487"/>
                  </a:lnTo>
                  <a:lnTo>
                    <a:pt x="15288" y="17487"/>
                  </a:lnTo>
                  <a:cubicBezTo>
                    <a:pt x="15288" y="17487"/>
                    <a:pt x="15247" y="17528"/>
                    <a:pt x="15206" y="17569"/>
                  </a:cubicBezTo>
                  <a:cubicBezTo>
                    <a:pt x="15219" y="17572"/>
                    <a:pt x="15231" y="17574"/>
                    <a:pt x="15243" y="17574"/>
                  </a:cubicBezTo>
                  <a:cubicBezTo>
                    <a:pt x="15361" y="17574"/>
                    <a:pt x="15439" y="17430"/>
                    <a:pt x="15574" y="17430"/>
                  </a:cubicBezTo>
                  <a:cubicBezTo>
                    <a:pt x="15599" y="17430"/>
                    <a:pt x="15626" y="17435"/>
                    <a:pt x="15656" y="17447"/>
                  </a:cubicBezTo>
                  <a:cubicBezTo>
                    <a:pt x="15690" y="17417"/>
                    <a:pt x="15715" y="17404"/>
                    <a:pt x="15733" y="17404"/>
                  </a:cubicBezTo>
                  <a:cubicBezTo>
                    <a:pt x="15855" y="17404"/>
                    <a:pt x="15661" y="17989"/>
                    <a:pt x="15946" y="17989"/>
                  </a:cubicBezTo>
                  <a:cubicBezTo>
                    <a:pt x="15969" y="17989"/>
                    <a:pt x="15994" y="17986"/>
                    <a:pt x="16023" y="17978"/>
                  </a:cubicBezTo>
                  <a:lnTo>
                    <a:pt x="16023" y="17978"/>
                  </a:lnTo>
                  <a:cubicBezTo>
                    <a:pt x="15983" y="18101"/>
                    <a:pt x="15860" y="18101"/>
                    <a:pt x="15778" y="18182"/>
                  </a:cubicBezTo>
                  <a:cubicBezTo>
                    <a:pt x="16018" y="18230"/>
                    <a:pt x="16089" y="18250"/>
                    <a:pt x="16197" y="18250"/>
                  </a:cubicBezTo>
                  <a:cubicBezTo>
                    <a:pt x="16274" y="18250"/>
                    <a:pt x="16369" y="18240"/>
                    <a:pt x="16555" y="18223"/>
                  </a:cubicBezTo>
                  <a:lnTo>
                    <a:pt x="16596" y="18509"/>
                  </a:lnTo>
                  <a:cubicBezTo>
                    <a:pt x="16637" y="18223"/>
                    <a:pt x="17004" y="18182"/>
                    <a:pt x="17291" y="18141"/>
                  </a:cubicBezTo>
                  <a:cubicBezTo>
                    <a:pt x="17331" y="18019"/>
                    <a:pt x="17372" y="17937"/>
                    <a:pt x="17413" y="17855"/>
                  </a:cubicBezTo>
                  <a:lnTo>
                    <a:pt x="17740" y="17978"/>
                  </a:lnTo>
                  <a:cubicBezTo>
                    <a:pt x="17740" y="18019"/>
                    <a:pt x="17618" y="18060"/>
                    <a:pt x="17495" y="18141"/>
                  </a:cubicBezTo>
                  <a:lnTo>
                    <a:pt x="17577" y="18141"/>
                  </a:lnTo>
                  <a:cubicBezTo>
                    <a:pt x="17577" y="18305"/>
                    <a:pt x="17413" y="18387"/>
                    <a:pt x="17209" y="18468"/>
                  </a:cubicBezTo>
                  <a:cubicBezTo>
                    <a:pt x="17250" y="18387"/>
                    <a:pt x="17250" y="18305"/>
                    <a:pt x="17291" y="18223"/>
                  </a:cubicBezTo>
                  <a:lnTo>
                    <a:pt x="17291" y="18223"/>
                  </a:lnTo>
                  <a:cubicBezTo>
                    <a:pt x="17086" y="18305"/>
                    <a:pt x="16882" y="18428"/>
                    <a:pt x="16759" y="18550"/>
                  </a:cubicBezTo>
                  <a:cubicBezTo>
                    <a:pt x="16800" y="18550"/>
                    <a:pt x="16841" y="18550"/>
                    <a:pt x="16882" y="18591"/>
                  </a:cubicBezTo>
                  <a:cubicBezTo>
                    <a:pt x="16841" y="18591"/>
                    <a:pt x="16800" y="18632"/>
                    <a:pt x="16759" y="18632"/>
                  </a:cubicBezTo>
                  <a:cubicBezTo>
                    <a:pt x="16759" y="18652"/>
                    <a:pt x="16780" y="18663"/>
                    <a:pt x="16810" y="18663"/>
                  </a:cubicBezTo>
                  <a:cubicBezTo>
                    <a:pt x="16841" y="18663"/>
                    <a:pt x="16882" y="18652"/>
                    <a:pt x="16923" y="18632"/>
                  </a:cubicBezTo>
                  <a:lnTo>
                    <a:pt x="16923" y="18632"/>
                  </a:lnTo>
                  <a:lnTo>
                    <a:pt x="16718" y="18918"/>
                  </a:lnTo>
                  <a:lnTo>
                    <a:pt x="16841" y="18836"/>
                  </a:lnTo>
                  <a:lnTo>
                    <a:pt x="16964" y="19286"/>
                  </a:lnTo>
                  <a:cubicBezTo>
                    <a:pt x="17250" y="19260"/>
                    <a:pt x="17587" y="19167"/>
                    <a:pt x="17899" y="19167"/>
                  </a:cubicBezTo>
                  <a:cubicBezTo>
                    <a:pt x="18077" y="19167"/>
                    <a:pt x="18246" y="19197"/>
                    <a:pt x="18394" y="19286"/>
                  </a:cubicBezTo>
                  <a:cubicBezTo>
                    <a:pt x="18149" y="19368"/>
                    <a:pt x="18067" y="19572"/>
                    <a:pt x="17822" y="19776"/>
                  </a:cubicBezTo>
                  <a:cubicBezTo>
                    <a:pt x="17984" y="19453"/>
                    <a:pt x="17506" y="19609"/>
                    <a:pt x="17377" y="19415"/>
                  </a:cubicBezTo>
                  <a:lnTo>
                    <a:pt x="17377" y="19415"/>
                  </a:lnTo>
                  <a:cubicBezTo>
                    <a:pt x="17448" y="19534"/>
                    <a:pt x="17290" y="19613"/>
                    <a:pt x="17250" y="19613"/>
                  </a:cubicBezTo>
                  <a:lnTo>
                    <a:pt x="17781" y="19695"/>
                  </a:lnTo>
                  <a:cubicBezTo>
                    <a:pt x="17577" y="19899"/>
                    <a:pt x="17699" y="19899"/>
                    <a:pt x="17699" y="20062"/>
                  </a:cubicBezTo>
                  <a:cubicBezTo>
                    <a:pt x="17795" y="19926"/>
                    <a:pt x="17876" y="19881"/>
                    <a:pt x="17952" y="19881"/>
                  </a:cubicBezTo>
                  <a:cubicBezTo>
                    <a:pt x="18103" y="19881"/>
                    <a:pt x="18231" y="20062"/>
                    <a:pt x="18394" y="20062"/>
                  </a:cubicBezTo>
                  <a:cubicBezTo>
                    <a:pt x="18321" y="20136"/>
                    <a:pt x="18232" y="20195"/>
                    <a:pt x="18147" y="20195"/>
                  </a:cubicBezTo>
                  <a:cubicBezTo>
                    <a:pt x="18090" y="20195"/>
                    <a:pt x="18034" y="20169"/>
                    <a:pt x="17985" y="20103"/>
                  </a:cubicBezTo>
                  <a:lnTo>
                    <a:pt x="17985" y="20103"/>
                  </a:lnTo>
                  <a:cubicBezTo>
                    <a:pt x="17951" y="20230"/>
                    <a:pt x="17988" y="20269"/>
                    <a:pt x="18056" y="20269"/>
                  </a:cubicBezTo>
                  <a:cubicBezTo>
                    <a:pt x="18168" y="20269"/>
                    <a:pt x="18363" y="20166"/>
                    <a:pt x="18476" y="20166"/>
                  </a:cubicBezTo>
                  <a:cubicBezTo>
                    <a:pt x="18541" y="20166"/>
                    <a:pt x="18578" y="20200"/>
                    <a:pt x="18558" y="20304"/>
                  </a:cubicBezTo>
                  <a:lnTo>
                    <a:pt x="18558" y="20304"/>
                  </a:lnTo>
                  <a:cubicBezTo>
                    <a:pt x="18680" y="20383"/>
                    <a:pt x="18725" y="20562"/>
                    <a:pt x="18599" y="20594"/>
                  </a:cubicBezTo>
                  <a:lnTo>
                    <a:pt x="18558" y="20553"/>
                  </a:lnTo>
                  <a:lnTo>
                    <a:pt x="18558" y="20553"/>
                  </a:lnTo>
                  <a:cubicBezTo>
                    <a:pt x="18721" y="20781"/>
                    <a:pt x="19092" y="21114"/>
                    <a:pt x="19402" y="21114"/>
                  </a:cubicBezTo>
                  <a:cubicBezTo>
                    <a:pt x="19480" y="21114"/>
                    <a:pt x="19554" y="21093"/>
                    <a:pt x="19620" y="21043"/>
                  </a:cubicBezTo>
                  <a:lnTo>
                    <a:pt x="19620" y="21043"/>
                  </a:lnTo>
                  <a:cubicBezTo>
                    <a:pt x="19579" y="21084"/>
                    <a:pt x="19212" y="21370"/>
                    <a:pt x="19130" y="21411"/>
                  </a:cubicBezTo>
                  <a:lnTo>
                    <a:pt x="20601" y="20839"/>
                  </a:lnTo>
                  <a:lnTo>
                    <a:pt x="20601" y="20839"/>
                  </a:lnTo>
                  <a:cubicBezTo>
                    <a:pt x="20323" y="21038"/>
                    <a:pt x="19850" y="21781"/>
                    <a:pt x="19485" y="21781"/>
                  </a:cubicBezTo>
                  <a:cubicBezTo>
                    <a:pt x="19476" y="21781"/>
                    <a:pt x="19466" y="21780"/>
                    <a:pt x="19457" y="21779"/>
                  </a:cubicBezTo>
                  <a:lnTo>
                    <a:pt x="19457" y="21779"/>
                  </a:lnTo>
                  <a:cubicBezTo>
                    <a:pt x="19498" y="21861"/>
                    <a:pt x="19498" y="21984"/>
                    <a:pt x="19702" y="22024"/>
                  </a:cubicBezTo>
                  <a:cubicBezTo>
                    <a:pt x="19702" y="21947"/>
                    <a:pt x="19999" y="21572"/>
                    <a:pt x="20062" y="21572"/>
                  </a:cubicBezTo>
                  <a:cubicBezTo>
                    <a:pt x="20065" y="21572"/>
                    <a:pt x="20068" y="21573"/>
                    <a:pt x="20070" y="21575"/>
                  </a:cubicBezTo>
                  <a:cubicBezTo>
                    <a:pt x="19949" y="22017"/>
                    <a:pt x="20027" y="21826"/>
                    <a:pt x="19951" y="22249"/>
                  </a:cubicBezTo>
                  <a:lnTo>
                    <a:pt x="19951" y="22249"/>
                  </a:lnTo>
                  <a:cubicBezTo>
                    <a:pt x="19990" y="22131"/>
                    <a:pt x="20320" y="21877"/>
                    <a:pt x="20464" y="21877"/>
                  </a:cubicBezTo>
                  <a:cubicBezTo>
                    <a:pt x="20489" y="21877"/>
                    <a:pt x="20508" y="21885"/>
                    <a:pt x="20520" y="21902"/>
                  </a:cubicBezTo>
                  <a:cubicBezTo>
                    <a:pt x="20444" y="21940"/>
                    <a:pt x="20155" y="22261"/>
                    <a:pt x="20050" y="22305"/>
                  </a:cubicBezTo>
                  <a:lnTo>
                    <a:pt x="20050" y="22305"/>
                  </a:lnTo>
                  <a:lnTo>
                    <a:pt x="20683" y="22147"/>
                  </a:lnTo>
                  <a:lnTo>
                    <a:pt x="20683" y="22147"/>
                  </a:lnTo>
                  <a:cubicBezTo>
                    <a:pt x="20520" y="22188"/>
                    <a:pt x="20315" y="22474"/>
                    <a:pt x="20233" y="22638"/>
                  </a:cubicBezTo>
                  <a:cubicBezTo>
                    <a:pt x="20244" y="22627"/>
                    <a:pt x="20254" y="22623"/>
                    <a:pt x="20266" y="22623"/>
                  </a:cubicBezTo>
                  <a:cubicBezTo>
                    <a:pt x="20345" y="22623"/>
                    <a:pt x="20448" y="22847"/>
                    <a:pt x="20520" y="22883"/>
                  </a:cubicBezTo>
                  <a:lnTo>
                    <a:pt x="20520" y="22678"/>
                  </a:lnTo>
                  <a:cubicBezTo>
                    <a:pt x="20565" y="22751"/>
                    <a:pt x="20633" y="22777"/>
                    <a:pt x="20713" y="22777"/>
                  </a:cubicBezTo>
                  <a:cubicBezTo>
                    <a:pt x="20922" y="22777"/>
                    <a:pt x="21218" y="22600"/>
                    <a:pt x="21434" y="22600"/>
                  </a:cubicBezTo>
                  <a:cubicBezTo>
                    <a:pt x="21509" y="22600"/>
                    <a:pt x="21574" y="22621"/>
                    <a:pt x="21623" y="22678"/>
                  </a:cubicBezTo>
                  <a:cubicBezTo>
                    <a:pt x="21501" y="22719"/>
                    <a:pt x="21010" y="23087"/>
                    <a:pt x="21092" y="23291"/>
                  </a:cubicBezTo>
                  <a:cubicBezTo>
                    <a:pt x="21321" y="23139"/>
                    <a:pt x="22227" y="22630"/>
                    <a:pt x="22679" y="22630"/>
                  </a:cubicBezTo>
                  <a:cubicBezTo>
                    <a:pt x="22711" y="22630"/>
                    <a:pt x="22741" y="22632"/>
                    <a:pt x="22768" y="22638"/>
                  </a:cubicBezTo>
                  <a:lnTo>
                    <a:pt x="22686" y="22801"/>
                  </a:lnTo>
                  <a:lnTo>
                    <a:pt x="22972" y="22842"/>
                  </a:lnTo>
                  <a:cubicBezTo>
                    <a:pt x="22563" y="23046"/>
                    <a:pt x="21582" y="23373"/>
                    <a:pt x="21174" y="23455"/>
                  </a:cubicBezTo>
                  <a:cubicBezTo>
                    <a:pt x="21174" y="23659"/>
                    <a:pt x="21051" y="23618"/>
                    <a:pt x="21214" y="23741"/>
                  </a:cubicBezTo>
                  <a:cubicBezTo>
                    <a:pt x="21169" y="23831"/>
                    <a:pt x="21099" y="23859"/>
                    <a:pt x="21038" y="23859"/>
                  </a:cubicBezTo>
                  <a:cubicBezTo>
                    <a:pt x="20989" y="23859"/>
                    <a:pt x="20947" y="23841"/>
                    <a:pt x="20928" y="23823"/>
                  </a:cubicBezTo>
                  <a:lnTo>
                    <a:pt x="20928" y="23823"/>
                  </a:lnTo>
                  <a:lnTo>
                    <a:pt x="21174" y="24232"/>
                  </a:lnTo>
                  <a:cubicBezTo>
                    <a:pt x="21247" y="24143"/>
                    <a:pt x="21332" y="24124"/>
                    <a:pt x="21419" y="24124"/>
                  </a:cubicBezTo>
                  <a:cubicBezTo>
                    <a:pt x="21487" y="24124"/>
                    <a:pt x="21555" y="24135"/>
                    <a:pt x="21623" y="24135"/>
                  </a:cubicBezTo>
                  <a:cubicBezTo>
                    <a:pt x="21710" y="24135"/>
                    <a:pt x="21795" y="24116"/>
                    <a:pt x="21868" y="24027"/>
                  </a:cubicBezTo>
                  <a:lnTo>
                    <a:pt x="21214" y="23905"/>
                  </a:lnTo>
                  <a:cubicBezTo>
                    <a:pt x="21375" y="23744"/>
                    <a:pt x="21727" y="23602"/>
                    <a:pt x="21997" y="23602"/>
                  </a:cubicBezTo>
                  <a:cubicBezTo>
                    <a:pt x="22141" y="23602"/>
                    <a:pt x="22261" y="23642"/>
                    <a:pt x="22318" y="23741"/>
                  </a:cubicBezTo>
                  <a:cubicBezTo>
                    <a:pt x="22318" y="23905"/>
                    <a:pt x="21868" y="24109"/>
                    <a:pt x="21787" y="24191"/>
                  </a:cubicBezTo>
                  <a:cubicBezTo>
                    <a:pt x="21803" y="24185"/>
                    <a:pt x="21822" y="24183"/>
                    <a:pt x="21843" y="24183"/>
                  </a:cubicBezTo>
                  <a:cubicBezTo>
                    <a:pt x="21971" y="24183"/>
                    <a:pt x="22149" y="24284"/>
                    <a:pt x="22114" y="24354"/>
                  </a:cubicBezTo>
                  <a:lnTo>
                    <a:pt x="21909" y="24395"/>
                  </a:lnTo>
                  <a:cubicBezTo>
                    <a:pt x="21922" y="24456"/>
                    <a:pt x="21974" y="24470"/>
                    <a:pt x="22039" y="24470"/>
                  </a:cubicBezTo>
                  <a:cubicBezTo>
                    <a:pt x="22092" y="24470"/>
                    <a:pt x="22153" y="24461"/>
                    <a:pt x="22208" y="24461"/>
                  </a:cubicBezTo>
                  <a:cubicBezTo>
                    <a:pt x="22313" y="24461"/>
                    <a:pt x="22397" y="24493"/>
                    <a:pt x="22359" y="24681"/>
                  </a:cubicBezTo>
                  <a:cubicBezTo>
                    <a:pt x="22393" y="24750"/>
                    <a:pt x="22256" y="25046"/>
                    <a:pt x="22305" y="25046"/>
                  </a:cubicBezTo>
                  <a:cubicBezTo>
                    <a:pt x="22315" y="25046"/>
                    <a:pt x="22332" y="25035"/>
                    <a:pt x="22359" y="25008"/>
                  </a:cubicBezTo>
                  <a:cubicBezTo>
                    <a:pt x="22563" y="24640"/>
                    <a:pt x="23381" y="23782"/>
                    <a:pt x="23667" y="23659"/>
                  </a:cubicBezTo>
                  <a:lnTo>
                    <a:pt x="23667" y="23659"/>
                  </a:lnTo>
                  <a:cubicBezTo>
                    <a:pt x="23667" y="23659"/>
                    <a:pt x="23708" y="24191"/>
                    <a:pt x="23626" y="24395"/>
                  </a:cubicBezTo>
                  <a:cubicBezTo>
                    <a:pt x="23503" y="24722"/>
                    <a:pt x="22972" y="24763"/>
                    <a:pt x="22849" y="25049"/>
                  </a:cubicBezTo>
                  <a:cubicBezTo>
                    <a:pt x="22931" y="24967"/>
                    <a:pt x="23054" y="24926"/>
                    <a:pt x="23095" y="24926"/>
                  </a:cubicBezTo>
                  <a:cubicBezTo>
                    <a:pt x="23095" y="25049"/>
                    <a:pt x="22849" y="25131"/>
                    <a:pt x="23013" y="25213"/>
                  </a:cubicBezTo>
                  <a:cubicBezTo>
                    <a:pt x="23066" y="25174"/>
                    <a:pt x="23109" y="25160"/>
                    <a:pt x="23142" y="25160"/>
                  </a:cubicBezTo>
                  <a:cubicBezTo>
                    <a:pt x="23230" y="25160"/>
                    <a:pt x="23257" y="25258"/>
                    <a:pt x="23272" y="25258"/>
                  </a:cubicBezTo>
                  <a:cubicBezTo>
                    <a:pt x="23281" y="25258"/>
                    <a:pt x="23286" y="25219"/>
                    <a:pt x="23299" y="25090"/>
                  </a:cubicBezTo>
                  <a:cubicBezTo>
                    <a:pt x="23463" y="25131"/>
                    <a:pt x="23381" y="25253"/>
                    <a:pt x="23503" y="25376"/>
                  </a:cubicBezTo>
                  <a:cubicBezTo>
                    <a:pt x="23607" y="25203"/>
                    <a:pt x="24032" y="25031"/>
                    <a:pt x="24284" y="25031"/>
                  </a:cubicBezTo>
                  <a:cubicBezTo>
                    <a:pt x="24330" y="25031"/>
                    <a:pt x="24371" y="25036"/>
                    <a:pt x="24403" y="25049"/>
                  </a:cubicBezTo>
                  <a:cubicBezTo>
                    <a:pt x="24321" y="25090"/>
                    <a:pt x="24280" y="25213"/>
                    <a:pt x="24239" y="25253"/>
                  </a:cubicBezTo>
                  <a:cubicBezTo>
                    <a:pt x="24484" y="25540"/>
                    <a:pt x="24484" y="25785"/>
                    <a:pt x="24730" y="26030"/>
                  </a:cubicBezTo>
                  <a:cubicBezTo>
                    <a:pt x="24689" y="26112"/>
                    <a:pt x="24730" y="26316"/>
                    <a:pt x="24566" y="26357"/>
                  </a:cubicBezTo>
                  <a:cubicBezTo>
                    <a:pt x="24621" y="26357"/>
                    <a:pt x="24693" y="26339"/>
                    <a:pt x="24760" y="26339"/>
                  </a:cubicBezTo>
                  <a:cubicBezTo>
                    <a:pt x="24793" y="26339"/>
                    <a:pt x="24825" y="26343"/>
                    <a:pt x="24852" y="26357"/>
                  </a:cubicBezTo>
                  <a:cubicBezTo>
                    <a:pt x="24827" y="26471"/>
                    <a:pt x="24797" y="26503"/>
                    <a:pt x="24764" y="26503"/>
                  </a:cubicBezTo>
                  <a:cubicBezTo>
                    <a:pt x="24724" y="26503"/>
                    <a:pt x="24677" y="26456"/>
                    <a:pt x="24625" y="26456"/>
                  </a:cubicBezTo>
                  <a:cubicBezTo>
                    <a:pt x="24582" y="26456"/>
                    <a:pt x="24535" y="26488"/>
                    <a:pt x="24484" y="26602"/>
                  </a:cubicBezTo>
                  <a:cubicBezTo>
                    <a:pt x="24539" y="26561"/>
                    <a:pt x="24602" y="26548"/>
                    <a:pt x="24669" y="26548"/>
                  </a:cubicBezTo>
                  <a:cubicBezTo>
                    <a:pt x="24802" y="26548"/>
                    <a:pt x="24948" y="26602"/>
                    <a:pt x="25057" y="26602"/>
                  </a:cubicBezTo>
                  <a:cubicBezTo>
                    <a:pt x="25261" y="26357"/>
                    <a:pt x="24893" y="26316"/>
                    <a:pt x="24689" y="26316"/>
                  </a:cubicBezTo>
                  <a:cubicBezTo>
                    <a:pt x="24932" y="26073"/>
                    <a:pt x="25266" y="25943"/>
                    <a:pt x="25573" y="25943"/>
                  </a:cubicBezTo>
                  <a:cubicBezTo>
                    <a:pt x="25678" y="25943"/>
                    <a:pt x="25780" y="25958"/>
                    <a:pt x="25874" y="25989"/>
                  </a:cubicBezTo>
                  <a:cubicBezTo>
                    <a:pt x="26160" y="26112"/>
                    <a:pt x="25792" y="26275"/>
                    <a:pt x="25874" y="26275"/>
                  </a:cubicBezTo>
                  <a:cubicBezTo>
                    <a:pt x="25956" y="26393"/>
                    <a:pt x="26059" y="26426"/>
                    <a:pt x="26165" y="26426"/>
                  </a:cubicBezTo>
                  <a:cubicBezTo>
                    <a:pt x="26301" y="26426"/>
                    <a:pt x="26444" y="26372"/>
                    <a:pt x="26557" y="26372"/>
                  </a:cubicBezTo>
                  <a:cubicBezTo>
                    <a:pt x="26664" y="26372"/>
                    <a:pt x="26745" y="26419"/>
                    <a:pt x="26773" y="26602"/>
                  </a:cubicBezTo>
                  <a:cubicBezTo>
                    <a:pt x="26692" y="26888"/>
                    <a:pt x="26405" y="26970"/>
                    <a:pt x="26283" y="27134"/>
                  </a:cubicBezTo>
                  <a:cubicBezTo>
                    <a:pt x="26038" y="27052"/>
                    <a:pt x="26160" y="26766"/>
                    <a:pt x="26038" y="26643"/>
                  </a:cubicBezTo>
                  <a:lnTo>
                    <a:pt x="26038" y="26643"/>
                  </a:lnTo>
                  <a:lnTo>
                    <a:pt x="26078" y="26888"/>
                  </a:lnTo>
                  <a:cubicBezTo>
                    <a:pt x="25956" y="26888"/>
                    <a:pt x="25833" y="26848"/>
                    <a:pt x="25833" y="26725"/>
                  </a:cubicBezTo>
                  <a:lnTo>
                    <a:pt x="25833" y="26725"/>
                  </a:lnTo>
                  <a:cubicBezTo>
                    <a:pt x="25751" y="27011"/>
                    <a:pt x="26405" y="27379"/>
                    <a:pt x="26528" y="27828"/>
                  </a:cubicBezTo>
                  <a:cubicBezTo>
                    <a:pt x="26651" y="27828"/>
                    <a:pt x="26773" y="27828"/>
                    <a:pt x="26814" y="27747"/>
                  </a:cubicBezTo>
                  <a:lnTo>
                    <a:pt x="26692" y="27665"/>
                  </a:lnTo>
                  <a:cubicBezTo>
                    <a:pt x="26773" y="27420"/>
                    <a:pt x="27100" y="27624"/>
                    <a:pt x="27059" y="27420"/>
                  </a:cubicBezTo>
                  <a:lnTo>
                    <a:pt x="27059" y="27420"/>
                  </a:lnTo>
                  <a:cubicBezTo>
                    <a:pt x="27305" y="27461"/>
                    <a:pt x="27591" y="27420"/>
                    <a:pt x="27673" y="27665"/>
                  </a:cubicBezTo>
                  <a:lnTo>
                    <a:pt x="27503" y="27868"/>
                  </a:lnTo>
                  <a:lnTo>
                    <a:pt x="27503" y="27868"/>
                  </a:lnTo>
                  <a:cubicBezTo>
                    <a:pt x="27527" y="27804"/>
                    <a:pt x="27493" y="27700"/>
                    <a:pt x="27418" y="27700"/>
                  </a:cubicBezTo>
                  <a:cubicBezTo>
                    <a:pt x="27408" y="27700"/>
                    <a:pt x="27397" y="27702"/>
                    <a:pt x="27386" y="27706"/>
                  </a:cubicBezTo>
                  <a:cubicBezTo>
                    <a:pt x="27392" y="27705"/>
                    <a:pt x="27397" y="27704"/>
                    <a:pt x="27401" y="27704"/>
                  </a:cubicBezTo>
                  <a:cubicBezTo>
                    <a:pt x="27460" y="27704"/>
                    <a:pt x="27460" y="27809"/>
                    <a:pt x="27469" y="27909"/>
                  </a:cubicBezTo>
                  <a:lnTo>
                    <a:pt x="27469" y="27909"/>
                  </a:lnTo>
                  <a:lnTo>
                    <a:pt x="27468" y="27910"/>
                  </a:lnTo>
                  <a:cubicBezTo>
                    <a:pt x="27469" y="27910"/>
                    <a:pt x="27469" y="27910"/>
                    <a:pt x="27469" y="27910"/>
                  </a:cubicBezTo>
                  <a:lnTo>
                    <a:pt x="27469" y="27910"/>
                  </a:lnTo>
                  <a:cubicBezTo>
                    <a:pt x="27478" y="28002"/>
                    <a:pt x="27495" y="28091"/>
                    <a:pt x="27572" y="28091"/>
                  </a:cubicBezTo>
                  <a:cubicBezTo>
                    <a:pt x="27606" y="28091"/>
                    <a:pt x="27652" y="28074"/>
                    <a:pt x="27713" y="28033"/>
                  </a:cubicBezTo>
                  <a:lnTo>
                    <a:pt x="27754" y="27788"/>
                  </a:lnTo>
                  <a:cubicBezTo>
                    <a:pt x="27852" y="27788"/>
                    <a:pt x="27970" y="27775"/>
                    <a:pt x="28081" y="27775"/>
                  </a:cubicBezTo>
                  <a:cubicBezTo>
                    <a:pt x="28248" y="27775"/>
                    <a:pt x="28400" y="27804"/>
                    <a:pt x="28449" y="27951"/>
                  </a:cubicBezTo>
                  <a:cubicBezTo>
                    <a:pt x="28613" y="27665"/>
                    <a:pt x="28408" y="27910"/>
                    <a:pt x="28531" y="27583"/>
                  </a:cubicBezTo>
                  <a:lnTo>
                    <a:pt x="28531" y="27583"/>
                  </a:lnTo>
                  <a:cubicBezTo>
                    <a:pt x="28487" y="27670"/>
                    <a:pt x="28446" y="27702"/>
                    <a:pt x="28406" y="27702"/>
                  </a:cubicBezTo>
                  <a:cubicBezTo>
                    <a:pt x="28300" y="27702"/>
                    <a:pt x="28205" y="27485"/>
                    <a:pt x="28112" y="27485"/>
                  </a:cubicBezTo>
                  <a:cubicBezTo>
                    <a:pt x="28082" y="27485"/>
                    <a:pt x="28052" y="27508"/>
                    <a:pt x="28021" y="27571"/>
                  </a:cubicBezTo>
                  <a:lnTo>
                    <a:pt x="28021" y="27571"/>
                  </a:lnTo>
                  <a:cubicBezTo>
                    <a:pt x="28139" y="27263"/>
                    <a:pt x="27924" y="27317"/>
                    <a:pt x="28040" y="26929"/>
                  </a:cubicBezTo>
                  <a:lnTo>
                    <a:pt x="28040" y="26929"/>
                  </a:lnTo>
                  <a:cubicBezTo>
                    <a:pt x="27988" y="26982"/>
                    <a:pt x="27969" y="27051"/>
                    <a:pt x="27941" y="27051"/>
                  </a:cubicBezTo>
                  <a:cubicBezTo>
                    <a:pt x="27925" y="27051"/>
                    <a:pt x="27906" y="27029"/>
                    <a:pt x="27877" y="26970"/>
                  </a:cubicBezTo>
                  <a:lnTo>
                    <a:pt x="27754" y="26970"/>
                  </a:lnTo>
                  <a:cubicBezTo>
                    <a:pt x="27754" y="27011"/>
                    <a:pt x="27754" y="27011"/>
                    <a:pt x="27754" y="27011"/>
                  </a:cubicBezTo>
                  <a:cubicBezTo>
                    <a:pt x="27754" y="27052"/>
                    <a:pt x="27754" y="27093"/>
                    <a:pt x="27713" y="27175"/>
                  </a:cubicBezTo>
                  <a:cubicBezTo>
                    <a:pt x="27673" y="27188"/>
                    <a:pt x="27634" y="27194"/>
                    <a:pt x="27597" y="27194"/>
                  </a:cubicBezTo>
                  <a:cubicBezTo>
                    <a:pt x="27414" y="27194"/>
                    <a:pt x="27277" y="27052"/>
                    <a:pt x="27141" y="27052"/>
                  </a:cubicBezTo>
                  <a:cubicBezTo>
                    <a:pt x="27100" y="26970"/>
                    <a:pt x="27264" y="27011"/>
                    <a:pt x="27305" y="26888"/>
                  </a:cubicBezTo>
                  <a:lnTo>
                    <a:pt x="27305" y="26888"/>
                  </a:lnTo>
                  <a:lnTo>
                    <a:pt x="27059" y="26929"/>
                  </a:lnTo>
                  <a:cubicBezTo>
                    <a:pt x="27198" y="26791"/>
                    <a:pt x="27160" y="26534"/>
                    <a:pt x="27295" y="26534"/>
                  </a:cubicBezTo>
                  <a:cubicBezTo>
                    <a:pt x="27319" y="26534"/>
                    <a:pt x="27349" y="26543"/>
                    <a:pt x="27386" y="26561"/>
                  </a:cubicBezTo>
                  <a:lnTo>
                    <a:pt x="27264" y="26357"/>
                  </a:lnTo>
                  <a:cubicBezTo>
                    <a:pt x="27264" y="26194"/>
                    <a:pt x="27182" y="26030"/>
                    <a:pt x="27019" y="26030"/>
                  </a:cubicBezTo>
                  <a:cubicBezTo>
                    <a:pt x="26998" y="25969"/>
                    <a:pt x="26906" y="25959"/>
                    <a:pt x="26845" y="25959"/>
                  </a:cubicBezTo>
                  <a:cubicBezTo>
                    <a:pt x="26814" y="25959"/>
                    <a:pt x="26791" y="25961"/>
                    <a:pt x="26789" y="25961"/>
                  </a:cubicBezTo>
                  <a:cubicBezTo>
                    <a:pt x="26786" y="25961"/>
                    <a:pt x="26804" y="25959"/>
                    <a:pt x="26855" y="25948"/>
                  </a:cubicBezTo>
                  <a:lnTo>
                    <a:pt x="26487" y="25785"/>
                  </a:lnTo>
                  <a:lnTo>
                    <a:pt x="26528" y="25744"/>
                  </a:lnTo>
                  <a:cubicBezTo>
                    <a:pt x="26324" y="25458"/>
                    <a:pt x="25751" y="25499"/>
                    <a:pt x="25792" y="24926"/>
                  </a:cubicBezTo>
                  <a:cubicBezTo>
                    <a:pt x="25670" y="24886"/>
                    <a:pt x="25506" y="24845"/>
                    <a:pt x="25424" y="24640"/>
                  </a:cubicBezTo>
                  <a:lnTo>
                    <a:pt x="25547" y="24477"/>
                  </a:lnTo>
                  <a:cubicBezTo>
                    <a:pt x="25398" y="24440"/>
                    <a:pt x="25385" y="24098"/>
                    <a:pt x="25230" y="24098"/>
                  </a:cubicBezTo>
                  <a:cubicBezTo>
                    <a:pt x="25215" y="24098"/>
                    <a:pt x="25198" y="24102"/>
                    <a:pt x="25179" y="24109"/>
                  </a:cubicBezTo>
                  <a:cubicBezTo>
                    <a:pt x="25465" y="23618"/>
                    <a:pt x="24770" y="23496"/>
                    <a:pt x="24648" y="23251"/>
                  </a:cubicBezTo>
                  <a:lnTo>
                    <a:pt x="24443" y="23414"/>
                  </a:lnTo>
                  <a:cubicBezTo>
                    <a:pt x="24321" y="23291"/>
                    <a:pt x="24157" y="23210"/>
                    <a:pt x="23912" y="23128"/>
                  </a:cubicBezTo>
                  <a:lnTo>
                    <a:pt x="23749" y="23291"/>
                  </a:lnTo>
                  <a:cubicBezTo>
                    <a:pt x="23503" y="23291"/>
                    <a:pt x="23544" y="22801"/>
                    <a:pt x="23299" y="22597"/>
                  </a:cubicBezTo>
                  <a:cubicBezTo>
                    <a:pt x="23314" y="22589"/>
                    <a:pt x="23328" y="22586"/>
                    <a:pt x="23340" y="22586"/>
                  </a:cubicBezTo>
                  <a:cubicBezTo>
                    <a:pt x="23394" y="22586"/>
                    <a:pt x="23422" y="22653"/>
                    <a:pt x="23422" y="22719"/>
                  </a:cubicBezTo>
                  <a:cubicBezTo>
                    <a:pt x="23544" y="22106"/>
                    <a:pt x="22604" y="22433"/>
                    <a:pt x="22645" y="21902"/>
                  </a:cubicBezTo>
                  <a:cubicBezTo>
                    <a:pt x="22522" y="21902"/>
                    <a:pt x="22482" y="21861"/>
                    <a:pt x="22482" y="21779"/>
                  </a:cubicBezTo>
                  <a:lnTo>
                    <a:pt x="22522" y="21779"/>
                  </a:lnTo>
                  <a:cubicBezTo>
                    <a:pt x="22522" y="21779"/>
                    <a:pt x="22522" y="21738"/>
                    <a:pt x="22482" y="21738"/>
                  </a:cubicBezTo>
                  <a:cubicBezTo>
                    <a:pt x="22441" y="21697"/>
                    <a:pt x="22359" y="21657"/>
                    <a:pt x="22236" y="21616"/>
                  </a:cubicBezTo>
                  <a:lnTo>
                    <a:pt x="22400" y="21411"/>
                  </a:lnTo>
                  <a:lnTo>
                    <a:pt x="22359" y="21411"/>
                  </a:lnTo>
                  <a:cubicBezTo>
                    <a:pt x="22359" y="21363"/>
                    <a:pt x="22348" y="21344"/>
                    <a:pt x="22330" y="21344"/>
                  </a:cubicBezTo>
                  <a:cubicBezTo>
                    <a:pt x="22287" y="21344"/>
                    <a:pt x="22200" y="21459"/>
                    <a:pt x="22114" y="21575"/>
                  </a:cubicBezTo>
                  <a:cubicBezTo>
                    <a:pt x="22073" y="21575"/>
                    <a:pt x="21991" y="21575"/>
                    <a:pt x="21950" y="21616"/>
                  </a:cubicBezTo>
                  <a:cubicBezTo>
                    <a:pt x="22155" y="21289"/>
                    <a:pt x="21664" y="21534"/>
                    <a:pt x="21909" y="21166"/>
                  </a:cubicBezTo>
                  <a:lnTo>
                    <a:pt x="21909" y="21166"/>
                  </a:lnTo>
                  <a:cubicBezTo>
                    <a:pt x="21886" y="21176"/>
                    <a:pt x="21861" y="21180"/>
                    <a:pt x="21836" y="21180"/>
                  </a:cubicBezTo>
                  <a:cubicBezTo>
                    <a:pt x="21707" y="21180"/>
                    <a:pt x="21560" y="21073"/>
                    <a:pt x="21376" y="21073"/>
                  </a:cubicBezTo>
                  <a:cubicBezTo>
                    <a:pt x="21313" y="21073"/>
                    <a:pt x="21245" y="21086"/>
                    <a:pt x="21172" y="21120"/>
                  </a:cubicBezTo>
                  <a:lnTo>
                    <a:pt x="21172" y="21120"/>
                  </a:lnTo>
                  <a:cubicBezTo>
                    <a:pt x="21132" y="21000"/>
                    <a:pt x="21090" y="20921"/>
                    <a:pt x="20928" y="20921"/>
                  </a:cubicBezTo>
                  <a:lnTo>
                    <a:pt x="21133" y="20676"/>
                  </a:lnTo>
                  <a:lnTo>
                    <a:pt x="20683" y="20798"/>
                  </a:lnTo>
                  <a:cubicBezTo>
                    <a:pt x="20724" y="20553"/>
                    <a:pt x="20765" y="20471"/>
                    <a:pt x="21010" y="20389"/>
                  </a:cubicBezTo>
                  <a:cubicBezTo>
                    <a:pt x="20642" y="20389"/>
                    <a:pt x="20665" y="20320"/>
                    <a:pt x="20510" y="20320"/>
                  </a:cubicBezTo>
                  <a:cubicBezTo>
                    <a:pt x="20458" y="20320"/>
                    <a:pt x="20387" y="20328"/>
                    <a:pt x="20274" y="20349"/>
                  </a:cubicBezTo>
                  <a:lnTo>
                    <a:pt x="20397" y="20185"/>
                  </a:lnTo>
                  <a:cubicBezTo>
                    <a:pt x="20356" y="20144"/>
                    <a:pt x="20029" y="20185"/>
                    <a:pt x="20111" y="20062"/>
                  </a:cubicBezTo>
                  <a:cubicBezTo>
                    <a:pt x="20233" y="19613"/>
                    <a:pt x="19334" y="19204"/>
                    <a:pt x="19171" y="18509"/>
                  </a:cubicBezTo>
                  <a:cubicBezTo>
                    <a:pt x="19095" y="18623"/>
                    <a:pt x="19054" y="18664"/>
                    <a:pt x="19033" y="18664"/>
                  </a:cubicBezTo>
                  <a:cubicBezTo>
                    <a:pt x="18974" y="18664"/>
                    <a:pt x="19050" y="18368"/>
                    <a:pt x="18951" y="18368"/>
                  </a:cubicBezTo>
                  <a:cubicBezTo>
                    <a:pt x="18927" y="18368"/>
                    <a:pt x="18893" y="18385"/>
                    <a:pt x="18844" y="18428"/>
                  </a:cubicBezTo>
                  <a:cubicBezTo>
                    <a:pt x="18925" y="18305"/>
                    <a:pt x="18925" y="18182"/>
                    <a:pt x="19089" y="18182"/>
                  </a:cubicBezTo>
                  <a:cubicBezTo>
                    <a:pt x="18808" y="18077"/>
                    <a:pt x="18889" y="17790"/>
                    <a:pt x="18631" y="17790"/>
                  </a:cubicBezTo>
                  <a:cubicBezTo>
                    <a:pt x="18589" y="17790"/>
                    <a:pt x="18539" y="17797"/>
                    <a:pt x="18476" y="17814"/>
                  </a:cubicBezTo>
                  <a:cubicBezTo>
                    <a:pt x="18558" y="17692"/>
                    <a:pt x="18680" y="17733"/>
                    <a:pt x="18721" y="17651"/>
                  </a:cubicBezTo>
                  <a:cubicBezTo>
                    <a:pt x="18680" y="17651"/>
                    <a:pt x="18558" y="17651"/>
                    <a:pt x="18599" y="17569"/>
                  </a:cubicBezTo>
                  <a:cubicBezTo>
                    <a:pt x="18619" y="17528"/>
                    <a:pt x="18650" y="17518"/>
                    <a:pt x="18685" y="17518"/>
                  </a:cubicBezTo>
                  <a:cubicBezTo>
                    <a:pt x="18721" y="17518"/>
                    <a:pt x="18762" y="17528"/>
                    <a:pt x="18803" y="17528"/>
                  </a:cubicBezTo>
                  <a:cubicBezTo>
                    <a:pt x="18744" y="17479"/>
                    <a:pt x="18681" y="17459"/>
                    <a:pt x="18614" y="17459"/>
                  </a:cubicBezTo>
                  <a:cubicBezTo>
                    <a:pt x="18401" y="17459"/>
                    <a:pt x="18152" y="17669"/>
                    <a:pt x="17904" y="17855"/>
                  </a:cubicBezTo>
                  <a:cubicBezTo>
                    <a:pt x="17930" y="17698"/>
                    <a:pt x="17906" y="17625"/>
                    <a:pt x="17820" y="17625"/>
                  </a:cubicBezTo>
                  <a:cubicBezTo>
                    <a:pt x="17773" y="17625"/>
                    <a:pt x="17706" y="17648"/>
                    <a:pt x="17618" y="17692"/>
                  </a:cubicBezTo>
                  <a:cubicBezTo>
                    <a:pt x="17648" y="17568"/>
                    <a:pt x="17679" y="17445"/>
                    <a:pt x="17763" y="17445"/>
                  </a:cubicBezTo>
                  <a:cubicBezTo>
                    <a:pt x="17790" y="17445"/>
                    <a:pt x="17823" y="17457"/>
                    <a:pt x="17863" y="17487"/>
                  </a:cubicBezTo>
                  <a:cubicBezTo>
                    <a:pt x="17829" y="17421"/>
                    <a:pt x="17633" y="17055"/>
                    <a:pt x="17429" y="17055"/>
                  </a:cubicBezTo>
                  <a:cubicBezTo>
                    <a:pt x="17383" y="17055"/>
                    <a:pt x="17336" y="17074"/>
                    <a:pt x="17291" y="17120"/>
                  </a:cubicBezTo>
                  <a:cubicBezTo>
                    <a:pt x="17331" y="17038"/>
                    <a:pt x="17209" y="16997"/>
                    <a:pt x="17168" y="16997"/>
                  </a:cubicBezTo>
                  <a:cubicBezTo>
                    <a:pt x="17004" y="16793"/>
                    <a:pt x="17004" y="16752"/>
                    <a:pt x="16841" y="16629"/>
                  </a:cubicBezTo>
                  <a:lnTo>
                    <a:pt x="16841" y="16711"/>
                  </a:lnTo>
                  <a:cubicBezTo>
                    <a:pt x="16759" y="16762"/>
                    <a:pt x="16706" y="16782"/>
                    <a:pt x="16668" y="16782"/>
                  </a:cubicBezTo>
                  <a:cubicBezTo>
                    <a:pt x="16557" y="16782"/>
                    <a:pt x="16596" y="16598"/>
                    <a:pt x="16473" y="16506"/>
                  </a:cubicBezTo>
                  <a:lnTo>
                    <a:pt x="16514" y="16506"/>
                  </a:lnTo>
                  <a:cubicBezTo>
                    <a:pt x="16391" y="15975"/>
                    <a:pt x="16269" y="16466"/>
                    <a:pt x="16187" y="15893"/>
                  </a:cubicBezTo>
                  <a:lnTo>
                    <a:pt x="16064" y="16098"/>
                  </a:lnTo>
                  <a:cubicBezTo>
                    <a:pt x="15996" y="16152"/>
                    <a:pt x="15949" y="16175"/>
                    <a:pt x="15915" y="16175"/>
                  </a:cubicBezTo>
                  <a:cubicBezTo>
                    <a:pt x="15747" y="16175"/>
                    <a:pt x="15935" y="15600"/>
                    <a:pt x="15696" y="15566"/>
                  </a:cubicBezTo>
                  <a:lnTo>
                    <a:pt x="15656" y="15730"/>
                  </a:lnTo>
                  <a:cubicBezTo>
                    <a:pt x="15650" y="15731"/>
                    <a:pt x="15644" y="15731"/>
                    <a:pt x="15639" y="15731"/>
                  </a:cubicBezTo>
                  <a:cubicBezTo>
                    <a:pt x="15434" y="15731"/>
                    <a:pt x="15899" y="14950"/>
                    <a:pt x="15819" y="14831"/>
                  </a:cubicBezTo>
                  <a:cubicBezTo>
                    <a:pt x="15840" y="14790"/>
                    <a:pt x="15870" y="14780"/>
                    <a:pt x="15901" y="14780"/>
                  </a:cubicBezTo>
                  <a:cubicBezTo>
                    <a:pt x="15931" y="14780"/>
                    <a:pt x="15962" y="14790"/>
                    <a:pt x="15983" y="14790"/>
                  </a:cubicBezTo>
                  <a:cubicBezTo>
                    <a:pt x="15972" y="14672"/>
                    <a:pt x="15947" y="14630"/>
                    <a:pt x="15912" y="14630"/>
                  </a:cubicBezTo>
                  <a:cubicBezTo>
                    <a:pt x="15825" y="14630"/>
                    <a:pt x="15674" y="14887"/>
                    <a:pt x="15516" y="14887"/>
                  </a:cubicBezTo>
                  <a:cubicBezTo>
                    <a:pt x="15495" y="14887"/>
                    <a:pt x="15473" y="14882"/>
                    <a:pt x="15451" y="14871"/>
                  </a:cubicBezTo>
                  <a:cubicBezTo>
                    <a:pt x="15574" y="14708"/>
                    <a:pt x="15819" y="14585"/>
                    <a:pt x="15737" y="14422"/>
                  </a:cubicBezTo>
                  <a:cubicBezTo>
                    <a:pt x="15778" y="14258"/>
                    <a:pt x="14961" y="14463"/>
                    <a:pt x="15002" y="14054"/>
                  </a:cubicBezTo>
                  <a:lnTo>
                    <a:pt x="15002" y="14054"/>
                  </a:lnTo>
                  <a:cubicBezTo>
                    <a:pt x="14961" y="14177"/>
                    <a:pt x="14920" y="14299"/>
                    <a:pt x="14756" y="14299"/>
                  </a:cubicBezTo>
                  <a:cubicBezTo>
                    <a:pt x="14612" y="14191"/>
                    <a:pt x="14723" y="13699"/>
                    <a:pt x="14440" y="13699"/>
                  </a:cubicBezTo>
                  <a:cubicBezTo>
                    <a:pt x="14403" y="13699"/>
                    <a:pt x="14359" y="13708"/>
                    <a:pt x="14307" y="13727"/>
                  </a:cubicBezTo>
                  <a:cubicBezTo>
                    <a:pt x="14348" y="13686"/>
                    <a:pt x="14348" y="13645"/>
                    <a:pt x="14388" y="13645"/>
                  </a:cubicBezTo>
                  <a:cubicBezTo>
                    <a:pt x="14224" y="13612"/>
                    <a:pt x="14007" y="13500"/>
                    <a:pt x="13821" y="13500"/>
                  </a:cubicBezTo>
                  <a:cubicBezTo>
                    <a:pt x="13777" y="13500"/>
                    <a:pt x="13734" y="13507"/>
                    <a:pt x="13694" y="13523"/>
                  </a:cubicBezTo>
                  <a:cubicBezTo>
                    <a:pt x="14184" y="12828"/>
                    <a:pt x="12754" y="13155"/>
                    <a:pt x="13326" y="12623"/>
                  </a:cubicBezTo>
                  <a:lnTo>
                    <a:pt x="12958" y="12296"/>
                  </a:lnTo>
                  <a:lnTo>
                    <a:pt x="13040" y="12256"/>
                  </a:lnTo>
                  <a:cubicBezTo>
                    <a:pt x="12952" y="12124"/>
                    <a:pt x="12852" y="12086"/>
                    <a:pt x="12747" y="12086"/>
                  </a:cubicBezTo>
                  <a:cubicBezTo>
                    <a:pt x="12656" y="12086"/>
                    <a:pt x="12562" y="12114"/>
                    <a:pt x="12467" y="12133"/>
                  </a:cubicBezTo>
                  <a:cubicBezTo>
                    <a:pt x="12467" y="12051"/>
                    <a:pt x="12549" y="12051"/>
                    <a:pt x="12590" y="12010"/>
                  </a:cubicBezTo>
                  <a:cubicBezTo>
                    <a:pt x="12386" y="11602"/>
                    <a:pt x="12345" y="11602"/>
                    <a:pt x="11813" y="11602"/>
                  </a:cubicBezTo>
                  <a:lnTo>
                    <a:pt x="11977" y="11397"/>
                  </a:lnTo>
                  <a:lnTo>
                    <a:pt x="11977" y="11397"/>
                  </a:lnTo>
                  <a:cubicBezTo>
                    <a:pt x="11973" y="11398"/>
                    <a:pt x="11968" y="11399"/>
                    <a:pt x="11964" y="11399"/>
                  </a:cubicBezTo>
                  <a:cubicBezTo>
                    <a:pt x="11815" y="11399"/>
                    <a:pt x="11840" y="10700"/>
                    <a:pt x="11323" y="10621"/>
                  </a:cubicBezTo>
                  <a:cubicBezTo>
                    <a:pt x="11364" y="10580"/>
                    <a:pt x="11405" y="10539"/>
                    <a:pt x="11446" y="10539"/>
                  </a:cubicBezTo>
                  <a:cubicBezTo>
                    <a:pt x="11013" y="10439"/>
                    <a:pt x="11122" y="9663"/>
                    <a:pt x="10738" y="9663"/>
                  </a:cubicBezTo>
                  <a:cubicBezTo>
                    <a:pt x="10649" y="9663"/>
                    <a:pt x="10535" y="9704"/>
                    <a:pt x="10383" y="9803"/>
                  </a:cubicBezTo>
                  <a:lnTo>
                    <a:pt x="10015" y="9721"/>
                  </a:lnTo>
                  <a:lnTo>
                    <a:pt x="10015" y="9721"/>
                  </a:lnTo>
                  <a:cubicBezTo>
                    <a:pt x="10260" y="10048"/>
                    <a:pt x="9688" y="9967"/>
                    <a:pt x="9688" y="10171"/>
                  </a:cubicBezTo>
                  <a:cubicBezTo>
                    <a:pt x="9576" y="10134"/>
                    <a:pt x="9600" y="9792"/>
                    <a:pt x="9728" y="9792"/>
                  </a:cubicBezTo>
                  <a:cubicBezTo>
                    <a:pt x="9741" y="9792"/>
                    <a:pt x="9755" y="9796"/>
                    <a:pt x="9770" y="9803"/>
                  </a:cubicBezTo>
                  <a:lnTo>
                    <a:pt x="9770" y="9885"/>
                  </a:lnTo>
                  <a:cubicBezTo>
                    <a:pt x="10178" y="9599"/>
                    <a:pt x="9565" y="9394"/>
                    <a:pt x="9811" y="9190"/>
                  </a:cubicBezTo>
                  <a:cubicBezTo>
                    <a:pt x="9238" y="8618"/>
                    <a:pt x="8911" y="7882"/>
                    <a:pt x="8380" y="7351"/>
                  </a:cubicBezTo>
                  <a:lnTo>
                    <a:pt x="8176" y="7678"/>
                  </a:lnTo>
                  <a:lnTo>
                    <a:pt x="8012" y="7473"/>
                  </a:lnTo>
                  <a:cubicBezTo>
                    <a:pt x="8043" y="7413"/>
                    <a:pt x="8118" y="7307"/>
                    <a:pt x="8205" y="7307"/>
                  </a:cubicBezTo>
                  <a:cubicBezTo>
                    <a:pt x="8235" y="7307"/>
                    <a:pt x="8267" y="7319"/>
                    <a:pt x="8298" y="7351"/>
                  </a:cubicBezTo>
                  <a:cubicBezTo>
                    <a:pt x="8333" y="7264"/>
                    <a:pt x="8272" y="7236"/>
                    <a:pt x="8186" y="7236"/>
                  </a:cubicBezTo>
                  <a:cubicBezTo>
                    <a:pt x="8071" y="7236"/>
                    <a:pt x="7913" y="7286"/>
                    <a:pt x="7890" y="7310"/>
                  </a:cubicBezTo>
                  <a:cubicBezTo>
                    <a:pt x="7726" y="6942"/>
                    <a:pt x="8298" y="7105"/>
                    <a:pt x="8217" y="7024"/>
                  </a:cubicBezTo>
                  <a:lnTo>
                    <a:pt x="8094" y="6942"/>
                  </a:lnTo>
                  <a:lnTo>
                    <a:pt x="8094" y="6983"/>
                  </a:lnTo>
                  <a:cubicBezTo>
                    <a:pt x="7982" y="7005"/>
                    <a:pt x="7895" y="7040"/>
                    <a:pt x="7819" y="7040"/>
                  </a:cubicBezTo>
                  <a:cubicBezTo>
                    <a:pt x="7755" y="7040"/>
                    <a:pt x="7700" y="7016"/>
                    <a:pt x="7644" y="6942"/>
                  </a:cubicBezTo>
                  <a:cubicBezTo>
                    <a:pt x="7603" y="6778"/>
                    <a:pt x="7767" y="6738"/>
                    <a:pt x="7726" y="6697"/>
                  </a:cubicBezTo>
                  <a:cubicBezTo>
                    <a:pt x="7726" y="6656"/>
                    <a:pt x="7726" y="6656"/>
                    <a:pt x="7685" y="6615"/>
                  </a:cubicBezTo>
                  <a:lnTo>
                    <a:pt x="7481" y="6370"/>
                  </a:lnTo>
                  <a:lnTo>
                    <a:pt x="7358" y="6656"/>
                  </a:lnTo>
                  <a:cubicBezTo>
                    <a:pt x="7245" y="6656"/>
                    <a:pt x="7194" y="6593"/>
                    <a:pt x="7144" y="6593"/>
                  </a:cubicBezTo>
                  <a:cubicBezTo>
                    <a:pt x="7103" y="6593"/>
                    <a:pt x="7063" y="6633"/>
                    <a:pt x="6990" y="6778"/>
                  </a:cubicBezTo>
                  <a:cubicBezTo>
                    <a:pt x="7236" y="6247"/>
                    <a:pt x="6295" y="5797"/>
                    <a:pt x="6336" y="5593"/>
                  </a:cubicBezTo>
                  <a:cubicBezTo>
                    <a:pt x="6050" y="5593"/>
                    <a:pt x="5887" y="5430"/>
                    <a:pt x="5764" y="5266"/>
                  </a:cubicBezTo>
                  <a:cubicBezTo>
                    <a:pt x="5764" y="5328"/>
                    <a:pt x="5623" y="5485"/>
                    <a:pt x="5501" y="5485"/>
                  </a:cubicBezTo>
                  <a:cubicBezTo>
                    <a:pt x="5462" y="5485"/>
                    <a:pt x="5426" y="5469"/>
                    <a:pt x="5396" y="5430"/>
                  </a:cubicBezTo>
                  <a:cubicBezTo>
                    <a:pt x="5946" y="4997"/>
                    <a:pt x="5401" y="4943"/>
                    <a:pt x="5576" y="4504"/>
                  </a:cubicBezTo>
                  <a:lnTo>
                    <a:pt x="5576" y="4504"/>
                  </a:lnTo>
                  <a:cubicBezTo>
                    <a:pt x="5552" y="4541"/>
                    <a:pt x="5524" y="4556"/>
                    <a:pt x="5491" y="4556"/>
                  </a:cubicBezTo>
                  <a:cubicBezTo>
                    <a:pt x="5384" y="4556"/>
                    <a:pt x="5238" y="4396"/>
                    <a:pt x="5114" y="4396"/>
                  </a:cubicBezTo>
                  <a:cubicBezTo>
                    <a:pt x="5049" y="4396"/>
                    <a:pt x="4990" y="4440"/>
                    <a:pt x="4947" y="4571"/>
                  </a:cubicBezTo>
                  <a:cubicBezTo>
                    <a:pt x="4865" y="4408"/>
                    <a:pt x="5110" y="4408"/>
                    <a:pt x="5151" y="4203"/>
                  </a:cubicBezTo>
                  <a:cubicBezTo>
                    <a:pt x="4660" y="4081"/>
                    <a:pt x="4620" y="3427"/>
                    <a:pt x="4211" y="3100"/>
                  </a:cubicBezTo>
                  <a:cubicBezTo>
                    <a:pt x="4129" y="3141"/>
                    <a:pt x="4088" y="3304"/>
                    <a:pt x="3925" y="3345"/>
                  </a:cubicBezTo>
                  <a:lnTo>
                    <a:pt x="4047" y="2814"/>
                  </a:lnTo>
                  <a:cubicBezTo>
                    <a:pt x="4042" y="2811"/>
                    <a:pt x="4037" y="2810"/>
                    <a:pt x="4030" y="2810"/>
                  </a:cubicBezTo>
                  <a:cubicBezTo>
                    <a:pt x="3965" y="2810"/>
                    <a:pt x="3826" y="2920"/>
                    <a:pt x="3753" y="2920"/>
                  </a:cubicBezTo>
                  <a:cubicBezTo>
                    <a:pt x="3712" y="2920"/>
                    <a:pt x="3693" y="2884"/>
                    <a:pt x="3720" y="2773"/>
                  </a:cubicBezTo>
                  <a:lnTo>
                    <a:pt x="3720" y="2773"/>
                  </a:lnTo>
                  <a:cubicBezTo>
                    <a:pt x="3687" y="2840"/>
                    <a:pt x="3654" y="2906"/>
                    <a:pt x="3598" y="2906"/>
                  </a:cubicBezTo>
                  <a:cubicBezTo>
                    <a:pt x="3586" y="2906"/>
                    <a:pt x="3572" y="2903"/>
                    <a:pt x="3557" y="2895"/>
                  </a:cubicBezTo>
                  <a:cubicBezTo>
                    <a:pt x="3148" y="1874"/>
                    <a:pt x="1840" y="1669"/>
                    <a:pt x="1718" y="361"/>
                  </a:cubicBezTo>
                  <a:cubicBezTo>
                    <a:pt x="1718" y="493"/>
                    <a:pt x="1694" y="530"/>
                    <a:pt x="1659" y="530"/>
                  </a:cubicBezTo>
                  <a:cubicBezTo>
                    <a:pt x="1630" y="530"/>
                    <a:pt x="1592" y="503"/>
                    <a:pt x="1554" y="484"/>
                  </a:cubicBezTo>
                  <a:cubicBezTo>
                    <a:pt x="1554" y="525"/>
                    <a:pt x="1391" y="606"/>
                    <a:pt x="1309" y="729"/>
                  </a:cubicBezTo>
                  <a:lnTo>
                    <a:pt x="1268" y="157"/>
                  </a:lnTo>
                  <a:cubicBezTo>
                    <a:pt x="1210" y="193"/>
                    <a:pt x="1161" y="208"/>
                    <a:pt x="1118" y="208"/>
                  </a:cubicBezTo>
                  <a:cubicBezTo>
                    <a:pt x="955" y="208"/>
                    <a:pt x="884" y="0"/>
                    <a:pt x="75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1"/>
            <p:cNvSpPr/>
            <p:nvPr/>
          </p:nvSpPr>
          <p:spPr>
            <a:xfrm>
              <a:off x="5902950" y="4304775"/>
              <a:ext cx="2075" cy="3075"/>
            </a:xfrm>
            <a:custGeom>
              <a:rect b="b" l="l" r="r" t="t"/>
              <a:pathLst>
                <a:path extrusionOk="0" h="123" w="83">
                  <a:moveTo>
                    <a:pt x="82" y="0"/>
                  </a:moveTo>
                  <a:cubicBezTo>
                    <a:pt x="41" y="41"/>
                    <a:pt x="0" y="41"/>
                    <a:pt x="0" y="123"/>
                  </a:cubicBezTo>
                  <a:cubicBezTo>
                    <a:pt x="0" y="82"/>
                    <a:pt x="41"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1"/>
            <p:cNvSpPr/>
            <p:nvPr/>
          </p:nvSpPr>
          <p:spPr>
            <a:xfrm>
              <a:off x="5742525" y="4163750"/>
              <a:ext cx="1050" cy="25"/>
            </a:xfrm>
            <a:custGeom>
              <a:rect b="b" l="l" r="r" t="t"/>
              <a:pathLst>
                <a:path extrusionOk="0" h="1" w="42">
                  <a:moveTo>
                    <a:pt x="41" y="1"/>
                  </a:moveTo>
                  <a:cubicBezTo>
                    <a:pt x="41" y="1"/>
                    <a:pt x="41" y="1"/>
                    <a:pt x="41" y="1"/>
                  </a:cubicBezTo>
                  <a:cubicBezTo>
                    <a:pt x="0"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1"/>
            <p:cNvSpPr/>
            <p:nvPr/>
          </p:nvSpPr>
          <p:spPr>
            <a:xfrm>
              <a:off x="6055200" y="4467250"/>
              <a:ext cx="2075" cy="4100"/>
            </a:xfrm>
            <a:custGeom>
              <a:rect b="b" l="l" r="r" t="t"/>
              <a:pathLst>
                <a:path extrusionOk="0" h="164" w="83">
                  <a:moveTo>
                    <a:pt x="82" y="0"/>
                  </a:moveTo>
                  <a:cubicBezTo>
                    <a:pt x="41" y="41"/>
                    <a:pt x="1" y="82"/>
                    <a:pt x="42" y="164"/>
                  </a:cubicBezTo>
                  <a:cubicBezTo>
                    <a:pt x="42" y="82"/>
                    <a:pt x="42"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1"/>
            <p:cNvSpPr/>
            <p:nvPr/>
          </p:nvSpPr>
          <p:spPr>
            <a:xfrm>
              <a:off x="6191100" y="4522425"/>
              <a:ext cx="4125" cy="4100"/>
            </a:xfrm>
            <a:custGeom>
              <a:rect b="b" l="l" r="r" t="t"/>
              <a:pathLst>
                <a:path extrusionOk="0" h="164" w="165">
                  <a:moveTo>
                    <a:pt x="1" y="0"/>
                  </a:moveTo>
                  <a:lnTo>
                    <a:pt x="1" y="0"/>
                  </a:lnTo>
                  <a:cubicBezTo>
                    <a:pt x="83" y="41"/>
                    <a:pt x="42" y="82"/>
                    <a:pt x="42" y="164"/>
                  </a:cubicBezTo>
                  <a:cubicBezTo>
                    <a:pt x="106" y="132"/>
                    <a:pt x="120" y="74"/>
                    <a:pt x="142" y="71"/>
                  </a:cubicBezTo>
                  <a:lnTo>
                    <a:pt x="142" y="71"/>
                  </a:lnTo>
                  <a:lnTo>
                    <a:pt x="164" y="82"/>
                  </a:lnTo>
                  <a:cubicBezTo>
                    <a:pt x="157" y="74"/>
                    <a:pt x="150" y="71"/>
                    <a:pt x="145" y="71"/>
                  </a:cubicBezTo>
                  <a:cubicBezTo>
                    <a:pt x="144" y="71"/>
                    <a:pt x="143" y="71"/>
                    <a:pt x="142" y="71"/>
                  </a:cubicBezTo>
                  <a:lnTo>
                    <a:pt x="142" y="71"/>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1"/>
            <p:cNvSpPr/>
            <p:nvPr/>
          </p:nvSpPr>
          <p:spPr>
            <a:xfrm>
              <a:off x="6192600" y="4574125"/>
              <a:ext cx="4675" cy="3500"/>
            </a:xfrm>
            <a:custGeom>
              <a:rect b="b" l="l" r="r" t="t"/>
              <a:pathLst>
                <a:path extrusionOk="0" h="140" w="187">
                  <a:moveTo>
                    <a:pt x="70" y="1"/>
                  </a:moveTo>
                  <a:cubicBezTo>
                    <a:pt x="27" y="1"/>
                    <a:pt x="0" y="31"/>
                    <a:pt x="23" y="99"/>
                  </a:cubicBezTo>
                  <a:cubicBezTo>
                    <a:pt x="64" y="99"/>
                    <a:pt x="64" y="139"/>
                    <a:pt x="104" y="139"/>
                  </a:cubicBezTo>
                  <a:lnTo>
                    <a:pt x="186" y="58"/>
                  </a:lnTo>
                  <a:cubicBezTo>
                    <a:pt x="149" y="21"/>
                    <a:pt x="104" y="1"/>
                    <a:pt x="7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8" name="Google Shape;10968;p61"/>
            <p:cNvSpPr/>
            <p:nvPr/>
          </p:nvSpPr>
          <p:spPr>
            <a:xfrm>
              <a:off x="6179875" y="4540800"/>
              <a:ext cx="11250" cy="6175"/>
            </a:xfrm>
            <a:custGeom>
              <a:rect b="b" l="l" r="r" t="t"/>
              <a:pathLst>
                <a:path extrusionOk="0" h="247" w="450">
                  <a:moveTo>
                    <a:pt x="164" y="1"/>
                  </a:moveTo>
                  <a:lnTo>
                    <a:pt x="164" y="1"/>
                  </a:lnTo>
                  <a:cubicBezTo>
                    <a:pt x="0" y="164"/>
                    <a:pt x="123" y="205"/>
                    <a:pt x="246" y="246"/>
                  </a:cubicBezTo>
                  <a:cubicBezTo>
                    <a:pt x="450" y="42"/>
                    <a:pt x="286" y="42"/>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9" name="Google Shape;10969;p61"/>
            <p:cNvSpPr/>
            <p:nvPr/>
          </p:nvSpPr>
          <p:spPr>
            <a:xfrm>
              <a:off x="6187025" y="4546950"/>
              <a:ext cx="4100" cy="2050"/>
            </a:xfrm>
            <a:custGeom>
              <a:rect b="b" l="l" r="r" t="t"/>
              <a:pathLst>
                <a:path extrusionOk="0" h="82" w="164">
                  <a:moveTo>
                    <a:pt x="0" y="0"/>
                  </a:moveTo>
                  <a:cubicBezTo>
                    <a:pt x="0" y="41"/>
                    <a:pt x="41" y="41"/>
                    <a:pt x="41" y="82"/>
                  </a:cubicBezTo>
                  <a:cubicBezTo>
                    <a:pt x="164" y="41"/>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1"/>
            <p:cNvSpPr/>
            <p:nvPr/>
          </p:nvSpPr>
          <p:spPr>
            <a:xfrm>
              <a:off x="6167400" y="4506600"/>
              <a:ext cx="11575" cy="4000"/>
            </a:xfrm>
            <a:custGeom>
              <a:rect b="b" l="l" r="r" t="t"/>
              <a:pathLst>
                <a:path extrusionOk="0" h="160" w="463">
                  <a:moveTo>
                    <a:pt x="362" y="0"/>
                  </a:moveTo>
                  <a:cubicBezTo>
                    <a:pt x="238" y="0"/>
                    <a:pt x="0" y="63"/>
                    <a:pt x="213" y="143"/>
                  </a:cubicBezTo>
                  <a:cubicBezTo>
                    <a:pt x="213" y="155"/>
                    <a:pt x="218" y="160"/>
                    <a:pt x="225" y="160"/>
                  </a:cubicBezTo>
                  <a:cubicBezTo>
                    <a:pt x="260" y="160"/>
                    <a:pt x="365" y="44"/>
                    <a:pt x="380" y="44"/>
                  </a:cubicBezTo>
                  <a:lnTo>
                    <a:pt x="380" y="44"/>
                  </a:lnTo>
                  <a:cubicBezTo>
                    <a:pt x="383" y="44"/>
                    <a:pt x="383" y="49"/>
                    <a:pt x="377" y="61"/>
                  </a:cubicBezTo>
                  <a:cubicBezTo>
                    <a:pt x="462" y="18"/>
                    <a:pt x="428" y="0"/>
                    <a:pt x="36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1"/>
            <p:cNvSpPr/>
            <p:nvPr/>
          </p:nvSpPr>
          <p:spPr>
            <a:xfrm>
              <a:off x="6171700" y="4550000"/>
              <a:ext cx="5125" cy="5150"/>
            </a:xfrm>
            <a:custGeom>
              <a:rect b="b" l="l" r="r" t="t"/>
              <a:pathLst>
                <a:path extrusionOk="0" h="206" w="205">
                  <a:moveTo>
                    <a:pt x="205" y="1"/>
                  </a:moveTo>
                  <a:lnTo>
                    <a:pt x="0" y="83"/>
                  </a:lnTo>
                  <a:lnTo>
                    <a:pt x="41" y="205"/>
                  </a:lnTo>
                  <a:lnTo>
                    <a:pt x="205"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61"/>
            <p:cNvSpPr/>
            <p:nvPr/>
          </p:nvSpPr>
          <p:spPr>
            <a:xfrm>
              <a:off x="6160450" y="4534475"/>
              <a:ext cx="4125" cy="5350"/>
            </a:xfrm>
            <a:custGeom>
              <a:rect b="b" l="l" r="r" t="t"/>
              <a:pathLst>
                <a:path extrusionOk="0" h="214" w="165">
                  <a:moveTo>
                    <a:pt x="18" y="1"/>
                  </a:moveTo>
                  <a:cubicBezTo>
                    <a:pt x="12" y="1"/>
                    <a:pt x="6" y="3"/>
                    <a:pt x="1" y="9"/>
                  </a:cubicBezTo>
                  <a:lnTo>
                    <a:pt x="82" y="213"/>
                  </a:lnTo>
                  <a:cubicBezTo>
                    <a:pt x="123" y="172"/>
                    <a:pt x="123" y="172"/>
                    <a:pt x="164" y="172"/>
                  </a:cubicBezTo>
                  <a:cubicBezTo>
                    <a:pt x="94" y="102"/>
                    <a:pt x="53" y="1"/>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61"/>
            <p:cNvSpPr/>
            <p:nvPr/>
          </p:nvSpPr>
          <p:spPr>
            <a:xfrm>
              <a:off x="6164550" y="4538775"/>
              <a:ext cx="3075" cy="2050"/>
            </a:xfrm>
            <a:custGeom>
              <a:rect b="b" l="l" r="r" t="t"/>
              <a:pathLst>
                <a:path extrusionOk="0" h="82" w="123">
                  <a:moveTo>
                    <a:pt x="0" y="0"/>
                  </a:moveTo>
                  <a:lnTo>
                    <a:pt x="0" y="0"/>
                  </a:lnTo>
                  <a:cubicBezTo>
                    <a:pt x="41" y="41"/>
                    <a:pt x="82" y="82"/>
                    <a:pt x="123" y="82"/>
                  </a:cubicBezTo>
                  <a:cubicBezTo>
                    <a:pt x="123" y="82"/>
                    <a:pt x="82"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1"/>
            <p:cNvSpPr/>
            <p:nvPr/>
          </p:nvSpPr>
          <p:spPr>
            <a:xfrm>
              <a:off x="6165575" y="4546950"/>
              <a:ext cx="2050" cy="5125"/>
            </a:xfrm>
            <a:custGeom>
              <a:rect b="b" l="l" r="r" t="t"/>
              <a:pathLst>
                <a:path extrusionOk="0" h="205" w="82">
                  <a:moveTo>
                    <a:pt x="0" y="0"/>
                  </a:moveTo>
                  <a:lnTo>
                    <a:pt x="82" y="205"/>
                  </a:lnTo>
                  <a:lnTo>
                    <a:pt x="82"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61"/>
            <p:cNvSpPr/>
            <p:nvPr/>
          </p:nvSpPr>
          <p:spPr>
            <a:xfrm>
              <a:off x="6119575" y="4495850"/>
              <a:ext cx="7175" cy="4125"/>
            </a:xfrm>
            <a:custGeom>
              <a:rect b="b" l="l" r="r" t="t"/>
              <a:pathLst>
                <a:path extrusionOk="0" h="165" w="287">
                  <a:moveTo>
                    <a:pt x="82" y="1"/>
                  </a:moveTo>
                  <a:cubicBezTo>
                    <a:pt x="1" y="41"/>
                    <a:pt x="1" y="123"/>
                    <a:pt x="82" y="164"/>
                  </a:cubicBezTo>
                  <a:cubicBezTo>
                    <a:pt x="164" y="164"/>
                    <a:pt x="246" y="164"/>
                    <a:pt x="287" y="82"/>
                  </a:cubicBezTo>
                  <a:lnTo>
                    <a:pt x="8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61"/>
            <p:cNvSpPr/>
            <p:nvPr/>
          </p:nvSpPr>
          <p:spPr>
            <a:xfrm>
              <a:off x="6120600" y="4516300"/>
              <a:ext cx="6150" cy="6150"/>
            </a:xfrm>
            <a:custGeom>
              <a:rect b="b" l="l" r="r" t="t"/>
              <a:pathLst>
                <a:path extrusionOk="0" h="246" w="246">
                  <a:moveTo>
                    <a:pt x="246" y="0"/>
                  </a:moveTo>
                  <a:lnTo>
                    <a:pt x="1" y="245"/>
                  </a:lnTo>
                  <a:lnTo>
                    <a:pt x="1" y="245"/>
                  </a:lnTo>
                  <a:lnTo>
                    <a:pt x="164" y="204"/>
                  </a:lnTo>
                  <a:cubicBezTo>
                    <a:pt x="164" y="123"/>
                    <a:pt x="205" y="82"/>
                    <a:pt x="2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1"/>
            <p:cNvSpPr/>
            <p:nvPr/>
          </p:nvSpPr>
          <p:spPr>
            <a:xfrm>
              <a:off x="6104925" y="4512200"/>
              <a:ext cx="8550" cy="3100"/>
            </a:xfrm>
            <a:custGeom>
              <a:rect b="b" l="l" r="r" t="t"/>
              <a:pathLst>
                <a:path extrusionOk="0" h="124" w="342">
                  <a:moveTo>
                    <a:pt x="301" y="1"/>
                  </a:moveTo>
                  <a:lnTo>
                    <a:pt x="301" y="1"/>
                  </a:lnTo>
                  <a:cubicBezTo>
                    <a:pt x="287" y="14"/>
                    <a:pt x="242" y="14"/>
                    <a:pt x="195" y="14"/>
                  </a:cubicBezTo>
                  <a:lnTo>
                    <a:pt x="195" y="14"/>
                  </a:lnTo>
                  <a:cubicBezTo>
                    <a:pt x="101" y="14"/>
                    <a:pt x="1" y="14"/>
                    <a:pt x="137" y="123"/>
                  </a:cubicBezTo>
                  <a:cubicBezTo>
                    <a:pt x="151" y="116"/>
                    <a:pt x="167" y="114"/>
                    <a:pt x="183" y="114"/>
                  </a:cubicBezTo>
                  <a:cubicBezTo>
                    <a:pt x="217" y="114"/>
                    <a:pt x="253" y="123"/>
                    <a:pt x="280" y="123"/>
                  </a:cubicBezTo>
                  <a:cubicBezTo>
                    <a:pt x="321" y="123"/>
                    <a:pt x="341" y="103"/>
                    <a:pt x="30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1"/>
            <p:cNvSpPr/>
            <p:nvPr/>
          </p:nvSpPr>
          <p:spPr>
            <a:xfrm>
              <a:off x="6066450" y="4441700"/>
              <a:ext cx="10225" cy="9225"/>
            </a:xfrm>
            <a:custGeom>
              <a:rect b="b" l="l" r="r" t="t"/>
              <a:pathLst>
                <a:path extrusionOk="0" h="369" w="409">
                  <a:moveTo>
                    <a:pt x="409" y="0"/>
                  </a:moveTo>
                  <a:lnTo>
                    <a:pt x="0" y="368"/>
                  </a:lnTo>
                  <a:lnTo>
                    <a:pt x="41" y="368"/>
                  </a:lnTo>
                  <a:lnTo>
                    <a:pt x="40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1"/>
            <p:cNvSpPr/>
            <p:nvPr/>
          </p:nvSpPr>
          <p:spPr>
            <a:xfrm>
              <a:off x="5996950" y="4418950"/>
              <a:ext cx="11275" cy="7450"/>
            </a:xfrm>
            <a:custGeom>
              <a:rect b="b" l="l" r="r" t="t"/>
              <a:pathLst>
                <a:path extrusionOk="0" h="298" w="451">
                  <a:moveTo>
                    <a:pt x="248" y="0"/>
                  </a:moveTo>
                  <a:cubicBezTo>
                    <a:pt x="178" y="0"/>
                    <a:pt x="131" y="33"/>
                    <a:pt x="1" y="215"/>
                  </a:cubicBezTo>
                  <a:cubicBezTo>
                    <a:pt x="20" y="272"/>
                    <a:pt x="45" y="292"/>
                    <a:pt x="74" y="292"/>
                  </a:cubicBezTo>
                  <a:cubicBezTo>
                    <a:pt x="136" y="292"/>
                    <a:pt x="214" y="198"/>
                    <a:pt x="268" y="198"/>
                  </a:cubicBezTo>
                  <a:cubicBezTo>
                    <a:pt x="295" y="198"/>
                    <a:pt x="317" y="223"/>
                    <a:pt x="328" y="297"/>
                  </a:cubicBezTo>
                  <a:cubicBezTo>
                    <a:pt x="450" y="215"/>
                    <a:pt x="287" y="52"/>
                    <a:pt x="410" y="11"/>
                  </a:cubicBezTo>
                  <a:cubicBezTo>
                    <a:pt x="335" y="11"/>
                    <a:pt x="288" y="0"/>
                    <a:pt x="24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1"/>
            <p:cNvSpPr/>
            <p:nvPr/>
          </p:nvSpPr>
          <p:spPr>
            <a:xfrm>
              <a:off x="6007175" y="4419200"/>
              <a:ext cx="3100" cy="500"/>
            </a:xfrm>
            <a:custGeom>
              <a:rect b="b" l="l" r="r" t="t"/>
              <a:pathLst>
                <a:path extrusionOk="0" h="20" w="124">
                  <a:moveTo>
                    <a:pt x="1" y="1"/>
                  </a:moveTo>
                  <a:cubicBezTo>
                    <a:pt x="28" y="1"/>
                    <a:pt x="55" y="19"/>
                    <a:pt x="82" y="19"/>
                  </a:cubicBezTo>
                  <a:cubicBezTo>
                    <a:pt x="96" y="19"/>
                    <a:pt x="110" y="15"/>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61"/>
            <p:cNvSpPr/>
            <p:nvPr/>
          </p:nvSpPr>
          <p:spPr>
            <a:xfrm>
              <a:off x="5514650" y="3830625"/>
              <a:ext cx="2075" cy="5150"/>
            </a:xfrm>
            <a:custGeom>
              <a:rect b="b" l="l" r="r" t="t"/>
              <a:pathLst>
                <a:path extrusionOk="0" h="206" w="83">
                  <a:moveTo>
                    <a:pt x="41" y="1"/>
                  </a:moveTo>
                  <a:lnTo>
                    <a:pt x="0" y="205"/>
                  </a:lnTo>
                  <a:lnTo>
                    <a:pt x="82" y="205"/>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2" name="Google Shape;10982;p61"/>
            <p:cNvSpPr/>
            <p:nvPr/>
          </p:nvSpPr>
          <p:spPr>
            <a:xfrm>
              <a:off x="5503400" y="3830625"/>
              <a:ext cx="7175" cy="6150"/>
            </a:xfrm>
            <a:custGeom>
              <a:rect b="b" l="l" r="r" t="t"/>
              <a:pathLst>
                <a:path extrusionOk="0" h="246" w="287">
                  <a:moveTo>
                    <a:pt x="287" y="1"/>
                  </a:moveTo>
                  <a:lnTo>
                    <a:pt x="1" y="123"/>
                  </a:lnTo>
                  <a:cubicBezTo>
                    <a:pt x="42" y="164"/>
                    <a:pt x="82" y="164"/>
                    <a:pt x="42" y="246"/>
                  </a:cubicBezTo>
                  <a:lnTo>
                    <a:pt x="28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1"/>
            <p:cNvSpPr/>
            <p:nvPr/>
          </p:nvSpPr>
          <p:spPr>
            <a:xfrm>
              <a:off x="5825300" y="4256750"/>
              <a:ext cx="3075" cy="5125"/>
            </a:xfrm>
            <a:custGeom>
              <a:rect b="b" l="l" r="r" t="t"/>
              <a:pathLst>
                <a:path extrusionOk="0" h="205" w="123">
                  <a:moveTo>
                    <a:pt x="82" y="0"/>
                  </a:moveTo>
                  <a:lnTo>
                    <a:pt x="0" y="204"/>
                  </a:lnTo>
                  <a:lnTo>
                    <a:pt x="82" y="164"/>
                  </a:lnTo>
                  <a:cubicBezTo>
                    <a:pt x="123" y="82"/>
                    <a:pt x="123"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1"/>
            <p:cNvSpPr/>
            <p:nvPr/>
          </p:nvSpPr>
          <p:spPr>
            <a:xfrm>
              <a:off x="5793600" y="4213825"/>
              <a:ext cx="5150" cy="7175"/>
            </a:xfrm>
            <a:custGeom>
              <a:rect b="b" l="l" r="r" t="t"/>
              <a:pathLst>
                <a:path extrusionOk="0" h="287" w="206">
                  <a:moveTo>
                    <a:pt x="205" y="0"/>
                  </a:moveTo>
                  <a:lnTo>
                    <a:pt x="1" y="246"/>
                  </a:lnTo>
                  <a:lnTo>
                    <a:pt x="1" y="286"/>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61"/>
            <p:cNvSpPr/>
            <p:nvPr/>
          </p:nvSpPr>
          <p:spPr>
            <a:xfrm>
              <a:off x="5755800" y="4192550"/>
              <a:ext cx="5125" cy="5975"/>
            </a:xfrm>
            <a:custGeom>
              <a:rect b="b" l="l" r="r" t="t"/>
              <a:pathLst>
                <a:path extrusionOk="0" h="239" w="205">
                  <a:moveTo>
                    <a:pt x="121" y="0"/>
                  </a:moveTo>
                  <a:cubicBezTo>
                    <a:pt x="106" y="0"/>
                    <a:pt x="73" y="32"/>
                    <a:pt x="1" y="116"/>
                  </a:cubicBezTo>
                  <a:cubicBezTo>
                    <a:pt x="33" y="148"/>
                    <a:pt x="118" y="181"/>
                    <a:pt x="172" y="213"/>
                  </a:cubicBezTo>
                  <a:lnTo>
                    <a:pt x="172" y="213"/>
                  </a:lnTo>
                  <a:cubicBezTo>
                    <a:pt x="104" y="141"/>
                    <a:pt x="153" y="0"/>
                    <a:pt x="121" y="0"/>
                  </a:cubicBezTo>
                  <a:close/>
                  <a:moveTo>
                    <a:pt x="172" y="213"/>
                  </a:moveTo>
                  <a:cubicBezTo>
                    <a:pt x="180" y="223"/>
                    <a:pt x="191" y="231"/>
                    <a:pt x="205" y="238"/>
                  </a:cubicBezTo>
                  <a:cubicBezTo>
                    <a:pt x="197" y="230"/>
                    <a:pt x="185" y="222"/>
                    <a:pt x="172" y="21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6" name="Google Shape;10986;p61"/>
            <p:cNvSpPr/>
            <p:nvPr/>
          </p:nvSpPr>
          <p:spPr>
            <a:xfrm>
              <a:off x="6540700" y="3742750"/>
              <a:ext cx="5850" cy="5125"/>
            </a:xfrm>
            <a:custGeom>
              <a:rect b="b" l="l" r="r" t="t"/>
              <a:pathLst>
                <a:path extrusionOk="0" h="205" w="234">
                  <a:moveTo>
                    <a:pt x="37" y="0"/>
                  </a:moveTo>
                  <a:cubicBezTo>
                    <a:pt x="0" y="109"/>
                    <a:pt x="158" y="186"/>
                    <a:pt x="164" y="202"/>
                  </a:cubicBezTo>
                  <a:lnTo>
                    <a:pt x="164" y="202"/>
                  </a:lnTo>
                  <a:cubicBezTo>
                    <a:pt x="234" y="157"/>
                    <a:pt x="77" y="0"/>
                    <a:pt x="37" y="0"/>
                  </a:cubicBezTo>
                  <a:close/>
                  <a:moveTo>
                    <a:pt x="164" y="202"/>
                  </a:moveTo>
                  <a:cubicBezTo>
                    <a:pt x="163" y="203"/>
                    <a:pt x="161" y="204"/>
                    <a:pt x="159" y="205"/>
                  </a:cubicBezTo>
                  <a:cubicBezTo>
                    <a:pt x="164" y="205"/>
                    <a:pt x="165" y="204"/>
                    <a:pt x="164" y="20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1"/>
            <p:cNvSpPr/>
            <p:nvPr/>
          </p:nvSpPr>
          <p:spPr>
            <a:xfrm>
              <a:off x="6532400" y="3775450"/>
              <a:ext cx="1050" cy="7175"/>
            </a:xfrm>
            <a:custGeom>
              <a:rect b="b" l="l" r="r" t="t"/>
              <a:pathLst>
                <a:path extrusionOk="0" h="287" w="42">
                  <a:moveTo>
                    <a:pt x="1" y="0"/>
                  </a:moveTo>
                  <a:lnTo>
                    <a:pt x="1" y="287"/>
                  </a:lnTo>
                  <a:lnTo>
                    <a:pt x="42" y="82"/>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1"/>
            <p:cNvSpPr/>
            <p:nvPr/>
          </p:nvSpPr>
          <p:spPr>
            <a:xfrm>
              <a:off x="6514025" y="3782600"/>
              <a:ext cx="13300" cy="16175"/>
            </a:xfrm>
            <a:custGeom>
              <a:rect b="b" l="l" r="r" t="t"/>
              <a:pathLst>
                <a:path extrusionOk="0" h="647" w="532">
                  <a:moveTo>
                    <a:pt x="409" y="1"/>
                  </a:moveTo>
                  <a:cubicBezTo>
                    <a:pt x="245" y="205"/>
                    <a:pt x="164" y="573"/>
                    <a:pt x="0" y="614"/>
                  </a:cubicBezTo>
                  <a:cubicBezTo>
                    <a:pt x="46" y="637"/>
                    <a:pt x="84" y="647"/>
                    <a:pt x="116" y="647"/>
                  </a:cubicBezTo>
                  <a:cubicBezTo>
                    <a:pt x="310" y="647"/>
                    <a:pt x="274" y="275"/>
                    <a:pt x="450" y="205"/>
                  </a:cubicBezTo>
                  <a:lnTo>
                    <a:pt x="531" y="246"/>
                  </a:lnTo>
                  <a:lnTo>
                    <a:pt x="531" y="246"/>
                  </a:lnTo>
                  <a:lnTo>
                    <a:pt x="40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1"/>
            <p:cNvSpPr/>
            <p:nvPr/>
          </p:nvSpPr>
          <p:spPr>
            <a:xfrm>
              <a:off x="6489500" y="3793850"/>
              <a:ext cx="3075" cy="3650"/>
            </a:xfrm>
            <a:custGeom>
              <a:rect b="b" l="l" r="r" t="t"/>
              <a:pathLst>
                <a:path extrusionOk="0" h="146" w="123">
                  <a:moveTo>
                    <a:pt x="82" y="0"/>
                  </a:moveTo>
                  <a:cubicBezTo>
                    <a:pt x="41" y="0"/>
                    <a:pt x="41" y="41"/>
                    <a:pt x="0" y="41"/>
                  </a:cubicBezTo>
                  <a:cubicBezTo>
                    <a:pt x="69" y="87"/>
                    <a:pt x="61" y="145"/>
                    <a:pt x="62" y="145"/>
                  </a:cubicBezTo>
                  <a:cubicBezTo>
                    <a:pt x="62" y="145"/>
                    <a:pt x="69" y="109"/>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1"/>
            <p:cNvSpPr/>
            <p:nvPr/>
          </p:nvSpPr>
          <p:spPr>
            <a:xfrm>
              <a:off x="6489050" y="3792225"/>
              <a:ext cx="2900" cy="1650"/>
            </a:xfrm>
            <a:custGeom>
              <a:rect b="b" l="l" r="r" t="t"/>
              <a:pathLst>
                <a:path extrusionOk="0" h="66" w="116">
                  <a:moveTo>
                    <a:pt x="72" y="0"/>
                  </a:moveTo>
                  <a:cubicBezTo>
                    <a:pt x="37" y="0"/>
                    <a:pt x="0" y="40"/>
                    <a:pt x="100" y="65"/>
                  </a:cubicBezTo>
                  <a:cubicBezTo>
                    <a:pt x="116" y="17"/>
                    <a:pt x="94" y="0"/>
                    <a:pt x="7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1"/>
            <p:cNvSpPr/>
            <p:nvPr/>
          </p:nvSpPr>
          <p:spPr>
            <a:xfrm>
              <a:off x="6477225" y="3798950"/>
              <a:ext cx="6150" cy="6150"/>
            </a:xfrm>
            <a:custGeom>
              <a:rect b="b" l="l" r="r" t="t"/>
              <a:pathLst>
                <a:path extrusionOk="0" h="246" w="246">
                  <a:moveTo>
                    <a:pt x="41" y="1"/>
                  </a:moveTo>
                  <a:cubicBezTo>
                    <a:pt x="1" y="164"/>
                    <a:pt x="82" y="205"/>
                    <a:pt x="246" y="246"/>
                  </a:cubicBezTo>
                  <a:lnTo>
                    <a:pt x="246" y="41"/>
                  </a:lnTo>
                  <a:cubicBezTo>
                    <a:pt x="227" y="32"/>
                    <a:pt x="209" y="29"/>
                    <a:pt x="191" y="29"/>
                  </a:cubicBezTo>
                  <a:cubicBezTo>
                    <a:pt x="159" y="29"/>
                    <a:pt x="128" y="39"/>
                    <a:pt x="101" y="39"/>
                  </a:cubicBezTo>
                  <a:cubicBezTo>
                    <a:pt x="77" y="39"/>
                    <a:pt x="57" y="3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1"/>
            <p:cNvSpPr/>
            <p:nvPr/>
          </p:nvSpPr>
          <p:spPr>
            <a:xfrm>
              <a:off x="6484375" y="3809175"/>
              <a:ext cx="1050" cy="3075"/>
            </a:xfrm>
            <a:custGeom>
              <a:rect b="b" l="l" r="r" t="t"/>
              <a:pathLst>
                <a:path extrusionOk="0" h="123" w="42">
                  <a:moveTo>
                    <a:pt x="42" y="0"/>
                  </a:moveTo>
                  <a:cubicBezTo>
                    <a:pt x="42" y="0"/>
                    <a:pt x="1" y="0"/>
                    <a:pt x="42" y="123"/>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61"/>
            <p:cNvSpPr/>
            <p:nvPr/>
          </p:nvSpPr>
          <p:spPr>
            <a:xfrm>
              <a:off x="6486425" y="3804050"/>
              <a:ext cx="1800" cy="6425"/>
            </a:xfrm>
            <a:custGeom>
              <a:rect b="b" l="l" r="r" t="t"/>
              <a:pathLst>
                <a:path extrusionOk="0" h="257" w="72">
                  <a:moveTo>
                    <a:pt x="0" y="1"/>
                  </a:moveTo>
                  <a:lnTo>
                    <a:pt x="0" y="205"/>
                  </a:lnTo>
                  <a:cubicBezTo>
                    <a:pt x="21" y="226"/>
                    <a:pt x="52" y="256"/>
                    <a:pt x="62" y="256"/>
                  </a:cubicBezTo>
                  <a:cubicBezTo>
                    <a:pt x="72" y="256"/>
                    <a:pt x="62" y="226"/>
                    <a:pt x="0" y="124"/>
                  </a:cubicBezTo>
                  <a:lnTo>
                    <a:pt x="0" y="124"/>
                  </a:lnTo>
                  <a:cubicBezTo>
                    <a:pt x="23" y="146"/>
                    <a:pt x="37" y="156"/>
                    <a:pt x="43" y="156"/>
                  </a:cubicBezTo>
                  <a:cubicBezTo>
                    <a:pt x="59" y="156"/>
                    <a:pt x="30" y="8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4" name="Google Shape;10994;p61"/>
            <p:cNvSpPr/>
            <p:nvPr/>
          </p:nvSpPr>
          <p:spPr>
            <a:xfrm>
              <a:off x="6489500" y="3800275"/>
              <a:ext cx="7675" cy="6875"/>
            </a:xfrm>
            <a:custGeom>
              <a:rect b="b" l="l" r="r" t="t"/>
              <a:pathLst>
                <a:path extrusionOk="0" h="275" w="307">
                  <a:moveTo>
                    <a:pt x="180" y="0"/>
                  </a:moveTo>
                  <a:cubicBezTo>
                    <a:pt x="129" y="0"/>
                    <a:pt x="62" y="44"/>
                    <a:pt x="0" y="152"/>
                  </a:cubicBezTo>
                  <a:cubicBezTo>
                    <a:pt x="50" y="135"/>
                    <a:pt x="100" y="119"/>
                    <a:pt x="139" y="119"/>
                  </a:cubicBezTo>
                  <a:cubicBezTo>
                    <a:pt x="196" y="119"/>
                    <a:pt x="229" y="154"/>
                    <a:pt x="204" y="275"/>
                  </a:cubicBezTo>
                  <a:cubicBezTo>
                    <a:pt x="306" y="122"/>
                    <a:pt x="265" y="0"/>
                    <a:pt x="18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1"/>
            <p:cNvSpPr/>
            <p:nvPr/>
          </p:nvSpPr>
          <p:spPr>
            <a:xfrm>
              <a:off x="6517075" y="3801000"/>
              <a:ext cx="6150" cy="4100"/>
            </a:xfrm>
            <a:custGeom>
              <a:rect b="b" l="l" r="r" t="t"/>
              <a:pathLst>
                <a:path extrusionOk="0" h="164" w="246">
                  <a:moveTo>
                    <a:pt x="246" y="0"/>
                  </a:moveTo>
                  <a:cubicBezTo>
                    <a:pt x="246" y="82"/>
                    <a:pt x="1" y="123"/>
                    <a:pt x="82" y="164"/>
                  </a:cubicBezTo>
                  <a:lnTo>
                    <a:pt x="246" y="164"/>
                  </a:lnTo>
                  <a:lnTo>
                    <a:pt x="24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1"/>
            <p:cNvSpPr/>
            <p:nvPr/>
          </p:nvSpPr>
          <p:spPr>
            <a:xfrm>
              <a:off x="6462925" y="3819400"/>
              <a:ext cx="7175" cy="4100"/>
            </a:xfrm>
            <a:custGeom>
              <a:rect b="b" l="l" r="r" t="t"/>
              <a:pathLst>
                <a:path extrusionOk="0" h="164" w="287">
                  <a:moveTo>
                    <a:pt x="0" y="0"/>
                  </a:moveTo>
                  <a:cubicBezTo>
                    <a:pt x="15" y="14"/>
                    <a:pt x="30" y="24"/>
                    <a:pt x="47" y="29"/>
                  </a:cubicBezTo>
                  <a:lnTo>
                    <a:pt x="47" y="29"/>
                  </a:lnTo>
                  <a:cubicBezTo>
                    <a:pt x="26" y="19"/>
                    <a:pt x="10" y="10"/>
                    <a:pt x="0" y="0"/>
                  </a:cubicBezTo>
                  <a:close/>
                  <a:moveTo>
                    <a:pt x="286" y="0"/>
                  </a:moveTo>
                  <a:cubicBezTo>
                    <a:pt x="232" y="0"/>
                    <a:pt x="159" y="36"/>
                    <a:pt x="93" y="36"/>
                  </a:cubicBezTo>
                  <a:cubicBezTo>
                    <a:pt x="77" y="36"/>
                    <a:pt x="61" y="34"/>
                    <a:pt x="47" y="29"/>
                  </a:cubicBezTo>
                  <a:lnTo>
                    <a:pt x="47" y="29"/>
                  </a:lnTo>
                  <a:cubicBezTo>
                    <a:pt x="113" y="62"/>
                    <a:pt x="224" y="101"/>
                    <a:pt x="286" y="164"/>
                  </a:cubicBezTo>
                  <a:lnTo>
                    <a:pt x="28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1"/>
            <p:cNvSpPr/>
            <p:nvPr/>
          </p:nvSpPr>
          <p:spPr>
            <a:xfrm>
              <a:off x="6469050" y="3823475"/>
              <a:ext cx="3100" cy="5125"/>
            </a:xfrm>
            <a:custGeom>
              <a:rect b="b" l="l" r="r" t="t"/>
              <a:pathLst>
                <a:path extrusionOk="0" h="205" w="124">
                  <a:moveTo>
                    <a:pt x="41" y="1"/>
                  </a:moveTo>
                  <a:lnTo>
                    <a:pt x="1" y="205"/>
                  </a:lnTo>
                  <a:cubicBezTo>
                    <a:pt x="123" y="123"/>
                    <a:pt x="82" y="41"/>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61"/>
            <p:cNvSpPr/>
            <p:nvPr/>
          </p:nvSpPr>
          <p:spPr>
            <a:xfrm>
              <a:off x="6491525" y="3809175"/>
              <a:ext cx="1050" cy="11250"/>
            </a:xfrm>
            <a:custGeom>
              <a:rect b="b" l="l" r="r" t="t"/>
              <a:pathLst>
                <a:path extrusionOk="0" h="450" w="42">
                  <a:moveTo>
                    <a:pt x="42" y="0"/>
                  </a:moveTo>
                  <a:lnTo>
                    <a:pt x="1" y="450"/>
                  </a:lnTo>
                  <a:lnTo>
                    <a:pt x="42" y="409"/>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61"/>
            <p:cNvSpPr/>
            <p:nvPr/>
          </p:nvSpPr>
          <p:spPr>
            <a:xfrm>
              <a:off x="6449650" y="3826550"/>
              <a:ext cx="2050" cy="7175"/>
            </a:xfrm>
            <a:custGeom>
              <a:rect b="b" l="l" r="r" t="t"/>
              <a:pathLst>
                <a:path extrusionOk="0" h="287" w="82">
                  <a:moveTo>
                    <a:pt x="0" y="0"/>
                  </a:moveTo>
                  <a:lnTo>
                    <a:pt x="82" y="286"/>
                  </a:lnTo>
                  <a:lnTo>
                    <a:pt x="82"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1"/>
            <p:cNvSpPr/>
            <p:nvPr/>
          </p:nvSpPr>
          <p:spPr>
            <a:xfrm>
              <a:off x="6436350" y="3833700"/>
              <a:ext cx="8200" cy="10225"/>
            </a:xfrm>
            <a:custGeom>
              <a:rect b="b" l="l" r="r" t="t"/>
              <a:pathLst>
                <a:path extrusionOk="0" h="409" w="328">
                  <a:moveTo>
                    <a:pt x="82" y="0"/>
                  </a:moveTo>
                  <a:cubicBezTo>
                    <a:pt x="1" y="123"/>
                    <a:pt x="42" y="286"/>
                    <a:pt x="42" y="409"/>
                  </a:cubicBezTo>
                  <a:cubicBezTo>
                    <a:pt x="82" y="286"/>
                    <a:pt x="164" y="246"/>
                    <a:pt x="328" y="246"/>
                  </a:cubicBezTo>
                  <a:cubicBezTo>
                    <a:pt x="287" y="82"/>
                    <a:pt x="82" y="123"/>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1"/>
            <p:cNvSpPr/>
            <p:nvPr/>
          </p:nvSpPr>
          <p:spPr>
            <a:xfrm>
              <a:off x="6437375" y="3843925"/>
              <a:ext cx="1050" cy="6150"/>
            </a:xfrm>
            <a:custGeom>
              <a:rect b="b" l="l" r="r" t="t"/>
              <a:pathLst>
                <a:path extrusionOk="0" h="246" w="42">
                  <a:moveTo>
                    <a:pt x="1" y="0"/>
                  </a:moveTo>
                  <a:cubicBezTo>
                    <a:pt x="1" y="82"/>
                    <a:pt x="1" y="163"/>
                    <a:pt x="1" y="245"/>
                  </a:cubicBezTo>
                  <a:cubicBezTo>
                    <a:pt x="41" y="163"/>
                    <a:pt x="1" y="82"/>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1"/>
            <p:cNvSpPr/>
            <p:nvPr/>
          </p:nvSpPr>
          <p:spPr>
            <a:xfrm>
              <a:off x="6456800" y="3831650"/>
              <a:ext cx="6150" cy="3100"/>
            </a:xfrm>
            <a:custGeom>
              <a:rect b="b" l="l" r="r" t="t"/>
              <a:pathLst>
                <a:path extrusionOk="0" h="124" w="246">
                  <a:moveTo>
                    <a:pt x="0" y="1"/>
                  </a:moveTo>
                  <a:lnTo>
                    <a:pt x="204" y="123"/>
                  </a:lnTo>
                  <a:cubicBezTo>
                    <a:pt x="245" y="82"/>
                    <a:pt x="245" y="82"/>
                    <a:pt x="245" y="82"/>
                  </a:cubicBezTo>
                  <a:cubicBezTo>
                    <a:pt x="204" y="41"/>
                    <a:pt x="123"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1"/>
            <p:cNvSpPr/>
            <p:nvPr/>
          </p:nvSpPr>
          <p:spPr>
            <a:xfrm>
              <a:off x="6459850" y="3834725"/>
              <a:ext cx="2075" cy="2050"/>
            </a:xfrm>
            <a:custGeom>
              <a:rect b="b" l="l" r="r" t="t"/>
              <a:pathLst>
                <a:path extrusionOk="0" h="82" w="83">
                  <a:moveTo>
                    <a:pt x="82" y="0"/>
                  </a:moveTo>
                  <a:lnTo>
                    <a:pt x="82" y="0"/>
                  </a:lnTo>
                  <a:cubicBezTo>
                    <a:pt x="42" y="41"/>
                    <a:pt x="1" y="82"/>
                    <a:pt x="1" y="82"/>
                  </a:cubicBezTo>
                  <a:cubicBezTo>
                    <a:pt x="1" y="82"/>
                    <a:pt x="42" y="41"/>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1"/>
            <p:cNvSpPr/>
            <p:nvPr/>
          </p:nvSpPr>
          <p:spPr>
            <a:xfrm>
              <a:off x="6463950" y="3832675"/>
              <a:ext cx="25" cy="1050"/>
            </a:xfrm>
            <a:custGeom>
              <a:rect b="b" l="l" r="r" t="t"/>
              <a:pathLst>
                <a:path extrusionOk="0" h="42" w="1">
                  <a:moveTo>
                    <a:pt x="0" y="0"/>
                  </a:moveTo>
                  <a:cubicBezTo>
                    <a:pt x="0" y="0"/>
                    <a:pt x="0" y="0"/>
                    <a:pt x="0" y="41"/>
                  </a:cubicBezTo>
                  <a:cubicBezTo>
                    <a:pt x="0" y="41"/>
                    <a:pt x="0"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1"/>
            <p:cNvSpPr/>
            <p:nvPr/>
          </p:nvSpPr>
          <p:spPr>
            <a:xfrm>
              <a:off x="6480450" y="3824500"/>
              <a:ext cx="7025" cy="9325"/>
            </a:xfrm>
            <a:custGeom>
              <a:rect b="b" l="l" r="r" t="t"/>
              <a:pathLst>
                <a:path extrusionOk="0" h="373" w="281">
                  <a:moveTo>
                    <a:pt x="35" y="1"/>
                  </a:moveTo>
                  <a:cubicBezTo>
                    <a:pt x="35" y="152"/>
                    <a:pt x="0" y="373"/>
                    <a:pt x="221" y="373"/>
                  </a:cubicBezTo>
                  <a:cubicBezTo>
                    <a:pt x="239" y="373"/>
                    <a:pt x="259" y="371"/>
                    <a:pt x="280" y="368"/>
                  </a:cubicBezTo>
                  <a:cubicBezTo>
                    <a:pt x="199" y="205"/>
                    <a:pt x="35" y="246"/>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1"/>
            <p:cNvSpPr/>
            <p:nvPr/>
          </p:nvSpPr>
          <p:spPr>
            <a:xfrm>
              <a:off x="6470075" y="3829600"/>
              <a:ext cx="4100" cy="6175"/>
            </a:xfrm>
            <a:custGeom>
              <a:rect b="b" l="l" r="r" t="t"/>
              <a:pathLst>
                <a:path extrusionOk="0" h="247" w="164">
                  <a:moveTo>
                    <a:pt x="41" y="1"/>
                  </a:moveTo>
                  <a:lnTo>
                    <a:pt x="0" y="246"/>
                  </a:lnTo>
                  <a:lnTo>
                    <a:pt x="164" y="164"/>
                  </a:lnTo>
                  <a:cubicBezTo>
                    <a:pt x="123" y="123"/>
                    <a:pt x="41" y="83"/>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7" name="Google Shape;11007;p61"/>
            <p:cNvSpPr/>
            <p:nvPr/>
          </p:nvSpPr>
          <p:spPr>
            <a:xfrm>
              <a:off x="6469050" y="3835750"/>
              <a:ext cx="1050" cy="3075"/>
            </a:xfrm>
            <a:custGeom>
              <a:rect b="b" l="l" r="r" t="t"/>
              <a:pathLst>
                <a:path extrusionOk="0" h="123" w="42">
                  <a:moveTo>
                    <a:pt x="41" y="0"/>
                  </a:moveTo>
                  <a:lnTo>
                    <a:pt x="1" y="41"/>
                  </a:lnTo>
                  <a:lnTo>
                    <a:pt x="41" y="123"/>
                  </a:lnTo>
                  <a:lnTo>
                    <a:pt x="4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61"/>
            <p:cNvSpPr/>
            <p:nvPr/>
          </p:nvSpPr>
          <p:spPr>
            <a:xfrm>
              <a:off x="6444525" y="3847150"/>
              <a:ext cx="7175" cy="7000"/>
            </a:xfrm>
            <a:custGeom>
              <a:rect b="b" l="l" r="r" t="t"/>
              <a:pathLst>
                <a:path extrusionOk="0" h="280" w="287">
                  <a:moveTo>
                    <a:pt x="153" y="1"/>
                  </a:moveTo>
                  <a:cubicBezTo>
                    <a:pt x="130" y="1"/>
                    <a:pt x="106" y="11"/>
                    <a:pt x="82" y="34"/>
                  </a:cubicBezTo>
                  <a:cubicBezTo>
                    <a:pt x="123" y="157"/>
                    <a:pt x="42" y="198"/>
                    <a:pt x="1" y="280"/>
                  </a:cubicBezTo>
                  <a:cubicBezTo>
                    <a:pt x="123" y="239"/>
                    <a:pt x="205" y="198"/>
                    <a:pt x="287" y="116"/>
                  </a:cubicBezTo>
                  <a:cubicBezTo>
                    <a:pt x="258" y="58"/>
                    <a:pt x="209" y="1"/>
                    <a:pt x="15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1"/>
            <p:cNvSpPr/>
            <p:nvPr/>
          </p:nvSpPr>
          <p:spPr>
            <a:xfrm>
              <a:off x="6454750" y="3841875"/>
              <a:ext cx="1050" cy="25"/>
            </a:xfrm>
            <a:custGeom>
              <a:rect b="b" l="l" r="r" t="t"/>
              <a:pathLst>
                <a:path extrusionOk="0" h="1" w="42">
                  <a:moveTo>
                    <a:pt x="0" y="0"/>
                  </a:moveTo>
                  <a:cubicBezTo>
                    <a:pt x="0" y="0"/>
                    <a:pt x="0" y="0"/>
                    <a:pt x="0" y="0"/>
                  </a:cubicBezTo>
                  <a:cubicBezTo>
                    <a:pt x="0" y="0"/>
                    <a:pt x="41"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1"/>
            <p:cNvSpPr/>
            <p:nvPr/>
          </p:nvSpPr>
          <p:spPr>
            <a:xfrm>
              <a:off x="6428175" y="3871500"/>
              <a:ext cx="1050" cy="1050"/>
            </a:xfrm>
            <a:custGeom>
              <a:rect b="b" l="l" r="r" t="t"/>
              <a:pathLst>
                <a:path extrusionOk="0" h="42" w="42">
                  <a:moveTo>
                    <a:pt x="1" y="1"/>
                  </a:moveTo>
                  <a:cubicBezTo>
                    <a:pt x="1" y="41"/>
                    <a:pt x="1" y="41"/>
                    <a:pt x="42" y="41"/>
                  </a:cubicBezTo>
                  <a:cubicBezTo>
                    <a:pt x="42" y="41"/>
                    <a:pt x="1"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1"/>
            <p:cNvSpPr/>
            <p:nvPr/>
          </p:nvSpPr>
          <p:spPr>
            <a:xfrm>
              <a:off x="6451675" y="3845950"/>
              <a:ext cx="3100" cy="4575"/>
            </a:xfrm>
            <a:custGeom>
              <a:rect b="b" l="l" r="r" t="t"/>
              <a:pathLst>
                <a:path extrusionOk="0" h="183" w="124">
                  <a:moveTo>
                    <a:pt x="83" y="1"/>
                  </a:moveTo>
                  <a:cubicBezTo>
                    <a:pt x="42" y="42"/>
                    <a:pt x="42" y="123"/>
                    <a:pt x="1" y="164"/>
                  </a:cubicBezTo>
                  <a:cubicBezTo>
                    <a:pt x="1" y="164"/>
                    <a:pt x="1" y="182"/>
                    <a:pt x="13" y="182"/>
                  </a:cubicBezTo>
                  <a:cubicBezTo>
                    <a:pt x="19" y="182"/>
                    <a:pt x="28" y="178"/>
                    <a:pt x="42" y="164"/>
                  </a:cubicBezTo>
                  <a:cubicBezTo>
                    <a:pt x="123" y="123"/>
                    <a:pt x="83" y="82"/>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1"/>
            <p:cNvSpPr/>
            <p:nvPr/>
          </p:nvSpPr>
          <p:spPr>
            <a:xfrm>
              <a:off x="6434825" y="3855400"/>
              <a:ext cx="4625" cy="800"/>
            </a:xfrm>
            <a:custGeom>
              <a:rect b="b" l="l" r="r" t="t"/>
              <a:pathLst>
                <a:path extrusionOk="0" h="32" w="185">
                  <a:moveTo>
                    <a:pt x="57" y="1"/>
                  </a:moveTo>
                  <a:cubicBezTo>
                    <a:pt x="21" y="1"/>
                    <a:pt x="0" y="11"/>
                    <a:pt x="21" y="31"/>
                  </a:cubicBezTo>
                  <a:lnTo>
                    <a:pt x="184" y="31"/>
                  </a:lnTo>
                  <a:cubicBezTo>
                    <a:pt x="143" y="11"/>
                    <a:pt x="92" y="1"/>
                    <a:pt x="5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1"/>
            <p:cNvSpPr/>
            <p:nvPr/>
          </p:nvSpPr>
          <p:spPr>
            <a:xfrm>
              <a:off x="6451675" y="3840850"/>
              <a:ext cx="1050" cy="1050"/>
            </a:xfrm>
            <a:custGeom>
              <a:rect b="b" l="l" r="r" t="t"/>
              <a:pathLst>
                <a:path extrusionOk="0" h="42" w="42">
                  <a:moveTo>
                    <a:pt x="42" y="0"/>
                  </a:moveTo>
                  <a:cubicBezTo>
                    <a:pt x="1" y="0"/>
                    <a:pt x="42" y="0"/>
                    <a:pt x="42" y="41"/>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1"/>
            <p:cNvSpPr/>
            <p:nvPr/>
          </p:nvSpPr>
          <p:spPr>
            <a:xfrm>
              <a:off x="6452700" y="3841875"/>
              <a:ext cx="2075" cy="4100"/>
            </a:xfrm>
            <a:custGeom>
              <a:rect b="b" l="l" r="r" t="t"/>
              <a:pathLst>
                <a:path extrusionOk="0" h="164" w="83">
                  <a:moveTo>
                    <a:pt x="1" y="0"/>
                  </a:moveTo>
                  <a:cubicBezTo>
                    <a:pt x="1" y="41"/>
                    <a:pt x="42" y="123"/>
                    <a:pt x="42" y="164"/>
                  </a:cubicBezTo>
                  <a:cubicBezTo>
                    <a:pt x="82" y="123"/>
                    <a:pt x="82" y="82"/>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1"/>
            <p:cNvSpPr/>
            <p:nvPr/>
          </p:nvSpPr>
          <p:spPr>
            <a:xfrm>
              <a:off x="6429200" y="3872525"/>
              <a:ext cx="23525" cy="30675"/>
            </a:xfrm>
            <a:custGeom>
              <a:rect b="b" l="l" r="r" t="t"/>
              <a:pathLst>
                <a:path extrusionOk="0" h="1227" w="941">
                  <a:moveTo>
                    <a:pt x="1" y="0"/>
                  </a:moveTo>
                  <a:lnTo>
                    <a:pt x="1" y="0"/>
                  </a:lnTo>
                  <a:cubicBezTo>
                    <a:pt x="41" y="41"/>
                    <a:pt x="123" y="123"/>
                    <a:pt x="82" y="327"/>
                  </a:cubicBezTo>
                  <a:cubicBezTo>
                    <a:pt x="97" y="332"/>
                    <a:pt x="115" y="334"/>
                    <a:pt x="136" y="334"/>
                  </a:cubicBezTo>
                  <a:cubicBezTo>
                    <a:pt x="205" y="334"/>
                    <a:pt x="301" y="311"/>
                    <a:pt x="385" y="311"/>
                  </a:cubicBezTo>
                  <a:cubicBezTo>
                    <a:pt x="476" y="311"/>
                    <a:pt x="554" y="338"/>
                    <a:pt x="573" y="450"/>
                  </a:cubicBezTo>
                  <a:cubicBezTo>
                    <a:pt x="520" y="555"/>
                    <a:pt x="475" y="585"/>
                    <a:pt x="428" y="585"/>
                  </a:cubicBezTo>
                  <a:cubicBezTo>
                    <a:pt x="365" y="585"/>
                    <a:pt x="298" y="532"/>
                    <a:pt x="205" y="532"/>
                  </a:cubicBezTo>
                  <a:cubicBezTo>
                    <a:pt x="450" y="654"/>
                    <a:pt x="287" y="1022"/>
                    <a:pt x="573" y="1227"/>
                  </a:cubicBezTo>
                  <a:lnTo>
                    <a:pt x="614" y="981"/>
                  </a:lnTo>
                  <a:cubicBezTo>
                    <a:pt x="655" y="1022"/>
                    <a:pt x="695" y="1145"/>
                    <a:pt x="777" y="1145"/>
                  </a:cubicBezTo>
                  <a:cubicBezTo>
                    <a:pt x="614" y="1022"/>
                    <a:pt x="655" y="736"/>
                    <a:pt x="900" y="736"/>
                  </a:cubicBezTo>
                  <a:cubicBezTo>
                    <a:pt x="941" y="532"/>
                    <a:pt x="368" y="123"/>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1"/>
            <p:cNvSpPr/>
            <p:nvPr/>
          </p:nvSpPr>
          <p:spPr>
            <a:xfrm>
              <a:off x="6426125" y="3864350"/>
              <a:ext cx="10250" cy="7175"/>
            </a:xfrm>
            <a:custGeom>
              <a:rect b="b" l="l" r="r" t="t"/>
              <a:pathLst>
                <a:path extrusionOk="0" h="287" w="410">
                  <a:moveTo>
                    <a:pt x="1" y="0"/>
                  </a:moveTo>
                  <a:cubicBezTo>
                    <a:pt x="1" y="164"/>
                    <a:pt x="42" y="246"/>
                    <a:pt x="83" y="287"/>
                  </a:cubicBezTo>
                  <a:lnTo>
                    <a:pt x="369" y="41"/>
                  </a:lnTo>
                  <a:lnTo>
                    <a:pt x="369" y="82"/>
                  </a:lnTo>
                  <a:lnTo>
                    <a:pt x="410" y="0"/>
                  </a:lnTo>
                  <a:lnTo>
                    <a:pt x="410" y="0"/>
                  </a:lnTo>
                  <a:cubicBezTo>
                    <a:pt x="369" y="21"/>
                    <a:pt x="318" y="31"/>
                    <a:pt x="251" y="31"/>
                  </a:cubicBezTo>
                  <a:cubicBezTo>
                    <a:pt x="185" y="31"/>
                    <a:pt x="103" y="21"/>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7" name="Google Shape;11017;p61"/>
            <p:cNvSpPr/>
            <p:nvPr/>
          </p:nvSpPr>
          <p:spPr>
            <a:xfrm>
              <a:off x="6436350" y="3854125"/>
              <a:ext cx="16375" cy="16375"/>
            </a:xfrm>
            <a:custGeom>
              <a:rect b="b" l="l" r="r" t="t"/>
              <a:pathLst>
                <a:path extrusionOk="0" h="655" w="655">
                  <a:moveTo>
                    <a:pt x="328" y="1"/>
                  </a:moveTo>
                  <a:cubicBezTo>
                    <a:pt x="287" y="42"/>
                    <a:pt x="205" y="82"/>
                    <a:pt x="123" y="82"/>
                  </a:cubicBezTo>
                  <a:lnTo>
                    <a:pt x="164" y="82"/>
                  </a:lnTo>
                  <a:lnTo>
                    <a:pt x="1" y="409"/>
                  </a:lnTo>
                  <a:cubicBezTo>
                    <a:pt x="82" y="369"/>
                    <a:pt x="123" y="328"/>
                    <a:pt x="205" y="164"/>
                  </a:cubicBezTo>
                  <a:lnTo>
                    <a:pt x="205" y="164"/>
                  </a:lnTo>
                  <a:cubicBezTo>
                    <a:pt x="181" y="176"/>
                    <a:pt x="168" y="181"/>
                    <a:pt x="161" y="181"/>
                  </a:cubicBezTo>
                  <a:cubicBezTo>
                    <a:pt x="144" y="181"/>
                    <a:pt x="164" y="152"/>
                    <a:pt x="164" y="123"/>
                  </a:cubicBezTo>
                  <a:cubicBezTo>
                    <a:pt x="205" y="123"/>
                    <a:pt x="205" y="164"/>
                    <a:pt x="205" y="164"/>
                  </a:cubicBezTo>
                  <a:cubicBezTo>
                    <a:pt x="328" y="369"/>
                    <a:pt x="287" y="573"/>
                    <a:pt x="532" y="655"/>
                  </a:cubicBezTo>
                  <a:cubicBezTo>
                    <a:pt x="655" y="491"/>
                    <a:pt x="491" y="409"/>
                    <a:pt x="532" y="246"/>
                  </a:cubicBezTo>
                  <a:lnTo>
                    <a:pt x="532" y="246"/>
                  </a:lnTo>
                  <a:cubicBezTo>
                    <a:pt x="481" y="318"/>
                    <a:pt x="453" y="343"/>
                    <a:pt x="436" y="343"/>
                  </a:cubicBezTo>
                  <a:cubicBezTo>
                    <a:pt x="392" y="343"/>
                    <a:pt x="417" y="183"/>
                    <a:pt x="320" y="183"/>
                  </a:cubicBezTo>
                  <a:cubicBezTo>
                    <a:pt x="301" y="183"/>
                    <a:pt x="277" y="190"/>
                    <a:pt x="246" y="205"/>
                  </a:cubicBezTo>
                  <a:cubicBezTo>
                    <a:pt x="246" y="123"/>
                    <a:pt x="287" y="82"/>
                    <a:pt x="32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61"/>
            <p:cNvSpPr/>
            <p:nvPr/>
          </p:nvSpPr>
          <p:spPr>
            <a:xfrm>
              <a:off x="6491525" y="3844925"/>
              <a:ext cx="1050" cy="800"/>
            </a:xfrm>
            <a:custGeom>
              <a:rect b="b" l="l" r="r" t="t"/>
              <a:pathLst>
                <a:path extrusionOk="0" h="32" w="42">
                  <a:moveTo>
                    <a:pt x="1" y="1"/>
                  </a:moveTo>
                  <a:cubicBezTo>
                    <a:pt x="1" y="21"/>
                    <a:pt x="1" y="32"/>
                    <a:pt x="6" y="32"/>
                  </a:cubicBezTo>
                  <a:cubicBezTo>
                    <a:pt x="11" y="32"/>
                    <a:pt x="21" y="21"/>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1"/>
            <p:cNvSpPr/>
            <p:nvPr/>
          </p:nvSpPr>
          <p:spPr>
            <a:xfrm>
              <a:off x="6475175" y="3839675"/>
              <a:ext cx="16375" cy="6300"/>
            </a:xfrm>
            <a:custGeom>
              <a:rect b="b" l="l" r="r" t="t"/>
              <a:pathLst>
                <a:path extrusionOk="0" h="252" w="655">
                  <a:moveTo>
                    <a:pt x="1" y="7"/>
                  </a:moveTo>
                  <a:cubicBezTo>
                    <a:pt x="1" y="17"/>
                    <a:pt x="24" y="28"/>
                    <a:pt x="62" y="38"/>
                  </a:cubicBezTo>
                  <a:lnTo>
                    <a:pt x="62" y="38"/>
                  </a:lnTo>
                  <a:cubicBezTo>
                    <a:pt x="42" y="27"/>
                    <a:pt x="22" y="17"/>
                    <a:pt x="1" y="7"/>
                  </a:cubicBezTo>
                  <a:close/>
                  <a:moveTo>
                    <a:pt x="510" y="0"/>
                  </a:moveTo>
                  <a:cubicBezTo>
                    <a:pt x="492" y="0"/>
                    <a:pt x="473" y="2"/>
                    <a:pt x="450" y="7"/>
                  </a:cubicBezTo>
                  <a:lnTo>
                    <a:pt x="491" y="47"/>
                  </a:lnTo>
                  <a:cubicBezTo>
                    <a:pt x="443" y="59"/>
                    <a:pt x="382" y="64"/>
                    <a:pt x="318" y="64"/>
                  </a:cubicBezTo>
                  <a:cubicBezTo>
                    <a:pt x="222" y="64"/>
                    <a:pt x="123" y="53"/>
                    <a:pt x="62" y="38"/>
                  </a:cubicBezTo>
                  <a:lnTo>
                    <a:pt x="62" y="38"/>
                  </a:lnTo>
                  <a:cubicBezTo>
                    <a:pt x="197" y="109"/>
                    <a:pt x="313" y="180"/>
                    <a:pt x="491" y="252"/>
                  </a:cubicBezTo>
                  <a:cubicBezTo>
                    <a:pt x="491" y="211"/>
                    <a:pt x="450" y="129"/>
                    <a:pt x="532" y="88"/>
                  </a:cubicBezTo>
                  <a:cubicBezTo>
                    <a:pt x="614" y="88"/>
                    <a:pt x="573" y="170"/>
                    <a:pt x="655" y="211"/>
                  </a:cubicBezTo>
                  <a:cubicBezTo>
                    <a:pt x="655" y="138"/>
                    <a:pt x="655" y="0"/>
                    <a:pt x="51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1"/>
            <p:cNvSpPr/>
            <p:nvPr/>
          </p:nvSpPr>
          <p:spPr>
            <a:xfrm>
              <a:off x="6462925" y="3853100"/>
              <a:ext cx="7175" cy="8200"/>
            </a:xfrm>
            <a:custGeom>
              <a:rect b="b" l="l" r="r" t="t"/>
              <a:pathLst>
                <a:path extrusionOk="0" h="328" w="287">
                  <a:moveTo>
                    <a:pt x="123" y="1"/>
                  </a:moveTo>
                  <a:lnTo>
                    <a:pt x="0" y="287"/>
                  </a:lnTo>
                  <a:lnTo>
                    <a:pt x="205" y="328"/>
                  </a:lnTo>
                  <a:lnTo>
                    <a:pt x="205" y="328"/>
                  </a:lnTo>
                  <a:lnTo>
                    <a:pt x="123" y="246"/>
                  </a:lnTo>
                  <a:cubicBezTo>
                    <a:pt x="286" y="164"/>
                    <a:pt x="164" y="83"/>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1"/>
            <p:cNvSpPr/>
            <p:nvPr/>
          </p:nvSpPr>
          <p:spPr>
            <a:xfrm>
              <a:off x="6422050" y="3866400"/>
              <a:ext cx="3100" cy="8200"/>
            </a:xfrm>
            <a:custGeom>
              <a:rect b="b" l="l" r="r" t="t"/>
              <a:pathLst>
                <a:path extrusionOk="0" h="328" w="124">
                  <a:moveTo>
                    <a:pt x="0" y="0"/>
                  </a:moveTo>
                  <a:lnTo>
                    <a:pt x="123" y="327"/>
                  </a:lnTo>
                  <a:lnTo>
                    <a:pt x="123"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1"/>
            <p:cNvSpPr/>
            <p:nvPr/>
          </p:nvSpPr>
          <p:spPr>
            <a:xfrm>
              <a:off x="6415925" y="3874575"/>
              <a:ext cx="3075" cy="4100"/>
            </a:xfrm>
            <a:custGeom>
              <a:rect b="b" l="l" r="r" t="t"/>
              <a:pathLst>
                <a:path extrusionOk="0" h="164" w="123">
                  <a:moveTo>
                    <a:pt x="0" y="0"/>
                  </a:moveTo>
                  <a:lnTo>
                    <a:pt x="0" y="164"/>
                  </a:lnTo>
                  <a:lnTo>
                    <a:pt x="123"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1"/>
            <p:cNvSpPr/>
            <p:nvPr/>
          </p:nvSpPr>
          <p:spPr>
            <a:xfrm>
              <a:off x="6092000" y="4312950"/>
              <a:ext cx="1025" cy="3075"/>
            </a:xfrm>
            <a:custGeom>
              <a:rect b="b" l="l" r="r" t="t"/>
              <a:pathLst>
                <a:path extrusionOk="0" h="123" w="41">
                  <a:moveTo>
                    <a:pt x="41" y="0"/>
                  </a:moveTo>
                  <a:lnTo>
                    <a:pt x="0" y="123"/>
                  </a:lnTo>
                  <a:cubicBezTo>
                    <a:pt x="41" y="82"/>
                    <a:pt x="41" y="41"/>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61"/>
            <p:cNvSpPr/>
            <p:nvPr/>
          </p:nvSpPr>
          <p:spPr>
            <a:xfrm>
              <a:off x="6102200" y="4300675"/>
              <a:ext cx="2075" cy="2075"/>
            </a:xfrm>
            <a:custGeom>
              <a:rect b="b" l="l" r="r" t="t"/>
              <a:pathLst>
                <a:path extrusionOk="0" h="83" w="83">
                  <a:moveTo>
                    <a:pt x="1" y="1"/>
                  </a:moveTo>
                  <a:cubicBezTo>
                    <a:pt x="42" y="42"/>
                    <a:pt x="42" y="82"/>
                    <a:pt x="83" y="82"/>
                  </a:cubicBez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61"/>
            <p:cNvSpPr/>
            <p:nvPr/>
          </p:nvSpPr>
          <p:spPr>
            <a:xfrm>
              <a:off x="6247400" y="4047250"/>
              <a:ext cx="10150" cy="5150"/>
            </a:xfrm>
            <a:custGeom>
              <a:rect b="b" l="l" r="r" t="t"/>
              <a:pathLst>
                <a:path extrusionOk="0" h="206" w="406">
                  <a:moveTo>
                    <a:pt x="39" y="0"/>
                  </a:moveTo>
                  <a:cubicBezTo>
                    <a:pt x="0" y="0"/>
                    <a:pt x="2" y="21"/>
                    <a:pt x="79" y="83"/>
                  </a:cubicBezTo>
                  <a:lnTo>
                    <a:pt x="242" y="205"/>
                  </a:lnTo>
                  <a:cubicBezTo>
                    <a:pt x="283" y="124"/>
                    <a:pt x="365" y="83"/>
                    <a:pt x="406" y="83"/>
                  </a:cubicBezTo>
                  <a:cubicBezTo>
                    <a:pt x="278" y="57"/>
                    <a:pt x="104" y="0"/>
                    <a:pt x="3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1"/>
            <p:cNvSpPr/>
            <p:nvPr/>
          </p:nvSpPr>
          <p:spPr>
            <a:xfrm>
              <a:off x="6170675" y="4184200"/>
              <a:ext cx="2075" cy="5125"/>
            </a:xfrm>
            <a:custGeom>
              <a:rect b="b" l="l" r="r" t="t"/>
              <a:pathLst>
                <a:path extrusionOk="0" h="205" w="83">
                  <a:moveTo>
                    <a:pt x="0" y="0"/>
                  </a:moveTo>
                  <a:cubicBezTo>
                    <a:pt x="0" y="41"/>
                    <a:pt x="0" y="123"/>
                    <a:pt x="0" y="204"/>
                  </a:cubicBezTo>
                  <a:lnTo>
                    <a:pt x="82" y="204"/>
                  </a:lnTo>
                  <a:cubicBezTo>
                    <a:pt x="41" y="123"/>
                    <a:pt x="41" y="82"/>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1"/>
            <p:cNvSpPr/>
            <p:nvPr/>
          </p:nvSpPr>
          <p:spPr>
            <a:xfrm>
              <a:off x="6180900" y="4206675"/>
              <a:ext cx="5125" cy="25"/>
            </a:xfrm>
            <a:custGeom>
              <a:rect b="b" l="l" r="r" t="t"/>
              <a:pathLst>
                <a:path extrusionOk="0" h="1" w="205">
                  <a:moveTo>
                    <a:pt x="205" y="0"/>
                  </a:moveTo>
                  <a:lnTo>
                    <a:pt x="0" y="0"/>
                  </a:lnTo>
                  <a:cubicBezTo>
                    <a:pt x="41" y="0"/>
                    <a:pt x="123" y="0"/>
                    <a:pt x="20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1"/>
            <p:cNvSpPr/>
            <p:nvPr/>
          </p:nvSpPr>
          <p:spPr>
            <a:xfrm>
              <a:off x="6037825" y="4379350"/>
              <a:ext cx="5150" cy="6175"/>
            </a:xfrm>
            <a:custGeom>
              <a:rect b="b" l="l" r="r" t="t"/>
              <a:pathLst>
                <a:path extrusionOk="0" h="247" w="206">
                  <a:moveTo>
                    <a:pt x="1" y="1"/>
                  </a:moveTo>
                  <a:lnTo>
                    <a:pt x="123" y="246"/>
                  </a:lnTo>
                  <a:cubicBezTo>
                    <a:pt x="205" y="124"/>
                    <a:pt x="83" y="83"/>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1"/>
            <p:cNvSpPr/>
            <p:nvPr/>
          </p:nvSpPr>
          <p:spPr>
            <a:xfrm>
              <a:off x="6346425" y="3950175"/>
              <a:ext cx="8550" cy="3225"/>
            </a:xfrm>
            <a:custGeom>
              <a:rect b="b" l="l" r="r" t="t"/>
              <a:pathLst>
                <a:path extrusionOk="0" h="129" w="342">
                  <a:moveTo>
                    <a:pt x="287" y="1"/>
                  </a:moveTo>
                  <a:lnTo>
                    <a:pt x="287" y="1"/>
                  </a:lnTo>
                  <a:cubicBezTo>
                    <a:pt x="123" y="42"/>
                    <a:pt x="42" y="83"/>
                    <a:pt x="1" y="124"/>
                  </a:cubicBezTo>
                  <a:cubicBezTo>
                    <a:pt x="55" y="124"/>
                    <a:pt x="114" y="128"/>
                    <a:pt x="166" y="128"/>
                  </a:cubicBezTo>
                  <a:cubicBezTo>
                    <a:pt x="269" y="128"/>
                    <a:pt x="341" y="110"/>
                    <a:pt x="2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0" name="Google Shape;11030;p61"/>
            <p:cNvSpPr/>
            <p:nvPr/>
          </p:nvSpPr>
          <p:spPr>
            <a:xfrm>
              <a:off x="6054175" y="4267975"/>
              <a:ext cx="2075" cy="4125"/>
            </a:xfrm>
            <a:custGeom>
              <a:rect b="b" l="l" r="r" t="t"/>
              <a:pathLst>
                <a:path extrusionOk="0" h="165" w="83">
                  <a:moveTo>
                    <a:pt x="1" y="1"/>
                  </a:moveTo>
                  <a:cubicBezTo>
                    <a:pt x="1" y="82"/>
                    <a:pt x="42" y="123"/>
                    <a:pt x="42" y="164"/>
                  </a:cubicBezTo>
                  <a:cubicBezTo>
                    <a:pt x="83" y="82"/>
                    <a:pt x="42" y="42"/>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1" name="Google Shape;11031;p61"/>
            <p:cNvSpPr/>
            <p:nvPr/>
          </p:nvSpPr>
          <p:spPr>
            <a:xfrm>
              <a:off x="6340300" y="3953250"/>
              <a:ext cx="6150" cy="6150"/>
            </a:xfrm>
            <a:custGeom>
              <a:rect b="b" l="l" r="r" t="t"/>
              <a:pathLst>
                <a:path extrusionOk="0" h="246" w="246">
                  <a:moveTo>
                    <a:pt x="246" y="1"/>
                  </a:moveTo>
                  <a:cubicBezTo>
                    <a:pt x="82" y="1"/>
                    <a:pt x="0" y="41"/>
                    <a:pt x="0" y="246"/>
                  </a:cubicBezTo>
                  <a:lnTo>
                    <a:pt x="82" y="246"/>
                  </a:lnTo>
                  <a:cubicBezTo>
                    <a:pt x="123" y="164"/>
                    <a:pt x="164" y="82"/>
                    <a:pt x="24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1"/>
            <p:cNvSpPr/>
            <p:nvPr/>
          </p:nvSpPr>
          <p:spPr>
            <a:xfrm>
              <a:off x="5820175" y="4602125"/>
              <a:ext cx="1050" cy="25"/>
            </a:xfrm>
            <a:custGeom>
              <a:rect b="b" l="l" r="r" t="t"/>
              <a:pathLst>
                <a:path extrusionOk="0" h="1" w="42">
                  <a:moveTo>
                    <a:pt x="42" y="0"/>
                  </a:moveTo>
                  <a:cubicBezTo>
                    <a:pt x="42" y="0"/>
                    <a:pt x="1" y="0"/>
                    <a:pt x="1" y="0"/>
                  </a:cubicBezTo>
                  <a:cubicBezTo>
                    <a:pt x="42" y="0"/>
                    <a:pt x="42" y="0"/>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1"/>
            <p:cNvSpPr/>
            <p:nvPr/>
          </p:nvSpPr>
          <p:spPr>
            <a:xfrm>
              <a:off x="5718000" y="4625625"/>
              <a:ext cx="3075" cy="3100"/>
            </a:xfrm>
            <a:custGeom>
              <a:rect b="b" l="l" r="r" t="t"/>
              <a:pathLst>
                <a:path extrusionOk="0" h="124" w="123">
                  <a:moveTo>
                    <a:pt x="123" y="1"/>
                  </a:moveTo>
                  <a:cubicBezTo>
                    <a:pt x="82" y="1"/>
                    <a:pt x="41" y="41"/>
                    <a:pt x="0" y="123"/>
                  </a:cubicBezTo>
                  <a:cubicBezTo>
                    <a:pt x="41" y="82"/>
                    <a:pt x="82"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1"/>
            <p:cNvSpPr/>
            <p:nvPr/>
          </p:nvSpPr>
          <p:spPr>
            <a:xfrm>
              <a:off x="6390700" y="3903750"/>
              <a:ext cx="1050" cy="475"/>
            </a:xfrm>
            <a:custGeom>
              <a:rect b="b" l="l" r="r" t="t"/>
              <a:pathLst>
                <a:path extrusionOk="0" h="19" w="42">
                  <a:moveTo>
                    <a:pt x="37" y="0"/>
                  </a:moveTo>
                  <a:cubicBezTo>
                    <a:pt x="28" y="0"/>
                    <a:pt x="1" y="19"/>
                    <a:pt x="28" y="19"/>
                  </a:cubicBezTo>
                  <a:cubicBezTo>
                    <a:pt x="42" y="5"/>
                    <a:pt x="42" y="0"/>
                    <a:pt x="3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5" name="Google Shape;11035;p61"/>
            <p:cNvSpPr/>
            <p:nvPr/>
          </p:nvSpPr>
          <p:spPr>
            <a:xfrm>
              <a:off x="6413875" y="3912375"/>
              <a:ext cx="1050" cy="2075"/>
            </a:xfrm>
            <a:custGeom>
              <a:rect b="b" l="l" r="r" t="t"/>
              <a:pathLst>
                <a:path extrusionOk="0" h="83" w="42">
                  <a:moveTo>
                    <a:pt x="0" y="1"/>
                  </a:moveTo>
                  <a:cubicBezTo>
                    <a:pt x="0" y="41"/>
                    <a:pt x="0" y="41"/>
                    <a:pt x="41" y="82"/>
                  </a:cubicBezTo>
                  <a:cubicBezTo>
                    <a:pt x="0" y="41"/>
                    <a:pt x="0" y="4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61"/>
            <p:cNvSpPr/>
            <p:nvPr/>
          </p:nvSpPr>
          <p:spPr>
            <a:xfrm>
              <a:off x="6351550" y="3997200"/>
              <a:ext cx="1025" cy="1025"/>
            </a:xfrm>
            <a:custGeom>
              <a:rect b="b" l="l" r="r" t="t"/>
              <a:pathLst>
                <a:path extrusionOk="0" h="41" w="41">
                  <a:moveTo>
                    <a:pt x="0" y="0"/>
                  </a:moveTo>
                  <a:lnTo>
                    <a:pt x="0" y="0"/>
                  </a:lnTo>
                  <a:cubicBezTo>
                    <a:pt x="41" y="41"/>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1"/>
            <p:cNvSpPr/>
            <p:nvPr/>
          </p:nvSpPr>
          <p:spPr>
            <a:xfrm>
              <a:off x="6392425" y="3904200"/>
              <a:ext cx="3075" cy="25"/>
            </a:xfrm>
            <a:custGeom>
              <a:rect b="b" l="l" r="r" t="t"/>
              <a:pathLst>
                <a:path extrusionOk="0" h="1" w="123">
                  <a:moveTo>
                    <a:pt x="123" y="1"/>
                  </a:moveTo>
                  <a:cubicBezTo>
                    <a:pt x="82" y="1"/>
                    <a:pt x="41" y="1"/>
                    <a:pt x="0" y="1"/>
                  </a:cubicBezTo>
                  <a:cubicBezTo>
                    <a:pt x="0" y="1"/>
                    <a:pt x="41" y="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1"/>
            <p:cNvSpPr/>
            <p:nvPr/>
          </p:nvSpPr>
          <p:spPr>
            <a:xfrm>
              <a:off x="6392425" y="3900475"/>
              <a:ext cx="2050" cy="1700"/>
            </a:xfrm>
            <a:custGeom>
              <a:rect b="b" l="l" r="r" t="t"/>
              <a:pathLst>
                <a:path extrusionOk="0" h="68" w="82">
                  <a:moveTo>
                    <a:pt x="46" y="0"/>
                  </a:moveTo>
                  <a:cubicBezTo>
                    <a:pt x="34" y="0"/>
                    <a:pt x="24" y="20"/>
                    <a:pt x="0" y="68"/>
                  </a:cubicBezTo>
                  <a:cubicBezTo>
                    <a:pt x="41" y="68"/>
                    <a:pt x="41" y="68"/>
                    <a:pt x="82" y="27"/>
                  </a:cubicBezTo>
                  <a:cubicBezTo>
                    <a:pt x="65" y="10"/>
                    <a:pt x="55" y="0"/>
                    <a:pt x="4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1"/>
            <p:cNvSpPr/>
            <p:nvPr/>
          </p:nvSpPr>
          <p:spPr>
            <a:xfrm>
              <a:off x="6389350" y="3904200"/>
              <a:ext cx="3100" cy="2075"/>
            </a:xfrm>
            <a:custGeom>
              <a:rect b="b" l="l" r="r" t="t"/>
              <a:pathLst>
                <a:path extrusionOk="0" h="83" w="124">
                  <a:moveTo>
                    <a:pt x="82" y="1"/>
                  </a:moveTo>
                  <a:cubicBezTo>
                    <a:pt x="41" y="41"/>
                    <a:pt x="41" y="41"/>
                    <a:pt x="0" y="82"/>
                  </a:cubicBezTo>
                  <a:cubicBezTo>
                    <a:pt x="41" y="82"/>
                    <a:pt x="82"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1"/>
            <p:cNvSpPr/>
            <p:nvPr/>
          </p:nvSpPr>
          <p:spPr>
            <a:xfrm>
              <a:off x="5924400" y="4470300"/>
              <a:ext cx="25" cy="3100"/>
            </a:xfrm>
            <a:custGeom>
              <a:rect b="b" l="l" r="r" t="t"/>
              <a:pathLst>
                <a:path extrusionOk="0" h="124" w="1">
                  <a:moveTo>
                    <a:pt x="1" y="1"/>
                  </a:moveTo>
                  <a:lnTo>
                    <a:pt x="1" y="1"/>
                  </a:lnTo>
                  <a:cubicBezTo>
                    <a:pt x="1" y="123"/>
                    <a:pt x="1" y="123"/>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61"/>
            <p:cNvSpPr/>
            <p:nvPr/>
          </p:nvSpPr>
          <p:spPr>
            <a:xfrm>
              <a:off x="6262650" y="4126975"/>
              <a:ext cx="1025" cy="25"/>
            </a:xfrm>
            <a:custGeom>
              <a:rect b="b" l="l" r="r" t="t"/>
              <a:pathLst>
                <a:path extrusionOk="0" h="1" w="41">
                  <a:moveTo>
                    <a:pt x="41" y="0"/>
                  </a:moveTo>
                  <a:lnTo>
                    <a:pt x="41" y="0"/>
                  </a:lnTo>
                  <a:cubicBezTo>
                    <a:pt x="0" y="0"/>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61"/>
            <p:cNvSpPr/>
            <p:nvPr/>
          </p:nvSpPr>
          <p:spPr>
            <a:xfrm>
              <a:off x="6249350" y="4117775"/>
              <a:ext cx="13325" cy="17400"/>
            </a:xfrm>
            <a:custGeom>
              <a:rect b="b" l="l" r="r" t="t"/>
              <a:pathLst>
                <a:path extrusionOk="0" h="696" w="533">
                  <a:moveTo>
                    <a:pt x="1" y="0"/>
                  </a:moveTo>
                  <a:lnTo>
                    <a:pt x="491" y="695"/>
                  </a:lnTo>
                  <a:cubicBezTo>
                    <a:pt x="369" y="409"/>
                    <a:pt x="450" y="409"/>
                    <a:pt x="532" y="368"/>
                  </a:cubicBez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1"/>
            <p:cNvSpPr/>
            <p:nvPr/>
          </p:nvSpPr>
          <p:spPr>
            <a:xfrm>
              <a:off x="5704700" y="3883775"/>
              <a:ext cx="720975" cy="782750"/>
            </a:xfrm>
            <a:custGeom>
              <a:rect b="b" l="l" r="r" t="t"/>
              <a:pathLst>
                <a:path extrusionOk="0" h="31310" w="28839">
                  <a:moveTo>
                    <a:pt x="26978" y="1594"/>
                  </a:moveTo>
                  <a:cubicBezTo>
                    <a:pt x="26978" y="1635"/>
                    <a:pt x="26978" y="1635"/>
                    <a:pt x="26978" y="1635"/>
                  </a:cubicBezTo>
                  <a:cubicBezTo>
                    <a:pt x="26814" y="1635"/>
                    <a:pt x="26896" y="1635"/>
                    <a:pt x="26978" y="1594"/>
                  </a:cubicBezTo>
                  <a:close/>
                  <a:moveTo>
                    <a:pt x="21653" y="8024"/>
                  </a:moveTo>
                  <a:cubicBezTo>
                    <a:pt x="21667" y="8047"/>
                    <a:pt x="21685" y="8070"/>
                    <a:pt x="21705" y="8093"/>
                  </a:cubicBezTo>
                  <a:cubicBezTo>
                    <a:pt x="21669" y="8057"/>
                    <a:pt x="21632" y="8053"/>
                    <a:pt x="21653" y="8024"/>
                  </a:cubicBezTo>
                  <a:close/>
                  <a:moveTo>
                    <a:pt x="22839" y="9196"/>
                  </a:moveTo>
                  <a:cubicBezTo>
                    <a:pt x="22843" y="9196"/>
                    <a:pt x="22846" y="9197"/>
                    <a:pt x="22849" y="9197"/>
                  </a:cubicBezTo>
                  <a:cubicBezTo>
                    <a:pt x="22846" y="9196"/>
                    <a:pt x="22843" y="9196"/>
                    <a:pt x="22839" y="9196"/>
                  </a:cubicBezTo>
                  <a:close/>
                  <a:moveTo>
                    <a:pt x="20840" y="10790"/>
                  </a:moveTo>
                  <a:cubicBezTo>
                    <a:pt x="20838" y="10794"/>
                    <a:pt x="20836" y="10798"/>
                    <a:pt x="20833" y="10803"/>
                  </a:cubicBezTo>
                  <a:lnTo>
                    <a:pt x="20833" y="10803"/>
                  </a:lnTo>
                  <a:cubicBezTo>
                    <a:pt x="20838" y="10799"/>
                    <a:pt x="20842" y="10795"/>
                    <a:pt x="20847" y="10791"/>
                  </a:cubicBezTo>
                  <a:cubicBezTo>
                    <a:pt x="20845" y="10790"/>
                    <a:pt x="20842" y="10790"/>
                    <a:pt x="20840" y="10790"/>
                  </a:cubicBezTo>
                  <a:close/>
                  <a:moveTo>
                    <a:pt x="20833" y="10803"/>
                  </a:moveTo>
                  <a:cubicBezTo>
                    <a:pt x="20798" y="10833"/>
                    <a:pt x="20769" y="10841"/>
                    <a:pt x="20806" y="10913"/>
                  </a:cubicBezTo>
                  <a:cubicBezTo>
                    <a:pt x="20806" y="10874"/>
                    <a:pt x="20816" y="10837"/>
                    <a:pt x="20833" y="10803"/>
                  </a:cubicBezTo>
                  <a:close/>
                  <a:moveTo>
                    <a:pt x="19954" y="12054"/>
                  </a:moveTo>
                  <a:cubicBezTo>
                    <a:pt x="19952" y="12055"/>
                    <a:pt x="19950" y="12056"/>
                    <a:pt x="19947" y="12058"/>
                  </a:cubicBezTo>
                  <a:cubicBezTo>
                    <a:pt x="19950" y="12056"/>
                    <a:pt x="19952" y="12055"/>
                    <a:pt x="19954" y="12054"/>
                  </a:cubicBezTo>
                  <a:close/>
                  <a:moveTo>
                    <a:pt x="19293" y="12180"/>
                  </a:moveTo>
                  <a:cubicBezTo>
                    <a:pt x="19334" y="12303"/>
                    <a:pt x="19253" y="12303"/>
                    <a:pt x="19130" y="12303"/>
                  </a:cubicBezTo>
                  <a:cubicBezTo>
                    <a:pt x="19171" y="12262"/>
                    <a:pt x="19212" y="12221"/>
                    <a:pt x="19293" y="12180"/>
                  </a:cubicBezTo>
                  <a:close/>
                  <a:moveTo>
                    <a:pt x="16514" y="15982"/>
                  </a:moveTo>
                  <a:cubicBezTo>
                    <a:pt x="16514" y="16050"/>
                    <a:pt x="16543" y="16205"/>
                    <a:pt x="16480" y="16205"/>
                  </a:cubicBezTo>
                  <a:cubicBezTo>
                    <a:pt x="16468" y="16205"/>
                    <a:pt x="16452" y="16199"/>
                    <a:pt x="16432" y="16186"/>
                  </a:cubicBezTo>
                  <a:cubicBezTo>
                    <a:pt x="16269" y="15941"/>
                    <a:pt x="16391" y="16023"/>
                    <a:pt x="16514" y="15982"/>
                  </a:cubicBezTo>
                  <a:close/>
                  <a:moveTo>
                    <a:pt x="15689" y="16918"/>
                  </a:moveTo>
                  <a:lnTo>
                    <a:pt x="15656" y="16963"/>
                  </a:lnTo>
                  <a:cubicBezTo>
                    <a:pt x="15681" y="16950"/>
                    <a:pt x="15691" y="16933"/>
                    <a:pt x="15689" y="16918"/>
                  </a:cubicBezTo>
                  <a:close/>
                  <a:moveTo>
                    <a:pt x="12510" y="20875"/>
                  </a:moveTo>
                  <a:lnTo>
                    <a:pt x="12508" y="20887"/>
                  </a:lnTo>
                  <a:cubicBezTo>
                    <a:pt x="12509" y="20883"/>
                    <a:pt x="12510" y="20879"/>
                    <a:pt x="12510" y="20875"/>
                  </a:cubicBezTo>
                  <a:close/>
                  <a:moveTo>
                    <a:pt x="10669" y="22685"/>
                  </a:moveTo>
                  <a:cubicBezTo>
                    <a:pt x="10666" y="22690"/>
                    <a:pt x="10663" y="22694"/>
                    <a:pt x="10660" y="22699"/>
                  </a:cubicBezTo>
                  <a:lnTo>
                    <a:pt x="10660" y="22699"/>
                  </a:lnTo>
                  <a:cubicBezTo>
                    <a:pt x="10663" y="22694"/>
                    <a:pt x="10667" y="22690"/>
                    <a:pt x="10669" y="22685"/>
                  </a:cubicBezTo>
                  <a:close/>
                  <a:moveTo>
                    <a:pt x="7056" y="22971"/>
                  </a:moveTo>
                  <a:cubicBezTo>
                    <a:pt x="7061" y="22974"/>
                    <a:pt x="7067" y="22976"/>
                    <a:pt x="7072" y="22979"/>
                  </a:cubicBezTo>
                  <a:lnTo>
                    <a:pt x="7072" y="22979"/>
                  </a:lnTo>
                  <a:cubicBezTo>
                    <a:pt x="7072" y="22976"/>
                    <a:pt x="7072" y="22974"/>
                    <a:pt x="7072" y="22971"/>
                  </a:cubicBezTo>
                  <a:close/>
                  <a:moveTo>
                    <a:pt x="4701" y="25260"/>
                  </a:moveTo>
                  <a:lnTo>
                    <a:pt x="4701" y="25260"/>
                  </a:lnTo>
                  <a:cubicBezTo>
                    <a:pt x="4718" y="25267"/>
                    <a:pt x="4734" y="25273"/>
                    <a:pt x="4749" y="25278"/>
                  </a:cubicBezTo>
                  <a:lnTo>
                    <a:pt x="4749" y="25278"/>
                  </a:lnTo>
                  <a:cubicBezTo>
                    <a:pt x="4737" y="25271"/>
                    <a:pt x="4721" y="25265"/>
                    <a:pt x="4701" y="25260"/>
                  </a:cubicBezTo>
                  <a:close/>
                  <a:moveTo>
                    <a:pt x="5028" y="28326"/>
                  </a:moveTo>
                  <a:cubicBezTo>
                    <a:pt x="5022" y="28326"/>
                    <a:pt x="5015" y="28328"/>
                    <a:pt x="5009" y="28333"/>
                  </a:cubicBezTo>
                  <a:lnTo>
                    <a:pt x="5009" y="28333"/>
                  </a:lnTo>
                  <a:lnTo>
                    <a:pt x="5028" y="28326"/>
                  </a:lnTo>
                  <a:close/>
                  <a:moveTo>
                    <a:pt x="28463" y="0"/>
                  </a:moveTo>
                  <a:cubicBezTo>
                    <a:pt x="28413" y="0"/>
                    <a:pt x="28437" y="41"/>
                    <a:pt x="28377" y="41"/>
                  </a:cubicBezTo>
                  <a:cubicBezTo>
                    <a:pt x="28347" y="41"/>
                    <a:pt x="28296" y="31"/>
                    <a:pt x="28204" y="0"/>
                  </a:cubicBezTo>
                  <a:lnTo>
                    <a:pt x="28204" y="0"/>
                  </a:lnTo>
                  <a:cubicBezTo>
                    <a:pt x="28633" y="195"/>
                    <a:pt x="27869" y="353"/>
                    <a:pt x="28228" y="545"/>
                  </a:cubicBezTo>
                  <a:lnTo>
                    <a:pt x="28228" y="545"/>
                  </a:lnTo>
                  <a:cubicBezTo>
                    <a:pt x="28144" y="509"/>
                    <a:pt x="28084" y="496"/>
                    <a:pt x="28036" y="496"/>
                  </a:cubicBezTo>
                  <a:cubicBezTo>
                    <a:pt x="27924" y="496"/>
                    <a:pt x="27873" y="563"/>
                    <a:pt x="27736" y="563"/>
                  </a:cubicBezTo>
                  <a:cubicBezTo>
                    <a:pt x="27687" y="563"/>
                    <a:pt x="27627" y="555"/>
                    <a:pt x="27550" y="531"/>
                  </a:cubicBezTo>
                  <a:lnTo>
                    <a:pt x="27550" y="531"/>
                  </a:lnTo>
                  <a:cubicBezTo>
                    <a:pt x="27632" y="613"/>
                    <a:pt x="27754" y="613"/>
                    <a:pt x="27591" y="736"/>
                  </a:cubicBezTo>
                  <a:cubicBezTo>
                    <a:pt x="27591" y="736"/>
                    <a:pt x="27632" y="777"/>
                    <a:pt x="27632" y="818"/>
                  </a:cubicBezTo>
                  <a:cubicBezTo>
                    <a:pt x="27713" y="818"/>
                    <a:pt x="27754" y="858"/>
                    <a:pt x="27795" y="858"/>
                  </a:cubicBezTo>
                  <a:cubicBezTo>
                    <a:pt x="27918" y="1104"/>
                    <a:pt x="27713" y="1308"/>
                    <a:pt x="27713" y="1472"/>
                  </a:cubicBezTo>
                  <a:cubicBezTo>
                    <a:pt x="27704" y="1476"/>
                    <a:pt x="27697" y="1478"/>
                    <a:pt x="27691" y="1478"/>
                  </a:cubicBezTo>
                  <a:cubicBezTo>
                    <a:pt x="27639" y="1478"/>
                    <a:pt x="27659" y="1344"/>
                    <a:pt x="27550" y="1308"/>
                  </a:cubicBezTo>
                  <a:lnTo>
                    <a:pt x="27550" y="1308"/>
                  </a:lnTo>
                  <a:lnTo>
                    <a:pt x="27591" y="1553"/>
                  </a:lnTo>
                  <a:cubicBezTo>
                    <a:pt x="27386" y="1390"/>
                    <a:pt x="27100" y="1512"/>
                    <a:pt x="27182" y="1226"/>
                  </a:cubicBezTo>
                  <a:lnTo>
                    <a:pt x="27182" y="1226"/>
                  </a:lnTo>
                  <a:lnTo>
                    <a:pt x="27019" y="1390"/>
                  </a:lnTo>
                  <a:cubicBezTo>
                    <a:pt x="26814" y="1390"/>
                    <a:pt x="26651" y="1512"/>
                    <a:pt x="26651" y="1676"/>
                  </a:cubicBezTo>
                  <a:cubicBezTo>
                    <a:pt x="26557" y="1707"/>
                    <a:pt x="26583" y="1906"/>
                    <a:pt x="26582" y="1906"/>
                  </a:cubicBezTo>
                  <a:cubicBezTo>
                    <a:pt x="26581" y="1906"/>
                    <a:pt x="26579" y="1887"/>
                    <a:pt x="26569" y="1839"/>
                  </a:cubicBezTo>
                  <a:lnTo>
                    <a:pt x="26405" y="2207"/>
                  </a:lnTo>
                  <a:lnTo>
                    <a:pt x="26365" y="2166"/>
                  </a:lnTo>
                  <a:cubicBezTo>
                    <a:pt x="26078" y="2412"/>
                    <a:pt x="26119" y="2984"/>
                    <a:pt x="25506" y="3025"/>
                  </a:cubicBezTo>
                  <a:cubicBezTo>
                    <a:pt x="25465" y="3147"/>
                    <a:pt x="25424" y="3311"/>
                    <a:pt x="25261" y="3393"/>
                  </a:cubicBezTo>
                  <a:lnTo>
                    <a:pt x="25057" y="3311"/>
                  </a:lnTo>
                  <a:cubicBezTo>
                    <a:pt x="25016" y="3433"/>
                    <a:pt x="24607" y="3515"/>
                    <a:pt x="24689" y="3679"/>
                  </a:cubicBezTo>
                  <a:cubicBezTo>
                    <a:pt x="24627" y="3653"/>
                    <a:pt x="24571" y="3641"/>
                    <a:pt x="24519" y="3641"/>
                  </a:cubicBezTo>
                  <a:cubicBezTo>
                    <a:pt x="24165" y="3641"/>
                    <a:pt x="24045" y="4190"/>
                    <a:pt x="23830" y="4333"/>
                  </a:cubicBezTo>
                  <a:lnTo>
                    <a:pt x="23994" y="4496"/>
                  </a:lnTo>
                  <a:cubicBezTo>
                    <a:pt x="23830" y="4619"/>
                    <a:pt x="23790" y="4823"/>
                    <a:pt x="23667" y="5068"/>
                  </a:cubicBezTo>
                  <a:lnTo>
                    <a:pt x="23871" y="5232"/>
                  </a:lnTo>
                  <a:cubicBezTo>
                    <a:pt x="23871" y="5477"/>
                    <a:pt x="23381" y="5477"/>
                    <a:pt x="23176" y="5722"/>
                  </a:cubicBezTo>
                  <a:cubicBezTo>
                    <a:pt x="23136" y="5682"/>
                    <a:pt x="23176" y="5600"/>
                    <a:pt x="23258" y="5600"/>
                  </a:cubicBezTo>
                  <a:cubicBezTo>
                    <a:pt x="23245" y="5599"/>
                    <a:pt x="23231" y="5598"/>
                    <a:pt x="23219" y="5598"/>
                  </a:cubicBezTo>
                  <a:cubicBezTo>
                    <a:pt x="22659" y="5598"/>
                    <a:pt x="22960" y="6458"/>
                    <a:pt x="22441" y="6458"/>
                  </a:cubicBezTo>
                  <a:cubicBezTo>
                    <a:pt x="22441" y="6581"/>
                    <a:pt x="22400" y="6622"/>
                    <a:pt x="22318" y="6622"/>
                  </a:cubicBezTo>
                  <a:cubicBezTo>
                    <a:pt x="22318" y="6622"/>
                    <a:pt x="22318" y="6622"/>
                    <a:pt x="22318" y="6581"/>
                  </a:cubicBezTo>
                  <a:cubicBezTo>
                    <a:pt x="22318" y="6622"/>
                    <a:pt x="22318" y="6622"/>
                    <a:pt x="22277" y="6622"/>
                  </a:cubicBezTo>
                  <a:lnTo>
                    <a:pt x="22114" y="6622"/>
                  </a:lnTo>
                  <a:cubicBezTo>
                    <a:pt x="22168" y="6622"/>
                    <a:pt x="22205" y="6640"/>
                    <a:pt x="22235" y="6640"/>
                  </a:cubicBezTo>
                  <a:cubicBezTo>
                    <a:pt x="22250" y="6640"/>
                    <a:pt x="22264" y="6635"/>
                    <a:pt x="22277" y="6622"/>
                  </a:cubicBezTo>
                  <a:lnTo>
                    <a:pt x="22277" y="6622"/>
                  </a:lnTo>
                  <a:cubicBezTo>
                    <a:pt x="22236" y="6703"/>
                    <a:pt x="22195" y="6785"/>
                    <a:pt x="22155" y="6908"/>
                  </a:cubicBezTo>
                  <a:lnTo>
                    <a:pt x="21950" y="6744"/>
                  </a:lnTo>
                  <a:cubicBezTo>
                    <a:pt x="21950" y="6785"/>
                    <a:pt x="21950" y="6785"/>
                    <a:pt x="21950" y="6785"/>
                  </a:cubicBezTo>
                  <a:cubicBezTo>
                    <a:pt x="21787" y="6785"/>
                    <a:pt x="21950" y="6908"/>
                    <a:pt x="22114" y="6990"/>
                  </a:cubicBezTo>
                  <a:cubicBezTo>
                    <a:pt x="22114" y="7071"/>
                    <a:pt x="22114" y="7153"/>
                    <a:pt x="22155" y="7194"/>
                  </a:cubicBezTo>
                  <a:cubicBezTo>
                    <a:pt x="22089" y="7157"/>
                    <a:pt x="22044" y="7143"/>
                    <a:pt x="22012" y="7143"/>
                  </a:cubicBezTo>
                  <a:cubicBezTo>
                    <a:pt x="21899" y="7143"/>
                    <a:pt x="21955" y="7327"/>
                    <a:pt x="21825" y="7327"/>
                  </a:cubicBezTo>
                  <a:cubicBezTo>
                    <a:pt x="21788" y="7327"/>
                    <a:pt x="21737" y="7312"/>
                    <a:pt x="21664" y="7276"/>
                  </a:cubicBezTo>
                  <a:lnTo>
                    <a:pt x="21664" y="7276"/>
                  </a:lnTo>
                  <a:cubicBezTo>
                    <a:pt x="21777" y="7464"/>
                    <a:pt x="21474" y="7722"/>
                    <a:pt x="21649" y="8017"/>
                  </a:cubicBezTo>
                  <a:lnTo>
                    <a:pt x="21649" y="8017"/>
                  </a:lnTo>
                  <a:cubicBezTo>
                    <a:pt x="21535" y="8059"/>
                    <a:pt x="21460" y="8139"/>
                    <a:pt x="21460" y="8257"/>
                  </a:cubicBezTo>
                  <a:lnTo>
                    <a:pt x="21214" y="8093"/>
                  </a:lnTo>
                  <a:lnTo>
                    <a:pt x="21337" y="8584"/>
                  </a:lnTo>
                  <a:cubicBezTo>
                    <a:pt x="21092" y="8543"/>
                    <a:pt x="20969" y="8502"/>
                    <a:pt x="20887" y="8257"/>
                  </a:cubicBezTo>
                  <a:lnTo>
                    <a:pt x="20887" y="8257"/>
                  </a:lnTo>
                  <a:cubicBezTo>
                    <a:pt x="20928" y="8747"/>
                    <a:pt x="20806" y="8543"/>
                    <a:pt x="20847" y="9033"/>
                  </a:cubicBezTo>
                  <a:lnTo>
                    <a:pt x="20724" y="8870"/>
                  </a:lnTo>
                  <a:cubicBezTo>
                    <a:pt x="20651" y="8943"/>
                    <a:pt x="20708" y="9210"/>
                    <a:pt x="20606" y="9210"/>
                  </a:cubicBezTo>
                  <a:cubicBezTo>
                    <a:pt x="20593" y="9210"/>
                    <a:pt x="20578" y="9206"/>
                    <a:pt x="20560" y="9197"/>
                  </a:cubicBezTo>
                  <a:cubicBezTo>
                    <a:pt x="20542" y="9193"/>
                    <a:pt x="20523" y="9192"/>
                    <a:pt x="20505" y="9192"/>
                  </a:cubicBezTo>
                  <a:cubicBezTo>
                    <a:pt x="20073" y="9192"/>
                    <a:pt x="19634" y="10064"/>
                    <a:pt x="19007" y="10259"/>
                  </a:cubicBezTo>
                  <a:cubicBezTo>
                    <a:pt x="19498" y="10586"/>
                    <a:pt x="18599" y="10300"/>
                    <a:pt x="18926" y="10627"/>
                  </a:cubicBezTo>
                  <a:cubicBezTo>
                    <a:pt x="18803" y="10546"/>
                    <a:pt x="18680" y="10546"/>
                    <a:pt x="18639" y="10382"/>
                  </a:cubicBezTo>
                  <a:cubicBezTo>
                    <a:pt x="18517" y="10709"/>
                    <a:pt x="18149" y="10586"/>
                    <a:pt x="18272" y="11036"/>
                  </a:cubicBezTo>
                  <a:cubicBezTo>
                    <a:pt x="18149" y="10954"/>
                    <a:pt x="18190" y="10832"/>
                    <a:pt x="18108" y="10791"/>
                  </a:cubicBezTo>
                  <a:cubicBezTo>
                    <a:pt x="18108" y="10826"/>
                    <a:pt x="18108" y="10922"/>
                    <a:pt x="18056" y="10922"/>
                  </a:cubicBezTo>
                  <a:cubicBezTo>
                    <a:pt x="18048" y="10922"/>
                    <a:pt x="18038" y="10919"/>
                    <a:pt x="18026" y="10913"/>
                  </a:cubicBezTo>
                  <a:cubicBezTo>
                    <a:pt x="17945" y="10873"/>
                    <a:pt x="17985" y="10791"/>
                    <a:pt x="17985" y="10709"/>
                  </a:cubicBezTo>
                  <a:lnTo>
                    <a:pt x="17985" y="10709"/>
                  </a:lnTo>
                  <a:cubicBezTo>
                    <a:pt x="17781" y="10995"/>
                    <a:pt x="18067" y="11322"/>
                    <a:pt x="18353" y="11608"/>
                  </a:cubicBezTo>
                  <a:cubicBezTo>
                    <a:pt x="18067" y="11608"/>
                    <a:pt x="18026" y="11649"/>
                    <a:pt x="18149" y="11935"/>
                  </a:cubicBezTo>
                  <a:cubicBezTo>
                    <a:pt x="18026" y="11894"/>
                    <a:pt x="17863" y="11854"/>
                    <a:pt x="17945" y="11690"/>
                  </a:cubicBezTo>
                  <a:lnTo>
                    <a:pt x="17945" y="11690"/>
                  </a:lnTo>
                  <a:cubicBezTo>
                    <a:pt x="17863" y="11772"/>
                    <a:pt x="17331" y="12058"/>
                    <a:pt x="17577" y="12303"/>
                  </a:cubicBezTo>
                  <a:cubicBezTo>
                    <a:pt x="17565" y="12297"/>
                    <a:pt x="17555" y="12295"/>
                    <a:pt x="17545" y="12295"/>
                  </a:cubicBezTo>
                  <a:cubicBezTo>
                    <a:pt x="17484" y="12295"/>
                    <a:pt x="17454" y="12391"/>
                    <a:pt x="17454" y="12426"/>
                  </a:cubicBezTo>
                  <a:cubicBezTo>
                    <a:pt x="17250" y="12630"/>
                    <a:pt x="17209" y="12589"/>
                    <a:pt x="17045" y="12794"/>
                  </a:cubicBezTo>
                  <a:lnTo>
                    <a:pt x="17168" y="12794"/>
                  </a:lnTo>
                  <a:cubicBezTo>
                    <a:pt x="17372" y="13121"/>
                    <a:pt x="17086" y="12998"/>
                    <a:pt x="16964" y="13202"/>
                  </a:cubicBezTo>
                  <a:lnTo>
                    <a:pt x="16923" y="13161"/>
                  </a:lnTo>
                  <a:cubicBezTo>
                    <a:pt x="16432" y="13284"/>
                    <a:pt x="16882" y="13407"/>
                    <a:pt x="16350" y="13529"/>
                  </a:cubicBezTo>
                  <a:lnTo>
                    <a:pt x="16555" y="13652"/>
                  </a:lnTo>
                  <a:cubicBezTo>
                    <a:pt x="16882" y="14061"/>
                    <a:pt x="16023" y="13734"/>
                    <a:pt x="15983" y="14061"/>
                  </a:cubicBezTo>
                  <a:lnTo>
                    <a:pt x="16187" y="14102"/>
                  </a:lnTo>
                  <a:cubicBezTo>
                    <a:pt x="16187" y="14155"/>
                    <a:pt x="16148" y="14176"/>
                    <a:pt x="16085" y="14176"/>
                  </a:cubicBezTo>
                  <a:cubicBezTo>
                    <a:pt x="15885" y="14176"/>
                    <a:pt x="15445" y="13969"/>
                    <a:pt x="15261" y="13969"/>
                  </a:cubicBezTo>
                  <a:cubicBezTo>
                    <a:pt x="15239" y="13969"/>
                    <a:pt x="15220" y="13972"/>
                    <a:pt x="15206" y="13979"/>
                  </a:cubicBezTo>
                  <a:cubicBezTo>
                    <a:pt x="15165" y="13938"/>
                    <a:pt x="15206" y="13856"/>
                    <a:pt x="15206" y="13815"/>
                  </a:cubicBezTo>
                  <a:lnTo>
                    <a:pt x="15206" y="13815"/>
                  </a:lnTo>
                  <a:cubicBezTo>
                    <a:pt x="14716" y="13897"/>
                    <a:pt x="15410" y="14061"/>
                    <a:pt x="15247" y="14347"/>
                  </a:cubicBezTo>
                  <a:cubicBezTo>
                    <a:pt x="15112" y="14279"/>
                    <a:pt x="15032" y="14071"/>
                    <a:pt x="14916" y="14071"/>
                  </a:cubicBezTo>
                  <a:cubicBezTo>
                    <a:pt x="14892" y="14071"/>
                    <a:pt x="14866" y="14080"/>
                    <a:pt x="14838" y="14102"/>
                  </a:cubicBezTo>
                  <a:cubicBezTo>
                    <a:pt x="14834" y="14101"/>
                    <a:pt x="14830" y="14100"/>
                    <a:pt x="14827" y="14100"/>
                  </a:cubicBezTo>
                  <a:cubicBezTo>
                    <a:pt x="14688" y="14100"/>
                    <a:pt x="14859" y="14839"/>
                    <a:pt x="14461" y="14839"/>
                  </a:cubicBezTo>
                  <a:cubicBezTo>
                    <a:pt x="14451" y="14839"/>
                    <a:pt x="14440" y="14838"/>
                    <a:pt x="14429" y="14837"/>
                  </a:cubicBezTo>
                  <a:lnTo>
                    <a:pt x="14429" y="14837"/>
                  </a:lnTo>
                  <a:cubicBezTo>
                    <a:pt x="14593" y="14919"/>
                    <a:pt x="14716" y="14960"/>
                    <a:pt x="14675" y="15123"/>
                  </a:cubicBezTo>
                  <a:cubicBezTo>
                    <a:pt x="14593" y="15287"/>
                    <a:pt x="13939" y="15164"/>
                    <a:pt x="14143" y="15573"/>
                  </a:cubicBezTo>
                  <a:cubicBezTo>
                    <a:pt x="14062" y="15573"/>
                    <a:pt x="14062" y="15573"/>
                    <a:pt x="14021" y="15532"/>
                  </a:cubicBezTo>
                  <a:cubicBezTo>
                    <a:pt x="13980" y="15737"/>
                    <a:pt x="13816" y="16023"/>
                    <a:pt x="13898" y="16268"/>
                  </a:cubicBezTo>
                  <a:cubicBezTo>
                    <a:pt x="13796" y="16196"/>
                    <a:pt x="13716" y="16166"/>
                    <a:pt x="13652" y="16166"/>
                  </a:cubicBezTo>
                  <a:cubicBezTo>
                    <a:pt x="13348" y="16166"/>
                    <a:pt x="13403" y="16835"/>
                    <a:pt x="13168" y="16835"/>
                  </a:cubicBezTo>
                  <a:cubicBezTo>
                    <a:pt x="13116" y="16835"/>
                    <a:pt x="13048" y="16801"/>
                    <a:pt x="12958" y="16718"/>
                  </a:cubicBezTo>
                  <a:lnTo>
                    <a:pt x="12672" y="17085"/>
                  </a:lnTo>
                  <a:lnTo>
                    <a:pt x="12631" y="17004"/>
                  </a:lnTo>
                  <a:cubicBezTo>
                    <a:pt x="12386" y="17208"/>
                    <a:pt x="12427" y="17412"/>
                    <a:pt x="12508" y="17617"/>
                  </a:cubicBezTo>
                  <a:cubicBezTo>
                    <a:pt x="12427" y="17617"/>
                    <a:pt x="12386" y="17535"/>
                    <a:pt x="12386" y="17494"/>
                  </a:cubicBezTo>
                  <a:cubicBezTo>
                    <a:pt x="11936" y="17739"/>
                    <a:pt x="11936" y="17780"/>
                    <a:pt x="11977" y="18312"/>
                  </a:cubicBezTo>
                  <a:lnTo>
                    <a:pt x="11773" y="18189"/>
                  </a:lnTo>
                  <a:lnTo>
                    <a:pt x="11773" y="18189"/>
                  </a:lnTo>
                  <a:cubicBezTo>
                    <a:pt x="11813" y="18352"/>
                    <a:pt x="11037" y="18352"/>
                    <a:pt x="10955" y="18884"/>
                  </a:cubicBezTo>
                  <a:cubicBezTo>
                    <a:pt x="10914" y="18884"/>
                    <a:pt x="10914" y="18843"/>
                    <a:pt x="10914" y="18761"/>
                  </a:cubicBezTo>
                  <a:cubicBezTo>
                    <a:pt x="10792" y="19333"/>
                    <a:pt x="9565" y="19170"/>
                    <a:pt x="10138" y="19906"/>
                  </a:cubicBezTo>
                  <a:lnTo>
                    <a:pt x="10056" y="20314"/>
                  </a:lnTo>
                  <a:cubicBezTo>
                    <a:pt x="10114" y="20271"/>
                    <a:pt x="10159" y="20253"/>
                    <a:pt x="10196" y="20253"/>
                  </a:cubicBezTo>
                  <a:cubicBezTo>
                    <a:pt x="10357" y="20253"/>
                    <a:pt x="10346" y="20603"/>
                    <a:pt x="10522" y="20603"/>
                  </a:cubicBezTo>
                  <a:cubicBezTo>
                    <a:pt x="10530" y="20603"/>
                    <a:pt x="10538" y="20602"/>
                    <a:pt x="10546" y="20601"/>
                  </a:cubicBezTo>
                  <a:lnTo>
                    <a:pt x="10546" y="20601"/>
                  </a:lnTo>
                  <a:cubicBezTo>
                    <a:pt x="10511" y="20672"/>
                    <a:pt x="10412" y="20705"/>
                    <a:pt x="10319" y="20705"/>
                  </a:cubicBezTo>
                  <a:cubicBezTo>
                    <a:pt x="10200" y="20705"/>
                    <a:pt x="10092" y="20651"/>
                    <a:pt x="10138" y="20560"/>
                  </a:cubicBezTo>
                  <a:lnTo>
                    <a:pt x="10219" y="20560"/>
                  </a:lnTo>
                  <a:cubicBezTo>
                    <a:pt x="10141" y="20471"/>
                    <a:pt x="10072" y="20439"/>
                    <a:pt x="10008" y="20439"/>
                  </a:cubicBezTo>
                  <a:cubicBezTo>
                    <a:pt x="9848" y="20439"/>
                    <a:pt x="9727" y="20643"/>
                    <a:pt x="9589" y="20643"/>
                  </a:cubicBezTo>
                  <a:cubicBezTo>
                    <a:pt x="9555" y="20643"/>
                    <a:pt x="9520" y="20631"/>
                    <a:pt x="9484" y="20601"/>
                  </a:cubicBezTo>
                  <a:cubicBezTo>
                    <a:pt x="8952" y="21214"/>
                    <a:pt x="8176" y="21622"/>
                    <a:pt x="7644" y="22154"/>
                  </a:cubicBezTo>
                  <a:lnTo>
                    <a:pt x="7971" y="22358"/>
                  </a:lnTo>
                  <a:lnTo>
                    <a:pt x="7767" y="22522"/>
                  </a:lnTo>
                  <a:cubicBezTo>
                    <a:pt x="7644" y="22522"/>
                    <a:pt x="7481" y="22399"/>
                    <a:pt x="7644" y="22276"/>
                  </a:cubicBezTo>
                  <a:cubicBezTo>
                    <a:pt x="7624" y="22270"/>
                    <a:pt x="7606" y="22266"/>
                    <a:pt x="7591" y="22266"/>
                  </a:cubicBezTo>
                  <a:cubicBezTo>
                    <a:pt x="7425" y="22266"/>
                    <a:pt x="7566" y="22648"/>
                    <a:pt x="7603" y="22685"/>
                  </a:cubicBezTo>
                  <a:cubicBezTo>
                    <a:pt x="7557" y="22706"/>
                    <a:pt x="7519" y="22715"/>
                    <a:pt x="7488" y="22715"/>
                  </a:cubicBezTo>
                  <a:cubicBezTo>
                    <a:pt x="7289" y="22715"/>
                    <a:pt x="7368" y="22350"/>
                    <a:pt x="7298" y="22350"/>
                  </a:cubicBezTo>
                  <a:cubicBezTo>
                    <a:pt x="7292" y="22350"/>
                    <a:pt x="7285" y="22353"/>
                    <a:pt x="7276" y="22358"/>
                  </a:cubicBezTo>
                  <a:lnTo>
                    <a:pt x="7195" y="22522"/>
                  </a:lnTo>
                  <a:lnTo>
                    <a:pt x="7276" y="22522"/>
                  </a:lnTo>
                  <a:cubicBezTo>
                    <a:pt x="7276" y="22726"/>
                    <a:pt x="7399" y="22808"/>
                    <a:pt x="7236" y="22971"/>
                  </a:cubicBezTo>
                  <a:cubicBezTo>
                    <a:pt x="7202" y="22988"/>
                    <a:pt x="7172" y="22994"/>
                    <a:pt x="7145" y="22994"/>
                  </a:cubicBezTo>
                  <a:cubicBezTo>
                    <a:pt x="7118" y="22994"/>
                    <a:pt x="7093" y="22988"/>
                    <a:pt x="7072" y="22979"/>
                  </a:cubicBezTo>
                  <a:lnTo>
                    <a:pt x="7072" y="22979"/>
                  </a:lnTo>
                  <a:cubicBezTo>
                    <a:pt x="7071" y="23029"/>
                    <a:pt x="7063" y="23049"/>
                    <a:pt x="7051" y="23049"/>
                  </a:cubicBezTo>
                  <a:cubicBezTo>
                    <a:pt x="7035" y="23049"/>
                    <a:pt x="7013" y="23016"/>
                    <a:pt x="6990" y="22971"/>
                  </a:cubicBezTo>
                  <a:lnTo>
                    <a:pt x="7056" y="22971"/>
                  </a:lnTo>
                  <a:cubicBezTo>
                    <a:pt x="7016" y="22951"/>
                    <a:pt x="6986" y="22924"/>
                    <a:pt x="6965" y="22924"/>
                  </a:cubicBezTo>
                  <a:cubicBezTo>
                    <a:pt x="6959" y="22924"/>
                    <a:pt x="6954" y="22926"/>
                    <a:pt x="6949" y="22930"/>
                  </a:cubicBezTo>
                  <a:cubicBezTo>
                    <a:pt x="6949" y="22913"/>
                    <a:pt x="6942" y="22903"/>
                    <a:pt x="6931" y="22903"/>
                  </a:cubicBezTo>
                  <a:cubicBezTo>
                    <a:pt x="6916" y="22903"/>
                    <a:pt x="6892" y="22923"/>
                    <a:pt x="6868" y="22971"/>
                  </a:cubicBezTo>
                  <a:lnTo>
                    <a:pt x="6622" y="23176"/>
                  </a:lnTo>
                  <a:lnTo>
                    <a:pt x="6949" y="23298"/>
                  </a:lnTo>
                  <a:cubicBezTo>
                    <a:pt x="6949" y="23503"/>
                    <a:pt x="6704" y="23503"/>
                    <a:pt x="7072" y="23625"/>
                  </a:cubicBezTo>
                  <a:cubicBezTo>
                    <a:pt x="7031" y="23613"/>
                    <a:pt x="6990" y="23607"/>
                    <a:pt x="6950" y="23607"/>
                  </a:cubicBezTo>
                  <a:cubicBezTo>
                    <a:pt x="6478" y="23607"/>
                    <a:pt x="6054" y="24403"/>
                    <a:pt x="5859" y="24403"/>
                  </a:cubicBezTo>
                  <a:cubicBezTo>
                    <a:pt x="5854" y="24403"/>
                    <a:pt x="5850" y="24403"/>
                    <a:pt x="5846" y="24402"/>
                  </a:cubicBezTo>
                  <a:cubicBezTo>
                    <a:pt x="5846" y="24729"/>
                    <a:pt x="5682" y="24851"/>
                    <a:pt x="5519" y="25056"/>
                  </a:cubicBezTo>
                  <a:cubicBezTo>
                    <a:pt x="5526" y="25052"/>
                    <a:pt x="5534" y="25050"/>
                    <a:pt x="5544" y="25050"/>
                  </a:cubicBezTo>
                  <a:cubicBezTo>
                    <a:pt x="5641" y="25050"/>
                    <a:pt x="5831" y="25234"/>
                    <a:pt x="5682" y="25383"/>
                  </a:cubicBezTo>
                  <a:cubicBezTo>
                    <a:pt x="5539" y="25213"/>
                    <a:pt x="5437" y="25160"/>
                    <a:pt x="5348" y="25160"/>
                  </a:cubicBezTo>
                  <a:cubicBezTo>
                    <a:pt x="5203" y="25160"/>
                    <a:pt x="5095" y="25304"/>
                    <a:pt x="4898" y="25304"/>
                  </a:cubicBezTo>
                  <a:cubicBezTo>
                    <a:pt x="4854" y="25304"/>
                    <a:pt x="4804" y="25296"/>
                    <a:pt x="4749" y="25278"/>
                  </a:cubicBezTo>
                  <a:lnTo>
                    <a:pt x="4749" y="25278"/>
                  </a:lnTo>
                  <a:cubicBezTo>
                    <a:pt x="4950" y="25390"/>
                    <a:pt x="4363" y="25760"/>
                    <a:pt x="4824" y="25914"/>
                  </a:cubicBezTo>
                  <a:cubicBezTo>
                    <a:pt x="4801" y="25926"/>
                    <a:pt x="4780" y="25931"/>
                    <a:pt x="4761" y="25931"/>
                  </a:cubicBezTo>
                  <a:cubicBezTo>
                    <a:pt x="4646" y="25931"/>
                    <a:pt x="4591" y="25745"/>
                    <a:pt x="4415" y="25710"/>
                  </a:cubicBezTo>
                  <a:cubicBezTo>
                    <a:pt x="4293" y="26241"/>
                    <a:pt x="3639" y="26323"/>
                    <a:pt x="3312" y="26772"/>
                  </a:cubicBezTo>
                  <a:cubicBezTo>
                    <a:pt x="3393" y="26854"/>
                    <a:pt x="3516" y="26854"/>
                    <a:pt x="3557" y="27059"/>
                  </a:cubicBezTo>
                  <a:lnTo>
                    <a:pt x="3026" y="26936"/>
                  </a:lnTo>
                  <a:lnTo>
                    <a:pt x="3026" y="26936"/>
                  </a:lnTo>
                  <a:cubicBezTo>
                    <a:pt x="2989" y="27045"/>
                    <a:pt x="3277" y="27317"/>
                    <a:pt x="3080" y="27317"/>
                  </a:cubicBezTo>
                  <a:cubicBezTo>
                    <a:pt x="3056" y="27317"/>
                    <a:pt x="3025" y="27313"/>
                    <a:pt x="2985" y="27304"/>
                  </a:cubicBezTo>
                  <a:lnTo>
                    <a:pt x="2985" y="27304"/>
                  </a:lnTo>
                  <a:cubicBezTo>
                    <a:pt x="3066" y="27345"/>
                    <a:pt x="3148" y="27386"/>
                    <a:pt x="3148" y="27467"/>
                  </a:cubicBezTo>
                  <a:cubicBezTo>
                    <a:pt x="2085" y="27917"/>
                    <a:pt x="1881" y="29307"/>
                    <a:pt x="532" y="29511"/>
                  </a:cubicBezTo>
                  <a:cubicBezTo>
                    <a:pt x="777" y="29511"/>
                    <a:pt x="696" y="29634"/>
                    <a:pt x="655" y="29715"/>
                  </a:cubicBezTo>
                  <a:cubicBezTo>
                    <a:pt x="664" y="29711"/>
                    <a:pt x="672" y="29709"/>
                    <a:pt x="680" y="29709"/>
                  </a:cubicBezTo>
                  <a:cubicBezTo>
                    <a:pt x="746" y="29709"/>
                    <a:pt x="791" y="29847"/>
                    <a:pt x="900" y="29920"/>
                  </a:cubicBezTo>
                  <a:lnTo>
                    <a:pt x="328" y="30042"/>
                  </a:lnTo>
                  <a:cubicBezTo>
                    <a:pt x="532" y="30329"/>
                    <a:pt x="1" y="30410"/>
                    <a:pt x="205" y="30655"/>
                  </a:cubicBezTo>
                  <a:lnTo>
                    <a:pt x="287" y="30533"/>
                  </a:lnTo>
                  <a:cubicBezTo>
                    <a:pt x="410" y="30901"/>
                    <a:pt x="1064" y="30901"/>
                    <a:pt x="1431" y="31269"/>
                  </a:cubicBezTo>
                  <a:cubicBezTo>
                    <a:pt x="1268" y="30819"/>
                    <a:pt x="2290" y="31309"/>
                    <a:pt x="2045" y="30615"/>
                  </a:cubicBezTo>
                  <a:cubicBezTo>
                    <a:pt x="2208" y="30615"/>
                    <a:pt x="2126" y="30778"/>
                    <a:pt x="2249" y="30819"/>
                  </a:cubicBezTo>
                  <a:cubicBezTo>
                    <a:pt x="2167" y="30615"/>
                    <a:pt x="2208" y="30492"/>
                    <a:pt x="2412" y="30410"/>
                  </a:cubicBezTo>
                  <a:lnTo>
                    <a:pt x="2412" y="30451"/>
                  </a:lnTo>
                  <a:cubicBezTo>
                    <a:pt x="2780" y="30002"/>
                    <a:pt x="3107" y="30002"/>
                    <a:pt x="3639" y="29634"/>
                  </a:cubicBezTo>
                  <a:lnTo>
                    <a:pt x="3434" y="29511"/>
                  </a:lnTo>
                  <a:cubicBezTo>
                    <a:pt x="3516" y="29429"/>
                    <a:pt x="3598" y="29429"/>
                    <a:pt x="3680" y="29429"/>
                  </a:cubicBezTo>
                  <a:cubicBezTo>
                    <a:pt x="3650" y="29342"/>
                    <a:pt x="3621" y="29312"/>
                    <a:pt x="3591" y="29312"/>
                  </a:cubicBezTo>
                  <a:cubicBezTo>
                    <a:pt x="3527" y="29312"/>
                    <a:pt x="3458" y="29447"/>
                    <a:pt x="3373" y="29447"/>
                  </a:cubicBezTo>
                  <a:cubicBezTo>
                    <a:pt x="3330" y="29447"/>
                    <a:pt x="3282" y="29412"/>
                    <a:pt x="3230" y="29307"/>
                  </a:cubicBezTo>
                  <a:lnTo>
                    <a:pt x="3230" y="29307"/>
                  </a:lnTo>
                  <a:cubicBezTo>
                    <a:pt x="3290" y="29337"/>
                    <a:pt x="3345" y="29350"/>
                    <a:pt x="3397" y="29350"/>
                  </a:cubicBezTo>
                  <a:cubicBezTo>
                    <a:pt x="3707" y="29350"/>
                    <a:pt x="3882" y="28882"/>
                    <a:pt x="4186" y="28882"/>
                  </a:cubicBezTo>
                  <a:cubicBezTo>
                    <a:pt x="4244" y="28882"/>
                    <a:pt x="4306" y="28899"/>
                    <a:pt x="4374" y="28939"/>
                  </a:cubicBezTo>
                  <a:cubicBezTo>
                    <a:pt x="4538" y="28775"/>
                    <a:pt x="4129" y="28775"/>
                    <a:pt x="4293" y="28653"/>
                  </a:cubicBezTo>
                  <a:lnTo>
                    <a:pt x="4293" y="28653"/>
                  </a:lnTo>
                  <a:lnTo>
                    <a:pt x="4415" y="28694"/>
                  </a:lnTo>
                  <a:lnTo>
                    <a:pt x="4334" y="28530"/>
                  </a:lnTo>
                  <a:cubicBezTo>
                    <a:pt x="4369" y="28506"/>
                    <a:pt x="4409" y="28496"/>
                    <a:pt x="4449" y="28496"/>
                  </a:cubicBezTo>
                  <a:cubicBezTo>
                    <a:pt x="4545" y="28496"/>
                    <a:pt x="4644" y="28554"/>
                    <a:pt x="4701" y="28612"/>
                  </a:cubicBezTo>
                  <a:cubicBezTo>
                    <a:pt x="4701" y="28612"/>
                    <a:pt x="4661" y="28694"/>
                    <a:pt x="4661" y="28734"/>
                  </a:cubicBezTo>
                  <a:cubicBezTo>
                    <a:pt x="4886" y="28734"/>
                    <a:pt x="4939" y="28390"/>
                    <a:pt x="5009" y="28333"/>
                  </a:cubicBezTo>
                  <a:lnTo>
                    <a:pt x="5009" y="28333"/>
                  </a:lnTo>
                  <a:lnTo>
                    <a:pt x="4824" y="28407"/>
                  </a:lnTo>
                  <a:cubicBezTo>
                    <a:pt x="5151" y="27917"/>
                    <a:pt x="5764" y="27549"/>
                    <a:pt x="5928" y="26936"/>
                  </a:cubicBezTo>
                  <a:lnTo>
                    <a:pt x="5805" y="26895"/>
                  </a:lnTo>
                  <a:cubicBezTo>
                    <a:pt x="5927" y="26449"/>
                    <a:pt x="6128" y="26727"/>
                    <a:pt x="6371" y="26333"/>
                  </a:cubicBezTo>
                  <a:lnTo>
                    <a:pt x="6371" y="26333"/>
                  </a:lnTo>
                  <a:cubicBezTo>
                    <a:pt x="6373" y="26343"/>
                    <a:pt x="6375" y="26353"/>
                    <a:pt x="6377" y="26364"/>
                  </a:cubicBezTo>
                  <a:lnTo>
                    <a:pt x="6377" y="26323"/>
                  </a:lnTo>
                  <a:cubicBezTo>
                    <a:pt x="6375" y="26326"/>
                    <a:pt x="6373" y="26330"/>
                    <a:pt x="6371" y="26333"/>
                  </a:cubicBezTo>
                  <a:lnTo>
                    <a:pt x="6371" y="26333"/>
                  </a:lnTo>
                  <a:cubicBezTo>
                    <a:pt x="6347" y="26185"/>
                    <a:pt x="6423" y="26072"/>
                    <a:pt x="6500" y="25996"/>
                  </a:cubicBezTo>
                  <a:cubicBezTo>
                    <a:pt x="6500" y="26159"/>
                    <a:pt x="6827" y="25996"/>
                    <a:pt x="6827" y="26241"/>
                  </a:cubicBezTo>
                  <a:cubicBezTo>
                    <a:pt x="6990" y="25751"/>
                    <a:pt x="6868" y="25955"/>
                    <a:pt x="6786" y="25424"/>
                  </a:cubicBezTo>
                  <a:lnTo>
                    <a:pt x="6786" y="25424"/>
                  </a:lnTo>
                  <a:lnTo>
                    <a:pt x="6949" y="25505"/>
                  </a:lnTo>
                  <a:cubicBezTo>
                    <a:pt x="6909" y="25301"/>
                    <a:pt x="6827" y="25260"/>
                    <a:pt x="6949" y="25056"/>
                  </a:cubicBezTo>
                  <a:cubicBezTo>
                    <a:pt x="6949" y="25301"/>
                    <a:pt x="7276" y="25138"/>
                    <a:pt x="7276" y="25424"/>
                  </a:cubicBezTo>
                  <a:cubicBezTo>
                    <a:pt x="7837" y="25389"/>
                    <a:pt x="7586" y="24842"/>
                    <a:pt x="7865" y="24842"/>
                  </a:cubicBezTo>
                  <a:cubicBezTo>
                    <a:pt x="7911" y="24842"/>
                    <a:pt x="7972" y="24857"/>
                    <a:pt x="8053" y="24892"/>
                  </a:cubicBezTo>
                  <a:cubicBezTo>
                    <a:pt x="7988" y="24724"/>
                    <a:pt x="7916" y="24671"/>
                    <a:pt x="7846" y="24671"/>
                  </a:cubicBezTo>
                  <a:cubicBezTo>
                    <a:pt x="7724" y="24671"/>
                    <a:pt x="7612" y="24839"/>
                    <a:pt x="7575" y="24839"/>
                  </a:cubicBezTo>
                  <a:cubicBezTo>
                    <a:pt x="7567" y="24839"/>
                    <a:pt x="7563" y="24831"/>
                    <a:pt x="7563" y="24811"/>
                  </a:cubicBezTo>
                  <a:cubicBezTo>
                    <a:pt x="7358" y="24770"/>
                    <a:pt x="7399" y="24402"/>
                    <a:pt x="7563" y="24361"/>
                  </a:cubicBezTo>
                  <a:cubicBezTo>
                    <a:pt x="7581" y="24342"/>
                    <a:pt x="7609" y="24335"/>
                    <a:pt x="7644" y="24335"/>
                  </a:cubicBezTo>
                  <a:cubicBezTo>
                    <a:pt x="7772" y="24335"/>
                    <a:pt x="7993" y="24432"/>
                    <a:pt x="8188" y="24432"/>
                  </a:cubicBezTo>
                  <a:cubicBezTo>
                    <a:pt x="8292" y="24432"/>
                    <a:pt x="8389" y="24404"/>
                    <a:pt x="8462" y="24320"/>
                  </a:cubicBezTo>
                  <a:cubicBezTo>
                    <a:pt x="8462" y="24361"/>
                    <a:pt x="8462" y="24402"/>
                    <a:pt x="8462" y="24402"/>
                  </a:cubicBezTo>
                  <a:cubicBezTo>
                    <a:pt x="8654" y="24402"/>
                    <a:pt x="8521" y="24112"/>
                    <a:pt x="8743" y="24112"/>
                  </a:cubicBezTo>
                  <a:cubicBezTo>
                    <a:pt x="8757" y="24112"/>
                    <a:pt x="8772" y="24113"/>
                    <a:pt x="8789" y="24116"/>
                  </a:cubicBezTo>
                  <a:cubicBezTo>
                    <a:pt x="8625" y="23789"/>
                    <a:pt x="8952" y="23952"/>
                    <a:pt x="8707" y="23625"/>
                  </a:cubicBezTo>
                  <a:lnTo>
                    <a:pt x="8707" y="23625"/>
                  </a:lnTo>
                  <a:lnTo>
                    <a:pt x="8503" y="23952"/>
                  </a:lnTo>
                  <a:cubicBezTo>
                    <a:pt x="8584" y="23748"/>
                    <a:pt x="8380" y="23257"/>
                    <a:pt x="8748" y="23216"/>
                  </a:cubicBezTo>
                  <a:cubicBezTo>
                    <a:pt x="8789" y="23257"/>
                    <a:pt x="8830" y="23421"/>
                    <a:pt x="8789" y="23503"/>
                  </a:cubicBezTo>
                  <a:cubicBezTo>
                    <a:pt x="8937" y="23503"/>
                    <a:pt x="8883" y="23334"/>
                    <a:pt x="8995" y="23334"/>
                  </a:cubicBezTo>
                  <a:cubicBezTo>
                    <a:pt x="9006" y="23334"/>
                    <a:pt x="9019" y="23335"/>
                    <a:pt x="9034" y="23339"/>
                  </a:cubicBezTo>
                  <a:cubicBezTo>
                    <a:pt x="9320" y="23625"/>
                    <a:pt x="8789" y="23707"/>
                    <a:pt x="8871" y="24075"/>
                  </a:cubicBezTo>
                  <a:cubicBezTo>
                    <a:pt x="8878" y="24076"/>
                    <a:pt x="8885" y="24077"/>
                    <a:pt x="8892" y="24077"/>
                  </a:cubicBezTo>
                  <a:cubicBezTo>
                    <a:pt x="9019" y="24077"/>
                    <a:pt x="8998" y="23822"/>
                    <a:pt x="9069" y="23822"/>
                  </a:cubicBezTo>
                  <a:cubicBezTo>
                    <a:pt x="9095" y="23822"/>
                    <a:pt x="9134" y="23857"/>
                    <a:pt x="9198" y="23952"/>
                  </a:cubicBezTo>
                  <a:cubicBezTo>
                    <a:pt x="8911" y="23462"/>
                    <a:pt x="9525" y="23707"/>
                    <a:pt x="9361" y="23257"/>
                  </a:cubicBezTo>
                  <a:lnTo>
                    <a:pt x="9361" y="23257"/>
                  </a:lnTo>
                  <a:lnTo>
                    <a:pt x="9525" y="23421"/>
                  </a:lnTo>
                  <a:cubicBezTo>
                    <a:pt x="9525" y="23380"/>
                    <a:pt x="9525" y="23216"/>
                    <a:pt x="9565" y="23176"/>
                  </a:cubicBezTo>
                  <a:lnTo>
                    <a:pt x="9729" y="23503"/>
                  </a:lnTo>
                  <a:cubicBezTo>
                    <a:pt x="9647" y="23135"/>
                    <a:pt x="10178" y="23339"/>
                    <a:pt x="10219" y="23094"/>
                  </a:cubicBezTo>
                  <a:lnTo>
                    <a:pt x="10219" y="23094"/>
                  </a:lnTo>
                  <a:cubicBezTo>
                    <a:pt x="10132" y="23181"/>
                    <a:pt x="10071" y="23213"/>
                    <a:pt x="10024" y="23213"/>
                  </a:cubicBezTo>
                  <a:cubicBezTo>
                    <a:pt x="9894" y="23213"/>
                    <a:pt x="9868" y="22971"/>
                    <a:pt x="9688" y="22971"/>
                  </a:cubicBezTo>
                  <a:cubicBezTo>
                    <a:pt x="9725" y="22787"/>
                    <a:pt x="9799" y="22732"/>
                    <a:pt x="9893" y="22732"/>
                  </a:cubicBezTo>
                  <a:cubicBezTo>
                    <a:pt x="10032" y="22732"/>
                    <a:pt x="10214" y="22851"/>
                    <a:pt x="10388" y="22851"/>
                  </a:cubicBezTo>
                  <a:cubicBezTo>
                    <a:pt x="10484" y="22851"/>
                    <a:pt x="10578" y="22814"/>
                    <a:pt x="10660" y="22699"/>
                  </a:cubicBezTo>
                  <a:lnTo>
                    <a:pt x="10660" y="22699"/>
                  </a:lnTo>
                  <a:cubicBezTo>
                    <a:pt x="10630" y="22733"/>
                    <a:pt x="10558" y="22757"/>
                    <a:pt x="10490" y="22757"/>
                  </a:cubicBezTo>
                  <a:cubicBezTo>
                    <a:pt x="10414" y="22757"/>
                    <a:pt x="10342" y="22726"/>
                    <a:pt x="10342" y="22644"/>
                  </a:cubicBezTo>
                  <a:cubicBezTo>
                    <a:pt x="10465" y="22603"/>
                    <a:pt x="10628" y="22562"/>
                    <a:pt x="10792" y="22562"/>
                  </a:cubicBezTo>
                  <a:cubicBezTo>
                    <a:pt x="10996" y="22276"/>
                    <a:pt x="10546" y="22440"/>
                    <a:pt x="10546" y="22235"/>
                  </a:cubicBezTo>
                  <a:lnTo>
                    <a:pt x="10546" y="22235"/>
                  </a:lnTo>
                  <a:cubicBezTo>
                    <a:pt x="10582" y="22244"/>
                    <a:pt x="10610" y="22248"/>
                    <a:pt x="10633" y="22248"/>
                  </a:cubicBezTo>
                  <a:cubicBezTo>
                    <a:pt x="10824" y="22248"/>
                    <a:pt x="10633" y="21973"/>
                    <a:pt x="10669" y="21827"/>
                  </a:cubicBezTo>
                  <a:lnTo>
                    <a:pt x="10669" y="21827"/>
                  </a:lnTo>
                  <a:lnTo>
                    <a:pt x="10832" y="21990"/>
                  </a:lnTo>
                  <a:cubicBezTo>
                    <a:pt x="11282" y="21786"/>
                    <a:pt x="10546" y="21541"/>
                    <a:pt x="10955" y="21377"/>
                  </a:cubicBezTo>
                  <a:lnTo>
                    <a:pt x="10955" y="21377"/>
                  </a:lnTo>
                  <a:lnTo>
                    <a:pt x="11078" y="21745"/>
                  </a:lnTo>
                  <a:lnTo>
                    <a:pt x="11159" y="21541"/>
                  </a:lnTo>
                  <a:lnTo>
                    <a:pt x="11364" y="21745"/>
                  </a:lnTo>
                  <a:cubicBezTo>
                    <a:pt x="11364" y="21459"/>
                    <a:pt x="11446" y="21418"/>
                    <a:pt x="11650" y="21336"/>
                  </a:cubicBezTo>
                  <a:cubicBezTo>
                    <a:pt x="11486" y="21255"/>
                    <a:pt x="11364" y="21009"/>
                    <a:pt x="11486" y="20846"/>
                  </a:cubicBezTo>
                  <a:cubicBezTo>
                    <a:pt x="11623" y="20846"/>
                    <a:pt x="11632" y="20937"/>
                    <a:pt x="11671" y="20937"/>
                  </a:cubicBezTo>
                  <a:cubicBezTo>
                    <a:pt x="11691" y="20937"/>
                    <a:pt x="11718" y="20914"/>
                    <a:pt x="11773" y="20846"/>
                  </a:cubicBezTo>
                  <a:cubicBezTo>
                    <a:pt x="11841" y="20949"/>
                    <a:pt x="11910" y="21110"/>
                    <a:pt x="11784" y="21110"/>
                  </a:cubicBezTo>
                  <a:cubicBezTo>
                    <a:pt x="11761" y="21110"/>
                    <a:pt x="11730" y="21104"/>
                    <a:pt x="11691" y="21091"/>
                  </a:cubicBezTo>
                  <a:lnTo>
                    <a:pt x="11691" y="21091"/>
                  </a:lnTo>
                  <a:cubicBezTo>
                    <a:pt x="11732" y="21173"/>
                    <a:pt x="11773" y="21255"/>
                    <a:pt x="11813" y="21295"/>
                  </a:cubicBezTo>
                  <a:cubicBezTo>
                    <a:pt x="11829" y="21298"/>
                    <a:pt x="11844" y="21300"/>
                    <a:pt x="11858" y="21300"/>
                  </a:cubicBezTo>
                  <a:cubicBezTo>
                    <a:pt x="12030" y="21300"/>
                    <a:pt x="12103" y="21085"/>
                    <a:pt x="12140" y="21009"/>
                  </a:cubicBezTo>
                  <a:cubicBezTo>
                    <a:pt x="12100" y="21009"/>
                    <a:pt x="12059" y="21050"/>
                    <a:pt x="12018" y="21050"/>
                  </a:cubicBezTo>
                  <a:lnTo>
                    <a:pt x="12059" y="20519"/>
                  </a:lnTo>
                  <a:cubicBezTo>
                    <a:pt x="12181" y="20519"/>
                    <a:pt x="12181" y="20601"/>
                    <a:pt x="12222" y="20682"/>
                  </a:cubicBezTo>
                  <a:cubicBezTo>
                    <a:pt x="12263" y="20641"/>
                    <a:pt x="12222" y="20519"/>
                    <a:pt x="12263" y="20396"/>
                  </a:cubicBezTo>
                  <a:cubicBezTo>
                    <a:pt x="12383" y="20556"/>
                    <a:pt x="12543" y="20677"/>
                    <a:pt x="12510" y="20875"/>
                  </a:cubicBezTo>
                  <a:lnTo>
                    <a:pt x="12510" y="20875"/>
                  </a:lnTo>
                  <a:lnTo>
                    <a:pt x="12590" y="20437"/>
                  </a:lnTo>
                  <a:cubicBezTo>
                    <a:pt x="12672" y="20478"/>
                    <a:pt x="12917" y="20478"/>
                    <a:pt x="12917" y="20560"/>
                  </a:cubicBezTo>
                  <a:cubicBezTo>
                    <a:pt x="13162" y="20478"/>
                    <a:pt x="12999" y="19906"/>
                    <a:pt x="13326" y="19824"/>
                  </a:cubicBezTo>
                  <a:cubicBezTo>
                    <a:pt x="13285" y="19783"/>
                    <a:pt x="13285" y="19701"/>
                    <a:pt x="13326" y="19660"/>
                  </a:cubicBezTo>
                  <a:cubicBezTo>
                    <a:pt x="13530" y="19497"/>
                    <a:pt x="13857" y="19497"/>
                    <a:pt x="13898" y="19088"/>
                  </a:cubicBezTo>
                  <a:lnTo>
                    <a:pt x="14266" y="19211"/>
                  </a:lnTo>
                  <a:cubicBezTo>
                    <a:pt x="14389" y="18966"/>
                    <a:pt x="13775" y="19047"/>
                    <a:pt x="13980" y="18679"/>
                  </a:cubicBezTo>
                  <a:cubicBezTo>
                    <a:pt x="14012" y="18605"/>
                    <a:pt x="14046" y="18578"/>
                    <a:pt x="14082" y="18578"/>
                  </a:cubicBezTo>
                  <a:cubicBezTo>
                    <a:pt x="14184" y="18578"/>
                    <a:pt x="14298" y="18802"/>
                    <a:pt x="14389" y="18802"/>
                  </a:cubicBezTo>
                  <a:cubicBezTo>
                    <a:pt x="14389" y="18567"/>
                    <a:pt x="14276" y="18145"/>
                    <a:pt x="14625" y="18145"/>
                  </a:cubicBezTo>
                  <a:cubicBezTo>
                    <a:pt x="14640" y="18145"/>
                    <a:pt x="14657" y="18146"/>
                    <a:pt x="14675" y="18148"/>
                  </a:cubicBezTo>
                  <a:cubicBezTo>
                    <a:pt x="14675" y="18230"/>
                    <a:pt x="14593" y="18230"/>
                    <a:pt x="14552" y="18312"/>
                  </a:cubicBezTo>
                  <a:lnTo>
                    <a:pt x="14838" y="18312"/>
                  </a:lnTo>
                  <a:cubicBezTo>
                    <a:pt x="14879" y="18720"/>
                    <a:pt x="14675" y="18761"/>
                    <a:pt x="15042" y="18802"/>
                  </a:cubicBezTo>
                  <a:cubicBezTo>
                    <a:pt x="14552" y="18312"/>
                    <a:pt x="15533" y="18189"/>
                    <a:pt x="15042" y="17698"/>
                  </a:cubicBezTo>
                  <a:lnTo>
                    <a:pt x="15247" y="17698"/>
                  </a:lnTo>
                  <a:cubicBezTo>
                    <a:pt x="15206" y="17739"/>
                    <a:pt x="15247" y="17739"/>
                    <a:pt x="15206" y="17780"/>
                  </a:cubicBezTo>
                  <a:cubicBezTo>
                    <a:pt x="15221" y="17782"/>
                    <a:pt x="15235" y="17782"/>
                    <a:pt x="15247" y="17782"/>
                  </a:cubicBezTo>
                  <a:cubicBezTo>
                    <a:pt x="15568" y="17782"/>
                    <a:pt x="14973" y="17284"/>
                    <a:pt x="15288" y="17126"/>
                  </a:cubicBezTo>
                  <a:cubicBezTo>
                    <a:pt x="15335" y="17095"/>
                    <a:pt x="15381" y="17082"/>
                    <a:pt x="15421" y="17082"/>
                  </a:cubicBezTo>
                  <a:cubicBezTo>
                    <a:pt x="15486" y="17082"/>
                    <a:pt x="15533" y="17117"/>
                    <a:pt x="15533" y="17167"/>
                  </a:cubicBezTo>
                  <a:lnTo>
                    <a:pt x="15574" y="16881"/>
                  </a:lnTo>
                  <a:cubicBezTo>
                    <a:pt x="15589" y="16873"/>
                    <a:pt x="15605" y="16870"/>
                    <a:pt x="15620" y="16870"/>
                  </a:cubicBezTo>
                  <a:cubicBezTo>
                    <a:pt x="15657" y="16870"/>
                    <a:pt x="15687" y="16893"/>
                    <a:pt x="15689" y="16918"/>
                  </a:cubicBezTo>
                  <a:lnTo>
                    <a:pt x="15689" y="16918"/>
                  </a:lnTo>
                  <a:lnTo>
                    <a:pt x="15892" y="16647"/>
                  </a:lnTo>
                  <a:lnTo>
                    <a:pt x="15892" y="16647"/>
                  </a:lnTo>
                  <a:cubicBezTo>
                    <a:pt x="15895" y="16657"/>
                    <a:pt x="15898" y="16667"/>
                    <a:pt x="15901" y="16677"/>
                  </a:cubicBezTo>
                  <a:lnTo>
                    <a:pt x="15901" y="16636"/>
                  </a:lnTo>
                  <a:lnTo>
                    <a:pt x="15892" y="16647"/>
                  </a:lnTo>
                  <a:lnTo>
                    <a:pt x="15892" y="16647"/>
                  </a:lnTo>
                  <a:cubicBezTo>
                    <a:pt x="15860" y="16523"/>
                    <a:pt x="15857" y="16340"/>
                    <a:pt x="15819" y="16227"/>
                  </a:cubicBezTo>
                  <a:cubicBezTo>
                    <a:pt x="15983" y="16227"/>
                    <a:pt x="15860" y="16350"/>
                    <a:pt x="15942" y="16391"/>
                  </a:cubicBezTo>
                  <a:lnTo>
                    <a:pt x="15942" y="16104"/>
                  </a:lnTo>
                  <a:cubicBezTo>
                    <a:pt x="16146" y="16145"/>
                    <a:pt x="16146" y="16391"/>
                    <a:pt x="16023" y="16513"/>
                  </a:cubicBezTo>
                  <a:cubicBezTo>
                    <a:pt x="16160" y="16581"/>
                    <a:pt x="16240" y="16609"/>
                    <a:pt x="16286" y="16609"/>
                  </a:cubicBezTo>
                  <a:cubicBezTo>
                    <a:pt x="16459" y="16609"/>
                    <a:pt x="16152" y="16218"/>
                    <a:pt x="16637" y="16186"/>
                  </a:cubicBezTo>
                  <a:lnTo>
                    <a:pt x="16637" y="16186"/>
                  </a:lnTo>
                  <a:lnTo>
                    <a:pt x="16555" y="16431"/>
                  </a:lnTo>
                  <a:cubicBezTo>
                    <a:pt x="16647" y="16472"/>
                    <a:pt x="16716" y="16488"/>
                    <a:pt x="16773" y="16488"/>
                  </a:cubicBezTo>
                  <a:cubicBezTo>
                    <a:pt x="16946" y="16488"/>
                    <a:pt x="17015" y="16350"/>
                    <a:pt x="17291" y="16350"/>
                  </a:cubicBezTo>
                  <a:cubicBezTo>
                    <a:pt x="17127" y="16309"/>
                    <a:pt x="16514" y="16268"/>
                    <a:pt x="16555" y="15982"/>
                  </a:cubicBezTo>
                  <a:cubicBezTo>
                    <a:pt x="16637" y="15982"/>
                    <a:pt x="16718" y="15941"/>
                    <a:pt x="16677" y="15737"/>
                  </a:cubicBezTo>
                  <a:lnTo>
                    <a:pt x="16677" y="15737"/>
                  </a:lnTo>
                  <a:cubicBezTo>
                    <a:pt x="16748" y="15793"/>
                    <a:pt x="16799" y="15815"/>
                    <a:pt x="16839" y="15815"/>
                  </a:cubicBezTo>
                  <a:cubicBezTo>
                    <a:pt x="16915" y="15815"/>
                    <a:pt x="16951" y="15735"/>
                    <a:pt x="17004" y="15655"/>
                  </a:cubicBezTo>
                  <a:lnTo>
                    <a:pt x="17250" y="15900"/>
                  </a:lnTo>
                  <a:cubicBezTo>
                    <a:pt x="17291" y="15696"/>
                    <a:pt x="17168" y="15573"/>
                    <a:pt x="17127" y="15410"/>
                  </a:cubicBezTo>
                  <a:cubicBezTo>
                    <a:pt x="17168" y="15379"/>
                    <a:pt x="17211" y="15366"/>
                    <a:pt x="17257" y="15366"/>
                  </a:cubicBezTo>
                  <a:cubicBezTo>
                    <a:pt x="17393" y="15366"/>
                    <a:pt x="17546" y="15481"/>
                    <a:pt x="17699" y="15573"/>
                  </a:cubicBezTo>
                  <a:cubicBezTo>
                    <a:pt x="17945" y="15369"/>
                    <a:pt x="17250" y="15450"/>
                    <a:pt x="17454" y="15123"/>
                  </a:cubicBezTo>
                  <a:cubicBezTo>
                    <a:pt x="17699" y="15042"/>
                    <a:pt x="17740" y="14796"/>
                    <a:pt x="17822" y="14469"/>
                  </a:cubicBezTo>
                  <a:cubicBezTo>
                    <a:pt x="17851" y="14458"/>
                    <a:pt x="17874" y="14453"/>
                    <a:pt x="17893" y="14453"/>
                  </a:cubicBezTo>
                  <a:cubicBezTo>
                    <a:pt x="18006" y="14453"/>
                    <a:pt x="17956" y="14633"/>
                    <a:pt x="18026" y="14633"/>
                  </a:cubicBezTo>
                  <a:lnTo>
                    <a:pt x="17945" y="14347"/>
                  </a:lnTo>
                  <a:cubicBezTo>
                    <a:pt x="17952" y="14339"/>
                    <a:pt x="17960" y="14336"/>
                    <a:pt x="17968" y="14336"/>
                  </a:cubicBezTo>
                  <a:cubicBezTo>
                    <a:pt x="18001" y="14336"/>
                    <a:pt x="18034" y="14395"/>
                    <a:pt x="18067" y="14429"/>
                  </a:cubicBezTo>
                  <a:cubicBezTo>
                    <a:pt x="18108" y="14224"/>
                    <a:pt x="17822" y="14183"/>
                    <a:pt x="17904" y="13979"/>
                  </a:cubicBezTo>
                  <a:cubicBezTo>
                    <a:pt x="17699" y="13693"/>
                    <a:pt x="18599" y="14020"/>
                    <a:pt x="18476" y="13529"/>
                  </a:cubicBezTo>
                  <a:lnTo>
                    <a:pt x="18476" y="13529"/>
                  </a:lnTo>
                  <a:cubicBezTo>
                    <a:pt x="18599" y="13570"/>
                    <a:pt x="18599" y="13693"/>
                    <a:pt x="18721" y="13775"/>
                  </a:cubicBezTo>
                  <a:cubicBezTo>
                    <a:pt x="18762" y="13325"/>
                    <a:pt x="18762" y="13407"/>
                    <a:pt x="18721" y="12957"/>
                  </a:cubicBezTo>
                  <a:lnTo>
                    <a:pt x="19048" y="12916"/>
                  </a:lnTo>
                  <a:cubicBezTo>
                    <a:pt x="18762" y="12916"/>
                    <a:pt x="18680" y="12548"/>
                    <a:pt x="18639" y="12221"/>
                  </a:cubicBezTo>
                  <a:cubicBezTo>
                    <a:pt x="18517" y="12180"/>
                    <a:pt x="18394" y="12140"/>
                    <a:pt x="18353" y="12140"/>
                  </a:cubicBezTo>
                  <a:lnTo>
                    <a:pt x="18435" y="11772"/>
                  </a:lnTo>
                  <a:cubicBezTo>
                    <a:pt x="18517" y="11813"/>
                    <a:pt x="18558" y="11894"/>
                    <a:pt x="18639" y="12017"/>
                  </a:cubicBezTo>
                  <a:cubicBezTo>
                    <a:pt x="18639" y="11976"/>
                    <a:pt x="18639" y="11976"/>
                    <a:pt x="18639" y="11935"/>
                  </a:cubicBezTo>
                  <a:cubicBezTo>
                    <a:pt x="18803" y="11935"/>
                    <a:pt x="18885" y="12099"/>
                    <a:pt x="18966" y="12303"/>
                  </a:cubicBezTo>
                  <a:cubicBezTo>
                    <a:pt x="18885" y="12262"/>
                    <a:pt x="18803" y="12262"/>
                    <a:pt x="18721" y="12221"/>
                  </a:cubicBezTo>
                  <a:lnTo>
                    <a:pt x="18721" y="12221"/>
                  </a:lnTo>
                  <a:cubicBezTo>
                    <a:pt x="18803" y="12426"/>
                    <a:pt x="18926" y="12630"/>
                    <a:pt x="19089" y="12753"/>
                  </a:cubicBezTo>
                  <a:cubicBezTo>
                    <a:pt x="19089" y="12712"/>
                    <a:pt x="19089" y="12671"/>
                    <a:pt x="19089" y="12630"/>
                  </a:cubicBezTo>
                  <a:cubicBezTo>
                    <a:pt x="19130" y="12671"/>
                    <a:pt x="19130" y="12712"/>
                    <a:pt x="19171" y="12712"/>
                  </a:cubicBezTo>
                  <a:cubicBezTo>
                    <a:pt x="19178" y="12719"/>
                    <a:pt x="19183" y="12723"/>
                    <a:pt x="19186" y="12723"/>
                  </a:cubicBezTo>
                  <a:cubicBezTo>
                    <a:pt x="19198" y="12723"/>
                    <a:pt x="19171" y="12656"/>
                    <a:pt x="19171" y="12589"/>
                  </a:cubicBezTo>
                  <a:lnTo>
                    <a:pt x="19171" y="12589"/>
                  </a:lnTo>
                  <a:lnTo>
                    <a:pt x="19457" y="12794"/>
                  </a:lnTo>
                  <a:lnTo>
                    <a:pt x="19375" y="12671"/>
                  </a:lnTo>
                  <a:lnTo>
                    <a:pt x="19825" y="12507"/>
                  </a:lnTo>
                  <a:cubicBezTo>
                    <a:pt x="19784" y="12017"/>
                    <a:pt x="19580" y="11486"/>
                    <a:pt x="19784" y="11036"/>
                  </a:cubicBezTo>
                  <a:lnTo>
                    <a:pt x="19784" y="11036"/>
                  </a:lnTo>
                  <a:cubicBezTo>
                    <a:pt x="19907" y="11281"/>
                    <a:pt x="20111" y="11322"/>
                    <a:pt x="20315" y="11567"/>
                  </a:cubicBezTo>
                  <a:cubicBezTo>
                    <a:pt x="20279" y="11554"/>
                    <a:pt x="20249" y="11548"/>
                    <a:pt x="20224" y="11548"/>
                  </a:cubicBezTo>
                  <a:cubicBezTo>
                    <a:pt x="20022" y="11548"/>
                    <a:pt x="20127" y="11938"/>
                    <a:pt x="19954" y="12054"/>
                  </a:cubicBezTo>
                  <a:lnTo>
                    <a:pt x="19954" y="12054"/>
                  </a:lnTo>
                  <a:cubicBezTo>
                    <a:pt x="19976" y="12041"/>
                    <a:pt x="19996" y="12035"/>
                    <a:pt x="20014" y="12035"/>
                  </a:cubicBezTo>
                  <a:cubicBezTo>
                    <a:pt x="20099" y="12035"/>
                    <a:pt x="20152" y="12148"/>
                    <a:pt x="20152" y="12180"/>
                  </a:cubicBezTo>
                  <a:lnTo>
                    <a:pt x="20233" y="11649"/>
                  </a:lnTo>
                  <a:cubicBezTo>
                    <a:pt x="20315" y="11715"/>
                    <a:pt x="20364" y="11734"/>
                    <a:pt x="20404" y="11734"/>
                  </a:cubicBezTo>
                  <a:cubicBezTo>
                    <a:pt x="20464" y="11734"/>
                    <a:pt x="20503" y="11690"/>
                    <a:pt x="20601" y="11690"/>
                  </a:cubicBezTo>
                  <a:cubicBezTo>
                    <a:pt x="20193" y="11404"/>
                    <a:pt x="20601" y="11200"/>
                    <a:pt x="20601" y="10995"/>
                  </a:cubicBezTo>
                  <a:cubicBezTo>
                    <a:pt x="20724" y="11077"/>
                    <a:pt x="20847" y="11240"/>
                    <a:pt x="20642" y="11363"/>
                  </a:cubicBezTo>
                  <a:cubicBezTo>
                    <a:pt x="20666" y="11367"/>
                    <a:pt x="20687" y="11369"/>
                    <a:pt x="20705" y="11369"/>
                  </a:cubicBezTo>
                  <a:cubicBezTo>
                    <a:pt x="21008" y="11369"/>
                    <a:pt x="20520" y="10784"/>
                    <a:pt x="20790" y="10784"/>
                  </a:cubicBezTo>
                  <a:cubicBezTo>
                    <a:pt x="20805" y="10784"/>
                    <a:pt x="20821" y="10786"/>
                    <a:pt x="20840" y="10790"/>
                  </a:cubicBezTo>
                  <a:lnTo>
                    <a:pt x="20840" y="10790"/>
                  </a:lnTo>
                  <a:cubicBezTo>
                    <a:pt x="20890" y="10703"/>
                    <a:pt x="20981" y="10642"/>
                    <a:pt x="21050" y="10642"/>
                  </a:cubicBezTo>
                  <a:cubicBezTo>
                    <a:pt x="21089" y="10642"/>
                    <a:pt x="21121" y="10662"/>
                    <a:pt x="21133" y="10709"/>
                  </a:cubicBezTo>
                  <a:lnTo>
                    <a:pt x="21133" y="10750"/>
                  </a:lnTo>
                  <a:cubicBezTo>
                    <a:pt x="21419" y="10546"/>
                    <a:pt x="21868" y="9973"/>
                    <a:pt x="21582" y="9605"/>
                  </a:cubicBezTo>
                  <a:lnTo>
                    <a:pt x="21582" y="9605"/>
                  </a:lnTo>
                  <a:cubicBezTo>
                    <a:pt x="21623" y="9646"/>
                    <a:pt x="21950" y="10014"/>
                    <a:pt x="21991" y="10096"/>
                  </a:cubicBezTo>
                  <a:lnTo>
                    <a:pt x="21378" y="8624"/>
                  </a:lnTo>
                  <a:lnTo>
                    <a:pt x="21378" y="8624"/>
                  </a:lnTo>
                  <a:cubicBezTo>
                    <a:pt x="21623" y="8911"/>
                    <a:pt x="22400" y="9360"/>
                    <a:pt x="22359" y="9728"/>
                  </a:cubicBezTo>
                  <a:cubicBezTo>
                    <a:pt x="22441" y="9728"/>
                    <a:pt x="22563" y="9687"/>
                    <a:pt x="22604" y="9442"/>
                  </a:cubicBezTo>
                  <a:cubicBezTo>
                    <a:pt x="22522" y="9442"/>
                    <a:pt x="22114" y="9197"/>
                    <a:pt x="22155" y="9115"/>
                  </a:cubicBezTo>
                  <a:lnTo>
                    <a:pt x="22155" y="9115"/>
                  </a:lnTo>
                  <a:cubicBezTo>
                    <a:pt x="22379" y="9176"/>
                    <a:pt x="22441" y="9186"/>
                    <a:pt x="22502" y="9186"/>
                  </a:cubicBezTo>
                  <a:cubicBezTo>
                    <a:pt x="22533" y="9186"/>
                    <a:pt x="22563" y="9184"/>
                    <a:pt x="22614" y="9184"/>
                  </a:cubicBezTo>
                  <a:cubicBezTo>
                    <a:pt x="22664" y="9184"/>
                    <a:pt x="22733" y="9186"/>
                    <a:pt x="22839" y="9196"/>
                  </a:cubicBezTo>
                  <a:lnTo>
                    <a:pt x="22839" y="9196"/>
                  </a:lnTo>
                  <a:cubicBezTo>
                    <a:pt x="22708" y="9173"/>
                    <a:pt x="22362" y="8745"/>
                    <a:pt x="22482" y="8665"/>
                  </a:cubicBezTo>
                  <a:lnTo>
                    <a:pt x="22482" y="8665"/>
                  </a:lnTo>
                  <a:cubicBezTo>
                    <a:pt x="22522" y="8706"/>
                    <a:pt x="22890" y="9033"/>
                    <a:pt x="22931" y="9115"/>
                  </a:cubicBezTo>
                  <a:lnTo>
                    <a:pt x="22733" y="8480"/>
                  </a:lnTo>
                  <a:lnTo>
                    <a:pt x="22733" y="8480"/>
                  </a:lnTo>
                  <a:cubicBezTo>
                    <a:pt x="22792" y="8640"/>
                    <a:pt x="23101" y="8830"/>
                    <a:pt x="23258" y="8870"/>
                  </a:cubicBezTo>
                  <a:cubicBezTo>
                    <a:pt x="23136" y="8829"/>
                    <a:pt x="23463" y="8665"/>
                    <a:pt x="23503" y="8543"/>
                  </a:cubicBezTo>
                  <a:lnTo>
                    <a:pt x="23503" y="8543"/>
                  </a:lnTo>
                  <a:lnTo>
                    <a:pt x="23299" y="8584"/>
                  </a:lnTo>
                  <a:cubicBezTo>
                    <a:pt x="23626" y="8338"/>
                    <a:pt x="22972" y="7725"/>
                    <a:pt x="23258" y="7480"/>
                  </a:cubicBezTo>
                  <a:lnTo>
                    <a:pt x="23258" y="7480"/>
                  </a:lnTo>
                  <a:cubicBezTo>
                    <a:pt x="23296" y="7593"/>
                    <a:pt x="23643" y="7980"/>
                    <a:pt x="23858" y="7980"/>
                  </a:cubicBezTo>
                  <a:cubicBezTo>
                    <a:pt x="23877" y="7980"/>
                    <a:pt x="23895" y="7977"/>
                    <a:pt x="23912" y="7970"/>
                  </a:cubicBezTo>
                  <a:cubicBezTo>
                    <a:pt x="23749" y="7725"/>
                    <a:pt x="23136" y="6703"/>
                    <a:pt x="23217" y="6295"/>
                  </a:cubicBezTo>
                  <a:lnTo>
                    <a:pt x="23217" y="6295"/>
                  </a:lnTo>
                  <a:lnTo>
                    <a:pt x="23381" y="6376"/>
                  </a:lnTo>
                  <a:lnTo>
                    <a:pt x="23422" y="6049"/>
                  </a:lnTo>
                  <a:cubicBezTo>
                    <a:pt x="23626" y="6458"/>
                    <a:pt x="23994" y="7439"/>
                    <a:pt x="24076" y="7889"/>
                  </a:cubicBezTo>
                  <a:cubicBezTo>
                    <a:pt x="24108" y="7882"/>
                    <a:pt x="24135" y="7880"/>
                    <a:pt x="24157" y="7880"/>
                  </a:cubicBezTo>
                  <a:cubicBezTo>
                    <a:pt x="24213" y="7880"/>
                    <a:pt x="24240" y="7895"/>
                    <a:pt x="24269" y="7895"/>
                  </a:cubicBezTo>
                  <a:cubicBezTo>
                    <a:pt x="24299" y="7895"/>
                    <a:pt x="24332" y="7878"/>
                    <a:pt x="24403" y="7807"/>
                  </a:cubicBezTo>
                  <a:cubicBezTo>
                    <a:pt x="24566" y="7889"/>
                    <a:pt x="24484" y="8052"/>
                    <a:pt x="24444" y="8134"/>
                  </a:cubicBezTo>
                  <a:lnTo>
                    <a:pt x="24893" y="7807"/>
                  </a:lnTo>
                  <a:cubicBezTo>
                    <a:pt x="24607" y="7603"/>
                    <a:pt x="24893" y="7317"/>
                    <a:pt x="24689" y="7112"/>
                  </a:cubicBezTo>
                  <a:lnTo>
                    <a:pt x="24689" y="7112"/>
                  </a:lnTo>
                  <a:lnTo>
                    <a:pt x="24566" y="7766"/>
                  </a:lnTo>
                  <a:cubicBezTo>
                    <a:pt x="24280" y="7562"/>
                    <a:pt x="24076" y="6867"/>
                    <a:pt x="24362" y="6663"/>
                  </a:cubicBezTo>
                  <a:cubicBezTo>
                    <a:pt x="24525" y="6663"/>
                    <a:pt x="24771" y="7112"/>
                    <a:pt x="24852" y="7194"/>
                  </a:cubicBezTo>
                  <a:cubicBezTo>
                    <a:pt x="24776" y="7079"/>
                    <a:pt x="24878" y="6822"/>
                    <a:pt x="24958" y="6822"/>
                  </a:cubicBezTo>
                  <a:cubicBezTo>
                    <a:pt x="24964" y="6822"/>
                    <a:pt x="24970" y="6823"/>
                    <a:pt x="24975" y="6826"/>
                  </a:cubicBezTo>
                  <a:lnTo>
                    <a:pt x="25016" y="7071"/>
                  </a:lnTo>
                  <a:cubicBezTo>
                    <a:pt x="25251" y="6993"/>
                    <a:pt x="24921" y="6537"/>
                    <a:pt x="25257" y="6537"/>
                  </a:cubicBezTo>
                  <a:cubicBezTo>
                    <a:pt x="25271" y="6537"/>
                    <a:pt x="25286" y="6538"/>
                    <a:pt x="25302" y="6540"/>
                  </a:cubicBezTo>
                  <a:cubicBezTo>
                    <a:pt x="25311" y="6535"/>
                    <a:pt x="25325" y="6533"/>
                    <a:pt x="25342" y="6533"/>
                  </a:cubicBezTo>
                  <a:cubicBezTo>
                    <a:pt x="25430" y="6533"/>
                    <a:pt x="25600" y="6586"/>
                    <a:pt x="25666" y="6586"/>
                  </a:cubicBezTo>
                  <a:cubicBezTo>
                    <a:pt x="25697" y="6586"/>
                    <a:pt x="25704" y="6575"/>
                    <a:pt x="25670" y="6540"/>
                  </a:cubicBezTo>
                  <a:cubicBezTo>
                    <a:pt x="25302" y="6336"/>
                    <a:pt x="24403" y="5518"/>
                    <a:pt x="24239" y="5273"/>
                  </a:cubicBezTo>
                  <a:cubicBezTo>
                    <a:pt x="24266" y="5273"/>
                    <a:pt x="24512" y="5236"/>
                    <a:pt x="24733" y="5236"/>
                  </a:cubicBezTo>
                  <a:cubicBezTo>
                    <a:pt x="24843" y="5236"/>
                    <a:pt x="24948" y="5246"/>
                    <a:pt x="25016" y="5273"/>
                  </a:cubicBezTo>
                  <a:cubicBezTo>
                    <a:pt x="25343" y="5395"/>
                    <a:pt x="25424" y="5927"/>
                    <a:pt x="25670" y="6009"/>
                  </a:cubicBezTo>
                  <a:cubicBezTo>
                    <a:pt x="25629" y="5968"/>
                    <a:pt x="25588" y="5804"/>
                    <a:pt x="25588" y="5763"/>
                  </a:cubicBezTo>
                  <a:cubicBezTo>
                    <a:pt x="25680" y="5763"/>
                    <a:pt x="25726" y="5901"/>
                    <a:pt x="25795" y="5901"/>
                  </a:cubicBezTo>
                  <a:cubicBezTo>
                    <a:pt x="25818" y="5901"/>
                    <a:pt x="25843" y="5886"/>
                    <a:pt x="25874" y="5845"/>
                  </a:cubicBezTo>
                  <a:cubicBezTo>
                    <a:pt x="25629" y="5559"/>
                    <a:pt x="26160" y="5559"/>
                    <a:pt x="25711" y="5559"/>
                  </a:cubicBezTo>
                  <a:cubicBezTo>
                    <a:pt x="25751" y="5355"/>
                    <a:pt x="25915" y="5477"/>
                    <a:pt x="26038" y="5314"/>
                  </a:cubicBezTo>
                  <a:cubicBezTo>
                    <a:pt x="25833" y="5191"/>
                    <a:pt x="25629" y="4660"/>
                    <a:pt x="25670" y="4455"/>
                  </a:cubicBezTo>
                  <a:lnTo>
                    <a:pt x="25670" y="4455"/>
                  </a:lnTo>
                  <a:cubicBezTo>
                    <a:pt x="25751" y="4496"/>
                    <a:pt x="25833" y="4537"/>
                    <a:pt x="25915" y="4578"/>
                  </a:cubicBezTo>
                  <a:cubicBezTo>
                    <a:pt x="26201" y="4333"/>
                    <a:pt x="26446" y="4292"/>
                    <a:pt x="26692" y="4006"/>
                  </a:cubicBezTo>
                  <a:cubicBezTo>
                    <a:pt x="26773" y="4047"/>
                    <a:pt x="26978" y="4006"/>
                    <a:pt x="27019" y="4169"/>
                  </a:cubicBezTo>
                  <a:cubicBezTo>
                    <a:pt x="27019" y="4087"/>
                    <a:pt x="26937" y="3965"/>
                    <a:pt x="27019" y="3883"/>
                  </a:cubicBezTo>
                  <a:lnTo>
                    <a:pt x="27019" y="3883"/>
                  </a:lnTo>
                  <a:cubicBezTo>
                    <a:pt x="27386" y="3924"/>
                    <a:pt x="26896" y="4087"/>
                    <a:pt x="27264" y="4210"/>
                  </a:cubicBezTo>
                  <a:cubicBezTo>
                    <a:pt x="27141" y="4087"/>
                    <a:pt x="27264" y="3842"/>
                    <a:pt x="27264" y="3638"/>
                  </a:cubicBezTo>
                  <a:cubicBezTo>
                    <a:pt x="27217" y="3599"/>
                    <a:pt x="27178" y="3582"/>
                    <a:pt x="27145" y="3582"/>
                  </a:cubicBezTo>
                  <a:cubicBezTo>
                    <a:pt x="27004" y="3582"/>
                    <a:pt x="26978" y="3881"/>
                    <a:pt x="26978" y="4047"/>
                  </a:cubicBezTo>
                  <a:cubicBezTo>
                    <a:pt x="26651" y="3760"/>
                    <a:pt x="26528" y="3229"/>
                    <a:pt x="26610" y="2820"/>
                  </a:cubicBezTo>
                  <a:cubicBezTo>
                    <a:pt x="26643" y="2744"/>
                    <a:pt x="26678" y="2717"/>
                    <a:pt x="26713" y="2717"/>
                  </a:cubicBezTo>
                  <a:cubicBezTo>
                    <a:pt x="26796" y="2717"/>
                    <a:pt x="26873" y="2872"/>
                    <a:pt x="26892" y="2872"/>
                  </a:cubicBezTo>
                  <a:cubicBezTo>
                    <a:pt x="26895" y="2872"/>
                    <a:pt x="26896" y="2869"/>
                    <a:pt x="26896" y="2861"/>
                  </a:cubicBezTo>
                  <a:cubicBezTo>
                    <a:pt x="27346" y="2493"/>
                    <a:pt x="26692" y="2003"/>
                    <a:pt x="27223" y="1880"/>
                  </a:cubicBezTo>
                  <a:lnTo>
                    <a:pt x="27223" y="1880"/>
                  </a:lnTo>
                  <a:cubicBezTo>
                    <a:pt x="27550" y="1921"/>
                    <a:pt x="27632" y="2248"/>
                    <a:pt x="27795" y="2330"/>
                  </a:cubicBezTo>
                  <a:cubicBezTo>
                    <a:pt x="27713" y="2575"/>
                    <a:pt x="27427" y="2493"/>
                    <a:pt x="27305" y="2616"/>
                  </a:cubicBezTo>
                  <a:lnTo>
                    <a:pt x="27550" y="2575"/>
                  </a:lnTo>
                  <a:lnTo>
                    <a:pt x="27550" y="2575"/>
                  </a:lnTo>
                  <a:cubicBezTo>
                    <a:pt x="27550" y="2698"/>
                    <a:pt x="27509" y="2861"/>
                    <a:pt x="27386" y="2861"/>
                  </a:cubicBezTo>
                  <a:cubicBezTo>
                    <a:pt x="27395" y="2862"/>
                    <a:pt x="27403" y="2863"/>
                    <a:pt x="27411" y="2863"/>
                  </a:cubicBezTo>
                  <a:cubicBezTo>
                    <a:pt x="27694" y="2863"/>
                    <a:pt x="28054" y="2203"/>
                    <a:pt x="28531" y="2044"/>
                  </a:cubicBezTo>
                  <a:cubicBezTo>
                    <a:pt x="28490" y="1921"/>
                    <a:pt x="28531" y="1758"/>
                    <a:pt x="28408" y="1758"/>
                  </a:cubicBezTo>
                  <a:lnTo>
                    <a:pt x="28327" y="1880"/>
                  </a:lnTo>
                  <a:cubicBezTo>
                    <a:pt x="28096" y="1803"/>
                    <a:pt x="28263" y="1509"/>
                    <a:pt x="28113" y="1509"/>
                  </a:cubicBezTo>
                  <a:cubicBezTo>
                    <a:pt x="28104" y="1509"/>
                    <a:pt x="28093" y="1510"/>
                    <a:pt x="28081" y="1512"/>
                  </a:cubicBezTo>
                  <a:cubicBezTo>
                    <a:pt x="28122" y="1267"/>
                    <a:pt x="28081" y="981"/>
                    <a:pt x="28327" y="858"/>
                  </a:cubicBezTo>
                  <a:lnTo>
                    <a:pt x="28585" y="1043"/>
                  </a:lnTo>
                  <a:lnTo>
                    <a:pt x="28585" y="1043"/>
                  </a:lnTo>
                  <a:cubicBezTo>
                    <a:pt x="28565" y="1033"/>
                    <a:pt x="28542" y="1029"/>
                    <a:pt x="28519" y="1029"/>
                  </a:cubicBezTo>
                  <a:cubicBezTo>
                    <a:pt x="28432" y="1029"/>
                    <a:pt x="28339" y="1087"/>
                    <a:pt x="28367" y="1145"/>
                  </a:cubicBezTo>
                  <a:cubicBezTo>
                    <a:pt x="28347" y="1064"/>
                    <a:pt x="28485" y="1073"/>
                    <a:pt x="28607" y="1058"/>
                  </a:cubicBezTo>
                  <a:lnTo>
                    <a:pt x="28607" y="1058"/>
                  </a:lnTo>
                  <a:lnTo>
                    <a:pt x="28613" y="1063"/>
                  </a:lnTo>
                  <a:cubicBezTo>
                    <a:pt x="28611" y="1061"/>
                    <a:pt x="28609" y="1060"/>
                    <a:pt x="28608" y="1058"/>
                  </a:cubicBezTo>
                  <a:lnTo>
                    <a:pt x="28608" y="1058"/>
                  </a:lnTo>
                  <a:cubicBezTo>
                    <a:pt x="28733" y="1043"/>
                    <a:pt x="28839" y="1004"/>
                    <a:pt x="28735" y="818"/>
                  </a:cubicBezTo>
                  <a:lnTo>
                    <a:pt x="28449" y="777"/>
                  </a:lnTo>
                  <a:cubicBezTo>
                    <a:pt x="28449" y="531"/>
                    <a:pt x="28367" y="164"/>
                    <a:pt x="28613" y="41"/>
                  </a:cubicBezTo>
                  <a:cubicBezTo>
                    <a:pt x="28531" y="10"/>
                    <a:pt x="28487" y="0"/>
                    <a:pt x="2846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1"/>
            <p:cNvSpPr/>
            <p:nvPr/>
          </p:nvSpPr>
          <p:spPr>
            <a:xfrm>
              <a:off x="6181925" y="4202575"/>
              <a:ext cx="2050" cy="2075"/>
            </a:xfrm>
            <a:custGeom>
              <a:rect b="b" l="l" r="r" t="t"/>
              <a:pathLst>
                <a:path extrusionOk="0" h="83" w="82">
                  <a:moveTo>
                    <a:pt x="0" y="1"/>
                  </a:moveTo>
                  <a:cubicBezTo>
                    <a:pt x="0" y="42"/>
                    <a:pt x="41" y="82"/>
                    <a:pt x="82" y="82"/>
                  </a:cubicBezTo>
                  <a:cubicBezTo>
                    <a:pt x="41" y="42"/>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1"/>
            <p:cNvSpPr/>
            <p:nvPr/>
          </p:nvSpPr>
          <p:spPr>
            <a:xfrm>
              <a:off x="6037825" y="4378350"/>
              <a:ext cx="25" cy="1025"/>
            </a:xfrm>
            <a:custGeom>
              <a:rect b="b" l="l" r="r" t="t"/>
              <a:pathLst>
                <a:path extrusionOk="0" h="41" w="1">
                  <a:moveTo>
                    <a:pt x="1" y="0"/>
                  </a:moveTo>
                  <a:cubicBezTo>
                    <a:pt x="1" y="0"/>
                    <a:pt x="1" y="0"/>
                    <a:pt x="1" y="0"/>
                  </a:cubicBezTo>
                  <a:cubicBezTo>
                    <a:pt x="1" y="41"/>
                    <a:pt x="1" y="41"/>
                    <a:pt x="1"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1"/>
            <p:cNvSpPr/>
            <p:nvPr/>
          </p:nvSpPr>
          <p:spPr>
            <a:xfrm>
              <a:off x="6346425" y="4033975"/>
              <a:ext cx="4125" cy="800"/>
            </a:xfrm>
            <a:custGeom>
              <a:rect b="b" l="l" r="r" t="t"/>
              <a:pathLst>
                <a:path extrusionOk="0" h="32" w="165">
                  <a:moveTo>
                    <a:pt x="1" y="1"/>
                  </a:moveTo>
                  <a:cubicBezTo>
                    <a:pt x="21" y="21"/>
                    <a:pt x="42" y="31"/>
                    <a:pt x="67" y="31"/>
                  </a:cubicBezTo>
                  <a:cubicBezTo>
                    <a:pt x="93" y="31"/>
                    <a:pt x="123" y="21"/>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61"/>
            <p:cNvSpPr/>
            <p:nvPr/>
          </p:nvSpPr>
          <p:spPr>
            <a:xfrm>
              <a:off x="6401600" y="3886825"/>
              <a:ext cx="4125" cy="5150"/>
            </a:xfrm>
            <a:custGeom>
              <a:rect b="b" l="l" r="r" t="t"/>
              <a:pathLst>
                <a:path extrusionOk="0" h="206" w="165">
                  <a:moveTo>
                    <a:pt x="83" y="1"/>
                  </a:moveTo>
                  <a:cubicBezTo>
                    <a:pt x="74" y="10"/>
                    <a:pt x="71" y="19"/>
                    <a:pt x="72" y="28"/>
                  </a:cubicBezTo>
                  <a:lnTo>
                    <a:pt x="72" y="28"/>
                  </a:lnTo>
                  <a:lnTo>
                    <a:pt x="83" y="1"/>
                  </a:lnTo>
                  <a:close/>
                  <a:moveTo>
                    <a:pt x="72" y="28"/>
                  </a:moveTo>
                  <a:lnTo>
                    <a:pt x="1" y="205"/>
                  </a:lnTo>
                  <a:cubicBezTo>
                    <a:pt x="42" y="123"/>
                    <a:pt x="124" y="123"/>
                    <a:pt x="164" y="123"/>
                  </a:cubicBezTo>
                  <a:cubicBezTo>
                    <a:pt x="133" y="92"/>
                    <a:pt x="76" y="60"/>
                    <a:pt x="72" y="2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61"/>
            <p:cNvSpPr/>
            <p:nvPr/>
          </p:nvSpPr>
          <p:spPr>
            <a:xfrm>
              <a:off x="6454775" y="3881725"/>
              <a:ext cx="4075" cy="4300"/>
            </a:xfrm>
            <a:custGeom>
              <a:rect b="b" l="l" r="r" t="t"/>
              <a:pathLst>
                <a:path extrusionOk="0" h="172" w="163">
                  <a:moveTo>
                    <a:pt x="40" y="0"/>
                  </a:moveTo>
                  <a:lnTo>
                    <a:pt x="40" y="0"/>
                  </a:lnTo>
                  <a:cubicBezTo>
                    <a:pt x="5" y="71"/>
                    <a:pt x="0" y="172"/>
                    <a:pt x="78" y="172"/>
                  </a:cubicBezTo>
                  <a:cubicBezTo>
                    <a:pt x="91" y="172"/>
                    <a:pt x="105" y="169"/>
                    <a:pt x="122" y="164"/>
                  </a:cubicBezTo>
                  <a:cubicBezTo>
                    <a:pt x="122" y="123"/>
                    <a:pt x="163" y="123"/>
                    <a:pt x="122" y="82"/>
                  </a:cubicBezTo>
                  <a:lnTo>
                    <a:pt x="4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61"/>
            <p:cNvSpPr/>
            <p:nvPr/>
          </p:nvSpPr>
          <p:spPr>
            <a:xfrm>
              <a:off x="6421025" y="3892900"/>
              <a:ext cx="6150" cy="6950"/>
            </a:xfrm>
            <a:custGeom>
              <a:rect b="b" l="l" r="r" t="t"/>
              <a:pathLst>
                <a:path extrusionOk="0" h="278" w="246">
                  <a:moveTo>
                    <a:pt x="91" y="1"/>
                  </a:moveTo>
                  <a:cubicBezTo>
                    <a:pt x="36" y="1"/>
                    <a:pt x="26" y="104"/>
                    <a:pt x="1" y="207"/>
                  </a:cubicBezTo>
                  <a:cubicBezTo>
                    <a:pt x="51" y="258"/>
                    <a:pt x="90" y="277"/>
                    <a:pt x="121" y="277"/>
                  </a:cubicBezTo>
                  <a:cubicBezTo>
                    <a:pt x="189" y="277"/>
                    <a:pt x="218" y="182"/>
                    <a:pt x="246" y="126"/>
                  </a:cubicBezTo>
                  <a:cubicBezTo>
                    <a:pt x="171" y="35"/>
                    <a:pt x="123" y="1"/>
                    <a:pt x="9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61"/>
            <p:cNvSpPr/>
            <p:nvPr/>
          </p:nvSpPr>
          <p:spPr>
            <a:xfrm>
              <a:off x="6427150" y="3892125"/>
              <a:ext cx="2075" cy="2900"/>
            </a:xfrm>
            <a:custGeom>
              <a:rect b="b" l="l" r="r" t="t"/>
              <a:pathLst>
                <a:path extrusionOk="0" h="116" w="83">
                  <a:moveTo>
                    <a:pt x="37" y="0"/>
                  </a:moveTo>
                  <a:cubicBezTo>
                    <a:pt x="18" y="0"/>
                    <a:pt x="30" y="58"/>
                    <a:pt x="1" y="116"/>
                  </a:cubicBezTo>
                  <a:cubicBezTo>
                    <a:pt x="42" y="75"/>
                    <a:pt x="42" y="34"/>
                    <a:pt x="83" y="34"/>
                  </a:cubicBezTo>
                  <a:cubicBezTo>
                    <a:pt x="59" y="10"/>
                    <a:pt x="45" y="0"/>
                    <a:pt x="3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1"/>
            <p:cNvSpPr/>
            <p:nvPr/>
          </p:nvSpPr>
          <p:spPr>
            <a:xfrm>
              <a:off x="6385175" y="3907025"/>
              <a:ext cx="6050" cy="7500"/>
            </a:xfrm>
            <a:custGeom>
              <a:rect b="b" l="l" r="r" t="t"/>
              <a:pathLst>
                <a:path extrusionOk="0" h="300" w="242">
                  <a:moveTo>
                    <a:pt x="44" y="0"/>
                  </a:moveTo>
                  <a:cubicBezTo>
                    <a:pt x="0" y="0"/>
                    <a:pt x="36" y="300"/>
                    <a:pt x="104" y="300"/>
                  </a:cubicBezTo>
                  <a:cubicBezTo>
                    <a:pt x="123" y="300"/>
                    <a:pt x="144" y="276"/>
                    <a:pt x="167" y="215"/>
                  </a:cubicBezTo>
                  <a:cubicBezTo>
                    <a:pt x="242" y="215"/>
                    <a:pt x="46" y="46"/>
                    <a:pt x="71" y="46"/>
                  </a:cubicBezTo>
                  <a:cubicBezTo>
                    <a:pt x="74" y="46"/>
                    <a:pt x="78" y="47"/>
                    <a:pt x="86" y="51"/>
                  </a:cubicBezTo>
                  <a:cubicBezTo>
                    <a:pt x="68" y="15"/>
                    <a:pt x="54" y="0"/>
                    <a:pt x="4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1"/>
            <p:cNvSpPr/>
            <p:nvPr/>
          </p:nvSpPr>
          <p:spPr>
            <a:xfrm>
              <a:off x="6430225" y="3904200"/>
              <a:ext cx="5125" cy="5125"/>
            </a:xfrm>
            <a:custGeom>
              <a:rect b="b" l="l" r="r" t="t"/>
              <a:pathLst>
                <a:path extrusionOk="0" h="205" w="205">
                  <a:moveTo>
                    <a:pt x="0" y="1"/>
                  </a:moveTo>
                  <a:lnTo>
                    <a:pt x="82" y="205"/>
                  </a:lnTo>
                  <a:lnTo>
                    <a:pt x="205" y="164"/>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61"/>
            <p:cNvSpPr/>
            <p:nvPr/>
          </p:nvSpPr>
          <p:spPr>
            <a:xfrm>
              <a:off x="6413875" y="3917475"/>
              <a:ext cx="6150" cy="5150"/>
            </a:xfrm>
            <a:custGeom>
              <a:rect b="b" l="l" r="r" t="t"/>
              <a:pathLst>
                <a:path extrusionOk="0" h="206" w="246">
                  <a:moveTo>
                    <a:pt x="205" y="1"/>
                  </a:moveTo>
                  <a:cubicBezTo>
                    <a:pt x="123" y="83"/>
                    <a:pt x="0" y="164"/>
                    <a:pt x="41" y="205"/>
                  </a:cubicBezTo>
                  <a:lnTo>
                    <a:pt x="246" y="124"/>
                  </a:lnTo>
                  <a:cubicBezTo>
                    <a:pt x="205" y="83"/>
                    <a:pt x="205" y="42"/>
                    <a:pt x="20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4" name="Google Shape;11054;p61"/>
            <p:cNvSpPr/>
            <p:nvPr/>
          </p:nvSpPr>
          <p:spPr>
            <a:xfrm>
              <a:off x="6418975" y="3914425"/>
              <a:ext cx="2075" cy="3075"/>
            </a:xfrm>
            <a:custGeom>
              <a:rect b="b" l="l" r="r" t="t"/>
              <a:pathLst>
                <a:path extrusionOk="0" h="123" w="83">
                  <a:moveTo>
                    <a:pt x="83" y="0"/>
                  </a:moveTo>
                  <a:lnTo>
                    <a:pt x="83" y="0"/>
                  </a:lnTo>
                  <a:cubicBezTo>
                    <a:pt x="82" y="41"/>
                    <a:pt x="1" y="82"/>
                    <a:pt x="1" y="123"/>
                  </a:cubicBezTo>
                  <a:cubicBezTo>
                    <a:pt x="42" y="82"/>
                    <a:pt x="82" y="41"/>
                    <a:pt x="8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1"/>
            <p:cNvSpPr/>
            <p:nvPr/>
          </p:nvSpPr>
          <p:spPr>
            <a:xfrm>
              <a:off x="6427150" y="3914425"/>
              <a:ext cx="5150" cy="2075"/>
            </a:xfrm>
            <a:custGeom>
              <a:rect b="b" l="l" r="r" t="t"/>
              <a:pathLst>
                <a:path extrusionOk="0" h="83" w="206">
                  <a:moveTo>
                    <a:pt x="123" y="0"/>
                  </a:moveTo>
                  <a:lnTo>
                    <a:pt x="1" y="82"/>
                  </a:ln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1"/>
            <p:cNvSpPr/>
            <p:nvPr/>
          </p:nvSpPr>
          <p:spPr>
            <a:xfrm>
              <a:off x="6375050" y="3960400"/>
              <a:ext cx="5125" cy="6675"/>
            </a:xfrm>
            <a:custGeom>
              <a:rect b="b" l="l" r="r" t="t"/>
              <a:pathLst>
                <a:path extrusionOk="0" h="267" w="205">
                  <a:moveTo>
                    <a:pt x="123" y="1"/>
                  </a:moveTo>
                  <a:lnTo>
                    <a:pt x="0" y="205"/>
                  </a:lnTo>
                  <a:cubicBezTo>
                    <a:pt x="41" y="246"/>
                    <a:pt x="72" y="266"/>
                    <a:pt x="97" y="266"/>
                  </a:cubicBezTo>
                  <a:cubicBezTo>
                    <a:pt x="123" y="266"/>
                    <a:pt x="143" y="246"/>
                    <a:pt x="164" y="205"/>
                  </a:cubicBezTo>
                  <a:cubicBezTo>
                    <a:pt x="164" y="123"/>
                    <a:pt x="205" y="4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1"/>
            <p:cNvSpPr/>
            <p:nvPr/>
          </p:nvSpPr>
          <p:spPr>
            <a:xfrm>
              <a:off x="6396500" y="3959375"/>
              <a:ext cx="6150" cy="5150"/>
            </a:xfrm>
            <a:custGeom>
              <a:rect b="b" l="l" r="r" t="t"/>
              <a:pathLst>
                <a:path extrusionOk="0" h="206" w="246">
                  <a:moveTo>
                    <a:pt x="1" y="1"/>
                  </a:moveTo>
                  <a:lnTo>
                    <a:pt x="246" y="205"/>
                  </a:lnTo>
                  <a:lnTo>
                    <a:pt x="205" y="42"/>
                  </a:lnTo>
                  <a:cubicBezTo>
                    <a:pt x="123" y="42"/>
                    <a:pt x="82"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1"/>
            <p:cNvSpPr/>
            <p:nvPr/>
          </p:nvSpPr>
          <p:spPr>
            <a:xfrm>
              <a:off x="6392175" y="3972725"/>
              <a:ext cx="3600" cy="6750"/>
            </a:xfrm>
            <a:custGeom>
              <a:rect b="b" l="l" r="r" t="t"/>
              <a:pathLst>
                <a:path extrusionOk="0" h="270" w="144">
                  <a:moveTo>
                    <a:pt x="87" y="1"/>
                  </a:moveTo>
                  <a:cubicBezTo>
                    <a:pt x="70" y="1"/>
                    <a:pt x="46" y="12"/>
                    <a:pt x="10" y="39"/>
                  </a:cubicBezTo>
                  <a:cubicBezTo>
                    <a:pt x="41" y="70"/>
                    <a:pt x="1" y="269"/>
                    <a:pt x="53" y="269"/>
                  </a:cubicBezTo>
                  <a:cubicBezTo>
                    <a:pt x="69" y="269"/>
                    <a:pt x="94" y="250"/>
                    <a:pt x="133" y="202"/>
                  </a:cubicBezTo>
                  <a:cubicBezTo>
                    <a:pt x="101" y="139"/>
                    <a:pt x="143" y="1"/>
                    <a:pt x="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1"/>
            <p:cNvSpPr/>
            <p:nvPr/>
          </p:nvSpPr>
          <p:spPr>
            <a:xfrm>
              <a:off x="6320875" y="4015575"/>
              <a:ext cx="9225" cy="9225"/>
            </a:xfrm>
            <a:custGeom>
              <a:rect b="b" l="l" r="r" t="t"/>
              <a:pathLst>
                <a:path extrusionOk="0" h="369" w="369">
                  <a:moveTo>
                    <a:pt x="1" y="1"/>
                  </a:moveTo>
                  <a:lnTo>
                    <a:pt x="328" y="369"/>
                  </a:lnTo>
                  <a:lnTo>
                    <a:pt x="369" y="328"/>
                  </a:ln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1"/>
            <p:cNvSpPr/>
            <p:nvPr/>
          </p:nvSpPr>
          <p:spPr>
            <a:xfrm>
              <a:off x="6295350" y="4088125"/>
              <a:ext cx="14325" cy="10250"/>
            </a:xfrm>
            <a:custGeom>
              <a:rect b="b" l="l" r="r" t="t"/>
              <a:pathLst>
                <a:path extrusionOk="0" h="410" w="573">
                  <a:moveTo>
                    <a:pt x="123" y="1"/>
                  </a:moveTo>
                  <a:cubicBezTo>
                    <a:pt x="123" y="205"/>
                    <a:pt x="0" y="205"/>
                    <a:pt x="286" y="410"/>
                  </a:cubicBezTo>
                  <a:cubicBezTo>
                    <a:pt x="572" y="328"/>
                    <a:pt x="82" y="123"/>
                    <a:pt x="368" y="83"/>
                  </a:cubicBezTo>
                  <a:cubicBezTo>
                    <a:pt x="355" y="44"/>
                    <a:pt x="331" y="34"/>
                    <a:pt x="302" y="34"/>
                  </a:cubicBezTo>
                  <a:cubicBezTo>
                    <a:pt x="266" y="34"/>
                    <a:pt x="224" y="49"/>
                    <a:pt x="189" y="49"/>
                  </a:cubicBezTo>
                  <a:cubicBezTo>
                    <a:pt x="160" y="49"/>
                    <a:pt x="135" y="39"/>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1"/>
            <p:cNvSpPr/>
            <p:nvPr/>
          </p:nvSpPr>
          <p:spPr>
            <a:xfrm>
              <a:off x="6298400" y="4086100"/>
              <a:ext cx="25" cy="2050"/>
            </a:xfrm>
            <a:custGeom>
              <a:rect b="b" l="l" r="r" t="t"/>
              <a:pathLst>
                <a:path extrusionOk="0" h="82" w="1">
                  <a:moveTo>
                    <a:pt x="1" y="82"/>
                  </a:moveTo>
                  <a:cubicBezTo>
                    <a:pt x="1" y="82"/>
                    <a:pt x="1" y="41"/>
                    <a:pt x="1" y="0"/>
                  </a:cubicBezTo>
                  <a:cubicBezTo>
                    <a:pt x="1" y="41"/>
                    <a:pt x="1" y="82"/>
                    <a:pt x="1"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1"/>
            <p:cNvSpPr/>
            <p:nvPr/>
          </p:nvSpPr>
          <p:spPr>
            <a:xfrm>
              <a:off x="5698575" y="4634825"/>
              <a:ext cx="4125" cy="2075"/>
            </a:xfrm>
            <a:custGeom>
              <a:rect b="b" l="l" r="r" t="t"/>
              <a:pathLst>
                <a:path extrusionOk="0" h="83" w="165">
                  <a:moveTo>
                    <a:pt x="164" y="0"/>
                  </a:moveTo>
                  <a:lnTo>
                    <a:pt x="1" y="41"/>
                  </a:lnTo>
                  <a:lnTo>
                    <a:pt x="164" y="82"/>
                  </a:lnTo>
                  <a:lnTo>
                    <a:pt x="16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1"/>
            <p:cNvSpPr/>
            <p:nvPr/>
          </p:nvSpPr>
          <p:spPr>
            <a:xfrm>
              <a:off x="5697550" y="4641975"/>
              <a:ext cx="7175" cy="7175"/>
            </a:xfrm>
            <a:custGeom>
              <a:rect b="b" l="l" r="r" t="t"/>
              <a:pathLst>
                <a:path extrusionOk="0" h="287" w="287">
                  <a:moveTo>
                    <a:pt x="1" y="1"/>
                  </a:moveTo>
                  <a:lnTo>
                    <a:pt x="164" y="287"/>
                  </a:lnTo>
                  <a:cubicBezTo>
                    <a:pt x="164" y="254"/>
                    <a:pt x="191" y="194"/>
                    <a:pt x="245" y="194"/>
                  </a:cubicBezTo>
                  <a:cubicBezTo>
                    <a:pt x="257" y="194"/>
                    <a:pt x="271" y="197"/>
                    <a:pt x="287" y="205"/>
                  </a:cubicBezTo>
                  <a:lnTo>
                    <a:pt x="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4" name="Google Shape;11064;p61"/>
            <p:cNvSpPr/>
            <p:nvPr/>
          </p:nvSpPr>
          <p:spPr>
            <a:xfrm>
              <a:off x="6131850" y="4284575"/>
              <a:ext cx="6150" cy="1825"/>
            </a:xfrm>
            <a:custGeom>
              <a:rect b="b" l="l" r="r" t="t"/>
              <a:pathLst>
                <a:path extrusionOk="0" h="73" w="246">
                  <a:moveTo>
                    <a:pt x="102" y="1"/>
                  </a:moveTo>
                  <a:cubicBezTo>
                    <a:pt x="72" y="1"/>
                    <a:pt x="41" y="11"/>
                    <a:pt x="0" y="32"/>
                  </a:cubicBezTo>
                  <a:lnTo>
                    <a:pt x="245" y="72"/>
                  </a:lnTo>
                  <a:lnTo>
                    <a:pt x="245" y="72"/>
                  </a:lnTo>
                  <a:lnTo>
                    <a:pt x="205" y="32"/>
                  </a:lnTo>
                  <a:cubicBezTo>
                    <a:pt x="164" y="11"/>
                    <a:pt x="133" y="1"/>
                    <a:pt x="10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5" name="Google Shape;11065;p61"/>
            <p:cNvSpPr/>
            <p:nvPr/>
          </p:nvSpPr>
          <p:spPr>
            <a:xfrm>
              <a:off x="6088925" y="4318050"/>
              <a:ext cx="7175" cy="5125"/>
            </a:xfrm>
            <a:custGeom>
              <a:rect b="b" l="l" r="r" t="t"/>
              <a:pathLst>
                <a:path extrusionOk="0" h="205" w="287">
                  <a:moveTo>
                    <a:pt x="0" y="0"/>
                  </a:moveTo>
                  <a:lnTo>
                    <a:pt x="246" y="205"/>
                  </a:lnTo>
                  <a:lnTo>
                    <a:pt x="287" y="164"/>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1"/>
            <p:cNvSpPr/>
            <p:nvPr/>
          </p:nvSpPr>
          <p:spPr>
            <a:xfrm>
              <a:off x="6066950" y="4357900"/>
              <a:ext cx="6675" cy="5125"/>
            </a:xfrm>
            <a:custGeom>
              <a:rect b="b" l="l" r="r" t="t"/>
              <a:pathLst>
                <a:path extrusionOk="0" h="205" w="267">
                  <a:moveTo>
                    <a:pt x="266" y="1"/>
                  </a:moveTo>
                  <a:lnTo>
                    <a:pt x="266" y="1"/>
                  </a:lnTo>
                  <a:cubicBezTo>
                    <a:pt x="242" y="13"/>
                    <a:pt x="225" y="32"/>
                    <a:pt x="212" y="54"/>
                  </a:cubicBezTo>
                  <a:lnTo>
                    <a:pt x="212" y="54"/>
                  </a:lnTo>
                  <a:cubicBezTo>
                    <a:pt x="234" y="43"/>
                    <a:pt x="253" y="27"/>
                    <a:pt x="266" y="1"/>
                  </a:cubicBezTo>
                  <a:close/>
                  <a:moveTo>
                    <a:pt x="212" y="54"/>
                  </a:moveTo>
                  <a:cubicBezTo>
                    <a:pt x="179" y="70"/>
                    <a:pt x="139" y="73"/>
                    <a:pt x="106" y="73"/>
                  </a:cubicBezTo>
                  <a:cubicBezTo>
                    <a:pt x="91" y="73"/>
                    <a:pt x="78" y="72"/>
                    <a:pt x="67" y="72"/>
                  </a:cubicBezTo>
                  <a:cubicBezTo>
                    <a:pt x="11" y="72"/>
                    <a:pt x="1" y="82"/>
                    <a:pt x="144" y="205"/>
                  </a:cubicBezTo>
                  <a:cubicBezTo>
                    <a:pt x="173" y="176"/>
                    <a:pt x="181" y="107"/>
                    <a:pt x="212" y="54"/>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1"/>
            <p:cNvSpPr/>
            <p:nvPr/>
          </p:nvSpPr>
          <p:spPr>
            <a:xfrm>
              <a:off x="5388950" y="4462950"/>
              <a:ext cx="5900" cy="5325"/>
            </a:xfrm>
            <a:custGeom>
              <a:rect b="b" l="l" r="r" t="t"/>
              <a:pathLst>
                <a:path extrusionOk="0" h="213" w="236">
                  <a:moveTo>
                    <a:pt x="39" y="1"/>
                  </a:moveTo>
                  <a:cubicBezTo>
                    <a:pt x="36" y="1"/>
                    <a:pt x="36" y="3"/>
                    <a:pt x="42" y="9"/>
                  </a:cubicBezTo>
                  <a:cubicBezTo>
                    <a:pt x="1" y="49"/>
                    <a:pt x="164" y="172"/>
                    <a:pt x="164" y="213"/>
                  </a:cubicBezTo>
                  <a:cubicBezTo>
                    <a:pt x="235" y="107"/>
                    <a:pt x="61" y="1"/>
                    <a:pt x="3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1"/>
            <p:cNvSpPr/>
            <p:nvPr/>
          </p:nvSpPr>
          <p:spPr>
            <a:xfrm>
              <a:off x="5404275" y="4427375"/>
              <a:ext cx="1050" cy="7200"/>
            </a:xfrm>
            <a:custGeom>
              <a:rect b="b" l="l" r="r" t="t"/>
              <a:pathLst>
                <a:path extrusionOk="0" h="288" w="42">
                  <a:moveTo>
                    <a:pt x="42" y="1"/>
                  </a:moveTo>
                  <a:lnTo>
                    <a:pt x="1" y="205"/>
                  </a:lnTo>
                  <a:lnTo>
                    <a:pt x="42" y="287"/>
                  </a:lnTo>
                  <a:lnTo>
                    <a:pt x="42"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1"/>
            <p:cNvSpPr/>
            <p:nvPr/>
          </p:nvSpPr>
          <p:spPr>
            <a:xfrm>
              <a:off x="5410425" y="4410900"/>
              <a:ext cx="15350" cy="16500"/>
            </a:xfrm>
            <a:custGeom>
              <a:rect b="b" l="l" r="r" t="t"/>
              <a:pathLst>
                <a:path extrusionOk="0" h="660" w="614">
                  <a:moveTo>
                    <a:pt x="482" y="0"/>
                  </a:moveTo>
                  <a:cubicBezTo>
                    <a:pt x="292" y="0"/>
                    <a:pt x="288" y="380"/>
                    <a:pt x="82" y="415"/>
                  </a:cubicBezTo>
                  <a:lnTo>
                    <a:pt x="0" y="415"/>
                  </a:lnTo>
                  <a:lnTo>
                    <a:pt x="164" y="660"/>
                  </a:lnTo>
                  <a:cubicBezTo>
                    <a:pt x="286" y="456"/>
                    <a:pt x="409" y="88"/>
                    <a:pt x="613" y="47"/>
                  </a:cubicBezTo>
                  <a:cubicBezTo>
                    <a:pt x="561" y="14"/>
                    <a:pt x="518" y="0"/>
                    <a:pt x="4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1"/>
            <p:cNvSpPr/>
            <p:nvPr/>
          </p:nvSpPr>
          <p:spPr>
            <a:xfrm>
              <a:off x="5447200" y="4413075"/>
              <a:ext cx="3100" cy="4125"/>
            </a:xfrm>
            <a:custGeom>
              <a:rect b="b" l="l" r="r" t="t"/>
              <a:pathLst>
                <a:path extrusionOk="0" h="165" w="124">
                  <a:moveTo>
                    <a:pt x="62" y="1"/>
                  </a:moveTo>
                  <a:cubicBezTo>
                    <a:pt x="62" y="1"/>
                    <a:pt x="62" y="42"/>
                    <a:pt x="1" y="164"/>
                  </a:cubicBezTo>
                  <a:lnTo>
                    <a:pt x="42" y="164"/>
                  </a:lnTo>
                  <a:cubicBezTo>
                    <a:pt x="42" y="164"/>
                    <a:pt x="82" y="123"/>
                    <a:pt x="123" y="83"/>
                  </a:cubicBezTo>
                  <a:cubicBezTo>
                    <a:pt x="62" y="42"/>
                    <a:pt x="62" y="1"/>
                    <a:pt x="6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1"/>
            <p:cNvSpPr/>
            <p:nvPr/>
          </p:nvSpPr>
          <p:spPr>
            <a:xfrm>
              <a:off x="5447350" y="4417175"/>
              <a:ext cx="2675" cy="1200"/>
            </a:xfrm>
            <a:custGeom>
              <a:rect b="b" l="l" r="r" t="t"/>
              <a:pathLst>
                <a:path extrusionOk="0" h="48" w="107">
                  <a:moveTo>
                    <a:pt x="36" y="0"/>
                  </a:moveTo>
                  <a:cubicBezTo>
                    <a:pt x="1" y="35"/>
                    <a:pt x="18" y="47"/>
                    <a:pt x="39" y="47"/>
                  </a:cubicBezTo>
                  <a:cubicBezTo>
                    <a:pt x="68" y="47"/>
                    <a:pt x="106" y="24"/>
                    <a:pt x="3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1"/>
            <p:cNvSpPr/>
            <p:nvPr/>
          </p:nvSpPr>
          <p:spPr>
            <a:xfrm>
              <a:off x="5456400" y="4405925"/>
              <a:ext cx="6150" cy="6150"/>
            </a:xfrm>
            <a:custGeom>
              <a:rect b="b" l="l" r="r" t="t"/>
              <a:pathLst>
                <a:path extrusionOk="0" h="246" w="246">
                  <a:moveTo>
                    <a:pt x="0" y="1"/>
                  </a:moveTo>
                  <a:lnTo>
                    <a:pt x="0" y="205"/>
                  </a:lnTo>
                  <a:cubicBezTo>
                    <a:pt x="19" y="214"/>
                    <a:pt x="38" y="217"/>
                    <a:pt x="56" y="217"/>
                  </a:cubicBezTo>
                  <a:cubicBezTo>
                    <a:pt x="88" y="217"/>
                    <a:pt x="118" y="208"/>
                    <a:pt x="145" y="208"/>
                  </a:cubicBezTo>
                  <a:cubicBezTo>
                    <a:pt x="169" y="208"/>
                    <a:pt x="190" y="216"/>
                    <a:pt x="205" y="246"/>
                  </a:cubicBezTo>
                  <a:cubicBezTo>
                    <a:pt x="246" y="82"/>
                    <a:pt x="164"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1"/>
            <p:cNvSpPr/>
            <p:nvPr/>
          </p:nvSpPr>
          <p:spPr>
            <a:xfrm>
              <a:off x="5454350" y="4398775"/>
              <a:ext cx="1050" cy="2075"/>
            </a:xfrm>
            <a:custGeom>
              <a:rect b="b" l="l" r="r" t="t"/>
              <a:pathLst>
                <a:path extrusionOk="0" h="83" w="42">
                  <a:moveTo>
                    <a:pt x="42" y="1"/>
                  </a:moveTo>
                  <a:lnTo>
                    <a:pt x="1" y="82"/>
                  </a:lnTo>
                  <a:cubicBezTo>
                    <a:pt x="42" y="82"/>
                    <a:pt x="42" y="82"/>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1"/>
            <p:cNvSpPr/>
            <p:nvPr/>
          </p:nvSpPr>
          <p:spPr>
            <a:xfrm>
              <a:off x="5452325" y="4399550"/>
              <a:ext cx="2050" cy="6400"/>
            </a:xfrm>
            <a:custGeom>
              <a:rect b="b" l="l" r="r" t="t"/>
              <a:pathLst>
                <a:path extrusionOk="0" h="256" w="82">
                  <a:moveTo>
                    <a:pt x="15" y="0"/>
                  </a:moveTo>
                  <a:cubicBezTo>
                    <a:pt x="0" y="0"/>
                    <a:pt x="0" y="31"/>
                    <a:pt x="41" y="133"/>
                  </a:cubicBezTo>
                  <a:cubicBezTo>
                    <a:pt x="29" y="110"/>
                    <a:pt x="24" y="100"/>
                    <a:pt x="23" y="100"/>
                  </a:cubicBezTo>
                  <a:lnTo>
                    <a:pt x="23" y="100"/>
                  </a:lnTo>
                  <a:cubicBezTo>
                    <a:pt x="20" y="100"/>
                    <a:pt x="41" y="167"/>
                    <a:pt x="41" y="256"/>
                  </a:cubicBezTo>
                  <a:lnTo>
                    <a:pt x="82" y="51"/>
                  </a:lnTo>
                  <a:cubicBezTo>
                    <a:pt x="61" y="31"/>
                    <a:pt x="31" y="0"/>
                    <a:pt x="1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1"/>
            <p:cNvSpPr/>
            <p:nvPr/>
          </p:nvSpPr>
          <p:spPr>
            <a:xfrm>
              <a:off x="5441825" y="4402875"/>
              <a:ext cx="8475" cy="7125"/>
            </a:xfrm>
            <a:custGeom>
              <a:rect b="b" l="l" r="r" t="t"/>
              <a:pathLst>
                <a:path extrusionOk="0" h="285" w="339">
                  <a:moveTo>
                    <a:pt x="134" y="0"/>
                  </a:moveTo>
                  <a:cubicBezTo>
                    <a:pt x="1" y="160"/>
                    <a:pt x="41" y="285"/>
                    <a:pt x="142" y="285"/>
                  </a:cubicBezTo>
                  <a:cubicBezTo>
                    <a:pt x="196" y="285"/>
                    <a:pt x="267" y="249"/>
                    <a:pt x="338" y="164"/>
                  </a:cubicBezTo>
                  <a:cubicBezTo>
                    <a:pt x="303" y="164"/>
                    <a:pt x="268" y="167"/>
                    <a:pt x="237" y="167"/>
                  </a:cubicBezTo>
                  <a:cubicBezTo>
                    <a:pt x="159" y="167"/>
                    <a:pt x="105" y="146"/>
                    <a:pt x="13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1"/>
            <p:cNvSpPr/>
            <p:nvPr/>
          </p:nvSpPr>
          <p:spPr>
            <a:xfrm>
              <a:off x="5415525" y="4403875"/>
              <a:ext cx="6050" cy="4125"/>
            </a:xfrm>
            <a:custGeom>
              <a:rect b="b" l="l" r="r" t="t"/>
              <a:pathLst>
                <a:path extrusionOk="0" h="165" w="242">
                  <a:moveTo>
                    <a:pt x="164" y="1"/>
                  </a:moveTo>
                  <a:lnTo>
                    <a:pt x="1" y="42"/>
                  </a:lnTo>
                  <a:lnTo>
                    <a:pt x="37" y="152"/>
                  </a:lnTo>
                  <a:lnTo>
                    <a:pt x="37" y="152"/>
                  </a:lnTo>
                  <a:cubicBezTo>
                    <a:pt x="26" y="82"/>
                    <a:pt x="241" y="78"/>
                    <a:pt x="164" y="1"/>
                  </a:cubicBezTo>
                  <a:close/>
                  <a:moveTo>
                    <a:pt x="37" y="152"/>
                  </a:moveTo>
                  <a:lnTo>
                    <a:pt x="37" y="152"/>
                  </a:lnTo>
                  <a:cubicBezTo>
                    <a:pt x="38" y="156"/>
                    <a:pt x="39" y="160"/>
                    <a:pt x="41" y="164"/>
                  </a:cubicBezTo>
                  <a:lnTo>
                    <a:pt x="37" y="152"/>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1"/>
            <p:cNvSpPr/>
            <p:nvPr/>
          </p:nvSpPr>
          <p:spPr>
            <a:xfrm>
              <a:off x="5470700" y="4387525"/>
              <a:ext cx="7175" cy="4125"/>
            </a:xfrm>
            <a:custGeom>
              <a:rect b="b" l="l" r="r" t="t"/>
              <a:pathLst>
                <a:path extrusionOk="0" h="165" w="287">
                  <a:moveTo>
                    <a:pt x="42" y="1"/>
                  </a:moveTo>
                  <a:lnTo>
                    <a:pt x="1" y="164"/>
                  </a:lnTo>
                  <a:cubicBezTo>
                    <a:pt x="48" y="141"/>
                    <a:pt x="109" y="117"/>
                    <a:pt x="167" y="117"/>
                  </a:cubicBezTo>
                  <a:cubicBezTo>
                    <a:pt x="210" y="117"/>
                    <a:pt x="252" y="130"/>
                    <a:pt x="287" y="164"/>
                  </a:cubicBezTo>
                  <a:lnTo>
                    <a:pt x="287" y="164"/>
                  </a:lnTo>
                  <a:cubicBezTo>
                    <a:pt x="246" y="123"/>
                    <a:pt x="123" y="42"/>
                    <a:pt x="4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61"/>
            <p:cNvSpPr/>
            <p:nvPr/>
          </p:nvSpPr>
          <p:spPr>
            <a:xfrm>
              <a:off x="5469675" y="4381400"/>
              <a:ext cx="3100" cy="6150"/>
            </a:xfrm>
            <a:custGeom>
              <a:rect b="b" l="l" r="r" t="t"/>
              <a:pathLst>
                <a:path extrusionOk="0" h="246" w="124">
                  <a:moveTo>
                    <a:pt x="123" y="1"/>
                  </a:moveTo>
                  <a:cubicBezTo>
                    <a:pt x="1" y="123"/>
                    <a:pt x="1" y="205"/>
                    <a:pt x="83" y="246"/>
                  </a:cubicBez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61"/>
            <p:cNvSpPr/>
            <p:nvPr/>
          </p:nvSpPr>
          <p:spPr>
            <a:xfrm>
              <a:off x="5448225" y="4389575"/>
              <a:ext cx="1050" cy="11275"/>
            </a:xfrm>
            <a:custGeom>
              <a:rect b="b" l="l" r="r" t="t"/>
              <a:pathLst>
                <a:path extrusionOk="0" h="451" w="42">
                  <a:moveTo>
                    <a:pt x="41" y="1"/>
                  </a:moveTo>
                  <a:lnTo>
                    <a:pt x="1" y="42"/>
                  </a:lnTo>
                  <a:lnTo>
                    <a:pt x="1" y="450"/>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1"/>
            <p:cNvSpPr/>
            <p:nvPr/>
          </p:nvSpPr>
          <p:spPr>
            <a:xfrm>
              <a:off x="5490125" y="4377325"/>
              <a:ext cx="2075" cy="8200"/>
            </a:xfrm>
            <a:custGeom>
              <a:rect b="b" l="l" r="r" t="t"/>
              <a:pathLst>
                <a:path extrusionOk="0" h="328" w="83">
                  <a:moveTo>
                    <a:pt x="0" y="0"/>
                  </a:moveTo>
                  <a:lnTo>
                    <a:pt x="82" y="327"/>
                  </a:lnTo>
                  <a:lnTo>
                    <a:pt x="41" y="123"/>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1"/>
            <p:cNvSpPr/>
            <p:nvPr/>
          </p:nvSpPr>
          <p:spPr>
            <a:xfrm>
              <a:off x="5498300" y="4367100"/>
              <a:ext cx="8200" cy="10250"/>
            </a:xfrm>
            <a:custGeom>
              <a:rect b="b" l="l" r="r" t="t"/>
              <a:pathLst>
                <a:path extrusionOk="0" h="410" w="328">
                  <a:moveTo>
                    <a:pt x="286" y="0"/>
                  </a:moveTo>
                  <a:cubicBezTo>
                    <a:pt x="286" y="123"/>
                    <a:pt x="164" y="164"/>
                    <a:pt x="0" y="164"/>
                  </a:cubicBezTo>
                  <a:cubicBezTo>
                    <a:pt x="41" y="327"/>
                    <a:pt x="246" y="287"/>
                    <a:pt x="246" y="409"/>
                  </a:cubicBezTo>
                  <a:cubicBezTo>
                    <a:pt x="327" y="287"/>
                    <a:pt x="327" y="123"/>
                    <a:pt x="28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1"/>
            <p:cNvSpPr/>
            <p:nvPr/>
          </p:nvSpPr>
          <p:spPr>
            <a:xfrm>
              <a:off x="5505450" y="4360975"/>
              <a:ext cx="1050" cy="6150"/>
            </a:xfrm>
            <a:custGeom>
              <a:rect b="b" l="l" r="r" t="t"/>
              <a:pathLst>
                <a:path extrusionOk="0" h="246" w="42">
                  <a:moveTo>
                    <a:pt x="0" y="0"/>
                  </a:moveTo>
                  <a:cubicBezTo>
                    <a:pt x="0" y="82"/>
                    <a:pt x="0" y="164"/>
                    <a:pt x="0" y="245"/>
                  </a:cubicBezTo>
                  <a:cubicBezTo>
                    <a:pt x="41" y="164"/>
                    <a:pt x="41" y="123"/>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1"/>
            <p:cNvSpPr/>
            <p:nvPr/>
          </p:nvSpPr>
          <p:spPr>
            <a:xfrm>
              <a:off x="5478875" y="4376300"/>
              <a:ext cx="6150" cy="3075"/>
            </a:xfrm>
            <a:custGeom>
              <a:rect b="b" l="l" r="r" t="t"/>
              <a:pathLst>
                <a:path extrusionOk="0" h="123" w="246">
                  <a:moveTo>
                    <a:pt x="42" y="0"/>
                  </a:moveTo>
                  <a:cubicBezTo>
                    <a:pt x="42" y="0"/>
                    <a:pt x="1" y="41"/>
                    <a:pt x="1" y="41"/>
                  </a:cubicBezTo>
                  <a:cubicBezTo>
                    <a:pt x="42" y="82"/>
                    <a:pt x="123" y="123"/>
                    <a:pt x="246" y="123"/>
                  </a:cubicBez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1"/>
            <p:cNvSpPr/>
            <p:nvPr/>
          </p:nvSpPr>
          <p:spPr>
            <a:xfrm>
              <a:off x="5479900" y="4374250"/>
              <a:ext cx="3100" cy="2075"/>
            </a:xfrm>
            <a:custGeom>
              <a:rect b="b" l="l" r="r" t="t"/>
              <a:pathLst>
                <a:path extrusionOk="0" h="83" w="124">
                  <a:moveTo>
                    <a:pt x="123" y="1"/>
                  </a:moveTo>
                  <a:cubicBezTo>
                    <a:pt x="123" y="1"/>
                    <a:pt x="82" y="1"/>
                    <a:pt x="1" y="82"/>
                  </a:cubicBezTo>
                  <a:cubicBezTo>
                    <a:pt x="41" y="41"/>
                    <a:pt x="123" y="1"/>
                    <a:pt x="12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5" name="Google Shape;11085;p61"/>
            <p:cNvSpPr/>
            <p:nvPr/>
          </p:nvSpPr>
          <p:spPr>
            <a:xfrm>
              <a:off x="5477850" y="4377325"/>
              <a:ext cx="1050" cy="25"/>
            </a:xfrm>
            <a:custGeom>
              <a:rect b="b" l="l" r="r" t="t"/>
              <a:pathLst>
                <a:path extrusionOk="0" h="1" w="42">
                  <a:moveTo>
                    <a:pt x="42" y="0"/>
                  </a:moveTo>
                  <a:cubicBezTo>
                    <a:pt x="42" y="0"/>
                    <a:pt x="42" y="0"/>
                    <a:pt x="42" y="0"/>
                  </a:cubicBezTo>
                  <a:cubicBezTo>
                    <a:pt x="1" y="0"/>
                    <a:pt x="1" y="0"/>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61"/>
            <p:cNvSpPr/>
            <p:nvPr/>
          </p:nvSpPr>
          <p:spPr>
            <a:xfrm>
              <a:off x="5454350" y="4376300"/>
              <a:ext cx="7175" cy="10250"/>
            </a:xfrm>
            <a:custGeom>
              <a:rect b="b" l="l" r="r" t="t"/>
              <a:pathLst>
                <a:path extrusionOk="0" h="410" w="287">
                  <a:moveTo>
                    <a:pt x="1" y="0"/>
                  </a:moveTo>
                  <a:cubicBezTo>
                    <a:pt x="42" y="164"/>
                    <a:pt x="205" y="164"/>
                    <a:pt x="246" y="409"/>
                  </a:cubicBezTo>
                  <a:cubicBezTo>
                    <a:pt x="246" y="246"/>
                    <a:pt x="287" y="0"/>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1"/>
            <p:cNvSpPr/>
            <p:nvPr/>
          </p:nvSpPr>
          <p:spPr>
            <a:xfrm>
              <a:off x="5467650" y="4374250"/>
              <a:ext cx="4100" cy="6150"/>
            </a:xfrm>
            <a:custGeom>
              <a:rect b="b" l="l" r="r" t="t"/>
              <a:pathLst>
                <a:path extrusionOk="0" h="246" w="164">
                  <a:moveTo>
                    <a:pt x="164" y="1"/>
                  </a:moveTo>
                  <a:lnTo>
                    <a:pt x="0" y="82"/>
                  </a:lnTo>
                  <a:cubicBezTo>
                    <a:pt x="41" y="123"/>
                    <a:pt x="123" y="164"/>
                    <a:pt x="123" y="246"/>
                  </a:cubicBezTo>
                  <a:lnTo>
                    <a:pt x="16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1"/>
            <p:cNvSpPr/>
            <p:nvPr/>
          </p:nvSpPr>
          <p:spPr>
            <a:xfrm>
              <a:off x="5471725" y="4371175"/>
              <a:ext cx="2075" cy="3100"/>
            </a:xfrm>
            <a:custGeom>
              <a:rect b="b" l="l" r="r" t="t"/>
              <a:pathLst>
                <a:path extrusionOk="0" h="124" w="83">
                  <a:moveTo>
                    <a:pt x="41" y="1"/>
                  </a:moveTo>
                  <a:lnTo>
                    <a:pt x="1" y="124"/>
                  </a:lnTo>
                  <a:lnTo>
                    <a:pt x="1" y="124"/>
                  </a:lnTo>
                  <a:lnTo>
                    <a:pt x="82" y="83"/>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1"/>
            <p:cNvSpPr/>
            <p:nvPr/>
          </p:nvSpPr>
          <p:spPr>
            <a:xfrm>
              <a:off x="5492175" y="4355850"/>
              <a:ext cx="7175" cy="7875"/>
            </a:xfrm>
            <a:custGeom>
              <a:rect b="b" l="l" r="r" t="t"/>
              <a:pathLst>
                <a:path extrusionOk="0" h="315" w="287">
                  <a:moveTo>
                    <a:pt x="286" y="1"/>
                  </a:moveTo>
                  <a:cubicBezTo>
                    <a:pt x="164" y="83"/>
                    <a:pt x="82" y="123"/>
                    <a:pt x="0" y="205"/>
                  </a:cubicBezTo>
                  <a:cubicBezTo>
                    <a:pt x="31" y="236"/>
                    <a:pt x="62" y="314"/>
                    <a:pt x="111" y="314"/>
                  </a:cubicBezTo>
                  <a:cubicBezTo>
                    <a:pt x="127" y="314"/>
                    <a:pt x="144" y="307"/>
                    <a:pt x="164" y="287"/>
                  </a:cubicBezTo>
                  <a:cubicBezTo>
                    <a:pt x="164" y="164"/>
                    <a:pt x="204" y="83"/>
                    <a:pt x="28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1"/>
            <p:cNvSpPr/>
            <p:nvPr/>
          </p:nvSpPr>
          <p:spPr>
            <a:xfrm>
              <a:off x="5487050" y="4368125"/>
              <a:ext cx="1050" cy="1050"/>
            </a:xfrm>
            <a:custGeom>
              <a:rect b="b" l="l" r="r" t="t"/>
              <a:pathLst>
                <a:path extrusionOk="0" h="42" w="42">
                  <a:moveTo>
                    <a:pt x="42" y="0"/>
                  </a:moveTo>
                  <a:cubicBezTo>
                    <a:pt x="42" y="0"/>
                    <a:pt x="1" y="0"/>
                    <a:pt x="42" y="41"/>
                  </a:cubicBezTo>
                  <a:cubicBezTo>
                    <a:pt x="42" y="41"/>
                    <a:pt x="42" y="41"/>
                    <a:pt x="4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1"/>
            <p:cNvSpPr/>
            <p:nvPr/>
          </p:nvSpPr>
          <p:spPr>
            <a:xfrm>
              <a:off x="5515675" y="4338475"/>
              <a:ext cx="1050" cy="1050"/>
            </a:xfrm>
            <a:custGeom>
              <a:rect b="b" l="l" r="r" t="t"/>
              <a:pathLst>
                <a:path extrusionOk="0" h="42" w="42">
                  <a:moveTo>
                    <a:pt x="0" y="1"/>
                  </a:moveTo>
                  <a:cubicBezTo>
                    <a:pt x="41" y="1"/>
                    <a:pt x="41" y="42"/>
                    <a:pt x="41" y="42"/>
                  </a:cubicBez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61"/>
            <p:cNvSpPr/>
            <p:nvPr/>
          </p:nvSpPr>
          <p:spPr>
            <a:xfrm>
              <a:off x="5489100" y="4359950"/>
              <a:ext cx="3100" cy="5125"/>
            </a:xfrm>
            <a:custGeom>
              <a:rect b="b" l="l" r="r" t="t"/>
              <a:pathLst>
                <a:path extrusionOk="0" h="205" w="124">
                  <a:moveTo>
                    <a:pt x="82" y="0"/>
                  </a:moveTo>
                  <a:cubicBezTo>
                    <a:pt x="0" y="41"/>
                    <a:pt x="0" y="123"/>
                    <a:pt x="0" y="205"/>
                  </a:cubicBezTo>
                  <a:cubicBezTo>
                    <a:pt x="41" y="123"/>
                    <a:pt x="82" y="82"/>
                    <a:pt x="123" y="41"/>
                  </a:cubicBezTo>
                  <a:cubicBezTo>
                    <a:pt x="123" y="0"/>
                    <a:pt x="82" y="0"/>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61"/>
            <p:cNvSpPr/>
            <p:nvPr/>
          </p:nvSpPr>
          <p:spPr>
            <a:xfrm>
              <a:off x="5504425" y="4354825"/>
              <a:ext cx="4450" cy="500"/>
            </a:xfrm>
            <a:custGeom>
              <a:rect b="b" l="l" r="r" t="t"/>
              <a:pathLst>
                <a:path extrusionOk="0" h="20" w="178">
                  <a:moveTo>
                    <a:pt x="1" y="1"/>
                  </a:moveTo>
                  <a:cubicBezTo>
                    <a:pt x="55" y="1"/>
                    <a:pt x="128" y="19"/>
                    <a:pt x="158" y="19"/>
                  </a:cubicBezTo>
                  <a:cubicBezTo>
                    <a:pt x="173" y="19"/>
                    <a:pt x="178" y="15"/>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1"/>
            <p:cNvSpPr/>
            <p:nvPr/>
          </p:nvSpPr>
          <p:spPr>
            <a:xfrm>
              <a:off x="5490125" y="4369150"/>
              <a:ext cx="1050" cy="1050"/>
            </a:xfrm>
            <a:custGeom>
              <a:rect b="b" l="l" r="r" t="t"/>
              <a:pathLst>
                <a:path extrusionOk="0" h="42" w="42">
                  <a:moveTo>
                    <a:pt x="0" y="0"/>
                  </a:moveTo>
                  <a:lnTo>
                    <a:pt x="0" y="0"/>
                  </a:lnTo>
                  <a:cubicBezTo>
                    <a:pt x="41" y="41"/>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1"/>
            <p:cNvSpPr/>
            <p:nvPr/>
          </p:nvSpPr>
          <p:spPr>
            <a:xfrm>
              <a:off x="5488075" y="4365050"/>
              <a:ext cx="2075" cy="4125"/>
            </a:xfrm>
            <a:custGeom>
              <a:rect b="b" l="l" r="r" t="t"/>
              <a:pathLst>
                <a:path extrusionOk="0" h="165" w="83">
                  <a:moveTo>
                    <a:pt x="41" y="1"/>
                  </a:moveTo>
                  <a:cubicBezTo>
                    <a:pt x="41" y="42"/>
                    <a:pt x="1" y="82"/>
                    <a:pt x="1" y="123"/>
                  </a:cubicBezTo>
                  <a:cubicBezTo>
                    <a:pt x="1" y="164"/>
                    <a:pt x="41" y="164"/>
                    <a:pt x="82" y="164"/>
                  </a:cubicBezTo>
                  <a:cubicBezTo>
                    <a:pt x="82" y="123"/>
                    <a:pt x="41" y="42"/>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1"/>
            <p:cNvSpPr/>
            <p:nvPr/>
          </p:nvSpPr>
          <p:spPr>
            <a:xfrm>
              <a:off x="5493175" y="4306800"/>
              <a:ext cx="22525" cy="31700"/>
            </a:xfrm>
            <a:custGeom>
              <a:rect b="b" l="l" r="r" t="t"/>
              <a:pathLst>
                <a:path extrusionOk="0" h="1268" w="901">
                  <a:moveTo>
                    <a:pt x="410" y="1"/>
                  </a:moveTo>
                  <a:lnTo>
                    <a:pt x="328" y="246"/>
                  </a:lnTo>
                  <a:cubicBezTo>
                    <a:pt x="287" y="164"/>
                    <a:pt x="287" y="83"/>
                    <a:pt x="205" y="83"/>
                  </a:cubicBezTo>
                  <a:cubicBezTo>
                    <a:pt x="328" y="205"/>
                    <a:pt x="328" y="491"/>
                    <a:pt x="42" y="491"/>
                  </a:cubicBezTo>
                  <a:cubicBezTo>
                    <a:pt x="1" y="737"/>
                    <a:pt x="532" y="1104"/>
                    <a:pt x="900" y="1268"/>
                  </a:cubicBezTo>
                  <a:cubicBezTo>
                    <a:pt x="859" y="1186"/>
                    <a:pt x="818" y="1145"/>
                    <a:pt x="859" y="941"/>
                  </a:cubicBezTo>
                  <a:cubicBezTo>
                    <a:pt x="838" y="934"/>
                    <a:pt x="809" y="932"/>
                    <a:pt x="776" y="932"/>
                  </a:cubicBezTo>
                  <a:cubicBezTo>
                    <a:pt x="725" y="932"/>
                    <a:pt x="665" y="937"/>
                    <a:pt x="607" y="937"/>
                  </a:cubicBezTo>
                  <a:cubicBezTo>
                    <a:pt x="484" y="937"/>
                    <a:pt x="369" y="915"/>
                    <a:pt x="369" y="777"/>
                  </a:cubicBezTo>
                  <a:cubicBezTo>
                    <a:pt x="421" y="672"/>
                    <a:pt x="466" y="642"/>
                    <a:pt x="514" y="642"/>
                  </a:cubicBezTo>
                  <a:cubicBezTo>
                    <a:pt x="577" y="642"/>
                    <a:pt x="643" y="696"/>
                    <a:pt x="737" y="696"/>
                  </a:cubicBezTo>
                  <a:cubicBezTo>
                    <a:pt x="491" y="573"/>
                    <a:pt x="696" y="205"/>
                    <a:pt x="41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61"/>
            <p:cNvSpPr/>
            <p:nvPr/>
          </p:nvSpPr>
          <p:spPr>
            <a:xfrm>
              <a:off x="5508525" y="4339500"/>
              <a:ext cx="10225" cy="7175"/>
            </a:xfrm>
            <a:custGeom>
              <a:rect b="b" l="l" r="r" t="t"/>
              <a:pathLst>
                <a:path extrusionOk="0" h="287" w="409">
                  <a:moveTo>
                    <a:pt x="327" y="1"/>
                  </a:moveTo>
                  <a:lnTo>
                    <a:pt x="41" y="246"/>
                  </a:lnTo>
                  <a:lnTo>
                    <a:pt x="41" y="205"/>
                  </a:lnTo>
                  <a:lnTo>
                    <a:pt x="0" y="246"/>
                  </a:lnTo>
                  <a:cubicBezTo>
                    <a:pt x="82" y="246"/>
                    <a:pt x="204" y="246"/>
                    <a:pt x="368" y="287"/>
                  </a:cubicBezTo>
                  <a:cubicBezTo>
                    <a:pt x="409" y="123"/>
                    <a:pt x="368" y="42"/>
                    <a:pt x="32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8" name="Google Shape;11098;p61"/>
            <p:cNvSpPr/>
            <p:nvPr/>
          </p:nvSpPr>
          <p:spPr>
            <a:xfrm>
              <a:off x="5491150" y="4339500"/>
              <a:ext cx="17400" cy="16375"/>
            </a:xfrm>
            <a:custGeom>
              <a:rect b="b" l="l" r="r" t="t"/>
              <a:pathLst>
                <a:path extrusionOk="0" h="655" w="696">
                  <a:moveTo>
                    <a:pt x="164" y="1"/>
                  </a:moveTo>
                  <a:cubicBezTo>
                    <a:pt x="0" y="205"/>
                    <a:pt x="164" y="246"/>
                    <a:pt x="123" y="410"/>
                  </a:cubicBezTo>
                  <a:cubicBezTo>
                    <a:pt x="183" y="339"/>
                    <a:pt x="217" y="313"/>
                    <a:pt x="236" y="313"/>
                  </a:cubicBezTo>
                  <a:cubicBezTo>
                    <a:pt x="288" y="313"/>
                    <a:pt x="239" y="501"/>
                    <a:pt x="355" y="501"/>
                  </a:cubicBezTo>
                  <a:cubicBezTo>
                    <a:pt x="370" y="501"/>
                    <a:pt x="388" y="498"/>
                    <a:pt x="409" y="491"/>
                  </a:cubicBezTo>
                  <a:lnTo>
                    <a:pt x="409" y="491"/>
                  </a:lnTo>
                  <a:cubicBezTo>
                    <a:pt x="409" y="573"/>
                    <a:pt x="368" y="614"/>
                    <a:pt x="327" y="655"/>
                  </a:cubicBezTo>
                  <a:cubicBezTo>
                    <a:pt x="368" y="655"/>
                    <a:pt x="450" y="614"/>
                    <a:pt x="532" y="614"/>
                  </a:cubicBezTo>
                  <a:lnTo>
                    <a:pt x="695" y="246"/>
                  </a:lnTo>
                  <a:lnTo>
                    <a:pt x="695" y="246"/>
                  </a:lnTo>
                  <a:cubicBezTo>
                    <a:pt x="613" y="287"/>
                    <a:pt x="532" y="369"/>
                    <a:pt x="450" y="491"/>
                  </a:cubicBezTo>
                  <a:cubicBezTo>
                    <a:pt x="465" y="484"/>
                    <a:pt x="477" y="480"/>
                    <a:pt x="484" y="480"/>
                  </a:cubicBezTo>
                  <a:cubicBezTo>
                    <a:pt x="517" y="480"/>
                    <a:pt x="491" y="540"/>
                    <a:pt x="491" y="573"/>
                  </a:cubicBezTo>
                  <a:cubicBezTo>
                    <a:pt x="491" y="573"/>
                    <a:pt x="491" y="614"/>
                    <a:pt x="491" y="614"/>
                  </a:cubicBezTo>
                  <a:cubicBezTo>
                    <a:pt x="491" y="573"/>
                    <a:pt x="450" y="573"/>
                    <a:pt x="491" y="573"/>
                  </a:cubicBezTo>
                  <a:cubicBezTo>
                    <a:pt x="450" y="573"/>
                    <a:pt x="450" y="532"/>
                    <a:pt x="450" y="491"/>
                  </a:cubicBezTo>
                  <a:cubicBezTo>
                    <a:pt x="327" y="328"/>
                    <a:pt x="409" y="123"/>
                    <a:pt x="16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1"/>
            <p:cNvSpPr/>
            <p:nvPr/>
          </p:nvSpPr>
          <p:spPr>
            <a:xfrm>
              <a:off x="5450275" y="4364025"/>
              <a:ext cx="1050" cy="1050"/>
            </a:xfrm>
            <a:custGeom>
              <a:rect b="b" l="l" r="r" t="t"/>
              <a:pathLst>
                <a:path extrusionOk="0" h="42" w="42">
                  <a:moveTo>
                    <a:pt x="0" y="1"/>
                  </a:moveTo>
                  <a:cubicBezTo>
                    <a:pt x="0" y="1"/>
                    <a:pt x="0" y="42"/>
                    <a:pt x="41" y="42"/>
                  </a:cubicBezTo>
                  <a:cubicBezTo>
                    <a:pt x="41" y="1"/>
                    <a:pt x="41"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1"/>
            <p:cNvSpPr/>
            <p:nvPr/>
          </p:nvSpPr>
          <p:spPr>
            <a:xfrm>
              <a:off x="5450475" y="4364025"/>
              <a:ext cx="17200" cy="6325"/>
            </a:xfrm>
            <a:custGeom>
              <a:rect b="b" l="l" r="r" t="t"/>
              <a:pathLst>
                <a:path extrusionOk="0" h="253" w="688">
                  <a:moveTo>
                    <a:pt x="626" y="215"/>
                  </a:moveTo>
                  <a:cubicBezTo>
                    <a:pt x="646" y="225"/>
                    <a:pt x="666" y="236"/>
                    <a:pt x="687" y="246"/>
                  </a:cubicBezTo>
                  <a:cubicBezTo>
                    <a:pt x="687" y="235"/>
                    <a:pt x="664" y="224"/>
                    <a:pt x="626" y="215"/>
                  </a:cubicBezTo>
                  <a:close/>
                  <a:moveTo>
                    <a:pt x="197" y="1"/>
                  </a:moveTo>
                  <a:cubicBezTo>
                    <a:pt x="197" y="42"/>
                    <a:pt x="237" y="123"/>
                    <a:pt x="156" y="164"/>
                  </a:cubicBezTo>
                  <a:cubicBezTo>
                    <a:pt x="33" y="164"/>
                    <a:pt x="74" y="83"/>
                    <a:pt x="33" y="42"/>
                  </a:cubicBezTo>
                  <a:lnTo>
                    <a:pt x="33" y="42"/>
                  </a:lnTo>
                  <a:cubicBezTo>
                    <a:pt x="33" y="115"/>
                    <a:pt x="1" y="253"/>
                    <a:pt x="139" y="253"/>
                  </a:cubicBezTo>
                  <a:cubicBezTo>
                    <a:pt x="155" y="253"/>
                    <a:pt x="175" y="250"/>
                    <a:pt x="197" y="246"/>
                  </a:cubicBezTo>
                  <a:lnTo>
                    <a:pt x="197" y="205"/>
                  </a:lnTo>
                  <a:cubicBezTo>
                    <a:pt x="245" y="193"/>
                    <a:pt x="306" y="188"/>
                    <a:pt x="370" y="188"/>
                  </a:cubicBezTo>
                  <a:cubicBezTo>
                    <a:pt x="466" y="188"/>
                    <a:pt x="565" y="199"/>
                    <a:pt x="626" y="215"/>
                  </a:cubicBezTo>
                  <a:lnTo>
                    <a:pt x="626" y="215"/>
                  </a:lnTo>
                  <a:cubicBezTo>
                    <a:pt x="491" y="144"/>
                    <a:pt x="375" y="72"/>
                    <a:pt x="19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1"/>
            <p:cNvSpPr/>
            <p:nvPr/>
          </p:nvSpPr>
          <p:spPr>
            <a:xfrm>
              <a:off x="5473775" y="4348700"/>
              <a:ext cx="7175" cy="8200"/>
            </a:xfrm>
            <a:custGeom>
              <a:rect b="b" l="l" r="r" t="t"/>
              <a:pathLst>
                <a:path extrusionOk="0" h="328" w="287">
                  <a:moveTo>
                    <a:pt x="41" y="1"/>
                  </a:moveTo>
                  <a:lnTo>
                    <a:pt x="123" y="82"/>
                  </a:lnTo>
                  <a:cubicBezTo>
                    <a:pt x="0" y="164"/>
                    <a:pt x="123" y="246"/>
                    <a:pt x="164" y="328"/>
                  </a:cubicBezTo>
                  <a:lnTo>
                    <a:pt x="286" y="42"/>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1"/>
            <p:cNvSpPr/>
            <p:nvPr/>
          </p:nvSpPr>
          <p:spPr>
            <a:xfrm>
              <a:off x="5519750" y="4336450"/>
              <a:ext cx="3100" cy="9225"/>
            </a:xfrm>
            <a:custGeom>
              <a:rect b="b" l="l" r="r" t="t"/>
              <a:pathLst>
                <a:path extrusionOk="0" h="369" w="124">
                  <a:moveTo>
                    <a:pt x="42" y="0"/>
                  </a:moveTo>
                  <a:lnTo>
                    <a:pt x="1" y="164"/>
                  </a:lnTo>
                  <a:lnTo>
                    <a:pt x="123" y="368"/>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1"/>
            <p:cNvSpPr/>
            <p:nvPr/>
          </p:nvSpPr>
          <p:spPr>
            <a:xfrm>
              <a:off x="5525875" y="4332350"/>
              <a:ext cx="4125" cy="4125"/>
            </a:xfrm>
            <a:custGeom>
              <a:rect b="b" l="l" r="r" t="t"/>
              <a:pathLst>
                <a:path extrusionOk="0" h="165" w="165">
                  <a:moveTo>
                    <a:pt x="124" y="1"/>
                  </a:moveTo>
                  <a:lnTo>
                    <a:pt x="1" y="42"/>
                  </a:lnTo>
                  <a:lnTo>
                    <a:pt x="164" y="164"/>
                  </a:lnTo>
                  <a:lnTo>
                    <a:pt x="12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1"/>
            <p:cNvSpPr/>
            <p:nvPr/>
          </p:nvSpPr>
          <p:spPr>
            <a:xfrm>
              <a:off x="5885575" y="3896025"/>
              <a:ext cx="25" cy="2075"/>
            </a:xfrm>
            <a:custGeom>
              <a:rect b="b" l="l" r="r" t="t"/>
              <a:pathLst>
                <a:path extrusionOk="0" h="83" w="1">
                  <a:moveTo>
                    <a:pt x="1" y="82"/>
                  </a:moveTo>
                  <a:lnTo>
                    <a:pt x="1" y="1"/>
                  </a:lnTo>
                  <a:cubicBezTo>
                    <a:pt x="1" y="41"/>
                    <a:pt x="1" y="82"/>
                    <a:pt x="1" y="82"/>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1"/>
            <p:cNvSpPr/>
            <p:nvPr/>
          </p:nvSpPr>
          <p:spPr>
            <a:xfrm>
              <a:off x="5873325" y="3909300"/>
              <a:ext cx="1025" cy="2075"/>
            </a:xfrm>
            <a:custGeom>
              <a:rect b="b" l="l" r="r" t="t"/>
              <a:pathLst>
                <a:path extrusionOk="0" h="83" w="41">
                  <a:moveTo>
                    <a:pt x="0" y="1"/>
                  </a:moveTo>
                  <a:lnTo>
                    <a:pt x="41" y="83"/>
                  </a:lnTo>
                  <a:cubicBezTo>
                    <a:pt x="41" y="1"/>
                    <a:pt x="0"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1"/>
            <p:cNvSpPr/>
            <p:nvPr/>
          </p:nvSpPr>
          <p:spPr>
            <a:xfrm>
              <a:off x="5700625" y="4159675"/>
              <a:ext cx="10750" cy="5150"/>
            </a:xfrm>
            <a:custGeom>
              <a:rect b="b" l="l" r="r" t="t"/>
              <a:pathLst>
                <a:path extrusionOk="0" h="206" w="430">
                  <a:moveTo>
                    <a:pt x="205" y="0"/>
                  </a:moveTo>
                  <a:cubicBezTo>
                    <a:pt x="164" y="82"/>
                    <a:pt x="82" y="123"/>
                    <a:pt x="0" y="123"/>
                  </a:cubicBezTo>
                  <a:cubicBezTo>
                    <a:pt x="153" y="148"/>
                    <a:pt x="322" y="205"/>
                    <a:pt x="388" y="205"/>
                  </a:cubicBezTo>
                  <a:cubicBezTo>
                    <a:pt x="428" y="205"/>
                    <a:pt x="430" y="184"/>
                    <a:pt x="368" y="123"/>
                  </a:cubicBezTo>
                  <a:lnTo>
                    <a:pt x="20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1"/>
            <p:cNvSpPr/>
            <p:nvPr/>
          </p:nvSpPr>
          <p:spPr>
            <a:xfrm>
              <a:off x="5795650" y="4022725"/>
              <a:ext cx="2075" cy="5150"/>
            </a:xfrm>
            <a:custGeom>
              <a:rect b="b" l="l" r="r" t="t"/>
              <a:pathLst>
                <a:path extrusionOk="0" h="206" w="83">
                  <a:moveTo>
                    <a:pt x="1" y="1"/>
                  </a:moveTo>
                  <a:cubicBezTo>
                    <a:pt x="42" y="83"/>
                    <a:pt x="82" y="124"/>
                    <a:pt x="82" y="205"/>
                  </a:cubicBezTo>
                  <a:cubicBezTo>
                    <a:pt x="82" y="164"/>
                    <a:pt x="82" y="83"/>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1"/>
            <p:cNvSpPr/>
            <p:nvPr/>
          </p:nvSpPr>
          <p:spPr>
            <a:xfrm>
              <a:off x="5783400" y="4004350"/>
              <a:ext cx="6150" cy="1050"/>
            </a:xfrm>
            <a:custGeom>
              <a:rect b="b" l="l" r="r" t="t"/>
              <a:pathLst>
                <a:path extrusionOk="0" h="42" w="246">
                  <a:moveTo>
                    <a:pt x="245" y="0"/>
                  </a:moveTo>
                  <a:cubicBezTo>
                    <a:pt x="164" y="0"/>
                    <a:pt x="82" y="0"/>
                    <a:pt x="0" y="41"/>
                  </a:cubicBezTo>
                  <a:lnTo>
                    <a:pt x="24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61"/>
            <p:cNvSpPr/>
            <p:nvPr/>
          </p:nvSpPr>
          <p:spPr>
            <a:xfrm>
              <a:off x="5939725" y="3826550"/>
              <a:ext cx="5150" cy="6150"/>
            </a:xfrm>
            <a:custGeom>
              <a:rect b="b" l="l" r="r" t="t"/>
              <a:pathLst>
                <a:path extrusionOk="0" h="246" w="206">
                  <a:moveTo>
                    <a:pt x="124" y="0"/>
                  </a:moveTo>
                  <a:lnTo>
                    <a:pt x="124" y="0"/>
                  </a:lnTo>
                  <a:cubicBezTo>
                    <a:pt x="1" y="123"/>
                    <a:pt x="124" y="164"/>
                    <a:pt x="205" y="245"/>
                  </a:cubicBezTo>
                  <a:lnTo>
                    <a:pt x="12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61"/>
            <p:cNvSpPr/>
            <p:nvPr/>
          </p:nvSpPr>
          <p:spPr>
            <a:xfrm>
              <a:off x="5596400" y="4257750"/>
              <a:ext cx="9225" cy="3100"/>
            </a:xfrm>
            <a:custGeom>
              <a:rect b="b" l="l" r="r" t="t"/>
              <a:pathLst>
                <a:path extrusionOk="0" h="124" w="369">
                  <a:moveTo>
                    <a:pt x="368" y="1"/>
                  </a:moveTo>
                  <a:lnTo>
                    <a:pt x="368" y="1"/>
                  </a:lnTo>
                  <a:cubicBezTo>
                    <a:pt x="300" y="15"/>
                    <a:pt x="232" y="15"/>
                    <a:pt x="176" y="15"/>
                  </a:cubicBezTo>
                  <a:cubicBezTo>
                    <a:pt x="64" y="15"/>
                    <a:pt x="0" y="15"/>
                    <a:pt x="82" y="124"/>
                  </a:cubicBezTo>
                  <a:cubicBezTo>
                    <a:pt x="205" y="124"/>
                    <a:pt x="286" y="83"/>
                    <a:pt x="36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1"/>
            <p:cNvSpPr/>
            <p:nvPr/>
          </p:nvSpPr>
          <p:spPr>
            <a:xfrm>
              <a:off x="5920325" y="3941000"/>
              <a:ext cx="1050" cy="4100"/>
            </a:xfrm>
            <a:custGeom>
              <a:rect b="b" l="l" r="r" t="t"/>
              <a:pathLst>
                <a:path extrusionOk="0" h="164" w="42">
                  <a:moveTo>
                    <a:pt x="0" y="0"/>
                  </a:moveTo>
                  <a:cubicBezTo>
                    <a:pt x="0" y="82"/>
                    <a:pt x="0" y="123"/>
                    <a:pt x="41" y="164"/>
                  </a:cubicBezTo>
                  <a:cubicBezTo>
                    <a:pt x="41" y="82"/>
                    <a:pt x="41" y="41"/>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1"/>
            <p:cNvSpPr/>
            <p:nvPr/>
          </p:nvSpPr>
          <p:spPr>
            <a:xfrm>
              <a:off x="5605600" y="4252650"/>
              <a:ext cx="6150" cy="6150"/>
            </a:xfrm>
            <a:custGeom>
              <a:rect b="b" l="l" r="r" t="t"/>
              <a:pathLst>
                <a:path extrusionOk="0" h="246" w="246">
                  <a:moveTo>
                    <a:pt x="164" y="1"/>
                  </a:moveTo>
                  <a:cubicBezTo>
                    <a:pt x="123" y="82"/>
                    <a:pt x="82" y="164"/>
                    <a:pt x="0" y="246"/>
                  </a:cubicBezTo>
                  <a:cubicBezTo>
                    <a:pt x="123" y="205"/>
                    <a:pt x="245" y="164"/>
                    <a:pt x="20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1"/>
            <p:cNvSpPr/>
            <p:nvPr/>
          </p:nvSpPr>
          <p:spPr>
            <a:xfrm>
              <a:off x="6178850" y="3611500"/>
              <a:ext cx="1050" cy="475"/>
            </a:xfrm>
            <a:custGeom>
              <a:rect b="b" l="l" r="r" t="t"/>
              <a:pathLst>
                <a:path extrusionOk="0" h="19" w="42">
                  <a:moveTo>
                    <a:pt x="40" y="0"/>
                  </a:moveTo>
                  <a:cubicBezTo>
                    <a:pt x="37" y="0"/>
                    <a:pt x="28" y="19"/>
                    <a:pt x="0" y="19"/>
                  </a:cubicBezTo>
                  <a:lnTo>
                    <a:pt x="41" y="19"/>
                  </a:lnTo>
                  <a:cubicBezTo>
                    <a:pt x="41" y="5"/>
                    <a:pt x="41" y="0"/>
                    <a:pt x="4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4" name="Google Shape;11114;p61"/>
            <p:cNvSpPr/>
            <p:nvPr/>
          </p:nvSpPr>
          <p:spPr>
            <a:xfrm>
              <a:off x="6283075" y="3586400"/>
              <a:ext cx="2075" cy="3100"/>
            </a:xfrm>
            <a:custGeom>
              <a:rect b="b" l="l" r="r" t="t"/>
              <a:pathLst>
                <a:path extrusionOk="0" h="124" w="83">
                  <a:moveTo>
                    <a:pt x="82" y="1"/>
                  </a:moveTo>
                  <a:cubicBezTo>
                    <a:pt x="69" y="27"/>
                    <a:pt x="60" y="50"/>
                    <a:pt x="53" y="67"/>
                  </a:cubicBezTo>
                  <a:lnTo>
                    <a:pt x="53" y="67"/>
                  </a:lnTo>
                  <a:cubicBezTo>
                    <a:pt x="70" y="45"/>
                    <a:pt x="82" y="23"/>
                    <a:pt x="82" y="1"/>
                  </a:cubicBezTo>
                  <a:close/>
                  <a:moveTo>
                    <a:pt x="53" y="67"/>
                  </a:moveTo>
                  <a:cubicBezTo>
                    <a:pt x="38" y="86"/>
                    <a:pt x="19" y="105"/>
                    <a:pt x="1" y="123"/>
                  </a:cubicBezTo>
                  <a:cubicBezTo>
                    <a:pt x="28" y="123"/>
                    <a:pt x="37" y="105"/>
                    <a:pt x="53" y="67"/>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5" name="Google Shape;11115;p61"/>
            <p:cNvSpPr/>
            <p:nvPr/>
          </p:nvSpPr>
          <p:spPr>
            <a:xfrm>
              <a:off x="5556050" y="4306800"/>
              <a:ext cx="525" cy="1225"/>
            </a:xfrm>
            <a:custGeom>
              <a:rect b="b" l="l" r="r" t="t"/>
              <a:pathLst>
                <a:path extrusionOk="0" h="49" w="21">
                  <a:moveTo>
                    <a:pt x="20" y="1"/>
                  </a:moveTo>
                  <a:lnTo>
                    <a:pt x="20" y="1"/>
                  </a:lnTo>
                  <a:cubicBezTo>
                    <a:pt x="3" y="35"/>
                    <a:pt x="0" y="48"/>
                    <a:pt x="3" y="48"/>
                  </a:cubicBezTo>
                  <a:cubicBezTo>
                    <a:pt x="7" y="48"/>
                    <a:pt x="20" y="24"/>
                    <a:pt x="2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1"/>
            <p:cNvSpPr/>
            <p:nvPr/>
          </p:nvSpPr>
          <p:spPr>
            <a:xfrm>
              <a:off x="5533050" y="4295575"/>
              <a:ext cx="1025" cy="3075"/>
            </a:xfrm>
            <a:custGeom>
              <a:rect b="b" l="l" r="r" t="t"/>
              <a:pathLst>
                <a:path extrusionOk="0" h="123" w="41">
                  <a:moveTo>
                    <a:pt x="41" y="123"/>
                  </a:moveTo>
                  <a:cubicBezTo>
                    <a:pt x="41" y="82"/>
                    <a:pt x="41" y="41"/>
                    <a:pt x="0" y="0"/>
                  </a:cubicBezTo>
                  <a:cubicBezTo>
                    <a:pt x="41" y="41"/>
                    <a:pt x="41" y="82"/>
                    <a:pt x="41" y="12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7" name="Google Shape;11117;p61"/>
            <p:cNvSpPr/>
            <p:nvPr/>
          </p:nvSpPr>
          <p:spPr>
            <a:xfrm>
              <a:off x="5601500" y="4212800"/>
              <a:ext cx="1050" cy="25"/>
            </a:xfrm>
            <a:custGeom>
              <a:rect b="b" l="l" r="r" t="t"/>
              <a:pathLst>
                <a:path extrusionOk="0" h="1" w="42">
                  <a:moveTo>
                    <a:pt x="41" y="0"/>
                  </a:moveTo>
                  <a:lnTo>
                    <a:pt x="41" y="0"/>
                  </a:lnTo>
                  <a:cubicBezTo>
                    <a:pt x="1" y="0"/>
                    <a:pt x="1" y="0"/>
                    <a:pt x="4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8" name="Google Shape;11118;p61"/>
            <p:cNvSpPr/>
            <p:nvPr/>
          </p:nvSpPr>
          <p:spPr>
            <a:xfrm>
              <a:off x="5552450" y="4306800"/>
              <a:ext cx="3100" cy="25"/>
            </a:xfrm>
            <a:custGeom>
              <a:rect b="b" l="l" r="r" t="t"/>
              <a:pathLst>
                <a:path extrusionOk="0" h="1" w="124">
                  <a:moveTo>
                    <a:pt x="1" y="1"/>
                  </a:moveTo>
                  <a:cubicBezTo>
                    <a:pt x="42" y="1"/>
                    <a:pt x="82" y="1"/>
                    <a:pt x="123" y="1"/>
                  </a:cubicBezTo>
                  <a:cubicBezTo>
                    <a:pt x="123" y="1"/>
                    <a:pt x="82"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1"/>
            <p:cNvSpPr/>
            <p:nvPr/>
          </p:nvSpPr>
          <p:spPr>
            <a:xfrm>
              <a:off x="5553475" y="4308850"/>
              <a:ext cx="1050" cy="1725"/>
            </a:xfrm>
            <a:custGeom>
              <a:rect b="b" l="l" r="r" t="t"/>
              <a:pathLst>
                <a:path extrusionOk="0" h="69" w="42">
                  <a:moveTo>
                    <a:pt x="41" y="1"/>
                  </a:moveTo>
                  <a:cubicBezTo>
                    <a:pt x="41" y="1"/>
                    <a:pt x="1" y="41"/>
                    <a:pt x="1" y="41"/>
                  </a:cubicBezTo>
                  <a:cubicBezTo>
                    <a:pt x="1" y="58"/>
                    <a:pt x="8" y="68"/>
                    <a:pt x="16" y="68"/>
                  </a:cubicBezTo>
                  <a:cubicBezTo>
                    <a:pt x="27" y="68"/>
                    <a:pt x="41" y="49"/>
                    <a:pt x="4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1"/>
            <p:cNvSpPr/>
            <p:nvPr/>
          </p:nvSpPr>
          <p:spPr>
            <a:xfrm>
              <a:off x="5555525" y="4304775"/>
              <a:ext cx="3075" cy="2050"/>
            </a:xfrm>
            <a:custGeom>
              <a:rect b="b" l="l" r="r" t="t"/>
              <a:pathLst>
                <a:path extrusionOk="0" h="82" w="123">
                  <a:moveTo>
                    <a:pt x="123" y="0"/>
                  </a:moveTo>
                  <a:lnTo>
                    <a:pt x="123" y="0"/>
                  </a:lnTo>
                  <a:cubicBezTo>
                    <a:pt x="82" y="41"/>
                    <a:pt x="41" y="41"/>
                    <a:pt x="0" y="82"/>
                  </a:cubicBezTo>
                  <a:lnTo>
                    <a:pt x="41" y="82"/>
                  </a:lnTo>
                  <a:cubicBezTo>
                    <a:pt x="82" y="82"/>
                    <a:pt x="82" y="41"/>
                    <a:pt x="1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1"/>
            <p:cNvSpPr/>
            <p:nvPr/>
          </p:nvSpPr>
          <p:spPr>
            <a:xfrm>
              <a:off x="6065425" y="3740825"/>
              <a:ext cx="1050" cy="1950"/>
            </a:xfrm>
            <a:custGeom>
              <a:rect b="b" l="l" r="r" t="t"/>
              <a:pathLst>
                <a:path extrusionOk="0" h="78" w="42">
                  <a:moveTo>
                    <a:pt x="24" y="0"/>
                  </a:moveTo>
                  <a:cubicBezTo>
                    <a:pt x="13" y="0"/>
                    <a:pt x="0" y="33"/>
                    <a:pt x="0" y="77"/>
                  </a:cubicBezTo>
                  <a:lnTo>
                    <a:pt x="41" y="77"/>
                  </a:lnTo>
                  <a:cubicBezTo>
                    <a:pt x="41" y="22"/>
                    <a:pt x="33" y="0"/>
                    <a:pt x="2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1"/>
            <p:cNvSpPr/>
            <p:nvPr/>
          </p:nvSpPr>
          <p:spPr>
            <a:xfrm>
              <a:off x="5700625" y="4083025"/>
              <a:ext cx="25" cy="1050"/>
            </a:xfrm>
            <a:custGeom>
              <a:rect b="b" l="l" r="r" t="t"/>
              <a:pathLst>
                <a:path extrusionOk="0" h="42" w="1">
                  <a:moveTo>
                    <a:pt x="0" y="0"/>
                  </a:moveTo>
                  <a:lnTo>
                    <a:pt x="0" y="41"/>
                  </a:lnTo>
                  <a:cubicBezTo>
                    <a:pt x="0" y="41"/>
                    <a:pt x="0" y="41"/>
                    <a:pt x="0"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61"/>
            <p:cNvSpPr/>
            <p:nvPr/>
          </p:nvSpPr>
          <p:spPr>
            <a:xfrm>
              <a:off x="5700625" y="4074850"/>
              <a:ext cx="13300" cy="18425"/>
            </a:xfrm>
            <a:custGeom>
              <a:rect b="b" l="l" r="r" t="t"/>
              <a:pathLst>
                <a:path extrusionOk="0" h="737" w="532">
                  <a:moveTo>
                    <a:pt x="82" y="0"/>
                  </a:moveTo>
                  <a:cubicBezTo>
                    <a:pt x="205" y="287"/>
                    <a:pt x="123" y="327"/>
                    <a:pt x="0" y="368"/>
                  </a:cubicBezTo>
                  <a:lnTo>
                    <a:pt x="532" y="736"/>
                  </a:lnTo>
                  <a:lnTo>
                    <a:pt x="8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61"/>
            <p:cNvSpPr/>
            <p:nvPr/>
          </p:nvSpPr>
          <p:spPr>
            <a:xfrm>
              <a:off x="5519750" y="3549625"/>
              <a:ext cx="779700" cy="778675"/>
            </a:xfrm>
            <a:custGeom>
              <a:rect b="b" l="l" r="r" t="t"/>
              <a:pathLst>
                <a:path extrusionOk="0" h="31147" w="31188">
                  <a:moveTo>
                    <a:pt x="26106" y="6044"/>
                  </a:moveTo>
                  <a:cubicBezTo>
                    <a:pt x="26110" y="6046"/>
                    <a:pt x="26114" y="6048"/>
                    <a:pt x="26119" y="6050"/>
                  </a:cubicBezTo>
                  <a:cubicBezTo>
                    <a:pt x="26115" y="6048"/>
                    <a:pt x="26110" y="6046"/>
                    <a:pt x="26106" y="6044"/>
                  </a:cubicBezTo>
                  <a:close/>
                  <a:moveTo>
                    <a:pt x="23587" y="8194"/>
                  </a:moveTo>
                  <a:cubicBezTo>
                    <a:pt x="23609" y="8194"/>
                    <a:pt x="23626" y="8246"/>
                    <a:pt x="23626" y="8298"/>
                  </a:cubicBezTo>
                  <a:lnTo>
                    <a:pt x="23544" y="8257"/>
                  </a:lnTo>
                  <a:cubicBezTo>
                    <a:pt x="23559" y="8212"/>
                    <a:pt x="23574" y="8194"/>
                    <a:pt x="23587" y="8194"/>
                  </a:cubicBezTo>
                  <a:close/>
                  <a:moveTo>
                    <a:pt x="19920" y="8485"/>
                  </a:moveTo>
                  <a:lnTo>
                    <a:pt x="19920" y="8485"/>
                  </a:lnTo>
                  <a:cubicBezTo>
                    <a:pt x="19914" y="8490"/>
                    <a:pt x="19909" y="8496"/>
                    <a:pt x="19906" y="8502"/>
                  </a:cubicBezTo>
                  <a:cubicBezTo>
                    <a:pt x="19911" y="8496"/>
                    <a:pt x="19915" y="8490"/>
                    <a:pt x="19920" y="8485"/>
                  </a:cubicBezTo>
                  <a:close/>
                  <a:moveTo>
                    <a:pt x="17944" y="10301"/>
                  </a:moveTo>
                  <a:cubicBezTo>
                    <a:pt x="17942" y="10308"/>
                    <a:pt x="17939" y="10315"/>
                    <a:pt x="17937" y="10322"/>
                  </a:cubicBezTo>
                  <a:lnTo>
                    <a:pt x="17937" y="10322"/>
                  </a:lnTo>
                  <a:lnTo>
                    <a:pt x="17944" y="10301"/>
                  </a:lnTo>
                  <a:close/>
                  <a:moveTo>
                    <a:pt x="14470" y="14143"/>
                  </a:moveTo>
                  <a:lnTo>
                    <a:pt x="14470" y="14143"/>
                  </a:lnTo>
                  <a:cubicBezTo>
                    <a:pt x="14452" y="14152"/>
                    <a:pt x="14442" y="14165"/>
                    <a:pt x="14438" y="14179"/>
                  </a:cubicBezTo>
                  <a:lnTo>
                    <a:pt x="14438" y="14179"/>
                  </a:lnTo>
                  <a:lnTo>
                    <a:pt x="14470" y="14143"/>
                  </a:lnTo>
                  <a:close/>
                  <a:moveTo>
                    <a:pt x="13526" y="15057"/>
                  </a:moveTo>
                  <a:cubicBezTo>
                    <a:pt x="13528" y="15081"/>
                    <a:pt x="13530" y="15105"/>
                    <a:pt x="13530" y="15124"/>
                  </a:cubicBezTo>
                  <a:cubicBezTo>
                    <a:pt x="13533" y="15100"/>
                    <a:pt x="13532" y="15078"/>
                    <a:pt x="13526" y="15057"/>
                  </a:cubicBezTo>
                  <a:close/>
                  <a:moveTo>
                    <a:pt x="10540" y="18827"/>
                  </a:moveTo>
                  <a:cubicBezTo>
                    <a:pt x="10565" y="18827"/>
                    <a:pt x="10595" y="18832"/>
                    <a:pt x="10628" y="18843"/>
                  </a:cubicBezTo>
                  <a:cubicBezTo>
                    <a:pt x="10628" y="18884"/>
                    <a:pt x="10546" y="18925"/>
                    <a:pt x="10464" y="18925"/>
                  </a:cubicBezTo>
                  <a:cubicBezTo>
                    <a:pt x="10435" y="18865"/>
                    <a:pt x="10470" y="18827"/>
                    <a:pt x="10540" y="18827"/>
                  </a:cubicBezTo>
                  <a:close/>
                  <a:moveTo>
                    <a:pt x="6704" y="21909"/>
                  </a:moveTo>
                  <a:cubicBezTo>
                    <a:pt x="6707" y="21909"/>
                    <a:pt x="6710" y="21909"/>
                    <a:pt x="6713" y="21910"/>
                  </a:cubicBezTo>
                  <a:lnTo>
                    <a:pt x="6713" y="21910"/>
                  </a:lnTo>
                  <a:cubicBezTo>
                    <a:pt x="6710" y="21909"/>
                    <a:pt x="6707" y="21909"/>
                    <a:pt x="6704" y="21909"/>
                  </a:cubicBezTo>
                  <a:close/>
                  <a:moveTo>
                    <a:pt x="6622" y="21990"/>
                  </a:moveTo>
                  <a:cubicBezTo>
                    <a:pt x="6622" y="21994"/>
                    <a:pt x="6623" y="21999"/>
                    <a:pt x="6625" y="22004"/>
                  </a:cubicBezTo>
                  <a:lnTo>
                    <a:pt x="6625" y="22004"/>
                  </a:lnTo>
                  <a:lnTo>
                    <a:pt x="6622" y="21990"/>
                  </a:lnTo>
                  <a:close/>
                  <a:moveTo>
                    <a:pt x="2004" y="29470"/>
                  </a:moveTo>
                  <a:cubicBezTo>
                    <a:pt x="2167" y="29470"/>
                    <a:pt x="2085" y="29470"/>
                    <a:pt x="2004" y="29511"/>
                  </a:cubicBezTo>
                  <a:cubicBezTo>
                    <a:pt x="2004" y="29511"/>
                    <a:pt x="2004" y="29511"/>
                    <a:pt x="2004" y="29470"/>
                  </a:cubicBezTo>
                  <a:close/>
                  <a:moveTo>
                    <a:pt x="29839" y="41"/>
                  </a:moveTo>
                  <a:lnTo>
                    <a:pt x="29839" y="41"/>
                  </a:lnTo>
                  <a:cubicBezTo>
                    <a:pt x="29961" y="491"/>
                    <a:pt x="28980" y="0"/>
                    <a:pt x="29144" y="695"/>
                  </a:cubicBezTo>
                  <a:cubicBezTo>
                    <a:pt x="29021" y="654"/>
                    <a:pt x="29062" y="532"/>
                    <a:pt x="28980" y="450"/>
                  </a:cubicBezTo>
                  <a:lnTo>
                    <a:pt x="28980" y="450"/>
                  </a:lnTo>
                  <a:cubicBezTo>
                    <a:pt x="29062" y="695"/>
                    <a:pt x="28980" y="777"/>
                    <a:pt x="28776" y="859"/>
                  </a:cubicBezTo>
                  <a:lnTo>
                    <a:pt x="28776" y="818"/>
                  </a:lnTo>
                  <a:cubicBezTo>
                    <a:pt x="28367" y="1267"/>
                    <a:pt x="28040" y="1267"/>
                    <a:pt x="27509" y="1635"/>
                  </a:cubicBezTo>
                  <a:lnTo>
                    <a:pt x="27713" y="1758"/>
                  </a:lnTo>
                  <a:cubicBezTo>
                    <a:pt x="27652" y="1799"/>
                    <a:pt x="27601" y="1809"/>
                    <a:pt x="27555" y="1809"/>
                  </a:cubicBezTo>
                  <a:cubicBezTo>
                    <a:pt x="27509" y="1809"/>
                    <a:pt x="27468" y="1799"/>
                    <a:pt x="27427" y="1799"/>
                  </a:cubicBezTo>
                  <a:cubicBezTo>
                    <a:pt x="27459" y="1905"/>
                    <a:pt x="27494" y="1939"/>
                    <a:pt x="27530" y="1939"/>
                  </a:cubicBezTo>
                  <a:cubicBezTo>
                    <a:pt x="27598" y="1939"/>
                    <a:pt x="27673" y="1822"/>
                    <a:pt x="27750" y="1822"/>
                  </a:cubicBezTo>
                  <a:cubicBezTo>
                    <a:pt x="27792" y="1822"/>
                    <a:pt x="27834" y="1856"/>
                    <a:pt x="27877" y="1962"/>
                  </a:cubicBezTo>
                  <a:cubicBezTo>
                    <a:pt x="27822" y="1932"/>
                    <a:pt x="27770" y="1919"/>
                    <a:pt x="27720" y="1919"/>
                  </a:cubicBezTo>
                  <a:cubicBezTo>
                    <a:pt x="27420" y="1919"/>
                    <a:pt x="27202" y="2387"/>
                    <a:pt x="26884" y="2387"/>
                  </a:cubicBezTo>
                  <a:cubicBezTo>
                    <a:pt x="26824" y="2387"/>
                    <a:pt x="26760" y="2370"/>
                    <a:pt x="26691" y="2330"/>
                  </a:cubicBezTo>
                  <a:lnTo>
                    <a:pt x="26691" y="2330"/>
                  </a:lnTo>
                  <a:cubicBezTo>
                    <a:pt x="26528" y="2453"/>
                    <a:pt x="26937" y="2494"/>
                    <a:pt x="26773" y="2616"/>
                  </a:cubicBezTo>
                  <a:lnTo>
                    <a:pt x="26610" y="2575"/>
                  </a:lnTo>
                  <a:lnTo>
                    <a:pt x="26732" y="2739"/>
                  </a:lnTo>
                  <a:cubicBezTo>
                    <a:pt x="26696" y="2763"/>
                    <a:pt x="26653" y="2773"/>
                    <a:pt x="26609" y="2773"/>
                  </a:cubicBezTo>
                  <a:cubicBezTo>
                    <a:pt x="26500" y="2773"/>
                    <a:pt x="26381" y="2715"/>
                    <a:pt x="26324" y="2657"/>
                  </a:cubicBezTo>
                  <a:cubicBezTo>
                    <a:pt x="26364" y="2616"/>
                    <a:pt x="26364" y="2535"/>
                    <a:pt x="26364" y="2535"/>
                  </a:cubicBezTo>
                  <a:cubicBezTo>
                    <a:pt x="26119" y="2535"/>
                    <a:pt x="26037" y="2902"/>
                    <a:pt x="25956" y="2943"/>
                  </a:cubicBezTo>
                  <a:lnTo>
                    <a:pt x="26160" y="2861"/>
                  </a:lnTo>
                  <a:lnTo>
                    <a:pt x="26160" y="2861"/>
                  </a:lnTo>
                  <a:cubicBezTo>
                    <a:pt x="25833" y="3352"/>
                    <a:pt x="25179" y="3720"/>
                    <a:pt x="25016" y="4333"/>
                  </a:cubicBezTo>
                  <a:lnTo>
                    <a:pt x="25097" y="4374"/>
                  </a:lnTo>
                  <a:cubicBezTo>
                    <a:pt x="24934" y="4864"/>
                    <a:pt x="24770" y="4537"/>
                    <a:pt x="24484" y="4946"/>
                  </a:cubicBezTo>
                  <a:lnTo>
                    <a:pt x="24484" y="4905"/>
                  </a:lnTo>
                  <a:cubicBezTo>
                    <a:pt x="24484" y="5069"/>
                    <a:pt x="24443" y="5191"/>
                    <a:pt x="24362" y="5273"/>
                  </a:cubicBezTo>
                  <a:cubicBezTo>
                    <a:pt x="24362" y="5110"/>
                    <a:pt x="23994" y="5232"/>
                    <a:pt x="24035" y="5028"/>
                  </a:cubicBezTo>
                  <a:lnTo>
                    <a:pt x="24035" y="5028"/>
                  </a:lnTo>
                  <a:cubicBezTo>
                    <a:pt x="23830" y="5518"/>
                    <a:pt x="23994" y="5314"/>
                    <a:pt x="24035" y="5845"/>
                  </a:cubicBezTo>
                  <a:lnTo>
                    <a:pt x="23871" y="5764"/>
                  </a:lnTo>
                  <a:lnTo>
                    <a:pt x="23871" y="5764"/>
                  </a:lnTo>
                  <a:cubicBezTo>
                    <a:pt x="23912" y="5968"/>
                    <a:pt x="23953" y="6009"/>
                    <a:pt x="23830" y="6213"/>
                  </a:cubicBezTo>
                  <a:cubicBezTo>
                    <a:pt x="23830" y="5968"/>
                    <a:pt x="23503" y="6131"/>
                    <a:pt x="23503" y="5804"/>
                  </a:cubicBezTo>
                  <a:cubicBezTo>
                    <a:pt x="22977" y="5875"/>
                    <a:pt x="23173" y="6426"/>
                    <a:pt x="22878" y="6426"/>
                  </a:cubicBezTo>
                  <a:cubicBezTo>
                    <a:pt x="22829" y="6426"/>
                    <a:pt x="22767" y="6411"/>
                    <a:pt x="22686" y="6377"/>
                  </a:cubicBezTo>
                  <a:lnTo>
                    <a:pt x="22686" y="6377"/>
                  </a:lnTo>
                  <a:cubicBezTo>
                    <a:pt x="22748" y="6538"/>
                    <a:pt x="22821" y="6590"/>
                    <a:pt x="22892" y="6590"/>
                  </a:cubicBezTo>
                  <a:cubicBezTo>
                    <a:pt x="23021" y="6590"/>
                    <a:pt x="23142" y="6417"/>
                    <a:pt x="23173" y="6417"/>
                  </a:cubicBezTo>
                  <a:cubicBezTo>
                    <a:pt x="23180" y="6417"/>
                    <a:pt x="23182" y="6429"/>
                    <a:pt x="23176" y="6458"/>
                  </a:cubicBezTo>
                  <a:cubicBezTo>
                    <a:pt x="23381" y="6499"/>
                    <a:pt x="23340" y="6867"/>
                    <a:pt x="23176" y="6908"/>
                  </a:cubicBezTo>
                  <a:cubicBezTo>
                    <a:pt x="23159" y="6925"/>
                    <a:pt x="23135" y="6932"/>
                    <a:pt x="23104" y="6932"/>
                  </a:cubicBezTo>
                  <a:cubicBezTo>
                    <a:pt x="22973" y="6932"/>
                    <a:pt x="22729" y="6804"/>
                    <a:pt x="22509" y="6804"/>
                  </a:cubicBezTo>
                  <a:cubicBezTo>
                    <a:pt x="22417" y="6804"/>
                    <a:pt x="22330" y="6826"/>
                    <a:pt x="22256" y="6889"/>
                  </a:cubicBezTo>
                  <a:lnTo>
                    <a:pt x="22256" y="6889"/>
                  </a:lnTo>
                  <a:cubicBezTo>
                    <a:pt x="22257" y="6873"/>
                    <a:pt x="22253" y="6850"/>
                    <a:pt x="22277" y="6826"/>
                  </a:cubicBezTo>
                  <a:lnTo>
                    <a:pt x="22277" y="6826"/>
                  </a:lnTo>
                  <a:cubicBezTo>
                    <a:pt x="22085" y="6865"/>
                    <a:pt x="22182" y="7157"/>
                    <a:pt x="21955" y="7157"/>
                  </a:cubicBezTo>
                  <a:cubicBezTo>
                    <a:pt x="21941" y="7157"/>
                    <a:pt x="21926" y="7156"/>
                    <a:pt x="21909" y="7153"/>
                  </a:cubicBezTo>
                  <a:lnTo>
                    <a:pt x="21909" y="7153"/>
                  </a:lnTo>
                  <a:cubicBezTo>
                    <a:pt x="22032" y="7439"/>
                    <a:pt x="21705" y="7317"/>
                    <a:pt x="21991" y="7603"/>
                  </a:cubicBezTo>
                  <a:lnTo>
                    <a:pt x="22154" y="7276"/>
                  </a:lnTo>
                  <a:lnTo>
                    <a:pt x="22154" y="7276"/>
                  </a:lnTo>
                  <a:cubicBezTo>
                    <a:pt x="22114" y="7521"/>
                    <a:pt x="22277" y="7971"/>
                    <a:pt x="21868" y="8052"/>
                  </a:cubicBezTo>
                  <a:cubicBezTo>
                    <a:pt x="21827" y="7971"/>
                    <a:pt x="21827" y="7848"/>
                    <a:pt x="21827" y="7725"/>
                  </a:cubicBezTo>
                  <a:cubicBezTo>
                    <a:pt x="21705" y="7725"/>
                    <a:pt x="21746" y="7930"/>
                    <a:pt x="21582" y="7930"/>
                  </a:cubicBezTo>
                  <a:cubicBezTo>
                    <a:pt x="21337" y="7603"/>
                    <a:pt x="21868" y="7562"/>
                    <a:pt x="21827" y="7153"/>
                  </a:cubicBezTo>
                  <a:cubicBezTo>
                    <a:pt x="21820" y="7152"/>
                    <a:pt x="21813" y="7151"/>
                    <a:pt x="21807" y="7151"/>
                  </a:cubicBezTo>
                  <a:cubicBezTo>
                    <a:pt x="21678" y="7151"/>
                    <a:pt x="21678" y="7424"/>
                    <a:pt x="21613" y="7424"/>
                  </a:cubicBezTo>
                  <a:cubicBezTo>
                    <a:pt x="21589" y="7424"/>
                    <a:pt x="21555" y="7384"/>
                    <a:pt x="21500" y="7276"/>
                  </a:cubicBezTo>
                  <a:lnTo>
                    <a:pt x="21500" y="7276"/>
                  </a:lnTo>
                  <a:cubicBezTo>
                    <a:pt x="21746" y="7807"/>
                    <a:pt x="21133" y="7521"/>
                    <a:pt x="21255" y="8012"/>
                  </a:cubicBezTo>
                  <a:lnTo>
                    <a:pt x="21092" y="7807"/>
                  </a:lnTo>
                  <a:cubicBezTo>
                    <a:pt x="21092" y="7848"/>
                    <a:pt x="21092" y="8012"/>
                    <a:pt x="21051" y="8052"/>
                  </a:cubicBezTo>
                  <a:lnTo>
                    <a:pt x="20928" y="7725"/>
                  </a:lnTo>
                  <a:lnTo>
                    <a:pt x="20928" y="7725"/>
                  </a:lnTo>
                  <a:cubicBezTo>
                    <a:pt x="20969" y="8093"/>
                    <a:pt x="20438" y="7848"/>
                    <a:pt x="20397" y="8093"/>
                  </a:cubicBezTo>
                  <a:cubicBezTo>
                    <a:pt x="20476" y="8024"/>
                    <a:pt x="20533" y="7998"/>
                    <a:pt x="20578" y="7998"/>
                  </a:cubicBezTo>
                  <a:cubicBezTo>
                    <a:pt x="20721" y="7998"/>
                    <a:pt x="20742" y="8257"/>
                    <a:pt x="20928" y="8257"/>
                  </a:cubicBezTo>
                  <a:cubicBezTo>
                    <a:pt x="20881" y="8433"/>
                    <a:pt x="20807" y="8488"/>
                    <a:pt x="20717" y="8488"/>
                  </a:cubicBezTo>
                  <a:cubicBezTo>
                    <a:pt x="20569" y="8488"/>
                    <a:pt x="20379" y="8343"/>
                    <a:pt x="20191" y="8343"/>
                  </a:cubicBezTo>
                  <a:cubicBezTo>
                    <a:pt x="20098" y="8343"/>
                    <a:pt x="20006" y="8379"/>
                    <a:pt x="19920" y="8485"/>
                  </a:cubicBezTo>
                  <a:lnTo>
                    <a:pt x="19920" y="8485"/>
                  </a:lnTo>
                  <a:cubicBezTo>
                    <a:pt x="19945" y="8462"/>
                    <a:pt x="19994" y="8448"/>
                    <a:pt x="20046" y="8448"/>
                  </a:cubicBezTo>
                  <a:cubicBezTo>
                    <a:pt x="20135" y="8448"/>
                    <a:pt x="20233" y="8488"/>
                    <a:pt x="20233" y="8584"/>
                  </a:cubicBezTo>
                  <a:cubicBezTo>
                    <a:pt x="20147" y="8613"/>
                    <a:pt x="20019" y="8642"/>
                    <a:pt x="19908" y="8642"/>
                  </a:cubicBezTo>
                  <a:cubicBezTo>
                    <a:pt x="19863" y="8642"/>
                    <a:pt x="19820" y="8637"/>
                    <a:pt x="19784" y="8625"/>
                  </a:cubicBezTo>
                  <a:lnTo>
                    <a:pt x="19784" y="8625"/>
                  </a:lnTo>
                  <a:cubicBezTo>
                    <a:pt x="19538" y="8952"/>
                    <a:pt x="19988" y="8747"/>
                    <a:pt x="19988" y="8993"/>
                  </a:cubicBezTo>
                  <a:cubicBezTo>
                    <a:pt x="19939" y="8974"/>
                    <a:pt x="19902" y="8966"/>
                    <a:pt x="19876" y="8966"/>
                  </a:cubicBezTo>
                  <a:cubicBezTo>
                    <a:pt x="19729" y="8966"/>
                    <a:pt x="19900" y="9228"/>
                    <a:pt x="19865" y="9401"/>
                  </a:cubicBezTo>
                  <a:lnTo>
                    <a:pt x="19702" y="9238"/>
                  </a:lnTo>
                  <a:lnTo>
                    <a:pt x="19702" y="9238"/>
                  </a:lnTo>
                  <a:cubicBezTo>
                    <a:pt x="19252" y="9442"/>
                    <a:pt x="19947" y="9687"/>
                    <a:pt x="19538" y="9851"/>
                  </a:cubicBezTo>
                  <a:lnTo>
                    <a:pt x="19416" y="9483"/>
                  </a:lnTo>
                  <a:lnTo>
                    <a:pt x="19334" y="9687"/>
                  </a:lnTo>
                  <a:lnTo>
                    <a:pt x="19171" y="9442"/>
                  </a:lnTo>
                  <a:cubicBezTo>
                    <a:pt x="19130" y="9769"/>
                    <a:pt x="19048" y="9769"/>
                    <a:pt x="18803" y="9892"/>
                  </a:cubicBezTo>
                  <a:cubicBezTo>
                    <a:pt x="18966" y="9974"/>
                    <a:pt x="19089" y="10219"/>
                    <a:pt x="18966" y="10382"/>
                  </a:cubicBezTo>
                  <a:cubicBezTo>
                    <a:pt x="18830" y="10382"/>
                    <a:pt x="18821" y="10273"/>
                    <a:pt x="18782" y="10273"/>
                  </a:cubicBezTo>
                  <a:cubicBezTo>
                    <a:pt x="18762" y="10273"/>
                    <a:pt x="18735" y="10301"/>
                    <a:pt x="18680" y="10382"/>
                  </a:cubicBezTo>
                  <a:cubicBezTo>
                    <a:pt x="18611" y="10244"/>
                    <a:pt x="18542" y="10078"/>
                    <a:pt x="18669" y="10078"/>
                  </a:cubicBezTo>
                  <a:cubicBezTo>
                    <a:pt x="18693" y="10078"/>
                    <a:pt x="18723" y="10083"/>
                    <a:pt x="18762" y="10096"/>
                  </a:cubicBezTo>
                  <a:cubicBezTo>
                    <a:pt x="18721" y="10055"/>
                    <a:pt x="18721" y="9933"/>
                    <a:pt x="18680" y="9892"/>
                  </a:cubicBezTo>
                  <a:cubicBezTo>
                    <a:pt x="18664" y="9889"/>
                    <a:pt x="18648" y="9888"/>
                    <a:pt x="18634" y="9888"/>
                  </a:cubicBezTo>
                  <a:cubicBezTo>
                    <a:pt x="18429" y="9888"/>
                    <a:pt x="18389" y="10140"/>
                    <a:pt x="18312" y="10178"/>
                  </a:cubicBezTo>
                  <a:cubicBezTo>
                    <a:pt x="18339" y="10178"/>
                    <a:pt x="18367" y="10160"/>
                    <a:pt x="18394" y="10160"/>
                  </a:cubicBezTo>
                  <a:cubicBezTo>
                    <a:pt x="18408" y="10160"/>
                    <a:pt x="18421" y="10164"/>
                    <a:pt x="18435" y="10178"/>
                  </a:cubicBezTo>
                  <a:lnTo>
                    <a:pt x="18353" y="10709"/>
                  </a:lnTo>
                  <a:cubicBezTo>
                    <a:pt x="18230" y="10668"/>
                    <a:pt x="18230" y="10587"/>
                    <a:pt x="18230" y="10505"/>
                  </a:cubicBezTo>
                  <a:cubicBezTo>
                    <a:pt x="18190" y="10587"/>
                    <a:pt x="18230" y="10709"/>
                    <a:pt x="18149" y="10791"/>
                  </a:cubicBezTo>
                  <a:cubicBezTo>
                    <a:pt x="18030" y="10633"/>
                    <a:pt x="17874" y="10514"/>
                    <a:pt x="17937" y="10322"/>
                  </a:cubicBezTo>
                  <a:lnTo>
                    <a:pt x="17937" y="10322"/>
                  </a:lnTo>
                  <a:lnTo>
                    <a:pt x="17781" y="10750"/>
                  </a:lnTo>
                  <a:cubicBezTo>
                    <a:pt x="17699" y="10709"/>
                    <a:pt x="17495" y="10709"/>
                    <a:pt x="17454" y="10628"/>
                  </a:cubicBezTo>
                  <a:cubicBezTo>
                    <a:pt x="17250" y="10709"/>
                    <a:pt x="17331" y="11282"/>
                    <a:pt x="17045" y="11363"/>
                  </a:cubicBezTo>
                  <a:cubicBezTo>
                    <a:pt x="17045" y="11404"/>
                    <a:pt x="17045" y="11445"/>
                    <a:pt x="17045" y="11527"/>
                  </a:cubicBezTo>
                  <a:cubicBezTo>
                    <a:pt x="16800" y="11690"/>
                    <a:pt x="16432" y="11690"/>
                    <a:pt x="16391" y="12099"/>
                  </a:cubicBezTo>
                  <a:lnTo>
                    <a:pt x="16023" y="11976"/>
                  </a:lnTo>
                  <a:lnTo>
                    <a:pt x="16023" y="11976"/>
                  </a:lnTo>
                  <a:cubicBezTo>
                    <a:pt x="15901" y="12222"/>
                    <a:pt x="16514" y="12140"/>
                    <a:pt x="16309" y="12508"/>
                  </a:cubicBezTo>
                  <a:cubicBezTo>
                    <a:pt x="16266" y="12595"/>
                    <a:pt x="16225" y="12627"/>
                    <a:pt x="16186" y="12627"/>
                  </a:cubicBezTo>
                  <a:cubicBezTo>
                    <a:pt x="16078" y="12627"/>
                    <a:pt x="15980" y="12385"/>
                    <a:pt x="15860" y="12385"/>
                  </a:cubicBezTo>
                  <a:cubicBezTo>
                    <a:pt x="15860" y="12620"/>
                    <a:pt x="15935" y="13042"/>
                    <a:pt x="15583" y="13042"/>
                  </a:cubicBezTo>
                  <a:cubicBezTo>
                    <a:pt x="15567" y="13042"/>
                    <a:pt x="15550" y="13041"/>
                    <a:pt x="15533" y="13039"/>
                  </a:cubicBezTo>
                  <a:cubicBezTo>
                    <a:pt x="15574" y="12916"/>
                    <a:pt x="15655" y="12916"/>
                    <a:pt x="15696" y="12835"/>
                  </a:cubicBezTo>
                  <a:lnTo>
                    <a:pt x="15410" y="12835"/>
                  </a:lnTo>
                  <a:cubicBezTo>
                    <a:pt x="15369" y="12426"/>
                    <a:pt x="15574" y="12385"/>
                    <a:pt x="15247" y="12303"/>
                  </a:cubicBezTo>
                  <a:lnTo>
                    <a:pt x="15247" y="12303"/>
                  </a:lnTo>
                  <a:cubicBezTo>
                    <a:pt x="15696" y="12835"/>
                    <a:pt x="14674" y="12916"/>
                    <a:pt x="15165" y="13448"/>
                  </a:cubicBezTo>
                  <a:lnTo>
                    <a:pt x="14961" y="13448"/>
                  </a:lnTo>
                  <a:cubicBezTo>
                    <a:pt x="14961" y="13407"/>
                    <a:pt x="14961" y="13366"/>
                    <a:pt x="15001" y="13366"/>
                  </a:cubicBezTo>
                  <a:cubicBezTo>
                    <a:pt x="14985" y="13365"/>
                    <a:pt x="14970" y="13364"/>
                    <a:pt x="14956" y="13364"/>
                  </a:cubicBezTo>
                  <a:cubicBezTo>
                    <a:pt x="14599" y="13364"/>
                    <a:pt x="15194" y="13863"/>
                    <a:pt x="14879" y="14020"/>
                  </a:cubicBezTo>
                  <a:cubicBezTo>
                    <a:pt x="14834" y="14035"/>
                    <a:pt x="14784" y="14045"/>
                    <a:pt x="14738" y="14045"/>
                  </a:cubicBezTo>
                  <a:cubicBezTo>
                    <a:pt x="14658" y="14045"/>
                    <a:pt x="14593" y="14016"/>
                    <a:pt x="14593" y="13938"/>
                  </a:cubicBezTo>
                  <a:lnTo>
                    <a:pt x="14552" y="14265"/>
                  </a:lnTo>
                  <a:cubicBezTo>
                    <a:pt x="14540" y="14271"/>
                    <a:pt x="14529" y="14274"/>
                    <a:pt x="14518" y="14274"/>
                  </a:cubicBezTo>
                  <a:cubicBezTo>
                    <a:pt x="14468" y="14274"/>
                    <a:pt x="14427" y="14221"/>
                    <a:pt x="14438" y="14179"/>
                  </a:cubicBezTo>
                  <a:lnTo>
                    <a:pt x="14438" y="14179"/>
                  </a:lnTo>
                  <a:lnTo>
                    <a:pt x="14184" y="14470"/>
                  </a:lnTo>
                  <a:cubicBezTo>
                    <a:pt x="14225" y="14592"/>
                    <a:pt x="14225" y="14797"/>
                    <a:pt x="14266" y="14878"/>
                  </a:cubicBezTo>
                  <a:cubicBezTo>
                    <a:pt x="14102" y="14878"/>
                    <a:pt x="14225" y="14797"/>
                    <a:pt x="14143" y="14756"/>
                  </a:cubicBezTo>
                  <a:lnTo>
                    <a:pt x="14143" y="14756"/>
                  </a:lnTo>
                  <a:lnTo>
                    <a:pt x="14102" y="15042"/>
                  </a:lnTo>
                  <a:cubicBezTo>
                    <a:pt x="13898" y="14960"/>
                    <a:pt x="13939" y="14715"/>
                    <a:pt x="14061" y="14633"/>
                  </a:cubicBezTo>
                  <a:cubicBezTo>
                    <a:pt x="13912" y="14549"/>
                    <a:pt x="13830" y="14516"/>
                    <a:pt x="13787" y="14516"/>
                  </a:cubicBezTo>
                  <a:cubicBezTo>
                    <a:pt x="13640" y="14516"/>
                    <a:pt x="13921" y="14888"/>
                    <a:pt x="13448" y="14919"/>
                  </a:cubicBezTo>
                  <a:lnTo>
                    <a:pt x="13530" y="14715"/>
                  </a:lnTo>
                  <a:cubicBezTo>
                    <a:pt x="13422" y="14655"/>
                    <a:pt x="13342" y="14634"/>
                    <a:pt x="13275" y="14634"/>
                  </a:cubicBezTo>
                  <a:cubicBezTo>
                    <a:pt x="13113" y="14634"/>
                    <a:pt x="13025" y="14756"/>
                    <a:pt x="12794" y="14756"/>
                  </a:cubicBezTo>
                  <a:cubicBezTo>
                    <a:pt x="12907" y="14793"/>
                    <a:pt x="13466" y="14831"/>
                    <a:pt x="13526" y="15057"/>
                  </a:cubicBezTo>
                  <a:lnTo>
                    <a:pt x="13526" y="15057"/>
                  </a:lnTo>
                  <a:cubicBezTo>
                    <a:pt x="13523" y="14988"/>
                    <a:pt x="13526" y="14913"/>
                    <a:pt x="13606" y="14913"/>
                  </a:cubicBezTo>
                  <a:cubicBezTo>
                    <a:pt x="13620" y="14913"/>
                    <a:pt x="13635" y="14915"/>
                    <a:pt x="13653" y="14919"/>
                  </a:cubicBezTo>
                  <a:cubicBezTo>
                    <a:pt x="13731" y="15101"/>
                    <a:pt x="13709" y="15134"/>
                    <a:pt x="13652" y="15134"/>
                  </a:cubicBezTo>
                  <a:cubicBezTo>
                    <a:pt x="13619" y="15134"/>
                    <a:pt x="13575" y="15124"/>
                    <a:pt x="13530" y="15124"/>
                  </a:cubicBezTo>
                  <a:cubicBezTo>
                    <a:pt x="13407" y="15165"/>
                    <a:pt x="13326" y="15205"/>
                    <a:pt x="13326" y="15369"/>
                  </a:cubicBezTo>
                  <a:cubicBezTo>
                    <a:pt x="13269" y="15312"/>
                    <a:pt x="13227" y="15290"/>
                    <a:pt x="13192" y="15290"/>
                  </a:cubicBezTo>
                  <a:cubicBezTo>
                    <a:pt x="13124" y="15290"/>
                    <a:pt x="13079" y="15370"/>
                    <a:pt x="12999" y="15451"/>
                  </a:cubicBezTo>
                  <a:lnTo>
                    <a:pt x="12794" y="15205"/>
                  </a:lnTo>
                  <a:lnTo>
                    <a:pt x="12794" y="15205"/>
                  </a:lnTo>
                  <a:cubicBezTo>
                    <a:pt x="12712" y="15410"/>
                    <a:pt x="12835" y="15532"/>
                    <a:pt x="12876" y="15696"/>
                  </a:cubicBezTo>
                  <a:cubicBezTo>
                    <a:pt x="12835" y="15727"/>
                    <a:pt x="12792" y="15739"/>
                    <a:pt x="12747" y="15739"/>
                  </a:cubicBezTo>
                  <a:cubicBezTo>
                    <a:pt x="12613" y="15739"/>
                    <a:pt x="12467" y="15624"/>
                    <a:pt x="12345" y="15532"/>
                  </a:cubicBezTo>
                  <a:lnTo>
                    <a:pt x="12345" y="15532"/>
                  </a:lnTo>
                  <a:cubicBezTo>
                    <a:pt x="12059" y="15737"/>
                    <a:pt x="12753" y="15696"/>
                    <a:pt x="12549" y="15982"/>
                  </a:cubicBezTo>
                  <a:cubicBezTo>
                    <a:pt x="12263" y="16064"/>
                    <a:pt x="12222" y="16309"/>
                    <a:pt x="12140" y="16677"/>
                  </a:cubicBezTo>
                  <a:cubicBezTo>
                    <a:pt x="12122" y="16681"/>
                    <a:pt x="12106" y="16682"/>
                    <a:pt x="12092" y="16682"/>
                  </a:cubicBezTo>
                  <a:cubicBezTo>
                    <a:pt x="11949" y="16682"/>
                    <a:pt x="12007" y="16510"/>
                    <a:pt x="11895" y="16472"/>
                  </a:cubicBezTo>
                  <a:lnTo>
                    <a:pt x="11895" y="16472"/>
                  </a:lnTo>
                  <a:lnTo>
                    <a:pt x="11977" y="16799"/>
                  </a:lnTo>
                  <a:cubicBezTo>
                    <a:pt x="11936" y="16799"/>
                    <a:pt x="11895" y="16759"/>
                    <a:pt x="11854" y="16718"/>
                  </a:cubicBezTo>
                  <a:lnTo>
                    <a:pt x="11854" y="16718"/>
                  </a:lnTo>
                  <a:cubicBezTo>
                    <a:pt x="11854" y="16881"/>
                    <a:pt x="12099" y="16963"/>
                    <a:pt x="11977" y="17167"/>
                  </a:cubicBezTo>
                  <a:cubicBezTo>
                    <a:pt x="12181" y="17453"/>
                    <a:pt x="11323" y="17086"/>
                    <a:pt x="11405" y="17576"/>
                  </a:cubicBezTo>
                  <a:cubicBezTo>
                    <a:pt x="11282" y="17576"/>
                    <a:pt x="11282" y="17413"/>
                    <a:pt x="11159" y="17331"/>
                  </a:cubicBezTo>
                  <a:cubicBezTo>
                    <a:pt x="11118" y="17780"/>
                    <a:pt x="11078" y="17699"/>
                    <a:pt x="11118" y="18148"/>
                  </a:cubicBezTo>
                  <a:lnTo>
                    <a:pt x="10791" y="18189"/>
                  </a:lnTo>
                  <a:cubicBezTo>
                    <a:pt x="11078" y="18230"/>
                    <a:pt x="11118" y="18598"/>
                    <a:pt x="11118" y="18925"/>
                  </a:cubicBezTo>
                  <a:cubicBezTo>
                    <a:pt x="11282" y="18966"/>
                    <a:pt x="11364" y="19007"/>
                    <a:pt x="11445" y="19007"/>
                  </a:cubicBezTo>
                  <a:lnTo>
                    <a:pt x="11323" y="19375"/>
                  </a:lnTo>
                  <a:cubicBezTo>
                    <a:pt x="11241" y="19375"/>
                    <a:pt x="11200" y="19252"/>
                    <a:pt x="11159" y="19129"/>
                  </a:cubicBezTo>
                  <a:cubicBezTo>
                    <a:pt x="11159" y="19170"/>
                    <a:pt x="11159" y="19211"/>
                    <a:pt x="11159" y="19211"/>
                  </a:cubicBezTo>
                  <a:cubicBezTo>
                    <a:pt x="10996" y="19211"/>
                    <a:pt x="10914" y="19048"/>
                    <a:pt x="10832" y="18843"/>
                  </a:cubicBezTo>
                  <a:cubicBezTo>
                    <a:pt x="10914" y="18843"/>
                    <a:pt x="10996" y="18884"/>
                    <a:pt x="11078" y="18925"/>
                  </a:cubicBezTo>
                  <a:cubicBezTo>
                    <a:pt x="10996" y="18721"/>
                    <a:pt x="10873" y="18475"/>
                    <a:pt x="10751" y="18353"/>
                  </a:cubicBezTo>
                  <a:cubicBezTo>
                    <a:pt x="10751" y="18394"/>
                    <a:pt x="10751" y="18475"/>
                    <a:pt x="10710" y="18516"/>
                  </a:cubicBezTo>
                  <a:cubicBezTo>
                    <a:pt x="10710" y="18475"/>
                    <a:pt x="10669" y="18434"/>
                    <a:pt x="10628" y="18394"/>
                  </a:cubicBezTo>
                  <a:lnTo>
                    <a:pt x="10628" y="18394"/>
                  </a:lnTo>
                  <a:cubicBezTo>
                    <a:pt x="10628" y="18394"/>
                    <a:pt x="10628" y="18475"/>
                    <a:pt x="10669" y="18557"/>
                  </a:cubicBezTo>
                  <a:lnTo>
                    <a:pt x="10342" y="18353"/>
                  </a:lnTo>
                  <a:lnTo>
                    <a:pt x="10424" y="18475"/>
                  </a:lnTo>
                  <a:lnTo>
                    <a:pt x="9974" y="18598"/>
                  </a:lnTo>
                  <a:cubicBezTo>
                    <a:pt x="9974" y="19088"/>
                    <a:pt x="10178" y="19661"/>
                    <a:pt x="9892" y="20151"/>
                  </a:cubicBezTo>
                  <a:cubicBezTo>
                    <a:pt x="9810" y="19865"/>
                    <a:pt x="9606" y="19783"/>
                    <a:pt x="9402" y="19579"/>
                  </a:cubicBezTo>
                  <a:lnTo>
                    <a:pt x="9402" y="19579"/>
                  </a:lnTo>
                  <a:cubicBezTo>
                    <a:pt x="9437" y="19592"/>
                    <a:pt x="9468" y="19598"/>
                    <a:pt x="9494" y="19598"/>
                  </a:cubicBezTo>
                  <a:cubicBezTo>
                    <a:pt x="9706" y="19598"/>
                    <a:pt x="9628" y="19193"/>
                    <a:pt x="9810" y="19048"/>
                  </a:cubicBezTo>
                  <a:lnTo>
                    <a:pt x="9810" y="19048"/>
                  </a:lnTo>
                  <a:cubicBezTo>
                    <a:pt x="9782" y="19067"/>
                    <a:pt x="9756" y="19075"/>
                    <a:pt x="9732" y="19075"/>
                  </a:cubicBezTo>
                  <a:cubicBezTo>
                    <a:pt x="9654" y="19075"/>
                    <a:pt x="9606" y="18988"/>
                    <a:pt x="9606" y="18925"/>
                  </a:cubicBezTo>
                  <a:lnTo>
                    <a:pt x="9483" y="19497"/>
                  </a:lnTo>
                  <a:cubicBezTo>
                    <a:pt x="9409" y="19404"/>
                    <a:pt x="9360" y="19379"/>
                    <a:pt x="9313" y="19379"/>
                  </a:cubicBezTo>
                  <a:cubicBezTo>
                    <a:pt x="9257" y="19379"/>
                    <a:pt x="9205" y="19415"/>
                    <a:pt x="9116" y="19415"/>
                  </a:cubicBezTo>
                  <a:cubicBezTo>
                    <a:pt x="9524" y="19742"/>
                    <a:pt x="9116" y="19906"/>
                    <a:pt x="9075" y="20151"/>
                  </a:cubicBezTo>
                  <a:cubicBezTo>
                    <a:pt x="8952" y="20029"/>
                    <a:pt x="8870" y="19865"/>
                    <a:pt x="9034" y="19742"/>
                  </a:cubicBezTo>
                  <a:cubicBezTo>
                    <a:pt x="9010" y="19738"/>
                    <a:pt x="8990" y="19736"/>
                    <a:pt x="8972" y="19736"/>
                  </a:cubicBezTo>
                  <a:cubicBezTo>
                    <a:pt x="8659" y="19736"/>
                    <a:pt x="9185" y="20357"/>
                    <a:pt x="8860" y="20357"/>
                  </a:cubicBezTo>
                  <a:cubicBezTo>
                    <a:pt x="8851" y="20357"/>
                    <a:pt x="8841" y="20357"/>
                    <a:pt x="8829" y="20356"/>
                  </a:cubicBezTo>
                  <a:cubicBezTo>
                    <a:pt x="8870" y="20315"/>
                    <a:pt x="8911" y="20315"/>
                    <a:pt x="8870" y="20233"/>
                  </a:cubicBezTo>
                  <a:lnTo>
                    <a:pt x="8870" y="20233"/>
                  </a:lnTo>
                  <a:cubicBezTo>
                    <a:pt x="8870" y="20371"/>
                    <a:pt x="8720" y="20472"/>
                    <a:pt x="8611" y="20472"/>
                  </a:cubicBezTo>
                  <a:cubicBezTo>
                    <a:pt x="8559" y="20472"/>
                    <a:pt x="8516" y="20449"/>
                    <a:pt x="8502" y="20396"/>
                  </a:cubicBezTo>
                  <a:lnTo>
                    <a:pt x="8543" y="20356"/>
                  </a:lnTo>
                  <a:lnTo>
                    <a:pt x="8543" y="20356"/>
                  </a:lnTo>
                  <a:cubicBezTo>
                    <a:pt x="8216" y="20560"/>
                    <a:pt x="7726" y="21173"/>
                    <a:pt x="7971" y="21500"/>
                  </a:cubicBezTo>
                  <a:cubicBezTo>
                    <a:pt x="7930" y="21459"/>
                    <a:pt x="7644" y="21091"/>
                    <a:pt x="7603" y="21009"/>
                  </a:cubicBezTo>
                  <a:lnTo>
                    <a:pt x="7603" y="21009"/>
                  </a:lnTo>
                  <a:lnTo>
                    <a:pt x="8135" y="22522"/>
                  </a:lnTo>
                  <a:cubicBezTo>
                    <a:pt x="7930" y="22236"/>
                    <a:pt x="7154" y="21745"/>
                    <a:pt x="7235" y="21377"/>
                  </a:cubicBezTo>
                  <a:cubicBezTo>
                    <a:pt x="7113" y="21377"/>
                    <a:pt x="6990" y="21418"/>
                    <a:pt x="6949" y="21663"/>
                  </a:cubicBezTo>
                  <a:cubicBezTo>
                    <a:pt x="6954" y="21661"/>
                    <a:pt x="6960" y="21660"/>
                    <a:pt x="6967" y="21660"/>
                  </a:cubicBezTo>
                  <a:cubicBezTo>
                    <a:pt x="7077" y="21660"/>
                    <a:pt x="7437" y="21952"/>
                    <a:pt x="7399" y="21990"/>
                  </a:cubicBezTo>
                  <a:cubicBezTo>
                    <a:pt x="7174" y="21929"/>
                    <a:pt x="7113" y="21919"/>
                    <a:pt x="7051" y="21919"/>
                  </a:cubicBezTo>
                  <a:cubicBezTo>
                    <a:pt x="7021" y="21919"/>
                    <a:pt x="6990" y="21921"/>
                    <a:pt x="6939" y="21921"/>
                  </a:cubicBezTo>
                  <a:cubicBezTo>
                    <a:pt x="6889" y="21921"/>
                    <a:pt x="6820" y="21919"/>
                    <a:pt x="6713" y="21910"/>
                  </a:cubicBezTo>
                  <a:lnTo>
                    <a:pt x="6713" y="21910"/>
                  </a:lnTo>
                  <a:cubicBezTo>
                    <a:pt x="6842" y="21932"/>
                    <a:pt x="7151" y="22401"/>
                    <a:pt x="7031" y="22481"/>
                  </a:cubicBezTo>
                  <a:cubicBezTo>
                    <a:pt x="6992" y="22403"/>
                    <a:pt x="6658" y="22104"/>
                    <a:pt x="6625" y="22004"/>
                  </a:cubicBezTo>
                  <a:lnTo>
                    <a:pt x="6625" y="22004"/>
                  </a:lnTo>
                  <a:lnTo>
                    <a:pt x="6739" y="22613"/>
                  </a:lnTo>
                  <a:lnTo>
                    <a:pt x="6739" y="22613"/>
                  </a:lnTo>
                  <a:cubicBezTo>
                    <a:pt x="6695" y="22485"/>
                    <a:pt x="6405" y="22273"/>
                    <a:pt x="6254" y="22236"/>
                  </a:cubicBezTo>
                  <a:lnTo>
                    <a:pt x="6254" y="22236"/>
                  </a:lnTo>
                  <a:cubicBezTo>
                    <a:pt x="6377" y="22277"/>
                    <a:pt x="6050" y="22440"/>
                    <a:pt x="6009" y="22563"/>
                  </a:cubicBezTo>
                  <a:lnTo>
                    <a:pt x="6214" y="22522"/>
                  </a:lnTo>
                  <a:lnTo>
                    <a:pt x="6214" y="22522"/>
                  </a:lnTo>
                  <a:cubicBezTo>
                    <a:pt x="5846" y="22767"/>
                    <a:pt x="6500" y="23380"/>
                    <a:pt x="6173" y="23666"/>
                  </a:cubicBezTo>
                  <a:cubicBezTo>
                    <a:pt x="6135" y="23553"/>
                    <a:pt x="5818" y="23126"/>
                    <a:pt x="5609" y="23126"/>
                  </a:cubicBezTo>
                  <a:cubicBezTo>
                    <a:pt x="5592" y="23126"/>
                    <a:pt x="5575" y="23129"/>
                    <a:pt x="5560" y="23135"/>
                  </a:cubicBezTo>
                  <a:cubicBezTo>
                    <a:pt x="5682" y="23421"/>
                    <a:pt x="6254" y="24443"/>
                    <a:pt x="6132" y="24852"/>
                  </a:cubicBezTo>
                  <a:lnTo>
                    <a:pt x="5968" y="24770"/>
                  </a:lnTo>
                  <a:lnTo>
                    <a:pt x="5927" y="25097"/>
                  </a:lnTo>
                  <a:cubicBezTo>
                    <a:pt x="5723" y="24688"/>
                    <a:pt x="5437" y="23666"/>
                    <a:pt x="5355" y="23217"/>
                  </a:cubicBezTo>
                  <a:cubicBezTo>
                    <a:pt x="5322" y="23223"/>
                    <a:pt x="5296" y="23226"/>
                    <a:pt x="5274" y="23226"/>
                  </a:cubicBezTo>
                  <a:cubicBezTo>
                    <a:pt x="5218" y="23226"/>
                    <a:pt x="5191" y="23210"/>
                    <a:pt x="5162" y="23210"/>
                  </a:cubicBezTo>
                  <a:cubicBezTo>
                    <a:pt x="5131" y="23210"/>
                    <a:pt x="5099" y="23228"/>
                    <a:pt x="5028" y="23298"/>
                  </a:cubicBezTo>
                  <a:cubicBezTo>
                    <a:pt x="4865" y="23217"/>
                    <a:pt x="4946" y="23012"/>
                    <a:pt x="4987" y="22971"/>
                  </a:cubicBezTo>
                  <a:lnTo>
                    <a:pt x="4987" y="22971"/>
                  </a:lnTo>
                  <a:lnTo>
                    <a:pt x="4538" y="23258"/>
                  </a:lnTo>
                  <a:cubicBezTo>
                    <a:pt x="4824" y="23503"/>
                    <a:pt x="4497" y="23789"/>
                    <a:pt x="4701" y="23993"/>
                  </a:cubicBezTo>
                  <a:lnTo>
                    <a:pt x="4865" y="23339"/>
                  </a:lnTo>
                  <a:cubicBezTo>
                    <a:pt x="5151" y="23544"/>
                    <a:pt x="5314" y="24239"/>
                    <a:pt x="4987" y="24484"/>
                  </a:cubicBezTo>
                  <a:cubicBezTo>
                    <a:pt x="4824" y="24443"/>
                    <a:pt x="4619" y="23993"/>
                    <a:pt x="4538" y="23912"/>
                  </a:cubicBezTo>
                  <a:lnTo>
                    <a:pt x="4538" y="23912"/>
                  </a:lnTo>
                  <a:cubicBezTo>
                    <a:pt x="4576" y="24026"/>
                    <a:pt x="4471" y="24283"/>
                    <a:pt x="4391" y="24283"/>
                  </a:cubicBezTo>
                  <a:cubicBezTo>
                    <a:pt x="4385" y="24283"/>
                    <a:pt x="4380" y="24282"/>
                    <a:pt x="4374" y="24279"/>
                  </a:cubicBezTo>
                  <a:lnTo>
                    <a:pt x="4333" y="24034"/>
                  </a:lnTo>
                  <a:lnTo>
                    <a:pt x="4333" y="24034"/>
                  </a:lnTo>
                  <a:cubicBezTo>
                    <a:pt x="4137" y="24074"/>
                    <a:pt x="4395" y="24568"/>
                    <a:pt x="4049" y="24568"/>
                  </a:cubicBezTo>
                  <a:cubicBezTo>
                    <a:pt x="4036" y="24568"/>
                    <a:pt x="4021" y="24567"/>
                    <a:pt x="4006" y="24566"/>
                  </a:cubicBezTo>
                  <a:cubicBezTo>
                    <a:pt x="3999" y="24569"/>
                    <a:pt x="3988" y="24571"/>
                    <a:pt x="3975" y="24571"/>
                  </a:cubicBezTo>
                  <a:cubicBezTo>
                    <a:pt x="3892" y="24571"/>
                    <a:pt x="3717" y="24501"/>
                    <a:pt x="3646" y="24501"/>
                  </a:cubicBezTo>
                  <a:cubicBezTo>
                    <a:pt x="3612" y="24501"/>
                    <a:pt x="3602" y="24517"/>
                    <a:pt x="3638" y="24566"/>
                  </a:cubicBezTo>
                  <a:cubicBezTo>
                    <a:pt x="4006" y="24729"/>
                    <a:pt x="4906" y="25587"/>
                    <a:pt x="5028" y="25873"/>
                  </a:cubicBezTo>
                  <a:cubicBezTo>
                    <a:pt x="5008" y="25873"/>
                    <a:pt x="4865" y="25884"/>
                    <a:pt x="4701" y="25884"/>
                  </a:cubicBezTo>
                  <a:cubicBezTo>
                    <a:pt x="4538" y="25884"/>
                    <a:pt x="4354" y="25873"/>
                    <a:pt x="4252" y="25833"/>
                  </a:cubicBezTo>
                  <a:cubicBezTo>
                    <a:pt x="3925" y="25710"/>
                    <a:pt x="3884" y="25179"/>
                    <a:pt x="3598" y="25056"/>
                  </a:cubicBezTo>
                  <a:lnTo>
                    <a:pt x="3598" y="25056"/>
                  </a:lnTo>
                  <a:cubicBezTo>
                    <a:pt x="3679" y="25138"/>
                    <a:pt x="3679" y="25260"/>
                    <a:pt x="3679" y="25342"/>
                  </a:cubicBezTo>
                  <a:cubicBezTo>
                    <a:pt x="3587" y="25342"/>
                    <a:pt x="3541" y="25204"/>
                    <a:pt x="3472" y="25204"/>
                  </a:cubicBezTo>
                  <a:cubicBezTo>
                    <a:pt x="3449" y="25204"/>
                    <a:pt x="3424" y="25220"/>
                    <a:pt x="3393" y="25260"/>
                  </a:cubicBezTo>
                  <a:cubicBezTo>
                    <a:pt x="3638" y="25546"/>
                    <a:pt x="3107" y="25506"/>
                    <a:pt x="3557" y="25546"/>
                  </a:cubicBezTo>
                  <a:cubicBezTo>
                    <a:pt x="3475" y="25751"/>
                    <a:pt x="3352" y="25628"/>
                    <a:pt x="3189" y="25792"/>
                  </a:cubicBezTo>
                  <a:cubicBezTo>
                    <a:pt x="3393" y="25914"/>
                    <a:pt x="3598" y="26487"/>
                    <a:pt x="3516" y="26691"/>
                  </a:cubicBezTo>
                  <a:cubicBezTo>
                    <a:pt x="3475" y="26609"/>
                    <a:pt x="3352" y="26568"/>
                    <a:pt x="3311" y="26568"/>
                  </a:cubicBezTo>
                  <a:cubicBezTo>
                    <a:pt x="2984" y="26814"/>
                    <a:pt x="2739" y="26854"/>
                    <a:pt x="2453" y="27100"/>
                  </a:cubicBezTo>
                  <a:cubicBezTo>
                    <a:pt x="2371" y="27059"/>
                    <a:pt x="2167" y="27100"/>
                    <a:pt x="2126" y="26936"/>
                  </a:cubicBezTo>
                  <a:lnTo>
                    <a:pt x="2126" y="26936"/>
                  </a:lnTo>
                  <a:cubicBezTo>
                    <a:pt x="2126" y="27018"/>
                    <a:pt x="2167" y="27141"/>
                    <a:pt x="2126" y="27222"/>
                  </a:cubicBezTo>
                  <a:cubicBezTo>
                    <a:pt x="1758" y="27181"/>
                    <a:pt x="2249" y="27018"/>
                    <a:pt x="1881" y="26895"/>
                  </a:cubicBezTo>
                  <a:lnTo>
                    <a:pt x="1881" y="26895"/>
                  </a:lnTo>
                  <a:cubicBezTo>
                    <a:pt x="2004" y="27018"/>
                    <a:pt x="1881" y="27263"/>
                    <a:pt x="1840" y="27468"/>
                  </a:cubicBezTo>
                  <a:cubicBezTo>
                    <a:pt x="1887" y="27507"/>
                    <a:pt x="1928" y="27523"/>
                    <a:pt x="1963" y="27523"/>
                  </a:cubicBezTo>
                  <a:cubicBezTo>
                    <a:pt x="2114" y="27523"/>
                    <a:pt x="2167" y="27224"/>
                    <a:pt x="2167" y="27059"/>
                  </a:cubicBezTo>
                  <a:cubicBezTo>
                    <a:pt x="2494" y="27386"/>
                    <a:pt x="2576" y="27876"/>
                    <a:pt x="2453" y="28326"/>
                  </a:cubicBezTo>
                  <a:cubicBezTo>
                    <a:pt x="2410" y="28402"/>
                    <a:pt x="2369" y="28429"/>
                    <a:pt x="2333" y="28429"/>
                  </a:cubicBezTo>
                  <a:cubicBezTo>
                    <a:pt x="2246" y="28429"/>
                    <a:pt x="2184" y="28274"/>
                    <a:pt x="2170" y="28274"/>
                  </a:cubicBezTo>
                  <a:cubicBezTo>
                    <a:pt x="2168" y="28274"/>
                    <a:pt x="2167" y="28277"/>
                    <a:pt x="2167" y="28285"/>
                  </a:cubicBezTo>
                  <a:cubicBezTo>
                    <a:pt x="1717" y="28612"/>
                    <a:pt x="2331" y="29184"/>
                    <a:pt x="1758" y="29266"/>
                  </a:cubicBezTo>
                  <a:cubicBezTo>
                    <a:pt x="1431" y="29225"/>
                    <a:pt x="1390" y="28898"/>
                    <a:pt x="1227" y="28776"/>
                  </a:cubicBezTo>
                  <a:cubicBezTo>
                    <a:pt x="1350" y="28530"/>
                    <a:pt x="1636" y="28612"/>
                    <a:pt x="1717" y="28489"/>
                  </a:cubicBezTo>
                  <a:lnTo>
                    <a:pt x="1717" y="28489"/>
                  </a:lnTo>
                  <a:lnTo>
                    <a:pt x="1513" y="28571"/>
                  </a:lnTo>
                  <a:cubicBezTo>
                    <a:pt x="1472" y="28449"/>
                    <a:pt x="1554" y="28285"/>
                    <a:pt x="1677" y="28285"/>
                  </a:cubicBezTo>
                  <a:cubicBezTo>
                    <a:pt x="1661" y="28281"/>
                    <a:pt x="1644" y="28278"/>
                    <a:pt x="1628" y="28278"/>
                  </a:cubicBezTo>
                  <a:cubicBezTo>
                    <a:pt x="1341" y="28278"/>
                    <a:pt x="916" y="28907"/>
                    <a:pt x="491" y="29062"/>
                  </a:cubicBezTo>
                  <a:cubicBezTo>
                    <a:pt x="491" y="29184"/>
                    <a:pt x="450" y="29348"/>
                    <a:pt x="573" y="29389"/>
                  </a:cubicBezTo>
                  <a:lnTo>
                    <a:pt x="655" y="29266"/>
                  </a:lnTo>
                  <a:cubicBezTo>
                    <a:pt x="886" y="29305"/>
                    <a:pt x="682" y="29597"/>
                    <a:pt x="828" y="29597"/>
                  </a:cubicBezTo>
                  <a:cubicBezTo>
                    <a:pt x="837" y="29597"/>
                    <a:pt x="847" y="29595"/>
                    <a:pt x="859" y="29593"/>
                  </a:cubicBezTo>
                  <a:lnTo>
                    <a:pt x="859" y="29593"/>
                  </a:lnTo>
                  <a:cubicBezTo>
                    <a:pt x="859" y="29838"/>
                    <a:pt x="859" y="30165"/>
                    <a:pt x="573" y="30247"/>
                  </a:cubicBezTo>
                  <a:lnTo>
                    <a:pt x="328" y="30084"/>
                  </a:lnTo>
                  <a:lnTo>
                    <a:pt x="328" y="30084"/>
                  </a:lnTo>
                  <a:cubicBezTo>
                    <a:pt x="348" y="30094"/>
                    <a:pt x="374" y="30099"/>
                    <a:pt x="400" y="30099"/>
                  </a:cubicBezTo>
                  <a:cubicBezTo>
                    <a:pt x="481" y="30099"/>
                    <a:pt x="573" y="30053"/>
                    <a:pt x="573" y="29961"/>
                  </a:cubicBezTo>
                  <a:lnTo>
                    <a:pt x="573" y="29961"/>
                  </a:lnTo>
                  <a:cubicBezTo>
                    <a:pt x="573" y="30124"/>
                    <a:pt x="1" y="29961"/>
                    <a:pt x="164" y="30329"/>
                  </a:cubicBezTo>
                  <a:lnTo>
                    <a:pt x="450" y="30329"/>
                  </a:lnTo>
                  <a:cubicBezTo>
                    <a:pt x="450" y="30574"/>
                    <a:pt x="491" y="30983"/>
                    <a:pt x="287" y="31064"/>
                  </a:cubicBezTo>
                  <a:cubicBezTo>
                    <a:pt x="378" y="31116"/>
                    <a:pt x="411" y="31131"/>
                    <a:pt x="425" y="31131"/>
                  </a:cubicBezTo>
                  <a:cubicBezTo>
                    <a:pt x="445" y="31131"/>
                    <a:pt x="432" y="31105"/>
                    <a:pt x="479" y="31105"/>
                  </a:cubicBezTo>
                  <a:cubicBezTo>
                    <a:pt x="508" y="31105"/>
                    <a:pt x="560" y="31115"/>
                    <a:pt x="655" y="31146"/>
                  </a:cubicBezTo>
                  <a:cubicBezTo>
                    <a:pt x="264" y="30951"/>
                    <a:pt x="1030" y="30793"/>
                    <a:pt x="672" y="30601"/>
                  </a:cubicBezTo>
                  <a:lnTo>
                    <a:pt x="672" y="30601"/>
                  </a:lnTo>
                  <a:cubicBezTo>
                    <a:pt x="755" y="30637"/>
                    <a:pt x="815" y="30650"/>
                    <a:pt x="864" y="30650"/>
                  </a:cubicBezTo>
                  <a:cubicBezTo>
                    <a:pt x="975" y="30650"/>
                    <a:pt x="1027" y="30583"/>
                    <a:pt x="1163" y="30583"/>
                  </a:cubicBezTo>
                  <a:cubicBezTo>
                    <a:pt x="1212" y="30583"/>
                    <a:pt x="1272" y="30592"/>
                    <a:pt x="1350" y="30615"/>
                  </a:cubicBezTo>
                  <a:cubicBezTo>
                    <a:pt x="1268" y="30533"/>
                    <a:pt x="1145" y="30533"/>
                    <a:pt x="1350" y="30410"/>
                  </a:cubicBezTo>
                  <a:cubicBezTo>
                    <a:pt x="1309" y="30410"/>
                    <a:pt x="1309" y="30329"/>
                    <a:pt x="1309" y="30329"/>
                  </a:cubicBezTo>
                  <a:cubicBezTo>
                    <a:pt x="1227" y="30329"/>
                    <a:pt x="1186" y="30288"/>
                    <a:pt x="1104" y="30288"/>
                  </a:cubicBezTo>
                  <a:cubicBezTo>
                    <a:pt x="1023" y="30043"/>
                    <a:pt x="1268" y="29838"/>
                    <a:pt x="1227" y="29675"/>
                  </a:cubicBezTo>
                  <a:cubicBezTo>
                    <a:pt x="1241" y="29670"/>
                    <a:pt x="1252" y="29668"/>
                    <a:pt x="1262" y="29668"/>
                  </a:cubicBezTo>
                  <a:cubicBezTo>
                    <a:pt x="1342" y="29668"/>
                    <a:pt x="1322" y="29797"/>
                    <a:pt x="1431" y="29797"/>
                  </a:cubicBezTo>
                  <a:lnTo>
                    <a:pt x="1390" y="29593"/>
                  </a:lnTo>
                  <a:lnTo>
                    <a:pt x="1390" y="29593"/>
                  </a:lnTo>
                  <a:cubicBezTo>
                    <a:pt x="1554" y="29716"/>
                    <a:pt x="1881" y="29634"/>
                    <a:pt x="1799" y="29920"/>
                  </a:cubicBezTo>
                  <a:lnTo>
                    <a:pt x="1963" y="29757"/>
                  </a:lnTo>
                  <a:cubicBezTo>
                    <a:pt x="2167" y="29757"/>
                    <a:pt x="2331" y="29634"/>
                    <a:pt x="2371" y="29511"/>
                  </a:cubicBezTo>
                  <a:cubicBezTo>
                    <a:pt x="2466" y="29448"/>
                    <a:pt x="2439" y="29241"/>
                    <a:pt x="2440" y="29241"/>
                  </a:cubicBezTo>
                  <a:lnTo>
                    <a:pt x="2440" y="29241"/>
                  </a:lnTo>
                  <a:cubicBezTo>
                    <a:pt x="2441" y="29241"/>
                    <a:pt x="2444" y="29260"/>
                    <a:pt x="2453" y="29307"/>
                  </a:cubicBezTo>
                  <a:lnTo>
                    <a:pt x="2617" y="28939"/>
                  </a:lnTo>
                  <a:lnTo>
                    <a:pt x="2657" y="28980"/>
                  </a:lnTo>
                  <a:cubicBezTo>
                    <a:pt x="2984" y="28735"/>
                    <a:pt x="2984" y="28162"/>
                    <a:pt x="3557" y="28162"/>
                  </a:cubicBezTo>
                  <a:cubicBezTo>
                    <a:pt x="3638" y="27999"/>
                    <a:pt x="3679" y="27876"/>
                    <a:pt x="3884" y="27754"/>
                  </a:cubicBezTo>
                  <a:lnTo>
                    <a:pt x="4047" y="27876"/>
                  </a:lnTo>
                  <a:cubicBezTo>
                    <a:pt x="4129" y="27713"/>
                    <a:pt x="4538" y="27672"/>
                    <a:pt x="4456" y="27468"/>
                  </a:cubicBezTo>
                  <a:lnTo>
                    <a:pt x="4456" y="27468"/>
                  </a:lnTo>
                  <a:cubicBezTo>
                    <a:pt x="4534" y="27513"/>
                    <a:pt x="4604" y="27533"/>
                    <a:pt x="4668" y="27533"/>
                  </a:cubicBezTo>
                  <a:cubicBezTo>
                    <a:pt x="5002" y="27533"/>
                    <a:pt x="5156" y="26992"/>
                    <a:pt x="5396" y="26854"/>
                  </a:cubicBezTo>
                  <a:lnTo>
                    <a:pt x="5192" y="26650"/>
                  </a:lnTo>
                  <a:cubicBezTo>
                    <a:pt x="5355" y="26527"/>
                    <a:pt x="5437" y="26364"/>
                    <a:pt x="5560" y="26119"/>
                  </a:cubicBezTo>
                  <a:lnTo>
                    <a:pt x="5396" y="25955"/>
                  </a:lnTo>
                  <a:cubicBezTo>
                    <a:pt x="5396" y="25669"/>
                    <a:pt x="5887" y="25669"/>
                    <a:pt x="6132" y="25424"/>
                  </a:cubicBezTo>
                  <a:lnTo>
                    <a:pt x="6132" y="25424"/>
                  </a:lnTo>
                  <a:cubicBezTo>
                    <a:pt x="6173" y="25506"/>
                    <a:pt x="6091" y="25546"/>
                    <a:pt x="6009" y="25546"/>
                  </a:cubicBezTo>
                  <a:cubicBezTo>
                    <a:pt x="6048" y="25554"/>
                    <a:pt x="6083" y="25557"/>
                    <a:pt x="6115" y="25557"/>
                  </a:cubicBezTo>
                  <a:cubicBezTo>
                    <a:pt x="6632" y="25557"/>
                    <a:pt x="6408" y="24688"/>
                    <a:pt x="6908" y="24688"/>
                  </a:cubicBezTo>
                  <a:cubicBezTo>
                    <a:pt x="6908" y="24566"/>
                    <a:pt x="6949" y="24566"/>
                    <a:pt x="7072" y="24566"/>
                  </a:cubicBezTo>
                  <a:lnTo>
                    <a:pt x="7235" y="24566"/>
                  </a:lnTo>
                  <a:cubicBezTo>
                    <a:pt x="7195" y="24525"/>
                    <a:pt x="7113" y="24525"/>
                    <a:pt x="7072" y="24525"/>
                  </a:cubicBezTo>
                  <a:cubicBezTo>
                    <a:pt x="7154" y="24484"/>
                    <a:pt x="7195" y="24402"/>
                    <a:pt x="7235" y="24279"/>
                  </a:cubicBezTo>
                  <a:lnTo>
                    <a:pt x="7440" y="24443"/>
                  </a:lnTo>
                  <a:cubicBezTo>
                    <a:pt x="7440" y="24402"/>
                    <a:pt x="7440" y="24402"/>
                    <a:pt x="7440" y="24402"/>
                  </a:cubicBezTo>
                  <a:cubicBezTo>
                    <a:pt x="7603" y="24402"/>
                    <a:pt x="7440" y="24279"/>
                    <a:pt x="7276" y="24157"/>
                  </a:cubicBezTo>
                  <a:cubicBezTo>
                    <a:pt x="7276" y="24116"/>
                    <a:pt x="7276" y="24034"/>
                    <a:pt x="7235" y="23952"/>
                  </a:cubicBezTo>
                  <a:lnTo>
                    <a:pt x="7235" y="23952"/>
                  </a:lnTo>
                  <a:cubicBezTo>
                    <a:pt x="7308" y="24001"/>
                    <a:pt x="7356" y="24019"/>
                    <a:pt x="7391" y="24019"/>
                  </a:cubicBezTo>
                  <a:cubicBezTo>
                    <a:pt x="7496" y="24019"/>
                    <a:pt x="7465" y="23845"/>
                    <a:pt x="7571" y="23845"/>
                  </a:cubicBezTo>
                  <a:cubicBezTo>
                    <a:pt x="7605" y="23845"/>
                    <a:pt x="7654" y="23863"/>
                    <a:pt x="7726" y="23912"/>
                  </a:cubicBezTo>
                  <a:cubicBezTo>
                    <a:pt x="7644" y="23707"/>
                    <a:pt x="8012" y="23421"/>
                    <a:pt x="7726" y="23053"/>
                  </a:cubicBezTo>
                  <a:lnTo>
                    <a:pt x="7726" y="23053"/>
                  </a:lnTo>
                  <a:cubicBezTo>
                    <a:pt x="7767" y="23094"/>
                    <a:pt x="7808" y="23094"/>
                    <a:pt x="7808" y="23135"/>
                  </a:cubicBezTo>
                  <a:cubicBezTo>
                    <a:pt x="7889" y="23094"/>
                    <a:pt x="8012" y="23053"/>
                    <a:pt x="8012" y="22890"/>
                  </a:cubicBezTo>
                  <a:lnTo>
                    <a:pt x="8257" y="23094"/>
                  </a:lnTo>
                  <a:lnTo>
                    <a:pt x="8257" y="23094"/>
                  </a:lnTo>
                  <a:lnTo>
                    <a:pt x="8175" y="22604"/>
                  </a:lnTo>
                  <a:lnTo>
                    <a:pt x="8175" y="22604"/>
                  </a:lnTo>
                  <a:cubicBezTo>
                    <a:pt x="8421" y="22644"/>
                    <a:pt x="8543" y="22644"/>
                    <a:pt x="8584" y="22931"/>
                  </a:cubicBezTo>
                  <a:cubicBezTo>
                    <a:pt x="8584" y="22399"/>
                    <a:pt x="8707" y="22644"/>
                    <a:pt x="8666" y="22154"/>
                  </a:cubicBezTo>
                  <a:lnTo>
                    <a:pt x="8666" y="22154"/>
                  </a:lnTo>
                  <a:lnTo>
                    <a:pt x="8829" y="22317"/>
                  </a:lnTo>
                  <a:cubicBezTo>
                    <a:pt x="8866" y="22245"/>
                    <a:pt x="8837" y="21977"/>
                    <a:pt x="8946" y="21977"/>
                  </a:cubicBezTo>
                  <a:cubicBezTo>
                    <a:pt x="8960" y="21977"/>
                    <a:pt x="8975" y="21982"/>
                    <a:pt x="8993" y="21990"/>
                  </a:cubicBezTo>
                  <a:cubicBezTo>
                    <a:pt x="9012" y="21994"/>
                    <a:pt x="9030" y="21995"/>
                    <a:pt x="9049" y="21995"/>
                  </a:cubicBezTo>
                  <a:cubicBezTo>
                    <a:pt x="9484" y="21995"/>
                    <a:pt x="9964" y="21124"/>
                    <a:pt x="10669" y="20928"/>
                  </a:cubicBezTo>
                  <a:cubicBezTo>
                    <a:pt x="10137" y="20601"/>
                    <a:pt x="11037" y="20928"/>
                    <a:pt x="10751" y="20560"/>
                  </a:cubicBezTo>
                  <a:lnTo>
                    <a:pt x="10751" y="20560"/>
                  </a:lnTo>
                  <a:cubicBezTo>
                    <a:pt x="10873" y="20642"/>
                    <a:pt x="10996" y="20642"/>
                    <a:pt x="10996" y="20805"/>
                  </a:cubicBezTo>
                  <a:cubicBezTo>
                    <a:pt x="11159" y="20478"/>
                    <a:pt x="11527" y="20601"/>
                    <a:pt x="11405" y="20192"/>
                  </a:cubicBezTo>
                  <a:lnTo>
                    <a:pt x="11405" y="20192"/>
                  </a:lnTo>
                  <a:cubicBezTo>
                    <a:pt x="11527" y="20233"/>
                    <a:pt x="11527" y="20356"/>
                    <a:pt x="11609" y="20396"/>
                  </a:cubicBezTo>
                  <a:cubicBezTo>
                    <a:pt x="11609" y="20361"/>
                    <a:pt x="11579" y="20266"/>
                    <a:pt x="11622" y="20266"/>
                  </a:cubicBezTo>
                  <a:cubicBezTo>
                    <a:pt x="11629" y="20266"/>
                    <a:pt x="11638" y="20268"/>
                    <a:pt x="11650" y="20274"/>
                  </a:cubicBezTo>
                  <a:cubicBezTo>
                    <a:pt x="11732" y="20315"/>
                    <a:pt x="11732" y="20396"/>
                    <a:pt x="11732" y="20478"/>
                  </a:cubicBezTo>
                  <a:cubicBezTo>
                    <a:pt x="11936" y="20233"/>
                    <a:pt x="11650" y="19906"/>
                    <a:pt x="11405" y="19579"/>
                  </a:cubicBezTo>
                  <a:lnTo>
                    <a:pt x="11405" y="19579"/>
                  </a:lnTo>
                  <a:cubicBezTo>
                    <a:pt x="11443" y="19585"/>
                    <a:pt x="11477" y="19589"/>
                    <a:pt x="11506" y="19589"/>
                  </a:cubicBezTo>
                  <a:cubicBezTo>
                    <a:pt x="11660" y="19589"/>
                    <a:pt x="11678" y="19493"/>
                    <a:pt x="11609" y="19252"/>
                  </a:cubicBezTo>
                  <a:lnTo>
                    <a:pt x="11609" y="19252"/>
                  </a:lnTo>
                  <a:cubicBezTo>
                    <a:pt x="11732" y="19293"/>
                    <a:pt x="11895" y="19334"/>
                    <a:pt x="11772" y="19497"/>
                  </a:cubicBezTo>
                  <a:cubicBezTo>
                    <a:pt x="11895" y="19456"/>
                    <a:pt x="12467" y="19170"/>
                    <a:pt x="12222" y="18925"/>
                  </a:cubicBezTo>
                  <a:cubicBezTo>
                    <a:pt x="12304" y="18925"/>
                    <a:pt x="12386" y="18802"/>
                    <a:pt x="12345" y="18761"/>
                  </a:cubicBezTo>
                  <a:cubicBezTo>
                    <a:pt x="12549" y="18598"/>
                    <a:pt x="12590" y="18598"/>
                    <a:pt x="12753" y="18394"/>
                  </a:cubicBezTo>
                  <a:lnTo>
                    <a:pt x="12672" y="18394"/>
                  </a:lnTo>
                  <a:cubicBezTo>
                    <a:pt x="12467" y="18067"/>
                    <a:pt x="12794" y="18189"/>
                    <a:pt x="12917" y="18026"/>
                  </a:cubicBezTo>
                  <a:cubicBezTo>
                    <a:pt x="13489" y="17903"/>
                    <a:pt x="12999" y="17780"/>
                    <a:pt x="13530" y="17699"/>
                  </a:cubicBezTo>
                  <a:lnTo>
                    <a:pt x="13366" y="17535"/>
                  </a:lnTo>
                  <a:cubicBezTo>
                    <a:pt x="13039" y="17126"/>
                    <a:pt x="13898" y="17453"/>
                    <a:pt x="13939" y="17126"/>
                  </a:cubicBezTo>
                  <a:lnTo>
                    <a:pt x="13775" y="17086"/>
                  </a:lnTo>
                  <a:cubicBezTo>
                    <a:pt x="13768" y="17047"/>
                    <a:pt x="13790" y="17032"/>
                    <a:pt x="13833" y="17032"/>
                  </a:cubicBezTo>
                  <a:cubicBezTo>
                    <a:pt x="14000" y="17032"/>
                    <a:pt x="14469" y="17259"/>
                    <a:pt x="14660" y="17259"/>
                  </a:cubicBezTo>
                  <a:cubicBezTo>
                    <a:pt x="14683" y="17259"/>
                    <a:pt x="14701" y="17256"/>
                    <a:pt x="14715" y="17249"/>
                  </a:cubicBezTo>
                  <a:cubicBezTo>
                    <a:pt x="14797" y="17290"/>
                    <a:pt x="14756" y="17372"/>
                    <a:pt x="14715" y="17413"/>
                  </a:cubicBezTo>
                  <a:cubicBezTo>
                    <a:pt x="15247" y="17372"/>
                    <a:pt x="14552" y="17167"/>
                    <a:pt x="14715" y="16881"/>
                  </a:cubicBezTo>
                  <a:lnTo>
                    <a:pt x="14715" y="16881"/>
                  </a:lnTo>
                  <a:cubicBezTo>
                    <a:pt x="14851" y="16949"/>
                    <a:pt x="14930" y="17157"/>
                    <a:pt x="15046" y="17157"/>
                  </a:cubicBezTo>
                  <a:cubicBezTo>
                    <a:pt x="15070" y="17157"/>
                    <a:pt x="15096" y="17148"/>
                    <a:pt x="15124" y="17126"/>
                  </a:cubicBezTo>
                  <a:cubicBezTo>
                    <a:pt x="15128" y="17127"/>
                    <a:pt x="15132" y="17128"/>
                    <a:pt x="15136" y="17128"/>
                  </a:cubicBezTo>
                  <a:cubicBezTo>
                    <a:pt x="15278" y="17128"/>
                    <a:pt x="15180" y="16389"/>
                    <a:pt x="15545" y="16389"/>
                  </a:cubicBezTo>
                  <a:cubicBezTo>
                    <a:pt x="15554" y="16389"/>
                    <a:pt x="15564" y="16390"/>
                    <a:pt x="15574" y="16391"/>
                  </a:cubicBezTo>
                  <a:cubicBezTo>
                    <a:pt x="15451" y="16309"/>
                    <a:pt x="15288" y="16268"/>
                    <a:pt x="15328" y="16105"/>
                  </a:cubicBezTo>
                  <a:cubicBezTo>
                    <a:pt x="15451" y="15941"/>
                    <a:pt x="16105" y="16064"/>
                    <a:pt x="15942" y="15655"/>
                  </a:cubicBezTo>
                  <a:cubicBezTo>
                    <a:pt x="15982" y="15655"/>
                    <a:pt x="16023" y="15655"/>
                    <a:pt x="16023" y="15696"/>
                  </a:cubicBezTo>
                  <a:cubicBezTo>
                    <a:pt x="16064" y="15492"/>
                    <a:pt x="16269" y="15205"/>
                    <a:pt x="16187" y="14960"/>
                  </a:cubicBezTo>
                  <a:lnTo>
                    <a:pt x="16187" y="14960"/>
                  </a:lnTo>
                  <a:cubicBezTo>
                    <a:pt x="16289" y="15032"/>
                    <a:pt x="16371" y="15062"/>
                    <a:pt x="16438" y="15062"/>
                  </a:cubicBezTo>
                  <a:cubicBezTo>
                    <a:pt x="16750" y="15062"/>
                    <a:pt x="16739" y="14417"/>
                    <a:pt x="16958" y="14417"/>
                  </a:cubicBezTo>
                  <a:cubicBezTo>
                    <a:pt x="17012" y="14417"/>
                    <a:pt x="17079" y="14456"/>
                    <a:pt x="17168" y="14551"/>
                  </a:cubicBezTo>
                  <a:lnTo>
                    <a:pt x="17495" y="14143"/>
                  </a:lnTo>
                  <a:lnTo>
                    <a:pt x="17536" y="14224"/>
                  </a:lnTo>
                  <a:cubicBezTo>
                    <a:pt x="17822" y="14020"/>
                    <a:pt x="17781" y="13816"/>
                    <a:pt x="17699" y="13611"/>
                  </a:cubicBezTo>
                  <a:cubicBezTo>
                    <a:pt x="17822" y="13611"/>
                    <a:pt x="17822" y="13693"/>
                    <a:pt x="17822" y="13734"/>
                  </a:cubicBezTo>
                  <a:cubicBezTo>
                    <a:pt x="18271" y="13530"/>
                    <a:pt x="18271" y="13448"/>
                    <a:pt x="18312" y="12916"/>
                  </a:cubicBezTo>
                  <a:lnTo>
                    <a:pt x="18517" y="13080"/>
                  </a:lnTo>
                  <a:cubicBezTo>
                    <a:pt x="18476" y="12876"/>
                    <a:pt x="19252" y="12876"/>
                    <a:pt x="19375" y="12344"/>
                  </a:cubicBezTo>
                  <a:cubicBezTo>
                    <a:pt x="19416" y="12385"/>
                    <a:pt x="19416" y="12426"/>
                    <a:pt x="19416" y="12467"/>
                  </a:cubicBezTo>
                  <a:cubicBezTo>
                    <a:pt x="19579" y="11895"/>
                    <a:pt x="20806" y="12140"/>
                    <a:pt x="20274" y="11322"/>
                  </a:cubicBezTo>
                  <a:lnTo>
                    <a:pt x="20356" y="10955"/>
                  </a:lnTo>
                  <a:lnTo>
                    <a:pt x="20356" y="10955"/>
                  </a:lnTo>
                  <a:cubicBezTo>
                    <a:pt x="20291" y="10998"/>
                    <a:pt x="20243" y="11016"/>
                    <a:pt x="20206" y="11016"/>
                  </a:cubicBezTo>
                  <a:cubicBezTo>
                    <a:pt x="20033" y="11016"/>
                    <a:pt x="20108" y="10628"/>
                    <a:pt x="19906" y="10628"/>
                  </a:cubicBezTo>
                  <a:cubicBezTo>
                    <a:pt x="19940" y="10559"/>
                    <a:pt x="20032" y="10527"/>
                    <a:pt x="20117" y="10527"/>
                  </a:cubicBezTo>
                  <a:cubicBezTo>
                    <a:pt x="20237" y="10527"/>
                    <a:pt x="20346" y="10590"/>
                    <a:pt x="20274" y="10709"/>
                  </a:cubicBezTo>
                  <a:lnTo>
                    <a:pt x="20233" y="10668"/>
                  </a:lnTo>
                  <a:lnTo>
                    <a:pt x="20233" y="10668"/>
                  </a:lnTo>
                  <a:cubicBezTo>
                    <a:pt x="20305" y="10771"/>
                    <a:pt x="20371" y="10806"/>
                    <a:pt x="20434" y="10806"/>
                  </a:cubicBezTo>
                  <a:cubicBezTo>
                    <a:pt x="20582" y="10806"/>
                    <a:pt x="20712" y="10612"/>
                    <a:pt x="20849" y="10612"/>
                  </a:cubicBezTo>
                  <a:cubicBezTo>
                    <a:pt x="20888" y="10612"/>
                    <a:pt x="20928" y="10628"/>
                    <a:pt x="20969" y="10668"/>
                  </a:cubicBezTo>
                  <a:cubicBezTo>
                    <a:pt x="21541" y="10055"/>
                    <a:pt x="22359" y="9647"/>
                    <a:pt x="22931" y="9115"/>
                  </a:cubicBezTo>
                  <a:lnTo>
                    <a:pt x="22604" y="8911"/>
                  </a:lnTo>
                  <a:lnTo>
                    <a:pt x="22808" y="8747"/>
                  </a:lnTo>
                  <a:cubicBezTo>
                    <a:pt x="22931" y="8747"/>
                    <a:pt x="23094" y="8870"/>
                    <a:pt x="22931" y="8993"/>
                  </a:cubicBezTo>
                  <a:cubicBezTo>
                    <a:pt x="22953" y="9000"/>
                    <a:pt x="22972" y="9003"/>
                    <a:pt x="22989" y="9003"/>
                  </a:cubicBezTo>
                  <a:cubicBezTo>
                    <a:pt x="23155" y="9003"/>
                    <a:pt x="23050" y="8658"/>
                    <a:pt x="23013" y="8584"/>
                  </a:cubicBezTo>
                  <a:cubicBezTo>
                    <a:pt x="23059" y="8563"/>
                    <a:pt x="23097" y="8554"/>
                    <a:pt x="23128" y="8554"/>
                  </a:cubicBezTo>
                  <a:cubicBezTo>
                    <a:pt x="23327" y="8554"/>
                    <a:pt x="23243" y="8919"/>
                    <a:pt x="23285" y="8919"/>
                  </a:cubicBezTo>
                  <a:cubicBezTo>
                    <a:pt x="23289" y="8919"/>
                    <a:pt x="23293" y="8916"/>
                    <a:pt x="23299" y="8911"/>
                  </a:cubicBezTo>
                  <a:lnTo>
                    <a:pt x="23381" y="8788"/>
                  </a:lnTo>
                  <a:lnTo>
                    <a:pt x="23340" y="8788"/>
                  </a:lnTo>
                  <a:cubicBezTo>
                    <a:pt x="23340" y="8584"/>
                    <a:pt x="23217" y="8461"/>
                    <a:pt x="23421" y="8298"/>
                  </a:cubicBezTo>
                  <a:cubicBezTo>
                    <a:pt x="23440" y="8293"/>
                    <a:pt x="23457" y="8291"/>
                    <a:pt x="23472" y="8291"/>
                  </a:cubicBezTo>
                  <a:cubicBezTo>
                    <a:pt x="23579" y="8291"/>
                    <a:pt x="23620" y="8386"/>
                    <a:pt x="23653" y="8386"/>
                  </a:cubicBezTo>
                  <a:cubicBezTo>
                    <a:pt x="23658" y="8386"/>
                    <a:pt x="23662" y="8384"/>
                    <a:pt x="23667" y="8379"/>
                  </a:cubicBezTo>
                  <a:cubicBezTo>
                    <a:pt x="23684" y="8396"/>
                    <a:pt x="23694" y="8406"/>
                    <a:pt x="23702" y="8406"/>
                  </a:cubicBezTo>
                  <a:cubicBezTo>
                    <a:pt x="23715" y="8406"/>
                    <a:pt x="23725" y="8386"/>
                    <a:pt x="23748" y="8339"/>
                  </a:cubicBezTo>
                  <a:lnTo>
                    <a:pt x="24035" y="8134"/>
                  </a:lnTo>
                  <a:lnTo>
                    <a:pt x="23708" y="8012"/>
                  </a:lnTo>
                  <a:cubicBezTo>
                    <a:pt x="23748" y="7808"/>
                    <a:pt x="23951" y="7767"/>
                    <a:pt x="23631" y="7646"/>
                  </a:cubicBezTo>
                  <a:lnTo>
                    <a:pt x="23631" y="7646"/>
                  </a:lnTo>
                  <a:cubicBezTo>
                    <a:pt x="23680" y="7664"/>
                    <a:pt x="23728" y="7672"/>
                    <a:pt x="23776" y="7672"/>
                  </a:cubicBezTo>
                  <a:cubicBezTo>
                    <a:pt x="24255" y="7672"/>
                    <a:pt x="24708" y="6867"/>
                    <a:pt x="24893" y="6867"/>
                  </a:cubicBezTo>
                  <a:cubicBezTo>
                    <a:pt x="24934" y="6581"/>
                    <a:pt x="25097" y="6418"/>
                    <a:pt x="25302" y="6254"/>
                  </a:cubicBezTo>
                  <a:cubicBezTo>
                    <a:pt x="25179" y="6254"/>
                    <a:pt x="24934" y="6050"/>
                    <a:pt x="25138" y="5927"/>
                  </a:cubicBezTo>
                  <a:lnTo>
                    <a:pt x="25138" y="5927"/>
                  </a:lnTo>
                  <a:cubicBezTo>
                    <a:pt x="25269" y="6097"/>
                    <a:pt x="25366" y="6150"/>
                    <a:pt x="25454" y="6150"/>
                  </a:cubicBezTo>
                  <a:cubicBezTo>
                    <a:pt x="25599" y="6150"/>
                    <a:pt x="25718" y="6006"/>
                    <a:pt x="25920" y="6006"/>
                  </a:cubicBezTo>
                  <a:cubicBezTo>
                    <a:pt x="25975" y="6006"/>
                    <a:pt x="26036" y="6017"/>
                    <a:pt x="26106" y="6044"/>
                  </a:cubicBezTo>
                  <a:lnTo>
                    <a:pt x="26106" y="6044"/>
                  </a:lnTo>
                  <a:cubicBezTo>
                    <a:pt x="25813" y="5916"/>
                    <a:pt x="26521" y="5557"/>
                    <a:pt x="26037" y="5396"/>
                  </a:cubicBezTo>
                  <a:cubicBezTo>
                    <a:pt x="26060" y="5384"/>
                    <a:pt x="26080" y="5379"/>
                    <a:pt x="26098" y="5379"/>
                  </a:cubicBezTo>
                  <a:cubicBezTo>
                    <a:pt x="26206" y="5379"/>
                    <a:pt x="26236" y="5565"/>
                    <a:pt x="26446" y="5600"/>
                  </a:cubicBezTo>
                  <a:cubicBezTo>
                    <a:pt x="26569" y="5069"/>
                    <a:pt x="27264" y="4987"/>
                    <a:pt x="27631" y="4537"/>
                  </a:cubicBezTo>
                  <a:cubicBezTo>
                    <a:pt x="27550" y="4496"/>
                    <a:pt x="27386" y="4456"/>
                    <a:pt x="27386" y="4251"/>
                  </a:cubicBezTo>
                  <a:lnTo>
                    <a:pt x="27386" y="4251"/>
                  </a:lnTo>
                  <a:lnTo>
                    <a:pt x="27918" y="4374"/>
                  </a:lnTo>
                  <a:cubicBezTo>
                    <a:pt x="27954" y="4265"/>
                    <a:pt x="27698" y="3993"/>
                    <a:pt x="27903" y="3993"/>
                  </a:cubicBezTo>
                  <a:cubicBezTo>
                    <a:pt x="27927" y="3993"/>
                    <a:pt x="27959" y="3997"/>
                    <a:pt x="27999" y="4006"/>
                  </a:cubicBezTo>
                  <a:cubicBezTo>
                    <a:pt x="27918" y="3965"/>
                    <a:pt x="27795" y="3924"/>
                    <a:pt x="27836" y="3842"/>
                  </a:cubicBezTo>
                  <a:cubicBezTo>
                    <a:pt x="28939" y="3393"/>
                    <a:pt x="29226" y="2003"/>
                    <a:pt x="30615" y="1840"/>
                  </a:cubicBezTo>
                  <a:cubicBezTo>
                    <a:pt x="30411" y="1799"/>
                    <a:pt x="30452" y="1717"/>
                    <a:pt x="30534" y="1635"/>
                  </a:cubicBezTo>
                  <a:cubicBezTo>
                    <a:pt x="30452" y="1635"/>
                    <a:pt x="30370" y="1472"/>
                    <a:pt x="30288" y="1390"/>
                  </a:cubicBezTo>
                  <a:lnTo>
                    <a:pt x="30861" y="1308"/>
                  </a:lnTo>
                  <a:cubicBezTo>
                    <a:pt x="30697" y="1022"/>
                    <a:pt x="31188" y="940"/>
                    <a:pt x="31024" y="654"/>
                  </a:cubicBezTo>
                  <a:lnTo>
                    <a:pt x="31024" y="654"/>
                  </a:lnTo>
                  <a:lnTo>
                    <a:pt x="30942" y="818"/>
                  </a:lnTo>
                  <a:cubicBezTo>
                    <a:pt x="30820" y="409"/>
                    <a:pt x="30166" y="409"/>
                    <a:pt x="29839" y="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1"/>
            <p:cNvSpPr/>
            <p:nvPr/>
          </p:nvSpPr>
          <p:spPr>
            <a:xfrm>
              <a:off x="5785425" y="4007400"/>
              <a:ext cx="3100" cy="2075"/>
            </a:xfrm>
            <a:custGeom>
              <a:rect b="b" l="l" r="r" t="t"/>
              <a:pathLst>
                <a:path extrusionOk="0" h="83" w="124">
                  <a:moveTo>
                    <a:pt x="1" y="1"/>
                  </a:moveTo>
                  <a:cubicBezTo>
                    <a:pt x="42" y="1"/>
                    <a:pt x="83" y="42"/>
                    <a:pt x="124" y="83"/>
                  </a:cubicBezTo>
                  <a:cubicBezTo>
                    <a:pt x="83" y="42"/>
                    <a:pt x="83"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1"/>
            <p:cNvSpPr/>
            <p:nvPr/>
          </p:nvSpPr>
          <p:spPr>
            <a:xfrm>
              <a:off x="5944850" y="3832675"/>
              <a:ext cx="1050" cy="1050"/>
            </a:xfrm>
            <a:custGeom>
              <a:rect b="b" l="l" r="r" t="t"/>
              <a:pathLst>
                <a:path extrusionOk="0" h="42" w="42">
                  <a:moveTo>
                    <a:pt x="0" y="0"/>
                  </a:moveTo>
                  <a:lnTo>
                    <a:pt x="0" y="41"/>
                  </a:lnTo>
                  <a:lnTo>
                    <a:pt x="41" y="41"/>
                  </a:lnTo>
                  <a:cubicBezTo>
                    <a:pt x="0" y="0"/>
                    <a:pt x="0"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7" name="Google Shape;11127;p61"/>
            <p:cNvSpPr/>
            <p:nvPr/>
          </p:nvSpPr>
          <p:spPr>
            <a:xfrm>
              <a:off x="5605600" y="4175250"/>
              <a:ext cx="4100" cy="800"/>
            </a:xfrm>
            <a:custGeom>
              <a:rect b="b" l="l" r="r" t="t"/>
              <a:pathLst>
                <a:path extrusionOk="0" h="32" w="164">
                  <a:moveTo>
                    <a:pt x="97" y="0"/>
                  </a:moveTo>
                  <a:cubicBezTo>
                    <a:pt x="72" y="0"/>
                    <a:pt x="41" y="11"/>
                    <a:pt x="0" y="31"/>
                  </a:cubicBezTo>
                  <a:lnTo>
                    <a:pt x="164" y="31"/>
                  </a:lnTo>
                  <a:cubicBezTo>
                    <a:pt x="143" y="11"/>
                    <a:pt x="123" y="0"/>
                    <a:pt x="9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8" name="Google Shape;11128;p61"/>
            <p:cNvSpPr/>
            <p:nvPr/>
          </p:nvSpPr>
          <p:spPr>
            <a:xfrm>
              <a:off x="5541225" y="4320100"/>
              <a:ext cx="4100" cy="4100"/>
            </a:xfrm>
            <a:custGeom>
              <a:rect b="b" l="l" r="r" t="t"/>
              <a:pathLst>
                <a:path extrusionOk="0" h="164" w="164">
                  <a:moveTo>
                    <a:pt x="164" y="0"/>
                  </a:moveTo>
                  <a:cubicBezTo>
                    <a:pt x="82" y="41"/>
                    <a:pt x="41" y="41"/>
                    <a:pt x="0" y="41"/>
                  </a:cubicBezTo>
                  <a:cubicBezTo>
                    <a:pt x="34" y="75"/>
                    <a:pt x="94" y="108"/>
                    <a:pt x="93" y="141"/>
                  </a:cubicBezTo>
                  <a:lnTo>
                    <a:pt x="93" y="141"/>
                  </a:lnTo>
                  <a:lnTo>
                    <a:pt x="164" y="0"/>
                  </a:lnTo>
                  <a:close/>
                  <a:moveTo>
                    <a:pt x="93" y="141"/>
                  </a:moveTo>
                  <a:lnTo>
                    <a:pt x="82" y="164"/>
                  </a:lnTo>
                  <a:cubicBezTo>
                    <a:pt x="89" y="156"/>
                    <a:pt x="93" y="149"/>
                    <a:pt x="93" y="14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61"/>
            <p:cNvSpPr/>
            <p:nvPr/>
          </p:nvSpPr>
          <p:spPr>
            <a:xfrm>
              <a:off x="5487050" y="4323975"/>
              <a:ext cx="4075" cy="4325"/>
            </a:xfrm>
            <a:custGeom>
              <a:rect b="b" l="l" r="r" t="t"/>
              <a:pathLst>
                <a:path extrusionOk="0" h="173" w="163">
                  <a:moveTo>
                    <a:pt x="85" y="1"/>
                  </a:moveTo>
                  <a:cubicBezTo>
                    <a:pt x="73" y="1"/>
                    <a:pt x="58" y="3"/>
                    <a:pt x="42" y="9"/>
                  </a:cubicBezTo>
                  <a:cubicBezTo>
                    <a:pt x="42" y="50"/>
                    <a:pt x="1" y="50"/>
                    <a:pt x="1" y="90"/>
                  </a:cubicBezTo>
                  <a:lnTo>
                    <a:pt x="82" y="172"/>
                  </a:lnTo>
                  <a:cubicBezTo>
                    <a:pt x="153" y="102"/>
                    <a:pt x="163" y="1"/>
                    <a:pt x="8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1"/>
            <p:cNvSpPr/>
            <p:nvPr/>
          </p:nvSpPr>
          <p:spPr>
            <a:xfrm>
              <a:off x="5519750" y="4310650"/>
              <a:ext cx="6150" cy="6475"/>
            </a:xfrm>
            <a:custGeom>
              <a:rect b="b" l="l" r="r" t="t"/>
              <a:pathLst>
                <a:path extrusionOk="0" h="259" w="246">
                  <a:moveTo>
                    <a:pt x="131" y="0"/>
                  </a:moveTo>
                  <a:cubicBezTo>
                    <a:pt x="66" y="0"/>
                    <a:pt x="36" y="70"/>
                    <a:pt x="10" y="147"/>
                  </a:cubicBezTo>
                  <a:lnTo>
                    <a:pt x="10" y="147"/>
                  </a:lnTo>
                  <a:cubicBezTo>
                    <a:pt x="7" y="142"/>
                    <a:pt x="4" y="138"/>
                    <a:pt x="1" y="133"/>
                  </a:cubicBezTo>
                  <a:lnTo>
                    <a:pt x="1" y="174"/>
                  </a:lnTo>
                  <a:cubicBezTo>
                    <a:pt x="4" y="165"/>
                    <a:pt x="7" y="156"/>
                    <a:pt x="10" y="147"/>
                  </a:cubicBezTo>
                  <a:lnTo>
                    <a:pt x="10" y="147"/>
                  </a:lnTo>
                  <a:cubicBezTo>
                    <a:pt x="65" y="227"/>
                    <a:pt x="106" y="258"/>
                    <a:pt x="137" y="258"/>
                  </a:cubicBezTo>
                  <a:cubicBezTo>
                    <a:pt x="194" y="258"/>
                    <a:pt x="220" y="155"/>
                    <a:pt x="246" y="51"/>
                  </a:cubicBezTo>
                  <a:cubicBezTo>
                    <a:pt x="198" y="15"/>
                    <a:pt x="161" y="0"/>
                    <a:pt x="13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61"/>
            <p:cNvSpPr/>
            <p:nvPr/>
          </p:nvSpPr>
          <p:spPr>
            <a:xfrm>
              <a:off x="5516700" y="4316000"/>
              <a:ext cx="2050" cy="2750"/>
            </a:xfrm>
            <a:custGeom>
              <a:rect b="b" l="l" r="r" t="t"/>
              <a:pathLst>
                <a:path extrusionOk="0" h="110" w="82">
                  <a:moveTo>
                    <a:pt x="82" y="1"/>
                  </a:moveTo>
                  <a:lnTo>
                    <a:pt x="82" y="1"/>
                  </a:lnTo>
                  <a:cubicBezTo>
                    <a:pt x="81" y="2"/>
                    <a:pt x="40" y="42"/>
                    <a:pt x="0" y="82"/>
                  </a:cubicBezTo>
                  <a:cubicBezTo>
                    <a:pt x="20" y="102"/>
                    <a:pt x="32" y="110"/>
                    <a:pt x="41" y="110"/>
                  </a:cubicBezTo>
                  <a:cubicBezTo>
                    <a:pt x="67" y="110"/>
                    <a:pt x="51" y="32"/>
                    <a:pt x="8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61"/>
            <p:cNvSpPr/>
            <p:nvPr/>
          </p:nvSpPr>
          <p:spPr>
            <a:xfrm>
              <a:off x="5556700" y="4296600"/>
              <a:ext cx="6325" cy="8375"/>
            </a:xfrm>
            <a:custGeom>
              <a:rect b="b" l="l" r="r" t="t"/>
              <a:pathLst>
                <a:path extrusionOk="0" h="335" w="253">
                  <a:moveTo>
                    <a:pt x="152" y="0"/>
                  </a:moveTo>
                  <a:cubicBezTo>
                    <a:pt x="130" y="0"/>
                    <a:pt x="105" y="23"/>
                    <a:pt x="76" y="82"/>
                  </a:cubicBezTo>
                  <a:cubicBezTo>
                    <a:pt x="0" y="82"/>
                    <a:pt x="204" y="291"/>
                    <a:pt x="171" y="291"/>
                  </a:cubicBezTo>
                  <a:cubicBezTo>
                    <a:pt x="168" y="291"/>
                    <a:pt x="164" y="289"/>
                    <a:pt x="158" y="286"/>
                  </a:cubicBezTo>
                  <a:lnTo>
                    <a:pt x="158" y="286"/>
                  </a:lnTo>
                  <a:cubicBezTo>
                    <a:pt x="175" y="321"/>
                    <a:pt x="189" y="335"/>
                    <a:pt x="200" y="335"/>
                  </a:cubicBezTo>
                  <a:cubicBezTo>
                    <a:pt x="252" y="335"/>
                    <a:pt x="232" y="0"/>
                    <a:pt x="15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1"/>
            <p:cNvSpPr/>
            <p:nvPr/>
          </p:nvSpPr>
          <p:spPr>
            <a:xfrm>
              <a:off x="5511575" y="4300675"/>
              <a:ext cx="6150" cy="5125"/>
            </a:xfrm>
            <a:custGeom>
              <a:rect b="b" l="l" r="r" t="t"/>
              <a:pathLst>
                <a:path extrusionOk="0" h="205" w="246">
                  <a:moveTo>
                    <a:pt x="123" y="1"/>
                  </a:moveTo>
                  <a:lnTo>
                    <a:pt x="1" y="42"/>
                  </a:lnTo>
                  <a:lnTo>
                    <a:pt x="246" y="205"/>
                  </a:lnTo>
                  <a:lnTo>
                    <a:pt x="12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1"/>
            <p:cNvSpPr/>
            <p:nvPr/>
          </p:nvSpPr>
          <p:spPr>
            <a:xfrm>
              <a:off x="5528950" y="4287400"/>
              <a:ext cx="6150" cy="5125"/>
            </a:xfrm>
            <a:custGeom>
              <a:rect b="b" l="l" r="r" t="t"/>
              <a:pathLst>
                <a:path extrusionOk="0" h="205" w="246">
                  <a:moveTo>
                    <a:pt x="164" y="0"/>
                  </a:moveTo>
                  <a:lnTo>
                    <a:pt x="1" y="82"/>
                  </a:lnTo>
                  <a:cubicBezTo>
                    <a:pt x="1" y="123"/>
                    <a:pt x="1" y="164"/>
                    <a:pt x="1" y="205"/>
                  </a:cubicBezTo>
                  <a:cubicBezTo>
                    <a:pt x="82" y="123"/>
                    <a:pt x="246" y="41"/>
                    <a:pt x="16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1"/>
            <p:cNvSpPr/>
            <p:nvPr/>
          </p:nvSpPr>
          <p:spPr>
            <a:xfrm>
              <a:off x="5526900" y="4292500"/>
              <a:ext cx="2075" cy="3100"/>
            </a:xfrm>
            <a:custGeom>
              <a:rect b="b" l="l" r="r" t="t"/>
              <a:pathLst>
                <a:path extrusionOk="0" h="124" w="83">
                  <a:moveTo>
                    <a:pt x="83" y="1"/>
                  </a:moveTo>
                  <a:lnTo>
                    <a:pt x="83" y="1"/>
                  </a:lnTo>
                  <a:cubicBezTo>
                    <a:pt x="42" y="42"/>
                    <a:pt x="1" y="82"/>
                    <a:pt x="1" y="123"/>
                  </a:cubicBezTo>
                  <a:cubicBezTo>
                    <a:pt x="1" y="123"/>
                    <a:pt x="83" y="42"/>
                    <a:pt x="83"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61"/>
            <p:cNvSpPr/>
            <p:nvPr/>
          </p:nvSpPr>
          <p:spPr>
            <a:xfrm>
              <a:off x="5515675" y="4293525"/>
              <a:ext cx="5125" cy="2075"/>
            </a:xfrm>
            <a:custGeom>
              <a:rect b="b" l="l" r="r" t="t"/>
              <a:pathLst>
                <a:path extrusionOk="0" h="83" w="205">
                  <a:moveTo>
                    <a:pt x="205" y="1"/>
                  </a:moveTo>
                  <a:lnTo>
                    <a:pt x="0" y="82"/>
                  </a:lnTo>
                  <a:lnTo>
                    <a:pt x="82" y="82"/>
                  </a:lnTo>
                  <a:lnTo>
                    <a:pt x="205"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61"/>
            <p:cNvSpPr/>
            <p:nvPr/>
          </p:nvSpPr>
          <p:spPr>
            <a:xfrm>
              <a:off x="5571875" y="4243975"/>
              <a:ext cx="4100" cy="6650"/>
            </a:xfrm>
            <a:custGeom>
              <a:rect b="b" l="l" r="r" t="t"/>
              <a:pathLst>
                <a:path extrusionOk="0" h="266" w="164">
                  <a:moveTo>
                    <a:pt x="82" y="0"/>
                  </a:moveTo>
                  <a:cubicBezTo>
                    <a:pt x="51" y="0"/>
                    <a:pt x="21" y="21"/>
                    <a:pt x="0" y="61"/>
                  </a:cubicBezTo>
                  <a:cubicBezTo>
                    <a:pt x="41" y="143"/>
                    <a:pt x="0" y="225"/>
                    <a:pt x="82" y="266"/>
                  </a:cubicBezTo>
                  <a:lnTo>
                    <a:pt x="164" y="61"/>
                  </a:lnTo>
                  <a:cubicBezTo>
                    <a:pt x="143" y="21"/>
                    <a:pt x="113" y="0"/>
                    <a:pt x="82"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1"/>
            <p:cNvSpPr/>
            <p:nvPr/>
          </p:nvSpPr>
          <p:spPr>
            <a:xfrm>
              <a:off x="5549400" y="4245500"/>
              <a:ext cx="5125" cy="6150"/>
            </a:xfrm>
            <a:custGeom>
              <a:rect b="b" l="l" r="r" t="t"/>
              <a:pathLst>
                <a:path extrusionOk="0" h="246" w="205">
                  <a:moveTo>
                    <a:pt x="0" y="0"/>
                  </a:moveTo>
                  <a:lnTo>
                    <a:pt x="0" y="164"/>
                  </a:lnTo>
                  <a:cubicBezTo>
                    <a:pt x="82" y="164"/>
                    <a:pt x="123" y="205"/>
                    <a:pt x="204" y="246"/>
                  </a:cubicBez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1"/>
            <p:cNvSpPr/>
            <p:nvPr/>
          </p:nvSpPr>
          <p:spPr>
            <a:xfrm>
              <a:off x="5555650" y="4230125"/>
              <a:ext cx="4750" cy="7150"/>
            </a:xfrm>
            <a:custGeom>
              <a:rect b="b" l="l" r="r" t="t"/>
              <a:pathLst>
                <a:path extrusionOk="0" h="286" w="190">
                  <a:moveTo>
                    <a:pt x="135" y="0"/>
                  </a:moveTo>
                  <a:cubicBezTo>
                    <a:pt x="117" y="0"/>
                    <a:pt x="87" y="24"/>
                    <a:pt x="36" y="84"/>
                  </a:cubicBezTo>
                  <a:cubicBezTo>
                    <a:pt x="68" y="148"/>
                    <a:pt x="1" y="286"/>
                    <a:pt x="66" y="286"/>
                  </a:cubicBezTo>
                  <a:cubicBezTo>
                    <a:pt x="84" y="286"/>
                    <a:pt x="114" y="275"/>
                    <a:pt x="159" y="248"/>
                  </a:cubicBezTo>
                  <a:cubicBezTo>
                    <a:pt x="128" y="217"/>
                    <a:pt x="190" y="0"/>
                    <a:pt x="13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1"/>
            <p:cNvSpPr/>
            <p:nvPr/>
          </p:nvSpPr>
          <p:spPr>
            <a:xfrm>
              <a:off x="5626025" y="4185200"/>
              <a:ext cx="9225" cy="10250"/>
            </a:xfrm>
            <a:custGeom>
              <a:rect b="b" l="l" r="r" t="t"/>
              <a:pathLst>
                <a:path extrusionOk="0" h="410" w="369">
                  <a:moveTo>
                    <a:pt x="41" y="1"/>
                  </a:moveTo>
                  <a:lnTo>
                    <a:pt x="1" y="42"/>
                  </a:lnTo>
                  <a:lnTo>
                    <a:pt x="368" y="410"/>
                  </a:lnTo>
                  <a:lnTo>
                    <a:pt x="368" y="410"/>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1"/>
            <p:cNvSpPr/>
            <p:nvPr/>
          </p:nvSpPr>
          <p:spPr>
            <a:xfrm>
              <a:off x="5651575" y="4111625"/>
              <a:ext cx="14325" cy="10250"/>
            </a:xfrm>
            <a:custGeom>
              <a:rect b="b" l="l" r="r" t="t"/>
              <a:pathLst>
                <a:path extrusionOk="0" h="410" w="573">
                  <a:moveTo>
                    <a:pt x="287" y="1"/>
                  </a:moveTo>
                  <a:lnTo>
                    <a:pt x="287" y="1"/>
                  </a:lnTo>
                  <a:cubicBezTo>
                    <a:pt x="0" y="83"/>
                    <a:pt x="450" y="287"/>
                    <a:pt x="164" y="328"/>
                  </a:cubicBezTo>
                  <a:cubicBezTo>
                    <a:pt x="177" y="366"/>
                    <a:pt x="205" y="377"/>
                    <a:pt x="240" y="377"/>
                  </a:cubicBezTo>
                  <a:cubicBezTo>
                    <a:pt x="282" y="377"/>
                    <a:pt x="332" y="361"/>
                    <a:pt x="374" y="361"/>
                  </a:cubicBezTo>
                  <a:cubicBezTo>
                    <a:pt x="409" y="361"/>
                    <a:pt x="437" y="372"/>
                    <a:pt x="450" y="410"/>
                  </a:cubicBezTo>
                  <a:cubicBezTo>
                    <a:pt x="450" y="205"/>
                    <a:pt x="573" y="205"/>
                    <a:pt x="28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1"/>
            <p:cNvSpPr/>
            <p:nvPr/>
          </p:nvSpPr>
          <p:spPr>
            <a:xfrm>
              <a:off x="5662825" y="4121850"/>
              <a:ext cx="25" cy="3100"/>
            </a:xfrm>
            <a:custGeom>
              <a:rect b="b" l="l" r="r" t="t"/>
              <a:pathLst>
                <a:path extrusionOk="0" h="124" w="1">
                  <a:moveTo>
                    <a:pt x="0" y="1"/>
                  </a:moveTo>
                  <a:cubicBezTo>
                    <a:pt x="0" y="42"/>
                    <a:pt x="0" y="82"/>
                    <a:pt x="0" y="123"/>
                  </a:cubicBezTo>
                  <a:cubicBezTo>
                    <a:pt x="0" y="42"/>
                    <a:pt x="0" y="42"/>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1"/>
            <p:cNvSpPr/>
            <p:nvPr/>
          </p:nvSpPr>
          <p:spPr>
            <a:xfrm>
              <a:off x="6301475" y="3579250"/>
              <a:ext cx="5125" cy="2075"/>
            </a:xfrm>
            <a:custGeom>
              <a:rect b="b" l="l" r="r" t="t"/>
              <a:pathLst>
                <a:path extrusionOk="0" h="83" w="205">
                  <a:moveTo>
                    <a:pt x="0" y="1"/>
                  </a:moveTo>
                  <a:lnTo>
                    <a:pt x="0" y="82"/>
                  </a:lnTo>
                  <a:lnTo>
                    <a:pt x="205" y="42"/>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1"/>
            <p:cNvSpPr/>
            <p:nvPr/>
          </p:nvSpPr>
          <p:spPr>
            <a:xfrm>
              <a:off x="6300450" y="3565975"/>
              <a:ext cx="7175" cy="7175"/>
            </a:xfrm>
            <a:custGeom>
              <a:rect b="b" l="l" r="r" t="t"/>
              <a:pathLst>
                <a:path extrusionOk="0" h="287" w="287">
                  <a:moveTo>
                    <a:pt x="123" y="0"/>
                  </a:moveTo>
                  <a:cubicBezTo>
                    <a:pt x="123" y="60"/>
                    <a:pt x="101" y="98"/>
                    <a:pt x="57" y="98"/>
                  </a:cubicBezTo>
                  <a:cubicBezTo>
                    <a:pt x="41" y="98"/>
                    <a:pt x="22" y="93"/>
                    <a:pt x="0" y="82"/>
                  </a:cubicBezTo>
                  <a:lnTo>
                    <a:pt x="0" y="82"/>
                  </a:lnTo>
                  <a:lnTo>
                    <a:pt x="287" y="286"/>
                  </a:lnTo>
                  <a:lnTo>
                    <a:pt x="123"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1"/>
            <p:cNvSpPr/>
            <p:nvPr/>
          </p:nvSpPr>
          <p:spPr>
            <a:xfrm>
              <a:off x="5837550" y="3924650"/>
              <a:ext cx="6150" cy="1800"/>
            </a:xfrm>
            <a:custGeom>
              <a:rect b="b" l="l" r="r" t="t"/>
              <a:pathLst>
                <a:path extrusionOk="0" h="72" w="246">
                  <a:moveTo>
                    <a:pt x="0" y="0"/>
                  </a:moveTo>
                  <a:lnTo>
                    <a:pt x="41" y="41"/>
                  </a:lnTo>
                  <a:cubicBezTo>
                    <a:pt x="82" y="61"/>
                    <a:pt x="113" y="72"/>
                    <a:pt x="144" y="72"/>
                  </a:cubicBezTo>
                  <a:cubicBezTo>
                    <a:pt x="174" y="72"/>
                    <a:pt x="205" y="61"/>
                    <a:pt x="246" y="41"/>
                  </a:cubicBez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1"/>
            <p:cNvSpPr/>
            <p:nvPr/>
          </p:nvSpPr>
          <p:spPr>
            <a:xfrm>
              <a:off x="5882500" y="3888875"/>
              <a:ext cx="6175" cy="4100"/>
            </a:xfrm>
            <a:custGeom>
              <a:rect b="b" l="l" r="r" t="t"/>
              <a:pathLst>
                <a:path extrusionOk="0" h="164" w="247">
                  <a:moveTo>
                    <a:pt x="1" y="0"/>
                  </a:moveTo>
                  <a:lnTo>
                    <a:pt x="246" y="164"/>
                  </a:lnTo>
                  <a:lnTo>
                    <a:pt x="42"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1"/>
            <p:cNvSpPr/>
            <p:nvPr/>
          </p:nvSpPr>
          <p:spPr>
            <a:xfrm>
              <a:off x="5908050" y="3848000"/>
              <a:ext cx="6425" cy="5125"/>
            </a:xfrm>
            <a:custGeom>
              <a:rect b="b" l="l" r="r" t="t"/>
              <a:pathLst>
                <a:path extrusionOk="0" h="205" w="257">
                  <a:moveTo>
                    <a:pt x="123" y="0"/>
                  </a:moveTo>
                  <a:cubicBezTo>
                    <a:pt x="90" y="33"/>
                    <a:pt x="57" y="120"/>
                    <a:pt x="25" y="173"/>
                  </a:cubicBezTo>
                  <a:lnTo>
                    <a:pt x="25" y="173"/>
                  </a:lnTo>
                  <a:cubicBezTo>
                    <a:pt x="51" y="149"/>
                    <a:pt x="88" y="143"/>
                    <a:pt x="123" y="143"/>
                  </a:cubicBezTo>
                  <a:cubicBezTo>
                    <a:pt x="160" y="143"/>
                    <a:pt x="196" y="150"/>
                    <a:pt x="218" y="150"/>
                  </a:cubicBezTo>
                  <a:cubicBezTo>
                    <a:pt x="257" y="150"/>
                    <a:pt x="250" y="127"/>
                    <a:pt x="123" y="0"/>
                  </a:cubicBezTo>
                  <a:close/>
                  <a:moveTo>
                    <a:pt x="25" y="173"/>
                  </a:moveTo>
                  <a:lnTo>
                    <a:pt x="25" y="173"/>
                  </a:lnTo>
                  <a:cubicBezTo>
                    <a:pt x="15" y="181"/>
                    <a:pt x="7" y="192"/>
                    <a:pt x="1" y="205"/>
                  </a:cubicBezTo>
                  <a:cubicBezTo>
                    <a:pt x="9" y="197"/>
                    <a:pt x="17" y="186"/>
                    <a:pt x="25" y="173"/>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61"/>
          <p:cNvGrpSpPr/>
          <p:nvPr/>
        </p:nvGrpSpPr>
        <p:grpSpPr>
          <a:xfrm>
            <a:off x="7079250" y="3673825"/>
            <a:ext cx="1344753" cy="883026"/>
            <a:chOff x="7079250" y="3673825"/>
            <a:chExt cx="1344753" cy="883026"/>
          </a:xfrm>
        </p:grpSpPr>
        <p:sp>
          <p:nvSpPr>
            <p:cNvPr id="11149" name="Google Shape;11149;p61"/>
            <p:cNvSpPr/>
            <p:nvPr/>
          </p:nvSpPr>
          <p:spPr>
            <a:xfrm>
              <a:off x="7252484" y="3705762"/>
              <a:ext cx="249600" cy="222088"/>
            </a:xfrm>
            <a:custGeom>
              <a:rect b="b" l="l" r="r" t="t"/>
              <a:pathLst>
                <a:path extrusionOk="0" h="1961" w="2252">
                  <a:moveTo>
                    <a:pt x="0" y="1"/>
                  </a:moveTo>
                  <a:lnTo>
                    <a:pt x="1130" y="1961"/>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1"/>
            <p:cNvSpPr/>
            <p:nvPr/>
          </p:nvSpPr>
          <p:spPr>
            <a:xfrm>
              <a:off x="7393575" y="3915052"/>
              <a:ext cx="4766" cy="2152"/>
            </a:xfrm>
            <a:custGeom>
              <a:rect b="b" l="l" r="r" t="t"/>
              <a:pathLst>
                <a:path extrusionOk="0" h="19" w="43">
                  <a:moveTo>
                    <a:pt x="29" y="1"/>
                  </a:moveTo>
                  <a:cubicBezTo>
                    <a:pt x="14" y="1"/>
                    <a:pt x="1" y="16"/>
                    <a:pt x="8" y="16"/>
                  </a:cubicBezTo>
                  <a:cubicBezTo>
                    <a:pt x="8" y="17"/>
                    <a:pt x="9" y="18"/>
                    <a:pt x="10" y="18"/>
                  </a:cubicBezTo>
                  <a:cubicBezTo>
                    <a:pt x="17" y="18"/>
                    <a:pt x="36" y="7"/>
                    <a:pt x="43" y="7"/>
                  </a:cubicBezTo>
                  <a:cubicBezTo>
                    <a:pt x="38" y="2"/>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1"/>
            <p:cNvSpPr/>
            <p:nvPr/>
          </p:nvSpPr>
          <p:spPr>
            <a:xfrm>
              <a:off x="7375731" y="3903726"/>
              <a:ext cx="4101" cy="1133"/>
            </a:xfrm>
            <a:custGeom>
              <a:rect b="b" l="l" r="r" t="t"/>
              <a:pathLst>
                <a:path extrusionOk="0" h="10" w="37">
                  <a:moveTo>
                    <a:pt x="1"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1"/>
            <p:cNvSpPr/>
            <p:nvPr/>
          </p:nvSpPr>
          <p:spPr>
            <a:xfrm>
              <a:off x="7365978" y="3888777"/>
              <a:ext cx="11859" cy="10079"/>
            </a:xfrm>
            <a:custGeom>
              <a:rect b="b" l="l" r="r" t="t"/>
              <a:pathLst>
                <a:path extrusionOk="0" h="89" w="107">
                  <a:moveTo>
                    <a:pt x="36" y="0"/>
                  </a:moveTo>
                  <a:cubicBezTo>
                    <a:pt x="1" y="45"/>
                    <a:pt x="71" y="45"/>
                    <a:pt x="71" y="80"/>
                  </a:cubicBezTo>
                  <a:lnTo>
                    <a:pt x="62" y="89"/>
                  </a:lnTo>
                  <a:lnTo>
                    <a:pt x="106" y="80"/>
                  </a:lnTo>
                  <a:cubicBezTo>
                    <a:pt x="80" y="53"/>
                    <a:pt x="36" y="36"/>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61"/>
            <p:cNvSpPr/>
            <p:nvPr/>
          </p:nvSpPr>
          <p:spPr>
            <a:xfrm>
              <a:off x="7374845" y="3874734"/>
              <a:ext cx="1995" cy="2152"/>
            </a:xfrm>
            <a:custGeom>
              <a:rect b="b" l="l" r="r" t="t"/>
              <a:pathLst>
                <a:path extrusionOk="0" h="19" w="18">
                  <a:moveTo>
                    <a:pt x="1" y="6"/>
                  </a:moveTo>
                  <a:cubicBezTo>
                    <a:pt x="0" y="6"/>
                    <a:pt x="2" y="7"/>
                    <a:pt x="5" y="7"/>
                  </a:cubicBezTo>
                  <a:lnTo>
                    <a:pt x="5" y="7"/>
                  </a:lnTo>
                  <a:cubicBezTo>
                    <a:pt x="3" y="6"/>
                    <a:pt x="2" y="6"/>
                    <a:pt x="1" y="6"/>
                  </a:cubicBezTo>
                  <a:close/>
                  <a:moveTo>
                    <a:pt x="18" y="1"/>
                  </a:moveTo>
                  <a:cubicBezTo>
                    <a:pt x="12" y="6"/>
                    <a:pt x="8" y="7"/>
                    <a:pt x="5" y="7"/>
                  </a:cubicBezTo>
                  <a:cubicBezTo>
                    <a:pt x="5" y="7"/>
                    <a:pt x="5" y="7"/>
                    <a:pt x="5" y="7"/>
                  </a:cubicBezTo>
                  <a:lnTo>
                    <a:pt x="5" y="7"/>
                  </a:lnTo>
                  <a:cubicBezTo>
                    <a:pt x="7" y="9"/>
                    <a:pt x="12" y="12"/>
                    <a:pt x="18" y="18"/>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61"/>
            <p:cNvSpPr/>
            <p:nvPr/>
          </p:nvSpPr>
          <p:spPr>
            <a:xfrm>
              <a:off x="7376729" y="3876093"/>
              <a:ext cx="998" cy="1019"/>
            </a:xfrm>
            <a:custGeom>
              <a:rect b="b" l="l" r="r" t="t"/>
              <a:pathLst>
                <a:path extrusionOk="0" h="9" w="9">
                  <a:moveTo>
                    <a:pt x="6" y="0"/>
                  </a:moveTo>
                  <a:cubicBezTo>
                    <a:pt x="5" y="0"/>
                    <a:pt x="3" y="2"/>
                    <a:pt x="1" y="6"/>
                  </a:cubicBezTo>
                  <a:cubicBezTo>
                    <a:pt x="2" y="8"/>
                    <a:pt x="3" y="8"/>
                    <a:pt x="4" y="8"/>
                  </a:cubicBezTo>
                  <a:cubicBezTo>
                    <a:pt x="8" y="8"/>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1"/>
            <p:cNvSpPr/>
            <p:nvPr/>
          </p:nvSpPr>
          <p:spPr>
            <a:xfrm>
              <a:off x="7371852" y="3866693"/>
              <a:ext cx="3990" cy="4190"/>
            </a:xfrm>
            <a:custGeom>
              <a:rect b="b" l="l" r="r" t="t"/>
              <a:pathLst>
                <a:path extrusionOk="0" h="37" w="36">
                  <a:moveTo>
                    <a:pt x="20" y="1"/>
                  </a:moveTo>
                  <a:cubicBezTo>
                    <a:pt x="12" y="1"/>
                    <a:pt x="6" y="11"/>
                    <a:pt x="1" y="28"/>
                  </a:cubicBezTo>
                  <a:lnTo>
                    <a:pt x="27" y="36"/>
                  </a:lnTo>
                  <a:cubicBezTo>
                    <a:pt x="36" y="28"/>
                    <a:pt x="27" y="10"/>
                    <a:pt x="36" y="10"/>
                  </a:cubicBezTo>
                  <a:cubicBezTo>
                    <a:pt x="30"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1"/>
            <p:cNvSpPr/>
            <p:nvPr/>
          </p:nvSpPr>
          <p:spPr>
            <a:xfrm>
              <a:off x="7366975" y="3869751"/>
              <a:ext cx="2106" cy="1133"/>
            </a:xfrm>
            <a:custGeom>
              <a:rect b="b" l="l" r="r" t="t"/>
              <a:pathLst>
                <a:path extrusionOk="0" h="10" w="19">
                  <a:moveTo>
                    <a:pt x="0" y="1"/>
                  </a:moveTo>
                  <a:lnTo>
                    <a:pt x="9" y="9"/>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1"/>
            <p:cNvSpPr/>
            <p:nvPr/>
          </p:nvSpPr>
          <p:spPr>
            <a:xfrm>
              <a:off x="7367086" y="3870770"/>
              <a:ext cx="3879" cy="1133"/>
            </a:xfrm>
            <a:custGeom>
              <a:rect b="b" l="l" r="r" t="t"/>
              <a:pathLst>
                <a:path extrusionOk="0" h="10" w="35">
                  <a:moveTo>
                    <a:pt x="8" y="0"/>
                  </a:moveTo>
                  <a:cubicBezTo>
                    <a:pt x="8" y="0"/>
                    <a:pt x="0" y="4"/>
                    <a:pt x="6" y="4"/>
                  </a:cubicBezTo>
                  <a:cubicBezTo>
                    <a:pt x="7" y="4"/>
                    <a:pt x="10" y="4"/>
                    <a:pt x="15" y="3"/>
                  </a:cubicBezTo>
                  <a:lnTo>
                    <a:pt x="15" y="3"/>
                  </a:lnTo>
                  <a:lnTo>
                    <a:pt x="20" y="4"/>
                  </a:lnTo>
                  <a:lnTo>
                    <a:pt x="20" y="4"/>
                  </a:lnTo>
                  <a:cubicBezTo>
                    <a:pt x="21" y="3"/>
                    <a:pt x="23" y="2"/>
                    <a:pt x="26" y="0"/>
                  </a:cubicBezTo>
                  <a:lnTo>
                    <a:pt x="26" y="0"/>
                  </a:lnTo>
                  <a:cubicBezTo>
                    <a:pt x="22" y="2"/>
                    <a:pt x="18" y="2"/>
                    <a:pt x="15" y="3"/>
                  </a:cubicBezTo>
                  <a:lnTo>
                    <a:pt x="15" y="3"/>
                  </a:lnTo>
                  <a:lnTo>
                    <a:pt x="8" y="0"/>
                  </a:lnTo>
                  <a:close/>
                  <a:moveTo>
                    <a:pt x="20" y="4"/>
                  </a:moveTo>
                  <a:cubicBezTo>
                    <a:pt x="14" y="9"/>
                    <a:pt x="27" y="9"/>
                    <a:pt x="35" y="9"/>
                  </a:cubicBezTo>
                  <a:lnTo>
                    <a:pt x="20"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1"/>
            <p:cNvSpPr/>
            <p:nvPr/>
          </p:nvSpPr>
          <p:spPr>
            <a:xfrm>
              <a:off x="7367973" y="3873715"/>
              <a:ext cx="5098" cy="4417"/>
            </a:xfrm>
            <a:custGeom>
              <a:rect b="b" l="l" r="r" t="t"/>
              <a:pathLst>
                <a:path extrusionOk="0" h="39" w="46">
                  <a:moveTo>
                    <a:pt x="27" y="1"/>
                  </a:moveTo>
                  <a:cubicBezTo>
                    <a:pt x="27" y="15"/>
                    <a:pt x="27" y="30"/>
                    <a:pt x="12" y="30"/>
                  </a:cubicBezTo>
                  <a:cubicBezTo>
                    <a:pt x="9" y="30"/>
                    <a:pt x="5" y="29"/>
                    <a:pt x="0" y="27"/>
                  </a:cubicBezTo>
                  <a:lnTo>
                    <a:pt x="0" y="27"/>
                  </a:lnTo>
                  <a:cubicBezTo>
                    <a:pt x="8" y="35"/>
                    <a:pt x="16" y="38"/>
                    <a:pt x="22" y="38"/>
                  </a:cubicBezTo>
                  <a:cubicBezTo>
                    <a:pt x="38" y="38"/>
                    <a:pt x="45"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1"/>
            <p:cNvSpPr/>
            <p:nvPr/>
          </p:nvSpPr>
          <p:spPr>
            <a:xfrm>
              <a:off x="7363096" y="3891608"/>
              <a:ext cx="2993" cy="3284"/>
            </a:xfrm>
            <a:custGeom>
              <a:rect b="b" l="l" r="r" t="t"/>
              <a:pathLst>
                <a:path extrusionOk="0" h="29" w="27">
                  <a:moveTo>
                    <a:pt x="15" y="0"/>
                  </a:moveTo>
                  <a:cubicBezTo>
                    <a:pt x="13" y="0"/>
                    <a:pt x="11" y="1"/>
                    <a:pt x="9" y="2"/>
                  </a:cubicBezTo>
                  <a:lnTo>
                    <a:pt x="0" y="20"/>
                  </a:lnTo>
                  <a:lnTo>
                    <a:pt x="27" y="28"/>
                  </a:lnTo>
                  <a:cubicBezTo>
                    <a:pt x="19" y="21"/>
                    <a:pt x="24" y="0"/>
                    <a:pt x="1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1"/>
            <p:cNvSpPr/>
            <p:nvPr/>
          </p:nvSpPr>
          <p:spPr>
            <a:xfrm>
              <a:off x="7363096" y="3854802"/>
              <a:ext cx="3990" cy="4077"/>
            </a:xfrm>
            <a:custGeom>
              <a:rect b="b" l="l" r="r" t="t"/>
              <a:pathLst>
                <a:path extrusionOk="0" h="36" w="36">
                  <a:moveTo>
                    <a:pt x="35" y="0"/>
                  </a:moveTo>
                  <a:cubicBezTo>
                    <a:pt x="28" y="4"/>
                    <a:pt x="25" y="9"/>
                    <a:pt x="24" y="14"/>
                  </a:cubicBezTo>
                  <a:lnTo>
                    <a:pt x="24" y="14"/>
                  </a:lnTo>
                  <a:cubicBezTo>
                    <a:pt x="28" y="9"/>
                    <a:pt x="32" y="4"/>
                    <a:pt x="35" y="0"/>
                  </a:cubicBezTo>
                  <a:close/>
                  <a:moveTo>
                    <a:pt x="24" y="14"/>
                  </a:moveTo>
                  <a:cubicBezTo>
                    <a:pt x="18" y="22"/>
                    <a:pt x="11" y="30"/>
                    <a:pt x="0" y="36"/>
                  </a:cubicBezTo>
                  <a:lnTo>
                    <a:pt x="18" y="36"/>
                  </a:lnTo>
                  <a:cubicBezTo>
                    <a:pt x="23" y="30"/>
                    <a:pt x="22" y="22"/>
                    <a:pt x="24"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1"/>
            <p:cNvSpPr/>
            <p:nvPr/>
          </p:nvSpPr>
          <p:spPr>
            <a:xfrm>
              <a:off x="7360104" y="3856727"/>
              <a:ext cx="3103" cy="2265"/>
            </a:xfrm>
            <a:custGeom>
              <a:rect b="b" l="l" r="r" t="t"/>
              <a:pathLst>
                <a:path extrusionOk="0" h="20" w="28">
                  <a:moveTo>
                    <a:pt x="1" y="1"/>
                  </a:moveTo>
                  <a:lnTo>
                    <a:pt x="1" y="1"/>
                  </a:lnTo>
                  <a:cubicBezTo>
                    <a:pt x="6" y="17"/>
                    <a:pt x="11" y="20"/>
                    <a:pt x="16" y="20"/>
                  </a:cubicBezTo>
                  <a:cubicBezTo>
                    <a:pt x="20" y="20"/>
                    <a:pt x="24" y="19"/>
                    <a:pt x="27"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1"/>
            <p:cNvSpPr/>
            <p:nvPr/>
          </p:nvSpPr>
          <p:spPr>
            <a:xfrm>
              <a:off x="7360104" y="3871789"/>
              <a:ext cx="6983" cy="3058"/>
            </a:xfrm>
            <a:custGeom>
              <a:rect b="b" l="l" r="r" t="t"/>
              <a:pathLst>
                <a:path extrusionOk="0" h="27" w="63">
                  <a:moveTo>
                    <a:pt x="1" y="0"/>
                  </a:moveTo>
                  <a:lnTo>
                    <a:pt x="9" y="9"/>
                  </a:lnTo>
                  <a:lnTo>
                    <a:pt x="62" y="27"/>
                  </a:lnTo>
                  <a:lnTo>
                    <a:pt x="62"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3" name="Google Shape;11163;p61"/>
            <p:cNvSpPr/>
            <p:nvPr/>
          </p:nvSpPr>
          <p:spPr>
            <a:xfrm>
              <a:off x="7360104" y="3845741"/>
              <a:ext cx="4988" cy="113"/>
            </a:xfrm>
            <a:custGeom>
              <a:rect b="b" l="l" r="r" t="t"/>
              <a:pathLst>
                <a:path extrusionOk="0" h="1" w="45">
                  <a:moveTo>
                    <a:pt x="18" y="1"/>
                  </a:moveTo>
                  <a:lnTo>
                    <a:pt x="45"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4" name="Google Shape;11164;p61"/>
            <p:cNvSpPr/>
            <p:nvPr/>
          </p:nvSpPr>
          <p:spPr>
            <a:xfrm>
              <a:off x="7357222" y="3835775"/>
              <a:ext cx="5985" cy="5096"/>
            </a:xfrm>
            <a:custGeom>
              <a:rect b="b" l="l" r="r" t="t"/>
              <a:pathLst>
                <a:path extrusionOk="0" h="45" w="54">
                  <a:moveTo>
                    <a:pt x="0" y="0"/>
                  </a:moveTo>
                  <a:cubicBezTo>
                    <a:pt x="9" y="0"/>
                    <a:pt x="18" y="18"/>
                    <a:pt x="9" y="45"/>
                  </a:cubicBezTo>
                  <a:cubicBezTo>
                    <a:pt x="32" y="37"/>
                    <a:pt x="35" y="16"/>
                    <a:pt x="47" y="16"/>
                  </a:cubicBezTo>
                  <a:cubicBezTo>
                    <a:pt x="48" y="16"/>
                    <a:pt x="51" y="17"/>
                    <a:pt x="53" y="18"/>
                  </a:cubicBezTo>
                  <a:cubicBezTo>
                    <a:pt x="44" y="0"/>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1"/>
            <p:cNvSpPr/>
            <p:nvPr/>
          </p:nvSpPr>
          <p:spPr>
            <a:xfrm>
              <a:off x="7353232" y="3834756"/>
              <a:ext cx="4101" cy="113"/>
            </a:xfrm>
            <a:custGeom>
              <a:rect b="b" l="l" r="r" t="t"/>
              <a:pathLst>
                <a:path extrusionOk="0" h="1" w="37">
                  <a:moveTo>
                    <a:pt x="1" y="1"/>
                  </a:moveTo>
                  <a:cubicBezTo>
                    <a:pt x="10" y="1"/>
                    <a:pt x="18" y="1"/>
                    <a:pt x="36" y="1"/>
                  </a:cubicBezTo>
                  <a:cubicBezTo>
                    <a:pt x="27"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1"/>
            <p:cNvSpPr/>
            <p:nvPr/>
          </p:nvSpPr>
          <p:spPr>
            <a:xfrm>
              <a:off x="7358109" y="3848799"/>
              <a:ext cx="2106" cy="4077"/>
            </a:xfrm>
            <a:custGeom>
              <a:rect b="b" l="l" r="r" t="t"/>
              <a:pathLst>
                <a:path extrusionOk="0" h="36" w="19">
                  <a:moveTo>
                    <a:pt x="19" y="0"/>
                  </a:moveTo>
                  <a:lnTo>
                    <a:pt x="1" y="27"/>
                  </a:lnTo>
                  <a:cubicBezTo>
                    <a:pt x="1" y="27"/>
                    <a:pt x="1" y="36"/>
                    <a:pt x="1" y="36"/>
                  </a:cubicBezTo>
                  <a:cubicBezTo>
                    <a:pt x="10" y="27"/>
                    <a:pt x="19" y="18"/>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1"/>
            <p:cNvSpPr/>
            <p:nvPr/>
          </p:nvSpPr>
          <p:spPr>
            <a:xfrm>
              <a:off x="7357222" y="3849818"/>
              <a:ext cx="998" cy="2039"/>
            </a:xfrm>
            <a:custGeom>
              <a:rect b="b" l="l" r="r" t="t"/>
              <a:pathLst>
                <a:path extrusionOk="0" h="18" w="9">
                  <a:moveTo>
                    <a:pt x="9" y="18"/>
                  </a:moveTo>
                  <a:lnTo>
                    <a:pt x="9" y="18"/>
                  </a:lnTo>
                  <a:cubicBezTo>
                    <a:pt x="0" y="9"/>
                    <a:pt x="0" y="0"/>
                    <a:pt x="0" y="0"/>
                  </a:cubicBezTo>
                  <a:cubicBezTo>
                    <a:pt x="0" y="0"/>
                    <a:pt x="0"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1"/>
            <p:cNvSpPr/>
            <p:nvPr/>
          </p:nvSpPr>
          <p:spPr>
            <a:xfrm>
              <a:off x="7358109" y="3852763"/>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1"/>
            <p:cNvSpPr/>
            <p:nvPr/>
          </p:nvSpPr>
          <p:spPr>
            <a:xfrm>
              <a:off x="7353232" y="3864315"/>
              <a:ext cx="6983" cy="2605"/>
            </a:xfrm>
            <a:custGeom>
              <a:rect b="b" l="l" r="r" t="t"/>
              <a:pathLst>
                <a:path extrusionOk="0" h="23" w="63">
                  <a:moveTo>
                    <a:pt x="28" y="0"/>
                  </a:moveTo>
                  <a:cubicBezTo>
                    <a:pt x="16" y="0"/>
                    <a:pt x="5" y="4"/>
                    <a:pt x="1" y="22"/>
                  </a:cubicBezTo>
                  <a:cubicBezTo>
                    <a:pt x="27" y="22"/>
                    <a:pt x="27" y="4"/>
                    <a:pt x="63" y="4"/>
                  </a:cubicBezTo>
                  <a:cubicBezTo>
                    <a:pt x="54"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1"/>
            <p:cNvSpPr/>
            <p:nvPr/>
          </p:nvSpPr>
          <p:spPr>
            <a:xfrm>
              <a:off x="7355227" y="3856727"/>
              <a:ext cx="3990" cy="3171"/>
            </a:xfrm>
            <a:custGeom>
              <a:rect b="b" l="l" r="r" t="t"/>
              <a:pathLst>
                <a:path extrusionOk="0" h="28" w="36">
                  <a:moveTo>
                    <a:pt x="0" y="1"/>
                  </a:moveTo>
                  <a:lnTo>
                    <a:pt x="9" y="27"/>
                  </a:lnTo>
                  <a:cubicBezTo>
                    <a:pt x="18" y="19"/>
                    <a:pt x="27" y="10"/>
                    <a:pt x="36"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1"/>
            <p:cNvSpPr/>
            <p:nvPr/>
          </p:nvSpPr>
          <p:spPr>
            <a:xfrm>
              <a:off x="7353232" y="3855821"/>
              <a:ext cx="2106" cy="1019"/>
            </a:xfrm>
            <a:custGeom>
              <a:rect b="b" l="l" r="r" t="t"/>
              <a:pathLst>
                <a:path extrusionOk="0" h="9" w="19">
                  <a:moveTo>
                    <a:pt x="1"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61"/>
            <p:cNvSpPr/>
            <p:nvPr/>
          </p:nvSpPr>
          <p:spPr>
            <a:xfrm>
              <a:off x="7349353" y="3837814"/>
              <a:ext cx="4988" cy="5096"/>
            </a:xfrm>
            <a:custGeom>
              <a:rect b="b" l="l" r="r" t="t"/>
              <a:pathLst>
                <a:path extrusionOk="0" h="45" w="45">
                  <a:moveTo>
                    <a:pt x="0" y="0"/>
                  </a:moveTo>
                  <a:cubicBezTo>
                    <a:pt x="0" y="18"/>
                    <a:pt x="9" y="35"/>
                    <a:pt x="9" y="44"/>
                  </a:cubicBezTo>
                  <a:cubicBezTo>
                    <a:pt x="18" y="44"/>
                    <a:pt x="45" y="35"/>
                    <a:pt x="36" y="27"/>
                  </a:cubicBezTo>
                  <a:cubicBezTo>
                    <a:pt x="18"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3" name="Google Shape;11173;p61"/>
            <p:cNvSpPr/>
            <p:nvPr/>
          </p:nvSpPr>
          <p:spPr>
            <a:xfrm>
              <a:off x="7354229" y="3845741"/>
              <a:ext cx="1108" cy="906"/>
            </a:xfrm>
            <a:custGeom>
              <a:rect b="b" l="l" r="r" t="t"/>
              <a:pathLst>
                <a:path extrusionOk="0" h="8" w="10">
                  <a:moveTo>
                    <a:pt x="1" y="1"/>
                  </a:moveTo>
                  <a:cubicBezTo>
                    <a:pt x="1" y="5"/>
                    <a:pt x="1" y="7"/>
                    <a:pt x="2" y="7"/>
                  </a:cubicBezTo>
                  <a:cubicBezTo>
                    <a:pt x="3" y="7"/>
                    <a:pt x="5" y="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1"/>
            <p:cNvSpPr/>
            <p:nvPr/>
          </p:nvSpPr>
          <p:spPr>
            <a:xfrm>
              <a:off x="7341483" y="3824790"/>
              <a:ext cx="1108" cy="1133"/>
            </a:xfrm>
            <a:custGeom>
              <a:rect b="b" l="l" r="r" t="t"/>
              <a:pathLst>
                <a:path extrusionOk="0" h="10" w="10">
                  <a:moveTo>
                    <a:pt x="1" y="0"/>
                  </a:moveTo>
                  <a:cubicBezTo>
                    <a:pt x="1" y="0"/>
                    <a:pt x="1" y="9"/>
                    <a:pt x="1"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61"/>
            <p:cNvSpPr/>
            <p:nvPr/>
          </p:nvSpPr>
          <p:spPr>
            <a:xfrm>
              <a:off x="7350350" y="3842797"/>
              <a:ext cx="1995" cy="2039"/>
            </a:xfrm>
            <a:custGeom>
              <a:rect b="b" l="l" r="r" t="t"/>
              <a:pathLst>
                <a:path extrusionOk="0" h="18" w="18">
                  <a:moveTo>
                    <a:pt x="0" y="0"/>
                  </a:moveTo>
                  <a:cubicBezTo>
                    <a:pt x="0" y="0"/>
                    <a:pt x="0" y="0"/>
                    <a:pt x="0" y="9"/>
                  </a:cubicBezTo>
                  <a:cubicBezTo>
                    <a:pt x="0" y="18"/>
                    <a:pt x="9" y="18"/>
                    <a:pt x="18" y="18"/>
                  </a:cubicBez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61"/>
            <p:cNvSpPr/>
            <p:nvPr/>
          </p:nvSpPr>
          <p:spPr>
            <a:xfrm>
              <a:off x="7349353" y="3831811"/>
              <a:ext cx="1108" cy="3058"/>
            </a:xfrm>
            <a:custGeom>
              <a:rect b="b" l="l" r="r" t="t"/>
              <a:pathLst>
                <a:path extrusionOk="0" h="27" w="10">
                  <a:moveTo>
                    <a:pt x="9" y="0"/>
                  </a:moveTo>
                  <a:cubicBezTo>
                    <a:pt x="0" y="9"/>
                    <a:pt x="0" y="18"/>
                    <a:pt x="0" y="27"/>
                  </a:cubicBezTo>
                  <a:cubicBezTo>
                    <a:pt x="9" y="18"/>
                    <a:pt x="9"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1"/>
            <p:cNvSpPr/>
            <p:nvPr/>
          </p:nvSpPr>
          <p:spPr>
            <a:xfrm>
              <a:off x="7355227" y="3844722"/>
              <a:ext cx="1108" cy="1133"/>
            </a:xfrm>
            <a:custGeom>
              <a:rect b="b" l="l" r="r" t="t"/>
              <a:pathLst>
                <a:path extrusionOk="0" h="10" w="10">
                  <a:moveTo>
                    <a:pt x="0" y="10"/>
                  </a:moveTo>
                  <a:lnTo>
                    <a:pt x="0" y="10"/>
                  </a:lnTo>
                  <a:cubicBezTo>
                    <a:pt x="9" y="1"/>
                    <a:pt x="9"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1"/>
            <p:cNvSpPr/>
            <p:nvPr/>
          </p:nvSpPr>
          <p:spPr>
            <a:xfrm>
              <a:off x="7352234" y="3844722"/>
              <a:ext cx="3103" cy="1133"/>
            </a:xfrm>
            <a:custGeom>
              <a:rect b="b" l="l" r="r" t="t"/>
              <a:pathLst>
                <a:path extrusionOk="0" h="10" w="28">
                  <a:moveTo>
                    <a:pt x="1" y="1"/>
                  </a:moveTo>
                  <a:cubicBezTo>
                    <a:pt x="10" y="10"/>
                    <a:pt x="19" y="10"/>
                    <a:pt x="19" y="10"/>
                  </a:cubicBezTo>
                  <a:lnTo>
                    <a:pt x="27" y="10"/>
                  </a:lnTo>
                  <a:cubicBezTo>
                    <a:pt x="19"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1"/>
            <p:cNvSpPr/>
            <p:nvPr/>
          </p:nvSpPr>
          <p:spPr>
            <a:xfrm>
              <a:off x="7319982" y="3825809"/>
              <a:ext cx="21613" cy="11212"/>
            </a:xfrm>
            <a:custGeom>
              <a:rect b="b" l="l" r="r" t="t"/>
              <a:pathLst>
                <a:path extrusionOk="0" h="99" w="195">
                  <a:moveTo>
                    <a:pt x="142" y="0"/>
                  </a:moveTo>
                  <a:cubicBezTo>
                    <a:pt x="133" y="9"/>
                    <a:pt x="142" y="62"/>
                    <a:pt x="106" y="62"/>
                  </a:cubicBezTo>
                  <a:cubicBezTo>
                    <a:pt x="80" y="35"/>
                    <a:pt x="106" y="27"/>
                    <a:pt x="106" y="9"/>
                  </a:cubicBezTo>
                  <a:lnTo>
                    <a:pt x="106" y="9"/>
                  </a:lnTo>
                  <a:cubicBezTo>
                    <a:pt x="98" y="18"/>
                    <a:pt x="88" y="20"/>
                    <a:pt x="77" y="20"/>
                  </a:cubicBezTo>
                  <a:cubicBezTo>
                    <a:pt x="68" y="20"/>
                    <a:pt x="59" y="18"/>
                    <a:pt x="49" y="18"/>
                  </a:cubicBezTo>
                  <a:cubicBezTo>
                    <a:pt x="34" y="18"/>
                    <a:pt x="18" y="21"/>
                    <a:pt x="1" y="35"/>
                  </a:cubicBezTo>
                  <a:lnTo>
                    <a:pt x="27" y="44"/>
                  </a:lnTo>
                  <a:cubicBezTo>
                    <a:pt x="18" y="53"/>
                    <a:pt x="1" y="53"/>
                    <a:pt x="1" y="62"/>
                  </a:cubicBezTo>
                  <a:cubicBezTo>
                    <a:pt x="8" y="57"/>
                    <a:pt x="15" y="55"/>
                    <a:pt x="23" y="55"/>
                  </a:cubicBezTo>
                  <a:cubicBezTo>
                    <a:pt x="43" y="55"/>
                    <a:pt x="60" y="71"/>
                    <a:pt x="54" y="97"/>
                  </a:cubicBezTo>
                  <a:cubicBezTo>
                    <a:pt x="55" y="98"/>
                    <a:pt x="57" y="98"/>
                    <a:pt x="59" y="98"/>
                  </a:cubicBezTo>
                  <a:cubicBezTo>
                    <a:pt x="90" y="98"/>
                    <a:pt x="162" y="41"/>
                    <a:pt x="195" y="0"/>
                  </a:cubicBezTo>
                  <a:lnTo>
                    <a:pt x="195" y="0"/>
                  </a:lnTo>
                  <a:cubicBezTo>
                    <a:pt x="189" y="0"/>
                    <a:pt x="183" y="4"/>
                    <a:pt x="169" y="4"/>
                  </a:cubicBezTo>
                  <a:cubicBezTo>
                    <a:pt x="162" y="4"/>
                    <a:pt x="154" y="3"/>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61"/>
            <p:cNvSpPr/>
            <p:nvPr/>
          </p:nvSpPr>
          <p:spPr>
            <a:xfrm>
              <a:off x="7342481" y="3824790"/>
              <a:ext cx="3990" cy="6116"/>
            </a:xfrm>
            <a:custGeom>
              <a:rect b="b" l="l" r="r" t="t"/>
              <a:pathLst>
                <a:path extrusionOk="0" h="54" w="36">
                  <a:moveTo>
                    <a:pt x="1" y="0"/>
                  </a:moveTo>
                  <a:lnTo>
                    <a:pt x="18" y="44"/>
                  </a:lnTo>
                  <a:lnTo>
                    <a:pt x="9" y="53"/>
                  </a:lnTo>
                  <a:lnTo>
                    <a:pt x="18" y="53"/>
                  </a:lnTo>
                  <a:cubicBezTo>
                    <a:pt x="18" y="44"/>
                    <a:pt x="27"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1" name="Google Shape;11181;p61"/>
            <p:cNvSpPr/>
            <p:nvPr/>
          </p:nvSpPr>
          <p:spPr>
            <a:xfrm>
              <a:off x="7338602" y="3830792"/>
              <a:ext cx="10862" cy="9513"/>
            </a:xfrm>
            <a:custGeom>
              <a:rect b="b" l="l" r="r" t="t"/>
              <a:pathLst>
                <a:path extrusionOk="0" h="84" w="98">
                  <a:moveTo>
                    <a:pt x="97" y="36"/>
                  </a:moveTo>
                  <a:lnTo>
                    <a:pt x="97" y="36"/>
                  </a:lnTo>
                  <a:cubicBezTo>
                    <a:pt x="97" y="40"/>
                    <a:pt x="95" y="42"/>
                    <a:pt x="94" y="42"/>
                  </a:cubicBezTo>
                  <a:cubicBezTo>
                    <a:pt x="93" y="42"/>
                    <a:pt x="93" y="40"/>
                    <a:pt x="97" y="36"/>
                  </a:cubicBezTo>
                  <a:close/>
                  <a:moveTo>
                    <a:pt x="53" y="0"/>
                  </a:moveTo>
                  <a:cubicBezTo>
                    <a:pt x="53" y="18"/>
                    <a:pt x="62" y="27"/>
                    <a:pt x="80" y="44"/>
                  </a:cubicBezTo>
                  <a:cubicBezTo>
                    <a:pt x="80" y="36"/>
                    <a:pt x="82" y="33"/>
                    <a:pt x="84" y="33"/>
                  </a:cubicBezTo>
                  <a:cubicBezTo>
                    <a:pt x="86" y="33"/>
                    <a:pt x="89" y="36"/>
                    <a:pt x="89" y="36"/>
                  </a:cubicBezTo>
                  <a:cubicBezTo>
                    <a:pt x="89" y="44"/>
                    <a:pt x="80" y="44"/>
                    <a:pt x="80" y="44"/>
                  </a:cubicBezTo>
                  <a:cubicBezTo>
                    <a:pt x="89" y="53"/>
                    <a:pt x="89" y="53"/>
                    <a:pt x="97" y="62"/>
                  </a:cubicBezTo>
                  <a:cubicBezTo>
                    <a:pt x="97" y="53"/>
                    <a:pt x="97" y="44"/>
                    <a:pt x="97" y="36"/>
                  </a:cubicBezTo>
                  <a:lnTo>
                    <a:pt x="53" y="0"/>
                  </a:lnTo>
                  <a:close/>
                  <a:moveTo>
                    <a:pt x="80" y="44"/>
                  </a:moveTo>
                  <a:lnTo>
                    <a:pt x="80" y="44"/>
                  </a:lnTo>
                  <a:cubicBezTo>
                    <a:pt x="68" y="47"/>
                    <a:pt x="58" y="47"/>
                    <a:pt x="49" y="47"/>
                  </a:cubicBezTo>
                  <a:lnTo>
                    <a:pt x="49" y="47"/>
                  </a:lnTo>
                  <a:cubicBezTo>
                    <a:pt x="32" y="47"/>
                    <a:pt x="18" y="47"/>
                    <a:pt x="0" y="71"/>
                  </a:cubicBezTo>
                  <a:cubicBezTo>
                    <a:pt x="7" y="80"/>
                    <a:pt x="13" y="83"/>
                    <a:pt x="19" y="83"/>
                  </a:cubicBezTo>
                  <a:cubicBezTo>
                    <a:pt x="28" y="83"/>
                    <a:pt x="36" y="78"/>
                    <a:pt x="45" y="78"/>
                  </a:cubicBezTo>
                  <a:cubicBezTo>
                    <a:pt x="48" y="78"/>
                    <a:pt x="51" y="78"/>
                    <a:pt x="53" y="80"/>
                  </a:cubicBezTo>
                  <a:cubicBezTo>
                    <a:pt x="44" y="67"/>
                    <a:pt x="44" y="65"/>
                    <a:pt x="49" y="65"/>
                  </a:cubicBezTo>
                  <a:cubicBezTo>
                    <a:pt x="52" y="65"/>
                    <a:pt x="57" y="66"/>
                    <a:pt x="62"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1"/>
            <p:cNvSpPr/>
            <p:nvPr/>
          </p:nvSpPr>
          <p:spPr>
            <a:xfrm>
              <a:off x="7345473" y="3867712"/>
              <a:ext cx="111" cy="1133"/>
            </a:xfrm>
            <a:custGeom>
              <a:rect b="b" l="l" r="r" t="t"/>
              <a:pathLst>
                <a:path extrusionOk="0" h="10" w="1">
                  <a:moveTo>
                    <a:pt x="0" y="10"/>
                  </a:moveTo>
                  <a:lnTo>
                    <a:pt x="0" y="1"/>
                  </a:lnTo>
                  <a:cubicBezTo>
                    <a:pt x="0" y="1"/>
                    <a:pt x="0"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1"/>
            <p:cNvSpPr/>
            <p:nvPr/>
          </p:nvSpPr>
          <p:spPr>
            <a:xfrm>
              <a:off x="7346360" y="3858765"/>
              <a:ext cx="5985" cy="9740"/>
            </a:xfrm>
            <a:custGeom>
              <a:rect b="b" l="l" r="r" t="t"/>
              <a:pathLst>
                <a:path extrusionOk="0" h="86" w="54">
                  <a:moveTo>
                    <a:pt x="54" y="1"/>
                  </a:moveTo>
                  <a:cubicBezTo>
                    <a:pt x="52" y="1"/>
                    <a:pt x="51" y="2"/>
                    <a:pt x="49" y="4"/>
                  </a:cubicBezTo>
                  <a:lnTo>
                    <a:pt x="49" y="4"/>
                  </a:lnTo>
                  <a:cubicBezTo>
                    <a:pt x="50" y="3"/>
                    <a:pt x="52" y="2"/>
                    <a:pt x="54" y="1"/>
                  </a:cubicBezTo>
                  <a:close/>
                  <a:moveTo>
                    <a:pt x="49" y="4"/>
                  </a:moveTo>
                  <a:cubicBezTo>
                    <a:pt x="26" y="21"/>
                    <a:pt x="17" y="38"/>
                    <a:pt x="1" y="62"/>
                  </a:cubicBezTo>
                  <a:cubicBezTo>
                    <a:pt x="1" y="62"/>
                    <a:pt x="5" y="60"/>
                    <a:pt x="10" y="60"/>
                  </a:cubicBezTo>
                  <a:cubicBezTo>
                    <a:pt x="14" y="60"/>
                    <a:pt x="19" y="62"/>
                    <a:pt x="19" y="71"/>
                  </a:cubicBezTo>
                  <a:cubicBezTo>
                    <a:pt x="19" y="80"/>
                    <a:pt x="10" y="80"/>
                    <a:pt x="1" y="80"/>
                  </a:cubicBezTo>
                  <a:cubicBezTo>
                    <a:pt x="4" y="83"/>
                    <a:pt x="9" y="85"/>
                    <a:pt x="13" y="85"/>
                  </a:cubicBezTo>
                  <a:cubicBezTo>
                    <a:pt x="20" y="85"/>
                    <a:pt x="27" y="79"/>
                    <a:pt x="27" y="62"/>
                  </a:cubicBezTo>
                  <a:cubicBezTo>
                    <a:pt x="27" y="48"/>
                    <a:pt x="39" y="15"/>
                    <a:pt x="49"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1"/>
            <p:cNvSpPr/>
            <p:nvPr/>
          </p:nvSpPr>
          <p:spPr>
            <a:xfrm>
              <a:off x="7340486" y="3847780"/>
              <a:ext cx="5098" cy="4304"/>
            </a:xfrm>
            <a:custGeom>
              <a:rect b="b" l="l" r="r" t="t"/>
              <a:pathLst>
                <a:path extrusionOk="0" h="38" w="46">
                  <a:moveTo>
                    <a:pt x="19" y="0"/>
                  </a:moveTo>
                  <a:lnTo>
                    <a:pt x="1" y="36"/>
                  </a:lnTo>
                  <a:lnTo>
                    <a:pt x="19" y="27"/>
                  </a:lnTo>
                  <a:cubicBezTo>
                    <a:pt x="19" y="34"/>
                    <a:pt x="22" y="37"/>
                    <a:pt x="26" y="37"/>
                  </a:cubicBezTo>
                  <a:cubicBezTo>
                    <a:pt x="32" y="37"/>
                    <a:pt x="40" y="32"/>
                    <a:pt x="45" y="27"/>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1"/>
            <p:cNvSpPr/>
            <p:nvPr/>
          </p:nvSpPr>
          <p:spPr>
            <a:xfrm>
              <a:off x="7340486" y="3821732"/>
              <a:ext cx="5985" cy="2152"/>
            </a:xfrm>
            <a:custGeom>
              <a:rect b="b" l="l" r="r" t="t"/>
              <a:pathLst>
                <a:path extrusionOk="0" h="19" w="54">
                  <a:moveTo>
                    <a:pt x="54" y="1"/>
                  </a:moveTo>
                  <a:lnTo>
                    <a:pt x="1" y="10"/>
                  </a:lnTo>
                  <a:lnTo>
                    <a:pt x="27"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1"/>
            <p:cNvSpPr/>
            <p:nvPr/>
          </p:nvSpPr>
          <p:spPr>
            <a:xfrm>
              <a:off x="7339599" y="3816749"/>
              <a:ext cx="2993" cy="2152"/>
            </a:xfrm>
            <a:custGeom>
              <a:rect b="b" l="l" r="r" t="t"/>
              <a:pathLst>
                <a:path extrusionOk="0" h="19" w="27">
                  <a:moveTo>
                    <a:pt x="9" y="1"/>
                  </a:moveTo>
                  <a:lnTo>
                    <a:pt x="0" y="18"/>
                  </a:lnTo>
                  <a:lnTo>
                    <a:pt x="0"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1"/>
            <p:cNvSpPr/>
            <p:nvPr/>
          </p:nvSpPr>
          <p:spPr>
            <a:xfrm>
              <a:off x="7441345" y="3684810"/>
              <a:ext cx="1108" cy="1019"/>
            </a:xfrm>
            <a:custGeom>
              <a:rect b="b" l="l" r="r" t="t"/>
              <a:pathLst>
                <a:path extrusionOk="0" h="9" w="10">
                  <a:moveTo>
                    <a:pt x="9" y="0"/>
                  </a:moveTo>
                  <a:lnTo>
                    <a:pt x="0" y="9"/>
                  </a:ln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1"/>
            <p:cNvSpPr/>
            <p:nvPr/>
          </p:nvSpPr>
          <p:spPr>
            <a:xfrm>
              <a:off x="7431592" y="3685716"/>
              <a:ext cx="998" cy="2152"/>
            </a:xfrm>
            <a:custGeom>
              <a:rect b="b" l="l" r="r" t="t"/>
              <a:pathLst>
                <a:path extrusionOk="0" h="19" w="9">
                  <a:moveTo>
                    <a:pt x="0" y="1"/>
                  </a:moveTo>
                  <a:lnTo>
                    <a:pt x="0" y="19"/>
                  </a:lnTo>
                  <a:cubicBezTo>
                    <a:pt x="0"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1"/>
            <p:cNvSpPr/>
            <p:nvPr/>
          </p:nvSpPr>
          <p:spPr>
            <a:xfrm>
              <a:off x="7288616" y="3726714"/>
              <a:ext cx="10086" cy="6229"/>
            </a:xfrm>
            <a:custGeom>
              <a:rect b="b" l="l" r="r" t="t"/>
              <a:pathLst>
                <a:path extrusionOk="0" h="55" w="91">
                  <a:moveTo>
                    <a:pt x="1" y="1"/>
                  </a:moveTo>
                  <a:lnTo>
                    <a:pt x="1" y="1"/>
                  </a:lnTo>
                  <a:cubicBezTo>
                    <a:pt x="20" y="13"/>
                    <a:pt x="40" y="26"/>
                    <a:pt x="57" y="35"/>
                  </a:cubicBezTo>
                  <a:lnTo>
                    <a:pt x="57" y="35"/>
                  </a:lnTo>
                  <a:lnTo>
                    <a:pt x="19" y="10"/>
                  </a:lnTo>
                  <a:lnTo>
                    <a:pt x="19" y="10"/>
                  </a:lnTo>
                  <a:cubicBezTo>
                    <a:pt x="21" y="12"/>
                    <a:pt x="22" y="13"/>
                    <a:pt x="22" y="13"/>
                  </a:cubicBezTo>
                  <a:cubicBezTo>
                    <a:pt x="22" y="13"/>
                    <a:pt x="13" y="7"/>
                    <a:pt x="1" y="1"/>
                  </a:cubicBezTo>
                  <a:close/>
                  <a:moveTo>
                    <a:pt x="57" y="35"/>
                  </a:moveTo>
                  <a:lnTo>
                    <a:pt x="72" y="45"/>
                  </a:lnTo>
                  <a:cubicBezTo>
                    <a:pt x="85" y="52"/>
                    <a:pt x="90" y="54"/>
                    <a:pt x="90" y="54"/>
                  </a:cubicBezTo>
                  <a:cubicBezTo>
                    <a:pt x="91" y="54"/>
                    <a:pt x="77"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1"/>
            <p:cNvSpPr/>
            <p:nvPr/>
          </p:nvSpPr>
          <p:spPr>
            <a:xfrm>
              <a:off x="7351348" y="3703724"/>
              <a:ext cx="1995" cy="4190"/>
            </a:xfrm>
            <a:custGeom>
              <a:rect b="b" l="l" r="r" t="t"/>
              <a:pathLst>
                <a:path extrusionOk="0" h="37" w="18">
                  <a:moveTo>
                    <a:pt x="18" y="1"/>
                  </a:moveTo>
                  <a:cubicBezTo>
                    <a:pt x="9" y="19"/>
                    <a:pt x="9" y="27"/>
                    <a:pt x="0" y="36"/>
                  </a:cubicBezTo>
                  <a:cubicBezTo>
                    <a:pt x="9"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1" name="Google Shape;11191;p61"/>
            <p:cNvSpPr/>
            <p:nvPr/>
          </p:nvSpPr>
          <p:spPr>
            <a:xfrm>
              <a:off x="7355227" y="3689794"/>
              <a:ext cx="2106" cy="3058"/>
            </a:xfrm>
            <a:custGeom>
              <a:rect b="b" l="l" r="r" t="t"/>
              <a:pathLst>
                <a:path extrusionOk="0" h="27" w="19">
                  <a:moveTo>
                    <a:pt x="0" y="0"/>
                  </a:moveTo>
                  <a:lnTo>
                    <a:pt x="18"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2" name="Google Shape;11192;p61"/>
            <p:cNvSpPr/>
            <p:nvPr/>
          </p:nvSpPr>
          <p:spPr>
            <a:xfrm>
              <a:off x="7526466" y="3678808"/>
              <a:ext cx="8978" cy="4077"/>
            </a:xfrm>
            <a:custGeom>
              <a:rect b="b" l="l" r="r" t="t"/>
              <a:pathLst>
                <a:path extrusionOk="0" h="36" w="81">
                  <a:moveTo>
                    <a:pt x="80" y="0"/>
                  </a:moveTo>
                  <a:cubicBezTo>
                    <a:pt x="36" y="0"/>
                    <a:pt x="27" y="18"/>
                    <a:pt x="1" y="35"/>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1"/>
            <p:cNvSpPr/>
            <p:nvPr/>
          </p:nvSpPr>
          <p:spPr>
            <a:xfrm>
              <a:off x="7306792" y="3761822"/>
              <a:ext cx="2549" cy="5210"/>
            </a:xfrm>
            <a:custGeom>
              <a:rect b="b" l="l" r="r" t="t"/>
              <a:pathLst>
                <a:path extrusionOk="0" h="46" w="23">
                  <a:moveTo>
                    <a:pt x="22" y="0"/>
                  </a:moveTo>
                  <a:cubicBezTo>
                    <a:pt x="15" y="23"/>
                    <a:pt x="0" y="46"/>
                    <a:pt x="14" y="46"/>
                  </a:cubicBezTo>
                  <a:cubicBezTo>
                    <a:pt x="16" y="46"/>
                    <a:pt x="19" y="45"/>
                    <a:pt x="22" y="44"/>
                  </a:cubicBezTo>
                  <a:cubicBezTo>
                    <a:pt x="22" y="27"/>
                    <a:pt x="22" y="9"/>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1"/>
            <p:cNvSpPr/>
            <p:nvPr/>
          </p:nvSpPr>
          <p:spPr>
            <a:xfrm>
              <a:off x="7437466" y="3722750"/>
              <a:ext cx="998" cy="2152"/>
            </a:xfrm>
            <a:custGeom>
              <a:rect b="b" l="l" r="r" t="t"/>
              <a:pathLst>
                <a:path extrusionOk="0" h="19" w="9">
                  <a:moveTo>
                    <a:pt x="9" y="1"/>
                  </a:moveTo>
                  <a:cubicBezTo>
                    <a:pt x="0" y="9"/>
                    <a:pt x="0" y="9"/>
                    <a:pt x="0" y="18"/>
                  </a:cubicBezTo>
                  <a:cubicBezTo>
                    <a:pt x="9" y="18"/>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1"/>
            <p:cNvSpPr/>
            <p:nvPr/>
          </p:nvSpPr>
          <p:spPr>
            <a:xfrm>
              <a:off x="7306238" y="3757745"/>
              <a:ext cx="3103" cy="4190"/>
            </a:xfrm>
            <a:custGeom>
              <a:rect b="b" l="l" r="r" t="t"/>
              <a:pathLst>
                <a:path extrusionOk="0" h="37" w="28">
                  <a:moveTo>
                    <a:pt x="1" y="1"/>
                  </a:moveTo>
                  <a:cubicBezTo>
                    <a:pt x="1" y="1"/>
                    <a:pt x="1" y="10"/>
                    <a:pt x="1" y="10"/>
                  </a:cubicBezTo>
                  <a:cubicBezTo>
                    <a:pt x="10" y="18"/>
                    <a:pt x="19"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1"/>
            <p:cNvSpPr/>
            <p:nvPr/>
          </p:nvSpPr>
          <p:spPr>
            <a:xfrm>
              <a:off x="7429597" y="3875753"/>
              <a:ext cx="1108" cy="113"/>
            </a:xfrm>
            <a:custGeom>
              <a:rect b="b" l="l" r="r" t="t"/>
              <a:pathLst>
                <a:path extrusionOk="0" h="1" w="10">
                  <a:moveTo>
                    <a:pt x="9" y="1"/>
                  </a:moveTo>
                  <a:cubicBezTo>
                    <a:pt x="9" y="1"/>
                    <a:pt x="9"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61"/>
            <p:cNvSpPr/>
            <p:nvPr/>
          </p:nvSpPr>
          <p:spPr>
            <a:xfrm>
              <a:off x="7371852" y="3903726"/>
              <a:ext cx="1108" cy="2152"/>
            </a:xfrm>
            <a:custGeom>
              <a:rect b="b" l="l" r="r" t="t"/>
              <a:pathLst>
                <a:path extrusionOk="0" h="19" w="10">
                  <a:moveTo>
                    <a:pt x="9" y="1"/>
                  </a:moveTo>
                  <a:cubicBezTo>
                    <a:pt x="1" y="1"/>
                    <a:pt x="1" y="1"/>
                    <a:pt x="1" y="19"/>
                  </a:cubicBezTo>
                  <a:cubicBezTo>
                    <a:pt x="1" y="10"/>
                    <a:pt x="1"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61"/>
            <p:cNvSpPr/>
            <p:nvPr/>
          </p:nvSpPr>
          <p:spPr>
            <a:xfrm>
              <a:off x="7329735" y="3796817"/>
              <a:ext cx="1108" cy="1019"/>
            </a:xfrm>
            <a:custGeom>
              <a:rect b="b" l="l" r="r" t="t"/>
              <a:pathLst>
                <a:path extrusionOk="0" h="9" w="10">
                  <a:moveTo>
                    <a:pt x="1" y="0"/>
                  </a:moveTo>
                  <a:cubicBezTo>
                    <a:pt x="10"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1"/>
            <p:cNvSpPr/>
            <p:nvPr/>
          </p:nvSpPr>
          <p:spPr>
            <a:xfrm>
              <a:off x="7317987" y="3809727"/>
              <a:ext cx="2106" cy="113"/>
            </a:xfrm>
            <a:custGeom>
              <a:rect b="b" l="l" r="r" t="t"/>
              <a:pathLst>
                <a:path extrusionOk="0" h="1" w="19">
                  <a:moveTo>
                    <a:pt x="19" y="1"/>
                  </a:moveTo>
                  <a:cubicBezTo>
                    <a:pt x="19" y="1"/>
                    <a:pt x="10" y="1"/>
                    <a:pt x="1" y="1"/>
                  </a:cubicBezTo>
                  <a:cubicBezTo>
                    <a:pt x="10" y="1"/>
                    <a:pt x="19"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61"/>
            <p:cNvSpPr/>
            <p:nvPr/>
          </p:nvSpPr>
          <p:spPr>
            <a:xfrm>
              <a:off x="7280857" y="375774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1" name="Google Shape;11201;p61"/>
            <p:cNvSpPr/>
            <p:nvPr/>
          </p:nvSpPr>
          <p:spPr>
            <a:xfrm>
              <a:off x="7328738" y="3797723"/>
              <a:ext cx="1108" cy="2152"/>
            </a:xfrm>
            <a:custGeom>
              <a:rect b="b" l="l" r="r" t="t"/>
              <a:pathLst>
                <a:path extrusionOk="0" h="19" w="10">
                  <a:moveTo>
                    <a:pt x="1" y="1"/>
                  </a:moveTo>
                  <a:cubicBezTo>
                    <a:pt x="1" y="1"/>
                    <a:pt x="1" y="10"/>
                    <a:pt x="1" y="19"/>
                  </a:cubicBezTo>
                  <a:cubicBezTo>
                    <a:pt x="1" y="10"/>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1"/>
            <p:cNvSpPr/>
            <p:nvPr/>
          </p:nvSpPr>
          <p:spPr>
            <a:xfrm>
              <a:off x="7330733" y="3798742"/>
              <a:ext cx="1108" cy="1133"/>
            </a:xfrm>
            <a:custGeom>
              <a:rect b="b" l="l" r="r" t="t"/>
              <a:pathLst>
                <a:path extrusionOk="0" h="10" w="10">
                  <a:moveTo>
                    <a:pt x="1" y="1"/>
                  </a:moveTo>
                  <a:cubicBezTo>
                    <a:pt x="1" y="1"/>
                    <a:pt x="1" y="10"/>
                    <a:pt x="1" y="10"/>
                  </a:cubicBezTo>
                  <a:cubicBezTo>
                    <a:pt x="9" y="10"/>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1"/>
            <p:cNvSpPr/>
            <p:nvPr/>
          </p:nvSpPr>
          <p:spPr>
            <a:xfrm>
              <a:off x="7328738" y="3795797"/>
              <a:ext cx="1108" cy="2039"/>
            </a:xfrm>
            <a:custGeom>
              <a:rect b="b" l="l" r="r" t="t"/>
              <a:pathLst>
                <a:path extrusionOk="0" h="18" w="10">
                  <a:moveTo>
                    <a:pt x="1" y="0"/>
                  </a:moveTo>
                  <a:cubicBezTo>
                    <a:pt x="1" y="9"/>
                    <a:pt x="1" y="9"/>
                    <a:pt x="1" y="18"/>
                  </a:cubicBezTo>
                  <a:lnTo>
                    <a:pt x="10" y="18"/>
                  </a:ln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1"/>
            <p:cNvSpPr/>
            <p:nvPr/>
          </p:nvSpPr>
          <p:spPr>
            <a:xfrm>
              <a:off x="7472600" y="3780735"/>
              <a:ext cx="111" cy="2152"/>
            </a:xfrm>
            <a:custGeom>
              <a:rect b="b" l="l" r="r" t="t"/>
              <a:pathLst>
                <a:path extrusionOk="0" h="19" w="1">
                  <a:moveTo>
                    <a:pt x="1" y="1"/>
                  </a:moveTo>
                  <a:cubicBezTo>
                    <a:pt x="1" y="1"/>
                    <a:pt x="1" y="1"/>
                    <a:pt x="1" y="1"/>
                  </a:cubicBezTo>
                  <a:cubicBezTo>
                    <a:pt x="1" y="18"/>
                    <a:pt x="1"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1"/>
            <p:cNvSpPr/>
            <p:nvPr/>
          </p:nvSpPr>
          <p:spPr>
            <a:xfrm>
              <a:off x="7277865" y="3688774"/>
              <a:ext cx="111" cy="1133"/>
            </a:xfrm>
            <a:custGeom>
              <a:rect b="b" l="l" r="r" t="t"/>
              <a:pathLst>
                <a:path extrusionOk="0" h="10" w="1">
                  <a:moveTo>
                    <a:pt x="1" y="0"/>
                  </a:moveTo>
                  <a:cubicBezTo>
                    <a:pt x="1" y="0"/>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1"/>
            <p:cNvSpPr/>
            <p:nvPr/>
          </p:nvSpPr>
          <p:spPr>
            <a:xfrm>
              <a:off x="7277865" y="3686736"/>
              <a:ext cx="7980" cy="13137"/>
            </a:xfrm>
            <a:custGeom>
              <a:rect b="b" l="l" r="r" t="t"/>
              <a:pathLst>
                <a:path extrusionOk="0" h="116" w="72">
                  <a:moveTo>
                    <a:pt x="54" y="1"/>
                  </a:moveTo>
                  <a:cubicBezTo>
                    <a:pt x="48" y="24"/>
                    <a:pt x="38" y="32"/>
                    <a:pt x="24" y="32"/>
                  </a:cubicBezTo>
                  <a:cubicBezTo>
                    <a:pt x="18" y="32"/>
                    <a:pt x="10" y="30"/>
                    <a:pt x="1" y="27"/>
                  </a:cubicBezTo>
                  <a:lnTo>
                    <a:pt x="1" y="27"/>
                  </a:lnTo>
                  <a:cubicBezTo>
                    <a:pt x="27" y="54"/>
                    <a:pt x="54" y="89"/>
                    <a:pt x="71" y="116"/>
                  </a:cubicBezTo>
                  <a:cubicBezTo>
                    <a:pt x="63" y="80"/>
                    <a:pt x="54" y="36"/>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1"/>
            <p:cNvSpPr/>
            <p:nvPr/>
          </p:nvSpPr>
          <p:spPr>
            <a:xfrm>
              <a:off x="7215243" y="3673825"/>
              <a:ext cx="331951" cy="250062"/>
            </a:xfrm>
            <a:custGeom>
              <a:rect b="b" l="l" r="r" t="t"/>
              <a:pathLst>
                <a:path extrusionOk="0" h="2208" w="2995">
                  <a:moveTo>
                    <a:pt x="2005" y="115"/>
                  </a:moveTo>
                  <a:cubicBezTo>
                    <a:pt x="2004" y="115"/>
                    <a:pt x="2004" y="115"/>
                    <a:pt x="2003" y="115"/>
                  </a:cubicBezTo>
                  <a:lnTo>
                    <a:pt x="2003" y="115"/>
                  </a:lnTo>
                  <a:lnTo>
                    <a:pt x="2005" y="115"/>
                  </a:lnTo>
                  <a:close/>
                  <a:moveTo>
                    <a:pt x="1847" y="103"/>
                  </a:moveTo>
                  <a:cubicBezTo>
                    <a:pt x="1849" y="103"/>
                    <a:pt x="1852" y="106"/>
                    <a:pt x="1855" y="115"/>
                  </a:cubicBezTo>
                  <a:cubicBezTo>
                    <a:pt x="1851" y="134"/>
                    <a:pt x="1847" y="140"/>
                    <a:pt x="1844" y="140"/>
                  </a:cubicBezTo>
                  <a:cubicBezTo>
                    <a:pt x="1839" y="140"/>
                    <a:pt x="1834" y="129"/>
                    <a:pt x="1829" y="124"/>
                  </a:cubicBezTo>
                  <a:cubicBezTo>
                    <a:pt x="1835" y="118"/>
                    <a:pt x="1841" y="103"/>
                    <a:pt x="1847" y="103"/>
                  </a:cubicBezTo>
                  <a:close/>
                  <a:moveTo>
                    <a:pt x="389" y="141"/>
                  </a:moveTo>
                  <a:cubicBezTo>
                    <a:pt x="389" y="142"/>
                    <a:pt x="389" y="142"/>
                    <a:pt x="390" y="143"/>
                  </a:cubicBezTo>
                  <a:lnTo>
                    <a:pt x="390" y="143"/>
                  </a:lnTo>
                  <a:cubicBezTo>
                    <a:pt x="390" y="143"/>
                    <a:pt x="389" y="142"/>
                    <a:pt x="389" y="141"/>
                  </a:cubicBezTo>
                  <a:close/>
                  <a:moveTo>
                    <a:pt x="416" y="141"/>
                  </a:moveTo>
                  <a:lnTo>
                    <a:pt x="416" y="141"/>
                  </a:lnTo>
                  <a:cubicBezTo>
                    <a:pt x="418" y="142"/>
                    <a:pt x="420" y="143"/>
                    <a:pt x="422" y="144"/>
                  </a:cubicBezTo>
                  <a:lnTo>
                    <a:pt x="422" y="144"/>
                  </a:lnTo>
                  <a:cubicBezTo>
                    <a:pt x="420" y="143"/>
                    <a:pt x="418" y="142"/>
                    <a:pt x="416" y="141"/>
                  </a:cubicBezTo>
                  <a:close/>
                  <a:moveTo>
                    <a:pt x="1194" y="202"/>
                  </a:moveTo>
                  <a:cubicBezTo>
                    <a:pt x="1200" y="202"/>
                    <a:pt x="1205" y="210"/>
                    <a:pt x="1210" y="221"/>
                  </a:cubicBezTo>
                  <a:cubicBezTo>
                    <a:pt x="1210" y="221"/>
                    <a:pt x="1202" y="221"/>
                    <a:pt x="1184" y="212"/>
                  </a:cubicBezTo>
                  <a:cubicBezTo>
                    <a:pt x="1187" y="205"/>
                    <a:pt x="1191" y="202"/>
                    <a:pt x="1194" y="202"/>
                  </a:cubicBezTo>
                  <a:close/>
                  <a:moveTo>
                    <a:pt x="1228" y="300"/>
                  </a:moveTo>
                  <a:lnTo>
                    <a:pt x="1228" y="300"/>
                  </a:lnTo>
                  <a:cubicBezTo>
                    <a:pt x="1227" y="303"/>
                    <a:pt x="1226" y="305"/>
                    <a:pt x="1225" y="307"/>
                  </a:cubicBezTo>
                  <a:lnTo>
                    <a:pt x="1225" y="307"/>
                  </a:lnTo>
                  <a:cubicBezTo>
                    <a:pt x="1228" y="305"/>
                    <a:pt x="1228" y="300"/>
                    <a:pt x="1228" y="300"/>
                  </a:cubicBezTo>
                  <a:close/>
                  <a:moveTo>
                    <a:pt x="628" y="450"/>
                  </a:moveTo>
                  <a:lnTo>
                    <a:pt x="628" y="450"/>
                  </a:lnTo>
                  <a:cubicBezTo>
                    <a:pt x="636" y="459"/>
                    <a:pt x="645" y="459"/>
                    <a:pt x="663" y="468"/>
                  </a:cubicBezTo>
                  <a:lnTo>
                    <a:pt x="628" y="450"/>
                  </a:lnTo>
                  <a:close/>
                  <a:moveTo>
                    <a:pt x="2561" y="751"/>
                  </a:moveTo>
                  <a:lnTo>
                    <a:pt x="2561" y="751"/>
                  </a:lnTo>
                  <a:cubicBezTo>
                    <a:pt x="2560" y="753"/>
                    <a:pt x="2558" y="755"/>
                    <a:pt x="2557" y="758"/>
                  </a:cubicBezTo>
                  <a:lnTo>
                    <a:pt x="2557" y="758"/>
                  </a:lnTo>
                  <a:cubicBezTo>
                    <a:pt x="2559" y="755"/>
                    <a:pt x="2560" y="753"/>
                    <a:pt x="2561" y="751"/>
                  </a:cubicBezTo>
                  <a:close/>
                  <a:moveTo>
                    <a:pt x="2067" y="927"/>
                  </a:moveTo>
                  <a:cubicBezTo>
                    <a:pt x="2067" y="935"/>
                    <a:pt x="2065" y="937"/>
                    <a:pt x="2064" y="937"/>
                  </a:cubicBezTo>
                  <a:cubicBezTo>
                    <a:pt x="2061" y="937"/>
                    <a:pt x="2058" y="932"/>
                    <a:pt x="2058" y="927"/>
                  </a:cubicBezTo>
                  <a:close/>
                  <a:moveTo>
                    <a:pt x="760" y="1007"/>
                  </a:moveTo>
                  <a:lnTo>
                    <a:pt x="760" y="1007"/>
                  </a:lnTo>
                  <a:cubicBezTo>
                    <a:pt x="759" y="1007"/>
                    <a:pt x="759" y="1008"/>
                    <a:pt x="759" y="1009"/>
                  </a:cubicBezTo>
                  <a:lnTo>
                    <a:pt x="759" y="1009"/>
                  </a:lnTo>
                  <a:cubicBezTo>
                    <a:pt x="759" y="1008"/>
                    <a:pt x="760" y="1007"/>
                    <a:pt x="760" y="1007"/>
                  </a:cubicBezTo>
                  <a:close/>
                  <a:moveTo>
                    <a:pt x="1811" y="1298"/>
                  </a:moveTo>
                  <a:cubicBezTo>
                    <a:pt x="1815" y="1299"/>
                    <a:pt x="1819" y="1299"/>
                    <a:pt x="1822" y="1300"/>
                  </a:cubicBezTo>
                  <a:lnTo>
                    <a:pt x="1822" y="1300"/>
                  </a:lnTo>
                  <a:cubicBezTo>
                    <a:pt x="1819" y="1299"/>
                    <a:pt x="1816" y="1298"/>
                    <a:pt x="1811" y="1298"/>
                  </a:cubicBezTo>
                  <a:close/>
                  <a:moveTo>
                    <a:pt x="1979" y="1704"/>
                  </a:moveTo>
                  <a:cubicBezTo>
                    <a:pt x="1978" y="1705"/>
                    <a:pt x="1977" y="1705"/>
                    <a:pt x="1976" y="1706"/>
                  </a:cubicBezTo>
                  <a:lnTo>
                    <a:pt x="1976" y="1706"/>
                  </a:lnTo>
                  <a:lnTo>
                    <a:pt x="1979" y="1704"/>
                  </a:lnTo>
                  <a:close/>
                  <a:moveTo>
                    <a:pt x="2402" y="0"/>
                  </a:moveTo>
                  <a:cubicBezTo>
                    <a:pt x="2367" y="53"/>
                    <a:pt x="2323" y="53"/>
                    <a:pt x="2270" y="53"/>
                  </a:cubicBezTo>
                  <a:cubicBezTo>
                    <a:pt x="2217" y="53"/>
                    <a:pt x="2173" y="62"/>
                    <a:pt x="2164" y="106"/>
                  </a:cubicBezTo>
                  <a:lnTo>
                    <a:pt x="2129" y="88"/>
                  </a:lnTo>
                  <a:lnTo>
                    <a:pt x="2155" y="88"/>
                  </a:lnTo>
                  <a:cubicBezTo>
                    <a:pt x="2142" y="79"/>
                    <a:pt x="2133" y="75"/>
                    <a:pt x="2125" y="75"/>
                  </a:cubicBezTo>
                  <a:cubicBezTo>
                    <a:pt x="2112" y="75"/>
                    <a:pt x="2105" y="86"/>
                    <a:pt x="2093" y="97"/>
                  </a:cubicBezTo>
                  <a:cubicBezTo>
                    <a:pt x="2086" y="120"/>
                    <a:pt x="2078" y="143"/>
                    <a:pt x="2065" y="143"/>
                  </a:cubicBezTo>
                  <a:cubicBezTo>
                    <a:pt x="2063" y="143"/>
                    <a:pt x="2060" y="142"/>
                    <a:pt x="2058" y="141"/>
                  </a:cubicBezTo>
                  <a:cubicBezTo>
                    <a:pt x="2040" y="132"/>
                    <a:pt x="2032" y="124"/>
                    <a:pt x="2040" y="106"/>
                  </a:cubicBezTo>
                  <a:lnTo>
                    <a:pt x="2040" y="106"/>
                  </a:lnTo>
                  <a:lnTo>
                    <a:pt x="2005" y="132"/>
                  </a:lnTo>
                  <a:cubicBezTo>
                    <a:pt x="1997" y="132"/>
                    <a:pt x="1996" y="118"/>
                    <a:pt x="2003" y="115"/>
                  </a:cubicBezTo>
                  <a:lnTo>
                    <a:pt x="2003" y="115"/>
                  </a:lnTo>
                  <a:lnTo>
                    <a:pt x="1952" y="124"/>
                  </a:lnTo>
                  <a:cubicBezTo>
                    <a:pt x="1943" y="132"/>
                    <a:pt x="1926" y="159"/>
                    <a:pt x="1917" y="168"/>
                  </a:cubicBezTo>
                  <a:cubicBezTo>
                    <a:pt x="1899" y="159"/>
                    <a:pt x="1926" y="159"/>
                    <a:pt x="1917" y="150"/>
                  </a:cubicBezTo>
                  <a:lnTo>
                    <a:pt x="1917" y="150"/>
                  </a:lnTo>
                  <a:lnTo>
                    <a:pt x="1890" y="177"/>
                  </a:lnTo>
                  <a:cubicBezTo>
                    <a:pt x="1873" y="150"/>
                    <a:pt x="1899" y="124"/>
                    <a:pt x="1926" y="124"/>
                  </a:cubicBezTo>
                  <a:cubicBezTo>
                    <a:pt x="1915" y="94"/>
                    <a:pt x="1908" y="85"/>
                    <a:pt x="1902" y="85"/>
                  </a:cubicBezTo>
                  <a:cubicBezTo>
                    <a:pt x="1893" y="85"/>
                    <a:pt x="1886" y="107"/>
                    <a:pt x="1869" y="107"/>
                  </a:cubicBezTo>
                  <a:cubicBezTo>
                    <a:pt x="1861" y="107"/>
                    <a:pt x="1851" y="102"/>
                    <a:pt x="1837" y="88"/>
                  </a:cubicBezTo>
                  <a:lnTo>
                    <a:pt x="1864" y="79"/>
                  </a:lnTo>
                  <a:cubicBezTo>
                    <a:pt x="1846" y="18"/>
                    <a:pt x="1820" y="44"/>
                    <a:pt x="1793" y="9"/>
                  </a:cubicBezTo>
                  <a:lnTo>
                    <a:pt x="1793" y="9"/>
                  </a:lnTo>
                  <a:cubicBezTo>
                    <a:pt x="1802" y="26"/>
                    <a:pt x="1855" y="97"/>
                    <a:pt x="1820" y="124"/>
                  </a:cubicBezTo>
                  <a:cubicBezTo>
                    <a:pt x="1816" y="120"/>
                    <a:pt x="1812" y="118"/>
                    <a:pt x="1808" y="118"/>
                  </a:cubicBezTo>
                  <a:cubicBezTo>
                    <a:pt x="1802" y="118"/>
                    <a:pt x="1795" y="122"/>
                    <a:pt x="1784" y="132"/>
                  </a:cubicBezTo>
                  <a:cubicBezTo>
                    <a:pt x="1784" y="109"/>
                    <a:pt x="1777" y="105"/>
                    <a:pt x="1763" y="105"/>
                  </a:cubicBezTo>
                  <a:cubicBezTo>
                    <a:pt x="1757" y="105"/>
                    <a:pt x="1749" y="106"/>
                    <a:pt x="1740" y="106"/>
                  </a:cubicBezTo>
                  <a:lnTo>
                    <a:pt x="1749" y="62"/>
                  </a:lnTo>
                  <a:lnTo>
                    <a:pt x="1749" y="62"/>
                  </a:lnTo>
                  <a:cubicBezTo>
                    <a:pt x="1723" y="71"/>
                    <a:pt x="1723" y="97"/>
                    <a:pt x="1714" y="115"/>
                  </a:cubicBezTo>
                  <a:cubicBezTo>
                    <a:pt x="1687" y="115"/>
                    <a:pt x="1678" y="79"/>
                    <a:pt x="1670" y="44"/>
                  </a:cubicBezTo>
                  <a:cubicBezTo>
                    <a:pt x="1668" y="44"/>
                    <a:pt x="1666" y="43"/>
                    <a:pt x="1664" y="43"/>
                  </a:cubicBezTo>
                  <a:cubicBezTo>
                    <a:pt x="1642" y="43"/>
                    <a:pt x="1702" y="106"/>
                    <a:pt x="1652" y="115"/>
                  </a:cubicBezTo>
                  <a:cubicBezTo>
                    <a:pt x="1642" y="110"/>
                    <a:pt x="1633" y="108"/>
                    <a:pt x="1624" y="108"/>
                  </a:cubicBezTo>
                  <a:cubicBezTo>
                    <a:pt x="1600" y="108"/>
                    <a:pt x="1578" y="122"/>
                    <a:pt x="1546" y="141"/>
                  </a:cubicBezTo>
                  <a:cubicBezTo>
                    <a:pt x="1528" y="124"/>
                    <a:pt x="1555" y="115"/>
                    <a:pt x="1546" y="97"/>
                  </a:cubicBezTo>
                  <a:lnTo>
                    <a:pt x="1546" y="97"/>
                  </a:lnTo>
                  <a:lnTo>
                    <a:pt x="1519" y="141"/>
                  </a:lnTo>
                  <a:cubicBezTo>
                    <a:pt x="1519" y="132"/>
                    <a:pt x="1519" y="124"/>
                    <a:pt x="1519" y="115"/>
                  </a:cubicBezTo>
                  <a:cubicBezTo>
                    <a:pt x="1502" y="132"/>
                    <a:pt x="1519" y="168"/>
                    <a:pt x="1493" y="177"/>
                  </a:cubicBezTo>
                  <a:cubicBezTo>
                    <a:pt x="1491" y="186"/>
                    <a:pt x="1488" y="190"/>
                    <a:pt x="1484" y="190"/>
                  </a:cubicBezTo>
                  <a:cubicBezTo>
                    <a:pt x="1469" y="190"/>
                    <a:pt x="1442" y="145"/>
                    <a:pt x="1417" y="145"/>
                  </a:cubicBezTo>
                  <a:cubicBezTo>
                    <a:pt x="1409" y="145"/>
                    <a:pt x="1402" y="149"/>
                    <a:pt x="1396" y="159"/>
                  </a:cubicBezTo>
                  <a:cubicBezTo>
                    <a:pt x="1387" y="150"/>
                    <a:pt x="1405" y="132"/>
                    <a:pt x="1396" y="115"/>
                  </a:cubicBezTo>
                  <a:lnTo>
                    <a:pt x="1396" y="115"/>
                  </a:lnTo>
                  <a:cubicBezTo>
                    <a:pt x="1352" y="150"/>
                    <a:pt x="1352" y="141"/>
                    <a:pt x="1316" y="194"/>
                  </a:cubicBezTo>
                  <a:lnTo>
                    <a:pt x="1281" y="168"/>
                  </a:lnTo>
                  <a:lnTo>
                    <a:pt x="1281" y="168"/>
                  </a:lnTo>
                  <a:cubicBezTo>
                    <a:pt x="1308" y="203"/>
                    <a:pt x="1272" y="247"/>
                    <a:pt x="1246" y="274"/>
                  </a:cubicBezTo>
                  <a:cubicBezTo>
                    <a:pt x="1255" y="291"/>
                    <a:pt x="1263" y="309"/>
                    <a:pt x="1272" y="318"/>
                  </a:cubicBezTo>
                  <a:lnTo>
                    <a:pt x="1219" y="344"/>
                  </a:lnTo>
                  <a:cubicBezTo>
                    <a:pt x="1219" y="337"/>
                    <a:pt x="1219" y="322"/>
                    <a:pt x="1225" y="307"/>
                  </a:cubicBezTo>
                  <a:lnTo>
                    <a:pt x="1225" y="307"/>
                  </a:lnTo>
                  <a:cubicBezTo>
                    <a:pt x="1224" y="308"/>
                    <a:pt x="1222" y="309"/>
                    <a:pt x="1219" y="309"/>
                  </a:cubicBezTo>
                  <a:cubicBezTo>
                    <a:pt x="1210" y="291"/>
                    <a:pt x="1210" y="265"/>
                    <a:pt x="1228" y="238"/>
                  </a:cubicBezTo>
                  <a:lnTo>
                    <a:pt x="1246" y="265"/>
                  </a:lnTo>
                  <a:cubicBezTo>
                    <a:pt x="1255" y="238"/>
                    <a:pt x="1263" y="203"/>
                    <a:pt x="1263" y="177"/>
                  </a:cubicBezTo>
                  <a:lnTo>
                    <a:pt x="1263" y="177"/>
                  </a:lnTo>
                  <a:cubicBezTo>
                    <a:pt x="1255" y="185"/>
                    <a:pt x="1255" y="185"/>
                    <a:pt x="1246" y="194"/>
                  </a:cubicBezTo>
                  <a:cubicBezTo>
                    <a:pt x="1246" y="185"/>
                    <a:pt x="1255" y="177"/>
                    <a:pt x="1246" y="177"/>
                  </a:cubicBezTo>
                  <a:cubicBezTo>
                    <a:pt x="1246" y="174"/>
                    <a:pt x="1246" y="173"/>
                    <a:pt x="1246" y="173"/>
                  </a:cubicBezTo>
                  <a:cubicBezTo>
                    <a:pt x="1245" y="173"/>
                    <a:pt x="1243" y="181"/>
                    <a:pt x="1237" y="194"/>
                  </a:cubicBezTo>
                  <a:lnTo>
                    <a:pt x="1228" y="141"/>
                  </a:lnTo>
                  <a:lnTo>
                    <a:pt x="1228" y="159"/>
                  </a:lnTo>
                  <a:lnTo>
                    <a:pt x="1166" y="124"/>
                  </a:lnTo>
                  <a:cubicBezTo>
                    <a:pt x="1122" y="177"/>
                    <a:pt x="1087" y="256"/>
                    <a:pt x="1025" y="283"/>
                  </a:cubicBezTo>
                  <a:cubicBezTo>
                    <a:pt x="1034" y="238"/>
                    <a:pt x="1025" y="212"/>
                    <a:pt x="1025" y="168"/>
                  </a:cubicBezTo>
                  <a:lnTo>
                    <a:pt x="1025" y="168"/>
                  </a:lnTo>
                  <a:cubicBezTo>
                    <a:pt x="1030" y="182"/>
                    <a:pt x="1036" y="188"/>
                    <a:pt x="1043" y="188"/>
                  </a:cubicBezTo>
                  <a:cubicBezTo>
                    <a:pt x="1061" y="188"/>
                    <a:pt x="1084" y="158"/>
                    <a:pt x="1107" y="158"/>
                  </a:cubicBezTo>
                  <a:cubicBezTo>
                    <a:pt x="1109" y="158"/>
                    <a:pt x="1111" y="158"/>
                    <a:pt x="1113" y="159"/>
                  </a:cubicBezTo>
                  <a:cubicBezTo>
                    <a:pt x="1096" y="150"/>
                    <a:pt x="1096" y="132"/>
                    <a:pt x="1104" y="124"/>
                  </a:cubicBezTo>
                  <a:lnTo>
                    <a:pt x="1104" y="124"/>
                  </a:lnTo>
                  <a:lnTo>
                    <a:pt x="1043" y="168"/>
                  </a:lnTo>
                  <a:cubicBezTo>
                    <a:pt x="1043" y="132"/>
                    <a:pt x="1025" y="141"/>
                    <a:pt x="1007" y="124"/>
                  </a:cubicBezTo>
                  <a:lnTo>
                    <a:pt x="1007" y="124"/>
                  </a:lnTo>
                  <a:cubicBezTo>
                    <a:pt x="1025" y="194"/>
                    <a:pt x="963" y="177"/>
                    <a:pt x="937" y="194"/>
                  </a:cubicBezTo>
                  <a:cubicBezTo>
                    <a:pt x="937" y="168"/>
                    <a:pt x="946" y="150"/>
                    <a:pt x="972" y="150"/>
                  </a:cubicBezTo>
                  <a:cubicBezTo>
                    <a:pt x="968" y="142"/>
                    <a:pt x="964" y="138"/>
                    <a:pt x="960" y="138"/>
                  </a:cubicBezTo>
                  <a:cubicBezTo>
                    <a:pt x="945" y="138"/>
                    <a:pt x="935" y="203"/>
                    <a:pt x="915" y="203"/>
                  </a:cubicBezTo>
                  <a:cubicBezTo>
                    <a:pt x="911" y="203"/>
                    <a:pt x="906" y="200"/>
                    <a:pt x="901" y="194"/>
                  </a:cubicBezTo>
                  <a:cubicBezTo>
                    <a:pt x="910" y="194"/>
                    <a:pt x="910" y="194"/>
                    <a:pt x="910" y="185"/>
                  </a:cubicBezTo>
                  <a:lnTo>
                    <a:pt x="910" y="185"/>
                  </a:lnTo>
                  <a:cubicBezTo>
                    <a:pt x="905" y="191"/>
                    <a:pt x="898" y="193"/>
                    <a:pt x="892" y="193"/>
                  </a:cubicBezTo>
                  <a:cubicBezTo>
                    <a:pt x="876" y="193"/>
                    <a:pt x="860" y="180"/>
                    <a:pt x="866" y="168"/>
                  </a:cubicBezTo>
                  <a:lnTo>
                    <a:pt x="875" y="168"/>
                  </a:lnTo>
                  <a:cubicBezTo>
                    <a:pt x="857" y="168"/>
                    <a:pt x="848" y="159"/>
                    <a:pt x="831" y="159"/>
                  </a:cubicBezTo>
                  <a:cubicBezTo>
                    <a:pt x="804" y="159"/>
                    <a:pt x="778" y="168"/>
                    <a:pt x="760" y="168"/>
                  </a:cubicBezTo>
                  <a:cubicBezTo>
                    <a:pt x="720" y="176"/>
                    <a:pt x="687" y="191"/>
                    <a:pt x="688" y="220"/>
                  </a:cubicBezTo>
                  <a:lnTo>
                    <a:pt x="688" y="220"/>
                  </a:lnTo>
                  <a:cubicBezTo>
                    <a:pt x="684" y="199"/>
                    <a:pt x="672" y="149"/>
                    <a:pt x="672" y="141"/>
                  </a:cubicBezTo>
                  <a:lnTo>
                    <a:pt x="672" y="141"/>
                  </a:lnTo>
                  <a:cubicBezTo>
                    <a:pt x="654" y="212"/>
                    <a:pt x="654" y="283"/>
                    <a:pt x="681" y="353"/>
                  </a:cubicBezTo>
                  <a:cubicBezTo>
                    <a:pt x="663" y="327"/>
                    <a:pt x="628" y="283"/>
                    <a:pt x="601" y="238"/>
                  </a:cubicBezTo>
                  <a:cubicBezTo>
                    <a:pt x="566" y="194"/>
                    <a:pt x="539" y="150"/>
                    <a:pt x="566" y="141"/>
                  </a:cubicBezTo>
                  <a:cubicBezTo>
                    <a:pt x="551" y="136"/>
                    <a:pt x="535" y="131"/>
                    <a:pt x="520" y="131"/>
                  </a:cubicBezTo>
                  <a:cubicBezTo>
                    <a:pt x="509" y="131"/>
                    <a:pt x="498" y="134"/>
                    <a:pt x="486" y="141"/>
                  </a:cubicBezTo>
                  <a:cubicBezTo>
                    <a:pt x="504" y="150"/>
                    <a:pt x="575" y="221"/>
                    <a:pt x="566" y="221"/>
                  </a:cubicBezTo>
                  <a:cubicBezTo>
                    <a:pt x="522" y="194"/>
                    <a:pt x="513" y="185"/>
                    <a:pt x="495" y="177"/>
                  </a:cubicBezTo>
                  <a:cubicBezTo>
                    <a:pt x="478" y="168"/>
                    <a:pt x="469" y="168"/>
                    <a:pt x="422" y="144"/>
                  </a:cubicBezTo>
                  <a:lnTo>
                    <a:pt x="422" y="144"/>
                  </a:lnTo>
                  <a:cubicBezTo>
                    <a:pt x="449" y="162"/>
                    <a:pt x="497" y="230"/>
                    <a:pt x="481" y="230"/>
                  </a:cubicBezTo>
                  <a:cubicBezTo>
                    <a:pt x="480" y="230"/>
                    <a:pt x="479" y="230"/>
                    <a:pt x="478" y="230"/>
                  </a:cubicBezTo>
                  <a:cubicBezTo>
                    <a:pt x="469" y="221"/>
                    <a:pt x="397" y="157"/>
                    <a:pt x="390" y="143"/>
                  </a:cubicBezTo>
                  <a:lnTo>
                    <a:pt x="390" y="143"/>
                  </a:lnTo>
                  <a:cubicBezTo>
                    <a:pt x="398" y="168"/>
                    <a:pt x="407" y="194"/>
                    <a:pt x="415" y="219"/>
                  </a:cubicBezTo>
                  <a:lnTo>
                    <a:pt x="415" y="219"/>
                  </a:lnTo>
                  <a:cubicBezTo>
                    <a:pt x="408" y="205"/>
                    <a:pt x="342" y="149"/>
                    <a:pt x="292" y="132"/>
                  </a:cubicBezTo>
                  <a:lnTo>
                    <a:pt x="292" y="132"/>
                  </a:lnTo>
                  <a:cubicBezTo>
                    <a:pt x="301" y="138"/>
                    <a:pt x="297" y="140"/>
                    <a:pt x="288" y="140"/>
                  </a:cubicBezTo>
                  <a:cubicBezTo>
                    <a:pt x="269" y="140"/>
                    <a:pt x="227" y="132"/>
                    <a:pt x="221" y="132"/>
                  </a:cubicBezTo>
                  <a:lnTo>
                    <a:pt x="221" y="132"/>
                  </a:lnTo>
                  <a:lnTo>
                    <a:pt x="274" y="159"/>
                  </a:lnTo>
                  <a:cubicBezTo>
                    <a:pt x="268" y="158"/>
                    <a:pt x="263" y="157"/>
                    <a:pt x="260" y="157"/>
                  </a:cubicBezTo>
                  <a:cubicBezTo>
                    <a:pt x="203" y="157"/>
                    <a:pt x="357" y="265"/>
                    <a:pt x="323" y="265"/>
                  </a:cubicBezTo>
                  <a:cubicBezTo>
                    <a:pt x="322" y="265"/>
                    <a:pt x="320" y="265"/>
                    <a:pt x="319" y="265"/>
                  </a:cubicBezTo>
                  <a:cubicBezTo>
                    <a:pt x="292" y="247"/>
                    <a:pt x="160" y="159"/>
                    <a:pt x="98" y="150"/>
                  </a:cubicBezTo>
                  <a:lnTo>
                    <a:pt x="98" y="150"/>
                  </a:lnTo>
                  <a:cubicBezTo>
                    <a:pt x="142" y="185"/>
                    <a:pt x="239" y="247"/>
                    <a:pt x="336" y="309"/>
                  </a:cubicBezTo>
                  <a:cubicBezTo>
                    <a:pt x="425" y="371"/>
                    <a:pt x="513" y="424"/>
                    <a:pt x="548" y="441"/>
                  </a:cubicBezTo>
                  <a:lnTo>
                    <a:pt x="513" y="433"/>
                  </a:lnTo>
                  <a:lnTo>
                    <a:pt x="513" y="433"/>
                  </a:lnTo>
                  <a:cubicBezTo>
                    <a:pt x="531" y="450"/>
                    <a:pt x="548" y="459"/>
                    <a:pt x="566" y="468"/>
                  </a:cubicBezTo>
                  <a:cubicBezTo>
                    <a:pt x="513" y="450"/>
                    <a:pt x="433" y="406"/>
                    <a:pt x="345" y="344"/>
                  </a:cubicBezTo>
                  <a:cubicBezTo>
                    <a:pt x="257" y="291"/>
                    <a:pt x="160" y="221"/>
                    <a:pt x="107" y="177"/>
                  </a:cubicBezTo>
                  <a:cubicBezTo>
                    <a:pt x="102" y="178"/>
                    <a:pt x="98" y="179"/>
                    <a:pt x="94" y="179"/>
                  </a:cubicBezTo>
                  <a:cubicBezTo>
                    <a:pt x="85" y="179"/>
                    <a:pt x="78" y="177"/>
                    <a:pt x="75" y="177"/>
                  </a:cubicBezTo>
                  <a:cubicBezTo>
                    <a:pt x="69" y="177"/>
                    <a:pt x="71" y="181"/>
                    <a:pt x="89" y="203"/>
                  </a:cubicBezTo>
                  <a:cubicBezTo>
                    <a:pt x="54" y="194"/>
                    <a:pt x="18" y="150"/>
                    <a:pt x="1" y="132"/>
                  </a:cubicBezTo>
                  <a:lnTo>
                    <a:pt x="1" y="132"/>
                  </a:lnTo>
                  <a:lnTo>
                    <a:pt x="45" y="230"/>
                  </a:lnTo>
                  <a:cubicBezTo>
                    <a:pt x="116" y="256"/>
                    <a:pt x="160" y="336"/>
                    <a:pt x="221" y="353"/>
                  </a:cubicBezTo>
                  <a:cubicBezTo>
                    <a:pt x="177" y="309"/>
                    <a:pt x="133" y="265"/>
                    <a:pt x="80" y="221"/>
                  </a:cubicBezTo>
                  <a:lnTo>
                    <a:pt x="80" y="221"/>
                  </a:lnTo>
                  <a:cubicBezTo>
                    <a:pt x="124" y="238"/>
                    <a:pt x="186" y="274"/>
                    <a:pt x="239" y="318"/>
                  </a:cubicBezTo>
                  <a:cubicBezTo>
                    <a:pt x="301" y="353"/>
                    <a:pt x="345" y="389"/>
                    <a:pt x="354" y="415"/>
                  </a:cubicBezTo>
                  <a:cubicBezTo>
                    <a:pt x="327" y="415"/>
                    <a:pt x="221" y="362"/>
                    <a:pt x="195" y="353"/>
                  </a:cubicBezTo>
                  <a:lnTo>
                    <a:pt x="195" y="353"/>
                  </a:lnTo>
                  <a:cubicBezTo>
                    <a:pt x="221" y="371"/>
                    <a:pt x="274" y="424"/>
                    <a:pt x="257" y="424"/>
                  </a:cubicBezTo>
                  <a:lnTo>
                    <a:pt x="204" y="389"/>
                  </a:lnTo>
                  <a:lnTo>
                    <a:pt x="204" y="389"/>
                  </a:lnTo>
                  <a:cubicBezTo>
                    <a:pt x="204" y="406"/>
                    <a:pt x="239" y="424"/>
                    <a:pt x="266" y="441"/>
                  </a:cubicBezTo>
                  <a:cubicBezTo>
                    <a:pt x="292" y="468"/>
                    <a:pt x="310" y="477"/>
                    <a:pt x="292" y="494"/>
                  </a:cubicBezTo>
                  <a:cubicBezTo>
                    <a:pt x="292" y="512"/>
                    <a:pt x="239" y="539"/>
                    <a:pt x="274" y="539"/>
                  </a:cubicBezTo>
                  <a:cubicBezTo>
                    <a:pt x="290" y="533"/>
                    <a:pt x="320" y="531"/>
                    <a:pt x="356" y="531"/>
                  </a:cubicBezTo>
                  <a:cubicBezTo>
                    <a:pt x="442" y="531"/>
                    <a:pt x="564" y="544"/>
                    <a:pt x="601" y="556"/>
                  </a:cubicBezTo>
                  <a:cubicBezTo>
                    <a:pt x="601" y="556"/>
                    <a:pt x="557" y="583"/>
                    <a:pt x="539" y="600"/>
                  </a:cubicBezTo>
                  <a:cubicBezTo>
                    <a:pt x="529" y="611"/>
                    <a:pt x="513" y="615"/>
                    <a:pt x="494" y="615"/>
                  </a:cubicBezTo>
                  <a:cubicBezTo>
                    <a:pt x="480" y="615"/>
                    <a:pt x="466" y="613"/>
                    <a:pt x="451" y="609"/>
                  </a:cubicBezTo>
                  <a:cubicBezTo>
                    <a:pt x="438" y="605"/>
                    <a:pt x="422" y="603"/>
                    <a:pt x="408" y="603"/>
                  </a:cubicBezTo>
                  <a:cubicBezTo>
                    <a:pt x="394" y="603"/>
                    <a:pt x="380" y="605"/>
                    <a:pt x="372" y="609"/>
                  </a:cubicBezTo>
                  <a:cubicBezTo>
                    <a:pt x="389" y="609"/>
                    <a:pt x="416" y="618"/>
                    <a:pt x="425" y="618"/>
                  </a:cubicBezTo>
                  <a:cubicBezTo>
                    <a:pt x="416" y="636"/>
                    <a:pt x="372" y="618"/>
                    <a:pt x="398" y="653"/>
                  </a:cubicBezTo>
                  <a:cubicBezTo>
                    <a:pt x="401" y="653"/>
                    <a:pt x="404" y="653"/>
                    <a:pt x="407" y="653"/>
                  </a:cubicBezTo>
                  <a:cubicBezTo>
                    <a:pt x="437" y="653"/>
                    <a:pt x="438" y="682"/>
                    <a:pt x="442" y="682"/>
                  </a:cubicBezTo>
                  <a:cubicBezTo>
                    <a:pt x="444" y="682"/>
                    <a:pt x="446" y="677"/>
                    <a:pt x="451" y="662"/>
                  </a:cubicBezTo>
                  <a:cubicBezTo>
                    <a:pt x="478" y="680"/>
                    <a:pt x="460" y="689"/>
                    <a:pt x="478" y="724"/>
                  </a:cubicBezTo>
                  <a:cubicBezTo>
                    <a:pt x="495" y="715"/>
                    <a:pt x="522" y="715"/>
                    <a:pt x="548" y="706"/>
                  </a:cubicBezTo>
                  <a:cubicBezTo>
                    <a:pt x="584" y="706"/>
                    <a:pt x="610" y="706"/>
                    <a:pt x="619" y="715"/>
                  </a:cubicBezTo>
                  <a:cubicBezTo>
                    <a:pt x="610" y="724"/>
                    <a:pt x="592" y="733"/>
                    <a:pt x="592" y="742"/>
                  </a:cubicBezTo>
                  <a:cubicBezTo>
                    <a:pt x="610" y="786"/>
                    <a:pt x="610" y="821"/>
                    <a:pt x="628" y="865"/>
                  </a:cubicBezTo>
                  <a:cubicBezTo>
                    <a:pt x="619" y="874"/>
                    <a:pt x="619" y="901"/>
                    <a:pt x="601" y="909"/>
                  </a:cubicBezTo>
                  <a:cubicBezTo>
                    <a:pt x="610" y="909"/>
                    <a:pt x="628" y="909"/>
                    <a:pt x="636" y="918"/>
                  </a:cubicBezTo>
                  <a:cubicBezTo>
                    <a:pt x="630" y="930"/>
                    <a:pt x="625" y="933"/>
                    <a:pt x="620" y="933"/>
                  </a:cubicBezTo>
                  <a:cubicBezTo>
                    <a:pt x="612" y="933"/>
                    <a:pt x="606" y="921"/>
                    <a:pt x="596" y="921"/>
                  </a:cubicBezTo>
                  <a:cubicBezTo>
                    <a:pt x="591" y="921"/>
                    <a:pt x="584" y="924"/>
                    <a:pt x="575" y="936"/>
                  </a:cubicBezTo>
                  <a:cubicBezTo>
                    <a:pt x="578" y="935"/>
                    <a:pt x="582" y="934"/>
                    <a:pt x="586" y="934"/>
                  </a:cubicBezTo>
                  <a:cubicBezTo>
                    <a:pt x="611" y="934"/>
                    <a:pt x="640" y="955"/>
                    <a:pt x="663" y="962"/>
                  </a:cubicBezTo>
                  <a:cubicBezTo>
                    <a:pt x="698" y="936"/>
                    <a:pt x="645" y="909"/>
                    <a:pt x="619" y="901"/>
                  </a:cubicBezTo>
                  <a:cubicBezTo>
                    <a:pt x="645" y="887"/>
                    <a:pt x="676" y="881"/>
                    <a:pt x="707" y="881"/>
                  </a:cubicBezTo>
                  <a:cubicBezTo>
                    <a:pt x="738" y="881"/>
                    <a:pt x="769" y="887"/>
                    <a:pt x="795" y="901"/>
                  </a:cubicBezTo>
                  <a:cubicBezTo>
                    <a:pt x="831" y="927"/>
                    <a:pt x="769" y="936"/>
                    <a:pt x="778" y="936"/>
                  </a:cubicBezTo>
                  <a:cubicBezTo>
                    <a:pt x="804" y="1015"/>
                    <a:pt x="910" y="945"/>
                    <a:pt x="901" y="1015"/>
                  </a:cubicBezTo>
                  <a:cubicBezTo>
                    <a:pt x="875" y="1060"/>
                    <a:pt x="831" y="1060"/>
                    <a:pt x="804" y="1077"/>
                  </a:cubicBezTo>
                  <a:cubicBezTo>
                    <a:pt x="778" y="1060"/>
                    <a:pt x="804" y="1024"/>
                    <a:pt x="795" y="1007"/>
                  </a:cubicBezTo>
                  <a:lnTo>
                    <a:pt x="795" y="1007"/>
                  </a:lnTo>
                  <a:lnTo>
                    <a:pt x="787" y="1033"/>
                  </a:lnTo>
                  <a:cubicBezTo>
                    <a:pt x="778" y="1033"/>
                    <a:pt x="755" y="1018"/>
                    <a:pt x="759" y="1009"/>
                  </a:cubicBezTo>
                  <a:lnTo>
                    <a:pt x="759" y="1009"/>
                  </a:lnTo>
                  <a:cubicBezTo>
                    <a:pt x="737" y="1045"/>
                    <a:pt x="813" y="1123"/>
                    <a:pt x="813" y="1183"/>
                  </a:cubicBezTo>
                  <a:cubicBezTo>
                    <a:pt x="825" y="1183"/>
                    <a:pt x="841" y="1187"/>
                    <a:pt x="852" y="1187"/>
                  </a:cubicBezTo>
                  <a:cubicBezTo>
                    <a:pt x="858" y="1187"/>
                    <a:pt x="863" y="1186"/>
                    <a:pt x="866" y="1183"/>
                  </a:cubicBezTo>
                  <a:lnTo>
                    <a:pt x="848" y="1166"/>
                  </a:lnTo>
                  <a:cubicBezTo>
                    <a:pt x="854" y="1157"/>
                    <a:pt x="862" y="1155"/>
                    <a:pt x="870" y="1155"/>
                  </a:cubicBezTo>
                  <a:cubicBezTo>
                    <a:pt x="881" y="1155"/>
                    <a:pt x="892" y="1158"/>
                    <a:pt x="900" y="1158"/>
                  </a:cubicBezTo>
                  <a:cubicBezTo>
                    <a:pt x="906" y="1158"/>
                    <a:pt x="910" y="1156"/>
                    <a:pt x="910" y="1148"/>
                  </a:cubicBezTo>
                  <a:cubicBezTo>
                    <a:pt x="937" y="1157"/>
                    <a:pt x="981" y="1166"/>
                    <a:pt x="990" y="1201"/>
                  </a:cubicBezTo>
                  <a:lnTo>
                    <a:pt x="953" y="1230"/>
                  </a:lnTo>
                  <a:lnTo>
                    <a:pt x="953" y="1230"/>
                  </a:lnTo>
                  <a:cubicBezTo>
                    <a:pt x="963" y="1219"/>
                    <a:pt x="960" y="1201"/>
                    <a:pt x="946" y="1201"/>
                  </a:cubicBezTo>
                  <a:lnTo>
                    <a:pt x="946" y="1201"/>
                  </a:lnTo>
                  <a:cubicBezTo>
                    <a:pt x="958" y="1201"/>
                    <a:pt x="953" y="1217"/>
                    <a:pt x="950" y="1232"/>
                  </a:cubicBezTo>
                  <a:lnTo>
                    <a:pt x="950" y="1232"/>
                  </a:lnTo>
                  <a:lnTo>
                    <a:pt x="946" y="1236"/>
                  </a:lnTo>
                  <a:cubicBezTo>
                    <a:pt x="947" y="1235"/>
                    <a:pt x="949" y="1234"/>
                    <a:pt x="950" y="1233"/>
                  </a:cubicBezTo>
                  <a:lnTo>
                    <a:pt x="950" y="1233"/>
                  </a:lnTo>
                  <a:cubicBezTo>
                    <a:pt x="948" y="1248"/>
                    <a:pt x="949" y="1263"/>
                    <a:pt x="971" y="1263"/>
                  </a:cubicBezTo>
                  <a:cubicBezTo>
                    <a:pt x="974" y="1263"/>
                    <a:pt x="977" y="1263"/>
                    <a:pt x="981" y="1263"/>
                  </a:cubicBezTo>
                  <a:lnTo>
                    <a:pt x="990" y="1219"/>
                  </a:lnTo>
                  <a:cubicBezTo>
                    <a:pt x="1025" y="1227"/>
                    <a:pt x="1087" y="1236"/>
                    <a:pt x="1087" y="1271"/>
                  </a:cubicBezTo>
                  <a:cubicBezTo>
                    <a:pt x="1122" y="1236"/>
                    <a:pt x="1078" y="1263"/>
                    <a:pt x="1113" y="1219"/>
                  </a:cubicBezTo>
                  <a:lnTo>
                    <a:pt x="1113" y="1219"/>
                  </a:lnTo>
                  <a:cubicBezTo>
                    <a:pt x="1105" y="1228"/>
                    <a:pt x="1099" y="1232"/>
                    <a:pt x="1094" y="1232"/>
                  </a:cubicBezTo>
                  <a:cubicBezTo>
                    <a:pt x="1077" y="1232"/>
                    <a:pt x="1072" y="1192"/>
                    <a:pt x="1056" y="1192"/>
                  </a:cubicBezTo>
                  <a:cubicBezTo>
                    <a:pt x="1050" y="1192"/>
                    <a:pt x="1043" y="1197"/>
                    <a:pt x="1034" y="1210"/>
                  </a:cubicBezTo>
                  <a:cubicBezTo>
                    <a:pt x="1069" y="1157"/>
                    <a:pt x="1034" y="1166"/>
                    <a:pt x="1060" y="1113"/>
                  </a:cubicBezTo>
                  <a:lnTo>
                    <a:pt x="1060" y="1113"/>
                  </a:lnTo>
                  <a:cubicBezTo>
                    <a:pt x="1055" y="1118"/>
                    <a:pt x="1050" y="1127"/>
                    <a:pt x="1044" y="1127"/>
                  </a:cubicBezTo>
                  <a:cubicBezTo>
                    <a:pt x="1041" y="1127"/>
                    <a:pt x="1037" y="1123"/>
                    <a:pt x="1034" y="1113"/>
                  </a:cubicBezTo>
                  <a:lnTo>
                    <a:pt x="1025" y="1113"/>
                  </a:lnTo>
                  <a:cubicBezTo>
                    <a:pt x="1016" y="1121"/>
                    <a:pt x="1016" y="1130"/>
                    <a:pt x="1007" y="1139"/>
                  </a:cubicBezTo>
                  <a:cubicBezTo>
                    <a:pt x="972" y="1139"/>
                    <a:pt x="954" y="1104"/>
                    <a:pt x="928" y="1104"/>
                  </a:cubicBezTo>
                  <a:cubicBezTo>
                    <a:pt x="928" y="1086"/>
                    <a:pt x="946" y="1095"/>
                    <a:pt x="954" y="1086"/>
                  </a:cubicBezTo>
                  <a:lnTo>
                    <a:pt x="928" y="1077"/>
                  </a:lnTo>
                  <a:cubicBezTo>
                    <a:pt x="943" y="1067"/>
                    <a:pt x="950" y="1048"/>
                    <a:pt x="959" y="1037"/>
                  </a:cubicBezTo>
                  <a:lnTo>
                    <a:pt x="959" y="1037"/>
                  </a:lnTo>
                  <a:cubicBezTo>
                    <a:pt x="960" y="1036"/>
                    <a:pt x="961" y="1035"/>
                    <a:pt x="962" y="1034"/>
                  </a:cubicBezTo>
                  <a:lnTo>
                    <a:pt x="962" y="1034"/>
                  </a:lnTo>
                  <a:cubicBezTo>
                    <a:pt x="966" y="1031"/>
                    <a:pt x="970" y="1029"/>
                    <a:pt x="975" y="1029"/>
                  </a:cubicBezTo>
                  <a:cubicBezTo>
                    <a:pt x="979" y="1029"/>
                    <a:pt x="984" y="1030"/>
                    <a:pt x="990" y="1033"/>
                  </a:cubicBezTo>
                  <a:lnTo>
                    <a:pt x="972" y="1007"/>
                  </a:lnTo>
                  <a:cubicBezTo>
                    <a:pt x="981" y="980"/>
                    <a:pt x="972" y="954"/>
                    <a:pt x="954" y="945"/>
                  </a:cubicBezTo>
                  <a:cubicBezTo>
                    <a:pt x="954" y="936"/>
                    <a:pt x="901" y="936"/>
                    <a:pt x="928" y="936"/>
                  </a:cubicBezTo>
                  <a:lnTo>
                    <a:pt x="884" y="901"/>
                  </a:lnTo>
                  <a:lnTo>
                    <a:pt x="893" y="892"/>
                  </a:lnTo>
                  <a:cubicBezTo>
                    <a:pt x="866" y="848"/>
                    <a:pt x="795" y="830"/>
                    <a:pt x="813" y="751"/>
                  </a:cubicBezTo>
                  <a:cubicBezTo>
                    <a:pt x="795" y="742"/>
                    <a:pt x="778" y="733"/>
                    <a:pt x="778" y="698"/>
                  </a:cubicBezTo>
                  <a:lnTo>
                    <a:pt x="795" y="680"/>
                  </a:lnTo>
                  <a:cubicBezTo>
                    <a:pt x="779" y="672"/>
                    <a:pt x="786" y="617"/>
                    <a:pt x="765" y="617"/>
                  </a:cubicBezTo>
                  <a:cubicBezTo>
                    <a:pt x="763" y="617"/>
                    <a:pt x="762" y="618"/>
                    <a:pt x="760" y="618"/>
                  </a:cubicBezTo>
                  <a:cubicBezTo>
                    <a:pt x="787" y="583"/>
                    <a:pt x="795" y="592"/>
                    <a:pt x="787" y="583"/>
                  </a:cubicBezTo>
                  <a:cubicBezTo>
                    <a:pt x="778" y="583"/>
                    <a:pt x="760" y="583"/>
                    <a:pt x="769" y="574"/>
                  </a:cubicBezTo>
                  <a:lnTo>
                    <a:pt x="725" y="574"/>
                  </a:lnTo>
                  <a:cubicBezTo>
                    <a:pt x="725" y="574"/>
                    <a:pt x="707" y="565"/>
                    <a:pt x="681" y="547"/>
                  </a:cubicBezTo>
                  <a:lnTo>
                    <a:pt x="645" y="547"/>
                  </a:lnTo>
                  <a:cubicBezTo>
                    <a:pt x="619" y="539"/>
                    <a:pt x="628" y="530"/>
                    <a:pt x="628" y="521"/>
                  </a:cubicBezTo>
                  <a:cubicBezTo>
                    <a:pt x="636" y="521"/>
                    <a:pt x="645" y="512"/>
                    <a:pt x="645" y="503"/>
                  </a:cubicBezTo>
                  <a:cubicBezTo>
                    <a:pt x="663" y="512"/>
                    <a:pt x="663" y="512"/>
                    <a:pt x="654" y="512"/>
                  </a:cubicBezTo>
                  <a:cubicBezTo>
                    <a:pt x="665" y="514"/>
                    <a:pt x="672" y="515"/>
                    <a:pt x="676" y="515"/>
                  </a:cubicBezTo>
                  <a:cubicBezTo>
                    <a:pt x="688" y="515"/>
                    <a:pt x="672" y="506"/>
                    <a:pt x="645" y="486"/>
                  </a:cubicBezTo>
                  <a:cubicBezTo>
                    <a:pt x="618" y="472"/>
                    <a:pt x="591" y="453"/>
                    <a:pt x="600" y="453"/>
                  </a:cubicBezTo>
                  <a:cubicBezTo>
                    <a:pt x="603" y="453"/>
                    <a:pt x="609" y="455"/>
                    <a:pt x="619" y="459"/>
                  </a:cubicBezTo>
                  <a:cubicBezTo>
                    <a:pt x="601" y="450"/>
                    <a:pt x="601" y="441"/>
                    <a:pt x="601" y="441"/>
                  </a:cubicBezTo>
                  <a:lnTo>
                    <a:pt x="601" y="441"/>
                  </a:lnTo>
                  <a:cubicBezTo>
                    <a:pt x="601" y="441"/>
                    <a:pt x="610" y="442"/>
                    <a:pt x="619" y="450"/>
                  </a:cubicBezTo>
                  <a:lnTo>
                    <a:pt x="628" y="450"/>
                  </a:lnTo>
                  <a:cubicBezTo>
                    <a:pt x="628" y="450"/>
                    <a:pt x="628" y="450"/>
                    <a:pt x="619" y="441"/>
                  </a:cubicBezTo>
                  <a:lnTo>
                    <a:pt x="619" y="441"/>
                  </a:lnTo>
                  <a:lnTo>
                    <a:pt x="681" y="477"/>
                  </a:lnTo>
                  <a:cubicBezTo>
                    <a:pt x="683" y="478"/>
                    <a:pt x="684" y="479"/>
                    <a:pt x="685" y="479"/>
                  </a:cubicBezTo>
                  <a:cubicBezTo>
                    <a:pt x="686"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72" y="450"/>
                  </a:cubicBezTo>
                  <a:cubicBezTo>
                    <a:pt x="636" y="415"/>
                    <a:pt x="681" y="424"/>
                    <a:pt x="619" y="362"/>
                  </a:cubicBezTo>
                  <a:lnTo>
                    <a:pt x="619" y="362"/>
                  </a:lnTo>
                  <a:cubicBezTo>
                    <a:pt x="628" y="371"/>
                    <a:pt x="636" y="371"/>
                    <a:pt x="636" y="380"/>
                  </a:cubicBezTo>
                  <a:cubicBezTo>
                    <a:pt x="645" y="380"/>
                    <a:pt x="652" y="382"/>
                    <a:pt x="656" y="382"/>
                  </a:cubicBezTo>
                  <a:cubicBezTo>
                    <a:pt x="661" y="382"/>
                    <a:pt x="663" y="380"/>
                    <a:pt x="663" y="371"/>
                  </a:cubicBezTo>
                  <a:lnTo>
                    <a:pt x="698" y="415"/>
                  </a:lnTo>
                  <a:cubicBezTo>
                    <a:pt x="689" y="397"/>
                    <a:pt x="681" y="380"/>
                    <a:pt x="681" y="353"/>
                  </a:cubicBezTo>
                  <a:lnTo>
                    <a:pt x="681" y="353"/>
                  </a:lnTo>
                  <a:cubicBezTo>
                    <a:pt x="707" y="389"/>
                    <a:pt x="725" y="397"/>
                    <a:pt x="734" y="433"/>
                  </a:cubicBezTo>
                  <a:cubicBezTo>
                    <a:pt x="734" y="406"/>
                    <a:pt x="734" y="406"/>
                    <a:pt x="734" y="397"/>
                  </a:cubicBezTo>
                  <a:cubicBezTo>
                    <a:pt x="742" y="389"/>
                    <a:pt x="742" y="389"/>
                    <a:pt x="742" y="362"/>
                  </a:cubicBezTo>
                  <a:lnTo>
                    <a:pt x="760" y="389"/>
                  </a:lnTo>
                  <a:cubicBezTo>
                    <a:pt x="760" y="389"/>
                    <a:pt x="766" y="366"/>
                    <a:pt x="777" y="366"/>
                  </a:cubicBezTo>
                  <a:cubicBezTo>
                    <a:pt x="780" y="366"/>
                    <a:pt x="783" y="367"/>
                    <a:pt x="787" y="371"/>
                  </a:cubicBezTo>
                  <a:cubicBezTo>
                    <a:pt x="804" y="406"/>
                    <a:pt x="813" y="406"/>
                    <a:pt x="866" y="406"/>
                  </a:cubicBezTo>
                  <a:cubicBezTo>
                    <a:pt x="919" y="406"/>
                    <a:pt x="972" y="406"/>
                    <a:pt x="1016" y="433"/>
                  </a:cubicBezTo>
                  <a:cubicBezTo>
                    <a:pt x="1011" y="409"/>
                    <a:pt x="1012" y="401"/>
                    <a:pt x="1015" y="401"/>
                  </a:cubicBezTo>
                  <a:lnTo>
                    <a:pt x="1015" y="401"/>
                  </a:lnTo>
                  <a:cubicBezTo>
                    <a:pt x="1021" y="401"/>
                    <a:pt x="1037" y="428"/>
                    <a:pt x="1049" y="428"/>
                  </a:cubicBezTo>
                  <a:cubicBezTo>
                    <a:pt x="1054" y="428"/>
                    <a:pt x="1058" y="422"/>
                    <a:pt x="1060" y="406"/>
                  </a:cubicBezTo>
                  <a:cubicBezTo>
                    <a:pt x="1060" y="424"/>
                    <a:pt x="1078" y="441"/>
                    <a:pt x="1060" y="459"/>
                  </a:cubicBezTo>
                  <a:cubicBezTo>
                    <a:pt x="1070" y="453"/>
                    <a:pt x="1079" y="451"/>
                    <a:pt x="1088" y="451"/>
                  </a:cubicBezTo>
                  <a:cubicBezTo>
                    <a:pt x="1103" y="451"/>
                    <a:pt x="1116" y="457"/>
                    <a:pt x="1127" y="457"/>
                  </a:cubicBezTo>
                  <a:cubicBezTo>
                    <a:pt x="1138" y="457"/>
                    <a:pt x="1148" y="452"/>
                    <a:pt x="1157" y="433"/>
                  </a:cubicBezTo>
                  <a:lnTo>
                    <a:pt x="1157" y="433"/>
                  </a:lnTo>
                  <a:cubicBezTo>
                    <a:pt x="1166" y="450"/>
                    <a:pt x="1149" y="459"/>
                    <a:pt x="1157" y="477"/>
                  </a:cubicBezTo>
                  <a:cubicBezTo>
                    <a:pt x="1157" y="471"/>
                    <a:pt x="1162" y="464"/>
                    <a:pt x="1168" y="464"/>
                  </a:cubicBezTo>
                  <a:cubicBezTo>
                    <a:pt x="1170" y="464"/>
                    <a:pt x="1173" y="465"/>
                    <a:pt x="1175" y="468"/>
                  </a:cubicBezTo>
                  <a:cubicBezTo>
                    <a:pt x="1175" y="477"/>
                    <a:pt x="1166" y="486"/>
                    <a:pt x="1157" y="494"/>
                  </a:cubicBezTo>
                  <a:cubicBezTo>
                    <a:pt x="1202" y="494"/>
                    <a:pt x="1210" y="424"/>
                    <a:pt x="1210" y="371"/>
                  </a:cubicBezTo>
                  <a:cubicBezTo>
                    <a:pt x="1221" y="381"/>
                    <a:pt x="1229" y="386"/>
                    <a:pt x="1235" y="386"/>
                  </a:cubicBezTo>
                  <a:cubicBezTo>
                    <a:pt x="1245" y="386"/>
                    <a:pt x="1253" y="375"/>
                    <a:pt x="1263" y="353"/>
                  </a:cubicBezTo>
                  <a:lnTo>
                    <a:pt x="1263" y="353"/>
                  </a:lnTo>
                  <a:cubicBezTo>
                    <a:pt x="1272" y="371"/>
                    <a:pt x="1281" y="397"/>
                    <a:pt x="1255" y="397"/>
                  </a:cubicBezTo>
                  <a:cubicBezTo>
                    <a:pt x="1264" y="402"/>
                    <a:pt x="1291" y="412"/>
                    <a:pt x="1314" y="412"/>
                  </a:cubicBezTo>
                  <a:cubicBezTo>
                    <a:pt x="1334" y="412"/>
                    <a:pt x="1352" y="404"/>
                    <a:pt x="1352" y="380"/>
                  </a:cubicBezTo>
                  <a:cubicBezTo>
                    <a:pt x="1355"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4"/>
                    <a:pt x="1461" y="344"/>
                  </a:cubicBezTo>
                  <a:cubicBezTo>
                    <a:pt x="1471" y="344"/>
                    <a:pt x="1482" y="354"/>
                    <a:pt x="1494" y="354"/>
                  </a:cubicBezTo>
                  <a:cubicBezTo>
                    <a:pt x="1497" y="354"/>
                    <a:pt x="1499" y="354"/>
                    <a:pt x="1502" y="353"/>
                  </a:cubicBezTo>
                  <a:lnTo>
                    <a:pt x="1502" y="362"/>
                  </a:lnTo>
                  <a:cubicBezTo>
                    <a:pt x="1517" y="371"/>
                    <a:pt x="1527" y="374"/>
                    <a:pt x="1533" y="374"/>
                  </a:cubicBezTo>
                  <a:cubicBezTo>
                    <a:pt x="1544" y="374"/>
                    <a:pt x="1546" y="366"/>
                    <a:pt x="1553" y="366"/>
                  </a:cubicBezTo>
                  <a:cubicBezTo>
                    <a:pt x="1560" y="366"/>
                    <a:pt x="1570" y="371"/>
                    <a:pt x="1590" y="389"/>
                  </a:cubicBezTo>
                  <a:lnTo>
                    <a:pt x="1581" y="353"/>
                  </a:lnTo>
                  <a:cubicBezTo>
                    <a:pt x="1583" y="333"/>
                    <a:pt x="1588" y="326"/>
                    <a:pt x="1595" y="326"/>
                  </a:cubicBezTo>
                  <a:cubicBezTo>
                    <a:pt x="1613" y="326"/>
                    <a:pt x="1642" y="375"/>
                    <a:pt x="1667" y="375"/>
                  </a:cubicBezTo>
                  <a:cubicBezTo>
                    <a:pt x="1671" y="375"/>
                    <a:pt x="1675" y="374"/>
                    <a:pt x="1678" y="371"/>
                  </a:cubicBezTo>
                  <a:lnTo>
                    <a:pt x="1661" y="344"/>
                  </a:lnTo>
                  <a:cubicBezTo>
                    <a:pt x="1663" y="342"/>
                    <a:pt x="1666" y="341"/>
                    <a:pt x="1668" y="341"/>
                  </a:cubicBezTo>
                  <a:cubicBezTo>
                    <a:pt x="1693" y="341"/>
                    <a:pt x="1724" y="451"/>
                    <a:pt x="1740" y="459"/>
                  </a:cubicBezTo>
                  <a:cubicBezTo>
                    <a:pt x="1749" y="468"/>
                    <a:pt x="1731" y="468"/>
                    <a:pt x="1731" y="477"/>
                  </a:cubicBezTo>
                  <a:cubicBezTo>
                    <a:pt x="1742" y="485"/>
                    <a:pt x="1748" y="489"/>
                    <a:pt x="1752" y="489"/>
                  </a:cubicBezTo>
                  <a:cubicBezTo>
                    <a:pt x="1767" y="489"/>
                    <a:pt x="1740" y="429"/>
                    <a:pt x="1776" y="415"/>
                  </a:cubicBezTo>
                  <a:lnTo>
                    <a:pt x="1776" y="415"/>
                  </a:lnTo>
                  <a:cubicBezTo>
                    <a:pt x="1784" y="441"/>
                    <a:pt x="1767" y="486"/>
                    <a:pt x="1793" y="486"/>
                  </a:cubicBezTo>
                  <a:cubicBezTo>
                    <a:pt x="1794" y="487"/>
                    <a:pt x="1795" y="488"/>
                    <a:pt x="1797" y="488"/>
                  </a:cubicBezTo>
                  <a:cubicBezTo>
                    <a:pt x="1809" y="488"/>
                    <a:pt x="1846" y="439"/>
                    <a:pt x="1877" y="439"/>
                  </a:cubicBezTo>
                  <a:cubicBezTo>
                    <a:pt x="1885" y="439"/>
                    <a:pt x="1892" y="442"/>
                    <a:pt x="1899" y="450"/>
                  </a:cubicBezTo>
                  <a:cubicBezTo>
                    <a:pt x="1899" y="433"/>
                    <a:pt x="1890" y="415"/>
                    <a:pt x="1908" y="397"/>
                  </a:cubicBezTo>
                  <a:cubicBezTo>
                    <a:pt x="1927" y="397"/>
                    <a:pt x="1955" y="439"/>
                    <a:pt x="1979" y="439"/>
                  </a:cubicBezTo>
                  <a:cubicBezTo>
                    <a:pt x="1989" y="439"/>
                    <a:pt x="1998" y="432"/>
                    <a:pt x="2005" y="415"/>
                  </a:cubicBezTo>
                  <a:cubicBezTo>
                    <a:pt x="2005" y="415"/>
                    <a:pt x="2014" y="424"/>
                    <a:pt x="2014" y="433"/>
                  </a:cubicBezTo>
                  <a:cubicBezTo>
                    <a:pt x="2032" y="415"/>
                    <a:pt x="2085" y="406"/>
                    <a:pt x="2093" y="371"/>
                  </a:cubicBezTo>
                  <a:cubicBezTo>
                    <a:pt x="2098" y="404"/>
                    <a:pt x="2103" y="414"/>
                    <a:pt x="2110" y="414"/>
                  </a:cubicBezTo>
                  <a:cubicBezTo>
                    <a:pt x="2117" y="414"/>
                    <a:pt x="2125" y="406"/>
                    <a:pt x="2138" y="397"/>
                  </a:cubicBezTo>
                  <a:cubicBezTo>
                    <a:pt x="2145" y="390"/>
                    <a:pt x="2156" y="384"/>
                    <a:pt x="2163" y="384"/>
                  </a:cubicBezTo>
                  <a:cubicBezTo>
                    <a:pt x="2173" y="384"/>
                    <a:pt x="2175" y="394"/>
                    <a:pt x="2155" y="424"/>
                  </a:cubicBezTo>
                  <a:lnTo>
                    <a:pt x="2199" y="415"/>
                  </a:lnTo>
                  <a:lnTo>
                    <a:pt x="2191" y="433"/>
                  </a:lnTo>
                  <a:cubicBezTo>
                    <a:pt x="2199" y="433"/>
                    <a:pt x="2235" y="406"/>
                    <a:pt x="2270" y="380"/>
                  </a:cubicBezTo>
                  <a:lnTo>
                    <a:pt x="2270" y="380"/>
                  </a:lnTo>
                  <a:cubicBezTo>
                    <a:pt x="2270" y="389"/>
                    <a:pt x="2252" y="397"/>
                    <a:pt x="2244" y="406"/>
                  </a:cubicBezTo>
                  <a:cubicBezTo>
                    <a:pt x="2250" y="416"/>
                    <a:pt x="2253" y="421"/>
                    <a:pt x="2259" y="421"/>
                  </a:cubicBezTo>
                  <a:cubicBezTo>
                    <a:pt x="2271" y="421"/>
                    <a:pt x="2294" y="405"/>
                    <a:pt x="2367" y="371"/>
                  </a:cubicBezTo>
                  <a:lnTo>
                    <a:pt x="2367" y="371"/>
                  </a:lnTo>
                  <a:lnTo>
                    <a:pt x="2314" y="406"/>
                  </a:lnTo>
                  <a:cubicBezTo>
                    <a:pt x="2321" y="403"/>
                    <a:pt x="2325" y="401"/>
                    <a:pt x="2328" y="401"/>
                  </a:cubicBezTo>
                  <a:cubicBezTo>
                    <a:pt x="2338" y="401"/>
                    <a:pt x="2318" y="426"/>
                    <a:pt x="2332" y="433"/>
                  </a:cubicBezTo>
                  <a:cubicBezTo>
                    <a:pt x="2323" y="441"/>
                    <a:pt x="2323" y="441"/>
                    <a:pt x="2341" y="441"/>
                  </a:cubicBezTo>
                  <a:cubicBezTo>
                    <a:pt x="2332" y="441"/>
                    <a:pt x="2323" y="450"/>
                    <a:pt x="2314" y="450"/>
                  </a:cubicBezTo>
                  <a:cubicBezTo>
                    <a:pt x="2341" y="450"/>
                    <a:pt x="2288" y="486"/>
                    <a:pt x="2261" y="503"/>
                  </a:cubicBezTo>
                  <a:cubicBezTo>
                    <a:pt x="2245" y="514"/>
                    <a:pt x="2235" y="522"/>
                    <a:pt x="2251" y="522"/>
                  </a:cubicBezTo>
                  <a:cubicBezTo>
                    <a:pt x="2261" y="522"/>
                    <a:pt x="2280" y="519"/>
                    <a:pt x="2314" y="512"/>
                  </a:cubicBezTo>
                  <a:cubicBezTo>
                    <a:pt x="2323" y="521"/>
                    <a:pt x="2332" y="530"/>
                    <a:pt x="2341" y="530"/>
                  </a:cubicBezTo>
                  <a:cubicBezTo>
                    <a:pt x="2358" y="512"/>
                    <a:pt x="2376" y="512"/>
                    <a:pt x="2394" y="512"/>
                  </a:cubicBezTo>
                  <a:cubicBezTo>
                    <a:pt x="2402" y="512"/>
                    <a:pt x="2411" y="514"/>
                    <a:pt x="2420" y="514"/>
                  </a:cubicBezTo>
                  <a:cubicBezTo>
                    <a:pt x="2429" y="514"/>
                    <a:pt x="2438" y="512"/>
                    <a:pt x="2447" y="503"/>
                  </a:cubicBezTo>
                  <a:lnTo>
                    <a:pt x="2447" y="503"/>
                  </a:lnTo>
                  <a:cubicBezTo>
                    <a:pt x="2447" y="518"/>
                    <a:pt x="2400" y="543"/>
                    <a:pt x="2383" y="543"/>
                  </a:cubicBezTo>
                  <a:cubicBezTo>
                    <a:pt x="2379" y="543"/>
                    <a:pt x="2376" y="542"/>
                    <a:pt x="2376" y="539"/>
                  </a:cubicBezTo>
                  <a:lnTo>
                    <a:pt x="2385" y="530"/>
                  </a:lnTo>
                  <a:lnTo>
                    <a:pt x="2385" y="530"/>
                  </a:lnTo>
                  <a:cubicBezTo>
                    <a:pt x="2312" y="538"/>
                    <a:pt x="2328" y="575"/>
                    <a:pt x="2291" y="575"/>
                  </a:cubicBezTo>
                  <a:cubicBezTo>
                    <a:pt x="2288" y="575"/>
                    <a:pt x="2284" y="575"/>
                    <a:pt x="2279" y="574"/>
                  </a:cubicBezTo>
                  <a:cubicBezTo>
                    <a:pt x="2270" y="592"/>
                    <a:pt x="2261" y="609"/>
                    <a:pt x="2244" y="618"/>
                  </a:cubicBezTo>
                  <a:cubicBezTo>
                    <a:pt x="2244" y="627"/>
                    <a:pt x="2235" y="627"/>
                    <a:pt x="2235" y="636"/>
                  </a:cubicBezTo>
                  <a:cubicBezTo>
                    <a:pt x="2226" y="636"/>
                    <a:pt x="2226" y="645"/>
                    <a:pt x="2226" y="645"/>
                  </a:cubicBezTo>
                  <a:lnTo>
                    <a:pt x="2208" y="662"/>
                  </a:lnTo>
                  <a:cubicBezTo>
                    <a:pt x="2173" y="706"/>
                    <a:pt x="2138" y="751"/>
                    <a:pt x="2111" y="795"/>
                  </a:cubicBezTo>
                  <a:lnTo>
                    <a:pt x="2164" y="812"/>
                  </a:lnTo>
                  <a:lnTo>
                    <a:pt x="2138" y="839"/>
                  </a:lnTo>
                  <a:cubicBezTo>
                    <a:pt x="2129" y="839"/>
                    <a:pt x="2093" y="830"/>
                    <a:pt x="2111" y="812"/>
                  </a:cubicBezTo>
                  <a:cubicBezTo>
                    <a:pt x="2108" y="812"/>
                    <a:pt x="2106" y="811"/>
                    <a:pt x="2104" y="811"/>
                  </a:cubicBezTo>
                  <a:cubicBezTo>
                    <a:pt x="2081" y="811"/>
                    <a:pt x="2112" y="857"/>
                    <a:pt x="2120" y="865"/>
                  </a:cubicBezTo>
                  <a:cubicBezTo>
                    <a:pt x="2112" y="871"/>
                    <a:pt x="2106" y="874"/>
                    <a:pt x="2101" y="874"/>
                  </a:cubicBezTo>
                  <a:cubicBezTo>
                    <a:pt x="2078" y="874"/>
                    <a:pt x="2075" y="828"/>
                    <a:pt x="2069" y="828"/>
                  </a:cubicBezTo>
                  <a:cubicBezTo>
                    <a:pt x="2068" y="828"/>
                    <a:pt x="2068" y="828"/>
                    <a:pt x="2067" y="830"/>
                  </a:cubicBezTo>
                  <a:lnTo>
                    <a:pt x="2058" y="848"/>
                  </a:lnTo>
                  <a:lnTo>
                    <a:pt x="2067" y="848"/>
                  </a:lnTo>
                  <a:cubicBezTo>
                    <a:pt x="2076" y="874"/>
                    <a:pt x="2093" y="892"/>
                    <a:pt x="2076" y="918"/>
                  </a:cubicBezTo>
                  <a:cubicBezTo>
                    <a:pt x="2072" y="920"/>
                    <a:pt x="2069" y="921"/>
                    <a:pt x="2066" y="921"/>
                  </a:cubicBezTo>
                  <a:cubicBezTo>
                    <a:pt x="2055" y="921"/>
                    <a:pt x="2047" y="909"/>
                    <a:pt x="2040" y="909"/>
                  </a:cubicBezTo>
                  <a:cubicBezTo>
                    <a:pt x="2040" y="909"/>
                    <a:pt x="2032" y="909"/>
                    <a:pt x="2032" y="918"/>
                  </a:cubicBezTo>
                  <a:lnTo>
                    <a:pt x="2005" y="962"/>
                  </a:lnTo>
                  <a:lnTo>
                    <a:pt x="2049" y="962"/>
                  </a:lnTo>
                  <a:cubicBezTo>
                    <a:pt x="2057" y="995"/>
                    <a:pt x="2028" y="1005"/>
                    <a:pt x="2064" y="1006"/>
                  </a:cubicBezTo>
                  <a:lnTo>
                    <a:pt x="2064" y="1006"/>
                  </a:lnTo>
                  <a:cubicBezTo>
                    <a:pt x="1994" y="1012"/>
                    <a:pt x="1968" y="1148"/>
                    <a:pt x="1943" y="1148"/>
                  </a:cubicBezTo>
                  <a:cubicBezTo>
                    <a:pt x="1952" y="1192"/>
                    <a:pt x="1934" y="1219"/>
                    <a:pt x="1917" y="1245"/>
                  </a:cubicBezTo>
                  <a:cubicBezTo>
                    <a:pt x="1926" y="1245"/>
                    <a:pt x="1970" y="1263"/>
                    <a:pt x="1952" y="1289"/>
                  </a:cubicBezTo>
                  <a:cubicBezTo>
                    <a:pt x="1931" y="1273"/>
                    <a:pt x="1917" y="1267"/>
                    <a:pt x="1906" y="1267"/>
                  </a:cubicBezTo>
                  <a:cubicBezTo>
                    <a:pt x="1879" y="1267"/>
                    <a:pt x="1871" y="1300"/>
                    <a:pt x="1831" y="1300"/>
                  </a:cubicBezTo>
                  <a:cubicBezTo>
                    <a:pt x="1828" y="1300"/>
                    <a:pt x="1825" y="1300"/>
                    <a:pt x="1822" y="1300"/>
                  </a:cubicBezTo>
                  <a:lnTo>
                    <a:pt x="1822" y="1300"/>
                  </a:lnTo>
                  <a:cubicBezTo>
                    <a:pt x="1849" y="1312"/>
                    <a:pt x="1783" y="1378"/>
                    <a:pt x="1855" y="1386"/>
                  </a:cubicBezTo>
                  <a:cubicBezTo>
                    <a:pt x="1851" y="1390"/>
                    <a:pt x="1848" y="1391"/>
                    <a:pt x="1844" y="1391"/>
                  </a:cubicBezTo>
                  <a:cubicBezTo>
                    <a:pt x="1830" y="1391"/>
                    <a:pt x="1814" y="1369"/>
                    <a:pt x="1793" y="1369"/>
                  </a:cubicBezTo>
                  <a:cubicBezTo>
                    <a:pt x="1793" y="1439"/>
                    <a:pt x="1705" y="1475"/>
                    <a:pt x="1678" y="1545"/>
                  </a:cubicBezTo>
                  <a:cubicBezTo>
                    <a:pt x="1687" y="1554"/>
                    <a:pt x="1714" y="1554"/>
                    <a:pt x="1723" y="1572"/>
                  </a:cubicBezTo>
                  <a:lnTo>
                    <a:pt x="1643" y="1572"/>
                  </a:lnTo>
                  <a:cubicBezTo>
                    <a:pt x="1643" y="1589"/>
                    <a:pt x="1705" y="1625"/>
                    <a:pt x="1652" y="1625"/>
                  </a:cubicBezTo>
                  <a:cubicBezTo>
                    <a:pt x="1661" y="1625"/>
                    <a:pt x="1678" y="1634"/>
                    <a:pt x="1678" y="1642"/>
                  </a:cubicBezTo>
                  <a:cubicBezTo>
                    <a:pt x="1546" y="1739"/>
                    <a:pt x="1572" y="1925"/>
                    <a:pt x="1396" y="1996"/>
                  </a:cubicBezTo>
                  <a:cubicBezTo>
                    <a:pt x="1422" y="1996"/>
                    <a:pt x="1422" y="2004"/>
                    <a:pt x="1414" y="2022"/>
                  </a:cubicBezTo>
                  <a:cubicBezTo>
                    <a:pt x="1415" y="2021"/>
                    <a:pt x="1416" y="2020"/>
                    <a:pt x="1418" y="2020"/>
                  </a:cubicBezTo>
                  <a:cubicBezTo>
                    <a:pt x="1427" y="2020"/>
                    <a:pt x="1443" y="2040"/>
                    <a:pt x="1458" y="2040"/>
                  </a:cubicBezTo>
                  <a:lnTo>
                    <a:pt x="1387" y="2075"/>
                  </a:lnTo>
                  <a:cubicBezTo>
                    <a:pt x="1422" y="2110"/>
                    <a:pt x="1352" y="2137"/>
                    <a:pt x="1387" y="2163"/>
                  </a:cubicBezTo>
                  <a:lnTo>
                    <a:pt x="1396" y="2146"/>
                  </a:lnTo>
                  <a:cubicBezTo>
                    <a:pt x="1431" y="2190"/>
                    <a:pt x="1519" y="2172"/>
                    <a:pt x="1581" y="2207"/>
                  </a:cubicBezTo>
                  <a:cubicBezTo>
                    <a:pt x="1537" y="2154"/>
                    <a:pt x="1696" y="2190"/>
                    <a:pt x="1643" y="2101"/>
                  </a:cubicBezTo>
                  <a:cubicBezTo>
                    <a:pt x="1661" y="2101"/>
                    <a:pt x="1661" y="2119"/>
                    <a:pt x="1678" y="2128"/>
                  </a:cubicBezTo>
                  <a:cubicBezTo>
                    <a:pt x="1661" y="2101"/>
                    <a:pt x="1661" y="2084"/>
                    <a:pt x="1687" y="2066"/>
                  </a:cubicBezTo>
                  <a:lnTo>
                    <a:pt x="1687" y="2075"/>
                  </a:lnTo>
                  <a:cubicBezTo>
                    <a:pt x="1723" y="2004"/>
                    <a:pt x="1767" y="1987"/>
                    <a:pt x="1829" y="1925"/>
                  </a:cubicBezTo>
                  <a:lnTo>
                    <a:pt x="1793" y="1916"/>
                  </a:lnTo>
                  <a:cubicBezTo>
                    <a:pt x="1802" y="1898"/>
                    <a:pt x="1820" y="1898"/>
                    <a:pt x="1829" y="1898"/>
                  </a:cubicBezTo>
                  <a:cubicBezTo>
                    <a:pt x="1821" y="1889"/>
                    <a:pt x="1816" y="1886"/>
                    <a:pt x="1811" y="1886"/>
                  </a:cubicBezTo>
                  <a:cubicBezTo>
                    <a:pt x="1799" y="1886"/>
                    <a:pt x="1795" y="1911"/>
                    <a:pt x="1780" y="1911"/>
                  </a:cubicBezTo>
                  <a:cubicBezTo>
                    <a:pt x="1774" y="1911"/>
                    <a:pt x="1767" y="1908"/>
                    <a:pt x="1758" y="1898"/>
                  </a:cubicBezTo>
                  <a:lnTo>
                    <a:pt x="1758" y="1898"/>
                  </a:lnTo>
                  <a:cubicBezTo>
                    <a:pt x="1760" y="1899"/>
                    <a:pt x="1763" y="1899"/>
                    <a:pt x="1765" y="1899"/>
                  </a:cubicBezTo>
                  <a:cubicBezTo>
                    <a:pt x="1822" y="1899"/>
                    <a:pt x="1830" y="1806"/>
                    <a:pt x="1887" y="1806"/>
                  </a:cubicBezTo>
                  <a:cubicBezTo>
                    <a:pt x="1893" y="1806"/>
                    <a:pt x="1900" y="1808"/>
                    <a:pt x="1908" y="1810"/>
                  </a:cubicBezTo>
                  <a:cubicBezTo>
                    <a:pt x="1917" y="1784"/>
                    <a:pt x="1864" y="1792"/>
                    <a:pt x="1881" y="1775"/>
                  </a:cubicBezTo>
                  <a:lnTo>
                    <a:pt x="1899" y="1775"/>
                  </a:lnTo>
                  <a:lnTo>
                    <a:pt x="1881" y="1757"/>
                  </a:lnTo>
                  <a:cubicBezTo>
                    <a:pt x="1889" y="1750"/>
                    <a:pt x="1898" y="1747"/>
                    <a:pt x="1907" y="1747"/>
                  </a:cubicBezTo>
                  <a:cubicBezTo>
                    <a:pt x="1920" y="1747"/>
                    <a:pt x="1933" y="1752"/>
                    <a:pt x="1943" y="1757"/>
                  </a:cubicBezTo>
                  <a:cubicBezTo>
                    <a:pt x="1934" y="1757"/>
                    <a:pt x="1934" y="1766"/>
                    <a:pt x="1934" y="1775"/>
                  </a:cubicBezTo>
                  <a:cubicBezTo>
                    <a:pt x="1968" y="1766"/>
                    <a:pt x="1962" y="1718"/>
                    <a:pt x="1976" y="1706"/>
                  </a:cubicBezTo>
                  <a:lnTo>
                    <a:pt x="1976" y="1706"/>
                  </a:lnTo>
                  <a:lnTo>
                    <a:pt x="1952" y="1722"/>
                  </a:lnTo>
                  <a:cubicBezTo>
                    <a:pt x="1970" y="1642"/>
                    <a:pt x="2040" y="1581"/>
                    <a:pt x="2040" y="1492"/>
                  </a:cubicBezTo>
                  <a:lnTo>
                    <a:pt x="2023" y="1483"/>
                  </a:lnTo>
                  <a:cubicBezTo>
                    <a:pt x="2032" y="1422"/>
                    <a:pt x="2067" y="1457"/>
                    <a:pt x="2085" y="1395"/>
                  </a:cubicBezTo>
                  <a:cubicBezTo>
                    <a:pt x="2076" y="1377"/>
                    <a:pt x="2076" y="1360"/>
                    <a:pt x="2093" y="1342"/>
                  </a:cubicBezTo>
                  <a:cubicBezTo>
                    <a:pt x="2098" y="1355"/>
                    <a:pt x="2109" y="1355"/>
                    <a:pt x="2120" y="1355"/>
                  </a:cubicBezTo>
                  <a:cubicBezTo>
                    <a:pt x="2131" y="1355"/>
                    <a:pt x="2142" y="1355"/>
                    <a:pt x="2146" y="1369"/>
                  </a:cubicBezTo>
                  <a:cubicBezTo>
                    <a:pt x="2146" y="1298"/>
                    <a:pt x="2138" y="1324"/>
                    <a:pt x="2102" y="1263"/>
                  </a:cubicBezTo>
                  <a:lnTo>
                    <a:pt x="2138" y="1263"/>
                  </a:lnTo>
                  <a:cubicBezTo>
                    <a:pt x="2120" y="1245"/>
                    <a:pt x="2111" y="1236"/>
                    <a:pt x="2120" y="1201"/>
                  </a:cubicBezTo>
                  <a:lnTo>
                    <a:pt x="2120" y="1201"/>
                  </a:lnTo>
                  <a:cubicBezTo>
                    <a:pt x="2129" y="1236"/>
                    <a:pt x="2164" y="1210"/>
                    <a:pt x="2182" y="1245"/>
                  </a:cubicBezTo>
                  <a:cubicBezTo>
                    <a:pt x="2254" y="1221"/>
                    <a:pt x="2187" y="1146"/>
                    <a:pt x="2248" y="1146"/>
                  </a:cubicBezTo>
                  <a:cubicBezTo>
                    <a:pt x="2254" y="1146"/>
                    <a:pt x="2261" y="1146"/>
                    <a:pt x="2270" y="1148"/>
                  </a:cubicBezTo>
                  <a:cubicBezTo>
                    <a:pt x="2256" y="1131"/>
                    <a:pt x="2244" y="1126"/>
                    <a:pt x="2235" y="1126"/>
                  </a:cubicBezTo>
                  <a:cubicBezTo>
                    <a:pt x="2212" y="1126"/>
                    <a:pt x="2202" y="1159"/>
                    <a:pt x="2200" y="1159"/>
                  </a:cubicBezTo>
                  <a:cubicBezTo>
                    <a:pt x="2200" y="1159"/>
                    <a:pt x="2199" y="1158"/>
                    <a:pt x="2199" y="1157"/>
                  </a:cubicBezTo>
                  <a:cubicBezTo>
                    <a:pt x="2164" y="1157"/>
                    <a:pt x="2155" y="1104"/>
                    <a:pt x="2173" y="1095"/>
                  </a:cubicBezTo>
                  <a:cubicBezTo>
                    <a:pt x="2177" y="1090"/>
                    <a:pt x="2186" y="1089"/>
                    <a:pt x="2197" y="1089"/>
                  </a:cubicBezTo>
                  <a:cubicBezTo>
                    <a:pt x="2208" y="1089"/>
                    <a:pt x="2222" y="1090"/>
                    <a:pt x="2236" y="1090"/>
                  </a:cubicBezTo>
                  <a:cubicBezTo>
                    <a:pt x="2261" y="1090"/>
                    <a:pt x="2287" y="1087"/>
                    <a:pt x="2301" y="1066"/>
                  </a:cubicBezTo>
                  <a:lnTo>
                    <a:pt x="2301" y="1066"/>
                  </a:lnTo>
                  <a:cubicBezTo>
                    <a:pt x="2301" y="1069"/>
                    <a:pt x="2305" y="1071"/>
                    <a:pt x="2305" y="1077"/>
                  </a:cubicBezTo>
                  <a:cubicBezTo>
                    <a:pt x="2332" y="1068"/>
                    <a:pt x="2296" y="1024"/>
                    <a:pt x="2341" y="1024"/>
                  </a:cubicBezTo>
                  <a:cubicBezTo>
                    <a:pt x="2305" y="989"/>
                    <a:pt x="2358" y="998"/>
                    <a:pt x="2305" y="962"/>
                  </a:cubicBezTo>
                  <a:lnTo>
                    <a:pt x="2296" y="1015"/>
                  </a:lnTo>
                  <a:cubicBezTo>
                    <a:pt x="2296" y="980"/>
                    <a:pt x="2252" y="927"/>
                    <a:pt x="2305" y="901"/>
                  </a:cubicBezTo>
                  <a:cubicBezTo>
                    <a:pt x="2314" y="909"/>
                    <a:pt x="2314" y="927"/>
                    <a:pt x="2323" y="945"/>
                  </a:cubicBezTo>
                  <a:cubicBezTo>
                    <a:pt x="2341" y="936"/>
                    <a:pt x="2323" y="918"/>
                    <a:pt x="2341" y="909"/>
                  </a:cubicBezTo>
                  <a:lnTo>
                    <a:pt x="2341" y="909"/>
                  </a:lnTo>
                  <a:cubicBezTo>
                    <a:pt x="2394" y="945"/>
                    <a:pt x="2323" y="971"/>
                    <a:pt x="2349" y="1015"/>
                  </a:cubicBezTo>
                  <a:cubicBezTo>
                    <a:pt x="2370" y="1015"/>
                    <a:pt x="2354" y="974"/>
                    <a:pt x="2365" y="974"/>
                  </a:cubicBezTo>
                  <a:lnTo>
                    <a:pt x="2365" y="974"/>
                  </a:lnTo>
                  <a:cubicBezTo>
                    <a:pt x="2368" y="974"/>
                    <a:pt x="2374" y="978"/>
                    <a:pt x="2385" y="989"/>
                  </a:cubicBezTo>
                  <a:cubicBezTo>
                    <a:pt x="2332" y="936"/>
                    <a:pt x="2420" y="954"/>
                    <a:pt x="2385" y="892"/>
                  </a:cubicBezTo>
                  <a:lnTo>
                    <a:pt x="2385" y="892"/>
                  </a:lnTo>
                  <a:lnTo>
                    <a:pt x="2420" y="909"/>
                  </a:lnTo>
                  <a:cubicBezTo>
                    <a:pt x="2420" y="901"/>
                    <a:pt x="2411" y="883"/>
                    <a:pt x="2411" y="874"/>
                  </a:cubicBezTo>
                  <a:lnTo>
                    <a:pt x="2411" y="874"/>
                  </a:lnTo>
                  <a:lnTo>
                    <a:pt x="2447" y="909"/>
                  </a:lnTo>
                  <a:cubicBezTo>
                    <a:pt x="2429" y="865"/>
                    <a:pt x="2500" y="883"/>
                    <a:pt x="2500" y="848"/>
                  </a:cubicBezTo>
                  <a:lnTo>
                    <a:pt x="2500" y="848"/>
                  </a:lnTo>
                  <a:cubicBezTo>
                    <a:pt x="2489" y="864"/>
                    <a:pt x="2480" y="869"/>
                    <a:pt x="2473" y="869"/>
                  </a:cubicBezTo>
                  <a:cubicBezTo>
                    <a:pt x="2458" y="869"/>
                    <a:pt x="2447" y="847"/>
                    <a:pt x="2427" y="847"/>
                  </a:cubicBezTo>
                  <a:cubicBezTo>
                    <a:pt x="2425" y="847"/>
                    <a:pt x="2423" y="847"/>
                    <a:pt x="2420" y="848"/>
                  </a:cubicBezTo>
                  <a:cubicBezTo>
                    <a:pt x="2420" y="817"/>
                    <a:pt x="2429" y="808"/>
                    <a:pt x="2445" y="808"/>
                  </a:cubicBezTo>
                  <a:cubicBezTo>
                    <a:pt x="2453" y="808"/>
                    <a:pt x="2462" y="810"/>
                    <a:pt x="2473" y="812"/>
                  </a:cubicBezTo>
                  <a:cubicBezTo>
                    <a:pt x="2482" y="812"/>
                    <a:pt x="2500" y="812"/>
                    <a:pt x="2517" y="804"/>
                  </a:cubicBezTo>
                  <a:cubicBezTo>
                    <a:pt x="2533" y="796"/>
                    <a:pt x="2542" y="780"/>
                    <a:pt x="2557" y="758"/>
                  </a:cubicBezTo>
                  <a:lnTo>
                    <a:pt x="2557" y="758"/>
                  </a:lnTo>
                  <a:cubicBezTo>
                    <a:pt x="2547" y="769"/>
                    <a:pt x="2530" y="783"/>
                    <a:pt x="2519" y="783"/>
                  </a:cubicBezTo>
                  <a:cubicBezTo>
                    <a:pt x="2513" y="783"/>
                    <a:pt x="2508" y="779"/>
                    <a:pt x="2508" y="768"/>
                  </a:cubicBezTo>
                  <a:cubicBezTo>
                    <a:pt x="2526" y="751"/>
                    <a:pt x="2553" y="724"/>
                    <a:pt x="2579" y="715"/>
                  </a:cubicBezTo>
                  <a:cubicBezTo>
                    <a:pt x="2595" y="686"/>
                    <a:pt x="2594" y="678"/>
                    <a:pt x="2585" y="678"/>
                  </a:cubicBezTo>
                  <a:cubicBezTo>
                    <a:pt x="2575" y="678"/>
                    <a:pt x="2556" y="690"/>
                    <a:pt x="2544" y="690"/>
                  </a:cubicBezTo>
                  <a:cubicBezTo>
                    <a:pt x="2539" y="690"/>
                    <a:pt x="2535" y="687"/>
                    <a:pt x="2535" y="680"/>
                  </a:cubicBezTo>
                  <a:cubicBezTo>
                    <a:pt x="2597" y="662"/>
                    <a:pt x="2535" y="636"/>
                    <a:pt x="2544" y="609"/>
                  </a:cubicBezTo>
                  <a:lnTo>
                    <a:pt x="2544" y="609"/>
                  </a:lnTo>
                  <a:lnTo>
                    <a:pt x="2579" y="618"/>
                  </a:lnTo>
                  <a:cubicBezTo>
                    <a:pt x="2650" y="530"/>
                    <a:pt x="2508" y="592"/>
                    <a:pt x="2579" y="521"/>
                  </a:cubicBezTo>
                  <a:lnTo>
                    <a:pt x="2579" y="521"/>
                  </a:lnTo>
                  <a:cubicBezTo>
                    <a:pt x="2588" y="530"/>
                    <a:pt x="2606" y="539"/>
                    <a:pt x="2623" y="547"/>
                  </a:cubicBezTo>
                  <a:lnTo>
                    <a:pt x="2623" y="512"/>
                  </a:lnTo>
                  <a:lnTo>
                    <a:pt x="2667" y="512"/>
                  </a:lnTo>
                  <a:cubicBezTo>
                    <a:pt x="2659" y="477"/>
                    <a:pt x="2676" y="459"/>
                    <a:pt x="2720" y="415"/>
                  </a:cubicBezTo>
                  <a:lnTo>
                    <a:pt x="2720" y="415"/>
                  </a:lnTo>
                  <a:cubicBezTo>
                    <a:pt x="2702" y="422"/>
                    <a:pt x="2684" y="427"/>
                    <a:pt x="2670" y="427"/>
                  </a:cubicBezTo>
                  <a:cubicBezTo>
                    <a:pt x="2650" y="427"/>
                    <a:pt x="2639" y="418"/>
                    <a:pt x="2650" y="397"/>
                  </a:cubicBezTo>
                  <a:cubicBezTo>
                    <a:pt x="2694" y="371"/>
                    <a:pt x="2685" y="397"/>
                    <a:pt x="2711" y="353"/>
                  </a:cubicBezTo>
                  <a:cubicBezTo>
                    <a:pt x="2738" y="353"/>
                    <a:pt x="2764" y="353"/>
                    <a:pt x="2711" y="389"/>
                  </a:cubicBezTo>
                  <a:cubicBezTo>
                    <a:pt x="2717" y="389"/>
                    <a:pt x="2723" y="392"/>
                    <a:pt x="2732" y="392"/>
                  </a:cubicBezTo>
                  <a:cubicBezTo>
                    <a:pt x="2736" y="392"/>
                    <a:pt x="2741" y="391"/>
                    <a:pt x="2747" y="389"/>
                  </a:cubicBezTo>
                  <a:cubicBezTo>
                    <a:pt x="2800" y="353"/>
                    <a:pt x="2800" y="318"/>
                    <a:pt x="2809" y="291"/>
                  </a:cubicBezTo>
                  <a:lnTo>
                    <a:pt x="2809" y="291"/>
                  </a:lnTo>
                  <a:cubicBezTo>
                    <a:pt x="2800" y="300"/>
                    <a:pt x="2791" y="318"/>
                    <a:pt x="2782" y="318"/>
                  </a:cubicBezTo>
                  <a:cubicBezTo>
                    <a:pt x="2773" y="300"/>
                    <a:pt x="2764" y="291"/>
                    <a:pt x="2756" y="274"/>
                  </a:cubicBezTo>
                  <a:cubicBezTo>
                    <a:pt x="2782" y="256"/>
                    <a:pt x="2791" y="256"/>
                    <a:pt x="2800" y="256"/>
                  </a:cubicBezTo>
                  <a:cubicBezTo>
                    <a:pt x="2809" y="247"/>
                    <a:pt x="2782" y="247"/>
                    <a:pt x="2791" y="230"/>
                  </a:cubicBezTo>
                  <a:cubicBezTo>
                    <a:pt x="2822" y="217"/>
                    <a:pt x="2857" y="201"/>
                    <a:pt x="2875" y="201"/>
                  </a:cubicBezTo>
                  <a:cubicBezTo>
                    <a:pt x="2883" y="201"/>
                    <a:pt x="2888" y="204"/>
                    <a:pt x="2888" y="212"/>
                  </a:cubicBezTo>
                  <a:lnTo>
                    <a:pt x="2888" y="212"/>
                  </a:lnTo>
                  <a:cubicBezTo>
                    <a:pt x="2888" y="194"/>
                    <a:pt x="2879" y="177"/>
                    <a:pt x="2879" y="159"/>
                  </a:cubicBezTo>
                  <a:cubicBezTo>
                    <a:pt x="2906" y="141"/>
                    <a:pt x="2959" y="88"/>
                    <a:pt x="2976" y="88"/>
                  </a:cubicBezTo>
                  <a:cubicBezTo>
                    <a:pt x="2994" y="71"/>
                    <a:pt x="2994" y="53"/>
                    <a:pt x="2994" y="44"/>
                  </a:cubicBezTo>
                  <a:lnTo>
                    <a:pt x="2994" y="44"/>
                  </a:lnTo>
                  <a:cubicBezTo>
                    <a:pt x="2937" y="58"/>
                    <a:pt x="2857" y="84"/>
                    <a:pt x="2814" y="84"/>
                  </a:cubicBezTo>
                  <a:cubicBezTo>
                    <a:pt x="2804" y="84"/>
                    <a:pt x="2796" y="83"/>
                    <a:pt x="2791" y="79"/>
                  </a:cubicBezTo>
                  <a:cubicBezTo>
                    <a:pt x="2782" y="79"/>
                    <a:pt x="2764" y="88"/>
                    <a:pt x="2747" y="97"/>
                  </a:cubicBezTo>
                  <a:cubicBezTo>
                    <a:pt x="2717" y="91"/>
                    <a:pt x="2699" y="73"/>
                    <a:pt x="2652" y="73"/>
                  </a:cubicBezTo>
                  <a:cubicBezTo>
                    <a:pt x="2630" y="73"/>
                    <a:pt x="2601" y="77"/>
                    <a:pt x="2561" y="88"/>
                  </a:cubicBezTo>
                  <a:cubicBezTo>
                    <a:pt x="2570" y="71"/>
                    <a:pt x="2570" y="53"/>
                    <a:pt x="2570" y="35"/>
                  </a:cubicBezTo>
                  <a:lnTo>
                    <a:pt x="2570" y="35"/>
                  </a:lnTo>
                  <a:cubicBezTo>
                    <a:pt x="2535" y="44"/>
                    <a:pt x="2535" y="62"/>
                    <a:pt x="2526" y="79"/>
                  </a:cubicBezTo>
                  <a:cubicBezTo>
                    <a:pt x="2526" y="97"/>
                    <a:pt x="2508" y="115"/>
                    <a:pt x="2455" y="124"/>
                  </a:cubicBezTo>
                  <a:cubicBezTo>
                    <a:pt x="2447" y="126"/>
                    <a:pt x="2440" y="127"/>
                    <a:pt x="2436" y="127"/>
                  </a:cubicBezTo>
                  <a:cubicBezTo>
                    <a:pt x="2405" y="127"/>
                    <a:pt x="2471" y="77"/>
                    <a:pt x="2455" y="62"/>
                  </a:cubicBezTo>
                  <a:lnTo>
                    <a:pt x="2455" y="62"/>
                  </a:lnTo>
                  <a:cubicBezTo>
                    <a:pt x="2429" y="79"/>
                    <a:pt x="2394" y="97"/>
                    <a:pt x="2358" y="106"/>
                  </a:cubicBezTo>
                  <a:cubicBezTo>
                    <a:pt x="2345" y="115"/>
                    <a:pt x="2332" y="119"/>
                    <a:pt x="2319" y="119"/>
                  </a:cubicBezTo>
                  <a:cubicBezTo>
                    <a:pt x="2305" y="119"/>
                    <a:pt x="2292" y="115"/>
                    <a:pt x="2279" y="106"/>
                  </a:cubicBezTo>
                  <a:cubicBezTo>
                    <a:pt x="2292" y="102"/>
                    <a:pt x="2303" y="102"/>
                    <a:pt x="2313" y="102"/>
                  </a:cubicBezTo>
                  <a:cubicBezTo>
                    <a:pt x="2323" y="102"/>
                    <a:pt x="2332" y="102"/>
                    <a:pt x="2341" y="97"/>
                  </a:cubicBezTo>
                  <a:cubicBezTo>
                    <a:pt x="2332" y="88"/>
                    <a:pt x="2323" y="79"/>
                    <a:pt x="2305" y="71"/>
                  </a:cubicBezTo>
                  <a:cubicBezTo>
                    <a:pt x="2385" y="26"/>
                    <a:pt x="2429"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61"/>
            <p:cNvSpPr/>
            <p:nvPr/>
          </p:nvSpPr>
          <p:spPr>
            <a:xfrm>
              <a:off x="7355227" y="3691719"/>
              <a:ext cx="111" cy="2152"/>
            </a:xfrm>
            <a:custGeom>
              <a:rect b="b" l="l" r="r" t="t"/>
              <a:pathLst>
                <a:path extrusionOk="0" h="19" w="1">
                  <a:moveTo>
                    <a:pt x="0" y="1"/>
                  </a:moveTo>
                  <a:cubicBezTo>
                    <a:pt x="0" y="10"/>
                    <a:pt x="0" y="19"/>
                    <a:pt x="0" y="19"/>
                  </a:cubicBezTo>
                  <a:cubicBezTo>
                    <a:pt x="0" y="19"/>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61"/>
            <p:cNvSpPr/>
            <p:nvPr/>
          </p:nvSpPr>
          <p:spPr>
            <a:xfrm>
              <a:off x="7525468" y="3681753"/>
              <a:ext cx="1108" cy="1133"/>
            </a:xfrm>
            <a:custGeom>
              <a:rect b="b" l="l" r="r" t="t"/>
              <a:pathLst>
                <a:path extrusionOk="0" h="10" w="10">
                  <a:moveTo>
                    <a:pt x="10" y="1"/>
                  </a:moveTo>
                  <a:lnTo>
                    <a:pt x="1" y="9"/>
                  </a:lnTo>
                  <a:cubicBezTo>
                    <a:pt x="10" y="9"/>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1"/>
            <p:cNvSpPr/>
            <p:nvPr/>
          </p:nvSpPr>
          <p:spPr>
            <a:xfrm>
              <a:off x="7255365" y="3742795"/>
              <a:ext cx="1108" cy="3058"/>
            </a:xfrm>
            <a:custGeom>
              <a:rect b="b" l="l" r="r" t="t"/>
              <a:pathLst>
                <a:path extrusionOk="0" h="27" w="10">
                  <a:moveTo>
                    <a:pt x="10" y="0"/>
                  </a:moveTo>
                  <a:cubicBezTo>
                    <a:pt x="1" y="0"/>
                    <a:pt x="1" y="9"/>
                    <a:pt x="1" y="27"/>
                  </a:cubicBezTo>
                  <a:cubicBezTo>
                    <a:pt x="1"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1"/>
            <p:cNvSpPr/>
            <p:nvPr/>
          </p:nvSpPr>
          <p:spPr>
            <a:xfrm>
              <a:off x="7335609" y="3805763"/>
              <a:ext cx="2106" cy="3058"/>
            </a:xfrm>
            <a:custGeom>
              <a:rect b="b" l="l" r="r" t="t"/>
              <a:pathLst>
                <a:path extrusionOk="0" h="27" w="19">
                  <a:moveTo>
                    <a:pt x="1" y="1"/>
                  </a:moveTo>
                  <a:cubicBezTo>
                    <a:pt x="10" y="9"/>
                    <a:pt x="1" y="18"/>
                    <a:pt x="1" y="27"/>
                  </a:cubicBezTo>
                  <a:lnTo>
                    <a:pt x="1" y="27"/>
                  </a:lnTo>
                  <a:cubicBezTo>
                    <a:pt x="1" y="21"/>
                    <a:pt x="5" y="15"/>
                    <a:pt x="11" y="15"/>
                  </a:cubicBezTo>
                  <a:cubicBezTo>
                    <a:pt x="13" y="15"/>
                    <a:pt x="16" y="16"/>
                    <a:pt x="18"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1"/>
            <p:cNvSpPr/>
            <p:nvPr/>
          </p:nvSpPr>
          <p:spPr>
            <a:xfrm>
              <a:off x="7327851" y="3839286"/>
              <a:ext cx="2993" cy="2605"/>
            </a:xfrm>
            <a:custGeom>
              <a:rect b="b" l="l" r="r" t="t"/>
              <a:pathLst>
                <a:path extrusionOk="0" h="23" w="27">
                  <a:moveTo>
                    <a:pt x="10" y="0"/>
                  </a:moveTo>
                  <a:cubicBezTo>
                    <a:pt x="5" y="0"/>
                    <a:pt x="0" y="5"/>
                    <a:pt x="0" y="14"/>
                  </a:cubicBezTo>
                  <a:cubicBezTo>
                    <a:pt x="9" y="14"/>
                    <a:pt x="0" y="22"/>
                    <a:pt x="9" y="22"/>
                  </a:cubicBezTo>
                  <a:lnTo>
                    <a:pt x="27" y="14"/>
                  </a:lnTo>
                  <a:cubicBezTo>
                    <a:pt x="22" y="5"/>
                    <a:pt x="16"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1"/>
            <p:cNvSpPr/>
            <p:nvPr/>
          </p:nvSpPr>
          <p:spPr>
            <a:xfrm>
              <a:off x="7324858" y="3816749"/>
              <a:ext cx="6983" cy="4077"/>
            </a:xfrm>
            <a:custGeom>
              <a:rect b="b" l="l" r="r" t="t"/>
              <a:pathLst>
                <a:path extrusionOk="0" h="36" w="63">
                  <a:moveTo>
                    <a:pt x="18" y="1"/>
                  </a:moveTo>
                  <a:lnTo>
                    <a:pt x="18" y="1"/>
                  </a:lnTo>
                  <a:cubicBezTo>
                    <a:pt x="1" y="18"/>
                    <a:pt x="10" y="18"/>
                    <a:pt x="27" y="36"/>
                  </a:cubicBezTo>
                  <a:cubicBezTo>
                    <a:pt x="62" y="18"/>
                    <a:pt x="45"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1"/>
            <p:cNvSpPr/>
            <p:nvPr/>
          </p:nvSpPr>
          <p:spPr>
            <a:xfrm>
              <a:off x="7327851" y="3820826"/>
              <a:ext cx="2993" cy="2039"/>
            </a:xfrm>
            <a:custGeom>
              <a:rect b="b" l="l" r="r" t="t"/>
              <a:pathLst>
                <a:path extrusionOk="0" h="18" w="27">
                  <a:moveTo>
                    <a:pt x="0" y="0"/>
                  </a:moveTo>
                  <a:lnTo>
                    <a:pt x="0" y="0"/>
                  </a:lnTo>
                  <a:cubicBezTo>
                    <a:pt x="9" y="9"/>
                    <a:pt x="9" y="9"/>
                    <a:pt x="9" y="18"/>
                  </a:cubicBezTo>
                  <a:cubicBezTo>
                    <a:pt x="27"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1"/>
            <p:cNvSpPr/>
            <p:nvPr/>
          </p:nvSpPr>
          <p:spPr>
            <a:xfrm>
              <a:off x="7323085" y="3792853"/>
              <a:ext cx="7537" cy="2265"/>
            </a:xfrm>
            <a:custGeom>
              <a:rect b="b" l="l" r="r" t="t"/>
              <a:pathLst>
                <a:path extrusionOk="0" h="20" w="68">
                  <a:moveTo>
                    <a:pt x="28" y="1"/>
                  </a:moveTo>
                  <a:cubicBezTo>
                    <a:pt x="14" y="1"/>
                    <a:pt x="1" y="5"/>
                    <a:pt x="17" y="17"/>
                  </a:cubicBezTo>
                  <a:cubicBezTo>
                    <a:pt x="17" y="19"/>
                    <a:pt x="17" y="19"/>
                    <a:pt x="19" y="19"/>
                  </a:cubicBezTo>
                  <a:cubicBezTo>
                    <a:pt x="24" y="19"/>
                    <a:pt x="37" y="11"/>
                    <a:pt x="42" y="11"/>
                  </a:cubicBezTo>
                  <a:cubicBezTo>
                    <a:pt x="45"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1"/>
            <p:cNvSpPr/>
            <p:nvPr/>
          </p:nvSpPr>
          <p:spPr>
            <a:xfrm>
              <a:off x="7317987" y="3820713"/>
              <a:ext cx="4101" cy="3171"/>
            </a:xfrm>
            <a:custGeom>
              <a:rect b="b" l="l" r="r" t="t"/>
              <a:pathLst>
                <a:path extrusionOk="0" h="28" w="37">
                  <a:moveTo>
                    <a:pt x="36" y="1"/>
                  </a:moveTo>
                  <a:lnTo>
                    <a:pt x="1" y="10"/>
                  </a:lnTo>
                  <a:lnTo>
                    <a:pt x="10"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1"/>
            <p:cNvSpPr/>
            <p:nvPr/>
          </p:nvSpPr>
          <p:spPr>
            <a:xfrm>
              <a:off x="7314107" y="3808595"/>
              <a:ext cx="2106" cy="3284"/>
            </a:xfrm>
            <a:custGeom>
              <a:rect b="b" l="l" r="r" t="t"/>
              <a:pathLst>
                <a:path extrusionOk="0" h="29" w="19">
                  <a:moveTo>
                    <a:pt x="4" y="0"/>
                  </a:moveTo>
                  <a:cubicBezTo>
                    <a:pt x="3" y="0"/>
                    <a:pt x="2" y="1"/>
                    <a:pt x="1" y="2"/>
                  </a:cubicBezTo>
                  <a:lnTo>
                    <a:pt x="1" y="29"/>
                  </a:lnTo>
                  <a:lnTo>
                    <a:pt x="18" y="29"/>
                  </a:lnTo>
                  <a:cubicBezTo>
                    <a:pt x="11" y="21"/>
                    <a:pt x="10"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1"/>
            <p:cNvSpPr/>
            <p:nvPr/>
          </p:nvSpPr>
          <p:spPr>
            <a:xfrm>
              <a:off x="7316102" y="3811766"/>
              <a:ext cx="1995" cy="2152"/>
            </a:xfrm>
            <a:custGeom>
              <a:rect b="b" l="l" r="r" t="t"/>
              <a:pathLst>
                <a:path extrusionOk="0" h="19" w="18">
                  <a:moveTo>
                    <a:pt x="0" y="1"/>
                  </a:moveTo>
                  <a:lnTo>
                    <a:pt x="0" y="1"/>
                  </a:lnTo>
                  <a:cubicBezTo>
                    <a:pt x="0" y="9"/>
                    <a:pt x="9" y="18"/>
                    <a:pt x="18" y="18"/>
                  </a:cubicBezTo>
                  <a:cubicBezTo>
                    <a:pt x="9"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1"/>
            <p:cNvSpPr/>
            <p:nvPr/>
          </p:nvSpPr>
          <p:spPr>
            <a:xfrm>
              <a:off x="7315105" y="3816749"/>
              <a:ext cx="1108" cy="4077"/>
            </a:xfrm>
            <a:custGeom>
              <a:rect b="b" l="l" r="r" t="t"/>
              <a:pathLst>
                <a:path extrusionOk="0" h="36" w="10">
                  <a:moveTo>
                    <a:pt x="0" y="1"/>
                  </a:moveTo>
                  <a:lnTo>
                    <a:pt x="0" y="36"/>
                  </a:lnTo>
                  <a:lnTo>
                    <a:pt x="9"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1"/>
            <p:cNvSpPr/>
            <p:nvPr/>
          </p:nvSpPr>
          <p:spPr>
            <a:xfrm>
              <a:off x="7293603" y="3777790"/>
              <a:ext cx="4988" cy="2831"/>
            </a:xfrm>
            <a:custGeom>
              <a:rect b="b" l="l" r="r" t="t"/>
              <a:pathLst>
                <a:path extrusionOk="0" h="25" w="45">
                  <a:moveTo>
                    <a:pt x="18" y="0"/>
                  </a:moveTo>
                  <a:cubicBezTo>
                    <a:pt x="9" y="0"/>
                    <a:pt x="0" y="18"/>
                    <a:pt x="18" y="18"/>
                  </a:cubicBezTo>
                  <a:cubicBezTo>
                    <a:pt x="22" y="22"/>
                    <a:pt x="27" y="25"/>
                    <a:pt x="31" y="25"/>
                  </a:cubicBezTo>
                  <a:cubicBezTo>
                    <a:pt x="35" y="25"/>
                    <a:pt x="40" y="22"/>
                    <a:pt x="44" y="18"/>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1"/>
            <p:cNvSpPr/>
            <p:nvPr/>
          </p:nvSpPr>
          <p:spPr>
            <a:xfrm>
              <a:off x="7290611" y="3791720"/>
              <a:ext cx="4988" cy="3171"/>
            </a:xfrm>
            <a:custGeom>
              <a:rect b="b" l="l" r="r" t="t"/>
              <a:pathLst>
                <a:path extrusionOk="0" h="28" w="45">
                  <a:moveTo>
                    <a:pt x="45" y="1"/>
                  </a:moveTo>
                  <a:lnTo>
                    <a:pt x="1" y="19"/>
                  </a:lnTo>
                  <a:lnTo>
                    <a:pt x="27" y="27"/>
                  </a:lnTo>
                  <a:cubicBezTo>
                    <a:pt x="27" y="10"/>
                    <a:pt x="36"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1"/>
            <p:cNvSpPr/>
            <p:nvPr/>
          </p:nvSpPr>
          <p:spPr>
            <a:xfrm>
              <a:off x="7282963" y="3786171"/>
              <a:ext cx="5209" cy="2378"/>
            </a:xfrm>
            <a:custGeom>
              <a:rect b="b" l="l" r="r" t="t"/>
              <a:pathLst>
                <a:path extrusionOk="0" h="21" w="47">
                  <a:moveTo>
                    <a:pt x="12" y="0"/>
                  </a:moveTo>
                  <a:cubicBezTo>
                    <a:pt x="4" y="0"/>
                    <a:pt x="0" y="3"/>
                    <a:pt x="8" y="15"/>
                  </a:cubicBezTo>
                  <a:cubicBezTo>
                    <a:pt x="18" y="15"/>
                    <a:pt x="31" y="20"/>
                    <a:pt x="39" y="20"/>
                  </a:cubicBezTo>
                  <a:cubicBezTo>
                    <a:pt x="44" y="20"/>
                    <a:pt x="47" y="17"/>
                    <a:pt x="43" y="6"/>
                  </a:cubicBezTo>
                  <a:cubicBezTo>
                    <a:pt x="38"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1"/>
            <p:cNvSpPr/>
            <p:nvPr/>
          </p:nvSpPr>
          <p:spPr>
            <a:xfrm>
              <a:off x="7268111" y="3738718"/>
              <a:ext cx="9864" cy="1133"/>
            </a:xfrm>
            <a:custGeom>
              <a:rect b="b" l="l" r="r" t="t"/>
              <a:pathLst>
                <a:path extrusionOk="0" h="10" w="89">
                  <a:moveTo>
                    <a:pt x="1" y="1"/>
                  </a:moveTo>
                  <a:lnTo>
                    <a:pt x="1" y="10"/>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1"/>
            <p:cNvSpPr/>
            <p:nvPr/>
          </p:nvSpPr>
          <p:spPr>
            <a:xfrm>
              <a:off x="7219788" y="3683451"/>
              <a:ext cx="15184" cy="6455"/>
            </a:xfrm>
            <a:custGeom>
              <a:rect b="b" l="l" r="r" t="t"/>
              <a:pathLst>
                <a:path extrusionOk="0" h="57" w="137">
                  <a:moveTo>
                    <a:pt x="25" y="0"/>
                  </a:moveTo>
                  <a:cubicBezTo>
                    <a:pt x="1" y="0"/>
                    <a:pt x="61" y="28"/>
                    <a:pt x="49" y="28"/>
                  </a:cubicBezTo>
                  <a:cubicBezTo>
                    <a:pt x="46" y="28"/>
                    <a:pt x="38" y="26"/>
                    <a:pt x="22" y="21"/>
                  </a:cubicBezTo>
                  <a:lnTo>
                    <a:pt x="22" y="21"/>
                  </a:lnTo>
                  <a:cubicBezTo>
                    <a:pt x="39" y="39"/>
                    <a:pt x="92" y="47"/>
                    <a:pt x="101" y="56"/>
                  </a:cubicBezTo>
                  <a:cubicBezTo>
                    <a:pt x="101" y="39"/>
                    <a:pt x="136" y="47"/>
                    <a:pt x="48" y="3"/>
                  </a:cubicBezTo>
                  <a:cubicBezTo>
                    <a:pt x="37" y="1"/>
                    <a:pt x="29"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1"/>
            <p:cNvSpPr/>
            <p:nvPr/>
          </p:nvSpPr>
          <p:spPr>
            <a:xfrm>
              <a:off x="7230982" y="3689794"/>
              <a:ext cx="998" cy="1133"/>
            </a:xfrm>
            <a:custGeom>
              <a:rect b="b" l="l" r="r" t="t"/>
              <a:pathLst>
                <a:path extrusionOk="0" h="10" w="9">
                  <a:moveTo>
                    <a:pt x="0" y="0"/>
                  </a:moveTo>
                  <a:cubicBezTo>
                    <a:pt x="0" y="9"/>
                    <a:pt x="0" y="9"/>
                    <a:pt x="0" y="9"/>
                  </a:cubicBezTo>
                  <a:cubicBezTo>
                    <a:pt x="9"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1"/>
            <p:cNvSpPr/>
            <p:nvPr/>
          </p:nvSpPr>
          <p:spPr>
            <a:xfrm>
              <a:off x="7360104" y="3911767"/>
              <a:ext cx="3990" cy="1133"/>
            </a:xfrm>
            <a:custGeom>
              <a:rect b="b" l="l" r="r" t="t"/>
              <a:pathLst>
                <a:path extrusionOk="0" h="10" w="36">
                  <a:moveTo>
                    <a:pt x="27" y="0"/>
                  </a:moveTo>
                  <a:lnTo>
                    <a:pt x="1" y="9"/>
                  </a:lnTo>
                  <a:lnTo>
                    <a:pt x="36" y="9"/>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7" name="Google Shape;11227;p61"/>
            <p:cNvSpPr/>
            <p:nvPr/>
          </p:nvSpPr>
          <p:spPr>
            <a:xfrm>
              <a:off x="7361101" y="3916750"/>
              <a:ext cx="4988" cy="3171"/>
            </a:xfrm>
            <a:custGeom>
              <a:rect b="b" l="l" r="r" t="t"/>
              <a:pathLst>
                <a:path extrusionOk="0" h="28" w="45">
                  <a:moveTo>
                    <a:pt x="0" y="1"/>
                  </a:moveTo>
                  <a:lnTo>
                    <a:pt x="36" y="27"/>
                  </a:lnTo>
                  <a:cubicBezTo>
                    <a:pt x="36" y="27"/>
                    <a:pt x="36" y="18"/>
                    <a:pt x="45"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8" name="Google Shape;11228;p61"/>
            <p:cNvSpPr/>
            <p:nvPr/>
          </p:nvSpPr>
          <p:spPr>
            <a:xfrm>
              <a:off x="7409979" y="3676770"/>
              <a:ext cx="2106" cy="3058"/>
            </a:xfrm>
            <a:custGeom>
              <a:rect b="b" l="l" r="r" t="t"/>
              <a:pathLst>
                <a:path extrusionOk="0" h="27" w="19">
                  <a:moveTo>
                    <a:pt x="10" y="0"/>
                  </a:moveTo>
                  <a:lnTo>
                    <a:pt x="1" y="9"/>
                  </a:lnTo>
                  <a:cubicBezTo>
                    <a:pt x="10" y="27"/>
                    <a:pt x="10" y="27"/>
                    <a:pt x="19" y="27"/>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9" name="Google Shape;11229;p61"/>
            <p:cNvSpPr/>
            <p:nvPr/>
          </p:nvSpPr>
          <p:spPr>
            <a:xfrm>
              <a:off x="7444227" y="3680733"/>
              <a:ext cx="1108" cy="5096"/>
            </a:xfrm>
            <a:custGeom>
              <a:rect b="b" l="l" r="r" t="t"/>
              <a:pathLst>
                <a:path extrusionOk="0" h="45" w="10">
                  <a:moveTo>
                    <a:pt x="1" y="1"/>
                  </a:moveTo>
                  <a:lnTo>
                    <a:pt x="1" y="1"/>
                  </a:lnTo>
                  <a:lnTo>
                    <a:pt x="10"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1"/>
            <p:cNvSpPr/>
            <p:nvPr/>
          </p:nvSpPr>
          <p:spPr>
            <a:xfrm>
              <a:off x="7489336" y="3674731"/>
              <a:ext cx="7869" cy="2831"/>
            </a:xfrm>
            <a:custGeom>
              <a:rect b="b" l="l" r="r" t="t"/>
              <a:pathLst>
                <a:path extrusionOk="0" h="25" w="71">
                  <a:moveTo>
                    <a:pt x="0" y="1"/>
                  </a:moveTo>
                  <a:cubicBezTo>
                    <a:pt x="6" y="4"/>
                    <a:pt x="14" y="5"/>
                    <a:pt x="22" y="5"/>
                  </a:cubicBezTo>
                  <a:lnTo>
                    <a:pt x="22" y="5"/>
                  </a:lnTo>
                  <a:cubicBezTo>
                    <a:pt x="16" y="2"/>
                    <a:pt x="9" y="1"/>
                    <a:pt x="0" y="1"/>
                  </a:cubicBezTo>
                  <a:close/>
                  <a:moveTo>
                    <a:pt x="71" y="1"/>
                  </a:moveTo>
                  <a:cubicBezTo>
                    <a:pt x="59" y="1"/>
                    <a:pt x="39" y="5"/>
                    <a:pt x="22" y="5"/>
                  </a:cubicBezTo>
                  <a:cubicBezTo>
                    <a:pt x="22" y="5"/>
                    <a:pt x="22" y="5"/>
                    <a:pt x="22" y="5"/>
                  </a:cubicBezTo>
                  <a:lnTo>
                    <a:pt x="22" y="5"/>
                  </a:lnTo>
                  <a:cubicBezTo>
                    <a:pt x="38" y="11"/>
                    <a:pt x="42" y="24"/>
                    <a:pt x="48" y="24"/>
                  </a:cubicBezTo>
                  <a:cubicBezTo>
                    <a:pt x="53" y="24"/>
                    <a:pt x="59" y="18"/>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1"/>
            <p:cNvSpPr/>
            <p:nvPr/>
          </p:nvSpPr>
          <p:spPr>
            <a:xfrm>
              <a:off x="7690943" y="3705762"/>
              <a:ext cx="250598" cy="222088"/>
            </a:xfrm>
            <a:custGeom>
              <a:rect b="b" l="l" r="r" t="t"/>
              <a:pathLst>
                <a:path extrusionOk="0" h="1961" w="2261">
                  <a:moveTo>
                    <a:pt x="0" y="1"/>
                  </a:moveTo>
                  <a:lnTo>
                    <a:pt x="1130" y="1961"/>
                  </a:lnTo>
                  <a:lnTo>
                    <a:pt x="226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1"/>
            <p:cNvSpPr/>
            <p:nvPr/>
          </p:nvSpPr>
          <p:spPr>
            <a:xfrm>
              <a:off x="7832035" y="3915052"/>
              <a:ext cx="4766" cy="2152"/>
            </a:xfrm>
            <a:custGeom>
              <a:rect b="b" l="l" r="r" t="t"/>
              <a:pathLst>
                <a:path extrusionOk="0" h="19" w="43">
                  <a:moveTo>
                    <a:pt x="28" y="1"/>
                  </a:moveTo>
                  <a:cubicBezTo>
                    <a:pt x="14" y="1"/>
                    <a:pt x="1" y="16"/>
                    <a:pt x="7" y="16"/>
                  </a:cubicBezTo>
                  <a:cubicBezTo>
                    <a:pt x="7" y="17"/>
                    <a:pt x="8" y="18"/>
                    <a:pt x="10" y="18"/>
                  </a:cubicBezTo>
                  <a:cubicBezTo>
                    <a:pt x="17" y="18"/>
                    <a:pt x="36" y="7"/>
                    <a:pt x="43" y="7"/>
                  </a:cubicBezTo>
                  <a:cubicBezTo>
                    <a:pt x="38" y="2"/>
                    <a:pt x="33"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3" name="Google Shape;11233;p61"/>
            <p:cNvSpPr/>
            <p:nvPr/>
          </p:nvSpPr>
          <p:spPr>
            <a:xfrm>
              <a:off x="7814191" y="3903726"/>
              <a:ext cx="3990" cy="1133"/>
            </a:xfrm>
            <a:custGeom>
              <a:rect b="b" l="l" r="r" t="t"/>
              <a:pathLst>
                <a:path extrusionOk="0" h="10" w="36">
                  <a:moveTo>
                    <a:pt x="1"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61"/>
            <p:cNvSpPr/>
            <p:nvPr/>
          </p:nvSpPr>
          <p:spPr>
            <a:xfrm>
              <a:off x="7804437" y="3888777"/>
              <a:ext cx="11859" cy="10079"/>
            </a:xfrm>
            <a:custGeom>
              <a:rect b="b" l="l" r="r" t="t"/>
              <a:pathLst>
                <a:path extrusionOk="0" h="89" w="107">
                  <a:moveTo>
                    <a:pt x="36" y="0"/>
                  </a:moveTo>
                  <a:cubicBezTo>
                    <a:pt x="0" y="45"/>
                    <a:pt x="71" y="45"/>
                    <a:pt x="71" y="80"/>
                  </a:cubicBezTo>
                  <a:lnTo>
                    <a:pt x="62" y="89"/>
                  </a:lnTo>
                  <a:lnTo>
                    <a:pt x="106" y="80"/>
                  </a:lnTo>
                  <a:cubicBezTo>
                    <a:pt x="80" y="53"/>
                    <a:pt x="36" y="36"/>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1"/>
            <p:cNvSpPr/>
            <p:nvPr/>
          </p:nvSpPr>
          <p:spPr>
            <a:xfrm>
              <a:off x="7813193" y="3874734"/>
              <a:ext cx="2106" cy="2152"/>
            </a:xfrm>
            <a:custGeom>
              <a:rect b="b" l="l" r="r" t="t"/>
              <a:pathLst>
                <a:path extrusionOk="0" h="19" w="19">
                  <a:moveTo>
                    <a:pt x="10" y="1"/>
                  </a:moveTo>
                  <a:cubicBezTo>
                    <a:pt x="8" y="4"/>
                    <a:pt x="6" y="6"/>
                    <a:pt x="4" y="7"/>
                  </a:cubicBezTo>
                  <a:lnTo>
                    <a:pt x="4" y="7"/>
                  </a:lnTo>
                  <a:cubicBezTo>
                    <a:pt x="3" y="6"/>
                    <a:pt x="2" y="6"/>
                    <a:pt x="1" y="6"/>
                  </a:cubicBezTo>
                  <a:lnTo>
                    <a:pt x="1" y="6"/>
                  </a:lnTo>
                  <a:cubicBezTo>
                    <a:pt x="0" y="6"/>
                    <a:pt x="1" y="7"/>
                    <a:pt x="3" y="7"/>
                  </a:cubicBezTo>
                  <a:cubicBezTo>
                    <a:pt x="3" y="7"/>
                    <a:pt x="4" y="7"/>
                    <a:pt x="4" y="7"/>
                  </a:cubicBezTo>
                  <a:lnTo>
                    <a:pt x="4" y="7"/>
                  </a:lnTo>
                  <a:cubicBezTo>
                    <a:pt x="7" y="8"/>
                    <a:pt x="12" y="12"/>
                    <a:pt x="18" y="18"/>
                  </a:cubicBezTo>
                  <a:cubicBezTo>
                    <a:pt x="18" y="10"/>
                    <a:pt x="18"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1"/>
            <p:cNvSpPr/>
            <p:nvPr/>
          </p:nvSpPr>
          <p:spPr>
            <a:xfrm>
              <a:off x="7815188" y="3876093"/>
              <a:ext cx="887" cy="1019"/>
            </a:xfrm>
            <a:custGeom>
              <a:rect b="b" l="l" r="r" t="t"/>
              <a:pathLst>
                <a:path extrusionOk="0" h="9" w="8">
                  <a:moveTo>
                    <a:pt x="6" y="0"/>
                  </a:moveTo>
                  <a:cubicBezTo>
                    <a:pt x="4" y="0"/>
                    <a:pt x="3" y="2"/>
                    <a:pt x="0" y="6"/>
                  </a:cubicBezTo>
                  <a:cubicBezTo>
                    <a:pt x="2" y="8"/>
                    <a:pt x="3" y="8"/>
                    <a:pt x="4" y="8"/>
                  </a:cubicBezTo>
                  <a:cubicBezTo>
                    <a:pt x="7" y="8"/>
                    <a:pt x="8"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1"/>
            <p:cNvSpPr/>
            <p:nvPr/>
          </p:nvSpPr>
          <p:spPr>
            <a:xfrm>
              <a:off x="7810312" y="3866693"/>
              <a:ext cx="3990" cy="4190"/>
            </a:xfrm>
            <a:custGeom>
              <a:rect b="b" l="l" r="r" t="t"/>
              <a:pathLst>
                <a:path extrusionOk="0" h="37" w="36">
                  <a:moveTo>
                    <a:pt x="20" y="1"/>
                  </a:moveTo>
                  <a:cubicBezTo>
                    <a:pt x="12" y="1"/>
                    <a:pt x="6" y="11"/>
                    <a:pt x="0" y="28"/>
                  </a:cubicBezTo>
                  <a:lnTo>
                    <a:pt x="27" y="36"/>
                  </a:lnTo>
                  <a:cubicBezTo>
                    <a:pt x="36" y="28"/>
                    <a:pt x="27" y="10"/>
                    <a:pt x="36" y="10"/>
                  </a:cubicBezTo>
                  <a:cubicBezTo>
                    <a:pt x="29"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1"/>
            <p:cNvSpPr/>
            <p:nvPr/>
          </p:nvSpPr>
          <p:spPr>
            <a:xfrm>
              <a:off x="7805435" y="3869751"/>
              <a:ext cx="1995" cy="1133"/>
            </a:xfrm>
            <a:custGeom>
              <a:rect b="b" l="l" r="r" t="t"/>
              <a:pathLst>
                <a:path extrusionOk="0" h="10" w="18">
                  <a:moveTo>
                    <a:pt x="0" y="1"/>
                  </a:moveTo>
                  <a:lnTo>
                    <a:pt x="9" y="9"/>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1"/>
            <p:cNvSpPr/>
            <p:nvPr/>
          </p:nvSpPr>
          <p:spPr>
            <a:xfrm>
              <a:off x="7805546" y="3870770"/>
              <a:ext cx="3879" cy="1133"/>
            </a:xfrm>
            <a:custGeom>
              <a:rect b="b" l="l" r="r" t="t"/>
              <a:pathLst>
                <a:path extrusionOk="0" h="10" w="35">
                  <a:moveTo>
                    <a:pt x="8" y="0"/>
                  </a:moveTo>
                  <a:cubicBezTo>
                    <a:pt x="8" y="0"/>
                    <a:pt x="0" y="4"/>
                    <a:pt x="5" y="4"/>
                  </a:cubicBezTo>
                  <a:cubicBezTo>
                    <a:pt x="7" y="4"/>
                    <a:pt x="10" y="4"/>
                    <a:pt x="15" y="3"/>
                  </a:cubicBezTo>
                  <a:lnTo>
                    <a:pt x="15" y="3"/>
                  </a:lnTo>
                  <a:lnTo>
                    <a:pt x="19" y="4"/>
                  </a:lnTo>
                  <a:lnTo>
                    <a:pt x="19" y="4"/>
                  </a:lnTo>
                  <a:cubicBezTo>
                    <a:pt x="21" y="3"/>
                    <a:pt x="23" y="2"/>
                    <a:pt x="26" y="0"/>
                  </a:cubicBezTo>
                  <a:lnTo>
                    <a:pt x="26" y="0"/>
                  </a:lnTo>
                  <a:cubicBezTo>
                    <a:pt x="21" y="2"/>
                    <a:pt x="18" y="2"/>
                    <a:pt x="15" y="3"/>
                  </a:cubicBezTo>
                  <a:lnTo>
                    <a:pt x="15" y="3"/>
                  </a:lnTo>
                  <a:lnTo>
                    <a:pt x="8" y="0"/>
                  </a:lnTo>
                  <a:close/>
                  <a:moveTo>
                    <a:pt x="19" y="4"/>
                  </a:moveTo>
                  <a:cubicBezTo>
                    <a:pt x="14" y="9"/>
                    <a:pt x="27" y="9"/>
                    <a:pt x="34" y="9"/>
                  </a:cubicBezTo>
                  <a:lnTo>
                    <a:pt x="19"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1"/>
            <p:cNvSpPr/>
            <p:nvPr/>
          </p:nvSpPr>
          <p:spPr>
            <a:xfrm>
              <a:off x="7806322" y="3873715"/>
              <a:ext cx="5209" cy="4417"/>
            </a:xfrm>
            <a:custGeom>
              <a:rect b="b" l="l" r="r" t="t"/>
              <a:pathLst>
                <a:path extrusionOk="0" h="39" w="47">
                  <a:moveTo>
                    <a:pt x="27" y="1"/>
                  </a:moveTo>
                  <a:cubicBezTo>
                    <a:pt x="27" y="15"/>
                    <a:pt x="27" y="30"/>
                    <a:pt x="13" y="30"/>
                  </a:cubicBezTo>
                  <a:cubicBezTo>
                    <a:pt x="10" y="30"/>
                    <a:pt x="6" y="29"/>
                    <a:pt x="1" y="27"/>
                  </a:cubicBezTo>
                  <a:lnTo>
                    <a:pt x="1" y="27"/>
                  </a:lnTo>
                  <a:cubicBezTo>
                    <a:pt x="9" y="35"/>
                    <a:pt x="16" y="38"/>
                    <a:pt x="23" y="38"/>
                  </a:cubicBezTo>
                  <a:cubicBezTo>
                    <a:pt x="38" y="38"/>
                    <a:pt x="46"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1"/>
            <p:cNvSpPr/>
            <p:nvPr/>
          </p:nvSpPr>
          <p:spPr>
            <a:xfrm>
              <a:off x="7801445" y="3891608"/>
              <a:ext cx="3103" cy="3284"/>
            </a:xfrm>
            <a:custGeom>
              <a:rect b="b" l="l" r="r" t="t"/>
              <a:pathLst>
                <a:path extrusionOk="0" h="29" w="28">
                  <a:moveTo>
                    <a:pt x="16" y="0"/>
                  </a:moveTo>
                  <a:cubicBezTo>
                    <a:pt x="14" y="0"/>
                    <a:pt x="12" y="1"/>
                    <a:pt x="10" y="2"/>
                  </a:cubicBezTo>
                  <a:lnTo>
                    <a:pt x="1" y="20"/>
                  </a:lnTo>
                  <a:lnTo>
                    <a:pt x="27" y="28"/>
                  </a:lnTo>
                  <a:cubicBezTo>
                    <a:pt x="20" y="21"/>
                    <a:pt x="25" y="0"/>
                    <a:pt x="1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1"/>
            <p:cNvSpPr/>
            <p:nvPr/>
          </p:nvSpPr>
          <p:spPr>
            <a:xfrm>
              <a:off x="7801445" y="3854802"/>
              <a:ext cx="4101" cy="4077"/>
            </a:xfrm>
            <a:custGeom>
              <a:rect b="b" l="l" r="r" t="t"/>
              <a:pathLst>
                <a:path extrusionOk="0" h="36" w="37">
                  <a:moveTo>
                    <a:pt x="36" y="0"/>
                  </a:moveTo>
                  <a:lnTo>
                    <a:pt x="36" y="0"/>
                  </a:lnTo>
                  <a:cubicBezTo>
                    <a:pt x="27" y="9"/>
                    <a:pt x="18" y="27"/>
                    <a:pt x="1" y="36"/>
                  </a:cubicBezTo>
                  <a:lnTo>
                    <a:pt x="18" y="36"/>
                  </a:lnTo>
                  <a:cubicBezTo>
                    <a:pt x="27" y="27"/>
                    <a:pt x="27" y="9"/>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1"/>
            <p:cNvSpPr/>
            <p:nvPr/>
          </p:nvSpPr>
          <p:spPr>
            <a:xfrm>
              <a:off x="7798563" y="3856727"/>
              <a:ext cx="2993" cy="2265"/>
            </a:xfrm>
            <a:custGeom>
              <a:rect b="b" l="l" r="r" t="t"/>
              <a:pathLst>
                <a:path extrusionOk="0" h="20" w="27">
                  <a:moveTo>
                    <a:pt x="0" y="1"/>
                  </a:moveTo>
                  <a:cubicBezTo>
                    <a:pt x="6" y="17"/>
                    <a:pt x="11" y="20"/>
                    <a:pt x="16" y="20"/>
                  </a:cubicBezTo>
                  <a:cubicBezTo>
                    <a:pt x="20" y="20"/>
                    <a:pt x="23" y="19"/>
                    <a:pt x="27"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61"/>
            <p:cNvSpPr/>
            <p:nvPr/>
          </p:nvSpPr>
          <p:spPr>
            <a:xfrm>
              <a:off x="7799561" y="3871789"/>
              <a:ext cx="5985" cy="3058"/>
            </a:xfrm>
            <a:custGeom>
              <a:rect b="b" l="l" r="r" t="t"/>
              <a:pathLst>
                <a:path extrusionOk="0" h="27" w="54">
                  <a:moveTo>
                    <a:pt x="0" y="0"/>
                  </a:moveTo>
                  <a:lnTo>
                    <a:pt x="0" y="9"/>
                  </a:lnTo>
                  <a:lnTo>
                    <a:pt x="53" y="27"/>
                  </a:lnTo>
                  <a:lnTo>
                    <a:pt x="53" y="27"/>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61"/>
            <p:cNvSpPr/>
            <p:nvPr/>
          </p:nvSpPr>
          <p:spPr>
            <a:xfrm>
              <a:off x="7798563" y="3845741"/>
              <a:ext cx="4988" cy="113"/>
            </a:xfrm>
            <a:custGeom>
              <a:rect b="b" l="l" r="r" t="t"/>
              <a:pathLst>
                <a:path extrusionOk="0" h="1" w="45">
                  <a:moveTo>
                    <a:pt x="18" y="1"/>
                  </a:moveTo>
                  <a:lnTo>
                    <a:pt x="44" y="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6" name="Google Shape;11246;p61"/>
            <p:cNvSpPr/>
            <p:nvPr/>
          </p:nvSpPr>
          <p:spPr>
            <a:xfrm>
              <a:off x="7795571" y="3835775"/>
              <a:ext cx="5985" cy="5096"/>
            </a:xfrm>
            <a:custGeom>
              <a:rect b="b" l="l" r="r" t="t"/>
              <a:pathLst>
                <a:path extrusionOk="0" h="45" w="54">
                  <a:moveTo>
                    <a:pt x="1" y="0"/>
                  </a:moveTo>
                  <a:cubicBezTo>
                    <a:pt x="10" y="0"/>
                    <a:pt x="18" y="18"/>
                    <a:pt x="10" y="45"/>
                  </a:cubicBezTo>
                  <a:cubicBezTo>
                    <a:pt x="32" y="37"/>
                    <a:pt x="36" y="16"/>
                    <a:pt x="47" y="16"/>
                  </a:cubicBezTo>
                  <a:cubicBezTo>
                    <a:pt x="49" y="16"/>
                    <a:pt x="51" y="17"/>
                    <a:pt x="54" y="18"/>
                  </a:cubicBezTo>
                  <a:cubicBezTo>
                    <a:pt x="45" y="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1"/>
            <p:cNvSpPr/>
            <p:nvPr/>
          </p:nvSpPr>
          <p:spPr>
            <a:xfrm>
              <a:off x="7791692" y="3834756"/>
              <a:ext cx="3990" cy="113"/>
            </a:xfrm>
            <a:custGeom>
              <a:rect b="b" l="l" r="r" t="t"/>
              <a:pathLst>
                <a:path extrusionOk="0" h="1" w="36">
                  <a:moveTo>
                    <a:pt x="0" y="1"/>
                  </a:moveTo>
                  <a:cubicBezTo>
                    <a:pt x="9" y="1"/>
                    <a:pt x="18" y="1"/>
                    <a:pt x="36" y="1"/>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61"/>
            <p:cNvSpPr/>
            <p:nvPr/>
          </p:nvSpPr>
          <p:spPr>
            <a:xfrm>
              <a:off x="7796568" y="3848799"/>
              <a:ext cx="2106" cy="4077"/>
            </a:xfrm>
            <a:custGeom>
              <a:rect b="b" l="l" r="r" t="t"/>
              <a:pathLst>
                <a:path extrusionOk="0" h="36" w="19">
                  <a:moveTo>
                    <a:pt x="18" y="0"/>
                  </a:moveTo>
                  <a:lnTo>
                    <a:pt x="1" y="27"/>
                  </a:lnTo>
                  <a:cubicBezTo>
                    <a:pt x="1" y="27"/>
                    <a:pt x="1" y="36"/>
                    <a:pt x="1" y="36"/>
                  </a:cubicBezTo>
                  <a:cubicBezTo>
                    <a:pt x="9" y="27"/>
                    <a:pt x="18" y="1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61"/>
            <p:cNvSpPr/>
            <p:nvPr/>
          </p:nvSpPr>
          <p:spPr>
            <a:xfrm>
              <a:off x="7795571" y="3849818"/>
              <a:ext cx="1108" cy="2039"/>
            </a:xfrm>
            <a:custGeom>
              <a:rect b="b" l="l" r="r" t="t"/>
              <a:pathLst>
                <a:path extrusionOk="0" h="18" w="10">
                  <a:moveTo>
                    <a:pt x="10" y="18"/>
                  </a:moveTo>
                  <a:lnTo>
                    <a:pt x="10" y="18"/>
                  </a:lnTo>
                  <a:cubicBezTo>
                    <a:pt x="1" y="9"/>
                    <a:pt x="1" y="0"/>
                    <a:pt x="1" y="0"/>
                  </a:cubicBezTo>
                  <a:cubicBezTo>
                    <a:pt x="1" y="0"/>
                    <a:pt x="1" y="9"/>
                    <a:pt x="1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1"/>
            <p:cNvSpPr/>
            <p:nvPr/>
          </p:nvSpPr>
          <p:spPr>
            <a:xfrm>
              <a:off x="7796568" y="3852763"/>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1"/>
            <p:cNvSpPr/>
            <p:nvPr/>
          </p:nvSpPr>
          <p:spPr>
            <a:xfrm>
              <a:off x="7791692" y="3864315"/>
              <a:ext cx="6983" cy="2605"/>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1"/>
            <p:cNvSpPr/>
            <p:nvPr/>
          </p:nvSpPr>
          <p:spPr>
            <a:xfrm>
              <a:off x="7793687" y="3856727"/>
              <a:ext cx="3990" cy="3171"/>
            </a:xfrm>
            <a:custGeom>
              <a:rect b="b" l="l" r="r" t="t"/>
              <a:pathLst>
                <a:path extrusionOk="0" h="28" w="36">
                  <a:moveTo>
                    <a:pt x="0" y="1"/>
                  </a:moveTo>
                  <a:lnTo>
                    <a:pt x="9" y="27"/>
                  </a:lnTo>
                  <a:cubicBezTo>
                    <a:pt x="18" y="19"/>
                    <a:pt x="18" y="10"/>
                    <a:pt x="35"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1"/>
            <p:cNvSpPr/>
            <p:nvPr/>
          </p:nvSpPr>
          <p:spPr>
            <a:xfrm>
              <a:off x="7791692" y="3855821"/>
              <a:ext cx="2106" cy="1019"/>
            </a:xfrm>
            <a:custGeom>
              <a:rect b="b" l="l" r="r" t="t"/>
              <a:pathLst>
                <a:path extrusionOk="0" h="9" w="19">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1"/>
            <p:cNvSpPr/>
            <p:nvPr/>
          </p:nvSpPr>
          <p:spPr>
            <a:xfrm>
              <a:off x="7787812" y="3837814"/>
              <a:ext cx="4988" cy="5096"/>
            </a:xfrm>
            <a:custGeom>
              <a:rect b="b" l="l" r="r" t="t"/>
              <a:pathLst>
                <a:path extrusionOk="0" h="45" w="45">
                  <a:moveTo>
                    <a:pt x="0" y="0"/>
                  </a:moveTo>
                  <a:cubicBezTo>
                    <a:pt x="0" y="18"/>
                    <a:pt x="9" y="35"/>
                    <a:pt x="9" y="44"/>
                  </a:cubicBezTo>
                  <a:cubicBezTo>
                    <a:pt x="18" y="44"/>
                    <a:pt x="44" y="35"/>
                    <a:pt x="35" y="27"/>
                  </a:cubicBezTo>
                  <a:cubicBezTo>
                    <a:pt x="18" y="27"/>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61"/>
            <p:cNvSpPr/>
            <p:nvPr/>
          </p:nvSpPr>
          <p:spPr>
            <a:xfrm>
              <a:off x="7792689" y="3845741"/>
              <a:ext cx="1108" cy="906"/>
            </a:xfrm>
            <a:custGeom>
              <a:rect b="b" l="l" r="r" t="t"/>
              <a:pathLst>
                <a:path extrusionOk="0" h="8" w="10">
                  <a:moveTo>
                    <a:pt x="0" y="1"/>
                  </a:moveTo>
                  <a:cubicBezTo>
                    <a:pt x="0" y="5"/>
                    <a:pt x="0" y="7"/>
                    <a:pt x="1" y="7"/>
                  </a:cubicBezTo>
                  <a:cubicBezTo>
                    <a:pt x="3" y="7"/>
                    <a:pt x="5" y="5"/>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6" name="Google Shape;11256;p61"/>
            <p:cNvSpPr/>
            <p:nvPr/>
          </p:nvSpPr>
          <p:spPr>
            <a:xfrm>
              <a:off x="7779943" y="3824790"/>
              <a:ext cx="1108" cy="1133"/>
            </a:xfrm>
            <a:custGeom>
              <a:rect b="b" l="l" r="r" t="t"/>
              <a:pathLst>
                <a:path extrusionOk="0" h="10" w="10">
                  <a:moveTo>
                    <a:pt x="1" y="0"/>
                  </a:moveTo>
                  <a:cubicBezTo>
                    <a:pt x="1" y="0"/>
                    <a:pt x="1" y="9"/>
                    <a:pt x="1" y="9"/>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1"/>
            <p:cNvSpPr/>
            <p:nvPr/>
          </p:nvSpPr>
          <p:spPr>
            <a:xfrm>
              <a:off x="7788810" y="3842797"/>
              <a:ext cx="1995" cy="2039"/>
            </a:xfrm>
            <a:custGeom>
              <a:rect b="b" l="l" r="r" t="t"/>
              <a:pathLst>
                <a:path extrusionOk="0" h="18" w="18">
                  <a:moveTo>
                    <a:pt x="9" y="0"/>
                  </a:moveTo>
                  <a:cubicBezTo>
                    <a:pt x="0" y="0"/>
                    <a:pt x="0" y="0"/>
                    <a:pt x="0" y="9"/>
                  </a:cubicBezTo>
                  <a:cubicBezTo>
                    <a:pt x="0" y="18"/>
                    <a:pt x="9" y="18"/>
                    <a:pt x="18" y="18"/>
                  </a:cubicBezTo>
                  <a:cubicBezTo>
                    <a:pt x="18"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61"/>
            <p:cNvSpPr/>
            <p:nvPr/>
          </p:nvSpPr>
          <p:spPr>
            <a:xfrm>
              <a:off x="7787812" y="3831811"/>
              <a:ext cx="1995" cy="3058"/>
            </a:xfrm>
            <a:custGeom>
              <a:rect b="b" l="l" r="r" t="t"/>
              <a:pathLst>
                <a:path extrusionOk="0" h="27" w="18">
                  <a:moveTo>
                    <a:pt x="9" y="0"/>
                  </a:moveTo>
                  <a:lnTo>
                    <a:pt x="9" y="0"/>
                  </a:lnTo>
                  <a:cubicBezTo>
                    <a:pt x="0" y="9"/>
                    <a:pt x="0" y="18"/>
                    <a:pt x="0" y="27"/>
                  </a:cubicBezTo>
                  <a:cubicBezTo>
                    <a:pt x="9" y="18"/>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61"/>
            <p:cNvSpPr/>
            <p:nvPr/>
          </p:nvSpPr>
          <p:spPr>
            <a:xfrm>
              <a:off x="7793687" y="3844722"/>
              <a:ext cx="998" cy="1133"/>
            </a:xfrm>
            <a:custGeom>
              <a:rect b="b" l="l" r="r" t="t"/>
              <a:pathLst>
                <a:path extrusionOk="0" h="10" w="9">
                  <a:moveTo>
                    <a:pt x="0" y="10"/>
                  </a:moveTo>
                  <a:lnTo>
                    <a:pt x="0" y="10"/>
                  </a:lnTo>
                  <a:cubicBezTo>
                    <a:pt x="9" y="1"/>
                    <a:pt x="9" y="1"/>
                    <a:pt x="0"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0" name="Google Shape;11260;p61"/>
            <p:cNvSpPr/>
            <p:nvPr/>
          </p:nvSpPr>
          <p:spPr>
            <a:xfrm>
              <a:off x="7790694" y="3844722"/>
              <a:ext cx="3103" cy="1133"/>
            </a:xfrm>
            <a:custGeom>
              <a:rect b="b" l="l" r="r" t="t"/>
              <a:pathLst>
                <a:path extrusionOk="0" h="10" w="28">
                  <a:moveTo>
                    <a:pt x="1" y="1"/>
                  </a:moveTo>
                  <a:cubicBezTo>
                    <a:pt x="9" y="10"/>
                    <a:pt x="18" y="10"/>
                    <a:pt x="18" y="10"/>
                  </a:cubicBezTo>
                  <a:lnTo>
                    <a:pt x="27" y="10"/>
                  </a:lnTo>
                  <a:cubicBezTo>
                    <a:pt x="18" y="1"/>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1"/>
            <p:cNvSpPr/>
            <p:nvPr/>
          </p:nvSpPr>
          <p:spPr>
            <a:xfrm>
              <a:off x="7758441" y="3825809"/>
              <a:ext cx="21613" cy="11212"/>
            </a:xfrm>
            <a:custGeom>
              <a:rect b="b" l="l" r="r" t="t"/>
              <a:pathLst>
                <a:path extrusionOk="0" h="99" w="195">
                  <a:moveTo>
                    <a:pt x="142" y="0"/>
                  </a:moveTo>
                  <a:cubicBezTo>
                    <a:pt x="133" y="9"/>
                    <a:pt x="142" y="62"/>
                    <a:pt x="106" y="62"/>
                  </a:cubicBezTo>
                  <a:cubicBezTo>
                    <a:pt x="80" y="35"/>
                    <a:pt x="106" y="27"/>
                    <a:pt x="106" y="9"/>
                  </a:cubicBezTo>
                  <a:lnTo>
                    <a:pt x="106" y="9"/>
                  </a:lnTo>
                  <a:cubicBezTo>
                    <a:pt x="97" y="18"/>
                    <a:pt x="88" y="20"/>
                    <a:pt x="77" y="20"/>
                  </a:cubicBezTo>
                  <a:cubicBezTo>
                    <a:pt x="68" y="20"/>
                    <a:pt x="59" y="18"/>
                    <a:pt x="49" y="18"/>
                  </a:cubicBezTo>
                  <a:cubicBezTo>
                    <a:pt x="34" y="18"/>
                    <a:pt x="18" y="21"/>
                    <a:pt x="0" y="35"/>
                  </a:cubicBezTo>
                  <a:lnTo>
                    <a:pt x="27" y="44"/>
                  </a:lnTo>
                  <a:cubicBezTo>
                    <a:pt x="18" y="53"/>
                    <a:pt x="0" y="53"/>
                    <a:pt x="0" y="62"/>
                  </a:cubicBezTo>
                  <a:cubicBezTo>
                    <a:pt x="7" y="57"/>
                    <a:pt x="15" y="55"/>
                    <a:pt x="22" y="55"/>
                  </a:cubicBezTo>
                  <a:cubicBezTo>
                    <a:pt x="43" y="55"/>
                    <a:pt x="60" y="71"/>
                    <a:pt x="53" y="97"/>
                  </a:cubicBezTo>
                  <a:cubicBezTo>
                    <a:pt x="55" y="98"/>
                    <a:pt x="57" y="98"/>
                    <a:pt x="59" y="98"/>
                  </a:cubicBezTo>
                  <a:cubicBezTo>
                    <a:pt x="90" y="98"/>
                    <a:pt x="162" y="41"/>
                    <a:pt x="195" y="0"/>
                  </a:cubicBezTo>
                  <a:lnTo>
                    <a:pt x="195" y="0"/>
                  </a:lnTo>
                  <a:cubicBezTo>
                    <a:pt x="189" y="0"/>
                    <a:pt x="183" y="4"/>
                    <a:pt x="169" y="4"/>
                  </a:cubicBezTo>
                  <a:cubicBezTo>
                    <a:pt x="162" y="4"/>
                    <a:pt x="153" y="3"/>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1"/>
            <p:cNvSpPr/>
            <p:nvPr/>
          </p:nvSpPr>
          <p:spPr>
            <a:xfrm>
              <a:off x="7780941" y="3824790"/>
              <a:ext cx="3990" cy="6116"/>
            </a:xfrm>
            <a:custGeom>
              <a:rect b="b" l="l" r="r" t="t"/>
              <a:pathLst>
                <a:path extrusionOk="0" h="54" w="36">
                  <a:moveTo>
                    <a:pt x="0" y="0"/>
                  </a:moveTo>
                  <a:lnTo>
                    <a:pt x="18" y="44"/>
                  </a:lnTo>
                  <a:lnTo>
                    <a:pt x="9" y="53"/>
                  </a:lnTo>
                  <a:lnTo>
                    <a:pt x="18" y="53"/>
                  </a:lnTo>
                  <a:cubicBezTo>
                    <a:pt x="18" y="44"/>
                    <a:pt x="27"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1"/>
            <p:cNvSpPr/>
            <p:nvPr/>
          </p:nvSpPr>
          <p:spPr>
            <a:xfrm>
              <a:off x="7777061" y="3830792"/>
              <a:ext cx="10862" cy="9513"/>
            </a:xfrm>
            <a:custGeom>
              <a:rect b="b" l="l" r="r" t="t"/>
              <a:pathLst>
                <a:path extrusionOk="0" h="84" w="98">
                  <a:moveTo>
                    <a:pt x="53" y="0"/>
                  </a:moveTo>
                  <a:cubicBezTo>
                    <a:pt x="53" y="18"/>
                    <a:pt x="62" y="27"/>
                    <a:pt x="80" y="44"/>
                  </a:cubicBezTo>
                  <a:cubicBezTo>
                    <a:pt x="80" y="36"/>
                    <a:pt x="82" y="33"/>
                    <a:pt x="84" y="33"/>
                  </a:cubicBezTo>
                  <a:cubicBezTo>
                    <a:pt x="86" y="33"/>
                    <a:pt x="88" y="36"/>
                    <a:pt x="88" y="36"/>
                  </a:cubicBezTo>
                  <a:lnTo>
                    <a:pt x="97" y="36"/>
                  </a:lnTo>
                  <a:lnTo>
                    <a:pt x="53" y="0"/>
                  </a:lnTo>
                  <a:close/>
                  <a:moveTo>
                    <a:pt x="88" y="36"/>
                  </a:moveTo>
                  <a:cubicBezTo>
                    <a:pt x="88" y="44"/>
                    <a:pt x="80" y="44"/>
                    <a:pt x="80" y="44"/>
                  </a:cubicBezTo>
                  <a:cubicBezTo>
                    <a:pt x="88" y="53"/>
                    <a:pt x="88" y="53"/>
                    <a:pt x="97" y="62"/>
                  </a:cubicBezTo>
                  <a:cubicBezTo>
                    <a:pt x="97" y="53"/>
                    <a:pt x="97" y="44"/>
                    <a:pt x="97" y="36"/>
                  </a:cubicBezTo>
                  <a:cubicBezTo>
                    <a:pt x="97" y="40"/>
                    <a:pt x="95" y="42"/>
                    <a:pt x="93" y="42"/>
                  </a:cubicBezTo>
                  <a:cubicBezTo>
                    <a:pt x="91" y="42"/>
                    <a:pt x="88" y="40"/>
                    <a:pt x="88" y="36"/>
                  </a:cubicBezTo>
                  <a:close/>
                  <a:moveTo>
                    <a:pt x="80" y="44"/>
                  </a:moveTo>
                  <a:cubicBezTo>
                    <a:pt x="68" y="47"/>
                    <a:pt x="57" y="47"/>
                    <a:pt x="47" y="47"/>
                  </a:cubicBezTo>
                  <a:lnTo>
                    <a:pt x="47" y="47"/>
                  </a:lnTo>
                  <a:cubicBezTo>
                    <a:pt x="28" y="47"/>
                    <a:pt x="12" y="47"/>
                    <a:pt x="0" y="71"/>
                  </a:cubicBezTo>
                  <a:cubicBezTo>
                    <a:pt x="6" y="80"/>
                    <a:pt x="13" y="83"/>
                    <a:pt x="19" y="83"/>
                  </a:cubicBezTo>
                  <a:cubicBezTo>
                    <a:pt x="28" y="83"/>
                    <a:pt x="36" y="78"/>
                    <a:pt x="45" y="78"/>
                  </a:cubicBezTo>
                  <a:cubicBezTo>
                    <a:pt x="48" y="78"/>
                    <a:pt x="50" y="78"/>
                    <a:pt x="53" y="80"/>
                  </a:cubicBezTo>
                  <a:cubicBezTo>
                    <a:pt x="44" y="67"/>
                    <a:pt x="44" y="65"/>
                    <a:pt x="49" y="65"/>
                  </a:cubicBezTo>
                  <a:cubicBezTo>
                    <a:pt x="52" y="65"/>
                    <a:pt x="57" y="66"/>
                    <a:pt x="62"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1"/>
            <p:cNvSpPr/>
            <p:nvPr/>
          </p:nvSpPr>
          <p:spPr>
            <a:xfrm>
              <a:off x="7783822" y="3867712"/>
              <a:ext cx="1108" cy="1133"/>
            </a:xfrm>
            <a:custGeom>
              <a:rect b="b" l="l" r="r" t="t"/>
              <a:pathLst>
                <a:path extrusionOk="0" h="10" w="10">
                  <a:moveTo>
                    <a:pt x="10" y="1"/>
                  </a:moveTo>
                  <a:cubicBezTo>
                    <a:pt x="1" y="1"/>
                    <a:pt x="1" y="1"/>
                    <a:pt x="1" y="10"/>
                  </a:cubicBez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1"/>
            <p:cNvSpPr/>
            <p:nvPr/>
          </p:nvSpPr>
          <p:spPr>
            <a:xfrm>
              <a:off x="7784820" y="3858765"/>
              <a:ext cx="5985" cy="9740"/>
            </a:xfrm>
            <a:custGeom>
              <a:rect b="b" l="l" r="r" t="t"/>
              <a:pathLst>
                <a:path extrusionOk="0" h="86" w="54">
                  <a:moveTo>
                    <a:pt x="54" y="1"/>
                  </a:moveTo>
                  <a:lnTo>
                    <a:pt x="54" y="1"/>
                  </a:lnTo>
                  <a:cubicBezTo>
                    <a:pt x="51" y="1"/>
                    <a:pt x="48" y="4"/>
                    <a:pt x="45" y="10"/>
                  </a:cubicBezTo>
                  <a:lnTo>
                    <a:pt x="45" y="10"/>
                  </a:lnTo>
                  <a:cubicBezTo>
                    <a:pt x="48" y="7"/>
                    <a:pt x="51" y="4"/>
                    <a:pt x="54" y="1"/>
                  </a:cubicBezTo>
                  <a:close/>
                  <a:moveTo>
                    <a:pt x="45" y="10"/>
                  </a:moveTo>
                  <a:cubicBezTo>
                    <a:pt x="30" y="25"/>
                    <a:pt x="15" y="40"/>
                    <a:pt x="1" y="62"/>
                  </a:cubicBezTo>
                  <a:cubicBezTo>
                    <a:pt x="1" y="62"/>
                    <a:pt x="5" y="60"/>
                    <a:pt x="10" y="60"/>
                  </a:cubicBezTo>
                  <a:cubicBezTo>
                    <a:pt x="14" y="60"/>
                    <a:pt x="18" y="62"/>
                    <a:pt x="18" y="71"/>
                  </a:cubicBezTo>
                  <a:cubicBezTo>
                    <a:pt x="18" y="80"/>
                    <a:pt x="10" y="80"/>
                    <a:pt x="1" y="80"/>
                  </a:cubicBezTo>
                  <a:cubicBezTo>
                    <a:pt x="4" y="83"/>
                    <a:pt x="8" y="85"/>
                    <a:pt x="13" y="85"/>
                  </a:cubicBezTo>
                  <a:cubicBezTo>
                    <a:pt x="20" y="85"/>
                    <a:pt x="27" y="79"/>
                    <a:pt x="27" y="62"/>
                  </a:cubicBezTo>
                  <a:cubicBezTo>
                    <a:pt x="27" y="50"/>
                    <a:pt x="36" y="24"/>
                    <a:pt x="45"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61"/>
            <p:cNvSpPr/>
            <p:nvPr/>
          </p:nvSpPr>
          <p:spPr>
            <a:xfrm>
              <a:off x="7778946" y="3847780"/>
              <a:ext cx="4988" cy="4304"/>
            </a:xfrm>
            <a:custGeom>
              <a:rect b="b" l="l" r="r" t="t"/>
              <a:pathLst>
                <a:path extrusionOk="0" h="38" w="45">
                  <a:moveTo>
                    <a:pt x="18" y="0"/>
                  </a:moveTo>
                  <a:lnTo>
                    <a:pt x="1" y="36"/>
                  </a:lnTo>
                  <a:lnTo>
                    <a:pt x="18" y="27"/>
                  </a:lnTo>
                  <a:cubicBezTo>
                    <a:pt x="18" y="34"/>
                    <a:pt x="22" y="37"/>
                    <a:pt x="26" y="37"/>
                  </a:cubicBezTo>
                  <a:cubicBezTo>
                    <a:pt x="32" y="37"/>
                    <a:pt x="40" y="32"/>
                    <a:pt x="45" y="27"/>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61"/>
            <p:cNvSpPr/>
            <p:nvPr/>
          </p:nvSpPr>
          <p:spPr>
            <a:xfrm>
              <a:off x="7778946" y="3821732"/>
              <a:ext cx="5985" cy="2152"/>
            </a:xfrm>
            <a:custGeom>
              <a:rect b="b" l="l" r="r" t="t"/>
              <a:pathLst>
                <a:path extrusionOk="0" h="19" w="54">
                  <a:moveTo>
                    <a:pt x="54" y="1"/>
                  </a:moveTo>
                  <a:lnTo>
                    <a:pt x="1" y="10"/>
                  </a:lnTo>
                  <a:lnTo>
                    <a:pt x="27"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1"/>
            <p:cNvSpPr/>
            <p:nvPr/>
          </p:nvSpPr>
          <p:spPr>
            <a:xfrm>
              <a:off x="7777948" y="3816749"/>
              <a:ext cx="3103" cy="2152"/>
            </a:xfrm>
            <a:custGeom>
              <a:rect b="b" l="l" r="r" t="t"/>
              <a:pathLst>
                <a:path extrusionOk="0" h="19" w="28">
                  <a:moveTo>
                    <a:pt x="10" y="1"/>
                  </a:moveTo>
                  <a:lnTo>
                    <a:pt x="1" y="18"/>
                  </a:ln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1"/>
            <p:cNvSpPr/>
            <p:nvPr/>
          </p:nvSpPr>
          <p:spPr>
            <a:xfrm>
              <a:off x="7879805" y="3684810"/>
              <a:ext cx="998" cy="1019"/>
            </a:xfrm>
            <a:custGeom>
              <a:rect b="b" l="l" r="r" t="t"/>
              <a:pathLst>
                <a:path extrusionOk="0" h="9" w="9">
                  <a:moveTo>
                    <a:pt x="9" y="0"/>
                  </a:moveTo>
                  <a:lnTo>
                    <a:pt x="0" y="9"/>
                  </a:ln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1"/>
            <p:cNvSpPr/>
            <p:nvPr/>
          </p:nvSpPr>
          <p:spPr>
            <a:xfrm>
              <a:off x="7869940" y="3685716"/>
              <a:ext cx="1108" cy="2152"/>
            </a:xfrm>
            <a:custGeom>
              <a:rect b="b" l="l" r="r" t="t"/>
              <a:pathLst>
                <a:path extrusionOk="0" h="19" w="10">
                  <a:moveTo>
                    <a:pt x="1" y="1"/>
                  </a:moveTo>
                  <a:lnTo>
                    <a:pt x="1" y="19"/>
                  </a:lnTo>
                  <a:cubicBezTo>
                    <a:pt x="1" y="10"/>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1"/>
            <p:cNvSpPr/>
            <p:nvPr/>
          </p:nvSpPr>
          <p:spPr>
            <a:xfrm>
              <a:off x="7727075" y="3726714"/>
              <a:ext cx="10086" cy="6229"/>
            </a:xfrm>
            <a:custGeom>
              <a:rect b="b" l="l" r="r" t="t"/>
              <a:pathLst>
                <a:path extrusionOk="0" h="55" w="91">
                  <a:moveTo>
                    <a:pt x="1" y="1"/>
                  </a:moveTo>
                  <a:cubicBezTo>
                    <a:pt x="19" y="13"/>
                    <a:pt x="40" y="26"/>
                    <a:pt x="57" y="35"/>
                  </a:cubicBezTo>
                  <a:lnTo>
                    <a:pt x="57" y="35"/>
                  </a:lnTo>
                  <a:lnTo>
                    <a:pt x="18" y="10"/>
                  </a:lnTo>
                  <a:lnTo>
                    <a:pt x="18" y="10"/>
                  </a:lnTo>
                  <a:cubicBezTo>
                    <a:pt x="21" y="12"/>
                    <a:pt x="22" y="13"/>
                    <a:pt x="22" y="13"/>
                  </a:cubicBezTo>
                  <a:cubicBezTo>
                    <a:pt x="21" y="13"/>
                    <a:pt x="13" y="7"/>
                    <a:pt x="1" y="1"/>
                  </a:cubicBezTo>
                  <a:close/>
                  <a:moveTo>
                    <a:pt x="57" y="35"/>
                  </a:moveTo>
                  <a:lnTo>
                    <a:pt x="71" y="45"/>
                  </a:lnTo>
                  <a:cubicBezTo>
                    <a:pt x="84" y="52"/>
                    <a:pt x="90" y="54"/>
                    <a:pt x="90" y="54"/>
                  </a:cubicBezTo>
                  <a:cubicBezTo>
                    <a:pt x="91" y="54"/>
                    <a:pt x="76"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1"/>
            <p:cNvSpPr/>
            <p:nvPr/>
          </p:nvSpPr>
          <p:spPr>
            <a:xfrm>
              <a:off x="7789697" y="3703724"/>
              <a:ext cx="2106" cy="4190"/>
            </a:xfrm>
            <a:custGeom>
              <a:rect b="b" l="l" r="r" t="t"/>
              <a:pathLst>
                <a:path extrusionOk="0" h="37" w="19">
                  <a:moveTo>
                    <a:pt x="18" y="1"/>
                  </a:moveTo>
                  <a:cubicBezTo>
                    <a:pt x="10" y="19"/>
                    <a:pt x="10" y="27"/>
                    <a:pt x="1" y="36"/>
                  </a:cubicBezTo>
                  <a:cubicBezTo>
                    <a:pt x="10"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1"/>
            <p:cNvSpPr/>
            <p:nvPr/>
          </p:nvSpPr>
          <p:spPr>
            <a:xfrm>
              <a:off x="7793687" y="3689794"/>
              <a:ext cx="1995" cy="3058"/>
            </a:xfrm>
            <a:custGeom>
              <a:rect b="b" l="l" r="r" t="t"/>
              <a:pathLst>
                <a:path extrusionOk="0" h="27" w="18">
                  <a:moveTo>
                    <a:pt x="0" y="0"/>
                  </a:moveTo>
                  <a:lnTo>
                    <a:pt x="18"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1"/>
            <p:cNvSpPr/>
            <p:nvPr/>
          </p:nvSpPr>
          <p:spPr>
            <a:xfrm>
              <a:off x="7964925" y="3678808"/>
              <a:ext cx="8867" cy="4077"/>
            </a:xfrm>
            <a:custGeom>
              <a:rect b="b" l="l" r="r" t="t"/>
              <a:pathLst>
                <a:path extrusionOk="0" h="36" w="80">
                  <a:moveTo>
                    <a:pt x="80" y="0"/>
                  </a:moveTo>
                  <a:cubicBezTo>
                    <a:pt x="36" y="0"/>
                    <a:pt x="27" y="18"/>
                    <a:pt x="0" y="35"/>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1"/>
            <p:cNvSpPr/>
            <p:nvPr/>
          </p:nvSpPr>
          <p:spPr>
            <a:xfrm>
              <a:off x="7745252" y="3761822"/>
              <a:ext cx="2549" cy="5210"/>
            </a:xfrm>
            <a:custGeom>
              <a:rect b="b" l="l" r="r" t="t"/>
              <a:pathLst>
                <a:path extrusionOk="0" h="46" w="23">
                  <a:moveTo>
                    <a:pt x="13" y="0"/>
                  </a:moveTo>
                  <a:cubicBezTo>
                    <a:pt x="13" y="23"/>
                    <a:pt x="0" y="46"/>
                    <a:pt x="14" y="46"/>
                  </a:cubicBezTo>
                  <a:cubicBezTo>
                    <a:pt x="16" y="46"/>
                    <a:pt x="19" y="45"/>
                    <a:pt x="22" y="44"/>
                  </a:cubicBezTo>
                  <a:cubicBezTo>
                    <a:pt x="22" y="27"/>
                    <a:pt x="22" y="9"/>
                    <a:pt x="1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1"/>
            <p:cNvSpPr/>
            <p:nvPr/>
          </p:nvSpPr>
          <p:spPr>
            <a:xfrm>
              <a:off x="7875815" y="3722750"/>
              <a:ext cx="1108" cy="2152"/>
            </a:xfrm>
            <a:custGeom>
              <a:rect b="b" l="l" r="r" t="t"/>
              <a:pathLst>
                <a:path extrusionOk="0" h="19" w="10">
                  <a:moveTo>
                    <a:pt x="10" y="1"/>
                  </a:moveTo>
                  <a:cubicBezTo>
                    <a:pt x="1" y="9"/>
                    <a:pt x="1" y="9"/>
                    <a:pt x="1" y="18"/>
                  </a:cubicBezTo>
                  <a:cubicBezTo>
                    <a:pt x="10" y="18"/>
                    <a:pt x="10"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1"/>
            <p:cNvSpPr/>
            <p:nvPr/>
          </p:nvSpPr>
          <p:spPr>
            <a:xfrm>
              <a:off x="7744698" y="3757745"/>
              <a:ext cx="3103" cy="4190"/>
            </a:xfrm>
            <a:custGeom>
              <a:rect b="b" l="l" r="r" t="t"/>
              <a:pathLst>
                <a:path extrusionOk="0" h="37" w="28">
                  <a:moveTo>
                    <a:pt x="1" y="1"/>
                  </a:moveTo>
                  <a:cubicBezTo>
                    <a:pt x="1" y="1"/>
                    <a:pt x="1" y="10"/>
                    <a:pt x="1" y="10"/>
                  </a:cubicBezTo>
                  <a:cubicBezTo>
                    <a:pt x="9" y="18"/>
                    <a:pt x="18"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1"/>
            <p:cNvSpPr/>
            <p:nvPr/>
          </p:nvSpPr>
          <p:spPr>
            <a:xfrm>
              <a:off x="7868056" y="3875753"/>
              <a:ext cx="1108" cy="113"/>
            </a:xfrm>
            <a:custGeom>
              <a:rect b="b" l="l" r="r" t="t"/>
              <a:pathLst>
                <a:path extrusionOk="0" h="1" w="10">
                  <a:moveTo>
                    <a:pt x="9" y="1"/>
                  </a:moveTo>
                  <a:cubicBezTo>
                    <a:pt x="9" y="1"/>
                    <a:pt x="9"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1"/>
            <p:cNvSpPr/>
            <p:nvPr/>
          </p:nvSpPr>
          <p:spPr>
            <a:xfrm>
              <a:off x="7810312" y="3903726"/>
              <a:ext cx="1108" cy="2152"/>
            </a:xfrm>
            <a:custGeom>
              <a:rect b="b" l="l" r="r" t="t"/>
              <a:pathLst>
                <a:path extrusionOk="0" h="19" w="10">
                  <a:moveTo>
                    <a:pt x="9" y="1"/>
                  </a:moveTo>
                  <a:cubicBezTo>
                    <a:pt x="0" y="1"/>
                    <a:pt x="0" y="1"/>
                    <a:pt x="0" y="19"/>
                  </a:cubicBezTo>
                  <a:cubicBezTo>
                    <a:pt x="0" y="10"/>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1"/>
            <p:cNvSpPr/>
            <p:nvPr/>
          </p:nvSpPr>
          <p:spPr>
            <a:xfrm>
              <a:off x="7768195" y="3796817"/>
              <a:ext cx="1108" cy="1019"/>
            </a:xfrm>
            <a:custGeom>
              <a:rect b="b" l="l" r="r" t="t"/>
              <a:pathLst>
                <a:path extrusionOk="0" h="9" w="10">
                  <a:moveTo>
                    <a:pt x="1" y="0"/>
                  </a:moveTo>
                  <a:cubicBezTo>
                    <a:pt x="9"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1"/>
            <p:cNvSpPr/>
            <p:nvPr/>
          </p:nvSpPr>
          <p:spPr>
            <a:xfrm>
              <a:off x="7757444" y="3809727"/>
              <a:ext cx="1108" cy="113"/>
            </a:xfrm>
            <a:custGeom>
              <a:rect b="b" l="l" r="r" t="t"/>
              <a:pathLst>
                <a:path extrusionOk="0" h="1" w="10">
                  <a:moveTo>
                    <a:pt x="9" y="1"/>
                  </a:moveTo>
                  <a:cubicBezTo>
                    <a:pt x="9" y="1"/>
                    <a:pt x="0" y="1"/>
                    <a:pt x="0" y="1"/>
                  </a:cubicBez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1"/>
            <p:cNvSpPr/>
            <p:nvPr/>
          </p:nvSpPr>
          <p:spPr>
            <a:xfrm>
              <a:off x="7719317" y="375774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1"/>
            <p:cNvSpPr/>
            <p:nvPr/>
          </p:nvSpPr>
          <p:spPr>
            <a:xfrm>
              <a:off x="7767197" y="3797723"/>
              <a:ext cx="1108" cy="2152"/>
            </a:xfrm>
            <a:custGeom>
              <a:rect b="b" l="l" r="r" t="t"/>
              <a:pathLst>
                <a:path extrusionOk="0" h="19" w="10">
                  <a:moveTo>
                    <a:pt x="1" y="1"/>
                  </a:moveTo>
                  <a:cubicBezTo>
                    <a:pt x="1" y="1"/>
                    <a:pt x="1" y="10"/>
                    <a:pt x="1" y="19"/>
                  </a:cubicBezTo>
                  <a:cubicBezTo>
                    <a:pt x="1" y="10"/>
                    <a:pt x="10"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1"/>
            <p:cNvSpPr/>
            <p:nvPr/>
          </p:nvSpPr>
          <p:spPr>
            <a:xfrm>
              <a:off x="7769192" y="3798742"/>
              <a:ext cx="1108" cy="1133"/>
            </a:xfrm>
            <a:custGeom>
              <a:rect b="b" l="l" r="r" t="t"/>
              <a:pathLst>
                <a:path extrusionOk="0" h="10" w="10">
                  <a:moveTo>
                    <a:pt x="0" y="1"/>
                  </a:moveTo>
                  <a:cubicBezTo>
                    <a:pt x="0" y="1"/>
                    <a:pt x="0" y="10"/>
                    <a:pt x="0" y="10"/>
                  </a:cubicBezTo>
                  <a:cubicBezTo>
                    <a:pt x="9"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61"/>
            <p:cNvSpPr/>
            <p:nvPr/>
          </p:nvSpPr>
          <p:spPr>
            <a:xfrm>
              <a:off x="7767197" y="3795797"/>
              <a:ext cx="1108" cy="2039"/>
            </a:xfrm>
            <a:custGeom>
              <a:rect b="b" l="l" r="r" t="t"/>
              <a:pathLst>
                <a:path extrusionOk="0" h="18" w="10">
                  <a:moveTo>
                    <a:pt x="1" y="0"/>
                  </a:moveTo>
                  <a:cubicBezTo>
                    <a:pt x="1" y="9"/>
                    <a:pt x="1" y="9"/>
                    <a:pt x="10" y="18"/>
                  </a:cubicBez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61"/>
            <p:cNvSpPr/>
            <p:nvPr/>
          </p:nvSpPr>
          <p:spPr>
            <a:xfrm>
              <a:off x="7911060" y="3780735"/>
              <a:ext cx="111" cy="2152"/>
            </a:xfrm>
            <a:custGeom>
              <a:rect b="b" l="l" r="r" t="t"/>
              <a:pathLst>
                <a:path extrusionOk="0" h="19" w="1">
                  <a:moveTo>
                    <a:pt x="1" y="1"/>
                  </a:moveTo>
                  <a:cubicBezTo>
                    <a:pt x="1" y="1"/>
                    <a:pt x="1" y="1"/>
                    <a:pt x="1" y="1"/>
                  </a:cubicBezTo>
                  <a:cubicBezTo>
                    <a:pt x="1" y="18"/>
                    <a:pt x="1" y="18"/>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61"/>
            <p:cNvSpPr/>
            <p:nvPr/>
          </p:nvSpPr>
          <p:spPr>
            <a:xfrm>
              <a:off x="7716324" y="3688774"/>
              <a:ext cx="111" cy="1133"/>
            </a:xfrm>
            <a:custGeom>
              <a:rect b="b" l="l" r="r" t="t"/>
              <a:pathLst>
                <a:path extrusionOk="0" h="10" w="1">
                  <a:moveTo>
                    <a:pt x="1" y="0"/>
                  </a:moveTo>
                  <a:cubicBezTo>
                    <a:pt x="1" y="0"/>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1"/>
            <p:cNvSpPr/>
            <p:nvPr/>
          </p:nvSpPr>
          <p:spPr>
            <a:xfrm>
              <a:off x="7716324" y="3686736"/>
              <a:ext cx="7980" cy="13137"/>
            </a:xfrm>
            <a:custGeom>
              <a:rect b="b" l="l" r="r" t="t"/>
              <a:pathLst>
                <a:path extrusionOk="0" h="116" w="72">
                  <a:moveTo>
                    <a:pt x="54" y="1"/>
                  </a:moveTo>
                  <a:cubicBezTo>
                    <a:pt x="48" y="24"/>
                    <a:pt x="38" y="32"/>
                    <a:pt x="24" y="32"/>
                  </a:cubicBezTo>
                  <a:cubicBezTo>
                    <a:pt x="17" y="32"/>
                    <a:pt x="9" y="30"/>
                    <a:pt x="1" y="27"/>
                  </a:cubicBezTo>
                  <a:lnTo>
                    <a:pt x="1" y="27"/>
                  </a:lnTo>
                  <a:cubicBezTo>
                    <a:pt x="27" y="54"/>
                    <a:pt x="54" y="89"/>
                    <a:pt x="71" y="116"/>
                  </a:cubicBezTo>
                  <a:cubicBezTo>
                    <a:pt x="62" y="80"/>
                    <a:pt x="54" y="36"/>
                    <a:pt x="5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9" name="Google Shape;11289;p61"/>
            <p:cNvSpPr/>
            <p:nvPr/>
          </p:nvSpPr>
          <p:spPr>
            <a:xfrm>
              <a:off x="7654701" y="3673825"/>
              <a:ext cx="330842" cy="250062"/>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1" y="143"/>
                  </a:cubicBezTo>
                  <a:lnTo>
                    <a:pt x="381" y="143"/>
                  </a:lnTo>
                  <a:cubicBezTo>
                    <a:pt x="380" y="143"/>
                    <a:pt x="380" y="142"/>
                    <a:pt x="380" y="141"/>
                  </a:cubicBezTo>
                  <a:close/>
                  <a:moveTo>
                    <a:pt x="406" y="141"/>
                  </a:moveTo>
                  <a:lnTo>
                    <a:pt x="406" y="141"/>
                  </a:lnTo>
                  <a:cubicBezTo>
                    <a:pt x="410" y="144"/>
                    <a:pt x="414" y="146"/>
                    <a:pt x="417" y="148"/>
                  </a:cubicBezTo>
                  <a:lnTo>
                    <a:pt x="417" y="148"/>
                  </a:lnTo>
                  <a:cubicBezTo>
                    <a:pt x="413" y="145"/>
                    <a:pt x="410" y="142"/>
                    <a:pt x="406" y="141"/>
                  </a:cubicBezTo>
                  <a:close/>
                  <a:moveTo>
                    <a:pt x="1185" y="202"/>
                  </a:moveTo>
                  <a:cubicBezTo>
                    <a:pt x="1190" y="202"/>
                    <a:pt x="1196" y="210"/>
                    <a:pt x="1201" y="221"/>
                  </a:cubicBezTo>
                  <a:cubicBezTo>
                    <a:pt x="1201" y="221"/>
                    <a:pt x="1192" y="221"/>
                    <a:pt x="1175" y="212"/>
                  </a:cubicBezTo>
                  <a:cubicBezTo>
                    <a:pt x="1178" y="205"/>
                    <a:pt x="1181" y="202"/>
                    <a:pt x="1185" y="202"/>
                  </a:cubicBezTo>
                  <a:close/>
                  <a:moveTo>
                    <a:pt x="618" y="362"/>
                  </a:moveTo>
                  <a:cubicBezTo>
                    <a:pt x="623" y="367"/>
                    <a:pt x="626" y="369"/>
                    <a:pt x="627" y="372"/>
                  </a:cubicBezTo>
                  <a:lnTo>
                    <a:pt x="627" y="372"/>
                  </a:lnTo>
                  <a:cubicBezTo>
                    <a:pt x="624" y="369"/>
                    <a:pt x="621" y="366"/>
                    <a:pt x="618" y="362"/>
                  </a:cubicBezTo>
                  <a:close/>
                  <a:moveTo>
                    <a:pt x="618" y="450"/>
                  </a:moveTo>
                  <a:cubicBezTo>
                    <a:pt x="627" y="459"/>
                    <a:pt x="636" y="459"/>
                    <a:pt x="654" y="468"/>
                  </a:cubicBezTo>
                  <a:lnTo>
                    <a:pt x="618" y="450"/>
                  </a:lnTo>
                  <a:close/>
                  <a:moveTo>
                    <a:pt x="2552" y="751"/>
                  </a:moveTo>
                  <a:cubicBezTo>
                    <a:pt x="2551" y="754"/>
                    <a:pt x="2550" y="757"/>
                    <a:pt x="2548" y="760"/>
                  </a:cubicBezTo>
                  <a:lnTo>
                    <a:pt x="2548" y="760"/>
                  </a:lnTo>
                  <a:cubicBezTo>
                    <a:pt x="2551" y="757"/>
                    <a:pt x="2552" y="753"/>
                    <a:pt x="2552" y="751"/>
                  </a:cubicBezTo>
                  <a:close/>
                  <a:moveTo>
                    <a:pt x="2058" y="927"/>
                  </a:moveTo>
                  <a:cubicBezTo>
                    <a:pt x="2058" y="935"/>
                    <a:pt x="2056" y="937"/>
                    <a:pt x="2054" y="937"/>
                  </a:cubicBezTo>
                  <a:cubicBezTo>
                    <a:pt x="2052" y="937"/>
                    <a:pt x="2049" y="932"/>
                    <a:pt x="2049" y="927"/>
                  </a:cubicBezTo>
                  <a:close/>
                  <a:moveTo>
                    <a:pt x="751" y="1007"/>
                  </a:moveTo>
                  <a:lnTo>
                    <a:pt x="751" y="1007"/>
                  </a:lnTo>
                  <a:cubicBezTo>
                    <a:pt x="750" y="1007"/>
                    <a:pt x="750" y="1008"/>
                    <a:pt x="749" y="1009"/>
                  </a:cubicBezTo>
                  <a:lnTo>
                    <a:pt x="749" y="1009"/>
                  </a:lnTo>
                  <a:cubicBezTo>
                    <a:pt x="750" y="1008"/>
                    <a:pt x="750" y="1007"/>
                    <a:pt x="751" y="1007"/>
                  </a:cubicBezTo>
                  <a:close/>
                  <a:moveTo>
                    <a:pt x="1802" y="1298"/>
                  </a:moveTo>
                  <a:cubicBezTo>
                    <a:pt x="1806" y="1299"/>
                    <a:pt x="1810" y="1300"/>
                    <a:pt x="1813" y="1300"/>
                  </a:cubicBezTo>
                  <a:lnTo>
                    <a:pt x="1813" y="1300"/>
                  </a:lnTo>
                  <a:cubicBezTo>
                    <a:pt x="1810" y="1299"/>
                    <a:pt x="1806" y="1298"/>
                    <a:pt x="1802" y="1298"/>
                  </a:cubicBezTo>
                  <a:close/>
                  <a:moveTo>
                    <a:pt x="1969" y="1704"/>
                  </a:moveTo>
                  <a:lnTo>
                    <a:pt x="1969" y="1704"/>
                  </a:lnTo>
                  <a:cubicBezTo>
                    <a:pt x="1968" y="1705"/>
                    <a:pt x="1968" y="1705"/>
                    <a:pt x="1967" y="1706"/>
                  </a:cubicBezTo>
                  <a:lnTo>
                    <a:pt x="1967" y="1706"/>
                  </a:lnTo>
                  <a:lnTo>
                    <a:pt x="1969" y="1704"/>
                  </a:lnTo>
                  <a:close/>
                  <a:moveTo>
                    <a:pt x="2393" y="0"/>
                  </a:moveTo>
                  <a:lnTo>
                    <a:pt x="2393" y="0"/>
                  </a:lnTo>
                  <a:cubicBezTo>
                    <a:pt x="2358" y="53"/>
                    <a:pt x="2314" y="53"/>
                    <a:pt x="2261" y="53"/>
                  </a:cubicBezTo>
                  <a:cubicBezTo>
                    <a:pt x="2208" y="53"/>
                    <a:pt x="2164" y="62"/>
                    <a:pt x="2155" y="106"/>
                  </a:cubicBezTo>
                  <a:lnTo>
                    <a:pt x="2119" y="88"/>
                  </a:lnTo>
                  <a:lnTo>
                    <a:pt x="2146" y="88"/>
                  </a:lnTo>
                  <a:cubicBezTo>
                    <a:pt x="2133" y="79"/>
                    <a:pt x="2124" y="75"/>
                    <a:pt x="2116" y="75"/>
                  </a:cubicBezTo>
                  <a:cubicBezTo>
                    <a:pt x="2103" y="75"/>
                    <a:pt x="2095" y="86"/>
                    <a:pt x="2084" y="97"/>
                  </a:cubicBezTo>
                  <a:cubicBezTo>
                    <a:pt x="2077" y="120"/>
                    <a:pt x="2069" y="143"/>
                    <a:pt x="2055" y="143"/>
                  </a:cubicBezTo>
                  <a:cubicBezTo>
                    <a:pt x="2053" y="143"/>
                    <a:pt x="2051" y="142"/>
                    <a:pt x="2049" y="141"/>
                  </a:cubicBezTo>
                  <a:cubicBezTo>
                    <a:pt x="2031" y="132"/>
                    <a:pt x="2022" y="124"/>
                    <a:pt x="2031" y="106"/>
                  </a:cubicBezTo>
                  <a:lnTo>
                    <a:pt x="2031" y="106"/>
                  </a:lnTo>
                  <a:lnTo>
                    <a:pt x="1996" y="132"/>
                  </a:lnTo>
                  <a:cubicBezTo>
                    <a:pt x="1988" y="132"/>
                    <a:pt x="1987" y="118"/>
                    <a:pt x="1994" y="115"/>
                  </a:cubicBezTo>
                  <a:lnTo>
                    <a:pt x="1994" y="115"/>
                  </a:lnTo>
                  <a:lnTo>
                    <a:pt x="1943" y="124"/>
                  </a:lnTo>
                  <a:cubicBezTo>
                    <a:pt x="1934" y="132"/>
                    <a:pt x="1916" y="159"/>
                    <a:pt x="1908" y="168"/>
                  </a:cubicBezTo>
                  <a:cubicBezTo>
                    <a:pt x="1890" y="159"/>
                    <a:pt x="1916" y="159"/>
                    <a:pt x="1908" y="150"/>
                  </a:cubicBezTo>
                  <a:lnTo>
                    <a:pt x="1908" y="150"/>
                  </a:lnTo>
                  <a:lnTo>
                    <a:pt x="1881" y="177"/>
                  </a:lnTo>
                  <a:cubicBezTo>
                    <a:pt x="1863" y="150"/>
                    <a:pt x="1890" y="124"/>
                    <a:pt x="1916" y="124"/>
                  </a:cubicBezTo>
                  <a:cubicBezTo>
                    <a:pt x="1906" y="94"/>
                    <a:pt x="1899" y="85"/>
                    <a:pt x="1893" y="85"/>
                  </a:cubicBezTo>
                  <a:cubicBezTo>
                    <a:pt x="1884" y="85"/>
                    <a:pt x="1877" y="107"/>
                    <a:pt x="1860" y="107"/>
                  </a:cubicBezTo>
                  <a:cubicBezTo>
                    <a:pt x="1852" y="107"/>
                    <a:pt x="1842" y="102"/>
                    <a:pt x="1828" y="88"/>
                  </a:cubicBezTo>
                  <a:lnTo>
                    <a:pt x="1855" y="79"/>
                  </a:lnTo>
                  <a:cubicBezTo>
                    <a:pt x="1837" y="18"/>
                    <a:pt x="1810"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8" y="105"/>
                    <a:pt x="1740" y="106"/>
                    <a:pt x="1731" y="106"/>
                  </a:cubicBezTo>
                  <a:lnTo>
                    <a:pt x="1731" y="62"/>
                  </a:lnTo>
                  <a:cubicBezTo>
                    <a:pt x="1713" y="71"/>
                    <a:pt x="1713" y="97"/>
                    <a:pt x="1696" y="115"/>
                  </a:cubicBezTo>
                  <a:cubicBezTo>
                    <a:pt x="1669" y="115"/>
                    <a:pt x="1669" y="79"/>
                    <a:pt x="1660" y="44"/>
                  </a:cubicBezTo>
                  <a:cubicBezTo>
                    <a:pt x="1658" y="44"/>
                    <a:pt x="1656" y="43"/>
                    <a:pt x="1654" y="43"/>
                  </a:cubicBezTo>
                  <a:cubicBezTo>
                    <a:pt x="1624" y="43"/>
                    <a:pt x="1684" y="106"/>
                    <a:pt x="1643" y="115"/>
                  </a:cubicBezTo>
                  <a:cubicBezTo>
                    <a:pt x="1633" y="110"/>
                    <a:pt x="1624" y="108"/>
                    <a:pt x="1615" y="108"/>
                  </a:cubicBezTo>
                  <a:cubicBezTo>
                    <a:pt x="1591" y="108"/>
                    <a:pt x="1569" y="122"/>
                    <a:pt x="1537" y="141"/>
                  </a:cubicBezTo>
                  <a:cubicBezTo>
                    <a:pt x="1510" y="124"/>
                    <a:pt x="1546" y="115"/>
                    <a:pt x="1537" y="97"/>
                  </a:cubicBezTo>
                  <a:lnTo>
                    <a:pt x="1537" y="97"/>
                  </a:lnTo>
                  <a:lnTo>
                    <a:pt x="1510" y="141"/>
                  </a:lnTo>
                  <a:cubicBezTo>
                    <a:pt x="1510" y="132"/>
                    <a:pt x="1510" y="124"/>
                    <a:pt x="1510" y="115"/>
                  </a:cubicBezTo>
                  <a:cubicBezTo>
                    <a:pt x="1493" y="132"/>
                    <a:pt x="1510" y="168"/>
                    <a:pt x="1484" y="177"/>
                  </a:cubicBezTo>
                  <a:cubicBezTo>
                    <a:pt x="1482" y="186"/>
                    <a:pt x="1479" y="190"/>
                    <a:pt x="1475" y="190"/>
                  </a:cubicBezTo>
                  <a:cubicBezTo>
                    <a:pt x="1460" y="190"/>
                    <a:pt x="1433" y="145"/>
                    <a:pt x="1407" y="145"/>
                  </a:cubicBezTo>
                  <a:cubicBezTo>
                    <a:pt x="1400" y="145"/>
                    <a:pt x="1393" y="149"/>
                    <a:pt x="1387" y="159"/>
                  </a:cubicBezTo>
                  <a:cubicBezTo>
                    <a:pt x="1378" y="150"/>
                    <a:pt x="1387" y="132"/>
                    <a:pt x="1387" y="115"/>
                  </a:cubicBezTo>
                  <a:lnTo>
                    <a:pt x="1387" y="115"/>
                  </a:lnTo>
                  <a:cubicBezTo>
                    <a:pt x="1334"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28"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8" y="194"/>
                  </a:cubicBezTo>
                  <a:lnTo>
                    <a:pt x="1219" y="141"/>
                  </a:lnTo>
                  <a:lnTo>
                    <a:pt x="1210" y="159"/>
                  </a:lnTo>
                  <a:lnTo>
                    <a:pt x="1157" y="124"/>
                  </a:lnTo>
                  <a:cubicBezTo>
                    <a:pt x="1113" y="177"/>
                    <a:pt x="1078" y="256"/>
                    <a:pt x="1007" y="283"/>
                  </a:cubicBezTo>
                  <a:cubicBezTo>
                    <a:pt x="1025" y="238"/>
                    <a:pt x="1016" y="212"/>
                    <a:pt x="1016" y="168"/>
                  </a:cubicBezTo>
                  <a:lnTo>
                    <a:pt x="1016" y="168"/>
                  </a:lnTo>
                  <a:cubicBezTo>
                    <a:pt x="1021" y="182"/>
                    <a:pt x="1027" y="188"/>
                    <a:pt x="1034" y="188"/>
                  </a:cubicBezTo>
                  <a:cubicBezTo>
                    <a:pt x="1051" y="188"/>
                    <a:pt x="1074" y="158"/>
                    <a:pt x="1098" y="158"/>
                  </a:cubicBezTo>
                  <a:cubicBezTo>
                    <a:pt x="1100" y="158"/>
                    <a:pt x="1102" y="158"/>
                    <a:pt x="1104" y="159"/>
                  </a:cubicBezTo>
                  <a:cubicBezTo>
                    <a:pt x="1086" y="150"/>
                    <a:pt x="1086" y="132"/>
                    <a:pt x="1095" y="124"/>
                  </a:cubicBezTo>
                  <a:lnTo>
                    <a:pt x="1095" y="124"/>
                  </a:lnTo>
                  <a:lnTo>
                    <a:pt x="1033" y="168"/>
                  </a:lnTo>
                  <a:cubicBezTo>
                    <a:pt x="1033" y="132"/>
                    <a:pt x="1016" y="141"/>
                    <a:pt x="998" y="124"/>
                  </a:cubicBezTo>
                  <a:lnTo>
                    <a:pt x="998" y="124"/>
                  </a:lnTo>
                  <a:cubicBezTo>
                    <a:pt x="1016" y="194"/>
                    <a:pt x="954" y="177"/>
                    <a:pt x="927" y="194"/>
                  </a:cubicBezTo>
                  <a:cubicBezTo>
                    <a:pt x="927" y="168"/>
                    <a:pt x="936" y="150"/>
                    <a:pt x="963" y="150"/>
                  </a:cubicBezTo>
                  <a:cubicBezTo>
                    <a:pt x="958" y="142"/>
                    <a:pt x="954" y="138"/>
                    <a:pt x="951" y="138"/>
                  </a:cubicBezTo>
                  <a:cubicBezTo>
                    <a:pt x="934" y="138"/>
                    <a:pt x="920" y="203"/>
                    <a:pt x="903" y="203"/>
                  </a:cubicBezTo>
                  <a:cubicBezTo>
                    <a:pt x="899" y="203"/>
                    <a:pt x="896" y="200"/>
                    <a:pt x="892" y="194"/>
                  </a:cubicBezTo>
                  <a:cubicBezTo>
                    <a:pt x="901" y="194"/>
                    <a:pt x="901" y="194"/>
                    <a:pt x="901" y="185"/>
                  </a:cubicBezTo>
                  <a:lnTo>
                    <a:pt x="901" y="185"/>
                  </a:lnTo>
                  <a:cubicBezTo>
                    <a:pt x="896" y="191"/>
                    <a:pt x="889" y="193"/>
                    <a:pt x="882" y="193"/>
                  </a:cubicBezTo>
                  <a:cubicBezTo>
                    <a:pt x="866" y="193"/>
                    <a:pt x="851" y="180"/>
                    <a:pt x="857" y="168"/>
                  </a:cubicBezTo>
                  <a:lnTo>
                    <a:pt x="866" y="168"/>
                  </a:lnTo>
                  <a:cubicBezTo>
                    <a:pt x="848" y="168"/>
                    <a:pt x="839" y="159"/>
                    <a:pt x="813" y="159"/>
                  </a:cubicBezTo>
                  <a:cubicBezTo>
                    <a:pt x="795" y="159"/>
                    <a:pt x="769" y="168"/>
                    <a:pt x="742" y="168"/>
                  </a:cubicBezTo>
                  <a:cubicBezTo>
                    <a:pt x="703" y="176"/>
                    <a:pt x="677" y="191"/>
                    <a:pt x="679" y="219"/>
                  </a:cubicBezTo>
                  <a:lnTo>
                    <a:pt x="679" y="219"/>
                  </a:lnTo>
                  <a:cubicBezTo>
                    <a:pt x="674" y="196"/>
                    <a:pt x="663" y="148"/>
                    <a:pt x="663" y="141"/>
                  </a:cubicBezTo>
                  <a:lnTo>
                    <a:pt x="663" y="141"/>
                  </a:lnTo>
                  <a:cubicBezTo>
                    <a:pt x="645" y="212"/>
                    <a:pt x="645" y="283"/>
                    <a:pt x="671" y="353"/>
                  </a:cubicBezTo>
                  <a:cubicBezTo>
                    <a:pt x="654" y="327"/>
                    <a:pt x="618" y="283"/>
                    <a:pt x="592" y="238"/>
                  </a:cubicBezTo>
                  <a:cubicBezTo>
                    <a:pt x="557" y="194"/>
                    <a:pt x="530" y="150"/>
                    <a:pt x="557" y="141"/>
                  </a:cubicBezTo>
                  <a:cubicBezTo>
                    <a:pt x="541" y="136"/>
                    <a:pt x="526" y="131"/>
                    <a:pt x="511" y="131"/>
                  </a:cubicBezTo>
                  <a:cubicBezTo>
                    <a:pt x="500" y="131"/>
                    <a:pt x="488" y="134"/>
                    <a:pt x="477" y="141"/>
                  </a:cubicBezTo>
                  <a:cubicBezTo>
                    <a:pt x="495" y="150"/>
                    <a:pt x="565" y="221"/>
                    <a:pt x="557" y="221"/>
                  </a:cubicBezTo>
                  <a:cubicBezTo>
                    <a:pt x="512" y="194"/>
                    <a:pt x="495" y="185"/>
                    <a:pt x="486" y="177"/>
                  </a:cubicBezTo>
                  <a:cubicBezTo>
                    <a:pt x="470" y="169"/>
                    <a:pt x="454" y="168"/>
                    <a:pt x="417" y="148"/>
                  </a:cubicBezTo>
                  <a:lnTo>
                    <a:pt x="417" y="148"/>
                  </a:lnTo>
                  <a:cubicBezTo>
                    <a:pt x="445" y="169"/>
                    <a:pt x="487" y="230"/>
                    <a:pt x="471" y="230"/>
                  </a:cubicBezTo>
                  <a:cubicBezTo>
                    <a:pt x="471" y="230"/>
                    <a:pt x="470" y="230"/>
                    <a:pt x="468" y="230"/>
                  </a:cubicBezTo>
                  <a:cubicBezTo>
                    <a:pt x="460" y="221"/>
                    <a:pt x="388" y="157"/>
                    <a:pt x="381" y="143"/>
                  </a:cubicBezTo>
                  <a:lnTo>
                    <a:pt x="381" y="143"/>
                  </a:lnTo>
                  <a:cubicBezTo>
                    <a:pt x="389" y="168"/>
                    <a:pt x="397" y="194"/>
                    <a:pt x="406" y="219"/>
                  </a:cubicBezTo>
                  <a:lnTo>
                    <a:pt x="406" y="219"/>
                  </a:lnTo>
                  <a:cubicBezTo>
                    <a:pt x="399" y="205"/>
                    <a:pt x="333" y="149"/>
                    <a:pt x="283" y="132"/>
                  </a:cubicBezTo>
                  <a:lnTo>
                    <a:pt x="283" y="132"/>
                  </a:lnTo>
                  <a:cubicBezTo>
                    <a:pt x="292" y="138"/>
                    <a:pt x="288" y="140"/>
                    <a:pt x="278" y="140"/>
                  </a:cubicBezTo>
                  <a:cubicBezTo>
                    <a:pt x="259" y="140"/>
                    <a:pt x="218" y="132"/>
                    <a:pt x="212" y="132"/>
                  </a:cubicBezTo>
                  <a:lnTo>
                    <a:pt x="212" y="132"/>
                  </a:lnTo>
                  <a:lnTo>
                    <a:pt x="265" y="159"/>
                  </a:lnTo>
                  <a:cubicBezTo>
                    <a:pt x="259" y="158"/>
                    <a:pt x="254" y="157"/>
                    <a:pt x="250" y="157"/>
                  </a:cubicBezTo>
                  <a:cubicBezTo>
                    <a:pt x="193" y="157"/>
                    <a:pt x="348" y="265"/>
                    <a:pt x="314" y="265"/>
                  </a:cubicBezTo>
                  <a:cubicBezTo>
                    <a:pt x="313" y="265"/>
                    <a:pt x="311" y="265"/>
                    <a:pt x="309" y="265"/>
                  </a:cubicBezTo>
                  <a:cubicBezTo>
                    <a:pt x="283" y="247"/>
                    <a:pt x="150" y="159"/>
                    <a:pt x="89" y="150"/>
                  </a:cubicBezTo>
                  <a:lnTo>
                    <a:pt x="89" y="150"/>
                  </a:lnTo>
                  <a:cubicBezTo>
                    <a:pt x="133" y="185"/>
                    <a:pt x="230" y="247"/>
                    <a:pt x="327" y="309"/>
                  </a:cubicBezTo>
                  <a:cubicBezTo>
                    <a:pt x="415" y="371"/>
                    <a:pt x="504" y="424"/>
                    <a:pt x="539" y="441"/>
                  </a:cubicBezTo>
                  <a:lnTo>
                    <a:pt x="504" y="433"/>
                  </a:lnTo>
                  <a:lnTo>
                    <a:pt x="504" y="433"/>
                  </a:lnTo>
                  <a:cubicBezTo>
                    <a:pt x="521" y="450"/>
                    <a:pt x="539" y="459"/>
                    <a:pt x="557" y="468"/>
                  </a:cubicBezTo>
                  <a:cubicBezTo>
                    <a:pt x="504" y="450"/>
                    <a:pt x="424" y="406"/>
                    <a:pt x="336" y="344"/>
                  </a:cubicBezTo>
                  <a:cubicBezTo>
                    <a:pt x="248" y="291"/>
                    <a:pt x="150" y="221"/>
                    <a:pt x="97" y="177"/>
                  </a:cubicBezTo>
                  <a:cubicBezTo>
                    <a:pt x="95" y="178"/>
                    <a:pt x="91" y="179"/>
                    <a:pt x="88" y="179"/>
                  </a:cubicBezTo>
                  <a:cubicBezTo>
                    <a:pt x="82" y="179"/>
                    <a:pt x="76" y="177"/>
                    <a:pt x="72" y="177"/>
                  </a:cubicBezTo>
                  <a:cubicBezTo>
                    <a:pt x="67" y="177"/>
                    <a:pt x="67" y="181"/>
                    <a:pt x="80" y="203"/>
                  </a:cubicBezTo>
                  <a:cubicBezTo>
                    <a:pt x="44" y="194"/>
                    <a:pt x="9" y="150"/>
                    <a:pt x="0" y="132"/>
                  </a:cubicBezTo>
                  <a:lnTo>
                    <a:pt x="0" y="132"/>
                  </a:lnTo>
                  <a:lnTo>
                    <a:pt x="36" y="230"/>
                  </a:lnTo>
                  <a:cubicBezTo>
                    <a:pt x="106" y="256"/>
                    <a:pt x="150" y="336"/>
                    <a:pt x="212" y="353"/>
                  </a:cubicBezTo>
                  <a:cubicBezTo>
                    <a:pt x="168" y="309"/>
                    <a:pt x="124" y="265"/>
                    <a:pt x="80" y="221"/>
                  </a:cubicBezTo>
                  <a:lnTo>
                    <a:pt x="80" y="221"/>
                  </a:lnTo>
                  <a:cubicBezTo>
                    <a:pt x="115" y="238"/>
                    <a:pt x="177" y="274"/>
                    <a:pt x="239" y="318"/>
                  </a:cubicBezTo>
                  <a:cubicBezTo>
                    <a:pt x="292" y="353"/>
                    <a:pt x="336" y="389"/>
                    <a:pt x="345" y="415"/>
                  </a:cubicBezTo>
                  <a:cubicBezTo>
                    <a:pt x="318" y="415"/>
                    <a:pt x="212" y="362"/>
                    <a:pt x="186" y="353"/>
                  </a:cubicBezTo>
                  <a:lnTo>
                    <a:pt x="186" y="353"/>
                  </a:lnTo>
                  <a:cubicBezTo>
                    <a:pt x="212" y="371"/>
                    <a:pt x="265" y="424"/>
                    <a:pt x="248" y="424"/>
                  </a:cubicBezTo>
                  <a:lnTo>
                    <a:pt x="195" y="389"/>
                  </a:lnTo>
                  <a:lnTo>
                    <a:pt x="195" y="389"/>
                  </a:lnTo>
                  <a:cubicBezTo>
                    <a:pt x="195" y="406"/>
                    <a:pt x="230" y="424"/>
                    <a:pt x="256" y="441"/>
                  </a:cubicBezTo>
                  <a:cubicBezTo>
                    <a:pt x="283" y="468"/>
                    <a:pt x="301" y="477"/>
                    <a:pt x="283" y="494"/>
                  </a:cubicBezTo>
                  <a:cubicBezTo>
                    <a:pt x="283" y="512"/>
                    <a:pt x="230" y="539"/>
                    <a:pt x="265" y="539"/>
                  </a:cubicBezTo>
                  <a:cubicBezTo>
                    <a:pt x="281" y="533"/>
                    <a:pt x="311" y="531"/>
                    <a:pt x="347" y="531"/>
                  </a:cubicBezTo>
                  <a:cubicBezTo>
                    <a:pt x="433" y="531"/>
                    <a:pt x="554" y="544"/>
                    <a:pt x="592" y="556"/>
                  </a:cubicBezTo>
                  <a:cubicBezTo>
                    <a:pt x="592" y="556"/>
                    <a:pt x="548" y="583"/>
                    <a:pt x="530" y="600"/>
                  </a:cubicBezTo>
                  <a:cubicBezTo>
                    <a:pt x="520" y="611"/>
                    <a:pt x="503" y="615"/>
                    <a:pt x="484" y="615"/>
                  </a:cubicBezTo>
                  <a:cubicBezTo>
                    <a:pt x="471" y="615"/>
                    <a:pt x="456" y="613"/>
                    <a:pt x="442" y="609"/>
                  </a:cubicBezTo>
                  <a:cubicBezTo>
                    <a:pt x="429" y="605"/>
                    <a:pt x="413" y="603"/>
                    <a:pt x="399" y="603"/>
                  </a:cubicBezTo>
                  <a:cubicBezTo>
                    <a:pt x="384" y="603"/>
                    <a:pt x="371" y="605"/>
                    <a:pt x="362" y="609"/>
                  </a:cubicBezTo>
                  <a:cubicBezTo>
                    <a:pt x="380" y="609"/>
                    <a:pt x="406" y="618"/>
                    <a:pt x="415" y="618"/>
                  </a:cubicBezTo>
                  <a:cubicBezTo>
                    <a:pt x="406" y="636"/>
                    <a:pt x="362" y="618"/>
                    <a:pt x="389" y="653"/>
                  </a:cubicBezTo>
                  <a:cubicBezTo>
                    <a:pt x="392" y="653"/>
                    <a:pt x="395" y="653"/>
                    <a:pt x="398" y="653"/>
                  </a:cubicBezTo>
                  <a:cubicBezTo>
                    <a:pt x="427" y="653"/>
                    <a:pt x="429" y="682"/>
                    <a:pt x="433" y="682"/>
                  </a:cubicBezTo>
                  <a:cubicBezTo>
                    <a:pt x="435" y="682"/>
                    <a:pt x="437" y="677"/>
                    <a:pt x="442" y="662"/>
                  </a:cubicBezTo>
                  <a:cubicBezTo>
                    <a:pt x="468" y="680"/>
                    <a:pt x="451" y="689"/>
                    <a:pt x="468" y="724"/>
                  </a:cubicBezTo>
                  <a:cubicBezTo>
                    <a:pt x="486" y="715"/>
                    <a:pt x="512" y="715"/>
                    <a:pt x="539" y="706"/>
                  </a:cubicBezTo>
                  <a:cubicBezTo>
                    <a:pt x="574" y="706"/>
                    <a:pt x="601" y="706"/>
                    <a:pt x="610" y="715"/>
                  </a:cubicBezTo>
                  <a:cubicBezTo>
                    <a:pt x="601" y="724"/>
                    <a:pt x="583" y="733"/>
                    <a:pt x="583" y="742"/>
                  </a:cubicBezTo>
                  <a:cubicBezTo>
                    <a:pt x="601" y="786"/>
                    <a:pt x="601" y="821"/>
                    <a:pt x="618" y="865"/>
                  </a:cubicBezTo>
                  <a:cubicBezTo>
                    <a:pt x="610" y="874"/>
                    <a:pt x="610" y="901"/>
                    <a:pt x="592" y="909"/>
                  </a:cubicBezTo>
                  <a:cubicBezTo>
                    <a:pt x="601" y="909"/>
                    <a:pt x="618" y="909"/>
                    <a:pt x="627" y="918"/>
                  </a:cubicBezTo>
                  <a:cubicBezTo>
                    <a:pt x="620" y="930"/>
                    <a:pt x="615" y="933"/>
                    <a:pt x="611" y="933"/>
                  </a:cubicBezTo>
                  <a:cubicBezTo>
                    <a:pt x="603" y="933"/>
                    <a:pt x="597" y="921"/>
                    <a:pt x="587" y="921"/>
                  </a:cubicBezTo>
                  <a:cubicBezTo>
                    <a:pt x="581" y="921"/>
                    <a:pt x="575" y="924"/>
                    <a:pt x="565" y="936"/>
                  </a:cubicBezTo>
                  <a:cubicBezTo>
                    <a:pt x="569" y="935"/>
                    <a:pt x="573" y="934"/>
                    <a:pt x="577" y="934"/>
                  </a:cubicBezTo>
                  <a:cubicBezTo>
                    <a:pt x="602" y="934"/>
                    <a:pt x="631" y="955"/>
                    <a:pt x="654" y="962"/>
                  </a:cubicBezTo>
                  <a:cubicBezTo>
                    <a:pt x="689" y="936"/>
                    <a:pt x="636" y="909"/>
                    <a:pt x="610" y="901"/>
                  </a:cubicBezTo>
                  <a:cubicBezTo>
                    <a:pt x="636" y="887"/>
                    <a:pt x="667" y="881"/>
                    <a:pt x="698" y="881"/>
                  </a:cubicBezTo>
                  <a:cubicBezTo>
                    <a:pt x="729" y="881"/>
                    <a:pt x="760" y="887"/>
                    <a:pt x="786" y="901"/>
                  </a:cubicBezTo>
                  <a:cubicBezTo>
                    <a:pt x="821" y="927"/>
                    <a:pt x="760" y="936"/>
                    <a:pt x="769" y="936"/>
                  </a:cubicBezTo>
                  <a:cubicBezTo>
                    <a:pt x="804" y="1015"/>
                    <a:pt x="901" y="945"/>
                    <a:pt x="892" y="1015"/>
                  </a:cubicBezTo>
                  <a:cubicBezTo>
                    <a:pt x="866" y="1060"/>
                    <a:pt x="821" y="1060"/>
                    <a:pt x="795" y="1077"/>
                  </a:cubicBezTo>
                  <a:cubicBezTo>
                    <a:pt x="769" y="1060"/>
                    <a:pt x="795" y="1024"/>
                    <a:pt x="786" y="1007"/>
                  </a:cubicBezTo>
                  <a:lnTo>
                    <a:pt x="786" y="1007"/>
                  </a:lnTo>
                  <a:lnTo>
                    <a:pt x="777" y="1033"/>
                  </a:lnTo>
                  <a:cubicBezTo>
                    <a:pt x="769" y="1033"/>
                    <a:pt x="746" y="1018"/>
                    <a:pt x="749" y="1009"/>
                  </a:cubicBezTo>
                  <a:lnTo>
                    <a:pt x="749" y="1009"/>
                  </a:lnTo>
                  <a:cubicBezTo>
                    <a:pt x="728" y="1045"/>
                    <a:pt x="813" y="1123"/>
                    <a:pt x="813" y="1183"/>
                  </a:cubicBezTo>
                  <a:cubicBezTo>
                    <a:pt x="819" y="1183"/>
                    <a:pt x="832" y="1187"/>
                    <a:pt x="843" y="1187"/>
                  </a:cubicBezTo>
                  <a:cubicBezTo>
                    <a:pt x="849" y="1187"/>
                    <a:pt x="854" y="1186"/>
                    <a:pt x="857" y="1183"/>
                  </a:cubicBezTo>
                  <a:lnTo>
                    <a:pt x="839" y="1166"/>
                  </a:lnTo>
                  <a:cubicBezTo>
                    <a:pt x="845" y="1157"/>
                    <a:pt x="853" y="1155"/>
                    <a:pt x="861" y="1155"/>
                  </a:cubicBezTo>
                  <a:cubicBezTo>
                    <a:pt x="872" y="1155"/>
                    <a:pt x="882" y="1158"/>
                    <a:pt x="890" y="1158"/>
                  </a:cubicBezTo>
                  <a:cubicBezTo>
                    <a:pt x="897" y="1158"/>
                    <a:pt x="901" y="1156"/>
                    <a:pt x="901" y="1148"/>
                  </a:cubicBezTo>
                  <a:cubicBezTo>
                    <a:pt x="927" y="1157"/>
                    <a:pt x="972" y="1166"/>
                    <a:pt x="980" y="1201"/>
                  </a:cubicBezTo>
                  <a:lnTo>
                    <a:pt x="944" y="1230"/>
                  </a:lnTo>
                  <a:lnTo>
                    <a:pt x="944" y="1230"/>
                  </a:lnTo>
                  <a:cubicBezTo>
                    <a:pt x="953" y="1219"/>
                    <a:pt x="951" y="1201"/>
                    <a:pt x="936" y="1201"/>
                  </a:cubicBezTo>
                  <a:lnTo>
                    <a:pt x="936" y="1201"/>
                  </a:lnTo>
                  <a:cubicBezTo>
                    <a:pt x="949" y="1201"/>
                    <a:pt x="944" y="1217"/>
                    <a:pt x="941" y="1232"/>
                  </a:cubicBezTo>
                  <a:lnTo>
                    <a:pt x="941" y="1232"/>
                  </a:lnTo>
                  <a:lnTo>
                    <a:pt x="936" y="1236"/>
                  </a:lnTo>
                  <a:cubicBezTo>
                    <a:pt x="938" y="1235"/>
                    <a:pt x="940" y="1234"/>
                    <a:pt x="941" y="1233"/>
                  </a:cubicBezTo>
                  <a:lnTo>
                    <a:pt x="941" y="1233"/>
                  </a:lnTo>
                  <a:cubicBezTo>
                    <a:pt x="939" y="1248"/>
                    <a:pt x="939" y="1263"/>
                    <a:pt x="962" y="1263"/>
                  </a:cubicBezTo>
                  <a:cubicBezTo>
                    <a:pt x="965" y="1263"/>
                    <a:pt x="968" y="1263"/>
                    <a:pt x="972" y="1263"/>
                  </a:cubicBezTo>
                  <a:lnTo>
                    <a:pt x="989" y="1219"/>
                  </a:lnTo>
                  <a:cubicBezTo>
                    <a:pt x="1016" y="1227"/>
                    <a:pt x="1078" y="1236"/>
                    <a:pt x="1078" y="1271"/>
                  </a:cubicBezTo>
                  <a:cubicBezTo>
                    <a:pt x="1113" y="1236"/>
                    <a:pt x="1069" y="1263"/>
                    <a:pt x="1104" y="1219"/>
                  </a:cubicBezTo>
                  <a:lnTo>
                    <a:pt x="1104" y="1219"/>
                  </a:lnTo>
                  <a:cubicBezTo>
                    <a:pt x="1096" y="1228"/>
                    <a:pt x="1090" y="1232"/>
                    <a:pt x="1084" y="1232"/>
                  </a:cubicBezTo>
                  <a:cubicBezTo>
                    <a:pt x="1067" y="1232"/>
                    <a:pt x="1062" y="1192"/>
                    <a:pt x="1046" y="1192"/>
                  </a:cubicBezTo>
                  <a:cubicBezTo>
                    <a:pt x="1042" y="1192"/>
                    <a:pt x="1037" y="1195"/>
                    <a:pt x="1031" y="1201"/>
                  </a:cubicBezTo>
                  <a:lnTo>
                    <a:pt x="1031" y="1201"/>
                  </a:lnTo>
                  <a:cubicBezTo>
                    <a:pt x="1064" y="1158"/>
                    <a:pt x="1027" y="1163"/>
                    <a:pt x="1060" y="1113"/>
                  </a:cubicBezTo>
                  <a:lnTo>
                    <a:pt x="1060" y="1113"/>
                  </a:lnTo>
                  <a:cubicBezTo>
                    <a:pt x="1049" y="1118"/>
                    <a:pt x="1042" y="1127"/>
                    <a:pt x="1037" y="1127"/>
                  </a:cubicBezTo>
                  <a:cubicBezTo>
                    <a:pt x="1035" y="1127"/>
                    <a:pt x="1033" y="1123"/>
                    <a:pt x="1033" y="1113"/>
                  </a:cubicBezTo>
                  <a:lnTo>
                    <a:pt x="1016" y="1113"/>
                  </a:lnTo>
                  <a:cubicBezTo>
                    <a:pt x="1016" y="1121"/>
                    <a:pt x="1007" y="1130"/>
                    <a:pt x="998" y="1139"/>
                  </a:cubicBezTo>
                  <a:cubicBezTo>
                    <a:pt x="963" y="1139"/>
                    <a:pt x="945" y="1104"/>
                    <a:pt x="919" y="1104"/>
                  </a:cubicBezTo>
                  <a:cubicBezTo>
                    <a:pt x="919" y="1086"/>
                    <a:pt x="945" y="1095"/>
                    <a:pt x="954" y="1086"/>
                  </a:cubicBezTo>
                  <a:lnTo>
                    <a:pt x="919" y="1077"/>
                  </a:lnTo>
                  <a:cubicBezTo>
                    <a:pt x="934" y="1067"/>
                    <a:pt x="940" y="1048"/>
                    <a:pt x="950" y="1037"/>
                  </a:cubicBezTo>
                  <a:lnTo>
                    <a:pt x="950" y="1037"/>
                  </a:lnTo>
                  <a:cubicBezTo>
                    <a:pt x="951" y="1036"/>
                    <a:pt x="952" y="1035"/>
                    <a:pt x="953" y="1034"/>
                  </a:cubicBezTo>
                  <a:lnTo>
                    <a:pt x="953" y="1034"/>
                  </a:lnTo>
                  <a:cubicBezTo>
                    <a:pt x="956" y="1031"/>
                    <a:pt x="961" y="1029"/>
                    <a:pt x="966" y="1029"/>
                  </a:cubicBezTo>
                  <a:cubicBezTo>
                    <a:pt x="970" y="1029"/>
                    <a:pt x="975" y="1030"/>
                    <a:pt x="980" y="1033"/>
                  </a:cubicBezTo>
                  <a:lnTo>
                    <a:pt x="963" y="1007"/>
                  </a:lnTo>
                  <a:cubicBezTo>
                    <a:pt x="972" y="980"/>
                    <a:pt x="963" y="954"/>
                    <a:pt x="945" y="945"/>
                  </a:cubicBezTo>
                  <a:cubicBezTo>
                    <a:pt x="945" y="936"/>
                    <a:pt x="892" y="936"/>
                    <a:pt x="919" y="936"/>
                  </a:cubicBezTo>
                  <a:lnTo>
                    <a:pt x="874" y="901"/>
                  </a:lnTo>
                  <a:lnTo>
                    <a:pt x="883" y="892"/>
                  </a:lnTo>
                  <a:cubicBezTo>
                    <a:pt x="866" y="848"/>
                    <a:pt x="786" y="830"/>
                    <a:pt x="804" y="751"/>
                  </a:cubicBezTo>
                  <a:cubicBezTo>
                    <a:pt x="795" y="742"/>
                    <a:pt x="777" y="733"/>
                    <a:pt x="769" y="698"/>
                  </a:cubicBezTo>
                  <a:lnTo>
                    <a:pt x="786" y="680"/>
                  </a:lnTo>
                  <a:cubicBezTo>
                    <a:pt x="770" y="672"/>
                    <a:pt x="776" y="617"/>
                    <a:pt x="756" y="617"/>
                  </a:cubicBezTo>
                  <a:cubicBezTo>
                    <a:pt x="754" y="617"/>
                    <a:pt x="753" y="618"/>
                    <a:pt x="751" y="618"/>
                  </a:cubicBezTo>
                  <a:cubicBezTo>
                    <a:pt x="777" y="583"/>
                    <a:pt x="786" y="592"/>
                    <a:pt x="777" y="583"/>
                  </a:cubicBezTo>
                  <a:cubicBezTo>
                    <a:pt x="769" y="583"/>
                    <a:pt x="760" y="583"/>
                    <a:pt x="760" y="574"/>
                  </a:cubicBezTo>
                  <a:lnTo>
                    <a:pt x="716" y="574"/>
                  </a:lnTo>
                  <a:cubicBezTo>
                    <a:pt x="716" y="574"/>
                    <a:pt x="698" y="565"/>
                    <a:pt x="680" y="547"/>
                  </a:cubicBezTo>
                  <a:lnTo>
                    <a:pt x="636" y="547"/>
                  </a:lnTo>
                  <a:cubicBezTo>
                    <a:pt x="610" y="539"/>
                    <a:pt x="618" y="530"/>
                    <a:pt x="618" y="521"/>
                  </a:cubicBezTo>
                  <a:cubicBezTo>
                    <a:pt x="627" y="521"/>
                    <a:pt x="645" y="512"/>
                    <a:pt x="636" y="503"/>
                  </a:cubicBezTo>
                  <a:lnTo>
                    <a:pt x="636" y="503"/>
                  </a:lnTo>
                  <a:cubicBezTo>
                    <a:pt x="654" y="512"/>
                    <a:pt x="654" y="512"/>
                    <a:pt x="645" y="512"/>
                  </a:cubicBezTo>
                  <a:cubicBezTo>
                    <a:pt x="656" y="514"/>
                    <a:pt x="663" y="515"/>
                    <a:pt x="667" y="515"/>
                  </a:cubicBezTo>
                  <a:cubicBezTo>
                    <a:pt x="679" y="515"/>
                    <a:pt x="663" y="506"/>
                    <a:pt x="636" y="486"/>
                  </a:cubicBezTo>
                  <a:cubicBezTo>
                    <a:pt x="616" y="472"/>
                    <a:pt x="585" y="453"/>
                    <a:pt x="592" y="453"/>
                  </a:cubicBezTo>
                  <a:lnTo>
                    <a:pt x="592" y="453"/>
                  </a:lnTo>
                  <a:cubicBezTo>
                    <a:pt x="594" y="453"/>
                    <a:pt x="599" y="455"/>
                    <a:pt x="610" y="459"/>
                  </a:cubicBezTo>
                  <a:cubicBezTo>
                    <a:pt x="601" y="450"/>
                    <a:pt x="592" y="441"/>
                    <a:pt x="592" y="441"/>
                  </a:cubicBezTo>
                  <a:lnTo>
                    <a:pt x="592" y="441"/>
                  </a:lnTo>
                  <a:cubicBezTo>
                    <a:pt x="592" y="441"/>
                    <a:pt x="601" y="442"/>
                    <a:pt x="610" y="450"/>
                  </a:cubicBezTo>
                  <a:lnTo>
                    <a:pt x="618" y="450"/>
                  </a:lnTo>
                  <a:cubicBezTo>
                    <a:pt x="618" y="450"/>
                    <a:pt x="618" y="450"/>
                    <a:pt x="610" y="441"/>
                  </a:cubicBezTo>
                  <a:lnTo>
                    <a:pt x="610" y="441"/>
                  </a:lnTo>
                  <a:lnTo>
                    <a:pt x="671" y="477"/>
                  </a:lnTo>
                  <a:cubicBezTo>
                    <a:pt x="675" y="478"/>
                    <a:pt x="677" y="479"/>
                    <a:pt x="678" y="479"/>
                  </a:cubicBezTo>
                  <a:cubicBezTo>
                    <a:pt x="684" y="479"/>
                    <a:pt x="640" y="456"/>
                    <a:pt x="610" y="433"/>
                  </a:cubicBezTo>
                  <a:cubicBezTo>
                    <a:pt x="601" y="424"/>
                    <a:pt x="592" y="415"/>
                    <a:pt x="583" y="406"/>
                  </a:cubicBezTo>
                  <a:lnTo>
                    <a:pt x="583" y="406"/>
                  </a:lnTo>
                  <a:cubicBezTo>
                    <a:pt x="611" y="423"/>
                    <a:pt x="621" y="429"/>
                    <a:pt x="625" y="429"/>
                  </a:cubicBezTo>
                  <a:cubicBezTo>
                    <a:pt x="627" y="429"/>
                    <a:pt x="627" y="427"/>
                    <a:pt x="627" y="424"/>
                  </a:cubicBezTo>
                  <a:cubicBezTo>
                    <a:pt x="624" y="424"/>
                    <a:pt x="623" y="423"/>
                    <a:pt x="625" y="423"/>
                  </a:cubicBezTo>
                  <a:lnTo>
                    <a:pt x="625" y="423"/>
                  </a:lnTo>
                  <a:cubicBezTo>
                    <a:pt x="627" y="423"/>
                    <a:pt x="639" y="427"/>
                    <a:pt x="663" y="450"/>
                  </a:cubicBezTo>
                  <a:cubicBezTo>
                    <a:pt x="639" y="419"/>
                    <a:pt x="664" y="422"/>
                    <a:pt x="633" y="380"/>
                  </a:cubicBezTo>
                  <a:lnTo>
                    <a:pt x="633" y="380"/>
                  </a:lnTo>
                  <a:cubicBezTo>
                    <a:pt x="639" y="381"/>
                    <a:pt x="644" y="382"/>
                    <a:pt x="647" y="382"/>
                  </a:cubicBezTo>
                  <a:cubicBezTo>
                    <a:pt x="652" y="382"/>
                    <a:pt x="654" y="380"/>
                    <a:pt x="654" y="371"/>
                  </a:cubicBezTo>
                  <a:lnTo>
                    <a:pt x="689" y="415"/>
                  </a:lnTo>
                  <a:cubicBezTo>
                    <a:pt x="680" y="397"/>
                    <a:pt x="671" y="380"/>
                    <a:pt x="671" y="353"/>
                  </a:cubicBezTo>
                  <a:lnTo>
                    <a:pt x="671" y="353"/>
                  </a:lnTo>
                  <a:cubicBezTo>
                    <a:pt x="707" y="389"/>
                    <a:pt x="716" y="397"/>
                    <a:pt x="724" y="433"/>
                  </a:cubicBezTo>
                  <a:cubicBezTo>
                    <a:pt x="724" y="406"/>
                    <a:pt x="724" y="406"/>
                    <a:pt x="733" y="397"/>
                  </a:cubicBezTo>
                  <a:cubicBezTo>
                    <a:pt x="733" y="389"/>
                    <a:pt x="733" y="389"/>
                    <a:pt x="742" y="362"/>
                  </a:cubicBezTo>
                  <a:lnTo>
                    <a:pt x="751" y="389"/>
                  </a:lnTo>
                  <a:cubicBezTo>
                    <a:pt x="758" y="389"/>
                    <a:pt x="759" y="366"/>
                    <a:pt x="769" y="366"/>
                  </a:cubicBezTo>
                  <a:cubicBezTo>
                    <a:pt x="771" y="366"/>
                    <a:pt x="774" y="367"/>
                    <a:pt x="777" y="371"/>
                  </a:cubicBezTo>
                  <a:cubicBezTo>
                    <a:pt x="795" y="406"/>
                    <a:pt x="804" y="406"/>
                    <a:pt x="866" y="406"/>
                  </a:cubicBezTo>
                  <a:cubicBezTo>
                    <a:pt x="910" y="406"/>
                    <a:pt x="963" y="406"/>
                    <a:pt x="1007" y="433"/>
                  </a:cubicBezTo>
                  <a:cubicBezTo>
                    <a:pt x="1002" y="409"/>
                    <a:pt x="1003" y="401"/>
                    <a:pt x="1007" y="401"/>
                  </a:cubicBezTo>
                  <a:cubicBezTo>
                    <a:pt x="1015" y="401"/>
                    <a:pt x="1033" y="428"/>
                    <a:pt x="1043" y="428"/>
                  </a:cubicBezTo>
                  <a:cubicBezTo>
                    <a:pt x="1048" y="428"/>
                    <a:pt x="1051" y="422"/>
                    <a:pt x="1051" y="406"/>
                  </a:cubicBezTo>
                  <a:cubicBezTo>
                    <a:pt x="1060" y="424"/>
                    <a:pt x="1069" y="441"/>
                    <a:pt x="1051" y="459"/>
                  </a:cubicBezTo>
                  <a:cubicBezTo>
                    <a:pt x="1061" y="453"/>
                    <a:pt x="1070" y="451"/>
                    <a:pt x="1079" y="451"/>
                  </a:cubicBezTo>
                  <a:cubicBezTo>
                    <a:pt x="1094" y="451"/>
                    <a:pt x="1106" y="457"/>
                    <a:pt x="1118" y="457"/>
                  </a:cubicBezTo>
                  <a:cubicBezTo>
                    <a:pt x="1129" y="457"/>
                    <a:pt x="1138" y="452"/>
                    <a:pt x="1148" y="433"/>
                  </a:cubicBezTo>
                  <a:lnTo>
                    <a:pt x="1148" y="433"/>
                  </a:lnTo>
                  <a:cubicBezTo>
                    <a:pt x="1157" y="450"/>
                    <a:pt x="1139" y="459"/>
                    <a:pt x="1148" y="477"/>
                  </a:cubicBezTo>
                  <a:cubicBezTo>
                    <a:pt x="1148" y="471"/>
                    <a:pt x="1153" y="464"/>
                    <a:pt x="1158" y="464"/>
                  </a:cubicBezTo>
                  <a:cubicBezTo>
                    <a:pt x="1161" y="464"/>
                    <a:pt x="1163" y="465"/>
                    <a:pt x="1166" y="468"/>
                  </a:cubicBezTo>
                  <a:cubicBezTo>
                    <a:pt x="1166" y="477"/>
                    <a:pt x="1157" y="486"/>
                    <a:pt x="1148" y="494"/>
                  </a:cubicBezTo>
                  <a:cubicBezTo>
                    <a:pt x="1192" y="494"/>
                    <a:pt x="1201" y="424"/>
                    <a:pt x="1201" y="371"/>
                  </a:cubicBezTo>
                  <a:cubicBezTo>
                    <a:pt x="1212" y="381"/>
                    <a:pt x="1219" y="386"/>
                    <a:pt x="1226" y="386"/>
                  </a:cubicBezTo>
                  <a:cubicBezTo>
                    <a:pt x="1236" y="386"/>
                    <a:pt x="1243" y="375"/>
                    <a:pt x="1254" y="353"/>
                  </a:cubicBezTo>
                  <a:lnTo>
                    <a:pt x="1254" y="353"/>
                  </a:lnTo>
                  <a:cubicBezTo>
                    <a:pt x="1263" y="371"/>
                    <a:pt x="1272"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7" y="383"/>
                    <a:pt x="1448" y="380"/>
                  </a:cubicBezTo>
                  <a:lnTo>
                    <a:pt x="1431" y="371"/>
                  </a:lnTo>
                  <a:cubicBezTo>
                    <a:pt x="1438" y="350"/>
                    <a:pt x="1445" y="344"/>
                    <a:pt x="1452" y="344"/>
                  </a:cubicBezTo>
                  <a:cubicBezTo>
                    <a:pt x="1462" y="344"/>
                    <a:pt x="1472" y="354"/>
                    <a:pt x="1485" y="354"/>
                  </a:cubicBezTo>
                  <a:cubicBezTo>
                    <a:pt x="1488" y="354"/>
                    <a:pt x="1490" y="354"/>
                    <a:pt x="1493" y="353"/>
                  </a:cubicBezTo>
                  <a:lnTo>
                    <a:pt x="1493" y="362"/>
                  </a:lnTo>
                  <a:cubicBezTo>
                    <a:pt x="1508" y="371"/>
                    <a:pt x="1517" y="374"/>
                    <a:pt x="1524" y="374"/>
                  </a:cubicBezTo>
                  <a:cubicBezTo>
                    <a:pt x="1534" y="374"/>
                    <a:pt x="1536" y="366"/>
                    <a:pt x="1544" y="366"/>
                  </a:cubicBezTo>
                  <a:cubicBezTo>
                    <a:pt x="1550" y="366"/>
                    <a:pt x="1560" y="371"/>
                    <a:pt x="1581" y="389"/>
                  </a:cubicBezTo>
                  <a:lnTo>
                    <a:pt x="1581" y="353"/>
                  </a:lnTo>
                  <a:cubicBezTo>
                    <a:pt x="1581" y="333"/>
                    <a:pt x="1584" y="326"/>
                    <a:pt x="1590" y="326"/>
                  </a:cubicBezTo>
                  <a:cubicBezTo>
                    <a:pt x="1604" y="326"/>
                    <a:pt x="1633" y="375"/>
                    <a:pt x="1658" y="375"/>
                  </a:cubicBezTo>
                  <a:cubicBezTo>
                    <a:pt x="1662" y="375"/>
                    <a:pt x="1666" y="374"/>
                    <a:pt x="1669" y="371"/>
                  </a:cubicBezTo>
                  <a:lnTo>
                    <a:pt x="1660" y="344"/>
                  </a:lnTo>
                  <a:cubicBezTo>
                    <a:pt x="1662" y="342"/>
                    <a:pt x="1664" y="341"/>
                    <a:pt x="1666" y="341"/>
                  </a:cubicBezTo>
                  <a:cubicBezTo>
                    <a:pt x="1684" y="341"/>
                    <a:pt x="1715" y="451"/>
                    <a:pt x="1731" y="459"/>
                  </a:cubicBezTo>
                  <a:cubicBezTo>
                    <a:pt x="1740" y="468"/>
                    <a:pt x="1722" y="468"/>
                    <a:pt x="1722" y="477"/>
                  </a:cubicBezTo>
                  <a:cubicBezTo>
                    <a:pt x="1733" y="485"/>
                    <a:pt x="1739" y="489"/>
                    <a:pt x="1743" y="489"/>
                  </a:cubicBezTo>
                  <a:cubicBezTo>
                    <a:pt x="1758" y="489"/>
                    <a:pt x="1731" y="429"/>
                    <a:pt x="1766" y="415"/>
                  </a:cubicBezTo>
                  <a:lnTo>
                    <a:pt x="1766" y="415"/>
                  </a:lnTo>
                  <a:cubicBezTo>
                    <a:pt x="1775" y="441"/>
                    <a:pt x="1757" y="486"/>
                    <a:pt x="1784" y="486"/>
                  </a:cubicBezTo>
                  <a:cubicBezTo>
                    <a:pt x="1785" y="487"/>
                    <a:pt x="1786" y="488"/>
                    <a:pt x="1787" y="488"/>
                  </a:cubicBezTo>
                  <a:cubicBezTo>
                    <a:pt x="1800" y="488"/>
                    <a:pt x="1837" y="439"/>
                    <a:pt x="1872" y="439"/>
                  </a:cubicBezTo>
                  <a:cubicBezTo>
                    <a:pt x="1881" y="439"/>
                    <a:pt x="1890" y="442"/>
                    <a:pt x="1899" y="450"/>
                  </a:cubicBezTo>
                  <a:cubicBezTo>
                    <a:pt x="1890" y="433"/>
                    <a:pt x="1881" y="415"/>
                    <a:pt x="1899" y="397"/>
                  </a:cubicBezTo>
                  <a:cubicBezTo>
                    <a:pt x="1918" y="397"/>
                    <a:pt x="1946" y="439"/>
                    <a:pt x="1970" y="439"/>
                  </a:cubicBezTo>
                  <a:cubicBezTo>
                    <a:pt x="1980" y="439"/>
                    <a:pt x="1988" y="432"/>
                    <a:pt x="1996" y="415"/>
                  </a:cubicBezTo>
                  <a:cubicBezTo>
                    <a:pt x="2005" y="415"/>
                    <a:pt x="2005" y="424"/>
                    <a:pt x="2005" y="433"/>
                  </a:cubicBezTo>
                  <a:cubicBezTo>
                    <a:pt x="2022" y="415"/>
                    <a:pt x="2075" y="406"/>
                    <a:pt x="2084" y="371"/>
                  </a:cubicBezTo>
                  <a:cubicBezTo>
                    <a:pt x="2089" y="404"/>
                    <a:pt x="2093" y="414"/>
                    <a:pt x="2101" y="414"/>
                  </a:cubicBezTo>
                  <a:cubicBezTo>
                    <a:pt x="2107" y="414"/>
                    <a:pt x="2116" y="406"/>
                    <a:pt x="2128" y="397"/>
                  </a:cubicBezTo>
                  <a:cubicBezTo>
                    <a:pt x="2136" y="390"/>
                    <a:pt x="2147" y="384"/>
                    <a:pt x="2155" y="384"/>
                  </a:cubicBezTo>
                  <a:cubicBezTo>
                    <a:pt x="2165" y="384"/>
                    <a:pt x="2170" y="394"/>
                    <a:pt x="2155" y="424"/>
                  </a:cubicBezTo>
                  <a:lnTo>
                    <a:pt x="2190" y="415"/>
                  </a:lnTo>
                  <a:lnTo>
                    <a:pt x="2181" y="433"/>
                  </a:lnTo>
                  <a:cubicBezTo>
                    <a:pt x="2190" y="433"/>
                    <a:pt x="2225" y="406"/>
                    <a:pt x="2261" y="380"/>
                  </a:cubicBezTo>
                  <a:lnTo>
                    <a:pt x="2261" y="380"/>
                  </a:lnTo>
                  <a:cubicBezTo>
                    <a:pt x="2261" y="389"/>
                    <a:pt x="2243" y="397"/>
                    <a:pt x="2234" y="406"/>
                  </a:cubicBezTo>
                  <a:cubicBezTo>
                    <a:pt x="2241" y="416"/>
                    <a:pt x="2244" y="421"/>
                    <a:pt x="2250" y="421"/>
                  </a:cubicBezTo>
                  <a:cubicBezTo>
                    <a:pt x="2262" y="421"/>
                    <a:pt x="2284" y="405"/>
                    <a:pt x="2358" y="371"/>
                  </a:cubicBezTo>
                  <a:lnTo>
                    <a:pt x="2358" y="371"/>
                  </a:lnTo>
                  <a:lnTo>
                    <a:pt x="2314" y="406"/>
                  </a:lnTo>
                  <a:cubicBezTo>
                    <a:pt x="2319" y="403"/>
                    <a:pt x="2322" y="401"/>
                    <a:pt x="2323" y="401"/>
                  </a:cubicBezTo>
                  <a:lnTo>
                    <a:pt x="2323" y="401"/>
                  </a:lnTo>
                  <a:cubicBezTo>
                    <a:pt x="2328" y="401"/>
                    <a:pt x="2308" y="426"/>
                    <a:pt x="2323" y="433"/>
                  </a:cubicBezTo>
                  <a:cubicBezTo>
                    <a:pt x="2314" y="441"/>
                    <a:pt x="2314" y="441"/>
                    <a:pt x="2331" y="441"/>
                  </a:cubicBezTo>
                  <a:cubicBezTo>
                    <a:pt x="2323" y="441"/>
                    <a:pt x="2314" y="450"/>
                    <a:pt x="2305" y="450"/>
                  </a:cubicBezTo>
                  <a:cubicBezTo>
                    <a:pt x="2331" y="450"/>
                    <a:pt x="2278" y="486"/>
                    <a:pt x="2252" y="503"/>
                  </a:cubicBezTo>
                  <a:cubicBezTo>
                    <a:pt x="2236" y="514"/>
                    <a:pt x="2226" y="522"/>
                    <a:pt x="2242" y="522"/>
                  </a:cubicBezTo>
                  <a:cubicBezTo>
                    <a:pt x="2252" y="522"/>
                    <a:pt x="2271" y="519"/>
                    <a:pt x="2305" y="512"/>
                  </a:cubicBezTo>
                  <a:cubicBezTo>
                    <a:pt x="2314" y="521"/>
                    <a:pt x="2323" y="530"/>
                    <a:pt x="2331" y="530"/>
                  </a:cubicBezTo>
                  <a:cubicBezTo>
                    <a:pt x="2349" y="512"/>
                    <a:pt x="2367" y="512"/>
                    <a:pt x="2384" y="512"/>
                  </a:cubicBezTo>
                  <a:cubicBezTo>
                    <a:pt x="2393" y="512"/>
                    <a:pt x="2402" y="514"/>
                    <a:pt x="2412" y="514"/>
                  </a:cubicBezTo>
                  <a:cubicBezTo>
                    <a:pt x="2422" y="514"/>
                    <a:pt x="2433" y="512"/>
                    <a:pt x="2446" y="503"/>
                  </a:cubicBezTo>
                  <a:lnTo>
                    <a:pt x="2446" y="503"/>
                  </a:lnTo>
                  <a:cubicBezTo>
                    <a:pt x="2439" y="518"/>
                    <a:pt x="2391" y="543"/>
                    <a:pt x="2374" y="543"/>
                  </a:cubicBezTo>
                  <a:cubicBezTo>
                    <a:pt x="2369" y="543"/>
                    <a:pt x="2367" y="542"/>
                    <a:pt x="2367" y="539"/>
                  </a:cubicBezTo>
                  <a:lnTo>
                    <a:pt x="2376" y="530"/>
                  </a:lnTo>
                  <a:lnTo>
                    <a:pt x="2376" y="530"/>
                  </a:lnTo>
                  <a:cubicBezTo>
                    <a:pt x="2303" y="538"/>
                    <a:pt x="2319" y="575"/>
                    <a:pt x="2282" y="575"/>
                  </a:cubicBezTo>
                  <a:cubicBezTo>
                    <a:pt x="2278" y="575"/>
                    <a:pt x="2274" y="575"/>
                    <a:pt x="2270" y="574"/>
                  </a:cubicBezTo>
                  <a:cubicBezTo>
                    <a:pt x="2261" y="592"/>
                    <a:pt x="2252" y="609"/>
                    <a:pt x="2243" y="618"/>
                  </a:cubicBezTo>
                  <a:cubicBezTo>
                    <a:pt x="2234" y="627"/>
                    <a:pt x="2225" y="627"/>
                    <a:pt x="2225" y="636"/>
                  </a:cubicBezTo>
                  <a:cubicBezTo>
                    <a:pt x="2217" y="636"/>
                    <a:pt x="2217" y="645"/>
                    <a:pt x="2217" y="645"/>
                  </a:cubicBezTo>
                  <a:lnTo>
                    <a:pt x="2199" y="662"/>
                  </a:lnTo>
                  <a:cubicBezTo>
                    <a:pt x="2164" y="706"/>
                    <a:pt x="2128" y="751"/>
                    <a:pt x="2102" y="795"/>
                  </a:cubicBezTo>
                  <a:lnTo>
                    <a:pt x="2155" y="812"/>
                  </a:lnTo>
                  <a:lnTo>
                    <a:pt x="2137" y="839"/>
                  </a:lnTo>
                  <a:cubicBezTo>
                    <a:pt x="2119" y="839"/>
                    <a:pt x="2093" y="830"/>
                    <a:pt x="2102" y="812"/>
                  </a:cubicBezTo>
                  <a:cubicBezTo>
                    <a:pt x="2100" y="812"/>
                    <a:pt x="2098" y="811"/>
                    <a:pt x="2097" y="811"/>
                  </a:cubicBezTo>
                  <a:cubicBezTo>
                    <a:pt x="2079" y="811"/>
                    <a:pt x="2102" y="857"/>
                    <a:pt x="2111" y="865"/>
                  </a:cubicBezTo>
                  <a:cubicBezTo>
                    <a:pt x="2103" y="871"/>
                    <a:pt x="2097" y="874"/>
                    <a:pt x="2092" y="874"/>
                  </a:cubicBezTo>
                  <a:cubicBezTo>
                    <a:pt x="2069" y="874"/>
                    <a:pt x="2066" y="828"/>
                    <a:pt x="2060" y="828"/>
                  </a:cubicBezTo>
                  <a:cubicBezTo>
                    <a:pt x="2059" y="828"/>
                    <a:pt x="2058" y="828"/>
                    <a:pt x="2058" y="830"/>
                  </a:cubicBezTo>
                  <a:lnTo>
                    <a:pt x="2049" y="848"/>
                  </a:lnTo>
                  <a:lnTo>
                    <a:pt x="2058" y="848"/>
                  </a:lnTo>
                  <a:cubicBezTo>
                    <a:pt x="2066" y="874"/>
                    <a:pt x="2093" y="892"/>
                    <a:pt x="2075" y="918"/>
                  </a:cubicBezTo>
                  <a:cubicBezTo>
                    <a:pt x="2070" y="920"/>
                    <a:pt x="2065" y="921"/>
                    <a:pt x="2061" y="921"/>
                  </a:cubicBezTo>
                  <a:cubicBezTo>
                    <a:pt x="2045" y="921"/>
                    <a:pt x="2038" y="909"/>
                    <a:pt x="2031" y="909"/>
                  </a:cubicBezTo>
                  <a:cubicBezTo>
                    <a:pt x="2031" y="909"/>
                    <a:pt x="2022" y="909"/>
                    <a:pt x="2022" y="918"/>
                  </a:cubicBezTo>
                  <a:lnTo>
                    <a:pt x="1996" y="962"/>
                  </a:lnTo>
                  <a:lnTo>
                    <a:pt x="2040" y="962"/>
                  </a:lnTo>
                  <a:cubicBezTo>
                    <a:pt x="2048" y="995"/>
                    <a:pt x="2026" y="1005"/>
                    <a:pt x="2064" y="1006"/>
                  </a:cubicBezTo>
                  <a:lnTo>
                    <a:pt x="2064" y="1006"/>
                  </a:lnTo>
                  <a:cubicBezTo>
                    <a:pt x="1992" y="1012"/>
                    <a:pt x="1959" y="1148"/>
                    <a:pt x="1934" y="1148"/>
                  </a:cubicBezTo>
                  <a:cubicBezTo>
                    <a:pt x="1943" y="1192"/>
                    <a:pt x="1934" y="1219"/>
                    <a:pt x="1908" y="1245"/>
                  </a:cubicBezTo>
                  <a:cubicBezTo>
                    <a:pt x="1925" y="1245"/>
                    <a:pt x="1969" y="1263"/>
                    <a:pt x="1943" y="1289"/>
                  </a:cubicBezTo>
                  <a:cubicBezTo>
                    <a:pt x="1922" y="1273"/>
                    <a:pt x="1907" y="1267"/>
                    <a:pt x="1896" y="1267"/>
                  </a:cubicBezTo>
                  <a:cubicBezTo>
                    <a:pt x="1870" y="1267"/>
                    <a:pt x="1862" y="1300"/>
                    <a:pt x="1822" y="1300"/>
                  </a:cubicBezTo>
                  <a:cubicBezTo>
                    <a:pt x="1819" y="1300"/>
                    <a:pt x="1816" y="1300"/>
                    <a:pt x="1813" y="1300"/>
                  </a:cubicBezTo>
                  <a:lnTo>
                    <a:pt x="1813" y="1300"/>
                  </a:lnTo>
                  <a:cubicBezTo>
                    <a:pt x="1841" y="1312"/>
                    <a:pt x="1782" y="1378"/>
                    <a:pt x="1846" y="1386"/>
                  </a:cubicBezTo>
                  <a:cubicBezTo>
                    <a:pt x="1842" y="1390"/>
                    <a:pt x="1839" y="1391"/>
                    <a:pt x="1835" y="1391"/>
                  </a:cubicBezTo>
                  <a:cubicBezTo>
                    <a:pt x="1821" y="1391"/>
                    <a:pt x="1805" y="1369"/>
                    <a:pt x="1784" y="1369"/>
                  </a:cubicBezTo>
                  <a:cubicBezTo>
                    <a:pt x="1784" y="1439"/>
                    <a:pt x="1696" y="1475"/>
                    <a:pt x="1669" y="1545"/>
                  </a:cubicBezTo>
                  <a:cubicBezTo>
                    <a:pt x="1678" y="1554"/>
                    <a:pt x="1704" y="1554"/>
                    <a:pt x="1713" y="1572"/>
                  </a:cubicBezTo>
                  <a:lnTo>
                    <a:pt x="1634" y="1572"/>
                  </a:lnTo>
                  <a:cubicBezTo>
                    <a:pt x="1634" y="1589"/>
                    <a:pt x="1696" y="1625"/>
                    <a:pt x="1643" y="1625"/>
                  </a:cubicBezTo>
                  <a:cubicBezTo>
                    <a:pt x="1651" y="1625"/>
                    <a:pt x="1669" y="1634"/>
                    <a:pt x="1669" y="1642"/>
                  </a:cubicBezTo>
                  <a:cubicBezTo>
                    <a:pt x="1537" y="1739"/>
                    <a:pt x="1563" y="1925"/>
                    <a:pt x="1387" y="1996"/>
                  </a:cubicBezTo>
                  <a:cubicBezTo>
                    <a:pt x="1422" y="1996"/>
                    <a:pt x="1413" y="2004"/>
                    <a:pt x="1404" y="2022"/>
                  </a:cubicBezTo>
                  <a:cubicBezTo>
                    <a:pt x="1406" y="2021"/>
                    <a:pt x="1407" y="2020"/>
                    <a:pt x="1409" y="2020"/>
                  </a:cubicBezTo>
                  <a:cubicBezTo>
                    <a:pt x="1418" y="2020"/>
                    <a:pt x="1433" y="2040"/>
                    <a:pt x="1448" y="2040"/>
                  </a:cubicBezTo>
                  <a:lnTo>
                    <a:pt x="1378" y="2075"/>
                  </a:lnTo>
                  <a:cubicBezTo>
                    <a:pt x="1413" y="2110"/>
                    <a:pt x="1342" y="2137"/>
                    <a:pt x="1387" y="2163"/>
                  </a:cubicBezTo>
                  <a:lnTo>
                    <a:pt x="1387" y="2146"/>
                  </a:lnTo>
                  <a:cubicBezTo>
                    <a:pt x="1422" y="2190"/>
                    <a:pt x="1510" y="2172"/>
                    <a:pt x="1572" y="2207"/>
                  </a:cubicBezTo>
                  <a:cubicBezTo>
                    <a:pt x="1528" y="2154"/>
                    <a:pt x="1687" y="2190"/>
                    <a:pt x="1634" y="2101"/>
                  </a:cubicBezTo>
                  <a:cubicBezTo>
                    <a:pt x="1651" y="2101"/>
                    <a:pt x="1651" y="2119"/>
                    <a:pt x="1669" y="2128"/>
                  </a:cubicBezTo>
                  <a:cubicBezTo>
                    <a:pt x="1651" y="2101"/>
                    <a:pt x="1651" y="2084"/>
                    <a:pt x="1678" y="2066"/>
                  </a:cubicBezTo>
                  <a:lnTo>
                    <a:pt x="1678" y="2075"/>
                  </a:lnTo>
                  <a:cubicBezTo>
                    <a:pt x="1713" y="2004"/>
                    <a:pt x="1757" y="1987"/>
                    <a:pt x="1819" y="1925"/>
                  </a:cubicBezTo>
                  <a:lnTo>
                    <a:pt x="1784" y="1916"/>
                  </a:lnTo>
                  <a:cubicBezTo>
                    <a:pt x="1793" y="1898"/>
                    <a:pt x="1810" y="1898"/>
                    <a:pt x="1819" y="1898"/>
                  </a:cubicBezTo>
                  <a:cubicBezTo>
                    <a:pt x="1812" y="1889"/>
                    <a:pt x="1806" y="1886"/>
                    <a:pt x="1802" y="1886"/>
                  </a:cubicBezTo>
                  <a:cubicBezTo>
                    <a:pt x="1790" y="1886"/>
                    <a:pt x="1785" y="1911"/>
                    <a:pt x="1770" y="1911"/>
                  </a:cubicBezTo>
                  <a:cubicBezTo>
                    <a:pt x="1765" y="1911"/>
                    <a:pt x="1758" y="1908"/>
                    <a:pt x="1749" y="1898"/>
                  </a:cubicBezTo>
                  <a:lnTo>
                    <a:pt x="1749" y="1898"/>
                  </a:lnTo>
                  <a:cubicBezTo>
                    <a:pt x="1751" y="1899"/>
                    <a:pt x="1754" y="1899"/>
                    <a:pt x="1757" y="1899"/>
                  </a:cubicBezTo>
                  <a:cubicBezTo>
                    <a:pt x="1820" y="1899"/>
                    <a:pt x="1822" y="1806"/>
                    <a:pt x="1878" y="1806"/>
                  </a:cubicBezTo>
                  <a:cubicBezTo>
                    <a:pt x="1884" y="1806"/>
                    <a:pt x="1891" y="1808"/>
                    <a:pt x="1899" y="1810"/>
                  </a:cubicBezTo>
                  <a:cubicBezTo>
                    <a:pt x="1908" y="1784"/>
                    <a:pt x="1855" y="1792"/>
                    <a:pt x="1872" y="1775"/>
                  </a:cubicBezTo>
                  <a:lnTo>
                    <a:pt x="1899" y="1775"/>
                  </a:lnTo>
                  <a:lnTo>
                    <a:pt x="1872" y="1757"/>
                  </a:lnTo>
                  <a:cubicBezTo>
                    <a:pt x="1880" y="1750"/>
                    <a:pt x="1889" y="1747"/>
                    <a:pt x="1898" y="1747"/>
                  </a:cubicBezTo>
                  <a:cubicBezTo>
                    <a:pt x="1911" y="1747"/>
                    <a:pt x="1924" y="1752"/>
                    <a:pt x="1934" y="1757"/>
                  </a:cubicBezTo>
                  <a:cubicBezTo>
                    <a:pt x="1925" y="1757"/>
                    <a:pt x="1934" y="1766"/>
                    <a:pt x="1925" y="1775"/>
                  </a:cubicBezTo>
                  <a:cubicBezTo>
                    <a:pt x="1959" y="1766"/>
                    <a:pt x="1952" y="1718"/>
                    <a:pt x="1967" y="1706"/>
                  </a:cubicBezTo>
                  <a:lnTo>
                    <a:pt x="1967" y="1706"/>
                  </a:lnTo>
                  <a:lnTo>
                    <a:pt x="1943" y="1722"/>
                  </a:lnTo>
                  <a:cubicBezTo>
                    <a:pt x="1961" y="1642"/>
                    <a:pt x="2040" y="1581"/>
                    <a:pt x="2031" y="1492"/>
                  </a:cubicBezTo>
                  <a:lnTo>
                    <a:pt x="2014" y="1483"/>
                  </a:lnTo>
                  <a:cubicBezTo>
                    <a:pt x="2022" y="1422"/>
                    <a:pt x="2058" y="1457"/>
                    <a:pt x="2075" y="1395"/>
                  </a:cubicBezTo>
                  <a:cubicBezTo>
                    <a:pt x="2066" y="1377"/>
                    <a:pt x="2075" y="1360"/>
                    <a:pt x="2084" y="1342"/>
                  </a:cubicBezTo>
                  <a:cubicBezTo>
                    <a:pt x="2089" y="1355"/>
                    <a:pt x="2100" y="1355"/>
                    <a:pt x="2111" y="1355"/>
                  </a:cubicBezTo>
                  <a:cubicBezTo>
                    <a:pt x="2122" y="1355"/>
                    <a:pt x="2133" y="1355"/>
                    <a:pt x="2137" y="1369"/>
                  </a:cubicBezTo>
                  <a:cubicBezTo>
                    <a:pt x="2137" y="1298"/>
                    <a:pt x="2128" y="1324"/>
                    <a:pt x="2102" y="1263"/>
                  </a:cubicBezTo>
                  <a:lnTo>
                    <a:pt x="2128" y="1263"/>
                  </a:lnTo>
                  <a:cubicBezTo>
                    <a:pt x="2111" y="1245"/>
                    <a:pt x="2102" y="1236"/>
                    <a:pt x="2111" y="1201"/>
                  </a:cubicBezTo>
                  <a:lnTo>
                    <a:pt x="2111" y="1201"/>
                  </a:lnTo>
                  <a:cubicBezTo>
                    <a:pt x="2119" y="1236"/>
                    <a:pt x="2155" y="1210"/>
                    <a:pt x="2172" y="1245"/>
                  </a:cubicBezTo>
                  <a:cubicBezTo>
                    <a:pt x="2245" y="1221"/>
                    <a:pt x="2178" y="1146"/>
                    <a:pt x="2239" y="1146"/>
                  </a:cubicBezTo>
                  <a:cubicBezTo>
                    <a:pt x="2245" y="1146"/>
                    <a:pt x="2252" y="1146"/>
                    <a:pt x="2261" y="1148"/>
                  </a:cubicBezTo>
                  <a:cubicBezTo>
                    <a:pt x="2247" y="1131"/>
                    <a:pt x="2235" y="1126"/>
                    <a:pt x="2226" y="1126"/>
                  </a:cubicBezTo>
                  <a:cubicBezTo>
                    <a:pt x="2203" y="1126"/>
                    <a:pt x="2193" y="1159"/>
                    <a:pt x="2191" y="1159"/>
                  </a:cubicBezTo>
                  <a:cubicBezTo>
                    <a:pt x="2190" y="1159"/>
                    <a:pt x="2190" y="1158"/>
                    <a:pt x="2190" y="1157"/>
                  </a:cubicBezTo>
                  <a:cubicBezTo>
                    <a:pt x="2155" y="1157"/>
                    <a:pt x="2155" y="1104"/>
                    <a:pt x="2164" y="1095"/>
                  </a:cubicBezTo>
                  <a:cubicBezTo>
                    <a:pt x="2168" y="1090"/>
                    <a:pt x="2177" y="1089"/>
                    <a:pt x="2188" y="1089"/>
                  </a:cubicBezTo>
                  <a:cubicBezTo>
                    <a:pt x="2199" y="1089"/>
                    <a:pt x="2213" y="1090"/>
                    <a:pt x="2227" y="1090"/>
                  </a:cubicBezTo>
                  <a:cubicBezTo>
                    <a:pt x="2254" y="1090"/>
                    <a:pt x="2283" y="1086"/>
                    <a:pt x="2296" y="1060"/>
                  </a:cubicBezTo>
                  <a:cubicBezTo>
                    <a:pt x="2296" y="1068"/>
                    <a:pt x="2296" y="1068"/>
                    <a:pt x="2296" y="1077"/>
                  </a:cubicBezTo>
                  <a:cubicBezTo>
                    <a:pt x="2323" y="1068"/>
                    <a:pt x="2287" y="1024"/>
                    <a:pt x="2331" y="1024"/>
                  </a:cubicBezTo>
                  <a:cubicBezTo>
                    <a:pt x="2296" y="989"/>
                    <a:pt x="2349" y="998"/>
                    <a:pt x="2296" y="962"/>
                  </a:cubicBezTo>
                  <a:lnTo>
                    <a:pt x="2287" y="1015"/>
                  </a:lnTo>
                  <a:cubicBezTo>
                    <a:pt x="2287" y="980"/>
                    <a:pt x="2243" y="927"/>
                    <a:pt x="2296" y="901"/>
                  </a:cubicBezTo>
                  <a:cubicBezTo>
                    <a:pt x="2305" y="909"/>
                    <a:pt x="2305" y="927"/>
                    <a:pt x="2314" y="945"/>
                  </a:cubicBezTo>
                  <a:cubicBezTo>
                    <a:pt x="2331" y="936"/>
                    <a:pt x="2314" y="918"/>
                    <a:pt x="2340" y="909"/>
                  </a:cubicBezTo>
                  <a:lnTo>
                    <a:pt x="2340" y="909"/>
                  </a:lnTo>
                  <a:cubicBezTo>
                    <a:pt x="2384" y="945"/>
                    <a:pt x="2314" y="971"/>
                    <a:pt x="2340" y="1015"/>
                  </a:cubicBezTo>
                  <a:cubicBezTo>
                    <a:pt x="2360" y="1015"/>
                    <a:pt x="2345" y="974"/>
                    <a:pt x="2360" y="974"/>
                  </a:cubicBezTo>
                  <a:cubicBezTo>
                    <a:pt x="2364" y="974"/>
                    <a:pt x="2372" y="978"/>
                    <a:pt x="2384" y="989"/>
                  </a:cubicBezTo>
                  <a:cubicBezTo>
                    <a:pt x="2323" y="936"/>
                    <a:pt x="2420" y="954"/>
                    <a:pt x="2384" y="892"/>
                  </a:cubicBezTo>
                  <a:lnTo>
                    <a:pt x="2384" y="892"/>
                  </a:lnTo>
                  <a:lnTo>
                    <a:pt x="2411" y="909"/>
                  </a:lnTo>
                  <a:cubicBezTo>
                    <a:pt x="2411" y="901"/>
                    <a:pt x="2402" y="883"/>
                    <a:pt x="2402" y="874"/>
                  </a:cubicBezTo>
                  <a:lnTo>
                    <a:pt x="2402" y="874"/>
                  </a:lnTo>
                  <a:lnTo>
                    <a:pt x="2437" y="909"/>
                  </a:lnTo>
                  <a:cubicBezTo>
                    <a:pt x="2420" y="865"/>
                    <a:pt x="2490" y="883"/>
                    <a:pt x="2490" y="848"/>
                  </a:cubicBezTo>
                  <a:lnTo>
                    <a:pt x="2490" y="848"/>
                  </a:lnTo>
                  <a:cubicBezTo>
                    <a:pt x="2482" y="864"/>
                    <a:pt x="2475" y="869"/>
                    <a:pt x="2468" y="869"/>
                  </a:cubicBezTo>
                  <a:cubicBezTo>
                    <a:pt x="2453" y="869"/>
                    <a:pt x="2439" y="847"/>
                    <a:pt x="2418" y="847"/>
                  </a:cubicBezTo>
                  <a:cubicBezTo>
                    <a:pt x="2416" y="847"/>
                    <a:pt x="2413" y="847"/>
                    <a:pt x="2411" y="848"/>
                  </a:cubicBezTo>
                  <a:cubicBezTo>
                    <a:pt x="2411" y="817"/>
                    <a:pt x="2424" y="808"/>
                    <a:pt x="2440" y="808"/>
                  </a:cubicBezTo>
                  <a:cubicBezTo>
                    <a:pt x="2447" y="808"/>
                    <a:pt x="2456" y="810"/>
                    <a:pt x="2464" y="812"/>
                  </a:cubicBezTo>
                  <a:cubicBezTo>
                    <a:pt x="2481" y="812"/>
                    <a:pt x="2490" y="812"/>
                    <a:pt x="2508" y="804"/>
                  </a:cubicBezTo>
                  <a:cubicBezTo>
                    <a:pt x="2523" y="796"/>
                    <a:pt x="2539" y="781"/>
                    <a:pt x="2548" y="760"/>
                  </a:cubicBezTo>
                  <a:lnTo>
                    <a:pt x="2548" y="760"/>
                  </a:lnTo>
                  <a:cubicBezTo>
                    <a:pt x="2541" y="771"/>
                    <a:pt x="2523" y="783"/>
                    <a:pt x="2511" y="783"/>
                  </a:cubicBezTo>
                  <a:cubicBezTo>
                    <a:pt x="2504" y="783"/>
                    <a:pt x="2499" y="779"/>
                    <a:pt x="2499" y="768"/>
                  </a:cubicBezTo>
                  <a:cubicBezTo>
                    <a:pt x="2517" y="751"/>
                    <a:pt x="2543" y="724"/>
                    <a:pt x="2570" y="715"/>
                  </a:cubicBezTo>
                  <a:cubicBezTo>
                    <a:pt x="2586" y="686"/>
                    <a:pt x="2586" y="678"/>
                    <a:pt x="2578" y="678"/>
                  </a:cubicBezTo>
                  <a:cubicBezTo>
                    <a:pt x="2570" y="678"/>
                    <a:pt x="2551" y="690"/>
                    <a:pt x="2538" y="690"/>
                  </a:cubicBezTo>
                  <a:cubicBezTo>
                    <a:pt x="2532" y="690"/>
                    <a:pt x="2527" y="687"/>
                    <a:pt x="2526"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14" y="512"/>
                  </a:lnTo>
                  <a:lnTo>
                    <a:pt x="2667" y="512"/>
                  </a:lnTo>
                  <a:cubicBezTo>
                    <a:pt x="2649" y="477"/>
                    <a:pt x="2667" y="459"/>
                    <a:pt x="2711" y="415"/>
                  </a:cubicBezTo>
                  <a:lnTo>
                    <a:pt x="2711" y="415"/>
                  </a:lnTo>
                  <a:cubicBezTo>
                    <a:pt x="2693" y="422"/>
                    <a:pt x="2674" y="427"/>
                    <a:pt x="2661" y="427"/>
                  </a:cubicBezTo>
                  <a:cubicBezTo>
                    <a:pt x="2641" y="427"/>
                    <a:pt x="2630" y="418"/>
                    <a:pt x="2640" y="397"/>
                  </a:cubicBezTo>
                  <a:cubicBezTo>
                    <a:pt x="2685" y="371"/>
                    <a:pt x="2685" y="397"/>
                    <a:pt x="2702" y="353"/>
                  </a:cubicBezTo>
                  <a:cubicBezTo>
                    <a:pt x="2729" y="353"/>
                    <a:pt x="2764" y="353"/>
                    <a:pt x="2702" y="389"/>
                  </a:cubicBezTo>
                  <a:cubicBezTo>
                    <a:pt x="2714" y="389"/>
                    <a:pt x="2722" y="392"/>
                    <a:pt x="2728" y="392"/>
                  </a:cubicBezTo>
                  <a:cubicBezTo>
                    <a:pt x="2732" y="392"/>
                    <a:pt x="2735" y="391"/>
                    <a:pt x="2738" y="389"/>
                  </a:cubicBezTo>
                  <a:cubicBezTo>
                    <a:pt x="2791" y="353"/>
                    <a:pt x="2791" y="318"/>
                    <a:pt x="2799" y="291"/>
                  </a:cubicBezTo>
                  <a:lnTo>
                    <a:pt x="2799" y="291"/>
                  </a:lnTo>
                  <a:cubicBezTo>
                    <a:pt x="2791" y="300"/>
                    <a:pt x="2782" y="318"/>
                    <a:pt x="2773" y="318"/>
                  </a:cubicBezTo>
                  <a:cubicBezTo>
                    <a:pt x="2764" y="300"/>
                    <a:pt x="2755" y="291"/>
                    <a:pt x="2746" y="274"/>
                  </a:cubicBezTo>
                  <a:cubicBezTo>
                    <a:pt x="2773" y="256"/>
                    <a:pt x="2782" y="256"/>
                    <a:pt x="2791" y="256"/>
                  </a:cubicBezTo>
                  <a:cubicBezTo>
                    <a:pt x="2799" y="247"/>
                    <a:pt x="2782" y="247"/>
                    <a:pt x="2782" y="230"/>
                  </a:cubicBezTo>
                  <a:cubicBezTo>
                    <a:pt x="2812" y="217"/>
                    <a:pt x="2847" y="201"/>
                    <a:pt x="2866" y="201"/>
                  </a:cubicBezTo>
                  <a:cubicBezTo>
                    <a:pt x="2874" y="201"/>
                    <a:pt x="2879" y="204"/>
                    <a:pt x="2879" y="212"/>
                  </a:cubicBezTo>
                  <a:cubicBezTo>
                    <a:pt x="2879" y="194"/>
                    <a:pt x="2879" y="177"/>
                    <a:pt x="2870" y="159"/>
                  </a:cubicBezTo>
                  <a:cubicBezTo>
                    <a:pt x="2896" y="141"/>
                    <a:pt x="2958" y="88"/>
                    <a:pt x="2967" y="88"/>
                  </a:cubicBezTo>
                  <a:cubicBezTo>
                    <a:pt x="2985" y="71"/>
                    <a:pt x="2985" y="53"/>
                    <a:pt x="2985" y="44"/>
                  </a:cubicBezTo>
                  <a:lnTo>
                    <a:pt x="2985" y="44"/>
                  </a:lnTo>
                  <a:cubicBezTo>
                    <a:pt x="2928" y="58"/>
                    <a:pt x="2847" y="84"/>
                    <a:pt x="2809" y="84"/>
                  </a:cubicBezTo>
                  <a:cubicBezTo>
                    <a:pt x="2801" y="84"/>
                    <a:pt x="2794" y="83"/>
                    <a:pt x="2791" y="79"/>
                  </a:cubicBezTo>
                  <a:cubicBezTo>
                    <a:pt x="2773" y="79"/>
                    <a:pt x="2764" y="88"/>
                    <a:pt x="2738" y="97"/>
                  </a:cubicBezTo>
                  <a:cubicBezTo>
                    <a:pt x="2708" y="91"/>
                    <a:pt x="2690" y="73"/>
                    <a:pt x="2646" y="73"/>
                  </a:cubicBezTo>
                  <a:cubicBezTo>
                    <a:pt x="2625" y="73"/>
                    <a:pt x="2598" y="77"/>
                    <a:pt x="2561" y="88"/>
                  </a:cubicBezTo>
                  <a:cubicBezTo>
                    <a:pt x="2561" y="71"/>
                    <a:pt x="2561" y="53"/>
                    <a:pt x="2561" y="35"/>
                  </a:cubicBezTo>
                  <a:cubicBezTo>
                    <a:pt x="2526" y="44"/>
                    <a:pt x="2526" y="62"/>
                    <a:pt x="2526" y="79"/>
                  </a:cubicBezTo>
                  <a:cubicBezTo>
                    <a:pt x="2517" y="97"/>
                    <a:pt x="2499" y="115"/>
                    <a:pt x="2446" y="124"/>
                  </a:cubicBezTo>
                  <a:cubicBezTo>
                    <a:pt x="2437" y="126"/>
                    <a:pt x="2431" y="127"/>
                    <a:pt x="2427" y="127"/>
                  </a:cubicBezTo>
                  <a:cubicBezTo>
                    <a:pt x="2396" y="127"/>
                    <a:pt x="2462" y="77"/>
                    <a:pt x="2446" y="62"/>
                  </a:cubicBezTo>
                  <a:lnTo>
                    <a:pt x="2446" y="62"/>
                  </a:lnTo>
                  <a:cubicBezTo>
                    <a:pt x="2420" y="79"/>
                    <a:pt x="2384" y="97"/>
                    <a:pt x="2349" y="106"/>
                  </a:cubicBezTo>
                  <a:cubicBezTo>
                    <a:pt x="2336" y="115"/>
                    <a:pt x="2323" y="119"/>
                    <a:pt x="2309" y="119"/>
                  </a:cubicBezTo>
                  <a:cubicBezTo>
                    <a:pt x="2296" y="119"/>
                    <a:pt x="2283" y="115"/>
                    <a:pt x="2270" y="106"/>
                  </a:cubicBezTo>
                  <a:cubicBezTo>
                    <a:pt x="2283" y="102"/>
                    <a:pt x="2294" y="102"/>
                    <a:pt x="2304" y="102"/>
                  </a:cubicBezTo>
                  <a:cubicBezTo>
                    <a:pt x="2314" y="102"/>
                    <a:pt x="2323" y="102"/>
                    <a:pt x="2331" y="97"/>
                  </a:cubicBezTo>
                  <a:cubicBezTo>
                    <a:pt x="2323" y="88"/>
                    <a:pt x="2314" y="79"/>
                    <a:pt x="2296" y="71"/>
                  </a:cubicBezTo>
                  <a:cubicBezTo>
                    <a:pt x="2376" y="26"/>
                    <a:pt x="2420" y="44"/>
                    <a:pt x="2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0" name="Google Shape;11290;p61"/>
            <p:cNvSpPr/>
            <p:nvPr/>
          </p:nvSpPr>
          <p:spPr>
            <a:xfrm>
              <a:off x="7793687" y="3691719"/>
              <a:ext cx="111" cy="2152"/>
            </a:xfrm>
            <a:custGeom>
              <a:rect b="b" l="l" r="r" t="t"/>
              <a:pathLst>
                <a:path extrusionOk="0" h="19" w="1">
                  <a:moveTo>
                    <a:pt x="0" y="1"/>
                  </a:moveTo>
                  <a:cubicBezTo>
                    <a:pt x="0" y="10"/>
                    <a:pt x="0" y="19"/>
                    <a:pt x="0" y="19"/>
                  </a:cubicBezTo>
                  <a:cubicBezTo>
                    <a:pt x="0" y="19"/>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1"/>
            <p:cNvSpPr/>
            <p:nvPr/>
          </p:nvSpPr>
          <p:spPr>
            <a:xfrm>
              <a:off x="7963928" y="3681753"/>
              <a:ext cx="1108" cy="1133"/>
            </a:xfrm>
            <a:custGeom>
              <a:rect b="b" l="l" r="r" t="t"/>
              <a:pathLst>
                <a:path extrusionOk="0" h="10" w="10">
                  <a:moveTo>
                    <a:pt x="9" y="1"/>
                  </a:moveTo>
                  <a:lnTo>
                    <a:pt x="1" y="9"/>
                  </a:lnTo>
                  <a:cubicBezTo>
                    <a:pt x="9" y="9"/>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1"/>
            <p:cNvSpPr/>
            <p:nvPr/>
          </p:nvSpPr>
          <p:spPr>
            <a:xfrm>
              <a:off x="7693825" y="3742795"/>
              <a:ext cx="1108" cy="3058"/>
            </a:xfrm>
            <a:custGeom>
              <a:rect b="b" l="l" r="r" t="t"/>
              <a:pathLst>
                <a:path extrusionOk="0" h="27" w="10">
                  <a:moveTo>
                    <a:pt x="9" y="0"/>
                  </a:moveTo>
                  <a:cubicBezTo>
                    <a:pt x="1" y="0"/>
                    <a:pt x="1" y="9"/>
                    <a:pt x="1" y="27"/>
                  </a:cubicBezTo>
                  <a:cubicBezTo>
                    <a:pt x="1"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1"/>
            <p:cNvSpPr/>
            <p:nvPr/>
          </p:nvSpPr>
          <p:spPr>
            <a:xfrm>
              <a:off x="7774069" y="3805763"/>
              <a:ext cx="2106" cy="3171"/>
            </a:xfrm>
            <a:custGeom>
              <a:rect b="b" l="l" r="r" t="t"/>
              <a:pathLst>
                <a:path extrusionOk="0" h="28" w="19">
                  <a:moveTo>
                    <a:pt x="1" y="1"/>
                  </a:moveTo>
                  <a:cubicBezTo>
                    <a:pt x="9" y="9"/>
                    <a:pt x="1" y="18"/>
                    <a:pt x="1" y="27"/>
                  </a:cubicBezTo>
                  <a:cubicBezTo>
                    <a:pt x="7" y="21"/>
                    <a:pt x="9" y="15"/>
                    <a:pt x="12" y="15"/>
                  </a:cubicBezTo>
                  <a:cubicBezTo>
                    <a:pt x="14" y="15"/>
                    <a:pt x="16" y="16"/>
                    <a:pt x="18"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4" name="Google Shape;11294;p61"/>
            <p:cNvSpPr/>
            <p:nvPr/>
          </p:nvSpPr>
          <p:spPr>
            <a:xfrm>
              <a:off x="7766200" y="3839286"/>
              <a:ext cx="3103" cy="2605"/>
            </a:xfrm>
            <a:custGeom>
              <a:rect b="b" l="l" r="r" t="t"/>
              <a:pathLst>
                <a:path extrusionOk="0" h="23" w="28">
                  <a:moveTo>
                    <a:pt x="11" y="0"/>
                  </a:moveTo>
                  <a:cubicBezTo>
                    <a:pt x="5" y="0"/>
                    <a:pt x="1" y="5"/>
                    <a:pt x="1" y="14"/>
                  </a:cubicBezTo>
                  <a:cubicBezTo>
                    <a:pt x="10" y="14"/>
                    <a:pt x="10" y="22"/>
                    <a:pt x="10" y="22"/>
                  </a:cubicBezTo>
                  <a:lnTo>
                    <a:pt x="27" y="14"/>
                  </a:lnTo>
                  <a:cubicBezTo>
                    <a:pt x="23" y="5"/>
                    <a:pt x="16"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61"/>
            <p:cNvSpPr/>
            <p:nvPr/>
          </p:nvSpPr>
          <p:spPr>
            <a:xfrm>
              <a:off x="7763318" y="3816749"/>
              <a:ext cx="6983" cy="4077"/>
            </a:xfrm>
            <a:custGeom>
              <a:rect b="b" l="l" r="r" t="t"/>
              <a:pathLst>
                <a:path extrusionOk="0" h="36" w="63">
                  <a:moveTo>
                    <a:pt x="18" y="1"/>
                  </a:moveTo>
                  <a:lnTo>
                    <a:pt x="18" y="1"/>
                  </a:lnTo>
                  <a:cubicBezTo>
                    <a:pt x="0" y="18"/>
                    <a:pt x="18" y="18"/>
                    <a:pt x="27" y="36"/>
                  </a:cubicBezTo>
                  <a:cubicBezTo>
                    <a:pt x="62" y="18"/>
                    <a:pt x="45"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1"/>
            <p:cNvSpPr/>
            <p:nvPr/>
          </p:nvSpPr>
          <p:spPr>
            <a:xfrm>
              <a:off x="7766200" y="3820826"/>
              <a:ext cx="3103" cy="2039"/>
            </a:xfrm>
            <a:custGeom>
              <a:rect b="b" l="l" r="r" t="t"/>
              <a:pathLst>
                <a:path extrusionOk="0" h="18" w="28">
                  <a:moveTo>
                    <a:pt x="1" y="0"/>
                  </a:moveTo>
                  <a:cubicBezTo>
                    <a:pt x="10" y="9"/>
                    <a:pt x="10" y="9"/>
                    <a:pt x="10"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1"/>
            <p:cNvSpPr/>
            <p:nvPr/>
          </p:nvSpPr>
          <p:spPr>
            <a:xfrm>
              <a:off x="7761545" y="3792853"/>
              <a:ext cx="7537" cy="2265"/>
            </a:xfrm>
            <a:custGeom>
              <a:rect b="b" l="l" r="r" t="t"/>
              <a:pathLst>
                <a:path extrusionOk="0" h="20" w="68">
                  <a:moveTo>
                    <a:pt x="28" y="1"/>
                  </a:moveTo>
                  <a:cubicBezTo>
                    <a:pt x="13" y="1"/>
                    <a:pt x="0" y="5"/>
                    <a:pt x="16" y="17"/>
                  </a:cubicBezTo>
                  <a:cubicBezTo>
                    <a:pt x="16" y="19"/>
                    <a:pt x="17" y="19"/>
                    <a:pt x="19" y="19"/>
                  </a:cubicBezTo>
                  <a:cubicBezTo>
                    <a:pt x="24" y="19"/>
                    <a:pt x="37" y="11"/>
                    <a:pt x="42" y="11"/>
                  </a:cubicBezTo>
                  <a:cubicBezTo>
                    <a:pt x="45"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1"/>
            <p:cNvSpPr/>
            <p:nvPr/>
          </p:nvSpPr>
          <p:spPr>
            <a:xfrm>
              <a:off x="7756446" y="3820713"/>
              <a:ext cx="3990" cy="3171"/>
            </a:xfrm>
            <a:custGeom>
              <a:rect b="b" l="l" r="r" t="t"/>
              <a:pathLst>
                <a:path extrusionOk="0" h="28" w="36">
                  <a:moveTo>
                    <a:pt x="36" y="1"/>
                  </a:moveTo>
                  <a:lnTo>
                    <a:pt x="1" y="10"/>
                  </a:lnTo>
                  <a:lnTo>
                    <a:pt x="9"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1"/>
            <p:cNvSpPr/>
            <p:nvPr/>
          </p:nvSpPr>
          <p:spPr>
            <a:xfrm>
              <a:off x="7752567" y="3808595"/>
              <a:ext cx="1995" cy="3284"/>
            </a:xfrm>
            <a:custGeom>
              <a:rect b="b" l="l" r="r" t="t"/>
              <a:pathLst>
                <a:path extrusionOk="0" h="29" w="18">
                  <a:moveTo>
                    <a:pt x="4" y="0"/>
                  </a:moveTo>
                  <a:cubicBezTo>
                    <a:pt x="3" y="0"/>
                    <a:pt x="2" y="1"/>
                    <a:pt x="0" y="2"/>
                  </a:cubicBezTo>
                  <a:lnTo>
                    <a:pt x="0" y="29"/>
                  </a:lnTo>
                  <a:lnTo>
                    <a:pt x="18" y="29"/>
                  </a:lnTo>
                  <a:cubicBezTo>
                    <a:pt x="10" y="21"/>
                    <a:pt x="9"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61"/>
            <p:cNvSpPr/>
            <p:nvPr/>
          </p:nvSpPr>
          <p:spPr>
            <a:xfrm>
              <a:off x="7754451" y="3811766"/>
              <a:ext cx="2106" cy="2152"/>
            </a:xfrm>
            <a:custGeom>
              <a:rect b="b" l="l" r="r" t="t"/>
              <a:pathLst>
                <a:path extrusionOk="0" h="19" w="19">
                  <a:moveTo>
                    <a:pt x="1" y="1"/>
                  </a:moveTo>
                  <a:lnTo>
                    <a:pt x="1" y="1"/>
                  </a:lnTo>
                  <a:cubicBezTo>
                    <a:pt x="1" y="9"/>
                    <a:pt x="10" y="18"/>
                    <a:pt x="19" y="18"/>
                  </a:cubicBezTo>
                  <a:cubicBezTo>
                    <a:pt x="10" y="18"/>
                    <a:pt x="10"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61"/>
            <p:cNvSpPr/>
            <p:nvPr/>
          </p:nvSpPr>
          <p:spPr>
            <a:xfrm>
              <a:off x="7753565" y="3816749"/>
              <a:ext cx="998" cy="4077"/>
            </a:xfrm>
            <a:custGeom>
              <a:rect b="b" l="l" r="r" t="t"/>
              <a:pathLst>
                <a:path extrusionOk="0" h="36" w="9">
                  <a:moveTo>
                    <a:pt x="0" y="1"/>
                  </a:moveTo>
                  <a:lnTo>
                    <a:pt x="0" y="36"/>
                  </a:lnTo>
                  <a:lnTo>
                    <a:pt x="9"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1"/>
            <p:cNvSpPr/>
            <p:nvPr/>
          </p:nvSpPr>
          <p:spPr>
            <a:xfrm>
              <a:off x="7731952" y="3777790"/>
              <a:ext cx="5098" cy="2831"/>
            </a:xfrm>
            <a:custGeom>
              <a:rect b="b" l="l" r="r" t="t"/>
              <a:pathLst>
                <a:path extrusionOk="0" h="25" w="46">
                  <a:moveTo>
                    <a:pt x="19" y="0"/>
                  </a:moveTo>
                  <a:cubicBezTo>
                    <a:pt x="10" y="0"/>
                    <a:pt x="1" y="18"/>
                    <a:pt x="19" y="18"/>
                  </a:cubicBezTo>
                  <a:cubicBezTo>
                    <a:pt x="23" y="22"/>
                    <a:pt x="27" y="25"/>
                    <a:pt x="32" y="25"/>
                  </a:cubicBezTo>
                  <a:cubicBezTo>
                    <a:pt x="36" y="25"/>
                    <a:pt x="41" y="22"/>
                    <a:pt x="45" y="18"/>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1"/>
            <p:cNvSpPr/>
            <p:nvPr/>
          </p:nvSpPr>
          <p:spPr>
            <a:xfrm>
              <a:off x="7729070" y="3791720"/>
              <a:ext cx="4988" cy="3171"/>
            </a:xfrm>
            <a:custGeom>
              <a:rect b="b" l="l" r="r" t="t"/>
              <a:pathLst>
                <a:path extrusionOk="0" h="28" w="45">
                  <a:moveTo>
                    <a:pt x="45" y="1"/>
                  </a:moveTo>
                  <a:lnTo>
                    <a:pt x="0" y="19"/>
                  </a:lnTo>
                  <a:lnTo>
                    <a:pt x="27" y="27"/>
                  </a:lnTo>
                  <a:cubicBezTo>
                    <a:pt x="27" y="10"/>
                    <a:pt x="36" y="10"/>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1"/>
            <p:cNvSpPr/>
            <p:nvPr/>
          </p:nvSpPr>
          <p:spPr>
            <a:xfrm>
              <a:off x="7721423" y="3786171"/>
              <a:ext cx="5209" cy="2378"/>
            </a:xfrm>
            <a:custGeom>
              <a:rect b="b" l="l" r="r" t="t"/>
              <a:pathLst>
                <a:path extrusionOk="0" h="21" w="47">
                  <a:moveTo>
                    <a:pt x="11" y="0"/>
                  </a:moveTo>
                  <a:cubicBezTo>
                    <a:pt x="4" y="0"/>
                    <a:pt x="0" y="3"/>
                    <a:pt x="8" y="15"/>
                  </a:cubicBezTo>
                  <a:cubicBezTo>
                    <a:pt x="18" y="15"/>
                    <a:pt x="31" y="20"/>
                    <a:pt x="38" y="20"/>
                  </a:cubicBezTo>
                  <a:cubicBezTo>
                    <a:pt x="44" y="20"/>
                    <a:pt x="47" y="17"/>
                    <a:pt x="43" y="6"/>
                  </a:cubicBezTo>
                  <a:cubicBezTo>
                    <a:pt x="38" y="6"/>
                    <a:pt x="21"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61"/>
            <p:cNvSpPr/>
            <p:nvPr/>
          </p:nvSpPr>
          <p:spPr>
            <a:xfrm>
              <a:off x="7706571" y="3738718"/>
              <a:ext cx="9864" cy="1133"/>
            </a:xfrm>
            <a:custGeom>
              <a:rect b="b" l="l" r="r" t="t"/>
              <a:pathLst>
                <a:path extrusionOk="0" h="10" w="89">
                  <a:moveTo>
                    <a:pt x="0" y="1"/>
                  </a:moveTo>
                  <a:lnTo>
                    <a:pt x="9" y="10"/>
                  </a:lnTo>
                  <a:lnTo>
                    <a:pt x="8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61"/>
            <p:cNvSpPr/>
            <p:nvPr/>
          </p:nvSpPr>
          <p:spPr>
            <a:xfrm>
              <a:off x="7658247" y="3683451"/>
              <a:ext cx="15184" cy="6455"/>
            </a:xfrm>
            <a:custGeom>
              <a:rect b="b" l="l" r="r" t="t"/>
              <a:pathLst>
                <a:path extrusionOk="0" h="57" w="137">
                  <a:moveTo>
                    <a:pt x="25" y="0"/>
                  </a:moveTo>
                  <a:cubicBezTo>
                    <a:pt x="0" y="0"/>
                    <a:pt x="61" y="28"/>
                    <a:pt x="49" y="28"/>
                  </a:cubicBezTo>
                  <a:cubicBezTo>
                    <a:pt x="45" y="28"/>
                    <a:pt x="37" y="26"/>
                    <a:pt x="21" y="21"/>
                  </a:cubicBezTo>
                  <a:lnTo>
                    <a:pt x="21" y="21"/>
                  </a:lnTo>
                  <a:cubicBezTo>
                    <a:pt x="39" y="39"/>
                    <a:pt x="92" y="47"/>
                    <a:pt x="101" y="56"/>
                  </a:cubicBezTo>
                  <a:cubicBezTo>
                    <a:pt x="101" y="39"/>
                    <a:pt x="136" y="47"/>
                    <a:pt x="48" y="3"/>
                  </a:cubicBezTo>
                  <a:cubicBezTo>
                    <a:pt x="36" y="1"/>
                    <a:pt x="29" y="0"/>
                    <a:pt x="2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1"/>
            <p:cNvSpPr/>
            <p:nvPr/>
          </p:nvSpPr>
          <p:spPr>
            <a:xfrm>
              <a:off x="7669331" y="3689794"/>
              <a:ext cx="1108" cy="1133"/>
            </a:xfrm>
            <a:custGeom>
              <a:rect b="b" l="l" r="r" t="t"/>
              <a:pathLst>
                <a:path extrusionOk="0" h="10" w="10">
                  <a:moveTo>
                    <a:pt x="1" y="0"/>
                  </a:moveTo>
                  <a:cubicBezTo>
                    <a:pt x="1" y="9"/>
                    <a:pt x="1" y="9"/>
                    <a:pt x="1" y="9"/>
                  </a:cubicBezTo>
                  <a:cubicBezTo>
                    <a:pt x="10"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8" name="Google Shape;11308;p61"/>
            <p:cNvSpPr/>
            <p:nvPr/>
          </p:nvSpPr>
          <p:spPr>
            <a:xfrm>
              <a:off x="7798563" y="3911767"/>
              <a:ext cx="3990" cy="1133"/>
            </a:xfrm>
            <a:custGeom>
              <a:rect b="b" l="l" r="r" t="t"/>
              <a:pathLst>
                <a:path extrusionOk="0" h="10" w="36">
                  <a:moveTo>
                    <a:pt x="27" y="0"/>
                  </a:moveTo>
                  <a:lnTo>
                    <a:pt x="0" y="9"/>
                  </a:lnTo>
                  <a:lnTo>
                    <a:pt x="36" y="9"/>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61"/>
            <p:cNvSpPr/>
            <p:nvPr/>
          </p:nvSpPr>
          <p:spPr>
            <a:xfrm>
              <a:off x="7799561" y="3916750"/>
              <a:ext cx="4988" cy="3171"/>
            </a:xfrm>
            <a:custGeom>
              <a:rect b="b" l="l" r="r" t="t"/>
              <a:pathLst>
                <a:path extrusionOk="0" h="28" w="45">
                  <a:moveTo>
                    <a:pt x="0" y="1"/>
                  </a:moveTo>
                  <a:lnTo>
                    <a:pt x="35" y="27"/>
                  </a:lnTo>
                  <a:cubicBezTo>
                    <a:pt x="35" y="27"/>
                    <a:pt x="35" y="18"/>
                    <a:pt x="44"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1"/>
            <p:cNvSpPr/>
            <p:nvPr/>
          </p:nvSpPr>
          <p:spPr>
            <a:xfrm>
              <a:off x="7848439" y="3676770"/>
              <a:ext cx="3103" cy="3058"/>
            </a:xfrm>
            <a:custGeom>
              <a:rect b="b" l="l" r="r" t="t"/>
              <a:pathLst>
                <a:path extrusionOk="0" h="27" w="28">
                  <a:moveTo>
                    <a:pt x="9" y="0"/>
                  </a:moveTo>
                  <a:lnTo>
                    <a:pt x="1" y="9"/>
                  </a:lnTo>
                  <a:cubicBezTo>
                    <a:pt x="9" y="27"/>
                    <a:pt x="9" y="27"/>
                    <a:pt x="27"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1"/>
            <p:cNvSpPr/>
            <p:nvPr/>
          </p:nvSpPr>
          <p:spPr>
            <a:xfrm>
              <a:off x="7882686" y="3680733"/>
              <a:ext cx="1108" cy="5096"/>
            </a:xfrm>
            <a:custGeom>
              <a:rect b="b" l="l" r="r" t="t"/>
              <a:pathLst>
                <a:path extrusionOk="0" h="45" w="10">
                  <a:moveTo>
                    <a:pt x="1" y="1"/>
                  </a:moveTo>
                  <a:lnTo>
                    <a:pt x="1" y="1"/>
                  </a:lnTo>
                  <a:lnTo>
                    <a:pt x="9"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1"/>
            <p:cNvSpPr/>
            <p:nvPr/>
          </p:nvSpPr>
          <p:spPr>
            <a:xfrm>
              <a:off x="7927685" y="3674731"/>
              <a:ext cx="7980" cy="2831"/>
            </a:xfrm>
            <a:custGeom>
              <a:rect b="b" l="l" r="r" t="t"/>
              <a:pathLst>
                <a:path extrusionOk="0" h="25" w="72">
                  <a:moveTo>
                    <a:pt x="1" y="1"/>
                  </a:moveTo>
                  <a:cubicBezTo>
                    <a:pt x="7" y="4"/>
                    <a:pt x="14" y="5"/>
                    <a:pt x="23" y="5"/>
                  </a:cubicBezTo>
                  <a:lnTo>
                    <a:pt x="23" y="5"/>
                  </a:lnTo>
                  <a:cubicBezTo>
                    <a:pt x="17" y="2"/>
                    <a:pt x="10" y="1"/>
                    <a:pt x="1" y="1"/>
                  </a:cubicBezTo>
                  <a:close/>
                  <a:moveTo>
                    <a:pt x="71" y="1"/>
                  </a:moveTo>
                  <a:cubicBezTo>
                    <a:pt x="60" y="1"/>
                    <a:pt x="40" y="5"/>
                    <a:pt x="23" y="5"/>
                  </a:cubicBezTo>
                  <a:cubicBezTo>
                    <a:pt x="23" y="5"/>
                    <a:pt x="23" y="5"/>
                    <a:pt x="23" y="5"/>
                  </a:cubicBezTo>
                  <a:lnTo>
                    <a:pt x="23" y="5"/>
                  </a:lnTo>
                  <a:cubicBezTo>
                    <a:pt x="39" y="11"/>
                    <a:pt x="42" y="24"/>
                    <a:pt x="49" y="24"/>
                  </a:cubicBezTo>
                  <a:cubicBezTo>
                    <a:pt x="54" y="24"/>
                    <a:pt x="60" y="18"/>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1"/>
            <p:cNvSpPr/>
            <p:nvPr/>
          </p:nvSpPr>
          <p:spPr>
            <a:xfrm>
              <a:off x="8129292" y="3705762"/>
              <a:ext cx="250709" cy="222088"/>
            </a:xfrm>
            <a:custGeom>
              <a:rect b="b" l="l" r="r" t="t"/>
              <a:pathLst>
                <a:path extrusionOk="0" h="1961" w="2262">
                  <a:moveTo>
                    <a:pt x="1" y="1"/>
                  </a:moveTo>
                  <a:lnTo>
                    <a:pt x="1131" y="1961"/>
                  </a:lnTo>
                  <a:lnTo>
                    <a:pt x="226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1"/>
            <p:cNvSpPr/>
            <p:nvPr/>
          </p:nvSpPr>
          <p:spPr>
            <a:xfrm>
              <a:off x="8270495" y="3915052"/>
              <a:ext cx="4766" cy="2152"/>
            </a:xfrm>
            <a:custGeom>
              <a:rect b="b" l="l" r="r" t="t"/>
              <a:pathLst>
                <a:path extrusionOk="0" h="19" w="43">
                  <a:moveTo>
                    <a:pt x="28" y="1"/>
                  </a:moveTo>
                  <a:cubicBezTo>
                    <a:pt x="14" y="1"/>
                    <a:pt x="0" y="16"/>
                    <a:pt x="7" y="16"/>
                  </a:cubicBezTo>
                  <a:cubicBezTo>
                    <a:pt x="7" y="17"/>
                    <a:pt x="8" y="18"/>
                    <a:pt x="10" y="18"/>
                  </a:cubicBezTo>
                  <a:cubicBezTo>
                    <a:pt x="17" y="18"/>
                    <a:pt x="35" y="7"/>
                    <a:pt x="42" y="7"/>
                  </a:cubicBezTo>
                  <a:cubicBezTo>
                    <a:pt x="38" y="2"/>
                    <a:pt x="33"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1"/>
            <p:cNvSpPr/>
            <p:nvPr/>
          </p:nvSpPr>
          <p:spPr>
            <a:xfrm>
              <a:off x="8252650" y="3903726"/>
              <a:ext cx="3990" cy="1133"/>
            </a:xfrm>
            <a:custGeom>
              <a:rect b="b" l="l" r="r" t="t"/>
              <a:pathLst>
                <a:path extrusionOk="0" h="10" w="36">
                  <a:moveTo>
                    <a:pt x="0" y="1"/>
                  </a:moveTo>
                  <a:lnTo>
                    <a:pt x="27" y="10"/>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1"/>
            <p:cNvSpPr/>
            <p:nvPr/>
          </p:nvSpPr>
          <p:spPr>
            <a:xfrm>
              <a:off x="8242897" y="3888777"/>
              <a:ext cx="11749" cy="10079"/>
            </a:xfrm>
            <a:custGeom>
              <a:rect b="b" l="l" r="r" t="t"/>
              <a:pathLst>
                <a:path extrusionOk="0" h="89" w="106">
                  <a:moveTo>
                    <a:pt x="35" y="0"/>
                  </a:moveTo>
                  <a:lnTo>
                    <a:pt x="35" y="0"/>
                  </a:lnTo>
                  <a:cubicBezTo>
                    <a:pt x="0" y="45"/>
                    <a:pt x="71" y="45"/>
                    <a:pt x="71" y="80"/>
                  </a:cubicBezTo>
                  <a:lnTo>
                    <a:pt x="62" y="89"/>
                  </a:lnTo>
                  <a:lnTo>
                    <a:pt x="106" y="80"/>
                  </a:lnTo>
                  <a:cubicBezTo>
                    <a:pt x="80" y="53"/>
                    <a:pt x="35" y="36"/>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1"/>
            <p:cNvSpPr/>
            <p:nvPr/>
          </p:nvSpPr>
          <p:spPr>
            <a:xfrm>
              <a:off x="8251653" y="3874734"/>
              <a:ext cx="2106" cy="2152"/>
            </a:xfrm>
            <a:custGeom>
              <a:rect b="b" l="l" r="r" t="t"/>
              <a:pathLst>
                <a:path extrusionOk="0" h="19" w="19">
                  <a:moveTo>
                    <a:pt x="2" y="6"/>
                  </a:moveTo>
                  <a:cubicBezTo>
                    <a:pt x="1" y="6"/>
                    <a:pt x="2" y="7"/>
                    <a:pt x="5" y="7"/>
                  </a:cubicBezTo>
                  <a:lnTo>
                    <a:pt x="5" y="7"/>
                  </a:lnTo>
                  <a:cubicBezTo>
                    <a:pt x="3" y="6"/>
                    <a:pt x="2" y="6"/>
                    <a:pt x="2" y="6"/>
                  </a:cubicBezTo>
                  <a:close/>
                  <a:moveTo>
                    <a:pt x="18" y="1"/>
                  </a:moveTo>
                  <a:cubicBezTo>
                    <a:pt x="13" y="6"/>
                    <a:pt x="8" y="7"/>
                    <a:pt x="5" y="7"/>
                  </a:cubicBezTo>
                  <a:cubicBezTo>
                    <a:pt x="5" y="7"/>
                    <a:pt x="5" y="7"/>
                    <a:pt x="5" y="7"/>
                  </a:cubicBezTo>
                  <a:lnTo>
                    <a:pt x="5" y="7"/>
                  </a:lnTo>
                  <a:cubicBezTo>
                    <a:pt x="8" y="9"/>
                    <a:pt x="12" y="12"/>
                    <a:pt x="18" y="18"/>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1"/>
            <p:cNvSpPr/>
            <p:nvPr/>
          </p:nvSpPr>
          <p:spPr>
            <a:xfrm>
              <a:off x="8253648" y="3876093"/>
              <a:ext cx="887" cy="1019"/>
            </a:xfrm>
            <a:custGeom>
              <a:rect b="b" l="l" r="r" t="t"/>
              <a:pathLst>
                <a:path extrusionOk="0" h="9" w="8">
                  <a:moveTo>
                    <a:pt x="5" y="0"/>
                  </a:moveTo>
                  <a:cubicBezTo>
                    <a:pt x="4" y="0"/>
                    <a:pt x="2" y="2"/>
                    <a:pt x="0" y="6"/>
                  </a:cubicBezTo>
                  <a:cubicBezTo>
                    <a:pt x="1" y="8"/>
                    <a:pt x="3" y="8"/>
                    <a:pt x="4" y="8"/>
                  </a:cubicBezTo>
                  <a:cubicBezTo>
                    <a:pt x="7" y="8"/>
                    <a:pt x="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1"/>
            <p:cNvSpPr/>
            <p:nvPr/>
          </p:nvSpPr>
          <p:spPr>
            <a:xfrm>
              <a:off x="8248771" y="3866693"/>
              <a:ext cx="3990" cy="4190"/>
            </a:xfrm>
            <a:custGeom>
              <a:rect b="b" l="l" r="r" t="t"/>
              <a:pathLst>
                <a:path extrusionOk="0" h="37" w="36">
                  <a:moveTo>
                    <a:pt x="19" y="1"/>
                  </a:moveTo>
                  <a:cubicBezTo>
                    <a:pt x="11" y="1"/>
                    <a:pt x="6" y="11"/>
                    <a:pt x="0" y="28"/>
                  </a:cubicBezTo>
                  <a:lnTo>
                    <a:pt x="27" y="36"/>
                  </a:lnTo>
                  <a:cubicBezTo>
                    <a:pt x="35" y="28"/>
                    <a:pt x="27" y="10"/>
                    <a:pt x="35" y="10"/>
                  </a:cubicBezTo>
                  <a:cubicBezTo>
                    <a:pt x="29" y="4"/>
                    <a:pt x="24"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1"/>
            <p:cNvSpPr/>
            <p:nvPr/>
          </p:nvSpPr>
          <p:spPr>
            <a:xfrm>
              <a:off x="8243784" y="3869751"/>
              <a:ext cx="2106" cy="1133"/>
            </a:xfrm>
            <a:custGeom>
              <a:rect b="b" l="l" r="r" t="t"/>
              <a:pathLst>
                <a:path extrusionOk="0" h="10" w="19">
                  <a:moveTo>
                    <a:pt x="1" y="1"/>
                  </a:moveTo>
                  <a:lnTo>
                    <a:pt x="10" y="9"/>
                  </a:lnTo>
                  <a:cubicBezTo>
                    <a:pt x="19" y="1"/>
                    <a:pt x="1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1"/>
            <p:cNvSpPr/>
            <p:nvPr/>
          </p:nvSpPr>
          <p:spPr>
            <a:xfrm>
              <a:off x="8243895" y="3870770"/>
              <a:ext cx="3990" cy="1133"/>
            </a:xfrm>
            <a:custGeom>
              <a:rect b="b" l="l" r="r" t="t"/>
              <a:pathLst>
                <a:path extrusionOk="0" h="10" w="36">
                  <a:moveTo>
                    <a:pt x="9" y="0"/>
                  </a:moveTo>
                  <a:cubicBezTo>
                    <a:pt x="9" y="0"/>
                    <a:pt x="1" y="4"/>
                    <a:pt x="6" y="4"/>
                  </a:cubicBezTo>
                  <a:cubicBezTo>
                    <a:pt x="8" y="4"/>
                    <a:pt x="11" y="4"/>
                    <a:pt x="16" y="3"/>
                  </a:cubicBezTo>
                  <a:lnTo>
                    <a:pt x="16" y="3"/>
                  </a:lnTo>
                  <a:lnTo>
                    <a:pt x="20" y="4"/>
                  </a:lnTo>
                  <a:lnTo>
                    <a:pt x="20" y="4"/>
                  </a:lnTo>
                  <a:cubicBezTo>
                    <a:pt x="21" y="3"/>
                    <a:pt x="23" y="2"/>
                    <a:pt x="26" y="0"/>
                  </a:cubicBezTo>
                  <a:lnTo>
                    <a:pt x="26" y="0"/>
                  </a:lnTo>
                  <a:cubicBezTo>
                    <a:pt x="22" y="2"/>
                    <a:pt x="19" y="2"/>
                    <a:pt x="16" y="3"/>
                  </a:cubicBezTo>
                  <a:lnTo>
                    <a:pt x="16" y="3"/>
                  </a:lnTo>
                  <a:lnTo>
                    <a:pt x="9" y="0"/>
                  </a:lnTo>
                  <a:close/>
                  <a:moveTo>
                    <a:pt x="20" y="4"/>
                  </a:moveTo>
                  <a:cubicBezTo>
                    <a:pt x="15" y="9"/>
                    <a:pt x="28" y="9"/>
                    <a:pt x="35" y="9"/>
                  </a:cubicBezTo>
                  <a:lnTo>
                    <a:pt x="20" y="4"/>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1"/>
            <p:cNvSpPr/>
            <p:nvPr/>
          </p:nvSpPr>
          <p:spPr>
            <a:xfrm>
              <a:off x="8244781" y="3873715"/>
              <a:ext cx="5098" cy="4417"/>
            </a:xfrm>
            <a:custGeom>
              <a:rect b="b" l="l" r="r" t="t"/>
              <a:pathLst>
                <a:path extrusionOk="0" h="39" w="46">
                  <a:moveTo>
                    <a:pt x="27" y="1"/>
                  </a:moveTo>
                  <a:cubicBezTo>
                    <a:pt x="27" y="15"/>
                    <a:pt x="27" y="30"/>
                    <a:pt x="13" y="30"/>
                  </a:cubicBezTo>
                  <a:cubicBezTo>
                    <a:pt x="10" y="30"/>
                    <a:pt x="6" y="29"/>
                    <a:pt x="1" y="27"/>
                  </a:cubicBezTo>
                  <a:lnTo>
                    <a:pt x="1" y="27"/>
                  </a:lnTo>
                  <a:cubicBezTo>
                    <a:pt x="8" y="35"/>
                    <a:pt x="16" y="38"/>
                    <a:pt x="23" y="38"/>
                  </a:cubicBezTo>
                  <a:cubicBezTo>
                    <a:pt x="38" y="38"/>
                    <a:pt x="46" y="2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1"/>
            <p:cNvSpPr/>
            <p:nvPr/>
          </p:nvSpPr>
          <p:spPr>
            <a:xfrm>
              <a:off x="8240902" y="3891608"/>
              <a:ext cx="2106" cy="3284"/>
            </a:xfrm>
            <a:custGeom>
              <a:rect b="b" l="l" r="r" t="t"/>
              <a:pathLst>
                <a:path extrusionOk="0" h="29" w="19">
                  <a:moveTo>
                    <a:pt x="6" y="0"/>
                  </a:moveTo>
                  <a:cubicBezTo>
                    <a:pt x="5" y="0"/>
                    <a:pt x="3" y="1"/>
                    <a:pt x="0" y="2"/>
                  </a:cubicBezTo>
                  <a:lnTo>
                    <a:pt x="0" y="20"/>
                  </a:lnTo>
                  <a:lnTo>
                    <a:pt x="18" y="28"/>
                  </a:lnTo>
                  <a:cubicBezTo>
                    <a:pt x="10" y="21"/>
                    <a:pt x="16"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1"/>
            <p:cNvSpPr/>
            <p:nvPr/>
          </p:nvSpPr>
          <p:spPr>
            <a:xfrm>
              <a:off x="8239905" y="3854802"/>
              <a:ext cx="3990" cy="4077"/>
            </a:xfrm>
            <a:custGeom>
              <a:rect b="b" l="l" r="r" t="t"/>
              <a:pathLst>
                <a:path extrusionOk="0" h="36" w="36">
                  <a:moveTo>
                    <a:pt x="36" y="0"/>
                  </a:moveTo>
                  <a:cubicBezTo>
                    <a:pt x="29" y="4"/>
                    <a:pt x="26" y="9"/>
                    <a:pt x="24" y="14"/>
                  </a:cubicBezTo>
                  <a:lnTo>
                    <a:pt x="24" y="14"/>
                  </a:lnTo>
                  <a:cubicBezTo>
                    <a:pt x="29" y="9"/>
                    <a:pt x="32" y="4"/>
                    <a:pt x="36" y="0"/>
                  </a:cubicBezTo>
                  <a:close/>
                  <a:moveTo>
                    <a:pt x="24" y="14"/>
                  </a:moveTo>
                  <a:cubicBezTo>
                    <a:pt x="18" y="22"/>
                    <a:pt x="11" y="30"/>
                    <a:pt x="1" y="36"/>
                  </a:cubicBezTo>
                  <a:lnTo>
                    <a:pt x="18" y="36"/>
                  </a:lnTo>
                  <a:cubicBezTo>
                    <a:pt x="23" y="30"/>
                    <a:pt x="22" y="22"/>
                    <a:pt x="24"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1"/>
            <p:cNvSpPr/>
            <p:nvPr/>
          </p:nvSpPr>
          <p:spPr>
            <a:xfrm>
              <a:off x="8237023" y="3856727"/>
              <a:ext cx="2993" cy="2265"/>
            </a:xfrm>
            <a:custGeom>
              <a:rect b="b" l="l" r="r" t="t"/>
              <a:pathLst>
                <a:path extrusionOk="0" h="20" w="27">
                  <a:moveTo>
                    <a:pt x="0" y="1"/>
                  </a:moveTo>
                  <a:lnTo>
                    <a:pt x="0" y="1"/>
                  </a:lnTo>
                  <a:cubicBezTo>
                    <a:pt x="5" y="17"/>
                    <a:pt x="11" y="20"/>
                    <a:pt x="16" y="20"/>
                  </a:cubicBezTo>
                  <a:cubicBezTo>
                    <a:pt x="19" y="20"/>
                    <a:pt x="23" y="19"/>
                    <a:pt x="27"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6" name="Google Shape;11326;p61"/>
            <p:cNvSpPr/>
            <p:nvPr/>
          </p:nvSpPr>
          <p:spPr>
            <a:xfrm>
              <a:off x="8237910" y="3871789"/>
              <a:ext cx="5985" cy="3058"/>
            </a:xfrm>
            <a:custGeom>
              <a:rect b="b" l="l" r="r" t="t"/>
              <a:pathLst>
                <a:path extrusionOk="0" h="27" w="54">
                  <a:moveTo>
                    <a:pt x="1" y="0"/>
                  </a:moveTo>
                  <a:lnTo>
                    <a:pt x="1" y="9"/>
                  </a:lnTo>
                  <a:lnTo>
                    <a:pt x="54" y="27"/>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7" name="Google Shape;11327;p61"/>
            <p:cNvSpPr/>
            <p:nvPr/>
          </p:nvSpPr>
          <p:spPr>
            <a:xfrm>
              <a:off x="8237023" y="3845741"/>
              <a:ext cx="4988" cy="113"/>
            </a:xfrm>
            <a:custGeom>
              <a:rect b="b" l="l" r="r" t="t"/>
              <a:pathLst>
                <a:path extrusionOk="0" h="1" w="45">
                  <a:moveTo>
                    <a:pt x="18" y="1"/>
                  </a:moveTo>
                  <a:lnTo>
                    <a:pt x="44" y="1"/>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8" name="Google Shape;11328;p61"/>
            <p:cNvSpPr/>
            <p:nvPr/>
          </p:nvSpPr>
          <p:spPr>
            <a:xfrm>
              <a:off x="8234030" y="3835775"/>
              <a:ext cx="5985" cy="5096"/>
            </a:xfrm>
            <a:custGeom>
              <a:rect b="b" l="l" r="r" t="t"/>
              <a:pathLst>
                <a:path extrusionOk="0" h="45" w="54">
                  <a:moveTo>
                    <a:pt x="1" y="0"/>
                  </a:moveTo>
                  <a:cubicBezTo>
                    <a:pt x="9" y="0"/>
                    <a:pt x="18" y="18"/>
                    <a:pt x="9" y="45"/>
                  </a:cubicBezTo>
                  <a:cubicBezTo>
                    <a:pt x="32" y="37"/>
                    <a:pt x="35" y="16"/>
                    <a:pt x="47" y="16"/>
                  </a:cubicBezTo>
                  <a:cubicBezTo>
                    <a:pt x="49" y="16"/>
                    <a:pt x="51" y="17"/>
                    <a:pt x="54" y="18"/>
                  </a:cubicBezTo>
                  <a:cubicBezTo>
                    <a:pt x="45" y="0"/>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9" name="Google Shape;11329;p61"/>
            <p:cNvSpPr/>
            <p:nvPr/>
          </p:nvSpPr>
          <p:spPr>
            <a:xfrm>
              <a:off x="8230151" y="3834756"/>
              <a:ext cx="3990" cy="113"/>
            </a:xfrm>
            <a:custGeom>
              <a:rect b="b" l="l" r="r" t="t"/>
              <a:pathLst>
                <a:path extrusionOk="0" h="1" w="36">
                  <a:moveTo>
                    <a:pt x="0" y="1"/>
                  </a:moveTo>
                  <a:cubicBezTo>
                    <a:pt x="9" y="1"/>
                    <a:pt x="18" y="1"/>
                    <a:pt x="36" y="1"/>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0" name="Google Shape;11330;p61"/>
            <p:cNvSpPr/>
            <p:nvPr/>
          </p:nvSpPr>
          <p:spPr>
            <a:xfrm>
              <a:off x="8235028" y="3848799"/>
              <a:ext cx="2106" cy="4077"/>
            </a:xfrm>
            <a:custGeom>
              <a:rect b="b" l="l" r="r" t="t"/>
              <a:pathLst>
                <a:path extrusionOk="0" h="36" w="19">
                  <a:moveTo>
                    <a:pt x="18" y="0"/>
                  </a:moveTo>
                  <a:lnTo>
                    <a:pt x="0" y="27"/>
                  </a:lnTo>
                  <a:cubicBezTo>
                    <a:pt x="0" y="27"/>
                    <a:pt x="0" y="36"/>
                    <a:pt x="0" y="36"/>
                  </a:cubicBezTo>
                  <a:cubicBezTo>
                    <a:pt x="9" y="27"/>
                    <a:pt x="18" y="18"/>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1" name="Google Shape;11331;p61"/>
            <p:cNvSpPr/>
            <p:nvPr/>
          </p:nvSpPr>
          <p:spPr>
            <a:xfrm>
              <a:off x="8234030" y="3849818"/>
              <a:ext cx="1108" cy="2039"/>
            </a:xfrm>
            <a:custGeom>
              <a:rect b="b" l="l" r="r" t="t"/>
              <a:pathLst>
                <a:path extrusionOk="0" h="18" w="10">
                  <a:moveTo>
                    <a:pt x="9" y="18"/>
                  </a:moveTo>
                  <a:lnTo>
                    <a:pt x="9" y="18"/>
                  </a:lnTo>
                  <a:cubicBezTo>
                    <a:pt x="1" y="9"/>
                    <a:pt x="1" y="0"/>
                    <a:pt x="1" y="0"/>
                  </a:cubicBezTo>
                  <a:cubicBezTo>
                    <a:pt x="1" y="0"/>
                    <a:pt x="1"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2" name="Google Shape;11332;p61"/>
            <p:cNvSpPr/>
            <p:nvPr/>
          </p:nvSpPr>
          <p:spPr>
            <a:xfrm>
              <a:off x="8235028" y="3852763"/>
              <a:ext cx="111" cy="113"/>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61"/>
            <p:cNvSpPr/>
            <p:nvPr/>
          </p:nvSpPr>
          <p:spPr>
            <a:xfrm>
              <a:off x="8230151" y="3864315"/>
              <a:ext cx="6983" cy="2605"/>
            </a:xfrm>
            <a:custGeom>
              <a:rect b="b" l="l" r="r" t="t"/>
              <a:pathLst>
                <a:path extrusionOk="0" h="23" w="63">
                  <a:moveTo>
                    <a:pt x="28" y="0"/>
                  </a:moveTo>
                  <a:cubicBezTo>
                    <a:pt x="16" y="0"/>
                    <a:pt x="5" y="4"/>
                    <a:pt x="0" y="22"/>
                  </a:cubicBezTo>
                  <a:cubicBezTo>
                    <a:pt x="27" y="22"/>
                    <a:pt x="36" y="4"/>
                    <a:pt x="62" y="4"/>
                  </a:cubicBezTo>
                  <a:cubicBezTo>
                    <a:pt x="53" y="4"/>
                    <a:pt x="40"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1"/>
            <p:cNvSpPr/>
            <p:nvPr/>
          </p:nvSpPr>
          <p:spPr>
            <a:xfrm>
              <a:off x="8232035" y="3856727"/>
              <a:ext cx="4101" cy="3171"/>
            </a:xfrm>
            <a:custGeom>
              <a:rect b="b" l="l" r="r" t="t"/>
              <a:pathLst>
                <a:path extrusionOk="0" h="28" w="37">
                  <a:moveTo>
                    <a:pt x="1" y="1"/>
                  </a:moveTo>
                  <a:lnTo>
                    <a:pt x="10" y="27"/>
                  </a:lnTo>
                  <a:cubicBezTo>
                    <a:pt x="19" y="19"/>
                    <a:pt x="27" y="10"/>
                    <a:pt x="36"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1"/>
            <p:cNvSpPr/>
            <p:nvPr/>
          </p:nvSpPr>
          <p:spPr>
            <a:xfrm>
              <a:off x="8230151" y="3855821"/>
              <a:ext cx="1995" cy="1019"/>
            </a:xfrm>
            <a:custGeom>
              <a:rect b="b" l="l" r="r" t="t"/>
              <a:pathLst>
                <a:path extrusionOk="0" h="9" w="18">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1"/>
            <p:cNvSpPr/>
            <p:nvPr/>
          </p:nvSpPr>
          <p:spPr>
            <a:xfrm>
              <a:off x="8226161" y="3837814"/>
              <a:ext cx="5098" cy="5096"/>
            </a:xfrm>
            <a:custGeom>
              <a:rect b="b" l="l" r="r" t="t"/>
              <a:pathLst>
                <a:path extrusionOk="0" h="45" w="46">
                  <a:moveTo>
                    <a:pt x="1" y="0"/>
                  </a:moveTo>
                  <a:cubicBezTo>
                    <a:pt x="1" y="18"/>
                    <a:pt x="10" y="35"/>
                    <a:pt x="10" y="44"/>
                  </a:cubicBezTo>
                  <a:cubicBezTo>
                    <a:pt x="27" y="44"/>
                    <a:pt x="45" y="35"/>
                    <a:pt x="36" y="27"/>
                  </a:cubicBezTo>
                  <a:cubicBezTo>
                    <a:pt x="19" y="27"/>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1"/>
            <p:cNvSpPr/>
            <p:nvPr/>
          </p:nvSpPr>
          <p:spPr>
            <a:xfrm>
              <a:off x="8231149" y="3845741"/>
              <a:ext cx="998" cy="1133"/>
            </a:xfrm>
            <a:custGeom>
              <a:rect b="b" l="l" r="r" t="t"/>
              <a:pathLst>
                <a:path extrusionOk="0" h="10" w="9">
                  <a:moveTo>
                    <a:pt x="9" y="1"/>
                  </a:moveTo>
                  <a:lnTo>
                    <a:pt x="9" y="1"/>
                  </a:lnTo>
                  <a:cubicBezTo>
                    <a:pt x="0" y="10"/>
                    <a:pt x="0"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1"/>
            <p:cNvSpPr/>
            <p:nvPr/>
          </p:nvSpPr>
          <p:spPr>
            <a:xfrm>
              <a:off x="8218403" y="3824790"/>
              <a:ext cx="1108" cy="1133"/>
            </a:xfrm>
            <a:custGeom>
              <a:rect b="b" l="l" r="r" t="t"/>
              <a:pathLst>
                <a:path extrusionOk="0" h="10" w="10">
                  <a:moveTo>
                    <a:pt x="9" y="0"/>
                  </a:moveTo>
                  <a:cubicBezTo>
                    <a:pt x="0" y="0"/>
                    <a:pt x="0" y="9"/>
                    <a:pt x="0" y="9"/>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1"/>
            <p:cNvSpPr/>
            <p:nvPr/>
          </p:nvSpPr>
          <p:spPr>
            <a:xfrm>
              <a:off x="8227159" y="3842797"/>
              <a:ext cx="3103" cy="2039"/>
            </a:xfrm>
            <a:custGeom>
              <a:rect b="b" l="l" r="r" t="t"/>
              <a:pathLst>
                <a:path extrusionOk="0" h="18" w="28">
                  <a:moveTo>
                    <a:pt x="10" y="0"/>
                  </a:moveTo>
                  <a:cubicBezTo>
                    <a:pt x="1" y="0"/>
                    <a:pt x="1" y="0"/>
                    <a:pt x="1" y="9"/>
                  </a:cubicBezTo>
                  <a:cubicBezTo>
                    <a:pt x="1" y="18"/>
                    <a:pt x="10" y="18"/>
                    <a:pt x="27" y="18"/>
                  </a:cubicBezTo>
                  <a:cubicBezTo>
                    <a:pt x="18" y="18"/>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61"/>
            <p:cNvSpPr/>
            <p:nvPr/>
          </p:nvSpPr>
          <p:spPr>
            <a:xfrm>
              <a:off x="8226161" y="3831811"/>
              <a:ext cx="2106" cy="3058"/>
            </a:xfrm>
            <a:custGeom>
              <a:rect b="b" l="l" r="r" t="t"/>
              <a:pathLst>
                <a:path extrusionOk="0" h="27" w="19">
                  <a:moveTo>
                    <a:pt x="10" y="0"/>
                  </a:moveTo>
                  <a:lnTo>
                    <a:pt x="10" y="0"/>
                  </a:lnTo>
                  <a:cubicBezTo>
                    <a:pt x="1" y="9"/>
                    <a:pt x="1" y="18"/>
                    <a:pt x="1" y="27"/>
                  </a:cubicBezTo>
                  <a:cubicBezTo>
                    <a:pt x="10" y="18"/>
                    <a:pt x="19"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61"/>
            <p:cNvSpPr/>
            <p:nvPr/>
          </p:nvSpPr>
          <p:spPr>
            <a:xfrm>
              <a:off x="8232035" y="3844722"/>
              <a:ext cx="1108" cy="1133"/>
            </a:xfrm>
            <a:custGeom>
              <a:rect b="b" l="l" r="r" t="t"/>
              <a:pathLst>
                <a:path extrusionOk="0" h="10" w="10">
                  <a:moveTo>
                    <a:pt x="1" y="10"/>
                  </a:moveTo>
                  <a:lnTo>
                    <a:pt x="1" y="10"/>
                  </a:lnTo>
                  <a:cubicBezTo>
                    <a:pt x="10" y="1"/>
                    <a:pt x="10" y="1"/>
                    <a:pt x="1"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1"/>
            <p:cNvSpPr/>
            <p:nvPr/>
          </p:nvSpPr>
          <p:spPr>
            <a:xfrm>
              <a:off x="8229154" y="3844722"/>
              <a:ext cx="2993" cy="1133"/>
            </a:xfrm>
            <a:custGeom>
              <a:rect b="b" l="l" r="r" t="t"/>
              <a:pathLst>
                <a:path extrusionOk="0" h="10" w="27">
                  <a:moveTo>
                    <a:pt x="0" y="1"/>
                  </a:moveTo>
                  <a:cubicBezTo>
                    <a:pt x="9" y="10"/>
                    <a:pt x="18" y="10"/>
                    <a:pt x="27" y="10"/>
                  </a:cubicBezTo>
                  <a:cubicBezTo>
                    <a:pt x="18"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1"/>
            <p:cNvSpPr/>
            <p:nvPr/>
          </p:nvSpPr>
          <p:spPr>
            <a:xfrm>
              <a:off x="8196901" y="3825809"/>
              <a:ext cx="21613" cy="11212"/>
            </a:xfrm>
            <a:custGeom>
              <a:rect b="b" l="l" r="r" t="t"/>
              <a:pathLst>
                <a:path extrusionOk="0" h="99" w="195">
                  <a:moveTo>
                    <a:pt x="150" y="0"/>
                  </a:moveTo>
                  <a:cubicBezTo>
                    <a:pt x="132" y="9"/>
                    <a:pt x="141" y="62"/>
                    <a:pt x="106" y="62"/>
                  </a:cubicBezTo>
                  <a:cubicBezTo>
                    <a:pt x="79" y="35"/>
                    <a:pt x="106" y="27"/>
                    <a:pt x="106" y="9"/>
                  </a:cubicBezTo>
                  <a:lnTo>
                    <a:pt x="106" y="9"/>
                  </a:lnTo>
                  <a:cubicBezTo>
                    <a:pt x="97" y="18"/>
                    <a:pt x="87" y="20"/>
                    <a:pt x="77" y="20"/>
                  </a:cubicBezTo>
                  <a:cubicBezTo>
                    <a:pt x="68" y="20"/>
                    <a:pt x="59" y="18"/>
                    <a:pt x="49" y="18"/>
                  </a:cubicBezTo>
                  <a:cubicBezTo>
                    <a:pt x="34" y="18"/>
                    <a:pt x="18" y="21"/>
                    <a:pt x="0" y="35"/>
                  </a:cubicBezTo>
                  <a:lnTo>
                    <a:pt x="27" y="44"/>
                  </a:lnTo>
                  <a:cubicBezTo>
                    <a:pt x="18" y="53"/>
                    <a:pt x="9" y="53"/>
                    <a:pt x="0" y="62"/>
                  </a:cubicBezTo>
                  <a:cubicBezTo>
                    <a:pt x="7" y="57"/>
                    <a:pt x="15" y="55"/>
                    <a:pt x="24" y="55"/>
                  </a:cubicBezTo>
                  <a:cubicBezTo>
                    <a:pt x="46" y="55"/>
                    <a:pt x="66" y="71"/>
                    <a:pt x="53" y="97"/>
                  </a:cubicBezTo>
                  <a:cubicBezTo>
                    <a:pt x="55" y="98"/>
                    <a:pt x="57" y="98"/>
                    <a:pt x="59" y="98"/>
                  </a:cubicBezTo>
                  <a:cubicBezTo>
                    <a:pt x="90" y="98"/>
                    <a:pt x="161" y="41"/>
                    <a:pt x="194" y="0"/>
                  </a:cubicBezTo>
                  <a:lnTo>
                    <a:pt x="194" y="0"/>
                  </a:lnTo>
                  <a:cubicBezTo>
                    <a:pt x="188" y="0"/>
                    <a:pt x="183" y="4"/>
                    <a:pt x="171" y="4"/>
                  </a:cubicBezTo>
                  <a:cubicBezTo>
                    <a:pt x="166" y="4"/>
                    <a:pt x="159" y="3"/>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61"/>
            <p:cNvSpPr/>
            <p:nvPr/>
          </p:nvSpPr>
          <p:spPr>
            <a:xfrm>
              <a:off x="8219400" y="3824790"/>
              <a:ext cx="3990" cy="6116"/>
            </a:xfrm>
            <a:custGeom>
              <a:rect b="b" l="l" r="r" t="t"/>
              <a:pathLst>
                <a:path extrusionOk="0" h="54" w="36">
                  <a:moveTo>
                    <a:pt x="0" y="0"/>
                  </a:moveTo>
                  <a:lnTo>
                    <a:pt x="18" y="44"/>
                  </a:lnTo>
                  <a:lnTo>
                    <a:pt x="9" y="53"/>
                  </a:lnTo>
                  <a:lnTo>
                    <a:pt x="18" y="53"/>
                  </a:lnTo>
                  <a:cubicBezTo>
                    <a:pt x="18" y="44"/>
                    <a:pt x="27" y="27"/>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61"/>
            <p:cNvSpPr/>
            <p:nvPr/>
          </p:nvSpPr>
          <p:spPr>
            <a:xfrm>
              <a:off x="8215410" y="3830792"/>
              <a:ext cx="10862" cy="9513"/>
            </a:xfrm>
            <a:custGeom>
              <a:rect b="b" l="l" r="r" t="t"/>
              <a:pathLst>
                <a:path extrusionOk="0" h="84" w="98">
                  <a:moveTo>
                    <a:pt x="98" y="36"/>
                  </a:moveTo>
                  <a:lnTo>
                    <a:pt x="98" y="36"/>
                  </a:lnTo>
                  <a:cubicBezTo>
                    <a:pt x="98" y="40"/>
                    <a:pt x="96" y="42"/>
                    <a:pt x="95" y="42"/>
                  </a:cubicBezTo>
                  <a:cubicBezTo>
                    <a:pt x="94" y="42"/>
                    <a:pt x="94" y="40"/>
                    <a:pt x="98" y="36"/>
                  </a:cubicBezTo>
                  <a:close/>
                  <a:moveTo>
                    <a:pt x="54" y="0"/>
                  </a:moveTo>
                  <a:cubicBezTo>
                    <a:pt x="63" y="18"/>
                    <a:pt x="63" y="27"/>
                    <a:pt x="80" y="44"/>
                  </a:cubicBezTo>
                  <a:cubicBezTo>
                    <a:pt x="80" y="36"/>
                    <a:pt x="82" y="33"/>
                    <a:pt x="85" y="33"/>
                  </a:cubicBezTo>
                  <a:cubicBezTo>
                    <a:pt x="87" y="33"/>
                    <a:pt x="89" y="36"/>
                    <a:pt x="89" y="36"/>
                  </a:cubicBezTo>
                  <a:cubicBezTo>
                    <a:pt x="89" y="44"/>
                    <a:pt x="80" y="44"/>
                    <a:pt x="80" y="44"/>
                  </a:cubicBezTo>
                  <a:cubicBezTo>
                    <a:pt x="89" y="53"/>
                    <a:pt x="89" y="53"/>
                    <a:pt x="98" y="62"/>
                  </a:cubicBezTo>
                  <a:cubicBezTo>
                    <a:pt x="98" y="53"/>
                    <a:pt x="98" y="44"/>
                    <a:pt x="98" y="36"/>
                  </a:cubicBezTo>
                  <a:lnTo>
                    <a:pt x="54" y="0"/>
                  </a:lnTo>
                  <a:close/>
                  <a:moveTo>
                    <a:pt x="80" y="44"/>
                  </a:moveTo>
                  <a:lnTo>
                    <a:pt x="80" y="44"/>
                  </a:lnTo>
                  <a:cubicBezTo>
                    <a:pt x="68" y="47"/>
                    <a:pt x="59" y="47"/>
                    <a:pt x="50" y="47"/>
                  </a:cubicBezTo>
                  <a:lnTo>
                    <a:pt x="50" y="47"/>
                  </a:lnTo>
                  <a:cubicBezTo>
                    <a:pt x="32" y="47"/>
                    <a:pt x="18" y="47"/>
                    <a:pt x="1" y="71"/>
                  </a:cubicBezTo>
                  <a:cubicBezTo>
                    <a:pt x="7" y="80"/>
                    <a:pt x="13" y="83"/>
                    <a:pt x="20" y="83"/>
                  </a:cubicBezTo>
                  <a:cubicBezTo>
                    <a:pt x="28" y="83"/>
                    <a:pt x="37" y="78"/>
                    <a:pt x="46" y="78"/>
                  </a:cubicBezTo>
                  <a:cubicBezTo>
                    <a:pt x="48" y="78"/>
                    <a:pt x="51" y="78"/>
                    <a:pt x="54" y="80"/>
                  </a:cubicBezTo>
                  <a:cubicBezTo>
                    <a:pt x="44" y="67"/>
                    <a:pt x="45" y="65"/>
                    <a:pt x="50" y="65"/>
                  </a:cubicBezTo>
                  <a:cubicBezTo>
                    <a:pt x="53" y="65"/>
                    <a:pt x="58" y="66"/>
                    <a:pt x="63" y="66"/>
                  </a:cubicBezTo>
                  <a:cubicBezTo>
                    <a:pt x="71" y="66"/>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1"/>
            <p:cNvSpPr/>
            <p:nvPr/>
          </p:nvSpPr>
          <p:spPr>
            <a:xfrm>
              <a:off x="8222282" y="3867712"/>
              <a:ext cx="1108" cy="1133"/>
            </a:xfrm>
            <a:custGeom>
              <a:rect b="b" l="l" r="r" t="t"/>
              <a:pathLst>
                <a:path extrusionOk="0" h="10" w="10">
                  <a:moveTo>
                    <a:pt x="9" y="1"/>
                  </a:moveTo>
                  <a:cubicBezTo>
                    <a:pt x="1" y="1"/>
                    <a:pt x="1" y="1"/>
                    <a:pt x="1"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1"/>
            <p:cNvSpPr/>
            <p:nvPr/>
          </p:nvSpPr>
          <p:spPr>
            <a:xfrm>
              <a:off x="8223279" y="3858765"/>
              <a:ext cx="5985" cy="9740"/>
            </a:xfrm>
            <a:custGeom>
              <a:rect b="b" l="l" r="r" t="t"/>
              <a:pathLst>
                <a:path extrusionOk="0" h="86" w="54">
                  <a:moveTo>
                    <a:pt x="53" y="1"/>
                  </a:moveTo>
                  <a:lnTo>
                    <a:pt x="53" y="1"/>
                  </a:lnTo>
                  <a:cubicBezTo>
                    <a:pt x="51" y="1"/>
                    <a:pt x="48" y="4"/>
                    <a:pt x="44" y="10"/>
                  </a:cubicBezTo>
                  <a:lnTo>
                    <a:pt x="44" y="10"/>
                  </a:lnTo>
                  <a:cubicBezTo>
                    <a:pt x="47" y="7"/>
                    <a:pt x="50" y="4"/>
                    <a:pt x="53" y="1"/>
                  </a:cubicBezTo>
                  <a:close/>
                  <a:moveTo>
                    <a:pt x="44" y="10"/>
                  </a:moveTo>
                  <a:cubicBezTo>
                    <a:pt x="30" y="25"/>
                    <a:pt x="15" y="40"/>
                    <a:pt x="0" y="62"/>
                  </a:cubicBezTo>
                  <a:cubicBezTo>
                    <a:pt x="0" y="62"/>
                    <a:pt x="5" y="60"/>
                    <a:pt x="9" y="60"/>
                  </a:cubicBezTo>
                  <a:cubicBezTo>
                    <a:pt x="14" y="60"/>
                    <a:pt x="18" y="62"/>
                    <a:pt x="18" y="71"/>
                  </a:cubicBezTo>
                  <a:cubicBezTo>
                    <a:pt x="18" y="80"/>
                    <a:pt x="9" y="80"/>
                    <a:pt x="0" y="80"/>
                  </a:cubicBezTo>
                  <a:cubicBezTo>
                    <a:pt x="4" y="83"/>
                    <a:pt x="8" y="85"/>
                    <a:pt x="13" y="85"/>
                  </a:cubicBezTo>
                  <a:cubicBezTo>
                    <a:pt x="21" y="85"/>
                    <a:pt x="30" y="79"/>
                    <a:pt x="36" y="62"/>
                  </a:cubicBezTo>
                  <a:lnTo>
                    <a:pt x="27" y="62"/>
                  </a:lnTo>
                  <a:cubicBezTo>
                    <a:pt x="27" y="50"/>
                    <a:pt x="36" y="24"/>
                    <a:pt x="44"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1"/>
            <p:cNvSpPr/>
            <p:nvPr/>
          </p:nvSpPr>
          <p:spPr>
            <a:xfrm>
              <a:off x="8217405" y="3847780"/>
              <a:ext cx="5985" cy="4304"/>
            </a:xfrm>
            <a:custGeom>
              <a:rect b="b" l="l" r="r" t="t"/>
              <a:pathLst>
                <a:path extrusionOk="0" h="38" w="54">
                  <a:moveTo>
                    <a:pt x="18" y="0"/>
                  </a:moveTo>
                  <a:lnTo>
                    <a:pt x="0" y="36"/>
                  </a:lnTo>
                  <a:lnTo>
                    <a:pt x="18" y="27"/>
                  </a:lnTo>
                  <a:cubicBezTo>
                    <a:pt x="18" y="34"/>
                    <a:pt x="21" y="37"/>
                    <a:pt x="26" y="37"/>
                  </a:cubicBezTo>
                  <a:cubicBezTo>
                    <a:pt x="33" y="37"/>
                    <a:pt x="43" y="32"/>
                    <a:pt x="53" y="27"/>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1"/>
            <p:cNvSpPr/>
            <p:nvPr/>
          </p:nvSpPr>
          <p:spPr>
            <a:xfrm>
              <a:off x="8217405" y="3821732"/>
              <a:ext cx="5985" cy="2152"/>
            </a:xfrm>
            <a:custGeom>
              <a:rect b="b" l="l" r="r" t="t"/>
              <a:pathLst>
                <a:path extrusionOk="0" h="19" w="54">
                  <a:moveTo>
                    <a:pt x="53" y="1"/>
                  </a:moveTo>
                  <a:lnTo>
                    <a:pt x="0" y="10"/>
                  </a:lnTo>
                  <a:lnTo>
                    <a:pt x="27" y="18"/>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61"/>
            <p:cNvSpPr/>
            <p:nvPr/>
          </p:nvSpPr>
          <p:spPr>
            <a:xfrm>
              <a:off x="8216408" y="3816749"/>
              <a:ext cx="3103" cy="2152"/>
            </a:xfrm>
            <a:custGeom>
              <a:rect b="b" l="l" r="r" t="t"/>
              <a:pathLst>
                <a:path extrusionOk="0" h="19" w="28">
                  <a:moveTo>
                    <a:pt x="9" y="1"/>
                  </a:moveTo>
                  <a:lnTo>
                    <a:pt x="1" y="18"/>
                  </a:ln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61"/>
            <p:cNvSpPr/>
            <p:nvPr/>
          </p:nvSpPr>
          <p:spPr>
            <a:xfrm>
              <a:off x="8318153" y="3684810"/>
              <a:ext cx="1108" cy="1019"/>
            </a:xfrm>
            <a:custGeom>
              <a:rect b="b" l="l" r="r" t="t"/>
              <a:pathLst>
                <a:path extrusionOk="0" h="9" w="10">
                  <a:moveTo>
                    <a:pt x="10" y="0"/>
                  </a:moveTo>
                  <a:lnTo>
                    <a:pt x="1" y="9"/>
                  </a:lnTo>
                  <a:cubicBezTo>
                    <a:pt x="1" y="9"/>
                    <a:pt x="10"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1"/>
            <p:cNvSpPr/>
            <p:nvPr/>
          </p:nvSpPr>
          <p:spPr>
            <a:xfrm>
              <a:off x="8308400" y="3685716"/>
              <a:ext cx="1108" cy="2152"/>
            </a:xfrm>
            <a:custGeom>
              <a:rect b="b" l="l" r="r" t="t"/>
              <a:pathLst>
                <a:path extrusionOk="0" h="19" w="10">
                  <a:moveTo>
                    <a:pt x="1" y="1"/>
                  </a:moveTo>
                  <a:lnTo>
                    <a:pt x="1" y="19"/>
                  </a:lnTo>
                  <a:cubicBezTo>
                    <a:pt x="1" y="10"/>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3" name="Google Shape;11353;p61"/>
            <p:cNvSpPr/>
            <p:nvPr/>
          </p:nvSpPr>
          <p:spPr>
            <a:xfrm>
              <a:off x="8165535" y="3726714"/>
              <a:ext cx="10086" cy="6229"/>
            </a:xfrm>
            <a:custGeom>
              <a:rect b="b" l="l" r="r" t="t"/>
              <a:pathLst>
                <a:path extrusionOk="0" h="55" w="91">
                  <a:moveTo>
                    <a:pt x="0" y="1"/>
                  </a:moveTo>
                  <a:cubicBezTo>
                    <a:pt x="19" y="13"/>
                    <a:pt x="40" y="26"/>
                    <a:pt x="57" y="35"/>
                  </a:cubicBezTo>
                  <a:lnTo>
                    <a:pt x="57" y="35"/>
                  </a:lnTo>
                  <a:lnTo>
                    <a:pt x="18" y="10"/>
                  </a:lnTo>
                  <a:lnTo>
                    <a:pt x="18" y="10"/>
                  </a:lnTo>
                  <a:cubicBezTo>
                    <a:pt x="21" y="12"/>
                    <a:pt x="22" y="13"/>
                    <a:pt x="22" y="13"/>
                  </a:cubicBezTo>
                  <a:cubicBezTo>
                    <a:pt x="21" y="13"/>
                    <a:pt x="13" y="7"/>
                    <a:pt x="0" y="1"/>
                  </a:cubicBezTo>
                  <a:close/>
                  <a:moveTo>
                    <a:pt x="57" y="35"/>
                  </a:moveTo>
                  <a:lnTo>
                    <a:pt x="71" y="45"/>
                  </a:lnTo>
                  <a:cubicBezTo>
                    <a:pt x="84" y="52"/>
                    <a:pt x="90" y="54"/>
                    <a:pt x="90" y="54"/>
                  </a:cubicBezTo>
                  <a:cubicBezTo>
                    <a:pt x="90" y="54"/>
                    <a:pt x="76" y="47"/>
                    <a:pt x="57" y="3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61"/>
            <p:cNvSpPr/>
            <p:nvPr/>
          </p:nvSpPr>
          <p:spPr>
            <a:xfrm>
              <a:off x="8228156" y="3703724"/>
              <a:ext cx="2106" cy="4190"/>
            </a:xfrm>
            <a:custGeom>
              <a:rect b="b" l="l" r="r" t="t"/>
              <a:pathLst>
                <a:path extrusionOk="0" h="37" w="19">
                  <a:moveTo>
                    <a:pt x="18" y="1"/>
                  </a:moveTo>
                  <a:cubicBezTo>
                    <a:pt x="9" y="19"/>
                    <a:pt x="9" y="27"/>
                    <a:pt x="1" y="36"/>
                  </a:cubicBezTo>
                  <a:cubicBezTo>
                    <a:pt x="9" y="27"/>
                    <a:pt x="18" y="19"/>
                    <a:pt x="18" y="19"/>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1"/>
            <p:cNvSpPr/>
            <p:nvPr/>
          </p:nvSpPr>
          <p:spPr>
            <a:xfrm>
              <a:off x="8232035" y="3689794"/>
              <a:ext cx="3103" cy="3058"/>
            </a:xfrm>
            <a:custGeom>
              <a:rect b="b" l="l" r="r" t="t"/>
              <a:pathLst>
                <a:path extrusionOk="0" h="27" w="28">
                  <a:moveTo>
                    <a:pt x="1" y="0"/>
                  </a:moveTo>
                  <a:lnTo>
                    <a:pt x="27" y="27"/>
                  </a:lnTo>
                  <a:cubicBezTo>
                    <a:pt x="19"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1"/>
            <p:cNvSpPr/>
            <p:nvPr/>
          </p:nvSpPr>
          <p:spPr>
            <a:xfrm>
              <a:off x="8404272" y="3678808"/>
              <a:ext cx="7980" cy="4077"/>
            </a:xfrm>
            <a:custGeom>
              <a:rect b="b" l="l" r="r" t="t"/>
              <a:pathLst>
                <a:path extrusionOk="0" h="36" w="72">
                  <a:moveTo>
                    <a:pt x="72" y="0"/>
                  </a:moveTo>
                  <a:cubicBezTo>
                    <a:pt x="27" y="0"/>
                    <a:pt x="27" y="18"/>
                    <a:pt x="1" y="35"/>
                  </a:cubicBezTo>
                  <a:lnTo>
                    <a:pt x="72"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1"/>
            <p:cNvSpPr/>
            <p:nvPr/>
          </p:nvSpPr>
          <p:spPr>
            <a:xfrm>
              <a:off x="8183601" y="3761822"/>
              <a:ext cx="2549" cy="5210"/>
            </a:xfrm>
            <a:custGeom>
              <a:rect b="b" l="l" r="r" t="t"/>
              <a:pathLst>
                <a:path extrusionOk="0" h="46" w="23">
                  <a:moveTo>
                    <a:pt x="23" y="0"/>
                  </a:moveTo>
                  <a:cubicBezTo>
                    <a:pt x="15" y="23"/>
                    <a:pt x="1" y="46"/>
                    <a:pt x="15" y="46"/>
                  </a:cubicBezTo>
                  <a:cubicBezTo>
                    <a:pt x="17" y="46"/>
                    <a:pt x="19" y="45"/>
                    <a:pt x="23" y="44"/>
                  </a:cubicBezTo>
                  <a:cubicBezTo>
                    <a:pt x="23" y="27"/>
                    <a:pt x="23" y="9"/>
                    <a:pt x="2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1"/>
            <p:cNvSpPr/>
            <p:nvPr/>
          </p:nvSpPr>
          <p:spPr>
            <a:xfrm>
              <a:off x="8314274" y="3722750"/>
              <a:ext cx="1108" cy="2152"/>
            </a:xfrm>
            <a:custGeom>
              <a:rect b="b" l="l" r="r" t="t"/>
              <a:pathLst>
                <a:path extrusionOk="0" h="19" w="10">
                  <a:moveTo>
                    <a:pt x="9" y="1"/>
                  </a:moveTo>
                  <a:lnTo>
                    <a:pt x="9" y="1"/>
                  </a:lnTo>
                  <a:cubicBezTo>
                    <a:pt x="1" y="9"/>
                    <a:pt x="1" y="9"/>
                    <a:pt x="1" y="18"/>
                  </a:cubicBezTo>
                  <a:cubicBezTo>
                    <a:pt x="9" y="18"/>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61"/>
            <p:cNvSpPr/>
            <p:nvPr/>
          </p:nvSpPr>
          <p:spPr>
            <a:xfrm>
              <a:off x="8183158" y="3757745"/>
              <a:ext cx="2993" cy="4190"/>
            </a:xfrm>
            <a:custGeom>
              <a:rect b="b" l="l" r="r" t="t"/>
              <a:pathLst>
                <a:path extrusionOk="0" h="37" w="27">
                  <a:moveTo>
                    <a:pt x="0" y="1"/>
                  </a:moveTo>
                  <a:cubicBezTo>
                    <a:pt x="0" y="1"/>
                    <a:pt x="0" y="10"/>
                    <a:pt x="0" y="10"/>
                  </a:cubicBezTo>
                  <a:cubicBezTo>
                    <a:pt x="9" y="18"/>
                    <a:pt x="18" y="27"/>
                    <a:pt x="27" y="36"/>
                  </a:cubicBezTo>
                  <a:cubicBezTo>
                    <a:pt x="27" y="18"/>
                    <a:pt x="27"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61"/>
            <p:cNvSpPr/>
            <p:nvPr/>
          </p:nvSpPr>
          <p:spPr>
            <a:xfrm>
              <a:off x="8306405" y="3875753"/>
              <a:ext cx="1108" cy="113"/>
            </a:xfrm>
            <a:custGeom>
              <a:rect b="b" l="l" r="r" t="t"/>
              <a:pathLst>
                <a:path extrusionOk="0" h="1" w="10">
                  <a:moveTo>
                    <a:pt x="10" y="1"/>
                  </a:moveTo>
                  <a:cubicBezTo>
                    <a:pt x="10" y="1"/>
                    <a:pt x="10" y="1"/>
                    <a:pt x="1" y="1"/>
                  </a:cubicBezTo>
                  <a:cubicBezTo>
                    <a:pt x="10"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1"/>
            <p:cNvSpPr/>
            <p:nvPr/>
          </p:nvSpPr>
          <p:spPr>
            <a:xfrm>
              <a:off x="8248771" y="3903726"/>
              <a:ext cx="998" cy="2152"/>
            </a:xfrm>
            <a:custGeom>
              <a:rect b="b" l="l" r="r" t="t"/>
              <a:pathLst>
                <a:path extrusionOk="0" h="19" w="9">
                  <a:moveTo>
                    <a:pt x="9" y="1"/>
                  </a:moveTo>
                  <a:cubicBezTo>
                    <a:pt x="0" y="1"/>
                    <a:pt x="0" y="1"/>
                    <a:pt x="0" y="19"/>
                  </a:cubicBezTo>
                  <a:cubicBezTo>
                    <a:pt x="0" y="10"/>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1"/>
            <p:cNvSpPr/>
            <p:nvPr/>
          </p:nvSpPr>
          <p:spPr>
            <a:xfrm>
              <a:off x="8206654" y="3796817"/>
              <a:ext cx="1108" cy="1019"/>
            </a:xfrm>
            <a:custGeom>
              <a:rect b="b" l="l" r="r" t="t"/>
              <a:pathLst>
                <a:path extrusionOk="0" h="9" w="10">
                  <a:moveTo>
                    <a:pt x="0" y="0"/>
                  </a:moveTo>
                  <a:cubicBezTo>
                    <a:pt x="9"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1"/>
            <p:cNvSpPr/>
            <p:nvPr/>
          </p:nvSpPr>
          <p:spPr>
            <a:xfrm>
              <a:off x="8195903" y="3809727"/>
              <a:ext cx="1108" cy="113"/>
            </a:xfrm>
            <a:custGeom>
              <a:rect b="b" l="l" r="r" t="t"/>
              <a:pathLst>
                <a:path extrusionOk="0" h="1" w="10">
                  <a:moveTo>
                    <a:pt x="9" y="1"/>
                  </a:moveTo>
                  <a:cubicBezTo>
                    <a:pt x="9" y="1"/>
                    <a:pt x="0" y="1"/>
                    <a:pt x="0" y="1"/>
                  </a:cubicBez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1"/>
            <p:cNvSpPr/>
            <p:nvPr/>
          </p:nvSpPr>
          <p:spPr>
            <a:xfrm>
              <a:off x="8157666" y="3757745"/>
              <a:ext cx="111" cy="1133"/>
            </a:xfrm>
            <a:custGeom>
              <a:rect b="b" l="l" r="r" t="t"/>
              <a:pathLst>
                <a:path extrusionOk="0" h="10" w="1">
                  <a:moveTo>
                    <a:pt x="1" y="1"/>
                  </a:moveTo>
                  <a:cubicBezTo>
                    <a:pt x="1" y="1"/>
                    <a:pt x="1" y="1"/>
                    <a:pt x="1" y="1"/>
                  </a:cubicBezTo>
                  <a:cubicBezTo>
                    <a:pt x="1" y="10"/>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1"/>
            <p:cNvSpPr/>
            <p:nvPr/>
          </p:nvSpPr>
          <p:spPr>
            <a:xfrm>
              <a:off x="8205657" y="3797723"/>
              <a:ext cx="1108" cy="2152"/>
            </a:xfrm>
            <a:custGeom>
              <a:rect b="b" l="l" r="r" t="t"/>
              <a:pathLst>
                <a:path extrusionOk="0" h="19" w="10">
                  <a:moveTo>
                    <a:pt x="9" y="1"/>
                  </a:moveTo>
                  <a:cubicBezTo>
                    <a:pt x="0" y="1"/>
                    <a:pt x="0" y="10"/>
                    <a:pt x="0" y="19"/>
                  </a:cubicBezTo>
                  <a:cubicBezTo>
                    <a:pt x="9" y="10"/>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1"/>
            <p:cNvSpPr/>
            <p:nvPr/>
          </p:nvSpPr>
          <p:spPr>
            <a:xfrm>
              <a:off x="8207652" y="3798742"/>
              <a:ext cx="998" cy="1133"/>
            </a:xfrm>
            <a:custGeom>
              <a:rect b="b" l="l" r="r" t="t"/>
              <a:pathLst>
                <a:path extrusionOk="0" h="10" w="9">
                  <a:moveTo>
                    <a:pt x="0" y="1"/>
                  </a:moveTo>
                  <a:cubicBezTo>
                    <a:pt x="0" y="1"/>
                    <a:pt x="0" y="10"/>
                    <a:pt x="0" y="10"/>
                  </a:cubicBezTo>
                  <a:cubicBezTo>
                    <a:pt x="9" y="10"/>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7" name="Google Shape;11367;p61"/>
            <p:cNvSpPr/>
            <p:nvPr/>
          </p:nvSpPr>
          <p:spPr>
            <a:xfrm>
              <a:off x="8205657" y="3795797"/>
              <a:ext cx="1108" cy="2039"/>
            </a:xfrm>
            <a:custGeom>
              <a:rect b="b" l="l" r="r" t="t"/>
              <a:pathLst>
                <a:path extrusionOk="0" h="18" w="10">
                  <a:moveTo>
                    <a:pt x="0" y="0"/>
                  </a:moveTo>
                  <a:cubicBezTo>
                    <a:pt x="0" y="9"/>
                    <a:pt x="0" y="9"/>
                    <a:pt x="0" y="18"/>
                  </a:cubicBezTo>
                  <a:lnTo>
                    <a:pt x="9" y="18"/>
                  </a:lnTo>
                  <a:cubicBezTo>
                    <a:pt x="9" y="9"/>
                    <a:pt x="0"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8" name="Google Shape;11368;p61"/>
            <p:cNvSpPr/>
            <p:nvPr/>
          </p:nvSpPr>
          <p:spPr>
            <a:xfrm>
              <a:off x="8349519" y="3780735"/>
              <a:ext cx="111" cy="2152"/>
            </a:xfrm>
            <a:custGeom>
              <a:rect b="b" l="l" r="r" t="t"/>
              <a:pathLst>
                <a:path extrusionOk="0" h="19" w="1">
                  <a:moveTo>
                    <a:pt x="0" y="1"/>
                  </a:moveTo>
                  <a:cubicBezTo>
                    <a:pt x="0" y="1"/>
                    <a:pt x="0" y="1"/>
                    <a:pt x="0" y="1"/>
                  </a:cubicBezTo>
                  <a:cubicBezTo>
                    <a:pt x="0" y="18"/>
                    <a:pt x="0" y="18"/>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1"/>
            <p:cNvSpPr/>
            <p:nvPr/>
          </p:nvSpPr>
          <p:spPr>
            <a:xfrm>
              <a:off x="8154784" y="3688774"/>
              <a:ext cx="111" cy="1133"/>
            </a:xfrm>
            <a:custGeom>
              <a:rect b="b" l="l" r="r" t="t"/>
              <a:pathLst>
                <a:path extrusionOk="0" h="10" w="1">
                  <a:moveTo>
                    <a:pt x="0" y="0"/>
                  </a:moveTo>
                  <a:cubicBezTo>
                    <a:pt x="0" y="0"/>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1"/>
            <p:cNvSpPr/>
            <p:nvPr/>
          </p:nvSpPr>
          <p:spPr>
            <a:xfrm>
              <a:off x="8154784" y="3686736"/>
              <a:ext cx="7869" cy="13137"/>
            </a:xfrm>
            <a:custGeom>
              <a:rect b="b" l="l" r="r" t="t"/>
              <a:pathLst>
                <a:path extrusionOk="0" h="116" w="71">
                  <a:moveTo>
                    <a:pt x="53" y="1"/>
                  </a:moveTo>
                  <a:cubicBezTo>
                    <a:pt x="47" y="24"/>
                    <a:pt x="38" y="32"/>
                    <a:pt x="24" y="32"/>
                  </a:cubicBezTo>
                  <a:cubicBezTo>
                    <a:pt x="17" y="32"/>
                    <a:pt x="9" y="30"/>
                    <a:pt x="0" y="27"/>
                  </a:cubicBezTo>
                  <a:lnTo>
                    <a:pt x="0" y="27"/>
                  </a:lnTo>
                  <a:cubicBezTo>
                    <a:pt x="27" y="54"/>
                    <a:pt x="53" y="89"/>
                    <a:pt x="71" y="116"/>
                  </a:cubicBezTo>
                  <a:cubicBezTo>
                    <a:pt x="62" y="80"/>
                    <a:pt x="53" y="36"/>
                    <a:pt x="5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1"/>
            <p:cNvSpPr/>
            <p:nvPr/>
          </p:nvSpPr>
          <p:spPr>
            <a:xfrm>
              <a:off x="8093160" y="3673825"/>
              <a:ext cx="330842" cy="250062"/>
            </a:xfrm>
            <a:custGeom>
              <a:rect b="b" l="l" r="r" t="t"/>
              <a:pathLst>
                <a:path extrusionOk="0" h="2208" w="2985">
                  <a:moveTo>
                    <a:pt x="1996" y="115"/>
                  </a:moveTo>
                  <a:cubicBezTo>
                    <a:pt x="1995" y="115"/>
                    <a:pt x="1994" y="115"/>
                    <a:pt x="1994" y="115"/>
                  </a:cubicBezTo>
                  <a:lnTo>
                    <a:pt x="1994" y="115"/>
                  </a:lnTo>
                  <a:lnTo>
                    <a:pt x="1996" y="115"/>
                  </a:lnTo>
                  <a:close/>
                  <a:moveTo>
                    <a:pt x="1837" y="103"/>
                  </a:moveTo>
                  <a:cubicBezTo>
                    <a:pt x="1840" y="103"/>
                    <a:pt x="1843" y="106"/>
                    <a:pt x="1846" y="115"/>
                  </a:cubicBezTo>
                  <a:cubicBezTo>
                    <a:pt x="1842" y="134"/>
                    <a:pt x="1838" y="140"/>
                    <a:pt x="1834" y="140"/>
                  </a:cubicBezTo>
                  <a:cubicBezTo>
                    <a:pt x="1829" y="140"/>
                    <a:pt x="1824" y="129"/>
                    <a:pt x="1819" y="124"/>
                  </a:cubicBezTo>
                  <a:cubicBezTo>
                    <a:pt x="1825" y="118"/>
                    <a:pt x="1831" y="103"/>
                    <a:pt x="1837" y="103"/>
                  </a:cubicBezTo>
                  <a:close/>
                  <a:moveTo>
                    <a:pt x="380" y="141"/>
                  </a:moveTo>
                  <a:cubicBezTo>
                    <a:pt x="380" y="142"/>
                    <a:pt x="380" y="142"/>
                    <a:pt x="380" y="143"/>
                  </a:cubicBezTo>
                  <a:lnTo>
                    <a:pt x="380" y="143"/>
                  </a:lnTo>
                  <a:cubicBezTo>
                    <a:pt x="380" y="143"/>
                    <a:pt x="380" y="142"/>
                    <a:pt x="380" y="141"/>
                  </a:cubicBezTo>
                  <a:close/>
                  <a:moveTo>
                    <a:pt x="406" y="141"/>
                  </a:moveTo>
                  <a:lnTo>
                    <a:pt x="406" y="141"/>
                  </a:lnTo>
                  <a:cubicBezTo>
                    <a:pt x="408" y="142"/>
                    <a:pt x="411" y="143"/>
                    <a:pt x="413" y="144"/>
                  </a:cubicBezTo>
                  <a:lnTo>
                    <a:pt x="413" y="144"/>
                  </a:lnTo>
                  <a:cubicBezTo>
                    <a:pt x="410" y="143"/>
                    <a:pt x="408" y="142"/>
                    <a:pt x="406" y="141"/>
                  </a:cubicBezTo>
                  <a:close/>
                  <a:moveTo>
                    <a:pt x="1185" y="202"/>
                  </a:moveTo>
                  <a:cubicBezTo>
                    <a:pt x="1190" y="202"/>
                    <a:pt x="1195" y="210"/>
                    <a:pt x="1201" y="221"/>
                  </a:cubicBezTo>
                  <a:cubicBezTo>
                    <a:pt x="1201" y="221"/>
                    <a:pt x="1192" y="221"/>
                    <a:pt x="1174" y="212"/>
                  </a:cubicBezTo>
                  <a:cubicBezTo>
                    <a:pt x="1178" y="205"/>
                    <a:pt x="1181" y="202"/>
                    <a:pt x="1185" y="202"/>
                  </a:cubicBezTo>
                  <a:close/>
                  <a:moveTo>
                    <a:pt x="2799" y="291"/>
                  </a:moveTo>
                  <a:cubicBezTo>
                    <a:pt x="2798" y="296"/>
                    <a:pt x="2796" y="300"/>
                    <a:pt x="2795" y="305"/>
                  </a:cubicBezTo>
                  <a:lnTo>
                    <a:pt x="2795" y="305"/>
                  </a:lnTo>
                  <a:cubicBezTo>
                    <a:pt x="2798" y="300"/>
                    <a:pt x="2799" y="295"/>
                    <a:pt x="2799" y="291"/>
                  </a:cubicBezTo>
                  <a:close/>
                  <a:moveTo>
                    <a:pt x="618" y="362"/>
                  </a:moveTo>
                  <a:cubicBezTo>
                    <a:pt x="623" y="367"/>
                    <a:pt x="625" y="369"/>
                    <a:pt x="626" y="372"/>
                  </a:cubicBezTo>
                  <a:lnTo>
                    <a:pt x="626" y="372"/>
                  </a:lnTo>
                  <a:cubicBezTo>
                    <a:pt x="624" y="369"/>
                    <a:pt x="621" y="366"/>
                    <a:pt x="618" y="362"/>
                  </a:cubicBezTo>
                  <a:close/>
                  <a:moveTo>
                    <a:pt x="618" y="450"/>
                  </a:moveTo>
                  <a:lnTo>
                    <a:pt x="618" y="450"/>
                  </a:lnTo>
                  <a:cubicBezTo>
                    <a:pt x="627" y="459"/>
                    <a:pt x="636" y="459"/>
                    <a:pt x="653" y="468"/>
                  </a:cubicBezTo>
                  <a:lnTo>
                    <a:pt x="618" y="450"/>
                  </a:lnTo>
                  <a:close/>
                  <a:moveTo>
                    <a:pt x="2552" y="751"/>
                  </a:moveTo>
                  <a:cubicBezTo>
                    <a:pt x="2551" y="754"/>
                    <a:pt x="2549" y="757"/>
                    <a:pt x="2548" y="760"/>
                  </a:cubicBezTo>
                  <a:lnTo>
                    <a:pt x="2548" y="760"/>
                  </a:lnTo>
                  <a:cubicBezTo>
                    <a:pt x="2550" y="757"/>
                    <a:pt x="2552" y="753"/>
                    <a:pt x="2552" y="751"/>
                  </a:cubicBezTo>
                  <a:close/>
                  <a:moveTo>
                    <a:pt x="2057" y="927"/>
                  </a:moveTo>
                  <a:cubicBezTo>
                    <a:pt x="2057" y="935"/>
                    <a:pt x="2057" y="937"/>
                    <a:pt x="2057" y="937"/>
                  </a:cubicBezTo>
                  <a:cubicBezTo>
                    <a:pt x="2056" y="937"/>
                    <a:pt x="2054" y="932"/>
                    <a:pt x="2049" y="927"/>
                  </a:cubicBezTo>
                  <a:close/>
                  <a:moveTo>
                    <a:pt x="751" y="1007"/>
                  </a:moveTo>
                  <a:lnTo>
                    <a:pt x="751" y="1007"/>
                  </a:lnTo>
                  <a:cubicBezTo>
                    <a:pt x="749" y="1008"/>
                    <a:pt x="749" y="1010"/>
                    <a:pt x="749" y="1011"/>
                  </a:cubicBezTo>
                  <a:lnTo>
                    <a:pt x="749" y="1011"/>
                  </a:lnTo>
                  <a:cubicBezTo>
                    <a:pt x="749" y="1010"/>
                    <a:pt x="750" y="1008"/>
                    <a:pt x="751" y="1007"/>
                  </a:cubicBezTo>
                  <a:close/>
                  <a:moveTo>
                    <a:pt x="786" y="1007"/>
                  </a:moveTo>
                  <a:lnTo>
                    <a:pt x="786" y="1033"/>
                  </a:lnTo>
                  <a:lnTo>
                    <a:pt x="786" y="1033"/>
                  </a:lnTo>
                  <a:cubicBezTo>
                    <a:pt x="787" y="1023"/>
                    <a:pt x="789" y="1013"/>
                    <a:pt x="786" y="1007"/>
                  </a:cubicBezTo>
                  <a:close/>
                  <a:moveTo>
                    <a:pt x="1810" y="1298"/>
                  </a:moveTo>
                  <a:cubicBezTo>
                    <a:pt x="1813" y="1299"/>
                    <a:pt x="1816" y="1299"/>
                    <a:pt x="1819" y="1300"/>
                  </a:cubicBezTo>
                  <a:lnTo>
                    <a:pt x="1819" y="1300"/>
                  </a:lnTo>
                  <a:cubicBezTo>
                    <a:pt x="1817" y="1299"/>
                    <a:pt x="1814" y="1298"/>
                    <a:pt x="1810" y="1298"/>
                  </a:cubicBezTo>
                  <a:close/>
                  <a:moveTo>
                    <a:pt x="2393" y="0"/>
                  </a:moveTo>
                  <a:lnTo>
                    <a:pt x="2393" y="0"/>
                  </a:lnTo>
                  <a:cubicBezTo>
                    <a:pt x="2366" y="53"/>
                    <a:pt x="2313" y="53"/>
                    <a:pt x="2261" y="53"/>
                  </a:cubicBezTo>
                  <a:cubicBezTo>
                    <a:pt x="2216" y="53"/>
                    <a:pt x="2163" y="62"/>
                    <a:pt x="2155" y="106"/>
                  </a:cubicBezTo>
                  <a:lnTo>
                    <a:pt x="2119" y="88"/>
                  </a:lnTo>
                  <a:lnTo>
                    <a:pt x="2146" y="88"/>
                  </a:lnTo>
                  <a:cubicBezTo>
                    <a:pt x="2133" y="79"/>
                    <a:pt x="2123" y="75"/>
                    <a:pt x="2116" y="75"/>
                  </a:cubicBezTo>
                  <a:cubicBezTo>
                    <a:pt x="2103" y="75"/>
                    <a:pt x="2095" y="86"/>
                    <a:pt x="2084" y="97"/>
                  </a:cubicBezTo>
                  <a:cubicBezTo>
                    <a:pt x="2076" y="120"/>
                    <a:pt x="2069" y="143"/>
                    <a:pt x="2055" y="143"/>
                  </a:cubicBezTo>
                  <a:cubicBezTo>
                    <a:pt x="2053" y="143"/>
                    <a:pt x="2051" y="142"/>
                    <a:pt x="2049" y="141"/>
                  </a:cubicBezTo>
                  <a:cubicBezTo>
                    <a:pt x="2031" y="132"/>
                    <a:pt x="2022" y="124"/>
                    <a:pt x="2031" y="106"/>
                  </a:cubicBezTo>
                  <a:lnTo>
                    <a:pt x="2031" y="106"/>
                  </a:lnTo>
                  <a:lnTo>
                    <a:pt x="1996" y="132"/>
                  </a:lnTo>
                  <a:cubicBezTo>
                    <a:pt x="1987" y="132"/>
                    <a:pt x="1987" y="118"/>
                    <a:pt x="1994" y="115"/>
                  </a:cubicBezTo>
                  <a:lnTo>
                    <a:pt x="1994" y="115"/>
                  </a:lnTo>
                  <a:lnTo>
                    <a:pt x="1943" y="124"/>
                  </a:lnTo>
                  <a:cubicBezTo>
                    <a:pt x="1934" y="132"/>
                    <a:pt x="1916" y="159"/>
                    <a:pt x="1907" y="168"/>
                  </a:cubicBezTo>
                  <a:cubicBezTo>
                    <a:pt x="1890" y="159"/>
                    <a:pt x="1916" y="159"/>
                    <a:pt x="1907" y="150"/>
                  </a:cubicBezTo>
                  <a:lnTo>
                    <a:pt x="1907" y="150"/>
                  </a:lnTo>
                  <a:lnTo>
                    <a:pt x="1881" y="177"/>
                  </a:lnTo>
                  <a:cubicBezTo>
                    <a:pt x="1863" y="150"/>
                    <a:pt x="1890" y="124"/>
                    <a:pt x="1916" y="124"/>
                  </a:cubicBezTo>
                  <a:cubicBezTo>
                    <a:pt x="1905" y="94"/>
                    <a:pt x="1899" y="85"/>
                    <a:pt x="1893" y="85"/>
                  </a:cubicBezTo>
                  <a:cubicBezTo>
                    <a:pt x="1884" y="85"/>
                    <a:pt x="1877" y="107"/>
                    <a:pt x="1860" y="107"/>
                  </a:cubicBezTo>
                  <a:cubicBezTo>
                    <a:pt x="1852" y="107"/>
                    <a:pt x="1841" y="102"/>
                    <a:pt x="1828" y="88"/>
                  </a:cubicBezTo>
                  <a:lnTo>
                    <a:pt x="1854" y="79"/>
                  </a:lnTo>
                  <a:cubicBezTo>
                    <a:pt x="1837" y="18"/>
                    <a:pt x="1819" y="44"/>
                    <a:pt x="1784" y="9"/>
                  </a:cubicBezTo>
                  <a:lnTo>
                    <a:pt x="1784" y="9"/>
                  </a:lnTo>
                  <a:cubicBezTo>
                    <a:pt x="1793" y="26"/>
                    <a:pt x="1846" y="97"/>
                    <a:pt x="1810" y="124"/>
                  </a:cubicBezTo>
                  <a:cubicBezTo>
                    <a:pt x="1807" y="120"/>
                    <a:pt x="1803" y="118"/>
                    <a:pt x="1799" y="118"/>
                  </a:cubicBezTo>
                  <a:cubicBezTo>
                    <a:pt x="1793" y="118"/>
                    <a:pt x="1785" y="122"/>
                    <a:pt x="1775" y="132"/>
                  </a:cubicBezTo>
                  <a:cubicBezTo>
                    <a:pt x="1775" y="109"/>
                    <a:pt x="1767" y="105"/>
                    <a:pt x="1754" y="105"/>
                  </a:cubicBezTo>
                  <a:cubicBezTo>
                    <a:pt x="1747" y="105"/>
                    <a:pt x="1740" y="106"/>
                    <a:pt x="1731" y="106"/>
                  </a:cubicBezTo>
                  <a:lnTo>
                    <a:pt x="1731" y="62"/>
                  </a:lnTo>
                  <a:cubicBezTo>
                    <a:pt x="1713" y="71"/>
                    <a:pt x="1713" y="97"/>
                    <a:pt x="1695" y="115"/>
                  </a:cubicBezTo>
                  <a:cubicBezTo>
                    <a:pt x="1678" y="115"/>
                    <a:pt x="1669" y="79"/>
                    <a:pt x="1660" y="44"/>
                  </a:cubicBezTo>
                  <a:cubicBezTo>
                    <a:pt x="1657" y="44"/>
                    <a:pt x="1655" y="43"/>
                    <a:pt x="1653" y="43"/>
                  </a:cubicBezTo>
                  <a:cubicBezTo>
                    <a:pt x="1624" y="43"/>
                    <a:pt x="1684" y="106"/>
                    <a:pt x="1642" y="115"/>
                  </a:cubicBezTo>
                  <a:cubicBezTo>
                    <a:pt x="1633" y="110"/>
                    <a:pt x="1623" y="108"/>
                    <a:pt x="1614" y="108"/>
                  </a:cubicBezTo>
                  <a:cubicBezTo>
                    <a:pt x="1591" y="108"/>
                    <a:pt x="1568" y="122"/>
                    <a:pt x="1536" y="141"/>
                  </a:cubicBezTo>
                  <a:cubicBezTo>
                    <a:pt x="1519" y="124"/>
                    <a:pt x="1545" y="115"/>
                    <a:pt x="1536" y="97"/>
                  </a:cubicBezTo>
                  <a:lnTo>
                    <a:pt x="1536" y="97"/>
                  </a:lnTo>
                  <a:lnTo>
                    <a:pt x="1510" y="141"/>
                  </a:lnTo>
                  <a:cubicBezTo>
                    <a:pt x="1510" y="132"/>
                    <a:pt x="1510" y="124"/>
                    <a:pt x="1510" y="115"/>
                  </a:cubicBezTo>
                  <a:cubicBezTo>
                    <a:pt x="1492" y="132"/>
                    <a:pt x="1510" y="168"/>
                    <a:pt x="1483" y="177"/>
                  </a:cubicBezTo>
                  <a:cubicBezTo>
                    <a:pt x="1482" y="186"/>
                    <a:pt x="1479" y="190"/>
                    <a:pt x="1475" y="190"/>
                  </a:cubicBezTo>
                  <a:cubicBezTo>
                    <a:pt x="1460" y="190"/>
                    <a:pt x="1432" y="145"/>
                    <a:pt x="1407" y="145"/>
                  </a:cubicBezTo>
                  <a:cubicBezTo>
                    <a:pt x="1400" y="145"/>
                    <a:pt x="1393" y="149"/>
                    <a:pt x="1386" y="159"/>
                  </a:cubicBezTo>
                  <a:cubicBezTo>
                    <a:pt x="1378" y="150"/>
                    <a:pt x="1386" y="132"/>
                    <a:pt x="1386" y="115"/>
                  </a:cubicBezTo>
                  <a:lnTo>
                    <a:pt x="1386" y="115"/>
                  </a:lnTo>
                  <a:cubicBezTo>
                    <a:pt x="1342" y="150"/>
                    <a:pt x="1342" y="141"/>
                    <a:pt x="1307" y="194"/>
                  </a:cubicBezTo>
                  <a:lnTo>
                    <a:pt x="1272" y="168"/>
                  </a:lnTo>
                  <a:lnTo>
                    <a:pt x="1272" y="168"/>
                  </a:lnTo>
                  <a:cubicBezTo>
                    <a:pt x="1298" y="203"/>
                    <a:pt x="1263" y="247"/>
                    <a:pt x="1236" y="274"/>
                  </a:cubicBezTo>
                  <a:cubicBezTo>
                    <a:pt x="1245" y="291"/>
                    <a:pt x="1254" y="309"/>
                    <a:pt x="1254" y="318"/>
                  </a:cubicBezTo>
                  <a:lnTo>
                    <a:pt x="1210" y="344"/>
                  </a:lnTo>
                  <a:cubicBezTo>
                    <a:pt x="1210" y="336"/>
                    <a:pt x="1210" y="318"/>
                    <a:pt x="1219" y="300"/>
                  </a:cubicBezTo>
                  <a:lnTo>
                    <a:pt x="1219" y="300"/>
                  </a:lnTo>
                  <a:cubicBezTo>
                    <a:pt x="1219" y="300"/>
                    <a:pt x="1210" y="309"/>
                    <a:pt x="1210" y="309"/>
                  </a:cubicBezTo>
                  <a:cubicBezTo>
                    <a:pt x="1192" y="291"/>
                    <a:pt x="1201" y="265"/>
                    <a:pt x="1219" y="238"/>
                  </a:cubicBezTo>
                  <a:lnTo>
                    <a:pt x="1236" y="265"/>
                  </a:lnTo>
                  <a:cubicBezTo>
                    <a:pt x="1245" y="238"/>
                    <a:pt x="1254" y="203"/>
                    <a:pt x="1254" y="177"/>
                  </a:cubicBezTo>
                  <a:lnTo>
                    <a:pt x="1254" y="177"/>
                  </a:lnTo>
                  <a:cubicBezTo>
                    <a:pt x="1245" y="185"/>
                    <a:pt x="1245" y="185"/>
                    <a:pt x="1236" y="194"/>
                  </a:cubicBezTo>
                  <a:cubicBezTo>
                    <a:pt x="1236" y="185"/>
                    <a:pt x="1236" y="177"/>
                    <a:pt x="1236" y="177"/>
                  </a:cubicBezTo>
                  <a:cubicBezTo>
                    <a:pt x="1236" y="174"/>
                    <a:pt x="1236" y="173"/>
                    <a:pt x="1236" y="173"/>
                  </a:cubicBezTo>
                  <a:cubicBezTo>
                    <a:pt x="1236" y="173"/>
                    <a:pt x="1234" y="181"/>
                    <a:pt x="1227" y="194"/>
                  </a:cubicBezTo>
                  <a:lnTo>
                    <a:pt x="1219" y="141"/>
                  </a:lnTo>
                  <a:lnTo>
                    <a:pt x="1219" y="159"/>
                  </a:lnTo>
                  <a:lnTo>
                    <a:pt x="1157" y="124"/>
                  </a:lnTo>
                  <a:cubicBezTo>
                    <a:pt x="1113" y="177"/>
                    <a:pt x="1077" y="256"/>
                    <a:pt x="1015" y="283"/>
                  </a:cubicBezTo>
                  <a:cubicBezTo>
                    <a:pt x="1024" y="238"/>
                    <a:pt x="1015" y="212"/>
                    <a:pt x="1015" y="168"/>
                  </a:cubicBezTo>
                  <a:lnTo>
                    <a:pt x="1015" y="168"/>
                  </a:lnTo>
                  <a:cubicBezTo>
                    <a:pt x="1020" y="182"/>
                    <a:pt x="1027" y="188"/>
                    <a:pt x="1034" y="188"/>
                  </a:cubicBezTo>
                  <a:cubicBezTo>
                    <a:pt x="1051" y="188"/>
                    <a:pt x="1074" y="158"/>
                    <a:pt x="1097" y="158"/>
                  </a:cubicBezTo>
                  <a:cubicBezTo>
                    <a:pt x="1100" y="158"/>
                    <a:pt x="1102" y="158"/>
                    <a:pt x="1104" y="159"/>
                  </a:cubicBezTo>
                  <a:cubicBezTo>
                    <a:pt x="1086" y="150"/>
                    <a:pt x="1086" y="132"/>
                    <a:pt x="1095" y="124"/>
                  </a:cubicBezTo>
                  <a:lnTo>
                    <a:pt x="1095" y="124"/>
                  </a:lnTo>
                  <a:lnTo>
                    <a:pt x="1033" y="168"/>
                  </a:lnTo>
                  <a:cubicBezTo>
                    <a:pt x="1033" y="132"/>
                    <a:pt x="1015" y="141"/>
                    <a:pt x="998" y="124"/>
                  </a:cubicBezTo>
                  <a:lnTo>
                    <a:pt x="998" y="124"/>
                  </a:lnTo>
                  <a:cubicBezTo>
                    <a:pt x="1015" y="194"/>
                    <a:pt x="954" y="177"/>
                    <a:pt x="927" y="194"/>
                  </a:cubicBezTo>
                  <a:cubicBezTo>
                    <a:pt x="927" y="168"/>
                    <a:pt x="936" y="150"/>
                    <a:pt x="963" y="150"/>
                  </a:cubicBezTo>
                  <a:cubicBezTo>
                    <a:pt x="958" y="142"/>
                    <a:pt x="954" y="138"/>
                    <a:pt x="951" y="138"/>
                  </a:cubicBezTo>
                  <a:cubicBezTo>
                    <a:pt x="936" y="138"/>
                    <a:pt x="925" y="203"/>
                    <a:pt x="905" y="203"/>
                  </a:cubicBezTo>
                  <a:cubicBezTo>
                    <a:pt x="901" y="203"/>
                    <a:pt x="897" y="200"/>
                    <a:pt x="892" y="194"/>
                  </a:cubicBezTo>
                  <a:cubicBezTo>
                    <a:pt x="901" y="194"/>
                    <a:pt x="901" y="194"/>
                    <a:pt x="901" y="185"/>
                  </a:cubicBezTo>
                  <a:lnTo>
                    <a:pt x="901" y="185"/>
                  </a:lnTo>
                  <a:cubicBezTo>
                    <a:pt x="896" y="191"/>
                    <a:pt x="889" y="193"/>
                    <a:pt x="882" y="193"/>
                  </a:cubicBezTo>
                  <a:cubicBezTo>
                    <a:pt x="866" y="193"/>
                    <a:pt x="850" y="180"/>
                    <a:pt x="857" y="168"/>
                  </a:cubicBezTo>
                  <a:lnTo>
                    <a:pt x="865" y="168"/>
                  </a:lnTo>
                  <a:cubicBezTo>
                    <a:pt x="848" y="168"/>
                    <a:pt x="839" y="159"/>
                    <a:pt x="821" y="159"/>
                  </a:cubicBezTo>
                  <a:cubicBezTo>
                    <a:pt x="795" y="159"/>
                    <a:pt x="768" y="168"/>
                    <a:pt x="751" y="168"/>
                  </a:cubicBezTo>
                  <a:cubicBezTo>
                    <a:pt x="710" y="176"/>
                    <a:pt x="678" y="191"/>
                    <a:pt x="679" y="220"/>
                  </a:cubicBezTo>
                  <a:lnTo>
                    <a:pt x="679" y="220"/>
                  </a:lnTo>
                  <a:cubicBezTo>
                    <a:pt x="675" y="199"/>
                    <a:pt x="662" y="149"/>
                    <a:pt x="662" y="141"/>
                  </a:cubicBezTo>
                  <a:lnTo>
                    <a:pt x="662" y="141"/>
                  </a:lnTo>
                  <a:cubicBezTo>
                    <a:pt x="645" y="212"/>
                    <a:pt x="645" y="283"/>
                    <a:pt x="671" y="353"/>
                  </a:cubicBezTo>
                  <a:cubicBezTo>
                    <a:pt x="653" y="327"/>
                    <a:pt x="618" y="283"/>
                    <a:pt x="592" y="238"/>
                  </a:cubicBezTo>
                  <a:cubicBezTo>
                    <a:pt x="556" y="194"/>
                    <a:pt x="530" y="150"/>
                    <a:pt x="556" y="141"/>
                  </a:cubicBezTo>
                  <a:cubicBezTo>
                    <a:pt x="541" y="136"/>
                    <a:pt x="526" y="131"/>
                    <a:pt x="510" y="131"/>
                  </a:cubicBezTo>
                  <a:cubicBezTo>
                    <a:pt x="499" y="131"/>
                    <a:pt x="488" y="134"/>
                    <a:pt x="477" y="141"/>
                  </a:cubicBezTo>
                  <a:cubicBezTo>
                    <a:pt x="495" y="150"/>
                    <a:pt x="565" y="221"/>
                    <a:pt x="556" y="221"/>
                  </a:cubicBezTo>
                  <a:cubicBezTo>
                    <a:pt x="512" y="194"/>
                    <a:pt x="503" y="185"/>
                    <a:pt x="486" y="177"/>
                  </a:cubicBezTo>
                  <a:cubicBezTo>
                    <a:pt x="469" y="168"/>
                    <a:pt x="460" y="168"/>
                    <a:pt x="413" y="144"/>
                  </a:cubicBezTo>
                  <a:lnTo>
                    <a:pt x="413" y="144"/>
                  </a:lnTo>
                  <a:cubicBezTo>
                    <a:pt x="440" y="162"/>
                    <a:pt x="487" y="230"/>
                    <a:pt x="471" y="230"/>
                  </a:cubicBezTo>
                  <a:cubicBezTo>
                    <a:pt x="470" y="230"/>
                    <a:pt x="469" y="230"/>
                    <a:pt x="468" y="230"/>
                  </a:cubicBezTo>
                  <a:cubicBezTo>
                    <a:pt x="460" y="221"/>
                    <a:pt x="388" y="157"/>
                    <a:pt x="380" y="143"/>
                  </a:cubicBezTo>
                  <a:lnTo>
                    <a:pt x="380" y="143"/>
                  </a:lnTo>
                  <a:cubicBezTo>
                    <a:pt x="389" y="169"/>
                    <a:pt x="398" y="195"/>
                    <a:pt x="415" y="221"/>
                  </a:cubicBezTo>
                  <a:cubicBezTo>
                    <a:pt x="406" y="212"/>
                    <a:pt x="336" y="150"/>
                    <a:pt x="283" y="132"/>
                  </a:cubicBezTo>
                  <a:lnTo>
                    <a:pt x="283" y="132"/>
                  </a:lnTo>
                  <a:cubicBezTo>
                    <a:pt x="294" y="138"/>
                    <a:pt x="291" y="140"/>
                    <a:pt x="282" y="140"/>
                  </a:cubicBezTo>
                  <a:cubicBezTo>
                    <a:pt x="263" y="140"/>
                    <a:pt x="218" y="132"/>
                    <a:pt x="212" y="132"/>
                  </a:cubicBezTo>
                  <a:lnTo>
                    <a:pt x="212" y="132"/>
                  </a:lnTo>
                  <a:lnTo>
                    <a:pt x="274" y="159"/>
                  </a:lnTo>
                  <a:cubicBezTo>
                    <a:pt x="267" y="158"/>
                    <a:pt x="262" y="157"/>
                    <a:pt x="257" y="157"/>
                  </a:cubicBezTo>
                  <a:cubicBezTo>
                    <a:pt x="194" y="157"/>
                    <a:pt x="355" y="265"/>
                    <a:pt x="314" y="265"/>
                  </a:cubicBezTo>
                  <a:cubicBezTo>
                    <a:pt x="313" y="265"/>
                    <a:pt x="311" y="265"/>
                    <a:pt x="309" y="265"/>
                  </a:cubicBezTo>
                  <a:cubicBezTo>
                    <a:pt x="283" y="247"/>
                    <a:pt x="150" y="159"/>
                    <a:pt x="97" y="150"/>
                  </a:cubicBezTo>
                  <a:lnTo>
                    <a:pt x="97" y="150"/>
                  </a:lnTo>
                  <a:cubicBezTo>
                    <a:pt x="133" y="185"/>
                    <a:pt x="230" y="247"/>
                    <a:pt x="327" y="309"/>
                  </a:cubicBezTo>
                  <a:cubicBezTo>
                    <a:pt x="424" y="371"/>
                    <a:pt x="503" y="424"/>
                    <a:pt x="539" y="441"/>
                  </a:cubicBezTo>
                  <a:lnTo>
                    <a:pt x="503" y="433"/>
                  </a:lnTo>
                  <a:lnTo>
                    <a:pt x="503" y="433"/>
                  </a:lnTo>
                  <a:cubicBezTo>
                    <a:pt x="521" y="450"/>
                    <a:pt x="539" y="459"/>
                    <a:pt x="556" y="468"/>
                  </a:cubicBezTo>
                  <a:cubicBezTo>
                    <a:pt x="503" y="450"/>
                    <a:pt x="424" y="406"/>
                    <a:pt x="336" y="344"/>
                  </a:cubicBezTo>
                  <a:cubicBezTo>
                    <a:pt x="247" y="291"/>
                    <a:pt x="150" y="221"/>
                    <a:pt x="97" y="177"/>
                  </a:cubicBezTo>
                  <a:cubicBezTo>
                    <a:pt x="94" y="178"/>
                    <a:pt x="91" y="179"/>
                    <a:pt x="88" y="179"/>
                  </a:cubicBezTo>
                  <a:cubicBezTo>
                    <a:pt x="82" y="179"/>
                    <a:pt x="75" y="177"/>
                    <a:pt x="72" y="177"/>
                  </a:cubicBezTo>
                  <a:cubicBezTo>
                    <a:pt x="66" y="177"/>
                    <a:pt x="66" y="181"/>
                    <a:pt x="80" y="203"/>
                  </a:cubicBezTo>
                  <a:cubicBezTo>
                    <a:pt x="53" y="194"/>
                    <a:pt x="9" y="150"/>
                    <a:pt x="0" y="132"/>
                  </a:cubicBezTo>
                  <a:lnTo>
                    <a:pt x="0" y="132"/>
                  </a:lnTo>
                  <a:lnTo>
                    <a:pt x="35" y="230"/>
                  </a:lnTo>
                  <a:cubicBezTo>
                    <a:pt x="106" y="256"/>
                    <a:pt x="159" y="336"/>
                    <a:pt x="212" y="353"/>
                  </a:cubicBezTo>
                  <a:cubicBezTo>
                    <a:pt x="168" y="309"/>
                    <a:pt x="124" y="265"/>
                    <a:pt x="80" y="221"/>
                  </a:cubicBezTo>
                  <a:lnTo>
                    <a:pt x="80" y="221"/>
                  </a:lnTo>
                  <a:cubicBezTo>
                    <a:pt x="115" y="238"/>
                    <a:pt x="177" y="274"/>
                    <a:pt x="238" y="318"/>
                  </a:cubicBezTo>
                  <a:cubicBezTo>
                    <a:pt x="291" y="353"/>
                    <a:pt x="336" y="389"/>
                    <a:pt x="344" y="415"/>
                  </a:cubicBezTo>
                  <a:cubicBezTo>
                    <a:pt x="327" y="415"/>
                    <a:pt x="212" y="362"/>
                    <a:pt x="185" y="353"/>
                  </a:cubicBezTo>
                  <a:lnTo>
                    <a:pt x="185" y="353"/>
                  </a:lnTo>
                  <a:cubicBezTo>
                    <a:pt x="212" y="371"/>
                    <a:pt x="265" y="424"/>
                    <a:pt x="256" y="424"/>
                  </a:cubicBezTo>
                  <a:lnTo>
                    <a:pt x="203" y="389"/>
                  </a:lnTo>
                  <a:lnTo>
                    <a:pt x="203" y="389"/>
                  </a:lnTo>
                  <a:cubicBezTo>
                    <a:pt x="194" y="406"/>
                    <a:pt x="230" y="424"/>
                    <a:pt x="256" y="441"/>
                  </a:cubicBezTo>
                  <a:cubicBezTo>
                    <a:pt x="283" y="468"/>
                    <a:pt x="300" y="477"/>
                    <a:pt x="283" y="494"/>
                  </a:cubicBezTo>
                  <a:cubicBezTo>
                    <a:pt x="291" y="512"/>
                    <a:pt x="230" y="539"/>
                    <a:pt x="274" y="539"/>
                  </a:cubicBezTo>
                  <a:cubicBezTo>
                    <a:pt x="287" y="533"/>
                    <a:pt x="315" y="531"/>
                    <a:pt x="349" y="531"/>
                  </a:cubicBezTo>
                  <a:cubicBezTo>
                    <a:pt x="433" y="531"/>
                    <a:pt x="554" y="544"/>
                    <a:pt x="592" y="556"/>
                  </a:cubicBezTo>
                  <a:cubicBezTo>
                    <a:pt x="592" y="556"/>
                    <a:pt x="556" y="583"/>
                    <a:pt x="530" y="600"/>
                  </a:cubicBezTo>
                  <a:cubicBezTo>
                    <a:pt x="520" y="611"/>
                    <a:pt x="503" y="615"/>
                    <a:pt x="486" y="615"/>
                  </a:cubicBezTo>
                  <a:cubicBezTo>
                    <a:pt x="474" y="615"/>
                    <a:pt x="461" y="613"/>
                    <a:pt x="450" y="609"/>
                  </a:cubicBezTo>
                  <a:cubicBezTo>
                    <a:pt x="433" y="605"/>
                    <a:pt x="415" y="603"/>
                    <a:pt x="400" y="603"/>
                  </a:cubicBezTo>
                  <a:cubicBezTo>
                    <a:pt x="384" y="603"/>
                    <a:pt x="371" y="605"/>
                    <a:pt x="362" y="609"/>
                  </a:cubicBezTo>
                  <a:cubicBezTo>
                    <a:pt x="380" y="609"/>
                    <a:pt x="406" y="618"/>
                    <a:pt x="415" y="618"/>
                  </a:cubicBezTo>
                  <a:cubicBezTo>
                    <a:pt x="406" y="636"/>
                    <a:pt x="362" y="618"/>
                    <a:pt x="389" y="653"/>
                  </a:cubicBezTo>
                  <a:cubicBezTo>
                    <a:pt x="392" y="653"/>
                    <a:pt x="396" y="653"/>
                    <a:pt x="399" y="653"/>
                  </a:cubicBezTo>
                  <a:cubicBezTo>
                    <a:pt x="433" y="653"/>
                    <a:pt x="432" y="682"/>
                    <a:pt x="434" y="682"/>
                  </a:cubicBezTo>
                  <a:cubicBezTo>
                    <a:pt x="435" y="682"/>
                    <a:pt x="437" y="677"/>
                    <a:pt x="442" y="662"/>
                  </a:cubicBezTo>
                  <a:cubicBezTo>
                    <a:pt x="477" y="680"/>
                    <a:pt x="450" y="689"/>
                    <a:pt x="477" y="724"/>
                  </a:cubicBezTo>
                  <a:cubicBezTo>
                    <a:pt x="486" y="715"/>
                    <a:pt x="512" y="715"/>
                    <a:pt x="548" y="706"/>
                  </a:cubicBezTo>
                  <a:cubicBezTo>
                    <a:pt x="574" y="706"/>
                    <a:pt x="600" y="706"/>
                    <a:pt x="609" y="715"/>
                  </a:cubicBezTo>
                  <a:cubicBezTo>
                    <a:pt x="600" y="724"/>
                    <a:pt x="592" y="733"/>
                    <a:pt x="583" y="742"/>
                  </a:cubicBezTo>
                  <a:cubicBezTo>
                    <a:pt x="600" y="786"/>
                    <a:pt x="600" y="821"/>
                    <a:pt x="627" y="865"/>
                  </a:cubicBezTo>
                  <a:cubicBezTo>
                    <a:pt x="618" y="874"/>
                    <a:pt x="609" y="901"/>
                    <a:pt x="592" y="909"/>
                  </a:cubicBezTo>
                  <a:cubicBezTo>
                    <a:pt x="600" y="909"/>
                    <a:pt x="618" y="909"/>
                    <a:pt x="627" y="918"/>
                  </a:cubicBezTo>
                  <a:cubicBezTo>
                    <a:pt x="620" y="930"/>
                    <a:pt x="615" y="933"/>
                    <a:pt x="611" y="933"/>
                  </a:cubicBezTo>
                  <a:cubicBezTo>
                    <a:pt x="603" y="933"/>
                    <a:pt x="598" y="921"/>
                    <a:pt x="590" y="921"/>
                  </a:cubicBezTo>
                  <a:cubicBezTo>
                    <a:pt x="586" y="921"/>
                    <a:pt x="581" y="924"/>
                    <a:pt x="574" y="936"/>
                  </a:cubicBezTo>
                  <a:cubicBezTo>
                    <a:pt x="576" y="935"/>
                    <a:pt x="579" y="934"/>
                    <a:pt x="582" y="934"/>
                  </a:cubicBezTo>
                  <a:cubicBezTo>
                    <a:pt x="601" y="934"/>
                    <a:pt x="631" y="955"/>
                    <a:pt x="653" y="962"/>
                  </a:cubicBezTo>
                  <a:cubicBezTo>
                    <a:pt x="689" y="936"/>
                    <a:pt x="636" y="909"/>
                    <a:pt x="609" y="901"/>
                  </a:cubicBezTo>
                  <a:cubicBezTo>
                    <a:pt x="636" y="887"/>
                    <a:pt x="667" y="881"/>
                    <a:pt x="698" y="881"/>
                  </a:cubicBezTo>
                  <a:cubicBezTo>
                    <a:pt x="729" y="881"/>
                    <a:pt x="759" y="887"/>
                    <a:pt x="786" y="901"/>
                  </a:cubicBezTo>
                  <a:cubicBezTo>
                    <a:pt x="821" y="927"/>
                    <a:pt x="759" y="936"/>
                    <a:pt x="768" y="936"/>
                  </a:cubicBezTo>
                  <a:cubicBezTo>
                    <a:pt x="804" y="1015"/>
                    <a:pt x="901" y="945"/>
                    <a:pt x="892" y="1015"/>
                  </a:cubicBezTo>
                  <a:cubicBezTo>
                    <a:pt x="865" y="1060"/>
                    <a:pt x="821" y="1060"/>
                    <a:pt x="804" y="1077"/>
                  </a:cubicBezTo>
                  <a:cubicBezTo>
                    <a:pt x="782" y="1066"/>
                    <a:pt x="784" y="1049"/>
                    <a:pt x="786" y="1033"/>
                  </a:cubicBezTo>
                  <a:lnTo>
                    <a:pt x="786" y="1033"/>
                  </a:lnTo>
                  <a:cubicBezTo>
                    <a:pt x="786" y="1033"/>
                    <a:pt x="786" y="1033"/>
                    <a:pt x="786" y="1033"/>
                  </a:cubicBezTo>
                  <a:lnTo>
                    <a:pt x="786" y="1033"/>
                  </a:lnTo>
                  <a:lnTo>
                    <a:pt x="786" y="1033"/>
                  </a:lnTo>
                  <a:cubicBezTo>
                    <a:pt x="786" y="1033"/>
                    <a:pt x="786" y="1033"/>
                    <a:pt x="786" y="1033"/>
                  </a:cubicBezTo>
                  <a:lnTo>
                    <a:pt x="786" y="1033"/>
                  </a:lnTo>
                  <a:cubicBezTo>
                    <a:pt x="771" y="1033"/>
                    <a:pt x="750" y="1021"/>
                    <a:pt x="749" y="1011"/>
                  </a:cubicBezTo>
                  <a:lnTo>
                    <a:pt x="749" y="1011"/>
                  </a:lnTo>
                  <a:cubicBezTo>
                    <a:pt x="739" y="1049"/>
                    <a:pt x="812" y="1124"/>
                    <a:pt x="812" y="1183"/>
                  </a:cubicBezTo>
                  <a:cubicBezTo>
                    <a:pt x="824" y="1183"/>
                    <a:pt x="836" y="1187"/>
                    <a:pt x="845" y="1187"/>
                  </a:cubicBezTo>
                  <a:cubicBezTo>
                    <a:pt x="850" y="1187"/>
                    <a:pt x="854" y="1186"/>
                    <a:pt x="857" y="1183"/>
                  </a:cubicBezTo>
                  <a:lnTo>
                    <a:pt x="839" y="1166"/>
                  </a:lnTo>
                  <a:cubicBezTo>
                    <a:pt x="847" y="1157"/>
                    <a:pt x="856" y="1155"/>
                    <a:pt x="865" y="1155"/>
                  </a:cubicBezTo>
                  <a:cubicBezTo>
                    <a:pt x="875" y="1155"/>
                    <a:pt x="885" y="1158"/>
                    <a:pt x="892" y="1158"/>
                  </a:cubicBezTo>
                  <a:cubicBezTo>
                    <a:pt x="897" y="1158"/>
                    <a:pt x="901" y="1156"/>
                    <a:pt x="901" y="1148"/>
                  </a:cubicBezTo>
                  <a:cubicBezTo>
                    <a:pt x="927" y="1157"/>
                    <a:pt x="980" y="1166"/>
                    <a:pt x="980" y="1201"/>
                  </a:cubicBezTo>
                  <a:lnTo>
                    <a:pt x="945" y="1236"/>
                  </a:lnTo>
                  <a:cubicBezTo>
                    <a:pt x="954" y="1227"/>
                    <a:pt x="954" y="1201"/>
                    <a:pt x="936" y="1201"/>
                  </a:cubicBezTo>
                  <a:lnTo>
                    <a:pt x="936" y="1201"/>
                  </a:lnTo>
                  <a:cubicBezTo>
                    <a:pt x="961" y="1201"/>
                    <a:pt x="916" y="1263"/>
                    <a:pt x="962" y="1263"/>
                  </a:cubicBezTo>
                  <a:cubicBezTo>
                    <a:pt x="964" y="1263"/>
                    <a:pt x="968" y="1263"/>
                    <a:pt x="971" y="1263"/>
                  </a:cubicBezTo>
                  <a:lnTo>
                    <a:pt x="989" y="1219"/>
                  </a:lnTo>
                  <a:cubicBezTo>
                    <a:pt x="1015" y="1227"/>
                    <a:pt x="1077" y="1236"/>
                    <a:pt x="1077" y="1271"/>
                  </a:cubicBezTo>
                  <a:cubicBezTo>
                    <a:pt x="1113" y="1236"/>
                    <a:pt x="1068" y="1263"/>
                    <a:pt x="1104" y="1219"/>
                  </a:cubicBezTo>
                  <a:lnTo>
                    <a:pt x="1104" y="1219"/>
                  </a:lnTo>
                  <a:cubicBezTo>
                    <a:pt x="1096" y="1228"/>
                    <a:pt x="1089" y="1232"/>
                    <a:pt x="1084" y="1232"/>
                  </a:cubicBezTo>
                  <a:cubicBezTo>
                    <a:pt x="1067" y="1232"/>
                    <a:pt x="1062" y="1192"/>
                    <a:pt x="1046" y="1192"/>
                  </a:cubicBezTo>
                  <a:cubicBezTo>
                    <a:pt x="1042" y="1192"/>
                    <a:pt x="1037" y="1195"/>
                    <a:pt x="1031" y="1201"/>
                  </a:cubicBezTo>
                  <a:lnTo>
                    <a:pt x="1031" y="1201"/>
                  </a:lnTo>
                  <a:cubicBezTo>
                    <a:pt x="1064" y="1158"/>
                    <a:pt x="1026" y="1163"/>
                    <a:pt x="1060" y="1113"/>
                  </a:cubicBezTo>
                  <a:lnTo>
                    <a:pt x="1060" y="1113"/>
                  </a:lnTo>
                  <a:cubicBezTo>
                    <a:pt x="1049" y="1118"/>
                    <a:pt x="1041" y="1127"/>
                    <a:pt x="1037" y="1127"/>
                  </a:cubicBezTo>
                  <a:cubicBezTo>
                    <a:pt x="1035" y="1127"/>
                    <a:pt x="1033" y="1123"/>
                    <a:pt x="1033" y="1113"/>
                  </a:cubicBezTo>
                  <a:lnTo>
                    <a:pt x="1015" y="1113"/>
                  </a:lnTo>
                  <a:cubicBezTo>
                    <a:pt x="1015" y="1121"/>
                    <a:pt x="1007" y="1130"/>
                    <a:pt x="998" y="1139"/>
                  </a:cubicBezTo>
                  <a:cubicBezTo>
                    <a:pt x="963" y="1139"/>
                    <a:pt x="945" y="1104"/>
                    <a:pt x="927" y="1104"/>
                  </a:cubicBezTo>
                  <a:cubicBezTo>
                    <a:pt x="918" y="1086"/>
                    <a:pt x="945" y="1095"/>
                    <a:pt x="954" y="1086"/>
                  </a:cubicBezTo>
                  <a:lnTo>
                    <a:pt x="918" y="1077"/>
                  </a:lnTo>
                  <a:cubicBezTo>
                    <a:pt x="934" y="1067"/>
                    <a:pt x="940" y="1048"/>
                    <a:pt x="950" y="1037"/>
                  </a:cubicBezTo>
                  <a:lnTo>
                    <a:pt x="950" y="1037"/>
                  </a:lnTo>
                  <a:cubicBezTo>
                    <a:pt x="951" y="1036"/>
                    <a:pt x="952" y="1035"/>
                    <a:pt x="953" y="1034"/>
                  </a:cubicBezTo>
                  <a:lnTo>
                    <a:pt x="953" y="1034"/>
                  </a:lnTo>
                  <a:cubicBezTo>
                    <a:pt x="956" y="1031"/>
                    <a:pt x="960" y="1029"/>
                    <a:pt x="966" y="1029"/>
                  </a:cubicBezTo>
                  <a:cubicBezTo>
                    <a:pt x="970" y="1029"/>
                    <a:pt x="974" y="1030"/>
                    <a:pt x="980" y="1033"/>
                  </a:cubicBezTo>
                  <a:lnTo>
                    <a:pt x="980" y="1033"/>
                  </a:lnTo>
                  <a:lnTo>
                    <a:pt x="963" y="1007"/>
                  </a:lnTo>
                  <a:cubicBezTo>
                    <a:pt x="971" y="980"/>
                    <a:pt x="963" y="954"/>
                    <a:pt x="945" y="945"/>
                  </a:cubicBezTo>
                  <a:cubicBezTo>
                    <a:pt x="945" y="936"/>
                    <a:pt x="892" y="936"/>
                    <a:pt x="918" y="936"/>
                  </a:cubicBezTo>
                  <a:lnTo>
                    <a:pt x="874" y="901"/>
                  </a:lnTo>
                  <a:lnTo>
                    <a:pt x="883" y="892"/>
                  </a:lnTo>
                  <a:cubicBezTo>
                    <a:pt x="865" y="848"/>
                    <a:pt x="786" y="830"/>
                    <a:pt x="804" y="751"/>
                  </a:cubicBezTo>
                  <a:cubicBezTo>
                    <a:pt x="795" y="742"/>
                    <a:pt x="777" y="733"/>
                    <a:pt x="768" y="698"/>
                  </a:cubicBezTo>
                  <a:lnTo>
                    <a:pt x="786" y="680"/>
                  </a:lnTo>
                  <a:cubicBezTo>
                    <a:pt x="769" y="672"/>
                    <a:pt x="784" y="617"/>
                    <a:pt x="757" y="617"/>
                  </a:cubicBezTo>
                  <a:cubicBezTo>
                    <a:pt x="755" y="617"/>
                    <a:pt x="753" y="618"/>
                    <a:pt x="751" y="618"/>
                  </a:cubicBezTo>
                  <a:cubicBezTo>
                    <a:pt x="777" y="583"/>
                    <a:pt x="786" y="592"/>
                    <a:pt x="777" y="583"/>
                  </a:cubicBezTo>
                  <a:cubicBezTo>
                    <a:pt x="768" y="583"/>
                    <a:pt x="759" y="583"/>
                    <a:pt x="759" y="574"/>
                  </a:cubicBezTo>
                  <a:lnTo>
                    <a:pt x="724" y="574"/>
                  </a:lnTo>
                  <a:cubicBezTo>
                    <a:pt x="715" y="574"/>
                    <a:pt x="706" y="565"/>
                    <a:pt x="680" y="547"/>
                  </a:cubicBezTo>
                  <a:lnTo>
                    <a:pt x="636" y="547"/>
                  </a:lnTo>
                  <a:cubicBezTo>
                    <a:pt x="618" y="539"/>
                    <a:pt x="618" y="530"/>
                    <a:pt x="627" y="521"/>
                  </a:cubicBezTo>
                  <a:cubicBezTo>
                    <a:pt x="627" y="521"/>
                    <a:pt x="645" y="512"/>
                    <a:pt x="636" y="503"/>
                  </a:cubicBezTo>
                  <a:lnTo>
                    <a:pt x="636" y="503"/>
                  </a:lnTo>
                  <a:cubicBezTo>
                    <a:pt x="653" y="512"/>
                    <a:pt x="653" y="512"/>
                    <a:pt x="645" y="512"/>
                  </a:cubicBezTo>
                  <a:cubicBezTo>
                    <a:pt x="656" y="514"/>
                    <a:pt x="663" y="515"/>
                    <a:pt x="667" y="515"/>
                  </a:cubicBezTo>
                  <a:cubicBezTo>
                    <a:pt x="679" y="515"/>
                    <a:pt x="662" y="506"/>
                    <a:pt x="636" y="486"/>
                  </a:cubicBezTo>
                  <a:cubicBezTo>
                    <a:pt x="615" y="472"/>
                    <a:pt x="585" y="453"/>
                    <a:pt x="592" y="453"/>
                  </a:cubicBezTo>
                  <a:lnTo>
                    <a:pt x="592" y="453"/>
                  </a:lnTo>
                  <a:cubicBezTo>
                    <a:pt x="594" y="453"/>
                    <a:pt x="599" y="455"/>
                    <a:pt x="609" y="459"/>
                  </a:cubicBezTo>
                  <a:cubicBezTo>
                    <a:pt x="600" y="450"/>
                    <a:pt x="592" y="441"/>
                    <a:pt x="592" y="441"/>
                  </a:cubicBezTo>
                  <a:lnTo>
                    <a:pt x="592" y="441"/>
                  </a:lnTo>
                  <a:cubicBezTo>
                    <a:pt x="592" y="441"/>
                    <a:pt x="601" y="442"/>
                    <a:pt x="609" y="450"/>
                  </a:cubicBezTo>
                  <a:lnTo>
                    <a:pt x="618" y="450"/>
                  </a:lnTo>
                  <a:cubicBezTo>
                    <a:pt x="618" y="450"/>
                    <a:pt x="618" y="450"/>
                    <a:pt x="609" y="441"/>
                  </a:cubicBezTo>
                  <a:lnTo>
                    <a:pt x="609" y="441"/>
                  </a:lnTo>
                  <a:lnTo>
                    <a:pt x="671" y="477"/>
                  </a:lnTo>
                  <a:cubicBezTo>
                    <a:pt x="675" y="478"/>
                    <a:pt x="677" y="479"/>
                    <a:pt x="678" y="479"/>
                  </a:cubicBezTo>
                  <a:cubicBezTo>
                    <a:pt x="684" y="479"/>
                    <a:pt x="640" y="456"/>
                    <a:pt x="609" y="433"/>
                  </a:cubicBezTo>
                  <a:cubicBezTo>
                    <a:pt x="600" y="424"/>
                    <a:pt x="592" y="415"/>
                    <a:pt x="583" y="406"/>
                  </a:cubicBezTo>
                  <a:lnTo>
                    <a:pt x="583" y="406"/>
                  </a:lnTo>
                  <a:cubicBezTo>
                    <a:pt x="611" y="423"/>
                    <a:pt x="621" y="429"/>
                    <a:pt x="625" y="429"/>
                  </a:cubicBezTo>
                  <a:cubicBezTo>
                    <a:pt x="627" y="429"/>
                    <a:pt x="627" y="427"/>
                    <a:pt x="627" y="424"/>
                  </a:cubicBezTo>
                  <a:cubicBezTo>
                    <a:pt x="627" y="424"/>
                    <a:pt x="627" y="423"/>
                    <a:pt x="628" y="423"/>
                  </a:cubicBezTo>
                  <a:cubicBezTo>
                    <a:pt x="631" y="423"/>
                    <a:pt x="639" y="427"/>
                    <a:pt x="662" y="450"/>
                  </a:cubicBezTo>
                  <a:cubicBezTo>
                    <a:pt x="639" y="419"/>
                    <a:pt x="664" y="422"/>
                    <a:pt x="633" y="380"/>
                  </a:cubicBezTo>
                  <a:lnTo>
                    <a:pt x="633" y="380"/>
                  </a:lnTo>
                  <a:cubicBezTo>
                    <a:pt x="639" y="381"/>
                    <a:pt x="646" y="382"/>
                    <a:pt x="650" y="382"/>
                  </a:cubicBezTo>
                  <a:cubicBezTo>
                    <a:pt x="656" y="382"/>
                    <a:pt x="658" y="380"/>
                    <a:pt x="653" y="371"/>
                  </a:cubicBezTo>
                  <a:lnTo>
                    <a:pt x="653" y="371"/>
                  </a:lnTo>
                  <a:lnTo>
                    <a:pt x="698" y="415"/>
                  </a:lnTo>
                  <a:cubicBezTo>
                    <a:pt x="680" y="397"/>
                    <a:pt x="671" y="380"/>
                    <a:pt x="671" y="353"/>
                  </a:cubicBezTo>
                  <a:lnTo>
                    <a:pt x="671" y="353"/>
                  </a:lnTo>
                  <a:cubicBezTo>
                    <a:pt x="706" y="389"/>
                    <a:pt x="715" y="397"/>
                    <a:pt x="724" y="433"/>
                  </a:cubicBezTo>
                  <a:cubicBezTo>
                    <a:pt x="724" y="406"/>
                    <a:pt x="724" y="406"/>
                    <a:pt x="733" y="397"/>
                  </a:cubicBezTo>
                  <a:cubicBezTo>
                    <a:pt x="733" y="389"/>
                    <a:pt x="733" y="389"/>
                    <a:pt x="742" y="362"/>
                  </a:cubicBezTo>
                  <a:lnTo>
                    <a:pt x="751" y="389"/>
                  </a:lnTo>
                  <a:cubicBezTo>
                    <a:pt x="758" y="389"/>
                    <a:pt x="759" y="366"/>
                    <a:pt x="768" y="366"/>
                  </a:cubicBezTo>
                  <a:cubicBezTo>
                    <a:pt x="771" y="366"/>
                    <a:pt x="774" y="367"/>
                    <a:pt x="777" y="371"/>
                  </a:cubicBezTo>
                  <a:cubicBezTo>
                    <a:pt x="795" y="406"/>
                    <a:pt x="804" y="406"/>
                    <a:pt x="865" y="406"/>
                  </a:cubicBezTo>
                  <a:cubicBezTo>
                    <a:pt x="910" y="406"/>
                    <a:pt x="963" y="406"/>
                    <a:pt x="1007" y="433"/>
                  </a:cubicBezTo>
                  <a:cubicBezTo>
                    <a:pt x="1002" y="409"/>
                    <a:pt x="1003" y="401"/>
                    <a:pt x="1007" y="401"/>
                  </a:cubicBezTo>
                  <a:cubicBezTo>
                    <a:pt x="1014" y="401"/>
                    <a:pt x="1032" y="428"/>
                    <a:pt x="1043" y="428"/>
                  </a:cubicBezTo>
                  <a:cubicBezTo>
                    <a:pt x="1048" y="428"/>
                    <a:pt x="1051" y="422"/>
                    <a:pt x="1051" y="406"/>
                  </a:cubicBezTo>
                  <a:cubicBezTo>
                    <a:pt x="1060" y="424"/>
                    <a:pt x="1068" y="441"/>
                    <a:pt x="1051" y="459"/>
                  </a:cubicBezTo>
                  <a:cubicBezTo>
                    <a:pt x="1061" y="453"/>
                    <a:pt x="1070" y="451"/>
                    <a:pt x="1078" y="451"/>
                  </a:cubicBezTo>
                  <a:cubicBezTo>
                    <a:pt x="1093" y="451"/>
                    <a:pt x="1106" y="457"/>
                    <a:pt x="1118" y="457"/>
                  </a:cubicBezTo>
                  <a:cubicBezTo>
                    <a:pt x="1128" y="457"/>
                    <a:pt x="1138" y="452"/>
                    <a:pt x="1148" y="433"/>
                  </a:cubicBezTo>
                  <a:lnTo>
                    <a:pt x="1148" y="433"/>
                  </a:lnTo>
                  <a:cubicBezTo>
                    <a:pt x="1157" y="450"/>
                    <a:pt x="1139" y="459"/>
                    <a:pt x="1148" y="477"/>
                  </a:cubicBezTo>
                  <a:cubicBezTo>
                    <a:pt x="1148" y="471"/>
                    <a:pt x="1152" y="464"/>
                    <a:pt x="1158" y="464"/>
                  </a:cubicBezTo>
                  <a:cubicBezTo>
                    <a:pt x="1160" y="464"/>
                    <a:pt x="1163" y="465"/>
                    <a:pt x="1166" y="468"/>
                  </a:cubicBezTo>
                  <a:cubicBezTo>
                    <a:pt x="1166" y="477"/>
                    <a:pt x="1157" y="486"/>
                    <a:pt x="1148" y="494"/>
                  </a:cubicBezTo>
                  <a:cubicBezTo>
                    <a:pt x="1201" y="494"/>
                    <a:pt x="1201" y="424"/>
                    <a:pt x="1201" y="371"/>
                  </a:cubicBezTo>
                  <a:cubicBezTo>
                    <a:pt x="1211" y="381"/>
                    <a:pt x="1219" y="386"/>
                    <a:pt x="1226" y="386"/>
                  </a:cubicBezTo>
                  <a:cubicBezTo>
                    <a:pt x="1236" y="386"/>
                    <a:pt x="1243" y="375"/>
                    <a:pt x="1254" y="353"/>
                  </a:cubicBezTo>
                  <a:lnTo>
                    <a:pt x="1254" y="353"/>
                  </a:lnTo>
                  <a:cubicBezTo>
                    <a:pt x="1263" y="371"/>
                    <a:pt x="1280" y="397"/>
                    <a:pt x="1245" y="397"/>
                  </a:cubicBezTo>
                  <a:cubicBezTo>
                    <a:pt x="1255" y="402"/>
                    <a:pt x="1282" y="412"/>
                    <a:pt x="1305" y="412"/>
                  </a:cubicBezTo>
                  <a:cubicBezTo>
                    <a:pt x="1325" y="412"/>
                    <a:pt x="1342" y="404"/>
                    <a:pt x="1342" y="380"/>
                  </a:cubicBezTo>
                  <a:cubicBezTo>
                    <a:pt x="1346" y="387"/>
                    <a:pt x="1351" y="390"/>
                    <a:pt x="1356" y="390"/>
                  </a:cubicBezTo>
                  <a:cubicBezTo>
                    <a:pt x="1363" y="390"/>
                    <a:pt x="1369" y="385"/>
                    <a:pt x="1369" y="380"/>
                  </a:cubicBezTo>
                  <a:cubicBezTo>
                    <a:pt x="1392" y="380"/>
                    <a:pt x="1404" y="384"/>
                    <a:pt x="1420" y="384"/>
                  </a:cubicBezTo>
                  <a:cubicBezTo>
                    <a:pt x="1428" y="384"/>
                    <a:pt x="1436" y="383"/>
                    <a:pt x="1448" y="380"/>
                  </a:cubicBezTo>
                  <a:lnTo>
                    <a:pt x="1439" y="371"/>
                  </a:lnTo>
                  <a:cubicBezTo>
                    <a:pt x="1443" y="350"/>
                    <a:pt x="1448" y="344"/>
                    <a:pt x="1454" y="344"/>
                  </a:cubicBezTo>
                  <a:cubicBezTo>
                    <a:pt x="1462" y="344"/>
                    <a:pt x="1472" y="354"/>
                    <a:pt x="1485" y="354"/>
                  </a:cubicBezTo>
                  <a:cubicBezTo>
                    <a:pt x="1487" y="354"/>
                    <a:pt x="1490" y="354"/>
                    <a:pt x="1492" y="353"/>
                  </a:cubicBezTo>
                  <a:lnTo>
                    <a:pt x="1492" y="362"/>
                  </a:lnTo>
                  <a:cubicBezTo>
                    <a:pt x="1508" y="371"/>
                    <a:pt x="1517" y="374"/>
                    <a:pt x="1523" y="374"/>
                  </a:cubicBezTo>
                  <a:cubicBezTo>
                    <a:pt x="1534" y="374"/>
                    <a:pt x="1536" y="366"/>
                    <a:pt x="1544" y="366"/>
                  </a:cubicBezTo>
                  <a:cubicBezTo>
                    <a:pt x="1550" y="366"/>
                    <a:pt x="1560" y="371"/>
                    <a:pt x="1581" y="389"/>
                  </a:cubicBezTo>
                  <a:lnTo>
                    <a:pt x="1581" y="353"/>
                  </a:lnTo>
                  <a:cubicBezTo>
                    <a:pt x="1581" y="333"/>
                    <a:pt x="1584" y="326"/>
                    <a:pt x="1589" y="326"/>
                  </a:cubicBezTo>
                  <a:cubicBezTo>
                    <a:pt x="1604" y="326"/>
                    <a:pt x="1633" y="375"/>
                    <a:pt x="1658" y="375"/>
                  </a:cubicBezTo>
                  <a:cubicBezTo>
                    <a:pt x="1662" y="375"/>
                    <a:pt x="1665" y="374"/>
                    <a:pt x="1669" y="371"/>
                  </a:cubicBezTo>
                  <a:lnTo>
                    <a:pt x="1660" y="344"/>
                  </a:lnTo>
                  <a:cubicBezTo>
                    <a:pt x="1662" y="342"/>
                    <a:pt x="1663" y="341"/>
                    <a:pt x="1665" y="341"/>
                  </a:cubicBezTo>
                  <a:cubicBezTo>
                    <a:pt x="1684" y="341"/>
                    <a:pt x="1715" y="451"/>
                    <a:pt x="1731" y="459"/>
                  </a:cubicBezTo>
                  <a:cubicBezTo>
                    <a:pt x="1740" y="468"/>
                    <a:pt x="1731" y="468"/>
                    <a:pt x="1722" y="477"/>
                  </a:cubicBezTo>
                  <a:cubicBezTo>
                    <a:pt x="1732" y="485"/>
                    <a:pt x="1739" y="489"/>
                    <a:pt x="1743" y="489"/>
                  </a:cubicBezTo>
                  <a:cubicBezTo>
                    <a:pt x="1761" y="489"/>
                    <a:pt x="1738" y="429"/>
                    <a:pt x="1766" y="415"/>
                  </a:cubicBezTo>
                  <a:lnTo>
                    <a:pt x="1766" y="415"/>
                  </a:lnTo>
                  <a:cubicBezTo>
                    <a:pt x="1775" y="441"/>
                    <a:pt x="1757" y="486"/>
                    <a:pt x="1784" y="486"/>
                  </a:cubicBezTo>
                  <a:cubicBezTo>
                    <a:pt x="1784" y="487"/>
                    <a:pt x="1786" y="488"/>
                    <a:pt x="1787" y="488"/>
                  </a:cubicBezTo>
                  <a:cubicBezTo>
                    <a:pt x="1801" y="488"/>
                    <a:pt x="1843" y="439"/>
                    <a:pt x="1875" y="439"/>
                  </a:cubicBezTo>
                  <a:cubicBezTo>
                    <a:pt x="1884" y="439"/>
                    <a:pt x="1892" y="442"/>
                    <a:pt x="1898" y="450"/>
                  </a:cubicBezTo>
                  <a:cubicBezTo>
                    <a:pt x="1890" y="433"/>
                    <a:pt x="1881" y="415"/>
                    <a:pt x="1898" y="397"/>
                  </a:cubicBezTo>
                  <a:cubicBezTo>
                    <a:pt x="1918" y="397"/>
                    <a:pt x="1946" y="439"/>
                    <a:pt x="1970" y="439"/>
                  </a:cubicBezTo>
                  <a:cubicBezTo>
                    <a:pt x="1979" y="439"/>
                    <a:pt x="1988" y="432"/>
                    <a:pt x="1996" y="415"/>
                  </a:cubicBezTo>
                  <a:cubicBezTo>
                    <a:pt x="2004" y="415"/>
                    <a:pt x="2004" y="424"/>
                    <a:pt x="2004" y="433"/>
                  </a:cubicBezTo>
                  <a:cubicBezTo>
                    <a:pt x="2022" y="415"/>
                    <a:pt x="2075" y="406"/>
                    <a:pt x="2084" y="371"/>
                  </a:cubicBezTo>
                  <a:cubicBezTo>
                    <a:pt x="2089" y="404"/>
                    <a:pt x="2093" y="414"/>
                    <a:pt x="2101" y="414"/>
                  </a:cubicBezTo>
                  <a:cubicBezTo>
                    <a:pt x="2107" y="414"/>
                    <a:pt x="2116" y="406"/>
                    <a:pt x="2128" y="397"/>
                  </a:cubicBezTo>
                  <a:cubicBezTo>
                    <a:pt x="2140" y="390"/>
                    <a:pt x="2151" y="384"/>
                    <a:pt x="2158" y="384"/>
                  </a:cubicBezTo>
                  <a:cubicBezTo>
                    <a:pt x="2168" y="384"/>
                    <a:pt x="2170" y="394"/>
                    <a:pt x="2155" y="424"/>
                  </a:cubicBezTo>
                  <a:lnTo>
                    <a:pt x="2190" y="415"/>
                  </a:lnTo>
                  <a:lnTo>
                    <a:pt x="2190" y="415"/>
                  </a:lnTo>
                  <a:lnTo>
                    <a:pt x="2181" y="433"/>
                  </a:lnTo>
                  <a:cubicBezTo>
                    <a:pt x="2199" y="433"/>
                    <a:pt x="2225" y="406"/>
                    <a:pt x="2261" y="380"/>
                  </a:cubicBezTo>
                  <a:lnTo>
                    <a:pt x="2261" y="380"/>
                  </a:lnTo>
                  <a:cubicBezTo>
                    <a:pt x="2261" y="389"/>
                    <a:pt x="2243" y="397"/>
                    <a:pt x="2234" y="406"/>
                  </a:cubicBezTo>
                  <a:cubicBezTo>
                    <a:pt x="2240" y="416"/>
                    <a:pt x="2244" y="421"/>
                    <a:pt x="2252" y="421"/>
                  </a:cubicBezTo>
                  <a:cubicBezTo>
                    <a:pt x="2265" y="421"/>
                    <a:pt x="2290" y="405"/>
                    <a:pt x="2358" y="371"/>
                  </a:cubicBezTo>
                  <a:lnTo>
                    <a:pt x="2358" y="371"/>
                  </a:lnTo>
                  <a:lnTo>
                    <a:pt x="2313" y="406"/>
                  </a:lnTo>
                  <a:cubicBezTo>
                    <a:pt x="2319" y="403"/>
                    <a:pt x="2321" y="401"/>
                    <a:pt x="2323" y="401"/>
                  </a:cubicBezTo>
                  <a:lnTo>
                    <a:pt x="2323" y="401"/>
                  </a:lnTo>
                  <a:cubicBezTo>
                    <a:pt x="2328" y="401"/>
                    <a:pt x="2308" y="426"/>
                    <a:pt x="2322" y="433"/>
                  </a:cubicBezTo>
                  <a:cubicBezTo>
                    <a:pt x="2313" y="441"/>
                    <a:pt x="2313" y="441"/>
                    <a:pt x="2331" y="441"/>
                  </a:cubicBezTo>
                  <a:cubicBezTo>
                    <a:pt x="2322" y="441"/>
                    <a:pt x="2313" y="450"/>
                    <a:pt x="2305" y="450"/>
                  </a:cubicBezTo>
                  <a:cubicBezTo>
                    <a:pt x="2331" y="450"/>
                    <a:pt x="2278" y="486"/>
                    <a:pt x="2252" y="503"/>
                  </a:cubicBezTo>
                  <a:cubicBezTo>
                    <a:pt x="2235" y="514"/>
                    <a:pt x="2226" y="522"/>
                    <a:pt x="2242" y="522"/>
                  </a:cubicBezTo>
                  <a:cubicBezTo>
                    <a:pt x="2251" y="522"/>
                    <a:pt x="2271" y="519"/>
                    <a:pt x="2305" y="512"/>
                  </a:cubicBezTo>
                  <a:cubicBezTo>
                    <a:pt x="2313" y="521"/>
                    <a:pt x="2322" y="530"/>
                    <a:pt x="2331" y="530"/>
                  </a:cubicBezTo>
                  <a:cubicBezTo>
                    <a:pt x="2349" y="512"/>
                    <a:pt x="2366" y="512"/>
                    <a:pt x="2384" y="512"/>
                  </a:cubicBezTo>
                  <a:cubicBezTo>
                    <a:pt x="2397" y="512"/>
                    <a:pt x="2406" y="514"/>
                    <a:pt x="2415" y="514"/>
                  </a:cubicBezTo>
                  <a:cubicBezTo>
                    <a:pt x="2424" y="514"/>
                    <a:pt x="2433" y="512"/>
                    <a:pt x="2446" y="503"/>
                  </a:cubicBezTo>
                  <a:lnTo>
                    <a:pt x="2446" y="503"/>
                  </a:lnTo>
                  <a:cubicBezTo>
                    <a:pt x="2439" y="518"/>
                    <a:pt x="2391" y="543"/>
                    <a:pt x="2373" y="543"/>
                  </a:cubicBezTo>
                  <a:cubicBezTo>
                    <a:pt x="2369" y="543"/>
                    <a:pt x="2366" y="542"/>
                    <a:pt x="2366" y="539"/>
                  </a:cubicBezTo>
                  <a:lnTo>
                    <a:pt x="2384" y="530"/>
                  </a:lnTo>
                  <a:lnTo>
                    <a:pt x="2384" y="530"/>
                  </a:lnTo>
                  <a:cubicBezTo>
                    <a:pt x="2304" y="538"/>
                    <a:pt x="2318" y="575"/>
                    <a:pt x="2282" y="575"/>
                  </a:cubicBezTo>
                  <a:cubicBezTo>
                    <a:pt x="2278" y="575"/>
                    <a:pt x="2274" y="575"/>
                    <a:pt x="2269" y="574"/>
                  </a:cubicBezTo>
                  <a:cubicBezTo>
                    <a:pt x="2261" y="592"/>
                    <a:pt x="2252" y="609"/>
                    <a:pt x="2243" y="618"/>
                  </a:cubicBezTo>
                  <a:cubicBezTo>
                    <a:pt x="2234" y="627"/>
                    <a:pt x="2234" y="627"/>
                    <a:pt x="2225" y="636"/>
                  </a:cubicBezTo>
                  <a:cubicBezTo>
                    <a:pt x="2225" y="636"/>
                    <a:pt x="2216" y="645"/>
                    <a:pt x="2216" y="645"/>
                  </a:cubicBezTo>
                  <a:lnTo>
                    <a:pt x="2199" y="662"/>
                  </a:lnTo>
                  <a:cubicBezTo>
                    <a:pt x="2163" y="706"/>
                    <a:pt x="2128" y="751"/>
                    <a:pt x="2102" y="795"/>
                  </a:cubicBezTo>
                  <a:lnTo>
                    <a:pt x="2155" y="812"/>
                  </a:lnTo>
                  <a:lnTo>
                    <a:pt x="2137" y="839"/>
                  </a:lnTo>
                  <a:cubicBezTo>
                    <a:pt x="2119" y="839"/>
                    <a:pt x="2093" y="830"/>
                    <a:pt x="2102" y="812"/>
                  </a:cubicBezTo>
                  <a:cubicBezTo>
                    <a:pt x="2100" y="812"/>
                    <a:pt x="2098" y="811"/>
                    <a:pt x="2096" y="811"/>
                  </a:cubicBezTo>
                  <a:cubicBezTo>
                    <a:pt x="2079" y="811"/>
                    <a:pt x="2103" y="857"/>
                    <a:pt x="2119" y="865"/>
                  </a:cubicBezTo>
                  <a:cubicBezTo>
                    <a:pt x="2110" y="871"/>
                    <a:pt x="2103" y="874"/>
                    <a:pt x="2097" y="874"/>
                  </a:cubicBezTo>
                  <a:cubicBezTo>
                    <a:pt x="2069" y="874"/>
                    <a:pt x="2065" y="828"/>
                    <a:pt x="2060" y="828"/>
                  </a:cubicBezTo>
                  <a:cubicBezTo>
                    <a:pt x="2059" y="828"/>
                    <a:pt x="2058" y="828"/>
                    <a:pt x="2057" y="830"/>
                  </a:cubicBezTo>
                  <a:lnTo>
                    <a:pt x="2057" y="848"/>
                  </a:lnTo>
                  <a:cubicBezTo>
                    <a:pt x="2075" y="874"/>
                    <a:pt x="2093" y="892"/>
                    <a:pt x="2075" y="918"/>
                  </a:cubicBezTo>
                  <a:cubicBezTo>
                    <a:pt x="2072" y="920"/>
                    <a:pt x="2068" y="921"/>
                    <a:pt x="2065" y="921"/>
                  </a:cubicBezTo>
                  <a:cubicBezTo>
                    <a:pt x="2051" y="921"/>
                    <a:pt x="2038" y="909"/>
                    <a:pt x="2031" y="909"/>
                  </a:cubicBezTo>
                  <a:cubicBezTo>
                    <a:pt x="2031" y="909"/>
                    <a:pt x="2031" y="909"/>
                    <a:pt x="2022" y="918"/>
                  </a:cubicBezTo>
                  <a:lnTo>
                    <a:pt x="1996" y="962"/>
                  </a:lnTo>
                  <a:lnTo>
                    <a:pt x="2049" y="962"/>
                  </a:lnTo>
                  <a:cubicBezTo>
                    <a:pt x="2049" y="995"/>
                    <a:pt x="2026" y="1005"/>
                    <a:pt x="2064" y="1006"/>
                  </a:cubicBezTo>
                  <a:lnTo>
                    <a:pt x="2064" y="1006"/>
                  </a:lnTo>
                  <a:cubicBezTo>
                    <a:pt x="1992" y="1012"/>
                    <a:pt x="1959" y="1148"/>
                    <a:pt x="1934" y="1148"/>
                  </a:cubicBezTo>
                  <a:cubicBezTo>
                    <a:pt x="1943" y="1192"/>
                    <a:pt x="1934" y="1219"/>
                    <a:pt x="1907" y="1245"/>
                  </a:cubicBezTo>
                  <a:cubicBezTo>
                    <a:pt x="1925" y="1245"/>
                    <a:pt x="1969" y="1263"/>
                    <a:pt x="1943" y="1289"/>
                  </a:cubicBezTo>
                  <a:cubicBezTo>
                    <a:pt x="1921" y="1273"/>
                    <a:pt x="1907" y="1267"/>
                    <a:pt x="1896" y="1267"/>
                  </a:cubicBezTo>
                  <a:cubicBezTo>
                    <a:pt x="1870" y="1267"/>
                    <a:pt x="1864" y="1300"/>
                    <a:pt x="1828" y="1300"/>
                  </a:cubicBezTo>
                  <a:cubicBezTo>
                    <a:pt x="1825" y="1300"/>
                    <a:pt x="1822" y="1300"/>
                    <a:pt x="1819" y="1300"/>
                  </a:cubicBezTo>
                  <a:lnTo>
                    <a:pt x="1819" y="1300"/>
                  </a:lnTo>
                  <a:cubicBezTo>
                    <a:pt x="1841" y="1311"/>
                    <a:pt x="1781" y="1378"/>
                    <a:pt x="1846" y="1386"/>
                  </a:cubicBezTo>
                  <a:cubicBezTo>
                    <a:pt x="1842" y="1390"/>
                    <a:pt x="1839" y="1391"/>
                    <a:pt x="1836" y="1391"/>
                  </a:cubicBezTo>
                  <a:cubicBezTo>
                    <a:pt x="1823" y="1391"/>
                    <a:pt x="1812" y="1369"/>
                    <a:pt x="1784" y="1369"/>
                  </a:cubicBezTo>
                  <a:cubicBezTo>
                    <a:pt x="1793" y="1439"/>
                    <a:pt x="1695" y="1475"/>
                    <a:pt x="1669" y="1545"/>
                  </a:cubicBezTo>
                  <a:cubicBezTo>
                    <a:pt x="1678" y="1554"/>
                    <a:pt x="1704" y="1554"/>
                    <a:pt x="1713" y="1572"/>
                  </a:cubicBezTo>
                  <a:lnTo>
                    <a:pt x="1634" y="1572"/>
                  </a:lnTo>
                  <a:cubicBezTo>
                    <a:pt x="1634" y="1589"/>
                    <a:pt x="1695" y="1625"/>
                    <a:pt x="1642" y="1625"/>
                  </a:cubicBezTo>
                  <a:cubicBezTo>
                    <a:pt x="1651" y="1625"/>
                    <a:pt x="1669" y="1634"/>
                    <a:pt x="1669" y="1642"/>
                  </a:cubicBezTo>
                  <a:cubicBezTo>
                    <a:pt x="1545" y="1739"/>
                    <a:pt x="1563" y="1925"/>
                    <a:pt x="1386" y="1996"/>
                  </a:cubicBezTo>
                  <a:cubicBezTo>
                    <a:pt x="1422" y="1996"/>
                    <a:pt x="1413" y="2004"/>
                    <a:pt x="1404" y="2022"/>
                  </a:cubicBezTo>
                  <a:cubicBezTo>
                    <a:pt x="1407" y="2021"/>
                    <a:pt x="1409" y="2020"/>
                    <a:pt x="1412" y="2020"/>
                  </a:cubicBezTo>
                  <a:cubicBezTo>
                    <a:pt x="1427" y="2020"/>
                    <a:pt x="1441" y="2040"/>
                    <a:pt x="1448" y="2040"/>
                  </a:cubicBezTo>
                  <a:lnTo>
                    <a:pt x="1378" y="2075"/>
                  </a:lnTo>
                  <a:cubicBezTo>
                    <a:pt x="1413" y="2110"/>
                    <a:pt x="1351" y="2137"/>
                    <a:pt x="1386" y="2163"/>
                  </a:cubicBezTo>
                  <a:lnTo>
                    <a:pt x="1386" y="2146"/>
                  </a:lnTo>
                  <a:cubicBezTo>
                    <a:pt x="1422" y="2190"/>
                    <a:pt x="1510" y="2172"/>
                    <a:pt x="1572" y="2207"/>
                  </a:cubicBezTo>
                  <a:cubicBezTo>
                    <a:pt x="1536" y="2154"/>
                    <a:pt x="1695" y="2190"/>
                    <a:pt x="1642" y="2101"/>
                  </a:cubicBezTo>
                  <a:cubicBezTo>
                    <a:pt x="1660" y="2101"/>
                    <a:pt x="1651" y="2119"/>
                    <a:pt x="1669" y="2128"/>
                  </a:cubicBezTo>
                  <a:cubicBezTo>
                    <a:pt x="1651" y="2101"/>
                    <a:pt x="1651" y="2084"/>
                    <a:pt x="1678" y="2066"/>
                  </a:cubicBezTo>
                  <a:lnTo>
                    <a:pt x="1687" y="2075"/>
                  </a:lnTo>
                  <a:cubicBezTo>
                    <a:pt x="1713" y="2004"/>
                    <a:pt x="1757" y="1987"/>
                    <a:pt x="1819" y="1925"/>
                  </a:cubicBezTo>
                  <a:lnTo>
                    <a:pt x="1784" y="1916"/>
                  </a:lnTo>
                  <a:cubicBezTo>
                    <a:pt x="1801" y="1898"/>
                    <a:pt x="1810" y="1898"/>
                    <a:pt x="1819" y="1898"/>
                  </a:cubicBezTo>
                  <a:cubicBezTo>
                    <a:pt x="1812" y="1889"/>
                    <a:pt x="1806" y="1886"/>
                    <a:pt x="1802" y="1886"/>
                  </a:cubicBezTo>
                  <a:cubicBezTo>
                    <a:pt x="1789" y="1886"/>
                    <a:pt x="1785" y="1911"/>
                    <a:pt x="1770" y="1911"/>
                  </a:cubicBezTo>
                  <a:cubicBezTo>
                    <a:pt x="1765" y="1911"/>
                    <a:pt x="1758" y="1908"/>
                    <a:pt x="1748" y="1898"/>
                  </a:cubicBezTo>
                  <a:lnTo>
                    <a:pt x="1748" y="1898"/>
                  </a:lnTo>
                  <a:cubicBezTo>
                    <a:pt x="1751" y="1899"/>
                    <a:pt x="1754" y="1899"/>
                    <a:pt x="1756" y="1899"/>
                  </a:cubicBezTo>
                  <a:cubicBezTo>
                    <a:pt x="1820" y="1899"/>
                    <a:pt x="1822" y="1806"/>
                    <a:pt x="1878" y="1806"/>
                  </a:cubicBezTo>
                  <a:cubicBezTo>
                    <a:pt x="1884" y="1806"/>
                    <a:pt x="1891" y="1808"/>
                    <a:pt x="1898" y="1810"/>
                  </a:cubicBezTo>
                  <a:cubicBezTo>
                    <a:pt x="1907" y="1784"/>
                    <a:pt x="1854" y="1792"/>
                    <a:pt x="1872" y="1775"/>
                  </a:cubicBezTo>
                  <a:lnTo>
                    <a:pt x="1898" y="1775"/>
                  </a:lnTo>
                  <a:lnTo>
                    <a:pt x="1872" y="1757"/>
                  </a:lnTo>
                  <a:cubicBezTo>
                    <a:pt x="1879" y="1750"/>
                    <a:pt x="1888" y="1747"/>
                    <a:pt x="1898" y="1747"/>
                  </a:cubicBezTo>
                  <a:cubicBezTo>
                    <a:pt x="1910" y="1747"/>
                    <a:pt x="1924" y="1752"/>
                    <a:pt x="1934" y="1757"/>
                  </a:cubicBezTo>
                  <a:cubicBezTo>
                    <a:pt x="1925" y="1757"/>
                    <a:pt x="1934" y="1766"/>
                    <a:pt x="1934" y="1775"/>
                  </a:cubicBezTo>
                  <a:cubicBezTo>
                    <a:pt x="1960" y="1766"/>
                    <a:pt x="1960" y="1713"/>
                    <a:pt x="1969" y="1704"/>
                  </a:cubicBezTo>
                  <a:lnTo>
                    <a:pt x="1969" y="1704"/>
                  </a:lnTo>
                  <a:lnTo>
                    <a:pt x="1943" y="1722"/>
                  </a:lnTo>
                  <a:cubicBezTo>
                    <a:pt x="1960" y="1642"/>
                    <a:pt x="2040" y="1581"/>
                    <a:pt x="2040" y="1492"/>
                  </a:cubicBezTo>
                  <a:lnTo>
                    <a:pt x="2022" y="1483"/>
                  </a:lnTo>
                  <a:cubicBezTo>
                    <a:pt x="2022" y="1422"/>
                    <a:pt x="2057" y="1457"/>
                    <a:pt x="2075" y="1395"/>
                  </a:cubicBezTo>
                  <a:cubicBezTo>
                    <a:pt x="2075" y="1377"/>
                    <a:pt x="2075" y="1360"/>
                    <a:pt x="2084" y="1342"/>
                  </a:cubicBezTo>
                  <a:cubicBezTo>
                    <a:pt x="2088" y="1355"/>
                    <a:pt x="2099" y="1355"/>
                    <a:pt x="2110" y="1355"/>
                  </a:cubicBezTo>
                  <a:cubicBezTo>
                    <a:pt x="2121" y="1355"/>
                    <a:pt x="2132" y="1355"/>
                    <a:pt x="2137" y="1369"/>
                  </a:cubicBezTo>
                  <a:cubicBezTo>
                    <a:pt x="2137" y="1298"/>
                    <a:pt x="2128" y="1324"/>
                    <a:pt x="2102" y="1263"/>
                  </a:cubicBezTo>
                  <a:lnTo>
                    <a:pt x="2128" y="1263"/>
                  </a:lnTo>
                  <a:cubicBezTo>
                    <a:pt x="2110" y="1245"/>
                    <a:pt x="2102" y="1236"/>
                    <a:pt x="2110" y="1201"/>
                  </a:cubicBezTo>
                  <a:lnTo>
                    <a:pt x="2110" y="1201"/>
                  </a:lnTo>
                  <a:cubicBezTo>
                    <a:pt x="2119" y="1236"/>
                    <a:pt x="2155" y="1210"/>
                    <a:pt x="2172" y="1245"/>
                  </a:cubicBezTo>
                  <a:cubicBezTo>
                    <a:pt x="2245" y="1221"/>
                    <a:pt x="2178" y="1146"/>
                    <a:pt x="2239" y="1146"/>
                  </a:cubicBezTo>
                  <a:cubicBezTo>
                    <a:pt x="2245" y="1146"/>
                    <a:pt x="2252" y="1146"/>
                    <a:pt x="2261" y="1148"/>
                  </a:cubicBezTo>
                  <a:cubicBezTo>
                    <a:pt x="2246" y="1131"/>
                    <a:pt x="2235" y="1126"/>
                    <a:pt x="2225" y="1126"/>
                  </a:cubicBezTo>
                  <a:cubicBezTo>
                    <a:pt x="2203" y="1126"/>
                    <a:pt x="2193" y="1159"/>
                    <a:pt x="2190" y="1159"/>
                  </a:cubicBezTo>
                  <a:cubicBezTo>
                    <a:pt x="2190" y="1159"/>
                    <a:pt x="2190" y="1158"/>
                    <a:pt x="2190" y="1157"/>
                  </a:cubicBezTo>
                  <a:cubicBezTo>
                    <a:pt x="2163" y="1157"/>
                    <a:pt x="2155" y="1104"/>
                    <a:pt x="2172" y="1095"/>
                  </a:cubicBezTo>
                  <a:cubicBezTo>
                    <a:pt x="2174" y="1090"/>
                    <a:pt x="2182" y="1089"/>
                    <a:pt x="2192" y="1089"/>
                  </a:cubicBezTo>
                  <a:cubicBezTo>
                    <a:pt x="2201" y="1089"/>
                    <a:pt x="2214" y="1090"/>
                    <a:pt x="2227" y="1090"/>
                  </a:cubicBezTo>
                  <a:cubicBezTo>
                    <a:pt x="2254" y="1090"/>
                    <a:pt x="2283" y="1086"/>
                    <a:pt x="2296" y="1060"/>
                  </a:cubicBezTo>
                  <a:cubicBezTo>
                    <a:pt x="2296" y="1068"/>
                    <a:pt x="2296" y="1068"/>
                    <a:pt x="2296" y="1077"/>
                  </a:cubicBezTo>
                  <a:cubicBezTo>
                    <a:pt x="2322" y="1068"/>
                    <a:pt x="2296" y="1024"/>
                    <a:pt x="2331" y="1024"/>
                  </a:cubicBezTo>
                  <a:cubicBezTo>
                    <a:pt x="2296" y="989"/>
                    <a:pt x="2349" y="998"/>
                    <a:pt x="2305" y="962"/>
                  </a:cubicBezTo>
                  <a:lnTo>
                    <a:pt x="2305" y="962"/>
                  </a:lnTo>
                  <a:lnTo>
                    <a:pt x="2287" y="1015"/>
                  </a:lnTo>
                  <a:cubicBezTo>
                    <a:pt x="2287" y="980"/>
                    <a:pt x="2243" y="927"/>
                    <a:pt x="2296" y="901"/>
                  </a:cubicBezTo>
                  <a:cubicBezTo>
                    <a:pt x="2305" y="909"/>
                    <a:pt x="2313" y="927"/>
                    <a:pt x="2313" y="945"/>
                  </a:cubicBezTo>
                  <a:cubicBezTo>
                    <a:pt x="2331" y="936"/>
                    <a:pt x="2313" y="918"/>
                    <a:pt x="2340" y="909"/>
                  </a:cubicBezTo>
                  <a:lnTo>
                    <a:pt x="2340" y="909"/>
                  </a:lnTo>
                  <a:cubicBezTo>
                    <a:pt x="2384" y="945"/>
                    <a:pt x="2322" y="971"/>
                    <a:pt x="2340" y="1015"/>
                  </a:cubicBezTo>
                  <a:cubicBezTo>
                    <a:pt x="2367" y="1015"/>
                    <a:pt x="2348" y="974"/>
                    <a:pt x="2360" y="974"/>
                  </a:cubicBezTo>
                  <a:cubicBezTo>
                    <a:pt x="2364" y="974"/>
                    <a:pt x="2372" y="978"/>
                    <a:pt x="2384" y="989"/>
                  </a:cubicBezTo>
                  <a:cubicBezTo>
                    <a:pt x="2322" y="936"/>
                    <a:pt x="2419" y="954"/>
                    <a:pt x="2384" y="892"/>
                  </a:cubicBezTo>
                  <a:lnTo>
                    <a:pt x="2384" y="892"/>
                  </a:lnTo>
                  <a:lnTo>
                    <a:pt x="2411" y="909"/>
                  </a:lnTo>
                  <a:cubicBezTo>
                    <a:pt x="2411" y="901"/>
                    <a:pt x="2402" y="883"/>
                    <a:pt x="2411" y="874"/>
                  </a:cubicBezTo>
                  <a:lnTo>
                    <a:pt x="2437" y="909"/>
                  </a:lnTo>
                  <a:cubicBezTo>
                    <a:pt x="2419" y="865"/>
                    <a:pt x="2490" y="883"/>
                    <a:pt x="2490" y="848"/>
                  </a:cubicBezTo>
                  <a:lnTo>
                    <a:pt x="2490" y="848"/>
                  </a:lnTo>
                  <a:cubicBezTo>
                    <a:pt x="2482" y="864"/>
                    <a:pt x="2475" y="869"/>
                    <a:pt x="2467" y="869"/>
                  </a:cubicBezTo>
                  <a:cubicBezTo>
                    <a:pt x="2453" y="869"/>
                    <a:pt x="2438" y="847"/>
                    <a:pt x="2418" y="847"/>
                  </a:cubicBezTo>
                  <a:cubicBezTo>
                    <a:pt x="2415" y="847"/>
                    <a:pt x="2413" y="847"/>
                    <a:pt x="2411" y="848"/>
                  </a:cubicBezTo>
                  <a:cubicBezTo>
                    <a:pt x="2411" y="817"/>
                    <a:pt x="2423" y="808"/>
                    <a:pt x="2440" y="808"/>
                  </a:cubicBezTo>
                  <a:cubicBezTo>
                    <a:pt x="2447" y="808"/>
                    <a:pt x="2455" y="810"/>
                    <a:pt x="2464" y="812"/>
                  </a:cubicBezTo>
                  <a:cubicBezTo>
                    <a:pt x="2481" y="812"/>
                    <a:pt x="2490" y="812"/>
                    <a:pt x="2508" y="804"/>
                  </a:cubicBezTo>
                  <a:cubicBezTo>
                    <a:pt x="2523" y="796"/>
                    <a:pt x="2539" y="781"/>
                    <a:pt x="2548" y="760"/>
                  </a:cubicBezTo>
                  <a:lnTo>
                    <a:pt x="2548" y="760"/>
                  </a:lnTo>
                  <a:cubicBezTo>
                    <a:pt x="2540" y="771"/>
                    <a:pt x="2523" y="783"/>
                    <a:pt x="2511" y="783"/>
                  </a:cubicBezTo>
                  <a:cubicBezTo>
                    <a:pt x="2504" y="783"/>
                    <a:pt x="2499" y="779"/>
                    <a:pt x="2499" y="768"/>
                  </a:cubicBezTo>
                  <a:cubicBezTo>
                    <a:pt x="2517" y="751"/>
                    <a:pt x="2552" y="724"/>
                    <a:pt x="2578" y="715"/>
                  </a:cubicBezTo>
                  <a:cubicBezTo>
                    <a:pt x="2591" y="686"/>
                    <a:pt x="2589" y="678"/>
                    <a:pt x="2580" y="678"/>
                  </a:cubicBezTo>
                  <a:cubicBezTo>
                    <a:pt x="2570" y="678"/>
                    <a:pt x="2551" y="690"/>
                    <a:pt x="2538" y="690"/>
                  </a:cubicBezTo>
                  <a:cubicBezTo>
                    <a:pt x="2532" y="690"/>
                    <a:pt x="2527" y="687"/>
                    <a:pt x="2525" y="680"/>
                  </a:cubicBezTo>
                  <a:cubicBezTo>
                    <a:pt x="2587" y="662"/>
                    <a:pt x="2534" y="636"/>
                    <a:pt x="2534" y="609"/>
                  </a:cubicBezTo>
                  <a:lnTo>
                    <a:pt x="2534" y="609"/>
                  </a:lnTo>
                  <a:lnTo>
                    <a:pt x="2570" y="618"/>
                  </a:lnTo>
                  <a:cubicBezTo>
                    <a:pt x="2649" y="530"/>
                    <a:pt x="2499" y="592"/>
                    <a:pt x="2570" y="521"/>
                  </a:cubicBezTo>
                  <a:lnTo>
                    <a:pt x="2570" y="521"/>
                  </a:lnTo>
                  <a:cubicBezTo>
                    <a:pt x="2587" y="530"/>
                    <a:pt x="2596" y="539"/>
                    <a:pt x="2614" y="547"/>
                  </a:cubicBezTo>
                  <a:lnTo>
                    <a:pt x="2623" y="512"/>
                  </a:lnTo>
                  <a:lnTo>
                    <a:pt x="2667" y="512"/>
                  </a:lnTo>
                  <a:cubicBezTo>
                    <a:pt x="2649" y="477"/>
                    <a:pt x="2667" y="459"/>
                    <a:pt x="2711" y="415"/>
                  </a:cubicBezTo>
                  <a:lnTo>
                    <a:pt x="2711" y="415"/>
                  </a:lnTo>
                  <a:cubicBezTo>
                    <a:pt x="2693" y="422"/>
                    <a:pt x="2674" y="427"/>
                    <a:pt x="2660" y="427"/>
                  </a:cubicBezTo>
                  <a:cubicBezTo>
                    <a:pt x="2641" y="427"/>
                    <a:pt x="2630" y="418"/>
                    <a:pt x="2640" y="397"/>
                  </a:cubicBezTo>
                  <a:cubicBezTo>
                    <a:pt x="2684" y="371"/>
                    <a:pt x="2684" y="397"/>
                    <a:pt x="2702" y="353"/>
                  </a:cubicBezTo>
                  <a:cubicBezTo>
                    <a:pt x="2728" y="353"/>
                    <a:pt x="2764" y="353"/>
                    <a:pt x="2702" y="389"/>
                  </a:cubicBezTo>
                  <a:cubicBezTo>
                    <a:pt x="2714" y="389"/>
                    <a:pt x="2722" y="392"/>
                    <a:pt x="2728" y="392"/>
                  </a:cubicBezTo>
                  <a:cubicBezTo>
                    <a:pt x="2731" y="392"/>
                    <a:pt x="2734" y="391"/>
                    <a:pt x="2737" y="389"/>
                  </a:cubicBezTo>
                  <a:cubicBezTo>
                    <a:pt x="2782" y="359"/>
                    <a:pt x="2789" y="329"/>
                    <a:pt x="2795" y="305"/>
                  </a:cubicBezTo>
                  <a:lnTo>
                    <a:pt x="2795" y="305"/>
                  </a:lnTo>
                  <a:cubicBezTo>
                    <a:pt x="2792" y="312"/>
                    <a:pt x="2787" y="318"/>
                    <a:pt x="2781" y="318"/>
                  </a:cubicBezTo>
                  <a:cubicBezTo>
                    <a:pt x="2773" y="300"/>
                    <a:pt x="2755" y="291"/>
                    <a:pt x="2746" y="274"/>
                  </a:cubicBezTo>
                  <a:cubicBezTo>
                    <a:pt x="2773" y="256"/>
                    <a:pt x="2790" y="256"/>
                    <a:pt x="2799" y="256"/>
                  </a:cubicBezTo>
                  <a:cubicBezTo>
                    <a:pt x="2799" y="247"/>
                    <a:pt x="2781" y="247"/>
                    <a:pt x="2790" y="230"/>
                  </a:cubicBezTo>
                  <a:cubicBezTo>
                    <a:pt x="2821" y="217"/>
                    <a:pt x="2852" y="201"/>
                    <a:pt x="2868" y="201"/>
                  </a:cubicBezTo>
                  <a:cubicBezTo>
                    <a:pt x="2875" y="201"/>
                    <a:pt x="2879" y="204"/>
                    <a:pt x="2879" y="212"/>
                  </a:cubicBezTo>
                  <a:cubicBezTo>
                    <a:pt x="2879" y="194"/>
                    <a:pt x="2879" y="177"/>
                    <a:pt x="2879" y="159"/>
                  </a:cubicBezTo>
                  <a:cubicBezTo>
                    <a:pt x="2896" y="141"/>
                    <a:pt x="2958" y="88"/>
                    <a:pt x="2967" y="88"/>
                  </a:cubicBezTo>
                  <a:cubicBezTo>
                    <a:pt x="2985" y="71"/>
                    <a:pt x="2985" y="53"/>
                    <a:pt x="2985" y="44"/>
                  </a:cubicBezTo>
                  <a:lnTo>
                    <a:pt x="2985" y="44"/>
                  </a:lnTo>
                  <a:cubicBezTo>
                    <a:pt x="2927" y="58"/>
                    <a:pt x="2847" y="84"/>
                    <a:pt x="2809" y="84"/>
                  </a:cubicBezTo>
                  <a:cubicBezTo>
                    <a:pt x="2800" y="84"/>
                    <a:pt x="2794" y="83"/>
                    <a:pt x="2790" y="79"/>
                  </a:cubicBezTo>
                  <a:cubicBezTo>
                    <a:pt x="2781" y="79"/>
                    <a:pt x="2764" y="88"/>
                    <a:pt x="2746" y="97"/>
                  </a:cubicBezTo>
                  <a:cubicBezTo>
                    <a:pt x="2710" y="91"/>
                    <a:pt x="2690" y="73"/>
                    <a:pt x="2646" y="73"/>
                  </a:cubicBezTo>
                  <a:cubicBezTo>
                    <a:pt x="2624" y="73"/>
                    <a:pt x="2598" y="77"/>
                    <a:pt x="2561" y="88"/>
                  </a:cubicBezTo>
                  <a:cubicBezTo>
                    <a:pt x="2561" y="71"/>
                    <a:pt x="2561" y="53"/>
                    <a:pt x="2570" y="35"/>
                  </a:cubicBezTo>
                  <a:lnTo>
                    <a:pt x="2570" y="35"/>
                  </a:lnTo>
                  <a:cubicBezTo>
                    <a:pt x="2525" y="44"/>
                    <a:pt x="2534" y="62"/>
                    <a:pt x="2525" y="79"/>
                  </a:cubicBezTo>
                  <a:cubicBezTo>
                    <a:pt x="2517" y="97"/>
                    <a:pt x="2508" y="115"/>
                    <a:pt x="2455" y="124"/>
                  </a:cubicBezTo>
                  <a:cubicBezTo>
                    <a:pt x="2445" y="126"/>
                    <a:pt x="2438" y="127"/>
                    <a:pt x="2433" y="127"/>
                  </a:cubicBezTo>
                  <a:cubicBezTo>
                    <a:pt x="2395" y="127"/>
                    <a:pt x="2461" y="77"/>
                    <a:pt x="2446" y="62"/>
                  </a:cubicBezTo>
                  <a:lnTo>
                    <a:pt x="2446" y="62"/>
                  </a:lnTo>
                  <a:cubicBezTo>
                    <a:pt x="2419" y="79"/>
                    <a:pt x="2384" y="97"/>
                    <a:pt x="2358" y="106"/>
                  </a:cubicBezTo>
                  <a:cubicBezTo>
                    <a:pt x="2340" y="115"/>
                    <a:pt x="2325" y="119"/>
                    <a:pt x="2311" y="119"/>
                  </a:cubicBezTo>
                  <a:cubicBezTo>
                    <a:pt x="2298" y="119"/>
                    <a:pt x="2287" y="115"/>
                    <a:pt x="2278" y="106"/>
                  </a:cubicBezTo>
                  <a:cubicBezTo>
                    <a:pt x="2291" y="102"/>
                    <a:pt x="2300" y="102"/>
                    <a:pt x="2308" y="102"/>
                  </a:cubicBezTo>
                  <a:cubicBezTo>
                    <a:pt x="2316" y="102"/>
                    <a:pt x="2322" y="102"/>
                    <a:pt x="2331" y="97"/>
                  </a:cubicBezTo>
                  <a:cubicBezTo>
                    <a:pt x="2322" y="88"/>
                    <a:pt x="2313" y="79"/>
                    <a:pt x="2296" y="71"/>
                  </a:cubicBezTo>
                  <a:cubicBezTo>
                    <a:pt x="2384" y="26"/>
                    <a:pt x="2428" y="44"/>
                    <a:pt x="239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1"/>
            <p:cNvSpPr/>
            <p:nvPr/>
          </p:nvSpPr>
          <p:spPr>
            <a:xfrm>
              <a:off x="8232035" y="3691719"/>
              <a:ext cx="111" cy="2152"/>
            </a:xfrm>
            <a:custGeom>
              <a:rect b="b" l="l" r="r" t="t"/>
              <a:pathLst>
                <a:path extrusionOk="0" h="19" w="1">
                  <a:moveTo>
                    <a:pt x="1" y="1"/>
                  </a:moveTo>
                  <a:cubicBezTo>
                    <a:pt x="1" y="10"/>
                    <a:pt x="1" y="19"/>
                    <a:pt x="1" y="19"/>
                  </a:cubicBezTo>
                  <a:cubicBezTo>
                    <a:pt x="1" y="19"/>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1"/>
            <p:cNvSpPr/>
            <p:nvPr/>
          </p:nvSpPr>
          <p:spPr>
            <a:xfrm>
              <a:off x="8402387" y="3681753"/>
              <a:ext cx="1108" cy="1133"/>
            </a:xfrm>
            <a:custGeom>
              <a:rect b="b" l="l" r="r" t="t"/>
              <a:pathLst>
                <a:path extrusionOk="0" h="10" w="10">
                  <a:moveTo>
                    <a:pt x="9" y="1"/>
                  </a:moveTo>
                  <a:lnTo>
                    <a:pt x="0" y="9"/>
                  </a:lnTo>
                  <a:cubicBezTo>
                    <a:pt x="9" y="9"/>
                    <a:pt x="9"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1"/>
            <p:cNvSpPr/>
            <p:nvPr/>
          </p:nvSpPr>
          <p:spPr>
            <a:xfrm>
              <a:off x="8132285" y="3742795"/>
              <a:ext cx="1108" cy="3058"/>
            </a:xfrm>
            <a:custGeom>
              <a:rect b="b" l="l" r="r" t="t"/>
              <a:pathLst>
                <a:path extrusionOk="0" h="27" w="10">
                  <a:moveTo>
                    <a:pt x="9" y="0"/>
                  </a:moveTo>
                  <a:cubicBezTo>
                    <a:pt x="0" y="0"/>
                    <a:pt x="0" y="9"/>
                    <a:pt x="0" y="27"/>
                  </a:cubicBezTo>
                  <a:cubicBezTo>
                    <a:pt x="0"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1"/>
            <p:cNvSpPr/>
            <p:nvPr/>
          </p:nvSpPr>
          <p:spPr>
            <a:xfrm>
              <a:off x="8212529" y="3805763"/>
              <a:ext cx="1995" cy="3171"/>
            </a:xfrm>
            <a:custGeom>
              <a:rect b="b" l="l" r="r" t="t"/>
              <a:pathLst>
                <a:path extrusionOk="0" h="28" w="18">
                  <a:moveTo>
                    <a:pt x="0" y="1"/>
                  </a:moveTo>
                  <a:cubicBezTo>
                    <a:pt x="9" y="9"/>
                    <a:pt x="0" y="18"/>
                    <a:pt x="0" y="27"/>
                  </a:cubicBezTo>
                  <a:cubicBezTo>
                    <a:pt x="7" y="21"/>
                    <a:pt x="8" y="15"/>
                    <a:pt x="12" y="15"/>
                  </a:cubicBezTo>
                  <a:cubicBezTo>
                    <a:pt x="14" y="15"/>
                    <a:pt x="15" y="16"/>
                    <a:pt x="18" y="18"/>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61"/>
            <p:cNvSpPr/>
            <p:nvPr/>
          </p:nvSpPr>
          <p:spPr>
            <a:xfrm>
              <a:off x="8204659" y="3839286"/>
              <a:ext cx="3103" cy="2605"/>
            </a:xfrm>
            <a:custGeom>
              <a:rect b="b" l="l" r="r" t="t"/>
              <a:pathLst>
                <a:path extrusionOk="0" h="23" w="28">
                  <a:moveTo>
                    <a:pt x="11" y="0"/>
                  </a:moveTo>
                  <a:cubicBezTo>
                    <a:pt x="5" y="0"/>
                    <a:pt x="1" y="5"/>
                    <a:pt x="1" y="14"/>
                  </a:cubicBezTo>
                  <a:cubicBezTo>
                    <a:pt x="9" y="14"/>
                    <a:pt x="9" y="22"/>
                    <a:pt x="9" y="22"/>
                  </a:cubicBezTo>
                  <a:lnTo>
                    <a:pt x="27" y="14"/>
                  </a:lnTo>
                  <a:cubicBezTo>
                    <a:pt x="23" y="5"/>
                    <a:pt x="16" y="0"/>
                    <a:pt x="1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61"/>
            <p:cNvSpPr/>
            <p:nvPr/>
          </p:nvSpPr>
          <p:spPr>
            <a:xfrm>
              <a:off x="8201778" y="3816749"/>
              <a:ext cx="6872" cy="4077"/>
            </a:xfrm>
            <a:custGeom>
              <a:rect b="b" l="l" r="r" t="t"/>
              <a:pathLst>
                <a:path extrusionOk="0" h="36" w="62">
                  <a:moveTo>
                    <a:pt x="27" y="1"/>
                  </a:moveTo>
                  <a:cubicBezTo>
                    <a:pt x="0" y="18"/>
                    <a:pt x="18" y="18"/>
                    <a:pt x="27" y="36"/>
                  </a:cubicBezTo>
                  <a:cubicBezTo>
                    <a:pt x="62" y="18"/>
                    <a:pt x="44"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1"/>
            <p:cNvSpPr/>
            <p:nvPr/>
          </p:nvSpPr>
          <p:spPr>
            <a:xfrm>
              <a:off x="8204659" y="3820826"/>
              <a:ext cx="3103" cy="2039"/>
            </a:xfrm>
            <a:custGeom>
              <a:rect b="b" l="l" r="r" t="t"/>
              <a:pathLst>
                <a:path extrusionOk="0" h="18" w="28">
                  <a:moveTo>
                    <a:pt x="1" y="0"/>
                  </a:moveTo>
                  <a:lnTo>
                    <a:pt x="1" y="0"/>
                  </a:lnTo>
                  <a:cubicBezTo>
                    <a:pt x="9" y="9"/>
                    <a:pt x="9" y="9"/>
                    <a:pt x="9"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1"/>
            <p:cNvSpPr/>
            <p:nvPr/>
          </p:nvSpPr>
          <p:spPr>
            <a:xfrm>
              <a:off x="8200004" y="3792853"/>
              <a:ext cx="7426" cy="2265"/>
            </a:xfrm>
            <a:custGeom>
              <a:rect b="b" l="l" r="r" t="t"/>
              <a:pathLst>
                <a:path extrusionOk="0" h="20" w="67">
                  <a:moveTo>
                    <a:pt x="28" y="1"/>
                  </a:moveTo>
                  <a:cubicBezTo>
                    <a:pt x="13" y="1"/>
                    <a:pt x="0" y="5"/>
                    <a:pt x="16" y="17"/>
                  </a:cubicBezTo>
                  <a:cubicBezTo>
                    <a:pt x="16" y="19"/>
                    <a:pt x="17" y="19"/>
                    <a:pt x="18" y="19"/>
                  </a:cubicBezTo>
                  <a:cubicBezTo>
                    <a:pt x="24" y="19"/>
                    <a:pt x="37" y="11"/>
                    <a:pt x="42" y="11"/>
                  </a:cubicBezTo>
                  <a:cubicBezTo>
                    <a:pt x="44" y="11"/>
                    <a:pt x="45" y="13"/>
                    <a:pt x="43" y="17"/>
                  </a:cubicBezTo>
                  <a:cubicBezTo>
                    <a:pt x="67" y="8"/>
                    <a:pt x="46" y="1"/>
                    <a:pt x="2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0" name="Google Shape;11380;p61"/>
            <p:cNvSpPr/>
            <p:nvPr/>
          </p:nvSpPr>
          <p:spPr>
            <a:xfrm>
              <a:off x="8194906" y="3820713"/>
              <a:ext cx="3990" cy="3171"/>
            </a:xfrm>
            <a:custGeom>
              <a:rect b="b" l="l" r="r" t="t"/>
              <a:pathLst>
                <a:path extrusionOk="0" h="28" w="36">
                  <a:moveTo>
                    <a:pt x="36" y="1"/>
                  </a:moveTo>
                  <a:lnTo>
                    <a:pt x="0" y="10"/>
                  </a:lnTo>
                  <a:lnTo>
                    <a:pt x="9" y="27"/>
                  </a:lnTo>
                  <a:lnTo>
                    <a:pt x="36"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61"/>
            <p:cNvSpPr/>
            <p:nvPr/>
          </p:nvSpPr>
          <p:spPr>
            <a:xfrm>
              <a:off x="8191027" y="3808595"/>
              <a:ext cx="1995" cy="3284"/>
            </a:xfrm>
            <a:custGeom>
              <a:rect b="b" l="l" r="r" t="t"/>
              <a:pathLst>
                <a:path extrusionOk="0" h="29" w="18">
                  <a:moveTo>
                    <a:pt x="3" y="0"/>
                  </a:moveTo>
                  <a:cubicBezTo>
                    <a:pt x="2" y="0"/>
                    <a:pt x="1" y="1"/>
                    <a:pt x="0" y="2"/>
                  </a:cubicBezTo>
                  <a:lnTo>
                    <a:pt x="0" y="29"/>
                  </a:lnTo>
                  <a:lnTo>
                    <a:pt x="18" y="29"/>
                  </a:lnTo>
                  <a:cubicBezTo>
                    <a:pt x="10" y="21"/>
                    <a:pt x="9"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1"/>
            <p:cNvSpPr/>
            <p:nvPr/>
          </p:nvSpPr>
          <p:spPr>
            <a:xfrm>
              <a:off x="8192911" y="3811766"/>
              <a:ext cx="2106" cy="2152"/>
            </a:xfrm>
            <a:custGeom>
              <a:rect b="b" l="l" r="r" t="t"/>
              <a:pathLst>
                <a:path extrusionOk="0" h="19" w="19">
                  <a:moveTo>
                    <a:pt x="1" y="1"/>
                  </a:moveTo>
                  <a:lnTo>
                    <a:pt x="1" y="1"/>
                  </a:lnTo>
                  <a:cubicBezTo>
                    <a:pt x="1" y="9"/>
                    <a:pt x="10" y="18"/>
                    <a:pt x="18" y="18"/>
                  </a:cubicBezTo>
                  <a:cubicBezTo>
                    <a:pt x="10" y="18"/>
                    <a:pt x="10"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1"/>
            <p:cNvSpPr/>
            <p:nvPr/>
          </p:nvSpPr>
          <p:spPr>
            <a:xfrm>
              <a:off x="8191913" y="3816749"/>
              <a:ext cx="1108" cy="4077"/>
            </a:xfrm>
            <a:custGeom>
              <a:rect b="b" l="l" r="r" t="t"/>
              <a:pathLst>
                <a:path extrusionOk="0" h="36" w="10">
                  <a:moveTo>
                    <a:pt x="1" y="1"/>
                  </a:moveTo>
                  <a:lnTo>
                    <a:pt x="1" y="36"/>
                  </a:lnTo>
                  <a:lnTo>
                    <a:pt x="10"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1"/>
            <p:cNvSpPr/>
            <p:nvPr/>
          </p:nvSpPr>
          <p:spPr>
            <a:xfrm>
              <a:off x="8170412" y="3777790"/>
              <a:ext cx="4988" cy="2831"/>
            </a:xfrm>
            <a:custGeom>
              <a:rect b="b" l="l" r="r" t="t"/>
              <a:pathLst>
                <a:path extrusionOk="0" h="25" w="45">
                  <a:moveTo>
                    <a:pt x="18" y="0"/>
                  </a:moveTo>
                  <a:cubicBezTo>
                    <a:pt x="9" y="0"/>
                    <a:pt x="1" y="18"/>
                    <a:pt x="18" y="18"/>
                  </a:cubicBezTo>
                  <a:cubicBezTo>
                    <a:pt x="23" y="22"/>
                    <a:pt x="27" y="25"/>
                    <a:pt x="32" y="25"/>
                  </a:cubicBezTo>
                  <a:cubicBezTo>
                    <a:pt x="36" y="25"/>
                    <a:pt x="40" y="22"/>
                    <a:pt x="45" y="18"/>
                  </a:cubicBez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1"/>
            <p:cNvSpPr/>
            <p:nvPr/>
          </p:nvSpPr>
          <p:spPr>
            <a:xfrm>
              <a:off x="8167530" y="3791720"/>
              <a:ext cx="4988" cy="3171"/>
            </a:xfrm>
            <a:custGeom>
              <a:rect b="b" l="l" r="r" t="t"/>
              <a:pathLst>
                <a:path extrusionOk="0" h="28" w="45">
                  <a:moveTo>
                    <a:pt x="44" y="1"/>
                  </a:moveTo>
                  <a:lnTo>
                    <a:pt x="0" y="19"/>
                  </a:lnTo>
                  <a:lnTo>
                    <a:pt x="27" y="27"/>
                  </a:lnTo>
                  <a:cubicBezTo>
                    <a:pt x="27" y="10"/>
                    <a:pt x="35"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1"/>
            <p:cNvSpPr/>
            <p:nvPr/>
          </p:nvSpPr>
          <p:spPr>
            <a:xfrm>
              <a:off x="8159772" y="3786171"/>
              <a:ext cx="5320" cy="2378"/>
            </a:xfrm>
            <a:custGeom>
              <a:rect b="b" l="l" r="r" t="t"/>
              <a:pathLst>
                <a:path extrusionOk="0" h="21" w="48">
                  <a:moveTo>
                    <a:pt x="12" y="0"/>
                  </a:moveTo>
                  <a:cubicBezTo>
                    <a:pt x="5" y="0"/>
                    <a:pt x="1" y="3"/>
                    <a:pt x="8" y="15"/>
                  </a:cubicBezTo>
                  <a:cubicBezTo>
                    <a:pt x="18" y="15"/>
                    <a:pt x="31" y="20"/>
                    <a:pt x="39" y="20"/>
                  </a:cubicBezTo>
                  <a:cubicBezTo>
                    <a:pt x="45" y="20"/>
                    <a:pt x="47" y="17"/>
                    <a:pt x="44" y="6"/>
                  </a:cubicBezTo>
                  <a:cubicBezTo>
                    <a:pt x="39" y="6"/>
                    <a:pt x="22" y="0"/>
                    <a:pt x="1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1"/>
            <p:cNvSpPr/>
            <p:nvPr/>
          </p:nvSpPr>
          <p:spPr>
            <a:xfrm>
              <a:off x="8145031" y="3738718"/>
              <a:ext cx="9864" cy="1133"/>
            </a:xfrm>
            <a:custGeom>
              <a:rect b="b" l="l" r="r" t="t"/>
              <a:pathLst>
                <a:path extrusionOk="0" h="10" w="89">
                  <a:moveTo>
                    <a:pt x="0" y="1"/>
                  </a:moveTo>
                  <a:lnTo>
                    <a:pt x="9" y="10"/>
                  </a:lnTo>
                  <a:lnTo>
                    <a:pt x="8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8" name="Google Shape;11388;p61"/>
            <p:cNvSpPr/>
            <p:nvPr/>
          </p:nvSpPr>
          <p:spPr>
            <a:xfrm>
              <a:off x="8096707" y="3683451"/>
              <a:ext cx="15074" cy="6455"/>
            </a:xfrm>
            <a:custGeom>
              <a:rect b="b" l="l" r="r" t="t"/>
              <a:pathLst>
                <a:path extrusionOk="0" h="57" w="136">
                  <a:moveTo>
                    <a:pt x="24" y="0"/>
                  </a:moveTo>
                  <a:cubicBezTo>
                    <a:pt x="0" y="0"/>
                    <a:pt x="61" y="28"/>
                    <a:pt x="48" y="28"/>
                  </a:cubicBezTo>
                  <a:cubicBezTo>
                    <a:pt x="45" y="28"/>
                    <a:pt x="37" y="26"/>
                    <a:pt x="21" y="21"/>
                  </a:cubicBezTo>
                  <a:lnTo>
                    <a:pt x="21" y="21"/>
                  </a:lnTo>
                  <a:cubicBezTo>
                    <a:pt x="39" y="39"/>
                    <a:pt x="92" y="47"/>
                    <a:pt x="101" y="56"/>
                  </a:cubicBezTo>
                  <a:cubicBezTo>
                    <a:pt x="101" y="39"/>
                    <a:pt x="136" y="47"/>
                    <a:pt x="48" y="3"/>
                  </a:cubicBezTo>
                  <a:cubicBezTo>
                    <a:pt x="36" y="1"/>
                    <a:pt x="29"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61"/>
            <p:cNvSpPr/>
            <p:nvPr/>
          </p:nvSpPr>
          <p:spPr>
            <a:xfrm>
              <a:off x="8107790" y="3689794"/>
              <a:ext cx="111" cy="1133"/>
            </a:xfrm>
            <a:custGeom>
              <a:rect b="b" l="l" r="r" t="t"/>
              <a:pathLst>
                <a:path extrusionOk="0" h="10" w="1">
                  <a:moveTo>
                    <a:pt x="1" y="0"/>
                  </a:moveTo>
                  <a:cubicBezTo>
                    <a:pt x="1" y="9"/>
                    <a:pt x="1" y="9"/>
                    <a:pt x="1" y="9"/>
                  </a:cubicBezTo>
                  <a:cubicBezTo>
                    <a:pt x="1" y="9"/>
                    <a:pt x="1"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1"/>
            <p:cNvSpPr/>
            <p:nvPr/>
          </p:nvSpPr>
          <p:spPr>
            <a:xfrm>
              <a:off x="8237910" y="3911767"/>
              <a:ext cx="3103" cy="1133"/>
            </a:xfrm>
            <a:custGeom>
              <a:rect b="b" l="l" r="r" t="t"/>
              <a:pathLst>
                <a:path extrusionOk="0" h="10" w="28">
                  <a:moveTo>
                    <a:pt x="19" y="0"/>
                  </a:moveTo>
                  <a:lnTo>
                    <a:pt x="1" y="9"/>
                  </a:lnTo>
                  <a:lnTo>
                    <a:pt x="27" y="9"/>
                  </a:ln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1"/>
            <p:cNvSpPr/>
            <p:nvPr/>
          </p:nvSpPr>
          <p:spPr>
            <a:xfrm>
              <a:off x="8237910" y="3916750"/>
              <a:ext cx="5098" cy="3171"/>
            </a:xfrm>
            <a:custGeom>
              <a:rect b="b" l="l" r="r" t="t"/>
              <a:pathLst>
                <a:path extrusionOk="0" h="28" w="46">
                  <a:moveTo>
                    <a:pt x="1" y="1"/>
                  </a:moveTo>
                  <a:lnTo>
                    <a:pt x="36" y="27"/>
                  </a:lnTo>
                  <a:cubicBezTo>
                    <a:pt x="36" y="27"/>
                    <a:pt x="36" y="18"/>
                    <a:pt x="45" y="18"/>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1"/>
            <p:cNvSpPr/>
            <p:nvPr/>
          </p:nvSpPr>
          <p:spPr>
            <a:xfrm>
              <a:off x="8286898" y="3676770"/>
              <a:ext cx="2993" cy="3058"/>
            </a:xfrm>
            <a:custGeom>
              <a:rect b="b" l="l" r="r" t="t"/>
              <a:pathLst>
                <a:path extrusionOk="0" h="27" w="27">
                  <a:moveTo>
                    <a:pt x="9" y="0"/>
                  </a:moveTo>
                  <a:lnTo>
                    <a:pt x="0" y="9"/>
                  </a:lnTo>
                  <a:cubicBezTo>
                    <a:pt x="9" y="27"/>
                    <a:pt x="9" y="27"/>
                    <a:pt x="27" y="27"/>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1"/>
            <p:cNvSpPr/>
            <p:nvPr/>
          </p:nvSpPr>
          <p:spPr>
            <a:xfrm>
              <a:off x="8321146" y="3680733"/>
              <a:ext cx="1108" cy="5096"/>
            </a:xfrm>
            <a:custGeom>
              <a:rect b="b" l="l" r="r" t="t"/>
              <a:pathLst>
                <a:path extrusionOk="0" h="45" w="10">
                  <a:moveTo>
                    <a:pt x="0" y="1"/>
                  </a:moveTo>
                  <a:lnTo>
                    <a:pt x="0" y="1"/>
                  </a:lnTo>
                  <a:lnTo>
                    <a:pt x="9"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1"/>
            <p:cNvSpPr/>
            <p:nvPr/>
          </p:nvSpPr>
          <p:spPr>
            <a:xfrm>
              <a:off x="8366145" y="3674731"/>
              <a:ext cx="7980" cy="1472"/>
            </a:xfrm>
            <a:custGeom>
              <a:rect b="b" l="l" r="r" t="t"/>
              <a:pathLst>
                <a:path extrusionOk="0" h="13" w="72">
                  <a:moveTo>
                    <a:pt x="1" y="1"/>
                  </a:moveTo>
                  <a:cubicBezTo>
                    <a:pt x="36" y="1"/>
                    <a:pt x="40" y="13"/>
                    <a:pt x="49" y="13"/>
                  </a:cubicBezTo>
                  <a:cubicBezTo>
                    <a:pt x="54" y="13"/>
                    <a:pt x="59" y="10"/>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1"/>
            <p:cNvSpPr/>
            <p:nvPr/>
          </p:nvSpPr>
          <p:spPr>
            <a:xfrm>
              <a:off x="7116379" y="4039742"/>
              <a:ext cx="249711" cy="221182"/>
            </a:xfrm>
            <a:custGeom>
              <a:rect b="b" l="l" r="r" t="t"/>
              <a:pathLst>
                <a:path extrusionOk="0" h="1953" w="2253">
                  <a:moveTo>
                    <a:pt x="1" y="1"/>
                  </a:moveTo>
                  <a:lnTo>
                    <a:pt x="1122" y="1952"/>
                  </a:lnTo>
                  <a:lnTo>
                    <a:pt x="22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61"/>
            <p:cNvSpPr/>
            <p:nvPr/>
          </p:nvSpPr>
          <p:spPr>
            <a:xfrm>
              <a:off x="7258136" y="4248578"/>
              <a:ext cx="3214" cy="1586"/>
            </a:xfrm>
            <a:custGeom>
              <a:rect b="b" l="l" r="r" t="t"/>
              <a:pathLst>
                <a:path extrusionOk="0" h="14" w="29">
                  <a:moveTo>
                    <a:pt x="24" y="0"/>
                  </a:moveTo>
                  <a:cubicBezTo>
                    <a:pt x="17" y="0"/>
                    <a:pt x="6" y="8"/>
                    <a:pt x="2" y="11"/>
                  </a:cubicBezTo>
                  <a:lnTo>
                    <a:pt x="2" y="11"/>
                  </a:lnTo>
                  <a:cubicBezTo>
                    <a:pt x="2" y="11"/>
                    <a:pt x="2" y="11"/>
                    <a:pt x="2" y="11"/>
                  </a:cubicBezTo>
                  <a:cubicBezTo>
                    <a:pt x="1" y="12"/>
                    <a:pt x="0" y="13"/>
                    <a:pt x="0" y="13"/>
                  </a:cubicBezTo>
                  <a:cubicBezTo>
                    <a:pt x="1" y="13"/>
                    <a:pt x="1" y="12"/>
                    <a:pt x="2" y="11"/>
                  </a:cubicBezTo>
                  <a:lnTo>
                    <a:pt x="2" y="11"/>
                  </a:lnTo>
                  <a:cubicBezTo>
                    <a:pt x="2" y="13"/>
                    <a:pt x="3" y="13"/>
                    <a:pt x="5" y="13"/>
                  </a:cubicBezTo>
                  <a:cubicBezTo>
                    <a:pt x="12" y="13"/>
                    <a:pt x="29" y="2"/>
                    <a:pt x="29" y="2"/>
                  </a:cubicBezTo>
                  <a:cubicBezTo>
                    <a:pt x="27" y="1"/>
                    <a:pt x="26" y="0"/>
                    <a:pt x="2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7" name="Google Shape;11397;p61"/>
            <p:cNvSpPr/>
            <p:nvPr/>
          </p:nvSpPr>
          <p:spPr>
            <a:xfrm>
              <a:off x="7238740" y="4236800"/>
              <a:ext cx="4988" cy="1019"/>
            </a:xfrm>
            <a:custGeom>
              <a:rect b="b" l="l" r="r" t="t"/>
              <a:pathLst>
                <a:path extrusionOk="0" h="9" w="45">
                  <a:moveTo>
                    <a:pt x="1" y="0"/>
                  </a:moveTo>
                  <a:lnTo>
                    <a:pt x="27"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8" name="Google Shape;11398;p61"/>
            <p:cNvSpPr/>
            <p:nvPr/>
          </p:nvSpPr>
          <p:spPr>
            <a:xfrm>
              <a:off x="7228987" y="4222757"/>
              <a:ext cx="12857" cy="10079"/>
            </a:xfrm>
            <a:custGeom>
              <a:rect b="b" l="l" r="r" t="t"/>
              <a:pathLst>
                <a:path extrusionOk="0" h="89" w="116">
                  <a:moveTo>
                    <a:pt x="45" y="1"/>
                  </a:moveTo>
                  <a:lnTo>
                    <a:pt x="45" y="1"/>
                  </a:lnTo>
                  <a:cubicBezTo>
                    <a:pt x="0" y="36"/>
                    <a:pt x="80" y="45"/>
                    <a:pt x="80" y="71"/>
                  </a:cubicBezTo>
                  <a:lnTo>
                    <a:pt x="71" y="89"/>
                  </a:lnTo>
                  <a:lnTo>
                    <a:pt x="115" y="71"/>
                  </a:lnTo>
                  <a:cubicBezTo>
                    <a:pt x="89" y="45"/>
                    <a:pt x="4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1"/>
            <p:cNvSpPr/>
            <p:nvPr/>
          </p:nvSpPr>
          <p:spPr>
            <a:xfrm>
              <a:off x="7238629" y="4207808"/>
              <a:ext cx="2217" cy="2039"/>
            </a:xfrm>
            <a:custGeom>
              <a:rect b="b" l="l" r="r" t="t"/>
              <a:pathLst>
                <a:path extrusionOk="0" h="18" w="20">
                  <a:moveTo>
                    <a:pt x="10" y="0"/>
                  </a:moveTo>
                  <a:cubicBezTo>
                    <a:pt x="9" y="4"/>
                    <a:pt x="7" y="5"/>
                    <a:pt x="5" y="6"/>
                  </a:cubicBezTo>
                  <a:lnTo>
                    <a:pt x="5" y="6"/>
                  </a:lnTo>
                  <a:cubicBezTo>
                    <a:pt x="4" y="5"/>
                    <a:pt x="3" y="5"/>
                    <a:pt x="2" y="5"/>
                  </a:cubicBezTo>
                  <a:lnTo>
                    <a:pt x="2" y="5"/>
                  </a:lnTo>
                  <a:cubicBezTo>
                    <a:pt x="1" y="5"/>
                    <a:pt x="2" y="7"/>
                    <a:pt x="4" y="7"/>
                  </a:cubicBezTo>
                  <a:cubicBezTo>
                    <a:pt x="4" y="7"/>
                    <a:pt x="5" y="7"/>
                    <a:pt x="5" y="6"/>
                  </a:cubicBezTo>
                  <a:lnTo>
                    <a:pt x="5" y="6"/>
                  </a:lnTo>
                  <a:cubicBezTo>
                    <a:pt x="8" y="8"/>
                    <a:pt x="13"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1"/>
            <p:cNvSpPr/>
            <p:nvPr/>
          </p:nvSpPr>
          <p:spPr>
            <a:xfrm>
              <a:off x="7240735" y="4209053"/>
              <a:ext cx="887" cy="1019"/>
            </a:xfrm>
            <a:custGeom>
              <a:rect b="b" l="l" r="r" t="t"/>
              <a:pathLst>
                <a:path extrusionOk="0" h="9" w="8">
                  <a:moveTo>
                    <a:pt x="5" y="1"/>
                  </a:moveTo>
                  <a:cubicBezTo>
                    <a:pt x="4" y="1"/>
                    <a:pt x="3" y="2"/>
                    <a:pt x="0" y="7"/>
                  </a:cubicBezTo>
                  <a:cubicBezTo>
                    <a:pt x="2" y="8"/>
                    <a:pt x="3" y="9"/>
                    <a:pt x="4" y="9"/>
                  </a:cubicBezTo>
                  <a:cubicBezTo>
                    <a:pt x="7" y="9"/>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1" name="Google Shape;11401;p61"/>
            <p:cNvSpPr/>
            <p:nvPr/>
          </p:nvSpPr>
          <p:spPr>
            <a:xfrm>
              <a:off x="7235859" y="4200333"/>
              <a:ext cx="3990" cy="3511"/>
            </a:xfrm>
            <a:custGeom>
              <a:rect b="b" l="l" r="r" t="t"/>
              <a:pathLst>
                <a:path extrusionOk="0" h="31" w="36">
                  <a:moveTo>
                    <a:pt x="23" y="1"/>
                  </a:moveTo>
                  <a:cubicBezTo>
                    <a:pt x="13" y="1"/>
                    <a:pt x="7" y="9"/>
                    <a:pt x="0" y="22"/>
                  </a:cubicBezTo>
                  <a:lnTo>
                    <a:pt x="27" y="31"/>
                  </a:lnTo>
                  <a:cubicBezTo>
                    <a:pt x="35" y="22"/>
                    <a:pt x="27" y="4"/>
                    <a:pt x="35" y="4"/>
                  </a:cubicBezTo>
                  <a:cubicBezTo>
                    <a:pt x="31" y="2"/>
                    <a:pt x="27" y="1"/>
                    <a:pt x="2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2" name="Google Shape;11402;p61"/>
            <p:cNvSpPr/>
            <p:nvPr/>
          </p:nvSpPr>
          <p:spPr>
            <a:xfrm>
              <a:off x="7230982" y="4202711"/>
              <a:ext cx="1995" cy="1133"/>
            </a:xfrm>
            <a:custGeom>
              <a:rect b="b" l="l" r="r" t="t"/>
              <a:pathLst>
                <a:path extrusionOk="0" h="10" w="18">
                  <a:moveTo>
                    <a:pt x="0" y="1"/>
                  </a:moveTo>
                  <a:lnTo>
                    <a:pt x="9" y="10"/>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1"/>
            <p:cNvSpPr/>
            <p:nvPr/>
          </p:nvSpPr>
          <p:spPr>
            <a:xfrm>
              <a:off x="7230649" y="4203731"/>
              <a:ext cx="4323" cy="1133"/>
            </a:xfrm>
            <a:custGeom>
              <a:rect b="b" l="l" r="r" t="t"/>
              <a:pathLst>
                <a:path extrusionOk="0" h="10" w="39">
                  <a:moveTo>
                    <a:pt x="12" y="1"/>
                  </a:moveTo>
                  <a:cubicBezTo>
                    <a:pt x="6" y="1"/>
                    <a:pt x="0" y="9"/>
                    <a:pt x="5" y="9"/>
                  </a:cubicBezTo>
                  <a:cubicBezTo>
                    <a:pt x="7" y="9"/>
                    <a:pt x="11" y="7"/>
                    <a:pt x="18" y="3"/>
                  </a:cubicBezTo>
                  <a:lnTo>
                    <a:pt x="18" y="3"/>
                  </a:lnTo>
                  <a:lnTo>
                    <a:pt x="19" y="3"/>
                  </a:lnTo>
                  <a:lnTo>
                    <a:pt x="19" y="3"/>
                  </a:lnTo>
                  <a:cubicBezTo>
                    <a:pt x="19" y="2"/>
                    <a:pt x="20" y="2"/>
                    <a:pt x="21" y="1"/>
                  </a:cubicBezTo>
                  <a:lnTo>
                    <a:pt x="21" y="1"/>
                  </a:lnTo>
                  <a:cubicBezTo>
                    <a:pt x="20" y="1"/>
                    <a:pt x="19" y="2"/>
                    <a:pt x="18" y="3"/>
                  </a:cubicBezTo>
                  <a:lnTo>
                    <a:pt x="18" y="3"/>
                  </a:lnTo>
                  <a:lnTo>
                    <a:pt x="12" y="1"/>
                  </a:lnTo>
                  <a:close/>
                  <a:moveTo>
                    <a:pt x="19" y="3"/>
                  </a:moveTo>
                  <a:lnTo>
                    <a:pt x="19" y="3"/>
                  </a:lnTo>
                  <a:cubicBezTo>
                    <a:pt x="14" y="10"/>
                    <a:pt x="22" y="10"/>
                    <a:pt x="38" y="10"/>
                  </a:cubicBezTo>
                  <a:lnTo>
                    <a:pt x="19"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1"/>
            <p:cNvSpPr/>
            <p:nvPr/>
          </p:nvSpPr>
          <p:spPr>
            <a:xfrm>
              <a:off x="7231869" y="4206788"/>
              <a:ext cx="4988" cy="4530"/>
            </a:xfrm>
            <a:custGeom>
              <a:rect b="b" l="l" r="r" t="t"/>
              <a:pathLst>
                <a:path extrusionOk="0" h="40" w="45">
                  <a:moveTo>
                    <a:pt x="27" y="0"/>
                  </a:moveTo>
                  <a:cubicBezTo>
                    <a:pt x="27" y="15"/>
                    <a:pt x="27" y="29"/>
                    <a:pt x="13" y="29"/>
                  </a:cubicBezTo>
                  <a:cubicBezTo>
                    <a:pt x="10" y="29"/>
                    <a:pt x="6" y="28"/>
                    <a:pt x="1" y="27"/>
                  </a:cubicBezTo>
                  <a:lnTo>
                    <a:pt x="1" y="27"/>
                  </a:lnTo>
                  <a:cubicBezTo>
                    <a:pt x="10" y="36"/>
                    <a:pt x="19" y="40"/>
                    <a:pt x="25" y="40"/>
                  </a:cubicBezTo>
                  <a:cubicBezTo>
                    <a:pt x="39" y="40"/>
                    <a:pt x="45"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1"/>
            <p:cNvSpPr/>
            <p:nvPr/>
          </p:nvSpPr>
          <p:spPr>
            <a:xfrm>
              <a:off x="7226992" y="4224569"/>
              <a:ext cx="3103" cy="3284"/>
            </a:xfrm>
            <a:custGeom>
              <a:rect b="b" l="l" r="r" t="t"/>
              <a:pathLst>
                <a:path extrusionOk="0" h="29" w="28">
                  <a:moveTo>
                    <a:pt x="12" y="1"/>
                  </a:moveTo>
                  <a:cubicBezTo>
                    <a:pt x="11" y="1"/>
                    <a:pt x="11" y="1"/>
                    <a:pt x="10" y="2"/>
                  </a:cubicBezTo>
                  <a:lnTo>
                    <a:pt x="1" y="20"/>
                  </a:lnTo>
                  <a:lnTo>
                    <a:pt x="25" y="28"/>
                  </a:lnTo>
                  <a:lnTo>
                    <a:pt x="25" y="28"/>
                  </a:lnTo>
                  <a:cubicBezTo>
                    <a:pt x="19" y="24"/>
                    <a:pt x="18" y="1"/>
                    <a:pt x="12" y="1"/>
                  </a:cubicBezTo>
                  <a:close/>
                  <a:moveTo>
                    <a:pt x="25" y="28"/>
                  </a:moveTo>
                  <a:cubicBezTo>
                    <a:pt x="26"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1"/>
            <p:cNvSpPr/>
            <p:nvPr/>
          </p:nvSpPr>
          <p:spPr>
            <a:xfrm>
              <a:off x="7226992" y="4187762"/>
              <a:ext cx="4101" cy="5096"/>
            </a:xfrm>
            <a:custGeom>
              <a:rect b="b" l="l" r="r" t="t"/>
              <a:pathLst>
                <a:path extrusionOk="0" h="45" w="37">
                  <a:moveTo>
                    <a:pt x="36" y="1"/>
                  </a:moveTo>
                  <a:cubicBezTo>
                    <a:pt x="29" y="4"/>
                    <a:pt x="25" y="9"/>
                    <a:pt x="23" y="14"/>
                  </a:cubicBezTo>
                  <a:lnTo>
                    <a:pt x="23" y="14"/>
                  </a:lnTo>
                  <a:cubicBezTo>
                    <a:pt x="28" y="9"/>
                    <a:pt x="33" y="4"/>
                    <a:pt x="36" y="1"/>
                  </a:cubicBezTo>
                  <a:close/>
                  <a:moveTo>
                    <a:pt x="23" y="14"/>
                  </a:moveTo>
                  <a:lnTo>
                    <a:pt x="23" y="14"/>
                  </a:lnTo>
                  <a:cubicBezTo>
                    <a:pt x="15" y="22"/>
                    <a:pt x="6" y="30"/>
                    <a:pt x="1" y="36"/>
                  </a:cubicBezTo>
                  <a:lnTo>
                    <a:pt x="18" y="45"/>
                  </a:lnTo>
                  <a:cubicBezTo>
                    <a:pt x="18" y="34"/>
                    <a:pt x="18" y="23"/>
                    <a:pt x="23"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61"/>
            <p:cNvSpPr/>
            <p:nvPr/>
          </p:nvSpPr>
          <p:spPr>
            <a:xfrm>
              <a:off x="7224110" y="4190707"/>
              <a:ext cx="2993" cy="1812"/>
            </a:xfrm>
            <a:custGeom>
              <a:rect b="b" l="l" r="r" t="t"/>
              <a:pathLst>
                <a:path extrusionOk="0" h="16" w="27">
                  <a:moveTo>
                    <a:pt x="0" y="1"/>
                  </a:moveTo>
                  <a:lnTo>
                    <a:pt x="0" y="1"/>
                  </a:lnTo>
                  <a:cubicBezTo>
                    <a:pt x="5" y="11"/>
                    <a:pt x="11" y="16"/>
                    <a:pt x="16" y="16"/>
                  </a:cubicBezTo>
                  <a:cubicBezTo>
                    <a:pt x="19" y="16"/>
                    <a:pt x="23" y="13"/>
                    <a:pt x="27"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61"/>
            <p:cNvSpPr/>
            <p:nvPr/>
          </p:nvSpPr>
          <p:spPr>
            <a:xfrm>
              <a:off x="7224110" y="4204750"/>
              <a:ext cx="6983" cy="3171"/>
            </a:xfrm>
            <a:custGeom>
              <a:rect b="b" l="l" r="r" t="t"/>
              <a:pathLst>
                <a:path extrusionOk="0" h="28" w="63">
                  <a:moveTo>
                    <a:pt x="0" y="1"/>
                  </a:moveTo>
                  <a:lnTo>
                    <a:pt x="9" y="9"/>
                  </a:lnTo>
                  <a:lnTo>
                    <a:pt x="62" y="27"/>
                  </a:lnTo>
                  <a:lnTo>
                    <a:pt x="62" y="27"/>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1"/>
            <p:cNvSpPr/>
            <p:nvPr/>
          </p:nvSpPr>
          <p:spPr>
            <a:xfrm>
              <a:off x="7224110" y="4178815"/>
              <a:ext cx="4988" cy="113"/>
            </a:xfrm>
            <a:custGeom>
              <a:rect b="b" l="l" r="r" t="t"/>
              <a:pathLst>
                <a:path extrusionOk="0" h="1" w="45">
                  <a:moveTo>
                    <a:pt x="18" y="0"/>
                  </a:moveTo>
                  <a:lnTo>
                    <a:pt x="44" y="0"/>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1"/>
            <p:cNvSpPr/>
            <p:nvPr/>
          </p:nvSpPr>
          <p:spPr>
            <a:xfrm>
              <a:off x="7221118" y="4168736"/>
              <a:ext cx="5985" cy="5096"/>
            </a:xfrm>
            <a:custGeom>
              <a:rect b="b" l="l" r="r" t="t"/>
              <a:pathLst>
                <a:path extrusionOk="0" h="45" w="54">
                  <a:moveTo>
                    <a:pt x="1" y="1"/>
                  </a:moveTo>
                  <a:cubicBezTo>
                    <a:pt x="10" y="1"/>
                    <a:pt x="18" y="18"/>
                    <a:pt x="10" y="45"/>
                  </a:cubicBezTo>
                  <a:cubicBezTo>
                    <a:pt x="33" y="45"/>
                    <a:pt x="36" y="17"/>
                    <a:pt x="48" y="17"/>
                  </a:cubicBezTo>
                  <a:cubicBezTo>
                    <a:pt x="50" y="17"/>
                    <a:pt x="52" y="17"/>
                    <a:pt x="54" y="18"/>
                  </a:cubicBezTo>
                  <a:cubicBezTo>
                    <a:pt x="45"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1"/>
            <p:cNvSpPr/>
            <p:nvPr/>
          </p:nvSpPr>
          <p:spPr>
            <a:xfrm>
              <a:off x="7217238" y="4167716"/>
              <a:ext cx="3990" cy="1133"/>
            </a:xfrm>
            <a:custGeom>
              <a:rect b="b" l="l" r="r" t="t"/>
              <a:pathLst>
                <a:path extrusionOk="0" h="10" w="36">
                  <a:moveTo>
                    <a:pt x="0" y="1"/>
                  </a:moveTo>
                  <a:lnTo>
                    <a:pt x="0" y="1"/>
                  </a:lnTo>
                  <a:cubicBezTo>
                    <a:pt x="9" y="1"/>
                    <a:pt x="18" y="1"/>
                    <a:pt x="36" y="10"/>
                  </a:cubicBezTo>
                  <a:cubicBezTo>
                    <a:pt x="27"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1"/>
            <p:cNvSpPr/>
            <p:nvPr/>
          </p:nvSpPr>
          <p:spPr>
            <a:xfrm>
              <a:off x="7221118" y="4182779"/>
              <a:ext cx="3103" cy="3058"/>
            </a:xfrm>
            <a:custGeom>
              <a:rect b="b" l="l" r="r" t="t"/>
              <a:pathLst>
                <a:path extrusionOk="0" h="27" w="28">
                  <a:moveTo>
                    <a:pt x="27" y="0"/>
                  </a:moveTo>
                  <a:lnTo>
                    <a:pt x="1" y="18"/>
                  </a:lnTo>
                  <a:cubicBezTo>
                    <a:pt x="10" y="27"/>
                    <a:pt x="10" y="27"/>
                    <a:pt x="10" y="27"/>
                  </a:cubicBezTo>
                  <a:cubicBezTo>
                    <a:pt x="18" y="27"/>
                    <a:pt x="27"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1"/>
            <p:cNvSpPr/>
            <p:nvPr/>
          </p:nvSpPr>
          <p:spPr>
            <a:xfrm>
              <a:off x="7221118" y="4182779"/>
              <a:ext cx="111" cy="2152"/>
            </a:xfrm>
            <a:custGeom>
              <a:rect b="b" l="l" r="r" t="t"/>
              <a:pathLst>
                <a:path extrusionOk="0" h="19" w="1">
                  <a:moveTo>
                    <a:pt x="1" y="18"/>
                  </a:moveTo>
                  <a:lnTo>
                    <a:pt x="1" y="18"/>
                  </a:lnTo>
                  <a:cubicBezTo>
                    <a:pt x="1" y="9"/>
                    <a:pt x="1" y="9"/>
                    <a:pt x="1" y="0"/>
                  </a:cubicBezTo>
                  <a:cubicBezTo>
                    <a:pt x="1" y="9"/>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61"/>
            <p:cNvSpPr/>
            <p:nvPr/>
          </p:nvSpPr>
          <p:spPr>
            <a:xfrm>
              <a:off x="7222115" y="4185724"/>
              <a:ext cx="111" cy="1133"/>
            </a:xfrm>
            <a:custGeom>
              <a:rect b="b" l="l" r="r" t="t"/>
              <a:pathLst>
                <a:path extrusionOk="0" h="10" w="1">
                  <a:moveTo>
                    <a:pt x="1" y="1"/>
                  </a:moveTo>
                  <a:lnTo>
                    <a:pt x="1" y="1"/>
                  </a:lnTo>
                  <a:cubicBezTo>
                    <a:pt x="1" y="10"/>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5" name="Google Shape;11415;p61"/>
            <p:cNvSpPr/>
            <p:nvPr/>
          </p:nvSpPr>
          <p:spPr>
            <a:xfrm>
              <a:off x="7217238" y="4197388"/>
              <a:ext cx="6983" cy="3511"/>
            </a:xfrm>
            <a:custGeom>
              <a:rect b="b" l="l" r="r" t="t"/>
              <a:pathLst>
                <a:path extrusionOk="0" h="31" w="63">
                  <a:moveTo>
                    <a:pt x="32" y="0"/>
                  </a:moveTo>
                  <a:cubicBezTo>
                    <a:pt x="18" y="0"/>
                    <a:pt x="5" y="6"/>
                    <a:pt x="0" y="30"/>
                  </a:cubicBezTo>
                  <a:cubicBezTo>
                    <a:pt x="27" y="21"/>
                    <a:pt x="27" y="4"/>
                    <a:pt x="62" y="4"/>
                  </a:cubicBezTo>
                  <a:cubicBezTo>
                    <a:pt x="54" y="4"/>
                    <a:pt x="43"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1"/>
            <p:cNvSpPr/>
            <p:nvPr/>
          </p:nvSpPr>
          <p:spPr>
            <a:xfrm>
              <a:off x="7219233" y="4189801"/>
              <a:ext cx="3990" cy="3058"/>
            </a:xfrm>
            <a:custGeom>
              <a:rect b="b" l="l" r="r" t="t"/>
              <a:pathLst>
                <a:path extrusionOk="0" h="27" w="36">
                  <a:moveTo>
                    <a:pt x="0" y="0"/>
                  </a:moveTo>
                  <a:lnTo>
                    <a:pt x="9" y="27"/>
                  </a:lnTo>
                  <a:cubicBezTo>
                    <a:pt x="9" y="18"/>
                    <a:pt x="18" y="9"/>
                    <a:pt x="35" y="9"/>
                  </a:cubicBez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1"/>
            <p:cNvSpPr/>
            <p:nvPr/>
          </p:nvSpPr>
          <p:spPr>
            <a:xfrm>
              <a:off x="7217238" y="4188781"/>
              <a:ext cx="2106" cy="1133"/>
            </a:xfrm>
            <a:custGeom>
              <a:rect b="b" l="l" r="r" t="t"/>
              <a:pathLst>
                <a:path extrusionOk="0" h="10" w="19">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1"/>
            <p:cNvSpPr/>
            <p:nvPr/>
          </p:nvSpPr>
          <p:spPr>
            <a:xfrm>
              <a:off x="7213359" y="4170774"/>
              <a:ext cx="3990" cy="5096"/>
            </a:xfrm>
            <a:custGeom>
              <a:rect b="b" l="l" r="r" t="t"/>
              <a:pathLst>
                <a:path extrusionOk="0" h="45" w="36">
                  <a:moveTo>
                    <a:pt x="0" y="0"/>
                  </a:moveTo>
                  <a:cubicBezTo>
                    <a:pt x="0" y="18"/>
                    <a:pt x="0" y="36"/>
                    <a:pt x="9" y="45"/>
                  </a:cubicBezTo>
                  <a:cubicBezTo>
                    <a:pt x="18" y="45"/>
                    <a:pt x="35" y="36"/>
                    <a:pt x="27" y="27"/>
                  </a:cubicBezTo>
                  <a:cubicBezTo>
                    <a:pt x="9" y="27"/>
                    <a:pt x="9" y="18"/>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1"/>
            <p:cNvSpPr/>
            <p:nvPr/>
          </p:nvSpPr>
          <p:spPr>
            <a:xfrm>
              <a:off x="7218236" y="4179721"/>
              <a:ext cx="1108" cy="113"/>
            </a:xfrm>
            <a:custGeom>
              <a:rect b="b" l="l" r="r" t="t"/>
              <a:pathLst>
                <a:path extrusionOk="0" h="1" w="10">
                  <a:moveTo>
                    <a:pt x="9" y="1"/>
                  </a:moveTo>
                  <a:lnTo>
                    <a:pt x="0" y="1"/>
                  </a:lnTo>
                  <a:cubicBezTo>
                    <a:pt x="0" y="1"/>
                    <a:pt x="0"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1"/>
            <p:cNvSpPr/>
            <p:nvPr/>
          </p:nvSpPr>
          <p:spPr>
            <a:xfrm>
              <a:off x="7205490" y="4157750"/>
              <a:ext cx="111" cy="1133"/>
            </a:xfrm>
            <a:custGeom>
              <a:rect b="b" l="l" r="r" t="t"/>
              <a:pathLst>
                <a:path extrusionOk="0" h="10" w="1">
                  <a:moveTo>
                    <a:pt x="0" y="1"/>
                  </a:moveTo>
                  <a:cubicBezTo>
                    <a:pt x="0" y="1"/>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1"/>
            <p:cNvSpPr/>
            <p:nvPr/>
          </p:nvSpPr>
          <p:spPr>
            <a:xfrm>
              <a:off x="7213359" y="4175757"/>
              <a:ext cx="2993" cy="2152"/>
            </a:xfrm>
            <a:custGeom>
              <a:rect b="b" l="l" r="r" t="t"/>
              <a:pathLst>
                <a:path extrusionOk="0" h="19" w="27">
                  <a:moveTo>
                    <a:pt x="9" y="1"/>
                  </a:moveTo>
                  <a:cubicBezTo>
                    <a:pt x="9" y="1"/>
                    <a:pt x="0" y="1"/>
                    <a:pt x="9" y="9"/>
                  </a:cubicBezTo>
                  <a:cubicBezTo>
                    <a:pt x="9" y="18"/>
                    <a:pt x="18" y="18"/>
                    <a:pt x="27" y="18"/>
                  </a:cubicBezTo>
                  <a:cubicBezTo>
                    <a:pt x="27" y="18"/>
                    <a:pt x="18" y="9"/>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61"/>
            <p:cNvSpPr/>
            <p:nvPr/>
          </p:nvSpPr>
          <p:spPr>
            <a:xfrm>
              <a:off x="7213359" y="4164772"/>
              <a:ext cx="998" cy="3058"/>
            </a:xfrm>
            <a:custGeom>
              <a:rect b="b" l="l" r="r" t="t"/>
              <a:pathLst>
                <a:path extrusionOk="0" h="27" w="9">
                  <a:moveTo>
                    <a:pt x="0" y="0"/>
                  </a:moveTo>
                  <a:cubicBezTo>
                    <a:pt x="0" y="9"/>
                    <a:pt x="0" y="18"/>
                    <a:pt x="0" y="27"/>
                  </a:cubicBezTo>
                  <a:cubicBezTo>
                    <a:pt x="0" y="18"/>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61"/>
            <p:cNvSpPr/>
            <p:nvPr/>
          </p:nvSpPr>
          <p:spPr>
            <a:xfrm>
              <a:off x="7219233" y="4178022"/>
              <a:ext cx="554" cy="906"/>
            </a:xfrm>
            <a:custGeom>
              <a:rect b="b" l="l" r="r" t="t"/>
              <a:pathLst>
                <a:path extrusionOk="0" h="8" w="5">
                  <a:moveTo>
                    <a:pt x="3" y="0"/>
                  </a:moveTo>
                  <a:cubicBezTo>
                    <a:pt x="2" y="0"/>
                    <a:pt x="0" y="3"/>
                    <a:pt x="0" y="7"/>
                  </a:cubicBezTo>
                  <a:cubicBezTo>
                    <a:pt x="4" y="3"/>
                    <a:pt x="4" y="0"/>
                    <a:pt x="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1"/>
            <p:cNvSpPr/>
            <p:nvPr/>
          </p:nvSpPr>
          <p:spPr>
            <a:xfrm>
              <a:off x="7216241" y="4177796"/>
              <a:ext cx="3103" cy="2039"/>
            </a:xfrm>
            <a:custGeom>
              <a:rect b="b" l="l" r="r" t="t"/>
              <a:pathLst>
                <a:path extrusionOk="0" h="18" w="28">
                  <a:moveTo>
                    <a:pt x="1" y="0"/>
                  </a:moveTo>
                  <a:cubicBezTo>
                    <a:pt x="9" y="9"/>
                    <a:pt x="9" y="9"/>
                    <a:pt x="18" y="18"/>
                  </a:cubicBezTo>
                  <a:cubicBezTo>
                    <a:pt x="18" y="9"/>
                    <a:pt x="27" y="9"/>
                    <a:pt x="27" y="9"/>
                  </a:cubicBezTo>
                  <a:cubicBezTo>
                    <a:pt x="18" y="0"/>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1"/>
            <p:cNvSpPr/>
            <p:nvPr/>
          </p:nvSpPr>
          <p:spPr>
            <a:xfrm>
              <a:off x="7182991" y="4158770"/>
              <a:ext cx="22610" cy="11212"/>
            </a:xfrm>
            <a:custGeom>
              <a:rect b="b" l="l" r="r" t="t"/>
              <a:pathLst>
                <a:path extrusionOk="0" h="99" w="204">
                  <a:moveTo>
                    <a:pt x="150" y="0"/>
                  </a:moveTo>
                  <a:cubicBezTo>
                    <a:pt x="142" y="18"/>
                    <a:pt x="150" y="62"/>
                    <a:pt x="115" y="62"/>
                  </a:cubicBezTo>
                  <a:cubicBezTo>
                    <a:pt x="80" y="36"/>
                    <a:pt x="106" y="36"/>
                    <a:pt x="115" y="9"/>
                  </a:cubicBezTo>
                  <a:lnTo>
                    <a:pt x="115" y="9"/>
                  </a:lnTo>
                  <a:cubicBezTo>
                    <a:pt x="106" y="21"/>
                    <a:pt x="96" y="24"/>
                    <a:pt x="83" y="24"/>
                  </a:cubicBezTo>
                  <a:cubicBezTo>
                    <a:pt x="71" y="24"/>
                    <a:pt x="58" y="21"/>
                    <a:pt x="44" y="21"/>
                  </a:cubicBezTo>
                  <a:cubicBezTo>
                    <a:pt x="30" y="21"/>
                    <a:pt x="15" y="24"/>
                    <a:pt x="0" y="36"/>
                  </a:cubicBezTo>
                  <a:lnTo>
                    <a:pt x="36" y="53"/>
                  </a:lnTo>
                  <a:cubicBezTo>
                    <a:pt x="27" y="53"/>
                    <a:pt x="9" y="53"/>
                    <a:pt x="9" y="62"/>
                  </a:cubicBezTo>
                  <a:cubicBezTo>
                    <a:pt x="16" y="58"/>
                    <a:pt x="24" y="55"/>
                    <a:pt x="31" y="55"/>
                  </a:cubicBezTo>
                  <a:cubicBezTo>
                    <a:pt x="51" y="55"/>
                    <a:pt x="69" y="72"/>
                    <a:pt x="62" y="98"/>
                  </a:cubicBezTo>
                  <a:cubicBezTo>
                    <a:pt x="64" y="98"/>
                    <a:pt x="66" y="98"/>
                    <a:pt x="68" y="98"/>
                  </a:cubicBezTo>
                  <a:cubicBezTo>
                    <a:pt x="99" y="98"/>
                    <a:pt x="170" y="42"/>
                    <a:pt x="203" y="0"/>
                  </a:cubicBezTo>
                  <a:lnTo>
                    <a:pt x="203" y="0"/>
                  </a:lnTo>
                  <a:cubicBezTo>
                    <a:pt x="199" y="5"/>
                    <a:pt x="192" y="7"/>
                    <a:pt x="184" y="7"/>
                  </a:cubicBezTo>
                  <a:cubicBezTo>
                    <a:pt x="175" y="7"/>
                    <a:pt x="164" y="5"/>
                    <a:pt x="15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1"/>
            <p:cNvSpPr/>
            <p:nvPr/>
          </p:nvSpPr>
          <p:spPr>
            <a:xfrm>
              <a:off x="7205490" y="4157977"/>
              <a:ext cx="4988" cy="5889"/>
            </a:xfrm>
            <a:custGeom>
              <a:rect b="b" l="l" r="r" t="t"/>
              <a:pathLst>
                <a:path extrusionOk="0" h="52" w="45">
                  <a:moveTo>
                    <a:pt x="19" y="1"/>
                  </a:moveTo>
                  <a:cubicBezTo>
                    <a:pt x="11" y="1"/>
                    <a:pt x="5" y="3"/>
                    <a:pt x="0" y="7"/>
                  </a:cubicBezTo>
                  <a:lnTo>
                    <a:pt x="27" y="52"/>
                  </a:lnTo>
                  <a:cubicBezTo>
                    <a:pt x="27" y="43"/>
                    <a:pt x="36" y="34"/>
                    <a:pt x="45" y="7"/>
                  </a:cubicBezTo>
                  <a:cubicBezTo>
                    <a:pt x="36" y="3"/>
                    <a:pt x="27"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1"/>
            <p:cNvSpPr/>
            <p:nvPr/>
          </p:nvSpPr>
          <p:spPr>
            <a:xfrm>
              <a:off x="7202498" y="4164772"/>
              <a:ext cx="10973" cy="8494"/>
            </a:xfrm>
            <a:custGeom>
              <a:rect b="b" l="l" r="r" t="t"/>
              <a:pathLst>
                <a:path extrusionOk="0" h="75" w="99">
                  <a:moveTo>
                    <a:pt x="54" y="0"/>
                  </a:moveTo>
                  <a:cubicBezTo>
                    <a:pt x="54" y="9"/>
                    <a:pt x="63" y="18"/>
                    <a:pt x="80" y="36"/>
                  </a:cubicBezTo>
                  <a:cubicBezTo>
                    <a:pt x="80" y="28"/>
                    <a:pt x="80" y="26"/>
                    <a:pt x="81" y="26"/>
                  </a:cubicBezTo>
                  <a:cubicBezTo>
                    <a:pt x="82" y="26"/>
                    <a:pt x="84" y="31"/>
                    <a:pt x="89" y="36"/>
                  </a:cubicBezTo>
                  <a:lnTo>
                    <a:pt x="80" y="36"/>
                  </a:lnTo>
                  <a:cubicBezTo>
                    <a:pt x="78" y="36"/>
                    <a:pt x="76" y="37"/>
                    <a:pt x="74" y="37"/>
                  </a:cubicBezTo>
                  <a:lnTo>
                    <a:pt x="74" y="37"/>
                  </a:lnTo>
                  <a:cubicBezTo>
                    <a:pt x="73" y="37"/>
                    <a:pt x="72" y="36"/>
                    <a:pt x="72" y="36"/>
                  </a:cubicBezTo>
                  <a:lnTo>
                    <a:pt x="72" y="36"/>
                  </a:lnTo>
                  <a:cubicBezTo>
                    <a:pt x="72" y="36"/>
                    <a:pt x="72" y="37"/>
                    <a:pt x="72" y="37"/>
                  </a:cubicBezTo>
                  <a:lnTo>
                    <a:pt x="72" y="37"/>
                  </a:lnTo>
                  <a:cubicBezTo>
                    <a:pt x="73" y="37"/>
                    <a:pt x="73" y="37"/>
                    <a:pt x="74" y="37"/>
                  </a:cubicBezTo>
                  <a:lnTo>
                    <a:pt x="74" y="37"/>
                  </a:lnTo>
                  <a:cubicBezTo>
                    <a:pt x="89" y="45"/>
                    <a:pt x="90" y="53"/>
                    <a:pt x="98" y="53"/>
                  </a:cubicBezTo>
                  <a:cubicBezTo>
                    <a:pt x="98" y="45"/>
                    <a:pt x="98" y="36"/>
                    <a:pt x="98" y="27"/>
                  </a:cubicBezTo>
                  <a:lnTo>
                    <a:pt x="54" y="0"/>
                  </a:lnTo>
                  <a:close/>
                  <a:moveTo>
                    <a:pt x="72" y="37"/>
                  </a:moveTo>
                  <a:cubicBezTo>
                    <a:pt x="41" y="42"/>
                    <a:pt x="17" y="30"/>
                    <a:pt x="1" y="62"/>
                  </a:cubicBezTo>
                  <a:cubicBezTo>
                    <a:pt x="7" y="72"/>
                    <a:pt x="13" y="74"/>
                    <a:pt x="20" y="74"/>
                  </a:cubicBezTo>
                  <a:cubicBezTo>
                    <a:pt x="28" y="74"/>
                    <a:pt x="37" y="69"/>
                    <a:pt x="46" y="69"/>
                  </a:cubicBezTo>
                  <a:cubicBezTo>
                    <a:pt x="48" y="69"/>
                    <a:pt x="51" y="70"/>
                    <a:pt x="54" y="71"/>
                  </a:cubicBezTo>
                  <a:cubicBezTo>
                    <a:pt x="45" y="58"/>
                    <a:pt x="45" y="56"/>
                    <a:pt x="49" y="56"/>
                  </a:cubicBezTo>
                  <a:cubicBezTo>
                    <a:pt x="52" y="56"/>
                    <a:pt x="57" y="57"/>
                    <a:pt x="61" y="57"/>
                  </a:cubicBezTo>
                  <a:cubicBezTo>
                    <a:pt x="68" y="57"/>
                    <a:pt x="75" y="54"/>
                    <a:pt x="72" y="3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1"/>
            <p:cNvSpPr/>
            <p:nvPr/>
          </p:nvSpPr>
          <p:spPr>
            <a:xfrm>
              <a:off x="7208372" y="4200786"/>
              <a:ext cx="1108" cy="1133"/>
            </a:xfrm>
            <a:custGeom>
              <a:rect b="b" l="l" r="r" t="t"/>
              <a:pathLst>
                <a:path extrusionOk="0" h="10" w="10">
                  <a:moveTo>
                    <a:pt x="10" y="0"/>
                  </a:moveTo>
                  <a:cubicBezTo>
                    <a:pt x="10" y="0"/>
                    <a:pt x="1" y="0"/>
                    <a:pt x="10" y="9"/>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1"/>
            <p:cNvSpPr/>
            <p:nvPr/>
          </p:nvSpPr>
          <p:spPr>
            <a:xfrm>
              <a:off x="7209369" y="4191726"/>
              <a:ext cx="6983" cy="10193"/>
            </a:xfrm>
            <a:custGeom>
              <a:rect b="b" l="l" r="r" t="t"/>
              <a:pathLst>
                <a:path extrusionOk="0" h="90" w="63">
                  <a:moveTo>
                    <a:pt x="63" y="1"/>
                  </a:moveTo>
                  <a:cubicBezTo>
                    <a:pt x="61" y="1"/>
                    <a:pt x="59" y="2"/>
                    <a:pt x="57" y="5"/>
                  </a:cubicBezTo>
                  <a:lnTo>
                    <a:pt x="57" y="5"/>
                  </a:lnTo>
                  <a:cubicBezTo>
                    <a:pt x="59" y="3"/>
                    <a:pt x="61" y="2"/>
                    <a:pt x="63" y="1"/>
                  </a:cubicBezTo>
                  <a:close/>
                  <a:moveTo>
                    <a:pt x="57" y="5"/>
                  </a:moveTo>
                  <a:cubicBezTo>
                    <a:pt x="35" y="21"/>
                    <a:pt x="26" y="38"/>
                    <a:pt x="10" y="63"/>
                  </a:cubicBezTo>
                  <a:cubicBezTo>
                    <a:pt x="10" y="63"/>
                    <a:pt x="27" y="63"/>
                    <a:pt x="27" y="71"/>
                  </a:cubicBezTo>
                  <a:cubicBezTo>
                    <a:pt x="27" y="80"/>
                    <a:pt x="10" y="80"/>
                    <a:pt x="1" y="80"/>
                  </a:cubicBezTo>
                  <a:cubicBezTo>
                    <a:pt x="10" y="85"/>
                    <a:pt x="18" y="89"/>
                    <a:pt x="25" y="89"/>
                  </a:cubicBezTo>
                  <a:cubicBezTo>
                    <a:pt x="32"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61"/>
            <p:cNvSpPr/>
            <p:nvPr/>
          </p:nvSpPr>
          <p:spPr>
            <a:xfrm>
              <a:off x="7204493" y="4180740"/>
              <a:ext cx="4988" cy="4304"/>
            </a:xfrm>
            <a:custGeom>
              <a:rect b="b" l="l" r="r" t="t"/>
              <a:pathLst>
                <a:path extrusionOk="0" h="38" w="45">
                  <a:moveTo>
                    <a:pt x="9" y="1"/>
                  </a:moveTo>
                  <a:lnTo>
                    <a:pt x="1" y="36"/>
                  </a:lnTo>
                  <a:lnTo>
                    <a:pt x="9" y="27"/>
                  </a:lnTo>
                  <a:cubicBezTo>
                    <a:pt x="13" y="35"/>
                    <a:pt x="18" y="37"/>
                    <a:pt x="24" y="37"/>
                  </a:cubicBezTo>
                  <a:cubicBezTo>
                    <a:pt x="32" y="37"/>
                    <a:pt x="40" y="32"/>
                    <a:pt x="45"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61"/>
            <p:cNvSpPr/>
            <p:nvPr/>
          </p:nvSpPr>
          <p:spPr>
            <a:xfrm>
              <a:off x="7204493" y="4155712"/>
              <a:ext cx="5985" cy="1133"/>
            </a:xfrm>
            <a:custGeom>
              <a:rect b="b" l="l" r="r" t="t"/>
              <a:pathLst>
                <a:path extrusionOk="0" h="10" w="54">
                  <a:moveTo>
                    <a:pt x="1" y="1"/>
                  </a:moveTo>
                  <a:lnTo>
                    <a:pt x="27" y="10"/>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1"/>
            <p:cNvSpPr/>
            <p:nvPr/>
          </p:nvSpPr>
          <p:spPr>
            <a:xfrm>
              <a:off x="7203495" y="4149709"/>
              <a:ext cx="3103" cy="2152"/>
            </a:xfrm>
            <a:custGeom>
              <a:rect b="b" l="l" r="r" t="t"/>
              <a:pathLst>
                <a:path extrusionOk="0" h="19" w="28">
                  <a:moveTo>
                    <a:pt x="10" y="1"/>
                  </a:moveTo>
                  <a:lnTo>
                    <a:pt x="1" y="19"/>
                  </a:lnTo>
                  <a:lnTo>
                    <a:pt x="27" y="10"/>
                  </a:lnTo>
                  <a:lnTo>
                    <a:pt x="1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1"/>
            <p:cNvSpPr/>
            <p:nvPr/>
          </p:nvSpPr>
          <p:spPr>
            <a:xfrm>
              <a:off x="7305352" y="4017771"/>
              <a:ext cx="998" cy="2152"/>
            </a:xfrm>
            <a:custGeom>
              <a:rect b="b" l="l" r="r" t="t"/>
              <a:pathLst>
                <a:path extrusionOk="0" h="19" w="9">
                  <a:moveTo>
                    <a:pt x="9" y="0"/>
                  </a:moveTo>
                  <a:lnTo>
                    <a:pt x="9" y="0"/>
                  </a:lnTo>
                  <a:cubicBezTo>
                    <a:pt x="0" y="9"/>
                    <a:pt x="0" y="9"/>
                    <a:pt x="0"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1"/>
            <p:cNvSpPr/>
            <p:nvPr/>
          </p:nvSpPr>
          <p:spPr>
            <a:xfrm>
              <a:off x="7295487" y="4018790"/>
              <a:ext cx="111" cy="2039"/>
            </a:xfrm>
            <a:custGeom>
              <a:rect b="b" l="l" r="r" t="t"/>
              <a:pathLst>
                <a:path extrusionOk="0" h="18" w="1">
                  <a:moveTo>
                    <a:pt x="1" y="0"/>
                  </a:moveTo>
                  <a:lnTo>
                    <a:pt x="1" y="18"/>
                  </a:ln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1"/>
            <p:cNvSpPr/>
            <p:nvPr/>
          </p:nvSpPr>
          <p:spPr>
            <a:xfrm>
              <a:off x="7152622" y="4060807"/>
              <a:ext cx="9643" cy="5096"/>
            </a:xfrm>
            <a:custGeom>
              <a:rect b="b" l="l" r="r" t="t"/>
              <a:pathLst>
                <a:path extrusionOk="0" h="45" w="87">
                  <a:moveTo>
                    <a:pt x="1" y="0"/>
                  </a:moveTo>
                  <a:cubicBezTo>
                    <a:pt x="40" y="20"/>
                    <a:pt x="85" y="45"/>
                    <a:pt x="86" y="45"/>
                  </a:cubicBezTo>
                  <a:cubicBezTo>
                    <a:pt x="87" y="45"/>
                    <a:pt x="82" y="42"/>
                    <a:pt x="71" y="35"/>
                  </a:cubicBezTo>
                  <a:lnTo>
                    <a:pt x="18" y="0"/>
                  </a:lnTo>
                  <a:lnTo>
                    <a:pt x="18" y="0"/>
                  </a:lnTo>
                  <a:cubicBezTo>
                    <a:pt x="21" y="3"/>
                    <a:pt x="22" y="4"/>
                    <a:pt x="22" y="4"/>
                  </a:cubicBezTo>
                  <a:cubicBezTo>
                    <a:pt x="20" y="4"/>
                    <a:pt x="1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1"/>
            <p:cNvSpPr/>
            <p:nvPr/>
          </p:nvSpPr>
          <p:spPr>
            <a:xfrm>
              <a:off x="7215243" y="4037817"/>
              <a:ext cx="2106" cy="3058"/>
            </a:xfrm>
            <a:custGeom>
              <a:rect b="b" l="l" r="r" t="t"/>
              <a:pathLst>
                <a:path extrusionOk="0" h="27" w="19">
                  <a:moveTo>
                    <a:pt x="18" y="0"/>
                  </a:moveTo>
                  <a:cubicBezTo>
                    <a:pt x="10" y="9"/>
                    <a:pt x="10" y="18"/>
                    <a:pt x="1" y="27"/>
                  </a:cubicBezTo>
                  <a:cubicBezTo>
                    <a:pt x="10"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61"/>
            <p:cNvSpPr/>
            <p:nvPr/>
          </p:nvSpPr>
          <p:spPr>
            <a:xfrm>
              <a:off x="7219233" y="4023773"/>
              <a:ext cx="1995" cy="2152"/>
            </a:xfrm>
            <a:custGeom>
              <a:rect b="b" l="l" r="r" t="t"/>
              <a:pathLst>
                <a:path extrusionOk="0" h="19" w="18">
                  <a:moveTo>
                    <a:pt x="0" y="0"/>
                  </a:moveTo>
                  <a:lnTo>
                    <a:pt x="18" y="18"/>
                  </a:lnTo>
                  <a:cubicBezTo>
                    <a:pt x="18"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61"/>
            <p:cNvSpPr/>
            <p:nvPr/>
          </p:nvSpPr>
          <p:spPr>
            <a:xfrm>
              <a:off x="7390472" y="4011769"/>
              <a:ext cx="7869" cy="4077"/>
            </a:xfrm>
            <a:custGeom>
              <a:rect b="b" l="l" r="r" t="t"/>
              <a:pathLst>
                <a:path extrusionOk="0" h="36" w="71">
                  <a:moveTo>
                    <a:pt x="71" y="0"/>
                  </a:moveTo>
                  <a:cubicBezTo>
                    <a:pt x="36" y="0"/>
                    <a:pt x="27" y="18"/>
                    <a:pt x="0" y="36"/>
                  </a:cubicBezTo>
                  <a:lnTo>
                    <a:pt x="7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1"/>
            <p:cNvSpPr/>
            <p:nvPr/>
          </p:nvSpPr>
          <p:spPr>
            <a:xfrm>
              <a:off x="7170688" y="4094782"/>
              <a:ext cx="2660" cy="5323"/>
            </a:xfrm>
            <a:custGeom>
              <a:rect b="b" l="l" r="r" t="t"/>
              <a:pathLst>
                <a:path extrusionOk="0" h="47" w="24">
                  <a:moveTo>
                    <a:pt x="14" y="0"/>
                  </a:moveTo>
                  <a:cubicBezTo>
                    <a:pt x="14" y="23"/>
                    <a:pt x="1" y="46"/>
                    <a:pt x="15" y="46"/>
                  </a:cubicBezTo>
                  <a:cubicBezTo>
                    <a:pt x="17" y="46"/>
                    <a:pt x="20"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1"/>
            <p:cNvSpPr/>
            <p:nvPr/>
          </p:nvSpPr>
          <p:spPr>
            <a:xfrm>
              <a:off x="7301362" y="4055710"/>
              <a:ext cx="1108" cy="2152"/>
            </a:xfrm>
            <a:custGeom>
              <a:rect b="b" l="l" r="r" t="t"/>
              <a:pathLst>
                <a:path extrusionOk="0" h="19" w="10">
                  <a:moveTo>
                    <a:pt x="10" y="1"/>
                  </a:moveTo>
                  <a:lnTo>
                    <a:pt x="10" y="1"/>
                  </a:lnTo>
                  <a:cubicBezTo>
                    <a:pt x="1" y="10"/>
                    <a:pt x="1" y="10"/>
                    <a:pt x="1" y="19"/>
                  </a:cubicBezTo>
                  <a:cubicBezTo>
                    <a:pt x="10" y="19"/>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1"/>
            <p:cNvSpPr/>
            <p:nvPr/>
          </p:nvSpPr>
          <p:spPr>
            <a:xfrm>
              <a:off x="7170245" y="4090818"/>
              <a:ext cx="3103" cy="4077"/>
            </a:xfrm>
            <a:custGeom>
              <a:rect b="b" l="l" r="r" t="t"/>
              <a:pathLst>
                <a:path extrusionOk="0" h="36" w="28">
                  <a:moveTo>
                    <a:pt x="1" y="0"/>
                  </a:moveTo>
                  <a:cubicBezTo>
                    <a:pt x="1" y="9"/>
                    <a:pt x="1" y="9"/>
                    <a:pt x="1" y="9"/>
                  </a:cubicBezTo>
                  <a:cubicBezTo>
                    <a:pt x="9" y="18"/>
                    <a:pt x="18" y="27"/>
                    <a:pt x="18" y="35"/>
                  </a:cubicBezTo>
                  <a:cubicBezTo>
                    <a:pt x="27" y="18"/>
                    <a:pt x="27"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61"/>
            <p:cNvSpPr/>
            <p:nvPr/>
          </p:nvSpPr>
          <p:spPr>
            <a:xfrm>
              <a:off x="7293603" y="4208714"/>
              <a:ext cx="998" cy="113"/>
            </a:xfrm>
            <a:custGeom>
              <a:rect b="b" l="l" r="r" t="t"/>
              <a:pathLst>
                <a:path extrusionOk="0" h="1" w="9">
                  <a:moveTo>
                    <a:pt x="9" y="1"/>
                  </a:moveTo>
                  <a:cubicBezTo>
                    <a:pt x="0" y="1"/>
                    <a:pt x="0" y="1"/>
                    <a:pt x="0"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61"/>
            <p:cNvSpPr/>
            <p:nvPr/>
          </p:nvSpPr>
          <p:spPr>
            <a:xfrm>
              <a:off x="7235859" y="4236800"/>
              <a:ext cx="998" cy="2039"/>
            </a:xfrm>
            <a:custGeom>
              <a:rect b="b" l="l" r="r" t="t"/>
              <a:pathLst>
                <a:path extrusionOk="0" h="18" w="9">
                  <a:moveTo>
                    <a:pt x="9" y="0"/>
                  </a:moveTo>
                  <a:lnTo>
                    <a:pt x="9" y="0"/>
                  </a:lnTo>
                  <a:cubicBezTo>
                    <a:pt x="0" y="0"/>
                    <a:pt x="0" y="9"/>
                    <a:pt x="0" y="18"/>
                  </a:cubicBezTo>
                  <a:cubicBezTo>
                    <a:pt x="0" y="9"/>
                    <a:pt x="0"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1"/>
            <p:cNvSpPr/>
            <p:nvPr/>
          </p:nvSpPr>
          <p:spPr>
            <a:xfrm>
              <a:off x="7193742" y="4130796"/>
              <a:ext cx="111" cy="1133"/>
            </a:xfrm>
            <a:custGeom>
              <a:rect b="b" l="l" r="r" t="t"/>
              <a:pathLst>
                <a:path extrusionOk="0" h="10" w="1">
                  <a:moveTo>
                    <a:pt x="0" y="0"/>
                  </a:move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1"/>
            <p:cNvSpPr/>
            <p:nvPr/>
          </p:nvSpPr>
          <p:spPr>
            <a:xfrm>
              <a:off x="7181993" y="4142801"/>
              <a:ext cx="2106" cy="113"/>
            </a:xfrm>
            <a:custGeom>
              <a:rect b="b" l="l" r="r" t="t"/>
              <a:pathLst>
                <a:path extrusionOk="0" h="1" w="19">
                  <a:moveTo>
                    <a:pt x="18" y="0"/>
                  </a:moveTo>
                  <a:cubicBezTo>
                    <a:pt x="18" y="0"/>
                    <a:pt x="9" y="0"/>
                    <a:pt x="1"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1"/>
            <p:cNvSpPr/>
            <p:nvPr/>
          </p:nvSpPr>
          <p:spPr>
            <a:xfrm>
              <a:off x="7143866" y="4091724"/>
              <a:ext cx="998" cy="113"/>
            </a:xfrm>
            <a:custGeom>
              <a:rect b="b" l="l" r="r" t="t"/>
              <a:pathLst>
                <a:path extrusionOk="0" h="1" w="9">
                  <a:moveTo>
                    <a:pt x="9" y="1"/>
                  </a:moveTo>
                  <a:lnTo>
                    <a:pt x="9"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7" name="Google Shape;11447;p61"/>
            <p:cNvSpPr/>
            <p:nvPr/>
          </p:nvSpPr>
          <p:spPr>
            <a:xfrm>
              <a:off x="7192744" y="4130796"/>
              <a:ext cx="111" cy="2039"/>
            </a:xfrm>
            <a:custGeom>
              <a:rect b="b" l="l" r="r" t="t"/>
              <a:pathLst>
                <a:path extrusionOk="0" h="18" w="1">
                  <a:moveTo>
                    <a:pt x="1" y="18"/>
                  </a:moveTo>
                  <a:cubicBezTo>
                    <a:pt x="1" y="9"/>
                    <a:pt x="1" y="9"/>
                    <a:pt x="1" y="0"/>
                  </a:cubicBezTo>
                  <a:cubicBezTo>
                    <a:pt x="1" y="0"/>
                    <a:pt x="1" y="9"/>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8" name="Google Shape;11448;p61"/>
            <p:cNvSpPr/>
            <p:nvPr/>
          </p:nvSpPr>
          <p:spPr>
            <a:xfrm>
              <a:off x="7193742" y="4131816"/>
              <a:ext cx="1663" cy="1019"/>
            </a:xfrm>
            <a:custGeom>
              <a:rect b="b" l="l" r="r" t="t"/>
              <a:pathLst>
                <a:path extrusionOk="0" h="9" w="15">
                  <a:moveTo>
                    <a:pt x="0" y="0"/>
                  </a:moveTo>
                  <a:lnTo>
                    <a:pt x="0" y="0"/>
                  </a:lnTo>
                  <a:cubicBezTo>
                    <a:pt x="4" y="2"/>
                    <a:pt x="6" y="3"/>
                    <a:pt x="8" y="4"/>
                  </a:cubicBezTo>
                  <a:lnTo>
                    <a:pt x="8" y="4"/>
                  </a:lnTo>
                  <a:cubicBezTo>
                    <a:pt x="7" y="2"/>
                    <a:pt x="5" y="0"/>
                    <a:pt x="0" y="0"/>
                  </a:cubicBezTo>
                  <a:close/>
                  <a:moveTo>
                    <a:pt x="8" y="4"/>
                  </a:moveTo>
                  <a:cubicBezTo>
                    <a:pt x="9" y="7"/>
                    <a:pt x="9" y="9"/>
                    <a:pt x="9" y="9"/>
                  </a:cubicBezTo>
                  <a:cubicBezTo>
                    <a:pt x="9" y="9"/>
                    <a:pt x="15" y="9"/>
                    <a:pt x="8"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1"/>
            <p:cNvSpPr/>
            <p:nvPr/>
          </p:nvSpPr>
          <p:spPr>
            <a:xfrm>
              <a:off x="7192744" y="4128758"/>
              <a:ext cx="1108" cy="2152"/>
            </a:xfrm>
            <a:custGeom>
              <a:rect b="b" l="l" r="r" t="t"/>
              <a:pathLst>
                <a:path extrusionOk="0" h="19" w="10">
                  <a:moveTo>
                    <a:pt x="1" y="1"/>
                  </a:moveTo>
                  <a:cubicBezTo>
                    <a:pt x="1" y="9"/>
                    <a:pt x="1" y="9"/>
                    <a:pt x="1" y="18"/>
                  </a:cubicBezTo>
                  <a:lnTo>
                    <a:pt x="9" y="18"/>
                  </a:lnTo>
                  <a:cubicBezTo>
                    <a:pt x="1"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1"/>
            <p:cNvSpPr/>
            <p:nvPr/>
          </p:nvSpPr>
          <p:spPr>
            <a:xfrm>
              <a:off x="7335609" y="4113809"/>
              <a:ext cx="1108" cy="1699"/>
            </a:xfrm>
            <a:custGeom>
              <a:rect b="b" l="l" r="r" t="t"/>
              <a:pathLst>
                <a:path extrusionOk="0" h="15" w="10">
                  <a:moveTo>
                    <a:pt x="10" y="0"/>
                  </a:moveTo>
                  <a:cubicBezTo>
                    <a:pt x="10" y="0"/>
                    <a:pt x="10" y="9"/>
                    <a:pt x="1" y="9"/>
                  </a:cubicBezTo>
                  <a:cubicBezTo>
                    <a:pt x="4" y="13"/>
                    <a:pt x="7" y="15"/>
                    <a:pt x="8" y="15"/>
                  </a:cubicBezTo>
                  <a:cubicBezTo>
                    <a:pt x="10" y="15"/>
                    <a:pt x="10" y="1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1"/>
            <p:cNvSpPr/>
            <p:nvPr/>
          </p:nvSpPr>
          <p:spPr>
            <a:xfrm>
              <a:off x="7141871" y="4022754"/>
              <a:ext cx="111" cy="113"/>
            </a:xfrm>
            <a:custGeom>
              <a:rect b="b" l="l" r="r" t="t"/>
              <a:pathLst>
                <a:path extrusionOk="0" h="1" w="1">
                  <a:moveTo>
                    <a:pt x="1" y="1"/>
                  </a:moveTo>
                  <a:cubicBezTo>
                    <a:pt x="1" y="1"/>
                    <a:pt x="1" y="1"/>
                    <a:pt x="1" y="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1"/>
            <p:cNvSpPr/>
            <p:nvPr/>
          </p:nvSpPr>
          <p:spPr>
            <a:xfrm>
              <a:off x="7141871" y="4019810"/>
              <a:ext cx="7980" cy="13024"/>
            </a:xfrm>
            <a:custGeom>
              <a:rect b="b" l="l" r="r" t="t"/>
              <a:pathLst>
                <a:path extrusionOk="0" h="115" w="72">
                  <a:moveTo>
                    <a:pt x="45" y="0"/>
                  </a:moveTo>
                  <a:cubicBezTo>
                    <a:pt x="45" y="24"/>
                    <a:pt x="37" y="32"/>
                    <a:pt x="24" y="32"/>
                  </a:cubicBezTo>
                  <a:cubicBezTo>
                    <a:pt x="17" y="32"/>
                    <a:pt x="9" y="30"/>
                    <a:pt x="1" y="27"/>
                  </a:cubicBezTo>
                  <a:lnTo>
                    <a:pt x="1" y="27"/>
                  </a:lnTo>
                  <a:cubicBezTo>
                    <a:pt x="27" y="53"/>
                    <a:pt x="53" y="88"/>
                    <a:pt x="71" y="115"/>
                  </a:cubicBezTo>
                  <a:cubicBezTo>
                    <a:pt x="62" y="80"/>
                    <a:pt x="53" y="35"/>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61"/>
            <p:cNvSpPr/>
            <p:nvPr/>
          </p:nvSpPr>
          <p:spPr>
            <a:xfrm>
              <a:off x="7079250" y="4006786"/>
              <a:ext cx="331840" cy="250062"/>
            </a:xfrm>
            <a:custGeom>
              <a:rect b="b" l="l" r="r" t="t"/>
              <a:pathLst>
                <a:path extrusionOk="0" h="2208" w="2994">
                  <a:moveTo>
                    <a:pt x="2005" y="115"/>
                  </a:moveTo>
                  <a:lnTo>
                    <a:pt x="2005" y="115"/>
                  </a:lnTo>
                  <a:cubicBezTo>
                    <a:pt x="2004" y="115"/>
                    <a:pt x="2003" y="115"/>
                    <a:pt x="2003" y="115"/>
                  </a:cubicBezTo>
                  <a:lnTo>
                    <a:pt x="2003" y="115"/>
                  </a:lnTo>
                  <a:lnTo>
                    <a:pt x="2005" y="115"/>
                  </a:lnTo>
                  <a:close/>
                  <a:moveTo>
                    <a:pt x="1825" y="119"/>
                  </a:moveTo>
                  <a:lnTo>
                    <a:pt x="1825" y="119"/>
                  </a:lnTo>
                  <a:cubicBezTo>
                    <a:pt x="1823" y="121"/>
                    <a:pt x="1821" y="122"/>
                    <a:pt x="1819" y="124"/>
                  </a:cubicBezTo>
                  <a:cubicBezTo>
                    <a:pt x="1821" y="122"/>
                    <a:pt x="1823" y="121"/>
                    <a:pt x="1825" y="119"/>
                  </a:cubicBezTo>
                  <a:close/>
                  <a:moveTo>
                    <a:pt x="407" y="142"/>
                  </a:moveTo>
                  <a:cubicBezTo>
                    <a:pt x="413" y="145"/>
                    <a:pt x="418" y="147"/>
                    <a:pt x="423" y="150"/>
                  </a:cubicBezTo>
                  <a:lnTo>
                    <a:pt x="423" y="150"/>
                  </a:lnTo>
                  <a:cubicBezTo>
                    <a:pt x="417" y="146"/>
                    <a:pt x="412" y="143"/>
                    <a:pt x="407" y="142"/>
                  </a:cubicBezTo>
                  <a:close/>
                  <a:moveTo>
                    <a:pt x="1100" y="158"/>
                  </a:moveTo>
                  <a:lnTo>
                    <a:pt x="1100" y="158"/>
                  </a:lnTo>
                  <a:cubicBezTo>
                    <a:pt x="1101" y="159"/>
                    <a:pt x="1102" y="159"/>
                    <a:pt x="1104" y="159"/>
                  </a:cubicBezTo>
                  <a:cubicBezTo>
                    <a:pt x="1103" y="159"/>
                    <a:pt x="1101" y="159"/>
                    <a:pt x="1100" y="158"/>
                  </a:cubicBezTo>
                  <a:close/>
                  <a:moveTo>
                    <a:pt x="2884" y="203"/>
                  </a:moveTo>
                  <a:cubicBezTo>
                    <a:pt x="2885" y="206"/>
                    <a:pt x="2886" y="209"/>
                    <a:pt x="2888" y="212"/>
                  </a:cubicBezTo>
                  <a:cubicBezTo>
                    <a:pt x="2888" y="208"/>
                    <a:pt x="2886" y="205"/>
                    <a:pt x="2884" y="203"/>
                  </a:cubicBezTo>
                  <a:close/>
                  <a:moveTo>
                    <a:pt x="1195" y="206"/>
                  </a:moveTo>
                  <a:cubicBezTo>
                    <a:pt x="1200" y="206"/>
                    <a:pt x="1205" y="211"/>
                    <a:pt x="1210" y="221"/>
                  </a:cubicBezTo>
                  <a:cubicBezTo>
                    <a:pt x="1201" y="221"/>
                    <a:pt x="1192" y="221"/>
                    <a:pt x="1184" y="212"/>
                  </a:cubicBezTo>
                  <a:cubicBezTo>
                    <a:pt x="1187" y="209"/>
                    <a:pt x="1191" y="206"/>
                    <a:pt x="1195" y="206"/>
                  </a:cubicBezTo>
                  <a:close/>
                  <a:moveTo>
                    <a:pt x="618" y="362"/>
                  </a:moveTo>
                  <a:lnTo>
                    <a:pt x="618" y="362"/>
                  </a:lnTo>
                  <a:cubicBezTo>
                    <a:pt x="625" y="369"/>
                    <a:pt x="631" y="375"/>
                    <a:pt x="631" y="378"/>
                  </a:cubicBezTo>
                  <a:lnTo>
                    <a:pt x="631" y="378"/>
                  </a:lnTo>
                  <a:cubicBezTo>
                    <a:pt x="627" y="373"/>
                    <a:pt x="623" y="368"/>
                    <a:pt x="618" y="362"/>
                  </a:cubicBezTo>
                  <a:close/>
                  <a:moveTo>
                    <a:pt x="667" y="447"/>
                  </a:moveTo>
                  <a:lnTo>
                    <a:pt x="667" y="447"/>
                  </a:lnTo>
                  <a:cubicBezTo>
                    <a:pt x="668" y="448"/>
                    <a:pt x="670" y="449"/>
                    <a:pt x="671" y="451"/>
                  </a:cubicBezTo>
                  <a:cubicBezTo>
                    <a:pt x="670" y="449"/>
                    <a:pt x="668" y="448"/>
                    <a:pt x="667" y="447"/>
                  </a:cubicBezTo>
                  <a:close/>
                  <a:moveTo>
                    <a:pt x="618" y="451"/>
                  </a:moveTo>
                  <a:cubicBezTo>
                    <a:pt x="623" y="455"/>
                    <a:pt x="630" y="457"/>
                    <a:pt x="636" y="459"/>
                  </a:cubicBezTo>
                  <a:lnTo>
                    <a:pt x="618" y="451"/>
                  </a:lnTo>
                  <a:close/>
                  <a:moveTo>
                    <a:pt x="636" y="459"/>
                  </a:moveTo>
                  <a:lnTo>
                    <a:pt x="654" y="468"/>
                  </a:lnTo>
                  <a:cubicBezTo>
                    <a:pt x="649" y="464"/>
                    <a:pt x="643" y="462"/>
                    <a:pt x="636" y="459"/>
                  </a:cubicBezTo>
                  <a:close/>
                  <a:moveTo>
                    <a:pt x="2561" y="751"/>
                  </a:moveTo>
                  <a:lnTo>
                    <a:pt x="2561" y="751"/>
                  </a:lnTo>
                  <a:cubicBezTo>
                    <a:pt x="2559" y="754"/>
                    <a:pt x="2557" y="757"/>
                    <a:pt x="2555" y="760"/>
                  </a:cubicBezTo>
                  <a:lnTo>
                    <a:pt x="2555" y="760"/>
                  </a:lnTo>
                  <a:cubicBezTo>
                    <a:pt x="2557" y="757"/>
                    <a:pt x="2560" y="754"/>
                    <a:pt x="2561" y="751"/>
                  </a:cubicBezTo>
                  <a:close/>
                  <a:moveTo>
                    <a:pt x="613" y="911"/>
                  </a:moveTo>
                  <a:cubicBezTo>
                    <a:pt x="617" y="912"/>
                    <a:pt x="621" y="914"/>
                    <a:pt x="626" y="915"/>
                  </a:cubicBezTo>
                  <a:lnTo>
                    <a:pt x="626" y="915"/>
                  </a:lnTo>
                  <a:cubicBezTo>
                    <a:pt x="624" y="913"/>
                    <a:pt x="619" y="912"/>
                    <a:pt x="613" y="911"/>
                  </a:cubicBezTo>
                  <a:close/>
                  <a:moveTo>
                    <a:pt x="2067" y="927"/>
                  </a:moveTo>
                  <a:cubicBezTo>
                    <a:pt x="2067" y="935"/>
                    <a:pt x="2065" y="938"/>
                    <a:pt x="2063" y="938"/>
                  </a:cubicBezTo>
                  <a:cubicBezTo>
                    <a:pt x="2059" y="938"/>
                    <a:pt x="2054" y="933"/>
                    <a:pt x="2049" y="927"/>
                  </a:cubicBezTo>
                  <a:close/>
                  <a:moveTo>
                    <a:pt x="626" y="915"/>
                  </a:moveTo>
                  <a:cubicBezTo>
                    <a:pt x="627" y="916"/>
                    <a:pt x="627" y="917"/>
                    <a:pt x="627" y="919"/>
                  </a:cubicBezTo>
                  <a:cubicBezTo>
                    <a:pt x="623" y="930"/>
                    <a:pt x="619" y="934"/>
                    <a:pt x="616" y="934"/>
                  </a:cubicBezTo>
                  <a:cubicBezTo>
                    <a:pt x="610" y="934"/>
                    <a:pt x="606" y="921"/>
                    <a:pt x="596" y="921"/>
                  </a:cubicBezTo>
                  <a:cubicBezTo>
                    <a:pt x="590" y="921"/>
                    <a:pt x="584" y="925"/>
                    <a:pt x="574" y="936"/>
                  </a:cubicBezTo>
                  <a:cubicBezTo>
                    <a:pt x="578" y="935"/>
                    <a:pt x="582" y="934"/>
                    <a:pt x="585" y="934"/>
                  </a:cubicBezTo>
                  <a:cubicBezTo>
                    <a:pt x="608" y="934"/>
                    <a:pt x="631" y="955"/>
                    <a:pt x="654" y="963"/>
                  </a:cubicBezTo>
                  <a:cubicBezTo>
                    <a:pt x="683" y="941"/>
                    <a:pt x="652" y="925"/>
                    <a:pt x="626" y="915"/>
                  </a:cubicBezTo>
                  <a:close/>
                  <a:moveTo>
                    <a:pt x="2375" y="981"/>
                  </a:moveTo>
                  <a:cubicBezTo>
                    <a:pt x="2378" y="983"/>
                    <a:pt x="2381" y="986"/>
                    <a:pt x="2384" y="989"/>
                  </a:cubicBezTo>
                  <a:cubicBezTo>
                    <a:pt x="2381" y="986"/>
                    <a:pt x="2378" y="983"/>
                    <a:pt x="2375" y="981"/>
                  </a:cubicBezTo>
                  <a:close/>
                  <a:moveTo>
                    <a:pt x="945" y="1201"/>
                  </a:moveTo>
                  <a:lnTo>
                    <a:pt x="945" y="1201"/>
                  </a:lnTo>
                  <a:cubicBezTo>
                    <a:pt x="947" y="1201"/>
                    <a:pt x="948" y="1202"/>
                    <a:pt x="949" y="1203"/>
                  </a:cubicBezTo>
                  <a:lnTo>
                    <a:pt x="949" y="1203"/>
                  </a:lnTo>
                  <a:cubicBezTo>
                    <a:pt x="948" y="1202"/>
                    <a:pt x="947" y="1201"/>
                    <a:pt x="945" y="1201"/>
                  </a:cubicBezTo>
                  <a:close/>
                  <a:moveTo>
                    <a:pt x="1811" y="1298"/>
                  </a:moveTo>
                  <a:cubicBezTo>
                    <a:pt x="1814" y="1299"/>
                    <a:pt x="1818" y="1300"/>
                    <a:pt x="1822" y="1300"/>
                  </a:cubicBezTo>
                  <a:lnTo>
                    <a:pt x="1822" y="1300"/>
                  </a:lnTo>
                  <a:cubicBezTo>
                    <a:pt x="1819" y="1299"/>
                    <a:pt x="1815" y="1298"/>
                    <a:pt x="1811" y="1298"/>
                  </a:cubicBezTo>
                  <a:close/>
                  <a:moveTo>
                    <a:pt x="2402" y="0"/>
                  </a:moveTo>
                  <a:lnTo>
                    <a:pt x="2402" y="0"/>
                  </a:lnTo>
                  <a:cubicBezTo>
                    <a:pt x="2367" y="53"/>
                    <a:pt x="2323" y="53"/>
                    <a:pt x="2270" y="53"/>
                  </a:cubicBezTo>
                  <a:cubicBezTo>
                    <a:pt x="2217" y="62"/>
                    <a:pt x="2164" y="62"/>
                    <a:pt x="2155" y="115"/>
                  </a:cubicBezTo>
                  <a:lnTo>
                    <a:pt x="2128" y="89"/>
                  </a:lnTo>
                  <a:lnTo>
                    <a:pt x="2146" y="89"/>
                  </a:lnTo>
                  <a:cubicBezTo>
                    <a:pt x="2137" y="79"/>
                    <a:pt x="2129" y="76"/>
                    <a:pt x="2122" y="76"/>
                  </a:cubicBezTo>
                  <a:cubicBezTo>
                    <a:pt x="2108" y="76"/>
                    <a:pt x="2099" y="89"/>
                    <a:pt x="2093" y="106"/>
                  </a:cubicBezTo>
                  <a:cubicBezTo>
                    <a:pt x="2085" y="122"/>
                    <a:pt x="2078" y="143"/>
                    <a:pt x="2059" y="143"/>
                  </a:cubicBezTo>
                  <a:cubicBezTo>
                    <a:pt x="2056" y="143"/>
                    <a:pt x="2053" y="143"/>
                    <a:pt x="2049" y="142"/>
                  </a:cubicBezTo>
                  <a:cubicBezTo>
                    <a:pt x="2040" y="142"/>
                    <a:pt x="2022" y="124"/>
                    <a:pt x="2040" y="115"/>
                  </a:cubicBezTo>
                  <a:lnTo>
                    <a:pt x="2040" y="115"/>
                  </a:lnTo>
                  <a:lnTo>
                    <a:pt x="1996" y="133"/>
                  </a:lnTo>
                  <a:cubicBezTo>
                    <a:pt x="1988" y="133"/>
                    <a:pt x="1995" y="118"/>
                    <a:pt x="2003" y="115"/>
                  </a:cubicBezTo>
                  <a:lnTo>
                    <a:pt x="2003" y="115"/>
                  </a:lnTo>
                  <a:lnTo>
                    <a:pt x="1943" y="124"/>
                  </a:lnTo>
                  <a:cubicBezTo>
                    <a:pt x="1943" y="142"/>
                    <a:pt x="1925" y="159"/>
                    <a:pt x="1916" y="177"/>
                  </a:cubicBezTo>
                  <a:cubicBezTo>
                    <a:pt x="1899" y="159"/>
                    <a:pt x="1916" y="159"/>
                    <a:pt x="1916" y="150"/>
                  </a:cubicBezTo>
                  <a:lnTo>
                    <a:pt x="1916" y="150"/>
                  </a:lnTo>
                  <a:lnTo>
                    <a:pt x="1881" y="177"/>
                  </a:lnTo>
                  <a:cubicBezTo>
                    <a:pt x="1872" y="150"/>
                    <a:pt x="1899" y="124"/>
                    <a:pt x="1916" y="124"/>
                  </a:cubicBezTo>
                  <a:cubicBezTo>
                    <a:pt x="1908" y="95"/>
                    <a:pt x="1903" y="85"/>
                    <a:pt x="1898" y="85"/>
                  </a:cubicBezTo>
                  <a:cubicBezTo>
                    <a:pt x="1889" y="85"/>
                    <a:pt x="1880" y="111"/>
                    <a:pt x="1862" y="111"/>
                  </a:cubicBezTo>
                  <a:cubicBezTo>
                    <a:pt x="1855" y="111"/>
                    <a:pt x="1847" y="108"/>
                    <a:pt x="1837" y="97"/>
                  </a:cubicBezTo>
                  <a:lnTo>
                    <a:pt x="1863" y="80"/>
                  </a:lnTo>
                  <a:cubicBezTo>
                    <a:pt x="1846" y="27"/>
                    <a:pt x="1819" y="44"/>
                    <a:pt x="1784" y="9"/>
                  </a:cubicBezTo>
                  <a:lnTo>
                    <a:pt x="1784" y="9"/>
                  </a:lnTo>
                  <a:cubicBezTo>
                    <a:pt x="1792" y="26"/>
                    <a:pt x="1848" y="89"/>
                    <a:pt x="1825" y="119"/>
                  </a:cubicBezTo>
                  <a:lnTo>
                    <a:pt x="1825" y="119"/>
                  </a:lnTo>
                  <a:cubicBezTo>
                    <a:pt x="1830" y="113"/>
                    <a:pt x="1838" y="108"/>
                    <a:pt x="1844" y="108"/>
                  </a:cubicBezTo>
                  <a:cubicBezTo>
                    <a:pt x="1848" y="108"/>
                    <a:pt x="1852" y="110"/>
                    <a:pt x="1855" y="115"/>
                  </a:cubicBezTo>
                  <a:cubicBezTo>
                    <a:pt x="1851" y="134"/>
                    <a:pt x="1847" y="140"/>
                    <a:pt x="1843" y="140"/>
                  </a:cubicBezTo>
                  <a:cubicBezTo>
                    <a:pt x="1837" y="140"/>
                    <a:pt x="1829" y="129"/>
                    <a:pt x="1819" y="124"/>
                  </a:cubicBezTo>
                  <a:cubicBezTo>
                    <a:pt x="1816" y="120"/>
                    <a:pt x="1812" y="118"/>
                    <a:pt x="1808" y="118"/>
                  </a:cubicBezTo>
                  <a:cubicBezTo>
                    <a:pt x="1802" y="118"/>
                    <a:pt x="1794" y="122"/>
                    <a:pt x="1784" y="133"/>
                  </a:cubicBezTo>
                  <a:cubicBezTo>
                    <a:pt x="1784" y="109"/>
                    <a:pt x="1776" y="105"/>
                    <a:pt x="1763" y="105"/>
                  </a:cubicBezTo>
                  <a:cubicBezTo>
                    <a:pt x="1757" y="105"/>
                    <a:pt x="1749" y="106"/>
                    <a:pt x="1740" y="106"/>
                  </a:cubicBezTo>
                  <a:lnTo>
                    <a:pt x="1740" y="62"/>
                  </a:lnTo>
                  <a:cubicBezTo>
                    <a:pt x="1722" y="71"/>
                    <a:pt x="1722" y="97"/>
                    <a:pt x="1705" y="124"/>
                  </a:cubicBezTo>
                  <a:cubicBezTo>
                    <a:pt x="1678" y="115"/>
                    <a:pt x="1678" y="80"/>
                    <a:pt x="1669" y="44"/>
                  </a:cubicBezTo>
                  <a:cubicBezTo>
                    <a:pt x="1667" y="44"/>
                    <a:pt x="1664" y="44"/>
                    <a:pt x="1663" y="44"/>
                  </a:cubicBezTo>
                  <a:cubicBezTo>
                    <a:pt x="1633" y="44"/>
                    <a:pt x="1693" y="107"/>
                    <a:pt x="1652" y="115"/>
                  </a:cubicBezTo>
                  <a:cubicBezTo>
                    <a:pt x="1642" y="110"/>
                    <a:pt x="1633" y="108"/>
                    <a:pt x="1623" y="108"/>
                  </a:cubicBezTo>
                  <a:cubicBezTo>
                    <a:pt x="1600" y="108"/>
                    <a:pt x="1577" y="123"/>
                    <a:pt x="1546" y="142"/>
                  </a:cubicBezTo>
                  <a:cubicBezTo>
                    <a:pt x="1519" y="133"/>
                    <a:pt x="1554" y="115"/>
                    <a:pt x="1546" y="106"/>
                  </a:cubicBezTo>
                  <a:lnTo>
                    <a:pt x="1546" y="106"/>
                  </a:lnTo>
                  <a:lnTo>
                    <a:pt x="1519" y="142"/>
                  </a:lnTo>
                  <a:cubicBezTo>
                    <a:pt x="1510" y="142"/>
                    <a:pt x="1519" y="124"/>
                    <a:pt x="1519" y="124"/>
                  </a:cubicBezTo>
                  <a:lnTo>
                    <a:pt x="1519" y="124"/>
                  </a:lnTo>
                  <a:cubicBezTo>
                    <a:pt x="1501" y="133"/>
                    <a:pt x="1519" y="168"/>
                    <a:pt x="1484" y="186"/>
                  </a:cubicBezTo>
                  <a:cubicBezTo>
                    <a:pt x="1484" y="193"/>
                    <a:pt x="1482" y="195"/>
                    <a:pt x="1480" y="195"/>
                  </a:cubicBezTo>
                  <a:cubicBezTo>
                    <a:pt x="1471" y="195"/>
                    <a:pt x="1444" y="150"/>
                    <a:pt x="1419" y="150"/>
                  </a:cubicBezTo>
                  <a:cubicBezTo>
                    <a:pt x="1411" y="150"/>
                    <a:pt x="1403" y="155"/>
                    <a:pt x="1396" y="168"/>
                  </a:cubicBezTo>
                  <a:cubicBezTo>
                    <a:pt x="1387" y="150"/>
                    <a:pt x="1396" y="133"/>
                    <a:pt x="1396" y="115"/>
                  </a:cubicBezTo>
                  <a:lnTo>
                    <a:pt x="1396" y="115"/>
                  </a:lnTo>
                  <a:cubicBezTo>
                    <a:pt x="1343" y="159"/>
                    <a:pt x="1351" y="150"/>
                    <a:pt x="1316" y="195"/>
                  </a:cubicBezTo>
                  <a:lnTo>
                    <a:pt x="1281" y="168"/>
                  </a:lnTo>
                  <a:lnTo>
                    <a:pt x="1281" y="168"/>
                  </a:lnTo>
                  <a:cubicBezTo>
                    <a:pt x="1307" y="203"/>
                    <a:pt x="1272" y="248"/>
                    <a:pt x="1245" y="283"/>
                  </a:cubicBezTo>
                  <a:cubicBezTo>
                    <a:pt x="1254" y="301"/>
                    <a:pt x="1263" y="309"/>
                    <a:pt x="1263" y="318"/>
                  </a:cubicBezTo>
                  <a:lnTo>
                    <a:pt x="1219" y="345"/>
                  </a:lnTo>
                  <a:cubicBezTo>
                    <a:pt x="1210" y="336"/>
                    <a:pt x="1219" y="318"/>
                    <a:pt x="1228" y="301"/>
                  </a:cubicBezTo>
                  <a:lnTo>
                    <a:pt x="1228" y="301"/>
                  </a:lnTo>
                  <a:cubicBezTo>
                    <a:pt x="1219" y="309"/>
                    <a:pt x="1219" y="309"/>
                    <a:pt x="1219" y="309"/>
                  </a:cubicBezTo>
                  <a:cubicBezTo>
                    <a:pt x="1201" y="292"/>
                    <a:pt x="1210" y="265"/>
                    <a:pt x="1219" y="239"/>
                  </a:cubicBezTo>
                  <a:lnTo>
                    <a:pt x="1237" y="274"/>
                  </a:lnTo>
                  <a:cubicBezTo>
                    <a:pt x="1245"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7" y="182"/>
                    <a:pt x="1237" y="195"/>
                  </a:cubicBezTo>
                  <a:lnTo>
                    <a:pt x="1219" y="142"/>
                  </a:lnTo>
                  <a:lnTo>
                    <a:pt x="1219" y="159"/>
                  </a:lnTo>
                  <a:lnTo>
                    <a:pt x="1166" y="124"/>
                  </a:lnTo>
                  <a:cubicBezTo>
                    <a:pt x="1122" y="177"/>
                    <a:pt x="1086" y="256"/>
                    <a:pt x="1016" y="283"/>
                  </a:cubicBezTo>
                  <a:cubicBezTo>
                    <a:pt x="1033" y="239"/>
                    <a:pt x="1025" y="221"/>
                    <a:pt x="1025" y="168"/>
                  </a:cubicBezTo>
                  <a:lnTo>
                    <a:pt x="1025" y="168"/>
                  </a:lnTo>
                  <a:cubicBezTo>
                    <a:pt x="1030" y="183"/>
                    <a:pt x="1036" y="188"/>
                    <a:pt x="1043" y="188"/>
                  </a:cubicBezTo>
                  <a:cubicBezTo>
                    <a:pt x="1060" y="188"/>
                    <a:pt x="1081" y="158"/>
                    <a:pt x="1099" y="158"/>
                  </a:cubicBezTo>
                  <a:cubicBezTo>
                    <a:pt x="1099" y="158"/>
                    <a:pt x="1099" y="158"/>
                    <a:pt x="1100" y="158"/>
                  </a:cubicBezTo>
                  <a:lnTo>
                    <a:pt x="1100" y="158"/>
                  </a:lnTo>
                  <a:cubicBezTo>
                    <a:pt x="1088" y="154"/>
                    <a:pt x="1095" y="132"/>
                    <a:pt x="1095" y="124"/>
                  </a:cubicBezTo>
                  <a:lnTo>
                    <a:pt x="1095" y="124"/>
                  </a:lnTo>
                  <a:lnTo>
                    <a:pt x="1033" y="168"/>
                  </a:lnTo>
                  <a:cubicBezTo>
                    <a:pt x="1033" y="133"/>
                    <a:pt x="1025" y="142"/>
                    <a:pt x="1007" y="124"/>
                  </a:cubicBezTo>
                  <a:lnTo>
                    <a:pt x="1007" y="124"/>
                  </a:lnTo>
                  <a:cubicBezTo>
                    <a:pt x="1016" y="203"/>
                    <a:pt x="963" y="177"/>
                    <a:pt x="936" y="203"/>
                  </a:cubicBezTo>
                  <a:cubicBezTo>
                    <a:pt x="936" y="180"/>
                    <a:pt x="943" y="158"/>
                    <a:pt x="962" y="158"/>
                  </a:cubicBezTo>
                  <a:cubicBezTo>
                    <a:pt x="965" y="158"/>
                    <a:pt x="968" y="158"/>
                    <a:pt x="972" y="159"/>
                  </a:cubicBezTo>
                  <a:cubicBezTo>
                    <a:pt x="965" y="148"/>
                    <a:pt x="960" y="143"/>
                    <a:pt x="954" y="143"/>
                  </a:cubicBezTo>
                  <a:cubicBezTo>
                    <a:pt x="936" y="143"/>
                    <a:pt x="925" y="203"/>
                    <a:pt x="906" y="203"/>
                  </a:cubicBezTo>
                  <a:cubicBezTo>
                    <a:pt x="902" y="203"/>
                    <a:pt x="897" y="201"/>
                    <a:pt x="892" y="195"/>
                  </a:cubicBezTo>
                  <a:cubicBezTo>
                    <a:pt x="901" y="195"/>
                    <a:pt x="910" y="195"/>
                    <a:pt x="910" y="186"/>
                  </a:cubicBezTo>
                  <a:lnTo>
                    <a:pt x="910" y="186"/>
                  </a:lnTo>
                  <a:cubicBezTo>
                    <a:pt x="905" y="191"/>
                    <a:pt x="897" y="193"/>
                    <a:pt x="890" y="193"/>
                  </a:cubicBezTo>
                  <a:cubicBezTo>
                    <a:pt x="871" y="193"/>
                    <a:pt x="851" y="181"/>
                    <a:pt x="857" y="168"/>
                  </a:cubicBezTo>
                  <a:lnTo>
                    <a:pt x="751" y="168"/>
                  </a:lnTo>
                  <a:cubicBezTo>
                    <a:pt x="707" y="177"/>
                    <a:pt x="680" y="195"/>
                    <a:pt x="689" y="230"/>
                  </a:cubicBezTo>
                  <a:cubicBezTo>
                    <a:pt x="680" y="221"/>
                    <a:pt x="663" y="150"/>
                    <a:pt x="663" y="142"/>
                  </a:cubicBezTo>
                  <a:lnTo>
                    <a:pt x="663" y="142"/>
                  </a:lnTo>
                  <a:cubicBezTo>
                    <a:pt x="645" y="212"/>
                    <a:pt x="654" y="283"/>
                    <a:pt x="680" y="354"/>
                  </a:cubicBezTo>
                  <a:cubicBezTo>
                    <a:pt x="663" y="327"/>
                    <a:pt x="627" y="283"/>
                    <a:pt x="592" y="239"/>
                  </a:cubicBezTo>
                  <a:cubicBezTo>
                    <a:pt x="566" y="195"/>
                    <a:pt x="539" y="150"/>
                    <a:pt x="557" y="142"/>
                  </a:cubicBezTo>
                  <a:cubicBezTo>
                    <a:pt x="546" y="136"/>
                    <a:pt x="530" y="131"/>
                    <a:pt x="515" y="131"/>
                  </a:cubicBezTo>
                  <a:cubicBezTo>
                    <a:pt x="504" y="131"/>
                    <a:pt x="494" y="134"/>
                    <a:pt x="486" y="142"/>
                  </a:cubicBezTo>
                  <a:cubicBezTo>
                    <a:pt x="504" y="150"/>
                    <a:pt x="574" y="221"/>
                    <a:pt x="566" y="221"/>
                  </a:cubicBezTo>
                  <a:cubicBezTo>
                    <a:pt x="521" y="195"/>
                    <a:pt x="504" y="186"/>
                    <a:pt x="495" y="177"/>
                  </a:cubicBezTo>
                  <a:cubicBezTo>
                    <a:pt x="479" y="177"/>
                    <a:pt x="464" y="170"/>
                    <a:pt x="423" y="150"/>
                  </a:cubicBezTo>
                  <a:lnTo>
                    <a:pt x="423" y="150"/>
                  </a:lnTo>
                  <a:cubicBezTo>
                    <a:pt x="458" y="174"/>
                    <a:pt x="500" y="239"/>
                    <a:pt x="477" y="239"/>
                  </a:cubicBezTo>
                  <a:cubicBezTo>
                    <a:pt x="468" y="221"/>
                    <a:pt x="389" y="150"/>
                    <a:pt x="389" y="142"/>
                  </a:cubicBezTo>
                  <a:lnTo>
                    <a:pt x="389" y="142"/>
                  </a:lnTo>
                  <a:cubicBezTo>
                    <a:pt x="389" y="166"/>
                    <a:pt x="396" y="189"/>
                    <a:pt x="411" y="220"/>
                  </a:cubicBezTo>
                  <a:lnTo>
                    <a:pt x="411" y="220"/>
                  </a:lnTo>
                  <a:cubicBezTo>
                    <a:pt x="393" y="197"/>
                    <a:pt x="329" y="155"/>
                    <a:pt x="292" y="133"/>
                  </a:cubicBezTo>
                  <a:lnTo>
                    <a:pt x="292" y="133"/>
                  </a:lnTo>
                  <a:cubicBezTo>
                    <a:pt x="302" y="139"/>
                    <a:pt x="296"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83" y="256"/>
                    <a:pt x="151" y="168"/>
                    <a:pt x="98" y="150"/>
                  </a:cubicBezTo>
                  <a:lnTo>
                    <a:pt x="98" y="150"/>
                  </a:lnTo>
                  <a:cubicBezTo>
                    <a:pt x="142" y="186"/>
                    <a:pt x="239" y="248"/>
                    <a:pt x="327" y="309"/>
                  </a:cubicBezTo>
                  <a:cubicBezTo>
                    <a:pt x="424" y="371"/>
                    <a:pt x="513" y="424"/>
                    <a:pt x="539" y="451"/>
                  </a:cubicBezTo>
                  <a:lnTo>
                    <a:pt x="504" y="433"/>
                  </a:lnTo>
                  <a:lnTo>
                    <a:pt x="504" y="433"/>
                  </a:lnTo>
                  <a:cubicBezTo>
                    <a:pt x="530" y="451"/>
                    <a:pt x="548" y="459"/>
                    <a:pt x="566" y="477"/>
                  </a:cubicBezTo>
                  <a:cubicBezTo>
                    <a:pt x="513" y="451"/>
                    <a:pt x="424" y="406"/>
                    <a:pt x="336" y="345"/>
                  </a:cubicBezTo>
                  <a:cubicBezTo>
                    <a:pt x="248" y="292"/>
                    <a:pt x="159" y="221"/>
                    <a:pt x="98" y="177"/>
                  </a:cubicBezTo>
                  <a:cubicBezTo>
                    <a:pt x="95" y="178"/>
                    <a:pt x="91" y="179"/>
                    <a:pt x="88" y="179"/>
                  </a:cubicBezTo>
                  <a:cubicBezTo>
                    <a:pt x="82" y="179"/>
                    <a:pt x="76" y="177"/>
                    <a:pt x="72" y="177"/>
                  </a:cubicBezTo>
                  <a:cubicBezTo>
                    <a:pt x="67" y="177"/>
                    <a:pt x="67" y="181"/>
                    <a:pt x="80" y="203"/>
                  </a:cubicBezTo>
                  <a:cubicBezTo>
                    <a:pt x="53" y="195"/>
                    <a:pt x="9" y="150"/>
                    <a:pt x="0" y="133"/>
                  </a:cubicBezTo>
                  <a:lnTo>
                    <a:pt x="0" y="133"/>
                  </a:lnTo>
                  <a:lnTo>
                    <a:pt x="36" y="230"/>
                  </a:lnTo>
                  <a:cubicBezTo>
                    <a:pt x="115" y="256"/>
                    <a:pt x="159" y="336"/>
                    <a:pt x="221" y="354"/>
                  </a:cubicBezTo>
                  <a:cubicBezTo>
                    <a:pt x="177" y="309"/>
                    <a:pt x="124" y="265"/>
                    <a:pt x="80" y="221"/>
                  </a:cubicBezTo>
                  <a:lnTo>
                    <a:pt x="80" y="221"/>
                  </a:lnTo>
                  <a:cubicBezTo>
                    <a:pt x="115" y="239"/>
                    <a:pt x="186" y="274"/>
                    <a:pt x="239" y="318"/>
                  </a:cubicBezTo>
                  <a:cubicBezTo>
                    <a:pt x="292" y="354"/>
                    <a:pt x="336" y="389"/>
                    <a:pt x="345" y="415"/>
                  </a:cubicBezTo>
                  <a:cubicBezTo>
                    <a:pt x="327" y="415"/>
                    <a:pt x="212" y="362"/>
                    <a:pt x="186" y="354"/>
                  </a:cubicBezTo>
                  <a:lnTo>
                    <a:pt x="186" y="354"/>
                  </a:lnTo>
                  <a:cubicBezTo>
                    <a:pt x="221" y="371"/>
                    <a:pt x="274" y="424"/>
                    <a:pt x="256" y="424"/>
                  </a:cubicBezTo>
                  <a:lnTo>
                    <a:pt x="203" y="389"/>
                  </a:lnTo>
                  <a:lnTo>
                    <a:pt x="203" y="389"/>
                  </a:lnTo>
                  <a:cubicBezTo>
                    <a:pt x="203" y="406"/>
                    <a:pt x="230" y="424"/>
                    <a:pt x="256" y="442"/>
                  </a:cubicBezTo>
                  <a:cubicBezTo>
                    <a:pt x="283" y="468"/>
                    <a:pt x="309" y="477"/>
                    <a:pt x="292" y="495"/>
                  </a:cubicBezTo>
                  <a:cubicBezTo>
                    <a:pt x="292" y="512"/>
                    <a:pt x="239" y="539"/>
                    <a:pt x="274" y="539"/>
                  </a:cubicBezTo>
                  <a:cubicBezTo>
                    <a:pt x="287" y="535"/>
                    <a:pt x="309" y="533"/>
                    <a:pt x="337" y="533"/>
                  </a:cubicBezTo>
                  <a:cubicBezTo>
                    <a:pt x="424" y="533"/>
                    <a:pt x="561" y="550"/>
                    <a:pt x="601" y="557"/>
                  </a:cubicBezTo>
                  <a:cubicBezTo>
                    <a:pt x="592" y="557"/>
                    <a:pt x="557" y="592"/>
                    <a:pt x="530" y="610"/>
                  </a:cubicBezTo>
                  <a:cubicBezTo>
                    <a:pt x="521" y="614"/>
                    <a:pt x="510" y="616"/>
                    <a:pt x="497" y="616"/>
                  </a:cubicBezTo>
                  <a:cubicBezTo>
                    <a:pt x="484" y="616"/>
                    <a:pt x="468" y="614"/>
                    <a:pt x="451" y="610"/>
                  </a:cubicBezTo>
                  <a:cubicBezTo>
                    <a:pt x="427" y="610"/>
                    <a:pt x="404" y="606"/>
                    <a:pt x="388" y="606"/>
                  </a:cubicBezTo>
                  <a:cubicBezTo>
                    <a:pt x="380" y="606"/>
                    <a:pt x="374" y="607"/>
                    <a:pt x="371" y="610"/>
                  </a:cubicBezTo>
                  <a:cubicBezTo>
                    <a:pt x="380" y="610"/>
                    <a:pt x="407" y="618"/>
                    <a:pt x="415" y="627"/>
                  </a:cubicBezTo>
                  <a:cubicBezTo>
                    <a:pt x="415" y="636"/>
                    <a:pt x="371" y="627"/>
                    <a:pt x="398" y="654"/>
                  </a:cubicBezTo>
                  <a:cubicBezTo>
                    <a:pt x="435" y="654"/>
                    <a:pt x="433" y="684"/>
                    <a:pt x="438" y="684"/>
                  </a:cubicBezTo>
                  <a:cubicBezTo>
                    <a:pt x="440" y="684"/>
                    <a:pt x="443" y="678"/>
                    <a:pt x="451" y="663"/>
                  </a:cubicBezTo>
                  <a:cubicBezTo>
                    <a:pt x="477" y="689"/>
                    <a:pt x="451" y="698"/>
                    <a:pt x="477" y="724"/>
                  </a:cubicBezTo>
                  <a:cubicBezTo>
                    <a:pt x="486" y="716"/>
                    <a:pt x="521" y="716"/>
                    <a:pt x="548" y="716"/>
                  </a:cubicBezTo>
                  <a:cubicBezTo>
                    <a:pt x="561" y="711"/>
                    <a:pt x="574" y="709"/>
                    <a:pt x="586" y="709"/>
                  </a:cubicBezTo>
                  <a:cubicBezTo>
                    <a:pt x="599" y="709"/>
                    <a:pt x="610" y="711"/>
                    <a:pt x="618" y="716"/>
                  </a:cubicBezTo>
                  <a:cubicBezTo>
                    <a:pt x="601" y="724"/>
                    <a:pt x="592" y="733"/>
                    <a:pt x="583" y="742"/>
                  </a:cubicBezTo>
                  <a:cubicBezTo>
                    <a:pt x="610" y="786"/>
                    <a:pt x="601" y="821"/>
                    <a:pt x="627" y="866"/>
                  </a:cubicBezTo>
                  <a:cubicBezTo>
                    <a:pt x="618" y="874"/>
                    <a:pt x="618" y="910"/>
                    <a:pt x="592" y="910"/>
                  </a:cubicBezTo>
                  <a:cubicBezTo>
                    <a:pt x="596" y="910"/>
                    <a:pt x="605" y="910"/>
                    <a:pt x="613" y="911"/>
                  </a:cubicBezTo>
                  <a:lnTo>
                    <a:pt x="613" y="911"/>
                  </a:lnTo>
                  <a:cubicBezTo>
                    <a:pt x="612" y="911"/>
                    <a:pt x="611" y="910"/>
                    <a:pt x="610" y="910"/>
                  </a:cubicBezTo>
                  <a:cubicBezTo>
                    <a:pt x="638" y="891"/>
                    <a:pt x="674" y="882"/>
                    <a:pt x="709" y="882"/>
                  </a:cubicBezTo>
                  <a:cubicBezTo>
                    <a:pt x="740" y="882"/>
                    <a:pt x="770" y="889"/>
                    <a:pt x="795" y="901"/>
                  </a:cubicBezTo>
                  <a:cubicBezTo>
                    <a:pt x="822" y="927"/>
                    <a:pt x="769" y="936"/>
                    <a:pt x="777" y="945"/>
                  </a:cubicBezTo>
                  <a:cubicBezTo>
                    <a:pt x="791" y="980"/>
                    <a:pt x="822" y="980"/>
                    <a:pt x="848" y="980"/>
                  </a:cubicBezTo>
                  <a:cubicBezTo>
                    <a:pt x="875" y="980"/>
                    <a:pt x="897" y="980"/>
                    <a:pt x="892" y="1016"/>
                  </a:cubicBezTo>
                  <a:cubicBezTo>
                    <a:pt x="875" y="1060"/>
                    <a:pt x="830" y="1060"/>
                    <a:pt x="804" y="1078"/>
                  </a:cubicBezTo>
                  <a:cubicBezTo>
                    <a:pt x="777" y="1060"/>
                    <a:pt x="804" y="1025"/>
                    <a:pt x="786" y="1007"/>
                  </a:cubicBezTo>
                  <a:lnTo>
                    <a:pt x="786" y="1007"/>
                  </a:lnTo>
                  <a:lnTo>
                    <a:pt x="786" y="1033"/>
                  </a:lnTo>
                  <a:cubicBezTo>
                    <a:pt x="769" y="1033"/>
                    <a:pt x="751" y="1025"/>
                    <a:pt x="751" y="1007"/>
                  </a:cubicBezTo>
                  <a:lnTo>
                    <a:pt x="751" y="1007"/>
                  </a:lnTo>
                  <a:cubicBezTo>
                    <a:pt x="733" y="1042"/>
                    <a:pt x="813" y="1122"/>
                    <a:pt x="813" y="1184"/>
                  </a:cubicBezTo>
                  <a:cubicBezTo>
                    <a:pt x="823" y="1189"/>
                    <a:pt x="833" y="1194"/>
                    <a:pt x="842" y="1194"/>
                  </a:cubicBezTo>
                  <a:cubicBezTo>
                    <a:pt x="848" y="1194"/>
                    <a:pt x="853" y="1191"/>
                    <a:pt x="857" y="1184"/>
                  </a:cubicBezTo>
                  <a:lnTo>
                    <a:pt x="848" y="1166"/>
                  </a:lnTo>
                  <a:cubicBezTo>
                    <a:pt x="854" y="1158"/>
                    <a:pt x="861" y="1155"/>
                    <a:pt x="868" y="1155"/>
                  </a:cubicBezTo>
                  <a:cubicBezTo>
                    <a:pt x="877" y="1155"/>
                    <a:pt x="886" y="1159"/>
                    <a:pt x="892" y="1159"/>
                  </a:cubicBezTo>
                  <a:cubicBezTo>
                    <a:pt x="898" y="1159"/>
                    <a:pt x="901" y="1156"/>
                    <a:pt x="901" y="1148"/>
                  </a:cubicBezTo>
                  <a:cubicBezTo>
                    <a:pt x="936" y="1157"/>
                    <a:pt x="981" y="1166"/>
                    <a:pt x="981" y="1201"/>
                  </a:cubicBezTo>
                  <a:lnTo>
                    <a:pt x="945" y="1236"/>
                  </a:lnTo>
                  <a:cubicBezTo>
                    <a:pt x="953" y="1229"/>
                    <a:pt x="954" y="1209"/>
                    <a:pt x="949" y="1203"/>
                  </a:cubicBezTo>
                  <a:lnTo>
                    <a:pt x="949" y="1203"/>
                  </a:lnTo>
                  <a:cubicBezTo>
                    <a:pt x="955" y="1213"/>
                    <a:pt x="928" y="1264"/>
                    <a:pt x="963" y="1264"/>
                  </a:cubicBezTo>
                  <a:cubicBezTo>
                    <a:pt x="966" y="1264"/>
                    <a:pt x="969" y="1263"/>
                    <a:pt x="972" y="1263"/>
                  </a:cubicBezTo>
                  <a:lnTo>
                    <a:pt x="989" y="1219"/>
                  </a:lnTo>
                  <a:cubicBezTo>
                    <a:pt x="1025" y="1236"/>
                    <a:pt x="1078" y="1236"/>
                    <a:pt x="1086" y="1272"/>
                  </a:cubicBezTo>
                  <a:cubicBezTo>
                    <a:pt x="1113" y="1236"/>
                    <a:pt x="1078" y="1263"/>
                    <a:pt x="1113" y="1219"/>
                  </a:cubicBezTo>
                  <a:lnTo>
                    <a:pt x="1113" y="1219"/>
                  </a:lnTo>
                  <a:cubicBezTo>
                    <a:pt x="1103" y="1229"/>
                    <a:pt x="1095" y="1232"/>
                    <a:pt x="1089" y="1232"/>
                  </a:cubicBezTo>
                  <a:cubicBezTo>
                    <a:pt x="1069" y="1232"/>
                    <a:pt x="1063" y="1192"/>
                    <a:pt x="1046" y="1192"/>
                  </a:cubicBezTo>
                  <a:cubicBezTo>
                    <a:pt x="1044" y="1192"/>
                    <a:pt x="1041" y="1193"/>
                    <a:pt x="1037" y="1196"/>
                  </a:cubicBezTo>
                  <a:lnTo>
                    <a:pt x="1037" y="1196"/>
                  </a:lnTo>
                  <a:cubicBezTo>
                    <a:pt x="1061" y="1165"/>
                    <a:pt x="1037" y="1160"/>
                    <a:pt x="1060" y="1113"/>
                  </a:cubicBezTo>
                  <a:lnTo>
                    <a:pt x="1060" y="1113"/>
                  </a:lnTo>
                  <a:cubicBezTo>
                    <a:pt x="1055" y="1118"/>
                    <a:pt x="1049" y="1127"/>
                    <a:pt x="1044" y="1127"/>
                  </a:cubicBezTo>
                  <a:cubicBezTo>
                    <a:pt x="1040" y="1127"/>
                    <a:pt x="1037" y="1123"/>
                    <a:pt x="1033" y="1113"/>
                  </a:cubicBezTo>
                  <a:lnTo>
                    <a:pt x="1016" y="1113"/>
                  </a:lnTo>
                  <a:cubicBezTo>
                    <a:pt x="1016" y="1122"/>
                    <a:pt x="1016" y="1131"/>
                    <a:pt x="1007" y="1139"/>
                  </a:cubicBezTo>
                  <a:cubicBezTo>
                    <a:pt x="972" y="1139"/>
                    <a:pt x="945" y="1104"/>
                    <a:pt x="928" y="1104"/>
                  </a:cubicBezTo>
                  <a:cubicBezTo>
                    <a:pt x="928" y="1095"/>
                    <a:pt x="932" y="1095"/>
                    <a:pt x="937" y="1095"/>
                  </a:cubicBezTo>
                  <a:cubicBezTo>
                    <a:pt x="943" y="1095"/>
                    <a:pt x="950" y="1095"/>
                    <a:pt x="954" y="1086"/>
                  </a:cubicBezTo>
                  <a:lnTo>
                    <a:pt x="919" y="1078"/>
                  </a:lnTo>
                  <a:cubicBezTo>
                    <a:pt x="932" y="1068"/>
                    <a:pt x="939" y="1052"/>
                    <a:pt x="947" y="1042"/>
                  </a:cubicBezTo>
                  <a:lnTo>
                    <a:pt x="947" y="1042"/>
                  </a:lnTo>
                  <a:cubicBezTo>
                    <a:pt x="955" y="1042"/>
                    <a:pt x="962" y="1042"/>
                    <a:pt x="963" y="1034"/>
                  </a:cubicBezTo>
                  <a:lnTo>
                    <a:pt x="963" y="1034"/>
                  </a:lnTo>
                  <a:cubicBezTo>
                    <a:pt x="968" y="1034"/>
                    <a:pt x="973" y="1037"/>
                    <a:pt x="981" y="1042"/>
                  </a:cubicBezTo>
                  <a:lnTo>
                    <a:pt x="972" y="1007"/>
                  </a:lnTo>
                  <a:cubicBezTo>
                    <a:pt x="972" y="980"/>
                    <a:pt x="972" y="954"/>
                    <a:pt x="945" y="954"/>
                  </a:cubicBezTo>
                  <a:cubicBezTo>
                    <a:pt x="945" y="936"/>
                    <a:pt x="892" y="936"/>
                    <a:pt x="928" y="936"/>
                  </a:cubicBezTo>
                  <a:lnTo>
                    <a:pt x="883" y="901"/>
                  </a:lnTo>
                  <a:lnTo>
                    <a:pt x="892" y="892"/>
                  </a:lnTo>
                  <a:cubicBezTo>
                    <a:pt x="866" y="848"/>
                    <a:pt x="786" y="830"/>
                    <a:pt x="813" y="751"/>
                  </a:cubicBezTo>
                  <a:cubicBezTo>
                    <a:pt x="795" y="742"/>
                    <a:pt x="777" y="733"/>
                    <a:pt x="769" y="698"/>
                  </a:cubicBezTo>
                  <a:lnTo>
                    <a:pt x="795" y="680"/>
                  </a:lnTo>
                  <a:cubicBezTo>
                    <a:pt x="779" y="672"/>
                    <a:pt x="785" y="618"/>
                    <a:pt x="757" y="618"/>
                  </a:cubicBezTo>
                  <a:cubicBezTo>
                    <a:pt x="755" y="618"/>
                    <a:pt x="753" y="618"/>
                    <a:pt x="751" y="618"/>
                  </a:cubicBezTo>
                  <a:cubicBezTo>
                    <a:pt x="786" y="592"/>
                    <a:pt x="786" y="592"/>
                    <a:pt x="777" y="583"/>
                  </a:cubicBezTo>
                  <a:cubicBezTo>
                    <a:pt x="777" y="583"/>
                    <a:pt x="760" y="583"/>
                    <a:pt x="769" y="574"/>
                  </a:cubicBezTo>
                  <a:lnTo>
                    <a:pt x="769" y="574"/>
                  </a:lnTo>
                  <a:lnTo>
                    <a:pt x="724" y="583"/>
                  </a:lnTo>
                  <a:cubicBezTo>
                    <a:pt x="724" y="574"/>
                    <a:pt x="707" y="565"/>
                    <a:pt x="680" y="557"/>
                  </a:cubicBezTo>
                  <a:lnTo>
                    <a:pt x="636" y="548"/>
                  </a:lnTo>
                  <a:cubicBezTo>
                    <a:pt x="618" y="539"/>
                    <a:pt x="618" y="530"/>
                    <a:pt x="627" y="521"/>
                  </a:cubicBezTo>
                  <a:cubicBezTo>
                    <a:pt x="636" y="521"/>
                    <a:pt x="645" y="512"/>
                    <a:pt x="636" y="504"/>
                  </a:cubicBezTo>
                  <a:lnTo>
                    <a:pt x="636" y="504"/>
                  </a:lnTo>
                  <a:cubicBezTo>
                    <a:pt x="648" y="508"/>
                    <a:pt x="653" y="511"/>
                    <a:pt x="654" y="514"/>
                  </a:cubicBezTo>
                  <a:lnTo>
                    <a:pt x="654" y="514"/>
                  </a:lnTo>
                  <a:cubicBezTo>
                    <a:pt x="651" y="513"/>
                    <a:pt x="648" y="513"/>
                    <a:pt x="645" y="512"/>
                  </a:cubicBezTo>
                  <a:lnTo>
                    <a:pt x="645" y="512"/>
                  </a:lnTo>
                  <a:cubicBezTo>
                    <a:pt x="648" y="515"/>
                    <a:pt x="650" y="516"/>
                    <a:pt x="652" y="516"/>
                  </a:cubicBezTo>
                  <a:cubicBezTo>
                    <a:pt x="653" y="516"/>
                    <a:pt x="654" y="515"/>
                    <a:pt x="654" y="514"/>
                  </a:cubicBezTo>
                  <a:lnTo>
                    <a:pt x="654" y="514"/>
                  </a:lnTo>
                  <a:cubicBezTo>
                    <a:pt x="663" y="515"/>
                    <a:pt x="669" y="516"/>
                    <a:pt x="672" y="516"/>
                  </a:cubicBezTo>
                  <a:cubicBezTo>
                    <a:pt x="684" y="516"/>
                    <a:pt x="664" y="508"/>
                    <a:pt x="645" y="495"/>
                  </a:cubicBezTo>
                  <a:cubicBezTo>
                    <a:pt x="618" y="474"/>
                    <a:pt x="590" y="454"/>
                    <a:pt x="596" y="454"/>
                  </a:cubicBezTo>
                  <a:lnTo>
                    <a:pt x="596" y="454"/>
                  </a:lnTo>
                  <a:cubicBezTo>
                    <a:pt x="597" y="454"/>
                    <a:pt x="602" y="455"/>
                    <a:pt x="610" y="459"/>
                  </a:cubicBezTo>
                  <a:cubicBezTo>
                    <a:pt x="601" y="451"/>
                    <a:pt x="601" y="442"/>
                    <a:pt x="592" y="442"/>
                  </a:cubicBezTo>
                  <a:lnTo>
                    <a:pt x="592" y="442"/>
                  </a:lnTo>
                  <a:cubicBezTo>
                    <a:pt x="601" y="442"/>
                    <a:pt x="610" y="451"/>
                    <a:pt x="618" y="451"/>
                  </a:cubicBezTo>
                  <a:cubicBezTo>
                    <a:pt x="627" y="451"/>
                    <a:pt x="627" y="451"/>
                    <a:pt x="618" y="442"/>
                  </a:cubicBezTo>
                  <a:lnTo>
                    <a:pt x="618" y="442"/>
                  </a:lnTo>
                  <a:lnTo>
                    <a:pt x="671" y="477"/>
                  </a:lnTo>
                  <a:cubicBezTo>
                    <a:pt x="675" y="478"/>
                    <a:pt x="677" y="479"/>
                    <a:pt x="678" y="479"/>
                  </a:cubicBezTo>
                  <a:cubicBezTo>
                    <a:pt x="686" y="479"/>
                    <a:pt x="648" y="456"/>
                    <a:pt x="610" y="433"/>
                  </a:cubicBezTo>
                  <a:cubicBezTo>
                    <a:pt x="601" y="424"/>
                    <a:pt x="601" y="415"/>
                    <a:pt x="592" y="406"/>
                  </a:cubicBezTo>
                  <a:lnTo>
                    <a:pt x="592" y="406"/>
                  </a:lnTo>
                  <a:cubicBezTo>
                    <a:pt x="620" y="423"/>
                    <a:pt x="627"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2" y="422"/>
                    <a:pt x="635" y="383"/>
                  </a:cubicBezTo>
                  <a:lnTo>
                    <a:pt x="635" y="383"/>
                  </a:lnTo>
                  <a:cubicBezTo>
                    <a:pt x="639" y="385"/>
                    <a:pt x="644" y="386"/>
                    <a:pt x="647" y="386"/>
                  </a:cubicBezTo>
                  <a:cubicBezTo>
                    <a:pt x="655" y="386"/>
                    <a:pt x="659" y="382"/>
                    <a:pt x="654" y="371"/>
                  </a:cubicBezTo>
                  <a:lnTo>
                    <a:pt x="654" y="371"/>
                  </a:lnTo>
                  <a:lnTo>
                    <a:pt x="698" y="415"/>
                  </a:lnTo>
                  <a:cubicBezTo>
                    <a:pt x="689" y="398"/>
                    <a:pt x="680" y="380"/>
                    <a:pt x="671" y="362"/>
                  </a:cubicBezTo>
                  <a:lnTo>
                    <a:pt x="671" y="362"/>
                  </a:lnTo>
                  <a:cubicBezTo>
                    <a:pt x="707" y="389"/>
                    <a:pt x="716" y="406"/>
                    <a:pt x="733" y="433"/>
                  </a:cubicBezTo>
                  <a:cubicBezTo>
                    <a:pt x="724" y="406"/>
                    <a:pt x="733" y="406"/>
                    <a:pt x="733" y="398"/>
                  </a:cubicBezTo>
                  <a:cubicBezTo>
                    <a:pt x="733" y="398"/>
                    <a:pt x="742" y="389"/>
                    <a:pt x="742" y="362"/>
                  </a:cubicBezTo>
                  <a:lnTo>
                    <a:pt x="751" y="389"/>
                  </a:lnTo>
                  <a:cubicBezTo>
                    <a:pt x="757" y="389"/>
                    <a:pt x="764" y="370"/>
                    <a:pt x="770" y="370"/>
                  </a:cubicBezTo>
                  <a:cubicBezTo>
                    <a:pt x="773" y="370"/>
                    <a:pt x="775" y="373"/>
                    <a:pt x="777" y="380"/>
                  </a:cubicBezTo>
                  <a:cubicBezTo>
                    <a:pt x="795" y="406"/>
                    <a:pt x="813" y="406"/>
                    <a:pt x="866" y="406"/>
                  </a:cubicBezTo>
                  <a:cubicBezTo>
                    <a:pt x="919" y="406"/>
                    <a:pt x="972" y="406"/>
                    <a:pt x="1016" y="433"/>
                  </a:cubicBezTo>
                  <a:cubicBezTo>
                    <a:pt x="1011" y="412"/>
                    <a:pt x="1011" y="405"/>
                    <a:pt x="1014" y="405"/>
                  </a:cubicBezTo>
                  <a:lnTo>
                    <a:pt x="1014" y="405"/>
                  </a:lnTo>
                  <a:cubicBezTo>
                    <a:pt x="1020" y="405"/>
                    <a:pt x="1035" y="429"/>
                    <a:pt x="1044" y="429"/>
                  </a:cubicBezTo>
                  <a:cubicBezTo>
                    <a:pt x="1048" y="429"/>
                    <a:pt x="1051" y="424"/>
                    <a:pt x="1051" y="406"/>
                  </a:cubicBezTo>
                  <a:cubicBezTo>
                    <a:pt x="1060" y="424"/>
                    <a:pt x="1069" y="442"/>
                    <a:pt x="1060" y="459"/>
                  </a:cubicBezTo>
                  <a:cubicBezTo>
                    <a:pt x="1070" y="453"/>
                    <a:pt x="1079" y="452"/>
                    <a:pt x="1086" y="452"/>
                  </a:cubicBezTo>
                  <a:cubicBezTo>
                    <a:pt x="1100" y="452"/>
                    <a:pt x="1112" y="458"/>
                    <a:pt x="1123" y="458"/>
                  </a:cubicBezTo>
                  <a:cubicBezTo>
                    <a:pt x="1133" y="458"/>
                    <a:pt x="1144" y="453"/>
                    <a:pt x="1157" y="433"/>
                  </a:cubicBezTo>
                  <a:lnTo>
                    <a:pt x="1157" y="433"/>
                  </a:lnTo>
                  <a:cubicBezTo>
                    <a:pt x="1157" y="451"/>
                    <a:pt x="1148" y="459"/>
                    <a:pt x="1148" y="477"/>
                  </a:cubicBezTo>
                  <a:cubicBezTo>
                    <a:pt x="1155" y="471"/>
                    <a:pt x="1161" y="465"/>
                    <a:pt x="1164" y="465"/>
                  </a:cubicBezTo>
                  <a:cubicBezTo>
                    <a:pt x="1165" y="465"/>
                    <a:pt x="1166" y="466"/>
                    <a:pt x="1166" y="468"/>
                  </a:cubicBezTo>
                  <a:cubicBezTo>
                    <a:pt x="1175" y="477"/>
                    <a:pt x="1166" y="486"/>
                    <a:pt x="1157" y="495"/>
                  </a:cubicBezTo>
                  <a:cubicBezTo>
                    <a:pt x="1201" y="495"/>
                    <a:pt x="1201" y="433"/>
                    <a:pt x="1210" y="371"/>
                  </a:cubicBezTo>
                  <a:cubicBezTo>
                    <a:pt x="1218" y="383"/>
                    <a:pt x="1225" y="389"/>
                    <a:pt x="1233" y="389"/>
                  </a:cubicBezTo>
                  <a:cubicBezTo>
                    <a:pt x="1243" y="389"/>
                    <a:pt x="1253" y="378"/>
                    <a:pt x="1263" y="354"/>
                  </a:cubicBezTo>
                  <a:lnTo>
                    <a:pt x="1263" y="354"/>
                  </a:lnTo>
                  <a:cubicBezTo>
                    <a:pt x="1263" y="371"/>
                    <a:pt x="1281" y="398"/>
                    <a:pt x="1254" y="398"/>
                  </a:cubicBezTo>
                  <a:cubicBezTo>
                    <a:pt x="1264" y="402"/>
                    <a:pt x="1291" y="412"/>
                    <a:pt x="1314" y="412"/>
                  </a:cubicBezTo>
                  <a:cubicBezTo>
                    <a:pt x="1334" y="412"/>
                    <a:pt x="1351" y="405"/>
                    <a:pt x="1351" y="380"/>
                  </a:cubicBezTo>
                  <a:cubicBezTo>
                    <a:pt x="1351" y="387"/>
                    <a:pt x="1355" y="390"/>
                    <a:pt x="1359" y="390"/>
                  </a:cubicBezTo>
                  <a:cubicBezTo>
                    <a:pt x="1365" y="390"/>
                    <a:pt x="1373" y="385"/>
                    <a:pt x="1378" y="380"/>
                  </a:cubicBezTo>
                  <a:cubicBezTo>
                    <a:pt x="1401" y="380"/>
                    <a:pt x="1409" y="384"/>
                    <a:pt x="1422" y="384"/>
                  </a:cubicBezTo>
                  <a:cubicBezTo>
                    <a:pt x="1429" y="384"/>
                    <a:pt x="1437" y="383"/>
                    <a:pt x="1448" y="380"/>
                  </a:cubicBezTo>
                  <a:lnTo>
                    <a:pt x="1440" y="371"/>
                  </a:lnTo>
                  <a:cubicBezTo>
                    <a:pt x="1443" y="350"/>
                    <a:pt x="1448" y="345"/>
                    <a:pt x="1454" y="345"/>
                  </a:cubicBezTo>
                  <a:cubicBezTo>
                    <a:pt x="1462" y="345"/>
                    <a:pt x="1473" y="355"/>
                    <a:pt x="1485" y="355"/>
                  </a:cubicBezTo>
                  <a:cubicBezTo>
                    <a:pt x="1488" y="355"/>
                    <a:pt x="1490" y="354"/>
                    <a:pt x="1493" y="354"/>
                  </a:cubicBezTo>
                  <a:lnTo>
                    <a:pt x="1493" y="362"/>
                  </a:lnTo>
                  <a:cubicBezTo>
                    <a:pt x="1511" y="375"/>
                    <a:pt x="1521" y="379"/>
                    <a:pt x="1527" y="379"/>
                  </a:cubicBezTo>
                  <a:cubicBezTo>
                    <a:pt x="1536" y="379"/>
                    <a:pt x="1538" y="372"/>
                    <a:pt x="1547" y="372"/>
                  </a:cubicBezTo>
                  <a:cubicBezTo>
                    <a:pt x="1553" y="372"/>
                    <a:pt x="1563" y="376"/>
                    <a:pt x="1581" y="389"/>
                  </a:cubicBezTo>
                  <a:lnTo>
                    <a:pt x="1581" y="354"/>
                  </a:lnTo>
                  <a:cubicBezTo>
                    <a:pt x="1583" y="334"/>
                    <a:pt x="1588" y="326"/>
                    <a:pt x="1594" y="326"/>
                  </a:cubicBezTo>
                  <a:cubicBezTo>
                    <a:pt x="1609" y="326"/>
                    <a:pt x="1636" y="375"/>
                    <a:pt x="1665" y="375"/>
                  </a:cubicBezTo>
                  <a:cubicBezTo>
                    <a:pt x="1669" y="375"/>
                    <a:pt x="1674" y="374"/>
                    <a:pt x="1678" y="371"/>
                  </a:cubicBezTo>
                  <a:lnTo>
                    <a:pt x="1660" y="345"/>
                  </a:lnTo>
                  <a:cubicBezTo>
                    <a:pt x="1662" y="342"/>
                    <a:pt x="1664" y="341"/>
                    <a:pt x="1666" y="341"/>
                  </a:cubicBezTo>
                  <a:cubicBezTo>
                    <a:pt x="1684" y="341"/>
                    <a:pt x="1716" y="451"/>
                    <a:pt x="1740" y="459"/>
                  </a:cubicBezTo>
                  <a:cubicBezTo>
                    <a:pt x="1740" y="468"/>
                    <a:pt x="1731" y="477"/>
                    <a:pt x="1722" y="477"/>
                  </a:cubicBezTo>
                  <a:cubicBezTo>
                    <a:pt x="1733" y="486"/>
                    <a:pt x="1739" y="489"/>
                    <a:pt x="1744" y="489"/>
                  </a:cubicBezTo>
                  <a:cubicBezTo>
                    <a:pt x="1761" y="489"/>
                    <a:pt x="1738" y="431"/>
                    <a:pt x="1766" y="424"/>
                  </a:cubicBezTo>
                  <a:lnTo>
                    <a:pt x="1766" y="424"/>
                  </a:lnTo>
                  <a:cubicBezTo>
                    <a:pt x="1775" y="442"/>
                    <a:pt x="1758" y="486"/>
                    <a:pt x="1784" y="486"/>
                  </a:cubicBezTo>
                  <a:cubicBezTo>
                    <a:pt x="1786" y="489"/>
                    <a:pt x="1789" y="490"/>
                    <a:pt x="1792" y="490"/>
                  </a:cubicBezTo>
                  <a:cubicBezTo>
                    <a:pt x="1810" y="490"/>
                    <a:pt x="1845" y="444"/>
                    <a:pt x="1874" y="444"/>
                  </a:cubicBezTo>
                  <a:cubicBezTo>
                    <a:pt x="1883" y="444"/>
                    <a:pt x="1892" y="449"/>
                    <a:pt x="1899" y="459"/>
                  </a:cubicBezTo>
                  <a:cubicBezTo>
                    <a:pt x="1890" y="433"/>
                    <a:pt x="1881" y="415"/>
                    <a:pt x="1899" y="406"/>
                  </a:cubicBezTo>
                  <a:cubicBezTo>
                    <a:pt x="1900" y="406"/>
                    <a:pt x="1902" y="406"/>
                    <a:pt x="1903" y="406"/>
                  </a:cubicBezTo>
                  <a:cubicBezTo>
                    <a:pt x="1923" y="406"/>
                    <a:pt x="1952" y="439"/>
                    <a:pt x="1977" y="439"/>
                  </a:cubicBezTo>
                  <a:cubicBezTo>
                    <a:pt x="1988" y="439"/>
                    <a:pt x="1997" y="433"/>
                    <a:pt x="2005" y="415"/>
                  </a:cubicBezTo>
                  <a:cubicBezTo>
                    <a:pt x="2005" y="424"/>
                    <a:pt x="2005" y="424"/>
                    <a:pt x="2005" y="433"/>
                  </a:cubicBezTo>
                  <a:cubicBezTo>
                    <a:pt x="2031" y="415"/>
                    <a:pt x="2075" y="406"/>
                    <a:pt x="2093" y="371"/>
                  </a:cubicBezTo>
                  <a:cubicBezTo>
                    <a:pt x="2093" y="404"/>
                    <a:pt x="2098" y="414"/>
                    <a:pt x="2105" y="414"/>
                  </a:cubicBezTo>
                  <a:cubicBezTo>
                    <a:pt x="2112" y="414"/>
                    <a:pt x="2120" y="406"/>
                    <a:pt x="2128" y="398"/>
                  </a:cubicBezTo>
                  <a:cubicBezTo>
                    <a:pt x="2141" y="394"/>
                    <a:pt x="2153" y="388"/>
                    <a:pt x="2160" y="388"/>
                  </a:cubicBezTo>
                  <a:cubicBezTo>
                    <a:pt x="2168" y="388"/>
                    <a:pt x="2169" y="396"/>
                    <a:pt x="2155" y="424"/>
                  </a:cubicBezTo>
                  <a:lnTo>
                    <a:pt x="2190" y="415"/>
                  </a:lnTo>
                  <a:lnTo>
                    <a:pt x="2181" y="433"/>
                  </a:lnTo>
                  <a:cubicBezTo>
                    <a:pt x="2199" y="433"/>
                    <a:pt x="2226" y="406"/>
                    <a:pt x="2261" y="380"/>
                  </a:cubicBezTo>
                  <a:lnTo>
                    <a:pt x="2261" y="380"/>
                  </a:lnTo>
                  <a:cubicBezTo>
                    <a:pt x="2261" y="389"/>
                    <a:pt x="2252" y="398"/>
                    <a:pt x="2243" y="406"/>
                  </a:cubicBezTo>
                  <a:cubicBezTo>
                    <a:pt x="2246" y="416"/>
                    <a:pt x="2248" y="421"/>
                    <a:pt x="2255" y="421"/>
                  </a:cubicBezTo>
                  <a:cubicBezTo>
                    <a:pt x="2266" y="421"/>
                    <a:pt x="2290" y="405"/>
                    <a:pt x="2358" y="371"/>
                  </a:cubicBezTo>
                  <a:lnTo>
                    <a:pt x="2358" y="371"/>
                  </a:lnTo>
                  <a:lnTo>
                    <a:pt x="2314" y="406"/>
                  </a:lnTo>
                  <a:cubicBezTo>
                    <a:pt x="2319" y="403"/>
                    <a:pt x="2322" y="402"/>
                    <a:pt x="2324" y="402"/>
                  </a:cubicBezTo>
                  <a:lnTo>
                    <a:pt x="2324" y="402"/>
                  </a:lnTo>
                  <a:cubicBezTo>
                    <a:pt x="2331" y="402"/>
                    <a:pt x="2316" y="426"/>
                    <a:pt x="2323" y="433"/>
                  </a:cubicBezTo>
                  <a:cubicBezTo>
                    <a:pt x="2323" y="442"/>
                    <a:pt x="2323" y="442"/>
                    <a:pt x="2331" y="442"/>
                  </a:cubicBezTo>
                  <a:cubicBezTo>
                    <a:pt x="2331" y="442"/>
                    <a:pt x="2314" y="451"/>
                    <a:pt x="2314" y="451"/>
                  </a:cubicBezTo>
                  <a:cubicBezTo>
                    <a:pt x="2340" y="451"/>
                    <a:pt x="2287" y="486"/>
                    <a:pt x="2261" y="504"/>
                  </a:cubicBezTo>
                  <a:cubicBezTo>
                    <a:pt x="2244" y="515"/>
                    <a:pt x="2235" y="522"/>
                    <a:pt x="2251" y="522"/>
                  </a:cubicBezTo>
                  <a:cubicBezTo>
                    <a:pt x="2261" y="522"/>
                    <a:pt x="2280" y="519"/>
                    <a:pt x="2314" y="512"/>
                  </a:cubicBezTo>
                  <a:cubicBezTo>
                    <a:pt x="2323" y="521"/>
                    <a:pt x="2331" y="530"/>
                    <a:pt x="2340" y="530"/>
                  </a:cubicBezTo>
                  <a:cubicBezTo>
                    <a:pt x="2358" y="512"/>
                    <a:pt x="2376" y="512"/>
                    <a:pt x="2393" y="512"/>
                  </a:cubicBezTo>
                  <a:cubicBezTo>
                    <a:pt x="2402" y="512"/>
                    <a:pt x="2411" y="515"/>
                    <a:pt x="2420" y="515"/>
                  </a:cubicBezTo>
                  <a:cubicBezTo>
                    <a:pt x="2429" y="515"/>
                    <a:pt x="2437" y="512"/>
                    <a:pt x="2446" y="504"/>
                  </a:cubicBezTo>
                  <a:lnTo>
                    <a:pt x="2446" y="504"/>
                  </a:lnTo>
                  <a:cubicBezTo>
                    <a:pt x="2446" y="518"/>
                    <a:pt x="2394" y="544"/>
                    <a:pt x="2379" y="544"/>
                  </a:cubicBezTo>
                  <a:cubicBezTo>
                    <a:pt x="2375" y="544"/>
                    <a:pt x="2374" y="542"/>
                    <a:pt x="2376" y="539"/>
                  </a:cubicBezTo>
                  <a:lnTo>
                    <a:pt x="2384" y="530"/>
                  </a:lnTo>
                  <a:lnTo>
                    <a:pt x="2384" y="530"/>
                  </a:lnTo>
                  <a:cubicBezTo>
                    <a:pt x="2312" y="538"/>
                    <a:pt x="2328" y="575"/>
                    <a:pt x="2284" y="575"/>
                  </a:cubicBezTo>
                  <a:cubicBezTo>
                    <a:pt x="2280" y="575"/>
                    <a:pt x="2275" y="575"/>
                    <a:pt x="2270" y="574"/>
                  </a:cubicBezTo>
                  <a:cubicBezTo>
                    <a:pt x="2270" y="592"/>
                    <a:pt x="2252" y="610"/>
                    <a:pt x="2243" y="618"/>
                  </a:cubicBezTo>
                  <a:cubicBezTo>
                    <a:pt x="2243" y="627"/>
                    <a:pt x="2234" y="627"/>
                    <a:pt x="2226" y="636"/>
                  </a:cubicBezTo>
                  <a:cubicBezTo>
                    <a:pt x="2226" y="636"/>
                    <a:pt x="2226" y="645"/>
                    <a:pt x="2217" y="645"/>
                  </a:cubicBezTo>
                  <a:lnTo>
                    <a:pt x="2208" y="663"/>
                  </a:lnTo>
                  <a:cubicBezTo>
                    <a:pt x="2173" y="707"/>
                    <a:pt x="2137" y="751"/>
                    <a:pt x="2111" y="795"/>
                  </a:cubicBezTo>
                  <a:lnTo>
                    <a:pt x="2164" y="813"/>
                  </a:lnTo>
                  <a:lnTo>
                    <a:pt x="2137" y="839"/>
                  </a:lnTo>
                  <a:cubicBezTo>
                    <a:pt x="2120" y="839"/>
                    <a:pt x="2093" y="830"/>
                    <a:pt x="2111" y="813"/>
                  </a:cubicBezTo>
                  <a:cubicBezTo>
                    <a:pt x="2108" y="812"/>
                    <a:pt x="2106" y="812"/>
                    <a:pt x="2104" y="812"/>
                  </a:cubicBezTo>
                  <a:cubicBezTo>
                    <a:pt x="2081" y="812"/>
                    <a:pt x="2111" y="857"/>
                    <a:pt x="2120" y="866"/>
                  </a:cubicBezTo>
                  <a:cubicBezTo>
                    <a:pt x="2112" y="872"/>
                    <a:pt x="2106" y="874"/>
                    <a:pt x="2101" y="874"/>
                  </a:cubicBezTo>
                  <a:cubicBezTo>
                    <a:pt x="2078" y="874"/>
                    <a:pt x="2074" y="828"/>
                    <a:pt x="2069" y="828"/>
                  </a:cubicBezTo>
                  <a:cubicBezTo>
                    <a:pt x="2068" y="828"/>
                    <a:pt x="2067" y="829"/>
                    <a:pt x="2067" y="830"/>
                  </a:cubicBezTo>
                  <a:lnTo>
                    <a:pt x="2058" y="848"/>
                  </a:lnTo>
                  <a:lnTo>
                    <a:pt x="2067" y="848"/>
                  </a:lnTo>
                  <a:cubicBezTo>
                    <a:pt x="2075" y="874"/>
                    <a:pt x="2093" y="892"/>
                    <a:pt x="2075" y="919"/>
                  </a:cubicBezTo>
                  <a:cubicBezTo>
                    <a:pt x="2072" y="920"/>
                    <a:pt x="2068" y="921"/>
                    <a:pt x="2065" y="921"/>
                  </a:cubicBezTo>
                  <a:cubicBezTo>
                    <a:pt x="2051" y="921"/>
                    <a:pt x="2040" y="910"/>
                    <a:pt x="2040" y="910"/>
                  </a:cubicBezTo>
                  <a:cubicBezTo>
                    <a:pt x="2031" y="910"/>
                    <a:pt x="2031" y="910"/>
                    <a:pt x="2031" y="919"/>
                  </a:cubicBezTo>
                  <a:lnTo>
                    <a:pt x="2005" y="963"/>
                  </a:lnTo>
                  <a:lnTo>
                    <a:pt x="2049" y="963"/>
                  </a:lnTo>
                  <a:cubicBezTo>
                    <a:pt x="2057" y="995"/>
                    <a:pt x="2028" y="1005"/>
                    <a:pt x="2064" y="1007"/>
                  </a:cubicBezTo>
                  <a:lnTo>
                    <a:pt x="2064" y="1007"/>
                  </a:lnTo>
                  <a:cubicBezTo>
                    <a:pt x="1993" y="1012"/>
                    <a:pt x="1968" y="1148"/>
                    <a:pt x="1934" y="1148"/>
                  </a:cubicBezTo>
                  <a:cubicBezTo>
                    <a:pt x="1952" y="1192"/>
                    <a:pt x="1934" y="1219"/>
                    <a:pt x="1916" y="1245"/>
                  </a:cubicBezTo>
                  <a:cubicBezTo>
                    <a:pt x="1925" y="1245"/>
                    <a:pt x="1969" y="1263"/>
                    <a:pt x="1952" y="1289"/>
                  </a:cubicBezTo>
                  <a:cubicBezTo>
                    <a:pt x="1931" y="1273"/>
                    <a:pt x="1916" y="1267"/>
                    <a:pt x="1905" y="1267"/>
                  </a:cubicBezTo>
                  <a:cubicBezTo>
                    <a:pt x="1879" y="1267"/>
                    <a:pt x="1871" y="1301"/>
                    <a:pt x="1831" y="1301"/>
                  </a:cubicBezTo>
                  <a:cubicBezTo>
                    <a:pt x="1828" y="1301"/>
                    <a:pt x="1825" y="1301"/>
                    <a:pt x="1822" y="1300"/>
                  </a:cubicBezTo>
                  <a:lnTo>
                    <a:pt x="1822" y="1300"/>
                  </a:lnTo>
                  <a:cubicBezTo>
                    <a:pt x="1849" y="1312"/>
                    <a:pt x="1782" y="1379"/>
                    <a:pt x="1855" y="1387"/>
                  </a:cubicBezTo>
                  <a:cubicBezTo>
                    <a:pt x="1851" y="1390"/>
                    <a:pt x="1848" y="1392"/>
                    <a:pt x="1844" y="1392"/>
                  </a:cubicBezTo>
                  <a:cubicBezTo>
                    <a:pt x="1830" y="1392"/>
                    <a:pt x="1814" y="1369"/>
                    <a:pt x="1793" y="1369"/>
                  </a:cubicBezTo>
                  <a:cubicBezTo>
                    <a:pt x="1793" y="1440"/>
                    <a:pt x="1705" y="1475"/>
                    <a:pt x="1678" y="1546"/>
                  </a:cubicBezTo>
                  <a:cubicBezTo>
                    <a:pt x="1687" y="1554"/>
                    <a:pt x="1713" y="1554"/>
                    <a:pt x="1722" y="1572"/>
                  </a:cubicBezTo>
                  <a:lnTo>
                    <a:pt x="1643" y="1572"/>
                  </a:lnTo>
                  <a:cubicBezTo>
                    <a:pt x="1643" y="1590"/>
                    <a:pt x="1705" y="1625"/>
                    <a:pt x="1652" y="1625"/>
                  </a:cubicBezTo>
                  <a:cubicBezTo>
                    <a:pt x="1660" y="1625"/>
                    <a:pt x="1678" y="1634"/>
                    <a:pt x="1678" y="1643"/>
                  </a:cubicBezTo>
                  <a:cubicBezTo>
                    <a:pt x="1546" y="1740"/>
                    <a:pt x="1572" y="1925"/>
                    <a:pt x="1396" y="1996"/>
                  </a:cubicBezTo>
                  <a:cubicBezTo>
                    <a:pt x="1422" y="1996"/>
                    <a:pt x="1422" y="2005"/>
                    <a:pt x="1413" y="2022"/>
                  </a:cubicBezTo>
                  <a:cubicBezTo>
                    <a:pt x="1414" y="2021"/>
                    <a:pt x="1416" y="2021"/>
                    <a:pt x="1417" y="2021"/>
                  </a:cubicBezTo>
                  <a:cubicBezTo>
                    <a:pt x="1427" y="2021"/>
                    <a:pt x="1442" y="2040"/>
                    <a:pt x="1457" y="2040"/>
                  </a:cubicBezTo>
                  <a:lnTo>
                    <a:pt x="1387" y="2075"/>
                  </a:lnTo>
                  <a:cubicBezTo>
                    <a:pt x="1422" y="2111"/>
                    <a:pt x="1351" y="2137"/>
                    <a:pt x="1387" y="2164"/>
                  </a:cubicBezTo>
                  <a:lnTo>
                    <a:pt x="1396" y="2146"/>
                  </a:lnTo>
                  <a:cubicBezTo>
                    <a:pt x="1431" y="2190"/>
                    <a:pt x="1519" y="2172"/>
                    <a:pt x="1581" y="2208"/>
                  </a:cubicBezTo>
                  <a:cubicBezTo>
                    <a:pt x="1537" y="2155"/>
                    <a:pt x="1696" y="2190"/>
                    <a:pt x="1643" y="2102"/>
                  </a:cubicBezTo>
                  <a:cubicBezTo>
                    <a:pt x="1660" y="2102"/>
                    <a:pt x="1660" y="2119"/>
                    <a:pt x="1678" y="2128"/>
                  </a:cubicBezTo>
                  <a:cubicBezTo>
                    <a:pt x="1652" y="2102"/>
                    <a:pt x="1660" y="2084"/>
                    <a:pt x="1678" y="2066"/>
                  </a:cubicBezTo>
                  <a:lnTo>
                    <a:pt x="1687" y="2075"/>
                  </a:lnTo>
                  <a:cubicBezTo>
                    <a:pt x="1722" y="2005"/>
                    <a:pt x="1766" y="1987"/>
                    <a:pt x="1819" y="1925"/>
                  </a:cubicBezTo>
                  <a:lnTo>
                    <a:pt x="1793" y="1916"/>
                  </a:lnTo>
                  <a:cubicBezTo>
                    <a:pt x="1802" y="1899"/>
                    <a:pt x="1811" y="1899"/>
                    <a:pt x="1828" y="1899"/>
                  </a:cubicBezTo>
                  <a:cubicBezTo>
                    <a:pt x="1821" y="1889"/>
                    <a:pt x="1815" y="1886"/>
                    <a:pt x="1810" y="1886"/>
                  </a:cubicBezTo>
                  <a:cubicBezTo>
                    <a:pt x="1796" y="1886"/>
                    <a:pt x="1789" y="1911"/>
                    <a:pt x="1776" y="1911"/>
                  </a:cubicBezTo>
                  <a:cubicBezTo>
                    <a:pt x="1771" y="1911"/>
                    <a:pt x="1765" y="1908"/>
                    <a:pt x="1758" y="1899"/>
                  </a:cubicBezTo>
                  <a:lnTo>
                    <a:pt x="1758" y="1899"/>
                  </a:lnTo>
                  <a:cubicBezTo>
                    <a:pt x="1760" y="1899"/>
                    <a:pt x="1762" y="1899"/>
                    <a:pt x="1765" y="1899"/>
                  </a:cubicBezTo>
                  <a:cubicBezTo>
                    <a:pt x="1821" y="1899"/>
                    <a:pt x="1823"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5" y="1747"/>
                    <a:pt x="1929" y="1752"/>
                    <a:pt x="1934" y="1757"/>
                  </a:cubicBezTo>
                  <a:cubicBezTo>
                    <a:pt x="1934" y="1757"/>
                    <a:pt x="1934" y="1766"/>
                    <a:pt x="1934" y="1775"/>
                  </a:cubicBezTo>
                  <a:cubicBezTo>
                    <a:pt x="1969" y="1766"/>
                    <a:pt x="1961" y="1713"/>
                    <a:pt x="1969" y="1704"/>
                  </a:cubicBezTo>
                  <a:lnTo>
                    <a:pt x="1969" y="1704"/>
                  </a:lnTo>
                  <a:lnTo>
                    <a:pt x="1952" y="1722"/>
                  </a:lnTo>
                  <a:cubicBezTo>
                    <a:pt x="1969" y="1643"/>
                    <a:pt x="2040" y="1581"/>
                    <a:pt x="2040" y="1493"/>
                  </a:cubicBezTo>
                  <a:lnTo>
                    <a:pt x="2022" y="1484"/>
                  </a:lnTo>
                  <a:cubicBezTo>
                    <a:pt x="2022" y="1422"/>
                    <a:pt x="2058" y="1457"/>
                    <a:pt x="2084" y="1395"/>
                  </a:cubicBezTo>
                  <a:cubicBezTo>
                    <a:pt x="2075" y="1378"/>
                    <a:pt x="2075" y="1360"/>
                    <a:pt x="2084" y="1342"/>
                  </a:cubicBezTo>
                  <a:cubicBezTo>
                    <a:pt x="2089" y="1356"/>
                    <a:pt x="2102" y="1356"/>
                    <a:pt x="2115" y="1356"/>
                  </a:cubicBezTo>
                  <a:cubicBezTo>
                    <a:pt x="2128" y="1356"/>
                    <a:pt x="2142" y="1356"/>
                    <a:pt x="2146" y="1369"/>
                  </a:cubicBezTo>
                  <a:cubicBezTo>
                    <a:pt x="2146" y="1298"/>
                    <a:pt x="2137" y="1325"/>
                    <a:pt x="2102" y="1263"/>
                  </a:cubicBezTo>
                  <a:lnTo>
                    <a:pt x="2128" y="1263"/>
                  </a:lnTo>
                  <a:cubicBezTo>
                    <a:pt x="2120" y="1245"/>
                    <a:pt x="2111" y="1236"/>
                    <a:pt x="2120" y="1201"/>
                  </a:cubicBezTo>
                  <a:lnTo>
                    <a:pt x="2120" y="1201"/>
                  </a:lnTo>
                  <a:cubicBezTo>
                    <a:pt x="2128" y="1236"/>
                    <a:pt x="2164" y="1210"/>
                    <a:pt x="2173" y="1245"/>
                  </a:cubicBezTo>
                  <a:cubicBezTo>
                    <a:pt x="2253" y="1221"/>
                    <a:pt x="2187" y="1146"/>
                    <a:pt x="2241" y="1146"/>
                  </a:cubicBezTo>
                  <a:cubicBezTo>
                    <a:pt x="2246" y="1146"/>
                    <a:pt x="2253" y="1147"/>
                    <a:pt x="2261" y="1148"/>
                  </a:cubicBezTo>
                  <a:cubicBezTo>
                    <a:pt x="2249" y="1132"/>
                    <a:pt x="2239" y="1126"/>
                    <a:pt x="2231" y="1126"/>
                  </a:cubicBezTo>
                  <a:cubicBezTo>
                    <a:pt x="2211" y="1126"/>
                    <a:pt x="2200" y="1159"/>
                    <a:pt x="2193" y="1159"/>
                  </a:cubicBezTo>
                  <a:cubicBezTo>
                    <a:pt x="2192" y="1159"/>
                    <a:pt x="2191" y="1159"/>
                    <a:pt x="2190" y="1157"/>
                  </a:cubicBezTo>
                  <a:cubicBezTo>
                    <a:pt x="2164" y="1157"/>
                    <a:pt x="2155" y="1104"/>
                    <a:pt x="2173" y="1095"/>
                  </a:cubicBezTo>
                  <a:cubicBezTo>
                    <a:pt x="2175" y="1091"/>
                    <a:pt x="2182" y="1090"/>
                    <a:pt x="2193" y="1090"/>
                  </a:cubicBezTo>
                  <a:cubicBezTo>
                    <a:pt x="2204" y="1090"/>
                    <a:pt x="2218" y="1091"/>
                    <a:pt x="2232" y="1091"/>
                  </a:cubicBezTo>
                  <a:cubicBezTo>
                    <a:pt x="2258" y="1091"/>
                    <a:pt x="2286" y="1087"/>
                    <a:pt x="2301" y="1067"/>
                  </a:cubicBezTo>
                  <a:lnTo>
                    <a:pt x="2301" y="1067"/>
                  </a:lnTo>
                  <a:cubicBezTo>
                    <a:pt x="2300" y="1070"/>
                    <a:pt x="2302" y="1072"/>
                    <a:pt x="2296" y="1078"/>
                  </a:cubicBezTo>
                  <a:cubicBezTo>
                    <a:pt x="2323" y="1069"/>
                    <a:pt x="2296" y="1025"/>
                    <a:pt x="2340" y="1025"/>
                  </a:cubicBezTo>
                  <a:cubicBezTo>
                    <a:pt x="2305" y="989"/>
                    <a:pt x="2358" y="998"/>
                    <a:pt x="2305" y="963"/>
                  </a:cubicBezTo>
                  <a:lnTo>
                    <a:pt x="2296" y="1016"/>
                  </a:lnTo>
                  <a:cubicBezTo>
                    <a:pt x="2296" y="980"/>
                    <a:pt x="2243" y="927"/>
                    <a:pt x="2296" y="901"/>
                  </a:cubicBezTo>
                  <a:cubicBezTo>
                    <a:pt x="2305" y="910"/>
                    <a:pt x="2314" y="927"/>
                    <a:pt x="2314" y="945"/>
                  </a:cubicBezTo>
                  <a:cubicBezTo>
                    <a:pt x="2340" y="936"/>
                    <a:pt x="2323" y="919"/>
                    <a:pt x="2340" y="910"/>
                  </a:cubicBezTo>
                  <a:lnTo>
                    <a:pt x="2340" y="910"/>
                  </a:lnTo>
                  <a:cubicBezTo>
                    <a:pt x="2393" y="945"/>
                    <a:pt x="2323" y="972"/>
                    <a:pt x="2349" y="1016"/>
                  </a:cubicBezTo>
                  <a:cubicBezTo>
                    <a:pt x="2369" y="1016"/>
                    <a:pt x="2354" y="975"/>
                    <a:pt x="2365" y="975"/>
                  </a:cubicBezTo>
                  <a:lnTo>
                    <a:pt x="2365" y="975"/>
                  </a:lnTo>
                  <a:cubicBezTo>
                    <a:pt x="2367" y="975"/>
                    <a:pt x="2370" y="976"/>
                    <a:pt x="2375" y="981"/>
                  </a:cubicBezTo>
                  <a:lnTo>
                    <a:pt x="2375" y="981"/>
                  </a:lnTo>
                  <a:cubicBezTo>
                    <a:pt x="2334" y="938"/>
                    <a:pt x="2418" y="950"/>
                    <a:pt x="2384" y="892"/>
                  </a:cubicBezTo>
                  <a:lnTo>
                    <a:pt x="2384" y="892"/>
                  </a:lnTo>
                  <a:lnTo>
                    <a:pt x="2420" y="910"/>
                  </a:lnTo>
                  <a:cubicBezTo>
                    <a:pt x="2411" y="901"/>
                    <a:pt x="2402" y="883"/>
                    <a:pt x="2411" y="874"/>
                  </a:cubicBezTo>
                  <a:lnTo>
                    <a:pt x="2411" y="874"/>
                  </a:lnTo>
                  <a:lnTo>
                    <a:pt x="2437" y="910"/>
                  </a:lnTo>
                  <a:cubicBezTo>
                    <a:pt x="2420" y="866"/>
                    <a:pt x="2499" y="883"/>
                    <a:pt x="2490" y="848"/>
                  </a:cubicBezTo>
                  <a:lnTo>
                    <a:pt x="2490" y="848"/>
                  </a:lnTo>
                  <a:cubicBezTo>
                    <a:pt x="2482" y="864"/>
                    <a:pt x="2476" y="870"/>
                    <a:pt x="2470" y="870"/>
                  </a:cubicBezTo>
                  <a:cubicBezTo>
                    <a:pt x="2457" y="870"/>
                    <a:pt x="2447" y="847"/>
                    <a:pt x="2427" y="847"/>
                  </a:cubicBezTo>
                  <a:cubicBezTo>
                    <a:pt x="2424" y="847"/>
                    <a:pt x="2422" y="847"/>
                    <a:pt x="2420" y="848"/>
                  </a:cubicBezTo>
                  <a:cubicBezTo>
                    <a:pt x="2414" y="817"/>
                    <a:pt x="2424" y="808"/>
                    <a:pt x="2440" y="808"/>
                  </a:cubicBezTo>
                  <a:cubicBezTo>
                    <a:pt x="2448" y="808"/>
                    <a:pt x="2456" y="810"/>
                    <a:pt x="2464" y="813"/>
                  </a:cubicBezTo>
                  <a:cubicBezTo>
                    <a:pt x="2482" y="813"/>
                    <a:pt x="2499" y="813"/>
                    <a:pt x="2508" y="804"/>
                  </a:cubicBezTo>
                  <a:cubicBezTo>
                    <a:pt x="2524" y="796"/>
                    <a:pt x="2539" y="781"/>
                    <a:pt x="2555" y="760"/>
                  </a:cubicBezTo>
                  <a:lnTo>
                    <a:pt x="2555" y="760"/>
                  </a:lnTo>
                  <a:cubicBezTo>
                    <a:pt x="2545" y="771"/>
                    <a:pt x="2529" y="784"/>
                    <a:pt x="2518" y="784"/>
                  </a:cubicBezTo>
                  <a:cubicBezTo>
                    <a:pt x="2512" y="784"/>
                    <a:pt x="2508" y="779"/>
                    <a:pt x="2508" y="769"/>
                  </a:cubicBezTo>
                  <a:cubicBezTo>
                    <a:pt x="2526" y="751"/>
                    <a:pt x="2552" y="724"/>
                    <a:pt x="2579" y="716"/>
                  </a:cubicBezTo>
                  <a:cubicBezTo>
                    <a:pt x="2592" y="687"/>
                    <a:pt x="2589" y="679"/>
                    <a:pt x="2581" y="679"/>
                  </a:cubicBezTo>
                  <a:cubicBezTo>
                    <a:pt x="2571" y="679"/>
                    <a:pt x="2553" y="690"/>
                    <a:pt x="2543" y="690"/>
                  </a:cubicBezTo>
                  <a:cubicBezTo>
                    <a:pt x="2538" y="690"/>
                    <a:pt x="2535" y="687"/>
                    <a:pt x="2535" y="680"/>
                  </a:cubicBezTo>
                  <a:cubicBezTo>
                    <a:pt x="2588" y="663"/>
                    <a:pt x="2535" y="636"/>
                    <a:pt x="2535" y="610"/>
                  </a:cubicBezTo>
                  <a:lnTo>
                    <a:pt x="2535" y="610"/>
                  </a:lnTo>
                  <a:lnTo>
                    <a:pt x="2579" y="618"/>
                  </a:lnTo>
                  <a:cubicBezTo>
                    <a:pt x="2649" y="530"/>
                    <a:pt x="2508" y="592"/>
                    <a:pt x="2579" y="521"/>
                  </a:cubicBezTo>
                  <a:lnTo>
                    <a:pt x="2579" y="521"/>
                  </a:lnTo>
                  <a:cubicBezTo>
                    <a:pt x="2588" y="530"/>
                    <a:pt x="2605" y="539"/>
                    <a:pt x="2614" y="548"/>
                  </a:cubicBezTo>
                  <a:lnTo>
                    <a:pt x="2623" y="512"/>
                  </a:lnTo>
                  <a:lnTo>
                    <a:pt x="2667" y="512"/>
                  </a:lnTo>
                  <a:cubicBezTo>
                    <a:pt x="2658" y="477"/>
                    <a:pt x="2676" y="459"/>
                    <a:pt x="2711" y="415"/>
                  </a:cubicBezTo>
                  <a:lnTo>
                    <a:pt x="2711" y="415"/>
                  </a:lnTo>
                  <a:cubicBezTo>
                    <a:pt x="2697" y="423"/>
                    <a:pt x="2680" y="427"/>
                    <a:pt x="2668" y="427"/>
                  </a:cubicBezTo>
                  <a:cubicBezTo>
                    <a:pt x="2650" y="427"/>
                    <a:pt x="2639" y="418"/>
                    <a:pt x="2649" y="398"/>
                  </a:cubicBezTo>
                  <a:cubicBezTo>
                    <a:pt x="2693" y="371"/>
                    <a:pt x="2685" y="398"/>
                    <a:pt x="2711" y="354"/>
                  </a:cubicBezTo>
                  <a:cubicBezTo>
                    <a:pt x="2738" y="354"/>
                    <a:pt x="2764" y="354"/>
                    <a:pt x="2702" y="389"/>
                  </a:cubicBezTo>
                  <a:lnTo>
                    <a:pt x="2746" y="389"/>
                  </a:lnTo>
                  <a:cubicBezTo>
                    <a:pt x="2799" y="354"/>
                    <a:pt x="2799" y="318"/>
                    <a:pt x="2808" y="292"/>
                  </a:cubicBezTo>
                  <a:lnTo>
                    <a:pt x="2808" y="292"/>
                  </a:lnTo>
                  <a:cubicBezTo>
                    <a:pt x="2799" y="301"/>
                    <a:pt x="2791" y="309"/>
                    <a:pt x="2782" y="318"/>
                  </a:cubicBezTo>
                  <a:cubicBezTo>
                    <a:pt x="2773" y="301"/>
                    <a:pt x="2764" y="292"/>
                    <a:pt x="2746" y="274"/>
                  </a:cubicBezTo>
                  <a:cubicBezTo>
                    <a:pt x="2782" y="256"/>
                    <a:pt x="2791" y="256"/>
                    <a:pt x="2799" y="256"/>
                  </a:cubicBezTo>
                  <a:cubicBezTo>
                    <a:pt x="2799" y="248"/>
                    <a:pt x="2782" y="248"/>
                    <a:pt x="2791" y="230"/>
                  </a:cubicBezTo>
                  <a:cubicBezTo>
                    <a:pt x="2821" y="218"/>
                    <a:pt x="2856" y="201"/>
                    <a:pt x="2875" y="201"/>
                  </a:cubicBezTo>
                  <a:cubicBezTo>
                    <a:pt x="2879" y="201"/>
                    <a:pt x="2882" y="202"/>
                    <a:pt x="2884" y="203"/>
                  </a:cubicBezTo>
                  <a:lnTo>
                    <a:pt x="2884" y="203"/>
                  </a:lnTo>
                  <a:cubicBezTo>
                    <a:pt x="2879" y="189"/>
                    <a:pt x="2879" y="174"/>
                    <a:pt x="2879" y="159"/>
                  </a:cubicBezTo>
                  <a:cubicBezTo>
                    <a:pt x="2905" y="142"/>
                    <a:pt x="2958" y="89"/>
                    <a:pt x="2976" y="89"/>
                  </a:cubicBezTo>
                  <a:cubicBezTo>
                    <a:pt x="2985" y="71"/>
                    <a:pt x="2994" y="53"/>
                    <a:pt x="2994" y="44"/>
                  </a:cubicBezTo>
                  <a:lnTo>
                    <a:pt x="2994" y="44"/>
                  </a:lnTo>
                  <a:cubicBezTo>
                    <a:pt x="2937" y="59"/>
                    <a:pt x="2856" y="85"/>
                    <a:pt x="2814" y="85"/>
                  </a:cubicBezTo>
                  <a:cubicBezTo>
                    <a:pt x="2804" y="85"/>
                    <a:pt x="2796" y="83"/>
                    <a:pt x="2791" y="80"/>
                  </a:cubicBezTo>
                  <a:cubicBezTo>
                    <a:pt x="2782" y="80"/>
                    <a:pt x="2764" y="89"/>
                    <a:pt x="2746" y="89"/>
                  </a:cubicBezTo>
                  <a:cubicBezTo>
                    <a:pt x="2717" y="89"/>
                    <a:pt x="2695" y="73"/>
                    <a:pt x="2650" y="73"/>
                  </a:cubicBezTo>
                  <a:cubicBezTo>
                    <a:pt x="2628" y="73"/>
                    <a:pt x="2599" y="77"/>
                    <a:pt x="2561" y="89"/>
                  </a:cubicBezTo>
                  <a:cubicBezTo>
                    <a:pt x="2570" y="71"/>
                    <a:pt x="2570" y="53"/>
                    <a:pt x="2570" y="36"/>
                  </a:cubicBezTo>
                  <a:lnTo>
                    <a:pt x="2570" y="36"/>
                  </a:lnTo>
                  <a:cubicBezTo>
                    <a:pt x="2535" y="44"/>
                    <a:pt x="2535" y="62"/>
                    <a:pt x="2526" y="80"/>
                  </a:cubicBezTo>
                  <a:cubicBezTo>
                    <a:pt x="2526" y="97"/>
                    <a:pt x="2508" y="115"/>
                    <a:pt x="2455" y="124"/>
                  </a:cubicBezTo>
                  <a:cubicBezTo>
                    <a:pt x="2446" y="126"/>
                    <a:pt x="2440" y="127"/>
                    <a:pt x="2435" y="127"/>
                  </a:cubicBezTo>
                  <a:cubicBezTo>
                    <a:pt x="2403" y="127"/>
                    <a:pt x="2463" y="78"/>
                    <a:pt x="2455" y="62"/>
                  </a:cubicBezTo>
                  <a:lnTo>
                    <a:pt x="2455" y="62"/>
                  </a:lnTo>
                  <a:cubicBezTo>
                    <a:pt x="2429" y="80"/>
                    <a:pt x="2393" y="97"/>
                    <a:pt x="2358" y="106"/>
                  </a:cubicBezTo>
                  <a:cubicBezTo>
                    <a:pt x="2340" y="111"/>
                    <a:pt x="2325" y="115"/>
                    <a:pt x="2312" y="115"/>
                  </a:cubicBezTo>
                  <a:cubicBezTo>
                    <a:pt x="2298" y="115"/>
                    <a:pt x="2287" y="111"/>
                    <a:pt x="2278" y="97"/>
                  </a:cubicBezTo>
                  <a:cubicBezTo>
                    <a:pt x="2305" y="97"/>
                    <a:pt x="2323" y="106"/>
                    <a:pt x="2340" y="106"/>
                  </a:cubicBezTo>
                  <a:cubicBezTo>
                    <a:pt x="2331" y="89"/>
                    <a:pt x="2314" y="80"/>
                    <a:pt x="2305" y="71"/>
                  </a:cubicBezTo>
                  <a:cubicBezTo>
                    <a:pt x="2384" y="27"/>
                    <a:pt x="2429"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61"/>
            <p:cNvSpPr/>
            <p:nvPr/>
          </p:nvSpPr>
          <p:spPr>
            <a:xfrm>
              <a:off x="7218236" y="4024793"/>
              <a:ext cx="1108" cy="3058"/>
            </a:xfrm>
            <a:custGeom>
              <a:rect b="b" l="l" r="r" t="t"/>
              <a:pathLst>
                <a:path extrusionOk="0" h="27" w="10">
                  <a:moveTo>
                    <a:pt x="0" y="0"/>
                  </a:moveTo>
                  <a:cubicBezTo>
                    <a:pt x="9" y="9"/>
                    <a:pt x="9" y="18"/>
                    <a:pt x="9" y="27"/>
                  </a:cubicBezTo>
                  <a:cubicBezTo>
                    <a:pt x="9"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1"/>
            <p:cNvSpPr/>
            <p:nvPr/>
          </p:nvSpPr>
          <p:spPr>
            <a:xfrm>
              <a:off x="7389475" y="4015732"/>
              <a:ext cx="1108" cy="113"/>
            </a:xfrm>
            <a:custGeom>
              <a:rect b="b" l="l" r="r" t="t"/>
              <a:pathLst>
                <a:path extrusionOk="0" h="1" w="10">
                  <a:moveTo>
                    <a:pt x="0" y="1"/>
                  </a:moveTo>
                  <a:lnTo>
                    <a:pt x="0"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1"/>
            <p:cNvSpPr/>
            <p:nvPr/>
          </p:nvSpPr>
          <p:spPr>
            <a:xfrm>
              <a:off x="7118374" y="4075756"/>
              <a:ext cx="2106" cy="3171"/>
            </a:xfrm>
            <a:custGeom>
              <a:rect b="b" l="l" r="r" t="t"/>
              <a:pathLst>
                <a:path extrusionOk="0" h="28" w="19">
                  <a:moveTo>
                    <a:pt x="18" y="1"/>
                  </a:moveTo>
                  <a:cubicBezTo>
                    <a:pt x="9" y="9"/>
                    <a:pt x="1"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1"/>
            <p:cNvSpPr/>
            <p:nvPr/>
          </p:nvSpPr>
          <p:spPr>
            <a:xfrm>
              <a:off x="7198618" y="4138724"/>
              <a:ext cx="3103" cy="3171"/>
            </a:xfrm>
            <a:custGeom>
              <a:rect b="b" l="l" r="r" t="t"/>
              <a:pathLst>
                <a:path extrusionOk="0" h="28" w="28">
                  <a:moveTo>
                    <a:pt x="22" y="15"/>
                  </a:moveTo>
                  <a:lnTo>
                    <a:pt x="27" y="19"/>
                  </a:lnTo>
                  <a:cubicBezTo>
                    <a:pt x="26" y="17"/>
                    <a:pt x="24" y="16"/>
                    <a:pt x="22" y="15"/>
                  </a:cubicBezTo>
                  <a:close/>
                  <a:moveTo>
                    <a:pt x="1" y="1"/>
                  </a:moveTo>
                  <a:lnTo>
                    <a:pt x="1" y="1"/>
                  </a:lnTo>
                  <a:cubicBezTo>
                    <a:pt x="9" y="10"/>
                    <a:pt x="9" y="19"/>
                    <a:pt x="1" y="27"/>
                  </a:cubicBezTo>
                  <a:cubicBezTo>
                    <a:pt x="7" y="21"/>
                    <a:pt x="13" y="15"/>
                    <a:pt x="19" y="15"/>
                  </a:cubicBezTo>
                  <a:cubicBezTo>
                    <a:pt x="20" y="15"/>
                    <a:pt x="21" y="15"/>
                    <a:pt x="22" y="15"/>
                  </a:cubicBezTo>
                  <a:lnTo>
                    <a:pt x="22" y="15"/>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1"/>
            <p:cNvSpPr/>
            <p:nvPr/>
          </p:nvSpPr>
          <p:spPr>
            <a:xfrm>
              <a:off x="7191747" y="4172247"/>
              <a:ext cx="3103" cy="2605"/>
            </a:xfrm>
            <a:custGeom>
              <a:rect b="b" l="l" r="r" t="t"/>
              <a:pathLst>
                <a:path extrusionOk="0" h="23" w="28">
                  <a:moveTo>
                    <a:pt x="11" y="1"/>
                  </a:moveTo>
                  <a:cubicBezTo>
                    <a:pt x="5" y="1"/>
                    <a:pt x="1" y="5"/>
                    <a:pt x="1" y="14"/>
                  </a:cubicBezTo>
                  <a:cubicBezTo>
                    <a:pt x="1" y="14"/>
                    <a:pt x="1" y="23"/>
                    <a:pt x="10" y="23"/>
                  </a:cubicBezTo>
                  <a:lnTo>
                    <a:pt x="27" y="14"/>
                  </a:lnTo>
                  <a:cubicBezTo>
                    <a:pt x="23" y="5"/>
                    <a:pt x="16"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1"/>
            <p:cNvSpPr/>
            <p:nvPr/>
          </p:nvSpPr>
          <p:spPr>
            <a:xfrm>
              <a:off x="7187867" y="4149709"/>
              <a:ext cx="7980" cy="4190"/>
            </a:xfrm>
            <a:custGeom>
              <a:rect b="b" l="l" r="r" t="t"/>
              <a:pathLst>
                <a:path extrusionOk="0" h="37" w="72">
                  <a:moveTo>
                    <a:pt x="27" y="1"/>
                  </a:moveTo>
                  <a:lnTo>
                    <a:pt x="27" y="1"/>
                  </a:lnTo>
                  <a:cubicBezTo>
                    <a:pt x="1" y="19"/>
                    <a:pt x="18" y="27"/>
                    <a:pt x="36" y="36"/>
                  </a:cubicBezTo>
                  <a:cubicBezTo>
                    <a:pt x="71" y="19"/>
                    <a:pt x="53"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1"/>
            <p:cNvSpPr/>
            <p:nvPr/>
          </p:nvSpPr>
          <p:spPr>
            <a:xfrm>
              <a:off x="7191747" y="4153787"/>
              <a:ext cx="3103" cy="2039"/>
            </a:xfrm>
            <a:custGeom>
              <a:rect b="b" l="l" r="r" t="t"/>
              <a:pathLst>
                <a:path extrusionOk="0" h="18" w="28">
                  <a:moveTo>
                    <a:pt x="1" y="0"/>
                  </a:moveTo>
                  <a:lnTo>
                    <a:pt x="1" y="0"/>
                  </a:lnTo>
                  <a:cubicBezTo>
                    <a:pt x="1" y="9"/>
                    <a:pt x="10" y="9"/>
                    <a:pt x="10" y="18"/>
                  </a:cubicBezTo>
                  <a:cubicBezTo>
                    <a:pt x="27" y="9"/>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1" name="Google Shape;11461;p61"/>
            <p:cNvSpPr/>
            <p:nvPr/>
          </p:nvSpPr>
          <p:spPr>
            <a:xfrm>
              <a:off x="7187313" y="4126153"/>
              <a:ext cx="6983" cy="2378"/>
            </a:xfrm>
            <a:custGeom>
              <a:rect b="b" l="l" r="r" t="t"/>
              <a:pathLst>
                <a:path extrusionOk="0" h="21" w="63">
                  <a:moveTo>
                    <a:pt x="18" y="1"/>
                  </a:moveTo>
                  <a:cubicBezTo>
                    <a:pt x="7" y="1"/>
                    <a:pt x="0" y="4"/>
                    <a:pt x="14" y="15"/>
                  </a:cubicBezTo>
                  <a:cubicBezTo>
                    <a:pt x="14" y="19"/>
                    <a:pt x="17" y="21"/>
                    <a:pt x="20" y="21"/>
                  </a:cubicBezTo>
                  <a:cubicBezTo>
                    <a:pt x="28" y="21"/>
                    <a:pt x="41" y="13"/>
                    <a:pt x="42" y="13"/>
                  </a:cubicBezTo>
                  <a:lnTo>
                    <a:pt x="42" y="13"/>
                  </a:lnTo>
                  <a:cubicBezTo>
                    <a:pt x="42" y="13"/>
                    <a:pt x="42" y="13"/>
                    <a:pt x="41" y="15"/>
                  </a:cubicBezTo>
                  <a:cubicBezTo>
                    <a:pt x="62" y="9"/>
                    <a:pt x="35"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2" name="Google Shape;11462;p61"/>
            <p:cNvSpPr/>
            <p:nvPr/>
          </p:nvSpPr>
          <p:spPr>
            <a:xfrm>
              <a:off x="7181993" y="4153787"/>
              <a:ext cx="3990" cy="3058"/>
            </a:xfrm>
            <a:custGeom>
              <a:rect b="b" l="l" r="r" t="t"/>
              <a:pathLst>
                <a:path extrusionOk="0" h="27" w="36">
                  <a:moveTo>
                    <a:pt x="36" y="0"/>
                  </a:moveTo>
                  <a:lnTo>
                    <a:pt x="1" y="9"/>
                  </a:lnTo>
                  <a:lnTo>
                    <a:pt x="1" y="27"/>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1"/>
            <p:cNvSpPr/>
            <p:nvPr/>
          </p:nvSpPr>
          <p:spPr>
            <a:xfrm>
              <a:off x="7177117" y="4141782"/>
              <a:ext cx="2993" cy="3058"/>
            </a:xfrm>
            <a:custGeom>
              <a:rect b="b" l="l" r="r" t="t"/>
              <a:pathLst>
                <a:path extrusionOk="0" h="27" w="27">
                  <a:moveTo>
                    <a:pt x="0" y="0"/>
                  </a:moveTo>
                  <a:lnTo>
                    <a:pt x="9" y="27"/>
                  </a:lnTo>
                  <a:lnTo>
                    <a:pt x="27" y="27"/>
                  </a:lnTo>
                  <a:cubicBezTo>
                    <a:pt x="18" y="18"/>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1"/>
            <p:cNvSpPr/>
            <p:nvPr/>
          </p:nvSpPr>
          <p:spPr>
            <a:xfrm>
              <a:off x="7179998" y="4144726"/>
              <a:ext cx="1108" cy="2152"/>
            </a:xfrm>
            <a:custGeom>
              <a:rect b="b" l="l" r="r" t="t"/>
              <a:pathLst>
                <a:path extrusionOk="0" h="19" w="10">
                  <a:moveTo>
                    <a:pt x="1" y="1"/>
                  </a:moveTo>
                  <a:cubicBezTo>
                    <a:pt x="1" y="10"/>
                    <a:pt x="10" y="18"/>
                    <a:pt x="10" y="18"/>
                  </a:cubicBezTo>
                  <a:cubicBezTo>
                    <a:pt x="10" y="18"/>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1"/>
            <p:cNvSpPr/>
            <p:nvPr/>
          </p:nvSpPr>
          <p:spPr>
            <a:xfrm>
              <a:off x="7179112" y="4150729"/>
              <a:ext cx="111" cy="3171"/>
            </a:xfrm>
            <a:custGeom>
              <a:rect b="b" l="l" r="r" t="t"/>
              <a:pathLst>
                <a:path extrusionOk="0" h="28" w="1">
                  <a:moveTo>
                    <a:pt x="0" y="27"/>
                  </a:moveTo>
                  <a:lnTo>
                    <a:pt x="0"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1"/>
            <p:cNvSpPr/>
            <p:nvPr/>
          </p:nvSpPr>
          <p:spPr>
            <a:xfrm>
              <a:off x="7157499" y="4110751"/>
              <a:ext cx="4988" cy="3398"/>
            </a:xfrm>
            <a:custGeom>
              <a:rect b="b" l="l" r="r" t="t"/>
              <a:pathLst>
                <a:path extrusionOk="0" h="30" w="45">
                  <a:moveTo>
                    <a:pt x="18" y="1"/>
                  </a:moveTo>
                  <a:cubicBezTo>
                    <a:pt x="10" y="9"/>
                    <a:pt x="1" y="18"/>
                    <a:pt x="10" y="27"/>
                  </a:cubicBezTo>
                  <a:cubicBezTo>
                    <a:pt x="18" y="27"/>
                    <a:pt x="25" y="29"/>
                    <a:pt x="31" y="29"/>
                  </a:cubicBezTo>
                  <a:cubicBezTo>
                    <a:pt x="36" y="29"/>
                    <a:pt x="41" y="27"/>
                    <a:pt x="45"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61"/>
            <p:cNvSpPr/>
            <p:nvPr/>
          </p:nvSpPr>
          <p:spPr>
            <a:xfrm>
              <a:off x="7154617" y="4124794"/>
              <a:ext cx="4988" cy="3058"/>
            </a:xfrm>
            <a:custGeom>
              <a:rect b="b" l="l" r="r" t="t"/>
              <a:pathLst>
                <a:path extrusionOk="0" h="27" w="45">
                  <a:moveTo>
                    <a:pt x="44" y="0"/>
                  </a:moveTo>
                  <a:lnTo>
                    <a:pt x="0" y="27"/>
                  </a:lnTo>
                  <a:lnTo>
                    <a:pt x="27" y="27"/>
                  </a:lnTo>
                  <a:cubicBezTo>
                    <a:pt x="27" y="18"/>
                    <a:pt x="36"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61"/>
            <p:cNvSpPr/>
            <p:nvPr/>
          </p:nvSpPr>
          <p:spPr>
            <a:xfrm>
              <a:off x="7147080" y="4119358"/>
              <a:ext cx="4655" cy="2152"/>
            </a:xfrm>
            <a:custGeom>
              <a:rect b="b" l="l" r="r" t="t"/>
              <a:pathLst>
                <a:path extrusionOk="0" h="19" w="42">
                  <a:moveTo>
                    <a:pt x="5" y="1"/>
                  </a:moveTo>
                  <a:cubicBezTo>
                    <a:pt x="1" y="1"/>
                    <a:pt x="0" y="4"/>
                    <a:pt x="6" y="13"/>
                  </a:cubicBezTo>
                  <a:cubicBezTo>
                    <a:pt x="17" y="13"/>
                    <a:pt x="27" y="19"/>
                    <a:pt x="33" y="19"/>
                  </a:cubicBezTo>
                  <a:cubicBezTo>
                    <a:pt x="39" y="19"/>
                    <a:pt x="42" y="15"/>
                    <a:pt x="42" y="4"/>
                  </a:cubicBezTo>
                  <a:lnTo>
                    <a:pt x="42" y="4"/>
                  </a:lnTo>
                  <a:cubicBezTo>
                    <a:pt x="39" y="5"/>
                    <a:pt x="36" y="6"/>
                    <a:pt x="33" y="6"/>
                  </a:cubicBezTo>
                  <a:cubicBezTo>
                    <a:pt x="22" y="6"/>
                    <a:pt x="10"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1"/>
            <p:cNvSpPr/>
            <p:nvPr/>
          </p:nvSpPr>
          <p:spPr>
            <a:xfrm>
              <a:off x="7132118" y="4071792"/>
              <a:ext cx="9864" cy="1133"/>
            </a:xfrm>
            <a:custGeom>
              <a:rect b="b" l="l" r="r" t="t"/>
              <a:pathLst>
                <a:path extrusionOk="0" h="10" w="89">
                  <a:moveTo>
                    <a:pt x="0" y="0"/>
                  </a:moveTo>
                  <a:lnTo>
                    <a:pt x="0" y="9"/>
                  </a:lnTo>
                  <a:lnTo>
                    <a:pt x="89" y="9"/>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1"/>
            <p:cNvSpPr/>
            <p:nvPr/>
          </p:nvSpPr>
          <p:spPr>
            <a:xfrm>
              <a:off x="7083351" y="4016412"/>
              <a:ext cx="15517" cy="6455"/>
            </a:xfrm>
            <a:custGeom>
              <a:rect b="b" l="l" r="r" t="t"/>
              <a:pathLst>
                <a:path extrusionOk="0" h="57" w="140">
                  <a:moveTo>
                    <a:pt x="28" y="0"/>
                  </a:moveTo>
                  <a:cubicBezTo>
                    <a:pt x="1" y="0"/>
                    <a:pt x="69" y="33"/>
                    <a:pt x="46" y="33"/>
                  </a:cubicBezTo>
                  <a:cubicBezTo>
                    <a:pt x="42" y="33"/>
                    <a:pt x="35" y="32"/>
                    <a:pt x="25" y="30"/>
                  </a:cubicBezTo>
                  <a:lnTo>
                    <a:pt x="25" y="30"/>
                  </a:lnTo>
                  <a:cubicBezTo>
                    <a:pt x="43" y="48"/>
                    <a:pt x="96" y="48"/>
                    <a:pt x="105" y="57"/>
                  </a:cubicBezTo>
                  <a:cubicBezTo>
                    <a:pt x="105" y="39"/>
                    <a:pt x="140" y="48"/>
                    <a:pt x="52" y="4"/>
                  </a:cubicBezTo>
                  <a:cubicBezTo>
                    <a:pt x="40" y="1"/>
                    <a:pt x="33"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1"/>
            <p:cNvSpPr/>
            <p:nvPr/>
          </p:nvSpPr>
          <p:spPr>
            <a:xfrm>
              <a:off x="7094878" y="4022754"/>
              <a:ext cx="111" cy="2152"/>
            </a:xfrm>
            <a:custGeom>
              <a:rect b="b" l="l" r="r" t="t"/>
              <a:pathLst>
                <a:path extrusionOk="0" h="19" w="1">
                  <a:moveTo>
                    <a:pt x="1" y="1"/>
                  </a:moveTo>
                  <a:cubicBezTo>
                    <a:pt x="1" y="9"/>
                    <a:pt x="1" y="9"/>
                    <a:pt x="1" y="18"/>
                  </a:cubicBezTo>
                  <a:cubicBezTo>
                    <a:pt x="1"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1"/>
            <p:cNvSpPr/>
            <p:nvPr/>
          </p:nvSpPr>
          <p:spPr>
            <a:xfrm>
              <a:off x="7224110" y="4244728"/>
              <a:ext cx="3990" cy="1133"/>
            </a:xfrm>
            <a:custGeom>
              <a:rect b="b" l="l" r="r" t="t"/>
              <a:pathLst>
                <a:path extrusionOk="0" h="10" w="36">
                  <a:moveTo>
                    <a:pt x="27" y="1"/>
                  </a:moveTo>
                  <a:lnTo>
                    <a:pt x="0"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1"/>
            <p:cNvSpPr/>
            <p:nvPr/>
          </p:nvSpPr>
          <p:spPr>
            <a:xfrm>
              <a:off x="7225108" y="4249711"/>
              <a:ext cx="4988" cy="4190"/>
            </a:xfrm>
            <a:custGeom>
              <a:rect b="b" l="l" r="r" t="t"/>
              <a:pathLst>
                <a:path extrusionOk="0" h="37" w="45">
                  <a:moveTo>
                    <a:pt x="0" y="1"/>
                  </a:moveTo>
                  <a:lnTo>
                    <a:pt x="35" y="36"/>
                  </a:lnTo>
                  <a:cubicBezTo>
                    <a:pt x="35" y="27"/>
                    <a:pt x="35" y="19"/>
                    <a:pt x="44" y="19"/>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61"/>
            <p:cNvSpPr/>
            <p:nvPr/>
          </p:nvSpPr>
          <p:spPr>
            <a:xfrm>
              <a:off x="7273985" y="4009730"/>
              <a:ext cx="2106" cy="3171"/>
            </a:xfrm>
            <a:custGeom>
              <a:rect b="b" l="l" r="r" t="t"/>
              <a:pathLst>
                <a:path extrusionOk="0" h="28" w="19">
                  <a:moveTo>
                    <a:pt x="1" y="1"/>
                  </a:moveTo>
                  <a:lnTo>
                    <a:pt x="1" y="18"/>
                  </a:lnTo>
                  <a:cubicBezTo>
                    <a:pt x="9" y="27"/>
                    <a:pt x="9" y="27"/>
                    <a:pt x="18" y="27"/>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61"/>
            <p:cNvSpPr/>
            <p:nvPr/>
          </p:nvSpPr>
          <p:spPr>
            <a:xfrm>
              <a:off x="7307236" y="4013807"/>
              <a:ext cx="1108" cy="5096"/>
            </a:xfrm>
            <a:custGeom>
              <a:rect b="b" l="l" r="r" t="t"/>
              <a:pathLst>
                <a:path extrusionOk="0" h="45" w="10">
                  <a:moveTo>
                    <a:pt x="1" y="0"/>
                  </a:moveTo>
                  <a:lnTo>
                    <a:pt x="10" y="44"/>
                  </a:ln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1"/>
            <p:cNvSpPr/>
            <p:nvPr/>
          </p:nvSpPr>
          <p:spPr>
            <a:xfrm>
              <a:off x="7353232" y="4007805"/>
              <a:ext cx="7980" cy="2831"/>
            </a:xfrm>
            <a:custGeom>
              <a:rect b="b" l="l" r="r" t="t"/>
              <a:pathLst>
                <a:path extrusionOk="0" h="25" w="72">
                  <a:moveTo>
                    <a:pt x="12" y="8"/>
                  </a:moveTo>
                  <a:cubicBezTo>
                    <a:pt x="9" y="8"/>
                    <a:pt x="5" y="8"/>
                    <a:pt x="1" y="9"/>
                  </a:cubicBezTo>
                  <a:cubicBezTo>
                    <a:pt x="4" y="9"/>
                    <a:pt x="9" y="9"/>
                    <a:pt x="14" y="8"/>
                  </a:cubicBezTo>
                  <a:lnTo>
                    <a:pt x="14" y="8"/>
                  </a:lnTo>
                  <a:cubicBezTo>
                    <a:pt x="13" y="8"/>
                    <a:pt x="13" y="8"/>
                    <a:pt x="12" y="8"/>
                  </a:cubicBezTo>
                  <a:close/>
                  <a:moveTo>
                    <a:pt x="71" y="0"/>
                  </a:moveTo>
                  <a:cubicBezTo>
                    <a:pt x="57" y="0"/>
                    <a:pt x="32" y="6"/>
                    <a:pt x="14" y="8"/>
                  </a:cubicBezTo>
                  <a:lnTo>
                    <a:pt x="14" y="8"/>
                  </a:lnTo>
                  <a:cubicBezTo>
                    <a:pt x="37" y="9"/>
                    <a:pt x="41" y="24"/>
                    <a:pt x="49"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1"/>
            <p:cNvSpPr/>
            <p:nvPr/>
          </p:nvSpPr>
          <p:spPr>
            <a:xfrm>
              <a:off x="7554839" y="4039742"/>
              <a:ext cx="249711" cy="221182"/>
            </a:xfrm>
            <a:custGeom>
              <a:rect b="b" l="l" r="r" t="t"/>
              <a:pathLst>
                <a:path extrusionOk="0" h="1953" w="2253">
                  <a:moveTo>
                    <a:pt x="1" y="1"/>
                  </a:moveTo>
                  <a:lnTo>
                    <a:pt x="1122" y="1952"/>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1"/>
            <p:cNvSpPr/>
            <p:nvPr/>
          </p:nvSpPr>
          <p:spPr>
            <a:xfrm>
              <a:off x="7696596" y="4248578"/>
              <a:ext cx="4212" cy="1586"/>
            </a:xfrm>
            <a:custGeom>
              <a:rect b="b" l="l" r="r" t="t"/>
              <a:pathLst>
                <a:path extrusionOk="0" h="14" w="38">
                  <a:moveTo>
                    <a:pt x="29" y="0"/>
                  </a:moveTo>
                  <a:cubicBezTo>
                    <a:pt x="18" y="0"/>
                    <a:pt x="6" y="8"/>
                    <a:pt x="2" y="12"/>
                  </a:cubicBezTo>
                  <a:lnTo>
                    <a:pt x="2" y="12"/>
                  </a:lnTo>
                  <a:cubicBezTo>
                    <a:pt x="2" y="11"/>
                    <a:pt x="2" y="11"/>
                    <a:pt x="2" y="11"/>
                  </a:cubicBezTo>
                  <a:cubicBezTo>
                    <a:pt x="1" y="12"/>
                    <a:pt x="0" y="13"/>
                    <a:pt x="0" y="13"/>
                  </a:cubicBezTo>
                  <a:cubicBezTo>
                    <a:pt x="0" y="13"/>
                    <a:pt x="1" y="12"/>
                    <a:pt x="2" y="12"/>
                  </a:cubicBezTo>
                  <a:lnTo>
                    <a:pt x="2" y="12"/>
                  </a:lnTo>
                  <a:cubicBezTo>
                    <a:pt x="2" y="13"/>
                    <a:pt x="3" y="13"/>
                    <a:pt x="5" y="13"/>
                  </a:cubicBezTo>
                  <a:cubicBezTo>
                    <a:pt x="12" y="13"/>
                    <a:pt x="30" y="2"/>
                    <a:pt x="37" y="2"/>
                  </a:cubicBezTo>
                  <a:cubicBezTo>
                    <a:pt x="35" y="1"/>
                    <a:pt x="32" y="0"/>
                    <a:pt x="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1"/>
            <p:cNvSpPr/>
            <p:nvPr/>
          </p:nvSpPr>
          <p:spPr>
            <a:xfrm>
              <a:off x="7677200" y="4236800"/>
              <a:ext cx="4988" cy="1019"/>
            </a:xfrm>
            <a:custGeom>
              <a:rect b="b" l="l" r="r" t="t"/>
              <a:pathLst>
                <a:path extrusionOk="0" h="9" w="45">
                  <a:moveTo>
                    <a:pt x="0" y="0"/>
                  </a:moveTo>
                  <a:lnTo>
                    <a:pt x="27" y="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1"/>
            <p:cNvSpPr/>
            <p:nvPr/>
          </p:nvSpPr>
          <p:spPr>
            <a:xfrm>
              <a:off x="7667447" y="4222757"/>
              <a:ext cx="12746" cy="10079"/>
            </a:xfrm>
            <a:custGeom>
              <a:rect b="b" l="l" r="r" t="t"/>
              <a:pathLst>
                <a:path extrusionOk="0" h="89" w="115">
                  <a:moveTo>
                    <a:pt x="44" y="1"/>
                  </a:moveTo>
                  <a:lnTo>
                    <a:pt x="44" y="1"/>
                  </a:lnTo>
                  <a:cubicBezTo>
                    <a:pt x="0" y="36"/>
                    <a:pt x="80" y="45"/>
                    <a:pt x="80" y="71"/>
                  </a:cubicBezTo>
                  <a:lnTo>
                    <a:pt x="71" y="89"/>
                  </a:lnTo>
                  <a:lnTo>
                    <a:pt x="115" y="71"/>
                  </a:lnTo>
                  <a:cubicBezTo>
                    <a:pt x="88" y="45"/>
                    <a:pt x="44" y="2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61"/>
            <p:cNvSpPr/>
            <p:nvPr/>
          </p:nvSpPr>
          <p:spPr>
            <a:xfrm>
              <a:off x="7677089" y="4207808"/>
              <a:ext cx="2217" cy="2039"/>
            </a:xfrm>
            <a:custGeom>
              <a:rect b="b" l="l" r="r" t="t"/>
              <a:pathLst>
                <a:path extrusionOk="0" h="18" w="20">
                  <a:moveTo>
                    <a:pt x="10" y="0"/>
                  </a:moveTo>
                  <a:cubicBezTo>
                    <a:pt x="8" y="4"/>
                    <a:pt x="7" y="5"/>
                    <a:pt x="5" y="6"/>
                  </a:cubicBezTo>
                  <a:lnTo>
                    <a:pt x="5" y="6"/>
                  </a:lnTo>
                  <a:cubicBezTo>
                    <a:pt x="4" y="5"/>
                    <a:pt x="3" y="5"/>
                    <a:pt x="2" y="5"/>
                  </a:cubicBezTo>
                  <a:lnTo>
                    <a:pt x="2" y="5"/>
                  </a:lnTo>
                  <a:cubicBezTo>
                    <a:pt x="1"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61"/>
            <p:cNvSpPr/>
            <p:nvPr/>
          </p:nvSpPr>
          <p:spPr>
            <a:xfrm>
              <a:off x="7679195" y="4209053"/>
              <a:ext cx="887" cy="1019"/>
            </a:xfrm>
            <a:custGeom>
              <a:rect b="b" l="l" r="r" t="t"/>
              <a:pathLst>
                <a:path extrusionOk="0" h="9" w="8">
                  <a:moveTo>
                    <a:pt x="5" y="1"/>
                  </a:moveTo>
                  <a:cubicBezTo>
                    <a:pt x="4" y="1"/>
                    <a:pt x="2" y="2"/>
                    <a:pt x="0" y="7"/>
                  </a:cubicBezTo>
                  <a:cubicBezTo>
                    <a:pt x="1" y="8"/>
                    <a:pt x="3" y="9"/>
                    <a:pt x="3" y="9"/>
                  </a:cubicBezTo>
                  <a:cubicBezTo>
                    <a:pt x="7" y="9"/>
                    <a:pt x="8"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1"/>
            <p:cNvSpPr/>
            <p:nvPr/>
          </p:nvSpPr>
          <p:spPr>
            <a:xfrm>
              <a:off x="7674207" y="4200333"/>
              <a:ext cx="4101" cy="3511"/>
            </a:xfrm>
            <a:custGeom>
              <a:rect b="b" l="l" r="r" t="t"/>
              <a:pathLst>
                <a:path extrusionOk="0" h="31" w="37">
                  <a:moveTo>
                    <a:pt x="24" y="1"/>
                  </a:moveTo>
                  <a:cubicBezTo>
                    <a:pt x="14" y="1"/>
                    <a:pt x="7" y="9"/>
                    <a:pt x="1" y="22"/>
                  </a:cubicBezTo>
                  <a:lnTo>
                    <a:pt x="27" y="31"/>
                  </a:lnTo>
                  <a:cubicBezTo>
                    <a:pt x="36" y="22"/>
                    <a:pt x="27" y="4"/>
                    <a:pt x="36" y="4"/>
                  </a:cubicBezTo>
                  <a:cubicBezTo>
                    <a:pt x="32" y="2"/>
                    <a:pt x="27" y="1"/>
                    <a:pt x="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1"/>
            <p:cNvSpPr/>
            <p:nvPr/>
          </p:nvSpPr>
          <p:spPr>
            <a:xfrm>
              <a:off x="7669331" y="4202711"/>
              <a:ext cx="2106" cy="1133"/>
            </a:xfrm>
            <a:custGeom>
              <a:rect b="b" l="l" r="r" t="t"/>
              <a:pathLst>
                <a:path extrusionOk="0" h="10" w="19">
                  <a:moveTo>
                    <a:pt x="1" y="1"/>
                  </a:moveTo>
                  <a:lnTo>
                    <a:pt x="10" y="10"/>
                  </a:lnTo>
                  <a:cubicBezTo>
                    <a:pt x="18"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1"/>
            <p:cNvSpPr/>
            <p:nvPr/>
          </p:nvSpPr>
          <p:spPr>
            <a:xfrm>
              <a:off x="7669442" y="4203731"/>
              <a:ext cx="3990" cy="1133"/>
            </a:xfrm>
            <a:custGeom>
              <a:rect b="b" l="l" r="r" t="t"/>
              <a:pathLst>
                <a:path extrusionOk="0" h="10" w="36">
                  <a:moveTo>
                    <a:pt x="9" y="1"/>
                  </a:moveTo>
                  <a:cubicBezTo>
                    <a:pt x="9" y="1"/>
                    <a:pt x="1" y="9"/>
                    <a:pt x="3" y="9"/>
                  </a:cubicBezTo>
                  <a:cubicBezTo>
                    <a:pt x="5" y="9"/>
                    <a:pt x="8" y="7"/>
                    <a:pt x="14" y="3"/>
                  </a:cubicBezTo>
                  <a:lnTo>
                    <a:pt x="14" y="3"/>
                  </a:lnTo>
                  <a:lnTo>
                    <a:pt x="15" y="3"/>
                  </a:lnTo>
                  <a:lnTo>
                    <a:pt x="15" y="3"/>
                  </a:lnTo>
                  <a:cubicBezTo>
                    <a:pt x="16" y="2"/>
                    <a:pt x="17" y="2"/>
                    <a:pt x="17" y="1"/>
                  </a:cubicBezTo>
                  <a:lnTo>
                    <a:pt x="17" y="1"/>
                  </a:lnTo>
                  <a:cubicBezTo>
                    <a:pt x="16" y="1"/>
                    <a:pt x="15" y="2"/>
                    <a:pt x="14" y="3"/>
                  </a:cubicBezTo>
                  <a:lnTo>
                    <a:pt x="14" y="3"/>
                  </a:lnTo>
                  <a:lnTo>
                    <a:pt x="9" y="1"/>
                  </a:lnTo>
                  <a:close/>
                  <a:moveTo>
                    <a:pt x="15" y="3"/>
                  </a:moveTo>
                  <a:cubicBezTo>
                    <a:pt x="10" y="10"/>
                    <a:pt x="19" y="10"/>
                    <a:pt x="35" y="10"/>
                  </a:cubicBezTo>
                  <a:lnTo>
                    <a:pt x="15"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61"/>
            <p:cNvSpPr/>
            <p:nvPr/>
          </p:nvSpPr>
          <p:spPr>
            <a:xfrm>
              <a:off x="7670328" y="4206788"/>
              <a:ext cx="4988" cy="4530"/>
            </a:xfrm>
            <a:custGeom>
              <a:rect b="b" l="l" r="r" t="t"/>
              <a:pathLst>
                <a:path extrusionOk="0" h="40" w="45">
                  <a:moveTo>
                    <a:pt x="27" y="0"/>
                  </a:moveTo>
                  <a:cubicBezTo>
                    <a:pt x="27" y="15"/>
                    <a:pt x="27" y="29"/>
                    <a:pt x="13" y="29"/>
                  </a:cubicBezTo>
                  <a:cubicBezTo>
                    <a:pt x="9" y="29"/>
                    <a:pt x="5" y="28"/>
                    <a:pt x="1" y="27"/>
                  </a:cubicBezTo>
                  <a:lnTo>
                    <a:pt x="1" y="27"/>
                  </a:lnTo>
                  <a:cubicBezTo>
                    <a:pt x="9" y="36"/>
                    <a:pt x="18" y="40"/>
                    <a:pt x="25" y="40"/>
                  </a:cubicBezTo>
                  <a:cubicBezTo>
                    <a:pt x="39" y="40"/>
                    <a:pt x="45"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61"/>
            <p:cNvSpPr/>
            <p:nvPr/>
          </p:nvSpPr>
          <p:spPr>
            <a:xfrm>
              <a:off x="7665451" y="4224569"/>
              <a:ext cx="2993" cy="3284"/>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cubicBezTo>
                    <a:pt x="26"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1"/>
            <p:cNvSpPr/>
            <p:nvPr/>
          </p:nvSpPr>
          <p:spPr>
            <a:xfrm>
              <a:off x="7665451" y="4187762"/>
              <a:ext cx="3990" cy="5096"/>
            </a:xfrm>
            <a:custGeom>
              <a:rect b="b" l="l" r="r" t="t"/>
              <a:pathLst>
                <a:path extrusionOk="0" h="45" w="36">
                  <a:moveTo>
                    <a:pt x="36" y="1"/>
                  </a:moveTo>
                  <a:lnTo>
                    <a:pt x="36" y="1"/>
                  </a:lnTo>
                  <a:cubicBezTo>
                    <a:pt x="29" y="4"/>
                    <a:pt x="25" y="9"/>
                    <a:pt x="22" y="14"/>
                  </a:cubicBezTo>
                  <a:lnTo>
                    <a:pt x="22" y="14"/>
                  </a:lnTo>
                  <a:cubicBezTo>
                    <a:pt x="27" y="9"/>
                    <a:pt x="32" y="4"/>
                    <a:pt x="36" y="1"/>
                  </a:cubicBezTo>
                  <a:close/>
                  <a:moveTo>
                    <a:pt x="22" y="14"/>
                  </a:moveTo>
                  <a:lnTo>
                    <a:pt x="22" y="14"/>
                  </a:lnTo>
                  <a:cubicBezTo>
                    <a:pt x="14" y="22"/>
                    <a:pt x="6" y="30"/>
                    <a:pt x="0" y="36"/>
                  </a:cubicBezTo>
                  <a:lnTo>
                    <a:pt x="18" y="45"/>
                  </a:lnTo>
                  <a:cubicBezTo>
                    <a:pt x="18" y="34"/>
                    <a:pt x="18" y="23"/>
                    <a:pt x="22" y="1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1"/>
            <p:cNvSpPr/>
            <p:nvPr/>
          </p:nvSpPr>
          <p:spPr>
            <a:xfrm>
              <a:off x="7662459" y="4190707"/>
              <a:ext cx="3103" cy="1812"/>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1"/>
            <p:cNvSpPr/>
            <p:nvPr/>
          </p:nvSpPr>
          <p:spPr>
            <a:xfrm>
              <a:off x="7662459" y="4204750"/>
              <a:ext cx="6983" cy="3171"/>
            </a:xfrm>
            <a:custGeom>
              <a:rect b="b" l="l" r="r" t="t"/>
              <a:pathLst>
                <a:path extrusionOk="0" h="28" w="63">
                  <a:moveTo>
                    <a:pt x="1" y="1"/>
                  </a:moveTo>
                  <a:lnTo>
                    <a:pt x="10" y="9"/>
                  </a:lnTo>
                  <a:lnTo>
                    <a:pt x="63" y="27"/>
                  </a:lnTo>
                  <a:lnTo>
                    <a:pt x="63"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1"/>
            <p:cNvSpPr/>
            <p:nvPr/>
          </p:nvSpPr>
          <p:spPr>
            <a:xfrm>
              <a:off x="7662459" y="4178815"/>
              <a:ext cx="5098" cy="113"/>
            </a:xfrm>
            <a:custGeom>
              <a:rect b="b" l="l" r="r" t="t"/>
              <a:pathLst>
                <a:path extrusionOk="0" h="1" w="46">
                  <a:moveTo>
                    <a:pt x="19" y="0"/>
                  </a:moveTo>
                  <a:lnTo>
                    <a:pt x="45"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1"/>
            <p:cNvSpPr/>
            <p:nvPr/>
          </p:nvSpPr>
          <p:spPr>
            <a:xfrm>
              <a:off x="7659577" y="4168736"/>
              <a:ext cx="5985" cy="5096"/>
            </a:xfrm>
            <a:custGeom>
              <a:rect b="b" l="l" r="r" t="t"/>
              <a:pathLst>
                <a:path extrusionOk="0" h="45" w="54">
                  <a:moveTo>
                    <a:pt x="0" y="1"/>
                  </a:moveTo>
                  <a:cubicBezTo>
                    <a:pt x="9" y="1"/>
                    <a:pt x="18" y="18"/>
                    <a:pt x="9" y="45"/>
                  </a:cubicBezTo>
                  <a:cubicBezTo>
                    <a:pt x="33" y="45"/>
                    <a:pt x="35" y="17"/>
                    <a:pt x="48" y="17"/>
                  </a:cubicBezTo>
                  <a:cubicBezTo>
                    <a:pt x="50" y="17"/>
                    <a:pt x="51" y="17"/>
                    <a:pt x="53" y="18"/>
                  </a:cubicBezTo>
                  <a:cubicBezTo>
                    <a:pt x="45"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3" name="Google Shape;11493;p61"/>
            <p:cNvSpPr/>
            <p:nvPr/>
          </p:nvSpPr>
          <p:spPr>
            <a:xfrm>
              <a:off x="7655698" y="4167716"/>
              <a:ext cx="3990" cy="1133"/>
            </a:xfrm>
            <a:custGeom>
              <a:rect b="b" l="l" r="r" t="t"/>
              <a:pathLst>
                <a:path extrusionOk="0" h="10" w="36">
                  <a:moveTo>
                    <a:pt x="0" y="1"/>
                  </a:moveTo>
                  <a:cubicBezTo>
                    <a:pt x="9" y="1"/>
                    <a:pt x="18" y="1"/>
                    <a:pt x="35" y="10"/>
                  </a:cubicBezTo>
                  <a:cubicBezTo>
                    <a:pt x="27"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4" name="Google Shape;11494;p61"/>
            <p:cNvSpPr/>
            <p:nvPr/>
          </p:nvSpPr>
          <p:spPr>
            <a:xfrm>
              <a:off x="7660575" y="4182779"/>
              <a:ext cx="1995" cy="30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1"/>
            <p:cNvSpPr/>
            <p:nvPr/>
          </p:nvSpPr>
          <p:spPr>
            <a:xfrm>
              <a:off x="7659577" y="4182779"/>
              <a:ext cx="111" cy="2152"/>
            </a:xfrm>
            <a:custGeom>
              <a:rect b="b" l="l" r="r" t="t"/>
              <a:pathLst>
                <a:path extrusionOk="0" h="19" w="1">
                  <a:moveTo>
                    <a:pt x="0" y="18"/>
                  </a:moveTo>
                  <a:lnTo>
                    <a:pt x="0" y="18"/>
                  </a:lnTo>
                  <a:cubicBezTo>
                    <a:pt x="0" y="9"/>
                    <a:pt x="0" y="9"/>
                    <a:pt x="0" y="0"/>
                  </a:cubicBezTo>
                  <a:cubicBezTo>
                    <a:pt x="0" y="9"/>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1"/>
            <p:cNvSpPr/>
            <p:nvPr/>
          </p:nvSpPr>
          <p:spPr>
            <a:xfrm>
              <a:off x="7660575" y="4185724"/>
              <a:ext cx="111" cy="1133"/>
            </a:xfrm>
            <a:custGeom>
              <a:rect b="b" l="l" r="r" t="t"/>
              <a:pathLst>
                <a:path extrusionOk="0" h="10" w="1">
                  <a:moveTo>
                    <a:pt x="0" y="1"/>
                  </a:moveTo>
                  <a:lnTo>
                    <a:pt x="0" y="1"/>
                  </a:ln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1"/>
            <p:cNvSpPr/>
            <p:nvPr/>
          </p:nvSpPr>
          <p:spPr>
            <a:xfrm>
              <a:off x="7655698" y="4197388"/>
              <a:ext cx="6872" cy="3511"/>
            </a:xfrm>
            <a:custGeom>
              <a:rect b="b" l="l" r="r" t="t"/>
              <a:pathLst>
                <a:path extrusionOk="0" h="31" w="62">
                  <a:moveTo>
                    <a:pt x="32" y="0"/>
                  </a:moveTo>
                  <a:cubicBezTo>
                    <a:pt x="18" y="0"/>
                    <a:pt x="5" y="6"/>
                    <a:pt x="0" y="30"/>
                  </a:cubicBezTo>
                  <a:cubicBezTo>
                    <a:pt x="27" y="21"/>
                    <a:pt x="27" y="4"/>
                    <a:pt x="62" y="4"/>
                  </a:cubicBezTo>
                  <a:cubicBezTo>
                    <a:pt x="54" y="4"/>
                    <a:pt x="43" y="0"/>
                    <a:pt x="3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61"/>
            <p:cNvSpPr/>
            <p:nvPr/>
          </p:nvSpPr>
          <p:spPr>
            <a:xfrm>
              <a:off x="7657582" y="4189801"/>
              <a:ext cx="4101" cy="3058"/>
            </a:xfrm>
            <a:custGeom>
              <a:rect b="b" l="l" r="r" t="t"/>
              <a:pathLst>
                <a:path extrusionOk="0" h="27" w="37">
                  <a:moveTo>
                    <a:pt x="1" y="0"/>
                  </a:moveTo>
                  <a:lnTo>
                    <a:pt x="10" y="27"/>
                  </a:lnTo>
                  <a:cubicBezTo>
                    <a:pt x="10" y="18"/>
                    <a:pt x="18" y="9"/>
                    <a:pt x="36" y="9"/>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61"/>
            <p:cNvSpPr/>
            <p:nvPr/>
          </p:nvSpPr>
          <p:spPr>
            <a:xfrm>
              <a:off x="7655698" y="4188781"/>
              <a:ext cx="1995" cy="1133"/>
            </a:xfrm>
            <a:custGeom>
              <a:rect b="b" l="l" r="r" t="t"/>
              <a:pathLst>
                <a:path extrusionOk="0" h="10" w="18">
                  <a:moveTo>
                    <a:pt x="0" y="0"/>
                  </a:move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1"/>
            <p:cNvSpPr/>
            <p:nvPr/>
          </p:nvSpPr>
          <p:spPr>
            <a:xfrm>
              <a:off x="7651708" y="4170774"/>
              <a:ext cx="4101" cy="5096"/>
            </a:xfrm>
            <a:custGeom>
              <a:rect b="b" l="l" r="r" t="t"/>
              <a:pathLst>
                <a:path extrusionOk="0" h="45" w="37">
                  <a:moveTo>
                    <a:pt x="1" y="0"/>
                  </a:moveTo>
                  <a:cubicBezTo>
                    <a:pt x="1" y="18"/>
                    <a:pt x="1" y="36"/>
                    <a:pt x="10" y="45"/>
                  </a:cubicBezTo>
                  <a:cubicBezTo>
                    <a:pt x="18" y="45"/>
                    <a:pt x="36" y="36"/>
                    <a:pt x="27" y="27"/>
                  </a:cubicBezTo>
                  <a:cubicBezTo>
                    <a:pt x="10" y="27"/>
                    <a:pt x="10"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1"/>
            <p:cNvSpPr/>
            <p:nvPr/>
          </p:nvSpPr>
          <p:spPr>
            <a:xfrm>
              <a:off x="7656585" y="4179721"/>
              <a:ext cx="1108" cy="113"/>
            </a:xfrm>
            <a:custGeom>
              <a:rect b="b" l="l" r="r" t="t"/>
              <a:pathLst>
                <a:path extrusionOk="0" h="1" w="10">
                  <a:moveTo>
                    <a:pt x="10" y="1"/>
                  </a:moveTo>
                  <a:lnTo>
                    <a:pt x="1" y="1"/>
                  </a:lnTo>
                  <a:cubicBezTo>
                    <a:pt x="1" y="1"/>
                    <a:pt x="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1"/>
            <p:cNvSpPr/>
            <p:nvPr/>
          </p:nvSpPr>
          <p:spPr>
            <a:xfrm>
              <a:off x="7643950" y="4157750"/>
              <a:ext cx="111" cy="1133"/>
            </a:xfrm>
            <a:custGeom>
              <a:rect b="b" l="l" r="r" t="t"/>
              <a:pathLst>
                <a:path extrusionOk="0" h="10" w="1">
                  <a:moveTo>
                    <a:pt x="0" y="1"/>
                  </a:moveTo>
                  <a:cubicBezTo>
                    <a:pt x="0" y="1"/>
                    <a:pt x="0" y="9"/>
                    <a:pt x="0" y="9"/>
                  </a:cubicBezTo>
                  <a:lnTo>
                    <a:pt x="0"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1"/>
            <p:cNvSpPr/>
            <p:nvPr/>
          </p:nvSpPr>
          <p:spPr>
            <a:xfrm>
              <a:off x="7651708" y="4175757"/>
              <a:ext cx="3103" cy="2152"/>
            </a:xfrm>
            <a:custGeom>
              <a:rect b="b" l="l" r="r" t="t"/>
              <a:pathLst>
                <a:path extrusionOk="0" h="19" w="28">
                  <a:moveTo>
                    <a:pt x="10" y="1"/>
                  </a:moveTo>
                  <a:cubicBezTo>
                    <a:pt x="10" y="1"/>
                    <a:pt x="1" y="1"/>
                    <a:pt x="10" y="9"/>
                  </a:cubicBezTo>
                  <a:cubicBezTo>
                    <a:pt x="10" y="18"/>
                    <a:pt x="18" y="18"/>
                    <a:pt x="27" y="18"/>
                  </a:cubicBezTo>
                  <a:cubicBezTo>
                    <a:pt x="27" y="18"/>
                    <a:pt x="18" y="9"/>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61"/>
            <p:cNvSpPr/>
            <p:nvPr/>
          </p:nvSpPr>
          <p:spPr>
            <a:xfrm>
              <a:off x="7651708" y="4164772"/>
              <a:ext cx="1108" cy="3058"/>
            </a:xfrm>
            <a:custGeom>
              <a:rect b="b" l="l" r="r" t="t"/>
              <a:pathLst>
                <a:path extrusionOk="0" h="27" w="10">
                  <a:moveTo>
                    <a:pt x="1" y="0"/>
                  </a:moveTo>
                  <a:cubicBezTo>
                    <a:pt x="1" y="9"/>
                    <a:pt x="1" y="18"/>
                    <a:pt x="1" y="27"/>
                  </a:cubicBezTo>
                  <a:cubicBezTo>
                    <a:pt x="1" y="18"/>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61"/>
            <p:cNvSpPr/>
            <p:nvPr/>
          </p:nvSpPr>
          <p:spPr>
            <a:xfrm>
              <a:off x="7657582" y="4178022"/>
              <a:ext cx="665" cy="906"/>
            </a:xfrm>
            <a:custGeom>
              <a:rect b="b" l="l" r="r" t="t"/>
              <a:pathLst>
                <a:path extrusionOk="0" h="8" w="6">
                  <a:moveTo>
                    <a:pt x="4" y="0"/>
                  </a:moveTo>
                  <a:cubicBezTo>
                    <a:pt x="3" y="0"/>
                    <a:pt x="1" y="3"/>
                    <a:pt x="1" y="7"/>
                  </a:cubicBezTo>
                  <a:cubicBezTo>
                    <a:pt x="5" y="3"/>
                    <a:pt x="5"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1"/>
            <p:cNvSpPr/>
            <p:nvPr/>
          </p:nvSpPr>
          <p:spPr>
            <a:xfrm>
              <a:off x="7654701" y="4177796"/>
              <a:ext cx="2993" cy="2039"/>
            </a:xfrm>
            <a:custGeom>
              <a:rect b="b" l="l" r="r" t="t"/>
              <a:pathLst>
                <a:path extrusionOk="0" h="18" w="27">
                  <a:moveTo>
                    <a:pt x="0" y="0"/>
                  </a:moveTo>
                  <a:cubicBezTo>
                    <a:pt x="9" y="9"/>
                    <a:pt x="9" y="9"/>
                    <a:pt x="18" y="18"/>
                  </a:cubicBezTo>
                  <a:cubicBezTo>
                    <a:pt x="18" y="9"/>
                    <a:pt x="27"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1"/>
            <p:cNvSpPr/>
            <p:nvPr/>
          </p:nvSpPr>
          <p:spPr>
            <a:xfrm>
              <a:off x="7622337" y="4158770"/>
              <a:ext cx="21724" cy="11212"/>
            </a:xfrm>
            <a:custGeom>
              <a:rect b="b" l="l" r="r" t="t"/>
              <a:pathLst>
                <a:path extrusionOk="0" h="99" w="196">
                  <a:moveTo>
                    <a:pt x="142" y="0"/>
                  </a:moveTo>
                  <a:cubicBezTo>
                    <a:pt x="133" y="18"/>
                    <a:pt x="142" y="62"/>
                    <a:pt x="107" y="62"/>
                  </a:cubicBezTo>
                  <a:cubicBezTo>
                    <a:pt x="80" y="36"/>
                    <a:pt x="98" y="36"/>
                    <a:pt x="107" y="9"/>
                  </a:cubicBezTo>
                  <a:lnTo>
                    <a:pt x="107" y="9"/>
                  </a:lnTo>
                  <a:cubicBezTo>
                    <a:pt x="98" y="21"/>
                    <a:pt x="87" y="24"/>
                    <a:pt x="76" y="24"/>
                  </a:cubicBezTo>
                  <a:cubicBezTo>
                    <a:pt x="64" y="24"/>
                    <a:pt x="51" y="21"/>
                    <a:pt x="38" y="21"/>
                  </a:cubicBezTo>
                  <a:cubicBezTo>
                    <a:pt x="25" y="21"/>
                    <a:pt x="13" y="24"/>
                    <a:pt x="1" y="36"/>
                  </a:cubicBezTo>
                  <a:lnTo>
                    <a:pt x="27" y="53"/>
                  </a:lnTo>
                  <a:cubicBezTo>
                    <a:pt x="19" y="53"/>
                    <a:pt x="1" y="53"/>
                    <a:pt x="1" y="62"/>
                  </a:cubicBezTo>
                  <a:cubicBezTo>
                    <a:pt x="8" y="58"/>
                    <a:pt x="16" y="55"/>
                    <a:pt x="23" y="55"/>
                  </a:cubicBezTo>
                  <a:cubicBezTo>
                    <a:pt x="43" y="55"/>
                    <a:pt x="60" y="72"/>
                    <a:pt x="54" y="98"/>
                  </a:cubicBezTo>
                  <a:cubicBezTo>
                    <a:pt x="56" y="98"/>
                    <a:pt x="58" y="98"/>
                    <a:pt x="60" y="98"/>
                  </a:cubicBezTo>
                  <a:cubicBezTo>
                    <a:pt x="91" y="98"/>
                    <a:pt x="162" y="42"/>
                    <a:pt x="195" y="0"/>
                  </a:cubicBezTo>
                  <a:lnTo>
                    <a:pt x="195" y="0"/>
                  </a:lnTo>
                  <a:cubicBezTo>
                    <a:pt x="191" y="5"/>
                    <a:pt x="184" y="7"/>
                    <a:pt x="175" y="7"/>
                  </a:cubicBezTo>
                  <a:cubicBezTo>
                    <a:pt x="166" y="7"/>
                    <a:pt x="155" y="5"/>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1"/>
            <p:cNvSpPr/>
            <p:nvPr/>
          </p:nvSpPr>
          <p:spPr>
            <a:xfrm>
              <a:off x="7643950" y="4157977"/>
              <a:ext cx="4988" cy="5889"/>
            </a:xfrm>
            <a:custGeom>
              <a:rect b="b" l="l" r="r" t="t"/>
              <a:pathLst>
                <a:path extrusionOk="0" h="52" w="45">
                  <a:moveTo>
                    <a:pt x="19" y="1"/>
                  </a:moveTo>
                  <a:cubicBezTo>
                    <a:pt x="11" y="1"/>
                    <a:pt x="5" y="3"/>
                    <a:pt x="0" y="7"/>
                  </a:cubicBezTo>
                  <a:lnTo>
                    <a:pt x="27" y="52"/>
                  </a:lnTo>
                  <a:cubicBezTo>
                    <a:pt x="27" y="43"/>
                    <a:pt x="36" y="34"/>
                    <a:pt x="44" y="7"/>
                  </a:cubicBezTo>
                  <a:cubicBezTo>
                    <a:pt x="36" y="3"/>
                    <a:pt x="27" y="1"/>
                    <a:pt x="1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61"/>
            <p:cNvSpPr/>
            <p:nvPr/>
          </p:nvSpPr>
          <p:spPr>
            <a:xfrm>
              <a:off x="7640957" y="4164772"/>
              <a:ext cx="10862" cy="8494"/>
            </a:xfrm>
            <a:custGeom>
              <a:rect b="b" l="l" r="r" t="t"/>
              <a:pathLst>
                <a:path extrusionOk="0" h="75" w="98">
                  <a:moveTo>
                    <a:pt x="54" y="0"/>
                  </a:moveTo>
                  <a:cubicBezTo>
                    <a:pt x="54" y="9"/>
                    <a:pt x="63" y="18"/>
                    <a:pt x="80" y="36"/>
                  </a:cubicBezTo>
                  <a:cubicBezTo>
                    <a:pt x="80" y="28"/>
                    <a:pt x="82" y="26"/>
                    <a:pt x="84" y="26"/>
                  </a:cubicBezTo>
                  <a:cubicBezTo>
                    <a:pt x="86" y="26"/>
                    <a:pt x="89" y="31"/>
                    <a:pt x="89" y="36"/>
                  </a:cubicBezTo>
                  <a:lnTo>
                    <a:pt x="98" y="27"/>
                  </a:lnTo>
                  <a:lnTo>
                    <a:pt x="98" y="27"/>
                  </a:lnTo>
                  <a:cubicBezTo>
                    <a:pt x="98" y="36"/>
                    <a:pt x="89" y="36"/>
                    <a:pt x="89" y="36"/>
                  </a:cubicBezTo>
                  <a:lnTo>
                    <a:pt x="80" y="36"/>
                  </a:lnTo>
                  <a:cubicBezTo>
                    <a:pt x="89" y="45"/>
                    <a:pt x="89" y="53"/>
                    <a:pt x="98" y="53"/>
                  </a:cubicBezTo>
                  <a:cubicBezTo>
                    <a:pt x="98" y="45"/>
                    <a:pt x="98" y="36"/>
                    <a:pt x="98" y="27"/>
                  </a:cubicBezTo>
                  <a:lnTo>
                    <a:pt x="54" y="0"/>
                  </a:lnTo>
                  <a:close/>
                  <a:moveTo>
                    <a:pt x="80" y="36"/>
                  </a:moveTo>
                  <a:lnTo>
                    <a:pt x="80" y="36"/>
                  </a:lnTo>
                  <a:cubicBezTo>
                    <a:pt x="45" y="45"/>
                    <a:pt x="18" y="27"/>
                    <a:pt x="1" y="62"/>
                  </a:cubicBezTo>
                  <a:cubicBezTo>
                    <a:pt x="7" y="72"/>
                    <a:pt x="13" y="74"/>
                    <a:pt x="20" y="74"/>
                  </a:cubicBezTo>
                  <a:cubicBezTo>
                    <a:pt x="28" y="74"/>
                    <a:pt x="37" y="69"/>
                    <a:pt x="45" y="69"/>
                  </a:cubicBezTo>
                  <a:cubicBezTo>
                    <a:pt x="48" y="69"/>
                    <a:pt x="51" y="70"/>
                    <a:pt x="54" y="71"/>
                  </a:cubicBezTo>
                  <a:cubicBezTo>
                    <a:pt x="44" y="58"/>
                    <a:pt x="45" y="56"/>
                    <a:pt x="50" y="56"/>
                  </a:cubicBezTo>
                  <a:cubicBezTo>
                    <a:pt x="53" y="56"/>
                    <a:pt x="58" y="57"/>
                    <a:pt x="63" y="57"/>
                  </a:cubicBezTo>
                  <a:cubicBezTo>
                    <a:pt x="71" y="57"/>
                    <a:pt x="80" y="54"/>
                    <a:pt x="80"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61"/>
            <p:cNvSpPr/>
            <p:nvPr/>
          </p:nvSpPr>
          <p:spPr>
            <a:xfrm>
              <a:off x="7647829" y="4200786"/>
              <a:ext cx="111" cy="1133"/>
            </a:xfrm>
            <a:custGeom>
              <a:rect b="b" l="l" r="r" t="t"/>
              <a:pathLst>
                <a:path extrusionOk="0" h="10" w="1">
                  <a:moveTo>
                    <a:pt x="1" y="9"/>
                  </a:moveTo>
                  <a:lnTo>
                    <a:pt x="1" y="0"/>
                  </a:lnTo>
                  <a:cubicBezTo>
                    <a:pt x="1" y="0"/>
                    <a:pt x="1" y="0"/>
                    <a:pt x="1"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1"/>
            <p:cNvSpPr/>
            <p:nvPr/>
          </p:nvSpPr>
          <p:spPr>
            <a:xfrm>
              <a:off x="7647829" y="4191726"/>
              <a:ext cx="6983" cy="10193"/>
            </a:xfrm>
            <a:custGeom>
              <a:rect b="b" l="l" r="r" t="t"/>
              <a:pathLst>
                <a:path extrusionOk="0" h="90" w="63">
                  <a:moveTo>
                    <a:pt x="62" y="1"/>
                  </a:moveTo>
                  <a:lnTo>
                    <a:pt x="62" y="1"/>
                  </a:lnTo>
                  <a:cubicBezTo>
                    <a:pt x="61" y="1"/>
                    <a:pt x="59" y="2"/>
                    <a:pt x="57" y="5"/>
                  </a:cubicBezTo>
                  <a:lnTo>
                    <a:pt x="57" y="5"/>
                  </a:lnTo>
                  <a:cubicBezTo>
                    <a:pt x="59" y="3"/>
                    <a:pt x="60" y="2"/>
                    <a:pt x="62" y="1"/>
                  </a:cubicBezTo>
                  <a:close/>
                  <a:moveTo>
                    <a:pt x="57" y="5"/>
                  </a:moveTo>
                  <a:cubicBezTo>
                    <a:pt x="35" y="21"/>
                    <a:pt x="26" y="38"/>
                    <a:pt x="9" y="63"/>
                  </a:cubicBezTo>
                  <a:cubicBezTo>
                    <a:pt x="9" y="63"/>
                    <a:pt x="27" y="63"/>
                    <a:pt x="27" y="71"/>
                  </a:cubicBezTo>
                  <a:cubicBezTo>
                    <a:pt x="27" y="80"/>
                    <a:pt x="9" y="80"/>
                    <a:pt x="1" y="80"/>
                  </a:cubicBezTo>
                  <a:cubicBezTo>
                    <a:pt x="9" y="85"/>
                    <a:pt x="18" y="89"/>
                    <a:pt x="25" y="89"/>
                  </a:cubicBezTo>
                  <a:cubicBezTo>
                    <a:pt x="31"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1"/>
            <p:cNvSpPr/>
            <p:nvPr/>
          </p:nvSpPr>
          <p:spPr>
            <a:xfrm>
              <a:off x="7642952" y="4180740"/>
              <a:ext cx="4988" cy="4304"/>
            </a:xfrm>
            <a:custGeom>
              <a:rect b="b" l="l" r="r" t="t"/>
              <a:pathLst>
                <a:path extrusionOk="0" h="38" w="45">
                  <a:moveTo>
                    <a:pt x="9" y="1"/>
                  </a:moveTo>
                  <a:lnTo>
                    <a:pt x="0" y="36"/>
                  </a:lnTo>
                  <a:lnTo>
                    <a:pt x="0" y="36"/>
                  </a:lnTo>
                  <a:lnTo>
                    <a:pt x="18" y="27"/>
                  </a:lnTo>
                  <a:cubicBezTo>
                    <a:pt x="18" y="35"/>
                    <a:pt x="21" y="37"/>
                    <a:pt x="25" y="37"/>
                  </a:cubicBezTo>
                  <a:cubicBezTo>
                    <a:pt x="31" y="37"/>
                    <a:pt x="39" y="32"/>
                    <a:pt x="45"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1"/>
            <p:cNvSpPr/>
            <p:nvPr/>
          </p:nvSpPr>
          <p:spPr>
            <a:xfrm>
              <a:off x="7642952" y="4155712"/>
              <a:ext cx="5985" cy="1133"/>
            </a:xfrm>
            <a:custGeom>
              <a:rect b="b" l="l" r="r" t="t"/>
              <a:pathLst>
                <a:path extrusionOk="0" h="10" w="54">
                  <a:moveTo>
                    <a:pt x="0" y="1"/>
                  </a:moveTo>
                  <a:lnTo>
                    <a:pt x="27"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1"/>
            <p:cNvSpPr/>
            <p:nvPr/>
          </p:nvSpPr>
          <p:spPr>
            <a:xfrm>
              <a:off x="7641955" y="4149709"/>
              <a:ext cx="3103" cy="2152"/>
            </a:xfrm>
            <a:custGeom>
              <a:rect b="b" l="l" r="r" t="t"/>
              <a:pathLst>
                <a:path extrusionOk="0" h="19" w="28">
                  <a:moveTo>
                    <a:pt x="9" y="1"/>
                  </a:moveTo>
                  <a:lnTo>
                    <a:pt x="1" y="19"/>
                  </a:lnTo>
                  <a:lnTo>
                    <a:pt x="27"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5" name="Google Shape;11515;p61"/>
            <p:cNvSpPr/>
            <p:nvPr/>
          </p:nvSpPr>
          <p:spPr>
            <a:xfrm>
              <a:off x="7743700" y="4017771"/>
              <a:ext cx="1108" cy="2152"/>
            </a:xfrm>
            <a:custGeom>
              <a:rect b="b" l="l" r="r" t="t"/>
              <a:pathLst>
                <a:path extrusionOk="0" h="19" w="10">
                  <a:moveTo>
                    <a:pt x="10" y="0"/>
                  </a:moveTo>
                  <a:lnTo>
                    <a:pt x="10" y="0"/>
                  </a:lnTo>
                  <a:cubicBezTo>
                    <a:pt x="1" y="9"/>
                    <a:pt x="1" y="9"/>
                    <a:pt x="1"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6" name="Google Shape;11516;p61"/>
            <p:cNvSpPr/>
            <p:nvPr/>
          </p:nvSpPr>
          <p:spPr>
            <a:xfrm>
              <a:off x="7733947" y="4018790"/>
              <a:ext cx="111" cy="2039"/>
            </a:xfrm>
            <a:custGeom>
              <a:rect b="b" l="l" r="r" t="t"/>
              <a:pathLst>
                <a:path extrusionOk="0" h="18" w="1">
                  <a:moveTo>
                    <a:pt x="1" y="0"/>
                  </a:moveTo>
                  <a:lnTo>
                    <a:pt x="1" y="18"/>
                  </a:ln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1"/>
            <p:cNvSpPr/>
            <p:nvPr/>
          </p:nvSpPr>
          <p:spPr>
            <a:xfrm>
              <a:off x="7591082" y="4060807"/>
              <a:ext cx="9643" cy="5096"/>
            </a:xfrm>
            <a:custGeom>
              <a:rect b="b" l="l" r="r" t="t"/>
              <a:pathLst>
                <a:path extrusionOk="0" h="45" w="87">
                  <a:moveTo>
                    <a:pt x="0" y="0"/>
                  </a:moveTo>
                  <a:cubicBezTo>
                    <a:pt x="40" y="20"/>
                    <a:pt x="85" y="45"/>
                    <a:pt x="86" y="45"/>
                  </a:cubicBezTo>
                  <a:cubicBezTo>
                    <a:pt x="86" y="45"/>
                    <a:pt x="82" y="42"/>
                    <a:pt x="71" y="35"/>
                  </a:cubicBezTo>
                  <a:lnTo>
                    <a:pt x="18" y="0"/>
                  </a:lnTo>
                  <a:lnTo>
                    <a:pt x="18" y="0"/>
                  </a:lnTo>
                  <a:cubicBezTo>
                    <a:pt x="21" y="3"/>
                    <a:pt x="22" y="4"/>
                    <a:pt x="21" y="4"/>
                  </a:cubicBezTo>
                  <a:cubicBezTo>
                    <a:pt x="20" y="4"/>
                    <a:pt x="12"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1"/>
            <p:cNvSpPr/>
            <p:nvPr/>
          </p:nvSpPr>
          <p:spPr>
            <a:xfrm>
              <a:off x="7653703" y="4037817"/>
              <a:ext cx="2106" cy="3058"/>
            </a:xfrm>
            <a:custGeom>
              <a:rect b="b" l="l" r="r" t="t"/>
              <a:pathLst>
                <a:path extrusionOk="0" h="27" w="19">
                  <a:moveTo>
                    <a:pt x="18" y="0"/>
                  </a:moveTo>
                  <a:cubicBezTo>
                    <a:pt x="9" y="9"/>
                    <a:pt x="9" y="18"/>
                    <a:pt x="0" y="27"/>
                  </a:cubicBezTo>
                  <a:cubicBezTo>
                    <a:pt x="9"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1"/>
            <p:cNvSpPr/>
            <p:nvPr/>
          </p:nvSpPr>
          <p:spPr>
            <a:xfrm>
              <a:off x="7657582" y="4023773"/>
              <a:ext cx="2106" cy="2152"/>
            </a:xfrm>
            <a:custGeom>
              <a:rect b="b" l="l" r="r" t="t"/>
              <a:pathLst>
                <a:path extrusionOk="0" h="19" w="19">
                  <a:moveTo>
                    <a:pt x="1" y="0"/>
                  </a:moveTo>
                  <a:lnTo>
                    <a:pt x="18" y="18"/>
                  </a:lnTo>
                  <a:cubicBezTo>
                    <a:pt x="18" y="9"/>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1"/>
            <p:cNvSpPr/>
            <p:nvPr/>
          </p:nvSpPr>
          <p:spPr>
            <a:xfrm>
              <a:off x="7828932" y="4011769"/>
              <a:ext cx="8867" cy="4077"/>
            </a:xfrm>
            <a:custGeom>
              <a:rect b="b" l="l" r="r" t="t"/>
              <a:pathLst>
                <a:path extrusionOk="0" h="36" w="80">
                  <a:moveTo>
                    <a:pt x="79" y="0"/>
                  </a:moveTo>
                  <a:cubicBezTo>
                    <a:pt x="35" y="0"/>
                    <a:pt x="27" y="18"/>
                    <a:pt x="0" y="36"/>
                  </a:cubicBezTo>
                  <a:lnTo>
                    <a:pt x="7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1"/>
            <p:cNvSpPr/>
            <p:nvPr/>
          </p:nvSpPr>
          <p:spPr>
            <a:xfrm>
              <a:off x="7609148" y="4094782"/>
              <a:ext cx="2549" cy="5323"/>
            </a:xfrm>
            <a:custGeom>
              <a:rect b="b" l="l" r="r" t="t"/>
              <a:pathLst>
                <a:path extrusionOk="0" h="47" w="23">
                  <a:moveTo>
                    <a:pt x="14" y="0"/>
                  </a:moveTo>
                  <a:cubicBezTo>
                    <a:pt x="14" y="23"/>
                    <a:pt x="1" y="46"/>
                    <a:pt x="14" y="46"/>
                  </a:cubicBezTo>
                  <a:cubicBezTo>
                    <a:pt x="17" y="46"/>
                    <a:pt x="19"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1"/>
            <p:cNvSpPr/>
            <p:nvPr/>
          </p:nvSpPr>
          <p:spPr>
            <a:xfrm>
              <a:off x="7739821" y="4055710"/>
              <a:ext cx="1108" cy="2152"/>
            </a:xfrm>
            <a:custGeom>
              <a:rect b="b" l="l" r="r" t="t"/>
              <a:pathLst>
                <a:path extrusionOk="0" h="19" w="10">
                  <a:moveTo>
                    <a:pt x="9" y="1"/>
                  </a:moveTo>
                  <a:cubicBezTo>
                    <a:pt x="1" y="10"/>
                    <a:pt x="1" y="10"/>
                    <a:pt x="1" y="19"/>
                  </a:cubicBezTo>
                  <a:cubicBezTo>
                    <a:pt x="9" y="19"/>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61"/>
            <p:cNvSpPr/>
            <p:nvPr/>
          </p:nvSpPr>
          <p:spPr>
            <a:xfrm>
              <a:off x="7608704" y="4090818"/>
              <a:ext cx="2993" cy="4077"/>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61"/>
            <p:cNvSpPr/>
            <p:nvPr/>
          </p:nvSpPr>
          <p:spPr>
            <a:xfrm>
              <a:off x="7731952" y="4208714"/>
              <a:ext cx="1108" cy="113"/>
            </a:xfrm>
            <a:custGeom>
              <a:rect b="b" l="l" r="r" t="t"/>
              <a:pathLst>
                <a:path extrusionOk="0" h="1" w="10">
                  <a:moveTo>
                    <a:pt x="10" y="1"/>
                  </a:moveTo>
                  <a:cubicBezTo>
                    <a:pt x="1" y="1"/>
                    <a:pt x="1" y="1"/>
                    <a:pt x="1" y="1"/>
                  </a:cubicBezTo>
                  <a:cubicBezTo>
                    <a:pt x="10"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1"/>
            <p:cNvSpPr/>
            <p:nvPr/>
          </p:nvSpPr>
          <p:spPr>
            <a:xfrm>
              <a:off x="7674207" y="4236800"/>
              <a:ext cx="1108" cy="2039"/>
            </a:xfrm>
            <a:custGeom>
              <a:rect b="b" l="l" r="r" t="t"/>
              <a:pathLst>
                <a:path extrusionOk="0" h="18" w="10">
                  <a:moveTo>
                    <a:pt x="10" y="0"/>
                  </a:moveTo>
                  <a:lnTo>
                    <a:pt x="10" y="0"/>
                  </a:lnTo>
                  <a:cubicBezTo>
                    <a:pt x="1" y="0"/>
                    <a:pt x="1" y="9"/>
                    <a:pt x="1" y="18"/>
                  </a:cubicBezTo>
                  <a:cubicBezTo>
                    <a:pt x="1" y="9"/>
                    <a:pt x="1"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1"/>
            <p:cNvSpPr/>
            <p:nvPr/>
          </p:nvSpPr>
          <p:spPr>
            <a:xfrm>
              <a:off x="7632201" y="4130796"/>
              <a:ext cx="111" cy="1133"/>
            </a:xfrm>
            <a:custGeom>
              <a:rect b="b" l="l" r="r" t="t"/>
              <a:pathLst>
                <a:path extrusionOk="0" h="10" w="1">
                  <a:moveTo>
                    <a:pt x="0" y="0"/>
                  </a:move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1"/>
            <p:cNvSpPr/>
            <p:nvPr/>
          </p:nvSpPr>
          <p:spPr>
            <a:xfrm>
              <a:off x="7620453" y="4142801"/>
              <a:ext cx="1995" cy="113"/>
            </a:xfrm>
            <a:custGeom>
              <a:rect b="b" l="l" r="r" t="t"/>
              <a:pathLst>
                <a:path extrusionOk="0" h="1" w="18">
                  <a:moveTo>
                    <a:pt x="18" y="0"/>
                  </a:moveTo>
                  <a:cubicBezTo>
                    <a:pt x="18" y="0"/>
                    <a:pt x="9" y="0"/>
                    <a:pt x="0"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1"/>
            <p:cNvSpPr/>
            <p:nvPr/>
          </p:nvSpPr>
          <p:spPr>
            <a:xfrm>
              <a:off x="7583213" y="4091724"/>
              <a:ext cx="111" cy="113"/>
            </a:xfrm>
            <a:custGeom>
              <a:rect b="b" l="l" r="r" t="t"/>
              <a:pathLst>
                <a:path extrusionOk="0" h="1" w="1">
                  <a:moveTo>
                    <a:pt x="1" y="1"/>
                  </a:moveTo>
                  <a:lnTo>
                    <a:pt x="1" y="1"/>
                  </a:lnTo>
                  <a:cubicBezTo>
                    <a:pt x="1" y="1"/>
                    <a:pt x="1"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61"/>
            <p:cNvSpPr/>
            <p:nvPr/>
          </p:nvSpPr>
          <p:spPr>
            <a:xfrm>
              <a:off x="7631204" y="4130796"/>
              <a:ext cx="111" cy="2039"/>
            </a:xfrm>
            <a:custGeom>
              <a:rect b="b" l="l" r="r" t="t"/>
              <a:pathLst>
                <a:path extrusionOk="0" h="18" w="1">
                  <a:moveTo>
                    <a:pt x="0" y="18"/>
                  </a:moveTo>
                  <a:cubicBezTo>
                    <a:pt x="0" y="9"/>
                    <a:pt x="0" y="9"/>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61"/>
            <p:cNvSpPr/>
            <p:nvPr/>
          </p:nvSpPr>
          <p:spPr>
            <a:xfrm>
              <a:off x="7633199" y="4131816"/>
              <a:ext cx="998" cy="1019"/>
            </a:xfrm>
            <a:custGeom>
              <a:rect b="b" l="l" r="r" t="t"/>
              <a:pathLst>
                <a:path extrusionOk="0" h="9" w="9">
                  <a:moveTo>
                    <a:pt x="0" y="0"/>
                  </a:moveTo>
                  <a:cubicBezTo>
                    <a:pt x="0" y="0"/>
                    <a:pt x="0" y="9"/>
                    <a:pt x="0" y="9"/>
                  </a:cubicBezTo>
                  <a:cubicBezTo>
                    <a:pt x="0"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1"/>
            <p:cNvSpPr/>
            <p:nvPr/>
          </p:nvSpPr>
          <p:spPr>
            <a:xfrm>
              <a:off x="7631204" y="4128758"/>
              <a:ext cx="1108" cy="2152"/>
            </a:xfrm>
            <a:custGeom>
              <a:rect b="b" l="l" r="r" t="t"/>
              <a:pathLst>
                <a:path extrusionOk="0" h="19" w="10">
                  <a:moveTo>
                    <a:pt x="0" y="1"/>
                  </a:moveTo>
                  <a:cubicBezTo>
                    <a:pt x="0" y="9"/>
                    <a:pt x="0" y="9"/>
                    <a:pt x="0" y="18"/>
                  </a:cubicBezTo>
                  <a:lnTo>
                    <a:pt x="9" y="18"/>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1"/>
            <p:cNvSpPr/>
            <p:nvPr/>
          </p:nvSpPr>
          <p:spPr>
            <a:xfrm>
              <a:off x="7774069" y="4113809"/>
              <a:ext cx="1108" cy="1699"/>
            </a:xfrm>
            <a:custGeom>
              <a:rect b="b" l="l" r="r" t="t"/>
              <a:pathLst>
                <a:path extrusionOk="0" h="15" w="10">
                  <a:moveTo>
                    <a:pt x="9" y="0"/>
                  </a:moveTo>
                  <a:cubicBezTo>
                    <a:pt x="9" y="0"/>
                    <a:pt x="9" y="9"/>
                    <a:pt x="1" y="9"/>
                  </a:cubicBezTo>
                  <a:cubicBezTo>
                    <a:pt x="4" y="13"/>
                    <a:pt x="6" y="15"/>
                    <a:pt x="8" y="15"/>
                  </a:cubicBezTo>
                  <a:cubicBezTo>
                    <a:pt x="9" y="15"/>
                    <a:pt x="9" y="1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1"/>
            <p:cNvSpPr/>
            <p:nvPr/>
          </p:nvSpPr>
          <p:spPr>
            <a:xfrm>
              <a:off x="7580331" y="4022754"/>
              <a:ext cx="111" cy="113"/>
            </a:xfrm>
            <a:custGeom>
              <a:rect b="b" l="l" r="r" t="t"/>
              <a:pathLst>
                <a:path extrusionOk="0" h="1" w="1">
                  <a:moveTo>
                    <a:pt x="0" y="1"/>
                  </a:moveTo>
                  <a:cubicBezTo>
                    <a:pt x="0" y="1"/>
                    <a:pt x="0" y="1"/>
                    <a:pt x="0" y="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61"/>
            <p:cNvSpPr/>
            <p:nvPr/>
          </p:nvSpPr>
          <p:spPr>
            <a:xfrm>
              <a:off x="7580331" y="4019810"/>
              <a:ext cx="7869" cy="13024"/>
            </a:xfrm>
            <a:custGeom>
              <a:rect b="b" l="l" r="r" t="t"/>
              <a:pathLst>
                <a:path extrusionOk="0" h="115" w="71">
                  <a:moveTo>
                    <a:pt x="44" y="0"/>
                  </a:moveTo>
                  <a:cubicBezTo>
                    <a:pt x="44" y="24"/>
                    <a:pt x="37" y="32"/>
                    <a:pt x="23" y="32"/>
                  </a:cubicBezTo>
                  <a:cubicBezTo>
                    <a:pt x="17" y="32"/>
                    <a:pt x="9" y="30"/>
                    <a:pt x="0" y="27"/>
                  </a:cubicBezTo>
                  <a:lnTo>
                    <a:pt x="0" y="27"/>
                  </a:lnTo>
                  <a:cubicBezTo>
                    <a:pt x="27" y="53"/>
                    <a:pt x="53" y="88"/>
                    <a:pt x="71" y="115"/>
                  </a:cubicBezTo>
                  <a:cubicBezTo>
                    <a:pt x="62" y="80"/>
                    <a:pt x="53" y="35"/>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61"/>
            <p:cNvSpPr/>
            <p:nvPr/>
          </p:nvSpPr>
          <p:spPr>
            <a:xfrm>
              <a:off x="7517710" y="4006786"/>
              <a:ext cx="331840" cy="250062"/>
            </a:xfrm>
            <a:custGeom>
              <a:rect b="b" l="l" r="r" t="t"/>
              <a:pathLst>
                <a:path extrusionOk="0" h="2208" w="2994">
                  <a:moveTo>
                    <a:pt x="2005" y="115"/>
                  </a:moveTo>
                  <a:lnTo>
                    <a:pt x="2005" y="115"/>
                  </a:lnTo>
                  <a:cubicBezTo>
                    <a:pt x="2004" y="115"/>
                    <a:pt x="2003" y="115"/>
                    <a:pt x="2002" y="115"/>
                  </a:cubicBezTo>
                  <a:lnTo>
                    <a:pt x="2002" y="115"/>
                  </a:lnTo>
                  <a:lnTo>
                    <a:pt x="2005" y="115"/>
                  </a:lnTo>
                  <a:close/>
                  <a:moveTo>
                    <a:pt x="1844" y="108"/>
                  </a:moveTo>
                  <a:cubicBezTo>
                    <a:pt x="1848" y="108"/>
                    <a:pt x="1852" y="110"/>
                    <a:pt x="1854" y="115"/>
                  </a:cubicBezTo>
                  <a:cubicBezTo>
                    <a:pt x="1851" y="134"/>
                    <a:pt x="1847" y="140"/>
                    <a:pt x="1843" y="140"/>
                  </a:cubicBezTo>
                  <a:cubicBezTo>
                    <a:pt x="1838" y="140"/>
                    <a:pt x="1833" y="129"/>
                    <a:pt x="1828" y="124"/>
                  </a:cubicBezTo>
                  <a:cubicBezTo>
                    <a:pt x="1828" y="118"/>
                    <a:pt x="1836" y="108"/>
                    <a:pt x="1844" y="108"/>
                  </a:cubicBezTo>
                  <a:close/>
                  <a:moveTo>
                    <a:pt x="389" y="142"/>
                  </a:moveTo>
                  <a:lnTo>
                    <a:pt x="389" y="142"/>
                  </a:lnTo>
                  <a:cubicBezTo>
                    <a:pt x="389" y="142"/>
                    <a:pt x="389" y="143"/>
                    <a:pt x="389" y="143"/>
                  </a:cubicBezTo>
                  <a:lnTo>
                    <a:pt x="389" y="143"/>
                  </a:lnTo>
                  <a:cubicBezTo>
                    <a:pt x="389" y="143"/>
                    <a:pt x="389" y="142"/>
                    <a:pt x="389" y="142"/>
                  </a:cubicBezTo>
                  <a:close/>
                  <a:moveTo>
                    <a:pt x="415" y="142"/>
                  </a:moveTo>
                  <a:lnTo>
                    <a:pt x="415" y="142"/>
                  </a:lnTo>
                  <a:cubicBezTo>
                    <a:pt x="419" y="144"/>
                    <a:pt x="423" y="146"/>
                    <a:pt x="427" y="149"/>
                  </a:cubicBezTo>
                  <a:lnTo>
                    <a:pt x="427" y="149"/>
                  </a:lnTo>
                  <a:cubicBezTo>
                    <a:pt x="422" y="145"/>
                    <a:pt x="419" y="143"/>
                    <a:pt x="415" y="142"/>
                  </a:cubicBezTo>
                  <a:close/>
                  <a:moveTo>
                    <a:pt x="1108" y="159"/>
                  </a:moveTo>
                  <a:cubicBezTo>
                    <a:pt x="1109" y="159"/>
                    <a:pt x="1111" y="159"/>
                    <a:pt x="1113" y="159"/>
                  </a:cubicBezTo>
                  <a:cubicBezTo>
                    <a:pt x="1111" y="159"/>
                    <a:pt x="1110" y="159"/>
                    <a:pt x="1108" y="159"/>
                  </a:cubicBezTo>
                  <a:close/>
                  <a:moveTo>
                    <a:pt x="1194" y="206"/>
                  </a:moveTo>
                  <a:cubicBezTo>
                    <a:pt x="1199" y="206"/>
                    <a:pt x="1205" y="211"/>
                    <a:pt x="1210" y="221"/>
                  </a:cubicBezTo>
                  <a:cubicBezTo>
                    <a:pt x="1201" y="221"/>
                    <a:pt x="1192" y="221"/>
                    <a:pt x="1183" y="212"/>
                  </a:cubicBezTo>
                  <a:cubicBezTo>
                    <a:pt x="1187" y="209"/>
                    <a:pt x="1191" y="206"/>
                    <a:pt x="1194" y="206"/>
                  </a:cubicBezTo>
                  <a:close/>
                  <a:moveTo>
                    <a:pt x="1227" y="301"/>
                  </a:moveTo>
                  <a:cubicBezTo>
                    <a:pt x="1226" y="303"/>
                    <a:pt x="1225" y="305"/>
                    <a:pt x="1224" y="307"/>
                  </a:cubicBezTo>
                  <a:lnTo>
                    <a:pt x="1224" y="307"/>
                  </a:lnTo>
                  <a:cubicBezTo>
                    <a:pt x="1226" y="306"/>
                    <a:pt x="1227" y="304"/>
                    <a:pt x="1227" y="301"/>
                  </a:cubicBezTo>
                  <a:close/>
                  <a:moveTo>
                    <a:pt x="618" y="362"/>
                  </a:moveTo>
                  <a:lnTo>
                    <a:pt x="618" y="362"/>
                  </a:lnTo>
                  <a:cubicBezTo>
                    <a:pt x="621" y="365"/>
                    <a:pt x="624" y="368"/>
                    <a:pt x="626" y="370"/>
                  </a:cubicBezTo>
                  <a:lnTo>
                    <a:pt x="626" y="370"/>
                  </a:lnTo>
                  <a:cubicBezTo>
                    <a:pt x="623" y="368"/>
                    <a:pt x="621" y="365"/>
                    <a:pt x="618" y="362"/>
                  </a:cubicBezTo>
                  <a:close/>
                  <a:moveTo>
                    <a:pt x="667" y="447"/>
                  </a:moveTo>
                  <a:cubicBezTo>
                    <a:pt x="668" y="448"/>
                    <a:pt x="670" y="449"/>
                    <a:pt x="671" y="451"/>
                  </a:cubicBezTo>
                  <a:cubicBezTo>
                    <a:pt x="670" y="449"/>
                    <a:pt x="668" y="448"/>
                    <a:pt x="667" y="447"/>
                  </a:cubicBezTo>
                  <a:close/>
                  <a:moveTo>
                    <a:pt x="627" y="451"/>
                  </a:moveTo>
                  <a:cubicBezTo>
                    <a:pt x="627" y="459"/>
                    <a:pt x="645" y="459"/>
                    <a:pt x="662" y="468"/>
                  </a:cubicBezTo>
                  <a:lnTo>
                    <a:pt x="627" y="451"/>
                  </a:lnTo>
                  <a:close/>
                  <a:moveTo>
                    <a:pt x="2561" y="751"/>
                  </a:moveTo>
                  <a:cubicBezTo>
                    <a:pt x="2559" y="753"/>
                    <a:pt x="2558" y="756"/>
                    <a:pt x="2556" y="758"/>
                  </a:cubicBezTo>
                  <a:lnTo>
                    <a:pt x="2556" y="758"/>
                  </a:lnTo>
                  <a:cubicBezTo>
                    <a:pt x="2558" y="755"/>
                    <a:pt x="2560" y="753"/>
                    <a:pt x="2561" y="751"/>
                  </a:cubicBezTo>
                  <a:close/>
                  <a:moveTo>
                    <a:pt x="611" y="910"/>
                  </a:moveTo>
                  <a:lnTo>
                    <a:pt x="611" y="910"/>
                  </a:lnTo>
                  <a:cubicBezTo>
                    <a:pt x="618" y="913"/>
                    <a:pt x="627" y="915"/>
                    <a:pt x="636" y="919"/>
                  </a:cubicBezTo>
                  <a:lnTo>
                    <a:pt x="636" y="919"/>
                  </a:lnTo>
                  <a:cubicBezTo>
                    <a:pt x="636" y="919"/>
                    <a:pt x="636" y="919"/>
                    <a:pt x="636" y="919"/>
                  </a:cubicBezTo>
                  <a:cubicBezTo>
                    <a:pt x="630" y="913"/>
                    <a:pt x="621" y="911"/>
                    <a:pt x="611" y="910"/>
                  </a:cubicBezTo>
                  <a:close/>
                  <a:moveTo>
                    <a:pt x="2066" y="927"/>
                  </a:moveTo>
                  <a:cubicBezTo>
                    <a:pt x="2066" y="935"/>
                    <a:pt x="2065" y="938"/>
                    <a:pt x="2063" y="938"/>
                  </a:cubicBezTo>
                  <a:cubicBezTo>
                    <a:pt x="2060" y="938"/>
                    <a:pt x="2057" y="933"/>
                    <a:pt x="2057" y="927"/>
                  </a:cubicBezTo>
                  <a:close/>
                  <a:moveTo>
                    <a:pt x="636" y="919"/>
                  </a:moveTo>
                  <a:lnTo>
                    <a:pt x="636" y="919"/>
                  </a:lnTo>
                  <a:cubicBezTo>
                    <a:pt x="629" y="930"/>
                    <a:pt x="624" y="934"/>
                    <a:pt x="620" y="934"/>
                  </a:cubicBezTo>
                  <a:cubicBezTo>
                    <a:pt x="611" y="934"/>
                    <a:pt x="606" y="921"/>
                    <a:pt x="596" y="921"/>
                  </a:cubicBezTo>
                  <a:cubicBezTo>
                    <a:pt x="590" y="921"/>
                    <a:pt x="583" y="925"/>
                    <a:pt x="574" y="936"/>
                  </a:cubicBezTo>
                  <a:cubicBezTo>
                    <a:pt x="578" y="935"/>
                    <a:pt x="581" y="934"/>
                    <a:pt x="585" y="934"/>
                  </a:cubicBezTo>
                  <a:cubicBezTo>
                    <a:pt x="608" y="934"/>
                    <a:pt x="631" y="955"/>
                    <a:pt x="654" y="963"/>
                  </a:cubicBezTo>
                  <a:cubicBezTo>
                    <a:pt x="686" y="943"/>
                    <a:pt x="662" y="929"/>
                    <a:pt x="636" y="919"/>
                  </a:cubicBezTo>
                  <a:close/>
                  <a:moveTo>
                    <a:pt x="1810" y="1298"/>
                  </a:moveTo>
                  <a:cubicBezTo>
                    <a:pt x="1814" y="1299"/>
                    <a:pt x="1818" y="1300"/>
                    <a:pt x="1822" y="1300"/>
                  </a:cubicBezTo>
                  <a:lnTo>
                    <a:pt x="1822" y="1300"/>
                  </a:lnTo>
                  <a:cubicBezTo>
                    <a:pt x="1819" y="1299"/>
                    <a:pt x="1815" y="1298"/>
                    <a:pt x="1810" y="1298"/>
                  </a:cubicBezTo>
                  <a:close/>
                  <a:moveTo>
                    <a:pt x="1978" y="1704"/>
                  </a:moveTo>
                  <a:lnTo>
                    <a:pt x="1978" y="1704"/>
                  </a:lnTo>
                  <a:cubicBezTo>
                    <a:pt x="1977" y="1705"/>
                    <a:pt x="1976" y="1705"/>
                    <a:pt x="1976" y="1706"/>
                  </a:cubicBezTo>
                  <a:lnTo>
                    <a:pt x="1976" y="1706"/>
                  </a:lnTo>
                  <a:lnTo>
                    <a:pt x="1978" y="1704"/>
                  </a:lnTo>
                  <a:close/>
                  <a:moveTo>
                    <a:pt x="2402" y="0"/>
                  </a:moveTo>
                  <a:cubicBezTo>
                    <a:pt x="2367" y="53"/>
                    <a:pt x="2322" y="53"/>
                    <a:pt x="2269" y="53"/>
                  </a:cubicBezTo>
                  <a:cubicBezTo>
                    <a:pt x="2216" y="62"/>
                    <a:pt x="2172" y="62"/>
                    <a:pt x="2155" y="115"/>
                  </a:cubicBezTo>
                  <a:lnTo>
                    <a:pt x="2128" y="89"/>
                  </a:lnTo>
                  <a:lnTo>
                    <a:pt x="2146" y="89"/>
                  </a:lnTo>
                  <a:cubicBezTo>
                    <a:pt x="2137" y="79"/>
                    <a:pt x="2129" y="76"/>
                    <a:pt x="2123" y="76"/>
                  </a:cubicBezTo>
                  <a:cubicBezTo>
                    <a:pt x="2112" y="76"/>
                    <a:pt x="2104" y="89"/>
                    <a:pt x="2093" y="106"/>
                  </a:cubicBezTo>
                  <a:cubicBezTo>
                    <a:pt x="2085" y="122"/>
                    <a:pt x="2078" y="143"/>
                    <a:pt x="2064" y="143"/>
                  </a:cubicBezTo>
                  <a:cubicBezTo>
                    <a:pt x="2062" y="143"/>
                    <a:pt x="2060" y="143"/>
                    <a:pt x="2057" y="142"/>
                  </a:cubicBezTo>
                  <a:cubicBezTo>
                    <a:pt x="2040" y="142"/>
                    <a:pt x="2022" y="124"/>
                    <a:pt x="2040" y="115"/>
                  </a:cubicBezTo>
                  <a:lnTo>
                    <a:pt x="2040" y="115"/>
                  </a:lnTo>
                  <a:lnTo>
                    <a:pt x="2005" y="133"/>
                  </a:lnTo>
                  <a:cubicBezTo>
                    <a:pt x="1988" y="133"/>
                    <a:pt x="1994" y="118"/>
                    <a:pt x="2002" y="115"/>
                  </a:cubicBezTo>
                  <a:lnTo>
                    <a:pt x="2002" y="115"/>
                  </a:lnTo>
                  <a:lnTo>
                    <a:pt x="1952" y="124"/>
                  </a:lnTo>
                  <a:cubicBezTo>
                    <a:pt x="1943" y="142"/>
                    <a:pt x="1925" y="159"/>
                    <a:pt x="1916" y="177"/>
                  </a:cubicBezTo>
                  <a:cubicBezTo>
                    <a:pt x="1899" y="159"/>
                    <a:pt x="1916" y="159"/>
                    <a:pt x="1916" y="150"/>
                  </a:cubicBezTo>
                  <a:lnTo>
                    <a:pt x="1916" y="150"/>
                  </a:lnTo>
                  <a:lnTo>
                    <a:pt x="1890" y="177"/>
                  </a:lnTo>
                  <a:cubicBezTo>
                    <a:pt x="1872" y="150"/>
                    <a:pt x="1899" y="124"/>
                    <a:pt x="1916" y="124"/>
                  </a:cubicBezTo>
                  <a:cubicBezTo>
                    <a:pt x="1908" y="95"/>
                    <a:pt x="1903" y="85"/>
                    <a:pt x="1899" y="85"/>
                  </a:cubicBezTo>
                  <a:cubicBezTo>
                    <a:pt x="1891" y="85"/>
                    <a:pt x="1885" y="111"/>
                    <a:pt x="1865" y="111"/>
                  </a:cubicBezTo>
                  <a:cubicBezTo>
                    <a:pt x="1858" y="111"/>
                    <a:pt x="1849" y="108"/>
                    <a:pt x="1837" y="97"/>
                  </a:cubicBezTo>
                  <a:lnTo>
                    <a:pt x="1863" y="80"/>
                  </a:lnTo>
                  <a:cubicBezTo>
                    <a:pt x="1846" y="27"/>
                    <a:pt x="1819" y="44"/>
                    <a:pt x="1793" y="9"/>
                  </a:cubicBezTo>
                  <a:lnTo>
                    <a:pt x="1793" y="9"/>
                  </a:lnTo>
                  <a:cubicBezTo>
                    <a:pt x="1793" y="27"/>
                    <a:pt x="1854" y="97"/>
                    <a:pt x="1819" y="124"/>
                  </a:cubicBezTo>
                  <a:cubicBezTo>
                    <a:pt x="1815" y="120"/>
                    <a:pt x="1812" y="118"/>
                    <a:pt x="1807" y="118"/>
                  </a:cubicBezTo>
                  <a:cubicBezTo>
                    <a:pt x="1801" y="118"/>
                    <a:pt x="1794" y="122"/>
                    <a:pt x="1784" y="133"/>
                  </a:cubicBezTo>
                  <a:cubicBezTo>
                    <a:pt x="1784" y="109"/>
                    <a:pt x="1776" y="105"/>
                    <a:pt x="1763" y="105"/>
                  </a:cubicBezTo>
                  <a:cubicBezTo>
                    <a:pt x="1756" y="105"/>
                    <a:pt x="1748" y="106"/>
                    <a:pt x="1740" y="106"/>
                  </a:cubicBezTo>
                  <a:lnTo>
                    <a:pt x="1740" y="62"/>
                  </a:lnTo>
                  <a:cubicBezTo>
                    <a:pt x="1722" y="71"/>
                    <a:pt x="1722" y="97"/>
                    <a:pt x="1704" y="124"/>
                  </a:cubicBezTo>
                  <a:cubicBezTo>
                    <a:pt x="1678" y="115"/>
                    <a:pt x="1678" y="80"/>
                    <a:pt x="1669" y="44"/>
                  </a:cubicBezTo>
                  <a:cubicBezTo>
                    <a:pt x="1666" y="44"/>
                    <a:pt x="1664" y="44"/>
                    <a:pt x="1662" y="44"/>
                  </a:cubicBezTo>
                  <a:cubicBezTo>
                    <a:pt x="1633" y="44"/>
                    <a:pt x="1693" y="107"/>
                    <a:pt x="1651" y="115"/>
                  </a:cubicBezTo>
                  <a:cubicBezTo>
                    <a:pt x="1641" y="110"/>
                    <a:pt x="1632" y="108"/>
                    <a:pt x="1623" y="108"/>
                  </a:cubicBezTo>
                  <a:cubicBezTo>
                    <a:pt x="1600" y="108"/>
                    <a:pt x="1577" y="123"/>
                    <a:pt x="1545" y="142"/>
                  </a:cubicBezTo>
                  <a:cubicBezTo>
                    <a:pt x="1519" y="133"/>
                    <a:pt x="1554" y="115"/>
                    <a:pt x="1545" y="106"/>
                  </a:cubicBezTo>
                  <a:lnTo>
                    <a:pt x="1545" y="106"/>
                  </a:lnTo>
                  <a:lnTo>
                    <a:pt x="1519" y="142"/>
                  </a:lnTo>
                  <a:cubicBezTo>
                    <a:pt x="1519" y="142"/>
                    <a:pt x="1519" y="124"/>
                    <a:pt x="1519" y="124"/>
                  </a:cubicBezTo>
                  <a:cubicBezTo>
                    <a:pt x="1501" y="133"/>
                    <a:pt x="1519" y="168"/>
                    <a:pt x="1492" y="186"/>
                  </a:cubicBezTo>
                  <a:cubicBezTo>
                    <a:pt x="1491" y="193"/>
                    <a:pt x="1489" y="195"/>
                    <a:pt x="1485" y="195"/>
                  </a:cubicBezTo>
                  <a:cubicBezTo>
                    <a:pt x="1472" y="195"/>
                    <a:pt x="1444" y="150"/>
                    <a:pt x="1419" y="150"/>
                  </a:cubicBezTo>
                  <a:cubicBezTo>
                    <a:pt x="1411" y="150"/>
                    <a:pt x="1403" y="155"/>
                    <a:pt x="1395" y="168"/>
                  </a:cubicBezTo>
                  <a:cubicBezTo>
                    <a:pt x="1386" y="150"/>
                    <a:pt x="1395" y="133"/>
                    <a:pt x="1395" y="115"/>
                  </a:cubicBezTo>
                  <a:lnTo>
                    <a:pt x="1395" y="115"/>
                  </a:lnTo>
                  <a:cubicBezTo>
                    <a:pt x="1342" y="159"/>
                    <a:pt x="1351" y="150"/>
                    <a:pt x="1316" y="195"/>
                  </a:cubicBezTo>
                  <a:lnTo>
                    <a:pt x="1280" y="168"/>
                  </a:lnTo>
                  <a:lnTo>
                    <a:pt x="1280" y="168"/>
                  </a:lnTo>
                  <a:cubicBezTo>
                    <a:pt x="1307" y="203"/>
                    <a:pt x="1272" y="248"/>
                    <a:pt x="1245" y="283"/>
                  </a:cubicBezTo>
                  <a:cubicBezTo>
                    <a:pt x="1254" y="301"/>
                    <a:pt x="1263" y="309"/>
                    <a:pt x="1263" y="318"/>
                  </a:cubicBezTo>
                  <a:lnTo>
                    <a:pt x="1219" y="345"/>
                  </a:lnTo>
                  <a:cubicBezTo>
                    <a:pt x="1219" y="337"/>
                    <a:pt x="1219" y="323"/>
                    <a:pt x="1224" y="307"/>
                  </a:cubicBezTo>
                  <a:lnTo>
                    <a:pt x="1224" y="307"/>
                  </a:lnTo>
                  <a:cubicBezTo>
                    <a:pt x="1222" y="309"/>
                    <a:pt x="1219" y="309"/>
                    <a:pt x="1219" y="309"/>
                  </a:cubicBezTo>
                  <a:cubicBezTo>
                    <a:pt x="1201" y="292"/>
                    <a:pt x="1210" y="265"/>
                    <a:pt x="1219" y="239"/>
                  </a:cubicBezTo>
                  <a:lnTo>
                    <a:pt x="1236" y="274"/>
                  </a:lnTo>
                  <a:cubicBezTo>
                    <a:pt x="1254" y="239"/>
                    <a:pt x="1263" y="212"/>
                    <a:pt x="1254" y="186"/>
                  </a:cubicBezTo>
                  <a:lnTo>
                    <a:pt x="1254" y="186"/>
                  </a:lnTo>
                  <a:cubicBezTo>
                    <a:pt x="1254" y="186"/>
                    <a:pt x="1245" y="195"/>
                    <a:pt x="1245" y="195"/>
                  </a:cubicBezTo>
                  <a:cubicBezTo>
                    <a:pt x="1245" y="186"/>
                    <a:pt x="1245" y="177"/>
                    <a:pt x="1245" y="177"/>
                  </a:cubicBezTo>
                  <a:cubicBezTo>
                    <a:pt x="1245" y="175"/>
                    <a:pt x="1245" y="173"/>
                    <a:pt x="1244" y="173"/>
                  </a:cubicBezTo>
                  <a:cubicBezTo>
                    <a:pt x="1241" y="173"/>
                    <a:pt x="1236" y="182"/>
                    <a:pt x="1236" y="195"/>
                  </a:cubicBezTo>
                  <a:lnTo>
                    <a:pt x="1227" y="142"/>
                  </a:lnTo>
                  <a:lnTo>
                    <a:pt x="1219" y="159"/>
                  </a:lnTo>
                  <a:lnTo>
                    <a:pt x="1166" y="124"/>
                  </a:lnTo>
                  <a:cubicBezTo>
                    <a:pt x="1122" y="177"/>
                    <a:pt x="1086" y="256"/>
                    <a:pt x="1016" y="283"/>
                  </a:cubicBezTo>
                  <a:cubicBezTo>
                    <a:pt x="1033" y="239"/>
                    <a:pt x="1024" y="221"/>
                    <a:pt x="1024" y="168"/>
                  </a:cubicBezTo>
                  <a:lnTo>
                    <a:pt x="1024" y="168"/>
                  </a:lnTo>
                  <a:cubicBezTo>
                    <a:pt x="1029" y="183"/>
                    <a:pt x="1036" y="188"/>
                    <a:pt x="1043" y="188"/>
                  </a:cubicBezTo>
                  <a:cubicBezTo>
                    <a:pt x="1060" y="188"/>
                    <a:pt x="1083" y="158"/>
                    <a:pt x="1106" y="158"/>
                  </a:cubicBezTo>
                  <a:cubicBezTo>
                    <a:pt x="1107" y="158"/>
                    <a:pt x="1107" y="158"/>
                    <a:pt x="1108" y="159"/>
                  </a:cubicBezTo>
                  <a:lnTo>
                    <a:pt x="1108" y="159"/>
                  </a:lnTo>
                  <a:cubicBezTo>
                    <a:pt x="1095" y="154"/>
                    <a:pt x="1095" y="132"/>
                    <a:pt x="1095" y="124"/>
                  </a:cubicBezTo>
                  <a:lnTo>
                    <a:pt x="1033" y="168"/>
                  </a:lnTo>
                  <a:cubicBezTo>
                    <a:pt x="1042" y="133"/>
                    <a:pt x="1024" y="142"/>
                    <a:pt x="1007" y="124"/>
                  </a:cubicBezTo>
                  <a:lnTo>
                    <a:pt x="1007" y="124"/>
                  </a:lnTo>
                  <a:cubicBezTo>
                    <a:pt x="1024" y="203"/>
                    <a:pt x="963" y="177"/>
                    <a:pt x="936" y="203"/>
                  </a:cubicBezTo>
                  <a:cubicBezTo>
                    <a:pt x="936" y="180"/>
                    <a:pt x="943" y="158"/>
                    <a:pt x="962" y="158"/>
                  </a:cubicBezTo>
                  <a:cubicBezTo>
                    <a:pt x="965" y="158"/>
                    <a:pt x="968" y="158"/>
                    <a:pt x="971" y="159"/>
                  </a:cubicBezTo>
                  <a:cubicBezTo>
                    <a:pt x="965" y="148"/>
                    <a:pt x="959" y="143"/>
                    <a:pt x="954" y="143"/>
                  </a:cubicBezTo>
                  <a:cubicBezTo>
                    <a:pt x="936" y="143"/>
                    <a:pt x="926" y="203"/>
                    <a:pt x="911" y="203"/>
                  </a:cubicBezTo>
                  <a:cubicBezTo>
                    <a:pt x="908" y="203"/>
                    <a:pt x="904" y="201"/>
                    <a:pt x="901" y="195"/>
                  </a:cubicBezTo>
                  <a:cubicBezTo>
                    <a:pt x="901" y="195"/>
                    <a:pt x="910" y="195"/>
                    <a:pt x="910" y="186"/>
                  </a:cubicBezTo>
                  <a:lnTo>
                    <a:pt x="910" y="186"/>
                  </a:lnTo>
                  <a:cubicBezTo>
                    <a:pt x="904" y="191"/>
                    <a:pt x="897" y="193"/>
                    <a:pt x="890" y="193"/>
                  </a:cubicBezTo>
                  <a:cubicBezTo>
                    <a:pt x="871" y="193"/>
                    <a:pt x="853" y="181"/>
                    <a:pt x="865" y="168"/>
                  </a:cubicBezTo>
                  <a:lnTo>
                    <a:pt x="751" y="168"/>
                  </a:lnTo>
                  <a:cubicBezTo>
                    <a:pt x="707" y="177"/>
                    <a:pt x="680" y="195"/>
                    <a:pt x="689" y="230"/>
                  </a:cubicBezTo>
                  <a:cubicBezTo>
                    <a:pt x="680" y="221"/>
                    <a:pt x="662" y="150"/>
                    <a:pt x="662" y="142"/>
                  </a:cubicBezTo>
                  <a:lnTo>
                    <a:pt x="662" y="142"/>
                  </a:lnTo>
                  <a:cubicBezTo>
                    <a:pt x="645" y="212"/>
                    <a:pt x="654" y="283"/>
                    <a:pt x="680" y="354"/>
                  </a:cubicBezTo>
                  <a:cubicBezTo>
                    <a:pt x="662" y="327"/>
                    <a:pt x="627" y="283"/>
                    <a:pt x="592" y="239"/>
                  </a:cubicBezTo>
                  <a:cubicBezTo>
                    <a:pt x="565" y="195"/>
                    <a:pt x="539" y="150"/>
                    <a:pt x="565" y="142"/>
                  </a:cubicBezTo>
                  <a:cubicBezTo>
                    <a:pt x="550" y="136"/>
                    <a:pt x="535" y="131"/>
                    <a:pt x="519" y="131"/>
                  </a:cubicBezTo>
                  <a:cubicBezTo>
                    <a:pt x="508" y="131"/>
                    <a:pt x="497" y="134"/>
                    <a:pt x="486" y="142"/>
                  </a:cubicBezTo>
                  <a:cubicBezTo>
                    <a:pt x="503" y="150"/>
                    <a:pt x="574" y="221"/>
                    <a:pt x="565" y="221"/>
                  </a:cubicBezTo>
                  <a:cubicBezTo>
                    <a:pt x="521" y="195"/>
                    <a:pt x="503" y="186"/>
                    <a:pt x="495" y="177"/>
                  </a:cubicBezTo>
                  <a:cubicBezTo>
                    <a:pt x="479" y="177"/>
                    <a:pt x="463" y="170"/>
                    <a:pt x="427" y="149"/>
                  </a:cubicBezTo>
                  <a:lnTo>
                    <a:pt x="427" y="149"/>
                  </a:lnTo>
                  <a:cubicBezTo>
                    <a:pt x="456" y="172"/>
                    <a:pt x="500" y="239"/>
                    <a:pt x="477" y="239"/>
                  </a:cubicBezTo>
                  <a:cubicBezTo>
                    <a:pt x="469" y="222"/>
                    <a:pt x="397" y="158"/>
                    <a:pt x="389" y="143"/>
                  </a:cubicBezTo>
                  <a:lnTo>
                    <a:pt x="389" y="143"/>
                  </a:lnTo>
                  <a:cubicBezTo>
                    <a:pt x="398" y="168"/>
                    <a:pt x="406" y="193"/>
                    <a:pt x="414" y="226"/>
                  </a:cubicBezTo>
                  <a:lnTo>
                    <a:pt x="414" y="226"/>
                  </a:lnTo>
                  <a:cubicBezTo>
                    <a:pt x="405" y="205"/>
                    <a:pt x="333" y="158"/>
                    <a:pt x="292" y="133"/>
                  </a:cubicBezTo>
                  <a:lnTo>
                    <a:pt x="292" y="133"/>
                  </a:lnTo>
                  <a:cubicBezTo>
                    <a:pt x="301" y="139"/>
                    <a:pt x="295" y="141"/>
                    <a:pt x="284" y="141"/>
                  </a:cubicBezTo>
                  <a:cubicBezTo>
                    <a:pt x="271" y="141"/>
                    <a:pt x="251" y="139"/>
                    <a:pt x="237" y="139"/>
                  </a:cubicBezTo>
                  <a:cubicBezTo>
                    <a:pt x="229" y="139"/>
                    <a:pt x="223" y="140"/>
                    <a:pt x="221" y="142"/>
                  </a:cubicBezTo>
                  <a:lnTo>
                    <a:pt x="274" y="159"/>
                  </a:lnTo>
                  <a:cubicBezTo>
                    <a:pt x="268" y="158"/>
                    <a:pt x="263" y="158"/>
                    <a:pt x="259" y="158"/>
                  </a:cubicBezTo>
                  <a:cubicBezTo>
                    <a:pt x="200" y="158"/>
                    <a:pt x="367" y="274"/>
                    <a:pt x="309" y="274"/>
                  </a:cubicBezTo>
                  <a:cubicBezTo>
                    <a:pt x="292" y="256"/>
                    <a:pt x="159" y="168"/>
                    <a:pt x="97" y="150"/>
                  </a:cubicBezTo>
                  <a:lnTo>
                    <a:pt x="97" y="150"/>
                  </a:lnTo>
                  <a:cubicBezTo>
                    <a:pt x="141" y="186"/>
                    <a:pt x="239" y="248"/>
                    <a:pt x="327" y="309"/>
                  </a:cubicBezTo>
                  <a:cubicBezTo>
                    <a:pt x="424" y="371"/>
                    <a:pt x="512" y="424"/>
                    <a:pt x="548" y="451"/>
                  </a:cubicBezTo>
                  <a:lnTo>
                    <a:pt x="512" y="433"/>
                  </a:lnTo>
                  <a:lnTo>
                    <a:pt x="512" y="433"/>
                  </a:lnTo>
                  <a:cubicBezTo>
                    <a:pt x="530" y="451"/>
                    <a:pt x="548" y="459"/>
                    <a:pt x="565" y="477"/>
                  </a:cubicBezTo>
                  <a:cubicBezTo>
                    <a:pt x="512" y="451"/>
                    <a:pt x="433" y="406"/>
                    <a:pt x="336" y="345"/>
                  </a:cubicBezTo>
                  <a:cubicBezTo>
                    <a:pt x="247" y="292"/>
                    <a:pt x="159" y="221"/>
                    <a:pt x="97" y="177"/>
                  </a:cubicBezTo>
                  <a:cubicBezTo>
                    <a:pt x="94" y="178"/>
                    <a:pt x="91" y="179"/>
                    <a:pt x="88" y="179"/>
                  </a:cubicBezTo>
                  <a:cubicBezTo>
                    <a:pt x="82" y="179"/>
                    <a:pt x="76" y="177"/>
                    <a:pt x="72" y="177"/>
                  </a:cubicBezTo>
                  <a:cubicBezTo>
                    <a:pt x="66" y="177"/>
                    <a:pt x="66" y="181"/>
                    <a:pt x="80" y="203"/>
                  </a:cubicBezTo>
                  <a:cubicBezTo>
                    <a:pt x="53" y="195"/>
                    <a:pt x="9" y="150"/>
                    <a:pt x="0" y="133"/>
                  </a:cubicBezTo>
                  <a:lnTo>
                    <a:pt x="0" y="133"/>
                  </a:lnTo>
                  <a:lnTo>
                    <a:pt x="44" y="230"/>
                  </a:lnTo>
                  <a:cubicBezTo>
                    <a:pt x="115" y="256"/>
                    <a:pt x="159" y="336"/>
                    <a:pt x="221" y="354"/>
                  </a:cubicBezTo>
                  <a:cubicBezTo>
                    <a:pt x="177" y="309"/>
                    <a:pt x="133" y="265"/>
                    <a:pt x="80" y="221"/>
                  </a:cubicBezTo>
                  <a:lnTo>
                    <a:pt x="80" y="221"/>
                  </a:lnTo>
                  <a:cubicBezTo>
                    <a:pt x="124" y="239"/>
                    <a:pt x="186" y="274"/>
                    <a:pt x="239" y="318"/>
                  </a:cubicBezTo>
                  <a:cubicBezTo>
                    <a:pt x="300" y="354"/>
                    <a:pt x="345" y="389"/>
                    <a:pt x="345" y="415"/>
                  </a:cubicBezTo>
                  <a:cubicBezTo>
                    <a:pt x="327" y="415"/>
                    <a:pt x="212" y="362"/>
                    <a:pt x="194" y="354"/>
                  </a:cubicBezTo>
                  <a:lnTo>
                    <a:pt x="194" y="354"/>
                  </a:lnTo>
                  <a:cubicBezTo>
                    <a:pt x="221" y="371"/>
                    <a:pt x="274" y="424"/>
                    <a:pt x="256" y="424"/>
                  </a:cubicBezTo>
                  <a:lnTo>
                    <a:pt x="203" y="389"/>
                  </a:lnTo>
                  <a:lnTo>
                    <a:pt x="203" y="389"/>
                  </a:lnTo>
                  <a:cubicBezTo>
                    <a:pt x="203" y="406"/>
                    <a:pt x="239" y="424"/>
                    <a:pt x="265" y="442"/>
                  </a:cubicBezTo>
                  <a:cubicBezTo>
                    <a:pt x="292" y="468"/>
                    <a:pt x="309" y="477"/>
                    <a:pt x="292" y="495"/>
                  </a:cubicBezTo>
                  <a:cubicBezTo>
                    <a:pt x="292" y="512"/>
                    <a:pt x="239" y="539"/>
                    <a:pt x="274" y="539"/>
                  </a:cubicBezTo>
                  <a:cubicBezTo>
                    <a:pt x="287" y="535"/>
                    <a:pt x="309" y="533"/>
                    <a:pt x="337" y="533"/>
                  </a:cubicBezTo>
                  <a:cubicBezTo>
                    <a:pt x="423" y="533"/>
                    <a:pt x="560" y="550"/>
                    <a:pt x="601" y="557"/>
                  </a:cubicBezTo>
                  <a:cubicBezTo>
                    <a:pt x="601" y="557"/>
                    <a:pt x="556" y="592"/>
                    <a:pt x="539" y="610"/>
                  </a:cubicBezTo>
                  <a:cubicBezTo>
                    <a:pt x="526" y="614"/>
                    <a:pt x="512" y="616"/>
                    <a:pt x="498" y="616"/>
                  </a:cubicBezTo>
                  <a:cubicBezTo>
                    <a:pt x="484" y="616"/>
                    <a:pt x="468" y="614"/>
                    <a:pt x="450" y="610"/>
                  </a:cubicBezTo>
                  <a:cubicBezTo>
                    <a:pt x="433" y="610"/>
                    <a:pt x="411" y="606"/>
                    <a:pt x="394" y="606"/>
                  </a:cubicBezTo>
                  <a:cubicBezTo>
                    <a:pt x="385" y="606"/>
                    <a:pt x="377" y="607"/>
                    <a:pt x="371" y="610"/>
                  </a:cubicBezTo>
                  <a:cubicBezTo>
                    <a:pt x="389" y="610"/>
                    <a:pt x="415" y="618"/>
                    <a:pt x="424" y="627"/>
                  </a:cubicBezTo>
                  <a:cubicBezTo>
                    <a:pt x="415" y="636"/>
                    <a:pt x="371" y="627"/>
                    <a:pt x="397" y="654"/>
                  </a:cubicBezTo>
                  <a:cubicBezTo>
                    <a:pt x="435" y="654"/>
                    <a:pt x="437" y="684"/>
                    <a:pt x="441" y="684"/>
                  </a:cubicBezTo>
                  <a:cubicBezTo>
                    <a:pt x="443" y="684"/>
                    <a:pt x="445" y="678"/>
                    <a:pt x="450" y="663"/>
                  </a:cubicBezTo>
                  <a:cubicBezTo>
                    <a:pt x="477" y="689"/>
                    <a:pt x="459" y="698"/>
                    <a:pt x="477" y="724"/>
                  </a:cubicBezTo>
                  <a:cubicBezTo>
                    <a:pt x="495" y="716"/>
                    <a:pt x="521" y="716"/>
                    <a:pt x="548" y="716"/>
                  </a:cubicBezTo>
                  <a:cubicBezTo>
                    <a:pt x="561" y="711"/>
                    <a:pt x="576" y="709"/>
                    <a:pt x="590" y="709"/>
                  </a:cubicBezTo>
                  <a:cubicBezTo>
                    <a:pt x="603" y="709"/>
                    <a:pt x="614" y="711"/>
                    <a:pt x="618" y="716"/>
                  </a:cubicBezTo>
                  <a:cubicBezTo>
                    <a:pt x="609" y="724"/>
                    <a:pt x="592" y="733"/>
                    <a:pt x="592" y="742"/>
                  </a:cubicBezTo>
                  <a:cubicBezTo>
                    <a:pt x="609" y="786"/>
                    <a:pt x="609" y="821"/>
                    <a:pt x="627" y="866"/>
                  </a:cubicBezTo>
                  <a:cubicBezTo>
                    <a:pt x="618" y="874"/>
                    <a:pt x="618" y="910"/>
                    <a:pt x="592" y="910"/>
                  </a:cubicBezTo>
                  <a:cubicBezTo>
                    <a:pt x="598" y="910"/>
                    <a:pt x="605" y="910"/>
                    <a:pt x="611" y="910"/>
                  </a:cubicBezTo>
                  <a:lnTo>
                    <a:pt x="611" y="910"/>
                  </a:lnTo>
                  <a:cubicBezTo>
                    <a:pt x="610" y="910"/>
                    <a:pt x="610" y="910"/>
                    <a:pt x="609" y="910"/>
                  </a:cubicBezTo>
                  <a:cubicBezTo>
                    <a:pt x="643" y="891"/>
                    <a:pt x="678" y="882"/>
                    <a:pt x="712" y="882"/>
                  </a:cubicBezTo>
                  <a:cubicBezTo>
                    <a:pt x="742" y="882"/>
                    <a:pt x="770" y="889"/>
                    <a:pt x="795" y="901"/>
                  </a:cubicBezTo>
                  <a:cubicBezTo>
                    <a:pt x="830" y="927"/>
                    <a:pt x="768" y="936"/>
                    <a:pt x="777" y="945"/>
                  </a:cubicBezTo>
                  <a:cubicBezTo>
                    <a:pt x="790" y="980"/>
                    <a:pt x="821" y="980"/>
                    <a:pt x="849" y="980"/>
                  </a:cubicBezTo>
                  <a:cubicBezTo>
                    <a:pt x="877" y="980"/>
                    <a:pt x="901" y="980"/>
                    <a:pt x="901" y="1016"/>
                  </a:cubicBezTo>
                  <a:cubicBezTo>
                    <a:pt x="874" y="1060"/>
                    <a:pt x="830" y="1060"/>
                    <a:pt x="804" y="1078"/>
                  </a:cubicBezTo>
                  <a:cubicBezTo>
                    <a:pt x="777" y="1060"/>
                    <a:pt x="804" y="1025"/>
                    <a:pt x="795" y="1007"/>
                  </a:cubicBezTo>
                  <a:lnTo>
                    <a:pt x="795" y="1007"/>
                  </a:lnTo>
                  <a:lnTo>
                    <a:pt x="786" y="1033"/>
                  </a:lnTo>
                  <a:cubicBezTo>
                    <a:pt x="768" y="1033"/>
                    <a:pt x="751" y="1025"/>
                    <a:pt x="760" y="1007"/>
                  </a:cubicBezTo>
                  <a:lnTo>
                    <a:pt x="760" y="1007"/>
                  </a:lnTo>
                  <a:cubicBezTo>
                    <a:pt x="733" y="1042"/>
                    <a:pt x="812" y="1122"/>
                    <a:pt x="812" y="1184"/>
                  </a:cubicBezTo>
                  <a:cubicBezTo>
                    <a:pt x="823" y="1189"/>
                    <a:pt x="836" y="1194"/>
                    <a:pt x="847" y="1194"/>
                  </a:cubicBezTo>
                  <a:cubicBezTo>
                    <a:pt x="855" y="1194"/>
                    <a:pt x="862" y="1191"/>
                    <a:pt x="865" y="1184"/>
                  </a:cubicBezTo>
                  <a:lnTo>
                    <a:pt x="848" y="1166"/>
                  </a:lnTo>
                  <a:cubicBezTo>
                    <a:pt x="853" y="1158"/>
                    <a:pt x="861" y="1155"/>
                    <a:pt x="868" y="1155"/>
                  </a:cubicBezTo>
                  <a:cubicBezTo>
                    <a:pt x="877" y="1155"/>
                    <a:pt x="887" y="1159"/>
                    <a:pt x="895" y="1159"/>
                  </a:cubicBezTo>
                  <a:cubicBezTo>
                    <a:pt x="902" y="1159"/>
                    <a:pt x="907" y="1156"/>
                    <a:pt x="910" y="1148"/>
                  </a:cubicBezTo>
                  <a:cubicBezTo>
                    <a:pt x="936" y="1157"/>
                    <a:pt x="980" y="1166"/>
                    <a:pt x="980" y="1201"/>
                  </a:cubicBezTo>
                  <a:lnTo>
                    <a:pt x="956" y="1226"/>
                  </a:lnTo>
                  <a:lnTo>
                    <a:pt x="956" y="1226"/>
                  </a:lnTo>
                  <a:cubicBezTo>
                    <a:pt x="961" y="1215"/>
                    <a:pt x="958" y="1201"/>
                    <a:pt x="945" y="1201"/>
                  </a:cubicBezTo>
                  <a:lnTo>
                    <a:pt x="945" y="1201"/>
                  </a:lnTo>
                  <a:cubicBezTo>
                    <a:pt x="957" y="1201"/>
                    <a:pt x="952" y="1216"/>
                    <a:pt x="950" y="1231"/>
                  </a:cubicBezTo>
                  <a:lnTo>
                    <a:pt x="950" y="1231"/>
                  </a:lnTo>
                  <a:lnTo>
                    <a:pt x="945" y="1236"/>
                  </a:lnTo>
                  <a:cubicBezTo>
                    <a:pt x="947" y="1236"/>
                    <a:pt x="948" y="1235"/>
                    <a:pt x="950" y="1233"/>
                  </a:cubicBezTo>
                  <a:lnTo>
                    <a:pt x="950" y="1233"/>
                  </a:lnTo>
                  <a:cubicBezTo>
                    <a:pt x="947" y="1249"/>
                    <a:pt x="948" y="1264"/>
                    <a:pt x="971" y="1264"/>
                  </a:cubicBezTo>
                  <a:cubicBezTo>
                    <a:pt x="973" y="1264"/>
                    <a:pt x="977" y="1263"/>
                    <a:pt x="980" y="1263"/>
                  </a:cubicBezTo>
                  <a:lnTo>
                    <a:pt x="989" y="1219"/>
                  </a:lnTo>
                  <a:cubicBezTo>
                    <a:pt x="1024" y="1236"/>
                    <a:pt x="1077" y="1236"/>
                    <a:pt x="1086" y="1272"/>
                  </a:cubicBezTo>
                  <a:cubicBezTo>
                    <a:pt x="1113" y="1236"/>
                    <a:pt x="1077" y="1263"/>
                    <a:pt x="1113" y="1219"/>
                  </a:cubicBezTo>
                  <a:lnTo>
                    <a:pt x="1113" y="1219"/>
                  </a:lnTo>
                  <a:cubicBezTo>
                    <a:pt x="1103" y="1229"/>
                    <a:pt x="1096" y="1232"/>
                    <a:pt x="1090" y="1232"/>
                  </a:cubicBezTo>
                  <a:cubicBezTo>
                    <a:pt x="1071" y="1232"/>
                    <a:pt x="1069" y="1192"/>
                    <a:pt x="1054" y="1192"/>
                  </a:cubicBezTo>
                  <a:cubicBezTo>
                    <a:pt x="1050" y="1192"/>
                    <a:pt x="1045" y="1196"/>
                    <a:pt x="1038" y="1204"/>
                  </a:cubicBezTo>
                  <a:lnTo>
                    <a:pt x="1038" y="1204"/>
                  </a:lnTo>
                  <a:cubicBezTo>
                    <a:pt x="1065" y="1166"/>
                    <a:pt x="1035" y="1163"/>
                    <a:pt x="1060" y="1113"/>
                  </a:cubicBezTo>
                  <a:lnTo>
                    <a:pt x="1060" y="1113"/>
                  </a:lnTo>
                  <a:cubicBezTo>
                    <a:pt x="1054" y="1118"/>
                    <a:pt x="1049" y="1127"/>
                    <a:pt x="1044" y="1127"/>
                  </a:cubicBezTo>
                  <a:cubicBezTo>
                    <a:pt x="1040" y="1127"/>
                    <a:pt x="1037" y="1123"/>
                    <a:pt x="1033" y="1113"/>
                  </a:cubicBezTo>
                  <a:lnTo>
                    <a:pt x="1024" y="1113"/>
                  </a:lnTo>
                  <a:cubicBezTo>
                    <a:pt x="1016" y="1122"/>
                    <a:pt x="1016" y="1131"/>
                    <a:pt x="1007" y="1139"/>
                  </a:cubicBezTo>
                  <a:cubicBezTo>
                    <a:pt x="971" y="1139"/>
                    <a:pt x="954" y="1104"/>
                    <a:pt x="927" y="1104"/>
                  </a:cubicBezTo>
                  <a:cubicBezTo>
                    <a:pt x="927" y="1095"/>
                    <a:pt x="932" y="1095"/>
                    <a:pt x="937" y="1095"/>
                  </a:cubicBezTo>
                  <a:cubicBezTo>
                    <a:pt x="943" y="1095"/>
                    <a:pt x="949" y="1095"/>
                    <a:pt x="954" y="1086"/>
                  </a:cubicBezTo>
                  <a:lnTo>
                    <a:pt x="927" y="1078"/>
                  </a:lnTo>
                  <a:cubicBezTo>
                    <a:pt x="941" y="1068"/>
                    <a:pt x="948" y="1051"/>
                    <a:pt x="957" y="1041"/>
                  </a:cubicBezTo>
                  <a:lnTo>
                    <a:pt x="957" y="1041"/>
                  </a:lnTo>
                  <a:cubicBezTo>
                    <a:pt x="959" y="1040"/>
                    <a:pt x="961" y="1039"/>
                    <a:pt x="962" y="1036"/>
                  </a:cubicBezTo>
                  <a:lnTo>
                    <a:pt x="962" y="1036"/>
                  </a:lnTo>
                  <a:cubicBezTo>
                    <a:pt x="965" y="1035"/>
                    <a:pt x="967" y="1034"/>
                    <a:pt x="970" y="1034"/>
                  </a:cubicBezTo>
                  <a:cubicBezTo>
                    <a:pt x="975" y="1034"/>
                    <a:pt x="981" y="1036"/>
                    <a:pt x="989" y="1042"/>
                  </a:cubicBezTo>
                  <a:lnTo>
                    <a:pt x="971" y="1007"/>
                  </a:lnTo>
                  <a:cubicBezTo>
                    <a:pt x="980" y="980"/>
                    <a:pt x="971" y="954"/>
                    <a:pt x="954" y="954"/>
                  </a:cubicBezTo>
                  <a:cubicBezTo>
                    <a:pt x="945" y="936"/>
                    <a:pt x="901" y="936"/>
                    <a:pt x="927" y="936"/>
                  </a:cubicBezTo>
                  <a:lnTo>
                    <a:pt x="883" y="901"/>
                  </a:lnTo>
                  <a:lnTo>
                    <a:pt x="892" y="892"/>
                  </a:lnTo>
                  <a:cubicBezTo>
                    <a:pt x="865" y="848"/>
                    <a:pt x="786" y="830"/>
                    <a:pt x="812" y="751"/>
                  </a:cubicBezTo>
                  <a:cubicBezTo>
                    <a:pt x="795" y="742"/>
                    <a:pt x="777" y="733"/>
                    <a:pt x="777" y="698"/>
                  </a:cubicBezTo>
                  <a:lnTo>
                    <a:pt x="795" y="680"/>
                  </a:lnTo>
                  <a:cubicBezTo>
                    <a:pt x="778" y="672"/>
                    <a:pt x="785" y="618"/>
                    <a:pt x="764" y="618"/>
                  </a:cubicBezTo>
                  <a:cubicBezTo>
                    <a:pt x="763" y="618"/>
                    <a:pt x="761" y="618"/>
                    <a:pt x="760" y="618"/>
                  </a:cubicBezTo>
                  <a:cubicBezTo>
                    <a:pt x="786" y="592"/>
                    <a:pt x="786" y="592"/>
                    <a:pt x="786" y="583"/>
                  </a:cubicBezTo>
                  <a:cubicBezTo>
                    <a:pt x="777" y="583"/>
                    <a:pt x="760" y="583"/>
                    <a:pt x="768" y="574"/>
                  </a:cubicBezTo>
                  <a:lnTo>
                    <a:pt x="768" y="574"/>
                  </a:lnTo>
                  <a:lnTo>
                    <a:pt x="724" y="583"/>
                  </a:lnTo>
                  <a:cubicBezTo>
                    <a:pt x="724" y="574"/>
                    <a:pt x="707" y="565"/>
                    <a:pt x="680" y="557"/>
                  </a:cubicBezTo>
                  <a:lnTo>
                    <a:pt x="645" y="548"/>
                  </a:lnTo>
                  <a:cubicBezTo>
                    <a:pt x="618" y="539"/>
                    <a:pt x="618" y="530"/>
                    <a:pt x="627" y="521"/>
                  </a:cubicBezTo>
                  <a:cubicBezTo>
                    <a:pt x="636" y="521"/>
                    <a:pt x="645" y="512"/>
                    <a:pt x="645" y="504"/>
                  </a:cubicBezTo>
                  <a:cubicBezTo>
                    <a:pt x="653" y="508"/>
                    <a:pt x="655" y="512"/>
                    <a:pt x="655" y="514"/>
                  </a:cubicBezTo>
                  <a:lnTo>
                    <a:pt x="655" y="514"/>
                  </a:lnTo>
                  <a:cubicBezTo>
                    <a:pt x="652" y="514"/>
                    <a:pt x="648" y="513"/>
                    <a:pt x="645" y="512"/>
                  </a:cubicBezTo>
                  <a:lnTo>
                    <a:pt x="645" y="512"/>
                  </a:lnTo>
                  <a:cubicBezTo>
                    <a:pt x="647" y="515"/>
                    <a:pt x="650" y="516"/>
                    <a:pt x="652" y="516"/>
                  </a:cubicBezTo>
                  <a:cubicBezTo>
                    <a:pt x="653" y="516"/>
                    <a:pt x="655" y="515"/>
                    <a:pt x="655" y="514"/>
                  </a:cubicBezTo>
                  <a:lnTo>
                    <a:pt x="655" y="514"/>
                  </a:lnTo>
                  <a:cubicBezTo>
                    <a:pt x="663" y="515"/>
                    <a:pt x="669" y="516"/>
                    <a:pt x="672" y="516"/>
                  </a:cubicBezTo>
                  <a:cubicBezTo>
                    <a:pt x="684" y="516"/>
                    <a:pt x="664" y="508"/>
                    <a:pt x="645" y="495"/>
                  </a:cubicBezTo>
                  <a:cubicBezTo>
                    <a:pt x="617" y="474"/>
                    <a:pt x="590" y="454"/>
                    <a:pt x="600" y="454"/>
                  </a:cubicBezTo>
                  <a:cubicBezTo>
                    <a:pt x="602" y="454"/>
                    <a:pt x="608" y="455"/>
                    <a:pt x="618" y="459"/>
                  </a:cubicBezTo>
                  <a:cubicBezTo>
                    <a:pt x="601" y="451"/>
                    <a:pt x="601" y="442"/>
                    <a:pt x="601" y="442"/>
                  </a:cubicBezTo>
                  <a:lnTo>
                    <a:pt x="601" y="442"/>
                  </a:lnTo>
                  <a:cubicBezTo>
                    <a:pt x="601" y="442"/>
                    <a:pt x="609" y="451"/>
                    <a:pt x="618" y="451"/>
                  </a:cubicBezTo>
                  <a:lnTo>
                    <a:pt x="627" y="451"/>
                  </a:lnTo>
                  <a:cubicBezTo>
                    <a:pt x="627" y="451"/>
                    <a:pt x="627" y="451"/>
                    <a:pt x="618" y="442"/>
                  </a:cubicBezTo>
                  <a:lnTo>
                    <a:pt x="618" y="442"/>
                  </a:lnTo>
                  <a:lnTo>
                    <a:pt x="680" y="477"/>
                  </a:lnTo>
                  <a:cubicBezTo>
                    <a:pt x="682" y="478"/>
                    <a:pt x="684" y="479"/>
                    <a:pt x="684" y="479"/>
                  </a:cubicBezTo>
                  <a:cubicBezTo>
                    <a:pt x="686" y="479"/>
                    <a:pt x="648" y="456"/>
                    <a:pt x="609" y="433"/>
                  </a:cubicBezTo>
                  <a:cubicBezTo>
                    <a:pt x="609" y="424"/>
                    <a:pt x="601" y="415"/>
                    <a:pt x="592" y="406"/>
                  </a:cubicBezTo>
                  <a:lnTo>
                    <a:pt x="592" y="406"/>
                  </a:lnTo>
                  <a:cubicBezTo>
                    <a:pt x="620" y="423"/>
                    <a:pt x="626" y="429"/>
                    <a:pt x="628" y="429"/>
                  </a:cubicBezTo>
                  <a:cubicBezTo>
                    <a:pt x="628" y="429"/>
                    <a:pt x="627" y="427"/>
                    <a:pt x="627" y="424"/>
                  </a:cubicBezTo>
                  <a:cubicBezTo>
                    <a:pt x="627" y="424"/>
                    <a:pt x="627" y="423"/>
                    <a:pt x="629" y="423"/>
                  </a:cubicBezTo>
                  <a:cubicBezTo>
                    <a:pt x="632" y="423"/>
                    <a:pt x="641" y="427"/>
                    <a:pt x="667" y="447"/>
                  </a:cubicBezTo>
                  <a:lnTo>
                    <a:pt x="667" y="447"/>
                  </a:lnTo>
                  <a:cubicBezTo>
                    <a:pt x="643" y="427"/>
                    <a:pt x="668" y="423"/>
                    <a:pt x="638" y="384"/>
                  </a:cubicBezTo>
                  <a:lnTo>
                    <a:pt x="638" y="384"/>
                  </a:lnTo>
                  <a:cubicBezTo>
                    <a:pt x="641" y="385"/>
                    <a:pt x="645" y="386"/>
                    <a:pt x="648" y="386"/>
                  </a:cubicBezTo>
                  <a:cubicBezTo>
                    <a:pt x="656" y="386"/>
                    <a:pt x="662" y="382"/>
                    <a:pt x="662" y="371"/>
                  </a:cubicBezTo>
                  <a:lnTo>
                    <a:pt x="698" y="415"/>
                  </a:lnTo>
                  <a:cubicBezTo>
                    <a:pt x="689" y="398"/>
                    <a:pt x="680" y="380"/>
                    <a:pt x="671" y="362"/>
                  </a:cubicBezTo>
                  <a:lnTo>
                    <a:pt x="671" y="362"/>
                  </a:lnTo>
                  <a:cubicBezTo>
                    <a:pt x="707" y="389"/>
                    <a:pt x="724" y="406"/>
                    <a:pt x="733" y="433"/>
                  </a:cubicBezTo>
                  <a:cubicBezTo>
                    <a:pt x="724" y="406"/>
                    <a:pt x="733" y="406"/>
                    <a:pt x="733" y="398"/>
                  </a:cubicBezTo>
                  <a:cubicBezTo>
                    <a:pt x="742" y="398"/>
                    <a:pt x="742" y="389"/>
                    <a:pt x="742" y="362"/>
                  </a:cubicBezTo>
                  <a:lnTo>
                    <a:pt x="751" y="389"/>
                  </a:lnTo>
                  <a:cubicBezTo>
                    <a:pt x="757" y="389"/>
                    <a:pt x="764" y="370"/>
                    <a:pt x="770" y="370"/>
                  </a:cubicBezTo>
                  <a:cubicBezTo>
                    <a:pt x="772" y="370"/>
                    <a:pt x="775" y="373"/>
                    <a:pt x="777" y="380"/>
                  </a:cubicBezTo>
                  <a:cubicBezTo>
                    <a:pt x="804" y="406"/>
                    <a:pt x="812" y="406"/>
                    <a:pt x="865" y="406"/>
                  </a:cubicBezTo>
                  <a:cubicBezTo>
                    <a:pt x="918" y="406"/>
                    <a:pt x="971" y="406"/>
                    <a:pt x="1016" y="433"/>
                  </a:cubicBezTo>
                  <a:cubicBezTo>
                    <a:pt x="1011" y="412"/>
                    <a:pt x="1011" y="405"/>
                    <a:pt x="1014" y="405"/>
                  </a:cubicBezTo>
                  <a:lnTo>
                    <a:pt x="1014" y="405"/>
                  </a:lnTo>
                  <a:cubicBezTo>
                    <a:pt x="1020" y="405"/>
                    <a:pt x="1036" y="429"/>
                    <a:pt x="1047" y="429"/>
                  </a:cubicBezTo>
                  <a:cubicBezTo>
                    <a:pt x="1053" y="429"/>
                    <a:pt x="1058" y="424"/>
                    <a:pt x="1060" y="406"/>
                  </a:cubicBezTo>
                  <a:cubicBezTo>
                    <a:pt x="1060" y="424"/>
                    <a:pt x="1077" y="442"/>
                    <a:pt x="1060" y="459"/>
                  </a:cubicBezTo>
                  <a:cubicBezTo>
                    <a:pt x="1070" y="453"/>
                    <a:pt x="1079" y="452"/>
                    <a:pt x="1087" y="452"/>
                  </a:cubicBezTo>
                  <a:cubicBezTo>
                    <a:pt x="1102" y="452"/>
                    <a:pt x="1115" y="458"/>
                    <a:pt x="1127" y="458"/>
                  </a:cubicBezTo>
                  <a:cubicBezTo>
                    <a:pt x="1137" y="458"/>
                    <a:pt x="1147" y="453"/>
                    <a:pt x="1157" y="433"/>
                  </a:cubicBezTo>
                  <a:lnTo>
                    <a:pt x="1157" y="433"/>
                  </a:lnTo>
                  <a:cubicBezTo>
                    <a:pt x="1166" y="451"/>
                    <a:pt x="1148" y="459"/>
                    <a:pt x="1148" y="477"/>
                  </a:cubicBezTo>
                  <a:cubicBezTo>
                    <a:pt x="1154" y="471"/>
                    <a:pt x="1161" y="465"/>
                    <a:pt x="1167" y="465"/>
                  </a:cubicBezTo>
                  <a:cubicBezTo>
                    <a:pt x="1169" y="465"/>
                    <a:pt x="1172" y="466"/>
                    <a:pt x="1175" y="468"/>
                  </a:cubicBezTo>
                  <a:cubicBezTo>
                    <a:pt x="1175" y="477"/>
                    <a:pt x="1166" y="486"/>
                    <a:pt x="1157" y="495"/>
                  </a:cubicBezTo>
                  <a:cubicBezTo>
                    <a:pt x="1201" y="495"/>
                    <a:pt x="1210" y="433"/>
                    <a:pt x="1210" y="371"/>
                  </a:cubicBezTo>
                  <a:cubicBezTo>
                    <a:pt x="1221" y="383"/>
                    <a:pt x="1230" y="389"/>
                    <a:pt x="1237" y="389"/>
                  </a:cubicBezTo>
                  <a:cubicBezTo>
                    <a:pt x="1246" y="389"/>
                    <a:pt x="1253" y="378"/>
                    <a:pt x="1263" y="354"/>
                  </a:cubicBezTo>
                  <a:lnTo>
                    <a:pt x="1263" y="354"/>
                  </a:lnTo>
                  <a:cubicBezTo>
                    <a:pt x="1272" y="371"/>
                    <a:pt x="1280" y="398"/>
                    <a:pt x="1254" y="398"/>
                  </a:cubicBezTo>
                  <a:cubicBezTo>
                    <a:pt x="1263" y="402"/>
                    <a:pt x="1290" y="412"/>
                    <a:pt x="1314" y="412"/>
                  </a:cubicBezTo>
                  <a:cubicBezTo>
                    <a:pt x="1334" y="412"/>
                    <a:pt x="1351" y="405"/>
                    <a:pt x="1351" y="380"/>
                  </a:cubicBezTo>
                  <a:cubicBezTo>
                    <a:pt x="1355" y="387"/>
                    <a:pt x="1360" y="390"/>
                    <a:pt x="1365" y="390"/>
                  </a:cubicBezTo>
                  <a:cubicBezTo>
                    <a:pt x="1372" y="390"/>
                    <a:pt x="1378" y="385"/>
                    <a:pt x="1378" y="380"/>
                  </a:cubicBezTo>
                  <a:cubicBezTo>
                    <a:pt x="1401" y="380"/>
                    <a:pt x="1409" y="384"/>
                    <a:pt x="1422" y="384"/>
                  </a:cubicBezTo>
                  <a:cubicBezTo>
                    <a:pt x="1429" y="384"/>
                    <a:pt x="1436" y="383"/>
                    <a:pt x="1448" y="380"/>
                  </a:cubicBezTo>
                  <a:lnTo>
                    <a:pt x="1439" y="371"/>
                  </a:lnTo>
                  <a:cubicBezTo>
                    <a:pt x="1446" y="350"/>
                    <a:pt x="1452" y="345"/>
                    <a:pt x="1458" y="345"/>
                  </a:cubicBezTo>
                  <a:cubicBezTo>
                    <a:pt x="1466" y="345"/>
                    <a:pt x="1476" y="355"/>
                    <a:pt x="1492" y="355"/>
                  </a:cubicBezTo>
                  <a:cubicBezTo>
                    <a:pt x="1495" y="355"/>
                    <a:pt x="1498" y="354"/>
                    <a:pt x="1501" y="354"/>
                  </a:cubicBezTo>
                  <a:lnTo>
                    <a:pt x="1501" y="354"/>
                  </a:lnTo>
                  <a:lnTo>
                    <a:pt x="1492" y="362"/>
                  </a:lnTo>
                  <a:cubicBezTo>
                    <a:pt x="1513" y="375"/>
                    <a:pt x="1525" y="379"/>
                    <a:pt x="1533" y="379"/>
                  </a:cubicBezTo>
                  <a:cubicBezTo>
                    <a:pt x="1543" y="379"/>
                    <a:pt x="1546" y="372"/>
                    <a:pt x="1555" y="372"/>
                  </a:cubicBezTo>
                  <a:cubicBezTo>
                    <a:pt x="1561" y="372"/>
                    <a:pt x="1571" y="376"/>
                    <a:pt x="1590" y="389"/>
                  </a:cubicBezTo>
                  <a:lnTo>
                    <a:pt x="1581" y="354"/>
                  </a:lnTo>
                  <a:cubicBezTo>
                    <a:pt x="1583" y="334"/>
                    <a:pt x="1588" y="326"/>
                    <a:pt x="1595" y="326"/>
                  </a:cubicBezTo>
                  <a:cubicBezTo>
                    <a:pt x="1612" y="326"/>
                    <a:pt x="1642" y="375"/>
                    <a:pt x="1667" y="375"/>
                  </a:cubicBezTo>
                  <a:cubicBezTo>
                    <a:pt x="1671" y="375"/>
                    <a:pt x="1674" y="374"/>
                    <a:pt x="1678" y="371"/>
                  </a:cubicBezTo>
                  <a:lnTo>
                    <a:pt x="1660" y="345"/>
                  </a:lnTo>
                  <a:cubicBezTo>
                    <a:pt x="1663" y="342"/>
                    <a:pt x="1665" y="341"/>
                    <a:pt x="1668" y="341"/>
                  </a:cubicBezTo>
                  <a:cubicBezTo>
                    <a:pt x="1693" y="341"/>
                    <a:pt x="1724" y="451"/>
                    <a:pt x="1740" y="459"/>
                  </a:cubicBezTo>
                  <a:cubicBezTo>
                    <a:pt x="1740" y="468"/>
                    <a:pt x="1731" y="477"/>
                    <a:pt x="1722" y="477"/>
                  </a:cubicBezTo>
                  <a:cubicBezTo>
                    <a:pt x="1732" y="486"/>
                    <a:pt x="1739" y="489"/>
                    <a:pt x="1743" y="489"/>
                  </a:cubicBezTo>
                  <a:cubicBezTo>
                    <a:pt x="1761" y="489"/>
                    <a:pt x="1740" y="431"/>
                    <a:pt x="1775" y="424"/>
                  </a:cubicBezTo>
                  <a:lnTo>
                    <a:pt x="1775" y="424"/>
                  </a:lnTo>
                  <a:cubicBezTo>
                    <a:pt x="1784" y="442"/>
                    <a:pt x="1766" y="486"/>
                    <a:pt x="1793" y="486"/>
                  </a:cubicBezTo>
                  <a:cubicBezTo>
                    <a:pt x="1794" y="489"/>
                    <a:pt x="1795" y="490"/>
                    <a:pt x="1798" y="490"/>
                  </a:cubicBezTo>
                  <a:cubicBezTo>
                    <a:pt x="1811" y="490"/>
                    <a:pt x="1845" y="444"/>
                    <a:pt x="1874" y="444"/>
                  </a:cubicBezTo>
                  <a:cubicBezTo>
                    <a:pt x="1883" y="444"/>
                    <a:pt x="1891" y="449"/>
                    <a:pt x="1899" y="459"/>
                  </a:cubicBezTo>
                  <a:cubicBezTo>
                    <a:pt x="1890" y="433"/>
                    <a:pt x="1890" y="415"/>
                    <a:pt x="1907" y="406"/>
                  </a:cubicBezTo>
                  <a:cubicBezTo>
                    <a:pt x="1909" y="406"/>
                    <a:pt x="1910" y="406"/>
                    <a:pt x="1912" y="406"/>
                  </a:cubicBezTo>
                  <a:cubicBezTo>
                    <a:pt x="1931" y="406"/>
                    <a:pt x="1956" y="439"/>
                    <a:pt x="1978" y="439"/>
                  </a:cubicBezTo>
                  <a:cubicBezTo>
                    <a:pt x="1988" y="439"/>
                    <a:pt x="1997" y="433"/>
                    <a:pt x="2005" y="415"/>
                  </a:cubicBezTo>
                  <a:cubicBezTo>
                    <a:pt x="2005" y="424"/>
                    <a:pt x="2005" y="424"/>
                    <a:pt x="2013" y="433"/>
                  </a:cubicBezTo>
                  <a:cubicBezTo>
                    <a:pt x="2031" y="415"/>
                    <a:pt x="2075" y="406"/>
                    <a:pt x="2093" y="371"/>
                  </a:cubicBezTo>
                  <a:cubicBezTo>
                    <a:pt x="2097" y="404"/>
                    <a:pt x="2102" y="414"/>
                    <a:pt x="2109" y="414"/>
                  </a:cubicBezTo>
                  <a:cubicBezTo>
                    <a:pt x="2116" y="414"/>
                    <a:pt x="2124" y="406"/>
                    <a:pt x="2137" y="398"/>
                  </a:cubicBezTo>
                  <a:cubicBezTo>
                    <a:pt x="2145" y="394"/>
                    <a:pt x="2157" y="388"/>
                    <a:pt x="2164" y="388"/>
                  </a:cubicBezTo>
                  <a:cubicBezTo>
                    <a:pt x="2172" y="388"/>
                    <a:pt x="2174" y="396"/>
                    <a:pt x="2155" y="424"/>
                  </a:cubicBezTo>
                  <a:lnTo>
                    <a:pt x="2199" y="415"/>
                  </a:lnTo>
                  <a:lnTo>
                    <a:pt x="2190" y="433"/>
                  </a:lnTo>
                  <a:cubicBezTo>
                    <a:pt x="2199" y="433"/>
                    <a:pt x="2225" y="406"/>
                    <a:pt x="2269" y="380"/>
                  </a:cubicBezTo>
                  <a:lnTo>
                    <a:pt x="2269" y="380"/>
                  </a:lnTo>
                  <a:cubicBezTo>
                    <a:pt x="2261" y="389"/>
                    <a:pt x="2252" y="398"/>
                    <a:pt x="2243" y="406"/>
                  </a:cubicBezTo>
                  <a:cubicBezTo>
                    <a:pt x="2249" y="416"/>
                    <a:pt x="2252" y="421"/>
                    <a:pt x="2259" y="421"/>
                  </a:cubicBezTo>
                  <a:cubicBezTo>
                    <a:pt x="2270" y="421"/>
                    <a:pt x="2293" y="405"/>
                    <a:pt x="2367" y="371"/>
                  </a:cubicBezTo>
                  <a:lnTo>
                    <a:pt x="2367" y="371"/>
                  </a:lnTo>
                  <a:lnTo>
                    <a:pt x="2314" y="406"/>
                  </a:lnTo>
                  <a:cubicBezTo>
                    <a:pt x="2320" y="403"/>
                    <a:pt x="2325" y="402"/>
                    <a:pt x="2327" y="402"/>
                  </a:cubicBezTo>
                  <a:cubicBezTo>
                    <a:pt x="2337" y="402"/>
                    <a:pt x="2317" y="426"/>
                    <a:pt x="2331" y="433"/>
                  </a:cubicBezTo>
                  <a:cubicBezTo>
                    <a:pt x="2322" y="442"/>
                    <a:pt x="2322" y="442"/>
                    <a:pt x="2340" y="442"/>
                  </a:cubicBezTo>
                  <a:cubicBezTo>
                    <a:pt x="2331" y="442"/>
                    <a:pt x="2322" y="451"/>
                    <a:pt x="2314" y="451"/>
                  </a:cubicBezTo>
                  <a:cubicBezTo>
                    <a:pt x="2340" y="451"/>
                    <a:pt x="2287" y="486"/>
                    <a:pt x="2261" y="504"/>
                  </a:cubicBezTo>
                  <a:cubicBezTo>
                    <a:pt x="2244" y="515"/>
                    <a:pt x="2235" y="522"/>
                    <a:pt x="2250" y="522"/>
                  </a:cubicBezTo>
                  <a:cubicBezTo>
                    <a:pt x="2260" y="522"/>
                    <a:pt x="2280" y="519"/>
                    <a:pt x="2314" y="512"/>
                  </a:cubicBezTo>
                  <a:cubicBezTo>
                    <a:pt x="2322" y="521"/>
                    <a:pt x="2331" y="530"/>
                    <a:pt x="2340" y="530"/>
                  </a:cubicBezTo>
                  <a:cubicBezTo>
                    <a:pt x="2358" y="512"/>
                    <a:pt x="2375" y="512"/>
                    <a:pt x="2393" y="512"/>
                  </a:cubicBezTo>
                  <a:cubicBezTo>
                    <a:pt x="2402" y="512"/>
                    <a:pt x="2411" y="515"/>
                    <a:pt x="2420" y="515"/>
                  </a:cubicBezTo>
                  <a:cubicBezTo>
                    <a:pt x="2428" y="515"/>
                    <a:pt x="2437" y="512"/>
                    <a:pt x="2446" y="504"/>
                  </a:cubicBezTo>
                  <a:lnTo>
                    <a:pt x="2446" y="504"/>
                  </a:lnTo>
                  <a:cubicBezTo>
                    <a:pt x="2446" y="518"/>
                    <a:pt x="2400" y="544"/>
                    <a:pt x="2382" y="544"/>
                  </a:cubicBezTo>
                  <a:cubicBezTo>
                    <a:pt x="2378" y="544"/>
                    <a:pt x="2375" y="542"/>
                    <a:pt x="2375" y="539"/>
                  </a:cubicBezTo>
                  <a:lnTo>
                    <a:pt x="2384" y="530"/>
                  </a:lnTo>
                  <a:lnTo>
                    <a:pt x="2384" y="530"/>
                  </a:lnTo>
                  <a:cubicBezTo>
                    <a:pt x="2312" y="538"/>
                    <a:pt x="2327" y="575"/>
                    <a:pt x="2291" y="575"/>
                  </a:cubicBezTo>
                  <a:cubicBezTo>
                    <a:pt x="2287" y="575"/>
                    <a:pt x="2283" y="575"/>
                    <a:pt x="2278" y="574"/>
                  </a:cubicBezTo>
                  <a:cubicBezTo>
                    <a:pt x="2269" y="592"/>
                    <a:pt x="2261" y="610"/>
                    <a:pt x="2243" y="618"/>
                  </a:cubicBezTo>
                  <a:cubicBezTo>
                    <a:pt x="2243" y="627"/>
                    <a:pt x="2234" y="627"/>
                    <a:pt x="2234" y="636"/>
                  </a:cubicBezTo>
                  <a:cubicBezTo>
                    <a:pt x="2225" y="636"/>
                    <a:pt x="2225" y="645"/>
                    <a:pt x="2225" y="645"/>
                  </a:cubicBezTo>
                  <a:lnTo>
                    <a:pt x="2208" y="663"/>
                  </a:lnTo>
                  <a:cubicBezTo>
                    <a:pt x="2172" y="707"/>
                    <a:pt x="2137" y="751"/>
                    <a:pt x="2110" y="795"/>
                  </a:cubicBezTo>
                  <a:lnTo>
                    <a:pt x="2163" y="813"/>
                  </a:lnTo>
                  <a:lnTo>
                    <a:pt x="2137" y="839"/>
                  </a:lnTo>
                  <a:cubicBezTo>
                    <a:pt x="2128" y="839"/>
                    <a:pt x="2093" y="830"/>
                    <a:pt x="2110" y="813"/>
                  </a:cubicBezTo>
                  <a:cubicBezTo>
                    <a:pt x="2108" y="812"/>
                    <a:pt x="2105" y="812"/>
                    <a:pt x="2104" y="812"/>
                  </a:cubicBezTo>
                  <a:cubicBezTo>
                    <a:pt x="2080" y="812"/>
                    <a:pt x="2111" y="857"/>
                    <a:pt x="2119" y="866"/>
                  </a:cubicBezTo>
                  <a:cubicBezTo>
                    <a:pt x="2112" y="872"/>
                    <a:pt x="2106" y="874"/>
                    <a:pt x="2100" y="874"/>
                  </a:cubicBezTo>
                  <a:cubicBezTo>
                    <a:pt x="2078" y="874"/>
                    <a:pt x="2074" y="828"/>
                    <a:pt x="2069" y="828"/>
                  </a:cubicBezTo>
                  <a:cubicBezTo>
                    <a:pt x="2068" y="828"/>
                    <a:pt x="2067" y="829"/>
                    <a:pt x="2066" y="830"/>
                  </a:cubicBezTo>
                  <a:lnTo>
                    <a:pt x="2057" y="848"/>
                  </a:lnTo>
                  <a:lnTo>
                    <a:pt x="2066" y="848"/>
                  </a:lnTo>
                  <a:cubicBezTo>
                    <a:pt x="2075" y="874"/>
                    <a:pt x="2093" y="892"/>
                    <a:pt x="2075" y="919"/>
                  </a:cubicBezTo>
                  <a:cubicBezTo>
                    <a:pt x="2072" y="920"/>
                    <a:pt x="2068" y="921"/>
                    <a:pt x="2066" y="921"/>
                  </a:cubicBezTo>
                  <a:cubicBezTo>
                    <a:pt x="2054" y="921"/>
                    <a:pt x="2047" y="910"/>
                    <a:pt x="2040" y="910"/>
                  </a:cubicBezTo>
                  <a:cubicBezTo>
                    <a:pt x="2040" y="910"/>
                    <a:pt x="2031" y="910"/>
                    <a:pt x="2031" y="919"/>
                  </a:cubicBezTo>
                  <a:lnTo>
                    <a:pt x="2005" y="963"/>
                  </a:lnTo>
                  <a:lnTo>
                    <a:pt x="2049" y="963"/>
                  </a:lnTo>
                  <a:cubicBezTo>
                    <a:pt x="2057" y="995"/>
                    <a:pt x="2028" y="1005"/>
                    <a:pt x="2064" y="1007"/>
                  </a:cubicBezTo>
                  <a:lnTo>
                    <a:pt x="2064" y="1007"/>
                  </a:lnTo>
                  <a:cubicBezTo>
                    <a:pt x="1993" y="1012"/>
                    <a:pt x="1968" y="1148"/>
                    <a:pt x="1943" y="1148"/>
                  </a:cubicBezTo>
                  <a:cubicBezTo>
                    <a:pt x="1952" y="1192"/>
                    <a:pt x="1934" y="1219"/>
                    <a:pt x="1916" y="1245"/>
                  </a:cubicBezTo>
                  <a:cubicBezTo>
                    <a:pt x="1925" y="1245"/>
                    <a:pt x="1969" y="1263"/>
                    <a:pt x="1952" y="1289"/>
                  </a:cubicBezTo>
                  <a:cubicBezTo>
                    <a:pt x="1930" y="1273"/>
                    <a:pt x="1916" y="1267"/>
                    <a:pt x="1905" y="1267"/>
                  </a:cubicBezTo>
                  <a:cubicBezTo>
                    <a:pt x="1878" y="1267"/>
                    <a:pt x="1871" y="1301"/>
                    <a:pt x="1830" y="1301"/>
                  </a:cubicBezTo>
                  <a:cubicBezTo>
                    <a:pt x="1827" y="1301"/>
                    <a:pt x="1825" y="1301"/>
                    <a:pt x="1822" y="1300"/>
                  </a:cubicBezTo>
                  <a:lnTo>
                    <a:pt x="1822" y="1300"/>
                  </a:lnTo>
                  <a:cubicBezTo>
                    <a:pt x="1848" y="1312"/>
                    <a:pt x="1782" y="1379"/>
                    <a:pt x="1854" y="1387"/>
                  </a:cubicBezTo>
                  <a:cubicBezTo>
                    <a:pt x="1851" y="1390"/>
                    <a:pt x="1847" y="1392"/>
                    <a:pt x="1844" y="1392"/>
                  </a:cubicBezTo>
                  <a:cubicBezTo>
                    <a:pt x="1829" y="1392"/>
                    <a:pt x="1814" y="1369"/>
                    <a:pt x="1793" y="1369"/>
                  </a:cubicBezTo>
                  <a:cubicBezTo>
                    <a:pt x="1793" y="1440"/>
                    <a:pt x="1704" y="1475"/>
                    <a:pt x="1678" y="1546"/>
                  </a:cubicBezTo>
                  <a:cubicBezTo>
                    <a:pt x="1687" y="1554"/>
                    <a:pt x="1713" y="1554"/>
                    <a:pt x="1722" y="1572"/>
                  </a:cubicBezTo>
                  <a:lnTo>
                    <a:pt x="1642" y="1572"/>
                  </a:lnTo>
                  <a:cubicBezTo>
                    <a:pt x="1642" y="1590"/>
                    <a:pt x="1704" y="1625"/>
                    <a:pt x="1651" y="1625"/>
                  </a:cubicBezTo>
                  <a:cubicBezTo>
                    <a:pt x="1660" y="1625"/>
                    <a:pt x="1678" y="1634"/>
                    <a:pt x="1678" y="1643"/>
                  </a:cubicBezTo>
                  <a:cubicBezTo>
                    <a:pt x="1545" y="1740"/>
                    <a:pt x="1572" y="1925"/>
                    <a:pt x="1395" y="1996"/>
                  </a:cubicBezTo>
                  <a:cubicBezTo>
                    <a:pt x="1422" y="1996"/>
                    <a:pt x="1422" y="2005"/>
                    <a:pt x="1413" y="2022"/>
                  </a:cubicBezTo>
                  <a:cubicBezTo>
                    <a:pt x="1414" y="2021"/>
                    <a:pt x="1416" y="2021"/>
                    <a:pt x="1417" y="2021"/>
                  </a:cubicBezTo>
                  <a:cubicBezTo>
                    <a:pt x="1427" y="2021"/>
                    <a:pt x="1442" y="2040"/>
                    <a:pt x="1457" y="2040"/>
                  </a:cubicBezTo>
                  <a:lnTo>
                    <a:pt x="1386" y="2075"/>
                  </a:lnTo>
                  <a:cubicBezTo>
                    <a:pt x="1422" y="2111"/>
                    <a:pt x="1351" y="2137"/>
                    <a:pt x="1395" y="2164"/>
                  </a:cubicBezTo>
                  <a:lnTo>
                    <a:pt x="1395" y="2146"/>
                  </a:lnTo>
                  <a:cubicBezTo>
                    <a:pt x="1431" y="2190"/>
                    <a:pt x="1519" y="2172"/>
                    <a:pt x="1581" y="2208"/>
                  </a:cubicBezTo>
                  <a:cubicBezTo>
                    <a:pt x="1537" y="2155"/>
                    <a:pt x="1695" y="2190"/>
                    <a:pt x="1642" y="2102"/>
                  </a:cubicBezTo>
                  <a:cubicBezTo>
                    <a:pt x="1660" y="2102"/>
                    <a:pt x="1660" y="2119"/>
                    <a:pt x="1678" y="2128"/>
                  </a:cubicBezTo>
                  <a:cubicBezTo>
                    <a:pt x="1660" y="2102"/>
                    <a:pt x="1660" y="2084"/>
                    <a:pt x="1687" y="2066"/>
                  </a:cubicBezTo>
                  <a:lnTo>
                    <a:pt x="1687" y="2075"/>
                  </a:lnTo>
                  <a:cubicBezTo>
                    <a:pt x="1722" y="2005"/>
                    <a:pt x="1766" y="1987"/>
                    <a:pt x="1828" y="1925"/>
                  </a:cubicBezTo>
                  <a:lnTo>
                    <a:pt x="1793" y="1916"/>
                  </a:lnTo>
                  <a:cubicBezTo>
                    <a:pt x="1801" y="1899"/>
                    <a:pt x="1819" y="1899"/>
                    <a:pt x="1828" y="1899"/>
                  </a:cubicBezTo>
                  <a:cubicBezTo>
                    <a:pt x="1820" y="1889"/>
                    <a:pt x="1815" y="1886"/>
                    <a:pt x="1811" y="1886"/>
                  </a:cubicBezTo>
                  <a:cubicBezTo>
                    <a:pt x="1798" y="1886"/>
                    <a:pt x="1794" y="1911"/>
                    <a:pt x="1779" y="1911"/>
                  </a:cubicBezTo>
                  <a:cubicBezTo>
                    <a:pt x="1774" y="1911"/>
                    <a:pt x="1767" y="1908"/>
                    <a:pt x="1757" y="1899"/>
                  </a:cubicBezTo>
                  <a:lnTo>
                    <a:pt x="1757" y="1899"/>
                  </a:lnTo>
                  <a:cubicBezTo>
                    <a:pt x="1760" y="1899"/>
                    <a:pt x="1762" y="1899"/>
                    <a:pt x="1764" y="1899"/>
                  </a:cubicBezTo>
                  <a:cubicBezTo>
                    <a:pt x="1821" y="1899"/>
                    <a:pt x="1822" y="1807"/>
                    <a:pt x="1878" y="1807"/>
                  </a:cubicBezTo>
                  <a:cubicBezTo>
                    <a:pt x="1884" y="1807"/>
                    <a:pt x="1891" y="1808"/>
                    <a:pt x="1899" y="1810"/>
                  </a:cubicBezTo>
                  <a:cubicBezTo>
                    <a:pt x="1916" y="1784"/>
                    <a:pt x="1863" y="1793"/>
                    <a:pt x="1881" y="1775"/>
                  </a:cubicBezTo>
                  <a:lnTo>
                    <a:pt x="1899" y="1775"/>
                  </a:lnTo>
                  <a:lnTo>
                    <a:pt x="1881" y="1757"/>
                  </a:lnTo>
                  <a:cubicBezTo>
                    <a:pt x="1885" y="1750"/>
                    <a:pt x="1893" y="1747"/>
                    <a:pt x="1903" y="1747"/>
                  </a:cubicBezTo>
                  <a:cubicBezTo>
                    <a:pt x="1916" y="1747"/>
                    <a:pt x="1933" y="1752"/>
                    <a:pt x="1943" y="1757"/>
                  </a:cubicBezTo>
                  <a:cubicBezTo>
                    <a:pt x="1934" y="1757"/>
                    <a:pt x="1934" y="1766"/>
                    <a:pt x="1934" y="1775"/>
                  </a:cubicBezTo>
                  <a:cubicBezTo>
                    <a:pt x="1967" y="1767"/>
                    <a:pt x="1961" y="1718"/>
                    <a:pt x="1976" y="1706"/>
                  </a:cubicBezTo>
                  <a:lnTo>
                    <a:pt x="1976" y="1706"/>
                  </a:lnTo>
                  <a:lnTo>
                    <a:pt x="1952" y="1722"/>
                  </a:lnTo>
                  <a:cubicBezTo>
                    <a:pt x="1969" y="1643"/>
                    <a:pt x="2040" y="1581"/>
                    <a:pt x="2040" y="1493"/>
                  </a:cubicBezTo>
                  <a:lnTo>
                    <a:pt x="2022" y="1484"/>
                  </a:lnTo>
                  <a:cubicBezTo>
                    <a:pt x="2022" y="1422"/>
                    <a:pt x="2066" y="1457"/>
                    <a:pt x="2084" y="1395"/>
                  </a:cubicBezTo>
                  <a:cubicBezTo>
                    <a:pt x="2075" y="1378"/>
                    <a:pt x="2075" y="1360"/>
                    <a:pt x="2093" y="1342"/>
                  </a:cubicBezTo>
                  <a:cubicBezTo>
                    <a:pt x="2097" y="1356"/>
                    <a:pt x="2108" y="1356"/>
                    <a:pt x="2119" y="1356"/>
                  </a:cubicBezTo>
                  <a:cubicBezTo>
                    <a:pt x="2130" y="1356"/>
                    <a:pt x="2141" y="1356"/>
                    <a:pt x="2146" y="1369"/>
                  </a:cubicBezTo>
                  <a:cubicBezTo>
                    <a:pt x="2146" y="1298"/>
                    <a:pt x="2137" y="1325"/>
                    <a:pt x="2102" y="1263"/>
                  </a:cubicBezTo>
                  <a:lnTo>
                    <a:pt x="2137" y="1263"/>
                  </a:lnTo>
                  <a:cubicBezTo>
                    <a:pt x="2119" y="1245"/>
                    <a:pt x="2110" y="1236"/>
                    <a:pt x="2119" y="1201"/>
                  </a:cubicBezTo>
                  <a:lnTo>
                    <a:pt x="2119" y="1201"/>
                  </a:lnTo>
                  <a:cubicBezTo>
                    <a:pt x="2128" y="1236"/>
                    <a:pt x="2163" y="1210"/>
                    <a:pt x="2181" y="1245"/>
                  </a:cubicBezTo>
                  <a:cubicBezTo>
                    <a:pt x="2253" y="1221"/>
                    <a:pt x="2187" y="1146"/>
                    <a:pt x="2247" y="1146"/>
                  </a:cubicBezTo>
                  <a:cubicBezTo>
                    <a:pt x="2253" y="1146"/>
                    <a:pt x="2261" y="1147"/>
                    <a:pt x="2269" y="1148"/>
                  </a:cubicBezTo>
                  <a:cubicBezTo>
                    <a:pt x="2255" y="1132"/>
                    <a:pt x="2244" y="1126"/>
                    <a:pt x="2234" y="1126"/>
                  </a:cubicBezTo>
                  <a:cubicBezTo>
                    <a:pt x="2212" y="1126"/>
                    <a:pt x="2201" y="1159"/>
                    <a:pt x="2199" y="1159"/>
                  </a:cubicBezTo>
                  <a:cubicBezTo>
                    <a:pt x="2199" y="1159"/>
                    <a:pt x="2199" y="1159"/>
                    <a:pt x="2199" y="1157"/>
                  </a:cubicBezTo>
                  <a:cubicBezTo>
                    <a:pt x="2163" y="1157"/>
                    <a:pt x="2155" y="1104"/>
                    <a:pt x="2172" y="1095"/>
                  </a:cubicBezTo>
                  <a:cubicBezTo>
                    <a:pt x="2177" y="1091"/>
                    <a:pt x="2186" y="1090"/>
                    <a:pt x="2197" y="1090"/>
                  </a:cubicBezTo>
                  <a:cubicBezTo>
                    <a:pt x="2208" y="1090"/>
                    <a:pt x="2221" y="1091"/>
                    <a:pt x="2235" y="1091"/>
                  </a:cubicBezTo>
                  <a:cubicBezTo>
                    <a:pt x="2260" y="1091"/>
                    <a:pt x="2286" y="1087"/>
                    <a:pt x="2301" y="1066"/>
                  </a:cubicBezTo>
                  <a:lnTo>
                    <a:pt x="2301" y="1066"/>
                  </a:lnTo>
                  <a:cubicBezTo>
                    <a:pt x="2301" y="1070"/>
                    <a:pt x="2305" y="1072"/>
                    <a:pt x="2305" y="1078"/>
                  </a:cubicBezTo>
                  <a:cubicBezTo>
                    <a:pt x="2331" y="1069"/>
                    <a:pt x="2296" y="1025"/>
                    <a:pt x="2340" y="1025"/>
                  </a:cubicBezTo>
                  <a:cubicBezTo>
                    <a:pt x="2305" y="989"/>
                    <a:pt x="2358" y="998"/>
                    <a:pt x="2305" y="963"/>
                  </a:cubicBezTo>
                  <a:lnTo>
                    <a:pt x="2296" y="1016"/>
                  </a:lnTo>
                  <a:cubicBezTo>
                    <a:pt x="2296" y="980"/>
                    <a:pt x="2252" y="927"/>
                    <a:pt x="2305" y="901"/>
                  </a:cubicBezTo>
                  <a:cubicBezTo>
                    <a:pt x="2314" y="910"/>
                    <a:pt x="2314" y="927"/>
                    <a:pt x="2322" y="945"/>
                  </a:cubicBezTo>
                  <a:cubicBezTo>
                    <a:pt x="2340" y="936"/>
                    <a:pt x="2322" y="919"/>
                    <a:pt x="2340" y="910"/>
                  </a:cubicBezTo>
                  <a:lnTo>
                    <a:pt x="2340" y="910"/>
                  </a:lnTo>
                  <a:cubicBezTo>
                    <a:pt x="2393" y="945"/>
                    <a:pt x="2322" y="972"/>
                    <a:pt x="2349" y="1016"/>
                  </a:cubicBezTo>
                  <a:cubicBezTo>
                    <a:pt x="2369" y="1016"/>
                    <a:pt x="2353" y="975"/>
                    <a:pt x="2364" y="975"/>
                  </a:cubicBezTo>
                  <a:lnTo>
                    <a:pt x="2364" y="975"/>
                  </a:lnTo>
                  <a:cubicBezTo>
                    <a:pt x="2368" y="975"/>
                    <a:pt x="2374" y="979"/>
                    <a:pt x="2384" y="989"/>
                  </a:cubicBezTo>
                  <a:cubicBezTo>
                    <a:pt x="2331" y="936"/>
                    <a:pt x="2420" y="954"/>
                    <a:pt x="2384" y="892"/>
                  </a:cubicBezTo>
                  <a:lnTo>
                    <a:pt x="2384" y="892"/>
                  </a:lnTo>
                  <a:lnTo>
                    <a:pt x="2420" y="910"/>
                  </a:lnTo>
                  <a:cubicBezTo>
                    <a:pt x="2420" y="901"/>
                    <a:pt x="2411" y="883"/>
                    <a:pt x="2411" y="874"/>
                  </a:cubicBezTo>
                  <a:lnTo>
                    <a:pt x="2411" y="874"/>
                  </a:lnTo>
                  <a:lnTo>
                    <a:pt x="2446" y="910"/>
                  </a:lnTo>
                  <a:cubicBezTo>
                    <a:pt x="2428" y="866"/>
                    <a:pt x="2499" y="883"/>
                    <a:pt x="2499" y="848"/>
                  </a:cubicBezTo>
                  <a:lnTo>
                    <a:pt x="2499" y="848"/>
                  </a:lnTo>
                  <a:cubicBezTo>
                    <a:pt x="2488" y="864"/>
                    <a:pt x="2480" y="870"/>
                    <a:pt x="2472" y="870"/>
                  </a:cubicBezTo>
                  <a:cubicBezTo>
                    <a:pt x="2457" y="870"/>
                    <a:pt x="2446" y="847"/>
                    <a:pt x="2426" y="847"/>
                  </a:cubicBezTo>
                  <a:cubicBezTo>
                    <a:pt x="2424" y="847"/>
                    <a:pt x="2422" y="847"/>
                    <a:pt x="2420" y="848"/>
                  </a:cubicBezTo>
                  <a:cubicBezTo>
                    <a:pt x="2420" y="817"/>
                    <a:pt x="2428" y="808"/>
                    <a:pt x="2445" y="808"/>
                  </a:cubicBezTo>
                  <a:cubicBezTo>
                    <a:pt x="2452" y="808"/>
                    <a:pt x="2462" y="810"/>
                    <a:pt x="2472" y="813"/>
                  </a:cubicBezTo>
                  <a:cubicBezTo>
                    <a:pt x="2481" y="813"/>
                    <a:pt x="2499" y="813"/>
                    <a:pt x="2517" y="804"/>
                  </a:cubicBezTo>
                  <a:cubicBezTo>
                    <a:pt x="2533" y="796"/>
                    <a:pt x="2541" y="781"/>
                    <a:pt x="2556" y="758"/>
                  </a:cubicBezTo>
                  <a:lnTo>
                    <a:pt x="2556" y="758"/>
                  </a:lnTo>
                  <a:cubicBezTo>
                    <a:pt x="2547" y="770"/>
                    <a:pt x="2529" y="784"/>
                    <a:pt x="2518" y="784"/>
                  </a:cubicBezTo>
                  <a:cubicBezTo>
                    <a:pt x="2512" y="784"/>
                    <a:pt x="2508" y="779"/>
                    <a:pt x="2508" y="769"/>
                  </a:cubicBezTo>
                  <a:cubicBezTo>
                    <a:pt x="2525" y="751"/>
                    <a:pt x="2552" y="724"/>
                    <a:pt x="2578" y="716"/>
                  </a:cubicBezTo>
                  <a:cubicBezTo>
                    <a:pt x="2595" y="687"/>
                    <a:pt x="2593" y="679"/>
                    <a:pt x="2585" y="679"/>
                  </a:cubicBezTo>
                  <a:cubicBezTo>
                    <a:pt x="2575" y="679"/>
                    <a:pt x="2555" y="690"/>
                    <a:pt x="2543" y="690"/>
                  </a:cubicBezTo>
                  <a:cubicBezTo>
                    <a:pt x="2538" y="690"/>
                    <a:pt x="2534" y="687"/>
                    <a:pt x="2534" y="680"/>
                  </a:cubicBezTo>
                  <a:cubicBezTo>
                    <a:pt x="2596" y="663"/>
                    <a:pt x="2534" y="636"/>
                    <a:pt x="2543" y="610"/>
                  </a:cubicBezTo>
                  <a:lnTo>
                    <a:pt x="2543" y="610"/>
                  </a:lnTo>
                  <a:lnTo>
                    <a:pt x="2578" y="618"/>
                  </a:lnTo>
                  <a:cubicBezTo>
                    <a:pt x="2649" y="530"/>
                    <a:pt x="2508" y="592"/>
                    <a:pt x="2578" y="521"/>
                  </a:cubicBezTo>
                  <a:lnTo>
                    <a:pt x="2578" y="521"/>
                  </a:lnTo>
                  <a:cubicBezTo>
                    <a:pt x="2587" y="530"/>
                    <a:pt x="2605" y="539"/>
                    <a:pt x="2623" y="548"/>
                  </a:cubicBezTo>
                  <a:lnTo>
                    <a:pt x="2623" y="512"/>
                  </a:lnTo>
                  <a:lnTo>
                    <a:pt x="2667" y="512"/>
                  </a:lnTo>
                  <a:cubicBezTo>
                    <a:pt x="2658" y="477"/>
                    <a:pt x="2676" y="459"/>
                    <a:pt x="2720" y="415"/>
                  </a:cubicBezTo>
                  <a:lnTo>
                    <a:pt x="2720" y="415"/>
                  </a:lnTo>
                  <a:cubicBezTo>
                    <a:pt x="2701" y="423"/>
                    <a:pt x="2683" y="427"/>
                    <a:pt x="2669" y="427"/>
                  </a:cubicBezTo>
                  <a:cubicBezTo>
                    <a:pt x="2650" y="427"/>
                    <a:pt x="2639" y="418"/>
                    <a:pt x="2649" y="398"/>
                  </a:cubicBezTo>
                  <a:cubicBezTo>
                    <a:pt x="2693" y="371"/>
                    <a:pt x="2684" y="398"/>
                    <a:pt x="2711" y="354"/>
                  </a:cubicBezTo>
                  <a:cubicBezTo>
                    <a:pt x="2737" y="354"/>
                    <a:pt x="2764" y="354"/>
                    <a:pt x="2711" y="389"/>
                  </a:cubicBezTo>
                  <a:lnTo>
                    <a:pt x="2746" y="389"/>
                  </a:lnTo>
                  <a:cubicBezTo>
                    <a:pt x="2799" y="354"/>
                    <a:pt x="2799" y="318"/>
                    <a:pt x="2808" y="292"/>
                  </a:cubicBezTo>
                  <a:lnTo>
                    <a:pt x="2808" y="292"/>
                  </a:lnTo>
                  <a:cubicBezTo>
                    <a:pt x="2799" y="301"/>
                    <a:pt x="2790" y="309"/>
                    <a:pt x="2782" y="318"/>
                  </a:cubicBezTo>
                  <a:cubicBezTo>
                    <a:pt x="2773" y="301"/>
                    <a:pt x="2764" y="292"/>
                    <a:pt x="2755" y="274"/>
                  </a:cubicBezTo>
                  <a:cubicBezTo>
                    <a:pt x="2782" y="256"/>
                    <a:pt x="2790" y="256"/>
                    <a:pt x="2799" y="256"/>
                  </a:cubicBezTo>
                  <a:cubicBezTo>
                    <a:pt x="2808" y="248"/>
                    <a:pt x="2782" y="248"/>
                    <a:pt x="2790" y="230"/>
                  </a:cubicBezTo>
                  <a:cubicBezTo>
                    <a:pt x="2821" y="218"/>
                    <a:pt x="2856" y="201"/>
                    <a:pt x="2875" y="201"/>
                  </a:cubicBezTo>
                  <a:cubicBezTo>
                    <a:pt x="2883" y="201"/>
                    <a:pt x="2887" y="204"/>
                    <a:pt x="2887" y="212"/>
                  </a:cubicBezTo>
                  <a:cubicBezTo>
                    <a:pt x="2887" y="195"/>
                    <a:pt x="2879" y="177"/>
                    <a:pt x="2879" y="159"/>
                  </a:cubicBezTo>
                  <a:cubicBezTo>
                    <a:pt x="2905" y="142"/>
                    <a:pt x="2958" y="89"/>
                    <a:pt x="2976" y="89"/>
                  </a:cubicBezTo>
                  <a:cubicBezTo>
                    <a:pt x="2993" y="71"/>
                    <a:pt x="2993" y="53"/>
                    <a:pt x="2993" y="44"/>
                  </a:cubicBezTo>
                  <a:lnTo>
                    <a:pt x="2993" y="44"/>
                  </a:lnTo>
                  <a:cubicBezTo>
                    <a:pt x="2936" y="59"/>
                    <a:pt x="2856" y="85"/>
                    <a:pt x="2813" y="85"/>
                  </a:cubicBezTo>
                  <a:cubicBezTo>
                    <a:pt x="2803" y="85"/>
                    <a:pt x="2795" y="83"/>
                    <a:pt x="2790" y="80"/>
                  </a:cubicBezTo>
                  <a:cubicBezTo>
                    <a:pt x="2782" y="80"/>
                    <a:pt x="2764" y="89"/>
                    <a:pt x="2746" y="89"/>
                  </a:cubicBezTo>
                  <a:cubicBezTo>
                    <a:pt x="2717" y="89"/>
                    <a:pt x="2699" y="73"/>
                    <a:pt x="2654" y="73"/>
                  </a:cubicBezTo>
                  <a:cubicBezTo>
                    <a:pt x="2631" y="73"/>
                    <a:pt x="2602" y="77"/>
                    <a:pt x="2561" y="89"/>
                  </a:cubicBezTo>
                  <a:cubicBezTo>
                    <a:pt x="2570" y="71"/>
                    <a:pt x="2570" y="53"/>
                    <a:pt x="2570" y="36"/>
                  </a:cubicBezTo>
                  <a:lnTo>
                    <a:pt x="2570" y="36"/>
                  </a:lnTo>
                  <a:cubicBezTo>
                    <a:pt x="2534" y="44"/>
                    <a:pt x="2534" y="62"/>
                    <a:pt x="2525" y="80"/>
                  </a:cubicBezTo>
                  <a:cubicBezTo>
                    <a:pt x="2525" y="97"/>
                    <a:pt x="2508" y="115"/>
                    <a:pt x="2455" y="124"/>
                  </a:cubicBezTo>
                  <a:cubicBezTo>
                    <a:pt x="2446" y="126"/>
                    <a:pt x="2440" y="127"/>
                    <a:pt x="2436" y="127"/>
                  </a:cubicBezTo>
                  <a:cubicBezTo>
                    <a:pt x="2404" y="127"/>
                    <a:pt x="2470" y="78"/>
                    <a:pt x="2455" y="62"/>
                  </a:cubicBezTo>
                  <a:lnTo>
                    <a:pt x="2455" y="62"/>
                  </a:lnTo>
                  <a:cubicBezTo>
                    <a:pt x="2428" y="80"/>
                    <a:pt x="2393" y="97"/>
                    <a:pt x="2358" y="106"/>
                  </a:cubicBezTo>
                  <a:cubicBezTo>
                    <a:pt x="2344" y="111"/>
                    <a:pt x="2331" y="115"/>
                    <a:pt x="2318" y="115"/>
                  </a:cubicBezTo>
                  <a:cubicBezTo>
                    <a:pt x="2305" y="115"/>
                    <a:pt x="2291" y="111"/>
                    <a:pt x="2278" y="97"/>
                  </a:cubicBezTo>
                  <a:cubicBezTo>
                    <a:pt x="2305" y="97"/>
                    <a:pt x="2322" y="106"/>
                    <a:pt x="2340" y="106"/>
                  </a:cubicBezTo>
                  <a:cubicBezTo>
                    <a:pt x="2331" y="89"/>
                    <a:pt x="2322" y="80"/>
                    <a:pt x="2305" y="71"/>
                  </a:cubicBezTo>
                  <a:cubicBezTo>
                    <a:pt x="2384" y="27"/>
                    <a:pt x="2428" y="44"/>
                    <a:pt x="240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1"/>
            <p:cNvSpPr/>
            <p:nvPr/>
          </p:nvSpPr>
          <p:spPr>
            <a:xfrm>
              <a:off x="7656585" y="4024793"/>
              <a:ext cx="1108" cy="3058"/>
            </a:xfrm>
            <a:custGeom>
              <a:rect b="b" l="l" r="r" t="t"/>
              <a:pathLst>
                <a:path extrusionOk="0" h="27" w="10">
                  <a:moveTo>
                    <a:pt x="1" y="0"/>
                  </a:moveTo>
                  <a:cubicBezTo>
                    <a:pt x="10" y="9"/>
                    <a:pt x="10" y="18"/>
                    <a:pt x="10"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1"/>
            <p:cNvSpPr/>
            <p:nvPr/>
          </p:nvSpPr>
          <p:spPr>
            <a:xfrm>
              <a:off x="7827934" y="4015732"/>
              <a:ext cx="1108" cy="113"/>
            </a:xfrm>
            <a:custGeom>
              <a:rect b="b" l="l" r="r" t="t"/>
              <a:pathLst>
                <a:path extrusionOk="0" h="1" w="10">
                  <a:moveTo>
                    <a:pt x="0" y="1"/>
                  </a:moveTo>
                  <a:lnTo>
                    <a:pt x="0" y="1"/>
                  </a:lnTo>
                  <a:cubicBezTo>
                    <a:pt x="0"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1"/>
            <p:cNvSpPr/>
            <p:nvPr/>
          </p:nvSpPr>
          <p:spPr>
            <a:xfrm>
              <a:off x="7556834" y="4075756"/>
              <a:ext cx="1995" cy="3171"/>
            </a:xfrm>
            <a:custGeom>
              <a:rect b="b" l="l" r="r" t="t"/>
              <a:pathLst>
                <a:path extrusionOk="0" h="28" w="18">
                  <a:moveTo>
                    <a:pt x="18" y="1"/>
                  </a:moveTo>
                  <a:lnTo>
                    <a:pt x="18" y="1"/>
                  </a:lnTo>
                  <a:cubicBezTo>
                    <a:pt x="9" y="9"/>
                    <a:pt x="0"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1"/>
            <p:cNvSpPr/>
            <p:nvPr/>
          </p:nvSpPr>
          <p:spPr>
            <a:xfrm>
              <a:off x="7637078" y="4138724"/>
              <a:ext cx="2993" cy="3171"/>
            </a:xfrm>
            <a:custGeom>
              <a:rect b="b" l="l" r="r" t="t"/>
              <a:pathLst>
                <a:path extrusionOk="0" h="28" w="27">
                  <a:moveTo>
                    <a:pt x="22" y="15"/>
                  </a:moveTo>
                  <a:lnTo>
                    <a:pt x="27" y="19"/>
                  </a:lnTo>
                  <a:cubicBezTo>
                    <a:pt x="25" y="17"/>
                    <a:pt x="24" y="16"/>
                    <a:pt x="22" y="15"/>
                  </a:cubicBezTo>
                  <a:close/>
                  <a:moveTo>
                    <a:pt x="0" y="1"/>
                  </a:moveTo>
                  <a:lnTo>
                    <a:pt x="0" y="1"/>
                  </a:lnTo>
                  <a:cubicBezTo>
                    <a:pt x="9" y="10"/>
                    <a:pt x="9" y="19"/>
                    <a:pt x="9" y="27"/>
                  </a:cubicBezTo>
                  <a:cubicBezTo>
                    <a:pt x="9" y="21"/>
                    <a:pt x="14" y="15"/>
                    <a:pt x="19" y="15"/>
                  </a:cubicBezTo>
                  <a:cubicBezTo>
                    <a:pt x="20" y="15"/>
                    <a:pt x="21" y="15"/>
                    <a:pt x="22" y="15"/>
                  </a:cubicBezTo>
                  <a:lnTo>
                    <a:pt x="22" y="15"/>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61"/>
            <p:cNvSpPr/>
            <p:nvPr/>
          </p:nvSpPr>
          <p:spPr>
            <a:xfrm>
              <a:off x="7630206" y="4172247"/>
              <a:ext cx="3103" cy="2605"/>
            </a:xfrm>
            <a:custGeom>
              <a:rect b="b" l="l" r="r" t="t"/>
              <a:pathLst>
                <a:path extrusionOk="0" h="23" w="28">
                  <a:moveTo>
                    <a:pt x="11" y="1"/>
                  </a:moveTo>
                  <a:cubicBezTo>
                    <a:pt x="5" y="1"/>
                    <a:pt x="1" y="5"/>
                    <a:pt x="1" y="14"/>
                  </a:cubicBezTo>
                  <a:cubicBezTo>
                    <a:pt x="1" y="14"/>
                    <a:pt x="1" y="23"/>
                    <a:pt x="9" y="23"/>
                  </a:cubicBezTo>
                  <a:lnTo>
                    <a:pt x="27" y="14"/>
                  </a:lnTo>
                  <a:cubicBezTo>
                    <a:pt x="23" y="5"/>
                    <a:pt x="16" y="1"/>
                    <a:pt x="1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1" name="Google Shape;11541;p61"/>
            <p:cNvSpPr/>
            <p:nvPr/>
          </p:nvSpPr>
          <p:spPr>
            <a:xfrm>
              <a:off x="7626327" y="4149709"/>
              <a:ext cx="7869" cy="4190"/>
            </a:xfrm>
            <a:custGeom>
              <a:rect b="b" l="l" r="r" t="t"/>
              <a:pathLst>
                <a:path extrusionOk="0" h="37" w="71">
                  <a:moveTo>
                    <a:pt x="27" y="1"/>
                  </a:moveTo>
                  <a:cubicBezTo>
                    <a:pt x="0" y="19"/>
                    <a:pt x="18" y="27"/>
                    <a:pt x="36" y="36"/>
                  </a:cubicBezTo>
                  <a:cubicBezTo>
                    <a:pt x="71" y="19"/>
                    <a:pt x="53" y="10"/>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1"/>
            <p:cNvSpPr/>
            <p:nvPr/>
          </p:nvSpPr>
          <p:spPr>
            <a:xfrm>
              <a:off x="7630206" y="4153787"/>
              <a:ext cx="3103" cy="2039"/>
            </a:xfrm>
            <a:custGeom>
              <a:rect b="b" l="l" r="r" t="t"/>
              <a:pathLst>
                <a:path extrusionOk="0" h="18" w="28">
                  <a:moveTo>
                    <a:pt x="1" y="0"/>
                  </a:moveTo>
                  <a:cubicBezTo>
                    <a:pt x="9" y="9"/>
                    <a:pt x="9" y="9"/>
                    <a:pt x="9" y="18"/>
                  </a:cubicBezTo>
                  <a:cubicBezTo>
                    <a:pt x="27" y="9"/>
                    <a:pt x="9"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1"/>
            <p:cNvSpPr/>
            <p:nvPr/>
          </p:nvSpPr>
          <p:spPr>
            <a:xfrm>
              <a:off x="7625773" y="4126153"/>
              <a:ext cx="7537" cy="2378"/>
            </a:xfrm>
            <a:custGeom>
              <a:rect b="b" l="l" r="r" t="t"/>
              <a:pathLst>
                <a:path extrusionOk="0" h="21" w="68">
                  <a:moveTo>
                    <a:pt x="20" y="1"/>
                  </a:moveTo>
                  <a:cubicBezTo>
                    <a:pt x="8" y="1"/>
                    <a:pt x="0" y="4"/>
                    <a:pt x="14" y="15"/>
                  </a:cubicBezTo>
                  <a:cubicBezTo>
                    <a:pt x="14" y="19"/>
                    <a:pt x="17" y="21"/>
                    <a:pt x="20" y="21"/>
                  </a:cubicBezTo>
                  <a:cubicBezTo>
                    <a:pt x="28" y="21"/>
                    <a:pt x="40" y="13"/>
                    <a:pt x="42" y="13"/>
                  </a:cubicBezTo>
                  <a:lnTo>
                    <a:pt x="42" y="13"/>
                  </a:lnTo>
                  <a:cubicBezTo>
                    <a:pt x="42" y="13"/>
                    <a:pt x="42" y="13"/>
                    <a:pt x="41" y="15"/>
                  </a:cubicBezTo>
                  <a:cubicBezTo>
                    <a:pt x="67" y="9"/>
                    <a:pt x="39"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1"/>
            <p:cNvSpPr/>
            <p:nvPr/>
          </p:nvSpPr>
          <p:spPr>
            <a:xfrm>
              <a:off x="7620453" y="4153787"/>
              <a:ext cx="3990" cy="3058"/>
            </a:xfrm>
            <a:custGeom>
              <a:rect b="b" l="l" r="r" t="t"/>
              <a:pathLst>
                <a:path extrusionOk="0" h="27" w="36">
                  <a:moveTo>
                    <a:pt x="36" y="0"/>
                  </a:moveTo>
                  <a:lnTo>
                    <a:pt x="0" y="9"/>
                  </a:lnTo>
                  <a:lnTo>
                    <a:pt x="0" y="27"/>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1"/>
            <p:cNvSpPr/>
            <p:nvPr/>
          </p:nvSpPr>
          <p:spPr>
            <a:xfrm>
              <a:off x="7615576" y="4141782"/>
              <a:ext cx="2993" cy="3058"/>
            </a:xfrm>
            <a:custGeom>
              <a:rect b="b" l="l" r="r" t="t"/>
              <a:pathLst>
                <a:path extrusionOk="0" h="27" w="27">
                  <a:moveTo>
                    <a:pt x="0" y="0"/>
                  </a:moveTo>
                  <a:lnTo>
                    <a:pt x="9" y="27"/>
                  </a:lnTo>
                  <a:lnTo>
                    <a:pt x="27" y="27"/>
                  </a:lnTo>
                  <a:cubicBezTo>
                    <a:pt x="18" y="18"/>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6" name="Google Shape;11546;p61"/>
            <p:cNvSpPr/>
            <p:nvPr/>
          </p:nvSpPr>
          <p:spPr>
            <a:xfrm>
              <a:off x="7618458" y="4144726"/>
              <a:ext cx="2106" cy="2152"/>
            </a:xfrm>
            <a:custGeom>
              <a:rect b="b" l="l" r="r" t="t"/>
              <a:pathLst>
                <a:path extrusionOk="0" h="19" w="19">
                  <a:moveTo>
                    <a:pt x="1" y="1"/>
                  </a:moveTo>
                  <a:cubicBezTo>
                    <a:pt x="1" y="10"/>
                    <a:pt x="9" y="18"/>
                    <a:pt x="18" y="18"/>
                  </a:cubicBezTo>
                  <a:cubicBezTo>
                    <a:pt x="9" y="18"/>
                    <a:pt x="1" y="10"/>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61"/>
            <p:cNvSpPr/>
            <p:nvPr/>
          </p:nvSpPr>
          <p:spPr>
            <a:xfrm>
              <a:off x="7617460" y="4150729"/>
              <a:ext cx="111" cy="3171"/>
            </a:xfrm>
            <a:custGeom>
              <a:rect b="b" l="l" r="r" t="t"/>
              <a:pathLst>
                <a:path extrusionOk="0" h="28" w="1">
                  <a:moveTo>
                    <a:pt x="1" y="27"/>
                  </a:moveTo>
                  <a:lnTo>
                    <a:pt x="1"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1"/>
            <p:cNvSpPr/>
            <p:nvPr/>
          </p:nvSpPr>
          <p:spPr>
            <a:xfrm>
              <a:off x="7595959" y="4110751"/>
              <a:ext cx="4988" cy="3398"/>
            </a:xfrm>
            <a:custGeom>
              <a:rect b="b" l="l" r="r" t="t"/>
              <a:pathLst>
                <a:path extrusionOk="0" h="30" w="45">
                  <a:moveTo>
                    <a:pt x="18" y="1"/>
                  </a:moveTo>
                  <a:cubicBezTo>
                    <a:pt x="9" y="9"/>
                    <a:pt x="1" y="18"/>
                    <a:pt x="9" y="27"/>
                  </a:cubicBezTo>
                  <a:cubicBezTo>
                    <a:pt x="18" y="27"/>
                    <a:pt x="25" y="29"/>
                    <a:pt x="30" y="29"/>
                  </a:cubicBezTo>
                  <a:cubicBezTo>
                    <a:pt x="36" y="29"/>
                    <a:pt x="40" y="27"/>
                    <a:pt x="45"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1"/>
            <p:cNvSpPr/>
            <p:nvPr/>
          </p:nvSpPr>
          <p:spPr>
            <a:xfrm>
              <a:off x="7593077" y="4124794"/>
              <a:ext cx="4988" cy="3058"/>
            </a:xfrm>
            <a:custGeom>
              <a:rect b="b" l="l" r="r" t="t"/>
              <a:pathLst>
                <a:path extrusionOk="0" h="27" w="45">
                  <a:moveTo>
                    <a:pt x="44" y="0"/>
                  </a:moveTo>
                  <a:lnTo>
                    <a:pt x="0" y="27"/>
                  </a:lnTo>
                  <a:lnTo>
                    <a:pt x="27" y="27"/>
                  </a:lnTo>
                  <a:cubicBezTo>
                    <a:pt x="27" y="18"/>
                    <a:pt x="35" y="9"/>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1"/>
            <p:cNvSpPr/>
            <p:nvPr/>
          </p:nvSpPr>
          <p:spPr>
            <a:xfrm>
              <a:off x="7585429" y="4119358"/>
              <a:ext cx="4766" cy="2152"/>
            </a:xfrm>
            <a:custGeom>
              <a:rect b="b" l="l" r="r" t="t"/>
              <a:pathLst>
                <a:path extrusionOk="0" h="19" w="43">
                  <a:moveTo>
                    <a:pt x="5" y="1"/>
                  </a:moveTo>
                  <a:cubicBezTo>
                    <a:pt x="1" y="1"/>
                    <a:pt x="1" y="4"/>
                    <a:pt x="7" y="13"/>
                  </a:cubicBezTo>
                  <a:cubicBezTo>
                    <a:pt x="17" y="13"/>
                    <a:pt x="27" y="19"/>
                    <a:pt x="34" y="19"/>
                  </a:cubicBezTo>
                  <a:cubicBezTo>
                    <a:pt x="39" y="19"/>
                    <a:pt x="43" y="15"/>
                    <a:pt x="43" y="4"/>
                  </a:cubicBezTo>
                  <a:lnTo>
                    <a:pt x="43" y="4"/>
                  </a:lnTo>
                  <a:cubicBezTo>
                    <a:pt x="40" y="5"/>
                    <a:pt x="37" y="6"/>
                    <a:pt x="33" y="6"/>
                  </a:cubicBezTo>
                  <a:cubicBezTo>
                    <a:pt x="23" y="6"/>
                    <a:pt x="11"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1"/>
            <p:cNvSpPr/>
            <p:nvPr/>
          </p:nvSpPr>
          <p:spPr>
            <a:xfrm>
              <a:off x="7570467" y="4071792"/>
              <a:ext cx="9975" cy="1133"/>
            </a:xfrm>
            <a:custGeom>
              <a:rect b="b" l="l" r="r" t="t"/>
              <a:pathLst>
                <a:path extrusionOk="0" h="10" w="90">
                  <a:moveTo>
                    <a:pt x="1" y="0"/>
                  </a:moveTo>
                  <a:lnTo>
                    <a:pt x="1" y="9"/>
                  </a:lnTo>
                  <a:lnTo>
                    <a:pt x="8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61"/>
            <p:cNvSpPr/>
            <p:nvPr/>
          </p:nvSpPr>
          <p:spPr>
            <a:xfrm>
              <a:off x="7521811" y="4016412"/>
              <a:ext cx="15517" cy="6455"/>
            </a:xfrm>
            <a:custGeom>
              <a:rect b="b" l="l" r="r" t="t"/>
              <a:pathLst>
                <a:path extrusionOk="0" h="57" w="140">
                  <a:moveTo>
                    <a:pt x="28" y="0"/>
                  </a:moveTo>
                  <a:cubicBezTo>
                    <a:pt x="0" y="0"/>
                    <a:pt x="68" y="33"/>
                    <a:pt x="46" y="33"/>
                  </a:cubicBezTo>
                  <a:cubicBezTo>
                    <a:pt x="42" y="33"/>
                    <a:pt x="35" y="32"/>
                    <a:pt x="25" y="30"/>
                  </a:cubicBezTo>
                  <a:lnTo>
                    <a:pt x="25" y="30"/>
                  </a:lnTo>
                  <a:cubicBezTo>
                    <a:pt x="43" y="48"/>
                    <a:pt x="96" y="48"/>
                    <a:pt x="104" y="57"/>
                  </a:cubicBezTo>
                  <a:cubicBezTo>
                    <a:pt x="104" y="39"/>
                    <a:pt x="140" y="48"/>
                    <a:pt x="51" y="4"/>
                  </a:cubicBezTo>
                  <a:cubicBezTo>
                    <a:pt x="40" y="1"/>
                    <a:pt x="33"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61"/>
            <p:cNvSpPr/>
            <p:nvPr/>
          </p:nvSpPr>
          <p:spPr>
            <a:xfrm>
              <a:off x="7533337" y="4022754"/>
              <a:ext cx="111" cy="2152"/>
            </a:xfrm>
            <a:custGeom>
              <a:rect b="b" l="l" r="r" t="t"/>
              <a:pathLst>
                <a:path extrusionOk="0" h="19" w="1">
                  <a:moveTo>
                    <a:pt x="0" y="1"/>
                  </a:moveTo>
                  <a:cubicBezTo>
                    <a:pt x="0" y="9"/>
                    <a:pt x="0" y="9"/>
                    <a:pt x="0" y="18"/>
                  </a:cubicBez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1"/>
            <p:cNvSpPr/>
            <p:nvPr/>
          </p:nvSpPr>
          <p:spPr>
            <a:xfrm>
              <a:off x="7662459" y="4244728"/>
              <a:ext cx="4101" cy="1133"/>
            </a:xfrm>
            <a:custGeom>
              <a:rect b="b" l="l" r="r" t="t"/>
              <a:pathLst>
                <a:path extrusionOk="0" h="10" w="37">
                  <a:moveTo>
                    <a:pt x="27" y="1"/>
                  </a:moveTo>
                  <a:lnTo>
                    <a:pt x="1"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1"/>
            <p:cNvSpPr/>
            <p:nvPr/>
          </p:nvSpPr>
          <p:spPr>
            <a:xfrm>
              <a:off x="7663456" y="4249711"/>
              <a:ext cx="4988" cy="4190"/>
            </a:xfrm>
            <a:custGeom>
              <a:rect b="b" l="l" r="r" t="t"/>
              <a:pathLst>
                <a:path extrusionOk="0" h="37" w="45">
                  <a:moveTo>
                    <a:pt x="1" y="1"/>
                  </a:moveTo>
                  <a:lnTo>
                    <a:pt x="36" y="36"/>
                  </a:lnTo>
                  <a:cubicBezTo>
                    <a:pt x="36" y="27"/>
                    <a:pt x="36" y="19"/>
                    <a:pt x="45"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61"/>
            <p:cNvSpPr/>
            <p:nvPr/>
          </p:nvSpPr>
          <p:spPr>
            <a:xfrm>
              <a:off x="7712445" y="4009730"/>
              <a:ext cx="1995" cy="3171"/>
            </a:xfrm>
            <a:custGeom>
              <a:rect b="b" l="l" r="r" t="t"/>
              <a:pathLst>
                <a:path extrusionOk="0" h="28" w="18">
                  <a:moveTo>
                    <a:pt x="0" y="1"/>
                  </a:moveTo>
                  <a:lnTo>
                    <a:pt x="0" y="18"/>
                  </a:lnTo>
                  <a:cubicBezTo>
                    <a:pt x="9" y="27"/>
                    <a:pt x="9" y="27"/>
                    <a:pt x="18"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61"/>
            <p:cNvSpPr/>
            <p:nvPr/>
          </p:nvSpPr>
          <p:spPr>
            <a:xfrm>
              <a:off x="7745695" y="4013807"/>
              <a:ext cx="1108" cy="5096"/>
            </a:xfrm>
            <a:custGeom>
              <a:rect b="b" l="l" r="r" t="t"/>
              <a:pathLst>
                <a:path extrusionOk="0" h="45" w="10">
                  <a:moveTo>
                    <a:pt x="0" y="0"/>
                  </a:moveTo>
                  <a:lnTo>
                    <a:pt x="9"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1"/>
            <p:cNvSpPr/>
            <p:nvPr/>
          </p:nvSpPr>
          <p:spPr>
            <a:xfrm>
              <a:off x="7791692" y="4007805"/>
              <a:ext cx="7980" cy="2831"/>
            </a:xfrm>
            <a:custGeom>
              <a:rect b="b" l="l" r="r" t="t"/>
              <a:pathLst>
                <a:path extrusionOk="0" h="25" w="72">
                  <a:moveTo>
                    <a:pt x="12" y="8"/>
                  </a:moveTo>
                  <a:cubicBezTo>
                    <a:pt x="9" y="8"/>
                    <a:pt x="5" y="8"/>
                    <a:pt x="0" y="9"/>
                  </a:cubicBezTo>
                  <a:cubicBezTo>
                    <a:pt x="4" y="9"/>
                    <a:pt x="9" y="9"/>
                    <a:pt x="14" y="8"/>
                  </a:cubicBezTo>
                  <a:lnTo>
                    <a:pt x="14" y="8"/>
                  </a:lnTo>
                  <a:cubicBezTo>
                    <a:pt x="13" y="8"/>
                    <a:pt x="12" y="8"/>
                    <a:pt x="12" y="8"/>
                  </a:cubicBezTo>
                  <a:close/>
                  <a:moveTo>
                    <a:pt x="71" y="0"/>
                  </a:moveTo>
                  <a:cubicBezTo>
                    <a:pt x="57" y="0"/>
                    <a:pt x="32" y="6"/>
                    <a:pt x="14" y="8"/>
                  </a:cubicBezTo>
                  <a:lnTo>
                    <a:pt x="14" y="8"/>
                  </a:lnTo>
                  <a:cubicBezTo>
                    <a:pt x="37" y="9"/>
                    <a:pt x="41" y="24"/>
                    <a:pt x="48"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1"/>
            <p:cNvSpPr/>
            <p:nvPr/>
          </p:nvSpPr>
          <p:spPr>
            <a:xfrm>
              <a:off x="7758441" y="4334763"/>
              <a:ext cx="250598" cy="222088"/>
            </a:xfrm>
            <a:custGeom>
              <a:rect b="b" l="l" r="r" t="t"/>
              <a:pathLst>
                <a:path extrusionOk="0" h="1961" w="2261">
                  <a:moveTo>
                    <a:pt x="0" y="0"/>
                  </a:moveTo>
                  <a:lnTo>
                    <a:pt x="1130" y="1961"/>
                  </a:lnTo>
                  <a:lnTo>
                    <a:pt x="226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1"/>
            <p:cNvSpPr/>
            <p:nvPr/>
          </p:nvSpPr>
          <p:spPr>
            <a:xfrm>
              <a:off x="7899533" y="4544053"/>
              <a:ext cx="4766" cy="2152"/>
            </a:xfrm>
            <a:custGeom>
              <a:rect b="b" l="l" r="r" t="t"/>
              <a:pathLst>
                <a:path extrusionOk="0" h="19" w="43">
                  <a:moveTo>
                    <a:pt x="29" y="1"/>
                  </a:moveTo>
                  <a:cubicBezTo>
                    <a:pt x="14" y="1"/>
                    <a:pt x="1" y="16"/>
                    <a:pt x="8" y="16"/>
                  </a:cubicBezTo>
                  <a:cubicBezTo>
                    <a:pt x="9" y="17"/>
                    <a:pt x="11" y="18"/>
                    <a:pt x="14" y="18"/>
                  </a:cubicBezTo>
                  <a:cubicBezTo>
                    <a:pt x="23" y="18"/>
                    <a:pt x="36" y="7"/>
                    <a:pt x="43" y="7"/>
                  </a:cubicBezTo>
                  <a:cubicBezTo>
                    <a:pt x="39" y="2"/>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1" name="Google Shape;11561;p61"/>
            <p:cNvSpPr/>
            <p:nvPr/>
          </p:nvSpPr>
          <p:spPr>
            <a:xfrm>
              <a:off x="7881689" y="4531708"/>
              <a:ext cx="4101" cy="1133"/>
            </a:xfrm>
            <a:custGeom>
              <a:rect b="b" l="l" r="r" t="t"/>
              <a:pathLst>
                <a:path extrusionOk="0" h="10" w="37">
                  <a:moveTo>
                    <a:pt x="1" y="1"/>
                  </a:moveTo>
                  <a:lnTo>
                    <a:pt x="27" y="10"/>
                  </a:lnTo>
                  <a:lnTo>
                    <a:pt x="36" y="10"/>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61"/>
            <p:cNvSpPr/>
            <p:nvPr/>
          </p:nvSpPr>
          <p:spPr>
            <a:xfrm>
              <a:off x="7871935" y="4517778"/>
              <a:ext cx="11859" cy="10079"/>
            </a:xfrm>
            <a:custGeom>
              <a:rect b="b" l="l" r="r" t="t"/>
              <a:pathLst>
                <a:path extrusionOk="0" h="89" w="107">
                  <a:moveTo>
                    <a:pt x="36" y="0"/>
                  </a:moveTo>
                  <a:cubicBezTo>
                    <a:pt x="1" y="44"/>
                    <a:pt x="71" y="44"/>
                    <a:pt x="71" y="80"/>
                  </a:cubicBezTo>
                  <a:lnTo>
                    <a:pt x="62" y="89"/>
                  </a:lnTo>
                  <a:lnTo>
                    <a:pt x="106" y="80"/>
                  </a:lnTo>
                  <a:cubicBezTo>
                    <a:pt x="80" y="53"/>
                    <a:pt x="36"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1"/>
            <p:cNvSpPr/>
            <p:nvPr/>
          </p:nvSpPr>
          <p:spPr>
            <a:xfrm>
              <a:off x="7880802" y="4503735"/>
              <a:ext cx="2993" cy="2152"/>
            </a:xfrm>
            <a:custGeom>
              <a:rect b="b" l="l" r="r" t="t"/>
              <a:pathLst>
                <a:path extrusionOk="0" h="19" w="27">
                  <a:moveTo>
                    <a:pt x="18" y="1"/>
                  </a:moveTo>
                  <a:cubicBezTo>
                    <a:pt x="13" y="3"/>
                    <a:pt x="9" y="3"/>
                    <a:pt x="6" y="3"/>
                  </a:cubicBezTo>
                  <a:cubicBezTo>
                    <a:pt x="4" y="3"/>
                    <a:pt x="2" y="3"/>
                    <a:pt x="1" y="3"/>
                  </a:cubicBezTo>
                  <a:lnTo>
                    <a:pt x="1" y="3"/>
                  </a:lnTo>
                  <a:cubicBezTo>
                    <a:pt x="0" y="3"/>
                    <a:pt x="4" y="5"/>
                    <a:pt x="18" y="18"/>
                  </a:cubicBezTo>
                  <a:cubicBezTo>
                    <a:pt x="26" y="18"/>
                    <a:pt x="26" y="18"/>
                    <a:pt x="26" y="10"/>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1"/>
            <p:cNvSpPr/>
            <p:nvPr/>
          </p:nvSpPr>
          <p:spPr>
            <a:xfrm>
              <a:off x="7883684" y="4504188"/>
              <a:ext cx="887" cy="1246"/>
            </a:xfrm>
            <a:custGeom>
              <a:rect b="b" l="l" r="r" t="t"/>
              <a:pathLst>
                <a:path extrusionOk="0" h="11" w="8">
                  <a:moveTo>
                    <a:pt x="5" y="0"/>
                  </a:moveTo>
                  <a:cubicBezTo>
                    <a:pt x="4" y="0"/>
                    <a:pt x="2" y="2"/>
                    <a:pt x="0" y="6"/>
                  </a:cubicBezTo>
                  <a:cubicBezTo>
                    <a:pt x="2" y="9"/>
                    <a:pt x="4" y="11"/>
                    <a:pt x="5" y="11"/>
                  </a:cubicBezTo>
                  <a:cubicBezTo>
                    <a:pt x="8" y="11"/>
                    <a:pt x="8" y="0"/>
                    <a:pt x="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1"/>
            <p:cNvSpPr/>
            <p:nvPr/>
          </p:nvSpPr>
          <p:spPr>
            <a:xfrm>
              <a:off x="7877810" y="4495694"/>
              <a:ext cx="3990" cy="4190"/>
            </a:xfrm>
            <a:custGeom>
              <a:rect b="b" l="l" r="r" t="t"/>
              <a:pathLst>
                <a:path extrusionOk="0" h="37" w="36">
                  <a:moveTo>
                    <a:pt x="20" y="1"/>
                  </a:moveTo>
                  <a:cubicBezTo>
                    <a:pt x="12" y="1"/>
                    <a:pt x="6" y="10"/>
                    <a:pt x="1" y="28"/>
                  </a:cubicBezTo>
                  <a:lnTo>
                    <a:pt x="27" y="36"/>
                  </a:lnTo>
                  <a:cubicBezTo>
                    <a:pt x="36" y="28"/>
                    <a:pt x="27" y="10"/>
                    <a:pt x="36" y="10"/>
                  </a:cubicBezTo>
                  <a:cubicBezTo>
                    <a:pt x="30" y="4"/>
                    <a:pt x="24"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1"/>
            <p:cNvSpPr/>
            <p:nvPr/>
          </p:nvSpPr>
          <p:spPr>
            <a:xfrm>
              <a:off x="7872933" y="4498752"/>
              <a:ext cx="2106" cy="113"/>
            </a:xfrm>
            <a:custGeom>
              <a:rect b="b" l="l" r="r" t="t"/>
              <a:pathLst>
                <a:path extrusionOk="0" h="1" w="19">
                  <a:moveTo>
                    <a:pt x="0" y="1"/>
                  </a:moveTo>
                  <a:lnTo>
                    <a:pt x="18" y="1"/>
                  </a:lnTo>
                  <a:cubicBezTo>
                    <a:pt x="18"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1"/>
            <p:cNvSpPr/>
            <p:nvPr/>
          </p:nvSpPr>
          <p:spPr>
            <a:xfrm>
              <a:off x="7873155" y="4499771"/>
              <a:ext cx="4766" cy="1133"/>
            </a:xfrm>
            <a:custGeom>
              <a:rect b="b" l="l" r="r" t="t"/>
              <a:pathLst>
                <a:path extrusionOk="0" h="10" w="43">
                  <a:moveTo>
                    <a:pt x="16" y="0"/>
                  </a:moveTo>
                  <a:cubicBezTo>
                    <a:pt x="10" y="0"/>
                    <a:pt x="0" y="4"/>
                    <a:pt x="5" y="4"/>
                  </a:cubicBezTo>
                  <a:cubicBezTo>
                    <a:pt x="7" y="4"/>
                    <a:pt x="11" y="4"/>
                    <a:pt x="20" y="2"/>
                  </a:cubicBezTo>
                  <a:lnTo>
                    <a:pt x="20" y="2"/>
                  </a:lnTo>
                  <a:lnTo>
                    <a:pt x="21" y="2"/>
                  </a:lnTo>
                  <a:lnTo>
                    <a:pt x="21" y="2"/>
                  </a:lnTo>
                  <a:cubicBezTo>
                    <a:pt x="22" y="2"/>
                    <a:pt x="24" y="1"/>
                    <a:pt x="25" y="0"/>
                  </a:cubicBezTo>
                  <a:lnTo>
                    <a:pt x="25" y="0"/>
                  </a:lnTo>
                  <a:cubicBezTo>
                    <a:pt x="23" y="1"/>
                    <a:pt x="21" y="1"/>
                    <a:pt x="20" y="2"/>
                  </a:cubicBezTo>
                  <a:lnTo>
                    <a:pt x="20" y="2"/>
                  </a:lnTo>
                  <a:lnTo>
                    <a:pt x="16" y="0"/>
                  </a:lnTo>
                  <a:close/>
                  <a:moveTo>
                    <a:pt x="21" y="2"/>
                  </a:moveTo>
                  <a:cubicBezTo>
                    <a:pt x="10" y="9"/>
                    <a:pt x="26" y="9"/>
                    <a:pt x="43" y="9"/>
                  </a:cubicBezTo>
                  <a:lnTo>
                    <a:pt x="21" y="2"/>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61"/>
            <p:cNvSpPr/>
            <p:nvPr/>
          </p:nvSpPr>
          <p:spPr>
            <a:xfrm>
              <a:off x="7873930" y="4502716"/>
              <a:ext cx="5874" cy="4077"/>
            </a:xfrm>
            <a:custGeom>
              <a:rect b="b" l="l" r="r" t="t"/>
              <a:pathLst>
                <a:path extrusionOk="0" h="36" w="53">
                  <a:moveTo>
                    <a:pt x="36" y="1"/>
                  </a:moveTo>
                  <a:lnTo>
                    <a:pt x="36" y="1"/>
                  </a:lnTo>
                  <a:cubicBezTo>
                    <a:pt x="29" y="14"/>
                    <a:pt x="27" y="22"/>
                    <a:pt x="16" y="22"/>
                  </a:cubicBezTo>
                  <a:cubicBezTo>
                    <a:pt x="12" y="22"/>
                    <a:pt x="7" y="21"/>
                    <a:pt x="0" y="19"/>
                  </a:cubicBezTo>
                  <a:lnTo>
                    <a:pt x="0" y="19"/>
                  </a:lnTo>
                  <a:cubicBezTo>
                    <a:pt x="9" y="31"/>
                    <a:pt x="20" y="36"/>
                    <a:pt x="28" y="36"/>
                  </a:cubicBezTo>
                  <a:cubicBezTo>
                    <a:pt x="44" y="36"/>
                    <a:pt x="53" y="18"/>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61"/>
            <p:cNvSpPr/>
            <p:nvPr/>
          </p:nvSpPr>
          <p:spPr>
            <a:xfrm>
              <a:off x="7869940" y="4520609"/>
              <a:ext cx="2106" cy="3284"/>
            </a:xfrm>
            <a:custGeom>
              <a:rect b="b" l="l" r="r" t="t"/>
              <a:pathLst>
                <a:path extrusionOk="0" h="29" w="19">
                  <a:moveTo>
                    <a:pt x="7" y="0"/>
                  </a:moveTo>
                  <a:cubicBezTo>
                    <a:pt x="5" y="0"/>
                    <a:pt x="3" y="1"/>
                    <a:pt x="1" y="2"/>
                  </a:cubicBezTo>
                  <a:lnTo>
                    <a:pt x="1" y="19"/>
                  </a:lnTo>
                  <a:lnTo>
                    <a:pt x="19" y="28"/>
                  </a:lnTo>
                  <a:cubicBezTo>
                    <a:pt x="11" y="21"/>
                    <a:pt x="16" y="0"/>
                    <a:pt x="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1"/>
            <p:cNvSpPr/>
            <p:nvPr/>
          </p:nvSpPr>
          <p:spPr>
            <a:xfrm>
              <a:off x="7869940" y="4483803"/>
              <a:ext cx="3103" cy="4077"/>
            </a:xfrm>
            <a:custGeom>
              <a:rect b="b" l="l" r="r" t="t"/>
              <a:pathLst>
                <a:path extrusionOk="0" h="36" w="28">
                  <a:moveTo>
                    <a:pt x="27" y="0"/>
                  </a:moveTo>
                  <a:lnTo>
                    <a:pt x="27" y="0"/>
                  </a:lnTo>
                  <a:cubicBezTo>
                    <a:pt x="19" y="9"/>
                    <a:pt x="10" y="18"/>
                    <a:pt x="1" y="27"/>
                  </a:cubicBezTo>
                  <a:lnTo>
                    <a:pt x="19" y="35"/>
                  </a:lnTo>
                  <a:cubicBezTo>
                    <a:pt x="19" y="27"/>
                    <a:pt x="19"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61"/>
            <p:cNvSpPr/>
            <p:nvPr/>
          </p:nvSpPr>
          <p:spPr>
            <a:xfrm>
              <a:off x="7866061" y="4485728"/>
              <a:ext cx="3103" cy="1812"/>
            </a:xfrm>
            <a:custGeom>
              <a:rect b="b" l="l" r="r" t="t"/>
              <a:pathLst>
                <a:path extrusionOk="0" h="16" w="28">
                  <a:moveTo>
                    <a:pt x="1" y="1"/>
                  </a:moveTo>
                  <a:lnTo>
                    <a:pt x="1" y="1"/>
                  </a:lnTo>
                  <a:cubicBezTo>
                    <a:pt x="6" y="11"/>
                    <a:pt x="11" y="15"/>
                    <a:pt x="16" y="15"/>
                  </a:cubicBezTo>
                  <a:cubicBezTo>
                    <a:pt x="20" y="15"/>
                    <a:pt x="23"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61"/>
            <p:cNvSpPr/>
            <p:nvPr/>
          </p:nvSpPr>
          <p:spPr>
            <a:xfrm>
              <a:off x="7867059" y="4500790"/>
              <a:ext cx="5985" cy="2039"/>
            </a:xfrm>
            <a:custGeom>
              <a:rect b="b" l="l" r="r" t="t"/>
              <a:pathLst>
                <a:path extrusionOk="0" h="18" w="54">
                  <a:moveTo>
                    <a:pt x="0" y="0"/>
                  </a:moveTo>
                  <a:lnTo>
                    <a:pt x="0" y="9"/>
                  </a:lnTo>
                  <a:lnTo>
                    <a:pt x="53"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1"/>
            <p:cNvSpPr/>
            <p:nvPr/>
          </p:nvSpPr>
          <p:spPr>
            <a:xfrm>
              <a:off x="7866061" y="4474742"/>
              <a:ext cx="5985" cy="113"/>
            </a:xfrm>
            <a:custGeom>
              <a:rect b="b" l="l" r="r" t="t"/>
              <a:pathLst>
                <a:path extrusionOk="0" h="1" w="54">
                  <a:moveTo>
                    <a:pt x="18" y="1"/>
                  </a:moveTo>
                  <a:lnTo>
                    <a:pt x="54" y="1"/>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1"/>
            <p:cNvSpPr/>
            <p:nvPr/>
          </p:nvSpPr>
          <p:spPr>
            <a:xfrm>
              <a:off x="7863180" y="4463757"/>
              <a:ext cx="5985" cy="5096"/>
            </a:xfrm>
            <a:custGeom>
              <a:rect b="b" l="l" r="r" t="t"/>
              <a:pathLst>
                <a:path extrusionOk="0" h="45" w="54">
                  <a:moveTo>
                    <a:pt x="0" y="1"/>
                  </a:moveTo>
                  <a:lnTo>
                    <a:pt x="0" y="1"/>
                  </a:lnTo>
                  <a:cubicBezTo>
                    <a:pt x="18" y="9"/>
                    <a:pt x="18" y="27"/>
                    <a:pt x="18" y="45"/>
                  </a:cubicBezTo>
                  <a:cubicBezTo>
                    <a:pt x="35" y="45"/>
                    <a:pt x="35" y="18"/>
                    <a:pt x="53" y="18"/>
                  </a:cubicBezTo>
                  <a:cubicBezTo>
                    <a:pt x="44" y="9"/>
                    <a:pt x="18"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1"/>
            <p:cNvSpPr/>
            <p:nvPr/>
          </p:nvSpPr>
          <p:spPr>
            <a:xfrm>
              <a:off x="7859189" y="4463757"/>
              <a:ext cx="4101" cy="113"/>
            </a:xfrm>
            <a:custGeom>
              <a:rect b="b" l="l" r="r" t="t"/>
              <a:pathLst>
                <a:path extrusionOk="0" h="1" w="37">
                  <a:moveTo>
                    <a:pt x="1" y="1"/>
                  </a:moveTo>
                  <a:cubicBezTo>
                    <a:pt x="10" y="1"/>
                    <a:pt x="27" y="1"/>
                    <a:pt x="36" y="1"/>
                  </a:cubicBezTo>
                  <a:cubicBezTo>
                    <a:pt x="27"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1"/>
            <p:cNvSpPr/>
            <p:nvPr/>
          </p:nvSpPr>
          <p:spPr>
            <a:xfrm>
              <a:off x="7864066" y="4477800"/>
              <a:ext cx="3103" cy="4077"/>
            </a:xfrm>
            <a:custGeom>
              <a:rect b="b" l="l" r="r" t="t"/>
              <a:pathLst>
                <a:path extrusionOk="0" h="36" w="28">
                  <a:moveTo>
                    <a:pt x="27" y="0"/>
                  </a:moveTo>
                  <a:lnTo>
                    <a:pt x="1" y="27"/>
                  </a:lnTo>
                  <a:cubicBezTo>
                    <a:pt x="1" y="27"/>
                    <a:pt x="1" y="35"/>
                    <a:pt x="10" y="35"/>
                  </a:cubicBezTo>
                  <a:cubicBezTo>
                    <a:pt x="10" y="27"/>
                    <a:pt x="27" y="18"/>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1"/>
            <p:cNvSpPr/>
            <p:nvPr/>
          </p:nvSpPr>
          <p:spPr>
            <a:xfrm>
              <a:off x="7863180" y="4478706"/>
              <a:ext cx="998" cy="2152"/>
            </a:xfrm>
            <a:custGeom>
              <a:rect b="b" l="l" r="r" t="t"/>
              <a:pathLst>
                <a:path extrusionOk="0" h="19" w="9">
                  <a:moveTo>
                    <a:pt x="9" y="19"/>
                  </a:moveTo>
                  <a:lnTo>
                    <a:pt x="9" y="19"/>
                  </a:lnTo>
                  <a:cubicBezTo>
                    <a:pt x="0" y="10"/>
                    <a:pt x="0" y="1"/>
                    <a:pt x="0" y="1"/>
                  </a:cubicBezTo>
                  <a:cubicBezTo>
                    <a:pt x="0" y="1"/>
                    <a:pt x="0" y="10"/>
                    <a:pt x="9" y="1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61"/>
            <p:cNvSpPr/>
            <p:nvPr/>
          </p:nvSpPr>
          <p:spPr>
            <a:xfrm>
              <a:off x="7864066" y="4481764"/>
              <a:ext cx="1108" cy="113"/>
            </a:xfrm>
            <a:custGeom>
              <a:rect b="b" l="l" r="r" t="t"/>
              <a:pathLst>
                <a:path extrusionOk="0" h="1" w="10">
                  <a:moveTo>
                    <a:pt x="10" y="0"/>
                  </a:moveTo>
                  <a:lnTo>
                    <a:pt x="1" y="0"/>
                  </a:lnTo>
                  <a:cubicBezTo>
                    <a:pt x="1" y="0"/>
                    <a:pt x="1" y="0"/>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61"/>
            <p:cNvSpPr/>
            <p:nvPr/>
          </p:nvSpPr>
          <p:spPr>
            <a:xfrm>
              <a:off x="7859189" y="4493202"/>
              <a:ext cx="7980" cy="2718"/>
            </a:xfrm>
            <a:custGeom>
              <a:rect b="b" l="l" r="r" t="t"/>
              <a:pathLst>
                <a:path extrusionOk="0" h="24" w="72">
                  <a:moveTo>
                    <a:pt x="33" y="1"/>
                  </a:moveTo>
                  <a:cubicBezTo>
                    <a:pt x="21" y="1"/>
                    <a:pt x="10" y="5"/>
                    <a:pt x="1" y="23"/>
                  </a:cubicBezTo>
                  <a:cubicBezTo>
                    <a:pt x="27" y="23"/>
                    <a:pt x="36" y="5"/>
                    <a:pt x="71" y="5"/>
                  </a:cubicBezTo>
                  <a:cubicBezTo>
                    <a:pt x="58" y="5"/>
                    <a:pt x="45" y="1"/>
                    <a:pt x="3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1"/>
            <p:cNvSpPr/>
            <p:nvPr/>
          </p:nvSpPr>
          <p:spPr>
            <a:xfrm>
              <a:off x="7861184" y="4485728"/>
              <a:ext cx="3990" cy="2152"/>
            </a:xfrm>
            <a:custGeom>
              <a:rect b="b" l="l" r="r" t="t"/>
              <a:pathLst>
                <a:path extrusionOk="0" h="19" w="36">
                  <a:moveTo>
                    <a:pt x="0" y="1"/>
                  </a:moveTo>
                  <a:lnTo>
                    <a:pt x="9" y="18"/>
                  </a:lnTo>
                  <a:cubicBezTo>
                    <a:pt x="18" y="18"/>
                    <a:pt x="27" y="10"/>
                    <a:pt x="36" y="10"/>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1"/>
            <p:cNvSpPr/>
            <p:nvPr/>
          </p:nvSpPr>
          <p:spPr>
            <a:xfrm>
              <a:off x="7860187" y="4483803"/>
              <a:ext cx="1108" cy="2039"/>
            </a:xfrm>
            <a:custGeom>
              <a:rect b="b" l="l" r="r" t="t"/>
              <a:pathLst>
                <a:path extrusionOk="0" h="18" w="10">
                  <a:moveTo>
                    <a:pt x="9" y="0"/>
                  </a:moveTo>
                  <a:lnTo>
                    <a:pt x="1" y="9"/>
                  </a:lnTo>
                  <a:lnTo>
                    <a:pt x="9" y="18"/>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1"/>
            <p:cNvSpPr/>
            <p:nvPr/>
          </p:nvSpPr>
          <p:spPr>
            <a:xfrm>
              <a:off x="7855310" y="4466815"/>
              <a:ext cx="4988" cy="5096"/>
            </a:xfrm>
            <a:custGeom>
              <a:rect b="b" l="l" r="r" t="t"/>
              <a:pathLst>
                <a:path extrusionOk="0" h="45" w="45">
                  <a:moveTo>
                    <a:pt x="0" y="0"/>
                  </a:moveTo>
                  <a:cubicBezTo>
                    <a:pt x="0" y="18"/>
                    <a:pt x="9" y="26"/>
                    <a:pt x="18" y="44"/>
                  </a:cubicBezTo>
                  <a:cubicBezTo>
                    <a:pt x="27" y="35"/>
                    <a:pt x="45" y="35"/>
                    <a:pt x="36" y="26"/>
                  </a:cubicBez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1"/>
            <p:cNvSpPr/>
            <p:nvPr/>
          </p:nvSpPr>
          <p:spPr>
            <a:xfrm>
              <a:off x="7861184" y="4474742"/>
              <a:ext cx="111" cy="1133"/>
            </a:xfrm>
            <a:custGeom>
              <a:rect b="b" l="l" r="r" t="t"/>
              <a:pathLst>
                <a:path extrusionOk="0" h="10" w="1">
                  <a:moveTo>
                    <a:pt x="0" y="1"/>
                  </a:moveTo>
                  <a:lnTo>
                    <a:pt x="0" y="1"/>
                  </a:lnTo>
                  <a:cubicBezTo>
                    <a:pt x="0" y="1"/>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1"/>
            <p:cNvSpPr/>
            <p:nvPr/>
          </p:nvSpPr>
          <p:spPr>
            <a:xfrm>
              <a:off x="7847441" y="4453791"/>
              <a:ext cx="1108" cy="113"/>
            </a:xfrm>
            <a:custGeom>
              <a:rect b="b" l="l" r="r" t="t"/>
              <a:pathLst>
                <a:path extrusionOk="0" h="1" w="10">
                  <a:moveTo>
                    <a:pt x="10" y="0"/>
                  </a:moveTo>
                  <a:cubicBezTo>
                    <a:pt x="10" y="0"/>
                    <a:pt x="10" y="0"/>
                    <a:pt x="1" y="0"/>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5" name="Google Shape;11585;p61"/>
            <p:cNvSpPr/>
            <p:nvPr/>
          </p:nvSpPr>
          <p:spPr>
            <a:xfrm>
              <a:off x="7856308" y="4471798"/>
              <a:ext cx="2993" cy="2039"/>
            </a:xfrm>
            <a:custGeom>
              <a:rect b="b" l="l" r="r" t="t"/>
              <a:pathLst>
                <a:path extrusionOk="0" h="18" w="27">
                  <a:moveTo>
                    <a:pt x="0" y="0"/>
                  </a:moveTo>
                  <a:cubicBezTo>
                    <a:pt x="0" y="18"/>
                    <a:pt x="9" y="18"/>
                    <a:pt x="27" y="18"/>
                  </a:cubicBezTo>
                  <a:cubicBezTo>
                    <a:pt x="18" y="9"/>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6" name="Google Shape;11586;p61"/>
            <p:cNvSpPr/>
            <p:nvPr/>
          </p:nvSpPr>
          <p:spPr>
            <a:xfrm>
              <a:off x="7855310" y="4460812"/>
              <a:ext cx="2106" cy="3058"/>
            </a:xfrm>
            <a:custGeom>
              <a:rect b="b" l="l" r="r" t="t"/>
              <a:pathLst>
                <a:path extrusionOk="0" h="27" w="19">
                  <a:moveTo>
                    <a:pt x="9" y="0"/>
                  </a:moveTo>
                  <a:cubicBezTo>
                    <a:pt x="9" y="9"/>
                    <a:pt x="0" y="18"/>
                    <a:pt x="0" y="27"/>
                  </a:cubicBezTo>
                  <a:cubicBezTo>
                    <a:pt x="9" y="18"/>
                    <a:pt x="18" y="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1"/>
            <p:cNvSpPr/>
            <p:nvPr/>
          </p:nvSpPr>
          <p:spPr>
            <a:xfrm>
              <a:off x="7861184" y="4473723"/>
              <a:ext cx="1108" cy="113"/>
            </a:xfrm>
            <a:custGeom>
              <a:rect b="b" l="l" r="r" t="t"/>
              <a:pathLst>
                <a:path extrusionOk="0" h="1" w="10">
                  <a:moveTo>
                    <a:pt x="0" y="1"/>
                  </a:moveTo>
                  <a:lnTo>
                    <a:pt x="9" y="1"/>
                  </a:lnTo>
                  <a:cubicBezTo>
                    <a:pt x="9" y="1"/>
                    <a:pt x="9"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1"/>
            <p:cNvSpPr/>
            <p:nvPr/>
          </p:nvSpPr>
          <p:spPr>
            <a:xfrm>
              <a:off x="7859189" y="4473723"/>
              <a:ext cx="2106" cy="1133"/>
            </a:xfrm>
            <a:custGeom>
              <a:rect b="b" l="l" r="r" t="t"/>
              <a:pathLst>
                <a:path extrusionOk="0" h="10" w="19">
                  <a:moveTo>
                    <a:pt x="1" y="1"/>
                  </a:moveTo>
                  <a:cubicBezTo>
                    <a:pt x="1" y="10"/>
                    <a:pt x="10" y="10"/>
                    <a:pt x="18" y="10"/>
                  </a:cubicBezTo>
                  <a:cubicBezTo>
                    <a:pt x="18" y="10"/>
                    <a:pt x="18" y="10"/>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1"/>
            <p:cNvSpPr/>
            <p:nvPr/>
          </p:nvSpPr>
          <p:spPr>
            <a:xfrm>
              <a:off x="7825939" y="4454810"/>
              <a:ext cx="21613" cy="11212"/>
            </a:xfrm>
            <a:custGeom>
              <a:rect b="b" l="l" r="r" t="t"/>
              <a:pathLst>
                <a:path extrusionOk="0" h="99" w="195">
                  <a:moveTo>
                    <a:pt x="151" y="0"/>
                  </a:moveTo>
                  <a:cubicBezTo>
                    <a:pt x="142" y="9"/>
                    <a:pt x="142" y="62"/>
                    <a:pt x="106" y="62"/>
                  </a:cubicBezTo>
                  <a:cubicBezTo>
                    <a:pt x="80" y="35"/>
                    <a:pt x="106" y="27"/>
                    <a:pt x="115" y="9"/>
                  </a:cubicBezTo>
                  <a:lnTo>
                    <a:pt x="115" y="9"/>
                  </a:lnTo>
                  <a:cubicBezTo>
                    <a:pt x="106" y="18"/>
                    <a:pt x="96" y="20"/>
                    <a:pt x="84" y="20"/>
                  </a:cubicBezTo>
                  <a:cubicBezTo>
                    <a:pt x="74" y="20"/>
                    <a:pt x="63" y="18"/>
                    <a:pt x="52" y="18"/>
                  </a:cubicBezTo>
                  <a:cubicBezTo>
                    <a:pt x="36" y="18"/>
                    <a:pt x="18" y="21"/>
                    <a:pt x="1" y="35"/>
                  </a:cubicBezTo>
                  <a:lnTo>
                    <a:pt x="36" y="44"/>
                  </a:lnTo>
                  <a:cubicBezTo>
                    <a:pt x="27" y="53"/>
                    <a:pt x="9" y="44"/>
                    <a:pt x="1" y="62"/>
                  </a:cubicBezTo>
                  <a:cubicBezTo>
                    <a:pt x="9" y="56"/>
                    <a:pt x="19" y="53"/>
                    <a:pt x="28" y="53"/>
                  </a:cubicBezTo>
                  <a:cubicBezTo>
                    <a:pt x="49" y="53"/>
                    <a:pt x="66" y="67"/>
                    <a:pt x="54" y="97"/>
                  </a:cubicBezTo>
                  <a:cubicBezTo>
                    <a:pt x="56" y="98"/>
                    <a:pt x="58" y="98"/>
                    <a:pt x="61" y="98"/>
                  </a:cubicBezTo>
                  <a:cubicBezTo>
                    <a:pt x="98" y="98"/>
                    <a:pt x="162" y="41"/>
                    <a:pt x="195" y="0"/>
                  </a:cubicBezTo>
                  <a:lnTo>
                    <a:pt x="195" y="0"/>
                  </a:lnTo>
                  <a:cubicBezTo>
                    <a:pt x="189" y="0"/>
                    <a:pt x="183" y="4"/>
                    <a:pt x="172" y="4"/>
                  </a:cubicBezTo>
                  <a:cubicBezTo>
                    <a:pt x="166" y="4"/>
                    <a:pt x="159" y="3"/>
                    <a:pt x="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1"/>
            <p:cNvSpPr/>
            <p:nvPr/>
          </p:nvSpPr>
          <p:spPr>
            <a:xfrm>
              <a:off x="7848439" y="4453338"/>
              <a:ext cx="3990" cy="6569"/>
            </a:xfrm>
            <a:custGeom>
              <a:rect b="b" l="l" r="r" t="t"/>
              <a:pathLst>
                <a:path extrusionOk="0" h="58" w="36">
                  <a:moveTo>
                    <a:pt x="21" y="0"/>
                  </a:moveTo>
                  <a:cubicBezTo>
                    <a:pt x="12" y="0"/>
                    <a:pt x="7" y="4"/>
                    <a:pt x="1" y="4"/>
                  </a:cubicBezTo>
                  <a:lnTo>
                    <a:pt x="18" y="48"/>
                  </a:lnTo>
                  <a:lnTo>
                    <a:pt x="27" y="57"/>
                  </a:lnTo>
                  <a:cubicBezTo>
                    <a:pt x="18" y="48"/>
                    <a:pt x="27" y="31"/>
                    <a:pt x="36" y="4"/>
                  </a:cubicBezTo>
                  <a:cubicBezTo>
                    <a:pt x="30" y="1"/>
                    <a:pt x="25" y="0"/>
                    <a:pt x="2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1"/>
            <p:cNvSpPr/>
            <p:nvPr/>
          </p:nvSpPr>
          <p:spPr>
            <a:xfrm>
              <a:off x="7844559" y="4459793"/>
              <a:ext cx="10862" cy="9060"/>
            </a:xfrm>
            <a:custGeom>
              <a:rect b="b" l="l" r="r" t="t"/>
              <a:pathLst>
                <a:path extrusionOk="0" h="80" w="98">
                  <a:moveTo>
                    <a:pt x="62" y="0"/>
                  </a:moveTo>
                  <a:lnTo>
                    <a:pt x="62" y="0"/>
                  </a:lnTo>
                  <a:cubicBezTo>
                    <a:pt x="62" y="9"/>
                    <a:pt x="71" y="27"/>
                    <a:pt x="80" y="44"/>
                  </a:cubicBezTo>
                  <a:cubicBezTo>
                    <a:pt x="80" y="36"/>
                    <a:pt x="82" y="33"/>
                    <a:pt x="85" y="33"/>
                  </a:cubicBezTo>
                  <a:cubicBezTo>
                    <a:pt x="89" y="33"/>
                    <a:pt x="93" y="36"/>
                    <a:pt x="97" y="36"/>
                  </a:cubicBezTo>
                  <a:lnTo>
                    <a:pt x="62" y="0"/>
                  </a:lnTo>
                  <a:close/>
                  <a:moveTo>
                    <a:pt x="97" y="36"/>
                  </a:moveTo>
                  <a:cubicBezTo>
                    <a:pt x="89" y="36"/>
                    <a:pt x="89" y="44"/>
                    <a:pt x="80" y="44"/>
                  </a:cubicBezTo>
                  <a:cubicBezTo>
                    <a:pt x="89" y="44"/>
                    <a:pt x="97" y="53"/>
                    <a:pt x="97" y="62"/>
                  </a:cubicBezTo>
                  <a:cubicBezTo>
                    <a:pt x="97" y="53"/>
                    <a:pt x="97" y="44"/>
                    <a:pt x="97" y="36"/>
                  </a:cubicBezTo>
                  <a:close/>
                  <a:moveTo>
                    <a:pt x="80" y="44"/>
                  </a:moveTo>
                  <a:cubicBezTo>
                    <a:pt x="71" y="47"/>
                    <a:pt x="62" y="47"/>
                    <a:pt x="53" y="47"/>
                  </a:cubicBezTo>
                  <a:lnTo>
                    <a:pt x="53" y="47"/>
                  </a:lnTo>
                  <a:cubicBezTo>
                    <a:pt x="36" y="47"/>
                    <a:pt x="18" y="47"/>
                    <a:pt x="0" y="71"/>
                  </a:cubicBezTo>
                  <a:cubicBezTo>
                    <a:pt x="7" y="77"/>
                    <a:pt x="13" y="79"/>
                    <a:pt x="20" y="79"/>
                  </a:cubicBezTo>
                  <a:cubicBezTo>
                    <a:pt x="28" y="79"/>
                    <a:pt x="36" y="77"/>
                    <a:pt x="45" y="77"/>
                  </a:cubicBezTo>
                  <a:cubicBezTo>
                    <a:pt x="51" y="77"/>
                    <a:pt x="56" y="78"/>
                    <a:pt x="62" y="80"/>
                  </a:cubicBezTo>
                  <a:cubicBezTo>
                    <a:pt x="44" y="62"/>
                    <a:pt x="49" y="62"/>
                    <a:pt x="58" y="62"/>
                  </a:cubicBezTo>
                  <a:cubicBezTo>
                    <a:pt x="67" y="62"/>
                    <a:pt x="80" y="62"/>
                    <a:pt x="80" y="4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1"/>
            <p:cNvSpPr/>
            <p:nvPr/>
          </p:nvSpPr>
          <p:spPr>
            <a:xfrm>
              <a:off x="7851431" y="4496713"/>
              <a:ext cx="998" cy="1133"/>
            </a:xfrm>
            <a:custGeom>
              <a:rect b="b" l="l" r="r" t="t"/>
              <a:pathLst>
                <a:path extrusionOk="0" h="10" w="9">
                  <a:moveTo>
                    <a:pt x="9" y="1"/>
                  </a:moveTo>
                  <a:cubicBezTo>
                    <a:pt x="0" y="1"/>
                    <a:pt x="0" y="1"/>
                    <a:pt x="0" y="10"/>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1"/>
            <p:cNvSpPr/>
            <p:nvPr/>
          </p:nvSpPr>
          <p:spPr>
            <a:xfrm>
              <a:off x="7852318" y="4487766"/>
              <a:ext cx="5985" cy="9287"/>
            </a:xfrm>
            <a:custGeom>
              <a:rect b="b" l="l" r="r" t="t"/>
              <a:pathLst>
                <a:path extrusionOk="0" h="82" w="54">
                  <a:moveTo>
                    <a:pt x="54" y="0"/>
                  </a:moveTo>
                  <a:cubicBezTo>
                    <a:pt x="36" y="18"/>
                    <a:pt x="19" y="36"/>
                    <a:pt x="1" y="62"/>
                  </a:cubicBezTo>
                  <a:cubicBezTo>
                    <a:pt x="5" y="62"/>
                    <a:pt x="10" y="60"/>
                    <a:pt x="13" y="60"/>
                  </a:cubicBezTo>
                  <a:cubicBezTo>
                    <a:pt x="16" y="60"/>
                    <a:pt x="19" y="62"/>
                    <a:pt x="19" y="71"/>
                  </a:cubicBezTo>
                  <a:cubicBezTo>
                    <a:pt x="19" y="75"/>
                    <a:pt x="16" y="75"/>
                    <a:pt x="13" y="75"/>
                  </a:cubicBezTo>
                  <a:cubicBezTo>
                    <a:pt x="10" y="75"/>
                    <a:pt x="5" y="75"/>
                    <a:pt x="1" y="80"/>
                  </a:cubicBezTo>
                  <a:cubicBezTo>
                    <a:pt x="4" y="80"/>
                    <a:pt x="11" y="81"/>
                    <a:pt x="17" y="81"/>
                  </a:cubicBezTo>
                  <a:cubicBezTo>
                    <a:pt x="27" y="81"/>
                    <a:pt x="36" y="78"/>
                    <a:pt x="36" y="62"/>
                  </a:cubicBezTo>
                  <a:lnTo>
                    <a:pt x="27" y="62"/>
                  </a:lnTo>
                  <a:cubicBezTo>
                    <a:pt x="27" y="45"/>
                    <a:pt x="54" y="0"/>
                    <a:pt x="5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1"/>
            <p:cNvSpPr/>
            <p:nvPr/>
          </p:nvSpPr>
          <p:spPr>
            <a:xfrm>
              <a:off x="7846444" y="4476781"/>
              <a:ext cx="5985" cy="3737"/>
            </a:xfrm>
            <a:custGeom>
              <a:rect b="b" l="l" r="r" t="t"/>
              <a:pathLst>
                <a:path extrusionOk="0" h="33" w="54">
                  <a:moveTo>
                    <a:pt x="19" y="0"/>
                  </a:moveTo>
                  <a:lnTo>
                    <a:pt x="1" y="27"/>
                  </a:lnTo>
                  <a:lnTo>
                    <a:pt x="19" y="18"/>
                  </a:lnTo>
                  <a:cubicBezTo>
                    <a:pt x="22" y="29"/>
                    <a:pt x="26" y="33"/>
                    <a:pt x="31" y="33"/>
                  </a:cubicBezTo>
                  <a:cubicBezTo>
                    <a:pt x="37" y="33"/>
                    <a:pt x="44" y="27"/>
                    <a:pt x="54" y="27"/>
                  </a:cubicBez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1"/>
            <p:cNvSpPr/>
            <p:nvPr/>
          </p:nvSpPr>
          <p:spPr>
            <a:xfrm>
              <a:off x="7847441" y="4450733"/>
              <a:ext cx="5985" cy="2152"/>
            </a:xfrm>
            <a:custGeom>
              <a:rect b="b" l="l" r="r" t="t"/>
              <a:pathLst>
                <a:path extrusionOk="0" h="19" w="54">
                  <a:moveTo>
                    <a:pt x="54" y="1"/>
                  </a:moveTo>
                  <a:lnTo>
                    <a:pt x="1" y="10"/>
                  </a:lnTo>
                  <a:lnTo>
                    <a:pt x="18" y="18"/>
                  </a:lnTo>
                  <a:lnTo>
                    <a:pt x="5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61"/>
            <p:cNvSpPr/>
            <p:nvPr/>
          </p:nvSpPr>
          <p:spPr>
            <a:xfrm>
              <a:off x="7846444" y="4445750"/>
              <a:ext cx="3103" cy="2152"/>
            </a:xfrm>
            <a:custGeom>
              <a:rect b="b" l="l" r="r" t="t"/>
              <a:pathLst>
                <a:path extrusionOk="0" h="19" w="28">
                  <a:moveTo>
                    <a:pt x="1" y="1"/>
                  </a:moveTo>
                  <a:lnTo>
                    <a:pt x="1" y="18"/>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61"/>
            <p:cNvSpPr/>
            <p:nvPr/>
          </p:nvSpPr>
          <p:spPr>
            <a:xfrm>
              <a:off x="7947303" y="4313811"/>
              <a:ext cx="2106" cy="1019"/>
            </a:xfrm>
            <a:custGeom>
              <a:rect b="b" l="l" r="r" t="t"/>
              <a:pathLst>
                <a:path extrusionOk="0" h="9" w="19">
                  <a:moveTo>
                    <a:pt x="18" y="0"/>
                  </a:moveTo>
                  <a:lnTo>
                    <a:pt x="0" y="9"/>
                  </a:lnTo>
                  <a:cubicBezTo>
                    <a:pt x="9" y="9"/>
                    <a:pt x="9"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1"/>
            <p:cNvSpPr/>
            <p:nvPr/>
          </p:nvSpPr>
          <p:spPr>
            <a:xfrm>
              <a:off x="7937549" y="4314717"/>
              <a:ext cx="998" cy="2152"/>
            </a:xfrm>
            <a:custGeom>
              <a:rect b="b" l="l" r="r" t="t"/>
              <a:pathLst>
                <a:path extrusionOk="0" h="19" w="9">
                  <a:moveTo>
                    <a:pt x="9" y="1"/>
                  </a:moveTo>
                  <a:lnTo>
                    <a:pt x="0" y="19"/>
                  </a:lnTo>
                  <a:cubicBezTo>
                    <a:pt x="9" y="10"/>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1"/>
            <p:cNvSpPr/>
            <p:nvPr/>
          </p:nvSpPr>
          <p:spPr>
            <a:xfrm>
              <a:off x="7795571" y="4355715"/>
              <a:ext cx="9310" cy="5663"/>
            </a:xfrm>
            <a:custGeom>
              <a:rect b="b" l="l" r="r" t="t"/>
              <a:pathLst>
                <a:path extrusionOk="0" h="50" w="84">
                  <a:moveTo>
                    <a:pt x="1" y="1"/>
                  </a:moveTo>
                  <a:lnTo>
                    <a:pt x="1" y="1"/>
                  </a:lnTo>
                  <a:cubicBezTo>
                    <a:pt x="8" y="8"/>
                    <a:pt x="15" y="9"/>
                    <a:pt x="18" y="10"/>
                  </a:cubicBezTo>
                  <a:lnTo>
                    <a:pt x="18" y="10"/>
                  </a:lnTo>
                  <a:cubicBezTo>
                    <a:pt x="12" y="7"/>
                    <a:pt x="6" y="4"/>
                    <a:pt x="1" y="1"/>
                  </a:cubicBezTo>
                  <a:close/>
                  <a:moveTo>
                    <a:pt x="18" y="10"/>
                  </a:moveTo>
                  <a:cubicBezTo>
                    <a:pt x="21" y="12"/>
                    <a:pt x="25" y="14"/>
                    <a:pt x="29" y="16"/>
                  </a:cubicBezTo>
                  <a:lnTo>
                    <a:pt x="29" y="16"/>
                  </a:lnTo>
                  <a:lnTo>
                    <a:pt x="18" y="10"/>
                  </a:lnTo>
                  <a:cubicBezTo>
                    <a:pt x="18" y="10"/>
                    <a:pt x="18" y="10"/>
                    <a:pt x="18" y="10"/>
                  </a:cubicBezTo>
                  <a:close/>
                  <a:moveTo>
                    <a:pt x="29" y="16"/>
                  </a:moveTo>
                  <a:lnTo>
                    <a:pt x="63" y="36"/>
                  </a:lnTo>
                  <a:cubicBezTo>
                    <a:pt x="77" y="46"/>
                    <a:pt x="83" y="49"/>
                    <a:pt x="83" y="49"/>
                  </a:cubicBezTo>
                  <a:cubicBezTo>
                    <a:pt x="83" y="49"/>
                    <a:pt x="58" y="33"/>
                    <a:pt x="29" y="1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1"/>
            <p:cNvSpPr/>
            <p:nvPr/>
          </p:nvSpPr>
          <p:spPr>
            <a:xfrm>
              <a:off x="7858192" y="4332725"/>
              <a:ext cx="2106" cy="4077"/>
            </a:xfrm>
            <a:custGeom>
              <a:rect b="b" l="l" r="r" t="t"/>
              <a:pathLst>
                <a:path extrusionOk="0" h="36" w="19">
                  <a:moveTo>
                    <a:pt x="10" y="1"/>
                  </a:moveTo>
                  <a:cubicBezTo>
                    <a:pt x="10" y="18"/>
                    <a:pt x="1" y="27"/>
                    <a:pt x="1" y="36"/>
                  </a:cubicBezTo>
                  <a:lnTo>
                    <a:pt x="1" y="36"/>
                  </a:lnTo>
                  <a:cubicBezTo>
                    <a:pt x="1" y="27"/>
                    <a:pt x="10" y="18"/>
                    <a:pt x="19" y="10"/>
                  </a:cubicBezTo>
                  <a:cubicBezTo>
                    <a:pt x="19" y="10"/>
                    <a:pt x="10" y="10"/>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1"/>
            <p:cNvSpPr/>
            <p:nvPr/>
          </p:nvSpPr>
          <p:spPr>
            <a:xfrm>
              <a:off x="7861184" y="4318795"/>
              <a:ext cx="2993" cy="3058"/>
            </a:xfrm>
            <a:custGeom>
              <a:rect b="b" l="l" r="r" t="t"/>
              <a:pathLst>
                <a:path extrusionOk="0" h="27" w="27">
                  <a:moveTo>
                    <a:pt x="0" y="0"/>
                  </a:moveTo>
                  <a:lnTo>
                    <a:pt x="27" y="27"/>
                  </a:lnTo>
                  <a:cubicBezTo>
                    <a:pt x="18"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1"/>
            <p:cNvSpPr/>
            <p:nvPr/>
          </p:nvSpPr>
          <p:spPr>
            <a:xfrm>
              <a:off x="8033421" y="4307809"/>
              <a:ext cx="7980" cy="3058"/>
            </a:xfrm>
            <a:custGeom>
              <a:rect b="b" l="l" r="r" t="t"/>
              <a:pathLst>
                <a:path extrusionOk="0" h="27" w="72">
                  <a:moveTo>
                    <a:pt x="71" y="0"/>
                  </a:moveTo>
                  <a:cubicBezTo>
                    <a:pt x="30" y="0"/>
                    <a:pt x="27" y="16"/>
                    <a:pt x="5" y="25"/>
                  </a:cubicBezTo>
                  <a:lnTo>
                    <a:pt x="71" y="0"/>
                  </a:lnTo>
                  <a:close/>
                  <a:moveTo>
                    <a:pt x="5" y="25"/>
                  </a:moveTo>
                  <a:lnTo>
                    <a:pt x="0" y="27"/>
                  </a:lnTo>
                  <a:cubicBezTo>
                    <a:pt x="2" y="26"/>
                    <a:pt x="4" y="25"/>
                    <a:pt x="5"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1"/>
            <p:cNvSpPr/>
            <p:nvPr/>
          </p:nvSpPr>
          <p:spPr>
            <a:xfrm>
              <a:off x="7812750" y="4390709"/>
              <a:ext cx="2549" cy="5323"/>
            </a:xfrm>
            <a:custGeom>
              <a:rect b="b" l="l" r="r" t="t"/>
              <a:pathLst>
                <a:path extrusionOk="0" h="47" w="23">
                  <a:moveTo>
                    <a:pt x="22" y="1"/>
                  </a:moveTo>
                  <a:cubicBezTo>
                    <a:pt x="15" y="24"/>
                    <a:pt x="0" y="47"/>
                    <a:pt x="14" y="47"/>
                  </a:cubicBezTo>
                  <a:cubicBezTo>
                    <a:pt x="16" y="47"/>
                    <a:pt x="19" y="46"/>
                    <a:pt x="22" y="45"/>
                  </a:cubicBezTo>
                  <a:cubicBezTo>
                    <a:pt x="22" y="27"/>
                    <a:pt x="22" y="10"/>
                    <a:pt x="2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1"/>
            <p:cNvSpPr/>
            <p:nvPr/>
          </p:nvSpPr>
          <p:spPr>
            <a:xfrm>
              <a:off x="7943423" y="4351751"/>
              <a:ext cx="1995" cy="2152"/>
            </a:xfrm>
            <a:custGeom>
              <a:rect b="b" l="l" r="r" t="t"/>
              <a:pathLst>
                <a:path extrusionOk="0" h="19" w="18">
                  <a:moveTo>
                    <a:pt x="18" y="1"/>
                  </a:moveTo>
                  <a:lnTo>
                    <a:pt x="18" y="1"/>
                  </a:lnTo>
                  <a:cubicBezTo>
                    <a:pt x="9" y="1"/>
                    <a:pt x="0" y="9"/>
                    <a:pt x="0" y="18"/>
                  </a:cubicBezTo>
                  <a:cubicBezTo>
                    <a:pt x="9" y="9"/>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61"/>
            <p:cNvSpPr/>
            <p:nvPr/>
          </p:nvSpPr>
          <p:spPr>
            <a:xfrm>
              <a:off x="7812196" y="4386746"/>
              <a:ext cx="3103" cy="4077"/>
            </a:xfrm>
            <a:custGeom>
              <a:rect b="b" l="l" r="r" t="t"/>
              <a:pathLst>
                <a:path extrusionOk="0" h="36" w="28">
                  <a:moveTo>
                    <a:pt x="1" y="1"/>
                  </a:moveTo>
                  <a:cubicBezTo>
                    <a:pt x="1" y="1"/>
                    <a:pt x="1" y="1"/>
                    <a:pt x="1" y="9"/>
                  </a:cubicBezTo>
                  <a:cubicBezTo>
                    <a:pt x="10" y="18"/>
                    <a:pt x="19" y="27"/>
                    <a:pt x="27" y="36"/>
                  </a:cubicBezTo>
                  <a:cubicBezTo>
                    <a:pt x="27" y="18"/>
                    <a:pt x="2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6" name="Google Shape;11606;p61"/>
            <p:cNvSpPr/>
            <p:nvPr/>
          </p:nvSpPr>
          <p:spPr>
            <a:xfrm>
              <a:off x="7936552" y="4503735"/>
              <a:ext cx="111" cy="1133"/>
            </a:xfrm>
            <a:custGeom>
              <a:rect b="b" l="l" r="r" t="t"/>
              <a:pathLst>
                <a:path extrusionOk="0" h="10" w="1">
                  <a:moveTo>
                    <a:pt x="0" y="1"/>
                  </a:moveTo>
                  <a:cubicBezTo>
                    <a:pt x="0" y="1"/>
                    <a:pt x="0" y="1"/>
                    <a:pt x="0" y="1"/>
                  </a:cubicBez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1"/>
            <p:cNvSpPr/>
            <p:nvPr/>
          </p:nvSpPr>
          <p:spPr>
            <a:xfrm>
              <a:off x="7877810" y="4531821"/>
              <a:ext cx="1108" cy="3058"/>
            </a:xfrm>
            <a:custGeom>
              <a:rect b="b" l="l" r="r" t="t"/>
              <a:pathLst>
                <a:path extrusionOk="0" h="27" w="10">
                  <a:moveTo>
                    <a:pt x="9" y="0"/>
                  </a:moveTo>
                  <a:cubicBezTo>
                    <a:pt x="9" y="9"/>
                    <a:pt x="1" y="9"/>
                    <a:pt x="1" y="26"/>
                  </a:cubicBezTo>
                  <a:cubicBezTo>
                    <a:pt x="1" y="18"/>
                    <a:pt x="9"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1"/>
            <p:cNvSpPr/>
            <p:nvPr/>
          </p:nvSpPr>
          <p:spPr>
            <a:xfrm>
              <a:off x="7835693" y="4425704"/>
              <a:ext cx="998" cy="566"/>
            </a:xfrm>
            <a:custGeom>
              <a:rect b="b" l="l" r="r" t="t"/>
              <a:pathLst>
                <a:path extrusionOk="0" h="5" w="9">
                  <a:moveTo>
                    <a:pt x="1" y="1"/>
                  </a:moveTo>
                  <a:lnTo>
                    <a:pt x="1" y="1"/>
                  </a:lnTo>
                  <a:cubicBezTo>
                    <a:pt x="4" y="4"/>
                    <a:pt x="6" y="5"/>
                    <a:pt x="7" y="5"/>
                  </a:cubicBezTo>
                  <a:cubicBezTo>
                    <a:pt x="9" y="5"/>
                    <a:pt x="7"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1"/>
            <p:cNvSpPr/>
            <p:nvPr/>
          </p:nvSpPr>
          <p:spPr>
            <a:xfrm>
              <a:off x="7824942" y="4438728"/>
              <a:ext cx="2106" cy="113"/>
            </a:xfrm>
            <a:custGeom>
              <a:rect b="b" l="l" r="r" t="t"/>
              <a:pathLst>
                <a:path extrusionOk="0" h="1" w="19">
                  <a:moveTo>
                    <a:pt x="18" y="1"/>
                  </a:moveTo>
                  <a:cubicBezTo>
                    <a:pt x="10" y="1"/>
                    <a:pt x="10" y="1"/>
                    <a:pt x="1" y="1"/>
                  </a:cubicBezTo>
                  <a:cubicBezTo>
                    <a:pt x="10" y="1"/>
                    <a:pt x="10" y="1"/>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1"/>
            <p:cNvSpPr/>
            <p:nvPr/>
          </p:nvSpPr>
          <p:spPr>
            <a:xfrm>
              <a:off x="7786815" y="4386746"/>
              <a:ext cx="111" cy="1133"/>
            </a:xfrm>
            <a:custGeom>
              <a:rect b="b" l="l" r="r" t="t"/>
              <a:pathLst>
                <a:path extrusionOk="0" h="10" w="1">
                  <a:moveTo>
                    <a:pt x="0" y="1"/>
                  </a:moveTo>
                  <a:lnTo>
                    <a:pt x="0" y="1"/>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1"/>
            <p:cNvSpPr/>
            <p:nvPr/>
          </p:nvSpPr>
          <p:spPr>
            <a:xfrm>
              <a:off x="7835693" y="4426724"/>
              <a:ext cx="111" cy="2152"/>
            </a:xfrm>
            <a:custGeom>
              <a:rect b="b" l="l" r="r" t="t"/>
              <a:pathLst>
                <a:path extrusionOk="0" h="19" w="1">
                  <a:moveTo>
                    <a:pt x="1" y="18"/>
                  </a:moveTo>
                  <a:cubicBezTo>
                    <a:pt x="1" y="10"/>
                    <a:pt x="1" y="1"/>
                    <a:pt x="1" y="1"/>
                  </a:cubicBezTo>
                  <a:cubicBezTo>
                    <a:pt x="1" y="1"/>
                    <a:pt x="1" y="10"/>
                    <a:pt x="1"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1"/>
            <p:cNvSpPr/>
            <p:nvPr/>
          </p:nvSpPr>
          <p:spPr>
            <a:xfrm>
              <a:off x="7836690" y="4427743"/>
              <a:ext cx="1108" cy="1133"/>
            </a:xfrm>
            <a:custGeom>
              <a:rect b="b" l="l" r="r" t="t"/>
              <a:pathLst>
                <a:path extrusionOk="0" h="10" w="10">
                  <a:moveTo>
                    <a:pt x="1" y="1"/>
                  </a:moveTo>
                  <a:cubicBezTo>
                    <a:pt x="1" y="1"/>
                    <a:pt x="1" y="1"/>
                    <a:pt x="1" y="9"/>
                  </a:cubicBezTo>
                  <a:cubicBezTo>
                    <a:pt x="9" y="9"/>
                    <a:pt x="9"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1"/>
            <p:cNvSpPr/>
            <p:nvPr/>
          </p:nvSpPr>
          <p:spPr>
            <a:xfrm>
              <a:off x="7834806" y="4424798"/>
              <a:ext cx="998" cy="2039"/>
            </a:xfrm>
            <a:custGeom>
              <a:rect b="b" l="l" r="r" t="t"/>
              <a:pathLst>
                <a:path extrusionOk="0" h="18" w="9">
                  <a:moveTo>
                    <a:pt x="0" y="0"/>
                  </a:moveTo>
                  <a:cubicBezTo>
                    <a:pt x="0" y="0"/>
                    <a:pt x="9" y="9"/>
                    <a:pt x="9" y="18"/>
                  </a:cubicBezTo>
                  <a:cubicBezTo>
                    <a:pt x="9" y="9"/>
                    <a:pt x="9" y="9"/>
                    <a:pt x="9" y="9"/>
                  </a:cubicBezTo>
                  <a:cubicBezTo>
                    <a:pt x="9"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1"/>
            <p:cNvSpPr/>
            <p:nvPr/>
          </p:nvSpPr>
          <p:spPr>
            <a:xfrm>
              <a:off x="7978558" y="4409736"/>
              <a:ext cx="998" cy="1246"/>
            </a:xfrm>
            <a:custGeom>
              <a:rect b="b" l="l" r="r" t="t"/>
              <a:pathLst>
                <a:path extrusionOk="0" h="11" w="9">
                  <a:moveTo>
                    <a:pt x="1" y="1"/>
                  </a:moveTo>
                  <a:lnTo>
                    <a:pt x="1" y="1"/>
                  </a:lnTo>
                  <a:cubicBezTo>
                    <a:pt x="5" y="8"/>
                    <a:pt x="7" y="11"/>
                    <a:pt x="7" y="11"/>
                  </a:cubicBezTo>
                  <a:cubicBezTo>
                    <a:pt x="8" y="11"/>
                    <a:pt x="6" y="6"/>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1"/>
            <p:cNvSpPr/>
            <p:nvPr/>
          </p:nvSpPr>
          <p:spPr>
            <a:xfrm>
              <a:off x="7783822" y="4317775"/>
              <a:ext cx="111" cy="1133"/>
            </a:xfrm>
            <a:custGeom>
              <a:rect b="b" l="l" r="r" t="t"/>
              <a:pathLst>
                <a:path extrusionOk="0" h="10" w="1">
                  <a:moveTo>
                    <a:pt x="1" y="0"/>
                  </a:moveTo>
                  <a:cubicBezTo>
                    <a:pt x="1" y="0"/>
                    <a:pt x="1" y="0"/>
                    <a:pt x="1" y="0"/>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1"/>
            <p:cNvSpPr/>
            <p:nvPr/>
          </p:nvSpPr>
          <p:spPr>
            <a:xfrm>
              <a:off x="7784820" y="4315737"/>
              <a:ext cx="7980" cy="13137"/>
            </a:xfrm>
            <a:custGeom>
              <a:rect b="b" l="l" r="r" t="t"/>
              <a:pathLst>
                <a:path extrusionOk="0" h="116" w="72">
                  <a:moveTo>
                    <a:pt x="45" y="1"/>
                  </a:moveTo>
                  <a:cubicBezTo>
                    <a:pt x="39" y="24"/>
                    <a:pt x="29" y="32"/>
                    <a:pt x="18" y="32"/>
                  </a:cubicBezTo>
                  <a:cubicBezTo>
                    <a:pt x="12" y="32"/>
                    <a:pt x="7" y="30"/>
                    <a:pt x="1" y="27"/>
                  </a:cubicBezTo>
                  <a:lnTo>
                    <a:pt x="1" y="27"/>
                  </a:lnTo>
                  <a:cubicBezTo>
                    <a:pt x="18" y="54"/>
                    <a:pt x="45" y="89"/>
                    <a:pt x="71" y="116"/>
                  </a:cubicBezTo>
                  <a:cubicBezTo>
                    <a:pt x="54" y="80"/>
                    <a:pt x="45" y="36"/>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1"/>
            <p:cNvSpPr/>
            <p:nvPr/>
          </p:nvSpPr>
          <p:spPr>
            <a:xfrm>
              <a:off x="7722199" y="4302713"/>
              <a:ext cx="331840" cy="250175"/>
            </a:xfrm>
            <a:custGeom>
              <a:rect b="b" l="l" r="r" t="t"/>
              <a:pathLst>
                <a:path extrusionOk="0" h="2209" w="2994">
                  <a:moveTo>
                    <a:pt x="1996" y="116"/>
                  </a:moveTo>
                  <a:cubicBezTo>
                    <a:pt x="1995" y="116"/>
                    <a:pt x="1995" y="116"/>
                    <a:pt x="1994" y="116"/>
                  </a:cubicBezTo>
                  <a:lnTo>
                    <a:pt x="1994" y="116"/>
                  </a:lnTo>
                  <a:lnTo>
                    <a:pt x="1996" y="116"/>
                  </a:lnTo>
                  <a:close/>
                  <a:moveTo>
                    <a:pt x="389" y="142"/>
                  </a:moveTo>
                  <a:cubicBezTo>
                    <a:pt x="388" y="143"/>
                    <a:pt x="388" y="145"/>
                    <a:pt x="389" y="147"/>
                  </a:cubicBezTo>
                  <a:lnTo>
                    <a:pt x="389" y="147"/>
                  </a:lnTo>
                  <a:cubicBezTo>
                    <a:pt x="389" y="145"/>
                    <a:pt x="389" y="144"/>
                    <a:pt x="389" y="142"/>
                  </a:cubicBezTo>
                  <a:close/>
                  <a:moveTo>
                    <a:pt x="1191" y="203"/>
                  </a:moveTo>
                  <a:cubicBezTo>
                    <a:pt x="1197" y="203"/>
                    <a:pt x="1205" y="208"/>
                    <a:pt x="1210" y="213"/>
                  </a:cubicBezTo>
                  <a:cubicBezTo>
                    <a:pt x="1206" y="217"/>
                    <a:pt x="1201" y="219"/>
                    <a:pt x="1197" y="219"/>
                  </a:cubicBezTo>
                  <a:cubicBezTo>
                    <a:pt x="1193" y="219"/>
                    <a:pt x="1188" y="217"/>
                    <a:pt x="1184" y="213"/>
                  </a:cubicBezTo>
                  <a:cubicBezTo>
                    <a:pt x="1184" y="205"/>
                    <a:pt x="1187" y="203"/>
                    <a:pt x="1191" y="203"/>
                  </a:cubicBezTo>
                  <a:close/>
                  <a:moveTo>
                    <a:pt x="2800" y="292"/>
                  </a:moveTo>
                  <a:cubicBezTo>
                    <a:pt x="2798" y="296"/>
                    <a:pt x="2797" y="299"/>
                    <a:pt x="2795" y="304"/>
                  </a:cubicBezTo>
                  <a:lnTo>
                    <a:pt x="2795" y="304"/>
                  </a:lnTo>
                  <a:cubicBezTo>
                    <a:pt x="2798" y="300"/>
                    <a:pt x="2800" y="296"/>
                    <a:pt x="2800" y="292"/>
                  </a:cubicBezTo>
                  <a:close/>
                  <a:moveTo>
                    <a:pt x="1219" y="301"/>
                  </a:moveTo>
                  <a:cubicBezTo>
                    <a:pt x="1218" y="303"/>
                    <a:pt x="1217" y="306"/>
                    <a:pt x="1216" y="308"/>
                  </a:cubicBezTo>
                  <a:lnTo>
                    <a:pt x="1216" y="308"/>
                  </a:lnTo>
                  <a:cubicBezTo>
                    <a:pt x="1219" y="305"/>
                    <a:pt x="1219" y="301"/>
                    <a:pt x="1219" y="301"/>
                  </a:cubicBezTo>
                  <a:close/>
                  <a:moveTo>
                    <a:pt x="619" y="451"/>
                  </a:moveTo>
                  <a:lnTo>
                    <a:pt x="654" y="469"/>
                  </a:lnTo>
                  <a:cubicBezTo>
                    <a:pt x="636" y="460"/>
                    <a:pt x="627" y="451"/>
                    <a:pt x="619" y="451"/>
                  </a:cubicBezTo>
                  <a:close/>
                  <a:moveTo>
                    <a:pt x="2376" y="531"/>
                  </a:moveTo>
                  <a:cubicBezTo>
                    <a:pt x="2376" y="531"/>
                    <a:pt x="2376" y="531"/>
                    <a:pt x="2376" y="531"/>
                  </a:cubicBezTo>
                  <a:lnTo>
                    <a:pt x="2376" y="531"/>
                  </a:lnTo>
                  <a:cubicBezTo>
                    <a:pt x="2379" y="531"/>
                    <a:pt x="2382" y="531"/>
                    <a:pt x="2385" y="531"/>
                  </a:cubicBezTo>
                  <a:close/>
                  <a:moveTo>
                    <a:pt x="2058" y="928"/>
                  </a:moveTo>
                  <a:cubicBezTo>
                    <a:pt x="2058" y="936"/>
                    <a:pt x="2058" y="938"/>
                    <a:pt x="2057" y="938"/>
                  </a:cubicBezTo>
                  <a:cubicBezTo>
                    <a:pt x="2056" y="938"/>
                    <a:pt x="2054" y="933"/>
                    <a:pt x="2049" y="928"/>
                  </a:cubicBezTo>
                  <a:close/>
                  <a:moveTo>
                    <a:pt x="786" y="999"/>
                  </a:moveTo>
                  <a:lnTo>
                    <a:pt x="786" y="1026"/>
                  </a:lnTo>
                  <a:lnTo>
                    <a:pt x="786" y="1026"/>
                  </a:lnTo>
                  <a:cubicBezTo>
                    <a:pt x="788" y="1015"/>
                    <a:pt x="790" y="1006"/>
                    <a:pt x="786" y="999"/>
                  </a:cubicBezTo>
                  <a:close/>
                  <a:moveTo>
                    <a:pt x="2300" y="1068"/>
                  </a:moveTo>
                  <a:lnTo>
                    <a:pt x="2300" y="1068"/>
                  </a:lnTo>
                  <a:cubicBezTo>
                    <a:pt x="2299" y="1068"/>
                    <a:pt x="2298" y="1069"/>
                    <a:pt x="2296" y="1069"/>
                  </a:cubicBezTo>
                  <a:cubicBezTo>
                    <a:pt x="2299" y="1069"/>
                    <a:pt x="2300" y="1069"/>
                    <a:pt x="2300" y="1068"/>
                  </a:cubicBezTo>
                  <a:close/>
                  <a:moveTo>
                    <a:pt x="937" y="1193"/>
                  </a:moveTo>
                  <a:lnTo>
                    <a:pt x="937" y="1193"/>
                  </a:lnTo>
                  <a:cubicBezTo>
                    <a:pt x="938" y="1194"/>
                    <a:pt x="940" y="1195"/>
                    <a:pt x="941" y="1196"/>
                  </a:cubicBezTo>
                  <a:lnTo>
                    <a:pt x="941" y="1196"/>
                  </a:lnTo>
                  <a:cubicBezTo>
                    <a:pt x="940" y="1194"/>
                    <a:pt x="938" y="1194"/>
                    <a:pt x="937" y="1193"/>
                  </a:cubicBezTo>
                  <a:close/>
                  <a:moveTo>
                    <a:pt x="1811" y="1299"/>
                  </a:moveTo>
                  <a:cubicBezTo>
                    <a:pt x="1813" y="1299"/>
                    <a:pt x="1815" y="1299"/>
                    <a:pt x="1818" y="1299"/>
                  </a:cubicBezTo>
                  <a:lnTo>
                    <a:pt x="1818" y="1299"/>
                  </a:lnTo>
                  <a:cubicBezTo>
                    <a:pt x="1816" y="1299"/>
                    <a:pt x="1813" y="1299"/>
                    <a:pt x="1811" y="1299"/>
                  </a:cubicBezTo>
                  <a:close/>
                  <a:moveTo>
                    <a:pt x="1970" y="1705"/>
                  </a:moveTo>
                  <a:cubicBezTo>
                    <a:pt x="1969" y="1705"/>
                    <a:pt x="1968" y="1706"/>
                    <a:pt x="1968" y="1706"/>
                  </a:cubicBezTo>
                  <a:lnTo>
                    <a:pt x="1968" y="1706"/>
                  </a:lnTo>
                  <a:lnTo>
                    <a:pt x="1970" y="1705"/>
                  </a:lnTo>
                  <a:close/>
                  <a:moveTo>
                    <a:pt x="2393" y="1"/>
                  </a:moveTo>
                  <a:cubicBezTo>
                    <a:pt x="2367" y="54"/>
                    <a:pt x="2314" y="54"/>
                    <a:pt x="2261" y="54"/>
                  </a:cubicBezTo>
                  <a:cubicBezTo>
                    <a:pt x="2217" y="54"/>
                    <a:pt x="2164" y="63"/>
                    <a:pt x="2155" y="107"/>
                  </a:cubicBezTo>
                  <a:lnTo>
                    <a:pt x="2129" y="89"/>
                  </a:lnTo>
                  <a:cubicBezTo>
                    <a:pt x="2137" y="89"/>
                    <a:pt x="2137" y="80"/>
                    <a:pt x="2146" y="80"/>
                  </a:cubicBezTo>
                  <a:cubicBezTo>
                    <a:pt x="2138" y="75"/>
                    <a:pt x="2131" y="73"/>
                    <a:pt x="2125" y="73"/>
                  </a:cubicBezTo>
                  <a:cubicBezTo>
                    <a:pt x="2110" y="73"/>
                    <a:pt x="2099" y="86"/>
                    <a:pt x="2093" y="98"/>
                  </a:cubicBezTo>
                  <a:cubicBezTo>
                    <a:pt x="2086" y="121"/>
                    <a:pt x="2078" y="144"/>
                    <a:pt x="2059" y="144"/>
                  </a:cubicBezTo>
                  <a:cubicBezTo>
                    <a:pt x="2056" y="144"/>
                    <a:pt x="2053" y="143"/>
                    <a:pt x="2049" y="142"/>
                  </a:cubicBezTo>
                  <a:cubicBezTo>
                    <a:pt x="2031" y="133"/>
                    <a:pt x="2023" y="125"/>
                    <a:pt x="2031" y="107"/>
                  </a:cubicBezTo>
                  <a:lnTo>
                    <a:pt x="2031" y="107"/>
                  </a:lnTo>
                  <a:lnTo>
                    <a:pt x="1996" y="133"/>
                  </a:lnTo>
                  <a:cubicBezTo>
                    <a:pt x="1988" y="133"/>
                    <a:pt x="1987" y="118"/>
                    <a:pt x="1994" y="116"/>
                  </a:cubicBezTo>
                  <a:lnTo>
                    <a:pt x="1994" y="116"/>
                  </a:lnTo>
                  <a:lnTo>
                    <a:pt x="1943" y="125"/>
                  </a:lnTo>
                  <a:cubicBezTo>
                    <a:pt x="1934" y="133"/>
                    <a:pt x="1917" y="160"/>
                    <a:pt x="1908" y="169"/>
                  </a:cubicBezTo>
                  <a:cubicBezTo>
                    <a:pt x="1899" y="160"/>
                    <a:pt x="1917" y="160"/>
                    <a:pt x="1917" y="151"/>
                  </a:cubicBezTo>
                  <a:lnTo>
                    <a:pt x="1917" y="151"/>
                  </a:lnTo>
                  <a:lnTo>
                    <a:pt x="1881" y="169"/>
                  </a:lnTo>
                  <a:cubicBezTo>
                    <a:pt x="1872" y="142"/>
                    <a:pt x="1899" y="125"/>
                    <a:pt x="1917" y="125"/>
                  </a:cubicBezTo>
                  <a:cubicBezTo>
                    <a:pt x="1909" y="95"/>
                    <a:pt x="1903" y="86"/>
                    <a:pt x="1897" y="86"/>
                  </a:cubicBezTo>
                  <a:cubicBezTo>
                    <a:pt x="1888" y="86"/>
                    <a:pt x="1880" y="107"/>
                    <a:pt x="1861" y="107"/>
                  </a:cubicBezTo>
                  <a:cubicBezTo>
                    <a:pt x="1852" y="107"/>
                    <a:pt x="1842" y="103"/>
                    <a:pt x="1828" y="89"/>
                  </a:cubicBezTo>
                  <a:lnTo>
                    <a:pt x="1855" y="80"/>
                  </a:lnTo>
                  <a:cubicBezTo>
                    <a:pt x="1837" y="19"/>
                    <a:pt x="1820" y="45"/>
                    <a:pt x="1784" y="10"/>
                  </a:cubicBezTo>
                  <a:lnTo>
                    <a:pt x="1784" y="10"/>
                  </a:lnTo>
                  <a:cubicBezTo>
                    <a:pt x="1793" y="27"/>
                    <a:pt x="1846" y="98"/>
                    <a:pt x="1820" y="125"/>
                  </a:cubicBezTo>
                  <a:cubicBezTo>
                    <a:pt x="1826" y="119"/>
                    <a:pt x="1836" y="104"/>
                    <a:pt x="1842" y="104"/>
                  </a:cubicBezTo>
                  <a:cubicBezTo>
                    <a:pt x="1844" y="104"/>
                    <a:pt x="1846" y="107"/>
                    <a:pt x="1846" y="116"/>
                  </a:cubicBezTo>
                  <a:cubicBezTo>
                    <a:pt x="1842" y="132"/>
                    <a:pt x="1840" y="137"/>
                    <a:pt x="1837" y="137"/>
                  </a:cubicBezTo>
                  <a:cubicBezTo>
                    <a:pt x="1834" y="137"/>
                    <a:pt x="1829" y="129"/>
                    <a:pt x="1820" y="125"/>
                  </a:cubicBezTo>
                  <a:cubicBezTo>
                    <a:pt x="1815" y="120"/>
                    <a:pt x="1808" y="116"/>
                    <a:pt x="1801" y="116"/>
                  </a:cubicBezTo>
                  <a:cubicBezTo>
                    <a:pt x="1793" y="116"/>
                    <a:pt x="1784" y="120"/>
                    <a:pt x="1775" y="133"/>
                  </a:cubicBezTo>
                  <a:cubicBezTo>
                    <a:pt x="1775" y="110"/>
                    <a:pt x="1768" y="106"/>
                    <a:pt x="1757" y="106"/>
                  </a:cubicBezTo>
                  <a:cubicBezTo>
                    <a:pt x="1752" y="106"/>
                    <a:pt x="1746" y="107"/>
                    <a:pt x="1740" y="107"/>
                  </a:cubicBezTo>
                  <a:lnTo>
                    <a:pt x="1740" y="54"/>
                  </a:lnTo>
                  <a:cubicBezTo>
                    <a:pt x="1714" y="72"/>
                    <a:pt x="1714" y="98"/>
                    <a:pt x="1705" y="116"/>
                  </a:cubicBezTo>
                  <a:cubicBezTo>
                    <a:pt x="1678" y="116"/>
                    <a:pt x="1669" y="72"/>
                    <a:pt x="1661" y="45"/>
                  </a:cubicBezTo>
                  <a:cubicBezTo>
                    <a:pt x="1659" y="45"/>
                    <a:pt x="1657" y="44"/>
                    <a:pt x="1655" y="44"/>
                  </a:cubicBezTo>
                  <a:cubicBezTo>
                    <a:pt x="1633" y="44"/>
                    <a:pt x="1693" y="107"/>
                    <a:pt x="1643" y="116"/>
                  </a:cubicBezTo>
                  <a:cubicBezTo>
                    <a:pt x="1633" y="111"/>
                    <a:pt x="1624" y="109"/>
                    <a:pt x="1615" y="109"/>
                  </a:cubicBezTo>
                  <a:cubicBezTo>
                    <a:pt x="1592" y="109"/>
                    <a:pt x="1571" y="123"/>
                    <a:pt x="1546" y="142"/>
                  </a:cubicBezTo>
                  <a:cubicBezTo>
                    <a:pt x="1519" y="125"/>
                    <a:pt x="1546" y="116"/>
                    <a:pt x="1537" y="98"/>
                  </a:cubicBezTo>
                  <a:lnTo>
                    <a:pt x="1537" y="98"/>
                  </a:lnTo>
                  <a:lnTo>
                    <a:pt x="1519" y="133"/>
                  </a:lnTo>
                  <a:cubicBezTo>
                    <a:pt x="1510" y="133"/>
                    <a:pt x="1510" y="125"/>
                    <a:pt x="1510" y="116"/>
                  </a:cubicBezTo>
                  <a:cubicBezTo>
                    <a:pt x="1493" y="133"/>
                    <a:pt x="1510" y="169"/>
                    <a:pt x="1484" y="178"/>
                  </a:cubicBezTo>
                  <a:cubicBezTo>
                    <a:pt x="1482" y="187"/>
                    <a:pt x="1479" y="191"/>
                    <a:pt x="1475" y="191"/>
                  </a:cubicBezTo>
                  <a:cubicBezTo>
                    <a:pt x="1461" y="191"/>
                    <a:pt x="1433" y="146"/>
                    <a:pt x="1408" y="146"/>
                  </a:cubicBezTo>
                  <a:cubicBezTo>
                    <a:pt x="1400" y="146"/>
                    <a:pt x="1393" y="150"/>
                    <a:pt x="1387" y="160"/>
                  </a:cubicBezTo>
                  <a:cubicBezTo>
                    <a:pt x="1378" y="151"/>
                    <a:pt x="1396" y="133"/>
                    <a:pt x="1387" y="116"/>
                  </a:cubicBezTo>
                  <a:lnTo>
                    <a:pt x="1387" y="116"/>
                  </a:lnTo>
                  <a:cubicBezTo>
                    <a:pt x="1343" y="151"/>
                    <a:pt x="1352" y="142"/>
                    <a:pt x="1307" y="195"/>
                  </a:cubicBezTo>
                  <a:lnTo>
                    <a:pt x="1272" y="169"/>
                  </a:lnTo>
                  <a:lnTo>
                    <a:pt x="1272" y="169"/>
                  </a:lnTo>
                  <a:cubicBezTo>
                    <a:pt x="1299" y="204"/>
                    <a:pt x="1272" y="239"/>
                    <a:pt x="1237" y="275"/>
                  </a:cubicBezTo>
                  <a:cubicBezTo>
                    <a:pt x="1246" y="292"/>
                    <a:pt x="1254" y="310"/>
                    <a:pt x="1263" y="319"/>
                  </a:cubicBezTo>
                  <a:lnTo>
                    <a:pt x="1219" y="345"/>
                  </a:lnTo>
                  <a:cubicBezTo>
                    <a:pt x="1211" y="338"/>
                    <a:pt x="1210" y="323"/>
                    <a:pt x="1216" y="308"/>
                  </a:cubicBezTo>
                  <a:lnTo>
                    <a:pt x="1216" y="308"/>
                  </a:lnTo>
                  <a:cubicBezTo>
                    <a:pt x="1215" y="309"/>
                    <a:pt x="1213" y="310"/>
                    <a:pt x="1210" y="310"/>
                  </a:cubicBezTo>
                  <a:cubicBezTo>
                    <a:pt x="1201" y="292"/>
                    <a:pt x="1210" y="266"/>
                    <a:pt x="1219" y="239"/>
                  </a:cubicBezTo>
                  <a:lnTo>
                    <a:pt x="1237" y="266"/>
                  </a:lnTo>
                  <a:cubicBezTo>
                    <a:pt x="1246" y="239"/>
                    <a:pt x="1254" y="204"/>
                    <a:pt x="1254" y="178"/>
                  </a:cubicBezTo>
                  <a:lnTo>
                    <a:pt x="1254" y="178"/>
                  </a:lnTo>
                  <a:cubicBezTo>
                    <a:pt x="1254" y="186"/>
                    <a:pt x="1246" y="186"/>
                    <a:pt x="1237" y="195"/>
                  </a:cubicBezTo>
                  <a:cubicBezTo>
                    <a:pt x="1246" y="186"/>
                    <a:pt x="1246" y="178"/>
                    <a:pt x="1246" y="169"/>
                  </a:cubicBezTo>
                  <a:lnTo>
                    <a:pt x="1246" y="169"/>
                  </a:lnTo>
                  <a:cubicBezTo>
                    <a:pt x="1246" y="169"/>
                    <a:pt x="1237" y="178"/>
                    <a:pt x="1228" y="186"/>
                  </a:cubicBezTo>
                  <a:lnTo>
                    <a:pt x="1219" y="133"/>
                  </a:lnTo>
                  <a:lnTo>
                    <a:pt x="1219" y="160"/>
                  </a:lnTo>
                  <a:lnTo>
                    <a:pt x="1157" y="125"/>
                  </a:lnTo>
                  <a:cubicBezTo>
                    <a:pt x="1113" y="178"/>
                    <a:pt x="1078" y="257"/>
                    <a:pt x="1016" y="275"/>
                  </a:cubicBezTo>
                  <a:cubicBezTo>
                    <a:pt x="1034" y="239"/>
                    <a:pt x="1016" y="213"/>
                    <a:pt x="1016" y="169"/>
                  </a:cubicBezTo>
                  <a:lnTo>
                    <a:pt x="1016" y="169"/>
                  </a:lnTo>
                  <a:cubicBezTo>
                    <a:pt x="1021" y="183"/>
                    <a:pt x="1027" y="189"/>
                    <a:pt x="1034" y="189"/>
                  </a:cubicBezTo>
                  <a:cubicBezTo>
                    <a:pt x="1052" y="189"/>
                    <a:pt x="1075" y="159"/>
                    <a:pt x="1098" y="159"/>
                  </a:cubicBezTo>
                  <a:cubicBezTo>
                    <a:pt x="1100" y="159"/>
                    <a:pt x="1102" y="159"/>
                    <a:pt x="1104" y="160"/>
                  </a:cubicBezTo>
                  <a:cubicBezTo>
                    <a:pt x="1087" y="151"/>
                    <a:pt x="1087" y="133"/>
                    <a:pt x="1095" y="125"/>
                  </a:cubicBezTo>
                  <a:lnTo>
                    <a:pt x="1095" y="125"/>
                  </a:lnTo>
                  <a:lnTo>
                    <a:pt x="1034" y="169"/>
                  </a:lnTo>
                  <a:cubicBezTo>
                    <a:pt x="1034" y="133"/>
                    <a:pt x="1016" y="142"/>
                    <a:pt x="1007" y="125"/>
                  </a:cubicBezTo>
                  <a:lnTo>
                    <a:pt x="1007" y="125"/>
                  </a:lnTo>
                  <a:cubicBezTo>
                    <a:pt x="1016" y="195"/>
                    <a:pt x="963" y="178"/>
                    <a:pt x="937" y="195"/>
                  </a:cubicBezTo>
                  <a:cubicBezTo>
                    <a:pt x="937" y="172"/>
                    <a:pt x="937" y="149"/>
                    <a:pt x="959" y="149"/>
                  </a:cubicBezTo>
                  <a:cubicBezTo>
                    <a:pt x="963" y="149"/>
                    <a:pt x="967" y="150"/>
                    <a:pt x="972" y="151"/>
                  </a:cubicBezTo>
                  <a:cubicBezTo>
                    <a:pt x="966" y="142"/>
                    <a:pt x="961" y="139"/>
                    <a:pt x="957" y="139"/>
                  </a:cubicBezTo>
                  <a:cubicBezTo>
                    <a:pt x="937" y="139"/>
                    <a:pt x="926" y="204"/>
                    <a:pt x="906" y="204"/>
                  </a:cubicBezTo>
                  <a:cubicBezTo>
                    <a:pt x="902" y="204"/>
                    <a:pt x="897" y="201"/>
                    <a:pt x="892" y="195"/>
                  </a:cubicBezTo>
                  <a:cubicBezTo>
                    <a:pt x="901" y="195"/>
                    <a:pt x="901" y="195"/>
                    <a:pt x="910" y="186"/>
                  </a:cubicBezTo>
                  <a:lnTo>
                    <a:pt x="910" y="186"/>
                  </a:lnTo>
                  <a:cubicBezTo>
                    <a:pt x="905" y="192"/>
                    <a:pt x="897" y="194"/>
                    <a:pt x="890" y="194"/>
                  </a:cubicBezTo>
                  <a:cubicBezTo>
                    <a:pt x="871" y="194"/>
                    <a:pt x="851" y="181"/>
                    <a:pt x="857" y="169"/>
                  </a:cubicBezTo>
                  <a:lnTo>
                    <a:pt x="866" y="169"/>
                  </a:lnTo>
                  <a:cubicBezTo>
                    <a:pt x="848" y="160"/>
                    <a:pt x="839" y="160"/>
                    <a:pt x="822" y="160"/>
                  </a:cubicBezTo>
                  <a:cubicBezTo>
                    <a:pt x="795" y="160"/>
                    <a:pt x="769" y="160"/>
                    <a:pt x="751" y="169"/>
                  </a:cubicBezTo>
                  <a:cubicBezTo>
                    <a:pt x="711" y="177"/>
                    <a:pt x="678" y="192"/>
                    <a:pt x="679" y="221"/>
                  </a:cubicBezTo>
                  <a:lnTo>
                    <a:pt x="679" y="221"/>
                  </a:lnTo>
                  <a:cubicBezTo>
                    <a:pt x="675" y="199"/>
                    <a:pt x="663" y="148"/>
                    <a:pt x="663" y="133"/>
                  </a:cubicBezTo>
                  <a:lnTo>
                    <a:pt x="663" y="133"/>
                  </a:lnTo>
                  <a:cubicBezTo>
                    <a:pt x="645" y="204"/>
                    <a:pt x="645" y="275"/>
                    <a:pt x="672" y="354"/>
                  </a:cubicBezTo>
                  <a:cubicBezTo>
                    <a:pt x="654" y="319"/>
                    <a:pt x="619" y="275"/>
                    <a:pt x="592" y="231"/>
                  </a:cubicBezTo>
                  <a:cubicBezTo>
                    <a:pt x="557" y="195"/>
                    <a:pt x="539" y="151"/>
                    <a:pt x="557" y="133"/>
                  </a:cubicBezTo>
                  <a:cubicBezTo>
                    <a:pt x="548" y="129"/>
                    <a:pt x="535" y="125"/>
                    <a:pt x="520" y="125"/>
                  </a:cubicBezTo>
                  <a:cubicBezTo>
                    <a:pt x="506" y="125"/>
                    <a:pt x="491" y="129"/>
                    <a:pt x="477" y="142"/>
                  </a:cubicBezTo>
                  <a:cubicBezTo>
                    <a:pt x="504" y="142"/>
                    <a:pt x="566" y="213"/>
                    <a:pt x="557" y="222"/>
                  </a:cubicBezTo>
                  <a:cubicBezTo>
                    <a:pt x="513" y="195"/>
                    <a:pt x="504" y="186"/>
                    <a:pt x="486" y="178"/>
                  </a:cubicBezTo>
                  <a:cubicBezTo>
                    <a:pt x="469" y="169"/>
                    <a:pt x="460" y="160"/>
                    <a:pt x="407" y="142"/>
                  </a:cubicBezTo>
                  <a:lnTo>
                    <a:pt x="407" y="142"/>
                  </a:lnTo>
                  <a:cubicBezTo>
                    <a:pt x="432" y="151"/>
                    <a:pt x="489" y="231"/>
                    <a:pt x="479" y="231"/>
                  </a:cubicBezTo>
                  <a:cubicBezTo>
                    <a:pt x="479" y="231"/>
                    <a:pt x="478" y="231"/>
                    <a:pt x="477" y="231"/>
                  </a:cubicBezTo>
                  <a:cubicBezTo>
                    <a:pt x="469" y="223"/>
                    <a:pt x="397" y="165"/>
                    <a:pt x="389" y="147"/>
                  </a:cubicBezTo>
                  <a:lnTo>
                    <a:pt x="389" y="147"/>
                  </a:lnTo>
                  <a:cubicBezTo>
                    <a:pt x="390" y="170"/>
                    <a:pt x="398" y="194"/>
                    <a:pt x="413" y="217"/>
                  </a:cubicBezTo>
                  <a:lnTo>
                    <a:pt x="413" y="217"/>
                  </a:lnTo>
                  <a:cubicBezTo>
                    <a:pt x="397" y="197"/>
                    <a:pt x="333" y="149"/>
                    <a:pt x="292" y="125"/>
                  </a:cubicBezTo>
                  <a:lnTo>
                    <a:pt x="292" y="125"/>
                  </a:lnTo>
                  <a:cubicBezTo>
                    <a:pt x="302" y="131"/>
                    <a:pt x="295" y="133"/>
                    <a:pt x="281" y="133"/>
                  </a:cubicBezTo>
                  <a:cubicBezTo>
                    <a:pt x="267" y="133"/>
                    <a:pt x="245" y="131"/>
                    <a:pt x="230" y="131"/>
                  </a:cubicBezTo>
                  <a:cubicBezTo>
                    <a:pt x="221" y="131"/>
                    <a:pt x="214" y="131"/>
                    <a:pt x="212" y="133"/>
                  </a:cubicBezTo>
                  <a:lnTo>
                    <a:pt x="274" y="151"/>
                  </a:lnTo>
                  <a:cubicBezTo>
                    <a:pt x="271" y="151"/>
                    <a:pt x="268" y="151"/>
                    <a:pt x="266" y="151"/>
                  </a:cubicBezTo>
                  <a:cubicBezTo>
                    <a:pt x="192" y="151"/>
                    <a:pt x="358" y="266"/>
                    <a:pt x="315" y="266"/>
                  </a:cubicBezTo>
                  <a:cubicBezTo>
                    <a:pt x="313" y="266"/>
                    <a:pt x="312" y="266"/>
                    <a:pt x="310" y="266"/>
                  </a:cubicBezTo>
                  <a:cubicBezTo>
                    <a:pt x="283" y="248"/>
                    <a:pt x="151" y="160"/>
                    <a:pt x="98" y="151"/>
                  </a:cubicBezTo>
                  <a:lnTo>
                    <a:pt x="98" y="151"/>
                  </a:lnTo>
                  <a:cubicBezTo>
                    <a:pt x="142" y="178"/>
                    <a:pt x="239" y="248"/>
                    <a:pt x="327" y="310"/>
                  </a:cubicBezTo>
                  <a:cubicBezTo>
                    <a:pt x="424" y="372"/>
                    <a:pt x="513" y="425"/>
                    <a:pt x="539" y="442"/>
                  </a:cubicBezTo>
                  <a:lnTo>
                    <a:pt x="504" y="434"/>
                  </a:lnTo>
                  <a:lnTo>
                    <a:pt x="504" y="434"/>
                  </a:lnTo>
                  <a:cubicBezTo>
                    <a:pt x="522" y="442"/>
                    <a:pt x="539" y="460"/>
                    <a:pt x="557" y="469"/>
                  </a:cubicBezTo>
                  <a:cubicBezTo>
                    <a:pt x="513" y="451"/>
                    <a:pt x="424" y="407"/>
                    <a:pt x="336" y="345"/>
                  </a:cubicBezTo>
                  <a:cubicBezTo>
                    <a:pt x="248" y="292"/>
                    <a:pt x="160" y="222"/>
                    <a:pt x="98" y="178"/>
                  </a:cubicBezTo>
                  <a:cubicBezTo>
                    <a:pt x="96" y="179"/>
                    <a:pt x="93" y="179"/>
                    <a:pt x="91" y="179"/>
                  </a:cubicBezTo>
                  <a:cubicBezTo>
                    <a:pt x="82" y="179"/>
                    <a:pt x="73" y="172"/>
                    <a:pt x="70" y="172"/>
                  </a:cubicBezTo>
                  <a:lnTo>
                    <a:pt x="70" y="172"/>
                  </a:lnTo>
                  <a:cubicBezTo>
                    <a:pt x="67" y="172"/>
                    <a:pt x="69" y="177"/>
                    <a:pt x="80" y="195"/>
                  </a:cubicBezTo>
                  <a:cubicBezTo>
                    <a:pt x="54" y="195"/>
                    <a:pt x="9" y="142"/>
                    <a:pt x="1" y="133"/>
                  </a:cubicBezTo>
                  <a:lnTo>
                    <a:pt x="1" y="133"/>
                  </a:lnTo>
                  <a:lnTo>
                    <a:pt x="36" y="222"/>
                  </a:lnTo>
                  <a:cubicBezTo>
                    <a:pt x="115" y="257"/>
                    <a:pt x="160" y="336"/>
                    <a:pt x="212" y="354"/>
                  </a:cubicBezTo>
                  <a:cubicBezTo>
                    <a:pt x="177" y="310"/>
                    <a:pt x="124" y="266"/>
                    <a:pt x="80" y="213"/>
                  </a:cubicBezTo>
                  <a:lnTo>
                    <a:pt x="80" y="213"/>
                  </a:lnTo>
                  <a:cubicBezTo>
                    <a:pt x="115" y="231"/>
                    <a:pt x="186" y="275"/>
                    <a:pt x="239" y="310"/>
                  </a:cubicBezTo>
                  <a:cubicBezTo>
                    <a:pt x="292" y="354"/>
                    <a:pt x="336" y="389"/>
                    <a:pt x="345" y="407"/>
                  </a:cubicBezTo>
                  <a:cubicBezTo>
                    <a:pt x="344" y="408"/>
                    <a:pt x="342" y="408"/>
                    <a:pt x="339" y="408"/>
                  </a:cubicBezTo>
                  <a:cubicBezTo>
                    <a:pt x="310" y="408"/>
                    <a:pt x="210" y="362"/>
                    <a:pt x="186" y="354"/>
                  </a:cubicBezTo>
                  <a:lnTo>
                    <a:pt x="186" y="354"/>
                  </a:lnTo>
                  <a:cubicBezTo>
                    <a:pt x="221" y="372"/>
                    <a:pt x="265" y="425"/>
                    <a:pt x="257" y="425"/>
                  </a:cubicBezTo>
                  <a:lnTo>
                    <a:pt x="204" y="389"/>
                  </a:lnTo>
                  <a:lnTo>
                    <a:pt x="204" y="389"/>
                  </a:lnTo>
                  <a:cubicBezTo>
                    <a:pt x="204" y="407"/>
                    <a:pt x="230" y="425"/>
                    <a:pt x="257" y="442"/>
                  </a:cubicBezTo>
                  <a:cubicBezTo>
                    <a:pt x="283" y="460"/>
                    <a:pt x="301" y="478"/>
                    <a:pt x="283" y="495"/>
                  </a:cubicBezTo>
                  <a:cubicBezTo>
                    <a:pt x="292" y="504"/>
                    <a:pt x="239" y="531"/>
                    <a:pt x="274" y="540"/>
                  </a:cubicBezTo>
                  <a:cubicBezTo>
                    <a:pt x="291" y="531"/>
                    <a:pt x="324" y="528"/>
                    <a:pt x="363" y="528"/>
                  </a:cubicBezTo>
                  <a:cubicBezTo>
                    <a:pt x="447" y="528"/>
                    <a:pt x="559" y="542"/>
                    <a:pt x="601" y="548"/>
                  </a:cubicBezTo>
                  <a:cubicBezTo>
                    <a:pt x="592" y="548"/>
                    <a:pt x="557" y="584"/>
                    <a:pt x="530" y="601"/>
                  </a:cubicBezTo>
                  <a:cubicBezTo>
                    <a:pt x="513" y="610"/>
                    <a:pt x="486" y="610"/>
                    <a:pt x="451" y="610"/>
                  </a:cubicBezTo>
                  <a:cubicBezTo>
                    <a:pt x="431" y="605"/>
                    <a:pt x="410" y="600"/>
                    <a:pt x="395" y="600"/>
                  </a:cubicBezTo>
                  <a:cubicBezTo>
                    <a:pt x="384" y="600"/>
                    <a:pt x="375" y="603"/>
                    <a:pt x="371" y="610"/>
                  </a:cubicBezTo>
                  <a:cubicBezTo>
                    <a:pt x="380" y="610"/>
                    <a:pt x="407" y="619"/>
                    <a:pt x="416" y="619"/>
                  </a:cubicBezTo>
                  <a:cubicBezTo>
                    <a:pt x="416" y="637"/>
                    <a:pt x="371" y="619"/>
                    <a:pt x="398" y="654"/>
                  </a:cubicBezTo>
                  <a:cubicBezTo>
                    <a:pt x="401" y="654"/>
                    <a:pt x="404" y="654"/>
                    <a:pt x="407" y="654"/>
                  </a:cubicBezTo>
                  <a:cubicBezTo>
                    <a:pt x="434" y="654"/>
                    <a:pt x="433" y="680"/>
                    <a:pt x="435" y="680"/>
                  </a:cubicBezTo>
                  <a:cubicBezTo>
                    <a:pt x="435" y="680"/>
                    <a:pt x="437" y="674"/>
                    <a:pt x="442" y="654"/>
                  </a:cubicBezTo>
                  <a:cubicBezTo>
                    <a:pt x="477" y="681"/>
                    <a:pt x="451" y="690"/>
                    <a:pt x="477" y="725"/>
                  </a:cubicBezTo>
                  <a:cubicBezTo>
                    <a:pt x="486" y="716"/>
                    <a:pt x="522" y="707"/>
                    <a:pt x="548" y="707"/>
                  </a:cubicBezTo>
                  <a:cubicBezTo>
                    <a:pt x="575" y="707"/>
                    <a:pt x="601" y="707"/>
                    <a:pt x="619" y="716"/>
                  </a:cubicBezTo>
                  <a:cubicBezTo>
                    <a:pt x="601" y="725"/>
                    <a:pt x="592" y="734"/>
                    <a:pt x="583" y="743"/>
                  </a:cubicBezTo>
                  <a:cubicBezTo>
                    <a:pt x="610" y="787"/>
                    <a:pt x="601" y="822"/>
                    <a:pt x="627" y="866"/>
                  </a:cubicBezTo>
                  <a:cubicBezTo>
                    <a:pt x="619" y="875"/>
                    <a:pt x="619" y="902"/>
                    <a:pt x="592" y="902"/>
                  </a:cubicBezTo>
                  <a:cubicBezTo>
                    <a:pt x="601" y="910"/>
                    <a:pt x="619" y="902"/>
                    <a:pt x="627" y="919"/>
                  </a:cubicBezTo>
                  <a:cubicBezTo>
                    <a:pt x="623" y="931"/>
                    <a:pt x="620" y="934"/>
                    <a:pt x="616" y="934"/>
                  </a:cubicBezTo>
                  <a:cubicBezTo>
                    <a:pt x="611" y="934"/>
                    <a:pt x="606" y="922"/>
                    <a:pt x="596" y="922"/>
                  </a:cubicBezTo>
                  <a:cubicBezTo>
                    <a:pt x="590" y="922"/>
                    <a:pt x="584" y="925"/>
                    <a:pt x="575" y="937"/>
                  </a:cubicBezTo>
                  <a:cubicBezTo>
                    <a:pt x="581" y="933"/>
                    <a:pt x="587" y="931"/>
                    <a:pt x="593" y="931"/>
                  </a:cubicBezTo>
                  <a:cubicBezTo>
                    <a:pt x="613" y="931"/>
                    <a:pt x="634" y="950"/>
                    <a:pt x="654" y="963"/>
                  </a:cubicBezTo>
                  <a:cubicBezTo>
                    <a:pt x="689" y="928"/>
                    <a:pt x="636" y="910"/>
                    <a:pt x="610" y="902"/>
                  </a:cubicBezTo>
                  <a:cubicBezTo>
                    <a:pt x="636" y="888"/>
                    <a:pt x="669" y="882"/>
                    <a:pt x="701" y="882"/>
                  </a:cubicBezTo>
                  <a:cubicBezTo>
                    <a:pt x="733" y="882"/>
                    <a:pt x="764" y="888"/>
                    <a:pt x="786" y="902"/>
                  </a:cubicBezTo>
                  <a:cubicBezTo>
                    <a:pt x="822" y="928"/>
                    <a:pt x="760" y="937"/>
                    <a:pt x="778" y="937"/>
                  </a:cubicBezTo>
                  <a:cubicBezTo>
                    <a:pt x="804" y="1008"/>
                    <a:pt x="901" y="937"/>
                    <a:pt x="892" y="1016"/>
                  </a:cubicBezTo>
                  <a:cubicBezTo>
                    <a:pt x="875" y="1060"/>
                    <a:pt x="822" y="1060"/>
                    <a:pt x="804" y="1078"/>
                  </a:cubicBezTo>
                  <a:cubicBezTo>
                    <a:pt x="786" y="1065"/>
                    <a:pt x="784" y="1049"/>
                    <a:pt x="785" y="1034"/>
                  </a:cubicBezTo>
                  <a:lnTo>
                    <a:pt x="785" y="1034"/>
                  </a:lnTo>
                  <a:cubicBezTo>
                    <a:pt x="786" y="1034"/>
                    <a:pt x="786" y="1034"/>
                    <a:pt x="786" y="1034"/>
                  </a:cubicBezTo>
                  <a:lnTo>
                    <a:pt x="786" y="1026"/>
                  </a:lnTo>
                  <a:lnTo>
                    <a:pt x="786" y="1026"/>
                  </a:lnTo>
                  <a:cubicBezTo>
                    <a:pt x="786" y="1028"/>
                    <a:pt x="786" y="1031"/>
                    <a:pt x="785" y="1034"/>
                  </a:cubicBezTo>
                  <a:lnTo>
                    <a:pt x="785" y="1034"/>
                  </a:lnTo>
                  <a:cubicBezTo>
                    <a:pt x="768" y="1033"/>
                    <a:pt x="751" y="1016"/>
                    <a:pt x="751" y="999"/>
                  </a:cubicBezTo>
                  <a:lnTo>
                    <a:pt x="751" y="999"/>
                  </a:lnTo>
                  <a:cubicBezTo>
                    <a:pt x="733" y="1034"/>
                    <a:pt x="813" y="1113"/>
                    <a:pt x="813" y="1184"/>
                  </a:cubicBezTo>
                  <a:cubicBezTo>
                    <a:pt x="822" y="1184"/>
                    <a:pt x="831" y="1186"/>
                    <a:pt x="838" y="1186"/>
                  </a:cubicBezTo>
                  <a:cubicBezTo>
                    <a:pt x="846" y="1186"/>
                    <a:pt x="853" y="1184"/>
                    <a:pt x="857" y="1175"/>
                  </a:cubicBezTo>
                  <a:lnTo>
                    <a:pt x="848" y="1166"/>
                  </a:lnTo>
                  <a:cubicBezTo>
                    <a:pt x="854" y="1155"/>
                    <a:pt x="861" y="1152"/>
                    <a:pt x="869" y="1152"/>
                  </a:cubicBezTo>
                  <a:cubicBezTo>
                    <a:pt x="879" y="1152"/>
                    <a:pt x="889" y="1158"/>
                    <a:pt x="895" y="1158"/>
                  </a:cubicBezTo>
                  <a:cubicBezTo>
                    <a:pt x="899" y="1158"/>
                    <a:pt x="901" y="1156"/>
                    <a:pt x="901" y="1149"/>
                  </a:cubicBezTo>
                  <a:cubicBezTo>
                    <a:pt x="937" y="1158"/>
                    <a:pt x="981" y="1166"/>
                    <a:pt x="981" y="1202"/>
                  </a:cubicBezTo>
                  <a:lnTo>
                    <a:pt x="945" y="1228"/>
                  </a:lnTo>
                  <a:cubicBezTo>
                    <a:pt x="953" y="1220"/>
                    <a:pt x="954" y="1205"/>
                    <a:pt x="941" y="1196"/>
                  </a:cubicBezTo>
                  <a:lnTo>
                    <a:pt x="941" y="1196"/>
                  </a:lnTo>
                  <a:cubicBezTo>
                    <a:pt x="955" y="1209"/>
                    <a:pt x="923" y="1258"/>
                    <a:pt x="955" y="1258"/>
                  </a:cubicBezTo>
                  <a:cubicBezTo>
                    <a:pt x="960" y="1258"/>
                    <a:pt x="965" y="1257"/>
                    <a:pt x="972" y="1255"/>
                  </a:cubicBezTo>
                  <a:lnTo>
                    <a:pt x="990" y="1219"/>
                  </a:lnTo>
                  <a:cubicBezTo>
                    <a:pt x="1025" y="1228"/>
                    <a:pt x="1078" y="1237"/>
                    <a:pt x="1078" y="1264"/>
                  </a:cubicBezTo>
                  <a:cubicBezTo>
                    <a:pt x="1113" y="1228"/>
                    <a:pt x="1078" y="1264"/>
                    <a:pt x="1104" y="1219"/>
                  </a:cubicBezTo>
                  <a:lnTo>
                    <a:pt x="1104" y="1219"/>
                  </a:lnTo>
                  <a:cubicBezTo>
                    <a:pt x="1097" y="1227"/>
                    <a:pt x="1091" y="1230"/>
                    <a:pt x="1086" y="1230"/>
                  </a:cubicBezTo>
                  <a:cubicBezTo>
                    <a:pt x="1068" y="1230"/>
                    <a:pt x="1063" y="1192"/>
                    <a:pt x="1048" y="1192"/>
                  </a:cubicBezTo>
                  <a:cubicBezTo>
                    <a:pt x="1043" y="1192"/>
                    <a:pt x="1038" y="1195"/>
                    <a:pt x="1032" y="1201"/>
                  </a:cubicBezTo>
                  <a:lnTo>
                    <a:pt x="1032" y="1201"/>
                  </a:lnTo>
                  <a:cubicBezTo>
                    <a:pt x="1065" y="1159"/>
                    <a:pt x="1035" y="1163"/>
                    <a:pt x="1060" y="1113"/>
                  </a:cubicBezTo>
                  <a:lnTo>
                    <a:pt x="1060" y="1113"/>
                  </a:lnTo>
                  <a:cubicBezTo>
                    <a:pt x="1056" y="1118"/>
                    <a:pt x="1051" y="1122"/>
                    <a:pt x="1047" y="1122"/>
                  </a:cubicBezTo>
                  <a:cubicBezTo>
                    <a:pt x="1042" y="1122"/>
                    <a:pt x="1038" y="1118"/>
                    <a:pt x="1034" y="1105"/>
                  </a:cubicBezTo>
                  <a:cubicBezTo>
                    <a:pt x="1025" y="1105"/>
                    <a:pt x="1025" y="1105"/>
                    <a:pt x="1016" y="1113"/>
                  </a:cubicBezTo>
                  <a:cubicBezTo>
                    <a:pt x="1016" y="1122"/>
                    <a:pt x="1007" y="1131"/>
                    <a:pt x="1007" y="1131"/>
                  </a:cubicBezTo>
                  <a:cubicBezTo>
                    <a:pt x="1003" y="1132"/>
                    <a:pt x="999" y="1133"/>
                    <a:pt x="996" y="1133"/>
                  </a:cubicBezTo>
                  <a:cubicBezTo>
                    <a:pt x="966" y="1133"/>
                    <a:pt x="943" y="1105"/>
                    <a:pt x="928" y="1105"/>
                  </a:cubicBezTo>
                  <a:cubicBezTo>
                    <a:pt x="928" y="1087"/>
                    <a:pt x="945" y="1096"/>
                    <a:pt x="954" y="1078"/>
                  </a:cubicBezTo>
                  <a:lnTo>
                    <a:pt x="919" y="1078"/>
                  </a:lnTo>
                  <a:cubicBezTo>
                    <a:pt x="932" y="1069"/>
                    <a:pt x="939" y="1054"/>
                    <a:pt x="947" y="1043"/>
                  </a:cubicBezTo>
                  <a:lnTo>
                    <a:pt x="947" y="1043"/>
                  </a:lnTo>
                  <a:cubicBezTo>
                    <a:pt x="954" y="1042"/>
                    <a:pt x="955" y="1034"/>
                    <a:pt x="963" y="1034"/>
                  </a:cubicBezTo>
                  <a:cubicBezTo>
                    <a:pt x="961" y="1034"/>
                    <a:pt x="959" y="1033"/>
                    <a:pt x="957" y="1033"/>
                  </a:cubicBezTo>
                  <a:lnTo>
                    <a:pt x="957" y="1033"/>
                  </a:lnTo>
                  <a:cubicBezTo>
                    <a:pt x="959" y="1031"/>
                    <a:pt x="962" y="1030"/>
                    <a:pt x="966" y="1030"/>
                  </a:cubicBezTo>
                  <a:cubicBezTo>
                    <a:pt x="970" y="1030"/>
                    <a:pt x="975" y="1031"/>
                    <a:pt x="981" y="1034"/>
                  </a:cubicBezTo>
                  <a:lnTo>
                    <a:pt x="972" y="1008"/>
                  </a:lnTo>
                  <a:cubicBezTo>
                    <a:pt x="972" y="981"/>
                    <a:pt x="972" y="955"/>
                    <a:pt x="945" y="946"/>
                  </a:cubicBezTo>
                  <a:cubicBezTo>
                    <a:pt x="945" y="928"/>
                    <a:pt x="892" y="928"/>
                    <a:pt x="928" y="928"/>
                  </a:cubicBezTo>
                  <a:lnTo>
                    <a:pt x="884" y="893"/>
                  </a:lnTo>
                  <a:cubicBezTo>
                    <a:pt x="866" y="849"/>
                    <a:pt x="786" y="831"/>
                    <a:pt x="813" y="751"/>
                  </a:cubicBezTo>
                  <a:cubicBezTo>
                    <a:pt x="795" y="734"/>
                    <a:pt x="778" y="725"/>
                    <a:pt x="769" y="698"/>
                  </a:cubicBezTo>
                  <a:lnTo>
                    <a:pt x="795" y="681"/>
                  </a:lnTo>
                  <a:cubicBezTo>
                    <a:pt x="771" y="665"/>
                    <a:pt x="784" y="618"/>
                    <a:pt x="758" y="618"/>
                  </a:cubicBezTo>
                  <a:cubicBezTo>
                    <a:pt x="756" y="618"/>
                    <a:pt x="754" y="618"/>
                    <a:pt x="751" y="619"/>
                  </a:cubicBezTo>
                  <a:cubicBezTo>
                    <a:pt x="778" y="584"/>
                    <a:pt x="786" y="584"/>
                    <a:pt x="778" y="584"/>
                  </a:cubicBezTo>
                  <a:cubicBezTo>
                    <a:pt x="778" y="584"/>
                    <a:pt x="760" y="575"/>
                    <a:pt x="769" y="575"/>
                  </a:cubicBezTo>
                  <a:lnTo>
                    <a:pt x="725" y="575"/>
                  </a:lnTo>
                  <a:cubicBezTo>
                    <a:pt x="725" y="566"/>
                    <a:pt x="707" y="566"/>
                    <a:pt x="680" y="548"/>
                  </a:cubicBezTo>
                  <a:lnTo>
                    <a:pt x="636" y="548"/>
                  </a:lnTo>
                  <a:cubicBezTo>
                    <a:pt x="619" y="540"/>
                    <a:pt x="619" y="531"/>
                    <a:pt x="627" y="522"/>
                  </a:cubicBezTo>
                  <a:cubicBezTo>
                    <a:pt x="636" y="513"/>
                    <a:pt x="645" y="513"/>
                    <a:pt x="636" y="504"/>
                  </a:cubicBezTo>
                  <a:lnTo>
                    <a:pt x="636" y="504"/>
                  </a:lnTo>
                  <a:cubicBezTo>
                    <a:pt x="654" y="513"/>
                    <a:pt x="654" y="513"/>
                    <a:pt x="645" y="513"/>
                  </a:cubicBezTo>
                  <a:cubicBezTo>
                    <a:pt x="658" y="515"/>
                    <a:pt x="667" y="516"/>
                    <a:pt x="671" y="516"/>
                  </a:cubicBezTo>
                  <a:cubicBezTo>
                    <a:pt x="684" y="516"/>
                    <a:pt x="663" y="506"/>
                    <a:pt x="636" y="487"/>
                  </a:cubicBezTo>
                  <a:cubicBezTo>
                    <a:pt x="615" y="472"/>
                    <a:pt x="588" y="446"/>
                    <a:pt x="597" y="446"/>
                  </a:cubicBezTo>
                  <a:cubicBezTo>
                    <a:pt x="599" y="446"/>
                    <a:pt x="603" y="448"/>
                    <a:pt x="610" y="451"/>
                  </a:cubicBezTo>
                  <a:cubicBezTo>
                    <a:pt x="601" y="442"/>
                    <a:pt x="592" y="442"/>
                    <a:pt x="592" y="442"/>
                  </a:cubicBezTo>
                  <a:cubicBezTo>
                    <a:pt x="601" y="442"/>
                    <a:pt x="601" y="442"/>
                    <a:pt x="610" y="451"/>
                  </a:cubicBezTo>
                  <a:lnTo>
                    <a:pt x="619" y="451"/>
                  </a:lnTo>
                  <a:cubicBezTo>
                    <a:pt x="627" y="451"/>
                    <a:pt x="619" y="442"/>
                    <a:pt x="619" y="434"/>
                  </a:cubicBezTo>
                  <a:lnTo>
                    <a:pt x="619" y="434"/>
                  </a:lnTo>
                  <a:lnTo>
                    <a:pt x="672" y="469"/>
                  </a:lnTo>
                  <a:cubicBezTo>
                    <a:pt x="677" y="472"/>
                    <a:pt x="679" y="474"/>
                    <a:pt x="680" y="474"/>
                  </a:cubicBezTo>
                  <a:cubicBezTo>
                    <a:pt x="682" y="474"/>
                    <a:pt x="646" y="446"/>
                    <a:pt x="610" y="425"/>
                  </a:cubicBezTo>
                  <a:cubicBezTo>
                    <a:pt x="603" y="425"/>
                    <a:pt x="601" y="419"/>
                    <a:pt x="592" y="412"/>
                  </a:cubicBezTo>
                  <a:lnTo>
                    <a:pt x="592" y="412"/>
                  </a:lnTo>
                  <a:cubicBezTo>
                    <a:pt x="613" y="425"/>
                    <a:pt x="622" y="430"/>
                    <a:pt x="625" y="430"/>
                  </a:cubicBezTo>
                  <a:cubicBezTo>
                    <a:pt x="627" y="430"/>
                    <a:pt x="627" y="428"/>
                    <a:pt x="627" y="425"/>
                  </a:cubicBezTo>
                  <a:cubicBezTo>
                    <a:pt x="627" y="425"/>
                    <a:pt x="627" y="424"/>
                    <a:pt x="629" y="424"/>
                  </a:cubicBezTo>
                  <a:cubicBezTo>
                    <a:pt x="632" y="424"/>
                    <a:pt x="642" y="428"/>
                    <a:pt x="672" y="451"/>
                  </a:cubicBezTo>
                  <a:cubicBezTo>
                    <a:pt x="636" y="416"/>
                    <a:pt x="672" y="425"/>
                    <a:pt x="619" y="363"/>
                  </a:cubicBezTo>
                  <a:lnTo>
                    <a:pt x="619" y="363"/>
                  </a:lnTo>
                  <a:cubicBezTo>
                    <a:pt x="627" y="372"/>
                    <a:pt x="636" y="372"/>
                    <a:pt x="627" y="372"/>
                  </a:cubicBezTo>
                  <a:cubicBezTo>
                    <a:pt x="638" y="377"/>
                    <a:pt x="648" y="382"/>
                    <a:pt x="653" y="382"/>
                  </a:cubicBezTo>
                  <a:cubicBezTo>
                    <a:pt x="657" y="382"/>
                    <a:pt x="658" y="379"/>
                    <a:pt x="654" y="372"/>
                  </a:cubicBezTo>
                  <a:lnTo>
                    <a:pt x="654" y="372"/>
                  </a:lnTo>
                  <a:lnTo>
                    <a:pt x="698" y="416"/>
                  </a:lnTo>
                  <a:cubicBezTo>
                    <a:pt x="689" y="398"/>
                    <a:pt x="680" y="372"/>
                    <a:pt x="672" y="354"/>
                  </a:cubicBezTo>
                  <a:lnTo>
                    <a:pt x="672" y="354"/>
                  </a:lnTo>
                  <a:cubicBezTo>
                    <a:pt x="707" y="381"/>
                    <a:pt x="716" y="398"/>
                    <a:pt x="733" y="434"/>
                  </a:cubicBezTo>
                  <a:cubicBezTo>
                    <a:pt x="725" y="407"/>
                    <a:pt x="733" y="398"/>
                    <a:pt x="733" y="398"/>
                  </a:cubicBezTo>
                  <a:cubicBezTo>
                    <a:pt x="733" y="389"/>
                    <a:pt x="733" y="389"/>
                    <a:pt x="742" y="363"/>
                  </a:cubicBezTo>
                  <a:lnTo>
                    <a:pt x="751" y="389"/>
                  </a:lnTo>
                  <a:cubicBezTo>
                    <a:pt x="758" y="389"/>
                    <a:pt x="765" y="363"/>
                    <a:pt x="771" y="363"/>
                  </a:cubicBezTo>
                  <a:cubicBezTo>
                    <a:pt x="774" y="363"/>
                    <a:pt x="776" y="366"/>
                    <a:pt x="778" y="372"/>
                  </a:cubicBezTo>
                  <a:cubicBezTo>
                    <a:pt x="795" y="398"/>
                    <a:pt x="813" y="407"/>
                    <a:pt x="866" y="407"/>
                  </a:cubicBezTo>
                  <a:cubicBezTo>
                    <a:pt x="910" y="407"/>
                    <a:pt x="972" y="407"/>
                    <a:pt x="1007" y="434"/>
                  </a:cubicBezTo>
                  <a:cubicBezTo>
                    <a:pt x="1005" y="409"/>
                    <a:pt x="1007" y="401"/>
                    <a:pt x="1012" y="401"/>
                  </a:cubicBezTo>
                  <a:cubicBezTo>
                    <a:pt x="1020" y="401"/>
                    <a:pt x="1036" y="425"/>
                    <a:pt x="1045" y="425"/>
                  </a:cubicBezTo>
                  <a:cubicBezTo>
                    <a:pt x="1049" y="425"/>
                    <a:pt x="1051" y="421"/>
                    <a:pt x="1051" y="407"/>
                  </a:cubicBezTo>
                  <a:cubicBezTo>
                    <a:pt x="1060" y="425"/>
                    <a:pt x="1069" y="434"/>
                    <a:pt x="1060" y="451"/>
                  </a:cubicBezTo>
                  <a:cubicBezTo>
                    <a:pt x="1067" y="449"/>
                    <a:pt x="1073" y="447"/>
                    <a:pt x="1079" y="447"/>
                  </a:cubicBezTo>
                  <a:cubicBezTo>
                    <a:pt x="1097" y="447"/>
                    <a:pt x="1110" y="458"/>
                    <a:pt x="1124" y="458"/>
                  </a:cubicBezTo>
                  <a:cubicBezTo>
                    <a:pt x="1134" y="458"/>
                    <a:pt x="1145" y="452"/>
                    <a:pt x="1157" y="434"/>
                  </a:cubicBezTo>
                  <a:lnTo>
                    <a:pt x="1157" y="434"/>
                  </a:lnTo>
                  <a:cubicBezTo>
                    <a:pt x="1157" y="451"/>
                    <a:pt x="1140" y="460"/>
                    <a:pt x="1148" y="469"/>
                  </a:cubicBezTo>
                  <a:cubicBezTo>
                    <a:pt x="1148" y="469"/>
                    <a:pt x="1156" y="461"/>
                    <a:pt x="1162" y="461"/>
                  </a:cubicBezTo>
                  <a:cubicBezTo>
                    <a:pt x="1164" y="461"/>
                    <a:pt x="1166" y="463"/>
                    <a:pt x="1166" y="469"/>
                  </a:cubicBezTo>
                  <a:cubicBezTo>
                    <a:pt x="1175" y="478"/>
                    <a:pt x="1157" y="487"/>
                    <a:pt x="1157" y="495"/>
                  </a:cubicBezTo>
                  <a:cubicBezTo>
                    <a:pt x="1201" y="487"/>
                    <a:pt x="1201" y="425"/>
                    <a:pt x="1210" y="363"/>
                  </a:cubicBezTo>
                  <a:cubicBezTo>
                    <a:pt x="1218" y="378"/>
                    <a:pt x="1226" y="385"/>
                    <a:pt x="1233" y="385"/>
                  </a:cubicBezTo>
                  <a:cubicBezTo>
                    <a:pt x="1242" y="385"/>
                    <a:pt x="1249" y="374"/>
                    <a:pt x="1254" y="354"/>
                  </a:cubicBezTo>
                  <a:cubicBezTo>
                    <a:pt x="1263" y="372"/>
                    <a:pt x="1281" y="389"/>
                    <a:pt x="1254" y="398"/>
                  </a:cubicBezTo>
                  <a:cubicBezTo>
                    <a:pt x="1259" y="398"/>
                    <a:pt x="1288" y="406"/>
                    <a:pt x="1313" y="406"/>
                  </a:cubicBezTo>
                  <a:cubicBezTo>
                    <a:pt x="1333" y="406"/>
                    <a:pt x="1352" y="401"/>
                    <a:pt x="1352" y="381"/>
                  </a:cubicBezTo>
                  <a:cubicBezTo>
                    <a:pt x="1352" y="384"/>
                    <a:pt x="1354" y="385"/>
                    <a:pt x="1356" y="385"/>
                  </a:cubicBezTo>
                  <a:cubicBezTo>
                    <a:pt x="1362" y="385"/>
                    <a:pt x="1372" y="381"/>
                    <a:pt x="1378" y="381"/>
                  </a:cubicBezTo>
                  <a:lnTo>
                    <a:pt x="1449" y="381"/>
                  </a:lnTo>
                  <a:lnTo>
                    <a:pt x="1440" y="372"/>
                  </a:lnTo>
                  <a:cubicBezTo>
                    <a:pt x="1443" y="351"/>
                    <a:pt x="1448" y="345"/>
                    <a:pt x="1454" y="345"/>
                  </a:cubicBezTo>
                  <a:cubicBezTo>
                    <a:pt x="1462" y="345"/>
                    <a:pt x="1473" y="355"/>
                    <a:pt x="1485" y="355"/>
                  </a:cubicBezTo>
                  <a:cubicBezTo>
                    <a:pt x="1488" y="355"/>
                    <a:pt x="1490" y="355"/>
                    <a:pt x="1493" y="354"/>
                  </a:cubicBezTo>
                  <a:cubicBezTo>
                    <a:pt x="1512" y="368"/>
                    <a:pt x="1522" y="371"/>
                    <a:pt x="1528" y="371"/>
                  </a:cubicBezTo>
                  <a:cubicBezTo>
                    <a:pt x="1535" y="371"/>
                    <a:pt x="1538" y="367"/>
                    <a:pt x="1544" y="367"/>
                  </a:cubicBezTo>
                  <a:cubicBezTo>
                    <a:pt x="1550" y="367"/>
                    <a:pt x="1560" y="371"/>
                    <a:pt x="1581" y="389"/>
                  </a:cubicBezTo>
                  <a:lnTo>
                    <a:pt x="1581" y="354"/>
                  </a:lnTo>
                  <a:cubicBezTo>
                    <a:pt x="1583" y="334"/>
                    <a:pt x="1588" y="327"/>
                    <a:pt x="1594" y="327"/>
                  </a:cubicBezTo>
                  <a:cubicBezTo>
                    <a:pt x="1609" y="327"/>
                    <a:pt x="1632" y="369"/>
                    <a:pt x="1655" y="369"/>
                  </a:cubicBezTo>
                  <a:cubicBezTo>
                    <a:pt x="1660" y="369"/>
                    <a:pt x="1665" y="368"/>
                    <a:pt x="1669" y="363"/>
                  </a:cubicBezTo>
                  <a:lnTo>
                    <a:pt x="1661" y="345"/>
                  </a:lnTo>
                  <a:cubicBezTo>
                    <a:pt x="1662" y="343"/>
                    <a:pt x="1664" y="342"/>
                    <a:pt x="1666" y="342"/>
                  </a:cubicBezTo>
                  <a:cubicBezTo>
                    <a:pt x="1685" y="342"/>
                    <a:pt x="1716" y="452"/>
                    <a:pt x="1740" y="460"/>
                  </a:cubicBezTo>
                  <a:cubicBezTo>
                    <a:pt x="1740" y="469"/>
                    <a:pt x="1731" y="469"/>
                    <a:pt x="1722" y="478"/>
                  </a:cubicBezTo>
                  <a:cubicBezTo>
                    <a:pt x="1732" y="486"/>
                    <a:pt x="1739" y="489"/>
                    <a:pt x="1743" y="489"/>
                  </a:cubicBezTo>
                  <a:cubicBezTo>
                    <a:pt x="1762" y="489"/>
                    <a:pt x="1738" y="423"/>
                    <a:pt x="1767" y="416"/>
                  </a:cubicBezTo>
                  <a:lnTo>
                    <a:pt x="1767" y="416"/>
                  </a:lnTo>
                  <a:cubicBezTo>
                    <a:pt x="1775" y="442"/>
                    <a:pt x="1758" y="478"/>
                    <a:pt x="1784" y="487"/>
                  </a:cubicBezTo>
                  <a:cubicBezTo>
                    <a:pt x="1786" y="488"/>
                    <a:pt x="1788" y="489"/>
                    <a:pt x="1790" y="489"/>
                  </a:cubicBezTo>
                  <a:cubicBezTo>
                    <a:pt x="1808" y="489"/>
                    <a:pt x="1846" y="440"/>
                    <a:pt x="1877" y="440"/>
                  </a:cubicBezTo>
                  <a:cubicBezTo>
                    <a:pt x="1885" y="440"/>
                    <a:pt x="1892" y="443"/>
                    <a:pt x="1899" y="451"/>
                  </a:cubicBezTo>
                  <a:cubicBezTo>
                    <a:pt x="1890" y="434"/>
                    <a:pt x="1881" y="416"/>
                    <a:pt x="1899" y="398"/>
                  </a:cubicBezTo>
                  <a:cubicBezTo>
                    <a:pt x="1900" y="398"/>
                    <a:pt x="1902" y="398"/>
                    <a:pt x="1903" y="398"/>
                  </a:cubicBezTo>
                  <a:cubicBezTo>
                    <a:pt x="1924" y="398"/>
                    <a:pt x="1955" y="434"/>
                    <a:pt x="1981" y="434"/>
                  </a:cubicBezTo>
                  <a:cubicBezTo>
                    <a:pt x="1990" y="434"/>
                    <a:pt x="1998" y="429"/>
                    <a:pt x="2005" y="416"/>
                  </a:cubicBezTo>
                  <a:cubicBezTo>
                    <a:pt x="2005" y="416"/>
                    <a:pt x="2005" y="425"/>
                    <a:pt x="2005" y="425"/>
                  </a:cubicBezTo>
                  <a:cubicBezTo>
                    <a:pt x="2031" y="416"/>
                    <a:pt x="2076" y="398"/>
                    <a:pt x="2084" y="372"/>
                  </a:cubicBezTo>
                  <a:cubicBezTo>
                    <a:pt x="2089" y="404"/>
                    <a:pt x="2096" y="415"/>
                    <a:pt x="2105" y="415"/>
                  </a:cubicBezTo>
                  <a:cubicBezTo>
                    <a:pt x="2112" y="415"/>
                    <a:pt x="2120" y="407"/>
                    <a:pt x="2129" y="398"/>
                  </a:cubicBezTo>
                  <a:cubicBezTo>
                    <a:pt x="2141" y="390"/>
                    <a:pt x="2154" y="382"/>
                    <a:pt x="2160" y="382"/>
                  </a:cubicBezTo>
                  <a:cubicBezTo>
                    <a:pt x="2168" y="382"/>
                    <a:pt x="2169" y="392"/>
                    <a:pt x="2155" y="425"/>
                  </a:cubicBezTo>
                  <a:lnTo>
                    <a:pt x="2190" y="416"/>
                  </a:lnTo>
                  <a:lnTo>
                    <a:pt x="2190" y="416"/>
                  </a:lnTo>
                  <a:lnTo>
                    <a:pt x="2182" y="425"/>
                  </a:lnTo>
                  <a:cubicBezTo>
                    <a:pt x="2184" y="426"/>
                    <a:pt x="2186" y="426"/>
                    <a:pt x="2189" y="426"/>
                  </a:cubicBezTo>
                  <a:cubicBezTo>
                    <a:pt x="2206" y="426"/>
                    <a:pt x="2230" y="404"/>
                    <a:pt x="2261" y="381"/>
                  </a:cubicBezTo>
                  <a:lnTo>
                    <a:pt x="2261" y="381"/>
                  </a:lnTo>
                  <a:cubicBezTo>
                    <a:pt x="2261" y="389"/>
                    <a:pt x="2243" y="398"/>
                    <a:pt x="2243" y="407"/>
                  </a:cubicBezTo>
                  <a:cubicBezTo>
                    <a:pt x="2246" y="413"/>
                    <a:pt x="2248" y="417"/>
                    <a:pt x="2254" y="417"/>
                  </a:cubicBezTo>
                  <a:cubicBezTo>
                    <a:pt x="2265" y="417"/>
                    <a:pt x="2289" y="403"/>
                    <a:pt x="2358" y="363"/>
                  </a:cubicBezTo>
                  <a:lnTo>
                    <a:pt x="2358" y="363"/>
                  </a:lnTo>
                  <a:lnTo>
                    <a:pt x="2314" y="398"/>
                  </a:lnTo>
                  <a:cubicBezTo>
                    <a:pt x="2317" y="397"/>
                    <a:pt x="2319" y="397"/>
                    <a:pt x="2321" y="397"/>
                  </a:cubicBezTo>
                  <a:cubicBezTo>
                    <a:pt x="2335" y="397"/>
                    <a:pt x="2315" y="425"/>
                    <a:pt x="2323" y="425"/>
                  </a:cubicBezTo>
                  <a:cubicBezTo>
                    <a:pt x="2323" y="431"/>
                    <a:pt x="2323" y="437"/>
                    <a:pt x="2326" y="437"/>
                  </a:cubicBezTo>
                  <a:cubicBezTo>
                    <a:pt x="2327" y="437"/>
                    <a:pt x="2329" y="436"/>
                    <a:pt x="2332" y="434"/>
                  </a:cubicBezTo>
                  <a:lnTo>
                    <a:pt x="2332" y="434"/>
                  </a:lnTo>
                  <a:cubicBezTo>
                    <a:pt x="2332" y="442"/>
                    <a:pt x="2314" y="442"/>
                    <a:pt x="2305" y="451"/>
                  </a:cubicBezTo>
                  <a:cubicBezTo>
                    <a:pt x="2308" y="450"/>
                    <a:pt x="2311" y="450"/>
                    <a:pt x="2313" y="450"/>
                  </a:cubicBezTo>
                  <a:cubicBezTo>
                    <a:pt x="2331" y="450"/>
                    <a:pt x="2285" y="488"/>
                    <a:pt x="2261" y="504"/>
                  </a:cubicBezTo>
                  <a:cubicBezTo>
                    <a:pt x="2239" y="515"/>
                    <a:pt x="2231" y="523"/>
                    <a:pt x="2246" y="523"/>
                  </a:cubicBezTo>
                  <a:cubicBezTo>
                    <a:pt x="2256" y="523"/>
                    <a:pt x="2275" y="520"/>
                    <a:pt x="2305" y="513"/>
                  </a:cubicBezTo>
                  <a:cubicBezTo>
                    <a:pt x="2323" y="522"/>
                    <a:pt x="2332" y="522"/>
                    <a:pt x="2340" y="531"/>
                  </a:cubicBezTo>
                  <a:cubicBezTo>
                    <a:pt x="2353" y="518"/>
                    <a:pt x="2366" y="510"/>
                    <a:pt x="2379" y="510"/>
                  </a:cubicBezTo>
                  <a:cubicBezTo>
                    <a:pt x="2384" y="510"/>
                    <a:pt x="2389" y="511"/>
                    <a:pt x="2393" y="513"/>
                  </a:cubicBezTo>
                  <a:cubicBezTo>
                    <a:pt x="2411" y="513"/>
                    <a:pt x="2429" y="513"/>
                    <a:pt x="2446" y="504"/>
                  </a:cubicBezTo>
                  <a:lnTo>
                    <a:pt x="2446" y="504"/>
                  </a:lnTo>
                  <a:cubicBezTo>
                    <a:pt x="2446" y="517"/>
                    <a:pt x="2403" y="540"/>
                    <a:pt x="2384" y="540"/>
                  </a:cubicBezTo>
                  <a:cubicBezTo>
                    <a:pt x="2377" y="540"/>
                    <a:pt x="2374" y="538"/>
                    <a:pt x="2376" y="531"/>
                  </a:cubicBezTo>
                  <a:lnTo>
                    <a:pt x="2376" y="531"/>
                  </a:lnTo>
                  <a:cubicBezTo>
                    <a:pt x="2298" y="534"/>
                    <a:pt x="2321" y="575"/>
                    <a:pt x="2270" y="575"/>
                  </a:cubicBezTo>
                  <a:cubicBezTo>
                    <a:pt x="2261" y="593"/>
                    <a:pt x="2252" y="601"/>
                    <a:pt x="2243" y="619"/>
                  </a:cubicBezTo>
                  <a:cubicBezTo>
                    <a:pt x="2235" y="619"/>
                    <a:pt x="2235" y="628"/>
                    <a:pt x="2226" y="637"/>
                  </a:cubicBezTo>
                  <a:cubicBezTo>
                    <a:pt x="2226" y="637"/>
                    <a:pt x="2226" y="637"/>
                    <a:pt x="2217" y="645"/>
                  </a:cubicBezTo>
                  <a:lnTo>
                    <a:pt x="2208" y="663"/>
                  </a:lnTo>
                  <a:cubicBezTo>
                    <a:pt x="2173" y="707"/>
                    <a:pt x="2137" y="743"/>
                    <a:pt x="2102" y="787"/>
                  </a:cubicBezTo>
                  <a:lnTo>
                    <a:pt x="2155" y="804"/>
                  </a:lnTo>
                  <a:lnTo>
                    <a:pt x="2137" y="840"/>
                  </a:lnTo>
                  <a:cubicBezTo>
                    <a:pt x="2120" y="840"/>
                    <a:pt x="2093" y="831"/>
                    <a:pt x="2111" y="804"/>
                  </a:cubicBezTo>
                  <a:cubicBezTo>
                    <a:pt x="2076" y="804"/>
                    <a:pt x="2111" y="857"/>
                    <a:pt x="2120" y="866"/>
                  </a:cubicBezTo>
                  <a:cubicBezTo>
                    <a:pt x="2112" y="872"/>
                    <a:pt x="2106" y="875"/>
                    <a:pt x="2101" y="875"/>
                  </a:cubicBezTo>
                  <a:cubicBezTo>
                    <a:pt x="2078" y="875"/>
                    <a:pt x="2075" y="829"/>
                    <a:pt x="2069" y="829"/>
                  </a:cubicBezTo>
                  <a:cubicBezTo>
                    <a:pt x="2068" y="829"/>
                    <a:pt x="2068" y="829"/>
                    <a:pt x="2067" y="831"/>
                  </a:cubicBezTo>
                  <a:lnTo>
                    <a:pt x="2058" y="849"/>
                  </a:lnTo>
                  <a:lnTo>
                    <a:pt x="2067" y="849"/>
                  </a:lnTo>
                  <a:cubicBezTo>
                    <a:pt x="2076" y="875"/>
                    <a:pt x="2093" y="884"/>
                    <a:pt x="2076" y="910"/>
                  </a:cubicBezTo>
                  <a:cubicBezTo>
                    <a:pt x="2071" y="915"/>
                    <a:pt x="2066" y="917"/>
                    <a:pt x="2062" y="917"/>
                  </a:cubicBezTo>
                  <a:cubicBezTo>
                    <a:pt x="2052" y="917"/>
                    <a:pt x="2044" y="909"/>
                    <a:pt x="2041" y="909"/>
                  </a:cubicBezTo>
                  <a:cubicBezTo>
                    <a:pt x="2041" y="909"/>
                    <a:pt x="2040" y="909"/>
                    <a:pt x="2040" y="910"/>
                  </a:cubicBezTo>
                  <a:cubicBezTo>
                    <a:pt x="2031" y="910"/>
                    <a:pt x="2031" y="910"/>
                    <a:pt x="2031" y="919"/>
                  </a:cubicBezTo>
                  <a:lnTo>
                    <a:pt x="2005" y="955"/>
                  </a:lnTo>
                  <a:lnTo>
                    <a:pt x="2049" y="963"/>
                  </a:lnTo>
                  <a:cubicBezTo>
                    <a:pt x="2058" y="990"/>
                    <a:pt x="2023" y="999"/>
                    <a:pt x="2076" y="1008"/>
                  </a:cubicBezTo>
                  <a:cubicBezTo>
                    <a:pt x="2073" y="1007"/>
                    <a:pt x="2071" y="1007"/>
                    <a:pt x="2069" y="1007"/>
                  </a:cubicBezTo>
                  <a:cubicBezTo>
                    <a:pt x="1995" y="1007"/>
                    <a:pt x="1969" y="1140"/>
                    <a:pt x="1934" y="1149"/>
                  </a:cubicBezTo>
                  <a:cubicBezTo>
                    <a:pt x="1952" y="1193"/>
                    <a:pt x="1934" y="1211"/>
                    <a:pt x="1917" y="1246"/>
                  </a:cubicBezTo>
                  <a:cubicBezTo>
                    <a:pt x="1918" y="1245"/>
                    <a:pt x="1920" y="1244"/>
                    <a:pt x="1922" y="1244"/>
                  </a:cubicBezTo>
                  <a:cubicBezTo>
                    <a:pt x="1936" y="1244"/>
                    <a:pt x="1967" y="1266"/>
                    <a:pt x="1952" y="1281"/>
                  </a:cubicBezTo>
                  <a:cubicBezTo>
                    <a:pt x="1931" y="1265"/>
                    <a:pt x="1916" y="1259"/>
                    <a:pt x="1905" y="1259"/>
                  </a:cubicBezTo>
                  <a:cubicBezTo>
                    <a:pt x="1874" y="1259"/>
                    <a:pt x="1864" y="1300"/>
                    <a:pt x="1820" y="1300"/>
                  </a:cubicBezTo>
                  <a:cubicBezTo>
                    <a:pt x="1819" y="1300"/>
                    <a:pt x="1819" y="1300"/>
                    <a:pt x="1818" y="1299"/>
                  </a:cubicBezTo>
                  <a:lnTo>
                    <a:pt x="1818" y="1299"/>
                  </a:lnTo>
                  <a:cubicBezTo>
                    <a:pt x="1855" y="1307"/>
                    <a:pt x="1779" y="1378"/>
                    <a:pt x="1855" y="1378"/>
                  </a:cubicBezTo>
                  <a:cubicBezTo>
                    <a:pt x="1849" y="1382"/>
                    <a:pt x="1845" y="1383"/>
                    <a:pt x="1840" y="1383"/>
                  </a:cubicBezTo>
                  <a:cubicBezTo>
                    <a:pt x="1826" y="1383"/>
                    <a:pt x="1816" y="1368"/>
                    <a:pt x="1795" y="1368"/>
                  </a:cubicBezTo>
                  <a:cubicBezTo>
                    <a:pt x="1792" y="1368"/>
                    <a:pt x="1788" y="1369"/>
                    <a:pt x="1784" y="1370"/>
                  </a:cubicBezTo>
                  <a:cubicBezTo>
                    <a:pt x="1793" y="1440"/>
                    <a:pt x="1696" y="1475"/>
                    <a:pt x="1669" y="1546"/>
                  </a:cubicBezTo>
                  <a:cubicBezTo>
                    <a:pt x="1687" y="1546"/>
                    <a:pt x="1705" y="1546"/>
                    <a:pt x="1714" y="1573"/>
                  </a:cubicBezTo>
                  <a:lnTo>
                    <a:pt x="1643" y="1573"/>
                  </a:lnTo>
                  <a:cubicBezTo>
                    <a:pt x="1634" y="1590"/>
                    <a:pt x="1696" y="1626"/>
                    <a:pt x="1643" y="1626"/>
                  </a:cubicBezTo>
                  <a:cubicBezTo>
                    <a:pt x="1661" y="1626"/>
                    <a:pt x="1678" y="1626"/>
                    <a:pt x="1669" y="1643"/>
                  </a:cubicBezTo>
                  <a:cubicBezTo>
                    <a:pt x="1546" y="1740"/>
                    <a:pt x="1572" y="1926"/>
                    <a:pt x="1387" y="1996"/>
                  </a:cubicBezTo>
                  <a:cubicBezTo>
                    <a:pt x="1394" y="1995"/>
                    <a:pt x="1399" y="1994"/>
                    <a:pt x="1403" y="1994"/>
                  </a:cubicBezTo>
                  <a:cubicBezTo>
                    <a:pt x="1419" y="1994"/>
                    <a:pt x="1413" y="2007"/>
                    <a:pt x="1413" y="2014"/>
                  </a:cubicBezTo>
                  <a:cubicBezTo>
                    <a:pt x="1422" y="2014"/>
                    <a:pt x="1440" y="2032"/>
                    <a:pt x="1457" y="2041"/>
                  </a:cubicBezTo>
                  <a:lnTo>
                    <a:pt x="1378" y="2067"/>
                  </a:lnTo>
                  <a:cubicBezTo>
                    <a:pt x="1413" y="2102"/>
                    <a:pt x="1352" y="2129"/>
                    <a:pt x="1387" y="2164"/>
                  </a:cubicBezTo>
                  <a:lnTo>
                    <a:pt x="1387" y="2138"/>
                  </a:lnTo>
                  <a:cubicBezTo>
                    <a:pt x="1422" y="2191"/>
                    <a:pt x="1510" y="2173"/>
                    <a:pt x="1572" y="2208"/>
                  </a:cubicBezTo>
                  <a:cubicBezTo>
                    <a:pt x="1537" y="2147"/>
                    <a:pt x="1696" y="2191"/>
                    <a:pt x="1643" y="2102"/>
                  </a:cubicBezTo>
                  <a:cubicBezTo>
                    <a:pt x="1645" y="2101"/>
                    <a:pt x="1648" y="2101"/>
                    <a:pt x="1649" y="2101"/>
                  </a:cubicBezTo>
                  <a:cubicBezTo>
                    <a:pt x="1661" y="2101"/>
                    <a:pt x="1662" y="2120"/>
                    <a:pt x="1669" y="2120"/>
                  </a:cubicBezTo>
                  <a:cubicBezTo>
                    <a:pt x="1652" y="2094"/>
                    <a:pt x="1652" y="2085"/>
                    <a:pt x="1678" y="2067"/>
                  </a:cubicBezTo>
                  <a:lnTo>
                    <a:pt x="1687" y="2067"/>
                  </a:lnTo>
                  <a:cubicBezTo>
                    <a:pt x="1714" y="1996"/>
                    <a:pt x="1758" y="1988"/>
                    <a:pt x="1820" y="1926"/>
                  </a:cubicBezTo>
                  <a:lnTo>
                    <a:pt x="1784" y="1908"/>
                  </a:lnTo>
                  <a:cubicBezTo>
                    <a:pt x="1802" y="1899"/>
                    <a:pt x="1811" y="1899"/>
                    <a:pt x="1820" y="1899"/>
                  </a:cubicBezTo>
                  <a:cubicBezTo>
                    <a:pt x="1811" y="1887"/>
                    <a:pt x="1806" y="1883"/>
                    <a:pt x="1801" y="1883"/>
                  </a:cubicBezTo>
                  <a:cubicBezTo>
                    <a:pt x="1790" y="1883"/>
                    <a:pt x="1787" y="1907"/>
                    <a:pt x="1776" y="1907"/>
                  </a:cubicBezTo>
                  <a:cubicBezTo>
                    <a:pt x="1772" y="1907"/>
                    <a:pt x="1766" y="1903"/>
                    <a:pt x="1758" y="1890"/>
                  </a:cubicBezTo>
                  <a:lnTo>
                    <a:pt x="1758" y="1890"/>
                  </a:lnTo>
                  <a:cubicBezTo>
                    <a:pt x="1762" y="1892"/>
                    <a:pt x="1767" y="1892"/>
                    <a:pt x="1771" y="1892"/>
                  </a:cubicBezTo>
                  <a:cubicBezTo>
                    <a:pt x="1823" y="1892"/>
                    <a:pt x="1825" y="1800"/>
                    <a:pt x="1884" y="1800"/>
                  </a:cubicBezTo>
                  <a:cubicBezTo>
                    <a:pt x="1889" y="1800"/>
                    <a:pt x="1894" y="1801"/>
                    <a:pt x="1899" y="1802"/>
                  </a:cubicBezTo>
                  <a:cubicBezTo>
                    <a:pt x="1917" y="1785"/>
                    <a:pt x="1864" y="1793"/>
                    <a:pt x="1872" y="1767"/>
                  </a:cubicBezTo>
                  <a:lnTo>
                    <a:pt x="1872" y="1767"/>
                  </a:lnTo>
                  <a:lnTo>
                    <a:pt x="1899" y="1776"/>
                  </a:lnTo>
                  <a:lnTo>
                    <a:pt x="1881" y="1749"/>
                  </a:lnTo>
                  <a:cubicBezTo>
                    <a:pt x="1886" y="1745"/>
                    <a:pt x="1895" y="1743"/>
                    <a:pt x="1905" y="1743"/>
                  </a:cubicBezTo>
                  <a:cubicBezTo>
                    <a:pt x="1914" y="1743"/>
                    <a:pt x="1925" y="1745"/>
                    <a:pt x="1934" y="1749"/>
                  </a:cubicBezTo>
                  <a:cubicBezTo>
                    <a:pt x="1934" y="1758"/>
                    <a:pt x="1934" y="1767"/>
                    <a:pt x="1934" y="1767"/>
                  </a:cubicBezTo>
                  <a:cubicBezTo>
                    <a:pt x="1967" y="1767"/>
                    <a:pt x="1962" y="1715"/>
                    <a:pt x="1968" y="1706"/>
                  </a:cubicBezTo>
                  <a:lnTo>
                    <a:pt x="1968" y="1706"/>
                  </a:lnTo>
                  <a:lnTo>
                    <a:pt x="1943" y="1723"/>
                  </a:lnTo>
                  <a:cubicBezTo>
                    <a:pt x="1970" y="1643"/>
                    <a:pt x="2040" y="1573"/>
                    <a:pt x="2040" y="1484"/>
                  </a:cubicBezTo>
                  <a:lnTo>
                    <a:pt x="2023" y="1484"/>
                  </a:lnTo>
                  <a:cubicBezTo>
                    <a:pt x="2023" y="1414"/>
                    <a:pt x="2058" y="1449"/>
                    <a:pt x="2076" y="1387"/>
                  </a:cubicBezTo>
                  <a:lnTo>
                    <a:pt x="2084" y="1396"/>
                  </a:lnTo>
                  <a:cubicBezTo>
                    <a:pt x="2076" y="1378"/>
                    <a:pt x="2076" y="1361"/>
                    <a:pt x="2084" y="1343"/>
                  </a:cubicBezTo>
                  <a:cubicBezTo>
                    <a:pt x="2087" y="1351"/>
                    <a:pt x="2092" y="1354"/>
                    <a:pt x="2099" y="1354"/>
                  </a:cubicBezTo>
                  <a:cubicBezTo>
                    <a:pt x="2106" y="1354"/>
                    <a:pt x="2115" y="1350"/>
                    <a:pt x="2123" y="1350"/>
                  </a:cubicBezTo>
                  <a:cubicBezTo>
                    <a:pt x="2129" y="1350"/>
                    <a:pt x="2135" y="1352"/>
                    <a:pt x="2137" y="1361"/>
                  </a:cubicBezTo>
                  <a:cubicBezTo>
                    <a:pt x="2146" y="1290"/>
                    <a:pt x="2137" y="1325"/>
                    <a:pt x="2102" y="1255"/>
                  </a:cubicBezTo>
                  <a:lnTo>
                    <a:pt x="2102" y="1255"/>
                  </a:lnTo>
                  <a:lnTo>
                    <a:pt x="2129" y="1264"/>
                  </a:lnTo>
                  <a:cubicBezTo>
                    <a:pt x="2120" y="1237"/>
                    <a:pt x="2102" y="1228"/>
                    <a:pt x="2111" y="1202"/>
                  </a:cubicBezTo>
                  <a:lnTo>
                    <a:pt x="2111" y="1202"/>
                  </a:lnTo>
                  <a:cubicBezTo>
                    <a:pt x="2120" y="1237"/>
                    <a:pt x="2164" y="1202"/>
                    <a:pt x="2173" y="1246"/>
                  </a:cubicBezTo>
                  <a:cubicBezTo>
                    <a:pt x="2253" y="1222"/>
                    <a:pt x="2187" y="1146"/>
                    <a:pt x="2241" y="1146"/>
                  </a:cubicBezTo>
                  <a:cubicBezTo>
                    <a:pt x="2247" y="1146"/>
                    <a:pt x="2253" y="1147"/>
                    <a:pt x="2261" y="1149"/>
                  </a:cubicBezTo>
                  <a:cubicBezTo>
                    <a:pt x="2247" y="1132"/>
                    <a:pt x="2236" y="1126"/>
                    <a:pt x="2227" y="1126"/>
                  </a:cubicBezTo>
                  <a:cubicBezTo>
                    <a:pt x="2208" y="1126"/>
                    <a:pt x="2200" y="1154"/>
                    <a:pt x="2194" y="1154"/>
                  </a:cubicBezTo>
                  <a:cubicBezTo>
                    <a:pt x="2193" y="1154"/>
                    <a:pt x="2192" y="1152"/>
                    <a:pt x="2190" y="1149"/>
                  </a:cubicBezTo>
                  <a:cubicBezTo>
                    <a:pt x="2164" y="1149"/>
                    <a:pt x="2155" y="1105"/>
                    <a:pt x="2173" y="1087"/>
                  </a:cubicBezTo>
                  <a:cubicBezTo>
                    <a:pt x="2175" y="1083"/>
                    <a:pt x="2181" y="1082"/>
                    <a:pt x="2190" y="1082"/>
                  </a:cubicBezTo>
                  <a:cubicBezTo>
                    <a:pt x="2203" y="1082"/>
                    <a:pt x="2221" y="1084"/>
                    <a:pt x="2238" y="1084"/>
                  </a:cubicBezTo>
                  <a:cubicBezTo>
                    <a:pt x="2261" y="1084"/>
                    <a:pt x="2285" y="1080"/>
                    <a:pt x="2296" y="1060"/>
                  </a:cubicBezTo>
                  <a:cubicBezTo>
                    <a:pt x="2296" y="1060"/>
                    <a:pt x="2301" y="1065"/>
                    <a:pt x="2300" y="1068"/>
                  </a:cubicBezTo>
                  <a:lnTo>
                    <a:pt x="2300" y="1068"/>
                  </a:lnTo>
                  <a:cubicBezTo>
                    <a:pt x="2320" y="1057"/>
                    <a:pt x="2298" y="1025"/>
                    <a:pt x="2332" y="1016"/>
                  </a:cubicBezTo>
                  <a:cubicBezTo>
                    <a:pt x="2305" y="981"/>
                    <a:pt x="2349" y="990"/>
                    <a:pt x="2305" y="963"/>
                  </a:cubicBezTo>
                  <a:lnTo>
                    <a:pt x="2287" y="1008"/>
                  </a:lnTo>
                  <a:cubicBezTo>
                    <a:pt x="2287" y="981"/>
                    <a:pt x="2243" y="919"/>
                    <a:pt x="2296" y="902"/>
                  </a:cubicBezTo>
                  <a:cubicBezTo>
                    <a:pt x="2305" y="910"/>
                    <a:pt x="2314" y="928"/>
                    <a:pt x="2314" y="937"/>
                  </a:cubicBezTo>
                  <a:cubicBezTo>
                    <a:pt x="2340" y="937"/>
                    <a:pt x="2314" y="910"/>
                    <a:pt x="2340" y="910"/>
                  </a:cubicBezTo>
                  <a:cubicBezTo>
                    <a:pt x="2385" y="946"/>
                    <a:pt x="2323" y="963"/>
                    <a:pt x="2349" y="1016"/>
                  </a:cubicBezTo>
                  <a:cubicBezTo>
                    <a:pt x="2369" y="1016"/>
                    <a:pt x="2354" y="975"/>
                    <a:pt x="2365" y="975"/>
                  </a:cubicBezTo>
                  <a:lnTo>
                    <a:pt x="2365" y="975"/>
                  </a:lnTo>
                  <a:cubicBezTo>
                    <a:pt x="2368" y="975"/>
                    <a:pt x="2374" y="979"/>
                    <a:pt x="2385" y="990"/>
                  </a:cubicBezTo>
                  <a:cubicBezTo>
                    <a:pt x="2323" y="928"/>
                    <a:pt x="2420" y="946"/>
                    <a:pt x="2385" y="884"/>
                  </a:cubicBezTo>
                  <a:lnTo>
                    <a:pt x="2385" y="884"/>
                  </a:lnTo>
                  <a:lnTo>
                    <a:pt x="2411" y="910"/>
                  </a:lnTo>
                  <a:cubicBezTo>
                    <a:pt x="2411" y="902"/>
                    <a:pt x="2402" y="884"/>
                    <a:pt x="2411" y="875"/>
                  </a:cubicBezTo>
                  <a:lnTo>
                    <a:pt x="2438" y="910"/>
                  </a:lnTo>
                  <a:cubicBezTo>
                    <a:pt x="2420" y="866"/>
                    <a:pt x="2499" y="875"/>
                    <a:pt x="2491" y="849"/>
                  </a:cubicBezTo>
                  <a:lnTo>
                    <a:pt x="2491" y="849"/>
                  </a:lnTo>
                  <a:cubicBezTo>
                    <a:pt x="2483" y="860"/>
                    <a:pt x="2477" y="865"/>
                    <a:pt x="2471" y="865"/>
                  </a:cubicBezTo>
                  <a:cubicBezTo>
                    <a:pt x="2455" y="865"/>
                    <a:pt x="2440" y="839"/>
                    <a:pt x="2418" y="839"/>
                  </a:cubicBezTo>
                  <a:cubicBezTo>
                    <a:pt x="2416" y="839"/>
                    <a:pt x="2414" y="839"/>
                    <a:pt x="2411" y="840"/>
                  </a:cubicBezTo>
                  <a:cubicBezTo>
                    <a:pt x="2411" y="804"/>
                    <a:pt x="2438" y="804"/>
                    <a:pt x="2464" y="804"/>
                  </a:cubicBezTo>
                  <a:cubicBezTo>
                    <a:pt x="2476" y="804"/>
                    <a:pt x="2484" y="808"/>
                    <a:pt x="2493" y="808"/>
                  </a:cubicBezTo>
                  <a:cubicBezTo>
                    <a:pt x="2497" y="808"/>
                    <a:pt x="2502" y="807"/>
                    <a:pt x="2508" y="804"/>
                  </a:cubicBezTo>
                  <a:cubicBezTo>
                    <a:pt x="2526" y="796"/>
                    <a:pt x="2544" y="778"/>
                    <a:pt x="2561" y="743"/>
                  </a:cubicBezTo>
                  <a:lnTo>
                    <a:pt x="2561" y="743"/>
                  </a:lnTo>
                  <a:cubicBezTo>
                    <a:pt x="2555" y="756"/>
                    <a:pt x="2524" y="779"/>
                    <a:pt x="2508" y="779"/>
                  </a:cubicBezTo>
                  <a:cubicBezTo>
                    <a:pt x="2503" y="779"/>
                    <a:pt x="2499" y="776"/>
                    <a:pt x="2499" y="769"/>
                  </a:cubicBezTo>
                  <a:cubicBezTo>
                    <a:pt x="2517" y="751"/>
                    <a:pt x="2552" y="725"/>
                    <a:pt x="2579" y="716"/>
                  </a:cubicBezTo>
                  <a:cubicBezTo>
                    <a:pt x="2592" y="687"/>
                    <a:pt x="2589" y="679"/>
                    <a:pt x="2581" y="679"/>
                  </a:cubicBezTo>
                  <a:cubicBezTo>
                    <a:pt x="2571" y="679"/>
                    <a:pt x="2553" y="690"/>
                    <a:pt x="2543" y="690"/>
                  </a:cubicBezTo>
                  <a:cubicBezTo>
                    <a:pt x="2538" y="690"/>
                    <a:pt x="2535" y="688"/>
                    <a:pt x="2535" y="681"/>
                  </a:cubicBezTo>
                  <a:cubicBezTo>
                    <a:pt x="2588" y="663"/>
                    <a:pt x="2535" y="637"/>
                    <a:pt x="2535" y="610"/>
                  </a:cubicBezTo>
                  <a:lnTo>
                    <a:pt x="2579" y="610"/>
                  </a:lnTo>
                  <a:cubicBezTo>
                    <a:pt x="2650" y="531"/>
                    <a:pt x="2499" y="593"/>
                    <a:pt x="2570" y="522"/>
                  </a:cubicBezTo>
                  <a:lnTo>
                    <a:pt x="2570" y="522"/>
                  </a:lnTo>
                  <a:cubicBezTo>
                    <a:pt x="2588" y="531"/>
                    <a:pt x="2605" y="540"/>
                    <a:pt x="2614" y="548"/>
                  </a:cubicBezTo>
                  <a:lnTo>
                    <a:pt x="2623" y="513"/>
                  </a:lnTo>
                  <a:lnTo>
                    <a:pt x="2667" y="513"/>
                  </a:lnTo>
                  <a:cubicBezTo>
                    <a:pt x="2658" y="469"/>
                    <a:pt x="2667" y="460"/>
                    <a:pt x="2711" y="416"/>
                  </a:cubicBezTo>
                  <a:lnTo>
                    <a:pt x="2711" y="416"/>
                  </a:lnTo>
                  <a:cubicBezTo>
                    <a:pt x="2699" y="422"/>
                    <a:pt x="2685" y="425"/>
                    <a:pt x="2673" y="425"/>
                  </a:cubicBezTo>
                  <a:cubicBezTo>
                    <a:pt x="2651" y="425"/>
                    <a:pt x="2635" y="415"/>
                    <a:pt x="2641" y="398"/>
                  </a:cubicBezTo>
                  <a:cubicBezTo>
                    <a:pt x="2685" y="363"/>
                    <a:pt x="2685" y="398"/>
                    <a:pt x="2702" y="345"/>
                  </a:cubicBezTo>
                  <a:cubicBezTo>
                    <a:pt x="2729" y="345"/>
                    <a:pt x="2764" y="354"/>
                    <a:pt x="2702" y="389"/>
                  </a:cubicBezTo>
                  <a:cubicBezTo>
                    <a:pt x="2708" y="386"/>
                    <a:pt x="2713" y="386"/>
                    <a:pt x="2718" y="386"/>
                  </a:cubicBezTo>
                  <a:cubicBezTo>
                    <a:pt x="2727" y="386"/>
                    <a:pt x="2735" y="389"/>
                    <a:pt x="2747" y="389"/>
                  </a:cubicBezTo>
                  <a:cubicBezTo>
                    <a:pt x="2783" y="353"/>
                    <a:pt x="2789" y="323"/>
                    <a:pt x="2795" y="304"/>
                  </a:cubicBezTo>
                  <a:lnTo>
                    <a:pt x="2795" y="304"/>
                  </a:lnTo>
                  <a:cubicBezTo>
                    <a:pt x="2792" y="309"/>
                    <a:pt x="2787" y="314"/>
                    <a:pt x="2782" y="319"/>
                  </a:cubicBezTo>
                  <a:cubicBezTo>
                    <a:pt x="2773" y="301"/>
                    <a:pt x="2764" y="283"/>
                    <a:pt x="2747" y="275"/>
                  </a:cubicBezTo>
                  <a:cubicBezTo>
                    <a:pt x="2763" y="258"/>
                    <a:pt x="2777" y="252"/>
                    <a:pt x="2786" y="252"/>
                  </a:cubicBezTo>
                  <a:cubicBezTo>
                    <a:pt x="2792" y="252"/>
                    <a:pt x="2796" y="254"/>
                    <a:pt x="2800" y="257"/>
                  </a:cubicBezTo>
                  <a:cubicBezTo>
                    <a:pt x="2800" y="239"/>
                    <a:pt x="2782" y="239"/>
                    <a:pt x="2791" y="222"/>
                  </a:cubicBezTo>
                  <a:cubicBezTo>
                    <a:pt x="2822" y="209"/>
                    <a:pt x="2852" y="193"/>
                    <a:pt x="2868" y="193"/>
                  </a:cubicBezTo>
                  <a:cubicBezTo>
                    <a:pt x="2875" y="193"/>
                    <a:pt x="2879" y="196"/>
                    <a:pt x="2879" y="204"/>
                  </a:cubicBezTo>
                  <a:cubicBezTo>
                    <a:pt x="2879" y="186"/>
                    <a:pt x="2879" y="169"/>
                    <a:pt x="2879" y="151"/>
                  </a:cubicBezTo>
                  <a:cubicBezTo>
                    <a:pt x="2897" y="142"/>
                    <a:pt x="2959" y="80"/>
                    <a:pt x="2967" y="80"/>
                  </a:cubicBezTo>
                  <a:cubicBezTo>
                    <a:pt x="2985" y="63"/>
                    <a:pt x="2994" y="54"/>
                    <a:pt x="2994" y="45"/>
                  </a:cubicBezTo>
                  <a:lnTo>
                    <a:pt x="2994" y="45"/>
                  </a:lnTo>
                  <a:cubicBezTo>
                    <a:pt x="2930" y="52"/>
                    <a:pt x="2855" y="76"/>
                    <a:pt x="2814" y="76"/>
                  </a:cubicBezTo>
                  <a:cubicBezTo>
                    <a:pt x="2804" y="76"/>
                    <a:pt x="2796" y="75"/>
                    <a:pt x="2791" y="72"/>
                  </a:cubicBezTo>
                  <a:cubicBezTo>
                    <a:pt x="2782" y="80"/>
                    <a:pt x="2764" y="89"/>
                    <a:pt x="2747" y="89"/>
                  </a:cubicBezTo>
                  <a:cubicBezTo>
                    <a:pt x="2713" y="84"/>
                    <a:pt x="2694" y="67"/>
                    <a:pt x="2655" y="67"/>
                  </a:cubicBezTo>
                  <a:cubicBezTo>
                    <a:pt x="2633" y="67"/>
                    <a:pt x="2603" y="73"/>
                    <a:pt x="2561" y="89"/>
                  </a:cubicBezTo>
                  <a:cubicBezTo>
                    <a:pt x="2561" y="72"/>
                    <a:pt x="2570" y="54"/>
                    <a:pt x="2570" y="36"/>
                  </a:cubicBezTo>
                  <a:lnTo>
                    <a:pt x="2570" y="36"/>
                  </a:lnTo>
                  <a:cubicBezTo>
                    <a:pt x="2535" y="45"/>
                    <a:pt x="2535" y="54"/>
                    <a:pt x="2526" y="72"/>
                  </a:cubicBezTo>
                  <a:cubicBezTo>
                    <a:pt x="2517" y="89"/>
                    <a:pt x="2508" y="107"/>
                    <a:pt x="2455" y="125"/>
                  </a:cubicBezTo>
                  <a:cubicBezTo>
                    <a:pt x="2449" y="125"/>
                    <a:pt x="2444" y="126"/>
                    <a:pt x="2440" y="126"/>
                  </a:cubicBezTo>
                  <a:cubicBezTo>
                    <a:pt x="2389" y="126"/>
                    <a:pt x="2463" y="79"/>
                    <a:pt x="2455" y="63"/>
                  </a:cubicBezTo>
                  <a:lnTo>
                    <a:pt x="2455" y="63"/>
                  </a:lnTo>
                  <a:cubicBezTo>
                    <a:pt x="2420" y="72"/>
                    <a:pt x="2385" y="98"/>
                    <a:pt x="2358" y="107"/>
                  </a:cubicBezTo>
                  <a:cubicBezTo>
                    <a:pt x="2344" y="111"/>
                    <a:pt x="2330" y="113"/>
                    <a:pt x="2319" y="113"/>
                  </a:cubicBezTo>
                  <a:cubicBezTo>
                    <a:pt x="2302" y="113"/>
                    <a:pt x="2289" y="108"/>
                    <a:pt x="2279" y="98"/>
                  </a:cubicBezTo>
                  <a:cubicBezTo>
                    <a:pt x="2296" y="98"/>
                    <a:pt x="2306" y="102"/>
                    <a:pt x="2319" y="102"/>
                  </a:cubicBezTo>
                  <a:cubicBezTo>
                    <a:pt x="2325" y="102"/>
                    <a:pt x="2332" y="101"/>
                    <a:pt x="2340" y="98"/>
                  </a:cubicBezTo>
                  <a:cubicBezTo>
                    <a:pt x="2323" y="89"/>
                    <a:pt x="2314" y="80"/>
                    <a:pt x="2305" y="72"/>
                  </a:cubicBezTo>
                  <a:cubicBezTo>
                    <a:pt x="2385" y="27"/>
                    <a:pt x="2429" y="36"/>
                    <a:pt x="239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1"/>
            <p:cNvSpPr/>
            <p:nvPr/>
          </p:nvSpPr>
          <p:spPr>
            <a:xfrm>
              <a:off x="7861184" y="4320720"/>
              <a:ext cx="1108" cy="2152"/>
            </a:xfrm>
            <a:custGeom>
              <a:rect b="b" l="l" r="r" t="t"/>
              <a:pathLst>
                <a:path extrusionOk="0" h="19" w="10">
                  <a:moveTo>
                    <a:pt x="0" y="1"/>
                  </a:moveTo>
                  <a:cubicBezTo>
                    <a:pt x="0" y="10"/>
                    <a:pt x="0" y="19"/>
                    <a:pt x="0" y="19"/>
                  </a:cubicBezTo>
                  <a:cubicBezTo>
                    <a:pt x="9" y="19"/>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1"/>
            <p:cNvSpPr/>
            <p:nvPr/>
          </p:nvSpPr>
          <p:spPr>
            <a:xfrm>
              <a:off x="8031426" y="4310754"/>
              <a:ext cx="2106" cy="1133"/>
            </a:xfrm>
            <a:custGeom>
              <a:rect b="b" l="l" r="r" t="t"/>
              <a:pathLst>
                <a:path extrusionOk="0" h="10" w="19">
                  <a:moveTo>
                    <a:pt x="18" y="1"/>
                  </a:moveTo>
                  <a:lnTo>
                    <a:pt x="1" y="9"/>
                  </a:lnTo>
                  <a:cubicBezTo>
                    <a:pt x="10" y="9"/>
                    <a:pt x="10"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1"/>
            <p:cNvSpPr/>
            <p:nvPr/>
          </p:nvSpPr>
          <p:spPr>
            <a:xfrm>
              <a:off x="7761323" y="4371796"/>
              <a:ext cx="2106" cy="3058"/>
            </a:xfrm>
            <a:custGeom>
              <a:rect b="b" l="l" r="r" t="t"/>
              <a:pathLst>
                <a:path extrusionOk="0" h="27" w="19">
                  <a:moveTo>
                    <a:pt x="18" y="0"/>
                  </a:moveTo>
                  <a:lnTo>
                    <a:pt x="18" y="0"/>
                  </a:lnTo>
                  <a:cubicBezTo>
                    <a:pt x="10" y="0"/>
                    <a:pt x="1" y="9"/>
                    <a:pt x="10" y="27"/>
                  </a:cubicBezTo>
                  <a:cubicBezTo>
                    <a:pt x="10" y="9"/>
                    <a:pt x="10"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1"/>
            <p:cNvSpPr/>
            <p:nvPr/>
          </p:nvSpPr>
          <p:spPr>
            <a:xfrm>
              <a:off x="7841567" y="4434764"/>
              <a:ext cx="2106" cy="2152"/>
            </a:xfrm>
            <a:custGeom>
              <a:rect b="b" l="l" r="r" t="t"/>
              <a:pathLst>
                <a:path extrusionOk="0" h="19" w="19">
                  <a:moveTo>
                    <a:pt x="1" y="0"/>
                  </a:moveTo>
                  <a:cubicBezTo>
                    <a:pt x="10" y="9"/>
                    <a:pt x="1" y="18"/>
                    <a:pt x="1" y="18"/>
                  </a:cubicBezTo>
                  <a:cubicBezTo>
                    <a:pt x="6" y="18"/>
                    <a:pt x="11" y="15"/>
                    <a:pt x="15" y="14"/>
                  </a:cubicBezTo>
                  <a:lnTo>
                    <a:pt x="15" y="14"/>
                  </a:lnTo>
                  <a:lnTo>
                    <a:pt x="18" y="18"/>
                  </a:lnTo>
                  <a:cubicBezTo>
                    <a:pt x="18" y="15"/>
                    <a:pt x="17" y="14"/>
                    <a:pt x="16" y="14"/>
                  </a:cubicBezTo>
                  <a:cubicBezTo>
                    <a:pt x="15" y="14"/>
                    <a:pt x="15" y="14"/>
                    <a:pt x="15" y="14"/>
                  </a:cubicBezTo>
                  <a:lnTo>
                    <a:pt x="15" y="14"/>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1"/>
            <p:cNvSpPr/>
            <p:nvPr/>
          </p:nvSpPr>
          <p:spPr>
            <a:xfrm>
              <a:off x="7833808" y="4468061"/>
              <a:ext cx="2993" cy="1812"/>
            </a:xfrm>
            <a:custGeom>
              <a:rect b="b" l="l" r="r" t="t"/>
              <a:pathLst>
                <a:path extrusionOk="0" h="16" w="27">
                  <a:moveTo>
                    <a:pt x="13" y="1"/>
                  </a:moveTo>
                  <a:cubicBezTo>
                    <a:pt x="6" y="1"/>
                    <a:pt x="0" y="5"/>
                    <a:pt x="0" y="15"/>
                  </a:cubicBezTo>
                  <a:lnTo>
                    <a:pt x="9" y="15"/>
                  </a:lnTo>
                  <a:lnTo>
                    <a:pt x="27" y="7"/>
                  </a:lnTo>
                  <a:cubicBezTo>
                    <a:pt x="23" y="3"/>
                    <a:pt x="18" y="1"/>
                    <a:pt x="1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1"/>
            <p:cNvSpPr/>
            <p:nvPr/>
          </p:nvSpPr>
          <p:spPr>
            <a:xfrm>
              <a:off x="7830816" y="4445750"/>
              <a:ext cx="7980" cy="4077"/>
            </a:xfrm>
            <a:custGeom>
              <a:rect b="b" l="l" r="r" t="t"/>
              <a:pathLst>
                <a:path extrusionOk="0" h="36" w="72">
                  <a:moveTo>
                    <a:pt x="27" y="1"/>
                  </a:moveTo>
                  <a:cubicBezTo>
                    <a:pt x="1" y="9"/>
                    <a:pt x="18" y="18"/>
                    <a:pt x="27" y="36"/>
                  </a:cubicBezTo>
                  <a:cubicBezTo>
                    <a:pt x="27" y="36"/>
                    <a:pt x="27" y="36"/>
                    <a:pt x="27" y="27"/>
                  </a:cubicBezTo>
                  <a:cubicBezTo>
                    <a:pt x="71" y="18"/>
                    <a:pt x="45"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1"/>
            <p:cNvSpPr/>
            <p:nvPr/>
          </p:nvSpPr>
          <p:spPr>
            <a:xfrm>
              <a:off x="7834806" y="4449714"/>
              <a:ext cx="1995" cy="2152"/>
            </a:xfrm>
            <a:custGeom>
              <a:rect b="b" l="l" r="r" t="t"/>
              <a:pathLst>
                <a:path extrusionOk="0" h="19" w="18">
                  <a:moveTo>
                    <a:pt x="0" y="1"/>
                  </a:moveTo>
                  <a:cubicBezTo>
                    <a:pt x="0" y="1"/>
                    <a:pt x="0" y="10"/>
                    <a:pt x="9" y="19"/>
                  </a:cubicBezTo>
                  <a:cubicBezTo>
                    <a:pt x="18" y="10"/>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1"/>
            <p:cNvSpPr/>
            <p:nvPr/>
          </p:nvSpPr>
          <p:spPr>
            <a:xfrm>
              <a:off x="7829597" y="4421854"/>
              <a:ext cx="7426" cy="2265"/>
            </a:xfrm>
            <a:custGeom>
              <a:rect b="b" l="l" r="r" t="t"/>
              <a:pathLst>
                <a:path extrusionOk="0" h="20" w="67">
                  <a:moveTo>
                    <a:pt x="26" y="1"/>
                  </a:moveTo>
                  <a:cubicBezTo>
                    <a:pt x="11" y="1"/>
                    <a:pt x="1" y="5"/>
                    <a:pt x="21" y="17"/>
                  </a:cubicBezTo>
                  <a:cubicBezTo>
                    <a:pt x="19" y="19"/>
                    <a:pt x="19" y="19"/>
                    <a:pt x="20" y="19"/>
                  </a:cubicBezTo>
                  <a:cubicBezTo>
                    <a:pt x="23" y="19"/>
                    <a:pt x="38" y="11"/>
                    <a:pt x="45" y="11"/>
                  </a:cubicBezTo>
                  <a:cubicBezTo>
                    <a:pt x="48" y="11"/>
                    <a:pt x="49" y="13"/>
                    <a:pt x="47" y="17"/>
                  </a:cubicBezTo>
                  <a:cubicBezTo>
                    <a:pt x="66" y="8"/>
                    <a:pt x="43" y="1"/>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1"/>
            <p:cNvSpPr/>
            <p:nvPr/>
          </p:nvSpPr>
          <p:spPr>
            <a:xfrm>
              <a:off x="7824942" y="4449714"/>
              <a:ext cx="3103" cy="3171"/>
            </a:xfrm>
            <a:custGeom>
              <a:rect b="b" l="l" r="r" t="t"/>
              <a:pathLst>
                <a:path extrusionOk="0" h="28" w="28">
                  <a:moveTo>
                    <a:pt x="27" y="1"/>
                  </a:moveTo>
                  <a:lnTo>
                    <a:pt x="1" y="10"/>
                  </a:lnTo>
                  <a:lnTo>
                    <a:pt x="1" y="27"/>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1"/>
            <p:cNvSpPr/>
            <p:nvPr/>
          </p:nvSpPr>
          <p:spPr>
            <a:xfrm>
              <a:off x="7820065" y="4437483"/>
              <a:ext cx="2106" cy="3398"/>
            </a:xfrm>
            <a:custGeom>
              <a:rect b="b" l="l" r="r" t="t"/>
              <a:pathLst>
                <a:path extrusionOk="0" h="30" w="19">
                  <a:moveTo>
                    <a:pt x="5" y="1"/>
                  </a:moveTo>
                  <a:cubicBezTo>
                    <a:pt x="4" y="1"/>
                    <a:pt x="2" y="1"/>
                    <a:pt x="1" y="3"/>
                  </a:cubicBezTo>
                  <a:lnTo>
                    <a:pt x="1" y="29"/>
                  </a:lnTo>
                  <a:lnTo>
                    <a:pt x="18" y="29"/>
                  </a:lnTo>
                  <a:cubicBezTo>
                    <a:pt x="11" y="15"/>
                    <a:pt x="10" y="1"/>
                    <a:pt x="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1"/>
            <p:cNvSpPr/>
            <p:nvPr/>
          </p:nvSpPr>
          <p:spPr>
            <a:xfrm>
              <a:off x="7822060" y="4440767"/>
              <a:ext cx="1995" cy="2152"/>
            </a:xfrm>
            <a:custGeom>
              <a:rect b="b" l="l" r="r" t="t"/>
              <a:pathLst>
                <a:path extrusionOk="0" h="19" w="18">
                  <a:moveTo>
                    <a:pt x="0" y="0"/>
                  </a:moveTo>
                  <a:cubicBezTo>
                    <a:pt x="9" y="9"/>
                    <a:pt x="9" y="18"/>
                    <a:pt x="18" y="18"/>
                  </a:cubicBezTo>
                  <a:cubicBezTo>
                    <a:pt x="18"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61"/>
            <p:cNvSpPr/>
            <p:nvPr/>
          </p:nvSpPr>
          <p:spPr>
            <a:xfrm>
              <a:off x="7821063" y="4445750"/>
              <a:ext cx="1108" cy="4077"/>
            </a:xfrm>
            <a:custGeom>
              <a:rect b="b" l="l" r="r" t="t"/>
              <a:pathLst>
                <a:path extrusionOk="0" h="36" w="10">
                  <a:moveTo>
                    <a:pt x="0" y="1"/>
                  </a:moveTo>
                  <a:lnTo>
                    <a:pt x="9" y="36"/>
                  </a:lnTo>
                  <a:lnTo>
                    <a:pt x="9" y="18"/>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61"/>
            <p:cNvSpPr/>
            <p:nvPr/>
          </p:nvSpPr>
          <p:spPr>
            <a:xfrm>
              <a:off x="7800447" y="4406791"/>
              <a:ext cx="4101" cy="2492"/>
            </a:xfrm>
            <a:custGeom>
              <a:rect b="b" l="l" r="r" t="t"/>
              <a:pathLst>
                <a:path extrusionOk="0" h="22" w="37">
                  <a:moveTo>
                    <a:pt x="10" y="0"/>
                  </a:moveTo>
                  <a:cubicBezTo>
                    <a:pt x="1" y="0"/>
                    <a:pt x="1" y="9"/>
                    <a:pt x="10" y="18"/>
                  </a:cubicBezTo>
                  <a:cubicBezTo>
                    <a:pt x="16" y="18"/>
                    <a:pt x="22" y="22"/>
                    <a:pt x="27" y="22"/>
                  </a:cubicBezTo>
                  <a:cubicBezTo>
                    <a:pt x="30" y="22"/>
                    <a:pt x="33" y="21"/>
                    <a:pt x="36" y="18"/>
                  </a:cubicBezTo>
                  <a:lnTo>
                    <a:pt x="1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1"/>
            <p:cNvSpPr/>
            <p:nvPr/>
          </p:nvSpPr>
          <p:spPr>
            <a:xfrm>
              <a:off x="7797566" y="4420721"/>
              <a:ext cx="3990" cy="3171"/>
            </a:xfrm>
            <a:custGeom>
              <a:rect b="b" l="l" r="r" t="t"/>
              <a:pathLst>
                <a:path extrusionOk="0" h="28" w="36">
                  <a:moveTo>
                    <a:pt x="36" y="1"/>
                  </a:moveTo>
                  <a:lnTo>
                    <a:pt x="0" y="18"/>
                  </a:lnTo>
                  <a:lnTo>
                    <a:pt x="18" y="27"/>
                  </a:lnTo>
                  <a:cubicBezTo>
                    <a:pt x="27" y="10"/>
                    <a:pt x="27" y="10"/>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1"/>
            <p:cNvSpPr/>
            <p:nvPr/>
          </p:nvSpPr>
          <p:spPr>
            <a:xfrm>
              <a:off x="7789475" y="4415059"/>
              <a:ext cx="4655" cy="2492"/>
            </a:xfrm>
            <a:custGeom>
              <a:rect b="b" l="l" r="r" t="t"/>
              <a:pathLst>
                <a:path extrusionOk="0" h="22" w="42">
                  <a:moveTo>
                    <a:pt x="8" y="1"/>
                  </a:moveTo>
                  <a:cubicBezTo>
                    <a:pt x="2" y="1"/>
                    <a:pt x="0" y="4"/>
                    <a:pt x="12" y="16"/>
                  </a:cubicBezTo>
                  <a:cubicBezTo>
                    <a:pt x="17" y="16"/>
                    <a:pt x="28" y="21"/>
                    <a:pt x="34" y="21"/>
                  </a:cubicBezTo>
                  <a:cubicBezTo>
                    <a:pt x="39" y="21"/>
                    <a:pt x="42" y="18"/>
                    <a:pt x="38" y="7"/>
                  </a:cubicBezTo>
                  <a:cubicBezTo>
                    <a:pt x="33" y="7"/>
                    <a:pt x="17" y="1"/>
                    <a:pt x="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1"/>
            <p:cNvSpPr/>
            <p:nvPr/>
          </p:nvSpPr>
          <p:spPr>
            <a:xfrm>
              <a:off x="7774069" y="4367719"/>
              <a:ext cx="10862" cy="1133"/>
            </a:xfrm>
            <a:custGeom>
              <a:rect b="b" l="l" r="r" t="t"/>
              <a:pathLst>
                <a:path extrusionOk="0" h="10" w="98">
                  <a:moveTo>
                    <a:pt x="1" y="1"/>
                  </a:moveTo>
                  <a:lnTo>
                    <a:pt x="9" y="10"/>
                  </a:lnTo>
                  <a:lnTo>
                    <a:pt x="9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1"/>
            <p:cNvSpPr/>
            <p:nvPr/>
          </p:nvSpPr>
          <p:spPr>
            <a:xfrm>
              <a:off x="7725413" y="4311433"/>
              <a:ext cx="15517" cy="7475"/>
            </a:xfrm>
            <a:custGeom>
              <a:rect b="b" l="l" r="r" t="t"/>
              <a:pathLst>
                <a:path extrusionOk="0" h="66" w="140">
                  <a:moveTo>
                    <a:pt x="29" y="1"/>
                  </a:moveTo>
                  <a:cubicBezTo>
                    <a:pt x="0" y="1"/>
                    <a:pt x="68" y="36"/>
                    <a:pt x="51" y="36"/>
                  </a:cubicBezTo>
                  <a:cubicBezTo>
                    <a:pt x="47" y="36"/>
                    <a:pt x="39" y="34"/>
                    <a:pt x="25" y="30"/>
                  </a:cubicBezTo>
                  <a:lnTo>
                    <a:pt x="25" y="30"/>
                  </a:lnTo>
                  <a:cubicBezTo>
                    <a:pt x="42" y="48"/>
                    <a:pt x="95" y="48"/>
                    <a:pt x="104" y="65"/>
                  </a:cubicBezTo>
                  <a:cubicBezTo>
                    <a:pt x="113" y="48"/>
                    <a:pt x="139" y="56"/>
                    <a:pt x="51" y="3"/>
                  </a:cubicBezTo>
                  <a:cubicBezTo>
                    <a:pt x="41" y="1"/>
                    <a:pt x="34" y="1"/>
                    <a:pt x="2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5" name="Google Shape;11635;p61"/>
            <p:cNvSpPr/>
            <p:nvPr/>
          </p:nvSpPr>
          <p:spPr>
            <a:xfrm>
              <a:off x="7736939" y="4318795"/>
              <a:ext cx="998" cy="1133"/>
            </a:xfrm>
            <a:custGeom>
              <a:rect b="b" l="l" r="r" t="t"/>
              <a:pathLst>
                <a:path extrusionOk="0" h="10" w="9">
                  <a:moveTo>
                    <a:pt x="0" y="0"/>
                  </a:moveTo>
                  <a:cubicBezTo>
                    <a:pt x="0" y="0"/>
                    <a:pt x="0" y="9"/>
                    <a:pt x="9" y="9"/>
                  </a:cubicBezTo>
                  <a:cubicBezTo>
                    <a:pt x="9" y="9"/>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61"/>
            <p:cNvSpPr/>
            <p:nvPr/>
          </p:nvSpPr>
          <p:spPr>
            <a:xfrm>
              <a:off x="7867059" y="4539749"/>
              <a:ext cx="2993" cy="2152"/>
            </a:xfrm>
            <a:custGeom>
              <a:rect b="b" l="l" r="r" t="t"/>
              <a:pathLst>
                <a:path extrusionOk="0" h="19" w="27">
                  <a:moveTo>
                    <a:pt x="18" y="1"/>
                  </a:moveTo>
                  <a:lnTo>
                    <a:pt x="0" y="18"/>
                  </a:lnTo>
                  <a:lnTo>
                    <a:pt x="27" y="18"/>
                  </a:ln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1"/>
            <p:cNvSpPr/>
            <p:nvPr/>
          </p:nvSpPr>
          <p:spPr>
            <a:xfrm>
              <a:off x="7868056" y="4544732"/>
              <a:ext cx="4988" cy="4190"/>
            </a:xfrm>
            <a:custGeom>
              <a:rect b="b" l="l" r="r" t="t"/>
              <a:pathLst>
                <a:path extrusionOk="0" h="37" w="45">
                  <a:moveTo>
                    <a:pt x="0" y="1"/>
                  </a:moveTo>
                  <a:lnTo>
                    <a:pt x="27" y="36"/>
                  </a:lnTo>
                  <a:cubicBezTo>
                    <a:pt x="27" y="36"/>
                    <a:pt x="27" y="25"/>
                    <a:pt x="36" y="25"/>
                  </a:cubicBezTo>
                  <a:cubicBezTo>
                    <a:pt x="38" y="25"/>
                    <a:pt x="41" y="25"/>
                    <a:pt x="44" y="27"/>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1"/>
            <p:cNvSpPr/>
            <p:nvPr/>
          </p:nvSpPr>
          <p:spPr>
            <a:xfrm>
              <a:off x="7916934" y="4305771"/>
              <a:ext cx="2106" cy="3058"/>
            </a:xfrm>
            <a:custGeom>
              <a:rect b="b" l="l" r="r" t="t"/>
              <a:pathLst>
                <a:path extrusionOk="0" h="27" w="19">
                  <a:moveTo>
                    <a:pt x="1" y="0"/>
                  </a:moveTo>
                  <a:lnTo>
                    <a:pt x="1" y="9"/>
                  </a:lnTo>
                  <a:cubicBezTo>
                    <a:pt x="1" y="27"/>
                    <a:pt x="10" y="27"/>
                    <a:pt x="18" y="27"/>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61"/>
            <p:cNvSpPr/>
            <p:nvPr/>
          </p:nvSpPr>
          <p:spPr>
            <a:xfrm>
              <a:off x="7950184" y="4309734"/>
              <a:ext cx="1108" cy="5096"/>
            </a:xfrm>
            <a:custGeom>
              <a:rect b="b" l="l" r="r" t="t"/>
              <a:pathLst>
                <a:path extrusionOk="0" h="45" w="10">
                  <a:moveTo>
                    <a:pt x="1" y="1"/>
                  </a:moveTo>
                  <a:lnTo>
                    <a:pt x="1" y="1"/>
                  </a:lnTo>
                  <a:lnTo>
                    <a:pt x="10" y="45"/>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61"/>
            <p:cNvSpPr/>
            <p:nvPr/>
          </p:nvSpPr>
          <p:spPr>
            <a:xfrm>
              <a:off x="7996180" y="4303279"/>
              <a:ext cx="6983" cy="3058"/>
            </a:xfrm>
            <a:custGeom>
              <a:rect b="b" l="l" r="r" t="t"/>
              <a:pathLst>
                <a:path extrusionOk="0" h="27" w="63">
                  <a:moveTo>
                    <a:pt x="9" y="4"/>
                  </a:moveTo>
                  <a:cubicBezTo>
                    <a:pt x="7" y="4"/>
                    <a:pt x="4" y="4"/>
                    <a:pt x="1" y="5"/>
                  </a:cubicBezTo>
                  <a:cubicBezTo>
                    <a:pt x="4" y="5"/>
                    <a:pt x="8" y="4"/>
                    <a:pt x="12" y="4"/>
                  </a:cubicBezTo>
                  <a:lnTo>
                    <a:pt x="12" y="4"/>
                  </a:lnTo>
                  <a:cubicBezTo>
                    <a:pt x="11" y="4"/>
                    <a:pt x="10" y="4"/>
                    <a:pt x="9" y="4"/>
                  </a:cubicBezTo>
                  <a:close/>
                  <a:moveTo>
                    <a:pt x="43" y="1"/>
                  </a:moveTo>
                  <a:cubicBezTo>
                    <a:pt x="32" y="1"/>
                    <a:pt x="22" y="3"/>
                    <a:pt x="12" y="4"/>
                  </a:cubicBezTo>
                  <a:lnTo>
                    <a:pt x="12" y="4"/>
                  </a:lnTo>
                  <a:cubicBezTo>
                    <a:pt x="32" y="6"/>
                    <a:pt x="34" y="26"/>
                    <a:pt x="42" y="26"/>
                  </a:cubicBezTo>
                  <a:cubicBezTo>
                    <a:pt x="46" y="26"/>
                    <a:pt x="52" y="21"/>
                    <a:pt x="63" y="5"/>
                  </a:cubicBezTo>
                  <a:cubicBezTo>
                    <a:pt x="57" y="2"/>
                    <a:pt x="50" y="1"/>
                    <a:pt x="43"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1"/>
            <p:cNvSpPr/>
            <p:nvPr/>
          </p:nvSpPr>
          <p:spPr>
            <a:xfrm>
              <a:off x="7993299" y="4039742"/>
              <a:ext cx="249711" cy="221182"/>
            </a:xfrm>
            <a:custGeom>
              <a:rect b="b" l="l" r="r" t="t"/>
              <a:pathLst>
                <a:path extrusionOk="0" h="1953" w="2253">
                  <a:moveTo>
                    <a:pt x="0" y="1"/>
                  </a:moveTo>
                  <a:lnTo>
                    <a:pt x="1131" y="1952"/>
                  </a:lnTo>
                  <a:lnTo>
                    <a:pt x="2252"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1"/>
            <p:cNvSpPr/>
            <p:nvPr/>
          </p:nvSpPr>
          <p:spPr>
            <a:xfrm>
              <a:off x="8134945" y="4248578"/>
              <a:ext cx="4323" cy="1586"/>
            </a:xfrm>
            <a:custGeom>
              <a:rect b="b" l="l" r="r" t="t"/>
              <a:pathLst>
                <a:path extrusionOk="0" h="14" w="39">
                  <a:moveTo>
                    <a:pt x="30" y="0"/>
                  </a:moveTo>
                  <a:cubicBezTo>
                    <a:pt x="19" y="0"/>
                    <a:pt x="7" y="8"/>
                    <a:pt x="3" y="12"/>
                  </a:cubicBezTo>
                  <a:lnTo>
                    <a:pt x="3" y="12"/>
                  </a:lnTo>
                  <a:cubicBezTo>
                    <a:pt x="3" y="11"/>
                    <a:pt x="3" y="11"/>
                    <a:pt x="3" y="11"/>
                  </a:cubicBezTo>
                  <a:cubicBezTo>
                    <a:pt x="1" y="12"/>
                    <a:pt x="1" y="13"/>
                    <a:pt x="1" y="13"/>
                  </a:cubicBezTo>
                  <a:cubicBezTo>
                    <a:pt x="1" y="13"/>
                    <a:pt x="2" y="12"/>
                    <a:pt x="3" y="12"/>
                  </a:cubicBezTo>
                  <a:lnTo>
                    <a:pt x="3" y="12"/>
                  </a:lnTo>
                  <a:cubicBezTo>
                    <a:pt x="3" y="13"/>
                    <a:pt x="4" y="13"/>
                    <a:pt x="6" y="13"/>
                  </a:cubicBezTo>
                  <a:cubicBezTo>
                    <a:pt x="13" y="13"/>
                    <a:pt x="31" y="2"/>
                    <a:pt x="38" y="2"/>
                  </a:cubicBezTo>
                  <a:cubicBezTo>
                    <a:pt x="35" y="1"/>
                    <a:pt x="33" y="0"/>
                    <a:pt x="3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1"/>
            <p:cNvSpPr/>
            <p:nvPr/>
          </p:nvSpPr>
          <p:spPr>
            <a:xfrm>
              <a:off x="8116546" y="4236800"/>
              <a:ext cx="4101" cy="1019"/>
            </a:xfrm>
            <a:custGeom>
              <a:rect b="b" l="l" r="r" t="t"/>
              <a:pathLst>
                <a:path extrusionOk="0" h="9" w="37">
                  <a:moveTo>
                    <a:pt x="1" y="0"/>
                  </a:moveTo>
                  <a:lnTo>
                    <a:pt x="27" y="9"/>
                  </a:lnTo>
                  <a:lnTo>
                    <a:pt x="36"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1"/>
            <p:cNvSpPr/>
            <p:nvPr/>
          </p:nvSpPr>
          <p:spPr>
            <a:xfrm>
              <a:off x="8105795" y="4222757"/>
              <a:ext cx="12857" cy="10079"/>
            </a:xfrm>
            <a:custGeom>
              <a:rect b="b" l="l" r="r" t="t"/>
              <a:pathLst>
                <a:path extrusionOk="0" h="89" w="116">
                  <a:moveTo>
                    <a:pt x="45" y="1"/>
                  </a:moveTo>
                  <a:cubicBezTo>
                    <a:pt x="1" y="36"/>
                    <a:pt x="80" y="45"/>
                    <a:pt x="80" y="71"/>
                  </a:cubicBezTo>
                  <a:lnTo>
                    <a:pt x="71" y="89"/>
                  </a:lnTo>
                  <a:lnTo>
                    <a:pt x="116" y="71"/>
                  </a:lnTo>
                  <a:cubicBezTo>
                    <a:pt x="89" y="45"/>
                    <a:pt x="45" y="27"/>
                    <a:pt x="4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1"/>
            <p:cNvSpPr/>
            <p:nvPr/>
          </p:nvSpPr>
          <p:spPr>
            <a:xfrm>
              <a:off x="8115549" y="4207808"/>
              <a:ext cx="2106" cy="2039"/>
            </a:xfrm>
            <a:custGeom>
              <a:rect b="b" l="l" r="r" t="t"/>
              <a:pathLst>
                <a:path extrusionOk="0" h="18" w="19">
                  <a:moveTo>
                    <a:pt x="10" y="0"/>
                  </a:moveTo>
                  <a:cubicBezTo>
                    <a:pt x="8" y="4"/>
                    <a:pt x="6" y="5"/>
                    <a:pt x="5" y="6"/>
                  </a:cubicBezTo>
                  <a:lnTo>
                    <a:pt x="5" y="6"/>
                  </a:lnTo>
                  <a:cubicBezTo>
                    <a:pt x="3" y="5"/>
                    <a:pt x="2" y="5"/>
                    <a:pt x="2" y="5"/>
                  </a:cubicBezTo>
                  <a:lnTo>
                    <a:pt x="2" y="5"/>
                  </a:lnTo>
                  <a:cubicBezTo>
                    <a:pt x="0" y="5"/>
                    <a:pt x="1" y="7"/>
                    <a:pt x="3" y="7"/>
                  </a:cubicBezTo>
                  <a:cubicBezTo>
                    <a:pt x="4" y="7"/>
                    <a:pt x="4" y="7"/>
                    <a:pt x="5" y="6"/>
                  </a:cubicBezTo>
                  <a:lnTo>
                    <a:pt x="5" y="6"/>
                  </a:lnTo>
                  <a:cubicBezTo>
                    <a:pt x="8" y="8"/>
                    <a:pt x="12" y="11"/>
                    <a:pt x="19" y="18"/>
                  </a:cubicBezTo>
                  <a:cubicBezTo>
                    <a:pt x="19" y="9"/>
                    <a:pt x="19" y="9"/>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1"/>
            <p:cNvSpPr/>
            <p:nvPr/>
          </p:nvSpPr>
          <p:spPr>
            <a:xfrm>
              <a:off x="8117544" y="4209053"/>
              <a:ext cx="998" cy="1019"/>
            </a:xfrm>
            <a:custGeom>
              <a:rect b="b" l="l" r="r" t="t"/>
              <a:pathLst>
                <a:path extrusionOk="0" h="9" w="9">
                  <a:moveTo>
                    <a:pt x="6" y="1"/>
                  </a:moveTo>
                  <a:cubicBezTo>
                    <a:pt x="5" y="1"/>
                    <a:pt x="3" y="2"/>
                    <a:pt x="1" y="7"/>
                  </a:cubicBezTo>
                  <a:cubicBezTo>
                    <a:pt x="2" y="8"/>
                    <a:pt x="3" y="9"/>
                    <a:pt x="4" y="9"/>
                  </a:cubicBezTo>
                  <a:cubicBezTo>
                    <a:pt x="8" y="9"/>
                    <a:pt x="8" y="1"/>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1"/>
            <p:cNvSpPr/>
            <p:nvPr/>
          </p:nvSpPr>
          <p:spPr>
            <a:xfrm>
              <a:off x="8112667" y="4200333"/>
              <a:ext cx="3990" cy="3511"/>
            </a:xfrm>
            <a:custGeom>
              <a:rect b="b" l="l" r="r" t="t"/>
              <a:pathLst>
                <a:path extrusionOk="0" h="31" w="36">
                  <a:moveTo>
                    <a:pt x="24" y="1"/>
                  </a:moveTo>
                  <a:cubicBezTo>
                    <a:pt x="14" y="1"/>
                    <a:pt x="7" y="9"/>
                    <a:pt x="1" y="22"/>
                  </a:cubicBezTo>
                  <a:lnTo>
                    <a:pt x="27" y="31"/>
                  </a:lnTo>
                  <a:cubicBezTo>
                    <a:pt x="36" y="22"/>
                    <a:pt x="27" y="4"/>
                    <a:pt x="36" y="4"/>
                  </a:cubicBezTo>
                  <a:cubicBezTo>
                    <a:pt x="31" y="2"/>
                    <a:pt x="27" y="1"/>
                    <a:pt x="2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8" name="Google Shape;11648;p61"/>
            <p:cNvSpPr/>
            <p:nvPr/>
          </p:nvSpPr>
          <p:spPr>
            <a:xfrm>
              <a:off x="8107790" y="4202711"/>
              <a:ext cx="2106" cy="1133"/>
            </a:xfrm>
            <a:custGeom>
              <a:rect b="b" l="l" r="r" t="t"/>
              <a:pathLst>
                <a:path extrusionOk="0" h="10" w="19">
                  <a:moveTo>
                    <a:pt x="1" y="1"/>
                  </a:moveTo>
                  <a:lnTo>
                    <a:pt x="9" y="10"/>
                  </a:lnTo>
                  <a:cubicBezTo>
                    <a:pt x="18" y="1"/>
                    <a:pt x="18"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9" name="Google Shape;11649;p61"/>
            <p:cNvSpPr/>
            <p:nvPr/>
          </p:nvSpPr>
          <p:spPr>
            <a:xfrm>
              <a:off x="8107901" y="4203731"/>
              <a:ext cx="3879" cy="1133"/>
            </a:xfrm>
            <a:custGeom>
              <a:rect b="b" l="l" r="r" t="t"/>
              <a:pathLst>
                <a:path extrusionOk="0" h="10" w="35">
                  <a:moveTo>
                    <a:pt x="8" y="1"/>
                  </a:moveTo>
                  <a:cubicBezTo>
                    <a:pt x="8" y="1"/>
                    <a:pt x="1" y="9"/>
                    <a:pt x="3" y="9"/>
                  </a:cubicBezTo>
                  <a:cubicBezTo>
                    <a:pt x="4" y="9"/>
                    <a:pt x="7" y="7"/>
                    <a:pt x="14" y="3"/>
                  </a:cubicBezTo>
                  <a:lnTo>
                    <a:pt x="14" y="3"/>
                  </a:lnTo>
                  <a:lnTo>
                    <a:pt x="15" y="3"/>
                  </a:lnTo>
                  <a:lnTo>
                    <a:pt x="15" y="3"/>
                  </a:lnTo>
                  <a:cubicBezTo>
                    <a:pt x="16" y="2"/>
                    <a:pt x="16" y="2"/>
                    <a:pt x="17" y="1"/>
                  </a:cubicBezTo>
                  <a:lnTo>
                    <a:pt x="17" y="1"/>
                  </a:lnTo>
                  <a:cubicBezTo>
                    <a:pt x="16" y="1"/>
                    <a:pt x="15" y="2"/>
                    <a:pt x="14" y="3"/>
                  </a:cubicBezTo>
                  <a:lnTo>
                    <a:pt x="14" y="3"/>
                  </a:lnTo>
                  <a:lnTo>
                    <a:pt x="8" y="1"/>
                  </a:lnTo>
                  <a:close/>
                  <a:moveTo>
                    <a:pt x="15" y="3"/>
                  </a:moveTo>
                  <a:lnTo>
                    <a:pt x="15" y="3"/>
                  </a:lnTo>
                  <a:cubicBezTo>
                    <a:pt x="12" y="10"/>
                    <a:pt x="27" y="10"/>
                    <a:pt x="35" y="10"/>
                  </a:cubicBezTo>
                  <a:lnTo>
                    <a:pt x="15" y="3"/>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1"/>
            <p:cNvSpPr/>
            <p:nvPr/>
          </p:nvSpPr>
          <p:spPr>
            <a:xfrm>
              <a:off x="8108788" y="4206788"/>
              <a:ext cx="4988" cy="4530"/>
            </a:xfrm>
            <a:custGeom>
              <a:rect b="b" l="l" r="r" t="t"/>
              <a:pathLst>
                <a:path extrusionOk="0" h="40" w="45">
                  <a:moveTo>
                    <a:pt x="27" y="0"/>
                  </a:moveTo>
                  <a:cubicBezTo>
                    <a:pt x="27" y="15"/>
                    <a:pt x="27" y="29"/>
                    <a:pt x="12" y="29"/>
                  </a:cubicBezTo>
                  <a:cubicBezTo>
                    <a:pt x="9" y="29"/>
                    <a:pt x="5" y="28"/>
                    <a:pt x="0" y="27"/>
                  </a:cubicBezTo>
                  <a:lnTo>
                    <a:pt x="0" y="27"/>
                  </a:lnTo>
                  <a:cubicBezTo>
                    <a:pt x="9" y="36"/>
                    <a:pt x="18" y="40"/>
                    <a:pt x="25" y="40"/>
                  </a:cubicBezTo>
                  <a:cubicBezTo>
                    <a:pt x="39" y="40"/>
                    <a:pt x="44" y="24"/>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1"/>
            <p:cNvSpPr/>
            <p:nvPr/>
          </p:nvSpPr>
          <p:spPr>
            <a:xfrm>
              <a:off x="8103911" y="4224569"/>
              <a:ext cx="2993" cy="3284"/>
            </a:xfrm>
            <a:custGeom>
              <a:rect b="b" l="l" r="r" t="t"/>
              <a:pathLst>
                <a:path extrusionOk="0" h="29" w="27">
                  <a:moveTo>
                    <a:pt x="14" y="1"/>
                  </a:moveTo>
                  <a:cubicBezTo>
                    <a:pt x="13" y="1"/>
                    <a:pt x="11" y="1"/>
                    <a:pt x="9" y="2"/>
                  </a:cubicBezTo>
                  <a:lnTo>
                    <a:pt x="0" y="20"/>
                  </a:lnTo>
                  <a:lnTo>
                    <a:pt x="25" y="28"/>
                  </a:lnTo>
                  <a:lnTo>
                    <a:pt x="25" y="28"/>
                  </a:lnTo>
                  <a:cubicBezTo>
                    <a:pt x="20" y="24"/>
                    <a:pt x="24" y="1"/>
                    <a:pt x="14" y="1"/>
                  </a:cubicBezTo>
                  <a:close/>
                  <a:moveTo>
                    <a:pt x="25" y="28"/>
                  </a:moveTo>
                  <a:lnTo>
                    <a:pt x="25" y="28"/>
                  </a:lnTo>
                  <a:cubicBezTo>
                    <a:pt x="25" y="28"/>
                    <a:pt x="26" y="29"/>
                    <a:pt x="27" y="29"/>
                  </a:cubicBezTo>
                  <a:lnTo>
                    <a:pt x="25" y="28"/>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1"/>
            <p:cNvSpPr/>
            <p:nvPr/>
          </p:nvSpPr>
          <p:spPr>
            <a:xfrm>
              <a:off x="8103911" y="4187762"/>
              <a:ext cx="3990" cy="5096"/>
            </a:xfrm>
            <a:custGeom>
              <a:rect b="b" l="l" r="r" t="t"/>
              <a:pathLst>
                <a:path extrusionOk="0" h="45" w="36">
                  <a:moveTo>
                    <a:pt x="36" y="1"/>
                  </a:moveTo>
                  <a:cubicBezTo>
                    <a:pt x="30" y="3"/>
                    <a:pt x="27" y="6"/>
                    <a:pt x="26" y="10"/>
                  </a:cubicBezTo>
                  <a:lnTo>
                    <a:pt x="26" y="10"/>
                  </a:lnTo>
                  <a:cubicBezTo>
                    <a:pt x="29" y="7"/>
                    <a:pt x="33" y="3"/>
                    <a:pt x="36" y="1"/>
                  </a:cubicBezTo>
                  <a:close/>
                  <a:moveTo>
                    <a:pt x="26" y="10"/>
                  </a:moveTo>
                  <a:lnTo>
                    <a:pt x="26" y="10"/>
                  </a:lnTo>
                  <a:cubicBezTo>
                    <a:pt x="17" y="19"/>
                    <a:pt x="6" y="30"/>
                    <a:pt x="0" y="36"/>
                  </a:cubicBezTo>
                  <a:lnTo>
                    <a:pt x="18" y="45"/>
                  </a:lnTo>
                  <a:cubicBezTo>
                    <a:pt x="24" y="32"/>
                    <a:pt x="22" y="20"/>
                    <a:pt x="26" y="1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1"/>
            <p:cNvSpPr/>
            <p:nvPr/>
          </p:nvSpPr>
          <p:spPr>
            <a:xfrm>
              <a:off x="8100919" y="4190707"/>
              <a:ext cx="3103" cy="1812"/>
            </a:xfrm>
            <a:custGeom>
              <a:rect b="b" l="l" r="r" t="t"/>
              <a:pathLst>
                <a:path extrusionOk="0" h="16" w="28">
                  <a:moveTo>
                    <a:pt x="1" y="1"/>
                  </a:moveTo>
                  <a:cubicBezTo>
                    <a:pt x="6" y="11"/>
                    <a:pt x="11" y="16"/>
                    <a:pt x="16" y="16"/>
                  </a:cubicBezTo>
                  <a:cubicBezTo>
                    <a:pt x="20" y="16"/>
                    <a:pt x="24" y="13"/>
                    <a:pt x="27" y="10"/>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1"/>
            <p:cNvSpPr/>
            <p:nvPr/>
          </p:nvSpPr>
          <p:spPr>
            <a:xfrm>
              <a:off x="8100919" y="4204750"/>
              <a:ext cx="6983" cy="3171"/>
            </a:xfrm>
            <a:custGeom>
              <a:rect b="b" l="l" r="r" t="t"/>
              <a:pathLst>
                <a:path extrusionOk="0" h="28" w="63">
                  <a:moveTo>
                    <a:pt x="1" y="1"/>
                  </a:moveTo>
                  <a:lnTo>
                    <a:pt x="10" y="9"/>
                  </a:lnTo>
                  <a:lnTo>
                    <a:pt x="63" y="27"/>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1"/>
            <p:cNvSpPr/>
            <p:nvPr/>
          </p:nvSpPr>
          <p:spPr>
            <a:xfrm>
              <a:off x="8100919" y="4178815"/>
              <a:ext cx="4988" cy="113"/>
            </a:xfrm>
            <a:custGeom>
              <a:rect b="b" l="l" r="r" t="t"/>
              <a:pathLst>
                <a:path extrusionOk="0" h="1" w="45">
                  <a:moveTo>
                    <a:pt x="18" y="0"/>
                  </a:moveTo>
                  <a:lnTo>
                    <a:pt x="45" y="0"/>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1"/>
            <p:cNvSpPr/>
            <p:nvPr/>
          </p:nvSpPr>
          <p:spPr>
            <a:xfrm>
              <a:off x="8098037" y="4168736"/>
              <a:ext cx="5985" cy="5096"/>
            </a:xfrm>
            <a:custGeom>
              <a:rect b="b" l="l" r="r" t="t"/>
              <a:pathLst>
                <a:path extrusionOk="0" h="45" w="54">
                  <a:moveTo>
                    <a:pt x="0" y="1"/>
                  </a:moveTo>
                  <a:cubicBezTo>
                    <a:pt x="9" y="1"/>
                    <a:pt x="18" y="18"/>
                    <a:pt x="9" y="45"/>
                  </a:cubicBezTo>
                  <a:cubicBezTo>
                    <a:pt x="33" y="45"/>
                    <a:pt x="35" y="17"/>
                    <a:pt x="48" y="17"/>
                  </a:cubicBezTo>
                  <a:cubicBezTo>
                    <a:pt x="49" y="17"/>
                    <a:pt x="51" y="17"/>
                    <a:pt x="53" y="18"/>
                  </a:cubicBezTo>
                  <a:cubicBezTo>
                    <a:pt x="44" y="1"/>
                    <a:pt x="18"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61"/>
            <p:cNvSpPr/>
            <p:nvPr/>
          </p:nvSpPr>
          <p:spPr>
            <a:xfrm>
              <a:off x="8094047" y="4167716"/>
              <a:ext cx="4101" cy="1133"/>
            </a:xfrm>
            <a:custGeom>
              <a:rect b="b" l="l" r="r" t="t"/>
              <a:pathLst>
                <a:path extrusionOk="0" h="10" w="37">
                  <a:moveTo>
                    <a:pt x="1" y="1"/>
                  </a:moveTo>
                  <a:cubicBezTo>
                    <a:pt x="10" y="1"/>
                    <a:pt x="19" y="1"/>
                    <a:pt x="36" y="10"/>
                  </a:cubicBezTo>
                  <a:cubicBezTo>
                    <a:pt x="27" y="1"/>
                    <a:pt x="10"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61"/>
            <p:cNvSpPr/>
            <p:nvPr/>
          </p:nvSpPr>
          <p:spPr>
            <a:xfrm>
              <a:off x="8099034" y="4182779"/>
              <a:ext cx="1995" cy="3058"/>
            </a:xfrm>
            <a:custGeom>
              <a:rect b="b" l="l" r="r" t="t"/>
              <a:pathLst>
                <a:path extrusionOk="0" h="27" w="18">
                  <a:moveTo>
                    <a:pt x="18" y="0"/>
                  </a:moveTo>
                  <a:lnTo>
                    <a:pt x="0" y="18"/>
                  </a:lnTo>
                  <a:cubicBezTo>
                    <a:pt x="0" y="27"/>
                    <a:pt x="0" y="27"/>
                    <a:pt x="0" y="27"/>
                  </a:cubicBezTo>
                  <a:cubicBezTo>
                    <a:pt x="9" y="27"/>
                    <a:pt x="18" y="9"/>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1"/>
            <p:cNvSpPr/>
            <p:nvPr/>
          </p:nvSpPr>
          <p:spPr>
            <a:xfrm>
              <a:off x="8098037" y="4182779"/>
              <a:ext cx="1108" cy="2152"/>
            </a:xfrm>
            <a:custGeom>
              <a:rect b="b" l="l" r="r" t="t"/>
              <a:pathLst>
                <a:path extrusionOk="0" h="19" w="10">
                  <a:moveTo>
                    <a:pt x="9" y="18"/>
                  </a:moveTo>
                  <a:lnTo>
                    <a:pt x="9" y="18"/>
                  </a:lnTo>
                  <a:cubicBezTo>
                    <a:pt x="0" y="9"/>
                    <a:pt x="0" y="9"/>
                    <a:pt x="0" y="0"/>
                  </a:cubicBezTo>
                  <a:cubicBezTo>
                    <a:pt x="0" y="9"/>
                    <a:pt x="0" y="9"/>
                    <a:pt x="9"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1"/>
            <p:cNvSpPr/>
            <p:nvPr/>
          </p:nvSpPr>
          <p:spPr>
            <a:xfrm>
              <a:off x="8099034" y="4185724"/>
              <a:ext cx="111" cy="1133"/>
            </a:xfrm>
            <a:custGeom>
              <a:rect b="b" l="l" r="r" t="t"/>
              <a:pathLst>
                <a:path extrusionOk="0" h="10" w="1">
                  <a:moveTo>
                    <a:pt x="0" y="1"/>
                  </a:moveTo>
                  <a:lnTo>
                    <a:pt x="0" y="1"/>
                  </a:lnTo>
                  <a:cubicBezTo>
                    <a:pt x="0" y="10"/>
                    <a:pt x="0"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1"/>
            <p:cNvSpPr/>
            <p:nvPr/>
          </p:nvSpPr>
          <p:spPr>
            <a:xfrm>
              <a:off x="8094047" y="4197388"/>
              <a:ext cx="6983" cy="3511"/>
            </a:xfrm>
            <a:custGeom>
              <a:rect b="b" l="l" r="r" t="t"/>
              <a:pathLst>
                <a:path extrusionOk="0" h="31" w="63">
                  <a:moveTo>
                    <a:pt x="33" y="0"/>
                  </a:moveTo>
                  <a:cubicBezTo>
                    <a:pt x="19" y="0"/>
                    <a:pt x="6" y="6"/>
                    <a:pt x="1" y="30"/>
                  </a:cubicBezTo>
                  <a:cubicBezTo>
                    <a:pt x="27" y="21"/>
                    <a:pt x="27" y="4"/>
                    <a:pt x="63" y="4"/>
                  </a:cubicBezTo>
                  <a:cubicBezTo>
                    <a:pt x="55" y="4"/>
                    <a:pt x="44" y="0"/>
                    <a:pt x="3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1"/>
            <p:cNvSpPr/>
            <p:nvPr/>
          </p:nvSpPr>
          <p:spPr>
            <a:xfrm>
              <a:off x="8096042" y="4189801"/>
              <a:ext cx="3990" cy="3058"/>
            </a:xfrm>
            <a:custGeom>
              <a:rect b="b" l="l" r="r" t="t"/>
              <a:pathLst>
                <a:path extrusionOk="0" h="27" w="36">
                  <a:moveTo>
                    <a:pt x="1" y="0"/>
                  </a:moveTo>
                  <a:lnTo>
                    <a:pt x="9" y="27"/>
                  </a:lnTo>
                  <a:cubicBezTo>
                    <a:pt x="9" y="18"/>
                    <a:pt x="18" y="9"/>
                    <a:pt x="36" y="9"/>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1"/>
            <p:cNvSpPr/>
            <p:nvPr/>
          </p:nvSpPr>
          <p:spPr>
            <a:xfrm>
              <a:off x="8094047" y="4188781"/>
              <a:ext cx="2106" cy="1133"/>
            </a:xfrm>
            <a:custGeom>
              <a:rect b="b" l="l" r="r" t="t"/>
              <a:pathLst>
                <a:path extrusionOk="0" h="10" w="19">
                  <a:moveTo>
                    <a:pt x="1" y="0"/>
                  </a:moveTo>
                  <a:lnTo>
                    <a:pt x="19" y="9"/>
                  </a:lnTo>
                  <a:lnTo>
                    <a:pt x="1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1"/>
            <p:cNvSpPr/>
            <p:nvPr/>
          </p:nvSpPr>
          <p:spPr>
            <a:xfrm>
              <a:off x="8090168" y="4170774"/>
              <a:ext cx="3990" cy="5096"/>
            </a:xfrm>
            <a:custGeom>
              <a:rect b="b" l="l" r="r" t="t"/>
              <a:pathLst>
                <a:path extrusionOk="0" h="45" w="36">
                  <a:moveTo>
                    <a:pt x="1" y="0"/>
                  </a:moveTo>
                  <a:cubicBezTo>
                    <a:pt x="1" y="18"/>
                    <a:pt x="1" y="36"/>
                    <a:pt x="9" y="45"/>
                  </a:cubicBezTo>
                  <a:cubicBezTo>
                    <a:pt x="18" y="45"/>
                    <a:pt x="36" y="36"/>
                    <a:pt x="36" y="27"/>
                  </a:cubicBezTo>
                  <a:cubicBezTo>
                    <a:pt x="18" y="27"/>
                    <a:pt x="9" y="18"/>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1"/>
            <p:cNvSpPr/>
            <p:nvPr/>
          </p:nvSpPr>
          <p:spPr>
            <a:xfrm>
              <a:off x="8095044" y="4179721"/>
              <a:ext cx="1108" cy="113"/>
            </a:xfrm>
            <a:custGeom>
              <a:rect b="b" l="l" r="r" t="t"/>
              <a:pathLst>
                <a:path extrusionOk="0" h="1" w="10">
                  <a:moveTo>
                    <a:pt x="10" y="1"/>
                  </a:moveTo>
                  <a:lnTo>
                    <a:pt x="1" y="1"/>
                  </a:lnTo>
                  <a:cubicBezTo>
                    <a:pt x="1" y="1"/>
                    <a:pt x="1"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61"/>
            <p:cNvSpPr/>
            <p:nvPr/>
          </p:nvSpPr>
          <p:spPr>
            <a:xfrm>
              <a:off x="8082299" y="4157750"/>
              <a:ext cx="111" cy="1133"/>
            </a:xfrm>
            <a:custGeom>
              <a:rect b="b" l="l" r="r" t="t"/>
              <a:pathLst>
                <a:path extrusionOk="0" h="10" w="1">
                  <a:moveTo>
                    <a:pt x="1" y="1"/>
                  </a:moveTo>
                  <a:cubicBezTo>
                    <a:pt x="1" y="1"/>
                    <a:pt x="1" y="9"/>
                    <a:pt x="1" y="9"/>
                  </a:cubicBezTo>
                  <a:lnTo>
                    <a:pt x="1" y="9"/>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7" name="Google Shape;11667;p61"/>
            <p:cNvSpPr/>
            <p:nvPr/>
          </p:nvSpPr>
          <p:spPr>
            <a:xfrm>
              <a:off x="8091165" y="4175757"/>
              <a:ext cx="2106" cy="2152"/>
            </a:xfrm>
            <a:custGeom>
              <a:rect b="b" l="l" r="r" t="t"/>
              <a:pathLst>
                <a:path extrusionOk="0" h="19" w="19">
                  <a:moveTo>
                    <a:pt x="0" y="1"/>
                  </a:moveTo>
                  <a:cubicBezTo>
                    <a:pt x="0" y="1"/>
                    <a:pt x="0" y="1"/>
                    <a:pt x="0" y="9"/>
                  </a:cubicBezTo>
                  <a:cubicBezTo>
                    <a:pt x="0" y="18"/>
                    <a:pt x="9" y="18"/>
                    <a:pt x="18" y="18"/>
                  </a:cubicBezTo>
                  <a:cubicBezTo>
                    <a:pt x="18" y="18"/>
                    <a:pt x="9"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1"/>
            <p:cNvSpPr/>
            <p:nvPr/>
          </p:nvSpPr>
          <p:spPr>
            <a:xfrm>
              <a:off x="8090168" y="4164772"/>
              <a:ext cx="1108" cy="3058"/>
            </a:xfrm>
            <a:custGeom>
              <a:rect b="b" l="l" r="r" t="t"/>
              <a:pathLst>
                <a:path extrusionOk="0" h="27" w="10">
                  <a:moveTo>
                    <a:pt x="1" y="0"/>
                  </a:moveTo>
                  <a:cubicBezTo>
                    <a:pt x="1" y="9"/>
                    <a:pt x="1" y="18"/>
                    <a:pt x="1" y="27"/>
                  </a:cubicBezTo>
                  <a:cubicBezTo>
                    <a:pt x="1" y="18"/>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1"/>
            <p:cNvSpPr/>
            <p:nvPr/>
          </p:nvSpPr>
          <p:spPr>
            <a:xfrm>
              <a:off x="8096042" y="4178022"/>
              <a:ext cx="554" cy="906"/>
            </a:xfrm>
            <a:custGeom>
              <a:rect b="b" l="l" r="r" t="t"/>
              <a:pathLst>
                <a:path extrusionOk="0" h="8" w="5">
                  <a:moveTo>
                    <a:pt x="4" y="0"/>
                  </a:moveTo>
                  <a:cubicBezTo>
                    <a:pt x="3" y="0"/>
                    <a:pt x="1" y="3"/>
                    <a:pt x="1" y="7"/>
                  </a:cubicBezTo>
                  <a:cubicBezTo>
                    <a:pt x="5" y="3"/>
                    <a:pt x="5" y="0"/>
                    <a:pt x="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1"/>
            <p:cNvSpPr/>
            <p:nvPr/>
          </p:nvSpPr>
          <p:spPr>
            <a:xfrm>
              <a:off x="8093160" y="4177796"/>
              <a:ext cx="2993" cy="2039"/>
            </a:xfrm>
            <a:custGeom>
              <a:rect b="b" l="l" r="r" t="t"/>
              <a:pathLst>
                <a:path extrusionOk="0" h="18" w="27">
                  <a:moveTo>
                    <a:pt x="0" y="0"/>
                  </a:moveTo>
                  <a:cubicBezTo>
                    <a:pt x="9" y="9"/>
                    <a:pt x="18" y="9"/>
                    <a:pt x="18" y="18"/>
                  </a:cubicBezTo>
                  <a:cubicBezTo>
                    <a:pt x="18" y="9"/>
                    <a:pt x="27" y="9"/>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1"/>
            <p:cNvSpPr/>
            <p:nvPr/>
          </p:nvSpPr>
          <p:spPr>
            <a:xfrm>
              <a:off x="8060797" y="4158770"/>
              <a:ext cx="21613" cy="11212"/>
            </a:xfrm>
            <a:custGeom>
              <a:rect b="b" l="l" r="r" t="t"/>
              <a:pathLst>
                <a:path extrusionOk="0" h="99" w="195">
                  <a:moveTo>
                    <a:pt x="142" y="0"/>
                  </a:moveTo>
                  <a:cubicBezTo>
                    <a:pt x="133" y="18"/>
                    <a:pt x="142" y="62"/>
                    <a:pt x="107" y="62"/>
                  </a:cubicBezTo>
                  <a:cubicBezTo>
                    <a:pt x="80" y="36"/>
                    <a:pt x="98" y="36"/>
                    <a:pt x="107" y="9"/>
                  </a:cubicBezTo>
                  <a:lnTo>
                    <a:pt x="107" y="9"/>
                  </a:lnTo>
                  <a:cubicBezTo>
                    <a:pt x="98" y="21"/>
                    <a:pt x="87" y="24"/>
                    <a:pt x="75" y="24"/>
                  </a:cubicBezTo>
                  <a:cubicBezTo>
                    <a:pt x="63" y="24"/>
                    <a:pt x="51" y="21"/>
                    <a:pt x="38" y="21"/>
                  </a:cubicBezTo>
                  <a:cubicBezTo>
                    <a:pt x="25" y="21"/>
                    <a:pt x="12" y="24"/>
                    <a:pt x="1" y="36"/>
                  </a:cubicBezTo>
                  <a:lnTo>
                    <a:pt x="27" y="53"/>
                  </a:lnTo>
                  <a:cubicBezTo>
                    <a:pt x="18" y="53"/>
                    <a:pt x="1" y="53"/>
                    <a:pt x="1" y="62"/>
                  </a:cubicBezTo>
                  <a:cubicBezTo>
                    <a:pt x="8" y="58"/>
                    <a:pt x="16" y="55"/>
                    <a:pt x="23" y="55"/>
                  </a:cubicBezTo>
                  <a:cubicBezTo>
                    <a:pt x="43" y="55"/>
                    <a:pt x="60" y="72"/>
                    <a:pt x="54" y="98"/>
                  </a:cubicBezTo>
                  <a:cubicBezTo>
                    <a:pt x="55" y="98"/>
                    <a:pt x="57" y="98"/>
                    <a:pt x="59" y="98"/>
                  </a:cubicBezTo>
                  <a:cubicBezTo>
                    <a:pt x="90" y="98"/>
                    <a:pt x="162" y="42"/>
                    <a:pt x="195" y="0"/>
                  </a:cubicBezTo>
                  <a:lnTo>
                    <a:pt x="195" y="0"/>
                  </a:lnTo>
                  <a:cubicBezTo>
                    <a:pt x="191" y="5"/>
                    <a:pt x="184" y="7"/>
                    <a:pt x="175" y="7"/>
                  </a:cubicBezTo>
                  <a:cubicBezTo>
                    <a:pt x="166" y="7"/>
                    <a:pt x="155" y="5"/>
                    <a:pt x="14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1"/>
            <p:cNvSpPr/>
            <p:nvPr/>
          </p:nvSpPr>
          <p:spPr>
            <a:xfrm>
              <a:off x="8082299" y="4157977"/>
              <a:ext cx="5098" cy="5889"/>
            </a:xfrm>
            <a:custGeom>
              <a:rect b="b" l="l" r="r" t="t"/>
              <a:pathLst>
                <a:path extrusionOk="0" h="52" w="46">
                  <a:moveTo>
                    <a:pt x="20" y="1"/>
                  </a:moveTo>
                  <a:cubicBezTo>
                    <a:pt x="12" y="1"/>
                    <a:pt x="5" y="3"/>
                    <a:pt x="1" y="7"/>
                  </a:cubicBezTo>
                  <a:lnTo>
                    <a:pt x="27" y="52"/>
                  </a:lnTo>
                  <a:cubicBezTo>
                    <a:pt x="27" y="43"/>
                    <a:pt x="36" y="34"/>
                    <a:pt x="45" y="7"/>
                  </a:cubicBezTo>
                  <a:cubicBezTo>
                    <a:pt x="36" y="3"/>
                    <a:pt x="27" y="1"/>
                    <a:pt x="2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1"/>
            <p:cNvSpPr/>
            <p:nvPr/>
          </p:nvSpPr>
          <p:spPr>
            <a:xfrm>
              <a:off x="8079417" y="4164772"/>
              <a:ext cx="10862" cy="8494"/>
            </a:xfrm>
            <a:custGeom>
              <a:rect b="b" l="l" r="r" t="t"/>
              <a:pathLst>
                <a:path extrusionOk="0" h="75" w="98">
                  <a:moveTo>
                    <a:pt x="53" y="0"/>
                  </a:moveTo>
                  <a:cubicBezTo>
                    <a:pt x="53" y="9"/>
                    <a:pt x="62" y="18"/>
                    <a:pt x="80" y="36"/>
                  </a:cubicBezTo>
                  <a:cubicBezTo>
                    <a:pt x="80" y="28"/>
                    <a:pt x="82" y="26"/>
                    <a:pt x="83" y="26"/>
                  </a:cubicBezTo>
                  <a:cubicBezTo>
                    <a:pt x="86" y="26"/>
                    <a:pt x="89" y="31"/>
                    <a:pt x="89" y="36"/>
                  </a:cubicBezTo>
                  <a:lnTo>
                    <a:pt x="80" y="36"/>
                  </a:lnTo>
                  <a:cubicBezTo>
                    <a:pt x="89" y="45"/>
                    <a:pt x="89" y="53"/>
                    <a:pt x="98" y="53"/>
                  </a:cubicBezTo>
                  <a:cubicBezTo>
                    <a:pt x="98" y="45"/>
                    <a:pt x="98" y="36"/>
                    <a:pt x="98" y="27"/>
                  </a:cubicBezTo>
                  <a:lnTo>
                    <a:pt x="53" y="0"/>
                  </a:lnTo>
                  <a:close/>
                  <a:moveTo>
                    <a:pt x="80" y="36"/>
                  </a:moveTo>
                  <a:lnTo>
                    <a:pt x="80" y="36"/>
                  </a:lnTo>
                  <a:cubicBezTo>
                    <a:pt x="45" y="45"/>
                    <a:pt x="18" y="27"/>
                    <a:pt x="0" y="62"/>
                  </a:cubicBezTo>
                  <a:cubicBezTo>
                    <a:pt x="7" y="72"/>
                    <a:pt x="13" y="74"/>
                    <a:pt x="19" y="74"/>
                  </a:cubicBezTo>
                  <a:cubicBezTo>
                    <a:pt x="28" y="74"/>
                    <a:pt x="37" y="69"/>
                    <a:pt x="45" y="69"/>
                  </a:cubicBezTo>
                  <a:cubicBezTo>
                    <a:pt x="48" y="69"/>
                    <a:pt x="51" y="70"/>
                    <a:pt x="53" y="71"/>
                  </a:cubicBezTo>
                  <a:cubicBezTo>
                    <a:pt x="44" y="58"/>
                    <a:pt x="45" y="56"/>
                    <a:pt x="49" y="56"/>
                  </a:cubicBezTo>
                  <a:cubicBezTo>
                    <a:pt x="53" y="56"/>
                    <a:pt x="57" y="57"/>
                    <a:pt x="62" y="57"/>
                  </a:cubicBezTo>
                  <a:cubicBezTo>
                    <a:pt x="71" y="57"/>
                    <a:pt x="80" y="54"/>
                    <a:pt x="80" y="36"/>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1"/>
            <p:cNvSpPr/>
            <p:nvPr/>
          </p:nvSpPr>
          <p:spPr>
            <a:xfrm>
              <a:off x="8086289" y="4200786"/>
              <a:ext cx="111" cy="1133"/>
            </a:xfrm>
            <a:custGeom>
              <a:rect b="b" l="l" r="r" t="t"/>
              <a:pathLst>
                <a:path extrusionOk="0" h="10" w="1">
                  <a:moveTo>
                    <a:pt x="0" y="9"/>
                  </a:moveTo>
                  <a:lnTo>
                    <a:pt x="0" y="0"/>
                  </a:lnTo>
                  <a:cubicBezTo>
                    <a:pt x="0" y="0"/>
                    <a:pt x="0"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1"/>
            <p:cNvSpPr/>
            <p:nvPr/>
          </p:nvSpPr>
          <p:spPr>
            <a:xfrm>
              <a:off x="8086289" y="4191726"/>
              <a:ext cx="6983" cy="10193"/>
            </a:xfrm>
            <a:custGeom>
              <a:rect b="b" l="l" r="r" t="t"/>
              <a:pathLst>
                <a:path extrusionOk="0" h="90" w="63">
                  <a:moveTo>
                    <a:pt x="62" y="1"/>
                  </a:moveTo>
                  <a:lnTo>
                    <a:pt x="62" y="1"/>
                  </a:lnTo>
                  <a:cubicBezTo>
                    <a:pt x="61" y="1"/>
                    <a:pt x="59" y="2"/>
                    <a:pt x="57" y="5"/>
                  </a:cubicBezTo>
                  <a:lnTo>
                    <a:pt x="57" y="5"/>
                  </a:lnTo>
                  <a:cubicBezTo>
                    <a:pt x="58" y="3"/>
                    <a:pt x="60" y="2"/>
                    <a:pt x="62" y="1"/>
                  </a:cubicBezTo>
                  <a:close/>
                  <a:moveTo>
                    <a:pt x="57" y="5"/>
                  </a:moveTo>
                  <a:cubicBezTo>
                    <a:pt x="34" y="21"/>
                    <a:pt x="26" y="38"/>
                    <a:pt x="9" y="63"/>
                  </a:cubicBezTo>
                  <a:cubicBezTo>
                    <a:pt x="9" y="63"/>
                    <a:pt x="27" y="63"/>
                    <a:pt x="27" y="71"/>
                  </a:cubicBezTo>
                  <a:cubicBezTo>
                    <a:pt x="27" y="80"/>
                    <a:pt x="9" y="80"/>
                    <a:pt x="0" y="80"/>
                  </a:cubicBezTo>
                  <a:cubicBezTo>
                    <a:pt x="9" y="85"/>
                    <a:pt x="18" y="89"/>
                    <a:pt x="25" y="89"/>
                  </a:cubicBezTo>
                  <a:cubicBezTo>
                    <a:pt x="31" y="89"/>
                    <a:pt x="36" y="85"/>
                    <a:pt x="36" y="71"/>
                  </a:cubicBezTo>
                  <a:lnTo>
                    <a:pt x="36" y="63"/>
                  </a:lnTo>
                  <a:cubicBezTo>
                    <a:pt x="36" y="48"/>
                    <a:pt x="48" y="16"/>
                    <a:pt x="57" y="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1"/>
            <p:cNvSpPr/>
            <p:nvPr/>
          </p:nvSpPr>
          <p:spPr>
            <a:xfrm>
              <a:off x="8081412" y="4180740"/>
              <a:ext cx="4988" cy="4304"/>
            </a:xfrm>
            <a:custGeom>
              <a:rect b="b" l="l" r="r" t="t"/>
              <a:pathLst>
                <a:path extrusionOk="0" h="38" w="45">
                  <a:moveTo>
                    <a:pt x="9" y="1"/>
                  </a:moveTo>
                  <a:lnTo>
                    <a:pt x="0" y="36"/>
                  </a:lnTo>
                  <a:lnTo>
                    <a:pt x="0" y="36"/>
                  </a:lnTo>
                  <a:lnTo>
                    <a:pt x="18" y="27"/>
                  </a:lnTo>
                  <a:cubicBezTo>
                    <a:pt x="18" y="35"/>
                    <a:pt x="21" y="37"/>
                    <a:pt x="25" y="37"/>
                  </a:cubicBezTo>
                  <a:cubicBezTo>
                    <a:pt x="31" y="37"/>
                    <a:pt x="39" y="32"/>
                    <a:pt x="44"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61"/>
            <p:cNvSpPr/>
            <p:nvPr/>
          </p:nvSpPr>
          <p:spPr>
            <a:xfrm>
              <a:off x="8081412" y="4155712"/>
              <a:ext cx="5985" cy="1133"/>
            </a:xfrm>
            <a:custGeom>
              <a:rect b="b" l="l" r="r" t="t"/>
              <a:pathLst>
                <a:path extrusionOk="0" h="10" w="54">
                  <a:moveTo>
                    <a:pt x="0" y="1"/>
                  </a:moveTo>
                  <a:lnTo>
                    <a:pt x="18" y="10"/>
                  </a:ln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61"/>
            <p:cNvSpPr/>
            <p:nvPr/>
          </p:nvSpPr>
          <p:spPr>
            <a:xfrm>
              <a:off x="8080414" y="4149709"/>
              <a:ext cx="2993" cy="2152"/>
            </a:xfrm>
            <a:custGeom>
              <a:rect b="b" l="l" r="r" t="t"/>
              <a:pathLst>
                <a:path extrusionOk="0" h="19" w="27">
                  <a:moveTo>
                    <a:pt x="9" y="1"/>
                  </a:moveTo>
                  <a:lnTo>
                    <a:pt x="0" y="19"/>
                  </a:lnTo>
                  <a:lnTo>
                    <a:pt x="27" y="10"/>
                  </a:ln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1"/>
            <p:cNvSpPr/>
            <p:nvPr/>
          </p:nvSpPr>
          <p:spPr>
            <a:xfrm>
              <a:off x="8182160" y="4017771"/>
              <a:ext cx="1108" cy="2152"/>
            </a:xfrm>
            <a:custGeom>
              <a:rect b="b" l="l" r="r" t="t"/>
              <a:pathLst>
                <a:path extrusionOk="0" h="19" w="10">
                  <a:moveTo>
                    <a:pt x="9" y="0"/>
                  </a:moveTo>
                  <a:lnTo>
                    <a:pt x="9" y="0"/>
                  </a:lnTo>
                  <a:cubicBezTo>
                    <a:pt x="1" y="9"/>
                    <a:pt x="1" y="9"/>
                    <a:pt x="1"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1"/>
            <p:cNvSpPr/>
            <p:nvPr/>
          </p:nvSpPr>
          <p:spPr>
            <a:xfrm>
              <a:off x="8172407" y="4018790"/>
              <a:ext cx="111" cy="2039"/>
            </a:xfrm>
            <a:custGeom>
              <a:rect b="b" l="l" r="r" t="t"/>
              <a:pathLst>
                <a:path extrusionOk="0" h="18" w="1">
                  <a:moveTo>
                    <a:pt x="0" y="0"/>
                  </a:moveTo>
                  <a:lnTo>
                    <a:pt x="0" y="18"/>
                  </a:lnTo>
                  <a:cubicBezTo>
                    <a:pt x="0" y="9"/>
                    <a:pt x="0"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1"/>
            <p:cNvSpPr/>
            <p:nvPr/>
          </p:nvSpPr>
          <p:spPr>
            <a:xfrm>
              <a:off x="8029541" y="4060807"/>
              <a:ext cx="7869" cy="4077"/>
            </a:xfrm>
            <a:custGeom>
              <a:rect b="b" l="l" r="r" t="t"/>
              <a:pathLst>
                <a:path extrusionOk="0" h="36" w="71">
                  <a:moveTo>
                    <a:pt x="0" y="0"/>
                  </a:moveTo>
                  <a:cubicBezTo>
                    <a:pt x="25" y="12"/>
                    <a:pt x="53" y="26"/>
                    <a:pt x="71" y="35"/>
                  </a:cubicBezTo>
                  <a:lnTo>
                    <a:pt x="71" y="35"/>
                  </a:lnTo>
                  <a:lnTo>
                    <a:pt x="18" y="0"/>
                  </a:lnTo>
                  <a:lnTo>
                    <a:pt x="18" y="0"/>
                  </a:lnTo>
                  <a:cubicBezTo>
                    <a:pt x="21" y="3"/>
                    <a:pt x="22" y="4"/>
                    <a:pt x="21" y="4"/>
                  </a:cubicBezTo>
                  <a:cubicBezTo>
                    <a:pt x="20" y="4"/>
                    <a:pt x="12"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1"/>
            <p:cNvSpPr/>
            <p:nvPr/>
          </p:nvSpPr>
          <p:spPr>
            <a:xfrm>
              <a:off x="8092163" y="4037817"/>
              <a:ext cx="1995" cy="3058"/>
            </a:xfrm>
            <a:custGeom>
              <a:rect b="b" l="l" r="r" t="t"/>
              <a:pathLst>
                <a:path extrusionOk="0" h="27" w="18">
                  <a:moveTo>
                    <a:pt x="18" y="0"/>
                  </a:moveTo>
                  <a:cubicBezTo>
                    <a:pt x="9" y="9"/>
                    <a:pt x="9" y="18"/>
                    <a:pt x="0" y="27"/>
                  </a:cubicBezTo>
                  <a:cubicBezTo>
                    <a:pt x="9" y="18"/>
                    <a:pt x="18" y="18"/>
                    <a:pt x="18" y="9"/>
                  </a:cubicBezTo>
                  <a:cubicBezTo>
                    <a:pt x="18"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1"/>
            <p:cNvSpPr/>
            <p:nvPr/>
          </p:nvSpPr>
          <p:spPr>
            <a:xfrm>
              <a:off x="8096042" y="4023773"/>
              <a:ext cx="2106" cy="2152"/>
            </a:xfrm>
            <a:custGeom>
              <a:rect b="b" l="l" r="r" t="t"/>
              <a:pathLst>
                <a:path extrusionOk="0" h="19" w="19">
                  <a:moveTo>
                    <a:pt x="1" y="0"/>
                  </a:moveTo>
                  <a:lnTo>
                    <a:pt x="18" y="18"/>
                  </a:lnTo>
                  <a:cubicBezTo>
                    <a:pt x="18" y="9"/>
                    <a:pt x="9"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61"/>
            <p:cNvSpPr/>
            <p:nvPr/>
          </p:nvSpPr>
          <p:spPr>
            <a:xfrm>
              <a:off x="8267281" y="4011769"/>
              <a:ext cx="8978" cy="4077"/>
            </a:xfrm>
            <a:custGeom>
              <a:rect b="b" l="l" r="r" t="t"/>
              <a:pathLst>
                <a:path extrusionOk="0" h="36" w="81">
                  <a:moveTo>
                    <a:pt x="80" y="0"/>
                  </a:moveTo>
                  <a:cubicBezTo>
                    <a:pt x="36" y="0"/>
                    <a:pt x="27" y="18"/>
                    <a:pt x="1" y="36"/>
                  </a:cubicBezTo>
                  <a:lnTo>
                    <a:pt x="8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61"/>
            <p:cNvSpPr/>
            <p:nvPr/>
          </p:nvSpPr>
          <p:spPr>
            <a:xfrm>
              <a:off x="8047607" y="4094782"/>
              <a:ext cx="2549" cy="5323"/>
            </a:xfrm>
            <a:custGeom>
              <a:rect b="b" l="l" r="r" t="t"/>
              <a:pathLst>
                <a:path extrusionOk="0" h="47" w="23">
                  <a:moveTo>
                    <a:pt x="14" y="0"/>
                  </a:moveTo>
                  <a:cubicBezTo>
                    <a:pt x="14" y="23"/>
                    <a:pt x="0" y="46"/>
                    <a:pt x="14" y="46"/>
                  </a:cubicBezTo>
                  <a:cubicBezTo>
                    <a:pt x="16" y="46"/>
                    <a:pt x="19" y="46"/>
                    <a:pt x="23" y="44"/>
                  </a:cubicBezTo>
                  <a:cubicBezTo>
                    <a:pt x="23" y="27"/>
                    <a:pt x="23" y="9"/>
                    <a:pt x="1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1"/>
            <p:cNvSpPr/>
            <p:nvPr/>
          </p:nvSpPr>
          <p:spPr>
            <a:xfrm>
              <a:off x="8178281" y="4055710"/>
              <a:ext cx="1108" cy="2152"/>
            </a:xfrm>
            <a:custGeom>
              <a:rect b="b" l="l" r="r" t="t"/>
              <a:pathLst>
                <a:path extrusionOk="0" h="19" w="10">
                  <a:moveTo>
                    <a:pt x="9" y="1"/>
                  </a:moveTo>
                  <a:cubicBezTo>
                    <a:pt x="0" y="10"/>
                    <a:pt x="0" y="10"/>
                    <a:pt x="0" y="19"/>
                  </a:cubicBezTo>
                  <a:cubicBezTo>
                    <a:pt x="9" y="19"/>
                    <a:pt x="9" y="10"/>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1"/>
            <p:cNvSpPr/>
            <p:nvPr/>
          </p:nvSpPr>
          <p:spPr>
            <a:xfrm>
              <a:off x="8047164" y="4090818"/>
              <a:ext cx="2993" cy="4077"/>
            </a:xfrm>
            <a:custGeom>
              <a:rect b="b" l="l" r="r" t="t"/>
              <a:pathLst>
                <a:path extrusionOk="0" h="36" w="27">
                  <a:moveTo>
                    <a:pt x="0" y="0"/>
                  </a:moveTo>
                  <a:cubicBezTo>
                    <a:pt x="0" y="9"/>
                    <a:pt x="0" y="9"/>
                    <a:pt x="0" y="9"/>
                  </a:cubicBezTo>
                  <a:cubicBezTo>
                    <a:pt x="9" y="18"/>
                    <a:pt x="18" y="27"/>
                    <a:pt x="18" y="35"/>
                  </a:cubicBezTo>
                  <a:cubicBezTo>
                    <a:pt x="27" y="18"/>
                    <a:pt x="27"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1"/>
            <p:cNvSpPr/>
            <p:nvPr/>
          </p:nvSpPr>
          <p:spPr>
            <a:xfrm>
              <a:off x="8170412" y="4208714"/>
              <a:ext cx="1108" cy="113"/>
            </a:xfrm>
            <a:custGeom>
              <a:rect b="b" l="l" r="r" t="t"/>
              <a:pathLst>
                <a:path extrusionOk="0" h="1" w="10">
                  <a:moveTo>
                    <a:pt x="9" y="1"/>
                  </a:moveTo>
                  <a:cubicBezTo>
                    <a:pt x="9" y="1"/>
                    <a:pt x="1" y="1"/>
                    <a:pt x="1" y="1"/>
                  </a:cubicBezTo>
                  <a:cubicBezTo>
                    <a:pt x="9" y="1"/>
                    <a:pt x="9" y="1"/>
                    <a:pt x="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1"/>
            <p:cNvSpPr/>
            <p:nvPr/>
          </p:nvSpPr>
          <p:spPr>
            <a:xfrm>
              <a:off x="8112667" y="4236800"/>
              <a:ext cx="1108" cy="2039"/>
            </a:xfrm>
            <a:custGeom>
              <a:rect b="b" l="l" r="r" t="t"/>
              <a:pathLst>
                <a:path extrusionOk="0" h="18" w="10">
                  <a:moveTo>
                    <a:pt x="9" y="0"/>
                  </a:moveTo>
                  <a:lnTo>
                    <a:pt x="9" y="0"/>
                  </a:lnTo>
                  <a:cubicBezTo>
                    <a:pt x="1" y="0"/>
                    <a:pt x="1" y="9"/>
                    <a:pt x="1" y="18"/>
                  </a:cubicBezTo>
                  <a:cubicBezTo>
                    <a:pt x="1" y="9"/>
                    <a:pt x="1" y="9"/>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1"/>
            <p:cNvSpPr/>
            <p:nvPr/>
          </p:nvSpPr>
          <p:spPr>
            <a:xfrm>
              <a:off x="8070550" y="4130796"/>
              <a:ext cx="111" cy="1133"/>
            </a:xfrm>
            <a:custGeom>
              <a:rect b="b" l="l" r="r" t="t"/>
              <a:pathLst>
                <a:path extrusionOk="0" h="10" w="1">
                  <a:moveTo>
                    <a:pt x="1" y="0"/>
                  </a:moveTo>
                  <a:cubicBezTo>
                    <a:pt x="1" y="9"/>
                    <a:pt x="1"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61"/>
            <p:cNvSpPr/>
            <p:nvPr/>
          </p:nvSpPr>
          <p:spPr>
            <a:xfrm>
              <a:off x="8058913" y="4142801"/>
              <a:ext cx="1995" cy="113"/>
            </a:xfrm>
            <a:custGeom>
              <a:rect b="b" l="l" r="r" t="t"/>
              <a:pathLst>
                <a:path extrusionOk="0" h="1" w="18">
                  <a:moveTo>
                    <a:pt x="18" y="0"/>
                  </a:moveTo>
                  <a:cubicBezTo>
                    <a:pt x="18" y="0"/>
                    <a:pt x="9" y="0"/>
                    <a:pt x="0" y="0"/>
                  </a:cubicBezTo>
                  <a:cubicBezTo>
                    <a:pt x="9" y="0"/>
                    <a:pt x="18" y="0"/>
                    <a:pt x="1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61"/>
            <p:cNvSpPr/>
            <p:nvPr/>
          </p:nvSpPr>
          <p:spPr>
            <a:xfrm>
              <a:off x="8021672" y="4091724"/>
              <a:ext cx="111" cy="113"/>
            </a:xfrm>
            <a:custGeom>
              <a:rect b="b" l="l" r="r" t="t"/>
              <a:pathLst>
                <a:path extrusionOk="0" h="1" w="1">
                  <a:moveTo>
                    <a:pt x="0" y="1"/>
                  </a:moveTo>
                  <a:lnTo>
                    <a:pt x="0" y="1"/>
                  </a:ln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1"/>
            <p:cNvSpPr/>
            <p:nvPr/>
          </p:nvSpPr>
          <p:spPr>
            <a:xfrm>
              <a:off x="8069663" y="4130796"/>
              <a:ext cx="111" cy="2039"/>
            </a:xfrm>
            <a:custGeom>
              <a:rect b="b" l="l" r="r" t="t"/>
              <a:pathLst>
                <a:path extrusionOk="0" h="18" w="1">
                  <a:moveTo>
                    <a:pt x="0" y="18"/>
                  </a:moveTo>
                  <a:cubicBezTo>
                    <a:pt x="0" y="9"/>
                    <a:pt x="0" y="9"/>
                    <a:pt x="0" y="0"/>
                  </a:cubicBezTo>
                  <a:cubicBezTo>
                    <a:pt x="0" y="0"/>
                    <a:pt x="0" y="9"/>
                    <a:pt x="0" y="18"/>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1"/>
            <p:cNvSpPr/>
            <p:nvPr/>
          </p:nvSpPr>
          <p:spPr>
            <a:xfrm>
              <a:off x="8070550" y="4131816"/>
              <a:ext cx="1773" cy="1019"/>
            </a:xfrm>
            <a:custGeom>
              <a:rect b="b" l="l" r="r" t="t"/>
              <a:pathLst>
                <a:path extrusionOk="0" h="9" w="16">
                  <a:moveTo>
                    <a:pt x="1" y="0"/>
                  </a:moveTo>
                  <a:lnTo>
                    <a:pt x="1" y="0"/>
                  </a:lnTo>
                  <a:cubicBezTo>
                    <a:pt x="4" y="2"/>
                    <a:pt x="7" y="3"/>
                    <a:pt x="9" y="4"/>
                  </a:cubicBezTo>
                  <a:lnTo>
                    <a:pt x="9" y="4"/>
                  </a:lnTo>
                  <a:cubicBezTo>
                    <a:pt x="8" y="2"/>
                    <a:pt x="5" y="0"/>
                    <a:pt x="1" y="0"/>
                  </a:cubicBezTo>
                  <a:close/>
                  <a:moveTo>
                    <a:pt x="9" y="4"/>
                  </a:moveTo>
                  <a:cubicBezTo>
                    <a:pt x="10" y="7"/>
                    <a:pt x="10" y="9"/>
                    <a:pt x="10" y="9"/>
                  </a:cubicBezTo>
                  <a:cubicBezTo>
                    <a:pt x="10" y="9"/>
                    <a:pt x="15" y="9"/>
                    <a:pt x="9" y="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1"/>
            <p:cNvSpPr/>
            <p:nvPr/>
          </p:nvSpPr>
          <p:spPr>
            <a:xfrm>
              <a:off x="8069663" y="4128758"/>
              <a:ext cx="998" cy="2152"/>
            </a:xfrm>
            <a:custGeom>
              <a:rect b="b" l="l" r="r" t="t"/>
              <a:pathLst>
                <a:path extrusionOk="0" h="19" w="9">
                  <a:moveTo>
                    <a:pt x="0" y="1"/>
                  </a:moveTo>
                  <a:cubicBezTo>
                    <a:pt x="0" y="9"/>
                    <a:pt x="0" y="9"/>
                    <a:pt x="0" y="18"/>
                  </a:cubicBezTo>
                  <a:lnTo>
                    <a:pt x="9" y="18"/>
                  </a:ln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1"/>
            <p:cNvSpPr/>
            <p:nvPr/>
          </p:nvSpPr>
          <p:spPr>
            <a:xfrm>
              <a:off x="8212529" y="4113809"/>
              <a:ext cx="1108" cy="1699"/>
            </a:xfrm>
            <a:custGeom>
              <a:rect b="b" l="l" r="r" t="t"/>
              <a:pathLst>
                <a:path extrusionOk="0" h="15" w="10">
                  <a:moveTo>
                    <a:pt x="9" y="0"/>
                  </a:moveTo>
                  <a:lnTo>
                    <a:pt x="9" y="0"/>
                  </a:lnTo>
                  <a:cubicBezTo>
                    <a:pt x="9" y="0"/>
                    <a:pt x="9" y="9"/>
                    <a:pt x="0" y="9"/>
                  </a:cubicBezTo>
                  <a:cubicBezTo>
                    <a:pt x="4" y="13"/>
                    <a:pt x="6" y="15"/>
                    <a:pt x="7" y="15"/>
                  </a:cubicBezTo>
                  <a:cubicBezTo>
                    <a:pt x="9" y="15"/>
                    <a:pt x="9" y="10"/>
                    <a:pt x="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61"/>
            <p:cNvSpPr/>
            <p:nvPr/>
          </p:nvSpPr>
          <p:spPr>
            <a:xfrm>
              <a:off x="8018791" y="4022754"/>
              <a:ext cx="0" cy="113"/>
            </a:xfrm>
            <a:custGeom>
              <a:rect b="b" l="l" r="r" t="t"/>
              <a:pathLst>
                <a:path extrusionOk="0" h="1" w="0">
                  <a:moveTo>
                    <a:pt x="0" y="1"/>
                  </a:moveTo>
                  <a:cubicBezTo>
                    <a:pt x="0" y="1"/>
                    <a:pt x="0" y="1"/>
                    <a:pt x="0" y="1"/>
                  </a:cubicBez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61"/>
            <p:cNvSpPr/>
            <p:nvPr/>
          </p:nvSpPr>
          <p:spPr>
            <a:xfrm>
              <a:off x="8018791" y="4019810"/>
              <a:ext cx="7869" cy="13024"/>
            </a:xfrm>
            <a:custGeom>
              <a:rect b="b" l="l" r="r" t="t"/>
              <a:pathLst>
                <a:path extrusionOk="0" h="115" w="71">
                  <a:moveTo>
                    <a:pt x="44" y="0"/>
                  </a:moveTo>
                  <a:cubicBezTo>
                    <a:pt x="38" y="24"/>
                    <a:pt x="32" y="32"/>
                    <a:pt x="21" y="32"/>
                  </a:cubicBezTo>
                  <a:cubicBezTo>
                    <a:pt x="16" y="32"/>
                    <a:pt x="9" y="30"/>
                    <a:pt x="0" y="27"/>
                  </a:cubicBezTo>
                  <a:lnTo>
                    <a:pt x="0" y="27"/>
                  </a:lnTo>
                  <a:cubicBezTo>
                    <a:pt x="26" y="53"/>
                    <a:pt x="53" y="88"/>
                    <a:pt x="71" y="115"/>
                  </a:cubicBezTo>
                  <a:cubicBezTo>
                    <a:pt x="62" y="80"/>
                    <a:pt x="53" y="35"/>
                    <a:pt x="44"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1"/>
            <p:cNvSpPr/>
            <p:nvPr/>
          </p:nvSpPr>
          <p:spPr>
            <a:xfrm>
              <a:off x="7956058" y="4006786"/>
              <a:ext cx="331951" cy="250062"/>
            </a:xfrm>
            <a:custGeom>
              <a:rect b="b" l="l" r="r" t="t"/>
              <a:pathLst>
                <a:path extrusionOk="0" h="2208" w="2995">
                  <a:moveTo>
                    <a:pt x="2005" y="115"/>
                  </a:moveTo>
                  <a:lnTo>
                    <a:pt x="2005" y="115"/>
                  </a:lnTo>
                  <a:cubicBezTo>
                    <a:pt x="2004" y="115"/>
                    <a:pt x="2004" y="115"/>
                    <a:pt x="2003" y="115"/>
                  </a:cubicBezTo>
                  <a:lnTo>
                    <a:pt x="2003" y="115"/>
                  </a:lnTo>
                  <a:lnTo>
                    <a:pt x="2005" y="115"/>
                  </a:lnTo>
                  <a:close/>
                  <a:moveTo>
                    <a:pt x="1845" y="108"/>
                  </a:moveTo>
                  <a:cubicBezTo>
                    <a:pt x="1849" y="108"/>
                    <a:pt x="1852" y="110"/>
                    <a:pt x="1855" y="115"/>
                  </a:cubicBezTo>
                  <a:cubicBezTo>
                    <a:pt x="1851" y="134"/>
                    <a:pt x="1848" y="140"/>
                    <a:pt x="1844" y="140"/>
                  </a:cubicBezTo>
                  <a:cubicBezTo>
                    <a:pt x="1839" y="140"/>
                    <a:pt x="1834" y="129"/>
                    <a:pt x="1829" y="124"/>
                  </a:cubicBezTo>
                  <a:cubicBezTo>
                    <a:pt x="1829" y="118"/>
                    <a:pt x="1837" y="108"/>
                    <a:pt x="1845" y="108"/>
                  </a:cubicBezTo>
                  <a:close/>
                  <a:moveTo>
                    <a:pt x="389" y="142"/>
                  </a:moveTo>
                  <a:cubicBezTo>
                    <a:pt x="389" y="142"/>
                    <a:pt x="390" y="143"/>
                    <a:pt x="390" y="143"/>
                  </a:cubicBezTo>
                  <a:lnTo>
                    <a:pt x="390" y="143"/>
                  </a:lnTo>
                  <a:cubicBezTo>
                    <a:pt x="390" y="143"/>
                    <a:pt x="390" y="142"/>
                    <a:pt x="389" y="142"/>
                  </a:cubicBezTo>
                  <a:close/>
                  <a:moveTo>
                    <a:pt x="416" y="142"/>
                  </a:moveTo>
                  <a:cubicBezTo>
                    <a:pt x="420" y="144"/>
                    <a:pt x="424" y="146"/>
                    <a:pt x="428" y="149"/>
                  </a:cubicBezTo>
                  <a:lnTo>
                    <a:pt x="428" y="149"/>
                  </a:lnTo>
                  <a:cubicBezTo>
                    <a:pt x="423" y="145"/>
                    <a:pt x="419" y="143"/>
                    <a:pt x="416" y="142"/>
                  </a:cubicBezTo>
                  <a:close/>
                  <a:moveTo>
                    <a:pt x="1109" y="159"/>
                  </a:moveTo>
                  <a:cubicBezTo>
                    <a:pt x="1110" y="159"/>
                    <a:pt x="1112" y="159"/>
                    <a:pt x="1113" y="159"/>
                  </a:cubicBezTo>
                  <a:cubicBezTo>
                    <a:pt x="1112" y="159"/>
                    <a:pt x="1110" y="159"/>
                    <a:pt x="1109" y="159"/>
                  </a:cubicBezTo>
                  <a:close/>
                  <a:moveTo>
                    <a:pt x="1195" y="206"/>
                  </a:moveTo>
                  <a:cubicBezTo>
                    <a:pt x="1200" y="206"/>
                    <a:pt x="1205" y="211"/>
                    <a:pt x="1211" y="221"/>
                  </a:cubicBezTo>
                  <a:cubicBezTo>
                    <a:pt x="1202" y="221"/>
                    <a:pt x="1193" y="221"/>
                    <a:pt x="1184" y="212"/>
                  </a:cubicBezTo>
                  <a:cubicBezTo>
                    <a:pt x="1188" y="209"/>
                    <a:pt x="1191" y="206"/>
                    <a:pt x="1195" y="206"/>
                  </a:cubicBezTo>
                  <a:close/>
                  <a:moveTo>
                    <a:pt x="1228" y="301"/>
                  </a:moveTo>
                  <a:lnTo>
                    <a:pt x="1228" y="301"/>
                  </a:lnTo>
                  <a:cubicBezTo>
                    <a:pt x="1227" y="303"/>
                    <a:pt x="1226" y="305"/>
                    <a:pt x="1225" y="307"/>
                  </a:cubicBezTo>
                  <a:lnTo>
                    <a:pt x="1225" y="307"/>
                  </a:lnTo>
                  <a:cubicBezTo>
                    <a:pt x="1227" y="306"/>
                    <a:pt x="1228" y="304"/>
                    <a:pt x="1228" y="301"/>
                  </a:cubicBezTo>
                  <a:close/>
                  <a:moveTo>
                    <a:pt x="668" y="447"/>
                  </a:moveTo>
                  <a:lnTo>
                    <a:pt x="668" y="447"/>
                  </a:lnTo>
                  <a:cubicBezTo>
                    <a:pt x="669" y="448"/>
                    <a:pt x="670" y="449"/>
                    <a:pt x="672" y="451"/>
                  </a:cubicBezTo>
                  <a:cubicBezTo>
                    <a:pt x="671" y="449"/>
                    <a:pt x="669" y="448"/>
                    <a:pt x="668" y="447"/>
                  </a:cubicBezTo>
                  <a:close/>
                  <a:moveTo>
                    <a:pt x="628" y="451"/>
                  </a:moveTo>
                  <a:lnTo>
                    <a:pt x="628" y="451"/>
                  </a:lnTo>
                  <a:cubicBezTo>
                    <a:pt x="637" y="459"/>
                    <a:pt x="645" y="459"/>
                    <a:pt x="663" y="468"/>
                  </a:cubicBezTo>
                  <a:lnTo>
                    <a:pt x="628" y="451"/>
                  </a:lnTo>
                  <a:close/>
                  <a:moveTo>
                    <a:pt x="2562" y="751"/>
                  </a:moveTo>
                  <a:cubicBezTo>
                    <a:pt x="2560" y="754"/>
                    <a:pt x="2559" y="757"/>
                    <a:pt x="2558" y="761"/>
                  </a:cubicBezTo>
                  <a:lnTo>
                    <a:pt x="2558" y="761"/>
                  </a:lnTo>
                  <a:cubicBezTo>
                    <a:pt x="2560" y="757"/>
                    <a:pt x="2562" y="754"/>
                    <a:pt x="2562" y="751"/>
                  </a:cubicBezTo>
                  <a:close/>
                  <a:moveTo>
                    <a:pt x="612" y="910"/>
                  </a:moveTo>
                  <a:cubicBezTo>
                    <a:pt x="619" y="912"/>
                    <a:pt x="627" y="914"/>
                    <a:pt x="635" y="917"/>
                  </a:cubicBezTo>
                  <a:lnTo>
                    <a:pt x="635" y="917"/>
                  </a:lnTo>
                  <a:cubicBezTo>
                    <a:pt x="629" y="913"/>
                    <a:pt x="621" y="911"/>
                    <a:pt x="612" y="910"/>
                  </a:cubicBezTo>
                  <a:close/>
                  <a:moveTo>
                    <a:pt x="2067" y="927"/>
                  </a:moveTo>
                  <a:cubicBezTo>
                    <a:pt x="2067" y="935"/>
                    <a:pt x="2065" y="938"/>
                    <a:pt x="2064" y="938"/>
                  </a:cubicBezTo>
                  <a:cubicBezTo>
                    <a:pt x="2061" y="938"/>
                    <a:pt x="2058" y="933"/>
                    <a:pt x="2058" y="927"/>
                  </a:cubicBezTo>
                  <a:close/>
                  <a:moveTo>
                    <a:pt x="635" y="917"/>
                  </a:moveTo>
                  <a:cubicBezTo>
                    <a:pt x="635" y="917"/>
                    <a:pt x="636" y="918"/>
                    <a:pt x="637" y="919"/>
                  </a:cubicBezTo>
                  <a:cubicBezTo>
                    <a:pt x="630" y="930"/>
                    <a:pt x="625" y="934"/>
                    <a:pt x="620" y="934"/>
                  </a:cubicBezTo>
                  <a:cubicBezTo>
                    <a:pt x="612" y="934"/>
                    <a:pt x="606" y="921"/>
                    <a:pt x="596" y="921"/>
                  </a:cubicBezTo>
                  <a:cubicBezTo>
                    <a:pt x="591" y="921"/>
                    <a:pt x="584" y="925"/>
                    <a:pt x="575" y="936"/>
                  </a:cubicBezTo>
                  <a:cubicBezTo>
                    <a:pt x="579" y="935"/>
                    <a:pt x="582" y="934"/>
                    <a:pt x="586" y="934"/>
                  </a:cubicBezTo>
                  <a:cubicBezTo>
                    <a:pt x="611" y="934"/>
                    <a:pt x="639" y="955"/>
                    <a:pt x="654" y="963"/>
                  </a:cubicBezTo>
                  <a:cubicBezTo>
                    <a:pt x="689" y="942"/>
                    <a:pt x="664" y="927"/>
                    <a:pt x="635" y="917"/>
                  </a:cubicBezTo>
                  <a:close/>
                  <a:moveTo>
                    <a:pt x="1811" y="1298"/>
                  </a:moveTo>
                  <a:cubicBezTo>
                    <a:pt x="1815" y="1299"/>
                    <a:pt x="1819" y="1300"/>
                    <a:pt x="1823" y="1300"/>
                  </a:cubicBezTo>
                  <a:lnTo>
                    <a:pt x="1823" y="1300"/>
                  </a:lnTo>
                  <a:cubicBezTo>
                    <a:pt x="1820" y="1299"/>
                    <a:pt x="1816" y="1298"/>
                    <a:pt x="1811" y="1298"/>
                  </a:cubicBezTo>
                  <a:close/>
                  <a:moveTo>
                    <a:pt x="1979" y="1704"/>
                  </a:moveTo>
                  <a:lnTo>
                    <a:pt x="1979" y="1704"/>
                  </a:lnTo>
                  <a:cubicBezTo>
                    <a:pt x="1978" y="1705"/>
                    <a:pt x="1977" y="1705"/>
                    <a:pt x="1976" y="1706"/>
                  </a:cubicBezTo>
                  <a:lnTo>
                    <a:pt x="1976" y="1706"/>
                  </a:lnTo>
                  <a:lnTo>
                    <a:pt x="1979" y="1704"/>
                  </a:lnTo>
                  <a:close/>
                  <a:moveTo>
                    <a:pt x="2403" y="0"/>
                  </a:moveTo>
                  <a:lnTo>
                    <a:pt x="2403" y="0"/>
                  </a:lnTo>
                  <a:cubicBezTo>
                    <a:pt x="2367" y="53"/>
                    <a:pt x="2323" y="53"/>
                    <a:pt x="2270" y="53"/>
                  </a:cubicBezTo>
                  <a:cubicBezTo>
                    <a:pt x="2217" y="62"/>
                    <a:pt x="2173" y="62"/>
                    <a:pt x="2155" y="115"/>
                  </a:cubicBezTo>
                  <a:lnTo>
                    <a:pt x="2129" y="89"/>
                  </a:lnTo>
                  <a:lnTo>
                    <a:pt x="2147" y="89"/>
                  </a:lnTo>
                  <a:cubicBezTo>
                    <a:pt x="2137" y="79"/>
                    <a:pt x="2130" y="76"/>
                    <a:pt x="2124" y="76"/>
                  </a:cubicBezTo>
                  <a:cubicBezTo>
                    <a:pt x="2113" y="76"/>
                    <a:pt x="2105" y="89"/>
                    <a:pt x="2094" y="106"/>
                  </a:cubicBezTo>
                  <a:cubicBezTo>
                    <a:pt x="2086" y="122"/>
                    <a:pt x="2078" y="143"/>
                    <a:pt x="2065" y="143"/>
                  </a:cubicBezTo>
                  <a:cubicBezTo>
                    <a:pt x="2063" y="143"/>
                    <a:pt x="2061" y="143"/>
                    <a:pt x="2058" y="142"/>
                  </a:cubicBezTo>
                  <a:cubicBezTo>
                    <a:pt x="2041" y="142"/>
                    <a:pt x="2023" y="124"/>
                    <a:pt x="2041" y="115"/>
                  </a:cubicBezTo>
                  <a:lnTo>
                    <a:pt x="2041" y="115"/>
                  </a:lnTo>
                  <a:lnTo>
                    <a:pt x="2005" y="133"/>
                  </a:lnTo>
                  <a:cubicBezTo>
                    <a:pt x="1989" y="133"/>
                    <a:pt x="1995" y="118"/>
                    <a:pt x="2003" y="115"/>
                  </a:cubicBezTo>
                  <a:lnTo>
                    <a:pt x="2003" y="115"/>
                  </a:lnTo>
                  <a:lnTo>
                    <a:pt x="1952" y="124"/>
                  </a:lnTo>
                  <a:cubicBezTo>
                    <a:pt x="1943" y="142"/>
                    <a:pt x="1926" y="159"/>
                    <a:pt x="1917" y="177"/>
                  </a:cubicBezTo>
                  <a:cubicBezTo>
                    <a:pt x="1899" y="159"/>
                    <a:pt x="1917" y="159"/>
                    <a:pt x="1917" y="150"/>
                  </a:cubicBezTo>
                  <a:lnTo>
                    <a:pt x="1917" y="150"/>
                  </a:lnTo>
                  <a:lnTo>
                    <a:pt x="1890" y="177"/>
                  </a:lnTo>
                  <a:cubicBezTo>
                    <a:pt x="1873" y="150"/>
                    <a:pt x="1899" y="124"/>
                    <a:pt x="1917" y="124"/>
                  </a:cubicBezTo>
                  <a:cubicBezTo>
                    <a:pt x="1909" y="95"/>
                    <a:pt x="1904" y="85"/>
                    <a:pt x="1900" y="85"/>
                  </a:cubicBezTo>
                  <a:cubicBezTo>
                    <a:pt x="1892" y="85"/>
                    <a:pt x="1886" y="111"/>
                    <a:pt x="1866" y="111"/>
                  </a:cubicBezTo>
                  <a:cubicBezTo>
                    <a:pt x="1859" y="111"/>
                    <a:pt x="1849" y="108"/>
                    <a:pt x="1837" y="97"/>
                  </a:cubicBezTo>
                  <a:lnTo>
                    <a:pt x="1864" y="80"/>
                  </a:lnTo>
                  <a:cubicBezTo>
                    <a:pt x="1846" y="27"/>
                    <a:pt x="1820" y="44"/>
                    <a:pt x="1793" y="9"/>
                  </a:cubicBezTo>
                  <a:lnTo>
                    <a:pt x="1793" y="9"/>
                  </a:lnTo>
                  <a:cubicBezTo>
                    <a:pt x="1802" y="27"/>
                    <a:pt x="1855" y="97"/>
                    <a:pt x="1820" y="124"/>
                  </a:cubicBezTo>
                  <a:cubicBezTo>
                    <a:pt x="1816" y="120"/>
                    <a:pt x="1813" y="118"/>
                    <a:pt x="1808" y="118"/>
                  </a:cubicBezTo>
                  <a:cubicBezTo>
                    <a:pt x="1802" y="118"/>
                    <a:pt x="1795" y="122"/>
                    <a:pt x="1785" y="133"/>
                  </a:cubicBezTo>
                  <a:cubicBezTo>
                    <a:pt x="1785" y="109"/>
                    <a:pt x="1777" y="105"/>
                    <a:pt x="1764" y="105"/>
                  </a:cubicBezTo>
                  <a:cubicBezTo>
                    <a:pt x="1757" y="105"/>
                    <a:pt x="1749" y="106"/>
                    <a:pt x="1740" y="106"/>
                  </a:cubicBezTo>
                  <a:lnTo>
                    <a:pt x="1740" y="62"/>
                  </a:lnTo>
                  <a:cubicBezTo>
                    <a:pt x="1723" y="71"/>
                    <a:pt x="1723" y="97"/>
                    <a:pt x="1705" y="124"/>
                  </a:cubicBezTo>
                  <a:cubicBezTo>
                    <a:pt x="1679" y="115"/>
                    <a:pt x="1679" y="80"/>
                    <a:pt x="1670" y="44"/>
                  </a:cubicBezTo>
                  <a:cubicBezTo>
                    <a:pt x="1667" y="44"/>
                    <a:pt x="1665" y="44"/>
                    <a:pt x="1663" y="44"/>
                  </a:cubicBezTo>
                  <a:cubicBezTo>
                    <a:pt x="1633" y="44"/>
                    <a:pt x="1694" y="107"/>
                    <a:pt x="1652" y="115"/>
                  </a:cubicBezTo>
                  <a:cubicBezTo>
                    <a:pt x="1642" y="110"/>
                    <a:pt x="1633" y="108"/>
                    <a:pt x="1624" y="108"/>
                  </a:cubicBezTo>
                  <a:cubicBezTo>
                    <a:pt x="1601" y="108"/>
                    <a:pt x="1578" y="123"/>
                    <a:pt x="1546" y="142"/>
                  </a:cubicBezTo>
                  <a:cubicBezTo>
                    <a:pt x="1528" y="133"/>
                    <a:pt x="1555" y="115"/>
                    <a:pt x="1546" y="106"/>
                  </a:cubicBezTo>
                  <a:lnTo>
                    <a:pt x="1546" y="106"/>
                  </a:lnTo>
                  <a:lnTo>
                    <a:pt x="1520" y="142"/>
                  </a:lnTo>
                  <a:cubicBezTo>
                    <a:pt x="1520" y="142"/>
                    <a:pt x="1520" y="124"/>
                    <a:pt x="1520" y="124"/>
                  </a:cubicBezTo>
                  <a:cubicBezTo>
                    <a:pt x="1502" y="133"/>
                    <a:pt x="1520" y="168"/>
                    <a:pt x="1493" y="186"/>
                  </a:cubicBezTo>
                  <a:cubicBezTo>
                    <a:pt x="1492" y="193"/>
                    <a:pt x="1489" y="195"/>
                    <a:pt x="1486" y="195"/>
                  </a:cubicBezTo>
                  <a:cubicBezTo>
                    <a:pt x="1472" y="195"/>
                    <a:pt x="1445" y="150"/>
                    <a:pt x="1420" y="150"/>
                  </a:cubicBezTo>
                  <a:cubicBezTo>
                    <a:pt x="1411" y="150"/>
                    <a:pt x="1403" y="155"/>
                    <a:pt x="1396" y="168"/>
                  </a:cubicBezTo>
                  <a:cubicBezTo>
                    <a:pt x="1387" y="150"/>
                    <a:pt x="1396" y="133"/>
                    <a:pt x="1396" y="115"/>
                  </a:cubicBezTo>
                  <a:lnTo>
                    <a:pt x="1396" y="115"/>
                  </a:lnTo>
                  <a:cubicBezTo>
                    <a:pt x="1352" y="159"/>
                    <a:pt x="1352" y="150"/>
                    <a:pt x="1317" y="195"/>
                  </a:cubicBezTo>
                  <a:lnTo>
                    <a:pt x="1281" y="168"/>
                  </a:lnTo>
                  <a:lnTo>
                    <a:pt x="1281" y="168"/>
                  </a:lnTo>
                  <a:cubicBezTo>
                    <a:pt x="1308" y="203"/>
                    <a:pt x="1272" y="248"/>
                    <a:pt x="1246" y="283"/>
                  </a:cubicBezTo>
                  <a:cubicBezTo>
                    <a:pt x="1255" y="301"/>
                    <a:pt x="1264" y="309"/>
                    <a:pt x="1264" y="318"/>
                  </a:cubicBezTo>
                  <a:lnTo>
                    <a:pt x="1219" y="345"/>
                  </a:lnTo>
                  <a:cubicBezTo>
                    <a:pt x="1219" y="337"/>
                    <a:pt x="1219" y="323"/>
                    <a:pt x="1225" y="307"/>
                  </a:cubicBezTo>
                  <a:lnTo>
                    <a:pt x="1225" y="307"/>
                  </a:lnTo>
                  <a:cubicBezTo>
                    <a:pt x="1223" y="309"/>
                    <a:pt x="1219" y="309"/>
                    <a:pt x="1219" y="309"/>
                  </a:cubicBezTo>
                  <a:cubicBezTo>
                    <a:pt x="1202" y="292"/>
                    <a:pt x="1211" y="265"/>
                    <a:pt x="1228" y="239"/>
                  </a:cubicBezTo>
                  <a:lnTo>
                    <a:pt x="1237" y="274"/>
                  </a:lnTo>
                  <a:cubicBezTo>
                    <a:pt x="1255" y="239"/>
                    <a:pt x="1264" y="212"/>
                    <a:pt x="1264" y="186"/>
                  </a:cubicBezTo>
                  <a:lnTo>
                    <a:pt x="1264" y="186"/>
                  </a:lnTo>
                  <a:cubicBezTo>
                    <a:pt x="1255" y="186"/>
                    <a:pt x="1255" y="195"/>
                    <a:pt x="1246" y="195"/>
                  </a:cubicBezTo>
                  <a:cubicBezTo>
                    <a:pt x="1246" y="186"/>
                    <a:pt x="1246" y="177"/>
                    <a:pt x="1246" y="177"/>
                  </a:cubicBezTo>
                  <a:cubicBezTo>
                    <a:pt x="1246" y="175"/>
                    <a:pt x="1246" y="173"/>
                    <a:pt x="1246" y="173"/>
                  </a:cubicBezTo>
                  <a:cubicBezTo>
                    <a:pt x="1245" y="173"/>
                    <a:pt x="1244" y="182"/>
                    <a:pt x="1237" y="195"/>
                  </a:cubicBezTo>
                  <a:lnTo>
                    <a:pt x="1228" y="142"/>
                  </a:lnTo>
                  <a:lnTo>
                    <a:pt x="1219" y="159"/>
                  </a:lnTo>
                  <a:lnTo>
                    <a:pt x="1166" y="124"/>
                  </a:lnTo>
                  <a:cubicBezTo>
                    <a:pt x="1122" y="177"/>
                    <a:pt x="1087" y="256"/>
                    <a:pt x="1016" y="283"/>
                  </a:cubicBezTo>
                  <a:cubicBezTo>
                    <a:pt x="1034" y="239"/>
                    <a:pt x="1025" y="221"/>
                    <a:pt x="1025" y="168"/>
                  </a:cubicBezTo>
                  <a:lnTo>
                    <a:pt x="1025" y="168"/>
                  </a:lnTo>
                  <a:cubicBezTo>
                    <a:pt x="1030" y="183"/>
                    <a:pt x="1036" y="188"/>
                    <a:pt x="1044" y="188"/>
                  </a:cubicBezTo>
                  <a:cubicBezTo>
                    <a:pt x="1061" y="188"/>
                    <a:pt x="1084" y="158"/>
                    <a:pt x="1107" y="158"/>
                  </a:cubicBezTo>
                  <a:cubicBezTo>
                    <a:pt x="1108" y="158"/>
                    <a:pt x="1108" y="158"/>
                    <a:pt x="1109" y="159"/>
                  </a:cubicBezTo>
                  <a:lnTo>
                    <a:pt x="1109" y="159"/>
                  </a:lnTo>
                  <a:cubicBezTo>
                    <a:pt x="1096" y="154"/>
                    <a:pt x="1097" y="132"/>
                    <a:pt x="1105" y="124"/>
                  </a:cubicBezTo>
                  <a:lnTo>
                    <a:pt x="1105" y="124"/>
                  </a:lnTo>
                  <a:lnTo>
                    <a:pt x="1043" y="168"/>
                  </a:lnTo>
                  <a:cubicBezTo>
                    <a:pt x="1043" y="133"/>
                    <a:pt x="1025" y="142"/>
                    <a:pt x="1007" y="124"/>
                  </a:cubicBezTo>
                  <a:lnTo>
                    <a:pt x="1007" y="124"/>
                  </a:lnTo>
                  <a:cubicBezTo>
                    <a:pt x="1025" y="203"/>
                    <a:pt x="963" y="177"/>
                    <a:pt x="937" y="203"/>
                  </a:cubicBezTo>
                  <a:cubicBezTo>
                    <a:pt x="937" y="180"/>
                    <a:pt x="943" y="158"/>
                    <a:pt x="962" y="158"/>
                  </a:cubicBezTo>
                  <a:cubicBezTo>
                    <a:pt x="965" y="158"/>
                    <a:pt x="969" y="158"/>
                    <a:pt x="972" y="159"/>
                  </a:cubicBezTo>
                  <a:cubicBezTo>
                    <a:pt x="967" y="148"/>
                    <a:pt x="963" y="143"/>
                    <a:pt x="958" y="143"/>
                  </a:cubicBezTo>
                  <a:cubicBezTo>
                    <a:pt x="942" y="143"/>
                    <a:pt x="929" y="203"/>
                    <a:pt x="912" y="203"/>
                  </a:cubicBezTo>
                  <a:cubicBezTo>
                    <a:pt x="909" y="203"/>
                    <a:pt x="905" y="201"/>
                    <a:pt x="902" y="195"/>
                  </a:cubicBezTo>
                  <a:cubicBezTo>
                    <a:pt x="910" y="195"/>
                    <a:pt x="910" y="195"/>
                    <a:pt x="910" y="186"/>
                  </a:cubicBezTo>
                  <a:lnTo>
                    <a:pt x="910" y="186"/>
                  </a:lnTo>
                  <a:cubicBezTo>
                    <a:pt x="905" y="191"/>
                    <a:pt x="899" y="193"/>
                    <a:pt x="892" y="193"/>
                  </a:cubicBezTo>
                  <a:cubicBezTo>
                    <a:pt x="876" y="193"/>
                    <a:pt x="860" y="181"/>
                    <a:pt x="866" y="168"/>
                  </a:cubicBezTo>
                  <a:lnTo>
                    <a:pt x="751" y="168"/>
                  </a:lnTo>
                  <a:cubicBezTo>
                    <a:pt x="712" y="176"/>
                    <a:pt x="687" y="191"/>
                    <a:pt x="688" y="219"/>
                  </a:cubicBezTo>
                  <a:lnTo>
                    <a:pt x="688" y="219"/>
                  </a:lnTo>
                  <a:cubicBezTo>
                    <a:pt x="684" y="197"/>
                    <a:pt x="672" y="149"/>
                    <a:pt x="672" y="142"/>
                  </a:cubicBezTo>
                  <a:lnTo>
                    <a:pt x="672" y="142"/>
                  </a:lnTo>
                  <a:cubicBezTo>
                    <a:pt x="654" y="212"/>
                    <a:pt x="654" y="283"/>
                    <a:pt x="681" y="354"/>
                  </a:cubicBezTo>
                  <a:cubicBezTo>
                    <a:pt x="663" y="327"/>
                    <a:pt x="628" y="283"/>
                    <a:pt x="601" y="239"/>
                  </a:cubicBezTo>
                  <a:cubicBezTo>
                    <a:pt x="566" y="195"/>
                    <a:pt x="540" y="150"/>
                    <a:pt x="566" y="142"/>
                  </a:cubicBezTo>
                  <a:cubicBezTo>
                    <a:pt x="551" y="136"/>
                    <a:pt x="535" y="131"/>
                    <a:pt x="520" y="131"/>
                  </a:cubicBezTo>
                  <a:cubicBezTo>
                    <a:pt x="509" y="131"/>
                    <a:pt x="498" y="134"/>
                    <a:pt x="487" y="142"/>
                  </a:cubicBezTo>
                  <a:cubicBezTo>
                    <a:pt x="504" y="150"/>
                    <a:pt x="575" y="221"/>
                    <a:pt x="566" y="221"/>
                  </a:cubicBezTo>
                  <a:cubicBezTo>
                    <a:pt x="522" y="195"/>
                    <a:pt x="504" y="186"/>
                    <a:pt x="495" y="177"/>
                  </a:cubicBezTo>
                  <a:cubicBezTo>
                    <a:pt x="479" y="177"/>
                    <a:pt x="463" y="170"/>
                    <a:pt x="428" y="149"/>
                  </a:cubicBezTo>
                  <a:lnTo>
                    <a:pt x="428" y="149"/>
                  </a:lnTo>
                  <a:cubicBezTo>
                    <a:pt x="457" y="172"/>
                    <a:pt x="501" y="239"/>
                    <a:pt x="478" y="239"/>
                  </a:cubicBezTo>
                  <a:cubicBezTo>
                    <a:pt x="469" y="222"/>
                    <a:pt x="397" y="158"/>
                    <a:pt x="390" y="143"/>
                  </a:cubicBezTo>
                  <a:lnTo>
                    <a:pt x="390" y="143"/>
                  </a:lnTo>
                  <a:cubicBezTo>
                    <a:pt x="398" y="168"/>
                    <a:pt x="407" y="193"/>
                    <a:pt x="415" y="226"/>
                  </a:cubicBezTo>
                  <a:lnTo>
                    <a:pt x="415" y="226"/>
                  </a:lnTo>
                  <a:cubicBezTo>
                    <a:pt x="406" y="205"/>
                    <a:pt x="334" y="158"/>
                    <a:pt x="292" y="133"/>
                  </a:cubicBezTo>
                  <a:lnTo>
                    <a:pt x="292" y="133"/>
                  </a:lnTo>
                  <a:cubicBezTo>
                    <a:pt x="302" y="139"/>
                    <a:pt x="296" y="141"/>
                    <a:pt x="284" y="141"/>
                  </a:cubicBezTo>
                  <a:cubicBezTo>
                    <a:pt x="272" y="141"/>
                    <a:pt x="252" y="139"/>
                    <a:pt x="238" y="139"/>
                  </a:cubicBezTo>
                  <a:cubicBezTo>
                    <a:pt x="230" y="139"/>
                    <a:pt x="224" y="140"/>
                    <a:pt x="222" y="142"/>
                  </a:cubicBezTo>
                  <a:lnTo>
                    <a:pt x="275" y="159"/>
                  </a:lnTo>
                  <a:cubicBezTo>
                    <a:pt x="269" y="158"/>
                    <a:pt x="264" y="158"/>
                    <a:pt x="260" y="158"/>
                  </a:cubicBezTo>
                  <a:cubicBezTo>
                    <a:pt x="201" y="158"/>
                    <a:pt x="368" y="274"/>
                    <a:pt x="319" y="274"/>
                  </a:cubicBezTo>
                  <a:cubicBezTo>
                    <a:pt x="292" y="256"/>
                    <a:pt x="160" y="168"/>
                    <a:pt x="98" y="150"/>
                  </a:cubicBezTo>
                  <a:lnTo>
                    <a:pt x="98" y="150"/>
                  </a:lnTo>
                  <a:cubicBezTo>
                    <a:pt x="142" y="186"/>
                    <a:pt x="239" y="248"/>
                    <a:pt x="336" y="309"/>
                  </a:cubicBezTo>
                  <a:cubicBezTo>
                    <a:pt x="425" y="371"/>
                    <a:pt x="513" y="424"/>
                    <a:pt x="548" y="451"/>
                  </a:cubicBezTo>
                  <a:lnTo>
                    <a:pt x="513" y="433"/>
                  </a:lnTo>
                  <a:lnTo>
                    <a:pt x="513" y="433"/>
                  </a:lnTo>
                  <a:cubicBezTo>
                    <a:pt x="531" y="451"/>
                    <a:pt x="548" y="459"/>
                    <a:pt x="566" y="477"/>
                  </a:cubicBezTo>
                  <a:cubicBezTo>
                    <a:pt x="513" y="451"/>
                    <a:pt x="434" y="406"/>
                    <a:pt x="345" y="345"/>
                  </a:cubicBezTo>
                  <a:cubicBezTo>
                    <a:pt x="257" y="292"/>
                    <a:pt x="160" y="221"/>
                    <a:pt x="98" y="177"/>
                  </a:cubicBezTo>
                  <a:cubicBezTo>
                    <a:pt x="95" y="178"/>
                    <a:pt x="92" y="179"/>
                    <a:pt x="89" y="179"/>
                  </a:cubicBezTo>
                  <a:cubicBezTo>
                    <a:pt x="83" y="179"/>
                    <a:pt x="77" y="177"/>
                    <a:pt x="74" y="177"/>
                  </a:cubicBezTo>
                  <a:cubicBezTo>
                    <a:pt x="69" y="177"/>
                    <a:pt x="72" y="181"/>
                    <a:pt x="89" y="203"/>
                  </a:cubicBezTo>
                  <a:cubicBezTo>
                    <a:pt x="54" y="195"/>
                    <a:pt x="19" y="150"/>
                    <a:pt x="1" y="133"/>
                  </a:cubicBezTo>
                  <a:lnTo>
                    <a:pt x="1" y="133"/>
                  </a:lnTo>
                  <a:lnTo>
                    <a:pt x="45" y="230"/>
                  </a:lnTo>
                  <a:cubicBezTo>
                    <a:pt x="116" y="256"/>
                    <a:pt x="160" y="336"/>
                    <a:pt x="222" y="354"/>
                  </a:cubicBezTo>
                  <a:cubicBezTo>
                    <a:pt x="177" y="309"/>
                    <a:pt x="133" y="265"/>
                    <a:pt x="80" y="221"/>
                  </a:cubicBezTo>
                  <a:lnTo>
                    <a:pt x="80" y="221"/>
                  </a:lnTo>
                  <a:cubicBezTo>
                    <a:pt x="125" y="239"/>
                    <a:pt x="186" y="274"/>
                    <a:pt x="239" y="318"/>
                  </a:cubicBezTo>
                  <a:cubicBezTo>
                    <a:pt x="301" y="354"/>
                    <a:pt x="345" y="389"/>
                    <a:pt x="354" y="415"/>
                  </a:cubicBezTo>
                  <a:cubicBezTo>
                    <a:pt x="328" y="415"/>
                    <a:pt x="222" y="362"/>
                    <a:pt x="195" y="354"/>
                  </a:cubicBezTo>
                  <a:lnTo>
                    <a:pt x="195" y="354"/>
                  </a:lnTo>
                  <a:cubicBezTo>
                    <a:pt x="222" y="371"/>
                    <a:pt x="275" y="424"/>
                    <a:pt x="257" y="424"/>
                  </a:cubicBezTo>
                  <a:lnTo>
                    <a:pt x="204" y="389"/>
                  </a:lnTo>
                  <a:lnTo>
                    <a:pt x="204" y="389"/>
                  </a:lnTo>
                  <a:cubicBezTo>
                    <a:pt x="204" y="406"/>
                    <a:pt x="239" y="424"/>
                    <a:pt x="266" y="442"/>
                  </a:cubicBezTo>
                  <a:cubicBezTo>
                    <a:pt x="292" y="468"/>
                    <a:pt x="310" y="477"/>
                    <a:pt x="292" y="495"/>
                  </a:cubicBezTo>
                  <a:cubicBezTo>
                    <a:pt x="292" y="512"/>
                    <a:pt x="239" y="539"/>
                    <a:pt x="275" y="539"/>
                  </a:cubicBezTo>
                  <a:cubicBezTo>
                    <a:pt x="287" y="535"/>
                    <a:pt x="310" y="533"/>
                    <a:pt x="337" y="533"/>
                  </a:cubicBezTo>
                  <a:cubicBezTo>
                    <a:pt x="424" y="533"/>
                    <a:pt x="561" y="550"/>
                    <a:pt x="601" y="557"/>
                  </a:cubicBezTo>
                  <a:cubicBezTo>
                    <a:pt x="601" y="557"/>
                    <a:pt x="557" y="592"/>
                    <a:pt x="540" y="610"/>
                  </a:cubicBezTo>
                  <a:cubicBezTo>
                    <a:pt x="531" y="614"/>
                    <a:pt x="517" y="616"/>
                    <a:pt x="502" y="616"/>
                  </a:cubicBezTo>
                  <a:cubicBezTo>
                    <a:pt x="487" y="616"/>
                    <a:pt x="469" y="614"/>
                    <a:pt x="451" y="610"/>
                  </a:cubicBezTo>
                  <a:cubicBezTo>
                    <a:pt x="434" y="610"/>
                    <a:pt x="412" y="606"/>
                    <a:pt x="394" y="606"/>
                  </a:cubicBezTo>
                  <a:cubicBezTo>
                    <a:pt x="385" y="606"/>
                    <a:pt x="378" y="607"/>
                    <a:pt x="372" y="610"/>
                  </a:cubicBezTo>
                  <a:cubicBezTo>
                    <a:pt x="389" y="610"/>
                    <a:pt x="416" y="618"/>
                    <a:pt x="425" y="627"/>
                  </a:cubicBezTo>
                  <a:cubicBezTo>
                    <a:pt x="416" y="636"/>
                    <a:pt x="372" y="627"/>
                    <a:pt x="398" y="654"/>
                  </a:cubicBezTo>
                  <a:cubicBezTo>
                    <a:pt x="435" y="654"/>
                    <a:pt x="438" y="684"/>
                    <a:pt x="442" y="684"/>
                  </a:cubicBezTo>
                  <a:cubicBezTo>
                    <a:pt x="444" y="684"/>
                    <a:pt x="446" y="678"/>
                    <a:pt x="451" y="663"/>
                  </a:cubicBezTo>
                  <a:cubicBezTo>
                    <a:pt x="478" y="689"/>
                    <a:pt x="460" y="698"/>
                    <a:pt x="478" y="724"/>
                  </a:cubicBezTo>
                  <a:cubicBezTo>
                    <a:pt x="495" y="716"/>
                    <a:pt x="522" y="716"/>
                    <a:pt x="548" y="716"/>
                  </a:cubicBezTo>
                  <a:cubicBezTo>
                    <a:pt x="566" y="711"/>
                    <a:pt x="581" y="709"/>
                    <a:pt x="594" y="709"/>
                  </a:cubicBezTo>
                  <a:cubicBezTo>
                    <a:pt x="606" y="709"/>
                    <a:pt x="615" y="711"/>
                    <a:pt x="619" y="716"/>
                  </a:cubicBezTo>
                  <a:cubicBezTo>
                    <a:pt x="610" y="724"/>
                    <a:pt x="592" y="733"/>
                    <a:pt x="592" y="742"/>
                  </a:cubicBezTo>
                  <a:cubicBezTo>
                    <a:pt x="610" y="786"/>
                    <a:pt x="610" y="821"/>
                    <a:pt x="628" y="866"/>
                  </a:cubicBezTo>
                  <a:cubicBezTo>
                    <a:pt x="619" y="874"/>
                    <a:pt x="619" y="910"/>
                    <a:pt x="592" y="910"/>
                  </a:cubicBezTo>
                  <a:cubicBezTo>
                    <a:pt x="599" y="910"/>
                    <a:pt x="606" y="910"/>
                    <a:pt x="612" y="910"/>
                  </a:cubicBezTo>
                  <a:lnTo>
                    <a:pt x="612" y="910"/>
                  </a:lnTo>
                  <a:cubicBezTo>
                    <a:pt x="611" y="910"/>
                    <a:pt x="611" y="910"/>
                    <a:pt x="610" y="910"/>
                  </a:cubicBezTo>
                  <a:cubicBezTo>
                    <a:pt x="643" y="891"/>
                    <a:pt x="679" y="882"/>
                    <a:pt x="713" y="882"/>
                  </a:cubicBezTo>
                  <a:cubicBezTo>
                    <a:pt x="743" y="882"/>
                    <a:pt x="771" y="889"/>
                    <a:pt x="796" y="901"/>
                  </a:cubicBezTo>
                  <a:cubicBezTo>
                    <a:pt x="831" y="927"/>
                    <a:pt x="769" y="936"/>
                    <a:pt x="778" y="945"/>
                  </a:cubicBezTo>
                  <a:cubicBezTo>
                    <a:pt x="791" y="980"/>
                    <a:pt x="824" y="980"/>
                    <a:pt x="853" y="980"/>
                  </a:cubicBezTo>
                  <a:cubicBezTo>
                    <a:pt x="882" y="980"/>
                    <a:pt x="906" y="980"/>
                    <a:pt x="902" y="1016"/>
                  </a:cubicBezTo>
                  <a:cubicBezTo>
                    <a:pt x="875" y="1060"/>
                    <a:pt x="831" y="1060"/>
                    <a:pt x="804" y="1078"/>
                  </a:cubicBezTo>
                  <a:cubicBezTo>
                    <a:pt x="778" y="1060"/>
                    <a:pt x="804" y="1025"/>
                    <a:pt x="796" y="1007"/>
                  </a:cubicBezTo>
                  <a:lnTo>
                    <a:pt x="796" y="1007"/>
                  </a:lnTo>
                  <a:lnTo>
                    <a:pt x="787" y="1033"/>
                  </a:lnTo>
                  <a:cubicBezTo>
                    <a:pt x="769" y="1033"/>
                    <a:pt x="751" y="1025"/>
                    <a:pt x="760" y="1007"/>
                  </a:cubicBezTo>
                  <a:lnTo>
                    <a:pt x="760" y="1007"/>
                  </a:lnTo>
                  <a:cubicBezTo>
                    <a:pt x="734" y="1042"/>
                    <a:pt x="813" y="1122"/>
                    <a:pt x="813" y="1184"/>
                  </a:cubicBezTo>
                  <a:cubicBezTo>
                    <a:pt x="823" y="1189"/>
                    <a:pt x="837" y="1194"/>
                    <a:pt x="848" y="1194"/>
                  </a:cubicBezTo>
                  <a:cubicBezTo>
                    <a:pt x="856" y="1194"/>
                    <a:pt x="862" y="1191"/>
                    <a:pt x="866" y="1184"/>
                  </a:cubicBezTo>
                  <a:lnTo>
                    <a:pt x="849" y="1166"/>
                  </a:lnTo>
                  <a:cubicBezTo>
                    <a:pt x="854" y="1158"/>
                    <a:pt x="862" y="1155"/>
                    <a:pt x="871" y="1155"/>
                  </a:cubicBezTo>
                  <a:cubicBezTo>
                    <a:pt x="881" y="1155"/>
                    <a:pt x="892" y="1159"/>
                    <a:pt x="900" y="1159"/>
                  </a:cubicBezTo>
                  <a:cubicBezTo>
                    <a:pt x="906" y="1159"/>
                    <a:pt x="910" y="1156"/>
                    <a:pt x="910" y="1148"/>
                  </a:cubicBezTo>
                  <a:cubicBezTo>
                    <a:pt x="937" y="1157"/>
                    <a:pt x="981" y="1166"/>
                    <a:pt x="981" y="1201"/>
                  </a:cubicBezTo>
                  <a:lnTo>
                    <a:pt x="956" y="1226"/>
                  </a:lnTo>
                  <a:lnTo>
                    <a:pt x="956" y="1226"/>
                  </a:lnTo>
                  <a:cubicBezTo>
                    <a:pt x="962" y="1215"/>
                    <a:pt x="958" y="1201"/>
                    <a:pt x="946" y="1201"/>
                  </a:cubicBezTo>
                  <a:lnTo>
                    <a:pt x="946" y="1201"/>
                  </a:lnTo>
                  <a:cubicBezTo>
                    <a:pt x="958" y="1201"/>
                    <a:pt x="953" y="1216"/>
                    <a:pt x="951" y="1231"/>
                  </a:cubicBezTo>
                  <a:lnTo>
                    <a:pt x="951" y="1231"/>
                  </a:lnTo>
                  <a:lnTo>
                    <a:pt x="946" y="1236"/>
                  </a:lnTo>
                  <a:cubicBezTo>
                    <a:pt x="947" y="1236"/>
                    <a:pt x="949" y="1235"/>
                    <a:pt x="950" y="1233"/>
                  </a:cubicBezTo>
                  <a:lnTo>
                    <a:pt x="950" y="1233"/>
                  </a:lnTo>
                  <a:cubicBezTo>
                    <a:pt x="948" y="1249"/>
                    <a:pt x="949" y="1264"/>
                    <a:pt x="971" y="1264"/>
                  </a:cubicBezTo>
                  <a:cubicBezTo>
                    <a:pt x="974" y="1264"/>
                    <a:pt x="977" y="1263"/>
                    <a:pt x="981" y="1263"/>
                  </a:cubicBezTo>
                  <a:lnTo>
                    <a:pt x="990" y="1219"/>
                  </a:lnTo>
                  <a:cubicBezTo>
                    <a:pt x="1025" y="1236"/>
                    <a:pt x="1087" y="1236"/>
                    <a:pt x="1087" y="1272"/>
                  </a:cubicBezTo>
                  <a:cubicBezTo>
                    <a:pt x="1122" y="1236"/>
                    <a:pt x="1078" y="1263"/>
                    <a:pt x="1113" y="1219"/>
                  </a:cubicBezTo>
                  <a:lnTo>
                    <a:pt x="1113" y="1219"/>
                  </a:lnTo>
                  <a:cubicBezTo>
                    <a:pt x="1105" y="1229"/>
                    <a:pt x="1099" y="1232"/>
                    <a:pt x="1094" y="1232"/>
                  </a:cubicBezTo>
                  <a:cubicBezTo>
                    <a:pt x="1077" y="1232"/>
                    <a:pt x="1072" y="1192"/>
                    <a:pt x="1056" y="1192"/>
                  </a:cubicBezTo>
                  <a:cubicBezTo>
                    <a:pt x="1051" y="1192"/>
                    <a:pt x="1045" y="1196"/>
                    <a:pt x="1038" y="1204"/>
                  </a:cubicBezTo>
                  <a:lnTo>
                    <a:pt x="1038" y="1204"/>
                  </a:lnTo>
                  <a:cubicBezTo>
                    <a:pt x="1066" y="1166"/>
                    <a:pt x="1035" y="1163"/>
                    <a:pt x="1060" y="1113"/>
                  </a:cubicBezTo>
                  <a:lnTo>
                    <a:pt x="1060" y="1113"/>
                  </a:lnTo>
                  <a:cubicBezTo>
                    <a:pt x="1055" y="1118"/>
                    <a:pt x="1050" y="1127"/>
                    <a:pt x="1044" y="1127"/>
                  </a:cubicBezTo>
                  <a:cubicBezTo>
                    <a:pt x="1041" y="1127"/>
                    <a:pt x="1037" y="1123"/>
                    <a:pt x="1034" y="1113"/>
                  </a:cubicBezTo>
                  <a:lnTo>
                    <a:pt x="1025" y="1113"/>
                  </a:lnTo>
                  <a:cubicBezTo>
                    <a:pt x="1016" y="1122"/>
                    <a:pt x="1016" y="1131"/>
                    <a:pt x="1007" y="1139"/>
                  </a:cubicBezTo>
                  <a:cubicBezTo>
                    <a:pt x="972" y="1139"/>
                    <a:pt x="955" y="1104"/>
                    <a:pt x="928" y="1104"/>
                  </a:cubicBezTo>
                  <a:cubicBezTo>
                    <a:pt x="928" y="1095"/>
                    <a:pt x="932" y="1095"/>
                    <a:pt x="938" y="1095"/>
                  </a:cubicBezTo>
                  <a:cubicBezTo>
                    <a:pt x="943" y="1095"/>
                    <a:pt x="950" y="1095"/>
                    <a:pt x="955" y="1086"/>
                  </a:cubicBezTo>
                  <a:lnTo>
                    <a:pt x="928" y="1078"/>
                  </a:lnTo>
                  <a:cubicBezTo>
                    <a:pt x="942" y="1068"/>
                    <a:pt x="949" y="1052"/>
                    <a:pt x="957" y="1042"/>
                  </a:cubicBezTo>
                  <a:lnTo>
                    <a:pt x="957" y="1042"/>
                  </a:lnTo>
                  <a:cubicBezTo>
                    <a:pt x="959" y="1041"/>
                    <a:pt x="962" y="1040"/>
                    <a:pt x="963" y="1036"/>
                  </a:cubicBezTo>
                  <a:lnTo>
                    <a:pt x="963" y="1036"/>
                  </a:lnTo>
                  <a:cubicBezTo>
                    <a:pt x="965" y="1035"/>
                    <a:pt x="968" y="1034"/>
                    <a:pt x="971" y="1034"/>
                  </a:cubicBezTo>
                  <a:cubicBezTo>
                    <a:pt x="976" y="1034"/>
                    <a:pt x="982" y="1036"/>
                    <a:pt x="990" y="1042"/>
                  </a:cubicBezTo>
                  <a:lnTo>
                    <a:pt x="972" y="1007"/>
                  </a:lnTo>
                  <a:cubicBezTo>
                    <a:pt x="981" y="980"/>
                    <a:pt x="972" y="954"/>
                    <a:pt x="955" y="954"/>
                  </a:cubicBezTo>
                  <a:cubicBezTo>
                    <a:pt x="955" y="936"/>
                    <a:pt x="902" y="936"/>
                    <a:pt x="928" y="936"/>
                  </a:cubicBezTo>
                  <a:lnTo>
                    <a:pt x="884" y="901"/>
                  </a:lnTo>
                  <a:lnTo>
                    <a:pt x="893" y="892"/>
                  </a:lnTo>
                  <a:cubicBezTo>
                    <a:pt x="866" y="848"/>
                    <a:pt x="796" y="830"/>
                    <a:pt x="813" y="751"/>
                  </a:cubicBezTo>
                  <a:cubicBezTo>
                    <a:pt x="796" y="742"/>
                    <a:pt x="778" y="733"/>
                    <a:pt x="778" y="698"/>
                  </a:cubicBezTo>
                  <a:lnTo>
                    <a:pt x="796" y="680"/>
                  </a:lnTo>
                  <a:cubicBezTo>
                    <a:pt x="779" y="672"/>
                    <a:pt x="786" y="618"/>
                    <a:pt x="765" y="618"/>
                  </a:cubicBezTo>
                  <a:cubicBezTo>
                    <a:pt x="764" y="618"/>
                    <a:pt x="762" y="618"/>
                    <a:pt x="760" y="618"/>
                  </a:cubicBezTo>
                  <a:cubicBezTo>
                    <a:pt x="787" y="592"/>
                    <a:pt x="796" y="592"/>
                    <a:pt x="787" y="583"/>
                  </a:cubicBezTo>
                  <a:cubicBezTo>
                    <a:pt x="778" y="583"/>
                    <a:pt x="760" y="583"/>
                    <a:pt x="769" y="574"/>
                  </a:cubicBezTo>
                  <a:lnTo>
                    <a:pt x="769" y="574"/>
                  </a:lnTo>
                  <a:lnTo>
                    <a:pt x="725" y="583"/>
                  </a:lnTo>
                  <a:cubicBezTo>
                    <a:pt x="725" y="574"/>
                    <a:pt x="707" y="565"/>
                    <a:pt x="681" y="557"/>
                  </a:cubicBezTo>
                  <a:lnTo>
                    <a:pt x="645" y="548"/>
                  </a:lnTo>
                  <a:cubicBezTo>
                    <a:pt x="619" y="539"/>
                    <a:pt x="628" y="530"/>
                    <a:pt x="628" y="521"/>
                  </a:cubicBezTo>
                  <a:cubicBezTo>
                    <a:pt x="637" y="521"/>
                    <a:pt x="645" y="512"/>
                    <a:pt x="645" y="504"/>
                  </a:cubicBezTo>
                  <a:cubicBezTo>
                    <a:pt x="653" y="507"/>
                    <a:pt x="657" y="511"/>
                    <a:pt x="659" y="513"/>
                  </a:cubicBezTo>
                  <a:lnTo>
                    <a:pt x="659" y="513"/>
                  </a:lnTo>
                  <a:cubicBezTo>
                    <a:pt x="658" y="513"/>
                    <a:pt x="656" y="513"/>
                    <a:pt x="654" y="512"/>
                  </a:cubicBezTo>
                  <a:lnTo>
                    <a:pt x="654" y="512"/>
                  </a:lnTo>
                  <a:cubicBezTo>
                    <a:pt x="657" y="515"/>
                    <a:pt x="659" y="516"/>
                    <a:pt x="660" y="516"/>
                  </a:cubicBezTo>
                  <a:cubicBezTo>
                    <a:pt x="660" y="516"/>
                    <a:pt x="660" y="515"/>
                    <a:pt x="659" y="513"/>
                  </a:cubicBezTo>
                  <a:lnTo>
                    <a:pt x="659" y="513"/>
                  </a:lnTo>
                  <a:cubicBezTo>
                    <a:pt x="668" y="515"/>
                    <a:pt x="674" y="516"/>
                    <a:pt x="677" y="516"/>
                  </a:cubicBezTo>
                  <a:cubicBezTo>
                    <a:pt x="688" y="516"/>
                    <a:pt x="671" y="508"/>
                    <a:pt x="645" y="495"/>
                  </a:cubicBezTo>
                  <a:cubicBezTo>
                    <a:pt x="618" y="474"/>
                    <a:pt x="591" y="454"/>
                    <a:pt x="600" y="454"/>
                  </a:cubicBezTo>
                  <a:cubicBezTo>
                    <a:pt x="603" y="454"/>
                    <a:pt x="609" y="455"/>
                    <a:pt x="619" y="459"/>
                  </a:cubicBezTo>
                  <a:cubicBezTo>
                    <a:pt x="601" y="451"/>
                    <a:pt x="601" y="442"/>
                    <a:pt x="601" y="442"/>
                  </a:cubicBezTo>
                  <a:lnTo>
                    <a:pt x="601" y="442"/>
                  </a:lnTo>
                  <a:cubicBezTo>
                    <a:pt x="601" y="442"/>
                    <a:pt x="610" y="451"/>
                    <a:pt x="619" y="451"/>
                  </a:cubicBezTo>
                  <a:lnTo>
                    <a:pt x="628" y="451"/>
                  </a:lnTo>
                  <a:cubicBezTo>
                    <a:pt x="628" y="451"/>
                    <a:pt x="628" y="451"/>
                    <a:pt x="619" y="442"/>
                  </a:cubicBezTo>
                  <a:lnTo>
                    <a:pt x="619" y="442"/>
                  </a:lnTo>
                  <a:lnTo>
                    <a:pt x="681" y="477"/>
                  </a:lnTo>
                  <a:cubicBezTo>
                    <a:pt x="683" y="478"/>
                    <a:pt x="684" y="479"/>
                    <a:pt x="685" y="479"/>
                  </a:cubicBezTo>
                  <a:cubicBezTo>
                    <a:pt x="687" y="479"/>
                    <a:pt x="648" y="456"/>
                    <a:pt x="610" y="433"/>
                  </a:cubicBezTo>
                  <a:cubicBezTo>
                    <a:pt x="610" y="424"/>
                    <a:pt x="601" y="415"/>
                    <a:pt x="592" y="406"/>
                  </a:cubicBezTo>
                  <a:lnTo>
                    <a:pt x="592" y="406"/>
                  </a:lnTo>
                  <a:cubicBezTo>
                    <a:pt x="620" y="423"/>
                    <a:pt x="631" y="429"/>
                    <a:pt x="632" y="429"/>
                  </a:cubicBezTo>
                  <a:cubicBezTo>
                    <a:pt x="633" y="429"/>
                    <a:pt x="631" y="427"/>
                    <a:pt x="628" y="424"/>
                  </a:cubicBezTo>
                  <a:cubicBezTo>
                    <a:pt x="628" y="424"/>
                    <a:pt x="628" y="423"/>
                    <a:pt x="629" y="423"/>
                  </a:cubicBezTo>
                  <a:cubicBezTo>
                    <a:pt x="633" y="423"/>
                    <a:pt x="642" y="427"/>
                    <a:pt x="668" y="447"/>
                  </a:cubicBezTo>
                  <a:lnTo>
                    <a:pt x="668" y="447"/>
                  </a:lnTo>
                  <a:cubicBezTo>
                    <a:pt x="640" y="424"/>
                    <a:pt x="678" y="421"/>
                    <a:pt x="619" y="362"/>
                  </a:cubicBezTo>
                  <a:lnTo>
                    <a:pt x="619" y="362"/>
                  </a:lnTo>
                  <a:cubicBezTo>
                    <a:pt x="628" y="371"/>
                    <a:pt x="637" y="380"/>
                    <a:pt x="637" y="380"/>
                  </a:cubicBezTo>
                  <a:cubicBezTo>
                    <a:pt x="644" y="384"/>
                    <a:pt x="650" y="386"/>
                    <a:pt x="654" y="386"/>
                  </a:cubicBezTo>
                  <a:cubicBezTo>
                    <a:pt x="660" y="386"/>
                    <a:pt x="663" y="382"/>
                    <a:pt x="663" y="371"/>
                  </a:cubicBezTo>
                  <a:lnTo>
                    <a:pt x="698" y="415"/>
                  </a:lnTo>
                  <a:cubicBezTo>
                    <a:pt x="690" y="398"/>
                    <a:pt x="681" y="380"/>
                    <a:pt x="681" y="362"/>
                  </a:cubicBezTo>
                  <a:lnTo>
                    <a:pt x="681" y="362"/>
                  </a:lnTo>
                  <a:cubicBezTo>
                    <a:pt x="707" y="389"/>
                    <a:pt x="725" y="406"/>
                    <a:pt x="734" y="433"/>
                  </a:cubicBezTo>
                  <a:cubicBezTo>
                    <a:pt x="734" y="406"/>
                    <a:pt x="734" y="406"/>
                    <a:pt x="734" y="398"/>
                  </a:cubicBezTo>
                  <a:cubicBezTo>
                    <a:pt x="743" y="398"/>
                    <a:pt x="743" y="389"/>
                    <a:pt x="743" y="362"/>
                  </a:cubicBezTo>
                  <a:lnTo>
                    <a:pt x="760" y="389"/>
                  </a:lnTo>
                  <a:cubicBezTo>
                    <a:pt x="760" y="389"/>
                    <a:pt x="765" y="370"/>
                    <a:pt x="774" y="370"/>
                  </a:cubicBezTo>
                  <a:cubicBezTo>
                    <a:pt x="778" y="370"/>
                    <a:pt x="782" y="373"/>
                    <a:pt x="787" y="380"/>
                  </a:cubicBezTo>
                  <a:cubicBezTo>
                    <a:pt x="804" y="406"/>
                    <a:pt x="813" y="406"/>
                    <a:pt x="866" y="406"/>
                  </a:cubicBezTo>
                  <a:cubicBezTo>
                    <a:pt x="919" y="406"/>
                    <a:pt x="972" y="406"/>
                    <a:pt x="1016" y="433"/>
                  </a:cubicBezTo>
                  <a:cubicBezTo>
                    <a:pt x="1012" y="412"/>
                    <a:pt x="1012" y="405"/>
                    <a:pt x="1015" y="405"/>
                  </a:cubicBezTo>
                  <a:lnTo>
                    <a:pt x="1015" y="405"/>
                  </a:lnTo>
                  <a:cubicBezTo>
                    <a:pt x="1021" y="405"/>
                    <a:pt x="1036" y="429"/>
                    <a:pt x="1048" y="429"/>
                  </a:cubicBezTo>
                  <a:cubicBezTo>
                    <a:pt x="1054" y="429"/>
                    <a:pt x="1058" y="424"/>
                    <a:pt x="1060" y="406"/>
                  </a:cubicBezTo>
                  <a:cubicBezTo>
                    <a:pt x="1060" y="424"/>
                    <a:pt x="1078" y="442"/>
                    <a:pt x="1060" y="459"/>
                  </a:cubicBezTo>
                  <a:cubicBezTo>
                    <a:pt x="1070" y="453"/>
                    <a:pt x="1080" y="452"/>
                    <a:pt x="1088" y="452"/>
                  </a:cubicBezTo>
                  <a:cubicBezTo>
                    <a:pt x="1103" y="452"/>
                    <a:pt x="1116" y="458"/>
                    <a:pt x="1127" y="458"/>
                  </a:cubicBezTo>
                  <a:cubicBezTo>
                    <a:pt x="1138" y="458"/>
                    <a:pt x="1148" y="453"/>
                    <a:pt x="1158" y="433"/>
                  </a:cubicBezTo>
                  <a:lnTo>
                    <a:pt x="1158" y="433"/>
                  </a:lnTo>
                  <a:cubicBezTo>
                    <a:pt x="1166" y="451"/>
                    <a:pt x="1149" y="459"/>
                    <a:pt x="1158" y="477"/>
                  </a:cubicBezTo>
                  <a:cubicBezTo>
                    <a:pt x="1158" y="471"/>
                    <a:pt x="1162" y="465"/>
                    <a:pt x="1168" y="465"/>
                  </a:cubicBezTo>
                  <a:cubicBezTo>
                    <a:pt x="1170" y="465"/>
                    <a:pt x="1173" y="466"/>
                    <a:pt x="1175" y="468"/>
                  </a:cubicBezTo>
                  <a:cubicBezTo>
                    <a:pt x="1175" y="477"/>
                    <a:pt x="1166" y="486"/>
                    <a:pt x="1158" y="495"/>
                  </a:cubicBezTo>
                  <a:cubicBezTo>
                    <a:pt x="1202" y="495"/>
                    <a:pt x="1211" y="433"/>
                    <a:pt x="1211" y="371"/>
                  </a:cubicBezTo>
                  <a:cubicBezTo>
                    <a:pt x="1222" y="383"/>
                    <a:pt x="1230" y="389"/>
                    <a:pt x="1237" y="389"/>
                  </a:cubicBezTo>
                  <a:cubicBezTo>
                    <a:pt x="1246" y="389"/>
                    <a:pt x="1254" y="378"/>
                    <a:pt x="1264" y="354"/>
                  </a:cubicBezTo>
                  <a:lnTo>
                    <a:pt x="1264" y="354"/>
                  </a:lnTo>
                  <a:cubicBezTo>
                    <a:pt x="1272" y="371"/>
                    <a:pt x="1281" y="398"/>
                    <a:pt x="1255" y="398"/>
                  </a:cubicBezTo>
                  <a:cubicBezTo>
                    <a:pt x="1264" y="402"/>
                    <a:pt x="1291" y="412"/>
                    <a:pt x="1314" y="412"/>
                  </a:cubicBezTo>
                  <a:cubicBezTo>
                    <a:pt x="1335" y="412"/>
                    <a:pt x="1352" y="405"/>
                    <a:pt x="1352" y="380"/>
                  </a:cubicBezTo>
                  <a:cubicBezTo>
                    <a:pt x="1356" y="387"/>
                    <a:pt x="1361" y="390"/>
                    <a:pt x="1366" y="390"/>
                  </a:cubicBezTo>
                  <a:cubicBezTo>
                    <a:pt x="1372" y="390"/>
                    <a:pt x="1378" y="385"/>
                    <a:pt x="1378" y="380"/>
                  </a:cubicBezTo>
                  <a:cubicBezTo>
                    <a:pt x="1402" y="380"/>
                    <a:pt x="1414" y="384"/>
                    <a:pt x="1427" y="384"/>
                  </a:cubicBezTo>
                  <a:cubicBezTo>
                    <a:pt x="1433" y="384"/>
                    <a:pt x="1440" y="383"/>
                    <a:pt x="1449" y="380"/>
                  </a:cubicBezTo>
                  <a:lnTo>
                    <a:pt x="1440" y="371"/>
                  </a:lnTo>
                  <a:cubicBezTo>
                    <a:pt x="1447" y="350"/>
                    <a:pt x="1454" y="345"/>
                    <a:pt x="1461" y="345"/>
                  </a:cubicBezTo>
                  <a:cubicBezTo>
                    <a:pt x="1471" y="345"/>
                    <a:pt x="1482" y="355"/>
                    <a:pt x="1495" y="355"/>
                  </a:cubicBezTo>
                  <a:cubicBezTo>
                    <a:pt x="1497" y="355"/>
                    <a:pt x="1499" y="354"/>
                    <a:pt x="1502" y="354"/>
                  </a:cubicBezTo>
                  <a:lnTo>
                    <a:pt x="1502" y="362"/>
                  </a:lnTo>
                  <a:cubicBezTo>
                    <a:pt x="1520" y="375"/>
                    <a:pt x="1530" y="379"/>
                    <a:pt x="1536" y="379"/>
                  </a:cubicBezTo>
                  <a:cubicBezTo>
                    <a:pt x="1545" y="379"/>
                    <a:pt x="1547" y="372"/>
                    <a:pt x="1556" y="372"/>
                  </a:cubicBezTo>
                  <a:cubicBezTo>
                    <a:pt x="1562" y="372"/>
                    <a:pt x="1572" y="376"/>
                    <a:pt x="1590" y="389"/>
                  </a:cubicBezTo>
                  <a:lnTo>
                    <a:pt x="1581" y="354"/>
                  </a:lnTo>
                  <a:cubicBezTo>
                    <a:pt x="1584" y="334"/>
                    <a:pt x="1589" y="326"/>
                    <a:pt x="1595" y="326"/>
                  </a:cubicBezTo>
                  <a:cubicBezTo>
                    <a:pt x="1613" y="326"/>
                    <a:pt x="1643" y="375"/>
                    <a:pt x="1667" y="375"/>
                  </a:cubicBezTo>
                  <a:cubicBezTo>
                    <a:pt x="1671" y="375"/>
                    <a:pt x="1675" y="374"/>
                    <a:pt x="1679" y="371"/>
                  </a:cubicBezTo>
                  <a:lnTo>
                    <a:pt x="1661" y="345"/>
                  </a:lnTo>
                  <a:cubicBezTo>
                    <a:pt x="1663" y="342"/>
                    <a:pt x="1666" y="341"/>
                    <a:pt x="1668" y="341"/>
                  </a:cubicBezTo>
                  <a:cubicBezTo>
                    <a:pt x="1694" y="341"/>
                    <a:pt x="1724" y="451"/>
                    <a:pt x="1740" y="459"/>
                  </a:cubicBezTo>
                  <a:cubicBezTo>
                    <a:pt x="1749" y="468"/>
                    <a:pt x="1732" y="477"/>
                    <a:pt x="1732" y="477"/>
                  </a:cubicBezTo>
                  <a:cubicBezTo>
                    <a:pt x="1742" y="486"/>
                    <a:pt x="1748" y="489"/>
                    <a:pt x="1752" y="489"/>
                  </a:cubicBezTo>
                  <a:cubicBezTo>
                    <a:pt x="1767" y="489"/>
                    <a:pt x="1740" y="431"/>
                    <a:pt x="1776" y="424"/>
                  </a:cubicBezTo>
                  <a:lnTo>
                    <a:pt x="1776" y="424"/>
                  </a:lnTo>
                  <a:cubicBezTo>
                    <a:pt x="1785" y="442"/>
                    <a:pt x="1767" y="486"/>
                    <a:pt x="1793" y="486"/>
                  </a:cubicBezTo>
                  <a:cubicBezTo>
                    <a:pt x="1794" y="489"/>
                    <a:pt x="1796" y="490"/>
                    <a:pt x="1798" y="490"/>
                  </a:cubicBezTo>
                  <a:cubicBezTo>
                    <a:pt x="1812" y="490"/>
                    <a:pt x="1846" y="444"/>
                    <a:pt x="1875" y="444"/>
                  </a:cubicBezTo>
                  <a:cubicBezTo>
                    <a:pt x="1884" y="444"/>
                    <a:pt x="1892" y="449"/>
                    <a:pt x="1899" y="459"/>
                  </a:cubicBezTo>
                  <a:cubicBezTo>
                    <a:pt x="1899" y="433"/>
                    <a:pt x="1890" y="415"/>
                    <a:pt x="1908" y="406"/>
                  </a:cubicBezTo>
                  <a:cubicBezTo>
                    <a:pt x="1910" y="406"/>
                    <a:pt x="1911" y="406"/>
                    <a:pt x="1913" y="406"/>
                  </a:cubicBezTo>
                  <a:cubicBezTo>
                    <a:pt x="1931" y="406"/>
                    <a:pt x="1957" y="439"/>
                    <a:pt x="1979" y="439"/>
                  </a:cubicBezTo>
                  <a:cubicBezTo>
                    <a:pt x="1989" y="439"/>
                    <a:pt x="1998" y="433"/>
                    <a:pt x="2005" y="415"/>
                  </a:cubicBezTo>
                  <a:cubicBezTo>
                    <a:pt x="2005" y="424"/>
                    <a:pt x="2014" y="424"/>
                    <a:pt x="2014" y="433"/>
                  </a:cubicBezTo>
                  <a:cubicBezTo>
                    <a:pt x="2032" y="415"/>
                    <a:pt x="2085" y="406"/>
                    <a:pt x="2094" y="371"/>
                  </a:cubicBezTo>
                  <a:cubicBezTo>
                    <a:pt x="2098" y="404"/>
                    <a:pt x="2103" y="414"/>
                    <a:pt x="2110" y="414"/>
                  </a:cubicBezTo>
                  <a:cubicBezTo>
                    <a:pt x="2117" y="414"/>
                    <a:pt x="2125" y="406"/>
                    <a:pt x="2138" y="398"/>
                  </a:cubicBezTo>
                  <a:cubicBezTo>
                    <a:pt x="2146" y="394"/>
                    <a:pt x="2158" y="388"/>
                    <a:pt x="2165" y="388"/>
                  </a:cubicBezTo>
                  <a:cubicBezTo>
                    <a:pt x="2173" y="388"/>
                    <a:pt x="2174" y="396"/>
                    <a:pt x="2155" y="424"/>
                  </a:cubicBezTo>
                  <a:lnTo>
                    <a:pt x="2200" y="415"/>
                  </a:lnTo>
                  <a:lnTo>
                    <a:pt x="2191" y="433"/>
                  </a:lnTo>
                  <a:cubicBezTo>
                    <a:pt x="2200" y="433"/>
                    <a:pt x="2235" y="406"/>
                    <a:pt x="2270" y="380"/>
                  </a:cubicBezTo>
                  <a:lnTo>
                    <a:pt x="2270" y="380"/>
                  </a:lnTo>
                  <a:cubicBezTo>
                    <a:pt x="2270" y="389"/>
                    <a:pt x="2252" y="398"/>
                    <a:pt x="2244" y="406"/>
                  </a:cubicBezTo>
                  <a:cubicBezTo>
                    <a:pt x="2250" y="416"/>
                    <a:pt x="2253" y="421"/>
                    <a:pt x="2259" y="421"/>
                  </a:cubicBezTo>
                  <a:cubicBezTo>
                    <a:pt x="2271" y="421"/>
                    <a:pt x="2294" y="405"/>
                    <a:pt x="2367" y="371"/>
                  </a:cubicBezTo>
                  <a:lnTo>
                    <a:pt x="2367" y="371"/>
                  </a:lnTo>
                  <a:lnTo>
                    <a:pt x="2314" y="406"/>
                  </a:lnTo>
                  <a:cubicBezTo>
                    <a:pt x="2321" y="403"/>
                    <a:pt x="2325" y="402"/>
                    <a:pt x="2328" y="402"/>
                  </a:cubicBezTo>
                  <a:cubicBezTo>
                    <a:pt x="2338" y="402"/>
                    <a:pt x="2318" y="426"/>
                    <a:pt x="2332" y="433"/>
                  </a:cubicBezTo>
                  <a:cubicBezTo>
                    <a:pt x="2323" y="442"/>
                    <a:pt x="2323" y="442"/>
                    <a:pt x="2341" y="442"/>
                  </a:cubicBezTo>
                  <a:cubicBezTo>
                    <a:pt x="2332" y="442"/>
                    <a:pt x="2323" y="451"/>
                    <a:pt x="2314" y="451"/>
                  </a:cubicBezTo>
                  <a:cubicBezTo>
                    <a:pt x="2341" y="451"/>
                    <a:pt x="2288" y="486"/>
                    <a:pt x="2261" y="504"/>
                  </a:cubicBezTo>
                  <a:cubicBezTo>
                    <a:pt x="2245" y="515"/>
                    <a:pt x="2235" y="522"/>
                    <a:pt x="2251" y="522"/>
                  </a:cubicBezTo>
                  <a:cubicBezTo>
                    <a:pt x="2261" y="522"/>
                    <a:pt x="2281" y="519"/>
                    <a:pt x="2314" y="512"/>
                  </a:cubicBezTo>
                  <a:cubicBezTo>
                    <a:pt x="2323" y="521"/>
                    <a:pt x="2332" y="530"/>
                    <a:pt x="2341" y="530"/>
                  </a:cubicBezTo>
                  <a:cubicBezTo>
                    <a:pt x="2358" y="512"/>
                    <a:pt x="2376" y="512"/>
                    <a:pt x="2394" y="512"/>
                  </a:cubicBezTo>
                  <a:cubicBezTo>
                    <a:pt x="2403" y="512"/>
                    <a:pt x="2411" y="515"/>
                    <a:pt x="2420" y="515"/>
                  </a:cubicBezTo>
                  <a:cubicBezTo>
                    <a:pt x="2429" y="515"/>
                    <a:pt x="2438" y="512"/>
                    <a:pt x="2447" y="504"/>
                  </a:cubicBezTo>
                  <a:lnTo>
                    <a:pt x="2447" y="504"/>
                  </a:lnTo>
                  <a:cubicBezTo>
                    <a:pt x="2447" y="518"/>
                    <a:pt x="2401" y="544"/>
                    <a:pt x="2383" y="544"/>
                  </a:cubicBezTo>
                  <a:cubicBezTo>
                    <a:pt x="2379" y="544"/>
                    <a:pt x="2376" y="542"/>
                    <a:pt x="2376" y="539"/>
                  </a:cubicBezTo>
                  <a:lnTo>
                    <a:pt x="2385" y="530"/>
                  </a:lnTo>
                  <a:lnTo>
                    <a:pt x="2385" y="530"/>
                  </a:lnTo>
                  <a:cubicBezTo>
                    <a:pt x="2313" y="538"/>
                    <a:pt x="2328" y="575"/>
                    <a:pt x="2292" y="575"/>
                  </a:cubicBezTo>
                  <a:cubicBezTo>
                    <a:pt x="2288" y="575"/>
                    <a:pt x="2284" y="575"/>
                    <a:pt x="2279" y="574"/>
                  </a:cubicBezTo>
                  <a:cubicBezTo>
                    <a:pt x="2270" y="592"/>
                    <a:pt x="2261" y="610"/>
                    <a:pt x="2252" y="618"/>
                  </a:cubicBezTo>
                  <a:cubicBezTo>
                    <a:pt x="2244" y="627"/>
                    <a:pt x="2235" y="627"/>
                    <a:pt x="2235" y="636"/>
                  </a:cubicBezTo>
                  <a:cubicBezTo>
                    <a:pt x="2226" y="636"/>
                    <a:pt x="2226" y="645"/>
                    <a:pt x="2226" y="645"/>
                  </a:cubicBezTo>
                  <a:lnTo>
                    <a:pt x="2208" y="663"/>
                  </a:lnTo>
                  <a:cubicBezTo>
                    <a:pt x="2173" y="707"/>
                    <a:pt x="2138" y="751"/>
                    <a:pt x="2111" y="795"/>
                  </a:cubicBezTo>
                  <a:lnTo>
                    <a:pt x="2164" y="813"/>
                  </a:lnTo>
                  <a:lnTo>
                    <a:pt x="2138" y="839"/>
                  </a:lnTo>
                  <a:cubicBezTo>
                    <a:pt x="2129" y="839"/>
                    <a:pt x="2102" y="830"/>
                    <a:pt x="2111" y="813"/>
                  </a:cubicBezTo>
                  <a:cubicBezTo>
                    <a:pt x="2109" y="812"/>
                    <a:pt x="2106" y="812"/>
                    <a:pt x="2104" y="812"/>
                  </a:cubicBezTo>
                  <a:cubicBezTo>
                    <a:pt x="2081" y="812"/>
                    <a:pt x="2112" y="857"/>
                    <a:pt x="2120" y="866"/>
                  </a:cubicBezTo>
                  <a:cubicBezTo>
                    <a:pt x="2113" y="872"/>
                    <a:pt x="2106" y="874"/>
                    <a:pt x="2101" y="874"/>
                  </a:cubicBezTo>
                  <a:cubicBezTo>
                    <a:pt x="2078" y="874"/>
                    <a:pt x="2075" y="828"/>
                    <a:pt x="2069" y="828"/>
                  </a:cubicBezTo>
                  <a:cubicBezTo>
                    <a:pt x="2069" y="828"/>
                    <a:pt x="2068" y="829"/>
                    <a:pt x="2067" y="830"/>
                  </a:cubicBezTo>
                  <a:lnTo>
                    <a:pt x="2058" y="848"/>
                  </a:lnTo>
                  <a:lnTo>
                    <a:pt x="2067" y="848"/>
                  </a:lnTo>
                  <a:cubicBezTo>
                    <a:pt x="2076" y="874"/>
                    <a:pt x="2102" y="892"/>
                    <a:pt x="2085" y="919"/>
                  </a:cubicBezTo>
                  <a:cubicBezTo>
                    <a:pt x="2079" y="920"/>
                    <a:pt x="2075" y="921"/>
                    <a:pt x="2071" y="921"/>
                  </a:cubicBezTo>
                  <a:cubicBezTo>
                    <a:pt x="2055" y="921"/>
                    <a:pt x="2048" y="910"/>
                    <a:pt x="2041" y="910"/>
                  </a:cubicBezTo>
                  <a:cubicBezTo>
                    <a:pt x="2041" y="910"/>
                    <a:pt x="2032" y="910"/>
                    <a:pt x="2032" y="919"/>
                  </a:cubicBezTo>
                  <a:lnTo>
                    <a:pt x="2005" y="963"/>
                  </a:lnTo>
                  <a:lnTo>
                    <a:pt x="2049" y="963"/>
                  </a:lnTo>
                  <a:cubicBezTo>
                    <a:pt x="2057" y="995"/>
                    <a:pt x="2036" y="1005"/>
                    <a:pt x="2073" y="1007"/>
                  </a:cubicBezTo>
                  <a:lnTo>
                    <a:pt x="2073" y="1007"/>
                  </a:lnTo>
                  <a:cubicBezTo>
                    <a:pt x="1994" y="1012"/>
                    <a:pt x="1969" y="1148"/>
                    <a:pt x="1943" y="1148"/>
                  </a:cubicBezTo>
                  <a:cubicBezTo>
                    <a:pt x="1952" y="1192"/>
                    <a:pt x="1935" y="1219"/>
                    <a:pt x="1917" y="1245"/>
                  </a:cubicBezTo>
                  <a:cubicBezTo>
                    <a:pt x="1926" y="1245"/>
                    <a:pt x="1970" y="1263"/>
                    <a:pt x="1952" y="1289"/>
                  </a:cubicBezTo>
                  <a:cubicBezTo>
                    <a:pt x="1931" y="1273"/>
                    <a:pt x="1917" y="1267"/>
                    <a:pt x="1906" y="1267"/>
                  </a:cubicBezTo>
                  <a:cubicBezTo>
                    <a:pt x="1879" y="1267"/>
                    <a:pt x="1871" y="1301"/>
                    <a:pt x="1831" y="1301"/>
                  </a:cubicBezTo>
                  <a:cubicBezTo>
                    <a:pt x="1828" y="1301"/>
                    <a:pt x="1826" y="1301"/>
                    <a:pt x="1823" y="1300"/>
                  </a:cubicBezTo>
                  <a:lnTo>
                    <a:pt x="1823" y="1300"/>
                  </a:lnTo>
                  <a:cubicBezTo>
                    <a:pt x="1851" y="1312"/>
                    <a:pt x="1791" y="1379"/>
                    <a:pt x="1855" y="1387"/>
                  </a:cubicBezTo>
                  <a:cubicBezTo>
                    <a:pt x="1852" y="1390"/>
                    <a:pt x="1848" y="1392"/>
                    <a:pt x="1844" y="1392"/>
                  </a:cubicBezTo>
                  <a:cubicBezTo>
                    <a:pt x="1830" y="1392"/>
                    <a:pt x="1815" y="1369"/>
                    <a:pt x="1793" y="1369"/>
                  </a:cubicBezTo>
                  <a:cubicBezTo>
                    <a:pt x="1793" y="1440"/>
                    <a:pt x="1705" y="1475"/>
                    <a:pt x="1679" y="1546"/>
                  </a:cubicBezTo>
                  <a:cubicBezTo>
                    <a:pt x="1687" y="1554"/>
                    <a:pt x="1714" y="1554"/>
                    <a:pt x="1723" y="1572"/>
                  </a:cubicBezTo>
                  <a:lnTo>
                    <a:pt x="1643" y="1572"/>
                  </a:lnTo>
                  <a:cubicBezTo>
                    <a:pt x="1643" y="1590"/>
                    <a:pt x="1705" y="1625"/>
                    <a:pt x="1652" y="1625"/>
                  </a:cubicBezTo>
                  <a:cubicBezTo>
                    <a:pt x="1661" y="1625"/>
                    <a:pt x="1679" y="1634"/>
                    <a:pt x="1679" y="1643"/>
                  </a:cubicBezTo>
                  <a:cubicBezTo>
                    <a:pt x="1546" y="1740"/>
                    <a:pt x="1573" y="1925"/>
                    <a:pt x="1396" y="1996"/>
                  </a:cubicBezTo>
                  <a:cubicBezTo>
                    <a:pt x="1422" y="1996"/>
                    <a:pt x="1422" y="2005"/>
                    <a:pt x="1414" y="2022"/>
                  </a:cubicBezTo>
                  <a:cubicBezTo>
                    <a:pt x="1415" y="2021"/>
                    <a:pt x="1416" y="2021"/>
                    <a:pt x="1418" y="2021"/>
                  </a:cubicBezTo>
                  <a:cubicBezTo>
                    <a:pt x="1428" y="2021"/>
                    <a:pt x="1443" y="2040"/>
                    <a:pt x="1458" y="2040"/>
                  </a:cubicBezTo>
                  <a:lnTo>
                    <a:pt x="1387" y="2075"/>
                  </a:lnTo>
                  <a:cubicBezTo>
                    <a:pt x="1422" y="2111"/>
                    <a:pt x="1352" y="2137"/>
                    <a:pt x="1396" y="2164"/>
                  </a:cubicBezTo>
                  <a:lnTo>
                    <a:pt x="1396" y="2146"/>
                  </a:lnTo>
                  <a:cubicBezTo>
                    <a:pt x="1431" y="2190"/>
                    <a:pt x="1520" y="2172"/>
                    <a:pt x="1581" y="2208"/>
                  </a:cubicBezTo>
                  <a:cubicBezTo>
                    <a:pt x="1537" y="2155"/>
                    <a:pt x="1696" y="2190"/>
                    <a:pt x="1643" y="2102"/>
                  </a:cubicBezTo>
                  <a:cubicBezTo>
                    <a:pt x="1661" y="2102"/>
                    <a:pt x="1661" y="2119"/>
                    <a:pt x="1679" y="2128"/>
                  </a:cubicBezTo>
                  <a:cubicBezTo>
                    <a:pt x="1661" y="2102"/>
                    <a:pt x="1661" y="2084"/>
                    <a:pt x="1687" y="2066"/>
                  </a:cubicBezTo>
                  <a:lnTo>
                    <a:pt x="1687" y="2075"/>
                  </a:lnTo>
                  <a:cubicBezTo>
                    <a:pt x="1723" y="2005"/>
                    <a:pt x="1767" y="1987"/>
                    <a:pt x="1829" y="1925"/>
                  </a:cubicBezTo>
                  <a:lnTo>
                    <a:pt x="1793" y="1916"/>
                  </a:lnTo>
                  <a:cubicBezTo>
                    <a:pt x="1802" y="1899"/>
                    <a:pt x="1820" y="1899"/>
                    <a:pt x="1829" y="1899"/>
                  </a:cubicBezTo>
                  <a:cubicBezTo>
                    <a:pt x="1821" y="1889"/>
                    <a:pt x="1816" y="1886"/>
                    <a:pt x="1811" y="1886"/>
                  </a:cubicBezTo>
                  <a:cubicBezTo>
                    <a:pt x="1799" y="1886"/>
                    <a:pt x="1795" y="1911"/>
                    <a:pt x="1780" y="1911"/>
                  </a:cubicBezTo>
                  <a:cubicBezTo>
                    <a:pt x="1774" y="1911"/>
                    <a:pt x="1767" y="1908"/>
                    <a:pt x="1758" y="1899"/>
                  </a:cubicBezTo>
                  <a:lnTo>
                    <a:pt x="1758" y="1899"/>
                  </a:lnTo>
                  <a:cubicBezTo>
                    <a:pt x="1761" y="1899"/>
                    <a:pt x="1763" y="1899"/>
                    <a:pt x="1766" y="1899"/>
                  </a:cubicBezTo>
                  <a:cubicBezTo>
                    <a:pt x="1830" y="1899"/>
                    <a:pt x="1832" y="1807"/>
                    <a:pt x="1887" y="1807"/>
                  </a:cubicBezTo>
                  <a:cubicBezTo>
                    <a:pt x="1894" y="1807"/>
                    <a:pt x="1900" y="1808"/>
                    <a:pt x="1908" y="1810"/>
                  </a:cubicBezTo>
                  <a:cubicBezTo>
                    <a:pt x="1917" y="1784"/>
                    <a:pt x="1864" y="1793"/>
                    <a:pt x="1882" y="1775"/>
                  </a:cubicBezTo>
                  <a:lnTo>
                    <a:pt x="1908" y="1775"/>
                  </a:lnTo>
                  <a:lnTo>
                    <a:pt x="1882" y="1757"/>
                  </a:lnTo>
                  <a:cubicBezTo>
                    <a:pt x="1889" y="1750"/>
                    <a:pt x="1898" y="1747"/>
                    <a:pt x="1907" y="1747"/>
                  </a:cubicBezTo>
                  <a:cubicBezTo>
                    <a:pt x="1920" y="1747"/>
                    <a:pt x="1933" y="1752"/>
                    <a:pt x="1943" y="1757"/>
                  </a:cubicBezTo>
                  <a:cubicBezTo>
                    <a:pt x="1935" y="1757"/>
                    <a:pt x="1943" y="1766"/>
                    <a:pt x="1935" y="1775"/>
                  </a:cubicBezTo>
                  <a:cubicBezTo>
                    <a:pt x="1968" y="1767"/>
                    <a:pt x="1962" y="1718"/>
                    <a:pt x="1976" y="1706"/>
                  </a:cubicBezTo>
                  <a:lnTo>
                    <a:pt x="1976" y="1706"/>
                  </a:lnTo>
                  <a:lnTo>
                    <a:pt x="1952" y="1722"/>
                  </a:lnTo>
                  <a:cubicBezTo>
                    <a:pt x="1970" y="1643"/>
                    <a:pt x="2049" y="1581"/>
                    <a:pt x="2041" y="1493"/>
                  </a:cubicBezTo>
                  <a:lnTo>
                    <a:pt x="2023" y="1484"/>
                  </a:lnTo>
                  <a:cubicBezTo>
                    <a:pt x="2032" y="1422"/>
                    <a:pt x="2067" y="1457"/>
                    <a:pt x="2085" y="1395"/>
                  </a:cubicBezTo>
                  <a:cubicBezTo>
                    <a:pt x="2076" y="1378"/>
                    <a:pt x="2085" y="1360"/>
                    <a:pt x="2094" y="1342"/>
                  </a:cubicBezTo>
                  <a:cubicBezTo>
                    <a:pt x="2098" y="1356"/>
                    <a:pt x="2109" y="1356"/>
                    <a:pt x="2120" y="1356"/>
                  </a:cubicBezTo>
                  <a:cubicBezTo>
                    <a:pt x="2131" y="1356"/>
                    <a:pt x="2142" y="1356"/>
                    <a:pt x="2147" y="1369"/>
                  </a:cubicBezTo>
                  <a:cubicBezTo>
                    <a:pt x="2147" y="1298"/>
                    <a:pt x="2138" y="1325"/>
                    <a:pt x="2111" y="1263"/>
                  </a:cubicBezTo>
                  <a:lnTo>
                    <a:pt x="2138" y="1263"/>
                  </a:lnTo>
                  <a:cubicBezTo>
                    <a:pt x="2120" y="1245"/>
                    <a:pt x="2111" y="1236"/>
                    <a:pt x="2120" y="1201"/>
                  </a:cubicBezTo>
                  <a:lnTo>
                    <a:pt x="2120" y="1201"/>
                  </a:lnTo>
                  <a:cubicBezTo>
                    <a:pt x="2129" y="1236"/>
                    <a:pt x="2164" y="1210"/>
                    <a:pt x="2182" y="1245"/>
                  </a:cubicBezTo>
                  <a:cubicBezTo>
                    <a:pt x="2254" y="1221"/>
                    <a:pt x="2188" y="1146"/>
                    <a:pt x="2248" y="1146"/>
                  </a:cubicBezTo>
                  <a:cubicBezTo>
                    <a:pt x="2254" y="1146"/>
                    <a:pt x="2261" y="1147"/>
                    <a:pt x="2270" y="1148"/>
                  </a:cubicBezTo>
                  <a:cubicBezTo>
                    <a:pt x="2256" y="1132"/>
                    <a:pt x="2244" y="1126"/>
                    <a:pt x="2235" y="1126"/>
                  </a:cubicBezTo>
                  <a:cubicBezTo>
                    <a:pt x="2212" y="1126"/>
                    <a:pt x="2202" y="1159"/>
                    <a:pt x="2200" y="1159"/>
                  </a:cubicBezTo>
                  <a:cubicBezTo>
                    <a:pt x="2200" y="1159"/>
                    <a:pt x="2200" y="1159"/>
                    <a:pt x="2200" y="1157"/>
                  </a:cubicBezTo>
                  <a:cubicBezTo>
                    <a:pt x="2164" y="1157"/>
                    <a:pt x="2164" y="1104"/>
                    <a:pt x="2173" y="1095"/>
                  </a:cubicBezTo>
                  <a:cubicBezTo>
                    <a:pt x="2177" y="1091"/>
                    <a:pt x="2186" y="1090"/>
                    <a:pt x="2197" y="1090"/>
                  </a:cubicBezTo>
                  <a:cubicBezTo>
                    <a:pt x="2209" y="1090"/>
                    <a:pt x="2222" y="1091"/>
                    <a:pt x="2236" y="1091"/>
                  </a:cubicBezTo>
                  <a:cubicBezTo>
                    <a:pt x="2264" y="1091"/>
                    <a:pt x="2292" y="1086"/>
                    <a:pt x="2305" y="1060"/>
                  </a:cubicBezTo>
                  <a:cubicBezTo>
                    <a:pt x="2305" y="1069"/>
                    <a:pt x="2305" y="1069"/>
                    <a:pt x="2305" y="1078"/>
                  </a:cubicBezTo>
                  <a:cubicBezTo>
                    <a:pt x="2332" y="1069"/>
                    <a:pt x="2297" y="1025"/>
                    <a:pt x="2341" y="1025"/>
                  </a:cubicBezTo>
                  <a:cubicBezTo>
                    <a:pt x="2305" y="989"/>
                    <a:pt x="2358" y="998"/>
                    <a:pt x="2305" y="963"/>
                  </a:cubicBezTo>
                  <a:lnTo>
                    <a:pt x="2297" y="1016"/>
                  </a:lnTo>
                  <a:cubicBezTo>
                    <a:pt x="2297" y="980"/>
                    <a:pt x="2252" y="927"/>
                    <a:pt x="2305" y="901"/>
                  </a:cubicBezTo>
                  <a:cubicBezTo>
                    <a:pt x="2314" y="910"/>
                    <a:pt x="2314" y="927"/>
                    <a:pt x="2323" y="945"/>
                  </a:cubicBezTo>
                  <a:cubicBezTo>
                    <a:pt x="2341" y="936"/>
                    <a:pt x="2323" y="919"/>
                    <a:pt x="2350" y="910"/>
                  </a:cubicBezTo>
                  <a:lnTo>
                    <a:pt x="2350" y="910"/>
                  </a:lnTo>
                  <a:cubicBezTo>
                    <a:pt x="2394" y="945"/>
                    <a:pt x="2323" y="972"/>
                    <a:pt x="2350" y="1016"/>
                  </a:cubicBezTo>
                  <a:cubicBezTo>
                    <a:pt x="2370" y="1016"/>
                    <a:pt x="2354" y="975"/>
                    <a:pt x="2369" y="975"/>
                  </a:cubicBezTo>
                  <a:cubicBezTo>
                    <a:pt x="2374" y="975"/>
                    <a:pt x="2381" y="979"/>
                    <a:pt x="2394" y="989"/>
                  </a:cubicBezTo>
                  <a:cubicBezTo>
                    <a:pt x="2332" y="936"/>
                    <a:pt x="2429" y="954"/>
                    <a:pt x="2394" y="892"/>
                  </a:cubicBezTo>
                  <a:lnTo>
                    <a:pt x="2394" y="892"/>
                  </a:lnTo>
                  <a:lnTo>
                    <a:pt x="2420" y="910"/>
                  </a:lnTo>
                  <a:cubicBezTo>
                    <a:pt x="2420" y="901"/>
                    <a:pt x="2411" y="883"/>
                    <a:pt x="2411" y="874"/>
                  </a:cubicBezTo>
                  <a:lnTo>
                    <a:pt x="2411" y="874"/>
                  </a:lnTo>
                  <a:lnTo>
                    <a:pt x="2447" y="910"/>
                  </a:lnTo>
                  <a:cubicBezTo>
                    <a:pt x="2429" y="866"/>
                    <a:pt x="2500" y="883"/>
                    <a:pt x="2500" y="848"/>
                  </a:cubicBezTo>
                  <a:lnTo>
                    <a:pt x="2500" y="848"/>
                  </a:lnTo>
                  <a:cubicBezTo>
                    <a:pt x="2492" y="864"/>
                    <a:pt x="2484" y="870"/>
                    <a:pt x="2477" y="870"/>
                  </a:cubicBezTo>
                  <a:cubicBezTo>
                    <a:pt x="2462" y="870"/>
                    <a:pt x="2448" y="847"/>
                    <a:pt x="2427" y="847"/>
                  </a:cubicBezTo>
                  <a:cubicBezTo>
                    <a:pt x="2425" y="847"/>
                    <a:pt x="2423" y="847"/>
                    <a:pt x="2420" y="848"/>
                  </a:cubicBezTo>
                  <a:cubicBezTo>
                    <a:pt x="2420" y="817"/>
                    <a:pt x="2433" y="808"/>
                    <a:pt x="2449" y="808"/>
                  </a:cubicBezTo>
                  <a:cubicBezTo>
                    <a:pt x="2457" y="808"/>
                    <a:pt x="2465" y="810"/>
                    <a:pt x="2473" y="813"/>
                  </a:cubicBezTo>
                  <a:cubicBezTo>
                    <a:pt x="2491" y="813"/>
                    <a:pt x="2500" y="813"/>
                    <a:pt x="2517" y="804"/>
                  </a:cubicBezTo>
                  <a:cubicBezTo>
                    <a:pt x="2533" y="796"/>
                    <a:pt x="2548" y="782"/>
                    <a:pt x="2558" y="761"/>
                  </a:cubicBezTo>
                  <a:lnTo>
                    <a:pt x="2558" y="761"/>
                  </a:lnTo>
                  <a:cubicBezTo>
                    <a:pt x="2550" y="772"/>
                    <a:pt x="2533" y="784"/>
                    <a:pt x="2521" y="784"/>
                  </a:cubicBezTo>
                  <a:cubicBezTo>
                    <a:pt x="2514" y="784"/>
                    <a:pt x="2509" y="779"/>
                    <a:pt x="2509" y="769"/>
                  </a:cubicBezTo>
                  <a:cubicBezTo>
                    <a:pt x="2526" y="751"/>
                    <a:pt x="2553" y="724"/>
                    <a:pt x="2579" y="716"/>
                  </a:cubicBezTo>
                  <a:cubicBezTo>
                    <a:pt x="2595" y="687"/>
                    <a:pt x="2595" y="679"/>
                    <a:pt x="2588" y="679"/>
                  </a:cubicBezTo>
                  <a:cubicBezTo>
                    <a:pt x="2579" y="679"/>
                    <a:pt x="2560" y="690"/>
                    <a:pt x="2548" y="690"/>
                  </a:cubicBezTo>
                  <a:cubicBezTo>
                    <a:pt x="2542" y="690"/>
                    <a:pt x="2537" y="687"/>
                    <a:pt x="2535" y="680"/>
                  </a:cubicBezTo>
                  <a:cubicBezTo>
                    <a:pt x="2597" y="663"/>
                    <a:pt x="2544" y="636"/>
                    <a:pt x="2544" y="610"/>
                  </a:cubicBezTo>
                  <a:lnTo>
                    <a:pt x="2544" y="610"/>
                  </a:lnTo>
                  <a:lnTo>
                    <a:pt x="2579" y="618"/>
                  </a:lnTo>
                  <a:cubicBezTo>
                    <a:pt x="2659" y="530"/>
                    <a:pt x="2509" y="592"/>
                    <a:pt x="2579" y="521"/>
                  </a:cubicBezTo>
                  <a:lnTo>
                    <a:pt x="2579" y="521"/>
                  </a:lnTo>
                  <a:cubicBezTo>
                    <a:pt x="2597" y="530"/>
                    <a:pt x="2606" y="539"/>
                    <a:pt x="2623" y="548"/>
                  </a:cubicBezTo>
                  <a:lnTo>
                    <a:pt x="2623" y="512"/>
                  </a:lnTo>
                  <a:lnTo>
                    <a:pt x="2676" y="512"/>
                  </a:lnTo>
                  <a:cubicBezTo>
                    <a:pt x="2659" y="477"/>
                    <a:pt x="2676" y="459"/>
                    <a:pt x="2720" y="415"/>
                  </a:cubicBezTo>
                  <a:lnTo>
                    <a:pt x="2720" y="415"/>
                  </a:lnTo>
                  <a:cubicBezTo>
                    <a:pt x="2702" y="423"/>
                    <a:pt x="2684" y="427"/>
                    <a:pt x="2670" y="427"/>
                  </a:cubicBezTo>
                  <a:cubicBezTo>
                    <a:pt x="2650" y="427"/>
                    <a:pt x="2639" y="418"/>
                    <a:pt x="2650" y="398"/>
                  </a:cubicBezTo>
                  <a:cubicBezTo>
                    <a:pt x="2694" y="371"/>
                    <a:pt x="2694" y="398"/>
                    <a:pt x="2712" y="354"/>
                  </a:cubicBezTo>
                  <a:cubicBezTo>
                    <a:pt x="2738" y="354"/>
                    <a:pt x="2773" y="354"/>
                    <a:pt x="2712" y="389"/>
                  </a:cubicBezTo>
                  <a:lnTo>
                    <a:pt x="2747" y="389"/>
                  </a:lnTo>
                  <a:cubicBezTo>
                    <a:pt x="2800" y="354"/>
                    <a:pt x="2800" y="318"/>
                    <a:pt x="2809" y="292"/>
                  </a:cubicBezTo>
                  <a:lnTo>
                    <a:pt x="2809" y="292"/>
                  </a:lnTo>
                  <a:cubicBezTo>
                    <a:pt x="2800" y="301"/>
                    <a:pt x="2800" y="309"/>
                    <a:pt x="2782" y="318"/>
                  </a:cubicBezTo>
                  <a:cubicBezTo>
                    <a:pt x="2773" y="301"/>
                    <a:pt x="2765" y="292"/>
                    <a:pt x="2756" y="274"/>
                  </a:cubicBezTo>
                  <a:cubicBezTo>
                    <a:pt x="2782" y="256"/>
                    <a:pt x="2791" y="256"/>
                    <a:pt x="2809" y="256"/>
                  </a:cubicBezTo>
                  <a:cubicBezTo>
                    <a:pt x="2809" y="248"/>
                    <a:pt x="2791" y="248"/>
                    <a:pt x="2800" y="230"/>
                  </a:cubicBezTo>
                  <a:cubicBezTo>
                    <a:pt x="2825" y="218"/>
                    <a:pt x="2858" y="201"/>
                    <a:pt x="2876" y="201"/>
                  </a:cubicBezTo>
                  <a:cubicBezTo>
                    <a:pt x="2883" y="201"/>
                    <a:pt x="2888" y="204"/>
                    <a:pt x="2888" y="212"/>
                  </a:cubicBezTo>
                  <a:cubicBezTo>
                    <a:pt x="2888" y="195"/>
                    <a:pt x="2888" y="177"/>
                    <a:pt x="2879" y="159"/>
                  </a:cubicBezTo>
                  <a:cubicBezTo>
                    <a:pt x="2906" y="142"/>
                    <a:pt x="2968" y="89"/>
                    <a:pt x="2977" y="89"/>
                  </a:cubicBezTo>
                  <a:cubicBezTo>
                    <a:pt x="2994" y="71"/>
                    <a:pt x="2994" y="53"/>
                    <a:pt x="2994" y="44"/>
                  </a:cubicBezTo>
                  <a:lnTo>
                    <a:pt x="2994" y="44"/>
                  </a:lnTo>
                  <a:cubicBezTo>
                    <a:pt x="2937" y="59"/>
                    <a:pt x="2857" y="85"/>
                    <a:pt x="2819" y="85"/>
                  </a:cubicBezTo>
                  <a:cubicBezTo>
                    <a:pt x="2810" y="85"/>
                    <a:pt x="2803" y="83"/>
                    <a:pt x="2800" y="80"/>
                  </a:cubicBezTo>
                  <a:cubicBezTo>
                    <a:pt x="2782" y="80"/>
                    <a:pt x="2773" y="89"/>
                    <a:pt x="2756" y="89"/>
                  </a:cubicBezTo>
                  <a:cubicBezTo>
                    <a:pt x="2720" y="89"/>
                    <a:pt x="2701" y="73"/>
                    <a:pt x="2658" y="73"/>
                  </a:cubicBezTo>
                  <a:cubicBezTo>
                    <a:pt x="2636" y="73"/>
                    <a:pt x="2609" y="77"/>
                    <a:pt x="2570" y="89"/>
                  </a:cubicBezTo>
                  <a:cubicBezTo>
                    <a:pt x="2570" y="71"/>
                    <a:pt x="2570" y="53"/>
                    <a:pt x="2570" y="36"/>
                  </a:cubicBezTo>
                  <a:cubicBezTo>
                    <a:pt x="2535" y="44"/>
                    <a:pt x="2535" y="62"/>
                    <a:pt x="2535" y="80"/>
                  </a:cubicBezTo>
                  <a:cubicBezTo>
                    <a:pt x="2526" y="97"/>
                    <a:pt x="2509" y="115"/>
                    <a:pt x="2464" y="124"/>
                  </a:cubicBezTo>
                  <a:cubicBezTo>
                    <a:pt x="2455" y="126"/>
                    <a:pt x="2447" y="127"/>
                    <a:pt x="2442" y="127"/>
                  </a:cubicBezTo>
                  <a:cubicBezTo>
                    <a:pt x="2405" y="127"/>
                    <a:pt x="2471" y="78"/>
                    <a:pt x="2456" y="62"/>
                  </a:cubicBezTo>
                  <a:lnTo>
                    <a:pt x="2456" y="62"/>
                  </a:lnTo>
                  <a:cubicBezTo>
                    <a:pt x="2429" y="80"/>
                    <a:pt x="2394" y="97"/>
                    <a:pt x="2367" y="106"/>
                  </a:cubicBezTo>
                  <a:cubicBezTo>
                    <a:pt x="2350" y="111"/>
                    <a:pt x="2334" y="115"/>
                    <a:pt x="2320" y="115"/>
                  </a:cubicBezTo>
                  <a:cubicBezTo>
                    <a:pt x="2305" y="115"/>
                    <a:pt x="2292" y="111"/>
                    <a:pt x="2279" y="97"/>
                  </a:cubicBezTo>
                  <a:cubicBezTo>
                    <a:pt x="2305" y="97"/>
                    <a:pt x="2323" y="106"/>
                    <a:pt x="2341" y="106"/>
                  </a:cubicBezTo>
                  <a:cubicBezTo>
                    <a:pt x="2332" y="89"/>
                    <a:pt x="2323" y="80"/>
                    <a:pt x="2305" y="71"/>
                  </a:cubicBezTo>
                  <a:cubicBezTo>
                    <a:pt x="2385" y="27"/>
                    <a:pt x="2429" y="44"/>
                    <a:pt x="240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1"/>
            <p:cNvSpPr/>
            <p:nvPr/>
          </p:nvSpPr>
          <p:spPr>
            <a:xfrm>
              <a:off x="8095044" y="4024793"/>
              <a:ext cx="1108" cy="3058"/>
            </a:xfrm>
            <a:custGeom>
              <a:rect b="b" l="l" r="r" t="t"/>
              <a:pathLst>
                <a:path extrusionOk="0" h="27" w="10">
                  <a:moveTo>
                    <a:pt x="1" y="0"/>
                  </a:moveTo>
                  <a:cubicBezTo>
                    <a:pt x="10" y="9"/>
                    <a:pt x="10" y="18"/>
                    <a:pt x="10" y="27"/>
                  </a:cubicBezTo>
                  <a:cubicBezTo>
                    <a:pt x="10" y="18"/>
                    <a:pt x="10" y="9"/>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1"/>
            <p:cNvSpPr/>
            <p:nvPr/>
          </p:nvSpPr>
          <p:spPr>
            <a:xfrm>
              <a:off x="8266283" y="4015732"/>
              <a:ext cx="1108" cy="113"/>
            </a:xfrm>
            <a:custGeom>
              <a:rect b="b" l="l" r="r" t="t"/>
              <a:pathLst>
                <a:path extrusionOk="0" h="1" w="10">
                  <a:moveTo>
                    <a:pt x="1" y="1"/>
                  </a:moveTo>
                  <a:lnTo>
                    <a:pt x="1" y="1"/>
                  </a:lnTo>
                  <a:cubicBezTo>
                    <a:pt x="1" y="1"/>
                    <a:pt x="10"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1"/>
            <p:cNvSpPr/>
            <p:nvPr/>
          </p:nvSpPr>
          <p:spPr>
            <a:xfrm>
              <a:off x="7995294" y="4075756"/>
              <a:ext cx="1995" cy="3171"/>
            </a:xfrm>
            <a:custGeom>
              <a:rect b="b" l="l" r="r" t="t"/>
              <a:pathLst>
                <a:path extrusionOk="0" h="28" w="18">
                  <a:moveTo>
                    <a:pt x="18" y="1"/>
                  </a:moveTo>
                  <a:cubicBezTo>
                    <a:pt x="9" y="9"/>
                    <a:pt x="0" y="9"/>
                    <a:pt x="9" y="27"/>
                  </a:cubicBezTo>
                  <a:cubicBezTo>
                    <a:pt x="9" y="18"/>
                    <a:pt x="18" y="9"/>
                    <a:pt x="1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61"/>
            <p:cNvSpPr/>
            <p:nvPr/>
          </p:nvSpPr>
          <p:spPr>
            <a:xfrm>
              <a:off x="8076424" y="4138724"/>
              <a:ext cx="2106" cy="3171"/>
            </a:xfrm>
            <a:custGeom>
              <a:rect b="b" l="l" r="r" t="t"/>
              <a:pathLst>
                <a:path extrusionOk="0" h="28" w="19">
                  <a:moveTo>
                    <a:pt x="1" y="1"/>
                  </a:moveTo>
                  <a:cubicBezTo>
                    <a:pt x="1" y="10"/>
                    <a:pt x="1" y="19"/>
                    <a:pt x="1" y="27"/>
                  </a:cubicBezTo>
                  <a:cubicBezTo>
                    <a:pt x="1" y="21"/>
                    <a:pt x="5" y="15"/>
                    <a:pt x="11" y="15"/>
                  </a:cubicBezTo>
                  <a:cubicBezTo>
                    <a:pt x="13" y="15"/>
                    <a:pt x="16" y="16"/>
                    <a:pt x="19"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61"/>
            <p:cNvSpPr/>
            <p:nvPr/>
          </p:nvSpPr>
          <p:spPr>
            <a:xfrm>
              <a:off x="8068666" y="4172247"/>
              <a:ext cx="2993" cy="2605"/>
            </a:xfrm>
            <a:custGeom>
              <a:rect b="b" l="l" r="r" t="t"/>
              <a:pathLst>
                <a:path extrusionOk="0" h="23" w="27">
                  <a:moveTo>
                    <a:pt x="10" y="1"/>
                  </a:moveTo>
                  <a:cubicBezTo>
                    <a:pt x="5" y="1"/>
                    <a:pt x="0" y="5"/>
                    <a:pt x="0" y="14"/>
                  </a:cubicBezTo>
                  <a:cubicBezTo>
                    <a:pt x="9" y="14"/>
                    <a:pt x="0" y="23"/>
                    <a:pt x="9" y="23"/>
                  </a:cubicBezTo>
                  <a:lnTo>
                    <a:pt x="27" y="14"/>
                  </a:lnTo>
                  <a:cubicBezTo>
                    <a:pt x="22" y="5"/>
                    <a:pt x="16" y="1"/>
                    <a:pt x="1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1"/>
            <p:cNvSpPr/>
            <p:nvPr/>
          </p:nvSpPr>
          <p:spPr>
            <a:xfrm>
              <a:off x="8064787" y="4149709"/>
              <a:ext cx="7869" cy="4190"/>
            </a:xfrm>
            <a:custGeom>
              <a:rect b="b" l="l" r="r" t="t"/>
              <a:pathLst>
                <a:path extrusionOk="0" h="37" w="71">
                  <a:moveTo>
                    <a:pt x="26" y="1"/>
                  </a:moveTo>
                  <a:lnTo>
                    <a:pt x="26" y="1"/>
                  </a:lnTo>
                  <a:cubicBezTo>
                    <a:pt x="0" y="19"/>
                    <a:pt x="18" y="27"/>
                    <a:pt x="35" y="36"/>
                  </a:cubicBezTo>
                  <a:cubicBezTo>
                    <a:pt x="71" y="19"/>
                    <a:pt x="53" y="10"/>
                    <a:pt x="2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1"/>
            <p:cNvSpPr/>
            <p:nvPr/>
          </p:nvSpPr>
          <p:spPr>
            <a:xfrm>
              <a:off x="8068666" y="4153787"/>
              <a:ext cx="2993" cy="2039"/>
            </a:xfrm>
            <a:custGeom>
              <a:rect b="b" l="l" r="r" t="t"/>
              <a:pathLst>
                <a:path extrusionOk="0" h="18" w="27">
                  <a:moveTo>
                    <a:pt x="0" y="0"/>
                  </a:moveTo>
                  <a:cubicBezTo>
                    <a:pt x="9" y="9"/>
                    <a:pt x="9" y="9"/>
                    <a:pt x="9" y="18"/>
                  </a:cubicBezTo>
                  <a:cubicBezTo>
                    <a:pt x="27" y="9"/>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1"/>
            <p:cNvSpPr/>
            <p:nvPr/>
          </p:nvSpPr>
          <p:spPr>
            <a:xfrm>
              <a:off x="8064122" y="4126153"/>
              <a:ext cx="7648" cy="2378"/>
            </a:xfrm>
            <a:custGeom>
              <a:rect b="b" l="l" r="r" t="t"/>
              <a:pathLst>
                <a:path extrusionOk="0" h="21" w="69">
                  <a:moveTo>
                    <a:pt x="21" y="1"/>
                  </a:moveTo>
                  <a:cubicBezTo>
                    <a:pt x="9" y="1"/>
                    <a:pt x="1" y="4"/>
                    <a:pt x="15" y="15"/>
                  </a:cubicBezTo>
                  <a:cubicBezTo>
                    <a:pt x="15" y="19"/>
                    <a:pt x="17" y="21"/>
                    <a:pt x="21" y="21"/>
                  </a:cubicBezTo>
                  <a:cubicBezTo>
                    <a:pt x="28" y="21"/>
                    <a:pt x="41" y="13"/>
                    <a:pt x="43" y="13"/>
                  </a:cubicBezTo>
                  <a:lnTo>
                    <a:pt x="43" y="13"/>
                  </a:lnTo>
                  <a:cubicBezTo>
                    <a:pt x="43" y="13"/>
                    <a:pt x="43" y="13"/>
                    <a:pt x="41" y="15"/>
                  </a:cubicBezTo>
                  <a:cubicBezTo>
                    <a:pt x="68" y="9"/>
                    <a:pt x="40" y="1"/>
                    <a:pt x="2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8" name="Google Shape;11708;p61"/>
            <p:cNvSpPr/>
            <p:nvPr/>
          </p:nvSpPr>
          <p:spPr>
            <a:xfrm>
              <a:off x="8058913" y="4153787"/>
              <a:ext cx="3990" cy="3058"/>
            </a:xfrm>
            <a:custGeom>
              <a:rect b="b" l="l" r="r" t="t"/>
              <a:pathLst>
                <a:path extrusionOk="0" h="27" w="36">
                  <a:moveTo>
                    <a:pt x="35" y="0"/>
                  </a:moveTo>
                  <a:lnTo>
                    <a:pt x="0" y="9"/>
                  </a:lnTo>
                  <a:lnTo>
                    <a:pt x="0" y="27"/>
                  </a:lnTo>
                  <a:lnTo>
                    <a:pt x="3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61"/>
            <p:cNvSpPr/>
            <p:nvPr/>
          </p:nvSpPr>
          <p:spPr>
            <a:xfrm>
              <a:off x="8054922" y="4141782"/>
              <a:ext cx="2106" cy="3058"/>
            </a:xfrm>
            <a:custGeom>
              <a:rect b="b" l="l" r="r" t="t"/>
              <a:pathLst>
                <a:path extrusionOk="0" h="27" w="19">
                  <a:moveTo>
                    <a:pt x="1" y="0"/>
                  </a:moveTo>
                  <a:lnTo>
                    <a:pt x="1" y="27"/>
                  </a:lnTo>
                  <a:lnTo>
                    <a:pt x="18" y="27"/>
                  </a:lnTo>
                  <a:cubicBezTo>
                    <a:pt x="10" y="18"/>
                    <a:pt x="10"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1"/>
            <p:cNvSpPr/>
            <p:nvPr/>
          </p:nvSpPr>
          <p:spPr>
            <a:xfrm>
              <a:off x="8056917" y="4144726"/>
              <a:ext cx="2106" cy="2152"/>
            </a:xfrm>
            <a:custGeom>
              <a:rect b="b" l="l" r="r" t="t"/>
              <a:pathLst>
                <a:path extrusionOk="0" h="19" w="19">
                  <a:moveTo>
                    <a:pt x="0" y="1"/>
                  </a:moveTo>
                  <a:lnTo>
                    <a:pt x="0" y="1"/>
                  </a:lnTo>
                  <a:cubicBezTo>
                    <a:pt x="0" y="10"/>
                    <a:pt x="9" y="18"/>
                    <a:pt x="18" y="18"/>
                  </a:cubicBezTo>
                  <a:cubicBezTo>
                    <a:pt x="9" y="18"/>
                    <a:pt x="9"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1"/>
            <p:cNvSpPr/>
            <p:nvPr/>
          </p:nvSpPr>
          <p:spPr>
            <a:xfrm>
              <a:off x="8055920" y="4150729"/>
              <a:ext cx="1108" cy="3171"/>
            </a:xfrm>
            <a:custGeom>
              <a:rect b="b" l="l" r="r" t="t"/>
              <a:pathLst>
                <a:path extrusionOk="0" h="28" w="10">
                  <a:moveTo>
                    <a:pt x="1" y="1"/>
                  </a:moveTo>
                  <a:lnTo>
                    <a:pt x="1" y="27"/>
                  </a:lnTo>
                  <a:lnTo>
                    <a:pt x="9" y="18"/>
                  </a:ln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1"/>
            <p:cNvSpPr/>
            <p:nvPr/>
          </p:nvSpPr>
          <p:spPr>
            <a:xfrm>
              <a:off x="8034418" y="4110751"/>
              <a:ext cx="4988" cy="3398"/>
            </a:xfrm>
            <a:custGeom>
              <a:rect b="b" l="l" r="r" t="t"/>
              <a:pathLst>
                <a:path extrusionOk="0" h="30" w="45">
                  <a:moveTo>
                    <a:pt x="18" y="1"/>
                  </a:moveTo>
                  <a:cubicBezTo>
                    <a:pt x="9" y="9"/>
                    <a:pt x="0" y="18"/>
                    <a:pt x="9" y="27"/>
                  </a:cubicBezTo>
                  <a:cubicBezTo>
                    <a:pt x="18" y="27"/>
                    <a:pt x="25" y="29"/>
                    <a:pt x="30" y="29"/>
                  </a:cubicBezTo>
                  <a:cubicBezTo>
                    <a:pt x="36" y="29"/>
                    <a:pt x="40" y="27"/>
                    <a:pt x="44" y="18"/>
                  </a:cubicBezTo>
                  <a:lnTo>
                    <a:pt x="18"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1"/>
            <p:cNvSpPr/>
            <p:nvPr/>
          </p:nvSpPr>
          <p:spPr>
            <a:xfrm>
              <a:off x="8031426" y="4124794"/>
              <a:ext cx="4988" cy="3058"/>
            </a:xfrm>
            <a:custGeom>
              <a:rect b="b" l="l" r="r" t="t"/>
              <a:pathLst>
                <a:path extrusionOk="0" h="27" w="45">
                  <a:moveTo>
                    <a:pt x="45" y="0"/>
                  </a:moveTo>
                  <a:lnTo>
                    <a:pt x="1" y="27"/>
                  </a:lnTo>
                  <a:lnTo>
                    <a:pt x="27" y="27"/>
                  </a:lnTo>
                  <a:cubicBezTo>
                    <a:pt x="27" y="18"/>
                    <a:pt x="36" y="9"/>
                    <a:pt x="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1"/>
            <p:cNvSpPr/>
            <p:nvPr/>
          </p:nvSpPr>
          <p:spPr>
            <a:xfrm>
              <a:off x="8023889" y="4119358"/>
              <a:ext cx="4766" cy="2152"/>
            </a:xfrm>
            <a:custGeom>
              <a:rect b="b" l="l" r="r" t="t"/>
              <a:pathLst>
                <a:path extrusionOk="0" h="19" w="43">
                  <a:moveTo>
                    <a:pt x="7" y="1"/>
                  </a:moveTo>
                  <a:cubicBezTo>
                    <a:pt x="2" y="1"/>
                    <a:pt x="1" y="4"/>
                    <a:pt x="7" y="13"/>
                  </a:cubicBezTo>
                  <a:cubicBezTo>
                    <a:pt x="17" y="13"/>
                    <a:pt x="27" y="19"/>
                    <a:pt x="34" y="19"/>
                  </a:cubicBezTo>
                  <a:cubicBezTo>
                    <a:pt x="39" y="19"/>
                    <a:pt x="42" y="15"/>
                    <a:pt x="42" y="4"/>
                  </a:cubicBezTo>
                  <a:lnTo>
                    <a:pt x="42" y="4"/>
                  </a:lnTo>
                  <a:cubicBezTo>
                    <a:pt x="41" y="5"/>
                    <a:pt x="39" y="6"/>
                    <a:pt x="36" y="6"/>
                  </a:cubicBezTo>
                  <a:cubicBezTo>
                    <a:pt x="27" y="6"/>
                    <a:pt x="14"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5" name="Google Shape;11715;p61"/>
            <p:cNvSpPr/>
            <p:nvPr/>
          </p:nvSpPr>
          <p:spPr>
            <a:xfrm>
              <a:off x="8008926" y="4071792"/>
              <a:ext cx="9864" cy="1133"/>
            </a:xfrm>
            <a:custGeom>
              <a:rect b="b" l="l" r="r" t="t"/>
              <a:pathLst>
                <a:path extrusionOk="0" h="10" w="89">
                  <a:moveTo>
                    <a:pt x="1" y="0"/>
                  </a:moveTo>
                  <a:lnTo>
                    <a:pt x="1" y="9"/>
                  </a:lnTo>
                  <a:lnTo>
                    <a:pt x="89"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6" name="Google Shape;11716;p61"/>
            <p:cNvSpPr/>
            <p:nvPr/>
          </p:nvSpPr>
          <p:spPr>
            <a:xfrm>
              <a:off x="7960270" y="4016412"/>
              <a:ext cx="15517" cy="6455"/>
            </a:xfrm>
            <a:custGeom>
              <a:rect b="b" l="l" r="r" t="t"/>
              <a:pathLst>
                <a:path extrusionOk="0" h="57" w="140">
                  <a:moveTo>
                    <a:pt x="28" y="0"/>
                  </a:moveTo>
                  <a:cubicBezTo>
                    <a:pt x="0" y="0"/>
                    <a:pt x="68" y="33"/>
                    <a:pt x="45" y="33"/>
                  </a:cubicBezTo>
                  <a:cubicBezTo>
                    <a:pt x="41" y="33"/>
                    <a:pt x="35" y="32"/>
                    <a:pt x="25" y="30"/>
                  </a:cubicBezTo>
                  <a:lnTo>
                    <a:pt x="25" y="30"/>
                  </a:lnTo>
                  <a:cubicBezTo>
                    <a:pt x="42" y="48"/>
                    <a:pt x="95" y="48"/>
                    <a:pt x="104" y="57"/>
                  </a:cubicBezTo>
                  <a:cubicBezTo>
                    <a:pt x="104" y="39"/>
                    <a:pt x="139" y="48"/>
                    <a:pt x="51" y="4"/>
                  </a:cubicBezTo>
                  <a:cubicBezTo>
                    <a:pt x="40" y="1"/>
                    <a:pt x="32" y="0"/>
                    <a:pt x="2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1"/>
            <p:cNvSpPr/>
            <p:nvPr/>
          </p:nvSpPr>
          <p:spPr>
            <a:xfrm>
              <a:off x="7971797" y="4022754"/>
              <a:ext cx="111" cy="2152"/>
            </a:xfrm>
            <a:custGeom>
              <a:rect b="b" l="l" r="r" t="t"/>
              <a:pathLst>
                <a:path extrusionOk="0" h="19" w="1">
                  <a:moveTo>
                    <a:pt x="0" y="1"/>
                  </a:moveTo>
                  <a:cubicBezTo>
                    <a:pt x="0" y="9"/>
                    <a:pt x="0" y="9"/>
                    <a:pt x="0" y="18"/>
                  </a:cubicBezTo>
                  <a:cubicBezTo>
                    <a:pt x="0" y="9"/>
                    <a:pt x="0" y="9"/>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1"/>
            <p:cNvSpPr/>
            <p:nvPr/>
          </p:nvSpPr>
          <p:spPr>
            <a:xfrm>
              <a:off x="8100919" y="4244728"/>
              <a:ext cx="4101" cy="1133"/>
            </a:xfrm>
            <a:custGeom>
              <a:rect b="b" l="l" r="r" t="t"/>
              <a:pathLst>
                <a:path extrusionOk="0" h="10" w="37">
                  <a:moveTo>
                    <a:pt x="27" y="1"/>
                  </a:moveTo>
                  <a:lnTo>
                    <a:pt x="1" y="10"/>
                  </a:lnTo>
                  <a:lnTo>
                    <a:pt x="36" y="10"/>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1"/>
            <p:cNvSpPr/>
            <p:nvPr/>
          </p:nvSpPr>
          <p:spPr>
            <a:xfrm>
              <a:off x="8101916" y="4249711"/>
              <a:ext cx="4988" cy="4190"/>
            </a:xfrm>
            <a:custGeom>
              <a:rect b="b" l="l" r="r" t="t"/>
              <a:pathLst>
                <a:path extrusionOk="0" h="37" w="45">
                  <a:moveTo>
                    <a:pt x="1" y="1"/>
                  </a:moveTo>
                  <a:lnTo>
                    <a:pt x="36" y="36"/>
                  </a:lnTo>
                  <a:cubicBezTo>
                    <a:pt x="36" y="27"/>
                    <a:pt x="36" y="19"/>
                    <a:pt x="45" y="19"/>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1"/>
            <p:cNvSpPr/>
            <p:nvPr/>
          </p:nvSpPr>
          <p:spPr>
            <a:xfrm>
              <a:off x="8150905" y="4009730"/>
              <a:ext cx="1995" cy="3171"/>
            </a:xfrm>
            <a:custGeom>
              <a:rect b="b" l="l" r="r" t="t"/>
              <a:pathLst>
                <a:path extrusionOk="0" h="28" w="18">
                  <a:moveTo>
                    <a:pt x="9" y="1"/>
                  </a:moveTo>
                  <a:lnTo>
                    <a:pt x="0" y="18"/>
                  </a:lnTo>
                  <a:cubicBezTo>
                    <a:pt x="9" y="27"/>
                    <a:pt x="9" y="27"/>
                    <a:pt x="18" y="27"/>
                  </a:cubicBezTo>
                  <a:lnTo>
                    <a:pt x="9"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1" name="Google Shape;11721;p61"/>
            <p:cNvSpPr/>
            <p:nvPr/>
          </p:nvSpPr>
          <p:spPr>
            <a:xfrm>
              <a:off x="8184155" y="4013807"/>
              <a:ext cx="1995" cy="5096"/>
            </a:xfrm>
            <a:custGeom>
              <a:rect b="b" l="l" r="r" t="t"/>
              <a:pathLst>
                <a:path extrusionOk="0" h="45" w="18">
                  <a:moveTo>
                    <a:pt x="0" y="0"/>
                  </a:moveTo>
                  <a:lnTo>
                    <a:pt x="18" y="44"/>
                  </a:ln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2" name="Google Shape;11722;p61"/>
            <p:cNvSpPr/>
            <p:nvPr/>
          </p:nvSpPr>
          <p:spPr>
            <a:xfrm>
              <a:off x="8230151" y="4007805"/>
              <a:ext cx="7869" cy="2831"/>
            </a:xfrm>
            <a:custGeom>
              <a:rect b="b" l="l" r="r" t="t"/>
              <a:pathLst>
                <a:path extrusionOk="0" h="25" w="71">
                  <a:moveTo>
                    <a:pt x="12" y="8"/>
                  </a:moveTo>
                  <a:cubicBezTo>
                    <a:pt x="8" y="8"/>
                    <a:pt x="4" y="8"/>
                    <a:pt x="0" y="9"/>
                  </a:cubicBezTo>
                  <a:cubicBezTo>
                    <a:pt x="4" y="9"/>
                    <a:pt x="8" y="9"/>
                    <a:pt x="13" y="8"/>
                  </a:cubicBezTo>
                  <a:lnTo>
                    <a:pt x="13" y="8"/>
                  </a:lnTo>
                  <a:cubicBezTo>
                    <a:pt x="13" y="8"/>
                    <a:pt x="12" y="8"/>
                    <a:pt x="12" y="8"/>
                  </a:cubicBezTo>
                  <a:close/>
                  <a:moveTo>
                    <a:pt x="71" y="0"/>
                  </a:moveTo>
                  <a:cubicBezTo>
                    <a:pt x="57" y="0"/>
                    <a:pt x="32" y="6"/>
                    <a:pt x="13" y="8"/>
                  </a:cubicBezTo>
                  <a:lnTo>
                    <a:pt x="13" y="8"/>
                  </a:lnTo>
                  <a:cubicBezTo>
                    <a:pt x="36" y="9"/>
                    <a:pt x="41" y="24"/>
                    <a:pt x="48" y="24"/>
                  </a:cubicBezTo>
                  <a:cubicBezTo>
                    <a:pt x="53" y="24"/>
                    <a:pt x="59" y="18"/>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3" name="Google Shape;11723;p61"/>
          <p:cNvGrpSpPr/>
          <p:nvPr/>
        </p:nvGrpSpPr>
        <p:grpSpPr>
          <a:xfrm>
            <a:off x="1422384" y="3603250"/>
            <a:ext cx="1121826" cy="1036941"/>
            <a:chOff x="1422384" y="3603250"/>
            <a:chExt cx="1121826" cy="1036941"/>
          </a:xfrm>
        </p:grpSpPr>
        <p:sp>
          <p:nvSpPr>
            <p:cNvPr id="11724" name="Google Shape;11724;p61"/>
            <p:cNvSpPr/>
            <p:nvPr/>
          </p:nvSpPr>
          <p:spPr>
            <a:xfrm rot="5400000">
              <a:off x="1892052" y="4327491"/>
              <a:ext cx="2589" cy="1791"/>
            </a:xfrm>
            <a:custGeom>
              <a:rect b="b" l="l" r="r" t="t"/>
              <a:pathLst>
                <a:path extrusionOk="0" h="18" w="36">
                  <a:moveTo>
                    <a:pt x="36" y="0"/>
                  </a:moveTo>
                  <a:lnTo>
                    <a:pt x="0" y="18"/>
                  </a:lnTo>
                  <a:cubicBezTo>
                    <a:pt x="18" y="18"/>
                    <a:pt x="27" y="9"/>
                    <a:pt x="36"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1"/>
            <p:cNvSpPr/>
            <p:nvPr/>
          </p:nvSpPr>
          <p:spPr>
            <a:xfrm rot="5400000">
              <a:off x="1896630" y="4346099"/>
              <a:ext cx="1294" cy="2687"/>
            </a:xfrm>
            <a:custGeom>
              <a:rect b="b" l="l" r="r" t="t"/>
              <a:pathLst>
                <a:path extrusionOk="0" h="27" w="18">
                  <a:moveTo>
                    <a:pt x="18" y="0"/>
                  </a:moveTo>
                  <a:lnTo>
                    <a:pt x="18" y="0"/>
                  </a:lnTo>
                  <a:cubicBezTo>
                    <a:pt x="9" y="9"/>
                    <a:pt x="0" y="27"/>
                    <a:pt x="9" y="27"/>
                  </a:cubicBezTo>
                  <a:lnTo>
                    <a:pt x="18" y="0"/>
                  </a:ln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1"/>
            <p:cNvSpPr/>
            <p:nvPr/>
          </p:nvSpPr>
          <p:spPr>
            <a:xfrm rot="5400000">
              <a:off x="2007537" y="4430034"/>
              <a:ext cx="7047" cy="1791"/>
            </a:xfrm>
            <a:custGeom>
              <a:rect b="b" l="l" r="r" t="t"/>
              <a:pathLst>
                <a:path extrusionOk="0" h="18" w="98">
                  <a:moveTo>
                    <a:pt x="1" y="0"/>
                  </a:moveTo>
                  <a:cubicBezTo>
                    <a:pt x="27" y="9"/>
                    <a:pt x="62" y="9"/>
                    <a:pt x="89" y="18"/>
                  </a:cubicBezTo>
                  <a:lnTo>
                    <a:pt x="98"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1"/>
            <p:cNvSpPr/>
            <p:nvPr/>
          </p:nvSpPr>
          <p:spPr>
            <a:xfrm rot="5400000">
              <a:off x="2011273" y="4450538"/>
              <a:ext cx="1366" cy="7165"/>
            </a:xfrm>
            <a:custGeom>
              <a:rect b="b" l="l" r="r" t="t"/>
              <a:pathLst>
                <a:path extrusionOk="0" h="72" w="19">
                  <a:moveTo>
                    <a:pt x="1" y="1"/>
                  </a:moveTo>
                  <a:lnTo>
                    <a:pt x="1" y="1"/>
                  </a:lnTo>
                  <a:cubicBezTo>
                    <a:pt x="9" y="19"/>
                    <a:pt x="9" y="45"/>
                    <a:pt x="18" y="71"/>
                  </a:cubicBezTo>
                  <a:cubicBezTo>
                    <a:pt x="18" y="54"/>
                    <a:pt x="18" y="27"/>
                    <a:pt x="1"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1"/>
            <p:cNvSpPr/>
            <p:nvPr/>
          </p:nvSpPr>
          <p:spPr>
            <a:xfrm rot="5400000">
              <a:off x="1951755" y="4329759"/>
              <a:ext cx="2589" cy="3582"/>
            </a:xfrm>
            <a:custGeom>
              <a:rect b="b" l="l" r="r" t="t"/>
              <a:pathLst>
                <a:path extrusionOk="0" h="36" w="36">
                  <a:moveTo>
                    <a:pt x="27" y="0"/>
                  </a:moveTo>
                  <a:cubicBezTo>
                    <a:pt x="9" y="9"/>
                    <a:pt x="1" y="18"/>
                    <a:pt x="1" y="35"/>
                  </a:cubicBezTo>
                  <a:cubicBezTo>
                    <a:pt x="18" y="18"/>
                    <a:pt x="36" y="9"/>
                    <a:pt x="27"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1"/>
            <p:cNvSpPr/>
            <p:nvPr/>
          </p:nvSpPr>
          <p:spPr>
            <a:xfrm rot="5400000">
              <a:off x="2013114" y="4449214"/>
              <a:ext cx="2661" cy="2189"/>
            </a:xfrm>
            <a:custGeom>
              <a:rect b="b" l="l" r="r" t="t"/>
              <a:pathLst>
                <a:path extrusionOk="0" h="22" w="37">
                  <a:moveTo>
                    <a:pt x="36" y="1"/>
                  </a:moveTo>
                  <a:cubicBezTo>
                    <a:pt x="27" y="10"/>
                    <a:pt x="18" y="19"/>
                    <a:pt x="1" y="19"/>
                  </a:cubicBezTo>
                  <a:cubicBezTo>
                    <a:pt x="8" y="21"/>
                    <a:pt x="14" y="22"/>
                    <a:pt x="18" y="22"/>
                  </a:cubicBezTo>
                  <a:cubicBezTo>
                    <a:pt x="31" y="22"/>
                    <a:pt x="36" y="14"/>
                    <a:pt x="3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1"/>
            <p:cNvSpPr/>
            <p:nvPr/>
          </p:nvSpPr>
          <p:spPr>
            <a:xfrm rot="5400000">
              <a:off x="1889290" y="4385956"/>
              <a:ext cx="4530" cy="3582"/>
            </a:xfrm>
            <a:custGeom>
              <a:rect b="b" l="l" r="r" t="t"/>
              <a:pathLst>
                <a:path extrusionOk="0" h="36" w="63">
                  <a:moveTo>
                    <a:pt x="1" y="0"/>
                  </a:moveTo>
                  <a:cubicBezTo>
                    <a:pt x="19" y="9"/>
                    <a:pt x="36" y="27"/>
                    <a:pt x="63" y="35"/>
                  </a:cubicBezTo>
                  <a:lnTo>
                    <a:pt x="63" y="18"/>
                  </a:lnTo>
                  <a:cubicBezTo>
                    <a:pt x="45" y="0"/>
                    <a:pt x="36" y="0"/>
                    <a:pt x="1" y="0"/>
                  </a:cubicBezTo>
                  <a:close/>
                </a:path>
              </a:pathLst>
            </a:custGeom>
            <a:solidFill>
              <a:srgbClr val="D3694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1"/>
            <p:cNvSpPr/>
            <p:nvPr/>
          </p:nvSpPr>
          <p:spPr>
            <a:xfrm rot="5400000">
              <a:off x="1360769" y="3868742"/>
              <a:ext cx="689617" cy="184089"/>
            </a:xfrm>
            <a:custGeom>
              <a:rect b="b" l="l" r="r" t="t"/>
              <a:pathLst>
                <a:path extrusionOk="0" h="1850" w="9590">
                  <a:moveTo>
                    <a:pt x="2849" y="1"/>
                  </a:moveTo>
                  <a:cubicBezTo>
                    <a:pt x="2764" y="1"/>
                    <a:pt x="2677" y="3"/>
                    <a:pt x="2587" y="9"/>
                  </a:cubicBezTo>
                  <a:cubicBezTo>
                    <a:pt x="1810" y="71"/>
                    <a:pt x="1042" y="177"/>
                    <a:pt x="283" y="345"/>
                  </a:cubicBezTo>
                  <a:cubicBezTo>
                    <a:pt x="212" y="363"/>
                    <a:pt x="133" y="380"/>
                    <a:pt x="88" y="433"/>
                  </a:cubicBezTo>
                  <a:cubicBezTo>
                    <a:pt x="0" y="530"/>
                    <a:pt x="35" y="681"/>
                    <a:pt x="80" y="804"/>
                  </a:cubicBezTo>
                  <a:cubicBezTo>
                    <a:pt x="194" y="1104"/>
                    <a:pt x="327" y="1422"/>
                    <a:pt x="583" y="1616"/>
                  </a:cubicBezTo>
                  <a:cubicBezTo>
                    <a:pt x="830" y="1805"/>
                    <a:pt x="1144" y="1850"/>
                    <a:pt x="1462" y="1850"/>
                  </a:cubicBezTo>
                  <a:cubicBezTo>
                    <a:pt x="1576" y="1850"/>
                    <a:pt x="1690" y="1844"/>
                    <a:pt x="1801" y="1837"/>
                  </a:cubicBezTo>
                  <a:cubicBezTo>
                    <a:pt x="4168" y="1722"/>
                    <a:pt x="6525" y="1528"/>
                    <a:pt x="8874" y="1263"/>
                  </a:cubicBezTo>
                  <a:cubicBezTo>
                    <a:pt x="9157" y="1228"/>
                    <a:pt x="9510" y="1140"/>
                    <a:pt x="9563" y="857"/>
                  </a:cubicBezTo>
                  <a:cubicBezTo>
                    <a:pt x="9589" y="689"/>
                    <a:pt x="9483" y="513"/>
                    <a:pt x="9342" y="424"/>
                  </a:cubicBezTo>
                  <a:cubicBezTo>
                    <a:pt x="9192" y="327"/>
                    <a:pt x="9015" y="301"/>
                    <a:pt x="8848" y="274"/>
                  </a:cubicBezTo>
                  <a:cubicBezTo>
                    <a:pt x="8417" y="215"/>
                    <a:pt x="7985" y="197"/>
                    <a:pt x="7552" y="197"/>
                  </a:cubicBezTo>
                  <a:cubicBezTo>
                    <a:pt x="6894" y="197"/>
                    <a:pt x="6235" y="238"/>
                    <a:pt x="5577" y="238"/>
                  </a:cubicBezTo>
                  <a:cubicBezTo>
                    <a:pt x="5186" y="238"/>
                    <a:pt x="4796" y="224"/>
                    <a:pt x="4406" y="177"/>
                  </a:cubicBezTo>
                  <a:cubicBezTo>
                    <a:pt x="3850" y="109"/>
                    <a:pt x="3386" y="1"/>
                    <a:pt x="284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1"/>
            <p:cNvSpPr/>
            <p:nvPr/>
          </p:nvSpPr>
          <p:spPr>
            <a:xfrm rot="5400000">
              <a:off x="1750281" y="3761484"/>
              <a:ext cx="5825" cy="8060"/>
            </a:xfrm>
            <a:custGeom>
              <a:rect b="b" l="l" r="r" t="t"/>
              <a:pathLst>
                <a:path extrusionOk="0" h="81" w="81">
                  <a:moveTo>
                    <a:pt x="45" y="1"/>
                  </a:moveTo>
                  <a:lnTo>
                    <a:pt x="1" y="27"/>
                  </a:lnTo>
                  <a:cubicBezTo>
                    <a:pt x="27" y="36"/>
                    <a:pt x="71" y="45"/>
                    <a:pt x="80" y="80"/>
                  </a:cubicBezTo>
                  <a:cubicBezTo>
                    <a:pt x="80" y="54"/>
                    <a:pt x="54" y="27"/>
                    <a:pt x="4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3" name="Google Shape;11733;p61"/>
            <p:cNvSpPr/>
            <p:nvPr/>
          </p:nvSpPr>
          <p:spPr>
            <a:xfrm rot="5400000">
              <a:off x="1756486" y="3765828"/>
              <a:ext cx="5753" cy="4478"/>
            </a:xfrm>
            <a:custGeom>
              <a:rect b="b" l="l" r="r" t="t"/>
              <a:pathLst>
                <a:path extrusionOk="0" h="45" w="80">
                  <a:moveTo>
                    <a:pt x="80" y="1"/>
                  </a:moveTo>
                  <a:lnTo>
                    <a:pt x="80" y="1"/>
                  </a:lnTo>
                  <a:cubicBezTo>
                    <a:pt x="18" y="9"/>
                    <a:pt x="0" y="27"/>
                    <a:pt x="9" y="45"/>
                  </a:cubicBezTo>
                  <a:lnTo>
                    <a:pt x="8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4" name="Google Shape;11734;p61"/>
            <p:cNvSpPr/>
            <p:nvPr/>
          </p:nvSpPr>
          <p:spPr>
            <a:xfrm rot="5400000">
              <a:off x="1748291" y="3783107"/>
              <a:ext cx="4530" cy="7961"/>
            </a:xfrm>
            <a:custGeom>
              <a:rect b="b" l="l" r="r" t="t"/>
              <a:pathLst>
                <a:path extrusionOk="0" h="80" w="63">
                  <a:moveTo>
                    <a:pt x="63" y="0"/>
                  </a:moveTo>
                  <a:lnTo>
                    <a:pt x="36" y="27"/>
                  </a:lnTo>
                  <a:lnTo>
                    <a:pt x="1" y="80"/>
                  </a:lnTo>
                  <a:lnTo>
                    <a:pt x="63"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1"/>
            <p:cNvSpPr/>
            <p:nvPr/>
          </p:nvSpPr>
          <p:spPr>
            <a:xfrm rot="5400000">
              <a:off x="1744356" y="3799522"/>
              <a:ext cx="11506" cy="8856"/>
            </a:xfrm>
            <a:custGeom>
              <a:rect b="b" l="l" r="r" t="t"/>
              <a:pathLst>
                <a:path extrusionOk="0" h="89" w="160">
                  <a:moveTo>
                    <a:pt x="27" y="0"/>
                  </a:moveTo>
                  <a:lnTo>
                    <a:pt x="27" y="0"/>
                  </a:lnTo>
                  <a:cubicBezTo>
                    <a:pt x="0" y="44"/>
                    <a:pt x="71" y="62"/>
                    <a:pt x="44" y="89"/>
                  </a:cubicBezTo>
                  <a:cubicBezTo>
                    <a:pt x="89" y="80"/>
                    <a:pt x="124" y="44"/>
                    <a:pt x="159" y="18"/>
                  </a:cubicBezTo>
                  <a:lnTo>
                    <a:pt x="159" y="18"/>
                  </a:lnTo>
                  <a:cubicBezTo>
                    <a:pt x="145" y="25"/>
                    <a:pt x="130" y="30"/>
                    <a:pt x="113" y="30"/>
                  </a:cubicBezTo>
                  <a:cubicBezTo>
                    <a:pt x="90" y="30"/>
                    <a:pt x="63" y="21"/>
                    <a:pt x="2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1"/>
            <p:cNvSpPr/>
            <p:nvPr/>
          </p:nvSpPr>
          <p:spPr>
            <a:xfrm rot="5400000">
              <a:off x="1753490" y="3808885"/>
              <a:ext cx="3883" cy="5373"/>
            </a:xfrm>
            <a:custGeom>
              <a:rect b="b" l="l" r="r" t="t"/>
              <a:pathLst>
                <a:path extrusionOk="0" h="54" w="54">
                  <a:moveTo>
                    <a:pt x="53" y="1"/>
                  </a:moveTo>
                  <a:lnTo>
                    <a:pt x="53" y="1"/>
                  </a:lnTo>
                  <a:cubicBezTo>
                    <a:pt x="36" y="10"/>
                    <a:pt x="18" y="27"/>
                    <a:pt x="0" y="54"/>
                  </a:cubicBezTo>
                  <a:cubicBezTo>
                    <a:pt x="18" y="45"/>
                    <a:pt x="27" y="27"/>
                    <a:pt x="53"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1"/>
            <p:cNvSpPr/>
            <p:nvPr/>
          </p:nvSpPr>
          <p:spPr>
            <a:xfrm rot="5400000">
              <a:off x="1756649" y="3778719"/>
              <a:ext cx="4530" cy="5373"/>
            </a:xfrm>
            <a:custGeom>
              <a:rect b="b" l="l" r="r" t="t"/>
              <a:pathLst>
                <a:path extrusionOk="0" h="54" w="63">
                  <a:moveTo>
                    <a:pt x="0" y="1"/>
                  </a:moveTo>
                  <a:cubicBezTo>
                    <a:pt x="9" y="9"/>
                    <a:pt x="18" y="45"/>
                    <a:pt x="62" y="54"/>
                  </a:cubicBezTo>
                  <a:lnTo>
                    <a:pt x="2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1"/>
            <p:cNvSpPr/>
            <p:nvPr/>
          </p:nvSpPr>
          <p:spPr>
            <a:xfrm rot="5400000">
              <a:off x="1759286" y="3783226"/>
              <a:ext cx="4530" cy="100"/>
            </a:xfrm>
            <a:custGeom>
              <a:rect b="b" l="l" r="r" t="t"/>
              <a:pathLst>
                <a:path extrusionOk="0" h="1" w="63">
                  <a:moveTo>
                    <a:pt x="1" y="1"/>
                  </a:moveTo>
                  <a:lnTo>
                    <a:pt x="1" y="1"/>
                  </a:lnTo>
                  <a:cubicBezTo>
                    <a:pt x="36" y="1"/>
                    <a:pt x="54" y="1"/>
                    <a:pt x="63" y="1"/>
                  </a:cubicBezTo>
                  <a:cubicBezTo>
                    <a:pt x="54" y="1"/>
                    <a:pt x="36" y="1"/>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1"/>
            <p:cNvSpPr/>
            <p:nvPr/>
          </p:nvSpPr>
          <p:spPr>
            <a:xfrm rot="5400000">
              <a:off x="1761391" y="3778604"/>
              <a:ext cx="719" cy="498"/>
            </a:xfrm>
            <a:custGeom>
              <a:rect b="b" l="l" r="r" t="t"/>
              <a:pathLst>
                <a:path extrusionOk="0" h="5" w="10">
                  <a:moveTo>
                    <a:pt x="7" y="1"/>
                  </a:moveTo>
                  <a:cubicBezTo>
                    <a:pt x="5" y="1"/>
                    <a:pt x="3" y="2"/>
                    <a:pt x="1" y="5"/>
                  </a:cubicBezTo>
                  <a:lnTo>
                    <a:pt x="9" y="5"/>
                  </a:lnTo>
                  <a:cubicBezTo>
                    <a:pt x="9" y="5"/>
                    <a:pt x="9" y="1"/>
                    <a:pt x="7"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1"/>
            <p:cNvSpPr/>
            <p:nvPr/>
          </p:nvSpPr>
          <p:spPr>
            <a:xfrm rot="5400000">
              <a:off x="1766513" y="3755392"/>
              <a:ext cx="8485" cy="11543"/>
            </a:xfrm>
            <a:custGeom>
              <a:rect b="b" l="l" r="r" t="t"/>
              <a:pathLst>
                <a:path extrusionOk="0" h="116" w="118">
                  <a:moveTo>
                    <a:pt x="36" y="1"/>
                  </a:moveTo>
                  <a:lnTo>
                    <a:pt x="36" y="1"/>
                  </a:lnTo>
                  <a:cubicBezTo>
                    <a:pt x="11" y="34"/>
                    <a:pt x="57" y="59"/>
                    <a:pt x="9" y="107"/>
                  </a:cubicBezTo>
                  <a:lnTo>
                    <a:pt x="9" y="107"/>
                  </a:lnTo>
                  <a:cubicBezTo>
                    <a:pt x="48" y="73"/>
                    <a:pt x="117" y="33"/>
                    <a:pt x="36" y="1"/>
                  </a:cubicBezTo>
                  <a:close/>
                  <a:moveTo>
                    <a:pt x="9" y="107"/>
                  </a:moveTo>
                  <a:cubicBezTo>
                    <a:pt x="6" y="110"/>
                    <a:pt x="3" y="113"/>
                    <a:pt x="0" y="115"/>
                  </a:cubicBezTo>
                  <a:cubicBezTo>
                    <a:pt x="4" y="112"/>
                    <a:pt x="7" y="110"/>
                    <a:pt x="9" y="107"/>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1"/>
            <p:cNvSpPr/>
            <p:nvPr/>
          </p:nvSpPr>
          <p:spPr>
            <a:xfrm rot="5400000">
              <a:off x="1763017" y="3770499"/>
              <a:ext cx="5825" cy="5274"/>
            </a:xfrm>
            <a:custGeom>
              <a:rect b="b" l="l" r="r" t="t"/>
              <a:pathLst>
                <a:path extrusionOk="0" h="53" w="81">
                  <a:moveTo>
                    <a:pt x="1" y="0"/>
                  </a:moveTo>
                  <a:cubicBezTo>
                    <a:pt x="1" y="18"/>
                    <a:pt x="18" y="35"/>
                    <a:pt x="1" y="53"/>
                  </a:cubicBezTo>
                  <a:lnTo>
                    <a:pt x="80" y="9"/>
                  </a:lnTo>
                  <a:lnTo>
                    <a:pt x="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61"/>
            <p:cNvSpPr/>
            <p:nvPr/>
          </p:nvSpPr>
          <p:spPr>
            <a:xfrm rot="5400000">
              <a:off x="1767720" y="3775928"/>
              <a:ext cx="2589" cy="2687"/>
            </a:xfrm>
            <a:custGeom>
              <a:rect b="b" l="l" r="r" t="t"/>
              <a:pathLst>
                <a:path extrusionOk="0" h="27" w="36">
                  <a:moveTo>
                    <a:pt x="36" y="0"/>
                  </a:moveTo>
                  <a:lnTo>
                    <a:pt x="0" y="27"/>
                  </a:lnTo>
                  <a:lnTo>
                    <a:pt x="27" y="27"/>
                  </a:lnTo>
                  <a:lnTo>
                    <a:pt x="36"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3" name="Google Shape;11743;p61"/>
            <p:cNvSpPr/>
            <p:nvPr/>
          </p:nvSpPr>
          <p:spPr>
            <a:xfrm rot="5400000">
              <a:off x="1759575" y="3804272"/>
              <a:ext cx="9924" cy="4677"/>
            </a:xfrm>
            <a:custGeom>
              <a:rect b="b" l="l" r="r" t="t"/>
              <a:pathLst>
                <a:path extrusionOk="0" h="47" w="138">
                  <a:moveTo>
                    <a:pt x="14" y="1"/>
                  </a:moveTo>
                  <a:cubicBezTo>
                    <a:pt x="14" y="16"/>
                    <a:pt x="0" y="46"/>
                    <a:pt x="28" y="46"/>
                  </a:cubicBezTo>
                  <a:cubicBezTo>
                    <a:pt x="32" y="46"/>
                    <a:pt x="36" y="46"/>
                    <a:pt x="41" y="45"/>
                  </a:cubicBezTo>
                  <a:cubicBezTo>
                    <a:pt x="67" y="18"/>
                    <a:pt x="102" y="18"/>
                    <a:pt x="138" y="9"/>
                  </a:cubicBezTo>
                  <a:cubicBezTo>
                    <a:pt x="94" y="1"/>
                    <a:pt x="58" y="1"/>
                    <a:pt x="1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1"/>
            <p:cNvSpPr/>
            <p:nvPr/>
          </p:nvSpPr>
          <p:spPr>
            <a:xfrm rot="5400000">
              <a:off x="1762535" y="3792953"/>
              <a:ext cx="719" cy="995"/>
            </a:xfrm>
            <a:custGeom>
              <a:rect b="b" l="l" r="r" t="t"/>
              <a:pathLst>
                <a:path extrusionOk="0" h="10" w="10">
                  <a:moveTo>
                    <a:pt x="9" y="1"/>
                  </a:moveTo>
                  <a:cubicBezTo>
                    <a:pt x="1" y="1"/>
                    <a:pt x="1" y="1"/>
                    <a:pt x="1" y="10"/>
                  </a:cubicBezTo>
                  <a:lnTo>
                    <a:pt x="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1"/>
            <p:cNvSpPr/>
            <p:nvPr/>
          </p:nvSpPr>
          <p:spPr>
            <a:xfrm rot="5400000">
              <a:off x="1765570" y="3836946"/>
              <a:ext cx="719" cy="1891"/>
            </a:xfrm>
            <a:custGeom>
              <a:rect b="b" l="l" r="r" t="t"/>
              <a:pathLst>
                <a:path extrusionOk="0" h="19" w="10">
                  <a:moveTo>
                    <a:pt x="1" y="1"/>
                  </a:moveTo>
                  <a:lnTo>
                    <a:pt x="1" y="9"/>
                  </a:lnTo>
                  <a:lnTo>
                    <a:pt x="10" y="18"/>
                  </a:lnTo>
                  <a:lnTo>
                    <a:pt x="10" y="18"/>
                  </a:lnTo>
                  <a:lnTo>
                    <a:pt x="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1"/>
            <p:cNvSpPr/>
            <p:nvPr/>
          </p:nvSpPr>
          <p:spPr>
            <a:xfrm rot="5400000">
              <a:off x="1763650" y="3798884"/>
              <a:ext cx="5753" cy="3085"/>
            </a:xfrm>
            <a:custGeom>
              <a:rect b="b" l="l" r="r" t="t"/>
              <a:pathLst>
                <a:path extrusionOk="0" h="31" w="80">
                  <a:moveTo>
                    <a:pt x="73" y="0"/>
                  </a:moveTo>
                  <a:cubicBezTo>
                    <a:pt x="71" y="0"/>
                    <a:pt x="67" y="1"/>
                    <a:pt x="62" y="4"/>
                  </a:cubicBezTo>
                  <a:cubicBezTo>
                    <a:pt x="57" y="2"/>
                    <a:pt x="53" y="1"/>
                    <a:pt x="49" y="1"/>
                  </a:cubicBezTo>
                  <a:cubicBezTo>
                    <a:pt x="29" y="1"/>
                    <a:pt x="15" y="16"/>
                    <a:pt x="0" y="30"/>
                  </a:cubicBezTo>
                  <a:cubicBezTo>
                    <a:pt x="18" y="21"/>
                    <a:pt x="45" y="13"/>
                    <a:pt x="71" y="13"/>
                  </a:cubicBezTo>
                  <a:cubicBezTo>
                    <a:pt x="77" y="6"/>
                    <a:pt x="79" y="0"/>
                    <a:pt x="7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1"/>
            <p:cNvSpPr/>
            <p:nvPr/>
          </p:nvSpPr>
          <p:spPr>
            <a:xfrm rot="5400000">
              <a:off x="1759759" y="3816856"/>
              <a:ext cx="3883" cy="3383"/>
            </a:xfrm>
            <a:custGeom>
              <a:rect b="b" l="l" r="r" t="t"/>
              <a:pathLst>
                <a:path extrusionOk="0" h="34" w="54">
                  <a:moveTo>
                    <a:pt x="0" y="1"/>
                  </a:moveTo>
                  <a:cubicBezTo>
                    <a:pt x="14" y="15"/>
                    <a:pt x="33" y="33"/>
                    <a:pt x="45" y="33"/>
                  </a:cubicBezTo>
                  <a:cubicBezTo>
                    <a:pt x="48" y="33"/>
                    <a:pt x="51" y="32"/>
                    <a:pt x="53" y="27"/>
                  </a:cubicBezTo>
                  <a:cubicBezTo>
                    <a:pt x="36" y="19"/>
                    <a:pt x="18" y="10"/>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1"/>
            <p:cNvSpPr/>
            <p:nvPr/>
          </p:nvSpPr>
          <p:spPr>
            <a:xfrm rot="5400000">
              <a:off x="1760766" y="3794126"/>
              <a:ext cx="575" cy="1095"/>
            </a:xfrm>
            <a:custGeom>
              <a:rect b="b" l="l" r="r" t="t"/>
              <a:pathLst>
                <a:path extrusionOk="0" h="11" w="8">
                  <a:moveTo>
                    <a:pt x="0" y="1"/>
                  </a:moveTo>
                  <a:cubicBezTo>
                    <a:pt x="4" y="8"/>
                    <a:pt x="6" y="11"/>
                    <a:pt x="7" y="11"/>
                  </a:cubicBezTo>
                  <a:cubicBezTo>
                    <a:pt x="8" y="11"/>
                    <a:pt x="5" y="6"/>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1"/>
            <p:cNvSpPr/>
            <p:nvPr/>
          </p:nvSpPr>
          <p:spPr>
            <a:xfrm rot="5400000">
              <a:off x="1761351" y="3793889"/>
              <a:ext cx="3883" cy="3582"/>
            </a:xfrm>
            <a:custGeom>
              <a:rect b="b" l="l" r="r" t="t"/>
              <a:pathLst>
                <a:path extrusionOk="0" h="36" w="54">
                  <a:moveTo>
                    <a:pt x="53" y="0"/>
                  </a:moveTo>
                  <a:cubicBezTo>
                    <a:pt x="36" y="0"/>
                    <a:pt x="18" y="9"/>
                    <a:pt x="0" y="18"/>
                  </a:cubicBezTo>
                  <a:cubicBezTo>
                    <a:pt x="0" y="27"/>
                    <a:pt x="9" y="27"/>
                    <a:pt x="9" y="36"/>
                  </a:cubicBezTo>
                  <a:cubicBezTo>
                    <a:pt x="27" y="27"/>
                    <a:pt x="36" y="9"/>
                    <a:pt x="5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1"/>
            <p:cNvSpPr/>
            <p:nvPr/>
          </p:nvSpPr>
          <p:spPr>
            <a:xfrm rot="5400000">
              <a:off x="1771375" y="3825956"/>
              <a:ext cx="24234" cy="33435"/>
            </a:xfrm>
            <a:custGeom>
              <a:rect b="b" l="l" r="r" t="t"/>
              <a:pathLst>
                <a:path extrusionOk="0" h="336" w="337">
                  <a:moveTo>
                    <a:pt x="248" y="0"/>
                  </a:moveTo>
                  <a:lnTo>
                    <a:pt x="248" y="0"/>
                  </a:lnTo>
                  <a:cubicBezTo>
                    <a:pt x="242" y="29"/>
                    <a:pt x="203" y="57"/>
                    <a:pt x="158" y="57"/>
                  </a:cubicBezTo>
                  <a:cubicBezTo>
                    <a:pt x="132" y="57"/>
                    <a:pt x="105" y="49"/>
                    <a:pt x="80" y="27"/>
                  </a:cubicBezTo>
                  <a:lnTo>
                    <a:pt x="80" y="27"/>
                  </a:lnTo>
                  <a:cubicBezTo>
                    <a:pt x="1" y="62"/>
                    <a:pt x="45" y="239"/>
                    <a:pt x="98" y="336"/>
                  </a:cubicBezTo>
                  <a:cubicBezTo>
                    <a:pt x="98" y="318"/>
                    <a:pt x="107" y="292"/>
                    <a:pt x="177" y="265"/>
                  </a:cubicBezTo>
                  <a:cubicBezTo>
                    <a:pt x="151" y="239"/>
                    <a:pt x="18" y="194"/>
                    <a:pt x="80" y="150"/>
                  </a:cubicBezTo>
                  <a:cubicBezTo>
                    <a:pt x="103" y="145"/>
                    <a:pt x="119" y="142"/>
                    <a:pt x="132" y="142"/>
                  </a:cubicBezTo>
                  <a:cubicBezTo>
                    <a:pt x="178" y="142"/>
                    <a:pt x="169" y="175"/>
                    <a:pt x="204" y="203"/>
                  </a:cubicBezTo>
                  <a:cubicBezTo>
                    <a:pt x="168" y="133"/>
                    <a:pt x="336" y="115"/>
                    <a:pt x="327" y="18"/>
                  </a:cubicBezTo>
                  <a:lnTo>
                    <a:pt x="327" y="18"/>
                  </a:lnTo>
                  <a:lnTo>
                    <a:pt x="239" y="44"/>
                  </a:lnTo>
                  <a:cubicBezTo>
                    <a:pt x="239" y="35"/>
                    <a:pt x="265" y="9"/>
                    <a:pt x="24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1"/>
            <p:cNvSpPr/>
            <p:nvPr/>
          </p:nvSpPr>
          <p:spPr>
            <a:xfrm rot="5400000">
              <a:off x="1757988" y="3827821"/>
              <a:ext cx="11506" cy="8060"/>
            </a:xfrm>
            <a:custGeom>
              <a:rect b="b" l="l" r="r" t="t"/>
              <a:pathLst>
                <a:path extrusionOk="0" h="81" w="160">
                  <a:moveTo>
                    <a:pt x="27" y="1"/>
                  </a:moveTo>
                  <a:lnTo>
                    <a:pt x="1" y="10"/>
                  </a:lnTo>
                  <a:cubicBezTo>
                    <a:pt x="27" y="18"/>
                    <a:pt x="54" y="36"/>
                    <a:pt x="98" y="80"/>
                  </a:cubicBezTo>
                  <a:cubicBezTo>
                    <a:pt x="142" y="54"/>
                    <a:pt x="151" y="36"/>
                    <a:pt x="160" y="18"/>
                  </a:cubicBezTo>
                  <a:cubicBezTo>
                    <a:pt x="107" y="18"/>
                    <a:pt x="63" y="10"/>
                    <a:pt x="18" y="10"/>
                  </a:cubicBezTo>
                  <a:lnTo>
                    <a:pt x="27"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61"/>
            <p:cNvSpPr/>
            <p:nvPr/>
          </p:nvSpPr>
          <p:spPr>
            <a:xfrm rot="5400000">
              <a:off x="1764297" y="3809561"/>
              <a:ext cx="15604" cy="17613"/>
            </a:xfrm>
            <a:custGeom>
              <a:rect b="b" l="l" r="r" t="t"/>
              <a:pathLst>
                <a:path extrusionOk="0" h="177" w="217">
                  <a:moveTo>
                    <a:pt x="137" y="0"/>
                  </a:moveTo>
                  <a:cubicBezTo>
                    <a:pt x="49" y="0"/>
                    <a:pt x="76" y="45"/>
                    <a:pt x="23" y="71"/>
                  </a:cubicBezTo>
                  <a:cubicBezTo>
                    <a:pt x="42" y="69"/>
                    <a:pt x="55" y="67"/>
                    <a:pt x="64" y="67"/>
                  </a:cubicBezTo>
                  <a:cubicBezTo>
                    <a:pt x="120" y="67"/>
                    <a:pt x="1" y="110"/>
                    <a:pt x="84" y="133"/>
                  </a:cubicBezTo>
                  <a:cubicBezTo>
                    <a:pt x="58" y="142"/>
                    <a:pt x="40" y="150"/>
                    <a:pt x="14" y="150"/>
                  </a:cubicBezTo>
                  <a:cubicBezTo>
                    <a:pt x="40" y="159"/>
                    <a:pt x="67" y="168"/>
                    <a:pt x="84" y="177"/>
                  </a:cubicBezTo>
                  <a:cubicBezTo>
                    <a:pt x="128" y="159"/>
                    <a:pt x="173" y="150"/>
                    <a:pt x="217" y="142"/>
                  </a:cubicBezTo>
                  <a:cubicBezTo>
                    <a:pt x="204" y="137"/>
                    <a:pt x="188" y="135"/>
                    <a:pt x="167" y="135"/>
                  </a:cubicBezTo>
                  <a:cubicBezTo>
                    <a:pt x="146" y="135"/>
                    <a:pt x="120" y="137"/>
                    <a:pt x="84" y="142"/>
                  </a:cubicBezTo>
                  <a:cubicBezTo>
                    <a:pt x="128" y="150"/>
                    <a:pt x="93" y="159"/>
                    <a:pt x="84" y="159"/>
                  </a:cubicBezTo>
                  <a:cubicBezTo>
                    <a:pt x="84" y="168"/>
                    <a:pt x="84" y="168"/>
                    <a:pt x="84" y="168"/>
                  </a:cubicBezTo>
                  <a:cubicBezTo>
                    <a:pt x="79" y="168"/>
                    <a:pt x="77" y="165"/>
                    <a:pt x="76" y="164"/>
                  </a:cubicBezTo>
                  <a:lnTo>
                    <a:pt x="76" y="164"/>
                  </a:lnTo>
                  <a:cubicBezTo>
                    <a:pt x="78" y="159"/>
                    <a:pt x="84" y="159"/>
                    <a:pt x="84" y="159"/>
                  </a:cubicBezTo>
                  <a:cubicBezTo>
                    <a:pt x="84" y="150"/>
                    <a:pt x="84" y="150"/>
                    <a:pt x="84" y="142"/>
                  </a:cubicBezTo>
                  <a:cubicBezTo>
                    <a:pt x="111" y="80"/>
                    <a:pt x="181" y="62"/>
                    <a:pt x="13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61"/>
            <p:cNvSpPr/>
            <p:nvPr/>
          </p:nvSpPr>
          <p:spPr>
            <a:xfrm rot="5400000">
              <a:off x="1788531" y="3764131"/>
              <a:ext cx="1366" cy="896"/>
            </a:xfrm>
            <a:custGeom>
              <a:rect b="b" l="l" r="r" t="t"/>
              <a:pathLst>
                <a:path extrusionOk="0" h="9" w="19">
                  <a:moveTo>
                    <a:pt x="0" y="0"/>
                  </a:moveTo>
                  <a:cubicBezTo>
                    <a:pt x="9" y="9"/>
                    <a:pt x="9" y="9"/>
                    <a:pt x="9" y="9"/>
                  </a:cubicBezTo>
                  <a:cubicBezTo>
                    <a:pt x="18" y="9"/>
                    <a:pt x="18" y="0"/>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61"/>
            <p:cNvSpPr/>
            <p:nvPr/>
          </p:nvSpPr>
          <p:spPr>
            <a:xfrm rot="5400000">
              <a:off x="1773573" y="3759605"/>
              <a:ext cx="15461" cy="15125"/>
            </a:xfrm>
            <a:custGeom>
              <a:rect b="b" l="l" r="r" t="t"/>
              <a:pathLst>
                <a:path extrusionOk="0" h="152" w="215">
                  <a:moveTo>
                    <a:pt x="71" y="1"/>
                  </a:moveTo>
                  <a:lnTo>
                    <a:pt x="71" y="1"/>
                  </a:lnTo>
                  <a:cubicBezTo>
                    <a:pt x="45" y="19"/>
                    <a:pt x="1" y="54"/>
                    <a:pt x="71" y="72"/>
                  </a:cubicBezTo>
                  <a:lnTo>
                    <a:pt x="80" y="63"/>
                  </a:lnTo>
                  <a:cubicBezTo>
                    <a:pt x="128" y="76"/>
                    <a:pt x="186" y="116"/>
                    <a:pt x="206" y="138"/>
                  </a:cubicBezTo>
                  <a:lnTo>
                    <a:pt x="206" y="138"/>
                  </a:lnTo>
                  <a:cubicBezTo>
                    <a:pt x="183" y="92"/>
                    <a:pt x="165" y="59"/>
                    <a:pt x="124" y="19"/>
                  </a:cubicBezTo>
                  <a:cubicBezTo>
                    <a:pt x="115" y="27"/>
                    <a:pt x="107" y="54"/>
                    <a:pt x="71" y="54"/>
                  </a:cubicBezTo>
                  <a:cubicBezTo>
                    <a:pt x="45" y="36"/>
                    <a:pt x="71" y="19"/>
                    <a:pt x="71" y="1"/>
                  </a:cubicBezTo>
                  <a:close/>
                  <a:moveTo>
                    <a:pt x="206" y="138"/>
                  </a:moveTo>
                  <a:cubicBezTo>
                    <a:pt x="208" y="142"/>
                    <a:pt x="210" y="146"/>
                    <a:pt x="213" y="151"/>
                  </a:cubicBezTo>
                  <a:cubicBezTo>
                    <a:pt x="215" y="149"/>
                    <a:pt x="212" y="144"/>
                    <a:pt x="206" y="138"/>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1"/>
            <p:cNvSpPr/>
            <p:nvPr/>
          </p:nvSpPr>
          <p:spPr>
            <a:xfrm rot="5400000">
              <a:off x="1778227" y="3793232"/>
              <a:ext cx="9636" cy="8060"/>
            </a:xfrm>
            <a:custGeom>
              <a:rect b="b" l="l" r="r" t="t"/>
              <a:pathLst>
                <a:path extrusionOk="0" h="81" w="134">
                  <a:moveTo>
                    <a:pt x="71" y="1"/>
                  </a:moveTo>
                  <a:lnTo>
                    <a:pt x="71" y="27"/>
                  </a:lnTo>
                  <a:cubicBezTo>
                    <a:pt x="1" y="27"/>
                    <a:pt x="18" y="62"/>
                    <a:pt x="18" y="80"/>
                  </a:cubicBezTo>
                  <a:lnTo>
                    <a:pt x="133" y="45"/>
                  </a:lnTo>
                  <a:lnTo>
                    <a:pt x="71"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1"/>
            <p:cNvSpPr/>
            <p:nvPr/>
          </p:nvSpPr>
          <p:spPr>
            <a:xfrm rot="5400000">
              <a:off x="1758067" y="3835692"/>
              <a:ext cx="5178" cy="8856"/>
            </a:xfrm>
            <a:custGeom>
              <a:rect b="b" l="l" r="r" t="t"/>
              <a:pathLst>
                <a:path extrusionOk="0" h="89" w="72">
                  <a:moveTo>
                    <a:pt x="71" y="0"/>
                  </a:moveTo>
                  <a:lnTo>
                    <a:pt x="18" y="27"/>
                  </a:lnTo>
                  <a:lnTo>
                    <a:pt x="1" y="89"/>
                  </a:lnTo>
                  <a:lnTo>
                    <a:pt x="1" y="89"/>
                  </a:lnTo>
                  <a:lnTo>
                    <a:pt x="71"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1"/>
            <p:cNvSpPr/>
            <p:nvPr/>
          </p:nvSpPr>
          <p:spPr>
            <a:xfrm rot="5400000">
              <a:off x="1758516" y="3847573"/>
              <a:ext cx="2589" cy="5373"/>
            </a:xfrm>
            <a:custGeom>
              <a:rect b="b" l="l" r="r" t="t"/>
              <a:pathLst>
                <a:path extrusionOk="0" h="54" w="36">
                  <a:moveTo>
                    <a:pt x="9" y="1"/>
                  </a:moveTo>
                  <a:lnTo>
                    <a:pt x="1" y="54"/>
                  </a:lnTo>
                  <a:lnTo>
                    <a:pt x="36" y="27"/>
                  </a:lnTo>
                  <a:lnTo>
                    <a:pt x="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61"/>
            <p:cNvSpPr/>
            <p:nvPr/>
          </p:nvSpPr>
          <p:spPr>
            <a:xfrm rot="5400000">
              <a:off x="1736960" y="4130189"/>
              <a:ext cx="7191" cy="8657"/>
            </a:xfrm>
            <a:custGeom>
              <a:rect b="b" l="l" r="r" t="t"/>
              <a:pathLst>
                <a:path extrusionOk="0" h="87" w="100">
                  <a:moveTo>
                    <a:pt x="0" y="0"/>
                  </a:moveTo>
                  <a:lnTo>
                    <a:pt x="0" y="0"/>
                  </a:lnTo>
                  <a:cubicBezTo>
                    <a:pt x="38" y="39"/>
                    <a:pt x="77" y="86"/>
                    <a:pt x="92" y="86"/>
                  </a:cubicBezTo>
                  <a:cubicBezTo>
                    <a:pt x="97" y="86"/>
                    <a:pt x="100" y="79"/>
                    <a:pt x="97" y="62"/>
                  </a:cubicBezTo>
                  <a:lnTo>
                    <a:pt x="88" y="9"/>
                  </a:lnTo>
                  <a:cubicBezTo>
                    <a:pt x="74" y="13"/>
                    <a:pt x="59" y="15"/>
                    <a:pt x="46" y="15"/>
                  </a:cubicBezTo>
                  <a:cubicBezTo>
                    <a:pt x="27" y="15"/>
                    <a:pt x="10" y="11"/>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61"/>
            <p:cNvSpPr/>
            <p:nvPr/>
          </p:nvSpPr>
          <p:spPr>
            <a:xfrm rot="5400000">
              <a:off x="1718638" y="4301087"/>
              <a:ext cx="5825" cy="4478"/>
            </a:xfrm>
            <a:custGeom>
              <a:rect b="b" l="l" r="r" t="t"/>
              <a:pathLst>
                <a:path extrusionOk="0" h="45" w="81">
                  <a:moveTo>
                    <a:pt x="1" y="0"/>
                  </a:moveTo>
                  <a:cubicBezTo>
                    <a:pt x="18" y="9"/>
                    <a:pt x="45" y="27"/>
                    <a:pt x="62" y="44"/>
                  </a:cubicBezTo>
                  <a:lnTo>
                    <a:pt x="80" y="36"/>
                  </a:lnTo>
                  <a:cubicBezTo>
                    <a:pt x="62" y="27"/>
                    <a:pt x="54" y="18"/>
                    <a:pt x="45" y="18"/>
                  </a:cubicBezTo>
                  <a:cubicBezTo>
                    <a:pt x="36" y="9"/>
                    <a:pt x="18" y="0"/>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61"/>
            <p:cNvSpPr/>
            <p:nvPr/>
          </p:nvSpPr>
          <p:spPr>
            <a:xfrm rot="5400000">
              <a:off x="1708055" y="4315401"/>
              <a:ext cx="3308" cy="8856"/>
            </a:xfrm>
            <a:custGeom>
              <a:rect b="b" l="l" r="r" t="t"/>
              <a:pathLst>
                <a:path extrusionOk="0" h="89" w="46">
                  <a:moveTo>
                    <a:pt x="45" y="0"/>
                  </a:moveTo>
                  <a:cubicBezTo>
                    <a:pt x="36" y="27"/>
                    <a:pt x="19" y="53"/>
                    <a:pt x="10" y="71"/>
                  </a:cubicBezTo>
                  <a:cubicBezTo>
                    <a:pt x="19" y="53"/>
                    <a:pt x="36" y="36"/>
                    <a:pt x="45" y="0"/>
                  </a:cubicBezTo>
                  <a:close/>
                  <a:moveTo>
                    <a:pt x="10" y="71"/>
                  </a:moveTo>
                  <a:cubicBezTo>
                    <a:pt x="1" y="80"/>
                    <a:pt x="1" y="80"/>
                    <a:pt x="1" y="89"/>
                  </a:cubicBezTo>
                  <a:lnTo>
                    <a:pt x="10" y="7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1"/>
            <p:cNvSpPr/>
            <p:nvPr/>
          </p:nvSpPr>
          <p:spPr>
            <a:xfrm rot="5400000">
              <a:off x="1739321" y="3966904"/>
              <a:ext cx="8342" cy="6169"/>
            </a:xfrm>
            <a:custGeom>
              <a:rect b="b" l="l" r="r" t="t"/>
              <a:pathLst>
                <a:path extrusionOk="0" h="62" w="116">
                  <a:moveTo>
                    <a:pt x="20" y="1"/>
                  </a:moveTo>
                  <a:cubicBezTo>
                    <a:pt x="12" y="1"/>
                    <a:pt x="5" y="5"/>
                    <a:pt x="0" y="17"/>
                  </a:cubicBezTo>
                  <a:cubicBezTo>
                    <a:pt x="44" y="44"/>
                    <a:pt x="80" y="53"/>
                    <a:pt x="115" y="62"/>
                  </a:cubicBezTo>
                  <a:cubicBezTo>
                    <a:pt x="76" y="36"/>
                    <a:pt x="43" y="1"/>
                    <a:pt x="2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1"/>
            <p:cNvSpPr/>
            <p:nvPr/>
          </p:nvSpPr>
          <p:spPr>
            <a:xfrm rot="5400000">
              <a:off x="1683787" y="4151999"/>
              <a:ext cx="2589" cy="3582"/>
            </a:xfrm>
            <a:custGeom>
              <a:rect b="b" l="l" r="r" t="t"/>
              <a:pathLst>
                <a:path extrusionOk="0" h="36" w="36">
                  <a:moveTo>
                    <a:pt x="36" y="0"/>
                  </a:moveTo>
                  <a:lnTo>
                    <a:pt x="36" y="0"/>
                  </a:lnTo>
                  <a:cubicBezTo>
                    <a:pt x="9" y="9"/>
                    <a:pt x="0" y="27"/>
                    <a:pt x="9" y="35"/>
                  </a:cubicBezTo>
                  <a:cubicBezTo>
                    <a:pt x="27" y="27"/>
                    <a:pt x="36" y="18"/>
                    <a:pt x="3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1"/>
            <p:cNvSpPr/>
            <p:nvPr/>
          </p:nvSpPr>
          <p:spPr>
            <a:xfrm rot="5400000">
              <a:off x="1734679" y="3976929"/>
              <a:ext cx="9564" cy="3881"/>
            </a:xfrm>
            <a:custGeom>
              <a:rect b="b" l="l" r="r" t="t"/>
              <a:pathLst>
                <a:path extrusionOk="0" h="39" w="133">
                  <a:moveTo>
                    <a:pt x="115" y="1"/>
                  </a:moveTo>
                  <a:cubicBezTo>
                    <a:pt x="90" y="7"/>
                    <a:pt x="65" y="13"/>
                    <a:pt x="37" y="13"/>
                  </a:cubicBezTo>
                  <a:cubicBezTo>
                    <a:pt x="25" y="13"/>
                    <a:pt x="13" y="12"/>
                    <a:pt x="0" y="10"/>
                  </a:cubicBezTo>
                  <a:lnTo>
                    <a:pt x="0" y="10"/>
                  </a:lnTo>
                  <a:cubicBezTo>
                    <a:pt x="27" y="25"/>
                    <a:pt x="53" y="38"/>
                    <a:pt x="80" y="38"/>
                  </a:cubicBezTo>
                  <a:cubicBezTo>
                    <a:pt x="97" y="38"/>
                    <a:pt x="115" y="33"/>
                    <a:pt x="133" y="18"/>
                  </a:cubicBezTo>
                  <a:cubicBezTo>
                    <a:pt x="124" y="10"/>
                    <a:pt x="115" y="10"/>
                    <a:pt x="11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1"/>
            <p:cNvSpPr/>
            <p:nvPr/>
          </p:nvSpPr>
          <p:spPr>
            <a:xfrm rot="5400000">
              <a:off x="1750838" y="3892365"/>
              <a:ext cx="1726" cy="498"/>
            </a:xfrm>
            <a:custGeom>
              <a:rect b="b" l="l" r="r" t="t"/>
              <a:pathLst>
                <a:path extrusionOk="0" h="5" w="24">
                  <a:moveTo>
                    <a:pt x="24" y="1"/>
                  </a:moveTo>
                  <a:cubicBezTo>
                    <a:pt x="0" y="1"/>
                    <a:pt x="4" y="5"/>
                    <a:pt x="12" y="5"/>
                  </a:cubicBezTo>
                  <a:cubicBezTo>
                    <a:pt x="16" y="5"/>
                    <a:pt x="21" y="4"/>
                    <a:pt x="2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1"/>
            <p:cNvSpPr/>
            <p:nvPr/>
          </p:nvSpPr>
          <p:spPr>
            <a:xfrm rot="5400000">
              <a:off x="1777124" y="3883217"/>
              <a:ext cx="1294" cy="2687"/>
            </a:xfrm>
            <a:custGeom>
              <a:rect b="b" l="l" r="r" t="t"/>
              <a:pathLst>
                <a:path extrusionOk="0" h="27" w="18">
                  <a:moveTo>
                    <a:pt x="0" y="27"/>
                  </a:moveTo>
                  <a:cubicBezTo>
                    <a:pt x="9" y="27"/>
                    <a:pt x="18" y="18"/>
                    <a:pt x="18" y="0"/>
                  </a:cubicBezTo>
                  <a:cubicBezTo>
                    <a:pt x="18" y="18"/>
                    <a:pt x="9" y="27"/>
                    <a:pt x="0" y="27"/>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1"/>
            <p:cNvSpPr/>
            <p:nvPr/>
          </p:nvSpPr>
          <p:spPr>
            <a:xfrm rot="5400000">
              <a:off x="1774774" y="4008179"/>
              <a:ext cx="719" cy="995"/>
            </a:xfrm>
            <a:custGeom>
              <a:rect b="b" l="l" r="r" t="t"/>
              <a:pathLst>
                <a:path extrusionOk="0" h="10" w="10">
                  <a:moveTo>
                    <a:pt x="10" y="9"/>
                  </a:moveTo>
                  <a:lnTo>
                    <a:pt x="10" y="9"/>
                  </a:lnTo>
                  <a:cubicBezTo>
                    <a:pt x="1" y="0"/>
                    <a:pt x="1" y="0"/>
                    <a:pt x="10" y="9"/>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1"/>
            <p:cNvSpPr/>
            <p:nvPr/>
          </p:nvSpPr>
          <p:spPr>
            <a:xfrm rot="5400000">
              <a:off x="1752471" y="3889869"/>
              <a:ext cx="3236" cy="2687"/>
            </a:xfrm>
            <a:custGeom>
              <a:rect b="b" l="l" r="r" t="t"/>
              <a:pathLst>
                <a:path extrusionOk="0" h="27" w="45">
                  <a:moveTo>
                    <a:pt x="1" y="0"/>
                  </a:moveTo>
                  <a:cubicBezTo>
                    <a:pt x="27" y="18"/>
                    <a:pt x="36" y="27"/>
                    <a:pt x="45" y="27"/>
                  </a:cubicBezTo>
                  <a:cubicBezTo>
                    <a:pt x="27" y="18"/>
                    <a:pt x="18" y="9"/>
                    <a:pt x="1"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61"/>
            <p:cNvSpPr/>
            <p:nvPr/>
          </p:nvSpPr>
          <p:spPr>
            <a:xfrm rot="5400000">
              <a:off x="1751053" y="3888521"/>
              <a:ext cx="2589" cy="995"/>
            </a:xfrm>
            <a:custGeom>
              <a:rect b="b" l="l" r="r" t="t"/>
              <a:pathLst>
                <a:path extrusionOk="0" h="10" w="36">
                  <a:moveTo>
                    <a:pt x="0" y="1"/>
                  </a:moveTo>
                  <a:cubicBezTo>
                    <a:pt x="0" y="1"/>
                    <a:pt x="0" y="10"/>
                    <a:pt x="36" y="10"/>
                  </a:cubicBezTo>
                  <a:cubicBezTo>
                    <a:pt x="18" y="1"/>
                    <a:pt x="9" y="1"/>
                    <a:pt x="0"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61"/>
            <p:cNvSpPr/>
            <p:nvPr/>
          </p:nvSpPr>
          <p:spPr>
            <a:xfrm rot="5400000">
              <a:off x="1749958" y="3893754"/>
              <a:ext cx="3883" cy="1891"/>
            </a:xfrm>
            <a:custGeom>
              <a:rect b="b" l="l" r="r" t="t"/>
              <a:pathLst>
                <a:path extrusionOk="0" h="19" w="54">
                  <a:moveTo>
                    <a:pt x="1" y="1"/>
                  </a:moveTo>
                  <a:cubicBezTo>
                    <a:pt x="1" y="10"/>
                    <a:pt x="10" y="10"/>
                    <a:pt x="10" y="10"/>
                  </a:cubicBezTo>
                  <a:cubicBezTo>
                    <a:pt x="19" y="10"/>
                    <a:pt x="27" y="19"/>
                    <a:pt x="54" y="19"/>
                  </a:cubicBezTo>
                  <a:cubicBezTo>
                    <a:pt x="36" y="19"/>
                    <a:pt x="19" y="10"/>
                    <a:pt x="1"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1"/>
            <p:cNvSpPr/>
            <p:nvPr/>
          </p:nvSpPr>
          <p:spPr>
            <a:xfrm rot="5400000">
              <a:off x="1803258" y="4193310"/>
              <a:ext cx="72" cy="995"/>
            </a:xfrm>
            <a:custGeom>
              <a:rect b="b" l="l" r="r" t="t"/>
              <a:pathLst>
                <a:path extrusionOk="0" h="10" w="1">
                  <a:moveTo>
                    <a:pt x="0" y="1"/>
                  </a:moveTo>
                  <a:cubicBezTo>
                    <a:pt x="0" y="1"/>
                    <a:pt x="0" y="10"/>
                    <a:pt x="0" y="10"/>
                  </a:cubicBezTo>
                  <a:lnTo>
                    <a:pt x="0" y="1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1"/>
            <p:cNvSpPr/>
            <p:nvPr/>
          </p:nvSpPr>
          <p:spPr>
            <a:xfrm rot="5400000">
              <a:off x="1792218" y="4187632"/>
              <a:ext cx="8917" cy="21195"/>
            </a:xfrm>
            <a:custGeom>
              <a:rect b="b" l="l" r="r" t="t"/>
              <a:pathLst>
                <a:path extrusionOk="0" h="213" w="124">
                  <a:moveTo>
                    <a:pt x="124" y="0"/>
                  </a:moveTo>
                  <a:lnTo>
                    <a:pt x="124" y="0"/>
                  </a:lnTo>
                  <a:cubicBezTo>
                    <a:pt x="92" y="44"/>
                    <a:pt x="69" y="57"/>
                    <a:pt x="46" y="57"/>
                  </a:cubicBezTo>
                  <a:cubicBezTo>
                    <a:pt x="32" y="57"/>
                    <a:pt x="17" y="52"/>
                    <a:pt x="0" y="45"/>
                  </a:cubicBezTo>
                  <a:lnTo>
                    <a:pt x="0" y="45"/>
                  </a:lnTo>
                  <a:lnTo>
                    <a:pt x="36" y="212"/>
                  </a:lnTo>
                  <a:lnTo>
                    <a:pt x="124"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1"/>
            <p:cNvSpPr/>
            <p:nvPr/>
          </p:nvSpPr>
          <p:spPr>
            <a:xfrm rot="5400000">
              <a:off x="1338857" y="3845785"/>
              <a:ext cx="718812" cy="233743"/>
            </a:xfrm>
            <a:custGeom>
              <a:rect b="b" l="l" r="r" t="t"/>
              <a:pathLst>
                <a:path extrusionOk="0" h="2349" w="9996">
                  <a:moveTo>
                    <a:pt x="7850" y="115"/>
                  </a:moveTo>
                  <a:cubicBezTo>
                    <a:pt x="7850" y="115"/>
                    <a:pt x="7850" y="115"/>
                    <a:pt x="7850" y="115"/>
                  </a:cubicBezTo>
                  <a:lnTo>
                    <a:pt x="7850" y="115"/>
                  </a:lnTo>
                  <a:lnTo>
                    <a:pt x="7850" y="115"/>
                  </a:lnTo>
                  <a:close/>
                  <a:moveTo>
                    <a:pt x="7903" y="115"/>
                  </a:moveTo>
                  <a:cubicBezTo>
                    <a:pt x="7904" y="116"/>
                    <a:pt x="7905" y="117"/>
                    <a:pt x="7906" y="118"/>
                  </a:cubicBezTo>
                  <a:lnTo>
                    <a:pt x="7906" y="118"/>
                  </a:lnTo>
                  <a:cubicBezTo>
                    <a:pt x="7905" y="117"/>
                    <a:pt x="7904" y="116"/>
                    <a:pt x="7903" y="115"/>
                  </a:cubicBezTo>
                  <a:close/>
                  <a:moveTo>
                    <a:pt x="3815" y="353"/>
                  </a:moveTo>
                  <a:cubicBezTo>
                    <a:pt x="3815" y="354"/>
                    <a:pt x="3815" y="356"/>
                    <a:pt x="3815" y="357"/>
                  </a:cubicBezTo>
                  <a:lnTo>
                    <a:pt x="3815" y="357"/>
                  </a:lnTo>
                  <a:lnTo>
                    <a:pt x="3815" y="353"/>
                  </a:lnTo>
                  <a:close/>
                  <a:moveTo>
                    <a:pt x="3816" y="358"/>
                  </a:moveTo>
                  <a:cubicBezTo>
                    <a:pt x="3821" y="379"/>
                    <a:pt x="3858" y="402"/>
                    <a:pt x="3885" y="402"/>
                  </a:cubicBezTo>
                  <a:cubicBezTo>
                    <a:pt x="3892" y="402"/>
                    <a:pt x="3898" y="401"/>
                    <a:pt x="3903" y="397"/>
                  </a:cubicBezTo>
                  <a:lnTo>
                    <a:pt x="3903" y="397"/>
                  </a:lnTo>
                  <a:cubicBezTo>
                    <a:pt x="3900" y="399"/>
                    <a:pt x="3896" y="400"/>
                    <a:pt x="3892" y="400"/>
                  </a:cubicBezTo>
                  <a:cubicBezTo>
                    <a:pt x="3872" y="400"/>
                    <a:pt x="3845" y="378"/>
                    <a:pt x="3816" y="358"/>
                  </a:cubicBezTo>
                  <a:close/>
                  <a:moveTo>
                    <a:pt x="4415" y="636"/>
                  </a:moveTo>
                  <a:cubicBezTo>
                    <a:pt x="4439" y="652"/>
                    <a:pt x="4447" y="657"/>
                    <a:pt x="4445" y="657"/>
                  </a:cubicBezTo>
                  <a:cubicBezTo>
                    <a:pt x="4443" y="657"/>
                    <a:pt x="4426" y="649"/>
                    <a:pt x="4407" y="645"/>
                  </a:cubicBezTo>
                  <a:cubicBezTo>
                    <a:pt x="4407" y="645"/>
                    <a:pt x="4407" y="645"/>
                    <a:pt x="4415" y="636"/>
                  </a:cubicBezTo>
                  <a:close/>
                  <a:moveTo>
                    <a:pt x="408" y="748"/>
                  </a:moveTo>
                  <a:cubicBezTo>
                    <a:pt x="409" y="748"/>
                    <a:pt x="410" y="750"/>
                    <a:pt x="408" y="750"/>
                  </a:cubicBezTo>
                  <a:cubicBezTo>
                    <a:pt x="408" y="750"/>
                    <a:pt x="408" y="750"/>
                    <a:pt x="407" y="749"/>
                  </a:cubicBezTo>
                  <a:lnTo>
                    <a:pt x="407" y="749"/>
                  </a:lnTo>
                  <a:cubicBezTo>
                    <a:pt x="407" y="748"/>
                    <a:pt x="407" y="748"/>
                    <a:pt x="408" y="748"/>
                  </a:cubicBezTo>
                  <a:close/>
                  <a:moveTo>
                    <a:pt x="9828" y="759"/>
                  </a:moveTo>
                  <a:lnTo>
                    <a:pt x="9828" y="759"/>
                  </a:lnTo>
                  <a:cubicBezTo>
                    <a:pt x="9855" y="777"/>
                    <a:pt x="9855" y="812"/>
                    <a:pt x="9846" y="848"/>
                  </a:cubicBezTo>
                  <a:cubicBezTo>
                    <a:pt x="9837" y="821"/>
                    <a:pt x="9828" y="795"/>
                    <a:pt x="9828" y="759"/>
                  </a:cubicBezTo>
                  <a:close/>
                  <a:moveTo>
                    <a:pt x="3435" y="1678"/>
                  </a:moveTo>
                  <a:lnTo>
                    <a:pt x="3462" y="1695"/>
                  </a:lnTo>
                  <a:cubicBezTo>
                    <a:pt x="3449" y="1701"/>
                    <a:pt x="3440" y="1703"/>
                    <a:pt x="3435" y="1703"/>
                  </a:cubicBezTo>
                  <a:cubicBezTo>
                    <a:pt x="3423" y="1703"/>
                    <a:pt x="3429" y="1690"/>
                    <a:pt x="3435" y="1678"/>
                  </a:cubicBezTo>
                  <a:close/>
                  <a:moveTo>
                    <a:pt x="2111" y="1731"/>
                  </a:moveTo>
                  <a:cubicBezTo>
                    <a:pt x="2113" y="1734"/>
                    <a:pt x="2116" y="1738"/>
                    <a:pt x="2118" y="1741"/>
                  </a:cubicBezTo>
                  <a:lnTo>
                    <a:pt x="2118" y="1741"/>
                  </a:lnTo>
                  <a:cubicBezTo>
                    <a:pt x="2117" y="1738"/>
                    <a:pt x="2114" y="1734"/>
                    <a:pt x="2111" y="1731"/>
                  </a:cubicBezTo>
                  <a:close/>
                  <a:moveTo>
                    <a:pt x="8266" y="1816"/>
                  </a:moveTo>
                  <a:lnTo>
                    <a:pt x="8266" y="1816"/>
                  </a:lnTo>
                  <a:cubicBezTo>
                    <a:pt x="8261" y="1820"/>
                    <a:pt x="8256" y="1825"/>
                    <a:pt x="8253" y="1829"/>
                  </a:cubicBezTo>
                  <a:lnTo>
                    <a:pt x="8253" y="1829"/>
                  </a:lnTo>
                  <a:cubicBezTo>
                    <a:pt x="8261" y="1825"/>
                    <a:pt x="8268" y="1821"/>
                    <a:pt x="8274" y="1819"/>
                  </a:cubicBezTo>
                  <a:cubicBezTo>
                    <a:pt x="8271" y="1818"/>
                    <a:pt x="8269" y="1817"/>
                    <a:pt x="8266" y="1816"/>
                  </a:cubicBezTo>
                  <a:close/>
                  <a:moveTo>
                    <a:pt x="7743" y="1877"/>
                  </a:moveTo>
                  <a:lnTo>
                    <a:pt x="7727" y="1881"/>
                  </a:lnTo>
                  <a:cubicBezTo>
                    <a:pt x="7734" y="1881"/>
                    <a:pt x="7739" y="1879"/>
                    <a:pt x="7743" y="1877"/>
                  </a:cubicBezTo>
                  <a:close/>
                  <a:moveTo>
                    <a:pt x="4610" y="2234"/>
                  </a:moveTo>
                  <a:cubicBezTo>
                    <a:pt x="4608" y="2234"/>
                    <a:pt x="4606" y="2235"/>
                    <a:pt x="4604" y="2235"/>
                  </a:cubicBezTo>
                  <a:lnTo>
                    <a:pt x="4604" y="2235"/>
                  </a:lnTo>
                  <a:cubicBezTo>
                    <a:pt x="4606" y="2235"/>
                    <a:pt x="4608" y="2234"/>
                    <a:pt x="4610" y="2234"/>
                  </a:cubicBezTo>
                  <a:close/>
                  <a:moveTo>
                    <a:pt x="6897" y="0"/>
                  </a:moveTo>
                  <a:lnTo>
                    <a:pt x="6897" y="0"/>
                  </a:lnTo>
                  <a:cubicBezTo>
                    <a:pt x="6905" y="88"/>
                    <a:pt x="6738" y="88"/>
                    <a:pt x="6746" y="168"/>
                  </a:cubicBezTo>
                  <a:lnTo>
                    <a:pt x="6976" y="71"/>
                  </a:lnTo>
                  <a:lnTo>
                    <a:pt x="6976" y="71"/>
                  </a:lnTo>
                  <a:cubicBezTo>
                    <a:pt x="6984" y="155"/>
                    <a:pt x="6857" y="310"/>
                    <a:pt x="6723" y="310"/>
                  </a:cubicBezTo>
                  <a:cubicBezTo>
                    <a:pt x="6716" y="310"/>
                    <a:pt x="6709" y="310"/>
                    <a:pt x="6702" y="309"/>
                  </a:cubicBezTo>
                  <a:cubicBezTo>
                    <a:pt x="6658" y="274"/>
                    <a:pt x="6720" y="150"/>
                    <a:pt x="6720" y="124"/>
                  </a:cubicBezTo>
                  <a:lnTo>
                    <a:pt x="6720" y="124"/>
                  </a:lnTo>
                  <a:cubicBezTo>
                    <a:pt x="6706" y="145"/>
                    <a:pt x="6621" y="173"/>
                    <a:pt x="6581" y="173"/>
                  </a:cubicBezTo>
                  <a:cubicBezTo>
                    <a:pt x="6571" y="173"/>
                    <a:pt x="6564" y="171"/>
                    <a:pt x="6561" y="168"/>
                  </a:cubicBezTo>
                  <a:lnTo>
                    <a:pt x="6623" y="115"/>
                  </a:lnTo>
                  <a:cubicBezTo>
                    <a:pt x="6616" y="113"/>
                    <a:pt x="6610" y="112"/>
                    <a:pt x="6604" y="112"/>
                  </a:cubicBezTo>
                  <a:cubicBezTo>
                    <a:pt x="6552" y="112"/>
                    <a:pt x="6513" y="182"/>
                    <a:pt x="6454" y="182"/>
                  </a:cubicBezTo>
                  <a:cubicBezTo>
                    <a:pt x="6436" y="182"/>
                    <a:pt x="6416" y="176"/>
                    <a:pt x="6393" y="159"/>
                  </a:cubicBezTo>
                  <a:cubicBezTo>
                    <a:pt x="6365" y="152"/>
                    <a:pt x="6314" y="82"/>
                    <a:pt x="6295" y="82"/>
                  </a:cubicBezTo>
                  <a:cubicBezTo>
                    <a:pt x="6290" y="82"/>
                    <a:pt x="6287" y="87"/>
                    <a:pt x="6287" y="97"/>
                  </a:cubicBezTo>
                  <a:cubicBezTo>
                    <a:pt x="6340" y="194"/>
                    <a:pt x="6358" y="512"/>
                    <a:pt x="6323" y="583"/>
                  </a:cubicBezTo>
                  <a:cubicBezTo>
                    <a:pt x="6314" y="583"/>
                    <a:pt x="6146" y="494"/>
                    <a:pt x="6102" y="442"/>
                  </a:cubicBezTo>
                  <a:cubicBezTo>
                    <a:pt x="6049" y="362"/>
                    <a:pt x="6181" y="256"/>
                    <a:pt x="6137" y="185"/>
                  </a:cubicBezTo>
                  <a:lnTo>
                    <a:pt x="6137" y="185"/>
                  </a:lnTo>
                  <a:cubicBezTo>
                    <a:pt x="6137" y="212"/>
                    <a:pt x="6102" y="238"/>
                    <a:pt x="6093" y="247"/>
                  </a:cubicBezTo>
                  <a:cubicBezTo>
                    <a:pt x="6052" y="231"/>
                    <a:pt x="6094" y="184"/>
                    <a:pt x="6038" y="184"/>
                  </a:cubicBezTo>
                  <a:cubicBezTo>
                    <a:pt x="6034" y="184"/>
                    <a:pt x="6028" y="185"/>
                    <a:pt x="6022" y="185"/>
                  </a:cubicBezTo>
                  <a:cubicBezTo>
                    <a:pt x="6019" y="225"/>
                    <a:pt x="5991" y="233"/>
                    <a:pt x="5969" y="233"/>
                  </a:cubicBezTo>
                  <a:cubicBezTo>
                    <a:pt x="5956" y="233"/>
                    <a:pt x="5946" y="230"/>
                    <a:pt x="5941" y="230"/>
                  </a:cubicBezTo>
                  <a:cubicBezTo>
                    <a:pt x="5933" y="230"/>
                    <a:pt x="5942" y="236"/>
                    <a:pt x="5987" y="265"/>
                  </a:cubicBezTo>
                  <a:cubicBezTo>
                    <a:pt x="5970" y="271"/>
                    <a:pt x="5957" y="273"/>
                    <a:pt x="5946" y="273"/>
                  </a:cubicBezTo>
                  <a:cubicBezTo>
                    <a:pt x="5912" y="273"/>
                    <a:pt x="5892" y="255"/>
                    <a:pt x="5842" y="255"/>
                  </a:cubicBezTo>
                  <a:cubicBezTo>
                    <a:pt x="5835" y="255"/>
                    <a:pt x="5828" y="255"/>
                    <a:pt x="5819" y="256"/>
                  </a:cubicBezTo>
                  <a:cubicBezTo>
                    <a:pt x="5846" y="309"/>
                    <a:pt x="5740" y="450"/>
                    <a:pt x="5660" y="477"/>
                  </a:cubicBezTo>
                  <a:cubicBezTo>
                    <a:pt x="5669" y="450"/>
                    <a:pt x="5652" y="424"/>
                    <a:pt x="5643" y="406"/>
                  </a:cubicBezTo>
                  <a:cubicBezTo>
                    <a:pt x="5484" y="397"/>
                    <a:pt x="5404" y="362"/>
                    <a:pt x="5254" y="353"/>
                  </a:cubicBezTo>
                  <a:cubicBezTo>
                    <a:pt x="5245" y="327"/>
                    <a:pt x="5175" y="300"/>
                    <a:pt x="5201" y="265"/>
                  </a:cubicBezTo>
                  <a:lnTo>
                    <a:pt x="5201" y="265"/>
                  </a:lnTo>
                  <a:cubicBezTo>
                    <a:pt x="5184" y="274"/>
                    <a:pt x="5166" y="309"/>
                    <a:pt x="5122" y="309"/>
                  </a:cubicBezTo>
                  <a:cubicBezTo>
                    <a:pt x="5034" y="221"/>
                    <a:pt x="5219" y="300"/>
                    <a:pt x="5157" y="203"/>
                  </a:cubicBezTo>
                  <a:lnTo>
                    <a:pt x="5157" y="203"/>
                  </a:lnTo>
                  <a:cubicBezTo>
                    <a:pt x="5148" y="256"/>
                    <a:pt x="5042" y="265"/>
                    <a:pt x="4972" y="291"/>
                  </a:cubicBezTo>
                  <a:cubicBezTo>
                    <a:pt x="4979" y="326"/>
                    <a:pt x="5002" y="337"/>
                    <a:pt x="5033" y="337"/>
                  </a:cubicBezTo>
                  <a:cubicBezTo>
                    <a:pt x="5081" y="337"/>
                    <a:pt x="5146" y="308"/>
                    <a:pt x="5184" y="291"/>
                  </a:cubicBezTo>
                  <a:lnTo>
                    <a:pt x="5184" y="291"/>
                  </a:lnTo>
                  <a:cubicBezTo>
                    <a:pt x="5184" y="406"/>
                    <a:pt x="5060" y="512"/>
                    <a:pt x="4901" y="556"/>
                  </a:cubicBezTo>
                  <a:cubicBezTo>
                    <a:pt x="4891" y="558"/>
                    <a:pt x="4882" y="558"/>
                    <a:pt x="4874" y="558"/>
                  </a:cubicBezTo>
                  <a:cubicBezTo>
                    <a:pt x="4798" y="558"/>
                    <a:pt x="4844" y="492"/>
                    <a:pt x="4835" y="492"/>
                  </a:cubicBezTo>
                  <a:cubicBezTo>
                    <a:pt x="4834" y="492"/>
                    <a:pt x="4833" y="493"/>
                    <a:pt x="4830" y="494"/>
                  </a:cubicBezTo>
                  <a:cubicBezTo>
                    <a:pt x="4808" y="490"/>
                    <a:pt x="4788" y="488"/>
                    <a:pt x="4770" y="488"/>
                  </a:cubicBezTo>
                  <a:cubicBezTo>
                    <a:pt x="4639" y="488"/>
                    <a:pt x="4604" y="586"/>
                    <a:pt x="4517" y="586"/>
                  </a:cubicBezTo>
                  <a:cubicBezTo>
                    <a:pt x="4492" y="586"/>
                    <a:pt x="4462" y="578"/>
                    <a:pt x="4424" y="556"/>
                  </a:cubicBezTo>
                  <a:cubicBezTo>
                    <a:pt x="4362" y="477"/>
                    <a:pt x="4442" y="424"/>
                    <a:pt x="4433" y="371"/>
                  </a:cubicBezTo>
                  <a:cubicBezTo>
                    <a:pt x="4444" y="369"/>
                    <a:pt x="4454" y="368"/>
                    <a:pt x="4463" y="368"/>
                  </a:cubicBezTo>
                  <a:cubicBezTo>
                    <a:pt x="4548" y="368"/>
                    <a:pt x="4589" y="433"/>
                    <a:pt x="4645" y="433"/>
                  </a:cubicBezTo>
                  <a:lnTo>
                    <a:pt x="4566" y="397"/>
                  </a:lnTo>
                  <a:cubicBezTo>
                    <a:pt x="4586" y="382"/>
                    <a:pt x="4619" y="373"/>
                    <a:pt x="4649" y="373"/>
                  </a:cubicBezTo>
                  <a:cubicBezTo>
                    <a:pt x="4671" y="373"/>
                    <a:pt x="4692" y="377"/>
                    <a:pt x="4707" y="389"/>
                  </a:cubicBezTo>
                  <a:cubicBezTo>
                    <a:pt x="4645" y="318"/>
                    <a:pt x="4318" y="327"/>
                    <a:pt x="4159" y="238"/>
                  </a:cubicBezTo>
                  <a:cubicBezTo>
                    <a:pt x="4124" y="265"/>
                    <a:pt x="4062" y="274"/>
                    <a:pt x="4089" y="309"/>
                  </a:cubicBezTo>
                  <a:lnTo>
                    <a:pt x="4142" y="309"/>
                  </a:lnTo>
                  <a:cubicBezTo>
                    <a:pt x="4186" y="371"/>
                    <a:pt x="4027" y="371"/>
                    <a:pt x="4089" y="406"/>
                  </a:cubicBezTo>
                  <a:cubicBezTo>
                    <a:pt x="4031" y="425"/>
                    <a:pt x="3969" y="458"/>
                    <a:pt x="3902" y="458"/>
                  </a:cubicBezTo>
                  <a:cubicBezTo>
                    <a:pt x="3877" y="458"/>
                    <a:pt x="3851" y="454"/>
                    <a:pt x="3824" y="442"/>
                  </a:cubicBezTo>
                  <a:lnTo>
                    <a:pt x="3815" y="358"/>
                  </a:lnTo>
                  <a:lnTo>
                    <a:pt x="3815" y="358"/>
                  </a:lnTo>
                  <a:cubicBezTo>
                    <a:pt x="3816" y="358"/>
                    <a:pt x="3816" y="358"/>
                    <a:pt x="3816" y="358"/>
                  </a:cubicBezTo>
                  <a:lnTo>
                    <a:pt x="3816" y="358"/>
                  </a:lnTo>
                  <a:cubicBezTo>
                    <a:pt x="3816" y="358"/>
                    <a:pt x="3815" y="357"/>
                    <a:pt x="3815" y="357"/>
                  </a:cubicBezTo>
                  <a:lnTo>
                    <a:pt x="3815" y="357"/>
                  </a:lnTo>
                  <a:lnTo>
                    <a:pt x="3815" y="358"/>
                  </a:lnTo>
                  <a:lnTo>
                    <a:pt x="3815" y="358"/>
                  </a:lnTo>
                  <a:cubicBezTo>
                    <a:pt x="3794" y="343"/>
                    <a:pt x="3771" y="330"/>
                    <a:pt x="3749" y="330"/>
                  </a:cubicBezTo>
                  <a:cubicBezTo>
                    <a:pt x="3732" y="330"/>
                    <a:pt x="3715" y="339"/>
                    <a:pt x="3700" y="362"/>
                  </a:cubicBezTo>
                  <a:lnTo>
                    <a:pt x="3771" y="424"/>
                  </a:lnTo>
                  <a:cubicBezTo>
                    <a:pt x="3707" y="452"/>
                    <a:pt x="3625" y="504"/>
                    <a:pt x="3554" y="504"/>
                  </a:cubicBezTo>
                  <a:cubicBezTo>
                    <a:pt x="3537" y="504"/>
                    <a:pt x="3521" y="501"/>
                    <a:pt x="3506" y="494"/>
                  </a:cubicBezTo>
                  <a:lnTo>
                    <a:pt x="3506" y="494"/>
                  </a:lnTo>
                  <a:cubicBezTo>
                    <a:pt x="3518" y="535"/>
                    <a:pt x="3523" y="536"/>
                    <a:pt x="3529" y="536"/>
                  </a:cubicBezTo>
                  <a:cubicBezTo>
                    <a:pt x="3530" y="536"/>
                    <a:pt x="3531" y="536"/>
                    <a:pt x="3531" y="536"/>
                  </a:cubicBezTo>
                  <a:cubicBezTo>
                    <a:pt x="3539" y="536"/>
                    <a:pt x="3550" y="539"/>
                    <a:pt x="3577" y="592"/>
                  </a:cubicBezTo>
                  <a:cubicBezTo>
                    <a:pt x="3562" y="551"/>
                    <a:pt x="3582" y="541"/>
                    <a:pt x="3612" y="541"/>
                  </a:cubicBezTo>
                  <a:cubicBezTo>
                    <a:pt x="3643" y="541"/>
                    <a:pt x="3684" y="551"/>
                    <a:pt x="3713" y="551"/>
                  </a:cubicBezTo>
                  <a:cubicBezTo>
                    <a:pt x="3738" y="551"/>
                    <a:pt x="3754" y="544"/>
                    <a:pt x="3745" y="516"/>
                  </a:cubicBezTo>
                  <a:lnTo>
                    <a:pt x="3745" y="516"/>
                  </a:lnTo>
                  <a:cubicBezTo>
                    <a:pt x="3788" y="603"/>
                    <a:pt x="3846" y="563"/>
                    <a:pt x="3912" y="653"/>
                  </a:cubicBezTo>
                  <a:cubicBezTo>
                    <a:pt x="3912" y="635"/>
                    <a:pt x="3899" y="616"/>
                    <a:pt x="3919" y="616"/>
                  </a:cubicBezTo>
                  <a:cubicBezTo>
                    <a:pt x="3928" y="616"/>
                    <a:pt x="3942" y="619"/>
                    <a:pt x="3965" y="627"/>
                  </a:cubicBezTo>
                  <a:cubicBezTo>
                    <a:pt x="3965" y="618"/>
                    <a:pt x="3983" y="609"/>
                    <a:pt x="3983" y="609"/>
                  </a:cubicBezTo>
                  <a:cubicBezTo>
                    <a:pt x="3992" y="600"/>
                    <a:pt x="3992" y="600"/>
                    <a:pt x="3983" y="600"/>
                  </a:cubicBezTo>
                  <a:cubicBezTo>
                    <a:pt x="3965" y="592"/>
                    <a:pt x="3956" y="574"/>
                    <a:pt x="3956" y="556"/>
                  </a:cubicBezTo>
                  <a:cubicBezTo>
                    <a:pt x="4000" y="503"/>
                    <a:pt x="4124" y="521"/>
                    <a:pt x="4168" y="503"/>
                  </a:cubicBezTo>
                  <a:lnTo>
                    <a:pt x="4168" y="503"/>
                  </a:lnTo>
                  <a:cubicBezTo>
                    <a:pt x="4212" y="521"/>
                    <a:pt x="4142" y="530"/>
                    <a:pt x="4168" y="556"/>
                  </a:cubicBezTo>
                  <a:lnTo>
                    <a:pt x="4239" y="521"/>
                  </a:lnTo>
                  <a:lnTo>
                    <a:pt x="4239" y="521"/>
                  </a:lnTo>
                  <a:cubicBezTo>
                    <a:pt x="4230" y="583"/>
                    <a:pt x="4345" y="636"/>
                    <a:pt x="4230" y="653"/>
                  </a:cubicBezTo>
                  <a:lnTo>
                    <a:pt x="4327" y="671"/>
                  </a:lnTo>
                  <a:cubicBezTo>
                    <a:pt x="4369" y="706"/>
                    <a:pt x="4432" y="730"/>
                    <a:pt x="4483" y="730"/>
                  </a:cubicBezTo>
                  <a:cubicBezTo>
                    <a:pt x="4497" y="730"/>
                    <a:pt x="4510" y="728"/>
                    <a:pt x="4521" y="724"/>
                  </a:cubicBezTo>
                  <a:cubicBezTo>
                    <a:pt x="4526" y="726"/>
                    <a:pt x="4532" y="727"/>
                    <a:pt x="4538" y="727"/>
                  </a:cubicBezTo>
                  <a:cubicBezTo>
                    <a:pt x="4569" y="727"/>
                    <a:pt x="4608" y="701"/>
                    <a:pt x="4613" y="697"/>
                  </a:cubicBezTo>
                  <a:lnTo>
                    <a:pt x="4613" y="697"/>
                  </a:lnTo>
                  <a:cubicBezTo>
                    <a:pt x="4612" y="698"/>
                    <a:pt x="4608" y="701"/>
                    <a:pt x="4601" y="706"/>
                  </a:cubicBezTo>
                  <a:lnTo>
                    <a:pt x="4769" y="689"/>
                  </a:lnTo>
                  <a:lnTo>
                    <a:pt x="4769" y="706"/>
                  </a:lnTo>
                  <a:cubicBezTo>
                    <a:pt x="4784" y="708"/>
                    <a:pt x="4800" y="709"/>
                    <a:pt x="4815" y="709"/>
                  </a:cubicBezTo>
                  <a:cubicBezTo>
                    <a:pt x="4894" y="709"/>
                    <a:pt x="4975" y="690"/>
                    <a:pt x="5058" y="690"/>
                  </a:cubicBezTo>
                  <a:cubicBezTo>
                    <a:pt x="5128" y="690"/>
                    <a:pt x="5199" y="703"/>
                    <a:pt x="5272" y="751"/>
                  </a:cubicBezTo>
                  <a:cubicBezTo>
                    <a:pt x="5305" y="740"/>
                    <a:pt x="5337" y="732"/>
                    <a:pt x="5378" y="732"/>
                  </a:cubicBezTo>
                  <a:cubicBezTo>
                    <a:pt x="5404" y="732"/>
                    <a:pt x="5432" y="735"/>
                    <a:pt x="5466" y="742"/>
                  </a:cubicBezTo>
                  <a:lnTo>
                    <a:pt x="5484" y="786"/>
                  </a:lnTo>
                  <a:cubicBezTo>
                    <a:pt x="5488" y="785"/>
                    <a:pt x="5493" y="785"/>
                    <a:pt x="5497" y="785"/>
                  </a:cubicBezTo>
                  <a:cubicBezTo>
                    <a:pt x="5549" y="785"/>
                    <a:pt x="5623" y="815"/>
                    <a:pt x="5670" y="815"/>
                  </a:cubicBezTo>
                  <a:cubicBezTo>
                    <a:pt x="5691" y="815"/>
                    <a:pt x="5706" y="809"/>
                    <a:pt x="5713" y="795"/>
                  </a:cubicBezTo>
                  <a:cubicBezTo>
                    <a:pt x="5745" y="847"/>
                    <a:pt x="5805" y="862"/>
                    <a:pt x="5872" y="862"/>
                  </a:cubicBezTo>
                  <a:cubicBezTo>
                    <a:pt x="5961" y="862"/>
                    <a:pt x="6063" y="837"/>
                    <a:pt x="6133" y="837"/>
                  </a:cubicBezTo>
                  <a:cubicBezTo>
                    <a:pt x="6144" y="837"/>
                    <a:pt x="6154" y="837"/>
                    <a:pt x="6164" y="839"/>
                  </a:cubicBezTo>
                  <a:lnTo>
                    <a:pt x="6164" y="777"/>
                  </a:lnTo>
                  <a:cubicBezTo>
                    <a:pt x="6252" y="777"/>
                    <a:pt x="6323" y="759"/>
                    <a:pt x="6429" y="724"/>
                  </a:cubicBezTo>
                  <a:lnTo>
                    <a:pt x="6420" y="662"/>
                  </a:lnTo>
                  <a:cubicBezTo>
                    <a:pt x="6437" y="653"/>
                    <a:pt x="6458" y="649"/>
                    <a:pt x="6480" y="649"/>
                  </a:cubicBezTo>
                  <a:cubicBezTo>
                    <a:pt x="6556" y="649"/>
                    <a:pt x="6655" y="689"/>
                    <a:pt x="6752" y="689"/>
                  </a:cubicBezTo>
                  <a:cubicBezTo>
                    <a:pt x="6759" y="689"/>
                    <a:pt x="6766" y="689"/>
                    <a:pt x="6773" y="689"/>
                  </a:cubicBezTo>
                  <a:lnTo>
                    <a:pt x="6773" y="689"/>
                  </a:lnTo>
                  <a:cubicBezTo>
                    <a:pt x="6769" y="702"/>
                    <a:pt x="6758" y="706"/>
                    <a:pt x="6744" y="706"/>
                  </a:cubicBezTo>
                  <a:cubicBezTo>
                    <a:pt x="6731" y="706"/>
                    <a:pt x="6716" y="702"/>
                    <a:pt x="6702" y="698"/>
                  </a:cubicBezTo>
                  <a:lnTo>
                    <a:pt x="6702" y="698"/>
                  </a:lnTo>
                  <a:cubicBezTo>
                    <a:pt x="6740" y="728"/>
                    <a:pt x="6779" y="739"/>
                    <a:pt x="6818" y="739"/>
                  </a:cubicBezTo>
                  <a:cubicBezTo>
                    <a:pt x="6921" y="739"/>
                    <a:pt x="7025" y="660"/>
                    <a:pt x="7121" y="660"/>
                  </a:cubicBezTo>
                  <a:cubicBezTo>
                    <a:pt x="7147" y="660"/>
                    <a:pt x="7172" y="665"/>
                    <a:pt x="7197" y="680"/>
                  </a:cubicBezTo>
                  <a:cubicBezTo>
                    <a:pt x="7212" y="672"/>
                    <a:pt x="7225" y="670"/>
                    <a:pt x="7238" y="670"/>
                  </a:cubicBezTo>
                  <a:cubicBezTo>
                    <a:pt x="7255" y="670"/>
                    <a:pt x="7270" y="675"/>
                    <a:pt x="7285" y="680"/>
                  </a:cubicBezTo>
                  <a:cubicBezTo>
                    <a:pt x="7276" y="680"/>
                    <a:pt x="7276" y="680"/>
                    <a:pt x="7276" y="689"/>
                  </a:cubicBezTo>
                  <a:lnTo>
                    <a:pt x="7285" y="689"/>
                  </a:lnTo>
                  <a:cubicBezTo>
                    <a:pt x="7303" y="698"/>
                    <a:pt x="7320" y="706"/>
                    <a:pt x="7338" y="715"/>
                  </a:cubicBezTo>
                  <a:cubicBezTo>
                    <a:pt x="7320" y="698"/>
                    <a:pt x="7312" y="689"/>
                    <a:pt x="7294" y="680"/>
                  </a:cubicBezTo>
                  <a:cubicBezTo>
                    <a:pt x="7320" y="680"/>
                    <a:pt x="7365" y="671"/>
                    <a:pt x="7409" y="662"/>
                  </a:cubicBezTo>
                  <a:lnTo>
                    <a:pt x="7426" y="724"/>
                  </a:lnTo>
                  <a:cubicBezTo>
                    <a:pt x="7426" y="724"/>
                    <a:pt x="7435" y="724"/>
                    <a:pt x="7435" y="715"/>
                  </a:cubicBezTo>
                  <a:cubicBezTo>
                    <a:pt x="7443" y="720"/>
                    <a:pt x="7450" y="722"/>
                    <a:pt x="7455" y="722"/>
                  </a:cubicBezTo>
                  <a:cubicBezTo>
                    <a:pt x="7475" y="722"/>
                    <a:pt x="7466" y="681"/>
                    <a:pt x="7444" y="645"/>
                  </a:cubicBezTo>
                  <a:cubicBezTo>
                    <a:pt x="7471" y="627"/>
                    <a:pt x="7488" y="618"/>
                    <a:pt x="7497" y="600"/>
                  </a:cubicBezTo>
                  <a:cubicBezTo>
                    <a:pt x="7508" y="633"/>
                    <a:pt x="7523" y="642"/>
                    <a:pt x="7540" y="642"/>
                  </a:cubicBezTo>
                  <a:cubicBezTo>
                    <a:pt x="7561" y="642"/>
                    <a:pt x="7585" y="629"/>
                    <a:pt x="7607" y="629"/>
                  </a:cubicBezTo>
                  <a:cubicBezTo>
                    <a:pt x="7625" y="629"/>
                    <a:pt x="7642" y="638"/>
                    <a:pt x="7656" y="671"/>
                  </a:cubicBezTo>
                  <a:cubicBezTo>
                    <a:pt x="7682" y="618"/>
                    <a:pt x="7859" y="636"/>
                    <a:pt x="7886" y="521"/>
                  </a:cubicBezTo>
                  <a:lnTo>
                    <a:pt x="7886" y="521"/>
                  </a:lnTo>
                  <a:cubicBezTo>
                    <a:pt x="7886" y="539"/>
                    <a:pt x="7894" y="547"/>
                    <a:pt x="7877" y="547"/>
                  </a:cubicBezTo>
                  <a:cubicBezTo>
                    <a:pt x="7901" y="552"/>
                    <a:pt x="7925" y="560"/>
                    <a:pt x="7949" y="560"/>
                  </a:cubicBezTo>
                  <a:cubicBezTo>
                    <a:pt x="7969" y="560"/>
                    <a:pt x="7989" y="555"/>
                    <a:pt x="8009" y="539"/>
                  </a:cubicBezTo>
                  <a:lnTo>
                    <a:pt x="8027" y="627"/>
                  </a:lnTo>
                  <a:lnTo>
                    <a:pt x="8133" y="521"/>
                  </a:lnTo>
                  <a:cubicBezTo>
                    <a:pt x="8195" y="565"/>
                    <a:pt x="8212" y="600"/>
                    <a:pt x="8150" y="653"/>
                  </a:cubicBezTo>
                  <a:cubicBezTo>
                    <a:pt x="8301" y="565"/>
                    <a:pt x="8274" y="627"/>
                    <a:pt x="8398" y="539"/>
                  </a:cubicBezTo>
                  <a:lnTo>
                    <a:pt x="8398" y="539"/>
                  </a:lnTo>
                  <a:lnTo>
                    <a:pt x="8389" y="592"/>
                  </a:lnTo>
                  <a:cubicBezTo>
                    <a:pt x="8421" y="592"/>
                    <a:pt x="8472" y="554"/>
                    <a:pt x="8504" y="554"/>
                  </a:cubicBezTo>
                  <a:cubicBezTo>
                    <a:pt x="8516" y="554"/>
                    <a:pt x="8525" y="560"/>
                    <a:pt x="8530" y="574"/>
                  </a:cubicBezTo>
                  <a:cubicBezTo>
                    <a:pt x="8583" y="627"/>
                    <a:pt x="8698" y="636"/>
                    <a:pt x="8839" y="653"/>
                  </a:cubicBezTo>
                  <a:cubicBezTo>
                    <a:pt x="8927" y="662"/>
                    <a:pt x="8954" y="671"/>
                    <a:pt x="8998" y="680"/>
                  </a:cubicBezTo>
                  <a:cubicBezTo>
                    <a:pt x="9033" y="698"/>
                    <a:pt x="9069" y="715"/>
                    <a:pt x="9078" y="742"/>
                  </a:cubicBezTo>
                  <a:cubicBezTo>
                    <a:pt x="9105" y="705"/>
                    <a:pt x="9118" y="692"/>
                    <a:pt x="9125" y="692"/>
                  </a:cubicBezTo>
                  <a:cubicBezTo>
                    <a:pt x="9131" y="692"/>
                    <a:pt x="9131" y="703"/>
                    <a:pt x="9131" y="715"/>
                  </a:cubicBezTo>
                  <a:cubicBezTo>
                    <a:pt x="9131" y="731"/>
                    <a:pt x="9127" y="748"/>
                    <a:pt x="9141" y="748"/>
                  </a:cubicBezTo>
                  <a:cubicBezTo>
                    <a:pt x="9150" y="748"/>
                    <a:pt x="9165" y="741"/>
                    <a:pt x="9192" y="724"/>
                  </a:cubicBezTo>
                  <a:lnTo>
                    <a:pt x="9192" y="724"/>
                  </a:lnTo>
                  <a:cubicBezTo>
                    <a:pt x="9157" y="759"/>
                    <a:pt x="9148" y="777"/>
                    <a:pt x="9095" y="795"/>
                  </a:cubicBezTo>
                  <a:cubicBezTo>
                    <a:pt x="9139" y="795"/>
                    <a:pt x="9148" y="812"/>
                    <a:pt x="9148" y="830"/>
                  </a:cubicBezTo>
                  <a:cubicBezTo>
                    <a:pt x="9155" y="843"/>
                    <a:pt x="9161" y="851"/>
                    <a:pt x="9199" y="851"/>
                  </a:cubicBezTo>
                  <a:cubicBezTo>
                    <a:pt x="9213" y="851"/>
                    <a:pt x="9230" y="850"/>
                    <a:pt x="9254" y="848"/>
                  </a:cubicBezTo>
                  <a:lnTo>
                    <a:pt x="9254" y="848"/>
                  </a:lnTo>
                  <a:cubicBezTo>
                    <a:pt x="9201" y="865"/>
                    <a:pt x="9166" y="865"/>
                    <a:pt x="9139" y="874"/>
                  </a:cubicBezTo>
                  <a:cubicBezTo>
                    <a:pt x="9148" y="874"/>
                    <a:pt x="9192" y="874"/>
                    <a:pt x="9166" y="883"/>
                  </a:cubicBezTo>
                  <a:cubicBezTo>
                    <a:pt x="9148" y="892"/>
                    <a:pt x="9135" y="894"/>
                    <a:pt x="9123" y="894"/>
                  </a:cubicBezTo>
                  <a:cubicBezTo>
                    <a:pt x="9111" y="894"/>
                    <a:pt x="9100" y="892"/>
                    <a:pt x="9086" y="892"/>
                  </a:cubicBezTo>
                  <a:cubicBezTo>
                    <a:pt x="9100" y="905"/>
                    <a:pt x="9153" y="909"/>
                    <a:pt x="9224" y="909"/>
                  </a:cubicBezTo>
                  <a:cubicBezTo>
                    <a:pt x="9296" y="909"/>
                    <a:pt x="9387" y="905"/>
                    <a:pt x="9475" y="901"/>
                  </a:cubicBezTo>
                  <a:lnTo>
                    <a:pt x="9475" y="901"/>
                  </a:lnTo>
                  <a:cubicBezTo>
                    <a:pt x="9404" y="954"/>
                    <a:pt x="9413" y="962"/>
                    <a:pt x="9528" y="1007"/>
                  </a:cubicBezTo>
                  <a:cubicBezTo>
                    <a:pt x="9501" y="1014"/>
                    <a:pt x="9474" y="1020"/>
                    <a:pt x="9451" y="1020"/>
                  </a:cubicBezTo>
                  <a:cubicBezTo>
                    <a:pt x="9421" y="1020"/>
                    <a:pt x="9397" y="1010"/>
                    <a:pt x="9387" y="980"/>
                  </a:cubicBezTo>
                  <a:cubicBezTo>
                    <a:pt x="9387" y="989"/>
                    <a:pt x="9378" y="998"/>
                    <a:pt x="9369" y="1015"/>
                  </a:cubicBezTo>
                  <a:cubicBezTo>
                    <a:pt x="9342" y="1068"/>
                    <a:pt x="9272" y="1113"/>
                    <a:pt x="9360" y="1148"/>
                  </a:cubicBezTo>
                  <a:cubicBezTo>
                    <a:pt x="9325" y="1148"/>
                    <a:pt x="9316" y="1174"/>
                    <a:pt x="9325" y="1183"/>
                  </a:cubicBezTo>
                  <a:cubicBezTo>
                    <a:pt x="9254" y="1219"/>
                    <a:pt x="9236" y="1210"/>
                    <a:pt x="9184" y="1236"/>
                  </a:cubicBezTo>
                  <a:lnTo>
                    <a:pt x="9219" y="1245"/>
                  </a:lnTo>
                  <a:cubicBezTo>
                    <a:pt x="9252" y="1293"/>
                    <a:pt x="9237" y="1299"/>
                    <a:pt x="9207" y="1299"/>
                  </a:cubicBezTo>
                  <a:cubicBezTo>
                    <a:pt x="9196" y="1299"/>
                    <a:pt x="9183" y="1298"/>
                    <a:pt x="9170" y="1298"/>
                  </a:cubicBezTo>
                  <a:cubicBezTo>
                    <a:pt x="9153" y="1298"/>
                    <a:pt x="9136" y="1300"/>
                    <a:pt x="9122" y="1307"/>
                  </a:cubicBezTo>
                  <a:lnTo>
                    <a:pt x="9122" y="1289"/>
                  </a:lnTo>
                  <a:cubicBezTo>
                    <a:pt x="9081" y="1282"/>
                    <a:pt x="9057" y="1279"/>
                    <a:pt x="9043" y="1279"/>
                  </a:cubicBezTo>
                  <a:cubicBezTo>
                    <a:pt x="9023" y="1279"/>
                    <a:pt x="9021" y="1284"/>
                    <a:pt x="9016" y="1289"/>
                  </a:cubicBezTo>
                  <a:cubicBezTo>
                    <a:pt x="9008" y="1293"/>
                    <a:pt x="9000" y="1297"/>
                    <a:pt x="8988" y="1297"/>
                  </a:cubicBezTo>
                  <a:cubicBezTo>
                    <a:pt x="8973" y="1297"/>
                    <a:pt x="8953" y="1291"/>
                    <a:pt x="8919" y="1272"/>
                  </a:cubicBezTo>
                  <a:lnTo>
                    <a:pt x="8919" y="1272"/>
                  </a:lnTo>
                  <a:lnTo>
                    <a:pt x="8927" y="1333"/>
                  </a:lnTo>
                  <a:cubicBezTo>
                    <a:pt x="8930" y="1369"/>
                    <a:pt x="8919" y="1381"/>
                    <a:pt x="8900" y="1381"/>
                  </a:cubicBezTo>
                  <a:cubicBezTo>
                    <a:pt x="8858" y="1381"/>
                    <a:pt x="8775" y="1321"/>
                    <a:pt x="8703" y="1321"/>
                  </a:cubicBezTo>
                  <a:cubicBezTo>
                    <a:pt x="8686" y="1321"/>
                    <a:pt x="8669" y="1324"/>
                    <a:pt x="8654" y="1333"/>
                  </a:cubicBezTo>
                  <a:lnTo>
                    <a:pt x="8698" y="1369"/>
                  </a:lnTo>
                  <a:cubicBezTo>
                    <a:pt x="8692" y="1374"/>
                    <a:pt x="8686" y="1377"/>
                    <a:pt x="8678" y="1377"/>
                  </a:cubicBezTo>
                  <a:cubicBezTo>
                    <a:pt x="8617" y="1377"/>
                    <a:pt x="8506" y="1200"/>
                    <a:pt x="8451" y="1192"/>
                  </a:cubicBezTo>
                  <a:cubicBezTo>
                    <a:pt x="8433" y="1183"/>
                    <a:pt x="8468" y="1166"/>
                    <a:pt x="8486" y="1157"/>
                  </a:cubicBezTo>
                  <a:cubicBezTo>
                    <a:pt x="8458" y="1146"/>
                    <a:pt x="8439" y="1142"/>
                    <a:pt x="8426" y="1142"/>
                  </a:cubicBezTo>
                  <a:cubicBezTo>
                    <a:pt x="8364" y="1142"/>
                    <a:pt x="8458" y="1249"/>
                    <a:pt x="8362" y="1272"/>
                  </a:cubicBezTo>
                  <a:cubicBezTo>
                    <a:pt x="8336" y="1236"/>
                    <a:pt x="8371" y="1157"/>
                    <a:pt x="8292" y="1157"/>
                  </a:cubicBezTo>
                  <a:cubicBezTo>
                    <a:pt x="8289" y="1155"/>
                    <a:pt x="8285" y="1154"/>
                    <a:pt x="8282" y="1154"/>
                  </a:cubicBezTo>
                  <a:cubicBezTo>
                    <a:pt x="8235" y="1154"/>
                    <a:pt x="8121" y="1269"/>
                    <a:pt x="8022" y="1269"/>
                  </a:cubicBezTo>
                  <a:cubicBezTo>
                    <a:pt x="8002" y="1269"/>
                    <a:pt x="7983" y="1265"/>
                    <a:pt x="7965" y="1254"/>
                  </a:cubicBezTo>
                  <a:lnTo>
                    <a:pt x="7965" y="1254"/>
                  </a:lnTo>
                  <a:cubicBezTo>
                    <a:pt x="7991" y="1280"/>
                    <a:pt x="8018" y="1316"/>
                    <a:pt x="7965" y="1351"/>
                  </a:cubicBezTo>
                  <a:cubicBezTo>
                    <a:pt x="7960" y="1352"/>
                    <a:pt x="7954" y="1353"/>
                    <a:pt x="7949" y="1353"/>
                  </a:cubicBezTo>
                  <a:cubicBezTo>
                    <a:pt x="7894" y="1353"/>
                    <a:pt x="7815" y="1306"/>
                    <a:pt x="7750" y="1306"/>
                  </a:cubicBezTo>
                  <a:cubicBezTo>
                    <a:pt x="7715" y="1306"/>
                    <a:pt x="7685" y="1320"/>
                    <a:pt x="7665" y="1360"/>
                  </a:cubicBezTo>
                  <a:cubicBezTo>
                    <a:pt x="7656" y="1351"/>
                    <a:pt x="7647" y="1342"/>
                    <a:pt x="7647" y="1333"/>
                  </a:cubicBezTo>
                  <a:cubicBezTo>
                    <a:pt x="7585" y="1369"/>
                    <a:pt x="7444" y="1395"/>
                    <a:pt x="7409" y="1457"/>
                  </a:cubicBezTo>
                  <a:cubicBezTo>
                    <a:pt x="7389" y="1405"/>
                    <a:pt x="7356" y="1388"/>
                    <a:pt x="7317" y="1388"/>
                  </a:cubicBezTo>
                  <a:cubicBezTo>
                    <a:pt x="7234" y="1388"/>
                    <a:pt x="7122" y="1468"/>
                    <a:pt x="7057" y="1468"/>
                  </a:cubicBezTo>
                  <a:cubicBezTo>
                    <a:pt x="7027" y="1468"/>
                    <a:pt x="7007" y="1452"/>
                    <a:pt x="7003" y="1404"/>
                  </a:cubicBezTo>
                  <a:lnTo>
                    <a:pt x="6808" y="1430"/>
                  </a:lnTo>
                  <a:lnTo>
                    <a:pt x="6817" y="1413"/>
                  </a:lnTo>
                  <a:cubicBezTo>
                    <a:pt x="6685" y="1413"/>
                    <a:pt x="6649" y="1466"/>
                    <a:pt x="6605" y="1510"/>
                  </a:cubicBezTo>
                  <a:cubicBezTo>
                    <a:pt x="6579" y="1501"/>
                    <a:pt x="6596" y="1483"/>
                    <a:pt x="6596" y="1475"/>
                  </a:cubicBezTo>
                  <a:cubicBezTo>
                    <a:pt x="6543" y="1467"/>
                    <a:pt x="6503" y="1462"/>
                    <a:pt x="6470" y="1462"/>
                  </a:cubicBezTo>
                  <a:cubicBezTo>
                    <a:pt x="6390" y="1462"/>
                    <a:pt x="6352" y="1490"/>
                    <a:pt x="6252" y="1572"/>
                  </a:cubicBezTo>
                  <a:lnTo>
                    <a:pt x="6226" y="1510"/>
                  </a:lnTo>
                  <a:cubicBezTo>
                    <a:pt x="6220" y="1517"/>
                    <a:pt x="6209" y="1520"/>
                    <a:pt x="6194" y="1520"/>
                  </a:cubicBezTo>
                  <a:cubicBezTo>
                    <a:pt x="6141" y="1520"/>
                    <a:pt x="6038" y="1486"/>
                    <a:pt x="5931" y="1486"/>
                  </a:cubicBezTo>
                  <a:cubicBezTo>
                    <a:pt x="5878" y="1486"/>
                    <a:pt x="5824" y="1494"/>
                    <a:pt x="5775" y="1519"/>
                  </a:cubicBezTo>
                  <a:cubicBezTo>
                    <a:pt x="5775" y="1510"/>
                    <a:pt x="5784" y="1501"/>
                    <a:pt x="5793" y="1492"/>
                  </a:cubicBezTo>
                  <a:lnTo>
                    <a:pt x="5793" y="1492"/>
                  </a:lnTo>
                  <a:cubicBezTo>
                    <a:pt x="5758" y="1508"/>
                    <a:pt x="5720" y="1514"/>
                    <a:pt x="5681" y="1514"/>
                  </a:cubicBezTo>
                  <a:cubicBezTo>
                    <a:pt x="5581" y="1514"/>
                    <a:pt x="5472" y="1477"/>
                    <a:pt x="5385" y="1477"/>
                  </a:cubicBezTo>
                  <a:cubicBezTo>
                    <a:pt x="5315" y="1477"/>
                    <a:pt x="5259" y="1501"/>
                    <a:pt x="5237" y="1589"/>
                  </a:cubicBezTo>
                  <a:lnTo>
                    <a:pt x="5113" y="1660"/>
                  </a:lnTo>
                  <a:cubicBezTo>
                    <a:pt x="5290" y="1669"/>
                    <a:pt x="5095" y="1766"/>
                    <a:pt x="5166" y="1801"/>
                  </a:cubicBezTo>
                  <a:cubicBezTo>
                    <a:pt x="5160" y="1803"/>
                    <a:pt x="5153" y="1804"/>
                    <a:pt x="5146" y="1804"/>
                  </a:cubicBezTo>
                  <a:cubicBezTo>
                    <a:pt x="5083" y="1804"/>
                    <a:pt x="4997" y="1738"/>
                    <a:pt x="5069" y="1722"/>
                  </a:cubicBezTo>
                  <a:lnTo>
                    <a:pt x="5069" y="1722"/>
                  </a:lnTo>
                  <a:lnTo>
                    <a:pt x="5086" y="1739"/>
                  </a:lnTo>
                  <a:cubicBezTo>
                    <a:pt x="5104" y="1607"/>
                    <a:pt x="4866" y="1704"/>
                    <a:pt x="4866" y="1625"/>
                  </a:cubicBezTo>
                  <a:cubicBezTo>
                    <a:pt x="4782" y="1631"/>
                    <a:pt x="4699" y="1633"/>
                    <a:pt x="4617" y="1633"/>
                  </a:cubicBezTo>
                  <a:cubicBezTo>
                    <a:pt x="4419" y="1633"/>
                    <a:pt x="4226" y="1620"/>
                    <a:pt x="4037" y="1620"/>
                  </a:cubicBezTo>
                  <a:cubicBezTo>
                    <a:pt x="3980" y="1620"/>
                    <a:pt x="3924" y="1622"/>
                    <a:pt x="3868" y="1625"/>
                  </a:cubicBezTo>
                  <a:lnTo>
                    <a:pt x="3912" y="1722"/>
                  </a:lnTo>
                  <a:lnTo>
                    <a:pt x="3797" y="1722"/>
                  </a:lnTo>
                  <a:cubicBezTo>
                    <a:pt x="3762" y="1704"/>
                    <a:pt x="3753" y="1651"/>
                    <a:pt x="3833" y="1651"/>
                  </a:cubicBezTo>
                  <a:cubicBezTo>
                    <a:pt x="3824" y="1641"/>
                    <a:pt x="3814" y="1636"/>
                    <a:pt x="3802" y="1636"/>
                  </a:cubicBezTo>
                  <a:cubicBezTo>
                    <a:pt x="3757" y="1636"/>
                    <a:pt x="3700" y="1708"/>
                    <a:pt x="3700" y="1722"/>
                  </a:cubicBezTo>
                  <a:cubicBezTo>
                    <a:pt x="3541" y="1695"/>
                    <a:pt x="3753" y="1607"/>
                    <a:pt x="3709" y="1607"/>
                  </a:cubicBezTo>
                  <a:lnTo>
                    <a:pt x="3638" y="1625"/>
                  </a:lnTo>
                  <a:lnTo>
                    <a:pt x="3656" y="1634"/>
                  </a:lnTo>
                  <a:cubicBezTo>
                    <a:pt x="3612" y="1678"/>
                    <a:pt x="3603" y="1713"/>
                    <a:pt x="3506" y="1713"/>
                  </a:cubicBezTo>
                  <a:cubicBezTo>
                    <a:pt x="3444" y="1704"/>
                    <a:pt x="3471" y="1660"/>
                    <a:pt x="3453" y="1660"/>
                  </a:cubicBezTo>
                  <a:cubicBezTo>
                    <a:pt x="3453" y="1656"/>
                    <a:pt x="3451" y="1653"/>
                    <a:pt x="3445" y="1653"/>
                  </a:cubicBezTo>
                  <a:cubicBezTo>
                    <a:pt x="3440" y="1653"/>
                    <a:pt x="3431" y="1656"/>
                    <a:pt x="3418" y="1660"/>
                  </a:cubicBezTo>
                  <a:lnTo>
                    <a:pt x="3276" y="1660"/>
                  </a:lnTo>
                  <a:lnTo>
                    <a:pt x="3338" y="1731"/>
                  </a:lnTo>
                  <a:cubicBezTo>
                    <a:pt x="3278" y="1773"/>
                    <a:pt x="3210" y="1742"/>
                    <a:pt x="3270" y="1812"/>
                  </a:cubicBezTo>
                  <a:lnTo>
                    <a:pt x="3270" y="1812"/>
                  </a:lnTo>
                  <a:cubicBezTo>
                    <a:pt x="3227" y="1766"/>
                    <a:pt x="3141" y="1753"/>
                    <a:pt x="3048" y="1753"/>
                  </a:cubicBezTo>
                  <a:cubicBezTo>
                    <a:pt x="2931" y="1753"/>
                    <a:pt x="2804" y="1773"/>
                    <a:pt x="2733" y="1773"/>
                  </a:cubicBezTo>
                  <a:cubicBezTo>
                    <a:pt x="2710" y="1773"/>
                    <a:pt x="2694" y="1771"/>
                    <a:pt x="2685" y="1766"/>
                  </a:cubicBezTo>
                  <a:cubicBezTo>
                    <a:pt x="2605" y="1828"/>
                    <a:pt x="2517" y="1828"/>
                    <a:pt x="2411" y="1828"/>
                  </a:cubicBezTo>
                  <a:cubicBezTo>
                    <a:pt x="2438" y="1845"/>
                    <a:pt x="2455" y="1925"/>
                    <a:pt x="2367" y="1925"/>
                  </a:cubicBezTo>
                  <a:cubicBezTo>
                    <a:pt x="2384" y="1745"/>
                    <a:pt x="2202" y="1848"/>
                    <a:pt x="2118" y="1741"/>
                  </a:cubicBezTo>
                  <a:lnTo>
                    <a:pt x="2118" y="1741"/>
                  </a:lnTo>
                  <a:cubicBezTo>
                    <a:pt x="2151" y="1806"/>
                    <a:pt x="1860" y="1771"/>
                    <a:pt x="1961" y="1881"/>
                  </a:cubicBezTo>
                  <a:cubicBezTo>
                    <a:pt x="1881" y="1872"/>
                    <a:pt x="1952" y="1810"/>
                    <a:pt x="1890" y="1775"/>
                  </a:cubicBezTo>
                  <a:lnTo>
                    <a:pt x="1890" y="1775"/>
                  </a:lnTo>
                  <a:cubicBezTo>
                    <a:pt x="1845" y="1795"/>
                    <a:pt x="1798" y="1803"/>
                    <a:pt x="1751" y="1803"/>
                  </a:cubicBezTo>
                  <a:cubicBezTo>
                    <a:pt x="1611" y="1803"/>
                    <a:pt x="1463" y="1737"/>
                    <a:pt x="1325" y="1731"/>
                  </a:cubicBezTo>
                  <a:lnTo>
                    <a:pt x="1325" y="1731"/>
                  </a:lnTo>
                  <a:cubicBezTo>
                    <a:pt x="1316" y="1757"/>
                    <a:pt x="1343" y="1801"/>
                    <a:pt x="1290" y="1828"/>
                  </a:cubicBezTo>
                  <a:cubicBezTo>
                    <a:pt x="1263" y="1784"/>
                    <a:pt x="1237" y="1739"/>
                    <a:pt x="1219" y="1687"/>
                  </a:cubicBezTo>
                  <a:cubicBezTo>
                    <a:pt x="1194" y="1693"/>
                    <a:pt x="1169" y="1752"/>
                    <a:pt x="1144" y="1752"/>
                  </a:cubicBezTo>
                  <a:cubicBezTo>
                    <a:pt x="1134" y="1752"/>
                    <a:pt x="1123" y="1742"/>
                    <a:pt x="1113" y="1713"/>
                  </a:cubicBezTo>
                  <a:lnTo>
                    <a:pt x="1113" y="1713"/>
                  </a:lnTo>
                  <a:cubicBezTo>
                    <a:pt x="1113" y="1739"/>
                    <a:pt x="1122" y="1766"/>
                    <a:pt x="1095" y="1766"/>
                  </a:cubicBezTo>
                  <a:cubicBezTo>
                    <a:pt x="936" y="1651"/>
                    <a:pt x="804" y="1572"/>
                    <a:pt x="689" y="1404"/>
                  </a:cubicBezTo>
                  <a:cubicBezTo>
                    <a:pt x="627" y="1333"/>
                    <a:pt x="583" y="1236"/>
                    <a:pt x="548" y="1139"/>
                  </a:cubicBezTo>
                  <a:cubicBezTo>
                    <a:pt x="539" y="1086"/>
                    <a:pt x="521" y="1033"/>
                    <a:pt x="521" y="971"/>
                  </a:cubicBezTo>
                  <a:cubicBezTo>
                    <a:pt x="513" y="945"/>
                    <a:pt x="513" y="918"/>
                    <a:pt x="513" y="892"/>
                  </a:cubicBezTo>
                  <a:cubicBezTo>
                    <a:pt x="513" y="865"/>
                    <a:pt x="521" y="839"/>
                    <a:pt x="530" y="821"/>
                  </a:cubicBezTo>
                  <a:lnTo>
                    <a:pt x="530" y="821"/>
                  </a:lnTo>
                  <a:cubicBezTo>
                    <a:pt x="515" y="844"/>
                    <a:pt x="505" y="852"/>
                    <a:pt x="498" y="852"/>
                  </a:cubicBezTo>
                  <a:cubicBezTo>
                    <a:pt x="488" y="852"/>
                    <a:pt x="482" y="836"/>
                    <a:pt x="477" y="821"/>
                  </a:cubicBezTo>
                  <a:cubicBezTo>
                    <a:pt x="469" y="839"/>
                    <a:pt x="416" y="830"/>
                    <a:pt x="389" y="839"/>
                  </a:cubicBezTo>
                  <a:cubicBezTo>
                    <a:pt x="398" y="812"/>
                    <a:pt x="407" y="795"/>
                    <a:pt x="424" y="777"/>
                  </a:cubicBezTo>
                  <a:cubicBezTo>
                    <a:pt x="424" y="768"/>
                    <a:pt x="433" y="768"/>
                    <a:pt x="442" y="759"/>
                  </a:cubicBezTo>
                  <a:lnTo>
                    <a:pt x="433" y="759"/>
                  </a:lnTo>
                  <a:cubicBezTo>
                    <a:pt x="428" y="759"/>
                    <a:pt x="421" y="757"/>
                    <a:pt x="416" y="755"/>
                  </a:cubicBezTo>
                  <a:lnTo>
                    <a:pt x="416" y="755"/>
                  </a:lnTo>
                  <a:lnTo>
                    <a:pt x="416" y="751"/>
                  </a:lnTo>
                  <a:cubicBezTo>
                    <a:pt x="424" y="742"/>
                    <a:pt x="424" y="724"/>
                    <a:pt x="424" y="706"/>
                  </a:cubicBezTo>
                  <a:lnTo>
                    <a:pt x="424" y="706"/>
                  </a:lnTo>
                  <a:cubicBezTo>
                    <a:pt x="416" y="715"/>
                    <a:pt x="407" y="724"/>
                    <a:pt x="407" y="733"/>
                  </a:cubicBezTo>
                  <a:cubicBezTo>
                    <a:pt x="398" y="680"/>
                    <a:pt x="371" y="636"/>
                    <a:pt x="301" y="600"/>
                  </a:cubicBezTo>
                  <a:cubicBezTo>
                    <a:pt x="248" y="565"/>
                    <a:pt x="151" y="592"/>
                    <a:pt x="106" y="547"/>
                  </a:cubicBezTo>
                  <a:cubicBezTo>
                    <a:pt x="106" y="645"/>
                    <a:pt x="54" y="715"/>
                    <a:pt x="27" y="821"/>
                  </a:cubicBezTo>
                  <a:cubicBezTo>
                    <a:pt x="1" y="918"/>
                    <a:pt x="1" y="1024"/>
                    <a:pt x="106" y="1068"/>
                  </a:cubicBezTo>
                  <a:cubicBezTo>
                    <a:pt x="104" y="1083"/>
                    <a:pt x="97" y="1087"/>
                    <a:pt x="89" y="1087"/>
                  </a:cubicBezTo>
                  <a:cubicBezTo>
                    <a:pt x="78" y="1087"/>
                    <a:pt x="63" y="1078"/>
                    <a:pt x="51" y="1078"/>
                  </a:cubicBezTo>
                  <a:cubicBezTo>
                    <a:pt x="45" y="1078"/>
                    <a:pt x="40" y="1080"/>
                    <a:pt x="36" y="1086"/>
                  </a:cubicBezTo>
                  <a:cubicBezTo>
                    <a:pt x="98" y="1104"/>
                    <a:pt x="124" y="1139"/>
                    <a:pt x="133" y="1227"/>
                  </a:cubicBezTo>
                  <a:lnTo>
                    <a:pt x="124" y="1227"/>
                  </a:lnTo>
                  <a:cubicBezTo>
                    <a:pt x="168" y="1333"/>
                    <a:pt x="204" y="1422"/>
                    <a:pt x="230" y="1510"/>
                  </a:cubicBezTo>
                  <a:cubicBezTo>
                    <a:pt x="265" y="1607"/>
                    <a:pt x="301" y="1713"/>
                    <a:pt x="389" y="1845"/>
                  </a:cubicBezTo>
                  <a:lnTo>
                    <a:pt x="424" y="1784"/>
                  </a:lnTo>
                  <a:cubicBezTo>
                    <a:pt x="460" y="1845"/>
                    <a:pt x="460" y="1872"/>
                    <a:pt x="469" y="1898"/>
                  </a:cubicBezTo>
                  <a:cubicBezTo>
                    <a:pt x="530" y="1898"/>
                    <a:pt x="495" y="1863"/>
                    <a:pt x="460" y="1828"/>
                  </a:cubicBezTo>
                  <a:cubicBezTo>
                    <a:pt x="433" y="1784"/>
                    <a:pt x="407" y="1748"/>
                    <a:pt x="469" y="1739"/>
                  </a:cubicBezTo>
                  <a:lnTo>
                    <a:pt x="469" y="1739"/>
                  </a:lnTo>
                  <a:cubicBezTo>
                    <a:pt x="442" y="1810"/>
                    <a:pt x="530" y="1907"/>
                    <a:pt x="619" y="1978"/>
                  </a:cubicBezTo>
                  <a:cubicBezTo>
                    <a:pt x="716" y="2057"/>
                    <a:pt x="813" y="2110"/>
                    <a:pt x="813" y="2190"/>
                  </a:cubicBezTo>
                  <a:cubicBezTo>
                    <a:pt x="828" y="2197"/>
                    <a:pt x="838" y="2199"/>
                    <a:pt x="846" y="2199"/>
                  </a:cubicBezTo>
                  <a:cubicBezTo>
                    <a:pt x="877" y="2199"/>
                    <a:pt x="846" y="2145"/>
                    <a:pt x="877" y="2145"/>
                  </a:cubicBezTo>
                  <a:cubicBezTo>
                    <a:pt x="884" y="2145"/>
                    <a:pt x="895" y="2148"/>
                    <a:pt x="910" y="2154"/>
                  </a:cubicBezTo>
                  <a:lnTo>
                    <a:pt x="919" y="2199"/>
                  </a:lnTo>
                  <a:lnTo>
                    <a:pt x="963" y="2163"/>
                  </a:lnTo>
                  <a:cubicBezTo>
                    <a:pt x="1025" y="2190"/>
                    <a:pt x="1042" y="2252"/>
                    <a:pt x="1042" y="2278"/>
                  </a:cubicBezTo>
                  <a:cubicBezTo>
                    <a:pt x="1034" y="2274"/>
                    <a:pt x="1020" y="2274"/>
                    <a:pt x="1007" y="2274"/>
                  </a:cubicBezTo>
                  <a:cubicBezTo>
                    <a:pt x="994" y="2274"/>
                    <a:pt x="981" y="2274"/>
                    <a:pt x="972" y="2269"/>
                  </a:cubicBezTo>
                  <a:lnTo>
                    <a:pt x="972" y="2269"/>
                  </a:lnTo>
                  <a:cubicBezTo>
                    <a:pt x="1051" y="2349"/>
                    <a:pt x="1219" y="2322"/>
                    <a:pt x="1246" y="2331"/>
                  </a:cubicBezTo>
                  <a:cubicBezTo>
                    <a:pt x="1219" y="2322"/>
                    <a:pt x="1184" y="2305"/>
                    <a:pt x="1157" y="2296"/>
                  </a:cubicBezTo>
                  <a:lnTo>
                    <a:pt x="1157" y="2296"/>
                  </a:lnTo>
                  <a:cubicBezTo>
                    <a:pt x="1304" y="2305"/>
                    <a:pt x="1457" y="2321"/>
                    <a:pt x="1604" y="2321"/>
                  </a:cubicBezTo>
                  <a:cubicBezTo>
                    <a:pt x="1739" y="2321"/>
                    <a:pt x="1868" y="2307"/>
                    <a:pt x="1978" y="2260"/>
                  </a:cubicBezTo>
                  <a:lnTo>
                    <a:pt x="1961" y="2234"/>
                  </a:lnTo>
                  <a:cubicBezTo>
                    <a:pt x="2007" y="2217"/>
                    <a:pt x="2038" y="2211"/>
                    <a:pt x="2063" y="2211"/>
                  </a:cubicBezTo>
                  <a:cubicBezTo>
                    <a:pt x="2114" y="2211"/>
                    <a:pt x="2139" y="2234"/>
                    <a:pt x="2206" y="2234"/>
                  </a:cubicBezTo>
                  <a:cubicBezTo>
                    <a:pt x="2228" y="2234"/>
                    <a:pt x="2254" y="2231"/>
                    <a:pt x="2287" y="2225"/>
                  </a:cubicBezTo>
                  <a:lnTo>
                    <a:pt x="2287" y="2225"/>
                  </a:lnTo>
                  <a:lnTo>
                    <a:pt x="2279" y="2234"/>
                  </a:lnTo>
                  <a:cubicBezTo>
                    <a:pt x="2314" y="2199"/>
                    <a:pt x="2367" y="2181"/>
                    <a:pt x="2420" y="2181"/>
                  </a:cubicBezTo>
                  <a:cubicBezTo>
                    <a:pt x="2376" y="2225"/>
                    <a:pt x="2517" y="2243"/>
                    <a:pt x="2455" y="2287"/>
                  </a:cubicBezTo>
                  <a:cubicBezTo>
                    <a:pt x="2641" y="2216"/>
                    <a:pt x="2544" y="2234"/>
                    <a:pt x="2658" y="2119"/>
                  </a:cubicBezTo>
                  <a:lnTo>
                    <a:pt x="2694" y="2163"/>
                  </a:lnTo>
                  <a:cubicBezTo>
                    <a:pt x="2738" y="2119"/>
                    <a:pt x="2738" y="2093"/>
                    <a:pt x="2835" y="2075"/>
                  </a:cubicBezTo>
                  <a:lnTo>
                    <a:pt x="2835" y="2075"/>
                  </a:lnTo>
                  <a:cubicBezTo>
                    <a:pt x="2755" y="2128"/>
                    <a:pt x="2897" y="2146"/>
                    <a:pt x="2808" y="2207"/>
                  </a:cubicBezTo>
                  <a:cubicBezTo>
                    <a:pt x="2849" y="2226"/>
                    <a:pt x="2885" y="2233"/>
                    <a:pt x="2918" y="2233"/>
                  </a:cubicBezTo>
                  <a:cubicBezTo>
                    <a:pt x="3007" y="2233"/>
                    <a:pt x="3067" y="2180"/>
                    <a:pt x="3123" y="2180"/>
                  </a:cubicBezTo>
                  <a:cubicBezTo>
                    <a:pt x="3150" y="2180"/>
                    <a:pt x="3177" y="2193"/>
                    <a:pt x="3206" y="2234"/>
                  </a:cubicBezTo>
                  <a:cubicBezTo>
                    <a:pt x="3249" y="2156"/>
                    <a:pt x="3192" y="2145"/>
                    <a:pt x="3138" y="2145"/>
                  </a:cubicBezTo>
                  <a:cubicBezTo>
                    <a:pt x="3117" y="2145"/>
                    <a:pt x="3097" y="2147"/>
                    <a:pt x="3083" y="2147"/>
                  </a:cubicBezTo>
                  <a:cubicBezTo>
                    <a:pt x="3069" y="2147"/>
                    <a:pt x="3063" y="2145"/>
                    <a:pt x="3073" y="2137"/>
                  </a:cubicBezTo>
                  <a:cubicBezTo>
                    <a:pt x="3032" y="2096"/>
                    <a:pt x="3130" y="2039"/>
                    <a:pt x="3193" y="2039"/>
                  </a:cubicBezTo>
                  <a:cubicBezTo>
                    <a:pt x="3197" y="2039"/>
                    <a:pt x="3202" y="2039"/>
                    <a:pt x="3206" y="2040"/>
                  </a:cubicBezTo>
                  <a:cubicBezTo>
                    <a:pt x="3275" y="2040"/>
                    <a:pt x="3327" y="2199"/>
                    <a:pt x="3476" y="2199"/>
                  </a:cubicBezTo>
                  <a:cubicBezTo>
                    <a:pt x="3479" y="2199"/>
                    <a:pt x="3481" y="2199"/>
                    <a:pt x="3484" y="2199"/>
                  </a:cubicBezTo>
                  <a:lnTo>
                    <a:pt x="3484" y="2199"/>
                  </a:lnTo>
                  <a:cubicBezTo>
                    <a:pt x="3471" y="2200"/>
                    <a:pt x="3470" y="2207"/>
                    <a:pt x="3462" y="2207"/>
                  </a:cubicBezTo>
                  <a:cubicBezTo>
                    <a:pt x="3471" y="2211"/>
                    <a:pt x="3480" y="2213"/>
                    <a:pt x="3489" y="2213"/>
                  </a:cubicBezTo>
                  <a:cubicBezTo>
                    <a:pt x="3526" y="2213"/>
                    <a:pt x="3562" y="2185"/>
                    <a:pt x="3602" y="2185"/>
                  </a:cubicBezTo>
                  <a:cubicBezTo>
                    <a:pt x="3616" y="2185"/>
                    <a:pt x="3631" y="2189"/>
                    <a:pt x="3647" y="2199"/>
                  </a:cubicBezTo>
                  <a:cubicBezTo>
                    <a:pt x="3683" y="2119"/>
                    <a:pt x="3744" y="2199"/>
                    <a:pt x="3753" y="2093"/>
                  </a:cubicBezTo>
                  <a:lnTo>
                    <a:pt x="3753" y="2093"/>
                  </a:lnTo>
                  <a:lnTo>
                    <a:pt x="3603" y="2128"/>
                  </a:lnTo>
                  <a:cubicBezTo>
                    <a:pt x="3676" y="2099"/>
                    <a:pt x="3737" y="2009"/>
                    <a:pt x="3836" y="2009"/>
                  </a:cubicBezTo>
                  <a:cubicBezTo>
                    <a:pt x="3857" y="2009"/>
                    <a:pt x="3879" y="2013"/>
                    <a:pt x="3903" y="2022"/>
                  </a:cubicBezTo>
                  <a:cubicBezTo>
                    <a:pt x="3894" y="2040"/>
                    <a:pt x="3850" y="2075"/>
                    <a:pt x="3824" y="2093"/>
                  </a:cubicBezTo>
                  <a:cubicBezTo>
                    <a:pt x="3833" y="2098"/>
                    <a:pt x="3842" y="2100"/>
                    <a:pt x="3851" y="2100"/>
                  </a:cubicBezTo>
                  <a:cubicBezTo>
                    <a:pt x="3875" y="2100"/>
                    <a:pt x="3897" y="2085"/>
                    <a:pt x="3920" y="2085"/>
                  </a:cubicBezTo>
                  <a:cubicBezTo>
                    <a:pt x="3929" y="2085"/>
                    <a:pt x="3938" y="2087"/>
                    <a:pt x="3947" y="2093"/>
                  </a:cubicBezTo>
                  <a:cubicBezTo>
                    <a:pt x="3939" y="2199"/>
                    <a:pt x="3771" y="2128"/>
                    <a:pt x="3683" y="2216"/>
                  </a:cubicBezTo>
                  <a:cubicBezTo>
                    <a:pt x="3688" y="2221"/>
                    <a:pt x="3696" y="2223"/>
                    <a:pt x="3704" y="2223"/>
                  </a:cubicBezTo>
                  <a:cubicBezTo>
                    <a:pt x="3736" y="2223"/>
                    <a:pt x="3782" y="2193"/>
                    <a:pt x="3804" y="2193"/>
                  </a:cubicBezTo>
                  <a:cubicBezTo>
                    <a:pt x="3817" y="2193"/>
                    <a:pt x="3821" y="2205"/>
                    <a:pt x="3806" y="2243"/>
                  </a:cubicBezTo>
                  <a:cubicBezTo>
                    <a:pt x="3830" y="2185"/>
                    <a:pt x="3860" y="2173"/>
                    <a:pt x="3894" y="2173"/>
                  </a:cubicBezTo>
                  <a:cubicBezTo>
                    <a:pt x="3918" y="2173"/>
                    <a:pt x="3944" y="2179"/>
                    <a:pt x="3971" y="2179"/>
                  </a:cubicBezTo>
                  <a:cubicBezTo>
                    <a:pt x="4004" y="2179"/>
                    <a:pt x="4038" y="2170"/>
                    <a:pt x="4071" y="2128"/>
                  </a:cubicBezTo>
                  <a:lnTo>
                    <a:pt x="4071" y="2190"/>
                  </a:lnTo>
                  <a:cubicBezTo>
                    <a:pt x="4080" y="2181"/>
                    <a:pt x="4115" y="2154"/>
                    <a:pt x="4151" y="2154"/>
                  </a:cubicBezTo>
                  <a:lnTo>
                    <a:pt x="4098" y="2234"/>
                  </a:lnTo>
                  <a:cubicBezTo>
                    <a:pt x="4116" y="2218"/>
                    <a:pt x="4135" y="2212"/>
                    <a:pt x="4155" y="2212"/>
                  </a:cubicBezTo>
                  <a:cubicBezTo>
                    <a:pt x="4208" y="2212"/>
                    <a:pt x="4263" y="2253"/>
                    <a:pt x="4315" y="2253"/>
                  </a:cubicBezTo>
                  <a:cubicBezTo>
                    <a:pt x="4328" y="2253"/>
                    <a:pt x="4341" y="2250"/>
                    <a:pt x="4354" y="2243"/>
                  </a:cubicBezTo>
                  <a:lnTo>
                    <a:pt x="4354" y="2243"/>
                  </a:lnTo>
                  <a:cubicBezTo>
                    <a:pt x="4345" y="2243"/>
                    <a:pt x="4338" y="2243"/>
                    <a:pt x="4331" y="2243"/>
                  </a:cubicBezTo>
                  <a:cubicBezTo>
                    <a:pt x="4189" y="2243"/>
                    <a:pt x="4306" y="2162"/>
                    <a:pt x="4230" y="2128"/>
                  </a:cubicBezTo>
                  <a:cubicBezTo>
                    <a:pt x="4265" y="2112"/>
                    <a:pt x="4293" y="2105"/>
                    <a:pt x="4315" y="2105"/>
                  </a:cubicBezTo>
                  <a:cubicBezTo>
                    <a:pt x="4414" y="2105"/>
                    <a:pt x="4407" y="2239"/>
                    <a:pt x="4554" y="2239"/>
                  </a:cubicBezTo>
                  <a:cubicBezTo>
                    <a:pt x="4569" y="2239"/>
                    <a:pt x="4585" y="2238"/>
                    <a:pt x="4604" y="2235"/>
                  </a:cubicBezTo>
                  <a:lnTo>
                    <a:pt x="4604" y="2235"/>
                  </a:lnTo>
                  <a:cubicBezTo>
                    <a:pt x="4601" y="2235"/>
                    <a:pt x="4599" y="2235"/>
                    <a:pt x="4597" y="2235"/>
                  </a:cubicBezTo>
                  <a:cubicBezTo>
                    <a:pt x="4557" y="2235"/>
                    <a:pt x="4491" y="2204"/>
                    <a:pt x="4530" y="2172"/>
                  </a:cubicBezTo>
                  <a:lnTo>
                    <a:pt x="4530" y="2172"/>
                  </a:lnTo>
                  <a:cubicBezTo>
                    <a:pt x="4583" y="2181"/>
                    <a:pt x="4645" y="2199"/>
                    <a:pt x="4671" y="2234"/>
                  </a:cubicBezTo>
                  <a:cubicBezTo>
                    <a:pt x="4830" y="2207"/>
                    <a:pt x="4645" y="2172"/>
                    <a:pt x="4707" y="2128"/>
                  </a:cubicBezTo>
                  <a:lnTo>
                    <a:pt x="4707" y="2128"/>
                  </a:lnTo>
                  <a:cubicBezTo>
                    <a:pt x="4722" y="2145"/>
                    <a:pt x="4734" y="2152"/>
                    <a:pt x="4745" y="2152"/>
                  </a:cubicBezTo>
                  <a:cubicBezTo>
                    <a:pt x="4780" y="2152"/>
                    <a:pt x="4803" y="2084"/>
                    <a:pt x="4857" y="2057"/>
                  </a:cubicBezTo>
                  <a:lnTo>
                    <a:pt x="4857" y="2128"/>
                  </a:lnTo>
                  <a:cubicBezTo>
                    <a:pt x="4871" y="2130"/>
                    <a:pt x="4884" y="2131"/>
                    <a:pt x="4895" y="2131"/>
                  </a:cubicBezTo>
                  <a:cubicBezTo>
                    <a:pt x="5017" y="2131"/>
                    <a:pt x="4935" y="2017"/>
                    <a:pt x="5029" y="2017"/>
                  </a:cubicBezTo>
                  <a:cubicBezTo>
                    <a:pt x="5040" y="2017"/>
                    <a:pt x="5053" y="2019"/>
                    <a:pt x="5069" y="2022"/>
                  </a:cubicBezTo>
                  <a:lnTo>
                    <a:pt x="5007" y="2119"/>
                  </a:lnTo>
                  <a:lnTo>
                    <a:pt x="5095" y="2093"/>
                  </a:lnTo>
                  <a:lnTo>
                    <a:pt x="5078" y="2163"/>
                  </a:lnTo>
                  <a:cubicBezTo>
                    <a:pt x="5130" y="2127"/>
                    <a:pt x="5163" y="2115"/>
                    <a:pt x="5200" y="2115"/>
                  </a:cubicBezTo>
                  <a:cubicBezTo>
                    <a:pt x="5226" y="2115"/>
                    <a:pt x="5253" y="2121"/>
                    <a:pt x="5290" y="2128"/>
                  </a:cubicBezTo>
                  <a:cubicBezTo>
                    <a:pt x="5272" y="2084"/>
                    <a:pt x="5298" y="2013"/>
                    <a:pt x="5378" y="2004"/>
                  </a:cubicBezTo>
                  <a:cubicBezTo>
                    <a:pt x="5428" y="2026"/>
                    <a:pt x="5379" y="2053"/>
                    <a:pt x="5421" y="2053"/>
                  </a:cubicBezTo>
                  <a:cubicBezTo>
                    <a:pt x="5430" y="2053"/>
                    <a:pt x="5445" y="2052"/>
                    <a:pt x="5466" y="2049"/>
                  </a:cubicBezTo>
                  <a:lnTo>
                    <a:pt x="5466" y="2049"/>
                  </a:lnTo>
                  <a:cubicBezTo>
                    <a:pt x="5448" y="2073"/>
                    <a:pt x="5434" y="2106"/>
                    <a:pt x="5406" y="2106"/>
                  </a:cubicBezTo>
                  <a:cubicBezTo>
                    <a:pt x="5394" y="2106"/>
                    <a:pt x="5379" y="2100"/>
                    <a:pt x="5360" y="2084"/>
                  </a:cubicBezTo>
                  <a:cubicBezTo>
                    <a:pt x="5360" y="2110"/>
                    <a:pt x="5343" y="2128"/>
                    <a:pt x="5334" y="2146"/>
                  </a:cubicBezTo>
                  <a:cubicBezTo>
                    <a:pt x="5357" y="2160"/>
                    <a:pt x="5382" y="2165"/>
                    <a:pt x="5406" y="2165"/>
                  </a:cubicBezTo>
                  <a:cubicBezTo>
                    <a:pt x="5453" y="2165"/>
                    <a:pt x="5499" y="2146"/>
                    <a:pt x="5528" y="2146"/>
                  </a:cubicBezTo>
                  <a:cubicBezTo>
                    <a:pt x="5510" y="2146"/>
                    <a:pt x="5493" y="2137"/>
                    <a:pt x="5484" y="2128"/>
                  </a:cubicBezTo>
                  <a:lnTo>
                    <a:pt x="5643" y="2031"/>
                  </a:lnTo>
                  <a:lnTo>
                    <a:pt x="5643" y="2031"/>
                  </a:lnTo>
                  <a:cubicBezTo>
                    <a:pt x="5669" y="2049"/>
                    <a:pt x="5652" y="2075"/>
                    <a:pt x="5634" y="2093"/>
                  </a:cubicBezTo>
                  <a:cubicBezTo>
                    <a:pt x="5669" y="2084"/>
                    <a:pt x="5687" y="2049"/>
                    <a:pt x="5740" y="2040"/>
                  </a:cubicBezTo>
                  <a:lnTo>
                    <a:pt x="5740" y="2040"/>
                  </a:lnTo>
                  <a:cubicBezTo>
                    <a:pt x="5731" y="2093"/>
                    <a:pt x="5740" y="2146"/>
                    <a:pt x="5669" y="2181"/>
                  </a:cubicBezTo>
                  <a:lnTo>
                    <a:pt x="5828" y="2110"/>
                  </a:lnTo>
                  <a:cubicBezTo>
                    <a:pt x="5837" y="2128"/>
                    <a:pt x="5908" y="2163"/>
                    <a:pt x="5890" y="2181"/>
                  </a:cubicBezTo>
                  <a:cubicBezTo>
                    <a:pt x="5898" y="2183"/>
                    <a:pt x="5907" y="2184"/>
                    <a:pt x="5916" y="2184"/>
                  </a:cubicBezTo>
                  <a:cubicBezTo>
                    <a:pt x="5998" y="2184"/>
                    <a:pt x="6093" y="2089"/>
                    <a:pt x="6194" y="2089"/>
                  </a:cubicBezTo>
                  <a:cubicBezTo>
                    <a:pt x="6204" y="2089"/>
                    <a:pt x="6215" y="2090"/>
                    <a:pt x="6226" y="2093"/>
                  </a:cubicBezTo>
                  <a:cubicBezTo>
                    <a:pt x="6226" y="2084"/>
                    <a:pt x="6243" y="2075"/>
                    <a:pt x="6261" y="2066"/>
                  </a:cubicBezTo>
                  <a:cubicBezTo>
                    <a:pt x="6326" y="2066"/>
                    <a:pt x="6389" y="2083"/>
                    <a:pt x="6454" y="2083"/>
                  </a:cubicBezTo>
                  <a:cubicBezTo>
                    <a:pt x="6503" y="2083"/>
                    <a:pt x="6552" y="2074"/>
                    <a:pt x="6605" y="2040"/>
                  </a:cubicBezTo>
                  <a:lnTo>
                    <a:pt x="6685" y="2119"/>
                  </a:lnTo>
                  <a:cubicBezTo>
                    <a:pt x="6791" y="2093"/>
                    <a:pt x="6579" y="2013"/>
                    <a:pt x="6746" y="1960"/>
                  </a:cubicBezTo>
                  <a:cubicBezTo>
                    <a:pt x="6762" y="1956"/>
                    <a:pt x="6774" y="1954"/>
                    <a:pt x="6783" y="1954"/>
                  </a:cubicBezTo>
                  <a:cubicBezTo>
                    <a:pt x="6845" y="1954"/>
                    <a:pt x="6798" y="2042"/>
                    <a:pt x="6844" y="2057"/>
                  </a:cubicBezTo>
                  <a:cubicBezTo>
                    <a:pt x="6885" y="2023"/>
                    <a:pt x="6954" y="1950"/>
                    <a:pt x="7037" y="1950"/>
                  </a:cubicBezTo>
                  <a:cubicBezTo>
                    <a:pt x="7060" y="1950"/>
                    <a:pt x="7084" y="1956"/>
                    <a:pt x="7109" y="1969"/>
                  </a:cubicBezTo>
                  <a:cubicBezTo>
                    <a:pt x="7091" y="1973"/>
                    <a:pt x="7075" y="1973"/>
                    <a:pt x="7060" y="1973"/>
                  </a:cubicBezTo>
                  <a:cubicBezTo>
                    <a:pt x="7045" y="1973"/>
                    <a:pt x="7029" y="1973"/>
                    <a:pt x="7011" y="1978"/>
                  </a:cubicBezTo>
                  <a:lnTo>
                    <a:pt x="7100" y="2022"/>
                  </a:lnTo>
                  <a:cubicBezTo>
                    <a:pt x="7011" y="2119"/>
                    <a:pt x="6932" y="2093"/>
                    <a:pt x="7011" y="2163"/>
                  </a:cubicBezTo>
                  <a:cubicBezTo>
                    <a:pt x="7011" y="1978"/>
                    <a:pt x="7347" y="2110"/>
                    <a:pt x="7338" y="1934"/>
                  </a:cubicBezTo>
                  <a:lnTo>
                    <a:pt x="7338" y="1934"/>
                  </a:lnTo>
                  <a:lnTo>
                    <a:pt x="7400" y="1960"/>
                  </a:lnTo>
                  <a:cubicBezTo>
                    <a:pt x="7382" y="1960"/>
                    <a:pt x="7382" y="1978"/>
                    <a:pt x="7365" y="1978"/>
                  </a:cubicBezTo>
                  <a:cubicBezTo>
                    <a:pt x="7381" y="1988"/>
                    <a:pt x="7394" y="1992"/>
                    <a:pt x="7405" y="1992"/>
                  </a:cubicBezTo>
                  <a:cubicBezTo>
                    <a:pt x="7469" y="1992"/>
                    <a:pt x="7456" y="1845"/>
                    <a:pt x="7568" y="1845"/>
                  </a:cubicBezTo>
                  <a:cubicBezTo>
                    <a:pt x="7571" y="1845"/>
                    <a:pt x="7574" y="1845"/>
                    <a:pt x="7576" y="1845"/>
                  </a:cubicBezTo>
                  <a:cubicBezTo>
                    <a:pt x="7621" y="1854"/>
                    <a:pt x="7665" y="1881"/>
                    <a:pt x="7629" y="1907"/>
                  </a:cubicBezTo>
                  <a:lnTo>
                    <a:pt x="7735" y="1845"/>
                  </a:lnTo>
                  <a:cubicBezTo>
                    <a:pt x="7757" y="1845"/>
                    <a:pt x="7761" y="1868"/>
                    <a:pt x="7743" y="1877"/>
                  </a:cubicBezTo>
                  <a:lnTo>
                    <a:pt x="7743" y="1877"/>
                  </a:lnTo>
                  <a:lnTo>
                    <a:pt x="7894" y="1845"/>
                  </a:lnTo>
                  <a:lnTo>
                    <a:pt x="7894" y="1854"/>
                  </a:lnTo>
                  <a:cubicBezTo>
                    <a:pt x="7912" y="1828"/>
                    <a:pt x="7965" y="1775"/>
                    <a:pt x="7983" y="1757"/>
                  </a:cubicBezTo>
                  <a:lnTo>
                    <a:pt x="7983" y="1757"/>
                  </a:lnTo>
                  <a:cubicBezTo>
                    <a:pt x="8027" y="1775"/>
                    <a:pt x="7965" y="1775"/>
                    <a:pt x="7983" y="1792"/>
                  </a:cubicBezTo>
                  <a:lnTo>
                    <a:pt x="8062" y="1739"/>
                  </a:lnTo>
                  <a:lnTo>
                    <a:pt x="8062" y="1739"/>
                  </a:lnTo>
                  <a:cubicBezTo>
                    <a:pt x="8106" y="1784"/>
                    <a:pt x="8036" y="1837"/>
                    <a:pt x="7974" y="1837"/>
                  </a:cubicBezTo>
                  <a:cubicBezTo>
                    <a:pt x="8005" y="1886"/>
                    <a:pt x="8024" y="1902"/>
                    <a:pt x="8040" y="1902"/>
                  </a:cubicBezTo>
                  <a:cubicBezTo>
                    <a:pt x="8069" y="1902"/>
                    <a:pt x="8089" y="1850"/>
                    <a:pt x="8154" y="1850"/>
                  </a:cubicBezTo>
                  <a:cubicBezTo>
                    <a:pt x="8177" y="1850"/>
                    <a:pt x="8204" y="1856"/>
                    <a:pt x="8239" y="1872"/>
                  </a:cubicBezTo>
                  <a:lnTo>
                    <a:pt x="8159" y="1898"/>
                  </a:lnTo>
                  <a:cubicBezTo>
                    <a:pt x="8221" y="1996"/>
                    <a:pt x="8283" y="1951"/>
                    <a:pt x="8389" y="2004"/>
                  </a:cubicBezTo>
                  <a:cubicBezTo>
                    <a:pt x="8365" y="1980"/>
                    <a:pt x="8212" y="1892"/>
                    <a:pt x="8253" y="1829"/>
                  </a:cubicBezTo>
                  <a:lnTo>
                    <a:pt x="8253" y="1829"/>
                  </a:lnTo>
                  <a:cubicBezTo>
                    <a:pt x="8235" y="1840"/>
                    <a:pt x="8215" y="1854"/>
                    <a:pt x="8197" y="1854"/>
                  </a:cubicBezTo>
                  <a:cubicBezTo>
                    <a:pt x="8190" y="1854"/>
                    <a:pt x="8183" y="1851"/>
                    <a:pt x="8177" y="1845"/>
                  </a:cubicBezTo>
                  <a:cubicBezTo>
                    <a:pt x="8190" y="1807"/>
                    <a:pt x="8202" y="1796"/>
                    <a:pt x="8217" y="1796"/>
                  </a:cubicBezTo>
                  <a:cubicBezTo>
                    <a:pt x="8231" y="1796"/>
                    <a:pt x="8247" y="1807"/>
                    <a:pt x="8266" y="1816"/>
                  </a:cubicBezTo>
                  <a:lnTo>
                    <a:pt x="8266" y="1816"/>
                  </a:lnTo>
                  <a:cubicBezTo>
                    <a:pt x="8269" y="1814"/>
                    <a:pt x="8271" y="1812"/>
                    <a:pt x="8274" y="1810"/>
                  </a:cubicBezTo>
                  <a:lnTo>
                    <a:pt x="8274" y="1810"/>
                  </a:lnTo>
                  <a:cubicBezTo>
                    <a:pt x="8284" y="1817"/>
                    <a:pt x="8296" y="1821"/>
                    <a:pt x="8309" y="1821"/>
                  </a:cubicBezTo>
                  <a:cubicBezTo>
                    <a:pt x="8331" y="1821"/>
                    <a:pt x="8356" y="1811"/>
                    <a:pt x="8389" y="1784"/>
                  </a:cubicBezTo>
                  <a:cubicBezTo>
                    <a:pt x="8394" y="1819"/>
                    <a:pt x="8410" y="1828"/>
                    <a:pt x="8436" y="1828"/>
                  </a:cubicBezTo>
                  <a:cubicBezTo>
                    <a:pt x="8456" y="1828"/>
                    <a:pt x="8482" y="1823"/>
                    <a:pt x="8512" y="1819"/>
                  </a:cubicBezTo>
                  <a:lnTo>
                    <a:pt x="8512" y="1898"/>
                  </a:lnTo>
                  <a:cubicBezTo>
                    <a:pt x="8583" y="1872"/>
                    <a:pt x="8574" y="1828"/>
                    <a:pt x="8610" y="1784"/>
                  </a:cubicBezTo>
                  <a:cubicBezTo>
                    <a:pt x="8689" y="1784"/>
                    <a:pt x="8716" y="1845"/>
                    <a:pt x="8742" y="1898"/>
                  </a:cubicBezTo>
                  <a:cubicBezTo>
                    <a:pt x="8866" y="1898"/>
                    <a:pt x="8636" y="1810"/>
                    <a:pt x="8786" y="1775"/>
                  </a:cubicBezTo>
                  <a:lnTo>
                    <a:pt x="8786" y="1775"/>
                  </a:lnTo>
                  <a:cubicBezTo>
                    <a:pt x="8808" y="1778"/>
                    <a:pt x="8830" y="1781"/>
                    <a:pt x="8851" y="1781"/>
                  </a:cubicBezTo>
                  <a:cubicBezTo>
                    <a:pt x="8882" y="1781"/>
                    <a:pt x="8910" y="1776"/>
                    <a:pt x="8936" y="1766"/>
                  </a:cubicBezTo>
                  <a:cubicBezTo>
                    <a:pt x="8945" y="1757"/>
                    <a:pt x="8954" y="1757"/>
                    <a:pt x="8972" y="1748"/>
                  </a:cubicBezTo>
                  <a:cubicBezTo>
                    <a:pt x="8989" y="1739"/>
                    <a:pt x="9007" y="1739"/>
                    <a:pt x="9025" y="1731"/>
                  </a:cubicBezTo>
                  <a:cubicBezTo>
                    <a:pt x="9069" y="1713"/>
                    <a:pt x="9113" y="1695"/>
                    <a:pt x="9148" y="1678"/>
                  </a:cubicBezTo>
                  <a:cubicBezTo>
                    <a:pt x="9272" y="1687"/>
                    <a:pt x="9148" y="1731"/>
                    <a:pt x="9201" y="1748"/>
                  </a:cubicBezTo>
                  <a:cubicBezTo>
                    <a:pt x="9228" y="1722"/>
                    <a:pt x="9245" y="1695"/>
                    <a:pt x="9272" y="1669"/>
                  </a:cubicBezTo>
                  <a:cubicBezTo>
                    <a:pt x="9274" y="1668"/>
                    <a:pt x="9277" y="1667"/>
                    <a:pt x="9279" y="1667"/>
                  </a:cubicBezTo>
                  <a:cubicBezTo>
                    <a:pt x="9292" y="1667"/>
                    <a:pt x="9298" y="1688"/>
                    <a:pt x="9298" y="1695"/>
                  </a:cubicBezTo>
                  <a:cubicBezTo>
                    <a:pt x="9360" y="1651"/>
                    <a:pt x="9263" y="1616"/>
                    <a:pt x="9360" y="1572"/>
                  </a:cubicBezTo>
                  <a:cubicBezTo>
                    <a:pt x="9348" y="1540"/>
                    <a:pt x="9380" y="1536"/>
                    <a:pt x="9435" y="1536"/>
                  </a:cubicBezTo>
                  <a:cubicBezTo>
                    <a:pt x="9457" y="1536"/>
                    <a:pt x="9482" y="1536"/>
                    <a:pt x="9510" y="1536"/>
                  </a:cubicBezTo>
                  <a:cubicBezTo>
                    <a:pt x="9599" y="1536"/>
                    <a:pt x="9704" y="1510"/>
                    <a:pt x="9704" y="1439"/>
                  </a:cubicBezTo>
                  <a:cubicBezTo>
                    <a:pt x="9708" y="1438"/>
                    <a:pt x="9712" y="1438"/>
                    <a:pt x="9715" y="1438"/>
                  </a:cubicBezTo>
                  <a:cubicBezTo>
                    <a:pt x="9747" y="1438"/>
                    <a:pt x="9743" y="1476"/>
                    <a:pt x="9775" y="1492"/>
                  </a:cubicBezTo>
                  <a:cubicBezTo>
                    <a:pt x="9819" y="1413"/>
                    <a:pt x="9828" y="1377"/>
                    <a:pt x="9837" y="1342"/>
                  </a:cubicBezTo>
                  <a:cubicBezTo>
                    <a:pt x="9846" y="1307"/>
                    <a:pt x="9846" y="1280"/>
                    <a:pt x="9837" y="1201"/>
                  </a:cubicBezTo>
                  <a:cubicBezTo>
                    <a:pt x="9872" y="1174"/>
                    <a:pt x="9908" y="1139"/>
                    <a:pt x="9934" y="1104"/>
                  </a:cubicBezTo>
                  <a:lnTo>
                    <a:pt x="9934" y="1104"/>
                  </a:lnTo>
                  <a:cubicBezTo>
                    <a:pt x="9915" y="1119"/>
                    <a:pt x="9900" y="1126"/>
                    <a:pt x="9887" y="1126"/>
                  </a:cubicBezTo>
                  <a:cubicBezTo>
                    <a:pt x="9861" y="1126"/>
                    <a:pt x="9842" y="1103"/>
                    <a:pt x="9819" y="1068"/>
                  </a:cubicBezTo>
                  <a:cubicBezTo>
                    <a:pt x="9802" y="1042"/>
                    <a:pt x="9775" y="998"/>
                    <a:pt x="9749" y="971"/>
                  </a:cubicBezTo>
                  <a:cubicBezTo>
                    <a:pt x="9722" y="998"/>
                    <a:pt x="9660" y="1015"/>
                    <a:pt x="9643" y="1024"/>
                  </a:cubicBezTo>
                  <a:cubicBezTo>
                    <a:pt x="9616" y="980"/>
                    <a:pt x="9590" y="945"/>
                    <a:pt x="9554" y="909"/>
                  </a:cubicBezTo>
                  <a:cubicBezTo>
                    <a:pt x="9564" y="903"/>
                    <a:pt x="9578" y="900"/>
                    <a:pt x="9595" y="900"/>
                  </a:cubicBezTo>
                  <a:cubicBezTo>
                    <a:pt x="9623" y="900"/>
                    <a:pt x="9657" y="907"/>
                    <a:pt x="9696" y="918"/>
                  </a:cubicBezTo>
                  <a:cubicBezTo>
                    <a:pt x="9678" y="909"/>
                    <a:pt x="9669" y="901"/>
                    <a:pt x="9651" y="901"/>
                  </a:cubicBezTo>
                  <a:cubicBezTo>
                    <a:pt x="9669" y="883"/>
                    <a:pt x="9678" y="874"/>
                    <a:pt x="9696" y="874"/>
                  </a:cubicBezTo>
                  <a:cubicBezTo>
                    <a:pt x="9713" y="865"/>
                    <a:pt x="9731" y="865"/>
                    <a:pt x="9740" y="865"/>
                  </a:cubicBezTo>
                  <a:cubicBezTo>
                    <a:pt x="9757" y="865"/>
                    <a:pt x="9793" y="883"/>
                    <a:pt x="9819" y="901"/>
                  </a:cubicBezTo>
                  <a:cubicBezTo>
                    <a:pt x="9802" y="918"/>
                    <a:pt x="9784" y="936"/>
                    <a:pt x="9775" y="954"/>
                  </a:cubicBezTo>
                  <a:cubicBezTo>
                    <a:pt x="9828" y="989"/>
                    <a:pt x="9881" y="1024"/>
                    <a:pt x="9925" y="1024"/>
                  </a:cubicBezTo>
                  <a:cubicBezTo>
                    <a:pt x="9916" y="1015"/>
                    <a:pt x="9916" y="989"/>
                    <a:pt x="9908" y="971"/>
                  </a:cubicBezTo>
                  <a:lnTo>
                    <a:pt x="9908" y="971"/>
                  </a:lnTo>
                  <a:cubicBezTo>
                    <a:pt x="9920" y="978"/>
                    <a:pt x="9928" y="984"/>
                    <a:pt x="9935" y="984"/>
                  </a:cubicBezTo>
                  <a:cubicBezTo>
                    <a:pt x="9938" y="984"/>
                    <a:pt x="9940" y="983"/>
                    <a:pt x="9943" y="980"/>
                  </a:cubicBezTo>
                  <a:cubicBezTo>
                    <a:pt x="9952" y="980"/>
                    <a:pt x="9934" y="962"/>
                    <a:pt x="9908" y="936"/>
                  </a:cubicBezTo>
                  <a:cubicBezTo>
                    <a:pt x="9943" y="918"/>
                    <a:pt x="9969" y="909"/>
                    <a:pt x="9996" y="892"/>
                  </a:cubicBezTo>
                  <a:lnTo>
                    <a:pt x="9961" y="883"/>
                  </a:lnTo>
                  <a:cubicBezTo>
                    <a:pt x="9969" y="812"/>
                    <a:pt x="9961" y="733"/>
                    <a:pt x="9943" y="662"/>
                  </a:cubicBezTo>
                  <a:cubicBezTo>
                    <a:pt x="9766" y="539"/>
                    <a:pt x="9528" y="521"/>
                    <a:pt x="9307" y="494"/>
                  </a:cubicBezTo>
                  <a:cubicBezTo>
                    <a:pt x="9413" y="459"/>
                    <a:pt x="9404" y="415"/>
                    <a:pt x="9466" y="353"/>
                  </a:cubicBezTo>
                  <a:cubicBezTo>
                    <a:pt x="9466" y="397"/>
                    <a:pt x="9519" y="406"/>
                    <a:pt x="9581" y="424"/>
                  </a:cubicBezTo>
                  <a:cubicBezTo>
                    <a:pt x="9643" y="442"/>
                    <a:pt x="9722" y="468"/>
                    <a:pt x="9757" y="512"/>
                  </a:cubicBezTo>
                  <a:cubicBezTo>
                    <a:pt x="9722" y="468"/>
                    <a:pt x="9766" y="459"/>
                    <a:pt x="9793" y="459"/>
                  </a:cubicBezTo>
                  <a:cubicBezTo>
                    <a:pt x="9704" y="415"/>
                    <a:pt x="9616" y="389"/>
                    <a:pt x="9519" y="371"/>
                  </a:cubicBezTo>
                  <a:cubicBezTo>
                    <a:pt x="9581" y="327"/>
                    <a:pt x="9519" y="309"/>
                    <a:pt x="9475" y="265"/>
                  </a:cubicBezTo>
                  <a:cubicBezTo>
                    <a:pt x="9456" y="310"/>
                    <a:pt x="9418" y="322"/>
                    <a:pt x="9375" y="322"/>
                  </a:cubicBezTo>
                  <a:cubicBezTo>
                    <a:pt x="9359" y="322"/>
                    <a:pt x="9342" y="320"/>
                    <a:pt x="9325" y="318"/>
                  </a:cubicBezTo>
                  <a:cubicBezTo>
                    <a:pt x="9276" y="312"/>
                    <a:pt x="9223" y="302"/>
                    <a:pt x="9178" y="302"/>
                  </a:cubicBezTo>
                  <a:cubicBezTo>
                    <a:pt x="9157" y="302"/>
                    <a:pt x="9138" y="304"/>
                    <a:pt x="9122" y="309"/>
                  </a:cubicBezTo>
                  <a:cubicBezTo>
                    <a:pt x="9128" y="278"/>
                    <a:pt x="9152" y="247"/>
                    <a:pt x="9209" y="247"/>
                  </a:cubicBezTo>
                  <a:cubicBezTo>
                    <a:pt x="9233" y="247"/>
                    <a:pt x="9262" y="252"/>
                    <a:pt x="9298" y="265"/>
                  </a:cubicBezTo>
                  <a:cubicBezTo>
                    <a:pt x="9278" y="237"/>
                    <a:pt x="9253" y="227"/>
                    <a:pt x="9225" y="227"/>
                  </a:cubicBezTo>
                  <a:cubicBezTo>
                    <a:pt x="9192" y="227"/>
                    <a:pt x="9156" y="242"/>
                    <a:pt x="9122" y="256"/>
                  </a:cubicBezTo>
                  <a:cubicBezTo>
                    <a:pt x="9083" y="278"/>
                    <a:pt x="9051" y="301"/>
                    <a:pt x="9019" y="301"/>
                  </a:cubicBezTo>
                  <a:cubicBezTo>
                    <a:pt x="9001" y="301"/>
                    <a:pt x="8982" y="293"/>
                    <a:pt x="8963" y="274"/>
                  </a:cubicBezTo>
                  <a:lnTo>
                    <a:pt x="8963" y="274"/>
                  </a:lnTo>
                  <a:cubicBezTo>
                    <a:pt x="8976" y="278"/>
                    <a:pt x="8985" y="283"/>
                    <a:pt x="8993" y="283"/>
                  </a:cubicBezTo>
                  <a:cubicBezTo>
                    <a:pt x="9000" y="283"/>
                    <a:pt x="9007" y="278"/>
                    <a:pt x="9016" y="265"/>
                  </a:cubicBezTo>
                  <a:lnTo>
                    <a:pt x="9016" y="265"/>
                  </a:lnTo>
                  <a:cubicBezTo>
                    <a:pt x="8998" y="274"/>
                    <a:pt x="8972" y="274"/>
                    <a:pt x="8954" y="274"/>
                  </a:cubicBezTo>
                  <a:cubicBezTo>
                    <a:pt x="8927" y="274"/>
                    <a:pt x="8910" y="274"/>
                    <a:pt x="8892" y="265"/>
                  </a:cubicBezTo>
                  <a:cubicBezTo>
                    <a:pt x="8857" y="256"/>
                    <a:pt x="8839" y="238"/>
                    <a:pt x="8857" y="221"/>
                  </a:cubicBezTo>
                  <a:lnTo>
                    <a:pt x="8874" y="221"/>
                  </a:lnTo>
                  <a:cubicBezTo>
                    <a:pt x="8816" y="207"/>
                    <a:pt x="8734" y="197"/>
                    <a:pt x="8653" y="197"/>
                  </a:cubicBezTo>
                  <a:cubicBezTo>
                    <a:pt x="8527" y="197"/>
                    <a:pt x="8405" y="221"/>
                    <a:pt x="8389" y="291"/>
                  </a:cubicBezTo>
                  <a:cubicBezTo>
                    <a:pt x="8380" y="274"/>
                    <a:pt x="8415" y="159"/>
                    <a:pt x="8424" y="132"/>
                  </a:cubicBezTo>
                  <a:lnTo>
                    <a:pt x="8424" y="132"/>
                  </a:lnTo>
                  <a:cubicBezTo>
                    <a:pt x="8327" y="256"/>
                    <a:pt x="8230" y="380"/>
                    <a:pt x="8142" y="503"/>
                  </a:cubicBezTo>
                  <a:cubicBezTo>
                    <a:pt x="8168" y="406"/>
                    <a:pt x="8080" y="168"/>
                    <a:pt x="8212" y="124"/>
                  </a:cubicBezTo>
                  <a:cubicBezTo>
                    <a:pt x="8192" y="113"/>
                    <a:pt x="8166" y="103"/>
                    <a:pt x="8133" y="103"/>
                  </a:cubicBezTo>
                  <a:cubicBezTo>
                    <a:pt x="8110" y="103"/>
                    <a:pt x="8083" y="109"/>
                    <a:pt x="8053" y="124"/>
                  </a:cubicBezTo>
                  <a:cubicBezTo>
                    <a:pt x="8071" y="132"/>
                    <a:pt x="8106" y="265"/>
                    <a:pt x="8071" y="274"/>
                  </a:cubicBezTo>
                  <a:cubicBezTo>
                    <a:pt x="7984" y="160"/>
                    <a:pt x="8009" y="211"/>
                    <a:pt x="7906" y="118"/>
                  </a:cubicBezTo>
                  <a:lnTo>
                    <a:pt x="7906" y="118"/>
                  </a:lnTo>
                  <a:cubicBezTo>
                    <a:pt x="7935" y="149"/>
                    <a:pt x="7895" y="283"/>
                    <a:pt x="7838" y="283"/>
                  </a:cubicBezTo>
                  <a:cubicBezTo>
                    <a:pt x="7836" y="283"/>
                    <a:pt x="7834" y="283"/>
                    <a:pt x="7833" y="283"/>
                  </a:cubicBezTo>
                  <a:cubicBezTo>
                    <a:pt x="7841" y="265"/>
                    <a:pt x="7833" y="135"/>
                    <a:pt x="7850" y="115"/>
                  </a:cubicBezTo>
                  <a:lnTo>
                    <a:pt x="7850" y="115"/>
                  </a:lnTo>
                  <a:lnTo>
                    <a:pt x="7717" y="257"/>
                  </a:lnTo>
                  <a:lnTo>
                    <a:pt x="7717" y="257"/>
                  </a:lnTo>
                  <a:cubicBezTo>
                    <a:pt x="7740" y="222"/>
                    <a:pt x="7715" y="138"/>
                    <a:pt x="7682" y="97"/>
                  </a:cubicBezTo>
                  <a:lnTo>
                    <a:pt x="7682" y="97"/>
                  </a:lnTo>
                  <a:cubicBezTo>
                    <a:pt x="7689" y="107"/>
                    <a:pt x="7672" y="110"/>
                    <a:pt x="7646" y="110"/>
                  </a:cubicBezTo>
                  <a:cubicBezTo>
                    <a:pt x="7625" y="110"/>
                    <a:pt x="7598" y="108"/>
                    <a:pt x="7573" y="108"/>
                  </a:cubicBezTo>
                  <a:cubicBezTo>
                    <a:pt x="7549" y="108"/>
                    <a:pt x="7528" y="110"/>
                    <a:pt x="7515" y="115"/>
                  </a:cubicBezTo>
                  <a:lnTo>
                    <a:pt x="7576" y="141"/>
                  </a:lnTo>
                  <a:cubicBezTo>
                    <a:pt x="7571" y="141"/>
                    <a:pt x="7565" y="140"/>
                    <a:pt x="7560" y="140"/>
                  </a:cubicBezTo>
                  <a:cubicBezTo>
                    <a:pt x="7418" y="140"/>
                    <a:pt x="7420" y="353"/>
                    <a:pt x="7259" y="353"/>
                  </a:cubicBezTo>
                  <a:cubicBezTo>
                    <a:pt x="7285" y="318"/>
                    <a:pt x="7303" y="159"/>
                    <a:pt x="7223" y="141"/>
                  </a:cubicBezTo>
                  <a:cubicBezTo>
                    <a:pt x="7188" y="221"/>
                    <a:pt x="7064" y="512"/>
                    <a:pt x="6932" y="574"/>
                  </a:cubicBezTo>
                  <a:lnTo>
                    <a:pt x="6897" y="539"/>
                  </a:lnTo>
                  <a:lnTo>
                    <a:pt x="6791" y="592"/>
                  </a:lnTo>
                  <a:cubicBezTo>
                    <a:pt x="6852" y="468"/>
                    <a:pt x="7038" y="221"/>
                    <a:pt x="7144" y="132"/>
                  </a:cubicBezTo>
                  <a:cubicBezTo>
                    <a:pt x="7093" y="103"/>
                    <a:pt x="7108" y="86"/>
                    <a:pt x="7065" y="86"/>
                  </a:cubicBezTo>
                  <a:cubicBezTo>
                    <a:pt x="7056" y="86"/>
                    <a:pt x="7044" y="87"/>
                    <a:pt x="7029" y="88"/>
                  </a:cubicBezTo>
                  <a:cubicBezTo>
                    <a:pt x="6994" y="44"/>
                    <a:pt x="7082" y="18"/>
                    <a:pt x="7109" y="18"/>
                  </a:cubicBezTo>
                  <a:lnTo>
                    <a:pt x="689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1"/>
            <p:cNvSpPr/>
            <p:nvPr/>
          </p:nvSpPr>
          <p:spPr>
            <a:xfrm rot="5400000">
              <a:off x="1712047" y="4317451"/>
              <a:ext cx="2589" cy="1592"/>
            </a:xfrm>
            <a:custGeom>
              <a:rect b="b" l="l" r="r" t="t"/>
              <a:pathLst>
                <a:path extrusionOk="0" h="16" w="36">
                  <a:moveTo>
                    <a:pt x="36" y="0"/>
                  </a:moveTo>
                  <a:cubicBezTo>
                    <a:pt x="27" y="0"/>
                    <a:pt x="18" y="9"/>
                    <a:pt x="0" y="9"/>
                  </a:cubicBezTo>
                  <a:cubicBezTo>
                    <a:pt x="4" y="13"/>
                    <a:pt x="9" y="15"/>
                    <a:pt x="14" y="15"/>
                  </a:cubicBezTo>
                  <a:cubicBezTo>
                    <a:pt x="22" y="15"/>
                    <a:pt x="30" y="11"/>
                    <a:pt x="36"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61"/>
            <p:cNvSpPr/>
            <p:nvPr/>
          </p:nvSpPr>
          <p:spPr>
            <a:xfrm rot="5400000">
              <a:off x="1796477" y="4040898"/>
              <a:ext cx="3883" cy="3582"/>
            </a:xfrm>
            <a:custGeom>
              <a:rect b="b" l="l" r="r" t="t"/>
              <a:pathLst>
                <a:path extrusionOk="0" h="36" w="54">
                  <a:moveTo>
                    <a:pt x="0" y="0"/>
                  </a:moveTo>
                  <a:cubicBezTo>
                    <a:pt x="27" y="9"/>
                    <a:pt x="44" y="27"/>
                    <a:pt x="53" y="35"/>
                  </a:cubicBezTo>
                  <a:cubicBezTo>
                    <a:pt x="53" y="18"/>
                    <a:pt x="36" y="9"/>
                    <a:pt x="0"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61"/>
            <p:cNvSpPr/>
            <p:nvPr/>
          </p:nvSpPr>
          <p:spPr>
            <a:xfrm rot="5400000">
              <a:off x="1752793" y="3869416"/>
              <a:ext cx="5178" cy="3682"/>
            </a:xfrm>
            <a:custGeom>
              <a:rect b="b" l="l" r="r" t="t"/>
              <a:pathLst>
                <a:path extrusionOk="0" h="37" w="72">
                  <a:moveTo>
                    <a:pt x="9" y="1"/>
                  </a:moveTo>
                  <a:cubicBezTo>
                    <a:pt x="9" y="17"/>
                    <a:pt x="16" y="32"/>
                    <a:pt x="5" y="35"/>
                  </a:cubicBezTo>
                  <a:lnTo>
                    <a:pt x="5" y="35"/>
                  </a:lnTo>
                  <a:lnTo>
                    <a:pt x="71" y="27"/>
                  </a:lnTo>
                  <a:cubicBezTo>
                    <a:pt x="36" y="27"/>
                    <a:pt x="27" y="10"/>
                    <a:pt x="9" y="1"/>
                  </a:cubicBezTo>
                  <a:close/>
                  <a:moveTo>
                    <a:pt x="5" y="35"/>
                  </a:moveTo>
                  <a:lnTo>
                    <a:pt x="0" y="36"/>
                  </a:lnTo>
                  <a:cubicBezTo>
                    <a:pt x="2" y="36"/>
                    <a:pt x="4" y="36"/>
                    <a:pt x="5" y="35"/>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1"/>
            <p:cNvSpPr/>
            <p:nvPr/>
          </p:nvSpPr>
          <p:spPr>
            <a:xfrm rot="5400000">
              <a:off x="1792955" y="3825961"/>
              <a:ext cx="5753" cy="3582"/>
            </a:xfrm>
            <a:custGeom>
              <a:rect b="b" l="l" r="r" t="t"/>
              <a:pathLst>
                <a:path extrusionOk="0" h="36" w="80">
                  <a:moveTo>
                    <a:pt x="35" y="1"/>
                  </a:moveTo>
                  <a:lnTo>
                    <a:pt x="35" y="1"/>
                  </a:lnTo>
                  <a:cubicBezTo>
                    <a:pt x="27" y="5"/>
                    <a:pt x="20" y="5"/>
                    <a:pt x="14" y="5"/>
                  </a:cubicBezTo>
                  <a:cubicBezTo>
                    <a:pt x="9" y="5"/>
                    <a:pt x="5" y="5"/>
                    <a:pt x="0" y="9"/>
                  </a:cubicBezTo>
                  <a:lnTo>
                    <a:pt x="0" y="36"/>
                  </a:lnTo>
                  <a:cubicBezTo>
                    <a:pt x="44" y="36"/>
                    <a:pt x="80" y="9"/>
                    <a:pt x="35"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1"/>
            <p:cNvSpPr/>
            <p:nvPr/>
          </p:nvSpPr>
          <p:spPr>
            <a:xfrm rot="5400000">
              <a:off x="1772937" y="3859748"/>
              <a:ext cx="7479" cy="5473"/>
            </a:xfrm>
            <a:custGeom>
              <a:rect b="b" l="l" r="r" t="t"/>
              <a:pathLst>
                <a:path extrusionOk="0" h="55" w="104">
                  <a:moveTo>
                    <a:pt x="63" y="0"/>
                  </a:moveTo>
                  <a:cubicBezTo>
                    <a:pt x="47" y="0"/>
                    <a:pt x="27" y="3"/>
                    <a:pt x="6" y="3"/>
                  </a:cubicBezTo>
                  <a:lnTo>
                    <a:pt x="15" y="3"/>
                  </a:lnTo>
                  <a:cubicBezTo>
                    <a:pt x="0" y="42"/>
                    <a:pt x="10" y="54"/>
                    <a:pt x="32" y="54"/>
                  </a:cubicBezTo>
                  <a:cubicBezTo>
                    <a:pt x="50" y="54"/>
                    <a:pt x="75" y="46"/>
                    <a:pt x="103" y="38"/>
                  </a:cubicBezTo>
                  <a:cubicBezTo>
                    <a:pt x="103" y="7"/>
                    <a:pt x="87" y="0"/>
                    <a:pt x="63"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1"/>
            <p:cNvSpPr/>
            <p:nvPr/>
          </p:nvSpPr>
          <p:spPr>
            <a:xfrm rot="5400000">
              <a:off x="1776606" y="3855446"/>
              <a:ext cx="3524" cy="1493"/>
            </a:xfrm>
            <a:custGeom>
              <a:rect b="b" l="l" r="r" t="t"/>
              <a:pathLst>
                <a:path extrusionOk="0" h="15" w="49">
                  <a:moveTo>
                    <a:pt x="4" y="0"/>
                  </a:moveTo>
                  <a:cubicBezTo>
                    <a:pt x="1" y="10"/>
                    <a:pt x="3" y="14"/>
                    <a:pt x="8" y="14"/>
                  </a:cubicBezTo>
                  <a:cubicBezTo>
                    <a:pt x="16" y="14"/>
                    <a:pt x="32" y="5"/>
                    <a:pt x="48"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1"/>
            <p:cNvSpPr/>
            <p:nvPr/>
          </p:nvSpPr>
          <p:spPr>
            <a:xfrm rot="5400000">
              <a:off x="1746518" y="3900189"/>
              <a:ext cx="10067" cy="6567"/>
            </a:xfrm>
            <a:custGeom>
              <a:rect b="b" l="l" r="r" t="t"/>
              <a:pathLst>
                <a:path extrusionOk="0" h="66" w="140">
                  <a:moveTo>
                    <a:pt x="39" y="1"/>
                  </a:moveTo>
                  <a:cubicBezTo>
                    <a:pt x="22" y="1"/>
                    <a:pt x="19" y="52"/>
                    <a:pt x="13" y="52"/>
                  </a:cubicBezTo>
                  <a:cubicBezTo>
                    <a:pt x="12" y="52"/>
                    <a:pt x="11" y="51"/>
                    <a:pt x="10" y="47"/>
                  </a:cubicBezTo>
                  <a:lnTo>
                    <a:pt x="10" y="47"/>
                  </a:lnTo>
                  <a:cubicBezTo>
                    <a:pt x="1" y="61"/>
                    <a:pt x="3" y="66"/>
                    <a:pt x="11" y="66"/>
                  </a:cubicBezTo>
                  <a:cubicBezTo>
                    <a:pt x="40" y="66"/>
                    <a:pt x="139" y="3"/>
                    <a:pt x="59" y="3"/>
                  </a:cubicBezTo>
                  <a:cubicBezTo>
                    <a:pt x="55" y="3"/>
                    <a:pt x="50" y="3"/>
                    <a:pt x="46" y="3"/>
                  </a:cubicBezTo>
                  <a:cubicBezTo>
                    <a:pt x="43" y="2"/>
                    <a:pt x="41" y="1"/>
                    <a:pt x="39"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1"/>
            <p:cNvSpPr/>
            <p:nvPr/>
          </p:nvSpPr>
          <p:spPr>
            <a:xfrm rot="5400000">
              <a:off x="1788492" y="3863341"/>
              <a:ext cx="3236" cy="6269"/>
            </a:xfrm>
            <a:custGeom>
              <a:rect b="b" l="l" r="r" t="t"/>
              <a:pathLst>
                <a:path extrusionOk="0" h="63" w="45">
                  <a:moveTo>
                    <a:pt x="0" y="1"/>
                  </a:moveTo>
                  <a:lnTo>
                    <a:pt x="9" y="63"/>
                  </a:lnTo>
                  <a:lnTo>
                    <a:pt x="45" y="18"/>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1" name="Google Shape;11781;p61"/>
            <p:cNvSpPr/>
            <p:nvPr/>
          </p:nvSpPr>
          <p:spPr>
            <a:xfrm rot="5400000">
              <a:off x="1780242" y="3886893"/>
              <a:ext cx="7694" cy="4179"/>
            </a:xfrm>
            <a:custGeom>
              <a:rect b="b" l="l" r="r" t="t"/>
              <a:pathLst>
                <a:path extrusionOk="0" h="42" w="107">
                  <a:moveTo>
                    <a:pt x="27" y="0"/>
                  </a:moveTo>
                  <a:cubicBezTo>
                    <a:pt x="27" y="9"/>
                    <a:pt x="19" y="18"/>
                    <a:pt x="1" y="18"/>
                  </a:cubicBezTo>
                  <a:cubicBezTo>
                    <a:pt x="41" y="25"/>
                    <a:pt x="81" y="42"/>
                    <a:pt x="98" y="42"/>
                  </a:cubicBezTo>
                  <a:cubicBezTo>
                    <a:pt x="104" y="42"/>
                    <a:pt x="107" y="40"/>
                    <a:pt x="107" y="36"/>
                  </a:cubicBezTo>
                  <a:lnTo>
                    <a:pt x="27" y="0"/>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61"/>
            <p:cNvSpPr/>
            <p:nvPr/>
          </p:nvSpPr>
          <p:spPr>
            <a:xfrm rot="5400000">
              <a:off x="1782010" y="3882431"/>
              <a:ext cx="4458" cy="1095"/>
            </a:xfrm>
            <a:custGeom>
              <a:rect b="b" l="l" r="r" t="t"/>
              <a:pathLst>
                <a:path extrusionOk="0" h="11" w="62">
                  <a:moveTo>
                    <a:pt x="14" y="0"/>
                  </a:moveTo>
                  <a:cubicBezTo>
                    <a:pt x="8" y="0"/>
                    <a:pt x="3" y="1"/>
                    <a:pt x="0" y="4"/>
                  </a:cubicBezTo>
                  <a:cubicBezTo>
                    <a:pt x="5" y="8"/>
                    <a:pt x="16" y="11"/>
                    <a:pt x="28" y="11"/>
                  </a:cubicBezTo>
                  <a:cubicBezTo>
                    <a:pt x="40" y="11"/>
                    <a:pt x="53" y="8"/>
                    <a:pt x="62" y="4"/>
                  </a:cubicBezTo>
                  <a:cubicBezTo>
                    <a:pt x="44" y="4"/>
                    <a:pt x="27" y="0"/>
                    <a:pt x="14"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1"/>
            <p:cNvSpPr/>
            <p:nvPr/>
          </p:nvSpPr>
          <p:spPr>
            <a:xfrm rot="5400000">
              <a:off x="1789870" y="3873963"/>
              <a:ext cx="5753" cy="2786"/>
            </a:xfrm>
            <a:custGeom>
              <a:rect b="b" l="l" r="r" t="t"/>
              <a:pathLst>
                <a:path extrusionOk="0" h="28" w="80">
                  <a:moveTo>
                    <a:pt x="0" y="1"/>
                  </a:moveTo>
                  <a:lnTo>
                    <a:pt x="27" y="19"/>
                  </a:lnTo>
                  <a:lnTo>
                    <a:pt x="80" y="27"/>
                  </a:lnTo>
                  <a:lnTo>
                    <a:pt x="0"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1"/>
            <p:cNvSpPr/>
            <p:nvPr/>
          </p:nvSpPr>
          <p:spPr>
            <a:xfrm rot="5400000">
              <a:off x="1768547" y="3956095"/>
              <a:ext cx="8198" cy="4776"/>
            </a:xfrm>
            <a:custGeom>
              <a:rect b="b" l="l" r="r" t="t"/>
              <a:pathLst>
                <a:path extrusionOk="0" h="48" w="114">
                  <a:moveTo>
                    <a:pt x="72" y="1"/>
                  </a:moveTo>
                  <a:cubicBezTo>
                    <a:pt x="66" y="1"/>
                    <a:pt x="60" y="2"/>
                    <a:pt x="53" y="3"/>
                  </a:cubicBezTo>
                  <a:cubicBezTo>
                    <a:pt x="36" y="12"/>
                    <a:pt x="0" y="21"/>
                    <a:pt x="9" y="47"/>
                  </a:cubicBezTo>
                  <a:lnTo>
                    <a:pt x="106" y="30"/>
                  </a:lnTo>
                  <a:cubicBezTo>
                    <a:pt x="114" y="15"/>
                    <a:pt x="97" y="1"/>
                    <a:pt x="72"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1"/>
            <p:cNvSpPr/>
            <p:nvPr/>
          </p:nvSpPr>
          <p:spPr>
            <a:xfrm rot="5400000">
              <a:off x="1788491" y="3934858"/>
              <a:ext cx="3236" cy="8060"/>
            </a:xfrm>
            <a:custGeom>
              <a:rect b="b" l="l" r="r" t="t"/>
              <a:pathLst>
                <a:path extrusionOk="0" h="81" w="45">
                  <a:moveTo>
                    <a:pt x="44" y="1"/>
                  </a:moveTo>
                  <a:lnTo>
                    <a:pt x="0" y="27"/>
                  </a:lnTo>
                  <a:cubicBezTo>
                    <a:pt x="26" y="45"/>
                    <a:pt x="26" y="63"/>
                    <a:pt x="35" y="80"/>
                  </a:cubicBezTo>
                  <a:lnTo>
                    <a:pt x="44"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1"/>
            <p:cNvSpPr/>
            <p:nvPr/>
          </p:nvSpPr>
          <p:spPr>
            <a:xfrm rot="5400000">
              <a:off x="1785934" y="3954450"/>
              <a:ext cx="15317" cy="6269"/>
            </a:xfrm>
            <a:custGeom>
              <a:rect b="b" l="l" r="r" t="t"/>
              <a:pathLst>
                <a:path extrusionOk="0" h="63" w="213">
                  <a:moveTo>
                    <a:pt x="107" y="0"/>
                  </a:moveTo>
                  <a:cubicBezTo>
                    <a:pt x="89" y="27"/>
                    <a:pt x="1" y="36"/>
                    <a:pt x="80" y="62"/>
                  </a:cubicBezTo>
                  <a:cubicBezTo>
                    <a:pt x="89" y="36"/>
                    <a:pt x="213" y="0"/>
                    <a:pt x="107" y="0"/>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1"/>
            <p:cNvSpPr/>
            <p:nvPr/>
          </p:nvSpPr>
          <p:spPr>
            <a:xfrm rot="5400000">
              <a:off x="1770072" y="4043609"/>
              <a:ext cx="1366" cy="13334"/>
            </a:xfrm>
            <a:custGeom>
              <a:rect b="b" l="l" r="r" t="t"/>
              <a:pathLst>
                <a:path extrusionOk="0" h="134" w="19">
                  <a:moveTo>
                    <a:pt x="1" y="1"/>
                  </a:moveTo>
                  <a:lnTo>
                    <a:pt x="1" y="133"/>
                  </a:lnTo>
                  <a:lnTo>
                    <a:pt x="19" y="1"/>
                  </a:ln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1"/>
            <p:cNvSpPr/>
            <p:nvPr/>
          </p:nvSpPr>
          <p:spPr>
            <a:xfrm rot="5400000">
              <a:off x="1801919" y="4126047"/>
              <a:ext cx="12800" cy="11045"/>
            </a:xfrm>
            <a:custGeom>
              <a:rect b="b" l="l" r="r" t="t"/>
              <a:pathLst>
                <a:path extrusionOk="0" h="111" w="178">
                  <a:moveTo>
                    <a:pt x="114" y="1"/>
                  </a:moveTo>
                  <a:cubicBezTo>
                    <a:pt x="62" y="1"/>
                    <a:pt x="98" y="64"/>
                    <a:pt x="57" y="64"/>
                  </a:cubicBezTo>
                  <a:cubicBezTo>
                    <a:pt x="50" y="64"/>
                    <a:pt x="40" y="62"/>
                    <a:pt x="27" y="58"/>
                  </a:cubicBezTo>
                  <a:lnTo>
                    <a:pt x="27" y="58"/>
                  </a:lnTo>
                  <a:cubicBezTo>
                    <a:pt x="1" y="84"/>
                    <a:pt x="107" y="84"/>
                    <a:pt x="80" y="111"/>
                  </a:cubicBezTo>
                  <a:cubicBezTo>
                    <a:pt x="142" y="75"/>
                    <a:pt x="177" y="102"/>
                    <a:pt x="142" y="5"/>
                  </a:cubicBezTo>
                  <a:cubicBezTo>
                    <a:pt x="131" y="2"/>
                    <a:pt x="122" y="1"/>
                    <a:pt x="114"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1"/>
            <p:cNvSpPr/>
            <p:nvPr/>
          </p:nvSpPr>
          <p:spPr>
            <a:xfrm rot="5400000">
              <a:off x="1800173" y="4128271"/>
              <a:ext cx="2661" cy="2786"/>
            </a:xfrm>
            <a:custGeom>
              <a:rect b="b" l="l" r="r" t="t"/>
              <a:pathLst>
                <a:path extrusionOk="0" h="28" w="37">
                  <a:moveTo>
                    <a:pt x="36" y="1"/>
                  </a:moveTo>
                  <a:lnTo>
                    <a:pt x="36" y="1"/>
                  </a:lnTo>
                  <a:cubicBezTo>
                    <a:pt x="27" y="9"/>
                    <a:pt x="10" y="18"/>
                    <a:pt x="1" y="27"/>
                  </a:cubicBezTo>
                  <a:cubicBezTo>
                    <a:pt x="18" y="18"/>
                    <a:pt x="27" y="9"/>
                    <a:pt x="36" y="1"/>
                  </a:cubicBezTo>
                  <a:close/>
                </a:path>
              </a:pathLst>
            </a:custGeom>
            <a:solidFill>
              <a:srgbClr val="DC424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1"/>
            <p:cNvSpPr/>
            <p:nvPr/>
          </p:nvSpPr>
          <p:spPr>
            <a:xfrm rot="5400000">
              <a:off x="1609910" y="4151006"/>
              <a:ext cx="810857" cy="135728"/>
            </a:xfrm>
            <a:custGeom>
              <a:rect b="b" l="l" r="r" t="t"/>
              <a:pathLst>
                <a:path extrusionOk="0" h="1364" w="11276">
                  <a:moveTo>
                    <a:pt x="8088" y="1"/>
                  </a:moveTo>
                  <a:cubicBezTo>
                    <a:pt x="5501" y="19"/>
                    <a:pt x="2976" y="186"/>
                    <a:pt x="406" y="442"/>
                  </a:cubicBezTo>
                  <a:cubicBezTo>
                    <a:pt x="230" y="460"/>
                    <a:pt x="0" y="557"/>
                    <a:pt x="53" y="725"/>
                  </a:cubicBezTo>
                  <a:cubicBezTo>
                    <a:pt x="71" y="778"/>
                    <a:pt x="115" y="813"/>
                    <a:pt x="159" y="849"/>
                  </a:cubicBezTo>
                  <a:cubicBezTo>
                    <a:pt x="699" y="1263"/>
                    <a:pt x="1374" y="1364"/>
                    <a:pt x="2069" y="1364"/>
                  </a:cubicBezTo>
                  <a:cubicBezTo>
                    <a:pt x="2454" y="1364"/>
                    <a:pt x="2845" y="1333"/>
                    <a:pt x="3223" y="1308"/>
                  </a:cubicBezTo>
                  <a:cubicBezTo>
                    <a:pt x="4062" y="1251"/>
                    <a:pt x="4905" y="1244"/>
                    <a:pt x="5747" y="1244"/>
                  </a:cubicBezTo>
                  <a:cubicBezTo>
                    <a:pt x="6072" y="1244"/>
                    <a:pt x="6396" y="1245"/>
                    <a:pt x="6720" y="1245"/>
                  </a:cubicBezTo>
                  <a:cubicBezTo>
                    <a:pt x="8194" y="1245"/>
                    <a:pt x="9664" y="1221"/>
                    <a:pt x="11108" y="955"/>
                  </a:cubicBezTo>
                  <a:cubicBezTo>
                    <a:pt x="11170" y="946"/>
                    <a:pt x="11232" y="928"/>
                    <a:pt x="11258" y="875"/>
                  </a:cubicBezTo>
                  <a:cubicBezTo>
                    <a:pt x="11276" y="840"/>
                    <a:pt x="11267" y="804"/>
                    <a:pt x="11258" y="760"/>
                  </a:cubicBezTo>
                  <a:cubicBezTo>
                    <a:pt x="11179" y="478"/>
                    <a:pt x="10861" y="328"/>
                    <a:pt x="10578" y="248"/>
                  </a:cubicBezTo>
                  <a:cubicBezTo>
                    <a:pt x="9775" y="10"/>
                    <a:pt x="8918" y="1"/>
                    <a:pt x="808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1"/>
            <p:cNvSpPr/>
            <p:nvPr/>
          </p:nvSpPr>
          <p:spPr>
            <a:xfrm rot="5400000">
              <a:off x="2002256" y="3843560"/>
              <a:ext cx="4674" cy="6567"/>
            </a:xfrm>
            <a:custGeom>
              <a:rect b="b" l="l" r="r" t="t"/>
              <a:pathLst>
                <a:path extrusionOk="0" h="66" w="65">
                  <a:moveTo>
                    <a:pt x="38" y="0"/>
                  </a:moveTo>
                  <a:cubicBezTo>
                    <a:pt x="37" y="0"/>
                    <a:pt x="36" y="1"/>
                    <a:pt x="36" y="3"/>
                  </a:cubicBezTo>
                  <a:cubicBezTo>
                    <a:pt x="1" y="3"/>
                    <a:pt x="19" y="56"/>
                    <a:pt x="19" y="65"/>
                  </a:cubicBezTo>
                  <a:cubicBezTo>
                    <a:pt x="65" y="50"/>
                    <a:pt x="44" y="0"/>
                    <a:pt x="38"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61"/>
            <p:cNvSpPr/>
            <p:nvPr/>
          </p:nvSpPr>
          <p:spPr>
            <a:xfrm rot="5400000">
              <a:off x="2023522" y="3885561"/>
              <a:ext cx="5825" cy="6269"/>
            </a:xfrm>
            <a:custGeom>
              <a:rect b="b" l="l" r="r" t="t"/>
              <a:pathLst>
                <a:path extrusionOk="0" h="63" w="81">
                  <a:moveTo>
                    <a:pt x="80" y="1"/>
                  </a:moveTo>
                  <a:lnTo>
                    <a:pt x="10" y="36"/>
                  </a:lnTo>
                  <a:lnTo>
                    <a:pt x="1" y="62"/>
                  </a:lnTo>
                  <a:lnTo>
                    <a:pt x="1" y="62"/>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61"/>
            <p:cNvSpPr/>
            <p:nvPr/>
          </p:nvSpPr>
          <p:spPr>
            <a:xfrm rot="5400000">
              <a:off x="2016393" y="3906712"/>
              <a:ext cx="24162" cy="10349"/>
            </a:xfrm>
            <a:custGeom>
              <a:rect b="b" l="l" r="r" t="t"/>
              <a:pathLst>
                <a:path extrusionOk="0" h="104" w="336">
                  <a:moveTo>
                    <a:pt x="277" y="0"/>
                  </a:moveTo>
                  <a:cubicBezTo>
                    <a:pt x="222" y="0"/>
                    <a:pt x="148" y="45"/>
                    <a:pt x="83" y="45"/>
                  </a:cubicBezTo>
                  <a:cubicBezTo>
                    <a:pt x="73" y="45"/>
                    <a:pt x="63" y="44"/>
                    <a:pt x="53" y="42"/>
                  </a:cubicBezTo>
                  <a:lnTo>
                    <a:pt x="35" y="24"/>
                  </a:lnTo>
                  <a:lnTo>
                    <a:pt x="0" y="103"/>
                  </a:lnTo>
                  <a:cubicBezTo>
                    <a:pt x="101" y="80"/>
                    <a:pt x="222" y="30"/>
                    <a:pt x="304" y="30"/>
                  </a:cubicBezTo>
                  <a:cubicBezTo>
                    <a:pt x="315" y="30"/>
                    <a:pt x="326" y="31"/>
                    <a:pt x="336" y="33"/>
                  </a:cubicBezTo>
                  <a:cubicBezTo>
                    <a:pt x="321" y="9"/>
                    <a:pt x="301" y="0"/>
                    <a:pt x="27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1"/>
            <p:cNvSpPr/>
            <p:nvPr/>
          </p:nvSpPr>
          <p:spPr>
            <a:xfrm rot="5400000">
              <a:off x="2011073" y="3941793"/>
              <a:ext cx="5249" cy="3682"/>
            </a:xfrm>
            <a:custGeom>
              <a:rect b="b" l="l" r="r" t="t"/>
              <a:pathLst>
                <a:path extrusionOk="0" h="37" w="73">
                  <a:moveTo>
                    <a:pt x="72" y="1"/>
                  </a:moveTo>
                  <a:lnTo>
                    <a:pt x="72" y="1"/>
                  </a:lnTo>
                  <a:cubicBezTo>
                    <a:pt x="71" y="1"/>
                    <a:pt x="67" y="2"/>
                    <a:pt x="65" y="6"/>
                  </a:cubicBezTo>
                  <a:lnTo>
                    <a:pt x="65" y="6"/>
                  </a:lnTo>
                  <a:cubicBezTo>
                    <a:pt x="71" y="2"/>
                    <a:pt x="73" y="1"/>
                    <a:pt x="72" y="1"/>
                  </a:cubicBezTo>
                  <a:close/>
                  <a:moveTo>
                    <a:pt x="65" y="6"/>
                  </a:moveTo>
                  <a:lnTo>
                    <a:pt x="65" y="6"/>
                  </a:lnTo>
                  <a:cubicBezTo>
                    <a:pt x="56" y="10"/>
                    <a:pt x="37" y="17"/>
                    <a:pt x="1" y="27"/>
                  </a:cubicBezTo>
                  <a:cubicBezTo>
                    <a:pt x="1" y="27"/>
                    <a:pt x="10" y="27"/>
                    <a:pt x="10" y="36"/>
                  </a:cubicBezTo>
                  <a:cubicBezTo>
                    <a:pt x="19" y="36"/>
                    <a:pt x="36" y="27"/>
                    <a:pt x="63" y="27"/>
                  </a:cubicBezTo>
                  <a:cubicBezTo>
                    <a:pt x="58" y="17"/>
                    <a:pt x="61" y="10"/>
                    <a:pt x="65" y="6"/>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1"/>
            <p:cNvSpPr/>
            <p:nvPr/>
          </p:nvSpPr>
          <p:spPr>
            <a:xfrm rot="5400000">
              <a:off x="2009520" y="3940299"/>
              <a:ext cx="3380" cy="1493"/>
            </a:xfrm>
            <a:custGeom>
              <a:rect b="b" l="l" r="r" t="t"/>
              <a:pathLst>
                <a:path extrusionOk="0" h="15" w="47">
                  <a:moveTo>
                    <a:pt x="33" y="0"/>
                  </a:moveTo>
                  <a:lnTo>
                    <a:pt x="33" y="0"/>
                  </a:lnTo>
                  <a:cubicBezTo>
                    <a:pt x="1" y="6"/>
                    <a:pt x="21" y="14"/>
                    <a:pt x="33" y="14"/>
                  </a:cubicBezTo>
                  <a:cubicBezTo>
                    <a:pt x="41" y="14"/>
                    <a:pt x="47" y="11"/>
                    <a:pt x="33"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1"/>
            <p:cNvSpPr/>
            <p:nvPr/>
          </p:nvSpPr>
          <p:spPr>
            <a:xfrm rot="5400000">
              <a:off x="2008020" y="3956281"/>
              <a:ext cx="9564" cy="7065"/>
            </a:xfrm>
            <a:custGeom>
              <a:rect b="b" l="l" r="r" t="t"/>
              <a:pathLst>
                <a:path extrusionOk="0" h="71" w="133">
                  <a:moveTo>
                    <a:pt x="71" y="0"/>
                  </a:moveTo>
                  <a:lnTo>
                    <a:pt x="0" y="35"/>
                  </a:lnTo>
                  <a:cubicBezTo>
                    <a:pt x="18" y="53"/>
                    <a:pt x="80" y="53"/>
                    <a:pt x="53" y="71"/>
                  </a:cubicBezTo>
                  <a:cubicBezTo>
                    <a:pt x="133" y="53"/>
                    <a:pt x="115" y="27"/>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1"/>
            <p:cNvSpPr/>
            <p:nvPr/>
          </p:nvSpPr>
          <p:spPr>
            <a:xfrm rot="5400000">
              <a:off x="2021657" y="3961958"/>
              <a:ext cx="2589" cy="2687"/>
            </a:xfrm>
            <a:custGeom>
              <a:rect b="b" l="l" r="r" t="t"/>
              <a:pathLst>
                <a:path extrusionOk="0" h="27" w="36">
                  <a:moveTo>
                    <a:pt x="36" y="1"/>
                  </a:moveTo>
                  <a:lnTo>
                    <a:pt x="0" y="18"/>
                  </a:lnTo>
                  <a:cubicBezTo>
                    <a:pt x="4" y="22"/>
                    <a:pt x="8" y="26"/>
                    <a:pt x="13" y="26"/>
                  </a:cubicBezTo>
                  <a:cubicBezTo>
                    <a:pt x="19" y="26"/>
                    <a:pt x="26" y="20"/>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1"/>
            <p:cNvSpPr/>
            <p:nvPr/>
          </p:nvSpPr>
          <p:spPr>
            <a:xfrm rot="5400000">
              <a:off x="2018696" y="3956480"/>
              <a:ext cx="5825" cy="5373"/>
            </a:xfrm>
            <a:custGeom>
              <a:rect b="b" l="l" r="r" t="t"/>
              <a:pathLst>
                <a:path extrusionOk="0" h="54" w="81">
                  <a:moveTo>
                    <a:pt x="61" y="0"/>
                  </a:moveTo>
                  <a:cubicBezTo>
                    <a:pt x="57" y="0"/>
                    <a:pt x="53" y="8"/>
                    <a:pt x="46" y="34"/>
                  </a:cubicBezTo>
                  <a:lnTo>
                    <a:pt x="46" y="34"/>
                  </a:lnTo>
                  <a:lnTo>
                    <a:pt x="80" y="18"/>
                  </a:lnTo>
                  <a:cubicBezTo>
                    <a:pt x="71" y="13"/>
                    <a:pt x="66" y="0"/>
                    <a:pt x="61" y="0"/>
                  </a:cubicBezTo>
                  <a:close/>
                  <a:moveTo>
                    <a:pt x="42" y="25"/>
                  </a:moveTo>
                  <a:cubicBezTo>
                    <a:pt x="37" y="25"/>
                    <a:pt x="25" y="41"/>
                    <a:pt x="1" y="54"/>
                  </a:cubicBezTo>
                  <a:lnTo>
                    <a:pt x="45" y="34"/>
                  </a:lnTo>
                  <a:lnTo>
                    <a:pt x="45" y="34"/>
                  </a:lnTo>
                  <a:cubicBezTo>
                    <a:pt x="45" y="35"/>
                    <a:pt x="45" y="35"/>
                    <a:pt x="45" y="36"/>
                  </a:cubicBezTo>
                  <a:cubicBezTo>
                    <a:pt x="45" y="35"/>
                    <a:pt x="45" y="34"/>
                    <a:pt x="46" y="34"/>
                  </a:cubicBezTo>
                  <a:lnTo>
                    <a:pt x="46" y="34"/>
                  </a:lnTo>
                  <a:lnTo>
                    <a:pt x="45" y="34"/>
                  </a:lnTo>
                  <a:lnTo>
                    <a:pt x="45" y="34"/>
                  </a:lnTo>
                  <a:cubicBezTo>
                    <a:pt x="45" y="27"/>
                    <a:pt x="44" y="25"/>
                    <a:pt x="42" y="2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61"/>
            <p:cNvSpPr/>
            <p:nvPr/>
          </p:nvSpPr>
          <p:spPr>
            <a:xfrm rot="5400000">
              <a:off x="2017354" y="3944430"/>
              <a:ext cx="10499" cy="6966"/>
            </a:xfrm>
            <a:custGeom>
              <a:rect b="b" l="l" r="r" t="t"/>
              <a:pathLst>
                <a:path extrusionOk="0" h="70" w="146">
                  <a:moveTo>
                    <a:pt x="119" y="1"/>
                  </a:moveTo>
                  <a:cubicBezTo>
                    <a:pt x="2" y="23"/>
                    <a:pt x="0" y="69"/>
                    <a:pt x="84" y="69"/>
                  </a:cubicBezTo>
                  <a:cubicBezTo>
                    <a:pt x="101" y="69"/>
                    <a:pt x="122" y="67"/>
                    <a:pt x="146" y="63"/>
                  </a:cubicBezTo>
                  <a:cubicBezTo>
                    <a:pt x="102" y="45"/>
                    <a:pt x="49" y="36"/>
                    <a:pt x="119"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61"/>
            <p:cNvSpPr/>
            <p:nvPr/>
          </p:nvSpPr>
          <p:spPr>
            <a:xfrm rot="5400000">
              <a:off x="2037267" y="3919969"/>
              <a:ext cx="7191" cy="3682"/>
            </a:xfrm>
            <a:custGeom>
              <a:rect b="b" l="l" r="r" t="t"/>
              <a:pathLst>
                <a:path extrusionOk="0" h="37" w="100">
                  <a:moveTo>
                    <a:pt x="44" y="0"/>
                  </a:moveTo>
                  <a:lnTo>
                    <a:pt x="0" y="35"/>
                  </a:lnTo>
                  <a:cubicBezTo>
                    <a:pt x="6" y="32"/>
                    <a:pt x="14" y="30"/>
                    <a:pt x="24" y="30"/>
                  </a:cubicBezTo>
                  <a:cubicBezTo>
                    <a:pt x="44" y="30"/>
                    <a:pt x="71" y="37"/>
                    <a:pt x="86" y="37"/>
                  </a:cubicBezTo>
                  <a:cubicBezTo>
                    <a:pt x="95" y="37"/>
                    <a:pt x="100" y="34"/>
                    <a:pt x="97" y="27"/>
                  </a:cubicBezTo>
                  <a:lnTo>
                    <a:pt x="4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1"/>
            <p:cNvSpPr/>
            <p:nvPr/>
          </p:nvSpPr>
          <p:spPr>
            <a:xfrm rot="5400000">
              <a:off x="2015412" y="3986124"/>
              <a:ext cx="7119" cy="7065"/>
            </a:xfrm>
            <a:custGeom>
              <a:rect b="b" l="l" r="r" t="t"/>
              <a:pathLst>
                <a:path extrusionOk="0" h="71" w="99">
                  <a:moveTo>
                    <a:pt x="54" y="0"/>
                  </a:moveTo>
                  <a:lnTo>
                    <a:pt x="1" y="27"/>
                  </a:lnTo>
                  <a:cubicBezTo>
                    <a:pt x="36" y="36"/>
                    <a:pt x="89" y="44"/>
                    <a:pt x="89" y="71"/>
                  </a:cubicBezTo>
                  <a:cubicBezTo>
                    <a:pt x="98" y="53"/>
                    <a:pt x="63" y="18"/>
                    <a:pt x="5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1"/>
            <p:cNvSpPr/>
            <p:nvPr/>
          </p:nvSpPr>
          <p:spPr>
            <a:xfrm rot="5400000">
              <a:off x="2021731" y="3990581"/>
              <a:ext cx="5825" cy="4478"/>
            </a:xfrm>
            <a:custGeom>
              <a:rect b="b" l="l" r="r" t="t"/>
              <a:pathLst>
                <a:path extrusionOk="0" h="45" w="81">
                  <a:moveTo>
                    <a:pt x="80" y="0"/>
                  </a:moveTo>
                  <a:cubicBezTo>
                    <a:pt x="10" y="0"/>
                    <a:pt x="1" y="18"/>
                    <a:pt x="1" y="44"/>
                  </a:cubicBezTo>
                  <a:lnTo>
                    <a:pt x="8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1"/>
            <p:cNvSpPr/>
            <p:nvPr/>
          </p:nvSpPr>
          <p:spPr>
            <a:xfrm rot="5400000">
              <a:off x="2024985" y="3956680"/>
              <a:ext cx="10858" cy="8856"/>
            </a:xfrm>
            <a:custGeom>
              <a:rect b="b" l="l" r="r" t="t"/>
              <a:pathLst>
                <a:path extrusionOk="0" h="89" w="151">
                  <a:moveTo>
                    <a:pt x="150" y="1"/>
                  </a:moveTo>
                  <a:lnTo>
                    <a:pt x="124" y="9"/>
                  </a:lnTo>
                  <a:lnTo>
                    <a:pt x="0" y="89"/>
                  </a:lnTo>
                  <a:lnTo>
                    <a:pt x="15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1"/>
            <p:cNvSpPr/>
            <p:nvPr/>
          </p:nvSpPr>
          <p:spPr>
            <a:xfrm rot="5400000">
              <a:off x="2013458" y="4010847"/>
              <a:ext cx="5753" cy="7165"/>
            </a:xfrm>
            <a:custGeom>
              <a:rect b="b" l="l" r="r" t="t"/>
              <a:pathLst>
                <a:path extrusionOk="0" h="72" w="80">
                  <a:moveTo>
                    <a:pt x="80" y="1"/>
                  </a:moveTo>
                  <a:lnTo>
                    <a:pt x="44" y="27"/>
                  </a:lnTo>
                  <a:lnTo>
                    <a:pt x="0" y="71"/>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1"/>
            <p:cNvSpPr/>
            <p:nvPr/>
          </p:nvSpPr>
          <p:spPr>
            <a:xfrm rot="5400000">
              <a:off x="2008765" y="4029668"/>
              <a:ext cx="13447" cy="8856"/>
            </a:xfrm>
            <a:custGeom>
              <a:rect b="b" l="l" r="r" t="t"/>
              <a:pathLst>
                <a:path extrusionOk="0" h="89" w="187">
                  <a:moveTo>
                    <a:pt x="27" y="1"/>
                  </a:moveTo>
                  <a:lnTo>
                    <a:pt x="27" y="1"/>
                  </a:lnTo>
                  <a:cubicBezTo>
                    <a:pt x="1" y="45"/>
                    <a:pt x="80" y="63"/>
                    <a:pt x="45" y="89"/>
                  </a:cubicBezTo>
                  <a:cubicBezTo>
                    <a:pt x="98" y="80"/>
                    <a:pt x="142" y="45"/>
                    <a:pt x="186" y="10"/>
                  </a:cubicBezTo>
                  <a:lnTo>
                    <a:pt x="186" y="10"/>
                  </a:lnTo>
                  <a:cubicBezTo>
                    <a:pt x="166" y="17"/>
                    <a:pt x="145" y="22"/>
                    <a:pt x="121" y="22"/>
                  </a:cubicBezTo>
                  <a:cubicBezTo>
                    <a:pt x="93" y="22"/>
                    <a:pt x="61" y="15"/>
                    <a:pt x="27"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1"/>
            <p:cNvSpPr/>
            <p:nvPr/>
          </p:nvSpPr>
          <p:spPr>
            <a:xfrm rot="5400000">
              <a:off x="2018608" y="4041062"/>
              <a:ext cx="5106" cy="4478"/>
            </a:xfrm>
            <a:custGeom>
              <a:rect b="b" l="l" r="r" t="t"/>
              <a:pathLst>
                <a:path extrusionOk="0" h="45" w="71">
                  <a:moveTo>
                    <a:pt x="71" y="0"/>
                  </a:moveTo>
                  <a:lnTo>
                    <a:pt x="71" y="0"/>
                  </a:lnTo>
                  <a:cubicBezTo>
                    <a:pt x="44" y="9"/>
                    <a:pt x="18" y="27"/>
                    <a:pt x="0" y="45"/>
                  </a:cubicBezTo>
                  <a:cubicBezTo>
                    <a:pt x="18" y="36"/>
                    <a:pt x="44" y="18"/>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1"/>
            <p:cNvSpPr/>
            <p:nvPr/>
          </p:nvSpPr>
          <p:spPr>
            <a:xfrm rot="5400000">
              <a:off x="2021930" y="4005378"/>
              <a:ext cx="4530" cy="5373"/>
            </a:xfrm>
            <a:custGeom>
              <a:rect b="b" l="l" r="r" t="t"/>
              <a:pathLst>
                <a:path extrusionOk="0" h="54" w="63">
                  <a:moveTo>
                    <a:pt x="1" y="0"/>
                  </a:moveTo>
                  <a:cubicBezTo>
                    <a:pt x="1" y="9"/>
                    <a:pt x="18" y="44"/>
                    <a:pt x="62" y="53"/>
                  </a:cubicBez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61"/>
            <p:cNvSpPr/>
            <p:nvPr/>
          </p:nvSpPr>
          <p:spPr>
            <a:xfrm rot="5400000">
              <a:off x="2024728" y="4009797"/>
              <a:ext cx="5106" cy="995"/>
            </a:xfrm>
            <a:custGeom>
              <a:rect b="b" l="l" r="r" t="t"/>
              <a:pathLst>
                <a:path extrusionOk="0" h="10" w="71">
                  <a:moveTo>
                    <a:pt x="0" y="0"/>
                  </a:moveTo>
                  <a:lnTo>
                    <a:pt x="0" y="9"/>
                  </a:lnTo>
                  <a:cubicBezTo>
                    <a:pt x="35" y="9"/>
                    <a:pt x="62" y="0"/>
                    <a:pt x="7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61"/>
            <p:cNvSpPr/>
            <p:nvPr/>
          </p:nvSpPr>
          <p:spPr>
            <a:xfrm rot="5400000">
              <a:off x="2026821" y="4005114"/>
              <a:ext cx="719" cy="796"/>
            </a:xfrm>
            <a:custGeom>
              <a:rect b="b" l="l" r="r" t="t"/>
              <a:pathLst>
                <a:path extrusionOk="0" h="8" w="10">
                  <a:moveTo>
                    <a:pt x="2" y="0"/>
                  </a:moveTo>
                  <a:cubicBezTo>
                    <a:pt x="1" y="0"/>
                    <a:pt x="1" y="3"/>
                    <a:pt x="1" y="7"/>
                  </a:cubicBezTo>
                  <a:lnTo>
                    <a:pt x="10" y="7"/>
                  </a:lnTo>
                  <a:cubicBezTo>
                    <a:pt x="5" y="3"/>
                    <a:pt x="3" y="0"/>
                    <a:pt x="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1"/>
            <p:cNvSpPr/>
            <p:nvPr/>
          </p:nvSpPr>
          <p:spPr>
            <a:xfrm rot="5400000">
              <a:off x="2031876" y="3979800"/>
              <a:ext cx="10211" cy="11443"/>
            </a:xfrm>
            <a:custGeom>
              <a:rect b="b" l="l" r="r" t="t"/>
              <a:pathLst>
                <a:path extrusionOk="0" h="115" w="142">
                  <a:moveTo>
                    <a:pt x="36" y="0"/>
                  </a:moveTo>
                  <a:lnTo>
                    <a:pt x="36" y="0"/>
                  </a:lnTo>
                  <a:cubicBezTo>
                    <a:pt x="9" y="44"/>
                    <a:pt x="62" y="62"/>
                    <a:pt x="0" y="115"/>
                  </a:cubicBezTo>
                  <a:cubicBezTo>
                    <a:pt x="45" y="80"/>
                    <a:pt x="142" y="44"/>
                    <a:pt x="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1"/>
            <p:cNvSpPr/>
            <p:nvPr/>
          </p:nvSpPr>
          <p:spPr>
            <a:xfrm rot="5400000">
              <a:off x="2028061" y="3996174"/>
              <a:ext cx="6400" cy="5373"/>
            </a:xfrm>
            <a:custGeom>
              <a:rect b="b" l="l" r="r" t="t"/>
              <a:pathLst>
                <a:path extrusionOk="0" h="54" w="89">
                  <a:moveTo>
                    <a:pt x="0" y="0"/>
                  </a:moveTo>
                  <a:cubicBezTo>
                    <a:pt x="0" y="9"/>
                    <a:pt x="18" y="36"/>
                    <a:pt x="0" y="53"/>
                  </a:cubicBezTo>
                  <a:lnTo>
                    <a:pt x="8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1"/>
            <p:cNvSpPr/>
            <p:nvPr/>
          </p:nvSpPr>
          <p:spPr>
            <a:xfrm rot="5400000">
              <a:off x="2033051" y="4001890"/>
              <a:ext cx="2589" cy="2786"/>
            </a:xfrm>
            <a:custGeom>
              <a:rect b="b" l="l" r="r" t="t"/>
              <a:pathLst>
                <a:path extrusionOk="0" h="28" w="36">
                  <a:moveTo>
                    <a:pt x="36" y="1"/>
                  </a:moveTo>
                  <a:lnTo>
                    <a:pt x="1" y="18"/>
                  </a:lnTo>
                  <a:lnTo>
                    <a:pt x="27" y="27"/>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1"/>
            <p:cNvSpPr/>
            <p:nvPr/>
          </p:nvSpPr>
          <p:spPr>
            <a:xfrm rot="5400000">
              <a:off x="2024189" y="4034673"/>
              <a:ext cx="12153" cy="5174"/>
            </a:xfrm>
            <a:custGeom>
              <a:rect b="b" l="l" r="r" t="t"/>
              <a:pathLst>
                <a:path extrusionOk="0" h="52" w="169">
                  <a:moveTo>
                    <a:pt x="97" y="0"/>
                  </a:moveTo>
                  <a:cubicBezTo>
                    <a:pt x="71" y="0"/>
                    <a:pt x="45" y="3"/>
                    <a:pt x="18" y="7"/>
                  </a:cubicBezTo>
                  <a:cubicBezTo>
                    <a:pt x="18" y="25"/>
                    <a:pt x="1" y="51"/>
                    <a:pt x="54" y="51"/>
                  </a:cubicBezTo>
                  <a:cubicBezTo>
                    <a:pt x="89" y="25"/>
                    <a:pt x="124" y="16"/>
                    <a:pt x="169" y="7"/>
                  </a:cubicBezTo>
                  <a:cubicBezTo>
                    <a:pt x="147" y="3"/>
                    <a:pt x="122" y="0"/>
                    <a:pt x="97"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1"/>
            <p:cNvSpPr/>
            <p:nvPr/>
          </p:nvSpPr>
          <p:spPr>
            <a:xfrm rot="5400000">
              <a:off x="2027916" y="4021454"/>
              <a:ext cx="719" cy="1194"/>
            </a:xfrm>
            <a:custGeom>
              <a:rect b="b" l="l" r="r" t="t"/>
              <a:pathLst>
                <a:path extrusionOk="0" h="12" w="10">
                  <a:moveTo>
                    <a:pt x="1" y="0"/>
                  </a:moveTo>
                  <a:cubicBezTo>
                    <a:pt x="0" y="0"/>
                    <a:pt x="0" y="2"/>
                    <a:pt x="0" y="11"/>
                  </a:cubicBezTo>
                  <a:lnTo>
                    <a:pt x="9" y="2"/>
                  </a:lnTo>
                  <a:cubicBezTo>
                    <a:pt x="5" y="2"/>
                    <a:pt x="3" y="0"/>
                    <a:pt x="1"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1"/>
            <p:cNvSpPr/>
            <p:nvPr/>
          </p:nvSpPr>
          <p:spPr>
            <a:xfrm rot="5400000">
              <a:off x="2034917" y="4074875"/>
              <a:ext cx="647" cy="995"/>
            </a:xfrm>
            <a:custGeom>
              <a:rect b="b" l="l" r="r" t="t"/>
              <a:pathLst>
                <a:path extrusionOk="0" h="10" w="9">
                  <a:moveTo>
                    <a:pt x="0" y="1"/>
                  </a:moveTo>
                  <a:lnTo>
                    <a:pt x="0" y="10"/>
                  </a:lnTo>
                  <a:lnTo>
                    <a:pt x="9" y="10"/>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61"/>
            <p:cNvSpPr/>
            <p:nvPr/>
          </p:nvSpPr>
          <p:spPr>
            <a:xfrm rot="5400000">
              <a:off x="2028420" y="4028096"/>
              <a:ext cx="6975" cy="3085"/>
            </a:xfrm>
            <a:custGeom>
              <a:rect b="b" l="l" r="r" t="t"/>
              <a:pathLst>
                <a:path extrusionOk="0" h="31" w="97">
                  <a:moveTo>
                    <a:pt x="91" y="1"/>
                  </a:moveTo>
                  <a:cubicBezTo>
                    <a:pt x="88" y="1"/>
                    <a:pt x="85" y="2"/>
                    <a:pt x="80" y="4"/>
                  </a:cubicBezTo>
                  <a:cubicBezTo>
                    <a:pt x="71" y="2"/>
                    <a:pt x="63" y="1"/>
                    <a:pt x="56" y="1"/>
                  </a:cubicBezTo>
                  <a:cubicBezTo>
                    <a:pt x="35" y="1"/>
                    <a:pt x="20" y="11"/>
                    <a:pt x="0" y="31"/>
                  </a:cubicBezTo>
                  <a:cubicBezTo>
                    <a:pt x="27" y="22"/>
                    <a:pt x="62" y="13"/>
                    <a:pt x="88" y="13"/>
                  </a:cubicBezTo>
                  <a:cubicBezTo>
                    <a:pt x="95" y="7"/>
                    <a:pt x="97" y="1"/>
                    <a:pt x="9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7" name="Google Shape;11817;p61"/>
            <p:cNvSpPr/>
            <p:nvPr/>
          </p:nvSpPr>
          <p:spPr>
            <a:xfrm rot="5400000">
              <a:off x="2025537" y="4050739"/>
              <a:ext cx="5178" cy="2886"/>
            </a:xfrm>
            <a:custGeom>
              <a:rect b="b" l="l" r="r" t="t"/>
              <a:pathLst>
                <a:path extrusionOk="0" h="29" w="72">
                  <a:moveTo>
                    <a:pt x="1" y="1"/>
                  </a:moveTo>
                  <a:cubicBezTo>
                    <a:pt x="16" y="8"/>
                    <a:pt x="51" y="29"/>
                    <a:pt x="66" y="29"/>
                  </a:cubicBezTo>
                  <a:cubicBezTo>
                    <a:pt x="68" y="29"/>
                    <a:pt x="70" y="28"/>
                    <a:pt x="72" y="27"/>
                  </a:cubicBezTo>
                  <a:cubicBezTo>
                    <a:pt x="45" y="9"/>
                    <a:pt x="27"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1"/>
            <p:cNvSpPr/>
            <p:nvPr/>
          </p:nvSpPr>
          <p:spPr>
            <a:xfrm rot="5400000">
              <a:off x="2026111" y="4022862"/>
              <a:ext cx="647" cy="896"/>
            </a:xfrm>
            <a:custGeom>
              <a:rect b="b" l="l" r="r" t="t"/>
              <a:pathLst>
                <a:path extrusionOk="0" h="9" w="9">
                  <a:moveTo>
                    <a:pt x="0" y="0"/>
                  </a:moveTo>
                  <a:cubicBezTo>
                    <a:pt x="0" y="0"/>
                    <a:pt x="0" y="0"/>
                    <a:pt x="0" y="0"/>
                  </a:cubicBezTo>
                  <a:cubicBezTo>
                    <a:pt x="9" y="9"/>
                    <a:pt x="9"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1"/>
            <p:cNvSpPr/>
            <p:nvPr/>
          </p:nvSpPr>
          <p:spPr>
            <a:xfrm rot="5400000">
              <a:off x="2026394" y="4022727"/>
              <a:ext cx="4458" cy="3682"/>
            </a:xfrm>
            <a:custGeom>
              <a:rect b="b" l="l" r="r" t="t"/>
              <a:pathLst>
                <a:path extrusionOk="0" h="37" w="62">
                  <a:moveTo>
                    <a:pt x="62" y="1"/>
                  </a:moveTo>
                  <a:cubicBezTo>
                    <a:pt x="36" y="1"/>
                    <a:pt x="18" y="10"/>
                    <a:pt x="0" y="18"/>
                  </a:cubicBezTo>
                  <a:cubicBezTo>
                    <a:pt x="0" y="27"/>
                    <a:pt x="9" y="27"/>
                    <a:pt x="9" y="36"/>
                  </a:cubicBezTo>
                  <a:cubicBezTo>
                    <a:pt x="27" y="27"/>
                    <a:pt x="44" y="10"/>
                    <a:pt x="6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1"/>
            <p:cNvSpPr/>
            <p:nvPr/>
          </p:nvSpPr>
          <p:spPr>
            <a:xfrm rot="5400000">
              <a:off x="2039676" y="4060799"/>
              <a:ext cx="28045" cy="36121"/>
            </a:xfrm>
            <a:custGeom>
              <a:rect b="b" l="l" r="r" t="t"/>
              <a:pathLst>
                <a:path extrusionOk="0" h="363" w="390">
                  <a:moveTo>
                    <a:pt x="266" y="1"/>
                  </a:moveTo>
                  <a:lnTo>
                    <a:pt x="266" y="1"/>
                  </a:lnTo>
                  <a:cubicBezTo>
                    <a:pt x="259" y="38"/>
                    <a:pt x="213" y="76"/>
                    <a:pt x="156" y="76"/>
                  </a:cubicBezTo>
                  <a:cubicBezTo>
                    <a:pt x="132" y="76"/>
                    <a:pt x="106" y="69"/>
                    <a:pt x="80" y="54"/>
                  </a:cubicBezTo>
                  <a:lnTo>
                    <a:pt x="80" y="54"/>
                  </a:lnTo>
                  <a:cubicBezTo>
                    <a:pt x="1" y="98"/>
                    <a:pt x="63" y="266"/>
                    <a:pt x="142" y="363"/>
                  </a:cubicBezTo>
                  <a:cubicBezTo>
                    <a:pt x="142" y="336"/>
                    <a:pt x="142" y="319"/>
                    <a:pt x="222" y="283"/>
                  </a:cubicBezTo>
                  <a:cubicBezTo>
                    <a:pt x="195" y="257"/>
                    <a:pt x="36" y="221"/>
                    <a:pt x="98" y="169"/>
                  </a:cubicBezTo>
                  <a:cubicBezTo>
                    <a:pt x="123" y="163"/>
                    <a:pt x="141" y="160"/>
                    <a:pt x="156" y="160"/>
                  </a:cubicBezTo>
                  <a:cubicBezTo>
                    <a:pt x="208" y="160"/>
                    <a:pt x="207" y="192"/>
                    <a:pt x="248" y="213"/>
                  </a:cubicBezTo>
                  <a:cubicBezTo>
                    <a:pt x="195" y="151"/>
                    <a:pt x="389" y="107"/>
                    <a:pt x="354" y="10"/>
                  </a:cubicBezTo>
                  <a:lnTo>
                    <a:pt x="354" y="10"/>
                  </a:lnTo>
                  <a:lnTo>
                    <a:pt x="257" y="54"/>
                  </a:lnTo>
                  <a:cubicBezTo>
                    <a:pt x="257" y="36"/>
                    <a:pt x="292" y="10"/>
                    <a:pt x="26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1"/>
            <p:cNvSpPr/>
            <p:nvPr/>
          </p:nvSpPr>
          <p:spPr>
            <a:xfrm rot="5400000">
              <a:off x="2025109" y="4064491"/>
              <a:ext cx="14094" cy="7165"/>
            </a:xfrm>
            <a:custGeom>
              <a:rect b="b" l="l" r="r" t="t"/>
              <a:pathLst>
                <a:path extrusionOk="0" h="72" w="196">
                  <a:moveTo>
                    <a:pt x="36" y="1"/>
                  </a:moveTo>
                  <a:lnTo>
                    <a:pt x="1" y="10"/>
                  </a:lnTo>
                  <a:cubicBezTo>
                    <a:pt x="36" y="18"/>
                    <a:pt x="71" y="36"/>
                    <a:pt x="124" y="71"/>
                  </a:cubicBezTo>
                  <a:cubicBezTo>
                    <a:pt x="186" y="45"/>
                    <a:pt x="195" y="27"/>
                    <a:pt x="195" y="10"/>
                  </a:cubicBezTo>
                  <a:lnTo>
                    <a:pt x="27" y="10"/>
                  </a:lnTo>
                  <a:lnTo>
                    <a:pt x="36"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1"/>
            <p:cNvSpPr/>
            <p:nvPr/>
          </p:nvSpPr>
          <p:spPr>
            <a:xfrm rot="5400000">
              <a:off x="2029751" y="4042872"/>
              <a:ext cx="18840" cy="17613"/>
            </a:xfrm>
            <a:custGeom>
              <a:rect b="b" l="l" r="r" t="t"/>
              <a:pathLst>
                <a:path extrusionOk="0" h="177" w="262">
                  <a:moveTo>
                    <a:pt x="156" y="0"/>
                  </a:moveTo>
                  <a:lnTo>
                    <a:pt x="156" y="0"/>
                  </a:lnTo>
                  <a:cubicBezTo>
                    <a:pt x="50" y="9"/>
                    <a:pt x="85" y="53"/>
                    <a:pt x="23" y="80"/>
                  </a:cubicBezTo>
                  <a:cubicBezTo>
                    <a:pt x="52" y="75"/>
                    <a:pt x="70" y="73"/>
                    <a:pt x="80" y="73"/>
                  </a:cubicBezTo>
                  <a:cubicBezTo>
                    <a:pt x="129" y="73"/>
                    <a:pt x="0" y="119"/>
                    <a:pt x="103" y="141"/>
                  </a:cubicBezTo>
                  <a:cubicBezTo>
                    <a:pt x="76" y="150"/>
                    <a:pt x="41" y="159"/>
                    <a:pt x="15" y="159"/>
                  </a:cubicBezTo>
                  <a:cubicBezTo>
                    <a:pt x="50" y="168"/>
                    <a:pt x="76" y="168"/>
                    <a:pt x="103" y="177"/>
                  </a:cubicBezTo>
                  <a:cubicBezTo>
                    <a:pt x="94" y="168"/>
                    <a:pt x="85" y="168"/>
                    <a:pt x="94" y="168"/>
                  </a:cubicBezTo>
                  <a:lnTo>
                    <a:pt x="103" y="168"/>
                  </a:lnTo>
                  <a:cubicBezTo>
                    <a:pt x="103" y="159"/>
                    <a:pt x="103" y="150"/>
                    <a:pt x="103" y="150"/>
                  </a:cubicBezTo>
                  <a:cubicBezTo>
                    <a:pt x="129" y="88"/>
                    <a:pt x="209" y="62"/>
                    <a:pt x="156" y="0"/>
                  </a:cubicBezTo>
                  <a:close/>
                  <a:moveTo>
                    <a:pt x="262" y="133"/>
                  </a:moveTo>
                  <a:cubicBezTo>
                    <a:pt x="226" y="133"/>
                    <a:pt x="182" y="133"/>
                    <a:pt x="103" y="150"/>
                  </a:cubicBezTo>
                  <a:cubicBezTo>
                    <a:pt x="156" y="150"/>
                    <a:pt x="112" y="159"/>
                    <a:pt x="103" y="168"/>
                  </a:cubicBezTo>
                  <a:cubicBezTo>
                    <a:pt x="103" y="168"/>
                    <a:pt x="103" y="177"/>
                    <a:pt x="103" y="177"/>
                  </a:cubicBezTo>
                  <a:lnTo>
                    <a:pt x="262" y="133"/>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61"/>
            <p:cNvSpPr/>
            <p:nvPr/>
          </p:nvSpPr>
          <p:spPr>
            <a:xfrm rot="5400000">
              <a:off x="2054345" y="3988387"/>
              <a:ext cx="1294" cy="1891"/>
            </a:xfrm>
            <a:custGeom>
              <a:rect b="b" l="l" r="r" t="t"/>
              <a:pathLst>
                <a:path extrusionOk="0" h="19" w="18">
                  <a:moveTo>
                    <a:pt x="0" y="1"/>
                  </a:moveTo>
                  <a:cubicBezTo>
                    <a:pt x="9" y="10"/>
                    <a:pt x="9" y="10"/>
                    <a:pt x="9" y="18"/>
                  </a:cubicBezTo>
                  <a:cubicBezTo>
                    <a:pt x="18" y="10"/>
                    <a:pt x="18"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61"/>
            <p:cNvSpPr/>
            <p:nvPr/>
          </p:nvSpPr>
          <p:spPr>
            <a:xfrm rot="5400000">
              <a:off x="2038185" y="3984516"/>
              <a:ext cx="16899" cy="15026"/>
            </a:xfrm>
            <a:custGeom>
              <a:rect b="b" l="l" r="r" t="t"/>
              <a:pathLst>
                <a:path extrusionOk="0" h="151" w="235">
                  <a:moveTo>
                    <a:pt x="80" y="0"/>
                  </a:moveTo>
                  <a:lnTo>
                    <a:pt x="80" y="0"/>
                  </a:lnTo>
                  <a:cubicBezTo>
                    <a:pt x="54" y="18"/>
                    <a:pt x="1" y="44"/>
                    <a:pt x="71" y="71"/>
                  </a:cubicBezTo>
                  <a:lnTo>
                    <a:pt x="89" y="62"/>
                  </a:lnTo>
                  <a:cubicBezTo>
                    <a:pt x="136" y="69"/>
                    <a:pt x="202" y="111"/>
                    <a:pt x="225" y="135"/>
                  </a:cubicBezTo>
                  <a:lnTo>
                    <a:pt x="225" y="135"/>
                  </a:lnTo>
                  <a:cubicBezTo>
                    <a:pt x="208" y="90"/>
                    <a:pt x="189" y="58"/>
                    <a:pt x="142" y="18"/>
                  </a:cubicBezTo>
                  <a:cubicBezTo>
                    <a:pt x="133" y="27"/>
                    <a:pt x="124" y="44"/>
                    <a:pt x="80" y="44"/>
                  </a:cubicBezTo>
                  <a:cubicBezTo>
                    <a:pt x="45" y="27"/>
                    <a:pt x="80" y="18"/>
                    <a:pt x="80" y="0"/>
                  </a:cubicBezTo>
                  <a:close/>
                  <a:moveTo>
                    <a:pt x="225" y="135"/>
                  </a:moveTo>
                  <a:lnTo>
                    <a:pt x="225" y="135"/>
                  </a:lnTo>
                  <a:cubicBezTo>
                    <a:pt x="227" y="140"/>
                    <a:pt x="228" y="145"/>
                    <a:pt x="230" y="150"/>
                  </a:cubicBezTo>
                  <a:cubicBezTo>
                    <a:pt x="234" y="148"/>
                    <a:pt x="232" y="142"/>
                    <a:pt x="225" y="135"/>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1"/>
            <p:cNvSpPr/>
            <p:nvPr/>
          </p:nvSpPr>
          <p:spPr>
            <a:xfrm rot="5400000">
              <a:off x="2043176" y="4022624"/>
              <a:ext cx="10499" cy="8060"/>
            </a:xfrm>
            <a:custGeom>
              <a:rect b="b" l="l" r="r" t="t"/>
              <a:pathLst>
                <a:path extrusionOk="0" h="81" w="146">
                  <a:moveTo>
                    <a:pt x="75" y="1"/>
                  </a:moveTo>
                  <a:lnTo>
                    <a:pt x="75" y="27"/>
                  </a:lnTo>
                  <a:cubicBezTo>
                    <a:pt x="67" y="27"/>
                    <a:pt x="59" y="26"/>
                    <a:pt x="53" y="26"/>
                  </a:cubicBezTo>
                  <a:cubicBezTo>
                    <a:pt x="1" y="26"/>
                    <a:pt x="21" y="57"/>
                    <a:pt x="13" y="80"/>
                  </a:cubicBezTo>
                  <a:lnTo>
                    <a:pt x="146" y="45"/>
                  </a:lnTo>
                  <a:lnTo>
                    <a:pt x="75"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1"/>
            <p:cNvSpPr/>
            <p:nvPr/>
          </p:nvSpPr>
          <p:spPr>
            <a:xfrm rot="5400000">
              <a:off x="2027502" y="4074108"/>
              <a:ext cx="5825" cy="8856"/>
            </a:xfrm>
            <a:custGeom>
              <a:rect b="b" l="l" r="r" t="t"/>
              <a:pathLst>
                <a:path extrusionOk="0" h="89" w="81">
                  <a:moveTo>
                    <a:pt x="80" y="1"/>
                  </a:moveTo>
                  <a:lnTo>
                    <a:pt x="19" y="27"/>
                  </a:lnTo>
                  <a:lnTo>
                    <a:pt x="1" y="89"/>
                  </a:lnTo>
                  <a:lnTo>
                    <a:pt x="1" y="89"/>
                  </a:lnTo>
                  <a:lnTo>
                    <a:pt x="8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1"/>
            <p:cNvSpPr/>
            <p:nvPr/>
          </p:nvSpPr>
          <p:spPr>
            <a:xfrm rot="5400000">
              <a:off x="2029643" y="4088578"/>
              <a:ext cx="3236" cy="5373"/>
            </a:xfrm>
            <a:custGeom>
              <a:rect b="b" l="l" r="r" t="t"/>
              <a:pathLst>
                <a:path extrusionOk="0" h="54" w="45">
                  <a:moveTo>
                    <a:pt x="0" y="0"/>
                  </a:moveTo>
                  <a:lnTo>
                    <a:pt x="0" y="53"/>
                  </a:lnTo>
                  <a:lnTo>
                    <a:pt x="44" y="18"/>
                  </a:lnTo>
                  <a:lnTo>
                    <a:pt x="0"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1"/>
            <p:cNvSpPr/>
            <p:nvPr/>
          </p:nvSpPr>
          <p:spPr>
            <a:xfrm rot="5400000">
              <a:off x="1930386" y="4457274"/>
              <a:ext cx="3236" cy="1891"/>
            </a:xfrm>
            <a:custGeom>
              <a:rect b="b" l="l" r="r" t="t"/>
              <a:pathLst>
                <a:path extrusionOk="0" h="19" w="45">
                  <a:moveTo>
                    <a:pt x="45" y="1"/>
                  </a:moveTo>
                  <a:lnTo>
                    <a:pt x="1" y="18"/>
                  </a:lnTo>
                  <a:cubicBezTo>
                    <a:pt x="18" y="18"/>
                    <a:pt x="36" y="10"/>
                    <a:pt x="4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61"/>
            <p:cNvSpPr/>
            <p:nvPr/>
          </p:nvSpPr>
          <p:spPr>
            <a:xfrm rot="5400000">
              <a:off x="1934406" y="4479455"/>
              <a:ext cx="1366" cy="2687"/>
            </a:xfrm>
            <a:custGeom>
              <a:rect b="b" l="l" r="r" t="t"/>
              <a:pathLst>
                <a:path extrusionOk="0" h="27" w="19">
                  <a:moveTo>
                    <a:pt x="18" y="1"/>
                  </a:moveTo>
                  <a:lnTo>
                    <a:pt x="18" y="1"/>
                  </a:lnTo>
                  <a:cubicBezTo>
                    <a:pt x="9" y="9"/>
                    <a:pt x="0" y="27"/>
                    <a:pt x="9" y="27"/>
                  </a:cubicBezTo>
                  <a:lnTo>
                    <a:pt x="1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61"/>
            <p:cNvSpPr/>
            <p:nvPr/>
          </p:nvSpPr>
          <p:spPr>
            <a:xfrm rot="5400000">
              <a:off x="2041297" y="4404552"/>
              <a:ext cx="8485" cy="8458"/>
            </a:xfrm>
            <a:custGeom>
              <a:rect b="b" l="l" r="r" t="t"/>
              <a:pathLst>
                <a:path extrusionOk="0" h="85" w="118">
                  <a:moveTo>
                    <a:pt x="1" y="0"/>
                  </a:moveTo>
                  <a:lnTo>
                    <a:pt x="1" y="0"/>
                  </a:lnTo>
                  <a:cubicBezTo>
                    <a:pt x="46" y="33"/>
                    <a:pt x="92" y="85"/>
                    <a:pt x="109" y="85"/>
                  </a:cubicBezTo>
                  <a:cubicBezTo>
                    <a:pt x="115" y="85"/>
                    <a:pt x="118" y="78"/>
                    <a:pt x="116" y="62"/>
                  </a:cubicBezTo>
                  <a:lnTo>
                    <a:pt x="98" y="9"/>
                  </a:lnTo>
                  <a:cubicBezTo>
                    <a:pt x="88" y="12"/>
                    <a:pt x="77" y="13"/>
                    <a:pt x="67" y="13"/>
                  </a:cubicBezTo>
                  <a:cubicBezTo>
                    <a:pt x="43" y="13"/>
                    <a:pt x="19" y="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1"/>
            <p:cNvSpPr/>
            <p:nvPr/>
          </p:nvSpPr>
          <p:spPr>
            <a:xfrm rot="5400000">
              <a:off x="2025871" y="4609811"/>
              <a:ext cx="8989" cy="3582"/>
            </a:xfrm>
            <a:custGeom>
              <a:rect b="b" l="l" r="r" t="t"/>
              <a:pathLst>
                <a:path extrusionOk="0" h="36" w="125">
                  <a:moveTo>
                    <a:pt x="0" y="0"/>
                  </a:moveTo>
                  <a:cubicBezTo>
                    <a:pt x="36" y="9"/>
                    <a:pt x="89" y="18"/>
                    <a:pt x="115" y="35"/>
                  </a:cubicBezTo>
                  <a:lnTo>
                    <a:pt x="124" y="18"/>
                  </a:lnTo>
                  <a:cubicBezTo>
                    <a:pt x="106" y="18"/>
                    <a:pt x="89" y="9"/>
                    <a:pt x="71" y="9"/>
                  </a:cubicBezTo>
                  <a:cubicBezTo>
                    <a:pt x="53" y="0"/>
                    <a:pt x="18" y="0"/>
                    <a:pt x="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1"/>
            <p:cNvSpPr/>
            <p:nvPr/>
          </p:nvSpPr>
          <p:spPr>
            <a:xfrm rot="5400000">
              <a:off x="2022144" y="4632433"/>
              <a:ext cx="719" cy="7165"/>
            </a:xfrm>
            <a:custGeom>
              <a:rect b="b" l="l" r="r" t="t"/>
              <a:pathLst>
                <a:path extrusionOk="0" h="72" w="10">
                  <a:moveTo>
                    <a:pt x="10" y="1"/>
                  </a:moveTo>
                  <a:cubicBezTo>
                    <a:pt x="1" y="19"/>
                    <a:pt x="1" y="45"/>
                    <a:pt x="1" y="72"/>
                  </a:cubicBezTo>
                  <a:cubicBezTo>
                    <a:pt x="10" y="54"/>
                    <a:pt x="10" y="27"/>
                    <a:pt x="10"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1"/>
            <p:cNvSpPr/>
            <p:nvPr/>
          </p:nvSpPr>
          <p:spPr>
            <a:xfrm rot="5400000">
              <a:off x="1916391" y="4339562"/>
              <a:ext cx="5753" cy="6269"/>
            </a:xfrm>
            <a:custGeom>
              <a:rect b="b" l="l" r="r" t="t"/>
              <a:pathLst>
                <a:path extrusionOk="0" h="63" w="80">
                  <a:moveTo>
                    <a:pt x="53" y="1"/>
                  </a:moveTo>
                  <a:lnTo>
                    <a:pt x="0" y="63"/>
                  </a:lnTo>
                  <a:cubicBezTo>
                    <a:pt x="80" y="63"/>
                    <a:pt x="44" y="36"/>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1"/>
            <p:cNvSpPr/>
            <p:nvPr/>
          </p:nvSpPr>
          <p:spPr>
            <a:xfrm rot="5400000">
              <a:off x="2040846" y="4222783"/>
              <a:ext cx="8989" cy="5473"/>
            </a:xfrm>
            <a:custGeom>
              <a:rect b="b" l="l" r="r" t="t"/>
              <a:pathLst>
                <a:path extrusionOk="0" h="55" w="125">
                  <a:moveTo>
                    <a:pt x="20" y="0"/>
                  </a:moveTo>
                  <a:cubicBezTo>
                    <a:pt x="10" y="0"/>
                    <a:pt x="4" y="6"/>
                    <a:pt x="1" y="19"/>
                  </a:cubicBezTo>
                  <a:cubicBezTo>
                    <a:pt x="54" y="45"/>
                    <a:pt x="89" y="54"/>
                    <a:pt x="125" y="54"/>
                  </a:cubicBezTo>
                  <a:cubicBezTo>
                    <a:pt x="81" y="29"/>
                    <a:pt x="42" y="0"/>
                    <a:pt x="2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1"/>
            <p:cNvSpPr/>
            <p:nvPr/>
          </p:nvSpPr>
          <p:spPr>
            <a:xfrm rot="5400000">
              <a:off x="1990139" y="4462828"/>
              <a:ext cx="3236" cy="3582"/>
            </a:xfrm>
            <a:custGeom>
              <a:rect b="b" l="l" r="r" t="t"/>
              <a:pathLst>
                <a:path extrusionOk="0" h="36" w="45">
                  <a:moveTo>
                    <a:pt x="35" y="1"/>
                  </a:moveTo>
                  <a:lnTo>
                    <a:pt x="35" y="1"/>
                  </a:lnTo>
                  <a:cubicBezTo>
                    <a:pt x="9" y="9"/>
                    <a:pt x="0" y="27"/>
                    <a:pt x="0" y="36"/>
                  </a:cubicBezTo>
                  <a:cubicBezTo>
                    <a:pt x="27" y="27"/>
                    <a:pt x="44" y="9"/>
                    <a:pt x="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6" name="Google Shape;11836;p61"/>
            <p:cNvSpPr/>
            <p:nvPr/>
          </p:nvSpPr>
          <p:spPr>
            <a:xfrm rot="5400000">
              <a:off x="2037225" y="4233530"/>
              <a:ext cx="10858" cy="3682"/>
            </a:xfrm>
            <a:custGeom>
              <a:rect b="b" l="l" r="r" t="t"/>
              <a:pathLst>
                <a:path extrusionOk="0" h="37" w="151">
                  <a:moveTo>
                    <a:pt x="124" y="0"/>
                  </a:moveTo>
                  <a:cubicBezTo>
                    <a:pt x="89" y="9"/>
                    <a:pt x="45" y="18"/>
                    <a:pt x="1" y="18"/>
                  </a:cubicBezTo>
                  <a:cubicBezTo>
                    <a:pt x="29" y="28"/>
                    <a:pt x="55" y="37"/>
                    <a:pt x="81" y="37"/>
                  </a:cubicBezTo>
                  <a:cubicBezTo>
                    <a:pt x="103" y="37"/>
                    <a:pt x="126" y="30"/>
                    <a:pt x="151" y="9"/>
                  </a:cubicBezTo>
                  <a:cubicBezTo>
                    <a:pt x="142" y="9"/>
                    <a:pt x="133" y="0"/>
                    <a:pt x="124"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61"/>
            <p:cNvSpPr/>
            <p:nvPr/>
          </p:nvSpPr>
          <p:spPr>
            <a:xfrm rot="5400000">
              <a:off x="1916879" y="3922175"/>
              <a:ext cx="1294" cy="995"/>
            </a:xfrm>
            <a:custGeom>
              <a:rect b="b" l="l" r="r" t="t"/>
              <a:pathLst>
                <a:path extrusionOk="0" h="10" w="18">
                  <a:moveTo>
                    <a:pt x="0" y="1"/>
                  </a:moveTo>
                  <a:cubicBezTo>
                    <a:pt x="0" y="10"/>
                    <a:pt x="9" y="10"/>
                    <a:pt x="18" y="10"/>
                  </a:cubicBezTo>
                  <a:cubicBezTo>
                    <a:pt x="9" y="1"/>
                    <a:pt x="9" y="1"/>
                    <a:pt x="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1"/>
            <p:cNvSpPr/>
            <p:nvPr/>
          </p:nvSpPr>
          <p:spPr>
            <a:xfrm rot="5400000">
              <a:off x="2015040" y="3827791"/>
              <a:ext cx="2589" cy="1791"/>
            </a:xfrm>
            <a:custGeom>
              <a:rect b="b" l="l" r="r" t="t"/>
              <a:pathLst>
                <a:path extrusionOk="0" h="18" w="36">
                  <a:moveTo>
                    <a:pt x="36" y="0"/>
                  </a:moveTo>
                  <a:cubicBezTo>
                    <a:pt x="27" y="0"/>
                    <a:pt x="18" y="9"/>
                    <a:pt x="9" y="9"/>
                  </a:cubicBezTo>
                  <a:lnTo>
                    <a:pt x="0" y="18"/>
                  </a:lnTo>
                  <a:lnTo>
                    <a:pt x="0" y="18"/>
                  </a:lnTo>
                  <a:cubicBezTo>
                    <a:pt x="9" y="9"/>
                    <a:pt x="18" y="9"/>
                    <a:pt x="36" y="0"/>
                  </a:cubicBezTo>
                  <a:close/>
                  <a:moveTo>
                    <a:pt x="27" y="9"/>
                  </a:moveTo>
                  <a:lnTo>
                    <a:pt x="0" y="18"/>
                  </a:lnTo>
                  <a:lnTo>
                    <a:pt x="0" y="18"/>
                  </a:lnTo>
                  <a:lnTo>
                    <a:pt x="36" y="9"/>
                  </a:lnTo>
                  <a:close/>
                  <a:moveTo>
                    <a:pt x="0" y="18"/>
                  </a:moveTo>
                  <a:lnTo>
                    <a:pt x="0" y="18"/>
                  </a:lnTo>
                  <a:cubicBezTo>
                    <a:pt x="0" y="18"/>
                    <a:pt x="0" y="18"/>
                    <a:pt x="0" y="18"/>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1"/>
            <p:cNvSpPr/>
            <p:nvPr/>
          </p:nvSpPr>
          <p:spPr>
            <a:xfrm rot="5400000">
              <a:off x="2034394" y="4139790"/>
              <a:ext cx="2589" cy="100"/>
            </a:xfrm>
            <a:custGeom>
              <a:rect b="b" l="l" r="r" t="t"/>
              <a:pathLst>
                <a:path extrusionOk="0" h="1" w="36">
                  <a:moveTo>
                    <a:pt x="35" y="1"/>
                  </a:moveTo>
                  <a:cubicBezTo>
                    <a:pt x="0" y="1"/>
                    <a:pt x="35" y="1"/>
                    <a:pt x="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1"/>
            <p:cNvSpPr/>
            <p:nvPr/>
          </p:nvSpPr>
          <p:spPr>
            <a:xfrm rot="5400000">
              <a:off x="2058326" y="4126415"/>
              <a:ext cx="1294" cy="2687"/>
            </a:xfrm>
            <a:custGeom>
              <a:rect b="b" l="l" r="r" t="t"/>
              <a:pathLst>
                <a:path extrusionOk="0" h="27" w="18">
                  <a:moveTo>
                    <a:pt x="18" y="1"/>
                  </a:moveTo>
                  <a:cubicBezTo>
                    <a:pt x="18" y="9"/>
                    <a:pt x="9" y="27"/>
                    <a:pt x="0" y="27"/>
                  </a:cubicBezTo>
                  <a:cubicBezTo>
                    <a:pt x="9" y="27"/>
                    <a:pt x="18" y="18"/>
                    <a:pt x="18"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1"/>
            <p:cNvSpPr/>
            <p:nvPr/>
          </p:nvSpPr>
          <p:spPr>
            <a:xfrm rot="5400000">
              <a:off x="2080239" y="4266506"/>
              <a:ext cx="1151" cy="796"/>
            </a:xfrm>
            <a:custGeom>
              <a:rect b="b" l="l" r="r" t="t"/>
              <a:pathLst>
                <a:path extrusionOk="0" h="8" w="16">
                  <a:moveTo>
                    <a:pt x="1" y="1"/>
                  </a:moveTo>
                  <a:cubicBezTo>
                    <a:pt x="0" y="1"/>
                    <a:pt x="2" y="3"/>
                    <a:pt x="7" y="7"/>
                  </a:cubicBezTo>
                  <a:lnTo>
                    <a:pt x="15" y="7"/>
                  </a:lnTo>
                  <a:cubicBezTo>
                    <a:pt x="7" y="3"/>
                    <a:pt x="2" y="1"/>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1"/>
            <p:cNvSpPr/>
            <p:nvPr/>
          </p:nvSpPr>
          <p:spPr>
            <a:xfrm rot="5400000">
              <a:off x="2035488" y="4138297"/>
              <a:ext cx="3883" cy="1791"/>
            </a:xfrm>
            <a:custGeom>
              <a:rect b="b" l="l" r="r" t="t"/>
              <a:pathLst>
                <a:path extrusionOk="0" h="18" w="54">
                  <a:moveTo>
                    <a:pt x="0" y="0"/>
                  </a:moveTo>
                  <a:lnTo>
                    <a:pt x="0" y="0"/>
                  </a:lnTo>
                  <a:cubicBezTo>
                    <a:pt x="18" y="9"/>
                    <a:pt x="27" y="9"/>
                    <a:pt x="53" y="18"/>
                  </a:cubicBezTo>
                  <a:cubicBezTo>
                    <a:pt x="45" y="9"/>
                    <a:pt x="27" y="9"/>
                    <a:pt x="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1"/>
            <p:cNvSpPr/>
            <p:nvPr/>
          </p:nvSpPr>
          <p:spPr>
            <a:xfrm rot="5400000">
              <a:off x="2033861" y="4136092"/>
              <a:ext cx="2661" cy="1095"/>
            </a:xfrm>
            <a:custGeom>
              <a:rect b="b" l="l" r="r" t="t"/>
              <a:pathLst>
                <a:path extrusionOk="0" h="11" w="37">
                  <a:moveTo>
                    <a:pt x="1" y="1"/>
                  </a:moveTo>
                  <a:cubicBezTo>
                    <a:pt x="1" y="6"/>
                    <a:pt x="1" y="11"/>
                    <a:pt x="8" y="11"/>
                  </a:cubicBezTo>
                  <a:cubicBezTo>
                    <a:pt x="13" y="11"/>
                    <a:pt x="21" y="8"/>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1"/>
            <p:cNvSpPr/>
            <p:nvPr/>
          </p:nvSpPr>
          <p:spPr>
            <a:xfrm rot="5400000">
              <a:off x="2034195" y="4142506"/>
              <a:ext cx="3883" cy="995"/>
            </a:xfrm>
            <a:custGeom>
              <a:rect b="b" l="l" r="r" t="t"/>
              <a:pathLst>
                <a:path extrusionOk="0" h="10" w="54">
                  <a:moveTo>
                    <a:pt x="0" y="1"/>
                  </a:moveTo>
                  <a:cubicBezTo>
                    <a:pt x="0" y="1"/>
                    <a:pt x="9" y="10"/>
                    <a:pt x="0" y="10"/>
                  </a:cubicBezTo>
                  <a:cubicBezTo>
                    <a:pt x="18" y="10"/>
                    <a:pt x="27" y="1"/>
                    <a:pt x="5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61"/>
            <p:cNvSpPr/>
            <p:nvPr/>
          </p:nvSpPr>
          <p:spPr>
            <a:xfrm rot="5400000">
              <a:off x="1939610" y="4147307"/>
              <a:ext cx="2301" cy="1891"/>
            </a:xfrm>
            <a:custGeom>
              <a:rect b="b" l="l" r="r" t="t"/>
              <a:pathLst>
                <a:path extrusionOk="0" h="19" w="32">
                  <a:moveTo>
                    <a:pt x="22" y="1"/>
                  </a:moveTo>
                  <a:cubicBezTo>
                    <a:pt x="5" y="14"/>
                    <a:pt x="0" y="18"/>
                    <a:pt x="4" y="18"/>
                  </a:cubicBezTo>
                  <a:cubicBezTo>
                    <a:pt x="7" y="18"/>
                    <a:pt x="18" y="14"/>
                    <a:pt x="31" y="9"/>
                  </a:cubicBezTo>
                  <a:cubicBezTo>
                    <a:pt x="31" y="1"/>
                    <a:pt x="22" y="1"/>
                    <a:pt x="2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61"/>
            <p:cNvSpPr/>
            <p:nvPr/>
          </p:nvSpPr>
          <p:spPr>
            <a:xfrm rot="5400000">
              <a:off x="2106027" y="4476166"/>
              <a:ext cx="719" cy="995"/>
            </a:xfrm>
            <a:custGeom>
              <a:rect b="b" l="l" r="r" t="t"/>
              <a:pathLst>
                <a:path extrusionOk="0" h="10" w="10">
                  <a:moveTo>
                    <a:pt x="1" y="1"/>
                  </a:moveTo>
                  <a:cubicBezTo>
                    <a:pt x="9" y="9"/>
                    <a:pt x="9" y="9"/>
                    <a:pt x="9" y="9"/>
                  </a:cubicBezTo>
                  <a:lnTo>
                    <a:pt x="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1"/>
            <p:cNvSpPr/>
            <p:nvPr/>
          </p:nvSpPr>
          <p:spPr>
            <a:xfrm rot="5400000">
              <a:off x="2094216" y="4471907"/>
              <a:ext cx="10211" cy="20300"/>
            </a:xfrm>
            <a:custGeom>
              <a:rect b="b" l="l" r="r" t="t"/>
              <a:pathLst>
                <a:path extrusionOk="0" h="204" w="142">
                  <a:moveTo>
                    <a:pt x="142" y="0"/>
                  </a:moveTo>
                  <a:cubicBezTo>
                    <a:pt x="105" y="36"/>
                    <a:pt x="78" y="48"/>
                    <a:pt x="53" y="48"/>
                  </a:cubicBezTo>
                  <a:cubicBezTo>
                    <a:pt x="35" y="48"/>
                    <a:pt x="18" y="43"/>
                    <a:pt x="0" y="35"/>
                  </a:cubicBezTo>
                  <a:lnTo>
                    <a:pt x="0" y="35"/>
                  </a:lnTo>
                  <a:lnTo>
                    <a:pt x="36" y="203"/>
                  </a:lnTo>
                  <a:lnTo>
                    <a:pt x="142"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1"/>
            <p:cNvSpPr/>
            <p:nvPr/>
          </p:nvSpPr>
          <p:spPr>
            <a:xfrm rot="5400000">
              <a:off x="1596669" y="4115945"/>
              <a:ext cx="837536" cy="210956"/>
            </a:xfrm>
            <a:custGeom>
              <a:rect b="b" l="l" r="r" t="t"/>
              <a:pathLst>
                <a:path extrusionOk="0" h="2120" w="11647">
                  <a:moveTo>
                    <a:pt x="8971" y="142"/>
                  </a:moveTo>
                  <a:cubicBezTo>
                    <a:pt x="8969" y="142"/>
                    <a:pt x="8967" y="144"/>
                    <a:pt x="8965" y="147"/>
                  </a:cubicBezTo>
                  <a:lnTo>
                    <a:pt x="8965" y="147"/>
                  </a:lnTo>
                  <a:lnTo>
                    <a:pt x="8971" y="142"/>
                  </a:lnTo>
                  <a:close/>
                  <a:moveTo>
                    <a:pt x="9024" y="142"/>
                  </a:moveTo>
                  <a:lnTo>
                    <a:pt x="9024" y="142"/>
                  </a:lnTo>
                  <a:cubicBezTo>
                    <a:pt x="9027" y="143"/>
                    <a:pt x="9030" y="145"/>
                    <a:pt x="9032" y="147"/>
                  </a:cubicBezTo>
                  <a:lnTo>
                    <a:pt x="9032" y="147"/>
                  </a:lnTo>
                  <a:cubicBezTo>
                    <a:pt x="9030" y="145"/>
                    <a:pt x="9027" y="143"/>
                    <a:pt x="9024" y="142"/>
                  </a:cubicBezTo>
                  <a:close/>
                  <a:moveTo>
                    <a:pt x="10243" y="345"/>
                  </a:moveTo>
                  <a:cubicBezTo>
                    <a:pt x="10244" y="346"/>
                    <a:pt x="10244" y="346"/>
                    <a:pt x="10245" y="347"/>
                  </a:cubicBezTo>
                  <a:lnTo>
                    <a:pt x="10245" y="347"/>
                  </a:lnTo>
                  <a:cubicBezTo>
                    <a:pt x="10247" y="347"/>
                    <a:pt x="10249" y="347"/>
                    <a:pt x="10251" y="348"/>
                  </a:cubicBezTo>
                  <a:lnTo>
                    <a:pt x="10251" y="348"/>
                  </a:lnTo>
                  <a:cubicBezTo>
                    <a:pt x="10249" y="347"/>
                    <a:pt x="10246" y="346"/>
                    <a:pt x="10243" y="345"/>
                  </a:cubicBezTo>
                  <a:close/>
                  <a:moveTo>
                    <a:pt x="10313" y="345"/>
                  </a:moveTo>
                  <a:lnTo>
                    <a:pt x="10313" y="345"/>
                  </a:lnTo>
                  <a:cubicBezTo>
                    <a:pt x="10299" y="347"/>
                    <a:pt x="10284" y="348"/>
                    <a:pt x="10269" y="348"/>
                  </a:cubicBezTo>
                  <a:cubicBezTo>
                    <a:pt x="10263" y="348"/>
                    <a:pt x="10257" y="348"/>
                    <a:pt x="10251" y="348"/>
                  </a:cubicBezTo>
                  <a:lnTo>
                    <a:pt x="10251" y="348"/>
                  </a:lnTo>
                  <a:cubicBezTo>
                    <a:pt x="10263" y="352"/>
                    <a:pt x="10273" y="355"/>
                    <a:pt x="10283" y="355"/>
                  </a:cubicBezTo>
                  <a:cubicBezTo>
                    <a:pt x="10292" y="355"/>
                    <a:pt x="10302" y="352"/>
                    <a:pt x="10313" y="345"/>
                  </a:cubicBezTo>
                  <a:close/>
                  <a:moveTo>
                    <a:pt x="8998" y="548"/>
                  </a:moveTo>
                  <a:cubicBezTo>
                    <a:pt x="8998" y="556"/>
                    <a:pt x="9006" y="565"/>
                    <a:pt x="8991" y="565"/>
                  </a:cubicBezTo>
                  <a:lnTo>
                    <a:pt x="8991" y="565"/>
                  </a:lnTo>
                  <a:cubicBezTo>
                    <a:pt x="8994" y="560"/>
                    <a:pt x="8996" y="554"/>
                    <a:pt x="8998" y="548"/>
                  </a:cubicBezTo>
                  <a:close/>
                  <a:moveTo>
                    <a:pt x="5121" y="777"/>
                  </a:moveTo>
                  <a:cubicBezTo>
                    <a:pt x="5157" y="786"/>
                    <a:pt x="5168" y="791"/>
                    <a:pt x="5164" y="791"/>
                  </a:cubicBezTo>
                  <a:cubicBezTo>
                    <a:pt x="5161" y="791"/>
                    <a:pt x="5143" y="786"/>
                    <a:pt x="5121" y="777"/>
                  </a:cubicBezTo>
                  <a:close/>
                  <a:moveTo>
                    <a:pt x="11285" y="760"/>
                  </a:moveTo>
                  <a:cubicBezTo>
                    <a:pt x="11329" y="768"/>
                    <a:pt x="11338" y="795"/>
                    <a:pt x="11338" y="821"/>
                  </a:cubicBezTo>
                  <a:cubicBezTo>
                    <a:pt x="11311" y="804"/>
                    <a:pt x="11293" y="786"/>
                    <a:pt x="11285" y="760"/>
                  </a:cubicBezTo>
                  <a:close/>
                  <a:moveTo>
                    <a:pt x="4652" y="832"/>
                  </a:moveTo>
                  <a:cubicBezTo>
                    <a:pt x="4651" y="832"/>
                    <a:pt x="4649" y="835"/>
                    <a:pt x="4645" y="839"/>
                  </a:cubicBezTo>
                  <a:lnTo>
                    <a:pt x="4653" y="839"/>
                  </a:lnTo>
                  <a:cubicBezTo>
                    <a:pt x="4653" y="835"/>
                    <a:pt x="4653" y="832"/>
                    <a:pt x="4652" y="832"/>
                  </a:cubicBezTo>
                  <a:close/>
                  <a:moveTo>
                    <a:pt x="11168" y="890"/>
                  </a:moveTo>
                  <a:cubicBezTo>
                    <a:pt x="11174" y="891"/>
                    <a:pt x="11180" y="892"/>
                    <a:pt x="11187" y="892"/>
                  </a:cubicBezTo>
                  <a:cubicBezTo>
                    <a:pt x="11181" y="892"/>
                    <a:pt x="11174" y="891"/>
                    <a:pt x="11168" y="890"/>
                  </a:cubicBezTo>
                  <a:close/>
                  <a:moveTo>
                    <a:pt x="468" y="980"/>
                  </a:moveTo>
                  <a:cubicBezTo>
                    <a:pt x="468" y="980"/>
                    <a:pt x="468" y="980"/>
                    <a:pt x="468" y="980"/>
                  </a:cubicBezTo>
                  <a:cubicBezTo>
                    <a:pt x="468" y="980"/>
                    <a:pt x="468" y="980"/>
                    <a:pt x="468" y="980"/>
                  </a:cubicBezTo>
                  <a:close/>
                  <a:moveTo>
                    <a:pt x="468" y="980"/>
                  </a:moveTo>
                  <a:cubicBezTo>
                    <a:pt x="468" y="985"/>
                    <a:pt x="468" y="987"/>
                    <a:pt x="468" y="989"/>
                  </a:cubicBezTo>
                  <a:cubicBezTo>
                    <a:pt x="472" y="985"/>
                    <a:pt x="472" y="985"/>
                    <a:pt x="471" y="985"/>
                  </a:cubicBezTo>
                  <a:cubicBezTo>
                    <a:pt x="470" y="985"/>
                    <a:pt x="468" y="985"/>
                    <a:pt x="468" y="980"/>
                  </a:cubicBezTo>
                  <a:close/>
                  <a:moveTo>
                    <a:pt x="459" y="992"/>
                  </a:moveTo>
                  <a:cubicBezTo>
                    <a:pt x="459" y="992"/>
                    <a:pt x="459" y="993"/>
                    <a:pt x="459" y="994"/>
                  </a:cubicBezTo>
                  <a:lnTo>
                    <a:pt x="459" y="994"/>
                  </a:lnTo>
                  <a:lnTo>
                    <a:pt x="433" y="1007"/>
                  </a:lnTo>
                  <a:cubicBezTo>
                    <a:pt x="445" y="1001"/>
                    <a:pt x="453" y="995"/>
                    <a:pt x="459" y="992"/>
                  </a:cubicBezTo>
                  <a:close/>
                  <a:moveTo>
                    <a:pt x="365" y="1062"/>
                  </a:moveTo>
                  <a:cubicBezTo>
                    <a:pt x="366" y="1062"/>
                    <a:pt x="366" y="1062"/>
                    <a:pt x="366" y="1063"/>
                  </a:cubicBezTo>
                  <a:lnTo>
                    <a:pt x="366" y="1063"/>
                  </a:lnTo>
                  <a:cubicBezTo>
                    <a:pt x="367" y="1063"/>
                    <a:pt x="368" y="1062"/>
                    <a:pt x="368" y="1062"/>
                  </a:cubicBezTo>
                  <a:lnTo>
                    <a:pt x="368" y="1062"/>
                  </a:lnTo>
                  <a:cubicBezTo>
                    <a:pt x="367" y="1063"/>
                    <a:pt x="367" y="1064"/>
                    <a:pt x="366" y="1064"/>
                  </a:cubicBezTo>
                  <a:lnTo>
                    <a:pt x="366" y="1064"/>
                  </a:lnTo>
                  <a:cubicBezTo>
                    <a:pt x="366" y="1064"/>
                    <a:pt x="366" y="1063"/>
                    <a:pt x="366" y="1063"/>
                  </a:cubicBezTo>
                  <a:lnTo>
                    <a:pt x="366" y="1063"/>
                  </a:lnTo>
                  <a:cubicBezTo>
                    <a:pt x="365" y="1063"/>
                    <a:pt x="364" y="1063"/>
                    <a:pt x="364" y="1063"/>
                  </a:cubicBezTo>
                  <a:lnTo>
                    <a:pt x="364" y="1063"/>
                  </a:lnTo>
                  <a:cubicBezTo>
                    <a:pt x="364" y="1063"/>
                    <a:pt x="365" y="1062"/>
                    <a:pt x="365" y="1062"/>
                  </a:cubicBezTo>
                  <a:close/>
                  <a:moveTo>
                    <a:pt x="364" y="1063"/>
                  </a:moveTo>
                  <a:cubicBezTo>
                    <a:pt x="363" y="1064"/>
                    <a:pt x="363" y="1065"/>
                    <a:pt x="362" y="1066"/>
                  </a:cubicBezTo>
                  <a:lnTo>
                    <a:pt x="362" y="1066"/>
                  </a:lnTo>
                  <a:cubicBezTo>
                    <a:pt x="364" y="1065"/>
                    <a:pt x="365" y="1065"/>
                    <a:pt x="366" y="1064"/>
                  </a:cubicBezTo>
                  <a:lnTo>
                    <a:pt x="366" y="1064"/>
                  </a:lnTo>
                  <a:cubicBezTo>
                    <a:pt x="365" y="1065"/>
                    <a:pt x="364" y="1067"/>
                    <a:pt x="362" y="1069"/>
                  </a:cubicBezTo>
                  <a:cubicBezTo>
                    <a:pt x="362" y="1068"/>
                    <a:pt x="362" y="1067"/>
                    <a:pt x="362" y="1066"/>
                  </a:cubicBezTo>
                  <a:lnTo>
                    <a:pt x="362" y="1066"/>
                  </a:lnTo>
                  <a:cubicBezTo>
                    <a:pt x="356" y="1069"/>
                    <a:pt x="350" y="1069"/>
                    <a:pt x="344" y="1069"/>
                  </a:cubicBezTo>
                  <a:cubicBezTo>
                    <a:pt x="352" y="1066"/>
                    <a:pt x="359" y="1065"/>
                    <a:pt x="364" y="1063"/>
                  </a:cubicBezTo>
                  <a:close/>
                  <a:moveTo>
                    <a:pt x="4406" y="1387"/>
                  </a:moveTo>
                  <a:lnTo>
                    <a:pt x="4433" y="1404"/>
                  </a:lnTo>
                  <a:cubicBezTo>
                    <a:pt x="4415" y="1409"/>
                    <a:pt x="4403" y="1412"/>
                    <a:pt x="4397" y="1412"/>
                  </a:cubicBezTo>
                  <a:cubicBezTo>
                    <a:pt x="4381" y="1412"/>
                    <a:pt x="4394" y="1399"/>
                    <a:pt x="4406" y="1387"/>
                  </a:cubicBezTo>
                  <a:close/>
                  <a:moveTo>
                    <a:pt x="2887" y="1448"/>
                  </a:moveTo>
                  <a:cubicBezTo>
                    <a:pt x="2890" y="1451"/>
                    <a:pt x="2892" y="1454"/>
                    <a:pt x="2894" y="1457"/>
                  </a:cubicBezTo>
                  <a:lnTo>
                    <a:pt x="2894" y="1457"/>
                  </a:lnTo>
                  <a:cubicBezTo>
                    <a:pt x="2893" y="1454"/>
                    <a:pt x="2890" y="1451"/>
                    <a:pt x="2887" y="1448"/>
                  </a:cubicBezTo>
                  <a:close/>
                  <a:moveTo>
                    <a:pt x="9814" y="1794"/>
                  </a:moveTo>
                  <a:cubicBezTo>
                    <a:pt x="9830" y="1794"/>
                    <a:pt x="9849" y="1806"/>
                    <a:pt x="9872" y="1810"/>
                  </a:cubicBezTo>
                  <a:cubicBezTo>
                    <a:pt x="9853" y="1823"/>
                    <a:pt x="9820" y="1854"/>
                    <a:pt x="9797" y="1854"/>
                  </a:cubicBezTo>
                  <a:cubicBezTo>
                    <a:pt x="9787" y="1854"/>
                    <a:pt x="9780" y="1849"/>
                    <a:pt x="9775" y="1837"/>
                  </a:cubicBezTo>
                  <a:cubicBezTo>
                    <a:pt x="9787" y="1803"/>
                    <a:pt x="9800" y="1794"/>
                    <a:pt x="9814" y="1794"/>
                  </a:cubicBezTo>
                  <a:close/>
                  <a:moveTo>
                    <a:pt x="9270" y="1870"/>
                  </a:moveTo>
                  <a:lnTo>
                    <a:pt x="9254" y="1872"/>
                  </a:lnTo>
                  <a:cubicBezTo>
                    <a:pt x="9260" y="1872"/>
                    <a:pt x="9266" y="1871"/>
                    <a:pt x="9270" y="1870"/>
                  </a:cubicBezTo>
                  <a:close/>
                  <a:moveTo>
                    <a:pt x="6902" y="2038"/>
                  </a:moveTo>
                  <a:lnTo>
                    <a:pt x="6896" y="2040"/>
                  </a:lnTo>
                  <a:cubicBezTo>
                    <a:pt x="6898" y="2039"/>
                    <a:pt x="6900" y="2039"/>
                    <a:pt x="6902" y="2038"/>
                  </a:cubicBezTo>
                  <a:close/>
                  <a:moveTo>
                    <a:pt x="1947" y="2072"/>
                  </a:moveTo>
                  <a:lnTo>
                    <a:pt x="1960" y="2075"/>
                  </a:lnTo>
                  <a:cubicBezTo>
                    <a:pt x="1957" y="2074"/>
                    <a:pt x="1953" y="2073"/>
                    <a:pt x="1947" y="2072"/>
                  </a:cubicBezTo>
                  <a:close/>
                  <a:moveTo>
                    <a:pt x="7894" y="0"/>
                  </a:moveTo>
                  <a:lnTo>
                    <a:pt x="7894" y="0"/>
                  </a:lnTo>
                  <a:cubicBezTo>
                    <a:pt x="7903" y="89"/>
                    <a:pt x="7709" y="89"/>
                    <a:pt x="7717" y="168"/>
                  </a:cubicBezTo>
                  <a:lnTo>
                    <a:pt x="7973" y="71"/>
                  </a:lnTo>
                  <a:lnTo>
                    <a:pt x="7973" y="71"/>
                  </a:lnTo>
                  <a:cubicBezTo>
                    <a:pt x="7990" y="155"/>
                    <a:pt x="7847" y="311"/>
                    <a:pt x="7689" y="311"/>
                  </a:cubicBezTo>
                  <a:cubicBezTo>
                    <a:pt x="7681" y="311"/>
                    <a:pt x="7673" y="310"/>
                    <a:pt x="7664" y="309"/>
                  </a:cubicBezTo>
                  <a:cubicBezTo>
                    <a:pt x="7620" y="274"/>
                    <a:pt x="7691" y="150"/>
                    <a:pt x="7691" y="124"/>
                  </a:cubicBezTo>
                  <a:lnTo>
                    <a:pt x="7691" y="124"/>
                  </a:lnTo>
                  <a:cubicBezTo>
                    <a:pt x="7671" y="144"/>
                    <a:pt x="7587" y="169"/>
                    <a:pt x="7542" y="169"/>
                  </a:cubicBezTo>
                  <a:cubicBezTo>
                    <a:pt x="7527" y="169"/>
                    <a:pt x="7516" y="166"/>
                    <a:pt x="7514" y="159"/>
                  </a:cubicBezTo>
                  <a:lnTo>
                    <a:pt x="7585" y="115"/>
                  </a:lnTo>
                  <a:cubicBezTo>
                    <a:pt x="7574" y="111"/>
                    <a:pt x="7564" y="110"/>
                    <a:pt x="7555" y="110"/>
                  </a:cubicBezTo>
                  <a:cubicBezTo>
                    <a:pt x="7495" y="110"/>
                    <a:pt x="7449" y="174"/>
                    <a:pt x="7386" y="174"/>
                  </a:cubicBezTo>
                  <a:cubicBezTo>
                    <a:pt x="7366" y="174"/>
                    <a:pt x="7345" y="167"/>
                    <a:pt x="7320" y="150"/>
                  </a:cubicBezTo>
                  <a:cubicBezTo>
                    <a:pt x="7285" y="143"/>
                    <a:pt x="7227" y="74"/>
                    <a:pt x="7200" y="74"/>
                  </a:cubicBezTo>
                  <a:cubicBezTo>
                    <a:pt x="7194" y="74"/>
                    <a:pt x="7189" y="78"/>
                    <a:pt x="7188" y="89"/>
                  </a:cubicBezTo>
                  <a:cubicBezTo>
                    <a:pt x="7258" y="195"/>
                    <a:pt x="7276" y="504"/>
                    <a:pt x="7232" y="583"/>
                  </a:cubicBezTo>
                  <a:cubicBezTo>
                    <a:pt x="7223" y="574"/>
                    <a:pt x="7029" y="486"/>
                    <a:pt x="6984" y="442"/>
                  </a:cubicBezTo>
                  <a:cubicBezTo>
                    <a:pt x="6914" y="362"/>
                    <a:pt x="7073" y="248"/>
                    <a:pt x="7020" y="186"/>
                  </a:cubicBezTo>
                  <a:lnTo>
                    <a:pt x="7020" y="186"/>
                  </a:lnTo>
                  <a:cubicBezTo>
                    <a:pt x="7020" y="203"/>
                    <a:pt x="6984" y="239"/>
                    <a:pt x="6967" y="248"/>
                  </a:cubicBezTo>
                  <a:cubicBezTo>
                    <a:pt x="6928" y="232"/>
                    <a:pt x="6971" y="183"/>
                    <a:pt x="6922" y="183"/>
                  </a:cubicBezTo>
                  <a:cubicBezTo>
                    <a:pt x="6916" y="183"/>
                    <a:pt x="6907" y="184"/>
                    <a:pt x="6896" y="186"/>
                  </a:cubicBezTo>
                  <a:cubicBezTo>
                    <a:pt x="6889" y="220"/>
                    <a:pt x="6859" y="226"/>
                    <a:pt x="6834" y="226"/>
                  </a:cubicBezTo>
                  <a:cubicBezTo>
                    <a:pt x="6820" y="226"/>
                    <a:pt x="6807" y="224"/>
                    <a:pt x="6801" y="224"/>
                  </a:cubicBezTo>
                  <a:cubicBezTo>
                    <a:pt x="6789" y="224"/>
                    <a:pt x="6797" y="231"/>
                    <a:pt x="6852" y="265"/>
                  </a:cubicBezTo>
                  <a:cubicBezTo>
                    <a:pt x="6831" y="271"/>
                    <a:pt x="6815" y="274"/>
                    <a:pt x="6802" y="274"/>
                  </a:cubicBezTo>
                  <a:cubicBezTo>
                    <a:pt x="6763" y="274"/>
                    <a:pt x="6744" y="255"/>
                    <a:pt x="6685" y="255"/>
                  </a:cubicBezTo>
                  <a:cubicBezTo>
                    <a:pt x="6677" y="255"/>
                    <a:pt x="6668" y="256"/>
                    <a:pt x="6658" y="256"/>
                  </a:cubicBezTo>
                  <a:cubicBezTo>
                    <a:pt x="6693" y="309"/>
                    <a:pt x="6569" y="451"/>
                    <a:pt x="6490" y="477"/>
                  </a:cubicBezTo>
                  <a:cubicBezTo>
                    <a:pt x="6490" y="459"/>
                    <a:pt x="6472" y="433"/>
                    <a:pt x="6463" y="415"/>
                  </a:cubicBezTo>
                  <a:cubicBezTo>
                    <a:pt x="6278" y="415"/>
                    <a:pt x="6181" y="380"/>
                    <a:pt x="6013" y="380"/>
                  </a:cubicBezTo>
                  <a:cubicBezTo>
                    <a:pt x="6004" y="362"/>
                    <a:pt x="5916" y="336"/>
                    <a:pt x="5951" y="300"/>
                  </a:cubicBezTo>
                  <a:lnTo>
                    <a:pt x="5951" y="300"/>
                  </a:lnTo>
                  <a:cubicBezTo>
                    <a:pt x="5925" y="309"/>
                    <a:pt x="5907" y="345"/>
                    <a:pt x="5854" y="345"/>
                  </a:cubicBezTo>
                  <a:cubicBezTo>
                    <a:pt x="5757" y="274"/>
                    <a:pt x="5969" y="336"/>
                    <a:pt x="5890" y="239"/>
                  </a:cubicBezTo>
                  <a:lnTo>
                    <a:pt x="5890" y="239"/>
                  </a:lnTo>
                  <a:cubicBezTo>
                    <a:pt x="5890" y="292"/>
                    <a:pt x="5757" y="318"/>
                    <a:pt x="5686" y="353"/>
                  </a:cubicBezTo>
                  <a:cubicBezTo>
                    <a:pt x="5695" y="380"/>
                    <a:pt x="5717" y="390"/>
                    <a:pt x="5745" y="390"/>
                  </a:cubicBezTo>
                  <a:cubicBezTo>
                    <a:pt x="5800" y="390"/>
                    <a:pt x="5881" y="351"/>
                    <a:pt x="5934" y="327"/>
                  </a:cubicBezTo>
                  <a:lnTo>
                    <a:pt x="5934" y="327"/>
                  </a:lnTo>
                  <a:cubicBezTo>
                    <a:pt x="5934" y="442"/>
                    <a:pt x="5810" y="565"/>
                    <a:pt x="5642" y="618"/>
                  </a:cubicBezTo>
                  <a:cubicBezTo>
                    <a:pt x="5622" y="623"/>
                    <a:pt x="5606" y="626"/>
                    <a:pt x="5594" y="626"/>
                  </a:cubicBezTo>
                  <a:cubicBezTo>
                    <a:pt x="5528" y="626"/>
                    <a:pt x="5568" y="563"/>
                    <a:pt x="5558" y="563"/>
                  </a:cubicBezTo>
                  <a:cubicBezTo>
                    <a:pt x="5558" y="563"/>
                    <a:pt x="5556" y="564"/>
                    <a:pt x="5554" y="565"/>
                  </a:cubicBezTo>
                  <a:cubicBezTo>
                    <a:pt x="5549" y="565"/>
                    <a:pt x="5544" y="565"/>
                    <a:pt x="5539" y="565"/>
                  </a:cubicBezTo>
                  <a:cubicBezTo>
                    <a:pt x="5335" y="565"/>
                    <a:pt x="5333" y="712"/>
                    <a:pt x="5207" y="712"/>
                  </a:cubicBezTo>
                  <a:cubicBezTo>
                    <a:pt x="5186" y="712"/>
                    <a:pt x="5161" y="708"/>
                    <a:pt x="5130" y="698"/>
                  </a:cubicBezTo>
                  <a:cubicBezTo>
                    <a:pt x="5042" y="636"/>
                    <a:pt x="5113" y="557"/>
                    <a:pt x="5095" y="512"/>
                  </a:cubicBezTo>
                  <a:cubicBezTo>
                    <a:pt x="5118" y="505"/>
                    <a:pt x="5139" y="502"/>
                    <a:pt x="5159" y="502"/>
                  </a:cubicBezTo>
                  <a:cubicBezTo>
                    <a:pt x="5229" y="502"/>
                    <a:pt x="5278" y="540"/>
                    <a:pt x="5330" y="540"/>
                  </a:cubicBezTo>
                  <a:cubicBezTo>
                    <a:pt x="5334" y="540"/>
                    <a:pt x="5338" y="539"/>
                    <a:pt x="5342" y="539"/>
                  </a:cubicBezTo>
                  <a:lnTo>
                    <a:pt x="5254" y="512"/>
                  </a:lnTo>
                  <a:cubicBezTo>
                    <a:pt x="5273" y="493"/>
                    <a:pt x="5320" y="479"/>
                    <a:pt x="5361" y="479"/>
                  </a:cubicBezTo>
                  <a:cubicBezTo>
                    <a:pt x="5377" y="479"/>
                    <a:pt x="5392" y="481"/>
                    <a:pt x="5404" y="486"/>
                  </a:cubicBezTo>
                  <a:cubicBezTo>
                    <a:pt x="5376" y="464"/>
                    <a:pt x="5312" y="459"/>
                    <a:pt x="5232" y="459"/>
                  </a:cubicBezTo>
                  <a:cubicBezTo>
                    <a:pt x="5159" y="459"/>
                    <a:pt x="5073" y="463"/>
                    <a:pt x="4989" y="463"/>
                  </a:cubicBezTo>
                  <a:cubicBezTo>
                    <a:pt x="4906" y="463"/>
                    <a:pt x="4825" y="459"/>
                    <a:pt x="4759" y="442"/>
                  </a:cubicBezTo>
                  <a:cubicBezTo>
                    <a:pt x="4724" y="468"/>
                    <a:pt x="4662" y="504"/>
                    <a:pt x="4698" y="530"/>
                  </a:cubicBezTo>
                  <a:lnTo>
                    <a:pt x="4759" y="512"/>
                  </a:lnTo>
                  <a:lnTo>
                    <a:pt x="4759" y="512"/>
                  </a:lnTo>
                  <a:cubicBezTo>
                    <a:pt x="4821" y="565"/>
                    <a:pt x="4645" y="601"/>
                    <a:pt x="4724" y="618"/>
                  </a:cubicBezTo>
                  <a:cubicBezTo>
                    <a:pt x="4657" y="656"/>
                    <a:pt x="4576" y="712"/>
                    <a:pt x="4483" y="712"/>
                  </a:cubicBezTo>
                  <a:cubicBezTo>
                    <a:pt x="4467" y="712"/>
                    <a:pt x="4450" y="711"/>
                    <a:pt x="4433" y="707"/>
                  </a:cubicBezTo>
                  <a:lnTo>
                    <a:pt x="4409" y="636"/>
                  </a:lnTo>
                  <a:lnTo>
                    <a:pt x="4409" y="636"/>
                  </a:lnTo>
                  <a:cubicBezTo>
                    <a:pt x="4418" y="649"/>
                    <a:pt x="4445" y="658"/>
                    <a:pt x="4471" y="658"/>
                  </a:cubicBezTo>
                  <a:cubicBezTo>
                    <a:pt x="4487" y="658"/>
                    <a:pt x="4503" y="654"/>
                    <a:pt x="4512" y="645"/>
                  </a:cubicBezTo>
                  <a:lnTo>
                    <a:pt x="4512" y="645"/>
                  </a:lnTo>
                  <a:cubicBezTo>
                    <a:pt x="4506" y="651"/>
                    <a:pt x="4497" y="654"/>
                    <a:pt x="4488" y="654"/>
                  </a:cubicBezTo>
                  <a:cubicBezTo>
                    <a:pt x="4466" y="654"/>
                    <a:pt x="4437" y="641"/>
                    <a:pt x="4407" y="631"/>
                  </a:cubicBezTo>
                  <a:lnTo>
                    <a:pt x="4407" y="631"/>
                  </a:lnTo>
                  <a:lnTo>
                    <a:pt x="4406" y="627"/>
                  </a:lnTo>
                  <a:lnTo>
                    <a:pt x="4406" y="627"/>
                  </a:lnTo>
                  <a:cubicBezTo>
                    <a:pt x="4406" y="628"/>
                    <a:pt x="4406" y="630"/>
                    <a:pt x="4407" y="631"/>
                  </a:cubicBezTo>
                  <a:lnTo>
                    <a:pt x="4407" y="631"/>
                  </a:lnTo>
                  <a:cubicBezTo>
                    <a:pt x="4385" y="623"/>
                    <a:pt x="4362" y="616"/>
                    <a:pt x="4341" y="616"/>
                  </a:cubicBezTo>
                  <a:cubicBezTo>
                    <a:pt x="4314" y="616"/>
                    <a:pt x="4290" y="628"/>
                    <a:pt x="4274" y="663"/>
                  </a:cubicBezTo>
                  <a:lnTo>
                    <a:pt x="4362" y="707"/>
                  </a:lnTo>
                  <a:cubicBezTo>
                    <a:pt x="4290" y="755"/>
                    <a:pt x="4202" y="833"/>
                    <a:pt x="4107" y="833"/>
                  </a:cubicBezTo>
                  <a:cubicBezTo>
                    <a:pt x="4098" y="833"/>
                    <a:pt x="4089" y="832"/>
                    <a:pt x="4079" y="830"/>
                  </a:cubicBezTo>
                  <a:lnTo>
                    <a:pt x="4079" y="830"/>
                  </a:lnTo>
                  <a:cubicBezTo>
                    <a:pt x="4101" y="863"/>
                    <a:pt x="4108" y="867"/>
                    <a:pt x="4114" y="867"/>
                  </a:cubicBezTo>
                  <a:cubicBezTo>
                    <a:pt x="4116" y="867"/>
                    <a:pt x="4119" y="866"/>
                    <a:pt x="4121" y="866"/>
                  </a:cubicBezTo>
                  <a:cubicBezTo>
                    <a:pt x="4129" y="866"/>
                    <a:pt x="4142" y="872"/>
                    <a:pt x="4177" y="910"/>
                  </a:cubicBezTo>
                  <a:cubicBezTo>
                    <a:pt x="4109" y="801"/>
                    <a:pt x="4418" y="883"/>
                    <a:pt x="4349" y="793"/>
                  </a:cubicBezTo>
                  <a:lnTo>
                    <a:pt x="4349" y="793"/>
                  </a:lnTo>
                  <a:cubicBezTo>
                    <a:pt x="4430" y="877"/>
                    <a:pt x="4482" y="826"/>
                    <a:pt x="4583" y="901"/>
                  </a:cubicBezTo>
                  <a:cubicBezTo>
                    <a:pt x="4575" y="879"/>
                    <a:pt x="4550" y="863"/>
                    <a:pt x="4591" y="863"/>
                  </a:cubicBezTo>
                  <a:cubicBezTo>
                    <a:pt x="4599" y="863"/>
                    <a:pt x="4611" y="864"/>
                    <a:pt x="4627" y="866"/>
                  </a:cubicBezTo>
                  <a:cubicBezTo>
                    <a:pt x="4636" y="857"/>
                    <a:pt x="4645" y="848"/>
                    <a:pt x="4645" y="839"/>
                  </a:cubicBezTo>
                  <a:cubicBezTo>
                    <a:pt x="4627" y="821"/>
                    <a:pt x="4609" y="813"/>
                    <a:pt x="4600" y="795"/>
                  </a:cubicBezTo>
                  <a:cubicBezTo>
                    <a:pt x="4645" y="733"/>
                    <a:pt x="4777" y="724"/>
                    <a:pt x="4830" y="698"/>
                  </a:cubicBezTo>
                  <a:lnTo>
                    <a:pt x="4830" y="698"/>
                  </a:lnTo>
                  <a:cubicBezTo>
                    <a:pt x="4883" y="707"/>
                    <a:pt x="4803" y="724"/>
                    <a:pt x="4839" y="751"/>
                  </a:cubicBezTo>
                  <a:lnTo>
                    <a:pt x="4909" y="698"/>
                  </a:lnTo>
                  <a:cubicBezTo>
                    <a:pt x="4918" y="760"/>
                    <a:pt x="5051" y="795"/>
                    <a:pt x="4927" y="830"/>
                  </a:cubicBezTo>
                  <a:lnTo>
                    <a:pt x="5042" y="830"/>
                  </a:lnTo>
                  <a:cubicBezTo>
                    <a:pt x="5078" y="846"/>
                    <a:pt x="5126" y="855"/>
                    <a:pt x="5170" y="855"/>
                  </a:cubicBezTo>
                  <a:cubicBezTo>
                    <a:pt x="5202" y="855"/>
                    <a:pt x="5232" y="850"/>
                    <a:pt x="5254" y="839"/>
                  </a:cubicBezTo>
                  <a:cubicBezTo>
                    <a:pt x="5257" y="840"/>
                    <a:pt x="5260" y="840"/>
                    <a:pt x="5262" y="840"/>
                  </a:cubicBezTo>
                  <a:cubicBezTo>
                    <a:pt x="5300" y="840"/>
                    <a:pt x="5343" y="803"/>
                    <a:pt x="5351" y="803"/>
                  </a:cubicBezTo>
                  <a:cubicBezTo>
                    <a:pt x="5353" y="803"/>
                    <a:pt x="5351" y="808"/>
                    <a:pt x="5342" y="821"/>
                  </a:cubicBezTo>
                  <a:lnTo>
                    <a:pt x="5510" y="777"/>
                  </a:lnTo>
                  <a:lnTo>
                    <a:pt x="5510" y="786"/>
                  </a:lnTo>
                  <a:cubicBezTo>
                    <a:pt x="5631" y="786"/>
                    <a:pt x="5752" y="732"/>
                    <a:pt x="5881" y="732"/>
                  </a:cubicBezTo>
                  <a:cubicBezTo>
                    <a:pt x="5941" y="732"/>
                    <a:pt x="6002" y="744"/>
                    <a:pt x="6066" y="777"/>
                  </a:cubicBezTo>
                  <a:cubicBezTo>
                    <a:pt x="6109" y="763"/>
                    <a:pt x="6159" y="748"/>
                    <a:pt x="6228" y="748"/>
                  </a:cubicBezTo>
                  <a:cubicBezTo>
                    <a:pt x="6244" y="748"/>
                    <a:pt x="6260" y="749"/>
                    <a:pt x="6278" y="751"/>
                  </a:cubicBezTo>
                  <a:lnTo>
                    <a:pt x="6305" y="804"/>
                  </a:lnTo>
                  <a:cubicBezTo>
                    <a:pt x="6314" y="801"/>
                    <a:pt x="6325" y="800"/>
                    <a:pt x="6336" y="800"/>
                  </a:cubicBezTo>
                  <a:cubicBezTo>
                    <a:pt x="6385" y="800"/>
                    <a:pt x="6450" y="817"/>
                    <a:pt x="6499" y="817"/>
                  </a:cubicBezTo>
                  <a:cubicBezTo>
                    <a:pt x="6527" y="817"/>
                    <a:pt x="6550" y="812"/>
                    <a:pt x="6561" y="795"/>
                  </a:cubicBezTo>
                  <a:cubicBezTo>
                    <a:pt x="6591" y="845"/>
                    <a:pt x="6649" y="860"/>
                    <a:pt x="6718" y="860"/>
                  </a:cubicBezTo>
                  <a:cubicBezTo>
                    <a:pt x="6817" y="860"/>
                    <a:pt x="6936" y="828"/>
                    <a:pt x="7016" y="828"/>
                  </a:cubicBezTo>
                  <a:cubicBezTo>
                    <a:pt x="7027" y="828"/>
                    <a:pt x="7037" y="829"/>
                    <a:pt x="7046" y="830"/>
                  </a:cubicBezTo>
                  <a:lnTo>
                    <a:pt x="7055" y="768"/>
                  </a:lnTo>
                  <a:cubicBezTo>
                    <a:pt x="7143" y="768"/>
                    <a:pt x="7232" y="751"/>
                    <a:pt x="7338" y="715"/>
                  </a:cubicBezTo>
                  <a:lnTo>
                    <a:pt x="7338" y="663"/>
                  </a:lnTo>
                  <a:cubicBezTo>
                    <a:pt x="7358" y="650"/>
                    <a:pt x="7383" y="645"/>
                    <a:pt x="7410" y="645"/>
                  </a:cubicBezTo>
                  <a:cubicBezTo>
                    <a:pt x="7494" y="645"/>
                    <a:pt x="7605" y="690"/>
                    <a:pt x="7713" y="690"/>
                  </a:cubicBezTo>
                  <a:cubicBezTo>
                    <a:pt x="7720" y="690"/>
                    <a:pt x="7728" y="689"/>
                    <a:pt x="7735" y="689"/>
                  </a:cubicBezTo>
                  <a:lnTo>
                    <a:pt x="7735" y="689"/>
                  </a:lnTo>
                  <a:cubicBezTo>
                    <a:pt x="7731" y="702"/>
                    <a:pt x="7720" y="707"/>
                    <a:pt x="7705" y="707"/>
                  </a:cubicBezTo>
                  <a:cubicBezTo>
                    <a:pt x="7691" y="707"/>
                    <a:pt x="7673" y="702"/>
                    <a:pt x="7656" y="698"/>
                  </a:cubicBezTo>
                  <a:lnTo>
                    <a:pt x="7656" y="698"/>
                  </a:lnTo>
                  <a:cubicBezTo>
                    <a:pt x="7697" y="725"/>
                    <a:pt x="7739" y="735"/>
                    <a:pt x="7781" y="735"/>
                  </a:cubicBezTo>
                  <a:cubicBezTo>
                    <a:pt x="7895" y="735"/>
                    <a:pt x="8010" y="664"/>
                    <a:pt x="8116" y="664"/>
                  </a:cubicBezTo>
                  <a:cubicBezTo>
                    <a:pt x="8149" y="664"/>
                    <a:pt x="8181" y="671"/>
                    <a:pt x="8212" y="689"/>
                  </a:cubicBezTo>
                  <a:cubicBezTo>
                    <a:pt x="8228" y="677"/>
                    <a:pt x="8244" y="672"/>
                    <a:pt x="8259" y="672"/>
                  </a:cubicBezTo>
                  <a:cubicBezTo>
                    <a:pt x="8277" y="672"/>
                    <a:pt x="8294" y="679"/>
                    <a:pt x="8309" y="689"/>
                  </a:cubicBezTo>
                  <a:lnTo>
                    <a:pt x="8300" y="689"/>
                  </a:lnTo>
                  <a:cubicBezTo>
                    <a:pt x="8309" y="698"/>
                    <a:pt x="8309" y="698"/>
                    <a:pt x="8318" y="698"/>
                  </a:cubicBezTo>
                  <a:cubicBezTo>
                    <a:pt x="8335" y="707"/>
                    <a:pt x="8353" y="715"/>
                    <a:pt x="8371" y="724"/>
                  </a:cubicBezTo>
                  <a:cubicBezTo>
                    <a:pt x="8353" y="707"/>
                    <a:pt x="8344" y="698"/>
                    <a:pt x="8327" y="698"/>
                  </a:cubicBezTo>
                  <a:cubicBezTo>
                    <a:pt x="8362" y="689"/>
                    <a:pt x="8406" y="689"/>
                    <a:pt x="8450" y="671"/>
                  </a:cubicBezTo>
                  <a:lnTo>
                    <a:pt x="8477" y="733"/>
                  </a:lnTo>
                  <a:lnTo>
                    <a:pt x="8486" y="733"/>
                  </a:lnTo>
                  <a:cubicBezTo>
                    <a:pt x="8491" y="736"/>
                    <a:pt x="8496" y="737"/>
                    <a:pt x="8501" y="737"/>
                  </a:cubicBezTo>
                  <a:cubicBezTo>
                    <a:pt x="8527" y="737"/>
                    <a:pt x="8517" y="692"/>
                    <a:pt x="8494" y="654"/>
                  </a:cubicBezTo>
                  <a:cubicBezTo>
                    <a:pt x="8521" y="645"/>
                    <a:pt x="8539" y="627"/>
                    <a:pt x="8556" y="618"/>
                  </a:cubicBezTo>
                  <a:cubicBezTo>
                    <a:pt x="8567" y="648"/>
                    <a:pt x="8583" y="656"/>
                    <a:pt x="8601" y="656"/>
                  </a:cubicBezTo>
                  <a:cubicBezTo>
                    <a:pt x="8623" y="656"/>
                    <a:pt x="8648" y="645"/>
                    <a:pt x="8672" y="645"/>
                  </a:cubicBezTo>
                  <a:cubicBezTo>
                    <a:pt x="8694" y="645"/>
                    <a:pt x="8715" y="654"/>
                    <a:pt x="8733" y="689"/>
                  </a:cubicBezTo>
                  <a:cubicBezTo>
                    <a:pt x="8766" y="639"/>
                    <a:pt x="8947" y="652"/>
                    <a:pt x="8991" y="566"/>
                  </a:cubicBezTo>
                  <a:lnTo>
                    <a:pt x="8991" y="566"/>
                  </a:lnTo>
                  <a:cubicBezTo>
                    <a:pt x="9014" y="575"/>
                    <a:pt x="9041" y="582"/>
                    <a:pt x="9068" y="582"/>
                  </a:cubicBezTo>
                  <a:cubicBezTo>
                    <a:pt x="9091" y="582"/>
                    <a:pt x="9115" y="577"/>
                    <a:pt x="9139" y="565"/>
                  </a:cubicBezTo>
                  <a:lnTo>
                    <a:pt x="9157" y="645"/>
                  </a:lnTo>
                  <a:lnTo>
                    <a:pt x="9271" y="548"/>
                  </a:lnTo>
                  <a:cubicBezTo>
                    <a:pt x="9342" y="601"/>
                    <a:pt x="9369" y="627"/>
                    <a:pt x="9298" y="689"/>
                  </a:cubicBezTo>
                  <a:cubicBezTo>
                    <a:pt x="9466" y="601"/>
                    <a:pt x="9430" y="654"/>
                    <a:pt x="9580" y="574"/>
                  </a:cubicBezTo>
                  <a:lnTo>
                    <a:pt x="9580" y="574"/>
                  </a:lnTo>
                  <a:lnTo>
                    <a:pt x="9563" y="627"/>
                  </a:lnTo>
                  <a:cubicBezTo>
                    <a:pt x="9602" y="627"/>
                    <a:pt x="9660" y="594"/>
                    <a:pt x="9699" y="594"/>
                  </a:cubicBezTo>
                  <a:cubicBezTo>
                    <a:pt x="9712" y="594"/>
                    <a:pt x="9724" y="598"/>
                    <a:pt x="9731" y="610"/>
                  </a:cubicBezTo>
                  <a:cubicBezTo>
                    <a:pt x="9784" y="671"/>
                    <a:pt x="9916" y="689"/>
                    <a:pt x="10075" y="715"/>
                  </a:cubicBezTo>
                  <a:cubicBezTo>
                    <a:pt x="10172" y="733"/>
                    <a:pt x="10278" y="760"/>
                    <a:pt x="10304" y="813"/>
                  </a:cubicBezTo>
                  <a:cubicBezTo>
                    <a:pt x="10335" y="782"/>
                    <a:pt x="10351" y="771"/>
                    <a:pt x="10359" y="771"/>
                  </a:cubicBezTo>
                  <a:cubicBezTo>
                    <a:pt x="10366" y="771"/>
                    <a:pt x="10366" y="782"/>
                    <a:pt x="10366" y="795"/>
                  </a:cubicBezTo>
                  <a:cubicBezTo>
                    <a:pt x="10366" y="805"/>
                    <a:pt x="10363" y="819"/>
                    <a:pt x="10377" y="819"/>
                  </a:cubicBezTo>
                  <a:cubicBezTo>
                    <a:pt x="10387" y="819"/>
                    <a:pt x="10405" y="813"/>
                    <a:pt x="10437" y="795"/>
                  </a:cubicBezTo>
                  <a:lnTo>
                    <a:pt x="10437" y="795"/>
                  </a:lnTo>
                  <a:cubicBezTo>
                    <a:pt x="10402" y="830"/>
                    <a:pt x="10384" y="848"/>
                    <a:pt x="10322" y="866"/>
                  </a:cubicBezTo>
                  <a:cubicBezTo>
                    <a:pt x="10332" y="864"/>
                    <a:pt x="10340" y="863"/>
                    <a:pt x="10347" y="863"/>
                  </a:cubicBezTo>
                  <a:cubicBezTo>
                    <a:pt x="10375" y="863"/>
                    <a:pt x="10377" y="876"/>
                    <a:pt x="10384" y="883"/>
                  </a:cubicBezTo>
                  <a:cubicBezTo>
                    <a:pt x="10389" y="894"/>
                    <a:pt x="10397" y="898"/>
                    <a:pt x="10426" y="898"/>
                  </a:cubicBezTo>
                  <a:cubicBezTo>
                    <a:pt x="10447" y="898"/>
                    <a:pt x="10478" y="896"/>
                    <a:pt x="10525" y="892"/>
                  </a:cubicBezTo>
                  <a:lnTo>
                    <a:pt x="10525" y="892"/>
                  </a:lnTo>
                  <a:cubicBezTo>
                    <a:pt x="10463" y="910"/>
                    <a:pt x="10410" y="910"/>
                    <a:pt x="10375" y="919"/>
                  </a:cubicBezTo>
                  <a:cubicBezTo>
                    <a:pt x="10393" y="919"/>
                    <a:pt x="10455" y="919"/>
                    <a:pt x="10410" y="927"/>
                  </a:cubicBezTo>
                  <a:cubicBezTo>
                    <a:pt x="10375" y="936"/>
                    <a:pt x="10340" y="936"/>
                    <a:pt x="10304" y="945"/>
                  </a:cubicBezTo>
                  <a:cubicBezTo>
                    <a:pt x="10310" y="946"/>
                    <a:pt x="10320" y="947"/>
                    <a:pt x="10334" y="947"/>
                  </a:cubicBezTo>
                  <a:cubicBezTo>
                    <a:pt x="10419" y="947"/>
                    <a:pt x="10647" y="924"/>
                    <a:pt x="10861" y="901"/>
                  </a:cubicBezTo>
                  <a:lnTo>
                    <a:pt x="10861" y="901"/>
                  </a:lnTo>
                  <a:cubicBezTo>
                    <a:pt x="10781" y="954"/>
                    <a:pt x="10808" y="963"/>
                    <a:pt x="11011" y="989"/>
                  </a:cubicBezTo>
                  <a:cubicBezTo>
                    <a:pt x="10968" y="999"/>
                    <a:pt x="10926" y="1008"/>
                    <a:pt x="10886" y="1008"/>
                  </a:cubicBezTo>
                  <a:cubicBezTo>
                    <a:pt x="10851" y="1008"/>
                    <a:pt x="10819" y="1001"/>
                    <a:pt x="10790" y="980"/>
                  </a:cubicBezTo>
                  <a:lnTo>
                    <a:pt x="10790" y="980"/>
                  </a:lnTo>
                  <a:cubicBezTo>
                    <a:pt x="10799" y="998"/>
                    <a:pt x="10790" y="1033"/>
                    <a:pt x="10799" y="1069"/>
                  </a:cubicBezTo>
                  <a:cubicBezTo>
                    <a:pt x="10817" y="1113"/>
                    <a:pt x="10834" y="1157"/>
                    <a:pt x="10940" y="1175"/>
                  </a:cubicBezTo>
                  <a:cubicBezTo>
                    <a:pt x="10878" y="1183"/>
                    <a:pt x="10887" y="1210"/>
                    <a:pt x="10905" y="1219"/>
                  </a:cubicBezTo>
                  <a:cubicBezTo>
                    <a:pt x="10817" y="1236"/>
                    <a:pt x="10790" y="1228"/>
                    <a:pt x="10737" y="1245"/>
                  </a:cubicBezTo>
                  <a:lnTo>
                    <a:pt x="10781" y="1254"/>
                  </a:lnTo>
                  <a:cubicBezTo>
                    <a:pt x="10868" y="1291"/>
                    <a:pt x="10868" y="1299"/>
                    <a:pt x="10839" y="1299"/>
                  </a:cubicBezTo>
                  <a:cubicBezTo>
                    <a:pt x="10817" y="1299"/>
                    <a:pt x="10777" y="1294"/>
                    <a:pt x="10748" y="1294"/>
                  </a:cubicBezTo>
                  <a:cubicBezTo>
                    <a:pt x="10736" y="1294"/>
                    <a:pt x="10725" y="1295"/>
                    <a:pt x="10719" y="1298"/>
                  </a:cubicBezTo>
                  <a:lnTo>
                    <a:pt x="10702" y="1289"/>
                  </a:lnTo>
                  <a:cubicBezTo>
                    <a:pt x="10643" y="1286"/>
                    <a:pt x="10609" y="1284"/>
                    <a:pt x="10589" y="1284"/>
                  </a:cubicBezTo>
                  <a:cubicBezTo>
                    <a:pt x="10561" y="1284"/>
                    <a:pt x="10561" y="1288"/>
                    <a:pt x="10561" y="1298"/>
                  </a:cubicBezTo>
                  <a:cubicBezTo>
                    <a:pt x="10557" y="1301"/>
                    <a:pt x="10554" y="1304"/>
                    <a:pt x="10545" y="1304"/>
                  </a:cubicBezTo>
                  <a:cubicBezTo>
                    <a:pt x="10530" y="1304"/>
                    <a:pt x="10498" y="1297"/>
                    <a:pt x="10419" y="1281"/>
                  </a:cubicBezTo>
                  <a:lnTo>
                    <a:pt x="10419" y="1281"/>
                  </a:lnTo>
                  <a:lnTo>
                    <a:pt x="10499" y="1342"/>
                  </a:lnTo>
                  <a:cubicBezTo>
                    <a:pt x="10544" y="1372"/>
                    <a:pt x="10541" y="1383"/>
                    <a:pt x="10515" y="1383"/>
                  </a:cubicBezTo>
                  <a:cubicBezTo>
                    <a:pt x="10495" y="1383"/>
                    <a:pt x="10463" y="1377"/>
                    <a:pt x="10428" y="1369"/>
                  </a:cubicBezTo>
                  <a:cubicBezTo>
                    <a:pt x="10372" y="1350"/>
                    <a:pt x="10320" y="1331"/>
                    <a:pt x="10285" y="1331"/>
                  </a:cubicBezTo>
                  <a:cubicBezTo>
                    <a:pt x="10271" y="1331"/>
                    <a:pt x="10259" y="1335"/>
                    <a:pt x="10251" y="1342"/>
                  </a:cubicBezTo>
                  <a:cubicBezTo>
                    <a:pt x="10269" y="1351"/>
                    <a:pt x="10287" y="1360"/>
                    <a:pt x="10304" y="1369"/>
                  </a:cubicBezTo>
                  <a:cubicBezTo>
                    <a:pt x="10302" y="1375"/>
                    <a:pt x="10297" y="1378"/>
                    <a:pt x="10289" y="1378"/>
                  </a:cubicBezTo>
                  <a:cubicBezTo>
                    <a:pt x="10264" y="1378"/>
                    <a:pt x="10213" y="1348"/>
                    <a:pt x="10172" y="1307"/>
                  </a:cubicBezTo>
                  <a:cubicBezTo>
                    <a:pt x="10119" y="1263"/>
                    <a:pt x="10084" y="1201"/>
                    <a:pt x="10075" y="1192"/>
                  </a:cubicBezTo>
                  <a:cubicBezTo>
                    <a:pt x="10066" y="1183"/>
                    <a:pt x="10075" y="1175"/>
                    <a:pt x="10084" y="1166"/>
                  </a:cubicBezTo>
                  <a:cubicBezTo>
                    <a:pt x="10070" y="1152"/>
                    <a:pt x="10059" y="1147"/>
                    <a:pt x="10051" y="1147"/>
                  </a:cubicBezTo>
                  <a:cubicBezTo>
                    <a:pt x="10039" y="1147"/>
                    <a:pt x="10034" y="1162"/>
                    <a:pt x="10040" y="1183"/>
                  </a:cubicBezTo>
                  <a:cubicBezTo>
                    <a:pt x="10040" y="1219"/>
                    <a:pt x="10048" y="1263"/>
                    <a:pt x="9987" y="1281"/>
                  </a:cubicBezTo>
                  <a:cubicBezTo>
                    <a:pt x="9960" y="1236"/>
                    <a:pt x="10004" y="1166"/>
                    <a:pt x="9916" y="1166"/>
                  </a:cubicBezTo>
                  <a:cubicBezTo>
                    <a:pt x="9912" y="1163"/>
                    <a:pt x="9908" y="1162"/>
                    <a:pt x="9902" y="1162"/>
                  </a:cubicBezTo>
                  <a:cubicBezTo>
                    <a:pt x="9852" y="1162"/>
                    <a:pt x="9726" y="1273"/>
                    <a:pt x="9615" y="1273"/>
                  </a:cubicBezTo>
                  <a:cubicBezTo>
                    <a:pt x="9591" y="1273"/>
                    <a:pt x="9567" y="1267"/>
                    <a:pt x="9545" y="1254"/>
                  </a:cubicBezTo>
                  <a:lnTo>
                    <a:pt x="9545" y="1254"/>
                  </a:lnTo>
                  <a:cubicBezTo>
                    <a:pt x="9572" y="1289"/>
                    <a:pt x="9607" y="1316"/>
                    <a:pt x="9545" y="1351"/>
                  </a:cubicBezTo>
                  <a:cubicBezTo>
                    <a:pt x="9539" y="1352"/>
                    <a:pt x="9532" y="1353"/>
                    <a:pt x="9526" y="1353"/>
                  </a:cubicBezTo>
                  <a:cubicBezTo>
                    <a:pt x="9459" y="1353"/>
                    <a:pt x="9369" y="1304"/>
                    <a:pt x="9295" y="1304"/>
                  </a:cubicBezTo>
                  <a:cubicBezTo>
                    <a:pt x="9258" y="1304"/>
                    <a:pt x="9225" y="1316"/>
                    <a:pt x="9201" y="1351"/>
                  </a:cubicBezTo>
                  <a:cubicBezTo>
                    <a:pt x="9192" y="1342"/>
                    <a:pt x="9183" y="1334"/>
                    <a:pt x="9183" y="1325"/>
                  </a:cubicBezTo>
                  <a:cubicBezTo>
                    <a:pt x="9112" y="1360"/>
                    <a:pt x="8954" y="1387"/>
                    <a:pt x="8918" y="1448"/>
                  </a:cubicBezTo>
                  <a:cubicBezTo>
                    <a:pt x="8897" y="1393"/>
                    <a:pt x="8857" y="1375"/>
                    <a:pt x="8808" y="1375"/>
                  </a:cubicBezTo>
                  <a:cubicBezTo>
                    <a:pt x="8717" y="1375"/>
                    <a:pt x="8598" y="1437"/>
                    <a:pt x="8525" y="1437"/>
                  </a:cubicBezTo>
                  <a:cubicBezTo>
                    <a:pt x="8487" y="1437"/>
                    <a:pt x="8461" y="1420"/>
                    <a:pt x="8459" y="1369"/>
                  </a:cubicBezTo>
                  <a:lnTo>
                    <a:pt x="8238" y="1387"/>
                  </a:lnTo>
                  <a:lnTo>
                    <a:pt x="8247" y="1360"/>
                  </a:lnTo>
                  <a:cubicBezTo>
                    <a:pt x="8237" y="1359"/>
                    <a:pt x="8227" y="1359"/>
                    <a:pt x="8217" y="1359"/>
                  </a:cubicBezTo>
                  <a:cubicBezTo>
                    <a:pt x="8098" y="1359"/>
                    <a:pt x="8050" y="1407"/>
                    <a:pt x="8009" y="1448"/>
                  </a:cubicBezTo>
                  <a:cubicBezTo>
                    <a:pt x="7973" y="1440"/>
                    <a:pt x="8000" y="1422"/>
                    <a:pt x="8000" y="1413"/>
                  </a:cubicBezTo>
                  <a:cubicBezTo>
                    <a:pt x="7923" y="1397"/>
                    <a:pt x="7872" y="1388"/>
                    <a:pt x="7829" y="1388"/>
                  </a:cubicBezTo>
                  <a:cubicBezTo>
                    <a:pt x="7754" y="1388"/>
                    <a:pt x="7706" y="1416"/>
                    <a:pt x="7594" y="1484"/>
                  </a:cubicBezTo>
                  <a:lnTo>
                    <a:pt x="7576" y="1422"/>
                  </a:lnTo>
                  <a:cubicBezTo>
                    <a:pt x="7571" y="1426"/>
                    <a:pt x="7563" y="1428"/>
                    <a:pt x="7553" y="1428"/>
                  </a:cubicBezTo>
                  <a:cubicBezTo>
                    <a:pt x="7494" y="1428"/>
                    <a:pt x="7356" y="1371"/>
                    <a:pt x="7215" y="1371"/>
                  </a:cubicBezTo>
                  <a:cubicBezTo>
                    <a:pt x="7167" y="1371"/>
                    <a:pt x="7119" y="1377"/>
                    <a:pt x="7073" y="1395"/>
                  </a:cubicBezTo>
                  <a:cubicBezTo>
                    <a:pt x="7073" y="1387"/>
                    <a:pt x="7082" y="1378"/>
                    <a:pt x="7090" y="1369"/>
                  </a:cubicBezTo>
                  <a:lnTo>
                    <a:pt x="7090" y="1369"/>
                  </a:lnTo>
                  <a:cubicBezTo>
                    <a:pt x="7061" y="1378"/>
                    <a:pt x="7030" y="1382"/>
                    <a:pt x="6998" y="1382"/>
                  </a:cubicBezTo>
                  <a:cubicBezTo>
                    <a:pt x="6865" y="1382"/>
                    <a:pt x="6718" y="1318"/>
                    <a:pt x="6608" y="1318"/>
                  </a:cubicBezTo>
                  <a:cubicBezTo>
                    <a:pt x="6539" y="1318"/>
                    <a:pt x="6484" y="1342"/>
                    <a:pt x="6455" y="1422"/>
                  </a:cubicBezTo>
                  <a:lnTo>
                    <a:pt x="6305" y="1484"/>
                  </a:lnTo>
                  <a:cubicBezTo>
                    <a:pt x="6499" y="1501"/>
                    <a:pt x="6278" y="1581"/>
                    <a:pt x="6358" y="1625"/>
                  </a:cubicBezTo>
                  <a:cubicBezTo>
                    <a:pt x="6353" y="1625"/>
                    <a:pt x="6349" y="1626"/>
                    <a:pt x="6345" y="1626"/>
                  </a:cubicBezTo>
                  <a:cubicBezTo>
                    <a:pt x="6266" y="1626"/>
                    <a:pt x="6160" y="1553"/>
                    <a:pt x="6252" y="1537"/>
                  </a:cubicBezTo>
                  <a:lnTo>
                    <a:pt x="6252" y="1537"/>
                  </a:lnTo>
                  <a:lnTo>
                    <a:pt x="6269" y="1554"/>
                  </a:lnTo>
                  <a:cubicBezTo>
                    <a:pt x="6305" y="1422"/>
                    <a:pt x="6022" y="1510"/>
                    <a:pt x="6031" y="1422"/>
                  </a:cubicBezTo>
                  <a:lnTo>
                    <a:pt x="6031" y="1422"/>
                  </a:lnTo>
                  <a:cubicBezTo>
                    <a:pt x="6008" y="1422"/>
                    <a:pt x="5985" y="1423"/>
                    <a:pt x="5962" y="1423"/>
                  </a:cubicBezTo>
                  <a:cubicBezTo>
                    <a:pt x="5598" y="1423"/>
                    <a:pt x="5241" y="1360"/>
                    <a:pt x="4892" y="1360"/>
                  </a:cubicBezTo>
                  <a:lnTo>
                    <a:pt x="4936" y="1457"/>
                  </a:lnTo>
                  <a:lnTo>
                    <a:pt x="4812" y="1448"/>
                  </a:lnTo>
                  <a:cubicBezTo>
                    <a:pt x="4777" y="1431"/>
                    <a:pt x="4768" y="1378"/>
                    <a:pt x="4856" y="1378"/>
                  </a:cubicBezTo>
                  <a:cubicBezTo>
                    <a:pt x="4848" y="1367"/>
                    <a:pt x="4837" y="1363"/>
                    <a:pt x="4825" y="1363"/>
                  </a:cubicBezTo>
                  <a:cubicBezTo>
                    <a:pt x="4775" y="1363"/>
                    <a:pt x="4706" y="1434"/>
                    <a:pt x="4706" y="1448"/>
                  </a:cubicBezTo>
                  <a:cubicBezTo>
                    <a:pt x="4521" y="1413"/>
                    <a:pt x="4768" y="1334"/>
                    <a:pt x="4715" y="1334"/>
                  </a:cubicBezTo>
                  <a:lnTo>
                    <a:pt x="4645" y="1342"/>
                  </a:lnTo>
                  <a:lnTo>
                    <a:pt x="4662" y="1351"/>
                  </a:lnTo>
                  <a:cubicBezTo>
                    <a:pt x="4606" y="1392"/>
                    <a:pt x="4594" y="1432"/>
                    <a:pt x="4511" y="1432"/>
                  </a:cubicBezTo>
                  <a:cubicBezTo>
                    <a:pt x="4503" y="1432"/>
                    <a:pt x="4495" y="1431"/>
                    <a:pt x="4486" y="1431"/>
                  </a:cubicBezTo>
                  <a:cubicBezTo>
                    <a:pt x="4415" y="1413"/>
                    <a:pt x="4450" y="1378"/>
                    <a:pt x="4424" y="1369"/>
                  </a:cubicBezTo>
                  <a:cubicBezTo>
                    <a:pt x="4424" y="1369"/>
                    <a:pt x="4420" y="1365"/>
                    <a:pt x="4407" y="1365"/>
                  </a:cubicBezTo>
                  <a:cubicBezTo>
                    <a:pt x="4400" y="1365"/>
                    <a:pt x="4391" y="1366"/>
                    <a:pt x="4380" y="1369"/>
                  </a:cubicBezTo>
                  <a:lnTo>
                    <a:pt x="4221" y="1369"/>
                  </a:lnTo>
                  <a:lnTo>
                    <a:pt x="4283" y="1440"/>
                  </a:lnTo>
                  <a:cubicBezTo>
                    <a:pt x="4213" y="1483"/>
                    <a:pt x="4134" y="1441"/>
                    <a:pt x="4209" y="1525"/>
                  </a:cubicBezTo>
                  <a:lnTo>
                    <a:pt x="4209" y="1525"/>
                  </a:lnTo>
                  <a:cubicBezTo>
                    <a:pt x="4166" y="1478"/>
                    <a:pt x="4064" y="1463"/>
                    <a:pt x="3951" y="1463"/>
                  </a:cubicBezTo>
                  <a:cubicBezTo>
                    <a:pt x="3921" y="1463"/>
                    <a:pt x="3890" y="1464"/>
                    <a:pt x="3859" y="1466"/>
                  </a:cubicBezTo>
                  <a:cubicBezTo>
                    <a:pt x="3765" y="1466"/>
                    <a:pt x="3670" y="1478"/>
                    <a:pt x="3608" y="1478"/>
                  </a:cubicBezTo>
                  <a:cubicBezTo>
                    <a:pt x="3576" y="1478"/>
                    <a:pt x="3553" y="1475"/>
                    <a:pt x="3541" y="1466"/>
                  </a:cubicBezTo>
                  <a:cubicBezTo>
                    <a:pt x="3444" y="1528"/>
                    <a:pt x="3347" y="1537"/>
                    <a:pt x="3223" y="1537"/>
                  </a:cubicBezTo>
                  <a:cubicBezTo>
                    <a:pt x="3258" y="1554"/>
                    <a:pt x="3285" y="1634"/>
                    <a:pt x="3179" y="1634"/>
                  </a:cubicBezTo>
                  <a:cubicBezTo>
                    <a:pt x="3205" y="1453"/>
                    <a:pt x="2995" y="1566"/>
                    <a:pt x="2894" y="1457"/>
                  </a:cubicBezTo>
                  <a:lnTo>
                    <a:pt x="2894" y="1457"/>
                  </a:lnTo>
                  <a:cubicBezTo>
                    <a:pt x="2941" y="1525"/>
                    <a:pt x="2601" y="1488"/>
                    <a:pt x="2720" y="1598"/>
                  </a:cubicBezTo>
                  <a:cubicBezTo>
                    <a:pt x="2631" y="1590"/>
                    <a:pt x="2711" y="1528"/>
                    <a:pt x="2649" y="1492"/>
                  </a:cubicBezTo>
                  <a:lnTo>
                    <a:pt x="2649" y="1492"/>
                  </a:lnTo>
                  <a:cubicBezTo>
                    <a:pt x="2593" y="1514"/>
                    <a:pt x="2534" y="1522"/>
                    <a:pt x="2472" y="1522"/>
                  </a:cubicBezTo>
                  <a:cubicBezTo>
                    <a:pt x="2319" y="1522"/>
                    <a:pt x="2153" y="1474"/>
                    <a:pt x="1989" y="1474"/>
                  </a:cubicBezTo>
                  <a:cubicBezTo>
                    <a:pt x="1980" y="1474"/>
                    <a:pt x="1970" y="1474"/>
                    <a:pt x="1960" y="1475"/>
                  </a:cubicBezTo>
                  <a:cubicBezTo>
                    <a:pt x="1951" y="1501"/>
                    <a:pt x="1987" y="1537"/>
                    <a:pt x="1934" y="1563"/>
                  </a:cubicBezTo>
                  <a:lnTo>
                    <a:pt x="1819" y="1440"/>
                  </a:lnTo>
                  <a:cubicBezTo>
                    <a:pt x="1780" y="1446"/>
                    <a:pt x="1765" y="1515"/>
                    <a:pt x="1728" y="1515"/>
                  </a:cubicBezTo>
                  <a:cubicBezTo>
                    <a:pt x="1714" y="1515"/>
                    <a:pt x="1698" y="1507"/>
                    <a:pt x="1678" y="1484"/>
                  </a:cubicBezTo>
                  <a:lnTo>
                    <a:pt x="1678" y="1484"/>
                  </a:lnTo>
                  <a:cubicBezTo>
                    <a:pt x="1687" y="1501"/>
                    <a:pt x="1704" y="1537"/>
                    <a:pt x="1669" y="1537"/>
                  </a:cubicBezTo>
                  <a:cubicBezTo>
                    <a:pt x="1439" y="1457"/>
                    <a:pt x="1210" y="1440"/>
                    <a:pt x="980" y="1369"/>
                  </a:cubicBezTo>
                  <a:cubicBezTo>
                    <a:pt x="918" y="1351"/>
                    <a:pt x="865" y="1325"/>
                    <a:pt x="812" y="1298"/>
                  </a:cubicBezTo>
                  <a:cubicBezTo>
                    <a:pt x="759" y="1281"/>
                    <a:pt x="706" y="1254"/>
                    <a:pt x="662" y="1219"/>
                  </a:cubicBezTo>
                  <a:cubicBezTo>
                    <a:pt x="645" y="1201"/>
                    <a:pt x="618" y="1183"/>
                    <a:pt x="592" y="1166"/>
                  </a:cubicBezTo>
                  <a:cubicBezTo>
                    <a:pt x="574" y="1139"/>
                    <a:pt x="556" y="1122"/>
                    <a:pt x="539" y="1095"/>
                  </a:cubicBezTo>
                  <a:cubicBezTo>
                    <a:pt x="519" y="1082"/>
                    <a:pt x="504" y="1064"/>
                    <a:pt x="490" y="1044"/>
                  </a:cubicBezTo>
                  <a:lnTo>
                    <a:pt x="490" y="1044"/>
                  </a:lnTo>
                  <a:cubicBezTo>
                    <a:pt x="498" y="1035"/>
                    <a:pt x="503" y="1024"/>
                    <a:pt x="503" y="1007"/>
                  </a:cubicBezTo>
                  <a:lnTo>
                    <a:pt x="503" y="1007"/>
                  </a:lnTo>
                  <a:cubicBezTo>
                    <a:pt x="493" y="1012"/>
                    <a:pt x="483" y="1017"/>
                    <a:pt x="475" y="1022"/>
                  </a:cubicBezTo>
                  <a:lnTo>
                    <a:pt x="475" y="1022"/>
                  </a:lnTo>
                  <a:cubicBezTo>
                    <a:pt x="468" y="1014"/>
                    <a:pt x="468" y="1006"/>
                    <a:pt x="468" y="998"/>
                  </a:cubicBezTo>
                  <a:cubicBezTo>
                    <a:pt x="468" y="994"/>
                    <a:pt x="468" y="991"/>
                    <a:pt x="468" y="989"/>
                  </a:cubicBezTo>
                  <a:lnTo>
                    <a:pt x="462" y="992"/>
                  </a:lnTo>
                  <a:lnTo>
                    <a:pt x="462" y="992"/>
                  </a:lnTo>
                  <a:cubicBezTo>
                    <a:pt x="462" y="991"/>
                    <a:pt x="462" y="991"/>
                    <a:pt x="462" y="990"/>
                  </a:cubicBezTo>
                  <a:lnTo>
                    <a:pt x="462" y="990"/>
                  </a:lnTo>
                  <a:cubicBezTo>
                    <a:pt x="464" y="990"/>
                    <a:pt x="466" y="989"/>
                    <a:pt x="468" y="989"/>
                  </a:cubicBezTo>
                  <a:cubicBezTo>
                    <a:pt x="468" y="986"/>
                    <a:pt x="467" y="985"/>
                    <a:pt x="466" y="985"/>
                  </a:cubicBezTo>
                  <a:cubicBezTo>
                    <a:pt x="464" y="985"/>
                    <a:pt x="463" y="986"/>
                    <a:pt x="461" y="987"/>
                  </a:cubicBezTo>
                  <a:lnTo>
                    <a:pt x="461" y="987"/>
                  </a:lnTo>
                  <a:cubicBezTo>
                    <a:pt x="453" y="954"/>
                    <a:pt x="423" y="923"/>
                    <a:pt x="380" y="892"/>
                  </a:cubicBezTo>
                  <a:cubicBezTo>
                    <a:pt x="318" y="857"/>
                    <a:pt x="230" y="839"/>
                    <a:pt x="203" y="777"/>
                  </a:cubicBezTo>
                  <a:cubicBezTo>
                    <a:pt x="186" y="821"/>
                    <a:pt x="159" y="848"/>
                    <a:pt x="115" y="892"/>
                  </a:cubicBezTo>
                  <a:cubicBezTo>
                    <a:pt x="80" y="927"/>
                    <a:pt x="27" y="989"/>
                    <a:pt x="9" y="1078"/>
                  </a:cubicBezTo>
                  <a:cubicBezTo>
                    <a:pt x="0" y="1122"/>
                    <a:pt x="9" y="1166"/>
                    <a:pt x="18" y="1210"/>
                  </a:cubicBezTo>
                  <a:cubicBezTo>
                    <a:pt x="27" y="1254"/>
                    <a:pt x="53" y="1298"/>
                    <a:pt x="71" y="1325"/>
                  </a:cubicBezTo>
                  <a:cubicBezTo>
                    <a:pt x="115" y="1377"/>
                    <a:pt x="160" y="1398"/>
                    <a:pt x="204" y="1398"/>
                  </a:cubicBezTo>
                  <a:cubicBezTo>
                    <a:pt x="213" y="1398"/>
                    <a:pt x="221" y="1397"/>
                    <a:pt x="230" y="1395"/>
                  </a:cubicBezTo>
                  <a:lnTo>
                    <a:pt x="230" y="1395"/>
                  </a:lnTo>
                  <a:cubicBezTo>
                    <a:pt x="247" y="1440"/>
                    <a:pt x="177" y="1404"/>
                    <a:pt x="177" y="1440"/>
                  </a:cubicBezTo>
                  <a:cubicBezTo>
                    <a:pt x="187" y="1438"/>
                    <a:pt x="198" y="1437"/>
                    <a:pt x="208" y="1437"/>
                  </a:cubicBezTo>
                  <a:cubicBezTo>
                    <a:pt x="264" y="1437"/>
                    <a:pt x="311" y="1460"/>
                    <a:pt x="371" y="1528"/>
                  </a:cubicBezTo>
                  <a:lnTo>
                    <a:pt x="353" y="1528"/>
                  </a:lnTo>
                  <a:cubicBezTo>
                    <a:pt x="415" y="1563"/>
                    <a:pt x="477" y="1598"/>
                    <a:pt x="521" y="1625"/>
                  </a:cubicBezTo>
                  <a:cubicBezTo>
                    <a:pt x="565" y="1660"/>
                    <a:pt x="618" y="1687"/>
                    <a:pt x="662" y="1713"/>
                  </a:cubicBezTo>
                  <a:cubicBezTo>
                    <a:pt x="706" y="1749"/>
                    <a:pt x="751" y="1775"/>
                    <a:pt x="812" y="1802"/>
                  </a:cubicBezTo>
                  <a:cubicBezTo>
                    <a:pt x="865" y="1837"/>
                    <a:pt x="927" y="1872"/>
                    <a:pt x="1007" y="1899"/>
                  </a:cubicBezTo>
                  <a:lnTo>
                    <a:pt x="998" y="1828"/>
                  </a:lnTo>
                  <a:lnTo>
                    <a:pt x="998" y="1828"/>
                  </a:lnTo>
                  <a:cubicBezTo>
                    <a:pt x="1060" y="1855"/>
                    <a:pt x="1068" y="1881"/>
                    <a:pt x="1095" y="1907"/>
                  </a:cubicBezTo>
                  <a:cubicBezTo>
                    <a:pt x="1201" y="1837"/>
                    <a:pt x="910" y="1846"/>
                    <a:pt x="1007" y="1766"/>
                  </a:cubicBezTo>
                  <a:lnTo>
                    <a:pt x="1007" y="1766"/>
                  </a:lnTo>
                  <a:cubicBezTo>
                    <a:pt x="1033" y="1837"/>
                    <a:pt x="1157" y="1872"/>
                    <a:pt x="1263" y="1899"/>
                  </a:cubicBezTo>
                  <a:cubicBezTo>
                    <a:pt x="1378" y="1925"/>
                    <a:pt x="1492" y="1943"/>
                    <a:pt x="1510" y="2022"/>
                  </a:cubicBezTo>
                  <a:cubicBezTo>
                    <a:pt x="1515" y="2023"/>
                    <a:pt x="1520" y="2023"/>
                    <a:pt x="1524" y="2023"/>
                  </a:cubicBezTo>
                  <a:cubicBezTo>
                    <a:pt x="1597" y="2023"/>
                    <a:pt x="1516" y="1958"/>
                    <a:pt x="1568" y="1958"/>
                  </a:cubicBezTo>
                  <a:cubicBezTo>
                    <a:pt x="1574" y="1958"/>
                    <a:pt x="1581" y="1959"/>
                    <a:pt x="1589" y="1960"/>
                  </a:cubicBezTo>
                  <a:lnTo>
                    <a:pt x="1616" y="1996"/>
                  </a:lnTo>
                  <a:lnTo>
                    <a:pt x="1642" y="1952"/>
                  </a:lnTo>
                  <a:cubicBezTo>
                    <a:pt x="1713" y="1969"/>
                    <a:pt x="1740" y="2022"/>
                    <a:pt x="1740" y="2049"/>
                  </a:cubicBezTo>
                  <a:cubicBezTo>
                    <a:pt x="1722" y="2049"/>
                    <a:pt x="1695" y="2058"/>
                    <a:pt x="1678" y="2058"/>
                  </a:cubicBezTo>
                  <a:cubicBezTo>
                    <a:pt x="1709" y="2076"/>
                    <a:pt x="1749" y="2082"/>
                    <a:pt x="1790" y="2082"/>
                  </a:cubicBezTo>
                  <a:cubicBezTo>
                    <a:pt x="1846" y="2082"/>
                    <a:pt x="1902" y="2071"/>
                    <a:pt x="1936" y="2071"/>
                  </a:cubicBezTo>
                  <a:cubicBezTo>
                    <a:pt x="1940" y="2071"/>
                    <a:pt x="1944" y="2072"/>
                    <a:pt x="1947" y="2072"/>
                  </a:cubicBezTo>
                  <a:lnTo>
                    <a:pt x="1947" y="2072"/>
                  </a:lnTo>
                  <a:lnTo>
                    <a:pt x="1854" y="2049"/>
                  </a:lnTo>
                  <a:cubicBezTo>
                    <a:pt x="1919" y="2045"/>
                    <a:pt x="1987" y="2044"/>
                    <a:pt x="2056" y="2044"/>
                  </a:cubicBezTo>
                  <a:cubicBezTo>
                    <a:pt x="2102" y="2044"/>
                    <a:pt x="2148" y="2044"/>
                    <a:pt x="2195" y="2044"/>
                  </a:cubicBezTo>
                  <a:cubicBezTo>
                    <a:pt x="2386" y="2044"/>
                    <a:pt x="2578" y="2038"/>
                    <a:pt x="2737" y="1978"/>
                  </a:cubicBezTo>
                  <a:lnTo>
                    <a:pt x="2720" y="1952"/>
                  </a:lnTo>
                  <a:cubicBezTo>
                    <a:pt x="2779" y="1930"/>
                    <a:pt x="2817" y="1923"/>
                    <a:pt x="2847" y="1923"/>
                  </a:cubicBezTo>
                  <a:cubicBezTo>
                    <a:pt x="2898" y="1923"/>
                    <a:pt x="2926" y="1943"/>
                    <a:pt x="2997" y="1943"/>
                  </a:cubicBezTo>
                  <a:cubicBezTo>
                    <a:pt x="3022" y="1943"/>
                    <a:pt x="3052" y="1940"/>
                    <a:pt x="3091" y="1934"/>
                  </a:cubicBezTo>
                  <a:lnTo>
                    <a:pt x="3091" y="1943"/>
                  </a:lnTo>
                  <a:cubicBezTo>
                    <a:pt x="3126" y="1907"/>
                    <a:pt x="3188" y="1890"/>
                    <a:pt x="3241" y="1890"/>
                  </a:cubicBezTo>
                  <a:cubicBezTo>
                    <a:pt x="3196" y="1925"/>
                    <a:pt x="3355" y="1952"/>
                    <a:pt x="3285" y="1996"/>
                  </a:cubicBezTo>
                  <a:cubicBezTo>
                    <a:pt x="3488" y="1916"/>
                    <a:pt x="3382" y="1943"/>
                    <a:pt x="3514" y="1819"/>
                  </a:cubicBezTo>
                  <a:lnTo>
                    <a:pt x="3550" y="1872"/>
                  </a:lnTo>
                  <a:cubicBezTo>
                    <a:pt x="3603" y="1819"/>
                    <a:pt x="3603" y="1802"/>
                    <a:pt x="3709" y="1784"/>
                  </a:cubicBezTo>
                  <a:lnTo>
                    <a:pt x="3709" y="1784"/>
                  </a:lnTo>
                  <a:cubicBezTo>
                    <a:pt x="3620" y="1828"/>
                    <a:pt x="3779" y="1855"/>
                    <a:pt x="3682" y="1907"/>
                  </a:cubicBezTo>
                  <a:cubicBezTo>
                    <a:pt x="3727" y="1926"/>
                    <a:pt x="3767" y="1933"/>
                    <a:pt x="3803" y="1933"/>
                  </a:cubicBezTo>
                  <a:cubicBezTo>
                    <a:pt x="3900" y="1933"/>
                    <a:pt x="3970" y="1883"/>
                    <a:pt x="4031" y="1883"/>
                  </a:cubicBezTo>
                  <a:cubicBezTo>
                    <a:pt x="4064" y="1883"/>
                    <a:pt x="4094" y="1898"/>
                    <a:pt x="4124" y="1943"/>
                  </a:cubicBezTo>
                  <a:cubicBezTo>
                    <a:pt x="4188" y="1849"/>
                    <a:pt x="4080" y="1849"/>
                    <a:pt x="4017" y="1849"/>
                  </a:cubicBezTo>
                  <a:lnTo>
                    <a:pt x="4017" y="1849"/>
                  </a:lnTo>
                  <a:cubicBezTo>
                    <a:pt x="3985" y="1849"/>
                    <a:pt x="3965" y="1849"/>
                    <a:pt x="3982" y="1837"/>
                  </a:cubicBezTo>
                  <a:cubicBezTo>
                    <a:pt x="3933" y="1804"/>
                    <a:pt x="4045" y="1748"/>
                    <a:pt x="4118" y="1748"/>
                  </a:cubicBezTo>
                  <a:cubicBezTo>
                    <a:pt x="4123" y="1748"/>
                    <a:pt x="4128" y="1748"/>
                    <a:pt x="4132" y="1749"/>
                  </a:cubicBezTo>
                  <a:cubicBezTo>
                    <a:pt x="4201" y="1749"/>
                    <a:pt x="4262" y="1908"/>
                    <a:pt x="4428" y="1908"/>
                  </a:cubicBezTo>
                  <a:cubicBezTo>
                    <a:pt x="4431" y="1908"/>
                    <a:pt x="4434" y="1908"/>
                    <a:pt x="4437" y="1908"/>
                  </a:cubicBezTo>
                  <a:lnTo>
                    <a:pt x="4437" y="1908"/>
                  </a:lnTo>
                  <a:cubicBezTo>
                    <a:pt x="4424" y="1909"/>
                    <a:pt x="4422" y="1916"/>
                    <a:pt x="4406" y="1916"/>
                  </a:cubicBezTo>
                  <a:cubicBezTo>
                    <a:pt x="4420" y="1923"/>
                    <a:pt x="4433" y="1926"/>
                    <a:pt x="4447" y="1926"/>
                  </a:cubicBezTo>
                  <a:cubicBezTo>
                    <a:pt x="4483" y="1926"/>
                    <a:pt x="4519" y="1906"/>
                    <a:pt x="4558" y="1906"/>
                  </a:cubicBezTo>
                  <a:cubicBezTo>
                    <a:pt x="4577" y="1906"/>
                    <a:pt x="4597" y="1911"/>
                    <a:pt x="4618" y="1925"/>
                  </a:cubicBezTo>
                  <a:cubicBezTo>
                    <a:pt x="4671" y="1837"/>
                    <a:pt x="4733" y="1925"/>
                    <a:pt x="4742" y="1819"/>
                  </a:cubicBezTo>
                  <a:lnTo>
                    <a:pt x="4742" y="1819"/>
                  </a:lnTo>
                  <a:lnTo>
                    <a:pt x="4574" y="1846"/>
                  </a:lnTo>
                  <a:cubicBezTo>
                    <a:pt x="4654" y="1824"/>
                    <a:pt x="4728" y="1736"/>
                    <a:pt x="4837" y="1736"/>
                  </a:cubicBezTo>
                  <a:cubicBezTo>
                    <a:pt x="4859" y="1736"/>
                    <a:pt x="4883" y="1739"/>
                    <a:pt x="4909" y="1749"/>
                  </a:cubicBezTo>
                  <a:cubicBezTo>
                    <a:pt x="4901" y="1775"/>
                    <a:pt x="4856" y="1802"/>
                    <a:pt x="4821" y="1819"/>
                  </a:cubicBezTo>
                  <a:cubicBezTo>
                    <a:pt x="4831" y="1825"/>
                    <a:pt x="4840" y="1827"/>
                    <a:pt x="4850" y="1827"/>
                  </a:cubicBezTo>
                  <a:cubicBezTo>
                    <a:pt x="4873" y="1827"/>
                    <a:pt x="4895" y="1815"/>
                    <a:pt x="4918" y="1815"/>
                  </a:cubicBezTo>
                  <a:cubicBezTo>
                    <a:pt x="4930" y="1815"/>
                    <a:pt x="4942" y="1819"/>
                    <a:pt x="4954" y="1828"/>
                  </a:cubicBezTo>
                  <a:cubicBezTo>
                    <a:pt x="4945" y="1925"/>
                    <a:pt x="4759" y="1855"/>
                    <a:pt x="4653" y="1934"/>
                  </a:cubicBezTo>
                  <a:cubicBezTo>
                    <a:pt x="4662" y="1941"/>
                    <a:pt x="4673" y="1944"/>
                    <a:pt x="4685" y="1944"/>
                  </a:cubicBezTo>
                  <a:cubicBezTo>
                    <a:pt x="4722" y="1944"/>
                    <a:pt x="4770" y="1919"/>
                    <a:pt x="4793" y="1919"/>
                  </a:cubicBezTo>
                  <a:cubicBezTo>
                    <a:pt x="4808" y="1919"/>
                    <a:pt x="4813" y="1930"/>
                    <a:pt x="4795" y="1969"/>
                  </a:cubicBezTo>
                  <a:cubicBezTo>
                    <a:pt x="4820" y="1916"/>
                    <a:pt x="4849" y="1903"/>
                    <a:pt x="4883" y="1903"/>
                  </a:cubicBezTo>
                  <a:cubicBezTo>
                    <a:pt x="4915" y="1903"/>
                    <a:pt x="4951" y="1915"/>
                    <a:pt x="4990" y="1915"/>
                  </a:cubicBezTo>
                  <a:cubicBezTo>
                    <a:pt x="5023" y="1915"/>
                    <a:pt x="5058" y="1906"/>
                    <a:pt x="5095" y="1872"/>
                  </a:cubicBezTo>
                  <a:lnTo>
                    <a:pt x="5095" y="1872"/>
                  </a:lnTo>
                  <a:lnTo>
                    <a:pt x="5086" y="1934"/>
                  </a:lnTo>
                  <a:cubicBezTo>
                    <a:pt x="5104" y="1925"/>
                    <a:pt x="5148" y="1899"/>
                    <a:pt x="5183" y="1899"/>
                  </a:cubicBezTo>
                  <a:lnTo>
                    <a:pt x="5121" y="1978"/>
                  </a:lnTo>
                  <a:cubicBezTo>
                    <a:pt x="5143" y="1963"/>
                    <a:pt x="5164" y="1957"/>
                    <a:pt x="5185" y="1957"/>
                  </a:cubicBezTo>
                  <a:cubicBezTo>
                    <a:pt x="5246" y="1957"/>
                    <a:pt x="5307" y="2005"/>
                    <a:pt x="5364" y="2005"/>
                  </a:cubicBezTo>
                  <a:cubicBezTo>
                    <a:pt x="5377" y="2005"/>
                    <a:pt x="5391" y="2002"/>
                    <a:pt x="5404" y="1996"/>
                  </a:cubicBezTo>
                  <a:lnTo>
                    <a:pt x="5404" y="1996"/>
                  </a:lnTo>
                  <a:cubicBezTo>
                    <a:pt x="5394" y="1996"/>
                    <a:pt x="5385" y="1996"/>
                    <a:pt x="5376" y="1996"/>
                  </a:cubicBezTo>
                  <a:cubicBezTo>
                    <a:pt x="5225" y="1996"/>
                    <a:pt x="5356" y="1923"/>
                    <a:pt x="5280" y="1881"/>
                  </a:cubicBezTo>
                  <a:cubicBezTo>
                    <a:pt x="5317" y="1868"/>
                    <a:pt x="5345" y="1862"/>
                    <a:pt x="5369" y="1862"/>
                  </a:cubicBezTo>
                  <a:cubicBezTo>
                    <a:pt x="5490" y="1862"/>
                    <a:pt x="5467" y="2015"/>
                    <a:pt x="5656" y="2015"/>
                  </a:cubicBezTo>
                  <a:cubicBezTo>
                    <a:pt x="5665" y="2015"/>
                    <a:pt x="5674" y="2015"/>
                    <a:pt x="5684" y="2014"/>
                  </a:cubicBezTo>
                  <a:lnTo>
                    <a:pt x="5684" y="2014"/>
                  </a:lnTo>
                  <a:cubicBezTo>
                    <a:pt x="5685" y="2014"/>
                    <a:pt x="5686" y="2014"/>
                    <a:pt x="5686" y="2014"/>
                  </a:cubicBezTo>
                  <a:cubicBezTo>
                    <a:pt x="5690" y="2014"/>
                    <a:pt x="5693" y="2014"/>
                    <a:pt x="5695" y="2013"/>
                  </a:cubicBezTo>
                  <a:lnTo>
                    <a:pt x="5695" y="2013"/>
                  </a:lnTo>
                  <a:cubicBezTo>
                    <a:pt x="5692" y="2014"/>
                    <a:pt x="5688" y="2014"/>
                    <a:pt x="5684" y="2014"/>
                  </a:cubicBezTo>
                  <a:lnTo>
                    <a:pt x="5684" y="2014"/>
                  </a:lnTo>
                  <a:cubicBezTo>
                    <a:pt x="5642" y="2013"/>
                    <a:pt x="5560" y="1967"/>
                    <a:pt x="5616" y="1943"/>
                  </a:cubicBezTo>
                  <a:lnTo>
                    <a:pt x="5616" y="1943"/>
                  </a:lnTo>
                  <a:cubicBezTo>
                    <a:pt x="5669" y="1960"/>
                    <a:pt x="5731" y="1978"/>
                    <a:pt x="5766" y="2013"/>
                  </a:cubicBezTo>
                  <a:cubicBezTo>
                    <a:pt x="5951" y="1996"/>
                    <a:pt x="5739" y="1952"/>
                    <a:pt x="5819" y="1907"/>
                  </a:cubicBezTo>
                  <a:lnTo>
                    <a:pt x="5819" y="1907"/>
                  </a:lnTo>
                  <a:cubicBezTo>
                    <a:pt x="5835" y="1928"/>
                    <a:pt x="5849" y="1937"/>
                    <a:pt x="5862" y="1937"/>
                  </a:cubicBezTo>
                  <a:cubicBezTo>
                    <a:pt x="5898" y="1937"/>
                    <a:pt x="5928" y="1874"/>
                    <a:pt x="5987" y="1855"/>
                  </a:cubicBezTo>
                  <a:lnTo>
                    <a:pt x="5987" y="1916"/>
                  </a:lnTo>
                  <a:cubicBezTo>
                    <a:pt x="6011" y="1921"/>
                    <a:pt x="6030" y="1923"/>
                    <a:pt x="6045" y="1923"/>
                  </a:cubicBezTo>
                  <a:cubicBezTo>
                    <a:pt x="6149" y="1923"/>
                    <a:pt x="6088" y="1827"/>
                    <a:pt x="6174" y="1827"/>
                  </a:cubicBezTo>
                  <a:cubicBezTo>
                    <a:pt x="6189" y="1827"/>
                    <a:pt x="6208" y="1830"/>
                    <a:pt x="6234" y="1837"/>
                  </a:cubicBezTo>
                  <a:lnTo>
                    <a:pt x="6154" y="1925"/>
                  </a:lnTo>
                  <a:lnTo>
                    <a:pt x="6252" y="1899"/>
                  </a:lnTo>
                  <a:lnTo>
                    <a:pt x="6234" y="1978"/>
                  </a:lnTo>
                  <a:cubicBezTo>
                    <a:pt x="6290" y="1945"/>
                    <a:pt x="6324" y="1935"/>
                    <a:pt x="6359" y="1935"/>
                  </a:cubicBezTo>
                  <a:cubicBezTo>
                    <a:pt x="6390" y="1935"/>
                    <a:pt x="6422" y="1943"/>
                    <a:pt x="6472" y="1952"/>
                  </a:cubicBezTo>
                  <a:cubicBezTo>
                    <a:pt x="6455" y="1907"/>
                    <a:pt x="6490" y="1837"/>
                    <a:pt x="6578" y="1837"/>
                  </a:cubicBezTo>
                  <a:cubicBezTo>
                    <a:pt x="6640" y="1868"/>
                    <a:pt x="6568" y="1892"/>
                    <a:pt x="6635" y="1892"/>
                  </a:cubicBezTo>
                  <a:cubicBezTo>
                    <a:pt x="6645" y="1892"/>
                    <a:pt x="6658" y="1891"/>
                    <a:pt x="6675" y="1890"/>
                  </a:cubicBezTo>
                  <a:lnTo>
                    <a:pt x="6675" y="1890"/>
                  </a:lnTo>
                  <a:cubicBezTo>
                    <a:pt x="6658" y="1920"/>
                    <a:pt x="6636" y="1949"/>
                    <a:pt x="6607" y="1949"/>
                  </a:cubicBezTo>
                  <a:cubicBezTo>
                    <a:pt x="6593" y="1949"/>
                    <a:pt x="6578" y="1942"/>
                    <a:pt x="6561" y="1925"/>
                  </a:cubicBezTo>
                  <a:cubicBezTo>
                    <a:pt x="6552" y="1943"/>
                    <a:pt x="6525" y="1960"/>
                    <a:pt x="6525" y="1978"/>
                  </a:cubicBezTo>
                  <a:cubicBezTo>
                    <a:pt x="6557" y="1998"/>
                    <a:pt x="6595" y="2004"/>
                    <a:pt x="6631" y="2004"/>
                  </a:cubicBezTo>
                  <a:cubicBezTo>
                    <a:pt x="6675" y="2004"/>
                    <a:pt x="6717" y="1996"/>
                    <a:pt x="6746" y="1996"/>
                  </a:cubicBezTo>
                  <a:cubicBezTo>
                    <a:pt x="6720" y="1987"/>
                    <a:pt x="6702" y="1987"/>
                    <a:pt x="6693" y="1978"/>
                  </a:cubicBezTo>
                  <a:lnTo>
                    <a:pt x="6878" y="1890"/>
                  </a:lnTo>
                  <a:lnTo>
                    <a:pt x="6878" y="1890"/>
                  </a:lnTo>
                  <a:cubicBezTo>
                    <a:pt x="6914" y="1916"/>
                    <a:pt x="6887" y="1934"/>
                    <a:pt x="6861" y="1952"/>
                  </a:cubicBezTo>
                  <a:cubicBezTo>
                    <a:pt x="6905" y="1943"/>
                    <a:pt x="6931" y="1916"/>
                    <a:pt x="6984" y="1907"/>
                  </a:cubicBezTo>
                  <a:lnTo>
                    <a:pt x="6984" y="1907"/>
                  </a:lnTo>
                  <a:cubicBezTo>
                    <a:pt x="6976" y="1959"/>
                    <a:pt x="6976" y="2011"/>
                    <a:pt x="6902" y="2038"/>
                  </a:cubicBezTo>
                  <a:lnTo>
                    <a:pt x="6902" y="2038"/>
                  </a:lnTo>
                  <a:lnTo>
                    <a:pt x="7073" y="1978"/>
                  </a:lnTo>
                  <a:cubicBezTo>
                    <a:pt x="7090" y="2005"/>
                    <a:pt x="7170" y="2040"/>
                    <a:pt x="7143" y="2058"/>
                  </a:cubicBezTo>
                  <a:cubicBezTo>
                    <a:pt x="7156" y="2062"/>
                    <a:pt x="7169" y="2064"/>
                    <a:pt x="7183" y="2064"/>
                  </a:cubicBezTo>
                  <a:cubicBezTo>
                    <a:pt x="7270" y="2064"/>
                    <a:pt x="7374" y="1990"/>
                    <a:pt x="7481" y="1990"/>
                  </a:cubicBezTo>
                  <a:cubicBezTo>
                    <a:pt x="7498" y="1990"/>
                    <a:pt x="7515" y="1992"/>
                    <a:pt x="7532" y="1996"/>
                  </a:cubicBezTo>
                  <a:cubicBezTo>
                    <a:pt x="7532" y="1987"/>
                    <a:pt x="7550" y="1978"/>
                    <a:pt x="7576" y="1969"/>
                  </a:cubicBezTo>
                  <a:cubicBezTo>
                    <a:pt x="7656" y="1975"/>
                    <a:pt x="7732" y="2007"/>
                    <a:pt x="7817" y="2007"/>
                  </a:cubicBezTo>
                  <a:cubicBezTo>
                    <a:pt x="7863" y="2007"/>
                    <a:pt x="7912" y="1997"/>
                    <a:pt x="7965" y="1969"/>
                  </a:cubicBezTo>
                  <a:lnTo>
                    <a:pt x="8053" y="2058"/>
                  </a:lnTo>
                  <a:cubicBezTo>
                    <a:pt x="8168" y="2040"/>
                    <a:pt x="7938" y="1943"/>
                    <a:pt x="8132" y="1907"/>
                  </a:cubicBezTo>
                  <a:cubicBezTo>
                    <a:pt x="8150" y="1903"/>
                    <a:pt x="8163" y="1901"/>
                    <a:pt x="8174" y="1901"/>
                  </a:cubicBezTo>
                  <a:cubicBezTo>
                    <a:pt x="8246" y="1901"/>
                    <a:pt x="8191" y="1990"/>
                    <a:pt x="8229" y="2013"/>
                  </a:cubicBezTo>
                  <a:cubicBezTo>
                    <a:pt x="8282" y="1974"/>
                    <a:pt x="8360" y="1909"/>
                    <a:pt x="8452" y="1909"/>
                  </a:cubicBezTo>
                  <a:cubicBezTo>
                    <a:pt x="8482" y="1909"/>
                    <a:pt x="8514" y="1916"/>
                    <a:pt x="8547" y="1934"/>
                  </a:cubicBezTo>
                  <a:cubicBezTo>
                    <a:pt x="8533" y="1937"/>
                    <a:pt x="8519" y="1938"/>
                    <a:pt x="8505" y="1938"/>
                  </a:cubicBezTo>
                  <a:cubicBezTo>
                    <a:pt x="8479" y="1938"/>
                    <a:pt x="8453" y="1934"/>
                    <a:pt x="8424" y="1934"/>
                  </a:cubicBezTo>
                  <a:lnTo>
                    <a:pt x="8530" y="1987"/>
                  </a:lnTo>
                  <a:cubicBezTo>
                    <a:pt x="8415" y="2075"/>
                    <a:pt x="8327" y="2049"/>
                    <a:pt x="8415" y="2119"/>
                  </a:cubicBezTo>
                  <a:cubicBezTo>
                    <a:pt x="8424" y="1934"/>
                    <a:pt x="8795" y="2084"/>
                    <a:pt x="8803" y="1907"/>
                  </a:cubicBezTo>
                  <a:lnTo>
                    <a:pt x="8865" y="1943"/>
                  </a:lnTo>
                  <a:cubicBezTo>
                    <a:pt x="8848" y="1943"/>
                    <a:pt x="8848" y="1952"/>
                    <a:pt x="8830" y="1952"/>
                  </a:cubicBezTo>
                  <a:cubicBezTo>
                    <a:pt x="8851" y="1964"/>
                    <a:pt x="8868" y="1970"/>
                    <a:pt x="8881" y="1970"/>
                  </a:cubicBezTo>
                  <a:cubicBezTo>
                    <a:pt x="8950" y="1970"/>
                    <a:pt x="8944" y="1836"/>
                    <a:pt x="9059" y="1836"/>
                  </a:cubicBezTo>
                  <a:cubicBezTo>
                    <a:pt x="9065" y="1836"/>
                    <a:pt x="9071" y="1836"/>
                    <a:pt x="9077" y="1837"/>
                  </a:cubicBezTo>
                  <a:cubicBezTo>
                    <a:pt x="9130" y="1846"/>
                    <a:pt x="9174" y="1863"/>
                    <a:pt x="9139" y="1890"/>
                  </a:cubicBezTo>
                  <a:lnTo>
                    <a:pt x="9254" y="1837"/>
                  </a:lnTo>
                  <a:cubicBezTo>
                    <a:pt x="9290" y="1844"/>
                    <a:pt x="9290" y="1863"/>
                    <a:pt x="9270" y="1870"/>
                  </a:cubicBezTo>
                  <a:lnTo>
                    <a:pt x="9270" y="1870"/>
                  </a:lnTo>
                  <a:lnTo>
                    <a:pt x="9439" y="1846"/>
                  </a:lnTo>
                  <a:lnTo>
                    <a:pt x="9439" y="1855"/>
                  </a:lnTo>
                  <a:cubicBezTo>
                    <a:pt x="9466" y="1819"/>
                    <a:pt x="9519" y="1775"/>
                    <a:pt x="9554" y="1749"/>
                  </a:cubicBezTo>
                  <a:lnTo>
                    <a:pt x="9554" y="1749"/>
                  </a:lnTo>
                  <a:cubicBezTo>
                    <a:pt x="9598" y="1775"/>
                    <a:pt x="9527" y="1775"/>
                    <a:pt x="9545" y="1793"/>
                  </a:cubicBezTo>
                  <a:lnTo>
                    <a:pt x="9642" y="1740"/>
                  </a:lnTo>
                  <a:lnTo>
                    <a:pt x="9642" y="1740"/>
                  </a:lnTo>
                  <a:cubicBezTo>
                    <a:pt x="9686" y="1784"/>
                    <a:pt x="9607" y="1837"/>
                    <a:pt x="9536" y="1837"/>
                  </a:cubicBezTo>
                  <a:cubicBezTo>
                    <a:pt x="9567" y="1886"/>
                    <a:pt x="9587" y="1902"/>
                    <a:pt x="9605" y="1902"/>
                  </a:cubicBezTo>
                  <a:cubicBezTo>
                    <a:pt x="9637" y="1902"/>
                    <a:pt x="9663" y="1850"/>
                    <a:pt x="9740" y="1850"/>
                  </a:cubicBezTo>
                  <a:cubicBezTo>
                    <a:pt x="9765" y="1850"/>
                    <a:pt x="9797" y="1856"/>
                    <a:pt x="9836" y="1872"/>
                  </a:cubicBezTo>
                  <a:lnTo>
                    <a:pt x="9739" y="1907"/>
                  </a:lnTo>
                  <a:cubicBezTo>
                    <a:pt x="9810" y="2005"/>
                    <a:pt x="9889" y="1960"/>
                    <a:pt x="10004" y="2005"/>
                  </a:cubicBezTo>
                  <a:cubicBezTo>
                    <a:pt x="9978" y="1978"/>
                    <a:pt x="9766" y="1872"/>
                    <a:pt x="9881" y="1819"/>
                  </a:cubicBezTo>
                  <a:lnTo>
                    <a:pt x="9881" y="1819"/>
                  </a:lnTo>
                  <a:cubicBezTo>
                    <a:pt x="9889" y="1822"/>
                    <a:pt x="9899" y="1824"/>
                    <a:pt x="9910" y="1824"/>
                  </a:cubicBezTo>
                  <a:cubicBezTo>
                    <a:pt x="9936" y="1824"/>
                    <a:pt x="9970" y="1814"/>
                    <a:pt x="10013" y="1784"/>
                  </a:cubicBezTo>
                  <a:cubicBezTo>
                    <a:pt x="10013" y="1819"/>
                    <a:pt x="10031" y="1828"/>
                    <a:pt x="10057" y="1828"/>
                  </a:cubicBezTo>
                  <a:lnTo>
                    <a:pt x="10101" y="1828"/>
                  </a:lnTo>
                  <a:cubicBezTo>
                    <a:pt x="10110" y="1828"/>
                    <a:pt x="10119" y="1819"/>
                    <a:pt x="10128" y="1819"/>
                  </a:cubicBezTo>
                  <a:cubicBezTo>
                    <a:pt x="10137" y="1819"/>
                    <a:pt x="10154" y="1819"/>
                    <a:pt x="10163" y="1810"/>
                  </a:cubicBezTo>
                  <a:lnTo>
                    <a:pt x="10172" y="1899"/>
                  </a:lnTo>
                  <a:cubicBezTo>
                    <a:pt x="10304" y="1863"/>
                    <a:pt x="10287" y="1819"/>
                    <a:pt x="10349" y="1775"/>
                  </a:cubicBezTo>
                  <a:cubicBezTo>
                    <a:pt x="10359" y="1774"/>
                    <a:pt x="10369" y="1774"/>
                    <a:pt x="10379" y="1774"/>
                  </a:cubicBezTo>
                  <a:cubicBezTo>
                    <a:pt x="10499" y="1774"/>
                    <a:pt x="10557" y="1822"/>
                    <a:pt x="10622" y="1863"/>
                  </a:cubicBezTo>
                  <a:cubicBezTo>
                    <a:pt x="10755" y="1855"/>
                    <a:pt x="10693" y="1837"/>
                    <a:pt x="10631" y="1810"/>
                  </a:cubicBezTo>
                  <a:cubicBezTo>
                    <a:pt x="10578" y="1793"/>
                    <a:pt x="10534" y="1766"/>
                    <a:pt x="10658" y="1740"/>
                  </a:cubicBezTo>
                  <a:cubicBezTo>
                    <a:pt x="10861" y="1740"/>
                    <a:pt x="10976" y="1687"/>
                    <a:pt x="11117" y="1616"/>
                  </a:cubicBezTo>
                  <a:cubicBezTo>
                    <a:pt x="11131" y="1614"/>
                    <a:pt x="11143" y="1613"/>
                    <a:pt x="11152" y="1613"/>
                  </a:cubicBezTo>
                  <a:cubicBezTo>
                    <a:pt x="11218" y="1613"/>
                    <a:pt x="11177" y="1661"/>
                    <a:pt x="11232" y="1669"/>
                  </a:cubicBezTo>
                  <a:lnTo>
                    <a:pt x="11205" y="1590"/>
                  </a:lnTo>
                  <a:cubicBezTo>
                    <a:pt x="11208" y="1588"/>
                    <a:pt x="11212" y="1587"/>
                    <a:pt x="11216" y="1587"/>
                  </a:cubicBezTo>
                  <a:cubicBezTo>
                    <a:pt x="11232" y="1587"/>
                    <a:pt x="11251" y="1600"/>
                    <a:pt x="11258" y="1607"/>
                  </a:cubicBezTo>
                  <a:cubicBezTo>
                    <a:pt x="11276" y="1563"/>
                    <a:pt x="11152" y="1545"/>
                    <a:pt x="11214" y="1492"/>
                  </a:cubicBezTo>
                  <a:cubicBezTo>
                    <a:pt x="11161" y="1466"/>
                    <a:pt x="11258" y="1475"/>
                    <a:pt x="11355" y="1466"/>
                  </a:cubicBezTo>
                  <a:cubicBezTo>
                    <a:pt x="11444" y="1457"/>
                    <a:pt x="11558" y="1440"/>
                    <a:pt x="11532" y="1395"/>
                  </a:cubicBezTo>
                  <a:cubicBezTo>
                    <a:pt x="11585" y="1395"/>
                    <a:pt x="11585" y="1422"/>
                    <a:pt x="11629" y="1422"/>
                  </a:cubicBezTo>
                  <a:cubicBezTo>
                    <a:pt x="11638" y="1378"/>
                    <a:pt x="11647" y="1334"/>
                    <a:pt x="11647" y="1298"/>
                  </a:cubicBezTo>
                  <a:cubicBezTo>
                    <a:pt x="11638" y="1263"/>
                    <a:pt x="11629" y="1219"/>
                    <a:pt x="11567" y="1148"/>
                  </a:cubicBezTo>
                  <a:cubicBezTo>
                    <a:pt x="11576" y="1104"/>
                    <a:pt x="11585" y="1069"/>
                    <a:pt x="11585" y="1025"/>
                  </a:cubicBezTo>
                  <a:lnTo>
                    <a:pt x="11585" y="1025"/>
                  </a:lnTo>
                  <a:cubicBezTo>
                    <a:pt x="11576" y="1046"/>
                    <a:pt x="11562" y="1055"/>
                    <a:pt x="11545" y="1055"/>
                  </a:cubicBezTo>
                  <a:cubicBezTo>
                    <a:pt x="11491" y="1055"/>
                    <a:pt x="11402" y="974"/>
                    <a:pt x="11302" y="927"/>
                  </a:cubicBezTo>
                  <a:cubicBezTo>
                    <a:pt x="11302" y="936"/>
                    <a:pt x="11258" y="954"/>
                    <a:pt x="11240" y="963"/>
                  </a:cubicBezTo>
                  <a:cubicBezTo>
                    <a:pt x="11214" y="972"/>
                    <a:pt x="11196" y="980"/>
                    <a:pt x="11187" y="989"/>
                  </a:cubicBezTo>
                  <a:cubicBezTo>
                    <a:pt x="11126" y="945"/>
                    <a:pt x="11055" y="919"/>
                    <a:pt x="10984" y="901"/>
                  </a:cubicBezTo>
                  <a:cubicBezTo>
                    <a:pt x="11000" y="891"/>
                    <a:pt x="11031" y="886"/>
                    <a:pt x="11075" y="886"/>
                  </a:cubicBezTo>
                  <a:cubicBezTo>
                    <a:pt x="11101" y="886"/>
                    <a:pt x="11132" y="888"/>
                    <a:pt x="11168" y="890"/>
                  </a:cubicBezTo>
                  <a:lnTo>
                    <a:pt x="11168" y="890"/>
                  </a:lnTo>
                  <a:cubicBezTo>
                    <a:pt x="11151" y="888"/>
                    <a:pt x="11136" y="883"/>
                    <a:pt x="11117" y="883"/>
                  </a:cubicBezTo>
                  <a:cubicBezTo>
                    <a:pt x="11126" y="874"/>
                    <a:pt x="11143" y="866"/>
                    <a:pt x="11161" y="857"/>
                  </a:cubicBezTo>
                  <a:cubicBezTo>
                    <a:pt x="11179" y="857"/>
                    <a:pt x="11205" y="848"/>
                    <a:pt x="11214" y="848"/>
                  </a:cubicBezTo>
                  <a:cubicBezTo>
                    <a:pt x="11240" y="848"/>
                    <a:pt x="11285" y="857"/>
                    <a:pt x="11329" y="866"/>
                  </a:cubicBezTo>
                  <a:cubicBezTo>
                    <a:pt x="11320" y="883"/>
                    <a:pt x="11311" y="901"/>
                    <a:pt x="11302" y="919"/>
                  </a:cubicBezTo>
                  <a:cubicBezTo>
                    <a:pt x="11381" y="934"/>
                    <a:pt x="11453" y="964"/>
                    <a:pt x="11505" y="964"/>
                  </a:cubicBezTo>
                  <a:cubicBezTo>
                    <a:pt x="11511" y="964"/>
                    <a:pt x="11517" y="964"/>
                    <a:pt x="11523" y="963"/>
                  </a:cubicBezTo>
                  <a:cubicBezTo>
                    <a:pt x="11505" y="954"/>
                    <a:pt x="11488" y="936"/>
                    <a:pt x="11470" y="919"/>
                  </a:cubicBezTo>
                  <a:lnTo>
                    <a:pt x="11470" y="919"/>
                  </a:lnTo>
                  <a:cubicBezTo>
                    <a:pt x="11488" y="927"/>
                    <a:pt x="11505" y="927"/>
                    <a:pt x="11514" y="927"/>
                  </a:cubicBezTo>
                  <a:cubicBezTo>
                    <a:pt x="11523" y="919"/>
                    <a:pt x="11496" y="901"/>
                    <a:pt x="11452" y="883"/>
                  </a:cubicBezTo>
                  <a:lnTo>
                    <a:pt x="11541" y="848"/>
                  </a:lnTo>
                  <a:lnTo>
                    <a:pt x="11488" y="848"/>
                  </a:lnTo>
                  <a:cubicBezTo>
                    <a:pt x="11470" y="786"/>
                    <a:pt x="11444" y="733"/>
                    <a:pt x="11408" y="680"/>
                  </a:cubicBezTo>
                  <a:cubicBezTo>
                    <a:pt x="11179" y="601"/>
                    <a:pt x="10870" y="610"/>
                    <a:pt x="10605" y="583"/>
                  </a:cubicBezTo>
                  <a:cubicBezTo>
                    <a:pt x="10737" y="557"/>
                    <a:pt x="10737" y="512"/>
                    <a:pt x="10817" y="451"/>
                  </a:cubicBezTo>
                  <a:cubicBezTo>
                    <a:pt x="10817" y="495"/>
                    <a:pt x="10870" y="504"/>
                    <a:pt x="10949" y="521"/>
                  </a:cubicBezTo>
                  <a:cubicBezTo>
                    <a:pt x="11029" y="530"/>
                    <a:pt x="11117" y="548"/>
                    <a:pt x="11170" y="583"/>
                  </a:cubicBezTo>
                  <a:cubicBezTo>
                    <a:pt x="11126" y="554"/>
                    <a:pt x="11161" y="537"/>
                    <a:pt x="11194" y="537"/>
                  </a:cubicBezTo>
                  <a:cubicBezTo>
                    <a:pt x="11201" y="537"/>
                    <a:pt x="11208" y="537"/>
                    <a:pt x="11214" y="539"/>
                  </a:cubicBezTo>
                  <a:cubicBezTo>
                    <a:pt x="11108" y="504"/>
                    <a:pt x="11002" y="486"/>
                    <a:pt x="10887" y="477"/>
                  </a:cubicBezTo>
                  <a:cubicBezTo>
                    <a:pt x="10958" y="433"/>
                    <a:pt x="10887" y="415"/>
                    <a:pt x="10843" y="371"/>
                  </a:cubicBezTo>
                  <a:cubicBezTo>
                    <a:pt x="10815" y="412"/>
                    <a:pt x="10770" y="425"/>
                    <a:pt x="10717" y="425"/>
                  </a:cubicBezTo>
                  <a:cubicBezTo>
                    <a:pt x="10629" y="425"/>
                    <a:pt x="10519" y="388"/>
                    <a:pt x="10436" y="388"/>
                  </a:cubicBezTo>
                  <a:cubicBezTo>
                    <a:pt x="10430" y="388"/>
                    <a:pt x="10425" y="388"/>
                    <a:pt x="10419" y="389"/>
                  </a:cubicBezTo>
                  <a:cubicBezTo>
                    <a:pt x="10431" y="365"/>
                    <a:pt x="10458" y="342"/>
                    <a:pt x="10517" y="342"/>
                  </a:cubicBezTo>
                  <a:cubicBezTo>
                    <a:pt x="10547" y="342"/>
                    <a:pt x="10584" y="348"/>
                    <a:pt x="10631" y="362"/>
                  </a:cubicBezTo>
                  <a:cubicBezTo>
                    <a:pt x="10609" y="331"/>
                    <a:pt x="10576" y="320"/>
                    <a:pt x="10540" y="320"/>
                  </a:cubicBezTo>
                  <a:cubicBezTo>
                    <a:pt x="10503" y="320"/>
                    <a:pt x="10463" y="331"/>
                    <a:pt x="10428" y="345"/>
                  </a:cubicBezTo>
                  <a:cubicBezTo>
                    <a:pt x="10387" y="360"/>
                    <a:pt x="10349" y="375"/>
                    <a:pt x="10315" y="375"/>
                  </a:cubicBezTo>
                  <a:cubicBezTo>
                    <a:pt x="10290" y="375"/>
                    <a:pt x="10267" y="368"/>
                    <a:pt x="10245" y="347"/>
                  </a:cubicBezTo>
                  <a:lnTo>
                    <a:pt x="10245" y="347"/>
                  </a:lnTo>
                  <a:cubicBezTo>
                    <a:pt x="10211" y="345"/>
                    <a:pt x="10177" y="337"/>
                    <a:pt x="10146" y="327"/>
                  </a:cubicBezTo>
                  <a:cubicBezTo>
                    <a:pt x="10111" y="318"/>
                    <a:pt x="10085" y="293"/>
                    <a:pt x="10100" y="275"/>
                  </a:cubicBezTo>
                  <a:lnTo>
                    <a:pt x="10100" y="275"/>
                  </a:lnTo>
                  <a:cubicBezTo>
                    <a:pt x="10110" y="277"/>
                    <a:pt x="10119" y="280"/>
                    <a:pt x="10128" y="283"/>
                  </a:cubicBezTo>
                  <a:lnTo>
                    <a:pt x="10101" y="274"/>
                  </a:lnTo>
                  <a:lnTo>
                    <a:pt x="10101" y="274"/>
                  </a:lnTo>
                  <a:cubicBezTo>
                    <a:pt x="10101" y="274"/>
                    <a:pt x="10101" y="275"/>
                    <a:pt x="10100" y="275"/>
                  </a:cubicBezTo>
                  <a:lnTo>
                    <a:pt x="10100" y="275"/>
                  </a:lnTo>
                  <a:cubicBezTo>
                    <a:pt x="10024" y="255"/>
                    <a:pt x="9921" y="242"/>
                    <a:pt x="9825" y="242"/>
                  </a:cubicBezTo>
                  <a:cubicBezTo>
                    <a:pt x="9698" y="242"/>
                    <a:pt x="9586" y="265"/>
                    <a:pt x="9572" y="327"/>
                  </a:cubicBezTo>
                  <a:cubicBezTo>
                    <a:pt x="9572" y="309"/>
                    <a:pt x="9607" y="195"/>
                    <a:pt x="9616" y="168"/>
                  </a:cubicBezTo>
                  <a:lnTo>
                    <a:pt x="9616" y="168"/>
                  </a:lnTo>
                  <a:cubicBezTo>
                    <a:pt x="9501" y="283"/>
                    <a:pt x="9395" y="406"/>
                    <a:pt x="9289" y="530"/>
                  </a:cubicBezTo>
                  <a:cubicBezTo>
                    <a:pt x="9316" y="433"/>
                    <a:pt x="9227" y="195"/>
                    <a:pt x="9377" y="150"/>
                  </a:cubicBezTo>
                  <a:cubicBezTo>
                    <a:pt x="9349" y="139"/>
                    <a:pt x="9318" y="128"/>
                    <a:pt x="9276" y="128"/>
                  </a:cubicBezTo>
                  <a:cubicBezTo>
                    <a:pt x="9252" y="128"/>
                    <a:pt x="9224" y="132"/>
                    <a:pt x="9192" y="142"/>
                  </a:cubicBezTo>
                  <a:cubicBezTo>
                    <a:pt x="9218" y="159"/>
                    <a:pt x="9254" y="283"/>
                    <a:pt x="9218" y="292"/>
                  </a:cubicBezTo>
                  <a:cubicBezTo>
                    <a:pt x="9123" y="188"/>
                    <a:pt x="9147" y="228"/>
                    <a:pt x="9032" y="147"/>
                  </a:cubicBezTo>
                  <a:lnTo>
                    <a:pt x="9032" y="147"/>
                  </a:lnTo>
                  <a:cubicBezTo>
                    <a:pt x="9060" y="179"/>
                    <a:pt x="9013" y="301"/>
                    <a:pt x="8951" y="301"/>
                  </a:cubicBezTo>
                  <a:cubicBezTo>
                    <a:pt x="8949" y="301"/>
                    <a:pt x="8947" y="301"/>
                    <a:pt x="8945" y="300"/>
                  </a:cubicBezTo>
                  <a:cubicBezTo>
                    <a:pt x="8961" y="284"/>
                    <a:pt x="8948" y="173"/>
                    <a:pt x="8965" y="147"/>
                  </a:cubicBezTo>
                  <a:lnTo>
                    <a:pt x="8965" y="147"/>
                  </a:lnTo>
                  <a:lnTo>
                    <a:pt x="8813" y="275"/>
                  </a:lnTo>
                  <a:lnTo>
                    <a:pt x="8813" y="275"/>
                  </a:lnTo>
                  <a:cubicBezTo>
                    <a:pt x="8842" y="241"/>
                    <a:pt x="8809" y="156"/>
                    <a:pt x="8777" y="115"/>
                  </a:cubicBezTo>
                  <a:lnTo>
                    <a:pt x="8777" y="115"/>
                  </a:lnTo>
                  <a:cubicBezTo>
                    <a:pt x="8783" y="124"/>
                    <a:pt x="8767" y="127"/>
                    <a:pt x="8742" y="127"/>
                  </a:cubicBezTo>
                  <a:cubicBezTo>
                    <a:pt x="8707" y="127"/>
                    <a:pt x="8655" y="122"/>
                    <a:pt x="8619" y="122"/>
                  </a:cubicBezTo>
                  <a:cubicBezTo>
                    <a:pt x="8608" y="122"/>
                    <a:pt x="8598" y="123"/>
                    <a:pt x="8591" y="124"/>
                  </a:cubicBezTo>
                  <a:lnTo>
                    <a:pt x="8662" y="159"/>
                  </a:lnTo>
                  <a:cubicBezTo>
                    <a:pt x="8652" y="158"/>
                    <a:pt x="8643" y="157"/>
                    <a:pt x="8634" y="157"/>
                  </a:cubicBezTo>
                  <a:cubicBezTo>
                    <a:pt x="8479" y="157"/>
                    <a:pt x="8468" y="363"/>
                    <a:pt x="8310" y="363"/>
                  </a:cubicBezTo>
                  <a:cubicBezTo>
                    <a:pt x="8306" y="363"/>
                    <a:pt x="8303" y="362"/>
                    <a:pt x="8300" y="362"/>
                  </a:cubicBezTo>
                  <a:cubicBezTo>
                    <a:pt x="8318" y="327"/>
                    <a:pt x="8353" y="168"/>
                    <a:pt x="8256" y="150"/>
                  </a:cubicBezTo>
                  <a:cubicBezTo>
                    <a:pt x="8221" y="230"/>
                    <a:pt x="8071" y="521"/>
                    <a:pt x="7912" y="583"/>
                  </a:cubicBezTo>
                  <a:lnTo>
                    <a:pt x="7885" y="539"/>
                  </a:lnTo>
                  <a:lnTo>
                    <a:pt x="7761" y="592"/>
                  </a:lnTo>
                  <a:cubicBezTo>
                    <a:pt x="7832" y="477"/>
                    <a:pt x="8053" y="230"/>
                    <a:pt x="8168" y="133"/>
                  </a:cubicBezTo>
                  <a:cubicBezTo>
                    <a:pt x="8097" y="97"/>
                    <a:pt x="8150" y="89"/>
                    <a:pt x="8044" y="89"/>
                  </a:cubicBezTo>
                  <a:cubicBezTo>
                    <a:pt x="8009" y="44"/>
                    <a:pt x="8097" y="27"/>
                    <a:pt x="8132" y="27"/>
                  </a:cubicBezTo>
                  <a:lnTo>
                    <a:pt x="7894"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1"/>
            <p:cNvSpPr/>
            <p:nvPr/>
          </p:nvSpPr>
          <p:spPr>
            <a:xfrm rot="5400000">
              <a:off x="2024457" y="4631433"/>
              <a:ext cx="2661" cy="2189"/>
            </a:xfrm>
            <a:custGeom>
              <a:rect b="b" l="l" r="r" t="t"/>
              <a:pathLst>
                <a:path extrusionOk="0" h="22" w="37">
                  <a:moveTo>
                    <a:pt x="36" y="0"/>
                  </a:moveTo>
                  <a:lnTo>
                    <a:pt x="36" y="0"/>
                  </a:lnTo>
                  <a:cubicBezTo>
                    <a:pt x="27" y="9"/>
                    <a:pt x="19" y="9"/>
                    <a:pt x="1" y="9"/>
                  </a:cubicBezTo>
                  <a:cubicBezTo>
                    <a:pt x="9" y="17"/>
                    <a:pt x="17" y="21"/>
                    <a:pt x="23" y="21"/>
                  </a:cubicBezTo>
                  <a:cubicBezTo>
                    <a:pt x="31" y="21"/>
                    <a:pt x="36" y="15"/>
                    <a:pt x="3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61"/>
            <p:cNvSpPr/>
            <p:nvPr/>
          </p:nvSpPr>
          <p:spPr>
            <a:xfrm rot="5400000">
              <a:off x="1922476" y="4343457"/>
              <a:ext cx="647" cy="995"/>
            </a:xfrm>
            <a:custGeom>
              <a:rect b="b" l="l" r="r" t="t"/>
              <a:pathLst>
                <a:path extrusionOk="0" h="10" w="9">
                  <a:moveTo>
                    <a:pt x="0" y="1"/>
                  </a:moveTo>
                  <a:cubicBezTo>
                    <a:pt x="0" y="1"/>
                    <a:pt x="0" y="10"/>
                    <a:pt x="0" y="10"/>
                  </a:cubicBezTo>
                  <a:lnTo>
                    <a:pt x="9"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1" name="Google Shape;11851;p61"/>
            <p:cNvSpPr/>
            <p:nvPr/>
          </p:nvSpPr>
          <p:spPr>
            <a:xfrm rot="5400000">
              <a:off x="2103152" y="4303728"/>
              <a:ext cx="3883" cy="3582"/>
            </a:xfrm>
            <a:custGeom>
              <a:rect b="b" l="l" r="r" t="t"/>
              <a:pathLst>
                <a:path extrusionOk="0" h="36" w="54">
                  <a:moveTo>
                    <a:pt x="1" y="1"/>
                  </a:moveTo>
                  <a:cubicBezTo>
                    <a:pt x="27" y="9"/>
                    <a:pt x="45" y="27"/>
                    <a:pt x="54" y="36"/>
                  </a:cubicBezTo>
                  <a:cubicBezTo>
                    <a:pt x="54" y="18"/>
                    <a:pt x="36" y="9"/>
                    <a:pt x="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1"/>
            <p:cNvSpPr/>
            <p:nvPr/>
          </p:nvSpPr>
          <p:spPr>
            <a:xfrm rot="5400000">
              <a:off x="2029368" y="4114086"/>
              <a:ext cx="6472" cy="4478"/>
            </a:xfrm>
            <a:custGeom>
              <a:rect b="b" l="l" r="r" t="t"/>
              <a:pathLst>
                <a:path extrusionOk="0" h="45" w="90">
                  <a:moveTo>
                    <a:pt x="10" y="1"/>
                  </a:moveTo>
                  <a:cubicBezTo>
                    <a:pt x="10" y="18"/>
                    <a:pt x="27" y="36"/>
                    <a:pt x="1" y="45"/>
                  </a:cubicBezTo>
                  <a:lnTo>
                    <a:pt x="89" y="18"/>
                  </a:lnTo>
                  <a:lnTo>
                    <a:pt x="89" y="18"/>
                  </a:lnTo>
                  <a:cubicBezTo>
                    <a:pt x="81" y="20"/>
                    <a:pt x="73" y="21"/>
                    <a:pt x="67" y="21"/>
                  </a:cubicBezTo>
                  <a:cubicBezTo>
                    <a:pt x="38" y="21"/>
                    <a:pt x="24" y="8"/>
                    <a:pt x="10"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1"/>
            <p:cNvSpPr/>
            <p:nvPr/>
          </p:nvSpPr>
          <p:spPr>
            <a:xfrm rot="5400000">
              <a:off x="2060151" y="4058823"/>
              <a:ext cx="6400" cy="4478"/>
            </a:xfrm>
            <a:custGeom>
              <a:rect b="b" l="l" r="r" t="t"/>
              <a:pathLst>
                <a:path extrusionOk="0" h="45" w="89">
                  <a:moveTo>
                    <a:pt x="36" y="1"/>
                  </a:moveTo>
                  <a:lnTo>
                    <a:pt x="36" y="1"/>
                  </a:lnTo>
                  <a:cubicBezTo>
                    <a:pt x="32" y="5"/>
                    <a:pt x="25" y="5"/>
                    <a:pt x="18" y="5"/>
                  </a:cubicBezTo>
                  <a:cubicBezTo>
                    <a:pt x="12" y="5"/>
                    <a:pt x="5" y="5"/>
                    <a:pt x="1" y="9"/>
                  </a:cubicBezTo>
                  <a:lnTo>
                    <a:pt x="1" y="45"/>
                  </a:lnTo>
                  <a:cubicBezTo>
                    <a:pt x="54" y="36"/>
                    <a:pt x="89" y="9"/>
                    <a:pt x="36"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1"/>
            <p:cNvSpPr/>
            <p:nvPr/>
          </p:nvSpPr>
          <p:spPr>
            <a:xfrm rot="5400000">
              <a:off x="2047389" y="4099478"/>
              <a:ext cx="8342" cy="6368"/>
            </a:xfrm>
            <a:custGeom>
              <a:rect b="b" l="l" r="r" t="t"/>
              <a:pathLst>
                <a:path extrusionOk="0" h="64" w="116">
                  <a:moveTo>
                    <a:pt x="82" y="1"/>
                  </a:moveTo>
                  <a:cubicBezTo>
                    <a:pt x="62" y="1"/>
                    <a:pt x="34" y="10"/>
                    <a:pt x="1" y="15"/>
                  </a:cubicBezTo>
                  <a:lnTo>
                    <a:pt x="10" y="15"/>
                  </a:lnTo>
                  <a:cubicBezTo>
                    <a:pt x="6" y="52"/>
                    <a:pt x="16" y="64"/>
                    <a:pt x="35" y="64"/>
                  </a:cubicBezTo>
                  <a:cubicBezTo>
                    <a:pt x="56" y="64"/>
                    <a:pt x="87" y="47"/>
                    <a:pt x="116" y="33"/>
                  </a:cubicBezTo>
                  <a:cubicBezTo>
                    <a:pt x="111" y="8"/>
                    <a:pt x="100" y="1"/>
                    <a:pt x="82"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1"/>
            <p:cNvSpPr/>
            <p:nvPr/>
          </p:nvSpPr>
          <p:spPr>
            <a:xfrm rot="5400000">
              <a:off x="2050193" y="4094858"/>
              <a:ext cx="4027" cy="2090"/>
            </a:xfrm>
            <a:custGeom>
              <a:rect b="b" l="l" r="r" t="t"/>
              <a:pathLst>
                <a:path extrusionOk="0" h="21" w="56">
                  <a:moveTo>
                    <a:pt x="56" y="0"/>
                  </a:moveTo>
                  <a:cubicBezTo>
                    <a:pt x="49" y="2"/>
                    <a:pt x="43" y="4"/>
                    <a:pt x="37" y="7"/>
                  </a:cubicBezTo>
                  <a:lnTo>
                    <a:pt x="37" y="7"/>
                  </a:lnTo>
                  <a:cubicBezTo>
                    <a:pt x="43" y="5"/>
                    <a:pt x="50" y="3"/>
                    <a:pt x="56" y="0"/>
                  </a:cubicBezTo>
                  <a:close/>
                  <a:moveTo>
                    <a:pt x="37" y="7"/>
                  </a:moveTo>
                  <a:lnTo>
                    <a:pt x="37" y="7"/>
                  </a:lnTo>
                  <a:cubicBezTo>
                    <a:pt x="26" y="9"/>
                    <a:pt x="14" y="9"/>
                    <a:pt x="3" y="9"/>
                  </a:cubicBezTo>
                  <a:cubicBezTo>
                    <a:pt x="0" y="17"/>
                    <a:pt x="1" y="20"/>
                    <a:pt x="4" y="20"/>
                  </a:cubicBezTo>
                  <a:cubicBezTo>
                    <a:pt x="10" y="20"/>
                    <a:pt x="22" y="13"/>
                    <a:pt x="37" y="7"/>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61"/>
            <p:cNvSpPr/>
            <p:nvPr/>
          </p:nvSpPr>
          <p:spPr>
            <a:xfrm rot="5400000">
              <a:off x="2033839" y="4148482"/>
              <a:ext cx="8773" cy="7165"/>
            </a:xfrm>
            <a:custGeom>
              <a:rect b="b" l="l" r="r" t="t"/>
              <a:pathLst>
                <a:path extrusionOk="0" h="72" w="122">
                  <a:moveTo>
                    <a:pt x="73" y="1"/>
                  </a:moveTo>
                  <a:cubicBezTo>
                    <a:pt x="64" y="1"/>
                    <a:pt x="51" y="3"/>
                    <a:pt x="32" y="9"/>
                  </a:cubicBezTo>
                  <a:cubicBezTo>
                    <a:pt x="31" y="8"/>
                    <a:pt x="29" y="8"/>
                    <a:pt x="28" y="8"/>
                  </a:cubicBezTo>
                  <a:cubicBezTo>
                    <a:pt x="10" y="8"/>
                    <a:pt x="18" y="58"/>
                    <a:pt x="11" y="58"/>
                  </a:cubicBezTo>
                  <a:cubicBezTo>
                    <a:pt x="10" y="58"/>
                    <a:pt x="8" y="57"/>
                    <a:pt x="5" y="53"/>
                  </a:cubicBezTo>
                  <a:lnTo>
                    <a:pt x="5" y="53"/>
                  </a:lnTo>
                  <a:cubicBezTo>
                    <a:pt x="1" y="66"/>
                    <a:pt x="4" y="71"/>
                    <a:pt x="11" y="71"/>
                  </a:cubicBezTo>
                  <a:cubicBezTo>
                    <a:pt x="38" y="71"/>
                    <a:pt x="122" y="1"/>
                    <a:pt x="73"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61"/>
            <p:cNvSpPr/>
            <p:nvPr/>
          </p:nvSpPr>
          <p:spPr>
            <a:xfrm rot="5400000">
              <a:off x="2063151" y="4101807"/>
              <a:ext cx="3883" cy="6169"/>
            </a:xfrm>
            <a:custGeom>
              <a:rect b="b" l="l" r="r" t="t"/>
              <a:pathLst>
                <a:path extrusionOk="0" h="62" w="54">
                  <a:moveTo>
                    <a:pt x="1" y="0"/>
                  </a:moveTo>
                  <a:lnTo>
                    <a:pt x="27" y="62"/>
                  </a:lnTo>
                  <a:lnTo>
                    <a:pt x="54" y="9"/>
                  </a:lnTo>
                  <a:lnTo>
                    <a:pt x="1"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1"/>
            <p:cNvSpPr/>
            <p:nvPr/>
          </p:nvSpPr>
          <p:spPr>
            <a:xfrm rot="5400000">
              <a:off x="2062563" y="4130415"/>
              <a:ext cx="8342" cy="2886"/>
            </a:xfrm>
            <a:custGeom>
              <a:rect b="b" l="l" r="r" t="t"/>
              <a:pathLst>
                <a:path extrusionOk="0" h="29" w="116">
                  <a:moveTo>
                    <a:pt x="19" y="0"/>
                  </a:moveTo>
                  <a:cubicBezTo>
                    <a:pt x="19" y="18"/>
                    <a:pt x="10" y="27"/>
                    <a:pt x="1" y="27"/>
                  </a:cubicBezTo>
                  <a:cubicBezTo>
                    <a:pt x="27" y="27"/>
                    <a:pt x="56" y="29"/>
                    <a:pt x="78" y="29"/>
                  </a:cubicBezTo>
                  <a:cubicBezTo>
                    <a:pt x="100" y="29"/>
                    <a:pt x="116" y="27"/>
                    <a:pt x="116" y="18"/>
                  </a:cubicBezTo>
                  <a:lnTo>
                    <a:pt x="19"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1"/>
            <p:cNvSpPr/>
            <p:nvPr/>
          </p:nvSpPr>
          <p:spPr>
            <a:xfrm rot="5400000">
              <a:off x="2062056" y="4123649"/>
              <a:ext cx="5178" cy="1891"/>
            </a:xfrm>
            <a:custGeom>
              <a:rect b="b" l="l" r="r" t="t"/>
              <a:pathLst>
                <a:path extrusionOk="0" h="19" w="72">
                  <a:moveTo>
                    <a:pt x="71" y="1"/>
                  </a:moveTo>
                  <a:cubicBezTo>
                    <a:pt x="45" y="1"/>
                    <a:pt x="18" y="1"/>
                    <a:pt x="0" y="18"/>
                  </a:cubicBezTo>
                  <a:cubicBezTo>
                    <a:pt x="18" y="18"/>
                    <a:pt x="53" y="9"/>
                    <a:pt x="71"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1"/>
            <p:cNvSpPr/>
            <p:nvPr/>
          </p:nvSpPr>
          <p:spPr>
            <a:xfrm rot="5400000">
              <a:off x="2067290" y="4114445"/>
              <a:ext cx="7047" cy="1891"/>
            </a:xfrm>
            <a:custGeom>
              <a:rect b="b" l="l" r="r" t="t"/>
              <a:pathLst>
                <a:path extrusionOk="0" h="19" w="98">
                  <a:moveTo>
                    <a:pt x="0" y="1"/>
                  </a:moveTo>
                  <a:lnTo>
                    <a:pt x="27" y="18"/>
                  </a:lnTo>
                  <a:lnTo>
                    <a:pt x="97" y="18"/>
                  </a:lnTo>
                  <a:lnTo>
                    <a:pt x="0" y="1"/>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1"/>
            <p:cNvSpPr/>
            <p:nvPr/>
          </p:nvSpPr>
          <p:spPr>
            <a:xfrm rot="5400000">
              <a:off x="2068268" y="4207453"/>
              <a:ext cx="8773" cy="5572"/>
            </a:xfrm>
            <a:custGeom>
              <a:rect b="b" l="l" r="r" t="t"/>
              <a:pathLst>
                <a:path extrusionOk="0" h="56" w="122">
                  <a:moveTo>
                    <a:pt x="80" y="0"/>
                  </a:moveTo>
                  <a:cubicBezTo>
                    <a:pt x="74" y="0"/>
                    <a:pt x="68" y="1"/>
                    <a:pt x="62" y="2"/>
                  </a:cubicBezTo>
                  <a:cubicBezTo>
                    <a:pt x="35" y="20"/>
                    <a:pt x="0" y="29"/>
                    <a:pt x="18" y="55"/>
                  </a:cubicBezTo>
                  <a:lnTo>
                    <a:pt x="115" y="29"/>
                  </a:lnTo>
                  <a:cubicBezTo>
                    <a:pt x="122" y="14"/>
                    <a:pt x="106" y="0"/>
                    <a:pt x="8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2" name="Google Shape;11862;p61"/>
            <p:cNvSpPr/>
            <p:nvPr/>
          </p:nvSpPr>
          <p:spPr>
            <a:xfrm rot="5400000">
              <a:off x="2084246" y="4182169"/>
              <a:ext cx="3883" cy="7961"/>
            </a:xfrm>
            <a:custGeom>
              <a:rect b="b" l="l" r="r" t="t"/>
              <a:pathLst>
                <a:path extrusionOk="0" h="80" w="54">
                  <a:moveTo>
                    <a:pt x="54" y="0"/>
                  </a:moveTo>
                  <a:lnTo>
                    <a:pt x="1" y="36"/>
                  </a:lnTo>
                  <a:cubicBezTo>
                    <a:pt x="36" y="44"/>
                    <a:pt x="36" y="62"/>
                    <a:pt x="54" y="80"/>
                  </a:cubicBezTo>
                  <a:lnTo>
                    <a:pt x="54"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61"/>
            <p:cNvSpPr/>
            <p:nvPr/>
          </p:nvSpPr>
          <p:spPr>
            <a:xfrm rot="5400000">
              <a:off x="2085450" y="4203423"/>
              <a:ext cx="15604" cy="6368"/>
            </a:xfrm>
            <a:custGeom>
              <a:rect b="b" l="l" r="r" t="t"/>
              <a:pathLst>
                <a:path extrusionOk="0" h="64" w="217">
                  <a:moveTo>
                    <a:pt x="136" y="0"/>
                  </a:moveTo>
                  <a:cubicBezTo>
                    <a:pt x="128" y="0"/>
                    <a:pt x="119" y="1"/>
                    <a:pt x="107" y="2"/>
                  </a:cubicBezTo>
                  <a:cubicBezTo>
                    <a:pt x="98" y="28"/>
                    <a:pt x="1" y="54"/>
                    <a:pt x="98" y="63"/>
                  </a:cubicBezTo>
                  <a:cubicBezTo>
                    <a:pt x="106" y="39"/>
                    <a:pt x="217" y="0"/>
                    <a:pt x="136"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1"/>
            <p:cNvSpPr/>
            <p:nvPr/>
          </p:nvSpPr>
          <p:spPr>
            <a:xfrm rot="5400000">
              <a:off x="2076858" y="4307047"/>
              <a:ext cx="1942" cy="14130"/>
            </a:xfrm>
            <a:custGeom>
              <a:rect b="b" l="l" r="r" t="t"/>
              <a:pathLst>
                <a:path extrusionOk="0" h="142" w="27">
                  <a:moveTo>
                    <a:pt x="0" y="0"/>
                  </a:moveTo>
                  <a:lnTo>
                    <a:pt x="9" y="142"/>
                  </a:lnTo>
                  <a:lnTo>
                    <a:pt x="27" y="0"/>
                  </a:ln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1"/>
            <p:cNvSpPr/>
            <p:nvPr/>
          </p:nvSpPr>
          <p:spPr>
            <a:xfrm rot="5400000">
              <a:off x="2106192" y="4400993"/>
              <a:ext cx="14022" cy="11045"/>
            </a:xfrm>
            <a:custGeom>
              <a:rect b="b" l="l" r="r" t="t"/>
              <a:pathLst>
                <a:path extrusionOk="0" h="111" w="195">
                  <a:moveTo>
                    <a:pt x="135" y="1"/>
                  </a:moveTo>
                  <a:cubicBezTo>
                    <a:pt x="74" y="1"/>
                    <a:pt x="104" y="59"/>
                    <a:pt x="65" y="59"/>
                  </a:cubicBezTo>
                  <a:cubicBezTo>
                    <a:pt x="56" y="59"/>
                    <a:pt x="44" y="56"/>
                    <a:pt x="27" y="49"/>
                  </a:cubicBezTo>
                  <a:lnTo>
                    <a:pt x="27" y="49"/>
                  </a:lnTo>
                  <a:cubicBezTo>
                    <a:pt x="0" y="84"/>
                    <a:pt x="115" y="84"/>
                    <a:pt x="88" y="111"/>
                  </a:cubicBezTo>
                  <a:cubicBezTo>
                    <a:pt x="159" y="75"/>
                    <a:pt x="194" y="93"/>
                    <a:pt x="168" y="5"/>
                  </a:cubicBezTo>
                  <a:cubicBezTo>
                    <a:pt x="155" y="2"/>
                    <a:pt x="144" y="1"/>
                    <a:pt x="135"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1"/>
            <p:cNvSpPr/>
            <p:nvPr/>
          </p:nvSpPr>
          <p:spPr>
            <a:xfrm rot="5400000">
              <a:off x="2105540" y="4403665"/>
              <a:ext cx="2589" cy="1891"/>
            </a:xfrm>
            <a:custGeom>
              <a:rect b="b" l="l" r="r" t="t"/>
              <a:pathLst>
                <a:path extrusionOk="0" h="19" w="36">
                  <a:moveTo>
                    <a:pt x="35" y="1"/>
                  </a:moveTo>
                  <a:cubicBezTo>
                    <a:pt x="18" y="10"/>
                    <a:pt x="9" y="10"/>
                    <a:pt x="0" y="18"/>
                  </a:cubicBezTo>
                  <a:cubicBezTo>
                    <a:pt x="18" y="10"/>
                    <a:pt x="27" y="10"/>
                    <a:pt x="35" y="1"/>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1"/>
            <p:cNvSpPr/>
            <p:nvPr/>
          </p:nvSpPr>
          <p:spPr>
            <a:xfrm rot="5400000">
              <a:off x="2003274" y="3837358"/>
              <a:ext cx="3236" cy="3582"/>
            </a:xfrm>
            <a:custGeom>
              <a:rect b="b" l="l" r="r" t="t"/>
              <a:pathLst>
                <a:path extrusionOk="0" h="36" w="45">
                  <a:moveTo>
                    <a:pt x="10" y="0"/>
                  </a:moveTo>
                  <a:lnTo>
                    <a:pt x="1" y="18"/>
                  </a:lnTo>
                  <a:lnTo>
                    <a:pt x="45" y="35"/>
                  </a:lnTo>
                  <a:cubicBezTo>
                    <a:pt x="36" y="18"/>
                    <a:pt x="18" y="9"/>
                    <a:pt x="10"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1"/>
            <p:cNvSpPr/>
            <p:nvPr/>
          </p:nvSpPr>
          <p:spPr>
            <a:xfrm rot="5400000">
              <a:off x="2010736" y="3838980"/>
              <a:ext cx="3236" cy="7961"/>
            </a:xfrm>
            <a:custGeom>
              <a:rect b="b" l="l" r="r" t="t"/>
              <a:pathLst>
                <a:path extrusionOk="0" h="80" w="45">
                  <a:moveTo>
                    <a:pt x="45" y="0"/>
                  </a:moveTo>
                  <a:cubicBezTo>
                    <a:pt x="39" y="0"/>
                    <a:pt x="29" y="8"/>
                    <a:pt x="18" y="8"/>
                  </a:cubicBezTo>
                  <a:cubicBezTo>
                    <a:pt x="12" y="8"/>
                    <a:pt x="7" y="6"/>
                    <a:pt x="1" y="0"/>
                  </a:cubicBezTo>
                  <a:lnTo>
                    <a:pt x="1" y="0"/>
                  </a:lnTo>
                  <a:cubicBezTo>
                    <a:pt x="10" y="27"/>
                    <a:pt x="18" y="53"/>
                    <a:pt x="27" y="79"/>
                  </a:cubicBezTo>
                  <a:cubicBezTo>
                    <a:pt x="27" y="53"/>
                    <a:pt x="36" y="27"/>
                    <a:pt x="45"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1"/>
            <p:cNvSpPr/>
            <p:nvPr/>
          </p:nvSpPr>
          <p:spPr>
            <a:xfrm rot="5400000">
              <a:off x="1924987" y="4525353"/>
              <a:ext cx="5178" cy="3582"/>
            </a:xfrm>
            <a:custGeom>
              <a:rect b="b" l="l" r="r" t="t"/>
              <a:pathLst>
                <a:path extrusionOk="0" h="36" w="72">
                  <a:moveTo>
                    <a:pt x="1" y="0"/>
                  </a:moveTo>
                  <a:lnTo>
                    <a:pt x="71" y="35"/>
                  </a:lnTo>
                  <a:lnTo>
                    <a:pt x="71" y="18"/>
                  </a:lnTo>
                  <a:cubicBezTo>
                    <a:pt x="54" y="0"/>
                    <a:pt x="36" y="0"/>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0" name="Google Shape;11870;p61"/>
            <p:cNvSpPr/>
            <p:nvPr/>
          </p:nvSpPr>
          <p:spPr>
            <a:xfrm rot="5400000">
              <a:off x="1926282" y="4449279"/>
              <a:ext cx="2589" cy="7165"/>
            </a:xfrm>
            <a:custGeom>
              <a:rect b="b" l="l" r="r" t="t"/>
              <a:pathLst>
                <a:path extrusionOk="0" h="72" w="36">
                  <a:moveTo>
                    <a:pt x="0" y="0"/>
                  </a:moveTo>
                  <a:lnTo>
                    <a:pt x="18" y="71"/>
                  </a:lnTo>
                  <a:lnTo>
                    <a:pt x="35" y="71"/>
                  </a:lnTo>
                  <a:lnTo>
                    <a:pt x="0"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61"/>
            <p:cNvSpPr/>
            <p:nvPr/>
          </p:nvSpPr>
          <p:spPr>
            <a:xfrm rot="5400000">
              <a:off x="1908770" y="4391167"/>
              <a:ext cx="8557" cy="4378"/>
            </a:xfrm>
            <a:custGeom>
              <a:rect b="b" l="l" r="r" t="t"/>
              <a:pathLst>
                <a:path extrusionOk="0" h="44" w="119">
                  <a:moveTo>
                    <a:pt x="96" y="32"/>
                  </a:moveTo>
                  <a:cubicBezTo>
                    <a:pt x="93" y="32"/>
                    <a:pt x="89" y="32"/>
                    <a:pt x="86" y="33"/>
                  </a:cubicBezTo>
                  <a:lnTo>
                    <a:pt x="86" y="33"/>
                  </a:lnTo>
                  <a:cubicBezTo>
                    <a:pt x="93" y="34"/>
                    <a:pt x="100" y="35"/>
                    <a:pt x="108" y="35"/>
                  </a:cubicBezTo>
                  <a:cubicBezTo>
                    <a:pt x="112" y="35"/>
                    <a:pt x="115" y="35"/>
                    <a:pt x="119" y="35"/>
                  </a:cubicBezTo>
                  <a:cubicBezTo>
                    <a:pt x="112" y="33"/>
                    <a:pt x="104" y="32"/>
                    <a:pt x="96" y="32"/>
                  </a:cubicBezTo>
                  <a:close/>
                  <a:moveTo>
                    <a:pt x="12" y="0"/>
                  </a:moveTo>
                  <a:cubicBezTo>
                    <a:pt x="4" y="0"/>
                    <a:pt x="1" y="11"/>
                    <a:pt x="4" y="44"/>
                  </a:cubicBezTo>
                  <a:cubicBezTo>
                    <a:pt x="29" y="44"/>
                    <a:pt x="58" y="35"/>
                    <a:pt x="86" y="33"/>
                  </a:cubicBezTo>
                  <a:lnTo>
                    <a:pt x="86" y="33"/>
                  </a:lnTo>
                  <a:cubicBezTo>
                    <a:pt x="51" y="25"/>
                    <a:pt x="25" y="0"/>
                    <a:pt x="12" y="0"/>
                  </a:cubicBezTo>
                  <a:close/>
                </a:path>
              </a:pathLst>
            </a:custGeom>
            <a:solidFill>
              <a:srgbClr val="C2E0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1"/>
            <p:cNvSpPr/>
            <p:nvPr/>
          </p:nvSpPr>
          <p:spPr>
            <a:xfrm rot="5400000">
              <a:off x="1528061" y="4254780"/>
              <a:ext cx="3883" cy="6269"/>
            </a:xfrm>
            <a:custGeom>
              <a:rect b="b" l="l" r="r" t="t"/>
              <a:pathLst>
                <a:path extrusionOk="0" h="63" w="54">
                  <a:moveTo>
                    <a:pt x="54" y="0"/>
                  </a:moveTo>
                  <a:lnTo>
                    <a:pt x="9" y="36"/>
                  </a:lnTo>
                  <a:lnTo>
                    <a:pt x="1" y="62"/>
                  </a:lnTo>
                  <a:lnTo>
                    <a:pt x="54"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1"/>
            <p:cNvSpPr/>
            <p:nvPr/>
          </p:nvSpPr>
          <p:spPr>
            <a:xfrm rot="5400000">
              <a:off x="1522729" y="4268781"/>
              <a:ext cx="15245" cy="8757"/>
            </a:xfrm>
            <a:custGeom>
              <a:rect b="b" l="l" r="r" t="t"/>
              <a:pathLst>
                <a:path extrusionOk="0" h="88" w="212">
                  <a:moveTo>
                    <a:pt x="170" y="0"/>
                  </a:moveTo>
                  <a:cubicBezTo>
                    <a:pt x="134" y="0"/>
                    <a:pt x="88" y="38"/>
                    <a:pt x="47" y="38"/>
                  </a:cubicBezTo>
                  <a:cubicBezTo>
                    <a:pt x="40" y="38"/>
                    <a:pt x="33" y="37"/>
                    <a:pt x="26" y="34"/>
                  </a:cubicBezTo>
                  <a:lnTo>
                    <a:pt x="18" y="8"/>
                  </a:lnTo>
                  <a:lnTo>
                    <a:pt x="0" y="87"/>
                  </a:lnTo>
                  <a:cubicBezTo>
                    <a:pt x="61" y="72"/>
                    <a:pt x="135" y="30"/>
                    <a:pt x="188" y="30"/>
                  </a:cubicBezTo>
                  <a:cubicBezTo>
                    <a:pt x="196" y="30"/>
                    <a:pt x="205" y="32"/>
                    <a:pt x="212" y="34"/>
                  </a:cubicBezTo>
                  <a:cubicBezTo>
                    <a:pt x="202" y="9"/>
                    <a:pt x="187" y="0"/>
                    <a:pt x="17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1"/>
            <p:cNvSpPr/>
            <p:nvPr/>
          </p:nvSpPr>
          <p:spPr>
            <a:xfrm rot="5400000">
              <a:off x="1521320" y="4304649"/>
              <a:ext cx="1942" cy="2388"/>
            </a:xfrm>
            <a:custGeom>
              <a:rect b="b" l="l" r="r" t="t"/>
              <a:pathLst>
                <a:path extrusionOk="0" h="24" w="27">
                  <a:moveTo>
                    <a:pt x="27" y="1"/>
                  </a:moveTo>
                  <a:lnTo>
                    <a:pt x="0" y="18"/>
                  </a:lnTo>
                  <a:cubicBezTo>
                    <a:pt x="4" y="21"/>
                    <a:pt x="7" y="23"/>
                    <a:pt x="10" y="23"/>
                  </a:cubicBezTo>
                  <a:cubicBezTo>
                    <a:pt x="16" y="23"/>
                    <a:pt x="21" y="17"/>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1"/>
            <p:cNvSpPr/>
            <p:nvPr/>
          </p:nvSpPr>
          <p:spPr>
            <a:xfrm rot="5400000">
              <a:off x="1519429" y="4300390"/>
              <a:ext cx="3236" cy="5871"/>
            </a:xfrm>
            <a:custGeom>
              <a:rect b="b" l="l" r="r" t="t"/>
              <a:pathLst>
                <a:path extrusionOk="0" h="59" w="45">
                  <a:moveTo>
                    <a:pt x="35" y="1"/>
                  </a:moveTo>
                  <a:cubicBezTo>
                    <a:pt x="33" y="1"/>
                    <a:pt x="31" y="9"/>
                    <a:pt x="27" y="32"/>
                  </a:cubicBezTo>
                  <a:cubicBezTo>
                    <a:pt x="27" y="24"/>
                    <a:pt x="26" y="21"/>
                    <a:pt x="25" y="21"/>
                  </a:cubicBezTo>
                  <a:cubicBezTo>
                    <a:pt x="21" y="21"/>
                    <a:pt x="13" y="40"/>
                    <a:pt x="0" y="58"/>
                  </a:cubicBezTo>
                  <a:lnTo>
                    <a:pt x="44" y="23"/>
                  </a:lnTo>
                  <a:cubicBezTo>
                    <a:pt x="40" y="13"/>
                    <a:pt x="37" y="1"/>
                    <a:pt x="35"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1"/>
            <p:cNvSpPr/>
            <p:nvPr/>
          </p:nvSpPr>
          <p:spPr>
            <a:xfrm rot="5400000">
              <a:off x="1518615" y="4292381"/>
              <a:ext cx="7551" cy="7364"/>
            </a:xfrm>
            <a:custGeom>
              <a:rect b="b" l="l" r="r" t="t"/>
              <a:pathLst>
                <a:path extrusionOk="0" h="74" w="105">
                  <a:moveTo>
                    <a:pt x="78" y="0"/>
                  </a:moveTo>
                  <a:lnTo>
                    <a:pt x="78" y="0"/>
                  </a:lnTo>
                  <a:cubicBezTo>
                    <a:pt x="1" y="23"/>
                    <a:pt x="12" y="74"/>
                    <a:pt x="75" y="74"/>
                  </a:cubicBezTo>
                  <a:cubicBezTo>
                    <a:pt x="84" y="74"/>
                    <a:pt x="94" y="73"/>
                    <a:pt x="105" y="71"/>
                  </a:cubicBezTo>
                  <a:cubicBezTo>
                    <a:pt x="69" y="44"/>
                    <a:pt x="34" y="44"/>
                    <a:pt x="7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1"/>
            <p:cNvSpPr/>
            <p:nvPr/>
          </p:nvSpPr>
          <p:spPr>
            <a:xfrm rot="5400000">
              <a:off x="1539172" y="4277133"/>
              <a:ext cx="4746" cy="4279"/>
            </a:xfrm>
            <a:custGeom>
              <a:rect b="b" l="l" r="r" t="t"/>
              <a:pathLst>
                <a:path extrusionOk="0" h="43" w="66">
                  <a:moveTo>
                    <a:pt x="27" y="0"/>
                  </a:moveTo>
                  <a:lnTo>
                    <a:pt x="1" y="36"/>
                  </a:lnTo>
                  <a:cubicBezTo>
                    <a:pt x="2" y="35"/>
                    <a:pt x="4" y="34"/>
                    <a:pt x="6" y="34"/>
                  </a:cubicBezTo>
                  <a:cubicBezTo>
                    <a:pt x="17" y="34"/>
                    <a:pt x="38" y="43"/>
                    <a:pt x="51" y="43"/>
                  </a:cubicBezTo>
                  <a:cubicBezTo>
                    <a:pt x="60" y="43"/>
                    <a:pt x="66" y="39"/>
                    <a:pt x="63" y="27"/>
                  </a:cubicBezTo>
                  <a:lnTo>
                    <a:pt x="27"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1"/>
            <p:cNvSpPr/>
            <p:nvPr/>
          </p:nvSpPr>
          <p:spPr>
            <a:xfrm rot="5400000">
              <a:off x="1522787" y="4322336"/>
              <a:ext cx="3883" cy="4478"/>
            </a:xfrm>
            <a:custGeom>
              <a:rect b="b" l="l" r="r" t="t"/>
              <a:pathLst>
                <a:path extrusionOk="0" h="45" w="54">
                  <a:moveTo>
                    <a:pt x="54" y="0"/>
                  </a:moveTo>
                  <a:cubicBezTo>
                    <a:pt x="1" y="9"/>
                    <a:pt x="1" y="27"/>
                    <a:pt x="1" y="44"/>
                  </a:cubicBezTo>
                  <a:lnTo>
                    <a:pt x="54"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9" name="Google Shape;11879;p61"/>
            <p:cNvSpPr/>
            <p:nvPr/>
          </p:nvSpPr>
          <p:spPr>
            <a:xfrm rot="5400000">
              <a:off x="1526803" y="4300231"/>
              <a:ext cx="6400" cy="8060"/>
            </a:xfrm>
            <a:custGeom>
              <a:rect b="b" l="l" r="r" t="t"/>
              <a:pathLst>
                <a:path extrusionOk="0" h="81" w="89">
                  <a:moveTo>
                    <a:pt x="71" y="1"/>
                  </a:moveTo>
                  <a:lnTo>
                    <a:pt x="0" y="80"/>
                  </a:lnTo>
                  <a:lnTo>
                    <a:pt x="89"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0" name="Google Shape;11880;p61"/>
            <p:cNvSpPr/>
            <p:nvPr/>
          </p:nvSpPr>
          <p:spPr>
            <a:xfrm rot="5400000">
              <a:off x="1519952" y="4353473"/>
              <a:ext cx="2589" cy="4478"/>
            </a:xfrm>
            <a:custGeom>
              <a:rect b="b" l="l" r="r" t="t"/>
              <a:pathLst>
                <a:path extrusionOk="0" h="45" w="36">
                  <a:moveTo>
                    <a:pt x="36" y="1"/>
                  </a:moveTo>
                  <a:cubicBezTo>
                    <a:pt x="27" y="9"/>
                    <a:pt x="9" y="27"/>
                    <a:pt x="0" y="45"/>
                  </a:cubicBezTo>
                  <a:cubicBezTo>
                    <a:pt x="9" y="36"/>
                    <a:pt x="27" y="18"/>
                    <a:pt x="36"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1"/>
            <p:cNvSpPr/>
            <p:nvPr/>
          </p:nvSpPr>
          <p:spPr>
            <a:xfrm rot="5400000">
              <a:off x="1522663" y="4331129"/>
              <a:ext cx="3236" cy="5373"/>
            </a:xfrm>
            <a:custGeom>
              <a:rect b="b" l="l" r="r" t="t"/>
              <a:pathLst>
                <a:path extrusionOk="0" h="54" w="45">
                  <a:moveTo>
                    <a:pt x="0" y="0"/>
                  </a:moveTo>
                  <a:cubicBezTo>
                    <a:pt x="9" y="18"/>
                    <a:pt x="18" y="44"/>
                    <a:pt x="44" y="53"/>
                  </a:cubicBezTo>
                  <a:lnTo>
                    <a:pt x="18"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1"/>
            <p:cNvSpPr/>
            <p:nvPr/>
          </p:nvSpPr>
          <p:spPr>
            <a:xfrm rot="5400000">
              <a:off x="1525300" y="4334988"/>
              <a:ext cx="3236" cy="100"/>
            </a:xfrm>
            <a:custGeom>
              <a:rect b="b" l="l" r="r" t="t"/>
              <a:pathLst>
                <a:path extrusionOk="0" h="1" w="45">
                  <a:moveTo>
                    <a:pt x="1" y="0"/>
                  </a:moveTo>
                  <a:lnTo>
                    <a:pt x="1" y="0"/>
                  </a:lnTo>
                  <a:cubicBezTo>
                    <a:pt x="27" y="0"/>
                    <a:pt x="36" y="0"/>
                    <a:pt x="45"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1"/>
            <p:cNvSpPr/>
            <p:nvPr/>
          </p:nvSpPr>
          <p:spPr>
            <a:xfrm rot="5400000">
              <a:off x="1527330" y="4331736"/>
              <a:ext cx="72" cy="995"/>
            </a:xfrm>
            <a:custGeom>
              <a:rect b="b" l="l" r="r" t="t"/>
              <a:pathLst>
                <a:path extrusionOk="0" h="10" w="1">
                  <a:moveTo>
                    <a:pt x="0" y="9"/>
                  </a:moveTo>
                  <a:lnTo>
                    <a:pt x="0" y="9"/>
                  </a:lnTo>
                  <a:cubicBezTo>
                    <a:pt x="0" y="9"/>
                    <a:pt x="0" y="0"/>
                    <a:pt x="0" y="9"/>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1"/>
            <p:cNvSpPr/>
            <p:nvPr/>
          </p:nvSpPr>
          <p:spPr>
            <a:xfrm rot="5400000">
              <a:off x="1533296" y="4313460"/>
              <a:ext cx="5753" cy="11443"/>
            </a:xfrm>
            <a:custGeom>
              <a:rect b="b" l="l" r="r" t="t"/>
              <a:pathLst>
                <a:path extrusionOk="0" h="115" w="80">
                  <a:moveTo>
                    <a:pt x="18" y="0"/>
                  </a:moveTo>
                  <a:cubicBezTo>
                    <a:pt x="0" y="35"/>
                    <a:pt x="36" y="62"/>
                    <a:pt x="0" y="115"/>
                  </a:cubicBezTo>
                  <a:cubicBezTo>
                    <a:pt x="27" y="80"/>
                    <a:pt x="80" y="35"/>
                    <a:pt x="1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1"/>
            <p:cNvSpPr/>
            <p:nvPr/>
          </p:nvSpPr>
          <p:spPr>
            <a:xfrm rot="5400000">
              <a:off x="1529405" y="4325052"/>
              <a:ext cx="3883" cy="5373"/>
            </a:xfrm>
            <a:custGeom>
              <a:rect b="b" l="l" r="r" t="t"/>
              <a:pathLst>
                <a:path extrusionOk="0" h="54" w="54">
                  <a:moveTo>
                    <a:pt x="1" y="1"/>
                  </a:moveTo>
                  <a:cubicBezTo>
                    <a:pt x="1" y="18"/>
                    <a:pt x="10" y="36"/>
                    <a:pt x="1" y="54"/>
                  </a:cubicBezTo>
                  <a:lnTo>
                    <a:pt x="54" y="9"/>
                  </a:lnTo>
                  <a:lnTo>
                    <a:pt x="1"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1"/>
            <p:cNvSpPr/>
            <p:nvPr/>
          </p:nvSpPr>
          <p:spPr>
            <a:xfrm rot="5400000">
              <a:off x="1533748" y="4328899"/>
              <a:ext cx="1366" cy="2786"/>
            </a:xfrm>
            <a:custGeom>
              <a:rect b="b" l="l" r="r" t="t"/>
              <a:pathLst>
                <a:path extrusionOk="0" h="28" w="19">
                  <a:moveTo>
                    <a:pt x="18" y="1"/>
                  </a:moveTo>
                  <a:lnTo>
                    <a:pt x="1" y="27"/>
                  </a:lnTo>
                  <a:lnTo>
                    <a:pt x="18" y="27"/>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1"/>
            <p:cNvSpPr/>
            <p:nvPr/>
          </p:nvSpPr>
          <p:spPr>
            <a:xfrm rot="5400000">
              <a:off x="1526678" y="4349103"/>
              <a:ext cx="7047" cy="4876"/>
            </a:xfrm>
            <a:custGeom>
              <a:rect b="b" l="l" r="r" t="t"/>
              <a:pathLst>
                <a:path extrusionOk="0" h="49" w="98">
                  <a:moveTo>
                    <a:pt x="38" y="0"/>
                  </a:moveTo>
                  <a:cubicBezTo>
                    <a:pt x="28" y="0"/>
                    <a:pt x="19" y="1"/>
                    <a:pt x="10" y="4"/>
                  </a:cubicBezTo>
                  <a:cubicBezTo>
                    <a:pt x="10" y="22"/>
                    <a:pt x="1" y="48"/>
                    <a:pt x="27" y="48"/>
                  </a:cubicBezTo>
                  <a:cubicBezTo>
                    <a:pt x="45" y="22"/>
                    <a:pt x="72" y="13"/>
                    <a:pt x="98" y="4"/>
                  </a:cubicBezTo>
                  <a:cubicBezTo>
                    <a:pt x="80" y="4"/>
                    <a:pt x="59" y="0"/>
                    <a:pt x="3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61"/>
            <p:cNvSpPr/>
            <p:nvPr/>
          </p:nvSpPr>
          <p:spPr>
            <a:xfrm rot="5400000">
              <a:off x="1527902" y="4341552"/>
              <a:ext cx="719" cy="995"/>
            </a:xfrm>
            <a:custGeom>
              <a:rect b="b" l="l" r="r" t="t"/>
              <a:pathLst>
                <a:path extrusionOk="0" h="10" w="10">
                  <a:moveTo>
                    <a:pt x="9" y="1"/>
                  </a:moveTo>
                  <a:cubicBezTo>
                    <a:pt x="9" y="1"/>
                    <a:pt x="1" y="1"/>
                    <a:pt x="9" y="9"/>
                  </a:cubicBezTo>
                  <a:lnTo>
                    <a:pt x="9"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61"/>
            <p:cNvSpPr/>
            <p:nvPr/>
          </p:nvSpPr>
          <p:spPr>
            <a:xfrm rot="5400000">
              <a:off x="1535290" y="4373587"/>
              <a:ext cx="72" cy="995"/>
            </a:xfrm>
            <a:custGeom>
              <a:rect b="b" l="l" r="r" t="t"/>
              <a:pathLst>
                <a:path extrusionOk="0" h="10" w="1">
                  <a:moveTo>
                    <a:pt x="1" y="10"/>
                  </a:moveTo>
                  <a:cubicBezTo>
                    <a:pt x="1" y="10"/>
                    <a:pt x="1" y="1"/>
                    <a:pt x="1" y="1"/>
                  </a:cubicBezTo>
                  <a:lnTo>
                    <a:pt x="1" y="1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1"/>
            <p:cNvSpPr/>
            <p:nvPr/>
          </p:nvSpPr>
          <p:spPr>
            <a:xfrm rot="5400000">
              <a:off x="1530051" y="4345253"/>
              <a:ext cx="3883" cy="3085"/>
            </a:xfrm>
            <a:custGeom>
              <a:rect b="b" l="l" r="r" t="t"/>
              <a:pathLst>
                <a:path extrusionOk="0" h="31" w="54">
                  <a:moveTo>
                    <a:pt x="51" y="1"/>
                  </a:moveTo>
                  <a:cubicBezTo>
                    <a:pt x="49" y="1"/>
                    <a:pt x="47" y="2"/>
                    <a:pt x="45" y="4"/>
                  </a:cubicBezTo>
                  <a:cubicBezTo>
                    <a:pt x="40" y="2"/>
                    <a:pt x="36" y="1"/>
                    <a:pt x="32" y="1"/>
                  </a:cubicBezTo>
                  <a:cubicBezTo>
                    <a:pt x="19" y="1"/>
                    <a:pt x="7" y="11"/>
                    <a:pt x="1" y="31"/>
                  </a:cubicBezTo>
                  <a:cubicBezTo>
                    <a:pt x="18" y="22"/>
                    <a:pt x="36" y="13"/>
                    <a:pt x="54" y="13"/>
                  </a:cubicBezTo>
                  <a:cubicBezTo>
                    <a:pt x="54" y="7"/>
                    <a:pt x="54" y="1"/>
                    <a:pt x="5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1"/>
            <p:cNvSpPr/>
            <p:nvPr/>
          </p:nvSpPr>
          <p:spPr>
            <a:xfrm rot="5400000">
              <a:off x="1527205" y="4358766"/>
              <a:ext cx="3308" cy="3383"/>
            </a:xfrm>
            <a:custGeom>
              <a:rect b="b" l="l" r="r" t="t"/>
              <a:pathLst>
                <a:path extrusionOk="0" h="34" w="46">
                  <a:moveTo>
                    <a:pt x="1" y="1"/>
                  </a:moveTo>
                  <a:cubicBezTo>
                    <a:pt x="15" y="14"/>
                    <a:pt x="33" y="33"/>
                    <a:pt x="41" y="33"/>
                  </a:cubicBezTo>
                  <a:cubicBezTo>
                    <a:pt x="44" y="33"/>
                    <a:pt x="45" y="31"/>
                    <a:pt x="45" y="27"/>
                  </a:cubicBezTo>
                  <a:cubicBezTo>
                    <a:pt x="36" y="19"/>
                    <a:pt x="19" y="10"/>
                    <a:pt x="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61"/>
            <p:cNvSpPr/>
            <p:nvPr/>
          </p:nvSpPr>
          <p:spPr>
            <a:xfrm rot="5400000">
              <a:off x="1526133" y="4342724"/>
              <a:ext cx="575" cy="1095"/>
            </a:xfrm>
            <a:custGeom>
              <a:rect b="b" l="l" r="r" t="t"/>
              <a:pathLst>
                <a:path extrusionOk="0" h="11" w="8">
                  <a:moveTo>
                    <a:pt x="0" y="0"/>
                  </a:moveTo>
                  <a:lnTo>
                    <a:pt x="0" y="0"/>
                  </a:lnTo>
                  <a:cubicBezTo>
                    <a:pt x="4" y="8"/>
                    <a:pt x="6" y="10"/>
                    <a:pt x="7" y="10"/>
                  </a:cubicBezTo>
                  <a:cubicBezTo>
                    <a:pt x="7" y="10"/>
                    <a:pt x="5" y="5"/>
                    <a:pt x="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61"/>
            <p:cNvSpPr/>
            <p:nvPr/>
          </p:nvSpPr>
          <p:spPr>
            <a:xfrm rot="5400000">
              <a:off x="1527415" y="4341790"/>
              <a:ext cx="2589" cy="3682"/>
            </a:xfrm>
            <a:custGeom>
              <a:rect b="b" l="l" r="r" t="t"/>
              <a:pathLst>
                <a:path extrusionOk="0" h="37" w="36">
                  <a:moveTo>
                    <a:pt x="36" y="1"/>
                  </a:moveTo>
                  <a:cubicBezTo>
                    <a:pt x="27" y="1"/>
                    <a:pt x="9" y="10"/>
                    <a:pt x="0" y="19"/>
                  </a:cubicBezTo>
                  <a:cubicBezTo>
                    <a:pt x="9" y="27"/>
                    <a:pt x="9" y="27"/>
                    <a:pt x="9" y="36"/>
                  </a:cubicBezTo>
                  <a:cubicBezTo>
                    <a:pt x="18" y="27"/>
                    <a:pt x="27" y="10"/>
                    <a:pt x="36"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1"/>
            <p:cNvSpPr/>
            <p:nvPr/>
          </p:nvSpPr>
          <p:spPr>
            <a:xfrm rot="5400000">
              <a:off x="1545155" y="4356995"/>
              <a:ext cx="17258" cy="36121"/>
            </a:xfrm>
            <a:custGeom>
              <a:rect b="b" l="l" r="r" t="t"/>
              <a:pathLst>
                <a:path extrusionOk="0" h="363" w="240">
                  <a:moveTo>
                    <a:pt x="160" y="1"/>
                  </a:moveTo>
                  <a:cubicBezTo>
                    <a:pt x="160" y="40"/>
                    <a:pt x="131" y="79"/>
                    <a:pt x="91" y="79"/>
                  </a:cubicBezTo>
                  <a:cubicBezTo>
                    <a:pt x="77" y="79"/>
                    <a:pt x="61" y="74"/>
                    <a:pt x="45" y="63"/>
                  </a:cubicBezTo>
                  <a:lnTo>
                    <a:pt x="45" y="63"/>
                  </a:lnTo>
                  <a:cubicBezTo>
                    <a:pt x="1" y="107"/>
                    <a:pt x="54" y="275"/>
                    <a:pt x="107" y="363"/>
                  </a:cubicBezTo>
                  <a:cubicBezTo>
                    <a:pt x="107" y="336"/>
                    <a:pt x="98" y="319"/>
                    <a:pt x="151" y="283"/>
                  </a:cubicBezTo>
                  <a:cubicBezTo>
                    <a:pt x="133" y="257"/>
                    <a:pt x="27" y="222"/>
                    <a:pt x="72" y="177"/>
                  </a:cubicBezTo>
                  <a:cubicBezTo>
                    <a:pt x="88" y="168"/>
                    <a:pt x="99" y="164"/>
                    <a:pt x="108" y="164"/>
                  </a:cubicBezTo>
                  <a:cubicBezTo>
                    <a:pt x="132" y="164"/>
                    <a:pt x="134" y="193"/>
                    <a:pt x="160" y="213"/>
                  </a:cubicBezTo>
                  <a:cubicBezTo>
                    <a:pt x="125" y="151"/>
                    <a:pt x="239" y="107"/>
                    <a:pt x="222" y="19"/>
                  </a:cubicBezTo>
                  <a:lnTo>
                    <a:pt x="222" y="19"/>
                  </a:lnTo>
                  <a:lnTo>
                    <a:pt x="160" y="54"/>
                  </a:lnTo>
                  <a:cubicBezTo>
                    <a:pt x="160" y="45"/>
                    <a:pt x="178" y="19"/>
                    <a:pt x="16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1"/>
            <p:cNvSpPr/>
            <p:nvPr/>
          </p:nvSpPr>
          <p:spPr>
            <a:xfrm rot="5400000">
              <a:off x="1528107" y="4366404"/>
              <a:ext cx="8270" cy="7165"/>
            </a:xfrm>
            <a:custGeom>
              <a:rect b="b" l="l" r="r" t="t"/>
              <a:pathLst>
                <a:path extrusionOk="0" h="72" w="115">
                  <a:moveTo>
                    <a:pt x="18" y="1"/>
                  </a:moveTo>
                  <a:lnTo>
                    <a:pt x="0" y="10"/>
                  </a:lnTo>
                  <a:cubicBezTo>
                    <a:pt x="27" y="19"/>
                    <a:pt x="44" y="36"/>
                    <a:pt x="80" y="72"/>
                  </a:cubicBezTo>
                  <a:cubicBezTo>
                    <a:pt x="106" y="45"/>
                    <a:pt x="115" y="27"/>
                    <a:pt x="115" y="10"/>
                  </a:cubicBezTo>
                  <a:lnTo>
                    <a:pt x="9" y="10"/>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1"/>
            <p:cNvSpPr/>
            <p:nvPr/>
          </p:nvSpPr>
          <p:spPr>
            <a:xfrm rot="5400000">
              <a:off x="1533164" y="4351024"/>
              <a:ext cx="11290" cy="18508"/>
            </a:xfrm>
            <a:custGeom>
              <a:rect b="b" l="l" r="r" t="t"/>
              <a:pathLst>
                <a:path extrusionOk="0" h="186" w="157">
                  <a:moveTo>
                    <a:pt x="156" y="133"/>
                  </a:moveTo>
                  <a:cubicBezTo>
                    <a:pt x="130" y="133"/>
                    <a:pt x="103" y="133"/>
                    <a:pt x="59" y="150"/>
                  </a:cubicBezTo>
                  <a:cubicBezTo>
                    <a:pt x="94" y="159"/>
                    <a:pt x="68" y="159"/>
                    <a:pt x="59" y="168"/>
                  </a:cubicBezTo>
                  <a:lnTo>
                    <a:pt x="59" y="177"/>
                  </a:lnTo>
                  <a:lnTo>
                    <a:pt x="156" y="133"/>
                  </a:lnTo>
                  <a:close/>
                  <a:moveTo>
                    <a:pt x="77" y="0"/>
                  </a:moveTo>
                  <a:lnTo>
                    <a:pt x="77" y="0"/>
                  </a:lnTo>
                  <a:cubicBezTo>
                    <a:pt x="24" y="9"/>
                    <a:pt x="41" y="53"/>
                    <a:pt x="6" y="80"/>
                  </a:cubicBezTo>
                  <a:cubicBezTo>
                    <a:pt x="23" y="75"/>
                    <a:pt x="33" y="73"/>
                    <a:pt x="39" y="73"/>
                  </a:cubicBezTo>
                  <a:cubicBezTo>
                    <a:pt x="69" y="73"/>
                    <a:pt x="0" y="120"/>
                    <a:pt x="59" y="142"/>
                  </a:cubicBezTo>
                  <a:cubicBezTo>
                    <a:pt x="41" y="150"/>
                    <a:pt x="24" y="159"/>
                    <a:pt x="6" y="168"/>
                  </a:cubicBezTo>
                  <a:cubicBezTo>
                    <a:pt x="24" y="168"/>
                    <a:pt x="41" y="177"/>
                    <a:pt x="59" y="186"/>
                  </a:cubicBezTo>
                  <a:lnTo>
                    <a:pt x="59" y="177"/>
                  </a:lnTo>
                  <a:cubicBezTo>
                    <a:pt x="59" y="168"/>
                    <a:pt x="50" y="168"/>
                    <a:pt x="59" y="168"/>
                  </a:cubicBezTo>
                  <a:cubicBezTo>
                    <a:pt x="59" y="159"/>
                    <a:pt x="59" y="150"/>
                    <a:pt x="59" y="150"/>
                  </a:cubicBezTo>
                  <a:cubicBezTo>
                    <a:pt x="68" y="89"/>
                    <a:pt x="121" y="62"/>
                    <a:pt x="77"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61"/>
            <p:cNvSpPr/>
            <p:nvPr/>
          </p:nvSpPr>
          <p:spPr>
            <a:xfrm rot="5400000">
              <a:off x="1554271" y="4319979"/>
              <a:ext cx="719" cy="995"/>
            </a:xfrm>
            <a:custGeom>
              <a:rect b="b" l="l" r="r" t="t"/>
              <a:pathLst>
                <a:path extrusionOk="0" h="10" w="10">
                  <a:moveTo>
                    <a:pt x="0" y="1"/>
                  </a:moveTo>
                  <a:cubicBezTo>
                    <a:pt x="0" y="9"/>
                    <a:pt x="9" y="9"/>
                    <a:pt x="9" y="9"/>
                  </a:cubicBezTo>
                  <a:cubicBezTo>
                    <a:pt x="9" y="9"/>
                    <a:pt x="9" y="1"/>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61"/>
            <p:cNvSpPr/>
            <p:nvPr/>
          </p:nvSpPr>
          <p:spPr>
            <a:xfrm rot="5400000">
              <a:off x="1540447" y="4315712"/>
              <a:ext cx="11649" cy="14130"/>
            </a:xfrm>
            <a:custGeom>
              <a:rect b="b" l="l" r="r" t="t"/>
              <a:pathLst>
                <a:path extrusionOk="0" h="142" w="162">
                  <a:moveTo>
                    <a:pt x="53" y="0"/>
                  </a:moveTo>
                  <a:lnTo>
                    <a:pt x="53" y="0"/>
                  </a:lnTo>
                  <a:cubicBezTo>
                    <a:pt x="36" y="9"/>
                    <a:pt x="0" y="44"/>
                    <a:pt x="53" y="62"/>
                  </a:cubicBezTo>
                  <a:lnTo>
                    <a:pt x="62" y="53"/>
                  </a:lnTo>
                  <a:cubicBezTo>
                    <a:pt x="94" y="66"/>
                    <a:pt x="135" y="101"/>
                    <a:pt x="152" y="124"/>
                  </a:cubicBezTo>
                  <a:lnTo>
                    <a:pt x="152" y="124"/>
                  </a:lnTo>
                  <a:cubicBezTo>
                    <a:pt x="136" y="87"/>
                    <a:pt x="119" y="55"/>
                    <a:pt x="89" y="9"/>
                  </a:cubicBezTo>
                  <a:cubicBezTo>
                    <a:pt x="80" y="18"/>
                    <a:pt x="80" y="44"/>
                    <a:pt x="53" y="44"/>
                  </a:cubicBezTo>
                  <a:cubicBezTo>
                    <a:pt x="36" y="27"/>
                    <a:pt x="53" y="18"/>
                    <a:pt x="53" y="0"/>
                  </a:cubicBezTo>
                  <a:close/>
                  <a:moveTo>
                    <a:pt x="152" y="124"/>
                  </a:moveTo>
                  <a:lnTo>
                    <a:pt x="152" y="124"/>
                  </a:lnTo>
                  <a:cubicBezTo>
                    <a:pt x="154" y="130"/>
                    <a:pt x="157" y="135"/>
                    <a:pt x="159" y="142"/>
                  </a:cubicBezTo>
                  <a:cubicBezTo>
                    <a:pt x="162" y="139"/>
                    <a:pt x="159" y="132"/>
                    <a:pt x="152" y="124"/>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1"/>
            <p:cNvSpPr/>
            <p:nvPr/>
          </p:nvSpPr>
          <p:spPr>
            <a:xfrm rot="5400000">
              <a:off x="1544901" y="4339974"/>
              <a:ext cx="7119" cy="7961"/>
            </a:xfrm>
            <a:custGeom>
              <a:rect b="b" l="l" r="r" t="t"/>
              <a:pathLst>
                <a:path extrusionOk="0" h="80" w="99">
                  <a:moveTo>
                    <a:pt x="45" y="0"/>
                  </a:moveTo>
                  <a:lnTo>
                    <a:pt x="54" y="27"/>
                  </a:lnTo>
                  <a:cubicBezTo>
                    <a:pt x="1" y="27"/>
                    <a:pt x="19" y="62"/>
                    <a:pt x="19" y="80"/>
                  </a:cubicBezTo>
                  <a:lnTo>
                    <a:pt x="98" y="44"/>
                  </a:lnTo>
                  <a:lnTo>
                    <a:pt x="45"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1"/>
            <p:cNvSpPr/>
            <p:nvPr/>
          </p:nvSpPr>
          <p:spPr>
            <a:xfrm rot="5400000">
              <a:off x="1528833" y="4371836"/>
              <a:ext cx="3236" cy="8956"/>
            </a:xfrm>
            <a:custGeom>
              <a:rect b="b" l="l" r="r" t="t"/>
              <a:pathLst>
                <a:path extrusionOk="0" h="90" w="45">
                  <a:moveTo>
                    <a:pt x="45" y="1"/>
                  </a:moveTo>
                  <a:lnTo>
                    <a:pt x="10" y="27"/>
                  </a:lnTo>
                  <a:lnTo>
                    <a:pt x="1" y="89"/>
                  </a:lnTo>
                  <a:lnTo>
                    <a:pt x="45"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1"/>
            <p:cNvSpPr/>
            <p:nvPr/>
          </p:nvSpPr>
          <p:spPr>
            <a:xfrm rot="5400000">
              <a:off x="1530663" y="4380962"/>
              <a:ext cx="1366" cy="5373"/>
            </a:xfrm>
            <a:custGeom>
              <a:rect b="b" l="l" r="r" t="t"/>
              <a:pathLst>
                <a:path extrusionOk="0" h="54" w="19">
                  <a:moveTo>
                    <a:pt x="1" y="1"/>
                  </a:moveTo>
                  <a:lnTo>
                    <a:pt x="1" y="54"/>
                  </a:lnTo>
                  <a:lnTo>
                    <a:pt x="18" y="18"/>
                  </a:lnTo>
                  <a:lnTo>
                    <a:pt x="1"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1"/>
            <p:cNvSpPr/>
            <p:nvPr/>
          </p:nvSpPr>
          <p:spPr>
            <a:xfrm rot="5400000">
              <a:off x="1531742" y="4459916"/>
              <a:ext cx="5178" cy="6169"/>
            </a:xfrm>
            <a:custGeom>
              <a:rect b="b" l="l" r="r" t="t"/>
              <a:pathLst>
                <a:path extrusionOk="0" h="62" w="72">
                  <a:moveTo>
                    <a:pt x="17" y="0"/>
                  </a:moveTo>
                  <a:cubicBezTo>
                    <a:pt x="11" y="0"/>
                    <a:pt x="6" y="5"/>
                    <a:pt x="1" y="17"/>
                  </a:cubicBezTo>
                  <a:cubicBezTo>
                    <a:pt x="27" y="43"/>
                    <a:pt x="54" y="52"/>
                    <a:pt x="71" y="61"/>
                  </a:cubicBezTo>
                  <a:cubicBezTo>
                    <a:pt x="52" y="35"/>
                    <a:pt x="33" y="0"/>
                    <a:pt x="17"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1"/>
            <p:cNvSpPr/>
            <p:nvPr/>
          </p:nvSpPr>
          <p:spPr>
            <a:xfrm rot="5400000">
              <a:off x="1527251" y="4466927"/>
              <a:ext cx="6400" cy="3582"/>
            </a:xfrm>
            <a:custGeom>
              <a:rect b="b" l="l" r="r" t="t"/>
              <a:pathLst>
                <a:path extrusionOk="0" h="36" w="89">
                  <a:moveTo>
                    <a:pt x="71" y="0"/>
                  </a:moveTo>
                  <a:cubicBezTo>
                    <a:pt x="53" y="9"/>
                    <a:pt x="27" y="9"/>
                    <a:pt x="0" y="9"/>
                  </a:cubicBezTo>
                  <a:cubicBezTo>
                    <a:pt x="15" y="24"/>
                    <a:pt x="30" y="36"/>
                    <a:pt x="46" y="36"/>
                  </a:cubicBezTo>
                  <a:cubicBezTo>
                    <a:pt x="59" y="36"/>
                    <a:pt x="73" y="28"/>
                    <a:pt x="89" y="9"/>
                  </a:cubicBezTo>
                  <a:cubicBezTo>
                    <a:pt x="80" y="9"/>
                    <a:pt x="80" y="0"/>
                    <a:pt x="7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4" name="Google Shape;11904;p61"/>
            <p:cNvSpPr/>
            <p:nvPr/>
          </p:nvSpPr>
          <p:spPr>
            <a:xfrm rot="5400000">
              <a:off x="1576261" y="4130137"/>
              <a:ext cx="719" cy="995"/>
            </a:xfrm>
            <a:custGeom>
              <a:rect b="b" l="l" r="r" t="t"/>
              <a:pathLst>
                <a:path extrusionOk="0" h="10" w="10">
                  <a:moveTo>
                    <a:pt x="0" y="1"/>
                  </a:moveTo>
                  <a:cubicBezTo>
                    <a:pt x="9" y="1"/>
                    <a:pt x="9" y="1"/>
                    <a:pt x="9" y="10"/>
                  </a:cubicBezTo>
                  <a:cubicBezTo>
                    <a:pt x="9" y="1"/>
                    <a:pt x="9" y="1"/>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61"/>
            <p:cNvSpPr/>
            <p:nvPr/>
          </p:nvSpPr>
          <p:spPr>
            <a:xfrm rot="5400000">
              <a:off x="1524106" y="4206475"/>
              <a:ext cx="3236" cy="697"/>
            </a:xfrm>
            <a:custGeom>
              <a:rect b="b" l="l" r="r" t="t"/>
              <a:pathLst>
                <a:path extrusionOk="0" h="7" w="45">
                  <a:moveTo>
                    <a:pt x="0" y="0"/>
                  </a:moveTo>
                  <a:cubicBezTo>
                    <a:pt x="5" y="4"/>
                    <a:pt x="9" y="7"/>
                    <a:pt x="16" y="7"/>
                  </a:cubicBezTo>
                  <a:cubicBezTo>
                    <a:pt x="22" y="7"/>
                    <a:pt x="31" y="4"/>
                    <a:pt x="44"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1"/>
            <p:cNvSpPr/>
            <p:nvPr/>
          </p:nvSpPr>
          <p:spPr>
            <a:xfrm rot="5400000">
              <a:off x="1532429" y="4411525"/>
              <a:ext cx="719" cy="697"/>
            </a:xfrm>
            <a:custGeom>
              <a:rect b="b" l="l" r="r" t="t"/>
              <a:pathLst>
                <a:path extrusionOk="0" h="7" w="10">
                  <a:moveTo>
                    <a:pt x="10" y="0"/>
                  </a:moveTo>
                  <a:cubicBezTo>
                    <a:pt x="1" y="5"/>
                    <a:pt x="1" y="7"/>
                    <a:pt x="3" y="7"/>
                  </a:cubicBezTo>
                  <a:cubicBezTo>
                    <a:pt x="5" y="7"/>
                    <a:pt x="10" y="5"/>
                    <a:pt x="10"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1"/>
            <p:cNvSpPr/>
            <p:nvPr/>
          </p:nvSpPr>
          <p:spPr>
            <a:xfrm rot="5400000">
              <a:off x="1556460" y="4403107"/>
              <a:ext cx="719" cy="3582"/>
            </a:xfrm>
            <a:custGeom>
              <a:rect b="b" l="l" r="r" t="t"/>
              <a:pathLst>
                <a:path extrusionOk="0" h="36" w="10">
                  <a:moveTo>
                    <a:pt x="1" y="36"/>
                  </a:moveTo>
                  <a:cubicBezTo>
                    <a:pt x="10" y="27"/>
                    <a:pt x="10" y="18"/>
                    <a:pt x="10" y="0"/>
                  </a:cubicBezTo>
                  <a:cubicBezTo>
                    <a:pt x="10" y="18"/>
                    <a:pt x="10" y="27"/>
                    <a:pt x="1" y="36"/>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1"/>
            <p:cNvSpPr/>
            <p:nvPr/>
          </p:nvSpPr>
          <p:spPr>
            <a:xfrm rot="5400000">
              <a:off x="1563923" y="4490117"/>
              <a:ext cx="719" cy="995"/>
            </a:xfrm>
            <a:custGeom>
              <a:rect b="b" l="l" r="r" t="t"/>
              <a:pathLst>
                <a:path extrusionOk="0" h="10" w="10">
                  <a:moveTo>
                    <a:pt x="10" y="9"/>
                  </a:moveTo>
                  <a:lnTo>
                    <a:pt x="10" y="9"/>
                  </a:lnTo>
                  <a:cubicBezTo>
                    <a:pt x="1" y="1"/>
                    <a:pt x="1" y="1"/>
                    <a:pt x="10" y="9"/>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1"/>
            <p:cNvSpPr/>
            <p:nvPr/>
          </p:nvSpPr>
          <p:spPr>
            <a:xfrm rot="5400000">
              <a:off x="1533908" y="4410317"/>
              <a:ext cx="1942" cy="1891"/>
            </a:xfrm>
            <a:custGeom>
              <a:rect b="b" l="l" r="r" t="t"/>
              <a:pathLst>
                <a:path extrusionOk="0" h="19" w="27">
                  <a:moveTo>
                    <a:pt x="0" y="1"/>
                  </a:moveTo>
                  <a:cubicBezTo>
                    <a:pt x="9" y="10"/>
                    <a:pt x="18" y="19"/>
                    <a:pt x="27" y="19"/>
                  </a:cubicBezTo>
                  <a:cubicBezTo>
                    <a:pt x="18" y="19"/>
                    <a:pt x="9" y="10"/>
                    <a:pt x="0"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1"/>
            <p:cNvSpPr/>
            <p:nvPr/>
          </p:nvSpPr>
          <p:spPr>
            <a:xfrm rot="5400000">
              <a:off x="1531907" y="4409133"/>
              <a:ext cx="1366" cy="1095"/>
            </a:xfrm>
            <a:custGeom>
              <a:rect b="b" l="l" r="r" t="t"/>
              <a:pathLst>
                <a:path extrusionOk="0" h="11" w="19">
                  <a:moveTo>
                    <a:pt x="1" y="0"/>
                  </a:moveTo>
                  <a:cubicBezTo>
                    <a:pt x="1" y="5"/>
                    <a:pt x="1" y="11"/>
                    <a:pt x="4" y="11"/>
                  </a:cubicBezTo>
                  <a:cubicBezTo>
                    <a:pt x="6" y="11"/>
                    <a:pt x="11" y="8"/>
                    <a:pt x="18"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1"/>
            <p:cNvSpPr/>
            <p:nvPr/>
          </p:nvSpPr>
          <p:spPr>
            <a:xfrm rot="5400000">
              <a:off x="1532241" y="4412958"/>
              <a:ext cx="2589" cy="995"/>
            </a:xfrm>
            <a:custGeom>
              <a:rect b="b" l="l" r="r" t="t"/>
              <a:pathLst>
                <a:path extrusionOk="0" h="10" w="36">
                  <a:moveTo>
                    <a:pt x="1" y="1"/>
                  </a:moveTo>
                  <a:cubicBezTo>
                    <a:pt x="1" y="9"/>
                    <a:pt x="10" y="9"/>
                    <a:pt x="1" y="9"/>
                  </a:cubicBezTo>
                  <a:lnTo>
                    <a:pt x="36" y="9"/>
                  </a:lnTo>
                  <a:cubicBezTo>
                    <a:pt x="27" y="9"/>
                    <a:pt x="10" y="9"/>
                    <a:pt x="1"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2" name="Google Shape;11912;p61"/>
            <p:cNvSpPr/>
            <p:nvPr/>
          </p:nvSpPr>
          <p:spPr>
            <a:xfrm rot="5400000">
              <a:off x="1580391" y="4516149"/>
              <a:ext cx="2013" cy="3582"/>
            </a:xfrm>
            <a:custGeom>
              <a:rect b="b" l="l" r="r" t="t"/>
              <a:pathLst>
                <a:path extrusionOk="0" h="36" w="28">
                  <a:moveTo>
                    <a:pt x="1" y="0"/>
                  </a:moveTo>
                  <a:lnTo>
                    <a:pt x="1" y="0"/>
                  </a:lnTo>
                  <a:cubicBezTo>
                    <a:pt x="9" y="9"/>
                    <a:pt x="18" y="27"/>
                    <a:pt x="27" y="35"/>
                  </a:cubicBezTo>
                  <a:cubicBezTo>
                    <a:pt x="27" y="27"/>
                    <a:pt x="27" y="9"/>
                    <a:pt x="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61"/>
            <p:cNvSpPr/>
            <p:nvPr/>
          </p:nvSpPr>
          <p:spPr>
            <a:xfrm rot="5400000">
              <a:off x="1529405" y="4396419"/>
              <a:ext cx="3883" cy="3582"/>
            </a:xfrm>
            <a:custGeom>
              <a:rect b="b" l="l" r="r" t="t"/>
              <a:pathLst>
                <a:path extrusionOk="0" h="36" w="54">
                  <a:moveTo>
                    <a:pt x="10" y="0"/>
                  </a:moveTo>
                  <a:cubicBezTo>
                    <a:pt x="10" y="8"/>
                    <a:pt x="16" y="27"/>
                    <a:pt x="8" y="33"/>
                  </a:cubicBezTo>
                  <a:lnTo>
                    <a:pt x="8" y="33"/>
                  </a:lnTo>
                  <a:lnTo>
                    <a:pt x="54" y="18"/>
                  </a:lnTo>
                  <a:cubicBezTo>
                    <a:pt x="27" y="18"/>
                    <a:pt x="19" y="9"/>
                    <a:pt x="10" y="0"/>
                  </a:cubicBezTo>
                  <a:close/>
                  <a:moveTo>
                    <a:pt x="8" y="33"/>
                  </a:moveTo>
                  <a:lnTo>
                    <a:pt x="1" y="36"/>
                  </a:lnTo>
                  <a:cubicBezTo>
                    <a:pt x="4" y="36"/>
                    <a:pt x="7" y="35"/>
                    <a:pt x="8" y="33"/>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1"/>
            <p:cNvSpPr/>
            <p:nvPr/>
          </p:nvSpPr>
          <p:spPr>
            <a:xfrm rot="5400000">
              <a:off x="1561495" y="4361743"/>
              <a:ext cx="3883" cy="4478"/>
            </a:xfrm>
            <a:custGeom>
              <a:rect b="b" l="l" r="r" t="t"/>
              <a:pathLst>
                <a:path extrusionOk="0" h="45" w="54">
                  <a:moveTo>
                    <a:pt x="27" y="1"/>
                  </a:moveTo>
                  <a:lnTo>
                    <a:pt x="27" y="1"/>
                  </a:lnTo>
                  <a:cubicBezTo>
                    <a:pt x="18" y="10"/>
                    <a:pt x="9" y="10"/>
                    <a:pt x="0" y="18"/>
                  </a:cubicBezTo>
                  <a:lnTo>
                    <a:pt x="9" y="45"/>
                  </a:lnTo>
                  <a:cubicBezTo>
                    <a:pt x="35" y="36"/>
                    <a:pt x="53" y="10"/>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1"/>
            <p:cNvSpPr/>
            <p:nvPr/>
          </p:nvSpPr>
          <p:spPr>
            <a:xfrm rot="5400000">
              <a:off x="1548346" y="4386942"/>
              <a:ext cx="5106" cy="6070"/>
            </a:xfrm>
            <a:custGeom>
              <a:rect b="b" l="l" r="r" t="t"/>
              <a:pathLst>
                <a:path extrusionOk="0" h="61" w="71">
                  <a:moveTo>
                    <a:pt x="48" y="1"/>
                  </a:moveTo>
                  <a:cubicBezTo>
                    <a:pt x="36" y="1"/>
                    <a:pt x="19" y="10"/>
                    <a:pt x="0" y="15"/>
                  </a:cubicBezTo>
                  <a:lnTo>
                    <a:pt x="9" y="15"/>
                  </a:lnTo>
                  <a:cubicBezTo>
                    <a:pt x="5" y="49"/>
                    <a:pt x="11" y="60"/>
                    <a:pt x="22" y="60"/>
                  </a:cubicBezTo>
                  <a:cubicBezTo>
                    <a:pt x="34" y="60"/>
                    <a:pt x="53" y="47"/>
                    <a:pt x="71" y="33"/>
                  </a:cubicBezTo>
                  <a:cubicBezTo>
                    <a:pt x="67" y="8"/>
                    <a:pt x="59" y="1"/>
                    <a:pt x="48"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1"/>
            <p:cNvSpPr/>
            <p:nvPr/>
          </p:nvSpPr>
          <p:spPr>
            <a:xfrm rot="5400000">
              <a:off x="1550431" y="4384839"/>
              <a:ext cx="2229" cy="1791"/>
            </a:xfrm>
            <a:custGeom>
              <a:rect b="b" l="l" r="r" t="t"/>
              <a:pathLst>
                <a:path extrusionOk="0" h="18" w="31">
                  <a:moveTo>
                    <a:pt x="4" y="0"/>
                  </a:moveTo>
                  <a:cubicBezTo>
                    <a:pt x="1" y="13"/>
                    <a:pt x="1" y="18"/>
                    <a:pt x="4" y="18"/>
                  </a:cubicBezTo>
                  <a:cubicBezTo>
                    <a:pt x="9" y="18"/>
                    <a:pt x="20" y="6"/>
                    <a:pt x="31" y="0"/>
                  </a:cubicBezTo>
                  <a:cubicBezTo>
                    <a:pt x="25" y="0"/>
                    <a:pt x="19" y="4"/>
                    <a:pt x="13" y="4"/>
                  </a:cubicBezTo>
                  <a:cubicBezTo>
                    <a:pt x="10" y="4"/>
                    <a:pt x="7" y="3"/>
                    <a:pt x="4"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1"/>
            <p:cNvSpPr/>
            <p:nvPr/>
          </p:nvSpPr>
          <p:spPr>
            <a:xfrm rot="5400000">
              <a:off x="1531612" y="4415297"/>
              <a:ext cx="5537" cy="7463"/>
            </a:xfrm>
            <a:custGeom>
              <a:rect b="b" l="l" r="r" t="t"/>
              <a:pathLst>
                <a:path extrusionOk="0" h="75" w="77">
                  <a:moveTo>
                    <a:pt x="44" y="1"/>
                  </a:moveTo>
                  <a:cubicBezTo>
                    <a:pt x="40" y="1"/>
                    <a:pt x="33" y="2"/>
                    <a:pt x="23" y="6"/>
                  </a:cubicBezTo>
                  <a:cubicBezTo>
                    <a:pt x="22" y="6"/>
                    <a:pt x="21" y="6"/>
                    <a:pt x="21" y="6"/>
                  </a:cubicBezTo>
                  <a:cubicBezTo>
                    <a:pt x="8" y="6"/>
                    <a:pt x="13" y="62"/>
                    <a:pt x="8" y="62"/>
                  </a:cubicBezTo>
                  <a:cubicBezTo>
                    <a:pt x="7" y="62"/>
                    <a:pt x="6" y="61"/>
                    <a:pt x="6" y="59"/>
                  </a:cubicBezTo>
                  <a:cubicBezTo>
                    <a:pt x="1" y="70"/>
                    <a:pt x="1" y="74"/>
                    <a:pt x="4" y="74"/>
                  </a:cubicBezTo>
                  <a:cubicBezTo>
                    <a:pt x="17" y="74"/>
                    <a:pt x="77" y="1"/>
                    <a:pt x="44"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1"/>
            <p:cNvSpPr/>
            <p:nvPr/>
          </p:nvSpPr>
          <p:spPr>
            <a:xfrm rot="5400000">
              <a:off x="1563436" y="4387703"/>
              <a:ext cx="2589" cy="7065"/>
            </a:xfrm>
            <a:custGeom>
              <a:rect b="b" l="l" r="r" t="t"/>
              <a:pathLst>
                <a:path extrusionOk="0" h="71" w="36">
                  <a:moveTo>
                    <a:pt x="1" y="0"/>
                  </a:moveTo>
                  <a:lnTo>
                    <a:pt x="18" y="71"/>
                  </a:lnTo>
                  <a:lnTo>
                    <a:pt x="36" y="18"/>
                  </a:lnTo>
                  <a:lnTo>
                    <a:pt x="1"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1"/>
            <p:cNvSpPr/>
            <p:nvPr/>
          </p:nvSpPr>
          <p:spPr>
            <a:xfrm rot="5400000">
              <a:off x="1561450" y="4405778"/>
              <a:ext cx="5465" cy="2985"/>
            </a:xfrm>
            <a:custGeom>
              <a:rect b="b" l="l" r="r" t="t"/>
              <a:pathLst>
                <a:path extrusionOk="0" h="30" w="76">
                  <a:moveTo>
                    <a:pt x="18" y="1"/>
                  </a:moveTo>
                  <a:cubicBezTo>
                    <a:pt x="18" y="10"/>
                    <a:pt x="10" y="18"/>
                    <a:pt x="1" y="27"/>
                  </a:cubicBezTo>
                  <a:cubicBezTo>
                    <a:pt x="18" y="27"/>
                    <a:pt x="38" y="29"/>
                    <a:pt x="53" y="29"/>
                  </a:cubicBezTo>
                  <a:cubicBezTo>
                    <a:pt x="67" y="29"/>
                    <a:pt x="76" y="27"/>
                    <a:pt x="71" y="18"/>
                  </a:cubicBez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61"/>
            <p:cNvSpPr/>
            <p:nvPr/>
          </p:nvSpPr>
          <p:spPr>
            <a:xfrm rot="5400000">
              <a:off x="1561122" y="4402346"/>
              <a:ext cx="3236" cy="1294"/>
            </a:xfrm>
            <a:custGeom>
              <a:rect b="b" l="l" r="r" t="t"/>
              <a:pathLst>
                <a:path extrusionOk="0" h="13" w="45">
                  <a:moveTo>
                    <a:pt x="29" y="1"/>
                  </a:moveTo>
                  <a:cubicBezTo>
                    <a:pt x="17" y="1"/>
                    <a:pt x="7" y="7"/>
                    <a:pt x="1" y="13"/>
                  </a:cubicBezTo>
                  <a:cubicBezTo>
                    <a:pt x="9" y="13"/>
                    <a:pt x="36" y="4"/>
                    <a:pt x="45" y="4"/>
                  </a:cubicBezTo>
                  <a:cubicBezTo>
                    <a:pt x="40" y="2"/>
                    <a:pt x="34" y="1"/>
                    <a:pt x="29"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1" name="Google Shape;11921;p61"/>
            <p:cNvSpPr/>
            <p:nvPr/>
          </p:nvSpPr>
          <p:spPr>
            <a:xfrm rot="5400000">
              <a:off x="1566843" y="4396366"/>
              <a:ext cx="4530" cy="1891"/>
            </a:xfrm>
            <a:custGeom>
              <a:rect b="b" l="l" r="r" t="t"/>
              <a:pathLst>
                <a:path extrusionOk="0" h="19" w="63">
                  <a:moveTo>
                    <a:pt x="0" y="1"/>
                  </a:moveTo>
                  <a:lnTo>
                    <a:pt x="18" y="9"/>
                  </a:lnTo>
                  <a:lnTo>
                    <a:pt x="62" y="18"/>
                  </a:lnTo>
                  <a:lnTo>
                    <a:pt x="0"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1"/>
            <p:cNvSpPr/>
            <p:nvPr/>
          </p:nvSpPr>
          <p:spPr>
            <a:xfrm rot="5400000">
              <a:off x="1560696" y="4453292"/>
              <a:ext cx="5681" cy="4677"/>
            </a:xfrm>
            <a:custGeom>
              <a:rect b="b" l="l" r="r" t="t"/>
              <a:pathLst>
                <a:path extrusionOk="0" h="47" w="79">
                  <a:moveTo>
                    <a:pt x="55" y="0"/>
                  </a:moveTo>
                  <a:cubicBezTo>
                    <a:pt x="51" y="0"/>
                    <a:pt x="48" y="1"/>
                    <a:pt x="45" y="3"/>
                  </a:cubicBezTo>
                  <a:cubicBezTo>
                    <a:pt x="27" y="20"/>
                    <a:pt x="1" y="29"/>
                    <a:pt x="10" y="47"/>
                  </a:cubicBezTo>
                  <a:lnTo>
                    <a:pt x="71" y="29"/>
                  </a:lnTo>
                  <a:cubicBezTo>
                    <a:pt x="79" y="15"/>
                    <a:pt x="68" y="0"/>
                    <a:pt x="55"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1"/>
            <p:cNvSpPr/>
            <p:nvPr/>
          </p:nvSpPr>
          <p:spPr>
            <a:xfrm rot="5400000">
              <a:off x="1578237" y="4437771"/>
              <a:ext cx="1942" cy="7961"/>
            </a:xfrm>
            <a:custGeom>
              <a:rect b="b" l="l" r="r" t="t"/>
              <a:pathLst>
                <a:path extrusionOk="0" h="80" w="27">
                  <a:moveTo>
                    <a:pt x="27" y="0"/>
                  </a:moveTo>
                  <a:lnTo>
                    <a:pt x="0" y="35"/>
                  </a:lnTo>
                  <a:cubicBezTo>
                    <a:pt x="18" y="44"/>
                    <a:pt x="18" y="62"/>
                    <a:pt x="27" y="80"/>
                  </a:cubicBezTo>
                  <a:lnTo>
                    <a:pt x="27"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1"/>
            <p:cNvSpPr/>
            <p:nvPr/>
          </p:nvSpPr>
          <p:spPr>
            <a:xfrm rot="5400000">
              <a:off x="1579244" y="4451779"/>
              <a:ext cx="9780" cy="5473"/>
            </a:xfrm>
            <a:custGeom>
              <a:rect b="b" l="l" r="r" t="t"/>
              <a:pathLst>
                <a:path extrusionOk="0" h="55" w="136">
                  <a:moveTo>
                    <a:pt x="89" y="1"/>
                  </a:moveTo>
                  <a:cubicBezTo>
                    <a:pt x="84" y="1"/>
                    <a:pt x="78" y="1"/>
                    <a:pt x="71" y="2"/>
                  </a:cubicBezTo>
                  <a:cubicBezTo>
                    <a:pt x="62" y="19"/>
                    <a:pt x="1" y="37"/>
                    <a:pt x="54" y="55"/>
                  </a:cubicBezTo>
                  <a:cubicBezTo>
                    <a:pt x="62" y="39"/>
                    <a:pt x="136" y="1"/>
                    <a:pt x="89"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1"/>
            <p:cNvSpPr/>
            <p:nvPr/>
          </p:nvSpPr>
          <p:spPr>
            <a:xfrm rot="5400000">
              <a:off x="1551271" y="4511934"/>
              <a:ext cx="3236" cy="13234"/>
            </a:xfrm>
            <a:custGeom>
              <a:rect b="b" l="l" r="r" t="t"/>
              <a:pathLst>
                <a:path extrusionOk="0" h="133" w="45">
                  <a:moveTo>
                    <a:pt x="27" y="0"/>
                  </a:moveTo>
                  <a:lnTo>
                    <a:pt x="1" y="133"/>
                  </a:lnTo>
                  <a:lnTo>
                    <a:pt x="45" y="0"/>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1"/>
            <p:cNvSpPr/>
            <p:nvPr/>
          </p:nvSpPr>
          <p:spPr>
            <a:xfrm rot="5400000">
              <a:off x="1549848" y="4578316"/>
              <a:ext cx="9564" cy="8757"/>
            </a:xfrm>
            <a:custGeom>
              <a:rect b="b" l="l" r="r" t="t"/>
              <a:pathLst>
                <a:path extrusionOk="0" h="88" w="133">
                  <a:moveTo>
                    <a:pt x="104" y="1"/>
                  </a:moveTo>
                  <a:cubicBezTo>
                    <a:pt x="85" y="1"/>
                    <a:pt x="76" y="35"/>
                    <a:pt x="60" y="35"/>
                  </a:cubicBezTo>
                  <a:cubicBezTo>
                    <a:pt x="53" y="35"/>
                    <a:pt x="45" y="29"/>
                    <a:pt x="36" y="13"/>
                  </a:cubicBezTo>
                  <a:lnTo>
                    <a:pt x="36" y="13"/>
                  </a:lnTo>
                  <a:cubicBezTo>
                    <a:pt x="0" y="31"/>
                    <a:pt x="71" y="66"/>
                    <a:pt x="36" y="84"/>
                  </a:cubicBezTo>
                  <a:cubicBezTo>
                    <a:pt x="59" y="84"/>
                    <a:pt x="76" y="88"/>
                    <a:pt x="89" y="88"/>
                  </a:cubicBezTo>
                  <a:cubicBezTo>
                    <a:pt x="111" y="88"/>
                    <a:pt x="122" y="77"/>
                    <a:pt x="133" y="22"/>
                  </a:cubicBezTo>
                  <a:cubicBezTo>
                    <a:pt x="121" y="6"/>
                    <a:pt x="112" y="1"/>
                    <a:pt x="104"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61"/>
            <p:cNvSpPr/>
            <p:nvPr/>
          </p:nvSpPr>
          <p:spPr>
            <a:xfrm rot="5400000">
              <a:off x="1549281" y="4579033"/>
              <a:ext cx="1942" cy="995"/>
            </a:xfrm>
            <a:custGeom>
              <a:rect b="b" l="l" r="r" t="t"/>
              <a:pathLst>
                <a:path extrusionOk="0" h="10" w="27">
                  <a:moveTo>
                    <a:pt x="27" y="1"/>
                  </a:moveTo>
                  <a:cubicBezTo>
                    <a:pt x="18" y="1"/>
                    <a:pt x="9" y="1"/>
                    <a:pt x="0" y="10"/>
                  </a:cubicBezTo>
                  <a:cubicBezTo>
                    <a:pt x="18" y="10"/>
                    <a:pt x="27" y="1"/>
                    <a:pt x="27" y="1"/>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61"/>
            <p:cNvSpPr/>
            <p:nvPr/>
          </p:nvSpPr>
          <p:spPr>
            <a:xfrm rot="5400000">
              <a:off x="1516146" y="4219182"/>
              <a:ext cx="3236" cy="4478"/>
            </a:xfrm>
            <a:custGeom>
              <a:rect b="b" l="l" r="r" t="t"/>
              <a:pathLst>
                <a:path extrusionOk="0" h="45" w="45">
                  <a:moveTo>
                    <a:pt x="18" y="1"/>
                  </a:moveTo>
                  <a:lnTo>
                    <a:pt x="0" y="18"/>
                  </a:lnTo>
                  <a:lnTo>
                    <a:pt x="44" y="45"/>
                  </a:lnTo>
                  <a:lnTo>
                    <a:pt x="18" y="1"/>
                  </a:ln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1"/>
            <p:cNvSpPr/>
            <p:nvPr/>
          </p:nvSpPr>
          <p:spPr>
            <a:xfrm rot="5400000">
              <a:off x="1521817" y="4223321"/>
              <a:ext cx="3236" cy="8856"/>
            </a:xfrm>
            <a:custGeom>
              <a:rect b="b" l="l" r="r" t="t"/>
              <a:pathLst>
                <a:path extrusionOk="0" h="89" w="45">
                  <a:moveTo>
                    <a:pt x="1" y="0"/>
                  </a:moveTo>
                  <a:lnTo>
                    <a:pt x="9" y="89"/>
                  </a:lnTo>
                  <a:lnTo>
                    <a:pt x="45" y="9"/>
                  </a:lnTo>
                  <a:lnTo>
                    <a:pt x="45" y="9"/>
                  </a:lnTo>
                  <a:cubicBezTo>
                    <a:pt x="37" y="13"/>
                    <a:pt x="30" y="15"/>
                    <a:pt x="23" y="15"/>
                  </a:cubicBezTo>
                  <a:cubicBezTo>
                    <a:pt x="14" y="15"/>
                    <a:pt x="6" y="11"/>
                    <a:pt x="1" y="0"/>
                  </a:cubicBezTo>
                  <a:close/>
                </a:path>
              </a:pathLst>
            </a:custGeom>
            <a:solidFill>
              <a:srgbClr val="97D2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30" name="Google Shape;11930;p61"/>
            <p:cNvGrpSpPr/>
            <p:nvPr/>
          </p:nvGrpSpPr>
          <p:grpSpPr>
            <a:xfrm>
              <a:off x="1422384" y="4073754"/>
              <a:ext cx="164386" cy="539756"/>
              <a:chOff x="1422384" y="4073754"/>
              <a:chExt cx="164386" cy="539756"/>
            </a:xfrm>
          </p:grpSpPr>
          <p:sp>
            <p:nvSpPr>
              <p:cNvPr id="11931" name="Google Shape;11931;p61"/>
              <p:cNvSpPr/>
              <p:nvPr/>
            </p:nvSpPr>
            <p:spPr>
              <a:xfrm rot="5400000">
                <a:off x="1274239" y="4285585"/>
                <a:ext cx="488341" cy="101498"/>
              </a:xfrm>
              <a:custGeom>
                <a:rect b="b" l="l" r="r" t="t"/>
                <a:pathLst>
                  <a:path extrusionOk="0" h="1020" w="6791">
                    <a:moveTo>
                      <a:pt x="4451" y="0"/>
                    </a:moveTo>
                    <a:cubicBezTo>
                      <a:pt x="3662" y="0"/>
                      <a:pt x="2967" y="204"/>
                      <a:pt x="2202" y="204"/>
                    </a:cubicBezTo>
                    <a:cubicBezTo>
                      <a:pt x="2111" y="204"/>
                      <a:pt x="2019" y="201"/>
                      <a:pt x="1925" y="195"/>
                    </a:cubicBezTo>
                    <a:cubicBezTo>
                      <a:pt x="1781" y="184"/>
                      <a:pt x="1637" y="179"/>
                      <a:pt x="1493" y="179"/>
                    </a:cubicBezTo>
                    <a:cubicBezTo>
                      <a:pt x="1144" y="179"/>
                      <a:pt x="797" y="209"/>
                      <a:pt x="460" y="265"/>
                    </a:cubicBezTo>
                    <a:cubicBezTo>
                      <a:pt x="354" y="283"/>
                      <a:pt x="239" y="301"/>
                      <a:pt x="159" y="371"/>
                    </a:cubicBezTo>
                    <a:cubicBezTo>
                      <a:pt x="0" y="504"/>
                      <a:pt x="9" y="751"/>
                      <a:pt x="36" y="963"/>
                    </a:cubicBezTo>
                    <a:cubicBezTo>
                      <a:pt x="262" y="1006"/>
                      <a:pt x="491" y="1019"/>
                      <a:pt x="722" y="1019"/>
                    </a:cubicBezTo>
                    <a:cubicBezTo>
                      <a:pt x="870" y="1019"/>
                      <a:pt x="1018" y="1014"/>
                      <a:pt x="1166" y="1007"/>
                    </a:cubicBezTo>
                    <a:cubicBezTo>
                      <a:pt x="2605" y="972"/>
                      <a:pt x="4053" y="936"/>
                      <a:pt x="5493" y="892"/>
                    </a:cubicBezTo>
                    <a:cubicBezTo>
                      <a:pt x="5943" y="883"/>
                      <a:pt x="6446" y="769"/>
                      <a:pt x="6791" y="477"/>
                    </a:cubicBezTo>
                    <a:cubicBezTo>
                      <a:pt x="6128" y="36"/>
                      <a:pt x="5281" y="9"/>
                      <a:pt x="4495" y="0"/>
                    </a:cubicBezTo>
                    <a:cubicBezTo>
                      <a:pt x="4480" y="0"/>
                      <a:pt x="4465" y="0"/>
                      <a:pt x="445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1"/>
              <p:cNvSpPr/>
              <p:nvPr/>
            </p:nvSpPr>
            <p:spPr>
              <a:xfrm rot="5400000">
                <a:off x="1513376" y="4226639"/>
                <a:ext cx="2804" cy="5672"/>
              </a:xfrm>
              <a:custGeom>
                <a:rect b="b" l="l" r="r" t="t"/>
                <a:pathLst>
                  <a:path extrusionOk="0" h="57" w="39">
                    <a:moveTo>
                      <a:pt x="27" y="0"/>
                    </a:moveTo>
                    <a:lnTo>
                      <a:pt x="27" y="0"/>
                    </a:lnTo>
                    <a:cubicBezTo>
                      <a:pt x="27" y="0"/>
                      <a:pt x="27" y="1"/>
                      <a:pt x="27" y="3"/>
                    </a:cubicBezTo>
                    <a:cubicBezTo>
                      <a:pt x="25" y="3"/>
                      <a:pt x="23" y="2"/>
                      <a:pt x="21" y="2"/>
                    </a:cubicBezTo>
                    <a:cubicBezTo>
                      <a:pt x="1" y="2"/>
                      <a:pt x="8" y="48"/>
                      <a:pt x="0" y="56"/>
                    </a:cubicBezTo>
                    <a:cubicBezTo>
                      <a:pt x="39" y="49"/>
                      <a:pt x="30" y="0"/>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1"/>
              <p:cNvSpPr/>
              <p:nvPr/>
            </p:nvSpPr>
            <p:spPr>
              <a:xfrm rot="5400000">
                <a:off x="1511875" y="4292211"/>
                <a:ext cx="3020" cy="2886"/>
              </a:xfrm>
              <a:custGeom>
                <a:rect b="b" l="l" r="r" t="t"/>
                <a:pathLst>
                  <a:path extrusionOk="0" h="29" w="42">
                    <a:moveTo>
                      <a:pt x="42" y="1"/>
                    </a:moveTo>
                    <a:cubicBezTo>
                      <a:pt x="42" y="1"/>
                      <a:pt x="34" y="7"/>
                      <a:pt x="1" y="19"/>
                    </a:cubicBezTo>
                    <a:cubicBezTo>
                      <a:pt x="1" y="19"/>
                      <a:pt x="1" y="19"/>
                      <a:pt x="1" y="28"/>
                    </a:cubicBezTo>
                    <a:cubicBezTo>
                      <a:pt x="7" y="28"/>
                      <a:pt x="17" y="24"/>
                      <a:pt x="25" y="24"/>
                    </a:cubicBezTo>
                    <a:cubicBezTo>
                      <a:pt x="29" y="24"/>
                      <a:pt x="33" y="25"/>
                      <a:pt x="36" y="28"/>
                    </a:cubicBezTo>
                    <a:cubicBezTo>
                      <a:pt x="31" y="9"/>
                      <a:pt x="42" y="1"/>
                      <a:pt x="4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1"/>
              <p:cNvSpPr/>
              <p:nvPr/>
            </p:nvSpPr>
            <p:spPr>
              <a:xfrm rot="5400000">
                <a:off x="1510209" y="4291677"/>
                <a:ext cx="2373" cy="1294"/>
              </a:xfrm>
              <a:custGeom>
                <a:rect b="b" l="l" r="r" t="t"/>
                <a:pathLst>
                  <a:path extrusionOk="0" h="13" w="33">
                    <a:moveTo>
                      <a:pt x="24" y="0"/>
                    </a:moveTo>
                    <a:cubicBezTo>
                      <a:pt x="0" y="0"/>
                      <a:pt x="20" y="12"/>
                      <a:pt x="28" y="12"/>
                    </a:cubicBezTo>
                    <a:cubicBezTo>
                      <a:pt x="32" y="12"/>
                      <a:pt x="33" y="9"/>
                      <a:pt x="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1"/>
              <p:cNvSpPr/>
              <p:nvPr/>
            </p:nvSpPr>
            <p:spPr>
              <a:xfrm rot="5400000">
                <a:off x="1509240" y="4300280"/>
                <a:ext cx="6400" cy="7961"/>
              </a:xfrm>
              <a:custGeom>
                <a:rect b="b" l="l" r="r" t="t"/>
                <a:pathLst>
                  <a:path extrusionOk="0" h="80" w="89">
                    <a:moveTo>
                      <a:pt x="45" y="0"/>
                    </a:moveTo>
                    <a:lnTo>
                      <a:pt x="0" y="35"/>
                    </a:lnTo>
                    <a:cubicBezTo>
                      <a:pt x="9" y="62"/>
                      <a:pt x="53" y="62"/>
                      <a:pt x="36" y="80"/>
                    </a:cubicBezTo>
                    <a:cubicBezTo>
                      <a:pt x="89" y="53"/>
                      <a:pt x="71" y="35"/>
                      <a:pt x="45"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1"/>
              <p:cNvSpPr/>
              <p:nvPr/>
            </p:nvSpPr>
            <p:spPr>
              <a:xfrm rot="5400000">
                <a:off x="1516380" y="4319013"/>
                <a:ext cx="4458" cy="7961"/>
              </a:xfrm>
              <a:custGeom>
                <a:rect b="b" l="l" r="r" t="t"/>
                <a:pathLst>
                  <a:path extrusionOk="0" h="80" w="62">
                    <a:moveTo>
                      <a:pt x="36" y="0"/>
                    </a:moveTo>
                    <a:lnTo>
                      <a:pt x="0" y="27"/>
                    </a:lnTo>
                    <a:cubicBezTo>
                      <a:pt x="18" y="36"/>
                      <a:pt x="53" y="44"/>
                      <a:pt x="62" y="80"/>
                    </a:cubicBezTo>
                    <a:cubicBezTo>
                      <a:pt x="62" y="53"/>
                      <a:pt x="36" y="27"/>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1"/>
              <p:cNvSpPr/>
              <p:nvPr/>
            </p:nvSpPr>
            <p:spPr>
              <a:xfrm rot="5400000">
                <a:off x="1514642" y="4334531"/>
                <a:ext cx="2661" cy="8060"/>
              </a:xfrm>
              <a:custGeom>
                <a:rect b="b" l="l" r="r" t="t"/>
                <a:pathLst>
                  <a:path extrusionOk="0" h="81" w="37">
                    <a:moveTo>
                      <a:pt x="36" y="1"/>
                    </a:moveTo>
                    <a:lnTo>
                      <a:pt x="18" y="27"/>
                    </a:lnTo>
                    <a:lnTo>
                      <a:pt x="1" y="80"/>
                    </a:lnTo>
                    <a:lnTo>
                      <a:pt x="36"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1"/>
              <p:cNvSpPr/>
              <p:nvPr/>
            </p:nvSpPr>
            <p:spPr>
              <a:xfrm rot="5400000">
                <a:off x="1511354" y="4345841"/>
                <a:ext cx="8342" cy="8956"/>
              </a:xfrm>
              <a:custGeom>
                <a:rect b="b" l="l" r="r" t="t"/>
                <a:pathLst>
                  <a:path extrusionOk="0" h="90" w="116">
                    <a:moveTo>
                      <a:pt x="18" y="1"/>
                    </a:moveTo>
                    <a:lnTo>
                      <a:pt x="18" y="1"/>
                    </a:lnTo>
                    <a:cubicBezTo>
                      <a:pt x="0" y="45"/>
                      <a:pt x="53" y="63"/>
                      <a:pt x="36" y="89"/>
                    </a:cubicBezTo>
                    <a:cubicBezTo>
                      <a:pt x="71" y="80"/>
                      <a:pt x="89" y="45"/>
                      <a:pt x="115" y="10"/>
                    </a:cubicBezTo>
                    <a:lnTo>
                      <a:pt x="115" y="10"/>
                    </a:lnTo>
                    <a:cubicBezTo>
                      <a:pt x="103" y="18"/>
                      <a:pt x="91" y="22"/>
                      <a:pt x="78" y="22"/>
                    </a:cubicBezTo>
                    <a:cubicBezTo>
                      <a:pt x="61" y="22"/>
                      <a:pt x="42" y="15"/>
                      <a:pt x="1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1"/>
              <p:cNvSpPr/>
              <p:nvPr/>
            </p:nvSpPr>
            <p:spPr>
              <a:xfrm rot="5400000">
                <a:off x="1441904" y="4343994"/>
                <a:ext cx="1366" cy="1791"/>
              </a:xfrm>
              <a:custGeom>
                <a:rect b="b" l="l" r="r" t="t"/>
                <a:pathLst>
                  <a:path extrusionOk="0" h="18" w="19">
                    <a:moveTo>
                      <a:pt x="19" y="0"/>
                    </a:moveTo>
                    <a:lnTo>
                      <a:pt x="1" y="18"/>
                    </a:lnTo>
                    <a:cubicBezTo>
                      <a:pt x="10" y="9"/>
                      <a:pt x="19" y="9"/>
                      <a:pt x="1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1"/>
              <p:cNvSpPr/>
              <p:nvPr/>
            </p:nvSpPr>
            <p:spPr>
              <a:xfrm rot="5400000">
                <a:off x="1444503" y="4357209"/>
                <a:ext cx="647" cy="2687"/>
              </a:xfrm>
              <a:custGeom>
                <a:rect b="b" l="l" r="r" t="t"/>
                <a:pathLst>
                  <a:path extrusionOk="0" h="27" w="9">
                    <a:moveTo>
                      <a:pt x="9" y="1"/>
                    </a:moveTo>
                    <a:cubicBezTo>
                      <a:pt x="0" y="9"/>
                      <a:pt x="0" y="27"/>
                      <a:pt x="9" y="27"/>
                    </a:cubicBezTo>
                    <a:lnTo>
                      <a:pt x="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61"/>
              <p:cNvSpPr/>
              <p:nvPr/>
            </p:nvSpPr>
            <p:spPr>
              <a:xfrm rot="5400000">
                <a:off x="1493635" y="4555129"/>
                <a:ext cx="3380" cy="10548"/>
              </a:xfrm>
              <a:custGeom>
                <a:rect b="b" l="l" r="r" t="t"/>
                <a:pathLst>
                  <a:path extrusionOk="0" h="106" w="47">
                    <a:moveTo>
                      <a:pt x="11" y="0"/>
                    </a:moveTo>
                    <a:cubicBezTo>
                      <a:pt x="11" y="48"/>
                      <a:pt x="1" y="106"/>
                      <a:pt x="12" y="106"/>
                    </a:cubicBezTo>
                    <a:cubicBezTo>
                      <a:pt x="15" y="106"/>
                      <a:pt x="21" y="101"/>
                      <a:pt x="29" y="88"/>
                    </a:cubicBezTo>
                    <a:lnTo>
                      <a:pt x="47" y="35"/>
                    </a:lnTo>
                    <a:cubicBezTo>
                      <a:pt x="20" y="35"/>
                      <a:pt x="11" y="18"/>
                      <a:pt x="1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61"/>
              <p:cNvSpPr/>
              <p:nvPr/>
            </p:nvSpPr>
            <p:spPr>
              <a:xfrm rot="5400000">
                <a:off x="1477278" y="4462867"/>
                <a:ext cx="2661" cy="5373"/>
              </a:xfrm>
              <a:custGeom>
                <a:rect b="b" l="l" r="r" t="t"/>
                <a:pathLst>
                  <a:path extrusionOk="0" h="54" w="37">
                    <a:moveTo>
                      <a:pt x="36" y="0"/>
                    </a:moveTo>
                    <a:lnTo>
                      <a:pt x="36" y="0"/>
                    </a:lnTo>
                    <a:cubicBezTo>
                      <a:pt x="27" y="9"/>
                      <a:pt x="18" y="18"/>
                      <a:pt x="1" y="36"/>
                    </a:cubicBezTo>
                    <a:lnTo>
                      <a:pt x="10" y="53"/>
                    </a:lnTo>
                    <a:cubicBezTo>
                      <a:pt x="18" y="36"/>
                      <a:pt x="27" y="18"/>
                      <a:pt x="3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1"/>
              <p:cNvSpPr/>
              <p:nvPr/>
            </p:nvSpPr>
            <p:spPr>
              <a:xfrm rot="5400000">
                <a:off x="1453830" y="4459290"/>
                <a:ext cx="3883" cy="3682"/>
              </a:xfrm>
              <a:custGeom>
                <a:rect b="b" l="l" r="r" t="t"/>
                <a:pathLst>
                  <a:path extrusionOk="0" h="37" w="54">
                    <a:moveTo>
                      <a:pt x="0" y="1"/>
                    </a:moveTo>
                    <a:lnTo>
                      <a:pt x="12" y="9"/>
                    </a:lnTo>
                    <a:lnTo>
                      <a:pt x="12" y="9"/>
                    </a:lnTo>
                    <a:cubicBezTo>
                      <a:pt x="8" y="6"/>
                      <a:pt x="5" y="3"/>
                      <a:pt x="0" y="1"/>
                    </a:cubicBezTo>
                    <a:close/>
                    <a:moveTo>
                      <a:pt x="12" y="9"/>
                    </a:moveTo>
                    <a:cubicBezTo>
                      <a:pt x="23" y="18"/>
                      <a:pt x="33" y="29"/>
                      <a:pt x="53" y="36"/>
                    </a:cubicBezTo>
                    <a:lnTo>
                      <a:pt x="12" y="9"/>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1"/>
              <p:cNvSpPr/>
              <p:nvPr/>
            </p:nvSpPr>
            <p:spPr>
              <a:xfrm rot="5400000">
                <a:off x="1429938" y="4271607"/>
                <a:ext cx="3308" cy="6269"/>
              </a:xfrm>
              <a:custGeom>
                <a:rect b="b" l="l" r="r" t="t"/>
                <a:pathLst>
                  <a:path extrusionOk="0" h="63" w="46">
                    <a:moveTo>
                      <a:pt x="27" y="0"/>
                    </a:moveTo>
                    <a:lnTo>
                      <a:pt x="1" y="62"/>
                    </a:lnTo>
                    <a:cubicBezTo>
                      <a:pt x="45" y="53"/>
                      <a:pt x="27" y="27"/>
                      <a:pt x="2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1"/>
              <p:cNvSpPr/>
              <p:nvPr/>
            </p:nvSpPr>
            <p:spPr>
              <a:xfrm rot="5400000">
                <a:off x="1501334" y="4347183"/>
                <a:ext cx="2013" cy="3682"/>
              </a:xfrm>
              <a:custGeom>
                <a:rect b="b" l="l" r="r" t="t"/>
                <a:pathLst>
                  <a:path extrusionOk="0" h="37" w="28">
                    <a:moveTo>
                      <a:pt x="19" y="1"/>
                    </a:moveTo>
                    <a:lnTo>
                      <a:pt x="19" y="1"/>
                    </a:lnTo>
                    <a:cubicBezTo>
                      <a:pt x="10" y="10"/>
                      <a:pt x="1" y="18"/>
                      <a:pt x="1" y="36"/>
                    </a:cubicBezTo>
                    <a:cubicBezTo>
                      <a:pt x="19" y="27"/>
                      <a:pt x="27" y="18"/>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61"/>
              <p:cNvSpPr/>
              <p:nvPr/>
            </p:nvSpPr>
            <p:spPr>
              <a:xfrm rot="5400000">
                <a:off x="1449666" y="4153306"/>
                <a:ext cx="1366" cy="2189"/>
              </a:xfrm>
              <a:custGeom>
                <a:rect b="b" l="l" r="r" t="t"/>
                <a:pathLst>
                  <a:path extrusionOk="0" h="22" w="19">
                    <a:moveTo>
                      <a:pt x="19" y="1"/>
                    </a:moveTo>
                    <a:cubicBezTo>
                      <a:pt x="4" y="15"/>
                      <a:pt x="0" y="22"/>
                      <a:pt x="3" y="22"/>
                    </a:cubicBezTo>
                    <a:cubicBezTo>
                      <a:pt x="5" y="22"/>
                      <a:pt x="11" y="17"/>
                      <a:pt x="19" y="9"/>
                    </a:cubicBezTo>
                    <a:cubicBezTo>
                      <a:pt x="19" y="9"/>
                      <a:pt x="19" y="9"/>
                      <a:pt x="19"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61"/>
              <p:cNvSpPr/>
              <p:nvPr/>
            </p:nvSpPr>
            <p:spPr>
              <a:xfrm rot="5400000">
                <a:off x="1473025" y="4559813"/>
                <a:ext cx="719" cy="100"/>
              </a:xfrm>
              <a:custGeom>
                <a:rect b="b" l="l" r="r" t="t"/>
                <a:pathLst>
                  <a:path extrusionOk="0" h="1" w="10">
                    <a:moveTo>
                      <a:pt x="0" y="1"/>
                    </a:moveTo>
                    <a:cubicBezTo>
                      <a:pt x="0" y="1"/>
                      <a:pt x="0" y="1"/>
                      <a:pt x="9" y="1"/>
                    </a:cubicBezTo>
                    <a:lnTo>
                      <a:pt x="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1"/>
              <p:cNvSpPr/>
              <p:nvPr/>
            </p:nvSpPr>
            <p:spPr>
              <a:xfrm rot="5400000">
                <a:off x="1474079" y="4545294"/>
                <a:ext cx="6472" cy="22091"/>
              </a:xfrm>
              <a:custGeom>
                <a:rect b="b" l="l" r="r" t="t"/>
                <a:pathLst>
                  <a:path extrusionOk="0" h="222" w="90">
                    <a:moveTo>
                      <a:pt x="1" y="1"/>
                    </a:moveTo>
                    <a:cubicBezTo>
                      <a:pt x="10" y="80"/>
                      <a:pt x="10" y="151"/>
                      <a:pt x="19" y="221"/>
                    </a:cubicBezTo>
                    <a:cubicBezTo>
                      <a:pt x="27" y="142"/>
                      <a:pt x="54" y="142"/>
                      <a:pt x="89" y="142"/>
                    </a:cubicBez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1"/>
              <p:cNvSpPr/>
              <p:nvPr/>
            </p:nvSpPr>
            <p:spPr>
              <a:xfrm rot="5400000">
                <a:off x="1234699" y="4261439"/>
                <a:ext cx="539756" cy="164386"/>
              </a:xfrm>
              <a:custGeom>
                <a:rect b="b" l="l" r="r" t="t"/>
                <a:pathLst>
                  <a:path extrusionOk="0" h="1652" w="7506">
                    <a:moveTo>
                      <a:pt x="4601" y="319"/>
                    </a:moveTo>
                    <a:cubicBezTo>
                      <a:pt x="4598" y="321"/>
                      <a:pt x="4594" y="323"/>
                      <a:pt x="4590" y="324"/>
                    </a:cubicBezTo>
                    <a:lnTo>
                      <a:pt x="4590" y="324"/>
                    </a:lnTo>
                    <a:cubicBezTo>
                      <a:pt x="4594" y="324"/>
                      <a:pt x="4598" y="322"/>
                      <a:pt x="4601" y="319"/>
                    </a:cubicBezTo>
                    <a:close/>
                    <a:moveTo>
                      <a:pt x="4963" y="486"/>
                    </a:moveTo>
                    <a:cubicBezTo>
                      <a:pt x="4980" y="500"/>
                      <a:pt x="4987" y="504"/>
                      <a:pt x="4986" y="504"/>
                    </a:cubicBezTo>
                    <a:cubicBezTo>
                      <a:pt x="4985" y="504"/>
                      <a:pt x="4976" y="500"/>
                      <a:pt x="4963" y="495"/>
                    </a:cubicBezTo>
                    <a:lnTo>
                      <a:pt x="4963" y="486"/>
                    </a:lnTo>
                    <a:close/>
                    <a:moveTo>
                      <a:pt x="6613" y="737"/>
                    </a:moveTo>
                    <a:cubicBezTo>
                      <a:pt x="6623" y="737"/>
                      <a:pt x="6632" y="739"/>
                      <a:pt x="6641" y="742"/>
                    </a:cubicBezTo>
                    <a:lnTo>
                      <a:pt x="6641" y="742"/>
                    </a:lnTo>
                    <a:cubicBezTo>
                      <a:pt x="6640" y="745"/>
                      <a:pt x="6640" y="748"/>
                      <a:pt x="6640" y="751"/>
                    </a:cubicBezTo>
                    <a:cubicBezTo>
                      <a:pt x="6630" y="746"/>
                      <a:pt x="6621" y="742"/>
                      <a:pt x="6613" y="737"/>
                    </a:cubicBezTo>
                    <a:close/>
                    <a:moveTo>
                      <a:pt x="7313" y="779"/>
                    </a:moveTo>
                    <a:lnTo>
                      <a:pt x="7237" y="846"/>
                    </a:lnTo>
                    <a:lnTo>
                      <a:pt x="7237" y="846"/>
                    </a:lnTo>
                    <a:lnTo>
                      <a:pt x="7338" y="840"/>
                    </a:lnTo>
                    <a:lnTo>
                      <a:pt x="7313" y="779"/>
                    </a:lnTo>
                    <a:close/>
                    <a:moveTo>
                      <a:pt x="883" y="937"/>
                    </a:moveTo>
                    <a:lnTo>
                      <a:pt x="901" y="954"/>
                    </a:lnTo>
                    <a:cubicBezTo>
                      <a:pt x="891" y="960"/>
                      <a:pt x="884" y="962"/>
                      <a:pt x="880" y="962"/>
                    </a:cubicBezTo>
                    <a:cubicBezTo>
                      <a:pt x="871" y="962"/>
                      <a:pt x="877" y="949"/>
                      <a:pt x="883" y="937"/>
                    </a:cubicBezTo>
                    <a:close/>
                    <a:moveTo>
                      <a:pt x="7003" y="994"/>
                    </a:moveTo>
                    <a:cubicBezTo>
                      <a:pt x="7003" y="995"/>
                      <a:pt x="7003" y="997"/>
                      <a:pt x="7002" y="999"/>
                    </a:cubicBezTo>
                    <a:cubicBezTo>
                      <a:pt x="7003" y="997"/>
                      <a:pt x="7003" y="996"/>
                      <a:pt x="7003" y="994"/>
                    </a:cubicBezTo>
                    <a:close/>
                    <a:moveTo>
                      <a:pt x="6975" y="1025"/>
                    </a:moveTo>
                    <a:cubicBezTo>
                      <a:pt x="6975" y="1025"/>
                      <a:pt x="6976" y="1025"/>
                      <a:pt x="6976" y="1025"/>
                    </a:cubicBezTo>
                    <a:cubicBezTo>
                      <a:pt x="6976" y="1025"/>
                      <a:pt x="6975" y="1025"/>
                      <a:pt x="6975" y="1025"/>
                    </a:cubicBezTo>
                    <a:close/>
                    <a:moveTo>
                      <a:pt x="5526" y="1198"/>
                    </a:moveTo>
                    <a:cubicBezTo>
                      <a:pt x="5538" y="1198"/>
                      <a:pt x="5551" y="1204"/>
                      <a:pt x="5563" y="1210"/>
                    </a:cubicBezTo>
                    <a:cubicBezTo>
                      <a:pt x="5559" y="1222"/>
                      <a:pt x="5554" y="1226"/>
                      <a:pt x="5547" y="1226"/>
                    </a:cubicBezTo>
                    <a:cubicBezTo>
                      <a:pt x="5538" y="1226"/>
                      <a:pt x="5526" y="1217"/>
                      <a:pt x="5510" y="1202"/>
                    </a:cubicBezTo>
                    <a:cubicBezTo>
                      <a:pt x="5515" y="1199"/>
                      <a:pt x="5521" y="1198"/>
                      <a:pt x="5526" y="1198"/>
                    </a:cubicBezTo>
                    <a:close/>
                    <a:moveTo>
                      <a:pt x="4230" y="1405"/>
                    </a:moveTo>
                    <a:lnTo>
                      <a:pt x="4230" y="1405"/>
                    </a:lnTo>
                    <a:cubicBezTo>
                      <a:pt x="4226" y="1408"/>
                      <a:pt x="4223" y="1411"/>
                      <a:pt x="4220" y="1414"/>
                    </a:cubicBezTo>
                    <a:lnTo>
                      <a:pt x="4220" y="1414"/>
                    </a:lnTo>
                    <a:cubicBezTo>
                      <a:pt x="4224" y="1411"/>
                      <a:pt x="4227" y="1408"/>
                      <a:pt x="4230" y="1405"/>
                    </a:cubicBezTo>
                    <a:close/>
                    <a:moveTo>
                      <a:pt x="3860" y="1421"/>
                    </a:moveTo>
                    <a:lnTo>
                      <a:pt x="3850" y="1422"/>
                    </a:lnTo>
                    <a:cubicBezTo>
                      <a:pt x="3854" y="1422"/>
                      <a:pt x="3857" y="1422"/>
                      <a:pt x="3860" y="1421"/>
                    </a:cubicBezTo>
                    <a:close/>
                    <a:moveTo>
                      <a:pt x="5466" y="1"/>
                    </a:moveTo>
                    <a:cubicBezTo>
                      <a:pt x="5457" y="54"/>
                      <a:pt x="5378" y="71"/>
                      <a:pt x="5334" y="98"/>
                    </a:cubicBezTo>
                    <a:cubicBezTo>
                      <a:pt x="5337" y="128"/>
                      <a:pt x="5353" y="139"/>
                      <a:pt x="5375" y="139"/>
                    </a:cubicBezTo>
                    <a:cubicBezTo>
                      <a:pt x="5409" y="139"/>
                      <a:pt x="5456" y="111"/>
                      <a:pt x="5484" y="89"/>
                    </a:cubicBezTo>
                    <a:lnTo>
                      <a:pt x="5484" y="89"/>
                    </a:lnTo>
                    <a:cubicBezTo>
                      <a:pt x="5475" y="204"/>
                      <a:pt x="5387" y="319"/>
                      <a:pt x="5281" y="363"/>
                    </a:cubicBezTo>
                    <a:cubicBezTo>
                      <a:pt x="5272" y="366"/>
                      <a:pt x="5264" y="367"/>
                      <a:pt x="5259" y="367"/>
                    </a:cubicBezTo>
                    <a:cubicBezTo>
                      <a:pt x="5216" y="367"/>
                      <a:pt x="5246" y="299"/>
                      <a:pt x="5239" y="299"/>
                    </a:cubicBezTo>
                    <a:lnTo>
                      <a:pt x="5239" y="299"/>
                    </a:lnTo>
                    <a:cubicBezTo>
                      <a:pt x="5239" y="299"/>
                      <a:pt x="5238" y="300"/>
                      <a:pt x="5236" y="301"/>
                    </a:cubicBezTo>
                    <a:cubicBezTo>
                      <a:pt x="5227" y="299"/>
                      <a:pt x="5219" y="299"/>
                      <a:pt x="5211" y="299"/>
                    </a:cubicBezTo>
                    <a:cubicBezTo>
                      <a:pt x="5103" y="299"/>
                      <a:pt x="5089" y="428"/>
                      <a:pt x="5018" y="428"/>
                    </a:cubicBezTo>
                    <a:cubicBezTo>
                      <a:pt x="5003" y="428"/>
                      <a:pt x="4985" y="422"/>
                      <a:pt x="4963" y="407"/>
                    </a:cubicBezTo>
                    <a:cubicBezTo>
                      <a:pt x="4919" y="336"/>
                      <a:pt x="4972" y="266"/>
                      <a:pt x="4954" y="213"/>
                    </a:cubicBezTo>
                    <a:cubicBezTo>
                      <a:pt x="4964" y="209"/>
                      <a:pt x="4973" y="207"/>
                      <a:pt x="4982" y="207"/>
                    </a:cubicBezTo>
                    <a:cubicBezTo>
                      <a:pt x="5035" y="207"/>
                      <a:pt x="5066" y="266"/>
                      <a:pt x="5104" y="266"/>
                    </a:cubicBezTo>
                    <a:lnTo>
                      <a:pt x="5051" y="230"/>
                    </a:lnTo>
                    <a:cubicBezTo>
                      <a:pt x="5068" y="213"/>
                      <a:pt x="5093" y="200"/>
                      <a:pt x="5116" y="200"/>
                    </a:cubicBezTo>
                    <a:cubicBezTo>
                      <a:pt x="5128" y="200"/>
                      <a:pt x="5139" y="203"/>
                      <a:pt x="5148" y="213"/>
                    </a:cubicBezTo>
                    <a:cubicBezTo>
                      <a:pt x="5104" y="142"/>
                      <a:pt x="4874" y="186"/>
                      <a:pt x="4751" y="133"/>
                    </a:cubicBezTo>
                    <a:cubicBezTo>
                      <a:pt x="4733" y="151"/>
                      <a:pt x="4698" y="177"/>
                      <a:pt x="4716" y="204"/>
                    </a:cubicBezTo>
                    <a:lnTo>
                      <a:pt x="4751" y="195"/>
                    </a:lnTo>
                    <a:lnTo>
                      <a:pt x="4751" y="195"/>
                    </a:lnTo>
                    <a:cubicBezTo>
                      <a:pt x="4786" y="257"/>
                      <a:pt x="4680" y="274"/>
                      <a:pt x="4724" y="301"/>
                    </a:cubicBezTo>
                    <a:cubicBezTo>
                      <a:pt x="4682" y="336"/>
                      <a:pt x="4640" y="382"/>
                      <a:pt x="4590" y="382"/>
                    </a:cubicBezTo>
                    <a:cubicBezTo>
                      <a:pt x="4576" y="382"/>
                      <a:pt x="4562" y="379"/>
                      <a:pt x="4548" y="372"/>
                    </a:cubicBezTo>
                    <a:lnTo>
                      <a:pt x="4532" y="301"/>
                    </a:lnTo>
                    <a:lnTo>
                      <a:pt x="4532" y="301"/>
                    </a:lnTo>
                    <a:cubicBezTo>
                      <a:pt x="4539" y="315"/>
                      <a:pt x="4561" y="326"/>
                      <a:pt x="4580" y="326"/>
                    </a:cubicBezTo>
                    <a:cubicBezTo>
                      <a:pt x="4583" y="326"/>
                      <a:pt x="4587" y="325"/>
                      <a:pt x="4590" y="324"/>
                    </a:cubicBezTo>
                    <a:lnTo>
                      <a:pt x="4590" y="324"/>
                    </a:lnTo>
                    <a:cubicBezTo>
                      <a:pt x="4590" y="324"/>
                      <a:pt x="4590" y="324"/>
                      <a:pt x="4589" y="324"/>
                    </a:cubicBezTo>
                    <a:cubicBezTo>
                      <a:pt x="4566" y="324"/>
                      <a:pt x="4525" y="278"/>
                      <a:pt x="4494" y="278"/>
                    </a:cubicBezTo>
                    <a:cubicBezTo>
                      <a:pt x="4479" y="278"/>
                      <a:pt x="4467" y="289"/>
                      <a:pt x="4459" y="319"/>
                    </a:cubicBezTo>
                    <a:lnTo>
                      <a:pt x="4512" y="372"/>
                    </a:lnTo>
                    <a:cubicBezTo>
                      <a:pt x="4466" y="410"/>
                      <a:pt x="4420" y="482"/>
                      <a:pt x="4362" y="482"/>
                    </a:cubicBezTo>
                    <a:cubicBezTo>
                      <a:pt x="4353" y="482"/>
                      <a:pt x="4345" y="481"/>
                      <a:pt x="4336" y="478"/>
                    </a:cubicBezTo>
                    <a:lnTo>
                      <a:pt x="4336" y="478"/>
                    </a:lnTo>
                    <a:cubicBezTo>
                      <a:pt x="4352" y="513"/>
                      <a:pt x="4357" y="515"/>
                      <a:pt x="4363" y="515"/>
                    </a:cubicBezTo>
                    <a:cubicBezTo>
                      <a:pt x="4363" y="515"/>
                      <a:pt x="4364" y="515"/>
                      <a:pt x="4365" y="515"/>
                    </a:cubicBezTo>
                    <a:cubicBezTo>
                      <a:pt x="4371" y="515"/>
                      <a:pt x="4380" y="517"/>
                      <a:pt x="4406" y="566"/>
                    </a:cubicBezTo>
                    <a:cubicBezTo>
                      <a:pt x="4365" y="458"/>
                      <a:pt x="4534" y="545"/>
                      <a:pt x="4503" y="461"/>
                    </a:cubicBezTo>
                    <a:lnTo>
                      <a:pt x="4503" y="461"/>
                    </a:lnTo>
                    <a:cubicBezTo>
                      <a:pt x="4544" y="540"/>
                      <a:pt x="4578" y="484"/>
                      <a:pt x="4627" y="575"/>
                    </a:cubicBezTo>
                    <a:cubicBezTo>
                      <a:pt x="4627" y="554"/>
                      <a:pt x="4617" y="534"/>
                      <a:pt x="4636" y="534"/>
                    </a:cubicBezTo>
                    <a:cubicBezTo>
                      <a:pt x="4642" y="534"/>
                      <a:pt x="4651" y="535"/>
                      <a:pt x="4663" y="539"/>
                    </a:cubicBezTo>
                    <a:cubicBezTo>
                      <a:pt x="4663" y="531"/>
                      <a:pt x="4671" y="522"/>
                      <a:pt x="4671" y="513"/>
                    </a:cubicBezTo>
                    <a:cubicBezTo>
                      <a:pt x="4663" y="495"/>
                      <a:pt x="4645" y="486"/>
                      <a:pt x="4645" y="469"/>
                    </a:cubicBezTo>
                    <a:cubicBezTo>
                      <a:pt x="4671" y="407"/>
                      <a:pt x="4751" y="407"/>
                      <a:pt x="4786" y="380"/>
                    </a:cubicBezTo>
                    <a:lnTo>
                      <a:pt x="4786" y="380"/>
                    </a:lnTo>
                    <a:cubicBezTo>
                      <a:pt x="4813" y="389"/>
                      <a:pt x="4769" y="407"/>
                      <a:pt x="4786" y="433"/>
                    </a:cubicBezTo>
                    <a:lnTo>
                      <a:pt x="4830" y="389"/>
                    </a:lnTo>
                    <a:cubicBezTo>
                      <a:pt x="4830" y="451"/>
                      <a:pt x="4910" y="486"/>
                      <a:pt x="4839" y="522"/>
                    </a:cubicBezTo>
                    <a:lnTo>
                      <a:pt x="4910" y="531"/>
                    </a:lnTo>
                    <a:cubicBezTo>
                      <a:pt x="4931" y="552"/>
                      <a:pt x="4959" y="564"/>
                      <a:pt x="4986" y="564"/>
                    </a:cubicBezTo>
                    <a:cubicBezTo>
                      <a:pt x="5003" y="564"/>
                      <a:pt x="5019" y="559"/>
                      <a:pt x="5033" y="548"/>
                    </a:cubicBezTo>
                    <a:cubicBezTo>
                      <a:pt x="5037" y="550"/>
                      <a:pt x="5041" y="551"/>
                      <a:pt x="5044" y="551"/>
                    </a:cubicBezTo>
                    <a:cubicBezTo>
                      <a:pt x="5069" y="551"/>
                      <a:pt x="5094" y="517"/>
                      <a:pt x="5094" y="517"/>
                    </a:cubicBezTo>
                    <a:lnTo>
                      <a:pt x="5094" y="517"/>
                    </a:lnTo>
                    <a:cubicBezTo>
                      <a:pt x="5095" y="517"/>
                      <a:pt x="5092" y="521"/>
                      <a:pt x="5086" y="531"/>
                    </a:cubicBezTo>
                    <a:lnTo>
                      <a:pt x="5192" y="504"/>
                    </a:lnTo>
                    <a:lnTo>
                      <a:pt x="5192" y="513"/>
                    </a:lnTo>
                    <a:cubicBezTo>
                      <a:pt x="5201" y="514"/>
                      <a:pt x="5209" y="515"/>
                      <a:pt x="5218" y="515"/>
                    </a:cubicBezTo>
                    <a:cubicBezTo>
                      <a:pt x="5276" y="515"/>
                      <a:pt x="5336" y="487"/>
                      <a:pt x="5395" y="487"/>
                    </a:cubicBezTo>
                    <a:cubicBezTo>
                      <a:pt x="5437" y="487"/>
                      <a:pt x="5479" y="501"/>
                      <a:pt x="5519" y="548"/>
                    </a:cubicBezTo>
                    <a:cubicBezTo>
                      <a:pt x="5541" y="537"/>
                      <a:pt x="5564" y="526"/>
                      <a:pt x="5591" y="526"/>
                    </a:cubicBezTo>
                    <a:cubicBezTo>
                      <a:pt x="5606" y="526"/>
                      <a:pt x="5623" y="530"/>
                      <a:pt x="5643" y="539"/>
                    </a:cubicBezTo>
                    <a:lnTo>
                      <a:pt x="5651" y="592"/>
                    </a:lnTo>
                    <a:cubicBezTo>
                      <a:pt x="5656" y="591"/>
                      <a:pt x="5661" y="590"/>
                      <a:pt x="5666" y="590"/>
                    </a:cubicBezTo>
                    <a:cubicBezTo>
                      <a:pt x="5700" y="590"/>
                      <a:pt x="5746" y="624"/>
                      <a:pt x="5773" y="624"/>
                    </a:cubicBezTo>
                    <a:cubicBezTo>
                      <a:pt x="5782" y="624"/>
                      <a:pt x="5789" y="620"/>
                      <a:pt x="5793" y="610"/>
                    </a:cubicBezTo>
                    <a:cubicBezTo>
                      <a:pt x="5807" y="684"/>
                      <a:pt x="5862" y="695"/>
                      <a:pt x="5920" y="695"/>
                    </a:cubicBezTo>
                    <a:cubicBezTo>
                      <a:pt x="5945" y="695"/>
                      <a:pt x="5969" y="693"/>
                      <a:pt x="5992" y="693"/>
                    </a:cubicBezTo>
                    <a:cubicBezTo>
                      <a:pt x="6018" y="693"/>
                      <a:pt x="6042" y="696"/>
                      <a:pt x="6058" y="707"/>
                    </a:cubicBezTo>
                    <a:lnTo>
                      <a:pt x="6075" y="645"/>
                    </a:lnTo>
                    <a:cubicBezTo>
                      <a:pt x="6097" y="650"/>
                      <a:pt x="6122" y="652"/>
                      <a:pt x="6149" y="652"/>
                    </a:cubicBezTo>
                    <a:cubicBezTo>
                      <a:pt x="6177" y="652"/>
                      <a:pt x="6208" y="650"/>
                      <a:pt x="6243" y="645"/>
                    </a:cubicBezTo>
                    <a:lnTo>
                      <a:pt x="6252" y="584"/>
                    </a:lnTo>
                    <a:cubicBezTo>
                      <a:pt x="6261" y="579"/>
                      <a:pt x="6270" y="577"/>
                      <a:pt x="6279" y="577"/>
                    </a:cubicBezTo>
                    <a:cubicBezTo>
                      <a:pt x="6337" y="577"/>
                      <a:pt x="6386" y="666"/>
                      <a:pt x="6455" y="689"/>
                    </a:cubicBezTo>
                    <a:cubicBezTo>
                      <a:pt x="6450" y="695"/>
                      <a:pt x="6445" y="697"/>
                      <a:pt x="6440" y="697"/>
                    </a:cubicBezTo>
                    <a:cubicBezTo>
                      <a:pt x="6428" y="697"/>
                      <a:pt x="6417" y="684"/>
                      <a:pt x="6411" y="672"/>
                    </a:cubicBezTo>
                    <a:lnTo>
                      <a:pt x="6411" y="672"/>
                    </a:lnTo>
                    <a:cubicBezTo>
                      <a:pt x="6430" y="729"/>
                      <a:pt x="6462" y="745"/>
                      <a:pt x="6502" y="746"/>
                    </a:cubicBezTo>
                    <a:lnTo>
                      <a:pt x="6502" y="746"/>
                    </a:lnTo>
                    <a:cubicBezTo>
                      <a:pt x="6494" y="760"/>
                      <a:pt x="6485" y="780"/>
                      <a:pt x="6473" y="813"/>
                    </a:cubicBezTo>
                    <a:lnTo>
                      <a:pt x="6464" y="760"/>
                    </a:lnTo>
                    <a:cubicBezTo>
                      <a:pt x="6442" y="767"/>
                      <a:pt x="6420" y="822"/>
                      <a:pt x="6399" y="822"/>
                    </a:cubicBezTo>
                    <a:cubicBezTo>
                      <a:pt x="6394" y="822"/>
                      <a:pt x="6389" y="819"/>
                      <a:pt x="6384" y="813"/>
                    </a:cubicBezTo>
                    <a:cubicBezTo>
                      <a:pt x="6360" y="797"/>
                      <a:pt x="6333" y="792"/>
                      <a:pt x="6301" y="792"/>
                    </a:cubicBezTo>
                    <a:cubicBezTo>
                      <a:pt x="6262" y="792"/>
                      <a:pt x="6217" y="799"/>
                      <a:pt x="6164" y="804"/>
                    </a:cubicBezTo>
                    <a:cubicBezTo>
                      <a:pt x="6119" y="813"/>
                      <a:pt x="6071" y="820"/>
                      <a:pt x="6022" y="820"/>
                    </a:cubicBezTo>
                    <a:cubicBezTo>
                      <a:pt x="5974" y="820"/>
                      <a:pt x="5925" y="813"/>
                      <a:pt x="5881" y="795"/>
                    </a:cubicBezTo>
                    <a:lnTo>
                      <a:pt x="5881" y="795"/>
                    </a:lnTo>
                    <a:cubicBezTo>
                      <a:pt x="5894" y="838"/>
                      <a:pt x="5893" y="852"/>
                      <a:pt x="5885" y="852"/>
                    </a:cubicBezTo>
                    <a:cubicBezTo>
                      <a:pt x="5871" y="852"/>
                      <a:pt x="5838" y="813"/>
                      <a:pt x="5818" y="813"/>
                    </a:cubicBezTo>
                    <a:cubicBezTo>
                      <a:pt x="5808" y="813"/>
                      <a:pt x="5802" y="822"/>
                      <a:pt x="5802" y="848"/>
                    </a:cubicBezTo>
                    <a:cubicBezTo>
                      <a:pt x="5793" y="813"/>
                      <a:pt x="5766" y="795"/>
                      <a:pt x="5793" y="760"/>
                    </a:cubicBezTo>
                    <a:lnTo>
                      <a:pt x="5793" y="760"/>
                    </a:lnTo>
                    <a:cubicBezTo>
                      <a:pt x="5776" y="769"/>
                      <a:pt x="5761" y="772"/>
                      <a:pt x="5746" y="772"/>
                    </a:cubicBezTo>
                    <a:cubicBezTo>
                      <a:pt x="5718" y="772"/>
                      <a:pt x="5693" y="761"/>
                      <a:pt x="5669" y="761"/>
                    </a:cubicBezTo>
                    <a:cubicBezTo>
                      <a:pt x="5645" y="761"/>
                      <a:pt x="5623" y="772"/>
                      <a:pt x="5599" y="813"/>
                    </a:cubicBezTo>
                    <a:cubicBezTo>
                      <a:pt x="5590" y="778"/>
                      <a:pt x="5616" y="760"/>
                      <a:pt x="5607" y="734"/>
                    </a:cubicBezTo>
                    <a:lnTo>
                      <a:pt x="5607" y="734"/>
                    </a:lnTo>
                    <a:cubicBezTo>
                      <a:pt x="5601" y="740"/>
                      <a:pt x="5591" y="754"/>
                      <a:pt x="5583" y="754"/>
                    </a:cubicBezTo>
                    <a:cubicBezTo>
                      <a:pt x="5578" y="754"/>
                      <a:pt x="5575" y="751"/>
                      <a:pt x="5572" y="742"/>
                    </a:cubicBezTo>
                    <a:cubicBezTo>
                      <a:pt x="5563" y="725"/>
                      <a:pt x="5581" y="716"/>
                      <a:pt x="5599" y="698"/>
                    </a:cubicBezTo>
                    <a:lnTo>
                      <a:pt x="5599" y="698"/>
                    </a:lnTo>
                    <a:cubicBezTo>
                      <a:pt x="5501" y="707"/>
                      <a:pt x="5493" y="822"/>
                      <a:pt x="5493" y="928"/>
                    </a:cubicBezTo>
                    <a:cubicBezTo>
                      <a:pt x="5470" y="905"/>
                      <a:pt x="5454" y="894"/>
                      <a:pt x="5440" y="894"/>
                    </a:cubicBezTo>
                    <a:cubicBezTo>
                      <a:pt x="5421" y="894"/>
                      <a:pt x="5407" y="914"/>
                      <a:pt x="5387" y="954"/>
                    </a:cubicBezTo>
                    <a:cubicBezTo>
                      <a:pt x="5369" y="919"/>
                      <a:pt x="5342" y="884"/>
                      <a:pt x="5395" y="875"/>
                    </a:cubicBezTo>
                    <a:cubicBezTo>
                      <a:pt x="5382" y="870"/>
                      <a:pt x="5327" y="856"/>
                      <a:pt x="5278" y="856"/>
                    </a:cubicBezTo>
                    <a:cubicBezTo>
                      <a:pt x="5233" y="856"/>
                      <a:pt x="5192" y="868"/>
                      <a:pt x="5192" y="910"/>
                    </a:cubicBezTo>
                    <a:cubicBezTo>
                      <a:pt x="5189" y="903"/>
                      <a:pt x="5182" y="901"/>
                      <a:pt x="5174" y="901"/>
                    </a:cubicBezTo>
                    <a:cubicBezTo>
                      <a:pt x="5160" y="901"/>
                      <a:pt x="5145" y="908"/>
                      <a:pt x="5139" y="919"/>
                    </a:cubicBezTo>
                    <a:cubicBezTo>
                      <a:pt x="5089" y="913"/>
                      <a:pt x="5070" y="907"/>
                      <a:pt x="5039" y="907"/>
                    </a:cubicBezTo>
                    <a:cubicBezTo>
                      <a:pt x="5025" y="907"/>
                      <a:pt x="5010" y="908"/>
                      <a:pt x="4989" y="910"/>
                    </a:cubicBezTo>
                    <a:lnTo>
                      <a:pt x="5007" y="928"/>
                    </a:lnTo>
                    <a:cubicBezTo>
                      <a:pt x="4996" y="971"/>
                      <a:pt x="4984" y="984"/>
                      <a:pt x="4969" y="984"/>
                    </a:cubicBezTo>
                    <a:cubicBezTo>
                      <a:pt x="4950" y="984"/>
                      <a:pt x="4928" y="963"/>
                      <a:pt x="4901" y="963"/>
                    </a:cubicBezTo>
                    <a:cubicBezTo>
                      <a:pt x="4898" y="963"/>
                      <a:pt x="4895" y="963"/>
                      <a:pt x="4892" y="963"/>
                    </a:cubicBezTo>
                    <a:lnTo>
                      <a:pt x="4892" y="954"/>
                    </a:lnTo>
                    <a:cubicBezTo>
                      <a:pt x="4855" y="935"/>
                      <a:pt x="4834" y="929"/>
                      <a:pt x="4820" y="929"/>
                    </a:cubicBezTo>
                    <a:cubicBezTo>
                      <a:pt x="4799" y="929"/>
                      <a:pt x="4793" y="941"/>
                      <a:pt x="4774" y="941"/>
                    </a:cubicBezTo>
                    <a:cubicBezTo>
                      <a:pt x="4760" y="941"/>
                      <a:pt x="4738" y="934"/>
                      <a:pt x="4698" y="910"/>
                    </a:cubicBezTo>
                    <a:lnTo>
                      <a:pt x="4698" y="910"/>
                    </a:lnTo>
                    <a:lnTo>
                      <a:pt x="4707" y="972"/>
                    </a:lnTo>
                    <a:cubicBezTo>
                      <a:pt x="4704" y="1009"/>
                      <a:pt x="4696" y="1021"/>
                      <a:pt x="4683" y="1021"/>
                    </a:cubicBezTo>
                    <a:cubicBezTo>
                      <a:pt x="4651" y="1021"/>
                      <a:pt x="4593" y="946"/>
                      <a:pt x="4541" y="946"/>
                    </a:cubicBezTo>
                    <a:cubicBezTo>
                      <a:pt x="4531" y="946"/>
                      <a:pt x="4522" y="948"/>
                      <a:pt x="4512" y="954"/>
                    </a:cubicBezTo>
                    <a:lnTo>
                      <a:pt x="4548" y="990"/>
                    </a:lnTo>
                    <a:cubicBezTo>
                      <a:pt x="4544" y="994"/>
                      <a:pt x="4540" y="995"/>
                      <a:pt x="4535" y="995"/>
                    </a:cubicBezTo>
                    <a:cubicBezTo>
                      <a:pt x="4490" y="995"/>
                      <a:pt x="4420" y="803"/>
                      <a:pt x="4380" y="787"/>
                    </a:cubicBezTo>
                    <a:cubicBezTo>
                      <a:pt x="4371" y="778"/>
                      <a:pt x="4398" y="769"/>
                      <a:pt x="4406" y="760"/>
                    </a:cubicBezTo>
                    <a:cubicBezTo>
                      <a:pt x="4385" y="745"/>
                      <a:pt x="4371" y="739"/>
                      <a:pt x="4362" y="739"/>
                    </a:cubicBezTo>
                    <a:cubicBezTo>
                      <a:pt x="4325" y="739"/>
                      <a:pt x="4381" y="852"/>
                      <a:pt x="4309" y="866"/>
                    </a:cubicBezTo>
                    <a:cubicBezTo>
                      <a:pt x="4292" y="822"/>
                      <a:pt x="4327" y="751"/>
                      <a:pt x="4274" y="742"/>
                    </a:cubicBezTo>
                    <a:cubicBezTo>
                      <a:pt x="4272" y="739"/>
                      <a:pt x="4269" y="738"/>
                      <a:pt x="4265" y="738"/>
                    </a:cubicBezTo>
                    <a:cubicBezTo>
                      <a:pt x="4232" y="738"/>
                      <a:pt x="4151" y="833"/>
                      <a:pt x="4083" y="833"/>
                    </a:cubicBezTo>
                    <a:cubicBezTo>
                      <a:pt x="4066" y="833"/>
                      <a:pt x="4050" y="827"/>
                      <a:pt x="4036" y="813"/>
                    </a:cubicBezTo>
                    <a:lnTo>
                      <a:pt x="4036" y="813"/>
                    </a:lnTo>
                    <a:cubicBezTo>
                      <a:pt x="4053" y="848"/>
                      <a:pt x="4071" y="875"/>
                      <a:pt x="4036" y="901"/>
                    </a:cubicBezTo>
                    <a:cubicBezTo>
                      <a:pt x="4032" y="902"/>
                      <a:pt x="4029" y="903"/>
                      <a:pt x="4025" y="903"/>
                    </a:cubicBezTo>
                    <a:cubicBezTo>
                      <a:pt x="3987" y="903"/>
                      <a:pt x="3930" y="847"/>
                      <a:pt x="3882" y="847"/>
                    </a:cubicBezTo>
                    <a:cubicBezTo>
                      <a:pt x="3859" y="847"/>
                      <a:pt x="3839" y="859"/>
                      <a:pt x="3824" y="893"/>
                    </a:cubicBezTo>
                    <a:cubicBezTo>
                      <a:pt x="3815" y="884"/>
                      <a:pt x="3815" y="875"/>
                      <a:pt x="3815" y="866"/>
                    </a:cubicBezTo>
                    <a:cubicBezTo>
                      <a:pt x="3771" y="893"/>
                      <a:pt x="3674" y="910"/>
                      <a:pt x="3647" y="972"/>
                    </a:cubicBezTo>
                    <a:cubicBezTo>
                      <a:pt x="3633" y="912"/>
                      <a:pt x="3606" y="893"/>
                      <a:pt x="3575" y="893"/>
                    </a:cubicBezTo>
                    <a:cubicBezTo>
                      <a:pt x="3520" y="893"/>
                      <a:pt x="3450" y="952"/>
                      <a:pt x="3406" y="952"/>
                    </a:cubicBezTo>
                    <a:cubicBezTo>
                      <a:pt x="3383" y="952"/>
                      <a:pt x="3367" y="935"/>
                      <a:pt x="3365" y="884"/>
                    </a:cubicBezTo>
                    <a:lnTo>
                      <a:pt x="3232" y="901"/>
                    </a:lnTo>
                    <a:lnTo>
                      <a:pt x="3232" y="875"/>
                    </a:lnTo>
                    <a:cubicBezTo>
                      <a:pt x="3226" y="874"/>
                      <a:pt x="3219" y="874"/>
                      <a:pt x="3213" y="874"/>
                    </a:cubicBezTo>
                    <a:cubicBezTo>
                      <a:pt x="3140" y="874"/>
                      <a:pt x="3115" y="922"/>
                      <a:pt x="3082" y="963"/>
                    </a:cubicBezTo>
                    <a:cubicBezTo>
                      <a:pt x="3064" y="954"/>
                      <a:pt x="3082" y="937"/>
                      <a:pt x="3082" y="919"/>
                    </a:cubicBezTo>
                    <a:cubicBezTo>
                      <a:pt x="3038" y="907"/>
                      <a:pt x="3007" y="900"/>
                      <a:pt x="2983" y="900"/>
                    </a:cubicBezTo>
                    <a:cubicBezTo>
                      <a:pt x="2933" y="900"/>
                      <a:pt x="2905" y="928"/>
                      <a:pt x="2835" y="999"/>
                    </a:cubicBezTo>
                    <a:lnTo>
                      <a:pt x="2817" y="928"/>
                    </a:lnTo>
                    <a:cubicBezTo>
                      <a:pt x="2813" y="934"/>
                      <a:pt x="2807" y="937"/>
                      <a:pt x="2799" y="937"/>
                    </a:cubicBezTo>
                    <a:cubicBezTo>
                      <a:pt x="2760" y="937"/>
                      <a:pt x="2679" y="885"/>
                      <a:pt x="2596" y="885"/>
                    </a:cubicBezTo>
                    <a:cubicBezTo>
                      <a:pt x="2566" y="885"/>
                      <a:pt x="2536" y="892"/>
                      <a:pt x="2508" y="910"/>
                    </a:cubicBezTo>
                    <a:cubicBezTo>
                      <a:pt x="2508" y="910"/>
                      <a:pt x="2508" y="893"/>
                      <a:pt x="2517" y="884"/>
                    </a:cubicBezTo>
                    <a:lnTo>
                      <a:pt x="2517" y="884"/>
                    </a:lnTo>
                    <a:cubicBezTo>
                      <a:pt x="2497" y="896"/>
                      <a:pt x="2476" y="900"/>
                      <a:pt x="2453" y="900"/>
                    </a:cubicBezTo>
                    <a:cubicBezTo>
                      <a:pt x="2377" y="900"/>
                      <a:pt x="2290" y="848"/>
                      <a:pt x="2224" y="848"/>
                    </a:cubicBezTo>
                    <a:cubicBezTo>
                      <a:pt x="2179" y="848"/>
                      <a:pt x="2144" y="872"/>
                      <a:pt x="2128" y="954"/>
                    </a:cubicBezTo>
                    <a:lnTo>
                      <a:pt x="2040" y="1016"/>
                    </a:lnTo>
                    <a:cubicBezTo>
                      <a:pt x="2164" y="1025"/>
                      <a:pt x="2022" y="1113"/>
                      <a:pt x="2075" y="1157"/>
                    </a:cubicBezTo>
                    <a:cubicBezTo>
                      <a:pt x="2073" y="1158"/>
                      <a:pt x="2071" y="1158"/>
                      <a:pt x="2068" y="1158"/>
                    </a:cubicBezTo>
                    <a:cubicBezTo>
                      <a:pt x="2023" y="1158"/>
                      <a:pt x="1955" y="1086"/>
                      <a:pt x="2005" y="1069"/>
                    </a:cubicBezTo>
                    <a:lnTo>
                      <a:pt x="2005" y="1069"/>
                    </a:lnTo>
                    <a:lnTo>
                      <a:pt x="2014" y="1087"/>
                    </a:lnTo>
                    <a:cubicBezTo>
                      <a:pt x="2031" y="963"/>
                      <a:pt x="1863" y="1043"/>
                      <a:pt x="1863" y="963"/>
                    </a:cubicBezTo>
                    <a:cubicBezTo>
                      <a:pt x="1848" y="964"/>
                      <a:pt x="1833" y="964"/>
                      <a:pt x="1817" y="964"/>
                    </a:cubicBezTo>
                    <a:cubicBezTo>
                      <a:pt x="1602" y="964"/>
                      <a:pt x="1381" y="910"/>
                      <a:pt x="1175" y="910"/>
                    </a:cubicBezTo>
                    <a:lnTo>
                      <a:pt x="1201" y="1007"/>
                    </a:lnTo>
                    <a:lnTo>
                      <a:pt x="1201" y="1007"/>
                    </a:lnTo>
                    <a:lnTo>
                      <a:pt x="1122" y="999"/>
                    </a:lnTo>
                    <a:cubicBezTo>
                      <a:pt x="1104" y="981"/>
                      <a:pt x="1095" y="928"/>
                      <a:pt x="1148" y="928"/>
                    </a:cubicBezTo>
                    <a:cubicBezTo>
                      <a:pt x="1143" y="917"/>
                      <a:pt x="1136" y="912"/>
                      <a:pt x="1128" y="912"/>
                    </a:cubicBezTo>
                    <a:cubicBezTo>
                      <a:pt x="1099" y="912"/>
                      <a:pt x="1060" y="978"/>
                      <a:pt x="1060" y="999"/>
                    </a:cubicBezTo>
                    <a:cubicBezTo>
                      <a:pt x="954" y="954"/>
                      <a:pt x="1104" y="884"/>
                      <a:pt x="1069" y="884"/>
                    </a:cubicBezTo>
                    <a:lnTo>
                      <a:pt x="1025" y="893"/>
                    </a:lnTo>
                    <a:lnTo>
                      <a:pt x="1033" y="901"/>
                    </a:lnTo>
                    <a:cubicBezTo>
                      <a:pt x="1001" y="934"/>
                      <a:pt x="998" y="973"/>
                      <a:pt x="945" y="973"/>
                    </a:cubicBezTo>
                    <a:cubicBezTo>
                      <a:pt x="939" y="973"/>
                      <a:pt x="934" y="973"/>
                      <a:pt x="928" y="972"/>
                    </a:cubicBezTo>
                    <a:cubicBezTo>
                      <a:pt x="892" y="954"/>
                      <a:pt x="910" y="919"/>
                      <a:pt x="892" y="910"/>
                    </a:cubicBezTo>
                    <a:cubicBezTo>
                      <a:pt x="892" y="906"/>
                      <a:pt x="892" y="904"/>
                      <a:pt x="890" y="904"/>
                    </a:cubicBezTo>
                    <a:cubicBezTo>
                      <a:pt x="888" y="904"/>
                      <a:pt x="883" y="906"/>
                      <a:pt x="875" y="910"/>
                    </a:cubicBezTo>
                    <a:lnTo>
                      <a:pt x="777" y="901"/>
                    </a:lnTo>
                    <a:lnTo>
                      <a:pt x="813" y="972"/>
                    </a:lnTo>
                    <a:cubicBezTo>
                      <a:pt x="769" y="1007"/>
                      <a:pt x="726" y="965"/>
                      <a:pt x="766" y="1047"/>
                    </a:cubicBezTo>
                    <a:lnTo>
                      <a:pt x="766" y="1047"/>
                    </a:lnTo>
                    <a:cubicBezTo>
                      <a:pt x="717" y="953"/>
                      <a:pt x="551" y="962"/>
                      <a:pt x="455" y="951"/>
                    </a:cubicBezTo>
                    <a:lnTo>
                      <a:pt x="455" y="951"/>
                    </a:lnTo>
                    <a:cubicBezTo>
                      <a:pt x="468" y="942"/>
                      <a:pt x="473" y="931"/>
                      <a:pt x="477" y="919"/>
                    </a:cubicBezTo>
                    <a:cubicBezTo>
                      <a:pt x="495" y="901"/>
                      <a:pt x="504" y="875"/>
                      <a:pt x="566" y="875"/>
                    </a:cubicBezTo>
                    <a:cubicBezTo>
                      <a:pt x="521" y="875"/>
                      <a:pt x="521" y="857"/>
                      <a:pt x="521" y="831"/>
                    </a:cubicBezTo>
                    <a:cubicBezTo>
                      <a:pt x="513" y="804"/>
                      <a:pt x="513" y="769"/>
                      <a:pt x="451" y="760"/>
                    </a:cubicBezTo>
                    <a:cubicBezTo>
                      <a:pt x="455" y="755"/>
                      <a:pt x="460" y="754"/>
                      <a:pt x="466" y="754"/>
                    </a:cubicBezTo>
                    <a:cubicBezTo>
                      <a:pt x="490" y="754"/>
                      <a:pt x="520" y="795"/>
                      <a:pt x="557" y="795"/>
                    </a:cubicBezTo>
                    <a:cubicBezTo>
                      <a:pt x="539" y="742"/>
                      <a:pt x="583" y="716"/>
                      <a:pt x="627" y="716"/>
                    </a:cubicBezTo>
                    <a:cubicBezTo>
                      <a:pt x="649" y="716"/>
                      <a:pt x="671" y="718"/>
                      <a:pt x="691" y="718"/>
                    </a:cubicBezTo>
                    <a:cubicBezTo>
                      <a:pt x="711" y="718"/>
                      <a:pt x="729" y="716"/>
                      <a:pt x="742" y="707"/>
                    </a:cubicBezTo>
                    <a:cubicBezTo>
                      <a:pt x="742" y="689"/>
                      <a:pt x="724" y="654"/>
                      <a:pt x="733" y="619"/>
                    </a:cubicBezTo>
                    <a:lnTo>
                      <a:pt x="733" y="619"/>
                    </a:lnTo>
                    <a:lnTo>
                      <a:pt x="830" y="716"/>
                    </a:lnTo>
                    <a:cubicBezTo>
                      <a:pt x="851" y="709"/>
                      <a:pt x="845" y="632"/>
                      <a:pt x="870" y="632"/>
                    </a:cubicBezTo>
                    <a:cubicBezTo>
                      <a:pt x="878" y="632"/>
                      <a:pt x="887" y="639"/>
                      <a:pt x="901" y="654"/>
                    </a:cubicBezTo>
                    <a:cubicBezTo>
                      <a:pt x="892" y="637"/>
                      <a:pt x="875" y="610"/>
                      <a:pt x="901" y="601"/>
                    </a:cubicBezTo>
                    <a:cubicBezTo>
                      <a:pt x="942" y="611"/>
                      <a:pt x="982" y="615"/>
                      <a:pt x="1023" y="615"/>
                    </a:cubicBezTo>
                    <a:cubicBezTo>
                      <a:pt x="1133" y="615"/>
                      <a:pt x="1242" y="588"/>
                      <a:pt x="1351" y="575"/>
                    </a:cubicBezTo>
                    <a:cubicBezTo>
                      <a:pt x="1395" y="570"/>
                      <a:pt x="1439" y="566"/>
                      <a:pt x="1484" y="566"/>
                    </a:cubicBezTo>
                    <a:cubicBezTo>
                      <a:pt x="1593" y="566"/>
                      <a:pt x="1704" y="588"/>
                      <a:pt x="1811" y="663"/>
                    </a:cubicBezTo>
                    <a:cubicBezTo>
                      <a:pt x="1775" y="619"/>
                      <a:pt x="1802" y="610"/>
                      <a:pt x="1828" y="610"/>
                    </a:cubicBezTo>
                    <a:cubicBezTo>
                      <a:pt x="1811" y="601"/>
                      <a:pt x="1828" y="557"/>
                      <a:pt x="1828" y="522"/>
                    </a:cubicBezTo>
                    <a:lnTo>
                      <a:pt x="1952" y="610"/>
                    </a:lnTo>
                    <a:cubicBezTo>
                      <a:pt x="1963" y="572"/>
                      <a:pt x="1989" y="567"/>
                      <a:pt x="2017" y="567"/>
                    </a:cubicBezTo>
                    <a:cubicBezTo>
                      <a:pt x="2027" y="567"/>
                      <a:pt x="2038" y="567"/>
                      <a:pt x="2048" y="567"/>
                    </a:cubicBezTo>
                    <a:cubicBezTo>
                      <a:pt x="2073" y="567"/>
                      <a:pt x="2095" y="563"/>
                      <a:pt x="2102" y="531"/>
                    </a:cubicBezTo>
                    <a:lnTo>
                      <a:pt x="2102" y="531"/>
                    </a:lnTo>
                    <a:lnTo>
                      <a:pt x="2067" y="539"/>
                    </a:lnTo>
                    <a:cubicBezTo>
                      <a:pt x="2120" y="442"/>
                      <a:pt x="1996" y="319"/>
                      <a:pt x="2014" y="195"/>
                    </a:cubicBezTo>
                    <a:lnTo>
                      <a:pt x="2014" y="195"/>
                    </a:lnTo>
                    <a:cubicBezTo>
                      <a:pt x="2002" y="213"/>
                      <a:pt x="1989" y="219"/>
                      <a:pt x="1976" y="219"/>
                    </a:cubicBezTo>
                    <a:cubicBezTo>
                      <a:pt x="1929" y="219"/>
                      <a:pt x="1872" y="128"/>
                      <a:pt x="1811" y="128"/>
                    </a:cubicBezTo>
                    <a:cubicBezTo>
                      <a:pt x="1788" y="128"/>
                      <a:pt x="1764" y="141"/>
                      <a:pt x="1740" y="177"/>
                    </a:cubicBezTo>
                    <a:cubicBezTo>
                      <a:pt x="1713" y="160"/>
                      <a:pt x="1758" y="142"/>
                      <a:pt x="1749" y="116"/>
                    </a:cubicBezTo>
                    <a:lnTo>
                      <a:pt x="1749" y="116"/>
                    </a:lnTo>
                    <a:cubicBezTo>
                      <a:pt x="1732" y="150"/>
                      <a:pt x="1711" y="165"/>
                      <a:pt x="1682" y="165"/>
                    </a:cubicBezTo>
                    <a:cubicBezTo>
                      <a:pt x="1666" y="165"/>
                      <a:pt x="1647" y="160"/>
                      <a:pt x="1625" y="151"/>
                    </a:cubicBezTo>
                    <a:lnTo>
                      <a:pt x="1634" y="142"/>
                    </a:lnTo>
                    <a:lnTo>
                      <a:pt x="1634" y="142"/>
                    </a:lnTo>
                    <a:cubicBezTo>
                      <a:pt x="1610" y="145"/>
                      <a:pt x="1589" y="146"/>
                      <a:pt x="1569" y="146"/>
                    </a:cubicBezTo>
                    <a:cubicBezTo>
                      <a:pt x="1444" y="146"/>
                      <a:pt x="1368" y="104"/>
                      <a:pt x="1201" y="89"/>
                    </a:cubicBezTo>
                    <a:lnTo>
                      <a:pt x="1201" y="89"/>
                    </a:lnTo>
                    <a:lnTo>
                      <a:pt x="1219" y="142"/>
                    </a:lnTo>
                    <a:cubicBezTo>
                      <a:pt x="1184" y="142"/>
                      <a:pt x="1175" y="124"/>
                      <a:pt x="1148" y="107"/>
                    </a:cubicBezTo>
                    <a:lnTo>
                      <a:pt x="1148" y="107"/>
                    </a:lnTo>
                    <a:cubicBezTo>
                      <a:pt x="1113" y="204"/>
                      <a:pt x="1263" y="107"/>
                      <a:pt x="1228" y="213"/>
                    </a:cubicBezTo>
                    <a:cubicBezTo>
                      <a:pt x="1206" y="168"/>
                      <a:pt x="1163" y="159"/>
                      <a:pt x="1115" y="159"/>
                    </a:cubicBezTo>
                    <a:cubicBezTo>
                      <a:pt x="1081" y="159"/>
                      <a:pt x="1045" y="164"/>
                      <a:pt x="1011" y="164"/>
                    </a:cubicBezTo>
                    <a:cubicBezTo>
                      <a:pt x="959" y="164"/>
                      <a:pt x="913" y="153"/>
                      <a:pt x="892" y="98"/>
                    </a:cubicBezTo>
                    <a:lnTo>
                      <a:pt x="892" y="98"/>
                    </a:lnTo>
                    <a:cubicBezTo>
                      <a:pt x="830" y="107"/>
                      <a:pt x="919" y="169"/>
                      <a:pt x="857" y="177"/>
                    </a:cubicBezTo>
                    <a:lnTo>
                      <a:pt x="839" y="142"/>
                    </a:lnTo>
                    <a:lnTo>
                      <a:pt x="830" y="195"/>
                    </a:lnTo>
                    <a:cubicBezTo>
                      <a:pt x="786" y="186"/>
                      <a:pt x="760" y="142"/>
                      <a:pt x="751" y="107"/>
                    </a:cubicBezTo>
                    <a:lnTo>
                      <a:pt x="751" y="107"/>
                    </a:lnTo>
                    <a:cubicBezTo>
                      <a:pt x="754" y="108"/>
                      <a:pt x="757" y="109"/>
                      <a:pt x="760" y="109"/>
                    </a:cubicBezTo>
                    <a:cubicBezTo>
                      <a:pt x="772" y="109"/>
                      <a:pt x="781" y="96"/>
                      <a:pt x="795" y="89"/>
                    </a:cubicBezTo>
                    <a:cubicBezTo>
                      <a:pt x="782" y="82"/>
                      <a:pt x="768" y="79"/>
                      <a:pt x="755" y="79"/>
                    </a:cubicBezTo>
                    <a:cubicBezTo>
                      <a:pt x="733" y="79"/>
                      <a:pt x="711" y="87"/>
                      <a:pt x="689" y="98"/>
                    </a:cubicBezTo>
                    <a:cubicBezTo>
                      <a:pt x="671" y="107"/>
                      <a:pt x="663" y="107"/>
                      <a:pt x="645" y="116"/>
                    </a:cubicBezTo>
                    <a:cubicBezTo>
                      <a:pt x="627" y="124"/>
                      <a:pt x="618" y="124"/>
                      <a:pt x="610" y="124"/>
                    </a:cubicBezTo>
                    <a:lnTo>
                      <a:pt x="654" y="124"/>
                    </a:lnTo>
                    <a:lnTo>
                      <a:pt x="689" y="133"/>
                    </a:lnTo>
                    <a:lnTo>
                      <a:pt x="654" y="142"/>
                    </a:lnTo>
                    <a:lnTo>
                      <a:pt x="610" y="160"/>
                    </a:lnTo>
                    <a:cubicBezTo>
                      <a:pt x="574" y="169"/>
                      <a:pt x="539" y="177"/>
                      <a:pt x="504" y="186"/>
                    </a:cubicBezTo>
                    <a:cubicBezTo>
                      <a:pt x="442" y="204"/>
                      <a:pt x="380" y="230"/>
                      <a:pt x="318" y="266"/>
                    </a:cubicBezTo>
                    <a:cubicBezTo>
                      <a:pt x="195" y="336"/>
                      <a:pt x="115" y="460"/>
                      <a:pt x="106" y="584"/>
                    </a:cubicBezTo>
                    <a:lnTo>
                      <a:pt x="142" y="584"/>
                    </a:lnTo>
                    <a:cubicBezTo>
                      <a:pt x="133" y="672"/>
                      <a:pt x="115" y="698"/>
                      <a:pt x="98" y="725"/>
                    </a:cubicBezTo>
                    <a:cubicBezTo>
                      <a:pt x="80" y="760"/>
                      <a:pt x="53" y="795"/>
                      <a:pt x="62" y="893"/>
                    </a:cubicBezTo>
                    <a:lnTo>
                      <a:pt x="62" y="884"/>
                    </a:lnTo>
                    <a:cubicBezTo>
                      <a:pt x="89" y="928"/>
                      <a:pt x="106" y="972"/>
                      <a:pt x="106" y="1007"/>
                    </a:cubicBezTo>
                    <a:cubicBezTo>
                      <a:pt x="100" y="1003"/>
                      <a:pt x="95" y="1000"/>
                      <a:pt x="90" y="1000"/>
                    </a:cubicBezTo>
                    <a:cubicBezTo>
                      <a:pt x="63" y="1000"/>
                      <a:pt x="46" y="1053"/>
                      <a:pt x="20" y="1053"/>
                    </a:cubicBezTo>
                    <a:cubicBezTo>
                      <a:pt x="14" y="1053"/>
                      <a:pt x="8" y="1050"/>
                      <a:pt x="0" y="1043"/>
                    </a:cubicBezTo>
                    <a:lnTo>
                      <a:pt x="0" y="1043"/>
                    </a:lnTo>
                    <a:cubicBezTo>
                      <a:pt x="53" y="1157"/>
                      <a:pt x="53" y="1122"/>
                      <a:pt x="115" y="1157"/>
                    </a:cubicBezTo>
                    <a:lnTo>
                      <a:pt x="265" y="1316"/>
                    </a:lnTo>
                    <a:cubicBezTo>
                      <a:pt x="274" y="1299"/>
                      <a:pt x="292" y="1290"/>
                      <a:pt x="309" y="1272"/>
                    </a:cubicBezTo>
                    <a:lnTo>
                      <a:pt x="318" y="1325"/>
                    </a:lnTo>
                    <a:cubicBezTo>
                      <a:pt x="354" y="1281"/>
                      <a:pt x="362" y="1263"/>
                      <a:pt x="433" y="1255"/>
                    </a:cubicBezTo>
                    <a:lnTo>
                      <a:pt x="433" y="1255"/>
                    </a:lnTo>
                    <a:cubicBezTo>
                      <a:pt x="371" y="1290"/>
                      <a:pt x="468" y="1334"/>
                      <a:pt x="398" y="1387"/>
                    </a:cubicBezTo>
                    <a:cubicBezTo>
                      <a:pt x="433" y="1418"/>
                      <a:pt x="465" y="1428"/>
                      <a:pt x="494" y="1428"/>
                    </a:cubicBezTo>
                    <a:cubicBezTo>
                      <a:pt x="546" y="1428"/>
                      <a:pt x="589" y="1396"/>
                      <a:pt x="623" y="1396"/>
                    </a:cubicBezTo>
                    <a:cubicBezTo>
                      <a:pt x="645" y="1396"/>
                      <a:pt x="664" y="1410"/>
                      <a:pt x="680" y="1458"/>
                    </a:cubicBezTo>
                    <a:cubicBezTo>
                      <a:pt x="760" y="1334"/>
                      <a:pt x="557" y="1378"/>
                      <a:pt x="601" y="1352"/>
                    </a:cubicBezTo>
                    <a:cubicBezTo>
                      <a:pt x="578" y="1314"/>
                      <a:pt x="641" y="1269"/>
                      <a:pt x="687" y="1269"/>
                    </a:cubicBezTo>
                    <a:cubicBezTo>
                      <a:pt x="694" y="1269"/>
                      <a:pt x="701" y="1270"/>
                      <a:pt x="707" y="1272"/>
                    </a:cubicBezTo>
                    <a:cubicBezTo>
                      <a:pt x="751" y="1272"/>
                      <a:pt x="777" y="1449"/>
                      <a:pt x="892" y="1449"/>
                    </a:cubicBezTo>
                    <a:cubicBezTo>
                      <a:pt x="883" y="1449"/>
                      <a:pt x="883" y="1458"/>
                      <a:pt x="866" y="1458"/>
                    </a:cubicBezTo>
                    <a:cubicBezTo>
                      <a:pt x="874" y="1465"/>
                      <a:pt x="883" y="1467"/>
                      <a:pt x="892" y="1467"/>
                    </a:cubicBezTo>
                    <a:cubicBezTo>
                      <a:pt x="916" y="1467"/>
                      <a:pt x="940" y="1448"/>
                      <a:pt x="966" y="1448"/>
                    </a:cubicBezTo>
                    <a:cubicBezTo>
                      <a:pt x="979" y="1448"/>
                      <a:pt x="993" y="1452"/>
                      <a:pt x="1007" y="1467"/>
                    </a:cubicBezTo>
                    <a:cubicBezTo>
                      <a:pt x="1033" y="1387"/>
                      <a:pt x="1078" y="1475"/>
                      <a:pt x="1086" y="1369"/>
                    </a:cubicBezTo>
                    <a:lnTo>
                      <a:pt x="1086" y="1369"/>
                    </a:lnTo>
                    <a:lnTo>
                      <a:pt x="981" y="1387"/>
                    </a:lnTo>
                    <a:cubicBezTo>
                      <a:pt x="1031" y="1365"/>
                      <a:pt x="1076" y="1285"/>
                      <a:pt x="1143" y="1285"/>
                    </a:cubicBezTo>
                    <a:cubicBezTo>
                      <a:pt x="1158" y="1285"/>
                      <a:pt x="1175" y="1289"/>
                      <a:pt x="1192" y="1299"/>
                    </a:cubicBezTo>
                    <a:cubicBezTo>
                      <a:pt x="1184" y="1316"/>
                      <a:pt x="1157" y="1352"/>
                      <a:pt x="1139" y="1361"/>
                    </a:cubicBezTo>
                    <a:cubicBezTo>
                      <a:pt x="1147" y="1370"/>
                      <a:pt x="1154" y="1373"/>
                      <a:pt x="1161" y="1373"/>
                    </a:cubicBezTo>
                    <a:cubicBezTo>
                      <a:pt x="1173" y="1373"/>
                      <a:pt x="1185" y="1365"/>
                      <a:pt x="1197" y="1365"/>
                    </a:cubicBezTo>
                    <a:cubicBezTo>
                      <a:pt x="1204" y="1365"/>
                      <a:pt x="1212" y="1368"/>
                      <a:pt x="1219" y="1378"/>
                    </a:cubicBezTo>
                    <a:cubicBezTo>
                      <a:pt x="1219" y="1475"/>
                      <a:pt x="1095" y="1396"/>
                      <a:pt x="1033" y="1475"/>
                    </a:cubicBezTo>
                    <a:cubicBezTo>
                      <a:pt x="1038" y="1483"/>
                      <a:pt x="1045" y="1486"/>
                      <a:pt x="1052" y="1486"/>
                    </a:cubicBezTo>
                    <a:cubicBezTo>
                      <a:pt x="1072" y="1486"/>
                      <a:pt x="1099" y="1467"/>
                      <a:pt x="1114" y="1467"/>
                    </a:cubicBezTo>
                    <a:cubicBezTo>
                      <a:pt x="1126" y="1467"/>
                      <a:pt x="1131" y="1478"/>
                      <a:pt x="1122" y="1519"/>
                    </a:cubicBezTo>
                    <a:cubicBezTo>
                      <a:pt x="1137" y="1466"/>
                      <a:pt x="1157" y="1453"/>
                      <a:pt x="1178" y="1453"/>
                    </a:cubicBezTo>
                    <a:cubicBezTo>
                      <a:pt x="1198" y="1453"/>
                      <a:pt x="1221" y="1466"/>
                      <a:pt x="1245" y="1466"/>
                    </a:cubicBezTo>
                    <a:cubicBezTo>
                      <a:pt x="1265" y="1466"/>
                      <a:pt x="1286" y="1456"/>
                      <a:pt x="1307" y="1422"/>
                    </a:cubicBezTo>
                    <a:lnTo>
                      <a:pt x="1307" y="1484"/>
                    </a:lnTo>
                    <a:cubicBezTo>
                      <a:pt x="1315" y="1476"/>
                      <a:pt x="1337" y="1447"/>
                      <a:pt x="1354" y="1447"/>
                    </a:cubicBezTo>
                    <a:cubicBezTo>
                      <a:pt x="1356" y="1447"/>
                      <a:pt x="1358" y="1448"/>
                      <a:pt x="1360" y="1449"/>
                    </a:cubicBezTo>
                    <a:lnTo>
                      <a:pt x="1325" y="1528"/>
                    </a:lnTo>
                    <a:cubicBezTo>
                      <a:pt x="1339" y="1512"/>
                      <a:pt x="1353" y="1506"/>
                      <a:pt x="1367" y="1506"/>
                    </a:cubicBezTo>
                    <a:cubicBezTo>
                      <a:pt x="1407" y="1506"/>
                      <a:pt x="1445" y="1552"/>
                      <a:pt x="1480" y="1552"/>
                    </a:cubicBezTo>
                    <a:cubicBezTo>
                      <a:pt x="1488" y="1552"/>
                      <a:pt x="1495" y="1551"/>
                      <a:pt x="1501" y="1546"/>
                    </a:cubicBezTo>
                    <a:lnTo>
                      <a:pt x="1501" y="1546"/>
                    </a:lnTo>
                    <a:cubicBezTo>
                      <a:pt x="1495" y="1546"/>
                      <a:pt x="1489" y="1547"/>
                      <a:pt x="1484" y="1547"/>
                    </a:cubicBezTo>
                    <a:cubicBezTo>
                      <a:pt x="1388" y="1547"/>
                      <a:pt x="1472" y="1473"/>
                      <a:pt x="1422" y="1431"/>
                    </a:cubicBezTo>
                    <a:cubicBezTo>
                      <a:pt x="1445" y="1418"/>
                      <a:pt x="1463" y="1412"/>
                      <a:pt x="1478" y="1412"/>
                    </a:cubicBezTo>
                    <a:cubicBezTo>
                      <a:pt x="1552" y="1412"/>
                      <a:pt x="1539" y="1558"/>
                      <a:pt x="1647" y="1558"/>
                    </a:cubicBezTo>
                    <a:cubicBezTo>
                      <a:pt x="1655" y="1558"/>
                      <a:pt x="1663" y="1558"/>
                      <a:pt x="1672" y="1556"/>
                    </a:cubicBezTo>
                    <a:lnTo>
                      <a:pt x="1672" y="1556"/>
                    </a:lnTo>
                    <a:cubicBezTo>
                      <a:pt x="1672" y="1556"/>
                      <a:pt x="1672" y="1556"/>
                      <a:pt x="1672" y="1556"/>
                    </a:cubicBezTo>
                    <a:cubicBezTo>
                      <a:pt x="1675" y="1556"/>
                      <a:pt x="1677" y="1556"/>
                      <a:pt x="1678" y="1555"/>
                    </a:cubicBezTo>
                    <a:lnTo>
                      <a:pt x="1678" y="1555"/>
                    </a:lnTo>
                    <a:cubicBezTo>
                      <a:pt x="1676" y="1555"/>
                      <a:pt x="1674" y="1556"/>
                      <a:pt x="1672" y="1556"/>
                    </a:cubicBezTo>
                    <a:lnTo>
                      <a:pt x="1672" y="1556"/>
                    </a:lnTo>
                    <a:cubicBezTo>
                      <a:pt x="1650" y="1556"/>
                      <a:pt x="1602" y="1517"/>
                      <a:pt x="1634" y="1493"/>
                    </a:cubicBezTo>
                    <a:lnTo>
                      <a:pt x="1634" y="1493"/>
                    </a:lnTo>
                    <a:cubicBezTo>
                      <a:pt x="1660" y="1502"/>
                      <a:pt x="1705" y="1528"/>
                      <a:pt x="1731" y="1555"/>
                    </a:cubicBezTo>
                    <a:cubicBezTo>
                      <a:pt x="1837" y="1537"/>
                      <a:pt x="1705" y="1493"/>
                      <a:pt x="1758" y="1449"/>
                    </a:cubicBezTo>
                    <a:lnTo>
                      <a:pt x="1758" y="1449"/>
                    </a:lnTo>
                    <a:cubicBezTo>
                      <a:pt x="1767" y="1470"/>
                      <a:pt x="1775" y="1478"/>
                      <a:pt x="1783" y="1478"/>
                    </a:cubicBezTo>
                    <a:cubicBezTo>
                      <a:pt x="1804" y="1478"/>
                      <a:pt x="1822" y="1415"/>
                      <a:pt x="1855" y="1396"/>
                    </a:cubicBezTo>
                    <a:lnTo>
                      <a:pt x="1863" y="1458"/>
                    </a:lnTo>
                    <a:cubicBezTo>
                      <a:pt x="1875" y="1461"/>
                      <a:pt x="1885" y="1463"/>
                      <a:pt x="1893" y="1463"/>
                    </a:cubicBezTo>
                    <a:cubicBezTo>
                      <a:pt x="1960" y="1463"/>
                      <a:pt x="1917" y="1362"/>
                      <a:pt x="1972" y="1362"/>
                    </a:cubicBezTo>
                    <a:cubicBezTo>
                      <a:pt x="1981" y="1362"/>
                      <a:pt x="1991" y="1364"/>
                      <a:pt x="2005" y="1369"/>
                    </a:cubicBezTo>
                    <a:lnTo>
                      <a:pt x="1961" y="1458"/>
                    </a:lnTo>
                    <a:lnTo>
                      <a:pt x="2022" y="1440"/>
                    </a:lnTo>
                    <a:lnTo>
                      <a:pt x="2022" y="1440"/>
                    </a:lnTo>
                    <a:lnTo>
                      <a:pt x="2014" y="1511"/>
                    </a:lnTo>
                    <a:cubicBezTo>
                      <a:pt x="2049" y="1481"/>
                      <a:pt x="2069" y="1470"/>
                      <a:pt x="2094" y="1470"/>
                    </a:cubicBezTo>
                    <a:cubicBezTo>
                      <a:pt x="2112" y="1470"/>
                      <a:pt x="2133" y="1476"/>
                      <a:pt x="2164" y="1484"/>
                    </a:cubicBezTo>
                    <a:cubicBezTo>
                      <a:pt x="2146" y="1440"/>
                      <a:pt x="2164" y="1369"/>
                      <a:pt x="2226" y="1369"/>
                    </a:cubicBezTo>
                    <a:cubicBezTo>
                      <a:pt x="2253" y="1397"/>
                      <a:pt x="2221" y="1419"/>
                      <a:pt x="2248" y="1419"/>
                    </a:cubicBezTo>
                    <a:cubicBezTo>
                      <a:pt x="2256" y="1419"/>
                      <a:pt x="2268" y="1417"/>
                      <a:pt x="2287" y="1414"/>
                    </a:cubicBezTo>
                    <a:lnTo>
                      <a:pt x="2287" y="1414"/>
                    </a:lnTo>
                    <a:cubicBezTo>
                      <a:pt x="2275" y="1443"/>
                      <a:pt x="2264" y="1477"/>
                      <a:pt x="2244" y="1477"/>
                    </a:cubicBezTo>
                    <a:cubicBezTo>
                      <a:pt x="2234" y="1477"/>
                      <a:pt x="2222" y="1469"/>
                      <a:pt x="2208" y="1449"/>
                    </a:cubicBezTo>
                    <a:cubicBezTo>
                      <a:pt x="2208" y="1467"/>
                      <a:pt x="2190" y="1493"/>
                      <a:pt x="2190" y="1511"/>
                    </a:cubicBezTo>
                    <a:cubicBezTo>
                      <a:pt x="2207" y="1528"/>
                      <a:pt x="2227" y="1533"/>
                      <a:pt x="2246" y="1533"/>
                    </a:cubicBezTo>
                    <a:cubicBezTo>
                      <a:pt x="2277" y="1533"/>
                      <a:pt x="2306" y="1519"/>
                      <a:pt x="2323" y="1519"/>
                    </a:cubicBezTo>
                    <a:cubicBezTo>
                      <a:pt x="2314" y="1511"/>
                      <a:pt x="2305" y="1511"/>
                      <a:pt x="2296" y="1502"/>
                    </a:cubicBezTo>
                    <a:lnTo>
                      <a:pt x="2411" y="1414"/>
                    </a:lnTo>
                    <a:lnTo>
                      <a:pt x="2411" y="1414"/>
                    </a:lnTo>
                    <a:cubicBezTo>
                      <a:pt x="2429" y="1431"/>
                      <a:pt x="2411" y="1449"/>
                      <a:pt x="2402" y="1475"/>
                    </a:cubicBezTo>
                    <a:cubicBezTo>
                      <a:pt x="2420" y="1467"/>
                      <a:pt x="2437" y="1431"/>
                      <a:pt x="2473" y="1431"/>
                    </a:cubicBezTo>
                    <a:cubicBezTo>
                      <a:pt x="2464" y="1475"/>
                      <a:pt x="2473" y="1528"/>
                      <a:pt x="2420" y="1555"/>
                    </a:cubicBezTo>
                    <a:lnTo>
                      <a:pt x="2526" y="1502"/>
                    </a:lnTo>
                    <a:cubicBezTo>
                      <a:pt x="2535" y="1519"/>
                      <a:pt x="2588" y="1555"/>
                      <a:pt x="2579" y="1581"/>
                    </a:cubicBezTo>
                    <a:cubicBezTo>
                      <a:pt x="2584" y="1584"/>
                      <a:pt x="2590" y="1585"/>
                      <a:pt x="2596" y="1585"/>
                    </a:cubicBezTo>
                    <a:cubicBezTo>
                      <a:pt x="2647" y="1585"/>
                      <a:pt x="2709" y="1505"/>
                      <a:pt x="2777" y="1505"/>
                    </a:cubicBezTo>
                    <a:cubicBezTo>
                      <a:pt x="2787" y="1505"/>
                      <a:pt x="2798" y="1506"/>
                      <a:pt x="2808" y="1511"/>
                    </a:cubicBezTo>
                    <a:cubicBezTo>
                      <a:pt x="2808" y="1502"/>
                      <a:pt x="2817" y="1493"/>
                      <a:pt x="2835" y="1484"/>
                    </a:cubicBezTo>
                    <a:cubicBezTo>
                      <a:pt x="2886" y="1490"/>
                      <a:pt x="2934" y="1518"/>
                      <a:pt x="2985" y="1518"/>
                    </a:cubicBezTo>
                    <a:cubicBezTo>
                      <a:pt x="3013" y="1518"/>
                      <a:pt x="3042" y="1509"/>
                      <a:pt x="3073" y="1484"/>
                    </a:cubicBezTo>
                    <a:lnTo>
                      <a:pt x="3126" y="1572"/>
                    </a:lnTo>
                    <a:cubicBezTo>
                      <a:pt x="3197" y="1546"/>
                      <a:pt x="3056" y="1458"/>
                      <a:pt x="3170" y="1422"/>
                    </a:cubicBezTo>
                    <a:cubicBezTo>
                      <a:pt x="3182" y="1418"/>
                      <a:pt x="3191" y="1416"/>
                      <a:pt x="3198" y="1416"/>
                    </a:cubicBezTo>
                    <a:cubicBezTo>
                      <a:pt x="3246" y="1416"/>
                      <a:pt x="3209" y="1504"/>
                      <a:pt x="3232" y="1519"/>
                    </a:cubicBezTo>
                    <a:cubicBezTo>
                      <a:pt x="3265" y="1486"/>
                      <a:pt x="3313" y="1424"/>
                      <a:pt x="3368" y="1424"/>
                    </a:cubicBezTo>
                    <a:cubicBezTo>
                      <a:pt x="3387" y="1424"/>
                      <a:pt x="3406" y="1431"/>
                      <a:pt x="3426" y="1449"/>
                    </a:cubicBezTo>
                    <a:cubicBezTo>
                      <a:pt x="3409" y="1462"/>
                      <a:pt x="3395" y="1464"/>
                      <a:pt x="3383" y="1464"/>
                    </a:cubicBezTo>
                    <a:cubicBezTo>
                      <a:pt x="3377" y="1464"/>
                      <a:pt x="3371" y="1464"/>
                      <a:pt x="3366" y="1464"/>
                    </a:cubicBezTo>
                    <a:cubicBezTo>
                      <a:pt x="3360" y="1464"/>
                      <a:pt x="3354" y="1464"/>
                      <a:pt x="3347" y="1467"/>
                    </a:cubicBezTo>
                    <a:lnTo>
                      <a:pt x="3409" y="1519"/>
                    </a:lnTo>
                    <a:cubicBezTo>
                      <a:pt x="3347" y="1608"/>
                      <a:pt x="3294" y="1572"/>
                      <a:pt x="3347" y="1652"/>
                    </a:cubicBezTo>
                    <a:cubicBezTo>
                      <a:pt x="3347" y="1467"/>
                      <a:pt x="3576" y="1625"/>
                      <a:pt x="3576" y="1440"/>
                    </a:cubicBezTo>
                    <a:lnTo>
                      <a:pt x="3621" y="1484"/>
                    </a:lnTo>
                    <a:cubicBezTo>
                      <a:pt x="3619" y="1482"/>
                      <a:pt x="3617" y="1482"/>
                      <a:pt x="3615" y="1482"/>
                    </a:cubicBezTo>
                    <a:cubicBezTo>
                      <a:pt x="3610" y="1482"/>
                      <a:pt x="3605" y="1487"/>
                      <a:pt x="3600" y="1487"/>
                    </a:cubicBezTo>
                    <a:cubicBezTo>
                      <a:pt x="3598" y="1487"/>
                      <a:pt x="3596" y="1486"/>
                      <a:pt x="3594" y="1484"/>
                    </a:cubicBezTo>
                    <a:lnTo>
                      <a:pt x="3594" y="1484"/>
                    </a:lnTo>
                    <a:cubicBezTo>
                      <a:pt x="3608" y="1499"/>
                      <a:pt x="3619" y="1506"/>
                      <a:pt x="3627" y="1506"/>
                    </a:cubicBezTo>
                    <a:cubicBezTo>
                      <a:pt x="3666" y="1506"/>
                      <a:pt x="3664" y="1377"/>
                      <a:pt x="3733" y="1377"/>
                    </a:cubicBezTo>
                    <a:cubicBezTo>
                      <a:pt x="3737" y="1377"/>
                      <a:pt x="3740" y="1377"/>
                      <a:pt x="3744" y="1378"/>
                    </a:cubicBezTo>
                    <a:cubicBezTo>
                      <a:pt x="3780" y="1396"/>
                      <a:pt x="3806" y="1422"/>
                      <a:pt x="3780" y="1440"/>
                    </a:cubicBezTo>
                    <a:lnTo>
                      <a:pt x="3859" y="1396"/>
                    </a:lnTo>
                    <a:cubicBezTo>
                      <a:pt x="3874" y="1396"/>
                      <a:pt x="3876" y="1415"/>
                      <a:pt x="3860" y="1421"/>
                    </a:cubicBezTo>
                    <a:lnTo>
                      <a:pt x="3860" y="1421"/>
                    </a:lnTo>
                    <a:lnTo>
                      <a:pt x="3965" y="1405"/>
                    </a:lnTo>
                    <a:lnTo>
                      <a:pt x="3965" y="1414"/>
                    </a:lnTo>
                    <a:cubicBezTo>
                      <a:pt x="3983" y="1378"/>
                      <a:pt x="4018" y="1334"/>
                      <a:pt x="4036" y="1316"/>
                    </a:cubicBezTo>
                    <a:lnTo>
                      <a:pt x="4036" y="1316"/>
                    </a:lnTo>
                    <a:cubicBezTo>
                      <a:pt x="4062" y="1343"/>
                      <a:pt x="4018" y="1343"/>
                      <a:pt x="4027" y="1361"/>
                    </a:cubicBezTo>
                    <a:lnTo>
                      <a:pt x="4089" y="1316"/>
                    </a:lnTo>
                    <a:lnTo>
                      <a:pt x="4089" y="1316"/>
                    </a:lnTo>
                    <a:cubicBezTo>
                      <a:pt x="4115" y="1361"/>
                      <a:pt x="4062" y="1405"/>
                      <a:pt x="4027" y="1405"/>
                    </a:cubicBezTo>
                    <a:cubicBezTo>
                      <a:pt x="4046" y="1459"/>
                      <a:pt x="4057" y="1476"/>
                      <a:pt x="4068" y="1476"/>
                    </a:cubicBezTo>
                    <a:cubicBezTo>
                      <a:pt x="4085" y="1476"/>
                      <a:pt x="4100" y="1432"/>
                      <a:pt x="4141" y="1432"/>
                    </a:cubicBezTo>
                    <a:cubicBezTo>
                      <a:pt x="4157" y="1432"/>
                      <a:pt x="4177" y="1439"/>
                      <a:pt x="4203" y="1458"/>
                    </a:cubicBezTo>
                    <a:lnTo>
                      <a:pt x="4150" y="1484"/>
                    </a:lnTo>
                    <a:cubicBezTo>
                      <a:pt x="4186" y="1581"/>
                      <a:pt x="4230" y="1546"/>
                      <a:pt x="4301" y="1608"/>
                    </a:cubicBezTo>
                    <a:cubicBezTo>
                      <a:pt x="4292" y="1575"/>
                      <a:pt x="4184" y="1465"/>
                      <a:pt x="4220" y="1414"/>
                    </a:cubicBezTo>
                    <a:lnTo>
                      <a:pt x="4220" y="1414"/>
                    </a:lnTo>
                    <a:cubicBezTo>
                      <a:pt x="4208" y="1425"/>
                      <a:pt x="4194" y="1437"/>
                      <a:pt x="4183" y="1437"/>
                    </a:cubicBezTo>
                    <a:cubicBezTo>
                      <a:pt x="4176" y="1437"/>
                      <a:pt x="4171" y="1433"/>
                      <a:pt x="4168" y="1422"/>
                    </a:cubicBezTo>
                    <a:cubicBezTo>
                      <a:pt x="4176" y="1390"/>
                      <a:pt x="4184" y="1380"/>
                      <a:pt x="4193" y="1380"/>
                    </a:cubicBezTo>
                    <a:cubicBezTo>
                      <a:pt x="4204" y="1380"/>
                      <a:pt x="4215" y="1395"/>
                      <a:pt x="4230" y="1405"/>
                    </a:cubicBezTo>
                    <a:cubicBezTo>
                      <a:pt x="4230" y="1405"/>
                      <a:pt x="4230" y="1405"/>
                      <a:pt x="4230" y="1405"/>
                    </a:cubicBezTo>
                    <a:lnTo>
                      <a:pt x="4230" y="1405"/>
                    </a:lnTo>
                    <a:cubicBezTo>
                      <a:pt x="4238" y="1409"/>
                      <a:pt x="4247" y="1413"/>
                      <a:pt x="4259" y="1413"/>
                    </a:cubicBezTo>
                    <a:cubicBezTo>
                      <a:pt x="4273" y="1413"/>
                      <a:pt x="4290" y="1407"/>
                      <a:pt x="4309" y="1387"/>
                    </a:cubicBezTo>
                    <a:cubicBezTo>
                      <a:pt x="4314" y="1422"/>
                      <a:pt x="4328" y="1432"/>
                      <a:pt x="4347" y="1432"/>
                    </a:cubicBezTo>
                    <a:cubicBezTo>
                      <a:pt x="4361" y="1432"/>
                      <a:pt x="4379" y="1426"/>
                      <a:pt x="4398" y="1422"/>
                    </a:cubicBezTo>
                    <a:lnTo>
                      <a:pt x="4398" y="1511"/>
                    </a:lnTo>
                    <a:cubicBezTo>
                      <a:pt x="4442" y="1484"/>
                      <a:pt x="4442" y="1440"/>
                      <a:pt x="4468" y="1405"/>
                    </a:cubicBezTo>
                    <a:cubicBezTo>
                      <a:pt x="4521" y="1414"/>
                      <a:pt x="4539" y="1475"/>
                      <a:pt x="4548" y="1528"/>
                    </a:cubicBezTo>
                    <a:cubicBezTo>
                      <a:pt x="4551" y="1529"/>
                      <a:pt x="4554" y="1529"/>
                      <a:pt x="4557" y="1529"/>
                    </a:cubicBezTo>
                    <a:cubicBezTo>
                      <a:pt x="4625" y="1529"/>
                      <a:pt x="4490" y="1422"/>
                      <a:pt x="4592" y="1405"/>
                    </a:cubicBezTo>
                    <a:lnTo>
                      <a:pt x="4592" y="1405"/>
                    </a:lnTo>
                    <a:cubicBezTo>
                      <a:pt x="4612" y="1415"/>
                      <a:pt x="4630" y="1419"/>
                      <a:pt x="4648" y="1419"/>
                    </a:cubicBezTo>
                    <a:cubicBezTo>
                      <a:pt x="4695" y="1419"/>
                      <a:pt x="4740" y="1390"/>
                      <a:pt x="4804" y="1352"/>
                    </a:cubicBezTo>
                    <a:lnTo>
                      <a:pt x="4804" y="1352"/>
                    </a:lnTo>
                    <a:cubicBezTo>
                      <a:pt x="4857" y="1378"/>
                      <a:pt x="4795" y="1405"/>
                      <a:pt x="4813" y="1422"/>
                    </a:cubicBezTo>
                    <a:lnTo>
                      <a:pt x="4857" y="1361"/>
                    </a:lnTo>
                    <a:cubicBezTo>
                      <a:pt x="4866" y="1361"/>
                      <a:pt x="4866" y="1378"/>
                      <a:pt x="4866" y="1387"/>
                    </a:cubicBezTo>
                    <a:cubicBezTo>
                      <a:pt x="4901" y="1361"/>
                      <a:pt x="4866" y="1308"/>
                      <a:pt x="4927" y="1281"/>
                    </a:cubicBezTo>
                    <a:cubicBezTo>
                      <a:pt x="4929" y="1263"/>
                      <a:pt x="4934" y="1257"/>
                      <a:pt x="4942" y="1257"/>
                    </a:cubicBezTo>
                    <a:cubicBezTo>
                      <a:pt x="4968" y="1257"/>
                      <a:pt x="5025" y="1336"/>
                      <a:pt x="5076" y="1336"/>
                    </a:cubicBezTo>
                    <a:cubicBezTo>
                      <a:pt x="5092" y="1336"/>
                      <a:pt x="5108" y="1328"/>
                      <a:pt x="5122" y="1308"/>
                    </a:cubicBezTo>
                    <a:lnTo>
                      <a:pt x="5122" y="1308"/>
                    </a:lnTo>
                    <a:cubicBezTo>
                      <a:pt x="5139" y="1325"/>
                      <a:pt x="5113" y="1361"/>
                      <a:pt x="5122" y="1387"/>
                    </a:cubicBezTo>
                    <a:cubicBezTo>
                      <a:pt x="5219" y="1316"/>
                      <a:pt x="5210" y="1334"/>
                      <a:pt x="5289" y="1246"/>
                    </a:cubicBezTo>
                    <a:lnTo>
                      <a:pt x="5360" y="1299"/>
                    </a:lnTo>
                    <a:cubicBezTo>
                      <a:pt x="5307" y="1237"/>
                      <a:pt x="5369" y="1157"/>
                      <a:pt x="5431" y="1096"/>
                    </a:cubicBezTo>
                    <a:cubicBezTo>
                      <a:pt x="5413" y="1060"/>
                      <a:pt x="5395" y="1034"/>
                      <a:pt x="5387" y="1025"/>
                    </a:cubicBezTo>
                    <a:lnTo>
                      <a:pt x="5475" y="981"/>
                    </a:lnTo>
                    <a:lnTo>
                      <a:pt x="5475" y="981"/>
                    </a:lnTo>
                    <a:cubicBezTo>
                      <a:pt x="5484" y="990"/>
                      <a:pt x="5475" y="1025"/>
                      <a:pt x="5466" y="1060"/>
                    </a:cubicBezTo>
                    <a:cubicBezTo>
                      <a:pt x="5475" y="1052"/>
                      <a:pt x="5475" y="1043"/>
                      <a:pt x="5484" y="1034"/>
                    </a:cubicBezTo>
                    <a:lnTo>
                      <a:pt x="5484" y="1034"/>
                    </a:lnTo>
                    <a:cubicBezTo>
                      <a:pt x="5519" y="1069"/>
                      <a:pt x="5501" y="1113"/>
                      <a:pt x="5475" y="1166"/>
                    </a:cubicBezTo>
                    <a:cubicBezTo>
                      <a:pt x="5466" y="1149"/>
                      <a:pt x="5457" y="1131"/>
                      <a:pt x="5440" y="1113"/>
                    </a:cubicBezTo>
                    <a:cubicBezTo>
                      <a:pt x="5422" y="1166"/>
                      <a:pt x="5395" y="1219"/>
                      <a:pt x="5404" y="1272"/>
                    </a:cubicBezTo>
                    <a:cubicBezTo>
                      <a:pt x="5413" y="1263"/>
                      <a:pt x="5422" y="1255"/>
                      <a:pt x="5440" y="1246"/>
                    </a:cubicBezTo>
                    <a:lnTo>
                      <a:pt x="5440" y="1246"/>
                    </a:lnTo>
                    <a:cubicBezTo>
                      <a:pt x="5431" y="1263"/>
                      <a:pt x="5431" y="1272"/>
                      <a:pt x="5431" y="1281"/>
                    </a:cubicBezTo>
                    <a:cubicBezTo>
                      <a:pt x="5431" y="1283"/>
                      <a:pt x="5431" y="1283"/>
                      <a:pt x="5432" y="1283"/>
                    </a:cubicBezTo>
                    <a:cubicBezTo>
                      <a:pt x="5434" y="1283"/>
                      <a:pt x="5443" y="1269"/>
                      <a:pt x="5457" y="1255"/>
                    </a:cubicBezTo>
                    <a:lnTo>
                      <a:pt x="5484" y="1343"/>
                    </a:lnTo>
                    <a:lnTo>
                      <a:pt x="5484" y="1308"/>
                    </a:lnTo>
                    <a:lnTo>
                      <a:pt x="5607" y="1361"/>
                    </a:lnTo>
                    <a:cubicBezTo>
                      <a:pt x="5696" y="1263"/>
                      <a:pt x="5766" y="1122"/>
                      <a:pt x="5908" y="1078"/>
                    </a:cubicBezTo>
                    <a:lnTo>
                      <a:pt x="5908" y="1078"/>
                    </a:lnTo>
                    <a:cubicBezTo>
                      <a:pt x="5881" y="1149"/>
                      <a:pt x="5908" y="1193"/>
                      <a:pt x="5916" y="1272"/>
                    </a:cubicBezTo>
                    <a:cubicBezTo>
                      <a:pt x="5903" y="1250"/>
                      <a:pt x="5889" y="1242"/>
                      <a:pt x="5874" y="1242"/>
                    </a:cubicBezTo>
                    <a:cubicBezTo>
                      <a:pt x="5835" y="1242"/>
                      <a:pt x="5790" y="1300"/>
                      <a:pt x="5737" y="1300"/>
                    </a:cubicBezTo>
                    <a:cubicBezTo>
                      <a:pt x="5732" y="1300"/>
                      <a:pt x="5727" y="1300"/>
                      <a:pt x="5722" y="1299"/>
                    </a:cubicBezTo>
                    <a:lnTo>
                      <a:pt x="5722" y="1299"/>
                    </a:lnTo>
                    <a:cubicBezTo>
                      <a:pt x="5757" y="1308"/>
                      <a:pt x="5757" y="1343"/>
                      <a:pt x="5740" y="1361"/>
                    </a:cubicBezTo>
                    <a:cubicBezTo>
                      <a:pt x="5784" y="1334"/>
                      <a:pt x="5837" y="1308"/>
                      <a:pt x="5881" y="1272"/>
                    </a:cubicBezTo>
                    <a:cubicBezTo>
                      <a:pt x="5881" y="1343"/>
                      <a:pt x="5908" y="1325"/>
                      <a:pt x="5952" y="1352"/>
                    </a:cubicBezTo>
                    <a:cubicBezTo>
                      <a:pt x="5908" y="1219"/>
                      <a:pt x="6049" y="1255"/>
                      <a:pt x="6093" y="1202"/>
                    </a:cubicBezTo>
                    <a:lnTo>
                      <a:pt x="6093" y="1202"/>
                    </a:lnTo>
                    <a:cubicBezTo>
                      <a:pt x="6102" y="1246"/>
                      <a:pt x="6093" y="1290"/>
                      <a:pt x="6022" y="1290"/>
                    </a:cubicBezTo>
                    <a:cubicBezTo>
                      <a:pt x="6037" y="1303"/>
                      <a:pt x="6049" y="1309"/>
                      <a:pt x="6059" y="1309"/>
                    </a:cubicBezTo>
                    <a:cubicBezTo>
                      <a:pt x="6108" y="1309"/>
                      <a:pt x="6114" y="1180"/>
                      <a:pt x="6162" y="1180"/>
                    </a:cubicBezTo>
                    <a:cubicBezTo>
                      <a:pt x="6170" y="1180"/>
                      <a:pt x="6179" y="1184"/>
                      <a:pt x="6190" y="1193"/>
                    </a:cubicBezTo>
                    <a:cubicBezTo>
                      <a:pt x="6172" y="1202"/>
                      <a:pt x="6164" y="1193"/>
                      <a:pt x="6155" y="1219"/>
                    </a:cubicBezTo>
                    <a:cubicBezTo>
                      <a:pt x="6171" y="1199"/>
                      <a:pt x="6199" y="1190"/>
                      <a:pt x="6225" y="1190"/>
                    </a:cubicBezTo>
                    <a:cubicBezTo>
                      <a:pt x="6256" y="1190"/>
                      <a:pt x="6283" y="1204"/>
                      <a:pt x="6278" y="1228"/>
                    </a:cubicBezTo>
                    <a:lnTo>
                      <a:pt x="6261" y="1237"/>
                    </a:lnTo>
                    <a:cubicBezTo>
                      <a:pt x="6376" y="1228"/>
                      <a:pt x="6596" y="1149"/>
                      <a:pt x="6570" y="1034"/>
                    </a:cubicBezTo>
                    <a:lnTo>
                      <a:pt x="6570" y="1034"/>
                    </a:lnTo>
                    <a:cubicBezTo>
                      <a:pt x="6579" y="1052"/>
                      <a:pt x="6605" y="1166"/>
                      <a:pt x="6605" y="1193"/>
                    </a:cubicBezTo>
                    <a:cubicBezTo>
                      <a:pt x="6632" y="1052"/>
                      <a:pt x="6640" y="910"/>
                      <a:pt x="6640" y="769"/>
                    </a:cubicBezTo>
                    <a:cubicBezTo>
                      <a:pt x="6667" y="866"/>
                      <a:pt x="6826" y="1043"/>
                      <a:pt x="6755" y="1131"/>
                    </a:cubicBezTo>
                    <a:cubicBezTo>
                      <a:pt x="6765" y="1133"/>
                      <a:pt x="6775" y="1135"/>
                      <a:pt x="6784" y="1135"/>
                    </a:cubicBezTo>
                    <a:cubicBezTo>
                      <a:pt x="6811" y="1135"/>
                      <a:pt x="6838" y="1123"/>
                      <a:pt x="6870" y="1078"/>
                    </a:cubicBezTo>
                    <a:cubicBezTo>
                      <a:pt x="6844" y="1078"/>
                      <a:pt x="6764" y="972"/>
                      <a:pt x="6782" y="954"/>
                    </a:cubicBezTo>
                    <a:lnTo>
                      <a:pt x="6782" y="954"/>
                    </a:lnTo>
                    <a:cubicBezTo>
                      <a:pt x="6896" y="1025"/>
                      <a:pt x="6853" y="990"/>
                      <a:pt x="6975" y="1025"/>
                    </a:cubicBezTo>
                    <a:lnTo>
                      <a:pt x="6975" y="1025"/>
                    </a:lnTo>
                    <a:cubicBezTo>
                      <a:pt x="6940" y="1013"/>
                      <a:pt x="6888" y="875"/>
                      <a:pt x="6923" y="857"/>
                    </a:cubicBezTo>
                    <a:lnTo>
                      <a:pt x="6923" y="857"/>
                    </a:lnTo>
                    <a:cubicBezTo>
                      <a:pt x="6931" y="874"/>
                      <a:pt x="7001" y="967"/>
                      <a:pt x="7003" y="994"/>
                    </a:cubicBezTo>
                    <a:lnTo>
                      <a:pt x="7003" y="994"/>
                    </a:lnTo>
                    <a:cubicBezTo>
                      <a:pt x="7011" y="934"/>
                      <a:pt x="7011" y="873"/>
                      <a:pt x="7011" y="813"/>
                    </a:cubicBezTo>
                    <a:cubicBezTo>
                      <a:pt x="7011" y="857"/>
                      <a:pt x="7082" y="919"/>
                      <a:pt x="7126" y="946"/>
                    </a:cubicBezTo>
                    <a:cubicBezTo>
                      <a:pt x="7108" y="928"/>
                      <a:pt x="7179" y="893"/>
                      <a:pt x="7214" y="866"/>
                    </a:cubicBezTo>
                    <a:lnTo>
                      <a:pt x="7237" y="846"/>
                    </a:lnTo>
                    <a:lnTo>
                      <a:pt x="7237" y="846"/>
                    </a:lnTo>
                    <a:lnTo>
                      <a:pt x="7206" y="848"/>
                    </a:lnTo>
                    <a:lnTo>
                      <a:pt x="7170" y="857"/>
                    </a:lnTo>
                    <a:cubicBezTo>
                      <a:pt x="7179" y="848"/>
                      <a:pt x="7188" y="840"/>
                      <a:pt x="7188" y="840"/>
                    </a:cubicBezTo>
                    <a:lnTo>
                      <a:pt x="7292" y="728"/>
                    </a:lnTo>
                    <a:lnTo>
                      <a:pt x="7292" y="728"/>
                    </a:lnTo>
                    <a:lnTo>
                      <a:pt x="7313" y="779"/>
                    </a:lnTo>
                    <a:lnTo>
                      <a:pt x="7313" y="779"/>
                    </a:lnTo>
                    <a:lnTo>
                      <a:pt x="7506" y="610"/>
                    </a:lnTo>
                    <a:lnTo>
                      <a:pt x="7188" y="433"/>
                    </a:lnTo>
                    <a:lnTo>
                      <a:pt x="7170" y="433"/>
                    </a:lnTo>
                    <a:lnTo>
                      <a:pt x="7179" y="451"/>
                    </a:lnTo>
                    <a:lnTo>
                      <a:pt x="7189" y="476"/>
                    </a:lnTo>
                    <a:lnTo>
                      <a:pt x="7189" y="476"/>
                    </a:lnTo>
                    <a:lnTo>
                      <a:pt x="7170" y="469"/>
                    </a:lnTo>
                    <a:cubicBezTo>
                      <a:pt x="7161" y="465"/>
                      <a:pt x="7151" y="463"/>
                      <a:pt x="7141" y="463"/>
                    </a:cubicBezTo>
                    <a:cubicBezTo>
                      <a:pt x="7073" y="463"/>
                      <a:pt x="6998" y="542"/>
                      <a:pt x="6929" y="542"/>
                    </a:cubicBezTo>
                    <a:cubicBezTo>
                      <a:pt x="6915" y="542"/>
                      <a:pt x="6901" y="539"/>
                      <a:pt x="6888" y="531"/>
                    </a:cubicBezTo>
                    <a:cubicBezTo>
                      <a:pt x="6914" y="513"/>
                      <a:pt x="7011" y="389"/>
                      <a:pt x="6967" y="336"/>
                    </a:cubicBezTo>
                    <a:lnTo>
                      <a:pt x="6967" y="336"/>
                    </a:lnTo>
                    <a:cubicBezTo>
                      <a:pt x="6936" y="360"/>
                      <a:pt x="6877" y="418"/>
                      <a:pt x="6815" y="474"/>
                    </a:cubicBezTo>
                    <a:lnTo>
                      <a:pt x="6815" y="474"/>
                    </a:lnTo>
                    <a:cubicBezTo>
                      <a:pt x="6813" y="472"/>
                      <a:pt x="6810" y="471"/>
                      <a:pt x="6808" y="469"/>
                    </a:cubicBezTo>
                    <a:lnTo>
                      <a:pt x="6808" y="469"/>
                    </a:lnTo>
                    <a:cubicBezTo>
                      <a:pt x="6809" y="472"/>
                      <a:pt x="6810" y="475"/>
                      <a:pt x="6810" y="478"/>
                    </a:cubicBezTo>
                    <a:lnTo>
                      <a:pt x="6810" y="478"/>
                    </a:lnTo>
                    <a:cubicBezTo>
                      <a:pt x="6804" y="484"/>
                      <a:pt x="6797" y="489"/>
                      <a:pt x="6791" y="495"/>
                    </a:cubicBezTo>
                    <a:cubicBezTo>
                      <a:pt x="6720" y="557"/>
                      <a:pt x="6640" y="619"/>
                      <a:pt x="6587" y="628"/>
                    </a:cubicBezTo>
                    <a:lnTo>
                      <a:pt x="6587" y="584"/>
                    </a:lnTo>
                    <a:lnTo>
                      <a:pt x="6508" y="601"/>
                    </a:lnTo>
                    <a:cubicBezTo>
                      <a:pt x="6579" y="513"/>
                      <a:pt x="6799" y="336"/>
                      <a:pt x="6914" y="292"/>
                    </a:cubicBezTo>
                    <a:cubicBezTo>
                      <a:pt x="6888" y="239"/>
                      <a:pt x="6932" y="239"/>
                      <a:pt x="6861" y="213"/>
                    </a:cubicBezTo>
                    <a:cubicBezTo>
                      <a:pt x="6856" y="187"/>
                      <a:pt x="6879" y="179"/>
                      <a:pt x="6902" y="179"/>
                    </a:cubicBezTo>
                    <a:cubicBezTo>
                      <a:pt x="6917" y="179"/>
                      <a:pt x="6933" y="183"/>
                      <a:pt x="6941" y="186"/>
                    </a:cubicBezTo>
                    <a:lnTo>
                      <a:pt x="6799" y="89"/>
                    </a:lnTo>
                    <a:cubicBezTo>
                      <a:pt x="6773" y="169"/>
                      <a:pt x="6649" y="124"/>
                      <a:pt x="6632" y="195"/>
                    </a:cubicBezTo>
                    <a:cubicBezTo>
                      <a:pt x="6693" y="186"/>
                      <a:pt x="6764" y="177"/>
                      <a:pt x="6826" y="177"/>
                    </a:cubicBezTo>
                    <a:cubicBezTo>
                      <a:pt x="6804" y="243"/>
                      <a:pt x="6692" y="332"/>
                      <a:pt x="6600" y="332"/>
                    </a:cubicBezTo>
                    <a:cubicBezTo>
                      <a:pt x="6580" y="332"/>
                      <a:pt x="6560" y="328"/>
                      <a:pt x="6543" y="319"/>
                    </a:cubicBezTo>
                    <a:cubicBezTo>
                      <a:pt x="6534" y="274"/>
                      <a:pt x="6614" y="177"/>
                      <a:pt x="6623" y="151"/>
                    </a:cubicBezTo>
                    <a:lnTo>
                      <a:pt x="6623" y="151"/>
                    </a:lnTo>
                    <a:cubicBezTo>
                      <a:pt x="6614" y="160"/>
                      <a:pt x="6585" y="164"/>
                      <a:pt x="6558" y="164"/>
                    </a:cubicBezTo>
                    <a:cubicBezTo>
                      <a:pt x="6530" y="164"/>
                      <a:pt x="6504" y="160"/>
                      <a:pt x="6499" y="151"/>
                    </a:cubicBezTo>
                    <a:lnTo>
                      <a:pt x="6561" y="116"/>
                    </a:lnTo>
                    <a:cubicBezTo>
                      <a:pt x="6551" y="106"/>
                      <a:pt x="6541" y="103"/>
                      <a:pt x="6530" y="103"/>
                    </a:cubicBezTo>
                    <a:cubicBezTo>
                      <a:pt x="6498" y="103"/>
                      <a:pt x="6461" y="135"/>
                      <a:pt x="6429" y="135"/>
                    </a:cubicBezTo>
                    <a:cubicBezTo>
                      <a:pt x="6412" y="135"/>
                      <a:pt x="6397" y="126"/>
                      <a:pt x="6384" y="98"/>
                    </a:cubicBezTo>
                    <a:cubicBezTo>
                      <a:pt x="6363" y="83"/>
                      <a:pt x="6341" y="5"/>
                      <a:pt x="6324" y="5"/>
                    </a:cubicBezTo>
                    <a:cubicBezTo>
                      <a:pt x="6321" y="5"/>
                      <a:pt x="6317" y="9"/>
                      <a:pt x="6314" y="18"/>
                    </a:cubicBezTo>
                    <a:cubicBezTo>
                      <a:pt x="6331" y="124"/>
                      <a:pt x="6261" y="433"/>
                      <a:pt x="6217" y="495"/>
                    </a:cubicBezTo>
                    <a:cubicBezTo>
                      <a:pt x="6217" y="486"/>
                      <a:pt x="6128" y="372"/>
                      <a:pt x="6111" y="319"/>
                    </a:cubicBezTo>
                    <a:cubicBezTo>
                      <a:pt x="6084" y="230"/>
                      <a:pt x="6208" y="151"/>
                      <a:pt x="6190" y="71"/>
                    </a:cubicBezTo>
                    <a:lnTo>
                      <a:pt x="6190" y="71"/>
                    </a:lnTo>
                    <a:cubicBezTo>
                      <a:pt x="6181" y="98"/>
                      <a:pt x="6155" y="124"/>
                      <a:pt x="6137" y="133"/>
                    </a:cubicBezTo>
                    <a:cubicBezTo>
                      <a:pt x="6119" y="107"/>
                      <a:pt x="6164" y="54"/>
                      <a:pt x="6111" y="54"/>
                    </a:cubicBezTo>
                    <a:cubicBezTo>
                      <a:pt x="6102" y="83"/>
                      <a:pt x="6087" y="90"/>
                      <a:pt x="6073" y="90"/>
                    </a:cubicBezTo>
                    <a:cubicBezTo>
                      <a:pt x="6059" y="90"/>
                      <a:pt x="6045" y="82"/>
                      <a:pt x="6041" y="82"/>
                    </a:cubicBezTo>
                    <a:cubicBezTo>
                      <a:pt x="6037" y="82"/>
                      <a:pt x="6042" y="91"/>
                      <a:pt x="6066" y="124"/>
                    </a:cubicBezTo>
                    <a:cubicBezTo>
                      <a:pt x="6056" y="127"/>
                      <a:pt x="6048" y="129"/>
                      <a:pt x="6041" y="129"/>
                    </a:cubicBezTo>
                    <a:cubicBezTo>
                      <a:pt x="6005" y="129"/>
                      <a:pt x="6002" y="96"/>
                      <a:pt x="5943" y="89"/>
                    </a:cubicBezTo>
                    <a:lnTo>
                      <a:pt x="5943" y="89"/>
                    </a:lnTo>
                    <a:cubicBezTo>
                      <a:pt x="5961" y="151"/>
                      <a:pt x="5855" y="283"/>
                      <a:pt x="5802" y="301"/>
                    </a:cubicBezTo>
                    <a:cubicBezTo>
                      <a:pt x="5810" y="274"/>
                      <a:pt x="5802" y="248"/>
                      <a:pt x="5802" y="230"/>
                    </a:cubicBezTo>
                    <a:cubicBezTo>
                      <a:pt x="5687" y="213"/>
                      <a:pt x="5634" y="160"/>
                      <a:pt x="5537" y="151"/>
                    </a:cubicBezTo>
                    <a:cubicBezTo>
                      <a:pt x="5528" y="133"/>
                      <a:pt x="5475" y="98"/>
                      <a:pt x="5501" y="63"/>
                    </a:cubicBezTo>
                    <a:lnTo>
                      <a:pt x="5501" y="63"/>
                    </a:lnTo>
                    <a:cubicBezTo>
                      <a:pt x="5484" y="80"/>
                      <a:pt x="5466" y="107"/>
                      <a:pt x="5440" y="107"/>
                    </a:cubicBezTo>
                    <a:cubicBezTo>
                      <a:pt x="5378" y="27"/>
                      <a:pt x="5510" y="98"/>
                      <a:pt x="5466"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1"/>
              <p:cNvSpPr/>
              <p:nvPr/>
            </p:nvSpPr>
            <p:spPr>
              <a:xfrm rot="5400000">
                <a:off x="1458049" y="4460922"/>
                <a:ext cx="719" cy="3582"/>
              </a:xfrm>
              <a:custGeom>
                <a:rect b="b" l="l" r="r" t="t"/>
                <a:pathLst>
                  <a:path extrusionOk="0" h="36" w="10">
                    <a:moveTo>
                      <a:pt x="0" y="0"/>
                    </a:moveTo>
                    <a:cubicBezTo>
                      <a:pt x="0" y="9"/>
                      <a:pt x="0" y="27"/>
                      <a:pt x="9" y="36"/>
                    </a:cubicBezTo>
                    <a:cubicBezTo>
                      <a:pt x="9" y="27"/>
                      <a:pt x="9" y="9"/>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1"/>
              <p:cNvSpPr/>
              <p:nvPr/>
            </p:nvSpPr>
            <p:spPr>
              <a:xfrm rot="5400000">
                <a:off x="1434765" y="4274891"/>
                <a:ext cx="719" cy="995"/>
              </a:xfrm>
              <a:custGeom>
                <a:rect b="b" l="l" r="r" t="t"/>
                <a:pathLst>
                  <a:path extrusionOk="0" h="10" w="10">
                    <a:moveTo>
                      <a:pt x="0" y="0"/>
                    </a:moveTo>
                    <a:cubicBezTo>
                      <a:pt x="0" y="0"/>
                      <a:pt x="0" y="0"/>
                      <a:pt x="0" y="9"/>
                    </a:cubicBezTo>
                    <a:lnTo>
                      <a:pt x="9"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1"/>
              <p:cNvSpPr/>
              <p:nvPr/>
            </p:nvSpPr>
            <p:spPr>
              <a:xfrm rot="5400000">
                <a:off x="1430870" y="4384286"/>
                <a:ext cx="3236" cy="4478"/>
              </a:xfrm>
              <a:custGeom>
                <a:rect b="b" l="l" r="r" t="t"/>
                <a:pathLst>
                  <a:path extrusionOk="0" h="45" w="45">
                    <a:moveTo>
                      <a:pt x="0" y="0"/>
                    </a:moveTo>
                    <a:lnTo>
                      <a:pt x="35" y="44"/>
                    </a:lnTo>
                    <a:lnTo>
                      <a:pt x="44" y="27"/>
                    </a:lnTo>
                    <a:cubicBezTo>
                      <a:pt x="35" y="0"/>
                      <a:pt x="27" y="0"/>
                      <a:pt x="0"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1"/>
              <p:cNvSpPr/>
              <p:nvPr/>
            </p:nvSpPr>
            <p:spPr>
              <a:xfrm rot="5400000">
                <a:off x="1437974" y="4337695"/>
                <a:ext cx="1366" cy="8060"/>
              </a:xfrm>
              <a:custGeom>
                <a:rect b="b" l="l" r="r" t="t"/>
                <a:pathLst>
                  <a:path extrusionOk="0" h="81" w="19">
                    <a:moveTo>
                      <a:pt x="1" y="1"/>
                    </a:moveTo>
                    <a:lnTo>
                      <a:pt x="10" y="80"/>
                    </a:lnTo>
                    <a:lnTo>
                      <a:pt x="18" y="80"/>
                    </a:lnTo>
                    <a:lnTo>
                      <a:pt x="1"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1"/>
              <p:cNvSpPr/>
              <p:nvPr/>
            </p:nvSpPr>
            <p:spPr>
              <a:xfrm rot="5400000">
                <a:off x="1422726" y="4303172"/>
                <a:ext cx="5393" cy="4478"/>
              </a:xfrm>
              <a:custGeom>
                <a:rect b="b" l="l" r="r" t="t"/>
                <a:pathLst>
                  <a:path extrusionOk="0" h="45" w="75">
                    <a:moveTo>
                      <a:pt x="9" y="0"/>
                    </a:moveTo>
                    <a:cubicBezTo>
                      <a:pt x="3" y="0"/>
                      <a:pt x="1" y="11"/>
                      <a:pt x="4" y="44"/>
                    </a:cubicBezTo>
                    <a:cubicBezTo>
                      <a:pt x="25" y="44"/>
                      <a:pt x="45" y="33"/>
                      <a:pt x="62" y="29"/>
                    </a:cubicBezTo>
                    <a:lnTo>
                      <a:pt x="62" y="29"/>
                    </a:lnTo>
                    <a:cubicBezTo>
                      <a:pt x="62" y="29"/>
                      <a:pt x="63" y="29"/>
                      <a:pt x="63" y="29"/>
                    </a:cubicBezTo>
                    <a:cubicBezTo>
                      <a:pt x="67" y="29"/>
                      <a:pt x="71" y="28"/>
                      <a:pt x="75" y="26"/>
                    </a:cubicBezTo>
                    <a:cubicBezTo>
                      <a:pt x="71" y="26"/>
                      <a:pt x="66" y="27"/>
                      <a:pt x="62" y="29"/>
                    </a:cubicBezTo>
                    <a:lnTo>
                      <a:pt x="62" y="29"/>
                    </a:lnTo>
                    <a:cubicBezTo>
                      <a:pt x="38" y="27"/>
                      <a:pt x="19" y="0"/>
                      <a:pt x="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55" name="Google Shape;11955;p61"/>
            <p:cNvSpPr/>
            <p:nvPr/>
          </p:nvSpPr>
          <p:spPr>
            <a:xfrm rot="5400000">
              <a:off x="1959034" y="3835082"/>
              <a:ext cx="488341" cy="100901"/>
            </a:xfrm>
            <a:custGeom>
              <a:rect b="b" l="l" r="r" t="t"/>
              <a:pathLst>
                <a:path extrusionOk="0" h="1014" w="6791">
                  <a:moveTo>
                    <a:pt x="4450" y="1"/>
                  </a:moveTo>
                  <a:cubicBezTo>
                    <a:pt x="3662" y="1"/>
                    <a:pt x="2967" y="205"/>
                    <a:pt x="2202" y="205"/>
                  </a:cubicBezTo>
                  <a:cubicBezTo>
                    <a:pt x="2111" y="205"/>
                    <a:pt x="2019" y="202"/>
                    <a:pt x="1925" y="195"/>
                  </a:cubicBezTo>
                  <a:cubicBezTo>
                    <a:pt x="1781" y="185"/>
                    <a:pt x="1637" y="180"/>
                    <a:pt x="1493" y="180"/>
                  </a:cubicBezTo>
                  <a:cubicBezTo>
                    <a:pt x="1144" y="180"/>
                    <a:pt x="797" y="210"/>
                    <a:pt x="459" y="266"/>
                  </a:cubicBezTo>
                  <a:cubicBezTo>
                    <a:pt x="354" y="284"/>
                    <a:pt x="248" y="301"/>
                    <a:pt x="159" y="372"/>
                  </a:cubicBezTo>
                  <a:cubicBezTo>
                    <a:pt x="0" y="504"/>
                    <a:pt x="9" y="752"/>
                    <a:pt x="36" y="963"/>
                  </a:cubicBezTo>
                  <a:cubicBezTo>
                    <a:pt x="275" y="1003"/>
                    <a:pt x="519" y="1014"/>
                    <a:pt x="764" y="1014"/>
                  </a:cubicBezTo>
                  <a:cubicBezTo>
                    <a:pt x="897" y="1014"/>
                    <a:pt x="1032" y="1011"/>
                    <a:pt x="1166" y="1008"/>
                  </a:cubicBezTo>
                  <a:cubicBezTo>
                    <a:pt x="2605" y="972"/>
                    <a:pt x="4053" y="928"/>
                    <a:pt x="5492" y="893"/>
                  </a:cubicBezTo>
                  <a:cubicBezTo>
                    <a:pt x="5943" y="884"/>
                    <a:pt x="6446" y="769"/>
                    <a:pt x="6790" y="478"/>
                  </a:cubicBezTo>
                  <a:cubicBezTo>
                    <a:pt x="6128" y="36"/>
                    <a:pt x="5281" y="10"/>
                    <a:pt x="4495" y="1"/>
                  </a:cubicBezTo>
                  <a:cubicBezTo>
                    <a:pt x="4480" y="1"/>
                    <a:pt x="4465" y="1"/>
                    <a:pt x="445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1"/>
            <p:cNvSpPr/>
            <p:nvPr/>
          </p:nvSpPr>
          <p:spPr>
            <a:xfrm rot="5400000">
              <a:off x="2198351" y="3775934"/>
              <a:ext cx="2445" cy="6269"/>
            </a:xfrm>
            <a:custGeom>
              <a:rect b="b" l="l" r="r" t="t"/>
              <a:pathLst>
                <a:path extrusionOk="0" h="63" w="34">
                  <a:moveTo>
                    <a:pt x="19" y="0"/>
                  </a:moveTo>
                  <a:cubicBezTo>
                    <a:pt x="18" y="0"/>
                    <a:pt x="18" y="1"/>
                    <a:pt x="18" y="1"/>
                  </a:cubicBezTo>
                  <a:cubicBezTo>
                    <a:pt x="1" y="1"/>
                    <a:pt x="1" y="54"/>
                    <a:pt x="1" y="63"/>
                  </a:cubicBezTo>
                  <a:cubicBezTo>
                    <a:pt x="34" y="55"/>
                    <a:pt x="20" y="0"/>
                    <a:pt x="19"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1"/>
            <p:cNvSpPr/>
            <p:nvPr/>
          </p:nvSpPr>
          <p:spPr>
            <a:xfrm rot="5400000">
              <a:off x="2212558" y="3803979"/>
              <a:ext cx="3883" cy="6269"/>
            </a:xfrm>
            <a:custGeom>
              <a:rect b="b" l="l" r="r" t="t"/>
              <a:pathLst>
                <a:path extrusionOk="0" h="63" w="54">
                  <a:moveTo>
                    <a:pt x="53" y="1"/>
                  </a:moveTo>
                  <a:lnTo>
                    <a:pt x="9" y="36"/>
                  </a:lnTo>
                  <a:lnTo>
                    <a:pt x="0" y="63"/>
                  </a:lnTo>
                  <a:lnTo>
                    <a:pt x="53"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1"/>
            <p:cNvSpPr/>
            <p:nvPr/>
          </p:nvSpPr>
          <p:spPr>
            <a:xfrm rot="5400000">
              <a:off x="2206902" y="3817657"/>
              <a:ext cx="15892" cy="8757"/>
            </a:xfrm>
            <a:custGeom>
              <a:rect b="b" l="l" r="r" t="t"/>
              <a:pathLst>
                <a:path extrusionOk="0" h="88" w="221">
                  <a:moveTo>
                    <a:pt x="178" y="0"/>
                  </a:moveTo>
                  <a:cubicBezTo>
                    <a:pt x="145" y="0"/>
                    <a:pt x="101" y="33"/>
                    <a:pt x="63" y="33"/>
                  </a:cubicBezTo>
                  <a:cubicBezTo>
                    <a:pt x="53" y="33"/>
                    <a:pt x="44" y="31"/>
                    <a:pt x="35" y="26"/>
                  </a:cubicBezTo>
                  <a:lnTo>
                    <a:pt x="27" y="8"/>
                  </a:lnTo>
                  <a:lnTo>
                    <a:pt x="0" y="88"/>
                  </a:lnTo>
                  <a:cubicBezTo>
                    <a:pt x="68" y="72"/>
                    <a:pt x="143" y="31"/>
                    <a:pt x="197" y="31"/>
                  </a:cubicBezTo>
                  <a:cubicBezTo>
                    <a:pt x="205" y="31"/>
                    <a:pt x="213" y="32"/>
                    <a:pt x="221" y="35"/>
                  </a:cubicBezTo>
                  <a:cubicBezTo>
                    <a:pt x="210" y="9"/>
                    <a:pt x="196" y="0"/>
                    <a:pt x="17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1"/>
            <p:cNvSpPr/>
            <p:nvPr/>
          </p:nvSpPr>
          <p:spPr>
            <a:xfrm rot="5400000">
              <a:off x="2196938" y="3841639"/>
              <a:ext cx="3380" cy="2786"/>
            </a:xfrm>
            <a:custGeom>
              <a:rect b="b" l="l" r="r" t="t"/>
              <a:pathLst>
                <a:path extrusionOk="0" h="28" w="47">
                  <a:moveTo>
                    <a:pt x="46" y="1"/>
                  </a:moveTo>
                  <a:cubicBezTo>
                    <a:pt x="46" y="1"/>
                    <a:pt x="44" y="2"/>
                    <a:pt x="43" y="4"/>
                  </a:cubicBezTo>
                  <a:lnTo>
                    <a:pt x="43" y="4"/>
                  </a:lnTo>
                  <a:cubicBezTo>
                    <a:pt x="46" y="2"/>
                    <a:pt x="46" y="1"/>
                    <a:pt x="46" y="1"/>
                  </a:cubicBezTo>
                  <a:close/>
                  <a:moveTo>
                    <a:pt x="43" y="4"/>
                  </a:moveTo>
                  <a:lnTo>
                    <a:pt x="43" y="4"/>
                  </a:lnTo>
                  <a:cubicBezTo>
                    <a:pt x="38" y="8"/>
                    <a:pt x="26" y="16"/>
                    <a:pt x="1" y="27"/>
                  </a:cubicBezTo>
                  <a:lnTo>
                    <a:pt x="45" y="27"/>
                  </a:lnTo>
                  <a:cubicBezTo>
                    <a:pt x="39" y="16"/>
                    <a:pt x="41" y="8"/>
                    <a:pt x="43" y="4"/>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0" name="Google Shape;11960;p61"/>
            <p:cNvSpPr/>
            <p:nvPr/>
          </p:nvSpPr>
          <p:spPr>
            <a:xfrm rot="5400000">
              <a:off x="2195582" y="3840453"/>
              <a:ext cx="2013" cy="1493"/>
            </a:xfrm>
            <a:custGeom>
              <a:rect b="b" l="l" r="r" t="t"/>
              <a:pathLst>
                <a:path extrusionOk="0" h="15" w="28">
                  <a:moveTo>
                    <a:pt x="17" y="0"/>
                  </a:moveTo>
                  <a:cubicBezTo>
                    <a:pt x="1" y="5"/>
                    <a:pt x="14" y="14"/>
                    <a:pt x="21" y="14"/>
                  </a:cubicBezTo>
                  <a:cubicBezTo>
                    <a:pt x="25" y="14"/>
                    <a:pt x="27" y="10"/>
                    <a:pt x="1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61"/>
            <p:cNvSpPr/>
            <p:nvPr/>
          </p:nvSpPr>
          <p:spPr>
            <a:xfrm rot="5400000">
              <a:off x="2194135" y="3849877"/>
              <a:ext cx="6400" cy="7165"/>
            </a:xfrm>
            <a:custGeom>
              <a:rect b="b" l="l" r="r" t="t"/>
              <a:pathLst>
                <a:path extrusionOk="0" h="72" w="89">
                  <a:moveTo>
                    <a:pt x="44" y="1"/>
                  </a:moveTo>
                  <a:lnTo>
                    <a:pt x="0" y="36"/>
                  </a:lnTo>
                  <a:cubicBezTo>
                    <a:pt x="9" y="63"/>
                    <a:pt x="53" y="63"/>
                    <a:pt x="36" y="71"/>
                  </a:cubicBezTo>
                  <a:cubicBezTo>
                    <a:pt x="89" y="54"/>
                    <a:pt x="71" y="36"/>
                    <a:pt x="4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2" name="Google Shape;11962;p61"/>
            <p:cNvSpPr/>
            <p:nvPr/>
          </p:nvSpPr>
          <p:spPr>
            <a:xfrm rot="5400000">
              <a:off x="2205718" y="3853847"/>
              <a:ext cx="1942" cy="2388"/>
            </a:xfrm>
            <a:custGeom>
              <a:rect b="b" l="l" r="r" t="t"/>
              <a:pathLst>
                <a:path extrusionOk="0" h="24" w="27">
                  <a:moveTo>
                    <a:pt x="27" y="0"/>
                  </a:moveTo>
                  <a:lnTo>
                    <a:pt x="0" y="18"/>
                  </a:lnTo>
                  <a:cubicBezTo>
                    <a:pt x="4" y="21"/>
                    <a:pt x="7" y="23"/>
                    <a:pt x="10" y="23"/>
                  </a:cubicBezTo>
                  <a:cubicBezTo>
                    <a:pt x="16" y="23"/>
                    <a:pt x="21" y="17"/>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1"/>
            <p:cNvSpPr/>
            <p:nvPr/>
          </p:nvSpPr>
          <p:spPr>
            <a:xfrm rot="5400000">
              <a:off x="2204025" y="3849390"/>
              <a:ext cx="3236" cy="6269"/>
            </a:xfrm>
            <a:custGeom>
              <a:rect b="b" l="l" r="r" t="t"/>
              <a:pathLst>
                <a:path extrusionOk="0" h="63" w="45">
                  <a:moveTo>
                    <a:pt x="34" y="1"/>
                  </a:moveTo>
                  <a:cubicBezTo>
                    <a:pt x="33" y="1"/>
                    <a:pt x="30" y="9"/>
                    <a:pt x="27" y="36"/>
                  </a:cubicBezTo>
                  <a:cubicBezTo>
                    <a:pt x="27" y="28"/>
                    <a:pt x="26" y="25"/>
                    <a:pt x="24" y="25"/>
                  </a:cubicBezTo>
                  <a:cubicBezTo>
                    <a:pt x="21" y="25"/>
                    <a:pt x="13" y="43"/>
                    <a:pt x="0" y="62"/>
                  </a:cubicBezTo>
                  <a:lnTo>
                    <a:pt x="44" y="27"/>
                  </a:lnTo>
                  <a:cubicBezTo>
                    <a:pt x="39" y="17"/>
                    <a:pt x="37" y="1"/>
                    <a:pt x="3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1"/>
            <p:cNvSpPr/>
            <p:nvPr/>
          </p:nvSpPr>
          <p:spPr>
            <a:xfrm rot="5400000">
              <a:off x="2203469" y="3841937"/>
              <a:ext cx="7335" cy="6866"/>
            </a:xfrm>
            <a:custGeom>
              <a:rect b="b" l="l" r="r" t="t"/>
              <a:pathLst>
                <a:path extrusionOk="0" h="69" w="102">
                  <a:moveTo>
                    <a:pt x="75" y="1"/>
                  </a:moveTo>
                  <a:cubicBezTo>
                    <a:pt x="1" y="16"/>
                    <a:pt x="8" y="68"/>
                    <a:pt x="65" y="68"/>
                  </a:cubicBezTo>
                  <a:cubicBezTo>
                    <a:pt x="76" y="68"/>
                    <a:pt x="88" y="67"/>
                    <a:pt x="102" y="62"/>
                  </a:cubicBezTo>
                  <a:cubicBezTo>
                    <a:pt x="66" y="45"/>
                    <a:pt x="31" y="36"/>
                    <a:pt x="7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1"/>
            <p:cNvSpPr/>
            <p:nvPr/>
          </p:nvSpPr>
          <p:spPr>
            <a:xfrm rot="5400000">
              <a:off x="2223868" y="3826630"/>
              <a:ext cx="4746" cy="3682"/>
            </a:xfrm>
            <a:custGeom>
              <a:rect b="b" l="l" r="r" t="t"/>
              <a:pathLst>
                <a:path extrusionOk="0" h="37" w="66">
                  <a:moveTo>
                    <a:pt x="2" y="33"/>
                  </a:moveTo>
                  <a:cubicBezTo>
                    <a:pt x="2" y="34"/>
                    <a:pt x="1" y="34"/>
                    <a:pt x="1" y="35"/>
                  </a:cubicBezTo>
                  <a:lnTo>
                    <a:pt x="2" y="33"/>
                  </a:lnTo>
                  <a:close/>
                  <a:moveTo>
                    <a:pt x="27" y="0"/>
                  </a:moveTo>
                  <a:lnTo>
                    <a:pt x="2" y="33"/>
                  </a:lnTo>
                  <a:lnTo>
                    <a:pt x="2" y="33"/>
                  </a:lnTo>
                  <a:cubicBezTo>
                    <a:pt x="5" y="31"/>
                    <a:pt x="8" y="30"/>
                    <a:pt x="13" y="30"/>
                  </a:cubicBezTo>
                  <a:cubicBezTo>
                    <a:pt x="26" y="30"/>
                    <a:pt x="44" y="37"/>
                    <a:pt x="55" y="37"/>
                  </a:cubicBezTo>
                  <a:cubicBezTo>
                    <a:pt x="62" y="37"/>
                    <a:pt x="65" y="34"/>
                    <a:pt x="63" y="27"/>
                  </a:cubicBezTo>
                  <a:lnTo>
                    <a:pt x="2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1"/>
            <p:cNvSpPr/>
            <p:nvPr/>
          </p:nvSpPr>
          <p:spPr>
            <a:xfrm rot="5400000">
              <a:off x="2201275" y="3868610"/>
              <a:ext cx="4458" cy="7165"/>
            </a:xfrm>
            <a:custGeom>
              <a:rect b="b" l="l" r="r" t="t"/>
              <a:pathLst>
                <a:path extrusionOk="0" h="72" w="62">
                  <a:moveTo>
                    <a:pt x="35" y="1"/>
                  </a:moveTo>
                  <a:lnTo>
                    <a:pt x="0" y="27"/>
                  </a:lnTo>
                  <a:cubicBezTo>
                    <a:pt x="18" y="36"/>
                    <a:pt x="53" y="45"/>
                    <a:pt x="62" y="72"/>
                  </a:cubicBezTo>
                  <a:cubicBezTo>
                    <a:pt x="62" y="54"/>
                    <a:pt x="35" y="19"/>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1"/>
            <p:cNvSpPr/>
            <p:nvPr/>
          </p:nvSpPr>
          <p:spPr>
            <a:xfrm rot="5400000">
              <a:off x="2207284" y="3871535"/>
              <a:ext cx="3883" cy="4478"/>
            </a:xfrm>
            <a:custGeom>
              <a:rect b="b" l="l" r="r" t="t"/>
              <a:pathLst>
                <a:path extrusionOk="0" h="45" w="54">
                  <a:moveTo>
                    <a:pt x="54" y="1"/>
                  </a:moveTo>
                  <a:cubicBezTo>
                    <a:pt x="9" y="1"/>
                    <a:pt x="1" y="18"/>
                    <a:pt x="1" y="45"/>
                  </a:cubicBezTo>
                  <a:lnTo>
                    <a:pt x="54"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1"/>
            <p:cNvSpPr/>
            <p:nvPr/>
          </p:nvSpPr>
          <p:spPr>
            <a:xfrm rot="5400000">
              <a:off x="2211697" y="3849031"/>
              <a:ext cx="6400" cy="8856"/>
            </a:xfrm>
            <a:custGeom>
              <a:rect b="b" l="l" r="r" t="t"/>
              <a:pathLst>
                <a:path extrusionOk="0" h="89" w="89">
                  <a:moveTo>
                    <a:pt x="89" y="0"/>
                  </a:moveTo>
                  <a:lnTo>
                    <a:pt x="71" y="9"/>
                  </a:lnTo>
                  <a:lnTo>
                    <a:pt x="0" y="89"/>
                  </a:lnTo>
                  <a:lnTo>
                    <a:pt x="0" y="89"/>
                  </a:lnTo>
                  <a:lnTo>
                    <a:pt x="8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1"/>
            <p:cNvSpPr/>
            <p:nvPr/>
          </p:nvSpPr>
          <p:spPr>
            <a:xfrm rot="5400000">
              <a:off x="2199523" y="3884142"/>
              <a:ext cx="2589" cy="7165"/>
            </a:xfrm>
            <a:custGeom>
              <a:rect b="b" l="l" r="r" t="t"/>
              <a:pathLst>
                <a:path extrusionOk="0" h="72" w="36">
                  <a:moveTo>
                    <a:pt x="36" y="0"/>
                  </a:moveTo>
                  <a:lnTo>
                    <a:pt x="18" y="27"/>
                  </a:lnTo>
                  <a:lnTo>
                    <a:pt x="1" y="71"/>
                  </a:lnTo>
                  <a:lnTo>
                    <a:pt x="36"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1"/>
            <p:cNvSpPr/>
            <p:nvPr/>
          </p:nvSpPr>
          <p:spPr>
            <a:xfrm rot="5400000">
              <a:off x="2195801" y="3895089"/>
              <a:ext cx="8342" cy="8856"/>
            </a:xfrm>
            <a:custGeom>
              <a:rect b="b" l="l" r="r" t="t"/>
              <a:pathLst>
                <a:path extrusionOk="0" h="89" w="116">
                  <a:moveTo>
                    <a:pt x="18" y="0"/>
                  </a:moveTo>
                  <a:cubicBezTo>
                    <a:pt x="0" y="45"/>
                    <a:pt x="53" y="62"/>
                    <a:pt x="36" y="89"/>
                  </a:cubicBezTo>
                  <a:cubicBezTo>
                    <a:pt x="71" y="80"/>
                    <a:pt x="89" y="36"/>
                    <a:pt x="115" y="9"/>
                  </a:cubicBezTo>
                  <a:lnTo>
                    <a:pt x="115" y="9"/>
                  </a:lnTo>
                  <a:cubicBezTo>
                    <a:pt x="103" y="17"/>
                    <a:pt x="91" y="22"/>
                    <a:pt x="78" y="22"/>
                  </a:cubicBezTo>
                  <a:cubicBezTo>
                    <a:pt x="61" y="22"/>
                    <a:pt x="42" y="15"/>
                    <a:pt x="1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61"/>
            <p:cNvSpPr/>
            <p:nvPr/>
          </p:nvSpPr>
          <p:spPr>
            <a:xfrm rot="5400000">
              <a:off x="2204797" y="3902224"/>
              <a:ext cx="2589" cy="5373"/>
            </a:xfrm>
            <a:custGeom>
              <a:rect b="b" l="l" r="r" t="t"/>
              <a:pathLst>
                <a:path extrusionOk="0" h="54" w="36">
                  <a:moveTo>
                    <a:pt x="35" y="0"/>
                  </a:moveTo>
                  <a:cubicBezTo>
                    <a:pt x="27" y="9"/>
                    <a:pt x="9" y="27"/>
                    <a:pt x="0" y="53"/>
                  </a:cubicBezTo>
                  <a:cubicBezTo>
                    <a:pt x="9" y="36"/>
                    <a:pt x="27" y="27"/>
                    <a:pt x="3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61"/>
            <p:cNvSpPr/>
            <p:nvPr/>
          </p:nvSpPr>
          <p:spPr>
            <a:xfrm rot="5400000">
              <a:off x="2206836" y="3880579"/>
              <a:ext cx="3883" cy="5373"/>
            </a:xfrm>
            <a:custGeom>
              <a:rect b="b" l="l" r="r" t="t"/>
              <a:pathLst>
                <a:path extrusionOk="0" h="54" w="54">
                  <a:moveTo>
                    <a:pt x="1" y="1"/>
                  </a:moveTo>
                  <a:cubicBezTo>
                    <a:pt x="10" y="10"/>
                    <a:pt x="19" y="45"/>
                    <a:pt x="54" y="54"/>
                  </a:cubicBezTo>
                  <a:lnTo>
                    <a:pt x="1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1"/>
            <p:cNvSpPr/>
            <p:nvPr/>
          </p:nvSpPr>
          <p:spPr>
            <a:xfrm rot="5400000">
              <a:off x="2210095" y="3883888"/>
              <a:ext cx="3236" cy="697"/>
            </a:xfrm>
            <a:custGeom>
              <a:rect b="b" l="l" r="r" t="t"/>
              <a:pathLst>
                <a:path extrusionOk="0" h="7" w="45">
                  <a:moveTo>
                    <a:pt x="33" y="0"/>
                  </a:moveTo>
                  <a:cubicBezTo>
                    <a:pt x="25" y="0"/>
                    <a:pt x="14" y="2"/>
                    <a:pt x="1" y="7"/>
                  </a:cubicBezTo>
                  <a:lnTo>
                    <a:pt x="45" y="7"/>
                  </a:lnTo>
                  <a:cubicBezTo>
                    <a:pt x="45" y="2"/>
                    <a:pt x="40" y="0"/>
                    <a:pt x="3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1"/>
            <p:cNvSpPr/>
            <p:nvPr/>
          </p:nvSpPr>
          <p:spPr>
            <a:xfrm rot="5400000">
              <a:off x="2211827" y="3880863"/>
              <a:ext cx="72" cy="995"/>
            </a:xfrm>
            <a:custGeom>
              <a:rect b="b" l="l" r="r" t="t"/>
              <a:pathLst>
                <a:path extrusionOk="0" h="10" w="1">
                  <a:moveTo>
                    <a:pt x="1" y="10"/>
                  </a:moveTo>
                  <a:lnTo>
                    <a:pt x="1" y="10"/>
                  </a:lnTo>
                  <a:cubicBezTo>
                    <a:pt x="1" y="1"/>
                    <a:pt x="1" y="1"/>
                    <a:pt x="1" y="1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1"/>
            <p:cNvSpPr/>
            <p:nvPr/>
          </p:nvSpPr>
          <p:spPr>
            <a:xfrm rot="5400000">
              <a:off x="2218190" y="3862161"/>
              <a:ext cx="5753" cy="12438"/>
            </a:xfrm>
            <a:custGeom>
              <a:rect b="b" l="l" r="r" t="t"/>
              <a:pathLst>
                <a:path extrusionOk="0" h="125" w="80">
                  <a:moveTo>
                    <a:pt x="18" y="1"/>
                  </a:moveTo>
                  <a:lnTo>
                    <a:pt x="18" y="1"/>
                  </a:lnTo>
                  <a:cubicBezTo>
                    <a:pt x="0" y="45"/>
                    <a:pt x="36" y="72"/>
                    <a:pt x="0" y="124"/>
                  </a:cubicBezTo>
                  <a:cubicBezTo>
                    <a:pt x="27" y="89"/>
                    <a:pt x="80" y="45"/>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1"/>
            <p:cNvSpPr/>
            <p:nvPr/>
          </p:nvSpPr>
          <p:spPr>
            <a:xfrm rot="5400000">
              <a:off x="2213802" y="3874251"/>
              <a:ext cx="3883" cy="5373"/>
            </a:xfrm>
            <a:custGeom>
              <a:rect b="b" l="l" r="r" t="t"/>
              <a:pathLst>
                <a:path extrusionOk="0" h="54" w="54">
                  <a:moveTo>
                    <a:pt x="1" y="0"/>
                  </a:moveTo>
                  <a:cubicBezTo>
                    <a:pt x="1" y="9"/>
                    <a:pt x="18" y="35"/>
                    <a:pt x="1" y="53"/>
                  </a:cubicBezTo>
                  <a:lnTo>
                    <a:pt x="54"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61"/>
            <p:cNvSpPr/>
            <p:nvPr/>
          </p:nvSpPr>
          <p:spPr>
            <a:xfrm rot="5400000">
              <a:off x="2217871" y="3878471"/>
              <a:ext cx="2013" cy="2687"/>
            </a:xfrm>
            <a:custGeom>
              <a:rect b="b" l="l" r="r" t="t"/>
              <a:pathLst>
                <a:path extrusionOk="0" h="27" w="28">
                  <a:moveTo>
                    <a:pt x="27" y="1"/>
                  </a:moveTo>
                  <a:lnTo>
                    <a:pt x="1" y="18"/>
                  </a:lnTo>
                  <a:lnTo>
                    <a:pt x="18" y="27"/>
                  </a:lnTo>
                  <a:lnTo>
                    <a:pt x="2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8" name="Google Shape;11978;p61"/>
            <p:cNvSpPr/>
            <p:nvPr/>
          </p:nvSpPr>
          <p:spPr>
            <a:xfrm rot="5400000">
              <a:off x="2211424" y="3898053"/>
              <a:ext cx="7047" cy="5373"/>
            </a:xfrm>
            <a:custGeom>
              <a:rect b="b" l="l" r="r" t="t"/>
              <a:pathLst>
                <a:path extrusionOk="0" h="54" w="98">
                  <a:moveTo>
                    <a:pt x="10" y="1"/>
                  </a:moveTo>
                  <a:cubicBezTo>
                    <a:pt x="10" y="19"/>
                    <a:pt x="1" y="54"/>
                    <a:pt x="27" y="54"/>
                  </a:cubicBezTo>
                  <a:cubicBezTo>
                    <a:pt x="54" y="19"/>
                    <a:pt x="71" y="19"/>
                    <a:pt x="98" y="10"/>
                  </a:cubicBezTo>
                  <a:cubicBezTo>
                    <a:pt x="71" y="1"/>
                    <a:pt x="36" y="1"/>
                    <a:pt x="1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1"/>
            <p:cNvSpPr/>
            <p:nvPr/>
          </p:nvSpPr>
          <p:spPr>
            <a:xfrm rot="5400000">
              <a:off x="2213239" y="3890994"/>
              <a:ext cx="431" cy="796"/>
            </a:xfrm>
            <a:custGeom>
              <a:rect b="b" l="l" r="r" t="t"/>
              <a:pathLst>
                <a:path extrusionOk="0" h="8" w="6">
                  <a:moveTo>
                    <a:pt x="2" y="1"/>
                  </a:moveTo>
                  <a:cubicBezTo>
                    <a:pt x="1" y="1"/>
                    <a:pt x="1" y="3"/>
                    <a:pt x="5" y="7"/>
                  </a:cubicBezTo>
                  <a:cubicBezTo>
                    <a:pt x="5" y="3"/>
                    <a:pt x="3" y="1"/>
                    <a:pt x="2"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1"/>
            <p:cNvSpPr/>
            <p:nvPr/>
          </p:nvSpPr>
          <p:spPr>
            <a:xfrm rot="5400000">
              <a:off x="2219364" y="3923110"/>
              <a:ext cx="719" cy="995"/>
            </a:xfrm>
            <a:custGeom>
              <a:rect b="b" l="l" r="r" t="t"/>
              <a:pathLst>
                <a:path extrusionOk="0" h="10" w="10">
                  <a:moveTo>
                    <a:pt x="1" y="1"/>
                  </a:moveTo>
                  <a:lnTo>
                    <a:pt x="1" y="9"/>
                  </a:lnTo>
                  <a:lnTo>
                    <a:pt x="10" y="9"/>
                  </a:lnTo>
                  <a:cubicBezTo>
                    <a:pt x="1" y="1"/>
                    <a:pt x="1" y="1"/>
                    <a:pt x="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1"/>
            <p:cNvSpPr/>
            <p:nvPr/>
          </p:nvSpPr>
          <p:spPr>
            <a:xfrm rot="5400000">
              <a:off x="2215294" y="3894501"/>
              <a:ext cx="3883" cy="2985"/>
            </a:xfrm>
            <a:custGeom>
              <a:rect b="b" l="l" r="r" t="t"/>
              <a:pathLst>
                <a:path extrusionOk="0" h="30" w="54">
                  <a:moveTo>
                    <a:pt x="35" y="1"/>
                  </a:moveTo>
                  <a:cubicBezTo>
                    <a:pt x="21" y="1"/>
                    <a:pt x="8" y="15"/>
                    <a:pt x="1" y="30"/>
                  </a:cubicBezTo>
                  <a:cubicBezTo>
                    <a:pt x="18" y="21"/>
                    <a:pt x="36" y="21"/>
                    <a:pt x="54" y="12"/>
                  </a:cubicBezTo>
                  <a:cubicBezTo>
                    <a:pt x="54" y="3"/>
                    <a:pt x="54" y="3"/>
                    <a:pt x="45" y="3"/>
                  </a:cubicBezTo>
                  <a:cubicBezTo>
                    <a:pt x="41" y="2"/>
                    <a:pt x="38" y="1"/>
                    <a:pt x="3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61"/>
            <p:cNvSpPr/>
            <p:nvPr/>
          </p:nvSpPr>
          <p:spPr>
            <a:xfrm rot="5400000">
              <a:off x="2211687" y="3907979"/>
              <a:ext cx="3236" cy="3284"/>
            </a:xfrm>
            <a:custGeom>
              <a:rect b="b" l="l" r="r" t="t"/>
              <a:pathLst>
                <a:path extrusionOk="0" h="33" w="45">
                  <a:moveTo>
                    <a:pt x="1" y="0"/>
                  </a:moveTo>
                  <a:cubicBezTo>
                    <a:pt x="14" y="14"/>
                    <a:pt x="33" y="33"/>
                    <a:pt x="41" y="33"/>
                  </a:cubicBezTo>
                  <a:cubicBezTo>
                    <a:pt x="44" y="33"/>
                    <a:pt x="45" y="31"/>
                    <a:pt x="45" y="27"/>
                  </a:cubicBezTo>
                  <a:cubicBezTo>
                    <a:pt x="36" y="18"/>
                    <a:pt x="18"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61"/>
            <p:cNvSpPr/>
            <p:nvPr/>
          </p:nvSpPr>
          <p:spPr>
            <a:xfrm rot="5400000">
              <a:off x="2210928" y="3892222"/>
              <a:ext cx="575" cy="498"/>
            </a:xfrm>
            <a:custGeom>
              <a:rect b="b" l="l" r="r" t="t"/>
              <a:pathLst>
                <a:path extrusionOk="0" h="5" w="8">
                  <a:moveTo>
                    <a:pt x="0" y="1"/>
                  </a:moveTo>
                  <a:cubicBezTo>
                    <a:pt x="3" y="4"/>
                    <a:pt x="5" y="5"/>
                    <a:pt x="6" y="5"/>
                  </a:cubicBezTo>
                  <a:cubicBezTo>
                    <a:pt x="8" y="5"/>
                    <a:pt x="6" y="1"/>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1"/>
            <p:cNvSpPr/>
            <p:nvPr/>
          </p:nvSpPr>
          <p:spPr>
            <a:xfrm rot="5400000">
              <a:off x="2212310" y="3890591"/>
              <a:ext cx="2589" cy="4478"/>
            </a:xfrm>
            <a:custGeom>
              <a:rect b="b" l="l" r="r" t="t"/>
              <a:pathLst>
                <a:path extrusionOk="0" h="45" w="36">
                  <a:moveTo>
                    <a:pt x="36" y="1"/>
                  </a:moveTo>
                  <a:cubicBezTo>
                    <a:pt x="27" y="9"/>
                    <a:pt x="9" y="18"/>
                    <a:pt x="0" y="27"/>
                  </a:cubicBezTo>
                  <a:cubicBezTo>
                    <a:pt x="9" y="27"/>
                    <a:pt x="9" y="36"/>
                    <a:pt x="9" y="45"/>
                  </a:cubicBezTo>
                  <a:cubicBezTo>
                    <a:pt x="18" y="36"/>
                    <a:pt x="27" y="18"/>
                    <a:pt x="3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1"/>
            <p:cNvSpPr/>
            <p:nvPr/>
          </p:nvSpPr>
          <p:spPr>
            <a:xfrm rot="5400000">
              <a:off x="2229552" y="3906194"/>
              <a:ext cx="17258" cy="36121"/>
            </a:xfrm>
            <a:custGeom>
              <a:rect b="b" l="l" r="r" t="t"/>
              <a:pathLst>
                <a:path extrusionOk="0" h="363" w="240">
                  <a:moveTo>
                    <a:pt x="160" y="0"/>
                  </a:moveTo>
                  <a:cubicBezTo>
                    <a:pt x="160" y="38"/>
                    <a:pt x="133" y="75"/>
                    <a:pt x="96" y="75"/>
                  </a:cubicBezTo>
                  <a:cubicBezTo>
                    <a:pt x="80" y="75"/>
                    <a:pt x="63" y="69"/>
                    <a:pt x="45" y="53"/>
                  </a:cubicBezTo>
                  <a:lnTo>
                    <a:pt x="45" y="53"/>
                  </a:lnTo>
                  <a:cubicBezTo>
                    <a:pt x="1" y="98"/>
                    <a:pt x="54" y="265"/>
                    <a:pt x="107" y="363"/>
                  </a:cubicBezTo>
                  <a:cubicBezTo>
                    <a:pt x="107" y="336"/>
                    <a:pt x="98" y="318"/>
                    <a:pt x="151" y="283"/>
                  </a:cubicBezTo>
                  <a:cubicBezTo>
                    <a:pt x="133" y="257"/>
                    <a:pt x="27" y="221"/>
                    <a:pt x="71" y="168"/>
                  </a:cubicBezTo>
                  <a:cubicBezTo>
                    <a:pt x="85" y="163"/>
                    <a:pt x="95" y="160"/>
                    <a:pt x="103" y="160"/>
                  </a:cubicBezTo>
                  <a:cubicBezTo>
                    <a:pt x="131" y="160"/>
                    <a:pt x="132" y="192"/>
                    <a:pt x="160" y="212"/>
                  </a:cubicBezTo>
                  <a:cubicBezTo>
                    <a:pt x="124" y="151"/>
                    <a:pt x="239" y="106"/>
                    <a:pt x="213" y="9"/>
                  </a:cubicBezTo>
                  <a:lnTo>
                    <a:pt x="213" y="9"/>
                  </a:lnTo>
                  <a:lnTo>
                    <a:pt x="160" y="53"/>
                  </a:lnTo>
                  <a:cubicBezTo>
                    <a:pt x="160" y="36"/>
                    <a:pt x="177" y="9"/>
                    <a:pt x="16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1"/>
            <p:cNvSpPr/>
            <p:nvPr/>
          </p:nvSpPr>
          <p:spPr>
            <a:xfrm rot="5400000">
              <a:off x="2212468" y="3915567"/>
              <a:ext cx="8342" cy="7165"/>
            </a:xfrm>
            <a:custGeom>
              <a:rect b="b" l="l" r="r" t="t"/>
              <a:pathLst>
                <a:path extrusionOk="0" h="72" w="116">
                  <a:moveTo>
                    <a:pt x="19" y="1"/>
                  </a:moveTo>
                  <a:lnTo>
                    <a:pt x="1" y="9"/>
                  </a:lnTo>
                  <a:cubicBezTo>
                    <a:pt x="27" y="18"/>
                    <a:pt x="45" y="36"/>
                    <a:pt x="80" y="71"/>
                  </a:cubicBezTo>
                  <a:cubicBezTo>
                    <a:pt x="107" y="45"/>
                    <a:pt x="116" y="27"/>
                    <a:pt x="116" y="9"/>
                  </a:cubicBezTo>
                  <a:lnTo>
                    <a:pt x="10" y="9"/>
                  </a:lnTo>
                  <a:lnTo>
                    <a:pt x="19"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1"/>
            <p:cNvSpPr/>
            <p:nvPr/>
          </p:nvSpPr>
          <p:spPr>
            <a:xfrm rot="5400000">
              <a:off x="2218095" y="3900585"/>
              <a:ext cx="11218" cy="17712"/>
            </a:xfrm>
            <a:custGeom>
              <a:rect b="b" l="l" r="r" t="t"/>
              <a:pathLst>
                <a:path extrusionOk="0" h="178" w="156">
                  <a:moveTo>
                    <a:pt x="76" y="1"/>
                  </a:moveTo>
                  <a:lnTo>
                    <a:pt x="76" y="1"/>
                  </a:lnTo>
                  <a:cubicBezTo>
                    <a:pt x="24" y="10"/>
                    <a:pt x="41" y="54"/>
                    <a:pt x="6" y="80"/>
                  </a:cubicBezTo>
                  <a:cubicBezTo>
                    <a:pt x="22" y="76"/>
                    <a:pt x="33" y="74"/>
                    <a:pt x="39" y="74"/>
                  </a:cubicBezTo>
                  <a:cubicBezTo>
                    <a:pt x="69" y="74"/>
                    <a:pt x="0" y="120"/>
                    <a:pt x="59" y="142"/>
                  </a:cubicBezTo>
                  <a:cubicBezTo>
                    <a:pt x="68" y="89"/>
                    <a:pt x="121" y="54"/>
                    <a:pt x="76" y="1"/>
                  </a:cubicBezTo>
                  <a:close/>
                  <a:moveTo>
                    <a:pt x="59" y="142"/>
                  </a:moveTo>
                  <a:cubicBezTo>
                    <a:pt x="41" y="151"/>
                    <a:pt x="24" y="160"/>
                    <a:pt x="6" y="160"/>
                  </a:cubicBezTo>
                  <a:cubicBezTo>
                    <a:pt x="24" y="169"/>
                    <a:pt x="41" y="169"/>
                    <a:pt x="59" y="177"/>
                  </a:cubicBezTo>
                  <a:cubicBezTo>
                    <a:pt x="59" y="169"/>
                    <a:pt x="50" y="169"/>
                    <a:pt x="59" y="169"/>
                  </a:cubicBezTo>
                  <a:cubicBezTo>
                    <a:pt x="59" y="160"/>
                    <a:pt x="59" y="151"/>
                    <a:pt x="59" y="142"/>
                  </a:cubicBezTo>
                  <a:close/>
                  <a:moveTo>
                    <a:pt x="132" y="130"/>
                  </a:moveTo>
                  <a:cubicBezTo>
                    <a:pt x="112" y="130"/>
                    <a:pt x="90" y="136"/>
                    <a:pt x="59" y="142"/>
                  </a:cubicBezTo>
                  <a:cubicBezTo>
                    <a:pt x="94" y="151"/>
                    <a:pt x="68" y="160"/>
                    <a:pt x="59" y="169"/>
                  </a:cubicBezTo>
                  <a:lnTo>
                    <a:pt x="59" y="177"/>
                  </a:lnTo>
                  <a:lnTo>
                    <a:pt x="156" y="133"/>
                  </a:lnTo>
                  <a:cubicBezTo>
                    <a:pt x="148" y="131"/>
                    <a:pt x="140" y="130"/>
                    <a:pt x="132" y="13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61"/>
            <p:cNvSpPr/>
            <p:nvPr/>
          </p:nvSpPr>
          <p:spPr>
            <a:xfrm rot="5400000">
              <a:off x="2238668" y="3869177"/>
              <a:ext cx="719" cy="995"/>
            </a:xfrm>
            <a:custGeom>
              <a:rect b="b" l="l" r="r" t="t"/>
              <a:pathLst>
                <a:path extrusionOk="0" h="10" w="10">
                  <a:moveTo>
                    <a:pt x="0" y="0"/>
                  </a:moveTo>
                  <a:cubicBezTo>
                    <a:pt x="0" y="0"/>
                    <a:pt x="0" y="9"/>
                    <a:pt x="9" y="9"/>
                  </a:cubicBezTo>
                  <a:cubicBezTo>
                    <a:pt x="9" y="0"/>
                    <a:pt x="9" y="0"/>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9" name="Google Shape;11989;p61"/>
            <p:cNvSpPr/>
            <p:nvPr/>
          </p:nvSpPr>
          <p:spPr>
            <a:xfrm rot="5400000">
              <a:off x="2225580" y="3864751"/>
              <a:ext cx="11074" cy="15026"/>
            </a:xfrm>
            <a:custGeom>
              <a:rect b="b" l="l" r="r" t="t"/>
              <a:pathLst>
                <a:path extrusionOk="0" h="151" w="154">
                  <a:moveTo>
                    <a:pt x="45" y="0"/>
                  </a:moveTo>
                  <a:lnTo>
                    <a:pt x="45" y="0"/>
                  </a:lnTo>
                  <a:cubicBezTo>
                    <a:pt x="27" y="18"/>
                    <a:pt x="1" y="53"/>
                    <a:pt x="45" y="71"/>
                  </a:cubicBezTo>
                  <a:lnTo>
                    <a:pt x="54" y="62"/>
                  </a:lnTo>
                  <a:cubicBezTo>
                    <a:pt x="87" y="75"/>
                    <a:pt x="130" y="113"/>
                    <a:pt x="146" y="135"/>
                  </a:cubicBezTo>
                  <a:lnTo>
                    <a:pt x="146" y="135"/>
                  </a:lnTo>
                  <a:cubicBezTo>
                    <a:pt x="130" y="90"/>
                    <a:pt x="112" y="58"/>
                    <a:pt x="80" y="18"/>
                  </a:cubicBezTo>
                  <a:cubicBezTo>
                    <a:pt x="80" y="25"/>
                    <a:pt x="74" y="46"/>
                    <a:pt x="55" y="46"/>
                  </a:cubicBezTo>
                  <a:cubicBezTo>
                    <a:pt x="52" y="46"/>
                    <a:pt x="49" y="45"/>
                    <a:pt x="45" y="44"/>
                  </a:cubicBezTo>
                  <a:cubicBezTo>
                    <a:pt x="27" y="35"/>
                    <a:pt x="45" y="18"/>
                    <a:pt x="45" y="0"/>
                  </a:cubicBezTo>
                  <a:close/>
                  <a:moveTo>
                    <a:pt x="146" y="135"/>
                  </a:moveTo>
                  <a:lnTo>
                    <a:pt x="146" y="135"/>
                  </a:lnTo>
                  <a:cubicBezTo>
                    <a:pt x="148" y="140"/>
                    <a:pt x="149" y="145"/>
                    <a:pt x="151" y="150"/>
                  </a:cubicBezTo>
                  <a:cubicBezTo>
                    <a:pt x="153" y="148"/>
                    <a:pt x="151" y="143"/>
                    <a:pt x="146" y="135"/>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1"/>
            <p:cNvSpPr/>
            <p:nvPr/>
          </p:nvSpPr>
          <p:spPr>
            <a:xfrm rot="5400000">
              <a:off x="2229528" y="3889231"/>
              <a:ext cx="6760" cy="8060"/>
            </a:xfrm>
            <a:custGeom>
              <a:rect b="b" l="l" r="r" t="t"/>
              <a:pathLst>
                <a:path extrusionOk="0" h="81" w="94">
                  <a:moveTo>
                    <a:pt x="41" y="1"/>
                  </a:moveTo>
                  <a:lnTo>
                    <a:pt x="50" y="27"/>
                  </a:lnTo>
                  <a:cubicBezTo>
                    <a:pt x="44" y="26"/>
                    <a:pt x="39" y="26"/>
                    <a:pt x="35" y="26"/>
                  </a:cubicBezTo>
                  <a:cubicBezTo>
                    <a:pt x="0" y="26"/>
                    <a:pt x="14" y="57"/>
                    <a:pt x="14" y="80"/>
                  </a:cubicBezTo>
                  <a:lnTo>
                    <a:pt x="94" y="45"/>
                  </a:lnTo>
                  <a:lnTo>
                    <a:pt x="41"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1"/>
            <p:cNvSpPr/>
            <p:nvPr/>
          </p:nvSpPr>
          <p:spPr>
            <a:xfrm rot="5400000">
              <a:off x="2213279" y="3921085"/>
              <a:ext cx="3236" cy="8856"/>
            </a:xfrm>
            <a:custGeom>
              <a:rect b="b" l="l" r="r" t="t"/>
              <a:pathLst>
                <a:path extrusionOk="0" h="89" w="45">
                  <a:moveTo>
                    <a:pt x="45" y="0"/>
                  </a:moveTo>
                  <a:lnTo>
                    <a:pt x="9" y="27"/>
                  </a:lnTo>
                  <a:lnTo>
                    <a:pt x="1" y="89"/>
                  </a:lnTo>
                  <a:lnTo>
                    <a:pt x="45"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1"/>
            <p:cNvSpPr/>
            <p:nvPr/>
          </p:nvSpPr>
          <p:spPr>
            <a:xfrm rot="5400000">
              <a:off x="2215060" y="3930161"/>
              <a:ext cx="1366" cy="5373"/>
            </a:xfrm>
            <a:custGeom>
              <a:rect b="b" l="l" r="r" t="t"/>
              <a:pathLst>
                <a:path extrusionOk="0" h="54" w="19">
                  <a:moveTo>
                    <a:pt x="0" y="0"/>
                  </a:moveTo>
                  <a:lnTo>
                    <a:pt x="0" y="53"/>
                  </a:lnTo>
                  <a:lnTo>
                    <a:pt x="18" y="18"/>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1"/>
            <p:cNvSpPr/>
            <p:nvPr/>
          </p:nvSpPr>
          <p:spPr>
            <a:xfrm rot="5400000">
              <a:off x="2126799" y="3893591"/>
              <a:ext cx="1366" cy="995"/>
            </a:xfrm>
            <a:custGeom>
              <a:rect b="b" l="l" r="r" t="t"/>
              <a:pathLst>
                <a:path extrusionOk="0" h="10" w="19">
                  <a:moveTo>
                    <a:pt x="18" y="1"/>
                  </a:moveTo>
                  <a:lnTo>
                    <a:pt x="1" y="9"/>
                  </a:lnTo>
                  <a:cubicBezTo>
                    <a:pt x="10" y="9"/>
                    <a:pt x="18" y="1"/>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1"/>
            <p:cNvSpPr/>
            <p:nvPr/>
          </p:nvSpPr>
          <p:spPr>
            <a:xfrm rot="5400000">
              <a:off x="2129348" y="3906856"/>
              <a:ext cx="647" cy="1791"/>
            </a:xfrm>
            <a:custGeom>
              <a:rect b="b" l="l" r="r" t="t"/>
              <a:pathLst>
                <a:path extrusionOk="0" h="18" w="9">
                  <a:moveTo>
                    <a:pt x="9" y="0"/>
                  </a:moveTo>
                  <a:cubicBezTo>
                    <a:pt x="0" y="9"/>
                    <a:pt x="0" y="18"/>
                    <a:pt x="9" y="18"/>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1"/>
            <p:cNvSpPr/>
            <p:nvPr/>
          </p:nvSpPr>
          <p:spPr>
            <a:xfrm rot="5400000">
              <a:off x="2178511" y="4104706"/>
              <a:ext cx="3020" cy="10150"/>
            </a:xfrm>
            <a:custGeom>
              <a:rect b="b" l="l" r="r" t="t"/>
              <a:pathLst>
                <a:path extrusionOk="0" h="102" w="42">
                  <a:moveTo>
                    <a:pt x="6" y="1"/>
                  </a:moveTo>
                  <a:cubicBezTo>
                    <a:pt x="6" y="43"/>
                    <a:pt x="0" y="102"/>
                    <a:pt x="12" y="102"/>
                  </a:cubicBezTo>
                  <a:cubicBezTo>
                    <a:pt x="14" y="102"/>
                    <a:pt x="18" y="98"/>
                    <a:pt x="24" y="89"/>
                  </a:cubicBezTo>
                  <a:lnTo>
                    <a:pt x="41" y="27"/>
                  </a:lnTo>
                  <a:cubicBezTo>
                    <a:pt x="15" y="27"/>
                    <a:pt x="6" y="18"/>
                    <a:pt x="6"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1"/>
            <p:cNvSpPr/>
            <p:nvPr/>
          </p:nvSpPr>
          <p:spPr>
            <a:xfrm rot="5400000">
              <a:off x="2162209" y="4011632"/>
              <a:ext cx="2589" cy="6169"/>
            </a:xfrm>
            <a:custGeom>
              <a:rect b="b" l="l" r="r" t="t"/>
              <a:pathLst>
                <a:path extrusionOk="0" h="62" w="36">
                  <a:moveTo>
                    <a:pt x="36" y="0"/>
                  </a:moveTo>
                  <a:cubicBezTo>
                    <a:pt x="27" y="18"/>
                    <a:pt x="9" y="27"/>
                    <a:pt x="1" y="44"/>
                  </a:cubicBezTo>
                  <a:lnTo>
                    <a:pt x="9" y="62"/>
                  </a:lnTo>
                  <a:cubicBezTo>
                    <a:pt x="18" y="35"/>
                    <a:pt x="27" y="18"/>
                    <a:pt x="36"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1"/>
            <p:cNvSpPr/>
            <p:nvPr/>
          </p:nvSpPr>
          <p:spPr>
            <a:xfrm rot="5400000">
              <a:off x="2138277" y="4008467"/>
              <a:ext cx="3883" cy="3582"/>
            </a:xfrm>
            <a:custGeom>
              <a:rect b="b" l="l" r="r" t="t"/>
              <a:pathLst>
                <a:path extrusionOk="0" h="36" w="54">
                  <a:moveTo>
                    <a:pt x="1" y="0"/>
                  </a:moveTo>
                  <a:lnTo>
                    <a:pt x="54" y="36"/>
                  </a:lnTo>
                  <a:cubicBezTo>
                    <a:pt x="36" y="18"/>
                    <a:pt x="19"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1"/>
            <p:cNvSpPr/>
            <p:nvPr/>
          </p:nvSpPr>
          <p:spPr>
            <a:xfrm rot="5400000">
              <a:off x="2114919" y="3821218"/>
              <a:ext cx="3236" cy="5373"/>
            </a:xfrm>
            <a:custGeom>
              <a:rect b="b" l="l" r="r" t="t"/>
              <a:pathLst>
                <a:path extrusionOk="0" h="54" w="45">
                  <a:moveTo>
                    <a:pt x="27" y="1"/>
                  </a:moveTo>
                  <a:lnTo>
                    <a:pt x="1" y="54"/>
                  </a:lnTo>
                  <a:cubicBezTo>
                    <a:pt x="45" y="54"/>
                    <a:pt x="27" y="27"/>
                    <a:pt x="2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9" name="Google Shape;11999;p61"/>
            <p:cNvSpPr/>
            <p:nvPr/>
          </p:nvSpPr>
          <p:spPr>
            <a:xfrm rot="5400000">
              <a:off x="2216786" y="4009463"/>
              <a:ext cx="5178" cy="5473"/>
            </a:xfrm>
            <a:custGeom>
              <a:rect b="b" l="l" r="r" t="t"/>
              <a:pathLst>
                <a:path extrusionOk="0" h="55" w="72">
                  <a:moveTo>
                    <a:pt x="17" y="1"/>
                  </a:moveTo>
                  <a:cubicBezTo>
                    <a:pt x="11" y="1"/>
                    <a:pt x="6" y="6"/>
                    <a:pt x="1" y="20"/>
                  </a:cubicBezTo>
                  <a:cubicBezTo>
                    <a:pt x="27" y="46"/>
                    <a:pt x="54" y="55"/>
                    <a:pt x="71" y="55"/>
                  </a:cubicBezTo>
                  <a:cubicBezTo>
                    <a:pt x="46" y="30"/>
                    <a:pt x="30" y="1"/>
                    <a:pt x="17"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0" name="Google Shape;12000;p61"/>
            <p:cNvSpPr/>
            <p:nvPr/>
          </p:nvSpPr>
          <p:spPr>
            <a:xfrm rot="5400000">
              <a:off x="2185781" y="3896432"/>
              <a:ext cx="2013" cy="3582"/>
            </a:xfrm>
            <a:custGeom>
              <a:rect b="b" l="l" r="r" t="t"/>
              <a:pathLst>
                <a:path extrusionOk="0" h="36" w="28">
                  <a:moveTo>
                    <a:pt x="27" y="0"/>
                  </a:moveTo>
                  <a:lnTo>
                    <a:pt x="27" y="0"/>
                  </a:lnTo>
                  <a:cubicBezTo>
                    <a:pt x="10" y="9"/>
                    <a:pt x="1" y="18"/>
                    <a:pt x="1" y="36"/>
                  </a:cubicBezTo>
                  <a:cubicBezTo>
                    <a:pt x="18" y="18"/>
                    <a:pt x="27" y="9"/>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1"/>
            <p:cNvSpPr/>
            <p:nvPr/>
          </p:nvSpPr>
          <p:spPr>
            <a:xfrm rot="5400000">
              <a:off x="2212494" y="4015976"/>
              <a:ext cx="6400" cy="3881"/>
            </a:xfrm>
            <a:custGeom>
              <a:rect b="b" l="l" r="r" t="t"/>
              <a:pathLst>
                <a:path extrusionOk="0" h="39" w="89">
                  <a:moveTo>
                    <a:pt x="71" y="1"/>
                  </a:moveTo>
                  <a:cubicBezTo>
                    <a:pt x="58" y="7"/>
                    <a:pt x="41" y="13"/>
                    <a:pt x="23" y="13"/>
                  </a:cubicBezTo>
                  <a:cubicBezTo>
                    <a:pt x="16" y="13"/>
                    <a:pt x="8" y="12"/>
                    <a:pt x="0" y="10"/>
                  </a:cubicBezTo>
                  <a:lnTo>
                    <a:pt x="0" y="10"/>
                  </a:lnTo>
                  <a:cubicBezTo>
                    <a:pt x="16" y="26"/>
                    <a:pt x="32" y="38"/>
                    <a:pt x="50" y="38"/>
                  </a:cubicBezTo>
                  <a:cubicBezTo>
                    <a:pt x="62" y="38"/>
                    <a:pt x="74" y="33"/>
                    <a:pt x="89" y="19"/>
                  </a:cubicBezTo>
                  <a:cubicBezTo>
                    <a:pt x="89" y="10"/>
                    <a:pt x="80" y="10"/>
                    <a:pt x="7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1"/>
            <p:cNvSpPr/>
            <p:nvPr/>
          </p:nvSpPr>
          <p:spPr>
            <a:xfrm rot="5400000">
              <a:off x="2208553" y="3755624"/>
              <a:ext cx="3236" cy="796"/>
            </a:xfrm>
            <a:custGeom>
              <a:rect b="b" l="l" r="r" t="t"/>
              <a:pathLst>
                <a:path extrusionOk="0" h="8" w="45">
                  <a:moveTo>
                    <a:pt x="0" y="1"/>
                  </a:moveTo>
                  <a:cubicBezTo>
                    <a:pt x="4" y="5"/>
                    <a:pt x="9" y="7"/>
                    <a:pt x="15" y="7"/>
                  </a:cubicBezTo>
                  <a:cubicBezTo>
                    <a:pt x="22" y="7"/>
                    <a:pt x="31" y="5"/>
                    <a:pt x="44"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1"/>
            <p:cNvSpPr/>
            <p:nvPr/>
          </p:nvSpPr>
          <p:spPr>
            <a:xfrm rot="5400000">
              <a:off x="2216702" y="3961147"/>
              <a:ext cx="1366" cy="498"/>
            </a:xfrm>
            <a:custGeom>
              <a:rect b="b" l="l" r="r" t="t"/>
              <a:pathLst>
                <a:path extrusionOk="0" h="5" w="19">
                  <a:moveTo>
                    <a:pt x="18" y="1"/>
                  </a:moveTo>
                  <a:cubicBezTo>
                    <a:pt x="1" y="1"/>
                    <a:pt x="3" y="5"/>
                    <a:pt x="9" y="5"/>
                  </a:cubicBezTo>
                  <a:cubicBezTo>
                    <a:pt x="11" y="5"/>
                    <a:pt x="15" y="4"/>
                    <a:pt x="1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1"/>
            <p:cNvSpPr/>
            <p:nvPr/>
          </p:nvSpPr>
          <p:spPr>
            <a:xfrm rot="5400000">
              <a:off x="2241355" y="3952704"/>
              <a:ext cx="719" cy="2786"/>
            </a:xfrm>
            <a:custGeom>
              <a:rect b="b" l="l" r="r" t="t"/>
              <a:pathLst>
                <a:path extrusionOk="0" h="28" w="10">
                  <a:moveTo>
                    <a:pt x="1" y="27"/>
                  </a:moveTo>
                  <a:cubicBezTo>
                    <a:pt x="9" y="27"/>
                    <a:pt x="9" y="19"/>
                    <a:pt x="9" y="1"/>
                  </a:cubicBezTo>
                  <a:cubicBezTo>
                    <a:pt x="9" y="19"/>
                    <a:pt x="9" y="27"/>
                    <a:pt x="1" y="27"/>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1"/>
            <p:cNvSpPr/>
            <p:nvPr/>
          </p:nvSpPr>
          <p:spPr>
            <a:xfrm rot="5400000">
              <a:off x="2248818" y="4038918"/>
              <a:ext cx="719" cy="1791"/>
            </a:xfrm>
            <a:custGeom>
              <a:rect b="b" l="l" r="r" t="t"/>
              <a:pathLst>
                <a:path extrusionOk="0" h="18" w="10">
                  <a:moveTo>
                    <a:pt x="9" y="18"/>
                  </a:moveTo>
                  <a:lnTo>
                    <a:pt x="9" y="18"/>
                  </a:lnTo>
                  <a:cubicBezTo>
                    <a:pt x="1" y="0"/>
                    <a:pt x="1" y="0"/>
                    <a:pt x="9" y="18"/>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1"/>
            <p:cNvSpPr/>
            <p:nvPr/>
          </p:nvSpPr>
          <p:spPr>
            <a:xfrm rot="5400000">
              <a:off x="2218305" y="3959516"/>
              <a:ext cx="1942" cy="1891"/>
            </a:xfrm>
            <a:custGeom>
              <a:rect b="b" l="l" r="r" t="t"/>
              <a:pathLst>
                <a:path extrusionOk="0" h="19" w="27">
                  <a:moveTo>
                    <a:pt x="0" y="1"/>
                  </a:moveTo>
                  <a:lnTo>
                    <a:pt x="0" y="1"/>
                  </a:lnTo>
                  <a:cubicBezTo>
                    <a:pt x="9" y="9"/>
                    <a:pt x="18" y="9"/>
                    <a:pt x="27" y="18"/>
                  </a:cubicBezTo>
                  <a:cubicBezTo>
                    <a:pt x="18" y="9"/>
                    <a:pt x="18" y="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1"/>
            <p:cNvSpPr/>
            <p:nvPr/>
          </p:nvSpPr>
          <p:spPr>
            <a:xfrm rot="5400000">
              <a:off x="2217001" y="3958133"/>
              <a:ext cx="1366" cy="1493"/>
            </a:xfrm>
            <a:custGeom>
              <a:rect b="b" l="l" r="r" t="t"/>
              <a:pathLst>
                <a:path extrusionOk="0" h="15" w="19">
                  <a:moveTo>
                    <a:pt x="0" y="0"/>
                  </a:moveTo>
                  <a:cubicBezTo>
                    <a:pt x="0" y="11"/>
                    <a:pt x="0" y="15"/>
                    <a:pt x="4" y="15"/>
                  </a:cubicBezTo>
                  <a:cubicBezTo>
                    <a:pt x="6" y="15"/>
                    <a:pt x="11" y="13"/>
                    <a:pt x="18" y="9"/>
                  </a:cubicBezTo>
                  <a:cubicBezTo>
                    <a:pt x="9" y="9"/>
                    <a:pt x="9" y="9"/>
                    <a:pt x="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1"/>
            <p:cNvSpPr/>
            <p:nvPr/>
          </p:nvSpPr>
          <p:spPr>
            <a:xfrm rot="5400000">
              <a:off x="2216688" y="3962206"/>
              <a:ext cx="2589" cy="896"/>
            </a:xfrm>
            <a:custGeom>
              <a:rect b="b" l="l" r="r" t="t"/>
              <a:pathLst>
                <a:path extrusionOk="0" h="9" w="36">
                  <a:moveTo>
                    <a:pt x="1" y="0"/>
                  </a:moveTo>
                  <a:cubicBezTo>
                    <a:pt x="1" y="0"/>
                    <a:pt x="9" y="9"/>
                    <a:pt x="1" y="9"/>
                  </a:cubicBezTo>
                  <a:lnTo>
                    <a:pt x="36" y="9"/>
                  </a:lnTo>
                  <a:cubicBezTo>
                    <a:pt x="27" y="9"/>
                    <a:pt x="9" y="0"/>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1"/>
            <p:cNvSpPr/>
            <p:nvPr/>
          </p:nvSpPr>
          <p:spPr>
            <a:xfrm rot="5400000">
              <a:off x="2157906" y="4108529"/>
              <a:ext cx="647" cy="995"/>
            </a:xfrm>
            <a:custGeom>
              <a:rect b="b" l="l" r="r" t="t"/>
              <a:pathLst>
                <a:path extrusionOk="0" h="10" w="9">
                  <a:moveTo>
                    <a:pt x="0" y="1"/>
                  </a:moveTo>
                  <a:lnTo>
                    <a:pt x="0" y="9"/>
                  </a:lnTo>
                  <a:cubicBezTo>
                    <a:pt x="0" y="1"/>
                    <a:pt x="0" y="1"/>
                    <a:pt x="9"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1"/>
            <p:cNvSpPr/>
            <p:nvPr/>
          </p:nvSpPr>
          <p:spPr>
            <a:xfrm rot="5400000">
              <a:off x="2158476" y="4094493"/>
              <a:ext cx="6472" cy="22091"/>
            </a:xfrm>
            <a:custGeom>
              <a:rect b="b" l="l" r="r" t="t"/>
              <a:pathLst>
                <a:path extrusionOk="0" h="222" w="90">
                  <a:moveTo>
                    <a:pt x="1" y="0"/>
                  </a:moveTo>
                  <a:lnTo>
                    <a:pt x="1" y="0"/>
                  </a:lnTo>
                  <a:cubicBezTo>
                    <a:pt x="10" y="71"/>
                    <a:pt x="10" y="150"/>
                    <a:pt x="18" y="221"/>
                  </a:cubicBezTo>
                  <a:cubicBezTo>
                    <a:pt x="27" y="142"/>
                    <a:pt x="54" y="142"/>
                    <a:pt x="89" y="142"/>
                  </a:cubicBez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61"/>
            <p:cNvSpPr/>
            <p:nvPr/>
          </p:nvSpPr>
          <p:spPr>
            <a:xfrm rot="5400000">
              <a:off x="1919594" y="3811036"/>
              <a:ext cx="539756" cy="163590"/>
            </a:xfrm>
            <a:custGeom>
              <a:rect b="b" l="l" r="r" t="t"/>
              <a:pathLst>
                <a:path extrusionOk="0" h="1644" w="7506">
                  <a:moveTo>
                    <a:pt x="6614" y="737"/>
                  </a:moveTo>
                  <a:cubicBezTo>
                    <a:pt x="6623" y="737"/>
                    <a:pt x="6632" y="738"/>
                    <a:pt x="6640" y="741"/>
                  </a:cubicBezTo>
                  <a:lnTo>
                    <a:pt x="6640" y="741"/>
                  </a:lnTo>
                  <a:cubicBezTo>
                    <a:pt x="6640" y="744"/>
                    <a:pt x="6640" y="748"/>
                    <a:pt x="6640" y="752"/>
                  </a:cubicBezTo>
                  <a:cubicBezTo>
                    <a:pt x="6630" y="747"/>
                    <a:pt x="6622" y="742"/>
                    <a:pt x="6614" y="737"/>
                  </a:cubicBezTo>
                  <a:close/>
                  <a:moveTo>
                    <a:pt x="7312" y="778"/>
                  </a:moveTo>
                  <a:lnTo>
                    <a:pt x="7236" y="847"/>
                  </a:lnTo>
                  <a:lnTo>
                    <a:pt x="7236" y="847"/>
                  </a:lnTo>
                  <a:lnTo>
                    <a:pt x="7338" y="840"/>
                  </a:lnTo>
                  <a:lnTo>
                    <a:pt x="7312" y="778"/>
                  </a:lnTo>
                  <a:close/>
                  <a:moveTo>
                    <a:pt x="550" y="874"/>
                  </a:moveTo>
                  <a:lnTo>
                    <a:pt x="550" y="874"/>
                  </a:lnTo>
                  <a:cubicBezTo>
                    <a:pt x="554" y="875"/>
                    <a:pt x="559" y="876"/>
                    <a:pt x="565" y="876"/>
                  </a:cubicBezTo>
                  <a:cubicBezTo>
                    <a:pt x="560" y="875"/>
                    <a:pt x="555" y="874"/>
                    <a:pt x="550" y="874"/>
                  </a:cubicBezTo>
                  <a:close/>
                  <a:moveTo>
                    <a:pt x="883" y="937"/>
                  </a:moveTo>
                  <a:lnTo>
                    <a:pt x="901" y="955"/>
                  </a:lnTo>
                  <a:cubicBezTo>
                    <a:pt x="891" y="960"/>
                    <a:pt x="884" y="962"/>
                    <a:pt x="880" y="962"/>
                  </a:cubicBezTo>
                  <a:cubicBezTo>
                    <a:pt x="871" y="962"/>
                    <a:pt x="877" y="950"/>
                    <a:pt x="883" y="937"/>
                  </a:cubicBezTo>
                  <a:close/>
                  <a:moveTo>
                    <a:pt x="7003" y="995"/>
                  </a:moveTo>
                  <a:cubicBezTo>
                    <a:pt x="7003" y="996"/>
                    <a:pt x="7003" y="998"/>
                    <a:pt x="7002" y="999"/>
                  </a:cubicBezTo>
                  <a:cubicBezTo>
                    <a:pt x="7003" y="998"/>
                    <a:pt x="7003" y="996"/>
                    <a:pt x="7003" y="995"/>
                  </a:cubicBezTo>
                  <a:close/>
                  <a:moveTo>
                    <a:pt x="6973" y="1025"/>
                  </a:moveTo>
                  <a:lnTo>
                    <a:pt x="6973" y="1025"/>
                  </a:lnTo>
                  <a:cubicBezTo>
                    <a:pt x="6974" y="1025"/>
                    <a:pt x="6975" y="1025"/>
                    <a:pt x="6976" y="1026"/>
                  </a:cubicBezTo>
                  <a:cubicBezTo>
                    <a:pt x="6975" y="1025"/>
                    <a:pt x="6974" y="1025"/>
                    <a:pt x="6973" y="1025"/>
                  </a:cubicBezTo>
                  <a:close/>
                  <a:moveTo>
                    <a:pt x="5532" y="1196"/>
                  </a:moveTo>
                  <a:cubicBezTo>
                    <a:pt x="5542" y="1196"/>
                    <a:pt x="5553" y="1201"/>
                    <a:pt x="5563" y="1211"/>
                  </a:cubicBezTo>
                  <a:cubicBezTo>
                    <a:pt x="5560" y="1221"/>
                    <a:pt x="5555" y="1225"/>
                    <a:pt x="5550" y="1225"/>
                  </a:cubicBezTo>
                  <a:cubicBezTo>
                    <a:pt x="5540" y="1225"/>
                    <a:pt x="5527" y="1213"/>
                    <a:pt x="5510" y="1202"/>
                  </a:cubicBezTo>
                  <a:cubicBezTo>
                    <a:pt x="5517" y="1199"/>
                    <a:pt x="5525" y="1196"/>
                    <a:pt x="5532" y="1196"/>
                  </a:cubicBezTo>
                  <a:close/>
                  <a:moveTo>
                    <a:pt x="6278" y="1228"/>
                  </a:moveTo>
                  <a:cubicBezTo>
                    <a:pt x="6272" y="1229"/>
                    <a:pt x="6266" y="1229"/>
                    <a:pt x="6261" y="1229"/>
                  </a:cubicBezTo>
                  <a:lnTo>
                    <a:pt x="6278" y="1229"/>
                  </a:lnTo>
                  <a:cubicBezTo>
                    <a:pt x="6278" y="1229"/>
                    <a:pt x="6278" y="1228"/>
                    <a:pt x="6278" y="1228"/>
                  </a:cubicBezTo>
                  <a:close/>
                  <a:moveTo>
                    <a:pt x="3860" y="1421"/>
                  </a:moveTo>
                  <a:lnTo>
                    <a:pt x="3850" y="1423"/>
                  </a:lnTo>
                  <a:cubicBezTo>
                    <a:pt x="3854" y="1423"/>
                    <a:pt x="3857" y="1422"/>
                    <a:pt x="3860" y="1421"/>
                  </a:cubicBezTo>
                  <a:close/>
                  <a:moveTo>
                    <a:pt x="2430" y="1549"/>
                  </a:moveTo>
                  <a:lnTo>
                    <a:pt x="2420" y="1555"/>
                  </a:lnTo>
                  <a:cubicBezTo>
                    <a:pt x="2423" y="1553"/>
                    <a:pt x="2427" y="1551"/>
                    <a:pt x="2430" y="1549"/>
                  </a:cubicBezTo>
                  <a:close/>
                  <a:moveTo>
                    <a:pt x="6323" y="0"/>
                  </a:moveTo>
                  <a:cubicBezTo>
                    <a:pt x="6319" y="0"/>
                    <a:pt x="6316" y="3"/>
                    <a:pt x="6314" y="10"/>
                  </a:cubicBezTo>
                  <a:cubicBezTo>
                    <a:pt x="6331" y="125"/>
                    <a:pt x="6261" y="425"/>
                    <a:pt x="6216" y="496"/>
                  </a:cubicBezTo>
                  <a:cubicBezTo>
                    <a:pt x="6216" y="487"/>
                    <a:pt x="6128" y="372"/>
                    <a:pt x="6110" y="319"/>
                  </a:cubicBezTo>
                  <a:cubicBezTo>
                    <a:pt x="6084" y="231"/>
                    <a:pt x="6208" y="143"/>
                    <a:pt x="6190" y="72"/>
                  </a:cubicBezTo>
                  <a:lnTo>
                    <a:pt x="6190" y="72"/>
                  </a:lnTo>
                  <a:cubicBezTo>
                    <a:pt x="6181" y="99"/>
                    <a:pt x="6155" y="116"/>
                    <a:pt x="6137" y="125"/>
                  </a:cubicBezTo>
                  <a:cubicBezTo>
                    <a:pt x="6119" y="99"/>
                    <a:pt x="6163" y="54"/>
                    <a:pt x="6110" y="54"/>
                  </a:cubicBezTo>
                  <a:cubicBezTo>
                    <a:pt x="6102" y="83"/>
                    <a:pt x="6087" y="90"/>
                    <a:pt x="6073" y="90"/>
                  </a:cubicBezTo>
                  <a:cubicBezTo>
                    <a:pt x="6058" y="90"/>
                    <a:pt x="6045" y="83"/>
                    <a:pt x="6041" y="83"/>
                  </a:cubicBezTo>
                  <a:cubicBezTo>
                    <a:pt x="6036" y="83"/>
                    <a:pt x="6042" y="91"/>
                    <a:pt x="6066" y="125"/>
                  </a:cubicBezTo>
                  <a:cubicBezTo>
                    <a:pt x="6056" y="128"/>
                    <a:pt x="6048" y="129"/>
                    <a:pt x="6041" y="129"/>
                  </a:cubicBezTo>
                  <a:cubicBezTo>
                    <a:pt x="6005" y="129"/>
                    <a:pt x="6002" y="97"/>
                    <a:pt x="5943" y="90"/>
                  </a:cubicBezTo>
                  <a:lnTo>
                    <a:pt x="5943" y="90"/>
                  </a:lnTo>
                  <a:cubicBezTo>
                    <a:pt x="5960" y="151"/>
                    <a:pt x="5854" y="275"/>
                    <a:pt x="5801" y="293"/>
                  </a:cubicBezTo>
                  <a:cubicBezTo>
                    <a:pt x="5810" y="275"/>
                    <a:pt x="5801" y="240"/>
                    <a:pt x="5801" y="231"/>
                  </a:cubicBezTo>
                  <a:cubicBezTo>
                    <a:pt x="5687" y="204"/>
                    <a:pt x="5634" y="160"/>
                    <a:pt x="5537" y="151"/>
                  </a:cubicBezTo>
                  <a:cubicBezTo>
                    <a:pt x="5528" y="125"/>
                    <a:pt x="5475" y="99"/>
                    <a:pt x="5501" y="63"/>
                  </a:cubicBezTo>
                  <a:lnTo>
                    <a:pt x="5501" y="63"/>
                  </a:lnTo>
                  <a:cubicBezTo>
                    <a:pt x="5484" y="81"/>
                    <a:pt x="5466" y="107"/>
                    <a:pt x="5439" y="107"/>
                  </a:cubicBezTo>
                  <a:cubicBezTo>
                    <a:pt x="5378" y="28"/>
                    <a:pt x="5510" y="99"/>
                    <a:pt x="5466" y="1"/>
                  </a:cubicBezTo>
                  <a:lnTo>
                    <a:pt x="5466" y="1"/>
                  </a:lnTo>
                  <a:cubicBezTo>
                    <a:pt x="5457" y="54"/>
                    <a:pt x="5378" y="72"/>
                    <a:pt x="5333" y="99"/>
                  </a:cubicBezTo>
                  <a:cubicBezTo>
                    <a:pt x="5337" y="129"/>
                    <a:pt x="5353" y="140"/>
                    <a:pt x="5375" y="140"/>
                  </a:cubicBezTo>
                  <a:cubicBezTo>
                    <a:pt x="5409" y="140"/>
                    <a:pt x="5456" y="111"/>
                    <a:pt x="5484" y="90"/>
                  </a:cubicBezTo>
                  <a:lnTo>
                    <a:pt x="5484" y="90"/>
                  </a:lnTo>
                  <a:cubicBezTo>
                    <a:pt x="5475" y="204"/>
                    <a:pt x="5386" y="310"/>
                    <a:pt x="5280" y="363"/>
                  </a:cubicBezTo>
                  <a:cubicBezTo>
                    <a:pt x="5274" y="365"/>
                    <a:pt x="5268" y="366"/>
                    <a:pt x="5263" y="366"/>
                  </a:cubicBezTo>
                  <a:cubicBezTo>
                    <a:pt x="5214" y="366"/>
                    <a:pt x="5245" y="299"/>
                    <a:pt x="5239" y="299"/>
                  </a:cubicBezTo>
                  <a:lnTo>
                    <a:pt x="5239" y="299"/>
                  </a:lnTo>
                  <a:cubicBezTo>
                    <a:pt x="5239" y="299"/>
                    <a:pt x="5238" y="300"/>
                    <a:pt x="5236" y="302"/>
                  </a:cubicBezTo>
                  <a:cubicBezTo>
                    <a:pt x="5227" y="300"/>
                    <a:pt x="5218" y="299"/>
                    <a:pt x="5210" y="299"/>
                  </a:cubicBezTo>
                  <a:cubicBezTo>
                    <a:pt x="5101" y="299"/>
                    <a:pt x="5088" y="425"/>
                    <a:pt x="5016" y="425"/>
                  </a:cubicBezTo>
                  <a:cubicBezTo>
                    <a:pt x="5001" y="425"/>
                    <a:pt x="4984" y="420"/>
                    <a:pt x="4963" y="408"/>
                  </a:cubicBezTo>
                  <a:cubicBezTo>
                    <a:pt x="4918" y="337"/>
                    <a:pt x="4971" y="266"/>
                    <a:pt x="4954" y="213"/>
                  </a:cubicBezTo>
                  <a:cubicBezTo>
                    <a:pt x="4965" y="209"/>
                    <a:pt x="4975" y="207"/>
                    <a:pt x="4985" y="207"/>
                  </a:cubicBezTo>
                  <a:cubicBezTo>
                    <a:pt x="5036" y="207"/>
                    <a:pt x="5067" y="257"/>
                    <a:pt x="5104" y="257"/>
                  </a:cubicBezTo>
                  <a:lnTo>
                    <a:pt x="5051" y="222"/>
                  </a:lnTo>
                  <a:cubicBezTo>
                    <a:pt x="5070" y="210"/>
                    <a:pt x="5097" y="197"/>
                    <a:pt x="5121" y="197"/>
                  </a:cubicBezTo>
                  <a:cubicBezTo>
                    <a:pt x="5131" y="197"/>
                    <a:pt x="5140" y="199"/>
                    <a:pt x="5148" y="204"/>
                  </a:cubicBezTo>
                  <a:cubicBezTo>
                    <a:pt x="5104" y="143"/>
                    <a:pt x="4874" y="187"/>
                    <a:pt x="4751" y="125"/>
                  </a:cubicBezTo>
                  <a:cubicBezTo>
                    <a:pt x="4733" y="151"/>
                    <a:pt x="4698" y="178"/>
                    <a:pt x="4715" y="204"/>
                  </a:cubicBezTo>
                  <a:lnTo>
                    <a:pt x="4751" y="196"/>
                  </a:lnTo>
                  <a:lnTo>
                    <a:pt x="4751" y="196"/>
                  </a:lnTo>
                  <a:cubicBezTo>
                    <a:pt x="4786" y="249"/>
                    <a:pt x="4680" y="275"/>
                    <a:pt x="4724" y="302"/>
                  </a:cubicBezTo>
                  <a:cubicBezTo>
                    <a:pt x="4682" y="337"/>
                    <a:pt x="4640" y="383"/>
                    <a:pt x="4589" y="383"/>
                  </a:cubicBezTo>
                  <a:cubicBezTo>
                    <a:pt x="4576" y="383"/>
                    <a:pt x="4562" y="380"/>
                    <a:pt x="4548" y="372"/>
                  </a:cubicBezTo>
                  <a:lnTo>
                    <a:pt x="4532" y="301"/>
                  </a:lnTo>
                  <a:lnTo>
                    <a:pt x="4532" y="301"/>
                  </a:lnTo>
                  <a:cubicBezTo>
                    <a:pt x="4538" y="314"/>
                    <a:pt x="4556" y="324"/>
                    <a:pt x="4573" y="324"/>
                  </a:cubicBezTo>
                  <a:cubicBezTo>
                    <a:pt x="4584" y="324"/>
                    <a:pt x="4594" y="320"/>
                    <a:pt x="4601" y="310"/>
                  </a:cubicBezTo>
                  <a:lnTo>
                    <a:pt x="4601" y="310"/>
                  </a:lnTo>
                  <a:cubicBezTo>
                    <a:pt x="4597" y="315"/>
                    <a:pt x="4594" y="316"/>
                    <a:pt x="4589" y="316"/>
                  </a:cubicBezTo>
                  <a:cubicBezTo>
                    <a:pt x="4566" y="316"/>
                    <a:pt x="4527" y="273"/>
                    <a:pt x="4497" y="273"/>
                  </a:cubicBezTo>
                  <a:cubicBezTo>
                    <a:pt x="4481" y="273"/>
                    <a:pt x="4467" y="285"/>
                    <a:pt x="4459" y="319"/>
                  </a:cubicBezTo>
                  <a:lnTo>
                    <a:pt x="4512" y="372"/>
                  </a:lnTo>
                  <a:cubicBezTo>
                    <a:pt x="4466" y="403"/>
                    <a:pt x="4419" y="483"/>
                    <a:pt x="4360" y="483"/>
                  </a:cubicBezTo>
                  <a:cubicBezTo>
                    <a:pt x="4352" y="483"/>
                    <a:pt x="4344" y="481"/>
                    <a:pt x="4336" y="478"/>
                  </a:cubicBezTo>
                  <a:lnTo>
                    <a:pt x="4336" y="478"/>
                  </a:lnTo>
                  <a:cubicBezTo>
                    <a:pt x="4350" y="510"/>
                    <a:pt x="4356" y="515"/>
                    <a:pt x="4361" y="515"/>
                  </a:cubicBezTo>
                  <a:cubicBezTo>
                    <a:pt x="4363" y="515"/>
                    <a:pt x="4365" y="514"/>
                    <a:pt x="4367" y="514"/>
                  </a:cubicBezTo>
                  <a:cubicBezTo>
                    <a:pt x="4374" y="514"/>
                    <a:pt x="4383" y="520"/>
                    <a:pt x="4406" y="558"/>
                  </a:cubicBezTo>
                  <a:cubicBezTo>
                    <a:pt x="4365" y="450"/>
                    <a:pt x="4533" y="544"/>
                    <a:pt x="4503" y="455"/>
                  </a:cubicBezTo>
                  <a:lnTo>
                    <a:pt x="4503" y="455"/>
                  </a:lnTo>
                  <a:cubicBezTo>
                    <a:pt x="4544" y="540"/>
                    <a:pt x="4578" y="485"/>
                    <a:pt x="4627" y="575"/>
                  </a:cubicBezTo>
                  <a:cubicBezTo>
                    <a:pt x="4627" y="552"/>
                    <a:pt x="4614" y="529"/>
                    <a:pt x="4645" y="529"/>
                  </a:cubicBezTo>
                  <a:cubicBezTo>
                    <a:pt x="4649" y="529"/>
                    <a:pt x="4655" y="530"/>
                    <a:pt x="4662" y="531"/>
                  </a:cubicBezTo>
                  <a:cubicBezTo>
                    <a:pt x="4662" y="522"/>
                    <a:pt x="4671" y="514"/>
                    <a:pt x="4671" y="514"/>
                  </a:cubicBezTo>
                  <a:cubicBezTo>
                    <a:pt x="4671" y="505"/>
                    <a:pt x="4671" y="505"/>
                    <a:pt x="4671" y="505"/>
                  </a:cubicBezTo>
                  <a:cubicBezTo>
                    <a:pt x="4662" y="496"/>
                    <a:pt x="4645" y="487"/>
                    <a:pt x="4645" y="469"/>
                  </a:cubicBezTo>
                  <a:cubicBezTo>
                    <a:pt x="4671" y="408"/>
                    <a:pt x="4751" y="408"/>
                    <a:pt x="4786" y="372"/>
                  </a:cubicBezTo>
                  <a:lnTo>
                    <a:pt x="4786" y="372"/>
                  </a:lnTo>
                  <a:cubicBezTo>
                    <a:pt x="4812" y="390"/>
                    <a:pt x="4768" y="408"/>
                    <a:pt x="4786" y="434"/>
                  </a:cubicBezTo>
                  <a:lnTo>
                    <a:pt x="4830" y="390"/>
                  </a:lnTo>
                  <a:cubicBezTo>
                    <a:pt x="4830" y="452"/>
                    <a:pt x="4910" y="487"/>
                    <a:pt x="4839" y="522"/>
                  </a:cubicBezTo>
                  <a:lnTo>
                    <a:pt x="4910" y="522"/>
                  </a:lnTo>
                  <a:cubicBezTo>
                    <a:pt x="4933" y="546"/>
                    <a:pt x="4965" y="562"/>
                    <a:pt x="4993" y="562"/>
                  </a:cubicBezTo>
                  <a:cubicBezTo>
                    <a:pt x="5008" y="562"/>
                    <a:pt x="5021" y="558"/>
                    <a:pt x="5033" y="549"/>
                  </a:cubicBezTo>
                  <a:cubicBezTo>
                    <a:pt x="5037" y="551"/>
                    <a:pt x="5041" y="551"/>
                    <a:pt x="5044" y="551"/>
                  </a:cubicBezTo>
                  <a:cubicBezTo>
                    <a:pt x="5069" y="551"/>
                    <a:pt x="5094" y="518"/>
                    <a:pt x="5094" y="518"/>
                  </a:cubicBezTo>
                  <a:lnTo>
                    <a:pt x="5094" y="518"/>
                  </a:lnTo>
                  <a:cubicBezTo>
                    <a:pt x="5095" y="518"/>
                    <a:pt x="5092" y="521"/>
                    <a:pt x="5086" y="531"/>
                  </a:cubicBezTo>
                  <a:lnTo>
                    <a:pt x="5192" y="496"/>
                  </a:lnTo>
                  <a:lnTo>
                    <a:pt x="5192" y="514"/>
                  </a:lnTo>
                  <a:cubicBezTo>
                    <a:pt x="5197" y="514"/>
                    <a:pt x="5202" y="514"/>
                    <a:pt x="5206" y="514"/>
                  </a:cubicBezTo>
                  <a:cubicBezTo>
                    <a:pt x="5268" y="514"/>
                    <a:pt x="5332" y="483"/>
                    <a:pt x="5396" y="483"/>
                  </a:cubicBezTo>
                  <a:cubicBezTo>
                    <a:pt x="5438" y="483"/>
                    <a:pt x="5479" y="497"/>
                    <a:pt x="5519" y="540"/>
                  </a:cubicBezTo>
                  <a:cubicBezTo>
                    <a:pt x="5540" y="535"/>
                    <a:pt x="5562" y="526"/>
                    <a:pt x="5587" y="526"/>
                  </a:cubicBezTo>
                  <a:cubicBezTo>
                    <a:pt x="5604" y="526"/>
                    <a:pt x="5622" y="530"/>
                    <a:pt x="5642" y="540"/>
                  </a:cubicBezTo>
                  <a:lnTo>
                    <a:pt x="5651" y="593"/>
                  </a:lnTo>
                  <a:cubicBezTo>
                    <a:pt x="5656" y="591"/>
                    <a:pt x="5661" y="590"/>
                    <a:pt x="5666" y="590"/>
                  </a:cubicBezTo>
                  <a:cubicBezTo>
                    <a:pt x="5698" y="590"/>
                    <a:pt x="5741" y="620"/>
                    <a:pt x="5768" y="620"/>
                  </a:cubicBezTo>
                  <a:cubicBezTo>
                    <a:pt x="5779" y="620"/>
                    <a:pt x="5788" y="615"/>
                    <a:pt x="5793" y="602"/>
                  </a:cubicBezTo>
                  <a:cubicBezTo>
                    <a:pt x="5807" y="684"/>
                    <a:pt x="5867" y="695"/>
                    <a:pt x="5929" y="695"/>
                  </a:cubicBezTo>
                  <a:cubicBezTo>
                    <a:pt x="5949" y="695"/>
                    <a:pt x="5970" y="694"/>
                    <a:pt x="5989" y="694"/>
                  </a:cubicBezTo>
                  <a:cubicBezTo>
                    <a:pt x="6017" y="694"/>
                    <a:pt x="6041" y="696"/>
                    <a:pt x="6057" y="708"/>
                  </a:cubicBezTo>
                  <a:lnTo>
                    <a:pt x="6075" y="646"/>
                  </a:lnTo>
                  <a:cubicBezTo>
                    <a:pt x="6088" y="649"/>
                    <a:pt x="6102" y="650"/>
                    <a:pt x="6116" y="650"/>
                  </a:cubicBezTo>
                  <a:cubicBezTo>
                    <a:pt x="6152" y="650"/>
                    <a:pt x="6193" y="643"/>
                    <a:pt x="6243" y="637"/>
                  </a:cubicBezTo>
                  <a:lnTo>
                    <a:pt x="6252" y="584"/>
                  </a:lnTo>
                  <a:cubicBezTo>
                    <a:pt x="6261" y="579"/>
                    <a:pt x="6270" y="577"/>
                    <a:pt x="6279" y="577"/>
                  </a:cubicBezTo>
                  <a:cubicBezTo>
                    <a:pt x="6337" y="577"/>
                    <a:pt x="6386" y="666"/>
                    <a:pt x="6455" y="681"/>
                  </a:cubicBezTo>
                  <a:cubicBezTo>
                    <a:pt x="6448" y="691"/>
                    <a:pt x="6442" y="695"/>
                    <a:pt x="6436" y="695"/>
                  </a:cubicBezTo>
                  <a:cubicBezTo>
                    <a:pt x="6425" y="695"/>
                    <a:pt x="6416" y="684"/>
                    <a:pt x="6411" y="672"/>
                  </a:cubicBezTo>
                  <a:lnTo>
                    <a:pt x="6411" y="672"/>
                  </a:lnTo>
                  <a:cubicBezTo>
                    <a:pt x="6430" y="730"/>
                    <a:pt x="6462" y="741"/>
                    <a:pt x="6502" y="743"/>
                  </a:cubicBezTo>
                  <a:lnTo>
                    <a:pt x="6502" y="743"/>
                  </a:lnTo>
                  <a:cubicBezTo>
                    <a:pt x="6494" y="755"/>
                    <a:pt x="6485" y="774"/>
                    <a:pt x="6472" y="805"/>
                  </a:cubicBezTo>
                  <a:lnTo>
                    <a:pt x="6464" y="761"/>
                  </a:lnTo>
                  <a:cubicBezTo>
                    <a:pt x="6442" y="768"/>
                    <a:pt x="6420" y="823"/>
                    <a:pt x="6399" y="823"/>
                  </a:cubicBezTo>
                  <a:cubicBezTo>
                    <a:pt x="6394" y="823"/>
                    <a:pt x="6389" y="820"/>
                    <a:pt x="6384" y="814"/>
                  </a:cubicBezTo>
                  <a:cubicBezTo>
                    <a:pt x="6360" y="798"/>
                    <a:pt x="6333" y="793"/>
                    <a:pt x="6300" y="793"/>
                  </a:cubicBezTo>
                  <a:cubicBezTo>
                    <a:pt x="6262" y="793"/>
                    <a:pt x="6217" y="800"/>
                    <a:pt x="6163" y="805"/>
                  </a:cubicBezTo>
                  <a:cubicBezTo>
                    <a:pt x="6119" y="814"/>
                    <a:pt x="6071" y="820"/>
                    <a:pt x="6022" y="820"/>
                  </a:cubicBezTo>
                  <a:cubicBezTo>
                    <a:pt x="5974" y="820"/>
                    <a:pt x="5925" y="814"/>
                    <a:pt x="5881" y="796"/>
                  </a:cubicBezTo>
                  <a:lnTo>
                    <a:pt x="5881" y="796"/>
                  </a:lnTo>
                  <a:cubicBezTo>
                    <a:pt x="5893" y="839"/>
                    <a:pt x="5892" y="852"/>
                    <a:pt x="5885" y="852"/>
                  </a:cubicBezTo>
                  <a:cubicBezTo>
                    <a:pt x="5871" y="852"/>
                    <a:pt x="5838" y="813"/>
                    <a:pt x="5818" y="813"/>
                  </a:cubicBezTo>
                  <a:cubicBezTo>
                    <a:pt x="5808" y="813"/>
                    <a:pt x="5801" y="822"/>
                    <a:pt x="5801" y="849"/>
                  </a:cubicBezTo>
                  <a:cubicBezTo>
                    <a:pt x="5793" y="814"/>
                    <a:pt x="5766" y="796"/>
                    <a:pt x="5793" y="761"/>
                  </a:cubicBezTo>
                  <a:lnTo>
                    <a:pt x="5793" y="761"/>
                  </a:lnTo>
                  <a:cubicBezTo>
                    <a:pt x="5778" y="767"/>
                    <a:pt x="5764" y="770"/>
                    <a:pt x="5751" y="770"/>
                  </a:cubicBezTo>
                  <a:cubicBezTo>
                    <a:pt x="5720" y="770"/>
                    <a:pt x="5694" y="758"/>
                    <a:pt x="5668" y="758"/>
                  </a:cubicBezTo>
                  <a:cubicBezTo>
                    <a:pt x="5645" y="758"/>
                    <a:pt x="5622" y="767"/>
                    <a:pt x="5598" y="805"/>
                  </a:cubicBezTo>
                  <a:cubicBezTo>
                    <a:pt x="5590" y="770"/>
                    <a:pt x="5616" y="752"/>
                    <a:pt x="5607" y="734"/>
                  </a:cubicBezTo>
                  <a:lnTo>
                    <a:pt x="5607" y="734"/>
                  </a:lnTo>
                  <a:cubicBezTo>
                    <a:pt x="5601" y="740"/>
                    <a:pt x="5591" y="755"/>
                    <a:pt x="5582" y="755"/>
                  </a:cubicBezTo>
                  <a:cubicBezTo>
                    <a:pt x="5578" y="755"/>
                    <a:pt x="5575" y="751"/>
                    <a:pt x="5572" y="743"/>
                  </a:cubicBezTo>
                  <a:cubicBezTo>
                    <a:pt x="5563" y="725"/>
                    <a:pt x="5581" y="717"/>
                    <a:pt x="5598" y="699"/>
                  </a:cubicBezTo>
                  <a:lnTo>
                    <a:pt x="5598" y="699"/>
                  </a:lnTo>
                  <a:cubicBezTo>
                    <a:pt x="5501" y="708"/>
                    <a:pt x="5492" y="823"/>
                    <a:pt x="5492" y="920"/>
                  </a:cubicBezTo>
                  <a:cubicBezTo>
                    <a:pt x="5471" y="902"/>
                    <a:pt x="5455" y="893"/>
                    <a:pt x="5442" y="893"/>
                  </a:cubicBezTo>
                  <a:cubicBezTo>
                    <a:pt x="5422" y="893"/>
                    <a:pt x="5408" y="913"/>
                    <a:pt x="5386" y="955"/>
                  </a:cubicBezTo>
                  <a:cubicBezTo>
                    <a:pt x="5369" y="920"/>
                    <a:pt x="5342" y="884"/>
                    <a:pt x="5395" y="867"/>
                  </a:cubicBezTo>
                  <a:cubicBezTo>
                    <a:pt x="5382" y="867"/>
                    <a:pt x="5331" y="856"/>
                    <a:pt x="5284" y="856"/>
                  </a:cubicBezTo>
                  <a:cubicBezTo>
                    <a:pt x="5236" y="856"/>
                    <a:pt x="5192" y="867"/>
                    <a:pt x="5192" y="911"/>
                  </a:cubicBezTo>
                  <a:cubicBezTo>
                    <a:pt x="5189" y="900"/>
                    <a:pt x="5181" y="897"/>
                    <a:pt x="5173" y="897"/>
                  </a:cubicBezTo>
                  <a:cubicBezTo>
                    <a:pt x="5160" y="897"/>
                    <a:pt x="5145" y="905"/>
                    <a:pt x="5139" y="911"/>
                  </a:cubicBezTo>
                  <a:cubicBezTo>
                    <a:pt x="5092" y="911"/>
                    <a:pt x="5072" y="907"/>
                    <a:pt x="5044" y="907"/>
                  </a:cubicBezTo>
                  <a:cubicBezTo>
                    <a:pt x="5029" y="907"/>
                    <a:pt x="5013" y="908"/>
                    <a:pt x="4989" y="911"/>
                  </a:cubicBezTo>
                  <a:lnTo>
                    <a:pt x="5007" y="929"/>
                  </a:lnTo>
                  <a:cubicBezTo>
                    <a:pt x="4996" y="967"/>
                    <a:pt x="4984" y="978"/>
                    <a:pt x="4970" y="978"/>
                  </a:cubicBezTo>
                  <a:cubicBezTo>
                    <a:pt x="4953" y="978"/>
                    <a:pt x="4933" y="961"/>
                    <a:pt x="4908" y="961"/>
                  </a:cubicBezTo>
                  <a:cubicBezTo>
                    <a:pt x="4903" y="961"/>
                    <a:pt x="4898" y="962"/>
                    <a:pt x="4892" y="964"/>
                  </a:cubicBezTo>
                  <a:lnTo>
                    <a:pt x="4892" y="955"/>
                  </a:lnTo>
                  <a:cubicBezTo>
                    <a:pt x="4855" y="935"/>
                    <a:pt x="4834" y="929"/>
                    <a:pt x="4819" y="929"/>
                  </a:cubicBezTo>
                  <a:cubicBezTo>
                    <a:pt x="4799" y="929"/>
                    <a:pt x="4793" y="942"/>
                    <a:pt x="4774" y="942"/>
                  </a:cubicBezTo>
                  <a:cubicBezTo>
                    <a:pt x="4760" y="942"/>
                    <a:pt x="4738" y="935"/>
                    <a:pt x="4698" y="911"/>
                  </a:cubicBezTo>
                  <a:lnTo>
                    <a:pt x="4698" y="911"/>
                  </a:lnTo>
                  <a:lnTo>
                    <a:pt x="4707" y="973"/>
                  </a:lnTo>
                  <a:cubicBezTo>
                    <a:pt x="4704" y="1008"/>
                    <a:pt x="4696" y="1021"/>
                    <a:pt x="4684" y="1021"/>
                  </a:cubicBezTo>
                  <a:cubicBezTo>
                    <a:pt x="4652" y="1021"/>
                    <a:pt x="4593" y="938"/>
                    <a:pt x="4540" y="938"/>
                  </a:cubicBezTo>
                  <a:cubicBezTo>
                    <a:pt x="4530" y="938"/>
                    <a:pt x="4521" y="940"/>
                    <a:pt x="4512" y="946"/>
                  </a:cubicBezTo>
                  <a:lnTo>
                    <a:pt x="4548" y="981"/>
                  </a:lnTo>
                  <a:cubicBezTo>
                    <a:pt x="4543" y="987"/>
                    <a:pt x="4538" y="989"/>
                    <a:pt x="4533" y="989"/>
                  </a:cubicBezTo>
                  <a:cubicBezTo>
                    <a:pt x="4487" y="989"/>
                    <a:pt x="4419" y="803"/>
                    <a:pt x="4380" y="787"/>
                  </a:cubicBezTo>
                  <a:cubicBezTo>
                    <a:pt x="4371" y="778"/>
                    <a:pt x="4397" y="770"/>
                    <a:pt x="4406" y="761"/>
                  </a:cubicBezTo>
                  <a:cubicBezTo>
                    <a:pt x="4384" y="745"/>
                    <a:pt x="4370" y="739"/>
                    <a:pt x="4361" y="739"/>
                  </a:cubicBezTo>
                  <a:cubicBezTo>
                    <a:pt x="4326" y="739"/>
                    <a:pt x="4380" y="845"/>
                    <a:pt x="4309" y="867"/>
                  </a:cubicBezTo>
                  <a:cubicBezTo>
                    <a:pt x="4292" y="823"/>
                    <a:pt x="4327" y="752"/>
                    <a:pt x="4274" y="743"/>
                  </a:cubicBezTo>
                  <a:cubicBezTo>
                    <a:pt x="4272" y="740"/>
                    <a:pt x="4268" y="739"/>
                    <a:pt x="4264" y="739"/>
                  </a:cubicBezTo>
                  <a:cubicBezTo>
                    <a:pt x="4233" y="739"/>
                    <a:pt x="4154" y="829"/>
                    <a:pt x="4087" y="829"/>
                  </a:cubicBezTo>
                  <a:cubicBezTo>
                    <a:pt x="4069" y="829"/>
                    <a:pt x="4051" y="822"/>
                    <a:pt x="4035" y="805"/>
                  </a:cubicBezTo>
                  <a:lnTo>
                    <a:pt x="4035" y="805"/>
                  </a:lnTo>
                  <a:cubicBezTo>
                    <a:pt x="4053" y="840"/>
                    <a:pt x="4071" y="876"/>
                    <a:pt x="4035" y="902"/>
                  </a:cubicBezTo>
                  <a:cubicBezTo>
                    <a:pt x="4032" y="903"/>
                    <a:pt x="4029" y="904"/>
                    <a:pt x="4025" y="904"/>
                  </a:cubicBezTo>
                  <a:cubicBezTo>
                    <a:pt x="3986" y="904"/>
                    <a:pt x="3927" y="845"/>
                    <a:pt x="3878" y="845"/>
                  </a:cubicBezTo>
                  <a:cubicBezTo>
                    <a:pt x="3857" y="845"/>
                    <a:pt x="3838" y="855"/>
                    <a:pt x="3824" y="884"/>
                  </a:cubicBezTo>
                  <a:cubicBezTo>
                    <a:pt x="3815" y="876"/>
                    <a:pt x="3815" y="867"/>
                    <a:pt x="3815" y="858"/>
                  </a:cubicBezTo>
                  <a:cubicBezTo>
                    <a:pt x="3771" y="893"/>
                    <a:pt x="3673" y="911"/>
                    <a:pt x="3647" y="973"/>
                  </a:cubicBezTo>
                  <a:cubicBezTo>
                    <a:pt x="3633" y="913"/>
                    <a:pt x="3606" y="894"/>
                    <a:pt x="3575" y="894"/>
                  </a:cubicBezTo>
                  <a:cubicBezTo>
                    <a:pt x="3520" y="894"/>
                    <a:pt x="3450" y="953"/>
                    <a:pt x="3406" y="953"/>
                  </a:cubicBezTo>
                  <a:cubicBezTo>
                    <a:pt x="3383" y="953"/>
                    <a:pt x="3367" y="936"/>
                    <a:pt x="3364" y="884"/>
                  </a:cubicBezTo>
                  <a:lnTo>
                    <a:pt x="3232" y="893"/>
                  </a:lnTo>
                  <a:lnTo>
                    <a:pt x="3232" y="876"/>
                  </a:lnTo>
                  <a:cubicBezTo>
                    <a:pt x="3224" y="875"/>
                    <a:pt x="3217" y="874"/>
                    <a:pt x="3210" y="874"/>
                  </a:cubicBezTo>
                  <a:cubicBezTo>
                    <a:pt x="3139" y="874"/>
                    <a:pt x="3114" y="915"/>
                    <a:pt x="3082" y="964"/>
                  </a:cubicBezTo>
                  <a:cubicBezTo>
                    <a:pt x="3064" y="946"/>
                    <a:pt x="3082" y="929"/>
                    <a:pt x="3082" y="920"/>
                  </a:cubicBezTo>
                  <a:cubicBezTo>
                    <a:pt x="3038" y="908"/>
                    <a:pt x="3007" y="901"/>
                    <a:pt x="2982" y="901"/>
                  </a:cubicBezTo>
                  <a:cubicBezTo>
                    <a:pt x="2933" y="901"/>
                    <a:pt x="2905" y="929"/>
                    <a:pt x="2835" y="999"/>
                  </a:cubicBezTo>
                  <a:lnTo>
                    <a:pt x="2817" y="929"/>
                  </a:lnTo>
                  <a:cubicBezTo>
                    <a:pt x="2813" y="935"/>
                    <a:pt x="2807" y="937"/>
                    <a:pt x="2798" y="937"/>
                  </a:cubicBezTo>
                  <a:cubicBezTo>
                    <a:pt x="2760" y="937"/>
                    <a:pt x="2679" y="886"/>
                    <a:pt x="2596" y="886"/>
                  </a:cubicBezTo>
                  <a:cubicBezTo>
                    <a:pt x="2566" y="886"/>
                    <a:pt x="2536" y="893"/>
                    <a:pt x="2508" y="911"/>
                  </a:cubicBezTo>
                  <a:cubicBezTo>
                    <a:pt x="2508" y="902"/>
                    <a:pt x="2508" y="893"/>
                    <a:pt x="2517" y="884"/>
                  </a:cubicBezTo>
                  <a:lnTo>
                    <a:pt x="2517" y="884"/>
                  </a:lnTo>
                  <a:cubicBezTo>
                    <a:pt x="2498" y="896"/>
                    <a:pt x="2477" y="900"/>
                    <a:pt x="2455" y="900"/>
                  </a:cubicBezTo>
                  <a:cubicBezTo>
                    <a:pt x="2377" y="900"/>
                    <a:pt x="2287" y="842"/>
                    <a:pt x="2220" y="842"/>
                  </a:cubicBezTo>
                  <a:cubicBezTo>
                    <a:pt x="2177" y="842"/>
                    <a:pt x="2143" y="866"/>
                    <a:pt x="2128" y="946"/>
                  </a:cubicBezTo>
                  <a:lnTo>
                    <a:pt x="2040" y="1008"/>
                  </a:lnTo>
                  <a:cubicBezTo>
                    <a:pt x="2164" y="1026"/>
                    <a:pt x="2022" y="1114"/>
                    <a:pt x="2075" y="1149"/>
                  </a:cubicBezTo>
                  <a:cubicBezTo>
                    <a:pt x="2071" y="1151"/>
                    <a:pt x="2066" y="1152"/>
                    <a:pt x="2061" y="1152"/>
                  </a:cubicBezTo>
                  <a:cubicBezTo>
                    <a:pt x="2017" y="1152"/>
                    <a:pt x="1957" y="1086"/>
                    <a:pt x="2005" y="1070"/>
                  </a:cubicBezTo>
                  <a:lnTo>
                    <a:pt x="2005" y="1070"/>
                  </a:lnTo>
                  <a:lnTo>
                    <a:pt x="2013" y="1079"/>
                  </a:lnTo>
                  <a:cubicBezTo>
                    <a:pt x="2031" y="955"/>
                    <a:pt x="1863" y="1043"/>
                    <a:pt x="1863" y="955"/>
                  </a:cubicBezTo>
                  <a:cubicBezTo>
                    <a:pt x="1835" y="957"/>
                    <a:pt x="1806" y="958"/>
                    <a:pt x="1777" y="958"/>
                  </a:cubicBezTo>
                  <a:cubicBezTo>
                    <a:pt x="1574" y="958"/>
                    <a:pt x="1368" y="911"/>
                    <a:pt x="1175" y="911"/>
                  </a:cubicBezTo>
                  <a:lnTo>
                    <a:pt x="1201" y="999"/>
                  </a:lnTo>
                  <a:lnTo>
                    <a:pt x="1122" y="999"/>
                  </a:lnTo>
                  <a:cubicBezTo>
                    <a:pt x="1105" y="975"/>
                    <a:pt x="1097" y="928"/>
                    <a:pt x="1137" y="928"/>
                  </a:cubicBezTo>
                  <a:cubicBezTo>
                    <a:pt x="1140" y="928"/>
                    <a:pt x="1144" y="928"/>
                    <a:pt x="1148" y="929"/>
                  </a:cubicBezTo>
                  <a:cubicBezTo>
                    <a:pt x="1143" y="917"/>
                    <a:pt x="1135" y="913"/>
                    <a:pt x="1128" y="913"/>
                  </a:cubicBezTo>
                  <a:cubicBezTo>
                    <a:pt x="1098" y="913"/>
                    <a:pt x="1060" y="976"/>
                    <a:pt x="1060" y="990"/>
                  </a:cubicBezTo>
                  <a:cubicBezTo>
                    <a:pt x="954" y="955"/>
                    <a:pt x="1104" y="884"/>
                    <a:pt x="1069" y="876"/>
                  </a:cubicBezTo>
                  <a:lnTo>
                    <a:pt x="1069" y="876"/>
                  </a:lnTo>
                  <a:lnTo>
                    <a:pt x="1025" y="884"/>
                  </a:lnTo>
                  <a:lnTo>
                    <a:pt x="1033" y="902"/>
                  </a:lnTo>
                  <a:cubicBezTo>
                    <a:pt x="1001" y="934"/>
                    <a:pt x="998" y="974"/>
                    <a:pt x="944" y="974"/>
                  </a:cubicBezTo>
                  <a:cubicBezTo>
                    <a:pt x="939" y="974"/>
                    <a:pt x="934" y="973"/>
                    <a:pt x="927" y="973"/>
                  </a:cubicBezTo>
                  <a:cubicBezTo>
                    <a:pt x="892" y="955"/>
                    <a:pt x="910" y="911"/>
                    <a:pt x="892" y="911"/>
                  </a:cubicBezTo>
                  <a:cubicBezTo>
                    <a:pt x="892" y="906"/>
                    <a:pt x="892" y="904"/>
                    <a:pt x="890" y="904"/>
                  </a:cubicBezTo>
                  <a:cubicBezTo>
                    <a:pt x="888" y="904"/>
                    <a:pt x="883" y="906"/>
                    <a:pt x="874" y="911"/>
                  </a:cubicBezTo>
                  <a:lnTo>
                    <a:pt x="777" y="893"/>
                  </a:lnTo>
                  <a:lnTo>
                    <a:pt x="813" y="973"/>
                  </a:lnTo>
                  <a:cubicBezTo>
                    <a:pt x="769" y="1007"/>
                    <a:pt x="726" y="965"/>
                    <a:pt x="766" y="1047"/>
                  </a:cubicBezTo>
                  <a:lnTo>
                    <a:pt x="766" y="1047"/>
                  </a:lnTo>
                  <a:cubicBezTo>
                    <a:pt x="716" y="952"/>
                    <a:pt x="545" y="963"/>
                    <a:pt x="450" y="951"/>
                  </a:cubicBezTo>
                  <a:lnTo>
                    <a:pt x="450" y="951"/>
                  </a:lnTo>
                  <a:cubicBezTo>
                    <a:pt x="466" y="941"/>
                    <a:pt x="473" y="928"/>
                    <a:pt x="477" y="920"/>
                  </a:cubicBezTo>
                  <a:cubicBezTo>
                    <a:pt x="493" y="904"/>
                    <a:pt x="502" y="874"/>
                    <a:pt x="547" y="874"/>
                  </a:cubicBezTo>
                  <a:cubicBezTo>
                    <a:pt x="548" y="874"/>
                    <a:pt x="549" y="874"/>
                    <a:pt x="550" y="874"/>
                  </a:cubicBezTo>
                  <a:lnTo>
                    <a:pt x="550" y="874"/>
                  </a:lnTo>
                  <a:cubicBezTo>
                    <a:pt x="521" y="868"/>
                    <a:pt x="521" y="845"/>
                    <a:pt x="521" y="823"/>
                  </a:cubicBezTo>
                  <a:cubicBezTo>
                    <a:pt x="512" y="805"/>
                    <a:pt x="512" y="770"/>
                    <a:pt x="451" y="761"/>
                  </a:cubicBezTo>
                  <a:cubicBezTo>
                    <a:pt x="455" y="756"/>
                    <a:pt x="460" y="754"/>
                    <a:pt x="465" y="754"/>
                  </a:cubicBezTo>
                  <a:cubicBezTo>
                    <a:pt x="490" y="754"/>
                    <a:pt x="520" y="796"/>
                    <a:pt x="557" y="796"/>
                  </a:cubicBezTo>
                  <a:cubicBezTo>
                    <a:pt x="539" y="743"/>
                    <a:pt x="583" y="717"/>
                    <a:pt x="627" y="717"/>
                  </a:cubicBezTo>
                  <a:cubicBezTo>
                    <a:pt x="637" y="715"/>
                    <a:pt x="647" y="714"/>
                    <a:pt x="657" y="714"/>
                  </a:cubicBezTo>
                  <a:cubicBezTo>
                    <a:pt x="674" y="714"/>
                    <a:pt x="691" y="716"/>
                    <a:pt x="706" y="716"/>
                  </a:cubicBezTo>
                  <a:cubicBezTo>
                    <a:pt x="720" y="716"/>
                    <a:pt x="732" y="714"/>
                    <a:pt x="742" y="708"/>
                  </a:cubicBezTo>
                  <a:cubicBezTo>
                    <a:pt x="742" y="681"/>
                    <a:pt x="724" y="655"/>
                    <a:pt x="733" y="619"/>
                  </a:cubicBezTo>
                  <a:lnTo>
                    <a:pt x="733" y="619"/>
                  </a:lnTo>
                  <a:lnTo>
                    <a:pt x="830" y="717"/>
                  </a:lnTo>
                  <a:cubicBezTo>
                    <a:pt x="851" y="703"/>
                    <a:pt x="845" y="632"/>
                    <a:pt x="869" y="632"/>
                  </a:cubicBezTo>
                  <a:cubicBezTo>
                    <a:pt x="877" y="632"/>
                    <a:pt x="887" y="638"/>
                    <a:pt x="901" y="655"/>
                  </a:cubicBezTo>
                  <a:cubicBezTo>
                    <a:pt x="892" y="637"/>
                    <a:pt x="874" y="611"/>
                    <a:pt x="901" y="593"/>
                  </a:cubicBezTo>
                  <a:cubicBezTo>
                    <a:pt x="947" y="604"/>
                    <a:pt x="994" y="608"/>
                    <a:pt x="1041" y="608"/>
                  </a:cubicBezTo>
                  <a:cubicBezTo>
                    <a:pt x="1144" y="608"/>
                    <a:pt x="1248" y="587"/>
                    <a:pt x="1351" y="575"/>
                  </a:cubicBezTo>
                  <a:cubicBezTo>
                    <a:pt x="1400" y="570"/>
                    <a:pt x="1449" y="565"/>
                    <a:pt x="1499" y="565"/>
                  </a:cubicBezTo>
                  <a:cubicBezTo>
                    <a:pt x="1603" y="565"/>
                    <a:pt x="1709" y="586"/>
                    <a:pt x="1810" y="664"/>
                  </a:cubicBezTo>
                  <a:cubicBezTo>
                    <a:pt x="1775" y="611"/>
                    <a:pt x="1802" y="611"/>
                    <a:pt x="1828" y="611"/>
                  </a:cubicBezTo>
                  <a:cubicBezTo>
                    <a:pt x="1810" y="602"/>
                    <a:pt x="1828" y="549"/>
                    <a:pt x="1828" y="522"/>
                  </a:cubicBezTo>
                  <a:lnTo>
                    <a:pt x="1952" y="611"/>
                  </a:lnTo>
                  <a:cubicBezTo>
                    <a:pt x="1963" y="573"/>
                    <a:pt x="1989" y="567"/>
                    <a:pt x="2017" y="567"/>
                  </a:cubicBezTo>
                  <a:cubicBezTo>
                    <a:pt x="2027" y="567"/>
                    <a:pt x="2038" y="568"/>
                    <a:pt x="2048" y="568"/>
                  </a:cubicBezTo>
                  <a:cubicBezTo>
                    <a:pt x="2073" y="568"/>
                    <a:pt x="2095" y="563"/>
                    <a:pt x="2102" y="531"/>
                  </a:cubicBezTo>
                  <a:lnTo>
                    <a:pt x="2102" y="531"/>
                  </a:lnTo>
                  <a:lnTo>
                    <a:pt x="2066" y="540"/>
                  </a:lnTo>
                  <a:cubicBezTo>
                    <a:pt x="2119" y="443"/>
                    <a:pt x="1996" y="319"/>
                    <a:pt x="2013" y="196"/>
                  </a:cubicBezTo>
                  <a:lnTo>
                    <a:pt x="2013" y="196"/>
                  </a:lnTo>
                  <a:cubicBezTo>
                    <a:pt x="2002" y="213"/>
                    <a:pt x="1989" y="220"/>
                    <a:pt x="1976" y="220"/>
                  </a:cubicBezTo>
                  <a:cubicBezTo>
                    <a:pt x="1928" y="220"/>
                    <a:pt x="1872" y="128"/>
                    <a:pt x="1811" y="128"/>
                  </a:cubicBezTo>
                  <a:cubicBezTo>
                    <a:pt x="1788" y="128"/>
                    <a:pt x="1764" y="141"/>
                    <a:pt x="1740" y="178"/>
                  </a:cubicBezTo>
                  <a:cubicBezTo>
                    <a:pt x="1713" y="151"/>
                    <a:pt x="1757" y="143"/>
                    <a:pt x="1749" y="107"/>
                  </a:cubicBezTo>
                  <a:lnTo>
                    <a:pt x="1749" y="107"/>
                  </a:lnTo>
                  <a:cubicBezTo>
                    <a:pt x="1731" y="148"/>
                    <a:pt x="1710" y="166"/>
                    <a:pt x="1680" y="166"/>
                  </a:cubicBezTo>
                  <a:cubicBezTo>
                    <a:pt x="1664" y="166"/>
                    <a:pt x="1646" y="161"/>
                    <a:pt x="1625" y="151"/>
                  </a:cubicBezTo>
                  <a:lnTo>
                    <a:pt x="1634" y="143"/>
                  </a:lnTo>
                  <a:lnTo>
                    <a:pt x="1634" y="143"/>
                  </a:lnTo>
                  <a:cubicBezTo>
                    <a:pt x="1611" y="145"/>
                    <a:pt x="1589" y="146"/>
                    <a:pt x="1569" y="146"/>
                  </a:cubicBezTo>
                  <a:cubicBezTo>
                    <a:pt x="1444" y="146"/>
                    <a:pt x="1369" y="104"/>
                    <a:pt x="1201" y="81"/>
                  </a:cubicBezTo>
                  <a:lnTo>
                    <a:pt x="1201" y="81"/>
                  </a:lnTo>
                  <a:lnTo>
                    <a:pt x="1219" y="143"/>
                  </a:lnTo>
                  <a:cubicBezTo>
                    <a:pt x="1183" y="143"/>
                    <a:pt x="1175" y="125"/>
                    <a:pt x="1148" y="107"/>
                  </a:cubicBezTo>
                  <a:lnTo>
                    <a:pt x="1148" y="107"/>
                  </a:lnTo>
                  <a:cubicBezTo>
                    <a:pt x="1113" y="204"/>
                    <a:pt x="1263" y="107"/>
                    <a:pt x="1228" y="213"/>
                  </a:cubicBezTo>
                  <a:cubicBezTo>
                    <a:pt x="1205" y="169"/>
                    <a:pt x="1163" y="160"/>
                    <a:pt x="1115" y="160"/>
                  </a:cubicBezTo>
                  <a:cubicBezTo>
                    <a:pt x="1081" y="160"/>
                    <a:pt x="1045" y="164"/>
                    <a:pt x="1011" y="164"/>
                  </a:cubicBezTo>
                  <a:cubicBezTo>
                    <a:pt x="959" y="164"/>
                    <a:pt x="913" y="154"/>
                    <a:pt x="892" y="99"/>
                  </a:cubicBezTo>
                  <a:lnTo>
                    <a:pt x="892" y="99"/>
                  </a:lnTo>
                  <a:cubicBezTo>
                    <a:pt x="830" y="107"/>
                    <a:pt x="919" y="169"/>
                    <a:pt x="857" y="178"/>
                  </a:cubicBezTo>
                  <a:lnTo>
                    <a:pt x="839" y="143"/>
                  </a:lnTo>
                  <a:lnTo>
                    <a:pt x="830" y="187"/>
                  </a:lnTo>
                  <a:cubicBezTo>
                    <a:pt x="786" y="187"/>
                    <a:pt x="760" y="143"/>
                    <a:pt x="751" y="107"/>
                  </a:cubicBezTo>
                  <a:lnTo>
                    <a:pt x="751" y="107"/>
                  </a:lnTo>
                  <a:cubicBezTo>
                    <a:pt x="754" y="109"/>
                    <a:pt x="757" y="110"/>
                    <a:pt x="760" y="110"/>
                  </a:cubicBezTo>
                  <a:cubicBezTo>
                    <a:pt x="772" y="110"/>
                    <a:pt x="781" y="97"/>
                    <a:pt x="795" y="90"/>
                  </a:cubicBezTo>
                  <a:cubicBezTo>
                    <a:pt x="781" y="83"/>
                    <a:pt x="768" y="80"/>
                    <a:pt x="754" y="80"/>
                  </a:cubicBezTo>
                  <a:cubicBezTo>
                    <a:pt x="733" y="80"/>
                    <a:pt x="711" y="88"/>
                    <a:pt x="689" y="99"/>
                  </a:cubicBezTo>
                  <a:cubicBezTo>
                    <a:pt x="671" y="99"/>
                    <a:pt x="662" y="107"/>
                    <a:pt x="645" y="116"/>
                  </a:cubicBezTo>
                  <a:cubicBezTo>
                    <a:pt x="627" y="125"/>
                    <a:pt x="618" y="125"/>
                    <a:pt x="610" y="125"/>
                  </a:cubicBezTo>
                  <a:lnTo>
                    <a:pt x="654" y="125"/>
                  </a:lnTo>
                  <a:lnTo>
                    <a:pt x="689" y="134"/>
                  </a:lnTo>
                  <a:lnTo>
                    <a:pt x="654" y="143"/>
                  </a:lnTo>
                  <a:lnTo>
                    <a:pt x="610" y="160"/>
                  </a:lnTo>
                  <a:cubicBezTo>
                    <a:pt x="574" y="169"/>
                    <a:pt x="539" y="178"/>
                    <a:pt x="504" y="187"/>
                  </a:cubicBezTo>
                  <a:cubicBezTo>
                    <a:pt x="442" y="204"/>
                    <a:pt x="380" y="231"/>
                    <a:pt x="318" y="266"/>
                  </a:cubicBezTo>
                  <a:cubicBezTo>
                    <a:pt x="195" y="337"/>
                    <a:pt x="115" y="452"/>
                    <a:pt x="106" y="584"/>
                  </a:cubicBezTo>
                  <a:lnTo>
                    <a:pt x="142" y="575"/>
                  </a:lnTo>
                  <a:lnTo>
                    <a:pt x="142" y="575"/>
                  </a:lnTo>
                  <a:cubicBezTo>
                    <a:pt x="133" y="672"/>
                    <a:pt x="115" y="699"/>
                    <a:pt x="97" y="725"/>
                  </a:cubicBezTo>
                  <a:cubicBezTo>
                    <a:pt x="80" y="761"/>
                    <a:pt x="53" y="796"/>
                    <a:pt x="62" y="893"/>
                  </a:cubicBezTo>
                  <a:lnTo>
                    <a:pt x="62" y="884"/>
                  </a:lnTo>
                  <a:cubicBezTo>
                    <a:pt x="89" y="920"/>
                    <a:pt x="106" y="973"/>
                    <a:pt x="106" y="1008"/>
                  </a:cubicBezTo>
                  <a:cubicBezTo>
                    <a:pt x="100" y="1003"/>
                    <a:pt x="95" y="1001"/>
                    <a:pt x="89" y="1001"/>
                  </a:cubicBezTo>
                  <a:cubicBezTo>
                    <a:pt x="64" y="1001"/>
                    <a:pt x="47" y="1049"/>
                    <a:pt x="23" y="1049"/>
                  </a:cubicBezTo>
                  <a:cubicBezTo>
                    <a:pt x="16" y="1049"/>
                    <a:pt x="9" y="1045"/>
                    <a:pt x="0" y="1034"/>
                  </a:cubicBezTo>
                  <a:lnTo>
                    <a:pt x="0" y="1034"/>
                  </a:lnTo>
                  <a:cubicBezTo>
                    <a:pt x="53" y="1158"/>
                    <a:pt x="53" y="1123"/>
                    <a:pt x="115" y="1158"/>
                  </a:cubicBezTo>
                  <a:lnTo>
                    <a:pt x="265" y="1308"/>
                  </a:lnTo>
                  <a:cubicBezTo>
                    <a:pt x="274" y="1299"/>
                    <a:pt x="292" y="1291"/>
                    <a:pt x="309" y="1273"/>
                  </a:cubicBezTo>
                  <a:lnTo>
                    <a:pt x="318" y="1317"/>
                  </a:lnTo>
                  <a:cubicBezTo>
                    <a:pt x="353" y="1282"/>
                    <a:pt x="362" y="1255"/>
                    <a:pt x="433" y="1255"/>
                  </a:cubicBezTo>
                  <a:cubicBezTo>
                    <a:pt x="371" y="1291"/>
                    <a:pt x="468" y="1335"/>
                    <a:pt x="398" y="1388"/>
                  </a:cubicBezTo>
                  <a:cubicBezTo>
                    <a:pt x="433" y="1419"/>
                    <a:pt x="465" y="1428"/>
                    <a:pt x="494" y="1428"/>
                  </a:cubicBezTo>
                  <a:cubicBezTo>
                    <a:pt x="546" y="1428"/>
                    <a:pt x="588" y="1396"/>
                    <a:pt x="622" y="1396"/>
                  </a:cubicBezTo>
                  <a:cubicBezTo>
                    <a:pt x="645" y="1396"/>
                    <a:pt x="664" y="1411"/>
                    <a:pt x="680" y="1458"/>
                  </a:cubicBezTo>
                  <a:cubicBezTo>
                    <a:pt x="760" y="1326"/>
                    <a:pt x="557" y="1379"/>
                    <a:pt x="601" y="1352"/>
                  </a:cubicBezTo>
                  <a:cubicBezTo>
                    <a:pt x="578" y="1307"/>
                    <a:pt x="638" y="1269"/>
                    <a:pt x="684" y="1269"/>
                  </a:cubicBezTo>
                  <a:cubicBezTo>
                    <a:pt x="692" y="1269"/>
                    <a:pt x="700" y="1270"/>
                    <a:pt x="707" y="1273"/>
                  </a:cubicBezTo>
                  <a:cubicBezTo>
                    <a:pt x="751" y="1273"/>
                    <a:pt x="777" y="1449"/>
                    <a:pt x="892" y="1449"/>
                  </a:cubicBezTo>
                  <a:cubicBezTo>
                    <a:pt x="883" y="1449"/>
                    <a:pt x="883" y="1458"/>
                    <a:pt x="866" y="1458"/>
                  </a:cubicBezTo>
                  <a:cubicBezTo>
                    <a:pt x="874" y="1465"/>
                    <a:pt x="883" y="1468"/>
                    <a:pt x="891" y="1468"/>
                  </a:cubicBezTo>
                  <a:cubicBezTo>
                    <a:pt x="915" y="1468"/>
                    <a:pt x="940" y="1448"/>
                    <a:pt x="966" y="1448"/>
                  </a:cubicBezTo>
                  <a:cubicBezTo>
                    <a:pt x="979" y="1448"/>
                    <a:pt x="993" y="1453"/>
                    <a:pt x="1007" y="1467"/>
                  </a:cubicBezTo>
                  <a:cubicBezTo>
                    <a:pt x="1033" y="1388"/>
                    <a:pt x="1077" y="1467"/>
                    <a:pt x="1086" y="1370"/>
                  </a:cubicBezTo>
                  <a:lnTo>
                    <a:pt x="1086" y="1370"/>
                  </a:lnTo>
                  <a:lnTo>
                    <a:pt x="980" y="1388"/>
                  </a:lnTo>
                  <a:cubicBezTo>
                    <a:pt x="1030" y="1366"/>
                    <a:pt x="1074" y="1282"/>
                    <a:pt x="1140" y="1282"/>
                  </a:cubicBezTo>
                  <a:cubicBezTo>
                    <a:pt x="1156" y="1282"/>
                    <a:pt x="1173" y="1287"/>
                    <a:pt x="1192" y="1299"/>
                  </a:cubicBezTo>
                  <a:cubicBezTo>
                    <a:pt x="1183" y="1317"/>
                    <a:pt x="1157" y="1352"/>
                    <a:pt x="1139" y="1361"/>
                  </a:cubicBezTo>
                  <a:cubicBezTo>
                    <a:pt x="1146" y="1371"/>
                    <a:pt x="1154" y="1374"/>
                    <a:pt x="1161" y="1374"/>
                  </a:cubicBezTo>
                  <a:cubicBezTo>
                    <a:pt x="1174" y="1374"/>
                    <a:pt x="1188" y="1362"/>
                    <a:pt x="1202" y="1362"/>
                  </a:cubicBezTo>
                  <a:cubicBezTo>
                    <a:pt x="1207" y="1362"/>
                    <a:pt x="1213" y="1364"/>
                    <a:pt x="1219" y="1370"/>
                  </a:cubicBezTo>
                  <a:cubicBezTo>
                    <a:pt x="1219" y="1476"/>
                    <a:pt x="1095" y="1396"/>
                    <a:pt x="1033" y="1476"/>
                  </a:cubicBezTo>
                  <a:cubicBezTo>
                    <a:pt x="1038" y="1484"/>
                    <a:pt x="1045" y="1487"/>
                    <a:pt x="1052" y="1487"/>
                  </a:cubicBezTo>
                  <a:cubicBezTo>
                    <a:pt x="1072" y="1487"/>
                    <a:pt x="1099" y="1467"/>
                    <a:pt x="1114" y="1467"/>
                  </a:cubicBezTo>
                  <a:cubicBezTo>
                    <a:pt x="1126" y="1467"/>
                    <a:pt x="1131" y="1479"/>
                    <a:pt x="1122" y="1520"/>
                  </a:cubicBezTo>
                  <a:cubicBezTo>
                    <a:pt x="1138" y="1465"/>
                    <a:pt x="1158" y="1451"/>
                    <a:pt x="1180" y="1451"/>
                  </a:cubicBezTo>
                  <a:cubicBezTo>
                    <a:pt x="1200" y="1451"/>
                    <a:pt x="1223" y="1462"/>
                    <a:pt x="1246" y="1462"/>
                  </a:cubicBezTo>
                  <a:cubicBezTo>
                    <a:pt x="1266" y="1462"/>
                    <a:pt x="1286" y="1454"/>
                    <a:pt x="1307" y="1423"/>
                  </a:cubicBezTo>
                  <a:lnTo>
                    <a:pt x="1307" y="1485"/>
                  </a:lnTo>
                  <a:cubicBezTo>
                    <a:pt x="1316" y="1476"/>
                    <a:pt x="1342" y="1441"/>
                    <a:pt x="1360" y="1441"/>
                  </a:cubicBezTo>
                  <a:lnTo>
                    <a:pt x="1325" y="1529"/>
                  </a:lnTo>
                  <a:cubicBezTo>
                    <a:pt x="1339" y="1513"/>
                    <a:pt x="1353" y="1507"/>
                    <a:pt x="1367" y="1507"/>
                  </a:cubicBezTo>
                  <a:cubicBezTo>
                    <a:pt x="1407" y="1507"/>
                    <a:pt x="1445" y="1553"/>
                    <a:pt x="1480" y="1553"/>
                  </a:cubicBezTo>
                  <a:cubicBezTo>
                    <a:pt x="1487" y="1553"/>
                    <a:pt x="1494" y="1551"/>
                    <a:pt x="1501" y="1547"/>
                  </a:cubicBezTo>
                  <a:cubicBezTo>
                    <a:pt x="1378" y="1547"/>
                    <a:pt x="1475" y="1467"/>
                    <a:pt x="1422" y="1423"/>
                  </a:cubicBezTo>
                  <a:cubicBezTo>
                    <a:pt x="1444" y="1410"/>
                    <a:pt x="1462" y="1404"/>
                    <a:pt x="1476" y="1404"/>
                  </a:cubicBezTo>
                  <a:cubicBezTo>
                    <a:pt x="1552" y="1404"/>
                    <a:pt x="1538" y="1559"/>
                    <a:pt x="1648" y="1559"/>
                  </a:cubicBezTo>
                  <a:cubicBezTo>
                    <a:pt x="1655" y="1559"/>
                    <a:pt x="1663" y="1558"/>
                    <a:pt x="1672" y="1557"/>
                  </a:cubicBezTo>
                  <a:lnTo>
                    <a:pt x="1672" y="1557"/>
                  </a:lnTo>
                  <a:cubicBezTo>
                    <a:pt x="1672" y="1557"/>
                    <a:pt x="1672" y="1557"/>
                    <a:pt x="1672" y="1557"/>
                  </a:cubicBezTo>
                  <a:cubicBezTo>
                    <a:pt x="1674" y="1557"/>
                    <a:pt x="1676" y="1556"/>
                    <a:pt x="1678" y="1555"/>
                  </a:cubicBezTo>
                  <a:lnTo>
                    <a:pt x="1678" y="1555"/>
                  </a:lnTo>
                  <a:cubicBezTo>
                    <a:pt x="1676" y="1556"/>
                    <a:pt x="1674" y="1556"/>
                    <a:pt x="1672" y="1557"/>
                  </a:cubicBezTo>
                  <a:lnTo>
                    <a:pt x="1672" y="1557"/>
                  </a:lnTo>
                  <a:cubicBezTo>
                    <a:pt x="1650" y="1556"/>
                    <a:pt x="1602" y="1517"/>
                    <a:pt x="1634" y="1485"/>
                  </a:cubicBezTo>
                  <a:lnTo>
                    <a:pt x="1634" y="1485"/>
                  </a:lnTo>
                  <a:cubicBezTo>
                    <a:pt x="1660" y="1502"/>
                    <a:pt x="1704" y="1520"/>
                    <a:pt x="1731" y="1555"/>
                  </a:cubicBezTo>
                  <a:cubicBezTo>
                    <a:pt x="1837" y="1538"/>
                    <a:pt x="1704" y="1494"/>
                    <a:pt x="1757" y="1449"/>
                  </a:cubicBezTo>
                  <a:lnTo>
                    <a:pt x="1757" y="1449"/>
                  </a:lnTo>
                  <a:cubicBezTo>
                    <a:pt x="1766" y="1470"/>
                    <a:pt x="1774" y="1477"/>
                    <a:pt x="1781" y="1477"/>
                  </a:cubicBezTo>
                  <a:cubicBezTo>
                    <a:pt x="1803" y="1477"/>
                    <a:pt x="1821" y="1410"/>
                    <a:pt x="1855" y="1396"/>
                  </a:cubicBezTo>
                  <a:lnTo>
                    <a:pt x="1863" y="1458"/>
                  </a:lnTo>
                  <a:cubicBezTo>
                    <a:pt x="1875" y="1462"/>
                    <a:pt x="1885" y="1463"/>
                    <a:pt x="1893" y="1463"/>
                  </a:cubicBezTo>
                  <a:cubicBezTo>
                    <a:pt x="1960" y="1463"/>
                    <a:pt x="1916" y="1363"/>
                    <a:pt x="1972" y="1363"/>
                  </a:cubicBezTo>
                  <a:cubicBezTo>
                    <a:pt x="1981" y="1363"/>
                    <a:pt x="1991" y="1365"/>
                    <a:pt x="2005" y="1370"/>
                  </a:cubicBezTo>
                  <a:lnTo>
                    <a:pt x="1960" y="1458"/>
                  </a:lnTo>
                  <a:lnTo>
                    <a:pt x="2022" y="1432"/>
                  </a:lnTo>
                  <a:lnTo>
                    <a:pt x="2022" y="1432"/>
                  </a:lnTo>
                  <a:lnTo>
                    <a:pt x="2013" y="1511"/>
                  </a:lnTo>
                  <a:cubicBezTo>
                    <a:pt x="2046" y="1479"/>
                    <a:pt x="2066" y="1468"/>
                    <a:pt x="2089" y="1468"/>
                  </a:cubicBezTo>
                  <a:cubicBezTo>
                    <a:pt x="2109" y="1468"/>
                    <a:pt x="2130" y="1476"/>
                    <a:pt x="2164" y="1485"/>
                  </a:cubicBezTo>
                  <a:cubicBezTo>
                    <a:pt x="2146" y="1441"/>
                    <a:pt x="2164" y="1370"/>
                    <a:pt x="2225" y="1361"/>
                  </a:cubicBezTo>
                  <a:lnTo>
                    <a:pt x="2225" y="1361"/>
                  </a:lnTo>
                  <a:cubicBezTo>
                    <a:pt x="2255" y="1398"/>
                    <a:pt x="2217" y="1416"/>
                    <a:pt x="2254" y="1416"/>
                  </a:cubicBezTo>
                  <a:cubicBezTo>
                    <a:pt x="2262" y="1416"/>
                    <a:pt x="2272" y="1416"/>
                    <a:pt x="2287" y="1414"/>
                  </a:cubicBezTo>
                  <a:lnTo>
                    <a:pt x="2287" y="1414"/>
                  </a:lnTo>
                  <a:cubicBezTo>
                    <a:pt x="2275" y="1444"/>
                    <a:pt x="2263" y="1474"/>
                    <a:pt x="2243" y="1474"/>
                  </a:cubicBezTo>
                  <a:cubicBezTo>
                    <a:pt x="2234" y="1474"/>
                    <a:pt x="2222" y="1467"/>
                    <a:pt x="2208" y="1449"/>
                  </a:cubicBezTo>
                  <a:cubicBezTo>
                    <a:pt x="2208" y="1467"/>
                    <a:pt x="2190" y="1485"/>
                    <a:pt x="2190" y="1511"/>
                  </a:cubicBezTo>
                  <a:cubicBezTo>
                    <a:pt x="2205" y="1523"/>
                    <a:pt x="2221" y="1527"/>
                    <a:pt x="2238" y="1527"/>
                  </a:cubicBezTo>
                  <a:cubicBezTo>
                    <a:pt x="2271" y="1527"/>
                    <a:pt x="2305" y="1511"/>
                    <a:pt x="2322" y="1511"/>
                  </a:cubicBezTo>
                  <a:cubicBezTo>
                    <a:pt x="2314" y="1511"/>
                    <a:pt x="2305" y="1511"/>
                    <a:pt x="2296" y="1502"/>
                  </a:cubicBezTo>
                  <a:lnTo>
                    <a:pt x="2411" y="1405"/>
                  </a:lnTo>
                  <a:lnTo>
                    <a:pt x="2411" y="1405"/>
                  </a:lnTo>
                  <a:cubicBezTo>
                    <a:pt x="2428" y="1432"/>
                    <a:pt x="2411" y="1449"/>
                    <a:pt x="2402" y="1467"/>
                  </a:cubicBezTo>
                  <a:cubicBezTo>
                    <a:pt x="2420" y="1458"/>
                    <a:pt x="2437" y="1432"/>
                    <a:pt x="2473" y="1423"/>
                  </a:cubicBezTo>
                  <a:lnTo>
                    <a:pt x="2473" y="1423"/>
                  </a:lnTo>
                  <a:cubicBezTo>
                    <a:pt x="2464" y="1472"/>
                    <a:pt x="2471" y="1521"/>
                    <a:pt x="2430" y="1549"/>
                  </a:cubicBezTo>
                  <a:lnTo>
                    <a:pt x="2430" y="1549"/>
                  </a:lnTo>
                  <a:lnTo>
                    <a:pt x="2526" y="1494"/>
                  </a:lnTo>
                  <a:cubicBezTo>
                    <a:pt x="2534" y="1520"/>
                    <a:pt x="2587" y="1555"/>
                    <a:pt x="2579" y="1573"/>
                  </a:cubicBezTo>
                  <a:cubicBezTo>
                    <a:pt x="2586" y="1577"/>
                    <a:pt x="2593" y="1579"/>
                    <a:pt x="2600" y="1579"/>
                  </a:cubicBezTo>
                  <a:cubicBezTo>
                    <a:pt x="2649" y="1579"/>
                    <a:pt x="2708" y="1503"/>
                    <a:pt x="2772" y="1503"/>
                  </a:cubicBezTo>
                  <a:cubicBezTo>
                    <a:pt x="2784" y="1503"/>
                    <a:pt x="2796" y="1505"/>
                    <a:pt x="2808" y="1511"/>
                  </a:cubicBezTo>
                  <a:cubicBezTo>
                    <a:pt x="2808" y="1502"/>
                    <a:pt x="2817" y="1494"/>
                    <a:pt x="2835" y="1485"/>
                  </a:cubicBezTo>
                  <a:cubicBezTo>
                    <a:pt x="2884" y="1490"/>
                    <a:pt x="2930" y="1516"/>
                    <a:pt x="2978" y="1516"/>
                  </a:cubicBezTo>
                  <a:cubicBezTo>
                    <a:pt x="3008" y="1516"/>
                    <a:pt x="3039" y="1506"/>
                    <a:pt x="3073" y="1476"/>
                  </a:cubicBezTo>
                  <a:lnTo>
                    <a:pt x="3126" y="1573"/>
                  </a:lnTo>
                  <a:cubicBezTo>
                    <a:pt x="3197" y="1547"/>
                    <a:pt x="3055" y="1458"/>
                    <a:pt x="3170" y="1414"/>
                  </a:cubicBezTo>
                  <a:cubicBezTo>
                    <a:pt x="3180" y="1411"/>
                    <a:pt x="3188" y="1410"/>
                    <a:pt x="3194" y="1410"/>
                  </a:cubicBezTo>
                  <a:cubicBezTo>
                    <a:pt x="3248" y="1410"/>
                    <a:pt x="3208" y="1497"/>
                    <a:pt x="3232" y="1520"/>
                  </a:cubicBezTo>
                  <a:cubicBezTo>
                    <a:pt x="3265" y="1487"/>
                    <a:pt x="3313" y="1424"/>
                    <a:pt x="3368" y="1424"/>
                  </a:cubicBezTo>
                  <a:cubicBezTo>
                    <a:pt x="3387" y="1424"/>
                    <a:pt x="3406" y="1432"/>
                    <a:pt x="3426" y="1449"/>
                  </a:cubicBezTo>
                  <a:cubicBezTo>
                    <a:pt x="3409" y="1463"/>
                    <a:pt x="3395" y="1465"/>
                    <a:pt x="3383" y="1465"/>
                  </a:cubicBezTo>
                  <a:cubicBezTo>
                    <a:pt x="3377" y="1465"/>
                    <a:pt x="3371" y="1464"/>
                    <a:pt x="3365" y="1464"/>
                  </a:cubicBezTo>
                  <a:cubicBezTo>
                    <a:pt x="3359" y="1464"/>
                    <a:pt x="3353" y="1465"/>
                    <a:pt x="3347" y="1467"/>
                  </a:cubicBezTo>
                  <a:lnTo>
                    <a:pt x="3409" y="1520"/>
                  </a:lnTo>
                  <a:cubicBezTo>
                    <a:pt x="3347" y="1600"/>
                    <a:pt x="3294" y="1573"/>
                    <a:pt x="3347" y="1644"/>
                  </a:cubicBezTo>
                  <a:cubicBezTo>
                    <a:pt x="3347" y="1467"/>
                    <a:pt x="3576" y="1626"/>
                    <a:pt x="3576" y="1441"/>
                  </a:cubicBezTo>
                  <a:lnTo>
                    <a:pt x="3620" y="1476"/>
                  </a:lnTo>
                  <a:cubicBezTo>
                    <a:pt x="3612" y="1476"/>
                    <a:pt x="3603" y="1485"/>
                    <a:pt x="3594" y="1485"/>
                  </a:cubicBezTo>
                  <a:cubicBezTo>
                    <a:pt x="3607" y="1500"/>
                    <a:pt x="3618" y="1506"/>
                    <a:pt x="3626" y="1506"/>
                  </a:cubicBezTo>
                  <a:cubicBezTo>
                    <a:pt x="3665" y="1506"/>
                    <a:pt x="3664" y="1377"/>
                    <a:pt x="3729" y="1377"/>
                  </a:cubicBezTo>
                  <a:cubicBezTo>
                    <a:pt x="3733" y="1377"/>
                    <a:pt x="3739" y="1377"/>
                    <a:pt x="3744" y="1379"/>
                  </a:cubicBezTo>
                  <a:cubicBezTo>
                    <a:pt x="3779" y="1388"/>
                    <a:pt x="3806" y="1414"/>
                    <a:pt x="3779" y="1441"/>
                  </a:cubicBezTo>
                  <a:lnTo>
                    <a:pt x="3859" y="1388"/>
                  </a:lnTo>
                  <a:lnTo>
                    <a:pt x="3859" y="1388"/>
                  </a:lnTo>
                  <a:cubicBezTo>
                    <a:pt x="3874" y="1395"/>
                    <a:pt x="3876" y="1416"/>
                    <a:pt x="3860" y="1421"/>
                  </a:cubicBezTo>
                  <a:lnTo>
                    <a:pt x="3860" y="1421"/>
                  </a:lnTo>
                  <a:lnTo>
                    <a:pt x="3965" y="1405"/>
                  </a:lnTo>
                  <a:cubicBezTo>
                    <a:pt x="3982" y="1379"/>
                    <a:pt x="4018" y="1335"/>
                    <a:pt x="4035" y="1317"/>
                  </a:cubicBezTo>
                  <a:lnTo>
                    <a:pt x="4035" y="1317"/>
                  </a:lnTo>
                  <a:cubicBezTo>
                    <a:pt x="4062" y="1344"/>
                    <a:pt x="4018" y="1335"/>
                    <a:pt x="4027" y="1361"/>
                  </a:cubicBezTo>
                  <a:lnTo>
                    <a:pt x="4088" y="1317"/>
                  </a:lnTo>
                  <a:lnTo>
                    <a:pt x="4088" y="1317"/>
                  </a:lnTo>
                  <a:cubicBezTo>
                    <a:pt x="4115" y="1361"/>
                    <a:pt x="4062" y="1405"/>
                    <a:pt x="4027" y="1405"/>
                  </a:cubicBezTo>
                  <a:cubicBezTo>
                    <a:pt x="4045" y="1458"/>
                    <a:pt x="4057" y="1475"/>
                    <a:pt x="4067" y="1475"/>
                  </a:cubicBezTo>
                  <a:cubicBezTo>
                    <a:pt x="4084" y="1475"/>
                    <a:pt x="4099" y="1429"/>
                    <a:pt x="4139" y="1429"/>
                  </a:cubicBezTo>
                  <a:cubicBezTo>
                    <a:pt x="4155" y="1429"/>
                    <a:pt x="4176" y="1437"/>
                    <a:pt x="4203" y="1458"/>
                  </a:cubicBezTo>
                  <a:lnTo>
                    <a:pt x="4150" y="1485"/>
                  </a:lnTo>
                  <a:cubicBezTo>
                    <a:pt x="4186" y="1582"/>
                    <a:pt x="4230" y="1547"/>
                    <a:pt x="4300" y="1600"/>
                  </a:cubicBezTo>
                  <a:cubicBezTo>
                    <a:pt x="4292" y="1573"/>
                    <a:pt x="4168" y="1449"/>
                    <a:pt x="4230" y="1405"/>
                  </a:cubicBezTo>
                  <a:lnTo>
                    <a:pt x="4230" y="1405"/>
                  </a:lnTo>
                  <a:cubicBezTo>
                    <a:pt x="4217" y="1412"/>
                    <a:pt x="4195" y="1436"/>
                    <a:pt x="4180" y="1436"/>
                  </a:cubicBezTo>
                  <a:cubicBezTo>
                    <a:pt x="4175" y="1436"/>
                    <a:pt x="4170" y="1433"/>
                    <a:pt x="4168" y="1423"/>
                  </a:cubicBezTo>
                  <a:cubicBezTo>
                    <a:pt x="4176" y="1386"/>
                    <a:pt x="4184" y="1374"/>
                    <a:pt x="4193" y="1374"/>
                  </a:cubicBezTo>
                  <a:cubicBezTo>
                    <a:pt x="4204" y="1374"/>
                    <a:pt x="4215" y="1391"/>
                    <a:pt x="4230" y="1405"/>
                  </a:cubicBezTo>
                  <a:cubicBezTo>
                    <a:pt x="4230" y="1405"/>
                    <a:pt x="4230" y="1405"/>
                    <a:pt x="4230" y="1405"/>
                  </a:cubicBezTo>
                  <a:lnTo>
                    <a:pt x="4230" y="1405"/>
                  </a:lnTo>
                  <a:cubicBezTo>
                    <a:pt x="4237" y="1409"/>
                    <a:pt x="4246" y="1413"/>
                    <a:pt x="4256" y="1413"/>
                  </a:cubicBezTo>
                  <a:cubicBezTo>
                    <a:pt x="4270" y="1413"/>
                    <a:pt x="4288" y="1405"/>
                    <a:pt x="4309" y="1379"/>
                  </a:cubicBezTo>
                  <a:cubicBezTo>
                    <a:pt x="4314" y="1421"/>
                    <a:pt x="4329" y="1432"/>
                    <a:pt x="4349" y="1432"/>
                  </a:cubicBezTo>
                  <a:cubicBezTo>
                    <a:pt x="4363" y="1432"/>
                    <a:pt x="4380" y="1427"/>
                    <a:pt x="4397" y="1423"/>
                  </a:cubicBezTo>
                  <a:lnTo>
                    <a:pt x="4397" y="1511"/>
                  </a:lnTo>
                  <a:cubicBezTo>
                    <a:pt x="4442" y="1485"/>
                    <a:pt x="4442" y="1441"/>
                    <a:pt x="4468" y="1405"/>
                  </a:cubicBezTo>
                  <a:cubicBezTo>
                    <a:pt x="4521" y="1405"/>
                    <a:pt x="4539" y="1476"/>
                    <a:pt x="4548" y="1529"/>
                  </a:cubicBezTo>
                  <a:cubicBezTo>
                    <a:pt x="4551" y="1529"/>
                    <a:pt x="4554" y="1529"/>
                    <a:pt x="4556" y="1529"/>
                  </a:cubicBezTo>
                  <a:cubicBezTo>
                    <a:pt x="4625" y="1529"/>
                    <a:pt x="4490" y="1422"/>
                    <a:pt x="4592" y="1405"/>
                  </a:cubicBezTo>
                  <a:lnTo>
                    <a:pt x="4592" y="1405"/>
                  </a:lnTo>
                  <a:cubicBezTo>
                    <a:pt x="4611" y="1415"/>
                    <a:pt x="4630" y="1420"/>
                    <a:pt x="4648" y="1420"/>
                  </a:cubicBezTo>
                  <a:cubicBezTo>
                    <a:pt x="4695" y="1420"/>
                    <a:pt x="4740" y="1391"/>
                    <a:pt x="4804" y="1352"/>
                  </a:cubicBezTo>
                  <a:lnTo>
                    <a:pt x="4804" y="1352"/>
                  </a:lnTo>
                  <a:cubicBezTo>
                    <a:pt x="4857" y="1379"/>
                    <a:pt x="4795" y="1396"/>
                    <a:pt x="4812" y="1423"/>
                  </a:cubicBezTo>
                  <a:lnTo>
                    <a:pt x="4857" y="1352"/>
                  </a:lnTo>
                  <a:cubicBezTo>
                    <a:pt x="4865" y="1352"/>
                    <a:pt x="4865" y="1379"/>
                    <a:pt x="4865" y="1388"/>
                  </a:cubicBezTo>
                  <a:cubicBezTo>
                    <a:pt x="4901" y="1361"/>
                    <a:pt x="4865" y="1299"/>
                    <a:pt x="4927" y="1282"/>
                  </a:cubicBezTo>
                  <a:cubicBezTo>
                    <a:pt x="4929" y="1264"/>
                    <a:pt x="4934" y="1257"/>
                    <a:pt x="4942" y="1257"/>
                  </a:cubicBezTo>
                  <a:cubicBezTo>
                    <a:pt x="4968" y="1257"/>
                    <a:pt x="5025" y="1337"/>
                    <a:pt x="5076" y="1337"/>
                  </a:cubicBezTo>
                  <a:cubicBezTo>
                    <a:pt x="5092" y="1337"/>
                    <a:pt x="5108" y="1329"/>
                    <a:pt x="5122" y="1308"/>
                  </a:cubicBezTo>
                  <a:lnTo>
                    <a:pt x="5122" y="1308"/>
                  </a:lnTo>
                  <a:cubicBezTo>
                    <a:pt x="5139" y="1326"/>
                    <a:pt x="5113" y="1352"/>
                    <a:pt x="5122" y="1388"/>
                  </a:cubicBezTo>
                  <a:cubicBezTo>
                    <a:pt x="5219" y="1317"/>
                    <a:pt x="5210" y="1335"/>
                    <a:pt x="5289" y="1238"/>
                  </a:cubicBezTo>
                  <a:lnTo>
                    <a:pt x="5360" y="1291"/>
                  </a:lnTo>
                  <a:cubicBezTo>
                    <a:pt x="5307" y="1229"/>
                    <a:pt x="5369" y="1158"/>
                    <a:pt x="5431" y="1096"/>
                  </a:cubicBezTo>
                  <a:cubicBezTo>
                    <a:pt x="5413" y="1061"/>
                    <a:pt x="5395" y="1034"/>
                    <a:pt x="5386" y="1026"/>
                  </a:cubicBezTo>
                  <a:lnTo>
                    <a:pt x="5475" y="973"/>
                  </a:lnTo>
                  <a:lnTo>
                    <a:pt x="5475" y="973"/>
                  </a:lnTo>
                  <a:cubicBezTo>
                    <a:pt x="5484" y="990"/>
                    <a:pt x="5475" y="1017"/>
                    <a:pt x="5466" y="1052"/>
                  </a:cubicBezTo>
                  <a:cubicBezTo>
                    <a:pt x="5466" y="1052"/>
                    <a:pt x="5475" y="1043"/>
                    <a:pt x="5484" y="1034"/>
                  </a:cubicBezTo>
                  <a:lnTo>
                    <a:pt x="5484" y="1034"/>
                  </a:lnTo>
                  <a:cubicBezTo>
                    <a:pt x="5519" y="1061"/>
                    <a:pt x="5501" y="1114"/>
                    <a:pt x="5475" y="1158"/>
                  </a:cubicBezTo>
                  <a:cubicBezTo>
                    <a:pt x="5466" y="1140"/>
                    <a:pt x="5457" y="1123"/>
                    <a:pt x="5439" y="1114"/>
                  </a:cubicBezTo>
                  <a:cubicBezTo>
                    <a:pt x="5422" y="1158"/>
                    <a:pt x="5395" y="1220"/>
                    <a:pt x="5404" y="1273"/>
                  </a:cubicBezTo>
                  <a:cubicBezTo>
                    <a:pt x="5413" y="1255"/>
                    <a:pt x="5422" y="1246"/>
                    <a:pt x="5439" y="1246"/>
                  </a:cubicBezTo>
                  <a:cubicBezTo>
                    <a:pt x="5431" y="1264"/>
                    <a:pt x="5431" y="1273"/>
                    <a:pt x="5431" y="1282"/>
                  </a:cubicBezTo>
                  <a:cubicBezTo>
                    <a:pt x="5431" y="1283"/>
                    <a:pt x="5431" y="1284"/>
                    <a:pt x="5431" y="1284"/>
                  </a:cubicBezTo>
                  <a:cubicBezTo>
                    <a:pt x="5434" y="1284"/>
                    <a:pt x="5443" y="1268"/>
                    <a:pt x="5457" y="1246"/>
                  </a:cubicBezTo>
                  <a:lnTo>
                    <a:pt x="5484" y="1344"/>
                  </a:lnTo>
                  <a:lnTo>
                    <a:pt x="5484" y="1308"/>
                  </a:lnTo>
                  <a:lnTo>
                    <a:pt x="5607" y="1361"/>
                  </a:lnTo>
                  <a:cubicBezTo>
                    <a:pt x="5695" y="1264"/>
                    <a:pt x="5766" y="1123"/>
                    <a:pt x="5907" y="1079"/>
                  </a:cubicBezTo>
                  <a:lnTo>
                    <a:pt x="5907" y="1079"/>
                  </a:lnTo>
                  <a:cubicBezTo>
                    <a:pt x="5881" y="1149"/>
                    <a:pt x="5907" y="1185"/>
                    <a:pt x="5916" y="1273"/>
                  </a:cubicBezTo>
                  <a:cubicBezTo>
                    <a:pt x="5903" y="1250"/>
                    <a:pt x="5889" y="1242"/>
                    <a:pt x="5874" y="1242"/>
                  </a:cubicBezTo>
                  <a:cubicBezTo>
                    <a:pt x="5834" y="1242"/>
                    <a:pt x="5790" y="1301"/>
                    <a:pt x="5737" y="1301"/>
                  </a:cubicBezTo>
                  <a:cubicBezTo>
                    <a:pt x="5732" y="1301"/>
                    <a:pt x="5727" y="1300"/>
                    <a:pt x="5722" y="1299"/>
                  </a:cubicBezTo>
                  <a:lnTo>
                    <a:pt x="5722" y="1299"/>
                  </a:lnTo>
                  <a:cubicBezTo>
                    <a:pt x="5757" y="1308"/>
                    <a:pt x="5757" y="1344"/>
                    <a:pt x="5740" y="1361"/>
                  </a:cubicBezTo>
                  <a:cubicBezTo>
                    <a:pt x="5784" y="1335"/>
                    <a:pt x="5837" y="1299"/>
                    <a:pt x="5881" y="1273"/>
                  </a:cubicBezTo>
                  <a:cubicBezTo>
                    <a:pt x="5881" y="1344"/>
                    <a:pt x="5907" y="1326"/>
                    <a:pt x="5952" y="1344"/>
                  </a:cubicBezTo>
                  <a:cubicBezTo>
                    <a:pt x="5907" y="1220"/>
                    <a:pt x="6049" y="1246"/>
                    <a:pt x="6093" y="1202"/>
                  </a:cubicBezTo>
                  <a:lnTo>
                    <a:pt x="6093" y="1202"/>
                  </a:lnTo>
                  <a:cubicBezTo>
                    <a:pt x="6102" y="1246"/>
                    <a:pt x="6093" y="1291"/>
                    <a:pt x="6022" y="1291"/>
                  </a:cubicBezTo>
                  <a:cubicBezTo>
                    <a:pt x="6037" y="1304"/>
                    <a:pt x="6049" y="1309"/>
                    <a:pt x="6059" y="1309"/>
                  </a:cubicBezTo>
                  <a:cubicBezTo>
                    <a:pt x="6108" y="1309"/>
                    <a:pt x="6114" y="1181"/>
                    <a:pt x="6162" y="1181"/>
                  </a:cubicBezTo>
                  <a:cubicBezTo>
                    <a:pt x="6170" y="1181"/>
                    <a:pt x="6179" y="1185"/>
                    <a:pt x="6190" y="1193"/>
                  </a:cubicBezTo>
                  <a:cubicBezTo>
                    <a:pt x="6172" y="1202"/>
                    <a:pt x="6163" y="1193"/>
                    <a:pt x="6155" y="1220"/>
                  </a:cubicBezTo>
                  <a:cubicBezTo>
                    <a:pt x="6171" y="1200"/>
                    <a:pt x="6199" y="1191"/>
                    <a:pt x="6225" y="1191"/>
                  </a:cubicBezTo>
                  <a:cubicBezTo>
                    <a:pt x="6256" y="1191"/>
                    <a:pt x="6283" y="1204"/>
                    <a:pt x="6278" y="1228"/>
                  </a:cubicBezTo>
                  <a:lnTo>
                    <a:pt x="6278" y="1228"/>
                  </a:lnTo>
                  <a:cubicBezTo>
                    <a:pt x="6397" y="1221"/>
                    <a:pt x="6595" y="1144"/>
                    <a:pt x="6570" y="1034"/>
                  </a:cubicBezTo>
                  <a:lnTo>
                    <a:pt x="6570" y="1034"/>
                  </a:lnTo>
                  <a:cubicBezTo>
                    <a:pt x="6578" y="1043"/>
                    <a:pt x="6605" y="1167"/>
                    <a:pt x="6605" y="1193"/>
                  </a:cubicBezTo>
                  <a:cubicBezTo>
                    <a:pt x="6631" y="1043"/>
                    <a:pt x="6640" y="902"/>
                    <a:pt x="6640" y="770"/>
                  </a:cubicBezTo>
                  <a:cubicBezTo>
                    <a:pt x="6667" y="867"/>
                    <a:pt x="6826" y="1043"/>
                    <a:pt x="6755" y="1132"/>
                  </a:cubicBezTo>
                  <a:cubicBezTo>
                    <a:pt x="6790" y="1132"/>
                    <a:pt x="6826" y="1132"/>
                    <a:pt x="6870" y="1079"/>
                  </a:cubicBezTo>
                  <a:cubicBezTo>
                    <a:pt x="6843" y="1079"/>
                    <a:pt x="6764" y="973"/>
                    <a:pt x="6782" y="955"/>
                  </a:cubicBezTo>
                  <a:lnTo>
                    <a:pt x="6782" y="955"/>
                  </a:lnTo>
                  <a:cubicBezTo>
                    <a:pt x="6895" y="1016"/>
                    <a:pt x="6853" y="982"/>
                    <a:pt x="6973" y="1025"/>
                  </a:cubicBezTo>
                  <a:lnTo>
                    <a:pt x="6973" y="1025"/>
                  </a:lnTo>
                  <a:cubicBezTo>
                    <a:pt x="6938" y="1008"/>
                    <a:pt x="6888" y="866"/>
                    <a:pt x="6923" y="858"/>
                  </a:cubicBezTo>
                  <a:lnTo>
                    <a:pt x="6923" y="858"/>
                  </a:lnTo>
                  <a:cubicBezTo>
                    <a:pt x="6931" y="874"/>
                    <a:pt x="7001" y="968"/>
                    <a:pt x="7003" y="995"/>
                  </a:cubicBezTo>
                  <a:lnTo>
                    <a:pt x="7003" y="995"/>
                  </a:lnTo>
                  <a:cubicBezTo>
                    <a:pt x="7011" y="934"/>
                    <a:pt x="7011" y="874"/>
                    <a:pt x="7011" y="814"/>
                  </a:cubicBezTo>
                  <a:cubicBezTo>
                    <a:pt x="7011" y="849"/>
                    <a:pt x="7082" y="920"/>
                    <a:pt x="7126" y="937"/>
                  </a:cubicBezTo>
                  <a:cubicBezTo>
                    <a:pt x="7108" y="929"/>
                    <a:pt x="7179" y="893"/>
                    <a:pt x="7214" y="867"/>
                  </a:cubicBezTo>
                  <a:lnTo>
                    <a:pt x="7236" y="847"/>
                  </a:lnTo>
                  <a:lnTo>
                    <a:pt x="7236" y="847"/>
                  </a:lnTo>
                  <a:lnTo>
                    <a:pt x="7205" y="849"/>
                  </a:lnTo>
                  <a:lnTo>
                    <a:pt x="7170" y="849"/>
                  </a:lnTo>
                  <a:cubicBezTo>
                    <a:pt x="7179" y="849"/>
                    <a:pt x="7188" y="840"/>
                    <a:pt x="7188" y="831"/>
                  </a:cubicBezTo>
                  <a:lnTo>
                    <a:pt x="7291" y="725"/>
                  </a:lnTo>
                  <a:lnTo>
                    <a:pt x="7291" y="725"/>
                  </a:lnTo>
                  <a:lnTo>
                    <a:pt x="7312" y="778"/>
                  </a:lnTo>
                  <a:lnTo>
                    <a:pt x="7506" y="602"/>
                  </a:lnTo>
                  <a:lnTo>
                    <a:pt x="7188" y="434"/>
                  </a:lnTo>
                  <a:cubicBezTo>
                    <a:pt x="7188" y="434"/>
                    <a:pt x="7179" y="425"/>
                    <a:pt x="7170" y="425"/>
                  </a:cubicBezTo>
                  <a:lnTo>
                    <a:pt x="7179" y="452"/>
                  </a:lnTo>
                  <a:lnTo>
                    <a:pt x="7189" y="477"/>
                  </a:lnTo>
                  <a:lnTo>
                    <a:pt x="7189" y="477"/>
                  </a:lnTo>
                  <a:lnTo>
                    <a:pt x="7170" y="469"/>
                  </a:lnTo>
                  <a:cubicBezTo>
                    <a:pt x="7159" y="464"/>
                    <a:pt x="7148" y="462"/>
                    <a:pt x="7136" y="462"/>
                  </a:cubicBezTo>
                  <a:cubicBezTo>
                    <a:pt x="7069" y="462"/>
                    <a:pt x="6995" y="542"/>
                    <a:pt x="6927" y="542"/>
                  </a:cubicBezTo>
                  <a:cubicBezTo>
                    <a:pt x="6914" y="542"/>
                    <a:pt x="6900" y="539"/>
                    <a:pt x="6887" y="531"/>
                  </a:cubicBezTo>
                  <a:cubicBezTo>
                    <a:pt x="6914" y="514"/>
                    <a:pt x="7011" y="381"/>
                    <a:pt x="6967" y="337"/>
                  </a:cubicBezTo>
                  <a:lnTo>
                    <a:pt x="6967" y="337"/>
                  </a:lnTo>
                  <a:cubicBezTo>
                    <a:pt x="6935" y="361"/>
                    <a:pt x="6876" y="412"/>
                    <a:pt x="6813" y="473"/>
                  </a:cubicBezTo>
                  <a:lnTo>
                    <a:pt x="6813" y="473"/>
                  </a:lnTo>
                  <a:cubicBezTo>
                    <a:pt x="6811" y="472"/>
                    <a:pt x="6810" y="471"/>
                    <a:pt x="6808" y="469"/>
                  </a:cubicBezTo>
                  <a:lnTo>
                    <a:pt x="6808" y="469"/>
                  </a:lnTo>
                  <a:cubicBezTo>
                    <a:pt x="6809" y="472"/>
                    <a:pt x="6809" y="474"/>
                    <a:pt x="6810" y="477"/>
                  </a:cubicBezTo>
                  <a:lnTo>
                    <a:pt x="6810" y="477"/>
                  </a:lnTo>
                  <a:cubicBezTo>
                    <a:pt x="6803" y="483"/>
                    <a:pt x="6797" y="489"/>
                    <a:pt x="6790" y="496"/>
                  </a:cubicBezTo>
                  <a:cubicBezTo>
                    <a:pt x="6720" y="558"/>
                    <a:pt x="6640" y="619"/>
                    <a:pt x="6587" y="628"/>
                  </a:cubicBezTo>
                  <a:lnTo>
                    <a:pt x="6587" y="584"/>
                  </a:lnTo>
                  <a:lnTo>
                    <a:pt x="6508" y="602"/>
                  </a:lnTo>
                  <a:cubicBezTo>
                    <a:pt x="6578" y="505"/>
                    <a:pt x="6799" y="337"/>
                    <a:pt x="6914" y="293"/>
                  </a:cubicBezTo>
                  <a:cubicBezTo>
                    <a:pt x="6887" y="240"/>
                    <a:pt x="6932" y="240"/>
                    <a:pt x="6861" y="213"/>
                  </a:cubicBezTo>
                  <a:cubicBezTo>
                    <a:pt x="6855" y="182"/>
                    <a:pt x="6889" y="177"/>
                    <a:pt x="6915" y="177"/>
                  </a:cubicBezTo>
                  <a:cubicBezTo>
                    <a:pt x="6926" y="177"/>
                    <a:pt x="6935" y="178"/>
                    <a:pt x="6940" y="178"/>
                  </a:cubicBezTo>
                  <a:lnTo>
                    <a:pt x="6799" y="90"/>
                  </a:lnTo>
                  <a:cubicBezTo>
                    <a:pt x="6773" y="169"/>
                    <a:pt x="6649" y="125"/>
                    <a:pt x="6631" y="196"/>
                  </a:cubicBezTo>
                  <a:cubicBezTo>
                    <a:pt x="6693" y="187"/>
                    <a:pt x="6764" y="178"/>
                    <a:pt x="6826" y="178"/>
                  </a:cubicBezTo>
                  <a:cubicBezTo>
                    <a:pt x="6804" y="243"/>
                    <a:pt x="6692" y="333"/>
                    <a:pt x="6599" y="333"/>
                  </a:cubicBezTo>
                  <a:cubicBezTo>
                    <a:pt x="6579" y="333"/>
                    <a:pt x="6560" y="329"/>
                    <a:pt x="6543" y="319"/>
                  </a:cubicBezTo>
                  <a:cubicBezTo>
                    <a:pt x="6534" y="275"/>
                    <a:pt x="6614" y="178"/>
                    <a:pt x="6623" y="151"/>
                  </a:cubicBezTo>
                  <a:lnTo>
                    <a:pt x="6623" y="151"/>
                  </a:lnTo>
                  <a:cubicBezTo>
                    <a:pt x="6615" y="159"/>
                    <a:pt x="6591" y="164"/>
                    <a:pt x="6566" y="164"/>
                  </a:cubicBezTo>
                  <a:cubicBezTo>
                    <a:pt x="6535" y="164"/>
                    <a:pt x="6504" y="157"/>
                    <a:pt x="6499" y="143"/>
                  </a:cubicBezTo>
                  <a:lnTo>
                    <a:pt x="6561" y="116"/>
                  </a:lnTo>
                  <a:cubicBezTo>
                    <a:pt x="6551" y="107"/>
                    <a:pt x="6541" y="103"/>
                    <a:pt x="6530" y="103"/>
                  </a:cubicBezTo>
                  <a:cubicBezTo>
                    <a:pt x="6498" y="103"/>
                    <a:pt x="6461" y="135"/>
                    <a:pt x="6429" y="135"/>
                  </a:cubicBezTo>
                  <a:cubicBezTo>
                    <a:pt x="6412" y="135"/>
                    <a:pt x="6397" y="126"/>
                    <a:pt x="6384" y="99"/>
                  </a:cubicBezTo>
                  <a:cubicBezTo>
                    <a:pt x="6362" y="84"/>
                    <a:pt x="6340" y="0"/>
                    <a:pt x="6323"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61"/>
            <p:cNvSpPr/>
            <p:nvPr/>
          </p:nvSpPr>
          <p:spPr>
            <a:xfrm rot="5400000">
              <a:off x="2142980" y="4010483"/>
              <a:ext cx="647" cy="2786"/>
            </a:xfrm>
            <a:custGeom>
              <a:rect b="b" l="l" r="r" t="t"/>
              <a:pathLst>
                <a:path extrusionOk="0" h="28" w="9">
                  <a:moveTo>
                    <a:pt x="0" y="1"/>
                  </a:moveTo>
                  <a:cubicBezTo>
                    <a:pt x="0" y="10"/>
                    <a:pt x="0" y="19"/>
                    <a:pt x="9" y="27"/>
                  </a:cubicBezTo>
                  <a:cubicBezTo>
                    <a:pt x="9" y="19"/>
                    <a:pt x="9" y="10"/>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1"/>
            <p:cNvSpPr/>
            <p:nvPr/>
          </p:nvSpPr>
          <p:spPr>
            <a:xfrm rot="5400000">
              <a:off x="2120058" y="3824090"/>
              <a:ext cx="719" cy="995"/>
            </a:xfrm>
            <a:custGeom>
              <a:rect b="b" l="l" r="r" t="t"/>
              <a:pathLst>
                <a:path extrusionOk="0" h="10" w="10">
                  <a:moveTo>
                    <a:pt x="0" y="0"/>
                  </a:moveTo>
                  <a:cubicBezTo>
                    <a:pt x="0" y="0"/>
                    <a:pt x="0" y="9"/>
                    <a:pt x="0" y="9"/>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1"/>
            <p:cNvSpPr/>
            <p:nvPr/>
          </p:nvSpPr>
          <p:spPr>
            <a:xfrm rot="5400000">
              <a:off x="2265321" y="4064814"/>
              <a:ext cx="1942" cy="4577"/>
            </a:xfrm>
            <a:custGeom>
              <a:rect b="b" l="l" r="r" t="t"/>
              <a:pathLst>
                <a:path extrusionOk="0" h="46" w="27">
                  <a:moveTo>
                    <a:pt x="0" y="1"/>
                  </a:moveTo>
                  <a:lnTo>
                    <a:pt x="0" y="1"/>
                  </a:lnTo>
                  <a:cubicBezTo>
                    <a:pt x="9" y="19"/>
                    <a:pt x="18" y="27"/>
                    <a:pt x="27" y="45"/>
                  </a:cubicBezTo>
                  <a:cubicBezTo>
                    <a:pt x="27" y="27"/>
                    <a:pt x="27" y="19"/>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1"/>
            <p:cNvSpPr/>
            <p:nvPr/>
          </p:nvSpPr>
          <p:spPr>
            <a:xfrm rot="5400000">
              <a:off x="2214249" y="3945170"/>
              <a:ext cx="3883" cy="4478"/>
            </a:xfrm>
            <a:custGeom>
              <a:rect b="b" l="l" r="r" t="t"/>
              <a:pathLst>
                <a:path extrusionOk="0" h="45" w="54">
                  <a:moveTo>
                    <a:pt x="10" y="0"/>
                  </a:moveTo>
                  <a:cubicBezTo>
                    <a:pt x="10" y="18"/>
                    <a:pt x="18" y="35"/>
                    <a:pt x="1" y="44"/>
                  </a:cubicBezTo>
                  <a:lnTo>
                    <a:pt x="54" y="18"/>
                  </a:lnTo>
                  <a:lnTo>
                    <a:pt x="54" y="18"/>
                  </a:lnTo>
                  <a:cubicBezTo>
                    <a:pt x="49" y="20"/>
                    <a:pt x="44" y="20"/>
                    <a:pt x="40" y="20"/>
                  </a:cubicBezTo>
                  <a:cubicBezTo>
                    <a:pt x="24" y="20"/>
                    <a:pt x="17" y="7"/>
                    <a:pt x="10"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6" name="Google Shape;12016;p61"/>
            <p:cNvSpPr/>
            <p:nvPr/>
          </p:nvSpPr>
          <p:spPr>
            <a:xfrm rot="5400000">
              <a:off x="2246016" y="3911641"/>
              <a:ext cx="4530" cy="3582"/>
            </a:xfrm>
            <a:custGeom>
              <a:rect b="b" l="l" r="r" t="t"/>
              <a:pathLst>
                <a:path extrusionOk="0" h="36" w="63">
                  <a:moveTo>
                    <a:pt x="27" y="0"/>
                  </a:moveTo>
                  <a:cubicBezTo>
                    <a:pt x="23" y="5"/>
                    <a:pt x="19" y="5"/>
                    <a:pt x="14" y="5"/>
                  </a:cubicBezTo>
                  <a:cubicBezTo>
                    <a:pt x="10" y="5"/>
                    <a:pt x="5" y="5"/>
                    <a:pt x="1" y="9"/>
                  </a:cubicBezTo>
                  <a:lnTo>
                    <a:pt x="10" y="36"/>
                  </a:lnTo>
                  <a:cubicBezTo>
                    <a:pt x="36" y="36"/>
                    <a:pt x="63" y="9"/>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61"/>
            <p:cNvSpPr/>
            <p:nvPr/>
          </p:nvSpPr>
          <p:spPr>
            <a:xfrm rot="5400000">
              <a:off x="2232892" y="3935991"/>
              <a:ext cx="5106" cy="6368"/>
            </a:xfrm>
            <a:custGeom>
              <a:rect b="b" l="l" r="r" t="t"/>
              <a:pathLst>
                <a:path extrusionOk="0" h="64" w="71">
                  <a:moveTo>
                    <a:pt x="45" y="0"/>
                  </a:moveTo>
                  <a:cubicBezTo>
                    <a:pt x="35" y="0"/>
                    <a:pt x="22" y="7"/>
                    <a:pt x="8" y="14"/>
                  </a:cubicBezTo>
                  <a:lnTo>
                    <a:pt x="8" y="14"/>
                  </a:lnTo>
                  <a:cubicBezTo>
                    <a:pt x="7" y="14"/>
                    <a:pt x="7" y="14"/>
                    <a:pt x="7" y="14"/>
                  </a:cubicBezTo>
                  <a:cubicBezTo>
                    <a:pt x="4" y="14"/>
                    <a:pt x="0" y="18"/>
                    <a:pt x="0" y="18"/>
                  </a:cubicBezTo>
                  <a:cubicBezTo>
                    <a:pt x="3" y="16"/>
                    <a:pt x="5" y="15"/>
                    <a:pt x="8" y="14"/>
                  </a:cubicBezTo>
                  <a:lnTo>
                    <a:pt x="8" y="14"/>
                  </a:lnTo>
                  <a:cubicBezTo>
                    <a:pt x="8" y="14"/>
                    <a:pt x="9" y="15"/>
                    <a:pt x="9" y="18"/>
                  </a:cubicBezTo>
                  <a:cubicBezTo>
                    <a:pt x="5" y="51"/>
                    <a:pt x="11" y="63"/>
                    <a:pt x="22" y="63"/>
                  </a:cubicBezTo>
                  <a:cubicBezTo>
                    <a:pt x="34" y="63"/>
                    <a:pt x="52" y="49"/>
                    <a:pt x="71" y="35"/>
                  </a:cubicBezTo>
                  <a:cubicBezTo>
                    <a:pt x="66" y="9"/>
                    <a:pt x="58" y="0"/>
                    <a:pt x="45"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1"/>
            <p:cNvSpPr/>
            <p:nvPr/>
          </p:nvSpPr>
          <p:spPr>
            <a:xfrm rot="5400000">
              <a:off x="2234878" y="3933988"/>
              <a:ext cx="2229" cy="1891"/>
            </a:xfrm>
            <a:custGeom>
              <a:rect b="b" l="l" r="r" t="t"/>
              <a:pathLst>
                <a:path extrusionOk="0" h="19" w="31">
                  <a:moveTo>
                    <a:pt x="4" y="1"/>
                  </a:moveTo>
                  <a:cubicBezTo>
                    <a:pt x="1" y="14"/>
                    <a:pt x="1" y="19"/>
                    <a:pt x="4" y="19"/>
                  </a:cubicBezTo>
                  <a:cubicBezTo>
                    <a:pt x="8" y="19"/>
                    <a:pt x="19" y="6"/>
                    <a:pt x="3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1"/>
            <p:cNvSpPr/>
            <p:nvPr/>
          </p:nvSpPr>
          <p:spPr>
            <a:xfrm rot="5400000">
              <a:off x="2216294" y="3964708"/>
              <a:ext cx="5465" cy="6966"/>
            </a:xfrm>
            <a:custGeom>
              <a:rect b="b" l="l" r="r" t="t"/>
              <a:pathLst>
                <a:path extrusionOk="0" h="70" w="76">
                  <a:moveTo>
                    <a:pt x="44" y="0"/>
                  </a:moveTo>
                  <a:cubicBezTo>
                    <a:pt x="40" y="0"/>
                    <a:pt x="33" y="2"/>
                    <a:pt x="23" y="6"/>
                  </a:cubicBezTo>
                  <a:cubicBezTo>
                    <a:pt x="21" y="4"/>
                    <a:pt x="20" y="3"/>
                    <a:pt x="19" y="3"/>
                  </a:cubicBezTo>
                  <a:cubicBezTo>
                    <a:pt x="9" y="3"/>
                    <a:pt x="12" y="55"/>
                    <a:pt x="8" y="55"/>
                  </a:cubicBezTo>
                  <a:cubicBezTo>
                    <a:pt x="7" y="55"/>
                    <a:pt x="7" y="53"/>
                    <a:pt x="5" y="50"/>
                  </a:cubicBezTo>
                  <a:cubicBezTo>
                    <a:pt x="0" y="64"/>
                    <a:pt x="1" y="69"/>
                    <a:pt x="5" y="69"/>
                  </a:cubicBezTo>
                  <a:cubicBezTo>
                    <a:pt x="20" y="69"/>
                    <a:pt x="76" y="0"/>
                    <a:pt x="44"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1"/>
            <p:cNvSpPr/>
            <p:nvPr/>
          </p:nvSpPr>
          <p:spPr>
            <a:xfrm rot="5400000">
              <a:off x="2247883" y="3936852"/>
              <a:ext cx="2589" cy="7165"/>
            </a:xfrm>
            <a:custGeom>
              <a:rect b="b" l="l" r="r" t="t"/>
              <a:pathLst>
                <a:path extrusionOk="0" h="72" w="36">
                  <a:moveTo>
                    <a:pt x="0" y="1"/>
                  </a:moveTo>
                  <a:lnTo>
                    <a:pt x="18" y="71"/>
                  </a:lnTo>
                  <a:lnTo>
                    <a:pt x="36" y="10"/>
                  </a:lnTo>
                  <a:lnTo>
                    <a:pt x="0"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1"/>
            <p:cNvSpPr/>
            <p:nvPr/>
          </p:nvSpPr>
          <p:spPr>
            <a:xfrm rot="5400000">
              <a:off x="2246190" y="3955680"/>
              <a:ext cx="5178" cy="2587"/>
            </a:xfrm>
            <a:custGeom>
              <a:rect b="b" l="l" r="r" t="t"/>
              <a:pathLst>
                <a:path extrusionOk="0" h="26" w="72">
                  <a:moveTo>
                    <a:pt x="9" y="0"/>
                  </a:moveTo>
                  <a:cubicBezTo>
                    <a:pt x="9" y="9"/>
                    <a:pt x="9" y="18"/>
                    <a:pt x="0" y="18"/>
                  </a:cubicBezTo>
                  <a:cubicBezTo>
                    <a:pt x="18" y="18"/>
                    <a:pt x="44" y="26"/>
                    <a:pt x="59" y="26"/>
                  </a:cubicBezTo>
                  <a:cubicBezTo>
                    <a:pt x="66" y="26"/>
                    <a:pt x="71" y="24"/>
                    <a:pt x="71" y="18"/>
                  </a:cubicBezTo>
                  <a:lnTo>
                    <a:pt x="9"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1"/>
            <p:cNvSpPr/>
            <p:nvPr/>
          </p:nvSpPr>
          <p:spPr>
            <a:xfrm rot="5400000">
              <a:off x="2245818" y="3951246"/>
              <a:ext cx="3236" cy="1891"/>
            </a:xfrm>
            <a:custGeom>
              <a:rect b="b" l="l" r="r" t="t"/>
              <a:pathLst>
                <a:path extrusionOk="0" h="19" w="45">
                  <a:moveTo>
                    <a:pt x="45" y="1"/>
                  </a:moveTo>
                  <a:cubicBezTo>
                    <a:pt x="27" y="1"/>
                    <a:pt x="9" y="1"/>
                    <a:pt x="0" y="19"/>
                  </a:cubicBezTo>
                  <a:cubicBezTo>
                    <a:pt x="18" y="10"/>
                    <a:pt x="36" y="10"/>
                    <a:pt x="45"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61"/>
            <p:cNvSpPr/>
            <p:nvPr/>
          </p:nvSpPr>
          <p:spPr>
            <a:xfrm rot="5400000">
              <a:off x="2252222" y="3945579"/>
              <a:ext cx="4458" cy="1791"/>
            </a:xfrm>
            <a:custGeom>
              <a:rect b="b" l="l" r="r" t="t"/>
              <a:pathLst>
                <a:path extrusionOk="0" h="18" w="62">
                  <a:moveTo>
                    <a:pt x="0" y="0"/>
                  </a:moveTo>
                  <a:lnTo>
                    <a:pt x="18" y="18"/>
                  </a:lnTo>
                  <a:lnTo>
                    <a:pt x="62" y="18"/>
                  </a:lnTo>
                  <a:lnTo>
                    <a:pt x="0"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61"/>
            <p:cNvSpPr/>
            <p:nvPr/>
          </p:nvSpPr>
          <p:spPr>
            <a:xfrm rot="5400000">
              <a:off x="2245228" y="4002355"/>
              <a:ext cx="5609" cy="4876"/>
            </a:xfrm>
            <a:custGeom>
              <a:rect b="b" l="l" r="r" t="t"/>
              <a:pathLst>
                <a:path extrusionOk="0" h="49" w="78">
                  <a:moveTo>
                    <a:pt x="58" y="1"/>
                  </a:moveTo>
                  <a:cubicBezTo>
                    <a:pt x="54" y="1"/>
                    <a:pt x="49" y="2"/>
                    <a:pt x="45" y="4"/>
                  </a:cubicBezTo>
                  <a:cubicBezTo>
                    <a:pt x="27" y="13"/>
                    <a:pt x="1" y="22"/>
                    <a:pt x="9" y="48"/>
                  </a:cubicBezTo>
                  <a:lnTo>
                    <a:pt x="71" y="31"/>
                  </a:lnTo>
                  <a:cubicBezTo>
                    <a:pt x="78" y="11"/>
                    <a:pt x="70" y="1"/>
                    <a:pt x="58"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1"/>
            <p:cNvSpPr/>
            <p:nvPr/>
          </p:nvSpPr>
          <p:spPr>
            <a:xfrm rot="5400000">
              <a:off x="2262648" y="3986885"/>
              <a:ext cx="2013" cy="8060"/>
            </a:xfrm>
            <a:custGeom>
              <a:rect b="b" l="l" r="r" t="t"/>
              <a:pathLst>
                <a:path extrusionOk="0" h="81" w="28">
                  <a:moveTo>
                    <a:pt x="27" y="1"/>
                  </a:moveTo>
                  <a:lnTo>
                    <a:pt x="1" y="27"/>
                  </a:lnTo>
                  <a:cubicBezTo>
                    <a:pt x="19" y="45"/>
                    <a:pt x="19" y="63"/>
                    <a:pt x="27" y="80"/>
                  </a:cubicBezTo>
                  <a:lnTo>
                    <a:pt x="27" y="1"/>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1"/>
            <p:cNvSpPr/>
            <p:nvPr/>
          </p:nvSpPr>
          <p:spPr>
            <a:xfrm rot="5400000">
              <a:off x="2263500" y="4001119"/>
              <a:ext cx="10858" cy="6269"/>
            </a:xfrm>
            <a:custGeom>
              <a:rect b="b" l="l" r="r" t="t"/>
              <a:pathLst>
                <a:path extrusionOk="0" h="63" w="151">
                  <a:moveTo>
                    <a:pt x="71" y="1"/>
                  </a:moveTo>
                  <a:cubicBezTo>
                    <a:pt x="62" y="27"/>
                    <a:pt x="0" y="45"/>
                    <a:pt x="53" y="62"/>
                  </a:cubicBezTo>
                  <a:cubicBezTo>
                    <a:pt x="62" y="36"/>
                    <a:pt x="151" y="1"/>
                    <a:pt x="71"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1"/>
            <p:cNvSpPr/>
            <p:nvPr/>
          </p:nvSpPr>
          <p:spPr>
            <a:xfrm rot="5400000">
              <a:off x="2236564" y="4061133"/>
              <a:ext cx="3236" cy="13234"/>
            </a:xfrm>
            <a:custGeom>
              <a:rect b="b" l="l" r="r" t="t"/>
              <a:pathLst>
                <a:path extrusionOk="0" h="133" w="45">
                  <a:moveTo>
                    <a:pt x="27" y="0"/>
                  </a:moveTo>
                  <a:lnTo>
                    <a:pt x="0" y="133"/>
                  </a:lnTo>
                  <a:lnTo>
                    <a:pt x="45" y="9"/>
                  </a:lnTo>
                  <a:lnTo>
                    <a:pt x="27"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61"/>
            <p:cNvSpPr/>
            <p:nvPr/>
          </p:nvSpPr>
          <p:spPr>
            <a:xfrm rot="5400000">
              <a:off x="2234121" y="4128038"/>
              <a:ext cx="10211" cy="8359"/>
            </a:xfrm>
            <a:custGeom>
              <a:rect b="b" l="l" r="r" t="t"/>
              <a:pathLst>
                <a:path extrusionOk="0" h="84" w="142">
                  <a:moveTo>
                    <a:pt x="108" y="0"/>
                  </a:moveTo>
                  <a:cubicBezTo>
                    <a:pt x="86" y="0"/>
                    <a:pt x="76" y="34"/>
                    <a:pt x="60" y="34"/>
                  </a:cubicBezTo>
                  <a:cubicBezTo>
                    <a:pt x="53" y="34"/>
                    <a:pt x="45" y="29"/>
                    <a:pt x="35" y="13"/>
                  </a:cubicBezTo>
                  <a:lnTo>
                    <a:pt x="35" y="13"/>
                  </a:lnTo>
                  <a:cubicBezTo>
                    <a:pt x="0" y="30"/>
                    <a:pt x="71" y="66"/>
                    <a:pt x="35" y="83"/>
                  </a:cubicBezTo>
                  <a:cubicBezTo>
                    <a:pt x="44" y="82"/>
                    <a:pt x="51" y="82"/>
                    <a:pt x="58" y="82"/>
                  </a:cubicBezTo>
                  <a:cubicBezTo>
                    <a:pt x="71" y="82"/>
                    <a:pt x="82" y="83"/>
                    <a:pt x="91" y="83"/>
                  </a:cubicBezTo>
                  <a:cubicBezTo>
                    <a:pt x="112" y="83"/>
                    <a:pt x="125" y="75"/>
                    <a:pt x="141" y="22"/>
                  </a:cubicBezTo>
                  <a:cubicBezTo>
                    <a:pt x="128" y="6"/>
                    <a:pt x="117" y="0"/>
                    <a:pt x="10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61"/>
            <p:cNvSpPr/>
            <p:nvPr/>
          </p:nvSpPr>
          <p:spPr>
            <a:xfrm rot="5400000">
              <a:off x="2234090" y="4128644"/>
              <a:ext cx="2013" cy="100"/>
            </a:xfrm>
            <a:custGeom>
              <a:rect b="b" l="l" r="r" t="t"/>
              <a:pathLst>
                <a:path extrusionOk="0" h="1" w="28">
                  <a:moveTo>
                    <a:pt x="27" y="0"/>
                  </a:moveTo>
                  <a:cubicBezTo>
                    <a:pt x="19" y="0"/>
                    <a:pt x="10" y="0"/>
                    <a:pt x="1" y="0"/>
                  </a:cubicBezTo>
                  <a:cubicBezTo>
                    <a:pt x="19" y="0"/>
                    <a:pt x="27" y="0"/>
                    <a:pt x="27"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1"/>
            <p:cNvSpPr/>
            <p:nvPr/>
          </p:nvSpPr>
          <p:spPr>
            <a:xfrm rot="5400000">
              <a:off x="2200543" y="3768381"/>
              <a:ext cx="3236" cy="4478"/>
            </a:xfrm>
            <a:custGeom>
              <a:rect b="b" l="l" r="r" t="t"/>
              <a:pathLst>
                <a:path extrusionOk="0" h="45" w="45">
                  <a:moveTo>
                    <a:pt x="18" y="0"/>
                  </a:moveTo>
                  <a:lnTo>
                    <a:pt x="0" y="18"/>
                  </a:lnTo>
                  <a:lnTo>
                    <a:pt x="44" y="45"/>
                  </a:lnTo>
                  <a:lnTo>
                    <a:pt x="18"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1"/>
            <p:cNvSpPr/>
            <p:nvPr/>
          </p:nvSpPr>
          <p:spPr>
            <a:xfrm rot="5400000">
              <a:off x="2206264" y="3772470"/>
              <a:ext cx="3236" cy="8956"/>
            </a:xfrm>
            <a:custGeom>
              <a:rect b="b" l="l" r="r" t="t"/>
              <a:pathLst>
                <a:path extrusionOk="0" h="90" w="45">
                  <a:moveTo>
                    <a:pt x="0" y="1"/>
                  </a:moveTo>
                  <a:lnTo>
                    <a:pt x="9" y="89"/>
                  </a:lnTo>
                  <a:lnTo>
                    <a:pt x="45" y="10"/>
                  </a:lnTo>
                  <a:cubicBezTo>
                    <a:pt x="40" y="10"/>
                    <a:pt x="31" y="12"/>
                    <a:pt x="22" y="12"/>
                  </a:cubicBezTo>
                  <a:cubicBezTo>
                    <a:pt x="14" y="12"/>
                    <a:pt x="5" y="10"/>
                    <a:pt x="0" y="1"/>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1"/>
            <p:cNvSpPr/>
            <p:nvPr/>
          </p:nvSpPr>
          <p:spPr>
            <a:xfrm rot="5400000">
              <a:off x="2115715" y="3932965"/>
              <a:ext cx="3236" cy="5373"/>
            </a:xfrm>
            <a:custGeom>
              <a:rect b="b" l="l" r="r" t="t"/>
              <a:pathLst>
                <a:path extrusionOk="0" h="54" w="45">
                  <a:moveTo>
                    <a:pt x="1" y="0"/>
                  </a:moveTo>
                  <a:lnTo>
                    <a:pt x="36" y="53"/>
                  </a:lnTo>
                  <a:lnTo>
                    <a:pt x="45" y="27"/>
                  </a:lnTo>
                  <a:cubicBezTo>
                    <a:pt x="36" y="9"/>
                    <a:pt x="27" y="9"/>
                    <a:pt x="1"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1"/>
            <p:cNvSpPr/>
            <p:nvPr/>
          </p:nvSpPr>
          <p:spPr>
            <a:xfrm rot="5400000">
              <a:off x="2122421" y="3886944"/>
              <a:ext cx="1366" cy="7961"/>
            </a:xfrm>
            <a:custGeom>
              <a:rect b="b" l="l" r="r" t="t"/>
              <a:pathLst>
                <a:path extrusionOk="0" h="80" w="19">
                  <a:moveTo>
                    <a:pt x="1" y="0"/>
                  </a:moveTo>
                  <a:lnTo>
                    <a:pt x="9" y="71"/>
                  </a:lnTo>
                  <a:lnTo>
                    <a:pt x="18" y="80"/>
                  </a:lnTo>
                  <a:lnTo>
                    <a:pt x="1" y="0"/>
                  </a:ln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61"/>
            <p:cNvSpPr/>
            <p:nvPr/>
          </p:nvSpPr>
          <p:spPr>
            <a:xfrm rot="5400000">
              <a:off x="2107969" y="3852520"/>
              <a:ext cx="5393" cy="4179"/>
            </a:xfrm>
            <a:custGeom>
              <a:rect b="b" l="l" r="r" t="t"/>
              <a:pathLst>
                <a:path extrusionOk="0" h="42" w="75">
                  <a:moveTo>
                    <a:pt x="8" y="0"/>
                  </a:moveTo>
                  <a:cubicBezTo>
                    <a:pt x="3" y="0"/>
                    <a:pt x="1" y="11"/>
                    <a:pt x="4" y="42"/>
                  </a:cubicBezTo>
                  <a:cubicBezTo>
                    <a:pt x="20" y="42"/>
                    <a:pt x="36" y="35"/>
                    <a:pt x="51" y="32"/>
                  </a:cubicBezTo>
                  <a:lnTo>
                    <a:pt x="51" y="32"/>
                  </a:lnTo>
                  <a:cubicBezTo>
                    <a:pt x="55" y="34"/>
                    <a:pt x="59" y="35"/>
                    <a:pt x="64" y="35"/>
                  </a:cubicBezTo>
                  <a:cubicBezTo>
                    <a:pt x="67" y="35"/>
                    <a:pt x="71" y="34"/>
                    <a:pt x="74" y="33"/>
                  </a:cubicBezTo>
                  <a:cubicBezTo>
                    <a:pt x="71" y="31"/>
                    <a:pt x="67" y="31"/>
                    <a:pt x="63" y="31"/>
                  </a:cubicBezTo>
                  <a:cubicBezTo>
                    <a:pt x="59" y="31"/>
                    <a:pt x="55" y="31"/>
                    <a:pt x="51" y="32"/>
                  </a:cubicBezTo>
                  <a:lnTo>
                    <a:pt x="51" y="32"/>
                  </a:lnTo>
                  <a:cubicBezTo>
                    <a:pt x="31" y="24"/>
                    <a:pt x="16" y="0"/>
                    <a:pt x="8" y="0"/>
                  </a:cubicBezTo>
                  <a:close/>
                </a:path>
              </a:pathLst>
            </a:custGeom>
            <a:solidFill>
              <a:srgbClr val="7A88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61"/>
            <p:cNvSpPr/>
            <p:nvPr/>
          </p:nvSpPr>
          <p:spPr>
            <a:xfrm rot="5400000">
              <a:off x="2227002" y="4052249"/>
              <a:ext cx="488341" cy="100901"/>
            </a:xfrm>
            <a:custGeom>
              <a:rect b="b" l="l" r="r" t="t"/>
              <a:pathLst>
                <a:path extrusionOk="0" h="1014" w="6791">
                  <a:moveTo>
                    <a:pt x="4410" y="0"/>
                  </a:moveTo>
                  <a:cubicBezTo>
                    <a:pt x="3636" y="0"/>
                    <a:pt x="2949" y="204"/>
                    <a:pt x="2194" y="204"/>
                  </a:cubicBezTo>
                  <a:cubicBezTo>
                    <a:pt x="2105" y="204"/>
                    <a:pt x="2016" y="201"/>
                    <a:pt x="1925" y="195"/>
                  </a:cubicBezTo>
                  <a:cubicBezTo>
                    <a:pt x="1765" y="184"/>
                    <a:pt x="1605" y="178"/>
                    <a:pt x="1446" y="178"/>
                  </a:cubicBezTo>
                  <a:cubicBezTo>
                    <a:pt x="1115" y="178"/>
                    <a:pt x="787" y="203"/>
                    <a:pt x="459" y="257"/>
                  </a:cubicBezTo>
                  <a:cubicBezTo>
                    <a:pt x="353" y="275"/>
                    <a:pt x="247" y="301"/>
                    <a:pt x="168" y="363"/>
                  </a:cubicBezTo>
                  <a:cubicBezTo>
                    <a:pt x="0" y="495"/>
                    <a:pt x="18" y="751"/>
                    <a:pt x="44" y="955"/>
                  </a:cubicBezTo>
                  <a:cubicBezTo>
                    <a:pt x="291" y="1002"/>
                    <a:pt x="543" y="1013"/>
                    <a:pt x="792" y="1013"/>
                  </a:cubicBezTo>
                  <a:cubicBezTo>
                    <a:pt x="917" y="1013"/>
                    <a:pt x="1042" y="1010"/>
                    <a:pt x="1166" y="1007"/>
                  </a:cubicBezTo>
                  <a:cubicBezTo>
                    <a:pt x="2614" y="972"/>
                    <a:pt x="4053" y="928"/>
                    <a:pt x="5492" y="893"/>
                  </a:cubicBezTo>
                  <a:cubicBezTo>
                    <a:pt x="5943" y="875"/>
                    <a:pt x="6446" y="769"/>
                    <a:pt x="6790" y="478"/>
                  </a:cubicBezTo>
                  <a:cubicBezTo>
                    <a:pt x="6128" y="36"/>
                    <a:pt x="5289" y="10"/>
                    <a:pt x="4494" y="1"/>
                  </a:cubicBezTo>
                  <a:cubicBezTo>
                    <a:pt x="4466" y="0"/>
                    <a:pt x="4438" y="0"/>
                    <a:pt x="44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1"/>
            <p:cNvSpPr/>
            <p:nvPr/>
          </p:nvSpPr>
          <p:spPr>
            <a:xfrm rot="5400000">
              <a:off x="2466490" y="3992930"/>
              <a:ext cx="2301" cy="6468"/>
            </a:xfrm>
            <a:custGeom>
              <a:rect b="b" l="l" r="r" t="t"/>
              <a:pathLst>
                <a:path extrusionOk="0" h="65" w="32">
                  <a:moveTo>
                    <a:pt x="19" y="0"/>
                  </a:moveTo>
                  <a:lnTo>
                    <a:pt x="19" y="0"/>
                  </a:lnTo>
                  <a:cubicBezTo>
                    <a:pt x="18" y="0"/>
                    <a:pt x="18" y="1"/>
                    <a:pt x="18" y="3"/>
                  </a:cubicBezTo>
                  <a:cubicBezTo>
                    <a:pt x="17" y="2"/>
                    <a:pt x="16" y="2"/>
                    <a:pt x="15" y="2"/>
                  </a:cubicBezTo>
                  <a:cubicBezTo>
                    <a:pt x="1" y="2"/>
                    <a:pt x="1" y="57"/>
                    <a:pt x="1" y="65"/>
                  </a:cubicBezTo>
                  <a:cubicBezTo>
                    <a:pt x="32" y="57"/>
                    <a:pt x="21" y="0"/>
                    <a:pt x="19"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1"/>
            <p:cNvSpPr/>
            <p:nvPr/>
          </p:nvSpPr>
          <p:spPr>
            <a:xfrm rot="5400000">
              <a:off x="2481009" y="4022205"/>
              <a:ext cx="3811" cy="5373"/>
            </a:xfrm>
            <a:custGeom>
              <a:rect b="b" l="l" r="r" t="t"/>
              <a:pathLst>
                <a:path extrusionOk="0" h="54" w="53">
                  <a:moveTo>
                    <a:pt x="53" y="1"/>
                  </a:moveTo>
                  <a:lnTo>
                    <a:pt x="0" y="36"/>
                  </a:lnTo>
                  <a:lnTo>
                    <a:pt x="0" y="54"/>
                  </a:lnTo>
                  <a:lnTo>
                    <a:pt x="53"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1"/>
            <p:cNvSpPr/>
            <p:nvPr/>
          </p:nvSpPr>
          <p:spPr>
            <a:xfrm rot="5400000">
              <a:off x="2475704" y="4035459"/>
              <a:ext cx="15317" cy="8060"/>
            </a:xfrm>
            <a:custGeom>
              <a:rect b="b" l="l" r="r" t="t"/>
              <a:pathLst>
                <a:path extrusionOk="0" h="81" w="213">
                  <a:moveTo>
                    <a:pt x="169" y="1"/>
                  </a:moveTo>
                  <a:cubicBezTo>
                    <a:pt x="137" y="1"/>
                    <a:pt x="96" y="32"/>
                    <a:pt x="58" y="32"/>
                  </a:cubicBezTo>
                  <a:cubicBezTo>
                    <a:pt x="51" y="32"/>
                    <a:pt x="43" y="31"/>
                    <a:pt x="36" y="28"/>
                  </a:cubicBezTo>
                  <a:lnTo>
                    <a:pt x="27" y="10"/>
                  </a:lnTo>
                  <a:lnTo>
                    <a:pt x="1" y="81"/>
                  </a:lnTo>
                  <a:cubicBezTo>
                    <a:pt x="59" y="73"/>
                    <a:pt x="129" y="30"/>
                    <a:pt x="182" y="30"/>
                  </a:cubicBezTo>
                  <a:cubicBezTo>
                    <a:pt x="193" y="30"/>
                    <a:pt x="203" y="32"/>
                    <a:pt x="213" y="37"/>
                  </a:cubicBezTo>
                  <a:cubicBezTo>
                    <a:pt x="202" y="10"/>
                    <a:pt x="187" y="1"/>
                    <a:pt x="169"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1"/>
            <p:cNvSpPr/>
            <p:nvPr/>
          </p:nvSpPr>
          <p:spPr>
            <a:xfrm rot="5400000">
              <a:off x="2465042" y="4058770"/>
              <a:ext cx="3308" cy="2786"/>
            </a:xfrm>
            <a:custGeom>
              <a:rect b="b" l="l" r="r" t="t"/>
              <a:pathLst>
                <a:path extrusionOk="0" h="28" w="46">
                  <a:moveTo>
                    <a:pt x="46" y="0"/>
                  </a:moveTo>
                  <a:cubicBezTo>
                    <a:pt x="46" y="0"/>
                    <a:pt x="37" y="7"/>
                    <a:pt x="0" y="19"/>
                  </a:cubicBezTo>
                  <a:cubicBezTo>
                    <a:pt x="0" y="28"/>
                    <a:pt x="0" y="28"/>
                    <a:pt x="9" y="28"/>
                  </a:cubicBezTo>
                  <a:lnTo>
                    <a:pt x="45" y="28"/>
                  </a:lnTo>
                  <a:cubicBezTo>
                    <a:pt x="35" y="9"/>
                    <a:pt x="46" y="0"/>
                    <a:pt x="4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1"/>
            <p:cNvSpPr/>
            <p:nvPr/>
          </p:nvSpPr>
          <p:spPr>
            <a:xfrm rot="5400000">
              <a:off x="2463419" y="4058065"/>
              <a:ext cx="2373" cy="1393"/>
            </a:xfrm>
            <a:custGeom>
              <a:rect b="b" l="l" r="r" t="t"/>
              <a:pathLst>
                <a:path extrusionOk="0" h="14" w="33">
                  <a:moveTo>
                    <a:pt x="22" y="0"/>
                  </a:moveTo>
                  <a:lnTo>
                    <a:pt x="22" y="0"/>
                  </a:lnTo>
                  <a:cubicBezTo>
                    <a:pt x="1" y="5"/>
                    <a:pt x="15" y="14"/>
                    <a:pt x="24" y="14"/>
                  </a:cubicBezTo>
                  <a:cubicBezTo>
                    <a:pt x="30" y="14"/>
                    <a:pt x="33" y="10"/>
                    <a:pt x="2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61"/>
            <p:cNvSpPr/>
            <p:nvPr/>
          </p:nvSpPr>
          <p:spPr>
            <a:xfrm rot="5400000">
              <a:off x="2462102" y="4067044"/>
              <a:ext cx="6400" cy="7165"/>
            </a:xfrm>
            <a:custGeom>
              <a:rect b="b" l="l" r="r" t="t"/>
              <a:pathLst>
                <a:path extrusionOk="0" h="72" w="89">
                  <a:moveTo>
                    <a:pt x="44" y="1"/>
                  </a:moveTo>
                  <a:lnTo>
                    <a:pt x="0" y="36"/>
                  </a:lnTo>
                  <a:cubicBezTo>
                    <a:pt x="18" y="54"/>
                    <a:pt x="53" y="54"/>
                    <a:pt x="44" y="71"/>
                  </a:cubicBezTo>
                  <a:cubicBezTo>
                    <a:pt x="88" y="54"/>
                    <a:pt x="80" y="27"/>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2" name="Google Shape;12042;p61"/>
            <p:cNvSpPr/>
            <p:nvPr/>
          </p:nvSpPr>
          <p:spPr>
            <a:xfrm rot="5400000">
              <a:off x="2474769" y="4071202"/>
              <a:ext cx="1366" cy="2587"/>
            </a:xfrm>
            <a:custGeom>
              <a:rect b="b" l="l" r="r" t="t"/>
              <a:pathLst>
                <a:path extrusionOk="0" h="26" w="19">
                  <a:moveTo>
                    <a:pt x="19" y="0"/>
                  </a:moveTo>
                  <a:lnTo>
                    <a:pt x="1" y="18"/>
                  </a:lnTo>
                  <a:cubicBezTo>
                    <a:pt x="1" y="22"/>
                    <a:pt x="3" y="26"/>
                    <a:pt x="5" y="26"/>
                  </a:cubicBezTo>
                  <a:cubicBezTo>
                    <a:pt x="9" y="26"/>
                    <a:pt x="14" y="2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1"/>
            <p:cNvSpPr/>
            <p:nvPr/>
          </p:nvSpPr>
          <p:spPr>
            <a:xfrm rot="5400000">
              <a:off x="2472167" y="4067207"/>
              <a:ext cx="3883" cy="5473"/>
            </a:xfrm>
            <a:custGeom>
              <a:rect b="b" l="l" r="r" t="t"/>
              <a:pathLst>
                <a:path extrusionOk="0" h="55" w="54">
                  <a:moveTo>
                    <a:pt x="39" y="1"/>
                  </a:moveTo>
                  <a:cubicBezTo>
                    <a:pt x="35" y="1"/>
                    <a:pt x="31" y="9"/>
                    <a:pt x="27" y="37"/>
                  </a:cubicBezTo>
                  <a:lnTo>
                    <a:pt x="27" y="37"/>
                  </a:lnTo>
                  <a:lnTo>
                    <a:pt x="54" y="19"/>
                  </a:lnTo>
                  <a:cubicBezTo>
                    <a:pt x="49" y="14"/>
                    <a:pt x="44" y="1"/>
                    <a:pt x="39" y="1"/>
                  </a:cubicBezTo>
                  <a:close/>
                  <a:moveTo>
                    <a:pt x="27" y="25"/>
                  </a:moveTo>
                  <a:cubicBezTo>
                    <a:pt x="25" y="25"/>
                    <a:pt x="19" y="42"/>
                    <a:pt x="1" y="54"/>
                  </a:cubicBezTo>
                  <a:lnTo>
                    <a:pt x="27" y="37"/>
                  </a:lnTo>
                  <a:lnTo>
                    <a:pt x="27" y="37"/>
                  </a:lnTo>
                  <a:cubicBezTo>
                    <a:pt x="27" y="28"/>
                    <a:pt x="27" y="25"/>
                    <a:pt x="27" y="2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1"/>
            <p:cNvSpPr/>
            <p:nvPr/>
          </p:nvSpPr>
          <p:spPr>
            <a:xfrm rot="5400000">
              <a:off x="2471688" y="4059355"/>
              <a:ext cx="6831" cy="6866"/>
            </a:xfrm>
            <a:custGeom>
              <a:rect b="b" l="l" r="r" t="t"/>
              <a:pathLst>
                <a:path extrusionOk="0" h="69" w="95">
                  <a:moveTo>
                    <a:pt x="68" y="1"/>
                  </a:moveTo>
                  <a:cubicBezTo>
                    <a:pt x="1" y="15"/>
                    <a:pt x="3" y="68"/>
                    <a:pt x="59" y="68"/>
                  </a:cubicBezTo>
                  <a:cubicBezTo>
                    <a:pt x="69" y="68"/>
                    <a:pt x="81" y="66"/>
                    <a:pt x="94" y="62"/>
                  </a:cubicBezTo>
                  <a:cubicBezTo>
                    <a:pt x="59" y="45"/>
                    <a:pt x="33" y="36"/>
                    <a:pt x="68"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1"/>
            <p:cNvSpPr/>
            <p:nvPr/>
          </p:nvSpPr>
          <p:spPr>
            <a:xfrm rot="5400000">
              <a:off x="2491921" y="4043711"/>
              <a:ext cx="4674" cy="3781"/>
            </a:xfrm>
            <a:custGeom>
              <a:rect b="b" l="l" r="r" t="t"/>
              <a:pathLst>
                <a:path extrusionOk="0" h="38" w="65">
                  <a:moveTo>
                    <a:pt x="27" y="1"/>
                  </a:moveTo>
                  <a:lnTo>
                    <a:pt x="1" y="36"/>
                  </a:lnTo>
                  <a:cubicBezTo>
                    <a:pt x="4" y="32"/>
                    <a:pt x="10" y="31"/>
                    <a:pt x="16" y="31"/>
                  </a:cubicBezTo>
                  <a:cubicBezTo>
                    <a:pt x="30" y="31"/>
                    <a:pt x="47" y="38"/>
                    <a:pt x="57" y="38"/>
                  </a:cubicBezTo>
                  <a:cubicBezTo>
                    <a:pt x="62" y="38"/>
                    <a:pt x="65" y="35"/>
                    <a:pt x="62" y="27"/>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1"/>
            <p:cNvSpPr/>
            <p:nvPr/>
          </p:nvSpPr>
          <p:spPr>
            <a:xfrm rot="5400000">
              <a:off x="2469605" y="4085343"/>
              <a:ext cx="4530" cy="7961"/>
            </a:xfrm>
            <a:custGeom>
              <a:rect b="b" l="l" r="r" t="t"/>
              <a:pathLst>
                <a:path extrusionOk="0" h="80" w="63">
                  <a:moveTo>
                    <a:pt x="36" y="0"/>
                  </a:moveTo>
                  <a:lnTo>
                    <a:pt x="1" y="35"/>
                  </a:lnTo>
                  <a:cubicBezTo>
                    <a:pt x="18" y="44"/>
                    <a:pt x="54" y="53"/>
                    <a:pt x="63" y="80"/>
                  </a:cubicBezTo>
                  <a:cubicBezTo>
                    <a:pt x="63" y="62"/>
                    <a:pt x="36" y="27"/>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1"/>
            <p:cNvSpPr/>
            <p:nvPr/>
          </p:nvSpPr>
          <p:spPr>
            <a:xfrm rot="5400000">
              <a:off x="2475650" y="4089100"/>
              <a:ext cx="3883" cy="3682"/>
            </a:xfrm>
            <a:custGeom>
              <a:rect b="b" l="l" r="r" t="t"/>
              <a:pathLst>
                <a:path extrusionOk="0" h="37" w="54">
                  <a:moveTo>
                    <a:pt x="53" y="1"/>
                  </a:moveTo>
                  <a:cubicBezTo>
                    <a:pt x="9" y="1"/>
                    <a:pt x="0" y="18"/>
                    <a:pt x="9" y="36"/>
                  </a:cubicBezTo>
                  <a:lnTo>
                    <a:pt x="53"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1"/>
            <p:cNvSpPr/>
            <p:nvPr/>
          </p:nvSpPr>
          <p:spPr>
            <a:xfrm rot="5400000">
              <a:off x="2479665" y="4066198"/>
              <a:ext cx="6400" cy="8856"/>
            </a:xfrm>
            <a:custGeom>
              <a:rect b="b" l="l" r="r" t="t"/>
              <a:pathLst>
                <a:path extrusionOk="0" h="89" w="89">
                  <a:moveTo>
                    <a:pt x="80" y="9"/>
                  </a:moveTo>
                  <a:lnTo>
                    <a:pt x="0" y="89"/>
                  </a:lnTo>
                  <a:lnTo>
                    <a:pt x="8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61"/>
            <p:cNvSpPr/>
            <p:nvPr/>
          </p:nvSpPr>
          <p:spPr>
            <a:xfrm rot="5400000">
              <a:off x="2467665" y="4101235"/>
              <a:ext cx="3236" cy="7961"/>
            </a:xfrm>
            <a:custGeom>
              <a:rect b="b" l="l" r="r" t="t"/>
              <a:pathLst>
                <a:path extrusionOk="0" h="80" w="45">
                  <a:moveTo>
                    <a:pt x="45" y="1"/>
                  </a:moveTo>
                  <a:lnTo>
                    <a:pt x="27" y="27"/>
                  </a:lnTo>
                  <a:lnTo>
                    <a:pt x="0" y="80"/>
                  </a:lnTo>
                  <a:lnTo>
                    <a:pt x="0" y="80"/>
                  </a:lnTo>
                  <a:lnTo>
                    <a:pt x="45"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61"/>
            <p:cNvSpPr/>
            <p:nvPr/>
          </p:nvSpPr>
          <p:spPr>
            <a:xfrm rot="5400000">
              <a:off x="2464540" y="4112956"/>
              <a:ext cx="7694" cy="7961"/>
            </a:xfrm>
            <a:custGeom>
              <a:rect b="b" l="l" r="r" t="t"/>
              <a:pathLst>
                <a:path extrusionOk="0" h="80" w="107">
                  <a:moveTo>
                    <a:pt x="10" y="0"/>
                  </a:moveTo>
                  <a:lnTo>
                    <a:pt x="10" y="0"/>
                  </a:lnTo>
                  <a:cubicBezTo>
                    <a:pt x="1" y="36"/>
                    <a:pt x="45" y="53"/>
                    <a:pt x="27" y="80"/>
                  </a:cubicBezTo>
                  <a:cubicBezTo>
                    <a:pt x="63" y="71"/>
                    <a:pt x="89" y="36"/>
                    <a:pt x="107" y="0"/>
                  </a:cubicBezTo>
                  <a:lnTo>
                    <a:pt x="107" y="0"/>
                  </a:lnTo>
                  <a:cubicBezTo>
                    <a:pt x="94" y="14"/>
                    <a:pt x="80" y="20"/>
                    <a:pt x="65" y="20"/>
                  </a:cubicBezTo>
                  <a:cubicBezTo>
                    <a:pt x="49" y="20"/>
                    <a:pt x="32" y="14"/>
                    <a:pt x="1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1"/>
            <p:cNvSpPr/>
            <p:nvPr/>
          </p:nvSpPr>
          <p:spPr>
            <a:xfrm rot="5400000">
              <a:off x="2473176" y="4119803"/>
              <a:ext cx="2661" cy="4478"/>
            </a:xfrm>
            <a:custGeom>
              <a:rect b="b" l="l" r="r" t="t"/>
              <a:pathLst>
                <a:path extrusionOk="0" h="45" w="37">
                  <a:moveTo>
                    <a:pt x="36" y="0"/>
                  </a:moveTo>
                  <a:cubicBezTo>
                    <a:pt x="27" y="9"/>
                    <a:pt x="10" y="27"/>
                    <a:pt x="1" y="44"/>
                  </a:cubicBezTo>
                  <a:cubicBezTo>
                    <a:pt x="18" y="36"/>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1"/>
            <p:cNvSpPr/>
            <p:nvPr/>
          </p:nvSpPr>
          <p:spPr>
            <a:xfrm rot="5400000">
              <a:off x="2475426" y="4097771"/>
              <a:ext cx="3236" cy="5970"/>
            </a:xfrm>
            <a:custGeom>
              <a:rect b="b" l="l" r="r" t="t"/>
              <a:pathLst>
                <a:path extrusionOk="0" h="60" w="45">
                  <a:moveTo>
                    <a:pt x="6" y="0"/>
                  </a:moveTo>
                  <a:cubicBezTo>
                    <a:pt x="3" y="0"/>
                    <a:pt x="1" y="2"/>
                    <a:pt x="1" y="7"/>
                  </a:cubicBezTo>
                  <a:cubicBezTo>
                    <a:pt x="1" y="16"/>
                    <a:pt x="18" y="42"/>
                    <a:pt x="45" y="60"/>
                  </a:cubicBezTo>
                  <a:lnTo>
                    <a:pt x="18" y="7"/>
                  </a:lnTo>
                  <a:cubicBezTo>
                    <a:pt x="14" y="2"/>
                    <a:pt x="9" y="0"/>
                    <a:pt x="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1"/>
            <p:cNvSpPr/>
            <p:nvPr/>
          </p:nvSpPr>
          <p:spPr>
            <a:xfrm rot="5400000">
              <a:off x="2478660" y="4102001"/>
              <a:ext cx="3236" cy="100"/>
            </a:xfrm>
            <a:custGeom>
              <a:rect b="b" l="l" r="r" t="t"/>
              <a:pathLst>
                <a:path extrusionOk="0" h="1" w="45">
                  <a:moveTo>
                    <a:pt x="0" y="1"/>
                  </a:moveTo>
                  <a:lnTo>
                    <a:pt x="0" y="1"/>
                  </a:lnTo>
                  <a:cubicBezTo>
                    <a:pt x="18" y="1"/>
                    <a:pt x="36" y="1"/>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61"/>
            <p:cNvSpPr/>
            <p:nvPr/>
          </p:nvSpPr>
          <p:spPr>
            <a:xfrm rot="5400000">
              <a:off x="2479321" y="4098503"/>
              <a:ext cx="719" cy="697"/>
            </a:xfrm>
            <a:custGeom>
              <a:rect b="b" l="l" r="r" t="t"/>
              <a:pathLst>
                <a:path extrusionOk="0" h="7" w="10">
                  <a:moveTo>
                    <a:pt x="2" y="0"/>
                  </a:moveTo>
                  <a:cubicBezTo>
                    <a:pt x="1" y="0"/>
                    <a:pt x="1" y="2"/>
                    <a:pt x="1" y="7"/>
                  </a:cubicBezTo>
                  <a:lnTo>
                    <a:pt x="10" y="7"/>
                  </a:lnTo>
                  <a:cubicBezTo>
                    <a:pt x="5" y="2"/>
                    <a:pt x="3" y="0"/>
                    <a:pt x="2"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61"/>
            <p:cNvSpPr/>
            <p:nvPr/>
          </p:nvSpPr>
          <p:spPr>
            <a:xfrm rot="5400000">
              <a:off x="2486750" y="4079632"/>
              <a:ext cx="5465" cy="11543"/>
            </a:xfrm>
            <a:custGeom>
              <a:rect b="b" l="l" r="r" t="t"/>
              <a:pathLst>
                <a:path extrusionOk="0" h="116" w="76">
                  <a:moveTo>
                    <a:pt x="18" y="1"/>
                  </a:moveTo>
                  <a:lnTo>
                    <a:pt x="18" y="1"/>
                  </a:lnTo>
                  <a:cubicBezTo>
                    <a:pt x="1" y="43"/>
                    <a:pt x="41" y="61"/>
                    <a:pt x="5" y="109"/>
                  </a:cubicBezTo>
                  <a:lnTo>
                    <a:pt x="5" y="109"/>
                  </a:lnTo>
                  <a:cubicBezTo>
                    <a:pt x="32" y="76"/>
                    <a:pt x="76" y="42"/>
                    <a:pt x="18" y="1"/>
                  </a:cubicBezTo>
                  <a:close/>
                  <a:moveTo>
                    <a:pt x="5" y="109"/>
                  </a:moveTo>
                  <a:lnTo>
                    <a:pt x="5" y="109"/>
                  </a:lnTo>
                  <a:cubicBezTo>
                    <a:pt x="3" y="111"/>
                    <a:pt x="2" y="114"/>
                    <a:pt x="0" y="116"/>
                  </a:cubicBezTo>
                  <a:cubicBezTo>
                    <a:pt x="2" y="113"/>
                    <a:pt x="3" y="111"/>
                    <a:pt x="5" y="10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1"/>
            <p:cNvSpPr/>
            <p:nvPr/>
          </p:nvSpPr>
          <p:spPr>
            <a:xfrm rot="5400000">
              <a:off x="2482217" y="4091866"/>
              <a:ext cx="3883" cy="4478"/>
            </a:xfrm>
            <a:custGeom>
              <a:rect b="b" l="l" r="r" t="t"/>
              <a:pathLst>
                <a:path extrusionOk="0" h="45" w="54">
                  <a:moveTo>
                    <a:pt x="0" y="0"/>
                  </a:moveTo>
                  <a:cubicBezTo>
                    <a:pt x="0" y="8"/>
                    <a:pt x="14" y="29"/>
                    <a:pt x="6" y="40"/>
                  </a:cubicBezTo>
                  <a:lnTo>
                    <a:pt x="6" y="40"/>
                  </a:lnTo>
                  <a:lnTo>
                    <a:pt x="53" y="0"/>
                  </a:lnTo>
                  <a:close/>
                  <a:moveTo>
                    <a:pt x="6" y="40"/>
                  </a:moveTo>
                  <a:lnTo>
                    <a:pt x="0" y="44"/>
                  </a:lnTo>
                  <a:cubicBezTo>
                    <a:pt x="3" y="43"/>
                    <a:pt x="5" y="42"/>
                    <a:pt x="6" y="4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1"/>
            <p:cNvSpPr/>
            <p:nvPr/>
          </p:nvSpPr>
          <p:spPr>
            <a:xfrm rot="5400000">
              <a:off x="2486273" y="4096000"/>
              <a:ext cx="1942" cy="1891"/>
            </a:xfrm>
            <a:custGeom>
              <a:rect b="b" l="l" r="r" t="t"/>
              <a:pathLst>
                <a:path extrusionOk="0" h="19" w="27">
                  <a:moveTo>
                    <a:pt x="27" y="0"/>
                  </a:moveTo>
                  <a:lnTo>
                    <a:pt x="0" y="18"/>
                  </a:lnTo>
                  <a:lnTo>
                    <a:pt x="18" y="18"/>
                  </a:lnTo>
                  <a:lnTo>
                    <a:pt x="27"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1"/>
            <p:cNvSpPr/>
            <p:nvPr/>
          </p:nvSpPr>
          <p:spPr>
            <a:xfrm rot="5400000">
              <a:off x="2479488" y="4115964"/>
              <a:ext cx="7551" cy="4677"/>
            </a:xfrm>
            <a:custGeom>
              <a:rect b="b" l="l" r="r" t="t"/>
              <a:pathLst>
                <a:path extrusionOk="0" h="47" w="105">
                  <a:moveTo>
                    <a:pt x="7" y="1"/>
                  </a:moveTo>
                  <a:cubicBezTo>
                    <a:pt x="7" y="17"/>
                    <a:pt x="0" y="46"/>
                    <a:pt x="24" y="46"/>
                  </a:cubicBezTo>
                  <a:cubicBezTo>
                    <a:pt x="27" y="46"/>
                    <a:pt x="30" y="46"/>
                    <a:pt x="34" y="45"/>
                  </a:cubicBezTo>
                  <a:cubicBezTo>
                    <a:pt x="51" y="19"/>
                    <a:pt x="78" y="19"/>
                    <a:pt x="104" y="10"/>
                  </a:cubicBezTo>
                  <a:cubicBezTo>
                    <a:pt x="69" y="1"/>
                    <a:pt x="43" y="1"/>
                    <a:pt x="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1"/>
            <p:cNvSpPr/>
            <p:nvPr/>
          </p:nvSpPr>
          <p:spPr>
            <a:xfrm rot="5400000">
              <a:off x="2481099" y="4108628"/>
              <a:ext cx="647" cy="796"/>
            </a:xfrm>
            <a:custGeom>
              <a:rect b="b" l="l" r="r" t="t"/>
              <a:pathLst>
                <a:path extrusionOk="0" h="8" w="9">
                  <a:moveTo>
                    <a:pt x="1" y="0"/>
                  </a:moveTo>
                  <a:cubicBezTo>
                    <a:pt x="0" y="0"/>
                    <a:pt x="0" y="3"/>
                    <a:pt x="0" y="7"/>
                  </a:cubicBezTo>
                  <a:lnTo>
                    <a:pt x="9" y="7"/>
                  </a:lnTo>
                  <a:cubicBezTo>
                    <a:pt x="4" y="3"/>
                    <a:pt x="2"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61"/>
            <p:cNvSpPr/>
            <p:nvPr/>
          </p:nvSpPr>
          <p:spPr>
            <a:xfrm rot="5400000">
              <a:off x="2488227" y="4140277"/>
              <a:ext cx="719" cy="995"/>
            </a:xfrm>
            <a:custGeom>
              <a:rect b="b" l="l" r="r" t="t"/>
              <a:pathLst>
                <a:path extrusionOk="0" h="10" w="10">
                  <a:moveTo>
                    <a:pt x="1" y="1"/>
                  </a:moveTo>
                  <a:lnTo>
                    <a:pt x="1" y="9"/>
                  </a:lnTo>
                  <a:lnTo>
                    <a:pt x="9" y="9"/>
                  </a:lnTo>
                  <a:cubicBezTo>
                    <a:pt x="9" y="9"/>
                    <a:pt x="1" y="9"/>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1" name="Google Shape;12061;p61"/>
            <p:cNvSpPr/>
            <p:nvPr/>
          </p:nvSpPr>
          <p:spPr>
            <a:xfrm rot="5400000">
              <a:off x="2483262" y="4111668"/>
              <a:ext cx="3883" cy="2985"/>
            </a:xfrm>
            <a:custGeom>
              <a:rect b="b" l="l" r="r" t="t"/>
              <a:pathLst>
                <a:path extrusionOk="0" h="30" w="54">
                  <a:moveTo>
                    <a:pt x="40" y="1"/>
                  </a:moveTo>
                  <a:cubicBezTo>
                    <a:pt x="23" y="1"/>
                    <a:pt x="15" y="15"/>
                    <a:pt x="0" y="30"/>
                  </a:cubicBezTo>
                  <a:cubicBezTo>
                    <a:pt x="18" y="21"/>
                    <a:pt x="36" y="12"/>
                    <a:pt x="53" y="12"/>
                  </a:cubicBezTo>
                  <a:cubicBezTo>
                    <a:pt x="53" y="3"/>
                    <a:pt x="53" y="3"/>
                    <a:pt x="53" y="3"/>
                  </a:cubicBezTo>
                  <a:cubicBezTo>
                    <a:pt x="48" y="1"/>
                    <a:pt x="44" y="1"/>
                    <a:pt x="4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1"/>
            <p:cNvSpPr/>
            <p:nvPr/>
          </p:nvSpPr>
          <p:spPr>
            <a:xfrm rot="5400000">
              <a:off x="2479979" y="4125469"/>
              <a:ext cx="2589" cy="3284"/>
            </a:xfrm>
            <a:custGeom>
              <a:rect b="b" l="l" r="r" t="t"/>
              <a:pathLst>
                <a:path extrusionOk="0" h="33" w="36">
                  <a:moveTo>
                    <a:pt x="0" y="0"/>
                  </a:moveTo>
                  <a:cubicBezTo>
                    <a:pt x="7" y="14"/>
                    <a:pt x="24" y="33"/>
                    <a:pt x="32" y="33"/>
                  </a:cubicBezTo>
                  <a:cubicBezTo>
                    <a:pt x="34" y="33"/>
                    <a:pt x="36" y="31"/>
                    <a:pt x="36" y="27"/>
                  </a:cubicBezTo>
                  <a:cubicBezTo>
                    <a:pt x="27" y="18"/>
                    <a:pt x="9" y="9"/>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1"/>
            <p:cNvSpPr/>
            <p:nvPr/>
          </p:nvSpPr>
          <p:spPr>
            <a:xfrm rot="5400000">
              <a:off x="2479308" y="4108905"/>
              <a:ext cx="647" cy="1393"/>
            </a:xfrm>
            <a:custGeom>
              <a:rect b="b" l="l" r="r" t="t"/>
              <a:pathLst>
                <a:path extrusionOk="0" h="14" w="9">
                  <a:moveTo>
                    <a:pt x="1" y="1"/>
                  </a:moveTo>
                  <a:lnTo>
                    <a:pt x="1" y="10"/>
                  </a:lnTo>
                  <a:cubicBezTo>
                    <a:pt x="3" y="12"/>
                    <a:pt x="5" y="13"/>
                    <a:pt x="6" y="13"/>
                  </a:cubicBezTo>
                  <a:cubicBezTo>
                    <a:pt x="9" y="13"/>
                    <a:pt x="7" y="7"/>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1"/>
            <p:cNvSpPr/>
            <p:nvPr/>
          </p:nvSpPr>
          <p:spPr>
            <a:xfrm rot="5400000">
              <a:off x="2481013" y="4108493"/>
              <a:ext cx="2013" cy="3582"/>
            </a:xfrm>
            <a:custGeom>
              <a:rect b="b" l="l" r="r" t="t"/>
              <a:pathLst>
                <a:path extrusionOk="0" h="36" w="28">
                  <a:moveTo>
                    <a:pt x="27" y="1"/>
                  </a:moveTo>
                  <a:lnTo>
                    <a:pt x="27" y="1"/>
                  </a:lnTo>
                  <a:cubicBezTo>
                    <a:pt x="19" y="9"/>
                    <a:pt x="10" y="18"/>
                    <a:pt x="1" y="27"/>
                  </a:cubicBezTo>
                  <a:cubicBezTo>
                    <a:pt x="1" y="27"/>
                    <a:pt x="1" y="36"/>
                    <a:pt x="1" y="36"/>
                  </a:cubicBezTo>
                  <a:cubicBezTo>
                    <a:pt x="19" y="27"/>
                    <a:pt x="27" y="9"/>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1"/>
            <p:cNvSpPr/>
            <p:nvPr/>
          </p:nvSpPr>
          <p:spPr>
            <a:xfrm rot="5400000">
              <a:off x="2498327" y="4124096"/>
              <a:ext cx="16539" cy="35226"/>
            </a:xfrm>
            <a:custGeom>
              <a:rect b="b" l="l" r="r" t="t"/>
              <a:pathLst>
                <a:path extrusionOk="0" h="354" w="230">
                  <a:moveTo>
                    <a:pt x="151" y="0"/>
                  </a:moveTo>
                  <a:cubicBezTo>
                    <a:pt x="151" y="38"/>
                    <a:pt x="124" y="75"/>
                    <a:pt x="90" y="75"/>
                  </a:cubicBezTo>
                  <a:cubicBezTo>
                    <a:pt x="76" y="75"/>
                    <a:pt x="60" y="69"/>
                    <a:pt x="45" y="53"/>
                  </a:cubicBezTo>
                  <a:lnTo>
                    <a:pt x="45" y="53"/>
                  </a:lnTo>
                  <a:cubicBezTo>
                    <a:pt x="0" y="98"/>
                    <a:pt x="45" y="265"/>
                    <a:pt x="98" y="354"/>
                  </a:cubicBezTo>
                  <a:cubicBezTo>
                    <a:pt x="98" y="336"/>
                    <a:pt x="98" y="309"/>
                    <a:pt x="142" y="274"/>
                  </a:cubicBezTo>
                  <a:cubicBezTo>
                    <a:pt x="124" y="248"/>
                    <a:pt x="27" y="221"/>
                    <a:pt x="62" y="168"/>
                  </a:cubicBezTo>
                  <a:cubicBezTo>
                    <a:pt x="77" y="160"/>
                    <a:pt x="88" y="156"/>
                    <a:pt x="97" y="156"/>
                  </a:cubicBezTo>
                  <a:cubicBezTo>
                    <a:pt x="126" y="156"/>
                    <a:pt x="133" y="190"/>
                    <a:pt x="159" y="203"/>
                  </a:cubicBezTo>
                  <a:cubicBezTo>
                    <a:pt x="124" y="142"/>
                    <a:pt x="230" y="106"/>
                    <a:pt x="212" y="9"/>
                  </a:cubicBezTo>
                  <a:lnTo>
                    <a:pt x="212" y="9"/>
                  </a:lnTo>
                  <a:lnTo>
                    <a:pt x="151" y="45"/>
                  </a:lnTo>
                  <a:cubicBezTo>
                    <a:pt x="151" y="36"/>
                    <a:pt x="168" y="9"/>
                    <a:pt x="15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1"/>
            <p:cNvSpPr/>
            <p:nvPr/>
          </p:nvSpPr>
          <p:spPr>
            <a:xfrm rot="5400000">
              <a:off x="2480436" y="4132734"/>
              <a:ext cx="8342" cy="7165"/>
            </a:xfrm>
            <a:custGeom>
              <a:rect b="b" l="l" r="r" t="t"/>
              <a:pathLst>
                <a:path extrusionOk="0" h="72" w="116">
                  <a:moveTo>
                    <a:pt x="18" y="0"/>
                  </a:moveTo>
                  <a:lnTo>
                    <a:pt x="1" y="9"/>
                  </a:lnTo>
                  <a:cubicBezTo>
                    <a:pt x="27" y="9"/>
                    <a:pt x="45" y="36"/>
                    <a:pt x="80" y="71"/>
                  </a:cubicBezTo>
                  <a:cubicBezTo>
                    <a:pt x="107" y="45"/>
                    <a:pt x="116" y="18"/>
                    <a:pt x="116" y="0"/>
                  </a:cubicBezTo>
                  <a:lnTo>
                    <a:pt x="116" y="0"/>
                  </a:lnTo>
                  <a:lnTo>
                    <a:pt x="18" y="9"/>
                  </a:lnTo>
                  <a:lnTo>
                    <a:pt x="18"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61"/>
            <p:cNvSpPr/>
            <p:nvPr/>
          </p:nvSpPr>
          <p:spPr>
            <a:xfrm rot="5400000">
              <a:off x="2486062" y="4117752"/>
              <a:ext cx="11218" cy="17712"/>
            </a:xfrm>
            <a:custGeom>
              <a:rect b="b" l="l" r="r" t="t"/>
              <a:pathLst>
                <a:path extrusionOk="0" h="178" w="156">
                  <a:moveTo>
                    <a:pt x="85" y="1"/>
                  </a:moveTo>
                  <a:cubicBezTo>
                    <a:pt x="23" y="10"/>
                    <a:pt x="41" y="45"/>
                    <a:pt x="14" y="80"/>
                  </a:cubicBezTo>
                  <a:cubicBezTo>
                    <a:pt x="31" y="76"/>
                    <a:pt x="41" y="74"/>
                    <a:pt x="47" y="74"/>
                  </a:cubicBezTo>
                  <a:cubicBezTo>
                    <a:pt x="75" y="74"/>
                    <a:pt x="0" y="119"/>
                    <a:pt x="59" y="133"/>
                  </a:cubicBezTo>
                  <a:cubicBezTo>
                    <a:pt x="41" y="151"/>
                    <a:pt x="23" y="151"/>
                    <a:pt x="6" y="160"/>
                  </a:cubicBezTo>
                  <a:cubicBezTo>
                    <a:pt x="30" y="160"/>
                    <a:pt x="47" y="167"/>
                    <a:pt x="63" y="175"/>
                  </a:cubicBezTo>
                  <a:lnTo>
                    <a:pt x="63" y="175"/>
                  </a:lnTo>
                  <a:lnTo>
                    <a:pt x="156" y="133"/>
                  </a:lnTo>
                  <a:cubicBezTo>
                    <a:pt x="151" y="131"/>
                    <a:pt x="145" y="130"/>
                    <a:pt x="138" y="130"/>
                  </a:cubicBezTo>
                  <a:cubicBezTo>
                    <a:pt x="120" y="130"/>
                    <a:pt x="96" y="136"/>
                    <a:pt x="59" y="142"/>
                  </a:cubicBezTo>
                  <a:cubicBezTo>
                    <a:pt x="94" y="151"/>
                    <a:pt x="67" y="160"/>
                    <a:pt x="59" y="169"/>
                  </a:cubicBezTo>
                  <a:cubicBezTo>
                    <a:pt x="59" y="160"/>
                    <a:pt x="59" y="151"/>
                    <a:pt x="59" y="142"/>
                  </a:cubicBezTo>
                  <a:cubicBezTo>
                    <a:pt x="67" y="80"/>
                    <a:pt x="120" y="54"/>
                    <a:pt x="85" y="1"/>
                  </a:cubicBezTo>
                  <a:close/>
                  <a:moveTo>
                    <a:pt x="63" y="175"/>
                  </a:moveTo>
                  <a:lnTo>
                    <a:pt x="59" y="177"/>
                  </a:lnTo>
                  <a:lnTo>
                    <a:pt x="67" y="177"/>
                  </a:lnTo>
                  <a:cubicBezTo>
                    <a:pt x="66" y="177"/>
                    <a:pt x="65" y="176"/>
                    <a:pt x="63" y="175"/>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61"/>
            <p:cNvSpPr/>
            <p:nvPr/>
          </p:nvSpPr>
          <p:spPr>
            <a:xfrm rot="5400000">
              <a:off x="2506398" y="4086682"/>
              <a:ext cx="1294" cy="896"/>
            </a:xfrm>
            <a:custGeom>
              <a:rect b="b" l="l" r="r" t="t"/>
              <a:pathLst>
                <a:path extrusionOk="0" h="9" w="18">
                  <a:moveTo>
                    <a:pt x="0" y="0"/>
                  </a:moveTo>
                  <a:cubicBezTo>
                    <a:pt x="9" y="0"/>
                    <a:pt x="9" y="0"/>
                    <a:pt x="9" y="9"/>
                  </a:cubicBezTo>
                  <a:cubicBezTo>
                    <a:pt x="18" y="0"/>
                    <a:pt x="18"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9" name="Google Shape;12069;p61"/>
            <p:cNvSpPr/>
            <p:nvPr/>
          </p:nvSpPr>
          <p:spPr>
            <a:xfrm rot="5400000">
              <a:off x="2493995" y="4082366"/>
              <a:ext cx="11074" cy="14130"/>
            </a:xfrm>
            <a:custGeom>
              <a:rect b="b" l="l" r="r" t="t"/>
              <a:pathLst>
                <a:path extrusionOk="0" h="142" w="154">
                  <a:moveTo>
                    <a:pt x="45" y="0"/>
                  </a:moveTo>
                  <a:cubicBezTo>
                    <a:pt x="36" y="18"/>
                    <a:pt x="1" y="44"/>
                    <a:pt x="45" y="71"/>
                  </a:cubicBezTo>
                  <a:lnTo>
                    <a:pt x="54" y="62"/>
                  </a:lnTo>
                  <a:cubicBezTo>
                    <a:pt x="86" y="68"/>
                    <a:pt x="127" y="102"/>
                    <a:pt x="144" y="124"/>
                  </a:cubicBezTo>
                  <a:lnTo>
                    <a:pt x="144" y="124"/>
                  </a:lnTo>
                  <a:cubicBezTo>
                    <a:pt x="128" y="87"/>
                    <a:pt x="112" y="56"/>
                    <a:pt x="89" y="18"/>
                  </a:cubicBezTo>
                  <a:cubicBezTo>
                    <a:pt x="80" y="26"/>
                    <a:pt x="80" y="44"/>
                    <a:pt x="54" y="44"/>
                  </a:cubicBezTo>
                  <a:cubicBezTo>
                    <a:pt x="27" y="26"/>
                    <a:pt x="45" y="18"/>
                    <a:pt x="45" y="0"/>
                  </a:cubicBezTo>
                  <a:close/>
                  <a:moveTo>
                    <a:pt x="144" y="124"/>
                  </a:moveTo>
                  <a:cubicBezTo>
                    <a:pt x="146" y="130"/>
                    <a:pt x="148" y="135"/>
                    <a:pt x="151" y="141"/>
                  </a:cubicBezTo>
                  <a:cubicBezTo>
                    <a:pt x="153" y="139"/>
                    <a:pt x="150" y="132"/>
                    <a:pt x="144" y="12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0" name="Google Shape;12070;p61"/>
            <p:cNvSpPr/>
            <p:nvPr/>
          </p:nvSpPr>
          <p:spPr>
            <a:xfrm rot="5400000">
              <a:off x="2498195" y="4106202"/>
              <a:ext cx="6256" cy="8956"/>
            </a:xfrm>
            <a:custGeom>
              <a:rect b="b" l="l" r="r" t="t"/>
              <a:pathLst>
                <a:path extrusionOk="0" h="90" w="87">
                  <a:moveTo>
                    <a:pt x="34" y="1"/>
                  </a:moveTo>
                  <a:lnTo>
                    <a:pt x="43" y="36"/>
                  </a:lnTo>
                  <a:cubicBezTo>
                    <a:pt x="38" y="35"/>
                    <a:pt x="34" y="35"/>
                    <a:pt x="30" y="35"/>
                  </a:cubicBezTo>
                  <a:cubicBezTo>
                    <a:pt x="0" y="35"/>
                    <a:pt x="7" y="65"/>
                    <a:pt x="7" y="89"/>
                  </a:cubicBezTo>
                  <a:lnTo>
                    <a:pt x="87" y="45"/>
                  </a:lnTo>
                  <a:lnTo>
                    <a:pt x="34"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61"/>
            <p:cNvSpPr/>
            <p:nvPr/>
          </p:nvSpPr>
          <p:spPr>
            <a:xfrm rot="5400000">
              <a:off x="2482143" y="4138252"/>
              <a:ext cx="3236" cy="8856"/>
            </a:xfrm>
            <a:custGeom>
              <a:rect b="b" l="l" r="r" t="t"/>
              <a:pathLst>
                <a:path extrusionOk="0" h="89" w="45">
                  <a:moveTo>
                    <a:pt x="45" y="0"/>
                  </a:moveTo>
                  <a:lnTo>
                    <a:pt x="9" y="27"/>
                  </a:lnTo>
                  <a:lnTo>
                    <a:pt x="0" y="89"/>
                  </a:lnTo>
                  <a:lnTo>
                    <a:pt x="45"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61"/>
            <p:cNvSpPr/>
            <p:nvPr/>
          </p:nvSpPr>
          <p:spPr>
            <a:xfrm rot="5400000">
              <a:off x="2482740" y="4147615"/>
              <a:ext cx="1942" cy="5373"/>
            </a:xfrm>
            <a:custGeom>
              <a:rect b="b" l="l" r="r" t="t"/>
              <a:pathLst>
                <a:path extrusionOk="0" h="54" w="27">
                  <a:moveTo>
                    <a:pt x="0" y="0"/>
                  </a:moveTo>
                  <a:lnTo>
                    <a:pt x="0" y="53"/>
                  </a:lnTo>
                  <a:lnTo>
                    <a:pt x="27" y="18"/>
                  </a:lnTo>
                  <a:lnTo>
                    <a:pt x="0"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3" name="Google Shape;12073;p61"/>
            <p:cNvSpPr/>
            <p:nvPr/>
          </p:nvSpPr>
          <p:spPr>
            <a:xfrm rot="5400000">
              <a:off x="2394891" y="4110634"/>
              <a:ext cx="2013" cy="1891"/>
            </a:xfrm>
            <a:custGeom>
              <a:rect b="b" l="l" r="r" t="t"/>
              <a:pathLst>
                <a:path extrusionOk="0" h="19" w="28">
                  <a:moveTo>
                    <a:pt x="27" y="1"/>
                  </a:moveTo>
                  <a:lnTo>
                    <a:pt x="1" y="18"/>
                  </a:lnTo>
                  <a:cubicBezTo>
                    <a:pt x="9" y="18"/>
                    <a:pt x="18" y="10"/>
                    <a:pt x="27"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4" name="Google Shape;12074;p61"/>
            <p:cNvSpPr/>
            <p:nvPr/>
          </p:nvSpPr>
          <p:spPr>
            <a:xfrm rot="5400000">
              <a:off x="2397727" y="4123539"/>
              <a:ext cx="719" cy="2687"/>
            </a:xfrm>
            <a:custGeom>
              <a:rect b="b" l="l" r="r" t="t"/>
              <a:pathLst>
                <a:path extrusionOk="0" h="27" w="10">
                  <a:moveTo>
                    <a:pt x="10" y="0"/>
                  </a:moveTo>
                  <a:cubicBezTo>
                    <a:pt x="10" y="18"/>
                    <a:pt x="1" y="27"/>
                    <a:pt x="10" y="27"/>
                  </a:cubicBezTo>
                  <a:lnTo>
                    <a:pt x="1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1"/>
            <p:cNvSpPr/>
            <p:nvPr/>
          </p:nvSpPr>
          <p:spPr>
            <a:xfrm rot="5400000">
              <a:off x="2447125" y="4321624"/>
              <a:ext cx="3020" cy="10647"/>
            </a:xfrm>
            <a:custGeom>
              <a:rect b="b" l="l" r="r" t="t"/>
              <a:pathLst>
                <a:path extrusionOk="0" h="107" w="42">
                  <a:moveTo>
                    <a:pt x="6" y="1"/>
                  </a:moveTo>
                  <a:cubicBezTo>
                    <a:pt x="6" y="48"/>
                    <a:pt x="1" y="106"/>
                    <a:pt x="10" y="106"/>
                  </a:cubicBezTo>
                  <a:cubicBezTo>
                    <a:pt x="13" y="106"/>
                    <a:pt x="17" y="101"/>
                    <a:pt x="23" y="89"/>
                  </a:cubicBezTo>
                  <a:lnTo>
                    <a:pt x="41" y="36"/>
                  </a:lnTo>
                  <a:cubicBezTo>
                    <a:pt x="23" y="36"/>
                    <a:pt x="15" y="18"/>
                    <a:pt x="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1"/>
            <p:cNvSpPr/>
            <p:nvPr/>
          </p:nvSpPr>
          <p:spPr>
            <a:xfrm rot="5400000">
              <a:off x="2430574" y="4229197"/>
              <a:ext cx="2589" cy="5373"/>
            </a:xfrm>
            <a:custGeom>
              <a:rect b="b" l="l" r="r" t="t"/>
              <a:pathLst>
                <a:path extrusionOk="0" h="54" w="36">
                  <a:moveTo>
                    <a:pt x="36" y="0"/>
                  </a:moveTo>
                  <a:lnTo>
                    <a:pt x="36" y="0"/>
                  </a:lnTo>
                  <a:cubicBezTo>
                    <a:pt x="27" y="9"/>
                    <a:pt x="18" y="27"/>
                    <a:pt x="0" y="35"/>
                  </a:cubicBezTo>
                  <a:lnTo>
                    <a:pt x="18" y="53"/>
                  </a:lnTo>
                  <a:cubicBezTo>
                    <a:pt x="27" y="35"/>
                    <a:pt x="27" y="18"/>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1"/>
            <p:cNvSpPr/>
            <p:nvPr/>
          </p:nvSpPr>
          <p:spPr>
            <a:xfrm rot="5400000">
              <a:off x="2407464" y="4225958"/>
              <a:ext cx="3236" cy="3582"/>
            </a:xfrm>
            <a:custGeom>
              <a:rect b="b" l="l" r="r" t="t"/>
              <a:pathLst>
                <a:path extrusionOk="0" h="36" w="45">
                  <a:moveTo>
                    <a:pt x="1" y="0"/>
                  </a:moveTo>
                  <a:lnTo>
                    <a:pt x="1" y="0"/>
                  </a:lnTo>
                  <a:cubicBezTo>
                    <a:pt x="9" y="18"/>
                    <a:pt x="27" y="27"/>
                    <a:pt x="45" y="36"/>
                  </a:cubicBezTo>
                  <a:lnTo>
                    <a:pt x="1"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1"/>
            <p:cNvSpPr/>
            <p:nvPr/>
          </p:nvSpPr>
          <p:spPr>
            <a:xfrm rot="5400000">
              <a:off x="2383284" y="4037987"/>
              <a:ext cx="3236" cy="6169"/>
            </a:xfrm>
            <a:custGeom>
              <a:rect b="b" l="l" r="r" t="t"/>
              <a:pathLst>
                <a:path extrusionOk="0" h="62" w="45">
                  <a:moveTo>
                    <a:pt x="27" y="0"/>
                  </a:moveTo>
                  <a:lnTo>
                    <a:pt x="1" y="62"/>
                  </a:lnTo>
                  <a:cubicBezTo>
                    <a:pt x="45" y="62"/>
                    <a:pt x="27" y="35"/>
                    <a:pt x="27"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1"/>
            <p:cNvSpPr/>
            <p:nvPr/>
          </p:nvSpPr>
          <p:spPr>
            <a:xfrm rot="5400000">
              <a:off x="2484616" y="4226769"/>
              <a:ext cx="5753" cy="5771"/>
            </a:xfrm>
            <a:custGeom>
              <a:rect b="b" l="l" r="r" t="t"/>
              <a:pathLst>
                <a:path extrusionOk="0" h="58" w="80">
                  <a:moveTo>
                    <a:pt x="19" y="0"/>
                  </a:moveTo>
                  <a:cubicBezTo>
                    <a:pt x="12" y="0"/>
                    <a:pt x="6" y="6"/>
                    <a:pt x="0" y="22"/>
                  </a:cubicBezTo>
                  <a:cubicBezTo>
                    <a:pt x="36" y="40"/>
                    <a:pt x="53" y="49"/>
                    <a:pt x="80" y="58"/>
                  </a:cubicBezTo>
                  <a:cubicBezTo>
                    <a:pt x="55" y="33"/>
                    <a:pt x="35" y="0"/>
                    <a:pt x="1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1"/>
            <p:cNvSpPr/>
            <p:nvPr/>
          </p:nvSpPr>
          <p:spPr>
            <a:xfrm rot="5400000">
              <a:off x="2454680" y="4113563"/>
              <a:ext cx="1942" cy="3582"/>
            </a:xfrm>
            <a:custGeom>
              <a:rect b="b" l="l" r="r" t="t"/>
              <a:pathLst>
                <a:path extrusionOk="0" h="36" w="27">
                  <a:moveTo>
                    <a:pt x="27" y="0"/>
                  </a:moveTo>
                  <a:cubicBezTo>
                    <a:pt x="9" y="18"/>
                    <a:pt x="1" y="27"/>
                    <a:pt x="9" y="36"/>
                  </a:cubicBezTo>
                  <a:cubicBezTo>
                    <a:pt x="18" y="27"/>
                    <a:pt x="27" y="18"/>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1"/>
            <p:cNvSpPr/>
            <p:nvPr/>
          </p:nvSpPr>
          <p:spPr>
            <a:xfrm rot="5400000">
              <a:off x="2480749" y="4233431"/>
              <a:ext cx="5825" cy="3881"/>
            </a:xfrm>
            <a:custGeom>
              <a:rect b="b" l="l" r="r" t="t"/>
              <a:pathLst>
                <a:path extrusionOk="0" h="39" w="81">
                  <a:moveTo>
                    <a:pt x="71" y="1"/>
                  </a:moveTo>
                  <a:cubicBezTo>
                    <a:pt x="53" y="7"/>
                    <a:pt x="38" y="13"/>
                    <a:pt x="22" y="13"/>
                  </a:cubicBezTo>
                  <a:cubicBezTo>
                    <a:pt x="16" y="13"/>
                    <a:pt x="9" y="12"/>
                    <a:pt x="1" y="10"/>
                  </a:cubicBezTo>
                  <a:lnTo>
                    <a:pt x="1" y="10"/>
                  </a:lnTo>
                  <a:cubicBezTo>
                    <a:pt x="11" y="26"/>
                    <a:pt x="28" y="38"/>
                    <a:pt x="46" y="38"/>
                  </a:cubicBezTo>
                  <a:cubicBezTo>
                    <a:pt x="58" y="38"/>
                    <a:pt x="70" y="33"/>
                    <a:pt x="80" y="19"/>
                  </a:cubicBezTo>
                  <a:cubicBezTo>
                    <a:pt x="80" y="10"/>
                    <a:pt x="71" y="10"/>
                    <a:pt x="7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1"/>
            <p:cNvSpPr/>
            <p:nvPr/>
          </p:nvSpPr>
          <p:spPr>
            <a:xfrm rot="5400000">
              <a:off x="2529522" y="3897078"/>
              <a:ext cx="719" cy="995"/>
            </a:xfrm>
            <a:custGeom>
              <a:rect b="b" l="l" r="r" t="t"/>
              <a:pathLst>
                <a:path extrusionOk="0" h="10" w="10">
                  <a:moveTo>
                    <a:pt x="1" y="1"/>
                  </a:moveTo>
                  <a:cubicBezTo>
                    <a:pt x="1" y="9"/>
                    <a:pt x="1" y="9"/>
                    <a:pt x="10" y="9"/>
                  </a:cubicBezTo>
                  <a:cubicBezTo>
                    <a:pt x="10" y="1"/>
                    <a:pt x="1" y="1"/>
                    <a:pt x="1"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1"/>
            <p:cNvSpPr/>
            <p:nvPr/>
          </p:nvSpPr>
          <p:spPr>
            <a:xfrm rot="5400000">
              <a:off x="2477317" y="3972619"/>
              <a:ext cx="3236" cy="995"/>
            </a:xfrm>
            <a:custGeom>
              <a:rect b="b" l="l" r="r" t="t"/>
              <a:pathLst>
                <a:path extrusionOk="0" h="10" w="45">
                  <a:moveTo>
                    <a:pt x="45" y="1"/>
                  </a:moveTo>
                  <a:cubicBezTo>
                    <a:pt x="27" y="10"/>
                    <a:pt x="10" y="10"/>
                    <a:pt x="1" y="10"/>
                  </a:cubicBezTo>
                  <a:cubicBezTo>
                    <a:pt x="18" y="10"/>
                    <a:pt x="36" y="10"/>
                    <a:pt x="45"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1"/>
            <p:cNvSpPr/>
            <p:nvPr/>
          </p:nvSpPr>
          <p:spPr>
            <a:xfrm rot="5400000">
              <a:off x="2484545" y="4178189"/>
              <a:ext cx="2013" cy="100"/>
            </a:xfrm>
            <a:custGeom>
              <a:rect b="b" l="l" r="r" t="t"/>
              <a:pathLst>
                <a:path extrusionOk="0" h="1" w="28">
                  <a:moveTo>
                    <a:pt x="27" y="1"/>
                  </a:moveTo>
                  <a:cubicBezTo>
                    <a:pt x="1" y="1"/>
                    <a:pt x="18" y="1"/>
                    <a:pt x="2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1"/>
            <p:cNvSpPr/>
            <p:nvPr/>
          </p:nvSpPr>
          <p:spPr>
            <a:xfrm rot="5400000">
              <a:off x="2509322" y="4169871"/>
              <a:ext cx="719" cy="2786"/>
            </a:xfrm>
            <a:custGeom>
              <a:rect b="b" l="l" r="r" t="t"/>
              <a:pathLst>
                <a:path extrusionOk="0" h="28" w="10">
                  <a:moveTo>
                    <a:pt x="0" y="27"/>
                  </a:moveTo>
                  <a:cubicBezTo>
                    <a:pt x="9" y="19"/>
                    <a:pt x="9" y="10"/>
                    <a:pt x="9" y="1"/>
                  </a:cubicBezTo>
                  <a:cubicBezTo>
                    <a:pt x="9" y="10"/>
                    <a:pt x="9" y="19"/>
                    <a:pt x="0" y="27"/>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1"/>
            <p:cNvSpPr/>
            <p:nvPr/>
          </p:nvSpPr>
          <p:spPr>
            <a:xfrm rot="5400000">
              <a:off x="2517507" y="4256806"/>
              <a:ext cx="72" cy="995"/>
            </a:xfrm>
            <a:custGeom>
              <a:rect b="b" l="l" r="r" t="t"/>
              <a:pathLst>
                <a:path extrusionOk="0" h="10" w="1">
                  <a:moveTo>
                    <a:pt x="0" y="9"/>
                  </a:moveTo>
                  <a:lnTo>
                    <a:pt x="0" y="9"/>
                  </a:lnTo>
                  <a:cubicBezTo>
                    <a:pt x="0" y="0"/>
                    <a:pt x="0" y="0"/>
                    <a:pt x="0"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1"/>
            <p:cNvSpPr/>
            <p:nvPr/>
          </p:nvSpPr>
          <p:spPr>
            <a:xfrm rot="5400000">
              <a:off x="2486237" y="4176647"/>
              <a:ext cx="2013" cy="1891"/>
            </a:xfrm>
            <a:custGeom>
              <a:rect b="b" l="l" r="r" t="t"/>
              <a:pathLst>
                <a:path extrusionOk="0" h="19" w="28">
                  <a:moveTo>
                    <a:pt x="1" y="0"/>
                  </a:moveTo>
                  <a:cubicBezTo>
                    <a:pt x="10" y="0"/>
                    <a:pt x="18" y="9"/>
                    <a:pt x="27" y="18"/>
                  </a:cubicBezTo>
                  <a:cubicBezTo>
                    <a:pt x="27" y="9"/>
                    <a:pt x="18" y="0"/>
                    <a:pt x="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1"/>
            <p:cNvSpPr/>
            <p:nvPr/>
          </p:nvSpPr>
          <p:spPr>
            <a:xfrm rot="5400000">
              <a:off x="2484780" y="4175687"/>
              <a:ext cx="1942" cy="1294"/>
            </a:xfrm>
            <a:custGeom>
              <a:rect b="b" l="l" r="r" t="t"/>
              <a:pathLst>
                <a:path extrusionOk="0" h="13" w="27">
                  <a:moveTo>
                    <a:pt x="0" y="0"/>
                  </a:moveTo>
                  <a:cubicBezTo>
                    <a:pt x="0" y="6"/>
                    <a:pt x="0" y="13"/>
                    <a:pt x="10" y="13"/>
                  </a:cubicBezTo>
                  <a:cubicBezTo>
                    <a:pt x="13" y="13"/>
                    <a:pt x="19" y="12"/>
                    <a:pt x="27" y="9"/>
                  </a:cubicBezTo>
                  <a:cubicBezTo>
                    <a:pt x="18" y="0"/>
                    <a:pt x="9" y="0"/>
                    <a:pt x="0"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1"/>
            <p:cNvSpPr/>
            <p:nvPr/>
          </p:nvSpPr>
          <p:spPr>
            <a:xfrm rot="5400000">
              <a:off x="2484655" y="4179373"/>
              <a:ext cx="2589" cy="896"/>
            </a:xfrm>
            <a:custGeom>
              <a:rect b="b" l="l" r="r" t="t"/>
              <a:pathLst>
                <a:path extrusionOk="0" h="9" w="36">
                  <a:moveTo>
                    <a:pt x="0" y="0"/>
                  </a:moveTo>
                  <a:cubicBezTo>
                    <a:pt x="9" y="0"/>
                    <a:pt x="9" y="0"/>
                    <a:pt x="9" y="9"/>
                  </a:cubicBezTo>
                  <a:cubicBezTo>
                    <a:pt x="18" y="9"/>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1"/>
            <p:cNvSpPr/>
            <p:nvPr/>
          </p:nvSpPr>
          <p:spPr>
            <a:xfrm rot="5400000">
              <a:off x="2402064" y="3920352"/>
              <a:ext cx="1798" cy="1692"/>
            </a:xfrm>
            <a:custGeom>
              <a:rect b="b" l="l" r="r" t="t"/>
              <a:pathLst>
                <a:path extrusionOk="0" h="17" w="25">
                  <a:moveTo>
                    <a:pt x="15" y="0"/>
                  </a:moveTo>
                  <a:cubicBezTo>
                    <a:pt x="3" y="12"/>
                    <a:pt x="0" y="17"/>
                    <a:pt x="2" y="17"/>
                  </a:cubicBezTo>
                  <a:cubicBezTo>
                    <a:pt x="5" y="17"/>
                    <a:pt x="14" y="10"/>
                    <a:pt x="24"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1"/>
            <p:cNvSpPr/>
            <p:nvPr/>
          </p:nvSpPr>
          <p:spPr>
            <a:xfrm rot="5400000">
              <a:off x="2426285" y="4326107"/>
              <a:ext cx="719" cy="100"/>
            </a:xfrm>
            <a:custGeom>
              <a:rect b="b" l="l" r="r" t="t"/>
              <a:pathLst>
                <a:path extrusionOk="0" h="1" w="10">
                  <a:moveTo>
                    <a:pt x="10" y="1"/>
                  </a:moveTo>
                  <a:cubicBezTo>
                    <a:pt x="10" y="1"/>
                    <a:pt x="10" y="1"/>
                    <a:pt x="10" y="1"/>
                  </a:cubicBezTo>
                  <a:lnTo>
                    <a:pt x="1"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1"/>
            <p:cNvSpPr/>
            <p:nvPr/>
          </p:nvSpPr>
          <p:spPr>
            <a:xfrm rot="5400000">
              <a:off x="2426529" y="4311674"/>
              <a:ext cx="6400" cy="21991"/>
            </a:xfrm>
            <a:custGeom>
              <a:rect b="b" l="l" r="r" t="t"/>
              <a:pathLst>
                <a:path extrusionOk="0" h="221" w="89">
                  <a:moveTo>
                    <a:pt x="1" y="0"/>
                  </a:moveTo>
                  <a:lnTo>
                    <a:pt x="1" y="0"/>
                  </a:lnTo>
                  <a:cubicBezTo>
                    <a:pt x="9" y="71"/>
                    <a:pt x="18" y="142"/>
                    <a:pt x="18" y="221"/>
                  </a:cubicBezTo>
                  <a:cubicBezTo>
                    <a:pt x="36" y="142"/>
                    <a:pt x="54" y="142"/>
                    <a:pt x="89" y="142"/>
                  </a:cubicBez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1"/>
            <p:cNvSpPr/>
            <p:nvPr/>
          </p:nvSpPr>
          <p:spPr>
            <a:xfrm rot="5400000">
              <a:off x="2187761" y="4028004"/>
              <a:ext cx="539756" cy="163988"/>
            </a:xfrm>
            <a:custGeom>
              <a:rect b="b" l="l" r="r" t="t"/>
              <a:pathLst>
                <a:path extrusionOk="0" h="1648" w="7506">
                  <a:moveTo>
                    <a:pt x="4971" y="491"/>
                  </a:moveTo>
                  <a:cubicBezTo>
                    <a:pt x="4987" y="503"/>
                    <a:pt x="4992" y="508"/>
                    <a:pt x="4991" y="508"/>
                  </a:cubicBezTo>
                  <a:cubicBezTo>
                    <a:pt x="4989" y="508"/>
                    <a:pt x="4977" y="501"/>
                    <a:pt x="4962" y="491"/>
                  </a:cubicBezTo>
                  <a:close/>
                  <a:moveTo>
                    <a:pt x="6620" y="736"/>
                  </a:moveTo>
                  <a:cubicBezTo>
                    <a:pt x="6627" y="737"/>
                    <a:pt x="6635" y="737"/>
                    <a:pt x="6642" y="739"/>
                  </a:cubicBezTo>
                  <a:lnTo>
                    <a:pt x="6642" y="739"/>
                  </a:lnTo>
                  <a:cubicBezTo>
                    <a:pt x="6641" y="742"/>
                    <a:pt x="6641" y="744"/>
                    <a:pt x="6640" y="747"/>
                  </a:cubicBezTo>
                  <a:cubicBezTo>
                    <a:pt x="6633" y="743"/>
                    <a:pt x="6626" y="740"/>
                    <a:pt x="6620" y="736"/>
                  </a:cubicBezTo>
                  <a:close/>
                  <a:moveTo>
                    <a:pt x="7315" y="778"/>
                  </a:moveTo>
                  <a:lnTo>
                    <a:pt x="7245" y="841"/>
                  </a:lnTo>
                  <a:lnTo>
                    <a:pt x="7245" y="841"/>
                  </a:lnTo>
                  <a:lnTo>
                    <a:pt x="7338" y="835"/>
                  </a:lnTo>
                  <a:lnTo>
                    <a:pt x="7315" y="778"/>
                  </a:lnTo>
                  <a:close/>
                  <a:moveTo>
                    <a:pt x="558" y="878"/>
                  </a:moveTo>
                  <a:lnTo>
                    <a:pt x="558" y="878"/>
                  </a:lnTo>
                  <a:cubicBezTo>
                    <a:pt x="563" y="879"/>
                    <a:pt x="568" y="879"/>
                    <a:pt x="574" y="879"/>
                  </a:cubicBezTo>
                  <a:cubicBezTo>
                    <a:pt x="568" y="879"/>
                    <a:pt x="563" y="878"/>
                    <a:pt x="558" y="878"/>
                  </a:cubicBezTo>
                  <a:close/>
                  <a:moveTo>
                    <a:pt x="892" y="941"/>
                  </a:moveTo>
                  <a:lnTo>
                    <a:pt x="901" y="959"/>
                  </a:lnTo>
                  <a:cubicBezTo>
                    <a:pt x="893" y="964"/>
                    <a:pt x="888" y="966"/>
                    <a:pt x="886" y="966"/>
                  </a:cubicBezTo>
                  <a:cubicBezTo>
                    <a:pt x="879" y="966"/>
                    <a:pt x="886" y="954"/>
                    <a:pt x="892" y="941"/>
                  </a:cubicBezTo>
                  <a:close/>
                  <a:moveTo>
                    <a:pt x="7003" y="998"/>
                  </a:moveTo>
                  <a:cubicBezTo>
                    <a:pt x="7003" y="1000"/>
                    <a:pt x="7002" y="1001"/>
                    <a:pt x="7002" y="1003"/>
                  </a:cubicBezTo>
                  <a:cubicBezTo>
                    <a:pt x="7003" y="1002"/>
                    <a:pt x="7003" y="1000"/>
                    <a:pt x="7003" y="998"/>
                  </a:cubicBezTo>
                  <a:close/>
                  <a:moveTo>
                    <a:pt x="6968" y="1019"/>
                  </a:moveTo>
                  <a:cubicBezTo>
                    <a:pt x="6971" y="1020"/>
                    <a:pt x="6973" y="1021"/>
                    <a:pt x="6976" y="1021"/>
                  </a:cubicBezTo>
                  <a:cubicBezTo>
                    <a:pt x="6973" y="1020"/>
                    <a:pt x="6970" y="1019"/>
                    <a:pt x="6968" y="1019"/>
                  </a:cubicBezTo>
                  <a:close/>
                  <a:moveTo>
                    <a:pt x="6187" y="1195"/>
                  </a:moveTo>
                  <a:lnTo>
                    <a:pt x="6187" y="1195"/>
                  </a:lnTo>
                  <a:cubicBezTo>
                    <a:pt x="6185" y="1195"/>
                    <a:pt x="6184" y="1196"/>
                    <a:pt x="6183" y="1197"/>
                  </a:cubicBezTo>
                  <a:lnTo>
                    <a:pt x="6183" y="1197"/>
                  </a:lnTo>
                  <a:cubicBezTo>
                    <a:pt x="6179" y="1196"/>
                    <a:pt x="6176" y="1196"/>
                    <a:pt x="6173" y="1196"/>
                  </a:cubicBezTo>
                  <a:cubicBezTo>
                    <a:pt x="6166" y="1196"/>
                    <a:pt x="6163" y="1199"/>
                    <a:pt x="6163" y="1215"/>
                  </a:cubicBezTo>
                  <a:cubicBezTo>
                    <a:pt x="6168" y="1207"/>
                    <a:pt x="6175" y="1201"/>
                    <a:pt x="6183" y="1197"/>
                  </a:cubicBezTo>
                  <a:lnTo>
                    <a:pt x="6183" y="1197"/>
                  </a:lnTo>
                  <a:cubicBezTo>
                    <a:pt x="6185" y="1197"/>
                    <a:pt x="6187" y="1197"/>
                    <a:pt x="6190" y="1197"/>
                  </a:cubicBezTo>
                  <a:cubicBezTo>
                    <a:pt x="6189" y="1196"/>
                    <a:pt x="6188" y="1196"/>
                    <a:pt x="6187" y="1195"/>
                  </a:cubicBezTo>
                  <a:close/>
                  <a:moveTo>
                    <a:pt x="5510" y="1197"/>
                  </a:moveTo>
                  <a:cubicBezTo>
                    <a:pt x="5527" y="1197"/>
                    <a:pt x="5545" y="1197"/>
                    <a:pt x="5563" y="1215"/>
                  </a:cubicBezTo>
                  <a:cubicBezTo>
                    <a:pt x="5560" y="1221"/>
                    <a:pt x="5555" y="1224"/>
                    <a:pt x="5550" y="1224"/>
                  </a:cubicBezTo>
                  <a:cubicBezTo>
                    <a:pt x="5540" y="1224"/>
                    <a:pt x="5527" y="1214"/>
                    <a:pt x="5510" y="1197"/>
                  </a:cubicBezTo>
                  <a:close/>
                  <a:moveTo>
                    <a:pt x="5722" y="1294"/>
                  </a:moveTo>
                  <a:lnTo>
                    <a:pt x="5722" y="1294"/>
                  </a:lnTo>
                  <a:cubicBezTo>
                    <a:pt x="5722" y="1295"/>
                    <a:pt x="5723" y="1295"/>
                    <a:pt x="5723" y="1295"/>
                  </a:cubicBezTo>
                  <a:lnTo>
                    <a:pt x="5723" y="1295"/>
                  </a:lnTo>
                  <a:cubicBezTo>
                    <a:pt x="5723" y="1295"/>
                    <a:pt x="5722" y="1295"/>
                    <a:pt x="5722" y="1294"/>
                  </a:cubicBezTo>
                  <a:close/>
                  <a:moveTo>
                    <a:pt x="3868" y="1415"/>
                  </a:moveTo>
                  <a:lnTo>
                    <a:pt x="3850" y="1418"/>
                  </a:lnTo>
                  <a:cubicBezTo>
                    <a:pt x="3853" y="1419"/>
                    <a:pt x="3855" y="1419"/>
                    <a:pt x="3858" y="1419"/>
                  </a:cubicBezTo>
                  <a:cubicBezTo>
                    <a:pt x="3862" y="1419"/>
                    <a:pt x="3865" y="1418"/>
                    <a:pt x="3868" y="1415"/>
                  </a:cubicBezTo>
                  <a:close/>
                  <a:moveTo>
                    <a:pt x="4178" y="1434"/>
                  </a:moveTo>
                  <a:cubicBezTo>
                    <a:pt x="4180" y="1436"/>
                    <a:pt x="4183" y="1437"/>
                    <a:pt x="4185" y="1437"/>
                  </a:cubicBezTo>
                  <a:lnTo>
                    <a:pt x="4185" y="1437"/>
                  </a:lnTo>
                  <a:cubicBezTo>
                    <a:pt x="4183" y="1436"/>
                    <a:pt x="4180" y="1435"/>
                    <a:pt x="4178" y="1434"/>
                  </a:cubicBezTo>
                  <a:close/>
                  <a:moveTo>
                    <a:pt x="1687" y="1551"/>
                  </a:moveTo>
                  <a:cubicBezTo>
                    <a:pt x="1685" y="1551"/>
                    <a:pt x="1683" y="1551"/>
                    <a:pt x="1681" y="1552"/>
                  </a:cubicBezTo>
                  <a:lnTo>
                    <a:pt x="1681" y="1552"/>
                  </a:lnTo>
                  <a:cubicBezTo>
                    <a:pt x="1683" y="1551"/>
                    <a:pt x="1685" y="1551"/>
                    <a:pt x="1687" y="1551"/>
                  </a:cubicBezTo>
                  <a:close/>
                  <a:moveTo>
                    <a:pt x="2425" y="1556"/>
                  </a:moveTo>
                  <a:lnTo>
                    <a:pt x="2419" y="1559"/>
                  </a:lnTo>
                  <a:cubicBezTo>
                    <a:pt x="2421" y="1558"/>
                    <a:pt x="2423" y="1557"/>
                    <a:pt x="2425" y="1556"/>
                  </a:cubicBezTo>
                  <a:close/>
                  <a:moveTo>
                    <a:pt x="6332" y="1"/>
                  </a:moveTo>
                  <a:cubicBezTo>
                    <a:pt x="6328" y="1"/>
                    <a:pt x="6325" y="5"/>
                    <a:pt x="6322" y="14"/>
                  </a:cubicBezTo>
                  <a:cubicBezTo>
                    <a:pt x="6340" y="120"/>
                    <a:pt x="6260" y="429"/>
                    <a:pt x="6225" y="491"/>
                  </a:cubicBezTo>
                  <a:cubicBezTo>
                    <a:pt x="6216" y="482"/>
                    <a:pt x="6128" y="376"/>
                    <a:pt x="6110" y="314"/>
                  </a:cubicBezTo>
                  <a:cubicBezTo>
                    <a:pt x="6084" y="235"/>
                    <a:pt x="6207" y="147"/>
                    <a:pt x="6190" y="67"/>
                  </a:cubicBezTo>
                  <a:lnTo>
                    <a:pt x="6190" y="67"/>
                  </a:lnTo>
                  <a:cubicBezTo>
                    <a:pt x="6181" y="94"/>
                    <a:pt x="6154" y="120"/>
                    <a:pt x="6146" y="129"/>
                  </a:cubicBezTo>
                  <a:cubicBezTo>
                    <a:pt x="6119" y="102"/>
                    <a:pt x="6172" y="58"/>
                    <a:pt x="6110" y="58"/>
                  </a:cubicBezTo>
                  <a:cubicBezTo>
                    <a:pt x="6102" y="82"/>
                    <a:pt x="6089" y="88"/>
                    <a:pt x="6076" y="88"/>
                  </a:cubicBezTo>
                  <a:cubicBezTo>
                    <a:pt x="6060" y="88"/>
                    <a:pt x="6045" y="79"/>
                    <a:pt x="6041" y="79"/>
                  </a:cubicBezTo>
                  <a:cubicBezTo>
                    <a:pt x="6036" y="79"/>
                    <a:pt x="6042" y="87"/>
                    <a:pt x="6066" y="120"/>
                  </a:cubicBezTo>
                  <a:cubicBezTo>
                    <a:pt x="6057" y="123"/>
                    <a:pt x="6050" y="124"/>
                    <a:pt x="6044" y="124"/>
                  </a:cubicBezTo>
                  <a:cubicBezTo>
                    <a:pt x="6011" y="124"/>
                    <a:pt x="6003" y="92"/>
                    <a:pt x="5951" y="85"/>
                  </a:cubicBezTo>
                  <a:lnTo>
                    <a:pt x="5951" y="85"/>
                  </a:lnTo>
                  <a:cubicBezTo>
                    <a:pt x="5960" y="147"/>
                    <a:pt x="5863" y="279"/>
                    <a:pt x="5810" y="297"/>
                  </a:cubicBezTo>
                  <a:cubicBezTo>
                    <a:pt x="5810" y="270"/>
                    <a:pt x="5801" y="244"/>
                    <a:pt x="5801" y="226"/>
                  </a:cubicBezTo>
                  <a:cubicBezTo>
                    <a:pt x="5695" y="208"/>
                    <a:pt x="5642" y="155"/>
                    <a:pt x="5536" y="147"/>
                  </a:cubicBezTo>
                  <a:cubicBezTo>
                    <a:pt x="5527" y="129"/>
                    <a:pt x="5483" y="94"/>
                    <a:pt x="5501" y="58"/>
                  </a:cubicBezTo>
                  <a:lnTo>
                    <a:pt x="5501" y="58"/>
                  </a:lnTo>
                  <a:cubicBezTo>
                    <a:pt x="5483" y="76"/>
                    <a:pt x="5475" y="102"/>
                    <a:pt x="5439" y="102"/>
                  </a:cubicBezTo>
                  <a:cubicBezTo>
                    <a:pt x="5386" y="23"/>
                    <a:pt x="5510" y="94"/>
                    <a:pt x="5475" y="5"/>
                  </a:cubicBezTo>
                  <a:lnTo>
                    <a:pt x="5475" y="5"/>
                  </a:lnTo>
                  <a:cubicBezTo>
                    <a:pt x="5466" y="49"/>
                    <a:pt x="5386" y="67"/>
                    <a:pt x="5333" y="102"/>
                  </a:cubicBezTo>
                  <a:cubicBezTo>
                    <a:pt x="5336" y="131"/>
                    <a:pt x="5351" y="142"/>
                    <a:pt x="5371" y="142"/>
                  </a:cubicBezTo>
                  <a:cubicBezTo>
                    <a:pt x="5406" y="142"/>
                    <a:pt x="5455" y="110"/>
                    <a:pt x="5483" y="94"/>
                  </a:cubicBezTo>
                  <a:lnTo>
                    <a:pt x="5483" y="94"/>
                  </a:lnTo>
                  <a:cubicBezTo>
                    <a:pt x="5483" y="200"/>
                    <a:pt x="5395" y="314"/>
                    <a:pt x="5289" y="358"/>
                  </a:cubicBezTo>
                  <a:cubicBezTo>
                    <a:pt x="5278" y="362"/>
                    <a:pt x="5270" y="363"/>
                    <a:pt x="5263" y="363"/>
                  </a:cubicBezTo>
                  <a:cubicBezTo>
                    <a:pt x="5215" y="363"/>
                    <a:pt x="5248" y="296"/>
                    <a:pt x="5238" y="296"/>
                  </a:cubicBezTo>
                  <a:cubicBezTo>
                    <a:pt x="5238" y="296"/>
                    <a:pt x="5237" y="296"/>
                    <a:pt x="5236" y="297"/>
                  </a:cubicBezTo>
                  <a:cubicBezTo>
                    <a:pt x="5230" y="296"/>
                    <a:pt x="5224" y="296"/>
                    <a:pt x="5218" y="296"/>
                  </a:cubicBezTo>
                  <a:cubicBezTo>
                    <a:pt x="5104" y="296"/>
                    <a:pt x="5091" y="424"/>
                    <a:pt x="5025" y="424"/>
                  </a:cubicBezTo>
                  <a:cubicBezTo>
                    <a:pt x="5010" y="424"/>
                    <a:pt x="4993" y="418"/>
                    <a:pt x="4971" y="403"/>
                  </a:cubicBezTo>
                  <a:cubicBezTo>
                    <a:pt x="4918" y="332"/>
                    <a:pt x="4971" y="261"/>
                    <a:pt x="4962" y="217"/>
                  </a:cubicBezTo>
                  <a:cubicBezTo>
                    <a:pt x="4974" y="213"/>
                    <a:pt x="4984" y="211"/>
                    <a:pt x="4993" y="211"/>
                  </a:cubicBezTo>
                  <a:cubicBezTo>
                    <a:pt x="5044" y="211"/>
                    <a:pt x="5075" y="261"/>
                    <a:pt x="5112" y="261"/>
                  </a:cubicBezTo>
                  <a:lnTo>
                    <a:pt x="5051" y="226"/>
                  </a:lnTo>
                  <a:cubicBezTo>
                    <a:pt x="5068" y="209"/>
                    <a:pt x="5093" y="195"/>
                    <a:pt x="5115" y="195"/>
                  </a:cubicBezTo>
                  <a:cubicBezTo>
                    <a:pt x="5127" y="195"/>
                    <a:pt x="5139" y="199"/>
                    <a:pt x="5148" y="208"/>
                  </a:cubicBezTo>
                  <a:cubicBezTo>
                    <a:pt x="5104" y="138"/>
                    <a:pt x="4883" y="191"/>
                    <a:pt x="4759" y="129"/>
                  </a:cubicBezTo>
                  <a:cubicBezTo>
                    <a:pt x="4733" y="147"/>
                    <a:pt x="4697" y="173"/>
                    <a:pt x="4715" y="208"/>
                  </a:cubicBezTo>
                  <a:lnTo>
                    <a:pt x="4750" y="191"/>
                  </a:lnTo>
                  <a:lnTo>
                    <a:pt x="4750" y="191"/>
                  </a:lnTo>
                  <a:cubicBezTo>
                    <a:pt x="4786" y="253"/>
                    <a:pt x="4680" y="270"/>
                    <a:pt x="4724" y="297"/>
                  </a:cubicBezTo>
                  <a:cubicBezTo>
                    <a:pt x="4687" y="333"/>
                    <a:pt x="4638" y="383"/>
                    <a:pt x="4582" y="383"/>
                  </a:cubicBezTo>
                  <a:cubicBezTo>
                    <a:pt x="4571" y="383"/>
                    <a:pt x="4559" y="381"/>
                    <a:pt x="4547" y="376"/>
                  </a:cubicBezTo>
                  <a:lnTo>
                    <a:pt x="4539" y="299"/>
                  </a:lnTo>
                  <a:lnTo>
                    <a:pt x="4539" y="299"/>
                  </a:lnTo>
                  <a:cubicBezTo>
                    <a:pt x="4541" y="311"/>
                    <a:pt x="4561" y="326"/>
                    <a:pt x="4579" y="326"/>
                  </a:cubicBezTo>
                  <a:cubicBezTo>
                    <a:pt x="4587" y="326"/>
                    <a:pt x="4595" y="322"/>
                    <a:pt x="4600" y="314"/>
                  </a:cubicBezTo>
                  <a:lnTo>
                    <a:pt x="4600" y="314"/>
                  </a:lnTo>
                  <a:cubicBezTo>
                    <a:pt x="4597" y="318"/>
                    <a:pt x="4593" y="320"/>
                    <a:pt x="4589" y="320"/>
                  </a:cubicBezTo>
                  <a:cubicBezTo>
                    <a:pt x="4565" y="320"/>
                    <a:pt x="4525" y="274"/>
                    <a:pt x="4494" y="274"/>
                  </a:cubicBezTo>
                  <a:cubicBezTo>
                    <a:pt x="4479" y="274"/>
                    <a:pt x="4467" y="284"/>
                    <a:pt x="4459" y="314"/>
                  </a:cubicBezTo>
                  <a:lnTo>
                    <a:pt x="4512" y="367"/>
                  </a:lnTo>
                  <a:cubicBezTo>
                    <a:pt x="4464" y="408"/>
                    <a:pt x="4416" y="484"/>
                    <a:pt x="4361" y="484"/>
                  </a:cubicBezTo>
                  <a:cubicBezTo>
                    <a:pt x="4355" y="484"/>
                    <a:pt x="4350" y="484"/>
                    <a:pt x="4344" y="482"/>
                  </a:cubicBezTo>
                  <a:lnTo>
                    <a:pt x="4344" y="482"/>
                  </a:lnTo>
                  <a:cubicBezTo>
                    <a:pt x="4359" y="514"/>
                    <a:pt x="4363" y="519"/>
                    <a:pt x="4366" y="519"/>
                  </a:cubicBezTo>
                  <a:cubicBezTo>
                    <a:pt x="4368" y="519"/>
                    <a:pt x="4369" y="518"/>
                    <a:pt x="4371" y="518"/>
                  </a:cubicBezTo>
                  <a:cubicBezTo>
                    <a:pt x="4375" y="518"/>
                    <a:pt x="4383" y="523"/>
                    <a:pt x="4406" y="562"/>
                  </a:cubicBezTo>
                  <a:cubicBezTo>
                    <a:pt x="4364" y="451"/>
                    <a:pt x="4550" y="553"/>
                    <a:pt x="4501" y="451"/>
                  </a:cubicBezTo>
                  <a:lnTo>
                    <a:pt x="4501" y="451"/>
                  </a:lnTo>
                  <a:cubicBezTo>
                    <a:pt x="4550" y="539"/>
                    <a:pt x="4577" y="486"/>
                    <a:pt x="4636" y="570"/>
                  </a:cubicBezTo>
                  <a:cubicBezTo>
                    <a:pt x="4636" y="550"/>
                    <a:pt x="4620" y="529"/>
                    <a:pt x="4637" y="529"/>
                  </a:cubicBezTo>
                  <a:cubicBezTo>
                    <a:pt x="4642" y="529"/>
                    <a:pt x="4650" y="531"/>
                    <a:pt x="4662" y="535"/>
                  </a:cubicBezTo>
                  <a:cubicBezTo>
                    <a:pt x="4662" y="526"/>
                    <a:pt x="4671" y="517"/>
                    <a:pt x="4671" y="509"/>
                  </a:cubicBezTo>
                  <a:cubicBezTo>
                    <a:pt x="4662" y="500"/>
                    <a:pt x="4653" y="482"/>
                    <a:pt x="4645" y="464"/>
                  </a:cubicBezTo>
                  <a:cubicBezTo>
                    <a:pt x="4671" y="403"/>
                    <a:pt x="4750" y="403"/>
                    <a:pt x="4786" y="376"/>
                  </a:cubicBezTo>
                  <a:lnTo>
                    <a:pt x="4786" y="376"/>
                  </a:lnTo>
                  <a:cubicBezTo>
                    <a:pt x="4821" y="385"/>
                    <a:pt x="4768" y="403"/>
                    <a:pt x="4786" y="438"/>
                  </a:cubicBezTo>
                  <a:lnTo>
                    <a:pt x="4830" y="385"/>
                  </a:lnTo>
                  <a:cubicBezTo>
                    <a:pt x="4839" y="447"/>
                    <a:pt x="4918" y="491"/>
                    <a:pt x="4839" y="526"/>
                  </a:cubicBezTo>
                  <a:lnTo>
                    <a:pt x="4909" y="526"/>
                  </a:lnTo>
                  <a:cubicBezTo>
                    <a:pt x="4933" y="550"/>
                    <a:pt x="4964" y="562"/>
                    <a:pt x="4993" y="562"/>
                  </a:cubicBezTo>
                  <a:cubicBezTo>
                    <a:pt x="5008" y="562"/>
                    <a:pt x="5021" y="559"/>
                    <a:pt x="5033" y="553"/>
                  </a:cubicBezTo>
                  <a:cubicBezTo>
                    <a:pt x="5035" y="553"/>
                    <a:pt x="5037" y="554"/>
                    <a:pt x="5040" y="554"/>
                  </a:cubicBezTo>
                  <a:cubicBezTo>
                    <a:pt x="5065" y="554"/>
                    <a:pt x="5097" y="520"/>
                    <a:pt x="5098" y="520"/>
                  </a:cubicBezTo>
                  <a:lnTo>
                    <a:pt x="5098" y="520"/>
                  </a:lnTo>
                  <a:cubicBezTo>
                    <a:pt x="5098" y="520"/>
                    <a:pt x="5095" y="524"/>
                    <a:pt x="5086" y="535"/>
                  </a:cubicBezTo>
                  <a:lnTo>
                    <a:pt x="5192" y="500"/>
                  </a:lnTo>
                  <a:lnTo>
                    <a:pt x="5192" y="517"/>
                  </a:lnTo>
                  <a:cubicBezTo>
                    <a:pt x="5197" y="518"/>
                    <a:pt x="5201" y="518"/>
                    <a:pt x="5206" y="518"/>
                  </a:cubicBezTo>
                  <a:cubicBezTo>
                    <a:pt x="5268" y="518"/>
                    <a:pt x="5332" y="487"/>
                    <a:pt x="5396" y="487"/>
                  </a:cubicBezTo>
                  <a:cubicBezTo>
                    <a:pt x="5437" y="487"/>
                    <a:pt x="5479" y="501"/>
                    <a:pt x="5519" y="544"/>
                  </a:cubicBezTo>
                  <a:cubicBezTo>
                    <a:pt x="5540" y="533"/>
                    <a:pt x="5566" y="525"/>
                    <a:pt x="5594" y="525"/>
                  </a:cubicBezTo>
                  <a:cubicBezTo>
                    <a:pt x="5612" y="525"/>
                    <a:pt x="5631" y="528"/>
                    <a:pt x="5651" y="535"/>
                  </a:cubicBezTo>
                  <a:lnTo>
                    <a:pt x="5651" y="588"/>
                  </a:lnTo>
                  <a:cubicBezTo>
                    <a:pt x="5653" y="588"/>
                    <a:pt x="5656" y="587"/>
                    <a:pt x="5659" y="587"/>
                  </a:cubicBezTo>
                  <a:cubicBezTo>
                    <a:pt x="5692" y="587"/>
                    <a:pt x="5739" y="624"/>
                    <a:pt x="5772" y="624"/>
                  </a:cubicBezTo>
                  <a:cubicBezTo>
                    <a:pt x="5784" y="624"/>
                    <a:pt x="5795" y="619"/>
                    <a:pt x="5801" y="606"/>
                  </a:cubicBezTo>
                  <a:cubicBezTo>
                    <a:pt x="5816" y="683"/>
                    <a:pt x="5873" y="694"/>
                    <a:pt x="5932" y="694"/>
                  </a:cubicBezTo>
                  <a:cubicBezTo>
                    <a:pt x="5955" y="694"/>
                    <a:pt x="5979" y="693"/>
                    <a:pt x="6000" y="693"/>
                  </a:cubicBezTo>
                  <a:cubicBezTo>
                    <a:pt x="6023" y="693"/>
                    <a:pt x="6043" y="695"/>
                    <a:pt x="6057" y="703"/>
                  </a:cubicBezTo>
                  <a:lnTo>
                    <a:pt x="6075" y="641"/>
                  </a:lnTo>
                  <a:cubicBezTo>
                    <a:pt x="6097" y="649"/>
                    <a:pt x="6118" y="651"/>
                    <a:pt x="6140" y="651"/>
                  </a:cubicBezTo>
                  <a:cubicBezTo>
                    <a:pt x="6170" y="651"/>
                    <a:pt x="6202" y="646"/>
                    <a:pt x="6243" y="641"/>
                  </a:cubicBezTo>
                  <a:lnTo>
                    <a:pt x="6252" y="579"/>
                  </a:lnTo>
                  <a:cubicBezTo>
                    <a:pt x="6261" y="575"/>
                    <a:pt x="6270" y="573"/>
                    <a:pt x="6279" y="573"/>
                  </a:cubicBezTo>
                  <a:cubicBezTo>
                    <a:pt x="6337" y="573"/>
                    <a:pt x="6386" y="662"/>
                    <a:pt x="6455" y="685"/>
                  </a:cubicBezTo>
                  <a:cubicBezTo>
                    <a:pt x="6452" y="690"/>
                    <a:pt x="6449" y="693"/>
                    <a:pt x="6445" y="693"/>
                  </a:cubicBezTo>
                  <a:cubicBezTo>
                    <a:pt x="6436" y="693"/>
                    <a:pt x="6426" y="680"/>
                    <a:pt x="6419" y="668"/>
                  </a:cubicBezTo>
                  <a:lnTo>
                    <a:pt x="6419" y="668"/>
                  </a:lnTo>
                  <a:cubicBezTo>
                    <a:pt x="6432" y="729"/>
                    <a:pt x="6466" y="744"/>
                    <a:pt x="6503" y="744"/>
                  </a:cubicBezTo>
                  <a:cubicBezTo>
                    <a:pt x="6503" y="744"/>
                    <a:pt x="6504" y="743"/>
                    <a:pt x="6504" y="743"/>
                  </a:cubicBezTo>
                  <a:lnTo>
                    <a:pt x="6504" y="743"/>
                  </a:lnTo>
                  <a:cubicBezTo>
                    <a:pt x="6496" y="756"/>
                    <a:pt x="6486" y="774"/>
                    <a:pt x="6472" y="809"/>
                  </a:cubicBezTo>
                  <a:lnTo>
                    <a:pt x="6463" y="756"/>
                  </a:lnTo>
                  <a:cubicBezTo>
                    <a:pt x="6442" y="763"/>
                    <a:pt x="6421" y="821"/>
                    <a:pt x="6400" y="821"/>
                  </a:cubicBezTo>
                  <a:cubicBezTo>
                    <a:pt x="6394" y="821"/>
                    <a:pt x="6389" y="818"/>
                    <a:pt x="6384" y="809"/>
                  </a:cubicBezTo>
                  <a:cubicBezTo>
                    <a:pt x="6365" y="794"/>
                    <a:pt x="6340" y="788"/>
                    <a:pt x="6311" y="788"/>
                  </a:cubicBezTo>
                  <a:cubicBezTo>
                    <a:pt x="6271" y="788"/>
                    <a:pt x="6223" y="799"/>
                    <a:pt x="6172" y="809"/>
                  </a:cubicBezTo>
                  <a:cubicBezTo>
                    <a:pt x="6128" y="813"/>
                    <a:pt x="6077" y="820"/>
                    <a:pt x="6027" y="820"/>
                  </a:cubicBezTo>
                  <a:cubicBezTo>
                    <a:pt x="5978" y="820"/>
                    <a:pt x="5929" y="813"/>
                    <a:pt x="5890" y="791"/>
                  </a:cubicBezTo>
                  <a:lnTo>
                    <a:pt x="5890" y="791"/>
                  </a:lnTo>
                  <a:cubicBezTo>
                    <a:pt x="5902" y="834"/>
                    <a:pt x="5900" y="847"/>
                    <a:pt x="5892" y="847"/>
                  </a:cubicBezTo>
                  <a:cubicBezTo>
                    <a:pt x="5877" y="847"/>
                    <a:pt x="5842" y="808"/>
                    <a:pt x="5823" y="808"/>
                  </a:cubicBezTo>
                  <a:cubicBezTo>
                    <a:pt x="5814" y="808"/>
                    <a:pt x="5808" y="817"/>
                    <a:pt x="5810" y="844"/>
                  </a:cubicBezTo>
                  <a:cubicBezTo>
                    <a:pt x="5792" y="809"/>
                    <a:pt x="5775" y="791"/>
                    <a:pt x="5792" y="756"/>
                  </a:cubicBezTo>
                  <a:lnTo>
                    <a:pt x="5792" y="756"/>
                  </a:lnTo>
                  <a:cubicBezTo>
                    <a:pt x="5778" y="765"/>
                    <a:pt x="5763" y="768"/>
                    <a:pt x="5749" y="768"/>
                  </a:cubicBezTo>
                  <a:cubicBezTo>
                    <a:pt x="5722" y="768"/>
                    <a:pt x="5696" y="757"/>
                    <a:pt x="5671" y="757"/>
                  </a:cubicBezTo>
                  <a:cubicBezTo>
                    <a:pt x="5646" y="757"/>
                    <a:pt x="5622" y="768"/>
                    <a:pt x="5598" y="809"/>
                  </a:cubicBezTo>
                  <a:cubicBezTo>
                    <a:pt x="5589" y="773"/>
                    <a:pt x="5625" y="756"/>
                    <a:pt x="5607" y="729"/>
                  </a:cubicBezTo>
                  <a:lnTo>
                    <a:pt x="5607" y="729"/>
                  </a:lnTo>
                  <a:cubicBezTo>
                    <a:pt x="5607" y="736"/>
                    <a:pt x="5592" y="753"/>
                    <a:pt x="5580" y="753"/>
                  </a:cubicBezTo>
                  <a:cubicBezTo>
                    <a:pt x="5577" y="753"/>
                    <a:pt x="5574" y="751"/>
                    <a:pt x="5572" y="747"/>
                  </a:cubicBezTo>
                  <a:cubicBezTo>
                    <a:pt x="5563" y="721"/>
                    <a:pt x="5580" y="712"/>
                    <a:pt x="5598" y="694"/>
                  </a:cubicBezTo>
                  <a:lnTo>
                    <a:pt x="5598" y="694"/>
                  </a:lnTo>
                  <a:cubicBezTo>
                    <a:pt x="5501" y="703"/>
                    <a:pt x="5501" y="818"/>
                    <a:pt x="5492" y="924"/>
                  </a:cubicBezTo>
                  <a:cubicBezTo>
                    <a:pt x="5473" y="901"/>
                    <a:pt x="5458" y="890"/>
                    <a:pt x="5443" y="890"/>
                  </a:cubicBezTo>
                  <a:cubicBezTo>
                    <a:pt x="5424" y="890"/>
                    <a:pt x="5406" y="910"/>
                    <a:pt x="5386" y="950"/>
                  </a:cubicBezTo>
                  <a:cubicBezTo>
                    <a:pt x="5369" y="915"/>
                    <a:pt x="5342" y="879"/>
                    <a:pt x="5404" y="871"/>
                  </a:cubicBezTo>
                  <a:cubicBezTo>
                    <a:pt x="5386" y="866"/>
                    <a:pt x="5335" y="855"/>
                    <a:pt x="5289" y="855"/>
                  </a:cubicBezTo>
                  <a:cubicBezTo>
                    <a:pt x="5243" y="855"/>
                    <a:pt x="5201" y="866"/>
                    <a:pt x="5201" y="906"/>
                  </a:cubicBezTo>
                  <a:cubicBezTo>
                    <a:pt x="5195" y="900"/>
                    <a:pt x="5188" y="898"/>
                    <a:pt x="5181" y="898"/>
                  </a:cubicBezTo>
                  <a:cubicBezTo>
                    <a:pt x="5165" y="898"/>
                    <a:pt x="5148" y="909"/>
                    <a:pt x="5148" y="915"/>
                  </a:cubicBezTo>
                  <a:cubicBezTo>
                    <a:pt x="5108" y="910"/>
                    <a:pt x="5086" y="908"/>
                    <a:pt x="5065" y="908"/>
                  </a:cubicBezTo>
                  <a:cubicBezTo>
                    <a:pt x="5044" y="908"/>
                    <a:pt x="5024" y="910"/>
                    <a:pt x="4989" y="915"/>
                  </a:cubicBezTo>
                  <a:lnTo>
                    <a:pt x="5015" y="924"/>
                  </a:lnTo>
                  <a:cubicBezTo>
                    <a:pt x="5004" y="968"/>
                    <a:pt x="4992" y="980"/>
                    <a:pt x="4976" y="980"/>
                  </a:cubicBezTo>
                  <a:cubicBezTo>
                    <a:pt x="4959" y="980"/>
                    <a:pt x="4937" y="965"/>
                    <a:pt x="4911" y="965"/>
                  </a:cubicBezTo>
                  <a:cubicBezTo>
                    <a:pt x="4905" y="965"/>
                    <a:pt x="4898" y="966"/>
                    <a:pt x="4892" y="968"/>
                  </a:cubicBezTo>
                  <a:lnTo>
                    <a:pt x="4892" y="950"/>
                  </a:lnTo>
                  <a:cubicBezTo>
                    <a:pt x="4855" y="930"/>
                    <a:pt x="4834" y="924"/>
                    <a:pt x="4821" y="924"/>
                  </a:cubicBezTo>
                  <a:cubicBezTo>
                    <a:pt x="4802" y="924"/>
                    <a:pt x="4798" y="937"/>
                    <a:pt x="4780" y="937"/>
                  </a:cubicBezTo>
                  <a:cubicBezTo>
                    <a:pt x="4767" y="937"/>
                    <a:pt x="4747" y="930"/>
                    <a:pt x="4706" y="906"/>
                  </a:cubicBezTo>
                  <a:lnTo>
                    <a:pt x="4706" y="906"/>
                  </a:lnTo>
                  <a:lnTo>
                    <a:pt x="4715" y="977"/>
                  </a:lnTo>
                  <a:cubicBezTo>
                    <a:pt x="4713" y="1009"/>
                    <a:pt x="4704" y="1021"/>
                    <a:pt x="4692" y="1021"/>
                  </a:cubicBezTo>
                  <a:cubicBezTo>
                    <a:pt x="4659" y="1021"/>
                    <a:pt x="4597" y="941"/>
                    <a:pt x="4547" y="941"/>
                  </a:cubicBezTo>
                  <a:cubicBezTo>
                    <a:pt x="4538" y="941"/>
                    <a:pt x="4529" y="944"/>
                    <a:pt x="4521" y="950"/>
                  </a:cubicBezTo>
                  <a:lnTo>
                    <a:pt x="4547" y="985"/>
                  </a:lnTo>
                  <a:cubicBezTo>
                    <a:pt x="4544" y="989"/>
                    <a:pt x="4539" y="991"/>
                    <a:pt x="4535" y="991"/>
                  </a:cubicBezTo>
                  <a:cubicBezTo>
                    <a:pt x="4490" y="991"/>
                    <a:pt x="4420" y="799"/>
                    <a:pt x="4380" y="791"/>
                  </a:cubicBezTo>
                  <a:cubicBezTo>
                    <a:pt x="4371" y="773"/>
                    <a:pt x="4397" y="765"/>
                    <a:pt x="4406" y="756"/>
                  </a:cubicBezTo>
                  <a:cubicBezTo>
                    <a:pt x="4387" y="743"/>
                    <a:pt x="4375" y="738"/>
                    <a:pt x="4366" y="738"/>
                  </a:cubicBezTo>
                  <a:cubicBezTo>
                    <a:pt x="4329" y="738"/>
                    <a:pt x="4383" y="847"/>
                    <a:pt x="4318" y="862"/>
                  </a:cubicBezTo>
                  <a:cubicBezTo>
                    <a:pt x="4300" y="818"/>
                    <a:pt x="4335" y="747"/>
                    <a:pt x="4274" y="738"/>
                  </a:cubicBezTo>
                  <a:cubicBezTo>
                    <a:pt x="4271" y="735"/>
                    <a:pt x="4268" y="734"/>
                    <a:pt x="4264" y="734"/>
                  </a:cubicBezTo>
                  <a:cubicBezTo>
                    <a:pt x="4233" y="734"/>
                    <a:pt x="4157" y="829"/>
                    <a:pt x="4090" y="829"/>
                  </a:cubicBezTo>
                  <a:cubicBezTo>
                    <a:pt x="4074" y="829"/>
                    <a:pt x="4058" y="823"/>
                    <a:pt x="4044" y="809"/>
                  </a:cubicBezTo>
                  <a:lnTo>
                    <a:pt x="4044" y="809"/>
                  </a:lnTo>
                  <a:cubicBezTo>
                    <a:pt x="4062" y="844"/>
                    <a:pt x="4079" y="879"/>
                    <a:pt x="4044" y="906"/>
                  </a:cubicBezTo>
                  <a:cubicBezTo>
                    <a:pt x="4042" y="906"/>
                    <a:pt x="4040" y="906"/>
                    <a:pt x="4038" y="906"/>
                  </a:cubicBezTo>
                  <a:cubicBezTo>
                    <a:pt x="3995" y="906"/>
                    <a:pt x="3932" y="843"/>
                    <a:pt x="3884" y="843"/>
                  </a:cubicBezTo>
                  <a:cubicBezTo>
                    <a:pt x="3863" y="843"/>
                    <a:pt x="3845" y="855"/>
                    <a:pt x="3832" y="888"/>
                  </a:cubicBezTo>
                  <a:cubicBezTo>
                    <a:pt x="3823" y="879"/>
                    <a:pt x="3815" y="871"/>
                    <a:pt x="3815" y="862"/>
                  </a:cubicBezTo>
                  <a:cubicBezTo>
                    <a:pt x="3770" y="888"/>
                    <a:pt x="3673" y="915"/>
                    <a:pt x="3647" y="968"/>
                  </a:cubicBezTo>
                  <a:cubicBezTo>
                    <a:pt x="3635" y="911"/>
                    <a:pt x="3610" y="893"/>
                    <a:pt x="3579" y="893"/>
                  </a:cubicBezTo>
                  <a:cubicBezTo>
                    <a:pt x="3526" y="893"/>
                    <a:pt x="3455" y="949"/>
                    <a:pt x="3412" y="949"/>
                  </a:cubicBezTo>
                  <a:cubicBezTo>
                    <a:pt x="3389" y="949"/>
                    <a:pt x="3373" y="932"/>
                    <a:pt x="3373" y="879"/>
                  </a:cubicBezTo>
                  <a:lnTo>
                    <a:pt x="3232" y="897"/>
                  </a:lnTo>
                  <a:lnTo>
                    <a:pt x="3232" y="879"/>
                  </a:lnTo>
                  <a:cubicBezTo>
                    <a:pt x="3220" y="877"/>
                    <a:pt x="3209" y="876"/>
                    <a:pt x="3199" y="876"/>
                  </a:cubicBezTo>
                  <a:cubicBezTo>
                    <a:pt x="3136" y="876"/>
                    <a:pt x="3113" y="921"/>
                    <a:pt x="3090" y="959"/>
                  </a:cubicBezTo>
                  <a:cubicBezTo>
                    <a:pt x="3064" y="950"/>
                    <a:pt x="3082" y="932"/>
                    <a:pt x="3082" y="924"/>
                  </a:cubicBezTo>
                  <a:cubicBezTo>
                    <a:pt x="3037" y="908"/>
                    <a:pt x="3006" y="899"/>
                    <a:pt x="2980" y="899"/>
                  </a:cubicBezTo>
                  <a:cubicBezTo>
                    <a:pt x="2934" y="899"/>
                    <a:pt x="2902" y="927"/>
                    <a:pt x="2834" y="994"/>
                  </a:cubicBezTo>
                  <a:lnTo>
                    <a:pt x="2826" y="932"/>
                  </a:lnTo>
                  <a:cubicBezTo>
                    <a:pt x="2821" y="937"/>
                    <a:pt x="2815" y="939"/>
                    <a:pt x="2807" y="939"/>
                  </a:cubicBezTo>
                  <a:cubicBezTo>
                    <a:pt x="2767" y="939"/>
                    <a:pt x="2684" y="889"/>
                    <a:pt x="2600" y="889"/>
                  </a:cubicBezTo>
                  <a:cubicBezTo>
                    <a:pt x="2569" y="889"/>
                    <a:pt x="2537" y="896"/>
                    <a:pt x="2508" y="915"/>
                  </a:cubicBezTo>
                  <a:cubicBezTo>
                    <a:pt x="2508" y="906"/>
                    <a:pt x="2517" y="888"/>
                    <a:pt x="2525" y="879"/>
                  </a:cubicBezTo>
                  <a:lnTo>
                    <a:pt x="2525" y="879"/>
                  </a:lnTo>
                  <a:cubicBezTo>
                    <a:pt x="2504" y="891"/>
                    <a:pt x="2482" y="896"/>
                    <a:pt x="2459" y="896"/>
                  </a:cubicBezTo>
                  <a:cubicBezTo>
                    <a:pt x="2380" y="896"/>
                    <a:pt x="2295" y="843"/>
                    <a:pt x="2230" y="843"/>
                  </a:cubicBezTo>
                  <a:cubicBezTo>
                    <a:pt x="2186" y="843"/>
                    <a:pt x="2152" y="868"/>
                    <a:pt x="2137" y="950"/>
                  </a:cubicBezTo>
                  <a:lnTo>
                    <a:pt x="2040" y="1012"/>
                  </a:lnTo>
                  <a:cubicBezTo>
                    <a:pt x="2163" y="1030"/>
                    <a:pt x="2031" y="1118"/>
                    <a:pt x="2075" y="1153"/>
                  </a:cubicBezTo>
                  <a:cubicBezTo>
                    <a:pt x="2071" y="1155"/>
                    <a:pt x="2067" y="1156"/>
                    <a:pt x="2062" y="1156"/>
                  </a:cubicBezTo>
                  <a:cubicBezTo>
                    <a:pt x="2018" y="1156"/>
                    <a:pt x="1957" y="1082"/>
                    <a:pt x="2013" y="1074"/>
                  </a:cubicBezTo>
                  <a:lnTo>
                    <a:pt x="2013" y="1074"/>
                  </a:lnTo>
                  <a:lnTo>
                    <a:pt x="2022" y="1083"/>
                  </a:lnTo>
                  <a:cubicBezTo>
                    <a:pt x="2040" y="959"/>
                    <a:pt x="1872" y="1038"/>
                    <a:pt x="1872" y="959"/>
                  </a:cubicBezTo>
                  <a:cubicBezTo>
                    <a:pt x="1856" y="960"/>
                    <a:pt x="1840" y="960"/>
                    <a:pt x="1824" y="960"/>
                  </a:cubicBezTo>
                  <a:cubicBezTo>
                    <a:pt x="1602" y="960"/>
                    <a:pt x="1380" y="906"/>
                    <a:pt x="1174" y="906"/>
                  </a:cubicBezTo>
                  <a:lnTo>
                    <a:pt x="1201" y="1003"/>
                  </a:lnTo>
                  <a:lnTo>
                    <a:pt x="1130" y="994"/>
                  </a:lnTo>
                  <a:cubicBezTo>
                    <a:pt x="1113" y="977"/>
                    <a:pt x="1104" y="924"/>
                    <a:pt x="1157" y="924"/>
                  </a:cubicBezTo>
                  <a:cubicBezTo>
                    <a:pt x="1152" y="913"/>
                    <a:pt x="1145" y="909"/>
                    <a:pt x="1138" y="909"/>
                  </a:cubicBezTo>
                  <a:cubicBezTo>
                    <a:pt x="1108" y="909"/>
                    <a:pt x="1067" y="980"/>
                    <a:pt x="1060" y="994"/>
                  </a:cubicBezTo>
                  <a:cubicBezTo>
                    <a:pt x="954" y="959"/>
                    <a:pt x="1104" y="879"/>
                    <a:pt x="1068" y="879"/>
                  </a:cubicBezTo>
                  <a:lnTo>
                    <a:pt x="1024" y="888"/>
                  </a:lnTo>
                  <a:lnTo>
                    <a:pt x="1042" y="897"/>
                  </a:lnTo>
                  <a:cubicBezTo>
                    <a:pt x="1007" y="941"/>
                    <a:pt x="998" y="977"/>
                    <a:pt x="936" y="977"/>
                  </a:cubicBezTo>
                  <a:cubicBezTo>
                    <a:pt x="892" y="950"/>
                    <a:pt x="918" y="915"/>
                    <a:pt x="901" y="906"/>
                  </a:cubicBezTo>
                  <a:cubicBezTo>
                    <a:pt x="901" y="906"/>
                    <a:pt x="897" y="902"/>
                    <a:pt x="889" y="902"/>
                  </a:cubicBezTo>
                  <a:cubicBezTo>
                    <a:pt x="885" y="902"/>
                    <a:pt x="880" y="903"/>
                    <a:pt x="874" y="906"/>
                  </a:cubicBezTo>
                  <a:lnTo>
                    <a:pt x="786" y="897"/>
                  </a:lnTo>
                  <a:lnTo>
                    <a:pt x="786" y="897"/>
                  </a:lnTo>
                  <a:lnTo>
                    <a:pt x="821" y="977"/>
                  </a:lnTo>
                  <a:cubicBezTo>
                    <a:pt x="777" y="1012"/>
                    <a:pt x="733" y="968"/>
                    <a:pt x="768" y="1056"/>
                  </a:cubicBezTo>
                  <a:cubicBezTo>
                    <a:pt x="722" y="956"/>
                    <a:pt x="550" y="962"/>
                    <a:pt x="457" y="948"/>
                  </a:cubicBezTo>
                  <a:lnTo>
                    <a:pt x="457" y="948"/>
                  </a:lnTo>
                  <a:cubicBezTo>
                    <a:pt x="470" y="941"/>
                    <a:pt x="478" y="931"/>
                    <a:pt x="486" y="924"/>
                  </a:cubicBezTo>
                  <a:cubicBezTo>
                    <a:pt x="493" y="901"/>
                    <a:pt x="501" y="878"/>
                    <a:pt x="549" y="878"/>
                  </a:cubicBezTo>
                  <a:cubicBezTo>
                    <a:pt x="552" y="878"/>
                    <a:pt x="555" y="878"/>
                    <a:pt x="558" y="878"/>
                  </a:cubicBezTo>
                  <a:lnTo>
                    <a:pt x="558" y="878"/>
                  </a:lnTo>
                  <a:cubicBezTo>
                    <a:pt x="530" y="872"/>
                    <a:pt x="529" y="849"/>
                    <a:pt x="521" y="826"/>
                  </a:cubicBezTo>
                  <a:cubicBezTo>
                    <a:pt x="521" y="800"/>
                    <a:pt x="521" y="773"/>
                    <a:pt x="450" y="765"/>
                  </a:cubicBezTo>
                  <a:cubicBezTo>
                    <a:pt x="456" y="759"/>
                    <a:pt x="461" y="757"/>
                    <a:pt x="467" y="757"/>
                  </a:cubicBezTo>
                  <a:cubicBezTo>
                    <a:pt x="492" y="757"/>
                    <a:pt x="523" y="791"/>
                    <a:pt x="565" y="791"/>
                  </a:cubicBezTo>
                  <a:cubicBezTo>
                    <a:pt x="547" y="747"/>
                    <a:pt x="583" y="721"/>
                    <a:pt x="627" y="712"/>
                  </a:cubicBezTo>
                  <a:cubicBezTo>
                    <a:pt x="656" y="712"/>
                    <a:pt x="686" y="720"/>
                    <a:pt x="713" y="720"/>
                  </a:cubicBezTo>
                  <a:cubicBezTo>
                    <a:pt x="726" y="720"/>
                    <a:pt x="739" y="718"/>
                    <a:pt x="751" y="712"/>
                  </a:cubicBezTo>
                  <a:cubicBezTo>
                    <a:pt x="751" y="685"/>
                    <a:pt x="724" y="650"/>
                    <a:pt x="742" y="615"/>
                  </a:cubicBezTo>
                  <a:lnTo>
                    <a:pt x="742" y="615"/>
                  </a:lnTo>
                  <a:lnTo>
                    <a:pt x="839" y="721"/>
                  </a:lnTo>
                  <a:cubicBezTo>
                    <a:pt x="860" y="707"/>
                    <a:pt x="848" y="628"/>
                    <a:pt x="876" y="628"/>
                  </a:cubicBezTo>
                  <a:cubicBezTo>
                    <a:pt x="883" y="628"/>
                    <a:pt x="894" y="634"/>
                    <a:pt x="910" y="650"/>
                  </a:cubicBezTo>
                  <a:cubicBezTo>
                    <a:pt x="901" y="632"/>
                    <a:pt x="883" y="606"/>
                    <a:pt x="901" y="597"/>
                  </a:cubicBezTo>
                  <a:lnTo>
                    <a:pt x="901" y="597"/>
                  </a:lnTo>
                  <a:cubicBezTo>
                    <a:pt x="949" y="608"/>
                    <a:pt x="995" y="612"/>
                    <a:pt x="1040" y="612"/>
                  </a:cubicBezTo>
                  <a:cubicBezTo>
                    <a:pt x="1146" y="612"/>
                    <a:pt x="1249" y="589"/>
                    <a:pt x="1360" y="570"/>
                  </a:cubicBezTo>
                  <a:cubicBezTo>
                    <a:pt x="1403" y="565"/>
                    <a:pt x="1448" y="562"/>
                    <a:pt x="1492" y="562"/>
                  </a:cubicBezTo>
                  <a:cubicBezTo>
                    <a:pt x="1601" y="562"/>
                    <a:pt x="1710" y="583"/>
                    <a:pt x="1810" y="659"/>
                  </a:cubicBezTo>
                  <a:cubicBezTo>
                    <a:pt x="1775" y="615"/>
                    <a:pt x="1801" y="606"/>
                    <a:pt x="1828" y="606"/>
                  </a:cubicBezTo>
                  <a:cubicBezTo>
                    <a:pt x="1810" y="597"/>
                    <a:pt x="1837" y="553"/>
                    <a:pt x="1828" y="517"/>
                  </a:cubicBezTo>
                  <a:lnTo>
                    <a:pt x="1828" y="517"/>
                  </a:lnTo>
                  <a:lnTo>
                    <a:pt x="1951" y="606"/>
                  </a:lnTo>
                  <a:cubicBezTo>
                    <a:pt x="1965" y="566"/>
                    <a:pt x="2000" y="566"/>
                    <a:pt x="2034" y="566"/>
                  </a:cubicBezTo>
                  <a:cubicBezTo>
                    <a:pt x="2068" y="566"/>
                    <a:pt x="2102" y="566"/>
                    <a:pt x="2110" y="526"/>
                  </a:cubicBezTo>
                  <a:lnTo>
                    <a:pt x="2110" y="526"/>
                  </a:lnTo>
                  <a:lnTo>
                    <a:pt x="2066" y="535"/>
                  </a:lnTo>
                  <a:cubicBezTo>
                    <a:pt x="2128" y="447"/>
                    <a:pt x="2004" y="314"/>
                    <a:pt x="2013" y="191"/>
                  </a:cubicBezTo>
                  <a:lnTo>
                    <a:pt x="2013" y="191"/>
                  </a:lnTo>
                  <a:cubicBezTo>
                    <a:pt x="2003" y="208"/>
                    <a:pt x="1991" y="215"/>
                    <a:pt x="1979" y="215"/>
                  </a:cubicBezTo>
                  <a:cubicBezTo>
                    <a:pt x="1934" y="215"/>
                    <a:pt x="1877" y="127"/>
                    <a:pt x="1815" y="127"/>
                  </a:cubicBezTo>
                  <a:cubicBezTo>
                    <a:pt x="1790" y="127"/>
                    <a:pt x="1765" y="142"/>
                    <a:pt x="1740" y="182"/>
                  </a:cubicBezTo>
                  <a:cubicBezTo>
                    <a:pt x="1722" y="155"/>
                    <a:pt x="1766" y="138"/>
                    <a:pt x="1748" y="111"/>
                  </a:cubicBezTo>
                  <a:lnTo>
                    <a:pt x="1748" y="111"/>
                  </a:lnTo>
                  <a:cubicBezTo>
                    <a:pt x="1730" y="148"/>
                    <a:pt x="1711" y="164"/>
                    <a:pt x="1681" y="164"/>
                  </a:cubicBezTo>
                  <a:cubicBezTo>
                    <a:pt x="1668" y="164"/>
                    <a:pt x="1652" y="161"/>
                    <a:pt x="1634" y="155"/>
                  </a:cubicBezTo>
                  <a:lnTo>
                    <a:pt x="1642" y="138"/>
                  </a:lnTo>
                  <a:lnTo>
                    <a:pt x="1642" y="138"/>
                  </a:lnTo>
                  <a:cubicBezTo>
                    <a:pt x="1619" y="140"/>
                    <a:pt x="1597" y="141"/>
                    <a:pt x="1577" y="141"/>
                  </a:cubicBezTo>
                  <a:cubicBezTo>
                    <a:pt x="1450" y="141"/>
                    <a:pt x="1369" y="100"/>
                    <a:pt x="1210" y="85"/>
                  </a:cubicBezTo>
                  <a:lnTo>
                    <a:pt x="1210" y="85"/>
                  </a:lnTo>
                  <a:lnTo>
                    <a:pt x="1227" y="147"/>
                  </a:lnTo>
                  <a:cubicBezTo>
                    <a:pt x="1183" y="138"/>
                    <a:pt x="1174" y="120"/>
                    <a:pt x="1157" y="102"/>
                  </a:cubicBezTo>
                  <a:lnTo>
                    <a:pt x="1157" y="102"/>
                  </a:lnTo>
                  <a:cubicBezTo>
                    <a:pt x="1135" y="155"/>
                    <a:pt x="1161" y="155"/>
                    <a:pt x="1190" y="155"/>
                  </a:cubicBezTo>
                  <a:cubicBezTo>
                    <a:pt x="1219" y="155"/>
                    <a:pt x="1249" y="155"/>
                    <a:pt x="1236" y="208"/>
                  </a:cubicBezTo>
                  <a:cubicBezTo>
                    <a:pt x="1211" y="164"/>
                    <a:pt x="1167" y="155"/>
                    <a:pt x="1120" y="155"/>
                  </a:cubicBezTo>
                  <a:cubicBezTo>
                    <a:pt x="1086" y="155"/>
                    <a:pt x="1050" y="159"/>
                    <a:pt x="1017" y="159"/>
                  </a:cubicBezTo>
                  <a:cubicBezTo>
                    <a:pt x="966" y="159"/>
                    <a:pt x="921" y="149"/>
                    <a:pt x="901" y="94"/>
                  </a:cubicBezTo>
                  <a:lnTo>
                    <a:pt x="901" y="94"/>
                  </a:lnTo>
                  <a:cubicBezTo>
                    <a:pt x="839" y="102"/>
                    <a:pt x="927" y="164"/>
                    <a:pt x="865" y="173"/>
                  </a:cubicBezTo>
                  <a:lnTo>
                    <a:pt x="839" y="138"/>
                  </a:lnTo>
                  <a:lnTo>
                    <a:pt x="830" y="191"/>
                  </a:lnTo>
                  <a:cubicBezTo>
                    <a:pt x="795" y="191"/>
                    <a:pt x="759" y="138"/>
                    <a:pt x="759" y="111"/>
                  </a:cubicBezTo>
                  <a:cubicBezTo>
                    <a:pt x="768" y="111"/>
                    <a:pt x="786" y="94"/>
                    <a:pt x="795" y="94"/>
                  </a:cubicBezTo>
                  <a:cubicBezTo>
                    <a:pt x="784" y="86"/>
                    <a:pt x="769" y="83"/>
                    <a:pt x="754" y="83"/>
                  </a:cubicBezTo>
                  <a:cubicBezTo>
                    <a:pt x="734" y="83"/>
                    <a:pt x="713" y="89"/>
                    <a:pt x="698" y="94"/>
                  </a:cubicBezTo>
                  <a:cubicBezTo>
                    <a:pt x="680" y="102"/>
                    <a:pt x="662" y="111"/>
                    <a:pt x="653" y="111"/>
                  </a:cubicBezTo>
                  <a:cubicBezTo>
                    <a:pt x="636" y="120"/>
                    <a:pt x="618" y="120"/>
                    <a:pt x="609" y="120"/>
                  </a:cubicBezTo>
                  <a:lnTo>
                    <a:pt x="653" y="120"/>
                  </a:lnTo>
                  <a:lnTo>
                    <a:pt x="689" y="129"/>
                  </a:lnTo>
                  <a:lnTo>
                    <a:pt x="653" y="138"/>
                  </a:lnTo>
                  <a:lnTo>
                    <a:pt x="609" y="155"/>
                  </a:lnTo>
                  <a:cubicBezTo>
                    <a:pt x="574" y="164"/>
                    <a:pt x="547" y="173"/>
                    <a:pt x="512" y="182"/>
                  </a:cubicBezTo>
                  <a:cubicBezTo>
                    <a:pt x="442" y="200"/>
                    <a:pt x="380" y="226"/>
                    <a:pt x="318" y="261"/>
                  </a:cubicBezTo>
                  <a:cubicBezTo>
                    <a:pt x="203" y="332"/>
                    <a:pt x="115" y="456"/>
                    <a:pt x="106" y="579"/>
                  </a:cubicBezTo>
                  <a:lnTo>
                    <a:pt x="141" y="579"/>
                  </a:lnTo>
                  <a:cubicBezTo>
                    <a:pt x="132" y="668"/>
                    <a:pt x="124" y="694"/>
                    <a:pt x="97" y="729"/>
                  </a:cubicBezTo>
                  <a:cubicBezTo>
                    <a:pt x="80" y="756"/>
                    <a:pt x="62" y="791"/>
                    <a:pt x="71" y="888"/>
                  </a:cubicBezTo>
                  <a:lnTo>
                    <a:pt x="62" y="879"/>
                  </a:lnTo>
                  <a:lnTo>
                    <a:pt x="62" y="879"/>
                  </a:lnTo>
                  <a:cubicBezTo>
                    <a:pt x="88" y="924"/>
                    <a:pt x="106" y="968"/>
                    <a:pt x="106" y="1012"/>
                  </a:cubicBezTo>
                  <a:cubicBezTo>
                    <a:pt x="100" y="1005"/>
                    <a:pt x="94" y="1002"/>
                    <a:pt x="89" y="1002"/>
                  </a:cubicBezTo>
                  <a:cubicBezTo>
                    <a:pt x="67" y="1002"/>
                    <a:pt x="47" y="1049"/>
                    <a:pt x="21" y="1049"/>
                  </a:cubicBezTo>
                  <a:cubicBezTo>
                    <a:pt x="14" y="1049"/>
                    <a:pt x="7" y="1046"/>
                    <a:pt x="0" y="1038"/>
                  </a:cubicBezTo>
                  <a:lnTo>
                    <a:pt x="0" y="1038"/>
                  </a:lnTo>
                  <a:cubicBezTo>
                    <a:pt x="62" y="1153"/>
                    <a:pt x="62" y="1127"/>
                    <a:pt x="124" y="1153"/>
                  </a:cubicBezTo>
                  <a:lnTo>
                    <a:pt x="265" y="1312"/>
                  </a:lnTo>
                  <a:cubicBezTo>
                    <a:pt x="274" y="1294"/>
                    <a:pt x="291" y="1286"/>
                    <a:pt x="309" y="1268"/>
                  </a:cubicBezTo>
                  <a:lnTo>
                    <a:pt x="327" y="1321"/>
                  </a:lnTo>
                  <a:cubicBezTo>
                    <a:pt x="362" y="1277"/>
                    <a:pt x="371" y="1259"/>
                    <a:pt x="433" y="1259"/>
                  </a:cubicBezTo>
                  <a:cubicBezTo>
                    <a:pt x="371" y="1286"/>
                    <a:pt x="468" y="1339"/>
                    <a:pt x="397" y="1383"/>
                  </a:cubicBezTo>
                  <a:cubicBezTo>
                    <a:pt x="433" y="1414"/>
                    <a:pt x="465" y="1424"/>
                    <a:pt x="494" y="1424"/>
                  </a:cubicBezTo>
                  <a:cubicBezTo>
                    <a:pt x="545" y="1424"/>
                    <a:pt x="586" y="1394"/>
                    <a:pt x="619" y="1394"/>
                  </a:cubicBezTo>
                  <a:cubicBezTo>
                    <a:pt x="643" y="1394"/>
                    <a:pt x="663" y="1410"/>
                    <a:pt x="680" y="1462"/>
                  </a:cubicBezTo>
                  <a:cubicBezTo>
                    <a:pt x="759" y="1330"/>
                    <a:pt x="565" y="1374"/>
                    <a:pt x="600" y="1347"/>
                  </a:cubicBezTo>
                  <a:cubicBezTo>
                    <a:pt x="578" y="1309"/>
                    <a:pt x="640" y="1264"/>
                    <a:pt x="686" y="1264"/>
                  </a:cubicBezTo>
                  <a:cubicBezTo>
                    <a:pt x="694" y="1264"/>
                    <a:pt x="700" y="1266"/>
                    <a:pt x="706" y="1268"/>
                  </a:cubicBezTo>
                  <a:cubicBezTo>
                    <a:pt x="751" y="1277"/>
                    <a:pt x="777" y="1445"/>
                    <a:pt x="892" y="1445"/>
                  </a:cubicBezTo>
                  <a:cubicBezTo>
                    <a:pt x="883" y="1445"/>
                    <a:pt x="883" y="1453"/>
                    <a:pt x="874" y="1453"/>
                  </a:cubicBezTo>
                  <a:cubicBezTo>
                    <a:pt x="883" y="1460"/>
                    <a:pt x="891" y="1463"/>
                    <a:pt x="899" y="1463"/>
                  </a:cubicBezTo>
                  <a:cubicBezTo>
                    <a:pt x="922" y="1463"/>
                    <a:pt x="943" y="1443"/>
                    <a:pt x="968" y="1443"/>
                  </a:cubicBezTo>
                  <a:cubicBezTo>
                    <a:pt x="980" y="1443"/>
                    <a:pt x="993" y="1448"/>
                    <a:pt x="1007" y="1462"/>
                  </a:cubicBezTo>
                  <a:cubicBezTo>
                    <a:pt x="1042" y="1383"/>
                    <a:pt x="1077" y="1471"/>
                    <a:pt x="1086" y="1365"/>
                  </a:cubicBezTo>
                  <a:lnTo>
                    <a:pt x="1086" y="1365"/>
                  </a:lnTo>
                  <a:lnTo>
                    <a:pt x="980" y="1392"/>
                  </a:lnTo>
                  <a:cubicBezTo>
                    <a:pt x="1031" y="1370"/>
                    <a:pt x="1076" y="1281"/>
                    <a:pt x="1145" y="1281"/>
                  </a:cubicBezTo>
                  <a:cubicBezTo>
                    <a:pt x="1160" y="1281"/>
                    <a:pt x="1175" y="1285"/>
                    <a:pt x="1192" y="1294"/>
                  </a:cubicBezTo>
                  <a:cubicBezTo>
                    <a:pt x="1192" y="1321"/>
                    <a:pt x="1157" y="1347"/>
                    <a:pt x="1139" y="1365"/>
                  </a:cubicBezTo>
                  <a:cubicBezTo>
                    <a:pt x="1145" y="1371"/>
                    <a:pt x="1151" y="1373"/>
                    <a:pt x="1156" y="1373"/>
                  </a:cubicBezTo>
                  <a:cubicBezTo>
                    <a:pt x="1170" y="1373"/>
                    <a:pt x="1185" y="1361"/>
                    <a:pt x="1201" y="1361"/>
                  </a:cubicBezTo>
                  <a:cubicBezTo>
                    <a:pt x="1209" y="1361"/>
                    <a:pt x="1218" y="1364"/>
                    <a:pt x="1227" y="1374"/>
                  </a:cubicBezTo>
                  <a:cubicBezTo>
                    <a:pt x="1219" y="1480"/>
                    <a:pt x="1095" y="1400"/>
                    <a:pt x="1033" y="1480"/>
                  </a:cubicBezTo>
                  <a:cubicBezTo>
                    <a:pt x="1039" y="1487"/>
                    <a:pt x="1046" y="1490"/>
                    <a:pt x="1054" y="1490"/>
                  </a:cubicBezTo>
                  <a:cubicBezTo>
                    <a:pt x="1078" y="1490"/>
                    <a:pt x="1108" y="1465"/>
                    <a:pt x="1122" y="1465"/>
                  </a:cubicBezTo>
                  <a:cubicBezTo>
                    <a:pt x="1131" y="1465"/>
                    <a:pt x="1133" y="1476"/>
                    <a:pt x="1121" y="1515"/>
                  </a:cubicBezTo>
                  <a:cubicBezTo>
                    <a:pt x="1137" y="1465"/>
                    <a:pt x="1156" y="1453"/>
                    <a:pt x="1178" y="1453"/>
                  </a:cubicBezTo>
                  <a:cubicBezTo>
                    <a:pt x="1197" y="1453"/>
                    <a:pt x="1219" y="1463"/>
                    <a:pt x="1242" y="1463"/>
                  </a:cubicBezTo>
                  <a:cubicBezTo>
                    <a:pt x="1263" y="1463"/>
                    <a:pt x="1285" y="1454"/>
                    <a:pt x="1307" y="1418"/>
                  </a:cubicBezTo>
                  <a:lnTo>
                    <a:pt x="1307" y="1480"/>
                  </a:lnTo>
                  <a:cubicBezTo>
                    <a:pt x="1316" y="1471"/>
                    <a:pt x="1342" y="1445"/>
                    <a:pt x="1369" y="1445"/>
                  </a:cubicBezTo>
                  <a:lnTo>
                    <a:pt x="1325" y="1524"/>
                  </a:lnTo>
                  <a:cubicBezTo>
                    <a:pt x="1338" y="1509"/>
                    <a:pt x="1352" y="1503"/>
                    <a:pt x="1365" y="1503"/>
                  </a:cubicBezTo>
                  <a:cubicBezTo>
                    <a:pt x="1404" y="1503"/>
                    <a:pt x="1443" y="1551"/>
                    <a:pt x="1482" y="1551"/>
                  </a:cubicBezTo>
                  <a:cubicBezTo>
                    <a:pt x="1492" y="1551"/>
                    <a:pt x="1501" y="1548"/>
                    <a:pt x="1510" y="1542"/>
                  </a:cubicBezTo>
                  <a:lnTo>
                    <a:pt x="1510" y="1542"/>
                  </a:lnTo>
                  <a:cubicBezTo>
                    <a:pt x="1504" y="1542"/>
                    <a:pt x="1498" y="1542"/>
                    <a:pt x="1492" y="1542"/>
                  </a:cubicBezTo>
                  <a:cubicBezTo>
                    <a:pt x="1395" y="1542"/>
                    <a:pt x="1472" y="1469"/>
                    <a:pt x="1422" y="1427"/>
                  </a:cubicBezTo>
                  <a:cubicBezTo>
                    <a:pt x="1445" y="1413"/>
                    <a:pt x="1463" y="1408"/>
                    <a:pt x="1478" y="1408"/>
                  </a:cubicBezTo>
                  <a:cubicBezTo>
                    <a:pt x="1554" y="1408"/>
                    <a:pt x="1546" y="1554"/>
                    <a:pt x="1655" y="1554"/>
                  </a:cubicBezTo>
                  <a:cubicBezTo>
                    <a:pt x="1663" y="1554"/>
                    <a:pt x="1672" y="1553"/>
                    <a:pt x="1681" y="1552"/>
                  </a:cubicBezTo>
                  <a:lnTo>
                    <a:pt x="1681" y="1552"/>
                  </a:lnTo>
                  <a:cubicBezTo>
                    <a:pt x="1680" y="1552"/>
                    <a:pt x="1680" y="1552"/>
                    <a:pt x="1679" y="1552"/>
                  </a:cubicBezTo>
                  <a:cubicBezTo>
                    <a:pt x="1650" y="1552"/>
                    <a:pt x="1601" y="1513"/>
                    <a:pt x="1634" y="1489"/>
                  </a:cubicBezTo>
                  <a:lnTo>
                    <a:pt x="1634" y="1489"/>
                  </a:lnTo>
                  <a:cubicBezTo>
                    <a:pt x="1669" y="1498"/>
                    <a:pt x="1713" y="1524"/>
                    <a:pt x="1731" y="1551"/>
                  </a:cubicBezTo>
                  <a:cubicBezTo>
                    <a:pt x="1845" y="1542"/>
                    <a:pt x="1713" y="1489"/>
                    <a:pt x="1757" y="1453"/>
                  </a:cubicBezTo>
                  <a:lnTo>
                    <a:pt x="1757" y="1453"/>
                  </a:lnTo>
                  <a:cubicBezTo>
                    <a:pt x="1768" y="1471"/>
                    <a:pt x="1777" y="1477"/>
                    <a:pt x="1784" y="1477"/>
                  </a:cubicBezTo>
                  <a:cubicBezTo>
                    <a:pt x="1808" y="1477"/>
                    <a:pt x="1823" y="1412"/>
                    <a:pt x="1863" y="1392"/>
                  </a:cubicBezTo>
                  <a:lnTo>
                    <a:pt x="1863" y="1453"/>
                  </a:lnTo>
                  <a:cubicBezTo>
                    <a:pt x="1878" y="1458"/>
                    <a:pt x="1890" y="1461"/>
                    <a:pt x="1900" y="1461"/>
                  </a:cubicBezTo>
                  <a:cubicBezTo>
                    <a:pt x="1967" y="1461"/>
                    <a:pt x="1926" y="1358"/>
                    <a:pt x="1982" y="1358"/>
                  </a:cubicBezTo>
                  <a:cubicBezTo>
                    <a:pt x="1990" y="1358"/>
                    <a:pt x="2000" y="1360"/>
                    <a:pt x="2013" y="1365"/>
                  </a:cubicBezTo>
                  <a:lnTo>
                    <a:pt x="1969" y="1462"/>
                  </a:lnTo>
                  <a:lnTo>
                    <a:pt x="1969" y="1462"/>
                  </a:lnTo>
                  <a:lnTo>
                    <a:pt x="2022" y="1436"/>
                  </a:lnTo>
                  <a:lnTo>
                    <a:pt x="2013" y="1506"/>
                  </a:lnTo>
                  <a:cubicBezTo>
                    <a:pt x="2048" y="1476"/>
                    <a:pt x="2072" y="1466"/>
                    <a:pt x="2097" y="1466"/>
                  </a:cubicBezTo>
                  <a:cubicBezTo>
                    <a:pt x="2116" y="1466"/>
                    <a:pt x="2137" y="1472"/>
                    <a:pt x="2163" y="1480"/>
                  </a:cubicBezTo>
                  <a:cubicBezTo>
                    <a:pt x="2146" y="1436"/>
                    <a:pt x="2172" y="1365"/>
                    <a:pt x="2225" y="1365"/>
                  </a:cubicBezTo>
                  <a:cubicBezTo>
                    <a:pt x="2263" y="1396"/>
                    <a:pt x="2222" y="1420"/>
                    <a:pt x="2262" y="1420"/>
                  </a:cubicBezTo>
                  <a:cubicBezTo>
                    <a:pt x="2269" y="1420"/>
                    <a:pt x="2277" y="1419"/>
                    <a:pt x="2287" y="1418"/>
                  </a:cubicBezTo>
                  <a:lnTo>
                    <a:pt x="2287" y="1418"/>
                  </a:lnTo>
                  <a:cubicBezTo>
                    <a:pt x="2275" y="1442"/>
                    <a:pt x="2263" y="1473"/>
                    <a:pt x="2246" y="1473"/>
                  </a:cubicBezTo>
                  <a:cubicBezTo>
                    <a:pt x="2238" y="1473"/>
                    <a:pt x="2228" y="1465"/>
                    <a:pt x="2216" y="1445"/>
                  </a:cubicBezTo>
                  <a:cubicBezTo>
                    <a:pt x="2207" y="1471"/>
                    <a:pt x="2199" y="1489"/>
                    <a:pt x="2190" y="1506"/>
                  </a:cubicBezTo>
                  <a:cubicBezTo>
                    <a:pt x="2207" y="1523"/>
                    <a:pt x="2226" y="1529"/>
                    <a:pt x="2246" y="1529"/>
                  </a:cubicBezTo>
                  <a:cubicBezTo>
                    <a:pt x="2278" y="1529"/>
                    <a:pt x="2309" y="1515"/>
                    <a:pt x="2331" y="1515"/>
                  </a:cubicBezTo>
                  <a:cubicBezTo>
                    <a:pt x="2313" y="1515"/>
                    <a:pt x="2305" y="1506"/>
                    <a:pt x="2296" y="1498"/>
                  </a:cubicBezTo>
                  <a:lnTo>
                    <a:pt x="2411" y="1409"/>
                  </a:lnTo>
                  <a:lnTo>
                    <a:pt x="2411" y="1409"/>
                  </a:lnTo>
                  <a:cubicBezTo>
                    <a:pt x="2428" y="1427"/>
                    <a:pt x="2419" y="1453"/>
                    <a:pt x="2402" y="1471"/>
                  </a:cubicBezTo>
                  <a:cubicBezTo>
                    <a:pt x="2428" y="1462"/>
                    <a:pt x="2437" y="1436"/>
                    <a:pt x="2472" y="1427"/>
                  </a:cubicBezTo>
                  <a:lnTo>
                    <a:pt x="2472" y="1427"/>
                  </a:lnTo>
                  <a:cubicBezTo>
                    <a:pt x="2472" y="1478"/>
                    <a:pt x="2472" y="1529"/>
                    <a:pt x="2425" y="1556"/>
                  </a:cubicBezTo>
                  <a:lnTo>
                    <a:pt x="2425" y="1556"/>
                  </a:lnTo>
                  <a:lnTo>
                    <a:pt x="2534" y="1498"/>
                  </a:lnTo>
                  <a:cubicBezTo>
                    <a:pt x="2543" y="1515"/>
                    <a:pt x="2587" y="1559"/>
                    <a:pt x="2578" y="1577"/>
                  </a:cubicBezTo>
                  <a:cubicBezTo>
                    <a:pt x="2584" y="1579"/>
                    <a:pt x="2590" y="1581"/>
                    <a:pt x="2596" y="1581"/>
                  </a:cubicBezTo>
                  <a:cubicBezTo>
                    <a:pt x="2648" y="1581"/>
                    <a:pt x="2715" y="1500"/>
                    <a:pt x="2779" y="1500"/>
                  </a:cubicBezTo>
                  <a:cubicBezTo>
                    <a:pt x="2789" y="1500"/>
                    <a:pt x="2798" y="1502"/>
                    <a:pt x="2808" y="1506"/>
                  </a:cubicBezTo>
                  <a:cubicBezTo>
                    <a:pt x="2817" y="1498"/>
                    <a:pt x="2826" y="1489"/>
                    <a:pt x="2843" y="1480"/>
                  </a:cubicBezTo>
                  <a:cubicBezTo>
                    <a:pt x="2889" y="1486"/>
                    <a:pt x="2934" y="1513"/>
                    <a:pt x="2985" y="1513"/>
                  </a:cubicBezTo>
                  <a:cubicBezTo>
                    <a:pt x="3012" y="1513"/>
                    <a:pt x="3041" y="1505"/>
                    <a:pt x="3073" y="1480"/>
                  </a:cubicBezTo>
                  <a:lnTo>
                    <a:pt x="3126" y="1568"/>
                  </a:lnTo>
                  <a:cubicBezTo>
                    <a:pt x="3196" y="1551"/>
                    <a:pt x="3055" y="1453"/>
                    <a:pt x="3179" y="1418"/>
                  </a:cubicBezTo>
                  <a:cubicBezTo>
                    <a:pt x="3189" y="1413"/>
                    <a:pt x="3197" y="1411"/>
                    <a:pt x="3204" y="1411"/>
                  </a:cubicBezTo>
                  <a:cubicBezTo>
                    <a:pt x="3246" y="1411"/>
                    <a:pt x="3210" y="1501"/>
                    <a:pt x="3241" y="1524"/>
                  </a:cubicBezTo>
                  <a:cubicBezTo>
                    <a:pt x="3266" y="1485"/>
                    <a:pt x="3311" y="1423"/>
                    <a:pt x="3364" y="1423"/>
                  </a:cubicBezTo>
                  <a:cubicBezTo>
                    <a:pt x="3384" y="1423"/>
                    <a:pt x="3404" y="1432"/>
                    <a:pt x="3426" y="1453"/>
                  </a:cubicBezTo>
                  <a:cubicBezTo>
                    <a:pt x="3400" y="1471"/>
                    <a:pt x="3373" y="1462"/>
                    <a:pt x="3355" y="1471"/>
                  </a:cubicBezTo>
                  <a:lnTo>
                    <a:pt x="3417" y="1515"/>
                  </a:lnTo>
                  <a:cubicBezTo>
                    <a:pt x="3347" y="1603"/>
                    <a:pt x="3294" y="1577"/>
                    <a:pt x="3347" y="1648"/>
                  </a:cubicBezTo>
                  <a:cubicBezTo>
                    <a:pt x="3355" y="1462"/>
                    <a:pt x="3576" y="1621"/>
                    <a:pt x="3585" y="1445"/>
                  </a:cubicBezTo>
                  <a:lnTo>
                    <a:pt x="3620" y="1480"/>
                  </a:lnTo>
                  <a:cubicBezTo>
                    <a:pt x="3611" y="1480"/>
                    <a:pt x="3611" y="1489"/>
                    <a:pt x="3594" y="1489"/>
                  </a:cubicBezTo>
                  <a:cubicBezTo>
                    <a:pt x="3606" y="1501"/>
                    <a:pt x="3616" y="1507"/>
                    <a:pt x="3625" y="1507"/>
                  </a:cubicBezTo>
                  <a:cubicBezTo>
                    <a:pt x="3666" y="1507"/>
                    <a:pt x="3663" y="1373"/>
                    <a:pt x="3733" y="1373"/>
                  </a:cubicBezTo>
                  <a:cubicBezTo>
                    <a:pt x="3736" y="1373"/>
                    <a:pt x="3740" y="1373"/>
                    <a:pt x="3744" y="1374"/>
                  </a:cubicBezTo>
                  <a:cubicBezTo>
                    <a:pt x="3779" y="1392"/>
                    <a:pt x="3806" y="1418"/>
                    <a:pt x="3788" y="1436"/>
                  </a:cubicBezTo>
                  <a:lnTo>
                    <a:pt x="3859" y="1392"/>
                  </a:lnTo>
                  <a:cubicBezTo>
                    <a:pt x="3871" y="1392"/>
                    <a:pt x="3874" y="1408"/>
                    <a:pt x="3868" y="1415"/>
                  </a:cubicBezTo>
                  <a:lnTo>
                    <a:pt x="3868" y="1415"/>
                  </a:lnTo>
                  <a:lnTo>
                    <a:pt x="3965" y="1400"/>
                  </a:lnTo>
                  <a:lnTo>
                    <a:pt x="3965" y="1409"/>
                  </a:lnTo>
                  <a:cubicBezTo>
                    <a:pt x="3982" y="1383"/>
                    <a:pt x="4018" y="1339"/>
                    <a:pt x="4035" y="1321"/>
                  </a:cubicBezTo>
                  <a:lnTo>
                    <a:pt x="4035" y="1321"/>
                  </a:lnTo>
                  <a:cubicBezTo>
                    <a:pt x="4071" y="1339"/>
                    <a:pt x="4026" y="1339"/>
                    <a:pt x="4026" y="1356"/>
                  </a:cubicBezTo>
                  <a:lnTo>
                    <a:pt x="4097" y="1312"/>
                  </a:lnTo>
                  <a:lnTo>
                    <a:pt x="4097" y="1312"/>
                  </a:lnTo>
                  <a:cubicBezTo>
                    <a:pt x="4122" y="1353"/>
                    <a:pt x="4078" y="1401"/>
                    <a:pt x="4036" y="1401"/>
                  </a:cubicBezTo>
                  <a:cubicBezTo>
                    <a:pt x="4033" y="1401"/>
                    <a:pt x="4030" y="1401"/>
                    <a:pt x="4026" y="1400"/>
                  </a:cubicBezTo>
                  <a:lnTo>
                    <a:pt x="4026" y="1400"/>
                  </a:lnTo>
                  <a:cubicBezTo>
                    <a:pt x="4045" y="1455"/>
                    <a:pt x="4058" y="1471"/>
                    <a:pt x="4070" y="1471"/>
                  </a:cubicBezTo>
                  <a:cubicBezTo>
                    <a:pt x="4089" y="1471"/>
                    <a:pt x="4106" y="1428"/>
                    <a:pt x="4149" y="1428"/>
                  </a:cubicBezTo>
                  <a:cubicBezTo>
                    <a:pt x="4157" y="1428"/>
                    <a:pt x="4167" y="1429"/>
                    <a:pt x="4178" y="1434"/>
                  </a:cubicBezTo>
                  <a:lnTo>
                    <a:pt x="4178" y="1434"/>
                  </a:lnTo>
                  <a:cubicBezTo>
                    <a:pt x="4174" y="1431"/>
                    <a:pt x="4171" y="1426"/>
                    <a:pt x="4168" y="1418"/>
                  </a:cubicBezTo>
                  <a:cubicBezTo>
                    <a:pt x="4176" y="1386"/>
                    <a:pt x="4184" y="1376"/>
                    <a:pt x="4193" y="1376"/>
                  </a:cubicBezTo>
                  <a:cubicBezTo>
                    <a:pt x="4203" y="1376"/>
                    <a:pt x="4215" y="1391"/>
                    <a:pt x="4230" y="1400"/>
                  </a:cubicBezTo>
                  <a:cubicBezTo>
                    <a:pt x="4217" y="1413"/>
                    <a:pt x="4201" y="1437"/>
                    <a:pt x="4186" y="1437"/>
                  </a:cubicBezTo>
                  <a:cubicBezTo>
                    <a:pt x="4186" y="1437"/>
                    <a:pt x="4186" y="1437"/>
                    <a:pt x="4185" y="1437"/>
                  </a:cubicBezTo>
                  <a:lnTo>
                    <a:pt x="4185" y="1437"/>
                  </a:lnTo>
                  <a:cubicBezTo>
                    <a:pt x="4193" y="1441"/>
                    <a:pt x="4202" y="1446"/>
                    <a:pt x="4212" y="1453"/>
                  </a:cubicBezTo>
                  <a:lnTo>
                    <a:pt x="4150" y="1480"/>
                  </a:lnTo>
                  <a:cubicBezTo>
                    <a:pt x="4194" y="1577"/>
                    <a:pt x="4238" y="1542"/>
                    <a:pt x="4309" y="1603"/>
                  </a:cubicBezTo>
                  <a:cubicBezTo>
                    <a:pt x="4291" y="1568"/>
                    <a:pt x="4168" y="1445"/>
                    <a:pt x="4238" y="1400"/>
                  </a:cubicBezTo>
                  <a:lnTo>
                    <a:pt x="4238" y="1400"/>
                  </a:lnTo>
                  <a:cubicBezTo>
                    <a:pt x="4246" y="1404"/>
                    <a:pt x="4256" y="1408"/>
                    <a:pt x="4267" y="1408"/>
                  </a:cubicBezTo>
                  <a:cubicBezTo>
                    <a:pt x="4281" y="1408"/>
                    <a:pt x="4298" y="1402"/>
                    <a:pt x="4318" y="1383"/>
                  </a:cubicBezTo>
                  <a:cubicBezTo>
                    <a:pt x="4318" y="1422"/>
                    <a:pt x="4332" y="1429"/>
                    <a:pt x="4354" y="1429"/>
                  </a:cubicBezTo>
                  <a:cubicBezTo>
                    <a:pt x="4366" y="1429"/>
                    <a:pt x="4381" y="1427"/>
                    <a:pt x="4397" y="1427"/>
                  </a:cubicBezTo>
                  <a:lnTo>
                    <a:pt x="4397" y="1506"/>
                  </a:lnTo>
                  <a:cubicBezTo>
                    <a:pt x="4450" y="1480"/>
                    <a:pt x="4441" y="1445"/>
                    <a:pt x="4468" y="1400"/>
                  </a:cubicBezTo>
                  <a:cubicBezTo>
                    <a:pt x="4530" y="1409"/>
                    <a:pt x="4539" y="1471"/>
                    <a:pt x="4556" y="1533"/>
                  </a:cubicBezTo>
                  <a:cubicBezTo>
                    <a:pt x="4559" y="1533"/>
                    <a:pt x="4562" y="1533"/>
                    <a:pt x="4565" y="1533"/>
                  </a:cubicBezTo>
                  <a:cubicBezTo>
                    <a:pt x="4633" y="1533"/>
                    <a:pt x="4489" y="1426"/>
                    <a:pt x="4592" y="1409"/>
                  </a:cubicBezTo>
                  <a:lnTo>
                    <a:pt x="4592" y="1409"/>
                  </a:lnTo>
                  <a:cubicBezTo>
                    <a:pt x="4610" y="1415"/>
                    <a:pt x="4627" y="1418"/>
                    <a:pt x="4643" y="1418"/>
                  </a:cubicBezTo>
                  <a:cubicBezTo>
                    <a:pt x="4694" y="1418"/>
                    <a:pt x="4736" y="1388"/>
                    <a:pt x="4803" y="1347"/>
                  </a:cubicBezTo>
                  <a:lnTo>
                    <a:pt x="4803" y="1347"/>
                  </a:lnTo>
                  <a:cubicBezTo>
                    <a:pt x="4856" y="1374"/>
                    <a:pt x="4795" y="1400"/>
                    <a:pt x="4812" y="1427"/>
                  </a:cubicBezTo>
                  <a:lnTo>
                    <a:pt x="4856" y="1356"/>
                  </a:lnTo>
                  <a:cubicBezTo>
                    <a:pt x="4874" y="1356"/>
                    <a:pt x="4865" y="1374"/>
                    <a:pt x="4865" y="1392"/>
                  </a:cubicBezTo>
                  <a:cubicBezTo>
                    <a:pt x="4901" y="1356"/>
                    <a:pt x="4865" y="1303"/>
                    <a:pt x="4927" y="1277"/>
                  </a:cubicBezTo>
                  <a:cubicBezTo>
                    <a:pt x="4929" y="1261"/>
                    <a:pt x="4933" y="1255"/>
                    <a:pt x="4941" y="1255"/>
                  </a:cubicBezTo>
                  <a:cubicBezTo>
                    <a:pt x="4966" y="1255"/>
                    <a:pt x="5023" y="1333"/>
                    <a:pt x="5074" y="1333"/>
                  </a:cubicBezTo>
                  <a:cubicBezTo>
                    <a:pt x="5091" y="1333"/>
                    <a:pt x="5107" y="1325"/>
                    <a:pt x="5121" y="1303"/>
                  </a:cubicBezTo>
                  <a:cubicBezTo>
                    <a:pt x="5148" y="1330"/>
                    <a:pt x="5121" y="1356"/>
                    <a:pt x="5121" y="1392"/>
                  </a:cubicBezTo>
                  <a:cubicBezTo>
                    <a:pt x="5227" y="1321"/>
                    <a:pt x="5210" y="1339"/>
                    <a:pt x="5289" y="1241"/>
                  </a:cubicBezTo>
                  <a:lnTo>
                    <a:pt x="5369" y="1294"/>
                  </a:lnTo>
                  <a:cubicBezTo>
                    <a:pt x="5307" y="1233"/>
                    <a:pt x="5377" y="1153"/>
                    <a:pt x="5430" y="1091"/>
                  </a:cubicBezTo>
                  <a:cubicBezTo>
                    <a:pt x="5413" y="1065"/>
                    <a:pt x="5395" y="1038"/>
                    <a:pt x="5386" y="1021"/>
                  </a:cubicBezTo>
                  <a:lnTo>
                    <a:pt x="5475" y="977"/>
                  </a:lnTo>
                  <a:lnTo>
                    <a:pt x="5475" y="977"/>
                  </a:lnTo>
                  <a:cubicBezTo>
                    <a:pt x="5492" y="985"/>
                    <a:pt x="5483" y="1021"/>
                    <a:pt x="5466" y="1056"/>
                  </a:cubicBezTo>
                  <a:cubicBezTo>
                    <a:pt x="5475" y="1047"/>
                    <a:pt x="5475" y="1038"/>
                    <a:pt x="5483" y="1030"/>
                  </a:cubicBezTo>
                  <a:cubicBezTo>
                    <a:pt x="5519" y="1065"/>
                    <a:pt x="5501" y="1109"/>
                    <a:pt x="5483" y="1162"/>
                  </a:cubicBezTo>
                  <a:cubicBezTo>
                    <a:pt x="5466" y="1144"/>
                    <a:pt x="5457" y="1127"/>
                    <a:pt x="5448" y="1109"/>
                  </a:cubicBezTo>
                  <a:cubicBezTo>
                    <a:pt x="5422" y="1162"/>
                    <a:pt x="5404" y="1215"/>
                    <a:pt x="5413" y="1268"/>
                  </a:cubicBezTo>
                  <a:cubicBezTo>
                    <a:pt x="5413" y="1259"/>
                    <a:pt x="5430" y="1250"/>
                    <a:pt x="5439" y="1241"/>
                  </a:cubicBezTo>
                  <a:lnTo>
                    <a:pt x="5439" y="1241"/>
                  </a:lnTo>
                  <a:cubicBezTo>
                    <a:pt x="5430" y="1259"/>
                    <a:pt x="5430" y="1268"/>
                    <a:pt x="5430" y="1277"/>
                  </a:cubicBezTo>
                  <a:cubicBezTo>
                    <a:pt x="5432" y="1278"/>
                    <a:pt x="5434" y="1279"/>
                    <a:pt x="5435" y="1279"/>
                  </a:cubicBezTo>
                  <a:cubicBezTo>
                    <a:pt x="5442" y="1279"/>
                    <a:pt x="5450" y="1265"/>
                    <a:pt x="5457" y="1250"/>
                  </a:cubicBezTo>
                  <a:lnTo>
                    <a:pt x="5483" y="1339"/>
                  </a:lnTo>
                  <a:lnTo>
                    <a:pt x="5492" y="1303"/>
                  </a:lnTo>
                  <a:lnTo>
                    <a:pt x="5616" y="1356"/>
                  </a:lnTo>
                  <a:cubicBezTo>
                    <a:pt x="5695" y="1259"/>
                    <a:pt x="5775" y="1127"/>
                    <a:pt x="5907" y="1074"/>
                  </a:cubicBezTo>
                  <a:lnTo>
                    <a:pt x="5907" y="1074"/>
                  </a:lnTo>
                  <a:cubicBezTo>
                    <a:pt x="5881" y="1144"/>
                    <a:pt x="5907" y="1188"/>
                    <a:pt x="5916" y="1268"/>
                  </a:cubicBezTo>
                  <a:cubicBezTo>
                    <a:pt x="5905" y="1248"/>
                    <a:pt x="5893" y="1241"/>
                    <a:pt x="5879" y="1241"/>
                  </a:cubicBezTo>
                  <a:cubicBezTo>
                    <a:pt x="5840" y="1241"/>
                    <a:pt x="5791" y="1296"/>
                    <a:pt x="5738" y="1296"/>
                  </a:cubicBezTo>
                  <a:cubicBezTo>
                    <a:pt x="5733" y="1296"/>
                    <a:pt x="5728" y="1296"/>
                    <a:pt x="5723" y="1295"/>
                  </a:cubicBezTo>
                  <a:lnTo>
                    <a:pt x="5723" y="1295"/>
                  </a:lnTo>
                  <a:cubicBezTo>
                    <a:pt x="5766" y="1304"/>
                    <a:pt x="5757" y="1348"/>
                    <a:pt x="5748" y="1356"/>
                  </a:cubicBezTo>
                  <a:cubicBezTo>
                    <a:pt x="5792" y="1330"/>
                    <a:pt x="5837" y="1303"/>
                    <a:pt x="5881" y="1268"/>
                  </a:cubicBezTo>
                  <a:cubicBezTo>
                    <a:pt x="5881" y="1339"/>
                    <a:pt x="5916" y="1321"/>
                    <a:pt x="5951" y="1347"/>
                  </a:cubicBezTo>
                  <a:cubicBezTo>
                    <a:pt x="5916" y="1215"/>
                    <a:pt x="6048" y="1250"/>
                    <a:pt x="6101" y="1197"/>
                  </a:cubicBezTo>
                  <a:lnTo>
                    <a:pt x="6101" y="1197"/>
                  </a:lnTo>
                  <a:cubicBezTo>
                    <a:pt x="6110" y="1241"/>
                    <a:pt x="6101" y="1286"/>
                    <a:pt x="6031" y="1286"/>
                  </a:cubicBezTo>
                  <a:cubicBezTo>
                    <a:pt x="6044" y="1299"/>
                    <a:pt x="6055" y="1304"/>
                    <a:pt x="6064" y="1304"/>
                  </a:cubicBezTo>
                  <a:cubicBezTo>
                    <a:pt x="6108" y="1304"/>
                    <a:pt x="6114" y="1182"/>
                    <a:pt x="6159" y="1182"/>
                  </a:cubicBezTo>
                  <a:cubicBezTo>
                    <a:pt x="6167" y="1182"/>
                    <a:pt x="6176" y="1186"/>
                    <a:pt x="6187" y="1195"/>
                  </a:cubicBezTo>
                  <a:lnTo>
                    <a:pt x="6187" y="1195"/>
                  </a:lnTo>
                  <a:cubicBezTo>
                    <a:pt x="6199" y="1189"/>
                    <a:pt x="6215" y="1186"/>
                    <a:pt x="6229" y="1186"/>
                  </a:cubicBezTo>
                  <a:cubicBezTo>
                    <a:pt x="6260" y="1186"/>
                    <a:pt x="6288" y="1200"/>
                    <a:pt x="6278" y="1224"/>
                  </a:cubicBezTo>
                  <a:lnTo>
                    <a:pt x="6260" y="1233"/>
                  </a:lnTo>
                  <a:cubicBezTo>
                    <a:pt x="6372" y="1224"/>
                    <a:pt x="6584" y="1149"/>
                    <a:pt x="6579" y="1039"/>
                  </a:cubicBezTo>
                  <a:lnTo>
                    <a:pt x="6579" y="1039"/>
                  </a:lnTo>
                  <a:cubicBezTo>
                    <a:pt x="6584" y="1072"/>
                    <a:pt x="6605" y="1165"/>
                    <a:pt x="6605" y="1188"/>
                  </a:cubicBezTo>
                  <a:cubicBezTo>
                    <a:pt x="6631" y="1047"/>
                    <a:pt x="6649" y="906"/>
                    <a:pt x="6649" y="765"/>
                  </a:cubicBezTo>
                  <a:cubicBezTo>
                    <a:pt x="6667" y="862"/>
                    <a:pt x="6825" y="1038"/>
                    <a:pt x="6764" y="1136"/>
                  </a:cubicBezTo>
                  <a:cubicBezTo>
                    <a:pt x="6790" y="1136"/>
                    <a:pt x="6834" y="1136"/>
                    <a:pt x="6870" y="1074"/>
                  </a:cubicBezTo>
                  <a:cubicBezTo>
                    <a:pt x="6843" y="1074"/>
                    <a:pt x="6764" y="968"/>
                    <a:pt x="6781" y="950"/>
                  </a:cubicBezTo>
                  <a:lnTo>
                    <a:pt x="6781" y="950"/>
                  </a:lnTo>
                  <a:cubicBezTo>
                    <a:pt x="6894" y="1019"/>
                    <a:pt x="6854" y="987"/>
                    <a:pt x="6968" y="1019"/>
                  </a:cubicBezTo>
                  <a:lnTo>
                    <a:pt x="6968" y="1019"/>
                  </a:lnTo>
                  <a:cubicBezTo>
                    <a:pt x="6934" y="1000"/>
                    <a:pt x="6899" y="869"/>
                    <a:pt x="6931" y="853"/>
                  </a:cubicBezTo>
                  <a:lnTo>
                    <a:pt x="6931" y="853"/>
                  </a:lnTo>
                  <a:cubicBezTo>
                    <a:pt x="6940" y="878"/>
                    <a:pt x="7003" y="965"/>
                    <a:pt x="7003" y="998"/>
                  </a:cubicBezTo>
                  <a:lnTo>
                    <a:pt x="7003" y="998"/>
                  </a:lnTo>
                  <a:cubicBezTo>
                    <a:pt x="7011" y="942"/>
                    <a:pt x="7018" y="880"/>
                    <a:pt x="7020" y="830"/>
                  </a:cubicBezTo>
                  <a:lnTo>
                    <a:pt x="7020" y="830"/>
                  </a:lnTo>
                  <a:cubicBezTo>
                    <a:pt x="7026" y="868"/>
                    <a:pt x="7087" y="926"/>
                    <a:pt x="7135" y="941"/>
                  </a:cubicBezTo>
                  <a:cubicBezTo>
                    <a:pt x="7108" y="924"/>
                    <a:pt x="7188" y="888"/>
                    <a:pt x="7223" y="862"/>
                  </a:cubicBezTo>
                  <a:lnTo>
                    <a:pt x="7245" y="841"/>
                  </a:lnTo>
                  <a:lnTo>
                    <a:pt x="7245" y="841"/>
                  </a:lnTo>
                  <a:lnTo>
                    <a:pt x="7205" y="844"/>
                  </a:lnTo>
                  <a:lnTo>
                    <a:pt x="7170" y="853"/>
                  </a:lnTo>
                  <a:cubicBezTo>
                    <a:pt x="7179" y="844"/>
                    <a:pt x="7188" y="844"/>
                    <a:pt x="7196" y="835"/>
                  </a:cubicBezTo>
                  <a:lnTo>
                    <a:pt x="7295" y="725"/>
                  </a:lnTo>
                  <a:lnTo>
                    <a:pt x="7295" y="725"/>
                  </a:lnTo>
                  <a:lnTo>
                    <a:pt x="7315" y="778"/>
                  </a:lnTo>
                  <a:lnTo>
                    <a:pt x="7315" y="778"/>
                  </a:lnTo>
                  <a:lnTo>
                    <a:pt x="7505" y="606"/>
                  </a:lnTo>
                  <a:lnTo>
                    <a:pt x="7196" y="429"/>
                  </a:lnTo>
                  <a:lnTo>
                    <a:pt x="7179" y="429"/>
                  </a:lnTo>
                  <a:lnTo>
                    <a:pt x="7188" y="447"/>
                  </a:lnTo>
                  <a:lnTo>
                    <a:pt x="7199" y="476"/>
                  </a:lnTo>
                  <a:lnTo>
                    <a:pt x="7199" y="476"/>
                  </a:lnTo>
                  <a:lnTo>
                    <a:pt x="7170" y="464"/>
                  </a:lnTo>
                  <a:cubicBezTo>
                    <a:pt x="7161" y="461"/>
                    <a:pt x="7152" y="459"/>
                    <a:pt x="7142" y="459"/>
                  </a:cubicBezTo>
                  <a:cubicBezTo>
                    <a:pt x="7075" y="459"/>
                    <a:pt x="7001" y="541"/>
                    <a:pt x="6933" y="541"/>
                  </a:cubicBezTo>
                  <a:cubicBezTo>
                    <a:pt x="6917" y="541"/>
                    <a:pt x="6902" y="537"/>
                    <a:pt x="6887" y="526"/>
                  </a:cubicBezTo>
                  <a:cubicBezTo>
                    <a:pt x="6914" y="509"/>
                    <a:pt x="7011" y="385"/>
                    <a:pt x="6967" y="332"/>
                  </a:cubicBezTo>
                  <a:lnTo>
                    <a:pt x="6967" y="332"/>
                  </a:lnTo>
                  <a:cubicBezTo>
                    <a:pt x="6943" y="356"/>
                    <a:pt x="6878" y="414"/>
                    <a:pt x="6814" y="470"/>
                  </a:cubicBezTo>
                  <a:lnTo>
                    <a:pt x="6814" y="470"/>
                  </a:lnTo>
                  <a:cubicBezTo>
                    <a:pt x="6812" y="468"/>
                    <a:pt x="6810" y="466"/>
                    <a:pt x="6808" y="464"/>
                  </a:cubicBezTo>
                  <a:lnTo>
                    <a:pt x="6808" y="464"/>
                  </a:lnTo>
                  <a:cubicBezTo>
                    <a:pt x="6809" y="468"/>
                    <a:pt x="6810" y="471"/>
                    <a:pt x="6810" y="474"/>
                  </a:cubicBezTo>
                  <a:lnTo>
                    <a:pt x="6810" y="474"/>
                  </a:lnTo>
                  <a:cubicBezTo>
                    <a:pt x="6803" y="479"/>
                    <a:pt x="6797" y="485"/>
                    <a:pt x="6790" y="491"/>
                  </a:cubicBezTo>
                  <a:cubicBezTo>
                    <a:pt x="6720" y="553"/>
                    <a:pt x="6640" y="615"/>
                    <a:pt x="6587" y="623"/>
                  </a:cubicBezTo>
                  <a:lnTo>
                    <a:pt x="6587" y="579"/>
                  </a:lnTo>
                  <a:lnTo>
                    <a:pt x="6508" y="597"/>
                  </a:lnTo>
                  <a:cubicBezTo>
                    <a:pt x="6587" y="509"/>
                    <a:pt x="6799" y="341"/>
                    <a:pt x="6923" y="288"/>
                  </a:cubicBezTo>
                  <a:cubicBezTo>
                    <a:pt x="6896" y="235"/>
                    <a:pt x="6931" y="235"/>
                    <a:pt x="6861" y="208"/>
                  </a:cubicBezTo>
                  <a:cubicBezTo>
                    <a:pt x="6861" y="182"/>
                    <a:pt x="6882" y="175"/>
                    <a:pt x="6906" y="175"/>
                  </a:cubicBezTo>
                  <a:cubicBezTo>
                    <a:pt x="6922" y="175"/>
                    <a:pt x="6938" y="178"/>
                    <a:pt x="6949" y="182"/>
                  </a:cubicBezTo>
                  <a:lnTo>
                    <a:pt x="6808" y="85"/>
                  </a:lnTo>
                  <a:cubicBezTo>
                    <a:pt x="6772" y="173"/>
                    <a:pt x="6649" y="120"/>
                    <a:pt x="6631" y="191"/>
                  </a:cubicBezTo>
                  <a:cubicBezTo>
                    <a:pt x="6693" y="191"/>
                    <a:pt x="6764" y="173"/>
                    <a:pt x="6834" y="173"/>
                  </a:cubicBezTo>
                  <a:cubicBezTo>
                    <a:pt x="6805" y="238"/>
                    <a:pt x="6692" y="328"/>
                    <a:pt x="6604" y="328"/>
                  </a:cubicBezTo>
                  <a:cubicBezTo>
                    <a:pt x="6585" y="328"/>
                    <a:pt x="6567" y="324"/>
                    <a:pt x="6552" y="314"/>
                  </a:cubicBezTo>
                  <a:cubicBezTo>
                    <a:pt x="6534" y="270"/>
                    <a:pt x="6622" y="173"/>
                    <a:pt x="6631" y="147"/>
                  </a:cubicBezTo>
                  <a:lnTo>
                    <a:pt x="6631" y="147"/>
                  </a:lnTo>
                  <a:cubicBezTo>
                    <a:pt x="6618" y="155"/>
                    <a:pt x="6587" y="160"/>
                    <a:pt x="6559" y="160"/>
                  </a:cubicBezTo>
                  <a:cubicBezTo>
                    <a:pt x="6532" y="160"/>
                    <a:pt x="6508" y="155"/>
                    <a:pt x="6508" y="147"/>
                  </a:cubicBezTo>
                  <a:lnTo>
                    <a:pt x="6569" y="111"/>
                  </a:lnTo>
                  <a:cubicBezTo>
                    <a:pt x="6560" y="102"/>
                    <a:pt x="6550" y="98"/>
                    <a:pt x="6539" y="98"/>
                  </a:cubicBezTo>
                  <a:cubicBezTo>
                    <a:pt x="6506" y="98"/>
                    <a:pt x="6469" y="130"/>
                    <a:pt x="6434" y="130"/>
                  </a:cubicBezTo>
                  <a:cubicBezTo>
                    <a:pt x="6416" y="130"/>
                    <a:pt x="6399" y="121"/>
                    <a:pt x="6384" y="94"/>
                  </a:cubicBezTo>
                  <a:cubicBezTo>
                    <a:pt x="6362" y="86"/>
                    <a:pt x="6346" y="1"/>
                    <a:pt x="6332"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1"/>
            <p:cNvSpPr/>
            <p:nvPr/>
          </p:nvSpPr>
          <p:spPr>
            <a:xfrm rot="5400000">
              <a:off x="2411036" y="4227490"/>
              <a:ext cx="1366" cy="3682"/>
            </a:xfrm>
            <a:custGeom>
              <a:rect b="b" l="l" r="r" t="t"/>
              <a:pathLst>
                <a:path extrusionOk="0" h="37" w="19">
                  <a:moveTo>
                    <a:pt x="10" y="1"/>
                  </a:moveTo>
                  <a:cubicBezTo>
                    <a:pt x="1" y="19"/>
                    <a:pt x="1" y="27"/>
                    <a:pt x="19" y="36"/>
                  </a:cubicBezTo>
                  <a:cubicBezTo>
                    <a:pt x="10" y="27"/>
                    <a:pt x="10" y="19"/>
                    <a:pt x="10"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1"/>
            <p:cNvSpPr/>
            <p:nvPr/>
          </p:nvSpPr>
          <p:spPr>
            <a:xfrm rot="5400000">
              <a:off x="2388061" y="4041221"/>
              <a:ext cx="647" cy="995"/>
            </a:xfrm>
            <a:custGeom>
              <a:rect b="b" l="l" r="r" t="t"/>
              <a:pathLst>
                <a:path extrusionOk="0" h="10" w="9">
                  <a:moveTo>
                    <a:pt x="9" y="0"/>
                  </a:moveTo>
                  <a:cubicBezTo>
                    <a:pt x="0" y="0"/>
                    <a:pt x="0" y="9"/>
                    <a:pt x="0" y="9"/>
                  </a:cubicBezTo>
                  <a:lnTo>
                    <a:pt x="9"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1"/>
            <p:cNvSpPr/>
            <p:nvPr/>
          </p:nvSpPr>
          <p:spPr>
            <a:xfrm rot="5400000">
              <a:off x="2533339" y="4282031"/>
              <a:ext cx="1942" cy="4478"/>
            </a:xfrm>
            <a:custGeom>
              <a:rect b="b" l="l" r="r" t="t"/>
              <a:pathLst>
                <a:path extrusionOk="0" h="45" w="27">
                  <a:moveTo>
                    <a:pt x="0" y="1"/>
                  </a:moveTo>
                  <a:lnTo>
                    <a:pt x="0" y="1"/>
                  </a:lnTo>
                  <a:cubicBezTo>
                    <a:pt x="18" y="18"/>
                    <a:pt x="18" y="27"/>
                    <a:pt x="27" y="45"/>
                  </a:cubicBezTo>
                  <a:cubicBezTo>
                    <a:pt x="27" y="27"/>
                    <a:pt x="27" y="10"/>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1"/>
            <p:cNvSpPr/>
            <p:nvPr/>
          </p:nvSpPr>
          <p:spPr>
            <a:xfrm rot="5400000">
              <a:off x="2482989" y="4163109"/>
              <a:ext cx="3236" cy="3582"/>
            </a:xfrm>
            <a:custGeom>
              <a:rect b="b" l="l" r="r" t="t"/>
              <a:pathLst>
                <a:path extrusionOk="0" h="36" w="45">
                  <a:moveTo>
                    <a:pt x="0" y="0"/>
                  </a:moveTo>
                  <a:cubicBezTo>
                    <a:pt x="0" y="15"/>
                    <a:pt x="7" y="30"/>
                    <a:pt x="3" y="34"/>
                  </a:cubicBezTo>
                  <a:lnTo>
                    <a:pt x="3" y="34"/>
                  </a:lnTo>
                  <a:lnTo>
                    <a:pt x="45" y="18"/>
                  </a:lnTo>
                  <a:lnTo>
                    <a:pt x="45" y="18"/>
                  </a:lnTo>
                  <a:cubicBezTo>
                    <a:pt x="40" y="19"/>
                    <a:pt x="35" y="20"/>
                    <a:pt x="31" y="20"/>
                  </a:cubicBezTo>
                  <a:cubicBezTo>
                    <a:pt x="15" y="20"/>
                    <a:pt x="8" y="7"/>
                    <a:pt x="0" y="0"/>
                  </a:cubicBezTo>
                  <a:close/>
                  <a:moveTo>
                    <a:pt x="3" y="34"/>
                  </a:moveTo>
                  <a:lnTo>
                    <a:pt x="0" y="35"/>
                  </a:lnTo>
                  <a:cubicBezTo>
                    <a:pt x="2" y="35"/>
                    <a:pt x="3" y="35"/>
                    <a:pt x="3" y="34"/>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1"/>
            <p:cNvSpPr/>
            <p:nvPr/>
          </p:nvSpPr>
          <p:spPr>
            <a:xfrm rot="5400000">
              <a:off x="2513984" y="4128808"/>
              <a:ext cx="4530" cy="3582"/>
            </a:xfrm>
            <a:custGeom>
              <a:rect b="b" l="l" r="r" t="t"/>
              <a:pathLst>
                <a:path extrusionOk="0" h="36" w="63">
                  <a:moveTo>
                    <a:pt x="27" y="0"/>
                  </a:moveTo>
                  <a:lnTo>
                    <a:pt x="27" y="0"/>
                  </a:lnTo>
                  <a:cubicBezTo>
                    <a:pt x="23" y="5"/>
                    <a:pt x="18" y="5"/>
                    <a:pt x="14" y="5"/>
                  </a:cubicBezTo>
                  <a:cubicBezTo>
                    <a:pt x="10" y="5"/>
                    <a:pt x="5" y="5"/>
                    <a:pt x="1" y="9"/>
                  </a:cubicBezTo>
                  <a:lnTo>
                    <a:pt x="10" y="36"/>
                  </a:lnTo>
                  <a:cubicBezTo>
                    <a:pt x="45" y="36"/>
                    <a:pt x="63" y="9"/>
                    <a:pt x="27"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1"/>
            <p:cNvSpPr/>
            <p:nvPr/>
          </p:nvSpPr>
          <p:spPr>
            <a:xfrm rot="5400000">
              <a:off x="2501023" y="4153122"/>
              <a:ext cx="5178" cy="6368"/>
            </a:xfrm>
            <a:custGeom>
              <a:rect b="b" l="l" r="r" t="t"/>
              <a:pathLst>
                <a:path extrusionOk="0" h="64" w="72">
                  <a:moveTo>
                    <a:pt x="46" y="1"/>
                  </a:moveTo>
                  <a:cubicBezTo>
                    <a:pt x="34" y="1"/>
                    <a:pt x="17" y="7"/>
                    <a:pt x="1" y="11"/>
                  </a:cubicBezTo>
                  <a:lnTo>
                    <a:pt x="10" y="11"/>
                  </a:lnTo>
                  <a:cubicBezTo>
                    <a:pt x="10" y="51"/>
                    <a:pt x="16" y="64"/>
                    <a:pt x="27" y="64"/>
                  </a:cubicBezTo>
                  <a:cubicBezTo>
                    <a:pt x="38" y="64"/>
                    <a:pt x="54" y="51"/>
                    <a:pt x="72" y="37"/>
                  </a:cubicBezTo>
                  <a:cubicBezTo>
                    <a:pt x="72" y="9"/>
                    <a:pt x="61" y="1"/>
                    <a:pt x="4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1"/>
            <p:cNvSpPr/>
            <p:nvPr/>
          </p:nvSpPr>
          <p:spPr>
            <a:xfrm rot="5400000">
              <a:off x="2502865" y="4151749"/>
              <a:ext cx="2589" cy="1493"/>
            </a:xfrm>
            <a:custGeom>
              <a:rect b="b" l="l" r="r" t="t"/>
              <a:pathLst>
                <a:path extrusionOk="0" h="15" w="36">
                  <a:moveTo>
                    <a:pt x="1" y="1"/>
                  </a:moveTo>
                  <a:cubicBezTo>
                    <a:pt x="1" y="11"/>
                    <a:pt x="2" y="15"/>
                    <a:pt x="5" y="15"/>
                  </a:cubicBezTo>
                  <a:cubicBezTo>
                    <a:pt x="10" y="15"/>
                    <a:pt x="20" y="6"/>
                    <a:pt x="36"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1"/>
            <p:cNvSpPr/>
            <p:nvPr/>
          </p:nvSpPr>
          <p:spPr>
            <a:xfrm rot="5400000">
              <a:off x="2484262" y="4181947"/>
              <a:ext cx="5465" cy="6966"/>
            </a:xfrm>
            <a:custGeom>
              <a:rect b="b" l="l" r="r" t="t"/>
              <a:pathLst>
                <a:path extrusionOk="0" h="70" w="76">
                  <a:moveTo>
                    <a:pt x="43" y="0"/>
                  </a:moveTo>
                  <a:cubicBezTo>
                    <a:pt x="38" y="0"/>
                    <a:pt x="31" y="2"/>
                    <a:pt x="22" y="6"/>
                  </a:cubicBezTo>
                  <a:cubicBezTo>
                    <a:pt x="20" y="4"/>
                    <a:pt x="18" y="3"/>
                    <a:pt x="17" y="3"/>
                  </a:cubicBezTo>
                  <a:cubicBezTo>
                    <a:pt x="7" y="3"/>
                    <a:pt x="11" y="52"/>
                    <a:pt x="6" y="52"/>
                  </a:cubicBezTo>
                  <a:cubicBezTo>
                    <a:pt x="6" y="52"/>
                    <a:pt x="5" y="52"/>
                    <a:pt x="4" y="50"/>
                  </a:cubicBezTo>
                  <a:lnTo>
                    <a:pt x="4" y="50"/>
                  </a:lnTo>
                  <a:cubicBezTo>
                    <a:pt x="1" y="64"/>
                    <a:pt x="3" y="69"/>
                    <a:pt x="7" y="69"/>
                  </a:cubicBezTo>
                  <a:cubicBezTo>
                    <a:pt x="24" y="69"/>
                    <a:pt x="76" y="0"/>
                    <a:pt x="43"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1"/>
            <p:cNvSpPr/>
            <p:nvPr/>
          </p:nvSpPr>
          <p:spPr>
            <a:xfrm rot="5400000">
              <a:off x="2516298" y="4154467"/>
              <a:ext cx="2589" cy="6269"/>
            </a:xfrm>
            <a:custGeom>
              <a:rect b="b" l="l" r="r" t="t"/>
              <a:pathLst>
                <a:path extrusionOk="0" h="63" w="36">
                  <a:moveTo>
                    <a:pt x="0" y="1"/>
                  </a:moveTo>
                  <a:lnTo>
                    <a:pt x="18" y="63"/>
                  </a:lnTo>
                  <a:lnTo>
                    <a:pt x="36" y="10"/>
                  </a:lnTo>
                  <a:lnTo>
                    <a:pt x="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61"/>
            <p:cNvSpPr/>
            <p:nvPr/>
          </p:nvSpPr>
          <p:spPr>
            <a:xfrm rot="5400000">
              <a:off x="2514741" y="4172462"/>
              <a:ext cx="5106" cy="3284"/>
            </a:xfrm>
            <a:custGeom>
              <a:rect b="b" l="l" r="r" t="t"/>
              <a:pathLst>
                <a:path extrusionOk="0" h="33" w="71">
                  <a:moveTo>
                    <a:pt x="9" y="0"/>
                  </a:moveTo>
                  <a:lnTo>
                    <a:pt x="9" y="0"/>
                  </a:lnTo>
                  <a:cubicBezTo>
                    <a:pt x="18" y="18"/>
                    <a:pt x="9" y="18"/>
                    <a:pt x="0" y="27"/>
                  </a:cubicBezTo>
                  <a:cubicBezTo>
                    <a:pt x="20" y="27"/>
                    <a:pt x="41" y="33"/>
                    <a:pt x="54" y="33"/>
                  </a:cubicBezTo>
                  <a:cubicBezTo>
                    <a:pt x="64" y="33"/>
                    <a:pt x="71" y="29"/>
                    <a:pt x="71" y="18"/>
                  </a:cubicBezTo>
                  <a:lnTo>
                    <a:pt x="9"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4" name="Google Shape;12104;p61"/>
            <p:cNvSpPr/>
            <p:nvPr/>
          </p:nvSpPr>
          <p:spPr>
            <a:xfrm rot="5400000">
              <a:off x="2514233" y="4169508"/>
              <a:ext cx="3236" cy="995"/>
            </a:xfrm>
            <a:custGeom>
              <a:rect b="b" l="l" r="r" t="t"/>
              <a:pathLst>
                <a:path extrusionOk="0" h="10" w="45">
                  <a:moveTo>
                    <a:pt x="44" y="1"/>
                  </a:moveTo>
                  <a:cubicBezTo>
                    <a:pt x="27" y="1"/>
                    <a:pt x="9" y="1"/>
                    <a:pt x="0" y="10"/>
                  </a:cubicBezTo>
                  <a:cubicBezTo>
                    <a:pt x="9" y="10"/>
                    <a:pt x="27" y="10"/>
                    <a:pt x="44"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1"/>
            <p:cNvSpPr/>
            <p:nvPr/>
          </p:nvSpPr>
          <p:spPr>
            <a:xfrm rot="5400000">
              <a:off x="2520875" y="4163432"/>
              <a:ext cx="3883" cy="995"/>
            </a:xfrm>
            <a:custGeom>
              <a:rect b="b" l="l" r="r" t="t"/>
              <a:pathLst>
                <a:path extrusionOk="0" h="10" w="54">
                  <a:moveTo>
                    <a:pt x="1" y="0"/>
                  </a:moveTo>
                  <a:lnTo>
                    <a:pt x="18" y="9"/>
                  </a:lnTo>
                  <a:lnTo>
                    <a:pt x="54" y="9"/>
                  </a:lnTo>
                  <a:lnTo>
                    <a:pt x="1"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61"/>
            <p:cNvSpPr/>
            <p:nvPr/>
          </p:nvSpPr>
          <p:spPr>
            <a:xfrm rot="5400000">
              <a:off x="2514280" y="4219981"/>
              <a:ext cx="5034" cy="4677"/>
            </a:xfrm>
            <a:custGeom>
              <a:rect b="b" l="l" r="r" t="t"/>
              <a:pathLst>
                <a:path extrusionOk="0" h="47" w="70">
                  <a:moveTo>
                    <a:pt x="48" y="0"/>
                  </a:moveTo>
                  <a:cubicBezTo>
                    <a:pt x="45" y="0"/>
                    <a:pt x="40" y="1"/>
                    <a:pt x="36" y="2"/>
                  </a:cubicBezTo>
                  <a:cubicBezTo>
                    <a:pt x="18" y="20"/>
                    <a:pt x="0" y="29"/>
                    <a:pt x="0" y="47"/>
                  </a:cubicBezTo>
                  <a:lnTo>
                    <a:pt x="62" y="29"/>
                  </a:lnTo>
                  <a:cubicBezTo>
                    <a:pt x="69" y="14"/>
                    <a:pt x="65" y="0"/>
                    <a:pt x="48"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61"/>
            <p:cNvSpPr/>
            <p:nvPr/>
          </p:nvSpPr>
          <p:spPr>
            <a:xfrm rot="5400000">
              <a:off x="2530616" y="4204051"/>
              <a:ext cx="2013" cy="8060"/>
            </a:xfrm>
            <a:custGeom>
              <a:rect b="b" l="l" r="r" t="t"/>
              <a:pathLst>
                <a:path extrusionOk="0" h="81" w="28">
                  <a:moveTo>
                    <a:pt x="27" y="1"/>
                  </a:moveTo>
                  <a:lnTo>
                    <a:pt x="1" y="27"/>
                  </a:lnTo>
                  <a:cubicBezTo>
                    <a:pt x="18" y="45"/>
                    <a:pt x="18" y="54"/>
                    <a:pt x="27" y="80"/>
                  </a:cubicBez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1"/>
            <p:cNvSpPr/>
            <p:nvPr/>
          </p:nvSpPr>
          <p:spPr>
            <a:xfrm rot="5400000">
              <a:off x="2531467" y="4218286"/>
              <a:ext cx="10858" cy="6269"/>
            </a:xfrm>
            <a:custGeom>
              <a:rect b="b" l="l" r="r" t="t"/>
              <a:pathLst>
                <a:path extrusionOk="0" h="63" w="151">
                  <a:moveTo>
                    <a:pt x="71" y="0"/>
                  </a:moveTo>
                  <a:cubicBezTo>
                    <a:pt x="62" y="18"/>
                    <a:pt x="0" y="36"/>
                    <a:pt x="62" y="62"/>
                  </a:cubicBezTo>
                  <a:cubicBezTo>
                    <a:pt x="62" y="36"/>
                    <a:pt x="150" y="0"/>
                    <a:pt x="71"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61"/>
            <p:cNvSpPr/>
            <p:nvPr/>
          </p:nvSpPr>
          <p:spPr>
            <a:xfrm rot="5400000">
              <a:off x="2504531" y="4278947"/>
              <a:ext cx="3236" cy="13234"/>
            </a:xfrm>
            <a:custGeom>
              <a:rect b="b" l="l" r="r" t="t"/>
              <a:pathLst>
                <a:path extrusionOk="0" h="133" w="45">
                  <a:moveTo>
                    <a:pt x="27" y="0"/>
                  </a:moveTo>
                  <a:lnTo>
                    <a:pt x="0" y="133"/>
                  </a:lnTo>
                  <a:lnTo>
                    <a:pt x="44" y="0"/>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61"/>
            <p:cNvSpPr/>
            <p:nvPr/>
          </p:nvSpPr>
          <p:spPr>
            <a:xfrm rot="5400000">
              <a:off x="2502252" y="4345169"/>
              <a:ext cx="10283" cy="8359"/>
            </a:xfrm>
            <a:custGeom>
              <a:rect b="b" l="l" r="r" t="t"/>
              <a:pathLst>
                <a:path extrusionOk="0" h="84" w="143">
                  <a:moveTo>
                    <a:pt x="107" y="1"/>
                  </a:moveTo>
                  <a:cubicBezTo>
                    <a:pt x="87" y="1"/>
                    <a:pt x="77" y="29"/>
                    <a:pt x="62" y="29"/>
                  </a:cubicBezTo>
                  <a:cubicBezTo>
                    <a:pt x="55" y="29"/>
                    <a:pt x="47" y="23"/>
                    <a:pt x="36" y="6"/>
                  </a:cubicBezTo>
                  <a:lnTo>
                    <a:pt x="36" y="6"/>
                  </a:lnTo>
                  <a:cubicBezTo>
                    <a:pt x="1" y="24"/>
                    <a:pt x="72" y="68"/>
                    <a:pt x="45" y="76"/>
                  </a:cubicBezTo>
                  <a:cubicBezTo>
                    <a:pt x="69" y="76"/>
                    <a:pt x="85" y="83"/>
                    <a:pt x="99" y="83"/>
                  </a:cubicBezTo>
                  <a:cubicBezTo>
                    <a:pt x="115" y="83"/>
                    <a:pt x="127" y="73"/>
                    <a:pt x="142" y="24"/>
                  </a:cubicBezTo>
                  <a:cubicBezTo>
                    <a:pt x="127" y="7"/>
                    <a:pt x="116" y="1"/>
                    <a:pt x="107"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1"/>
            <p:cNvSpPr/>
            <p:nvPr/>
          </p:nvSpPr>
          <p:spPr>
            <a:xfrm rot="5400000">
              <a:off x="2501734" y="4346134"/>
              <a:ext cx="2661" cy="100"/>
            </a:xfrm>
            <a:custGeom>
              <a:rect b="b" l="l" r="r" t="t"/>
              <a:pathLst>
                <a:path extrusionOk="0" h="1" w="37">
                  <a:moveTo>
                    <a:pt x="36" y="0"/>
                  </a:moveTo>
                  <a:cubicBezTo>
                    <a:pt x="27" y="0"/>
                    <a:pt x="10" y="0"/>
                    <a:pt x="1" y="0"/>
                  </a:cubicBezTo>
                  <a:cubicBezTo>
                    <a:pt x="18" y="0"/>
                    <a:pt x="27" y="0"/>
                    <a:pt x="36"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1"/>
            <p:cNvSpPr/>
            <p:nvPr/>
          </p:nvSpPr>
          <p:spPr>
            <a:xfrm rot="5400000">
              <a:off x="2468922" y="3985064"/>
              <a:ext cx="3308" cy="5373"/>
            </a:xfrm>
            <a:custGeom>
              <a:rect b="b" l="l" r="r" t="t"/>
              <a:pathLst>
                <a:path extrusionOk="0" h="54" w="46">
                  <a:moveTo>
                    <a:pt x="19" y="1"/>
                  </a:moveTo>
                  <a:lnTo>
                    <a:pt x="1" y="18"/>
                  </a:lnTo>
                  <a:lnTo>
                    <a:pt x="45" y="54"/>
                  </a:lnTo>
                  <a:lnTo>
                    <a:pt x="19"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61"/>
            <p:cNvSpPr/>
            <p:nvPr/>
          </p:nvSpPr>
          <p:spPr>
            <a:xfrm rot="5400000">
              <a:off x="2475003" y="3990408"/>
              <a:ext cx="2589" cy="8060"/>
            </a:xfrm>
            <a:custGeom>
              <a:rect b="b" l="l" r="r" t="t"/>
              <a:pathLst>
                <a:path extrusionOk="0" h="81" w="36">
                  <a:moveTo>
                    <a:pt x="0" y="1"/>
                  </a:moveTo>
                  <a:lnTo>
                    <a:pt x="0" y="80"/>
                  </a:lnTo>
                  <a:lnTo>
                    <a:pt x="35" y="10"/>
                  </a:lnTo>
                  <a:cubicBezTo>
                    <a:pt x="31" y="10"/>
                    <a:pt x="24" y="12"/>
                    <a:pt x="18" y="12"/>
                  </a:cubicBezTo>
                  <a:cubicBezTo>
                    <a:pt x="11" y="12"/>
                    <a:pt x="4" y="10"/>
                    <a:pt x="0"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4" name="Google Shape;12114;p61"/>
            <p:cNvSpPr/>
            <p:nvPr/>
          </p:nvSpPr>
          <p:spPr>
            <a:xfrm rot="5400000">
              <a:off x="2384130" y="4150580"/>
              <a:ext cx="3236" cy="4478"/>
            </a:xfrm>
            <a:custGeom>
              <a:rect b="b" l="l" r="r" t="t"/>
              <a:pathLst>
                <a:path extrusionOk="0" h="45" w="45">
                  <a:moveTo>
                    <a:pt x="1" y="0"/>
                  </a:moveTo>
                  <a:lnTo>
                    <a:pt x="45" y="44"/>
                  </a:lnTo>
                  <a:lnTo>
                    <a:pt x="45" y="27"/>
                  </a:lnTo>
                  <a:cubicBezTo>
                    <a:pt x="36" y="9"/>
                    <a:pt x="27" y="0"/>
                    <a:pt x="1"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1"/>
            <p:cNvSpPr/>
            <p:nvPr/>
          </p:nvSpPr>
          <p:spPr>
            <a:xfrm rot="5400000">
              <a:off x="2390786" y="4104509"/>
              <a:ext cx="1366" cy="7165"/>
            </a:xfrm>
            <a:custGeom>
              <a:rect b="b" l="l" r="r" t="t"/>
              <a:pathLst>
                <a:path extrusionOk="0" h="72" w="19">
                  <a:moveTo>
                    <a:pt x="0" y="0"/>
                  </a:moveTo>
                  <a:lnTo>
                    <a:pt x="9" y="71"/>
                  </a:lnTo>
                  <a:lnTo>
                    <a:pt x="18" y="71"/>
                  </a:lnTo>
                  <a:lnTo>
                    <a:pt x="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1"/>
            <p:cNvSpPr/>
            <p:nvPr/>
          </p:nvSpPr>
          <p:spPr>
            <a:xfrm rot="5400000">
              <a:off x="2376036" y="4070235"/>
              <a:ext cx="5393" cy="4378"/>
            </a:xfrm>
            <a:custGeom>
              <a:rect b="b" l="l" r="r" t="t"/>
              <a:pathLst>
                <a:path extrusionOk="0" h="44" w="75">
                  <a:moveTo>
                    <a:pt x="58" y="33"/>
                  </a:moveTo>
                  <a:cubicBezTo>
                    <a:pt x="56" y="33"/>
                    <a:pt x="54" y="33"/>
                    <a:pt x="52" y="33"/>
                  </a:cubicBezTo>
                  <a:lnTo>
                    <a:pt x="52" y="33"/>
                  </a:lnTo>
                  <a:cubicBezTo>
                    <a:pt x="57" y="35"/>
                    <a:pt x="62" y="36"/>
                    <a:pt x="67" y="36"/>
                  </a:cubicBezTo>
                  <a:cubicBezTo>
                    <a:pt x="69" y="36"/>
                    <a:pt x="72" y="35"/>
                    <a:pt x="74" y="35"/>
                  </a:cubicBezTo>
                  <a:cubicBezTo>
                    <a:pt x="69" y="33"/>
                    <a:pt x="63" y="33"/>
                    <a:pt x="58" y="33"/>
                  </a:cubicBezTo>
                  <a:close/>
                  <a:moveTo>
                    <a:pt x="6" y="0"/>
                  </a:moveTo>
                  <a:cubicBezTo>
                    <a:pt x="2" y="0"/>
                    <a:pt x="0" y="11"/>
                    <a:pt x="3" y="44"/>
                  </a:cubicBezTo>
                  <a:cubicBezTo>
                    <a:pt x="16" y="44"/>
                    <a:pt x="33" y="35"/>
                    <a:pt x="52" y="33"/>
                  </a:cubicBezTo>
                  <a:lnTo>
                    <a:pt x="52" y="33"/>
                  </a:lnTo>
                  <a:cubicBezTo>
                    <a:pt x="29" y="25"/>
                    <a:pt x="13" y="0"/>
                    <a:pt x="6"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1"/>
            <p:cNvSpPr/>
            <p:nvPr/>
          </p:nvSpPr>
          <p:spPr>
            <a:xfrm rot="5400000">
              <a:off x="2452052" y="4400914"/>
              <a:ext cx="8989" cy="3582"/>
            </a:xfrm>
            <a:custGeom>
              <a:rect b="b" l="l" r="r" t="t"/>
              <a:pathLst>
                <a:path extrusionOk="0" h="36" w="125">
                  <a:moveTo>
                    <a:pt x="0" y="1"/>
                  </a:moveTo>
                  <a:cubicBezTo>
                    <a:pt x="7" y="3"/>
                    <a:pt x="13" y="4"/>
                    <a:pt x="20" y="6"/>
                  </a:cubicBezTo>
                  <a:lnTo>
                    <a:pt x="20" y="6"/>
                  </a:lnTo>
                  <a:cubicBezTo>
                    <a:pt x="13" y="4"/>
                    <a:pt x="6" y="2"/>
                    <a:pt x="0" y="1"/>
                  </a:cubicBezTo>
                  <a:close/>
                  <a:moveTo>
                    <a:pt x="20" y="6"/>
                  </a:moveTo>
                  <a:cubicBezTo>
                    <a:pt x="55" y="15"/>
                    <a:pt x="100" y="29"/>
                    <a:pt x="115" y="36"/>
                  </a:cubicBezTo>
                  <a:lnTo>
                    <a:pt x="124" y="27"/>
                  </a:lnTo>
                  <a:cubicBezTo>
                    <a:pt x="106" y="18"/>
                    <a:pt x="89" y="18"/>
                    <a:pt x="80" y="9"/>
                  </a:cubicBezTo>
                  <a:cubicBezTo>
                    <a:pt x="60" y="9"/>
                    <a:pt x="40" y="9"/>
                    <a:pt x="20" y="6"/>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1"/>
            <p:cNvSpPr/>
            <p:nvPr/>
          </p:nvSpPr>
          <p:spPr>
            <a:xfrm rot="5400000">
              <a:off x="2447828" y="4423785"/>
              <a:ext cx="719" cy="7961"/>
            </a:xfrm>
            <a:custGeom>
              <a:rect b="b" l="l" r="r" t="t"/>
              <a:pathLst>
                <a:path extrusionOk="0" h="80" w="10">
                  <a:moveTo>
                    <a:pt x="1" y="0"/>
                  </a:moveTo>
                  <a:cubicBezTo>
                    <a:pt x="1" y="27"/>
                    <a:pt x="1" y="53"/>
                    <a:pt x="1" y="80"/>
                  </a:cubicBezTo>
                  <a:cubicBezTo>
                    <a:pt x="1" y="62"/>
                    <a:pt x="9" y="36"/>
                    <a:pt x="1"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9" name="Google Shape;12119;p61"/>
            <p:cNvSpPr/>
            <p:nvPr/>
          </p:nvSpPr>
          <p:spPr>
            <a:xfrm rot="5400000">
              <a:off x="2505790" y="4057774"/>
              <a:ext cx="719" cy="896"/>
            </a:xfrm>
            <a:custGeom>
              <a:rect b="b" l="l" r="r" t="t"/>
              <a:pathLst>
                <a:path extrusionOk="0" h="9" w="10">
                  <a:moveTo>
                    <a:pt x="9" y="9"/>
                  </a:moveTo>
                  <a:lnTo>
                    <a:pt x="9" y="9"/>
                  </a:lnTo>
                  <a:cubicBezTo>
                    <a:pt x="1" y="0"/>
                    <a:pt x="1" y="0"/>
                    <a:pt x="9" y="9"/>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0" name="Google Shape;12120;p61"/>
            <p:cNvSpPr/>
            <p:nvPr/>
          </p:nvSpPr>
          <p:spPr>
            <a:xfrm rot="5400000">
              <a:off x="2532084" y="4268040"/>
              <a:ext cx="72" cy="100"/>
            </a:xfrm>
            <a:custGeom>
              <a:rect b="b" l="l" r="r" t="t"/>
              <a:pathLst>
                <a:path extrusionOk="0" h="1" w="1">
                  <a:moveTo>
                    <a:pt x="0" y="1"/>
                  </a:moveTo>
                  <a:cubicBezTo>
                    <a:pt x="0" y="1"/>
                    <a:pt x="0" y="1"/>
                    <a:pt x="0" y="1"/>
                  </a:cubicBezTo>
                  <a:cubicBezTo>
                    <a:pt x="0" y="1"/>
                    <a:pt x="0" y="1"/>
                    <a:pt x="0"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1"/>
            <p:cNvSpPr/>
            <p:nvPr/>
          </p:nvSpPr>
          <p:spPr>
            <a:xfrm rot="5400000">
              <a:off x="2520074" y="4263334"/>
              <a:ext cx="10858" cy="20300"/>
            </a:xfrm>
            <a:custGeom>
              <a:rect b="b" l="l" r="r" t="t"/>
              <a:pathLst>
                <a:path extrusionOk="0" h="204" w="151">
                  <a:moveTo>
                    <a:pt x="150" y="1"/>
                  </a:moveTo>
                  <a:cubicBezTo>
                    <a:pt x="111" y="40"/>
                    <a:pt x="83" y="52"/>
                    <a:pt x="58" y="52"/>
                  </a:cubicBezTo>
                  <a:cubicBezTo>
                    <a:pt x="38" y="52"/>
                    <a:pt x="20" y="44"/>
                    <a:pt x="0" y="36"/>
                  </a:cubicBezTo>
                  <a:lnTo>
                    <a:pt x="0" y="36"/>
                  </a:lnTo>
                  <a:lnTo>
                    <a:pt x="36" y="204"/>
                  </a:lnTo>
                  <a:lnTo>
                    <a:pt x="150"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1"/>
            <p:cNvSpPr/>
            <p:nvPr/>
          </p:nvSpPr>
          <p:spPr>
            <a:xfrm rot="5400000">
              <a:off x="2450863" y="4422760"/>
              <a:ext cx="2013" cy="2388"/>
            </a:xfrm>
            <a:custGeom>
              <a:rect b="b" l="l" r="r" t="t"/>
              <a:pathLst>
                <a:path extrusionOk="0" h="24" w="28">
                  <a:moveTo>
                    <a:pt x="27" y="1"/>
                  </a:moveTo>
                  <a:lnTo>
                    <a:pt x="27" y="1"/>
                  </a:lnTo>
                  <a:cubicBezTo>
                    <a:pt x="18" y="9"/>
                    <a:pt x="10" y="18"/>
                    <a:pt x="1" y="18"/>
                  </a:cubicBezTo>
                  <a:cubicBezTo>
                    <a:pt x="4" y="22"/>
                    <a:pt x="8" y="24"/>
                    <a:pt x="13" y="24"/>
                  </a:cubicBezTo>
                  <a:cubicBezTo>
                    <a:pt x="20" y="24"/>
                    <a:pt x="27" y="17"/>
                    <a:pt x="27"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1"/>
            <p:cNvSpPr/>
            <p:nvPr/>
          </p:nvSpPr>
          <p:spPr>
            <a:xfrm rot="5400000">
              <a:off x="2528835" y="4095229"/>
              <a:ext cx="3883" cy="2786"/>
            </a:xfrm>
            <a:custGeom>
              <a:rect b="b" l="l" r="r" t="t"/>
              <a:pathLst>
                <a:path extrusionOk="0" h="28" w="54">
                  <a:moveTo>
                    <a:pt x="1" y="1"/>
                  </a:moveTo>
                  <a:cubicBezTo>
                    <a:pt x="27" y="10"/>
                    <a:pt x="45" y="19"/>
                    <a:pt x="54" y="27"/>
                  </a:cubicBezTo>
                  <a:cubicBezTo>
                    <a:pt x="54" y="19"/>
                    <a:pt x="45" y="1"/>
                    <a:pt x="1"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1"/>
            <p:cNvSpPr/>
            <p:nvPr/>
          </p:nvSpPr>
          <p:spPr>
            <a:xfrm rot="5400000">
              <a:off x="2492974" y="3906045"/>
              <a:ext cx="7047" cy="896"/>
            </a:xfrm>
            <a:custGeom>
              <a:rect b="b" l="l" r="r" t="t"/>
              <a:pathLst>
                <a:path extrusionOk="0" h="9" w="98">
                  <a:moveTo>
                    <a:pt x="0" y="0"/>
                  </a:moveTo>
                  <a:lnTo>
                    <a:pt x="27" y="9"/>
                  </a:lnTo>
                  <a:lnTo>
                    <a:pt x="97" y="9"/>
                  </a:lnTo>
                  <a:lnTo>
                    <a:pt x="0" y="0"/>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1"/>
            <p:cNvSpPr/>
            <p:nvPr/>
          </p:nvSpPr>
          <p:spPr>
            <a:xfrm rot="5400000">
              <a:off x="2493728" y="3999277"/>
              <a:ext cx="9420" cy="4776"/>
            </a:xfrm>
            <a:custGeom>
              <a:rect b="b" l="l" r="r" t="t"/>
              <a:pathLst>
                <a:path extrusionOk="0" h="48" w="131">
                  <a:moveTo>
                    <a:pt x="88" y="1"/>
                  </a:moveTo>
                  <a:cubicBezTo>
                    <a:pt x="79" y="1"/>
                    <a:pt x="71" y="2"/>
                    <a:pt x="62" y="4"/>
                  </a:cubicBezTo>
                  <a:cubicBezTo>
                    <a:pt x="44" y="21"/>
                    <a:pt x="0" y="30"/>
                    <a:pt x="18" y="48"/>
                  </a:cubicBezTo>
                  <a:lnTo>
                    <a:pt x="124" y="30"/>
                  </a:lnTo>
                  <a:cubicBezTo>
                    <a:pt x="130" y="10"/>
                    <a:pt x="112" y="1"/>
                    <a:pt x="88" y="1"/>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1"/>
            <p:cNvSpPr/>
            <p:nvPr/>
          </p:nvSpPr>
          <p:spPr>
            <a:xfrm rot="5400000">
              <a:off x="2509805" y="3973545"/>
              <a:ext cx="3236" cy="8060"/>
            </a:xfrm>
            <a:custGeom>
              <a:rect b="b" l="l" r="r" t="t"/>
              <a:pathLst>
                <a:path extrusionOk="0" h="81" w="45">
                  <a:moveTo>
                    <a:pt x="45" y="1"/>
                  </a:moveTo>
                  <a:lnTo>
                    <a:pt x="1" y="27"/>
                  </a:lnTo>
                  <a:cubicBezTo>
                    <a:pt x="27" y="45"/>
                    <a:pt x="27" y="54"/>
                    <a:pt x="45" y="80"/>
                  </a:cubicBezTo>
                  <a:lnTo>
                    <a:pt x="45" y="1"/>
                  </a:ln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1"/>
            <p:cNvSpPr/>
            <p:nvPr/>
          </p:nvSpPr>
          <p:spPr>
            <a:xfrm rot="5400000">
              <a:off x="2511231" y="3994031"/>
              <a:ext cx="14813" cy="6567"/>
            </a:xfrm>
            <a:custGeom>
              <a:rect b="b" l="l" r="r" t="t"/>
              <a:pathLst>
                <a:path extrusionOk="0" h="66" w="206">
                  <a:moveTo>
                    <a:pt x="153" y="0"/>
                  </a:moveTo>
                  <a:cubicBezTo>
                    <a:pt x="145" y="0"/>
                    <a:pt x="133" y="1"/>
                    <a:pt x="116" y="4"/>
                  </a:cubicBezTo>
                  <a:cubicBezTo>
                    <a:pt x="107" y="22"/>
                    <a:pt x="1" y="48"/>
                    <a:pt x="98" y="66"/>
                  </a:cubicBezTo>
                  <a:cubicBezTo>
                    <a:pt x="106" y="43"/>
                    <a:pt x="205" y="0"/>
                    <a:pt x="153" y="0"/>
                  </a:cubicBezTo>
                  <a:close/>
                </a:path>
              </a:pathLst>
            </a:custGeom>
            <a:solidFill>
              <a:srgbClr val="BD9F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1"/>
            <p:cNvSpPr/>
            <p:nvPr/>
          </p:nvSpPr>
          <p:spPr>
            <a:xfrm rot="5400000">
              <a:off x="2502542" y="4098548"/>
              <a:ext cx="1942" cy="13334"/>
            </a:xfrm>
            <a:custGeom>
              <a:rect b="b" l="l" r="r" t="t"/>
              <a:pathLst>
                <a:path extrusionOk="0" h="134" w="27">
                  <a:moveTo>
                    <a:pt x="0" y="1"/>
                  </a:moveTo>
                  <a:lnTo>
                    <a:pt x="9" y="133"/>
                  </a:lnTo>
                  <a:lnTo>
                    <a:pt x="27" y="1"/>
                  </a:ln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1"/>
            <p:cNvSpPr/>
            <p:nvPr/>
          </p:nvSpPr>
          <p:spPr>
            <a:xfrm rot="5400000">
              <a:off x="2531203" y="4192270"/>
              <a:ext cx="14670" cy="11344"/>
            </a:xfrm>
            <a:custGeom>
              <a:rect b="b" l="l" r="r" t="t"/>
              <a:pathLst>
                <a:path extrusionOk="0" h="114" w="204">
                  <a:moveTo>
                    <a:pt x="129" y="0"/>
                  </a:moveTo>
                  <a:cubicBezTo>
                    <a:pt x="77" y="0"/>
                    <a:pt x="110" y="58"/>
                    <a:pt x="63" y="58"/>
                  </a:cubicBezTo>
                  <a:cubicBezTo>
                    <a:pt x="54" y="58"/>
                    <a:pt x="42" y="56"/>
                    <a:pt x="27" y="51"/>
                  </a:cubicBezTo>
                  <a:lnTo>
                    <a:pt x="27" y="51"/>
                  </a:lnTo>
                  <a:cubicBezTo>
                    <a:pt x="0" y="78"/>
                    <a:pt x="115" y="78"/>
                    <a:pt x="88" y="113"/>
                  </a:cubicBezTo>
                  <a:cubicBezTo>
                    <a:pt x="159" y="78"/>
                    <a:pt x="203" y="95"/>
                    <a:pt x="168" y="7"/>
                  </a:cubicBezTo>
                  <a:cubicBezTo>
                    <a:pt x="151" y="2"/>
                    <a:pt x="138" y="0"/>
                    <a:pt x="129"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1"/>
            <p:cNvSpPr/>
            <p:nvPr/>
          </p:nvSpPr>
          <p:spPr>
            <a:xfrm rot="5400000">
              <a:off x="2530776" y="4194818"/>
              <a:ext cx="2589" cy="1791"/>
            </a:xfrm>
            <a:custGeom>
              <a:rect b="b" l="l" r="r" t="t"/>
              <a:pathLst>
                <a:path extrusionOk="0" h="18" w="36">
                  <a:moveTo>
                    <a:pt x="35" y="0"/>
                  </a:moveTo>
                  <a:lnTo>
                    <a:pt x="35" y="0"/>
                  </a:lnTo>
                  <a:cubicBezTo>
                    <a:pt x="27" y="0"/>
                    <a:pt x="9" y="9"/>
                    <a:pt x="0" y="18"/>
                  </a:cubicBezTo>
                  <a:cubicBezTo>
                    <a:pt x="18" y="9"/>
                    <a:pt x="27" y="0"/>
                    <a:pt x="3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134" name="Shape 12134"/>
        <p:cNvGrpSpPr/>
        <p:nvPr/>
      </p:nvGrpSpPr>
      <p:grpSpPr>
        <a:xfrm>
          <a:off x="0" y="0"/>
          <a:ext cx="0" cy="0"/>
          <a:chOff x="0" y="0"/>
          <a:chExt cx="0" cy="0"/>
        </a:xfrm>
      </p:grpSpPr>
      <p:sp>
        <p:nvSpPr>
          <p:cNvPr id="12135" name="Google Shape;12135;p62"/>
          <p:cNvSpPr txBox="1"/>
          <p:nvPr>
            <p:ph type="title"/>
          </p:nvPr>
        </p:nvSpPr>
        <p:spPr>
          <a:xfrm>
            <a:off x="720000" y="540050"/>
            <a:ext cx="4209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Resources</a:t>
            </a:r>
            <a:endParaRPr/>
          </a:p>
        </p:txBody>
      </p:sp>
      <p:sp>
        <p:nvSpPr>
          <p:cNvPr id="12136" name="Google Shape;12136;p62"/>
          <p:cNvSpPr txBox="1"/>
          <p:nvPr>
            <p:ph idx="1" type="subTitle"/>
          </p:nvPr>
        </p:nvSpPr>
        <p:spPr>
          <a:xfrm>
            <a:off x="929450" y="1223038"/>
            <a:ext cx="2148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Vectors</a:t>
            </a:r>
            <a:endParaRPr/>
          </a:p>
        </p:txBody>
      </p:sp>
      <p:sp>
        <p:nvSpPr>
          <p:cNvPr id="12137" name="Google Shape;12137;p62"/>
          <p:cNvSpPr txBox="1"/>
          <p:nvPr>
            <p:ph idx="2" type="subTitle"/>
          </p:nvPr>
        </p:nvSpPr>
        <p:spPr>
          <a:xfrm>
            <a:off x="491400" y="1906025"/>
            <a:ext cx="4482600" cy="3186000"/>
          </a:xfrm>
          <a:prstGeom prst="rect">
            <a:avLst/>
          </a:prstGeom>
        </p:spPr>
        <p:txBody>
          <a:bodyPr anchorCtr="0" anchor="t" bIns="91425" lIns="91425" spcFirstLastPara="1" rIns="91425" wrap="square" tIns="91425">
            <a:noAutofit/>
          </a:bodyPr>
          <a:lstStyle/>
          <a:p>
            <a:pPr indent="-323850" lvl="0" marL="457200" rtl="0" algn="l">
              <a:lnSpc>
                <a:spcPct val="115000"/>
              </a:lnSpc>
              <a:spcBef>
                <a:spcPts val="0"/>
              </a:spcBef>
              <a:spcAft>
                <a:spcPts val="0"/>
              </a:spcAft>
              <a:buSzPts val="1500"/>
              <a:buChar char="●"/>
            </a:pPr>
            <a:r>
              <a:rPr lang="en">
                <a:uFill>
                  <a:noFill/>
                </a:uFill>
                <a:hlinkClick r:id="rId3"/>
              </a:rPr>
              <a:t>Hand drawn colorful science education background</a:t>
            </a:r>
            <a:endParaRPr/>
          </a:p>
          <a:p>
            <a:pPr indent="-323850" lvl="0" marL="457200" marR="50800" rtl="0" algn="l">
              <a:lnSpc>
                <a:spcPct val="115000"/>
              </a:lnSpc>
              <a:spcBef>
                <a:spcPts val="0"/>
              </a:spcBef>
              <a:spcAft>
                <a:spcPts val="0"/>
              </a:spcAft>
              <a:buSzPts val="1500"/>
              <a:buChar char="●"/>
            </a:pPr>
            <a:r>
              <a:rPr lang="en">
                <a:uFill>
                  <a:noFill/>
                </a:uFill>
                <a:hlinkClick r:id="rId4"/>
              </a:rPr>
              <a:t>Multiracial raised fists concept</a:t>
            </a:r>
            <a:endParaRPr/>
          </a:p>
          <a:p>
            <a:pPr indent="-323850" lvl="0" marL="457200" marR="50800" rtl="0" algn="l">
              <a:lnSpc>
                <a:spcPct val="115000"/>
              </a:lnSpc>
              <a:spcBef>
                <a:spcPts val="0"/>
              </a:spcBef>
              <a:spcAft>
                <a:spcPts val="0"/>
              </a:spcAft>
              <a:buSzPts val="1500"/>
              <a:buChar char="●"/>
            </a:pPr>
            <a:r>
              <a:rPr lang="en">
                <a:uFill>
                  <a:noFill/>
                </a:uFill>
                <a:hlinkClick r:id="rId5"/>
              </a:rPr>
              <a:t>Multiracial group of people background</a:t>
            </a:r>
            <a:endParaRPr/>
          </a:p>
          <a:p>
            <a:pPr indent="-323850" lvl="0" marL="457200" marR="50800" rtl="0" algn="l">
              <a:lnSpc>
                <a:spcPct val="115000"/>
              </a:lnSpc>
              <a:spcBef>
                <a:spcPts val="0"/>
              </a:spcBef>
              <a:spcAft>
                <a:spcPts val="0"/>
              </a:spcAft>
              <a:buSzPts val="1500"/>
              <a:buChar char="●"/>
            </a:pPr>
            <a:r>
              <a:rPr lang="en">
                <a:uFill>
                  <a:noFill/>
                </a:uFill>
                <a:hlinkClick r:id="rId6"/>
              </a:rPr>
              <a:t>Globe in vintage style</a:t>
            </a:r>
            <a:endParaRPr/>
          </a:p>
          <a:p>
            <a:pPr indent="-323850" lvl="0" marL="457200" marR="50800" rtl="0" algn="l">
              <a:lnSpc>
                <a:spcPct val="115000"/>
              </a:lnSpc>
              <a:spcBef>
                <a:spcPts val="0"/>
              </a:spcBef>
              <a:spcAft>
                <a:spcPts val="0"/>
              </a:spcAft>
              <a:buSzPts val="1500"/>
              <a:buChar char="●"/>
            </a:pPr>
            <a:r>
              <a:rPr lang="en">
                <a:uFill>
                  <a:noFill/>
                </a:uFill>
                <a:hlinkClick r:id="rId7"/>
              </a:rPr>
              <a:t>Egyptian gods and symbols collection with flat design</a:t>
            </a:r>
            <a:endParaRPr/>
          </a:p>
          <a:p>
            <a:pPr indent="-342900" lvl="0" marL="457200" marR="50800" rtl="0" algn="l">
              <a:lnSpc>
                <a:spcPct val="166000"/>
              </a:lnSpc>
              <a:spcBef>
                <a:spcPts val="0"/>
              </a:spcBef>
              <a:spcAft>
                <a:spcPts val="0"/>
              </a:spcAft>
              <a:buSzPts val="1800"/>
              <a:buChar char="●"/>
            </a:pPr>
            <a:r>
              <a:rPr lang="en">
                <a:uFill>
                  <a:noFill/>
                </a:uFill>
                <a:hlinkClick r:id="rId8"/>
              </a:rPr>
              <a:t>Abstract pastel background concept</a:t>
            </a:r>
            <a:endParaRPr/>
          </a:p>
          <a:p>
            <a:pPr indent="0" lvl="0" marL="0" marR="50800" rtl="0" algn="l">
              <a:lnSpc>
                <a:spcPct val="115000"/>
              </a:lnSpc>
              <a:spcBef>
                <a:spcPts val="0"/>
              </a:spcBef>
              <a:spcAft>
                <a:spcPts val="0"/>
              </a:spcAft>
              <a:buNone/>
            </a:pPr>
            <a:r>
              <a:t/>
            </a:r>
            <a:endParaRPr/>
          </a:p>
        </p:txBody>
      </p:sp>
      <p:sp>
        <p:nvSpPr>
          <p:cNvPr id="12138" name="Google Shape;12138;p62"/>
          <p:cNvSpPr txBox="1"/>
          <p:nvPr>
            <p:ph idx="3" type="subTitle"/>
          </p:nvPr>
        </p:nvSpPr>
        <p:spPr>
          <a:xfrm>
            <a:off x="4801050" y="1906025"/>
            <a:ext cx="3823800" cy="2392800"/>
          </a:xfrm>
          <a:prstGeom prst="rect">
            <a:avLst/>
          </a:prstGeom>
        </p:spPr>
        <p:txBody>
          <a:bodyPr anchorCtr="0" anchor="t" bIns="91425" lIns="91425" spcFirstLastPara="1" rIns="91425" wrap="square" tIns="91425">
            <a:noAutofit/>
          </a:bodyPr>
          <a:lstStyle/>
          <a:p>
            <a:pPr indent="-323850" lvl="0" marL="457200" rtl="0" algn="l">
              <a:spcBef>
                <a:spcPts val="0"/>
              </a:spcBef>
              <a:spcAft>
                <a:spcPts val="0"/>
              </a:spcAft>
              <a:buSzPts val="1500"/>
              <a:buChar char="●"/>
            </a:pPr>
            <a:r>
              <a:rPr lang="en">
                <a:uFill>
                  <a:noFill/>
                </a:uFill>
                <a:hlinkClick r:id="rId9"/>
              </a:rPr>
              <a:t>Front view interracial friends cheering</a:t>
            </a:r>
            <a:endParaRPr/>
          </a:p>
          <a:p>
            <a:pPr indent="-323850" lvl="0" marL="457200" rtl="0" algn="l">
              <a:spcBef>
                <a:spcPts val="0"/>
              </a:spcBef>
              <a:spcAft>
                <a:spcPts val="0"/>
              </a:spcAft>
              <a:buSzPts val="1500"/>
              <a:buChar char="●"/>
            </a:pPr>
            <a:r>
              <a:rPr lang="en">
                <a:uFill>
                  <a:noFill/>
                </a:uFill>
                <a:hlinkClick r:id="rId10"/>
              </a:rPr>
              <a:t>Happy multicultural friends close up</a:t>
            </a:r>
            <a:endParaRPr/>
          </a:p>
          <a:p>
            <a:pPr indent="-323850" lvl="0" marL="457200" rtl="0" algn="l">
              <a:spcBef>
                <a:spcPts val="0"/>
              </a:spcBef>
              <a:spcAft>
                <a:spcPts val="0"/>
              </a:spcAft>
              <a:buSzPts val="1500"/>
              <a:buChar char="●"/>
            </a:pPr>
            <a:r>
              <a:rPr lang="en">
                <a:uFill>
                  <a:noFill/>
                </a:uFill>
                <a:hlinkClick r:id="rId11"/>
              </a:rPr>
              <a:t>Kids in a classroom</a:t>
            </a:r>
            <a:endParaRPr/>
          </a:p>
        </p:txBody>
      </p:sp>
      <p:sp>
        <p:nvSpPr>
          <p:cNvPr id="12139" name="Google Shape;12139;p62"/>
          <p:cNvSpPr txBox="1"/>
          <p:nvPr>
            <p:ph idx="4" type="subTitle"/>
          </p:nvPr>
        </p:nvSpPr>
        <p:spPr>
          <a:xfrm>
            <a:off x="5285900" y="1220700"/>
            <a:ext cx="2148600" cy="6240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Photos</a:t>
            </a:r>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43" name="Shape 12143"/>
        <p:cNvGrpSpPr/>
        <p:nvPr/>
      </p:nvGrpSpPr>
      <p:grpSpPr>
        <a:xfrm>
          <a:off x="0" y="0"/>
          <a:ext cx="0" cy="0"/>
          <a:chOff x="0" y="0"/>
          <a:chExt cx="0" cy="0"/>
        </a:xfrm>
      </p:grpSpPr>
      <p:sp>
        <p:nvSpPr>
          <p:cNvPr id="12144" name="Google Shape;12144;p63"/>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2145" name="Google Shape;12145;p63"/>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146" name="Google Shape;12146;p63"/>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50" name="Shape 12150"/>
        <p:cNvGrpSpPr/>
        <p:nvPr/>
      </p:nvGrpSpPr>
      <p:grpSpPr>
        <a:xfrm>
          <a:off x="0" y="0"/>
          <a:ext cx="0" cy="0"/>
          <a:chOff x="0" y="0"/>
          <a:chExt cx="0" cy="0"/>
        </a:xfrm>
      </p:grpSpPr>
      <p:sp>
        <p:nvSpPr>
          <p:cNvPr id="12151" name="Google Shape;12151;p64"/>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2152" name="Google Shape;12152;p64"/>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2153" name="Google Shape;12153;p64"/>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EFEFEF"/>
                </a:solidFill>
                <a:latin typeface="Arial"/>
                <a:ea typeface="Arial"/>
                <a:cs typeface="Arial"/>
                <a:sym typeface="Arial"/>
              </a:rPr>
              <a:t>Sue Ellen Francisco</a:t>
            </a:r>
            <a:endParaRPr b="1">
              <a:solidFill>
                <a:srgbClr val="EFEFEF"/>
              </a:solidFill>
              <a:latin typeface="Arial"/>
              <a:ea typeface="Arial"/>
              <a:cs typeface="Arial"/>
              <a:sym typeface="Arial"/>
            </a:endParaRPr>
          </a:p>
          <a:p>
            <a:pPr indent="0" lvl="0" marL="0" rtl="0" algn="ctr">
              <a:spcBef>
                <a:spcPts val="0"/>
              </a:spcBef>
              <a:spcAft>
                <a:spcPts val="0"/>
              </a:spcAft>
              <a:buNone/>
            </a:pPr>
            <a:r>
              <a:rPr lang="en">
                <a:solidFill>
                  <a:srgbClr val="FFFFFF"/>
                </a:solidFill>
                <a:uFill>
                  <a:noFill/>
                </a:uFill>
                <a:latin typeface="Arial"/>
                <a:ea typeface="Arial"/>
                <a:cs typeface="Arial"/>
                <a:sym typeface="Arial"/>
                <a:hlinkClick r:id="rId3">
                  <a:extLst>
                    <a:ext uri="{A12FA001-AC4F-418D-AE19-62706E023703}">
                      <ahyp:hlinkClr val="tx"/>
                    </a:ext>
                  </a:extLst>
                </a:hlinkClick>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https://fonts.google.com/specimen/Sue+Ellen+Francisco</a:t>
            </a:r>
            <a:r>
              <a:rPr lang="en">
                <a:solidFill>
                  <a:srgbClr val="FFFFFF"/>
                </a:solidFill>
                <a:uFill>
                  <a:noFill/>
                </a:uFill>
                <a:latin typeface="Arial"/>
                <a:ea typeface="Arial"/>
                <a:cs typeface="Arial"/>
                <a:sym typeface="Arial"/>
                <a:hlinkClick r:id="rId5">
                  <a:extLst>
                    <a:ext uri="{A12FA001-AC4F-418D-AE19-62706E023703}">
                      <ahyp:hlinkClr val="tx"/>
                    </a:ext>
                  </a:extLst>
                </a:hlinkClick>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435D74"/>
              </a:solidFill>
              <a:latin typeface="Arial"/>
              <a:ea typeface="Arial"/>
              <a:cs typeface="Arial"/>
              <a:sym typeface="Arial"/>
            </a:endParaRPr>
          </a:p>
          <a:p>
            <a:pPr indent="0" lvl="0" marL="0" rtl="0" algn="ctr">
              <a:spcBef>
                <a:spcPts val="0"/>
              </a:spcBef>
              <a:spcAft>
                <a:spcPts val="0"/>
              </a:spcAft>
              <a:buNone/>
            </a:pPr>
            <a:r>
              <a:rPr b="1" lang="en">
                <a:solidFill>
                  <a:schemeClr val="lt1"/>
                </a:solidFill>
                <a:latin typeface="Arial"/>
                <a:ea typeface="Arial"/>
                <a:cs typeface="Arial"/>
                <a:sym typeface="Arial"/>
              </a:rPr>
              <a:t>Nunito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uFill>
                  <a:noFill/>
                </a:uFill>
                <a:latin typeface="Arial"/>
                <a:ea typeface="Arial"/>
                <a:cs typeface="Arial"/>
                <a:sym typeface="Arial"/>
                <a:hlinkClick r:id="rId6">
                  <a:extLst>
                    <a:ext uri="{A12FA001-AC4F-418D-AE19-62706E023703}">
                      <ahyp:hlinkClr val="tx"/>
                    </a:ext>
                  </a:extLst>
                </a:hlinkClick>
              </a:rPr>
              <a:t>(</a:t>
            </a:r>
            <a:r>
              <a:rPr lang="en">
                <a:solidFill>
                  <a:srgbClr val="FFFFFF"/>
                </a:solidFill>
                <a:uFill>
                  <a:noFill/>
                </a:uFill>
                <a:latin typeface="Arial"/>
                <a:ea typeface="Arial"/>
                <a:cs typeface="Arial"/>
                <a:sym typeface="Arial"/>
                <a:hlinkClick r:id="rId7">
                  <a:extLst>
                    <a:ext uri="{A12FA001-AC4F-418D-AE19-62706E023703}">
                      <ahyp:hlinkClr val="tx"/>
                    </a:ext>
                  </a:extLst>
                </a:hlinkClick>
              </a:rPr>
              <a:t>https://fonts.google.com/specimen/Nunito</a:t>
            </a:r>
            <a:r>
              <a:rPr lang="en">
                <a:solidFill>
                  <a:srgbClr val="FFFFFF"/>
                </a:solidFill>
                <a:uFill>
                  <a:noFill/>
                </a:uFill>
                <a:latin typeface="Arial"/>
                <a:ea typeface="Arial"/>
                <a:cs typeface="Arial"/>
                <a:sym typeface="Arial"/>
                <a:hlinkClick r:id="rId8">
                  <a:extLst>
                    <a:ext uri="{A12FA001-AC4F-418D-AE19-62706E023703}">
                      <ahyp:hlinkClr val="tx"/>
                    </a:ext>
                  </a:extLst>
                </a:hlinkClick>
              </a:rPr>
              <a:t>)</a:t>
            </a:r>
            <a:endParaRPr>
              <a:solidFill>
                <a:srgbClr val="FFFFFF"/>
              </a:solidFill>
              <a:latin typeface="Arial"/>
              <a:ea typeface="Arial"/>
              <a:cs typeface="Arial"/>
              <a:sym typeface="Arial"/>
            </a:endParaRPr>
          </a:p>
        </p:txBody>
      </p:sp>
      <p:sp>
        <p:nvSpPr>
          <p:cNvPr id="12154" name="Google Shape;12154;p64"/>
          <p:cNvSpPr/>
          <p:nvPr/>
        </p:nvSpPr>
        <p:spPr>
          <a:xfrm>
            <a:off x="3645388" y="3498875"/>
            <a:ext cx="791400" cy="754200"/>
          </a:xfrm>
          <a:prstGeom prst="roundRect">
            <a:avLst>
              <a:gd fmla="val 16667" name="adj"/>
            </a:avLst>
          </a:prstGeom>
          <a:solidFill>
            <a:srgbClr val="FFB24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4"/>
          <p:cNvSpPr/>
          <p:nvPr/>
        </p:nvSpPr>
        <p:spPr>
          <a:xfrm>
            <a:off x="4707207" y="3498875"/>
            <a:ext cx="791400" cy="754200"/>
          </a:xfrm>
          <a:prstGeom prst="roundRect">
            <a:avLst>
              <a:gd fmla="val 16667" name="adj"/>
            </a:avLst>
          </a:prstGeom>
          <a:solidFill>
            <a:srgbClr val="B7E26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4"/>
          <p:cNvSpPr/>
          <p:nvPr/>
        </p:nvSpPr>
        <p:spPr>
          <a:xfrm>
            <a:off x="5769027" y="3498875"/>
            <a:ext cx="791400" cy="754200"/>
          </a:xfrm>
          <a:prstGeom prst="roundRect">
            <a:avLst>
              <a:gd fmla="val 16667" name="adj"/>
            </a:avLst>
          </a:prstGeom>
          <a:solidFill>
            <a:srgbClr val="FF4040"/>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4"/>
          <p:cNvSpPr/>
          <p:nvPr/>
        </p:nvSpPr>
        <p:spPr>
          <a:xfrm>
            <a:off x="2583563" y="3498875"/>
            <a:ext cx="791400" cy="754200"/>
          </a:xfrm>
          <a:prstGeom prst="roundRect">
            <a:avLst>
              <a:gd fmla="val 16667" name="adj"/>
            </a:avLst>
          </a:prstGeom>
          <a:solidFill>
            <a:srgbClr val="96AFED"/>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4"/>
          <p:cNvSpPr txBox="1"/>
          <p:nvPr/>
        </p:nvSpPr>
        <p:spPr>
          <a:xfrm>
            <a:off x="36453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#ffb24d</a:t>
            </a:r>
            <a:endParaRPr sz="1000"/>
          </a:p>
        </p:txBody>
      </p:sp>
      <p:sp>
        <p:nvSpPr>
          <p:cNvPr id="12159" name="Google Shape;12159;p64"/>
          <p:cNvSpPr txBox="1"/>
          <p:nvPr/>
        </p:nvSpPr>
        <p:spPr>
          <a:xfrm>
            <a:off x="470721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chemeClr val="dk1"/>
                </a:solidFill>
              </a:rPr>
              <a:t>#b7e26d</a:t>
            </a:r>
            <a:endParaRPr sz="1000">
              <a:solidFill>
                <a:schemeClr val="dk1"/>
              </a:solidFill>
            </a:endParaRPr>
          </a:p>
        </p:txBody>
      </p:sp>
      <p:sp>
        <p:nvSpPr>
          <p:cNvPr id="12160" name="Google Shape;12160;p64"/>
          <p:cNvSpPr txBox="1"/>
          <p:nvPr/>
        </p:nvSpPr>
        <p:spPr>
          <a:xfrm>
            <a:off x="57690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#ff4040</a:t>
            </a:r>
            <a:endParaRPr sz="1000"/>
          </a:p>
        </p:txBody>
      </p:sp>
      <p:sp>
        <p:nvSpPr>
          <p:cNvPr id="12161" name="Google Shape;12161;p64"/>
          <p:cNvSpPr txBox="1"/>
          <p:nvPr/>
        </p:nvSpPr>
        <p:spPr>
          <a:xfrm>
            <a:off x="25835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t>#96afed</a:t>
            </a:r>
            <a:endParaRPr sz="1000"/>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65" name="Shape 12165"/>
        <p:cNvGrpSpPr/>
        <p:nvPr/>
      </p:nvGrpSpPr>
      <p:grpSpPr>
        <a:xfrm>
          <a:off x="0" y="0"/>
          <a:ext cx="0" cy="0"/>
          <a:chOff x="0" y="0"/>
          <a:chExt cx="0" cy="0"/>
        </a:xfrm>
      </p:grpSpPr>
      <p:sp>
        <p:nvSpPr>
          <p:cNvPr id="12166" name="Google Shape;12166;p65"/>
          <p:cNvSpPr txBox="1"/>
          <p:nvPr/>
        </p:nvSpPr>
        <p:spPr>
          <a:xfrm>
            <a:off x="1068100" y="666402"/>
            <a:ext cx="7047300" cy="482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2400">
                <a:solidFill>
                  <a:srgbClr val="FFFFFF"/>
                </a:solidFill>
              </a:rPr>
              <a:t>Storyset</a:t>
            </a:r>
            <a:endParaRPr sz="2400">
              <a:solidFill>
                <a:srgbClr val="FFFFFF"/>
              </a:solidFill>
            </a:endParaRPr>
          </a:p>
        </p:txBody>
      </p:sp>
      <p:sp>
        <p:nvSpPr>
          <p:cNvPr id="12167" name="Google Shape;12167;p65"/>
          <p:cNvSpPr txBox="1"/>
          <p:nvPr/>
        </p:nvSpPr>
        <p:spPr>
          <a:xfrm>
            <a:off x="1252436" y="1169999"/>
            <a:ext cx="6630900" cy="318300"/>
          </a:xfrm>
          <a:prstGeom prst="rect">
            <a:avLst/>
          </a:prstGeom>
          <a:noFill/>
          <a:ln>
            <a:noFill/>
          </a:ln>
        </p:spPr>
        <p:txBody>
          <a:bodyPr anchorCtr="0" anchor="t"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val="tx"/>
                    </a:ext>
                  </a:extLst>
                </a:hlinkClick>
              </a:rPr>
              <a:t>How it Works.</a:t>
            </a:r>
            <a:endParaRPr sz="1100">
              <a:solidFill>
                <a:srgbClr val="869FB2"/>
              </a:solidFill>
            </a:endParaRPr>
          </a:p>
        </p:txBody>
      </p:sp>
      <p:pic>
        <p:nvPicPr>
          <p:cNvPr id="12168" name="Google Shape;12168;p65"/>
          <p:cNvPicPr preferRelativeResize="0"/>
          <p:nvPr/>
        </p:nvPicPr>
        <p:blipFill rotWithShape="1">
          <a:blip r:embed="rId4">
            <a:alphaModFix/>
          </a:blip>
          <a:srcRect b="16547" l="0" r="0" t="16540"/>
          <a:stretch/>
        </p:blipFill>
        <p:spPr>
          <a:xfrm>
            <a:off x="510820" y="2688639"/>
            <a:ext cx="1606719" cy="1075073"/>
          </a:xfrm>
          <a:prstGeom prst="rect">
            <a:avLst/>
          </a:prstGeom>
          <a:noFill/>
          <a:ln>
            <a:noFill/>
          </a:ln>
        </p:spPr>
      </p:pic>
      <p:sp>
        <p:nvSpPr>
          <p:cNvPr id="12169" name="Google Shape;12169;p65"/>
          <p:cNvSpPr txBox="1"/>
          <p:nvPr/>
        </p:nvSpPr>
        <p:spPr>
          <a:xfrm>
            <a:off x="678041"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5">
                  <a:extLst>
                    <a:ext uri="{A12FA001-AC4F-418D-AE19-62706E023703}">
                      <ahyp:hlinkClr val="tx"/>
                    </a:ext>
                  </a:extLst>
                </a:hlinkClick>
              </a:rPr>
              <a:t>Pana</a:t>
            </a:r>
            <a:endParaRPr>
              <a:solidFill>
                <a:srgbClr val="869FB2"/>
              </a:solidFill>
            </a:endParaRPr>
          </a:p>
        </p:txBody>
      </p:sp>
      <p:sp>
        <p:nvSpPr>
          <p:cNvPr id="12170" name="Google Shape;12170;p65"/>
          <p:cNvSpPr txBox="1"/>
          <p:nvPr/>
        </p:nvSpPr>
        <p:spPr>
          <a:xfrm>
            <a:off x="2289219"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6">
                  <a:extLst>
                    <a:ext uri="{A12FA001-AC4F-418D-AE19-62706E023703}">
                      <ahyp:hlinkClr val="tx"/>
                    </a:ext>
                  </a:extLst>
                </a:hlinkClick>
              </a:rPr>
              <a:t>Amico</a:t>
            </a:r>
            <a:endParaRPr>
              <a:solidFill>
                <a:srgbClr val="869FB2"/>
              </a:solidFill>
            </a:endParaRPr>
          </a:p>
        </p:txBody>
      </p:sp>
      <p:sp>
        <p:nvSpPr>
          <p:cNvPr id="12171" name="Google Shape;12171;p65"/>
          <p:cNvSpPr txBox="1"/>
          <p:nvPr/>
        </p:nvSpPr>
        <p:spPr>
          <a:xfrm>
            <a:off x="3900404"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7">
                  <a:extLst>
                    <a:ext uri="{A12FA001-AC4F-418D-AE19-62706E023703}">
                      <ahyp:hlinkClr val="tx"/>
                    </a:ext>
                  </a:extLst>
                </a:hlinkClick>
              </a:rPr>
              <a:t>Bro</a:t>
            </a:r>
            <a:endParaRPr>
              <a:solidFill>
                <a:srgbClr val="869FB2"/>
              </a:solidFill>
            </a:endParaRPr>
          </a:p>
        </p:txBody>
      </p:sp>
      <p:sp>
        <p:nvSpPr>
          <p:cNvPr id="12172" name="Google Shape;12172;p65"/>
          <p:cNvSpPr txBox="1"/>
          <p:nvPr/>
        </p:nvSpPr>
        <p:spPr>
          <a:xfrm>
            <a:off x="5511563"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8">
                  <a:extLst>
                    <a:ext uri="{A12FA001-AC4F-418D-AE19-62706E023703}">
                      <ahyp:hlinkClr val="tx"/>
                    </a:ext>
                  </a:extLst>
                </a:hlinkClick>
              </a:rPr>
              <a:t>Rafiki</a:t>
            </a:r>
            <a:endParaRPr>
              <a:solidFill>
                <a:srgbClr val="869FB2"/>
              </a:solidFill>
            </a:endParaRPr>
          </a:p>
        </p:txBody>
      </p:sp>
      <p:pic>
        <p:nvPicPr>
          <p:cNvPr id="12173" name="Google Shape;12173;p65"/>
          <p:cNvPicPr preferRelativeResize="0"/>
          <p:nvPr/>
        </p:nvPicPr>
        <p:blipFill rotWithShape="1">
          <a:blip r:embed="rId9">
            <a:alphaModFix/>
          </a:blip>
          <a:srcRect b="0" l="0" r="0" t="0"/>
          <a:stretch/>
        </p:blipFill>
        <p:spPr>
          <a:xfrm>
            <a:off x="2255077" y="2410850"/>
            <a:ext cx="1340595" cy="1340603"/>
          </a:xfrm>
          <a:prstGeom prst="rect">
            <a:avLst/>
          </a:prstGeom>
          <a:noFill/>
          <a:ln>
            <a:noFill/>
          </a:ln>
        </p:spPr>
      </p:pic>
      <p:pic>
        <p:nvPicPr>
          <p:cNvPr id="12174" name="Google Shape;12174;p65"/>
          <p:cNvPicPr preferRelativeResize="0"/>
          <p:nvPr/>
        </p:nvPicPr>
        <p:blipFill rotWithShape="1">
          <a:blip r:embed="rId10">
            <a:alphaModFix/>
          </a:blip>
          <a:srcRect b="8854" l="4194" r="4213" t="11228"/>
          <a:stretch/>
        </p:blipFill>
        <p:spPr>
          <a:xfrm>
            <a:off x="3774275" y="2532512"/>
            <a:ext cx="1448304" cy="1263588"/>
          </a:xfrm>
          <a:prstGeom prst="rect">
            <a:avLst/>
          </a:prstGeom>
          <a:noFill/>
          <a:ln>
            <a:noFill/>
          </a:ln>
        </p:spPr>
      </p:pic>
      <p:pic>
        <p:nvPicPr>
          <p:cNvPr id="12175" name="Google Shape;12175;p65"/>
          <p:cNvPicPr preferRelativeResize="0"/>
          <p:nvPr/>
        </p:nvPicPr>
        <p:blipFill rotWithShape="1">
          <a:blip r:embed="rId11">
            <a:alphaModFix/>
          </a:blip>
          <a:srcRect b="11945" l="0" r="0" t="6567"/>
          <a:stretch/>
        </p:blipFill>
        <p:spPr>
          <a:xfrm>
            <a:off x="5347337" y="2581527"/>
            <a:ext cx="1448284" cy="1180164"/>
          </a:xfrm>
          <a:prstGeom prst="rect">
            <a:avLst/>
          </a:prstGeom>
          <a:noFill/>
          <a:ln>
            <a:noFill/>
          </a:ln>
        </p:spPr>
      </p:pic>
      <p:pic>
        <p:nvPicPr>
          <p:cNvPr id="12176" name="Google Shape;12176;p65"/>
          <p:cNvPicPr preferRelativeResize="0"/>
          <p:nvPr/>
        </p:nvPicPr>
        <p:blipFill rotWithShape="1">
          <a:blip r:embed="rId12">
            <a:alphaModFix/>
          </a:blip>
          <a:srcRect b="17967" l="0" r="0" t="11708"/>
          <a:stretch/>
        </p:blipFill>
        <p:spPr>
          <a:xfrm>
            <a:off x="6836257" y="2523903"/>
            <a:ext cx="1796923" cy="1263600"/>
          </a:xfrm>
          <a:prstGeom prst="rect">
            <a:avLst/>
          </a:prstGeom>
          <a:noFill/>
          <a:ln>
            <a:noFill/>
          </a:ln>
        </p:spPr>
      </p:pic>
      <p:sp>
        <p:nvSpPr>
          <p:cNvPr id="12177" name="Google Shape;12177;p65"/>
          <p:cNvSpPr txBox="1"/>
          <p:nvPr/>
        </p:nvSpPr>
        <p:spPr>
          <a:xfrm>
            <a:off x="7122738" y="3976375"/>
            <a:ext cx="1272300" cy="3183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a:solidFill>
                  <a:srgbClr val="869FB2"/>
                </a:solidFill>
                <a:uFill>
                  <a:noFill/>
                </a:uFill>
                <a:hlinkClick r:id="rId13">
                  <a:extLst>
                    <a:ext uri="{A12FA001-AC4F-418D-AE19-62706E023703}">
                      <ahyp:hlinkClr val="tx"/>
                    </a:ext>
                  </a:extLst>
                </a:hlinkClick>
              </a:rPr>
              <a:t>Cuate</a:t>
            </a:r>
            <a:endParaRPr>
              <a:solidFill>
                <a:srgbClr val="869FB2"/>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181" name="Shape 12181"/>
        <p:cNvGrpSpPr/>
        <p:nvPr/>
      </p:nvGrpSpPr>
      <p:grpSpPr>
        <a:xfrm>
          <a:off x="0" y="0"/>
          <a:ext cx="0" cy="0"/>
          <a:chOff x="0" y="0"/>
          <a:chExt cx="0" cy="0"/>
        </a:xfrm>
      </p:grpSpPr>
      <p:sp>
        <p:nvSpPr>
          <p:cNvPr id="12182" name="Google Shape;12182;p66"/>
          <p:cNvSpPr txBox="1"/>
          <p:nvPr/>
        </p:nvSpPr>
        <p:spPr>
          <a:xfrm>
            <a:off x="1068100" y="1534076"/>
            <a:ext cx="7047300" cy="482400"/>
          </a:xfrm>
          <a:prstGeom prst="rect">
            <a:avLst/>
          </a:prstGeom>
          <a:noFill/>
          <a:ln>
            <a:noFill/>
          </a:ln>
        </p:spPr>
        <p:txBody>
          <a:bodyPr anchorCtr="0" anchor="ctr" bIns="91425" lIns="91425" spcFirstLastPara="1" rIns="91425" wrap="square" tIns="91425">
            <a:noAutofit/>
          </a:bodyPr>
          <a:lstStyle/>
          <a:p>
            <a:pPr indent="0" lvl="0" marL="0" rtl="0" algn="ctr">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val="tx"/>
                    </a:ext>
                  </a:extLst>
                </a:hlinkClick>
              </a:rPr>
              <a:t>infographics</a:t>
            </a:r>
            <a:r>
              <a:rPr lang="en" sz="1100">
                <a:solidFill>
                  <a:srgbClr val="FFFFFF"/>
                </a:solidFill>
              </a:rPr>
              <a:t> on Slidesgo.</a:t>
            </a:r>
            <a:endParaRPr sz="1100">
              <a:solidFill>
                <a:srgbClr val="FFFFFF"/>
              </a:solidFill>
            </a:endParaRPr>
          </a:p>
        </p:txBody>
      </p:sp>
      <p:grpSp>
        <p:nvGrpSpPr>
          <p:cNvPr id="12183" name="Google Shape;12183;p66"/>
          <p:cNvGrpSpPr/>
          <p:nvPr/>
        </p:nvGrpSpPr>
        <p:grpSpPr>
          <a:xfrm>
            <a:off x="5156078" y="3085736"/>
            <a:ext cx="474294" cy="551291"/>
            <a:chOff x="4727025" y="1332775"/>
            <a:chExt cx="59900" cy="69625"/>
          </a:xfrm>
        </p:grpSpPr>
        <p:sp>
          <p:nvSpPr>
            <p:cNvPr id="12184" name="Google Shape;12184;p6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6"/>
          <p:cNvGrpSpPr/>
          <p:nvPr/>
        </p:nvGrpSpPr>
        <p:grpSpPr>
          <a:xfrm>
            <a:off x="5769734" y="2314340"/>
            <a:ext cx="555653" cy="557031"/>
            <a:chOff x="4820425" y="1329900"/>
            <a:chExt cx="70175" cy="70350"/>
          </a:xfrm>
        </p:grpSpPr>
        <p:sp>
          <p:nvSpPr>
            <p:cNvPr id="12187" name="Google Shape;12187;p6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6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6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66"/>
          <p:cNvGrpSpPr/>
          <p:nvPr/>
        </p:nvGrpSpPr>
        <p:grpSpPr>
          <a:xfrm>
            <a:off x="6396103" y="2318845"/>
            <a:ext cx="582574" cy="533871"/>
            <a:chOff x="4903200" y="1331525"/>
            <a:chExt cx="73575" cy="67425"/>
          </a:xfrm>
        </p:grpSpPr>
        <p:sp>
          <p:nvSpPr>
            <p:cNvPr id="12192" name="Google Shape;12192;p6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6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4" name="Google Shape;12194;p66"/>
          <p:cNvGrpSpPr/>
          <p:nvPr/>
        </p:nvGrpSpPr>
        <p:grpSpPr>
          <a:xfrm>
            <a:off x="5755581" y="3078709"/>
            <a:ext cx="583960" cy="565345"/>
            <a:chOff x="4815575" y="1416800"/>
            <a:chExt cx="73750" cy="71400"/>
          </a:xfrm>
        </p:grpSpPr>
        <p:sp>
          <p:nvSpPr>
            <p:cNvPr id="12195" name="Google Shape;12195;p6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8" name="Google Shape;12198;p66"/>
          <p:cNvGrpSpPr/>
          <p:nvPr/>
        </p:nvGrpSpPr>
        <p:grpSpPr>
          <a:xfrm>
            <a:off x="6390362" y="3108896"/>
            <a:ext cx="589898" cy="504970"/>
            <a:chOff x="4902475" y="1418875"/>
            <a:chExt cx="74500" cy="63775"/>
          </a:xfrm>
        </p:grpSpPr>
        <p:sp>
          <p:nvSpPr>
            <p:cNvPr id="12199" name="Google Shape;12199;p6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6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66"/>
          <p:cNvGrpSpPr/>
          <p:nvPr/>
        </p:nvGrpSpPr>
        <p:grpSpPr>
          <a:xfrm>
            <a:off x="5765577" y="3826000"/>
            <a:ext cx="563967" cy="567127"/>
            <a:chOff x="4818100" y="1507675"/>
            <a:chExt cx="71225" cy="71625"/>
          </a:xfrm>
        </p:grpSpPr>
        <p:sp>
          <p:nvSpPr>
            <p:cNvPr id="12202" name="Google Shape;12202;p6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6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6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6"/>
          <p:cNvGrpSpPr/>
          <p:nvPr/>
        </p:nvGrpSpPr>
        <p:grpSpPr>
          <a:xfrm>
            <a:off x="5079075" y="3829461"/>
            <a:ext cx="628301" cy="588505"/>
            <a:chOff x="4721450" y="1509475"/>
            <a:chExt cx="79350" cy="74325"/>
          </a:xfrm>
        </p:grpSpPr>
        <p:sp>
          <p:nvSpPr>
            <p:cNvPr id="12207" name="Google Shape;12207;p6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1" name="Google Shape;12211;p66"/>
          <p:cNvGrpSpPr/>
          <p:nvPr/>
        </p:nvGrpSpPr>
        <p:grpSpPr>
          <a:xfrm>
            <a:off x="6424608" y="3814027"/>
            <a:ext cx="557038" cy="562772"/>
            <a:chOff x="4906800" y="1507500"/>
            <a:chExt cx="70350" cy="71075"/>
          </a:xfrm>
        </p:grpSpPr>
        <p:sp>
          <p:nvSpPr>
            <p:cNvPr id="12212" name="Google Shape;12212;p6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6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5" name="Google Shape;12215;p6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7" name="Google Shape;12217;p66"/>
          <p:cNvGrpSpPr/>
          <p:nvPr/>
        </p:nvGrpSpPr>
        <p:grpSpPr>
          <a:xfrm>
            <a:off x="4462216" y="2340963"/>
            <a:ext cx="517934" cy="517934"/>
            <a:chOff x="3736598" y="2170606"/>
            <a:chExt cx="404889" cy="404889"/>
          </a:xfrm>
        </p:grpSpPr>
        <p:sp>
          <p:nvSpPr>
            <p:cNvPr id="12218" name="Google Shape;12218;p6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9" name="Google Shape;12219;p6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0" name="Google Shape;12220;p6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2" name="Google Shape;12222;p66"/>
          <p:cNvGrpSpPr/>
          <p:nvPr/>
        </p:nvGrpSpPr>
        <p:grpSpPr>
          <a:xfrm>
            <a:off x="3729277" y="2341061"/>
            <a:ext cx="586986" cy="517740"/>
            <a:chOff x="3161917" y="2170682"/>
            <a:chExt cx="458870" cy="404737"/>
          </a:xfrm>
        </p:grpSpPr>
        <p:sp>
          <p:nvSpPr>
            <p:cNvPr id="12223" name="Google Shape;12223;p6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4" name="Google Shape;12224;p6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6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6" name="Google Shape;12226;p66"/>
          <p:cNvGrpSpPr/>
          <p:nvPr/>
        </p:nvGrpSpPr>
        <p:grpSpPr>
          <a:xfrm>
            <a:off x="3752299" y="3102400"/>
            <a:ext cx="540943" cy="517963"/>
            <a:chOff x="3179914" y="2889488"/>
            <a:chExt cx="422876" cy="404911"/>
          </a:xfrm>
        </p:grpSpPr>
        <p:sp>
          <p:nvSpPr>
            <p:cNvPr id="12227" name="Google Shape;12227;p6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6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6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66"/>
          <p:cNvGrpSpPr/>
          <p:nvPr/>
        </p:nvGrpSpPr>
        <p:grpSpPr>
          <a:xfrm>
            <a:off x="4453093" y="3102358"/>
            <a:ext cx="536180" cy="518047"/>
            <a:chOff x="3729467" y="2889422"/>
            <a:chExt cx="419153" cy="404977"/>
          </a:xfrm>
        </p:grpSpPr>
        <p:sp>
          <p:nvSpPr>
            <p:cNvPr id="12234" name="Google Shape;12234;p6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6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6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66"/>
          <p:cNvGrpSpPr/>
          <p:nvPr/>
        </p:nvGrpSpPr>
        <p:grpSpPr>
          <a:xfrm>
            <a:off x="1990126" y="3445787"/>
            <a:ext cx="965351" cy="134611"/>
            <a:chOff x="4411970" y="2962952"/>
            <a:chExt cx="706544" cy="104212"/>
          </a:xfrm>
        </p:grpSpPr>
        <p:sp>
          <p:nvSpPr>
            <p:cNvPr id="12242" name="Google Shape;12242;p6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6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6" name="Google Shape;12246;p66"/>
          <p:cNvGrpSpPr/>
          <p:nvPr/>
        </p:nvGrpSpPr>
        <p:grpSpPr>
          <a:xfrm>
            <a:off x="1990126" y="3041077"/>
            <a:ext cx="960158" cy="289172"/>
            <a:chOff x="4411970" y="2726085"/>
            <a:chExt cx="643107" cy="193659"/>
          </a:xfrm>
        </p:grpSpPr>
        <p:sp>
          <p:nvSpPr>
            <p:cNvPr id="12247" name="Google Shape;12247;p6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6"/>
          <p:cNvGrpSpPr/>
          <p:nvPr/>
        </p:nvGrpSpPr>
        <p:grpSpPr>
          <a:xfrm>
            <a:off x="998624" y="3295400"/>
            <a:ext cx="811503" cy="252584"/>
            <a:chOff x="4411970" y="4340222"/>
            <a:chExt cx="779467" cy="242683"/>
          </a:xfrm>
        </p:grpSpPr>
        <p:sp>
          <p:nvSpPr>
            <p:cNvPr id="12251" name="Google Shape;12251;p6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6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4" name="Google Shape;12254;p66"/>
          <p:cNvGrpSpPr/>
          <p:nvPr/>
        </p:nvGrpSpPr>
        <p:grpSpPr>
          <a:xfrm>
            <a:off x="1990126" y="2709308"/>
            <a:ext cx="965160" cy="216230"/>
            <a:chOff x="4411970" y="2468674"/>
            <a:chExt cx="747317" cy="167425"/>
          </a:xfrm>
        </p:grpSpPr>
        <p:sp>
          <p:nvSpPr>
            <p:cNvPr id="12255" name="Google Shape;12255;p6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57" name="Google Shape;12257;p6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58" name="Google Shape;12258;p66"/>
          <p:cNvGrpSpPr/>
          <p:nvPr/>
        </p:nvGrpSpPr>
        <p:grpSpPr>
          <a:xfrm>
            <a:off x="997692" y="2334687"/>
            <a:ext cx="1959041" cy="208784"/>
            <a:chOff x="6336019" y="3733725"/>
            <a:chExt cx="2566206" cy="351310"/>
          </a:xfrm>
        </p:grpSpPr>
        <p:sp>
          <p:nvSpPr>
            <p:cNvPr id="12259" name="Google Shape;12259;p6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1" name="Google Shape;12261;p6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3" name="Google Shape;12263;p66"/>
          <p:cNvGrpSpPr/>
          <p:nvPr/>
        </p:nvGrpSpPr>
        <p:grpSpPr>
          <a:xfrm>
            <a:off x="1990126" y="3950602"/>
            <a:ext cx="946551" cy="153200"/>
            <a:chOff x="4404545" y="3301592"/>
            <a:chExt cx="782403" cy="129272"/>
          </a:xfrm>
        </p:grpSpPr>
        <p:sp>
          <p:nvSpPr>
            <p:cNvPr id="12264" name="Google Shape;12264;p6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6"/>
          <p:cNvGrpSpPr/>
          <p:nvPr/>
        </p:nvGrpSpPr>
        <p:grpSpPr>
          <a:xfrm>
            <a:off x="1990126" y="3695937"/>
            <a:ext cx="962257" cy="139127"/>
            <a:chOff x="4411970" y="3131459"/>
            <a:chExt cx="710520" cy="117397"/>
          </a:xfrm>
        </p:grpSpPr>
        <p:sp>
          <p:nvSpPr>
            <p:cNvPr id="12267" name="Google Shape;12267;p6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2269" name="Google Shape;12269;p6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70" name="Google Shape;12270;p66"/>
          <p:cNvGrpSpPr/>
          <p:nvPr/>
        </p:nvGrpSpPr>
        <p:grpSpPr>
          <a:xfrm>
            <a:off x="990271" y="3621603"/>
            <a:ext cx="823838" cy="458988"/>
            <a:chOff x="4411970" y="1801825"/>
            <a:chExt cx="734586" cy="409262"/>
          </a:xfrm>
        </p:grpSpPr>
        <p:sp>
          <p:nvSpPr>
            <p:cNvPr id="12271" name="Google Shape;12271;p6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6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3" name="Google Shape;12273;p66"/>
          <p:cNvGrpSpPr/>
          <p:nvPr/>
        </p:nvGrpSpPr>
        <p:grpSpPr>
          <a:xfrm>
            <a:off x="3095243" y="2339173"/>
            <a:ext cx="521514" cy="521514"/>
            <a:chOff x="5681300" y="2527788"/>
            <a:chExt cx="805800" cy="805800"/>
          </a:xfrm>
        </p:grpSpPr>
        <p:sp>
          <p:nvSpPr>
            <p:cNvPr id="12274" name="Google Shape;12274;p6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6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6" name="Google Shape;12276;p66"/>
          <p:cNvGrpSpPr/>
          <p:nvPr/>
        </p:nvGrpSpPr>
        <p:grpSpPr>
          <a:xfrm>
            <a:off x="3089483" y="3094865"/>
            <a:ext cx="533033" cy="533033"/>
            <a:chOff x="4049800" y="640400"/>
            <a:chExt cx="858900" cy="858900"/>
          </a:xfrm>
        </p:grpSpPr>
        <p:sp>
          <p:nvSpPr>
            <p:cNvPr id="12277" name="Google Shape;12277;p6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6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9" name="Google Shape;12279;p66"/>
          <p:cNvGrpSpPr/>
          <p:nvPr/>
        </p:nvGrpSpPr>
        <p:grpSpPr>
          <a:xfrm>
            <a:off x="3014966" y="3772543"/>
            <a:ext cx="682068" cy="682068"/>
            <a:chOff x="5080188" y="927900"/>
            <a:chExt cx="961200" cy="961200"/>
          </a:xfrm>
        </p:grpSpPr>
        <p:sp>
          <p:nvSpPr>
            <p:cNvPr id="12280" name="Google Shape;12280;p6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6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6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8" name="Google Shape;12288;p66"/>
          <p:cNvGrpSpPr/>
          <p:nvPr/>
        </p:nvGrpSpPr>
        <p:grpSpPr>
          <a:xfrm>
            <a:off x="4478465" y="3869234"/>
            <a:ext cx="505650" cy="504006"/>
            <a:chOff x="6039282" y="1042577"/>
            <a:chExt cx="734315" cy="731929"/>
          </a:xfrm>
        </p:grpSpPr>
        <p:sp>
          <p:nvSpPr>
            <p:cNvPr id="12289" name="Google Shape;12289;p6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6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4" name="Google Shape;12304;p6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5" name="Google Shape;12305;p6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6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8" name="Google Shape;12308;p6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9" name="Google Shape;12309;p6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0" name="Google Shape;12310;p66"/>
          <p:cNvGrpSpPr/>
          <p:nvPr/>
        </p:nvGrpSpPr>
        <p:grpSpPr>
          <a:xfrm>
            <a:off x="5091067" y="2298862"/>
            <a:ext cx="567744" cy="602136"/>
            <a:chOff x="1825800" y="1651625"/>
            <a:chExt cx="539989" cy="571775"/>
          </a:xfrm>
        </p:grpSpPr>
        <p:sp>
          <p:nvSpPr>
            <p:cNvPr id="12311" name="Google Shape;12311;p6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6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6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5" name="Google Shape;12315;p66"/>
          <p:cNvGrpSpPr/>
          <p:nvPr/>
        </p:nvGrpSpPr>
        <p:grpSpPr>
          <a:xfrm>
            <a:off x="3765995" y="3855579"/>
            <a:ext cx="508123" cy="507955"/>
            <a:chOff x="1897577" y="2802432"/>
            <a:chExt cx="492176" cy="492014"/>
          </a:xfrm>
        </p:grpSpPr>
        <p:sp>
          <p:nvSpPr>
            <p:cNvPr id="12316" name="Google Shape;12316;p6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0" name="Google Shape;12320;p6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6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7" name="Google Shape;12327;p6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8" name="Google Shape;12328;p66"/>
          <p:cNvGrpSpPr/>
          <p:nvPr/>
        </p:nvGrpSpPr>
        <p:grpSpPr>
          <a:xfrm>
            <a:off x="997525" y="4169123"/>
            <a:ext cx="809227" cy="200842"/>
            <a:chOff x="2013045" y="4813233"/>
            <a:chExt cx="921986" cy="228854"/>
          </a:xfrm>
        </p:grpSpPr>
        <p:sp>
          <p:nvSpPr>
            <p:cNvPr id="12329" name="Google Shape;12329;p6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1" name="Google Shape;12331;p66"/>
          <p:cNvGrpSpPr/>
          <p:nvPr/>
        </p:nvGrpSpPr>
        <p:grpSpPr>
          <a:xfrm>
            <a:off x="1005985" y="2656004"/>
            <a:ext cx="792421" cy="269941"/>
            <a:chOff x="1046767" y="4756633"/>
            <a:chExt cx="859646" cy="292841"/>
          </a:xfrm>
        </p:grpSpPr>
        <p:sp>
          <p:nvSpPr>
            <p:cNvPr id="12332" name="Google Shape;12332;p6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35" name="Google Shape;12335;p6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39" name="Google Shape;12339;p66"/>
          <p:cNvGrpSpPr/>
          <p:nvPr/>
        </p:nvGrpSpPr>
        <p:grpSpPr>
          <a:xfrm>
            <a:off x="7141841" y="2550562"/>
            <a:ext cx="166473" cy="141497"/>
            <a:chOff x="4660325" y="1866850"/>
            <a:chExt cx="68350" cy="58100"/>
          </a:xfrm>
        </p:grpSpPr>
        <p:sp>
          <p:nvSpPr>
            <p:cNvPr id="12340" name="Google Shape;12340;p6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2" name="Google Shape;12342;p66"/>
          <p:cNvGrpSpPr/>
          <p:nvPr/>
        </p:nvGrpSpPr>
        <p:grpSpPr>
          <a:xfrm>
            <a:off x="7451186" y="2576286"/>
            <a:ext cx="162515" cy="90049"/>
            <a:chOff x="4791775" y="1877500"/>
            <a:chExt cx="66725" cy="36975"/>
          </a:xfrm>
        </p:grpSpPr>
        <p:sp>
          <p:nvSpPr>
            <p:cNvPr id="12343" name="Google Shape;12343;p6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6"/>
          <p:cNvGrpSpPr/>
          <p:nvPr/>
        </p:nvGrpSpPr>
        <p:grpSpPr>
          <a:xfrm>
            <a:off x="7772899" y="2576286"/>
            <a:ext cx="144979" cy="90049"/>
            <a:chOff x="4923925" y="1877500"/>
            <a:chExt cx="59525" cy="36975"/>
          </a:xfrm>
        </p:grpSpPr>
        <p:sp>
          <p:nvSpPr>
            <p:cNvPr id="12346" name="Google Shape;12346;p6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8" name="Google Shape;12348;p66"/>
          <p:cNvGrpSpPr/>
          <p:nvPr/>
        </p:nvGrpSpPr>
        <p:grpSpPr>
          <a:xfrm>
            <a:off x="8067390" y="2558477"/>
            <a:ext cx="141447" cy="125667"/>
            <a:chOff x="5058450" y="1870100"/>
            <a:chExt cx="58075" cy="51600"/>
          </a:xfrm>
        </p:grpSpPr>
        <p:sp>
          <p:nvSpPr>
            <p:cNvPr id="12349" name="Google Shape;12349;p6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66"/>
          <p:cNvGrpSpPr/>
          <p:nvPr/>
        </p:nvGrpSpPr>
        <p:grpSpPr>
          <a:xfrm>
            <a:off x="7481905" y="2980885"/>
            <a:ext cx="101077" cy="107645"/>
            <a:chOff x="4811425" y="2065025"/>
            <a:chExt cx="41500" cy="44200"/>
          </a:xfrm>
        </p:grpSpPr>
        <p:sp>
          <p:nvSpPr>
            <p:cNvPr id="12352" name="Google Shape;12352;p6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4" name="Google Shape;12354;p66"/>
          <p:cNvGrpSpPr/>
          <p:nvPr/>
        </p:nvGrpSpPr>
        <p:grpSpPr>
          <a:xfrm>
            <a:off x="7774342" y="2981098"/>
            <a:ext cx="120867" cy="107218"/>
            <a:chOff x="4929875" y="2065025"/>
            <a:chExt cx="49625" cy="44025"/>
          </a:xfrm>
        </p:grpSpPr>
        <p:sp>
          <p:nvSpPr>
            <p:cNvPr id="12355" name="Google Shape;12355;p6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6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7" name="Google Shape;12357;p66"/>
          <p:cNvGrpSpPr/>
          <p:nvPr/>
        </p:nvGrpSpPr>
        <p:grpSpPr>
          <a:xfrm>
            <a:off x="8103011" y="2984112"/>
            <a:ext cx="70206" cy="101191"/>
            <a:chOff x="5083925" y="2066350"/>
            <a:chExt cx="28825" cy="41550"/>
          </a:xfrm>
        </p:grpSpPr>
        <p:sp>
          <p:nvSpPr>
            <p:cNvPr id="12358" name="Google Shape;12358;p6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0" name="Google Shape;12360;p66"/>
          <p:cNvGrpSpPr/>
          <p:nvPr/>
        </p:nvGrpSpPr>
        <p:grpSpPr>
          <a:xfrm>
            <a:off x="7134565" y="2999759"/>
            <a:ext cx="181026" cy="69896"/>
            <a:chOff x="4659775" y="2072775"/>
            <a:chExt cx="74325" cy="28700"/>
          </a:xfrm>
        </p:grpSpPr>
        <p:sp>
          <p:nvSpPr>
            <p:cNvPr id="12361" name="Google Shape;12361;p6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6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4" name="Google Shape;12364;p66"/>
          <p:cNvGrpSpPr/>
          <p:nvPr/>
        </p:nvGrpSpPr>
        <p:grpSpPr>
          <a:xfrm>
            <a:off x="8054421" y="2790324"/>
            <a:ext cx="167387" cy="89197"/>
            <a:chOff x="4662475" y="1976500"/>
            <a:chExt cx="68725" cy="36625"/>
          </a:xfrm>
        </p:grpSpPr>
        <p:sp>
          <p:nvSpPr>
            <p:cNvPr id="12365" name="Google Shape;12365;p6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7" name="Google Shape;12367;p6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8" name="Google Shape;12368;p66"/>
          <p:cNvGrpSpPr/>
          <p:nvPr/>
        </p:nvGrpSpPr>
        <p:grpSpPr>
          <a:xfrm>
            <a:off x="7751326" y="2793764"/>
            <a:ext cx="166899" cy="82317"/>
            <a:chOff x="4920150" y="1977875"/>
            <a:chExt cx="68525" cy="33800"/>
          </a:xfrm>
        </p:grpSpPr>
        <p:sp>
          <p:nvSpPr>
            <p:cNvPr id="12369" name="Google Shape;12369;p6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2" name="Google Shape;12372;p66"/>
          <p:cNvGrpSpPr/>
          <p:nvPr/>
        </p:nvGrpSpPr>
        <p:grpSpPr>
          <a:xfrm>
            <a:off x="7162483" y="3197682"/>
            <a:ext cx="125190" cy="127859"/>
            <a:chOff x="4676550" y="2160575"/>
            <a:chExt cx="51400" cy="52500"/>
          </a:xfrm>
        </p:grpSpPr>
        <p:sp>
          <p:nvSpPr>
            <p:cNvPr id="12373" name="Google Shape;12373;p6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6" name="Google Shape;12376;p66"/>
          <p:cNvGrpSpPr/>
          <p:nvPr/>
        </p:nvGrpSpPr>
        <p:grpSpPr>
          <a:xfrm>
            <a:off x="7459741" y="3204714"/>
            <a:ext cx="145405" cy="113794"/>
            <a:chOff x="4768325" y="2163475"/>
            <a:chExt cx="59700" cy="46725"/>
          </a:xfrm>
        </p:grpSpPr>
        <p:sp>
          <p:nvSpPr>
            <p:cNvPr id="12377" name="Google Shape;12377;p6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6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79" name="Google Shape;12379;p6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6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6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4" name="Google Shape;12384;p6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85" name="Google Shape;12385;p66"/>
          <p:cNvGrpSpPr/>
          <p:nvPr/>
        </p:nvGrpSpPr>
        <p:grpSpPr>
          <a:xfrm>
            <a:off x="7476059" y="3459808"/>
            <a:ext cx="112768" cy="106853"/>
            <a:chOff x="4768575" y="2253950"/>
            <a:chExt cx="46300" cy="43875"/>
          </a:xfrm>
        </p:grpSpPr>
        <p:sp>
          <p:nvSpPr>
            <p:cNvPr id="12386" name="Google Shape;12386;p6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8" name="Google Shape;12388;p66"/>
          <p:cNvGrpSpPr/>
          <p:nvPr/>
        </p:nvGrpSpPr>
        <p:grpSpPr>
          <a:xfrm>
            <a:off x="7775682" y="3948834"/>
            <a:ext cx="118187" cy="146246"/>
            <a:chOff x="4960900" y="2433225"/>
            <a:chExt cx="48525" cy="60050"/>
          </a:xfrm>
        </p:grpSpPr>
        <p:sp>
          <p:nvSpPr>
            <p:cNvPr id="12389" name="Google Shape;12389;p6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66"/>
          <p:cNvGrpSpPr/>
          <p:nvPr/>
        </p:nvGrpSpPr>
        <p:grpSpPr>
          <a:xfrm>
            <a:off x="7464247" y="4212895"/>
            <a:ext cx="136394" cy="143810"/>
            <a:chOff x="4854075" y="2527625"/>
            <a:chExt cx="56000" cy="59050"/>
          </a:xfrm>
        </p:grpSpPr>
        <p:sp>
          <p:nvSpPr>
            <p:cNvPr id="12392" name="Google Shape;12392;p6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4" name="Google Shape;12394;p6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97" name="Google Shape;12397;p66"/>
          <p:cNvGrpSpPr/>
          <p:nvPr/>
        </p:nvGrpSpPr>
        <p:grpSpPr>
          <a:xfrm>
            <a:off x="8088458" y="3676639"/>
            <a:ext cx="99312" cy="160797"/>
            <a:chOff x="5059700" y="2334775"/>
            <a:chExt cx="40775" cy="66025"/>
          </a:xfrm>
        </p:grpSpPr>
        <p:sp>
          <p:nvSpPr>
            <p:cNvPr id="12398" name="Google Shape;12398;p6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5" name="Google Shape;12405;p6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6" name="Google Shape;12406;p6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7" name="Google Shape;12407;p66"/>
          <p:cNvGrpSpPr/>
          <p:nvPr/>
        </p:nvGrpSpPr>
        <p:grpSpPr>
          <a:xfrm>
            <a:off x="8045622" y="3941771"/>
            <a:ext cx="184984" cy="160371"/>
            <a:chOff x="5037700" y="2430325"/>
            <a:chExt cx="75950" cy="65850"/>
          </a:xfrm>
        </p:grpSpPr>
        <p:sp>
          <p:nvSpPr>
            <p:cNvPr id="12408" name="Google Shape;12408;p6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0" name="Google Shape;12410;p66"/>
          <p:cNvGrpSpPr/>
          <p:nvPr/>
        </p:nvGrpSpPr>
        <p:grpSpPr>
          <a:xfrm>
            <a:off x="7465128" y="3708223"/>
            <a:ext cx="173014" cy="97629"/>
            <a:chOff x="4756975" y="2341800"/>
            <a:chExt cx="91975" cy="51925"/>
          </a:xfrm>
        </p:grpSpPr>
        <p:sp>
          <p:nvSpPr>
            <p:cNvPr id="12411" name="Google Shape;12411;p6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6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6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3" name="Google Shape;12423;p6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4" name="Google Shape;12424;p6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6"/>
          <p:cNvGrpSpPr/>
          <p:nvPr/>
        </p:nvGrpSpPr>
        <p:grpSpPr>
          <a:xfrm>
            <a:off x="7732065" y="4196920"/>
            <a:ext cx="212497" cy="175761"/>
            <a:chOff x="4943575" y="2516350"/>
            <a:chExt cx="98675" cy="81700"/>
          </a:xfrm>
        </p:grpSpPr>
        <p:sp>
          <p:nvSpPr>
            <p:cNvPr id="12432" name="Google Shape;12432;p6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8" name="Google Shape;12438;p6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6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1" name="Google Shape;12441;p6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6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6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0" name="Google Shape;12450;p6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6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1" name="Google Shape;12461;p6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2" name="Google Shape;12462;p6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6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0" name="Google Shape;12470;p6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6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6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6" name="Google Shape;12486;p6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6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0" name="Google Shape;12490;p6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6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6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6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10" name="Google Shape;12510;p6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3" name="Google Shape;12513;p6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4" name="Google Shape;12514;p6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2518" name="Shape 12518"/>
        <p:cNvGrpSpPr/>
        <p:nvPr/>
      </p:nvGrpSpPr>
      <p:grpSpPr>
        <a:xfrm>
          <a:off x="0" y="0"/>
          <a:ext cx="0" cy="0"/>
          <a:chOff x="0" y="0"/>
          <a:chExt cx="0" cy="0"/>
        </a:xfrm>
      </p:grpSpPr>
      <p:grpSp>
        <p:nvGrpSpPr>
          <p:cNvPr id="12519" name="Google Shape;12519;p67"/>
          <p:cNvGrpSpPr/>
          <p:nvPr/>
        </p:nvGrpSpPr>
        <p:grpSpPr>
          <a:xfrm>
            <a:off x="745571" y="1168666"/>
            <a:ext cx="2492868" cy="1379876"/>
            <a:chOff x="2654821" y="2311071"/>
            <a:chExt cx="2279715" cy="1262120"/>
          </a:xfrm>
        </p:grpSpPr>
        <p:grpSp>
          <p:nvGrpSpPr>
            <p:cNvPr id="12520" name="Google Shape;12520;p67"/>
            <p:cNvGrpSpPr/>
            <p:nvPr/>
          </p:nvGrpSpPr>
          <p:grpSpPr>
            <a:xfrm>
              <a:off x="4034269" y="2840745"/>
              <a:ext cx="40212" cy="36437"/>
              <a:chOff x="4293400" y="2574725"/>
              <a:chExt cx="84425" cy="80100"/>
            </a:xfrm>
          </p:grpSpPr>
          <p:sp>
            <p:nvSpPr>
              <p:cNvPr id="12521" name="Google Shape;12521;p67"/>
              <p:cNvSpPr/>
              <p:nvPr/>
            </p:nvSpPr>
            <p:spPr>
              <a:xfrm>
                <a:off x="4293400" y="2574725"/>
                <a:ext cx="57150" cy="45250"/>
              </a:xfrm>
              <a:custGeom>
                <a:rect b="b" l="l" r="r" t="t"/>
                <a:pathLst>
                  <a:path extrusionOk="0" h="1810" w="2286">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12522" name="Google Shape;12522;p67"/>
              <p:cNvSpPr/>
              <p:nvPr/>
            </p:nvSpPr>
            <p:spPr>
              <a:xfrm>
                <a:off x="4299350" y="2589925"/>
                <a:ext cx="78475" cy="64900"/>
              </a:xfrm>
              <a:custGeom>
                <a:rect b="b" l="l" r="r" t="t"/>
                <a:pathLst>
                  <a:path extrusionOk="0" h="2596" w="3139">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3" name="Google Shape;12523;p67"/>
            <p:cNvGrpSpPr/>
            <p:nvPr/>
          </p:nvGrpSpPr>
          <p:grpSpPr>
            <a:xfrm>
              <a:off x="3894606" y="2334874"/>
              <a:ext cx="913198" cy="518984"/>
              <a:chOff x="4000175" y="1462675"/>
              <a:chExt cx="1917275" cy="1140875"/>
            </a:xfrm>
          </p:grpSpPr>
          <p:sp>
            <p:nvSpPr>
              <p:cNvPr id="12524" name="Google Shape;12524;p67"/>
              <p:cNvSpPr/>
              <p:nvPr/>
            </p:nvSpPr>
            <p:spPr>
              <a:xfrm>
                <a:off x="4178050" y="2433300"/>
                <a:ext cx="60250" cy="65175"/>
              </a:xfrm>
              <a:custGeom>
                <a:rect b="b" l="l" r="r" t="t"/>
                <a:pathLst>
                  <a:path extrusionOk="0" h="2607" w="241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12525" name="Google Shape;12525;p67"/>
              <p:cNvGrpSpPr/>
              <p:nvPr/>
            </p:nvGrpSpPr>
            <p:grpSpPr>
              <a:xfrm>
                <a:off x="4000175" y="1462675"/>
                <a:ext cx="1917275" cy="1140875"/>
                <a:chOff x="4000175" y="1462675"/>
                <a:chExt cx="1917275" cy="1140875"/>
              </a:xfrm>
            </p:grpSpPr>
            <p:sp>
              <p:nvSpPr>
                <p:cNvPr id="12526" name="Google Shape;12526;p67"/>
                <p:cNvSpPr/>
                <p:nvPr/>
              </p:nvSpPr>
              <p:spPr>
                <a:xfrm>
                  <a:off x="4000175" y="2000075"/>
                  <a:ext cx="1545875" cy="510000"/>
                </a:xfrm>
                <a:custGeom>
                  <a:rect b="b" l="l" r="r" t="t"/>
                  <a:pathLst>
                    <a:path extrusionOk="0" h="20400" w="61835">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12527" name="Google Shape;12527;p67"/>
                <p:cNvSpPr/>
                <p:nvPr/>
              </p:nvSpPr>
              <p:spPr>
                <a:xfrm>
                  <a:off x="4624175" y="1521775"/>
                  <a:ext cx="58100" cy="73775"/>
                </a:xfrm>
                <a:custGeom>
                  <a:rect b="b" l="l" r="r" t="t"/>
                  <a:pathLst>
                    <a:path extrusionOk="0" h="2951" w="2324">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7"/>
                <p:cNvSpPr/>
                <p:nvPr/>
              </p:nvSpPr>
              <p:spPr>
                <a:xfrm>
                  <a:off x="4499150" y="1462675"/>
                  <a:ext cx="117200" cy="104100"/>
                </a:xfrm>
                <a:custGeom>
                  <a:rect b="b" l="l" r="r" t="t"/>
                  <a:pathLst>
                    <a:path extrusionOk="0" h="4164" w="4688">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7"/>
                <p:cNvSpPr/>
                <p:nvPr/>
              </p:nvSpPr>
              <p:spPr>
                <a:xfrm>
                  <a:off x="4241800" y="1706950"/>
                  <a:ext cx="130800" cy="246400"/>
                </a:xfrm>
                <a:custGeom>
                  <a:rect b="b" l="l" r="r" t="t"/>
                  <a:pathLst>
                    <a:path extrusionOk="0" h="9856" w="5232">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7"/>
                <p:cNvSpPr/>
                <p:nvPr/>
              </p:nvSpPr>
              <p:spPr>
                <a:xfrm>
                  <a:off x="4015475" y="1586100"/>
                  <a:ext cx="1901975" cy="1017450"/>
                </a:xfrm>
                <a:custGeom>
                  <a:rect b="b" l="l" r="r" t="t"/>
                  <a:pathLst>
                    <a:path extrusionOk="0" h="40698" w="76079">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531" name="Google Shape;12531;p67"/>
                <p:cNvSpPr/>
                <p:nvPr/>
              </p:nvSpPr>
              <p:spPr>
                <a:xfrm>
                  <a:off x="5538025" y="2213300"/>
                  <a:ext cx="94175" cy="208750"/>
                </a:xfrm>
                <a:custGeom>
                  <a:rect b="b" l="l" r="r" t="t"/>
                  <a:pathLst>
                    <a:path extrusionOk="0" h="8350" w="3767">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32" name="Google Shape;12532;p67"/>
            <p:cNvGrpSpPr/>
            <p:nvPr/>
          </p:nvGrpSpPr>
          <p:grpSpPr>
            <a:xfrm>
              <a:off x="3875768" y="2846704"/>
              <a:ext cx="44796" cy="47366"/>
              <a:chOff x="3960625" y="2587825"/>
              <a:chExt cx="94050" cy="104125"/>
            </a:xfrm>
          </p:grpSpPr>
          <p:sp>
            <p:nvSpPr>
              <p:cNvPr id="12533" name="Google Shape;12533;p67"/>
              <p:cNvSpPr/>
              <p:nvPr/>
            </p:nvSpPr>
            <p:spPr>
              <a:xfrm>
                <a:off x="3960625" y="2587825"/>
                <a:ext cx="94050" cy="51200"/>
              </a:xfrm>
              <a:custGeom>
                <a:rect b="b" l="l" r="r" t="t"/>
                <a:pathLst>
                  <a:path extrusionOk="0" h="2048" w="3762">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12534" name="Google Shape;12534;p67"/>
              <p:cNvSpPr/>
              <p:nvPr/>
            </p:nvSpPr>
            <p:spPr>
              <a:xfrm>
                <a:off x="3963000" y="2596725"/>
                <a:ext cx="86850" cy="95225"/>
              </a:xfrm>
              <a:custGeom>
                <a:rect b="b" l="l" r="r" t="t"/>
                <a:pathLst>
                  <a:path extrusionOk="0" h="3809" w="3474">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5" name="Google Shape;12535;p67"/>
            <p:cNvGrpSpPr/>
            <p:nvPr/>
          </p:nvGrpSpPr>
          <p:grpSpPr>
            <a:xfrm>
              <a:off x="3782759" y="2807162"/>
              <a:ext cx="82686" cy="85487"/>
              <a:chOff x="3765350" y="2500900"/>
              <a:chExt cx="173600" cy="187925"/>
            </a:xfrm>
          </p:grpSpPr>
          <p:sp>
            <p:nvSpPr>
              <p:cNvPr id="12536" name="Google Shape;12536;p67"/>
              <p:cNvSpPr/>
              <p:nvPr/>
            </p:nvSpPr>
            <p:spPr>
              <a:xfrm>
                <a:off x="3765350" y="2500900"/>
                <a:ext cx="108950" cy="64300"/>
              </a:xfrm>
              <a:custGeom>
                <a:rect b="b" l="l" r="r" t="t"/>
                <a:pathLst>
                  <a:path extrusionOk="0" h="2572" w="4358">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12537" name="Google Shape;12537;p67"/>
              <p:cNvSpPr/>
              <p:nvPr/>
            </p:nvSpPr>
            <p:spPr>
              <a:xfrm>
                <a:off x="3797175" y="2609800"/>
                <a:ext cx="2625" cy="3700"/>
              </a:xfrm>
              <a:custGeom>
                <a:rect b="b" l="l" r="r" t="t"/>
                <a:pathLst>
                  <a:path extrusionOk="0" h="148" w="105">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67"/>
              <p:cNvSpPr/>
              <p:nvPr/>
            </p:nvSpPr>
            <p:spPr>
              <a:xfrm>
                <a:off x="3796125" y="2610325"/>
                <a:ext cx="22525" cy="41875"/>
              </a:xfrm>
              <a:custGeom>
                <a:rect b="b" l="l" r="r" t="t"/>
                <a:pathLst>
                  <a:path extrusionOk="0" h="1675" w="901">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7"/>
              <p:cNvSpPr/>
              <p:nvPr/>
            </p:nvSpPr>
            <p:spPr>
              <a:xfrm>
                <a:off x="3821225" y="2579475"/>
                <a:ext cx="6300" cy="4200"/>
              </a:xfrm>
              <a:custGeom>
                <a:rect b="b" l="l" r="r" t="t"/>
                <a:pathLst>
                  <a:path extrusionOk="0" h="168" w="252">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7"/>
              <p:cNvSpPr/>
              <p:nvPr/>
            </p:nvSpPr>
            <p:spPr>
              <a:xfrm>
                <a:off x="3833800" y="2589400"/>
                <a:ext cx="1575" cy="1600"/>
              </a:xfrm>
              <a:custGeom>
                <a:rect b="b" l="l" r="r" t="t"/>
                <a:pathLst>
                  <a:path extrusionOk="0" h="64" w="63">
                    <a:moveTo>
                      <a:pt x="42" y="1"/>
                    </a:moveTo>
                    <a:lnTo>
                      <a:pt x="0" y="22"/>
                    </a:lnTo>
                    <a:lnTo>
                      <a:pt x="63" y="63"/>
                    </a:lnTo>
                    <a:lnTo>
                      <a:pt x="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7"/>
              <p:cNvSpPr/>
              <p:nvPr/>
            </p:nvSpPr>
            <p:spPr>
              <a:xfrm>
                <a:off x="3774675" y="2506225"/>
                <a:ext cx="164275" cy="182600"/>
              </a:xfrm>
              <a:custGeom>
                <a:rect b="b" l="l" r="r" t="t"/>
                <a:pathLst>
                  <a:path extrusionOk="0" h="7304" w="6571">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2" name="Google Shape;12542;p67"/>
            <p:cNvGrpSpPr/>
            <p:nvPr/>
          </p:nvGrpSpPr>
          <p:grpSpPr>
            <a:xfrm>
              <a:off x="3775674" y="2798496"/>
              <a:ext cx="40545" cy="23564"/>
              <a:chOff x="3750475" y="2481850"/>
              <a:chExt cx="85125" cy="51800"/>
            </a:xfrm>
          </p:grpSpPr>
          <p:sp>
            <p:nvSpPr>
              <p:cNvPr id="12543" name="Google Shape;12543;p67"/>
              <p:cNvSpPr/>
              <p:nvPr/>
            </p:nvSpPr>
            <p:spPr>
              <a:xfrm>
                <a:off x="3762125" y="2492625"/>
                <a:ext cx="64900" cy="36650"/>
              </a:xfrm>
              <a:custGeom>
                <a:rect b="b" l="l" r="r" t="t"/>
                <a:pathLst>
                  <a:path extrusionOk="0" h="1466" w="2596">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4" name="Google Shape;12544;p67"/>
              <p:cNvSpPr/>
              <p:nvPr/>
            </p:nvSpPr>
            <p:spPr>
              <a:xfrm>
                <a:off x="3750475" y="2481850"/>
                <a:ext cx="85125" cy="51800"/>
              </a:xfrm>
              <a:custGeom>
                <a:rect b="b" l="l" r="r" t="t"/>
                <a:pathLst>
                  <a:path extrusionOk="0" h="2072" w="3405">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12545" name="Google Shape;12545;p67"/>
            <p:cNvGrpSpPr/>
            <p:nvPr/>
          </p:nvGrpSpPr>
          <p:grpSpPr>
            <a:xfrm>
              <a:off x="3716946" y="2776024"/>
              <a:ext cx="81971" cy="76912"/>
              <a:chOff x="3627175" y="2432450"/>
              <a:chExt cx="172100" cy="169075"/>
            </a:xfrm>
          </p:grpSpPr>
          <p:sp>
            <p:nvSpPr>
              <p:cNvPr id="12546" name="Google Shape;12546;p67"/>
              <p:cNvSpPr/>
              <p:nvPr/>
            </p:nvSpPr>
            <p:spPr>
              <a:xfrm>
                <a:off x="3627175" y="2433000"/>
                <a:ext cx="164800" cy="156950"/>
              </a:xfrm>
              <a:custGeom>
                <a:rect b="b" l="l" r="r" t="t"/>
                <a:pathLst>
                  <a:path extrusionOk="0" h="6278" w="6592">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7"/>
              <p:cNvSpPr/>
              <p:nvPr/>
            </p:nvSpPr>
            <p:spPr>
              <a:xfrm>
                <a:off x="3658200" y="2557475"/>
                <a:ext cx="70850" cy="44050"/>
              </a:xfrm>
              <a:custGeom>
                <a:rect b="b" l="l" r="r" t="t"/>
                <a:pathLst>
                  <a:path extrusionOk="0" h="1762" w="2834">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12548" name="Google Shape;12548;p67"/>
              <p:cNvSpPr/>
              <p:nvPr/>
            </p:nvSpPr>
            <p:spPr>
              <a:xfrm>
                <a:off x="3719525" y="2432450"/>
                <a:ext cx="79750" cy="89900"/>
              </a:xfrm>
              <a:custGeom>
                <a:rect b="b" l="l" r="r" t="t"/>
                <a:pathLst>
                  <a:path extrusionOk="0" h="3596" w="319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12549" name="Google Shape;12549;p67"/>
            <p:cNvGrpSpPr/>
            <p:nvPr/>
          </p:nvGrpSpPr>
          <p:grpSpPr>
            <a:xfrm>
              <a:off x="3685682" y="2845624"/>
              <a:ext cx="29311" cy="45055"/>
              <a:chOff x="3561536" y="2585450"/>
              <a:chExt cx="61539" cy="99045"/>
            </a:xfrm>
          </p:grpSpPr>
          <p:sp>
            <p:nvSpPr>
              <p:cNvPr id="12550" name="Google Shape;12550;p67"/>
              <p:cNvSpPr/>
              <p:nvPr/>
            </p:nvSpPr>
            <p:spPr>
              <a:xfrm rot="192277">
                <a:off x="3564002" y="2593849"/>
                <a:ext cx="44498" cy="89472"/>
              </a:xfrm>
              <a:custGeom>
                <a:rect b="b" l="l" r="r" t="t"/>
                <a:pathLst>
                  <a:path extrusionOk="0" h="3579" w="178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7"/>
              <p:cNvSpPr/>
              <p:nvPr/>
            </p:nvSpPr>
            <p:spPr>
              <a:xfrm>
                <a:off x="3580800" y="2585450"/>
                <a:ext cx="42275" cy="93450"/>
              </a:xfrm>
              <a:custGeom>
                <a:rect b="b" l="l" r="r" t="t"/>
                <a:pathLst>
                  <a:path extrusionOk="0" h="3738" w="1691">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12552" name="Google Shape;12552;p67"/>
            <p:cNvGrpSpPr/>
            <p:nvPr/>
          </p:nvGrpSpPr>
          <p:grpSpPr>
            <a:xfrm>
              <a:off x="3849905" y="2572252"/>
              <a:ext cx="74339" cy="119559"/>
              <a:chOff x="3906325" y="1984500"/>
              <a:chExt cx="156075" cy="262825"/>
            </a:xfrm>
          </p:grpSpPr>
          <p:sp>
            <p:nvSpPr>
              <p:cNvPr id="12553" name="Google Shape;12553;p67"/>
              <p:cNvSpPr/>
              <p:nvPr/>
            </p:nvSpPr>
            <p:spPr>
              <a:xfrm>
                <a:off x="3906325" y="1984500"/>
                <a:ext cx="100825" cy="124200"/>
              </a:xfrm>
              <a:custGeom>
                <a:rect b="b" l="l" r="r" t="t"/>
                <a:pathLst>
                  <a:path extrusionOk="0" h="4968" w="4033">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12554" name="Google Shape;12554;p67"/>
              <p:cNvSpPr/>
              <p:nvPr/>
            </p:nvSpPr>
            <p:spPr>
              <a:xfrm>
                <a:off x="3919575" y="1989950"/>
                <a:ext cx="142825" cy="257375"/>
              </a:xfrm>
              <a:custGeom>
                <a:rect b="b" l="l" r="r" t="t"/>
                <a:pathLst>
                  <a:path extrusionOk="0" h="10295" w="5713">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5" name="Google Shape;12555;p67"/>
            <p:cNvGrpSpPr/>
            <p:nvPr/>
          </p:nvGrpSpPr>
          <p:grpSpPr>
            <a:xfrm>
              <a:off x="2654821" y="2414345"/>
              <a:ext cx="667570" cy="558731"/>
              <a:chOff x="1397225" y="1637375"/>
              <a:chExt cx="1401575" cy="1228250"/>
            </a:xfrm>
          </p:grpSpPr>
          <p:sp>
            <p:nvSpPr>
              <p:cNvPr id="12556" name="Google Shape;12556;p67"/>
              <p:cNvSpPr/>
              <p:nvPr/>
            </p:nvSpPr>
            <p:spPr>
              <a:xfrm>
                <a:off x="2050925" y="2362200"/>
                <a:ext cx="747875" cy="497225"/>
              </a:xfrm>
              <a:custGeom>
                <a:rect b="b" l="l" r="r" t="t"/>
                <a:pathLst>
                  <a:path extrusionOk="0" h="19889" w="29915">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12557" name="Google Shape;12557;p67"/>
              <p:cNvGrpSpPr/>
              <p:nvPr/>
            </p:nvGrpSpPr>
            <p:grpSpPr>
              <a:xfrm>
                <a:off x="1397225" y="1637375"/>
                <a:ext cx="1398775" cy="1228250"/>
                <a:chOff x="1397225" y="1637375"/>
                <a:chExt cx="1398775" cy="1228250"/>
              </a:xfrm>
            </p:grpSpPr>
            <p:sp>
              <p:nvSpPr>
                <p:cNvPr id="12558" name="Google Shape;12558;p67"/>
                <p:cNvSpPr/>
                <p:nvPr/>
              </p:nvSpPr>
              <p:spPr>
                <a:xfrm>
                  <a:off x="1397225" y="1637375"/>
                  <a:ext cx="692600" cy="594250"/>
                </a:xfrm>
                <a:custGeom>
                  <a:rect b="b" l="l" r="r" t="t"/>
                  <a:pathLst>
                    <a:path extrusionOk="0" h="23770" w="27704">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67"/>
                <p:cNvSpPr/>
                <p:nvPr/>
              </p:nvSpPr>
              <p:spPr>
                <a:xfrm>
                  <a:off x="1979950" y="2384350"/>
                  <a:ext cx="816050" cy="481275"/>
                </a:xfrm>
                <a:custGeom>
                  <a:rect b="b" l="l" r="r" t="t"/>
                  <a:pathLst>
                    <a:path extrusionOk="0" h="19251" w="32642">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560" name="Google Shape;12560;p67"/>
            <p:cNvGrpSpPr/>
            <p:nvPr/>
          </p:nvGrpSpPr>
          <p:grpSpPr>
            <a:xfrm>
              <a:off x="3230417" y="3103734"/>
              <a:ext cx="282982" cy="280332"/>
              <a:chOff x="2605700" y="3152850"/>
              <a:chExt cx="594125" cy="616250"/>
            </a:xfrm>
          </p:grpSpPr>
          <p:sp>
            <p:nvSpPr>
              <p:cNvPr id="12561" name="Google Shape;12561;p67"/>
              <p:cNvSpPr/>
              <p:nvPr/>
            </p:nvSpPr>
            <p:spPr>
              <a:xfrm>
                <a:off x="2605700" y="3152850"/>
                <a:ext cx="379825" cy="616250"/>
              </a:xfrm>
              <a:custGeom>
                <a:rect b="b" l="l" r="r" t="t"/>
                <a:pathLst>
                  <a:path extrusionOk="0" h="24650" w="15193">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12562" name="Google Shape;12562;p67"/>
              <p:cNvSpPr/>
              <p:nvPr/>
            </p:nvSpPr>
            <p:spPr>
              <a:xfrm>
                <a:off x="2632775" y="3168475"/>
                <a:ext cx="567050" cy="590050"/>
              </a:xfrm>
              <a:custGeom>
                <a:rect b="b" l="l" r="r" t="t"/>
                <a:pathLst>
                  <a:path extrusionOk="0" h="23602" w="22682">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grpSp>
          <p:nvGrpSpPr>
            <p:cNvPr id="12563" name="Google Shape;12563;p67"/>
            <p:cNvGrpSpPr/>
            <p:nvPr/>
          </p:nvGrpSpPr>
          <p:grpSpPr>
            <a:xfrm>
              <a:off x="3265985" y="3226989"/>
              <a:ext cx="87151" cy="346202"/>
              <a:chOff x="2680375" y="3423800"/>
              <a:chExt cx="182975" cy="761050"/>
            </a:xfrm>
          </p:grpSpPr>
          <p:sp>
            <p:nvSpPr>
              <p:cNvPr id="12564" name="Google Shape;12564;p67"/>
              <p:cNvSpPr/>
              <p:nvPr/>
            </p:nvSpPr>
            <p:spPr>
              <a:xfrm>
                <a:off x="2698650" y="3423800"/>
                <a:ext cx="164700" cy="703875"/>
              </a:xfrm>
              <a:custGeom>
                <a:rect b="b" l="l" r="r" t="t"/>
                <a:pathLst>
                  <a:path extrusionOk="0" h="28155" w="6588">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12565" name="Google Shape;12565;p67"/>
              <p:cNvSpPr/>
              <p:nvPr/>
            </p:nvSpPr>
            <p:spPr>
              <a:xfrm>
                <a:off x="2680375" y="3510050"/>
                <a:ext cx="137075" cy="674800"/>
              </a:xfrm>
              <a:custGeom>
                <a:rect b="b" l="l" r="r" t="t"/>
                <a:pathLst>
                  <a:path extrusionOk="0" h="26992" w="5483">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6" name="Google Shape;12566;p67"/>
            <p:cNvGrpSpPr/>
            <p:nvPr/>
          </p:nvGrpSpPr>
          <p:grpSpPr>
            <a:xfrm>
              <a:off x="3855466" y="3289811"/>
              <a:ext cx="112514" cy="94210"/>
              <a:chOff x="3918000" y="3561900"/>
              <a:chExt cx="236225" cy="207100"/>
            </a:xfrm>
          </p:grpSpPr>
          <p:sp>
            <p:nvSpPr>
              <p:cNvPr id="12567" name="Google Shape;12567;p67"/>
              <p:cNvSpPr/>
              <p:nvPr/>
            </p:nvSpPr>
            <p:spPr>
              <a:xfrm>
                <a:off x="3925800" y="3561900"/>
                <a:ext cx="228425" cy="170000"/>
              </a:xfrm>
              <a:custGeom>
                <a:rect b="b" l="l" r="r" t="t"/>
                <a:pathLst>
                  <a:path extrusionOk="0" h="6800" w="9137">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12568" name="Google Shape;12568;p67"/>
              <p:cNvSpPr/>
              <p:nvPr/>
            </p:nvSpPr>
            <p:spPr>
              <a:xfrm>
                <a:off x="3918000" y="3569675"/>
                <a:ext cx="229150" cy="199325"/>
              </a:xfrm>
              <a:custGeom>
                <a:rect b="b" l="l" r="r" t="t"/>
                <a:pathLst>
                  <a:path extrusionOk="0" h="7973" w="9166">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9" name="Google Shape;12569;p67"/>
            <p:cNvSpPr/>
            <p:nvPr/>
          </p:nvSpPr>
          <p:spPr>
            <a:xfrm>
              <a:off x="3292646" y="3020419"/>
              <a:ext cx="18695" cy="5482"/>
            </a:xfrm>
            <a:custGeom>
              <a:rect b="b" l="l" r="r" t="t"/>
              <a:pathLst>
                <a:path extrusionOk="0" h="482" w="157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7"/>
            <p:cNvSpPr/>
            <p:nvPr/>
          </p:nvSpPr>
          <p:spPr>
            <a:xfrm>
              <a:off x="3260258" y="3010662"/>
              <a:ext cx="26423" cy="16661"/>
            </a:xfrm>
            <a:custGeom>
              <a:rect b="b" l="l" r="r" t="t"/>
              <a:pathLst>
                <a:path extrusionOk="0" h="1465" w="2219">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1" name="Google Shape;12571;p67"/>
            <p:cNvSpPr/>
            <p:nvPr/>
          </p:nvSpPr>
          <p:spPr>
            <a:xfrm>
              <a:off x="3408744" y="2329870"/>
              <a:ext cx="289769" cy="354333"/>
            </a:xfrm>
            <a:custGeom>
              <a:rect b="b" l="l" r="r" t="t"/>
              <a:pathLst>
                <a:path extrusionOk="0" h="31157" w="24335">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grpSp>
          <p:nvGrpSpPr>
            <p:cNvPr id="12572" name="Google Shape;12572;p67"/>
            <p:cNvGrpSpPr/>
            <p:nvPr/>
          </p:nvGrpSpPr>
          <p:grpSpPr>
            <a:xfrm>
              <a:off x="2905224" y="2311071"/>
              <a:ext cx="596721" cy="528992"/>
              <a:chOff x="1922950" y="1410350"/>
              <a:chExt cx="1252825" cy="1162875"/>
            </a:xfrm>
          </p:grpSpPr>
          <p:sp>
            <p:nvSpPr>
              <p:cNvPr id="12573" name="Google Shape;12573;p67"/>
              <p:cNvSpPr/>
              <p:nvPr/>
            </p:nvSpPr>
            <p:spPr>
              <a:xfrm>
                <a:off x="1988325" y="2333100"/>
                <a:ext cx="52325" cy="65925"/>
              </a:xfrm>
              <a:custGeom>
                <a:rect b="b" l="l" r="r" t="t"/>
                <a:pathLst>
                  <a:path extrusionOk="0" h="2637" w="2093">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7"/>
              <p:cNvSpPr/>
              <p:nvPr/>
            </p:nvSpPr>
            <p:spPr>
              <a:xfrm>
                <a:off x="1953800" y="2242075"/>
                <a:ext cx="23050" cy="54425"/>
              </a:xfrm>
              <a:custGeom>
                <a:rect b="b" l="l" r="r" t="t"/>
                <a:pathLst>
                  <a:path extrusionOk="0" h="2177" w="922">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7"/>
              <p:cNvSpPr/>
              <p:nvPr/>
            </p:nvSpPr>
            <p:spPr>
              <a:xfrm>
                <a:off x="2552225" y="1885325"/>
                <a:ext cx="48150" cy="48675"/>
              </a:xfrm>
              <a:custGeom>
                <a:rect b="b" l="l" r="r" t="t"/>
                <a:pathLst>
                  <a:path extrusionOk="0" h="1947" w="1926">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7"/>
              <p:cNvSpPr/>
              <p:nvPr/>
            </p:nvSpPr>
            <p:spPr>
              <a:xfrm>
                <a:off x="2722750" y="1634775"/>
                <a:ext cx="145950" cy="133925"/>
              </a:xfrm>
              <a:custGeom>
                <a:rect b="b" l="l" r="r" t="t"/>
                <a:pathLst>
                  <a:path extrusionOk="0" h="5357" w="5838">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7"/>
              <p:cNvSpPr/>
              <p:nvPr/>
            </p:nvSpPr>
            <p:spPr>
              <a:xfrm>
                <a:off x="2687175" y="1694400"/>
                <a:ext cx="33500" cy="37675"/>
              </a:xfrm>
              <a:custGeom>
                <a:rect b="b" l="l" r="r" t="t"/>
                <a:pathLst>
                  <a:path extrusionOk="0" h="1507" w="134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7"/>
              <p:cNvSpPr/>
              <p:nvPr/>
            </p:nvSpPr>
            <p:spPr>
              <a:xfrm>
                <a:off x="2605050" y="1520200"/>
                <a:ext cx="42400" cy="26175"/>
              </a:xfrm>
              <a:custGeom>
                <a:rect b="b" l="l" r="r" t="t"/>
                <a:pathLst>
                  <a:path extrusionOk="0" h="1047" w="1696">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67"/>
              <p:cNvSpPr/>
              <p:nvPr/>
            </p:nvSpPr>
            <p:spPr>
              <a:xfrm>
                <a:off x="2443425" y="1547400"/>
                <a:ext cx="109875" cy="60700"/>
              </a:xfrm>
              <a:custGeom>
                <a:rect b="b" l="l" r="r" t="t"/>
                <a:pathLst>
                  <a:path extrusionOk="0" h="2428" w="4395">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67"/>
              <p:cNvSpPr/>
              <p:nvPr/>
            </p:nvSpPr>
            <p:spPr>
              <a:xfrm>
                <a:off x="2580975" y="1547400"/>
                <a:ext cx="48150" cy="32475"/>
              </a:xfrm>
              <a:custGeom>
                <a:rect b="b" l="l" r="r" t="t"/>
                <a:pathLst>
                  <a:path extrusionOk="0" h="1299" w="1926">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7"/>
              <p:cNvSpPr/>
              <p:nvPr/>
            </p:nvSpPr>
            <p:spPr>
              <a:xfrm>
                <a:off x="2474800" y="1600250"/>
                <a:ext cx="142825" cy="88425"/>
              </a:xfrm>
              <a:custGeom>
                <a:rect b="b" l="l" r="r" t="t"/>
                <a:pathLst>
                  <a:path extrusionOk="0" h="3537" w="5713">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7"/>
              <p:cNvSpPr/>
              <p:nvPr/>
            </p:nvSpPr>
            <p:spPr>
              <a:xfrm>
                <a:off x="2638000" y="1637900"/>
                <a:ext cx="69075" cy="67500"/>
              </a:xfrm>
              <a:custGeom>
                <a:rect b="b" l="l" r="r" t="t"/>
                <a:pathLst>
                  <a:path extrusionOk="0" h="2700" w="2763">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7"/>
              <p:cNvSpPr/>
              <p:nvPr/>
            </p:nvSpPr>
            <p:spPr>
              <a:xfrm>
                <a:off x="2686125" y="1510800"/>
                <a:ext cx="62275" cy="87900"/>
              </a:xfrm>
              <a:custGeom>
                <a:rect b="b" l="l" r="r" t="t"/>
                <a:pathLst>
                  <a:path extrusionOk="0" h="3516" w="2491">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7"/>
              <p:cNvSpPr/>
              <p:nvPr/>
            </p:nvSpPr>
            <p:spPr>
              <a:xfrm>
                <a:off x="2799125" y="1455875"/>
                <a:ext cx="96775" cy="158525"/>
              </a:xfrm>
              <a:custGeom>
                <a:rect b="b" l="l" r="r" t="t"/>
                <a:pathLst>
                  <a:path extrusionOk="0" h="6341" w="3871">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7"/>
              <p:cNvSpPr/>
              <p:nvPr/>
            </p:nvSpPr>
            <p:spPr>
              <a:xfrm>
                <a:off x="2744725" y="1557875"/>
                <a:ext cx="36625" cy="48150"/>
              </a:xfrm>
              <a:custGeom>
                <a:rect b="b" l="l" r="r" t="t"/>
                <a:pathLst>
                  <a:path extrusionOk="0" h="1926" w="1465">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7"/>
              <p:cNvSpPr/>
              <p:nvPr/>
            </p:nvSpPr>
            <p:spPr>
              <a:xfrm>
                <a:off x="2789175" y="1410350"/>
                <a:ext cx="386600" cy="302375"/>
              </a:xfrm>
              <a:custGeom>
                <a:rect b="b" l="l" r="r" t="t"/>
                <a:pathLst>
                  <a:path extrusionOk="0" h="12095" w="15464">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7"/>
              <p:cNvSpPr/>
              <p:nvPr/>
            </p:nvSpPr>
            <p:spPr>
              <a:xfrm>
                <a:off x="2905300" y="2401625"/>
                <a:ext cx="91575" cy="98875"/>
              </a:xfrm>
              <a:custGeom>
                <a:rect b="b" l="l" r="r" t="t"/>
                <a:pathLst>
                  <a:path extrusionOk="0" h="3955" w="3663">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7"/>
              <p:cNvSpPr/>
              <p:nvPr/>
            </p:nvSpPr>
            <p:spPr>
              <a:xfrm>
                <a:off x="1922950" y="1659350"/>
                <a:ext cx="1050900" cy="913875"/>
              </a:xfrm>
              <a:custGeom>
                <a:rect b="b" l="l" r="r" t="t"/>
                <a:pathLst>
                  <a:path extrusionOk="0" h="36555" w="42036">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grpSp>
        <p:sp>
          <p:nvSpPr>
            <p:cNvPr id="12589" name="Google Shape;12589;p67"/>
            <p:cNvSpPr/>
            <p:nvPr/>
          </p:nvSpPr>
          <p:spPr>
            <a:xfrm>
              <a:off x="3216902" y="3020658"/>
              <a:ext cx="15456" cy="5959"/>
            </a:xfrm>
            <a:custGeom>
              <a:rect b="b" l="l" r="r" t="t"/>
              <a:pathLst>
                <a:path extrusionOk="0" h="524" w="1298">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7"/>
            <p:cNvSpPr/>
            <p:nvPr/>
          </p:nvSpPr>
          <p:spPr>
            <a:xfrm>
              <a:off x="3243063" y="3010423"/>
              <a:ext cx="19695" cy="13340"/>
            </a:xfrm>
            <a:custGeom>
              <a:rect b="b" l="l" r="r" t="t"/>
              <a:pathLst>
                <a:path extrusionOk="0" h="1173" w="1654">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7"/>
            <p:cNvSpPr/>
            <p:nvPr/>
          </p:nvSpPr>
          <p:spPr>
            <a:xfrm>
              <a:off x="3173297" y="2986859"/>
              <a:ext cx="73267" cy="24997"/>
            </a:xfrm>
            <a:custGeom>
              <a:rect b="b" l="l" r="r" t="t"/>
              <a:pathLst>
                <a:path extrusionOk="0" h="2198" w="6153">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7"/>
            <p:cNvSpPr/>
            <p:nvPr/>
          </p:nvSpPr>
          <p:spPr>
            <a:xfrm>
              <a:off x="3371128" y="3527019"/>
              <a:ext cx="18695" cy="10247"/>
            </a:xfrm>
            <a:custGeom>
              <a:rect b="b" l="l" r="r" t="t"/>
              <a:pathLst>
                <a:path extrusionOk="0" h="901" w="157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7"/>
            <p:cNvSpPr/>
            <p:nvPr/>
          </p:nvSpPr>
          <p:spPr>
            <a:xfrm>
              <a:off x="3183264" y="3080853"/>
              <a:ext cx="38140" cy="16672"/>
            </a:xfrm>
            <a:custGeom>
              <a:rect b="b" l="l" r="r" t="t"/>
              <a:pathLst>
                <a:path extrusionOk="0" h="1466" w="3203">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7"/>
            <p:cNvSpPr/>
            <p:nvPr/>
          </p:nvSpPr>
          <p:spPr>
            <a:xfrm>
              <a:off x="3163092" y="3070629"/>
              <a:ext cx="23172" cy="20709"/>
            </a:xfrm>
            <a:custGeom>
              <a:rect b="b" l="l" r="r" t="t"/>
              <a:pathLst>
                <a:path extrusionOk="0" h="1821" w="1946">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7"/>
            <p:cNvSpPr/>
            <p:nvPr/>
          </p:nvSpPr>
          <p:spPr>
            <a:xfrm>
              <a:off x="3150875" y="3043494"/>
              <a:ext cx="32150" cy="30467"/>
            </a:xfrm>
            <a:custGeom>
              <a:rect b="b" l="l" r="r" t="t"/>
              <a:pathLst>
                <a:path extrusionOk="0" h="2679" w="270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7"/>
            <p:cNvSpPr/>
            <p:nvPr/>
          </p:nvSpPr>
          <p:spPr>
            <a:xfrm>
              <a:off x="3140409" y="3037308"/>
              <a:ext cx="43617" cy="20948"/>
            </a:xfrm>
            <a:custGeom>
              <a:rect b="b" l="l" r="r" t="t"/>
              <a:pathLst>
                <a:path extrusionOk="0" h="1842" w="3663">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7"/>
            <p:cNvSpPr/>
            <p:nvPr/>
          </p:nvSpPr>
          <p:spPr>
            <a:xfrm>
              <a:off x="3134431" y="3048737"/>
              <a:ext cx="17206" cy="9519"/>
            </a:xfrm>
            <a:custGeom>
              <a:rect b="b" l="l" r="r" t="t"/>
              <a:pathLst>
                <a:path extrusionOk="0" h="837" w="1445">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7"/>
            <p:cNvSpPr/>
            <p:nvPr/>
          </p:nvSpPr>
          <p:spPr>
            <a:xfrm>
              <a:off x="3142159" y="3021841"/>
              <a:ext cx="7978" cy="16672"/>
            </a:xfrm>
            <a:custGeom>
              <a:rect b="b" l="l" r="r" t="t"/>
              <a:pathLst>
                <a:path extrusionOk="0" h="1466" w="67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7"/>
            <p:cNvSpPr/>
            <p:nvPr/>
          </p:nvSpPr>
          <p:spPr>
            <a:xfrm>
              <a:off x="3120487" y="3025651"/>
              <a:ext cx="28411" cy="28568"/>
            </a:xfrm>
            <a:custGeom>
              <a:rect b="b" l="l" r="r" t="t"/>
              <a:pathLst>
                <a:path extrusionOk="0" h="2512" w="2386">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7"/>
            <p:cNvSpPr/>
            <p:nvPr/>
          </p:nvSpPr>
          <p:spPr>
            <a:xfrm>
              <a:off x="2965761" y="2909287"/>
              <a:ext cx="196343" cy="138983"/>
            </a:xfrm>
            <a:custGeom>
              <a:rect b="b" l="l" r="r" t="t"/>
              <a:pathLst>
                <a:path extrusionOk="0" h="12221" w="16489">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7"/>
            <p:cNvSpPr/>
            <p:nvPr/>
          </p:nvSpPr>
          <p:spPr>
            <a:xfrm>
              <a:off x="3378594" y="3107749"/>
              <a:ext cx="19445" cy="26657"/>
            </a:xfrm>
            <a:custGeom>
              <a:rect b="b" l="l" r="r" t="t"/>
              <a:pathLst>
                <a:path extrusionOk="0" h="2344" w="1633">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7"/>
            <p:cNvSpPr/>
            <p:nvPr/>
          </p:nvSpPr>
          <p:spPr>
            <a:xfrm>
              <a:off x="3354434" y="3105122"/>
              <a:ext cx="27661" cy="28807"/>
            </a:xfrm>
            <a:custGeom>
              <a:rect b="b" l="l" r="r" t="t"/>
              <a:pathLst>
                <a:path extrusionOk="0" h="2533" w="2323">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7"/>
            <p:cNvSpPr/>
            <p:nvPr/>
          </p:nvSpPr>
          <p:spPr>
            <a:xfrm>
              <a:off x="3331012" y="3088711"/>
              <a:ext cx="34639" cy="49743"/>
            </a:xfrm>
            <a:custGeom>
              <a:rect b="b" l="l" r="r" t="t"/>
              <a:pathLst>
                <a:path extrusionOk="0" h="4374" w="2909">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67"/>
            <p:cNvSpPr/>
            <p:nvPr/>
          </p:nvSpPr>
          <p:spPr>
            <a:xfrm>
              <a:off x="3250041" y="3063487"/>
              <a:ext cx="91450" cy="78538"/>
            </a:xfrm>
            <a:custGeom>
              <a:rect b="b" l="l" r="r" t="t"/>
              <a:pathLst>
                <a:path extrusionOk="0" h="6906" w="768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5" name="Google Shape;12605;p67"/>
            <p:cNvSpPr/>
            <p:nvPr/>
          </p:nvSpPr>
          <p:spPr>
            <a:xfrm>
              <a:off x="3209425" y="3061815"/>
              <a:ext cx="82733" cy="112565"/>
            </a:xfrm>
            <a:custGeom>
              <a:rect b="b" l="l" r="r" t="t"/>
              <a:pathLst>
                <a:path extrusionOk="0" h="9898" w="6948">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6" name="Google Shape;12606;p67"/>
            <p:cNvSpPr/>
            <p:nvPr/>
          </p:nvSpPr>
          <p:spPr>
            <a:xfrm>
              <a:off x="3195231" y="3136533"/>
              <a:ext cx="40867" cy="42852"/>
            </a:xfrm>
            <a:custGeom>
              <a:rect b="b" l="l" r="r" t="t"/>
              <a:pathLst>
                <a:path extrusionOk="0" h="3768" w="3432">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7"/>
            <p:cNvSpPr/>
            <p:nvPr/>
          </p:nvSpPr>
          <p:spPr>
            <a:xfrm>
              <a:off x="3192980" y="3146290"/>
              <a:ext cx="88711" cy="124938"/>
            </a:xfrm>
            <a:custGeom>
              <a:rect b="b" l="l" r="r" t="t"/>
              <a:pathLst>
                <a:path extrusionOk="0" h="10986" w="745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7"/>
            <p:cNvSpPr/>
            <p:nvPr/>
          </p:nvSpPr>
          <p:spPr>
            <a:xfrm>
              <a:off x="3275452" y="3211250"/>
              <a:ext cx="85722" cy="91389"/>
            </a:xfrm>
            <a:custGeom>
              <a:rect b="b" l="l" r="r" t="t"/>
              <a:pathLst>
                <a:path extrusionOk="0" h="8036" w="7199">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609" name="Google Shape;12609;p67"/>
            <p:cNvSpPr/>
            <p:nvPr/>
          </p:nvSpPr>
          <p:spPr>
            <a:xfrm>
              <a:off x="3327273" y="3275982"/>
              <a:ext cx="58811" cy="59262"/>
            </a:xfrm>
            <a:custGeom>
              <a:rect b="b" l="l" r="r" t="t"/>
              <a:pathLst>
                <a:path extrusionOk="0" h="5211" w="4939">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610" name="Google Shape;12610;p67"/>
            <p:cNvSpPr/>
            <p:nvPr/>
          </p:nvSpPr>
          <p:spPr>
            <a:xfrm>
              <a:off x="3363150" y="3352838"/>
              <a:ext cx="34889" cy="37848"/>
            </a:xfrm>
            <a:custGeom>
              <a:rect b="b" l="l" r="r" t="t"/>
              <a:pathLst>
                <a:path extrusionOk="0" h="3328" w="293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1" name="Google Shape;12611;p67"/>
            <p:cNvGrpSpPr/>
            <p:nvPr/>
          </p:nvGrpSpPr>
          <p:grpSpPr>
            <a:xfrm>
              <a:off x="3280929" y="3294542"/>
              <a:ext cx="109894" cy="272224"/>
              <a:chOff x="2711750" y="3572300"/>
              <a:chExt cx="230725" cy="598425"/>
            </a:xfrm>
          </p:grpSpPr>
          <p:sp>
            <p:nvSpPr>
              <p:cNvPr id="12612" name="Google Shape;12612;p67"/>
              <p:cNvSpPr/>
              <p:nvPr/>
            </p:nvSpPr>
            <p:spPr>
              <a:xfrm>
                <a:off x="2711750" y="3572300"/>
                <a:ext cx="230725" cy="538800"/>
              </a:xfrm>
              <a:custGeom>
                <a:rect b="b" l="l" r="r" t="t"/>
                <a:pathLst>
                  <a:path extrusionOk="0" h="21552" w="9229">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67"/>
              <p:cNvSpPr/>
              <p:nvPr/>
            </p:nvSpPr>
            <p:spPr>
              <a:xfrm>
                <a:off x="2804875" y="4134625"/>
                <a:ext cx="51800" cy="36100"/>
              </a:xfrm>
              <a:custGeom>
                <a:rect b="b" l="l" r="r" t="t"/>
                <a:pathLst>
                  <a:path extrusionOk="0" h="1444" w="2072">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4" name="Google Shape;12614;p67"/>
            <p:cNvSpPr/>
            <p:nvPr/>
          </p:nvSpPr>
          <p:spPr>
            <a:xfrm>
              <a:off x="4563295" y="2964728"/>
              <a:ext cx="12467" cy="27863"/>
            </a:xfrm>
            <a:custGeom>
              <a:rect b="b" l="l" r="r" t="t"/>
              <a:pathLst>
                <a:path extrusionOk="0" h="2450" w="1047">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5" name="Google Shape;12615;p67"/>
            <p:cNvGrpSpPr/>
            <p:nvPr/>
          </p:nvGrpSpPr>
          <p:grpSpPr>
            <a:xfrm>
              <a:off x="3790439" y="2408636"/>
              <a:ext cx="73017" cy="75684"/>
              <a:chOff x="3781475" y="1624825"/>
              <a:chExt cx="153300" cy="166375"/>
            </a:xfrm>
          </p:grpSpPr>
          <p:sp>
            <p:nvSpPr>
              <p:cNvPr id="12616" name="Google Shape;12616;p67"/>
              <p:cNvSpPr/>
              <p:nvPr/>
            </p:nvSpPr>
            <p:spPr>
              <a:xfrm>
                <a:off x="3845300" y="1624825"/>
                <a:ext cx="89475" cy="60700"/>
              </a:xfrm>
              <a:custGeom>
                <a:rect b="b" l="l" r="r" t="t"/>
                <a:pathLst>
                  <a:path extrusionOk="0" h="2428" w="3579">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7"/>
              <p:cNvSpPr/>
              <p:nvPr/>
            </p:nvSpPr>
            <p:spPr>
              <a:xfrm>
                <a:off x="3875625" y="1704850"/>
                <a:ext cx="21475" cy="18350"/>
              </a:xfrm>
              <a:custGeom>
                <a:rect b="b" l="l" r="r" t="t"/>
                <a:pathLst>
                  <a:path extrusionOk="0" h="734" w="859">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8" name="Google Shape;12618;p67"/>
              <p:cNvSpPr/>
              <p:nvPr/>
            </p:nvSpPr>
            <p:spPr>
              <a:xfrm>
                <a:off x="3883475" y="1716375"/>
                <a:ext cx="39275" cy="43425"/>
              </a:xfrm>
              <a:custGeom>
                <a:rect b="b" l="l" r="r" t="t"/>
                <a:pathLst>
                  <a:path extrusionOk="0" h="1737" w="1571">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7"/>
              <p:cNvSpPr/>
              <p:nvPr/>
            </p:nvSpPr>
            <p:spPr>
              <a:xfrm>
                <a:off x="3781475" y="1649925"/>
                <a:ext cx="102550" cy="141275"/>
              </a:xfrm>
              <a:custGeom>
                <a:rect b="b" l="l" r="r" t="t"/>
                <a:pathLst>
                  <a:path extrusionOk="0" h="5651" w="4102">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20" name="Google Shape;12620;p67"/>
            <p:cNvSpPr/>
            <p:nvPr/>
          </p:nvSpPr>
          <p:spPr>
            <a:xfrm>
              <a:off x="4614379" y="2777935"/>
              <a:ext cx="83472" cy="139700"/>
            </a:xfrm>
            <a:custGeom>
              <a:rect b="b" l="l" r="r" t="t"/>
              <a:pathLst>
                <a:path extrusionOk="0" h="12284" w="701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1" name="Google Shape;12621;p67"/>
            <p:cNvSpPr/>
            <p:nvPr/>
          </p:nvSpPr>
          <p:spPr>
            <a:xfrm>
              <a:off x="4580490" y="2850992"/>
              <a:ext cx="28661" cy="38087"/>
            </a:xfrm>
            <a:custGeom>
              <a:rect b="b" l="l" r="r" t="t"/>
              <a:pathLst>
                <a:path extrusionOk="0" h="3349" w="2407">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2" name="Google Shape;12622;p67"/>
            <p:cNvSpPr/>
            <p:nvPr/>
          </p:nvSpPr>
          <p:spPr>
            <a:xfrm>
              <a:off x="4566534" y="2807208"/>
              <a:ext cx="32650" cy="53553"/>
            </a:xfrm>
            <a:custGeom>
              <a:rect b="b" l="l" r="r" t="t"/>
              <a:pathLst>
                <a:path extrusionOk="0" h="4709" w="2742">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7"/>
            <p:cNvSpPr/>
            <p:nvPr/>
          </p:nvSpPr>
          <p:spPr>
            <a:xfrm>
              <a:off x="4301938" y="2737722"/>
              <a:ext cx="211787" cy="95438"/>
            </a:xfrm>
            <a:custGeom>
              <a:rect b="b" l="l" r="r" t="t"/>
              <a:pathLst>
                <a:path extrusionOk="0" h="8392" w="17786">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7"/>
            <p:cNvSpPr/>
            <p:nvPr/>
          </p:nvSpPr>
          <p:spPr>
            <a:xfrm>
              <a:off x="4718522" y="3165089"/>
              <a:ext cx="67277" cy="54986"/>
            </a:xfrm>
            <a:custGeom>
              <a:rect b="b" l="l" r="r" t="t"/>
              <a:pathLst>
                <a:path extrusionOk="0" h="4835" w="565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7"/>
            <p:cNvSpPr/>
            <p:nvPr/>
          </p:nvSpPr>
          <p:spPr>
            <a:xfrm>
              <a:off x="4567785" y="3016610"/>
              <a:ext cx="54822" cy="91389"/>
            </a:xfrm>
            <a:custGeom>
              <a:rect b="b" l="l" r="r" t="t"/>
              <a:pathLst>
                <a:path extrusionOk="0" h="8036" w="4604">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67"/>
            <p:cNvSpPr/>
            <p:nvPr/>
          </p:nvSpPr>
          <p:spPr>
            <a:xfrm>
              <a:off x="4595934" y="3205063"/>
              <a:ext cx="26673" cy="13340"/>
            </a:xfrm>
            <a:custGeom>
              <a:rect b="b" l="l" r="r" t="t"/>
              <a:pathLst>
                <a:path extrusionOk="0" h="1173" w="224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7" name="Google Shape;12627;p67"/>
            <p:cNvGrpSpPr/>
            <p:nvPr/>
          </p:nvGrpSpPr>
          <p:grpSpPr>
            <a:xfrm>
              <a:off x="4403342" y="3107749"/>
              <a:ext cx="316680" cy="101374"/>
              <a:chOff x="5068275" y="3161675"/>
              <a:chExt cx="664875" cy="222850"/>
            </a:xfrm>
          </p:grpSpPr>
          <p:sp>
            <p:nvSpPr>
              <p:cNvPr id="12628" name="Google Shape;12628;p67"/>
              <p:cNvSpPr/>
              <p:nvPr/>
            </p:nvSpPr>
            <p:spPr>
              <a:xfrm>
                <a:off x="5408300" y="3224425"/>
                <a:ext cx="96775" cy="107800"/>
              </a:xfrm>
              <a:custGeom>
                <a:rect b="b" l="l" r="r" t="t"/>
                <a:pathLst>
                  <a:path extrusionOk="0" h="4312" w="3871">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7"/>
              <p:cNvSpPr/>
              <p:nvPr/>
            </p:nvSpPr>
            <p:spPr>
              <a:xfrm>
                <a:off x="5587700" y="3253200"/>
                <a:ext cx="145450" cy="131325"/>
              </a:xfrm>
              <a:custGeom>
                <a:rect b="b" l="l" r="r" t="t"/>
                <a:pathLst>
                  <a:path extrusionOk="0" h="5253" w="5818">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7"/>
              <p:cNvSpPr/>
              <p:nvPr/>
            </p:nvSpPr>
            <p:spPr>
              <a:xfrm>
                <a:off x="5268100" y="3181025"/>
                <a:ext cx="143350" cy="129750"/>
              </a:xfrm>
              <a:custGeom>
                <a:rect b="b" l="l" r="r" t="t"/>
                <a:pathLst>
                  <a:path extrusionOk="0" h="5190" w="5734">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7"/>
              <p:cNvSpPr/>
              <p:nvPr/>
            </p:nvSpPr>
            <p:spPr>
              <a:xfrm>
                <a:off x="5068275" y="3161675"/>
                <a:ext cx="431050" cy="221800"/>
              </a:xfrm>
              <a:custGeom>
                <a:rect b="b" l="l" r="r" t="t"/>
                <a:pathLst>
                  <a:path extrusionOk="0" h="8872" w="17242">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32" name="Google Shape;12632;p67"/>
            <p:cNvSpPr/>
            <p:nvPr/>
          </p:nvSpPr>
          <p:spPr>
            <a:xfrm>
              <a:off x="4437231" y="3100607"/>
              <a:ext cx="29912" cy="37370"/>
            </a:xfrm>
            <a:custGeom>
              <a:rect b="b" l="l" r="r" t="t"/>
              <a:pathLst>
                <a:path extrusionOk="0" h="3286" w="2512">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7"/>
            <p:cNvSpPr/>
            <p:nvPr/>
          </p:nvSpPr>
          <p:spPr>
            <a:xfrm>
              <a:off x="4503746" y="3099174"/>
              <a:ext cx="65289" cy="42135"/>
            </a:xfrm>
            <a:custGeom>
              <a:rect b="b" l="l" r="r" t="t"/>
              <a:pathLst>
                <a:path extrusionOk="0" h="3705" w="5483">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7"/>
            <p:cNvSpPr/>
            <p:nvPr/>
          </p:nvSpPr>
          <p:spPr>
            <a:xfrm>
              <a:off x="4442708" y="2983061"/>
              <a:ext cx="56823" cy="104945"/>
            </a:xfrm>
            <a:custGeom>
              <a:rect b="b" l="l" r="r" t="t"/>
              <a:pathLst>
                <a:path extrusionOk="0" h="9228" w="4772">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7"/>
            <p:cNvSpPr/>
            <p:nvPr/>
          </p:nvSpPr>
          <p:spPr>
            <a:xfrm>
              <a:off x="4450186" y="3045644"/>
              <a:ext cx="36139" cy="29750"/>
            </a:xfrm>
            <a:custGeom>
              <a:rect b="b" l="l" r="r" t="t"/>
              <a:pathLst>
                <a:path extrusionOk="0" h="2616" w="3035">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7"/>
            <p:cNvSpPr/>
            <p:nvPr/>
          </p:nvSpPr>
          <p:spPr>
            <a:xfrm>
              <a:off x="4429753" y="2990191"/>
              <a:ext cx="55822" cy="61650"/>
            </a:xfrm>
            <a:custGeom>
              <a:rect b="b" l="l" r="r" t="t"/>
              <a:pathLst>
                <a:path extrusionOk="0" h="5421" w="4688">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7" name="Google Shape;12637;p67"/>
            <p:cNvSpPr/>
            <p:nvPr/>
          </p:nvSpPr>
          <p:spPr>
            <a:xfrm>
              <a:off x="4413309" y="3004475"/>
              <a:ext cx="58061" cy="103285"/>
            </a:xfrm>
            <a:custGeom>
              <a:rect b="b" l="l" r="r" t="t"/>
              <a:pathLst>
                <a:path extrusionOk="0" h="9082" w="4876">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67"/>
            <p:cNvSpPr/>
            <p:nvPr/>
          </p:nvSpPr>
          <p:spPr>
            <a:xfrm>
              <a:off x="4375443" y="2948079"/>
              <a:ext cx="61050" cy="131125"/>
            </a:xfrm>
            <a:custGeom>
              <a:rect b="b" l="l" r="r" t="t"/>
              <a:pathLst>
                <a:path extrusionOk="0" h="11530" w="5127">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7"/>
            <p:cNvSpPr/>
            <p:nvPr/>
          </p:nvSpPr>
          <p:spPr>
            <a:xfrm>
              <a:off x="4343054" y="2959975"/>
              <a:ext cx="35389" cy="43557"/>
            </a:xfrm>
            <a:custGeom>
              <a:rect b="b" l="l" r="r" t="t"/>
              <a:pathLst>
                <a:path extrusionOk="0" h="3830" w="2972">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7"/>
            <p:cNvSpPr/>
            <p:nvPr/>
          </p:nvSpPr>
          <p:spPr>
            <a:xfrm>
              <a:off x="3793178" y="2712975"/>
              <a:ext cx="26423" cy="30945"/>
            </a:xfrm>
            <a:custGeom>
              <a:rect b="b" l="l" r="r" t="t"/>
              <a:pathLst>
                <a:path extrusionOk="0" h="2721" w="2219">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7"/>
            <p:cNvSpPr/>
            <p:nvPr/>
          </p:nvSpPr>
          <p:spPr>
            <a:xfrm>
              <a:off x="3772256" y="2560208"/>
              <a:ext cx="138282" cy="153495"/>
            </a:xfrm>
            <a:custGeom>
              <a:rect b="b" l="l" r="r" t="t"/>
              <a:pathLst>
                <a:path extrusionOk="0" h="13497" w="11613">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7"/>
            <p:cNvSpPr/>
            <p:nvPr/>
          </p:nvSpPr>
          <p:spPr>
            <a:xfrm>
              <a:off x="3810372" y="2589242"/>
              <a:ext cx="68528" cy="147786"/>
            </a:xfrm>
            <a:custGeom>
              <a:rect b="b" l="l" r="r" t="t"/>
              <a:pathLst>
                <a:path extrusionOk="0" h="12995" w="5755">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7"/>
            <p:cNvSpPr/>
            <p:nvPr/>
          </p:nvSpPr>
          <p:spPr>
            <a:xfrm>
              <a:off x="3883127" y="2693471"/>
              <a:ext cx="27411" cy="23803"/>
            </a:xfrm>
            <a:custGeom>
              <a:rect b="b" l="l" r="r" t="t"/>
              <a:pathLst>
                <a:path extrusionOk="0" h="2093" w="2302">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7"/>
            <p:cNvSpPr/>
            <p:nvPr/>
          </p:nvSpPr>
          <p:spPr>
            <a:xfrm>
              <a:off x="3870422" y="2710598"/>
              <a:ext cx="43605" cy="22620"/>
            </a:xfrm>
            <a:custGeom>
              <a:rect b="b" l="l" r="r" t="t"/>
              <a:pathLst>
                <a:path extrusionOk="0" h="1989" w="3662">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7"/>
            <p:cNvSpPr/>
            <p:nvPr/>
          </p:nvSpPr>
          <p:spPr>
            <a:xfrm>
              <a:off x="3871910" y="2726065"/>
              <a:ext cx="33901" cy="23803"/>
            </a:xfrm>
            <a:custGeom>
              <a:rect b="b" l="l" r="r" t="t"/>
              <a:pathLst>
                <a:path extrusionOk="0" h="2093" w="2847">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67"/>
            <p:cNvSpPr/>
            <p:nvPr/>
          </p:nvSpPr>
          <p:spPr>
            <a:xfrm>
              <a:off x="3888104" y="2727737"/>
              <a:ext cx="57573" cy="42601"/>
            </a:xfrm>
            <a:custGeom>
              <a:rect b="b" l="l" r="r" t="t"/>
              <a:pathLst>
                <a:path extrusionOk="0" h="3746" w="4835">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67"/>
            <p:cNvSpPr/>
            <p:nvPr/>
          </p:nvSpPr>
          <p:spPr>
            <a:xfrm>
              <a:off x="3848488" y="2796972"/>
              <a:ext cx="39628" cy="24519"/>
            </a:xfrm>
            <a:custGeom>
              <a:rect b="b" l="l" r="r" t="t"/>
              <a:pathLst>
                <a:path extrusionOk="0" h="2156" w="3328">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7"/>
            <p:cNvSpPr/>
            <p:nvPr/>
          </p:nvSpPr>
          <p:spPr>
            <a:xfrm>
              <a:off x="3851727" y="2789842"/>
              <a:ext cx="34151" cy="14284"/>
            </a:xfrm>
            <a:custGeom>
              <a:rect b="b" l="l" r="r" t="t"/>
              <a:pathLst>
                <a:path extrusionOk="0" h="1256" w="2868">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7"/>
            <p:cNvSpPr/>
            <p:nvPr/>
          </p:nvSpPr>
          <p:spPr>
            <a:xfrm>
              <a:off x="3869672" y="2845760"/>
              <a:ext cx="12967" cy="23803"/>
            </a:xfrm>
            <a:custGeom>
              <a:rect b="b" l="l" r="r" t="t"/>
              <a:pathLst>
                <a:path extrusionOk="0" h="2093" w="1089">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7"/>
            <p:cNvSpPr/>
            <p:nvPr/>
          </p:nvSpPr>
          <p:spPr>
            <a:xfrm>
              <a:off x="3863444" y="2836958"/>
              <a:ext cx="12467" cy="15000"/>
            </a:xfrm>
            <a:custGeom>
              <a:rect b="b" l="l" r="r" t="t"/>
              <a:pathLst>
                <a:path extrusionOk="0" h="1319" w="1047">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7"/>
            <p:cNvSpPr/>
            <p:nvPr/>
          </p:nvSpPr>
          <p:spPr>
            <a:xfrm>
              <a:off x="3844761" y="2824346"/>
              <a:ext cx="25923" cy="21665"/>
            </a:xfrm>
            <a:custGeom>
              <a:rect b="b" l="l" r="r" t="t"/>
              <a:pathLst>
                <a:path extrusionOk="0" h="1905" w="2177">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67"/>
            <p:cNvSpPr/>
            <p:nvPr/>
          </p:nvSpPr>
          <p:spPr>
            <a:xfrm>
              <a:off x="3830555" y="2811734"/>
              <a:ext cx="20195" cy="12146"/>
            </a:xfrm>
            <a:custGeom>
              <a:rect b="b" l="l" r="r" t="t"/>
              <a:pathLst>
                <a:path extrusionOk="0" h="1068" w="1696">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67"/>
            <p:cNvSpPr/>
            <p:nvPr/>
          </p:nvSpPr>
          <p:spPr>
            <a:xfrm>
              <a:off x="3804645" y="2793401"/>
              <a:ext cx="47594" cy="21903"/>
            </a:xfrm>
            <a:custGeom>
              <a:rect b="b" l="l" r="r" t="t"/>
              <a:pathLst>
                <a:path extrusionOk="0" h="1926" w="3997">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7"/>
            <p:cNvSpPr/>
            <p:nvPr/>
          </p:nvSpPr>
          <p:spPr>
            <a:xfrm>
              <a:off x="3831556" y="2741054"/>
              <a:ext cx="63038" cy="50699"/>
            </a:xfrm>
            <a:custGeom>
              <a:rect b="b" l="l" r="r" t="t"/>
              <a:pathLst>
                <a:path extrusionOk="0" h="4458" w="5294">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67"/>
            <p:cNvSpPr/>
            <p:nvPr/>
          </p:nvSpPr>
          <p:spPr>
            <a:xfrm>
              <a:off x="3819089" y="2776036"/>
              <a:ext cx="50345" cy="20948"/>
            </a:xfrm>
            <a:custGeom>
              <a:rect b="b" l="l" r="r" t="t"/>
              <a:pathLst>
                <a:path extrusionOk="0" h="1842" w="4228">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67"/>
            <p:cNvSpPr/>
            <p:nvPr/>
          </p:nvSpPr>
          <p:spPr>
            <a:xfrm>
              <a:off x="3779972" y="2741293"/>
              <a:ext cx="57323" cy="65449"/>
            </a:xfrm>
            <a:custGeom>
              <a:rect b="b" l="l" r="r" t="t"/>
              <a:pathLst>
                <a:path extrusionOk="0" h="5755" w="4814">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7"/>
            <p:cNvSpPr/>
            <p:nvPr/>
          </p:nvSpPr>
          <p:spPr>
            <a:xfrm>
              <a:off x="3764778" y="2755577"/>
              <a:ext cx="24672" cy="21426"/>
            </a:xfrm>
            <a:custGeom>
              <a:rect b="b" l="l" r="r" t="t"/>
              <a:pathLst>
                <a:path extrusionOk="0" h="1884" w="2072">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7"/>
            <p:cNvSpPr/>
            <p:nvPr/>
          </p:nvSpPr>
          <p:spPr>
            <a:xfrm>
              <a:off x="3762540" y="2773181"/>
              <a:ext cx="19445" cy="15956"/>
            </a:xfrm>
            <a:custGeom>
              <a:rect b="b" l="l" r="r" t="t"/>
              <a:pathLst>
                <a:path extrusionOk="0" h="1403" w="1633">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7"/>
            <p:cNvSpPr/>
            <p:nvPr/>
          </p:nvSpPr>
          <p:spPr>
            <a:xfrm>
              <a:off x="3779484" y="2783894"/>
              <a:ext cx="4739" cy="6425"/>
            </a:xfrm>
            <a:custGeom>
              <a:rect b="b" l="l" r="r" t="t"/>
              <a:pathLst>
                <a:path extrusionOk="0" h="565" w="398">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7"/>
            <p:cNvSpPr/>
            <p:nvPr/>
          </p:nvSpPr>
          <p:spPr>
            <a:xfrm>
              <a:off x="3681319" y="2737017"/>
              <a:ext cx="27661" cy="34982"/>
            </a:xfrm>
            <a:custGeom>
              <a:rect b="b" l="l" r="r" t="t"/>
              <a:pathLst>
                <a:path extrusionOk="0" h="3076" w="2323">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1" name="Google Shape;12661;p67"/>
            <p:cNvGrpSpPr/>
            <p:nvPr/>
          </p:nvGrpSpPr>
          <p:grpSpPr>
            <a:xfrm>
              <a:off x="3697513" y="2707266"/>
              <a:ext cx="59549" cy="79733"/>
              <a:chOff x="3586375" y="2281300"/>
              <a:chExt cx="125025" cy="175275"/>
            </a:xfrm>
          </p:grpSpPr>
          <p:sp>
            <p:nvSpPr>
              <p:cNvPr id="12662" name="Google Shape;12662;p67"/>
              <p:cNvSpPr/>
              <p:nvPr/>
            </p:nvSpPr>
            <p:spPr>
              <a:xfrm>
                <a:off x="3609900" y="2281300"/>
                <a:ext cx="101500" cy="175275"/>
              </a:xfrm>
              <a:custGeom>
                <a:rect b="b" l="l" r="r" t="t"/>
                <a:pathLst>
                  <a:path extrusionOk="0" h="7011" w="406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7"/>
              <p:cNvSpPr/>
              <p:nvPr/>
            </p:nvSpPr>
            <p:spPr>
              <a:xfrm>
                <a:off x="3586375" y="2350350"/>
                <a:ext cx="31925" cy="25125"/>
              </a:xfrm>
              <a:custGeom>
                <a:rect b="b" l="l" r="r" t="t"/>
                <a:pathLst>
                  <a:path extrusionOk="0" h="1005" w="1277">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64" name="Google Shape;12664;p67"/>
            <p:cNvSpPr/>
            <p:nvPr/>
          </p:nvSpPr>
          <p:spPr>
            <a:xfrm>
              <a:off x="4037841" y="3224817"/>
              <a:ext cx="52333" cy="93527"/>
            </a:xfrm>
            <a:custGeom>
              <a:rect b="b" l="l" r="r" t="t"/>
              <a:pathLst>
                <a:path extrusionOk="0" h="8224" w="4395">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65" name="Google Shape;12665;p67"/>
            <p:cNvGrpSpPr/>
            <p:nvPr/>
          </p:nvGrpSpPr>
          <p:grpSpPr>
            <a:xfrm>
              <a:off x="4513224" y="3221724"/>
              <a:ext cx="274563" cy="280321"/>
              <a:chOff x="5298975" y="3412225"/>
              <a:chExt cx="576450" cy="616225"/>
            </a:xfrm>
          </p:grpSpPr>
          <p:sp>
            <p:nvSpPr>
              <p:cNvPr id="12666" name="Google Shape;12666;p67"/>
              <p:cNvSpPr/>
              <p:nvPr/>
            </p:nvSpPr>
            <p:spPr>
              <a:xfrm>
                <a:off x="5298975" y="3412225"/>
                <a:ext cx="576450" cy="515275"/>
              </a:xfrm>
              <a:custGeom>
                <a:rect b="b" l="l" r="r" t="t"/>
                <a:pathLst>
                  <a:path extrusionOk="0" h="20611" w="23058">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667" name="Google Shape;12667;p67"/>
              <p:cNvSpPr/>
              <p:nvPr/>
            </p:nvSpPr>
            <p:spPr>
              <a:xfrm>
                <a:off x="5683950" y="3957275"/>
                <a:ext cx="54950" cy="71175"/>
              </a:xfrm>
              <a:custGeom>
                <a:rect b="b" l="l" r="r" t="t"/>
                <a:pathLst>
                  <a:path extrusionOk="0" h="2847" w="2198">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8" name="Google Shape;12668;p67"/>
            <p:cNvGrpSpPr/>
            <p:nvPr/>
          </p:nvGrpSpPr>
          <p:grpSpPr>
            <a:xfrm>
              <a:off x="4824403" y="3421846"/>
              <a:ext cx="110132" cy="130647"/>
              <a:chOff x="5952300" y="3852150"/>
              <a:chExt cx="231225" cy="287200"/>
            </a:xfrm>
          </p:grpSpPr>
          <p:sp>
            <p:nvSpPr>
              <p:cNvPr id="12669" name="Google Shape;12669;p67"/>
              <p:cNvSpPr/>
              <p:nvPr/>
            </p:nvSpPr>
            <p:spPr>
              <a:xfrm>
                <a:off x="5952300" y="3996525"/>
                <a:ext cx="145450" cy="142825"/>
              </a:xfrm>
              <a:custGeom>
                <a:rect b="b" l="l" r="r" t="t"/>
                <a:pathLst>
                  <a:path extrusionOk="0" h="5713" w="5818">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7"/>
              <p:cNvSpPr/>
              <p:nvPr/>
            </p:nvSpPr>
            <p:spPr>
              <a:xfrm>
                <a:off x="6101375" y="3852150"/>
                <a:ext cx="82150" cy="171075"/>
              </a:xfrm>
              <a:custGeom>
                <a:rect b="b" l="l" r="r" t="t"/>
                <a:pathLst>
                  <a:path extrusionOk="0" h="6843" w="3286">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1" name="Google Shape;12671;p67"/>
            <p:cNvSpPr/>
            <p:nvPr/>
          </p:nvSpPr>
          <p:spPr>
            <a:xfrm>
              <a:off x="3608564" y="2619698"/>
              <a:ext cx="60550" cy="35232"/>
            </a:xfrm>
            <a:custGeom>
              <a:rect b="b" l="l" r="r" t="t"/>
              <a:pathLst>
                <a:path extrusionOk="0" h="3098" w="5085">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7"/>
            <p:cNvSpPr/>
            <p:nvPr/>
          </p:nvSpPr>
          <p:spPr>
            <a:xfrm>
              <a:off x="4188328" y="2704412"/>
              <a:ext cx="421823" cy="300791"/>
            </a:xfrm>
            <a:custGeom>
              <a:rect b="b" l="l" r="r" t="t"/>
              <a:pathLst>
                <a:path extrusionOk="0" h="26449" w="35425">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7"/>
            <p:cNvSpPr/>
            <p:nvPr/>
          </p:nvSpPr>
          <p:spPr>
            <a:xfrm>
              <a:off x="4442708" y="2990191"/>
              <a:ext cx="762" cy="967"/>
            </a:xfrm>
            <a:custGeom>
              <a:rect b="b" l="l" r="r" t="t"/>
              <a:pathLst>
                <a:path extrusionOk="0" h="85" w="64">
                  <a:moveTo>
                    <a:pt x="63" y="85"/>
                  </a:moveTo>
                  <a:lnTo>
                    <a:pt x="1" y="1"/>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7"/>
            <p:cNvSpPr/>
            <p:nvPr/>
          </p:nvSpPr>
          <p:spPr>
            <a:xfrm>
              <a:off x="4434742" y="2997094"/>
              <a:ext cx="1250" cy="1205"/>
            </a:xfrm>
            <a:custGeom>
              <a:rect b="b" l="l" r="r" t="t"/>
              <a:pathLst>
                <a:path extrusionOk="0" h="106" w="105">
                  <a:moveTo>
                    <a:pt x="0" y="105"/>
                  </a:moveTo>
                  <a:lnTo>
                    <a:pt x="105" y="1"/>
                  </a:lnTo>
                  <a:lnTo>
                    <a:pt x="10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7"/>
            <p:cNvSpPr/>
            <p:nvPr/>
          </p:nvSpPr>
          <p:spPr>
            <a:xfrm>
              <a:off x="4184339" y="2879787"/>
              <a:ext cx="2512" cy="728"/>
            </a:xfrm>
            <a:custGeom>
              <a:rect b="b" l="l" r="r" t="t"/>
              <a:pathLst>
                <a:path extrusionOk="0" h="64" w="211">
                  <a:moveTo>
                    <a:pt x="210" y="0"/>
                  </a:moveTo>
                  <a:lnTo>
                    <a:pt x="1" y="63"/>
                  </a:lnTo>
                  <a:lnTo>
                    <a:pt x="22"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7"/>
            <p:cNvSpPr/>
            <p:nvPr/>
          </p:nvSpPr>
          <p:spPr>
            <a:xfrm>
              <a:off x="4038591" y="2720356"/>
              <a:ext cx="260870" cy="130886"/>
            </a:xfrm>
            <a:custGeom>
              <a:rect b="b" l="l" r="r" t="t"/>
              <a:pathLst>
                <a:path extrusionOk="0" h="11509" w="21908">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7"/>
            <p:cNvSpPr/>
            <p:nvPr/>
          </p:nvSpPr>
          <p:spPr>
            <a:xfrm>
              <a:off x="4105619" y="2816249"/>
              <a:ext cx="110383" cy="65688"/>
            </a:xfrm>
            <a:custGeom>
              <a:rect b="b" l="l" r="r" t="t"/>
              <a:pathLst>
                <a:path extrusionOk="0" h="5776" w="927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7"/>
            <p:cNvSpPr/>
            <p:nvPr/>
          </p:nvSpPr>
          <p:spPr>
            <a:xfrm>
              <a:off x="4085936" y="2839096"/>
              <a:ext cx="98666" cy="59262"/>
            </a:xfrm>
            <a:custGeom>
              <a:rect b="b" l="l" r="r" t="t"/>
              <a:pathLst>
                <a:path extrusionOk="0" h="5211" w="8286">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79" name="Google Shape;12679;p67"/>
            <p:cNvGrpSpPr/>
            <p:nvPr/>
          </p:nvGrpSpPr>
          <p:grpSpPr>
            <a:xfrm>
              <a:off x="4295710" y="3079670"/>
              <a:ext cx="14968" cy="27135"/>
              <a:chOff x="4842300" y="3099950"/>
              <a:chExt cx="31425" cy="59650"/>
            </a:xfrm>
          </p:grpSpPr>
          <p:sp>
            <p:nvSpPr>
              <p:cNvPr id="12680" name="Google Shape;12680;p67"/>
              <p:cNvSpPr/>
              <p:nvPr/>
            </p:nvSpPr>
            <p:spPr>
              <a:xfrm>
                <a:off x="4842300" y="3122950"/>
                <a:ext cx="2125" cy="6825"/>
              </a:xfrm>
              <a:custGeom>
                <a:rect b="b" l="l" r="r" t="t"/>
                <a:pathLst>
                  <a:path extrusionOk="0" h="273" w="85">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1" name="Google Shape;12681;p67"/>
              <p:cNvSpPr/>
              <p:nvPr/>
            </p:nvSpPr>
            <p:spPr>
              <a:xfrm>
                <a:off x="4842300" y="3106225"/>
                <a:ext cx="31425" cy="53375"/>
              </a:xfrm>
              <a:custGeom>
                <a:rect b="b" l="l" r="r" t="t"/>
                <a:pathLst>
                  <a:path extrusionOk="0" h="2135" w="1257">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7"/>
              <p:cNvSpPr/>
              <p:nvPr/>
            </p:nvSpPr>
            <p:spPr>
              <a:xfrm>
                <a:off x="4844400" y="3099950"/>
                <a:ext cx="5250" cy="4725"/>
              </a:xfrm>
              <a:custGeom>
                <a:rect b="b" l="l" r="r" t="t"/>
                <a:pathLst>
                  <a:path extrusionOk="0" h="189" w="21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7"/>
              <p:cNvSpPr/>
              <p:nvPr/>
            </p:nvSpPr>
            <p:spPr>
              <a:xfrm>
                <a:off x="4849625" y="3101500"/>
                <a:ext cx="7875" cy="6300"/>
              </a:xfrm>
              <a:custGeom>
                <a:rect b="b" l="l" r="r" t="t"/>
                <a:pathLst>
                  <a:path extrusionOk="0" h="252" w="315">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84" name="Google Shape;12684;p67"/>
            <p:cNvSpPr/>
            <p:nvPr/>
          </p:nvSpPr>
          <p:spPr>
            <a:xfrm>
              <a:off x="4210500" y="2911903"/>
              <a:ext cx="193104" cy="180152"/>
            </a:xfrm>
            <a:custGeom>
              <a:rect b="b" l="l" r="r" t="t"/>
              <a:pathLst>
                <a:path extrusionOk="0" h="15841" w="16217">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7"/>
            <p:cNvSpPr/>
            <p:nvPr/>
          </p:nvSpPr>
          <p:spPr>
            <a:xfrm>
              <a:off x="4286244" y="2933329"/>
              <a:ext cx="56823" cy="29034"/>
            </a:xfrm>
            <a:custGeom>
              <a:rect b="b" l="l" r="r" t="t"/>
              <a:pathLst>
                <a:path extrusionOk="0" h="2553" w="4772">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7"/>
            <p:cNvSpPr/>
            <p:nvPr/>
          </p:nvSpPr>
          <p:spPr>
            <a:xfrm>
              <a:off x="4155440" y="2884541"/>
              <a:ext cx="95439" cy="100431"/>
            </a:xfrm>
            <a:custGeom>
              <a:rect b="b" l="l" r="r" t="t"/>
              <a:pathLst>
                <a:path extrusionOk="0" h="8831" w="8015">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7"/>
            <p:cNvSpPr/>
            <p:nvPr/>
          </p:nvSpPr>
          <p:spPr>
            <a:xfrm>
              <a:off x="4148462" y="2870746"/>
              <a:ext cx="91200" cy="72579"/>
            </a:xfrm>
            <a:custGeom>
              <a:rect b="b" l="l" r="r" t="t"/>
              <a:pathLst>
                <a:path extrusionOk="0" h="6382" w="7659">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7"/>
            <p:cNvSpPr/>
            <p:nvPr/>
          </p:nvSpPr>
          <p:spPr>
            <a:xfrm>
              <a:off x="3884115" y="2761763"/>
              <a:ext cx="113133" cy="67348"/>
            </a:xfrm>
            <a:custGeom>
              <a:rect b="b" l="l" r="r" t="t"/>
              <a:pathLst>
                <a:path extrusionOk="0" h="5922" w="9501">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7"/>
            <p:cNvSpPr/>
            <p:nvPr/>
          </p:nvSpPr>
          <p:spPr>
            <a:xfrm>
              <a:off x="3912027" y="2795073"/>
              <a:ext cx="23684" cy="25236"/>
            </a:xfrm>
            <a:custGeom>
              <a:rect b="b" l="l" r="r" t="t"/>
              <a:pathLst>
                <a:path extrusionOk="0" h="2219" w="1989">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7"/>
            <p:cNvSpPr/>
            <p:nvPr/>
          </p:nvSpPr>
          <p:spPr>
            <a:xfrm>
              <a:off x="3874161" y="2799361"/>
              <a:ext cx="60800" cy="37131"/>
            </a:xfrm>
            <a:custGeom>
              <a:rect b="b" l="l" r="r" t="t"/>
              <a:pathLst>
                <a:path extrusionOk="0" h="3265" w="5106">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7"/>
            <p:cNvSpPr/>
            <p:nvPr/>
          </p:nvSpPr>
          <p:spPr>
            <a:xfrm>
              <a:off x="3889355" y="2831954"/>
              <a:ext cx="39878" cy="24041"/>
            </a:xfrm>
            <a:custGeom>
              <a:rect b="b" l="l" r="r" t="t"/>
              <a:pathLst>
                <a:path extrusionOk="0" h="2114" w="3349">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92" name="Google Shape;12692;p67"/>
            <p:cNvGrpSpPr/>
            <p:nvPr/>
          </p:nvGrpSpPr>
          <p:grpSpPr>
            <a:xfrm>
              <a:off x="3831056" y="2816010"/>
              <a:ext cx="37378" cy="27612"/>
              <a:chOff x="3866750" y="2520350"/>
              <a:chExt cx="78475" cy="60700"/>
            </a:xfrm>
          </p:grpSpPr>
          <p:sp>
            <p:nvSpPr>
              <p:cNvPr id="12693" name="Google Shape;12693;p67"/>
              <p:cNvSpPr/>
              <p:nvPr/>
            </p:nvSpPr>
            <p:spPr>
              <a:xfrm>
                <a:off x="3877200" y="2546500"/>
                <a:ext cx="4725" cy="6300"/>
              </a:xfrm>
              <a:custGeom>
                <a:rect b="b" l="l" r="r" t="t"/>
                <a:pathLst>
                  <a:path extrusionOk="0" h="252" w="189">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7"/>
              <p:cNvSpPr/>
              <p:nvPr/>
            </p:nvSpPr>
            <p:spPr>
              <a:xfrm>
                <a:off x="3882425" y="2554350"/>
                <a:ext cx="2650" cy="3175"/>
              </a:xfrm>
              <a:custGeom>
                <a:rect b="b" l="l" r="r" t="t"/>
                <a:pathLst>
                  <a:path extrusionOk="0" h="127" w="106">
                    <a:moveTo>
                      <a:pt x="1" y="1"/>
                    </a:moveTo>
                    <a:lnTo>
                      <a:pt x="106" y="126"/>
                    </a:lnTo>
                    <a:lnTo>
                      <a:pt x="85" y="43"/>
                    </a:lnTo>
                    <a:lnTo>
                      <a:pt x="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7"/>
              <p:cNvSpPr/>
              <p:nvPr/>
            </p:nvSpPr>
            <p:spPr>
              <a:xfrm>
                <a:off x="3866750" y="2520350"/>
                <a:ext cx="78475" cy="60700"/>
              </a:xfrm>
              <a:custGeom>
                <a:rect b="b" l="l" r="r" t="t"/>
                <a:pathLst>
                  <a:path extrusionOk="0" h="2428" w="3139">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7"/>
              <p:cNvSpPr/>
              <p:nvPr/>
            </p:nvSpPr>
            <p:spPr>
              <a:xfrm>
                <a:off x="3886100" y="2558550"/>
                <a:ext cx="3675" cy="5250"/>
              </a:xfrm>
              <a:custGeom>
                <a:rect b="b" l="l" r="r" t="t"/>
                <a:pathLst>
                  <a:path extrusionOk="0" h="210" w="147">
                    <a:moveTo>
                      <a:pt x="0" y="0"/>
                    </a:moveTo>
                    <a:lnTo>
                      <a:pt x="147" y="209"/>
                    </a:lnTo>
                    <a:lnTo>
                      <a:pt x="126" y="105"/>
                    </a:lnTo>
                    <a:lnTo>
                      <a:pt x="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97" name="Google Shape;12697;p67"/>
            <p:cNvSpPr/>
            <p:nvPr/>
          </p:nvSpPr>
          <p:spPr>
            <a:xfrm>
              <a:off x="3799155" y="2842190"/>
              <a:ext cx="6990" cy="13340"/>
            </a:xfrm>
            <a:custGeom>
              <a:rect b="b" l="l" r="r" t="t"/>
              <a:pathLst>
                <a:path extrusionOk="0" h="1173" w="587">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7"/>
            <p:cNvSpPr/>
            <p:nvPr/>
          </p:nvSpPr>
          <p:spPr>
            <a:xfrm>
              <a:off x="3688535" y="2836242"/>
              <a:ext cx="76506" cy="61161"/>
            </a:xfrm>
            <a:custGeom>
              <a:rect b="b" l="l" r="r" t="t"/>
              <a:pathLst>
                <a:path extrusionOk="0" h="5378" w="6425">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7"/>
            <p:cNvSpPr/>
            <p:nvPr/>
          </p:nvSpPr>
          <p:spPr>
            <a:xfrm>
              <a:off x="4036603" y="2865264"/>
              <a:ext cx="11967" cy="9064"/>
            </a:xfrm>
            <a:custGeom>
              <a:rect b="b" l="l" r="r" t="t"/>
              <a:pathLst>
                <a:path extrusionOk="0" h="797" w="1005">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67"/>
            <p:cNvSpPr/>
            <p:nvPr/>
          </p:nvSpPr>
          <p:spPr>
            <a:xfrm>
              <a:off x="4033614" y="2866458"/>
              <a:ext cx="140532" cy="108039"/>
            </a:xfrm>
            <a:custGeom>
              <a:rect b="b" l="l" r="r" t="t"/>
              <a:pathLst>
                <a:path extrusionOk="0" h="9500" w="11802">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1" name="Google Shape;12701;p67"/>
            <p:cNvSpPr/>
            <p:nvPr/>
          </p:nvSpPr>
          <p:spPr>
            <a:xfrm>
              <a:off x="4026636" y="2853369"/>
              <a:ext cx="24672" cy="20004"/>
            </a:xfrm>
            <a:custGeom>
              <a:rect b="b" l="l" r="r" t="t"/>
              <a:pathLst>
                <a:path extrusionOk="0" h="1759" w="2072">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7"/>
            <p:cNvSpPr/>
            <p:nvPr/>
          </p:nvSpPr>
          <p:spPr>
            <a:xfrm>
              <a:off x="3915766" y="2848615"/>
              <a:ext cx="124088" cy="48788"/>
            </a:xfrm>
            <a:custGeom>
              <a:rect b="b" l="l" r="r" t="t"/>
              <a:pathLst>
                <a:path extrusionOk="0" h="4290" w="10421">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7"/>
            <p:cNvSpPr/>
            <p:nvPr/>
          </p:nvSpPr>
          <p:spPr>
            <a:xfrm>
              <a:off x="3914265" y="2848854"/>
              <a:ext cx="18945" cy="15956"/>
            </a:xfrm>
            <a:custGeom>
              <a:rect b="b" l="l" r="r" t="t"/>
              <a:pathLst>
                <a:path extrusionOk="0" h="1403" w="1591">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67"/>
            <p:cNvSpPr/>
            <p:nvPr/>
          </p:nvSpPr>
          <p:spPr>
            <a:xfrm>
              <a:off x="4004703" y="2885735"/>
              <a:ext cx="66539" cy="61161"/>
            </a:xfrm>
            <a:custGeom>
              <a:rect b="b" l="l" r="r" t="t"/>
              <a:pathLst>
                <a:path extrusionOk="0" h="5378" w="5588">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5" name="Google Shape;12705;p67"/>
            <p:cNvSpPr/>
            <p:nvPr/>
          </p:nvSpPr>
          <p:spPr>
            <a:xfrm>
              <a:off x="4059025" y="2939277"/>
              <a:ext cx="11967" cy="11668"/>
            </a:xfrm>
            <a:custGeom>
              <a:rect b="b" l="l" r="r" t="t"/>
              <a:pathLst>
                <a:path extrusionOk="0" h="1026" w="1005">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7"/>
            <p:cNvSpPr/>
            <p:nvPr/>
          </p:nvSpPr>
          <p:spPr>
            <a:xfrm>
              <a:off x="3959359" y="2899768"/>
              <a:ext cx="15468" cy="8347"/>
            </a:xfrm>
            <a:custGeom>
              <a:rect b="b" l="l" r="r" t="t"/>
              <a:pathLst>
                <a:path extrusionOk="0" h="734" w="1299">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7"/>
            <p:cNvSpPr/>
            <p:nvPr/>
          </p:nvSpPr>
          <p:spPr>
            <a:xfrm>
              <a:off x="3982281" y="2887395"/>
              <a:ext cx="42867" cy="36426"/>
            </a:xfrm>
            <a:custGeom>
              <a:rect b="b" l="l" r="r" t="t"/>
              <a:pathLst>
                <a:path extrusionOk="0" h="3203" w="360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7"/>
            <p:cNvSpPr/>
            <p:nvPr/>
          </p:nvSpPr>
          <p:spPr>
            <a:xfrm>
              <a:off x="3973565" y="2916668"/>
              <a:ext cx="10479" cy="29045"/>
            </a:xfrm>
            <a:custGeom>
              <a:rect b="b" l="l" r="r" t="t"/>
              <a:pathLst>
                <a:path extrusionOk="0" h="2554" w="88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7"/>
            <p:cNvSpPr/>
            <p:nvPr/>
          </p:nvSpPr>
          <p:spPr>
            <a:xfrm>
              <a:off x="3982781" y="2916668"/>
              <a:ext cx="2751" cy="5959"/>
            </a:xfrm>
            <a:custGeom>
              <a:rect b="b" l="l" r="r" t="t"/>
              <a:pathLst>
                <a:path extrusionOk="0" h="524" w="231">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7"/>
            <p:cNvSpPr/>
            <p:nvPr/>
          </p:nvSpPr>
          <p:spPr>
            <a:xfrm>
              <a:off x="3979792" y="2923093"/>
              <a:ext cx="3751" cy="8336"/>
            </a:xfrm>
            <a:custGeom>
              <a:rect b="b" l="l" r="r" t="t"/>
              <a:pathLst>
                <a:path extrusionOk="0" h="733" w="315">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7"/>
            <p:cNvSpPr/>
            <p:nvPr/>
          </p:nvSpPr>
          <p:spPr>
            <a:xfrm>
              <a:off x="3979792" y="2907627"/>
              <a:ext cx="8978" cy="10713"/>
            </a:xfrm>
            <a:custGeom>
              <a:rect b="b" l="l" r="r" t="t"/>
              <a:pathLst>
                <a:path extrusionOk="0" h="942" w="754">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7"/>
            <p:cNvSpPr/>
            <p:nvPr/>
          </p:nvSpPr>
          <p:spPr>
            <a:xfrm>
              <a:off x="3980292" y="2915952"/>
              <a:ext cx="27661" cy="32616"/>
            </a:xfrm>
            <a:custGeom>
              <a:rect b="b" l="l" r="r" t="t"/>
              <a:pathLst>
                <a:path extrusionOk="0" h="2868" w="2323">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7"/>
            <p:cNvSpPr/>
            <p:nvPr/>
          </p:nvSpPr>
          <p:spPr>
            <a:xfrm>
              <a:off x="3979792" y="2924515"/>
              <a:ext cx="142521" cy="114714"/>
            </a:xfrm>
            <a:custGeom>
              <a:rect b="b" l="l" r="r" t="t"/>
              <a:pathLst>
                <a:path extrusionOk="0" h="10087" w="11969">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14" name="Google Shape;12714;p67"/>
            <p:cNvSpPr/>
            <p:nvPr/>
          </p:nvSpPr>
          <p:spPr>
            <a:xfrm>
              <a:off x="4089663" y="2967116"/>
              <a:ext cx="5251" cy="10952"/>
            </a:xfrm>
            <a:custGeom>
              <a:rect b="b" l="l" r="r" t="t"/>
              <a:pathLst>
                <a:path extrusionOk="0" h="963" w="441">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7"/>
            <p:cNvSpPr/>
            <p:nvPr/>
          </p:nvSpPr>
          <p:spPr>
            <a:xfrm>
              <a:off x="4095152" y="2967833"/>
              <a:ext cx="32900" cy="24758"/>
            </a:xfrm>
            <a:custGeom>
              <a:rect b="b" l="l" r="r" t="t"/>
              <a:pathLst>
                <a:path extrusionOk="0" h="2177" w="2763">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6" name="Google Shape;12716;p67"/>
            <p:cNvSpPr/>
            <p:nvPr/>
          </p:nvSpPr>
          <p:spPr>
            <a:xfrm>
              <a:off x="4101380" y="2973303"/>
              <a:ext cx="51583" cy="60684"/>
            </a:xfrm>
            <a:custGeom>
              <a:rect b="b" l="l" r="r" t="t"/>
              <a:pathLst>
                <a:path extrusionOk="0" h="5336" w="4332">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67"/>
            <p:cNvSpPr/>
            <p:nvPr/>
          </p:nvSpPr>
          <p:spPr>
            <a:xfrm>
              <a:off x="4124802" y="2964728"/>
              <a:ext cx="2751" cy="5971"/>
            </a:xfrm>
            <a:custGeom>
              <a:rect b="b" l="l" r="r" t="t"/>
              <a:pathLst>
                <a:path extrusionOk="0" h="525" w="231">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7"/>
            <p:cNvSpPr/>
            <p:nvPr/>
          </p:nvSpPr>
          <p:spPr>
            <a:xfrm>
              <a:off x="4037591" y="3015893"/>
              <a:ext cx="73267" cy="45456"/>
            </a:xfrm>
            <a:custGeom>
              <a:rect b="b" l="l" r="r" t="t"/>
              <a:pathLst>
                <a:path extrusionOk="0" h="3997" w="6153">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9" name="Google Shape;12719;p67"/>
            <p:cNvSpPr/>
            <p:nvPr/>
          </p:nvSpPr>
          <p:spPr>
            <a:xfrm>
              <a:off x="3911526" y="2929280"/>
              <a:ext cx="85972" cy="69020"/>
            </a:xfrm>
            <a:custGeom>
              <a:rect b="b" l="l" r="r" t="t"/>
              <a:pathLst>
                <a:path extrusionOk="0" h="6069" w="722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0" name="Google Shape;12720;p67"/>
            <p:cNvSpPr/>
            <p:nvPr/>
          </p:nvSpPr>
          <p:spPr>
            <a:xfrm>
              <a:off x="3896332" y="2997572"/>
              <a:ext cx="113621" cy="124461"/>
            </a:xfrm>
            <a:custGeom>
              <a:rect b="b" l="l" r="r" t="t"/>
              <a:pathLst>
                <a:path extrusionOk="0" h="10944" w="9542">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7"/>
            <p:cNvSpPr/>
            <p:nvPr/>
          </p:nvSpPr>
          <p:spPr>
            <a:xfrm>
              <a:off x="3973815" y="3045871"/>
              <a:ext cx="104655" cy="75923"/>
            </a:xfrm>
            <a:custGeom>
              <a:rect b="b" l="l" r="r" t="t"/>
              <a:pathLst>
                <a:path extrusionOk="0" h="6676" w="8789">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7"/>
            <p:cNvSpPr/>
            <p:nvPr/>
          </p:nvSpPr>
          <p:spPr>
            <a:xfrm>
              <a:off x="3996236" y="3024695"/>
              <a:ext cx="46106" cy="39042"/>
            </a:xfrm>
            <a:custGeom>
              <a:rect b="b" l="l" r="r" t="t"/>
              <a:pathLst>
                <a:path extrusionOk="0" h="3433" w="3872">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3" name="Google Shape;12723;p67"/>
            <p:cNvSpPr/>
            <p:nvPr/>
          </p:nvSpPr>
          <p:spPr>
            <a:xfrm>
              <a:off x="4033614" y="3061110"/>
              <a:ext cx="10467" cy="11907"/>
            </a:xfrm>
            <a:custGeom>
              <a:rect b="b" l="l" r="r" t="t"/>
              <a:pathLst>
                <a:path extrusionOk="0" h="1047" w="879">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4" name="Google Shape;12724;p67"/>
            <p:cNvSpPr/>
            <p:nvPr/>
          </p:nvSpPr>
          <p:spPr>
            <a:xfrm>
              <a:off x="4029125" y="3065864"/>
              <a:ext cx="70516" cy="89240"/>
            </a:xfrm>
            <a:custGeom>
              <a:rect b="b" l="l" r="r" t="t"/>
              <a:pathLst>
                <a:path extrusionOk="0" h="7847" w="5922">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7"/>
            <p:cNvSpPr/>
            <p:nvPr/>
          </p:nvSpPr>
          <p:spPr>
            <a:xfrm>
              <a:off x="3978054" y="3108693"/>
              <a:ext cx="57811" cy="66882"/>
            </a:xfrm>
            <a:custGeom>
              <a:rect b="b" l="l" r="r" t="t"/>
              <a:pathLst>
                <a:path extrusionOk="0" h="5881" w="4855">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26" name="Google Shape;12726;p67"/>
            <p:cNvSpPr/>
            <p:nvPr/>
          </p:nvSpPr>
          <p:spPr>
            <a:xfrm>
              <a:off x="3963598" y="3151999"/>
              <a:ext cx="5239" cy="11"/>
            </a:xfrm>
            <a:custGeom>
              <a:rect b="b" l="l" r="r" t="t"/>
              <a:pathLst>
                <a:path extrusionOk="0" h="1" w="440">
                  <a:moveTo>
                    <a:pt x="1" y="1"/>
                  </a:moveTo>
                  <a:lnTo>
                    <a:pt x="210" y="1"/>
                  </a:lnTo>
                  <a:lnTo>
                    <a:pt x="440" y="1"/>
                  </a:lnTo>
                  <a:lnTo>
                    <a:pt x="2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7"/>
            <p:cNvSpPr/>
            <p:nvPr/>
          </p:nvSpPr>
          <p:spPr>
            <a:xfrm>
              <a:off x="3949392" y="3117029"/>
              <a:ext cx="39878" cy="37609"/>
            </a:xfrm>
            <a:custGeom>
              <a:rect b="b" l="l" r="r" t="t"/>
              <a:pathLst>
                <a:path extrusionOk="0" h="3307" w="3349">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7"/>
            <p:cNvSpPr/>
            <p:nvPr/>
          </p:nvSpPr>
          <p:spPr>
            <a:xfrm>
              <a:off x="3845999" y="3071334"/>
              <a:ext cx="89711" cy="57841"/>
            </a:xfrm>
            <a:custGeom>
              <a:rect b="b" l="l" r="r" t="t"/>
              <a:pathLst>
                <a:path extrusionOk="0" h="5086" w="7534">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67"/>
            <p:cNvSpPr/>
            <p:nvPr/>
          </p:nvSpPr>
          <p:spPr>
            <a:xfrm>
              <a:off x="3809372" y="2919523"/>
              <a:ext cx="106405" cy="94483"/>
            </a:xfrm>
            <a:custGeom>
              <a:rect b="b" l="l" r="r" t="t"/>
              <a:pathLst>
                <a:path extrusionOk="0" h="8308" w="8936">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67"/>
            <p:cNvSpPr/>
            <p:nvPr/>
          </p:nvSpPr>
          <p:spPr>
            <a:xfrm>
              <a:off x="3795917" y="2888589"/>
              <a:ext cx="27173" cy="50699"/>
            </a:xfrm>
            <a:custGeom>
              <a:rect b="b" l="l" r="r" t="t"/>
              <a:pathLst>
                <a:path extrusionOk="0" h="4458" w="2282">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7"/>
            <p:cNvSpPr/>
            <p:nvPr/>
          </p:nvSpPr>
          <p:spPr>
            <a:xfrm>
              <a:off x="3689035" y="2890250"/>
              <a:ext cx="138044" cy="127554"/>
            </a:xfrm>
            <a:custGeom>
              <a:rect b="b" l="l" r="r" t="t"/>
              <a:pathLst>
                <a:path extrusionOk="0" h="11216" w="11593">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7"/>
            <p:cNvSpPr/>
            <p:nvPr/>
          </p:nvSpPr>
          <p:spPr>
            <a:xfrm>
              <a:off x="3661636" y="2898825"/>
              <a:ext cx="79733" cy="60206"/>
            </a:xfrm>
            <a:custGeom>
              <a:rect b="b" l="l" r="r" t="t"/>
              <a:pathLst>
                <a:path extrusionOk="0" h="5294" w="6696">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7"/>
            <p:cNvSpPr/>
            <p:nvPr/>
          </p:nvSpPr>
          <p:spPr>
            <a:xfrm>
              <a:off x="3632974" y="2958780"/>
              <a:ext cx="56573" cy="43318"/>
            </a:xfrm>
            <a:custGeom>
              <a:rect b="b" l="l" r="r" t="t"/>
              <a:pathLst>
                <a:path extrusionOk="0" h="3809" w="4751">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7"/>
            <p:cNvSpPr/>
            <p:nvPr/>
          </p:nvSpPr>
          <p:spPr>
            <a:xfrm>
              <a:off x="3632736" y="2960691"/>
              <a:ext cx="81233" cy="85430"/>
            </a:xfrm>
            <a:custGeom>
              <a:rect b="b" l="l" r="r" t="t"/>
              <a:pathLst>
                <a:path extrusionOk="0" h="7512" w="6822">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7"/>
            <p:cNvSpPr/>
            <p:nvPr/>
          </p:nvSpPr>
          <p:spPr>
            <a:xfrm>
              <a:off x="3665125" y="2976874"/>
              <a:ext cx="112121" cy="99236"/>
            </a:xfrm>
            <a:custGeom>
              <a:rect b="b" l="l" r="r" t="t"/>
              <a:pathLst>
                <a:path extrusionOk="0" h="8726" w="9416">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6" name="Google Shape;12736;p67"/>
            <p:cNvSpPr/>
            <p:nvPr/>
          </p:nvSpPr>
          <p:spPr>
            <a:xfrm>
              <a:off x="3712457" y="3043733"/>
              <a:ext cx="51833" cy="35948"/>
            </a:xfrm>
            <a:custGeom>
              <a:rect b="b" l="l" r="r" t="t"/>
              <a:pathLst>
                <a:path extrusionOk="0" h="3161" w="4353">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7" name="Google Shape;12737;p67"/>
            <p:cNvSpPr/>
            <p:nvPr/>
          </p:nvSpPr>
          <p:spPr>
            <a:xfrm>
              <a:off x="3628997" y="3033259"/>
              <a:ext cx="44355" cy="30956"/>
            </a:xfrm>
            <a:custGeom>
              <a:rect b="b" l="l" r="r" t="t"/>
              <a:pathLst>
                <a:path extrusionOk="0" h="2722" w="3725">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7"/>
            <p:cNvSpPr/>
            <p:nvPr/>
          </p:nvSpPr>
          <p:spPr>
            <a:xfrm>
              <a:off x="3633975" y="3059916"/>
              <a:ext cx="21195" cy="12146"/>
            </a:xfrm>
            <a:custGeom>
              <a:rect b="b" l="l" r="r" t="t"/>
              <a:pathLst>
                <a:path extrusionOk="0" h="1068" w="178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9" name="Google Shape;12739;p67"/>
            <p:cNvGrpSpPr/>
            <p:nvPr/>
          </p:nvGrpSpPr>
          <p:grpSpPr>
            <a:xfrm>
              <a:off x="3632736" y="3051591"/>
              <a:ext cx="63288" cy="45217"/>
              <a:chOff x="3450375" y="3038225"/>
              <a:chExt cx="132875" cy="99400"/>
            </a:xfrm>
          </p:grpSpPr>
          <p:sp>
            <p:nvSpPr>
              <p:cNvPr id="12740" name="Google Shape;12740;p67"/>
              <p:cNvSpPr/>
              <p:nvPr/>
            </p:nvSpPr>
            <p:spPr>
              <a:xfrm>
                <a:off x="3450375" y="3038225"/>
                <a:ext cx="46050" cy="13625"/>
              </a:xfrm>
              <a:custGeom>
                <a:rect b="b" l="l" r="r" t="t"/>
                <a:pathLst>
                  <a:path extrusionOk="0" h="545" w="1842">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7"/>
              <p:cNvSpPr/>
              <p:nvPr/>
            </p:nvSpPr>
            <p:spPr>
              <a:xfrm>
                <a:off x="3481225" y="3056525"/>
                <a:ext cx="102025" cy="81100"/>
              </a:xfrm>
              <a:custGeom>
                <a:rect b="b" l="l" r="r" t="t"/>
                <a:pathLst>
                  <a:path extrusionOk="0" h="3244" w="4081">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42" name="Google Shape;12742;p67"/>
            <p:cNvSpPr/>
            <p:nvPr/>
          </p:nvSpPr>
          <p:spPr>
            <a:xfrm>
              <a:off x="3657897" y="3077759"/>
              <a:ext cx="19195" cy="21903"/>
            </a:xfrm>
            <a:custGeom>
              <a:rect b="b" l="l" r="r" t="t"/>
              <a:pathLst>
                <a:path extrusionOk="0" h="1926" w="1612">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7"/>
            <p:cNvSpPr/>
            <p:nvPr/>
          </p:nvSpPr>
          <p:spPr>
            <a:xfrm>
              <a:off x="3670352" y="3087756"/>
              <a:ext cx="27911" cy="28568"/>
            </a:xfrm>
            <a:custGeom>
              <a:rect b="b" l="l" r="r" t="t"/>
              <a:pathLst>
                <a:path extrusionOk="0" h="2512" w="2344">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67"/>
            <p:cNvSpPr/>
            <p:nvPr/>
          </p:nvSpPr>
          <p:spPr>
            <a:xfrm>
              <a:off x="3689785" y="3073722"/>
              <a:ext cx="42617" cy="42840"/>
            </a:xfrm>
            <a:custGeom>
              <a:rect b="b" l="l" r="r" t="t"/>
              <a:pathLst>
                <a:path extrusionOk="0" h="3767" w="3579">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67"/>
            <p:cNvSpPr/>
            <p:nvPr/>
          </p:nvSpPr>
          <p:spPr>
            <a:xfrm>
              <a:off x="3726412" y="3070151"/>
              <a:ext cx="29161" cy="43557"/>
            </a:xfrm>
            <a:custGeom>
              <a:rect b="b" l="l" r="r" t="t"/>
              <a:pathLst>
                <a:path extrusionOk="0" h="3830" w="2449">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7"/>
            <p:cNvSpPr/>
            <p:nvPr/>
          </p:nvSpPr>
          <p:spPr>
            <a:xfrm>
              <a:off x="3746846" y="3070151"/>
              <a:ext cx="13956" cy="35459"/>
            </a:xfrm>
            <a:custGeom>
              <a:rect b="b" l="l" r="r" t="t"/>
              <a:pathLst>
                <a:path extrusionOk="0" h="3118" w="1172">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67"/>
            <p:cNvSpPr/>
            <p:nvPr/>
          </p:nvSpPr>
          <p:spPr>
            <a:xfrm>
              <a:off x="3754312" y="3061110"/>
              <a:ext cx="21445" cy="42840"/>
            </a:xfrm>
            <a:custGeom>
              <a:rect b="b" l="l" r="r" t="t"/>
              <a:pathLst>
                <a:path extrusionOk="0" h="3767" w="1801">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8" name="Google Shape;12748;p67"/>
            <p:cNvSpPr/>
            <p:nvPr/>
          </p:nvSpPr>
          <p:spPr>
            <a:xfrm>
              <a:off x="3838283" y="2987337"/>
              <a:ext cx="71755" cy="108994"/>
            </a:xfrm>
            <a:custGeom>
              <a:rect b="b" l="l" r="r" t="t"/>
              <a:pathLst>
                <a:path extrusionOk="0" h="9584" w="6026">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7"/>
            <p:cNvSpPr/>
            <p:nvPr/>
          </p:nvSpPr>
          <p:spPr>
            <a:xfrm>
              <a:off x="3829555" y="3057778"/>
              <a:ext cx="2251" cy="1194"/>
            </a:xfrm>
            <a:custGeom>
              <a:rect b="b" l="l" r="r" t="t"/>
              <a:pathLst>
                <a:path extrusionOk="0" h="105" w="189">
                  <a:moveTo>
                    <a:pt x="189" y="0"/>
                  </a:moveTo>
                  <a:lnTo>
                    <a:pt x="1" y="42"/>
                  </a:lnTo>
                  <a:lnTo>
                    <a:pt x="63" y="105"/>
                  </a:lnTo>
                  <a:lnTo>
                    <a:pt x="168" y="84"/>
                  </a:lnTo>
                  <a:lnTo>
                    <a:pt x="189"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7"/>
            <p:cNvSpPr/>
            <p:nvPr/>
          </p:nvSpPr>
          <p:spPr>
            <a:xfrm>
              <a:off x="3749584" y="2988770"/>
              <a:ext cx="104905" cy="77822"/>
            </a:xfrm>
            <a:custGeom>
              <a:rect b="b" l="l" r="r" t="t"/>
              <a:pathLst>
                <a:path extrusionOk="0" h="6843" w="881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751" name="Google Shape;12751;p67"/>
            <p:cNvSpPr/>
            <p:nvPr/>
          </p:nvSpPr>
          <p:spPr>
            <a:xfrm>
              <a:off x="3767267" y="3053013"/>
              <a:ext cx="78744" cy="64493"/>
            </a:xfrm>
            <a:custGeom>
              <a:rect b="b" l="l" r="r" t="t"/>
              <a:pathLst>
                <a:path extrusionOk="0" h="5671" w="6613">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7"/>
            <p:cNvSpPr/>
            <p:nvPr/>
          </p:nvSpPr>
          <p:spPr>
            <a:xfrm>
              <a:off x="3805645" y="3058722"/>
              <a:ext cx="52322" cy="74968"/>
            </a:xfrm>
            <a:custGeom>
              <a:rect b="b" l="l" r="r" t="t"/>
              <a:pathLst>
                <a:path extrusionOk="0" h="6592" w="4394">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7"/>
            <p:cNvSpPr/>
            <p:nvPr/>
          </p:nvSpPr>
          <p:spPr>
            <a:xfrm>
              <a:off x="3805883" y="3130585"/>
              <a:ext cx="39378" cy="40702"/>
            </a:xfrm>
            <a:custGeom>
              <a:rect b="b" l="l" r="r" t="t"/>
              <a:pathLst>
                <a:path extrusionOk="0" h="3579" w="3307">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7"/>
            <p:cNvSpPr/>
            <p:nvPr/>
          </p:nvSpPr>
          <p:spPr>
            <a:xfrm>
              <a:off x="3809622" y="3131301"/>
              <a:ext cx="13967" cy="8575"/>
            </a:xfrm>
            <a:custGeom>
              <a:rect b="b" l="l" r="r" t="t"/>
              <a:pathLst>
                <a:path extrusionOk="0" h="754" w="1173">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7"/>
            <p:cNvSpPr/>
            <p:nvPr/>
          </p:nvSpPr>
          <p:spPr>
            <a:xfrm>
              <a:off x="3822327" y="3120122"/>
              <a:ext cx="52834" cy="59023"/>
            </a:xfrm>
            <a:custGeom>
              <a:rect b="b" l="l" r="r" t="t"/>
              <a:pathLst>
                <a:path extrusionOk="0" h="5190" w="4437">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7"/>
            <p:cNvSpPr/>
            <p:nvPr/>
          </p:nvSpPr>
          <p:spPr>
            <a:xfrm>
              <a:off x="3828067" y="3174369"/>
              <a:ext cx="7478" cy="9769"/>
            </a:xfrm>
            <a:custGeom>
              <a:rect b="b" l="l" r="r" t="t"/>
              <a:pathLst>
                <a:path extrusionOk="0" h="859" w="628">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7"/>
            <p:cNvSpPr/>
            <p:nvPr/>
          </p:nvSpPr>
          <p:spPr>
            <a:xfrm>
              <a:off x="3947654" y="3151533"/>
              <a:ext cx="76994" cy="74956"/>
            </a:xfrm>
            <a:custGeom>
              <a:rect b="b" l="l" r="r" t="t"/>
              <a:pathLst>
                <a:path extrusionOk="0" h="6591" w="6466">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7"/>
            <p:cNvSpPr/>
            <p:nvPr/>
          </p:nvSpPr>
          <p:spPr>
            <a:xfrm>
              <a:off x="3945415" y="3152954"/>
              <a:ext cx="13956" cy="10963"/>
            </a:xfrm>
            <a:custGeom>
              <a:rect b="b" l="l" r="r" t="t"/>
              <a:pathLst>
                <a:path extrusionOk="0" h="964" w="1172">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7"/>
            <p:cNvSpPr/>
            <p:nvPr/>
          </p:nvSpPr>
          <p:spPr>
            <a:xfrm>
              <a:off x="3945415" y="3159380"/>
              <a:ext cx="13706" cy="15956"/>
            </a:xfrm>
            <a:custGeom>
              <a:rect b="b" l="l" r="r" t="t"/>
              <a:pathLst>
                <a:path extrusionOk="0" h="1403" w="1151">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67"/>
            <p:cNvSpPr/>
            <p:nvPr/>
          </p:nvSpPr>
          <p:spPr>
            <a:xfrm>
              <a:off x="3829055" y="3110126"/>
              <a:ext cx="131316" cy="124222"/>
            </a:xfrm>
            <a:custGeom>
              <a:rect b="b" l="l" r="r" t="t"/>
              <a:pathLst>
                <a:path extrusionOk="0" h="10923" w="11028">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A6CBC2"/>
                </a:solidFill>
              </a:endParaRPr>
            </a:p>
          </p:txBody>
        </p:sp>
        <p:sp>
          <p:nvSpPr>
            <p:cNvPr id="12761" name="Google Shape;12761;p67"/>
            <p:cNvSpPr/>
            <p:nvPr/>
          </p:nvSpPr>
          <p:spPr>
            <a:xfrm>
              <a:off x="3970326" y="3207451"/>
              <a:ext cx="21934" cy="52837"/>
            </a:xfrm>
            <a:custGeom>
              <a:rect b="b" l="l" r="r" t="t"/>
              <a:pathLst>
                <a:path extrusionOk="0" h="4646" w="1842">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2" name="Google Shape;12762;p67"/>
            <p:cNvSpPr/>
            <p:nvPr/>
          </p:nvSpPr>
          <p:spPr>
            <a:xfrm>
              <a:off x="3895082" y="3199593"/>
              <a:ext cx="81233" cy="66165"/>
            </a:xfrm>
            <a:custGeom>
              <a:rect b="b" l="l" r="r" t="t"/>
              <a:pathLst>
                <a:path extrusionOk="0" h="5818" w="6822">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3" name="Google Shape;12763;p67"/>
            <p:cNvSpPr/>
            <p:nvPr/>
          </p:nvSpPr>
          <p:spPr>
            <a:xfrm>
              <a:off x="3824328" y="3184365"/>
              <a:ext cx="86210" cy="81393"/>
            </a:xfrm>
            <a:custGeom>
              <a:rect b="b" l="l" r="r" t="t"/>
              <a:pathLst>
                <a:path extrusionOk="0" h="7157" w="724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67"/>
            <p:cNvSpPr/>
            <p:nvPr/>
          </p:nvSpPr>
          <p:spPr>
            <a:xfrm>
              <a:off x="3916754" y="3249086"/>
              <a:ext cx="53834" cy="46889"/>
            </a:xfrm>
            <a:custGeom>
              <a:rect b="b" l="l" r="r" t="t"/>
              <a:pathLst>
                <a:path extrusionOk="0" h="4123" w="4521">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67"/>
            <p:cNvSpPr/>
            <p:nvPr/>
          </p:nvSpPr>
          <p:spPr>
            <a:xfrm>
              <a:off x="3879638" y="3263609"/>
              <a:ext cx="64539" cy="61639"/>
            </a:xfrm>
            <a:custGeom>
              <a:rect b="b" l="l" r="r" t="t"/>
              <a:pathLst>
                <a:path extrusionOk="0" h="5420" w="542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6" name="Google Shape;12766;p67"/>
            <p:cNvSpPr/>
            <p:nvPr/>
          </p:nvSpPr>
          <p:spPr>
            <a:xfrm>
              <a:off x="3824578" y="3257889"/>
              <a:ext cx="92188" cy="82826"/>
            </a:xfrm>
            <a:custGeom>
              <a:rect b="b" l="l" r="r" t="t"/>
              <a:pathLst>
                <a:path extrusionOk="0" h="7283" w="7742">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6B65"/>
                </a:solidFill>
              </a:endParaRPr>
            </a:p>
          </p:txBody>
        </p:sp>
        <p:sp>
          <p:nvSpPr>
            <p:cNvPr id="12767" name="Google Shape;12767;p67"/>
            <p:cNvSpPr/>
            <p:nvPr/>
          </p:nvSpPr>
          <p:spPr>
            <a:xfrm>
              <a:off x="3953131" y="3215060"/>
              <a:ext cx="71767" cy="110427"/>
            </a:xfrm>
            <a:custGeom>
              <a:rect b="b" l="l" r="r" t="t"/>
              <a:pathLst>
                <a:path extrusionOk="0" h="9710" w="6027">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3951893" y="3317378"/>
              <a:ext cx="9978" cy="10724"/>
            </a:xfrm>
            <a:custGeom>
              <a:rect b="b" l="l" r="r" t="t"/>
              <a:pathLst>
                <a:path extrusionOk="0" h="943" w="838">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3925232" y="3338554"/>
              <a:ext cx="15956" cy="14295"/>
            </a:xfrm>
            <a:custGeom>
              <a:rect b="b" l="l" r="r" t="t"/>
              <a:pathLst>
                <a:path extrusionOk="0" h="1257" w="134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4226694" y="2879548"/>
              <a:ext cx="50095" cy="39508"/>
            </a:xfrm>
            <a:custGeom>
              <a:rect b="b" l="l" r="r" t="t"/>
              <a:pathLst>
                <a:path extrusionOk="0" h="3474" w="4207">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67"/>
            <p:cNvSpPr/>
            <p:nvPr/>
          </p:nvSpPr>
          <p:spPr>
            <a:xfrm>
              <a:off x="4014919" y="2846238"/>
              <a:ext cx="33651" cy="9053"/>
            </a:xfrm>
            <a:custGeom>
              <a:rect b="b" l="l" r="r" t="t"/>
              <a:pathLst>
                <a:path extrusionOk="0" h="796" w="2826">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67"/>
            <p:cNvSpPr/>
            <p:nvPr/>
          </p:nvSpPr>
          <p:spPr>
            <a:xfrm>
              <a:off x="4036853" y="2853608"/>
              <a:ext cx="1250" cy="1205"/>
            </a:xfrm>
            <a:custGeom>
              <a:rect b="b" l="l" r="r" t="t"/>
              <a:pathLst>
                <a:path extrusionOk="0" fill="none" h="106" w="105">
                  <a:moveTo>
                    <a:pt x="105" y="105"/>
                  </a:moveTo>
                  <a:lnTo>
                    <a:pt x="0" y="1"/>
                  </a:lnTo>
                </a:path>
              </a:pathLst>
            </a:custGeom>
            <a:solidFill>
              <a:srgbClr val="5F7D95"/>
            </a:solidFill>
            <a:ln cap="rnd" cmpd="sng" w="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7"/>
            <p:cNvSpPr/>
            <p:nvPr/>
          </p:nvSpPr>
          <p:spPr>
            <a:xfrm>
              <a:off x="4346543" y="2948318"/>
              <a:ext cx="21183" cy="11907"/>
            </a:xfrm>
            <a:custGeom>
              <a:rect b="b" l="l" r="r" t="t"/>
              <a:pathLst>
                <a:path extrusionOk="0" h="1047" w="1779">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3878888" y="2847660"/>
              <a:ext cx="16706" cy="13579"/>
            </a:xfrm>
            <a:custGeom>
              <a:rect b="b" l="l" r="r" t="t"/>
              <a:pathLst>
                <a:path extrusionOk="0" h="1194" w="1403">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3865182" y="2817204"/>
              <a:ext cx="27923" cy="34993"/>
            </a:xfrm>
            <a:custGeom>
              <a:rect b="b" l="l" r="r" t="t"/>
              <a:pathLst>
                <a:path extrusionOk="0" h="3077" w="2345">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67"/>
          <p:cNvGrpSpPr/>
          <p:nvPr/>
        </p:nvGrpSpPr>
        <p:grpSpPr>
          <a:xfrm>
            <a:off x="3554131" y="1233340"/>
            <a:ext cx="2078182" cy="1366558"/>
            <a:chOff x="235800" y="830650"/>
            <a:chExt cx="6978450" cy="4588844"/>
          </a:xfrm>
        </p:grpSpPr>
        <p:sp>
          <p:nvSpPr>
            <p:cNvPr id="12778" name="Google Shape;12778;p6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1" name="Google Shape;12781;p6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2" name="Google Shape;12782;p6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4" name="Google Shape;12784;p67"/>
          <p:cNvGrpSpPr/>
          <p:nvPr/>
        </p:nvGrpSpPr>
        <p:grpSpPr>
          <a:xfrm>
            <a:off x="742628" y="3064442"/>
            <a:ext cx="2622876" cy="1333540"/>
            <a:chOff x="238125" y="1038125"/>
            <a:chExt cx="7146800" cy="3633625"/>
          </a:xfrm>
        </p:grpSpPr>
        <p:sp>
          <p:nvSpPr>
            <p:cNvPr id="12785" name="Google Shape;12785;p6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6" name="Google Shape;12786;p6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0" name="Google Shape;12790;p6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1" name="Google Shape;12791;p6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6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6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1" name="Google Shape;12801;p6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2" name="Google Shape;12802;p6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6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6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2" name="Google Shape;12812;p6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6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6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6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6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6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6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5" name="Google Shape;12825;p6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6" name="Google Shape;12826;p6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7" name="Google Shape;12827;p6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9" name="Google Shape;12829;p6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6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6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6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6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9" name="Google Shape;12839;p6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6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2" name="Google Shape;12842;p6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6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6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6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6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6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6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7" name="Google Shape;12857;p6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8" name="Google Shape;12858;p6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0" name="Google Shape;12860;p6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1" name="Google Shape;12861;p6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6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6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6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0" name="Google Shape;12870;p6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6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6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5" name="Google Shape;12875;p6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6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6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6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6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4" name="Google Shape;12884;p6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5" name="Google Shape;12885;p6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6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6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6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6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6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4" name="Google Shape;12894;p6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9" name="Google Shape;12899;p6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0" name="Google Shape;12900;p6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6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4" name="Google Shape;12904;p6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5" name="Google Shape;12905;p6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8" name="Google Shape;12908;p6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9" name="Google Shape;12909;p6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6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6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6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6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1" name="Google Shape;12921;p6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6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6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6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8" name="Google Shape;12928;p6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9" name="Google Shape;12929;p6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6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6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6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8" name="Google Shape;12938;p6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6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6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6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2" name="Google Shape;12952;p6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6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6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1" name="Google Shape;12971;p6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2" name="Google Shape;12972;p6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7" name="Google Shape;12977;p6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6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6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6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6" name="Google Shape;12986;p6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7" name="Google Shape;12987;p6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6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0" name="Google Shape;12990;p6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6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6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8" name="Google Shape;13008;p6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6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6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6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6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6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6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6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6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6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6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6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2" name="Google Shape;13042;p6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3" name="Google Shape;13043;p6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4" name="Google Shape;13044;p6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6" name="Google Shape;13046;p6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7" name="Google Shape;13047;p6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6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6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2" name="Google Shape;13062;p6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6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6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5" name="Google Shape;13065;p6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6" name="Google Shape;13066;p6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6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6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9" name="Google Shape;13069;p6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3" name="Google Shape;13073;p6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4" name="Google Shape;13074;p6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6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6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6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3" name="Google Shape;13083;p6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6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6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6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6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3" name="Google Shape;13093;p6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4" name="Google Shape;13094;p6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6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6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4" name="Google Shape;13104;p6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5" name="Google Shape;13105;p6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6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2" name="Google Shape;13112;p6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3" name="Google Shape;13123;p6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6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6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0" name="Google Shape;13130;p6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1" name="Google Shape;13131;p6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6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6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6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6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6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6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2" name="Google Shape;13172;p6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3" name="Google Shape;13173;p6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6" name="Google Shape;13176;p6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7" name="Google Shape;13177;p6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9" name="Google Shape;13179;p6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0" name="Google Shape;13180;p6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3" name="Google Shape;13183;p6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4" name="Google Shape;13184;p6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9" name="Google Shape;13189;p6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0" name="Google Shape;13190;p6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2" name="Google Shape;13192;p6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3" name="Google Shape;13193;p6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6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6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6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2" name="Google Shape;13202;p6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6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6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8" name="Google Shape;13208;p6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9" name="Google Shape;13209;p6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6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6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6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6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6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6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6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6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2" name="Google Shape;13232;p6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6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4" name="Google Shape;13244;p6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6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6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6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3" name="Google Shape;13263;p6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6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6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6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6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6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6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0" name="Google Shape;13290;p6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8" name="Google Shape;13298;p6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9" name="Google Shape;13299;p6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6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6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6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6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6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6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6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6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6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6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5" name="Google Shape;13345;p6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6" name="Google Shape;13346;p6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6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6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4" name="Google Shape;13354;p6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6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1" name="Google Shape;13361;p6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2" name="Google Shape;13362;p6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9" name="Google Shape;13369;p6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0" name="Google Shape;13370;p6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6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6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9" name="Google Shape;13389;p6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6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6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6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6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8" name="Google Shape;13408;p6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6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2" name="Google Shape;13412;p6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7" name="Google Shape;13417;p6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8" name="Google Shape;13418;p6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2" name="Google Shape;13422;p6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3" name="Google Shape;13423;p6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6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6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6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6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6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6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6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6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6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9" name="Google Shape;13459;p6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6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2" name="Google Shape;13462;p6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3" name="Google Shape;13463;p6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2" name="Google Shape;13472;p6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3" name="Google Shape;13473;p6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6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6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6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6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1" name="Google Shape;13501;p6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2" name="Google Shape;13502;p6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6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6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6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0" name="Google Shape;13510;p6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6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6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6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6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6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6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6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4" name="Google Shape;13564;p6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6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6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6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6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3" name="Google Shape;13573;p6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6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6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6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7" name="Google Shape;13597;p6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1" name="Google Shape;13601;p6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2" name="Google Shape;13602;p6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6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5" name="Google Shape;13605;p6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0" name="Google Shape;13610;p6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6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6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6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3" name="Google Shape;13633;p6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4" name="Google Shape;13634;p6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6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6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6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4" name="Google Shape;13664;p6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5" name="Google Shape;13665;p6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6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6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6" name="Google Shape;13676;p6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7" name="Google Shape;13677;p6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6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6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6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6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6" name="Google Shape;13696;p6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7" name="Google Shape;13697;p6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6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6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0" name="Google Shape;13700;p6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1" name="Google Shape;13701;p6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6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6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6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6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6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6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6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6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0" name="Google Shape;13710;p6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1" name="Google Shape;13711;p6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6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6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6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6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6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6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6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6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0" name="Google Shape;13720;p6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1" name="Google Shape;13721;p6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6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6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4" name="Google Shape;13724;p6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5" name="Google Shape;13725;p6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6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6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8" name="Google Shape;13728;p6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9" name="Google Shape;13729;p6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6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6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6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6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6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6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6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6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6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6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0" name="Google Shape;13740;p6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1" name="Google Shape;13741;p6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6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6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6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6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6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6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6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6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0" name="Google Shape;13750;p6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1" name="Google Shape;13751;p6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6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6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6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6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6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6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8" name="Google Shape;13758;p6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9" name="Google Shape;13759;p6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0" name="Google Shape;13760;p6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1" name="Google Shape;13761;p6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2" name="Google Shape;13762;p6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3" name="Google Shape;13763;p6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4" name="Google Shape;13764;p6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6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6" name="Google Shape;13766;p6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7" name="Google Shape;13767;p6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8" name="Google Shape;13768;p6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9" name="Google Shape;13769;p6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6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6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6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6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6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6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6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6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8" name="Google Shape;13778;p6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9" name="Google Shape;13779;p6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6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6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2" name="Google Shape;13782;p6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3" name="Google Shape;13783;p6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6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6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6" name="Google Shape;13786;p6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7" name="Google Shape;13787;p6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6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6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6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6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6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6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6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6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6" name="Google Shape;13796;p6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7" name="Google Shape;13797;p6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6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6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6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6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6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6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6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6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6" name="Google Shape;13806;p6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7" name="Google Shape;13807;p6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6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6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0" name="Google Shape;13810;p6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1" name="Google Shape;13811;p6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6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6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6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6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6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6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8" name="Google Shape;13818;p6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9" name="Google Shape;13819;p6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6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6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6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6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4" name="Google Shape;13824;p6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5" name="Google Shape;13825;p6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6" name="Google Shape;13826;p6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7" name="Google Shape;13827;p6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8" name="Google Shape;13828;p6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9" name="Google Shape;13829;p6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6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6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2" name="Google Shape;13832;p6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3" name="Google Shape;13833;p6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6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6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6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6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6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6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6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6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2" name="Google Shape;13842;p6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3" name="Google Shape;13843;p6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6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6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6" name="Google Shape;13846;p6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7" name="Google Shape;13847;p6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6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6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0" name="Google Shape;13850;p6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1" name="Google Shape;13851;p6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6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6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4" name="Google Shape;13854;p6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5" name="Google Shape;13855;p6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6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7" name="Google Shape;13857;p6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8" name="Google Shape;13858;p6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9" name="Google Shape;13859;p6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0" name="Google Shape;13860;p6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1" name="Google Shape;13861;p6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2" name="Google Shape;13862;p6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3" name="Google Shape;13863;p6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4" name="Google Shape;13864;p6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5" name="Google Shape;13865;p6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6" name="Google Shape;13866;p6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7" name="Google Shape;13867;p6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8" name="Google Shape;13868;p6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9" name="Google Shape;13869;p6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6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6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6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6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6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6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6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6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6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6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6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1" name="Google Shape;13881;p6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2" name="Google Shape;13882;p6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3" name="Google Shape;13883;p6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4" name="Google Shape;13884;p6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5" name="Google Shape;13885;p6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6" name="Google Shape;13886;p6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7" name="Google Shape;13887;p6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6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6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6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6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6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6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6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6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6" name="Google Shape;13896;p6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7" name="Google Shape;13897;p6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6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6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0" name="Google Shape;13900;p6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1" name="Google Shape;13901;p6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6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6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4" name="Google Shape;13904;p6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5" name="Google Shape;13905;p6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6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6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8" name="Google Shape;13908;p6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9" name="Google Shape;13909;p6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6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6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2" name="Google Shape;13912;p6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3" name="Google Shape;13913;p6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4" name="Google Shape;13914;p6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5" name="Google Shape;13915;p6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6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6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6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6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0" name="Google Shape;13920;p6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1" name="Google Shape;13921;p6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2" name="Google Shape;13922;p6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3" name="Google Shape;13923;p6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4" name="Google Shape;13924;p6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5" name="Google Shape;13925;p6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6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6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6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9" name="Google Shape;13929;p6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0" name="Google Shape;13930;p6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1" name="Google Shape;13931;p6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2" name="Google Shape;13932;p6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3" name="Google Shape;13933;p6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4" name="Google Shape;13934;p6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5" name="Google Shape;13935;p6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6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6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6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6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6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6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6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6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4" name="Google Shape;13944;p6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5" name="Google Shape;13945;p6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6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6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8" name="Google Shape;13948;p6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9" name="Google Shape;13949;p6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6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6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2" name="Google Shape;13952;p6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3" name="Google Shape;13953;p6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6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6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6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6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6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6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6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6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2" name="Google Shape;13962;p6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3" name="Google Shape;13963;p6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6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6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6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6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6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6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6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6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2" name="Google Shape;13972;p6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3" name="Google Shape;13973;p6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6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6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6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6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6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6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6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6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2" name="Google Shape;13982;p6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3" name="Google Shape;13983;p6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4" name="Google Shape;13984;p6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5" name="Google Shape;13985;p6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6" name="Google Shape;13986;p6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7" name="Google Shape;13987;p6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8" name="Google Shape;13988;p6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9" name="Google Shape;13989;p6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6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6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6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6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6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6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6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6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8" name="Google Shape;13998;p6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9" name="Google Shape;13999;p6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6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6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2" name="Google Shape;14002;p6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3" name="Google Shape;14003;p6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6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6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6" name="Google Shape;14006;p6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7" name="Google Shape;14007;p6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6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6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6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6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6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6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6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6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6" name="Google Shape;14016;p6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7" name="Google Shape;14017;p6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6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6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0" name="Google Shape;14020;p6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1" name="Google Shape;14021;p6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6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6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6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6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6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6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6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6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0" name="Google Shape;14030;p6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1" name="Google Shape;14031;p6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2" name="Google Shape;14032;p6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3" name="Google Shape;14033;p6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6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5" name="Google Shape;14035;p6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6" name="Google Shape;14036;p6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6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6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6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6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6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6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6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6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5" name="Google Shape;14045;p6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6" name="Google Shape;14046;p6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6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6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6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6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6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6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6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6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6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6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6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8" name="Google Shape;14058;p6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9" name="Google Shape;14059;p6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6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6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6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6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4" name="Google Shape;14064;p6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5" name="Google Shape;14065;p6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6" name="Google Shape;14066;p6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7" name="Google Shape;14067;p6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8" name="Google Shape;14068;p6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9" name="Google Shape;14069;p6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6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6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6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6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4" name="Google Shape;14074;p6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5" name="Google Shape;14075;p6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6" name="Google Shape;14076;p6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7" name="Google Shape;14077;p6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8" name="Google Shape;14078;p6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9" name="Google Shape;14079;p6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0" name="Google Shape;14080;p6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1" name="Google Shape;14081;p6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2" name="Google Shape;14082;p6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6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6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6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6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6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6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6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6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1" name="Google Shape;14091;p6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2" name="Google Shape;14092;p6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6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6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5" name="Google Shape;14095;p6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6" name="Google Shape;14096;p6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6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6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9" name="Google Shape;14099;p6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0" name="Google Shape;14100;p6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6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6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6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6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6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6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6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6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9" name="Google Shape;14109;p6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0" name="Google Shape;14110;p6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6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6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6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6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6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6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6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6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9" name="Google Shape;14119;p6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0" name="Google Shape;14120;p6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6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6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6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6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6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6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6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6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9" name="Google Shape;14129;p6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0" name="Google Shape;14130;p6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6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6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3" name="Google Shape;14133;p6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4" name="Google Shape;14134;p6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5" name="Google Shape;14135;p6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6" name="Google Shape;14136;p6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7" name="Google Shape;14137;p6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8" name="Google Shape;14138;p6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9" name="Google Shape;14139;p6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0" name="Google Shape;14140;p6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1" name="Google Shape;14141;p6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2" name="Google Shape;14142;p6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3" name="Google Shape;14143;p6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4" name="Google Shape;14144;p6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5" name="Google Shape;14145;p6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6" name="Google Shape;14146;p6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7" name="Google Shape;14147;p6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8" name="Google Shape;14148;p6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9" name="Google Shape;14149;p6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0" name="Google Shape;14150;p6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1" name="Google Shape;14151;p6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6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6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6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6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6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6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6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6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0" name="Google Shape;14160;p6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1" name="Google Shape;14161;p6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6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6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4" name="Google Shape;14164;p6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5" name="Google Shape;14165;p6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6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6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6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6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6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6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6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6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4" name="Google Shape;14174;p6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5" name="Google Shape;14175;p6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6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6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8" name="Google Shape;14178;p6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9" name="Google Shape;14179;p6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6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6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2" name="Google Shape;14182;p6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3" name="Google Shape;14183;p6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6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6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6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6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6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6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6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6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2" name="Google Shape;14192;p6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3" name="Google Shape;14193;p6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4" name="Google Shape;14194;p6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5" name="Google Shape;14195;p6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6" name="Google Shape;14196;p6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7" name="Google Shape;14197;p6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8" name="Google Shape;14198;p6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6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6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6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6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6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6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6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6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7" name="Google Shape;14207;p6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8" name="Google Shape;14208;p6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6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6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1" name="Google Shape;14211;p6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2" name="Google Shape;14212;p6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6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6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6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6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6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6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6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6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1" name="Google Shape;14221;p6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2" name="Google Shape;14222;p6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6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6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5" name="Google Shape;14225;p6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6" name="Google Shape;14226;p6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6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6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6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6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6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6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6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6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5" name="Google Shape;14235;p6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6" name="Google Shape;14236;p6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6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6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9" name="Google Shape;14239;p6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0" name="Google Shape;14240;p6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1" name="Google Shape;14241;p6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2" name="Google Shape;14242;p6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3" name="Google Shape;14243;p6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4" name="Google Shape;14244;p6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5" name="Google Shape;14245;p6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6" name="Google Shape;14246;p6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7" name="Google Shape;14247;p6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8" name="Google Shape;14248;p6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9" name="Google Shape;14249;p6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0" name="Google Shape;14250;p6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6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2" name="Google Shape;14252;p6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3" name="Google Shape;14253;p6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6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6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6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6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6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6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0" name="Google Shape;14260;p6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1" name="Google Shape;14261;p6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6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6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6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6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6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6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6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6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0" name="Google Shape;14270;p6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1" name="Google Shape;14271;p6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6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6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6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6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6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6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6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6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6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6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2" name="Google Shape;14282;p6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3" name="Google Shape;14283;p6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4" name="Google Shape;14284;p6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5" name="Google Shape;14285;p6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6" name="Google Shape;14286;p6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7" name="Google Shape;14287;p6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8" name="Google Shape;14288;p6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6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6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6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6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6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6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6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6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7" name="Google Shape;14297;p6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8" name="Google Shape;14298;p6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6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6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1" name="Google Shape;14301;p6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2" name="Google Shape;14302;p6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6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6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5" name="Google Shape;14305;p6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6" name="Google Shape;14306;p6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6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6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6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6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6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6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6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6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5" name="Google Shape;14315;p6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6" name="Google Shape;14316;p6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7" name="Google Shape;14317;p6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8" name="Google Shape;14318;p6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9" name="Google Shape;14319;p6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0" name="Google Shape;14320;p6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6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6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6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6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6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6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6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6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9" name="Google Shape;14329;p6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0" name="Google Shape;14330;p6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6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6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3" name="Google Shape;14333;p6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4" name="Google Shape;14334;p6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6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6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6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6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6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6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6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6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3" name="Google Shape;14343;p6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4" name="Google Shape;14344;p6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6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6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6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6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6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6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6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6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3" name="Google Shape;14353;p6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4" name="Google Shape;14354;p6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6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6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7" name="Google Shape;14357;p67"/>
          <p:cNvGrpSpPr/>
          <p:nvPr/>
        </p:nvGrpSpPr>
        <p:grpSpPr>
          <a:xfrm>
            <a:off x="5857556" y="1206552"/>
            <a:ext cx="2590840" cy="1380235"/>
            <a:chOff x="233350" y="949250"/>
            <a:chExt cx="7137300" cy="3802300"/>
          </a:xfrm>
        </p:grpSpPr>
        <p:sp>
          <p:nvSpPr>
            <p:cNvPr id="14358" name="Google Shape;14358;p6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9" name="Google Shape;14359;p6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6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6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2" name="Google Shape;14362;p6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3" name="Google Shape;14363;p6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4" name="Google Shape;14364;p6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5" name="Google Shape;14365;p6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6" name="Google Shape;14366;p6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7" name="Google Shape;14367;p6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8" name="Google Shape;14368;p6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9" name="Google Shape;14369;p6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0" name="Google Shape;14370;p6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6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6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6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6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6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6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6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6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9" name="Google Shape;14379;p6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0" name="Google Shape;14380;p6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6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6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3" name="Google Shape;14383;p6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4" name="Google Shape;14384;p6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6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6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7" name="Google Shape;14387;p6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8" name="Google Shape;14388;p6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6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6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6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6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6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6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6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6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7" name="Google Shape;14397;p6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8" name="Google Shape;14398;p6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6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6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1" name="Google Shape;14401;p6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2" name="Google Shape;14402;p6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6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6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6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6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6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6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9" name="Google Shape;14409;p67"/>
          <p:cNvGrpSpPr/>
          <p:nvPr/>
        </p:nvGrpSpPr>
        <p:grpSpPr>
          <a:xfrm>
            <a:off x="7671985" y="3251325"/>
            <a:ext cx="104231" cy="320340"/>
            <a:chOff x="7564426" y="3224343"/>
            <a:chExt cx="119985" cy="368801"/>
          </a:xfrm>
        </p:grpSpPr>
        <p:sp>
          <p:nvSpPr>
            <p:cNvPr id="14410" name="Google Shape;14410;p6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1" name="Google Shape;14411;p6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2" name="Google Shape;14412;p67"/>
          <p:cNvGrpSpPr/>
          <p:nvPr/>
        </p:nvGrpSpPr>
        <p:grpSpPr>
          <a:xfrm>
            <a:off x="7371473" y="3245427"/>
            <a:ext cx="189489" cy="332132"/>
            <a:chOff x="8370831" y="3202002"/>
            <a:chExt cx="218129" cy="382376"/>
          </a:xfrm>
        </p:grpSpPr>
        <p:sp>
          <p:nvSpPr>
            <p:cNvPr id="14413" name="Google Shape;14413;p6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6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5" name="Google Shape;14415;p67"/>
          <p:cNvGrpSpPr/>
          <p:nvPr/>
        </p:nvGrpSpPr>
        <p:grpSpPr>
          <a:xfrm>
            <a:off x="8094863" y="3656559"/>
            <a:ext cx="309429" cy="267000"/>
            <a:chOff x="6742064" y="3750480"/>
            <a:chExt cx="399315" cy="344560"/>
          </a:xfrm>
        </p:grpSpPr>
        <p:sp>
          <p:nvSpPr>
            <p:cNvPr id="14416" name="Google Shape;14416;p6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6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8" name="Google Shape;14418;p67"/>
          <p:cNvGrpSpPr/>
          <p:nvPr/>
        </p:nvGrpSpPr>
        <p:grpSpPr>
          <a:xfrm>
            <a:off x="7633882" y="4007606"/>
            <a:ext cx="180437" cy="281608"/>
            <a:chOff x="7248525" y="3739696"/>
            <a:chExt cx="230531" cy="359790"/>
          </a:xfrm>
        </p:grpSpPr>
        <p:sp>
          <p:nvSpPr>
            <p:cNvPr id="14419" name="Google Shape;14419;p6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0" name="Google Shape;14420;p6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1" name="Google Shape;14421;p67"/>
          <p:cNvGrpSpPr/>
          <p:nvPr/>
        </p:nvGrpSpPr>
        <p:grpSpPr>
          <a:xfrm>
            <a:off x="7879801" y="3650830"/>
            <a:ext cx="162896" cy="278710"/>
            <a:chOff x="7601242" y="3729267"/>
            <a:chExt cx="222566" cy="380803"/>
          </a:xfrm>
        </p:grpSpPr>
        <p:sp>
          <p:nvSpPr>
            <p:cNvPr id="14422" name="Google Shape;14422;p6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6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4" name="Google Shape;14424;p67"/>
          <p:cNvSpPr/>
          <p:nvPr/>
        </p:nvSpPr>
        <p:spPr>
          <a:xfrm>
            <a:off x="7845827" y="32631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25" name="Google Shape;14425;p67"/>
          <p:cNvGrpSpPr/>
          <p:nvPr/>
        </p:nvGrpSpPr>
        <p:grpSpPr>
          <a:xfrm>
            <a:off x="7369446" y="3651971"/>
            <a:ext cx="193543" cy="275990"/>
            <a:chOff x="8304647" y="3738687"/>
            <a:chExt cx="225076" cy="320956"/>
          </a:xfrm>
        </p:grpSpPr>
        <p:sp>
          <p:nvSpPr>
            <p:cNvPr id="14426" name="Google Shape;14426;p67"/>
            <p:cNvSpPr/>
            <p:nvPr/>
          </p:nvSpPr>
          <p:spPr>
            <a:xfrm>
              <a:off x="8335725" y="3738687"/>
              <a:ext cx="12248" cy="309245"/>
            </a:xfrm>
            <a:custGeom>
              <a:rect b="b" l="l" r="r" t="t"/>
              <a:pathLst>
                <a:path extrusionOk="0" h="34011" w="1347">
                  <a:moveTo>
                    <a:pt x="0" y="0"/>
                  </a:moveTo>
                  <a:lnTo>
                    <a:pt x="0" y="34010"/>
                  </a:lnTo>
                  <a:lnTo>
                    <a:pt x="1347" y="34010"/>
                  </a:lnTo>
                  <a:lnTo>
                    <a:pt x="1347"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6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6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29" name="Google Shape;14429;p67"/>
          <p:cNvGrpSpPr/>
          <p:nvPr/>
        </p:nvGrpSpPr>
        <p:grpSpPr>
          <a:xfrm>
            <a:off x="7641939" y="3651971"/>
            <a:ext cx="178492" cy="275990"/>
            <a:chOff x="8615101" y="3738687"/>
            <a:chExt cx="207573" cy="320956"/>
          </a:xfrm>
        </p:grpSpPr>
        <p:sp>
          <p:nvSpPr>
            <p:cNvPr id="14430" name="Google Shape;14430;p67"/>
            <p:cNvSpPr/>
            <p:nvPr/>
          </p:nvSpPr>
          <p:spPr>
            <a:xfrm>
              <a:off x="8646134" y="3738687"/>
              <a:ext cx="12248" cy="309245"/>
            </a:xfrm>
            <a:custGeom>
              <a:rect b="b" l="l" r="r" t="t"/>
              <a:pathLst>
                <a:path extrusionOk="0" h="34011" w="1347">
                  <a:moveTo>
                    <a:pt x="0" y="0"/>
                  </a:moveTo>
                  <a:lnTo>
                    <a:pt x="0" y="34010"/>
                  </a:lnTo>
                  <a:lnTo>
                    <a:pt x="1347" y="34010"/>
                  </a:lnTo>
                  <a:lnTo>
                    <a:pt x="134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1" name="Google Shape;14431;p6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2" name="Google Shape;14432;p6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33" name="Google Shape;14433;p67"/>
          <p:cNvSpPr/>
          <p:nvPr/>
        </p:nvSpPr>
        <p:spPr>
          <a:xfrm>
            <a:off x="8138379" y="32418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4" name="Google Shape;14434;p67"/>
          <p:cNvGrpSpPr/>
          <p:nvPr/>
        </p:nvGrpSpPr>
        <p:grpSpPr>
          <a:xfrm>
            <a:off x="6036644" y="3773459"/>
            <a:ext cx="557670" cy="511283"/>
            <a:chOff x="6015419" y="3716859"/>
            <a:chExt cx="557671" cy="511283"/>
          </a:xfrm>
        </p:grpSpPr>
        <p:sp>
          <p:nvSpPr>
            <p:cNvPr id="14435" name="Google Shape;14435;p67"/>
            <p:cNvSpPr/>
            <p:nvPr/>
          </p:nvSpPr>
          <p:spPr>
            <a:xfrm>
              <a:off x="6015419" y="3716859"/>
              <a:ext cx="557671" cy="511283"/>
            </a:xfrm>
            <a:custGeom>
              <a:rect b="b" l="l" r="r" t="t"/>
              <a:pathLst>
                <a:path extrusionOk="0" h="88649" w="9665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36" name="Google Shape;14436;p67"/>
            <p:cNvGrpSpPr/>
            <p:nvPr/>
          </p:nvGrpSpPr>
          <p:grpSpPr>
            <a:xfrm>
              <a:off x="6036094" y="3716980"/>
              <a:ext cx="529860" cy="510468"/>
              <a:chOff x="6036094" y="3716980"/>
              <a:chExt cx="529860" cy="510468"/>
            </a:xfrm>
          </p:grpSpPr>
          <p:sp>
            <p:nvSpPr>
              <p:cNvPr id="14437" name="Google Shape;14437;p67"/>
              <p:cNvSpPr/>
              <p:nvPr/>
            </p:nvSpPr>
            <p:spPr>
              <a:xfrm>
                <a:off x="6220140" y="3716980"/>
                <a:ext cx="80065" cy="6427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67"/>
              <p:cNvSpPr/>
              <p:nvPr/>
            </p:nvSpPr>
            <p:spPr>
              <a:xfrm>
                <a:off x="6368562" y="3771936"/>
                <a:ext cx="39115" cy="36745"/>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67"/>
              <p:cNvSpPr/>
              <p:nvPr/>
            </p:nvSpPr>
            <p:spPr>
              <a:xfrm>
                <a:off x="6304793" y="3747169"/>
                <a:ext cx="25088" cy="13311"/>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67"/>
              <p:cNvSpPr/>
              <p:nvPr/>
            </p:nvSpPr>
            <p:spPr>
              <a:xfrm>
                <a:off x="6365182" y="3787492"/>
                <a:ext cx="18025" cy="16582"/>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67"/>
              <p:cNvSpPr/>
              <p:nvPr/>
            </p:nvSpPr>
            <p:spPr>
              <a:xfrm>
                <a:off x="6367131" y="3727108"/>
                <a:ext cx="198823" cy="438001"/>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67"/>
              <p:cNvSpPr/>
              <p:nvPr/>
            </p:nvSpPr>
            <p:spPr>
              <a:xfrm>
                <a:off x="6036094" y="3734681"/>
                <a:ext cx="181628" cy="303024"/>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67"/>
              <p:cNvSpPr/>
              <p:nvPr/>
            </p:nvSpPr>
            <p:spPr>
              <a:xfrm>
                <a:off x="6143575" y="4010833"/>
                <a:ext cx="186233" cy="216616"/>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67"/>
              <p:cNvSpPr/>
              <p:nvPr/>
            </p:nvSpPr>
            <p:spPr>
              <a:xfrm>
                <a:off x="6110513" y="3969114"/>
                <a:ext cx="33997" cy="13957"/>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5" name="Google Shape;14445;p67"/>
              <p:cNvSpPr/>
              <p:nvPr/>
            </p:nvSpPr>
            <p:spPr>
              <a:xfrm>
                <a:off x="6151865" y="3979381"/>
                <a:ext cx="35739" cy="11875"/>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6" name="Google Shape;14446;p67"/>
              <p:cNvSpPr/>
              <p:nvPr/>
            </p:nvSpPr>
            <p:spPr>
              <a:xfrm>
                <a:off x="6203762" y="3831292"/>
                <a:ext cx="19768" cy="12285"/>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47" name="Google Shape;14447;p67"/>
          <p:cNvGrpSpPr/>
          <p:nvPr/>
        </p:nvGrpSpPr>
        <p:grpSpPr>
          <a:xfrm>
            <a:off x="6665529" y="3130228"/>
            <a:ext cx="576302" cy="511871"/>
            <a:chOff x="6644304" y="3073628"/>
            <a:chExt cx="576302" cy="511871"/>
          </a:xfrm>
        </p:grpSpPr>
        <p:sp>
          <p:nvSpPr>
            <p:cNvPr id="14448" name="Google Shape;14448;p6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49" name="Google Shape;14449;p67"/>
            <p:cNvGrpSpPr/>
            <p:nvPr/>
          </p:nvGrpSpPr>
          <p:grpSpPr>
            <a:xfrm>
              <a:off x="6712169" y="3085440"/>
              <a:ext cx="481622" cy="494913"/>
              <a:chOff x="6712169" y="3085440"/>
              <a:chExt cx="481622" cy="494913"/>
            </a:xfrm>
          </p:grpSpPr>
          <p:sp>
            <p:nvSpPr>
              <p:cNvPr id="14450" name="Google Shape;14450;p67"/>
              <p:cNvSpPr/>
              <p:nvPr/>
            </p:nvSpPr>
            <p:spPr>
              <a:xfrm>
                <a:off x="6712169" y="3085440"/>
                <a:ext cx="238757" cy="315615"/>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67"/>
              <p:cNvSpPr/>
              <p:nvPr/>
            </p:nvSpPr>
            <p:spPr>
              <a:xfrm>
                <a:off x="6913100" y="3367694"/>
                <a:ext cx="190537" cy="212659"/>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67"/>
              <p:cNvSpPr/>
              <p:nvPr/>
            </p:nvSpPr>
            <p:spPr>
              <a:xfrm>
                <a:off x="7135734" y="3186037"/>
                <a:ext cx="58058" cy="152383"/>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67"/>
              <p:cNvSpPr/>
              <p:nvPr/>
            </p:nvSpPr>
            <p:spPr>
              <a:xfrm>
                <a:off x="6870416" y="3332822"/>
                <a:ext cx="47510" cy="1168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67"/>
              <p:cNvSpPr/>
              <p:nvPr/>
            </p:nvSpPr>
            <p:spPr>
              <a:xfrm>
                <a:off x="6925590" y="3336277"/>
                <a:ext cx="38094" cy="14228"/>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5" name="Google Shape;14455;p67"/>
            <p:cNvSpPr/>
            <p:nvPr/>
          </p:nvSpPr>
          <p:spPr>
            <a:xfrm>
              <a:off x="6867451" y="3073651"/>
              <a:ext cx="102383" cy="56919"/>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67"/>
            <p:cNvSpPr/>
            <p:nvPr/>
          </p:nvSpPr>
          <p:spPr>
            <a:xfrm>
              <a:off x="7069097" y="3119476"/>
              <a:ext cx="78535" cy="76898"/>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67"/>
            <p:cNvSpPr/>
            <p:nvPr/>
          </p:nvSpPr>
          <p:spPr>
            <a:xfrm>
              <a:off x="6946266" y="3181844"/>
              <a:ext cx="21095" cy="14742"/>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58" name="Google Shape;14458;p67"/>
          <p:cNvSpPr/>
          <p:nvPr/>
        </p:nvSpPr>
        <p:spPr>
          <a:xfrm>
            <a:off x="7009563" y="3146856"/>
            <a:ext cx="24269" cy="11004"/>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59" name="Google Shape;14459;p67"/>
          <p:cNvGrpSpPr/>
          <p:nvPr/>
        </p:nvGrpSpPr>
        <p:grpSpPr>
          <a:xfrm>
            <a:off x="6673379" y="3773223"/>
            <a:ext cx="560631" cy="511352"/>
            <a:chOff x="6652154" y="3716623"/>
            <a:chExt cx="560631" cy="511352"/>
          </a:xfrm>
        </p:grpSpPr>
        <p:sp>
          <p:nvSpPr>
            <p:cNvPr id="14460" name="Google Shape;14460;p67"/>
            <p:cNvSpPr/>
            <p:nvPr/>
          </p:nvSpPr>
          <p:spPr>
            <a:xfrm>
              <a:off x="6652154" y="3716623"/>
              <a:ext cx="560631" cy="511352"/>
            </a:xfrm>
            <a:custGeom>
              <a:rect b="b" l="l" r="r" t="t"/>
              <a:pathLst>
                <a:path extrusionOk="0" h="88661" w="97163">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1" name="Google Shape;14461;p67"/>
            <p:cNvGrpSpPr/>
            <p:nvPr/>
          </p:nvGrpSpPr>
          <p:grpSpPr>
            <a:xfrm>
              <a:off x="6669657" y="3716715"/>
              <a:ext cx="466779" cy="464290"/>
              <a:chOff x="6669657" y="3716715"/>
              <a:chExt cx="466779" cy="464290"/>
            </a:xfrm>
          </p:grpSpPr>
          <p:sp>
            <p:nvSpPr>
              <p:cNvPr id="14462" name="Google Shape;14462;p67"/>
              <p:cNvSpPr/>
              <p:nvPr/>
            </p:nvSpPr>
            <p:spPr>
              <a:xfrm>
                <a:off x="6669657" y="3716715"/>
                <a:ext cx="386382" cy="464290"/>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3" name="Google Shape;14463;p67"/>
              <p:cNvSpPr/>
              <p:nvPr/>
            </p:nvSpPr>
            <p:spPr>
              <a:xfrm>
                <a:off x="7010819" y="4061082"/>
                <a:ext cx="117645" cy="102137"/>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4" name="Google Shape;14464;p67"/>
              <p:cNvSpPr/>
              <p:nvPr/>
            </p:nvSpPr>
            <p:spPr>
              <a:xfrm>
                <a:off x="6995058" y="4000087"/>
                <a:ext cx="41059" cy="51071"/>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67"/>
              <p:cNvSpPr/>
              <p:nvPr/>
            </p:nvSpPr>
            <p:spPr>
              <a:xfrm>
                <a:off x="7078892" y="4018504"/>
                <a:ext cx="57544" cy="36030"/>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67"/>
              <p:cNvSpPr/>
              <p:nvPr/>
            </p:nvSpPr>
            <p:spPr>
              <a:xfrm>
                <a:off x="7051663" y="3806456"/>
                <a:ext cx="38503" cy="70819"/>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7" name="Google Shape;14467;p67"/>
              <p:cNvSpPr/>
              <p:nvPr/>
            </p:nvSpPr>
            <p:spPr>
              <a:xfrm>
                <a:off x="6984824" y="4061618"/>
                <a:ext cx="42081" cy="8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8" name="Google Shape;14468;p67"/>
              <p:cNvSpPr/>
              <p:nvPr/>
            </p:nvSpPr>
            <p:spPr>
              <a:xfrm>
                <a:off x="7035181" y="4030478"/>
                <a:ext cx="15469" cy="21703"/>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9" name="Google Shape;14469;p67"/>
              <p:cNvSpPr/>
              <p:nvPr/>
            </p:nvSpPr>
            <p:spPr>
              <a:xfrm>
                <a:off x="7045011" y="3983609"/>
                <a:ext cx="19047" cy="18121"/>
              </a:xfrm>
              <a:custGeom>
                <a:rect b="b" l="l" r="r" t="t"/>
                <a:pathLst>
                  <a:path extrusionOk="0" h="3142" w="3301">
                    <a:moveTo>
                      <a:pt x="3301" y="0"/>
                    </a:moveTo>
                    <a:lnTo>
                      <a:pt x="0" y="1455"/>
                    </a:lnTo>
                    <a:lnTo>
                      <a:pt x="550" y="2520"/>
                    </a:lnTo>
                    <a:lnTo>
                      <a:pt x="1154" y="1793"/>
                    </a:lnTo>
                    <a:lnTo>
                      <a:pt x="2804" y="3141"/>
                    </a:lnTo>
                    <a:lnTo>
                      <a:pt x="3301"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67"/>
              <p:cNvSpPr/>
              <p:nvPr/>
            </p:nvSpPr>
            <p:spPr>
              <a:xfrm>
                <a:off x="7034362" y="3943182"/>
                <a:ext cx="9734" cy="24570"/>
              </a:xfrm>
              <a:custGeom>
                <a:rect b="b" l="l" r="r" t="t"/>
                <a:pathLst>
                  <a:path extrusionOk="0" h="4260" w="1687">
                    <a:moveTo>
                      <a:pt x="249" y="1"/>
                    </a:moveTo>
                    <a:cubicBezTo>
                      <a:pt x="1" y="2627"/>
                      <a:pt x="1" y="2627"/>
                      <a:pt x="977" y="4259"/>
                    </a:cubicBezTo>
                    <a:cubicBezTo>
                      <a:pt x="1687" y="1261"/>
                      <a:pt x="1687" y="1261"/>
                      <a:pt x="24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67"/>
              <p:cNvSpPr/>
              <p:nvPr/>
            </p:nvSpPr>
            <p:spPr>
              <a:xfrm>
                <a:off x="6724214" y="4015234"/>
                <a:ext cx="1131" cy="513"/>
              </a:xfrm>
              <a:custGeom>
                <a:rect b="b" l="l" r="r" t="t"/>
                <a:pathLst>
                  <a:path extrusionOk="0" h="89" w="196">
                    <a:moveTo>
                      <a:pt x="196" y="0"/>
                    </a:moveTo>
                    <a:lnTo>
                      <a:pt x="1" y="89"/>
                    </a:lnTo>
                    <a:lnTo>
                      <a:pt x="1" y="89"/>
                    </a:lnTo>
                    <a:lnTo>
                      <a:pt x="196" y="18"/>
                    </a:lnTo>
                    <a:lnTo>
                      <a:pt x="196"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67"/>
              <p:cNvSpPr/>
              <p:nvPr/>
            </p:nvSpPr>
            <p:spPr>
              <a:xfrm>
                <a:off x="7071623" y="3755083"/>
                <a:ext cx="16589" cy="16380"/>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67"/>
              <p:cNvSpPr/>
              <p:nvPr/>
            </p:nvSpPr>
            <p:spPr>
              <a:xfrm>
                <a:off x="6722575" y="4015741"/>
                <a:ext cx="1541" cy="727"/>
              </a:xfrm>
              <a:custGeom>
                <a:rect b="b" l="l" r="r" t="t"/>
                <a:pathLst>
                  <a:path extrusionOk="0" h="126" w="267">
                    <a:moveTo>
                      <a:pt x="267" y="1"/>
                    </a:moveTo>
                    <a:cubicBezTo>
                      <a:pt x="178" y="36"/>
                      <a:pt x="89" y="72"/>
                      <a:pt x="1" y="125"/>
                    </a:cubicBezTo>
                    <a:cubicBezTo>
                      <a:pt x="107" y="90"/>
                      <a:pt x="178" y="36"/>
                      <a:pt x="26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67"/>
              <p:cNvSpPr/>
              <p:nvPr/>
            </p:nvSpPr>
            <p:spPr>
              <a:xfrm>
                <a:off x="6772321" y="4116142"/>
                <a:ext cx="30927" cy="46769"/>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75" name="Google Shape;14475;p67"/>
          <p:cNvGrpSpPr/>
          <p:nvPr/>
        </p:nvGrpSpPr>
        <p:grpSpPr>
          <a:xfrm>
            <a:off x="7867470" y="4054631"/>
            <a:ext cx="187557" cy="187557"/>
            <a:chOff x="8565775" y="671075"/>
            <a:chExt cx="441000" cy="441000"/>
          </a:xfrm>
        </p:grpSpPr>
        <p:sp>
          <p:nvSpPr>
            <p:cNvPr id="14476" name="Google Shape;14476;p67"/>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b="50%" l="50%" r="50%" t="50%"/>
              </a:path>
              <a:tileRect/>
            </a:gra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67"/>
            <p:cNvSpPr/>
            <p:nvPr/>
          </p:nvSpPr>
          <p:spPr>
            <a:xfrm>
              <a:off x="8706625" y="811925"/>
              <a:ext cx="159300" cy="159300"/>
            </a:xfrm>
            <a:prstGeom prst="ellipse">
              <a:avLst/>
            </a:pr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78" name="Google Shape;14478;p67"/>
          <p:cNvSpPr/>
          <p:nvPr/>
        </p:nvSpPr>
        <p:spPr>
          <a:xfrm>
            <a:off x="8168685" y="40505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9" name="Google Shape;14479;p67"/>
          <p:cNvSpPr/>
          <p:nvPr/>
        </p:nvSpPr>
        <p:spPr>
          <a:xfrm flipH="1">
            <a:off x="7376923" y="4017007"/>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0" name="Google Shape;14480;p67"/>
          <p:cNvGrpSpPr/>
          <p:nvPr/>
        </p:nvGrpSpPr>
        <p:grpSpPr>
          <a:xfrm>
            <a:off x="6021325" y="3132850"/>
            <a:ext cx="587871" cy="512373"/>
            <a:chOff x="6000100" y="3076250"/>
            <a:chExt cx="587871" cy="512373"/>
          </a:xfrm>
        </p:grpSpPr>
        <p:sp>
          <p:nvSpPr>
            <p:cNvPr id="14481" name="Google Shape;14481;p67"/>
            <p:cNvSpPr/>
            <p:nvPr/>
          </p:nvSpPr>
          <p:spPr>
            <a:xfrm>
              <a:off x="6000100" y="3076250"/>
              <a:ext cx="587871" cy="512373"/>
            </a:xfrm>
            <a:custGeom>
              <a:rect b="b" l="l" r="r" t="t"/>
              <a:pathLst>
                <a:path extrusionOk="0" h="88838" w="101884">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82" name="Google Shape;14482;p67"/>
            <p:cNvGrpSpPr/>
            <p:nvPr/>
          </p:nvGrpSpPr>
          <p:grpSpPr>
            <a:xfrm>
              <a:off x="6031360" y="3076713"/>
              <a:ext cx="539107" cy="480965"/>
              <a:chOff x="6031360" y="3076713"/>
              <a:chExt cx="539107" cy="480965"/>
            </a:xfrm>
          </p:grpSpPr>
          <p:sp>
            <p:nvSpPr>
              <p:cNvPr id="14483" name="Google Shape;14483;p67"/>
              <p:cNvSpPr/>
              <p:nvPr/>
            </p:nvSpPr>
            <p:spPr>
              <a:xfrm>
                <a:off x="6160232" y="3107767"/>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67"/>
              <p:cNvSpPr/>
              <p:nvPr/>
            </p:nvSpPr>
            <p:spPr>
              <a:xfrm>
                <a:off x="6031360" y="3319580"/>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67"/>
              <p:cNvSpPr/>
              <p:nvPr/>
            </p:nvSpPr>
            <p:spPr>
              <a:xfrm>
                <a:off x="6189159" y="3076713"/>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67"/>
              <p:cNvSpPr/>
              <p:nvPr/>
            </p:nvSpPr>
            <p:spPr>
              <a:xfrm>
                <a:off x="6350006" y="3503923"/>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67"/>
              <p:cNvSpPr/>
              <p:nvPr/>
            </p:nvSpPr>
            <p:spPr>
              <a:xfrm>
                <a:off x="6262180" y="3141947"/>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67"/>
              <p:cNvSpPr/>
              <p:nvPr/>
            </p:nvSpPr>
            <p:spPr>
              <a:xfrm>
                <a:off x="6251907" y="3101042"/>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67"/>
              <p:cNvSpPr/>
              <p:nvPr/>
            </p:nvSpPr>
            <p:spPr>
              <a:xfrm>
                <a:off x="6250613" y="3155645"/>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90" name="Google Shape;14490;p67"/>
          <p:cNvGrpSpPr/>
          <p:nvPr/>
        </p:nvGrpSpPr>
        <p:grpSpPr>
          <a:xfrm>
            <a:off x="3597785" y="3065882"/>
            <a:ext cx="2241344" cy="1330656"/>
            <a:chOff x="3597785" y="3065882"/>
            <a:chExt cx="2241344" cy="1330656"/>
          </a:xfrm>
        </p:grpSpPr>
        <p:grpSp>
          <p:nvGrpSpPr>
            <p:cNvPr id="14491" name="Google Shape;14491;p67"/>
            <p:cNvGrpSpPr/>
            <p:nvPr/>
          </p:nvGrpSpPr>
          <p:grpSpPr>
            <a:xfrm>
              <a:off x="5296908" y="3937355"/>
              <a:ext cx="143198" cy="32380"/>
              <a:chOff x="5296908" y="3937355"/>
              <a:chExt cx="143198" cy="32380"/>
            </a:xfrm>
          </p:grpSpPr>
          <p:sp>
            <p:nvSpPr>
              <p:cNvPr id="14492" name="Google Shape;14492;p67"/>
              <p:cNvSpPr/>
              <p:nvPr/>
            </p:nvSpPr>
            <p:spPr>
              <a:xfrm>
                <a:off x="5319457" y="3952794"/>
                <a:ext cx="111895" cy="8"/>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93" name="Google Shape;14493;p67"/>
              <p:cNvGrpSpPr/>
              <p:nvPr/>
            </p:nvGrpSpPr>
            <p:grpSpPr>
              <a:xfrm>
                <a:off x="5402331" y="3937355"/>
                <a:ext cx="37776" cy="32380"/>
                <a:chOff x="5402331" y="3937355"/>
                <a:chExt cx="37776" cy="32380"/>
              </a:xfrm>
            </p:grpSpPr>
            <p:sp>
              <p:nvSpPr>
                <p:cNvPr id="14494" name="Google Shape;14494;p67"/>
                <p:cNvSpPr/>
                <p:nvPr/>
              </p:nvSpPr>
              <p:spPr>
                <a:xfrm>
                  <a:off x="5402331" y="3937355"/>
                  <a:ext cx="37776" cy="32380"/>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67"/>
                <p:cNvSpPr/>
                <p:nvPr/>
              </p:nvSpPr>
              <p:spPr>
                <a:xfrm>
                  <a:off x="5415174" y="3946990"/>
                  <a:ext cx="15321" cy="13064"/>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6" name="Google Shape;14496;p67"/>
              <p:cNvGrpSpPr/>
              <p:nvPr/>
            </p:nvGrpSpPr>
            <p:grpSpPr>
              <a:xfrm>
                <a:off x="5296908" y="3937355"/>
                <a:ext cx="37783" cy="32380"/>
                <a:chOff x="5296908" y="3937355"/>
                <a:chExt cx="37783" cy="32380"/>
              </a:xfrm>
            </p:grpSpPr>
            <p:sp>
              <p:nvSpPr>
                <p:cNvPr id="14497" name="Google Shape;14497;p67"/>
                <p:cNvSpPr/>
                <p:nvPr/>
              </p:nvSpPr>
              <p:spPr>
                <a:xfrm>
                  <a:off x="5296908" y="3937355"/>
                  <a:ext cx="37783" cy="32380"/>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67"/>
                <p:cNvSpPr/>
                <p:nvPr/>
              </p:nvSpPr>
              <p:spPr>
                <a:xfrm>
                  <a:off x="5309846" y="3946990"/>
                  <a:ext cx="15235" cy="13064"/>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499" name="Google Shape;14499;p67"/>
            <p:cNvGrpSpPr/>
            <p:nvPr/>
          </p:nvGrpSpPr>
          <p:grpSpPr>
            <a:xfrm>
              <a:off x="4724163" y="3119631"/>
              <a:ext cx="120838" cy="84218"/>
              <a:chOff x="4724163" y="3119631"/>
              <a:chExt cx="120838" cy="84218"/>
            </a:xfrm>
          </p:grpSpPr>
          <p:grpSp>
            <p:nvGrpSpPr>
              <p:cNvPr id="14500" name="Google Shape;14500;p67"/>
              <p:cNvGrpSpPr/>
              <p:nvPr/>
            </p:nvGrpSpPr>
            <p:grpSpPr>
              <a:xfrm>
                <a:off x="4746712" y="3132773"/>
                <a:ext cx="86869" cy="56424"/>
                <a:chOff x="4746712" y="3132773"/>
                <a:chExt cx="86869" cy="56424"/>
              </a:xfrm>
            </p:grpSpPr>
            <p:sp>
              <p:nvSpPr>
                <p:cNvPr id="14501" name="Google Shape;14501;p67"/>
                <p:cNvSpPr/>
                <p:nvPr/>
              </p:nvSpPr>
              <p:spPr>
                <a:xfrm>
                  <a:off x="4746712" y="3132773"/>
                  <a:ext cx="86869" cy="56424"/>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2" name="Google Shape;14502;p67"/>
                <p:cNvSpPr/>
                <p:nvPr/>
              </p:nvSpPr>
              <p:spPr>
                <a:xfrm>
                  <a:off x="4746712" y="3145334"/>
                  <a:ext cx="49479" cy="13520"/>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3" name="Google Shape;14503;p67"/>
              <p:cNvGrpSpPr/>
              <p:nvPr/>
            </p:nvGrpSpPr>
            <p:grpSpPr>
              <a:xfrm>
                <a:off x="4773634" y="3143336"/>
                <a:ext cx="37776" cy="32451"/>
                <a:chOff x="4773634" y="3143336"/>
                <a:chExt cx="37776" cy="32451"/>
              </a:xfrm>
            </p:grpSpPr>
            <p:sp>
              <p:nvSpPr>
                <p:cNvPr id="14504" name="Google Shape;14504;p67"/>
                <p:cNvSpPr/>
                <p:nvPr/>
              </p:nvSpPr>
              <p:spPr>
                <a:xfrm>
                  <a:off x="4773634" y="3143336"/>
                  <a:ext cx="37776" cy="32451"/>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5" name="Google Shape;14505;p67"/>
                <p:cNvSpPr/>
                <p:nvPr/>
              </p:nvSpPr>
              <p:spPr>
                <a:xfrm>
                  <a:off x="4788664" y="3153041"/>
                  <a:ext cx="13048" cy="1304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6" name="Google Shape;14506;p67"/>
              <p:cNvGrpSpPr/>
              <p:nvPr/>
            </p:nvGrpSpPr>
            <p:grpSpPr>
              <a:xfrm>
                <a:off x="4724163" y="3131248"/>
                <a:ext cx="37776" cy="32459"/>
                <a:chOff x="4724163" y="3131248"/>
                <a:chExt cx="37776" cy="32459"/>
              </a:xfrm>
            </p:grpSpPr>
            <p:sp>
              <p:nvSpPr>
                <p:cNvPr id="14507" name="Google Shape;14507;p67"/>
                <p:cNvSpPr/>
                <p:nvPr/>
              </p:nvSpPr>
              <p:spPr>
                <a:xfrm>
                  <a:off x="4724163" y="3131248"/>
                  <a:ext cx="37776" cy="32459"/>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67"/>
                <p:cNvSpPr/>
                <p:nvPr/>
              </p:nvSpPr>
              <p:spPr>
                <a:xfrm>
                  <a:off x="4739288" y="3140953"/>
                  <a:ext cx="13040" cy="13048"/>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9" name="Google Shape;14509;p67"/>
              <p:cNvGrpSpPr/>
              <p:nvPr/>
            </p:nvGrpSpPr>
            <p:grpSpPr>
              <a:xfrm>
                <a:off x="4755081" y="3176054"/>
                <a:ext cx="32357" cy="27795"/>
                <a:chOff x="4755081" y="3176054"/>
                <a:chExt cx="32357" cy="27795"/>
              </a:xfrm>
            </p:grpSpPr>
            <p:sp>
              <p:nvSpPr>
                <p:cNvPr id="14510" name="Google Shape;14510;p67"/>
                <p:cNvSpPr/>
                <p:nvPr/>
              </p:nvSpPr>
              <p:spPr>
                <a:xfrm>
                  <a:off x="4755081" y="3176054"/>
                  <a:ext cx="32357" cy="27795"/>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67"/>
                <p:cNvSpPr/>
                <p:nvPr/>
              </p:nvSpPr>
              <p:spPr>
                <a:xfrm>
                  <a:off x="4767924" y="3185768"/>
                  <a:ext cx="9902" cy="8392"/>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2" name="Google Shape;14512;p67"/>
              <p:cNvGrpSpPr/>
              <p:nvPr/>
            </p:nvGrpSpPr>
            <p:grpSpPr>
              <a:xfrm>
                <a:off x="4812550" y="3119631"/>
                <a:ext cx="32451" cy="27803"/>
                <a:chOff x="4812550" y="3119631"/>
                <a:chExt cx="32451" cy="27803"/>
              </a:xfrm>
            </p:grpSpPr>
            <p:sp>
              <p:nvSpPr>
                <p:cNvPr id="14513" name="Google Shape;14513;p67"/>
                <p:cNvSpPr/>
                <p:nvPr/>
              </p:nvSpPr>
              <p:spPr>
                <a:xfrm>
                  <a:off x="4812550" y="3119631"/>
                  <a:ext cx="32451" cy="27803"/>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67"/>
                <p:cNvSpPr/>
                <p:nvPr/>
              </p:nvSpPr>
              <p:spPr>
                <a:xfrm>
                  <a:off x="4826912" y="3129352"/>
                  <a:ext cx="8478" cy="8376"/>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15" name="Google Shape;14515;p67"/>
            <p:cNvGrpSpPr/>
            <p:nvPr/>
          </p:nvGrpSpPr>
          <p:grpSpPr>
            <a:xfrm>
              <a:off x="5382826" y="4027197"/>
              <a:ext cx="268967" cy="250422"/>
              <a:chOff x="5382826" y="4027197"/>
              <a:chExt cx="268967" cy="250422"/>
            </a:xfrm>
          </p:grpSpPr>
          <p:grpSp>
            <p:nvGrpSpPr>
              <p:cNvPr id="14516" name="Google Shape;14516;p67"/>
              <p:cNvGrpSpPr/>
              <p:nvPr/>
            </p:nvGrpSpPr>
            <p:grpSpPr>
              <a:xfrm>
                <a:off x="5405280" y="4042510"/>
                <a:ext cx="237570" cy="218647"/>
                <a:chOff x="5405280" y="4042510"/>
                <a:chExt cx="237570" cy="218647"/>
              </a:xfrm>
            </p:grpSpPr>
            <p:sp>
              <p:nvSpPr>
                <p:cNvPr id="14517" name="Google Shape;14517;p67"/>
                <p:cNvSpPr/>
                <p:nvPr/>
              </p:nvSpPr>
              <p:spPr>
                <a:xfrm>
                  <a:off x="5405280" y="4042510"/>
                  <a:ext cx="144999" cy="173832"/>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67"/>
                <p:cNvSpPr/>
                <p:nvPr/>
              </p:nvSpPr>
              <p:spPr>
                <a:xfrm>
                  <a:off x="5502036" y="4125093"/>
                  <a:ext cx="134350" cy="13558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67"/>
                <p:cNvSpPr/>
                <p:nvPr/>
              </p:nvSpPr>
              <p:spPr>
                <a:xfrm>
                  <a:off x="5543704" y="4042990"/>
                  <a:ext cx="99146" cy="81639"/>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0" name="Google Shape;14520;p67"/>
                <p:cNvSpPr/>
                <p:nvPr/>
              </p:nvSpPr>
              <p:spPr>
                <a:xfrm>
                  <a:off x="5501941" y="4140980"/>
                  <a:ext cx="103708" cy="51862"/>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1" name="Google Shape;14521;p67"/>
                <p:cNvSpPr/>
                <p:nvPr/>
              </p:nvSpPr>
              <p:spPr>
                <a:xfrm>
                  <a:off x="5495854" y="4211010"/>
                  <a:ext cx="105989" cy="50147"/>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67"/>
                <p:cNvSpPr/>
                <p:nvPr/>
              </p:nvSpPr>
              <p:spPr>
                <a:xfrm>
                  <a:off x="5405280" y="4134420"/>
                  <a:ext cx="96669" cy="6567"/>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3" name="Google Shape;14523;p67"/>
              <p:cNvGrpSpPr/>
              <p:nvPr/>
            </p:nvGrpSpPr>
            <p:grpSpPr>
              <a:xfrm>
                <a:off x="5382826" y="4125549"/>
                <a:ext cx="37776" cy="32380"/>
                <a:chOff x="5382826" y="4125549"/>
                <a:chExt cx="37776" cy="32380"/>
              </a:xfrm>
            </p:grpSpPr>
            <p:sp>
              <p:nvSpPr>
                <p:cNvPr id="14524" name="Google Shape;14524;p67"/>
                <p:cNvSpPr/>
                <p:nvPr/>
              </p:nvSpPr>
              <p:spPr>
                <a:xfrm>
                  <a:off x="5382826" y="4125549"/>
                  <a:ext cx="37776" cy="32380"/>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5" name="Google Shape;14525;p67"/>
                <p:cNvSpPr/>
                <p:nvPr/>
              </p:nvSpPr>
              <p:spPr>
                <a:xfrm>
                  <a:off x="5395669" y="4135176"/>
                  <a:ext cx="15227" cy="13072"/>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6" name="Google Shape;14526;p67"/>
              <p:cNvGrpSpPr/>
              <p:nvPr/>
            </p:nvGrpSpPr>
            <p:grpSpPr>
              <a:xfrm>
                <a:off x="5475680" y="4195587"/>
                <a:ext cx="37783" cy="32364"/>
                <a:chOff x="5475680" y="4195587"/>
                <a:chExt cx="37783" cy="32364"/>
              </a:xfrm>
            </p:grpSpPr>
            <p:sp>
              <p:nvSpPr>
                <p:cNvPr id="14527" name="Google Shape;14527;p67"/>
                <p:cNvSpPr/>
                <p:nvPr/>
              </p:nvSpPr>
              <p:spPr>
                <a:xfrm>
                  <a:off x="5475680" y="4195587"/>
                  <a:ext cx="37783" cy="32364"/>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8" name="Google Shape;14528;p67"/>
                <p:cNvSpPr/>
                <p:nvPr/>
              </p:nvSpPr>
              <p:spPr>
                <a:xfrm>
                  <a:off x="5488523" y="4205300"/>
                  <a:ext cx="15329" cy="1304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9" name="Google Shape;14529;p67"/>
              <p:cNvGrpSpPr/>
              <p:nvPr/>
            </p:nvGrpSpPr>
            <p:grpSpPr>
              <a:xfrm>
                <a:off x="5532575" y="4027197"/>
                <a:ext cx="33308" cy="32262"/>
                <a:chOff x="5532575" y="4027197"/>
                <a:chExt cx="33308" cy="32262"/>
              </a:xfrm>
            </p:grpSpPr>
            <p:sp>
              <p:nvSpPr>
                <p:cNvPr id="14530" name="Google Shape;14530;p67"/>
                <p:cNvSpPr/>
                <p:nvPr/>
              </p:nvSpPr>
              <p:spPr>
                <a:xfrm>
                  <a:off x="5532575" y="4027197"/>
                  <a:ext cx="33308" cy="32262"/>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67"/>
                <p:cNvSpPr/>
                <p:nvPr/>
              </p:nvSpPr>
              <p:spPr>
                <a:xfrm>
                  <a:off x="5540661" y="4036792"/>
                  <a:ext cx="15502" cy="13064"/>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67"/>
              <p:cNvGrpSpPr/>
              <p:nvPr/>
            </p:nvGrpSpPr>
            <p:grpSpPr>
              <a:xfrm>
                <a:off x="5590706" y="4245348"/>
                <a:ext cx="33497" cy="32270"/>
                <a:chOff x="5590706" y="4245348"/>
                <a:chExt cx="33497" cy="32270"/>
              </a:xfrm>
            </p:grpSpPr>
            <p:sp>
              <p:nvSpPr>
                <p:cNvPr id="14533" name="Google Shape;14533;p67"/>
                <p:cNvSpPr/>
                <p:nvPr/>
              </p:nvSpPr>
              <p:spPr>
                <a:xfrm>
                  <a:off x="5590706" y="4245348"/>
                  <a:ext cx="33497" cy="32270"/>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67"/>
                <p:cNvSpPr/>
                <p:nvPr/>
              </p:nvSpPr>
              <p:spPr>
                <a:xfrm>
                  <a:off x="5598791" y="4254944"/>
                  <a:ext cx="15408" cy="13048"/>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5" name="Google Shape;14535;p67"/>
              <p:cNvGrpSpPr/>
              <p:nvPr/>
            </p:nvGrpSpPr>
            <p:grpSpPr>
              <a:xfrm>
                <a:off x="5618681" y="4109677"/>
                <a:ext cx="33112" cy="32357"/>
                <a:chOff x="5618681" y="4109677"/>
                <a:chExt cx="33112" cy="32357"/>
              </a:xfrm>
            </p:grpSpPr>
            <p:sp>
              <p:nvSpPr>
                <p:cNvPr id="14536" name="Google Shape;14536;p67"/>
                <p:cNvSpPr/>
                <p:nvPr/>
              </p:nvSpPr>
              <p:spPr>
                <a:xfrm>
                  <a:off x="5618681" y="4109677"/>
                  <a:ext cx="33112" cy="32357"/>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67"/>
                <p:cNvSpPr/>
                <p:nvPr/>
              </p:nvSpPr>
              <p:spPr>
                <a:xfrm>
                  <a:off x="5626767" y="4119280"/>
                  <a:ext cx="15494" cy="13056"/>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8" name="Google Shape;14538;p67"/>
              <p:cNvGrpSpPr/>
              <p:nvPr/>
            </p:nvGrpSpPr>
            <p:grpSpPr>
              <a:xfrm>
                <a:off x="5479298" y="4128262"/>
                <a:ext cx="31405" cy="26906"/>
                <a:chOff x="5479298" y="4128262"/>
                <a:chExt cx="31405" cy="26906"/>
              </a:xfrm>
            </p:grpSpPr>
            <p:sp>
              <p:nvSpPr>
                <p:cNvPr id="14539" name="Google Shape;14539;p67"/>
                <p:cNvSpPr/>
                <p:nvPr/>
              </p:nvSpPr>
              <p:spPr>
                <a:xfrm>
                  <a:off x="5479298" y="4128262"/>
                  <a:ext cx="31405" cy="26906"/>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67"/>
                <p:cNvSpPr/>
                <p:nvPr/>
              </p:nvSpPr>
              <p:spPr>
                <a:xfrm>
                  <a:off x="5493471" y="4137936"/>
                  <a:ext cx="7621" cy="7621"/>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1" name="Google Shape;14541;p67"/>
              <p:cNvGrpSpPr/>
              <p:nvPr/>
            </p:nvGrpSpPr>
            <p:grpSpPr>
              <a:xfrm>
                <a:off x="5582903" y="4180116"/>
                <a:ext cx="31499" cy="26898"/>
                <a:chOff x="5582903" y="4180116"/>
                <a:chExt cx="31499" cy="26898"/>
              </a:xfrm>
            </p:grpSpPr>
            <p:sp>
              <p:nvSpPr>
                <p:cNvPr id="14542" name="Google Shape;14542;p67"/>
                <p:cNvSpPr/>
                <p:nvPr/>
              </p:nvSpPr>
              <p:spPr>
                <a:xfrm>
                  <a:off x="5582903" y="4180116"/>
                  <a:ext cx="31499" cy="26898"/>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3" name="Google Shape;14543;p67"/>
                <p:cNvSpPr/>
                <p:nvPr/>
              </p:nvSpPr>
              <p:spPr>
                <a:xfrm>
                  <a:off x="5597084" y="4189790"/>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44" name="Google Shape;14544;p67"/>
            <p:cNvGrpSpPr/>
            <p:nvPr/>
          </p:nvGrpSpPr>
          <p:grpSpPr>
            <a:xfrm>
              <a:off x="3977681" y="3230323"/>
              <a:ext cx="94584" cy="84085"/>
              <a:chOff x="3977681" y="3230323"/>
              <a:chExt cx="94584" cy="84085"/>
            </a:xfrm>
          </p:grpSpPr>
          <p:grpSp>
            <p:nvGrpSpPr>
              <p:cNvPr id="14545" name="Google Shape;14545;p67"/>
              <p:cNvGrpSpPr/>
              <p:nvPr/>
            </p:nvGrpSpPr>
            <p:grpSpPr>
              <a:xfrm>
                <a:off x="4000135" y="3243041"/>
                <a:ext cx="59570" cy="57186"/>
                <a:chOff x="4000135" y="3243041"/>
                <a:chExt cx="59570" cy="57186"/>
              </a:xfrm>
            </p:grpSpPr>
            <p:sp>
              <p:nvSpPr>
                <p:cNvPr id="14546" name="Google Shape;14546;p67"/>
                <p:cNvSpPr/>
                <p:nvPr/>
              </p:nvSpPr>
              <p:spPr>
                <a:xfrm>
                  <a:off x="4000135" y="3243041"/>
                  <a:ext cx="59570" cy="57092"/>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67"/>
                <p:cNvSpPr/>
                <p:nvPr/>
              </p:nvSpPr>
              <p:spPr>
                <a:xfrm>
                  <a:off x="4024210" y="3246847"/>
                  <a:ext cx="15706" cy="53380"/>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67"/>
                <p:cNvSpPr/>
                <p:nvPr/>
              </p:nvSpPr>
              <p:spPr>
                <a:xfrm>
                  <a:off x="4002896" y="3261311"/>
                  <a:ext cx="56809" cy="14086"/>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9" name="Google Shape;14549;p67"/>
              <p:cNvGrpSpPr/>
              <p:nvPr/>
            </p:nvGrpSpPr>
            <p:grpSpPr>
              <a:xfrm>
                <a:off x="3977681" y="3245872"/>
                <a:ext cx="37783" cy="32380"/>
                <a:chOff x="3977681" y="3245872"/>
                <a:chExt cx="37783" cy="32380"/>
              </a:xfrm>
            </p:grpSpPr>
            <p:sp>
              <p:nvSpPr>
                <p:cNvPr id="14550" name="Google Shape;14550;p67"/>
                <p:cNvSpPr/>
                <p:nvPr/>
              </p:nvSpPr>
              <p:spPr>
                <a:xfrm>
                  <a:off x="3977681" y="3245872"/>
                  <a:ext cx="37783" cy="32380"/>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67"/>
                <p:cNvSpPr/>
                <p:nvPr/>
              </p:nvSpPr>
              <p:spPr>
                <a:xfrm>
                  <a:off x="3992718" y="3255507"/>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67"/>
              <p:cNvGrpSpPr/>
              <p:nvPr/>
            </p:nvGrpSpPr>
            <p:grpSpPr>
              <a:xfrm>
                <a:off x="4040860" y="3262672"/>
                <a:ext cx="31405" cy="27001"/>
                <a:chOff x="4040860" y="3262672"/>
                <a:chExt cx="31405" cy="27001"/>
              </a:xfrm>
            </p:grpSpPr>
            <p:sp>
              <p:nvSpPr>
                <p:cNvPr id="14553" name="Google Shape;14553;p67"/>
                <p:cNvSpPr/>
                <p:nvPr/>
              </p:nvSpPr>
              <p:spPr>
                <a:xfrm>
                  <a:off x="4040860" y="3262672"/>
                  <a:ext cx="31405" cy="27001"/>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67"/>
                <p:cNvSpPr/>
                <p:nvPr/>
              </p:nvSpPr>
              <p:spPr>
                <a:xfrm>
                  <a:off x="4054938" y="3272346"/>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5" name="Google Shape;14555;p67"/>
              <p:cNvGrpSpPr/>
              <p:nvPr/>
            </p:nvGrpSpPr>
            <p:grpSpPr>
              <a:xfrm>
                <a:off x="4021072" y="3230323"/>
                <a:ext cx="31397" cy="26906"/>
                <a:chOff x="4021072" y="3230323"/>
                <a:chExt cx="31397" cy="26906"/>
              </a:xfrm>
            </p:grpSpPr>
            <p:sp>
              <p:nvSpPr>
                <p:cNvPr id="14556" name="Google Shape;14556;p67"/>
                <p:cNvSpPr/>
                <p:nvPr/>
              </p:nvSpPr>
              <p:spPr>
                <a:xfrm>
                  <a:off x="4021072" y="3230323"/>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67"/>
                <p:cNvSpPr/>
                <p:nvPr/>
              </p:nvSpPr>
              <p:spPr>
                <a:xfrm>
                  <a:off x="403524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8" name="Google Shape;14558;p67"/>
              <p:cNvGrpSpPr/>
              <p:nvPr/>
            </p:nvGrpSpPr>
            <p:grpSpPr>
              <a:xfrm>
                <a:off x="4001472" y="3287462"/>
                <a:ext cx="31499" cy="26945"/>
                <a:chOff x="4001472" y="3287462"/>
                <a:chExt cx="31499" cy="26945"/>
              </a:xfrm>
            </p:grpSpPr>
            <p:sp>
              <p:nvSpPr>
                <p:cNvPr id="14559" name="Google Shape;14559;p67"/>
                <p:cNvSpPr/>
                <p:nvPr/>
              </p:nvSpPr>
              <p:spPr>
                <a:xfrm>
                  <a:off x="4001472" y="3287462"/>
                  <a:ext cx="31499" cy="26945"/>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67"/>
                <p:cNvSpPr/>
                <p:nvPr/>
              </p:nvSpPr>
              <p:spPr>
                <a:xfrm>
                  <a:off x="4014410" y="3297175"/>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61" name="Google Shape;14561;p67"/>
            <p:cNvGrpSpPr/>
            <p:nvPr/>
          </p:nvGrpSpPr>
          <p:grpSpPr>
            <a:xfrm>
              <a:off x="4084715" y="3258865"/>
              <a:ext cx="184961" cy="137268"/>
              <a:chOff x="4084715" y="3258865"/>
              <a:chExt cx="184961" cy="137268"/>
            </a:xfrm>
          </p:grpSpPr>
          <p:grpSp>
            <p:nvGrpSpPr>
              <p:cNvPr id="14562" name="Google Shape;14562;p67"/>
              <p:cNvGrpSpPr/>
              <p:nvPr/>
            </p:nvGrpSpPr>
            <p:grpSpPr>
              <a:xfrm>
                <a:off x="4107453" y="3271583"/>
                <a:ext cx="153470" cy="110275"/>
                <a:chOff x="4107453" y="3271583"/>
                <a:chExt cx="153470" cy="110275"/>
              </a:xfrm>
            </p:grpSpPr>
            <p:sp>
              <p:nvSpPr>
                <p:cNvPr id="14563" name="Google Shape;14563;p67"/>
                <p:cNvSpPr/>
                <p:nvPr/>
              </p:nvSpPr>
              <p:spPr>
                <a:xfrm>
                  <a:off x="4107453" y="3271583"/>
                  <a:ext cx="153470" cy="11027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4" name="Google Shape;14564;p67"/>
                <p:cNvSpPr/>
                <p:nvPr/>
              </p:nvSpPr>
              <p:spPr>
                <a:xfrm>
                  <a:off x="4155886" y="3271968"/>
                  <a:ext cx="22171" cy="20559"/>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5" name="Google Shape;14565;p67"/>
                <p:cNvSpPr/>
                <p:nvPr/>
              </p:nvSpPr>
              <p:spPr>
                <a:xfrm>
                  <a:off x="4178049" y="3279196"/>
                  <a:ext cx="42345" cy="13331"/>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6" name="Google Shape;14566;p67"/>
                <p:cNvSpPr/>
                <p:nvPr/>
              </p:nvSpPr>
              <p:spPr>
                <a:xfrm>
                  <a:off x="4220387" y="3279196"/>
                  <a:ext cx="8" cy="71745"/>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67" name="Google Shape;14567;p67"/>
              <p:cNvGrpSpPr/>
              <p:nvPr/>
            </p:nvGrpSpPr>
            <p:grpSpPr>
              <a:xfrm>
                <a:off x="4136947" y="3258865"/>
                <a:ext cx="31499" cy="27001"/>
                <a:chOff x="4136947" y="3258865"/>
                <a:chExt cx="31499" cy="27001"/>
              </a:xfrm>
            </p:grpSpPr>
            <p:sp>
              <p:nvSpPr>
                <p:cNvPr id="14568" name="Google Shape;14568;p67"/>
                <p:cNvSpPr/>
                <p:nvPr/>
              </p:nvSpPr>
              <p:spPr>
                <a:xfrm>
                  <a:off x="4136947" y="3258865"/>
                  <a:ext cx="31499" cy="27001"/>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9" name="Google Shape;14569;p67"/>
                <p:cNvSpPr/>
                <p:nvPr/>
              </p:nvSpPr>
              <p:spPr>
                <a:xfrm>
                  <a:off x="4151222" y="3268539"/>
                  <a:ext cx="7621" cy="7621"/>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0" name="Google Shape;14570;p67"/>
              <p:cNvGrpSpPr/>
              <p:nvPr/>
            </p:nvGrpSpPr>
            <p:grpSpPr>
              <a:xfrm>
                <a:off x="4084715" y="3266478"/>
                <a:ext cx="31468" cy="26898"/>
                <a:chOff x="4084715" y="3266478"/>
                <a:chExt cx="31468" cy="26898"/>
              </a:xfrm>
            </p:grpSpPr>
            <p:sp>
              <p:nvSpPr>
                <p:cNvPr id="14571" name="Google Shape;14571;p67"/>
                <p:cNvSpPr/>
                <p:nvPr/>
              </p:nvSpPr>
              <p:spPr>
                <a:xfrm>
                  <a:off x="4084715" y="3266478"/>
                  <a:ext cx="31468" cy="26898"/>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2" name="Google Shape;14572;p67"/>
                <p:cNvSpPr/>
                <p:nvPr/>
              </p:nvSpPr>
              <p:spPr>
                <a:xfrm>
                  <a:off x="4098896" y="3276152"/>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3" name="Google Shape;14573;p67"/>
              <p:cNvGrpSpPr/>
              <p:nvPr/>
            </p:nvGrpSpPr>
            <p:grpSpPr>
              <a:xfrm>
                <a:off x="4159213" y="3279849"/>
                <a:ext cx="31405" cy="26945"/>
                <a:chOff x="4159213" y="3279849"/>
                <a:chExt cx="31405" cy="26945"/>
              </a:xfrm>
            </p:grpSpPr>
            <p:sp>
              <p:nvSpPr>
                <p:cNvPr id="14574" name="Google Shape;14574;p67"/>
                <p:cNvSpPr/>
                <p:nvPr/>
              </p:nvSpPr>
              <p:spPr>
                <a:xfrm>
                  <a:off x="4159213" y="3279849"/>
                  <a:ext cx="31405" cy="26945"/>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67"/>
                <p:cNvSpPr/>
                <p:nvPr/>
              </p:nvSpPr>
              <p:spPr>
                <a:xfrm>
                  <a:off x="4173385" y="3289570"/>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6" name="Google Shape;14576;p67"/>
              <p:cNvGrpSpPr/>
              <p:nvPr/>
            </p:nvGrpSpPr>
            <p:grpSpPr>
              <a:xfrm>
                <a:off x="4201550" y="3266502"/>
                <a:ext cx="31405" cy="26883"/>
                <a:chOff x="4201550" y="3266502"/>
                <a:chExt cx="31405" cy="26883"/>
              </a:xfrm>
            </p:grpSpPr>
            <p:sp>
              <p:nvSpPr>
                <p:cNvPr id="14577" name="Google Shape;14577;p67"/>
                <p:cNvSpPr/>
                <p:nvPr/>
              </p:nvSpPr>
              <p:spPr>
                <a:xfrm>
                  <a:off x="4201550" y="3266502"/>
                  <a:ext cx="31405" cy="26883"/>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67"/>
                <p:cNvSpPr/>
                <p:nvPr/>
              </p:nvSpPr>
              <p:spPr>
                <a:xfrm>
                  <a:off x="4214331" y="3276247"/>
                  <a:ext cx="8919" cy="7582"/>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79" name="Google Shape;14579;p67"/>
              <p:cNvGrpSpPr/>
              <p:nvPr/>
            </p:nvGrpSpPr>
            <p:grpSpPr>
              <a:xfrm>
                <a:off x="4201550" y="3338278"/>
                <a:ext cx="31405" cy="26930"/>
                <a:chOff x="4201550" y="3338278"/>
                <a:chExt cx="31405" cy="26930"/>
              </a:xfrm>
            </p:grpSpPr>
            <p:sp>
              <p:nvSpPr>
                <p:cNvPr id="14580" name="Google Shape;14580;p67"/>
                <p:cNvSpPr/>
                <p:nvPr/>
              </p:nvSpPr>
              <p:spPr>
                <a:xfrm>
                  <a:off x="4201550" y="3338278"/>
                  <a:ext cx="31405" cy="2693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1" name="Google Shape;14581;p67"/>
                <p:cNvSpPr/>
                <p:nvPr/>
              </p:nvSpPr>
              <p:spPr>
                <a:xfrm>
                  <a:off x="4214331" y="3347976"/>
                  <a:ext cx="8919" cy="7590"/>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2" name="Google Shape;14582;p67"/>
              <p:cNvGrpSpPr/>
              <p:nvPr/>
            </p:nvGrpSpPr>
            <p:grpSpPr>
              <a:xfrm>
                <a:off x="4238272" y="3369132"/>
                <a:ext cx="31405" cy="27001"/>
                <a:chOff x="4238272" y="3369132"/>
                <a:chExt cx="31405" cy="27001"/>
              </a:xfrm>
            </p:grpSpPr>
            <p:sp>
              <p:nvSpPr>
                <p:cNvPr id="14583" name="Google Shape;14583;p67"/>
                <p:cNvSpPr/>
                <p:nvPr/>
              </p:nvSpPr>
              <p:spPr>
                <a:xfrm>
                  <a:off x="4238272" y="3369132"/>
                  <a:ext cx="31405" cy="27001"/>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67"/>
                <p:cNvSpPr/>
                <p:nvPr/>
              </p:nvSpPr>
              <p:spPr>
                <a:xfrm>
                  <a:off x="4251217" y="3378806"/>
                  <a:ext cx="8856" cy="760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85" name="Google Shape;14585;p67"/>
            <p:cNvGrpSpPr/>
            <p:nvPr/>
          </p:nvGrpSpPr>
          <p:grpSpPr>
            <a:xfrm>
              <a:off x="4068639" y="3200169"/>
              <a:ext cx="77643" cy="37272"/>
              <a:chOff x="4068639" y="3200169"/>
              <a:chExt cx="77643" cy="37272"/>
            </a:xfrm>
          </p:grpSpPr>
          <p:sp>
            <p:nvSpPr>
              <p:cNvPr id="14586" name="Google Shape;14586;p67"/>
              <p:cNvSpPr/>
              <p:nvPr/>
            </p:nvSpPr>
            <p:spPr>
              <a:xfrm>
                <a:off x="4087570" y="3212886"/>
                <a:ext cx="49958" cy="10374"/>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87" name="Google Shape;14587;p67"/>
              <p:cNvGrpSpPr/>
              <p:nvPr/>
            </p:nvGrpSpPr>
            <p:grpSpPr>
              <a:xfrm>
                <a:off x="4114878" y="3200169"/>
                <a:ext cx="31405" cy="26993"/>
                <a:chOff x="4114878" y="3200169"/>
                <a:chExt cx="31405" cy="26993"/>
              </a:xfrm>
            </p:grpSpPr>
            <p:sp>
              <p:nvSpPr>
                <p:cNvPr id="14588" name="Google Shape;14588;p67"/>
                <p:cNvSpPr/>
                <p:nvPr/>
              </p:nvSpPr>
              <p:spPr>
                <a:xfrm>
                  <a:off x="4114878" y="3200169"/>
                  <a:ext cx="31405" cy="26993"/>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9" name="Google Shape;14589;p67"/>
                <p:cNvSpPr/>
                <p:nvPr/>
              </p:nvSpPr>
              <p:spPr>
                <a:xfrm>
                  <a:off x="4127721" y="3209835"/>
                  <a:ext cx="8950" cy="7684"/>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0" name="Google Shape;14590;p67"/>
              <p:cNvGrpSpPr/>
              <p:nvPr/>
            </p:nvGrpSpPr>
            <p:grpSpPr>
              <a:xfrm>
                <a:off x="4068639" y="3210535"/>
                <a:ext cx="31499" cy="26906"/>
                <a:chOff x="4068639" y="3210535"/>
                <a:chExt cx="31499" cy="26906"/>
              </a:xfrm>
            </p:grpSpPr>
            <p:sp>
              <p:nvSpPr>
                <p:cNvPr id="14591" name="Google Shape;14591;p67"/>
                <p:cNvSpPr/>
                <p:nvPr/>
              </p:nvSpPr>
              <p:spPr>
                <a:xfrm>
                  <a:off x="4068639" y="3210535"/>
                  <a:ext cx="31499" cy="26906"/>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67"/>
                <p:cNvSpPr/>
                <p:nvPr/>
              </p:nvSpPr>
              <p:spPr>
                <a:xfrm>
                  <a:off x="4081577" y="3220209"/>
                  <a:ext cx="8856" cy="7582"/>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593" name="Google Shape;14593;p67"/>
            <p:cNvGrpSpPr/>
            <p:nvPr/>
          </p:nvGrpSpPr>
          <p:grpSpPr>
            <a:xfrm>
              <a:off x="3869702" y="3066935"/>
              <a:ext cx="382664" cy="190294"/>
              <a:chOff x="3869702" y="3066935"/>
              <a:chExt cx="382664" cy="190294"/>
            </a:xfrm>
          </p:grpSpPr>
          <p:grpSp>
            <p:nvGrpSpPr>
              <p:cNvPr id="14594" name="Google Shape;14594;p67"/>
              <p:cNvGrpSpPr/>
              <p:nvPr/>
            </p:nvGrpSpPr>
            <p:grpSpPr>
              <a:xfrm>
                <a:off x="3888633" y="3082351"/>
                <a:ext cx="351172" cy="160698"/>
                <a:chOff x="3888633" y="3082351"/>
                <a:chExt cx="351172" cy="160698"/>
              </a:xfrm>
            </p:grpSpPr>
            <p:sp>
              <p:nvSpPr>
                <p:cNvPr id="14595" name="Google Shape;14595;p67"/>
                <p:cNvSpPr/>
                <p:nvPr/>
              </p:nvSpPr>
              <p:spPr>
                <a:xfrm>
                  <a:off x="3892440" y="3082351"/>
                  <a:ext cx="347366" cy="160698"/>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67"/>
                <p:cNvSpPr/>
                <p:nvPr/>
              </p:nvSpPr>
              <p:spPr>
                <a:xfrm>
                  <a:off x="3888633" y="3172924"/>
                  <a:ext cx="72979" cy="70124"/>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67"/>
                <p:cNvSpPr/>
                <p:nvPr/>
              </p:nvSpPr>
              <p:spPr>
                <a:xfrm>
                  <a:off x="3960370" y="3203653"/>
                  <a:ext cx="79547" cy="19607"/>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67"/>
                <p:cNvSpPr/>
                <p:nvPr/>
              </p:nvSpPr>
              <p:spPr>
                <a:xfrm>
                  <a:off x="4043613" y="3161504"/>
                  <a:ext cx="108474" cy="42156"/>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9" name="Google Shape;14599;p67"/>
                <p:cNvSpPr/>
                <p:nvPr/>
              </p:nvSpPr>
              <p:spPr>
                <a:xfrm>
                  <a:off x="4152079" y="3082351"/>
                  <a:ext cx="17224" cy="82968"/>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0" name="Google Shape;14600;p67"/>
                <p:cNvSpPr/>
                <p:nvPr/>
              </p:nvSpPr>
              <p:spPr>
                <a:xfrm>
                  <a:off x="4169296" y="3082351"/>
                  <a:ext cx="25797" cy="63557"/>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1" name="Google Shape;14601;p67"/>
              <p:cNvGrpSpPr/>
              <p:nvPr/>
            </p:nvGrpSpPr>
            <p:grpSpPr>
              <a:xfrm>
                <a:off x="4143703" y="3066935"/>
                <a:ext cx="37783" cy="32357"/>
                <a:chOff x="4143703" y="3066935"/>
                <a:chExt cx="37783" cy="32357"/>
              </a:xfrm>
            </p:grpSpPr>
            <p:sp>
              <p:nvSpPr>
                <p:cNvPr id="14602" name="Google Shape;14602;p67"/>
                <p:cNvSpPr/>
                <p:nvPr/>
              </p:nvSpPr>
              <p:spPr>
                <a:xfrm>
                  <a:off x="4143703" y="3066935"/>
                  <a:ext cx="37783" cy="32357"/>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67"/>
                <p:cNvSpPr/>
                <p:nvPr/>
              </p:nvSpPr>
              <p:spPr>
                <a:xfrm>
                  <a:off x="4158741" y="3076641"/>
                  <a:ext cx="13040" cy="1304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4" name="Google Shape;14604;p67"/>
              <p:cNvGrpSpPr/>
              <p:nvPr/>
            </p:nvGrpSpPr>
            <p:grpSpPr>
              <a:xfrm>
                <a:off x="4044565" y="3103563"/>
                <a:ext cx="37783" cy="32451"/>
                <a:chOff x="4044565" y="3103563"/>
                <a:chExt cx="37783" cy="32451"/>
              </a:xfrm>
            </p:grpSpPr>
            <p:sp>
              <p:nvSpPr>
                <p:cNvPr id="14605" name="Google Shape;14605;p67"/>
                <p:cNvSpPr/>
                <p:nvPr/>
              </p:nvSpPr>
              <p:spPr>
                <a:xfrm>
                  <a:off x="4044565" y="3103563"/>
                  <a:ext cx="37783" cy="32451"/>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67"/>
                <p:cNvSpPr/>
                <p:nvPr/>
              </p:nvSpPr>
              <p:spPr>
                <a:xfrm>
                  <a:off x="4059602" y="3113268"/>
                  <a:ext cx="13040" cy="13048"/>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67"/>
              <p:cNvGrpSpPr/>
              <p:nvPr/>
            </p:nvGrpSpPr>
            <p:grpSpPr>
              <a:xfrm>
                <a:off x="4017454" y="3188237"/>
                <a:ext cx="37776" cy="32357"/>
                <a:chOff x="4017454" y="3188237"/>
                <a:chExt cx="37776" cy="32357"/>
              </a:xfrm>
            </p:grpSpPr>
            <p:sp>
              <p:nvSpPr>
                <p:cNvPr id="14608" name="Google Shape;14608;p67"/>
                <p:cNvSpPr/>
                <p:nvPr/>
              </p:nvSpPr>
              <p:spPr>
                <a:xfrm>
                  <a:off x="4017454" y="3188237"/>
                  <a:ext cx="37776" cy="32357"/>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67"/>
                <p:cNvSpPr/>
                <p:nvPr/>
              </p:nvSpPr>
              <p:spPr>
                <a:xfrm>
                  <a:off x="4032484" y="3197943"/>
                  <a:ext cx="13040" cy="13048"/>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0" name="Google Shape;14610;p67"/>
              <p:cNvGrpSpPr/>
              <p:nvPr/>
            </p:nvGrpSpPr>
            <p:grpSpPr>
              <a:xfrm>
                <a:off x="3921548" y="3157509"/>
                <a:ext cx="37783" cy="32357"/>
                <a:chOff x="3921548" y="3157509"/>
                <a:chExt cx="37783" cy="32357"/>
              </a:xfrm>
            </p:grpSpPr>
            <p:sp>
              <p:nvSpPr>
                <p:cNvPr id="14611" name="Google Shape;14611;p67"/>
                <p:cNvSpPr/>
                <p:nvPr/>
              </p:nvSpPr>
              <p:spPr>
                <a:xfrm>
                  <a:off x="3921548" y="3157509"/>
                  <a:ext cx="37783" cy="32357"/>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67"/>
                <p:cNvSpPr/>
                <p:nvPr/>
              </p:nvSpPr>
              <p:spPr>
                <a:xfrm>
                  <a:off x="3936586" y="3167214"/>
                  <a:ext cx="13040" cy="1304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3" name="Google Shape;14613;p67"/>
              <p:cNvGrpSpPr/>
              <p:nvPr/>
            </p:nvGrpSpPr>
            <p:grpSpPr>
              <a:xfrm>
                <a:off x="3939056" y="3211620"/>
                <a:ext cx="37783" cy="32380"/>
                <a:chOff x="3939056" y="3211620"/>
                <a:chExt cx="37783" cy="32380"/>
              </a:xfrm>
            </p:grpSpPr>
            <p:sp>
              <p:nvSpPr>
                <p:cNvPr id="14614" name="Google Shape;14614;p67"/>
                <p:cNvSpPr/>
                <p:nvPr/>
              </p:nvSpPr>
              <p:spPr>
                <a:xfrm>
                  <a:off x="3939056" y="3211620"/>
                  <a:ext cx="37783" cy="32380"/>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67"/>
                <p:cNvSpPr/>
                <p:nvPr/>
              </p:nvSpPr>
              <p:spPr>
                <a:xfrm>
                  <a:off x="3954188" y="3221255"/>
                  <a:ext cx="13040" cy="1304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6" name="Google Shape;14616;p67"/>
              <p:cNvGrpSpPr/>
              <p:nvPr/>
            </p:nvGrpSpPr>
            <p:grpSpPr>
              <a:xfrm>
                <a:off x="4176240" y="3136965"/>
                <a:ext cx="31405" cy="26930"/>
                <a:chOff x="4176240" y="3136965"/>
                <a:chExt cx="31405" cy="26930"/>
              </a:xfrm>
            </p:grpSpPr>
            <p:sp>
              <p:nvSpPr>
                <p:cNvPr id="14617" name="Google Shape;14617;p67"/>
                <p:cNvSpPr/>
                <p:nvPr/>
              </p:nvSpPr>
              <p:spPr>
                <a:xfrm>
                  <a:off x="4176240" y="3136965"/>
                  <a:ext cx="31405" cy="2693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8" name="Google Shape;14618;p67"/>
                <p:cNvSpPr/>
                <p:nvPr/>
              </p:nvSpPr>
              <p:spPr>
                <a:xfrm>
                  <a:off x="4190327" y="3146663"/>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9" name="Google Shape;14619;p67"/>
              <p:cNvGrpSpPr/>
              <p:nvPr/>
            </p:nvGrpSpPr>
            <p:grpSpPr>
              <a:xfrm>
                <a:off x="4133148" y="3152593"/>
                <a:ext cx="31499" cy="27001"/>
                <a:chOff x="4133148" y="3152593"/>
                <a:chExt cx="31499" cy="27001"/>
              </a:xfrm>
            </p:grpSpPr>
            <p:sp>
              <p:nvSpPr>
                <p:cNvPr id="14620" name="Google Shape;14620;p67"/>
                <p:cNvSpPr/>
                <p:nvPr/>
              </p:nvSpPr>
              <p:spPr>
                <a:xfrm>
                  <a:off x="4133148" y="3152593"/>
                  <a:ext cx="31499" cy="27001"/>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67"/>
                <p:cNvSpPr/>
                <p:nvPr/>
              </p:nvSpPr>
              <p:spPr>
                <a:xfrm>
                  <a:off x="4147321" y="3162267"/>
                  <a:ext cx="7621" cy="7621"/>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2" name="Google Shape;14622;p67"/>
              <p:cNvGrpSpPr/>
              <p:nvPr/>
            </p:nvGrpSpPr>
            <p:grpSpPr>
              <a:xfrm>
                <a:off x="4220866" y="3073534"/>
                <a:ext cx="31499" cy="26898"/>
                <a:chOff x="4220866" y="3073534"/>
                <a:chExt cx="31499" cy="26898"/>
              </a:xfrm>
            </p:grpSpPr>
            <p:sp>
              <p:nvSpPr>
                <p:cNvPr id="14623" name="Google Shape;14623;p67"/>
                <p:cNvSpPr/>
                <p:nvPr/>
              </p:nvSpPr>
              <p:spPr>
                <a:xfrm>
                  <a:off x="4220866" y="307353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4" name="Google Shape;14624;p67"/>
                <p:cNvSpPr/>
                <p:nvPr/>
              </p:nvSpPr>
              <p:spPr>
                <a:xfrm>
                  <a:off x="4235039" y="3083114"/>
                  <a:ext cx="7621" cy="7613"/>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25" name="Google Shape;14625;p67"/>
              <p:cNvGrpSpPr/>
              <p:nvPr/>
            </p:nvGrpSpPr>
            <p:grpSpPr>
              <a:xfrm>
                <a:off x="3869702" y="3230323"/>
                <a:ext cx="31499" cy="26906"/>
                <a:chOff x="3869702" y="3230323"/>
                <a:chExt cx="31499" cy="26906"/>
              </a:xfrm>
            </p:grpSpPr>
            <p:sp>
              <p:nvSpPr>
                <p:cNvPr id="14626" name="Google Shape;14626;p67"/>
                <p:cNvSpPr/>
                <p:nvPr/>
              </p:nvSpPr>
              <p:spPr>
                <a:xfrm>
                  <a:off x="3869702" y="3230323"/>
                  <a:ext cx="31499" cy="26906"/>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67"/>
                <p:cNvSpPr/>
                <p:nvPr/>
              </p:nvSpPr>
              <p:spPr>
                <a:xfrm>
                  <a:off x="3883875" y="3239997"/>
                  <a:ext cx="7621" cy="7621"/>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28" name="Google Shape;14628;p67"/>
            <p:cNvGrpSpPr/>
            <p:nvPr/>
          </p:nvGrpSpPr>
          <p:grpSpPr>
            <a:xfrm>
              <a:off x="4271383" y="3065882"/>
              <a:ext cx="304556" cy="341663"/>
              <a:chOff x="4271383" y="3065882"/>
              <a:chExt cx="304556" cy="341663"/>
            </a:xfrm>
          </p:grpSpPr>
          <p:grpSp>
            <p:nvGrpSpPr>
              <p:cNvPr id="14629" name="Google Shape;14629;p67"/>
              <p:cNvGrpSpPr/>
              <p:nvPr/>
            </p:nvGrpSpPr>
            <p:grpSpPr>
              <a:xfrm>
                <a:off x="4293838" y="3078639"/>
                <a:ext cx="269353" cy="311973"/>
                <a:chOff x="4293838" y="3078639"/>
                <a:chExt cx="269353" cy="311973"/>
              </a:xfrm>
            </p:grpSpPr>
            <p:sp>
              <p:nvSpPr>
                <p:cNvPr id="14630" name="Google Shape;14630;p67"/>
                <p:cNvSpPr/>
                <p:nvPr/>
              </p:nvSpPr>
              <p:spPr>
                <a:xfrm>
                  <a:off x="4293838" y="3078639"/>
                  <a:ext cx="269353" cy="311973"/>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1" name="Google Shape;14631;p67"/>
                <p:cNvSpPr/>
                <p:nvPr/>
              </p:nvSpPr>
              <p:spPr>
                <a:xfrm>
                  <a:off x="4306965" y="3099473"/>
                  <a:ext cx="62519" cy="69652"/>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2" name="Google Shape;14632;p67"/>
                <p:cNvSpPr/>
                <p:nvPr/>
              </p:nvSpPr>
              <p:spPr>
                <a:xfrm>
                  <a:off x="4369476" y="3169118"/>
                  <a:ext cx="26072" cy="98666"/>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3" name="Google Shape;14633;p67"/>
                <p:cNvSpPr/>
                <p:nvPr/>
              </p:nvSpPr>
              <p:spPr>
                <a:xfrm>
                  <a:off x="4399347" y="3078639"/>
                  <a:ext cx="60041" cy="110558"/>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4" name="Google Shape;14634;p67"/>
                <p:cNvSpPr/>
                <p:nvPr/>
              </p:nvSpPr>
              <p:spPr>
                <a:xfrm>
                  <a:off x="4373282" y="3169118"/>
                  <a:ext cx="82299" cy="20079"/>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5" name="Google Shape;14635;p67"/>
                <p:cNvSpPr/>
                <p:nvPr/>
              </p:nvSpPr>
              <p:spPr>
                <a:xfrm>
                  <a:off x="4369476" y="3078639"/>
                  <a:ext cx="29879" cy="90487"/>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6" name="Google Shape;14636;p67"/>
                <p:cNvSpPr/>
                <p:nvPr/>
              </p:nvSpPr>
              <p:spPr>
                <a:xfrm>
                  <a:off x="4293932" y="3169118"/>
                  <a:ext cx="75551" cy="41110"/>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7" name="Google Shape;14637;p67"/>
                <p:cNvSpPr/>
                <p:nvPr/>
              </p:nvSpPr>
              <p:spPr>
                <a:xfrm>
                  <a:off x="4350159" y="3267776"/>
                  <a:ext cx="45389" cy="27032"/>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8" name="Google Shape;14638;p67"/>
                <p:cNvSpPr/>
                <p:nvPr/>
              </p:nvSpPr>
              <p:spPr>
                <a:xfrm>
                  <a:off x="4395540" y="3267776"/>
                  <a:ext cx="38830" cy="76031"/>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9" name="Google Shape;14639;p67"/>
                <p:cNvSpPr/>
                <p:nvPr/>
              </p:nvSpPr>
              <p:spPr>
                <a:xfrm>
                  <a:off x="4360439" y="3267776"/>
                  <a:ext cx="35109" cy="121978"/>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0" name="Google Shape;14640;p67"/>
                <p:cNvSpPr/>
                <p:nvPr/>
              </p:nvSpPr>
              <p:spPr>
                <a:xfrm>
                  <a:off x="4293932" y="3210220"/>
                  <a:ext cx="101616" cy="57564"/>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1" name="Google Shape;14641;p67"/>
                <p:cNvSpPr/>
                <p:nvPr/>
              </p:nvSpPr>
              <p:spPr>
                <a:xfrm>
                  <a:off x="4395540" y="3186436"/>
                  <a:ext cx="66420" cy="79735"/>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2" name="Google Shape;14642;p67"/>
                <p:cNvSpPr/>
                <p:nvPr/>
              </p:nvSpPr>
              <p:spPr>
                <a:xfrm>
                  <a:off x="4459380" y="3189669"/>
                  <a:ext cx="41873" cy="123402"/>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3" name="Google Shape;14643;p67"/>
                <p:cNvSpPr/>
                <p:nvPr/>
              </p:nvSpPr>
              <p:spPr>
                <a:xfrm>
                  <a:off x="4395540" y="3267776"/>
                  <a:ext cx="105713" cy="4529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4" name="Google Shape;14644;p67"/>
                <p:cNvSpPr/>
                <p:nvPr/>
              </p:nvSpPr>
              <p:spPr>
                <a:xfrm>
                  <a:off x="4501246" y="3223252"/>
                  <a:ext cx="46435" cy="89818"/>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5" name="Google Shape;14645;p67"/>
                <p:cNvSpPr/>
                <p:nvPr/>
              </p:nvSpPr>
              <p:spPr>
                <a:xfrm>
                  <a:off x="4459671" y="3104231"/>
                  <a:ext cx="58421" cy="84966"/>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6" name="Google Shape;14646;p67"/>
                <p:cNvSpPr/>
                <p:nvPr/>
              </p:nvSpPr>
              <p:spPr>
                <a:xfrm>
                  <a:off x="4459671" y="3189189"/>
                  <a:ext cx="86586" cy="36737"/>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7" name="Google Shape;14647;p67"/>
              <p:cNvGrpSpPr/>
              <p:nvPr/>
            </p:nvGrpSpPr>
            <p:grpSpPr>
              <a:xfrm>
                <a:off x="4538164" y="3342061"/>
                <a:ext cx="37776" cy="32380"/>
                <a:chOff x="4538164" y="3342061"/>
                <a:chExt cx="37776" cy="32380"/>
              </a:xfrm>
            </p:grpSpPr>
            <p:sp>
              <p:nvSpPr>
                <p:cNvPr id="14648" name="Google Shape;14648;p67"/>
                <p:cNvSpPr/>
                <p:nvPr/>
              </p:nvSpPr>
              <p:spPr>
                <a:xfrm>
                  <a:off x="4538164" y="3342061"/>
                  <a:ext cx="37776" cy="32380"/>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9" name="Google Shape;14649;p67"/>
                <p:cNvSpPr/>
                <p:nvPr/>
              </p:nvSpPr>
              <p:spPr>
                <a:xfrm>
                  <a:off x="4553194" y="3351790"/>
                  <a:ext cx="13040" cy="1304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0" name="Google Shape;14650;p67"/>
              <p:cNvGrpSpPr/>
              <p:nvPr/>
            </p:nvGrpSpPr>
            <p:grpSpPr>
              <a:xfrm>
                <a:off x="4271383" y="3194742"/>
                <a:ext cx="37783" cy="32420"/>
                <a:chOff x="4271383" y="3194742"/>
                <a:chExt cx="37783" cy="32420"/>
              </a:xfrm>
            </p:grpSpPr>
            <p:sp>
              <p:nvSpPr>
                <p:cNvPr id="14651" name="Google Shape;14651;p67"/>
                <p:cNvSpPr/>
                <p:nvPr/>
              </p:nvSpPr>
              <p:spPr>
                <a:xfrm>
                  <a:off x="4271383" y="3194742"/>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2" name="Google Shape;14652;p67"/>
                <p:cNvSpPr/>
                <p:nvPr/>
              </p:nvSpPr>
              <p:spPr>
                <a:xfrm>
                  <a:off x="4286516" y="3204416"/>
                  <a:ext cx="13040" cy="1304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3" name="Google Shape;14653;p67"/>
              <p:cNvGrpSpPr/>
              <p:nvPr/>
            </p:nvGrpSpPr>
            <p:grpSpPr>
              <a:xfrm>
                <a:off x="4284416" y="3084058"/>
                <a:ext cx="37783" cy="32357"/>
                <a:chOff x="4284416" y="3084058"/>
                <a:chExt cx="37783" cy="32357"/>
              </a:xfrm>
            </p:grpSpPr>
            <p:sp>
              <p:nvSpPr>
                <p:cNvPr id="14654" name="Google Shape;14654;p67"/>
                <p:cNvSpPr/>
                <p:nvPr/>
              </p:nvSpPr>
              <p:spPr>
                <a:xfrm>
                  <a:off x="4284416" y="3084058"/>
                  <a:ext cx="37783" cy="32357"/>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67"/>
                <p:cNvSpPr/>
                <p:nvPr/>
              </p:nvSpPr>
              <p:spPr>
                <a:xfrm>
                  <a:off x="4299548" y="3093763"/>
                  <a:ext cx="13040" cy="13048"/>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6" name="Google Shape;14656;p67"/>
              <p:cNvGrpSpPr/>
              <p:nvPr/>
            </p:nvGrpSpPr>
            <p:grpSpPr>
              <a:xfrm>
                <a:off x="4478697" y="3297561"/>
                <a:ext cx="37776" cy="32451"/>
                <a:chOff x="4478697" y="3297561"/>
                <a:chExt cx="37776" cy="32451"/>
              </a:xfrm>
            </p:grpSpPr>
            <p:sp>
              <p:nvSpPr>
                <p:cNvPr id="14657" name="Google Shape;14657;p67"/>
                <p:cNvSpPr/>
                <p:nvPr/>
              </p:nvSpPr>
              <p:spPr>
                <a:xfrm>
                  <a:off x="4478697" y="3297561"/>
                  <a:ext cx="37776" cy="32451"/>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67"/>
                <p:cNvSpPr/>
                <p:nvPr/>
              </p:nvSpPr>
              <p:spPr>
                <a:xfrm>
                  <a:off x="4493727" y="3307361"/>
                  <a:ext cx="13048" cy="1304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59" name="Google Shape;14659;p67"/>
              <p:cNvGrpSpPr/>
              <p:nvPr/>
            </p:nvGrpSpPr>
            <p:grpSpPr>
              <a:xfrm>
                <a:off x="4411813" y="3331711"/>
                <a:ext cx="37776" cy="32451"/>
                <a:chOff x="4411813" y="3331711"/>
                <a:chExt cx="37776" cy="32451"/>
              </a:xfrm>
            </p:grpSpPr>
            <p:sp>
              <p:nvSpPr>
                <p:cNvPr id="14660" name="Google Shape;14660;p67"/>
                <p:cNvSpPr/>
                <p:nvPr/>
              </p:nvSpPr>
              <p:spPr>
                <a:xfrm>
                  <a:off x="4411813" y="3331711"/>
                  <a:ext cx="37776" cy="32451"/>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1" name="Google Shape;14661;p67"/>
                <p:cNvSpPr/>
                <p:nvPr/>
              </p:nvSpPr>
              <p:spPr>
                <a:xfrm>
                  <a:off x="4426937" y="3341416"/>
                  <a:ext cx="13048" cy="13048"/>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2" name="Google Shape;14662;p67"/>
              <p:cNvGrpSpPr/>
              <p:nvPr/>
            </p:nvGrpSpPr>
            <p:grpSpPr>
              <a:xfrm>
                <a:off x="4337984" y="3375188"/>
                <a:ext cx="37776" cy="32357"/>
                <a:chOff x="4337984" y="3375188"/>
                <a:chExt cx="37776" cy="32357"/>
              </a:xfrm>
            </p:grpSpPr>
            <p:sp>
              <p:nvSpPr>
                <p:cNvPr id="14663" name="Google Shape;14663;p67"/>
                <p:cNvSpPr/>
                <p:nvPr/>
              </p:nvSpPr>
              <p:spPr>
                <a:xfrm>
                  <a:off x="4337984" y="3375188"/>
                  <a:ext cx="37776" cy="32357"/>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67"/>
                <p:cNvSpPr/>
                <p:nvPr/>
              </p:nvSpPr>
              <p:spPr>
                <a:xfrm>
                  <a:off x="4353108" y="3384894"/>
                  <a:ext cx="13048" cy="13048"/>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5" name="Google Shape;14665;p67"/>
              <p:cNvGrpSpPr/>
              <p:nvPr/>
            </p:nvGrpSpPr>
            <p:grpSpPr>
              <a:xfrm>
                <a:off x="4494867" y="3090530"/>
                <a:ext cx="37878" cy="32451"/>
                <a:chOff x="4494867" y="3090530"/>
                <a:chExt cx="37878" cy="32451"/>
              </a:xfrm>
            </p:grpSpPr>
            <p:sp>
              <p:nvSpPr>
                <p:cNvPr id="14666" name="Google Shape;14666;p67"/>
                <p:cNvSpPr/>
                <p:nvPr/>
              </p:nvSpPr>
              <p:spPr>
                <a:xfrm>
                  <a:off x="4494867" y="3090530"/>
                  <a:ext cx="37878" cy="32451"/>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7" name="Google Shape;14667;p67"/>
                <p:cNvSpPr/>
                <p:nvPr/>
              </p:nvSpPr>
              <p:spPr>
                <a:xfrm>
                  <a:off x="4510000" y="3100236"/>
                  <a:ext cx="13040" cy="1304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8" name="Google Shape;14668;p67"/>
              <p:cNvGrpSpPr/>
              <p:nvPr/>
            </p:nvGrpSpPr>
            <p:grpSpPr>
              <a:xfrm>
                <a:off x="4525124" y="3207774"/>
                <a:ext cx="37783" cy="32420"/>
                <a:chOff x="4525124" y="3207774"/>
                <a:chExt cx="37783" cy="32420"/>
              </a:xfrm>
            </p:grpSpPr>
            <p:sp>
              <p:nvSpPr>
                <p:cNvPr id="14669" name="Google Shape;14669;p67"/>
                <p:cNvSpPr/>
                <p:nvPr/>
              </p:nvSpPr>
              <p:spPr>
                <a:xfrm>
                  <a:off x="4525124" y="3207774"/>
                  <a:ext cx="37783" cy="3242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67"/>
                <p:cNvSpPr/>
                <p:nvPr/>
              </p:nvSpPr>
              <p:spPr>
                <a:xfrm>
                  <a:off x="4540256" y="3217448"/>
                  <a:ext cx="13040" cy="1304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1" name="Google Shape;14671;p67"/>
              <p:cNvGrpSpPr/>
              <p:nvPr/>
            </p:nvGrpSpPr>
            <p:grpSpPr>
              <a:xfrm>
                <a:off x="4440544" y="3176479"/>
                <a:ext cx="31499" cy="26898"/>
                <a:chOff x="4440544" y="3176479"/>
                <a:chExt cx="31499" cy="26898"/>
              </a:xfrm>
            </p:grpSpPr>
            <p:sp>
              <p:nvSpPr>
                <p:cNvPr id="14672" name="Google Shape;14672;p67"/>
                <p:cNvSpPr/>
                <p:nvPr/>
              </p:nvSpPr>
              <p:spPr>
                <a:xfrm>
                  <a:off x="4440544" y="3176479"/>
                  <a:ext cx="31499" cy="26898"/>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67"/>
                <p:cNvSpPr/>
                <p:nvPr/>
              </p:nvSpPr>
              <p:spPr>
                <a:xfrm>
                  <a:off x="4454724" y="3186145"/>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4" name="Google Shape;14674;p67"/>
              <p:cNvGrpSpPr/>
              <p:nvPr/>
            </p:nvGrpSpPr>
            <p:grpSpPr>
              <a:xfrm>
                <a:off x="4350545" y="3156400"/>
                <a:ext cx="31405" cy="27001"/>
                <a:chOff x="4350545" y="3156400"/>
                <a:chExt cx="31405" cy="27001"/>
              </a:xfrm>
            </p:grpSpPr>
            <p:sp>
              <p:nvSpPr>
                <p:cNvPr id="14675" name="Google Shape;14675;p67"/>
                <p:cNvSpPr/>
                <p:nvPr/>
              </p:nvSpPr>
              <p:spPr>
                <a:xfrm>
                  <a:off x="4350545" y="3156400"/>
                  <a:ext cx="31405" cy="27001"/>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67"/>
                <p:cNvSpPr/>
                <p:nvPr/>
              </p:nvSpPr>
              <p:spPr>
                <a:xfrm>
                  <a:off x="4364717" y="3166074"/>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77" name="Google Shape;14677;p67"/>
              <p:cNvGrpSpPr/>
              <p:nvPr/>
            </p:nvGrpSpPr>
            <p:grpSpPr>
              <a:xfrm>
                <a:off x="4376703" y="3255058"/>
                <a:ext cx="31405" cy="27001"/>
                <a:chOff x="4376703" y="3255058"/>
                <a:chExt cx="31405" cy="27001"/>
              </a:xfrm>
            </p:grpSpPr>
            <p:sp>
              <p:nvSpPr>
                <p:cNvPr id="14678" name="Google Shape;14678;p67"/>
                <p:cNvSpPr/>
                <p:nvPr/>
              </p:nvSpPr>
              <p:spPr>
                <a:xfrm>
                  <a:off x="4376703" y="3255058"/>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67"/>
                <p:cNvSpPr/>
                <p:nvPr/>
              </p:nvSpPr>
              <p:spPr>
                <a:xfrm>
                  <a:off x="4390884" y="3264732"/>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67"/>
              <p:cNvGrpSpPr/>
              <p:nvPr/>
            </p:nvGrpSpPr>
            <p:grpSpPr>
              <a:xfrm>
                <a:off x="4331322" y="3283656"/>
                <a:ext cx="31405" cy="26945"/>
                <a:chOff x="4331322" y="3283656"/>
                <a:chExt cx="31405" cy="26945"/>
              </a:xfrm>
            </p:grpSpPr>
            <p:sp>
              <p:nvSpPr>
                <p:cNvPr id="14681" name="Google Shape;14681;p67"/>
                <p:cNvSpPr/>
                <p:nvPr/>
              </p:nvSpPr>
              <p:spPr>
                <a:xfrm>
                  <a:off x="4331322" y="3283656"/>
                  <a:ext cx="31405" cy="26945"/>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67"/>
                <p:cNvSpPr/>
                <p:nvPr/>
              </p:nvSpPr>
              <p:spPr>
                <a:xfrm>
                  <a:off x="4345503" y="3293274"/>
                  <a:ext cx="7613" cy="7621"/>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3" name="Google Shape;14683;p67"/>
              <p:cNvGrpSpPr/>
              <p:nvPr/>
            </p:nvGrpSpPr>
            <p:grpSpPr>
              <a:xfrm>
                <a:off x="4380510" y="3065882"/>
                <a:ext cx="31405" cy="26938"/>
                <a:chOff x="4380510" y="3065882"/>
                <a:chExt cx="31405" cy="26938"/>
              </a:xfrm>
            </p:grpSpPr>
            <p:sp>
              <p:nvSpPr>
                <p:cNvPr id="14684" name="Google Shape;14684;p67"/>
                <p:cNvSpPr/>
                <p:nvPr/>
              </p:nvSpPr>
              <p:spPr>
                <a:xfrm>
                  <a:off x="4380510" y="3065882"/>
                  <a:ext cx="31405" cy="26938"/>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67"/>
                <p:cNvSpPr/>
                <p:nvPr/>
              </p:nvSpPr>
              <p:spPr>
                <a:xfrm>
                  <a:off x="4393354" y="3075500"/>
                  <a:ext cx="8950" cy="7676"/>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4686" name="Google Shape;14686;p67"/>
            <p:cNvGrpSpPr/>
            <p:nvPr/>
          </p:nvGrpSpPr>
          <p:grpSpPr>
            <a:xfrm>
              <a:off x="4558998" y="3188237"/>
              <a:ext cx="1280131" cy="1052746"/>
              <a:chOff x="4558998" y="3188237"/>
              <a:chExt cx="1280131" cy="1052746"/>
            </a:xfrm>
          </p:grpSpPr>
          <p:sp>
            <p:nvSpPr>
              <p:cNvPr id="14687" name="Google Shape;14687;p67"/>
              <p:cNvSpPr/>
              <p:nvPr/>
            </p:nvSpPr>
            <p:spPr>
              <a:xfrm>
                <a:off x="4916156" y="3750813"/>
                <a:ext cx="8" cy="8"/>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88" name="Google Shape;14688;p67"/>
              <p:cNvGrpSpPr/>
              <p:nvPr/>
            </p:nvGrpSpPr>
            <p:grpSpPr>
              <a:xfrm>
                <a:off x="4579164" y="3203653"/>
                <a:ext cx="1244833" cy="1020397"/>
                <a:chOff x="4579164" y="3203653"/>
                <a:chExt cx="1244833" cy="1020397"/>
              </a:xfrm>
            </p:grpSpPr>
            <p:sp>
              <p:nvSpPr>
                <p:cNvPr id="14689" name="Google Shape;14689;p67"/>
                <p:cNvSpPr/>
                <p:nvPr/>
              </p:nvSpPr>
              <p:spPr>
                <a:xfrm>
                  <a:off x="5490144" y="3482892"/>
                  <a:ext cx="58995" cy="4955"/>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0" name="Google Shape;14690;p67"/>
                <p:cNvSpPr/>
                <p:nvPr/>
              </p:nvSpPr>
              <p:spPr>
                <a:xfrm>
                  <a:off x="5490616" y="3482892"/>
                  <a:ext cx="66137" cy="7736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1" name="Google Shape;14691;p67"/>
                <p:cNvGrpSpPr/>
                <p:nvPr/>
              </p:nvGrpSpPr>
              <p:grpSpPr>
                <a:xfrm>
                  <a:off x="4579164" y="3203653"/>
                  <a:ext cx="1244833" cy="1020397"/>
                  <a:chOff x="4579164" y="3203653"/>
                  <a:chExt cx="1244833" cy="1020397"/>
                </a:xfrm>
              </p:grpSpPr>
              <p:sp>
                <p:nvSpPr>
                  <p:cNvPr id="14692" name="Google Shape;14692;p67"/>
                  <p:cNvSpPr/>
                  <p:nvPr/>
                </p:nvSpPr>
                <p:spPr>
                  <a:xfrm>
                    <a:off x="4787909" y="3833395"/>
                    <a:ext cx="69267" cy="22266"/>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67"/>
                  <p:cNvSpPr/>
                  <p:nvPr/>
                </p:nvSpPr>
                <p:spPr>
                  <a:xfrm>
                    <a:off x="4857263" y="3819695"/>
                    <a:ext cx="69936" cy="14181"/>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694" name="Google Shape;14694;p67"/>
                  <p:cNvGrpSpPr/>
                  <p:nvPr/>
                </p:nvGrpSpPr>
                <p:grpSpPr>
                  <a:xfrm>
                    <a:off x="4579164" y="3203653"/>
                    <a:ext cx="1244833" cy="1020397"/>
                    <a:chOff x="4579164" y="3203653"/>
                    <a:chExt cx="1244833" cy="1020397"/>
                  </a:xfrm>
                </p:grpSpPr>
                <p:sp>
                  <p:nvSpPr>
                    <p:cNvPr id="14695" name="Google Shape;14695;p67"/>
                    <p:cNvSpPr/>
                    <p:nvPr/>
                  </p:nvSpPr>
                  <p:spPr>
                    <a:xfrm>
                      <a:off x="4930329" y="3363965"/>
                      <a:ext cx="23894" cy="102764"/>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67"/>
                    <p:cNvSpPr/>
                    <p:nvPr/>
                  </p:nvSpPr>
                  <p:spPr>
                    <a:xfrm>
                      <a:off x="4849846" y="3385948"/>
                      <a:ext cx="104085" cy="79256"/>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67"/>
                    <p:cNvSpPr/>
                    <p:nvPr/>
                  </p:nvSpPr>
                  <p:spPr>
                    <a:xfrm>
                      <a:off x="4849650" y="3306598"/>
                      <a:ext cx="45869" cy="79358"/>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8" name="Google Shape;14698;p67"/>
                    <p:cNvSpPr/>
                    <p:nvPr/>
                  </p:nvSpPr>
                  <p:spPr>
                    <a:xfrm>
                      <a:off x="4849650" y="3361299"/>
                      <a:ext cx="84305" cy="24657"/>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9" name="Google Shape;14699;p67"/>
                    <p:cNvSpPr/>
                    <p:nvPr/>
                  </p:nvSpPr>
                  <p:spPr>
                    <a:xfrm>
                      <a:off x="4789616" y="3306598"/>
                      <a:ext cx="19702" cy="54709"/>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67"/>
                    <p:cNvSpPr/>
                    <p:nvPr/>
                  </p:nvSpPr>
                  <p:spPr>
                    <a:xfrm>
                      <a:off x="4738242" y="3357500"/>
                      <a:ext cx="74883" cy="10280"/>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67"/>
                    <p:cNvSpPr/>
                    <p:nvPr/>
                  </p:nvSpPr>
                  <p:spPr>
                    <a:xfrm>
                      <a:off x="4710274" y="3357500"/>
                      <a:ext cx="99044" cy="63557"/>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2" name="Google Shape;14702;p67"/>
                    <p:cNvSpPr/>
                    <p:nvPr/>
                  </p:nvSpPr>
                  <p:spPr>
                    <a:xfrm>
                      <a:off x="4809310" y="3306598"/>
                      <a:ext cx="87443" cy="50910"/>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03" name="Google Shape;14703;p67"/>
                    <p:cNvGrpSpPr/>
                    <p:nvPr/>
                  </p:nvGrpSpPr>
                  <p:grpSpPr>
                    <a:xfrm>
                      <a:off x="4579164" y="3203653"/>
                      <a:ext cx="1244833" cy="1020397"/>
                      <a:chOff x="4579164" y="3203653"/>
                      <a:chExt cx="1244833" cy="1020397"/>
                    </a:xfrm>
                  </p:grpSpPr>
                  <p:sp>
                    <p:nvSpPr>
                      <p:cNvPr id="14704" name="Google Shape;14704;p67"/>
                      <p:cNvSpPr/>
                      <p:nvPr/>
                    </p:nvSpPr>
                    <p:spPr>
                      <a:xfrm>
                        <a:off x="4617986" y="3614284"/>
                        <a:ext cx="53002" cy="21031"/>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67"/>
                      <p:cNvSpPr/>
                      <p:nvPr/>
                    </p:nvSpPr>
                    <p:spPr>
                      <a:xfrm>
                        <a:off x="4624545" y="3589069"/>
                        <a:ext cx="43682" cy="63180"/>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67"/>
                      <p:cNvSpPr/>
                      <p:nvPr/>
                    </p:nvSpPr>
                    <p:spPr>
                      <a:xfrm>
                        <a:off x="4668220" y="3517907"/>
                        <a:ext cx="112178" cy="71170"/>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67"/>
                      <p:cNvSpPr/>
                      <p:nvPr/>
                    </p:nvSpPr>
                    <p:spPr>
                      <a:xfrm>
                        <a:off x="4706562" y="3516766"/>
                        <a:ext cx="77455" cy="79924"/>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67"/>
                      <p:cNvSpPr/>
                      <p:nvPr/>
                    </p:nvSpPr>
                    <p:spPr>
                      <a:xfrm>
                        <a:off x="4763646" y="3516766"/>
                        <a:ext cx="20370" cy="52806"/>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67"/>
                      <p:cNvSpPr/>
                      <p:nvPr/>
                    </p:nvSpPr>
                    <p:spPr>
                      <a:xfrm>
                        <a:off x="4783151" y="3520565"/>
                        <a:ext cx="45861" cy="97432"/>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67"/>
                      <p:cNvSpPr/>
                      <p:nvPr/>
                    </p:nvSpPr>
                    <p:spPr>
                      <a:xfrm>
                        <a:off x="4738242" y="3483175"/>
                        <a:ext cx="44917" cy="37398"/>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67"/>
                      <p:cNvSpPr/>
                      <p:nvPr/>
                    </p:nvSpPr>
                    <p:spPr>
                      <a:xfrm>
                        <a:off x="4704941" y="3501823"/>
                        <a:ext cx="78217" cy="1875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2" name="Google Shape;14712;p67"/>
                      <p:cNvSpPr/>
                      <p:nvPr/>
                    </p:nvSpPr>
                    <p:spPr>
                      <a:xfrm>
                        <a:off x="4668220" y="3520565"/>
                        <a:ext cx="115796" cy="19324"/>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3" name="Google Shape;14713;p67"/>
                      <p:cNvSpPr/>
                      <p:nvPr/>
                    </p:nvSpPr>
                    <p:spPr>
                      <a:xfrm>
                        <a:off x="4813117" y="3462915"/>
                        <a:ext cx="40347" cy="51193"/>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67"/>
                      <p:cNvSpPr/>
                      <p:nvPr/>
                    </p:nvSpPr>
                    <p:spPr>
                      <a:xfrm>
                        <a:off x="4787807" y="3462915"/>
                        <a:ext cx="25317" cy="55000"/>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67"/>
                      <p:cNvSpPr/>
                      <p:nvPr/>
                    </p:nvSpPr>
                    <p:spPr>
                      <a:xfrm>
                        <a:off x="4781342" y="3514100"/>
                        <a:ext cx="72311" cy="6953"/>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67"/>
                      <p:cNvSpPr/>
                      <p:nvPr/>
                    </p:nvSpPr>
                    <p:spPr>
                      <a:xfrm>
                        <a:off x="4853645" y="3514100"/>
                        <a:ext cx="26175" cy="59184"/>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67"/>
                      <p:cNvSpPr/>
                      <p:nvPr/>
                    </p:nvSpPr>
                    <p:spPr>
                      <a:xfrm>
                        <a:off x="4827392" y="3514100"/>
                        <a:ext cx="26261" cy="100381"/>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18" name="Google Shape;14718;p67"/>
                      <p:cNvGrpSpPr/>
                      <p:nvPr/>
                    </p:nvGrpSpPr>
                    <p:grpSpPr>
                      <a:xfrm>
                        <a:off x="4579164" y="3203653"/>
                        <a:ext cx="1244833" cy="1020397"/>
                        <a:chOff x="4579164" y="3203653"/>
                        <a:chExt cx="1244833" cy="1020397"/>
                      </a:xfrm>
                    </p:grpSpPr>
                    <p:sp>
                      <p:nvSpPr>
                        <p:cNvPr id="14719" name="Google Shape;14719;p67"/>
                        <p:cNvSpPr/>
                        <p:nvPr/>
                      </p:nvSpPr>
                      <p:spPr>
                        <a:xfrm>
                          <a:off x="4879812" y="3466721"/>
                          <a:ext cx="74411" cy="106563"/>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67"/>
                        <p:cNvSpPr/>
                        <p:nvPr/>
                      </p:nvSpPr>
                      <p:spPr>
                        <a:xfrm>
                          <a:off x="4954215" y="3408017"/>
                          <a:ext cx="105989" cy="58712"/>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67"/>
                        <p:cNvSpPr/>
                        <p:nvPr/>
                      </p:nvSpPr>
                      <p:spPr>
                        <a:xfrm>
                          <a:off x="4953924" y="3465195"/>
                          <a:ext cx="119792" cy="54811"/>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2" name="Google Shape;14722;p67"/>
                        <p:cNvSpPr/>
                        <p:nvPr/>
                      </p:nvSpPr>
                      <p:spPr>
                        <a:xfrm>
                          <a:off x="5073708" y="3521045"/>
                          <a:ext cx="26938" cy="71839"/>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67"/>
                        <p:cNvSpPr/>
                        <p:nvPr/>
                      </p:nvSpPr>
                      <p:spPr>
                        <a:xfrm>
                          <a:off x="5100637" y="3586309"/>
                          <a:ext cx="26741" cy="81167"/>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4" name="Google Shape;14724;p67"/>
                        <p:cNvSpPr/>
                        <p:nvPr/>
                      </p:nvSpPr>
                      <p:spPr>
                        <a:xfrm>
                          <a:off x="5088549" y="3252840"/>
                          <a:ext cx="693968" cy="520624"/>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5" name="Google Shape;14725;p67"/>
                        <p:cNvSpPr/>
                        <p:nvPr/>
                      </p:nvSpPr>
                      <p:spPr>
                        <a:xfrm>
                          <a:off x="5060203" y="3203653"/>
                          <a:ext cx="544588" cy="316354"/>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67"/>
                        <p:cNvSpPr/>
                        <p:nvPr/>
                      </p:nvSpPr>
                      <p:spPr>
                        <a:xfrm>
                          <a:off x="5127371" y="3507533"/>
                          <a:ext cx="124739" cy="267835"/>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67"/>
                        <p:cNvSpPr/>
                        <p:nvPr/>
                      </p:nvSpPr>
                      <p:spPr>
                        <a:xfrm>
                          <a:off x="5100637" y="3507533"/>
                          <a:ext cx="99618" cy="78784"/>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67"/>
                        <p:cNvSpPr/>
                        <p:nvPr/>
                      </p:nvSpPr>
                      <p:spPr>
                        <a:xfrm>
                          <a:off x="5200248" y="3501068"/>
                          <a:ext cx="156514" cy="6473"/>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67"/>
                        <p:cNvSpPr/>
                        <p:nvPr/>
                      </p:nvSpPr>
                      <p:spPr>
                        <a:xfrm>
                          <a:off x="5127371" y="3507533"/>
                          <a:ext cx="72885" cy="155853"/>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67"/>
                        <p:cNvSpPr/>
                        <p:nvPr/>
                      </p:nvSpPr>
                      <p:spPr>
                        <a:xfrm>
                          <a:off x="5352947" y="3384139"/>
                          <a:ext cx="126265" cy="117692"/>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67"/>
                        <p:cNvSpPr/>
                        <p:nvPr/>
                      </p:nvSpPr>
                      <p:spPr>
                        <a:xfrm>
                          <a:off x="5356753" y="3246375"/>
                          <a:ext cx="61567" cy="2547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67"/>
                        <p:cNvSpPr/>
                        <p:nvPr/>
                      </p:nvSpPr>
                      <p:spPr>
                        <a:xfrm>
                          <a:off x="5352947" y="3486698"/>
                          <a:ext cx="141483" cy="10571"/>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67"/>
                        <p:cNvSpPr/>
                        <p:nvPr/>
                      </p:nvSpPr>
                      <p:spPr>
                        <a:xfrm>
                          <a:off x="5353898" y="3501068"/>
                          <a:ext cx="18089" cy="136725"/>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67"/>
                        <p:cNvSpPr/>
                        <p:nvPr/>
                      </p:nvSpPr>
                      <p:spPr>
                        <a:xfrm>
                          <a:off x="5206721" y="3620749"/>
                          <a:ext cx="102379" cy="98863"/>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5" name="Google Shape;14735;p67"/>
                        <p:cNvSpPr/>
                        <p:nvPr/>
                      </p:nvSpPr>
                      <p:spPr>
                        <a:xfrm>
                          <a:off x="5293102" y="3715798"/>
                          <a:ext cx="15997" cy="101238"/>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6" name="Google Shape;14736;p67"/>
                        <p:cNvSpPr/>
                        <p:nvPr/>
                      </p:nvSpPr>
                      <p:spPr>
                        <a:xfrm>
                          <a:off x="5127371" y="3659854"/>
                          <a:ext cx="92862" cy="134539"/>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67"/>
                        <p:cNvSpPr/>
                        <p:nvPr/>
                      </p:nvSpPr>
                      <p:spPr>
                        <a:xfrm>
                          <a:off x="5479203" y="3327149"/>
                          <a:ext cx="150615" cy="56998"/>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67"/>
                        <p:cNvSpPr/>
                        <p:nvPr/>
                      </p:nvSpPr>
                      <p:spPr>
                        <a:xfrm>
                          <a:off x="5371980" y="3633790"/>
                          <a:ext cx="59373" cy="4003"/>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67"/>
                        <p:cNvSpPr/>
                        <p:nvPr/>
                      </p:nvSpPr>
                      <p:spPr>
                        <a:xfrm>
                          <a:off x="5352947" y="3497261"/>
                          <a:ext cx="78406" cy="136536"/>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67"/>
                        <p:cNvSpPr/>
                        <p:nvPr/>
                      </p:nvSpPr>
                      <p:spPr>
                        <a:xfrm>
                          <a:off x="4917296" y="3466721"/>
                          <a:ext cx="40733" cy="122356"/>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67"/>
                        <p:cNvSpPr/>
                        <p:nvPr/>
                      </p:nvSpPr>
                      <p:spPr>
                        <a:xfrm>
                          <a:off x="5060203" y="3408017"/>
                          <a:ext cx="111416" cy="19513"/>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67"/>
                        <p:cNvSpPr/>
                        <p:nvPr/>
                      </p:nvSpPr>
                      <p:spPr>
                        <a:xfrm>
                          <a:off x="5127371" y="3620749"/>
                          <a:ext cx="79358" cy="42636"/>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3" name="Google Shape;14743;p67"/>
                        <p:cNvGrpSpPr/>
                        <p:nvPr/>
                      </p:nvGrpSpPr>
                      <p:grpSpPr>
                        <a:xfrm>
                          <a:off x="4579164" y="3203653"/>
                          <a:ext cx="1244833" cy="1020397"/>
                          <a:chOff x="4579164" y="3203653"/>
                          <a:chExt cx="1244833" cy="1020397"/>
                        </a:xfrm>
                      </p:grpSpPr>
                      <p:sp>
                        <p:nvSpPr>
                          <p:cNvPr id="14744" name="Google Shape;14744;p67"/>
                          <p:cNvSpPr/>
                          <p:nvPr/>
                        </p:nvSpPr>
                        <p:spPr>
                          <a:xfrm>
                            <a:off x="4949551" y="3708185"/>
                            <a:ext cx="37972" cy="381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45" name="Google Shape;14745;p67"/>
                          <p:cNvGrpSpPr/>
                          <p:nvPr/>
                        </p:nvGrpSpPr>
                        <p:grpSpPr>
                          <a:xfrm>
                            <a:off x="4579164" y="3203653"/>
                            <a:ext cx="1244833" cy="1020397"/>
                            <a:chOff x="4579164" y="3203653"/>
                            <a:chExt cx="1244833" cy="1020397"/>
                          </a:xfrm>
                        </p:grpSpPr>
                        <p:sp>
                          <p:nvSpPr>
                            <p:cNvPr id="14746" name="Google Shape;14746;p67"/>
                            <p:cNvSpPr/>
                            <p:nvPr/>
                          </p:nvSpPr>
                          <p:spPr>
                            <a:xfrm>
                              <a:off x="4953357" y="3586309"/>
                              <a:ext cx="147288" cy="121884"/>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67"/>
                            <p:cNvSpPr/>
                            <p:nvPr/>
                          </p:nvSpPr>
                          <p:spPr>
                            <a:xfrm>
                              <a:off x="4987515" y="3592876"/>
                              <a:ext cx="113130" cy="119123"/>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67"/>
                            <p:cNvSpPr/>
                            <p:nvPr/>
                          </p:nvSpPr>
                          <p:spPr>
                            <a:xfrm>
                              <a:off x="4913395" y="3708185"/>
                              <a:ext cx="39970" cy="45389"/>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9" name="Google Shape;14749;p67"/>
                            <p:cNvSpPr/>
                            <p:nvPr/>
                          </p:nvSpPr>
                          <p:spPr>
                            <a:xfrm>
                              <a:off x="4888943" y="3704378"/>
                              <a:ext cx="60616" cy="2608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0" name="Google Shape;14750;p67"/>
                            <p:cNvSpPr/>
                            <p:nvPr/>
                          </p:nvSpPr>
                          <p:spPr>
                            <a:xfrm>
                              <a:off x="4917296" y="3589069"/>
                              <a:ext cx="32262" cy="119123"/>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1" name="Google Shape;14751;p67"/>
                            <p:cNvSpPr/>
                            <p:nvPr/>
                          </p:nvSpPr>
                          <p:spPr>
                            <a:xfrm>
                              <a:off x="4949551" y="3708185"/>
                              <a:ext cx="22840" cy="7288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2" name="Google Shape;14752;p67"/>
                            <p:cNvSpPr/>
                            <p:nvPr/>
                          </p:nvSpPr>
                          <p:spPr>
                            <a:xfrm>
                              <a:off x="4912066" y="3752237"/>
                              <a:ext cx="60325" cy="28833"/>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3" name="Google Shape;14753;p67"/>
                            <p:cNvGrpSpPr/>
                            <p:nvPr/>
                          </p:nvGrpSpPr>
                          <p:grpSpPr>
                            <a:xfrm>
                              <a:off x="4579164" y="3203653"/>
                              <a:ext cx="1244833" cy="1020397"/>
                              <a:chOff x="4579164" y="3203653"/>
                              <a:chExt cx="1244833" cy="1020397"/>
                            </a:xfrm>
                          </p:grpSpPr>
                          <p:sp>
                            <p:nvSpPr>
                              <p:cNvPr id="14754" name="Google Shape;14754;p67"/>
                              <p:cNvSpPr/>
                              <p:nvPr/>
                            </p:nvSpPr>
                            <p:spPr>
                              <a:xfrm>
                                <a:off x="4590301" y="3738347"/>
                                <a:ext cx="92956" cy="91722"/>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67"/>
                              <p:cNvSpPr/>
                              <p:nvPr/>
                            </p:nvSpPr>
                            <p:spPr>
                              <a:xfrm>
                                <a:off x="4683250" y="3652241"/>
                                <a:ext cx="33591" cy="177828"/>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67"/>
                              <p:cNvSpPr/>
                              <p:nvPr/>
                            </p:nvSpPr>
                            <p:spPr>
                              <a:xfrm>
                                <a:off x="4716833" y="3652241"/>
                                <a:ext cx="70982" cy="207707"/>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7" name="Google Shape;14757;p67"/>
                              <p:cNvSpPr/>
                              <p:nvPr/>
                            </p:nvSpPr>
                            <p:spPr>
                              <a:xfrm>
                                <a:off x="4813117" y="3694578"/>
                                <a:ext cx="44154" cy="139297"/>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8" name="Google Shape;14758;p67"/>
                              <p:cNvSpPr/>
                              <p:nvPr/>
                            </p:nvSpPr>
                            <p:spPr>
                              <a:xfrm>
                                <a:off x="4787807" y="3694578"/>
                                <a:ext cx="25317" cy="165369"/>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67"/>
                              <p:cNvSpPr/>
                              <p:nvPr/>
                            </p:nvSpPr>
                            <p:spPr>
                              <a:xfrm>
                                <a:off x="4683250" y="3830061"/>
                                <a:ext cx="106374" cy="25223"/>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67"/>
                              <p:cNvSpPr/>
                              <p:nvPr/>
                            </p:nvSpPr>
                            <p:spPr>
                              <a:xfrm>
                                <a:off x="4670980" y="3830061"/>
                                <a:ext cx="12277" cy="79263"/>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67"/>
                              <p:cNvSpPr/>
                              <p:nvPr/>
                            </p:nvSpPr>
                            <p:spPr>
                              <a:xfrm>
                                <a:off x="4583828" y="3830061"/>
                                <a:ext cx="99429" cy="34543"/>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67"/>
                              <p:cNvSpPr/>
                              <p:nvPr/>
                            </p:nvSpPr>
                            <p:spPr>
                              <a:xfrm>
                                <a:off x="4683250" y="3830061"/>
                                <a:ext cx="50336" cy="117983"/>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67"/>
                              <p:cNvSpPr/>
                              <p:nvPr/>
                            </p:nvSpPr>
                            <p:spPr>
                              <a:xfrm>
                                <a:off x="4733578" y="3855276"/>
                                <a:ext cx="56046" cy="92768"/>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67"/>
                              <p:cNvSpPr/>
                              <p:nvPr/>
                            </p:nvSpPr>
                            <p:spPr>
                              <a:xfrm>
                                <a:off x="4888943" y="3730450"/>
                                <a:ext cx="34928" cy="89252"/>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67"/>
                              <p:cNvSpPr/>
                              <p:nvPr/>
                            </p:nvSpPr>
                            <p:spPr>
                              <a:xfrm>
                                <a:off x="4590301" y="3667468"/>
                                <a:ext cx="49762" cy="70887"/>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67"/>
                              <p:cNvSpPr/>
                              <p:nvPr/>
                            </p:nvSpPr>
                            <p:spPr>
                              <a:xfrm>
                                <a:off x="4640338" y="3648536"/>
                                <a:ext cx="80593" cy="20268"/>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67" name="Google Shape;14767;p67"/>
                              <p:cNvGrpSpPr/>
                              <p:nvPr/>
                            </p:nvGrpSpPr>
                            <p:grpSpPr>
                              <a:xfrm>
                                <a:off x="4579164" y="3203653"/>
                                <a:ext cx="1244833" cy="1020397"/>
                                <a:chOff x="4579164" y="3203653"/>
                                <a:chExt cx="1244833" cy="1020397"/>
                              </a:xfrm>
                            </p:grpSpPr>
                            <p:sp>
                              <p:nvSpPr>
                                <p:cNvPr id="14768" name="Google Shape;14768;p67"/>
                                <p:cNvSpPr/>
                                <p:nvPr/>
                              </p:nvSpPr>
                              <p:spPr>
                                <a:xfrm>
                                  <a:off x="4753083" y="3966015"/>
                                  <a:ext cx="92964" cy="53765"/>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9" name="Google Shape;14769;p67"/>
                                <p:cNvSpPr/>
                                <p:nvPr/>
                              </p:nvSpPr>
                              <p:spPr>
                                <a:xfrm>
                                  <a:off x="4846040" y="3952794"/>
                                  <a:ext cx="103519" cy="13135"/>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0" name="Google Shape;14770;p67"/>
                                <p:cNvSpPr/>
                                <p:nvPr/>
                              </p:nvSpPr>
                              <p:spPr>
                                <a:xfrm>
                                  <a:off x="4846040" y="3962216"/>
                                  <a:ext cx="64800" cy="128066"/>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67"/>
                                <p:cNvSpPr/>
                                <p:nvPr/>
                              </p:nvSpPr>
                              <p:spPr>
                                <a:xfrm>
                                  <a:off x="4842233" y="3962216"/>
                                  <a:ext cx="3815" cy="164787"/>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67"/>
                                <p:cNvSpPr/>
                                <p:nvPr/>
                              </p:nvSpPr>
                              <p:spPr>
                                <a:xfrm>
                                  <a:off x="4842233" y="4123189"/>
                                  <a:ext cx="37587" cy="53002"/>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67"/>
                                <p:cNvSpPr/>
                                <p:nvPr/>
                              </p:nvSpPr>
                              <p:spPr>
                                <a:xfrm>
                                  <a:off x="4770779" y="4118525"/>
                                  <a:ext cx="71461" cy="4672"/>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67"/>
                                <p:cNvSpPr/>
                                <p:nvPr/>
                              </p:nvSpPr>
                              <p:spPr>
                                <a:xfrm>
                                  <a:off x="4842233" y="4090274"/>
                                  <a:ext cx="68606" cy="32923"/>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75" name="Google Shape;14775;p67"/>
                                <p:cNvGrpSpPr/>
                                <p:nvPr/>
                              </p:nvGrpSpPr>
                              <p:grpSpPr>
                                <a:xfrm>
                                  <a:off x="4579164" y="3203653"/>
                                  <a:ext cx="1244833" cy="1020397"/>
                                  <a:chOff x="4579164" y="3203653"/>
                                  <a:chExt cx="1244833" cy="1020397"/>
                                </a:xfrm>
                              </p:grpSpPr>
                              <p:sp>
                                <p:nvSpPr>
                                  <p:cNvPr id="14776" name="Google Shape;14776;p67"/>
                                  <p:cNvSpPr/>
                                  <p:nvPr/>
                                </p:nvSpPr>
                                <p:spPr>
                                  <a:xfrm>
                                    <a:off x="4788476" y="3855276"/>
                                    <a:ext cx="57572" cy="110747"/>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67"/>
                                  <p:cNvSpPr/>
                                  <p:nvPr/>
                                </p:nvSpPr>
                                <p:spPr>
                                  <a:xfrm>
                                    <a:off x="4846040" y="3833867"/>
                                    <a:ext cx="11231" cy="132156"/>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67"/>
                                  <p:cNvSpPr/>
                                  <p:nvPr/>
                                </p:nvSpPr>
                                <p:spPr>
                                  <a:xfrm>
                                    <a:off x="4761554" y="3854796"/>
                                    <a:ext cx="26261" cy="164984"/>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9" name="Google Shape;14779;p67"/>
                                  <p:cNvSpPr/>
                                  <p:nvPr/>
                                </p:nvSpPr>
                                <p:spPr>
                                  <a:xfrm>
                                    <a:off x="4846991" y="3818263"/>
                                    <a:ext cx="74025" cy="146242"/>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0" name="Google Shape;14780;p67"/>
                                  <p:cNvSpPr/>
                                  <p:nvPr/>
                                </p:nvSpPr>
                                <p:spPr>
                                  <a:xfrm>
                                    <a:off x="4927191" y="3823305"/>
                                    <a:ext cx="22368" cy="129497"/>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81" name="Google Shape;14781;p67"/>
                                  <p:cNvGrpSpPr/>
                                  <p:nvPr/>
                                </p:nvGrpSpPr>
                                <p:grpSpPr>
                                  <a:xfrm>
                                    <a:off x="4579164" y="3203653"/>
                                    <a:ext cx="1244833" cy="1020397"/>
                                    <a:chOff x="4579164" y="3203653"/>
                                    <a:chExt cx="1244833" cy="1020397"/>
                                  </a:xfrm>
                                </p:grpSpPr>
                                <p:sp>
                                  <p:nvSpPr>
                                    <p:cNvPr id="14782" name="Google Shape;14782;p67"/>
                                    <p:cNvSpPr/>
                                    <p:nvPr/>
                                  </p:nvSpPr>
                                  <p:spPr>
                                    <a:xfrm>
                                      <a:off x="4579164" y="3652241"/>
                                      <a:ext cx="422626" cy="571809"/>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3" name="Google Shape;14783;p67"/>
                                    <p:cNvSpPr/>
                                    <p:nvPr/>
                                  </p:nvSpPr>
                                  <p:spPr>
                                    <a:xfrm>
                                      <a:off x="4617986" y="3203653"/>
                                      <a:ext cx="1206011" cy="684357"/>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4" name="Google Shape;14784;p67"/>
                                    <p:cNvSpPr/>
                                    <p:nvPr/>
                                  </p:nvSpPr>
                                  <p:spPr>
                                    <a:xfrm>
                                      <a:off x="4906356" y="3466721"/>
                                      <a:ext cx="194289" cy="35888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67"/>
                                    <p:cNvSpPr/>
                                    <p:nvPr/>
                                  </p:nvSpPr>
                                  <p:spPr>
                                    <a:xfrm>
                                      <a:off x="4972383" y="3756043"/>
                                      <a:ext cx="25412" cy="25026"/>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4786" name="Google Shape;14786;p67"/>
                            <p:cNvSpPr/>
                            <p:nvPr/>
                          </p:nvSpPr>
                          <p:spPr>
                            <a:xfrm>
                              <a:off x="4890375" y="3688019"/>
                              <a:ext cx="5144" cy="43769"/>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7" name="Google Shape;14787;p67"/>
                            <p:cNvSpPr/>
                            <p:nvPr/>
                          </p:nvSpPr>
                          <p:spPr>
                            <a:xfrm>
                              <a:off x="4899317" y="3688019"/>
                              <a:ext cx="54048" cy="20174"/>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8" name="Google Shape;14788;p67"/>
                            <p:cNvSpPr/>
                            <p:nvPr/>
                          </p:nvSpPr>
                          <p:spPr>
                            <a:xfrm>
                              <a:off x="4862690" y="3700571"/>
                              <a:ext cx="27693" cy="31216"/>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4789" name="Google Shape;14789;p67"/>
                        <p:cNvSpPr/>
                        <p:nvPr/>
                      </p:nvSpPr>
                      <p:spPr>
                        <a:xfrm>
                          <a:off x="4953924" y="3297081"/>
                          <a:ext cx="146053" cy="168122"/>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4790" name="Google Shape;14790;p67"/>
              <p:cNvGrpSpPr/>
              <p:nvPr/>
            </p:nvGrpSpPr>
            <p:grpSpPr>
              <a:xfrm>
                <a:off x="4595437" y="3598775"/>
                <a:ext cx="37776" cy="32451"/>
                <a:chOff x="4595437" y="3598775"/>
                <a:chExt cx="37776" cy="32451"/>
              </a:xfrm>
            </p:grpSpPr>
            <p:sp>
              <p:nvSpPr>
                <p:cNvPr id="14791" name="Google Shape;14791;p67"/>
                <p:cNvSpPr/>
                <p:nvPr/>
              </p:nvSpPr>
              <p:spPr>
                <a:xfrm>
                  <a:off x="4595437" y="3598775"/>
                  <a:ext cx="37776" cy="32451"/>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67"/>
                <p:cNvSpPr/>
                <p:nvPr/>
              </p:nvSpPr>
              <p:spPr>
                <a:xfrm>
                  <a:off x="4610561" y="3608480"/>
                  <a:ext cx="13040" cy="1304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3" name="Google Shape;14793;p67"/>
              <p:cNvGrpSpPr/>
              <p:nvPr/>
            </p:nvGrpSpPr>
            <p:grpSpPr>
              <a:xfrm>
                <a:off x="4641864" y="3524443"/>
                <a:ext cx="37776" cy="32380"/>
                <a:chOff x="4641864" y="3524443"/>
                <a:chExt cx="37776" cy="32380"/>
              </a:xfrm>
            </p:grpSpPr>
            <p:sp>
              <p:nvSpPr>
                <p:cNvPr id="14794" name="Google Shape;14794;p67"/>
                <p:cNvSpPr/>
                <p:nvPr/>
              </p:nvSpPr>
              <p:spPr>
                <a:xfrm>
                  <a:off x="4641864" y="3524443"/>
                  <a:ext cx="37776" cy="32380"/>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67"/>
                <p:cNvSpPr/>
                <p:nvPr/>
              </p:nvSpPr>
              <p:spPr>
                <a:xfrm>
                  <a:off x="4656988" y="3534077"/>
                  <a:ext cx="13048" cy="1304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6" name="Google Shape;14796;p67"/>
              <p:cNvGrpSpPr/>
              <p:nvPr/>
            </p:nvGrpSpPr>
            <p:grpSpPr>
              <a:xfrm>
                <a:off x="4648431" y="3893901"/>
                <a:ext cx="37776" cy="32357"/>
                <a:chOff x="4648431" y="3893901"/>
                <a:chExt cx="37776" cy="32357"/>
              </a:xfrm>
            </p:grpSpPr>
            <p:sp>
              <p:nvSpPr>
                <p:cNvPr id="14797" name="Google Shape;14797;p67"/>
                <p:cNvSpPr/>
                <p:nvPr/>
              </p:nvSpPr>
              <p:spPr>
                <a:xfrm>
                  <a:off x="4648431" y="3893901"/>
                  <a:ext cx="37776" cy="32357"/>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8" name="Google Shape;14798;p67"/>
                <p:cNvSpPr/>
                <p:nvPr/>
              </p:nvSpPr>
              <p:spPr>
                <a:xfrm>
                  <a:off x="4663556" y="3903606"/>
                  <a:ext cx="13040" cy="1304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9" name="Google Shape;14799;p67"/>
              <p:cNvGrpSpPr/>
              <p:nvPr/>
            </p:nvGrpSpPr>
            <p:grpSpPr>
              <a:xfrm>
                <a:off x="4567752" y="3722908"/>
                <a:ext cx="37870" cy="32380"/>
                <a:chOff x="4567752" y="3722908"/>
                <a:chExt cx="37870" cy="32380"/>
              </a:xfrm>
            </p:grpSpPr>
            <p:sp>
              <p:nvSpPr>
                <p:cNvPr id="14800" name="Google Shape;14800;p67"/>
                <p:cNvSpPr/>
                <p:nvPr/>
              </p:nvSpPr>
              <p:spPr>
                <a:xfrm>
                  <a:off x="4567752" y="3722908"/>
                  <a:ext cx="37870" cy="32380"/>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1" name="Google Shape;14801;p67"/>
                <p:cNvSpPr/>
                <p:nvPr/>
              </p:nvSpPr>
              <p:spPr>
                <a:xfrm>
                  <a:off x="4580690" y="3732543"/>
                  <a:ext cx="15227" cy="13064"/>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2" name="Google Shape;14802;p67"/>
              <p:cNvGrpSpPr/>
              <p:nvPr/>
            </p:nvGrpSpPr>
            <p:grpSpPr>
              <a:xfrm>
                <a:off x="4617506" y="3652052"/>
                <a:ext cx="37783" cy="32357"/>
                <a:chOff x="4617506" y="3652052"/>
                <a:chExt cx="37783" cy="32357"/>
              </a:xfrm>
            </p:grpSpPr>
            <p:sp>
              <p:nvSpPr>
                <p:cNvPr id="14803" name="Google Shape;14803;p67"/>
                <p:cNvSpPr/>
                <p:nvPr/>
              </p:nvSpPr>
              <p:spPr>
                <a:xfrm>
                  <a:off x="4617506" y="3652052"/>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4" name="Google Shape;14804;p67"/>
                <p:cNvSpPr/>
                <p:nvPr/>
              </p:nvSpPr>
              <p:spPr>
                <a:xfrm>
                  <a:off x="4632638" y="3661758"/>
                  <a:ext cx="13040" cy="1304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5" name="Google Shape;14805;p67"/>
              <p:cNvGrpSpPr/>
              <p:nvPr/>
            </p:nvGrpSpPr>
            <p:grpSpPr>
              <a:xfrm>
                <a:off x="4739005" y="3554149"/>
                <a:ext cx="37870" cy="32357"/>
                <a:chOff x="4739005" y="3554149"/>
                <a:chExt cx="37870" cy="32357"/>
              </a:xfrm>
            </p:grpSpPr>
            <p:sp>
              <p:nvSpPr>
                <p:cNvPr id="14806" name="Google Shape;14806;p67"/>
                <p:cNvSpPr/>
                <p:nvPr/>
              </p:nvSpPr>
              <p:spPr>
                <a:xfrm>
                  <a:off x="4739005" y="3554149"/>
                  <a:ext cx="37870" cy="32357"/>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67"/>
                <p:cNvSpPr/>
                <p:nvPr/>
              </p:nvSpPr>
              <p:spPr>
                <a:xfrm>
                  <a:off x="4751943" y="3563854"/>
                  <a:ext cx="15227" cy="13048"/>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08" name="Google Shape;14808;p67"/>
              <p:cNvGrpSpPr/>
              <p:nvPr/>
            </p:nvGrpSpPr>
            <p:grpSpPr>
              <a:xfrm>
                <a:off x="4806557" y="3630258"/>
                <a:ext cx="37776" cy="32364"/>
                <a:chOff x="4806557" y="3630258"/>
                <a:chExt cx="37776" cy="32364"/>
              </a:xfrm>
            </p:grpSpPr>
            <p:sp>
              <p:nvSpPr>
                <p:cNvPr id="14809" name="Google Shape;14809;p67"/>
                <p:cNvSpPr/>
                <p:nvPr/>
              </p:nvSpPr>
              <p:spPr>
                <a:xfrm>
                  <a:off x="4806557" y="3630258"/>
                  <a:ext cx="37776" cy="32364"/>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67"/>
                <p:cNvSpPr/>
                <p:nvPr/>
              </p:nvSpPr>
              <p:spPr>
                <a:xfrm>
                  <a:off x="4819495" y="3639972"/>
                  <a:ext cx="15227" cy="1304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1" name="Google Shape;14811;p67"/>
              <p:cNvGrpSpPr/>
              <p:nvPr/>
            </p:nvGrpSpPr>
            <p:grpSpPr>
              <a:xfrm>
                <a:off x="4737007" y="4004357"/>
                <a:ext cx="37870" cy="32357"/>
                <a:chOff x="4737007" y="4004357"/>
                <a:chExt cx="37870" cy="32357"/>
              </a:xfrm>
            </p:grpSpPr>
            <p:sp>
              <p:nvSpPr>
                <p:cNvPr id="14812" name="Google Shape;14812;p67"/>
                <p:cNvSpPr/>
                <p:nvPr/>
              </p:nvSpPr>
              <p:spPr>
                <a:xfrm>
                  <a:off x="4737007" y="4004357"/>
                  <a:ext cx="37870" cy="32357"/>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3" name="Google Shape;14813;p67"/>
                <p:cNvSpPr/>
                <p:nvPr/>
              </p:nvSpPr>
              <p:spPr>
                <a:xfrm>
                  <a:off x="4752131" y="4014062"/>
                  <a:ext cx="13040" cy="13048"/>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4" name="Google Shape;14814;p67"/>
              <p:cNvGrpSpPr/>
              <p:nvPr/>
            </p:nvGrpSpPr>
            <p:grpSpPr>
              <a:xfrm>
                <a:off x="4773634" y="4208627"/>
                <a:ext cx="37776" cy="32357"/>
                <a:chOff x="4773634" y="4208627"/>
                <a:chExt cx="37776" cy="32357"/>
              </a:xfrm>
            </p:grpSpPr>
            <p:sp>
              <p:nvSpPr>
                <p:cNvPr id="14815" name="Google Shape;14815;p67"/>
                <p:cNvSpPr/>
                <p:nvPr/>
              </p:nvSpPr>
              <p:spPr>
                <a:xfrm>
                  <a:off x="4773634" y="4208627"/>
                  <a:ext cx="37776" cy="32357"/>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67"/>
                <p:cNvSpPr/>
                <p:nvPr/>
              </p:nvSpPr>
              <p:spPr>
                <a:xfrm>
                  <a:off x="4788664" y="4218332"/>
                  <a:ext cx="13048" cy="1304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7" name="Google Shape;14817;p67"/>
              <p:cNvGrpSpPr/>
              <p:nvPr/>
            </p:nvGrpSpPr>
            <p:grpSpPr>
              <a:xfrm>
                <a:off x="4888282" y="4074764"/>
                <a:ext cx="37776" cy="32451"/>
                <a:chOff x="4888282" y="4074764"/>
                <a:chExt cx="37776" cy="32451"/>
              </a:xfrm>
            </p:grpSpPr>
            <p:sp>
              <p:nvSpPr>
                <p:cNvPr id="14818" name="Google Shape;14818;p67"/>
                <p:cNvSpPr/>
                <p:nvPr/>
              </p:nvSpPr>
              <p:spPr>
                <a:xfrm>
                  <a:off x="4888282" y="4074764"/>
                  <a:ext cx="37776" cy="32451"/>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9" name="Google Shape;14819;p67"/>
                <p:cNvSpPr/>
                <p:nvPr/>
              </p:nvSpPr>
              <p:spPr>
                <a:xfrm>
                  <a:off x="4901220" y="4084470"/>
                  <a:ext cx="15227" cy="13064"/>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0" name="Google Shape;14820;p67"/>
              <p:cNvGrpSpPr/>
              <p:nvPr/>
            </p:nvGrpSpPr>
            <p:grpSpPr>
              <a:xfrm>
                <a:off x="4901315" y="3804271"/>
                <a:ext cx="37776" cy="32364"/>
                <a:chOff x="4901315" y="3804271"/>
                <a:chExt cx="37776" cy="32364"/>
              </a:xfrm>
            </p:grpSpPr>
            <p:sp>
              <p:nvSpPr>
                <p:cNvPr id="14821" name="Google Shape;14821;p67"/>
                <p:cNvSpPr/>
                <p:nvPr/>
              </p:nvSpPr>
              <p:spPr>
                <a:xfrm>
                  <a:off x="4901315" y="3804271"/>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2" name="Google Shape;14822;p67"/>
                <p:cNvSpPr/>
                <p:nvPr/>
              </p:nvSpPr>
              <p:spPr>
                <a:xfrm>
                  <a:off x="4914253" y="3813985"/>
                  <a:ext cx="15235" cy="1304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3" name="Google Shape;14823;p67"/>
              <p:cNvGrpSpPr/>
              <p:nvPr/>
            </p:nvGrpSpPr>
            <p:grpSpPr>
              <a:xfrm>
                <a:off x="4866394" y="3715035"/>
                <a:ext cx="37846" cy="32357"/>
                <a:chOff x="4866394" y="3715035"/>
                <a:chExt cx="37846" cy="32357"/>
              </a:xfrm>
            </p:grpSpPr>
            <p:sp>
              <p:nvSpPr>
                <p:cNvPr id="14824" name="Google Shape;14824;p67"/>
                <p:cNvSpPr/>
                <p:nvPr/>
              </p:nvSpPr>
              <p:spPr>
                <a:xfrm>
                  <a:off x="4866394" y="3715035"/>
                  <a:ext cx="37846" cy="32357"/>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5" name="Google Shape;14825;p67"/>
                <p:cNvSpPr/>
                <p:nvPr/>
              </p:nvSpPr>
              <p:spPr>
                <a:xfrm>
                  <a:off x="4879340" y="3724646"/>
                  <a:ext cx="15227" cy="13103"/>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6" name="Google Shape;14826;p67"/>
              <p:cNvGrpSpPr/>
              <p:nvPr/>
            </p:nvGrpSpPr>
            <p:grpSpPr>
              <a:xfrm>
                <a:off x="4979233" y="3839798"/>
                <a:ext cx="37878" cy="32420"/>
                <a:chOff x="4979233" y="3839798"/>
                <a:chExt cx="37878" cy="32420"/>
              </a:xfrm>
            </p:grpSpPr>
            <p:sp>
              <p:nvSpPr>
                <p:cNvPr id="14827" name="Google Shape;14827;p67"/>
                <p:cNvSpPr/>
                <p:nvPr/>
              </p:nvSpPr>
              <p:spPr>
                <a:xfrm>
                  <a:off x="4979233" y="3839798"/>
                  <a:ext cx="37878" cy="3242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8" name="Google Shape;14828;p67"/>
                <p:cNvSpPr/>
                <p:nvPr/>
              </p:nvSpPr>
              <p:spPr>
                <a:xfrm>
                  <a:off x="4994366" y="384947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9" name="Google Shape;14829;p67"/>
              <p:cNvGrpSpPr/>
              <p:nvPr/>
            </p:nvGrpSpPr>
            <p:grpSpPr>
              <a:xfrm>
                <a:off x="4790662" y="3679147"/>
                <a:ext cx="37783" cy="32380"/>
                <a:chOff x="4790662" y="3679147"/>
                <a:chExt cx="37783" cy="32380"/>
              </a:xfrm>
            </p:grpSpPr>
            <p:sp>
              <p:nvSpPr>
                <p:cNvPr id="14830" name="Google Shape;14830;p67"/>
                <p:cNvSpPr/>
                <p:nvPr/>
              </p:nvSpPr>
              <p:spPr>
                <a:xfrm>
                  <a:off x="4790662" y="3679147"/>
                  <a:ext cx="37783" cy="32380"/>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67"/>
                <p:cNvSpPr/>
                <p:nvPr/>
              </p:nvSpPr>
              <p:spPr>
                <a:xfrm>
                  <a:off x="4803506" y="3688774"/>
                  <a:ext cx="15235" cy="13072"/>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2" name="Google Shape;14832;p67"/>
              <p:cNvGrpSpPr/>
              <p:nvPr/>
            </p:nvGrpSpPr>
            <p:grpSpPr>
              <a:xfrm>
                <a:off x="4857263" y="3557861"/>
                <a:ext cx="37776" cy="32357"/>
                <a:chOff x="4857263" y="3557861"/>
                <a:chExt cx="37776" cy="32357"/>
              </a:xfrm>
            </p:grpSpPr>
            <p:sp>
              <p:nvSpPr>
                <p:cNvPr id="14833" name="Google Shape;14833;p67"/>
                <p:cNvSpPr/>
                <p:nvPr/>
              </p:nvSpPr>
              <p:spPr>
                <a:xfrm>
                  <a:off x="4857263" y="3557861"/>
                  <a:ext cx="37776" cy="32357"/>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67"/>
                <p:cNvSpPr/>
                <p:nvPr/>
              </p:nvSpPr>
              <p:spPr>
                <a:xfrm>
                  <a:off x="4870106" y="3567566"/>
                  <a:ext cx="15329" cy="1304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5" name="Google Shape;14835;p67"/>
              <p:cNvGrpSpPr/>
              <p:nvPr/>
            </p:nvGrpSpPr>
            <p:grpSpPr>
              <a:xfrm>
                <a:off x="4883902" y="3648033"/>
                <a:ext cx="37783" cy="32380"/>
                <a:chOff x="4883902" y="3648033"/>
                <a:chExt cx="37783" cy="32380"/>
              </a:xfrm>
            </p:grpSpPr>
            <p:sp>
              <p:nvSpPr>
                <p:cNvPr id="14836" name="Google Shape;14836;p67"/>
                <p:cNvSpPr/>
                <p:nvPr/>
              </p:nvSpPr>
              <p:spPr>
                <a:xfrm>
                  <a:off x="4883902" y="3648033"/>
                  <a:ext cx="37783" cy="32380"/>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67"/>
                <p:cNvSpPr/>
                <p:nvPr/>
              </p:nvSpPr>
              <p:spPr>
                <a:xfrm>
                  <a:off x="4896745" y="3657668"/>
                  <a:ext cx="15329" cy="13009"/>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8" name="Google Shape;14838;p67"/>
              <p:cNvGrpSpPr/>
              <p:nvPr/>
            </p:nvGrpSpPr>
            <p:grpSpPr>
              <a:xfrm>
                <a:off x="4907780" y="3347220"/>
                <a:ext cx="37878" cy="32357"/>
                <a:chOff x="4907780" y="3347220"/>
                <a:chExt cx="37878" cy="32357"/>
              </a:xfrm>
            </p:grpSpPr>
            <p:sp>
              <p:nvSpPr>
                <p:cNvPr id="14839" name="Google Shape;14839;p67"/>
                <p:cNvSpPr/>
                <p:nvPr/>
              </p:nvSpPr>
              <p:spPr>
                <a:xfrm>
                  <a:off x="4907780" y="3347220"/>
                  <a:ext cx="37878" cy="32357"/>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0" name="Google Shape;14840;p67"/>
                <p:cNvSpPr/>
                <p:nvPr/>
              </p:nvSpPr>
              <p:spPr>
                <a:xfrm>
                  <a:off x="4922912" y="3356926"/>
                  <a:ext cx="13040" cy="1304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1" name="Google Shape;14841;p67"/>
              <p:cNvGrpSpPr/>
              <p:nvPr/>
            </p:nvGrpSpPr>
            <p:grpSpPr>
              <a:xfrm>
                <a:off x="5065048" y="3738150"/>
                <a:ext cx="37783" cy="32364"/>
                <a:chOff x="5065048" y="3738150"/>
                <a:chExt cx="37783" cy="32364"/>
              </a:xfrm>
            </p:grpSpPr>
            <p:sp>
              <p:nvSpPr>
                <p:cNvPr id="14842" name="Google Shape;14842;p67"/>
                <p:cNvSpPr/>
                <p:nvPr/>
              </p:nvSpPr>
              <p:spPr>
                <a:xfrm>
                  <a:off x="5065048" y="3738150"/>
                  <a:ext cx="37783" cy="32364"/>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3" name="Google Shape;14843;p67"/>
                <p:cNvSpPr/>
                <p:nvPr/>
              </p:nvSpPr>
              <p:spPr>
                <a:xfrm>
                  <a:off x="5077994" y="3747761"/>
                  <a:ext cx="15227" cy="13072"/>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4" name="Google Shape;14844;p67"/>
              <p:cNvGrpSpPr/>
              <p:nvPr/>
            </p:nvGrpSpPr>
            <p:grpSpPr>
              <a:xfrm>
                <a:off x="5071616" y="3284615"/>
                <a:ext cx="37783" cy="32357"/>
                <a:chOff x="5071616" y="3284615"/>
                <a:chExt cx="37783" cy="32357"/>
              </a:xfrm>
            </p:grpSpPr>
            <p:sp>
              <p:nvSpPr>
                <p:cNvPr id="14845" name="Google Shape;14845;p67"/>
                <p:cNvSpPr/>
                <p:nvPr/>
              </p:nvSpPr>
              <p:spPr>
                <a:xfrm>
                  <a:off x="5071616" y="3284615"/>
                  <a:ext cx="37783" cy="32357"/>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67"/>
                <p:cNvSpPr/>
                <p:nvPr/>
              </p:nvSpPr>
              <p:spPr>
                <a:xfrm>
                  <a:off x="5086646" y="3294320"/>
                  <a:ext cx="13048" cy="13048"/>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67"/>
              <p:cNvGrpSpPr/>
              <p:nvPr/>
            </p:nvGrpSpPr>
            <p:grpSpPr>
              <a:xfrm>
                <a:off x="5389291" y="3759921"/>
                <a:ext cx="37783" cy="32380"/>
                <a:chOff x="5389291" y="3759921"/>
                <a:chExt cx="37783" cy="32380"/>
              </a:xfrm>
            </p:grpSpPr>
            <p:sp>
              <p:nvSpPr>
                <p:cNvPr id="14848" name="Google Shape;14848;p67"/>
                <p:cNvSpPr/>
                <p:nvPr/>
              </p:nvSpPr>
              <p:spPr>
                <a:xfrm>
                  <a:off x="5389291" y="3759921"/>
                  <a:ext cx="37783" cy="32380"/>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67"/>
                <p:cNvSpPr/>
                <p:nvPr/>
              </p:nvSpPr>
              <p:spPr>
                <a:xfrm>
                  <a:off x="5402229" y="3769555"/>
                  <a:ext cx="15235" cy="13064"/>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0" name="Google Shape;14850;p67"/>
              <p:cNvGrpSpPr/>
              <p:nvPr/>
            </p:nvGrpSpPr>
            <p:grpSpPr>
              <a:xfrm>
                <a:off x="5431534" y="3632932"/>
                <a:ext cx="37878" cy="32451"/>
                <a:chOff x="5431534" y="3632932"/>
                <a:chExt cx="37878" cy="32451"/>
              </a:xfrm>
            </p:grpSpPr>
            <p:sp>
              <p:nvSpPr>
                <p:cNvPr id="14851" name="Google Shape;14851;p67"/>
                <p:cNvSpPr/>
                <p:nvPr/>
              </p:nvSpPr>
              <p:spPr>
                <a:xfrm>
                  <a:off x="5431534" y="3632932"/>
                  <a:ext cx="37878" cy="32451"/>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67"/>
                <p:cNvSpPr/>
                <p:nvPr/>
              </p:nvSpPr>
              <p:spPr>
                <a:xfrm>
                  <a:off x="5444472" y="3642638"/>
                  <a:ext cx="15235" cy="13064"/>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3" name="Google Shape;14853;p67"/>
              <p:cNvGrpSpPr/>
              <p:nvPr/>
            </p:nvGrpSpPr>
            <p:grpSpPr>
              <a:xfrm>
                <a:off x="5540755" y="3544829"/>
                <a:ext cx="37783" cy="32357"/>
                <a:chOff x="5540755" y="3544829"/>
                <a:chExt cx="37783" cy="32357"/>
              </a:xfrm>
            </p:grpSpPr>
            <p:sp>
              <p:nvSpPr>
                <p:cNvPr id="14854" name="Google Shape;14854;p67"/>
                <p:cNvSpPr/>
                <p:nvPr/>
              </p:nvSpPr>
              <p:spPr>
                <a:xfrm>
                  <a:off x="5540755" y="3544829"/>
                  <a:ext cx="37783" cy="32357"/>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67"/>
                <p:cNvSpPr/>
                <p:nvPr/>
              </p:nvSpPr>
              <p:spPr>
                <a:xfrm>
                  <a:off x="5553693" y="3554534"/>
                  <a:ext cx="15235" cy="1304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6" name="Google Shape;14856;p67"/>
              <p:cNvGrpSpPr/>
              <p:nvPr/>
            </p:nvGrpSpPr>
            <p:grpSpPr>
              <a:xfrm>
                <a:off x="5579293" y="3412107"/>
                <a:ext cx="37776" cy="32357"/>
                <a:chOff x="5579293" y="3412107"/>
                <a:chExt cx="37776" cy="32357"/>
              </a:xfrm>
            </p:grpSpPr>
            <p:sp>
              <p:nvSpPr>
                <p:cNvPr id="14857" name="Google Shape;14857;p67"/>
                <p:cNvSpPr/>
                <p:nvPr/>
              </p:nvSpPr>
              <p:spPr>
                <a:xfrm>
                  <a:off x="5579293" y="3412107"/>
                  <a:ext cx="37776" cy="32357"/>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8" name="Google Shape;14858;p67"/>
                <p:cNvSpPr/>
                <p:nvPr/>
              </p:nvSpPr>
              <p:spPr>
                <a:xfrm>
                  <a:off x="5594418" y="3421812"/>
                  <a:ext cx="13040" cy="1304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9" name="Google Shape;14859;p67"/>
              <p:cNvGrpSpPr/>
              <p:nvPr/>
            </p:nvGrpSpPr>
            <p:grpSpPr>
              <a:xfrm>
                <a:off x="5801346" y="3284615"/>
                <a:ext cx="37783" cy="32357"/>
                <a:chOff x="5801346" y="3284615"/>
                <a:chExt cx="37783" cy="32357"/>
              </a:xfrm>
            </p:grpSpPr>
            <p:sp>
              <p:nvSpPr>
                <p:cNvPr id="14860" name="Google Shape;14860;p67"/>
                <p:cNvSpPr/>
                <p:nvPr/>
              </p:nvSpPr>
              <p:spPr>
                <a:xfrm>
                  <a:off x="5801346" y="3284615"/>
                  <a:ext cx="37783" cy="32357"/>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67"/>
                <p:cNvSpPr/>
                <p:nvPr/>
              </p:nvSpPr>
              <p:spPr>
                <a:xfrm>
                  <a:off x="5816478" y="3294320"/>
                  <a:ext cx="13040" cy="13048"/>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2" name="Google Shape;14862;p67"/>
              <p:cNvGrpSpPr/>
              <p:nvPr/>
            </p:nvGrpSpPr>
            <p:grpSpPr>
              <a:xfrm>
                <a:off x="5763578" y="3399067"/>
                <a:ext cx="37776" cy="32364"/>
                <a:chOff x="5763578" y="3399067"/>
                <a:chExt cx="37776" cy="32364"/>
              </a:xfrm>
            </p:grpSpPr>
            <p:sp>
              <p:nvSpPr>
                <p:cNvPr id="14863" name="Google Shape;14863;p67"/>
                <p:cNvSpPr/>
                <p:nvPr/>
              </p:nvSpPr>
              <p:spPr>
                <a:xfrm>
                  <a:off x="5763578" y="3399067"/>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67"/>
                <p:cNvSpPr/>
                <p:nvPr/>
              </p:nvSpPr>
              <p:spPr>
                <a:xfrm>
                  <a:off x="5776516" y="3408780"/>
                  <a:ext cx="15235" cy="1304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5" name="Google Shape;14865;p67"/>
              <p:cNvGrpSpPr/>
              <p:nvPr/>
            </p:nvGrpSpPr>
            <p:grpSpPr>
              <a:xfrm>
                <a:off x="5395858" y="3230952"/>
                <a:ext cx="37776" cy="32364"/>
                <a:chOff x="5395858" y="3230952"/>
                <a:chExt cx="37776" cy="32364"/>
              </a:xfrm>
            </p:grpSpPr>
            <p:sp>
              <p:nvSpPr>
                <p:cNvPr id="14866" name="Google Shape;14866;p67"/>
                <p:cNvSpPr/>
                <p:nvPr/>
              </p:nvSpPr>
              <p:spPr>
                <a:xfrm>
                  <a:off x="5395858" y="3230952"/>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7" name="Google Shape;14867;p67"/>
                <p:cNvSpPr/>
                <p:nvPr/>
              </p:nvSpPr>
              <p:spPr>
                <a:xfrm>
                  <a:off x="5408702" y="3240571"/>
                  <a:ext cx="15227" cy="13064"/>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68" name="Google Shape;14868;p67"/>
              <p:cNvGrpSpPr/>
              <p:nvPr/>
            </p:nvGrpSpPr>
            <p:grpSpPr>
              <a:xfrm>
                <a:off x="5264088" y="3188237"/>
                <a:ext cx="37776" cy="32357"/>
                <a:chOff x="5264088" y="3188237"/>
                <a:chExt cx="37776" cy="32357"/>
              </a:xfrm>
            </p:grpSpPr>
            <p:sp>
              <p:nvSpPr>
                <p:cNvPr id="14869" name="Google Shape;14869;p67"/>
                <p:cNvSpPr/>
                <p:nvPr/>
              </p:nvSpPr>
              <p:spPr>
                <a:xfrm>
                  <a:off x="5264088" y="3188237"/>
                  <a:ext cx="37776" cy="32357"/>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67"/>
                <p:cNvSpPr/>
                <p:nvPr/>
              </p:nvSpPr>
              <p:spPr>
                <a:xfrm>
                  <a:off x="5279212" y="3197943"/>
                  <a:ext cx="13048" cy="13048"/>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1" name="Google Shape;14871;p67"/>
              <p:cNvGrpSpPr/>
              <p:nvPr/>
            </p:nvGrpSpPr>
            <p:grpSpPr>
              <a:xfrm>
                <a:off x="5585758" y="3237425"/>
                <a:ext cx="37878" cy="32357"/>
                <a:chOff x="5585758" y="3237425"/>
                <a:chExt cx="37878" cy="32357"/>
              </a:xfrm>
            </p:grpSpPr>
            <p:sp>
              <p:nvSpPr>
                <p:cNvPr id="14872" name="Google Shape;14872;p67"/>
                <p:cNvSpPr/>
                <p:nvPr/>
              </p:nvSpPr>
              <p:spPr>
                <a:xfrm>
                  <a:off x="5585758" y="3237425"/>
                  <a:ext cx="37878" cy="32357"/>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3" name="Google Shape;14873;p67"/>
                <p:cNvSpPr/>
                <p:nvPr/>
              </p:nvSpPr>
              <p:spPr>
                <a:xfrm>
                  <a:off x="5598696" y="3247130"/>
                  <a:ext cx="15235" cy="13048"/>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4" name="Google Shape;14874;p67"/>
              <p:cNvGrpSpPr/>
              <p:nvPr/>
            </p:nvGrpSpPr>
            <p:grpSpPr>
              <a:xfrm>
                <a:off x="4874196" y="3291088"/>
                <a:ext cx="37878" cy="32451"/>
                <a:chOff x="4874196" y="3291088"/>
                <a:chExt cx="37878" cy="32451"/>
              </a:xfrm>
            </p:grpSpPr>
            <p:sp>
              <p:nvSpPr>
                <p:cNvPr id="14875" name="Google Shape;14875;p67"/>
                <p:cNvSpPr/>
                <p:nvPr/>
              </p:nvSpPr>
              <p:spPr>
                <a:xfrm>
                  <a:off x="4874196"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6" name="Google Shape;14876;p67"/>
                <p:cNvSpPr/>
                <p:nvPr/>
              </p:nvSpPr>
              <p:spPr>
                <a:xfrm>
                  <a:off x="4889328" y="3300793"/>
                  <a:ext cx="13040" cy="1304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77" name="Google Shape;14877;p67"/>
              <p:cNvGrpSpPr/>
              <p:nvPr/>
            </p:nvGrpSpPr>
            <p:grpSpPr>
              <a:xfrm>
                <a:off x="5197770" y="3785466"/>
                <a:ext cx="37783" cy="32427"/>
                <a:chOff x="5197770" y="3785466"/>
                <a:chExt cx="37783" cy="32427"/>
              </a:xfrm>
            </p:grpSpPr>
            <p:sp>
              <p:nvSpPr>
                <p:cNvPr id="14878" name="Google Shape;14878;p67"/>
                <p:cNvSpPr/>
                <p:nvPr/>
              </p:nvSpPr>
              <p:spPr>
                <a:xfrm>
                  <a:off x="5197770" y="3785466"/>
                  <a:ext cx="37783" cy="32427"/>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67"/>
                <p:cNvSpPr/>
                <p:nvPr/>
              </p:nvSpPr>
              <p:spPr>
                <a:xfrm>
                  <a:off x="5212808" y="3795148"/>
                  <a:ext cx="13040" cy="1304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0" name="Google Shape;14880;p67"/>
              <p:cNvGrpSpPr/>
              <p:nvPr/>
            </p:nvGrpSpPr>
            <p:grpSpPr>
              <a:xfrm>
                <a:off x="5177699" y="3492117"/>
                <a:ext cx="37776" cy="32357"/>
                <a:chOff x="5177699" y="3492117"/>
                <a:chExt cx="37776" cy="32357"/>
              </a:xfrm>
            </p:grpSpPr>
            <p:sp>
              <p:nvSpPr>
                <p:cNvPr id="14881" name="Google Shape;14881;p67"/>
                <p:cNvSpPr/>
                <p:nvPr/>
              </p:nvSpPr>
              <p:spPr>
                <a:xfrm>
                  <a:off x="5177699" y="3492117"/>
                  <a:ext cx="37776" cy="32357"/>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2" name="Google Shape;14882;p67"/>
                <p:cNvSpPr/>
                <p:nvPr/>
              </p:nvSpPr>
              <p:spPr>
                <a:xfrm>
                  <a:off x="5192823" y="3501823"/>
                  <a:ext cx="13048" cy="13048"/>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3" name="Google Shape;14883;p67"/>
              <p:cNvGrpSpPr/>
              <p:nvPr/>
            </p:nvGrpSpPr>
            <p:grpSpPr>
              <a:xfrm>
                <a:off x="5349431" y="3622346"/>
                <a:ext cx="37870" cy="32380"/>
                <a:chOff x="5349431" y="3622346"/>
                <a:chExt cx="37870" cy="32380"/>
              </a:xfrm>
            </p:grpSpPr>
            <p:sp>
              <p:nvSpPr>
                <p:cNvPr id="14884" name="Google Shape;14884;p67"/>
                <p:cNvSpPr/>
                <p:nvPr/>
              </p:nvSpPr>
              <p:spPr>
                <a:xfrm>
                  <a:off x="5349431" y="3622346"/>
                  <a:ext cx="37870" cy="32380"/>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67"/>
                <p:cNvSpPr/>
                <p:nvPr/>
              </p:nvSpPr>
              <p:spPr>
                <a:xfrm>
                  <a:off x="5362369" y="3632075"/>
                  <a:ext cx="15227" cy="1304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6" name="Google Shape;14886;p67"/>
              <p:cNvGrpSpPr/>
              <p:nvPr/>
            </p:nvGrpSpPr>
            <p:grpSpPr>
              <a:xfrm>
                <a:off x="5068855" y="3563980"/>
                <a:ext cx="53954" cy="46223"/>
                <a:chOff x="5068855" y="3563980"/>
                <a:chExt cx="53954" cy="46223"/>
              </a:xfrm>
            </p:grpSpPr>
            <p:sp>
              <p:nvSpPr>
                <p:cNvPr id="14887" name="Google Shape;14887;p67"/>
                <p:cNvSpPr/>
                <p:nvPr/>
              </p:nvSpPr>
              <p:spPr>
                <a:xfrm>
                  <a:off x="5068855" y="3563980"/>
                  <a:ext cx="53954" cy="46223"/>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67"/>
                <p:cNvSpPr/>
                <p:nvPr/>
              </p:nvSpPr>
              <p:spPr>
                <a:xfrm>
                  <a:off x="5086268" y="3573654"/>
                  <a:ext cx="26835" cy="26843"/>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89" name="Google Shape;14889;p67"/>
              <p:cNvGrpSpPr/>
              <p:nvPr/>
            </p:nvGrpSpPr>
            <p:grpSpPr>
              <a:xfrm>
                <a:off x="5037654" y="3392507"/>
                <a:ext cx="37870" cy="32451"/>
                <a:chOff x="5037654" y="3392507"/>
                <a:chExt cx="37870" cy="32451"/>
              </a:xfrm>
            </p:grpSpPr>
            <p:sp>
              <p:nvSpPr>
                <p:cNvPr id="14890" name="Google Shape;14890;p67"/>
                <p:cNvSpPr/>
                <p:nvPr/>
              </p:nvSpPr>
              <p:spPr>
                <a:xfrm>
                  <a:off x="5037654" y="3392507"/>
                  <a:ext cx="37870" cy="32451"/>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67"/>
                <p:cNvSpPr/>
                <p:nvPr/>
              </p:nvSpPr>
              <p:spPr>
                <a:xfrm>
                  <a:off x="5050592" y="3402213"/>
                  <a:ext cx="15227" cy="13064"/>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2" name="Google Shape;14892;p67"/>
              <p:cNvGrpSpPr/>
              <p:nvPr/>
            </p:nvGrpSpPr>
            <p:grpSpPr>
              <a:xfrm>
                <a:off x="5456560" y="3368629"/>
                <a:ext cx="37870" cy="32451"/>
                <a:chOff x="5456560" y="3368629"/>
                <a:chExt cx="37870" cy="32451"/>
              </a:xfrm>
            </p:grpSpPr>
            <p:sp>
              <p:nvSpPr>
                <p:cNvPr id="14893" name="Google Shape;14893;p67"/>
                <p:cNvSpPr/>
                <p:nvPr/>
              </p:nvSpPr>
              <p:spPr>
                <a:xfrm>
                  <a:off x="5456560" y="3368629"/>
                  <a:ext cx="37870" cy="32451"/>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67"/>
                <p:cNvSpPr/>
                <p:nvPr/>
              </p:nvSpPr>
              <p:spPr>
                <a:xfrm>
                  <a:off x="5469498" y="3378334"/>
                  <a:ext cx="15227" cy="13064"/>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5" name="Google Shape;14895;p67"/>
              <p:cNvGrpSpPr/>
              <p:nvPr/>
            </p:nvGrpSpPr>
            <p:grpSpPr>
              <a:xfrm>
                <a:off x="4755749" y="3501516"/>
                <a:ext cx="46246" cy="39608"/>
                <a:chOff x="4755749" y="3501516"/>
                <a:chExt cx="46246" cy="39608"/>
              </a:xfrm>
            </p:grpSpPr>
            <p:sp>
              <p:nvSpPr>
                <p:cNvPr id="14896" name="Google Shape;14896;p67"/>
                <p:cNvSpPr/>
                <p:nvPr/>
              </p:nvSpPr>
              <p:spPr>
                <a:xfrm>
                  <a:off x="4755749" y="3501516"/>
                  <a:ext cx="46246" cy="39608"/>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7" name="Google Shape;14897;p67"/>
                <p:cNvSpPr/>
                <p:nvPr/>
              </p:nvSpPr>
              <p:spPr>
                <a:xfrm>
                  <a:off x="4768687" y="3511245"/>
                  <a:ext cx="23697" cy="20221"/>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8" name="Google Shape;14898;p67"/>
              <p:cNvGrpSpPr/>
              <p:nvPr/>
            </p:nvGrpSpPr>
            <p:grpSpPr>
              <a:xfrm>
                <a:off x="4681346" y="3485582"/>
                <a:ext cx="37783" cy="32427"/>
                <a:chOff x="4681346" y="3485582"/>
                <a:chExt cx="37783" cy="32427"/>
              </a:xfrm>
            </p:grpSpPr>
            <p:sp>
              <p:nvSpPr>
                <p:cNvPr id="14899" name="Google Shape;14899;p67"/>
                <p:cNvSpPr/>
                <p:nvPr/>
              </p:nvSpPr>
              <p:spPr>
                <a:xfrm>
                  <a:off x="4681346" y="3485582"/>
                  <a:ext cx="37783" cy="32427"/>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67"/>
                <p:cNvSpPr/>
                <p:nvPr/>
              </p:nvSpPr>
              <p:spPr>
                <a:xfrm>
                  <a:off x="4696479" y="3495263"/>
                  <a:ext cx="13040" cy="1304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1" name="Google Shape;14901;p67"/>
              <p:cNvGrpSpPr/>
              <p:nvPr/>
            </p:nvGrpSpPr>
            <p:grpSpPr>
              <a:xfrm>
                <a:off x="4767067" y="3291088"/>
                <a:ext cx="37878" cy="32451"/>
                <a:chOff x="4767067" y="3291088"/>
                <a:chExt cx="37878" cy="32451"/>
              </a:xfrm>
            </p:grpSpPr>
            <p:sp>
              <p:nvSpPr>
                <p:cNvPr id="14902" name="Google Shape;14902;p67"/>
                <p:cNvSpPr/>
                <p:nvPr/>
              </p:nvSpPr>
              <p:spPr>
                <a:xfrm>
                  <a:off x="4767067" y="3291088"/>
                  <a:ext cx="37878" cy="32451"/>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67"/>
                <p:cNvSpPr/>
                <p:nvPr/>
              </p:nvSpPr>
              <p:spPr>
                <a:xfrm>
                  <a:off x="4780036" y="3300888"/>
                  <a:ext cx="15203" cy="13009"/>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4" name="Google Shape;14904;p67"/>
              <p:cNvGrpSpPr/>
              <p:nvPr/>
            </p:nvGrpSpPr>
            <p:grpSpPr>
              <a:xfrm>
                <a:off x="4687819" y="3405539"/>
                <a:ext cx="37776" cy="32451"/>
                <a:chOff x="4687819" y="3405539"/>
                <a:chExt cx="37776" cy="32451"/>
              </a:xfrm>
            </p:grpSpPr>
            <p:sp>
              <p:nvSpPr>
                <p:cNvPr id="14905" name="Google Shape;14905;p67"/>
                <p:cNvSpPr/>
                <p:nvPr/>
              </p:nvSpPr>
              <p:spPr>
                <a:xfrm>
                  <a:off x="4687819" y="3405539"/>
                  <a:ext cx="37776" cy="32451"/>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67"/>
                <p:cNvSpPr/>
                <p:nvPr/>
              </p:nvSpPr>
              <p:spPr>
                <a:xfrm>
                  <a:off x="4702944" y="3415245"/>
                  <a:ext cx="13040" cy="13048"/>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67"/>
              <p:cNvGrpSpPr/>
              <p:nvPr/>
            </p:nvGrpSpPr>
            <p:grpSpPr>
              <a:xfrm>
                <a:off x="4923101" y="3444809"/>
                <a:ext cx="52813" cy="45318"/>
                <a:chOff x="4923101" y="3444809"/>
                <a:chExt cx="52813" cy="45318"/>
              </a:xfrm>
            </p:grpSpPr>
            <p:sp>
              <p:nvSpPr>
                <p:cNvPr id="14908" name="Google Shape;14908;p67"/>
                <p:cNvSpPr/>
                <p:nvPr/>
              </p:nvSpPr>
              <p:spPr>
                <a:xfrm>
                  <a:off x="4923101" y="3444809"/>
                  <a:ext cx="52813" cy="45318"/>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67"/>
                <p:cNvSpPr/>
                <p:nvPr/>
              </p:nvSpPr>
              <p:spPr>
                <a:xfrm>
                  <a:off x="4936039" y="3454538"/>
                  <a:ext cx="30265" cy="2591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0" name="Google Shape;14910;p67"/>
              <p:cNvGrpSpPr/>
              <p:nvPr/>
            </p:nvGrpSpPr>
            <p:grpSpPr>
              <a:xfrm>
                <a:off x="4846040" y="3654750"/>
                <a:ext cx="31405" cy="26993"/>
                <a:chOff x="4846040" y="3654750"/>
                <a:chExt cx="31405" cy="26993"/>
              </a:xfrm>
            </p:grpSpPr>
            <p:sp>
              <p:nvSpPr>
                <p:cNvPr id="14911" name="Google Shape;14911;p67"/>
                <p:cNvSpPr/>
                <p:nvPr/>
              </p:nvSpPr>
              <p:spPr>
                <a:xfrm>
                  <a:off x="4846040" y="3654750"/>
                  <a:ext cx="31405" cy="26993"/>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2" name="Google Shape;14912;p67"/>
                <p:cNvSpPr/>
                <p:nvPr/>
              </p:nvSpPr>
              <p:spPr>
                <a:xfrm>
                  <a:off x="4858883" y="3664424"/>
                  <a:ext cx="8856" cy="7676"/>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3" name="Google Shape;14913;p67"/>
              <p:cNvGrpSpPr/>
              <p:nvPr/>
            </p:nvGrpSpPr>
            <p:grpSpPr>
              <a:xfrm>
                <a:off x="4925673" y="3691700"/>
                <a:ext cx="40253" cy="34472"/>
                <a:chOff x="4925673" y="3691700"/>
                <a:chExt cx="40253" cy="34472"/>
              </a:xfrm>
            </p:grpSpPr>
            <p:sp>
              <p:nvSpPr>
                <p:cNvPr id="14914" name="Google Shape;14914;p67"/>
                <p:cNvSpPr/>
                <p:nvPr/>
              </p:nvSpPr>
              <p:spPr>
                <a:xfrm>
                  <a:off x="4925673" y="3691700"/>
                  <a:ext cx="40253" cy="34472"/>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5" name="Google Shape;14915;p67"/>
                <p:cNvSpPr/>
                <p:nvPr/>
              </p:nvSpPr>
              <p:spPr>
                <a:xfrm>
                  <a:off x="4938516" y="3701334"/>
                  <a:ext cx="17704" cy="15187"/>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6" name="Google Shape;14916;p67"/>
              <p:cNvGrpSpPr/>
              <p:nvPr/>
            </p:nvGrpSpPr>
            <p:grpSpPr>
              <a:xfrm>
                <a:off x="4894653" y="3740848"/>
                <a:ext cx="31405" cy="26906"/>
                <a:chOff x="4894653" y="3740848"/>
                <a:chExt cx="31405" cy="26906"/>
              </a:xfrm>
            </p:grpSpPr>
            <p:sp>
              <p:nvSpPr>
                <p:cNvPr id="14917" name="Google Shape;14917;p67"/>
                <p:cNvSpPr/>
                <p:nvPr/>
              </p:nvSpPr>
              <p:spPr>
                <a:xfrm>
                  <a:off x="4894653" y="3740848"/>
                  <a:ext cx="31405" cy="26906"/>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8" name="Google Shape;14918;p67"/>
                <p:cNvSpPr/>
                <p:nvPr/>
              </p:nvSpPr>
              <p:spPr>
                <a:xfrm>
                  <a:off x="4907497" y="3750522"/>
                  <a:ext cx="8950" cy="760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19" name="Google Shape;14919;p67"/>
              <p:cNvGrpSpPr/>
              <p:nvPr/>
            </p:nvGrpSpPr>
            <p:grpSpPr>
              <a:xfrm>
                <a:off x="4962300" y="3696348"/>
                <a:ext cx="38255" cy="32773"/>
                <a:chOff x="4962300" y="3696348"/>
                <a:chExt cx="38255" cy="32773"/>
              </a:xfrm>
            </p:grpSpPr>
            <p:sp>
              <p:nvSpPr>
                <p:cNvPr id="14920" name="Google Shape;14920;p67"/>
                <p:cNvSpPr/>
                <p:nvPr/>
              </p:nvSpPr>
              <p:spPr>
                <a:xfrm>
                  <a:off x="4962300" y="3696348"/>
                  <a:ext cx="38255" cy="32773"/>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1" name="Google Shape;14921;p67"/>
                <p:cNvSpPr/>
                <p:nvPr/>
              </p:nvSpPr>
              <p:spPr>
                <a:xfrm>
                  <a:off x="4975238" y="3706093"/>
                  <a:ext cx="15612" cy="13386"/>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2" name="Google Shape;14922;p67"/>
              <p:cNvGrpSpPr/>
              <p:nvPr/>
            </p:nvGrpSpPr>
            <p:grpSpPr>
              <a:xfrm>
                <a:off x="4980185" y="3743349"/>
                <a:ext cx="31499" cy="26969"/>
                <a:chOff x="4980185" y="3743349"/>
                <a:chExt cx="31499" cy="26969"/>
              </a:xfrm>
            </p:grpSpPr>
            <p:sp>
              <p:nvSpPr>
                <p:cNvPr id="14923" name="Google Shape;14923;p67"/>
                <p:cNvSpPr/>
                <p:nvPr/>
              </p:nvSpPr>
              <p:spPr>
                <a:xfrm>
                  <a:off x="4980185" y="3743349"/>
                  <a:ext cx="31499" cy="26969"/>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67"/>
                <p:cNvSpPr/>
                <p:nvPr/>
              </p:nvSpPr>
              <p:spPr>
                <a:xfrm>
                  <a:off x="4993123" y="3753094"/>
                  <a:ext cx="8856" cy="760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5" name="Google Shape;14925;p67"/>
              <p:cNvGrpSpPr/>
              <p:nvPr/>
            </p:nvGrpSpPr>
            <p:grpSpPr>
              <a:xfrm>
                <a:off x="5013768" y="3734312"/>
                <a:ext cx="31499" cy="26969"/>
                <a:chOff x="5013768" y="3734312"/>
                <a:chExt cx="31499" cy="26969"/>
              </a:xfrm>
            </p:grpSpPr>
            <p:sp>
              <p:nvSpPr>
                <p:cNvPr id="14926" name="Google Shape;14926;p67"/>
                <p:cNvSpPr/>
                <p:nvPr/>
              </p:nvSpPr>
              <p:spPr>
                <a:xfrm>
                  <a:off x="5013768" y="3734312"/>
                  <a:ext cx="31499" cy="26969"/>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67"/>
                <p:cNvSpPr/>
                <p:nvPr/>
              </p:nvSpPr>
              <p:spPr>
                <a:xfrm>
                  <a:off x="5028043" y="3743963"/>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8" name="Google Shape;14928;p67"/>
              <p:cNvGrpSpPr/>
              <p:nvPr/>
            </p:nvGrpSpPr>
            <p:grpSpPr>
              <a:xfrm>
                <a:off x="5036703" y="3764545"/>
                <a:ext cx="31499" cy="26898"/>
                <a:chOff x="5036703" y="3764545"/>
                <a:chExt cx="31499" cy="26898"/>
              </a:xfrm>
            </p:grpSpPr>
            <p:sp>
              <p:nvSpPr>
                <p:cNvPr id="14929" name="Google Shape;14929;p67"/>
                <p:cNvSpPr/>
                <p:nvPr/>
              </p:nvSpPr>
              <p:spPr>
                <a:xfrm>
                  <a:off x="5036703" y="3764545"/>
                  <a:ext cx="31499" cy="26898"/>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67"/>
                <p:cNvSpPr/>
                <p:nvPr/>
              </p:nvSpPr>
              <p:spPr>
                <a:xfrm>
                  <a:off x="5049641" y="3774211"/>
                  <a:ext cx="8856" cy="760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1" name="Google Shape;14931;p67"/>
              <p:cNvGrpSpPr/>
              <p:nvPr/>
            </p:nvGrpSpPr>
            <p:grpSpPr>
              <a:xfrm>
                <a:off x="4953546" y="3768352"/>
                <a:ext cx="31405" cy="26898"/>
                <a:chOff x="4953546" y="3768352"/>
                <a:chExt cx="31405" cy="26898"/>
              </a:xfrm>
            </p:grpSpPr>
            <p:sp>
              <p:nvSpPr>
                <p:cNvPr id="14932" name="Google Shape;14932;p67"/>
                <p:cNvSpPr/>
                <p:nvPr/>
              </p:nvSpPr>
              <p:spPr>
                <a:xfrm>
                  <a:off x="4953546" y="3768352"/>
                  <a:ext cx="31405" cy="26898"/>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3" name="Google Shape;14933;p67"/>
                <p:cNvSpPr/>
                <p:nvPr/>
              </p:nvSpPr>
              <p:spPr>
                <a:xfrm>
                  <a:off x="4966390" y="3778018"/>
                  <a:ext cx="8950" cy="7684"/>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4" name="Google Shape;14934;p67"/>
              <p:cNvGrpSpPr/>
              <p:nvPr/>
            </p:nvGrpSpPr>
            <p:grpSpPr>
              <a:xfrm>
                <a:off x="4964770" y="3814016"/>
                <a:ext cx="31499" cy="26993"/>
                <a:chOff x="4964770" y="3814016"/>
                <a:chExt cx="31499" cy="26993"/>
              </a:xfrm>
            </p:grpSpPr>
            <p:sp>
              <p:nvSpPr>
                <p:cNvPr id="14935" name="Google Shape;14935;p67"/>
                <p:cNvSpPr/>
                <p:nvPr/>
              </p:nvSpPr>
              <p:spPr>
                <a:xfrm>
                  <a:off x="4964770" y="3814016"/>
                  <a:ext cx="31499" cy="26993"/>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67"/>
                <p:cNvSpPr/>
                <p:nvPr/>
              </p:nvSpPr>
              <p:spPr>
                <a:xfrm>
                  <a:off x="4977715" y="3823690"/>
                  <a:ext cx="8856" cy="7676"/>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37" name="Google Shape;14937;p67"/>
              <p:cNvGrpSpPr/>
              <p:nvPr/>
            </p:nvGrpSpPr>
            <p:grpSpPr>
              <a:xfrm>
                <a:off x="4923290" y="3800504"/>
                <a:ext cx="31468" cy="26898"/>
                <a:chOff x="4923290" y="3800504"/>
                <a:chExt cx="31468" cy="26898"/>
              </a:xfrm>
            </p:grpSpPr>
            <p:sp>
              <p:nvSpPr>
                <p:cNvPr id="14938" name="Google Shape;14938;p67"/>
                <p:cNvSpPr/>
                <p:nvPr/>
              </p:nvSpPr>
              <p:spPr>
                <a:xfrm>
                  <a:off x="4923290" y="3800504"/>
                  <a:ext cx="31468" cy="26898"/>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67"/>
                <p:cNvSpPr/>
                <p:nvPr/>
              </p:nvSpPr>
              <p:spPr>
                <a:xfrm>
                  <a:off x="4937470" y="3810178"/>
                  <a:ext cx="7613" cy="7621"/>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0" name="Google Shape;14940;p67"/>
              <p:cNvGrpSpPr/>
              <p:nvPr/>
            </p:nvGrpSpPr>
            <p:grpSpPr>
              <a:xfrm>
                <a:off x="5108534" y="3650943"/>
                <a:ext cx="31405" cy="26993"/>
                <a:chOff x="5108534" y="3650943"/>
                <a:chExt cx="31405" cy="26993"/>
              </a:xfrm>
            </p:grpSpPr>
            <p:sp>
              <p:nvSpPr>
                <p:cNvPr id="14941" name="Google Shape;14941;p67"/>
                <p:cNvSpPr/>
                <p:nvPr/>
              </p:nvSpPr>
              <p:spPr>
                <a:xfrm>
                  <a:off x="5108534" y="3650943"/>
                  <a:ext cx="31405" cy="26993"/>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67"/>
                <p:cNvSpPr/>
                <p:nvPr/>
              </p:nvSpPr>
              <p:spPr>
                <a:xfrm>
                  <a:off x="5122707" y="3660617"/>
                  <a:ext cx="7621" cy="7621"/>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67"/>
              <p:cNvGrpSpPr/>
              <p:nvPr/>
            </p:nvGrpSpPr>
            <p:grpSpPr>
              <a:xfrm>
                <a:off x="5119380" y="3760739"/>
                <a:ext cx="31499" cy="26993"/>
                <a:chOff x="5119380" y="3760739"/>
                <a:chExt cx="31499" cy="26993"/>
              </a:xfrm>
            </p:grpSpPr>
            <p:sp>
              <p:nvSpPr>
                <p:cNvPr id="14944" name="Google Shape;14944;p67"/>
                <p:cNvSpPr/>
                <p:nvPr/>
              </p:nvSpPr>
              <p:spPr>
                <a:xfrm>
                  <a:off x="5119380" y="3760739"/>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67"/>
                <p:cNvSpPr/>
                <p:nvPr/>
              </p:nvSpPr>
              <p:spPr>
                <a:xfrm>
                  <a:off x="5132318" y="3770405"/>
                  <a:ext cx="8856" cy="7653"/>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6" name="Google Shape;14946;p67"/>
              <p:cNvGrpSpPr/>
              <p:nvPr/>
            </p:nvGrpSpPr>
            <p:grpSpPr>
              <a:xfrm>
                <a:off x="5119380" y="3788235"/>
                <a:ext cx="31499" cy="26993"/>
                <a:chOff x="5119380" y="3788235"/>
                <a:chExt cx="31499" cy="26993"/>
              </a:xfrm>
            </p:grpSpPr>
            <p:sp>
              <p:nvSpPr>
                <p:cNvPr id="14947" name="Google Shape;14947;p67"/>
                <p:cNvSpPr/>
                <p:nvPr/>
              </p:nvSpPr>
              <p:spPr>
                <a:xfrm>
                  <a:off x="5119380" y="3788235"/>
                  <a:ext cx="31499" cy="26993"/>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67"/>
                <p:cNvSpPr/>
                <p:nvPr/>
              </p:nvSpPr>
              <p:spPr>
                <a:xfrm>
                  <a:off x="5132318" y="3797901"/>
                  <a:ext cx="8856" cy="760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9" name="Google Shape;14949;p67"/>
              <p:cNvGrpSpPr/>
              <p:nvPr/>
            </p:nvGrpSpPr>
            <p:grpSpPr>
              <a:xfrm>
                <a:off x="5158005" y="3875284"/>
                <a:ext cx="31405" cy="27001"/>
                <a:chOff x="5158005" y="3875284"/>
                <a:chExt cx="31405" cy="27001"/>
              </a:xfrm>
            </p:grpSpPr>
            <p:sp>
              <p:nvSpPr>
                <p:cNvPr id="14950" name="Google Shape;14950;p67"/>
                <p:cNvSpPr/>
                <p:nvPr/>
              </p:nvSpPr>
              <p:spPr>
                <a:xfrm>
                  <a:off x="5158005" y="3875284"/>
                  <a:ext cx="31405" cy="27001"/>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67"/>
                <p:cNvSpPr/>
                <p:nvPr/>
              </p:nvSpPr>
              <p:spPr>
                <a:xfrm>
                  <a:off x="5170848" y="3884958"/>
                  <a:ext cx="8950" cy="7645"/>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2" name="Google Shape;14952;p67"/>
              <p:cNvGrpSpPr/>
              <p:nvPr/>
            </p:nvGrpSpPr>
            <p:grpSpPr>
              <a:xfrm>
                <a:off x="5233163" y="3764545"/>
                <a:ext cx="31499" cy="26898"/>
                <a:chOff x="5233163" y="3764545"/>
                <a:chExt cx="31499" cy="26898"/>
              </a:xfrm>
            </p:grpSpPr>
            <p:sp>
              <p:nvSpPr>
                <p:cNvPr id="14953" name="Google Shape;14953;p67"/>
                <p:cNvSpPr/>
                <p:nvPr/>
              </p:nvSpPr>
              <p:spPr>
                <a:xfrm>
                  <a:off x="5233163" y="3764545"/>
                  <a:ext cx="31499" cy="26898"/>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67"/>
                <p:cNvSpPr/>
                <p:nvPr/>
              </p:nvSpPr>
              <p:spPr>
                <a:xfrm>
                  <a:off x="5246108" y="3774211"/>
                  <a:ext cx="8856" cy="7590"/>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5" name="Google Shape;14955;p67"/>
              <p:cNvGrpSpPr/>
              <p:nvPr/>
            </p:nvGrpSpPr>
            <p:grpSpPr>
              <a:xfrm>
                <a:off x="5276168" y="3805545"/>
                <a:ext cx="31499" cy="26906"/>
                <a:chOff x="5276168" y="3805545"/>
                <a:chExt cx="31499" cy="26906"/>
              </a:xfrm>
            </p:grpSpPr>
            <p:sp>
              <p:nvSpPr>
                <p:cNvPr id="14956" name="Google Shape;14956;p67"/>
                <p:cNvSpPr/>
                <p:nvPr/>
              </p:nvSpPr>
              <p:spPr>
                <a:xfrm>
                  <a:off x="5276168" y="3805545"/>
                  <a:ext cx="31499" cy="26906"/>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7" name="Google Shape;14957;p67"/>
                <p:cNvSpPr/>
                <p:nvPr/>
              </p:nvSpPr>
              <p:spPr>
                <a:xfrm>
                  <a:off x="5289106" y="3815219"/>
                  <a:ext cx="8856" cy="760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58" name="Google Shape;14958;p67"/>
              <p:cNvGrpSpPr/>
              <p:nvPr/>
            </p:nvGrpSpPr>
            <p:grpSpPr>
              <a:xfrm>
                <a:off x="5294053" y="3851933"/>
                <a:ext cx="31405" cy="26945"/>
                <a:chOff x="5294053" y="3851933"/>
                <a:chExt cx="31405" cy="26945"/>
              </a:xfrm>
            </p:grpSpPr>
            <p:sp>
              <p:nvSpPr>
                <p:cNvPr id="14959" name="Google Shape;14959;p67"/>
                <p:cNvSpPr/>
                <p:nvPr/>
              </p:nvSpPr>
              <p:spPr>
                <a:xfrm>
                  <a:off x="5294053" y="3851933"/>
                  <a:ext cx="31405" cy="26945"/>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0" name="Google Shape;14960;p67"/>
                <p:cNvSpPr/>
                <p:nvPr/>
              </p:nvSpPr>
              <p:spPr>
                <a:xfrm>
                  <a:off x="5308234" y="3861552"/>
                  <a:ext cx="7621" cy="7621"/>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1" name="Google Shape;14961;p67"/>
              <p:cNvGrpSpPr/>
              <p:nvPr/>
            </p:nvGrpSpPr>
            <p:grpSpPr>
              <a:xfrm>
                <a:off x="5341723" y="3851902"/>
                <a:ext cx="31405" cy="26977"/>
                <a:chOff x="5341723" y="3851902"/>
                <a:chExt cx="31405" cy="26977"/>
              </a:xfrm>
            </p:grpSpPr>
            <p:sp>
              <p:nvSpPr>
                <p:cNvPr id="14962" name="Google Shape;14962;p67"/>
                <p:cNvSpPr/>
                <p:nvPr/>
              </p:nvSpPr>
              <p:spPr>
                <a:xfrm>
                  <a:off x="5341723" y="3851902"/>
                  <a:ext cx="31405" cy="26977"/>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67"/>
                <p:cNvSpPr/>
                <p:nvPr/>
              </p:nvSpPr>
              <p:spPr>
                <a:xfrm>
                  <a:off x="5354567" y="3861647"/>
                  <a:ext cx="8950" cy="7590"/>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4" name="Google Shape;14964;p67"/>
              <p:cNvGrpSpPr/>
              <p:nvPr/>
            </p:nvGrpSpPr>
            <p:grpSpPr>
              <a:xfrm>
                <a:off x="5054871" y="3507855"/>
                <a:ext cx="31405" cy="26993"/>
                <a:chOff x="5054871" y="3507855"/>
                <a:chExt cx="31405" cy="26993"/>
              </a:xfrm>
            </p:grpSpPr>
            <p:sp>
              <p:nvSpPr>
                <p:cNvPr id="14965" name="Google Shape;14965;p67"/>
                <p:cNvSpPr/>
                <p:nvPr/>
              </p:nvSpPr>
              <p:spPr>
                <a:xfrm>
                  <a:off x="5054871" y="3507855"/>
                  <a:ext cx="31405" cy="26993"/>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67"/>
                <p:cNvSpPr/>
                <p:nvPr/>
              </p:nvSpPr>
              <p:spPr>
                <a:xfrm>
                  <a:off x="5067715" y="3517521"/>
                  <a:ext cx="8950" cy="760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7" name="Google Shape;14967;p67"/>
              <p:cNvGrpSpPr/>
              <p:nvPr/>
            </p:nvGrpSpPr>
            <p:grpSpPr>
              <a:xfrm>
                <a:off x="4876579" y="3675325"/>
                <a:ext cx="31405" cy="26969"/>
                <a:chOff x="4876579" y="3675325"/>
                <a:chExt cx="31405" cy="26969"/>
              </a:xfrm>
            </p:grpSpPr>
            <p:sp>
              <p:nvSpPr>
                <p:cNvPr id="14968" name="Google Shape;14968;p67"/>
                <p:cNvSpPr/>
                <p:nvPr/>
              </p:nvSpPr>
              <p:spPr>
                <a:xfrm>
                  <a:off x="4876579" y="3675325"/>
                  <a:ext cx="31405" cy="26969"/>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9" name="Google Shape;14969;p67"/>
                <p:cNvSpPr/>
                <p:nvPr/>
              </p:nvSpPr>
              <p:spPr>
                <a:xfrm>
                  <a:off x="4889517" y="3684975"/>
                  <a:ext cx="8856" cy="7676"/>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0" name="Google Shape;14970;p67"/>
              <p:cNvGrpSpPr/>
              <p:nvPr/>
            </p:nvGrpSpPr>
            <p:grpSpPr>
              <a:xfrm>
                <a:off x="4842233" y="3688333"/>
                <a:ext cx="31405" cy="26993"/>
                <a:chOff x="4842233" y="3688333"/>
                <a:chExt cx="31405" cy="26993"/>
              </a:xfrm>
            </p:grpSpPr>
            <p:sp>
              <p:nvSpPr>
                <p:cNvPr id="14971" name="Google Shape;14971;p67"/>
                <p:cNvSpPr/>
                <p:nvPr/>
              </p:nvSpPr>
              <p:spPr>
                <a:xfrm>
                  <a:off x="4842233" y="3688333"/>
                  <a:ext cx="31405" cy="26993"/>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67"/>
                <p:cNvSpPr/>
                <p:nvPr/>
              </p:nvSpPr>
              <p:spPr>
                <a:xfrm>
                  <a:off x="4855076" y="3698094"/>
                  <a:ext cx="8856" cy="7590"/>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3" name="Google Shape;14973;p67"/>
              <p:cNvGrpSpPr/>
              <p:nvPr/>
            </p:nvGrpSpPr>
            <p:grpSpPr>
              <a:xfrm>
                <a:off x="5187876" y="3608032"/>
                <a:ext cx="31405" cy="27001"/>
                <a:chOff x="5187876" y="3608032"/>
                <a:chExt cx="31405" cy="27001"/>
              </a:xfrm>
            </p:grpSpPr>
            <p:sp>
              <p:nvSpPr>
                <p:cNvPr id="14974" name="Google Shape;14974;p67"/>
                <p:cNvSpPr/>
                <p:nvPr/>
              </p:nvSpPr>
              <p:spPr>
                <a:xfrm>
                  <a:off x="5187876" y="3608032"/>
                  <a:ext cx="31405" cy="27001"/>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67"/>
                <p:cNvSpPr/>
                <p:nvPr/>
              </p:nvSpPr>
              <p:spPr>
                <a:xfrm>
                  <a:off x="5202057" y="3617706"/>
                  <a:ext cx="7621" cy="7621"/>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76" name="Google Shape;14976;p67"/>
              <p:cNvSpPr/>
              <p:nvPr/>
            </p:nvSpPr>
            <p:spPr>
              <a:xfrm>
                <a:off x="5142589" y="3410030"/>
                <a:ext cx="42542" cy="36525"/>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67"/>
              <p:cNvSpPr/>
              <p:nvPr/>
            </p:nvSpPr>
            <p:spPr>
              <a:xfrm>
                <a:off x="5158382" y="3419720"/>
                <a:ext cx="17138" cy="1713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78" name="Google Shape;14978;p67"/>
              <p:cNvGrpSpPr/>
              <p:nvPr/>
            </p:nvGrpSpPr>
            <p:grpSpPr>
              <a:xfrm>
                <a:off x="5269224" y="3304167"/>
                <a:ext cx="40253" cy="34402"/>
                <a:chOff x="5269224" y="3304167"/>
                <a:chExt cx="40253" cy="34402"/>
              </a:xfrm>
            </p:grpSpPr>
            <p:sp>
              <p:nvSpPr>
                <p:cNvPr id="14979" name="Google Shape;14979;p67"/>
                <p:cNvSpPr/>
                <p:nvPr/>
              </p:nvSpPr>
              <p:spPr>
                <a:xfrm>
                  <a:off x="5269224" y="3304167"/>
                  <a:ext cx="40253" cy="34402"/>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0" name="Google Shape;14980;p67"/>
                <p:cNvSpPr/>
                <p:nvPr/>
              </p:nvSpPr>
              <p:spPr>
                <a:xfrm>
                  <a:off x="5284639" y="3313826"/>
                  <a:ext cx="15132" cy="15140"/>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1" name="Google Shape;14981;p67"/>
              <p:cNvGrpSpPr/>
              <p:nvPr/>
            </p:nvGrpSpPr>
            <p:grpSpPr>
              <a:xfrm>
                <a:off x="5327354" y="3476615"/>
                <a:ext cx="49864" cy="42723"/>
                <a:chOff x="5327354" y="3476615"/>
                <a:chExt cx="49864" cy="42723"/>
              </a:xfrm>
            </p:grpSpPr>
            <p:sp>
              <p:nvSpPr>
                <p:cNvPr id="14982" name="Google Shape;14982;p67"/>
                <p:cNvSpPr/>
                <p:nvPr/>
              </p:nvSpPr>
              <p:spPr>
                <a:xfrm>
                  <a:off x="5327354" y="3476615"/>
                  <a:ext cx="49864" cy="42723"/>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3" name="Google Shape;14983;p67"/>
                <p:cNvSpPr/>
                <p:nvPr/>
              </p:nvSpPr>
              <p:spPr>
                <a:xfrm>
                  <a:off x="5340197" y="3486321"/>
                  <a:ext cx="27315" cy="23406"/>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84" name="Google Shape;14984;p67"/>
              <p:cNvSpPr/>
              <p:nvPr/>
            </p:nvSpPr>
            <p:spPr>
              <a:xfrm>
                <a:off x="5290255" y="3703080"/>
                <a:ext cx="31397" cy="26898"/>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67"/>
              <p:cNvSpPr/>
              <p:nvPr/>
            </p:nvSpPr>
            <p:spPr>
              <a:xfrm>
                <a:off x="5304427" y="3712754"/>
                <a:ext cx="7621" cy="7621"/>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86" name="Google Shape;14986;p67"/>
              <p:cNvGrpSpPr/>
              <p:nvPr/>
            </p:nvGrpSpPr>
            <p:grpSpPr>
              <a:xfrm>
                <a:off x="5341723" y="3775957"/>
                <a:ext cx="31405" cy="26898"/>
                <a:chOff x="5341723" y="3775957"/>
                <a:chExt cx="31405" cy="26898"/>
              </a:xfrm>
            </p:grpSpPr>
            <p:sp>
              <p:nvSpPr>
                <p:cNvPr id="14987" name="Google Shape;14987;p67"/>
                <p:cNvSpPr/>
                <p:nvPr/>
              </p:nvSpPr>
              <p:spPr>
                <a:xfrm>
                  <a:off x="5341723" y="3775957"/>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8" name="Google Shape;14988;p67"/>
                <p:cNvSpPr/>
                <p:nvPr/>
              </p:nvSpPr>
              <p:spPr>
                <a:xfrm>
                  <a:off x="5354567" y="3785631"/>
                  <a:ext cx="8950" cy="760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9" name="Google Shape;14989;p67"/>
              <p:cNvGrpSpPr/>
              <p:nvPr/>
            </p:nvGrpSpPr>
            <p:grpSpPr>
              <a:xfrm>
                <a:off x="5439053" y="3699274"/>
                <a:ext cx="31405" cy="26898"/>
                <a:chOff x="5439053" y="3699274"/>
                <a:chExt cx="31405" cy="26898"/>
              </a:xfrm>
            </p:grpSpPr>
            <p:sp>
              <p:nvSpPr>
                <p:cNvPr id="14990" name="Google Shape;14990;p67"/>
                <p:cNvSpPr/>
                <p:nvPr/>
              </p:nvSpPr>
              <p:spPr>
                <a:xfrm>
                  <a:off x="5439053" y="3699274"/>
                  <a:ext cx="31405" cy="26898"/>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1" name="Google Shape;14991;p67"/>
                <p:cNvSpPr/>
                <p:nvPr/>
              </p:nvSpPr>
              <p:spPr>
                <a:xfrm>
                  <a:off x="5453225" y="3708948"/>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2" name="Google Shape;14992;p67"/>
              <p:cNvGrpSpPr/>
              <p:nvPr/>
            </p:nvGrpSpPr>
            <p:grpSpPr>
              <a:xfrm>
                <a:off x="5412414" y="3622307"/>
                <a:ext cx="31499" cy="26993"/>
                <a:chOff x="5412414" y="3622307"/>
                <a:chExt cx="31499" cy="26993"/>
              </a:xfrm>
            </p:grpSpPr>
            <p:sp>
              <p:nvSpPr>
                <p:cNvPr id="14993" name="Google Shape;14993;p67"/>
                <p:cNvSpPr/>
                <p:nvPr/>
              </p:nvSpPr>
              <p:spPr>
                <a:xfrm>
                  <a:off x="5412414" y="3622307"/>
                  <a:ext cx="31499" cy="26993"/>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67"/>
                <p:cNvSpPr/>
                <p:nvPr/>
              </p:nvSpPr>
              <p:spPr>
                <a:xfrm>
                  <a:off x="5426681" y="3632075"/>
                  <a:ext cx="7527" cy="7519"/>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5" name="Google Shape;14995;p67"/>
              <p:cNvGrpSpPr/>
              <p:nvPr/>
            </p:nvGrpSpPr>
            <p:grpSpPr>
              <a:xfrm>
                <a:off x="5476254" y="3473949"/>
                <a:ext cx="26835" cy="26930"/>
                <a:chOff x="5476254" y="3473949"/>
                <a:chExt cx="26835" cy="26930"/>
              </a:xfrm>
            </p:grpSpPr>
            <p:sp>
              <p:nvSpPr>
                <p:cNvPr id="14996" name="Google Shape;14996;p67"/>
                <p:cNvSpPr/>
                <p:nvPr/>
              </p:nvSpPr>
              <p:spPr>
                <a:xfrm>
                  <a:off x="5476254" y="3473949"/>
                  <a:ext cx="26835" cy="2693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67"/>
                <p:cNvSpPr/>
                <p:nvPr/>
              </p:nvSpPr>
              <p:spPr>
                <a:xfrm>
                  <a:off x="5485857" y="3483655"/>
                  <a:ext cx="7621" cy="7621"/>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8" name="Google Shape;14998;p67"/>
              <p:cNvGrpSpPr/>
              <p:nvPr/>
            </p:nvGrpSpPr>
            <p:grpSpPr>
              <a:xfrm>
                <a:off x="5564547" y="3481594"/>
                <a:ext cx="31397" cy="26898"/>
                <a:chOff x="5564547" y="3481594"/>
                <a:chExt cx="31397" cy="26898"/>
              </a:xfrm>
            </p:grpSpPr>
            <p:sp>
              <p:nvSpPr>
                <p:cNvPr id="14999" name="Google Shape;14999;p67"/>
                <p:cNvSpPr/>
                <p:nvPr/>
              </p:nvSpPr>
              <p:spPr>
                <a:xfrm>
                  <a:off x="5564547" y="3481594"/>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67"/>
                <p:cNvSpPr/>
                <p:nvPr/>
              </p:nvSpPr>
              <p:spPr>
                <a:xfrm>
                  <a:off x="5578719" y="3491268"/>
                  <a:ext cx="7621" cy="7613"/>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67"/>
              <p:cNvGrpSpPr/>
              <p:nvPr/>
            </p:nvGrpSpPr>
            <p:grpSpPr>
              <a:xfrm>
                <a:off x="5534101" y="3470174"/>
                <a:ext cx="31397" cy="26906"/>
                <a:chOff x="5534101" y="3470174"/>
                <a:chExt cx="31397" cy="26906"/>
              </a:xfrm>
            </p:grpSpPr>
            <p:sp>
              <p:nvSpPr>
                <p:cNvPr id="15002" name="Google Shape;15002;p67"/>
                <p:cNvSpPr/>
                <p:nvPr/>
              </p:nvSpPr>
              <p:spPr>
                <a:xfrm>
                  <a:off x="5534101" y="3470174"/>
                  <a:ext cx="31397" cy="26906"/>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67"/>
                <p:cNvSpPr/>
                <p:nvPr/>
              </p:nvSpPr>
              <p:spPr>
                <a:xfrm>
                  <a:off x="5546945" y="3479848"/>
                  <a:ext cx="8950" cy="7582"/>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4" name="Google Shape;15004;p67"/>
              <p:cNvGrpSpPr/>
              <p:nvPr/>
            </p:nvGrpSpPr>
            <p:grpSpPr>
              <a:xfrm>
                <a:off x="5610879" y="3314486"/>
                <a:ext cx="31499" cy="26938"/>
                <a:chOff x="5610879" y="3314486"/>
                <a:chExt cx="31499" cy="26938"/>
              </a:xfrm>
            </p:grpSpPr>
            <p:sp>
              <p:nvSpPr>
                <p:cNvPr id="15005" name="Google Shape;15005;p67"/>
                <p:cNvSpPr/>
                <p:nvPr/>
              </p:nvSpPr>
              <p:spPr>
                <a:xfrm>
                  <a:off x="5610879" y="3314486"/>
                  <a:ext cx="31499" cy="26938"/>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67"/>
                <p:cNvSpPr/>
                <p:nvPr/>
              </p:nvSpPr>
              <p:spPr>
                <a:xfrm>
                  <a:off x="5623817" y="3324192"/>
                  <a:ext cx="8950" cy="7590"/>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7" name="Google Shape;15007;p67"/>
              <p:cNvGrpSpPr/>
              <p:nvPr/>
            </p:nvGrpSpPr>
            <p:grpSpPr>
              <a:xfrm>
                <a:off x="4834525" y="3501382"/>
                <a:ext cx="31499" cy="26898"/>
                <a:chOff x="4834525" y="3501382"/>
                <a:chExt cx="31499" cy="26898"/>
              </a:xfrm>
            </p:grpSpPr>
            <p:sp>
              <p:nvSpPr>
                <p:cNvPr id="15008" name="Google Shape;15008;p67"/>
                <p:cNvSpPr/>
                <p:nvPr/>
              </p:nvSpPr>
              <p:spPr>
                <a:xfrm>
                  <a:off x="4834525" y="3501382"/>
                  <a:ext cx="31499" cy="26898"/>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67"/>
                <p:cNvSpPr/>
                <p:nvPr/>
              </p:nvSpPr>
              <p:spPr>
                <a:xfrm>
                  <a:off x="4847463" y="3511056"/>
                  <a:ext cx="8950" cy="760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0" name="Google Shape;15010;p67"/>
              <p:cNvGrpSpPr/>
              <p:nvPr/>
            </p:nvGrpSpPr>
            <p:grpSpPr>
              <a:xfrm>
                <a:off x="4898460" y="3580158"/>
                <a:ext cx="31405" cy="26898"/>
                <a:chOff x="4898460" y="3580158"/>
                <a:chExt cx="31405" cy="26898"/>
              </a:xfrm>
            </p:grpSpPr>
            <p:sp>
              <p:nvSpPr>
                <p:cNvPr id="15011" name="Google Shape;15011;p67"/>
                <p:cNvSpPr/>
                <p:nvPr/>
              </p:nvSpPr>
              <p:spPr>
                <a:xfrm>
                  <a:off x="4898460" y="3580158"/>
                  <a:ext cx="31405" cy="26898"/>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2" name="Google Shape;15012;p67"/>
                <p:cNvSpPr/>
                <p:nvPr/>
              </p:nvSpPr>
              <p:spPr>
                <a:xfrm>
                  <a:off x="4911303" y="3589832"/>
                  <a:ext cx="8950" cy="760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3" name="Google Shape;15013;p67"/>
              <p:cNvGrpSpPr/>
              <p:nvPr/>
            </p:nvGrpSpPr>
            <p:grpSpPr>
              <a:xfrm>
                <a:off x="4882667" y="3608032"/>
                <a:ext cx="31499" cy="27001"/>
                <a:chOff x="4882667" y="3608032"/>
                <a:chExt cx="31499" cy="27001"/>
              </a:xfrm>
            </p:grpSpPr>
            <p:sp>
              <p:nvSpPr>
                <p:cNvPr id="15014" name="Google Shape;15014;p67"/>
                <p:cNvSpPr/>
                <p:nvPr/>
              </p:nvSpPr>
              <p:spPr>
                <a:xfrm>
                  <a:off x="4882667" y="3608032"/>
                  <a:ext cx="31499" cy="27001"/>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5" name="Google Shape;15015;p67"/>
                <p:cNvSpPr/>
                <p:nvPr/>
              </p:nvSpPr>
              <p:spPr>
                <a:xfrm>
                  <a:off x="4895605" y="3617706"/>
                  <a:ext cx="8950" cy="7653"/>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6" name="Google Shape;15016;p67"/>
              <p:cNvGrpSpPr/>
              <p:nvPr/>
            </p:nvGrpSpPr>
            <p:grpSpPr>
              <a:xfrm>
                <a:off x="4843373" y="3631407"/>
                <a:ext cx="16273" cy="16186"/>
                <a:chOff x="4843373" y="3631407"/>
                <a:chExt cx="16273" cy="16186"/>
              </a:xfrm>
            </p:grpSpPr>
            <p:sp>
              <p:nvSpPr>
                <p:cNvPr id="15017" name="Google Shape;15017;p67"/>
                <p:cNvSpPr/>
                <p:nvPr/>
              </p:nvSpPr>
              <p:spPr>
                <a:xfrm>
                  <a:off x="4843373" y="3631407"/>
                  <a:ext cx="16273" cy="16186"/>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67"/>
                <p:cNvSpPr/>
                <p:nvPr/>
              </p:nvSpPr>
              <p:spPr>
                <a:xfrm>
                  <a:off x="4849178" y="3637211"/>
                  <a:ext cx="4672" cy="4577"/>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9" name="Google Shape;15019;p67"/>
              <p:cNvGrpSpPr/>
              <p:nvPr/>
            </p:nvGrpSpPr>
            <p:grpSpPr>
              <a:xfrm>
                <a:off x="4727773" y="3591578"/>
                <a:ext cx="31499" cy="26898"/>
                <a:chOff x="4727773" y="3591578"/>
                <a:chExt cx="31499" cy="26898"/>
              </a:xfrm>
            </p:grpSpPr>
            <p:sp>
              <p:nvSpPr>
                <p:cNvPr id="15020" name="Google Shape;15020;p67"/>
                <p:cNvSpPr/>
                <p:nvPr/>
              </p:nvSpPr>
              <p:spPr>
                <a:xfrm>
                  <a:off x="4727773" y="3591578"/>
                  <a:ext cx="31499" cy="26898"/>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67"/>
                <p:cNvSpPr/>
                <p:nvPr/>
              </p:nvSpPr>
              <p:spPr>
                <a:xfrm>
                  <a:off x="4740719" y="3601244"/>
                  <a:ext cx="8856" cy="7590"/>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22" name="Google Shape;15022;p67"/>
              <p:cNvSpPr/>
              <p:nvPr/>
            </p:nvSpPr>
            <p:spPr>
              <a:xfrm>
                <a:off x="4652041" y="3622590"/>
                <a:ext cx="31405" cy="26906"/>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3" name="Google Shape;15023;p67"/>
              <p:cNvSpPr/>
              <p:nvPr/>
            </p:nvSpPr>
            <p:spPr>
              <a:xfrm>
                <a:off x="4666222" y="3632264"/>
                <a:ext cx="7613" cy="7621"/>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24" name="Google Shape;15024;p67"/>
              <p:cNvGrpSpPr/>
              <p:nvPr/>
            </p:nvGrpSpPr>
            <p:grpSpPr>
              <a:xfrm>
                <a:off x="4609421" y="3577398"/>
                <a:ext cx="31499" cy="27001"/>
                <a:chOff x="4609421" y="3577398"/>
                <a:chExt cx="31499" cy="27001"/>
              </a:xfrm>
            </p:grpSpPr>
            <p:sp>
              <p:nvSpPr>
                <p:cNvPr id="15025" name="Google Shape;15025;p67"/>
                <p:cNvSpPr/>
                <p:nvPr/>
              </p:nvSpPr>
              <p:spPr>
                <a:xfrm>
                  <a:off x="4609421" y="3577398"/>
                  <a:ext cx="31499" cy="27001"/>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67"/>
                <p:cNvSpPr/>
                <p:nvPr/>
              </p:nvSpPr>
              <p:spPr>
                <a:xfrm>
                  <a:off x="4623594" y="3587072"/>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7" name="Google Shape;15027;p67"/>
              <p:cNvGrpSpPr/>
              <p:nvPr/>
            </p:nvGrpSpPr>
            <p:grpSpPr>
              <a:xfrm>
                <a:off x="4649289" y="3577398"/>
                <a:ext cx="31499" cy="27001"/>
                <a:chOff x="4649289" y="3577398"/>
                <a:chExt cx="31499" cy="27001"/>
              </a:xfrm>
            </p:grpSpPr>
            <p:sp>
              <p:nvSpPr>
                <p:cNvPr id="15028" name="Google Shape;15028;p67"/>
                <p:cNvSpPr/>
                <p:nvPr/>
              </p:nvSpPr>
              <p:spPr>
                <a:xfrm>
                  <a:off x="4649289" y="3577398"/>
                  <a:ext cx="31499" cy="27001"/>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67"/>
                <p:cNvSpPr/>
                <p:nvPr/>
              </p:nvSpPr>
              <p:spPr>
                <a:xfrm>
                  <a:off x="4662227" y="3587072"/>
                  <a:ext cx="8856" cy="7676"/>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0" name="Google Shape;15030;p67"/>
              <p:cNvGrpSpPr/>
              <p:nvPr/>
            </p:nvGrpSpPr>
            <p:grpSpPr>
              <a:xfrm>
                <a:off x="4605614" y="3639523"/>
                <a:ext cx="31499" cy="26906"/>
                <a:chOff x="4605614" y="3639523"/>
                <a:chExt cx="31499" cy="26906"/>
              </a:xfrm>
            </p:grpSpPr>
            <p:sp>
              <p:nvSpPr>
                <p:cNvPr id="15031" name="Google Shape;15031;p67"/>
                <p:cNvSpPr/>
                <p:nvPr/>
              </p:nvSpPr>
              <p:spPr>
                <a:xfrm>
                  <a:off x="4605614" y="3639523"/>
                  <a:ext cx="31499" cy="26906"/>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2" name="Google Shape;15032;p67"/>
                <p:cNvSpPr/>
                <p:nvPr/>
              </p:nvSpPr>
              <p:spPr>
                <a:xfrm>
                  <a:off x="4619795" y="3649197"/>
                  <a:ext cx="7613" cy="7621"/>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3" name="Google Shape;15033;p67"/>
              <p:cNvGrpSpPr/>
              <p:nvPr/>
            </p:nvGrpSpPr>
            <p:grpSpPr>
              <a:xfrm>
                <a:off x="4785149" y="3618846"/>
                <a:ext cx="26930" cy="26843"/>
                <a:chOff x="4785149" y="3618846"/>
                <a:chExt cx="26930" cy="26843"/>
              </a:xfrm>
            </p:grpSpPr>
            <p:sp>
              <p:nvSpPr>
                <p:cNvPr id="15034" name="Google Shape;15034;p67"/>
                <p:cNvSpPr/>
                <p:nvPr/>
              </p:nvSpPr>
              <p:spPr>
                <a:xfrm>
                  <a:off x="4785149" y="3618846"/>
                  <a:ext cx="26930" cy="26843"/>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5" name="Google Shape;15035;p67"/>
                <p:cNvSpPr/>
                <p:nvPr/>
              </p:nvSpPr>
              <p:spPr>
                <a:xfrm>
                  <a:off x="4793611" y="3628457"/>
                  <a:ext cx="8856" cy="7590"/>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6" name="Google Shape;15036;p67"/>
              <p:cNvGrpSpPr/>
              <p:nvPr/>
            </p:nvGrpSpPr>
            <p:grpSpPr>
              <a:xfrm>
                <a:off x="4810167" y="3601567"/>
                <a:ext cx="31405" cy="26898"/>
                <a:chOff x="4810167" y="3601567"/>
                <a:chExt cx="31405" cy="26898"/>
              </a:xfrm>
            </p:grpSpPr>
            <p:sp>
              <p:nvSpPr>
                <p:cNvPr id="15037" name="Google Shape;15037;p67"/>
                <p:cNvSpPr/>
                <p:nvPr/>
              </p:nvSpPr>
              <p:spPr>
                <a:xfrm>
                  <a:off x="4810167" y="3601567"/>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8" name="Google Shape;15038;p67"/>
                <p:cNvSpPr/>
                <p:nvPr/>
              </p:nvSpPr>
              <p:spPr>
                <a:xfrm>
                  <a:off x="4824348" y="3611241"/>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39" name="Google Shape;15039;p67"/>
              <p:cNvGrpSpPr/>
              <p:nvPr/>
            </p:nvGrpSpPr>
            <p:grpSpPr>
              <a:xfrm>
                <a:off x="4831002" y="3373230"/>
                <a:ext cx="31405" cy="26898"/>
                <a:chOff x="4831002" y="3373230"/>
                <a:chExt cx="31405" cy="26898"/>
              </a:xfrm>
            </p:grpSpPr>
            <p:sp>
              <p:nvSpPr>
                <p:cNvPr id="15040" name="Google Shape;15040;p67"/>
                <p:cNvSpPr/>
                <p:nvPr/>
              </p:nvSpPr>
              <p:spPr>
                <a:xfrm>
                  <a:off x="4831002" y="3373230"/>
                  <a:ext cx="31405" cy="26898"/>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67"/>
                <p:cNvSpPr/>
                <p:nvPr/>
              </p:nvSpPr>
              <p:spPr>
                <a:xfrm>
                  <a:off x="4845182" y="3382896"/>
                  <a:ext cx="7519" cy="7621"/>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2" name="Google Shape;15042;p67"/>
              <p:cNvGrpSpPr/>
              <p:nvPr/>
            </p:nvGrpSpPr>
            <p:grpSpPr>
              <a:xfrm>
                <a:off x="4719311" y="3355054"/>
                <a:ext cx="31499" cy="27001"/>
                <a:chOff x="4719311" y="3355054"/>
                <a:chExt cx="31499" cy="27001"/>
              </a:xfrm>
            </p:grpSpPr>
            <p:sp>
              <p:nvSpPr>
                <p:cNvPr id="15043" name="Google Shape;15043;p67"/>
                <p:cNvSpPr/>
                <p:nvPr/>
              </p:nvSpPr>
              <p:spPr>
                <a:xfrm>
                  <a:off x="4719311" y="3355054"/>
                  <a:ext cx="31499" cy="27001"/>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67"/>
                <p:cNvSpPr/>
                <p:nvPr/>
              </p:nvSpPr>
              <p:spPr>
                <a:xfrm>
                  <a:off x="4733578" y="3364822"/>
                  <a:ext cx="7527" cy="7527"/>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5" name="Google Shape;15045;p67"/>
              <p:cNvGrpSpPr/>
              <p:nvPr/>
            </p:nvGrpSpPr>
            <p:grpSpPr>
              <a:xfrm>
                <a:off x="4798755" y="3450260"/>
                <a:ext cx="26930" cy="26930"/>
                <a:chOff x="4798755" y="3450260"/>
                <a:chExt cx="26930" cy="26930"/>
              </a:xfrm>
            </p:grpSpPr>
            <p:sp>
              <p:nvSpPr>
                <p:cNvPr id="15046" name="Google Shape;15046;p67"/>
                <p:cNvSpPr/>
                <p:nvPr/>
              </p:nvSpPr>
              <p:spPr>
                <a:xfrm>
                  <a:off x="4798755" y="3450260"/>
                  <a:ext cx="26930" cy="2693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7" name="Google Shape;15047;p67"/>
                <p:cNvSpPr/>
                <p:nvPr/>
              </p:nvSpPr>
              <p:spPr>
                <a:xfrm>
                  <a:off x="4807218" y="3459871"/>
                  <a:ext cx="8856" cy="760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48" name="Google Shape;15048;p67"/>
              <p:cNvGrpSpPr/>
              <p:nvPr/>
            </p:nvGrpSpPr>
            <p:grpSpPr>
              <a:xfrm>
                <a:off x="4645576" y="3467555"/>
                <a:ext cx="31405" cy="26953"/>
                <a:chOff x="4645576" y="3467555"/>
                <a:chExt cx="31405" cy="26953"/>
              </a:xfrm>
            </p:grpSpPr>
            <p:sp>
              <p:nvSpPr>
                <p:cNvPr id="15049" name="Google Shape;15049;p67"/>
                <p:cNvSpPr/>
                <p:nvPr/>
              </p:nvSpPr>
              <p:spPr>
                <a:xfrm>
                  <a:off x="4645576" y="3467555"/>
                  <a:ext cx="31405" cy="26953"/>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67"/>
                <p:cNvSpPr/>
                <p:nvPr/>
              </p:nvSpPr>
              <p:spPr>
                <a:xfrm>
                  <a:off x="4659749" y="3477182"/>
                  <a:ext cx="7527" cy="7621"/>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1" name="Google Shape;15051;p67"/>
              <p:cNvGrpSpPr/>
              <p:nvPr/>
            </p:nvGrpSpPr>
            <p:grpSpPr>
              <a:xfrm>
                <a:off x="4687631" y="3583965"/>
                <a:ext cx="31499" cy="26898"/>
                <a:chOff x="4687631" y="3583965"/>
                <a:chExt cx="31499" cy="26898"/>
              </a:xfrm>
            </p:grpSpPr>
            <p:sp>
              <p:nvSpPr>
                <p:cNvPr id="15052" name="Google Shape;15052;p67"/>
                <p:cNvSpPr/>
                <p:nvPr/>
              </p:nvSpPr>
              <p:spPr>
                <a:xfrm>
                  <a:off x="4687631" y="3583965"/>
                  <a:ext cx="31499" cy="26898"/>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67"/>
                <p:cNvSpPr/>
                <p:nvPr/>
              </p:nvSpPr>
              <p:spPr>
                <a:xfrm>
                  <a:off x="4700568" y="3593639"/>
                  <a:ext cx="8950" cy="7582"/>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4" name="Google Shape;15054;p67"/>
              <p:cNvGrpSpPr/>
              <p:nvPr/>
            </p:nvGrpSpPr>
            <p:grpSpPr>
              <a:xfrm>
                <a:off x="4719311" y="3471314"/>
                <a:ext cx="31499" cy="27001"/>
                <a:chOff x="4719311" y="3471314"/>
                <a:chExt cx="31499" cy="27001"/>
              </a:xfrm>
            </p:grpSpPr>
            <p:sp>
              <p:nvSpPr>
                <p:cNvPr id="15055" name="Google Shape;15055;p67"/>
                <p:cNvSpPr/>
                <p:nvPr/>
              </p:nvSpPr>
              <p:spPr>
                <a:xfrm>
                  <a:off x="4719311" y="3471314"/>
                  <a:ext cx="31499" cy="27001"/>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6" name="Google Shape;15056;p67"/>
                <p:cNvSpPr/>
                <p:nvPr/>
              </p:nvSpPr>
              <p:spPr>
                <a:xfrm>
                  <a:off x="4732249"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7" name="Google Shape;15057;p67"/>
              <p:cNvGrpSpPr/>
              <p:nvPr/>
            </p:nvGrpSpPr>
            <p:grpSpPr>
              <a:xfrm>
                <a:off x="4719311" y="3434404"/>
                <a:ext cx="31499" cy="26898"/>
                <a:chOff x="4719311" y="3434404"/>
                <a:chExt cx="31499" cy="26898"/>
              </a:xfrm>
            </p:grpSpPr>
            <p:sp>
              <p:nvSpPr>
                <p:cNvPr id="15058" name="Google Shape;15058;p67"/>
                <p:cNvSpPr/>
                <p:nvPr/>
              </p:nvSpPr>
              <p:spPr>
                <a:xfrm>
                  <a:off x="4719311" y="3434404"/>
                  <a:ext cx="31499" cy="26898"/>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67"/>
                <p:cNvSpPr/>
                <p:nvPr/>
              </p:nvSpPr>
              <p:spPr>
                <a:xfrm>
                  <a:off x="4732249" y="3444078"/>
                  <a:ext cx="8856" cy="7582"/>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67"/>
              <p:cNvGrpSpPr/>
              <p:nvPr/>
            </p:nvGrpSpPr>
            <p:grpSpPr>
              <a:xfrm>
                <a:off x="4768876" y="3401772"/>
                <a:ext cx="31499" cy="26898"/>
                <a:chOff x="4768876" y="3401772"/>
                <a:chExt cx="31499" cy="26898"/>
              </a:xfrm>
            </p:grpSpPr>
            <p:sp>
              <p:nvSpPr>
                <p:cNvPr id="15061" name="Google Shape;15061;p67"/>
                <p:cNvSpPr/>
                <p:nvPr/>
              </p:nvSpPr>
              <p:spPr>
                <a:xfrm>
                  <a:off x="4768876" y="3401772"/>
                  <a:ext cx="31499" cy="26898"/>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67"/>
                <p:cNvSpPr/>
                <p:nvPr/>
              </p:nvSpPr>
              <p:spPr>
                <a:xfrm>
                  <a:off x="4783057" y="3411438"/>
                  <a:ext cx="7613" cy="7621"/>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3" name="Google Shape;15063;p67"/>
              <p:cNvGrpSpPr/>
              <p:nvPr/>
            </p:nvGrpSpPr>
            <p:grpSpPr>
              <a:xfrm>
                <a:off x="4762214" y="3471377"/>
                <a:ext cx="26938" cy="26938"/>
                <a:chOff x="4762214" y="3471377"/>
                <a:chExt cx="26938" cy="26938"/>
              </a:xfrm>
            </p:grpSpPr>
            <p:sp>
              <p:nvSpPr>
                <p:cNvPr id="15064" name="Google Shape;15064;p67"/>
                <p:cNvSpPr/>
                <p:nvPr/>
              </p:nvSpPr>
              <p:spPr>
                <a:xfrm>
                  <a:off x="4762214" y="3471377"/>
                  <a:ext cx="26938" cy="26938"/>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5" name="Google Shape;15065;p67"/>
                <p:cNvSpPr/>
                <p:nvPr/>
              </p:nvSpPr>
              <p:spPr>
                <a:xfrm>
                  <a:off x="4770591" y="3480988"/>
                  <a:ext cx="8856" cy="760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6" name="Google Shape;15066;p67"/>
              <p:cNvGrpSpPr/>
              <p:nvPr/>
            </p:nvGrpSpPr>
            <p:grpSpPr>
              <a:xfrm>
                <a:off x="4790473" y="3344782"/>
                <a:ext cx="31405" cy="26898"/>
                <a:chOff x="4790473" y="3344782"/>
                <a:chExt cx="31405" cy="26898"/>
              </a:xfrm>
            </p:grpSpPr>
            <p:sp>
              <p:nvSpPr>
                <p:cNvPr id="15067" name="Google Shape;15067;p67"/>
                <p:cNvSpPr/>
                <p:nvPr/>
              </p:nvSpPr>
              <p:spPr>
                <a:xfrm>
                  <a:off x="4790473" y="3344782"/>
                  <a:ext cx="31405" cy="26898"/>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8" name="Google Shape;15068;p67"/>
                <p:cNvSpPr/>
                <p:nvPr/>
              </p:nvSpPr>
              <p:spPr>
                <a:xfrm>
                  <a:off x="4804654" y="3354456"/>
                  <a:ext cx="7613" cy="7613"/>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9" name="Google Shape;15069;p67"/>
              <p:cNvGrpSpPr/>
              <p:nvPr/>
            </p:nvGrpSpPr>
            <p:grpSpPr>
              <a:xfrm>
                <a:off x="4823774" y="3950733"/>
                <a:ext cx="37398" cy="32034"/>
                <a:chOff x="4823774" y="3950733"/>
                <a:chExt cx="37398" cy="32034"/>
              </a:xfrm>
            </p:grpSpPr>
            <p:sp>
              <p:nvSpPr>
                <p:cNvPr id="15070" name="Google Shape;15070;p67"/>
                <p:cNvSpPr/>
                <p:nvPr/>
              </p:nvSpPr>
              <p:spPr>
                <a:xfrm>
                  <a:off x="4823774" y="3950733"/>
                  <a:ext cx="37398" cy="32034"/>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67"/>
                <p:cNvSpPr/>
                <p:nvPr/>
              </p:nvSpPr>
              <p:spPr>
                <a:xfrm>
                  <a:off x="4836617" y="3960407"/>
                  <a:ext cx="14849" cy="12718"/>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2" name="Google Shape;15072;p67"/>
              <p:cNvGrpSpPr/>
              <p:nvPr/>
            </p:nvGrpSpPr>
            <p:grpSpPr>
              <a:xfrm>
                <a:off x="4823396" y="4110566"/>
                <a:ext cx="31405" cy="26906"/>
                <a:chOff x="4823396" y="4110566"/>
                <a:chExt cx="31405" cy="26906"/>
              </a:xfrm>
            </p:grpSpPr>
            <p:sp>
              <p:nvSpPr>
                <p:cNvPr id="15073" name="Google Shape;15073;p67"/>
                <p:cNvSpPr/>
                <p:nvPr/>
              </p:nvSpPr>
              <p:spPr>
                <a:xfrm>
                  <a:off x="4823396" y="4110566"/>
                  <a:ext cx="31405" cy="26906"/>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67"/>
                <p:cNvSpPr/>
                <p:nvPr/>
              </p:nvSpPr>
              <p:spPr>
                <a:xfrm>
                  <a:off x="4836240" y="4120145"/>
                  <a:ext cx="8950" cy="7684"/>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5" name="Google Shape;15075;p67"/>
              <p:cNvGrpSpPr/>
              <p:nvPr/>
            </p:nvGrpSpPr>
            <p:grpSpPr>
              <a:xfrm>
                <a:off x="4838332" y="3821150"/>
                <a:ext cx="31499" cy="26898"/>
                <a:chOff x="4838332" y="3821150"/>
                <a:chExt cx="31499" cy="26898"/>
              </a:xfrm>
            </p:grpSpPr>
            <p:sp>
              <p:nvSpPr>
                <p:cNvPr id="15076" name="Google Shape;15076;p67"/>
                <p:cNvSpPr/>
                <p:nvPr/>
              </p:nvSpPr>
              <p:spPr>
                <a:xfrm>
                  <a:off x="4838332" y="3821150"/>
                  <a:ext cx="31499" cy="26898"/>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67"/>
                <p:cNvSpPr/>
                <p:nvPr/>
              </p:nvSpPr>
              <p:spPr>
                <a:xfrm>
                  <a:off x="4851270" y="3830824"/>
                  <a:ext cx="8950" cy="7582"/>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67"/>
              <p:cNvGrpSpPr/>
              <p:nvPr/>
            </p:nvGrpSpPr>
            <p:grpSpPr>
              <a:xfrm>
                <a:off x="4661275" y="3815007"/>
                <a:ext cx="36824" cy="31523"/>
                <a:chOff x="4661275" y="3815007"/>
                <a:chExt cx="36824" cy="31523"/>
              </a:xfrm>
            </p:grpSpPr>
            <p:sp>
              <p:nvSpPr>
                <p:cNvPr id="15079" name="Google Shape;15079;p67"/>
                <p:cNvSpPr/>
                <p:nvPr/>
              </p:nvSpPr>
              <p:spPr>
                <a:xfrm>
                  <a:off x="4661275" y="3815007"/>
                  <a:ext cx="36824" cy="31523"/>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67"/>
                <p:cNvSpPr/>
                <p:nvPr/>
              </p:nvSpPr>
              <p:spPr>
                <a:xfrm>
                  <a:off x="4676211" y="3824736"/>
                  <a:ext cx="12183" cy="12183"/>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1" name="Google Shape;15081;p67"/>
              <p:cNvGrpSpPr/>
              <p:nvPr/>
            </p:nvGrpSpPr>
            <p:grpSpPr>
              <a:xfrm>
                <a:off x="4558998" y="3851037"/>
                <a:ext cx="33591" cy="28699"/>
                <a:chOff x="4558998" y="3851037"/>
                <a:chExt cx="33591" cy="28699"/>
              </a:xfrm>
            </p:grpSpPr>
            <p:sp>
              <p:nvSpPr>
                <p:cNvPr id="15082" name="Google Shape;15082;p67"/>
                <p:cNvSpPr/>
                <p:nvPr/>
              </p:nvSpPr>
              <p:spPr>
                <a:xfrm>
                  <a:off x="4558998" y="3851037"/>
                  <a:ext cx="33591" cy="28699"/>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3" name="Google Shape;15083;p67"/>
                <p:cNvSpPr/>
                <p:nvPr/>
              </p:nvSpPr>
              <p:spPr>
                <a:xfrm>
                  <a:off x="4573557" y="3860695"/>
                  <a:ext cx="9328" cy="9430"/>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4" name="Google Shape;15084;p67"/>
              <p:cNvGrpSpPr/>
              <p:nvPr/>
            </p:nvGrpSpPr>
            <p:grpSpPr>
              <a:xfrm>
                <a:off x="4696762" y="3638587"/>
                <a:ext cx="33591" cy="28794"/>
                <a:chOff x="4696762" y="3638587"/>
                <a:chExt cx="33591" cy="28794"/>
              </a:xfrm>
            </p:grpSpPr>
            <p:sp>
              <p:nvSpPr>
                <p:cNvPr id="15085" name="Google Shape;15085;p67"/>
                <p:cNvSpPr/>
                <p:nvPr/>
              </p:nvSpPr>
              <p:spPr>
                <a:xfrm>
                  <a:off x="4696762" y="3638587"/>
                  <a:ext cx="33591" cy="28794"/>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67"/>
                <p:cNvSpPr/>
                <p:nvPr/>
              </p:nvSpPr>
              <p:spPr>
                <a:xfrm>
                  <a:off x="4711320" y="3648245"/>
                  <a:ext cx="9328" cy="9430"/>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87" name="Google Shape;15087;p67"/>
              <p:cNvGrpSpPr/>
              <p:nvPr/>
            </p:nvGrpSpPr>
            <p:grpSpPr>
              <a:xfrm>
                <a:off x="4929479" y="3939140"/>
                <a:ext cx="33497" cy="28692"/>
                <a:chOff x="4929479" y="3939140"/>
                <a:chExt cx="33497" cy="28692"/>
              </a:xfrm>
            </p:grpSpPr>
            <p:sp>
              <p:nvSpPr>
                <p:cNvPr id="15088" name="Google Shape;15088;p67"/>
                <p:cNvSpPr/>
                <p:nvPr/>
              </p:nvSpPr>
              <p:spPr>
                <a:xfrm>
                  <a:off x="4929479" y="3939140"/>
                  <a:ext cx="33497" cy="28692"/>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9" name="Google Shape;15089;p67"/>
                <p:cNvSpPr/>
                <p:nvPr/>
              </p:nvSpPr>
              <p:spPr>
                <a:xfrm>
                  <a:off x="4943935" y="3948893"/>
                  <a:ext cx="9430" cy="9328"/>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0" name="Google Shape;15090;p67"/>
              <p:cNvGrpSpPr/>
              <p:nvPr/>
            </p:nvGrpSpPr>
            <p:grpSpPr>
              <a:xfrm>
                <a:off x="4907119" y="3986039"/>
                <a:ext cx="33497" cy="28699"/>
                <a:chOff x="4907119" y="3986039"/>
                <a:chExt cx="33497" cy="28699"/>
              </a:xfrm>
            </p:grpSpPr>
            <p:sp>
              <p:nvSpPr>
                <p:cNvPr id="15091" name="Google Shape;15091;p67"/>
                <p:cNvSpPr/>
                <p:nvPr/>
              </p:nvSpPr>
              <p:spPr>
                <a:xfrm>
                  <a:off x="4907119" y="3986039"/>
                  <a:ext cx="33497" cy="28699"/>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2" name="Google Shape;15092;p67"/>
                <p:cNvSpPr/>
                <p:nvPr/>
              </p:nvSpPr>
              <p:spPr>
                <a:xfrm>
                  <a:off x="4921583" y="3995705"/>
                  <a:ext cx="9422" cy="9328"/>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93" name="Google Shape;15093;p67"/>
              <p:cNvGrpSpPr/>
              <p:nvPr/>
            </p:nvGrpSpPr>
            <p:grpSpPr>
              <a:xfrm>
                <a:off x="4911783" y="4048102"/>
                <a:ext cx="33591" cy="28762"/>
                <a:chOff x="4911783" y="4048102"/>
                <a:chExt cx="33591" cy="28762"/>
              </a:xfrm>
            </p:grpSpPr>
            <p:sp>
              <p:nvSpPr>
                <p:cNvPr id="15094" name="Google Shape;15094;p67"/>
                <p:cNvSpPr/>
                <p:nvPr/>
              </p:nvSpPr>
              <p:spPr>
                <a:xfrm>
                  <a:off x="4911783" y="4048102"/>
                  <a:ext cx="33591" cy="28762"/>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5" name="Google Shape;15095;p67"/>
                <p:cNvSpPr/>
                <p:nvPr/>
              </p:nvSpPr>
              <p:spPr>
                <a:xfrm>
                  <a:off x="4926333" y="4057831"/>
                  <a:ext cx="9336" cy="9328"/>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96" name="Google Shape;15096;p67"/>
              <p:cNvSpPr/>
              <p:nvPr/>
            </p:nvSpPr>
            <p:spPr>
              <a:xfrm>
                <a:off x="4713506" y="3934476"/>
                <a:ext cx="33497" cy="28692"/>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67"/>
              <p:cNvSpPr/>
              <p:nvPr/>
            </p:nvSpPr>
            <p:spPr>
              <a:xfrm>
                <a:off x="4727970" y="3944135"/>
                <a:ext cx="9328" cy="9430"/>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8" name="Google Shape;15098;p67"/>
              <p:cNvGrpSpPr/>
              <p:nvPr/>
            </p:nvGrpSpPr>
            <p:grpSpPr>
              <a:xfrm>
                <a:off x="4762623" y="3837847"/>
                <a:ext cx="42416" cy="36273"/>
                <a:chOff x="4762623" y="3837847"/>
                <a:chExt cx="42416" cy="36273"/>
              </a:xfrm>
            </p:grpSpPr>
            <p:sp>
              <p:nvSpPr>
                <p:cNvPr id="15099" name="Google Shape;15099;p67"/>
                <p:cNvSpPr/>
                <p:nvPr/>
              </p:nvSpPr>
              <p:spPr>
                <a:xfrm>
                  <a:off x="4762623" y="3837847"/>
                  <a:ext cx="42416" cy="36273"/>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67"/>
                <p:cNvSpPr/>
                <p:nvPr/>
              </p:nvSpPr>
              <p:spPr>
                <a:xfrm>
                  <a:off x="4775538" y="3847568"/>
                  <a:ext cx="19796" cy="16957"/>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1" name="Google Shape;15101;p67"/>
              <p:cNvGrpSpPr/>
              <p:nvPr/>
            </p:nvGrpSpPr>
            <p:grpSpPr>
              <a:xfrm>
                <a:off x="4746044" y="4104966"/>
                <a:ext cx="33497" cy="28699"/>
                <a:chOff x="4746044" y="4104966"/>
                <a:chExt cx="33497" cy="28699"/>
              </a:xfrm>
            </p:grpSpPr>
            <p:sp>
              <p:nvSpPr>
                <p:cNvPr id="15102" name="Google Shape;15102;p67"/>
                <p:cNvSpPr/>
                <p:nvPr/>
              </p:nvSpPr>
              <p:spPr>
                <a:xfrm>
                  <a:off x="4746044" y="4104966"/>
                  <a:ext cx="33497" cy="28699"/>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67"/>
                <p:cNvSpPr/>
                <p:nvPr/>
              </p:nvSpPr>
              <p:spPr>
                <a:xfrm>
                  <a:off x="4758887" y="4114632"/>
                  <a:ext cx="11042" cy="9375"/>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4" name="Google Shape;15104;p67"/>
              <p:cNvGrpSpPr/>
              <p:nvPr/>
            </p:nvGrpSpPr>
            <p:grpSpPr>
              <a:xfrm>
                <a:off x="4859646" y="4162554"/>
                <a:ext cx="33591" cy="28762"/>
                <a:chOff x="4859646" y="4162554"/>
                <a:chExt cx="33591" cy="28762"/>
              </a:xfrm>
            </p:grpSpPr>
            <p:sp>
              <p:nvSpPr>
                <p:cNvPr id="15105" name="Google Shape;15105;p67"/>
                <p:cNvSpPr/>
                <p:nvPr/>
              </p:nvSpPr>
              <p:spPr>
                <a:xfrm>
                  <a:off x="4859646" y="4162554"/>
                  <a:ext cx="33591" cy="28762"/>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6" name="Google Shape;15106;p67"/>
                <p:cNvSpPr/>
                <p:nvPr/>
              </p:nvSpPr>
              <p:spPr>
                <a:xfrm>
                  <a:off x="4874196" y="4172283"/>
                  <a:ext cx="9336" cy="9336"/>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107" name="Google Shape;15107;p67"/>
            <p:cNvGrpSpPr/>
            <p:nvPr/>
          </p:nvGrpSpPr>
          <p:grpSpPr>
            <a:xfrm>
              <a:off x="3597785" y="3274438"/>
              <a:ext cx="855610" cy="1122100"/>
              <a:chOff x="3597785" y="3274438"/>
              <a:chExt cx="855610" cy="1122100"/>
            </a:xfrm>
          </p:grpSpPr>
          <p:grpSp>
            <p:nvGrpSpPr>
              <p:cNvPr id="15108" name="Google Shape;15108;p67"/>
              <p:cNvGrpSpPr/>
              <p:nvPr/>
            </p:nvGrpSpPr>
            <p:grpSpPr>
              <a:xfrm>
                <a:off x="3617857" y="3284717"/>
                <a:ext cx="826785" cy="1099165"/>
                <a:chOff x="3617857" y="3284717"/>
                <a:chExt cx="826785" cy="1099165"/>
              </a:xfrm>
            </p:grpSpPr>
            <p:sp>
              <p:nvSpPr>
                <p:cNvPr id="15109" name="Google Shape;15109;p67"/>
                <p:cNvSpPr/>
                <p:nvPr/>
              </p:nvSpPr>
              <p:spPr>
                <a:xfrm>
                  <a:off x="4155028" y="3869354"/>
                  <a:ext cx="289613" cy="514528"/>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0" name="Google Shape;15110;p67"/>
                <p:cNvSpPr/>
                <p:nvPr/>
              </p:nvSpPr>
              <p:spPr>
                <a:xfrm>
                  <a:off x="3617857" y="3284717"/>
                  <a:ext cx="662957" cy="68597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67"/>
                <p:cNvSpPr/>
                <p:nvPr/>
              </p:nvSpPr>
              <p:spPr>
                <a:xfrm>
                  <a:off x="4230666" y="3943372"/>
                  <a:ext cx="15612" cy="77934"/>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67"/>
                <p:cNvSpPr/>
                <p:nvPr/>
              </p:nvSpPr>
              <p:spPr>
                <a:xfrm>
                  <a:off x="4230666" y="3902843"/>
                  <a:ext cx="138817" cy="116937"/>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67"/>
                <p:cNvSpPr/>
                <p:nvPr/>
              </p:nvSpPr>
              <p:spPr>
                <a:xfrm>
                  <a:off x="4234473" y="3939573"/>
                  <a:ext cx="143953" cy="22171"/>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67"/>
                <p:cNvSpPr/>
                <p:nvPr/>
              </p:nvSpPr>
              <p:spPr>
                <a:xfrm>
                  <a:off x="4300405" y="4023579"/>
                  <a:ext cx="24264" cy="112650"/>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67"/>
                <p:cNvSpPr/>
                <p:nvPr/>
              </p:nvSpPr>
              <p:spPr>
                <a:xfrm>
                  <a:off x="4324661" y="4019772"/>
                  <a:ext cx="40544" cy="140154"/>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67"/>
                <p:cNvSpPr/>
                <p:nvPr/>
              </p:nvSpPr>
              <p:spPr>
                <a:xfrm>
                  <a:off x="4324661" y="4019772"/>
                  <a:ext cx="104282" cy="52522"/>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67"/>
                <p:cNvSpPr/>
                <p:nvPr/>
              </p:nvSpPr>
              <p:spPr>
                <a:xfrm>
                  <a:off x="4328467" y="3989901"/>
                  <a:ext cx="113421" cy="29879"/>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67"/>
                <p:cNvSpPr/>
                <p:nvPr/>
              </p:nvSpPr>
              <p:spPr>
                <a:xfrm>
                  <a:off x="4224193" y="4019772"/>
                  <a:ext cx="23886" cy="769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9" name="Google Shape;15119;p67"/>
                <p:cNvSpPr/>
                <p:nvPr/>
              </p:nvSpPr>
              <p:spPr>
                <a:xfrm>
                  <a:off x="4248071" y="4019772"/>
                  <a:ext cx="52342" cy="116457"/>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0" name="Google Shape;15120;p67"/>
                <p:cNvSpPr/>
                <p:nvPr/>
              </p:nvSpPr>
              <p:spPr>
                <a:xfrm>
                  <a:off x="4300405" y="4138982"/>
                  <a:ext cx="6567" cy="119029"/>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67"/>
                <p:cNvSpPr/>
                <p:nvPr/>
              </p:nvSpPr>
              <p:spPr>
                <a:xfrm>
                  <a:off x="4219726" y="4200164"/>
                  <a:ext cx="85343" cy="60513"/>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67"/>
                <p:cNvSpPr/>
                <p:nvPr/>
              </p:nvSpPr>
              <p:spPr>
                <a:xfrm>
                  <a:off x="4223430" y="4137275"/>
                  <a:ext cx="81930" cy="15132"/>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3" name="Google Shape;15123;p67"/>
                <p:cNvSpPr/>
                <p:nvPr/>
              </p:nvSpPr>
              <p:spPr>
                <a:xfrm>
                  <a:off x="4303638" y="4138982"/>
                  <a:ext cx="59947" cy="23894"/>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4" name="Google Shape;15124;p67"/>
                <p:cNvSpPr/>
                <p:nvPr/>
              </p:nvSpPr>
              <p:spPr>
                <a:xfrm>
                  <a:off x="4201644" y="4267237"/>
                  <a:ext cx="39970" cy="77164"/>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67"/>
                <p:cNvSpPr/>
                <p:nvPr/>
              </p:nvSpPr>
              <p:spPr>
                <a:xfrm>
                  <a:off x="4203831" y="4258003"/>
                  <a:ext cx="103142" cy="9241"/>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67"/>
                <p:cNvSpPr/>
                <p:nvPr/>
              </p:nvSpPr>
              <p:spPr>
                <a:xfrm>
                  <a:off x="4179001" y="3943372"/>
                  <a:ext cx="51673" cy="104951"/>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67"/>
                <p:cNvSpPr/>
                <p:nvPr/>
              </p:nvSpPr>
              <p:spPr>
                <a:xfrm>
                  <a:off x="4248071" y="4019772"/>
                  <a:ext cx="76597" cy="8"/>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67"/>
                <p:cNvSpPr/>
                <p:nvPr/>
              </p:nvSpPr>
              <p:spPr>
                <a:xfrm>
                  <a:off x="4219529" y="4138982"/>
                  <a:ext cx="84116" cy="63282"/>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67"/>
                <p:cNvSpPr/>
                <p:nvPr/>
              </p:nvSpPr>
              <p:spPr>
                <a:xfrm>
                  <a:off x="3654964" y="3289853"/>
                  <a:ext cx="46820" cy="63848"/>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67"/>
                <p:cNvSpPr/>
                <p:nvPr/>
              </p:nvSpPr>
              <p:spPr>
                <a:xfrm>
                  <a:off x="3619760" y="3353693"/>
                  <a:ext cx="85736" cy="3673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67"/>
                <p:cNvSpPr/>
                <p:nvPr/>
              </p:nvSpPr>
              <p:spPr>
                <a:xfrm>
                  <a:off x="3703011" y="3354739"/>
                  <a:ext cx="70415" cy="79350"/>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67"/>
                <p:cNvSpPr/>
                <p:nvPr/>
              </p:nvSpPr>
              <p:spPr>
                <a:xfrm>
                  <a:off x="3779884" y="3366443"/>
                  <a:ext cx="34449" cy="67647"/>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3" name="Google Shape;15133;p67"/>
                <p:cNvSpPr/>
                <p:nvPr/>
              </p:nvSpPr>
              <p:spPr>
                <a:xfrm>
                  <a:off x="3701776" y="3353693"/>
                  <a:ext cx="116363" cy="12757"/>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4" name="Google Shape;15134;p67"/>
                <p:cNvSpPr/>
                <p:nvPr/>
              </p:nvSpPr>
              <p:spPr>
                <a:xfrm>
                  <a:off x="3701776" y="3313063"/>
                  <a:ext cx="227204" cy="40638"/>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5" name="Google Shape;15135;p67"/>
                <p:cNvSpPr/>
                <p:nvPr/>
              </p:nvSpPr>
              <p:spPr>
                <a:xfrm>
                  <a:off x="3888633" y="3313063"/>
                  <a:ext cx="40347" cy="114467"/>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6" name="Google Shape;15136;p67"/>
                <p:cNvSpPr/>
                <p:nvPr/>
              </p:nvSpPr>
              <p:spPr>
                <a:xfrm>
                  <a:off x="3814325" y="3366443"/>
                  <a:ext cx="74316" cy="61087"/>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7" name="Google Shape;15137;p67"/>
                <p:cNvSpPr/>
                <p:nvPr/>
              </p:nvSpPr>
              <p:spPr>
                <a:xfrm>
                  <a:off x="3838399" y="3427522"/>
                  <a:ext cx="50242" cy="67749"/>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8" name="Google Shape;15138;p67"/>
                <p:cNvSpPr/>
                <p:nvPr/>
              </p:nvSpPr>
              <p:spPr>
                <a:xfrm>
                  <a:off x="3814325" y="3313063"/>
                  <a:ext cx="114656" cy="53388"/>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9" name="Google Shape;15139;p67"/>
                <p:cNvSpPr/>
                <p:nvPr/>
              </p:nvSpPr>
              <p:spPr>
                <a:xfrm>
                  <a:off x="3888633" y="3427522"/>
                  <a:ext cx="55377" cy="76212"/>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67"/>
                <p:cNvSpPr/>
                <p:nvPr/>
              </p:nvSpPr>
              <p:spPr>
                <a:xfrm>
                  <a:off x="3944003" y="3406208"/>
                  <a:ext cx="40631" cy="97526"/>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1" name="Google Shape;15141;p67"/>
                <p:cNvSpPr/>
                <p:nvPr/>
              </p:nvSpPr>
              <p:spPr>
                <a:xfrm>
                  <a:off x="3984625" y="3357500"/>
                  <a:ext cx="55291" cy="48716"/>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2" name="Google Shape;15142;p67"/>
                <p:cNvSpPr/>
                <p:nvPr/>
              </p:nvSpPr>
              <p:spPr>
                <a:xfrm>
                  <a:off x="3888633" y="3406208"/>
                  <a:ext cx="96000" cy="21322"/>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67"/>
                <p:cNvSpPr/>
                <p:nvPr/>
              </p:nvSpPr>
              <p:spPr>
                <a:xfrm>
                  <a:off x="3984625" y="3406208"/>
                  <a:ext cx="42251" cy="136348"/>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67"/>
                <p:cNvSpPr/>
                <p:nvPr/>
              </p:nvSpPr>
              <p:spPr>
                <a:xfrm>
                  <a:off x="4026868" y="3427522"/>
                  <a:ext cx="35597" cy="115033"/>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67"/>
                <p:cNvSpPr/>
                <p:nvPr/>
              </p:nvSpPr>
              <p:spPr>
                <a:xfrm>
                  <a:off x="3876261" y="3542548"/>
                  <a:ext cx="150615" cy="52051"/>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67"/>
                <p:cNvSpPr/>
                <p:nvPr/>
              </p:nvSpPr>
              <p:spPr>
                <a:xfrm>
                  <a:off x="4006702" y="3542548"/>
                  <a:ext cx="20174" cy="99044"/>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67"/>
                <p:cNvSpPr/>
                <p:nvPr/>
              </p:nvSpPr>
              <p:spPr>
                <a:xfrm>
                  <a:off x="3912700" y="3641584"/>
                  <a:ext cx="97817" cy="41779"/>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67"/>
                <p:cNvSpPr/>
                <p:nvPr/>
              </p:nvSpPr>
              <p:spPr>
                <a:xfrm>
                  <a:off x="3875601" y="3503726"/>
                  <a:ext cx="68410" cy="89158"/>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67"/>
                <p:cNvSpPr/>
                <p:nvPr/>
              </p:nvSpPr>
              <p:spPr>
                <a:xfrm>
                  <a:off x="3944003" y="3503726"/>
                  <a:ext cx="89441" cy="36163"/>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67"/>
                <p:cNvSpPr/>
                <p:nvPr/>
              </p:nvSpPr>
              <p:spPr>
                <a:xfrm>
                  <a:off x="4033436" y="3490599"/>
                  <a:ext cx="132824" cy="49290"/>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1" name="Google Shape;15151;p67"/>
                <p:cNvSpPr/>
                <p:nvPr/>
              </p:nvSpPr>
              <p:spPr>
                <a:xfrm>
                  <a:off x="4166252" y="3490599"/>
                  <a:ext cx="73459" cy="95528"/>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2" name="Google Shape;15152;p67"/>
                <p:cNvSpPr/>
                <p:nvPr/>
              </p:nvSpPr>
              <p:spPr>
                <a:xfrm>
                  <a:off x="4027726" y="3539882"/>
                  <a:ext cx="211985" cy="3997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67"/>
                <p:cNvSpPr/>
                <p:nvPr/>
              </p:nvSpPr>
              <p:spPr>
                <a:xfrm>
                  <a:off x="4027726" y="3539882"/>
                  <a:ext cx="99720" cy="174878"/>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67"/>
                <p:cNvSpPr/>
                <p:nvPr/>
              </p:nvSpPr>
              <p:spPr>
                <a:xfrm>
                  <a:off x="4027726" y="3539882"/>
                  <a:ext cx="159754" cy="111707"/>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5" name="Google Shape;15155;p67"/>
                <p:cNvSpPr/>
                <p:nvPr/>
              </p:nvSpPr>
              <p:spPr>
                <a:xfrm>
                  <a:off x="4006702" y="3641584"/>
                  <a:ext cx="120743" cy="73176"/>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6" name="Google Shape;15156;p67"/>
                <p:cNvSpPr/>
                <p:nvPr/>
              </p:nvSpPr>
              <p:spPr>
                <a:xfrm>
                  <a:off x="4006702" y="3641584"/>
                  <a:ext cx="39773" cy="140249"/>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67"/>
                <p:cNvSpPr/>
                <p:nvPr/>
              </p:nvSpPr>
              <p:spPr>
                <a:xfrm>
                  <a:off x="3996423" y="3784585"/>
                  <a:ext cx="51862" cy="10280"/>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67"/>
                <p:cNvSpPr/>
                <p:nvPr/>
              </p:nvSpPr>
              <p:spPr>
                <a:xfrm>
                  <a:off x="4048277" y="3784585"/>
                  <a:ext cx="47583" cy="68890"/>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9" name="Google Shape;15159;p67"/>
                <p:cNvSpPr/>
                <p:nvPr/>
              </p:nvSpPr>
              <p:spPr>
                <a:xfrm>
                  <a:off x="4095947" y="3788392"/>
                  <a:ext cx="10280" cy="64894"/>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0" name="Google Shape;15160;p67"/>
                <p:cNvSpPr/>
                <p:nvPr/>
              </p:nvSpPr>
              <p:spPr>
                <a:xfrm>
                  <a:off x="4095852" y="3853467"/>
                  <a:ext cx="45672" cy="1589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67"/>
                <p:cNvSpPr/>
                <p:nvPr/>
              </p:nvSpPr>
              <p:spPr>
                <a:xfrm>
                  <a:off x="4138567" y="3868308"/>
                  <a:ext cx="16469" cy="10171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67"/>
                <p:cNvSpPr/>
                <p:nvPr/>
              </p:nvSpPr>
              <p:spPr>
                <a:xfrm>
                  <a:off x="3875601" y="3592876"/>
                  <a:ext cx="131110" cy="48716"/>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67"/>
                <p:cNvSpPr/>
                <p:nvPr/>
              </p:nvSpPr>
              <p:spPr>
                <a:xfrm>
                  <a:off x="4164828" y="3394410"/>
                  <a:ext cx="26458" cy="93153"/>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67"/>
                <p:cNvSpPr/>
                <p:nvPr/>
              </p:nvSpPr>
              <p:spPr>
                <a:xfrm>
                  <a:off x="4191278" y="3394410"/>
                  <a:ext cx="86586" cy="52719"/>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5" name="Google Shape;15165;p67"/>
              <p:cNvGrpSpPr/>
              <p:nvPr/>
            </p:nvGrpSpPr>
            <p:grpSpPr>
              <a:xfrm>
                <a:off x="4180904" y="4251758"/>
                <a:ext cx="37783" cy="32420"/>
                <a:chOff x="4180904" y="4251758"/>
                <a:chExt cx="37783" cy="32420"/>
              </a:xfrm>
            </p:grpSpPr>
            <p:sp>
              <p:nvSpPr>
                <p:cNvPr id="15166" name="Google Shape;15166;p67"/>
                <p:cNvSpPr/>
                <p:nvPr/>
              </p:nvSpPr>
              <p:spPr>
                <a:xfrm>
                  <a:off x="4180904" y="4251758"/>
                  <a:ext cx="37783" cy="3242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67"/>
                <p:cNvSpPr/>
                <p:nvPr/>
              </p:nvSpPr>
              <p:spPr>
                <a:xfrm>
                  <a:off x="4196037" y="4261432"/>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8" name="Google Shape;15168;p67"/>
              <p:cNvGrpSpPr/>
              <p:nvPr/>
            </p:nvGrpSpPr>
            <p:grpSpPr>
              <a:xfrm>
                <a:off x="4201644" y="4081324"/>
                <a:ext cx="37783" cy="32364"/>
                <a:chOff x="4201644" y="4081324"/>
                <a:chExt cx="37783" cy="32364"/>
              </a:xfrm>
            </p:grpSpPr>
            <p:sp>
              <p:nvSpPr>
                <p:cNvPr id="15169" name="Google Shape;15169;p67"/>
                <p:cNvSpPr/>
                <p:nvPr/>
              </p:nvSpPr>
              <p:spPr>
                <a:xfrm>
                  <a:off x="4201644" y="4081324"/>
                  <a:ext cx="37783" cy="32364"/>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0" name="Google Shape;15170;p67"/>
                <p:cNvSpPr/>
                <p:nvPr/>
              </p:nvSpPr>
              <p:spPr>
                <a:xfrm>
                  <a:off x="4214582" y="4091037"/>
                  <a:ext cx="15235" cy="1304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1" name="Google Shape;15171;p67"/>
              <p:cNvGrpSpPr/>
              <p:nvPr/>
            </p:nvGrpSpPr>
            <p:grpSpPr>
              <a:xfrm>
                <a:off x="4284416" y="3887428"/>
                <a:ext cx="37783" cy="32451"/>
                <a:chOff x="4284416" y="3887428"/>
                <a:chExt cx="37783" cy="32451"/>
              </a:xfrm>
            </p:grpSpPr>
            <p:sp>
              <p:nvSpPr>
                <p:cNvPr id="15172" name="Google Shape;15172;p67"/>
                <p:cNvSpPr/>
                <p:nvPr/>
              </p:nvSpPr>
              <p:spPr>
                <a:xfrm>
                  <a:off x="4284416" y="3887428"/>
                  <a:ext cx="37783" cy="32451"/>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67"/>
                <p:cNvSpPr/>
                <p:nvPr/>
              </p:nvSpPr>
              <p:spPr>
                <a:xfrm>
                  <a:off x="4299548" y="3897039"/>
                  <a:ext cx="13040" cy="13048"/>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4" name="Google Shape;15174;p67"/>
              <p:cNvGrpSpPr/>
              <p:nvPr/>
            </p:nvGrpSpPr>
            <p:grpSpPr>
              <a:xfrm>
                <a:off x="4223721" y="3860404"/>
                <a:ext cx="37870" cy="32364"/>
                <a:chOff x="4223721" y="3860404"/>
                <a:chExt cx="37870" cy="32364"/>
              </a:xfrm>
            </p:grpSpPr>
            <p:sp>
              <p:nvSpPr>
                <p:cNvPr id="15175" name="Google Shape;15175;p67"/>
                <p:cNvSpPr/>
                <p:nvPr/>
              </p:nvSpPr>
              <p:spPr>
                <a:xfrm>
                  <a:off x="4223721" y="3860404"/>
                  <a:ext cx="37870" cy="32364"/>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67"/>
                <p:cNvSpPr/>
                <p:nvPr/>
              </p:nvSpPr>
              <p:spPr>
                <a:xfrm>
                  <a:off x="4238846" y="3870117"/>
                  <a:ext cx="13040" cy="1304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7" name="Google Shape;15177;p67"/>
              <p:cNvGrpSpPr/>
              <p:nvPr/>
            </p:nvGrpSpPr>
            <p:grpSpPr>
              <a:xfrm>
                <a:off x="4104889" y="3699242"/>
                <a:ext cx="37776" cy="32357"/>
                <a:chOff x="4104889" y="3699242"/>
                <a:chExt cx="37776" cy="32357"/>
              </a:xfrm>
            </p:grpSpPr>
            <p:sp>
              <p:nvSpPr>
                <p:cNvPr id="15178" name="Google Shape;15178;p67"/>
                <p:cNvSpPr/>
                <p:nvPr/>
              </p:nvSpPr>
              <p:spPr>
                <a:xfrm>
                  <a:off x="4104889" y="3699242"/>
                  <a:ext cx="37776" cy="32357"/>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9" name="Google Shape;15179;p67"/>
                <p:cNvSpPr/>
                <p:nvPr/>
              </p:nvSpPr>
              <p:spPr>
                <a:xfrm>
                  <a:off x="4120013" y="3708948"/>
                  <a:ext cx="13040" cy="1304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0" name="Google Shape;15180;p67"/>
              <p:cNvGrpSpPr/>
              <p:nvPr/>
            </p:nvGrpSpPr>
            <p:grpSpPr>
              <a:xfrm>
                <a:off x="4143608" y="3475121"/>
                <a:ext cx="37878" cy="32420"/>
                <a:chOff x="4143608" y="3475121"/>
                <a:chExt cx="37878" cy="32420"/>
              </a:xfrm>
            </p:grpSpPr>
            <p:sp>
              <p:nvSpPr>
                <p:cNvPr id="15181" name="Google Shape;15181;p67"/>
                <p:cNvSpPr/>
                <p:nvPr/>
              </p:nvSpPr>
              <p:spPr>
                <a:xfrm>
                  <a:off x="4143608" y="3475121"/>
                  <a:ext cx="37878" cy="3242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67"/>
                <p:cNvSpPr/>
                <p:nvPr/>
              </p:nvSpPr>
              <p:spPr>
                <a:xfrm>
                  <a:off x="4158741" y="3484795"/>
                  <a:ext cx="13040" cy="1304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67"/>
              <p:cNvGrpSpPr/>
              <p:nvPr/>
            </p:nvGrpSpPr>
            <p:grpSpPr>
              <a:xfrm>
                <a:off x="4217248" y="3570893"/>
                <a:ext cx="37776" cy="32364"/>
                <a:chOff x="4217248" y="3570893"/>
                <a:chExt cx="37776" cy="32364"/>
              </a:xfrm>
            </p:grpSpPr>
            <p:sp>
              <p:nvSpPr>
                <p:cNvPr id="15184" name="Google Shape;15184;p67"/>
                <p:cNvSpPr/>
                <p:nvPr/>
              </p:nvSpPr>
              <p:spPr>
                <a:xfrm>
                  <a:off x="4217248" y="3570893"/>
                  <a:ext cx="37776" cy="32364"/>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67"/>
                <p:cNvSpPr/>
                <p:nvPr/>
              </p:nvSpPr>
              <p:spPr>
                <a:xfrm>
                  <a:off x="4232373" y="3580599"/>
                  <a:ext cx="13048" cy="13048"/>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6" name="Google Shape;15186;p67"/>
              <p:cNvGrpSpPr/>
              <p:nvPr/>
            </p:nvGrpSpPr>
            <p:grpSpPr>
              <a:xfrm>
                <a:off x="4255307" y="3431612"/>
                <a:ext cx="37776" cy="32451"/>
                <a:chOff x="4255307" y="3431612"/>
                <a:chExt cx="37776" cy="32451"/>
              </a:xfrm>
            </p:grpSpPr>
            <p:sp>
              <p:nvSpPr>
                <p:cNvPr id="15187" name="Google Shape;15187;p67"/>
                <p:cNvSpPr/>
                <p:nvPr/>
              </p:nvSpPr>
              <p:spPr>
                <a:xfrm>
                  <a:off x="4255307" y="3431612"/>
                  <a:ext cx="37776" cy="32451"/>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8" name="Google Shape;15188;p67"/>
                <p:cNvSpPr/>
                <p:nvPr/>
              </p:nvSpPr>
              <p:spPr>
                <a:xfrm>
                  <a:off x="4270432" y="3441317"/>
                  <a:ext cx="13040" cy="1304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9" name="Google Shape;15189;p67"/>
              <p:cNvGrpSpPr/>
              <p:nvPr/>
            </p:nvGrpSpPr>
            <p:grpSpPr>
              <a:xfrm>
                <a:off x="3853052" y="3577398"/>
                <a:ext cx="37776" cy="32420"/>
                <a:chOff x="3853052" y="3577398"/>
                <a:chExt cx="37776" cy="32420"/>
              </a:xfrm>
            </p:grpSpPr>
            <p:sp>
              <p:nvSpPr>
                <p:cNvPr id="15190" name="Google Shape;15190;p67"/>
                <p:cNvSpPr/>
                <p:nvPr/>
              </p:nvSpPr>
              <p:spPr>
                <a:xfrm>
                  <a:off x="3853052" y="3577398"/>
                  <a:ext cx="37776" cy="3242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67"/>
                <p:cNvSpPr/>
                <p:nvPr/>
              </p:nvSpPr>
              <p:spPr>
                <a:xfrm>
                  <a:off x="3868176" y="3587072"/>
                  <a:ext cx="13040" cy="1304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2" name="Google Shape;15192;p67"/>
              <p:cNvGrpSpPr/>
              <p:nvPr/>
            </p:nvGrpSpPr>
            <p:grpSpPr>
              <a:xfrm>
                <a:off x="4039908" y="3412107"/>
                <a:ext cx="37776" cy="32357"/>
                <a:chOff x="4039908" y="3412107"/>
                <a:chExt cx="37776" cy="32357"/>
              </a:xfrm>
            </p:grpSpPr>
            <p:sp>
              <p:nvSpPr>
                <p:cNvPr id="15193" name="Google Shape;15193;p67"/>
                <p:cNvSpPr/>
                <p:nvPr/>
              </p:nvSpPr>
              <p:spPr>
                <a:xfrm>
                  <a:off x="4039908"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67"/>
                <p:cNvSpPr/>
                <p:nvPr/>
              </p:nvSpPr>
              <p:spPr>
                <a:xfrm>
                  <a:off x="4055033" y="3421812"/>
                  <a:ext cx="13040" cy="1304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5" name="Google Shape;15195;p67"/>
              <p:cNvGrpSpPr/>
              <p:nvPr/>
            </p:nvGrpSpPr>
            <p:grpSpPr>
              <a:xfrm>
                <a:off x="4017360" y="3342061"/>
                <a:ext cx="37870" cy="32380"/>
                <a:chOff x="4017360" y="3342061"/>
                <a:chExt cx="37870" cy="32380"/>
              </a:xfrm>
            </p:grpSpPr>
            <p:sp>
              <p:nvSpPr>
                <p:cNvPr id="15196" name="Google Shape;15196;p67"/>
                <p:cNvSpPr/>
                <p:nvPr/>
              </p:nvSpPr>
              <p:spPr>
                <a:xfrm>
                  <a:off x="4017360" y="3342061"/>
                  <a:ext cx="37870" cy="32380"/>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67"/>
                <p:cNvSpPr/>
                <p:nvPr/>
              </p:nvSpPr>
              <p:spPr>
                <a:xfrm>
                  <a:off x="4032484" y="3351790"/>
                  <a:ext cx="13040" cy="1304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98" name="Google Shape;15198;p67"/>
              <p:cNvSpPr/>
              <p:nvPr/>
            </p:nvSpPr>
            <p:spPr>
              <a:xfrm>
                <a:off x="3998712" y="3520180"/>
                <a:ext cx="47764" cy="40929"/>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9" name="Google Shape;15199;p67"/>
              <p:cNvSpPr/>
              <p:nvPr/>
            </p:nvSpPr>
            <p:spPr>
              <a:xfrm>
                <a:off x="4011744" y="3529893"/>
                <a:ext cx="25026" cy="21448"/>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200" name="Google Shape;15200;p67"/>
              <p:cNvGrpSpPr/>
              <p:nvPr/>
            </p:nvGrpSpPr>
            <p:grpSpPr>
              <a:xfrm>
                <a:off x="3750870" y="3418650"/>
                <a:ext cx="37776" cy="32380"/>
                <a:chOff x="3750870" y="3418650"/>
                <a:chExt cx="37776" cy="32380"/>
              </a:xfrm>
            </p:grpSpPr>
            <p:sp>
              <p:nvSpPr>
                <p:cNvPr id="15201" name="Google Shape;15201;p67"/>
                <p:cNvSpPr/>
                <p:nvPr/>
              </p:nvSpPr>
              <p:spPr>
                <a:xfrm>
                  <a:off x="3750870" y="3418650"/>
                  <a:ext cx="37776" cy="32380"/>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67"/>
                <p:cNvSpPr/>
                <p:nvPr/>
              </p:nvSpPr>
              <p:spPr>
                <a:xfrm>
                  <a:off x="3765994" y="3428285"/>
                  <a:ext cx="13040" cy="1304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3" name="Google Shape;15203;p67"/>
              <p:cNvGrpSpPr/>
              <p:nvPr/>
            </p:nvGrpSpPr>
            <p:grpSpPr>
              <a:xfrm>
                <a:off x="3632509" y="3274438"/>
                <a:ext cx="37783" cy="32357"/>
                <a:chOff x="3632509" y="3274438"/>
                <a:chExt cx="37783" cy="32357"/>
              </a:xfrm>
            </p:grpSpPr>
            <p:sp>
              <p:nvSpPr>
                <p:cNvPr id="15204" name="Google Shape;15204;p67"/>
                <p:cNvSpPr/>
                <p:nvPr/>
              </p:nvSpPr>
              <p:spPr>
                <a:xfrm>
                  <a:off x="3632509" y="3274438"/>
                  <a:ext cx="37783" cy="32357"/>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67"/>
                <p:cNvSpPr/>
                <p:nvPr/>
              </p:nvSpPr>
              <p:spPr>
                <a:xfrm>
                  <a:off x="3647547" y="3284049"/>
                  <a:ext cx="13040" cy="1304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6" name="Google Shape;15206;p67"/>
              <p:cNvGrpSpPr/>
              <p:nvPr/>
            </p:nvGrpSpPr>
            <p:grpSpPr>
              <a:xfrm>
                <a:off x="3906424" y="3297561"/>
                <a:ext cx="37776" cy="32451"/>
                <a:chOff x="3906424" y="3297561"/>
                <a:chExt cx="37776" cy="32451"/>
              </a:xfrm>
            </p:grpSpPr>
            <p:sp>
              <p:nvSpPr>
                <p:cNvPr id="15207" name="Google Shape;15207;p67"/>
                <p:cNvSpPr/>
                <p:nvPr/>
              </p:nvSpPr>
              <p:spPr>
                <a:xfrm>
                  <a:off x="3906424" y="3297561"/>
                  <a:ext cx="37776" cy="32451"/>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67"/>
                <p:cNvSpPr/>
                <p:nvPr/>
              </p:nvSpPr>
              <p:spPr>
                <a:xfrm>
                  <a:off x="3921548" y="3307361"/>
                  <a:ext cx="13048" cy="1304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67"/>
              <p:cNvGrpSpPr/>
              <p:nvPr/>
            </p:nvGrpSpPr>
            <p:grpSpPr>
              <a:xfrm>
                <a:off x="3866084" y="3412107"/>
                <a:ext cx="37776" cy="32357"/>
                <a:chOff x="3866084" y="3412107"/>
                <a:chExt cx="37776" cy="32357"/>
              </a:xfrm>
            </p:grpSpPr>
            <p:sp>
              <p:nvSpPr>
                <p:cNvPr id="15210" name="Google Shape;15210;p67"/>
                <p:cNvSpPr/>
                <p:nvPr/>
              </p:nvSpPr>
              <p:spPr>
                <a:xfrm>
                  <a:off x="3866084" y="3412107"/>
                  <a:ext cx="37776" cy="32357"/>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67"/>
                <p:cNvSpPr/>
                <p:nvPr/>
              </p:nvSpPr>
              <p:spPr>
                <a:xfrm>
                  <a:off x="3881208" y="3421812"/>
                  <a:ext cx="13048" cy="1304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2" name="Google Shape;15212;p67"/>
              <p:cNvGrpSpPr/>
              <p:nvPr/>
            </p:nvGrpSpPr>
            <p:grpSpPr>
              <a:xfrm>
                <a:off x="4023919" y="3766409"/>
                <a:ext cx="37783" cy="32357"/>
                <a:chOff x="4023919" y="3766409"/>
                <a:chExt cx="37783" cy="32357"/>
              </a:xfrm>
            </p:grpSpPr>
            <p:sp>
              <p:nvSpPr>
                <p:cNvPr id="15213" name="Google Shape;15213;p67"/>
                <p:cNvSpPr/>
                <p:nvPr/>
              </p:nvSpPr>
              <p:spPr>
                <a:xfrm>
                  <a:off x="4023919" y="3766409"/>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67"/>
                <p:cNvSpPr/>
                <p:nvPr/>
              </p:nvSpPr>
              <p:spPr>
                <a:xfrm>
                  <a:off x="4039051" y="3776115"/>
                  <a:ext cx="13040" cy="13048"/>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5" name="Google Shape;15215;p67"/>
              <p:cNvGrpSpPr/>
              <p:nvPr/>
            </p:nvGrpSpPr>
            <p:grpSpPr>
              <a:xfrm>
                <a:off x="3973882" y="3779449"/>
                <a:ext cx="37776" cy="32357"/>
                <a:chOff x="3973882" y="3779449"/>
                <a:chExt cx="37776" cy="32357"/>
              </a:xfrm>
            </p:grpSpPr>
            <p:sp>
              <p:nvSpPr>
                <p:cNvPr id="15216" name="Google Shape;15216;p67"/>
                <p:cNvSpPr/>
                <p:nvPr/>
              </p:nvSpPr>
              <p:spPr>
                <a:xfrm>
                  <a:off x="3973882" y="3779449"/>
                  <a:ext cx="37776" cy="32357"/>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7" name="Google Shape;15217;p67"/>
                <p:cNvSpPr/>
                <p:nvPr/>
              </p:nvSpPr>
              <p:spPr>
                <a:xfrm>
                  <a:off x="3989006" y="3789155"/>
                  <a:ext cx="13040" cy="1304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18" name="Google Shape;15218;p67"/>
              <p:cNvGrpSpPr/>
              <p:nvPr/>
            </p:nvGrpSpPr>
            <p:grpSpPr>
              <a:xfrm>
                <a:off x="4073398" y="3838028"/>
                <a:ext cx="37776" cy="32380"/>
                <a:chOff x="4073398" y="3838028"/>
                <a:chExt cx="37776" cy="32380"/>
              </a:xfrm>
            </p:grpSpPr>
            <p:sp>
              <p:nvSpPr>
                <p:cNvPr id="15219" name="Google Shape;15219;p67"/>
                <p:cNvSpPr/>
                <p:nvPr/>
              </p:nvSpPr>
              <p:spPr>
                <a:xfrm>
                  <a:off x="4073398" y="3838028"/>
                  <a:ext cx="37776" cy="32380"/>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0" name="Google Shape;15220;p67"/>
                <p:cNvSpPr/>
                <p:nvPr/>
              </p:nvSpPr>
              <p:spPr>
                <a:xfrm>
                  <a:off x="4088428" y="3847663"/>
                  <a:ext cx="13040" cy="1304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1" name="Google Shape;15221;p67"/>
              <p:cNvGrpSpPr/>
              <p:nvPr/>
            </p:nvGrpSpPr>
            <p:grpSpPr>
              <a:xfrm>
                <a:off x="4342672" y="4144496"/>
                <a:ext cx="37752" cy="32364"/>
                <a:chOff x="4342672" y="4144496"/>
                <a:chExt cx="37752" cy="32364"/>
              </a:xfrm>
            </p:grpSpPr>
            <p:sp>
              <p:nvSpPr>
                <p:cNvPr id="15222" name="Google Shape;15222;p67"/>
                <p:cNvSpPr/>
                <p:nvPr/>
              </p:nvSpPr>
              <p:spPr>
                <a:xfrm>
                  <a:off x="4342672" y="4144496"/>
                  <a:ext cx="37752" cy="32364"/>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3" name="Google Shape;15223;p67"/>
                <p:cNvSpPr/>
                <p:nvPr/>
              </p:nvSpPr>
              <p:spPr>
                <a:xfrm>
                  <a:off x="4355586" y="4154209"/>
                  <a:ext cx="15227" cy="1304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4" name="Google Shape;15224;p67"/>
              <p:cNvGrpSpPr/>
              <p:nvPr/>
            </p:nvGrpSpPr>
            <p:grpSpPr>
              <a:xfrm>
                <a:off x="4406386" y="4056872"/>
                <a:ext cx="37783" cy="32364"/>
                <a:chOff x="4406386" y="4056872"/>
                <a:chExt cx="37783" cy="32364"/>
              </a:xfrm>
            </p:grpSpPr>
            <p:sp>
              <p:nvSpPr>
                <p:cNvPr id="15225" name="Google Shape;15225;p67"/>
                <p:cNvSpPr/>
                <p:nvPr/>
              </p:nvSpPr>
              <p:spPr>
                <a:xfrm>
                  <a:off x="4406386" y="4056872"/>
                  <a:ext cx="37783" cy="32364"/>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6" name="Google Shape;15226;p67"/>
                <p:cNvSpPr/>
                <p:nvPr/>
              </p:nvSpPr>
              <p:spPr>
                <a:xfrm>
                  <a:off x="4419332" y="4066577"/>
                  <a:ext cx="15227" cy="13017"/>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27" name="Google Shape;15227;p67"/>
              <p:cNvGrpSpPr/>
              <p:nvPr/>
            </p:nvGrpSpPr>
            <p:grpSpPr>
              <a:xfrm>
                <a:off x="4284416" y="4245254"/>
                <a:ext cx="37783" cy="32357"/>
                <a:chOff x="4284416" y="4245254"/>
                <a:chExt cx="37783" cy="32357"/>
              </a:xfrm>
            </p:grpSpPr>
            <p:sp>
              <p:nvSpPr>
                <p:cNvPr id="15228" name="Google Shape;15228;p67"/>
                <p:cNvSpPr/>
                <p:nvPr/>
              </p:nvSpPr>
              <p:spPr>
                <a:xfrm>
                  <a:off x="4284416" y="4245254"/>
                  <a:ext cx="37783" cy="32357"/>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67"/>
                <p:cNvSpPr/>
                <p:nvPr/>
              </p:nvSpPr>
              <p:spPr>
                <a:xfrm>
                  <a:off x="4299548" y="4254959"/>
                  <a:ext cx="13040" cy="1304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0" name="Google Shape;15230;p67"/>
              <p:cNvGrpSpPr/>
              <p:nvPr/>
            </p:nvGrpSpPr>
            <p:grpSpPr>
              <a:xfrm>
                <a:off x="4219057" y="4331258"/>
                <a:ext cx="37776" cy="32364"/>
                <a:chOff x="4219057" y="4331258"/>
                <a:chExt cx="37776" cy="32364"/>
              </a:xfrm>
            </p:grpSpPr>
            <p:sp>
              <p:nvSpPr>
                <p:cNvPr id="15231" name="Google Shape;15231;p67"/>
                <p:cNvSpPr/>
                <p:nvPr/>
              </p:nvSpPr>
              <p:spPr>
                <a:xfrm>
                  <a:off x="4219057" y="4331258"/>
                  <a:ext cx="37776" cy="32364"/>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67"/>
                <p:cNvSpPr/>
                <p:nvPr/>
              </p:nvSpPr>
              <p:spPr>
                <a:xfrm>
                  <a:off x="4231995" y="4340971"/>
                  <a:ext cx="15235" cy="1304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3" name="Google Shape;15233;p67"/>
              <p:cNvGrpSpPr/>
              <p:nvPr/>
            </p:nvGrpSpPr>
            <p:grpSpPr>
              <a:xfrm>
                <a:off x="4204122" y="4141688"/>
                <a:ext cx="33497" cy="28699"/>
                <a:chOff x="4204122" y="4141688"/>
                <a:chExt cx="33497" cy="28699"/>
              </a:xfrm>
            </p:grpSpPr>
            <p:sp>
              <p:nvSpPr>
                <p:cNvPr id="15234" name="Google Shape;15234;p67"/>
                <p:cNvSpPr/>
                <p:nvPr/>
              </p:nvSpPr>
              <p:spPr>
                <a:xfrm>
                  <a:off x="4204122" y="4141688"/>
                  <a:ext cx="33497" cy="28699"/>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67"/>
                <p:cNvSpPr/>
                <p:nvPr/>
              </p:nvSpPr>
              <p:spPr>
                <a:xfrm>
                  <a:off x="4216965" y="4151259"/>
                  <a:ext cx="11042" cy="9399"/>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6" name="Google Shape;15236;p67"/>
              <p:cNvGrpSpPr/>
              <p:nvPr/>
            </p:nvGrpSpPr>
            <p:grpSpPr>
              <a:xfrm>
                <a:off x="4301546" y="4003869"/>
                <a:ext cx="38916" cy="33324"/>
                <a:chOff x="4301546" y="4003869"/>
                <a:chExt cx="38916" cy="33324"/>
              </a:xfrm>
            </p:grpSpPr>
            <p:sp>
              <p:nvSpPr>
                <p:cNvPr id="15237" name="Google Shape;15237;p67"/>
                <p:cNvSpPr/>
                <p:nvPr/>
              </p:nvSpPr>
              <p:spPr>
                <a:xfrm>
                  <a:off x="4301546" y="4003869"/>
                  <a:ext cx="38916" cy="33324"/>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8" name="Google Shape;15238;p67"/>
                <p:cNvSpPr/>
                <p:nvPr/>
              </p:nvSpPr>
              <p:spPr>
                <a:xfrm>
                  <a:off x="4314389" y="4013590"/>
                  <a:ext cx="16469" cy="140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9" name="Google Shape;15239;p67"/>
              <p:cNvGrpSpPr/>
              <p:nvPr/>
            </p:nvGrpSpPr>
            <p:grpSpPr>
              <a:xfrm>
                <a:off x="4210681" y="3924669"/>
                <a:ext cx="36549" cy="31366"/>
                <a:chOff x="4210681" y="3924669"/>
                <a:chExt cx="36549" cy="31366"/>
              </a:xfrm>
            </p:grpSpPr>
            <p:sp>
              <p:nvSpPr>
                <p:cNvPr id="15240" name="Google Shape;15240;p67"/>
                <p:cNvSpPr/>
                <p:nvPr/>
              </p:nvSpPr>
              <p:spPr>
                <a:xfrm>
                  <a:off x="4210681" y="3924669"/>
                  <a:ext cx="36549" cy="31366"/>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1" name="Google Shape;15241;p67"/>
                <p:cNvSpPr/>
                <p:nvPr/>
              </p:nvSpPr>
              <p:spPr>
                <a:xfrm>
                  <a:off x="4225625" y="3934335"/>
                  <a:ext cx="11994" cy="11994"/>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2" name="Google Shape;15242;p67"/>
              <p:cNvGrpSpPr/>
              <p:nvPr/>
            </p:nvGrpSpPr>
            <p:grpSpPr>
              <a:xfrm>
                <a:off x="3987771" y="3628874"/>
                <a:ext cx="31499" cy="26993"/>
                <a:chOff x="3987771" y="3628874"/>
                <a:chExt cx="31499" cy="26993"/>
              </a:xfrm>
            </p:grpSpPr>
            <p:sp>
              <p:nvSpPr>
                <p:cNvPr id="15243" name="Google Shape;15243;p67"/>
                <p:cNvSpPr/>
                <p:nvPr/>
              </p:nvSpPr>
              <p:spPr>
                <a:xfrm>
                  <a:off x="3987771" y="3628874"/>
                  <a:ext cx="31499" cy="26993"/>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67"/>
                <p:cNvSpPr/>
                <p:nvPr/>
              </p:nvSpPr>
              <p:spPr>
                <a:xfrm>
                  <a:off x="4000709" y="3638540"/>
                  <a:ext cx="8856" cy="760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67"/>
              <p:cNvGrpSpPr/>
              <p:nvPr/>
            </p:nvGrpSpPr>
            <p:grpSpPr>
              <a:xfrm>
                <a:off x="4087382" y="3775674"/>
                <a:ext cx="31405" cy="26898"/>
                <a:chOff x="4087382" y="3775674"/>
                <a:chExt cx="31405" cy="26898"/>
              </a:xfrm>
            </p:grpSpPr>
            <p:sp>
              <p:nvSpPr>
                <p:cNvPr id="15246" name="Google Shape;15246;p67"/>
                <p:cNvSpPr/>
                <p:nvPr/>
              </p:nvSpPr>
              <p:spPr>
                <a:xfrm>
                  <a:off x="4087382" y="3775674"/>
                  <a:ext cx="31405" cy="26898"/>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67"/>
                <p:cNvSpPr/>
                <p:nvPr/>
              </p:nvSpPr>
              <p:spPr>
                <a:xfrm>
                  <a:off x="4101460" y="3785348"/>
                  <a:ext cx="7621" cy="7613"/>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8" name="Google Shape;15248;p67"/>
              <p:cNvGrpSpPr/>
              <p:nvPr/>
            </p:nvGrpSpPr>
            <p:grpSpPr>
              <a:xfrm>
                <a:off x="4118873" y="3856637"/>
                <a:ext cx="31405" cy="26906"/>
                <a:chOff x="4118873" y="3856637"/>
                <a:chExt cx="31405" cy="26906"/>
              </a:xfrm>
            </p:grpSpPr>
            <p:sp>
              <p:nvSpPr>
                <p:cNvPr id="15249" name="Google Shape;15249;p67"/>
                <p:cNvSpPr/>
                <p:nvPr/>
              </p:nvSpPr>
              <p:spPr>
                <a:xfrm>
                  <a:off x="4118873" y="3856637"/>
                  <a:ext cx="31405" cy="26906"/>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67"/>
                <p:cNvSpPr/>
                <p:nvPr/>
              </p:nvSpPr>
              <p:spPr>
                <a:xfrm>
                  <a:off x="4133046" y="3866310"/>
                  <a:ext cx="7621" cy="7621"/>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1" name="Google Shape;15251;p67"/>
              <p:cNvGrpSpPr/>
              <p:nvPr/>
            </p:nvGrpSpPr>
            <p:grpSpPr>
              <a:xfrm>
                <a:off x="4168541" y="3639523"/>
                <a:ext cx="31499" cy="26906"/>
                <a:chOff x="4168541" y="3639523"/>
                <a:chExt cx="31499" cy="26906"/>
              </a:xfrm>
            </p:grpSpPr>
            <p:sp>
              <p:nvSpPr>
                <p:cNvPr id="15252" name="Google Shape;15252;p67"/>
                <p:cNvSpPr/>
                <p:nvPr/>
              </p:nvSpPr>
              <p:spPr>
                <a:xfrm>
                  <a:off x="4168541" y="3639523"/>
                  <a:ext cx="31499" cy="26906"/>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67"/>
                <p:cNvSpPr/>
                <p:nvPr/>
              </p:nvSpPr>
              <p:spPr>
                <a:xfrm>
                  <a:off x="4182713" y="3649197"/>
                  <a:ext cx="7716" cy="7621"/>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4" name="Google Shape;15254;p67"/>
              <p:cNvGrpSpPr/>
              <p:nvPr/>
            </p:nvGrpSpPr>
            <p:grpSpPr>
              <a:xfrm>
                <a:off x="3965789" y="3393545"/>
                <a:ext cx="31405" cy="26945"/>
                <a:chOff x="3965789" y="3393545"/>
                <a:chExt cx="31405" cy="26945"/>
              </a:xfrm>
            </p:grpSpPr>
            <p:sp>
              <p:nvSpPr>
                <p:cNvPr id="15255" name="Google Shape;15255;p67"/>
                <p:cNvSpPr/>
                <p:nvPr/>
              </p:nvSpPr>
              <p:spPr>
                <a:xfrm>
                  <a:off x="3965789" y="3393545"/>
                  <a:ext cx="31405" cy="26945"/>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6" name="Google Shape;15256;p67"/>
                <p:cNvSpPr/>
                <p:nvPr/>
              </p:nvSpPr>
              <p:spPr>
                <a:xfrm>
                  <a:off x="3978632" y="3403259"/>
                  <a:ext cx="8950" cy="7590"/>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7" name="Google Shape;15257;p67"/>
              <p:cNvGrpSpPr/>
              <p:nvPr/>
            </p:nvGrpSpPr>
            <p:grpSpPr>
              <a:xfrm>
                <a:off x="3925166" y="3491008"/>
                <a:ext cx="31405" cy="27001"/>
                <a:chOff x="3925166" y="3491008"/>
                <a:chExt cx="31405" cy="27001"/>
              </a:xfrm>
            </p:grpSpPr>
            <p:sp>
              <p:nvSpPr>
                <p:cNvPr id="15258" name="Google Shape;15258;p67"/>
                <p:cNvSpPr/>
                <p:nvPr/>
              </p:nvSpPr>
              <p:spPr>
                <a:xfrm>
                  <a:off x="3925166" y="3491008"/>
                  <a:ext cx="31405" cy="27001"/>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67"/>
                <p:cNvSpPr/>
                <p:nvPr/>
              </p:nvSpPr>
              <p:spPr>
                <a:xfrm>
                  <a:off x="3939339" y="3500682"/>
                  <a:ext cx="7621" cy="7621"/>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0" name="Google Shape;15260;p67"/>
              <p:cNvGrpSpPr/>
              <p:nvPr/>
            </p:nvGrpSpPr>
            <p:grpSpPr>
              <a:xfrm>
                <a:off x="3682845" y="3340976"/>
                <a:ext cx="31397" cy="26898"/>
                <a:chOff x="3682845" y="3340976"/>
                <a:chExt cx="31397" cy="26898"/>
              </a:xfrm>
            </p:grpSpPr>
            <p:sp>
              <p:nvSpPr>
                <p:cNvPr id="15261" name="Google Shape;15261;p67"/>
                <p:cNvSpPr/>
                <p:nvPr/>
              </p:nvSpPr>
              <p:spPr>
                <a:xfrm>
                  <a:off x="3682845" y="3340976"/>
                  <a:ext cx="31397" cy="26898"/>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67"/>
                <p:cNvSpPr/>
                <p:nvPr/>
              </p:nvSpPr>
              <p:spPr>
                <a:xfrm>
                  <a:off x="3695783" y="3350650"/>
                  <a:ext cx="8856" cy="7645"/>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3" name="Google Shape;15263;p67"/>
              <p:cNvGrpSpPr/>
              <p:nvPr/>
            </p:nvGrpSpPr>
            <p:grpSpPr>
              <a:xfrm>
                <a:off x="3795393" y="3353725"/>
                <a:ext cx="31499" cy="26993"/>
                <a:chOff x="3795393" y="3353725"/>
                <a:chExt cx="31499" cy="26993"/>
              </a:xfrm>
            </p:grpSpPr>
            <p:sp>
              <p:nvSpPr>
                <p:cNvPr id="15264" name="Google Shape;15264;p67"/>
                <p:cNvSpPr/>
                <p:nvPr/>
              </p:nvSpPr>
              <p:spPr>
                <a:xfrm>
                  <a:off x="3795393" y="3353725"/>
                  <a:ext cx="31499" cy="26993"/>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5" name="Google Shape;15265;p67"/>
                <p:cNvSpPr/>
                <p:nvPr/>
              </p:nvSpPr>
              <p:spPr>
                <a:xfrm>
                  <a:off x="3809668" y="3363399"/>
                  <a:ext cx="7613" cy="7613"/>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6" name="Google Shape;15266;p67"/>
              <p:cNvGrpSpPr/>
              <p:nvPr/>
            </p:nvGrpSpPr>
            <p:grpSpPr>
              <a:xfrm>
                <a:off x="4176909" y="4363221"/>
                <a:ext cx="38924" cy="33316"/>
                <a:chOff x="4176909" y="4363221"/>
                <a:chExt cx="38924" cy="33316"/>
              </a:xfrm>
            </p:grpSpPr>
            <p:sp>
              <p:nvSpPr>
                <p:cNvPr id="15267" name="Google Shape;15267;p67"/>
                <p:cNvSpPr/>
                <p:nvPr/>
              </p:nvSpPr>
              <p:spPr>
                <a:xfrm>
                  <a:off x="4176909" y="4363221"/>
                  <a:ext cx="38924" cy="33316"/>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67"/>
                <p:cNvSpPr/>
                <p:nvPr/>
              </p:nvSpPr>
              <p:spPr>
                <a:xfrm>
                  <a:off x="4192230" y="4372934"/>
                  <a:ext cx="13897" cy="13992"/>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67"/>
              <p:cNvGrpSpPr/>
              <p:nvPr/>
            </p:nvGrpSpPr>
            <p:grpSpPr>
              <a:xfrm>
                <a:off x="4226191" y="4007660"/>
                <a:ext cx="33560" cy="28770"/>
                <a:chOff x="4226191" y="4007660"/>
                <a:chExt cx="33560" cy="28770"/>
              </a:xfrm>
            </p:grpSpPr>
            <p:sp>
              <p:nvSpPr>
                <p:cNvPr id="15270" name="Google Shape;15270;p67"/>
                <p:cNvSpPr/>
                <p:nvPr/>
              </p:nvSpPr>
              <p:spPr>
                <a:xfrm>
                  <a:off x="4226191" y="4007660"/>
                  <a:ext cx="33560" cy="2877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67"/>
                <p:cNvSpPr/>
                <p:nvPr/>
              </p:nvSpPr>
              <p:spPr>
                <a:xfrm>
                  <a:off x="4239129" y="4017397"/>
                  <a:ext cx="10948" cy="9383"/>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2" name="Google Shape;15272;p67"/>
              <p:cNvGrpSpPr/>
              <p:nvPr/>
            </p:nvGrpSpPr>
            <p:grpSpPr>
              <a:xfrm>
                <a:off x="3597785" y="3377045"/>
                <a:ext cx="33591" cy="28699"/>
                <a:chOff x="3597785" y="3377045"/>
                <a:chExt cx="33591" cy="28699"/>
              </a:xfrm>
            </p:grpSpPr>
            <p:sp>
              <p:nvSpPr>
                <p:cNvPr id="15273" name="Google Shape;15273;p67"/>
                <p:cNvSpPr/>
                <p:nvPr/>
              </p:nvSpPr>
              <p:spPr>
                <a:xfrm>
                  <a:off x="3597785" y="3377045"/>
                  <a:ext cx="33591" cy="28699"/>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67"/>
                <p:cNvSpPr/>
                <p:nvPr/>
              </p:nvSpPr>
              <p:spPr>
                <a:xfrm>
                  <a:off x="3612343" y="3386703"/>
                  <a:ext cx="9328" cy="9336"/>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5" name="Google Shape;15275;p67"/>
              <p:cNvGrpSpPr/>
              <p:nvPr/>
            </p:nvGrpSpPr>
            <p:grpSpPr>
              <a:xfrm>
                <a:off x="3887870" y="3669796"/>
                <a:ext cx="33591" cy="28692"/>
                <a:chOff x="3887870" y="3669796"/>
                <a:chExt cx="33591" cy="28692"/>
              </a:xfrm>
            </p:grpSpPr>
            <p:sp>
              <p:nvSpPr>
                <p:cNvPr id="15276" name="Google Shape;15276;p67"/>
                <p:cNvSpPr/>
                <p:nvPr/>
              </p:nvSpPr>
              <p:spPr>
                <a:xfrm>
                  <a:off x="3887870" y="3669796"/>
                  <a:ext cx="33591" cy="28692"/>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7" name="Google Shape;15277;p67"/>
                <p:cNvSpPr/>
                <p:nvPr/>
              </p:nvSpPr>
              <p:spPr>
                <a:xfrm>
                  <a:off x="3902428" y="3679454"/>
                  <a:ext cx="9422" cy="9328"/>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8" name="Google Shape;15278;p67"/>
              <p:cNvGrpSpPr/>
              <p:nvPr/>
            </p:nvGrpSpPr>
            <p:grpSpPr>
              <a:xfrm>
                <a:off x="3818320" y="3481625"/>
                <a:ext cx="33497" cy="28770"/>
                <a:chOff x="3818320" y="3481625"/>
                <a:chExt cx="33497" cy="28770"/>
              </a:xfrm>
            </p:grpSpPr>
            <p:sp>
              <p:nvSpPr>
                <p:cNvPr id="15279" name="Google Shape;15279;p67"/>
                <p:cNvSpPr/>
                <p:nvPr/>
              </p:nvSpPr>
              <p:spPr>
                <a:xfrm>
                  <a:off x="3818320" y="3481625"/>
                  <a:ext cx="33497" cy="2877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67"/>
                <p:cNvSpPr/>
                <p:nvPr/>
              </p:nvSpPr>
              <p:spPr>
                <a:xfrm>
                  <a:off x="3831258" y="3491362"/>
                  <a:ext cx="10956" cy="9375"/>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1" name="Google Shape;15281;p67"/>
              <p:cNvGrpSpPr/>
              <p:nvPr/>
            </p:nvGrpSpPr>
            <p:grpSpPr>
              <a:xfrm>
                <a:off x="4278139" y="4120948"/>
                <a:ext cx="37492" cy="32129"/>
                <a:chOff x="4278139" y="4120948"/>
                <a:chExt cx="37492" cy="32129"/>
              </a:xfrm>
            </p:grpSpPr>
            <p:sp>
              <p:nvSpPr>
                <p:cNvPr id="15282" name="Google Shape;15282;p67"/>
                <p:cNvSpPr/>
                <p:nvPr/>
              </p:nvSpPr>
              <p:spPr>
                <a:xfrm>
                  <a:off x="4278139" y="4120948"/>
                  <a:ext cx="37492" cy="32129"/>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3" name="Google Shape;15283;p67"/>
                <p:cNvSpPr/>
                <p:nvPr/>
              </p:nvSpPr>
              <p:spPr>
                <a:xfrm>
                  <a:off x="4290983" y="4130614"/>
                  <a:ext cx="14943" cy="12812"/>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4" name="Google Shape;15284;p67"/>
              <p:cNvGrpSpPr/>
              <p:nvPr/>
            </p:nvGrpSpPr>
            <p:grpSpPr>
              <a:xfrm>
                <a:off x="4419898" y="3977388"/>
                <a:ext cx="33497" cy="28692"/>
                <a:chOff x="4419898" y="3977388"/>
                <a:chExt cx="33497" cy="28692"/>
              </a:xfrm>
            </p:grpSpPr>
            <p:sp>
              <p:nvSpPr>
                <p:cNvPr id="15285" name="Google Shape;15285;p67"/>
                <p:cNvSpPr/>
                <p:nvPr/>
              </p:nvSpPr>
              <p:spPr>
                <a:xfrm>
                  <a:off x="4419898" y="3977388"/>
                  <a:ext cx="33497" cy="28692"/>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6" name="Google Shape;15286;p67"/>
                <p:cNvSpPr/>
                <p:nvPr/>
              </p:nvSpPr>
              <p:spPr>
                <a:xfrm>
                  <a:off x="4432742" y="3987046"/>
                  <a:ext cx="11042" cy="9399"/>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87" name="Google Shape;15287;p67"/>
              <p:cNvGrpSpPr/>
              <p:nvPr/>
            </p:nvGrpSpPr>
            <p:grpSpPr>
              <a:xfrm>
                <a:off x="4158930" y="4034684"/>
                <a:ext cx="33497" cy="28762"/>
                <a:chOff x="4158930" y="4034684"/>
                <a:chExt cx="33497" cy="28762"/>
              </a:xfrm>
            </p:grpSpPr>
            <p:sp>
              <p:nvSpPr>
                <p:cNvPr id="15288" name="Google Shape;15288;p67"/>
                <p:cNvSpPr/>
                <p:nvPr/>
              </p:nvSpPr>
              <p:spPr>
                <a:xfrm>
                  <a:off x="4158930" y="4034684"/>
                  <a:ext cx="33497" cy="28762"/>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67"/>
                <p:cNvSpPr/>
                <p:nvPr/>
              </p:nvSpPr>
              <p:spPr>
                <a:xfrm>
                  <a:off x="4173385" y="4044319"/>
                  <a:ext cx="9336" cy="9430"/>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0" name="Google Shape;15290;p67"/>
              <p:cNvGrpSpPr/>
              <p:nvPr/>
            </p:nvGrpSpPr>
            <p:grpSpPr>
              <a:xfrm>
                <a:off x="4134949" y="3957049"/>
                <a:ext cx="33497" cy="28770"/>
                <a:chOff x="4134949" y="3957049"/>
                <a:chExt cx="33497" cy="28770"/>
              </a:xfrm>
            </p:grpSpPr>
            <p:sp>
              <p:nvSpPr>
                <p:cNvPr id="15291" name="Google Shape;15291;p67"/>
                <p:cNvSpPr/>
                <p:nvPr/>
              </p:nvSpPr>
              <p:spPr>
                <a:xfrm>
                  <a:off x="4134949" y="3957049"/>
                  <a:ext cx="33497" cy="2877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2" name="Google Shape;15292;p67"/>
                <p:cNvSpPr/>
                <p:nvPr/>
              </p:nvSpPr>
              <p:spPr>
                <a:xfrm>
                  <a:off x="4147793" y="3966778"/>
                  <a:ext cx="10956" cy="9383"/>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3" name="Google Shape;15293;p67"/>
              <p:cNvGrpSpPr/>
              <p:nvPr/>
            </p:nvGrpSpPr>
            <p:grpSpPr>
              <a:xfrm>
                <a:off x="4193653" y="4184403"/>
                <a:ext cx="43580" cy="37264"/>
                <a:chOff x="4193653" y="4184403"/>
                <a:chExt cx="43580" cy="37264"/>
              </a:xfrm>
            </p:grpSpPr>
            <p:sp>
              <p:nvSpPr>
                <p:cNvPr id="15294" name="Google Shape;15294;p67"/>
                <p:cNvSpPr/>
                <p:nvPr/>
              </p:nvSpPr>
              <p:spPr>
                <a:xfrm>
                  <a:off x="4193653" y="4184403"/>
                  <a:ext cx="43580" cy="37264"/>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67"/>
                <p:cNvSpPr/>
                <p:nvPr/>
              </p:nvSpPr>
              <p:spPr>
                <a:xfrm>
                  <a:off x="4206591" y="4194069"/>
                  <a:ext cx="20944" cy="17948"/>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6" name="Google Shape;15296;p67"/>
              <p:cNvGrpSpPr/>
              <p:nvPr/>
            </p:nvGrpSpPr>
            <p:grpSpPr>
              <a:xfrm>
                <a:off x="4343600" y="3943844"/>
                <a:ext cx="43580" cy="37312"/>
                <a:chOff x="4343600" y="3943844"/>
                <a:chExt cx="43580" cy="37312"/>
              </a:xfrm>
            </p:grpSpPr>
            <p:sp>
              <p:nvSpPr>
                <p:cNvPr id="15297" name="Google Shape;15297;p67"/>
                <p:cNvSpPr/>
                <p:nvPr/>
              </p:nvSpPr>
              <p:spPr>
                <a:xfrm>
                  <a:off x="4343600" y="3943844"/>
                  <a:ext cx="43580" cy="37312"/>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67"/>
                <p:cNvSpPr/>
                <p:nvPr/>
              </p:nvSpPr>
              <p:spPr>
                <a:xfrm>
                  <a:off x="4359581" y="3953557"/>
                  <a:ext cx="17893" cy="17893"/>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9" name="Google Shape;15299;p67"/>
              <p:cNvGrpSpPr/>
              <p:nvPr/>
            </p:nvGrpSpPr>
            <p:grpSpPr>
              <a:xfrm>
                <a:off x="4172339" y="3381693"/>
                <a:ext cx="31499" cy="27001"/>
                <a:chOff x="4172339" y="3381693"/>
                <a:chExt cx="31499" cy="27001"/>
              </a:xfrm>
            </p:grpSpPr>
            <p:sp>
              <p:nvSpPr>
                <p:cNvPr id="15300" name="Google Shape;15300;p67"/>
                <p:cNvSpPr/>
                <p:nvPr/>
              </p:nvSpPr>
              <p:spPr>
                <a:xfrm>
                  <a:off x="4172339" y="3381693"/>
                  <a:ext cx="31499" cy="27001"/>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1" name="Google Shape;15301;p67"/>
                <p:cNvSpPr/>
                <p:nvPr/>
              </p:nvSpPr>
              <p:spPr>
                <a:xfrm>
                  <a:off x="4185285" y="3391367"/>
                  <a:ext cx="8856" cy="760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305" name="Shape 15305"/>
        <p:cNvGrpSpPr/>
        <p:nvPr/>
      </p:nvGrpSpPr>
      <p:grpSpPr>
        <a:xfrm>
          <a:off x="0" y="0"/>
          <a:ext cx="0" cy="0"/>
          <a:chOff x="0" y="0"/>
          <a:chExt cx="0" cy="0"/>
        </a:xfrm>
      </p:grpSpPr>
      <p:grpSp>
        <p:nvGrpSpPr>
          <p:cNvPr id="15306" name="Google Shape;15306;p68"/>
          <p:cNvGrpSpPr/>
          <p:nvPr/>
        </p:nvGrpSpPr>
        <p:grpSpPr>
          <a:xfrm>
            <a:off x="1919335" y="1175734"/>
            <a:ext cx="605861" cy="123199"/>
            <a:chOff x="4808316" y="2800065"/>
            <a:chExt cx="1999386" cy="412910"/>
          </a:xfrm>
        </p:grpSpPr>
        <p:sp>
          <p:nvSpPr>
            <p:cNvPr id="15307" name="Google Shape;15307;p68"/>
            <p:cNvSpPr/>
            <p:nvPr/>
          </p:nvSpPr>
          <p:spPr>
            <a:xfrm>
              <a:off x="4849302"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08" name="Google Shape;15308;p68"/>
            <p:cNvGrpSpPr/>
            <p:nvPr/>
          </p:nvGrpSpPr>
          <p:grpSpPr>
            <a:xfrm>
              <a:off x="4808316" y="2800065"/>
              <a:ext cx="92400" cy="411825"/>
              <a:chOff x="845575" y="2563700"/>
              <a:chExt cx="92400" cy="411825"/>
            </a:xfrm>
          </p:grpSpPr>
          <p:cxnSp>
            <p:nvCxnSpPr>
              <p:cNvPr id="15309" name="Google Shape;15309;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10" name="Google Shape;15310;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1" name="Google Shape;15311;p68"/>
          <p:cNvGrpSpPr/>
          <p:nvPr/>
        </p:nvGrpSpPr>
        <p:grpSpPr>
          <a:xfrm>
            <a:off x="729274" y="1175734"/>
            <a:ext cx="609069" cy="123199"/>
            <a:chOff x="881025" y="2800065"/>
            <a:chExt cx="2009975" cy="412910"/>
          </a:xfrm>
        </p:grpSpPr>
        <p:sp>
          <p:nvSpPr>
            <p:cNvPr id="15312" name="Google Shape;15312;p68"/>
            <p:cNvSpPr/>
            <p:nvPr/>
          </p:nvSpPr>
          <p:spPr>
            <a:xfrm>
              <a:off x="932600" y="3079475"/>
              <a:ext cx="1958400" cy="133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3" name="Google Shape;15313;p68"/>
            <p:cNvGrpSpPr/>
            <p:nvPr/>
          </p:nvGrpSpPr>
          <p:grpSpPr>
            <a:xfrm>
              <a:off x="881025" y="2800065"/>
              <a:ext cx="92400" cy="411825"/>
              <a:chOff x="845575" y="2563700"/>
              <a:chExt cx="92400" cy="411825"/>
            </a:xfrm>
          </p:grpSpPr>
          <p:cxnSp>
            <p:nvCxnSpPr>
              <p:cNvPr id="15314" name="Google Shape;15314;p6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15" name="Google Shape;15315;p6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16" name="Google Shape;15316;p68"/>
          <p:cNvGrpSpPr/>
          <p:nvPr/>
        </p:nvGrpSpPr>
        <p:grpSpPr>
          <a:xfrm>
            <a:off x="1325639" y="1259098"/>
            <a:ext cx="606131" cy="122875"/>
            <a:chOff x="2849073" y="3079467"/>
            <a:chExt cx="2000279" cy="411825"/>
          </a:xfrm>
        </p:grpSpPr>
        <p:sp>
          <p:nvSpPr>
            <p:cNvPr id="15317" name="Google Shape;15317;p68"/>
            <p:cNvSpPr/>
            <p:nvPr/>
          </p:nvSpPr>
          <p:spPr>
            <a:xfrm>
              <a:off x="2890952" y="3079475"/>
              <a:ext cx="19584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18" name="Google Shape;15318;p68"/>
            <p:cNvGrpSpPr/>
            <p:nvPr/>
          </p:nvGrpSpPr>
          <p:grpSpPr>
            <a:xfrm rot="10800000">
              <a:off x="2849073" y="3079467"/>
              <a:ext cx="92400" cy="411825"/>
              <a:chOff x="2070100" y="2563700"/>
              <a:chExt cx="92400" cy="411825"/>
            </a:xfrm>
          </p:grpSpPr>
          <p:cxnSp>
            <p:nvCxnSpPr>
              <p:cNvPr id="15319" name="Google Shape;15319;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20" name="Google Shape;15320;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21" name="Google Shape;15321;p68"/>
          <p:cNvGrpSpPr/>
          <p:nvPr/>
        </p:nvGrpSpPr>
        <p:grpSpPr>
          <a:xfrm>
            <a:off x="2510752" y="1259098"/>
            <a:ext cx="726321" cy="122875"/>
            <a:chOff x="6760035" y="3079467"/>
            <a:chExt cx="2396914" cy="411825"/>
          </a:xfrm>
        </p:grpSpPr>
        <p:sp>
          <p:nvSpPr>
            <p:cNvPr id="15322" name="Google Shape;15322;p68"/>
            <p:cNvSpPr/>
            <p:nvPr/>
          </p:nvSpPr>
          <p:spPr>
            <a:xfrm>
              <a:off x="6807650" y="3079475"/>
              <a:ext cx="2349300" cy="133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3" name="Google Shape;15323;p68"/>
            <p:cNvGrpSpPr/>
            <p:nvPr/>
          </p:nvGrpSpPr>
          <p:grpSpPr>
            <a:xfrm rot="10800000">
              <a:off x="6760035" y="3079467"/>
              <a:ext cx="92400" cy="411825"/>
              <a:chOff x="2070100" y="2563700"/>
              <a:chExt cx="92400" cy="411825"/>
            </a:xfrm>
          </p:grpSpPr>
          <p:cxnSp>
            <p:nvCxnSpPr>
              <p:cNvPr id="15324" name="Google Shape;15324;p6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15325" name="Google Shape;15325;p6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26" name="Google Shape;15326;p68"/>
          <p:cNvGrpSpPr/>
          <p:nvPr/>
        </p:nvGrpSpPr>
        <p:grpSpPr>
          <a:xfrm>
            <a:off x="2147036" y="3575105"/>
            <a:ext cx="1086701" cy="799429"/>
            <a:chOff x="2183288" y="3555572"/>
            <a:chExt cx="1136241" cy="835873"/>
          </a:xfrm>
        </p:grpSpPr>
        <p:sp>
          <p:nvSpPr>
            <p:cNvPr id="15327" name="Google Shape;15327;p68"/>
            <p:cNvSpPr/>
            <p:nvPr/>
          </p:nvSpPr>
          <p:spPr>
            <a:xfrm>
              <a:off x="2673740"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28" name="Google Shape;15328;p68"/>
            <p:cNvGrpSpPr/>
            <p:nvPr/>
          </p:nvGrpSpPr>
          <p:grpSpPr>
            <a:xfrm>
              <a:off x="2205895" y="3637269"/>
              <a:ext cx="1089848" cy="724993"/>
              <a:chOff x="2205895" y="3637269"/>
              <a:chExt cx="1089848" cy="724993"/>
            </a:xfrm>
          </p:grpSpPr>
          <p:sp>
            <p:nvSpPr>
              <p:cNvPr id="15329" name="Google Shape;15329;p68"/>
              <p:cNvSpPr/>
              <p:nvPr/>
            </p:nvSpPr>
            <p:spPr>
              <a:xfrm>
                <a:off x="2205895" y="4204394"/>
                <a:ext cx="555376" cy="157849"/>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68"/>
              <p:cNvSpPr/>
              <p:nvPr/>
            </p:nvSpPr>
            <p:spPr>
              <a:xfrm>
                <a:off x="2206834" y="3993916"/>
                <a:ext cx="218757" cy="153401"/>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68"/>
              <p:cNvSpPr/>
              <p:nvPr/>
            </p:nvSpPr>
            <p:spPr>
              <a:xfrm>
                <a:off x="2487003" y="3847747"/>
                <a:ext cx="808740" cy="157849"/>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68"/>
              <p:cNvSpPr/>
              <p:nvPr/>
            </p:nvSpPr>
            <p:spPr>
              <a:xfrm>
                <a:off x="2919192" y="3637269"/>
                <a:ext cx="375081" cy="14849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68"/>
              <p:cNvSpPr/>
              <p:nvPr/>
            </p:nvSpPr>
            <p:spPr>
              <a:xfrm>
                <a:off x="2233143" y="3637269"/>
                <a:ext cx="621199" cy="1169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68"/>
              <p:cNvSpPr/>
              <p:nvPr/>
            </p:nvSpPr>
            <p:spPr>
              <a:xfrm>
                <a:off x="3004568" y="4350566"/>
                <a:ext cx="270028" cy="11697"/>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35" name="Google Shape;15335;p68"/>
            <p:cNvSpPr/>
            <p:nvPr/>
          </p:nvSpPr>
          <p:spPr>
            <a:xfrm rot="5400000">
              <a:off x="2852961" y="3612770"/>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36" name="Google Shape;15336;p68"/>
            <p:cNvCxnSpPr/>
            <p:nvPr/>
          </p:nvCxnSpPr>
          <p:spPr>
            <a:xfrm>
              <a:off x="2887992" y="3555572"/>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337" name="Google Shape;15337;p68"/>
            <p:cNvGrpSpPr/>
            <p:nvPr/>
          </p:nvGrpSpPr>
          <p:grpSpPr>
            <a:xfrm>
              <a:off x="3173850" y="3779426"/>
              <a:ext cx="145679" cy="70048"/>
              <a:chOff x="3173850" y="3779426"/>
              <a:chExt cx="145679" cy="70048"/>
            </a:xfrm>
          </p:grpSpPr>
          <p:cxnSp>
            <p:nvCxnSpPr>
              <p:cNvPr id="15338" name="Google Shape;15338;p68"/>
              <p:cNvCxnSpPr/>
              <p:nvPr/>
            </p:nvCxnSpPr>
            <p:spPr>
              <a:xfrm rot="10800000">
                <a:off x="3173850" y="3817250"/>
                <a:ext cx="94500" cy="0"/>
              </a:xfrm>
              <a:prstGeom prst="straightConnector1">
                <a:avLst/>
              </a:prstGeom>
              <a:noFill/>
              <a:ln cap="flat" cmpd="sng" w="9525">
                <a:solidFill>
                  <a:srgbClr val="BAC8D3"/>
                </a:solidFill>
                <a:prstDash val="solid"/>
                <a:round/>
                <a:headEnd len="med" w="med" type="none"/>
                <a:tailEnd len="med" w="med" type="diamond"/>
              </a:ln>
            </p:spPr>
          </p:cxnSp>
          <p:sp>
            <p:nvSpPr>
              <p:cNvPr id="15339" name="Google Shape;15339;p68"/>
              <p:cNvSpPr/>
              <p:nvPr/>
            </p:nvSpPr>
            <p:spPr>
              <a:xfrm rot="5400000">
                <a:off x="3254146" y="378409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40" name="Google Shape;15340;p68"/>
            <p:cNvGrpSpPr/>
            <p:nvPr/>
          </p:nvGrpSpPr>
          <p:grpSpPr>
            <a:xfrm>
              <a:off x="2183288" y="4139483"/>
              <a:ext cx="145133" cy="70048"/>
              <a:chOff x="2183288" y="4139483"/>
              <a:chExt cx="145133" cy="70048"/>
            </a:xfrm>
          </p:grpSpPr>
          <p:cxnSp>
            <p:nvCxnSpPr>
              <p:cNvPr id="15341" name="Google Shape;15341;p68"/>
              <p:cNvCxnSpPr/>
              <p:nvPr/>
            </p:nvCxnSpPr>
            <p:spPr>
              <a:xfrm rot="10800000">
                <a:off x="2239021" y="4174494"/>
                <a:ext cx="89400" cy="0"/>
              </a:xfrm>
              <a:prstGeom prst="straightConnector1">
                <a:avLst/>
              </a:prstGeom>
              <a:noFill/>
              <a:ln cap="flat" cmpd="sng" w="9525">
                <a:solidFill>
                  <a:srgbClr val="BAC8D3"/>
                </a:solidFill>
                <a:prstDash val="solid"/>
                <a:round/>
                <a:headEnd len="med" w="med" type="diamond"/>
                <a:tailEnd len="med" w="med" type="none"/>
              </a:ln>
            </p:spPr>
          </p:cxnSp>
          <p:sp>
            <p:nvSpPr>
              <p:cNvPr id="15342" name="Google Shape;15342;p68"/>
              <p:cNvSpPr/>
              <p:nvPr/>
            </p:nvSpPr>
            <p:spPr>
              <a:xfrm rot="5400000">
                <a:off x="2178622" y="4144149"/>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3" name="Google Shape;15343;p68"/>
            <p:cNvSpPr/>
            <p:nvPr/>
          </p:nvSpPr>
          <p:spPr>
            <a:xfrm rot="5400000">
              <a:off x="2420934" y="3967554"/>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4" name="Google Shape;15344;p68"/>
            <p:cNvCxnSpPr/>
            <p:nvPr/>
          </p:nvCxnSpPr>
          <p:spPr>
            <a:xfrm>
              <a:off x="2455973" y="3911736"/>
              <a:ext cx="0" cy="52500"/>
            </a:xfrm>
            <a:prstGeom prst="straightConnector1">
              <a:avLst/>
            </a:prstGeom>
            <a:noFill/>
            <a:ln cap="flat" cmpd="sng" w="9525">
              <a:solidFill>
                <a:srgbClr val="BAC8D3"/>
              </a:solidFill>
              <a:prstDash val="solid"/>
              <a:round/>
              <a:headEnd len="med" w="med" type="diamond"/>
              <a:tailEnd len="med" w="med" type="none"/>
            </a:ln>
          </p:spPr>
        </p:cxnSp>
        <p:grpSp>
          <p:nvGrpSpPr>
            <p:cNvPr id="15345" name="Google Shape;15345;p68"/>
            <p:cNvGrpSpPr/>
            <p:nvPr/>
          </p:nvGrpSpPr>
          <p:grpSpPr>
            <a:xfrm>
              <a:off x="2943836" y="4268886"/>
              <a:ext cx="60717" cy="122559"/>
              <a:chOff x="2943836" y="4268886"/>
              <a:chExt cx="60717" cy="122559"/>
            </a:xfrm>
          </p:grpSpPr>
          <p:sp>
            <p:nvSpPr>
              <p:cNvPr id="15346" name="Google Shape;15346;p68"/>
              <p:cNvSpPr/>
              <p:nvPr/>
            </p:nvSpPr>
            <p:spPr>
              <a:xfrm rot="5400000">
                <a:off x="2939170" y="4326062"/>
                <a:ext cx="70048" cy="60717"/>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solidFill>
                <a:srgbClr val="435D74"/>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347" name="Google Shape;15347;p68"/>
              <p:cNvCxnSpPr/>
              <p:nvPr/>
            </p:nvCxnSpPr>
            <p:spPr>
              <a:xfrm>
                <a:off x="2974204" y="4268886"/>
                <a:ext cx="0" cy="52500"/>
              </a:xfrm>
              <a:prstGeom prst="straightConnector1">
                <a:avLst/>
              </a:prstGeom>
              <a:noFill/>
              <a:ln cap="flat" cmpd="sng" w="9525">
                <a:solidFill>
                  <a:srgbClr val="BAC8D3"/>
                </a:solidFill>
                <a:prstDash val="solid"/>
                <a:round/>
                <a:headEnd len="med" w="med" type="diamond"/>
                <a:tailEnd len="med" w="med" type="none"/>
              </a:ln>
            </p:spPr>
          </p:cxnSp>
        </p:grpSp>
      </p:grpSp>
      <p:grpSp>
        <p:nvGrpSpPr>
          <p:cNvPr id="15348" name="Google Shape;15348;p68"/>
          <p:cNvGrpSpPr/>
          <p:nvPr/>
        </p:nvGrpSpPr>
        <p:grpSpPr>
          <a:xfrm>
            <a:off x="3409981" y="1496104"/>
            <a:ext cx="1675870" cy="758251"/>
            <a:chOff x="3530532" y="1496185"/>
            <a:chExt cx="1562000" cy="706730"/>
          </a:xfrm>
        </p:grpSpPr>
        <p:cxnSp>
          <p:nvCxnSpPr>
            <p:cNvPr id="15349" name="Google Shape;15349;p68"/>
            <p:cNvCxnSpPr/>
            <p:nvPr/>
          </p:nvCxnSpPr>
          <p:spPr>
            <a:xfrm>
              <a:off x="3583832" y="1857562"/>
              <a:ext cx="1508700" cy="0"/>
            </a:xfrm>
            <a:prstGeom prst="straightConnector1">
              <a:avLst/>
            </a:prstGeom>
            <a:noFill/>
            <a:ln cap="flat" cmpd="sng" w="28575">
              <a:solidFill>
                <a:srgbClr val="A5B7C6"/>
              </a:solidFill>
              <a:prstDash val="solid"/>
              <a:round/>
              <a:headEnd len="med" w="med" type="none"/>
              <a:tailEnd len="med" w="med" type="triangle"/>
            </a:ln>
          </p:spPr>
        </p:cxnSp>
        <p:grpSp>
          <p:nvGrpSpPr>
            <p:cNvPr id="15350" name="Google Shape;15350;p68"/>
            <p:cNvGrpSpPr/>
            <p:nvPr/>
          </p:nvGrpSpPr>
          <p:grpSpPr>
            <a:xfrm>
              <a:off x="3530532" y="1496185"/>
              <a:ext cx="323430" cy="463587"/>
              <a:chOff x="3530532" y="1496185"/>
              <a:chExt cx="323430" cy="463587"/>
            </a:xfrm>
          </p:grpSpPr>
          <p:grpSp>
            <p:nvGrpSpPr>
              <p:cNvPr id="15351" name="Google Shape;15351;p68"/>
              <p:cNvGrpSpPr/>
              <p:nvPr/>
            </p:nvGrpSpPr>
            <p:grpSpPr>
              <a:xfrm>
                <a:off x="3567462" y="1496185"/>
                <a:ext cx="286500" cy="361376"/>
                <a:chOff x="3567462" y="1496185"/>
                <a:chExt cx="286500" cy="361376"/>
              </a:xfrm>
            </p:grpSpPr>
            <p:cxnSp>
              <p:nvCxnSpPr>
                <p:cNvPr id="15352" name="Google Shape;15352;p68"/>
                <p:cNvCxnSpPr/>
                <p:nvPr/>
              </p:nvCxnSpPr>
              <p:spPr>
                <a:xfrm rot="10800000">
                  <a:off x="3626630"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353" name="Google Shape;15353;p68"/>
                <p:cNvSpPr/>
                <p:nvPr/>
              </p:nvSpPr>
              <p:spPr>
                <a:xfrm>
                  <a:off x="3567462"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4" name="Google Shape;15354;p68"/>
              <p:cNvSpPr/>
              <p:nvPr/>
            </p:nvSpPr>
            <p:spPr>
              <a:xfrm>
                <a:off x="3530532"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68"/>
            <p:cNvGrpSpPr/>
            <p:nvPr/>
          </p:nvGrpSpPr>
          <p:grpSpPr>
            <a:xfrm>
              <a:off x="3891569" y="1779209"/>
              <a:ext cx="323945" cy="423706"/>
              <a:chOff x="3891569" y="1779209"/>
              <a:chExt cx="323945" cy="423706"/>
            </a:xfrm>
          </p:grpSpPr>
          <p:grpSp>
            <p:nvGrpSpPr>
              <p:cNvPr id="15356" name="Google Shape;15356;p68"/>
              <p:cNvGrpSpPr/>
              <p:nvPr/>
            </p:nvGrpSpPr>
            <p:grpSpPr>
              <a:xfrm>
                <a:off x="3929014" y="1881638"/>
                <a:ext cx="286500" cy="321278"/>
                <a:chOff x="3929014" y="1881638"/>
                <a:chExt cx="286500" cy="321278"/>
              </a:xfrm>
            </p:grpSpPr>
            <p:cxnSp>
              <p:nvCxnSpPr>
                <p:cNvPr id="15357" name="Google Shape;15357;p68"/>
                <p:cNvCxnSpPr/>
                <p:nvPr/>
              </p:nvCxnSpPr>
              <p:spPr>
                <a:xfrm rot="10800000">
                  <a:off x="3988388" y="1881638"/>
                  <a:ext cx="0" cy="291900"/>
                </a:xfrm>
                <a:prstGeom prst="straightConnector1">
                  <a:avLst/>
                </a:prstGeom>
                <a:noFill/>
                <a:ln cap="flat" cmpd="sng" w="28575">
                  <a:solidFill>
                    <a:srgbClr val="A5B7C6"/>
                  </a:solidFill>
                  <a:prstDash val="solid"/>
                  <a:round/>
                  <a:headEnd len="med" w="med" type="none"/>
                  <a:tailEnd len="med" w="med" type="none"/>
                </a:ln>
              </p:spPr>
            </p:cxnSp>
            <p:sp>
              <p:nvSpPr>
                <p:cNvPr id="15358" name="Google Shape;15358;p68"/>
                <p:cNvSpPr/>
                <p:nvPr/>
              </p:nvSpPr>
              <p:spPr>
                <a:xfrm>
                  <a:off x="3929014"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59" name="Google Shape;15359;p68"/>
              <p:cNvSpPr/>
              <p:nvPr/>
            </p:nvSpPr>
            <p:spPr>
              <a:xfrm>
                <a:off x="3891569" y="1779209"/>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0" name="Google Shape;15360;p68"/>
            <p:cNvGrpSpPr/>
            <p:nvPr/>
          </p:nvGrpSpPr>
          <p:grpSpPr>
            <a:xfrm>
              <a:off x="4252606" y="1496185"/>
              <a:ext cx="324721" cy="463587"/>
              <a:chOff x="4252606" y="1496185"/>
              <a:chExt cx="324721" cy="463587"/>
            </a:xfrm>
          </p:grpSpPr>
          <p:grpSp>
            <p:nvGrpSpPr>
              <p:cNvPr id="15361" name="Google Shape;15361;p68"/>
              <p:cNvGrpSpPr/>
              <p:nvPr/>
            </p:nvGrpSpPr>
            <p:grpSpPr>
              <a:xfrm>
                <a:off x="4290828" y="1496185"/>
                <a:ext cx="286500" cy="361376"/>
                <a:chOff x="4290828" y="1496185"/>
                <a:chExt cx="286500" cy="361376"/>
              </a:xfrm>
            </p:grpSpPr>
            <p:cxnSp>
              <p:nvCxnSpPr>
                <p:cNvPr id="15362" name="Google Shape;15362;p68"/>
                <p:cNvCxnSpPr/>
                <p:nvPr/>
              </p:nvCxnSpPr>
              <p:spPr>
                <a:xfrm rot="10800000">
                  <a:off x="4349995" y="1565661"/>
                  <a:ext cx="0" cy="291900"/>
                </a:xfrm>
                <a:prstGeom prst="straightConnector1">
                  <a:avLst/>
                </a:prstGeom>
                <a:noFill/>
                <a:ln cap="flat" cmpd="sng" w="28575">
                  <a:solidFill>
                    <a:srgbClr val="A5B7C6"/>
                  </a:solidFill>
                  <a:prstDash val="solid"/>
                  <a:round/>
                  <a:headEnd len="med" w="med" type="none"/>
                  <a:tailEnd len="med" w="med" type="none"/>
                </a:ln>
              </p:spPr>
            </p:cxnSp>
            <p:sp>
              <p:nvSpPr>
                <p:cNvPr id="15363" name="Google Shape;15363;p68"/>
                <p:cNvSpPr/>
                <p:nvPr/>
              </p:nvSpPr>
              <p:spPr>
                <a:xfrm>
                  <a:off x="4290828" y="1496185"/>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4" name="Google Shape;15364;p68"/>
              <p:cNvSpPr/>
              <p:nvPr/>
            </p:nvSpPr>
            <p:spPr>
              <a:xfrm>
                <a:off x="4252606" y="1771972"/>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5" name="Google Shape;15365;p68"/>
            <p:cNvGrpSpPr/>
            <p:nvPr/>
          </p:nvGrpSpPr>
          <p:grpSpPr>
            <a:xfrm>
              <a:off x="4613643" y="1763716"/>
              <a:ext cx="325308" cy="439200"/>
              <a:chOff x="4613643" y="1763716"/>
              <a:chExt cx="325308" cy="439200"/>
            </a:xfrm>
          </p:grpSpPr>
          <p:grpSp>
            <p:nvGrpSpPr>
              <p:cNvPr id="15366" name="Google Shape;15366;p68"/>
              <p:cNvGrpSpPr/>
              <p:nvPr/>
            </p:nvGrpSpPr>
            <p:grpSpPr>
              <a:xfrm>
                <a:off x="4652451" y="1879538"/>
                <a:ext cx="286500" cy="323378"/>
                <a:chOff x="4652451" y="1879538"/>
                <a:chExt cx="286500" cy="323378"/>
              </a:xfrm>
            </p:grpSpPr>
            <p:cxnSp>
              <p:nvCxnSpPr>
                <p:cNvPr id="15367" name="Google Shape;15367;p68"/>
                <p:cNvCxnSpPr/>
                <p:nvPr/>
              </p:nvCxnSpPr>
              <p:spPr>
                <a:xfrm rot="10800000">
                  <a:off x="4707486" y="1879538"/>
                  <a:ext cx="0" cy="294000"/>
                </a:xfrm>
                <a:prstGeom prst="straightConnector1">
                  <a:avLst/>
                </a:prstGeom>
                <a:noFill/>
                <a:ln cap="flat" cmpd="sng" w="28575">
                  <a:solidFill>
                    <a:srgbClr val="A5B7C6"/>
                  </a:solidFill>
                  <a:prstDash val="solid"/>
                  <a:round/>
                  <a:headEnd len="med" w="med" type="none"/>
                  <a:tailEnd len="med" w="med" type="none"/>
                </a:ln>
              </p:spPr>
            </p:cxnSp>
            <p:sp>
              <p:nvSpPr>
                <p:cNvPr id="15368" name="Google Shape;15368;p68"/>
                <p:cNvSpPr/>
                <p:nvPr/>
              </p:nvSpPr>
              <p:spPr>
                <a:xfrm>
                  <a:off x="4652451" y="2103016"/>
                  <a:ext cx="286500" cy="99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69" name="Google Shape;15369;p68"/>
              <p:cNvSpPr/>
              <p:nvPr/>
            </p:nvSpPr>
            <p:spPr>
              <a:xfrm>
                <a:off x="4613643" y="1763716"/>
                <a:ext cx="187800" cy="1878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70" name="Google Shape;15370;p68"/>
          <p:cNvGrpSpPr/>
          <p:nvPr/>
        </p:nvGrpSpPr>
        <p:grpSpPr>
          <a:xfrm>
            <a:off x="3421841" y="2349730"/>
            <a:ext cx="1652173" cy="391517"/>
            <a:chOff x="3512551" y="2358270"/>
            <a:chExt cx="1597383" cy="378533"/>
          </a:xfrm>
        </p:grpSpPr>
        <p:cxnSp>
          <p:nvCxnSpPr>
            <p:cNvPr id="15371" name="Google Shape;15371;p68"/>
            <p:cNvCxnSpPr>
              <a:stCxn id="15372" idx="6"/>
              <a:endCxn id="15373" idx="2"/>
            </p:cNvCxnSpPr>
            <p:nvPr/>
          </p:nvCxnSpPr>
          <p:spPr>
            <a:xfrm>
              <a:off x="3738198" y="2553118"/>
              <a:ext cx="1146000" cy="0"/>
            </a:xfrm>
            <a:prstGeom prst="straightConnector1">
              <a:avLst/>
            </a:prstGeom>
            <a:noFill/>
            <a:ln cap="flat" cmpd="sng" w="19050">
              <a:solidFill>
                <a:srgbClr val="435D74"/>
              </a:solidFill>
              <a:prstDash val="solid"/>
              <a:round/>
              <a:headEnd len="med" w="med" type="none"/>
              <a:tailEnd len="med" w="med" type="none"/>
            </a:ln>
          </p:spPr>
        </p:cxnSp>
        <p:grpSp>
          <p:nvGrpSpPr>
            <p:cNvPr id="15374" name="Google Shape;15374;p68"/>
            <p:cNvGrpSpPr/>
            <p:nvPr/>
          </p:nvGrpSpPr>
          <p:grpSpPr>
            <a:xfrm>
              <a:off x="3512551" y="2358270"/>
              <a:ext cx="225647" cy="307714"/>
              <a:chOff x="2182679" y="2004714"/>
              <a:chExt cx="792300" cy="1080458"/>
            </a:xfrm>
          </p:grpSpPr>
          <p:cxnSp>
            <p:nvCxnSpPr>
              <p:cNvPr id="15375" name="Google Shape;15375;p68"/>
              <p:cNvCxnSpPr>
                <a:stCxn id="15376" idx="0"/>
              </p:cNvCxnSpPr>
              <p:nvPr/>
            </p:nvCxnSpPr>
            <p:spPr>
              <a:xfrm rot="10800000">
                <a:off x="2578961"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372" name="Google Shape;15372;p68"/>
              <p:cNvSpPr/>
              <p:nvPr/>
            </p:nvSpPr>
            <p:spPr>
              <a:xfrm>
                <a:off x="2182679"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68"/>
              <p:cNvSpPr/>
              <p:nvPr/>
            </p:nvSpPr>
            <p:spPr>
              <a:xfrm>
                <a:off x="2283911"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77" name="Google Shape;15377;p68"/>
            <p:cNvGrpSpPr/>
            <p:nvPr/>
          </p:nvGrpSpPr>
          <p:grpSpPr>
            <a:xfrm>
              <a:off x="3969644" y="2440153"/>
              <a:ext cx="225853" cy="296651"/>
              <a:chOff x="3775710" y="1729289"/>
              <a:chExt cx="136500" cy="179289"/>
            </a:xfrm>
          </p:grpSpPr>
          <p:cxnSp>
            <p:nvCxnSpPr>
              <p:cNvPr id="15378" name="Google Shape;15378;p68"/>
              <p:cNvCxnSpPr/>
              <p:nvPr/>
            </p:nvCxnSpPr>
            <p:spPr>
              <a:xfrm>
                <a:off x="3843851" y="1848278"/>
                <a:ext cx="0" cy="60300"/>
              </a:xfrm>
              <a:prstGeom prst="straightConnector1">
                <a:avLst/>
              </a:prstGeom>
              <a:noFill/>
              <a:ln cap="flat" cmpd="sng" w="9525">
                <a:solidFill>
                  <a:srgbClr val="435D74"/>
                </a:solidFill>
                <a:prstDash val="solid"/>
                <a:round/>
                <a:headEnd len="med" w="med" type="none"/>
                <a:tailEnd len="med" w="med" type="none"/>
              </a:ln>
            </p:spPr>
          </p:cxnSp>
          <p:sp>
            <p:nvSpPr>
              <p:cNvPr id="15379" name="Google Shape;15379;p68"/>
              <p:cNvSpPr/>
              <p:nvPr/>
            </p:nvSpPr>
            <p:spPr>
              <a:xfrm>
                <a:off x="3775710" y="1729289"/>
                <a:ext cx="136500" cy="1365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0" name="Google Shape;15380;p68"/>
              <p:cNvSpPr/>
              <p:nvPr/>
            </p:nvSpPr>
            <p:spPr>
              <a:xfrm>
                <a:off x="3793133" y="1746713"/>
                <a:ext cx="101700" cy="1017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1" name="Google Shape;15381;p68"/>
            <p:cNvGrpSpPr/>
            <p:nvPr/>
          </p:nvGrpSpPr>
          <p:grpSpPr>
            <a:xfrm>
              <a:off x="4427051" y="2358270"/>
              <a:ext cx="225647" cy="307714"/>
              <a:chOff x="5393704" y="2004714"/>
              <a:chExt cx="792300" cy="1080458"/>
            </a:xfrm>
          </p:grpSpPr>
          <p:cxnSp>
            <p:nvCxnSpPr>
              <p:cNvPr id="15382" name="Google Shape;15382;p68"/>
              <p:cNvCxnSpPr>
                <a:stCxn id="15383" idx="0"/>
              </p:cNvCxnSpPr>
              <p:nvPr/>
            </p:nvCxnSpPr>
            <p:spPr>
              <a:xfrm rot="10800000">
                <a:off x="5789986" y="2004714"/>
                <a:ext cx="0" cy="389100"/>
              </a:xfrm>
              <a:prstGeom prst="straightConnector1">
                <a:avLst/>
              </a:prstGeom>
              <a:noFill/>
              <a:ln cap="flat" cmpd="sng" w="9525">
                <a:solidFill>
                  <a:srgbClr val="435D74"/>
                </a:solidFill>
                <a:prstDash val="solid"/>
                <a:round/>
                <a:headEnd len="med" w="med" type="none"/>
                <a:tailEnd len="med" w="med" type="none"/>
              </a:ln>
            </p:spPr>
          </p:cxnSp>
          <p:sp>
            <p:nvSpPr>
              <p:cNvPr id="15384" name="Google Shape;15384;p68"/>
              <p:cNvSpPr/>
              <p:nvPr/>
            </p:nvSpPr>
            <p:spPr>
              <a:xfrm>
                <a:off x="5393704"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3" name="Google Shape;15383;p68"/>
              <p:cNvSpPr/>
              <p:nvPr/>
            </p:nvSpPr>
            <p:spPr>
              <a:xfrm>
                <a:off x="5494936"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85" name="Google Shape;15385;p68"/>
            <p:cNvGrpSpPr/>
            <p:nvPr/>
          </p:nvGrpSpPr>
          <p:grpSpPr>
            <a:xfrm>
              <a:off x="4884287" y="2440252"/>
              <a:ext cx="225647" cy="296532"/>
              <a:chOff x="6999166" y="2292572"/>
              <a:chExt cx="792300" cy="1041192"/>
            </a:xfrm>
          </p:grpSpPr>
          <p:cxnSp>
            <p:nvCxnSpPr>
              <p:cNvPr id="15386" name="Google Shape;15386;p68"/>
              <p:cNvCxnSpPr/>
              <p:nvPr/>
            </p:nvCxnSpPr>
            <p:spPr>
              <a:xfrm>
                <a:off x="7395553" y="2983964"/>
                <a:ext cx="0" cy="349800"/>
              </a:xfrm>
              <a:prstGeom prst="straightConnector1">
                <a:avLst/>
              </a:prstGeom>
              <a:noFill/>
              <a:ln cap="flat" cmpd="sng" w="9525">
                <a:solidFill>
                  <a:srgbClr val="435D74"/>
                </a:solidFill>
                <a:prstDash val="solid"/>
                <a:round/>
                <a:headEnd len="med" w="med" type="none"/>
                <a:tailEnd len="med" w="med" type="none"/>
              </a:ln>
            </p:spPr>
          </p:cxnSp>
          <p:sp>
            <p:nvSpPr>
              <p:cNvPr id="15373" name="Google Shape;15373;p68"/>
              <p:cNvSpPr/>
              <p:nvPr/>
            </p:nvSpPr>
            <p:spPr>
              <a:xfrm>
                <a:off x="6999166" y="2292572"/>
                <a:ext cx="792300" cy="7926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68"/>
              <p:cNvSpPr/>
              <p:nvPr/>
            </p:nvSpPr>
            <p:spPr>
              <a:xfrm>
                <a:off x="7100398" y="2393814"/>
                <a:ext cx="590100" cy="590100"/>
              </a:xfrm>
              <a:prstGeom prst="ellipse">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388" name="Google Shape;15388;p68"/>
          <p:cNvGrpSpPr/>
          <p:nvPr/>
        </p:nvGrpSpPr>
        <p:grpSpPr>
          <a:xfrm>
            <a:off x="6842649" y="1185930"/>
            <a:ext cx="1581844" cy="732818"/>
            <a:chOff x="634175" y="2986275"/>
            <a:chExt cx="3147949" cy="1458344"/>
          </a:xfrm>
        </p:grpSpPr>
        <p:cxnSp>
          <p:nvCxnSpPr>
            <p:cNvPr id="15389" name="Google Shape;15389;p68"/>
            <p:cNvCxnSpPr>
              <a:stCxn id="15390" idx="4"/>
              <a:endCxn id="15391" idx="0"/>
            </p:cNvCxnSpPr>
            <p:nvPr/>
          </p:nvCxnSpPr>
          <p:spPr>
            <a:xfrm>
              <a:off x="929975" y="3577875"/>
              <a:ext cx="591300" cy="275100"/>
            </a:xfrm>
            <a:prstGeom prst="straightConnector1">
              <a:avLst/>
            </a:prstGeom>
            <a:noFill/>
            <a:ln cap="flat" cmpd="sng" w="19050">
              <a:solidFill>
                <a:srgbClr val="435D74"/>
              </a:solidFill>
              <a:prstDash val="solid"/>
              <a:round/>
              <a:headEnd len="med" w="med" type="none"/>
              <a:tailEnd len="med" w="med" type="none"/>
            </a:ln>
          </p:spPr>
        </p:cxnSp>
        <p:cxnSp>
          <p:nvCxnSpPr>
            <p:cNvPr id="15392" name="Google Shape;15392;p68"/>
            <p:cNvCxnSpPr>
              <a:stCxn id="15391" idx="0"/>
              <a:endCxn id="15393" idx="4"/>
            </p:cNvCxnSpPr>
            <p:nvPr/>
          </p:nvCxnSpPr>
          <p:spPr>
            <a:xfrm flipH="1" rot="10800000">
              <a:off x="1521366" y="3577919"/>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394" name="Google Shape;15394;p68"/>
            <p:cNvCxnSpPr>
              <a:stCxn id="15393" idx="4"/>
              <a:endCxn id="15395" idx="0"/>
            </p:cNvCxnSpPr>
            <p:nvPr/>
          </p:nvCxnSpPr>
          <p:spPr>
            <a:xfrm>
              <a:off x="2208152" y="3577875"/>
              <a:ext cx="686700" cy="275100"/>
            </a:xfrm>
            <a:prstGeom prst="straightConnector1">
              <a:avLst/>
            </a:prstGeom>
            <a:noFill/>
            <a:ln cap="flat" cmpd="sng" w="19050">
              <a:solidFill>
                <a:srgbClr val="435D74"/>
              </a:solidFill>
              <a:prstDash val="solid"/>
              <a:round/>
              <a:headEnd len="med" w="med" type="none"/>
              <a:tailEnd len="med" w="med" type="none"/>
            </a:ln>
          </p:spPr>
        </p:cxnSp>
        <p:cxnSp>
          <p:nvCxnSpPr>
            <p:cNvPr id="15396" name="Google Shape;15396;p68"/>
            <p:cNvCxnSpPr>
              <a:stCxn id="15395" idx="0"/>
              <a:endCxn id="15397" idx="4"/>
            </p:cNvCxnSpPr>
            <p:nvPr/>
          </p:nvCxnSpPr>
          <p:spPr>
            <a:xfrm flipH="1" rot="10800000">
              <a:off x="2894933" y="3577918"/>
              <a:ext cx="591300" cy="275100"/>
            </a:xfrm>
            <a:prstGeom prst="straightConnector1">
              <a:avLst/>
            </a:prstGeom>
            <a:noFill/>
            <a:ln cap="flat" cmpd="sng" w="19050">
              <a:solidFill>
                <a:srgbClr val="435D74"/>
              </a:solidFill>
              <a:prstDash val="solid"/>
              <a:round/>
              <a:headEnd len="med" w="med" type="none"/>
              <a:tailEnd len="med" w="med" type="none"/>
            </a:ln>
          </p:spPr>
        </p:cxnSp>
        <p:sp>
          <p:nvSpPr>
            <p:cNvPr id="15397" name="Google Shape;15397;p68"/>
            <p:cNvSpPr/>
            <p:nvPr/>
          </p:nvSpPr>
          <p:spPr>
            <a:xfrm>
              <a:off x="3190524"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3" name="Google Shape;15393;p68"/>
            <p:cNvSpPr/>
            <p:nvPr/>
          </p:nvSpPr>
          <p:spPr>
            <a:xfrm>
              <a:off x="1912352"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0" name="Google Shape;15390;p68"/>
            <p:cNvSpPr/>
            <p:nvPr/>
          </p:nvSpPr>
          <p:spPr>
            <a:xfrm>
              <a:off x="634175" y="2986275"/>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5" name="Google Shape;15395;p68"/>
            <p:cNvSpPr/>
            <p:nvPr/>
          </p:nvSpPr>
          <p:spPr>
            <a:xfrm>
              <a:off x="2599133" y="3853018"/>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15391" name="Google Shape;15391;p68"/>
            <p:cNvSpPr/>
            <p:nvPr/>
          </p:nvSpPr>
          <p:spPr>
            <a:xfrm>
              <a:off x="1225566" y="3853019"/>
              <a:ext cx="591600" cy="591600"/>
            </a:xfrm>
            <a:prstGeom prst="ellipse">
              <a:avLst/>
            </a:prstGeom>
            <a:solidFill>
              <a:srgbClr val="A5B7C6"/>
            </a:solidFill>
            <a:ln cap="flat" cmpd="sng" w="19050">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15398" name="Google Shape;15398;p68"/>
          <p:cNvGrpSpPr/>
          <p:nvPr/>
        </p:nvGrpSpPr>
        <p:grpSpPr>
          <a:xfrm>
            <a:off x="3410364" y="2880240"/>
            <a:ext cx="1675128" cy="313674"/>
            <a:chOff x="998425" y="1182125"/>
            <a:chExt cx="1065400" cy="199500"/>
          </a:xfrm>
        </p:grpSpPr>
        <p:sp>
          <p:nvSpPr>
            <p:cNvPr id="15399" name="Google Shape;15399;p6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6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6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6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3" name="Google Shape;15403;p6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4" name="Google Shape;15404;p68"/>
          <p:cNvGrpSpPr/>
          <p:nvPr/>
        </p:nvGrpSpPr>
        <p:grpSpPr>
          <a:xfrm>
            <a:off x="3410363" y="3836206"/>
            <a:ext cx="1675129" cy="525345"/>
            <a:chOff x="5194708" y="3484366"/>
            <a:chExt cx="3148148" cy="987304"/>
          </a:xfrm>
        </p:grpSpPr>
        <p:grpSp>
          <p:nvGrpSpPr>
            <p:cNvPr id="15405" name="Google Shape;15405;p68"/>
            <p:cNvGrpSpPr/>
            <p:nvPr/>
          </p:nvGrpSpPr>
          <p:grpSpPr>
            <a:xfrm>
              <a:off x="7531521" y="3484366"/>
              <a:ext cx="811335" cy="987304"/>
              <a:chOff x="3379425" y="1617275"/>
              <a:chExt cx="1090650" cy="1327200"/>
            </a:xfrm>
          </p:grpSpPr>
          <p:sp>
            <p:nvSpPr>
              <p:cNvPr id="15406" name="Google Shape;15406;p6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7" name="Google Shape;15407;p6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8" name="Google Shape;15408;p6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9" name="Google Shape;15409;p68"/>
            <p:cNvGrpSpPr/>
            <p:nvPr/>
          </p:nvGrpSpPr>
          <p:grpSpPr>
            <a:xfrm>
              <a:off x="6752546" y="3484366"/>
              <a:ext cx="811428" cy="987304"/>
              <a:chOff x="2332275" y="1617275"/>
              <a:chExt cx="1090775" cy="1327200"/>
            </a:xfrm>
          </p:grpSpPr>
          <p:sp>
            <p:nvSpPr>
              <p:cNvPr id="15410" name="Google Shape;15410;p6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1" name="Google Shape;15411;p6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2" name="Google Shape;15412;p6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3" name="Google Shape;15413;p68"/>
            <p:cNvGrpSpPr/>
            <p:nvPr/>
          </p:nvGrpSpPr>
          <p:grpSpPr>
            <a:xfrm>
              <a:off x="5973664" y="3484366"/>
              <a:ext cx="811335" cy="987304"/>
              <a:chOff x="1285250" y="1617275"/>
              <a:chExt cx="1090650" cy="1327200"/>
            </a:xfrm>
          </p:grpSpPr>
          <p:sp>
            <p:nvSpPr>
              <p:cNvPr id="15414" name="Google Shape;15414;p6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6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6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7" name="Google Shape;15417;p68"/>
            <p:cNvGrpSpPr/>
            <p:nvPr/>
          </p:nvGrpSpPr>
          <p:grpSpPr>
            <a:xfrm>
              <a:off x="5194708" y="3484366"/>
              <a:ext cx="811409" cy="987304"/>
              <a:chOff x="238125" y="1617275"/>
              <a:chExt cx="1090750" cy="1327200"/>
            </a:xfrm>
          </p:grpSpPr>
          <p:sp>
            <p:nvSpPr>
              <p:cNvPr id="15418" name="Google Shape;15418;p6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6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6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421" name="Google Shape;15421;p68"/>
          <p:cNvGrpSpPr/>
          <p:nvPr/>
        </p:nvGrpSpPr>
        <p:grpSpPr>
          <a:xfrm>
            <a:off x="6844048" y="2482095"/>
            <a:ext cx="1579046" cy="522230"/>
            <a:chOff x="6853641" y="2534077"/>
            <a:chExt cx="1515545" cy="501229"/>
          </a:xfrm>
        </p:grpSpPr>
        <p:grpSp>
          <p:nvGrpSpPr>
            <p:cNvPr id="15422" name="Google Shape;15422;p68"/>
            <p:cNvGrpSpPr/>
            <p:nvPr/>
          </p:nvGrpSpPr>
          <p:grpSpPr>
            <a:xfrm>
              <a:off x="6853641" y="2618923"/>
              <a:ext cx="1515545" cy="324556"/>
              <a:chOff x="6853641" y="2618923"/>
              <a:chExt cx="1515545" cy="324556"/>
            </a:xfrm>
          </p:grpSpPr>
          <p:sp>
            <p:nvSpPr>
              <p:cNvPr id="15423" name="Google Shape;15423;p68"/>
              <p:cNvSpPr/>
              <p:nvPr/>
            </p:nvSpPr>
            <p:spPr>
              <a:xfrm>
                <a:off x="7747010" y="2781222"/>
                <a:ext cx="324578" cy="162258"/>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68"/>
              <p:cNvSpPr/>
              <p:nvPr/>
            </p:nvSpPr>
            <p:spPr>
              <a:xfrm>
                <a:off x="7449412" y="2618923"/>
                <a:ext cx="324496" cy="162258"/>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68"/>
              <p:cNvSpPr/>
              <p:nvPr/>
            </p:nvSpPr>
            <p:spPr>
              <a:xfrm>
                <a:off x="6853641" y="2618923"/>
                <a:ext cx="324824" cy="16279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68"/>
              <p:cNvSpPr/>
              <p:nvPr/>
            </p:nvSpPr>
            <p:spPr>
              <a:xfrm>
                <a:off x="7151691" y="2781222"/>
                <a:ext cx="324578" cy="162258"/>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68"/>
              <p:cNvSpPr/>
              <p:nvPr/>
            </p:nvSpPr>
            <p:spPr>
              <a:xfrm>
                <a:off x="8044362" y="2618923"/>
                <a:ext cx="324824" cy="16279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28" name="Google Shape;15428;p68"/>
            <p:cNvSpPr/>
            <p:nvPr/>
          </p:nvSpPr>
          <p:spPr>
            <a:xfrm>
              <a:off x="6899264" y="2673830"/>
              <a:ext cx="225242" cy="361476"/>
            </a:xfrm>
            <a:custGeom>
              <a:rect b="b" l="l" r="r" t="t"/>
              <a:pathLst>
                <a:path extrusionOk="0" h="8802" w="5485">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68"/>
            <p:cNvSpPr/>
            <p:nvPr/>
          </p:nvSpPr>
          <p:spPr>
            <a:xfrm>
              <a:off x="7198259" y="2534077"/>
              <a:ext cx="235261" cy="360532"/>
            </a:xfrm>
            <a:custGeom>
              <a:rect b="b" l="l" r="r" t="t"/>
              <a:pathLst>
                <a:path extrusionOk="0" h="8779" w="5729">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68"/>
            <p:cNvSpPr/>
            <p:nvPr/>
          </p:nvSpPr>
          <p:spPr>
            <a:xfrm>
              <a:off x="7493639" y="2673830"/>
              <a:ext cx="225200" cy="361476"/>
            </a:xfrm>
            <a:custGeom>
              <a:rect b="b" l="l" r="r" t="t"/>
              <a:pathLst>
                <a:path extrusionOk="0" h="8802" w="5484">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1" name="Google Shape;15431;p68"/>
            <p:cNvSpPr/>
            <p:nvPr/>
          </p:nvSpPr>
          <p:spPr>
            <a:xfrm>
              <a:off x="7792387" y="2534077"/>
              <a:ext cx="235261" cy="360532"/>
            </a:xfrm>
            <a:custGeom>
              <a:rect b="b" l="l" r="r" t="t"/>
              <a:pathLst>
                <a:path extrusionOk="0" h="8779" w="5729">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2" name="Google Shape;15432;p68"/>
            <p:cNvSpPr/>
            <p:nvPr/>
          </p:nvSpPr>
          <p:spPr>
            <a:xfrm>
              <a:off x="8090150" y="2673789"/>
              <a:ext cx="225857" cy="361517"/>
            </a:xfrm>
            <a:custGeom>
              <a:rect b="b" l="l" r="r" t="t"/>
              <a:pathLst>
                <a:path extrusionOk="0" h="8803" w="550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3" name="Google Shape;15433;p68"/>
          <p:cNvGrpSpPr/>
          <p:nvPr/>
        </p:nvGrpSpPr>
        <p:grpSpPr>
          <a:xfrm>
            <a:off x="3438940" y="3357136"/>
            <a:ext cx="1617976" cy="346616"/>
            <a:chOff x="1808063" y="4294338"/>
            <a:chExt cx="3370782" cy="721817"/>
          </a:xfrm>
        </p:grpSpPr>
        <p:sp>
          <p:nvSpPr>
            <p:cNvPr id="15434" name="Google Shape;15434;p6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6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6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6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6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6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6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1" name="Google Shape;15441;p6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2" name="Google Shape;15442;p6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3" name="Google Shape;15443;p6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44" name="Google Shape;15444;p68"/>
          <p:cNvGrpSpPr/>
          <p:nvPr/>
        </p:nvGrpSpPr>
        <p:grpSpPr>
          <a:xfrm>
            <a:off x="5264936" y="4023886"/>
            <a:ext cx="1417067" cy="350605"/>
            <a:chOff x="4234950" y="2101012"/>
            <a:chExt cx="4219974" cy="1044090"/>
          </a:xfrm>
        </p:grpSpPr>
        <p:sp>
          <p:nvSpPr>
            <p:cNvPr id="15445" name="Google Shape;15445;p68"/>
            <p:cNvSpPr/>
            <p:nvPr/>
          </p:nvSpPr>
          <p:spPr>
            <a:xfrm rot="10800000">
              <a:off x="7528544" y="2218809"/>
              <a:ext cx="826790" cy="826702"/>
            </a:xfrm>
            <a:custGeom>
              <a:rect b="b" l="l" r="r" t="t"/>
              <a:pathLst>
                <a:path extrusionOk="0" h="34893" w="34893">
                  <a:moveTo>
                    <a:pt x="1" y="1"/>
                  </a:moveTo>
                  <a:lnTo>
                    <a:pt x="1" y="34892"/>
                  </a:lnTo>
                  <a:lnTo>
                    <a:pt x="34892" y="34892"/>
                  </a:lnTo>
                  <a:lnTo>
                    <a:pt x="3489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6" name="Google Shape;15446;p68"/>
            <p:cNvSpPr/>
            <p:nvPr/>
          </p:nvSpPr>
          <p:spPr>
            <a:xfrm rot="10800000">
              <a:off x="6487595" y="2218809"/>
              <a:ext cx="827572" cy="826702"/>
            </a:xfrm>
            <a:custGeom>
              <a:rect b="b" l="l" r="r" t="t"/>
              <a:pathLst>
                <a:path extrusionOk="0" h="34893" w="34926">
                  <a:moveTo>
                    <a:pt x="1" y="1"/>
                  </a:moveTo>
                  <a:lnTo>
                    <a:pt x="1" y="34892"/>
                  </a:lnTo>
                  <a:lnTo>
                    <a:pt x="34926" y="34892"/>
                  </a:lnTo>
                  <a:lnTo>
                    <a:pt x="34926" y="1"/>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7" name="Google Shape;15447;p68"/>
            <p:cNvSpPr/>
            <p:nvPr/>
          </p:nvSpPr>
          <p:spPr>
            <a:xfrm rot="10800000">
              <a:off x="5430819" y="2218809"/>
              <a:ext cx="827572" cy="826702"/>
            </a:xfrm>
            <a:custGeom>
              <a:rect b="b" l="l" r="r" t="t"/>
              <a:pathLst>
                <a:path extrusionOk="0" h="34893" w="34926">
                  <a:moveTo>
                    <a:pt x="0" y="1"/>
                  </a:moveTo>
                  <a:lnTo>
                    <a:pt x="0" y="34892"/>
                  </a:lnTo>
                  <a:lnTo>
                    <a:pt x="34925" y="34892"/>
                  </a:lnTo>
                  <a:lnTo>
                    <a:pt x="3492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8" name="Google Shape;15448;p68"/>
            <p:cNvSpPr/>
            <p:nvPr/>
          </p:nvSpPr>
          <p:spPr>
            <a:xfrm rot="10800000">
              <a:off x="4374848" y="2218809"/>
              <a:ext cx="826790" cy="826702"/>
            </a:xfrm>
            <a:custGeom>
              <a:rect b="b" l="l" r="r" t="t"/>
              <a:pathLst>
                <a:path extrusionOk="0" h="34893" w="34893">
                  <a:moveTo>
                    <a:pt x="1" y="1"/>
                  </a:moveTo>
                  <a:lnTo>
                    <a:pt x="1" y="34892"/>
                  </a:lnTo>
                  <a:lnTo>
                    <a:pt x="34892" y="34892"/>
                  </a:lnTo>
                  <a:lnTo>
                    <a:pt x="34892"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68"/>
            <p:cNvSpPr/>
            <p:nvPr/>
          </p:nvSpPr>
          <p:spPr>
            <a:xfrm rot="10800000">
              <a:off x="7410780" y="2622683"/>
              <a:ext cx="1044144" cy="522420"/>
            </a:xfrm>
            <a:custGeom>
              <a:rect b="b" l="l" r="r" t="t"/>
              <a:pathLst>
                <a:path extrusionOk="0" fill="none" h="22050" w="44066">
                  <a:moveTo>
                    <a:pt x="1" y="22050"/>
                  </a:moveTo>
                  <a:cubicBezTo>
                    <a:pt x="1" y="9874"/>
                    <a:pt x="9874" y="1"/>
                    <a:pt x="22050" y="1"/>
                  </a:cubicBezTo>
                  <a:cubicBezTo>
                    <a:pt x="34192" y="1"/>
                    <a:pt x="44065" y="9874"/>
                    <a:pt x="44065" y="22050"/>
                  </a:cubicBezTo>
                </a:path>
              </a:pathLst>
            </a:custGeom>
            <a:noFill/>
            <a:ln cap="rnd" cmpd="sng" w="20850">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68"/>
            <p:cNvSpPr/>
            <p:nvPr/>
          </p:nvSpPr>
          <p:spPr>
            <a:xfrm rot="10800000">
              <a:off x="6366656" y="2101012"/>
              <a:ext cx="1044144" cy="521638"/>
            </a:xfrm>
            <a:custGeom>
              <a:rect b="b" l="l" r="r" t="t"/>
              <a:pathLst>
                <a:path extrusionOk="0" fill="none" h="22017" w="44066">
                  <a:moveTo>
                    <a:pt x="44065" y="1"/>
                  </a:moveTo>
                  <a:cubicBezTo>
                    <a:pt x="44065" y="12176"/>
                    <a:pt x="34191" y="22016"/>
                    <a:pt x="22049" y="22016"/>
                  </a:cubicBezTo>
                  <a:cubicBezTo>
                    <a:pt x="9874" y="22016"/>
                    <a:pt x="0" y="12176"/>
                    <a:pt x="0" y="1"/>
                  </a:cubicBezTo>
                </a:path>
              </a:pathLst>
            </a:custGeom>
            <a:noFill/>
            <a:ln cap="rnd" cmpd="sng" w="20850">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68"/>
            <p:cNvSpPr/>
            <p:nvPr/>
          </p:nvSpPr>
          <p:spPr>
            <a:xfrm rot="10800000">
              <a:off x="5322557" y="2622683"/>
              <a:ext cx="1044120" cy="522420"/>
            </a:xfrm>
            <a:custGeom>
              <a:rect b="b" l="l" r="r" t="t"/>
              <a:pathLst>
                <a:path extrusionOk="0" fill="none" h="22050" w="44065">
                  <a:moveTo>
                    <a:pt x="0" y="22050"/>
                  </a:moveTo>
                  <a:cubicBezTo>
                    <a:pt x="0" y="9874"/>
                    <a:pt x="9874" y="1"/>
                    <a:pt x="22049" y="1"/>
                  </a:cubicBezTo>
                  <a:cubicBezTo>
                    <a:pt x="34191" y="1"/>
                    <a:pt x="44065" y="9874"/>
                    <a:pt x="44065" y="22050"/>
                  </a:cubicBezTo>
                </a:path>
              </a:pathLst>
            </a:custGeom>
            <a:noFill/>
            <a:ln cap="rnd" cmpd="sng" w="20850">
              <a:solidFill>
                <a:srgbClr val="869FB2"/>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68"/>
            <p:cNvSpPr/>
            <p:nvPr/>
          </p:nvSpPr>
          <p:spPr>
            <a:xfrm rot="10800000">
              <a:off x="4278434" y="2101012"/>
              <a:ext cx="1044144" cy="521638"/>
            </a:xfrm>
            <a:custGeom>
              <a:rect b="b" l="l" r="r" t="t"/>
              <a:pathLst>
                <a:path extrusionOk="0" fill="none" h="22017" w="44066">
                  <a:moveTo>
                    <a:pt x="44066" y="1"/>
                  </a:moveTo>
                  <a:cubicBezTo>
                    <a:pt x="44066" y="12176"/>
                    <a:pt x="34192" y="22016"/>
                    <a:pt x="22017" y="22016"/>
                  </a:cubicBezTo>
                  <a:cubicBezTo>
                    <a:pt x="9875" y="22016"/>
                    <a:pt x="1" y="12176"/>
                    <a:pt x="1" y="1"/>
                  </a:cubicBezTo>
                </a:path>
              </a:pathLst>
            </a:custGeom>
            <a:noFill/>
            <a:ln cap="rnd" cmpd="sng" w="20850">
              <a:solidFill>
                <a:srgbClr val="BAC8D3"/>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68"/>
            <p:cNvSpPr/>
            <p:nvPr/>
          </p:nvSpPr>
          <p:spPr>
            <a:xfrm rot="10800000">
              <a:off x="7367296" y="2570459"/>
              <a:ext cx="86984" cy="86975"/>
            </a:xfrm>
            <a:custGeom>
              <a:rect b="b" l="l" r="r" t="t"/>
              <a:pathLst>
                <a:path extrusionOk="0" h="3671" w="3671">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68"/>
            <p:cNvSpPr/>
            <p:nvPr/>
          </p:nvSpPr>
          <p:spPr>
            <a:xfrm rot="10800000">
              <a:off x="6323197" y="2570459"/>
              <a:ext cx="86961" cy="86975"/>
            </a:xfrm>
            <a:custGeom>
              <a:rect b="b" l="l" r="r" t="t"/>
              <a:pathLst>
                <a:path extrusionOk="0" h="3671" w="367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68"/>
            <p:cNvSpPr/>
            <p:nvPr/>
          </p:nvSpPr>
          <p:spPr>
            <a:xfrm rot="10800000">
              <a:off x="5279073"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68"/>
            <p:cNvSpPr/>
            <p:nvPr/>
          </p:nvSpPr>
          <p:spPr>
            <a:xfrm rot="10800000">
              <a:off x="4234950" y="2570459"/>
              <a:ext cx="86961" cy="86975"/>
            </a:xfrm>
            <a:custGeom>
              <a:rect b="b" l="l" r="r" t="t"/>
              <a:pathLst>
                <a:path extrusionOk="0" h="3671" w="367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7" name="Google Shape;15457;p68"/>
            <p:cNvSpPr/>
            <p:nvPr/>
          </p:nvSpPr>
          <p:spPr>
            <a:xfrm rot="10800000">
              <a:off x="7541197" y="2231460"/>
              <a:ext cx="801483" cy="800617"/>
            </a:xfrm>
            <a:custGeom>
              <a:rect b="b" l="l" r="r" t="t"/>
              <a:pathLst>
                <a:path extrusionOk="0" h="33792" w="33825">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8" name="Google Shape;15458;p68"/>
            <p:cNvSpPr/>
            <p:nvPr/>
          </p:nvSpPr>
          <p:spPr>
            <a:xfrm rot="10800000">
              <a:off x="6488377" y="2231460"/>
              <a:ext cx="800701" cy="800617"/>
            </a:xfrm>
            <a:custGeom>
              <a:rect b="b" l="l" r="r" t="t"/>
              <a:pathLst>
                <a:path extrusionOk="0" h="33792" w="33792">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68"/>
            <p:cNvSpPr/>
            <p:nvPr/>
          </p:nvSpPr>
          <p:spPr>
            <a:xfrm rot="10800000">
              <a:off x="5434776" y="2231460"/>
              <a:ext cx="800701" cy="800617"/>
            </a:xfrm>
            <a:custGeom>
              <a:rect b="b" l="l" r="r" t="t"/>
              <a:pathLst>
                <a:path extrusionOk="0" h="33792" w="33792">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68"/>
            <p:cNvSpPr/>
            <p:nvPr/>
          </p:nvSpPr>
          <p:spPr>
            <a:xfrm rot="10800000">
              <a:off x="4381980" y="2231460"/>
              <a:ext cx="800678" cy="800617"/>
            </a:xfrm>
            <a:custGeom>
              <a:rect b="b" l="l" r="r" t="t"/>
              <a:pathLst>
                <a:path extrusionOk="0" h="33792" w="33791">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68"/>
          <p:cNvGrpSpPr/>
          <p:nvPr/>
        </p:nvGrpSpPr>
        <p:grpSpPr>
          <a:xfrm>
            <a:off x="6840408" y="2014643"/>
            <a:ext cx="1586327" cy="371557"/>
            <a:chOff x="1247650" y="2075423"/>
            <a:chExt cx="6648477" cy="1557238"/>
          </a:xfrm>
        </p:grpSpPr>
        <p:sp>
          <p:nvSpPr>
            <p:cNvPr id="15462" name="Google Shape;15462;p6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6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6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5" name="Google Shape;15465;p6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6" name="Google Shape;15466;p6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6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cap="flat" cmpd="sng" w="19050">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8" name="Google Shape;15468;p68"/>
          <p:cNvGrpSpPr/>
          <p:nvPr/>
        </p:nvGrpSpPr>
        <p:grpSpPr>
          <a:xfrm>
            <a:off x="5271678" y="1167833"/>
            <a:ext cx="1415601" cy="1648533"/>
            <a:chOff x="1839112" y="2209163"/>
            <a:chExt cx="1918159" cy="2233784"/>
          </a:xfrm>
        </p:grpSpPr>
        <p:sp>
          <p:nvSpPr>
            <p:cNvPr id="15469" name="Google Shape;15469;p68"/>
            <p:cNvSpPr/>
            <p:nvPr/>
          </p:nvSpPr>
          <p:spPr>
            <a:xfrm>
              <a:off x="1839112"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68"/>
            <p:cNvSpPr/>
            <p:nvPr/>
          </p:nvSpPr>
          <p:spPr>
            <a:xfrm>
              <a:off x="3182171" y="2209163"/>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68"/>
            <p:cNvSpPr/>
            <p:nvPr/>
          </p:nvSpPr>
          <p:spPr>
            <a:xfrm>
              <a:off x="3182171"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72" name="Google Shape;15472;p68"/>
            <p:cNvCxnSpPr>
              <a:stCxn id="15469" idx="6"/>
              <a:endCxn id="15470" idx="2"/>
            </p:cNvCxnSpPr>
            <p:nvPr/>
          </p:nvCxnSpPr>
          <p:spPr>
            <a:xfrm>
              <a:off x="2414212" y="2496713"/>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473" name="Google Shape;15473;p68"/>
            <p:cNvCxnSpPr>
              <a:stCxn id="15470" idx="4"/>
              <a:endCxn id="15474" idx="0"/>
            </p:cNvCxnSpPr>
            <p:nvPr/>
          </p:nvCxnSpPr>
          <p:spPr>
            <a:xfrm rot="5400000">
              <a:off x="2669921" y="2240963"/>
              <a:ext cx="256500" cy="1343100"/>
            </a:xfrm>
            <a:prstGeom prst="bentConnector3">
              <a:avLst>
                <a:gd fmla="val 50000" name="adj1"/>
              </a:avLst>
            </a:prstGeom>
            <a:noFill/>
            <a:ln cap="flat" cmpd="sng" w="19050">
              <a:solidFill>
                <a:srgbClr val="374957"/>
              </a:solidFill>
              <a:prstDash val="solid"/>
              <a:round/>
              <a:headEnd len="med" w="med" type="none"/>
              <a:tailEnd len="med" w="med" type="none"/>
            </a:ln>
          </p:spPr>
        </p:cxnSp>
        <p:cxnSp>
          <p:nvCxnSpPr>
            <p:cNvPr id="15475" name="Google Shape;15475;p68"/>
            <p:cNvCxnSpPr>
              <a:stCxn id="15474" idx="6"/>
              <a:endCxn id="15471" idx="2"/>
            </p:cNvCxnSpPr>
            <p:nvPr/>
          </p:nvCxnSpPr>
          <p:spPr>
            <a:xfrm>
              <a:off x="2414212" y="3328316"/>
              <a:ext cx="768000" cy="600"/>
            </a:xfrm>
            <a:prstGeom prst="bentConnector3">
              <a:avLst>
                <a:gd fmla="val 49997" name="adj1"/>
              </a:avLst>
            </a:prstGeom>
            <a:noFill/>
            <a:ln cap="flat" cmpd="sng" w="19050">
              <a:solidFill>
                <a:srgbClr val="374957"/>
              </a:solidFill>
              <a:prstDash val="solid"/>
              <a:round/>
              <a:headEnd len="med" w="med" type="none"/>
              <a:tailEnd len="med" w="med" type="none"/>
            </a:ln>
          </p:spPr>
        </p:cxnSp>
        <p:cxnSp>
          <p:nvCxnSpPr>
            <p:cNvPr id="15476" name="Google Shape;15476;p68"/>
            <p:cNvCxnSpPr>
              <a:stCxn id="15471" idx="4"/>
              <a:endCxn id="15477" idx="0"/>
            </p:cNvCxnSpPr>
            <p:nvPr/>
          </p:nvCxnSpPr>
          <p:spPr>
            <a:xfrm rot="5400000">
              <a:off x="2672171" y="3070316"/>
              <a:ext cx="252000" cy="1343100"/>
            </a:xfrm>
            <a:prstGeom prst="bentConnector3">
              <a:avLst>
                <a:gd fmla="val 49996" name="adj1"/>
              </a:avLst>
            </a:prstGeom>
            <a:noFill/>
            <a:ln cap="flat" cmpd="sng" w="19050">
              <a:solidFill>
                <a:srgbClr val="374957"/>
              </a:solidFill>
              <a:prstDash val="solid"/>
              <a:round/>
              <a:headEnd len="med" w="med" type="none"/>
              <a:tailEnd len="med" w="med" type="none"/>
            </a:ln>
          </p:spPr>
        </p:cxnSp>
        <p:sp>
          <p:nvSpPr>
            <p:cNvPr id="15474" name="Google Shape;15474;p68"/>
            <p:cNvSpPr/>
            <p:nvPr/>
          </p:nvSpPr>
          <p:spPr>
            <a:xfrm>
              <a:off x="1839112" y="3040766"/>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68"/>
            <p:cNvSpPr/>
            <p:nvPr/>
          </p:nvSpPr>
          <p:spPr>
            <a:xfrm>
              <a:off x="1839112"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68"/>
            <p:cNvSpPr/>
            <p:nvPr/>
          </p:nvSpPr>
          <p:spPr>
            <a:xfrm>
              <a:off x="3182171" y="3867848"/>
              <a:ext cx="575100" cy="575100"/>
            </a:xfrm>
            <a:prstGeom prst="flowChartConnector">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79" name="Google Shape;15479;p68"/>
            <p:cNvCxnSpPr>
              <a:endCxn id="15478" idx="2"/>
            </p:cNvCxnSpPr>
            <p:nvPr/>
          </p:nvCxnSpPr>
          <p:spPr>
            <a:xfrm>
              <a:off x="2413871" y="4154498"/>
              <a:ext cx="768300" cy="900"/>
            </a:xfrm>
            <a:prstGeom prst="bentConnector3">
              <a:avLst>
                <a:gd fmla="val 50000" name="adj1"/>
              </a:avLst>
            </a:prstGeom>
            <a:noFill/>
            <a:ln cap="flat" cmpd="sng" w="19050">
              <a:solidFill>
                <a:srgbClr val="374957"/>
              </a:solidFill>
              <a:prstDash val="solid"/>
              <a:round/>
              <a:headEnd len="med" w="med" type="none"/>
              <a:tailEnd len="med" w="med" type="none"/>
            </a:ln>
          </p:spPr>
        </p:cxnSp>
      </p:grpSp>
      <p:grpSp>
        <p:nvGrpSpPr>
          <p:cNvPr id="15480" name="Google Shape;15480;p68"/>
          <p:cNvGrpSpPr/>
          <p:nvPr/>
        </p:nvGrpSpPr>
        <p:grpSpPr>
          <a:xfrm>
            <a:off x="3428944" y="1185917"/>
            <a:ext cx="1637968" cy="154942"/>
            <a:chOff x="238125" y="2506075"/>
            <a:chExt cx="7115411" cy="673075"/>
          </a:xfrm>
        </p:grpSpPr>
        <p:sp>
          <p:nvSpPr>
            <p:cNvPr id="15481" name="Google Shape;15481;p6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6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6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6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6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86" name="Google Shape;15486;p68"/>
          <p:cNvGrpSpPr/>
          <p:nvPr/>
        </p:nvGrpSpPr>
        <p:grpSpPr>
          <a:xfrm>
            <a:off x="1969680" y="1500635"/>
            <a:ext cx="1262932" cy="785408"/>
            <a:chOff x="548861" y="389676"/>
            <a:chExt cx="3843371" cy="2390163"/>
          </a:xfrm>
        </p:grpSpPr>
        <p:cxnSp>
          <p:nvCxnSpPr>
            <p:cNvPr id="15487" name="Google Shape;15487;p68"/>
            <p:cNvCxnSpPr/>
            <p:nvPr/>
          </p:nvCxnSpPr>
          <p:spPr>
            <a:xfrm flipH="1" rot="10800000">
              <a:off x="3486925" y="1918250"/>
              <a:ext cx="742200" cy="6903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88" name="Google Shape;15488;p68"/>
            <p:cNvCxnSpPr/>
            <p:nvPr/>
          </p:nvCxnSpPr>
          <p:spPr>
            <a:xfrm flipH="1" rot="-5400000">
              <a:off x="3486925" y="577350"/>
              <a:ext cx="650100" cy="6501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89" name="Google Shape;15489;p68"/>
            <p:cNvCxnSpPr/>
            <p:nvPr/>
          </p:nvCxnSpPr>
          <p:spPr>
            <a:xfrm>
              <a:off x="2725450" y="576000"/>
              <a:ext cx="1410600" cy="1800"/>
            </a:xfrm>
            <a:prstGeom prst="bentConnector3">
              <a:avLst>
                <a:gd fmla="val 50000" name="adj1"/>
              </a:avLst>
            </a:prstGeom>
            <a:noFill/>
            <a:ln cap="flat" cmpd="sng" w="9525">
              <a:solidFill>
                <a:srgbClr val="869FB2"/>
              </a:solidFill>
              <a:prstDash val="solid"/>
              <a:round/>
              <a:headEnd len="med" w="med" type="none"/>
              <a:tailEnd len="med" w="med" type="none"/>
            </a:ln>
          </p:spPr>
        </p:cxnSp>
        <p:cxnSp>
          <p:nvCxnSpPr>
            <p:cNvPr id="15490" name="Google Shape;15490;p68"/>
            <p:cNvCxnSpPr/>
            <p:nvPr/>
          </p:nvCxnSpPr>
          <p:spPr>
            <a:xfrm flipH="1" rot="10800000">
              <a:off x="756500" y="577975"/>
              <a:ext cx="1705500" cy="1049100"/>
            </a:xfrm>
            <a:prstGeom prst="bentConnector3">
              <a:avLst>
                <a:gd fmla="val 50000" name="adj1"/>
              </a:avLst>
            </a:prstGeom>
            <a:noFill/>
            <a:ln cap="flat" cmpd="sng" w="9525">
              <a:solidFill>
                <a:srgbClr val="BAC8D3"/>
              </a:solidFill>
              <a:prstDash val="solid"/>
              <a:round/>
              <a:headEnd len="med" w="med" type="none"/>
              <a:tailEnd len="med" w="med" type="none"/>
            </a:ln>
          </p:spPr>
        </p:cxnSp>
        <p:cxnSp>
          <p:nvCxnSpPr>
            <p:cNvPr id="15491" name="Google Shape;15491;p68"/>
            <p:cNvCxnSpPr/>
            <p:nvPr/>
          </p:nvCxnSpPr>
          <p:spPr>
            <a:xfrm>
              <a:off x="760067" y="1625791"/>
              <a:ext cx="1689000" cy="9741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15492" name="Google Shape;15492;p68"/>
            <p:cNvSpPr/>
            <p:nvPr/>
          </p:nvSpPr>
          <p:spPr>
            <a:xfrm>
              <a:off x="548861" y="1338125"/>
              <a:ext cx="502050" cy="50287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493" name="Google Shape;15493;p68"/>
            <p:cNvCxnSpPr/>
            <p:nvPr/>
          </p:nvCxnSpPr>
          <p:spPr>
            <a:xfrm>
              <a:off x="2725450" y="2609025"/>
              <a:ext cx="1416000" cy="18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15494" name="Google Shape;15494;p68"/>
            <p:cNvSpPr/>
            <p:nvPr/>
          </p:nvSpPr>
          <p:spPr>
            <a:xfrm>
              <a:off x="4095707" y="1083398"/>
              <a:ext cx="289400" cy="268650"/>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5" name="Google Shape;15495;p68"/>
            <p:cNvSpPr/>
            <p:nvPr/>
          </p:nvSpPr>
          <p:spPr>
            <a:xfrm>
              <a:off x="2421967" y="389676"/>
              <a:ext cx="383625" cy="37182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68"/>
            <p:cNvSpPr/>
            <p:nvPr/>
          </p:nvSpPr>
          <p:spPr>
            <a:xfrm>
              <a:off x="4095707" y="426309"/>
              <a:ext cx="289400" cy="268850"/>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68"/>
            <p:cNvSpPr/>
            <p:nvPr/>
          </p:nvSpPr>
          <p:spPr>
            <a:xfrm>
              <a:off x="4102832" y="2474633"/>
              <a:ext cx="289400" cy="269425"/>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68"/>
            <p:cNvSpPr/>
            <p:nvPr/>
          </p:nvSpPr>
          <p:spPr>
            <a:xfrm>
              <a:off x="4095707" y="1772738"/>
              <a:ext cx="289400" cy="268825"/>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68"/>
            <p:cNvSpPr/>
            <p:nvPr/>
          </p:nvSpPr>
          <p:spPr>
            <a:xfrm>
              <a:off x="2422792" y="2408015"/>
              <a:ext cx="383650" cy="37182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0" name="Google Shape;15500;p68"/>
          <p:cNvGrpSpPr/>
          <p:nvPr/>
        </p:nvGrpSpPr>
        <p:grpSpPr>
          <a:xfrm>
            <a:off x="757812" y="2607512"/>
            <a:ext cx="1412054" cy="633562"/>
            <a:chOff x="1187400" y="2529299"/>
            <a:chExt cx="6769193" cy="2241903"/>
          </a:xfrm>
        </p:grpSpPr>
        <p:sp>
          <p:nvSpPr>
            <p:cNvPr id="15501" name="Google Shape;15501;p68"/>
            <p:cNvSpPr/>
            <p:nvPr/>
          </p:nvSpPr>
          <p:spPr>
            <a:xfrm>
              <a:off x="3802943" y="2529299"/>
              <a:ext cx="1538100" cy="442500"/>
            </a:xfrm>
            <a:prstGeom prst="roundRect">
              <a:avLst>
                <a:gd fmla="val 50000" name="adj"/>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sp>
          <p:nvSpPr>
            <p:cNvPr id="15502" name="Google Shape;15502;p68"/>
            <p:cNvSpPr/>
            <p:nvPr/>
          </p:nvSpPr>
          <p:spPr>
            <a:xfrm>
              <a:off x="5573240"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3" name="Google Shape;15503;p68"/>
            <p:cNvSpPr/>
            <p:nvPr/>
          </p:nvSpPr>
          <p:spPr>
            <a:xfrm>
              <a:off x="2032647" y="3429000"/>
              <a:ext cx="1538100" cy="442500"/>
            </a:xfrm>
            <a:prstGeom prst="roundRect">
              <a:avLst>
                <a:gd fmla="val 50000" name="adj"/>
              </a:avLst>
            </a:prstGeom>
            <a:solidFill>
              <a:srgbClr val="869FB1"/>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4" name="Google Shape;15504;p68"/>
            <p:cNvSpPr/>
            <p:nvPr/>
          </p:nvSpPr>
          <p:spPr>
            <a:xfrm>
              <a:off x="11874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5" name="Google Shape;15505;p68"/>
            <p:cNvSpPr/>
            <p:nvPr/>
          </p:nvSpPr>
          <p:spPr>
            <a:xfrm>
              <a:off x="28778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6" name="Google Shape;15506;p68"/>
            <p:cNvSpPr/>
            <p:nvPr/>
          </p:nvSpPr>
          <p:spPr>
            <a:xfrm>
              <a:off x="4728000"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15507" name="Google Shape;15507;p68"/>
            <p:cNvSpPr/>
            <p:nvPr/>
          </p:nvSpPr>
          <p:spPr>
            <a:xfrm>
              <a:off x="6418493" y="4328701"/>
              <a:ext cx="1538100" cy="442500"/>
            </a:xfrm>
            <a:prstGeom prst="roundRect">
              <a:avLst>
                <a:gd fmla="val 50000" name="adj"/>
              </a:avLst>
            </a:prstGeom>
            <a:solidFill>
              <a:srgbClr val="CFD9E0"/>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cxnSp>
          <p:nvCxnSpPr>
            <p:cNvPr id="15508" name="Google Shape;15508;p68"/>
            <p:cNvCxnSpPr>
              <a:stCxn id="15501" idx="2"/>
              <a:endCxn id="15502" idx="0"/>
            </p:cNvCxnSpPr>
            <p:nvPr/>
          </p:nvCxnSpPr>
          <p:spPr>
            <a:xfrm flipH="1" rot="-5400000">
              <a:off x="5228543" y="2315249"/>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09" name="Google Shape;15509;p68"/>
            <p:cNvCxnSpPr>
              <a:stCxn id="15503" idx="0"/>
              <a:endCxn id="15501" idx="2"/>
            </p:cNvCxnSpPr>
            <p:nvPr/>
          </p:nvCxnSpPr>
          <p:spPr>
            <a:xfrm rot="-5400000">
              <a:off x="3458247" y="2315250"/>
              <a:ext cx="457200" cy="17703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0" name="Google Shape;15510;p68"/>
            <p:cNvCxnSpPr>
              <a:stCxn id="15503" idx="2"/>
              <a:endCxn id="15505" idx="0"/>
            </p:cNvCxnSpPr>
            <p:nvPr/>
          </p:nvCxnSpPr>
          <p:spPr>
            <a:xfrm flipH="1" rot="-5400000">
              <a:off x="2995647" y="3677550"/>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1" name="Google Shape;15511;p68"/>
            <p:cNvCxnSpPr>
              <a:stCxn id="15504" idx="0"/>
              <a:endCxn id="15503" idx="2"/>
            </p:cNvCxnSpPr>
            <p:nvPr/>
          </p:nvCxnSpPr>
          <p:spPr>
            <a:xfrm rot="-5400000">
              <a:off x="21504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2" name="Google Shape;15512;p68"/>
            <p:cNvCxnSpPr>
              <a:stCxn id="15502" idx="2"/>
              <a:endCxn id="15507" idx="0"/>
            </p:cNvCxnSpPr>
            <p:nvPr/>
          </p:nvCxnSpPr>
          <p:spPr>
            <a:xfrm flipH="1" rot="-5400000">
              <a:off x="6536390" y="3677400"/>
              <a:ext cx="457200" cy="845400"/>
            </a:xfrm>
            <a:prstGeom prst="bentConnector3">
              <a:avLst>
                <a:gd fmla="val 49967" name="adj1"/>
              </a:avLst>
            </a:prstGeom>
            <a:noFill/>
            <a:ln cap="flat" cmpd="sng" w="9525">
              <a:solidFill>
                <a:srgbClr val="C2C2C2"/>
              </a:solidFill>
              <a:prstDash val="solid"/>
              <a:round/>
              <a:headEnd len="sm" w="sm" type="none"/>
              <a:tailEnd len="sm" w="sm" type="none"/>
            </a:ln>
          </p:spPr>
        </p:cxnSp>
        <p:cxnSp>
          <p:nvCxnSpPr>
            <p:cNvPr id="15513" name="Google Shape;15513;p68"/>
            <p:cNvCxnSpPr>
              <a:stCxn id="15506" idx="0"/>
              <a:endCxn id="15502" idx="2"/>
            </p:cNvCxnSpPr>
            <p:nvPr/>
          </p:nvCxnSpPr>
          <p:spPr>
            <a:xfrm rot="-5400000">
              <a:off x="5691000" y="3677551"/>
              <a:ext cx="457200" cy="845100"/>
            </a:xfrm>
            <a:prstGeom prst="bentConnector3">
              <a:avLst>
                <a:gd fmla="val 49967" name="adj1"/>
              </a:avLst>
            </a:prstGeom>
            <a:noFill/>
            <a:ln cap="flat" cmpd="sng" w="9525">
              <a:solidFill>
                <a:srgbClr val="C2C2C2"/>
              </a:solidFill>
              <a:prstDash val="solid"/>
              <a:round/>
              <a:headEnd len="sm" w="sm" type="none"/>
              <a:tailEnd len="sm" w="sm" type="none"/>
            </a:ln>
          </p:spPr>
        </p:cxnSp>
      </p:grpSp>
      <p:grpSp>
        <p:nvGrpSpPr>
          <p:cNvPr id="15514" name="Google Shape;15514;p68"/>
          <p:cNvGrpSpPr/>
          <p:nvPr/>
        </p:nvGrpSpPr>
        <p:grpSpPr>
          <a:xfrm>
            <a:off x="6844058" y="3100221"/>
            <a:ext cx="1579035" cy="540873"/>
            <a:chOff x="6895650" y="3126697"/>
            <a:chExt cx="1436662" cy="492105"/>
          </a:xfrm>
        </p:grpSpPr>
        <p:sp>
          <p:nvSpPr>
            <p:cNvPr id="15515" name="Google Shape;15515;p68"/>
            <p:cNvSpPr/>
            <p:nvPr/>
          </p:nvSpPr>
          <p:spPr>
            <a:xfrm>
              <a:off x="715182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68"/>
            <p:cNvSpPr/>
            <p:nvPr/>
          </p:nvSpPr>
          <p:spPr>
            <a:xfrm>
              <a:off x="7664160" y="3406364"/>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7" name="Google Shape;15517;p68"/>
            <p:cNvSpPr/>
            <p:nvPr/>
          </p:nvSpPr>
          <p:spPr>
            <a:xfrm>
              <a:off x="6895650" y="3127761"/>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8" name="Google Shape;15518;p68"/>
            <p:cNvSpPr/>
            <p:nvPr/>
          </p:nvSpPr>
          <p:spPr>
            <a:xfrm>
              <a:off x="7399482"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68"/>
            <p:cNvSpPr/>
            <p:nvPr/>
          </p:nvSpPr>
          <p:spPr>
            <a:xfrm>
              <a:off x="7911823" y="3126697"/>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20" name="Google Shape;15520;p68"/>
            <p:cNvGrpSpPr/>
            <p:nvPr/>
          </p:nvGrpSpPr>
          <p:grpSpPr>
            <a:xfrm>
              <a:off x="6995957" y="3335810"/>
              <a:ext cx="1230393" cy="71754"/>
              <a:chOff x="6995957" y="3287964"/>
              <a:chExt cx="1230393" cy="71754"/>
            </a:xfrm>
          </p:grpSpPr>
          <p:sp>
            <p:nvSpPr>
              <p:cNvPr id="15521" name="Google Shape;15521;p68"/>
              <p:cNvSpPr/>
              <p:nvPr/>
            </p:nvSpPr>
            <p:spPr>
              <a:xfrm>
                <a:off x="8006733" y="3287964"/>
                <a:ext cx="219617" cy="71754"/>
              </a:xfrm>
              <a:custGeom>
                <a:rect b="b" l="l" r="r" t="t"/>
                <a:pathLst>
                  <a:path extrusionOk="0" h="2159" w="6608">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68"/>
              <p:cNvSpPr/>
              <p:nvPr/>
            </p:nvSpPr>
            <p:spPr>
              <a:xfrm>
                <a:off x="7756540" y="3287964"/>
                <a:ext cx="219617" cy="71754"/>
              </a:xfrm>
              <a:custGeom>
                <a:rect b="b" l="l" r="r" t="t"/>
                <a:pathLst>
                  <a:path extrusionOk="0" h="2159" w="6608">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3" name="Google Shape;15523;p68"/>
              <p:cNvSpPr/>
              <p:nvPr/>
            </p:nvSpPr>
            <p:spPr>
              <a:xfrm>
                <a:off x="7496443" y="3287964"/>
                <a:ext cx="219617" cy="71754"/>
              </a:xfrm>
              <a:custGeom>
                <a:rect b="b" l="l" r="r" t="t"/>
                <a:pathLst>
                  <a:path extrusionOk="0" h="2159" w="6608">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4" name="Google Shape;15524;p68"/>
              <p:cNvSpPr/>
              <p:nvPr/>
            </p:nvSpPr>
            <p:spPr>
              <a:xfrm>
                <a:off x="7243757" y="3287964"/>
                <a:ext cx="219617" cy="71754"/>
              </a:xfrm>
              <a:custGeom>
                <a:rect b="b" l="l" r="r" t="t"/>
                <a:pathLst>
                  <a:path extrusionOk="0" h="2159" w="6608">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5" name="Google Shape;15525;p68"/>
              <p:cNvSpPr/>
              <p:nvPr/>
            </p:nvSpPr>
            <p:spPr>
              <a:xfrm>
                <a:off x="6995957" y="3287964"/>
                <a:ext cx="219617" cy="71754"/>
              </a:xfrm>
              <a:custGeom>
                <a:rect b="b" l="l" r="r" t="t"/>
                <a:pathLst>
                  <a:path extrusionOk="0" h="2159" w="6608">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26" name="Google Shape;15526;p68"/>
          <p:cNvGrpSpPr/>
          <p:nvPr/>
        </p:nvGrpSpPr>
        <p:grpSpPr>
          <a:xfrm>
            <a:off x="6842640" y="3736984"/>
            <a:ext cx="1581862" cy="650625"/>
            <a:chOff x="6777990" y="3710194"/>
            <a:chExt cx="1646915" cy="677382"/>
          </a:xfrm>
        </p:grpSpPr>
        <p:grpSp>
          <p:nvGrpSpPr>
            <p:cNvPr id="15527" name="Google Shape;15527;p68"/>
            <p:cNvGrpSpPr/>
            <p:nvPr/>
          </p:nvGrpSpPr>
          <p:grpSpPr>
            <a:xfrm>
              <a:off x="6777990" y="3874492"/>
              <a:ext cx="411129" cy="513083"/>
              <a:chOff x="6777990" y="3874492"/>
              <a:chExt cx="411129" cy="513083"/>
            </a:xfrm>
          </p:grpSpPr>
          <p:cxnSp>
            <p:nvCxnSpPr>
              <p:cNvPr id="15528" name="Google Shape;15528;p68"/>
              <p:cNvCxnSpPr/>
              <p:nvPr/>
            </p:nvCxnSpPr>
            <p:spPr>
              <a:xfrm>
                <a:off x="6977019"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29" name="Google Shape;15529;p68"/>
              <p:cNvSpPr/>
              <p:nvPr/>
            </p:nvSpPr>
            <p:spPr>
              <a:xfrm>
                <a:off x="6777990"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0" name="Google Shape;15530;p68"/>
            <p:cNvGrpSpPr/>
            <p:nvPr/>
          </p:nvGrpSpPr>
          <p:grpSpPr>
            <a:xfrm>
              <a:off x="7188425" y="3710194"/>
              <a:ext cx="411123" cy="520535"/>
              <a:chOff x="7188425" y="3710194"/>
              <a:chExt cx="411123" cy="520535"/>
            </a:xfrm>
          </p:grpSpPr>
          <p:cxnSp>
            <p:nvCxnSpPr>
              <p:cNvPr id="15531" name="Google Shape;15531;p68"/>
              <p:cNvCxnSpPr/>
              <p:nvPr/>
            </p:nvCxnSpPr>
            <p:spPr>
              <a:xfrm rot="10800000">
                <a:off x="7393988" y="3710194"/>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32" name="Google Shape;15532;p68"/>
              <p:cNvSpPr/>
              <p:nvPr/>
            </p:nvSpPr>
            <p:spPr>
              <a:xfrm>
                <a:off x="7188425" y="3874492"/>
                <a:ext cx="411123" cy="356237"/>
              </a:xfrm>
              <a:custGeom>
                <a:rect b="b" l="l" r="r" t="t"/>
                <a:pathLst>
                  <a:path extrusionOk="0" h="60023" w="69271">
                    <a:moveTo>
                      <a:pt x="17274" y="0"/>
                    </a:moveTo>
                    <a:lnTo>
                      <a:pt x="0" y="30011"/>
                    </a:lnTo>
                    <a:lnTo>
                      <a:pt x="17274"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3" name="Google Shape;15533;p68"/>
            <p:cNvGrpSpPr/>
            <p:nvPr/>
          </p:nvGrpSpPr>
          <p:grpSpPr>
            <a:xfrm>
              <a:off x="7603341" y="3874492"/>
              <a:ext cx="411474" cy="513083"/>
              <a:chOff x="7603341" y="3874492"/>
              <a:chExt cx="411474" cy="513083"/>
            </a:xfrm>
          </p:grpSpPr>
          <p:cxnSp>
            <p:nvCxnSpPr>
              <p:cNvPr id="15534" name="Google Shape;15534;p68"/>
              <p:cNvCxnSpPr/>
              <p:nvPr/>
            </p:nvCxnSpPr>
            <p:spPr>
              <a:xfrm>
                <a:off x="7809095" y="4216875"/>
                <a:ext cx="0" cy="170700"/>
              </a:xfrm>
              <a:prstGeom prst="straightConnector1">
                <a:avLst/>
              </a:prstGeom>
              <a:noFill/>
              <a:ln cap="flat" cmpd="sng" w="19050">
                <a:solidFill>
                  <a:srgbClr val="A5B7C6"/>
                </a:solidFill>
                <a:prstDash val="solid"/>
                <a:round/>
                <a:headEnd len="med" w="med" type="none"/>
                <a:tailEnd len="med" w="med" type="diamond"/>
              </a:ln>
            </p:spPr>
          </p:cxnSp>
          <p:sp>
            <p:nvSpPr>
              <p:cNvPr id="15535" name="Google Shape;15535;p68"/>
              <p:cNvSpPr/>
              <p:nvPr/>
            </p:nvSpPr>
            <p:spPr>
              <a:xfrm>
                <a:off x="7603341" y="3874492"/>
                <a:ext cx="411474" cy="356237"/>
              </a:xfrm>
              <a:custGeom>
                <a:rect b="b" l="l" r="r" t="t"/>
                <a:pathLst>
                  <a:path extrusionOk="0" h="60023" w="69330">
                    <a:moveTo>
                      <a:pt x="17333" y="0"/>
                    </a:moveTo>
                    <a:lnTo>
                      <a:pt x="1" y="30011"/>
                    </a:lnTo>
                    <a:lnTo>
                      <a:pt x="17333" y="60023"/>
                    </a:lnTo>
                    <a:lnTo>
                      <a:pt x="51998" y="60023"/>
                    </a:lnTo>
                    <a:lnTo>
                      <a:pt x="69330" y="30011"/>
                    </a:lnTo>
                    <a:lnTo>
                      <a:pt x="51998"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36" name="Google Shape;15536;p68"/>
            <p:cNvGrpSpPr/>
            <p:nvPr/>
          </p:nvGrpSpPr>
          <p:grpSpPr>
            <a:xfrm>
              <a:off x="8013776" y="3722847"/>
              <a:ext cx="411129" cy="507881"/>
              <a:chOff x="8013776" y="3722847"/>
              <a:chExt cx="411129" cy="507881"/>
            </a:xfrm>
          </p:grpSpPr>
          <p:cxnSp>
            <p:nvCxnSpPr>
              <p:cNvPr id="15537" name="Google Shape;15537;p68"/>
              <p:cNvCxnSpPr/>
              <p:nvPr/>
            </p:nvCxnSpPr>
            <p:spPr>
              <a:xfrm rot="10800000">
                <a:off x="8219339" y="3722847"/>
                <a:ext cx="0" cy="169800"/>
              </a:xfrm>
              <a:prstGeom prst="straightConnector1">
                <a:avLst/>
              </a:prstGeom>
              <a:noFill/>
              <a:ln cap="flat" cmpd="sng" w="19050">
                <a:solidFill>
                  <a:srgbClr val="A5B7C6"/>
                </a:solidFill>
                <a:prstDash val="solid"/>
                <a:round/>
                <a:headEnd len="med" w="med" type="none"/>
                <a:tailEnd len="med" w="med" type="diamond"/>
              </a:ln>
            </p:spPr>
          </p:cxnSp>
          <p:sp>
            <p:nvSpPr>
              <p:cNvPr id="15538" name="Google Shape;15538;p68"/>
              <p:cNvSpPr/>
              <p:nvPr/>
            </p:nvSpPr>
            <p:spPr>
              <a:xfrm>
                <a:off x="8013776" y="3874492"/>
                <a:ext cx="411129" cy="356237"/>
              </a:xfrm>
              <a:custGeom>
                <a:rect b="b" l="l" r="r" t="t"/>
                <a:pathLst>
                  <a:path extrusionOk="0" h="60023" w="69272">
                    <a:moveTo>
                      <a:pt x="17333" y="0"/>
                    </a:moveTo>
                    <a:lnTo>
                      <a:pt x="0" y="30011"/>
                    </a:lnTo>
                    <a:lnTo>
                      <a:pt x="17333" y="60023"/>
                    </a:lnTo>
                    <a:lnTo>
                      <a:pt x="51939" y="60023"/>
                    </a:lnTo>
                    <a:lnTo>
                      <a:pt x="69271" y="30011"/>
                    </a:lnTo>
                    <a:lnTo>
                      <a:pt x="51939" y="0"/>
                    </a:lnTo>
                    <a:close/>
                  </a:path>
                </a:pathLst>
              </a:custGeom>
              <a:solidFill>
                <a:srgbClr val="435D74"/>
              </a:solidFill>
              <a:ln cap="flat" cmpd="sng" w="19050">
                <a:solidFill>
                  <a:srgbClr val="A5B7C5"/>
                </a:solidFill>
                <a:prstDash val="solid"/>
                <a:miter lim="5816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39" name="Google Shape;15539;p68"/>
          <p:cNvGrpSpPr/>
          <p:nvPr/>
        </p:nvGrpSpPr>
        <p:grpSpPr>
          <a:xfrm>
            <a:off x="5262155" y="2909824"/>
            <a:ext cx="1421889" cy="1020603"/>
            <a:chOff x="5190863" y="2824811"/>
            <a:chExt cx="1544860" cy="1108869"/>
          </a:xfrm>
        </p:grpSpPr>
        <p:grpSp>
          <p:nvGrpSpPr>
            <p:cNvPr id="15540" name="Google Shape;15540;p68"/>
            <p:cNvGrpSpPr/>
            <p:nvPr/>
          </p:nvGrpSpPr>
          <p:grpSpPr>
            <a:xfrm>
              <a:off x="5938695" y="3176919"/>
              <a:ext cx="685761" cy="404739"/>
              <a:chOff x="5938695" y="3176919"/>
              <a:chExt cx="685761" cy="404739"/>
            </a:xfrm>
          </p:grpSpPr>
          <p:grpSp>
            <p:nvGrpSpPr>
              <p:cNvPr id="15541" name="Google Shape;15541;p68"/>
              <p:cNvGrpSpPr/>
              <p:nvPr/>
            </p:nvGrpSpPr>
            <p:grpSpPr>
              <a:xfrm>
                <a:off x="5938695" y="3176919"/>
                <a:ext cx="685761" cy="404739"/>
                <a:chOff x="5938695" y="3176919"/>
                <a:chExt cx="685761" cy="404739"/>
              </a:xfrm>
            </p:grpSpPr>
            <p:sp>
              <p:nvSpPr>
                <p:cNvPr id="15542" name="Google Shape;15542;p68"/>
                <p:cNvSpPr/>
                <p:nvPr/>
              </p:nvSpPr>
              <p:spPr>
                <a:xfrm>
                  <a:off x="5938695" y="3176919"/>
                  <a:ext cx="404679" cy="404739"/>
                </a:xfrm>
                <a:custGeom>
                  <a:rect b="b" l="l" r="r" t="t"/>
                  <a:pathLst>
                    <a:path extrusionOk="0" h="9651" w="9649">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68"/>
                <p:cNvSpPr/>
                <p:nvPr/>
              </p:nvSpPr>
              <p:spPr>
                <a:xfrm>
                  <a:off x="6256893" y="3285705"/>
                  <a:ext cx="367562" cy="187754"/>
                </a:xfrm>
                <a:custGeom>
                  <a:rect b="b" l="l" r="r" t="t"/>
                  <a:pathLst>
                    <a:path extrusionOk="0" h="4477" w="8764">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4" name="Google Shape;15544;p68"/>
              <p:cNvSpPr/>
              <p:nvPr/>
            </p:nvSpPr>
            <p:spPr>
              <a:xfrm>
                <a:off x="6044300" y="3282475"/>
                <a:ext cx="191959" cy="191990"/>
              </a:xfrm>
              <a:custGeom>
                <a:rect b="b" l="l" r="r" t="t"/>
                <a:pathLst>
                  <a:path extrusionOk="0" h="4578" w="4577">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45" name="Google Shape;15545;p68"/>
            <p:cNvGrpSpPr/>
            <p:nvPr/>
          </p:nvGrpSpPr>
          <p:grpSpPr>
            <a:xfrm>
              <a:off x="5305233" y="3176835"/>
              <a:ext cx="685971" cy="404655"/>
              <a:chOff x="5305233" y="3176835"/>
              <a:chExt cx="685971" cy="404655"/>
            </a:xfrm>
          </p:grpSpPr>
          <p:grpSp>
            <p:nvGrpSpPr>
              <p:cNvPr id="15546" name="Google Shape;15546;p68"/>
              <p:cNvGrpSpPr/>
              <p:nvPr/>
            </p:nvGrpSpPr>
            <p:grpSpPr>
              <a:xfrm>
                <a:off x="5305233" y="3176835"/>
                <a:ext cx="685971" cy="404655"/>
                <a:chOff x="5305233" y="3176835"/>
                <a:chExt cx="685971" cy="404655"/>
              </a:xfrm>
            </p:grpSpPr>
            <p:sp>
              <p:nvSpPr>
                <p:cNvPr id="15547" name="Google Shape;15547;p68"/>
                <p:cNvSpPr/>
                <p:nvPr/>
              </p:nvSpPr>
              <p:spPr>
                <a:xfrm>
                  <a:off x="5586650" y="3176835"/>
                  <a:ext cx="404553" cy="404655"/>
                </a:xfrm>
                <a:custGeom>
                  <a:rect b="b" l="l" r="r" t="t"/>
                  <a:pathLst>
                    <a:path extrusionOk="0" h="9649" w="9646">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68"/>
                <p:cNvSpPr/>
                <p:nvPr/>
              </p:nvSpPr>
              <p:spPr>
                <a:xfrm>
                  <a:off x="5305233" y="3285914"/>
                  <a:ext cx="367352" cy="187796"/>
                </a:xfrm>
                <a:custGeom>
                  <a:rect b="b" l="l" r="r" t="t"/>
                  <a:pathLst>
                    <a:path extrusionOk="0" h="4478" w="8759">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49" name="Google Shape;15549;p68"/>
              <p:cNvSpPr/>
              <p:nvPr/>
            </p:nvSpPr>
            <p:spPr>
              <a:xfrm>
                <a:off x="5694436" y="3282475"/>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0" name="Google Shape;15550;p68"/>
            <p:cNvSpPr/>
            <p:nvPr/>
          </p:nvSpPr>
          <p:spPr>
            <a:xfrm>
              <a:off x="6103938" y="3114683"/>
              <a:ext cx="40933" cy="7549"/>
            </a:xfrm>
            <a:custGeom>
              <a:rect b="b" l="l" r="r" t="t"/>
              <a:pathLst>
                <a:path extrusionOk="0" h="180" w="976">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51" name="Google Shape;15551;p68"/>
            <p:cNvGrpSpPr/>
            <p:nvPr/>
          </p:nvGrpSpPr>
          <p:grpSpPr>
            <a:xfrm>
              <a:off x="5657361" y="2824811"/>
              <a:ext cx="1078361" cy="404655"/>
              <a:chOff x="5657361" y="2824811"/>
              <a:chExt cx="1078361" cy="404655"/>
            </a:xfrm>
          </p:grpSpPr>
          <p:grpSp>
            <p:nvGrpSpPr>
              <p:cNvPr id="15552" name="Google Shape;15552;p68"/>
              <p:cNvGrpSpPr/>
              <p:nvPr/>
            </p:nvGrpSpPr>
            <p:grpSpPr>
              <a:xfrm>
                <a:off x="5657361" y="2824811"/>
                <a:ext cx="1078361" cy="404655"/>
                <a:chOff x="5657361" y="2824811"/>
                <a:chExt cx="1078361" cy="404655"/>
              </a:xfrm>
            </p:grpSpPr>
            <p:grpSp>
              <p:nvGrpSpPr>
                <p:cNvPr id="15553" name="Google Shape;15553;p68"/>
                <p:cNvGrpSpPr/>
                <p:nvPr/>
              </p:nvGrpSpPr>
              <p:grpSpPr>
                <a:xfrm>
                  <a:off x="5938485" y="2824811"/>
                  <a:ext cx="797237" cy="404655"/>
                  <a:chOff x="5938485" y="2824811"/>
                  <a:chExt cx="797237" cy="404655"/>
                </a:xfrm>
              </p:grpSpPr>
              <p:sp>
                <p:nvSpPr>
                  <p:cNvPr id="15554" name="Google Shape;15554;p68"/>
                  <p:cNvSpPr/>
                  <p:nvPr/>
                </p:nvSpPr>
                <p:spPr>
                  <a:xfrm>
                    <a:off x="6137952" y="2824811"/>
                    <a:ext cx="597771" cy="301698"/>
                  </a:xfrm>
                  <a:custGeom>
                    <a:rect b="b" l="l" r="r" t="t"/>
                    <a:pathLst>
                      <a:path extrusionOk="0" h="7194" w="14253">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5" name="Google Shape;15555;p68"/>
                  <p:cNvSpPr/>
                  <p:nvPr/>
                </p:nvSpPr>
                <p:spPr>
                  <a:xfrm>
                    <a:off x="5938485" y="2824811"/>
                    <a:ext cx="202151" cy="404655"/>
                  </a:xfrm>
                  <a:custGeom>
                    <a:rect b="b" l="l" r="r" t="t"/>
                    <a:pathLst>
                      <a:path extrusionOk="0" h="9649" w="482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6" name="Google Shape;15556;p68"/>
                <p:cNvSpPr/>
                <p:nvPr/>
              </p:nvSpPr>
              <p:spPr>
                <a:xfrm>
                  <a:off x="5657361" y="2934478"/>
                  <a:ext cx="367688" cy="187838"/>
                </a:xfrm>
                <a:custGeom>
                  <a:rect b="b" l="l" r="r" t="t"/>
                  <a:pathLst>
                    <a:path extrusionOk="0" h="4479" w="8767">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57" name="Google Shape;15557;p68"/>
              <p:cNvSpPr/>
              <p:nvPr/>
            </p:nvSpPr>
            <p:spPr>
              <a:xfrm>
                <a:off x="6047361" y="2932675"/>
                <a:ext cx="192001" cy="191990"/>
              </a:xfrm>
              <a:custGeom>
                <a:rect b="b" l="l" r="r" t="t"/>
                <a:pathLst>
                  <a:path extrusionOk="0" h="4578" w="4578">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68"/>
            <p:cNvGrpSpPr/>
            <p:nvPr/>
          </p:nvGrpSpPr>
          <p:grpSpPr>
            <a:xfrm>
              <a:off x="5190863" y="3528942"/>
              <a:ext cx="1078026" cy="404739"/>
              <a:chOff x="5190863" y="3528942"/>
              <a:chExt cx="1078026" cy="404739"/>
            </a:xfrm>
          </p:grpSpPr>
          <p:sp>
            <p:nvSpPr>
              <p:cNvPr id="15559" name="Google Shape;15559;p68"/>
              <p:cNvSpPr/>
              <p:nvPr/>
            </p:nvSpPr>
            <p:spPr>
              <a:xfrm>
                <a:off x="5694436" y="3635379"/>
                <a:ext cx="192001" cy="191990"/>
              </a:xfrm>
              <a:custGeom>
                <a:rect b="b" l="l" r="r" t="t"/>
                <a:pathLst>
                  <a:path extrusionOk="0" h="4578" w="4578">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0" name="Google Shape;15560;p68"/>
              <p:cNvGrpSpPr/>
              <p:nvPr/>
            </p:nvGrpSpPr>
            <p:grpSpPr>
              <a:xfrm>
                <a:off x="5190863" y="3528942"/>
                <a:ext cx="1078026" cy="404739"/>
                <a:chOff x="5190863" y="3528942"/>
                <a:chExt cx="1078026" cy="404739"/>
              </a:xfrm>
            </p:grpSpPr>
            <p:sp>
              <p:nvSpPr>
                <p:cNvPr id="15561" name="Google Shape;15561;p68"/>
                <p:cNvSpPr/>
                <p:nvPr/>
              </p:nvSpPr>
              <p:spPr>
                <a:xfrm>
                  <a:off x="5190863" y="3528942"/>
                  <a:ext cx="800551" cy="404739"/>
                </a:xfrm>
                <a:custGeom>
                  <a:rect b="b" l="l" r="r" t="t"/>
                  <a:pathLst>
                    <a:path extrusionOk="0" h="9651" w="19088">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68"/>
                <p:cNvSpPr/>
                <p:nvPr/>
              </p:nvSpPr>
              <p:spPr>
                <a:xfrm>
                  <a:off x="5905730" y="3637351"/>
                  <a:ext cx="363158" cy="187796"/>
                </a:xfrm>
                <a:custGeom>
                  <a:rect b="b" l="l" r="r" t="t"/>
                  <a:pathLst>
                    <a:path extrusionOk="0" h="4478" w="8659">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63" name="Google Shape;15563;p68"/>
          <p:cNvGrpSpPr/>
          <p:nvPr/>
        </p:nvGrpSpPr>
        <p:grpSpPr>
          <a:xfrm>
            <a:off x="728162" y="1474292"/>
            <a:ext cx="1086719" cy="879487"/>
            <a:chOff x="803162" y="1474292"/>
            <a:chExt cx="1086719" cy="879487"/>
          </a:xfrm>
        </p:grpSpPr>
        <p:grpSp>
          <p:nvGrpSpPr>
            <p:cNvPr id="15564" name="Google Shape;15564;p68"/>
            <p:cNvGrpSpPr/>
            <p:nvPr/>
          </p:nvGrpSpPr>
          <p:grpSpPr>
            <a:xfrm>
              <a:off x="803162" y="1625948"/>
              <a:ext cx="445856" cy="576579"/>
              <a:chOff x="803162" y="1625948"/>
              <a:chExt cx="445856" cy="576579"/>
            </a:xfrm>
          </p:grpSpPr>
          <p:sp>
            <p:nvSpPr>
              <p:cNvPr id="15565" name="Google Shape;15565;p68"/>
              <p:cNvSpPr/>
              <p:nvPr/>
            </p:nvSpPr>
            <p:spPr>
              <a:xfrm>
                <a:off x="803162" y="1847356"/>
                <a:ext cx="133646" cy="133865"/>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66" name="Google Shape;15566;p68"/>
              <p:cNvGrpSpPr/>
              <p:nvPr/>
            </p:nvGrpSpPr>
            <p:grpSpPr>
              <a:xfrm>
                <a:off x="1056023" y="1625948"/>
                <a:ext cx="192995" cy="576579"/>
                <a:chOff x="1056023" y="1625948"/>
                <a:chExt cx="192995" cy="576579"/>
              </a:xfrm>
            </p:grpSpPr>
            <p:sp>
              <p:nvSpPr>
                <p:cNvPr id="15567" name="Google Shape;15567;p68"/>
                <p:cNvSpPr/>
                <p:nvPr/>
              </p:nvSpPr>
              <p:spPr>
                <a:xfrm>
                  <a:off x="1066902" y="1914079"/>
                  <a:ext cx="167456" cy="269382"/>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8" name="Google Shape;15568;p68"/>
                <p:cNvSpPr/>
                <p:nvPr/>
              </p:nvSpPr>
              <p:spPr>
                <a:xfrm>
                  <a:off x="1066902" y="1645136"/>
                  <a:ext cx="167456" cy="269382"/>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9" name="Google Shape;15569;p68"/>
                <p:cNvSpPr/>
                <p:nvPr/>
              </p:nvSpPr>
              <p:spPr>
                <a:xfrm>
                  <a:off x="1056023" y="1893872"/>
                  <a:ext cx="40644" cy="40644"/>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68"/>
                <p:cNvSpPr/>
                <p:nvPr/>
              </p:nvSpPr>
              <p:spPr>
                <a:xfrm>
                  <a:off x="1220365" y="2164199"/>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68"/>
                <p:cNvSpPr/>
                <p:nvPr/>
              </p:nvSpPr>
              <p:spPr>
                <a:xfrm>
                  <a:off x="1220365" y="1625948"/>
                  <a:ext cx="28654" cy="38467"/>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572" name="Google Shape;15572;p68"/>
            <p:cNvGrpSpPr/>
            <p:nvPr/>
          </p:nvGrpSpPr>
          <p:grpSpPr>
            <a:xfrm>
              <a:off x="1371406" y="1474292"/>
              <a:ext cx="518475" cy="879487"/>
              <a:chOff x="1398231" y="1474292"/>
              <a:chExt cx="518475" cy="879487"/>
            </a:xfrm>
          </p:grpSpPr>
          <p:grpSp>
            <p:nvGrpSpPr>
              <p:cNvPr id="15573" name="Google Shape;15573;p68"/>
              <p:cNvGrpSpPr/>
              <p:nvPr/>
            </p:nvGrpSpPr>
            <p:grpSpPr>
              <a:xfrm>
                <a:off x="1398231" y="1474292"/>
                <a:ext cx="518475" cy="341643"/>
                <a:chOff x="1398231" y="1474292"/>
                <a:chExt cx="518475" cy="341643"/>
              </a:xfrm>
            </p:grpSpPr>
            <p:sp>
              <p:nvSpPr>
                <p:cNvPr id="15574" name="Google Shape;15574;p68"/>
                <p:cNvSpPr/>
                <p:nvPr/>
              </p:nvSpPr>
              <p:spPr>
                <a:xfrm>
                  <a:off x="1398231" y="1595601"/>
                  <a:ext cx="102159" cy="99017"/>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75" name="Google Shape;15575;p68"/>
                <p:cNvGrpSpPr/>
                <p:nvPr/>
              </p:nvGrpSpPr>
              <p:grpSpPr>
                <a:xfrm>
                  <a:off x="1616453" y="1474292"/>
                  <a:ext cx="300253" cy="341643"/>
                  <a:chOff x="1616453" y="1475379"/>
                  <a:chExt cx="300253" cy="341643"/>
                </a:xfrm>
              </p:grpSpPr>
              <p:sp>
                <p:nvSpPr>
                  <p:cNvPr id="15576" name="Google Shape;15576;p68"/>
                  <p:cNvSpPr/>
                  <p:nvPr/>
                </p:nvSpPr>
                <p:spPr>
                  <a:xfrm>
                    <a:off x="1631387" y="1645136"/>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68"/>
                  <p:cNvSpPr/>
                  <p:nvPr/>
                </p:nvSpPr>
                <p:spPr>
                  <a:xfrm>
                    <a:off x="1716447" y="1509882"/>
                    <a:ext cx="82400" cy="61302"/>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8" name="Google Shape;15578;p68"/>
                  <p:cNvSpPr/>
                  <p:nvPr/>
                </p:nvSpPr>
                <p:spPr>
                  <a:xfrm>
                    <a:off x="1716447" y="1719091"/>
                    <a:ext cx="82400" cy="61076"/>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9" name="Google Shape;15579;p68"/>
                  <p:cNvSpPr/>
                  <p:nvPr/>
                </p:nvSpPr>
                <p:spPr>
                  <a:xfrm>
                    <a:off x="1631387" y="1570955"/>
                    <a:ext cx="85283" cy="74185"/>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68"/>
                  <p:cNvSpPr/>
                  <p:nvPr/>
                </p:nvSpPr>
                <p:spPr>
                  <a:xfrm>
                    <a:off x="1616453" y="1624776"/>
                    <a:ext cx="42868" cy="40717"/>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68"/>
                  <p:cNvSpPr/>
                  <p:nvPr/>
                </p:nvSpPr>
                <p:spPr>
                  <a:xfrm>
                    <a:off x="1784849" y="1760975"/>
                    <a:ext cx="28654" cy="38467"/>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68"/>
                  <p:cNvSpPr/>
                  <p:nvPr/>
                </p:nvSpPr>
                <p:spPr>
                  <a:xfrm>
                    <a:off x="1784849" y="1490834"/>
                    <a:ext cx="28654" cy="38327"/>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3" name="Google Shape;15583;p68"/>
                  <p:cNvGrpSpPr/>
                  <p:nvPr/>
                </p:nvGrpSpPr>
                <p:grpSpPr>
                  <a:xfrm>
                    <a:off x="1839639" y="1475379"/>
                    <a:ext cx="77067" cy="341643"/>
                    <a:chOff x="1839639" y="1475379"/>
                    <a:chExt cx="77067" cy="341643"/>
                  </a:xfrm>
                </p:grpSpPr>
                <p:sp>
                  <p:nvSpPr>
                    <p:cNvPr id="15584" name="Google Shape;15584;p68"/>
                    <p:cNvSpPr/>
                    <p:nvPr/>
                  </p:nvSpPr>
                  <p:spPr>
                    <a:xfrm>
                      <a:off x="1839639" y="1745481"/>
                      <a:ext cx="77067" cy="7154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68"/>
                    <p:cNvSpPr/>
                    <p:nvPr/>
                  </p:nvSpPr>
                  <p:spPr>
                    <a:xfrm>
                      <a:off x="1839639" y="1475379"/>
                      <a:ext cx="77067" cy="71595"/>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586" name="Google Shape;15586;p68"/>
              <p:cNvGrpSpPr/>
              <p:nvPr/>
            </p:nvGrpSpPr>
            <p:grpSpPr>
              <a:xfrm>
                <a:off x="1398451" y="2012951"/>
                <a:ext cx="518255" cy="340828"/>
                <a:chOff x="1398451" y="2012951"/>
                <a:chExt cx="518255" cy="340828"/>
              </a:xfrm>
            </p:grpSpPr>
            <p:sp>
              <p:nvSpPr>
                <p:cNvPr id="15587" name="Google Shape;15587;p68"/>
                <p:cNvSpPr/>
                <p:nvPr/>
              </p:nvSpPr>
              <p:spPr>
                <a:xfrm>
                  <a:off x="1398451" y="2133928"/>
                  <a:ext cx="102166" cy="99017"/>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88" name="Google Shape;15588;p68"/>
                <p:cNvGrpSpPr/>
                <p:nvPr/>
              </p:nvGrpSpPr>
              <p:grpSpPr>
                <a:xfrm>
                  <a:off x="1616453" y="2012951"/>
                  <a:ext cx="300253" cy="340828"/>
                  <a:chOff x="1616453" y="2013538"/>
                  <a:chExt cx="300253" cy="340828"/>
                </a:xfrm>
              </p:grpSpPr>
              <p:sp>
                <p:nvSpPr>
                  <p:cNvPr id="15589" name="Google Shape;15589;p68"/>
                  <p:cNvSpPr/>
                  <p:nvPr/>
                </p:nvSpPr>
                <p:spPr>
                  <a:xfrm>
                    <a:off x="1631387" y="2183474"/>
                    <a:ext cx="85283" cy="74624"/>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68"/>
                  <p:cNvSpPr/>
                  <p:nvPr/>
                </p:nvSpPr>
                <p:spPr>
                  <a:xfrm>
                    <a:off x="1716447" y="2048220"/>
                    <a:ext cx="82400" cy="61076"/>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68"/>
                  <p:cNvSpPr/>
                  <p:nvPr/>
                </p:nvSpPr>
                <p:spPr>
                  <a:xfrm>
                    <a:off x="1716447" y="2257422"/>
                    <a:ext cx="82400" cy="61083"/>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2" name="Google Shape;15592;p68"/>
                  <p:cNvSpPr/>
                  <p:nvPr/>
                </p:nvSpPr>
                <p:spPr>
                  <a:xfrm>
                    <a:off x="1631387" y="2109073"/>
                    <a:ext cx="85283" cy="74398"/>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3" name="Google Shape;15593;p68"/>
                  <p:cNvSpPr/>
                  <p:nvPr/>
                </p:nvSpPr>
                <p:spPr>
                  <a:xfrm>
                    <a:off x="1616453" y="2163114"/>
                    <a:ext cx="42868" cy="40491"/>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4" name="Google Shape;15594;p68"/>
                  <p:cNvSpPr/>
                  <p:nvPr/>
                </p:nvSpPr>
                <p:spPr>
                  <a:xfrm>
                    <a:off x="1784849" y="2299227"/>
                    <a:ext cx="28654" cy="3851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5" name="Google Shape;15595;p68"/>
                  <p:cNvSpPr/>
                  <p:nvPr/>
                </p:nvSpPr>
                <p:spPr>
                  <a:xfrm>
                    <a:off x="1784849" y="2028946"/>
                    <a:ext cx="28654" cy="38547"/>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596" name="Google Shape;15596;p68"/>
                  <p:cNvGrpSpPr/>
                  <p:nvPr/>
                </p:nvGrpSpPr>
                <p:grpSpPr>
                  <a:xfrm>
                    <a:off x="1839639" y="2013538"/>
                    <a:ext cx="77067" cy="340828"/>
                    <a:chOff x="1839639" y="2013538"/>
                    <a:chExt cx="77067" cy="340828"/>
                  </a:xfrm>
                </p:grpSpPr>
                <p:sp>
                  <p:nvSpPr>
                    <p:cNvPr id="15597" name="Google Shape;15597;p68"/>
                    <p:cNvSpPr/>
                    <p:nvPr/>
                  </p:nvSpPr>
                  <p:spPr>
                    <a:xfrm>
                      <a:off x="1839639" y="2282618"/>
                      <a:ext cx="77067" cy="71748"/>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8" name="Google Shape;15598;p68"/>
                    <p:cNvSpPr/>
                    <p:nvPr/>
                  </p:nvSpPr>
                  <p:spPr>
                    <a:xfrm>
                      <a:off x="1839639" y="2013538"/>
                      <a:ext cx="77067" cy="7158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grpSp>
        <p:nvGrpSpPr>
          <p:cNvPr id="15599" name="Google Shape;15599;p68"/>
          <p:cNvGrpSpPr/>
          <p:nvPr/>
        </p:nvGrpSpPr>
        <p:grpSpPr>
          <a:xfrm>
            <a:off x="724986" y="3605478"/>
            <a:ext cx="1368681" cy="682918"/>
            <a:chOff x="724986" y="3605478"/>
            <a:chExt cx="1368681" cy="682918"/>
          </a:xfrm>
        </p:grpSpPr>
        <p:grpSp>
          <p:nvGrpSpPr>
            <p:cNvPr id="15600" name="Google Shape;15600;p68"/>
            <p:cNvGrpSpPr/>
            <p:nvPr/>
          </p:nvGrpSpPr>
          <p:grpSpPr>
            <a:xfrm>
              <a:off x="1289102" y="3823629"/>
              <a:ext cx="240442" cy="250435"/>
              <a:chOff x="-165066" y="3843615"/>
              <a:chExt cx="221259" cy="230455"/>
            </a:xfrm>
          </p:grpSpPr>
          <p:sp>
            <p:nvSpPr>
              <p:cNvPr id="15601" name="Google Shape;15601;p68"/>
              <p:cNvSpPr/>
              <p:nvPr/>
            </p:nvSpPr>
            <p:spPr>
              <a:xfrm>
                <a:off x="-165066" y="3843615"/>
                <a:ext cx="106189" cy="230455"/>
              </a:xfrm>
              <a:custGeom>
                <a:rect b="b" l="l" r="r" t="t"/>
                <a:pathLst>
                  <a:path extrusionOk="0" h="19697" w="9076">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2" name="Google Shape;15602;p68"/>
              <p:cNvSpPr/>
              <p:nvPr/>
            </p:nvSpPr>
            <p:spPr>
              <a:xfrm>
                <a:off x="-100985" y="3906105"/>
                <a:ext cx="41804" cy="52708"/>
              </a:xfrm>
              <a:custGeom>
                <a:rect b="b" l="l" r="r" t="t"/>
                <a:pathLst>
                  <a:path extrusionOk="0" fill="none" h="4505" w="3573">
                    <a:moveTo>
                      <a:pt x="3573" y="1"/>
                    </a:moveTo>
                    <a:cubicBezTo>
                      <a:pt x="3573" y="1"/>
                      <a:pt x="1" y="221"/>
                      <a:pt x="997"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3" name="Google Shape;15603;p68"/>
              <p:cNvSpPr/>
              <p:nvPr/>
            </p:nvSpPr>
            <p:spPr>
              <a:xfrm>
                <a:off x="-86594" y="3875146"/>
                <a:ext cx="27296" cy="25717"/>
              </a:xfrm>
              <a:custGeom>
                <a:rect b="b" l="l" r="r" t="t"/>
                <a:pathLst>
                  <a:path extrusionOk="0" fill="none" h="2198" w="2333">
                    <a:moveTo>
                      <a:pt x="0" y="696"/>
                    </a:moveTo>
                    <a:cubicBezTo>
                      <a:pt x="0" y="696"/>
                      <a:pt x="2333" y="0"/>
                      <a:pt x="2333"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4" name="Google Shape;15604;p68"/>
              <p:cNvSpPr/>
              <p:nvPr/>
            </p:nvSpPr>
            <p:spPr>
              <a:xfrm>
                <a:off x="-113855" y="3879078"/>
                <a:ext cx="8986" cy="21785"/>
              </a:xfrm>
              <a:custGeom>
                <a:rect b="b" l="l" r="r" t="t"/>
                <a:pathLst>
                  <a:path extrusionOk="0" fill="none" h="1862" w="768">
                    <a:moveTo>
                      <a:pt x="1" y="1"/>
                    </a:moveTo>
                    <a:cubicBezTo>
                      <a:pt x="1" y="1"/>
                      <a:pt x="1" y="1056"/>
                      <a:pt x="768"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5" name="Google Shape;15605;p68"/>
              <p:cNvSpPr/>
              <p:nvPr/>
            </p:nvSpPr>
            <p:spPr>
              <a:xfrm>
                <a:off x="-148861" y="3908679"/>
                <a:ext cx="53340" cy="15538"/>
              </a:xfrm>
              <a:custGeom>
                <a:rect b="b" l="l" r="r" t="t"/>
                <a:pathLst>
                  <a:path extrusionOk="0" fill="none" h="1328" w="4559">
                    <a:moveTo>
                      <a:pt x="0" y="1030"/>
                    </a:moveTo>
                    <a:cubicBezTo>
                      <a:pt x="1301" y="1"/>
                      <a:pt x="2559" y="1327"/>
                      <a:pt x="2559" y="1327"/>
                    </a:cubicBezTo>
                    <a:cubicBezTo>
                      <a:pt x="2559" y="1327"/>
                      <a:pt x="2828" y="150"/>
                      <a:pt x="4559"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6" name="Google Shape;15606;p68"/>
              <p:cNvSpPr/>
              <p:nvPr/>
            </p:nvSpPr>
            <p:spPr>
              <a:xfrm>
                <a:off x="-137430" y="3963493"/>
                <a:ext cx="28092" cy="51948"/>
              </a:xfrm>
              <a:custGeom>
                <a:rect b="b" l="l" r="r" t="t"/>
                <a:pathLst>
                  <a:path extrusionOk="0" fill="none" h="4440" w="2401">
                    <a:moveTo>
                      <a:pt x="10" y="4439"/>
                    </a:moveTo>
                    <a:cubicBezTo>
                      <a:pt x="10" y="4439"/>
                      <a:pt x="0" y="2220"/>
                      <a:pt x="1718" y="2437"/>
                    </a:cubicBezTo>
                    <a:cubicBezTo>
                      <a:pt x="1718" y="2437"/>
                      <a:pt x="828" y="1217"/>
                      <a:pt x="2401"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7" name="Google Shape;15607;p68"/>
              <p:cNvSpPr/>
              <p:nvPr/>
            </p:nvSpPr>
            <p:spPr>
              <a:xfrm>
                <a:off x="-122021" y="4015429"/>
                <a:ext cx="12461" cy="32374"/>
              </a:xfrm>
              <a:custGeom>
                <a:rect b="b" l="l" r="r" t="t"/>
                <a:pathLst>
                  <a:path extrusionOk="0" fill="none" h="2767" w="1065">
                    <a:moveTo>
                      <a:pt x="1064" y="0"/>
                    </a:moveTo>
                    <a:cubicBezTo>
                      <a:pt x="1064" y="0"/>
                      <a:pt x="0" y="1146"/>
                      <a:pt x="702"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8" name="Google Shape;15608;p68"/>
              <p:cNvSpPr/>
              <p:nvPr/>
            </p:nvSpPr>
            <p:spPr>
              <a:xfrm>
                <a:off x="-95533" y="4013124"/>
                <a:ext cx="36235" cy="21739"/>
              </a:xfrm>
              <a:custGeom>
                <a:rect b="b" l="l" r="r" t="t"/>
                <a:pathLst>
                  <a:path extrusionOk="0" fill="none" h="1858" w="3097">
                    <a:moveTo>
                      <a:pt x="3097" y="197"/>
                    </a:moveTo>
                    <a:cubicBezTo>
                      <a:pt x="1463" y="0"/>
                      <a:pt x="764" y="1579"/>
                      <a:pt x="764" y="1579"/>
                    </a:cubicBezTo>
                    <a:cubicBezTo>
                      <a:pt x="764" y="1579"/>
                      <a:pt x="334" y="1391"/>
                      <a:pt x="1"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9" name="Google Shape;15609;p68"/>
              <p:cNvSpPr/>
              <p:nvPr/>
            </p:nvSpPr>
            <p:spPr>
              <a:xfrm>
                <a:off x="-123355" y="3941357"/>
                <a:ext cx="32000" cy="17913"/>
              </a:xfrm>
              <a:custGeom>
                <a:rect b="b" l="l" r="r" t="t"/>
                <a:pathLst>
                  <a:path extrusionOk="0" fill="none" h="1531" w="2735">
                    <a:moveTo>
                      <a:pt x="2735" y="0"/>
                    </a:moveTo>
                    <a:cubicBezTo>
                      <a:pt x="2735" y="0"/>
                      <a:pt x="1085" y="1530"/>
                      <a:pt x="1"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0" name="Google Shape;15610;p68"/>
              <p:cNvSpPr/>
              <p:nvPr/>
            </p:nvSpPr>
            <p:spPr>
              <a:xfrm>
                <a:off x="-91367" y="3973672"/>
                <a:ext cx="32070" cy="15807"/>
              </a:xfrm>
              <a:custGeom>
                <a:rect b="b" l="l" r="r" t="t"/>
                <a:pathLst>
                  <a:path extrusionOk="0" fill="none" h="1351" w="2741">
                    <a:moveTo>
                      <a:pt x="1" y="434"/>
                    </a:moveTo>
                    <a:cubicBezTo>
                      <a:pt x="1" y="434"/>
                      <a:pt x="1709" y="1"/>
                      <a:pt x="2741"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68"/>
              <p:cNvSpPr/>
              <p:nvPr/>
            </p:nvSpPr>
            <p:spPr>
              <a:xfrm>
                <a:off x="-49996" y="3843615"/>
                <a:ext cx="106189" cy="230455"/>
              </a:xfrm>
              <a:custGeom>
                <a:rect b="b" l="l" r="r" t="t"/>
                <a:pathLst>
                  <a:path extrusionOk="0" h="19697" w="9076">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68"/>
              <p:cNvSpPr/>
              <p:nvPr/>
            </p:nvSpPr>
            <p:spPr>
              <a:xfrm>
                <a:off x="-49692" y="3906105"/>
                <a:ext cx="41804" cy="52708"/>
              </a:xfrm>
              <a:custGeom>
                <a:rect b="b" l="l" r="r" t="t"/>
                <a:pathLst>
                  <a:path extrusionOk="0" fill="none" h="4505" w="3573">
                    <a:moveTo>
                      <a:pt x="1" y="1"/>
                    </a:moveTo>
                    <a:cubicBezTo>
                      <a:pt x="1" y="1"/>
                      <a:pt x="3572" y="221"/>
                      <a:pt x="2573" y="4504"/>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68"/>
              <p:cNvSpPr/>
              <p:nvPr/>
            </p:nvSpPr>
            <p:spPr>
              <a:xfrm>
                <a:off x="-49575" y="3875146"/>
                <a:ext cx="27261" cy="25717"/>
              </a:xfrm>
              <a:custGeom>
                <a:rect b="b" l="l" r="r" t="t"/>
                <a:pathLst>
                  <a:path extrusionOk="0" fill="none" h="2198" w="2330">
                    <a:moveTo>
                      <a:pt x="2330" y="696"/>
                    </a:moveTo>
                    <a:cubicBezTo>
                      <a:pt x="2330" y="696"/>
                      <a:pt x="0" y="0"/>
                      <a:pt x="0" y="219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68"/>
              <p:cNvSpPr/>
              <p:nvPr/>
            </p:nvSpPr>
            <p:spPr>
              <a:xfrm>
                <a:off x="-4003" y="3879078"/>
                <a:ext cx="8986" cy="21785"/>
              </a:xfrm>
              <a:custGeom>
                <a:rect b="b" l="l" r="r" t="t"/>
                <a:pathLst>
                  <a:path extrusionOk="0" fill="none" h="1862" w="768">
                    <a:moveTo>
                      <a:pt x="767" y="1"/>
                    </a:moveTo>
                    <a:cubicBezTo>
                      <a:pt x="767" y="1"/>
                      <a:pt x="767" y="1056"/>
                      <a:pt x="1" y="186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68"/>
              <p:cNvSpPr/>
              <p:nvPr/>
            </p:nvSpPr>
            <p:spPr>
              <a:xfrm>
                <a:off x="-13352" y="3908679"/>
                <a:ext cx="53352" cy="15538"/>
              </a:xfrm>
              <a:custGeom>
                <a:rect b="b" l="l" r="r" t="t"/>
                <a:pathLst>
                  <a:path extrusionOk="0" fill="none" h="1328" w="4560">
                    <a:moveTo>
                      <a:pt x="4559" y="1030"/>
                    </a:moveTo>
                    <a:cubicBezTo>
                      <a:pt x="3258" y="1"/>
                      <a:pt x="1997" y="1327"/>
                      <a:pt x="1997" y="1327"/>
                    </a:cubicBezTo>
                    <a:cubicBezTo>
                      <a:pt x="1997" y="1327"/>
                      <a:pt x="1731" y="150"/>
                      <a:pt x="1" y="642"/>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68"/>
              <p:cNvSpPr/>
              <p:nvPr/>
            </p:nvSpPr>
            <p:spPr>
              <a:xfrm>
                <a:off x="466" y="3963493"/>
                <a:ext cx="28092" cy="51948"/>
              </a:xfrm>
              <a:custGeom>
                <a:rect b="b" l="l" r="r" t="t"/>
                <a:pathLst>
                  <a:path extrusionOk="0" fill="none" h="4440" w="2401">
                    <a:moveTo>
                      <a:pt x="2391" y="4439"/>
                    </a:moveTo>
                    <a:cubicBezTo>
                      <a:pt x="2391" y="4439"/>
                      <a:pt x="2401" y="2220"/>
                      <a:pt x="683" y="2437"/>
                    </a:cubicBezTo>
                    <a:cubicBezTo>
                      <a:pt x="683" y="2437"/>
                      <a:pt x="1573" y="1217"/>
                      <a:pt x="0" y="1"/>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68"/>
              <p:cNvSpPr/>
              <p:nvPr/>
            </p:nvSpPr>
            <p:spPr>
              <a:xfrm>
                <a:off x="688" y="4015429"/>
                <a:ext cx="12472" cy="32374"/>
              </a:xfrm>
              <a:custGeom>
                <a:rect b="b" l="l" r="r" t="t"/>
                <a:pathLst>
                  <a:path extrusionOk="0" fill="none" h="2767" w="1066">
                    <a:moveTo>
                      <a:pt x="1" y="0"/>
                    </a:moveTo>
                    <a:cubicBezTo>
                      <a:pt x="1" y="0"/>
                      <a:pt x="1065" y="1146"/>
                      <a:pt x="363" y="276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68"/>
              <p:cNvSpPr/>
              <p:nvPr/>
            </p:nvSpPr>
            <p:spPr>
              <a:xfrm>
                <a:off x="-49575" y="4013124"/>
                <a:ext cx="36235" cy="21739"/>
              </a:xfrm>
              <a:custGeom>
                <a:rect b="b" l="l" r="r" t="t"/>
                <a:pathLst>
                  <a:path extrusionOk="0" fill="none" h="1858" w="3097">
                    <a:moveTo>
                      <a:pt x="0" y="197"/>
                    </a:moveTo>
                    <a:cubicBezTo>
                      <a:pt x="1631" y="0"/>
                      <a:pt x="2330" y="1579"/>
                      <a:pt x="2330" y="1579"/>
                    </a:cubicBezTo>
                    <a:cubicBezTo>
                      <a:pt x="2330" y="1579"/>
                      <a:pt x="2763" y="1391"/>
                      <a:pt x="3097" y="1857"/>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9" name="Google Shape;15619;p68"/>
              <p:cNvSpPr/>
              <p:nvPr/>
            </p:nvSpPr>
            <p:spPr>
              <a:xfrm>
                <a:off x="-17517" y="3941357"/>
                <a:ext cx="32000" cy="17913"/>
              </a:xfrm>
              <a:custGeom>
                <a:rect b="b" l="l" r="r" t="t"/>
                <a:pathLst>
                  <a:path extrusionOk="0" fill="none" h="1531" w="2735">
                    <a:moveTo>
                      <a:pt x="1" y="0"/>
                    </a:moveTo>
                    <a:cubicBezTo>
                      <a:pt x="1" y="0"/>
                      <a:pt x="1651" y="1530"/>
                      <a:pt x="2734" y="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0" name="Google Shape;15620;p68"/>
              <p:cNvSpPr/>
              <p:nvPr/>
            </p:nvSpPr>
            <p:spPr>
              <a:xfrm>
                <a:off x="-49575" y="3973672"/>
                <a:ext cx="32070" cy="15807"/>
              </a:xfrm>
              <a:custGeom>
                <a:rect b="b" l="l" r="r" t="t"/>
                <a:pathLst>
                  <a:path extrusionOk="0" fill="none" h="1351" w="2741">
                    <a:moveTo>
                      <a:pt x="2741" y="434"/>
                    </a:moveTo>
                    <a:cubicBezTo>
                      <a:pt x="2741" y="434"/>
                      <a:pt x="1032" y="1"/>
                      <a:pt x="0" y="1350"/>
                    </a:cubicBezTo>
                  </a:path>
                </a:pathLst>
              </a:custGeom>
              <a:noFill/>
              <a:ln cap="rnd" cmpd="sng" w="800">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1" name="Google Shape;15621;p68"/>
            <p:cNvGrpSpPr/>
            <p:nvPr/>
          </p:nvGrpSpPr>
          <p:grpSpPr>
            <a:xfrm>
              <a:off x="724986" y="3605478"/>
              <a:ext cx="1368681" cy="682918"/>
              <a:chOff x="724986" y="3605478"/>
              <a:chExt cx="1368681" cy="682918"/>
            </a:xfrm>
          </p:grpSpPr>
          <p:grpSp>
            <p:nvGrpSpPr>
              <p:cNvPr id="15622" name="Google Shape;15622;p68"/>
              <p:cNvGrpSpPr/>
              <p:nvPr/>
            </p:nvGrpSpPr>
            <p:grpSpPr>
              <a:xfrm>
                <a:off x="1498221" y="4047614"/>
                <a:ext cx="529172" cy="240783"/>
                <a:chOff x="1498221" y="4047614"/>
                <a:chExt cx="529172" cy="240783"/>
              </a:xfrm>
            </p:grpSpPr>
            <p:grpSp>
              <p:nvGrpSpPr>
                <p:cNvPr id="15623" name="Google Shape;15623;p68"/>
                <p:cNvGrpSpPr/>
                <p:nvPr/>
              </p:nvGrpSpPr>
              <p:grpSpPr>
                <a:xfrm>
                  <a:off x="1826655" y="4224370"/>
                  <a:ext cx="200738" cy="25631"/>
                  <a:chOff x="1826655" y="4224370"/>
                  <a:chExt cx="200738" cy="25631"/>
                </a:xfrm>
              </p:grpSpPr>
              <p:sp>
                <p:nvSpPr>
                  <p:cNvPr id="15624" name="Google Shape;15624;p68"/>
                  <p:cNvSpPr/>
                  <p:nvPr/>
                </p:nvSpPr>
                <p:spPr>
                  <a:xfrm>
                    <a:off x="1826655" y="4238011"/>
                    <a:ext cx="175094" cy="5"/>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68"/>
                  <p:cNvSpPr/>
                  <p:nvPr/>
                </p:nvSpPr>
                <p:spPr>
                  <a:xfrm>
                    <a:off x="2000728" y="4224370"/>
                    <a:ext cx="26665" cy="25631"/>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6" name="Google Shape;15626;p68"/>
                <p:cNvGrpSpPr/>
                <p:nvPr/>
              </p:nvGrpSpPr>
              <p:grpSpPr>
                <a:xfrm>
                  <a:off x="1498221" y="4047614"/>
                  <a:ext cx="328444" cy="240783"/>
                  <a:chOff x="1498221" y="4047614"/>
                  <a:chExt cx="328444" cy="240783"/>
                </a:xfrm>
              </p:grpSpPr>
              <p:sp>
                <p:nvSpPr>
                  <p:cNvPr id="15627" name="Google Shape;15627;p68"/>
                  <p:cNvSpPr/>
                  <p:nvPr/>
                </p:nvSpPr>
                <p:spPr>
                  <a:xfrm>
                    <a:off x="1648778" y="4185661"/>
                    <a:ext cx="177888" cy="102736"/>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28" name="Google Shape;15628;p68"/>
                  <p:cNvGrpSpPr/>
                  <p:nvPr/>
                </p:nvGrpSpPr>
                <p:grpSpPr>
                  <a:xfrm>
                    <a:off x="1498221" y="4047614"/>
                    <a:ext cx="150566" cy="190416"/>
                    <a:chOff x="1498221" y="4047614"/>
                    <a:chExt cx="150566" cy="190416"/>
                  </a:xfrm>
                </p:grpSpPr>
                <p:sp>
                  <p:nvSpPr>
                    <p:cNvPr id="15629" name="Google Shape;15629;p68"/>
                    <p:cNvSpPr/>
                    <p:nvPr/>
                  </p:nvSpPr>
                  <p:spPr>
                    <a:xfrm>
                      <a:off x="1510686" y="4060421"/>
                      <a:ext cx="138101" cy="177608"/>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68"/>
                    <p:cNvSpPr/>
                    <p:nvPr/>
                  </p:nvSpPr>
                  <p:spPr>
                    <a:xfrm>
                      <a:off x="1498221" y="4047614"/>
                      <a:ext cx="26646" cy="25622"/>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631" name="Google Shape;15631;p68"/>
              <p:cNvGrpSpPr/>
              <p:nvPr/>
            </p:nvGrpSpPr>
            <p:grpSpPr>
              <a:xfrm>
                <a:off x="1560718" y="3800594"/>
                <a:ext cx="532948" cy="302090"/>
                <a:chOff x="1560718" y="3800594"/>
                <a:chExt cx="532948" cy="302090"/>
              </a:xfrm>
            </p:grpSpPr>
            <p:grpSp>
              <p:nvGrpSpPr>
                <p:cNvPr id="15632" name="Google Shape;15632;p68"/>
                <p:cNvGrpSpPr/>
                <p:nvPr/>
              </p:nvGrpSpPr>
              <p:grpSpPr>
                <a:xfrm>
                  <a:off x="1912179" y="3827344"/>
                  <a:ext cx="181487" cy="25631"/>
                  <a:chOff x="1912179" y="3827344"/>
                  <a:chExt cx="181487" cy="25631"/>
                </a:xfrm>
              </p:grpSpPr>
              <p:sp>
                <p:nvSpPr>
                  <p:cNvPr id="15633" name="Google Shape;15633;p68"/>
                  <p:cNvSpPr/>
                  <p:nvPr/>
                </p:nvSpPr>
                <p:spPr>
                  <a:xfrm>
                    <a:off x="2067020" y="3827344"/>
                    <a:ext cx="26646" cy="25631"/>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4" name="Google Shape;15634;p68"/>
                  <p:cNvSpPr/>
                  <p:nvPr/>
                </p:nvSpPr>
                <p:spPr>
                  <a:xfrm>
                    <a:off x="1912179" y="3842838"/>
                    <a:ext cx="156825" cy="5"/>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5" name="Google Shape;15635;p68"/>
                <p:cNvGrpSpPr/>
                <p:nvPr/>
              </p:nvGrpSpPr>
              <p:grpSpPr>
                <a:xfrm>
                  <a:off x="1912179" y="4044505"/>
                  <a:ext cx="181487" cy="25622"/>
                  <a:chOff x="1912179" y="4044506"/>
                  <a:chExt cx="181487" cy="25622"/>
                </a:xfrm>
              </p:grpSpPr>
              <p:sp>
                <p:nvSpPr>
                  <p:cNvPr id="15636" name="Google Shape;15636;p68"/>
                  <p:cNvSpPr/>
                  <p:nvPr/>
                </p:nvSpPr>
                <p:spPr>
                  <a:xfrm>
                    <a:off x="2067020" y="4044505"/>
                    <a:ext cx="26646" cy="25622"/>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7" name="Google Shape;15637;p68"/>
                  <p:cNvSpPr/>
                  <p:nvPr/>
                </p:nvSpPr>
                <p:spPr>
                  <a:xfrm>
                    <a:off x="1912179" y="4059966"/>
                    <a:ext cx="156825" cy="5"/>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8" name="Google Shape;15638;p68"/>
                <p:cNvGrpSpPr/>
                <p:nvPr/>
              </p:nvGrpSpPr>
              <p:grpSpPr>
                <a:xfrm>
                  <a:off x="1560718" y="3800594"/>
                  <a:ext cx="351472" cy="302090"/>
                  <a:chOff x="1560718" y="3800594"/>
                  <a:chExt cx="351472" cy="302090"/>
                </a:xfrm>
              </p:grpSpPr>
              <p:grpSp>
                <p:nvGrpSpPr>
                  <p:cNvPr id="15639" name="Google Shape;15639;p68"/>
                  <p:cNvGrpSpPr/>
                  <p:nvPr/>
                </p:nvGrpSpPr>
                <p:grpSpPr>
                  <a:xfrm>
                    <a:off x="1560718" y="3842857"/>
                    <a:ext cx="173586" cy="217131"/>
                    <a:chOff x="1560718" y="3842857"/>
                    <a:chExt cx="173586" cy="217131"/>
                  </a:xfrm>
                </p:grpSpPr>
                <p:sp>
                  <p:nvSpPr>
                    <p:cNvPr id="15640" name="Google Shape;15640;p68"/>
                    <p:cNvSpPr/>
                    <p:nvPr/>
                  </p:nvSpPr>
                  <p:spPr>
                    <a:xfrm>
                      <a:off x="1560718" y="3951414"/>
                      <a:ext cx="84343" cy="5"/>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1" name="Google Shape;15641;p68"/>
                    <p:cNvSpPr/>
                    <p:nvPr/>
                  </p:nvSpPr>
                  <p:spPr>
                    <a:xfrm>
                      <a:off x="1631242" y="3936509"/>
                      <a:ext cx="26646" cy="25622"/>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2" name="Google Shape;15642;p68"/>
                    <p:cNvSpPr/>
                    <p:nvPr/>
                  </p:nvSpPr>
                  <p:spPr>
                    <a:xfrm>
                      <a:off x="1645054" y="3842857"/>
                      <a:ext cx="89251" cy="217131"/>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43" name="Google Shape;15643;p68"/>
                  <p:cNvSpPr/>
                  <p:nvPr/>
                </p:nvSpPr>
                <p:spPr>
                  <a:xfrm>
                    <a:off x="1733808" y="3800594"/>
                    <a:ext cx="177874" cy="102731"/>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68"/>
                  <p:cNvSpPr/>
                  <p:nvPr/>
                </p:nvSpPr>
                <p:spPr>
                  <a:xfrm>
                    <a:off x="1734297" y="3999967"/>
                    <a:ext cx="177893" cy="102717"/>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5645" name="Google Shape;15645;p68"/>
              <p:cNvSpPr/>
              <p:nvPr/>
            </p:nvSpPr>
            <p:spPr>
              <a:xfrm>
                <a:off x="1258451" y="3798060"/>
                <a:ext cx="302718" cy="302541"/>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46" name="Google Shape;15646;p68"/>
              <p:cNvGrpSpPr/>
              <p:nvPr/>
            </p:nvGrpSpPr>
            <p:grpSpPr>
              <a:xfrm>
                <a:off x="785350" y="3605478"/>
                <a:ext cx="535311" cy="249245"/>
                <a:chOff x="785350" y="3605478"/>
                <a:chExt cx="535311" cy="249245"/>
              </a:xfrm>
            </p:grpSpPr>
            <p:grpSp>
              <p:nvGrpSpPr>
                <p:cNvPr id="15647" name="Google Shape;15647;p68"/>
                <p:cNvGrpSpPr/>
                <p:nvPr/>
              </p:nvGrpSpPr>
              <p:grpSpPr>
                <a:xfrm>
                  <a:off x="785350" y="3605478"/>
                  <a:ext cx="376191" cy="102736"/>
                  <a:chOff x="785350" y="3605478"/>
                  <a:chExt cx="376191" cy="102736"/>
                </a:xfrm>
              </p:grpSpPr>
              <p:sp>
                <p:nvSpPr>
                  <p:cNvPr id="15648" name="Google Shape;15648;p68"/>
                  <p:cNvSpPr/>
                  <p:nvPr/>
                </p:nvSpPr>
                <p:spPr>
                  <a:xfrm>
                    <a:off x="808023" y="3655851"/>
                    <a:ext cx="175636" cy="5"/>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68"/>
                  <p:cNvSpPr/>
                  <p:nvPr/>
                </p:nvSpPr>
                <p:spPr>
                  <a:xfrm>
                    <a:off x="785350" y="3643867"/>
                    <a:ext cx="25635" cy="25622"/>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68"/>
                  <p:cNvSpPr/>
                  <p:nvPr/>
                </p:nvSpPr>
                <p:spPr>
                  <a:xfrm>
                    <a:off x="983648" y="3605478"/>
                    <a:ext cx="177893" cy="102736"/>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1" name="Google Shape;15651;p68"/>
                <p:cNvGrpSpPr/>
                <p:nvPr/>
              </p:nvGrpSpPr>
              <p:grpSpPr>
                <a:xfrm>
                  <a:off x="1161530" y="3655851"/>
                  <a:ext cx="159131" cy="198872"/>
                  <a:chOff x="1161530" y="3655851"/>
                  <a:chExt cx="159131" cy="198872"/>
                </a:xfrm>
              </p:grpSpPr>
              <p:sp>
                <p:nvSpPr>
                  <p:cNvPr id="15652" name="Google Shape;15652;p68"/>
                  <p:cNvSpPr/>
                  <p:nvPr/>
                </p:nvSpPr>
                <p:spPr>
                  <a:xfrm>
                    <a:off x="1161530" y="3655851"/>
                    <a:ext cx="146440" cy="186082"/>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3" name="Google Shape;15653;p68"/>
                  <p:cNvSpPr/>
                  <p:nvPr/>
                </p:nvSpPr>
                <p:spPr>
                  <a:xfrm>
                    <a:off x="1293991" y="3829092"/>
                    <a:ext cx="26670" cy="25631"/>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54" name="Google Shape;15654;p68"/>
              <p:cNvGrpSpPr/>
              <p:nvPr/>
            </p:nvGrpSpPr>
            <p:grpSpPr>
              <a:xfrm>
                <a:off x="785350" y="4047614"/>
                <a:ext cx="535311" cy="240783"/>
                <a:chOff x="785350" y="4047614"/>
                <a:chExt cx="535311" cy="240783"/>
              </a:xfrm>
            </p:grpSpPr>
            <p:grpSp>
              <p:nvGrpSpPr>
                <p:cNvPr id="15655" name="Google Shape;15655;p68"/>
                <p:cNvGrpSpPr/>
                <p:nvPr/>
              </p:nvGrpSpPr>
              <p:grpSpPr>
                <a:xfrm>
                  <a:off x="1161636" y="4047614"/>
                  <a:ext cx="159025" cy="190415"/>
                  <a:chOff x="1161636" y="4047614"/>
                  <a:chExt cx="159025" cy="190415"/>
                </a:xfrm>
              </p:grpSpPr>
              <p:sp>
                <p:nvSpPr>
                  <p:cNvPr id="15656" name="Google Shape;15656;p68"/>
                  <p:cNvSpPr/>
                  <p:nvPr/>
                </p:nvSpPr>
                <p:spPr>
                  <a:xfrm>
                    <a:off x="1293991" y="4047614"/>
                    <a:ext cx="26670" cy="25631"/>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7" name="Google Shape;15657;p68"/>
                  <p:cNvSpPr/>
                  <p:nvPr/>
                </p:nvSpPr>
                <p:spPr>
                  <a:xfrm>
                    <a:off x="1161636" y="4073229"/>
                    <a:ext cx="146334" cy="16480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58" name="Google Shape;15658;p68"/>
                <p:cNvGrpSpPr/>
                <p:nvPr/>
              </p:nvGrpSpPr>
              <p:grpSpPr>
                <a:xfrm>
                  <a:off x="785350" y="4185661"/>
                  <a:ext cx="376191" cy="102736"/>
                  <a:chOff x="785350" y="4185661"/>
                  <a:chExt cx="376191" cy="102736"/>
                </a:xfrm>
              </p:grpSpPr>
              <p:sp>
                <p:nvSpPr>
                  <p:cNvPr id="15659" name="Google Shape;15659;p68"/>
                  <p:cNvSpPr/>
                  <p:nvPr/>
                </p:nvSpPr>
                <p:spPr>
                  <a:xfrm>
                    <a:off x="808023" y="4238011"/>
                    <a:ext cx="175636" cy="5"/>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68"/>
                  <p:cNvSpPr/>
                  <p:nvPr/>
                </p:nvSpPr>
                <p:spPr>
                  <a:xfrm>
                    <a:off x="983648" y="4185661"/>
                    <a:ext cx="177893" cy="102736"/>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68"/>
                  <p:cNvSpPr/>
                  <p:nvPr/>
                </p:nvSpPr>
                <p:spPr>
                  <a:xfrm>
                    <a:off x="785350" y="4224370"/>
                    <a:ext cx="26646" cy="25631"/>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662" name="Google Shape;15662;p68"/>
              <p:cNvGrpSpPr/>
              <p:nvPr/>
            </p:nvGrpSpPr>
            <p:grpSpPr>
              <a:xfrm>
                <a:off x="1501054" y="3605478"/>
                <a:ext cx="526340" cy="249240"/>
                <a:chOff x="1501054" y="3605478"/>
                <a:chExt cx="526340" cy="249240"/>
              </a:xfrm>
            </p:grpSpPr>
            <p:grpSp>
              <p:nvGrpSpPr>
                <p:cNvPr id="15663" name="Google Shape;15663;p68"/>
                <p:cNvGrpSpPr/>
                <p:nvPr/>
              </p:nvGrpSpPr>
              <p:grpSpPr>
                <a:xfrm>
                  <a:off x="1834208" y="3643867"/>
                  <a:ext cx="193185" cy="25622"/>
                  <a:chOff x="1834208" y="3643867"/>
                  <a:chExt cx="193185" cy="25622"/>
                </a:xfrm>
              </p:grpSpPr>
              <p:sp>
                <p:nvSpPr>
                  <p:cNvPr id="15664" name="Google Shape;15664;p68"/>
                  <p:cNvSpPr/>
                  <p:nvPr/>
                </p:nvSpPr>
                <p:spPr>
                  <a:xfrm>
                    <a:off x="1834208" y="3655851"/>
                    <a:ext cx="167541" cy="5"/>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68"/>
                  <p:cNvSpPr/>
                  <p:nvPr/>
                </p:nvSpPr>
                <p:spPr>
                  <a:xfrm>
                    <a:off x="2000728" y="3643867"/>
                    <a:ext cx="26665" cy="25622"/>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68"/>
                <p:cNvGrpSpPr/>
                <p:nvPr/>
              </p:nvGrpSpPr>
              <p:grpSpPr>
                <a:xfrm>
                  <a:off x="1501054" y="3605478"/>
                  <a:ext cx="333165" cy="249240"/>
                  <a:chOff x="1501054" y="3605478"/>
                  <a:chExt cx="333165" cy="249240"/>
                </a:xfrm>
              </p:grpSpPr>
              <p:sp>
                <p:nvSpPr>
                  <p:cNvPr id="15667" name="Google Shape;15667;p68"/>
                  <p:cNvSpPr/>
                  <p:nvPr/>
                </p:nvSpPr>
                <p:spPr>
                  <a:xfrm>
                    <a:off x="1656330" y="3605478"/>
                    <a:ext cx="177888" cy="102736"/>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68" name="Google Shape;15668;p68"/>
                  <p:cNvGrpSpPr/>
                  <p:nvPr/>
                </p:nvGrpSpPr>
                <p:grpSpPr>
                  <a:xfrm>
                    <a:off x="1501054" y="3655851"/>
                    <a:ext cx="155286" cy="198867"/>
                    <a:chOff x="1501054" y="3655851"/>
                    <a:chExt cx="155286" cy="198867"/>
                  </a:xfrm>
                </p:grpSpPr>
                <p:sp>
                  <p:nvSpPr>
                    <p:cNvPr id="15669" name="Google Shape;15669;p68"/>
                    <p:cNvSpPr/>
                    <p:nvPr/>
                  </p:nvSpPr>
                  <p:spPr>
                    <a:xfrm>
                      <a:off x="1516351" y="3655851"/>
                      <a:ext cx="139989" cy="186082"/>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0" name="Google Shape;15670;p68"/>
                    <p:cNvSpPr/>
                    <p:nvPr/>
                  </p:nvSpPr>
                  <p:spPr>
                    <a:xfrm>
                      <a:off x="1501054" y="3829092"/>
                      <a:ext cx="26646" cy="25626"/>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5671" name="Google Shape;15671;p68"/>
              <p:cNvGrpSpPr/>
              <p:nvPr/>
            </p:nvGrpSpPr>
            <p:grpSpPr>
              <a:xfrm>
                <a:off x="724986" y="3800594"/>
                <a:ext cx="532950" cy="302090"/>
                <a:chOff x="724986" y="3800594"/>
                <a:chExt cx="532950" cy="302090"/>
              </a:xfrm>
            </p:grpSpPr>
            <p:grpSp>
              <p:nvGrpSpPr>
                <p:cNvPr id="15672" name="Google Shape;15672;p68"/>
                <p:cNvGrpSpPr/>
                <p:nvPr/>
              </p:nvGrpSpPr>
              <p:grpSpPr>
                <a:xfrm>
                  <a:off x="724986" y="4044367"/>
                  <a:ext cx="181314" cy="25626"/>
                  <a:chOff x="724986" y="4044367"/>
                  <a:chExt cx="181314" cy="25626"/>
                </a:xfrm>
              </p:grpSpPr>
              <p:sp>
                <p:nvSpPr>
                  <p:cNvPr id="15673" name="Google Shape;15673;p68"/>
                  <p:cNvSpPr/>
                  <p:nvPr/>
                </p:nvSpPr>
                <p:spPr>
                  <a:xfrm>
                    <a:off x="746695" y="4059966"/>
                    <a:ext cx="159605" cy="5"/>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68"/>
                  <p:cNvSpPr/>
                  <p:nvPr/>
                </p:nvSpPr>
                <p:spPr>
                  <a:xfrm>
                    <a:off x="724986" y="4044367"/>
                    <a:ext cx="26646" cy="25626"/>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5" name="Google Shape;15675;p68"/>
                <p:cNvGrpSpPr/>
                <p:nvPr/>
              </p:nvGrpSpPr>
              <p:grpSpPr>
                <a:xfrm>
                  <a:off x="906290" y="3800594"/>
                  <a:ext cx="351646" cy="302090"/>
                  <a:chOff x="906290" y="3800594"/>
                  <a:chExt cx="351646" cy="302090"/>
                </a:xfrm>
              </p:grpSpPr>
              <p:grpSp>
                <p:nvGrpSpPr>
                  <p:cNvPr id="15676" name="Google Shape;15676;p68"/>
                  <p:cNvGrpSpPr/>
                  <p:nvPr/>
                </p:nvGrpSpPr>
                <p:grpSpPr>
                  <a:xfrm>
                    <a:off x="1084172" y="3842857"/>
                    <a:ext cx="173764" cy="217131"/>
                    <a:chOff x="1084172" y="3842857"/>
                    <a:chExt cx="173764" cy="217131"/>
                  </a:xfrm>
                </p:grpSpPr>
                <p:grpSp>
                  <p:nvGrpSpPr>
                    <p:cNvPr id="15677" name="Google Shape;15677;p68"/>
                    <p:cNvGrpSpPr/>
                    <p:nvPr/>
                  </p:nvGrpSpPr>
                  <p:grpSpPr>
                    <a:xfrm>
                      <a:off x="1156862" y="3936509"/>
                      <a:ext cx="101073" cy="25622"/>
                      <a:chOff x="1156862" y="3936509"/>
                      <a:chExt cx="101073" cy="25622"/>
                    </a:xfrm>
                  </p:grpSpPr>
                  <p:sp>
                    <p:nvSpPr>
                      <p:cNvPr id="15678" name="Google Shape;15678;p68"/>
                      <p:cNvSpPr/>
                      <p:nvPr/>
                    </p:nvSpPr>
                    <p:spPr>
                      <a:xfrm>
                        <a:off x="1156862" y="3936509"/>
                        <a:ext cx="26651" cy="25622"/>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68"/>
                      <p:cNvSpPr/>
                      <p:nvPr/>
                    </p:nvSpPr>
                    <p:spPr>
                      <a:xfrm>
                        <a:off x="1173592" y="3951414"/>
                        <a:ext cx="84343" cy="5"/>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0" name="Google Shape;15680;p68"/>
                    <p:cNvSpPr/>
                    <p:nvPr/>
                  </p:nvSpPr>
                  <p:spPr>
                    <a:xfrm>
                      <a:off x="1084172" y="3842857"/>
                      <a:ext cx="86476" cy="217131"/>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81" name="Google Shape;15681;p68"/>
                  <p:cNvSpPr/>
                  <p:nvPr/>
                </p:nvSpPr>
                <p:spPr>
                  <a:xfrm>
                    <a:off x="906290" y="3999967"/>
                    <a:ext cx="177893" cy="102717"/>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68"/>
                  <p:cNvSpPr/>
                  <p:nvPr/>
                </p:nvSpPr>
                <p:spPr>
                  <a:xfrm>
                    <a:off x="914509" y="3800594"/>
                    <a:ext cx="177888" cy="102731"/>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3" name="Google Shape;15683;p68"/>
                <p:cNvGrpSpPr/>
                <p:nvPr/>
              </p:nvGrpSpPr>
              <p:grpSpPr>
                <a:xfrm>
                  <a:off x="724986" y="3830189"/>
                  <a:ext cx="189533" cy="25626"/>
                  <a:chOff x="724986" y="3830189"/>
                  <a:chExt cx="189533" cy="25626"/>
                </a:xfrm>
              </p:grpSpPr>
              <p:sp>
                <p:nvSpPr>
                  <p:cNvPr id="15684" name="Google Shape;15684;p68"/>
                  <p:cNvSpPr/>
                  <p:nvPr/>
                </p:nvSpPr>
                <p:spPr>
                  <a:xfrm>
                    <a:off x="724986" y="3830189"/>
                    <a:ext cx="26646" cy="25626"/>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5" name="Google Shape;15685;p68"/>
                  <p:cNvSpPr/>
                  <p:nvPr/>
                </p:nvSpPr>
                <p:spPr>
                  <a:xfrm>
                    <a:off x="746695" y="3842838"/>
                    <a:ext cx="167824" cy="5"/>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15686" name="Google Shape;15686;p68"/>
          <p:cNvGrpSpPr/>
          <p:nvPr/>
        </p:nvGrpSpPr>
        <p:grpSpPr>
          <a:xfrm>
            <a:off x="2253298" y="2455640"/>
            <a:ext cx="948701" cy="935378"/>
            <a:chOff x="2253298" y="2428317"/>
            <a:chExt cx="948701" cy="935378"/>
          </a:xfrm>
        </p:grpSpPr>
        <p:sp>
          <p:nvSpPr>
            <p:cNvPr id="15687" name="Google Shape;15687;p68"/>
            <p:cNvSpPr/>
            <p:nvPr/>
          </p:nvSpPr>
          <p:spPr>
            <a:xfrm>
              <a:off x="2418065" y="2799334"/>
              <a:ext cx="619167" cy="193359"/>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68"/>
            <p:cNvSpPr/>
            <p:nvPr/>
          </p:nvSpPr>
          <p:spPr>
            <a:xfrm>
              <a:off x="2373234" y="2761962"/>
              <a:ext cx="248482" cy="268106"/>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68"/>
            <p:cNvSpPr/>
            <p:nvPr/>
          </p:nvSpPr>
          <p:spPr>
            <a:xfrm>
              <a:off x="2726356" y="3024889"/>
              <a:ext cx="2582" cy="9932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68"/>
            <p:cNvSpPr/>
            <p:nvPr/>
          </p:nvSpPr>
          <p:spPr>
            <a:xfrm>
              <a:off x="2785174" y="3024884"/>
              <a:ext cx="287220" cy="9933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68"/>
            <p:cNvSpPr/>
            <p:nvPr/>
          </p:nvSpPr>
          <p:spPr>
            <a:xfrm>
              <a:off x="2382903" y="3024884"/>
              <a:ext cx="287215" cy="9933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68"/>
            <p:cNvSpPr/>
            <p:nvPr/>
          </p:nvSpPr>
          <p:spPr>
            <a:xfrm>
              <a:off x="2596756" y="3151259"/>
              <a:ext cx="261784" cy="212436"/>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68"/>
            <p:cNvSpPr/>
            <p:nvPr/>
          </p:nvSpPr>
          <p:spPr>
            <a:xfrm>
              <a:off x="2940204" y="3151259"/>
              <a:ext cx="261795" cy="212436"/>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4" name="Google Shape;15694;p68"/>
            <p:cNvSpPr/>
            <p:nvPr/>
          </p:nvSpPr>
          <p:spPr>
            <a:xfrm>
              <a:off x="2253298" y="3151259"/>
              <a:ext cx="261795" cy="212436"/>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5" name="Google Shape;15695;p68"/>
            <p:cNvSpPr/>
            <p:nvPr/>
          </p:nvSpPr>
          <p:spPr>
            <a:xfrm>
              <a:off x="2718685" y="3113966"/>
              <a:ext cx="17919" cy="17924"/>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68"/>
            <p:cNvSpPr/>
            <p:nvPr/>
          </p:nvSpPr>
          <p:spPr>
            <a:xfrm>
              <a:off x="3062128" y="3113966"/>
              <a:ext cx="17924" cy="17924"/>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68"/>
            <p:cNvSpPr/>
            <p:nvPr/>
          </p:nvSpPr>
          <p:spPr>
            <a:xfrm>
              <a:off x="2375226" y="3113966"/>
              <a:ext cx="17924" cy="17924"/>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8" name="Google Shape;15698;p68"/>
            <p:cNvSpPr/>
            <p:nvPr/>
          </p:nvSpPr>
          <p:spPr>
            <a:xfrm>
              <a:off x="2718685" y="3017224"/>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9" name="Google Shape;15699;p68"/>
            <p:cNvSpPr/>
            <p:nvPr/>
          </p:nvSpPr>
          <p:spPr>
            <a:xfrm>
              <a:off x="2777509" y="3017224"/>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0" name="Google Shape;15700;p68"/>
            <p:cNvSpPr/>
            <p:nvPr/>
          </p:nvSpPr>
          <p:spPr>
            <a:xfrm>
              <a:off x="2659856" y="3017224"/>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1" name="Google Shape;15701;p68"/>
            <p:cNvSpPr/>
            <p:nvPr/>
          </p:nvSpPr>
          <p:spPr>
            <a:xfrm>
              <a:off x="2726356" y="2667807"/>
              <a:ext cx="2582" cy="99322"/>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2" name="Google Shape;15702;p68"/>
            <p:cNvSpPr/>
            <p:nvPr/>
          </p:nvSpPr>
          <p:spPr>
            <a:xfrm>
              <a:off x="2785174" y="2667796"/>
              <a:ext cx="287210" cy="9933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3" name="Google Shape;15703;p68"/>
            <p:cNvSpPr/>
            <p:nvPr/>
          </p:nvSpPr>
          <p:spPr>
            <a:xfrm>
              <a:off x="2382892" y="2667796"/>
              <a:ext cx="287226" cy="9933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4" name="Google Shape;15704;p68"/>
            <p:cNvSpPr/>
            <p:nvPr/>
          </p:nvSpPr>
          <p:spPr>
            <a:xfrm>
              <a:off x="2596756" y="2428317"/>
              <a:ext cx="261784" cy="212447"/>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5" name="Google Shape;15705;p68"/>
            <p:cNvSpPr/>
            <p:nvPr/>
          </p:nvSpPr>
          <p:spPr>
            <a:xfrm>
              <a:off x="2940204" y="2428317"/>
              <a:ext cx="261795" cy="212447"/>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6" name="Google Shape;15706;p68"/>
            <p:cNvSpPr/>
            <p:nvPr/>
          </p:nvSpPr>
          <p:spPr>
            <a:xfrm>
              <a:off x="2253298" y="2428317"/>
              <a:ext cx="261795" cy="212447"/>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7" name="Google Shape;15707;p68"/>
            <p:cNvSpPr/>
            <p:nvPr/>
          </p:nvSpPr>
          <p:spPr>
            <a:xfrm>
              <a:off x="2718685" y="2660136"/>
              <a:ext cx="17919" cy="17919"/>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8" name="Google Shape;15708;p68"/>
            <p:cNvSpPr/>
            <p:nvPr/>
          </p:nvSpPr>
          <p:spPr>
            <a:xfrm>
              <a:off x="3062128" y="2660136"/>
              <a:ext cx="17924" cy="17919"/>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9" name="Google Shape;15709;p68"/>
            <p:cNvSpPr/>
            <p:nvPr/>
          </p:nvSpPr>
          <p:spPr>
            <a:xfrm>
              <a:off x="2375226" y="2660136"/>
              <a:ext cx="17924" cy="17919"/>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68"/>
            <p:cNvSpPr/>
            <p:nvPr/>
          </p:nvSpPr>
          <p:spPr>
            <a:xfrm>
              <a:off x="2718685" y="2756878"/>
              <a:ext cx="17919" cy="17919"/>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1" name="Google Shape;15711;p68"/>
            <p:cNvSpPr/>
            <p:nvPr/>
          </p:nvSpPr>
          <p:spPr>
            <a:xfrm>
              <a:off x="2777509" y="2756878"/>
              <a:ext cx="17914" cy="17919"/>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2" name="Google Shape;15712;p68"/>
            <p:cNvSpPr/>
            <p:nvPr/>
          </p:nvSpPr>
          <p:spPr>
            <a:xfrm>
              <a:off x="2659856" y="2756878"/>
              <a:ext cx="17914" cy="17919"/>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68"/>
            <p:cNvSpPr/>
            <p:nvPr/>
          </p:nvSpPr>
          <p:spPr>
            <a:xfrm>
              <a:off x="2301024" y="2533889"/>
              <a:ext cx="163753" cy="1291"/>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68"/>
            <p:cNvSpPr/>
            <p:nvPr/>
          </p:nvSpPr>
          <p:spPr>
            <a:xfrm>
              <a:off x="2644918" y="2533889"/>
              <a:ext cx="163747" cy="1291"/>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68"/>
            <p:cNvSpPr/>
            <p:nvPr/>
          </p:nvSpPr>
          <p:spPr>
            <a:xfrm>
              <a:off x="2990071" y="2533889"/>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68"/>
            <p:cNvSpPr/>
            <p:nvPr/>
          </p:nvSpPr>
          <p:spPr>
            <a:xfrm>
              <a:off x="2644918" y="3256825"/>
              <a:ext cx="163758" cy="1291"/>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68"/>
            <p:cNvSpPr/>
            <p:nvPr/>
          </p:nvSpPr>
          <p:spPr>
            <a:xfrm>
              <a:off x="2301427" y="3256825"/>
              <a:ext cx="163758" cy="1291"/>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68"/>
            <p:cNvSpPr/>
            <p:nvPr/>
          </p:nvSpPr>
          <p:spPr>
            <a:xfrm>
              <a:off x="2990102" y="3256847"/>
              <a:ext cx="163753" cy="1291"/>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9" name="Google Shape;15719;p68"/>
            <p:cNvSpPr/>
            <p:nvPr/>
          </p:nvSpPr>
          <p:spPr>
            <a:xfrm>
              <a:off x="2833559" y="2761962"/>
              <a:ext cx="248503" cy="268106"/>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723" name="Shape 15723"/>
        <p:cNvGrpSpPr/>
        <p:nvPr/>
      </p:nvGrpSpPr>
      <p:grpSpPr>
        <a:xfrm>
          <a:off x="0" y="0"/>
          <a:ext cx="0" cy="0"/>
          <a:chOff x="0" y="0"/>
          <a:chExt cx="0" cy="0"/>
        </a:xfrm>
      </p:grpSpPr>
      <p:grpSp>
        <p:nvGrpSpPr>
          <p:cNvPr id="15724" name="Google Shape;15724;p69"/>
          <p:cNvGrpSpPr/>
          <p:nvPr/>
        </p:nvGrpSpPr>
        <p:grpSpPr>
          <a:xfrm>
            <a:off x="3353582" y="1145627"/>
            <a:ext cx="2363393" cy="1017867"/>
            <a:chOff x="3292400" y="1219146"/>
            <a:chExt cx="2615240" cy="1110239"/>
          </a:xfrm>
        </p:grpSpPr>
        <p:sp>
          <p:nvSpPr>
            <p:cNvPr id="15725" name="Google Shape;15725;p69"/>
            <p:cNvSpPr/>
            <p:nvPr/>
          </p:nvSpPr>
          <p:spPr>
            <a:xfrm>
              <a:off x="3292400" y="1845763"/>
              <a:ext cx="370500" cy="478500"/>
            </a:xfrm>
            <a:prstGeom prst="round2DiagRect">
              <a:avLst>
                <a:gd fmla="val 16667" name="adj1"/>
                <a:gd fmla="val 0" name="adj2"/>
              </a:avLst>
            </a:prstGeom>
            <a:solidFill>
              <a:srgbClr val="ABBCC9"/>
            </a:solidFill>
            <a:ln>
              <a:noFill/>
            </a:ln>
          </p:spPr>
          <p:txBody>
            <a:bodyPr anchorCtr="0" anchor="ctr" bIns="0" lIns="0" spcFirstLastPara="1" rIns="0" wrap="square" tIns="0">
              <a:noAutofit/>
            </a:bodyPr>
            <a:lstStyle/>
            <a:p>
              <a:pPr indent="0" lvl="0" marL="0" rtl="0" algn="l">
                <a:spcBef>
                  <a:spcPts val="0"/>
                </a:spcBef>
                <a:spcAft>
                  <a:spcPts val="0"/>
                </a:spcAft>
                <a:buNone/>
              </a:pPr>
              <a:r>
                <a:t/>
              </a:r>
              <a:endParaRPr sz="200">
                <a:solidFill>
                  <a:srgbClr val="FFFFFF"/>
                </a:solidFill>
              </a:endParaRPr>
            </a:p>
          </p:txBody>
        </p:sp>
        <p:sp>
          <p:nvSpPr>
            <p:cNvPr id="15726" name="Google Shape;15726;p69"/>
            <p:cNvSpPr/>
            <p:nvPr/>
          </p:nvSpPr>
          <p:spPr>
            <a:xfrm>
              <a:off x="3292400" y="1314860"/>
              <a:ext cx="370500" cy="478500"/>
            </a:xfrm>
            <a:prstGeom prst="round2DiagRect">
              <a:avLst>
                <a:gd fmla="val 16667" name="adj1"/>
                <a:gd fmla="val 0" name="adj2"/>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27" name="Google Shape;15727;p69"/>
            <p:cNvSpPr txBox="1"/>
            <p:nvPr/>
          </p:nvSpPr>
          <p:spPr>
            <a:xfrm flipH="1">
              <a:off x="3678794" y="1219157"/>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15728" name="Google Shape;15728;p69"/>
            <p:cNvSpPr txBox="1"/>
            <p:nvPr/>
          </p:nvSpPr>
          <p:spPr>
            <a:xfrm flipH="1">
              <a:off x="4051671" y="1219146"/>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15729" name="Google Shape;15729;p69"/>
            <p:cNvSpPr txBox="1"/>
            <p:nvPr/>
          </p:nvSpPr>
          <p:spPr>
            <a:xfrm flipH="1">
              <a:off x="4453057" y="1219146"/>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15730" name="Google Shape;15730;p69"/>
            <p:cNvSpPr txBox="1"/>
            <p:nvPr/>
          </p:nvSpPr>
          <p:spPr>
            <a:xfrm flipH="1">
              <a:off x="4831790"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15731" name="Google Shape;15731;p69"/>
            <p:cNvSpPr txBox="1"/>
            <p:nvPr/>
          </p:nvSpPr>
          <p:spPr>
            <a:xfrm flipH="1">
              <a:off x="5186134"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15732" name="Google Shape;15732;p69"/>
            <p:cNvSpPr txBox="1"/>
            <p:nvPr/>
          </p:nvSpPr>
          <p:spPr>
            <a:xfrm flipH="1">
              <a:off x="5562148" y="1219155"/>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15733" name="Google Shape;15733;p69"/>
            <p:cNvSpPr txBox="1"/>
            <p:nvPr/>
          </p:nvSpPr>
          <p:spPr>
            <a:xfrm flipH="1">
              <a:off x="3338153" y="1379250"/>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15734" name="Google Shape;15734;p69"/>
            <p:cNvSpPr txBox="1"/>
            <p:nvPr/>
          </p:nvSpPr>
          <p:spPr>
            <a:xfrm flipH="1">
              <a:off x="3338156" y="1902299"/>
              <a:ext cx="2790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15735" name="Google Shape;15735;p69"/>
            <p:cNvSpPr txBox="1"/>
            <p:nvPr/>
          </p:nvSpPr>
          <p:spPr>
            <a:xfrm flipH="1">
              <a:off x="3344522" y="1537172"/>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736" name="Google Shape;15736;p69"/>
            <p:cNvSpPr txBox="1"/>
            <p:nvPr/>
          </p:nvSpPr>
          <p:spPr>
            <a:xfrm flipH="1">
              <a:off x="3344522" y="1713877"/>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15737" name="Google Shape;15737;p69"/>
            <p:cNvSpPr txBox="1"/>
            <p:nvPr/>
          </p:nvSpPr>
          <p:spPr>
            <a:xfrm flipH="1">
              <a:off x="3344522" y="2079003"/>
              <a:ext cx="262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15738" name="Google Shape;15738;p69"/>
            <p:cNvSpPr txBox="1"/>
            <p:nvPr/>
          </p:nvSpPr>
          <p:spPr>
            <a:xfrm flipH="1">
              <a:off x="3344527" y="2246885"/>
              <a:ext cx="262200" cy="825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15739" name="Google Shape;15739;p69"/>
            <p:cNvGrpSpPr/>
            <p:nvPr/>
          </p:nvGrpSpPr>
          <p:grpSpPr>
            <a:xfrm>
              <a:off x="3748438" y="1378608"/>
              <a:ext cx="2159202" cy="903971"/>
              <a:chOff x="1683525" y="2179850"/>
              <a:chExt cx="4519050" cy="2134525"/>
            </a:xfrm>
          </p:grpSpPr>
          <p:sp>
            <p:nvSpPr>
              <p:cNvPr id="15740" name="Google Shape;15740;p6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1" name="Google Shape;15741;p6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2" name="Google Shape;15742;p6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3" name="Google Shape;15743;p6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4" name="Google Shape;15744;p6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5" name="Google Shape;15745;p6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6" name="Google Shape;15746;p6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7" name="Google Shape;15747;p6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8" name="Google Shape;15748;p6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49" name="Google Shape;15749;p6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50" name="Google Shape;15750;p6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15751" name="Google Shape;15751;p6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graphicFrame>
        <p:nvGraphicFramePr>
          <p:cNvPr id="15752" name="Google Shape;15752;p69"/>
          <p:cNvGraphicFramePr/>
          <p:nvPr/>
        </p:nvGraphicFramePr>
        <p:xfrm>
          <a:off x="5949675" y="2323100"/>
          <a:ext cx="3000000" cy="3000000"/>
        </p:xfrm>
        <a:graphic>
          <a:graphicData uri="http://schemas.openxmlformats.org/drawingml/2006/table">
            <a:tbl>
              <a:tblPr>
                <a:noFill/>
                <a:tableStyleId>{16B0B363-10F9-48ED-AC2F-6599879CBB15}</a:tableStyleId>
              </a:tblPr>
              <a:tblGrid>
                <a:gridCol w="622825"/>
                <a:gridCol w="622825"/>
                <a:gridCol w="622825"/>
                <a:gridCol w="6228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solid"/>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19050">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19050">
                      <a:solidFill>
                        <a:srgbClr val="E1E7EC"/>
                      </a:solidFill>
                      <a:prstDash val="dot"/>
                      <a:round/>
                      <a:headEnd len="sm" w="sm" type="none"/>
                      <a:tailEnd len="sm" w="sm" type="none"/>
                    </a:lnT>
                    <a:lnB cap="flat" cmpd="sng" w="19050">
                      <a:solidFill>
                        <a:srgbClr val="E1E7EC"/>
                      </a:solidFill>
                      <a:prstDash val="dot"/>
                      <a:round/>
                      <a:headEnd len="sm" w="sm" type="none"/>
                      <a:tailEnd len="sm" w="sm" type="none"/>
                    </a:lnB>
                    <a:solidFill>
                      <a:srgbClr val="7994A9">
                        <a:alpha val="64709"/>
                      </a:srgbClr>
                    </a:solidFill>
                  </a:tcPr>
                </a:tc>
              </a:tr>
            </a:tbl>
          </a:graphicData>
        </a:graphic>
      </p:graphicFrame>
      <p:grpSp>
        <p:nvGrpSpPr>
          <p:cNvPr id="15753" name="Google Shape;15753;p69"/>
          <p:cNvGrpSpPr/>
          <p:nvPr/>
        </p:nvGrpSpPr>
        <p:grpSpPr>
          <a:xfrm>
            <a:off x="5926924" y="3381697"/>
            <a:ext cx="2519825" cy="1001454"/>
            <a:chOff x="1906114" y="789980"/>
            <a:chExt cx="1487676" cy="606868"/>
          </a:xfrm>
        </p:grpSpPr>
        <p:cxnSp>
          <p:nvCxnSpPr>
            <p:cNvPr id="15754" name="Google Shape;15754;p6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755" name="Google Shape;15755;p6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15756" name="Google Shape;15756;p6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15757" name="Google Shape;15757;p6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15758" name="Google Shape;15758;p6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15759" name="Google Shape;15759;p6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15760" name="Google Shape;15760;p6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15761" name="Google Shape;15761;p6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6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6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4" name="Google Shape;15764;p6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5" name="Google Shape;15765;p6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6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6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15768" name="Google Shape;15768;p6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15769" name="Google Shape;15769;p6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15770" name="Google Shape;15770;p6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1" name="Google Shape;15771;p69"/>
          <p:cNvGrpSpPr/>
          <p:nvPr/>
        </p:nvGrpSpPr>
        <p:grpSpPr>
          <a:xfrm>
            <a:off x="726399" y="1190655"/>
            <a:ext cx="2394370" cy="976502"/>
            <a:chOff x="749309" y="1112739"/>
            <a:chExt cx="2371603" cy="976502"/>
          </a:xfrm>
        </p:grpSpPr>
        <p:sp>
          <p:nvSpPr>
            <p:cNvPr id="15772" name="Google Shape;15772;p69"/>
            <p:cNvSpPr/>
            <p:nvPr/>
          </p:nvSpPr>
          <p:spPr>
            <a:xfrm>
              <a:off x="1092126"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69"/>
            <p:cNvSpPr/>
            <p:nvPr/>
          </p:nvSpPr>
          <p:spPr>
            <a:xfrm>
              <a:off x="1434943"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4" name="Google Shape;15774;p69"/>
            <p:cNvSpPr/>
            <p:nvPr/>
          </p:nvSpPr>
          <p:spPr>
            <a:xfrm>
              <a:off x="1777760"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5" name="Google Shape;15775;p69"/>
            <p:cNvSpPr/>
            <p:nvPr/>
          </p:nvSpPr>
          <p:spPr>
            <a:xfrm>
              <a:off x="2120578"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6" name="Google Shape;15776;p69"/>
            <p:cNvSpPr/>
            <p:nvPr/>
          </p:nvSpPr>
          <p:spPr>
            <a:xfrm>
              <a:off x="2463395"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7" name="Google Shape;15777;p69"/>
            <p:cNvSpPr/>
            <p:nvPr/>
          </p:nvSpPr>
          <p:spPr>
            <a:xfrm>
              <a:off x="2806212" y="111273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8" name="Google Shape;15778;p69"/>
            <p:cNvSpPr/>
            <p:nvPr/>
          </p:nvSpPr>
          <p:spPr>
            <a:xfrm>
              <a:off x="749309" y="136229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9" name="Google Shape;15779;p69"/>
            <p:cNvSpPr/>
            <p:nvPr/>
          </p:nvSpPr>
          <p:spPr>
            <a:xfrm>
              <a:off x="1092126"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69"/>
            <p:cNvSpPr/>
            <p:nvPr/>
          </p:nvSpPr>
          <p:spPr>
            <a:xfrm>
              <a:off x="1434943"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69"/>
            <p:cNvSpPr/>
            <p:nvPr/>
          </p:nvSpPr>
          <p:spPr>
            <a:xfrm>
              <a:off x="1777760"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69"/>
            <p:cNvSpPr/>
            <p:nvPr/>
          </p:nvSpPr>
          <p:spPr>
            <a:xfrm>
              <a:off x="2120578"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69"/>
            <p:cNvSpPr/>
            <p:nvPr/>
          </p:nvSpPr>
          <p:spPr>
            <a:xfrm>
              <a:off x="2463395"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69"/>
            <p:cNvSpPr/>
            <p:nvPr/>
          </p:nvSpPr>
          <p:spPr>
            <a:xfrm>
              <a:off x="2806212" y="136229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69"/>
            <p:cNvSpPr/>
            <p:nvPr/>
          </p:nvSpPr>
          <p:spPr>
            <a:xfrm>
              <a:off x="749309" y="161184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69"/>
            <p:cNvSpPr/>
            <p:nvPr/>
          </p:nvSpPr>
          <p:spPr>
            <a:xfrm>
              <a:off x="1092126"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69"/>
            <p:cNvSpPr/>
            <p:nvPr/>
          </p:nvSpPr>
          <p:spPr>
            <a:xfrm>
              <a:off x="1434943"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8" name="Google Shape;15788;p69"/>
            <p:cNvSpPr/>
            <p:nvPr/>
          </p:nvSpPr>
          <p:spPr>
            <a:xfrm>
              <a:off x="1777760"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9" name="Google Shape;15789;p69"/>
            <p:cNvSpPr/>
            <p:nvPr/>
          </p:nvSpPr>
          <p:spPr>
            <a:xfrm>
              <a:off x="2120578"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69"/>
            <p:cNvSpPr/>
            <p:nvPr/>
          </p:nvSpPr>
          <p:spPr>
            <a:xfrm>
              <a:off x="2463395"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69"/>
            <p:cNvSpPr/>
            <p:nvPr/>
          </p:nvSpPr>
          <p:spPr>
            <a:xfrm>
              <a:off x="2806212" y="1611849"/>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2" name="Google Shape;15792;p69"/>
            <p:cNvSpPr/>
            <p:nvPr/>
          </p:nvSpPr>
          <p:spPr>
            <a:xfrm>
              <a:off x="749309" y="1861404"/>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3" name="Google Shape;15793;p69"/>
            <p:cNvSpPr/>
            <p:nvPr/>
          </p:nvSpPr>
          <p:spPr>
            <a:xfrm>
              <a:off x="1092126"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69"/>
            <p:cNvSpPr/>
            <p:nvPr/>
          </p:nvSpPr>
          <p:spPr>
            <a:xfrm>
              <a:off x="1434943"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69"/>
            <p:cNvSpPr/>
            <p:nvPr/>
          </p:nvSpPr>
          <p:spPr>
            <a:xfrm>
              <a:off x="1777760"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69"/>
            <p:cNvSpPr/>
            <p:nvPr/>
          </p:nvSpPr>
          <p:spPr>
            <a:xfrm>
              <a:off x="2120578"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69"/>
            <p:cNvSpPr/>
            <p:nvPr/>
          </p:nvSpPr>
          <p:spPr>
            <a:xfrm>
              <a:off x="2463395"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69"/>
            <p:cNvSpPr/>
            <p:nvPr/>
          </p:nvSpPr>
          <p:spPr>
            <a:xfrm>
              <a:off x="2806212" y="1861404"/>
              <a:ext cx="314700" cy="2268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69"/>
            <p:cNvSpPr/>
            <p:nvPr/>
          </p:nvSpPr>
          <p:spPr>
            <a:xfrm>
              <a:off x="749309" y="1112739"/>
              <a:ext cx="314700" cy="2268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6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6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2" name="Google Shape;15802;p6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3" name="Google Shape;15803;p6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5804" name="Google Shape;15804;p69"/>
          <p:cNvGraphicFramePr/>
          <p:nvPr/>
        </p:nvGraphicFramePr>
        <p:xfrm>
          <a:off x="5949700" y="1188950"/>
          <a:ext cx="3000000" cy="3000000"/>
        </p:xfrm>
        <a:graphic>
          <a:graphicData uri="http://schemas.openxmlformats.org/drawingml/2006/table">
            <a:tbl>
              <a:tblPr>
                <a:noFill/>
                <a:tableStyleId>{16B0B363-10F9-48ED-AC2F-6599879CBB15}</a:tableStyleId>
              </a:tblPr>
              <a:tblGrid>
                <a:gridCol w="622825"/>
                <a:gridCol w="622825"/>
                <a:gridCol w="622825"/>
                <a:gridCol w="622825"/>
              </a:tblGrid>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r h="32547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A5B7C5"/>
                    </a:solidFill>
                  </a:tcPr>
                </a:tc>
              </a:tr>
            </a:tbl>
          </a:graphicData>
        </a:graphic>
      </p:graphicFrame>
      <p:graphicFrame>
        <p:nvGraphicFramePr>
          <p:cNvPr id="15805" name="Google Shape;15805;p69"/>
          <p:cNvGraphicFramePr/>
          <p:nvPr/>
        </p:nvGraphicFramePr>
        <p:xfrm>
          <a:off x="3356413" y="2323100"/>
          <a:ext cx="3000000" cy="3000000"/>
        </p:xfrm>
        <a:graphic>
          <a:graphicData uri="http://schemas.openxmlformats.org/drawingml/2006/table">
            <a:tbl>
              <a:tblPr>
                <a:noFill/>
                <a:tableStyleId>{16B0B363-10F9-48ED-AC2F-6599879CBB15}</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0E2A47"/>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0E2A47"/>
                      </a:solidFill>
                      <a:prstDash val="solid"/>
                      <a:round/>
                      <a:headEnd len="sm" w="sm" type="none"/>
                      <a:tailEnd len="sm" w="sm" type="none"/>
                    </a:lnR>
                    <a:lnT cap="flat" cmpd="sng" w="19050">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5F819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0E2A47"/>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9525">
                      <a:solidFill>
                        <a:srgbClr val="0E2A47"/>
                      </a:solidFill>
                      <a:prstDash val="solid"/>
                      <a:round/>
                      <a:headEnd len="sm" w="sm" type="none"/>
                      <a:tailEnd len="sm" w="sm" type="none"/>
                    </a:lnR>
                    <a:lnT cap="flat" cmpd="sng" w="9525">
                      <a:solidFill>
                        <a:srgbClr val="0E2A47"/>
                      </a:solidFill>
                      <a:prstDash val="solid"/>
                      <a:round/>
                      <a:headEnd len="sm" w="sm" type="none"/>
                      <a:tailEnd len="sm" w="sm" type="none"/>
                    </a:lnT>
                    <a:lnB cap="flat" cmpd="sng" w="9525">
                      <a:solidFill>
                        <a:srgbClr val="0E2A47"/>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0E2A47"/>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806" name="Google Shape;15806;p69"/>
          <p:cNvGrpSpPr/>
          <p:nvPr/>
        </p:nvGrpSpPr>
        <p:grpSpPr>
          <a:xfrm>
            <a:off x="4100342" y="2709743"/>
            <a:ext cx="1517436" cy="74460"/>
            <a:chOff x="3980086" y="2804397"/>
            <a:chExt cx="1227600" cy="66900"/>
          </a:xfrm>
        </p:grpSpPr>
        <p:sp>
          <p:nvSpPr>
            <p:cNvPr id="15807" name="Google Shape;15807;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9" name="Google Shape;15809;p69"/>
          <p:cNvGrpSpPr/>
          <p:nvPr/>
        </p:nvGrpSpPr>
        <p:grpSpPr>
          <a:xfrm>
            <a:off x="4725406" y="3002330"/>
            <a:ext cx="892956" cy="74460"/>
            <a:chOff x="3980086" y="2804397"/>
            <a:chExt cx="1227600" cy="66900"/>
          </a:xfrm>
        </p:grpSpPr>
        <p:sp>
          <p:nvSpPr>
            <p:cNvPr id="15810" name="Google Shape;15810;p69"/>
            <p:cNvSpPr/>
            <p:nvPr/>
          </p:nvSpPr>
          <p:spPr>
            <a:xfrm flipH="1" rot="5400000">
              <a:off x="4560736" y="2223904"/>
              <a:ext cx="66300" cy="1227600"/>
            </a:xfrm>
            <a:prstGeom prst="round2SameRect">
              <a:avLst>
                <a:gd fmla="val 50000" name="adj1"/>
                <a:gd fmla="val 50000" name="adj2"/>
              </a:avLst>
            </a:pr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69"/>
            <p:cNvSpPr/>
            <p:nvPr/>
          </p:nvSpPr>
          <p:spPr>
            <a:xfrm flipH="1" rot="5400000">
              <a:off x="4086125" y="2698647"/>
              <a:ext cx="66900" cy="278400"/>
            </a:xfrm>
            <a:prstGeom prst="round2SameRect">
              <a:avLst>
                <a:gd fmla="val 50000" name="adj1"/>
                <a:gd fmla="val 50000" name="adj2"/>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69"/>
          <p:cNvGrpSpPr/>
          <p:nvPr/>
        </p:nvGrpSpPr>
        <p:grpSpPr>
          <a:xfrm>
            <a:off x="3358498" y="3361213"/>
            <a:ext cx="2363244" cy="1005943"/>
            <a:chOff x="3358415" y="3361302"/>
            <a:chExt cx="2363244" cy="1024695"/>
          </a:xfrm>
        </p:grpSpPr>
        <p:grpSp>
          <p:nvGrpSpPr>
            <p:cNvPr id="15813" name="Google Shape;15813;p69"/>
            <p:cNvGrpSpPr/>
            <p:nvPr/>
          </p:nvGrpSpPr>
          <p:grpSpPr>
            <a:xfrm>
              <a:off x="3358415" y="3361302"/>
              <a:ext cx="441300" cy="1024695"/>
              <a:chOff x="3358415" y="3361302"/>
              <a:chExt cx="441300" cy="1024695"/>
            </a:xfrm>
          </p:grpSpPr>
          <p:sp>
            <p:nvSpPr>
              <p:cNvPr id="15814" name="Google Shape;15814;p69"/>
              <p:cNvSpPr/>
              <p:nvPr/>
            </p:nvSpPr>
            <p:spPr>
              <a:xfrm>
                <a:off x="3358415"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69"/>
              <p:cNvSpPr/>
              <p:nvPr/>
            </p:nvSpPr>
            <p:spPr>
              <a:xfrm>
                <a:off x="3358415"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6" name="Google Shape;15816;p69"/>
              <p:cNvSpPr/>
              <p:nvPr/>
            </p:nvSpPr>
            <p:spPr>
              <a:xfrm>
                <a:off x="3358415"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7" name="Google Shape;15817;p69"/>
              <p:cNvSpPr/>
              <p:nvPr/>
            </p:nvSpPr>
            <p:spPr>
              <a:xfrm>
                <a:off x="3358415"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8" name="Google Shape;15818;p69"/>
              <p:cNvSpPr/>
              <p:nvPr/>
            </p:nvSpPr>
            <p:spPr>
              <a:xfrm>
                <a:off x="3358415"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69"/>
              <p:cNvSpPr/>
              <p:nvPr/>
            </p:nvSpPr>
            <p:spPr>
              <a:xfrm>
                <a:off x="3358415"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0" name="Google Shape;15820;p69"/>
            <p:cNvGrpSpPr/>
            <p:nvPr/>
          </p:nvGrpSpPr>
          <p:grpSpPr>
            <a:xfrm>
              <a:off x="3838901" y="3361302"/>
              <a:ext cx="441300" cy="1024695"/>
              <a:chOff x="3838901" y="3361302"/>
              <a:chExt cx="441300" cy="1024695"/>
            </a:xfrm>
          </p:grpSpPr>
          <p:sp>
            <p:nvSpPr>
              <p:cNvPr id="15821" name="Google Shape;15821;p69"/>
              <p:cNvSpPr/>
              <p:nvPr/>
            </p:nvSpPr>
            <p:spPr>
              <a:xfrm>
                <a:off x="3838901"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2" name="Google Shape;15822;p69"/>
              <p:cNvSpPr/>
              <p:nvPr/>
            </p:nvSpPr>
            <p:spPr>
              <a:xfrm>
                <a:off x="3838901"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3" name="Google Shape;15823;p69"/>
              <p:cNvSpPr/>
              <p:nvPr/>
            </p:nvSpPr>
            <p:spPr>
              <a:xfrm>
                <a:off x="3838901"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4" name="Google Shape;15824;p69"/>
              <p:cNvSpPr/>
              <p:nvPr/>
            </p:nvSpPr>
            <p:spPr>
              <a:xfrm>
                <a:off x="3838901"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5" name="Google Shape;15825;p69"/>
              <p:cNvSpPr/>
              <p:nvPr/>
            </p:nvSpPr>
            <p:spPr>
              <a:xfrm>
                <a:off x="3838901"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6" name="Google Shape;15826;p69"/>
              <p:cNvSpPr/>
              <p:nvPr/>
            </p:nvSpPr>
            <p:spPr>
              <a:xfrm>
                <a:off x="3838901"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27" name="Google Shape;15827;p69"/>
            <p:cNvGrpSpPr/>
            <p:nvPr/>
          </p:nvGrpSpPr>
          <p:grpSpPr>
            <a:xfrm>
              <a:off x="4319387" y="3361302"/>
              <a:ext cx="441300" cy="1024695"/>
              <a:chOff x="4319387" y="3361302"/>
              <a:chExt cx="441300" cy="1024695"/>
            </a:xfrm>
          </p:grpSpPr>
          <p:sp>
            <p:nvSpPr>
              <p:cNvPr id="15828" name="Google Shape;15828;p69"/>
              <p:cNvSpPr/>
              <p:nvPr/>
            </p:nvSpPr>
            <p:spPr>
              <a:xfrm>
                <a:off x="4319387"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9" name="Google Shape;15829;p69"/>
              <p:cNvSpPr/>
              <p:nvPr/>
            </p:nvSpPr>
            <p:spPr>
              <a:xfrm>
                <a:off x="4319387"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69"/>
              <p:cNvSpPr/>
              <p:nvPr/>
            </p:nvSpPr>
            <p:spPr>
              <a:xfrm>
                <a:off x="4319387"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69"/>
              <p:cNvSpPr/>
              <p:nvPr/>
            </p:nvSpPr>
            <p:spPr>
              <a:xfrm>
                <a:off x="4319387"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69"/>
              <p:cNvSpPr/>
              <p:nvPr/>
            </p:nvSpPr>
            <p:spPr>
              <a:xfrm>
                <a:off x="4319387"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69"/>
              <p:cNvSpPr/>
              <p:nvPr/>
            </p:nvSpPr>
            <p:spPr>
              <a:xfrm>
                <a:off x="4319387"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4" name="Google Shape;15834;p69"/>
            <p:cNvGrpSpPr/>
            <p:nvPr/>
          </p:nvGrpSpPr>
          <p:grpSpPr>
            <a:xfrm>
              <a:off x="4799873" y="3361302"/>
              <a:ext cx="441300" cy="1024695"/>
              <a:chOff x="4799873" y="3361302"/>
              <a:chExt cx="441300" cy="1024695"/>
            </a:xfrm>
          </p:grpSpPr>
          <p:sp>
            <p:nvSpPr>
              <p:cNvPr id="15835" name="Google Shape;15835;p69"/>
              <p:cNvSpPr/>
              <p:nvPr/>
            </p:nvSpPr>
            <p:spPr>
              <a:xfrm>
                <a:off x="4799873"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69"/>
              <p:cNvSpPr/>
              <p:nvPr/>
            </p:nvSpPr>
            <p:spPr>
              <a:xfrm>
                <a:off x="4799873"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69"/>
              <p:cNvSpPr/>
              <p:nvPr/>
            </p:nvSpPr>
            <p:spPr>
              <a:xfrm>
                <a:off x="4799873"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8" name="Google Shape;15838;p69"/>
              <p:cNvSpPr/>
              <p:nvPr/>
            </p:nvSpPr>
            <p:spPr>
              <a:xfrm>
                <a:off x="4799873"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9" name="Google Shape;15839;p69"/>
              <p:cNvSpPr/>
              <p:nvPr/>
            </p:nvSpPr>
            <p:spPr>
              <a:xfrm>
                <a:off x="4799873"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69"/>
              <p:cNvSpPr/>
              <p:nvPr/>
            </p:nvSpPr>
            <p:spPr>
              <a:xfrm>
                <a:off x="4799873"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1" name="Google Shape;15841;p69"/>
            <p:cNvGrpSpPr/>
            <p:nvPr/>
          </p:nvGrpSpPr>
          <p:grpSpPr>
            <a:xfrm>
              <a:off x="5280360" y="3361302"/>
              <a:ext cx="441300" cy="1024695"/>
              <a:chOff x="5280360" y="3361302"/>
              <a:chExt cx="441300" cy="1024695"/>
            </a:xfrm>
          </p:grpSpPr>
          <p:sp>
            <p:nvSpPr>
              <p:cNvPr id="15842" name="Google Shape;15842;p69"/>
              <p:cNvSpPr/>
              <p:nvPr/>
            </p:nvSpPr>
            <p:spPr>
              <a:xfrm>
                <a:off x="5280360" y="3361302"/>
                <a:ext cx="441300" cy="136500"/>
              </a:xfrm>
              <a:prstGeom prst="flowChartAlternateProcess">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3" name="Google Shape;15843;p69"/>
              <p:cNvSpPr/>
              <p:nvPr/>
            </p:nvSpPr>
            <p:spPr>
              <a:xfrm>
                <a:off x="5280360" y="353894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69"/>
              <p:cNvSpPr/>
              <p:nvPr/>
            </p:nvSpPr>
            <p:spPr>
              <a:xfrm>
                <a:off x="5280360" y="3716591"/>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69"/>
              <p:cNvSpPr/>
              <p:nvPr/>
            </p:nvSpPr>
            <p:spPr>
              <a:xfrm>
                <a:off x="5280360" y="389423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6" name="Google Shape;15846;p69"/>
              <p:cNvSpPr/>
              <p:nvPr/>
            </p:nvSpPr>
            <p:spPr>
              <a:xfrm>
                <a:off x="5280360" y="4071866"/>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7" name="Google Shape;15847;p69"/>
              <p:cNvSpPr/>
              <p:nvPr/>
            </p:nvSpPr>
            <p:spPr>
              <a:xfrm>
                <a:off x="5280360" y="4249497"/>
                <a:ext cx="441300" cy="136500"/>
              </a:xfrm>
              <a:prstGeom prst="flowChartAlternateProcess">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15848" name="Google Shape;15848;p69"/>
          <p:cNvGraphicFramePr/>
          <p:nvPr/>
        </p:nvGraphicFramePr>
        <p:xfrm>
          <a:off x="724925" y="2323100"/>
          <a:ext cx="3000000" cy="3000000"/>
        </p:xfrm>
        <a:graphic>
          <a:graphicData uri="http://schemas.openxmlformats.org/drawingml/2006/table">
            <a:tbl>
              <a:tblPr>
                <a:noFill/>
                <a:tableStyleId>{16B0B363-10F9-48ED-AC2F-6599879CBB15}</a:tableStyleId>
              </a:tblPr>
              <a:tblGrid>
                <a:gridCol w="600900"/>
                <a:gridCol w="600900"/>
                <a:gridCol w="600900"/>
                <a:gridCol w="600900"/>
              </a:tblGrid>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5F819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869FB1"/>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5B7C5"/>
                    </a:solidFill>
                  </a:tcPr>
                </a:tc>
              </a:tr>
              <a:tr h="293800">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7994A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19050">
                      <a:solidFill>
                        <a:srgbClr val="F2F2F2">
                          <a:alpha val="0"/>
                        </a:srgbClr>
                      </a:solidFill>
                      <a:prstDash val="solid"/>
                      <a:round/>
                      <a:headEnd len="sm" w="sm" type="none"/>
                      <a:tailEnd len="sm" w="sm" type="none"/>
                    </a:lnB>
                    <a:solidFill>
                      <a:srgbClr val="ABBCC9"/>
                    </a:solidFill>
                  </a:tcPr>
                </a:tc>
              </a:tr>
            </a:tbl>
          </a:graphicData>
        </a:graphic>
      </p:graphicFrame>
      <p:grpSp>
        <p:nvGrpSpPr>
          <p:cNvPr id="15849" name="Google Shape;15849;p69"/>
          <p:cNvGrpSpPr/>
          <p:nvPr/>
        </p:nvGrpSpPr>
        <p:grpSpPr>
          <a:xfrm>
            <a:off x="726450" y="3372825"/>
            <a:ext cx="2403614" cy="1005900"/>
            <a:chOff x="726450" y="3372825"/>
            <a:chExt cx="2403614" cy="1005900"/>
          </a:xfrm>
        </p:grpSpPr>
        <p:grpSp>
          <p:nvGrpSpPr>
            <p:cNvPr id="15850" name="Google Shape;15850;p69"/>
            <p:cNvGrpSpPr/>
            <p:nvPr/>
          </p:nvGrpSpPr>
          <p:grpSpPr>
            <a:xfrm>
              <a:off x="726450" y="3696000"/>
              <a:ext cx="2403614" cy="500898"/>
              <a:chOff x="726450" y="3696000"/>
              <a:chExt cx="2403614" cy="500898"/>
            </a:xfrm>
          </p:grpSpPr>
          <p:sp>
            <p:nvSpPr>
              <p:cNvPr id="15851" name="Google Shape;15851;p69"/>
              <p:cNvSpPr/>
              <p:nvPr/>
            </p:nvSpPr>
            <p:spPr>
              <a:xfrm>
                <a:off x="726450" y="3696000"/>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2" name="Google Shape;15852;p69"/>
              <p:cNvSpPr/>
              <p:nvPr/>
            </p:nvSpPr>
            <p:spPr>
              <a:xfrm>
                <a:off x="726464" y="4029798"/>
                <a:ext cx="2403600" cy="167100"/>
              </a:xfrm>
              <a:prstGeom prst="rec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853" name="Google Shape;15853;p69"/>
            <p:cNvGrpSpPr/>
            <p:nvPr/>
          </p:nvGrpSpPr>
          <p:grpSpPr>
            <a:xfrm>
              <a:off x="1348050" y="3372825"/>
              <a:ext cx="1720425" cy="1005900"/>
              <a:chOff x="1348050" y="3372825"/>
              <a:chExt cx="1720425" cy="1005900"/>
            </a:xfrm>
          </p:grpSpPr>
          <p:sp>
            <p:nvSpPr>
              <p:cNvPr id="15854" name="Google Shape;15854;p69"/>
              <p:cNvSpPr/>
              <p:nvPr/>
            </p:nvSpPr>
            <p:spPr>
              <a:xfrm>
                <a:off x="1348050"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5" name="Google Shape;15855;p69"/>
              <p:cNvSpPr/>
              <p:nvPr/>
            </p:nvSpPr>
            <p:spPr>
              <a:xfrm>
                <a:off x="1701356"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6" name="Google Shape;15856;p69"/>
              <p:cNvSpPr/>
              <p:nvPr/>
            </p:nvSpPr>
            <p:spPr>
              <a:xfrm>
                <a:off x="2054663"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7" name="Google Shape;15857;p69"/>
              <p:cNvSpPr/>
              <p:nvPr/>
            </p:nvSpPr>
            <p:spPr>
              <a:xfrm>
                <a:off x="2407969"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15858" name="Google Shape;15858;p69"/>
              <p:cNvSpPr/>
              <p:nvPr/>
            </p:nvSpPr>
            <p:spPr>
              <a:xfrm>
                <a:off x="2761275" y="3372825"/>
                <a:ext cx="307200" cy="1005900"/>
              </a:xfrm>
              <a:prstGeom prst="rect">
                <a:avLst/>
              </a:prstGeom>
              <a:solidFill>
                <a:srgbClr val="869FB1"/>
              </a:solidFill>
              <a:ln cap="flat" cmpd="sng" w="19050">
                <a:solidFill>
                  <a:srgbClr val="0E2A4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15859" name="Google Shape;15859;p69"/>
            <p:cNvGrpSpPr/>
            <p:nvPr/>
          </p:nvGrpSpPr>
          <p:grpSpPr>
            <a:xfrm>
              <a:off x="1455707" y="3731058"/>
              <a:ext cx="1491150" cy="417657"/>
              <a:chOff x="1455707" y="3731058"/>
              <a:chExt cx="1491150" cy="417657"/>
            </a:xfrm>
          </p:grpSpPr>
          <p:grpSp>
            <p:nvGrpSpPr>
              <p:cNvPr id="15860" name="Google Shape;15860;p69"/>
              <p:cNvGrpSpPr/>
              <p:nvPr/>
            </p:nvGrpSpPr>
            <p:grpSpPr>
              <a:xfrm>
                <a:off x="1472938" y="3745828"/>
                <a:ext cx="72126" cy="53788"/>
                <a:chOff x="1472938" y="3745828"/>
                <a:chExt cx="72126" cy="53788"/>
              </a:xfrm>
            </p:grpSpPr>
            <p:sp>
              <p:nvSpPr>
                <p:cNvPr id="15861" name="Google Shape;15861;p69"/>
                <p:cNvSpPr/>
                <p:nvPr/>
              </p:nvSpPr>
              <p:spPr>
                <a:xfrm>
                  <a:off x="1472938"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69"/>
                <p:cNvSpPr/>
                <p:nvPr/>
              </p:nvSpPr>
              <p:spPr>
                <a:xfrm>
                  <a:off x="1490853"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3" name="Google Shape;15863;p69"/>
              <p:cNvGrpSpPr/>
              <p:nvPr/>
            </p:nvGrpSpPr>
            <p:grpSpPr>
              <a:xfrm>
                <a:off x="1819181" y="4089633"/>
                <a:ext cx="72126" cy="53788"/>
                <a:chOff x="1819181" y="4089633"/>
                <a:chExt cx="72126" cy="53788"/>
              </a:xfrm>
            </p:grpSpPr>
            <p:sp>
              <p:nvSpPr>
                <p:cNvPr id="15864" name="Google Shape;15864;p69"/>
                <p:cNvSpPr/>
                <p:nvPr/>
              </p:nvSpPr>
              <p:spPr>
                <a:xfrm>
                  <a:off x="181918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69"/>
                <p:cNvSpPr/>
                <p:nvPr/>
              </p:nvSpPr>
              <p:spPr>
                <a:xfrm>
                  <a:off x="183709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6" name="Google Shape;15866;p69"/>
              <p:cNvGrpSpPr/>
              <p:nvPr/>
            </p:nvGrpSpPr>
            <p:grpSpPr>
              <a:xfrm>
                <a:off x="1455707" y="4084171"/>
                <a:ext cx="64321" cy="64544"/>
                <a:chOff x="1455707" y="4084171"/>
                <a:chExt cx="64321" cy="64544"/>
              </a:xfrm>
            </p:grpSpPr>
            <p:sp>
              <p:nvSpPr>
                <p:cNvPr id="15867" name="Google Shape;15867;p69"/>
                <p:cNvSpPr/>
                <p:nvPr/>
              </p:nvSpPr>
              <p:spPr>
                <a:xfrm>
                  <a:off x="1478676" y="40844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69"/>
                <p:cNvSpPr/>
                <p:nvPr/>
              </p:nvSpPr>
              <p:spPr>
                <a:xfrm>
                  <a:off x="1455707" y="40841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9" name="Google Shape;15869;p69"/>
              <p:cNvGrpSpPr/>
              <p:nvPr/>
            </p:nvGrpSpPr>
            <p:grpSpPr>
              <a:xfrm>
                <a:off x="1818610" y="3731058"/>
                <a:ext cx="64321" cy="64544"/>
                <a:chOff x="1818610" y="3731058"/>
                <a:chExt cx="64321" cy="64544"/>
              </a:xfrm>
            </p:grpSpPr>
            <p:sp>
              <p:nvSpPr>
                <p:cNvPr id="15870" name="Google Shape;15870;p69"/>
                <p:cNvSpPr/>
                <p:nvPr/>
              </p:nvSpPr>
              <p:spPr>
                <a:xfrm>
                  <a:off x="184157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1" name="Google Shape;15871;p69"/>
                <p:cNvSpPr/>
                <p:nvPr/>
              </p:nvSpPr>
              <p:spPr>
                <a:xfrm>
                  <a:off x="181861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2" name="Google Shape;15872;p69"/>
              <p:cNvGrpSpPr/>
              <p:nvPr/>
            </p:nvGrpSpPr>
            <p:grpSpPr>
              <a:xfrm>
                <a:off x="2172491" y="4089633"/>
                <a:ext cx="72126" cy="53788"/>
                <a:chOff x="2172491" y="4089633"/>
                <a:chExt cx="72126" cy="53788"/>
              </a:xfrm>
            </p:grpSpPr>
            <p:sp>
              <p:nvSpPr>
                <p:cNvPr id="15873" name="Google Shape;15873;p69"/>
                <p:cNvSpPr/>
                <p:nvPr/>
              </p:nvSpPr>
              <p:spPr>
                <a:xfrm>
                  <a:off x="2172491"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69"/>
                <p:cNvSpPr/>
                <p:nvPr/>
              </p:nvSpPr>
              <p:spPr>
                <a:xfrm>
                  <a:off x="2190406"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5" name="Google Shape;15875;p69"/>
              <p:cNvGrpSpPr/>
              <p:nvPr/>
            </p:nvGrpSpPr>
            <p:grpSpPr>
              <a:xfrm>
                <a:off x="2171920" y="3731058"/>
                <a:ext cx="64321" cy="64544"/>
                <a:chOff x="2171920" y="3731058"/>
                <a:chExt cx="64321" cy="64544"/>
              </a:xfrm>
            </p:grpSpPr>
            <p:sp>
              <p:nvSpPr>
                <p:cNvPr id="15876" name="Google Shape;15876;p69"/>
                <p:cNvSpPr/>
                <p:nvPr/>
              </p:nvSpPr>
              <p:spPr>
                <a:xfrm>
                  <a:off x="2194889"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69"/>
                <p:cNvSpPr/>
                <p:nvPr/>
              </p:nvSpPr>
              <p:spPr>
                <a:xfrm>
                  <a:off x="2171920"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69"/>
              <p:cNvGrpSpPr/>
              <p:nvPr/>
            </p:nvGrpSpPr>
            <p:grpSpPr>
              <a:xfrm>
                <a:off x="2874730" y="3745828"/>
                <a:ext cx="72126" cy="53788"/>
                <a:chOff x="2874730" y="3745828"/>
                <a:chExt cx="72126" cy="53788"/>
              </a:xfrm>
            </p:grpSpPr>
            <p:sp>
              <p:nvSpPr>
                <p:cNvPr id="15879" name="Google Shape;15879;p69"/>
                <p:cNvSpPr/>
                <p:nvPr/>
              </p:nvSpPr>
              <p:spPr>
                <a:xfrm>
                  <a:off x="2874730" y="37638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69"/>
                <p:cNvSpPr/>
                <p:nvPr/>
              </p:nvSpPr>
              <p:spPr>
                <a:xfrm>
                  <a:off x="2892645" y="37458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1" name="Google Shape;15881;p69"/>
              <p:cNvGrpSpPr/>
              <p:nvPr/>
            </p:nvGrpSpPr>
            <p:grpSpPr>
              <a:xfrm>
                <a:off x="2878589" y="4081481"/>
                <a:ext cx="64321" cy="64544"/>
                <a:chOff x="2878589" y="4081481"/>
                <a:chExt cx="64321" cy="64544"/>
              </a:xfrm>
            </p:grpSpPr>
            <p:sp>
              <p:nvSpPr>
                <p:cNvPr id="15882" name="Google Shape;15882;p69"/>
                <p:cNvSpPr/>
                <p:nvPr/>
              </p:nvSpPr>
              <p:spPr>
                <a:xfrm>
                  <a:off x="2901559" y="40817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69"/>
                <p:cNvSpPr/>
                <p:nvPr/>
              </p:nvSpPr>
              <p:spPr>
                <a:xfrm>
                  <a:off x="2878589" y="40814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4" name="Google Shape;15884;p69"/>
              <p:cNvGrpSpPr/>
              <p:nvPr/>
            </p:nvGrpSpPr>
            <p:grpSpPr>
              <a:xfrm>
                <a:off x="2525796" y="4089633"/>
                <a:ext cx="72126" cy="53788"/>
                <a:chOff x="2525796" y="4089633"/>
                <a:chExt cx="72126" cy="53788"/>
              </a:xfrm>
            </p:grpSpPr>
            <p:sp>
              <p:nvSpPr>
                <p:cNvPr id="15885" name="Google Shape;15885;p69"/>
                <p:cNvSpPr/>
                <p:nvPr/>
              </p:nvSpPr>
              <p:spPr>
                <a:xfrm>
                  <a:off x="2525796" y="41076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69"/>
                <p:cNvSpPr/>
                <p:nvPr/>
              </p:nvSpPr>
              <p:spPr>
                <a:xfrm>
                  <a:off x="2543711" y="40896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87" name="Google Shape;15887;p69"/>
              <p:cNvGrpSpPr/>
              <p:nvPr/>
            </p:nvGrpSpPr>
            <p:grpSpPr>
              <a:xfrm>
                <a:off x="2525225" y="3731058"/>
                <a:ext cx="64321" cy="64544"/>
                <a:chOff x="2525225" y="3731058"/>
                <a:chExt cx="64321" cy="64544"/>
              </a:xfrm>
            </p:grpSpPr>
            <p:sp>
              <p:nvSpPr>
                <p:cNvPr id="15888" name="Google Shape;15888;p69"/>
                <p:cNvSpPr/>
                <p:nvPr/>
              </p:nvSpPr>
              <p:spPr>
                <a:xfrm>
                  <a:off x="2548194" y="37312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9" name="Google Shape;15889;p69"/>
                <p:cNvSpPr/>
                <p:nvPr/>
              </p:nvSpPr>
              <p:spPr>
                <a:xfrm>
                  <a:off x="2525225" y="37310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5893" name="Shape 15893"/>
        <p:cNvGrpSpPr/>
        <p:nvPr/>
      </p:nvGrpSpPr>
      <p:grpSpPr>
        <a:xfrm>
          <a:off x="0" y="0"/>
          <a:ext cx="0" cy="0"/>
          <a:chOff x="0" y="0"/>
          <a:chExt cx="0" cy="0"/>
        </a:xfrm>
      </p:grpSpPr>
      <p:grpSp>
        <p:nvGrpSpPr>
          <p:cNvPr id="15894" name="Google Shape;15894;p70"/>
          <p:cNvGrpSpPr/>
          <p:nvPr/>
        </p:nvGrpSpPr>
        <p:grpSpPr>
          <a:xfrm>
            <a:off x="732428" y="1171356"/>
            <a:ext cx="845921" cy="690752"/>
            <a:chOff x="732428" y="1198513"/>
            <a:chExt cx="845921" cy="690752"/>
          </a:xfrm>
        </p:grpSpPr>
        <p:grpSp>
          <p:nvGrpSpPr>
            <p:cNvPr id="15895" name="Google Shape;15895;p70"/>
            <p:cNvGrpSpPr/>
            <p:nvPr/>
          </p:nvGrpSpPr>
          <p:grpSpPr>
            <a:xfrm>
              <a:off x="823030" y="1198513"/>
              <a:ext cx="755319" cy="690752"/>
              <a:chOff x="823030" y="1198513"/>
              <a:chExt cx="755319" cy="690752"/>
            </a:xfrm>
          </p:grpSpPr>
          <p:sp>
            <p:nvSpPr>
              <p:cNvPr id="15896" name="Google Shape;15896;p70"/>
              <p:cNvSpPr/>
              <p:nvPr/>
            </p:nvSpPr>
            <p:spPr>
              <a:xfrm>
                <a:off x="823030" y="1198513"/>
                <a:ext cx="755319" cy="690752"/>
              </a:xfrm>
              <a:custGeom>
                <a:rect b="b" l="l" r="r" t="t"/>
                <a:pathLst>
                  <a:path extrusionOk="0" h="42771" w="46769">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70"/>
              <p:cNvSpPr/>
              <p:nvPr/>
            </p:nvSpPr>
            <p:spPr>
              <a:xfrm>
                <a:off x="1470047" y="1217877"/>
                <a:ext cx="88760" cy="88744"/>
              </a:xfrm>
              <a:custGeom>
                <a:rect b="b" l="l" r="r" t="t"/>
                <a:pathLst>
                  <a:path extrusionOk="0" h="5495" w="5496">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98" name="Google Shape;15898;p70"/>
            <p:cNvGrpSpPr/>
            <p:nvPr/>
          </p:nvGrpSpPr>
          <p:grpSpPr>
            <a:xfrm>
              <a:off x="732428" y="1239937"/>
              <a:ext cx="739912" cy="607886"/>
              <a:chOff x="732428" y="1239937"/>
              <a:chExt cx="739912" cy="607886"/>
            </a:xfrm>
          </p:grpSpPr>
          <p:sp>
            <p:nvSpPr>
              <p:cNvPr id="15899" name="Google Shape;15899;p70"/>
              <p:cNvSpPr/>
              <p:nvPr/>
            </p:nvSpPr>
            <p:spPr>
              <a:xfrm>
                <a:off x="732428" y="1239937"/>
                <a:ext cx="739912" cy="607886"/>
              </a:xfrm>
              <a:custGeom>
                <a:rect b="b" l="l" r="r" t="t"/>
                <a:pathLst>
                  <a:path extrusionOk="0" h="37640" w="45815">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70"/>
              <p:cNvSpPr/>
              <p:nvPr/>
            </p:nvSpPr>
            <p:spPr>
              <a:xfrm>
                <a:off x="751614" y="1735807"/>
                <a:ext cx="88760" cy="88744"/>
              </a:xfrm>
              <a:custGeom>
                <a:rect b="b" l="l" r="r" t="t"/>
                <a:pathLst>
                  <a:path extrusionOk="0" h="5495" w="5496">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1" name="Google Shape;15901;p70"/>
            <p:cNvGrpSpPr/>
            <p:nvPr/>
          </p:nvGrpSpPr>
          <p:grpSpPr>
            <a:xfrm>
              <a:off x="732428" y="1277018"/>
              <a:ext cx="702832" cy="533758"/>
              <a:chOff x="732428" y="1277018"/>
              <a:chExt cx="702832" cy="533758"/>
            </a:xfrm>
          </p:grpSpPr>
          <p:sp>
            <p:nvSpPr>
              <p:cNvPr id="15902" name="Google Shape;15902;p70"/>
              <p:cNvSpPr/>
              <p:nvPr/>
            </p:nvSpPr>
            <p:spPr>
              <a:xfrm>
                <a:off x="732428" y="1277018"/>
                <a:ext cx="702832" cy="533758"/>
              </a:xfrm>
              <a:custGeom>
                <a:rect b="b" l="l" r="r" t="t"/>
                <a:pathLst>
                  <a:path extrusionOk="0" h="33050" w="43519">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70"/>
              <p:cNvSpPr/>
              <p:nvPr/>
            </p:nvSpPr>
            <p:spPr>
              <a:xfrm>
                <a:off x="751695" y="1390407"/>
                <a:ext cx="88728" cy="88744"/>
              </a:xfrm>
              <a:custGeom>
                <a:rect b="b" l="l" r="r" t="t"/>
                <a:pathLst>
                  <a:path extrusionOk="0" h="5495" w="5494">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70"/>
            <p:cNvGrpSpPr/>
            <p:nvPr/>
          </p:nvGrpSpPr>
          <p:grpSpPr>
            <a:xfrm>
              <a:off x="931170" y="1306653"/>
              <a:ext cx="647179" cy="474455"/>
              <a:chOff x="931170" y="1306653"/>
              <a:chExt cx="647179" cy="474455"/>
            </a:xfrm>
          </p:grpSpPr>
          <p:sp>
            <p:nvSpPr>
              <p:cNvPr id="15905" name="Google Shape;15905;p70"/>
              <p:cNvSpPr/>
              <p:nvPr/>
            </p:nvSpPr>
            <p:spPr>
              <a:xfrm>
                <a:off x="931170" y="1306653"/>
                <a:ext cx="647179" cy="474455"/>
              </a:xfrm>
              <a:custGeom>
                <a:rect b="b" l="l" r="r" t="t"/>
                <a:pathLst>
                  <a:path extrusionOk="0" h="29378" w="40073">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70"/>
              <p:cNvSpPr/>
              <p:nvPr/>
            </p:nvSpPr>
            <p:spPr>
              <a:xfrm>
                <a:off x="1470047" y="1560806"/>
                <a:ext cx="88760" cy="88744"/>
              </a:xfrm>
              <a:custGeom>
                <a:rect b="b" l="l" r="r" t="t"/>
                <a:pathLst>
                  <a:path extrusionOk="0" h="5495" w="5496">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07" name="Google Shape;15907;p70"/>
            <p:cNvSpPr/>
            <p:nvPr/>
          </p:nvSpPr>
          <p:spPr>
            <a:xfrm>
              <a:off x="986565" y="1362064"/>
              <a:ext cx="363666" cy="363650"/>
            </a:xfrm>
            <a:custGeom>
              <a:rect b="b" l="l" r="r" t="t"/>
              <a:pathLst>
                <a:path extrusionOk="0" h="22517" w="22518">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70"/>
          <p:cNvGrpSpPr/>
          <p:nvPr/>
        </p:nvGrpSpPr>
        <p:grpSpPr>
          <a:xfrm>
            <a:off x="3964037" y="1171363"/>
            <a:ext cx="634656" cy="699982"/>
            <a:chOff x="5985650" y="2860025"/>
            <a:chExt cx="1396075" cy="1539775"/>
          </a:xfrm>
        </p:grpSpPr>
        <p:sp>
          <p:nvSpPr>
            <p:cNvPr id="15909" name="Google Shape;15909;p70"/>
            <p:cNvSpPr/>
            <p:nvPr/>
          </p:nvSpPr>
          <p:spPr>
            <a:xfrm>
              <a:off x="6655300" y="3128850"/>
              <a:ext cx="637150" cy="631950"/>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70"/>
            <p:cNvSpPr/>
            <p:nvPr/>
          </p:nvSpPr>
          <p:spPr>
            <a:xfrm>
              <a:off x="6673425" y="3771400"/>
              <a:ext cx="600850" cy="600800"/>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70"/>
            <p:cNvSpPr/>
            <p:nvPr/>
          </p:nvSpPr>
          <p:spPr>
            <a:xfrm>
              <a:off x="6073050" y="3509700"/>
              <a:ext cx="641725" cy="636800"/>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70"/>
            <p:cNvSpPr/>
            <p:nvPr/>
          </p:nvSpPr>
          <p:spPr>
            <a:xfrm>
              <a:off x="6124575" y="2917775"/>
              <a:ext cx="572575" cy="572525"/>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70"/>
            <p:cNvSpPr/>
            <p:nvPr/>
          </p:nvSpPr>
          <p:spPr>
            <a:xfrm>
              <a:off x="6459975" y="2867300"/>
              <a:ext cx="101300" cy="50500"/>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70"/>
            <p:cNvSpPr/>
            <p:nvPr/>
          </p:nvSpPr>
          <p:spPr>
            <a:xfrm>
              <a:off x="6389025" y="2860025"/>
              <a:ext cx="63100" cy="15700"/>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70"/>
            <p:cNvSpPr/>
            <p:nvPr/>
          </p:nvSpPr>
          <p:spPr>
            <a:xfrm>
              <a:off x="6279750" y="2879875"/>
              <a:ext cx="39600" cy="2600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70"/>
            <p:cNvSpPr/>
            <p:nvPr/>
          </p:nvSpPr>
          <p:spPr>
            <a:xfrm>
              <a:off x="6325825" y="2862750"/>
              <a:ext cx="54425" cy="22400"/>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70"/>
            <p:cNvSpPr/>
            <p:nvPr/>
          </p:nvSpPr>
          <p:spPr>
            <a:xfrm>
              <a:off x="7023725" y="3061400"/>
              <a:ext cx="101300" cy="50475"/>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8" name="Google Shape;15918;p70"/>
            <p:cNvSpPr/>
            <p:nvPr/>
          </p:nvSpPr>
          <p:spPr>
            <a:xfrm>
              <a:off x="6952750" y="3054150"/>
              <a:ext cx="63100" cy="15650"/>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9" name="Google Shape;15919;p70"/>
            <p:cNvSpPr/>
            <p:nvPr/>
          </p:nvSpPr>
          <p:spPr>
            <a:xfrm>
              <a:off x="6843450" y="3073975"/>
              <a:ext cx="39625" cy="26025"/>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70"/>
            <p:cNvSpPr/>
            <p:nvPr/>
          </p:nvSpPr>
          <p:spPr>
            <a:xfrm>
              <a:off x="6889575" y="3056825"/>
              <a:ext cx="54425" cy="22400"/>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70"/>
            <p:cNvSpPr/>
            <p:nvPr/>
          </p:nvSpPr>
          <p:spPr>
            <a:xfrm>
              <a:off x="6245350" y="4177200"/>
              <a:ext cx="101275" cy="50475"/>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2" name="Google Shape;15922;p70"/>
            <p:cNvSpPr/>
            <p:nvPr/>
          </p:nvSpPr>
          <p:spPr>
            <a:xfrm>
              <a:off x="6354525" y="4219275"/>
              <a:ext cx="63075" cy="15675"/>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3" name="Google Shape;15923;p70"/>
            <p:cNvSpPr/>
            <p:nvPr/>
          </p:nvSpPr>
          <p:spPr>
            <a:xfrm>
              <a:off x="6487275" y="4189125"/>
              <a:ext cx="39625" cy="25975"/>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70"/>
            <p:cNvSpPr/>
            <p:nvPr/>
          </p:nvSpPr>
          <p:spPr>
            <a:xfrm>
              <a:off x="6426350" y="4209850"/>
              <a:ext cx="54475" cy="22400"/>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70"/>
            <p:cNvSpPr/>
            <p:nvPr/>
          </p:nvSpPr>
          <p:spPr>
            <a:xfrm>
              <a:off x="5992275" y="3674825"/>
              <a:ext cx="51250" cy="99900"/>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6" name="Google Shape;15926;p70"/>
            <p:cNvSpPr/>
            <p:nvPr/>
          </p:nvSpPr>
          <p:spPr>
            <a:xfrm>
              <a:off x="5985650" y="3783750"/>
              <a:ext cx="16125" cy="6227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7" name="Google Shape;15927;p70"/>
            <p:cNvSpPr/>
            <p:nvPr/>
          </p:nvSpPr>
          <p:spPr>
            <a:xfrm>
              <a:off x="6004725" y="3916700"/>
              <a:ext cx="27875" cy="38100"/>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8" name="Google Shape;15928;p70"/>
            <p:cNvSpPr/>
            <p:nvPr/>
          </p:nvSpPr>
          <p:spPr>
            <a:xfrm>
              <a:off x="5987900" y="3855450"/>
              <a:ext cx="23600" cy="53200"/>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70"/>
            <p:cNvSpPr/>
            <p:nvPr/>
          </p:nvSpPr>
          <p:spPr>
            <a:xfrm>
              <a:off x="6071975" y="3300325"/>
              <a:ext cx="52475" cy="102475"/>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70"/>
            <p:cNvSpPr/>
            <p:nvPr/>
          </p:nvSpPr>
          <p:spPr>
            <a:xfrm>
              <a:off x="6122225" y="3408475"/>
              <a:ext cx="47725" cy="4955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70"/>
            <p:cNvSpPr/>
            <p:nvPr/>
          </p:nvSpPr>
          <p:spPr>
            <a:xfrm>
              <a:off x="6228150" y="3490275"/>
              <a:ext cx="42050" cy="21525"/>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70"/>
            <p:cNvSpPr/>
            <p:nvPr/>
          </p:nvSpPr>
          <p:spPr>
            <a:xfrm>
              <a:off x="6172850" y="3459275"/>
              <a:ext cx="49900" cy="34575"/>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70"/>
            <p:cNvSpPr/>
            <p:nvPr/>
          </p:nvSpPr>
          <p:spPr>
            <a:xfrm>
              <a:off x="7323825" y="3495225"/>
              <a:ext cx="51250" cy="99900"/>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70"/>
            <p:cNvSpPr/>
            <p:nvPr/>
          </p:nvSpPr>
          <p:spPr>
            <a:xfrm>
              <a:off x="7365575" y="3423925"/>
              <a:ext cx="16150" cy="6227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70"/>
            <p:cNvSpPr/>
            <p:nvPr/>
          </p:nvSpPr>
          <p:spPr>
            <a:xfrm>
              <a:off x="7334775" y="3315150"/>
              <a:ext cx="27850" cy="38100"/>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70"/>
            <p:cNvSpPr/>
            <p:nvPr/>
          </p:nvSpPr>
          <p:spPr>
            <a:xfrm>
              <a:off x="7355800" y="3361300"/>
              <a:ext cx="23650" cy="53200"/>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7" name="Google Shape;15937;p70"/>
            <p:cNvSpPr/>
            <p:nvPr/>
          </p:nvSpPr>
          <p:spPr>
            <a:xfrm>
              <a:off x="7093025" y="4348600"/>
              <a:ext cx="104200" cy="51200"/>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8" name="Google Shape;15938;p70"/>
            <p:cNvSpPr/>
            <p:nvPr/>
          </p:nvSpPr>
          <p:spPr>
            <a:xfrm>
              <a:off x="7201150" y="4302925"/>
              <a:ext cx="51100" cy="46100"/>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70"/>
            <p:cNvSpPr/>
            <p:nvPr/>
          </p:nvSpPr>
          <p:spPr>
            <a:xfrm>
              <a:off x="7282950" y="4203000"/>
              <a:ext cx="22950" cy="40225"/>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70"/>
            <p:cNvSpPr/>
            <p:nvPr/>
          </p:nvSpPr>
          <p:spPr>
            <a:xfrm>
              <a:off x="7252000" y="4250300"/>
              <a:ext cx="36300" cy="48175"/>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70"/>
          <p:cNvGrpSpPr/>
          <p:nvPr/>
        </p:nvGrpSpPr>
        <p:grpSpPr>
          <a:xfrm>
            <a:off x="4719687" y="1171356"/>
            <a:ext cx="725845" cy="699975"/>
            <a:chOff x="4249973" y="1201875"/>
            <a:chExt cx="1958568" cy="1888762"/>
          </a:xfrm>
        </p:grpSpPr>
        <p:sp>
          <p:nvSpPr>
            <p:cNvPr id="15942" name="Google Shape;15942;p70"/>
            <p:cNvSpPr/>
            <p:nvPr/>
          </p:nvSpPr>
          <p:spPr>
            <a:xfrm>
              <a:off x="4468527" y="1411932"/>
              <a:ext cx="1528500" cy="1452600"/>
            </a:xfrm>
            <a:prstGeom prst="pentagon">
              <a:avLst>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43" name="Google Shape;15943;p70"/>
            <p:cNvGrpSpPr/>
            <p:nvPr/>
          </p:nvGrpSpPr>
          <p:grpSpPr>
            <a:xfrm>
              <a:off x="5853086" y="1789142"/>
              <a:ext cx="355454" cy="1048099"/>
              <a:chOff x="5576108" y="2016725"/>
              <a:chExt cx="565200" cy="1666560"/>
            </a:xfrm>
          </p:grpSpPr>
          <p:sp>
            <p:nvSpPr>
              <p:cNvPr id="15944" name="Google Shape;15944;p70"/>
              <p:cNvSpPr/>
              <p:nvPr/>
            </p:nvSpPr>
            <p:spPr>
              <a:xfrm>
                <a:off x="5576108"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45" name="Google Shape;15945;p7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6" name="Google Shape;15946;p70"/>
            <p:cNvGrpSpPr/>
            <p:nvPr/>
          </p:nvGrpSpPr>
          <p:grpSpPr>
            <a:xfrm>
              <a:off x="4869455" y="2691676"/>
              <a:ext cx="1013897" cy="398961"/>
              <a:chOff x="4012057" y="3451825"/>
              <a:chExt cx="1612175" cy="634379"/>
            </a:xfrm>
          </p:grpSpPr>
          <p:sp>
            <p:nvSpPr>
              <p:cNvPr id="15947" name="Google Shape;15947;p70"/>
              <p:cNvSpPr/>
              <p:nvPr/>
            </p:nvSpPr>
            <p:spPr>
              <a:xfrm>
                <a:off x="505903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48" name="Google Shape;15948;p7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9" name="Google Shape;15949;p70"/>
            <p:cNvGrpSpPr/>
            <p:nvPr/>
          </p:nvGrpSpPr>
          <p:grpSpPr>
            <a:xfrm>
              <a:off x="4276937" y="2155961"/>
              <a:ext cx="651965" cy="891358"/>
              <a:chOff x="3069908" y="2599997"/>
              <a:chExt cx="1036675" cy="1417328"/>
            </a:xfrm>
          </p:grpSpPr>
          <p:sp>
            <p:nvSpPr>
              <p:cNvPr id="15950" name="Google Shape;15950;p70"/>
              <p:cNvSpPr/>
              <p:nvPr/>
            </p:nvSpPr>
            <p:spPr>
              <a:xfrm>
                <a:off x="3541383" y="34518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1" name="Google Shape;15951;p7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2" name="Google Shape;15952;p70"/>
            <p:cNvGrpSpPr/>
            <p:nvPr/>
          </p:nvGrpSpPr>
          <p:grpSpPr>
            <a:xfrm>
              <a:off x="5054918" y="1201875"/>
              <a:ext cx="999548" cy="602711"/>
              <a:chOff x="4306958" y="1082925"/>
              <a:chExt cx="1589359" cy="958358"/>
            </a:xfrm>
          </p:grpSpPr>
          <p:sp>
            <p:nvSpPr>
              <p:cNvPr id="15953" name="Google Shape;15953;p70"/>
              <p:cNvSpPr/>
              <p:nvPr/>
            </p:nvSpPr>
            <p:spPr>
              <a:xfrm>
                <a:off x="4306958" y="1082925"/>
                <a:ext cx="565200" cy="5655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4" name="Google Shape;15954;p7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5" name="Google Shape;15955;p70"/>
            <p:cNvGrpSpPr/>
            <p:nvPr/>
          </p:nvGrpSpPr>
          <p:grpSpPr>
            <a:xfrm>
              <a:off x="4249973" y="1303451"/>
              <a:ext cx="799317" cy="841334"/>
              <a:chOff x="3027033" y="1244439"/>
              <a:chExt cx="1270977" cy="1337786"/>
            </a:xfrm>
          </p:grpSpPr>
          <p:sp>
            <p:nvSpPr>
              <p:cNvPr id="15956" name="Google Shape;15956;p70"/>
              <p:cNvSpPr/>
              <p:nvPr/>
            </p:nvSpPr>
            <p:spPr>
              <a:xfrm>
                <a:off x="3027033" y="2016725"/>
                <a:ext cx="565200" cy="5655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15957" name="Google Shape;15957;p7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58" name="Google Shape;15958;p70"/>
          <p:cNvGrpSpPr/>
          <p:nvPr/>
        </p:nvGrpSpPr>
        <p:grpSpPr>
          <a:xfrm>
            <a:off x="4072551" y="2058137"/>
            <a:ext cx="750769" cy="683784"/>
            <a:chOff x="4204684" y="2104422"/>
            <a:chExt cx="699822" cy="637382"/>
          </a:xfrm>
        </p:grpSpPr>
        <p:grpSp>
          <p:nvGrpSpPr>
            <p:cNvPr id="15959" name="Google Shape;15959;p70"/>
            <p:cNvGrpSpPr/>
            <p:nvPr/>
          </p:nvGrpSpPr>
          <p:grpSpPr>
            <a:xfrm>
              <a:off x="4204684" y="2430067"/>
              <a:ext cx="342957" cy="311738"/>
              <a:chOff x="4204684" y="2430067"/>
              <a:chExt cx="342957" cy="311738"/>
            </a:xfrm>
          </p:grpSpPr>
          <p:sp>
            <p:nvSpPr>
              <p:cNvPr id="15960" name="Google Shape;15960;p70"/>
              <p:cNvSpPr/>
              <p:nvPr/>
            </p:nvSpPr>
            <p:spPr>
              <a:xfrm>
                <a:off x="4235882" y="2430067"/>
                <a:ext cx="311759" cy="311738"/>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1" name="Google Shape;15961;p70"/>
              <p:cNvSpPr/>
              <p:nvPr/>
            </p:nvSpPr>
            <p:spPr>
              <a:xfrm>
                <a:off x="4204684" y="2558309"/>
                <a:ext cx="117839" cy="117794"/>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2" name="Google Shape;15962;p70"/>
            <p:cNvGrpSpPr/>
            <p:nvPr/>
          </p:nvGrpSpPr>
          <p:grpSpPr>
            <a:xfrm>
              <a:off x="4561586" y="2430067"/>
              <a:ext cx="342920" cy="311738"/>
              <a:chOff x="4561586" y="2430067"/>
              <a:chExt cx="342920" cy="311738"/>
            </a:xfrm>
          </p:grpSpPr>
          <p:sp>
            <p:nvSpPr>
              <p:cNvPr id="15963" name="Google Shape;15963;p70"/>
              <p:cNvSpPr/>
              <p:nvPr/>
            </p:nvSpPr>
            <p:spPr>
              <a:xfrm>
                <a:off x="4561586" y="2430067"/>
                <a:ext cx="311759" cy="311738"/>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4" name="Google Shape;15964;p70"/>
              <p:cNvSpPr/>
              <p:nvPr/>
            </p:nvSpPr>
            <p:spPr>
              <a:xfrm>
                <a:off x="4786741" y="2558309"/>
                <a:ext cx="117765" cy="117794"/>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5" name="Google Shape;15965;p70"/>
            <p:cNvGrpSpPr/>
            <p:nvPr/>
          </p:nvGrpSpPr>
          <p:grpSpPr>
            <a:xfrm>
              <a:off x="4561586" y="2104422"/>
              <a:ext cx="342920" cy="311738"/>
              <a:chOff x="4561586" y="2104422"/>
              <a:chExt cx="342920" cy="311738"/>
            </a:xfrm>
          </p:grpSpPr>
          <p:sp>
            <p:nvSpPr>
              <p:cNvPr id="15966" name="Google Shape;15966;p70"/>
              <p:cNvSpPr/>
              <p:nvPr/>
            </p:nvSpPr>
            <p:spPr>
              <a:xfrm>
                <a:off x="4561586" y="2104422"/>
                <a:ext cx="311722" cy="311738"/>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70"/>
              <p:cNvSpPr/>
              <p:nvPr/>
            </p:nvSpPr>
            <p:spPr>
              <a:xfrm>
                <a:off x="4786741" y="2170087"/>
                <a:ext cx="117765" cy="117757"/>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68" name="Google Shape;15968;p70"/>
            <p:cNvGrpSpPr/>
            <p:nvPr/>
          </p:nvGrpSpPr>
          <p:grpSpPr>
            <a:xfrm>
              <a:off x="4204684" y="2104422"/>
              <a:ext cx="342957" cy="311664"/>
              <a:chOff x="4204684" y="2104422"/>
              <a:chExt cx="342957" cy="311664"/>
            </a:xfrm>
          </p:grpSpPr>
          <p:sp>
            <p:nvSpPr>
              <p:cNvPr id="15969" name="Google Shape;15969;p70"/>
              <p:cNvSpPr/>
              <p:nvPr/>
            </p:nvSpPr>
            <p:spPr>
              <a:xfrm>
                <a:off x="4235882" y="2104422"/>
                <a:ext cx="311759" cy="311664"/>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70"/>
              <p:cNvSpPr/>
              <p:nvPr/>
            </p:nvSpPr>
            <p:spPr>
              <a:xfrm>
                <a:off x="4204684" y="2170087"/>
                <a:ext cx="117839" cy="117757"/>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71" name="Google Shape;15971;p70"/>
          <p:cNvGrpSpPr/>
          <p:nvPr/>
        </p:nvGrpSpPr>
        <p:grpSpPr>
          <a:xfrm>
            <a:off x="5536984" y="1171351"/>
            <a:ext cx="660591" cy="688867"/>
            <a:chOff x="5830645" y="1267368"/>
            <a:chExt cx="530340" cy="553040"/>
          </a:xfrm>
        </p:grpSpPr>
        <p:sp>
          <p:nvSpPr>
            <p:cNvPr id="15972" name="Google Shape;15972;p70"/>
            <p:cNvSpPr/>
            <p:nvPr/>
          </p:nvSpPr>
          <p:spPr>
            <a:xfrm>
              <a:off x="5994669" y="1442730"/>
              <a:ext cx="202317" cy="202342"/>
            </a:xfrm>
            <a:custGeom>
              <a:rect b="b" l="l" r="r" t="t"/>
              <a:pathLst>
                <a:path extrusionOk="0" h="7942" w="7941">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73" name="Google Shape;15973;p70"/>
            <p:cNvGrpSpPr/>
            <p:nvPr/>
          </p:nvGrpSpPr>
          <p:grpSpPr>
            <a:xfrm>
              <a:off x="5830645" y="1267368"/>
              <a:ext cx="259743" cy="269909"/>
              <a:chOff x="5830645" y="1267368"/>
              <a:chExt cx="259743" cy="269909"/>
            </a:xfrm>
          </p:grpSpPr>
          <p:sp>
            <p:nvSpPr>
              <p:cNvPr id="15974" name="Google Shape;15974;p70"/>
              <p:cNvSpPr/>
              <p:nvPr/>
            </p:nvSpPr>
            <p:spPr>
              <a:xfrm>
                <a:off x="5830645" y="1304897"/>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5" name="Google Shape;15975;p70"/>
              <p:cNvSpPr/>
              <p:nvPr/>
            </p:nvSpPr>
            <p:spPr>
              <a:xfrm>
                <a:off x="5922950" y="1267368"/>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6" name="Google Shape;15976;p70"/>
            <p:cNvGrpSpPr/>
            <p:nvPr/>
          </p:nvGrpSpPr>
          <p:grpSpPr>
            <a:xfrm>
              <a:off x="6101293" y="1267368"/>
              <a:ext cx="259692" cy="269909"/>
              <a:chOff x="6101293" y="1267368"/>
              <a:chExt cx="259692" cy="269909"/>
            </a:xfrm>
          </p:grpSpPr>
          <p:sp>
            <p:nvSpPr>
              <p:cNvPr id="15977" name="Google Shape;15977;p70"/>
              <p:cNvSpPr/>
              <p:nvPr/>
            </p:nvSpPr>
            <p:spPr>
              <a:xfrm>
                <a:off x="6101293" y="1304897"/>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70"/>
              <p:cNvSpPr/>
              <p:nvPr/>
            </p:nvSpPr>
            <p:spPr>
              <a:xfrm>
                <a:off x="6193623" y="1267368"/>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70"/>
            <p:cNvGrpSpPr/>
            <p:nvPr/>
          </p:nvGrpSpPr>
          <p:grpSpPr>
            <a:xfrm>
              <a:off x="5830645" y="1550500"/>
              <a:ext cx="259692" cy="269909"/>
              <a:chOff x="5830645" y="1550500"/>
              <a:chExt cx="259692" cy="269909"/>
            </a:xfrm>
          </p:grpSpPr>
          <p:sp>
            <p:nvSpPr>
              <p:cNvPr id="15980" name="Google Shape;15980;p70"/>
              <p:cNvSpPr/>
              <p:nvPr/>
            </p:nvSpPr>
            <p:spPr>
              <a:xfrm>
                <a:off x="5830645" y="1550500"/>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70"/>
              <p:cNvSpPr/>
              <p:nvPr/>
            </p:nvSpPr>
            <p:spPr>
              <a:xfrm>
                <a:off x="5922950" y="1745352"/>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2" name="Google Shape;15982;p70"/>
            <p:cNvGrpSpPr/>
            <p:nvPr/>
          </p:nvGrpSpPr>
          <p:grpSpPr>
            <a:xfrm>
              <a:off x="6101293" y="1550500"/>
              <a:ext cx="259692" cy="269909"/>
              <a:chOff x="6101293" y="1550500"/>
              <a:chExt cx="259692" cy="269909"/>
            </a:xfrm>
          </p:grpSpPr>
          <p:sp>
            <p:nvSpPr>
              <p:cNvPr id="15983" name="Google Shape;15983;p70"/>
              <p:cNvSpPr/>
              <p:nvPr/>
            </p:nvSpPr>
            <p:spPr>
              <a:xfrm>
                <a:off x="6101293" y="1550500"/>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4" name="Google Shape;15984;p70"/>
              <p:cNvSpPr/>
              <p:nvPr/>
            </p:nvSpPr>
            <p:spPr>
              <a:xfrm>
                <a:off x="6193623" y="1745352"/>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5985" name="Google Shape;15985;p70"/>
          <p:cNvGrpSpPr/>
          <p:nvPr/>
        </p:nvGrpSpPr>
        <p:grpSpPr>
          <a:xfrm>
            <a:off x="739138" y="2061810"/>
            <a:ext cx="697154" cy="679574"/>
            <a:chOff x="2679875" y="2361475"/>
            <a:chExt cx="780425" cy="760575"/>
          </a:xfrm>
        </p:grpSpPr>
        <p:sp>
          <p:nvSpPr>
            <p:cNvPr id="15986" name="Google Shape;15986;p70"/>
            <p:cNvSpPr/>
            <p:nvPr/>
          </p:nvSpPr>
          <p:spPr>
            <a:xfrm>
              <a:off x="2812050" y="236147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7" name="Google Shape;15987;p70"/>
            <p:cNvSpPr/>
            <p:nvPr/>
          </p:nvSpPr>
          <p:spPr>
            <a:xfrm>
              <a:off x="3082750"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8" name="Google Shape;15988;p7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70"/>
            <p:cNvSpPr/>
            <p:nvPr/>
          </p:nvSpPr>
          <p:spPr>
            <a:xfrm>
              <a:off x="2679875" y="2645625"/>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7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1" name="Google Shape;15991;p7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2" name="Google Shape;15992;p70"/>
          <p:cNvGrpSpPr/>
          <p:nvPr/>
        </p:nvGrpSpPr>
        <p:grpSpPr>
          <a:xfrm>
            <a:off x="3138297" y="1171402"/>
            <a:ext cx="735829" cy="684547"/>
            <a:chOff x="3351965" y="1148808"/>
            <a:chExt cx="750770" cy="698375"/>
          </a:xfrm>
        </p:grpSpPr>
        <p:grpSp>
          <p:nvGrpSpPr>
            <p:cNvPr id="15993" name="Google Shape;15993;p70"/>
            <p:cNvGrpSpPr/>
            <p:nvPr/>
          </p:nvGrpSpPr>
          <p:grpSpPr>
            <a:xfrm>
              <a:off x="3586796" y="1148808"/>
              <a:ext cx="294857" cy="286830"/>
              <a:chOff x="3750225" y="1774000"/>
              <a:chExt cx="149575" cy="145525"/>
            </a:xfrm>
          </p:grpSpPr>
          <p:sp>
            <p:nvSpPr>
              <p:cNvPr id="15994" name="Google Shape;15994;p7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7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6" name="Google Shape;15996;p70"/>
            <p:cNvGrpSpPr/>
            <p:nvPr/>
          </p:nvGrpSpPr>
          <p:grpSpPr>
            <a:xfrm>
              <a:off x="3779245" y="1375768"/>
              <a:ext cx="323490" cy="286978"/>
              <a:chOff x="3847850" y="1889150"/>
              <a:chExt cx="164100" cy="145600"/>
            </a:xfrm>
          </p:grpSpPr>
          <p:sp>
            <p:nvSpPr>
              <p:cNvPr id="15997" name="Google Shape;15997;p7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7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9" name="Google Shape;15999;p70"/>
            <p:cNvGrpSpPr/>
            <p:nvPr/>
          </p:nvGrpSpPr>
          <p:grpSpPr>
            <a:xfrm>
              <a:off x="3351965" y="1330435"/>
              <a:ext cx="295449" cy="285401"/>
              <a:chOff x="3631100" y="1866150"/>
              <a:chExt cx="149875" cy="144800"/>
            </a:xfrm>
          </p:grpSpPr>
          <p:sp>
            <p:nvSpPr>
              <p:cNvPr id="16000" name="Google Shape;16000;p70"/>
              <p:cNvSpPr/>
              <p:nvPr/>
            </p:nvSpPr>
            <p:spPr>
              <a:xfrm>
                <a:off x="3631100" y="1866150"/>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1" name="Google Shape;16001;p70"/>
              <p:cNvSpPr/>
              <p:nvPr/>
            </p:nvSpPr>
            <p:spPr>
              <a:xfrm>
                <a:off x="3654725" y="1907806"/>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2" name="Google Shape;16002;p70"/>
            <p:cNvGrpSpPr/>
            <p:nvPr/>
          </p:nvGrpSpPr>
          <p:grpSpPr>
            <a:xfrm>
              <a:off x="3548208" y="1560352"/>
              <a:ext cx="294808" cy="286830"/>
              <a:chOff x="3730650" y="1982800"/>
              <a:chExt cx="149550" cy="145525"/>
            </a:xfrm>
          </p:grpSpPr>
          <p:sp>
            <p:nvSpPr>
              <p:cNvPr id="16003" name="Google Shape;16003;p7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7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05" name="Google Shape;16005;p70"/>
          <p:cNvGrpSpPr/>
          <p:nvPr/>
        </p:nvGrpSpPr>
        <p:grpSpPr>
          <a:xfrm>
            <a:off x="7639949" y="1171356"/>
            <a:ext cx="804565" cy="677795"/>
            <a:chOff x="7636443" y="1204988"/>
            <a:chExt cx="804565" cy="677795"/>
          </a:xfrm>
        </p:grpSpPr>
        <p:grpSp>
          <p:nvGrpSpPr>
            <p:cNvPr id="16006" name="Google Shape;16006;p70"/>
            <p:cNvGrpSpPr/>
            <p:nvPr/>
          </p:nvGrpSpPr>
          <p:grpSpPr>
            <a:xfrm>
              <a:off x="7636443" y="1509705"/>
              <a:ext cx="804565" cy="373078"/>
              <a:chOff x="7636443" y="1509705"/>
              <a:chExt cx="804565" cy="373078"/>
            </a:xfrm>
          </p:grpSpPr>
          <p:sp>
            <p:nvSpPr>
              <p:cNvPr id="16007" name="Google Shape;16007;p70"/>
              <p:cNvSpPr/>
              <p:nvPr/>
            </p:nvSpPr>
            <p:spPr>
              <a:xfrm>
                <a:off x="7636443" y="1509705"/>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70"/>
              <p:cNvSpPr/>
              <p:nvPr/>
            </p:nvSpPr>
            <p:spPr>
              <a:xfrm>
                <a:off x="8398251" y="1667375"/>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9" name="Google Shape;16009;p70"/>
            <p:cNvGrpSpPr/>
            <p:nvPr/>
          </p:nvGrpSpPr>
          <p:grpSpPr>
            <a:xfrm>
              <a:off x="7636443" y="1408133"/>
              <a:ext cx="804565" cy="373078"/>
              <a:chOff x="7636443" y="1408133"/>
              <a:chExt cx="804565" cy="373078"/>
            </a:xfrm>
          </p:grpSpPr>
          <p:sp>
            <p:nvSpPr>
              <p:cNvPr id="16010" name="Google Shape;16010;p70"/>
              <p:cNvSpPr/>
              <p:nvPr/>
            </p:nvSpPr>
            <p:spPr>
              <a:xfrm>
                <a:off x="7636443" y="1408133"/>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1" name="Google Shape;16011;p70"/>
              <p:cNvSpPr/>
              <p:nvPr/>
            </p:nvSpPr>
            <p:spPr>
              <a:xfrm>
                <a:off x="8398251" y="1565802"/>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2" name="Google Shape;16012;p70"/>
            <p:cNvGrpSpPr/>
            <p:nvPr/>
          </p:nvGrpSpPr>
          <p:grpSpPr>
            <a:xfrm>
              <a:off x="7636443" y="1306560"/>
              <a:ext cx="804565" cy="373078"/>
              <a:chOff x="7636443" y="1306560"/>
              <a:chExt cx="804565" cy="373078"/>
            </a:xfrm>
          </p:grpSpPr>
          <p:sp>
            <p:nvSpPr>
              <p:cNvPr id="16013" name="Google Shape;16013;p70"/>
              <p:cNvSpPr/>
              <p:nvPr/>
            </p:nvSpPr>
            <p:spPr>
              <a:xfrm>
                <a:off x="7636443" y="1306560"/>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70"/>
              <p:cNvSpPr/>
              <p:nvPr/>
            </p:nvSpPr>
            <p:spPr>
              <a:xfrm>
                <a:off x="8398251" y="1464230"/>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5" name="Google Shape;16015;p70"/>
            <p:cNvGrpSpPr/>
            <p:nvPr/>
          </p:nvGrpSpPr>
          <p:grpSpPr>
            <a:xfrm>
              <a:off x="7636443" y="1204988"/>
              <a:ext cx="804565" cy="373078"/>
              <a:chOff x="7636443" y="1204988"/>
              <a:chExt cx="804565" cy="373078"/>
            </a:xfrm>
          </p:grpSpPr>
          <p:sp>
            <p:nvSpPr>
              <p:cNvPr id="16016" name="Google Shape;16016;p70"/>
              <p:cNvSpPr/>
              <p:nvPr/>
            </p:nvSpPr>
            <p:spPr>
              <a:xfrm>
                <a:off x="7636443" y="1204988"/>
                <a:ext cx="749840" cy="373078"/>
              </a:xfrm>
              <a:custGeom>
                <a:rect b="b" l="l" r="r" t="t"/>
                <a:pathLst>
                  <a:path extrusionOk="0" h="10331" w="20764">
                    <a:moveTo>
                      <a:pt x="10376" y="1"/>
                    </a:moveTo>
                    <a:lnTo>
                      <a:pt x="1" y="5028"/>
                    </a:lnTo>
                    <a:lnTo>
                      <a:pt x="10376" y="10331"/>
                    </a:lnTo>
                    <a:lnTo>
                      <a:pt x="20763" y="5028"/>
                    </a:lnTo>
                    <a:lnTo>
                      <a:pt x="1037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70"/>
              <p:cNvSpPr/>
              <p:nvPr/>
            </p:nvSpPr>
            <p:spPr>
              <a:xfrm>
                <a:off x="8398251" y="1362658"/>
                <a:ext cx="42757" cy="36365"/>
              </a:xfrm>
              <a:custGeom>
                <a:rect b="b" l="l" r="r" t="t"/>
                <a:pathLst>
                  <a:path extrusionOk="0" h="1007" w="1184">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018" name="Google Shape;16018;p70"/>
          <p:cNvGrpSpPr/>
          <p:nvPr/>
        </p:nvGrpSpPr>
        <p:grpSpPr>
          <a:xfrm>
            <a:off x="4978796" y="2078771"/>
            <a:ext cx="661339" cy="661188"/>
            <a:chOff x="3990000" y="975400"/>
            <a:chExt cx="3934200" cy="3933300"/>
          </a:xfrm>
        </p:grpSpPr>
        <p:sp>
          <p:nvSpPr>
            <p:cNvPr id="16019" name="Google Shape;16019;p70"/>
            <p:cNvSpPr/>
            <p:nvPr/>
          </p:nvSpPr>
          <p:spPr>
            <a:xfrm>
              <a:off x="3990000" y="975400"/>
              <a:ext cx="3934200" cy="3933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70"/>
            <p:cNvSpPr/>
            <p:nvPr/>
          </p:nvSpPr>
          <p:spPr>
            <a:xfrm>
              <a:off x="4346550" y="1331800"/>
              <a:ext cx="3221100" cy="32205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1" name="Google Shape;16021;p70"/>
            <p:cNvSpPr/>
            <p:nvPr/>
          </p:nvSpPr>
          <p:spPr>
            <a:xfrm>
              <a:off x="4786800" y="1771750"/>
              <a:ext cx="2340600" cy="2340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2" name="Google Shape;16022;p70"/>
            <p:cNvSpPr/>
            <p:nvPr/>
          </p:nvSpPr>
          <p:spPr>
            <a:xfrm>
              <a:off x="5218650" y="2203450"/>
              <a:ext cx="1476900" cy="14772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23" name="Google Shape;16023;p70"/>
          <p:cNvGrpSpPr/>
          <p:nvPr/>
        </p:nvGrpSpPr>
        <p:grpSpPr>
          <a:xfrm>
            <a:off x="6622444" y="2057409"/>
            <a:ext cx="868881" cy="684241"/>
            <a:chOff x="6598259" y="2078634"/>
            <a:chExt cx="868881" cy="684241"/>
          </a:xfrm>
        </p:grpSpPr>
        <p:sp>
          <p:nvSpPr>
            <p:cNvPr id="16024" name="Google Shape;16024;p70"/>
            <p:cNvSpPr/>
            <p:nvPr/>
          </p:nvSpPr>
          <p:spPr>
            <a:xfrm>
              <a:off x="7165957" y="2159753"/>
              <a:ext cx="286185" cy="107120"/>
            </a:xfrm>
            <a:custGeom>
              <a:rect b="b" l="l" r="r" t="t"/>
              <a:pathLst>
                <a:path extrusionOk="0" h="18156" w="48506">
                  <a:moveTo>
                    <a:pt x="1" y="1"/>
                  </a:moveTo>
                  <a:lnTo>
                    <a:pt x="1" y="18156"/>
                  </a:lnTo>
                  <a:lnTo>
                    <a:pt x="48506" y="18156"/>
                  </a:lnTo>
                  <a:lnTo>
                    <a:pt x="48506"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5" name="Google Shape;16025;p70"/>
            <p:cNvSpPr/>
            <p:nvPr/>
          </p:nvSpPr>
          <p:spPr>
            <a:xfrm>
              <a:off x="7085764" y="2536793"/>
              <a:ext cx="349475" cy="107120"/>
            </a:xfrm>
            <a:custGeom>
              <a:rect b="b" l="l" r="r" t="t"/>
              <a:pathLst>
                <a:path extrusionOk="0" h="18156" w="59233">
                  <a:moveTo>
                    <a:pt x="1" y="1"/>
                  </a:moveTo>
                  <a:lnTo>
                    <a:pt x="1" y="18156"/>
                  </a:lnTo>
                  <a:lnTo>
                    <a:pt x="59233" y="18156"/>
                  </a:lnTo>
                  <a:lnTo>
                    <a:pt x="59233" y="1"/>
                  </a:ln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6" name="Google Shape;16026;p70"/>
            <p:cNvSpPr/>
            <p:nvPr/>
          </p:nvSpPr>
          <p:spPr>
            <a:xfrm>
              <a:off x="6598259" y="2195183"/>
              <a:ext cx="271241" cy="107120"/>
            </a:xfrm>
            <a:custGeom>
              <a:rect b="b" l="l" r="r" t="t"/>
              <a:pathLst>
                <a:path extrusionOk="0" h="18156" w="45973">
                  <a:moveTo>
                    <a:pt x="1" y="0"/>
                  </a:moveTo>
                  <a:lnTo>
                    <a:pt x="1" y="18156"/>
                  </a:lnTo>
                  <a:lnTo>
                    <a:pt x="45972" y="18156"/>
                  </a:lnTo>
                  <a:lnTo>
                    <a:pt x="45972"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7" name="Google Shape;16027;p70"/>
            <p:cNvSpPr/>
            <p:nvPr/>
          </p:nvSpPr>
          <p:spPr>
            <a:xfrm>
              <a:off x="6604064" y="2370778"/>
              <a:ext cx="358696" cy="107126"/>
            </a:xfrm>
            <a:custGeom>
              <a:rect b="b" l="l" r="r" t="t"/>
              <a:pathLst>
                <a:path extrusionOk="0" h="18157" w="60796">
                  <a:moveTo>
                    <a:pt x="0" y="1"/>
                  </a:moveTo>
                  <a:lnTo>
                    <a:pt x="0" y="18156"/>
                  </a:lnTo>
                  <a:lnTo>
                    <a:pt x="60796" y="18156"/>
                  </a:lnTo>
                  <a:lnTo>
                    <a:pt x="60796"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8" name="Google Shape;16028;p70"/>
            <p:cNvSpPr/>
            <p:nvPr/>
          </p:nvSpPr>
          <p:spPr>
            <a:xfrm>
              <a:off x="6645158" y="2545743"/>
              <a:ext cx="358696" cy="109044"/>
            </a:xfrm>
            <a:custGeom>
              <a:rect b="b" l="l" r="r" t="t"/>
              <a:pathLst>
                <a:path extrusionOk="0" h="18482" w="60796">
                  <a:moveTo>
                    <a:pt x="1" y="0"/>
                  </a:moveTo>
                  <a:lnTo>
                    <a:pt x="1" y="18482"/>
                  </a:lnTo>
                  <a:lnTo>
                    <a:pt x="60796" y="18482"/>
                  </a:lnTo>
                  <a:lnTo>
                    <a:pt x="6079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70"/>
            <p:cNvSpPr/>
            <p:nvPr/>
          </p:nvSpPr>
          <p:spPr>
            <a:xfrm>
              <a:off x="7155838" y="2352960"/>
              <a:ext cx="311302" cy="107120"/>
            </a:xfrm>
            <a:custGeom>
              <a:rect b="b" l="l" r="r" t="t"/>
              <a:pathLst>
                <a:path extrusionOk="0" h="18156" w="52763">
                  <a:moveTo>
                    <a:pt x="0" y="0"/>
                  </a:moveTo>
                  <a:lnTo>
                    <a:pt x="0" y="18155"/>
                  </a:lnTo>
                  <a:lnTo>
                    <a:pt x="52763" y="18155"/>
                  </a:lnTo>
                  <a:lnTo>
                    <a:pt x="52763" y="0"/>
                  </a:ln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0" name="Google Shape;16030;p70"/>
            <p:cNvGrpSpPr/>
            <p:nvPr/>
          </p:nvGrpSpPr>
          <p:grpSpPr>
            <a:xfrm>
              <a:off x="6808175" y="2078634"/>
              <a:ext cx="452229" cy="684241"/>
              <a:chOff x="6808175" y="2078634"/>
              <a:chExt cx="452229" cy="684241"/>
            </a:xfrm>
          </p:grpSpPr>
          <p:sp>
            <p:nvSpPr>
              <p:cNvPr id="16031" name="Google Shape;16031;p70"/>
              <p:cNvSpPr/>
              <p:nvPr/>
            </p:nvSpPr>
            <p:spPr>
              <a:xfrm>
                <a:off x="7165957" y="2159753"/>
                <a:ext cx="94447" cy="107120"/>
              </a:xfrm>
              <a:custGeom>
                <a:rect b="b" l="l" r="r" t="t"/>
                <a:pathLst>
                  <a:path extrusionOk="0" h="18156" w="16008">
                    <a:moveTo>
                      <a:pt x="1" y="1"/>
                    </a:moveTo>
                    <a:lnTo>
                      <a:pt x="1" y="18156"/>
                    </a:lnTo>
                    <a:lnTo>
                      <a:pt x="16007" y="18156"/>
                    </a:lnTo>
                    <a:cubicBezTo>
                      <a:pt x="15291" y="11568"/>
                      <a:pt x="12904" y="5350"/>
                      <a:pt x="90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70"/>
              <p:cNvSpPr/>
              <p:nvPr/>
            </p:nvSpPr>
            <p:spPr>
              <a:xfrm>
                <a:off x="7085764" y="2536793"/>
                <a:ext cx="61100" cy="107120"/>
              </a:xfrm>
              <a:custGeom>
                <a:rect b="b" l="l" r="r" t="t"/>
                <a:pathLst>
                  <a:path extrusionOk="0" h="18156" w="10356">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70"/>
              <p:cNvSpPr/>
              <p:nvPr/>
            </p:nvSpPr>
            <p:spPr>
              <a:xfrm>
                <a:off x="6808175" y="2195183"/>
                <a:ext cx="61325" cy="107120"/>
              </a:xfrm>
              <a:custGeom>
                <a:rect b="b" l="l" r="r" t="t"/>
                <a:pathLst>
                  <a:path extrusionOk="0" h="18156" w="10394">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70"/>
              <p:cNvSpPr/>
              <p:nvPr/>
            </p:nvSpPr>
            <p:spPr>
              <a:xfrm>
                <a:off x="6820441" y="2370778"/>
                <a:ext cx="142320" cy="107126"/>
              </a:xfrm>
              <a:custGeom>
                <a:rect b="b" l="l" r="r" t="t"/>
                <a:pathLst>
                  <a:path extrusionOk="0" h="18157" w="24122">
                    <a:moveTo>
                      <a:pt x="0" y="1"/>
                    </a:moveTo>
                    <a:cubicBezTo>
                      <a:pt x="1532" y="5312"/>
                      <a:pt x="4200" y="11690"/>
                      <a:pt x="8823" y="18156"/>
                    </a:cubicBezTo>
                    <a:lnTo>
                      <a:pt x="24122" y="18156"/>
                    </a:lnTo>
                    <a:lnTo>
                      <a:pt x="24122"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70"/>
              <p:cNvSpPr/>
              <p:nvPr/>
            </p:nvSpPr>
            <p:spPr>
              <a:xfrm>
                <a:off x="6929774" y="2545743"/>
                <a:ext cx="74092" cy="109044"/>
              </a:xfrm>
              <a:custGeom>
                <a:rect b="b" l="l" r="r" t="t"/>
                <a:pathLst>
                  <a:path extrusionOk="0" h="18482" w="12558">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70"/>
              <p:cNvSpPr/>
              <p:nvPr/>
            </p:nvSpPr>
            <p:spPr>
              <a:xfrm>
                <a:off x="7155838" y="2352960"/>
                <a:ext cx="98377" cy="107120"/>
              </a:xfrm>
              <a:custGeom>
                <a:rect b="b" l="l" r="r" t="t"/>
                <a:pathLst>
                  <a:path extrusionOk="0" h="18156" w="16674">
                    <a:moveTo>
                      <a:pt x="0" y="0"/>
                    </a:moveTo>
                    <a:lnTo>
                      <a:pt x="0" y="18155"/>
                    </a:lnTo>
                    <a:lnTo>
                      <a:pt x="9101" y="18155"/>
                    </a:lnTo>
                    <a:cubicBezTo>
                      <a:pt x="13299" y="11475"/>
                      <a:pt x="15509" y="5056"/>
                      <a:pt x="166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7" name="Google Shape;16037;p70"/>
              <p:cNvGrpSpPr/>
              <p:nvPr/>
            </p:nvGrpSpPr>
            <p:grpSpPr>
              <a:xfrm>
                <a:off x="6821586" y="2078634"/>
                <a:ext cx="426871" cy="684241"/>
                <a:chOff x="6821586" y="2078634"/>
                <a:chExt cx="426871" cy="684241"/>
              </a:xfrm>
            </p:grpSpPr>
            <p:grpSp>
              <p:nvGrpSpPr>
                <p:cNvPr id="16038" name="Google Shape;16038;p70"/>
                <p:cNvGrpSpPr/>
                <p:nvPr/>
              </p:nvGrpSpPr>
              <p:grpSpPr>
                <a:xfrm>
                  <a:off x="6821586" y="2078634"/>
                  <a:ext cx="426871" cy="684241"/>
                  <a:chOff x="6821586" y="2078634"/>
                  <a:chExt cx="426871" cy="684241"/>
                </a:xfrm>
              </p:grpSpPr>
              <p:sp>
                <p:nvSpPr>
                  <p:cNvPr id="16039" name="Google Shape;16039;p70"/>
                  <p:cNvSpPr/>
                  <p:nvPr/>
                </p:nvSpPr>
                <p:spPr>
                  <a:xfrm>
                    <a:off x="6990036" y="2693797"/>
                    <a:ext cx="89963" cy="69077"/>
                  </a:xfrm>
                  <a:custGeom>
                    <a:rect b="b" l="l" r="r" t="t"/>
                    <a:pathLst>
                      <a:path extrusionOk="0" h="11708" w="15248">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0" name="Google Shape;16040;p70"/>
                  <p:cNvSpPr/>
                  <p:nvPr/>
                </p:nvSpPr>
                <p:spPr>
                  <a:xfrm>
                    <a:off x="6968649" y="2671926"/>
                    <a:ext cx="132738" cy="72712"/>
                  </a:xfrm>
                  <a:custGeom>
                    <a:rect b="b" l="l" r="r" t="t"/>
                    <a:pathLst>
                      <a:path extrusionOk="0" h="12324" w="22498">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1" name="Google Shape;16041;p70"/>
                  <p:cNvSpPr/>
                  <p:nvPr/>
                </p:nvSpPr>
                <p:spPr>
                  <a:xfrm>
                    <a:off x="6968649" y="2679891"/>
                    <a:ext cx="132738" cy="64747"/>
                  </a:xfrm>
                  <a:custGeom>
                    <a:rect b="b" l="l" r="r" t="t"/>
                    <a:pathLst>
                      <a:path extrusionOk="0" h="10974" w="22498">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70"/>
                  <p:cNvSpPr/>
                  <p:nvPr/>
                </p:nvSpPr>
                <p:spPr>
                  <a:xfrm>
                    <a:off x="6969091" y="2693467"/>
                    <a:ext cx="131729" cy="11765"/>
                  </a:xfrm>
                  <a:custGeom>
                    <a:rect b="b" l="l" r="r" t="t"/>
                    <a:pathLst>
                      <a:path extrusionOk="0" h="1994" w="22327">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70"/>
                  <p:cNvSpPr/>
                  <p:nvPr/>
                </p:nvSpPr>
                <p:spPr>
                  <a:xfrm>
                    <a:off x="6821586" y="2078634"/>
                    <a:ext cx="426871" cy="544694"/>
                  </a:xfrm>
                  <a:custGeom>
                    <a:rect b="b" l="l" r="r" t="t"/>
                    <a:pathLst>
                      <a:path extrusionOk="0" h="92321" w="72351">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4" name="Google Shape;16044;p70"/>
                  <p:cNvSpPr/>
                  <p:nvPr/>
                </p:nvSpPr>
                <p:spPr>
                  <a:xfrm>
                    <a:off x="6984514" y="2448953"/>
                    <a:ext cx="101008" cy="164409"/>
                  </a:xfrm>
                  <a:custGeom>
                    <a:rect b="b" l="l" r="r" t="t"/>
                    <a:pathLst>
                      <a:path extrusionOk="0" h="27866" w="17120">
                        <a:moveTo>
                          <a:pt x="1" y="0"/>
                        </a:moveTo>
                        <a:lnTo>
                          <a:pt x="4920" y="27866"/>
                        </a:lnTo>
                        <a:lnTo>
                          <a:pt x="12200" y="27866"/>
                        </a:lnTo>
                        <a:lnTo>
                          <a:pt x="1712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5" name="Google Shape;16045;p70"/>
                  <p:cNvSpPr/>
                  <p:nvPr/>
                </p:nvSpPr>
                <p:spPr>
                  <a:xfrm>
                    <a:off x="6984514" y="2448953"/>
                    <a:ext cx="101008" cy="140963"/>
                  </a:xfrm>
                  <a:custGeom>
                    <a:rect b="b" l="l" r="r" t="t"/>
                    <a:pathLst>
                      <a:path extrusionOk="0" h="23892" w="17120">
                        <a:moveTo>
                          <a:pt x="1" y="0"/>
                        </a:moveTo>
                        <a:lnTo>
                          <a:pt x="4218" y="23891"/>
                        </a:lnTo>
                        <a:lnTo>
                          <a:pt x="12902" y="23891"/>
                        </a:lnTo>
                        <a:lnTo>
                          <a:pt x="1712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70"/>
                  <p:cNvSpPr/>
                  <p:nvPr/>
                </p:nvSpPr>
                <p:spPr>
                  <a:xfrm>
                    <a:off x="7012451" y="2607162"/>
                    <a:ext cx="45141" cy="6201"/>
                  </a:xfrm>
                  <a:custGeom>
                    <a:rect b="b" l="l" r="r" t="t"/>
                    <a:pathLst>
                      <a:path extrusionOk="0" h="1051" w="7651">
                        <a:moveTo>
                          <a:pt x="0" y="1"/>
                        </a:moveTo>
                        <a:lnTo>
                          <a:pt x="185" y="1051"/>
                        </a:lnTo>
                        <a:lnTo>
                          <a:pt x="7465" y="1051"/>
                        </a:lnTo>
                        <a:lnTo>
                          <a:pt x="76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70"/>
                  <p:cNvSpPr/>
                  <p:nvPr/>
                </p:nvSpPr>
                <p:spPr>
                  <a:xfrm>
                    <a:off x="6968649" y="2664244"/>
                    <a:ext cx="132738" cy="25199"/>
                  </a:xfrm>
                  <a:custGeom>
                    <a:rect b="b" l="l" r="r" t="t"/>
                    <a:pathLst>
                      <a:path extrusionOk="0" h="4271" w="22498">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8" name="Google Shape;16048;p70"/>
                  <p:cNvSpPr/>
                  <p:nvPr/>
                </p:nvSpPr>
                <p:spPr>
                  <a:xfrm>
                    <a:off x="6968649" y="2667389"/>
                    <a:ext cx="132738" cy="11776"/>
                  </a:xfrm>
                  <a:custGeom>
                    <a:rect b="b" l="l" r="r" t="t"/>
                    <a:pathLst>
                      <a:path extrusionOk="0" h="1996" w="22498">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9" name="Google Shape;16049;p70"/>
                  <p:cNvSpPr/>
                  <p:nvPr/>
                </p:nvSpPr>
                <p:spPr>
                  <a:xfrm>
                    <a:off x="6963510" y="2683549"/>
                    <a:ext cx="143022" cy="11776"/>
                  </a:xfrm>
                  <a:custGeom>
                    <a:rect b="b" l="l" r="r" t="t"/>
                    <a:pathLst>
                      <a:path extrusionOk="0" h="1996" w="24241">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70"/>
                  <p:cNvSpPr/>
                  <p:nvPr/>
                </p:nvSpPr>
                <p:spPr>
                  <a:xfrm>
                    <a:off x="6968649" y="2642639"/>
                    <a:ext cx="132738" cy="25199"/>
                  </a:xfrm>
                  <a:custGeom>
                    <a:rect b="b" l="l" r="r" t="t"/>
                    <a:pathLst>
                      <a:path extrusionOk="0" h="4271" w="22498">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70"/>
                  <p:cNvSpPr/>
                  <p:nvPr/>
                </p:nvSpPr>
                <p:spPr>
                  <a:xfrm>
                    <a:off x="6968649" y="2643990"/>
                    <a:ext cx="132738" cy="11776"/>
                  </a:xfrm>
                  <a:custGeom>
                    <a:rect b="b" l="l" r="r" t="t"/>
                    <a:pathLst>
                      <a:path extrusionOk="0" h="1996" w="22498">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70"/>
                  <p:cNvSpPr/>
                  <p:nvPr/>
                </p:nvSpPr>
                <p:spPr>
                  <a:xfrm>
                    <a:off x="6963510" y="2660156"/>
                    <a:ext cx="143022" cy="11776"/>
                  </a:xfrm>
                  <a:custGeom>
                    <a:rect b="b" l="l" r="r" t="t"/>
                    <a:pathLst>
                      <a:path extrusionOk="0" h="1996" w="24241">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70"/>
                  <p:cNvSpPr/>
                  <p:nvPr/>
                </p:nvSpPr>
                <p:spPr>
                  <a:xfrm>
                    <a:off x="6968649" y="2617451"/>
                    <a:ext cx="132738" cy="25193"/>
                  </a:xfrm>
                  <a:custGeom>
                    <a:rect b="b" l="l" r="r" t="t"/>
                    <a:pathLst>
                      <a:path extrusionOk="0" h="4270" w="22498">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70"/>
                  <p:cNvSpPr/>
                  <p:nvPr/>
                </p:nvSpPr>
                <p:spPr>
                  <a:xfrm>
                    <a:off x="6968649" y="2620590"/>
                    <a:ext cx="132738" cy="11782"/>
                  </a:xfrm>
                  <a:custGeom>
                    <a:rect b="b" l="l" r="r" t="t"/>
                    <a:pathLst>
                      <a:path extrusionOk="0" h="1997" w="22498">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70"/>
                  <p:cNvSpPr/>
                  <p:nvPr/>
                </p:nvSpPr>
                <p:spPr>
                  <a:xfrm>
                    <a:off x="6963510" y="2613357"/>
                    <a:ext cx="143022" cy="11765"/>
                  </a:xfrm>
                  <a:custGeom>
                    <a:rect b="b" l="l" r="r" t="t"/>
                    <a:pathLst>
                      <a:path extrusionOk="0" h="1994" w="24241">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70"/>
                  <p:cNvSpPr/>
                  <p:nvPr/>
                </p:nvSpPr>
                <p:spPr>
                  <a:xfrm>
                    <a:off x="6850372" y="2107302"/>
                    <a:ext cx="369293" cy="477399"/>
                  </a:xfrm>
                  <a:custGeom>
                    <a:rect b="b" l="l" r="r" t="t"/>
                    <a:pathLst>
                      <a:path extrusionOk="0" h="80915" w="62592">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70"/>
                  <p:cNvSpPr/>
                  <p:nvPr/>
                </p:nvSpPr>
                <p:spPr>
                  <a:xfrm>
                    <a:off x="6963510" y="2636756"/>
                    <a:ext cx="143022" cy="11776"/>
                  </a:xfrm>
                  <a:custGeom>
                    <a:rect b="b" l="l" r="r" t="t"/>
                    <a:pathLst>
                      <a:path extrusionOk="0" h="1996" w="24241">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58" name="Google Shape;16058;p70"/>
                <p:cNvSpPr/>
                <p:nvPr/>
              </p:nvSpPr>
              <p:spPr>
                <a:xfrm>
                  <a:off x="7046588" y="2275942"/>
                  <a:ext cx="173076" cy="113894"/>
                </a:xfrm>
                <a:custGeom>
                  <a:rect b="b" l="l" r="r" t="t"/>
                  <a:pathLst>
                    <a:path extrusionOk="0" h="19304" w="29335">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9" name="Google Shape;16059;p70"/>
                <p:cNvSpPr/>
                <p:nvPr/>
              </p:nvSpPr>
              <p:spPr>
                <a:xfrm>
                  <a:off x="7046588" y="2107680"/>
                  <a:ext cx="168811" cy="145128"/>
                </a:xfrm>
                <a:custGeom>
                  <a:rect b="b" l="l" r="r" t="t"/>
                  <a:pathLst>
                    <a:path extrusionOk="0" h="24598" w="28612">
                      <a:moveTo>
                        <a:pt x="0" y="1"/>
                      </a:moveTo>
                      <a:lnTo>
                        <a:pt x="0" y="24597"/>
                      </a:lnTo>
                      <a:lnTo>
                        <a:pt x="28612" y="24597"/>
                      </a:lnTo>
                      <a:cubicBezTo>
                        <a:pt x="25701" y="11138"/>
                        <a:pt x="14102" y="876"/>
                        <a:pt x="0"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70"/>
                <p:cNvSpPr/>
                <p:nvPr/>
              </p:nvSpPr>
              <p:spPr>
                <a:xfrm>
                  <a:off x="6850372" y="2275942"/>
                  <a:ext cx="173082" cy="113894"/>
                </a:xfrm>
                <a:custGeom>
                  <a:rect b="b" l="l" r="r" t="t"/>
                  <a:pathLst>
                    <a:path extrusionOk="0" h="19304" w="29336">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70"/>
                <p:cNvSpPr/>
                <p:nvPr/>
              </p:nvSpPr>
              <p:spPr>
                <a:xfrm>
                  <a:off x="6882243" y="2412957"/>
                  <a:ext cx="141211" cy="171743"/>
                </a:xfrm>
                <a:custGeom>
                  <a:rect b="b" l="l" r="r" t="t"/>
                  <a:pathLst>
                    <a:path extrusionOk="0" h="29109" w="23934">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70"/>
                <p:cNvSpPr/>
                <p:nvPr/>
              </p:nvSpPr>
              <p:spPr>
                <a:xfrm>
                  <a:off x="6854637" y="2107680"/>
                  <a:ext cx="168817" cy="145128"/>
                </a:xfrm>
                <a:custGeom>
                  <a:rect b="b" l="l" r="r" t="t"/>
                  <a:pathLst>
                    <a:path extrusionOk="0" h="24598" w="28613">
                      <a:moveTo>
                        <a:pt x="28612" y="1"/>
                      </a:moveTo>
                      <a:cubicBezTo>
                        <a:pt x="14512" y="876"/>
                        <a:pt x="2911" y="11138"/>
                        <a:pt x="1" y="24597"/>
                      </a:cubicBezTo>
                      <a:lnTo>
                        <a:pt x="28612" y="24597"/>
                      </a:lnTo>
                      <a:lnTo>
                        <a:pt x="28612" y="1"/>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70"/>
                <p:cNvSpPr/>
                <p:nvPr/>
              </p:nvSpPr>
              <p:spPr>
                <a:xfrm>
                  <a:off x="7046588" y="2412957"/>
                  <a:ext cx="141205" cy="171743"/>
                </a:xfrm>
                <a:custGeom>
                  <a:rect b="b" l="l" r="r" t="t"/>
                  <a:pathLst>
                    <a:path extrusionOk="0" h="29109" w="23933">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064" name="Google Shape;16064;p70"/>
          <p:cNvGrpSpPr/>
          <p:nvPr/>
        </p:nvGrpSpPr>
        <p:grpSpPr>
          <a:xfrm>
            <a:off x="5795610" y="2063018"/>
            <a:ext cx="671358" cy="671358"/>
            <a:chOff x="6535625" y="760425"/>
            <a:chExt cx="1665900" cy="1665900"/>
          </a:xfrm>
        </p:grpSpPr>
        <p:sp>
          <p:nvSpPr>
            <p:cNvPr id="16065" name="Google Shape;16065;p70"/>
            <p:cNvSpPr/>
            <p:nvPr/>
          </p:nvSpPr>
          <p:spPr>
            <a:xfrm>
              <a:off x="6535625" y="760425"/>
              <a:ext cx="1665900" cy="16659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6" name="Google Shape;16066;p70"/>
            <p:cNvSpPr/>
            <p:nvPr/>
          </p:nvSpPr>
          <p:spPr>
            <a:xfrm>
              <a:off x="6713675" y="1116525"/>
              <a:ext cx="1309800" cy="13098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7" name="Google Shape;16067;p70"/>
            <p:cNvSpPr/>
            <p:nvPr/>
          </p:nvSpPr>
          <p:spPr>
            <a:xfrm>
              <a:off x="6831275" y="1351725"/>
              <a:ext cx="1074600" cy="1074600"/>
            </a:xfrm>
            <a:prstGeom prst="ellipse">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70"/>
            <p:cNvSpPr/>
            <p:nvPr/>
          </p:nvSpPr>
          <p:spPr>
            <a:xfrm>
              <a:off x="6942425" y="1574025"/>
              <a:ext cx="852300" cy="852300"/>
            </a:xfrm>
            <a:prstGeom prst="ellipse">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9" name="Google Shape;16069;p70"/>
          <p:cNvGrpSpPr/>
          <p:nvPr/>
        </p:nvGrpSpPr>
        <p:grpSpPr>
          <a:xfrm>
            <a:off x="732427" y="3731418"/>
            <a:ext cx="1340789" cy="640830"/>
            <a:chOff x="238125" y="1151100"/>
            <a:chExt cx="7139450" cy="3412300"/>
          </a:xfrm>
        </p:grpSpPr>
        <p:sp>
          <p:nvSpPr>
            <p:cNvPr id="16070" name="Google Shape;16070;p70"/>
            <p:cNvSpPr/>
            <p:nvPr/>
          </p:nvSpPr>
          <p:spPr>
            <a:xfrm>
              <a:off x="3468350" y="4223875"/>
              <a:ext cx="679000" cy="33952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70"/>
            <p:cNvSpPr/>
            <p:nvPr/>
          </p:nvSpPr>
          <p:spPr>
            <a:xfrm>
              <a:off x="3730250" y="3276125"/>
              <a:ext cx="147275" cy="956575"/>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70"/>
            <p:cNvSpPr/>
            <p:nvPr/>
          </p:nvSpPr>
          <p:spPr>
            <a:xfrm>
              <a:off x="3796275" y="3875600"/>
              <a:ext cx="839350" cy="630550"/>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70"/>
            <p:cNvSpPr/>
            <p:nvPr/>
          </p:nvSpPr>
          <p:spPr>
            <a:xfrm>
              <a:off x="6240475" y="3130600"/>
              <a:ext cx="1137100" cy="1432800"/>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70"/>
            <p:cNvSpPr/>
            <p:nvPr/>
          </p:nvSpPr>
          <p:spPr>
            <a:xfrm>
              <a:off x="5243900" y="1696775"/>
              <a:ext cx="1764175" cy="1777475"/>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70"/>
            <p:cNvSpPr/>
            <p:nvPr/>
          </p:nvSpPr>
          <p:spPr>
            <a:xfrm>
              <a:off x="3812150" y="1151100"/>
              <a:ext cx="1896075" cy="1245900"/>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6" name="Google Shape;16076;p70"/>
            <p:cNvSpPr/>
            <p:nvPr/>
          </p:nvSpPr>
          <p:spPr>
            <a:xfrm>
              <a:off x="1910550" y="1151100"/>
              <a:ext cx="1901625" cy="1244175"/>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7" name="Google Shape;16077;p70"/>
            <p:cNvSpPr/>
            <p:nvPr/>
          </p:nvSpPr>
          <p:spPr>
            <a:xfrm>
              <a:off x="608475" y="1694725"/>
              <a:ext cx="1766425" cy="1778150"/>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70"/>
            <p:cNvSpPr/>
            <p:nvPr/>
          </p:nvSpPr>
          <p:spPr>
            <a:xfrm>
              <a:off x="238125" y="3129050"/>
              <a:ext cx="1137975" cy="1434175"/>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70"/>
            <p:cNvSpPr/>
            <p:nvPr/>
          </p:nvSpPr>
          <p:spPr>
            <a:xfrm>
              <a:off x="1924656" y="1941325"/>
              <a:ext cx="3773110" cy="1646329"/>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70"/>
            <p:cNvSpPr/>
            <p:nvPr/>
          </p:nvSpPr>
          <p:spPr>
            <a:xfrm>
              <a:off x="1028863" y="2678027"/>
              <a:ext cx="1805597" cy="188532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70"/>
            <p:cNvSpPr/>
            <p:nvPr/>
          </p:nvSpPr>
          <p:spPr>
            <a:xfrm>
              <a:off x="4792190" y="2679937"/>
              <a:ext cx="1798951" cy="1883410"/>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82" name="Google Shape;16082;p70"/>
          <p:cNvGrpSpPr/>
          <p:nvPr/>
        </p:nvGrpSpPr>
        <p:grpSpPr>
          <a:xfrm>
            <a:off x="5599650" y="2934699"/>
            <a:ext cx="985357" cy="585764"/>
            <a:chOff x="5145061" y="2881789"/>
            <a:chExt cx="1107641" cy="658458"/>
          </a:xfrm>
        </p:grpSpPr>
        <p:grpSp>
          <p:nvGrpSpPr>
            <p:cNvPr id="16083" name="Google Shape;16083;p70"/>
            <p:cNvGrpSpPr/>
            <p:nvPr/>
          </p:nvGrpSpPr>
          <p:grpSpPr>
            <a:xfrm>
              <a:off x="5722989" y="3244587"/>
              <a:ext cx="529713" cy="295659"/>
              <a:chOff x="5722989" y="3244587"/>
              <a:chExt cx="529713" cy="295659"/>
            </a:xfrm>
          </p:grpSpPr>
          <p:sp>
            <p:nvSpPr>
              <p:cNvPr id="16084" name="Google Shape;16084;p70"/>
              <p:cNvSpPr/>
              <p:nvPr/>
            </p:nvSpPr>
            <p:spPr>
              <a:xfrm>
                <a:off x="5722989" y="3244587"/>
                <a:ext cx="341346" cy="295659"/>
              </a:xfrm>
              <a:custGeom>
                <a:rect b="b" l="l" r="r" t="t"/>
                <a:pathLst>
                  <a:path extrusionOk="0" h="2231390" w="2576195">
                    <a:moveTo>
                      <a:pt x="1288021" y="0"/>
                    </a:moveTo>
                    <a:lnTo>
                      <a:pt x="0" y="2230932"/>
                    </a:lnTo>
                    <a:lnTo>
                      <a:pt x="2576042" y="2230932"/>
                    </a:lnTo>
                    <a:lnTo>
                      <a:pt x="1288021" y="0"/>
                    </a:lnTo>
                    <a:close/>
                  </a:path>
                </a:pathLst>
              </a:custGeom>
              <a:solidFill>
                <a:srgbClr val="869FB2"/>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85" name="Google Shape;16085;p70"/>
              <p:cNvSpPr/>
              <p:nvPr/>
            </p:nvSpPr>
            <p:spPr>
              <a:xfrm>
                <a:off x="6035543" y="3298113"/>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86" name="Google Shape;16086;p70"/>
            <p:cNvGrpSpPr/>
            <p:nvPr/>
          </p:nvGrpSpPr>
          <p:grpSpPr>
            <a:xfrm>
              <a:off x="5145061" y="3244587"/>
              <a:ext cx="536807" cy="295659"/>
              <a:chOff x="5145061" y="3244587"/>
              <a:chExt cx="536807" cy="295659"/>
            </a:xfrm>
          </p:grpSpPr>
          <p:sp>
            <p:nvSpPr>
              <p:cNvPr id="16087" name="Google Shape;16087;p70"/>
              <p:cNvSpPr/>
              <p:nvPr/>
            </p:nvSpPr>
            <p:spPr>
              <a:xfrm>
                <a:off x="5340522" y="3244587"/>
                <a:ext cx="341346" cy="295659"/>
              </a:xfrm>
              <a:custGeom>
                <a:rect b="b" l="l" r="r" t="t"/>
                <a:pathLst>
                  <a:path extrusionOk="0" h="2231390" w="2576195">
                    <a:moveTo>
                      <a:pt x="1288034" y="0"/>
                    </a:moveTo>
                    <a:lnTo>
                      <a:pt x="0" y="2230920"/>
                    </a:lnTo>
                    <a:lnTo>
                      <a:pt x="2576055" y="2230920"/>
                    </a:lnTo>
                    <a:lnTo>
                      <a:pt x="1288034" y="0"/>
                    </a:lnTo>
                    <a:close/>
                  </a:path>
                </a:pathLst>
              </a:custGeom>
              <a:solidFill>
                <a:srgbClr val="5F7D95"/>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88" name="Google Shape;16088;p70"/>
              <p:cNvSpPr/>
              <p:nvPr/>
            </p:nvSpPr>
            <p:spPr>
              <a:xfrm flipH="1">
                <a:off x="5145061" y="3298599"/>
                <a:ext cx="217159" cy="22492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89" name="Google Shape;16089;p70"/>
            <p:cNvGrpSpPr/>
            <p:nvPr/>
          </p:nvGrpSpPr>
          <p:grpSpPr>
            <a:xfrm>
              <a:off x="5341327" y="2898245"/>
              <a:ext cx="532309" cy="614891"/>
              <a:chOff x="5341327" y="2898245"/>
              <a:chExt cx="532309" cy="614891"/>
            </a:xfrm>
          </p:grpSpPr>
          <p:sp>
            <p:nvSpPr>
              <p:cNvPr id="16090" name="Google Shape;16090;p70"/>
              <p:cNvSpPr/>
              <p:nvPr/>
            </p:nvSpPr>
            <p:spPr>
              <a:xfrm>
                <a:off x="5532290" y="3217476"/>
                <a:ext cx="341346" cy="295659"/>
              </a:xfrm>
              <a:custGeom>
                <a:rect b="b" l="l" r="r" t="t"/>
                <a:pathLst>
                  <a:path extrusionOk="0" h="2231390" w="2576195">
                    <a:moveTo>
                      <a:pt x="2576042" y="0"/>
                    </a:moveTo>
                    <a:lnTo>
                      <a:pt x="0" y="0"/>
                    </a:lnTo>
                    <a:lnTo>
                      <a:pt x="1288021" y="2230920"/>
                    </a:lnTo>
                    <a:lnTo>
                      <a:pt x="2576042" y="0"/>
                    </a:lnTo>
                    <a:close/>
                  </a:path>
                </a:pathLst>
              </a:custGeom>
              <a:solidFill>
                <a:srgbClr val="E3E9ED"/>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91" name="Google Shape;16091;p70"/>
              <p:cNvSpPr/>
              <p:nvPr/>
            </p:nvSpPr>
            <p:spPr>
              <a:xfrm flipH="1">
                <a:off x="5341327" y="2898245"/>
                <a:ext cx="217159" cy="334508"/>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16092" name="Google Shape;16092;p70"/>
            <p:cNvGrpSpPr/>
            <p:nvPr/>
          </p:nvGrpSpPr>
          <p:grpSpPr>
            <a:xfrm>
              <a:off x="5532290" y="2881789"/>
              <a:ext cx="620516" cy="305456"/>
              <a:chOff x="5532290" y="2881789"/>
              <a:chExt cx="620516" cy="305456"/>
            </a:xfrm>
          </p:grpSpPr>
          <p:sp>
            <p:nvSpPr>
              <p:cNvPr id="16093" name="Google Shape;16093;p70"/>
              <p:cNvSpPr/>
              <p:nvPr/>
            </p:nvSpPr>
            <p:spPr>
              <a:xfrm>
                <a:off x="5532290" y="2891586"/>
                <a:ext cx="341346" cy="295659"/>
              </a:xfrm>
              <a:custGeom>
                <a:rect b="b" l="l" r="r" t="t"/>
                <a:pathLst>
                  <a:path extrusionOk="0" h="2231390" w="2576195">
                    <a:moveTo>
                      <a:pt x="1288021" y="0"/>
                    </a:moveTo>
                    <a:lnTo>
                      <a:pt x="0" y="2230920"/>
                    </a:lnTo>
                    <a:lnTo>
                      <a:pt x="2576042" y="2230920"/>
                    </a:lnTo>
                    <a:lnTo>
                      <a:pt x="1288021" y="0"/>
                    </a:lnTo>
                    <a:close/>
                  </a:path>
                </a:pathLst>
              </a:custGeom>
              <a:solidFill>
                <a:srgbClr val="435D74"/>
              </a:solidFill>
              <a:ln>
                <a:noFill/>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16094" name="Google Shape;16094;p70"/>
              <p:cNvSpPr/>
              <p:nvPr/>
            </p:nvSpPr>
            <p:spPr>
              <a:xfrm>
                <a:off x="5837311" y="2881789"/>
                <a:ext cx="315495" cy="288369"/>
              </a:xfrm>
              <a:custGeom>
                <a:rect b="b" l="l" r="r" t="t"/>
                <a:pathLst>
                  <a:path extrusionOk="0" h="2306954" w="1638934">
                    <a:moveTo>
                      <a:pt x="1638680" y="0"/>
                    </a:moveTo>
                    <a:lnTo>
                      <a:pt x="697255" y="0"/>
                    </a:lnTo>
                    <a:lnTo>
                      <a:pt x="697255" y="2306535"/>
                    </a:lnTo>
                    <a:lnTo>
                      <a:pt x="0" y="2306535"/>
                    </a:lnTo>
                  </a:path>
                </a:pathLst>
              </a:custGeom>
              <a:noFill/>
              <a:ln cap="flat" cmpd="sng" w="2857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16095" name="Google Shape;16095;p70"/>
          <p:cNvGrpSpPr/>
          <p:nvPr/>
        </p:nvGrpSpPr>
        <p:grpSpPr>
          <a:xfrm>
            <a:off x="8178573" y="3726757"/>
            <a:ext cx="269068" cy="645491"/>
            <a:chOff x="7026852" y="3311869"/>
            <a:chExt cx="434331" cy="1041954"/>
          </a:xfrm>
        </p:grpSpPr>
        <p:sp>
          <p:nvSpPr>
            <p:cNvPr id="16096" name="Google Shape;16096;p70"/>
            <p:cNvSpPr/>
            <p:nvPr/>
          </p:nvSpPr>
          <p:spPr>
            <a:xfrm>
              <a:off x="7026852" y="3311869"/>
              <a:ext cx="434331" cy="847405"/>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7" name="Google Shape;16097;p70"/>
            <p:cNvSpPr/>
            <p:nvPr/>
          </p:nvSpPr>
          <p:spPr>
            <a:xfrm>
              <a:off x="7082395" y="3359392"/>
              <a:ext cx="323321" cy="32332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8" name="Google Shape;16098;p70"/>
            <p:cNvSpPr/>
            <p:nvPr/>
          </p:nvSpPr>
          <p:spPr>
            <a:xfrm>
              <a:off x="7026852" y="4159239"/>
              <a:ext cx="434331" cy="194585"/>
            </a:xfrm>
            <a:custGeom>
              <a:rect b="b" l="l" r="r" t="t"/>
              <a:pathLst>
                <a:path extrusionOk="0" h="7497" w="16734">
                  <a:moveTo>
                    <a:pt x="1" y="1"/>
                  </a:moveTo>
                  <a:lnTo>
                    <a:pt x="8369" y="7496"/>
                  </a:lnTo>
                  <a:lnTo>
                    <a:pt x="1673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99" name="Google Shape;16099;p70"/>
          <p:cNvGrpSpPr/>
          <p:nvPr/>
        </p:nvGrpSpPr>
        <p:grpSpPr>
          <a:xfrm>
            <a:off x="6195154" y="3765995"/>
            <a:ext cx="293882" cy="293836"/>
            <a:chOff x="4873519" y="3311869"/>
            <a:chExt cx="499374" cy="499296"/>
          </a:xfrm>
        </p:grpSpPr>
        <p:sp>
          <p:nvSpPr>
            <p:cNvPr id="16100" name="Google Shape;16100;p70"/>
            <p:cNvSpPr/>
            <p:nvPr/>
          </p:nvSpPr>
          <p:spPr>
            <a:xfrm>
              <a:off x="4873519" y="3311869"/>
              <a:ext cx="499374" cy="499296"/>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1" name="Google Shape;16101;p70"/>
            <p:cNvSpPr/>
            <p:nvPr/>
          </p:nvSpPr>
          <p:spPr>
            <a:xfrm>
              <a:off x="4894620" y="3329830"/>
              <a:ext cx="202112" cy="182386"/>
            </a:xfrm>
            <a:custGeom>
              <a:rect b="b" l="l" r="r" t="t"/>
              <a:pathLst>
                <a:path extrusionOk="0" h="7027" w="7787">
                  <a:moveTo>
                    <a:pt x="0" y="1"/>
                  </a:moveTo>
                  <a:lnTo>
                    <a:pt x="0" y="7026"/>
                  </a:lnTo>
                  <a:lnTo>
                    <a:pt x="7787"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2" name="Google Shape;16102;p70"/>
          <p:cNvGrpSpPr/>
          <p:nvPr/>
        </p:nvGrpSpPr>
        <p:grpSpPr>
          <a:xfrm>
            <a:off x="6195154" y="4078366"/>
            <a:ext cx="293882" cy="293882"/>
            <a:chOff x="4873519" y="3875839"/>
            <a:chExt cx="499374" cy="499374"/>
          </a:xfrm>
        </p:grpSpPr>
        <p:sp>
          <p:nvSpPr>
            <p:cNvPr id="16103" name="Google Shape;16103;p70"/>
            <p:cNvSpPr/>
            <p:nvPr/>
          </p:nvSpPr>
          <p:spPr>
            <a:xfrm>
              <a:off x="4873519" y="3875839"/>
              <a:ext cx="499374" cy="499374"/>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4" name="Google Shape;16104;p70"/>
            <p:cNvSpPr/>
            <p:nvPr/>
          </p:nvSpPr>
          <p:spPr>
            <a:xfrm>
              <a:off x="4894620" y="3893826"/>
              <a:ext cx="202112" cy="182360"/>
            </a:xfrm>
            <a:custGeom>
              <a:rect b="b" l="l" r="r" t="t"/>
              <a:pathLst>
                <a:path extrusionOk="0" h="7026" w="7787">
                  <a:moveTo>
                    <a:pt x="0" y="0"/>
                  </a:moveTo>
                  <a:lnTo>
                    <a:pt x="0" y="7026"/>
                  </a:lnTo>
                  <a:lnTo>
                    <a:pt x="7787"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5" name="Google Shape;16105;p70"/>
          <p:cNvGrpSpPr/>
          <p:nvPr/>
        </p:nvGrpSpPr>
        <p:grpSpPr>
          <a:xfrm>
            <a:off x="2425681" y="2050319"/>
            <a:ext cx="698104" cy="698208"/>
            <a:chOff x="2565073" y="2075876"/>
            <a:chExt cx="672482" cy="672518"/>
          </a:xfrm>
        </p:grpSpPr>
        <p:sp>
          <p:nvSpPr>
            <p:cNvPr id="16106" name="Google Shape;16106;p70"/>
            <p:cNvSpPr/>
            <p:nvPr/>
          </p:nvSpPr>
          <p:spPr>
            <a:xfrm>
              <a:off x="2642193" y="2530650"/>
              <a:ext cx="419588" cy="217743"/>
            </a:xfrm>
            <a:custGeom>
              <a:rect b="b" l="l" r="r" t="t"/>
              <a:pathLst>
                <a:path extrusionOk="0" h="67780" w="130611">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7" name="Google Shape;16107;p70"/>
            <p:cNvSpPr/>
            <p:nvPr/>
          </p:nvSpPr>
          <p:spPr>
            <a:xfrm>
              <a:off x="2910083" y="2420918"/>
              <a:ext cx="327379" cy="312727"/>
            </a:xfrm>
            <a:custGeom>
              <a:rect b="b" l="l" r="r" t="t"/>
              <a:pathLst>
                <a:path extrusionOk="0" h="97347" w="101908">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8" name="Google Shape;16108;p70"/>
            <p:cNvSpPr/>
            <p:nvPr/>
          </p:nvSpPr>
          <p:spPr>
            <a:xfrm>
              <a:off x="2999034" y="2125384"/>
              <a:ext cx="238522" cy="411351"/>
            </a:xfrm>
            <a:custGeom>
              <a:rect b="b" l="l" r="r" t="t"/>
              <a:pathLst>
                <a:path extrusionOk="0" h="128047" w="74248">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09" name="Google Shape;16109;p70"/>
            <p:cNvSpPr/>
            <p:nvPr/>
          </p:nvSpPr>
          <p:spPr>
            <a:xfrm>
              <a:off x="2740849" y="2075876"/>
              <a:ext cx="419604" cy="217734"/>
            </a:xfrm>
            <a:custGeom>
              <a:rect b="b" l="l" r="r" t="t"/>
              <a:pathLst>
                <a:path extrusionOk="0" h="67777" w="130616">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0" name="Google Shape;16110;p70"/>
            <p:cNvSpPr/>
            <p:nvPr/>
          </p:nvSpPr>
          <p:spPr>
            <a:xfrm>
              <a:off x="2565167" y="2090625"/>
              <a:ext cx="327379" cy="312740"/>
            </a:xfrm>
            <a:custGeom>
              <a:rect b="b" l="l" r="r" t="t"/>
              <a:pathLst>
                <a:path extrusionOk="0" h="97351" w="101908">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1" name="Google Shape;16111;p70"/>
            <p:cNvSpPr/>
            <p:nvPr/>
          </p:nvSpPr>
          <p:spPr>
            <a:xfrm>
              <a:off x="2565073" y="2287538"/>
              <a:ext cx="218572" cy="409555"/>
            </a:xfrm>
            <a:custGeom>
              <a:rect b="b" l="l" r="r" t="t"/>
              <a:pathLst>
                <a:path extrusionOk="0" h="127488" w="68038">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12" name="Google Shape;16112;p70"/>
          <p:cNvGrpSpPr/>
          <p:nvPr/>
        </p:nvGrpSpPr>
        <p:grpSpPr>
          <a:xfrm>
            <a:off x="5649092" y="3734919"/>
            <a:ext cx="438354" cy="637329"/>
            <a:chOff x="1697726" y="3244179"/>
            <a:chExt cx="788124" cy="1146069"/>
          </a:xfrm>
        </p:grpSpPr>
        <p:sp>
          <p:nvSpPr>
            <p:cNvPr id="16113" name="Google Shape;16113;p7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7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15" name="Google Shape;16115;p7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16" name="Google Shape;16116;p70"/>
          <p:cNvGrpSpPr/>
          <p:nvPr/>
        </p:nvGrpSpPr>
        <p:grpSpPr>
          <a:xfrm>
            <a:off x="7650306" y="2063282"/>
            <a:ext cx="799565" cy="670282"/>
            <a:chOff x="7617850" y="2063282"/>
            <a:chExt cx="799565" cy="670282"/>
          </a:xfrm>
        </p:grpSpPr>
        <p:cxnSp>
          <p:nvCxnSpPr>
            <p:cNvPr id="16117" name="Google Shape;16117;p70"/>
            <p:cNvCxnSpPr/>
            <p:nvPr/>
          </p:nvCxnSpPr>
          <p:spPr>
            <a:xfrm flipH="1" rot="5400000">
              <a:off x="7629118"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18" name="Google Shape;16118;p70"/>
            <p:cNvCxnSpPr/>
            <p:nvPr/>
          </p:nvCxnSpPr>
          <p:spPr>
            <a:xfrm rot="-5400000">
              <a:off x="8276270" y="210471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19" name="Google Shape;16119;p70"/>
            <p:cNvCxnSpPr/>
            <p:nvPr/>
          </p:nvCxnSpPr>
          <p:spPr>
            <a:xfrm rot="5400000">
              <a:off x="7629118"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20" name="Google Shape;16120;p70"/>
            <p:cNvCxnSpPr/>
            <p:nvPr/>
          </p:nvCxnSpPr>
          <p:spPr>
            <a:xfrm flipH="1" rot="-5400000">
              <a:off x="8276270" y="2612964"/>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16121" name="Google Shape;16121;p70"/>
            <p:cNvCxnSpPr/>
            <p:nvPr/>
          </p:nvCxnSpPr>
          <p:spPr>
            <a:xfrm rot="10800000">
              <a:off x="7617850" y="2393356"/>
              <a:ext cx="83400" cy="0"/>
            </a:xfrm>
            <a:prstGeom prst="straightConnector1">
              <a:avLst/>
            </a:prstGeom>
            <a:noFill/>
            <a:ln cap="flat" cmpd="sng" w="9525">
              <a:solidFill>
                <a:srgbClr val="667E92"/>
              </a:solidFill>
              <a:prstDash val="solid"/>
              <a:round/>
              <a:headEnd len="med" w="med" type="none"/>
              <a:tailEnd len="med" w="med" type="none"/>
            </a:ln>
          </p:spPr>
        </p:cxnSp>
        <p:cxnSp>
          <p:nvCxnSpPr>
            <p:cNvPr id="16122" name="Google Shape;16122;p70"/>
            <p:cNvCxnSpPr/>
            <p:nvPr/>
          </p:nvCxnSpPr>
          <p:spPr>
            <a:xfrm rot="10800000">
              <a:off x="8334015" y="2393356"/>
              <a:ext cx="83400" cy="0"/>
            </a:xfrm>
            <a:prstGeom prst="straightConnector1">
              <a:avLst/>
            </a:prstGeom>
            <a:noFill/>
            <a:ln cap="flat" cmpd="sng" w="9525">
              <a:solidFill>
                <a:srgbClr val="667E92"/>
              </a:solidFill>
              <a:prstDash val="solid"/>
              <a:round/>
              <a:headEnd len="med" w="med" type="none"/>
              <a:tailEnd len="med" w="med" type="none"/>
            </a:ln>
          </p:spPr>
        </p:cxnSp>
        <p:grpSp>
          <p:nvGrpSpPr>
            <p:cNvPr id="16123" name="Google Shape;16123;p70"/>
            <p:cNvGrpSpPr/>
            <p:nvPr/>
          </p:nvGrpSpPr>
          <p:grpSpPr>
            <a:xfrm>
              <a:off x="7734309" y="2063282"/>
              <a:ext cx="570957" cy="620095"/>
              <a:chOff x="7734309" y="2063282"/>
              <a:chExt cx="570957" cy="620095"/>
            </a:xfrm>
          </p:grpSpPr>
          <p:grpSp>
            <p:nvGrpSpPr>
              <p:cNvPr id="16124" name="Google Shape;16124;p70"/>
              <p:cNvGrpSpPr/>
              <p:nvPr/>
            </p:nvGrpSpPr>
            <p:grpSpPr>
              <a:xfrm>
                <a:off x="8031573" y="2063282"/>
                <a:ext cx="273693" cy="620095"/>
                <a:chOff x="8031573" y="2063282"/>
                <a:chExt cx="273693" cy="620095"/>
              </a:xfrm>
            </p:grpSpPr>
            <p:sp>
              <p:nvSpPr>
                <p:cNvPr id="16125" name="Google Shape;16125;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6" name="Google Shape;16126;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7" name="Google Shape;16127;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9" name="Google Shape;16129;p70"/>
              <p:cNvGrpSpPr/>
              <p:nvPr/>
            </p:nvGrpSpPr>
            <p:grpSpPr>
              <a:xfrm flipH="1">
                <a:off x="7734309" y="2063282"/>
                <a:ext cx="273693" cy="620095"/>
                <a:chOff x="8031573" y="2063282"/>
                <a:chExt cx="273693" cy="620095"/>
              </a:xfrm>
            </p:grpSpPr>
            <p:sp>
              <p:nvSpPr>
                <p:cNvPr id="16130" name="Google Shape;16130;p70"/>
                <p:cNvSpPr/>
                <p:nvPr/>
              </p:nvSpPr>
              <p:spPr>
                <a:xfrm>
                  <a:off x="8031573" y="2481676"/>
                  <a:ext cx="246012" cy="201702"/>
                </a:xfrm>
                <a:custGeom>
                  <a:rect b="b" l="l" r="r" t="t"/>
                  <a:pathLst>
                    <a:path extrusionOk="0" h="14712" w="17944">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70"/>
                <p:cNvSpPr/>
                <p:nvPr/>
              </p:nvSpPr>
              <p:spPr>
                <a:xfrm>
                  <a:off x="8031573" y="2298026"/>
                  <a:ext cx="273693" cy="250112"/>
                </a:xfrm>
                <a:custGeom>
                  <a:rect b="b" l="l" r="r" t="t"/>
                  <a:pathLst>
                    <a:path extrusionOk="0" h="18243" w="19963">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70"/>
                <p:cNvSpPr/>
                <p:nvPr/>
              </p:nvSpPr>
              <p:spPr>
                <a:xfrm>
                  <a:off x="8031573" y="2063282"/>
                  <a:ext cx="177311" cy="142529"/>
                </a:xfrm>
                <a:custGeom>
                  <a:rect b="b" l="l" r="r" t="t"/>
                  <a:pathLst>
                    <a:path extrusionOk="0" h="10396" w="12933">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70"/>
                <p:cNvSpPr/>
                <p:nvPr/>
              </p:nvSpPr>
              <p:spPr>
                <a:xfrm>
                  <a:off x="8031573" y="2177659"/>
                  <a:ext cx="221307" cy="176914"/>
                </a:xfrm>
                <a:custGeom>
                  <a:rect b="b" l="l" r="r" t="t"/>
                  <a:pathLst>
                    <a:path extrusionOk="0" h="12904" w="16142">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6134" name="Google Shape;16134;p70"/>
          <p:cNvSpPr/>
          <p:nvPr/>
        </p:nvSpPr>
        <p:spPr>
          <a:xfrm>
            <a:off x="7110561" y="3755372"/>
            <a:ext cx="558742" cy="616877"/>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70"/>
          <p:cNvSpPr/>
          <p:nvPr/>
        </p:nvSpPr>
        <p:spPr>
          <a:xfrm rot="10800000">
            <a:off x="6596743" y="3752786"/>
            <a:ext cx="406111" cy="619462"/>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136" name="Google Shape;16136;p70"/>
          <p:cNvGrpSpPr/>
          <p:nvPr/>
        </p:nvGrpSpPr>
        <p:grpSpPr>
          <a:xfrm>
            <a:off x="7836913" y="2916765"/>
            <a:ext cx="602567" cy="601884"/>
            <a:chOff x="1186975" y="238125"/>
            <a:chExt cx="5244275" cy="5238325"/>
          </a:xfrm>
        </p:grpSpPr>
        <p:sp>
          <p:nvSpPr>
            <p:cNvPr id="16137" name="Google Shape;16137;p7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70"/>
            <p:cNvSpPr/>
            <p:nvPr/>
          </p:nvSpPr>
          <p:spPr>
            <a:xfrm>
              <a:off x="1186975" y="2279750"/>
              <a:ext cx="2628625"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9" name="Google Shape;16139;p70"/>
            <p:cNvSpPr/>
            <p:nvPr/>
          </p:nvSpPr>
          <p:spPr>
            <a:xfrm>
              <a:off x="3802600" y="239450"/>
              <a:ext cx="2628650" cy="3196825"/>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0" name="Google Shape;16140;p70"/>
            <p:cNvSpPr/>
            <p:nvPr/>
          </p:nvSpPr>
          <p:spPr>
            <a:xfrm>
              <a:off x="3232500"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1" name="Google Shape;16141;p70"/>
          <p:cNvGrpSpPr/>
          <p:nvPr/>
        </p:nvGrpSpPr>
        <p:grpSpPr>
          <a:xfrm>
            <a:off x="3279650" y="2056249"/>
            <a:ext cx="651848" cy="687338"/>
            <a:chOff x="3400515" y="2056248"/>
            <a:chExt cx="698134" cy="735987"/>
          </a:xfrm>
        </p:grpSpPr>
        <p:grpSp>
          <p:nvGrpSpPr>
            <p:cNvPr id="16142" name="Google Shape;16142;p70"/>
            <p:cNvGrpSpPr/>
            <p:nvPr/>
          </p:nvGrpSpPr>
          <p:grpSpPr>
            <a:xfrm>
              <a:off x="3400515" y="2283913"/>
              <a:ext cx="312919" cy="219900"/>
              <a:chOff x="3400515" y="2283913"/>
              <a:chExt cx="312919" cy="219900"/>
            </a:xfrm>
          </p:grpSpPr>
          <p:sp>
            <p:nvSpPr>
              <p:cNvPr id="16143" name="Google Shape;16143;p70"/>
              <p:cNvSpPr/>
              <p:nvPr/>
            </p:nvSpPr>
            <p:spPr>
              <a:xfrm>
                <a:off x="3493534" y="2283913"/>
                <a:ext cx="219900" cy="219900"/>
              </a:xfrm>
              <a:prstGeom prst="ellipse">
                <a:avLst/>
              </a:prstGeom>
              <a:solidFill>
                <a:srgbClr val="435D74"/>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44" name="Google Shape;16144;p70"/>
              <p:cNvCxnSpPr/>
              <p:nvPr/>
            </p:nvCxnSpPr>
            <p:spPr>
              <a:xfrm rot="10800000">
                <a:off x="3400515" y="2393804"/>
                <a:ext cx="95400" cy="0"/>
              </a:xfrm>
              <a:prstGeom prst="straightConnector1">
                <a:avLst/>
              </a:prstGeom>
              <a:noFill/>
              <a:ln cap="flat" cmpd="sng" w="28575">
                <a:solidFill>
                  <a:srgbClr val="435D74"/>
                </a:solidFill>
                <a:prstDash val="solid"/>
                <a:round/>
                <a:headEnd len="med" w="med" type="none"/>
                <a:tailEnd len="med" w="med" type="none"/>
              </a:ln>
            </p:spPr>
          </p:cxnSp>
        </p:grpSp>
        <p:grpSp>
          <p:nvGrpSpPr>
            <p:cNvPr id="16145" name="Google Shape;16145;p70"/>
            <p:cNvGrpSpPr/>
            <p:nvPr/>
          </p:nvGrpSpPr>
          <p:grpSpPr>
            <a:xfrm>
              <a:off x="3547823" y="2461089"/>
              <a:ext cx="219900" cy="331146"/>
              <a:chOff x="3547823" y="2461089"/>
              <a:chExt cx="219900" cy="331146"/>
            </a:xfrm>
          </p:grpSpPr>
          <p:sp>
            <p:nvSpPr>
              <p:cNvPr id="16146" name="Google Shape;16146;p70"/>
              <p:cNvSpPr/>
              <p:nvPr/>
            </p:nvSpPr>
            <p:spPr>
              <a:xfrm>
                <a:off x="3547823" y="2461089"/>
                <a:ext cx="219900" cy="219900"/>
              </a:xfrm>
              <a:prstGeom prst="ellipse">
                <a:avLst/>
              </a:prstGeom>
              <a:solidFill>
                <a:srgbClr val="5F7D95"/>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47" name="Google Shape;16147;p70"/>
              <p:cNvCxnSpPr/>
              <p:nvPr/>
            </p:nvCxnSpPr>
            <p:spPr>
              <a:xfrm rot="10800000">
                <a:off x="3657701" y="2678535"/>
                <a:ext cx="0" cy="113700"/>
              </a:xfrm>
              <a:prstGeom prst="straightConnector1">
                <a:avLst/>
              </a:prstGeom>
              <a:noFill/>
              <a:ln cap="flat" cmpd="sng" w="28575">
                <a:solidFill>
                  <a:srgbClr val="5F7D95"/>
                </a:solidFill>
                <a:prstDash val="solid"/>
                <a:round/>
                <a:headEnd len="med" w="med" type="none"/>
                <a:tailEnd len="med" w="med" type="none"/>
              </a:ln>
            </p:spPr>
          </p:cxnSp>
        </p:grpSp>
        <p:grpSp>
          <p:nvGrpSpPr>
            <p:cNvPr id="16148" name="Google Shape;16148;p70"/>
            <p:cNvGrpSpPr/>
            <p:nvPr/>
          </p:nvGrpSpPr>
          <p:grpSpPr>
            <a:xfrm>
              <a:off x="3734138" y="2461089"/>
              <a:ext cx="219900" cy="331146"/>
              <a:chOff x="3734138" y="2461089"/>
              <a:chExt cx="219900" cy="331146"/>
            </a:xfrm>
          </p:grpSpPr>
          <p:sp>
            <p:nvSpPr>
              <p:cNvPr id="16149" name="Google Shape;16149;p70"/>
              <p:cNvSpPr/>
              <p:nvPr/>
            </p:nvSpPr>
            <p:spPr>
              <a:xfrm>
                <a:off x="3734138" y="2461089"/>
                <a:ext cx="219900" cy="219900"/>
              </a:xfrm>
              <a:prstGeom prst="ellipse">
                <a:avLst/>
              </a:prstGeom>
              <a:solidFill>
                <a:srgbClr val="869FB2"/>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50" name="Google Shape;16150;p70"/>
              <p:cNvCxnSpPr/>
              <p:nvPr/>
            </p:nvCxnSpPr>
            <p:spPr>
              <a:xfrm rot="10800000">
                <a:off x="3844020" y="2678535"/>
                <a:ext cx="0" cy="113700"/>
              </a:xfrm>
              <a:prstGeom prst="straightConnector1">
                <a:avLst/>
              </a:prstGeom>
              <a:noFill/>
              <a:ln cap="flat" cmpd="sng" w="28575">
                <a:solidFill>
                  <a:srgbClr val="869FB2"/>
                </a:solidFill>
                <a:prstDash val="solid"/>
                <a:round/>
                <a:headEnd len="med" w="med" type="none"/>
                <a:tailEnd len="med" w="med" type="none"/>
              </a:ln>
            </p:spPr>
          </p:cxnSp>
        </p:grpSp>
        <p:grpSp>
          <p:nvGrpSpPr>
            <p:cNvPr id="16151" name="Google Shape;16151;p70"/>
            <p:cNvGrpSpPr/>
            <p:nvPr/>
          </p:nvGrpSpPr>
          <p:grpSpPr>
            <a:xfrm>
              <a:off x="3787560" y="2281742"/>
              <a:ext cx="311089" cy="219900"/>
              <a:chOff x="3787560" y="2281742"/>
              <a:chExt cx="311089" cy="219900"/>
            </a:xfrm>
          </p:grpSpPr>
          <p:sp>
            <p:nvSpPr>
              <p:cNvPr id="16152" name="Google Shape;16152;p70"/>
              <p:cNvSpPr/>
              <p:nvPr/>
            </p:nvSpPr>
            <p:spPr>
              <a:xfrm>
                <a:off x="3787560" y="2281742"/>
                <a:ext cx="219900" cy="219900"/>
              </a:xfrm>
              <a:prstGeom prst="ellipse">
                <a:avLst/>
              </a:prstGeom>
              <a:solidFill>
                <a:srgbClr val="A5B7C6"/>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16153" name="Google Shape;16153;p70"/>
              <p:cNvCxnSpPr/>
              <p:nvPr/>
            </p:nvCxnSpPr>
            <p:spPr>
              <a:xfrm rot="10800000">
                <a:off x="4003849" y="2393795"/>
                <a:ext cx="94800" cy="0"/>
              </a:xfrm>
              <a:prstGeom prst="straightConnector1">
                <a:avLst/>
              </a:prstGeom>
              <a:noFill/>
              <a:ln cap="flat" cmpd="sng" w="28575">
                <a:solidFill>
                  <a:srgbClr val="A5B7C6"/>
                </a:solidFill>
                <a:prstDash val="solid"/>
                <a:round/>
                <a:headEnd len="med" w="med" type="none"/>
                <a:tailEnd len="med" w="med" type="none"/>
              </a:ln>
            </p:spPr>
          </p:cxnSp>
        </p:grpSp>
        <p:grpSp>
          <p:nvGrpSpPr>
            <p:cNvPr id="16154" name="Google Shape;16154;p70"/>
            <p:cNvGrpSpPr/>
            <p:nvPr/>
          </p:nvGrpSpPr>
          <p:grpSpPr>
            <a:xfrm>
              <a:off x="3637290" y="2056248"/>
              <a:ext cx="219900" cy="330736"/>
              <a:chOff x="3637290" y="2056248"/>
              <a:chExt cx="219900" cy="330736"/>
            </a:xfrm>
          </p:grpSpPr>
          <p:sp>
            <p:nvSpPr>
              <p:cNvPr id="16155" name="Google Shape;16155;p70"/>
              <p:cNvSpPr/>
              <p:nvPr/>
            </p:nvSpPr>
            <p:spPr>
              <a:xfrm>
                <a:off x="3637290" y="2167085"/>
                <a:ext cx="219900" cy="219900"/>
              </a:xfrm>
              <a:prstGeom prst="ellipse">
                <a:avLst/>
              </a:prstGeom>
              <a:solidFill>
                <a:srgbClr val="BAC8D3"/>
              </a:solidFill>
              <a:ln>
                <a:noFill/>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16156" name="Google Shape;16156;p70"/>
              <p:cNvCxnSpPr/>
              <p:nvPr/>
            </p:nvCxnSpPr>
            <p:spPr>
              <a:xfrm rot="10800000">
                <a:off x="3747169" y="2056248"/>
                <a:ext cx="0" cy="11370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157" name="Google Shape;16157;p70"/>
          <p:cNvGrpSpPr/>
          <p:nvPr/>
        </p:nvGrpSpPr>
        <p:grpSpPr>
          <a:xfrm>
            <a:off x="2571356" y="2926255"/>
            <a:ext cx="1268144" cy="592394"/>
            <a:chOff x="238125" y="1188750"/>
            <a:chExt cx="7140450" cy="3335550"/>
          </a:xfrm>
        </p:grpSpPr>
        <p:sp>
          <p:nvSpPr>
            <p:cNvPr id="16158" name="Google Shape;16158;p7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7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7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1" name="Google Shape;16161;p7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2" name="Google Shape;16162;p7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3" name="Google Shape;16163;p70"/>
          <p:cNvGrpSpPr/>
          <p:nvPr/>
        </p:nvGrpSpPr>
        <p:grpSpPr>
          <a:xfrm>
            <a:off x="6679257" y="2928410"/>
            <a:ext cx="1053944" cy="590147"/>
            <a:chOff x="238125" y="1335475"/>
            <a:chExt cx="5418735" cy="3034175"/>
          </a:xfrm>
        </p:grpSpPr>
        <p:sp>
          <p:nvSpPr>
            <p:cNvPr id="16164" name="Google Shape;16164;p7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7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7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7" name="Google Shape;16167;p70"/>
          <p:cNvGrpSpPr/>
          <p:nvPr/>
        </p:nvGrpSpPr>
        <p:grpSpPr>
          <a:xfrm>
            <a:off x="4110066" y="3733309"/>
            <a:ext cx="1268207" cy="638939"/>
            <a:chOff x="3967651" y="3645904"/>
            <a:chExt cx="1479304" cy="745292"/>
          </a:xfrm>
        </p:grpSpPr>
        <p:grpSp>
          <p:nvGrpSpPr>
            <p:cNvPr id="16168" name="Google Shape;16168;p70"/>
            <p:cNvGrpSpPr/>
            <p:nvPr/>
          </p:nvGrpSpPr>
          <p:grpSpPr>
            <a:xfrm>
              <a:off x="3967651" y="4009026"/>
              <a:ext cx="1479304" cy="382170"/>
              <a:chOff x="3967651" y="4009026"/>
              <a:chExt cx="1479304" cy="382170"/>
            </a:xfrm>
          </p:grpSpPr>
          <p:grpSp>
            <p:nvGrpSpPr>
              <p:cNvPr id="16169" name="Google Shape;16169;p70"/>
              <p:cNvGrpSpPr/>
              <p:nvPr/>
            </p:nvGrpSpPr>
            <p:grpSpPr>
              <a:xfrm>
                <a:off x="4892216" y="4195630"/>
                <a:ext cx="554739" cy="195566"/>
                <a:chOff x="3604375" y="4892160"/>
                <a:chExt cx="1651500" cy="582215"/>
              </a:xfrm>
            </p:grpSpPr>
            <p:sp>
              <p:nvSpPr>
                <p:cNvPr id="16170" name="Google Shape;16170;p70"/>
                <p:cNvSpPr/>
                <p:nvPr/>
              </p:nvSpPr>
              <p:spPr>
                <a:xfrm>
                  <a:off x="3604375" y="4892160"/>
                  <a:ext cx="1651500" cy="146825"/>
                </a:xfrm>
                <a:custGeom>
                  <a:rect b="b" l="l" r="r" t="t"/>
                  <a:pathLst>
                    <a:path extrusionOk="0" h="5873" w="66060">
                      <a:moveTo>
                        <a:pt x="1" y="0"/>
                      </a:moveTo>
                      <a:lnTo>
                        <a:pt x="7340" y="5872"/>
                      </a:lnTo>
                      <a:lnTo>
                        <a:pt x="66060" y="5872"/>
                      </a:lnTo>
                      <a:lnTo>
                        <a:pt x="5138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1" name="Google Shape;16171;p70"/>
                <p:cNvSpPr/>
                <p:nvPr/>
              </p:nvSpPr>
              <p:spPr>
                <a:xfrm>
                  <a:off x="3787875" y="5033975"/>
                  <a:ext cx="1468000" cy="440400"/>
                </a:xfrm>
                <a:custGeom>
                  <a:rect b="b" l="l" r="r" t="t"/>
                  <a:pathLst>
                    <a:path extrusionOk="0" h="17616" w="58720">
                      <a:moveTo>
                        <a:pt x="0" y="0"/>
                      </a:moveTo>
                      <a:lnTo>
                        <a:pt x="0" y="17615"/>
                      </a:lnTo>
                      <a:lnTo>
                        <a:pt x="58720" y="17615"/>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2" name="Google Shape;16172;p70"/>
              <p:cNvGrpSpPr/>
              <p:nvPr/>
            </p:nvGrpSpPr>
            <p:grpSpPr>
              <a:xfrm>
                <a:off x="3967651" y="4146303"/>
                <a:ext cx="579402" cy="244893"/>
                <a:chOff x="851875" y="4745310"/>
                <a:chExt cx="1724925" cy="729065"/>
              </a:xfrm>
            </p:grpSpPr>
            <p:sp>
              <p:nvSpPr>
                <p:cNvPr id="16173" name="Google Shape;16173;p70"/>
                <p:cNvSpPr/>
                <p:nvPr/>
              </p:nvSpPr>
              <p:spPr>
                <a:xfrm>
                  <a:off x="851925" y="4745310"/>
                  <a:ext cx="1724875" cy="146875"/>
                </a:xfrm>
                <a:custGeom>
                  <a:rect b="b" l="l" r="r" t="t"/>
                  <a:pathLst>
                    <a:path extrusionOk="0" h="5875" w="68995">
                      <a:moveTo>
                        <a:pt x="14679" y="0"/>
                      </a:moveTo>
                      <a:lnTo>
                        <a:pt x="1" y="5874"/>
                      </a:lnTo>
                      <a:lnTo>
                        <a:pt x="58718" y="5874"/>
                      </a:lnTo>
                      <a:lnTo>
                        <a:pt x="68994"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70"/>
                <p:cNvSpPr/>
                <p:nvPr/>
              </p:nvSpPr>
              <p:spPr>
                <a:xfrm>
                  <a:off x="851875" y="4887175"/>
                  <a:ext cx="1468025" cy="587200"/>
                </a:xfrm>
                <a:custGeom>
                  <a:rect b="b" l="l" r="r" t="t"/>
                  <a:pathLst>
                    <a:path extrusionOk="0" h="23488" w="58721">
                      <a:moveTo>
                        <a:pt x="0" y="0"/>
                      </a:moveTo>
                      <a:lnTo>
                        <a:pt x="0" y="23487"/>
                      </a:lnTo>
                      <a:lnTo>
                        <a:pt x="58720" y="23487"/>
                      </a:lnTo>
                      <a:lnTo>
                        <a:pt x="58720"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5" name="Google Shape;16175;p70"/>
              <p:cNvGrpSpPr/>
              <p:nvPr/>
            </p:nvGrpSpPr>
            <p:grpSpPr>
              <a:xfrm>
                <a:off x="4460753" y="4009026"/>
                <a:ext cx="493110" cy="382170"/>
                <a:chOff x="2319875" y="4336625"/>
                <a:chExt cx="1468025" cy="1137750"/>
              </a:xfrm>
            </p:grpSpPr>
            <p:sp>
              <p:nvSpPr>
                <p:cNvPr id="16176" name="Google Shape;16176;p70"/>
                <p:cNvSpPr/>
                <p:nvPr/>
              </p:nvSpPr>
              <p:spPr>
                <a:xfrm>
                  <a:off x="2319875" y="4336625"/>
                  <a:ext cx="1468025" cy="146875"/>
                </a:xfrm>
                <a:custGeom>
                  <a:rect b="b" l="l" r="r" t="t"/>
                  <a:pathLst>
                    <a:path extrusionOk="0" h="5875" w="58721">
                      <a:moveTo>
                        <a:pt x="14681" y="0"/>
                      </a:moveTo>
                      <a:lnTo>
                        <a:pt x="0" y="5874"/>
                      </a:lnTo>
                      <a:lnTo>
                        <a:pt x="58720" y="5874"/>
                      </a:lnTo>
                      <a:lnTo>
                        <a:pt x="44042" y="0"/>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70"/>
                <p:cNvSpPr/>
                <p:nvPr/>
              </p:nvSpPr>
              <p:spPr>
                <a:xfrm>
                  <a:off x="2319875" y="4483425"/>
                  <a:ext cx="1468025" cy="990950"/>
                </a:xfrm>
                <a:custGeom>
                  <a:rect b="b" l="l" r="r" t="t"/>
                  <a:pathLst>
                    <a:path extrusionOk="0" h="39638" w="58721">
                      <a:moveTo>
                        <a:pt x="0" y="0"/>
                      </a:moveTo>
                      <a:lnTo>
                        <a:pt x="0" y="39637"/>
                      </a:lnTo>
                      <a:lnTo>
                        <a:pt x="58720" y="39637"/>
                      </a:lnTo>
                      <a:lnTo>
                        <a:pt x="5872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78" name="Google Shape;16178;p70"/>
            <p:cNvGrpSpPr/>
            <p:nvPr/>
          </p:nvGrpSpPr>
          <p:grpSpPr>
            <a:xfrm>
              <a:off x="4479443" y="3645904"/>
              <a:ext cx="455965" cy="388789"/>
              <a:chOff x="2957425" y="238100"/>
              <a:chExt cx="1910200" cy="1628775"/>
            </a:xfrm>
          </p:grpSpPr>
          <p:sp>
            <p:nvSpPr>
              <p:cNvPr id="16179" name="Google Shape;16179;p70"/>
              <p:cNvSpPr/>
              <p:nvPr/>
            </p:nvSpPr>
            <p:spPr>
              <a:xfrm>
                <a:off x="4035900" y="239600"/>
                <a:ext cx="831725" cy="906350"/>
              </a:xfrm>
              <a:custGeom>
                <a:rect b="b" l="l" r="r" t="t"/>
                <a:pathLst>
                  <a:path extrusionOk="0" h="36254" w="33269">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70"/>
              <p:cNvSpPr/>
              <p:nvPr/>
            </p:nvSpPr>
            <p:spPr>
              <a:xfrm>
                <a:off x="4062725" y="270525"/>
                <a:ext cx="775400" cy="855625"/>
              </a:xfrm>
              <a:custGeom>
                <a:rect b="b" l="l" r="r" t="t"/>
                <a:pathLst>
                  <a:path extrusionOk="0" h="34225" w="31016">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1" name="Google Shape;16181;p70"/>
              <p:cNvSpPr/>
              <p:nvPr/>
            </p:nvSpPr>
            <p:spPr>
              <a:xfrm>
                <a:off x="2957425" y="254350"/>
                <a:ext cx="842900" cy="896500"/>
              </a:xfrm>
              <a:custGeom>
                <a:rect b="b" l="l" r="r" t="t"/>
                <a:pathLst>
                  <a:path extrusionOk="0" h="35860" w="33716">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70"/>
              <p:cNvSpPr/>
              <p:nvPr/>
            </p:nvSpPr>
            <p:spPr>
              <a:xfrm>
                <a:off x="2987525" y="285250"/>
                <a:ext cx="786050" cy="845950"/>
              </a:xfrm>
              <a:custGeom>
                <a:rect b="b" l="l" r="r" t="t"/>
                <a:pathLst>
                  <a:path extrusionOk="0" h="33838" w="31442">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3" name="Google Shape;16183;p70"/>
              <p:cNvSpPr/>
              <p:nvPr/>
            </p:nvSpPr>
            <p:spPr>
              <a:xfrm>
                <a:off x="3368550" y="238100"/>
                <a:ext cx="1089150" cy="1354050"/>
              </a:xfrm>
              <a:custGeom>
                <a:rect b="b" l="l" r="r" t="t"/>
                <a:pathLst>
                  <a:path extrusionOk="0" h="54162" w="43566">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4" name="Google Shape;16184;p70"/>
              <p:cNvSpPr/>
              <p:nvPr/>
            </p:nvSpPr>
            <p:spPr>
              <a:xfrm>
                <a:off x="3588225" y="1559325"/>
                <a:ext cx="673800" cy="265125"/>
              </a:xfrm>
              <a:custGeom>
                <a:rect b="b" l="l" r="r" t="t"/>
                <a:pathLst>
                  <a:path extrusionOk="0" h="10605" w="26952">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70"/>
              <p:cNvSpPr/>
              <p:nvPr/>
            </p:nvSpPr>
            <p:spPr>
              <a:xfrm>
                <a:off x="3513850" y="1774875"/>
                <a:ext cx="825300" cy="92000"/>
              </a:xfrm>
              <a:custGeom>
                <a:rect b="b" l="l" r="r" t="t"/>
                <a:pathLst>
                  <a:path extrusionOk="0" h="3680" w="33012">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70"/>
              <p:cNvSpPr/>
              <p:nvPr/>
            </p:nvSpPr>
            <p:spPr>
              <a:xfrm>
                <a:off x="3466550" y="322000"/>
                <a:ext cx="893500" cy="458025"/>
              </a:xfrm>
              <a:custGeom>
                <a:rect b="b" l="l" r="r" t="t"/>
                <a:pathLst>
                  <a:path extrusionOk="0" h="18321" w="3574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70"/>
              <p:cNvSpPr/>
              <p:nvPr/>
            </p:nvSpPr>
            <p:spPr>
              <a:xfrm>
                <a:off x="3472850" y="260850"/>
                <a:ext cx="874375" cy="56650"/>
              </a:xfrm>
              <a:custGeom>
                <a:rect b="b" l="l" r="r" t="t"/>
                <a:pathLst>
                  <a:path extrusionOk="0" h="2266" w="34975">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70"/>
              <p:cNvSpPr/>
              <p:nvPr/>
            </p:nvSpPr>
            <p:spPr>
              <a:xfrm>
                <a:off x="3746150" y="421050"/>
                <a:ext cx="332625" cy="316350"/>
              </a:xfrm>
              <a:custGeom>
                <a:rect b="b" l="l" r="r" t="t"/>
                <a:pathLst>
                  <a:path extrusionOk="0" h="12654" w="13305">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189" name="Google Shape;16189;p70"/>
          <p:cNvGrpSpPr/>
          <p:nvPr/>
        </p:nvGrpSpPr>
        <p:grpSpPr>
          <a:xfrm>
            <a:off x="2496179" y="3734510"/>
            <a:ext cx="1243128" cy="637739"/>
            <a:chOff x="2496310" y="3693351"/>
            <a:chExt cx="1342906" cy="688926"/>
          </a:xfrm>
        </p:grpSpPr>
        <p:grpSp>
          <p:nvGrpSpPr>
            <p:cNvPr id="16190" name="Google Shape;16190;p70"/>
            <p:cNvGrpSpPr/>
            <p:nvPr/>
          </p:nvGrpSpPr>
          <p:grpSpPr>
            <a:xfrm>
              <a:off x="2496310" y="3693351"/>
              <a:ext cx="1342906" cy="688875"/>
              <a:chOff x="2496310" y="3693351"/>
              <a:chExt cx="1342906" cy="688875"/>
            </a:xfrm>
          </p:grpSpPr>
          <p:sp>
            <p:nvSpPr>
              <p:cNvPr id="16191" name="Google Shape;16191;p70"/>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70"/>
              <p:cNvSpPr/>
              <p:nvPr/>
            </p:nvSpPr>
            <p:spPr>
              <a:xfrm>
                <a:off x="342068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70"/>
              <p:cNvSpPr/>
              <p:nvPr/>
            </p:nvSpPr>
            <p:spPr>
              <a:xfrm>
                <a:off x="3135700" y="3791751"/>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4" name="Google Shape;16194;p70"/>
              <p:cNvSpPr/>
              <p:nvPr/>
            </p:nvSpPr>
            <p:spPr>
              <a:xfrm>
                <a:off x="3620515"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5" name="Google Shape;16195;p70"/>
              <p:cNvSpPr/>
              <p:nvPr/>
            </p:nvSpPr>
            <p:spPr>
              <a:xfrm>
                <a:off x="2843808" y="3858516"/>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70"/>
              <p:cNvSpPr/>
              <p:nvPr/>
            </p:nvSpPr>
            <p:spPr>
              <a:xfrm>
                <a:off x="2652010" y="4032917"/>
                <a:ext cx="65100" cy="651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197" name="Google Shape;16197;p70"/>
              <p:cNvCxnSpPr>
                <a:stCxn id="16195" idx="0"/>
              </p:cNvCxnSpPr>
              <p:nvPr/>
            </p:nvCxnSpPr>
            <p:spPr>
              <a:xfrm flipH="1" rot="5400000">
                <a:off x="2741958" y="3724116"/>
                <a:ext cx="68700" cy="200100"/>
              </a:xfrm>
              <a:prstGeom prst="bentConnector2">
                <a:avLst/>
              </a:prstGeom>
              <a:noFill/>
              <a:ln cap="flat" cmpd="sng" w="19050">
                <a:solidFill>
                  <a:srgbClr val="869FB2"/>
                </a:solidFill>
                <a:prstDash val="solid"/>
                <a:round/>
                <a:headEnd len="med" w="med" type="none"/>
                <a:tailEnd len="med" w="med" type="none"/>
              </a:ln>
            </p:spPr>
          </p:cxnSp>
          <p:cxnSp>
            <p:nvCxnSpPr>
              <p:cNvPr id="16198" name="Google Shape;16198;p70"/>
              <p:cNvCxnSpPr>
                <a:stCxn id="16192" idx="0"/>
              </p:cNvCxnSpPr>
              <p:nvPr/>
            </p:nvCxnSpPr>
            <p:spPr>
              <a:xfrm rot="-5400000">
                <a:off x="3512338" y="3723516"/>
                <a:ext cx="75900" cy="194100"/>
              </a:xfrm>
              <a:prstGeom prst="bentConnector2">
                <a:avLst/>
              </a:prstGeom>
              <a:noFill/>
              <a:ln cap="flat" cmpd="sng" w="19050">
                <a:solidFill>
                  <a:srgbClr val="869FB2"/>
                </a:solidFill>
                <a:prstDash val="solid"/>
                <a:round/>
                <a:headEnd len="med" w="med" type="none"/>
                <a:tailEnd len="med" w="med" type="none"/>
              </a:ln>
            </p:spPr>
          </p:cxnSp>
          <p:cxnSp>
            <p:nvCxnSpPr>
              <p:cNvPr id="16199" name="Google Shape;16199;p70"/>
              <p:cNvCxnSpPr>
                <a:stCxn id="16193" idx="0"/>
              </p:cNvCxnSpPr>
              <p:nvPr/>
            </p:nvCxnSpPr>
            <p:spPr>
              <a:xfrm rot="-5400000">
                <a:off x="3119350" y="3742251"/>
                <a:ext cx="984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200" name="Google Shape;16200;p70"/>
              <p:cNvCxnSpPr>
                <a:stCxn id="16196" idx="2"/>
              </p:cNvCxnSpPr>
              <p:nvPr/>
            </p:nvCxnSpPr>
            <p:spPr>
              <a:xfrm flipH="1">
                <a:off x="2496310" y="4065467"/>
                <a:ext cx="155700" cy="600"/>
              </a:xfrm>
              <a:prstGeom prst="bentConnector3">
                <a:avLst>
                  <a:gd fmla="val 50000" name="adj1"/>
                </a:avLst>
              </a:prstGeom>
              <a:noFill/>
              <a:ln cap="flat" cmpd="sng" w="19050">
                <a:solidFill>
                  <a:srgbClr val="869FB2"/>
                </a:solidFill>
                <a:prstDash val="solid"/>
                <a:round/>
                <a:headEnd len="med" w="med" type="none"/>
                <a:tailEnd len="med" w="med" type="none"/>
              </a:ln>
            </p:spPr>
          </p:cxnSp>
          <p:cxnSp>
            <p:nvCxnSpPr>
              <p:cNvPr id="16201" name="Google Shape;16201;p70"/>
              <p:cNvCxnSpPr>
                <a:stCxn id="16194" idx="6"/>
              </p:cNvCxnSpPr>
              <p:nvPr/>
            </p:nvCxnSpPr>
            <p:spPr>
              <a:xfrm>
                <a:off x="3685615" y="4065467"/>
                <a:ext cx="153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16202" name="Google Shape;16202;p70"/>
            <p:cNvGrpSpPr/>
            <p:nvPr/>
          </p:nvGrpSpPr>
          <p:grpSpPr>
            <a:xfrm>
              <a:off x="2675275" y="3930557"/>
              <a:ext cx="1003306" cy="451719"/>
              <a:chOff x="2675275" y="4174282"/>
              <a:chExt cx="1003306" cy="451719"/>
            </a:xfrm>
          </p:grpSpPr>
          <p:sp>
            <p:nvSpPr>
              <p:cNvPr id="16203" name="Google Shape;16203;p70"/>
              <p:cNvSpPr/>
              <p:nvPr/>
            </p:nvSpPr>
            <p:spPr>
              <a:xfrm>
                <a:off x="2675275" y="4174282"/>
                <a:ext cx="1003306" cy="451719"/>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4" name="Google Shape;16204;p70"/>
              <p:cNvSpPr/>
              <p:nvPr/>
            </p:nvSpPr>
            <p:spPr>
              <a:xfrm>
                <a:off x="2716046" y="4210984"/>
                <a:ext cx="921789" cy="415018"/>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5" name="Google Shape;16205;p70"/>
              <p:cNvSpPr/>
              <p:nvPr/>
            </p:nvSpPr>
            <p:spPr>
              <a:xfrm>
                <a:off x="2762606" y="4252906"/>
                <a:ext cx="828676" cy="373095"/>
              </a:xfrm>
              <a:custGeom>
                <a:rect b="b" l="l" r="r" t="t"/>
                <a:pathLst>
                  <a:path extrusionOk="0" h="12285" w="27286">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06" name="Google Shape;16206;p70"/>
          <p:cNvGrpSpPr/>
          <p:nvPr/>
        </p:nvGrpSpPr>
        <p:grpSpPr>
          <a:xfrm>
            <a:off x="1669850" y="1171356"/>
            <a:ext cx="574511" cy="874709"/>
            <a:chOff x="1715404" y="1112080"/>
            <a:chExt cx="642270" cy="977984"/>
          </a:xfrm>
        </p:grpSpPr>
        <p:grpSp>
          <p:nvGrpSpPr>
            <p:cNvPr id="16207" name="Google Shape;16207;p70"/>
            <p:cNvGrpSpPr/>
            <p:nvPr/>
          </p:nvGrpSpPr>
          <p:grpSpPr>
            <a:xfrm>
              <a:off x="1715404" y="1112080"/>
              <a:ext cx="642270" cy="977984"/>
              <a:chOff x="1715404" y="1112080"/>
              <a:chExt cx="642270" cy="977984"/>
            </a:xfrm>
          </p:grpSpPr>
          <p:sp>
            <p:nvSpPr>
              <p:cNvPr id="16208" name="Google Shape;16208;p70"/>
              <p:cNvSpPr/>
              <p:nvPr/>
            </p:nvSpPr>
            <p:spPr>
              <a:xfrm>
                <a:off x="1715404" y="1112080"/>
                <a:ext cx="642270" cy="642270"/>
              </a:xfrm>
              <a:custGeom>
                <a:rect b="b" l="l" r="r" t="t"/>
                <a:pathLst>
                  <a:path extrusionOk="0" h="41544" w="41544">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9" name="Google Shape;16209;p70"/>
              <p:cNvSpPr/>
              <p:nvPr/>
            </p:nvSpPr>
            <p:spPr>
              <a:xfrm>
                <a:off x="1956781" y="1714402"/>
                <a:ext cx="9121" cy="375663"/>
              </a:xfrm>
              <a:custGeom>
                <a:rect b="b" l="l" r="r" t="t"/>
                <a:pathLst>
                  <a:path extrusionOk="0" h="24299" w="590">
                    <a:moveTo>
                      <a:pt x="0" y="0"/>
                    </a:moveTo>
                    <a:lnTo>
                      <a:pt x="0" y="24299"/>
                    </a:lnTo>
                    <a:lnTo>
                      <a:pt x="589" y="24299"/>
                    </a:lnTo>
                    <a:lnTo>
                      <a:pt x="589" y="0"/>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0" name="Google Shape;16210;p70"/>
            <p:cNvGrpSpPr/>
            <p:nvPr/>
          </p:nvGrpSpPr>
          <p:grpSpPr>
            <a:xfrm>
              <a:off x="1768927" y="1165603"/>
              <a:ext cx="535225" cy="851367"/>
              <a:chOff x="1768927" y="1165603"/>
              <a:chExt cx="535225" cy="851367"/>
            </a:xfrm>
          </p:grpSpPr>
          <p:sp>
            <p:nvSpPr>
              <p:cNvPr id="16211" name="Google Shape;16211;p70"/>
              <p:cNvSpPr/>
              <p:nvPr/>
            </p:nvSpPr>
            <p:spPr>
              <a:xfrm>
                <a:off x="1768927" y="1165603"/>
                <a:ext cx="535225" cy="535225"/>
              </a:xfrm>
              <a:custGeom>
                <a:rect b="b" l="l" r="r" t="t"/>
                <a:pathLst>
                  <a:path extrusionOk="0" h="34620" w="3462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2" name="Google Shape;16212;p70"/>
              <p:cNvSpPr/>
              <p:nvPr/>
            </p:nvSpPr>
            <p:spPr>
              <a:xfrm>
                <a:off x="2006902" y="1668949"/>
                <a:ext cx="9137" cy="348020"/>
              </a:xfrm>
              <a:custGeom>
                <a:rect b="b" l="l" r="r" t="t"/>
                <a:pathLst>
                  <a:path extrusionOk="0" h="22511" w="591">
                    <a:moveTo>
                      <a:pt x="1" y="0"/>
                    </a:moveTo>
                    <a:lnTo>
                      <a:pt x="1" y="22510"/>
                    </a:lnTo>
                    <a:lnTo>
                      <a:pt x="590" y="22510"/>
                    </a:lnTo>
                    <a:lnTo>
                      <a:pt x="59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3" name="Google Shape;16213;p70"/>
            <p:cNvGrpSpPr/>
            <p:nvPr/>
          </p:nvGrpSpPr>
          <p:grpSpPr>
            <a:xfrm>
              <a:off x="1822449" y="1219125"/>
              <a:ext cx="428180" cy="718859"/>
              <a:chOff x="1822449" y="1219125"/>
              <a:chExt cx="428180" cy="718859"/>
            </a:xfrm>
          </p:grpSpPr>
          <p:sp>
            <p:nvSpPr>
              <p:cNvPr id="16214" name="Google Shape;16214;p70"/>
              <p:cNvSpPr/>
              <p:nvPr/>
            </p:nvSpPr>
            <p:spPr>
              <a:xfrm>
                <a:off x="1822449" y="1219125"/>
                <a:ext cx="428180" cy="428180"/>
              </a:xfrm>
              <a:custGeom>
                <a:rect b="b" l="l" r="r" t="t"/>
                <a:pathLst>
                  <a:path extrusionOk="0" h="27696" w="27696">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70"/>
              <p:cNvSpPr/>
              <p:nvPr/>
            </p:nvSpPr>
            <p:spPr>
              <a:xfrm>
                <a:off x="2057039" y="1605996"/>
                <a:ext cx="9121" cy="331988"/>
              </a:xfrm>
              <a:custGeom>
                <a:rect b="b" l="l" r="r" t="t"/>
                <a:pathLst>
                  <a:path extrusionOk="0" h="21474" w="590">
                    <a:moveTo>
                      <a:pt x="0" y="0"/>
                    </a:moveTo>
                    <a:lnTo>
                      <a:pt x="0" y="21474"/>
                    </a:lnTo>
                    <a:lnTo>
                      <a:pt x="590" y="21474"/>
                    </a:lnTo>
                    <a:lnTo>
                      <a:pt x="59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16" name="Google Shape;16216;p70"/>
            <p:cNvGrpSpPr/>
            <p:nvPr/>
          </p:nvGrpSpPr>
          <p:grpSpPr>
            <a:xfrm>
              <a:off x="1875972" y="1272648"/>
              <a:ext cx="321135" cy="586939"/>
              <a:chOff x="1875972" y="1272648"/>
              <a:chExt cx="321135" cy="586939"/>
            </a:xfrm>
          </p:grpSpPr>
          <p:sp>
            <p:nvSpPr>
              <p:cNvPr id="16217" name="Google Shape;16217;p70"/>
              <p:cNvSpPr/>
              <p:nvPr/>
            </p:nvSpPr>
            <p:spPr>
              <a:xfrm>
                <a:off x="1875972" y="1272648"/>
                <a:ext cx="321135" cy="321120"/>
              </a:xfrm>
              <a:custGeom>
                <a:rect b="b" l="l" r="r" t="t"/>
                <a:pathLst>
                  <a:path extrusionOk="0" h="20771" w="20772">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70"/>
              <p:cNvSpPr/>
              <p:nvPr/>
            </p:nvSpPr>
            <p:spPr>
              <a:xfrm>
                <a:off x="2107176" y="1533705"/>
                <a:ext cx="9121" cy="325881"/>
              </a:xfrm>
              <a:custGeom>
                <a:rect b="b" l="l" r="r" t="t"/>
                <a:pathLst>
                  <a:path extrusionOk="0" h="21079" w="590">
                    <a:moveTo>
                      <a:pt x="0" y="0"/>
                    </a:moveTo>
                    <a:lnTo>
                      <a:pt x="0" y="21078"/>
                    </a:lnTo>
                    <a:lnTo>
                      <a:pt x="589" y="21078"/>
                    </a:lnTo>
                    <a:lnTo>
                      <a:pt x="58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19" name="Google Shape;16219;p70"/>
          <p:cNvGrpSpPr/>
          <p:nvPr/>
        </p:nvGrpSpPr>
        <p:grpSpPr>
          <a:xfrm>
            <a:off x="7777011" y="3728078"/>
            <a:ext cx="293855" cy="644170"/>
            <a:chOff x="241025" y="3151575"/>
            <a:chExt cx="293855" cy="644170"/>
          </a:xfrm>
        </p:grpSpPr>
        <p:sp>
          <p:nvSpPr>
            <p:cNvPr id="16220" name="Google Shape;16220;p70"/>
            <p:cNvSpPr/>
            <p:nvPr/>
          </p:nvSpPr>
          <p:spPr>
            <a:xfrm>
              <a:off x="241025" y="3151575"/>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70"/>
            <p:cNvSpPr/>
            <p:nvPr/>
          </p:nvSpPr>
          <p:spPr>
            <a:xfrm>
              <a:off x="241347" y="3252796"/>
              <a:ext cx="293533" cy="164134"/>
            </a:xfrm>
            <a:custGeom>
              <a:rect b="b" l="l" r="r" t="t"/>
              <a:pathLst>
                <a:path extrusionOk="0" h="10698" w="19132">
                  <a:moveTo>
                    <a:pt x="1" y="1"/>
                  </a:moveTo>
                  <a:lnTo>
                    <a:pt x="1" y="10698"/>
                  </a:lnTo>
                  <a:lnTo>
                    <a:pt x="19132" y="10698"/>
                  </a:lnTo>
                  <a:lnTo>
                    <a:pt x="1913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2" name="Google Shape;16222;p70"/>
          <p:cNvGrpSpPr/>
          <p:nvPr/>
        </p:nvGrpSpPr>
        <p:grpSpPr>
          <a:xfrm>
            <a:off x="724994" y="2928078"/>
            <a:ext cx="1779649" cy="591620"/>
            <a:chOff x="246070" y="1983375"/>
            <a:chExt cx="1855347" cy="616849"/>
          </a:xfrm>
        </p:grpSpPr>
        <p:sp>
          <p:nvSpPr>
            <p:cNvPr id="16223" name="Google Shape;16223;p70"/>
            <p:cNvSpPr/>
            <p:nvPr/>
          </p:nvSpPr>
          <p:spPr>
            <a:xfrm>
              <a:off x="1072131" y="1983872"/>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70"/>
            <p:cNvSpPr/>
            <p:nvPr/>
          </p:nvSpPr>
          <p:spPr>
            <a:xfrm>
              <a:off x="1430530" y="2193486"/>
              <a:ext cx="46960" cy="46948"/>
            </a:xfrm>
            <a:custGeom>
              <a:rect b="b" l="l" r="r" t="t"/>
              <a:pathLst>
                <a:path extrusionOk="0" h="3914" w="3915">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70"/>
            <p:cNvSpPr/>
            <p:nvPr/>
          </p:nvSpPr>
          <p:spPr>
            <a:xfrm>
              <a:off x="1277847" y="2191554"/>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70"/>
            <p:cNvSpPr/>
            <p:nvPr/>
          </p:nvSpPr>
          <p:spPr>
            <a:xfrm>
              <a:off x="1690156" y="2190379"/>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70"/>
            <p:cNvSpPr/>
            <p:nvPr/>
          </p:nvSpPr>
          <p:spPr>
            <a:xfrm>
              <a:off x="1484068" y="1984268"/>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8" name="Google Shape;16228;p70"/>
            <p:cNvSpPr/>
            <p:nvPr/>
          </p:nvSpPr>
          <p:spPr>
            <a:xfrm flipH="1">
              <a:off x="865779" y="2190662"/>
              <a:ext cx="408898" cy="407518"/>
            </a:xfrm>
            <a:custGeom>
              <a:rect b="b" l="l" r="r" t="t"/>
              <a:pathLst>
                <a:path extrusionOk="0" h="33974" w="34089">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9" name="Google Shape;16229;p70"/>
            <p:cNvSpPr/>
            <p:nvPr/>
          </p:nvSpPr>
          <p:spPr>
            <a:xfrm>
              <a:off x="246070" y="1983826"/>
              <a:ext cx="408910" cy="407494"/>
            </a:xfrm>
            <a:custGeom>
              <a:rect b="b" l="l" r="r" t="t"/>
              <a:pathLst>
                <a:path extrusionOk="0" h="33972" w="3409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70"/>
            <p:cNvSpPr/>
            <p:nvPr/>
          </p:nvSpPr>
          <p:spPr>
            <a:xfrm flipH="1">
              <a:off x="659595" y="1983375"/>
              <a:ext cx="408862" cy="407494"/>
            </a:xfrm>
            <a:custGeom>
              <a:rect b="b" l="l" r="r" t="t"/>
              <a:pathLst>
                <a:path extrusionOk="0" h="33972" w="34086">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70"/>
            <p:cNvSpPr/>
            <p:nvPr/>
          </p:nvSpPr>
          <p:spPr>
            <a:xfrm flipH="1">
              <a:off x="451107" y="2189486"/>
              <a:ext cx="411261" cy="409845"/>
            </a:xfrm>
            <a:custGeom>
              <a:rect b="b" l="l" r="r" t="t"/>
              <a:pathLst>
                <a:path extrusionOk="0" h="34168" w="34286">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2" name="Google Shape;16232;p70"/>
          <p:cNvGrpSpPr/>
          <p:nvPr/>
        </p:nvGrpSpPr>
        <p:grpSpPr>
          <a:xfrm>
            <a:off x="2335861" y="1171356"/>
            <a:ext cx="711055" cy="745993"/>
            <a:chOff x="2496269" y="1171698"/>
            <a:chExt cx="761953" cy="799392"/>
          </a:xfrm>
        </p:grpSpPr>
        <p:grpSp>
          <p:nvGrpSpPr>
            <p:cNvPr id="16233" name="Google Shape;16233;p70"/>
            <p:cNvGrpSpPr/>
            <p:nvPr/>
          </p:nvGrpSpPr>
          <p:grpSpPr>
            <a:xfrm>
              <a:off x="2496269" y="1171698"/>
              <a:ext cx="761953" cy="723022"/>
              <a:chOff x="2496269" y="1171698"/>
              <a:chExt cx="761953" cy="723022"/>
            </a:xfrm>
          </p:grpSpPr>
          <p:sp>
            <p:nvSpPr>
              <p:cNvPr id="16234" name="Google Shape;16234;p70"/>
              <p:cNvSpPr/>
              <p:nvPr/>
            </p:nvSpPr>
            <p:spPr>
              <a:xfrm>
                <a:off x="2727495" y="1360642"/>
                <a:ext cx="175877" cy="207414"/>
              </a:xfrm>
              <a:custGeom>
                <a:rect b="b" l="l" r="r" t="t"/>
                <a:pathLst>
                  <a:path extrusionOk="0" h="32936" w="27928">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70"/>
              <p:cNvSpPr/>
              <p:nvPr/>
            </p:nvSpPr>
            <p:spPr>
              <a:xfrm>
                <a:off x="2730750" y="1408371"/>
                <a:ext cx="108720" cy="144761"/>
              </a:xfrm>
              <a:custGeom>
                <a:rect b="b" l="l" r="r" t="t"/>
                <a:pathLst>
                  <a:path extrusionOk="0" h="22987" w="17264">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36" name="Google Shape;16236;p70"/>
              <p:cNvGrpSpPr/>
              <p:nvPr/>
            </p:nvGrpSpPr>
            <p:grpSpPr>
              <a:xfrm>
                <a:off x="2496269" y="1171698"/>
                <a:ext cx="761953" cy="723022"/>
                <a:chOff x="2496269" y="1120652"/>
                <a:chExt cx="761953" cy="723022"/>
              </a:xfrm>
            </p:grpSpPr>
            <p:grpSp>
              <p:nvGrpSpPr>
                <p:cNvPr id="16237" name="Google Shape;16237;p70"/>
                <p:cNvGrpSpPr/>
                <p:nvPr/>
              </p:nvGrpSpPr>
              <p:grpSpPr>
                <a:xfrm>
                  <a:off x="2496269" y="1120652"/>
                  <a:ext cx="761953" cy="723022"/>
                  <a:chOff x="2496269" y="1120652"/>
                  <a:chExt cx="761953" cy="723022"/>
                </a:xfrm>
              </p:grpSpPr>
              <p:grpSp>
                <p:nvGrpSpPr>
                  <p:cNvPr id="16238" name="Google Shape;16238;p70"/>
                  <p:cNvGrpSpPr/>
                  <p:nvPr/>
                </p:nvGrpSpPr>
                <p:grpSpPr>
                  <a:xfrm>
                    <a:off x="2496269" y="1304589"/>
                    <a:ext cx="407089" cy="305057"/>
                    <a:chOff x="2496269" y="1304589"/>
                    <a:chExt cx="407089" cy="305057"/>
                  </a:xfrm>
                </p:grpSpPr>
                <p:sp>
                  <p:nvSpPr>
                    <p:cNvPr id="16239" name="Google Shape;16239;p70"/>
                    <p:cNvSpPr/>
                    <p:nvPr/>
                  </p:nvSpPr>
                  <p:spPr>
                    <a:xfrm>
                      <a:off x="2496269" y="1304589"/>
                      <a:ext cx="407089" cy="305057"/>
                    </a:xfrm>
                    <a:custGeom>
                      <a:rect b="b" l="l" r="r" t="t"/>
                      <a:pathLst>
                        <a:path extrusionOk="0" h="48441" w="64643">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70"/>
                    <p:cNvSpPr/>
                    <p:nvPr/>
                  </p:nvSpPr>
                  <p:spPr>
                    <a:xfrm>
                      <a:off x="2553035" y="1348798"/>
                      <a:ext cx="287349" cy="215318"/>
                    </a:xfrm>
                    <a:custGeom>
                      <a:rect b="b" l="l" r="r" t="t"/>
                      <a:pathLst>
                        <a:path extrusionOk="0" h="34191" w="45629">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1" name="Google Shape;16241;p70"/>
                  <p:cNvGrpSpPr/>
                  <p:nvPr/>
                </p:nvGrpSpPr>
                <p:grpSpPr>
                  <a:xfrm>
                    <a:off x="2586468" y="1493376"/>
                    <a:ext cx="358850" cy="349656"/>
                    <a:chOff x="2586468" y="1493376"/>
                    <a:chExt cx="358850" cy="349656"/>
                  </a:xfrm>
                </p:grpSpPr>
                <p:sp>
                  <p:nvSpPr>
                    <p:cNvPr id="16242" name="Google Shape;16242;p70"/>
                    <p:cNvSpPr/>
                    <p:nvPr/>
                  </p:nvSpPr>
                  <p:spPr>
                    <a:xfrm>
                      <a:off x="2586468" y="1493376"/>
                      <a:ext cx="358850" cy="349656"/>
                    </a:xfrm>
                    <a:custGeom>
                      <a:rect b="b" l="l" r="r" t="t"/>
                      <a:pathLst>
                        <a:path extrusionOk="0" h="55523" w="56983">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3" name="Google Shape;16243;p70"/>
                    <p:cNvSpPr/>
                    <p:nvPr/>
                  </p:nvSpPr>
                  <p:spPr>
                    <a:xfrm>
                      <a:off x="2637642" y="1547125"/>
                      <a:ext cx="253304" cy="246805"/>
                    </a:xfrm>
                    <a:custGeom>
                      <a:rect b="b" l="l" r="r" t="t"/>
                      <a:pathLst>
                        <a:path extrusionOk="0" h="39191" w="40223">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4" name="Google Shape;16244;p70"/>
                  <p:cNvGrpSpPr/>
                  <p:nvPr/>
                </p:nvGrpSpPr>
                <p:grpSpPr>
                  <a:xfrm>
                    <a:off x="2807939" y="1494024"/>
                    <a:ext cx="358857" cy="349650"/>
                    <a:chOff x="2807939" y="1494024"/>
                    <a:chExt cx="358857" cy="349650"/>
                  </a:xfrm>
                </p:grpSpPr>
                <p:sp>
                  <p:nvSpPr>
                    <p:cNvPr id="16245" name="Google Shape;16245;p70"/>
                    <p:cNvSpPr/>
                    <p:nvPr/>
                  </p:nvSpPr>
                  <p:spPr>
                    <a:xfrm>
                      <a:off x="2807939" y="1494024"/>
                      <a:ext cx="358857" cy="349650"/>
                    </a:xfrm>
                    <a:custGeom>
                      <a:rect b="b" l="l" r="r" t="t"/>
                      <a:pathLst>
                        <a:path extrusionOk="0" h="55522" w="56984">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6" name="Google Shape;16246;p70"/>
                    <p:cNvSpPr/>
                    <p:nvPr/>
                  </p:nvSpPr>
                  <p:spPr>
                    <a:xfrm>
                      <a:off x="2862324" y="1547767"/>
                      <a:ext cx="253292" cy="246805"/>
                    </a:xfrm>
                    <a:custGeom>
                      <a:rect b="b" l="l" r="r" t="t"/>
                      <a:pathLst>
                        <a:path extrusionOk="0" h="39191" w="40221">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7" name="Google Shape;16247;p70"/>
                  <p:cNvGrpSpPr/>
                  <p:nvPr/>
                </p:nvGrpSpPr>
                <p:grpSpPr>
                  <a:xfrm>
                    <a:off x="2851133" y="1305635"/>
                    <a:ext cx="407089" cy="305057"/>
                    <a:chOff x="2851133" y="1305635"/>
                    <a:chExt cx="407089" cy="305057"/>
                  </a:xfrm>
                </p:grpSpPr>
                <p:sp>
                  <p:nvSpPr>
                    <p:cNvPr id="16248" name="Google Shape;16248;p70"/>
                    <p:cNvSpPr/>
                    <p:nvPr/>
                  </p:nvSpPr>
                  <p:spPr>
                    <a:xfrm>
                      <a:off x="2851133" y="1305635"/>
                      <a:ext cx="407089" cy="305057"/>
                    </a:xfrm>
                    <a:custGeom>
                      <a:rect b="b" l="l" r="r" t="t"/>
                      <a:pathLst>
                        <a:path extrusionOk="0" h="48441" w="64643">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70"/>
                    <p:cNvSpPr/>
                    <p:nvPr/>
                  </p:nvSpPr>
                  <p:spPr>
                    <a:xfrm>
                      <a:off x="2914108" y="1349849"/>
                      <a:ext cx="287349" cy="215324"/>
                    </a:xfrm>
                    <a:custGeom>
                      <a:rect b="b" l="l" r="r" t="t"/>
                      <a:pathLst>
                        <a:path extrusionOk="0" h="34192" w="45629">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0" name="Google Shape;16250;p70"/>
                  <p:cNvGrpSpPr/>
                  <p:nvPr/>
                </p:nvGrpSpPr>
                <p:grpSpPr>
                  <a:xfrm>
                    <a:off x="2727495" y="1120652"/>
                    <a:ext cx="300271" cy="396358"/>
                    <a:chOff x="2727495" y="1120652"/>
                    <a:chExt cx="300271" cy="396358"/>
                  </a:xfrm>
                </p:grpSpPr>
                <p:sp>
                  <p:nvSpPr>
                    <p:cNvPr id="16251" name="Google Shape;16251;p70"/>
                    <p:cNvSpPr/>
                    <p:nvPr/>
                  </p:nvSpPr>
                  <p:spPr>
                    <a:xfrm>
                      <a:off x="2727495" y="1120652"/>
                      <a:ext cx="300271" cy="396358"/>
                    </a:xfrm>
                    <a:custGeom>
                      <a:rect b="b" l="l" r="r" t="t"/>
                      <a:pathLst>
                        <a:path extrusionOk="0" h="62939" w="47681">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70"/>
                    <p:cNvSpPr/>
                    <p:nvPr/>
                  </p:nvSpPr>
                  <p:spPr>
                    <a:xfrm>
                      <a:off x="2771659" y="1178948"/>
                      <a:ext cx="211942" cy="279766"/>
                    </a:xfrm>
                    <a:custGeom>
                      <a:rect b="b" l="l" r="r" t="t"/>
                      <a:pathLst>
                        <a:path extrusionOk="0" h="44425" w="33655">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53" name="Google Shape;16253;p70"/>
                <p:cNvGrpSpPr/>
                <p:nvPr/>
              </p:nvGrpSpPr>
              <p:grpSpPr>
                <a:xfrm>
                  <a:off x="2722305" y="1350460"/>
                  <a:ext cx="308357" cy="308344"/>
                  <a:chOff x="2722305" y="1350460"/>
                  <a:chExt cx="308357" cy="308344"/>
                </a:xfrm>
              </p:grpSpPr>
              <p:sp>
                <p:nvSpPr>
                  <p:cNvPr id="16254" name="Google Shape;16254;p70"/>
                  <p:cNvSpPr/>
                  <p:nvPr/>
                </p:nvSpPr>
                <p:spPr>
                  <a:xfrm>
                    <a:off x="2722305" y="1350460"/>
                    <a:ext cx="308357" cy="308344"/>
                  </a:xfrm>
                  <a:custGeom>
                    <a:rect b="b" l="l" r="r" t="t"/>
                    <a:pathLst>
                      <a:path extrusionOk="0" h="48963" w="48965">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55" name="Google Shape;16255;p70"/>
                  <p:cNvGrpSpPr/>
                  <p:nvPr/>
                </p:nvGrpSpPr>
                <p:grpSpPr>
                  <a:xfrm>
                    <a:off x="2725064" y="1364529"/>
                    <a:ext cx="297954" cy="280182"/>
                    <a:chOff x="2725064" y="1364529"/>
                    <a:chExt cx="297954" cy="280182"/>
                  </a:xfrm>
                </p:grpSpPr>
                <p:sp>
                  <p:nvSpPr>
                    <p:cNvPr id="16256" name="Google Shape;16256;p70"/>
                    <p:cNvSpPr/>
                    <p:nvPr/>
                  </p:nvSpPr>
                  <p:spPr>
                    <a:xfrm>
                      <a:off x="2743100" y="1541306"/>
                      <a:ext cx="133551" cy="103405"/>
                    </a:xfrm>
                    <a:custGeom>
                      <a:rect b="b" l="l" r="r" t="t"/>
                      <a:pathLst>
                        <a:path extrusionOk="0" h="16420" w="21207">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7" name="Google Shape;16257;p70"/>
                    <p:cNvSpPr/>
                    <p:nvPr/>
                  </p:nvSpPr>
                  <p:spPr>
                    <a:xfrm>
                      <a:off x="2946887" y="1391180"/>
                      <a:ext cx="76130" cy="156241"/>
                    </a:xfrm>
                    <a:custGeom>
                      <a:rect b="b" l="l" r="r" t="t"/>
                      <a:pathLst>
                        <a:path extrusionOk="0" h="24810" w="12089">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70"/>
                    <p:cNvSpPr/>
                    <p:nvPr/>
                  </p:nvSpPr>
                  <p:spPr>
                    <a:xfrm>
                      <a:off x="2794481" y="1364529"/>
                      <a:ext cx="164226" cy="42924"/>
                    </a:xfrm>
                    <a:custGeom>
                      <a:rect b="b" l="l" r="r" t="t"/>
                      <a:pathLst>
                        <a:path extrusionOk="0" h="6816" w="26078">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70"/>
                    <p:cNvSpPr/>
                    <p:nvPr/>
                  </p:nvSpPr>
                  <p:spPr>
                    <a:xfrm>
                      <a:off x="2876645" y="1541193"/>
                      <a:ext cx="133243" cy="103518"/>
                    </a:xfrm>
                    <a:custGeom>
                      <a:rect b="b" l="l" r="r" t="t"/>
                      <a:pathLst>
                        <a:path extrusionOk="0" h="16438" w="21158">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0" name="Google Shape;16260;p70"/>
                    <p:cNvSpPr/>
                    <p:nvPr/>
                  </p:nvSpPr>
                  <p:spPr>
                    <a:xfrm>
                      <a:off x="2725064" y="1391035"/>
                      <a:ext cx="81238" cy="156487"/>
                    </a:xfrm>
                    <a:custGeom>
                      <a:rect b="b" l="l" r="r" t="t"/>
                      <a:pathLst>
                        <a:path extrusionOk="0" h="24849" w="1290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
          <p:nvSpPr>
            <p:cNvPr id="16261" name="Google Shape;16261;p70"/>
            <p:cNvSpPr/>
            <p:nvPr/>
          </p:nvSpPr>
          <p:spPr>
            <a:xfrm>
              <a:off x="2621966" y="124587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2" name="Google Shape;16262;p70"/>
            <p:cNvSpPr/>
            <p:nvPr/>
          </p:nvSpPr>
          <p:spPr>
            <a:xfrm>
              <a:off x="2517909" y="160045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3" name="Google Shape;16263;p70"/>
            <p:cNvSpPr/>
            <p:nvPr/>
          </p:nvSpPr>
          <p:spPr>
            <a:xfrm>
              <a:off x="3174265" y="161404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4" name="Google Shape;16264;p70"/>
            <p:cNvSpPr/>
            <p:nvPr/>
          </p:nvSpPr>
          <p:spPr>
            <a:xfrm>
              <a:off x="3023194" y="125435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70"/>
            <p:cNvSpPr/>
            <p:nvPr/>
          </p:nvSpPr>
          <p:spPr>
            <a:xfrm rot="8660313">
              <a:off x="2818264" y="186144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66" name="Google Shape;16266;p70"/>
          <p:cNvGrpSpPr/>
          <p:nvPr/>
        </p:nvGrpSpPr>
        <p:grpSpPr>
          <a:xfrm>
            <a:off x="3924561" y="2927462"/>
            <a:ext cx="1569144" cy="591015"/>
            <a:chOff x="3820100" y="3023049"/>
            <a:chExt cx="1303926" cy="491162"/>
          </a:xfrm>
        </p:grpSpPr>
        <p:grpSp>
          <p:nvGrpSpPr>
            <p:cNvPr id="16267" name="Google Shape;16267;p70"/>
            <p:cNvGrpSpPr/>
            <p:nvPr/>
          </p:nvGrpSpPr>
          <p:grpSpPr>
            <a:xfrm>
              <a:off x="3820100" y="3023072"/>
              <a:ext cx="1303926" cy="491139"/>
              <a:chOff x="3820100" y="3023072"/>
              <a:chExt cx="1303926" cy="491139"/>
            </a:xfrm>
          </p:grpSpPr>
          <p:sp>
            <p:nvSpPr>
              <p:cNvPr id="16268" name="Google Shape;16268;p70"/>
              <p:cNvSpPr/>
              <p:nvPr/>
            </p:nvSpPr>
            <p:spPr>
              <a:xfrm>
                <a:off x="3820100" y="3023072"/>
                <a:ext cx="505424" cy="491139"/>
              </a:xfrm>
              <a:custGeom>
                <a:rect b="b" l="l" r="r" t="t"/>
                <a:pathLst>
                  <a:path extrusionOk="0" h="43940" w="45218">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70"/>
              <p:cNvSpPr/>
              <p:nvPr/>
            </p:nvSpPr>
            <p:spPr>
              <a:xfrm>
                <a:off x="4323828" y="3411976"/>
                <a:ext cx="800197" cy="102229"/>
              </a:xfrm>
              <a:custGeom>
                <a:rect b="b" l="l" r="r" t="t"/>
                <a:pathLst>
                  <a:path extrusionOk="0" h="9146" w="71590">
                    <a:moveTo>
                      <a:pt x="1" y="1"/>
                    </a:moveTo>
                    <a:lnTo>
                      <a:pt x="1" y="9145"/>
                    </a:lnTo>
                    <a:lnTo>
                      <a:pt x="71589" y="9145"/>
                    </a:lnTo>
                    <a:lnTo>
                      <a:pt x="7158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0" name="Google Shape;16270;p70"/>
            <p:cNvGrpSpPr/>
            <p:nvPr/>
          </p:nvGrpSpPr>
          <p:grpSpPr>
            <a:xfrm>
              <a:off x="4132439" y="3023645"/>
              <a:ext cx="393633" cy="177096"/>
              <a:chOff x="4132439" y="3023645"/>
              <a:chExt cx="393633" cy="177096"/>
            </a:xfrm>
          </p:grpSpPr>
          <p:sp>
            <p:nvSpPr>
              <p:cNvPr id="16271" name="Google Shape;16271;p70"/>
              <p:cNvSpPr/>
              <p:nvPr/>
            </p:nvSpPr>
            <p:spPr>
              <a:xfrm>
                <a:off x="4132439" y="3023645"/>
                <a:ext cx="190085" cy="177096"/>
              </a:xfrm>
              <a:custGeom>
                <a:rect b="b" l="l" r="r" t="t"/>
                <a:pathLst>
                  <a:path extrusionOk="0" h="15844" w="17006">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2" name="Google Shape;16272;p70"/>
              <p:cNvSpPr/>
              <p:nvPr/>
            </p:nvSpPr>
            <p:spPr>
              <a:xfrm>
                <a:off x="4318649" y="3101461"/>
                <a:ext cx="207423" cy="99267"/>
              </a:xfrm>
              <a:custGeom>
                <a:rect b="b" l="l" r="r" t="t"/>
                <a:pathLst>
                  <a:path extrusionOk="0" h="8881" w="18211">
                    <a:moveTo>
                      <a:pt x="0" y="0"/>
                    </a:moveTo>
                    <a:lnTo>
                      <a:pt x="0" y="8880"/>
                    </a:lnTo>
                    <a:lnTo>
                      <a:pt x="18210" y="8880"/>
                    </a:lnTo>
                    <a:lnTo>
                      <a:pt x="1821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3" name="Google Shape;16273;p70"/>
            <p:cNvGrpSpPr/>
            <p:nvPr/>
          </p:nvGrpSpPr>
          <p:grpSpPr>
            <a:xfrm>
              <a:off x="3921811" y="3023049"/>
              <a:ext cx="1002397" cy="388943"/>
              <a:chOff x="3921811" y="3023049"/>
              <a:chExt cx="1002397" cy="388943"/>
            </a:xfrm>
          </p:grpSpPr>
          <p:sp>
            <p:nvSpPr>
              <p:cNvPr id="16274" name="Google Shape;16274;p70"/>
              <p:cNvSpPr/>
              <p:nvPr/>
            </p:nvSpPr>
            <p:spPr>
              <a:xfrm>
                <a:off x="3921811" y="3023049"/>
                <a:ext cx="403709" cy="388943"/>
              </a:xfrm>
              <a:custGeom>
                <a:rect b="b" l="l" r="r" t="t"/>
                <a:pathLst>
                  <a:path extrusionOk="0" h="34797" w="36118">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70"/>
              <p:cNvSpPr/>
              <p:nvPr/>
            </p:nvSpPr>
            <p:spPr>
              <a:xfrm>
                <a:off x="4322109" y="3309770"/>
                <a:ext cx="602098" cy="102218"/>
              </a:xfrm>
              <a:custGeom>
                <a:rect b="b" l="l" r="r" t="t"/>
                <a:pathLst>
                  <a:path extrusionOk="0" h="9145" w="53867">
                    <a:moveTo>
                      <a:pt x="1" y="0"/>
                    </a:moveTo>
                    <a:lnTo>
                      <a:pt x="1" y="9145"/>
                    </a:lnTo>
                    <a:lnTo>
                      <a:pt x="53867" y="9145"/>
                    </a:lnTo>
                    <a:lnTo>
                      <a:pt x="53867" y="0"/>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6" name="Google Shape;16276;p70"/>
            <p:cNvGrpSpPr/>
            <p:nvPr/>
          </p:nvGrpSpPr>
          <p:grpSpPr>
            <a:xfrm>
              <a:off x="4023645" y="3023049"/>
              <a:ext cx="683032" cy="286722"/>
              <a:chOff x="4023645" y="3023049"/>
              <a:chExt cx="683032" cy="286722"/>
            </a:xfrm>
          </p:grpSpPr>
          <p:sp>
            <p:nvSpPr>
              <p:cNvPr id="16277" name="Google Shape;16277;p70"/>
              <p:cNvSpPr/>
              <p:nvPr/>
            </p:nvSpPr>
            <p:spPr>
              <a:xfrm>
                <a:off x="4023645" y="3023049"/>
                <a:ext cx="300664" cy="286524"/>
              </a:xfrm>
              <a:custGeom>
                <a:rect b="b" l="l" r="r" t="t"/>
                <a:pathLst>
                  <a:path extrusionOk="0" h="25634" w="26899">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8" name="Google Shape;16278;p70"/>
              <p:cNvSpPr/>
              <p:nvPr/>
            </p:nvSpPr>
            <p:spPr>
              <a:xfrm>
                <a:off x="4314850" y="3200125"/>
                <a:ext cx="391827" cy="109646"/>
              </a:xfrm>
              <a:custGeom>
                <a:rect b="b" l="l" r="r" t="t"/>
                <a:pathLst>
                  <a:path extrusionOk="0" h="9792" w="35055">
                    <a:moveTo>
                      <a:pt x="1" y="0"/>
                    </a:moveTo>
                    <a:lnTo>
                      <a:pt x="1" y="88"/>
                    </a:lnTo>
                    <a:lnTo>
                      <a:pt x="1" y="9792"/>
                    </a:lnTo>
                    <a:lnTo>
                      <a:pt x="35054" y="9792"/>
                    </a:lnTo>
                    <a:lnTo>
                      <a:pt x="350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79" name="Google Shape;16279;p70"/>
          <p:cNvGrpSpPr/>
          <p:nvPr/>
        </p:nvGrpSpPr>
        <p:grpSpPr>
          <a:xfrm>
            <a:off x="1556683" y="2054307"/>
            <a:ext cx="713522" cy="688025"/>
            <a:chOff x="1706078" y="2092648"/>
            <a:chExt cx="660913" cy="637296"/>
          </a:xfrm>
        </p:grpSpPr>
        <p:sp>
          <p:nvSpPr>
            <p:cNvPr id="16280" name="Google Shape;16280;p70"/>
            <p:cNvSpPr/>
            <p:nvPr/>
          </p:nvSpPr>
          <p:spPr>
            <a:xfrm>
              <a:off x="1745332" y="2158066"/>
              <a:ext cx="571867" cy="571878"/>
            </a:xfrm>
            <a:custGeom>
              <a:rect b="b" l="l" r="r" t="t"/>
              <a:pathLst>
                <a:path extrusionOk="0" h="107749" w="107747">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81" name="Google Shape;16281;p70"/>
            <p:cNvGrpSpPr/>
            <p:nvPr/>
          </p:nvGrpSpPr>
          <p:grpSpPr>
            <a:xfrm>
              <a:off x="1706078" y="2092648"/>
              <a:ext cx="660913" cy="575241"/>
              <a:chOff x="1706078" y="2092648"/>
              <a:chExt cx="660913" cy="575241"/>
            </a:xfrm>
          </p:grpSpPr>
          <p:sp>
            <p:nvSpPr>
              <p:cNvPr id="16282" name="Google Shape;16282;p70"/>
              <p:cNvSpPr/>
              <p:nvPr/>
            </p:nvSpPr>
            <p:spPr>
              <a:xfrm>
                <a:off x="1938891" y="2092648"/>
                <a:ext cx="192041" cy="353676"/>
              </a:xfrm>
              <a:custGeom>
                <a:rect b="b" l="l" r="r" t="t"/>
                <a:pathLst>
                  <a:path extrusionOk="0" h="66637" w="36183">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3" name="Google Shape;16283;p70"/>
              <p:cNvSpPr/>
              <p:nvPr/>
            </p:nvSpPr>
            <p:spPr>
              <a:xfrm>
                <a:off x="1706078" y="2390779"/>
                <a:ext cx="329208" cy="277004"/>
              </a:xfrm>
              <a:custGeom>
                <a:rect b="b" l="l" r="r" t="t"/>
                <a:pathLst>
                  <a:path extrusionOk="0" h="52191" w="62027">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4" name="Google Shape;16284;p70"/>
              <p:cNvSpPr/>
              <p:nvPr/>
            </p:nvSpPr>
            <p:spPr>
              <a:xfrm>
                <a:off x="2035235" y="2390779"/>
                <a:ext cx="331756" cy="277110"/>
              </a:xfrm>
              <a:custGeom>
                <a:rect b="b" l="l" r="r" t="t"/>
                <a:pathLst>
                  <a:path extrusionOk="0" h="52211" w="62507">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285" name="Google Shape;16285;p70"/>
          <p:cNvGrpSpPr/>
          <p:nvPr/>
        </p:nvGrpSpPr>
        <p:grpSpPr>
          <a:xfrm>
            <a:off x="6318542" y="1171856"/>
            <a:ext cx="1317459" cy="684168"/>
            <a:chOff x="238125" y="999450"/>
            <a:chExt cx="7140700" cy="3708225"/>
          </a:xfrm>
        </p:grpSpPr>
        <p:sp>
          <p:nvSpPr>
            <p:cNvPr id="16286" name="Google Shape;16286;p70"/>
            <p:cNvSpPr/>
            <p:nvPr/>
          </p:nvSpPr>
          <p:spPr>
            <a:xfrm>
              <a:off x="2171975" y="3872925"/>
              <a:ext cx="7900" cy="25"/>
            </a:xfrm>
            <a:custGeom>
              <a:rect b="b" l="l" r="r" t="t"/>
              <a:pathLst>
                <a:path extrusionOk="0" h="1" w="316">
                  <a:moveTo>
                    <a:pt x="316" y="0"/>
                  </a:moveTo>
                  <a:lnTo>
                    <a:pt x="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7" name="Google Shape;16287;p7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8" name="Google Shape;16288;p7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9" name="Google Shape;16289;p7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70"/>
            <p:cNvSpPr/>
            <p:nvPr/>
          </p:nvSpPr>
          <p:spPr>
            <a:xfrm>
              <a:off x="3808250" y="2852875"/>
              <a:ext cx="25" cy="25"/>
            </a:xfrm>
            <a:custGeom>
              <a:rect b="b" l="l" r="r" t="t"/>
              <a:pathLst>
                <a:path extrusionOk="0" h="1" w="1">
                  <a:moveTo>
                    <a:pt x="0" y="1"/>
                  </a:moveTo>
                  <a:close/>
                </a:path>
              </a:pathLst>
            </a:custGeom>
            <a:solidFill>
              <a:srgbClr val="DB634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7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7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7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7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79" name="Shape 8279"/>
        <p:cNvGrpSpPr/>
        <p:nvPr/>
      </p:nvGrpSpPr>
      <p:grpSpPr>
        <a:xfrm>
          <a:off x="0" y="0"/>
          <a:ext cx="0" cy="0"/>
          <a:chOff x="0" y="0"/>
          <a:chExt cx="0" cy="0"/>
        </a:xfrm>
      </p:grpSpPr>
      <p:sp>
        <p:nvSpPr>
          <p:cNvPr id="8280" name="Google Shape;8280;p35"/>
          <p:cNvSpPr txBox="1"/>
          <p:nvPr>
            <p:ph type="title"/>
          </p:nvPr>
        </p:nvSpPr>
        <p:spPr>
          <a:xfrm>
            <a:off x="990000" y="1421250"/>
            <a:ext cx="7164000" cy="23010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8000"/>
              <a:t>AWESOME WORDS</a:t>
            </a:r>
            <a:endParaRPr sz="8000"/>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6298" name="Shape 16298"/>
        <p:cNvGrpSpPr/>
        <p:nvPr/>
      </p:nvGrpSpPr>
      <p:grpSpPr>
        <a:xfrm>
          <a:off x="0" y="0"/>
          <a:ext cx="0" cy="0"/>
          <a:chOff x="0" y="0"/>
          <a:chExt cx="0" cy="0"/>
        </a:xfrm>
      </p:grpSpPr>
      <p:grpSp>
        <p:nvGrpSpPr>
          <p:cNvPr id="16299" name="Google Shape;16299;p71"/>
          <p:cNvGrpSpPr/>
          <p:nvPr/>
        </p:nvGrpSpPr>
        <p:grpSpPr>
          <a:xfrm>
            <a:off x="729238" y="1179665"/>
            <a:ext cx="1636117" cy="1526144"/>
            <a:chOff x="729238" y="1179665"/>
            <a:chExt cx="1636117" cy="1526144"/>
          </a:xfrm>
        </p:grpSpPr>
        <p:grpSp>
          <p:nvGrpSpPr>
            <p:cNvPr id="16300" name="Google Shape;16300;p71"/>
            <p:cNvGrpSpPr/>
            <p:nvPr/>
          </p:nvGrpSpPr>
          <p:grpSpPr>
            <a:xfrm>
              <a:off x="729238" y="1179665"/>
              <a:ext cx="80700" cy="1526144"/>
              <a:chOff x="729238" y="1179665"/>
              <a:chExt cx="80700" cy="1526144"/>
            </a:xfrm>
          </p:grpSpPr>
          <p:sp>
            <p:nvSpPr>
              <p:cNvPr id="16301" name="Google Shape;16301;p71"/>
              <p:cNvSpPr/>
              <p:nvPr/>
            </p:nvSpPr>
            <p:spPr>
              <a:xfrm>
                <a:off x="72923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2" name="Google Shape;16302;p71"/>
              <p:cNvSpPr/>
              <p:nvPr/>
            </p:nvSpPr>
            <p:spPr>
              <a:xfrm>
                <a:off x="72923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3" name="Google Shape;16303;p71"/>
              <p:cNvSpPr/>
              <p:nvPr/>
            </p:nvSpPr>
            <p:spPr>
              <a:xfrm>
                <a:off x="72923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71"/>
              <p:cNvSpPr/>
              <p:nvPr/>
            </p:nvSpPr>
            <p:spPr>
              <a:xfrm>
                <a:off x="72923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7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6" name="Google Shape;16306;p7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7" name="Google Shape;16307;p7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7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7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7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1" name="Google Shape;16311;p71"/>
            <p:cNvGrpSpPr/>
            <p:nvPr/>
          </p:nvGrpSpPr>
          <p:grpSpPr>
            <a:xfrm>
              <a:off x="903098" y="1179665"/>
              <a:ext cx="80700" cy="1526144"/>
              <a:chOff x="903098" y="1179665"/>
              <a:chExt cx="80700" cy="1526144"/>
            </a:xfrm>
          </p:grpSpPr>
          <p:sp>
            <p:nvSpPr>
              <p:cNvPr id="16312" name="Google Shape;16312;p71"/>
              <p:cNvSpPr/>
              <p:nvPr/>
            </p:nvSpPr>
            <p:spPr>
              <a:xfrm>
                <a:off x="90309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71"/>
              <p:cNvSpPr/>
              <p:nvPr/>
            </p:nvSpPr>
            <p:spPr>
              <a:xfrm>
                <a:off x="90309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71"/>
              <p:cNvSpPr/>
              <p:nvPr/>
            </p:nvSpPr>
            <p:spPr>
              <a:xfrm>
                <a:off x="90309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71"/>
              <p:cNvSpPr/>
              <p:nvPr/>
            </p:nvSpPr>
            <p:spPr>
              <a:xfrm>
                <a:off x="90309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6" name="Google Shape;16316;p71"/>
              <p:cNvSpPr/>
              <p:nvPr/>
            </p:nvSpPr>
            <p:spPr>
              <a:xfrm>
                <a:off x="90309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7" name="Google Shape;16317;p71"/>
              <p:cNvSpPr/>
              <p:nvPr/>
            </p:nvSpPr>
            <p:spPr>
              <a:xfrm>
                <a:off x="90309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7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7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7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7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22" name="Google Shape;16322;p71"/>
            <p:cNvGrpSpPr/>
            <p:nvPr/>
          </p:nvGrpSpPr>
          <p:grpSpPr>
            <a:xfrm>
              <a:off x="1076958" y="1179665"/>
              <a:ext cx="80700" cy="1526144"/>
              <a:chOff x="1076958" y="1179665"/>
              <a:chExt cx="80700" cy="1526144"/>
            </a:xfrm>
          </p:grpSpPr>
          <p:sp>
            <p:nvSpPr>
              <p:cNvPr id="16323" name="Google Shape;16323;p71"/>
              <p:cNvSpPr/>
              <p:nvPr/>
            </p:nvSpPr>
            <p:spPr>
              <a:xfrm>
                <a:off x="1076958"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71"/>
              <p:cNvSpPr/>
              <p:nvPr/>
            </p:nvSpPr>
            <p:spPr>
              <a:xfrm>
                <a:off x="1076958"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71"/>
              <p:cNvSpPr/>
              <p:nvPr/>
            </p:nvSpPr>
            <p:spPr>
              <a:xfrm>
                <a:off x="1076958"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6" name="Google Shape;16326;p71"/>
              <p:cNvSpPr/>
              <p:nvPr/>
            </p:nvSpPr>
            <p:spPr>
              <a:xfrm>
                <a:off x="1076958"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7" name="Google Shape;16327;p71"/>
              <p:cNvSpPr/>
              <p:nvPr/>
            </p:nvSpPr>
            <p:spPr>
              <a:xfrm>
                <a:off x="1076958"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71"/>
              <p:cNvSpPr/>
              <p:nvPr/>
            </p:nvSpPr>
            <p:spPr>
              <a:xfrm>
                <a:off x="1076958"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71"/>
              <p:cNvSpPr/>
              <p:nvPr/>
            </p:nvSpPr>
            <p:spPr>
              <a:xfrm>
                <a:off x="1076958"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0" name="Google Shape;16330;p7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1" name="Google Shape;16331;p7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2" name="Google Shape;16332;p7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33" name="Google Shape;16333;p71"/>
            <p:cNvGrpSpPr/>
            <p:nvPr/>
          </p:nvGrpSpPr>
          <p:grpSpPr>
            <a:xfrm>
              <a:off x="1247707" y="1179665"/>
              <a:ext cx="80700" cy="1526144"/>
              <a:chOff x="1247707" y="1179665"/>
              <a:chExt cx="80700" cy="1526144"/>
            </a:xfrm>
          </p:grpSpPr>
          <p:sp>
            <p:nvSpPr>
              <p:cNvPr id="16334" name="Google Shape;16334;p71"/>
              <p:cNvSpPr/>
              <p:nvPr/>
            </p:nvSpPr>
            <p:spPr>
              <a:xfrm>
                <a:off x="124770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5" name="Google Shape;16335;p71"/>
              <p:cNvSpPr/>
              <p:nvPr/>
            </p:nvSpPr>
            <p:spPr>
              <a:xfrm>
                <a:off x="124770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6" name="Google Shape;16336;p71"/>
              <p:cNvSpPr/>
              <p:nvPr/>
            </p:nvSpPr>
            <p:spPr>
              <a:xfrm>
                <a:off x="124770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7" name="Google Shape;16337;p7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7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9" name="Google Shape;16339;p7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0" name="Google Shape;16340;p7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1" name="Google Shape;16341;p7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7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7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4" name="Google Shape;16344;p71"/>
            <p:cNvGrpSpPr/>
            <p:nvPr/>
          </p:nvGrpSpPr>
          <p:grpSpPr>
            <a:xfrm>
              <a:off x="1421567" y="1179665"/>
              <a:ext cx="80700" cy="1526144"/>
              <a:chOff x="1421567" y="1179665"/>
              <a:chExt cx="80700" cy="1526144"/>
            </a:xfrm>
          </p:grpSpPr>
          <p:sp>
            <p:nvSpPr>
              <p:cNvPr id="16345" name="Google Shape;16345;p71"/>
              <p:cNvSpPr/>
              <p:nvPr/>
            </p:nvSpPr>
            <p:spPr>
              <a:xfrm>
                <a:off x="142156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71"/>
              <p:cNvSpPr/>
              <p:nvPr/>
            </p:nvSpPr>
            <p:spPr>
              <a:xfrm>
                <a:off x="142156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71"/>
              <p:cNvSpPr/>
              <p:nvPr/>
            </p:nvSpPr>
            <p:spPr>
              <a:xfrm>
                <a:off x="142156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71"/>
              <p:cNvSpPr/>
              <p:nvPr/>
            </p:nvSpPr>
            <p:spPr>
              <a:xfrm>
                <a:off x="142156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71"/>
              <p:cNvSpPr/>
              <p:nvPr/>
            </p:nvSpPr>
            <p:spPr>
              <a:xfrm>
                <a:off x="142156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71"/>
              <p:cNvSpPr/>
              <p:nvPr/>
            </p:nvSpPr>
            <p:spPr>
              <a:xfrm>
                <a:off x="142156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71"/>
              <p:cNvSpPr/>
              <p:nvPr/>
            </p:nvSpPr>
            <p:spPr>
              <a:xfrm>
                <a:off x="142156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71"/>
              <p:cNvSpPr/>
              <p:nvPr/>
            </p:nvSpPr>
            <p:spPr>
              <a:xfrm>
                <a:off x="142156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7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7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5" name="Google Shape;16355;p71"/>
            <p:cNvGrpSpPr/>
            <p:nvPr/>
          </p:nvGrpSpPr>
          <p:grpSpPr>
            <a:xfrm>
              <a:off x="1592327" y="1179665"/>
              <a:ext cx="80700" cy="1526144"/>
              <a:chOff x="1592327" y="1179665"/>
              <a:chExt cx="80700" cy="1526144"/>
            </a:xfrm>
          </p:grpSpPr>
          <p:sp>
            <p:nvSpPr>
              <p:cNvPr id="16356" name="Google Shape;16356;p71"/>
              <p:cNvSpPr/>
              <p:nvPr/>
            </p:nvSpPr>
            <p:spPr>
              <a:xfrm>
                <a:off x="159232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7" name="Google Shape;16357;p71"/>
              <p:cNvSpPr/>
              <p:nvPr/>
            </p:nvSpPr>
            <p:spPr>
              <a:xfrm>
                <a:off x="159232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71"/>
              <p:cNvSpPr/>
              <p:nvPr/>
            </p:nvSpPr>
            <p:spPr>
              <a:xfrm>
                <a:off x="159232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71"/>
              <p:cNvSpPr/>
              <p:nvPr/>
            </p:nvSpPr>
            <p:spPr>
              <a:xfrm>
                <a:off x="159232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71"/>
              <p:cNvSpPr/>
              <p:nvPr/>
            </p:nvSpPr>
            <p:spPr>
              <a:xfrm>
                <a:off x="159232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71"/>
              <p:cNvSpPr/>
              <p:nvPr/>
            </p:nvSpPr>
            <p:spPr>
              <a:xfrm>
                <a:off x="159232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7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7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7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7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71"/>
            <p:cNvGrpSpPr/>
            <p:nvPr/>
          </p:nvGrpSpPr>
          <p:grpSpPr>
            <a:xfrm>
              <a:off x="1766187" y="1179665"/>
              <a:ext cx="80700" cy="1526144"/>
              <a:chOff x="1766187" y="1179665"/>
              <a:chExt cx="80700" cy="1526144"/>
            </a:xfrm>
          </p:grpSpPr>
          <p:sp>
            <p:nvSpPr>
              <p:cNvPr id="16367" name="Google Shape;16367;p71"/>
              <p:cNvSpPr/>
              <p:nvPr/>
            </p:nvSpPr>
            <p:spPr>
              <a:xfrm>
                <a:off x="1766187"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71"/>
              <p:cNvSpPr/>
              <p:nvPr/>
            </p:nvSpPr>
            <p:spPr>
              <a:xfrm>
                <a:off x="1766187"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71"/>
              <p:cNvSpPr/>
              <p:nvPr/>
            </p:nvSpPr>
            <p:spPr>
              <a:xfrm>
                <a:off x="1766187"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0" name="Google Shape;16370;p71"/>
              <p:cNvSpPr/>
              <p:nvPr/>
            </p:nvSpPr>
            <p:spPr>
              <a:xfrm>
                <a:off x="1766187"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1" name="Google Shape;16371;p71"/>
              <p:cNvSpPr/>
              <p:nvPr/>
            </p:nvSpPr>
            <p:spPr>
              <a:xfrm>
                <a:off x="1766187"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2" name="Google Shape;16372;p71"/>
              <p:cNvSpPr/>
              <p:nvPr/>
            </p:nvSpPr>
            <p:spPr>
              <a:xfrm>
                <a:off x="1766187"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3" name="Google Shape;16373;p71"/>
              <p:cNvSpPr/>
              <p:nvPr/>
            </p:nvSpPr>
            <p:spPr>
              <a:xfrm>
                <a:off x="1766187" y="214302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4" name="Google Shape;16374;p71"/>
              <p:cNvSpPr/>
              <p:nvPr/>
            </p:nvSpPr>
            <p:spPr>
              <a:xfrm>
                <a:off x="1766187" y="2303717"/>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71"/>
              <p:cNvSpPr/>
              <p:nvPr/>
            </p:nvSpPr>
            <p:spPr>
              <a:xfrm>
                <a:off x="1766187" y="2464413"/>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6" name="Google Shape;16376;p7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77" name="Google Shape;16377;p71"/>
            <p:cNvGrpSpPr/>
            <p:nvPr/>
          </p:nvGrpSpPr>
          <p:grpSpPr>
            <a:xfrm>
              <a:off x="1936935" y="1179665"/>
              <a:ext cx="80700" cy="1526144"/>
              <a:chOff x="1936935" y="1179665"/>
              <a:chExt cx="80700" cy="1526144"/>
            </a:xfrm>
          </p:grpSpPr>
          <p:sp>
            <p:nvSpPr>
              <p:cNvPr id="16378" name="Google Shape;16378;p71"/>
              <p:cNvSpPr/>
              <p:nvPr/>
            </p:nvSpPr>
            <p:spPr>
              <a:xfrm>
                <a:off x="193693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71"/>
              <p:cNvSpPr/>
              <p:nvPr/>
            </p:nvSpPr>
            <p:spPr>
              <a:xfrm>
                <a:off x="193693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0" name="Google Shape;16380;p71"/>
              <p:cNvSpPr/>
              <p:nvPr/>
            </p:nvSpPr>
            <p:spPr>
              <a:xfrm>
                <a:off x="193693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1" name="Google Shape;16381;p71"/>
              <p:cNvSpPr/>
              <p:nvPr/>
            </p:nvSpPr>
            <p:spPr>
              <a:xfrm>
                <a:off x="193693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71"/>
              <p:cNvSpPr/>
              <p:nvPr/>
            </p:nvSpPr>
            <p:spPr>
              <a:xfrm>
                <a:off x="193693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7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7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7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7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7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8" name="Google Shape;16388;p71"/>
            <p:cNvGrpSpPr/>
            <p:nvPr/>
          </p:nvGrpSpPr>
          <p:grpSpPr>
            <a:xfrm>
              <a:off x="2110795" y="1179665"/>
              <a:ext cx="80700" cy="1526144"/>
              <a:chOff x="2110795" y="1179665"/>
              <a:chExt cx="80700" cy="1526144"/>
            </a:xfrm>
          </p:grpSpPr>
          <p:sp>
            <p:nvSpPr>
              <p:cNvPr id="16389" name="Google Shape;16389;p71"/>
              <p:cNvSpPr/>
              <p:nvPr/>
            </p:nvSpPr>
            <p:spPr>
              <a:xfrm>
                <a:off x="211079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0" name="Google Shape;16390;p71"/>
              <p:cNvSpPr/>
              <p:nvPr/>
            </p:nvSpPr>
            <p:spPr>
              <a:xfrm>
                <a:off x="211079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1" name="Google Shape;16391;p71"/>
              <p:cNvSpPr/>
              <p:nvPr/>
            </p:nvSpPr>
            <p:spPr>
              <a:xfrm>
                <a:off x="211079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2" name="Google Shape;16392;p71"/>
              <p:cNvSpPr/>
              <p:nvPr/>
            </p:nvSpPr>
            <p:spPr>
              <a:xfrm>
                <a:off x="211079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3" name="Google Shape;16393;p7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7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7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7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7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7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99" name="Google Shape;16399;p71"/>
            <p:cNvGrpSpPr/>
            <p:nvPr/>
          </p:nvGrpSpPr>
          <p:grpSpPr>
            <a:xfrm>
              <a:off x="2284655" y="1179665"/>
              <a:ext cx="80700" cy="1526144"/>
              <a:chOff x="2284655" y="1179665"/>
              <a:chExt cx="80700" cy="1526144"/>
            </a:xfrm>
          </p:grpSpPr>
          <p:sp>
            <p:nvSpPr>
              <p:cNvPr id="16400" name="Google Shape;16400;p71"/>
              <p:cNvSpPr/>
              <p:nvPr/>
            </p:nvSpPr>
            <p:spPr>
              <a:xfrm>
                <a:off x="2284655" y="1179665"/>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71"/>
              <p:cNvSpPr/>
              <p:nvPr/>
            </p:nvSpPr>
            <p:spPr>
              <a:xfrm>
                <a:off x="2284655" y="134036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2" name="Google Shape;16402;p71"/>
              <p:cNvSpPr/>
              <p:nvPr/>
            </p:nvSpPr>
            <p:spPr>
              <a:xfrm>
                <a:off x="2284655" y="150105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3" name="Google Shape;16403;p71"/>
              <p:cNvSpPr/>
              <p:nvPr/>
            </p:nvSpPr>
            <p:spPr>
              <a:xfrm>
                <a:off x="2284655" y="1661752"/>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71"/>
              <p:cNvSpPr/>
              <p:nvPr/>
            </p:nvSpPr>
            <p:spPr>
              <a:xfrm>
                <a:off x="2284655" y="1821630"/>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71"/>
              <p:cNvSpPr/>
              <p:nvPr/>
            </p:nvSpPr>
            <p:spPr>
              <a:xfrm>
                <a:off x="2284655" y="1982326"/>
                <a:ext cx="80700" cy="807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7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7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7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7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10" name="Google Shape;16410;p71"/>
          <p:cNvGrpSpPr/>
          <p:nvPr/>
        </p:nvGrpSpPr>
        <p:grpSpPr>
          <a:xfrm>
            <a:off x="2623904" y="1198803"/>
            <a:ext cx="1364248" cy="1102133"/>
            <a:chOff x="2623904" y="1198803"/>
            <a:chExt cx="1364248" cy="1102133"/>
          </a:xfrm>
        </p:grpSpPr>
        <p:grpSp>
          <p:nvGrpSpPr>
            <p:cNvPr id="16411" name="Google Shape;16411;p71"/>
            <p:cNvGrpSpPr/>
            <p:nvPr/>
          </p:nvGrpSpPr>
          <p:grpSpPr>
            <a:xfrm>
              <a:off x="2623907" y="1198803"/>
              <a:ext cx="1364245" cy="273000"/>
              <a:chOff x="2623907" y="1198803"/>
              <a:chExt cx="1364245" cy="273000"/>
            </a:xfrm>
          </p:grpSpPr>
          <p:sp>
            <p:nvSpPr>
              <p:cNvPr id="16412" name="Google Shape;16412;p7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7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4" name="Google Shape;16414;p7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5" name="Google Shape;16415;p7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6" name="Google Shape;16416;p71"/>
              <p:cNvSpPr/>
              <p:nvPr/>
            </p:nvSpPr>
            <p:spPr>
              <a:xfrm>
                <a:off x="3715152" y="1198803"/>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17" name="Google Shape;16417;p71"/>
            <p:cNvGrpSpPr/>
            <p:nvPr/>
          </p:nvGrpSpPr>
          <p:grpSpPr>
            <a:xfrm>
              <a:off x="2623904" y="1476964"/>
              <a:ext cx="1364245" cy="273000"/>
              <a:chOff x="2623904" y="1476964"/>
              <a:chExt cx="1364245" cy="273000"/>
            </a:xfrm>
          </p:grpSpPr>
          <p:sp>
            <p:nvSpPr>
              <p:cNvPr id="16418" name="Google Shape;16418;p7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9" name="Google Shape;16419;p7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0" name="Google Shape;16420;p71"/>
              <p:cNvSpPr/>
              <p:nvPr/>
            </p:nvSpPr>
            <p:spPr>
              <a:xfrm>
                <a:off x="3169527"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1" name="Google Shape;16421;p71"/>
              <p:cNvSpPr/>
              <p:nvPr/>
            </p:nvSpPr>
            <p:spPr>
              <a:xfrm>
                <a:off x="3442338"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71"/>
              <p:cNvSpPr/>
              <p:nvPr/>
            </p:nvSpPr>
            <p:spPr>
              <a:xfrm>
                <a:off x="3715149" y="1476964"/>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3" name="Google Shape;16423;p71"/>
            <p:cNvGrpSpPr/>
            <p:nvPr/>
          </p:nvGrpSpPr>
          <p:grpSpPr>
            <a:xfrm>
              <a:off x="2623907" y="1749775"/>
              <a:ext cx="1364245" cy="273000"/>
              <a:chOff x="2623907" y="1749775"/>
              <a:chExt cx="1364245" cy="273000"/>
            </a:xfrm>
          </p:grpSpPr>
          <p:sp>
            <p:nvSpPr>
              <p:cNvPr id="16424" name="Google Shape;16424;p7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7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7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71"/>
              <p:cNvSpPr/>
              <p:nvPr/>
            </p:nvSpPr>
            <p:spPr>
              <a:xfrm>
                <a:off x="3442341"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8" name="Google Shape;16428;p71"/>
              <p:cNvSpPr/>
              <p:nvPr/>
            </p:nvSpPr>
            <p:spPr>
              <a:xfrm>
                <a:off x="3715152" y="1749775"/>
                <a:ext cx="273000" cy="273000"/>
              </a:xfrm>
              <a:prstGeom prst="diamond">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9" name="Google Shape;16429;p71"/>
            <p:cNvGrpSpPr/>
            <p:nvPr/>
          </p:nvGrpSpPr>
          <p:grpSpPr>
            <a:xfrm>
              <a:off x="2623904" y="2027936"/>
              <a:ext cx="1364245" cy="273000"/>
              <a:chOff x="2623904" y="2027936"/>
              <a:chExt cx="1364245" cy="273000"/>
            </a:xfrm>
          </p:grpSpPr>
          <p:sp>
            <p:nvSpPr>
              <p:cNvPr id="16430" name="Google Shape;16430;p7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7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7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7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7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435" name="Google Shape;16435;p71"/>
          <p:cNvGrpSpPr/>
          <p:nvPr/>
        </p:nvGrpSpPr>
        <p:grpSpPr>
          <a:xfrm>
            <a:off x="2613365" y="2657876"/>
            <a:ext cx="1387541" cy="159124"/>
            <a:chOff x="3200660" y="2180272"/>
            <a:chExt cx="2563824" cy="378237"/>
          </a:xfrm>
        </p:grpSpPr>
        <p:sp>
          <p:nvSpPr>
            <p:cNvPr id="16436" name="Google Shape;16436;p7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7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8" name="Google Shape;16438;p7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9" name="Google Shape;16439;p7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7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7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2" name="Google Shape;16442;p7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3" name="Google Shape;16443;p7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7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7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6" name="Google Shape;16446;p7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7" name="Google Shape;16447;p7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7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7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0" name="Google Shape;16450;p7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1" name="Google Shape;16451;p7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7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7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4" name="Google Shape;16454;p71"/>
          <p:cNvGrpSpPr/>
          <p:nvPr/>
        </p:nvGrpSpPr>
        <p:grpSpPr>
          <a:xfrm>
            <a:off x="2609890" y="2935640"/>
            <a:ext cx="1390502" cy="159625"/>
            <a:chOff x="3530150" y="2790075"/>
            <a:chExt cx="1962600" cy="225300"/>
          </a:xfrm>
        </p:grpSpPr>
        <p:sp>
          <p:nvSpPr>
            <p:cNvPr id="16455" name="Google Shape;16455;p71"/>
            <p:cNvSpPr/>
            <p:nvPr/>
          </p:nvSpPr>
          <p:spPr>
            <a:xfrm>
              <a:off x="3530150" y="2790075"/>
              <a:ext cx="1962600" cy="225300"/>
            </a:xfrm>
            <a:prstGeom prst="rec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71"/>
            <p:cNvSpPr/>
            <p:nvPr/>
          </p:nvSpPr>
          <p:spPr>
            <a:xfrm>
              <a:off x="3530150" y="2790075"/>
              <a:ext cx="1110000" cy="2253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7" name="Google Shape;16457;p71"/>
          <p:cNvGrpSpPr/>
          <p:nvPr/>
        </p:nvGrpSpPr>
        <p:grpSpPr>
          <a:xfrm>
            <a:off x="2609948" y="3213905"/>
            <a:ext cx="1411629" cy="154175"/>
            <a:chOff x="3558802" y="4011244"/>
            <a:chExt cx="1866000" cy="111600"/>
          </a:xfrm>
        </p:grpSpPr>
        <p:sp>
          <p:nvSpPr>
            <p:cNvPr id="16458" name="Google Shape;16458;p71"/>
            <p:cNvSpPr/>
            <p:nvPr/>
          </p:nvSpPr>
          <p:spPr>
            <a:xfrm flipH="1" rot="5400000">
              <a:off x="4436152" y="3134077"/>
              <a:ext cx="111300" cy="1866000"/>
            </a:xfrm>
            <a:prstGeom prst="round2SameRect">
              <a:avLst>
                <a:gd fmla="val 50000" name="adj1"/>
                <a:gd fmla="val 50000" name="adj2"/>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71"/>
            <p:cNvSpPr/>
            <p:nvPr/>
          </p:nvSpPr>
          <p:spPr>
            <a:xfrm flipH="1" rot="5400000">
              <a:off x="4157232" y="3412894"/>
              <a:ext cx="111600" cy="13083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71"/>
          <p:cNvGrpSpPr/>
          <p:nvPr/>
        </p:nvGrpSpPr>
        <p:grpSpPr>
          <a:xfrm>
            <a:off x="2610235" y="2419475"/>
            <a:ext cx="1383503" cy="119761"/>
            <a:chOff x="3465975" y="2270258"/>
            <a:chExt cx="1986364" cy="171947"/>
          </a:xfrm>
        </p:grpSpPr>
        <p:sp>
          <p:nvSpPr>
            <p:cNvPr id="16461" name="Google Shape;16461;p7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7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71"/>
            <p:cNvSpPr/>
            <p:nvPr/>
          </p:nvSpPr>
          <p:spPr>
            <a:xfrm rot="-5400000">
              <a:off x="4243603"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71"/>
            <p:cNvSpPr/>
            <p:nvPr/>
          </p:nvSpPr>
          <p:spPr>
            <a:xfrm rot="-5400000">
              <a:off x="4502812"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71"/>
            <p:cNvSpPr/>
            <p:nvPr/>
          </p:nvSpPr>
          <p:spPr>
            <a:xfrm rot="-5400000">
              <a:off x="4762021" y="2270305"/>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7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71"/>
            <p:cNvSpPr/>
            <p:nvPr/>
          </p:nvSpPr>
          <p:spPr>
            <a:xfrm rot="-5400000">
              <a:off x="502123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71"/>
            <p:cNvSpPr/>
            <p:nvPr/>
          </p:nvSpPr>
          <p:spPr>
            <a:xfrm rot="-5400000">
              <a:off x="5280440" y="2270258"/>
              <a:ext cx="171900" cy="171900"/>
            </a:xfrm>
            <a:prstGeom prst="ellipse">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9" name="Google Shape;16469;p71"/>
          <p:cNvGrpSpPr/>
          <p:nvPr/>
        </p:nvGrpSpPr>
        <p:grpSpPr>
          <a:xfrm>
            <a:off x="2621243" y="3783248"/>
            <a:ext cx="1369531" cy="195460"/>
            <a:chOff x="723300" y="4253549"/>
            <a:chExt cx="2276482" cy="324900"/>
          </a:xfrm>
        </p:grpSpPr>
        <p:sp>
          <p:nvSpPr>
            <p:cNvPr id="16470" name="Google Shape;16470;p7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1" name="Google Shape;16471;p7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7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7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4" name="Google Shape;16474;p71"/>
            <p:cNvSpPr/>
            <p:nvPr/>
          </p:nvSpPr>
          <p:spPr>
            <a:xfrm>
              <a:off x="2658082" y="4253549"/>
              <a:ext cx="341700" cy="324900"/>
            </a:xfrm>
            <a:prstGeom prst="star5">
              <a:avLst>
                <a:gd fmla="val 19098" name="adj"/>
                <a:gd fmla="val 105146" name="hf"/>
                <a:gd fmla="val 110557" name="vf"/>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5" name="Google Shape;16475;p71"/>
          <p:cNvGrpSpPr/>
          <p:nvPr/>
        </p:nvGrpSpPr>
        <p:grpSpPr>
          <a:xfrm>
            <a:off x="2610803" y="3484489"/>
            <a:ext cx="1389066" cy="180119"/>
            <a:chOff x="705948" y="3788465"/>
            <a:chExt cx="2308953" cy="299400"/>
          </a:xfrm>
        </p:grpSpPr>
        <p:sp>
          <p:nvSpPr>
            <p:cNvPr id="16476" name="Google Shape;16476;p7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7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7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71"/>
            <p:cNvSpPr/>
            <p:nvPr/>
          </p:nvSpPr>
          <p:spPr>
            <a:xfrm>
              <a:off x="2189639"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71"/>
            <p:cNvSpPr/>
            <p:nvPr/>
          </p:nvSpPr>
          <p:spPr>
            <a:xfrm>
              <a:off x="2679500" y="3788465"/>
              <a:ext cx="335400" cy="299400"/>
            </a:xfrm>
            <a:prstGeom prst="heart">
              <a:avLst/>
            </a:pr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71"/>
          <p:cNvGrpSpPr/>
          <p:nvPr/>
        </p:nvGrpSpPr>
        <p:grpSpPr>
          <a:xfrm>
            <a:off x="4207794" y="2088443"/>
            <a:ext cx="1433821" cy="191501"/>
            <a:chOff x="4273350" y="2088443"/>
            <a:chExt cx="1433821" cy="191501"/>
          </a:xfrm>
        </p:grpSpPr>
        <p:grpSp>
          <p:nvGrpSpPr>
            <p:cNvPr id="16482" name="Google Shape;16482;p71"/>
            <p:cNvGrpSpPr/>
            <p:nvPr/>
          </p:nvGrpSpPr>
          <p:grpSpPr>
            <a:xfrm>
              <a:off x="4273350" y="2088443"/>
              <a:ext cx="1433821" cy="0"/>
              <a:chOff x="5224975" y="2962250"/>
              <a:chExt cx="1544400" cy="0"/>
            </a:xfrm>
          </p:grpSpPr>
          <p:cxnSp>
            <p:nvCxnSpPr>
              <p:cNvPr id="16483" name="Google Shape;16483;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484" name="Google Shape;16484;p71"/>
              <p:cNvCxnSpPr/>
              <p:nvPr/>
            </p:nvCxnSpPr>
            <p:spPr>
              <a:xfrm>
                <a:off x="5225150" y="2962250"/>
                <a:ext cx="453300" cy="0"/>
              </a:xfrm>
              <a:prstGeom prst="straightConnector1">
                <a:avLst/>
              </a:prstGeom>
              <a:noFill/>
              <a:ln cap="flat" cmpd="sng" w="19050">
                <a:solidFill>
                  <a:srgbClr val="7994A9"/>
                </a:solidFill>
                <a:prstDash val="solid"/>
                <a:round/>
                <a:headEnd len="med" w="med" type="none"/>
                <a:tailEnd len="med" w="med" type="oval"/>
              </a:ln>
            </p:spPr>
          </p:cxnSp>
        </p:grpSp>
        <p:grpSp>
          <p:nvGrpSpPr>
            <p:cNvPr id="16485" name="Google Shape;16485;p71"/>
            <p:cNvGrpSpPr/>
            <p:nvPr/>
          </p:nvGrpSpPr>
          <p:grpSpPr>
            <a:xfrm>
              <a:off x="4273350" y="2279944"/>
              <a:ext cx="1433821" cy="0"/>
              <a:chOff x="5224975" y="2962250"/>
              <a:chExt cx="1544400" cy="0"/>
            </a:xfrm>
          </p:grpSpPr>
          <p:cxnSp>
            <p:nvCxnSpPr>
              <p:cNvPr id="16486" name="Google Shape;16486;p71"/>
              <p:cNvCxnSpPr/>
              <p:nvPr/>
            </p:nvCxnSpPr>
            <p:spPr>
              <a:xfrm>
                <a:off x="5224975" y="2962250"/>
                <a:ext cx="1544400" cy="0"/>
              </a:xfrm>
              <a:prstGeom prst="straightConnector1">
                <a:avLst/>
              </a:prstGeom>
              <a:noFill/>
              <a:ln cap="flat" cmpd="sng" w="19050">
                <a:solidFill>
                  <a:srgbClr val="E3E9ED"/>
                </a:solidFill>
                <a:prstDash val="solid"/>
                <a:round/>
                <a:headEnd len="med" w="med" type="none"/>
                <a:tailEnd len="med" w="med" type="none"/>
              </a:ln>
            </p:spPr>
          </p:cxnSp>
          <p:cxnSp>
            <p:nvCxnSpPr>
              <p:cNvPr id="16487" name="Google Shape;16487;p71"/>
              <p:cNvCxnSpPr/>
              <p:nvPr/>
            </p:nvCxnSpPr>
            <p:spPr>
              <a:xfrm>
                <a:off x="5225150" y="2962250"/>
                <a:ext cx="998700" cy="0"/>
              </a:xfrm>
              <a:prstGeom prst="straightConnector1">
                <a:avLst/>
              </a:prstGeom>
              <a:noFill/>
              <a:ln cap="flat" cmpd="sng" w="19050">
                <a:solidFill>
                  <a:srgbClr val="7994A9"/>
                </a:solidFill>
                <a:prstDash val="solid"/>
                <a:round/>
                <a:headEnd len="med" w="med" type="none"/>
                <a:tailEnd len="med" w="med" type="oval"/>
              </a:ln>
            </p:spPr>
          </p:cxnSp>
        </p:grpSp>
      </p:grpSp>
      <p:grpSp>
        <p:nvGrpSpPr>
          <p:cNvPr id="16488" name="Google Shape;16488;p71"/>
          <p:cNvGrpSpPr/>
          <p:nvPr/>
        </p:nvGrpSpPr>
        <p:grpSpPr>
          <a:xfrm>
            <a:off x="2658741" y="4097347"/>
            <a:ext cx="1304609" cy="294074"/>
            <a:chOff x="2658741" y="4097347"/>
            <a:chExt cx="1304609" cy="294074"/>
          </a:xfrm>
        </p:grpSpPr>
        <p:grpSp>
          <p:nvGrpSpPr>
            <p:cNvPr id="16489" name="Google Shape;16489;p71"/>
            <p:cNvGrpSpPr/>
            <p:nvPr/>
          </p:nvGrpSpPr>
          <p:grpSpPr>
            <a:xfrm>
              <a:off x="2658741" y="4097347"/>
              <a:ext cx="118572" cy="294074"/>
              <a:chOff x="3343310" y="4475555"/>
              <a:chExt cx="127717" cy="316753"/>
            </a:xfrm>
          </p:grpSpPr>
          <p:sp>
            <p:nvSpPr>
              <p:cNvPr id="16490" name="Google Shape;16490;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1" name="Google Shape;16491;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2" name="Google Shape;16492;p71"/>
            <p:cNvGrpSpPr/>
            <p:nvPr/>
          </p:nvGrpSpPr>
          <p:grpSpPr>
            <a:xfrm>
              <a:off x="3815519" y="4098388"/>
              <a:ext cx="147831" cy="291991"/>
              <a:chOff x="3527539" y="4476677"/>
              <a:chExt cx="159232" cy="314510"/>
            </a:xfrm>
          </p:grpSpPr>
          <p:sp>
            <p:nvSpPr>
              <p:cNvPr id="16493" name="Google Shape;16493;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4" name="Google Shape;16494;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5" name="Google Shape;16495;p71"/>
            <p:cNvGrpSpPr/>
            <p:nvPr/>
          </p:nvGrpSpPr>
          <p:grpSpPr>
            <a:xfrm>
              <a:off x="3511696" y="4098388"/>
              <a:ext cx="147831" cy="291991"/>
              <a:chOff x="3527539" y="4476677"/>
              <a:chExt cx="159232" cy="314510"/>
            </a:xfrm>
          </p:grpSpPr>
          <p:sp>
            <p:nvSpPr>
              <p:cNvPr id="16496" name="Google Shape;16496;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7" name="Google Shape;16497;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98" name="Google Shape;16498;p71"/>
            <p:cNvGrpSpPr/>
            <p:nvPr/>
          </p:nvGrpSpPr>
          <p:grpSpPr>
            <a:xfrm>
              <a:off x="3207874" y="4098388"/>
              <a:ext cx="147831" cy="291991"/>
              <a:chOff x="3527539" y="4476677"/>
              <a:chExt cx="159232" cy="314510"/>
            </a:xfrm>
          </p:grpSpPr>
          <p:sp>
            <p:nvSpPr>
              <p:cNvPr id="16499" name="Google Shape;16499;p7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7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01" name="Google Shape;16501;p71"/>
            <p:cNvGrpSpPr/>
            <p:nvPr/>
          </p:nvGrpSpPr>
          <p:grpSpPr>
            <a:xfrm>
              <a:off x="2933305" y="4097347"/>
              <a:ext cx="118572" cy="294074"/>
              <a:chOff x="3343310" y="4475555"/>
              <a:chExt cx="127717" cy="316753"/>
            </a:xfrm>
          </p:grpSpPr>
          <p:sp>
            <p:nvSpPr>
              <p:cNvPr id="16502" name="Google Shape;16502;p7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7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504" name="Google Shape;16504;p71"/>
          <p:cNvGrpSpPr/>
          <p:nvPr/>
        </p:nvGrpSpPr>
        <p:grpSpPr>
          <a:xfrm>
            <a:off x="4209349" y="1176041"/>
            <a:ext cx="1430711" cy="751237"/>
            <a:chOff x="5159450" y="1919950"/>
            <a:chExt cx="1541050" cy="862500"/>
          </a:xfrm>
        </p:grpSpPr>
        <p:sp>
          <p:nvSpPr>
            <p:cNvPr id="16505" name="Google Shape;16505;p7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16506" name="Google Shape;16506;p71"/>
            <p:cNvGrpSpPr/>
            <p:nvPr/>
          </p:nvGrpSpPr>
          <p:grpSpPr>
            <a:xfrm>
              <a:off x="5159450" y="1919950"/>
              <a:ext cx="1541050" cy="862500"/>
              <a:chOff x="5159450" y="1919950"/>
              <a:chExt cx="1541050" cy="862500"/>
            </a:xfrm>
          </p:grpSpPr>
          <p:cxnSp>
            <p:nvCxnSpPr>
              <p:cNvPr id="16507" name="Google Shape;16507;p7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16508" name="Google Shape;16508;p7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16509" name="Google Shape;16509;p71"/>
          <p:cNvGrpSpPr/>
          <p:nvPr/>
        </p:nvGrpSpPr>
        <p:grpSpPr>
          <a:xfrm>
            <a:off x="4257486" y="2439811"/>
            <a:ext cx="1334436" cy="967914"/>
            <a:chOff x="4294923" y="2439811"/>
            <a:chExt cx="1334436" cy="967914"/>
          </a:xfrm>
        </p:grpSpPr>
        <p:grpSp>
          <p:nvGrpSpPr>
            <p:cNvPr id="16510" name="Google Shape;16510;p71"/>
            <p:cNvGrpSpPr/>
            <p:nvPr/>
          </p:nvGrpSpPr>
          <p:grpSpPr>
            <a:xfrm>
              <a:off x="4960455" y="2469658"/>
              <a:ext cx="668904" cy="885524"/>
              <a:chOff x="4960455" y="2469658"/>
              <a:chExt cx="668904" cy="885524"/>
            </a:xfrm>
          </p:grpSpPr>
          <p:sp>
            <p:nvSpPr>
              <p:cNvPr id="16511" name="Google Shape;16511;p71"/>
              <p:cNvSpPr/>
              <p:nvPr/>
            </p:nvSpPr>
            <p:spPr>
              <a:xfrm>
                <a:off x="4960455" y="3257057"/>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71"/>
              <p:cNvSpPr/>
              <p:nvPr/>
            </p:nvSpPr>
            <p:spPr>
              <a:xfrm>
                <a:off x="4960455" y="3099584"/>
                <a:ext cx="668904" cy="98124"/>
              </a:xfrm>
              <a:custGeom>
                <a:rect b="b" l="l" r="r" t="t"/>
                <a:pathLst>
                  <a:path extrusionOk="0" h="6286" w="42851">
                    <a:moveTo>
                      <a:pt x="0" y="0"/>
                    </a:moveTo>
                    <a:lnTo>
                      <a:pt x="0" y="6285"/>
                    </a:lnTo>
                    <a:lnTo>
                      <a:pt x="42851" y="6285"/>
                    </a:lnTo>
                    <a:lnTo>
                      <a:pt x="42851"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71"/>
              <p:cNvSpPr/>
              <p:nvPr/>
            </p:nvSpPr>
            <p:spPr>
              <a:xfrm>
                <a:off x="4960455" y="2942094"/>
                <a:ext cx="668904" cy="98124"/>
              </a:xfrm>
              <a:custGeom>
                <a:rect b="b" l="l" r="r" t="t"/>
                <a:pathLst>
                  <a:path extrusionOk="0" h="6286" w="42851">
                    <a:moveTo>
                      <a:pt x="0" y="1"/>
                    </a:moveTo>
                    <a:lnTo>
                      <a:pt x="0" y="6286"/>
                    </a:lnTo>
                    <a:lnTo>
                      <a:pt x="42851" y="6286"/>
                    </a:lnTo>
                    <a:lnTo>
                      <a:pt x="42851"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71"/>
              <p:cNvSpPr/>
              <p:nvPr/>
            </p:nvSpPr>
            <p:spPr>
              <a:xfrm>
                <a:off x="4960455" y="2784621"/>
                <a:ext cx="618094" cy="98124"/>
              </a:xfrm>
              <a:custGeom>
                <a:rect b="b" l="l" r="r" t="t"/>
                <a:pathLst>
                  <a:path extrusionOk="0" h="6286" w="39596">
                    <a:moveTo>
                      <a:pt x="0" y="0"/>
                    </a:moveTo>
                    <a:lnTo>
                      <a:pt x="0" y="6285"/>
                    </a:lnTo>
                    <a:lnTo>
                      <a:pt x="39596" y="6285"/>
                    </a:lnTo>
                    <a:lnTo>
                      <a:pt x="3959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5" name="Google Shape;16515;p71"/>
              <p:cNvSpPr/>
              <p:nvPr/>
            </p:nvSpPr>
            <p:spPr>
              <a:xfrm>
                <a:off x="4960455" y="2627131"/>
                <a:ext cx="516519" cy="98140"/>
              </a:xfrm>
              <a:custGeom>
                <a:rect b="b" l="l" r="r" t="t"/>
                <a:pathLst>
                  <a:path extrusionOk="0" h="6287" w="33089">
                    <a:moveTo>
                      <a:pt x="0" y="1"/>
                    </a:moveTo>
                    <a:lnTo>
                      <a:pt x="0" y="6286"/>
                    </a:lnTo>
                    <a:lnTo>
                      <a:pt x="33089" y="6286"/>
                    </a:lnTo>
                    <a:lnTo>
                      <a:pt x="3308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6" name="Google Shape;16516;p71"/>
              <p:cNvSpPr/>
              <p:nvPr/>
            </p:nvSpPr>
            <p:spPr>
              <a:xfrm>
                <a:off x="4960455" y="2469658"/>
                <a:ext cx="313293" cy="98078"/>
              </a:xfrm>
              <a:custGeom>
                <a:rect b="b" l="l" r="r" t="t"/>
                <a:pathLst>
                  <a:path extrusionOk="0" h="6283" w="20070">
                    <a:moveTo>
                      <a:pt x="0" y="1"/>
                    </a:moveTo>
                    <a:lnTo>
                      <a:pt x="0" y="6283"/>
                    </a:lnTo>
                    <a:lnTo>
                      <a:pt x="20069" y="6283"/>
                    </a:lnTo>
                    <a:lnTo>
                      <a:pt x="20069"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7" name="Google Shape;16517;p71"/>
            <p:cNvGrpSpPr/>
            <p:nvPr/>
          </p:nvGrpSpPr>
          <p:grpSpPr>
            <a:xfrm>
              <a:off x="4294923" y="2469658"/>
              <a:ext cx="668951" cy="885524"/>
              <a:chOff x="4294923" y="2469658"/>
              <a:chExt cx="668951" cy="885524"/>
            </a:xfrm>
          </p:grpSpPr>
          <p:sp>
            <p:nvSpPr>
              <p:cNvPr id="16518" name="Google Shape;16518;p71"/>
              <p:cNvSpPr/>
              <p:nvPr/>
            </p:nvSpPr>
            <p:spPr>
              <a:xfrm>
                <a:off x="4294923" y="3257057"/>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9" name="Google Shape;16519;p71"/>
              <p:cNvSpPr/>
              <p:nvPr/>
            </p:nvSpPr>
            <p:spPr>
              <a:xfrm>
                <a:off x="4294923" y="3099584"/>
                <a:ext cx="668951" cy="98124"/>
              </a:xfrm>
              <a:custGeom>
                <a:rect b="b" l="l" r="r" t="t"/>
                <a:pathLst>
                  <a:path extrusionOk="0" h="6286" w="42854">
                    <a:moveTo>
                      <a:pt x="0" y="0"/>
                    </a:moveTo>
                    <a:lnTo>
                      <a:pt x="0" y="6285"/>
                    </a:lnTo>
                    <a:lnTo>
                      <a:pt x="42854" y="6285"/>
                    </a:lnTo>
                    <a:lnTo>
                      <a:pt x="42854"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0" name="Google Shape;16520;p71"/>
              <p:cNvSpPr/>
              <p:nvPr/>
            </p:nvSpPr>
            <p:spPr>
              <a:xfrm>
                <a:off x="4294923" y="2942094"/>
                <a:ext cx="668951" cy="98124"/>
              </a:xfrm>
              <a:custGeom>
                <a:rect b="b" l="l" r="r" t="t"/>
                <a:pathLst>
                  <a:path extrusionOk="0" h="6286" w="42854">
                    <a:moveTo>
                      <a:pt x="0" y="1"/>
                    </a:moveTo>
                    <a:lnTo>
                      <a:pt x="0" y="6286"/>
                    </a:lnTo>
                    <a:lnTo>
                      <a:pt x="42854" y="6286"/>
                    </a:lnTo>
                    <a:lnTo>
                      <a:pt x="42854"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71"/>
              <p:cNvSpPr/>
              <p:nvPr/>
            </p:nvSpPr>
            <p:spPr>
              <a:xfrm>
                <a:off x="4447355" y="2784621"/>
                <a:ext cx="516519" cy="98124"/>
              </a:xfrm>
              <a:custGeom>
                <a:rect b="b" l="l" r="r" t="t"/>
                <a:pathLst>
                  <a:path extrusionOk="0" h="6286" w="33089">
                    <a:moveTo>
                      <a:pt x="0" y="0"/>
                    </a:moveTo>
                    <a:lnTo>
                      <a:pt x="0" y="6285"/>
                    </a:lnTo>
                    <a:lnTo>
                      <a:pt x="33089" y="6285"/>
                    </a:lnTo>
                    <a:lnTo>
                      <a:pt x="33089"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71"/>
              <p:cNvSpPr/>
              <p:nvPr/>
            </p:nvSpPr>
            <p:spPr>
              <a:xfrm>
                <a:off x="4548960" y="2627131"/>
                <a:ext cx="414914" cy="98140"/>
              </a:xfrm>
              <a:custGeom>
                <a:rect b="b" l="l" r="r" t="t"/>
                <a:pathLst>
                  <a:path extrusionOk="0" h="6287" w="26580">
                    <a:moveTo>
                      <a:pt x="1" y="1"/>
                    </a:moveTo>
                    <a:lnTo>
                      <a:pt x="1" y="6286"/>
                    </a:lnTo>
                    <a:lnTo>
                      <a:pt x="26580" y="6286"/>
                    </a:lnTo>
                    <a:lnTo>
                      <a:pt x="26580"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3" name="Google Shape;16523;p71"/>
              <p:cNvSpPr/>
              <p:nvPr/>
            </p:nvSpPr>
            <p:spPr>
              <a:xfrm>
                <a:off x="4650534" y="2469658"/>
                <a:ext cx="313340" cy="98078"/>
              </a:xfrm>
              <a:custGeom>
                <a:rect b="b" l="l" r="r" t="t"/>
                <a:pathLst>
                  <a:path extrusionOk="0" h="6283" w="20073">
                    <a:moveTo>
                      <a:pt x="1" y="1"/>
                    </a:moveTo>
                    <a:lnTo>
                      <a:pt x="1" y="6283"/>
                    </a:lnTo>
                    <a:lnTo>
                      <a:pt x="20073" y="6283"/>
                    </a:lnTo>
                    <a:lnTo>
                      <a:pt x="2007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24" name="Google Shape;16524;p71"/>
            <p:cNvSpPr/>
            <p:nvPr/>
          </p:nvSpPr>
          <p:spPr>
            <a:xfrm>
              <a:off x="4963437" y="2439811"/>
              <a:ext cx="16" cy="967914"/>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5" name="Google Shape;16525;p71"/>
          <p:cNvGrpSpPr/>
          <p:nvPr/>
        </p:nvGrpSpPr>
        <p:grpSpPr>
          <a:xfrm>
            <a:off x="4243690" y="3494256"/>
            <a:ext cx="1430949" cy="897289"/>
            <a:chOff x="4351371" y="3547942"/>
            <a:chExt cx="1345130" cy="843475"/>
          </a:xfrm>
        </p:grpSpPr>
        <p:grpSp>
          <p:nvGrpSpPr>
            <p:cNvPr id="16526" name="Google Shape;16526;p71"/>
            <p:cNvGrpSpPr/>
            <p:nvPr/>
          </p:nvGrpSpPr>
          <p:grpSpPr>
            <a:xfrm>
              <a:off x="4351371" y="4209917"/>
              <a:ext cx="1345130" cy="181500"/>
              <a:chOff x="4351371" y="4209917"/>
              <a:chExt cx="1345130" cy="181500"/>
            </a:xfrm>
          </p:grpSpPr>
          <p:sp>
            <p:nvSpPr>
              <p:cNvPr id="16527" name="Google Shape;16527;p71"/>
              <p:cNvSpPr/>
              <p:nvPr/>
            </p:nvSpPr>
            <p:spPr>
              <a:xfrm rot="10800000">
                <a:off x="4351371" y="4209917"/>
                <a:ext cx="1281600" cy="181500"/>
              </a:xfrm>
              <a:prstGeom prst="rect">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28" name="Google Shape;16528;p71"/>
              <p:cNvCxnSpPr/>
              <p:nvPr/>
            </p:nvCxnSpPr>
            <p:spPr>
              <a:xfrm>
                <a:off x="5551000" y="4298797"/>
                <a:ext cx="145500" cy="0"/>
              </a:xfrm>
              <a:prstGeom prst="straightConnector1">
                <a:avLst/>
              </a:prstGeom>
              <a:noFill/>
              <a:ln cap="flat" cmpd="sng" w="28575">
                <a:solidFill>
                  <a:srgbClr val="435D74"/>
                </a:solidFill>
                <a:prstDash val="solid"/>
                <a:round/>
                <a:headEnd len="med" w="med" type="none"/>
                <a:tailEnd len="med" w="med" type="none"/>
              </a:ln>
            </p:spPr>
          </p:cxnSp>
        </p:grpSp>
        <p:grpSp>
          <p:nvGrpSpPr>
            <p:cNvPr id="16529" name="Google Shape;16529;p71"/>
            <p:cNvGrpSpPr/>
            <p:nvPr/>
          </p:nvGrpSpPr>
          <p:grpSpPr>
            <a:xfrm>
              <a:off x="4403010" y="3985221"/>
              <a:ext cx="1109518" cy="181500"/>
              <a:chOff x="4403010" y="3985221"/>
              <a:chExt cx="1109518" cy="181500"/>
            </a:xfrm>
          </p:grpSpPr>
          <p:sp>
            <p:nvSpPr>
              <p:cNvPr id="16530" name="Google Shape;16530;p71"/>
              <p:cNvSpPr/>
              <p:nvPr/>
            </p:nvSpPr>
            <p:spPr>
              <a:xfrm rot="10800000">
                <a:off x="4471829" y="3985221"/>
                <a:ext cx="1040700" cy="1815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1" name="Google Shape;16531;p71"/>
              <p:cNvCxnSpPr/>
              <p:nvPr/>
            </p:nvCxnSpPr>
            <p:spPr>
              <a:xfrm>
                <a:off x="4403010" y="4075993"/>
                <a:ext cx="145500" cy="0"/>
              </a:xfrm>
              <a:prstGeom prst="straightConnector1">
                <a:avLst/>
              </a:prstGeom>
              <a:noFill/>
              <a:ln cap="flat" cmpd="sng" w="28575">
                <a:solidFill>
                  <a:srgbClr val="5F7D95"/>
                </a:solidFill>
                <a:prstDash val="solid"/>
                <a:round/>
                <a:headEnd len="med" w="med" type="none"/>
                <a:tailEnd len="med" w="med" type="none"/>
              </a:ln>
            </p:spPr>
          </p:cxnSp>
        </p:grpSp>
        <p:grpSp>
          <p:nvGrpSpPr>
            <p:cNvPr id="16532" name="Google Shape;16532;p71"/>
            <p:cNvGrpSpPr/>
            <p:nvPr/>
          </p:nvGrpSpPr>
          <p:grpSpPr>
            <a:xfrm>
              <a:off x="4618704" y="3766582"/>
              <a:ext cx="807858" cy="181500"/>
              <a:chOff x="4618704" y="3766582"/>
              <a:chExt cx="807858" cy="181500"/>
            </a:xfrm>
          </p:grpSpPr>
          <p:sp>
            <p:nvSpPr>
              <p:cNvPr id="16533" name="Google Shape;16533;p71"/>
              <p:cNvSpPr/>
              <p:nvPr/>
            </p:nvSpPr>
            <p:spPr>
              <a:xfrm rot="10800000">
                <a:off x="4618704" y="3766582"/>
                <a:ext cx="747000" cy="1815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4" name="Google Shape;16534;p71"/>
              <p:cNvCxnSpPr/>
              <p:nvPr/>
            </p:nvCxnSpPr>
            <p:spPr>
              <a:xfrm>
                <a:off x="5281062" y="3855291"/>
                <a:ext cx="145500" cy="0"/>
              </a:xfrm>
              <a:prstGeom prst="straightConnector1">
                <a:avLst/>
              </a:prstGeom>
              <a:noFill/>
              <a:ln cap="flat" cmpd="sng" w="28575">
                <a:solidFill>
                  <a:srgbClr val="869FB2"/>
                </a:solidFill>
                <a:prstDash val="solid"/>
                <a:round/>
                <a:headEnd len="med" w="med" type="none"/>
                <a:tailEnd len="med" w="med" type="none"/>
              </a:ln>
            </p:spPr>
          </p:cxnSp>
        </p:grpSp>
        <p:grpSp>
          <p:nvGrpSpPr>
            <p:cNvPr id="16535" name="Google Shape;16535;p71"/>
            <p:cNvGrpSpPr/>
            <p:nvPr/>
          </p:nvGrpSpPr>
          <p:grpSpPr>
            <a:xfrm>
              <a:off x="4735238" y="3547942"/>
              <a:ext cx="462839" cy="181500"/>
              <a:chOff x="4735238" y="3547942"/>
              <a:chExt cx="462839" cy="181500"/>
            </a:xfrm>
          </p:grpSpPr>
          <p:sp>
            <p:nvSpPr>
              <p:cNvPr id="16536" name="Google Shape;16536;p71"/>
              <p:cNvSpPr/>
              <p:nvPr/>
            </p:nvSpPr>
            <p:spPr>
              <a:xfrm rot="10800000">
                <a:off x="4786477" y="3547942"/>
                <a:ext cx="411600" cy="181500"/>
              </a:xfrm>
              <a:prstGeom prst="rect">
                <a:avLst/>
              </a:pr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537" name="Google Shape;16537;p71"/>
              <p:cNvCxnSpPr/>
              <p:nvPr/>
            </p:nvCxnSpPr>
            <p:spPr>
              <a:xfrm>
                <a:off x="4735238" y="3636872"/>
                <a:ext cx="145500" cy="0"/>
              </a:xfrm>
              <a:prstGeom prst="straightConnector1">
                <a:avLst/>
              </a:prstGeom>
              <a:noFill/>
              <a:ln cap="flat" cmpd="sng" w="28575">
                <a:solidFill>
                  <a:srgbClr val="BAC8D3"/>
                </a:solidFill>
                <a:prstDash val="solid"/>
                <a:round/>
                <a:headEnd len="med" w="med" type="none"/>
                <a:tailEnd len="med" w="med" type="none"/>
              </a:ln>
            </p:spPr>
          </p:cxnSp>
        </p:grpSp>
      </p:grpSp>
      <p:grpSp>
        <p:nvGrpSpPr>
          <p:cNvPr id="16538" name="Google Shape;16538;p71"/>
          <p:cNvGrpSpPr/>
          <p:nvPr/>
        </p:nvGrpSpPr>
        <p:grpSpPr>
          <a:xfrm>
            <a:off x="7420047" y="2429580"/>
            <a:ext cx="1020955" cy="928853"/>
            <a:chOff x="926675" y="238125"/>
            <a:chExt cx="5755100" cy="5232975"/>
          </a:xfrm>
        </p:grpSpPr>
        <p:sp>
          <p:nvSpPr>
            <p:cNvPr id="16539" name="Google Shape;16539;p71"/>
            <p:cNvSpPr/>
            <p:nvPr/>
          </p:nvSpPr>
          <p:spPr>
            <a:xfrm>
              <a:off x="2235475" y="2161100"/>
              <a:ext cx="3138650" cy="1012350"/>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71"/>
            <p:cNvSpPr/>
            <p:nvPr/>
          </p:nvSpPr>
          <p:spPr>
            <a:xfrm>
              <a:off x="2825775" y="238125"/>
              <a:ext cx="1961900" cy="1850225"/>
            </a:xfrm>
            <a:custGeom>
              <a:rect b="b" l="l" r="r" t="t"/>
              <a:pathLst>
                <a:path extrusionOk="0" h="74009" w="78476">
                  <a:moveTo>
                    <a:pt x="39246" y="0"/>
                  </a:moveTo>
                  <a:lnTo>
                    <a:pt x="1" y="74009"/>
                  </a:lnTo>
                  <a:lnTo>
                    <a:pt x="78476" y="74009"/>
                  </a:lnTo>
                  <a:lnTo>
                    <a:pt x="39246"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1" name="Google Shape;16541;p71"/>
            <p:cNvSpPr/>
            <p:nvPr/>
          </p:nvSpPr>
          <p:spPr>
            <a:xfrm>
              <a:off x="926675" y="4357100"/>
              <a:ext cx="5755100" cy="1114000"/>
            </a:xfrm>
            <a:custGeom>
              <a:rect b="b" l="l" r="r" t="t"/>
              <a:pathLst>
                <a:path extrusionOk="0" h="44560" w="230204">
                  <a:moveTo>
                    <a:pt x="25737" y="1"/>
                  </a:moveTo>
                  <a:lnTo>
                    <a:pt x="0" y="44560"/>
                  </a:lnTo>
                  <a:lnTo>
                    <a:pt x="230204" y="44560"/>
                  </a:lnTo>
                  <a:lnTo>
                    <a:pt x="204467"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2" name="Google Shape;16542;p71"/>
            <p:cNvSpPr/>
            <p:nvPr/>
          </p:nvSpPr>
          <p:spPr>
            <a:xfrm>
              <a:off x="1621700" y="3256600"/>
              <a:ext cx="4370050" cy="1006950"/>
            </a:xfrm>
            <a:custGeom>
              <a:rect b="b" l="l" r="r" t="t"/>
              <a:pathLst>
                <a:path extrusionOk="0" h="40278" w="174802">
                  <a:moveTo>
                    <a:pt x="22750" y="1"/>
                  </a:moveTo>
                  <a:lnTo>
                    <a:pt x="0" y="40278"/>
                  </a:lnTo>
                  <a:lnTo>
                    <a:pt x="174802" y="40278"/>
                  </a:lnTo>
                  <a:lnTo>
                    <a:pt x="15205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43" name="Google Shape;16543;p71"/>
          <p:cNvGrpSpPr/>
          <p:nvPr/>
        </p:nvGrpSpPr>
        <p:grpSpPr>
          <a:xfrm>
            <a:off x="727421" y="2828315"/>
            <a:ext cx="1695374" cy="1560837"/>
            <a:chOff x="727421" y="2828315"/>
            <a:chExt cx="1695374" cy="1560837"/>
          </a:xfrm>
        </p:grpSpPr>
        <p:grpSp>
          <p:nvGrpSpPr>
            <p:cNvPr id="16544" name="Google Shape;16544;p71"/>
            <p:cNvGrpSpPr/>
            <p:nvPr/>
          </p:nvGrpSpPr>
          <p:grpSpPr>
            <a:xfrm>
              <a:off x="727421" y="2828315"/>
              <a:ext cx="1695374" cy="1560837"/>
              <a:chOff x="734799" y="2782450"/>
              <a:chExt cx="1571100" cy="1577400"/>
            </a:xfrm>
          </p:grpSpPr>
          <p:cxnSp>
            <p:nvCxnSpPr>
              <p:cNvPr id="16545" name="Google Shape;16545;p7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16546" name="Google Shape;16546;p7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16547" name="Google Shape;16547;p71"/>
            <p:cNvGrpSpPr/>
            <p:nvPr/>
          </p:nvGrpSpPr>
          <p:grpSpPr>
            <a:xfrm>
              <a:off x="819108" y="2882501"/>
              <a:ext cx="1556791" cy="1426186"/>
              <a:chOff x="819108" y="2882501"/>
              <a:chExt cx="1556791" cy="1426186"/>
            </a:xfrm>
          </p:grpSpPr>
          <p:grpSp>
            <p:nvGrpSpPr>
              <p:cNvPr id="16548" name="Google Shape;16548;p71"/>
              <p:cNvGrpSpPr/>
              <p:nvPr/>
            </p:nvGrpSpPr>
            <p:grpSpPr>
              <a:xfrm>
                <a:off x="819108" y="2882501"/>
                <a:ext cx="103104" cy="1426186"/>
                <a:chOff x="4674013" y="3100904"/>
                <a:chExt cx="122758" cy="1698043"/>
              </a:xfrm>
            </p:grpSpPr>
            <p:sp>
              <p:nvSpPr>
                <p:cNvPr id="16549" name="Google Shape;16549;p7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0" name="Google Shape;16550;p7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1" name="Google Shape;16551;p7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2" name="Google Shape;16552;p7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3" name="Google Shape;16553;p7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4" name="Google Shape;16554;p7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5" name="Google Shape;16555;p7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56" name="Google Shape;16556;p71"/>
              <p:cNvGrpSpPr/>
              <p:nvPr/>
            </p:nvGrpSpPr>
            <p:grpSpPr>
              <a:xfrm>
                <a:off x="1062475" y="2882501"/>
                <a:ext cx="103104" cy="1426186"/>
                <a:chOff x="4940438" y="3100904"/>
                <a:chExt cx="122758" cy="1698043"/>
              </a:xfrm>
            </p:grpSpPr>
            <p:sp>
              <p:nvSpPr>
                <p:cNvPr id="16557" name="Google Shape;16557;p7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7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7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7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7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7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7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71"/>
              <p:cNvGrpSpPr/>
              <p:nvPr/>
            </p:nvGrpSpPr>
            <p:grpSpPr>
              <a:xfrm>
                <a:off x="1299324" y="2882501"/>
                <a:ext cx="103104" cy="1426186"/>
                <a:chOff x="5206863" y="3100904"/>
                <a:chExt cx="122758" cy="1698043"/>
              </a:xfrm>
            </p:grpSpPr>
            <p:sp>
              <p:nvSpPr>
                <p:cNvPr id="16565" name="Google Shape;16565;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8" name="Google Shape;16568;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9" name="Google Shape;16569;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2" name="Google Shape;16572;p71"/>
              <p:cNvGrpSpPr/>
              <p:nvPr/>
            </p:nvGrpSpPr>
            <p:grpSpPr>
              <a:xfrm>
                <a:off x="1786057" y="2882501"/>
                <a:ext cx="103104" cy="1426186"/>
                <a:chOff x="6006138" y="3143629"/>
                <a:chExt cx="122758" cy="1698043"/>
              </a:xfrm>
            </p:grpSpPr>
            <p:sp>
              <p:nvSpPr>
                <p:cNvPr id="16573" name="Google Shape;16573;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8" name="Google Shape;16578;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9" name="Google Shape;16579;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0" name="Google Shape;16580;p71"/>
              <p:cNvGrpSpPr/>
              <p:nvPr/>
            </p:nvGrpSpPr>
            <p:grpSpPr>
              <a:xfrm>
                <a:off x="2029422" y="2882501"/>
                <a:ext cx="103104" cy="1426186"/>
                <a:chOff x="6805413" y="3100904"/>
                <a:chExt cx="122758" cy="1698043"/>
              </a:xfrm>
            </p:grpSpPr>
            <p:sp>
              <p:nvSpPr>
                <p:cNvPr id="16581" name="Google Shape;16581;p7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2" name="Google Shape;16582;p7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3" name="Google Shape;16583;p7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7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7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7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7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8" name="Google Shape;16588;p71"/>
              <p:cNvGrpSpPr/>
              <p:nvPr/>
            </p:nvGrpSpPr>
            <p:grpSpPr>
              <a:xfrm>
                <a:off x="2272795" y="2882501"/>
                <a:ext cx="103104" cy="1426186"/>
                <a:chOff x="5206863" y="3100904"/>
                <a:chExt cx="122758" cy="1698043"/>
              </a:xfrm>
            </p:grpSpPr>
            <p:sp>
              <p:nvSpPr>
                <p:cNvPr id="16589" name="Google Shape;16589;p7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7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7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2" name="Google Shape;16592;p7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3" name="Google Shape;16593;p7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4" name="Google Shape;16594;p7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5" name="Google Shape;16595;p7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96" name="Google Shape;16596;p71"/>
              <p:cNvGrpSpPr/>
              <p:nvPr/>
            </p:nvGrpSpPr>
            <p:grpSpPr>
              <a:xfrm>
                <a:off x="1542694" y="2882501"/>
                <a:ext cx="103104" cy="1426186"/>
                <a:chOff x="6006138" y="3143629"/>
                <a:chExt cx="122758" cy="1698043"/>
              </a:xfrm>
            </p:grpSpPr>
            <p:sp>
              <p:nvSpPr>
                <p:cNvPr id="16597" name="Google Shape;16597;p7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8" name="Google Shape;16598;p7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7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0" name="Google Shape;16600;p7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1" name="Google Shape;16601;p7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7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7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16604" name="Google Shape;16604;p71"/>
          <p:cNvGrpSpPr/>
          <p:nvPr/>
        </p:nvGrpSpPr>
        <p:grpSpPr>
          <a:xfrm>
            <a:off x="5683472" y="3518037"/>
            <a:ext cx="2749952" cy="870677"/>
            <a:chOff x="238125" y="1725700"/>
            <a:chExt cx="7139025" cy="2260325"/>
          </a:xfrm>
        </p:grpSpPr>
        <p:sp>
          <p:nvSpPr>
            <p:cNvPr id="16605" name="Google Shape;16605;p71"/>
            <p:cNvSpPr/>
            <p:nvPr/>
          </p:nvSpPr>
          <p:spPr>
            <a:xfrm>
              <a:off x="238125" y="1741950"/>
              <a:ext cx="6506150" cy="2228050"/>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71"/>
            <p:cNvSpPr/>
            <p:nvPr/>
          </p:nvSpPr>
          <p:spPr>
            <a:xfrm>
              <a:off x="2480475" y="2435950"/>
              <a:ext cx="438500" cy="841400"/>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71"/>
            <p:cNvSpPr/>
            <p:nvPr/>
          </p:nvSpPr>
          <p:spPr>
            <a:xfrm>
              <a:off x="3663250" y="2219875"/>
              <a:ext cx="607450" cy="1272525"/>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71"/>
            <p:cNvSpPr/>
            <p:nvPr/>
          </p:nvSpPr>
          <p:spPr>
            <a:xfrm>
              <a:off x="4999700" y="1973525"/>
              <a:ext cx="820500" cy="1764350"/>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71"/>
            <p:cNvSpPr/>
            <p:nvPr/>
          </p:nvSpPr>
          <p:spPr>
            <a:xfrm>
              <a:off x="6838275" y="1725700"/>
              <a:ext cx="150" cy="0"/>
            </a:xfrm>
            <a:custGeom>
              <a:rect b="b" l="l" r="r" t="t"/>
              <a:pathLst>
                <a:path extrusionOk="0" h="0" w="6">
                  <a:moveTo>
                    <a:pt x="5" y="0"/>
                  </a:moveTo>
                  <a:lnTo>
                    <a:pt x="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0" name="Google Shape;16610;p71"/>
            <p:cNvSpPr/>
            <p:nvPr/>
          </p:nvSpPr>
          <p:spPr>
            <a:xfrm>
              <a:off x="6838400" y="3986000"/>
              <a:ext cx="25" cy="25"/>
            </a:xfrm>
            <a:custGeom>
              <a:rect b="b" l="l" r="r" t="t"/>
              <a:pathLst>
                <a:path extrusionOk="0" h="1" w="1">
                  <a:moveTo>
                    <a:pt x="0" y="1"/>
                  </a:moveTo>
                  <a:lnTo>
                    <a:pt x="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1" name="Google Shape;16611;p71"/>
            <p:cNvSpPr/>
            <p:nvPr/>
          </p:nvSpPr>
          <p:spPr>
            <a:xfrm>
              <a:off x="6744250" y="3969975"/>
              <a:ext cx="94175" cy="16050"/>
            </a:xfrm>
            <a:custGeom>
              <a:rect b="b" l="l" r="r" t="t"/>
              <a:pathLst>
                <a:path extrusionOk="0" h="642" w="3767">
                  <a:moveTo>
                    <a:pt x="1" y="0"/>
                  </a:moveTo>
                  <a:lnTo>
                    <a:pt x="1" y="0"/>
                  </a:lnTo>
                  <a:cubicBezTo>
                    <a:pt x="1190" y="425"/>
                    <a:pt x="2415" y="642"/>
                    <a:pt x="3662" y="642"/>
                  </a:cubicBezTo>
                  <a:lnTo>
                    <a:pt x="3766" y="642"/>
                  </a:lnTo>
                  <a:lnTo>
                    <a:pt x="1"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71"/>
            <p:cNvSpPr/>
            <p:nvPr/>
          </p:nvSpPr>
          <p:spPr>
            <a:xfrm>
              <a:off x="6744250" y="1725700"/>
              <a:ext cx="94050" cy="16175"/>
            </a:xfrm>
            <a:custGeom>
              <a:rect b="b" l="l" r="r" t="t"/>
              <a:pathLst>
                <a:path extrusionOk="0" h="647" w="3762">
                  <a:moveTo>
                    <a:pt x="3662" y="0"/>
                  </a:moveTo>
                  <a:cubicBezTo>
                    <a:pt x="2415" y="0"/>
                    <a:pt x="1194" y="222"/>
                    <a:pt x="1" y="646"/>
                  </a:cubicBezTo>
                  <a:lnTo>
                    <a:pt x="3762"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71"/>
            <p:cNvSpPr/>
            <p:nvPr/>
          </p:nvSpPr>
          <p:spPr>
            <a:xfrm>
              <a:off x="6294575" y="1725700"/>
              <a:ext cx="1082575" cy="2260225"/>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4" name="Google Shape;16614;p71"/>
            <p:cNvSpPr/>
            <p:nvPr/>
          </p:nvSpPr>
          <p:spPr>
            <a:xfrm>
              <a:off x="1511625" y="2613375"/>
              <a:ext cx="292400" cy="484275"/>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5" name="Google Shape;16615;p71"/>
          <p:cNvGrpSpPr/>
          <p:nvPr/>
        </p:nvGrpSpPr>
        <p:grpSpPr>
          <a:xfrm>
            <a:off x="5953636" y="2459783"/>
            <a:ext cx="1105452" cy="916747"/>
            <a:chOff x="5249100" y="1210600"/>
            <a:chExt cx="3502700" cy="2904775"/>
          </a:xfrm>
        </p:grpSpPr>
        <p:sp>
          <p:nvSpPr>
            <p:cNvPr id="16616" name="Google Shape;16616;p7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7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8" name="Google Shape;16618;p7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9" name="Google Shape;16619;p7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20" name="Google Shape;16620;p71"/>
            <p:cNvCxnSpPr/>
            <p:nvPr/>
          </p:nvCxnSpPr>
          <p:spPr>
            <a:xfrm>
              <a:off x="5249100" y="2382654"/>
              <a:ext cx="922800" cy="0"/>
            </a:xfrm>
            <a:prstGeom prst="straightConnector1">
              <a:avLst/>
            </a:prstGeom>
            <a:noFill/>
            <a:ln cap="flat" cmpd="sng" w="19050">
              <a:solidFill>
                <a:srgbClr val="869FB2"/>
              </a:solidFill>
              <a:prstDash val="solid"/>
              <a:round/>
              <a:headEnd len="med" w="med" type="oval"/>
              <a:tailEnd len="med" w="med" type="none"/>
            </a:ln>
          </p:spPr>
        </p:cxnSp>
        <p:cxnSp>
          <p:nvCxnSpPr>
            <p:cNvPr id="16621" name="Google Shape;16621;p71"/>
            <p:cNvCxnSpPr/>
            <p:nvPr/>
          </p:nvCxnSpPr>
          <p:spPr>
            <a:xfrm rot="10800000">
              <a:off x="8178522" y="1765431"/>
              <a:ext cx="559200" cy="0"/>
            </a:xfrm>
            <a:prstGeom prst="straightConnector1">
              <a:avLst/>
            </a:prstGeom>
            <a:noFill/>
            <a:ln cap="flat" cmpd="sng" w="19050">
              <a:solidFill>
                <a:srgbClr val="BAC8D3"/>
              </a:solidFill>
              <a:prstDash val="solid"/>
              <a:round/>
              <a:headEnd len="med" w="med" type="oval"/>
              <a:tailEnd len="med" w="med" type="none"/>
            </a:ln>
          </p:spPr>
        </p:cxnSp>
        <p:cxnSp>
          <p:nvCxnSpPr>
            <p:cNvPr id="16622" name="Google Shape;16622;p71"/>
            <p:cNvCxnSpPr/>
            <p:nvPr/>
          </p:nvCxnSpPr>
          <p:spPr>
            <a:xfrm rot="10800000">
              <a:off x="7467500" y="2943528"/>
              <a:ext cx="1284300" cy="0"/>
            </a:xfrm>
            <a:prstGeom prst="straightConnector1">
              <a:avLst/>
            </a:prstGeom>
            <a:noFill/>
            <a:ln cap="flat" cmpd="sng" w="19050">
              <a:solidFill>
                <a:srgbClr val="5F7D95"/>
              </a:solidFill>
              <a:prstDash val="solid"/>
              <a:round/>
              <a:headEnd len="med" w="med" type="oval"/>
              <a:tailEnd len="med" w="med" type="none"/>
            </a:ln>
          </p:spPr>
        </p:cxnSp>
        <p:cxnSp>
          <p:nvCxnSpPr>
            <p:cNvPr id="16623" name="Google Shape;16623;p71"/>
            <p:cNvCxnSpPr/>
            <p:nvPr/>
          </p:nvCxnSpPr>
          <p:spPr>
            <a:xfrm>
              <a:off x="5787288" y="3630350"/>
              <a:ext cx="922800" cy="0"/>
            </a:xfrm>
            <a:prstGeom prst="straightConnector1">
              <a:avLst/>
            </a:prstGeom>
            <a:noFill/>
            <a:ln cap="flat" cmpd="sng" w="19050">
              <a:solidFill>
                <a:srgbClr val="435D74"/>
              </a:solidFill>
              <a:prstDash val="solid"/>
              <a:round/>
              <a:headEnd len="med" w="med" type="oval"/>
              <a:tailEnd len="med" w="med" type="none"/>
            </a:ln>
          </p:spPr>
        </p:cxnSp>
        <p:sp>
          <p:nvSpPr>
            <p:cNvPr id="16624" name="Google Shape;16624;p71"/>
            <p:cNvSpPr/>
            <p:nvPr/>
          </p:nvSpPr>
          <p:spPr>
            <a:xfrm>
              <a:off x="6601902" y="3690575"/>
              <a:ext cx="566400" cy="424800"/>
            </a:xfrm>
            <a:prstGeom prst="downArrow">
              <a:avLst>
                <a:gd fmla="val 50000" name="adj1"/>
                <a:gd fmla="val 50000" name="adj2"/>
              </a:avLst>
            </a:pr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5" name="Google Shape;16625;p71"/>
          <p:cNvGrpSpPr/>
          <p:nvPr/>
        </p:nvGrpSpPr>
        <p:grpSpPr>
          <a:xfrm>
            <a:off x="7136183" y="1179201"/>
            <a:ext cx="1304650" cy="1124856"/>
            <a:chOff x="7287122" y="1165658"/>
            <a:chExt cx="1219413" cy="1051365"/>
          </a:xfrm>
        </p:grpSpPr>
        <p:grpSp>
          <p:nvGrpSpPr>
            <p:cNvPr id="16626" name="Google Shape;16626;p71"/>
            <p:cNvGrpSpPr/>
            <p:nvPr/>
          </p:nvGrpSpPr>
          <p:grpSpPr>
            <a:xfrm>
              <a:off x="7287122" y="1969723"/>
              <a:ext cx="1219413" cy="247300"/>
              <a:chOff x="7287122" y="1969723"/>
              <a:chExt cx="1219413" cy="247300"/>
            </a:xfrm>
          </p:grpSpPr>
          <p:sp>
            <p:nvSpPr>
              <p:cNvPr id="16627" name="Google Shape;16627;p7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28" name="Google Shape;16628;p71"/>
              <p:cNvGrpSpPr/>
              <p:nvPr/>
            </p:nvGrpSpPr>
            <p:grpSpPr>
              <a:xfrm>
                <a:off x="7287122" y="2063892"/>
                <a:ext cx="1151753" cy="73428"/>
                <a:chOff x="7287122" y="2063892"/>
                <a:chExt cx="1151753" cy="73428"/>
              </a:xfrm>
            </p:grpSpPr>
            <p:sp>
              <p:nvSpPr>
                <p:cNvPr id="16629" name="Google Shape;16629;p7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30" name="Google Shape;16630;p7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16631" name="Google Shape;16631;p71"/>
            <p:cNvGrpSpPr/>
            <p:nvPr/>
          </p:nvGrpSpPr>
          <p:grpSpPr>
            <a:xfrm>
              <a:off x="7287122" y="1712201"/>
              <a:ext cx="1219403" cy="246767"/>
              <a:chOff x="7287122" y="1712201"/>
              <a:chExt cx="1219403" cy="246767"/>
            </a:xfrm>
          </p:grpSpPr>
          <p:sp>
            <p:nvSpPr>
              <p:cNvPr id="16632" name="Google Shape;16632;p7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3" name="Google Shape;16633;p71"/>
              <p:cNvGrpSpPr/>
              <p:nvPr/>
            </p:nvGrpSpPr>
            <p:grpSpPr>
              <a:xfrm>
                <a:off x="7287122" y="1842861"/>
                <a:ext cx="1005303" cy="73419"/>
                <a:chOff x="7287122" y="1842861"/>
                <a:chExt cx="1005303" cy="73419"/>
              </a:xfrm>
            </p:grpSpPr>
            <p:sp>
              <p:nvSpPr>
                <p:cNvPr id="16634" name="Google Shape;16634;p7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35" name="Google Shape;16635;p7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16636" name="Google Shape;16636;p71"/>
            <p:cNvGrpSpPr/>
            <p:nvPr/>
          </p:nvGrpSpPr>
          <p:grpSpPr>
            <a:xfrm>
              <a:off x="7287122" y="1447520"/>
              <a:ext cx="1219403" cy="286667"/>
              <a:chOff x="7287122" y="1447520"/>
              <a:chExt cx="1219403" cy="286667"/>
            </a:xfrm>
          </p:grpSpPr>
          <p:sp>
            <p:nvSpPr>
              <p:cNvPr id="16637" name="Google Shape;16637;p7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38" name="Google Shape;16638;p71"/>
              <p:cNvGrpSpPr/>
              <p:nvPr/>
            </p:nvGrpSpPr>
            <p:grpSpPr>
              <a:xfrm>
                <a:off x="7287122" y="1581977"/>
                <a:ext cx="852803" cy="73428"/>
                <a:chOff x="7287122" y="1581977"/>
                <a:chExt cx="852803" cy="73428"/>
              </a:xfrm>
            </p:grpSpPr>
            <p:sp>
              <p:nvSpPr>
                <p:cNvPr id="16639" name="Google Shape;16639;p7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40" name="Google Shape;16640;p7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16641" name="Google Shape;16641;p71"/>
            <p:cNvGrpSpPr/>
            <p:nvPr/>
          </p:nvGrpSpPr>
          <p:grpSpPr>
            <a:xfrm>
              <a:off x="7287122" y="1165658"/>
              <a:ext cx="1219403" cy="344253"/>
              <a:chOff x="7287122" y="1165658"/>
              <a:chExt cx="1219403" cy="344253"/>
            </a:xfrm>
          </p:grpSpPr>
          <p:sp>
            <p:nvSpPr>
              <p:cNvPr id="16642" name="Google Shape;16642;p7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43" name="Google Shape;16643;p71"/>
              <p:cNvGrpSpPr/>
              <p:nvPr/>
            </p:nvGrpSpPr>
            <p:grpSpPr>
              <a:xfrm>
                <a:off x="7287122" y="1341025"/>
                <a:ext cx="695703" cy="73419"/>
                <a:chOff x="7287122" y="1341025"/>
                <a:chExt cx="695703" cy="73419"/>
              </a:xfrm>
            </p:grpSpPr>
            <p:sp>
              <p:nvSpPr>
                <p:cNvPr id="16644" name="Google Shape;16644;p7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45" name="Google Shape;16645;p7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grpSp>
        <p:nvGrpSpPr>
          <p:cNvPr id="16646" name="Google Shape;16646;p71"/>
          <p:cNvGrpSpPr/>
          <p:nvPr/>
        </p:nvGrpSpPr>
        <p:grpSpPr>
          <a:xfrm>
            <a:off x="5802676" y="1185224"/>
            <a:ext cx="1397729" cy="1098540"/>
            <a:chOff x="5900602" y="1193063"/>
            <a:chExt cx="1299851" cy="1021707"/>
          </a:xfrm>
        </p:grpSpPr>
        <p:grpSp>
          <p:nvGrpSpPr>
            <p:cNvPr id="16647" name="Google Shape;16647;p71"/>
            <p:cNvGrpSpPr/>
            <p:nvPr/>
          </p:nvGrpSpPr>
          <p:grpSpPr>
            <a:xfrm>
              <a:off x="6520337" y="1193063"/>
              <a:ext cx="341815" cy="799959"/>
              <a:chOff x="6520337" y="1193063"/>
              <a:chExt cx="341815" cy="799959"/>
            </a:xfrm>
          </p:grpSpPr>
          <p:grpSp>
            <p:nvGrpSpPr>
              <p:cNvPr id="16648" name="Google Shape;16648;p71"/>
              <p:cNvGrpSpPr/>
              <p:nvPr/>
            </p:nvGrpSpPr>
            <p:grpSpPr>
              <a:xfrm>
                <a:off x="6520337" y="1589527"/>
                <a:ext cx="213950" cy="403494"/>
                <a:chOff x="6520337" y="1589527"/>
                <a:chExt cx="213950" cy="403494"/>
              </a:xfrm>
            </p:grpSpPr>
            <p:sp>
              <p:nvSpPr>
                <p:cNvPr id="16649" name="Google Shape;16649;p7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71"/>
                <p:cNvSpPr/>
                <p:nvPr/>
              </p:nvSpPr>
              <p:spPr>
                <a:xfrm rot="-5400000">
                  <a:off x="6529204" y="178793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1" name="Google Shape;16651;p71"/>
              <p:cNvGrpSpPr/>
              <p:nvPr/>
            </p:nvGrpSpPr>
            <p:grpSpPr>
              <a:xfrm>
                <a:off x="6577204" y="1193063"/>
                <a:ext cx="284947" cy="464512"/>
                <a:chOff x="6577204" y="1193063"/>
                <a:chExt cx="284947" cy="464512"/>
              </a:xfrm>
            </p:grpSpPr>
            <p:sp>
              <p:nvSpPr>
                <p:cNvPr id="16652" name="Google Shape;16652;p7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53" name="Google Shape;16653;p71"/>
                <p:cNvCxnSpPr/>
                <p:nvPr/>
              </p:nvCxnSpPr>
              <p:spPr>
                <a:xfrm rot="10800000">
                  <a:off x="6677825" y="1279575"/>
                  <a:ext cx="0" cy="378000"/>
                </a:xfrm>
                <a:prstGeom prst="straightConnector1">
                  <a:avLst/>
                </a:prstGeom>
                <a:noFill/>
                <a:ln cap="flat" cmpd="sng" w="9525">
                  <a:solidFill>
                    <a:srgbClr val="A5B7C6"/>
                  </a:solidFill>
                  <a:prstDash val="solid"/>
                  <a:round/>
                  <a:headEnd len="med" w="med" type="none"/>
                  <a:tailEnd len="med" w="med" type="oval"/>
                </a:ln>
              </p:spPr>
            </p:cxnSp>
          </p:grpSp>
        </p:grpSp>
        <p:grpSp>
          <p:nvGrpSpPr>
            <p:cNvPr id="16654" name="Google Shape;16654;p71"/>
            <p:cNvGrpSpPr/>
            <p:nvPr/>
          </p:nvGrpSpPr>
          <p:grpSpPr>
            <a:xfrm>
              <a:off x="6238903" y="1193063"/>
              <a:ext cx="300475" cy="900152"/>
              <a:chOff x="6238903" y="1193063"/>
              <a:chExt cx="300475" cy="900152"/>
            </a:xfrm>
          </p:grpSpPr>
          <p:grpSp>
            <p:nvGrpSpPr>
              <p:cNvPr id="16655" name="Google Shape;16655;p71"/>
              <p:cNvGrpSpPr/>
              <p:nvPr/>
            </p:nvGrpSpPr>
            <p:grpSpPr>
              <a:xfrm>
                <a:off x="6290865" y="1489315"/>
                <a:ext cx="248514" cy="603900"/>
                <a:chOff x="6290865" y="1489315"/>
                <a:chExt cx="248514" cy="603900"/>
              </a:xfrm>
            </p:grpSpPr>
            <p:sp>
              <p:nvSpPr>
                <p:cNvPr id="16656" name="Google Shape;16656;p7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71"/>
                <p:cNvSpPr/>
                <p:nvPr/>
              </p:nvSpPr>
              <p:spPr>
                <a:xfrm rot="-5400000">
                  <a:off x="6266916" y="1820752"/>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71"/>
              <p:cNvGrpSpPr/>
              <p:nvPr/>
            </p:nvGrpSpPr>
            <p:grpSpPr>
              <a:xfrm>
                <a:off x="6238903" y="1193063"/>
                <a:ext cx="284947" cy="333087"/>
                <a:chOff x="6238903" y="1193063"/>
                <a:chExt cx="284947" cy="333087"/>
              </a:xfrm>
            </p:grpSpPr>
            <p:sp>
              <p:nvSpPr>
                <p:cNvPr id="16659" name="Google Shape;16659;p7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60" name="Google Shape;16660;p71"/>
                <p:cNvCxnSpPr/>
                <p:nvPr/>
              </p:nvCxnSpPr>
              <p:spPr>
                <a:xfrm rot="10800000">
                  <a:off x="6431250" y="1279250"/>
                  <a:ext cx="0" cy="246900"/>
                </a:xfrm>
                <a:prstGeom prst="straightConnector1">
                  <a:avLst/>
                </a:prstGeom>
                <a:noFill/>
                <a:ln cap="flat" cmpd="sng" w="9525">
                  <a:solidFill>
                    <a:srgbClr val="869FB2"/>
                  </a:solidFill>
                  <a:prstDash val="solid"/>
                  <a:round/>
                  <a:headEnd len="med" w="med" type="none"/>
                  <a:tailEnd len="med" w="med" type="oval"/>
                </a:ln>
              </p:spPr>
            </p:cxnSp>
          </p:grpSp>
        </p:grpSp>
        <p:grpSp>
          <p:nvGrpSpPr>
            <p:cNvPr id="16661" name="Google Shape;16661;p71"/>
            <p:cNvGrpSpPr/>
            <p:nvPr/>
          </p:nvGrpSpPr>
          <p:grpSpPr>
            <a:xfrm>
              <a:off x="5900602" y="1193063"/>
              <a:ext cx="444345" cy="1021707"/>
              <a:chOff x="5900602" y="1193063"/>
              <a:chExt cx="444345" cy="1021707"/>
            </a:xfrm>
          </p:grpSpPr>
          <p:grpSp>
            <p:nvGrpSpPr>
              <p:cNvPr id="16662" name="Google Shape;16662;p71"/>
              <p:cNvGrpSpPr/>
              <p:nvPr/>
            </p:nvGrpSpPr>
            <p:grpSpPr>
              <a:xfrm>
                <a:off x="6046501" y="1367785"/>
                <a:ext cx="298446" cy="846986"/>
                <a:chOff x="6046501" y="1367785"/>
                <a:chExt cx="298446" cy="846986"/>
              </a:xfrm>
            </p:grpSpPr>
            <p:sp>
              <p:nvSpPr>
                <p:cNvPr id="16663" name="Google Shape;16663;p7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71"/>
                <p:cNvSpPr/>
                <p:nvPr/>
              </p:nvSpPr>
              <p:spPr>
                <a:xfrm rot="-5400000">
                  <a:off x="5986745" y="185656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5" name="Google Shape;16665;p71"/>
              <p:cNvGrpSpPr/>
              <p:nvPr/>
            </p:nvGrpSpPr>
            <p:grpSpPr>
              <a:xfrm>
                <a:off x="5900602" y="1193063"/>
                <a:ext cx="284947" cy="182312"/>
                <a:chOff x="5900602" y="1193063"/>
                <a:chExt cx="284947" cy="182312"/>
              </a:xfrm>
            </p:grpSpPr>
            <p:sp>
              <p:nvSpPr>
                <p:cNvPr id="16666" name="Google Shape;16666;p7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67" name="Google Shape;16667;p7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nvGrpSpPr>
            <p:cNvPr id="16668" name="Google Shape;16668;p71"/>
            <p:cNvGrpSpPr/>
            <p:nvPr/>
          </p:nvGrpSpPr>
          <p:grpSpPr>
            <a:xfrm>
              <a:off x="6738300" y="1193063"/>
              <a:ext cx="462153" cy="707634"/>
              <a:chOff x="6738300" y="1193063"/>
              <a:chExt cx="462153" cy="707634"/>
            </a:xfrm>
          </p:grpSpPr>
          <p:grpSp>
            <p:nvGrpSpPr>
              <p:cNvPr id="16669" name="Google Shape;16669;p71"/>
              <p:cNvGrpSpPr/>
              <p:nvPr/>
            </p:nvGrpSpPr>
            <p:grpSpPr>
              <a:xfrm>
                <a:off x="6915505" y="1193063"/>
                <a:ext cx="284947" cy="597387"/>
                <a:chOff x="6915505" y="1193063"/>
                <a:chExt cx="284947" cy="597387"/>
              </a:xfrm>
            </p:grpSpPr>
            <p:sp>
              <p:nvSpPr>
                <p:cNvPr id="16670" name="Google Shape;16670;p7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671" name="Google Shape;16671;p71"/>
                <p:cNvCxnSpPr/>
                <p:nvPr/>
              </p:nvCxnSpPr>
              <p:spPr>
                <a:xfrm rot="10800000">
                  <a:off x="6938275" y="1279850"/>
                  <a:ext cx="0" cy="510600"/>
                </a:xfrm>
                <a:prstGeom prst="straightConnector1">
                  <a:avLst/>
                </a:prstGeom>
                <a:noFill/>
                <a:ln cap="flat" cmpd="sng" w="9525">
                  <a:solidFill>
                    <a:srgbClr val="E3E7EA"/>
                  </a:solidFill>
                  <a:prstDash val="solid"/>
                  <a:round/>
                  <a:headEnd len="med" w="med" type="none"/>
                  <a:tailEnd len="med" w="med" type="oval"/>
                </a:ln>
              </p:spPr>
            </p:cxnSp>
          </p:grpSp>
          <p:grpSp>
            <p:nvGrpSpPr>
              <p:cNvPr id="16672" name="Google Shape;16672;p71"/>
              <p:cNvGrpSpPr/>
              <p:nvPr/>
            </p:nvGrpSpPr>
            <p:grpSpPr>
              <a:xfrm>
                <a:off x="6738300" y="1684725"/>
                <a:ext cx="230066" cy="215971"/>
                <a:chOff x="6738300" y="1684725"/>
                <a:chExt cx="230066" cy="215971"/>
              </a:xfrm>
            </p:grpSpPr>
            <p:sp>
              <p:nvSpPr>
                <p:cNvPr id="16673" name="Google Shape;16673;p71"/>
                <p:cNvSpPr/>
                <p:nvPr/>
              </p:nvSpPr>
              <p:spPr>
                <a:xfrm rot="-5400000">
                  <a:off x="6799187" y="1731518"/>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71"/>
                <p:cNvSpPr/>
                <p:nvPr/>
              </p:nvSpPr>
              <p:spPr>
                <a:xfrm flipH="1" rot="-5400000">
                  <a:off x="6799182" y="1623843"/>
                  <a:ext cx="108296" cy="230061"/>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6678" name="Shape 16678"/>
        <p:cNvGrpSpPr/>
        <p:nvPr/>
      </p:nvGrpSpPr>
      <p:grpSpPr>
        <a:xfrm>
          <a:off x="0" y="0"/>
          <a:ext cx="0" cy="0"/>
          <a:chOff x="0" y="0"/>
          <a:chExt cx="0" cy="0"/>
        </a:xfrm>
      </p:grpSpPr>
      <p:sp>
        <p:nvSpPr>
          <p:cNvPr id="16679" name="Google Shape;16679;p7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6680" name="Google Shape;16680;p7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without losing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r>
              <a:rPr lang="en">
                <a:solidFill>
                  <a:srgbClr val="435D74"/>
                </a:solidFill>
                <a:latin typeface="Arial"/>
                <a:ea typeface="Arial"/>
                <a:cs typeface="Arial"/>
                <a:sym typeface="Arial"/>
              </a:rPr>
              <a:t>     </a:t>
            </a:r>
            <a:endParaRPr>
              <a:solidFill>
                <a:srgbClr val="435D74"/>
              </a:solidFill>
              <a:latin typeface="Arial"/>
              <a:ea typeface="Arial"/>
              <a:cs typeface="Arial"/>
              <a:sym typeface="Arial"/>
            </a:endParaRPr>
          </a:p>
        </p:txBody>
      </p:sp>
      <p:grpSp>
        <p:nvGrpSpPr>
          <p:cNvPr id="16681" name="Google Shape;16681;p72"/>
          <p:cNvGrpSpPr/>
          <p:nvPr/>
        </p:nvGrpSpPr>
        <p:grpSpPr>
          <a:xfrm>
            <a:off x="855151" y="2280157"/>
            <a:ext cx="421923" cy="360050"/>
            <a:chOff x="855151" y="2280157"/>
            <a:chExt cx="421923" cy="360050"/>
          </a:xfrm>
        </p:grpSpPr>
        <p:sp>
          <p:nvSpPr>
            <p:cNvPr id="16682" name="Google Shape;16682;p72"/>
            <p:cNvSpPr/>
            <p:nvPr/>
          </p:nvSpPr>
          <p:spPr>
            <a:xfrm>
              <a:off x="991862" y="2286339"/>
              <a:ext cx="148578" cy="99227"/>
            </a:xfrm>
            <a:custGeom>
              <a:rect b="b" l="l" r="r" t="t"/>
              <a:pathLst>
                <a:path extrusionOk="0" h="3788" w="5672">
                  <a:moveTo>
                    <a:pt x="1504" y="0"/>
                  </a:moveTo>
                  <a:cubicBezTo>
                    <a:pt x="672" y="0"/>
                    <a:pt x="0" y="676"/>
                    <a:pt x="0" y="1505"/>
                  </a:cubicBezTo>
                  <a:lnTo>
                    <a:pt x="0" y="3157"/>
                  </a:lnTo>
                  <a:cubicBezTo>
                    <a:pt x="7" y="3496"/>
                    <a:pt x="288" y="3770"/>
                    <a:pt x="631" y="3770"/>
                  </a:cubicBezTo>
                  <a:cubicBezTo>
                    <a:pt x="973" y="3770"/>
                    <a:pt x="1254" y="3496"/>
                    <a:pt x="1265" y="3157"/>
                  </a:cubicBezTo>
                  <a:lnTo>
                    <a:pt x="1265" y="1505"/>
                  </a:lnTo>
                  <a:cubicBezTo>
                    <a:pt x="1265" y="1371"/>
                    <a:pt x="1371" y="1265"/>
                    <a:pt x="1504" y="1265"/>
                  </a:cubicBezTo>
                  <a:lnTo>
                    <a:pt x="4164" y="1265"/>
                  </a:lnTo>
                  <a:cubicBezTo>
                    <a:pt x="4297" y="1265"/>
                    <a:pt x="4404" y="1371"/>
                    <a:pt x="4404" y="1505"/>
                  </a:cubicBezTo>
                  <a:lnTo>
                    <a:pt x="4404" y="3157"/>
                  </a:lnTo>
                  <a:cubicBezTo>
                    <a:pt x="4404" y="3503"/>
                    <a:pt x="4688" y="3787"/>
                    <a:pt x="5037" y="3787"/>
                  </a:cubicBezTo>
                  <a:cubicBezTo>
                    <a:pt x="5387" y="3787"/>
                    <a:pt x="5671" y="3506"/>
                    <a:pt x="5668" y="3157"/>
                  </a:cubicBezTo>
                  <a:lnTo>
                    <a:pt x="5668" y="1505"/>
                  </a:lnTo>
                  <a:cubicBezTo>
                    <a:pt x="5668" y="676"/>
                    <a:pt x="4996" y="0"/>
                    <a:pt x="4167" y="0"/>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72"/>
            <p:cNvSpPr/>
            <p:nvPr/>
          </p:nvSpPr>
          <p:spPr>
            <a:xfrm>
              <a:off x="991758" y="2329325"/>
              <a:ext cx="33163" cy="56241"/>
            </a:xfrm>
            <a:custGeom>
              <a:rect b="b" l="l" r="r" t="t"/>
              <a:pathLst>
                <a:path extrusionOk="0" h="2147" w="1266">
                  <a:moveTo>
                    <a:pt x="1" y="1"/>
                  </a:moveTo>
                  <a:lnTo>
                    <a:pt x="1" y="1516"/>
                  </a:lnTo>
                  <a:cubicBezTo>
                    <a:pt x="1" y="1862"/>
                    <a:pt x="285" y="2146"/>
                    <a:pt x="635" y="2146"/>
                  </a:cubicBezTo>
                  <a:cubicBezTo>
                    <a:pt x="981" y="2146"/>
                    <a:pt x="1265" y="1862"/>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4" name="Google Shape;16684;p72"/>
            <p:cNvSpPr/>
            <p:nvPr/>
          </p:nvSpPr>
          <p:spPr>
            <a:xfrm>
              <a:off x="1107199" y="2329325"/>
              <a:ext cx="33163" cy="55769"/>
            </a:xfrm>
            <a:custGeom>
              <a:rect b="b" l="l" r="r" t="t"/>
              <a:pathLst>
                <a:path extrusionOk="0" h="2129" w="1266">
                  <a:moveTo>
                    <a:pt x="1" y="1"/>
                  </a:moveTo>
                  <a:lnTo>
                    <a:pt x="1" y="1516"/>
                  </a:lnTo>
                  <a:cubicBezTo>
                    <a:pt x="11" y="1855"/>
                    <a:pt x="292" y="2129"/>
                    <a:pt x="634" y="2129"/>
                  </a:cubicBezTo>
                  <a:cubicBezTo>
                    <a:pt x="977" y="2129"/>
                    <a:pt x="1255" y="1855"/>
                    <a:pt x="1265" y="1516"/>
                  </a:cubicBezTo>
                  <a:lnTo>
                    <a:pt x="126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5" name="Google Shape;16685;p72"/>
            <p:cNvSpPr/>
            <p:nvPr/>
          </p:nvSpPr>
          <p:spPr>
            <a:xfrm>
              <a:off x="861333" y="2349992"/>
              <a:ext cx="409454" cy="274864"/>
            </a:xfrm>
            <a:custGeom>
              <a:rect b="b" l="l" r="r" t="t"/>
              <a:pathLst>
                <a:path extrusionOk="0" h="10493" w="15631">
                  <a:moveTo>
                    <a:pt x="1375" y="0"/>
                  </a:moveTo>
                  <a:cubicBezTo>
                    <a:pt x="614" y="0"/>
                    <a:pt x="1" y="617"/>
                    <a:pt x="1" y="1374"/>
                  </a:cubicBezTo>
                  <a:lnTo>
                    <a:pt x="1" y="9119"/>
                  </a:lnTo>
                  <a:cubicBezTo>
                    <a:pt x="1" y="9879"/>
                    <a:pt x="614" y="10493"/>
                    <a:pt x="1375" y="10493"/>
                  </a:cubicBezTo>
                  <a:lnTo>
                    <a:pt x="14256" y="10493"/>
                  </a:lnTo>
                  <a:cubicBezTo>
                    <a:pt x="15017" y="10493"/>
                    <a:pt x="15630" y="9879"/>
                    <a:pt x="15630" y="9119"/>
                  </a:cubicBezTo>
                  <a:lnTo>
                    <a:pt x="15630" y="1374"/>
                  </a:lnTo>
                  <a:cubicBezTo>
                    <a:pt x="15630" y="617"/>
                    <a:pt x="15017" y="0"/>
                    <a:pt x="1425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6" name="Google Shape;16686;p72"/>
            <p:cNvSpPr/>
            <p:nvPr/>
          </p:nvSpPr>
          <p:spPr>
            <a:xfrm>
              <a:off x="861333" y="2349992"/>
              <a:ext cx="69155" cy="274864"/>
            </a:xfrm>
            <a:custGeom>
              <a:rect b="b" l="l" r="r" t="t"/>
              <a:pathLst>
                <a:path extrusionOk="0" h="10493" w="2640">
                  <a:moveTo>
                    <a:pt x="1375" y="0"/>
                  </a:moveTo>
                  <a:cubicBezTo>
                    <a:pt x="614" y="0"/>
                    <a:pt x="1" y="617"/>
                    <a:pt x="1" y="1374"/>
                  </a:cubicBezTo>
                  <a:lnTo>
                    <a:pt x="1" y="9119"/>
                  </a:lnTo>
                  <a:cubicBezTo>
                    <a:pt x="1" y="9879"/>
                    <a:pt x="614" y="10493"/>
                    <a:pt x="1375" y="10493"/>
                  </a:cubicBezTo>
                  <a:lnTo>
                    <a:pt x="2639" y="10493"/>
                  </a:lnTo>
                  <a:cubicBezTo>
                    <a:pt x="1878" y="10493"/>
                    <a:pt x="1265" y="9879"/>
                    <a:pt x="1265" y="9119"/>
                  </a:cubicBezTo>
                  <a:lnTo>
                    <a:pt x="1265" y="1374"/>
                  </a:lnTo>
                  <a:cubicBezTo>
                    <a:pt x="1265" y="617"/>
                    <a:pt x="1878" y="0"/>
                    <a:pt x="2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7" name="Google Shape;16687;p72"/>
            <p:cNvSpPr/>
            <p:nvPr/>
          </p:nvSpPr>
          <p:spPr>
            <a:xfrm>
              <a:off x="918778" y="2340903"/>
              <a:ext cx="41414" cy="293017"/>
            </a:xfrm>
            <a:custGeom>
              <a:rect b="b" l="l" r="r" t="t"/>
              <a:pathLst>
                <a:path extrusionOk="0" h="11186" w="1581">
                  <a:moveTo>
                    <a:pt x="408" y="1"/>
                  </a:moveTo>
                  <a:cubicBezTo>
                    <a:pt x="182" y="1"/>
                    <a:pt x="1" y="183"/>
                    <a:pt x="1" y="409"/>
                  </a:cubicBezTo>
                  <a:lnTo>
                    <a:pt x="1" y="10782"/>
                  </a:lnTo>
                  <a:cubicBezTo>
                    <a:pt x="1" y="11004"/>
                    <a:pt x="182" y="11186"/>
                    <a:pt x="408" y="11186"/>
                  </a:cubicBezTo>
                  <a:lnTo>
                    <a:pt x="1173" y="11186"/>
                  </a:lnTo>
                  <a:cubicBezTo>
                    <a:pt x="1399" y="11186"/>
                    <a:pt x="1580" y="11004"/>
                    <a:pt x="1580" y="10782"/>
                  </a:cubicBezTo>
                  <a:lnTo>
                    <a:pt x="1580" y="409"/>
                  </a:lnTo>
                  <a:cubicBezTo>
                    <a:pt x="1580" y="183"/>
                    <a:pt x="1399" y="1"/>
                    <a:pt x="1173"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72"/>
            <p:cNvSpPr/>
            <p:nvPr/>
          </p:nvSpPr>
          <p:spPr>
            <a:xfrm>
              <a:off x="1171927" y="2340903"/>
              <a:ext cx="41414" cy="293017"/>
            </a:xfrm>
            <a:custGeom>
              <a:rect b="b" l="l" r="r" t="t"/>
              <a:pathLst>
                <a:path extrusionOk="0" h="11186" w="1581">
                  <a:moveTo>
                    <a:pt x="408" y="1"/>
                  </a:moveTo>
                  <a:cubicBezTo>
                    <a:pt x="182" y="1"/>
                    <a:pt x="0" y="183"/>
                    <a:pt x="0" y="409"/>
                  </a:cubicBezTo>
                  <a:lnTo>
                    <a:pt x="0" y="10782"/>
                  </a:lnTo>
                  <a:cubicBezTo>
                    <a:pt x="0" y="11004"/>
                    <a:pt x="182" y="11186"/>
                    <a:pt x="408" y="11186"/>
                  </a:cubicBezTo>
                  <a:lnTo>
                    <a:pt x="1176" y="11186"/>
                  </a:lnTo>
                  <a:cubicBezTo>
                    <a:pt x="1398" y="11186"/>
                    <a:pt x="1580" y="11004"/>
                    <a:pt x="1580" y="10782"/>
                  </a:cubicBezTo>
                  <a:lnTo>
                    <a:pt x="1580" y="409"/>
                  </a:lnTo>
                  <a:cubicBezTo>
                    <a:pt x="1580" y="183"/>
                    <a:pt x="1398" y="1"/>
                    <a:pt x="1176"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72"/>
            <p:cNvSpPr/>
            <p:nvPr/>
          </p:nvSpPr>
          <p:spPr>
            <a:xfrm>
              <a:off x="1052975" y="2521648"/>
              <a:ext cx="91683" cy="70543"/>
            </a:xfrm>
            <a:custGeom>
              <a:rect b="b" l="l" r="r" t="t"/>
              <a:pathLst>
                <a:path extrusionOk="0" h="2693" w="3500">
                  <a:moveTo>
                    <a:pt x="2630" y="0"/>
                  </a:moveTo>
                  <a:cubicBezTo>
                    <a:pt x="2576" y="0"/>
                    <a:pt x="2521" y="11"/>
                    <a:pt x="2468" y="33"/>
                  </a:cubicBezTo>
                  <a:lnTo>
                    <a:pt x="309" y="945"/>
                  </a:lnTo>
                  <a:cubicBezTo>
                    <a:pt x="100" y="1034"/>
                    <a:pt x="1" y="1274"/>
                    <a:pt x="90" y="1483"/>
                  </a:cubicBezTo>
                  <a:lnTo>
                    <a:pt x="494" y="2442"/>
                  </a:lnTo>
                  <a:cubicBezTo>
                    <a:pt x="561" y="2600"/>
                    <a:pt x="714" y="2693"/>
                    <a:pt x="874" y="2693"/>
                  </a:cubicBezTo>
                  <a:cubicBezTo>
                    <a:pt x="927" y="2693"/>
                    <a:pt x="981" y="2683"/>
                    <a:pt x="1032" y="2662"/>
                  </a:cubicBezTo>
                  <a:lnTo>
                    <a:pt x="3191" y="1747"/>
                  </a:lnTo>
                  <a:cubicBezTo>
                    <a:pt x="3400" y="1658"/>
                    <a:pt x="3500" y="1418"/>
                    <a:pt x="3410" y="1209"/>
                  </a:cubicBezTo>
                  <a:lnTo>
                    <a:pt x="3006" y="249"/>
                  </a:lnTo>
                  <a:cubicBezTo>
                    <a:pt x="2940" y="93"/>
                    <a:pt x="2789" y="0"/>
                    <a:pt x="263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72"/>
            <p:cNvSpPr/>
            <p:nvPr/>
          </p:nvSpPr>
          <p:spPr>
            <a:xfrm>
              <a:off x="1075162" y="2405002"/>
              <a:ext cx="67976" cy="49037"/>
            </a:xfrm>
            <a:custGeom>
              <a:rect b="b" l="l" r="r" t="t"/>
              <a:pathLst>
                <a:path extrusionOk="0" h="1872" w="2595">
                  <a:moveTo>
                    <a:pt x="1299" y="1"/>
                  </a:moveTo>
                  <a:cubicBezTo>
                    <a:pt x="579" y="1"/>
                    <a:pt x="0" y="422"/>
                    <a:pt x="0" y="936"/>
                  </a:cubicBezTo>
                  <a:cubicBezTo>
                    <a:pt x="0" y="1454"/>
                    <a:pt x="579" y="1872"/>
                    <a:pt x="1299" y="1872"/>
                  </a:cubicBezTo>
                  <a:cubicBezTo>
                    <a:pt x="2015" y="1872"/>
                    <a:pt x="2594" y="1454"/>
                    <a:pt x="2594" y="936"/>
                  </a:cubicBezTo>
                  <a:cubicBezTo>
                    <a:pt x="2594" y="422"/>
                    <a:pt x="2015" y="1"/>
                    <a:pt x="1299"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72"/>
            <p:cNvSpPr/>
            <p:nvPr/>
          </p:nvSpPr>
          <p:spPr>
            <a:xfrm>
              <a:off x="982877" y="2445316"/>
              <a:ext cx="76227" cy="82750"/>
            </a:xfrm>
            <a:custGeom>
              <a:rect b="b" l="l" r="r" t="t"/>
              <a:pathLst>
                <a:path extrusionOk="0" h="3159" w="2910">
                  <a:moveTo>
                    <a:pt x="1158" y="689"/>
                  </a:moveTo>
                  <a:cubicBezTo>
                    <a:pt x="1266" y="689"/>
                    <a:pt x="1374" y="747"/>
                    <a:pt x="1426" y="864"/>
                  </a:cubicBezTo>
                  <a:cubicBezTo>
                    <a:pt x="1491" y="1011"/>
                    <a:pt x="1426" y="1186"/>
                    <a:pt x="1275" y="1255"/>
                  </a:cubicBezTo>
                  <a:cubicBezTo>
                    <a:pt x="1235" y="1272"/>
                    <a:pt x="1194" y="1281"/>
                    <a:pt x="1155" y="1281"/>
                  </a:cubicBezTo>
                  <a:cubicBezTo>
                    <a:pt x="962" y="1281"/>
                    <a:pt x="804" y="1083"/>
                    <a:pt x="881" y="878"/>
                  </a:cubicBezTo>
                  <a:cubicBezTo>
                    <a:pt x="930" y="753"/>
                    <a:pt x="1044" y="689"/>
                    <a:pt x="1158" y="689"/>
                  </a:cubicBezTo>
                  <a:close/>
                  <a:moveTo>
                    <a:pt x="941" y="0"/>
                  </a:moveTo>
                  <a:cubicBezTo>
                    <a:pt x="780" y="0"/>
                    <a:pt x="630" y="77"/>
                    <a:pt x="535" y="206"/>
                  </a:cubicBezTo>
                  <a:lnTo>
                    <a:pt x="131" y="761"/>
                  </a:lnTo>
                  <a:cubicBezTo>
                    <a:pt x="21" y="905"/>
                    <a:pt x="0" y="1100"/>
                    <a:pt x="76" y="1265"/>
                  </a:cubicBezTo>
                  <a:lnTo>
                    <a:pt x="782" y="2858"/>
                  </a:lnTo>
                  <a:cubicBezTo>
                    <a:pt x="865" y="3046"/>
                    <a:pt x="1052" y="3159"/>
                    <a:pt x="1247" y="3159"/>
                  </a:cubicBezTo>
                  <a:cubicBezTo>
                    <a:pt x="1315" y="3159"/>
                    <a:pt x="1384" y="3145"/>
                    <a:pt x="1450" y="3115"/>
                  </a:cubicBezTo>
                  <a:lnTo>
                    <a:pt x="2540" y="2629"/>
                  </a:lnTo>
                  <a:cubicBezTo>
                    <a:pt x="2797" y="2516"/>
                    <a:pt x="2910" y="2217"/>
                    <a:pt x="2800" y="1964"/>
                  </a:cubicBezTo>
                  <a:lnTo>
                    <a:pt x="2091" y="370"/>
                  </a:lnTo>
                  <a:cubicBezTo>
                    <a:pt x="2019" y="206"/>
                    <a:pt x="1861" y="89"/>
                    <a:pt x="1680" y="72"/>
                  </a:cubicBezTo>
                  <a:lnTo>
                    <a:pt x="998" y="4"/>
                  </a:lnTo>
                  <a:cubicBezTo>
                    <a:pt x="978" y="2"/>
                    <a:pt x="959" y="0"/>
                    <a:pt x="941"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72"/>
            <p:cNvSpPr/>
            <p:nvPr/>
          </p:nvSpPr>
          <p:spPr>
            <a:xfrm>
              <a:off x="1045981" y="2515440"/>
              <a:ext cx="105592" cy="82933"/>
            </a:xfrm>
            <a:custGeom>
              <a:rect b="b" l="l" r="r" t="t"/>
              <a:pathLst>
                <a:path extrusionOk="0" h="3166" w="4031">
                  <a:moveTo>
                    <a:pt x="2895" y="471"/>
                  </a:moveTo>
                  <a:cubicBezTo>
                    <a:pt x="2962" y="471"/>
                    <a:pt x="3026" y="512"/>
                    <a:pt x="3054" y="579"/>
                  </a:cubicBezTo>
                  <a:lnTo>
                    <a:pt x="3458" y="1538"/>
                  </a:lnTo>
                  <a:cubicBezTo>
                    <a:pt x="3496" y="1627"/>
                    <a:pt x="3455" y="1730"/>
                    <a:pt x="3366" y="1768"/>
                  </a:cubicBezTo>
                  <a:lnTo>
                    <a:pt x="3366" y="1764"/>
                  </a:lnTo>
                  <a:lnTo>
                    <a:pt x="1207" y="2679"/>
                  </a:lnTo>
                  <a:cubicBezTo>
                    <a:pt x="1186" y="2686"/>
                    <a:pt x="1162" y="2693"/>
                    <a:pt x="1138" y="2693"/>
                  </a:cubicBezTo>
                  <a:cubicBezTo>
                    <a:pt x="1070" y="2693"/>
                    <a:pt x="1005" y="2649"/>
                    <a:pt x="981" y="2583"/>
                  </a:cubicBezTo>
                  <a:lnTo>
                    <a:pt x="573" y="1624"/>
                  </a:lnTo>
                  <a:cubicBezTo>
                    <a:pt x="535" y="1535"/>
                    <a:pt x="580" y="1432"/>
                    <a:pt x="665" y="1394"/>
                  </a:cubicBezTo>
                  <a:lnTo>
                    <a:pt x="2828" y="486"/>
                  </a:lnTo>
                  <a:cubicBezTo>
                    <a:pt x="2849" y="476"/>
                    <a:pt x="2873" y="471"/>
                    <a:pt x="2895" y="471"/>
                  </a:cubicBezTo>
                  <a:close/>
                  <a:moveTo>
                    <a:pt x="2894" y="0"/>
                  </a:moveTo>
                  <a:cubicBezTo>
                    <a:pt x="2810" y="0"/>
                    <a:pt x="2725" y="17"/>
                    <a:pt x="2643" y="51"/>
                  </a:cubicBezTo>
                  <a:lnTo>
                    <a:pt x="484" y="963"/>
                  </a:lnTo>
                  <a:cubicBezTo>
                    <a:pt x="155" y="1103"/>
                    <a:pt x="0" y="1483"/>
                    <a:pt x="141" y="1812"/>
                  </a:cubicBezTo>
                  <a:lnTo>
                    <a:pt x="545" y="2772"/>
                  </a:lnTo>
                  <a:cubicBezTo>
                    <a:pt x="645" y="3012"/>
                    <a:pt x="881" y="3166"/>
                    <a:pt x="1142" y="3166"/>
                  </a:cubicBezTo>
                  <a:cubicBezTo>
                    <a:pt x="1227" y="3166"/>
                    <a:pt x="1313" y="3149"/>
                    <a:pt x="1392" y="3118"/>
                  </a:cubicBezTo>
                  <a:lnTo>
                    <a:pt x="3551" y="2203"/>
                  </a:lnTo>
                  <a:cubicBezTo>
                    <a:pt x="3876" y="2063"/>
                    <a:pt x="4030" y="1686"/>
                    <a:pt x="3893" y="1357"/>
                  </a:cubicBezTo>
                  <a:lnTo>
                    <a:pt x="3492" y="394"/>
                  </a:lnTo>
                  <a:cubicBezTo>
                    <a:pt x="3387" y="147"/>
                    <a:pt x="3147"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72"/>
            <p:cNvSpPr/>
            <p:nvPr/>
          </p:nvSpPr>
          <p:spPr>
            <a:xfrm>
              <a:off x="1068954" y="2398820"/>
              <a:ext cx="80366" cy="61506"/>
            </a:xfrm>
            <a:custGeom>
              <a:rect b="b" l="l" r="r" t="t"/>
              <a:pathLst>
                <a:path extrusionOk="0" h="2348" w="3068">
                  <a:moveTo>
                    <a:pt x="1536" y="477"/>
                  </a:moveTo>
                  <a:cubicBezTo>
                    <a:pt x="2108" y="477"/>
                    <a:pt x="2595" y="795"/>
                    <a:pt x="2595" y="1172"/>
                  </a:cubicBezTo>
                  <a:cubicBezTo>
                    <a:pt x="2595" y="1553"/>
                    <a:pt x="2108" y="1871"/>
                    <a:pt x="1536" y="1871"/>
                  </a:cubicBezTo>
                  <a:cubicBezTo>
                    <a:pt x="960" y="1871"/>
                    <a:pt x="474" y="1553"/>
                    <a:pt x="474" y="1172"/>
                  </a:cubicBezTo>
                  <a:cubicBezTo>
                    <a:pt x="474" y="795"/>
                    <a:pt x="960" y="477"/>
                    <a:pt x="1536" y="477"/>
                  </a:cubicBezTo>
                  <a:close/>
                  <a:moveTo>
                    <a:pt x="1536" y="0"/>
                  </a:moveTo>
                  <a:cubicBezTo>
                    <a:pt x="1138" y="0"/>
                    <a:pt x="765" y="113"/>
                    <a:pt x="477" y="319"/>
                  </a:cubicBezTo>
                  <a:cubicBezTo>
                    <a:pt x="169" y="542"/>
                    <a:pt x="1" y="847"/>
                    <a:pt x="1" y="1172"/>
                  </a:cubicBezTo>
                  <a:cubicBezTo>
                    <a:pt x="1" y="1501"/>
                    <a:pt x="169" y="1806"/>
                    <a:pt x="477" y="2029"/>
                  </a:cubicBezTo>
                  <a:cubicBezTo>
                    <a:pt x="765" y="2234"/>
                    <a:pt x="1138" y="2348"/>
                    <a:pt x="1536" y="2348"/>
                  </a:cubicBezTo>
                  <a:cubicBezTo>
                    <a:pt x="1930" y="2348"/>
                    <a:pt x="2307" y="2234"/>
                    <a:pt x="2591" y="2029"/>
                  </a:cubicBezTo>
                  <a:cubicBezTo>
                    <a:pt x="2900" y="1806"/>
                    <a:pt x="3068" y="1501"/>
                    <a:pt x="3068" y="1172"/>
                  </a:cubicBezTo>
                  <a:cubicBezTo>
                    <a:pt x="3068" y="847"/>
                    <a:pt x="2896" y="542"/>
                    <a:pt x="2591" y="319"/>
                  </a:cubicBezTo>
                  <a:cubicBezTo>
                    <a:pt x="2307" y="113"/>
                    <a:pt x="1930" y="0"/>
                    <a:pt x="1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72"/>
            <p:cNvSpPr/>
            <p:nvPr/>
          </p:nvSpPr>
          <p:spPr>
            <a:xfrm>
              <a:off x="976329" y="2439108"/>
              <a:ext cx="89875" cy="95219"/>
            </a:xfrm>
            <a:custGeom>
              <a:rect b="b" l="l" r="r" t="t"/>
              <a:pathLst>
                <a:path extrusionOk="0" h="3635" w="3431">
                  <a:moveTo>
                    <a:pt x="1203" y="473"/>
                  </a:moveTo>
                  <a:cubicBezTo>
                    <a:pt x="1210" y="473"/>
                    <a:pt x="1217" y="473"/>
                    <a:pt x="1224" y="474"/>
                  </a:cubicBezTo>
                  <a:lnTo>
                    <a:pt x="1906" y="546"/>
                  </a:lnTo>
                  <a:cubicBezTo>
                    <a:pt x="2002" y="553"/>
                    <a:pt x="2087" y="614"/>
                    <a:pt x="2125" y="703"/>
                  </a:cubicBezTo>
                  <a:lnTo>
                    <a:pt x="2831" y="2293"/>
                  </a:lnTo>
                  <a:cubicBezTo>
                    <a:pt x="2892" y="2430"/>
                    <a:pt x="2831" y="2592"/>
                    <a:pt x="2694" y="2653"/>
                  </a:cubicBezTo>
                  <a:lnTo>
                    <a:pt x="1604" y="3136"/>
                  </a:lnTo>
                  <a:cubicBezTo>
                    <a:pt x="1570" y="3150"/>
                    <a:pt x="1532" y="3160"/>
                    <a:pt x="1494" y="3160"/>
                  </a:cubicBezTo>
                  <a:cubicBezTo>
                    <a:pt x="1388" y="3160"/>
                    <a:pt x="1292" y="3095"/>
                    <a:pt x="1248" y="2999"/>
                  </a:cubicBezTo>
                  <a:lnTo>
                    <a:pt x="542" y="1409"/>
                  </a:lnTo>
                  <a:cubicBezTo>
                    <a:pt x="501" y="1320"/>
                    <a:pt x="514" y="1217"/>
                    <a:pt x="569" y="1139"/>
                  </a:cubicBezTo>
                  <a:lnTo>
                    <a:pt x="977" y="583"/>
                  </a:lnTo>
                  <a:cubicBezTo>
                    <a:pt x="1031" y="513"/>
                    <a:pt x="1115" y="473"/>
                    <a:pt x="1203" y="473"/>
                  </a:cubicBezTo>
                  <a:close/>
                  <a:moveTo>
                    <a:pt x="1193" y="1"/>
                  </a:moveTo>
                  <a:cubicBezTo>
                    <a:pt x="956" y="1"/>
                    <a:pt x="734" y="114"/>
                    <a:pt x="593" y="306"/>
                  </a:cubicBezTo>
                  <a:lnTo>
                    <a:pt x="189" y="858"/>
                  </a:lnTo>
                  <a:cubicBezTo>
                    <a:pt x="31" y="1073"/>
                    <a:pt x="0" y="1354"/>
                    <a:pt x="107" y="1601"/>
                  </a:cubicBezTo>
                  <a:lnTo>
                    <a:pt x="816" y="3191"/>
                  </a:lnTo>
                  <a:cubicBezTo>
                    <a:pt x="938" y="3470"/>
                    <a:pt x="1209" y="3635"/>
                    <a:pt x="1495" y="3635"/>
                  </a:cubicBezTo>
                  <a:cubicBezTo>
                    <a:pt x="1596" y="3635"/>
                    <a:pt x="1698" y="3614"/>
                    <a:pt x="1796" y="3572"/>
                  </a:cubicBezTo>
                  <a:lnTo>
                    <a:pt x="2886" y="3085"/>
                  </a:lnTo>
                  <a:cubicBezTo>
                    <a:pt x="3263" y="2920"/>
                    <a:pt x="3430" y="2478"/>
                    <a:pt x="3263" y="2105"/>
                  </a:cubicBezTo>
                  <a:lnTo>
                    <a:pt x="2557" y="511"/>
                  </a:lnTo>
                  <a:cubicBezTo>
                    <a:pt x="2447" y="268"/>
                    <a:pt x="2217" y="100"/>
                    <a:pt x="1954" y="73"/>
                  </a:cubicBezTo>
                  <a:cubicBezTo>
                    <a:pt x="1703" y="49"/>
                    <a:pt x="1443" y="1"/>
                    <a:pt x="1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72"/>
            <p:cNvSpPr/>
            <p:nvPr/>
          </p:nvSpPr>
          <p:spPr>
            <a:xfrm>
              <a:off x="1005405" y="2463364"/>
              <a:ext cx="15455" cy="15455"/>
            </a:xfrm>
            <a:custGeom>
              <a:rect b="b" l="l" r="r" t="t"/>
              <a:pathLst>
                <a:path extrusionOk="0" h="590" w="590">
                  <a:moveTo>
                    <a:pt x="295" y="0"/>
                  </a:moveTo>
                  <a:cubicBezTo>
                    <a:pt x="134" y="0"/>
                    <a:pt x="1" y="130"/>
                    <a:pt x="1" y="295"/>
                  </a:cubicBezTo>
                  <a:cubicBezTo>
                    <a:pt x="1" y="456"/>
                    <a:pt x="134" y="589"/>
                    <a:pt x="295" y="589"/>
                  </a:cubicBezTo>
                  <a:cubicBezTo>
                    <a:pt x="460" y="589"/>
                    <a:pt x="590" y="456"/>
                    <a:pt x="590" y="295"/>
                  </a:cubicBezTo>
                  <a:cubicBezTo>
                    <a:pt x="590" y="130"/>
                    <a:pt x="460"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6" name="Google Shape;16696;p72"/>
            <p:cNvSpPr/>
            <p:nvPr/>
          </p:nvSpPr>
          <p:spPr>
            <a:xfrm>
              <a:off x="855151" y="2280157"/>
              <a:ext cx="421923" cy="360050"/>
            </a:xfrm>
            <a:custGeom>
              <a:rect b="b" l="l" r="r" t="t"/>
              <a:pathLst>
                <a:path extrusionOk="0" h="13745" w="16107">
                  <a:moveTo>
                    <a:pt x="9383" y="1737"/>
                  </a:moveTo>
                  <a:cubicBezTo>
                    <a:pt x="9386" y="1737"/>
                    <a:pt x="9386" y="1737"/>
                    <a:pt x="9386" y="1741"/>
                  </a:cubicBezTo>
                  <a:lnTo>
                    <a:pt x="9386" y="2430"/>
                  </a:lnTo>
                  <a:lnTo>
                    <a:pt x="6717" y="2430"/>
                  </a:lnTo>
                  <a:lnTo>
                    <a:pt x="6717" y="1741"/>
                  </a:lnTo>
                  <a:cubicBezTo>
                    <a:pt x="6717" y="1737"/>
                    <a:pt x="6717" y="1737"/>
                    <a:pt x="6720" y="1737"/>
                  </a:cubicBezTo>
                  <a:close/>
                  <a:moveTo>
                    <a:pt x="9386" y="473"/>
                  </a:moveTo>
                  <a:cubicBezTo>
                    <a:pt x="10085" y="476"/>
                    <a:pt x="10651" y="1042"/>
                    <a:pt x="10651" y="1741"/>
                  </a:cubicBezTo>
                  <a:lnTo>
                    <a:pt x="10651" y="2430"/>
                  </a:lnTo>
                  <a:lnTo>
                    <a:pt x="9862" y="2430"/>
                  </a:lnTo>
                  <a:lnTo>
                    <a:pt x="9862" y="1741"/>
                  </a:lnTo>
                  <a:cubicBezTo>
                    <a:pt x="9859" y="1477"/>
                    <a:pt x="9647" y="1264"/>
                    <a:pt x="9383" y="1264"/>
                  </a:cubicBezTo>
                  <a:lnTo>
                    <a:pt x="6723" y="1264"/>
                  </a:lnTo>
                  <a:cubicBezTo>
                    <a:pt x="6460" y="1264"/>
                    <a:pt x="6244" y="1477"/>
                    <a:pt x="6244" y="1741"/>
                  </a:cubicBezTo>
                  <a:lnTo>
                    <a:pt x="6244" y="2430"/>
                  </a:lnTo>
                  <a:lnTo>
                    <a:pt x="5452" y="2430"/>
                  </a:lnTo>
                  <a:lnTo>
                    <a:pt x="5452" y="1741"/>
                  </a:lnTo>
                  <a:cubicBezTo>
                    <a:pt x="5456" y="1042"/>
                    <a:pt x="6021" y="473"/>
                    <a:pt x="6723" y="473"/>
                  </a:cubicBezTo>
                  <a:close/>
                  <a:moveTo>
                    <a:pt x="2837" y="2556"/>
                  </a:moveTo>
                  <a:lnTo>
                    <a:pt x="2837" y="2560"/>
                  </a:lnTo>
                  <a:lnTo>
                    <a:pt x="3602" y="2560"/>
                  </a:lnTo>
                  <a:cubicBezTo>
                    <a:pt x="3698" y="2560"/>
                    <a:pt x="3773" y="2635"/>
                    <a:pt x="3773" y="2731"/>
                  </a:cubicBezTo>
                  <a:lnTo>
                    <a:pt x="3773" y="4057"/>
                  </a:lnTo>
                  <a:cubicBezTo>
                    <a:pt x="3773" y="4188"/>
                    <a:pt x="3879" y="4294"/>
                    <a:pt x="4009" y="4294"/>
                  </a:cubicBezTo>
                  <a:cubicBezTo>
                    <a:pt x="4143" y="4294"/>
                    <a:pt x="4249" y="4188"/>
                    <a:pt x="4249" y="4057"/>
                  </a:cubicBezTo>
                  <a:lnTo>
                    <a:pt x="4249" y="2906"/>
                  </a:lnTo>
                  <a:lnTo>
                    <a:pt x="11857" y="2906"/>
                  </a:lnTo>
                  <a:lnTo>
                    <a:pt x="11857" y="12922"/>
                  </a:lnTo>
                  <a:lnTo>
                    <a:pt x="4246" y="12922"/>
                  </a:lnTo>
                  <a:lnTo>
                    <a:pt x="4246" y="5003"/>
                  </a:lnTo>
                  <a:cubicBezTo>
                    <a:pt x="4246" y="4869"/>
                    <a:pt x="4140" y="4767"/>
                    <a:pt x="4009" y="4767"/>
                  </a:cubicBezTo>
                  <a:cubicBezTo>
                    <a:pt x="3879" y="4767"/>
                    <a:pt x="3773" y="4869"/>
                    <a:pt x="3773" y="5003"/>
                  </a:cubicBezTo>
                  <a:lnTo>
                    <a:pt x="3773" y="13097"/>
                  </a:lnTo>
                  <a:cubicBezTo>
                    <a:pt x="3773" y="13193"/>
                    <a:pt x="3694" y="13269"/>
                    <a:pt x="3602" y="13269"/>
                  </a:cubicBezTo>
                  <a:lnTo>
                    <a:pt x="2837" y="13269"/>
                  </a:lnTo>
                  <a:cubicBezTo>
                    <a:pt x="2742" y="13269"/>
                    <a:pt x="2666" y="13193"/>
                    <a:pt x="2666" y="13097"/>
                  </a:cubicBezTo>
                  <a:lnTo>
                    <a:pt x="2666" y="2728"/>
                  </a:lnTo>
                  <a:cubicBezTo>
                    <a:pt x="2666" y="2632"/>
                    <a:pt x="2742" y="2556"/>
                    <a:pt x="2837" y="2556"/>
                  </a:cubicBezTo>
                  <a:close/>
                  <a:moveTo>
                    <a:pt x="12501" y="2556"/>
                  </a:moveTo>
                  <a:lnTo>
                    <a:pt x="12501" y="2560"/>
                  </a:lnTo>
                  <a:lnTo>
                    <a:pt x="13265" y="2560"/>
                  </a:lnTo>
                  <a:cubicBezTo>
                    <a:pt x="13361" y="2560"/>
                    <a:pt x="13437" y="2635"/>
                    <a:pt x="13437" y="2731"/>
                  </a:cubicBezTo>
                  <a:lnTo>
                    <a:pt x="13437" y="13101"/>
                  </a:lnTo>
                  <a:cubicBezTo>
                    <a:pt x="13437" y="13193"/>
                    <a:pt x="13361" y="13272"/>
                    <a:pt x="13265" y="13272"/>
                  </a:cubicBezTo>
                  <a:lnTo>
                    <a:pt x="12501" y="13272"/>
                  </a:lnTo>
                  <a:cubicBezTo>
                    <a:pt x="12405" y="13272"/>
                    <a:pt x="12330" y="13193"/>
                    <a:pt x="12330" y="13101"/>
                  </a:cubicBezTo>
                  <a:lnTo>
                    <a:pt x="12330" y="2728"/>
                  </a:lnTo>
                  <a:cubicBezTo>
                    <a:pt x="12330" y="2632"/>
                    <a:pt x="12409" y="2556"/>
                    <a:pt x="12501" y="2556"/>
                  </a:cubicBezTo>
                  <a:close/>
                  <a:moveTo>
                    <a:pt x="6723" y="0"/>
                  </a:moveTo>
                  <a:cubicBezTo>
                    <a:pt x="5761" y="0"/>
                    <a:pt x="4983" y="778"/>
                    <a:pt x="4983" y="1741"/>
                  </a:cubicBezTo>
                  <a:lnTo>
                    <a:pt x="4983" y="2430"/>
                  </a:lnTo>
                  <a:lnTo>
                    <a:pt x="4174" y="2430"/>
                  </a:lnTo>
                  <a:cubicBezTo>
                    <a:pt x="4064" y="2217"/>
                    <a:pt x="3842" y="2083"/>
                    <a:pt x="3602" y="2083"/>
                  </a:cubicBezTo>
                  <a:lnTo>
                    <a:pt x="2837" y="2083"/>
                  </a:lnTo>
                  <a:cubicBezTo>
                    <a:pt x="2598" y="2083"/>
                    <a:pt x="2378" y="2217"/>
                    <a:pt x="2269" y="2430"/>
                  </a:cubicBezTo>
                  <a:lnTo>
                    <a:pt x="1611" y="2430"/>
                  </a:lnTo>
                  <a:cubicBezTo>
                    <a:pt x="720" y="2433"/>
                    <a:pt x="0" y="3153"/>
                    <a:pt x="0" y="4040"/>
                  </a:cubicBezTo>
                  <a:lnTo>
                    <a:pt x="0" y="9835"/>
                  </a:lnTo>
                  <a:cubicBezTo>
                    <a:pt x="0" y="9965"/>
                    <a:pt x="106" y="10071"/>
                    <a:pt x="237" y="10071"/>
                  </a:cubicBezTo>
                  <a:cubicBezTo>
                    <a:pt x="367" y="10071"/>
                    <a:pt x="473" y="9965"/>
                    <a:pt x="473" y="9835"/>
                  </a:cubicBezTo>
                  <a:lnTo>
                    <a:pt x="473" y="4040"/>
                  </a:lnTo>
                  <a:cubicBezTo>
                    <a:pt x="473" y="3413"/>
                    <a:pt x="984" y="2906"/>
                    <a:pt x="1611" y="2906"/>
                  </a:cubicBezTo>
                  <a:lnTo>
                    <a:pt x="2193" y="2906"/>
                  </a:lnTo>
                  <a:lnTo>
                    <a:pt x="2193" y="12922"/>
                  </a:lnTo>
                  <a:lnTo>
                    <a:pt x="1611" y="12922"/>
                  </a:lnTo>
                  <a:cubicBezTo>
                    <a:pt x="984" y="12922"/>
                    <a:pt x="473" y="12412"/>
                    <a:pt x="473" y="11785"/>
                  </a:cubicBezTo>
                  <a:lnTo>
                    <a:pt x="473" y="10781"/>
                  </a:lnTo>
                  <a:cubicBezTo>
                    <a:pt x="473" y="10650"/>
                    <a:pt x="367" y="10544"/>
                    <a:pt x="237" y="10544"/>
                  </a:cubicBezTo>
                  <a:cubicBezTo>
                    <a:pt x="106" y="10544"/>
                    <a:pt x="0" y="10650"/>
                    <a:pt x="0" y="10781"/>
                  </a:cubicBezTo>
                  <a:lnTo>
                    <a:pt x="0" y="11785"/>
                  </a:lnTo>
                  <a:cubicBezTo>
                    <a:pt x="0" y="12676"/>
                    <a:pt x="720" y="13395"/>
                    <a:pt x="1611" y="13395"/>
                  </a:cubicBezTo>
                  <a:lnTo>
                    <a:pt x="2269" y="13395"/>
                  </a:lnTo>
                  <a:cubicBezTo>
                    <a:pt x="2378" y="13608"/>
                    <a:pt x="2598" y="13741"/>
                    <a:pt x="2837" y="13745"/>
                  </a:cubicBezTo>
                  <a:lnTo>
                    <a:pt x="3602" y="13745"/>
                  </a:lnTo>
                  <a:cubicBezTo>
                    <a:pt x="3842" y="13741"/>
                    <a:pt x="4064" y="13608"/>
                    <a:pt x="4174" y="13395"/>
                  </a:cubicBezTo>
                  <a:lnTo>
                    <a:pt x="11929" y="13395"/>
                  </a:lnTo>
                  <a:cubicBezTo>
                    <a:pt x="12042" y="13608"/>
                    <a:pt x="12261" y="13741"/>
                    <a:pt x="12501" y="13745"/>
                  </a:cubicBezTo>
                  <a:lnTo>
                    <a:pt x="13269" y="13745"/>
                  </a:lnTo>
                  <a:cubicBezTo>
                    <a:pt x="13509" y="13741"/>
                    <a:pt x="13728" y="13608"/>
                    <a:pt x="13837" y="13395"/>
                  </a:cubicBezTo>
                  <a:lnTo>
                    <a:pt x="14495" y="13395"/>
                  </a:lnTo>
                  <a:cubicBezTo>
                    <a:pt x="15383" y="13395"/>
                    <a:pt x="16103" y="12676"/>
                    <a:pt x="16103" y="11785"/>
                  </a:cubicBezTo>
                  <a:lnTo>
                    <a:pt x="16103" y="6014"/>
                  </a:lnTo>
                  <a:cubicBezTo>
                    <a:pt x="16103" y="5880"/>
                    <a:pt x="15996" y="5774"/>
                    <a:pt x="15866" y="5774"/>
                  </a:cubicBezTo>
                  <a:cubicBezTo>
                    <a:pt x="15736" y="5774"/>
                    <a:pt x="15630" y="5880"/>
                    <a:pt x="15630" y="6014"/>
                  </a:cubicBezTo>
                  <a:lnTo>
                    <a:pt x="15630" y="11785"/>
                  </a:lnTo>
                  <a:cubicBezTo>
                    <a:pt x="15630" y="12412"/>
                    <a:pt x="15119" y="12922"/>
                    <a:pt x="14492" y="12922"/>
                  </a:cubicBezTo>
                  <a:lnTo>
                    <a:pt x="13909" y="12922"/>
                  </a:lnTo>
                  <a:lnTo>
                    <a:pt x="13909" y="2906"/>
                  </a:lnTo>
                  <a:lnTo>
                    <a:pt x="14495" y="2906"/>
                  </a:lnTo>
                  <a:cubicBezTo>
                    <a:pt x="14498" y="2906"/>
                    <a:pt x="14500" y="2906"/>
                    <a:pt x="14502" y="2906"/>
                  </a:cubicBezTo>
                  <a:cubicBezTo>
                    <a:pt x="15126" y="2906"/>
                    <a:pt x="15630" y="3415"/>
                    <a:pt x="15633" y="4040"/>
                  </a:cubicBezTo>
                  <a:lnTo>
                    <a:pt x="15633" y="5065"/>
                  </a:lnTo>
                  <a:cubicBezTo>
                    <a:pt x="15633" y="5195"/>
                    <a:pt x="15736" y="5301"/>
                    <a:pt x="15870" y="5301"/>
                  </a:cubicBezTo>
                  <a:cubicBezTo>
                    <a:pt x="16000" y="5301"/>
                    <a:pt x="16106" y="5195"/>
                    <a:pt x="16106" y="5065"/>
                  </a:cubicBezTo>
                  <a:lnTo>
                    <a:pt x="16106" y="4040"/>
                  </a:lnTo>
                  <a:cubicBezTo>
                    <a:pt x="16103" y="3153"/>
                    <a:pt x="15383" y="2433"/>
                    <a:pt x="14495" y="2430"/>
                  </a:cubicBezTo>
                  <a:lnTo>
                    <a:pt x="13837" y="2430"/>
                  </a:lnTo>
                  <a:cubicBezTo>
                    <a:pt x="13728" y="2217"/>
                    <a:pt x="13509" y="2083"/>
                    <a:pt x="13269" y="2083"/>
                  </a:cubicBezTo>
                  <a:lnTo>
                    <a:pt x="12501" y="2083"/>
                  </a:lnTo>
                  <a:cubicBezTo>
                    <a:pt x="12261" y="2083"/>
                    <a:pt x="12042" y="2217"/>
                    <a:pt x="11932" y="2430"/>
                  </a:cubicBezTo>
                  <a:lnTo>
                    <a:pt x="11123" y="2430"/>
                  </a:lnTo>
                  <a:lnTo>
                    <a:pt x="11123" y="1741"/>
                  </a:lnTo>
                  <a:cubicBezTo>
                    <a:pt x="11123" y="778"/>
                    <a:pt x="10346" y="0"/>
                    <a:pt x="93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7" name="Google Shape;16697;p72"/>
          <p:cNvGrpSpPr/>
          <p:nvPr/>
        </p:nvGrpSpPr>
        <p:grpSpPr>
          <a:xfrm>
            <a:off x="1417348" y="2283640"/>
            <a:ext cx="385276" cy="384123"/>
            <a:chOff x="1417348" y="2283640"/>
            <a:chExt cx="385276" cy="384123"/>
          </a:xfrm>
        </p:grpSpPr>
        <p:sp>
          <p:nvSpPr>
            <p:cNvPr id="16698" name="Google Shape;16698;p72"/>
            <p:cNvSpPr/>
            <p:nvPr/>
          </p:nvSpPr>
          <p:spPr>
            <a:xfrm>
              <a:off x="1515998" y="2478531"/>
              <a:ext cx="106483" cy="57288"/>
            </a:xfrm>
            <a:custGeom>
              <a:rect b="b" l="l" r="r" t="t"/>
              <a:pathLst>
                <a:path extrusionOk="0" h="2187" w="4065">
                  <a:moveTo>
                    <a:pt x="2135" y="0"/>
                  </a:moveTo>
                  <a:lnTo>
                    <a:pt x="624" y="686"/>
                  </a:lnTo>
                  <a:lnTo>
                    <a:pt x="0" y="1868"/>
                  </a:lnTo>
                  <a:lnTo>
                    <a:pt x="2032" y="2187"/>
                  </a:lnTo>
                  <a:lnTo>
                    <a:pt x="4064" y="1868"/>
                  </a:lnTo>
                  <a:lnTo>
                    <a:pt x="3441" y="686"/>
                  </a:lnTo>
                  <a:lnTo>
                    <a:pt x="2135"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72"/>
            <p:cNvSpPr/>
            <p:nvPr/>
          </p:nvSpPr>
          <p:spPr>
            <a:xfrm>
              <a:off x="1423084" y="2289377"/>
              <a:ext cx="292389" cy="207124"/>
            </a:xfrm>
            <a:custGeom>
              <a:rect b="b" l="l" r="r" t="t"/>
              <a:pathLst>
                <a:path extrusionOk="0" h="7907" w="11162">
                  <a:moveTo>
                    <a:pt x="895" y="1"/>
                  </a:moveTo>
                  <a:cubicBezTo>
                    <a:pt x="401" y="1"/>
                    <a:pt x="0" y="402"/>
                    <a:pt x="0" y="895"/>
                  </a:cubicBezTo>
                  <a:lnTo>
                    <a:pt x="0" y="7012"/>
                  </a:lnTo>
                  <a:cubicBezTo>
                    <a:pt x="0" y="7506"/>
                    <a:pt x="401" y="7907"/>
                    <a:pt x="895" y="7907"/>
                  </a:cubicBezTo>
                  <a:lnTo>
                    <a:pt x="10264" y="7907"/>
                  </a:lnTo>
                  <a:cubicBezTo>
                    <a:pt x="10757" y="7907"/>
                    <a:pt x="11161" y="7506"/>
                    <a:pt x="11161" y="7012"/>
                  </a:cubicBezTo>
                  <a:lnTo>
                    <a:pt x="11161" y="895"/>
                  </a:lnTo>
                  <a:cubicBezTo>
                    <a:pt x="11161" y="402"/>
                    <a:pt x="10757" y="1"/>
                    <a:pt x="102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0" name="Google Shape;16700;p72"/>
            <p:cNvSpPr/>
            <p:nvPr/>
          </p:nvSpPr>
          <p:spPr>
            <a:xfrm>
              <a:off x="1423084" y="2289377"/>
              <a:ext cx="34315" cy="207124"/>
            </a:xfrm>
            <a:custGeom>
              <a:rect b="b" l="l" r="r" t="t"/>
              <a:pathLst>
                <a:path extrusionOk="0" h="7907" w="1310">
                  <a:moveTo>
                    <a:pt x="895" y="1"/>
                  </a:moveTo>
                  <a:cubicBezTo>
                    <a:pt x="401" y="1"/>
                    <a:pt x="0" y="402"/>
                    <a:pt x="0" y="895"/>
                  </a:cubicBezTo>
                  <a:lnTo>
                    <a:pt x="0" y="7012"/>
                  </a:lnTo>
                  <a:cubicBezTo>
                    <a:pt x="0" y="7506"/>
                    <a:pt x="401" y="7907"/>
                    <a:pt x="895" y="7907"/>
                  </a:cubicBezTo>
                  <a:lnTo>
                    <a:pt x="1309" y="7907"/>
                  </a:lnTo>
                  <a:cubicBezTo>
                    <a:pt x="816" y="7907"/>
                    <a:pt x="415" y="7506"/>
                    <a:pt x="415" y="7012"/>
                  </a:cubicBezTo>
                  <a:lnTo>
                    <a:pt x="415" y="895"/>
                  </a:lnTo>
                  <a:cubicBezTo>
                    <a:pt x="415" y="405"/>
                    <a:pt x="809" y="8"/>
                    <a:pt x="12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1" name="Google Shape;16701;p72"/>
            <p:cNvSpPr/>
            <p:nvPr/>
          </p:nvSpPr>
          <p:spPr>
            <a:xfrm>
              <a:off x="1498762" y="2527437"/>
              <a:ext cx="140405" cy="16739"/>
            </a:xfrm>
            <a:custGeom>
              <a:rect b="b" l="l" r="r" t="t"/>
              <a:pathLst>
                <a:path extrusionOk="0" h="639" w="5360">
                  <a:moveTo>
                    <a:pt x="317" y="1"/>
                  </a:moveTo>
                  <a:cubicBezTo>
                    <a:pt x="141" y="1"/>
                    <a:pt x="0" y="142"/>
                    <a:pt x="0" y="320"/>
                  </a:cubicBezTo>
                  <a:cubicBezTo>
                    <a:pt x="0" y="497"/>
                    <a:pt x="141" y="638"/>
                    <a:pt x="317" y="638"/>
                  </a:cubicBezTo>
                  <a:cubicBezTo>
                    <a:pt x="321" y="638"/>
                    <a:pt x="325" y="638"/>
                    <a:pt x="329" y="638"/>
                  </a:cubicBezTo>
                  <a:lnTo>
                    <a:pt x="5051" y="638"/>
                  </a:lnTo>
                  <a:cubicBezTo>
                    <a:pt x="5223" y="631"/>
                    <a:pt x="5360" y="491"/>
                    <a:pt x="5360" y="320"/>
                  </a:cubicBezTo>
                  <a:cubicBezTo>
                    <a:pt x="5360" y="148"/>
                    <a:pt x="5223" y="8"/>
                    <a:pt x="5051" y="1"/>
                  </a:cubicBezTo>
                  <a:lnTo>
                    <a:pt x="329" y="1"/>
                  </a:lnTo>
                  <a:cubicBezTo>
                    <a:pt x="325" y="1"/>
                    <a:pt x="321" y="1"/>
                    <a:pt x="317"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72"/>
            <p:cNvSpPr/>
            <p:nvPr/>
          </p:nvSpPr>
          <p:spPr>
            <a:xfrm>
              <a:off x="1438068" y="2306273"/>
              <a:ext cx="262422" cy="153162"/>
            </a:xfrm>
            <a:custGeom>
              <a:rect b="b" l="l" r="r" t="t"/>
              <a:pathLst>
                <a:path extrusionOk="0" h="5847" w="10018">
                  <a:moveTo>
                    <a:pt x="727" y="0"/>
                  </a:moveTo>
                  <a:cubicBezTo>
                    <a:pt x="326" y="0"/>
                    <a:pt x="1" y="326"/>
                    <a:pt x="1" y="727"/>
                  </a:cubicBezTo>
                  <a:lnTo>
                    <a:pt x="1" y="5120"/>
                  </a:lnTo>
                  <a:cubicBezTo>
                    <a:pt x="1" y="5521"/>
                    <a:pt x="326" y="5846"/>
                    <a:pt x="727" y="5846"/>
                  </a:cubicBezTo>
                  <a:lnTo>
                    <a:pt x="9287" y="5846"/>
                  </a:lnTo>
                  <a:cubicBezTo>
                    <a:pt x="9688" y="5846"/>
                    <a:pt x="10017" y="5521"/>
                    <a:pt x="10014" y="5116"/>
                  </a:cubicBezTo>
                  <a:lnTo>
                    <a:pt x="10014" y="727"/>
                  </a:lnTo>
                  <a:cubicBezTo>
                    <a:pt x="10014" y="326"/>
                    <a:pt x="9688" y="0"/>
                    <a:pt x="928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72"/>
            <p:cNvSpPr/>
            <p:nvPr/>
          </p:nvSpPr>
          <p:spPr>
            <a:xfrm>
              <a:off x="1537714" y="2425748"/>
              <a:ext cx="240601" cy="192114"/>
            </a:xfrm>
            <a:custGeom>
              <a:rect b="b" l="l" r="r" t="t"/>
              <a:pathLst>
                <a:path extrusionOk="0" h="7334" w="9185">
                  <a:moveTo>
                    <a:pt x="953" y="0"/>
                  </a:moveTo>
                  <a:cubicBezTo>
                    <a:pt x="425" y="0"/>
                    <a:pt x="0" y="429"/>
                    <a:pt x="0" y="953"/>
                  </a:cubicBezTo>
                  <a:lnTo>
                    <a:pt x="0" y="7334"/>
                  </a:lnTo>
                  <a:lnTo>
                    <a:pt x="9184" y="7334"/>
                  </a:lnTo>
                  <a:lnTo>
                    <a:pt x="9184" y="953"/>
                  </a:lnTo>
                  <a:cubicBezTo>
                    <a:pt x="9184" y="429"/>
                    <a:pt x="8759" y="0"/>
                    <a:pt x="823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4" name="Google Shape;16704;p72"/>
            <p:cNvSpPr/>
            <p:nvPr/>
          </p:nvSpPr>
          <p:spPr>
            <a:xfrm>
              <a:off x="1555212" y="2446914"/>
              <a:ext cx="205683" cy="141139"/>
            </a:xfrm>
            <a:custGeom>
              <a:rect b="b" l="l" r="r" t="t"/>
              <a:pathLst>
                <a:path extrusionOk="0" h="5388" w="7852">
                  <a:moveTo>
                    <a:pt x="439" y="1"/>
                  </a:moveTo>
                  <a:cubicBezTo>
                    <a:pt x="196" y="1"/>
                    <a:pt x="1" y="200"/>
                    <a:pt x="1" y="443"/>
                  </a:cubicBezTo>
                  <a:lnTo>
                    <a:pt x="1" y="4949"/>
                  </a:lnTo>
                  <a:cubicBezTo>
                    <a:pt x="1" y="5193"/>
                    <a:pt x="196" y="5388"/>
                    <a:pt x="439" y="5388"/>
                  </a:cubicBezTo>
                  <a:lnTo>
                    <a:pt x="7409" y="5388"/>
                  </a:lnTo>
                  <a:cubicBezTo>
                    <a:pt x="7653" y="5388"/>
                    <a:pt x="7851" y="5193"/>
                    <a:pt x="7851" y="4949"/>
                  </a:cubicBezTo>
                  <a:lnTo>
                    <a:pt x="7851" y="443"/>
                  </a:lnTo>
                  <a:cubicBezTo>
                    <a:pt x="7851" y="200"/>
                    <a:pt x="7653" y="1"/>
                    <a:pt x="7413"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5" name="Google Shape;16705;p72"/>
            <p:cNvSpPr/>
            <p:nvPr/>
          </p:nvSpPr>
          <p:spPr>
            <a:xfrm>
              <a:off x="1537714" y="2425748"/>
              <a:ext cx="33870" cy="192114"/>
            </a:xfrm>
            <a:custGeom>
              <a:rect b="b" l="l" r="r" t="t"/>
              <a:pathLst>
                <a:path extrusionOk="0" h="7334" w="1293">
                  <a:moveTo>
                    <a:pt x="953" y="0"/>
                  </a:moveTo>
                  <a:cubicBezTo>
                    <a:pt x="425" y="0"/>
                    <a:pt x="0" y="429"/>
                    <a:pt x="0" y="953"/>
                  </a:cubicBezTo>
                  <a:lnTo>
                    <a:pt x="0" y="7334"/>
                  </a:lnTo>
                  <a:lnTo>
                    <a:pt x="340" y="7334"/>
                  </a:lnTo>
                  <a:lnTo>
                    <a:pt x="340" y="953"/>
                  </a:lnTo>
                  <a:cubicBezTo>
                    <a:pt x="340" y="429"/>
                    <a:pt x="765" y="4"/>
                    <a:pt x="1292" y="4"/>
                  </a:cubicBezTo>
                  <a:lnTo>
                    <a:pt x="953" y="0"/>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72"/>
            <p:cNvSpPr/>
            <p:nvPr/>
          </p:nvSpPr>
          <p:spPr>
            <a:xfrm>
              <a:off x="1537714" y="2594758"/>
              <a:ext cx="240601" cy="23104"/>
            </a:xfrm>
            <a:custGeom>
              <a:rect b="b" l="l" r="r" t="t"/>
              <a:pathLst>
                <a:path extrusionOk="0" h="882" w="9185">
                  <a:moveTo>
                    <a:pt x="0" y="1"/>
                  </a:moveTo>
                  <a:lnTo>
                    <a:pt x="0" y="882"/>
                  </a:lnTo>
                  <a:lnTo>
                    <a:pt x="9184" y="882"/>
                  </a:lnTo>
                  <a:lnTo>
                    <a:pt x="918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72"/>
            <p:cNvSpPr/>
            <p:nvPr/>
          </p:nvSpPr>
          <p:spPr>
            <a:xfrm>
              <a:off x="1519141" y="2605079"/>
              <a:ext cx="277850" cy="25435"/>
            </a:xfrm>
            <a:custGeom>
              <a:rect b="b" l="l" r="r" t="t"/>
              <a:pathLst>
                <a:path extrusionOk="0" h="971" w="10607">
                  <a:moveTo>
                    <a:pt x="240" y="1"/>
                  </a:moveTo>
                  <a:cubicBezTo>
                    <a:pt x="106" y="1"/>
                    <a:pt x="0" y="111"/>
                    <a:pt x="0" y="241"/>
                  </a:cubicBezTo>
                  <a:cubicBezTo>
                    <a:pt x="0" y="645"/>
                    <a:pt x="326" y="971"/>
                    <a:pt x="727" y="971"/>
                  </a:cubicBezTo>
                  <a:lnTo>
                    <a:pt x="9876" y="971"/>
                  </a:lnTo>
                  <a:cubicBezTo>
                    <a:pt x="10280" y="971"/>
                    <a:pt x="10606" y="645"/>
                    <a:pt x="10606" y="241"/>
                  </a:cubicBezTo>
                  <a:cubicBezTo>
                    <a:pt x="10606" y="111"/>
                    <a:pt x="10496" y="1"/>
                    <a:pt x="10366"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72"/>
            <p:cNvSpPr/>
            <p:nvPr/>
          </p:nvSpPr>
          <p:spPr>
            <a:xfrm>
              <a:off x="1519037" y="2605079"/>
              <a:ext cx="50844" cy="25435"/>
            </a:xfrm>
            <a:custGeom>
              <a:rect b="b" l="l" r="r" t="t"/>
              <a:pathLst>
                <a:path extrusionOk="0" h="971" w="1941">
                  <a:moveTo>
                    <a:pt x="241" y="1"/>
                  </a:moveTo>
                  <a:cubicBezTo>
                    <a:pt x="110" y="1"/>
                    <a:pt x="1" y="107"/>
                    <a:pt x="1" y="241"/>
                  </a:cubicBezTo>
                  <a:cubicBezTo>
                    <a:pt x="1" y="642"/>
                    <a:pt x="330" y="971"/>
                    <a:pt x="731" y="971"/>
                  </a:cubicBezTo>
                  <a:lnTo>
                    <a:pt x="1940" y="971"/>
                  </a:lnTo>
                  <a:cubicBezTo>
                    <a:pt x="1536" y="971"/>
                    <a:pt x="1210" y="642"/>
                    <a:pt x="1210" y="241"/>
                  </a:cubicBezTo>
                  <a:cubicBezTo>
                    <a:pt x="1210" y="107"/>
                    <a:pt x="1320" y="1"/>
                    <a:pt x="145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72"/>
            <p:cNvSpPr/>
            <p:nvPr/>
          </p:nvSpPr>
          <p:spPr>
            <a:xfrm>
              <a:off x="1662297" y="2559841"/>
              <a:ext cx="71565" cy="102187"/>
            </a:xfrm>
            <a:custGeom>
              <a:rect b="b" l="l" r="r" t="t"/>
              <a:pathLst>
                <a:path extrusionOk="0" h="3901" w="2732">
                  <a:moveTo>
                    <a:pt x="429" y="1"/>
                  </a:moveTo>
                  <a:cubicBezTo>
                    <a:pt x="193" y="1"/>
                    <a:pt x="1" y="193"/>
                    <a:pt x="1" y="429"/>
                  </a:cubicBezTo>
                  <a:lnTo>
                    <a:pt x="1" y="3472"/>
                  </a:lnTo>
                  <a:cubicBezTo>
                    <a:pt x="1" y="3709"/>
                    <a:pt x="193" y="3901"/>
                    <a:pt x="429" y="3901"/>
                  </a:cubicBezTo>
                  <a:lnTo>
                    <a:pt x="2304" y="3901"/>
                  </a:lnTo>
                  <a:cubicBezTo>
                    <a:pt x="2540" y="3901"/>
                    <a:pt x="2732" y="3709"/>
                    <a:pt x="2732" y="3472"/>
                  </a:cubicBezTo>
                  <a:lnTo>
                    <a:pt x="2732" y="429"/>
                  </a:lnTo>
                  <a:cubicBezTo>
                    <a:pt x="2732" y="193"/>
                    <a:pt x="2540" y="1"/>
                    <a:pt x="2304"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72"/>
            <p:cNvSpPr/>
            <p:nvPr/>
          </p:nvSpPr>
          <p:spPr>
            <a:xfrm>
              <a:off x="1662219" y="2580849"/>
              <a:ext cx="71748" cy="60275"/>
            </a:xfrm>
            <a:custGeom>
              <a:rect b="b" l="l" r="r" t="t"/>
              <a:pathLst>
                <a:path extrusionOk="0" h="2301" w="2739">
                  <a:moveTo>
                    <a:pt x="333" y="1"/>
                  </a:moveTo>
                  <a:cubicBezTo>
                    <a:pt x="151" y="1"/>
                    <a:pt x="0" y="148"/>
                    <a:pt x="0" y="330"/>
                  </a:cubicBezTo>
                  <a:lnTo>
                    <a:pt x="0" y="1971"/>
                  </a:lnTo>
                  <a:cubicBezTo>
                    <a:pt x="0" y="2153"/>
                    <a:pt x="151" y="2300"/>
                    <a:pt x="333" y="2300"/>
                  </a:cubicBezTo>
                  <a:lnTo>
                    <a:pt x="2406" y="2300"/>
                  </a:lnTo>
                  <a:cubicBezTo>
                    <a:pt x="2588" y="2300"/>
                    <a:pt x="2738" y="2153"/>
                    <a:pt x="2738" y="1971"/>
                  </a:cubicBezTo>
                  <a:lnTo>
                    <a:pt x="2738" y="333"/>
                  </a:lnTo>
                  <a:cubicBezTo>
                    <a:pt x="2738" y="148"/>
                    <a:pt x="2591" y="1"/>
                    <a:pt x="2406"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72"/>
            <p:cNvSpPr/>
            <p:nvPr/>
          </p:nvSpPr>
          <p:spPr>
            <a:xfrm>
              <a:off x="1417348" y="2283640"/>
              <a:ext cx="385276" cy="384123"/>
            </a:xfrm>
            <a:custGeom>
              <a:rect b="b" l="l" r="r" t="t"/>
              <a:pathLst>
                <a:path extrusionOk="0" h="14664" w="14708">
                  <a:moveTo>
                    <a:pt x="10078" y="1080"/>
                  </a:moveTo>
                  <a:cubicBezTo>
                    <a:pt x="10359" y="1080"/>
                    <a:pt x="10589" y="1310"/>
                    <a:pt x="10589" y="1591"/>
                  </a:cubicBezTo>
                  <a:lnTo>
                    <a:pt x="10589" y="5209"/>
                  </a:lnTo>
                  <a:lnTo>
                    <a:pt x="5548" y="5209"/>
                  </a:lnTo>
                  <a:cubicBezTo>
                    <a:pt x="4900" y="5209"/>
                    <a:pt x="4380" y="5734"/>
                    <a:pt x="4376" y="6378"/>
                  </a:cubicBezTo>
                  <a:lnTo>
                    <a:pt x="4376" y="6491"/>
                  </a:lnTo>
                  <a:lnTo>
                    <a:pt x="1518" y="6491"/>
                  </a:lnTo>
                  <a:cubicBezTo>
                    <a:pt x="1237" y="6491"/>
                    <a:pt x="1008" y="6261"/>
                    <a:pt x="1008" y="5980"/>
                  </a:cubicBezTo>
                  <a:lnTo>
                    <a:pt x="1008" y="1591"/>
                  </a:lnTo>
                  <a:cubicBezTo>
                    <a:pt x="1008" y="1310"/>
                    <a:pt x="1237" y="1080"/>
                    <a:pt x="1518" y="1080"/>
                  </a:cubicBezTo>
                  <a:close/>
                  <a:moveTo>
                    <a:pt x="4376" y="8619"/>
                  </a:moveTo>
                  <a:lnTo>
                    <a:pt x="4376" y="9088"/>
                  </a:lnTo>
                  <a:lnTo>
                    <a:pt x="4129" y="9088"/>
                  </a:lnTo>
                  <a:lnTo>
                    <a:pt x="4376" y="8619"/>
                  </a:lnTo>
                  <a:close/>
                  <a:moveTo>
                    <a:pt x="4376" y="9527"/>
                  </a:moveTo>
                  <a:lnTo>
                    <a:pt x="4376" y="9726"/>
                  </a:lnTo>
                  <a:lnTo>
                    <a:pt x="3434" y="9726"/>
                  </a:lnTo>
                  <a:cubicBezTo>
                    <a:pt x="3379" y="9726"/>
                    <a:pt x="3334" y="9681"/>
                    <a:pt x="3334" y="9627"/>
                  </a:cubicBezTo>
                  <a:cubicBezTo>
                    <a:pt x="3334" y="9572"/>
                    <a:pt x="3379" y="9527"/>
                    <a:pt x="3434" y="9527"/>
                  </a:cubicBezTo>
                  <a:close/>
                  <a:moveTo>
                    <a:pt x="11655" y="10764"/>
                  </a:moveTo>
                  <a:cubicBezTo>
                    <a:pt x="11771" y="10768"/>
                    <a:pt x="11864" y="10860"/>
                    <a:pt x="11867" y="10977"/>
                  </a:cubicBezTo>
                  <a:lnTo>
                    <a:pt x="11867" y="11141"/>
                  </a:lnTo>
                  <a:cubicBezTo>
                    <a:pt x="11829" y="11134"/>
                    <a:pt x="11792" y="11131"/>
                    <a:pt x="11754" y="11131"/>
                  </a:cubicBezTo>
                  <a:lnTo>
                    <a:pt x="9681" y="11131"/>
                  </a:lnTo>
                  <a:cubicBezTo>
                    <a:pt x="9643" y="11131"/>
                    <a:pt x="9605" y="11134"/>
                    <a:pt x="9568" y="11141"/>
                  </a:cubicBezTo>
                  <a:lnTo>
                    <a:pt x="9568" y="10977"/>
                  </a:lnTo>
                  <a:cubicBezTo>
                    <a:pt x="9571" y="10860"/>
                    <a:pt x="9664" y="10768"/>
                    <a:pt x="9780" y="10764"/>
                  </a:cubicBezTo>
                  <a:close/>
                  <a:moveTo>
                    <a:pt x="12830" y="5645"/>
                  </a:moveTo>
                  <a:cubicBezTo>
                    <a:pt x="13234" y="5645"/>
                    <a:pt x="13560" y="5974"/>
                    <a:pt x="13560" y="6378"/>
                  </a:cubicBezTo>
                  <a:lnTo>
                    <a:pt x="13560" y="12056"/>
                  </a:lnTo>
                  <a:lnTo>
                    <a:pt x="12302" y="12056"/>
                  </a:lnTo>
                  <a:lnTo>
                    <a:pt x="12302" y="11840"/>
                  </a:lnTo>
                  <a:lnTo>
                    <a:pt x="12676" y="11840"/>
                  </a:lnTo>
                  <a:cubicBezTo>
                    <a:pt x="13039" y="11840"/>
                    <a:pt x="13334" y="11546"/>
                    <a:pt x="13334" y="11182"/>
                  </a:cubicBezTo>
                  <a:lnTo>
                    <a:pt x="13334" y="7728"/>
                  </a:lnTo>
                  <a:cubicBezTo>
                    <a:pt x="13334" y="7582"/>
                    <a:pt x="13225" y="7510"/>
                    <a:pt x="13116" y="7510"/>
                  </a:cubicBezTo>
                  <a:cubicBezTo>
                    <a:pt x="13007" y="7510"/>
                    <a:pt x="12899" y="7582"/>
                    <a:pt x="12899" y="7728"/>
                  </a:cubicBezTo>
                  <a:lnTo>
                    <a:pt x="12899" y="11182"/>
                  </a:lnTo>
                  <a:cubicBezTo>
                    <a:pt x="12895" y="11302"/>
                    <a:pt x="12796" y="11405"/>
                    <a:pt x="12672" y="11405"/>
                  </a:cubicBezTo>
                  <a:lnTo>
                    <a:pt x="12306" y="11405"/>
                  </a:lnTo>
                  <a:lnTo>
                    <a:pt x="12306" y="10977"/>
                  </a:lnTo>
                  <a:cubicBezTo>
                    <a:pt x="12306" y="10617"/>
                    <a:pt x="12014" y="10326"/>
                    <a:pt x="11658" y="10326"/>
                  </a:cubicBezTo>
                  <a:lnTo>
                    <a:pt x="9780" y="10326"/>
                  </a:lnTo>
                  <a:cubicBezTo>
                    <a:pt x="9420" y="10326"/>
                    <a:pt x="9133" y="10617"/>
                    <a:pt x="9133" y="10977"/>
                  </a:cubicBezTo>
                  <a:lnTo>
                    <a:pt x="9133" y="11405"/>
                  </a:lnTo>
                  <a:lnTo>
                    <a:pt x="5706" y="11405"/>
                  </a:lnTo>
                  <a:cubicBezTo>
                    <a:pt x="5582" y="11405"/>
                    <a:pt x="5483" y="11302"/>
                    <a:pt x="5483" y="11182"/>
                  </a:cubicBezTo>
                  <a:lnTo>
                    <a:pt x="5483" y="6676"/>
                  </a:lnTo>
                  <a:cubicBezTo>
                    <a:pt x="5483" y="6553"/>
                    <a:pt x="5582" y="6453"/>
                    <a:pt x="5706" y="6453"/>
                  </a:cubicBezTo>
                  <a:lnTo>
                    <a:pt x="12676" y="6453"/>
                  </a:lnTo>
                  <a:cubicBezTo>
                    <a:pt x="12796" y="6453"/>
                    <a:pt x="12895" y="6553"/>
                    <a:pt x="12899" y="6676"/>
                  </a:cubicBezTo>
                  <a:lnTo>
                    <a:pt x="12899" y="6854"/>
                  </a:lnTo>
                  <a:cubicBezTo>
                    <a:pt x="12899" y="6974"/>
                    <a:pt x="12995" y="7074"/>
                    <a:pt x="13114" y="7074"/>
                  </a:cubicBezTo>
                  <a:cubicBezTo>
                    <a:pt x="13234" y="7074"/>
                    <a:pt x="13334" y="6974"/>
                    <a:pt x="13334" y="6854"/>
                  </a:cubicBezTo>
                  <a:lnTo>
                    <a:pt x="13334" y="6676"/>
                  </a:lnTo>
                  <a:cubicBezTo>
                    <a:pt x="13334" y="6309"/>
                    <a:pt x="13039" y="6015"/>
                    <a:pt x="12676" y="6015"/>
                  </a:cubicBezTo>
                  <a:lnTo>
                    <a:pt x="5702" y="6015"/>
                  </a:lnTo>
                  <a:cubicBezTo>
                    <a:pt x="5339" y="6015"/>
                    <a:pt x="5044" y="6309"/>
                    <a:pt x="5044" y="6676"/>
                  </a:cubicBezTo>
                  <a:lnTo>
                    <a:pt x="5044" y="11182"/>
                  </a:lnTo>
                  <a:cubicBezTo>
                    <a:pt x="5044" y="11546"/>
                    <a:pt x="5339" y="11840"/>
                    <a:pt x="5702" y="11840"/>
                  </a:cubicBezTo>
                  <a:lnTo>
                    <a:pt x="9129" y="11840"/>
                  </a:lnTo>
                  <a:lnTo>
                    <a:pt x="9129" y="12056"/>
                  </a:lnTo>
                  <a:lnTo>
                    <a:pt x="4815" y="12056"/>
                  </a:lnTo>
                  <a:lnTo>
                    <a:pt x="4815" y="6378"/>
                  </a:lnTo>
                  <a:cubicBezTo>
                    <a:pt x="4815" y="5974"/>
                    <a:pt x="5144" y="5645"/>
                    <a:pt x="5548" y="5645"/>
                  </a:cubicBezTo>
                  <a:close/>
                  <a:moveTo>
                    <a:pt x="9133" y="12491"/>
                  </a:moveTo>
                  <a:lnTo>
                    <a:pt x="9133" y="13022"/>
                  </a:lnTo>
                  <a:lnTo>
                    <a:pt x="4613" y="13022"/>
                  </a:lnTo>
                  <a:cubicBezTo>
                    <a:pt x="4476" y="13022"/>
                    <a:pt x="4349" y="12968"/>
                    <a:pt x="4253" y="12872"/>
                  </a:cubicBezTo>
                  <a:cubicBezTo>
                    <a:pt x="4157" y="12776"/>
                    <a:pt x="4102" y="12646"/>
                    <a:pt x="4102" y="12512"/>
                  </a:cubicBezTo>
                  <a:cubicBezTo>
                    <a:pt x="4102" y="12502"/>
                    <a:pt x="4112" y="12491"/>
                    <a:pt x="4126" y="12491"/>
                  </a:cubicBezTo>
                  <a:close/>
                  <a:moveTo>
                    <a:pt x="14252" y="12491"/>
                  </a:moveTo>
                  <a:cubicBezTo>
                    <a:pt x="14256" y="12491"/>
                    <a:pt x="14262" y="12495"/>
                    <a:pt x="14266" y="12498"/>
                  </a:cubicBezTo>
                  <a:cubicBezTo>
                    <a:pt x="14269" y="12502"/>
                    <a:pt x="14273" y="12505"/>
                    <a:pt x="14273" y="12512"/>
                  </a:cubicBezTo>
                  <a:cubicBezTo>
                    <a:pt x="14273" y="12793"/>
                    <a:pt x="14043" y="13022"/>
                    <a:pt x="13762" y="13022"/>
                  </a:cubicBezTo>
                  <a:lnTo>
                    <a:pt x="13762" y="13019"/>
                  </a:lnTo>
                  <a:lnTo>
                    <a:pt x="12302" y="13019"/>
                  </a:lnTo>
                  <a:lnTo>
                    <a:pt x="12302" y="12491"/>
                  </a:lnTo>
                  <a:close/>
                  <a:moveTo>
                    <a:pt x="11754" y="11566"/>
                  </a:moveTo>
                  <a:cubicBezTo>
                    <a:pt x="11816" y="11566"/>
                    <a:pt x="11867" y="11617"/>
                    <a:pt x="11867" y="11679"/>
                  </a:cubicBezTo>
                  <a:lnTo>
                    <a:pt x="11867" y="13317"/>
                  </a:lnTo>
                  <a:cubicBezTo>
                    <a:pt x="11867" y="13379"/>
                    <a:pt x="11816" y="13430"/>
                    <a:pt x="11754" y="13430"/>
                  </a:cubicBezTo>
                  <a:lnTo>
                    <a:pt x="9681" y="13430"/>
                  </a:lnTo>
                  <a:cubicBezTo>
                    <a:pt x="9619" y="13430"/>
                    <a:pt x="9568" y="13379"/>
                    <a:pt x="9568" y="13317"/>
                  </a:cubicBezTo>
                  <a:lnTo>
                    <a:pt x="9568" y="13242"/>
                  </a:lnTo>
                  <a:lnTo>
                    <a:pt x="9568" y="11679"/>
                  </a:lnTo>
                  <a:cubicBezTo>
                    <a:pt x="9568" y="11617"/>
                    <a:pt x="9619" y="11566"/>
                    <a:pt x="9681" y="11566"/>
                  </a:cubicBezTo>
                  <a:close/>
                  <a:moveTo>
                    <a:pt x="11867" y="13852"/>
                  </a:moveTo>
                  <a:lnTo>
                    <a:pt x="11867" y="14016"/>
                  </a:lnTo>
                  <a:cubicBezTo>
                    <a:pt x="11867" y="14133"/>
                    <a:pt x="11771" y="14229"/>
                    <a:pt x="11655" y="14229"/>
                  </a:cubicBezTo>
                  <a:lnTo>
                    <a:pt x="9780" y="14229"/>
                  </a:lnTo>
                  <a:cubicBezTo>
                    <a:pt x="9664" y="14225"/>
                    <a:pt x="9571" y="14133"/>
                    <a:pt x="9568" y="14016"/>
                  </a:cubicBezTo>
                  <a:lnTo>
                    <a:pt x="9568" y="13852"/>
                  </a:lnTo>
                  <a:cubicBezTo>
                    <a:pt x="9605" y="13859"/>
                    <a:pt x="9643" y="13865"/>
                    <a:pt x="9681" y="13865"/>
                  </a:cubicBezTo>
                  <a:lnTo>
                    <a:pt x="11754" y="13865"/>
                  </a:lnTo>
                  <a:cubicBezTo>
                    <a:pt x="11792" y="13865"/>
                    <a:pt x="11829" y="13859"/>
                    <a:pt x="11867" y="13852"/>
                  </a:cubicBezTo>
                  <a:close/>
                  <a:moveTo>
                    <a:pt x="1114" y="1"/>
                  </a:moveTo>
                  <a:cubicBezTo>
                    <a:pt x="500" y="1"/>
                    <a:pt x="0" y="501"/>
                    <a:pt x="0" y="1114"/>
                  </a:cubicBezTo>
                  <a:lnTo>
                    <a:pt x="0" y="7231"/>
                  </a:lnTo>
                  <a:cubicBezTo>
                    <a:pt x="0" y="7845"/>
                    <a:pt x="500" y="8345"/>
                    <a:pt x="1114" y="8345"/>
                  </a:cubicBezTo>
                  <a:lnTo>
                    <a:pt x="1731" y="8345"/>
                  </a:lnTo>
                  <a:cubicBezTo>
                    <a:pt x="1851" y="8345"/>
                    <a:pt x="1947" y="8246"/>
                    <a:pt x="1947" y="8126"/>
                  </a:cubicBezTo>
                  <a:cubicBezTo>
                    <a:pt x="1947" y="8006"/>
                    <a:pt x="1851" y="7906"/>
                    <a:pt x="1731" y="7906"/>
                  </a:cubicBezTo>
                  <a:lnTo>
                    <a:pt x="1114" y="7906"/>
                  </a:lnTo>
                  <a:cubicBezTo>
                    <a:pt x="740" y="7906"/>
                    <a:pt x="439" y="7605"/>
                    <a:pt x="435" y="7231"/>
                  </a:cubicBezTo>
                  <a:lnTo>
                    <a:pt x="435" y="1114"/>
                  </a:lnTo>
                  <a:cubicBezTo>
                    <a:pt x="435" y="741"/>
                    <a:pt x="740" y="439"/>
                    <a:pt x="1114" y="439"/>
                  </a:cubicBezTo>
                  <a:lnTo>
                    <a:pt x="10483" y="439"/>
                  </a:lnTo>
                  <a:cubicBezTo>
                    <a:pt x="10856" y="439"/>
                    <a:pt x="11161" y="741"/>
                    <a:pt x="11161" y="1114"/>
                  </a:cubicBezTo>
                  <a:lnTo>
                    <a:pt x="11161" y="5209"/>
                  </a:lnTo>
                  <a:lnTo>
                    <a:pt x="11028" y="5209"/>
                  </a:lnTo>
                  <a:lnTo>
                    <a:pt x="11028" y="1591"/>
                  </a:lnTo>
                  <a:cubicBezTo>
                    <a:pt x="11028" y="1066"/>
                    <a:pt x="10603" y="645"/>
                    <a:pt x="10078" y="641"/>
                  </a:cubicBezTo>
                  <a:lnTo>
                    <a:pt x="1518" y="641"/>
                  </a:lnTo>
                  <a:cubicBezTo>
                    <a:pt x="994" y="645"/>
                    <a:pt x="572" y="1066"/>
                    <a:pt x="569" y="1591"/>
                  </a:cubicBezTo>
                  <a:lnTo>
                    <a:pt x="569" y="5980"/>
                  </a:lnTo>
                  <a:cubicBezTo>
                    <a:pt x="572" y="6505"/>
                    <a:pt x="994" y="6930"/>
                    <a:pt x="1518" y="6930"/>
                  </a:cubicBezTo>
                  <a:lnTo>
                    <a:pt x="4376" y="6930"/>
                  </a:lnTo>
                  <a:lnTo>
                    <a:pt x="4376" y="7910"/>
                  </a:lnTo>
                  <a:lnTo>
                    <a:pt x="2604" y="7910"/>
                  </a:lnTo>
                  <a:cubicBezTo>
                    <a:pt x="2313" y="7910"/>
                    <a:pt x="2313" y="8345"/>
                    <a:pt x="2604" y="8345"/>
                  </a:cubicBezTo>
                  <a:lnTo>
                    <a:pt x="4027" y="8345"/>
                  </a:lnTo>
                  <a:lnTo>
                    <a:pt x="3636" y="9088"/>
                  </a:lnTo>
                  <a:lnTo>
                    <a:pt x="3437" y="9088"/>
                  </a:lnTo>
                  <a:cubicBezTo>
                    <a:pt x="3142" y="9088"/>
                    <a:pt x="2899" y="9328"/>
                    <a:pt x="2899" y="9627"/>
                  </a:cubicBezTo>
                  <a:cubicBezTo>
                    <a:pt x="2899" y="9921"/>
                    <a:pt x="3142" y="10161"/>
                    <a:pt x="3437" y="10165"/>
                  </a:cubicBezTo>
                  <a:lnTo>
                    <a:pt x="4380" y="10165"/>
                  </a:lnTo>
                  <a:lnTo>
                    <a:pt x="4380" y="12056"/>
                  </a:lnTo>
                  <a:lnTo>
                    <a:pt x="4126" y="12056"/>
                  </a:lnTo>
                  <a:cubicBezTo>
                    <a:pt x="3872" y="12056"/>
                    <a:pt x="3670" y="12258"/>
                    <a:pt x="3670" y="12512"/>
                  </a:cubicBezTo>
                  <a:cubicBezTo>
                    <a:pt x="3667" y="13036"/>
                    <a:pt x="4092" y="13458"/>
                    <a:pt x="4616" y="13458"/>
                  </a:cubicBezTo>
                  <a:lnTo>
                    <a:pt x="9133" y="13458"/>
                  </a:lnTo>
                  <a:lnTo>
                    <a:pt x="9133" y="14016"/>
                  </a:lnTo>
                  <a:cubicBezTo>
                    <a:pt x="9133" y="14373"/>
                    <a:pt x="9424" y="14664"/>
                    <a:pt x="9780" y="14664"/>
                  </a:cubicBezTo>
                  <a:lnTo>
                    <a:pt x="11655" y="14664"/>
                  </a:lnTo>
                  <a:cubicBezTo>
                    <a:pt x="12014" y="14664"/>
                    <a:pt x="12302" y="14373"/>
                    <a:pt x="12302" y="14016"/>
                  </a:cubicBezTo>
                  <a:lnTo>
                    <a:pt x="12302" y="13458"/>
                  </a:lnTo>
                  <a:lnTo>
                    <a:pt x="13762" y="13458"/>
                  </a:lnTo>
                  <a:cubicBezTo>
                    <a:pt x="14286" y="13458"/>
                    <a:pt x="14708" y="13036"/>
                    <a:pt x="14708" y="12512"/>
                  </a:cubicBezTo>
                  <a:cubicBezTo>
                    <a:pt x="14708" y="12392"/>
                    <a:pt x="14660" y="12275"/>
                    <a:pt x="14574" y="12190"/>
                  </a:cubicBezTo>
                  <a:cubicBezTo>
                    <a:pt x="14489" y="12104"/>
                    <a:pt x="14372" y="12056"/>
                    <a:pt x="14252" y="12056"/>
                  </a:cubicBezTo>
                  <a:lnTo>
                    <a:pt x="13999" y="12056"/>
                  </a:lnTo>
                  <a:lnTo>
                    <a:pt x="13999" y="6378"/>
                  </a:lnTo>
                  <a:cubicBezTo>
                    <a:pt x="13999" y="5734"/>
                    <a:pt x="13474" y="5209"/>
                    <a:pt x="12827" y="5209"/>
                  </a:cubicBezTo>
                  <a:lnTo>
                    <a:pt x="11596" y="5209"/>
                  </a:lnTo>
                  <a:lnTo>
                    <a:pt x="11596" y="1114"/>
                  </a:lnTo>
                  <a:cubicBezTo>
                    <a:pt x="11596" y="501"/>
                    <a:pt x="11099" y="1"/>
                    <a:pt x="10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2" name="Google Shape;16712;p72"/>
          <p:cNvGrpSpPr/>
          <p:nvPr/>
        </p:nvGrpSpPr>
        <p:grpSpPr>
          <a:xfrm>
            <a:off x="2586876" y="2283117"/>
            <a:ext cx="205605" cy="356828"/>
            <a:chOff x="2586876" y="2283117"/>
            <a:chExt cx="205605" cy="356828"/>
          </a:xfrm>
        </p:grpSpPr>
        <p:sp>
          <p:nvSpPr>
            <p:cNvPr id="16713" name="Google Shape;16713;p72"/>
            <p:cNvSpPr/>
            <p:nvPr/>
          </p:nvSpPr>
          <p:spPr>
            <a:xfrm>
              <a:off x="2745408" y="2309233"/>
              <a:ext cx="41860" cy="283666"/>
            </a:xfrm>
            <a:custGeom>
              <a:rect b="b" l="l" r="r" t="t"/>
              <a:pathLst>
                <a:path extrusionOk="0" h="10829" w="1598">
                  <a:moveTo>
                    <a:pt x="1" y="0"/>
                  </a:moveTo>
                  <a:lnTo>
                    <a:pt x="1" y="10829"/>
                  </a:lnTo>
                  <a:lnTo>
                    <a:pt x="1597" y="10031"/>
                  </a:lnTo>
                  <a:lnTo>
                    <a:pt x="1597" y="799"/>
                  </a:lnTo>
                  <a:lnTo>
                    <a:pt x="1" y="0"/>
                  </a:lnTo>
                  <a:close/>
                </a:path>
              </a:pathLst>
            </a:custGeom>
            <a:solidFill>
              <a:srgbClr val="DF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4" name="Google Shape;16714;p72"/>
            <p:cNvSpPr/>
            <p:nvPr/>
          </p:nvSpPr>
          <p:spPr>
            <a:xfrm>
              <a:off x="2592089" y="2309233"/>
              <a:ext cx="174249" cy="283666"/>
            </a:xfrm>
            <a:custGeom>
              <a:rect b="b" l="l" r="r" t="t"/>
              <a:pathLst>
                <a:path extrusionOk="0" h="10829" w="6652">
                  <a:moveTo>
                    <a:pt x="6652" y="0"/>
                  </a:moveTo>
                  <a:lnTo>
                    <a:pt x="1" y="799"/>
                  </a:lnTo>
                  <a:lnTo>
                    <a:pt x="1" y="10031"/>
                  </a:lnTo>
                  <a:lnTo>
                    <a:pt x="6652" y="10829"/>
                  </a:lnTo>
                  <a:lnTo>
                    <a:pt x="6652"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5" name="Google Shape;16715;p72"/>
            <p:cNvSpPr/>
            <p:nvPr/>
          </p:nvSpPr>
          <p:spPr>
            <a:xfrm>
              <a:off x="2745408" y="2571969"/>
              <a:ext cx="41860" cy="62763"/>
            </a:xfrm>
            <a:custGeom>
              <a:rect b="b" l="l" r="r" t="t"/>
              <a:pathLst>
                <a:path extrusionOk="0" h="2396" w="1598">
                  <a:moveTo>
                    <a:pt x="799" y="1"/>
                  </a:moveTo>
                  <a:lnTo>
                    <a:pt x="1" y="2396"/>
                  </a:lnTo>
                  <a:lnTo>
                    <a:pt x="799" y="2396"/>
                  </a:lnTo>
                  <a:cubicBezTo>
                    <a:pt x="1241" y="2396"/>
                    <a:pt x="1597" y="2036"/>
                    <a:pt x="1597" y="1597"/>
                  </a:cubicBezTo>
                  <a:lnTo>
                    <a:pt x="1597" y="1"/>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72"/>
            <p:cNvSpPr/>
            <p:nvPr/>
          </p:nvSpPr>
          <p:spPr>
            <a:xfrm>
              <a:off x="2745408" y="2288303"/>
              <a:ext cx="41860" cy="41860"/>
            </a:xfrm>
            <a:custGeom>
              <a:rect b="b" l="l" r="r" t="t"/>
              <a:pathLst>
                <a:path extrusionOk="0" h="1598" w="1598">
                  <a:moveTo>
                    <a:pt x="1" y="1"/>
                  </a:moveTo>
                  <a:lnTo>
                    <a:pt x="799" y="1598"/>
                  </a:lnTo>
                  <a:lnTo>
                    <a:pt x="1597" y="1598"/>
                  </a:lnTo>
                  <a:lnTo>
                    <a:pt x="1597" y="799"/>
                  </a:lnTo>
                  <a:cubicBezTo>
                    <a:pt x="1597" y="357"/>
                    <a:pt x="1238" y="1"/>
                    <a:pt x="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72"/>
            <p:cNvSpPr/>
            <p:nvPr/>
          </p:nvSpPr>
          <p:spPr>
            <a:xfrm>
              <a:off x="2592089" y="2571969"/>
              <a:ext cx="174249" cy="62763"/>
            </a:xfrm>
            <a:custGeom>
              <a:rect b="b" l="l" r="r" t="t"/>
              <a:pathLst>
                <a:path extrusionOk="0" h="2396" w="6652">
                  <a:moveTo>
                    <a:pt x="1" y="1"/>
                  </a:moveTo>
                  <a:lnTo>
                    <a:pt x="1" y="1597"/>
                  </a:lnTo>
                  <a:cubicBezTo>
                    <a:pt x="4" y="2039"/>
                    <a:pt x="360" y="2396"/>
                    <a:pt x="799" y="2396"/>
                  </a:cubicBezTo>
                  <a:lnTo>
                    <a:pt x="5854" y="2396"/>
                  </a:lnTo>
                  <a:cubicBezTo>
                    <a:pt x="6296" y="2396"/>
                    <a:pt x="6652" y="2036"/>
                    <a:pt x="6652" y="1597"/>
                  </a:cubicBezTo>
                  <a:lnTo>
                    <a:pt x="6652"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72"/>
            <p:cNvSpPr/>
            <p:nvPr/>
          </p:nvSpPr>
          <p:spPr>
            <a:xfrm>
              <a:off x="2592089" y="2288303"/>
              <a:ext cx="174249" cy="41860"/>
            </a:xfrm>
            <a:custGeom>
              <a:rect b="b" l="l" r="r" t="t"/>
              <a:pathLst>
                <a:path extrusionOk="0" h="1598" w="6652">
                  <a:moveTo>
                    <a:pt x="799" y="1"/>
                  </a:moveTo>
                  <a:cubicBezTo>
                    <a:pt x="357" y="1"/>
                    <a:pt x="1" y="357"/>
                    <a:pt x="1" y="799"/>
                  </a:cubicBezTo>
                  <a:lnTo>
                    <a:pt x="1" y="1598"/>
                  </a:lnTo>
                  <a:lnTo>
                    <a:pt x="6652" y="1598"/>
                  </a:lnTo>
                  <a:lnTo>
                    <a:pt x="6652" y="799"/>
                  </a:lnTo>
                  <a:cubicBezTo>
                    <a:pt x="6652" y="357"/>
                    <a:pt x="6292" y="1"/>
                    <a:pt x="5854"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72"/>
            <p:cNvSpPr/>
            <p:nvPr/>
          </p:nvSpPr>
          <p:spPr>
            <a:xfrm>
              <a:off x="2679161" y="2592872"/>
              <a:ext cx="20930" cy="20956"/>
            </a:xfrm>
            <a:custGeom>
              <a:rect b="b" l="l" r="r" t="t"/>
              <a:pathLst>
                <a:path extrusionOk="0" h="800" w="799">
                  <a:moveTo>
                    <a:pt x="401" y="1"/>
                  </a:moveTo>
                  <a:cubicBezTo>
                    <a:pt x="182" y="1"/>
                    <a:pt x="1" y="179"/>
                    <a:pt x="1" y="398"/>
                  </a:cubicBezTo>
                  <a:cubicBezTo>
                    <a:pt x="1" y="621"/>
                    <a:pt x="182" y="799"/>
                    <a:pt x="401" y="799"/>
                  </a:cubicBezTo>
                  <a:cubicBezTo>
                    <a:pt x="621" y="799"/>
                    <a:pt x="799" y="621"/>
                    <a:pt x="799" y="398"/>
                  </a:cubicBezTo>
                  <a:cubicBezTo>
                    <a:pt x="799" y="179"/>
                    <a:pt x="621" y="1"/>
                    <a:pt x="40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72"/>
            <p:cNvSpPr/>
            <p:nvPr/>
          </p:nvSpPr>
          <p:spPr>
            <a:xfrm>
              <a:off x="2586876" y="2283117"/>
              <a:ext cx="205605" cy="356828"/>
            </a:xfrm>
            <a:custGeom>
              <a:rect b="b" l="l" r="r" t="t"/>
              <a:pathLst>
                <a:path extrusionOk="0" h="13622" w="7849">
                  <a:moveTo>
                    <a:pt x="6851" y="398"/>
                  </a:moveTo>
                  <a:cubicBezTo>
                    <a:pt x="7183" y="398"/>
                    <a:pt x="7451" y="665"/>
                    <a:pt x="7451" y="997"/>
                  </a:cubicBezTo>
                  <a:lnTo>
                    <a:pt x="7451" y="1597"/>
                  </a:lnTo>
                  <a:lnTo>
                    <a:pt x="398" y="1597"/>
                  </a:lnTo>
                  <a:lnTo>
                    <a:pt x="398" y="997"/>
                  </a:lnTo>
                  <a:cubicBezTo>
                    <a:pt x="398" y="668"/>
                    <a:pt x="666" y="398"/>
                    <a:pt x="998" y="398"/>
                  </a:cubicBezTo>
                  <a:close/>
                  <a:moveTo>
                    <a:pt x="7447" y="1994"/>
                  </a:moveTo>
                  <a:lnTo>
                    <a:pt x="7447" y="10829"/>
                  </a:lnTo>
                  <a:lnTo>
                    <a:pt x="1793" y="10829"/>
                  </a:lnTo>
                  <a:cubicBezTo>
                    <a:pt x="1529" y="10829"/>
                    <a:pt x="1529" y="11226"/>
                    <a:pt x="1793" y="11226"/>
                  </a:cubicBezTo>
                  <a:lnTo>
                    <a:pt x="7447" y="11226"/>
                  </a:lnTo>
                  <a:lnTo>
                    <a:pt x="7447" y="12624"/>
                  </a:lnTo>
                  <a:cubicBezTo>
                    <a:pt x="7447" y="12953"/>
                    <a:pt x="7180" y="13221"/>
                    <a:pt x="6851" y="13221"/>
                  </a:cubicBezTo>
                  <a:lnTo>
                    <a:pt x="998" y="13221"/>
                  </a:lnTo>
                  <a:cubicBezTo>
                    <a:pt x="666" y="13221"/>
                    <a:pt x="398" y="12953"/>
                    <a:pt x="398" y="12621"/>
                  </a:cubicBezTo>
                  <a:lnTo>
                    <a:pt x="398" y="11226"/>
                  </a:lnTo>
                  <a:lnTo>
                    <a:pt x="998" y="11226"/>
                  </a:lnTo>
                  <a:cubicBezTo>
                    <a:pt x="1108" y="11226"/>
                    <a:pt x="1197" y="11137"/>
                    <a:pt x="1197" y="11028"/>
                  </a:cubicBezTo>
                  <a:cubicBezTo>
                    <a:pt x="1197" y="10918"/>
                    <a:pt x="1108" y="10829"/>
                    <a:pt x="998" y="10829"/>
                  </a:cubicBezTo>
                  <a:lnTo>
                    <a:pt x="398" y="10829"/>
                  </a:lnTo>
                  <a:lnTo>
                    <a:pt x="398" y="1994"/>
                  </a:lnTo>
                  <a:close/>
                  <a:moveTo>
                    <a:pt x="998" y="0"/>
                  </a:moveTo>
                  <a:cubicBezTo>
                    <a:pt x="446" y="0"/>
                    <a:pt x="1" y="446"/>
                    <a:pt x="1" y="997"/>
                  </a:cubicBezTo>
                  <a:lnTo>
                    <a:pt x="1" y="12624"/>
                  </a:lnTo>
                  <a:cubicBezTo>
                    <a:pt x="1" y="13173"/>
                    <a:pt x="446" y="13622"/>
                    <a:pt x="998" y="13622"/>
                  </a:cubicBezTo>
                  <a:lnTo>
                    <a:pt x="6851" y="13622"/>
                  </a:lnTo>
                  <a:cubicBezTo>
                    <a:pt x="7403" y="13622"/>
                    <a:pt x="7848" y="13173"/>
                    <a:pt x="7848" y="12624"/>
                  </a:cubicBezTo>
                  <a:lnTo>
                    <a:pt x="7848" y="997"/>
                  </a:lnTo>
                  <a:cubicBezTo>
                    <a:pt x="7848" y="446"/>
                    <a:pt x="7403" y="0"/>
                    <a:pt x="6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72"/>
            <p:cNvSpPr/>
            <p:nvPr/>
          </p:nvSpPr>
          <p:spPr>
            <a:xfrm>
              <a:off x="2682671" y="2304020"/>
              <a:ext cx="33137" cy="10452"/>
            </a:xfrm>
            <a:custGeom>
              <a:rect b="b" l="l" r="r" t="t"/>
              <a:pathLst>
                <a:path extrusionOk="0" h="399" w="1265">
                  <a:moveTo>
                    <a:pt x="267" y="1"/>
                  </a:moveTo>
                  <a:cubicBezTo>
                    <a:pt x="0" y="1"/>
                    <a:pt x="0" y="398"/>
                    <a:pt x="267" y="398"/>
                  </a:cubicBezTo>
                  <a:lnTo>
                    <a:pt x="1062" y="398"/>
                  </a:lnTo>
                  <a:cubicBezTo>
                    <a:pt x="1176" y="398"/>
                    <a:pt x="1265" y="309"/>
                    <a:pt x="1265" y="199"/>
                  </a:cubicBezTo>
                  <a:cubicBezTo>
                    <a:pt x="1265" y="90"/>
                    <a:pt x="1176" y="1"/>
                    <a:pt x="1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72"/>
            <p:cNvSpPr/>
            <p:nvPr/>
          </p:nvSpPr>
          <p:spPr>
            <a:xfrm>
              <a:off x="2668657" y="2587581"/>
              <a:ext cx="36752" cy="31486"/>
            </a:xfrm>
            <a:custGeom>
              <a:rect b="b" l="l" r="r" t="t"/>
              <a:pathLst>
                <a:path extrusionOk="0" h="1202" w="1403">
                  <a:moveTo>
                    <a:pt x="798" y="399"/>
                  </a:moveTo>
                  <a:cubicBezTo>
                    <a:pt x="901" y="399"/>
                    <a:pt x="1001" y="479"/>
                    <a:pt x="1001" y="600"/>
                  </a:cubicBezTo>
                  <a:cubicBezTo>
                    <a:pt x="1001" y="710"/>
                    <a:pt x="912" y="803"/>
                    <a:pt x="802" y="803"/>
                  </a:cubicBezTo>
                  <a:lnTo>
                    <a:pt x="802" y="799"/>
                  </a:lnTo>
                  <a:cubicBezTo>
                    <a:pt x="624" y="799"/>
                    <a:pt x="535" y="583"/>
                    <a:pt x="659" y="457"/>
                  </a:cubicBezTo>
                  <a:cubicBezTo>
                    <a:pt x="699" y="417"/>
                    <a:pt x="749" y="399"/>
                    <a:pt x="798" y="399"/>
                  </a:cubicBezTo>
                  <a:close/>
                  <a:moveTo>
                    <a:pt x="802" y="1"/>
                  </a:moveTo>
                  <a:cubicBezTo>
                    <a:pt x="268" y="1"/>
                    <a:pt x="1" y="645"/>
                    <a:pt x="378" y="1025"/>
                  </a:cubicBezTo>
                  <a:cubicBezTo>
                    <a:pt x="499" y="1147"/>
                    <a:pt x="649" y="1202"/>
                    <a:pt x="797" y="1202"/>
                  </a:cubicBezTo>
                  <a:cubicBezTo>
                    <a:pt x="1105" y="1202"/>
                    <a:pt x="1402" y="962"/>
                    <a:pt x="1402" y="600"/>
                  </a:cubicBezTo>
                  <a:cubicBezTo>
                    <a:pt x="1402" y="268"/>
                    <a:pt x="1131" y="1"/>
                    <a:pt x="8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72"/>
            <p:cNvSpPr/>
            <p:nvPr/>
          </p:nvSpPr>
          <p:spPr>
            <a:xfrm>
              <a:off x="2663549" y="2304020"/>
              <a:ext cx="10426" cy="10452"/>
            </a:xfrm>
            <a:custGeom>
              <a:rect b="b" l="l" r="r" t="t"/>
              <a:pathLst>
                <a:path extrusionOk="0" h="399" w="398">
                  <a:moveTo>
                    <a:pt x="199" y="1"/>
                  </a:moveTo>
                  <a:cubicBezTo>
                    <a:pt x="89" y="1"/>
                    <a:pt x="0" y="90"/>
                    <a:pt x="0" y="199"/>
                  </a:cubicBezTo>
                  <a:cubicBezTo>
                    <a:pt x="0" y="309"/>
                    <a:pt x="89" y="398"/>
                    <a:pt x="199" y="398"/>
                  </a:cubicBezTo>
                  <a:cubicBezTo>
                    <a:pt x="309" y="398"/>
                    <a:pt x="398" y="309"/>
                    <a:pt x="398" y="199"/>
                  </a:cubicBezTo>
                  <a:cubicBezTo>
                    <a:pt x="398" y="90"/>
                    <a:pt x="30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72"/>
          <p:cNvGrpSpPr/>
          <p:nvPr/>
        </p:nvGrpSpPr>
        <p:grpSpPr>
          <a:xfrm>
            <a:off x="1961313" y="2299436"/>
            <a:ext cx="385302" cy="352532"/>
            <a:chOff x="1961313" y="2299436"/>
            <a:chExt cx="385302" cy="352532"/>
          </a:xfrm>
        </p:grpSpPr>
        <p:sp>
          <p:nvSpPr>
            <p:cNvPr id="16725" name="Google Shape;16725;p72"/>
            <p:cNvSpPr/>
            <p:nvPr/>
          </p:nvSpPr>
          <p:spPr>
            <a:xfrm>
              <a:off x="2043618" y="2618727"/>
              <a:ext cx="220221" cy="27505"/>
            </a:xfrm>
            <a:custGeom>
              <a:rect b="b" l="l" r="r" t="t"/>
              <a:pathLst>
                <a:path extrusionOk="0" h="1050" w="8407">
                  <a:moveTo>
                    <a:pt x="526" y="1"/>
                  </a:moveTo>
                  <a:cubicBezTo>
                    <a:pt x="237" y="1"/>
                    <a:pt x="1" y="235"/>
                    <a:pt x="1" y="525"/>
                  </a:cubicBezTo>
                  <a:cubicBezTo>
                    <a:pt x="1" y="816"/>
                    <a:pt x="237" y="1050"/>
                    <a:pt x="526" y="1050"/>
                  </a:cubicBezTo>
                  <a:cubicBezTo>
                    <a:pt x="531" y="1050"/>
                    <a:pt x="535" y="1050"/>
                    <a:pt x="539" y="1049"/>
                  </a:cubicBezTo>
                  <a:lnTo>
                    <a:pt x="7882" y="1049"/>
                  </a:lnTo>
                  <a:cubicBezTo>
                    <a:pt x="8174" y="1049"/>
                    <a:pt x="8407" y="813"/>
                    <a:pt x="8407" y="525"/>
                  </a:cubicBezTo>
                  <a:cubicBezTo>
                    <a:pt x="8407" y="237"/>
                    <a:pt x="8174" y="1"/>
                    <a:pt x="7882" y="1"/>
                  </a:cubicBezTo>
                  <a:lnTo>
                    <a:pt x="539" y="1"/>
                  </a:lnTo>
                  <a:cubicBezTo>
                    <a:pt x="535" y="1"/>
                    <a:pt x="531" y="1"/>
                    <a:pt x="52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72"/>
            <p:cNvSpPr/>
            <p:nvPr/>
          </p:nvSpPr>
          <p:spPr>
            <a:xfrm>
              <a:off x="2063474" y="2618727"/>
              <a:ext cx="200366" cy="27505"/>
            </a:xfrm>
            <a:custGeom>
              <a:rect b="b" l="l" r="r" t="t"/>
              <a:pathLst>
                <a:path extrusionOk="0" h="1050" w="7649">
                  <a:moveTo>
                    <a:pt x="526" y="1"/>
                  </a:moveTo>
                  <a:cubicBezTo>
                    <a:pt x="237" y="1"/>
                    <a:pt x="0" y="235"/>
                    <a:pt x="0" y="525"/>
                  </a:cubicBezTo>
                  <a:cubicBezTo>
                    <a:pt x="0" y="816"/>
                    <a:pt x="237" y="1050"/>
                    <a:pt x="526" y="1050"/>
                  </a:cubicBezTo>
                  <a:cubicBezTo>
                    <a:pt x="530" y="1050"/>
                    <a:pt x="534" y="1050"/>
                    <a:pt x="538" y="1049"/>
                  </a:cubicBezTo>
                  <a:lnTo>
                    <a:pt x="7124" y="1049"/>
                  </a:lnTo>
                  <a:cubicBezTo>
                    <a:pt x="7416" y="1049"/>
                    <a:pt x="7649" y="813"/>
                    <a:pt x="7649" y="525"/>
                  </a:cubicBezTo>
                  <a:cubicBezTo>
                    <a:pt x="7649" y="237"/>
                    <a:pt x="7416" y="1"/>
                    <a:pt x="7124" y="1"/>
                  </a:cubicBezTo>
                  <a:lnTo>
                    <a:pt x="538" y="1"/>
                  </a:lnTo>
                  <a:cubicBezTo>
                    <a:pt x="534" y="1"/>
                    <a:pt x="530" y="1"/>
                    <a:pt x="526"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727" name="Google Shape;16727;p72"/>
            <p:cNvGrpSpPr/>
            <p:nvPr/>
          </p:nvGrpSpPr>
          <p:grpSpPr>
            <a:xfrm>
              <a:off x="1961313" y="2299436"/>
              <a:ext cx="385302" cy="352532"/>
              <a:chOff x="1961313" y="2299436"/>
              <a:chExt cx="385302" cy="352532"/>
            </a:xfrm>
          </p:grpSpPr>
          <p:sp>
            <p:nvSpPr>
              <p:cNvPr id="16728" name="Google Shape;16728;p72"/>
              <p:cNvSpPr/>
              <p:nvPr/>
            </p:nvSpPr>
            <p:spPr>
              <a:xfrm>
                <a:off x="2082936" y="2545669"/>
                <a:ext cx="141951" cy="85762"/>
              </a:xfrm>
              <a:custGeom>
                <a:rect b="b" l="l" r="r" t="t"/>
                <a:pathLst>
                  <a:path extrusionOk="0" h="3274" w="5419">
                    <a:moveTo>
                      <a:pt x="2711" y="0"/>
                    </a:moveTo>
                    <a:lnTo>
                      <a:pt x="563" y="960"/>
                    </a:lnTo>
                    <a:lnTo>
                      <a:pt x="1" y="2790"/>
                    </a:lnTo>
                    <a:lnTo>
                      <a:pt x="1265" y="3009"/>
                    </a:lnTo>
                    <a:lnTo>
                      <a:pt x="2780" y="3273"/>
                    </a:lnTo>
                    <a:lnTo>
                      <a:pt x="5419" y="2793"/>
                    </a:lnTo>
                    <a:lnTo>
                      <a:pt x="5072" y="1662"/>
                    </a:lnTo>
                    <a:lnTo>
                      <a:pt x="4857" y="960"/>
                    </a:lnTo>
                    <a:lnTo>
                      <a:pt x="2711" y="0"/>
                    </a:ln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9" name="Google Shape;16729;p72"/>
              <p:cNvSpPr/>
              <p:nvPr/>
            </p:nvSpPr>
            <p:spPr>
              <a:xfrm>
                <a:off x="2082936" y="2545669"/>
                <a:ext cx="132887" cy="78847"/>
              </a:xfrm>
              <a:custGeom>
                <a:rect b="b" l="l" r="r" t="t"/>
                <a:pathLst>
                  <a:path extrusionOk="0" h="3010" w="5073">
                    <a:moveTo>
                      <a:pt x="2711" y="0"/>
                    </a:moveTo>
                    <a:lnTo>
                      <a:pt x="563" y="960"/>
                    </a:lnTo>
                    <a:lnTo>
                      <a:pt x="1" y="2790"/>
                    </a:lnTo>
                    <a:lnTo>
                      <a:pt x="1265" y="3009"/>
                    </a:lnTo>
                    <a:lnTo>
                      <a:pt x="1519" y="1659"/>
                    </a:lnTo>
                    <a:lnTo>
                      <a:pt x="5072" y="1659"/>
                    </a:lnTo>
                    <a:lnTo>
                      <a:pt x="4857" y="960"/>
                    </a:lnTo>
                    <a:lnTo>
                      <a:pt x="2711"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72"/>
              <p:cNvSpPr/>
              <p:nvPr/>
            </p:nvSpPr>
            <p:spPr>
              <a:xfrm>
                <a:off x="1966971" y="2305199"/>
                <a:ext cx="373881" cy="265617"/>
              </a:xfrm>
              <a:custGeom>
                <a:rect b="b" l="l" r="r" t="t"/>
                <a:pathLst>
                  <a:path extrusionOk="0" h="10140" w="14273">
                    <a:moveTo>
                      <a:pt x="1183" y="0"/>
                    </a:moveTo>
                    <a:cubicBezTo>
                      <a:pt x="532" y="0"/>
                      <a:pt x="4" y="531"/>
                      <a:pt x="4" y="1182"/>
                    </a:cubicBezTo>
                    <a:lnTo>
                      <a:pt x="4" y="8954"/>
                    </a:lnTo>
                    <a:cubicBezTo>
                      <a:pt x="0" y="9609"/>
                      <a:pt x="532" y="10140"/>
                      <a:pt x="1183" y="10140"/>
                    </a:cubicBezTo>
                    <a:lnTo>
                      <a:pt x="13091" y="10140"/>
                    </a:lnTo>
                    <a:cubicBezTo>
                      <a:pt x="13745" y="10137"/>
                      <a:pt x="14273" y="9609"/>
                      <a:pt x="14273" y="8954"/>
                    </a:cubicBezTo>
                    <a:lnTo>
                      <a:pt x="14273" y="1182"/>
                    </a:lnTo>
                    <a:cubicBezTo>
                      <a:pt x="14273" y="531"/>
                      <a:pt x="13742" y="0"/>
                      <a:pt x="13091" y="0"/>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72"/>
              <p:cNvSpPr/>
              <p:nvPr/>
            </p:nvSpPr>
            <p:spPr>
              <a:xfrm>
                <a:off x="1997488" y="2335716"/>
                <a:ext cx="312952" cy="187006"/>
              </a:xfrm>
              <a:custGeom>
                <a:rect b="b" l="l" r="r" t="t"/>
                <a:pathLst>
                  <a:path extrusionOk="0" h="7139" w="11947">
                    <a:moveTo>
                      <a:pt x="18" y="0"/>
                    </a:moveTo>
                    <a:cubicBezTo>
                      <a:pt x="7" y="0"/>
                      <a:pt x="0" y="7"/>
                      <a:pt x="0" y="17"/>
                    </a:cubicBezTo>
                    <a:lnTo>
                      <a:pt x="0" y="7138"/>
                    </a:lnTo>
                    <a:lnTo>
                      <a:pt x="11946" y="7138"/>
                    </a:lnTo>
                    <a:lnTo>
                      <a:pt x="11946" y="17"/>
                    </a:lnTo>
                    <a:cubicBezTo>
                      <a:pt x="11943" y="7"/>
                      <a:pt x="11936" y="0"/>
                      <a:pt x="1192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72"/>
              <p:cNvSpPr/>
              <p:nvPr/>
            </p:nvSpPr>
            <p:spPr>
              <a:xfrm>
                <a:off x="2292811" y="2335716"/>
                <a:ext cx="17629" cy="187006"/>
              </a:xfrm>
              <a:custGeom>
                <a:rect b="b" l="l" r="r" t="t"/>
                <a:pathLst>
                  <a:path extrusionOk="0" h="7139" w="673">
                    <a:moveTo>
                      <a:pt x="1" y="0"/>
                    </a:moveTo>
                    <a:cubicBezTo>
                      <a:pt x="1" y="7"/>
                      <a:pt x="1" y="10"/>
                      <a:pt x="1" y="17"/>
                    </a:cubicBezTo>
                    <a:lnTo>
                      <a:pt x="1" y="7138"/>
                    </a:lnTo>
                    <a:lnTo>
                      <a:pt x="672" y="7138"/>
                    </a:lnTo>
                    <a:lnTo>
                      <a:pt x="672" y="17"/>
                    </a:lnTo>
                    <a:cubicBezTo>
                      <a:pt x="672" y="10"/>
                      <a:pt x="669" y="7"/>
                      <a:pt x="669"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72"/>
              <p:cNvSpPr/>
              <p:nvPr/>
            </p:nvSpPr>
            <p:spPr>
              <a:xfrm>
                <a:off x="1961313" y="2299436"/>
                <a:ext cx="385302" cy="352532"/>
              </a:xfrm>
              <a:custGeom>
                <a:rect b="b" l="l" r="r" t="t"/>
                <a:pathLst>
                  <a:path extrusionOk="0" h="13458" w="14709">
                    <a:moveTo>
                      <a:pt x="9338" y="10572"/>
                    </a:moveTo>
                    <a:lnTo>
                      <a:pt x="9767" y="11971"/>
                    </a:lnTo>
                    <a:lnTo>
                      <a:pt x="4938" y="11971"/>
                    </a:lnTo>
                    <a:lnTo>
                      <a:pt x="5367" y="10572"/>
                    </a:lnTo>
                    <a:close/>
                    <a:moveTo>
                      <a:pt x="11024" y="12409"/>
                    </a:moveTo>
                    <a:cubicBezTo>
                      <a:pt x="11196" y="12409"/>
                      <a:pt x="11333" y="12546"/>
                      <a:pt x="11333" y="12714"/>
                    </a:cubicBezTo>
                    <a:cubicBezTo>
                      <a:pt x="11333" y="12882"/>
                      <a:pt x="11196" y="13019"/>
                      <a:pt x="11024" y="13019"/>
                    </a:cubicBezTo>
                    <a:lnTo>
                      <a:pt x="3681" y="13019"/>
                    </a:lnTo>
                    <a:cubicBezTo>
                      <a:pt x="3513" y="13019"/>
                      <a:pt x="3376" y="12882"/>
                      <a:pt x="3376" y="12714"/>
                    </a:cubicBezTo>
                    <a:cubicBezTo>
                      <a:pt x="3376" y="12546"/>
                      <a:pt x="3513" y="12409"/>
                      <a:pt x="3681" y="12409"/>
                    </a:cubicBezTo>
                    <a:close/>
                    <a:moveTo>
                      <a:pt x="1399" y="1"/>
                    </a:moveTo>
                    <a:cubicBezTo>
                      <a:pt x="628" y="4"/>
                      <a:pt x="0" y="628"/>
                      <a:pt x="0" y="1402"/>
                    </a:cubicBezTo>
                    <a:lnTo>
                      <a:pt x="0" y="9174"/>
                    </a:lnTo>
                    <a:cubicBezTo>
                      <a:pt x="0" y="9949"/>
                      <a:pt x="628" y="10572"/>
                      <a:pt x="1399" y="10576"/>
                    </a:cubicBezTo>
                    <a:lnTo>
                      <a:pt x="4911" y="10576"/>
                    </a:lnTo>
                    <a:lnTo>
                      <a:pt x="4483" y="11974"/>
                    </a:lnTo>
                    <a:lnTo>
                      <a:pt x="3681" y="11974"/>
                    </a:lnTo>
                    <a:cubicBezTo>
                      <a:pt x="3273" y="11974"/>
                      <a:pt x="2941" y="12306"/>
                      <a:pt x="2941" y="12714"/>
                    </a:cubicBezTo>
                    <a:cubicBezTo>
                      <a:pt x="2941" y="13125"/>
                      <a:pt x="3273" y="13458"/>
                      <a:pt x="3681" y="13458"/>
                    </a:cubicBezTo>
                    <a:lnTo>
                      <a:pt x="11028" y="13458"/>
                    </a:lnTo>
                    <a:cubicBezTo>
                      <a:pt x="11436" y="13458"/>
                      <a:pt x="11768" y="13125"/>
                      <a:pt x="11768" y="12714"/>
                    </a:cubicBezTo>
                    <a:cubicBezTo>
                      <a:pt x="11768" y="12306"/>
                      <a:pt x="11436" y="11974"/>
                      <a:pt x="11028" y="11974"/>
                    </a:cubicBezTo>
                    <a:lnTo>
                      <a:pt x="10223" y="11974"/>
                    </a:lnTo>
                    <a:lnTo>
                      <a:pt x="9794" y="10576"/>
                    </a:lnTo>
                    <a:lnTo>
                      <a:pt x="13307" y="10576"/>
                    </a:lnTo>
                    <a:cubicBezTo>
                      <a:pt x="14081" y="10572"/>
                      <a:pt x="14708" y="9949"/>
                      <a:pt x="14708" y="9174"/>
                    </a:cubicBezTo>
                    <a:lnTo>
                      <a:pt x="14708" y="1402"/>
                    </a:lnTo>
                    <a:cubicBezTo>
                      <a:pt x="14708" y="628"/>
                      <a:pt x="14081" y="4"/>
                      <a:pt x="13307" y="1"/>
                    </a:cubicBezTo>
                    <a:lnTo>
                      <a:pt x="3626" y="1"/>
                    </a:lnTo>
                    <a:cubicBezTo>
                      <a:pt x="3335" y="1"/>
                      <a:pt x="3335" y="439"/>
                      <a:pt x="3626" y="439"/>
                    </a:cubicBezTo>
                    <a:lnTo>
                      <a:pt x="13307" y="439"/>
                    </a:lnTo>
                    <a:cubicBezTo>
                      <a:pt x="13838" y="439"/>
                      <a:pt x="14270" y="871"/>
                      <a:pt x="14270" y="1402"/>
                    </a:cubicBezTo>
                    <a:lnTo>
                      <a:pt x="14270" y="9174"/>
                    </a:lnTo>
                    <a:cubicBezTo>
                      <a:pt x="14270" y="9705"/>
                      <a:pt x="13838" y="10137"/>
                      <a:pt x="13307" y="10137"/>
                    </a:cubicBezTo>
                    <a:lnTo>
                      <a:pt x="1399" y="10137"/>
                    </a:lnTo>
                    <a:cubicBezTo>
                      <a:pt x="867" y="10137"/>
                      <a:pt x="439" y="9705"/>
                      <a:pt x="436" y="9174"/>
                    </a:cubicBezTo>
                    <a:lnTo>
                      <a:pt x="436" y="1402"/>
                    </a:lnTo>
                    <a:cubicBezTo>
                      <a:pt x="439" y="871"/>
                      <a:pt x="867" y="439"/>
                      <a:pt x="1399" y="439"/>
                    </a:cubicBezTo>
                    <a:lnTo>
                      <a:pt x="2752" y="439"/>
                    </a:lnTo>
                    <a:cubicBezTo>
                      <a:pt x="2872" y="439"/>
                      <a:pt x="2972" y="340"/>
                      <a:pt x="2972" y="220"/>
                    </a:cubicBezTo>
                    <a:cubicBezTo>
                      <a:pt x="2972" y="100"/>
                      <a:pt x="2872" y="1"/>
                      <a:pt x="27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72"/>
              <p:cNvSpPr/>
              <p:nvPr/>
            </p:nvSpPr>
            <p:spPr>
              <a:xfrm>
                <a:off x="1991830" y="2329953"/>
                <a:ext cx="324268" cy="198427"/>
              </a:xfrm>
              <a:custGeom>
                <a:rect b="b" l="l" r="r" t="t"/>
                <a:pathLst>
                  <a:path extrusionOk="0" h="7575" w="12379">
                    <a:moveTo>
                      <a:pt x="237" y="1"/>
                    </a:moveTo>
                    <a:cubicBezTo>
                      <a:pt x="107" y="4"/>
                      <a:pt x="1" y="107"/>
                      <a:pt x="1" y="237"/>
                    </a:cubicBezTo>
                    <a:lnTo>
                      <a:pt x="1" y="7358"/>
                    </a:lnTo>
                    <a:cubicBezTo>
                      <a:pt x="1" y="7478"/>
                      <a:pt x="100" y="7574"/>
                      <a:pt x="220" y="7574"/>
                    </a:cubicBezTo>
                    <a:lnTo>
                      <a:pt x="12162" y="7574"/>
                    </a:lnTo>
                    <a:cubicBezTo>
                      <a:pt x="12282" y="7574"/>
                      <a:pt x="12378" y="7478"/>
                      <a:pt x="12378" y="7358"/>
                    </a:cubicBezTo>
                    <a:lnTo>
                      <a:pt x="12378" y="6604"/>
                    </a:lnTo>
                    <a:cubicBezTo>
                      <a:pt x="12378" y="6459"/>
                      <a:pt x="12269" y="6386"/>
                      <a:pt x="12161" y="6386"/>
                    </a:cubicBezTo>
                    <a:cubicBezTo>
                      <a:pt x="12052" y="6386"/>
                      <a:pt x="11943" y="6459"/>
                      <a:pt x="11943" y="6604"/>
                    </a:cubicBezTo>
                    <a:lnTo>
                      <a:pt x="11943" y="7139"/>
                    </a:lnTo>
                    <a:lnTo>
                      <a:pt x="436" y="7139"/>
                    </a:lnTo>
                    <a:lnTo>
                      <a:pt x="436" y="440"/>
                    </a:lnTo>
                    <a:lnTo>
                      <a:pt x="11940" y="440"/>
                    </a:lnTo>
                    <a:lnTo>
                      <a:pt x="11940" y="5730"/>
                    </a:lnTo>
                    <a:cubicBezTo>
                      <a:pt x="11940" y="5850"/>
                      <a:pt x="12039" y="5950"/>
                      <a:pt x="12162" y="5950"/>
                    </a:cubicBezTo>
                    <a:cubicBezTo>
                      <a:pt x="12282" y="5950"/>
                      <a:pt x="12378" y="5850"/>
                      <a:pt x="12378" y="5730"/>
                    </a:cubicBezTo>
                    <a:lnTo>
                      <a:pt x="12378" y="237"/>
                    </a:lnTo>
                    <a:cubicBezTo>
                      <a:pt x="12378" y="107"/>
                      <a:pt x="12275" y="1"/>
                      <a:pt x="121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72"/>
              <p:cNvSpPr/>
              <p:nvPr/>
            </p:nvSpPr>
            <p:spPr>
              <a:xfrm>
                <a:off x="2147821" y="2539959"/>
                <a:ext cx="12443" cy="11473"/>
              </a:xfrm>
              <a:custGeom>
                <a:rect b="b" l="l" r="r" t="t"/>
                <a:pathLst>
                  <a:path extrusionOk="0" h="438" w="475">
                    <a:moveTo>
                      <a:pt x="234" y="0"/>
                    </a:moveTo>
                    <a:cubicBezTo>
                      <a:pt x="131" y="0"/>
                      <a:pt x="30" y="72"/>
                      <a:pt x="15" y="194"/>
                    </a:cubicBezTo>
                    <a:cubicBezTo>
                      <a:pt x="1" y="336"/>
                      <a:pt x="115" y="437"/>
                      <a:pt x="236" y="437"/>
                    </a:cubicBezTo>
                    <a:cubicBezTo>
                      <a:pt x="288" y="437"/>
                      <a:pt x="341" y="418"/>
                      <a:pt x="385" y="376"/>
                    </a:cubicBezTo>
                    <a:cubicBezTo>
                      <a:pt x="461" y="301"/>
                      <a:pt x="474" y="184"/>
                      <a:pt x="416" y="99"/>
                    </a:cubicBezTo>
                    <a:cubicBezTo>
                      <a:pt x="370" y="31"/>
                      <a:pt x="301" y="0"/>
                      <a:pt x="2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6736" name="Google Shape;16736;p72"/>
          <p:cNvGrpSpPr/>
          <p:nvPr/>
        </p:nvGrpSpPr>
        <p:grpSpPr>
          <a:xfrm>
            <a:off x="3049165" y="2320078"/>
            <a:ext cx="401543" cy="311432"/>
            <a:chOff x="3049165" y="2320078"/>
            <a:chExt cx="401543" cy="311432"/>
          </a:xfrm>
        </p:grpSpPr>
        <p:sp>
          <p:nvSpPr>
            <p:cNvPr id="16737" name="Google Shape;16737;p72"/>
            <p:cNvSpPr/>
            <p:nvPr/>
          </p:nvSpPr>
          <p:spPr>
            <a:xfrm>
              <a:off x="3136604" y="2348185"/>
              <a:ext cx="96240" cy="254773"/>
            </a:xfrm>
            <a:custGeom>
              <a:rect b="b" l="l" r="r" t="t"/>
              <a:pathLst>
                <a:path extrusionOk="0" h="9726" w="3674">
                  <a:moveTo>
                    <a:pt x="3674" y="1"/>
                  </a:moveTo>
                  <a:lnTo>
                    <a:pt x="3513" y="48"/>
                  </a:lnTo>
                  <a:cubicBezTo>
                    <a:pt x="2019" y="501"/>
                    <a:pt x="761" y="1512"/>
                    <a:pt x="0" y="2872"/>
                  </a:cubicBezTo>
                  <a:lnTo>
                    <a:pt x="0" y="6854"/>
                  </a:lnTo>
                  <a:cubicBezTo>
                    <a:pt x="761" y="8215"/>
                    <a:pt x="2019" y="9229"/>
                    <a:pt x="3513" y="9678"/>
                  </a:cubicBezTo>
                  <a:lnTo>
                    <a:pt x="3674" y="9726"/>
                  </a:lnTo>
                  <a:lnTo>
                    <a:pt x="367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72"/>
            <p:cNvSpPr/>
            <p:nvPr/>
          </p:nvSpPr>
          <p:spPr>
            <a:xfrm>
              <a:off x="3136604" y="2505172"/>
              <a:ext cx="96240" cy="97786"/>
            </a:xfrm>
            <a:custGeom>
              <a:rect b="b" l="l" r="r" t="t"/>
              <a:pathLst>
                <a:path extrusionOk="0" h="3733" w="3674">
                  <a:moveTo>
                    <a:pt x="0" y="1"/>
                  </a:moveTo>
                  <a:lnTo>
                    <a:pt x="0" y="865"/>
                  </a:lnTo>
                  <a:cubicBezTo>
                    <a:pt x="761" y="2225"/>
                    <a:pt x="2022" y="3236"/>
                    <a:pt x="3513" y="3685"/>
                  </a:cubicBezTo>
                  <a:lnTo>
                    <a:pt x="3674" y="3733"/>
                  </a:lnTo>
                  <a:lnTo>
                    <a:pt x="3674" y="2873"/>
                  </a:lnTo>
                  <a:lnTo>
                    <a:pt x="3513" y="2825"/>
                  </a:lnTo>
                  <a:cubicBezTo>
                    <a:pt x="2022" y="2372"/>
                    <a:pt x="761" y="1361"/>
                    <a:pt x="0"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72"/>
            <p:cNvSpPr/>
            <p:nvPr/>
          </p:nvSpPr>
          <p:spPr>
            <a:xfrm>
              <a:off x="3054928" y="2423417"/>
              <a:ext cx="81702" cy="104413"/>
            </a:xfrm>
            <a:custGeom>
              <a:rect b="b" l="l" r="r" t="t"/>
              <a:pathLst>
                <a:path extrusionOk="0" h="3986" w="3119">
                  <a:moveTo>
                    <a:pt x="1357" y="0"/>
                  </a:moveTo>
                  <a:cubicBezTo>
                    <a:pt x="607" y="0"/>
                    <a:pt x="0" y="607"/>
                    <a:pt x="0" y="1354"/>
                  </a:cubicBezTo>
                  <a:lnTo>
                    <a:pt x="0" y="2629"/>
                  </a:lnTo>
                  <a:cubicBezTo>
                    <a:pt x="0" y="3379"/>
                    <a:pt x="607" y="3986"/>
                    <a:pt x="1357" y="3986"/>
                  </a:cubicBezTo>
                  <a:lnTo>
                    <a:pt x="3118" y="3986"/>
                  </a:lnTo>
                  <a:lnTo>
                    <a:pt x="3118"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72"/>
            <p:cNvSpPr/>
            <p:nvPr/>
          </p:nvSpPr>
          <p:spPr>
            <a:xfrm>
              <a:off x="3054928" y="2469730"/>
              <a:ext cx="81702" cy="58101"/>
            </a:xfrm>
            <a:custGeom>
              <a:rect b="b" l="l" r="r" t="t"/>
              <a:pathLst>
                <a:path extrusionOk="0" h="2218" w="3119">
                  <a:moveTo>
                    <a:pt x="0" y="0"/>
                  </a:moveTo>
                  <a:lnTo>
                    <a:pt x="0" y="861"/>
                  </a:lnTo>
                  <a:cubicBezTo>
                    <a:pt x="0" y="1611"/>
                    <a:pt x="607" y="2218"/>
                    <a:pt x="1357" y="2218"/>
                  </a:cubicBezTo>
                  <a:lnTo>
                    <a:pt x="3118" y="2218"/>
                  </a:lnTo>
                  <a:lnTo>
                    <a:pt x="3118" y="1354"/>
                  </a:lnTo>
                  <a:lnTo>
                    <a:pt x="1357" y="1354"/>
                  </a:lnTo>
                  <a:cubicBezTo>
                    <a:pt x="607" y="1354"/>
                    <a:pt x="0" y="747"/>
                    <a:pt x="0"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72"/>
            <p:cNvSpPr/>
            <p:nvPr/>
          </p:nvSpPr>
          <p:spPr>
            <a:xfrm>
              <a:off x="3231928" y="2325474"/>
              <a:ext cx="37014" cy="300195"/>
            </a:xfrm>
            <a:custGeom>
              <a:rect b="b" l="l" r="r" t="t"/>
              <a:pathLst>
                <a:path extrusionOk="0" h="11460" w="1413">
                  <a:moveTo>
                    <a:pt x="446" y="1"/>
                  </a:moveTo>
                  <a:cubicBezTo>
                    <a:pt x="199" y="1"/>
                    <a:pt x="1" y="203"/>
                    <a:pt x="1" y="446"/>
                  </a:cubicBezTo>
                  <a:lnTo>
                    <a:pt x="1" y="11014"/>
                  </a:lnTo>
                  <a:cubicBezTo>
                    <a:pt x="1" y="11261"/>
                    <a:pt x="199" y="11460"/>
                    <a:pt x="446" y="11460"/>
                  </a:cubicBezTo>
                  <a:lnTo>
                    <a:pt x="967" y="11460"/>
                  </a:lnTo>
                  <a:cubicBezTo>
                    <a:pt x="1210" y="11460"/>
                    <a:pt x="1409" y="11261"/>
                    <a:pt x="1413" y="11014"/>
                  </a:cubicBezTo>
                  <a:lnTo>
                    <a:pt x="1413" y="446"/>
                  </a:lnTo>
                  <a:cubicBezTo>
                    <a:pt x="1409" y="203"/>
                    <a:pt x="1210" y="1"/>
                    <a:pt x="967"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2" name="Google Shape;16742;p72"/>
            <p:cNvSpPr/>
            <p:nvPr/>
          </p:nvSpPr>
          <p:spPr>
            <a:xfrm>
              <a:off x="3231928" y="2325474"/>
              <a:ext cx="29731" cy="300195"/>
            </a:xfrm>
            <a:custGeom>
              <a:rect b="b" l="l" r="r" t="t"/>
              <a:pathLst>
                <a:path extrusionOk="0" h="11460" w="1135">
                  <a:moveTo>
                    <a:pt x="446" y="1"/>
                  </a:moveTo>
                  <a:cubicBezTo>
                    <a:pt x="199" y="1"/>
                    <a:pt x="1" y="203"/>
                    <a:pt x="1" y="446"/>
                  </a:cubicBezTo>
                  <a:lnTo>
                    <a:pt x="1" y="11014"/>
                  </a:lnTo>
                  <a:cubicBezTo>
                    <a:pt x="1" y="11261"/>
                    <a:pt x="199" y="11460"/>
                    <a:pt x="446" y="11460"/>
                  </a:cubicBezTo>
                  <a:lnTo>
                    <a:pt x="964" y="11460"/>
                  </a:lnTo>
                  <a:cubicBezTo>
                    <a:pt x="1025" y="11460"/>
                    <a:pt x="1084" y="11449"/>
                    <a:pt x="1135" y="11425"/>
                  </a:cubicBezTo>
                  <a:cubicBezTo>
                    <a:pt x="971" y="11357"/>
                    <a:pt x="864" y="11196"/>
                    <a:pt x="861" y="11014"/>
                  </a:cubicBezTo>
                  <a:lnTo>
                    <a:pt x="861" y="446"/>
                  </a:lnTo>
                  <a:cubicBezTo>
                    <a:pt x="864" y="268"/>
                    <a:pt x="971" y="107"/>
                    <a:pt x="1135" y="35"/>
                  </a:cubicBezTo>
                  <a:cubicBezTo>
                    <a:pt x="1084" y="14"/>
                    <a:pt x="1025" y="1"/>
                    <a:pt x="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3" name="Google Shape;16743;p72"/>
            <p:cNvSpPr/>
            <p:nvPr/>
          </p:nvSpPr>
          <p:spPr>
            <a:xfrm>
              <a:off x="3294508" y="2435702"/>
              <a:ext cx="33241" cy="80000"/>
            </a:xfrm>
            <a:custGeom>
              <a:rect b="b" l="l" r="r" t="t"/>
              <a:pathLst>
                <a:path extrusionOk="0" h="3054" w="1269">
                  <a:moveTo>
                    <a:pt x="310" y="1"/>
                  </a:moveTo>
                  <a:cubicBezTo>
                    <a:pt x="142" y="1"/>
                    <a:pt x="0" y="217"/>
                    <a:pt x="158" y="374"/>
                  </a:cubicBezTo>
                  <a:cubicBezTo>
                    <a:pt x="795" y="1012"/>
                    <a:pt x="795" y="2046"/>
                    <a:pt x="158" y="2687"/>
                  </a:cubicBezTo>
                  <a:cubicBezTo>
                    <a:pt x="72" y="2769"/>
                    <a:pt x="72" y="2907"/>
                    <a:pt x="158" y="2989"/>
                  </a:cubicBezTo>
                  <a:cubicBezTo>
                    <a:pt x="199" y="3032"/>
                    <a:pt x="254" y="3053"/>
                    <a:pt x="309" y="3053"/>
                  </a:cubicBezTo>
                  <a:cubicBezTo>
                    <a:pt x="364" y="3053"/>
                    <a:pt x="420" y="3032"/>
                    <a:pt x="463" y="2989"/>
                  </a:cubicBezTo>
                  <a:cubicBezTo>
                    <a:pt x="1268" y="2183"/>
                    <a:pt x="1268" y="874"/>
                    <a:pt x="463" y="69"/>
                  </a:cubicBezTo>
                  <a:cubicBezTo>
                    <a:pt x="415" y="21"/>
                    <a:pt x="361"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4" name="Google Shape;16744;p72"/>
            <p:cNvSpPr/>
            <p:nvPr/>
          </p:nvSpPr>
          <p:spPr>
            <a:xfrm>
              <a:off x="3334507" y="2395676"/>
              <a:ext cx="55271" cy="159947"/>
            </a:xfrm>
            <a:custGeom>
              <a:rect b="b" l="l" r="r" t="t"/>
              <a:pathLst>
                <a:path extrusionOk="0" h="6106" w="2110">
                  <a:moveTo>
                    <a:pt x="310" y="1"/>
                  </a:moveTo>
                  <a:cubicBezTo>
                    <a:pt x="144" y="1"/>
                    <a:pt x="1" y="216"/>
                    <a:pt x="156" y="374"/>
                  </a:cubicBezTo>
                  <a:cubicBezTo>
                    <a:pt x="1636" y="1854"/>
                    <a:pt x="1636" y="4256"/>
                    <a:pt x="156" y="5737"/>
                  </a:cubicBezTo>
                  <a:cubicBezTo>
                    <a:pt x="74" y="5822"/>
                    <a:pt x="74" y="5959"/>
                    <a:pt x="156" y="6042"/>
                  </a:cubicBezTo>
                  <a:cubicBezTo>
                    <a:pt x="199" y="6085"/>
                    <a:pt x="254" y="6106"/>
                    <a:pt x="310" y="6106"/>
                  </a:cubicBezTo>
                  <a:cubicBezTo>
                    <a:pt x="365" y="6106"/>
                    <a:pt x="420" y="6085"/>
                    <a:pt x="461" y="6042"/>
                  </a:cubicBezTo>
                  <a:cubicBezTo>
                    <a:pt x="2109" y="4390"/>
                    <a:pt x="2109" y="1717"/>
                    <a:pt x="461" y="69"/>
                  </a:cubicBezTo>
                  <a:cubicBezTo>
                    <a:pt x="413" y="21"/>
                    <a:pt x="360"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5" name="Google Shape;16745;p72"/>
            <p:cNvSpPr/>
            <p:nvPr/>
          </p:nvSpPr>
          <p:spPr>
            <a:xfrm>
              <a:off x="3373721" y="2356646"/>
              <a:ext cx="76987" cy="238374"/>
            </a:xfrm>
            <a:custGeom>
              <a:rect b="b" l="l" r="r" t="t"/>
              <a:pathLst>
                <a:path extrusionOk="0" h="9100" w="2939">
                  <a:moveTo>
                    <a:pt x="307" y="0"/>
                  </a:moveTo>
                  <a:cubicBezTo>
                    <a:pt x="252" y="0"/>
                    <a:pt x="197" y="22"/>
                    <a:pt x="156" y="65"/>
                  </a:cubicBezTo>
                  <a:cubicBezTo>
                    <a:pt x="71" y="147"/>
                    <a:pt x="71" y="284"/>
                    <a:pt x="156" y="370"/>
                  </a:cubicBezTo>
                  <a:cubicBezTo>
                    <a:pt x="2459" y="2673"/>
                    <a:pt x="2459" y="6421"/>
                    <a:pt x="156" y="8728"/>
                  </a:cubicBezTo>
                  <a:cubicBezTo>
                    <a:pt x="1" y="8883"/>
                    <a:pt x="145" y="9099"/>
                    <a:pt x="312" y="9099"/>
                  </a:cubicBezTo>
                  <a:cubicBezTo>
                    <a:pt x="362" y="9099"/>
                    <a:pt x="414" y="9079"/>
                    <a:pt x="461" y="9033"/>
                  </a:cubicBezTo>
                  <a:cubicBezTo>
                    <a:pt x="2939" y="6555"/>
                    <a:pt x="2939" y="2539"/>
                    <a:pt x="461" y="65"/>
                  </a:cubicBezTo>
                  <a:cubicBezTo>
                    <a:pt x="418" y="22"/>
                    <a:pt x="363" y="0"/>
                    <a:pt x="3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6" name="Google Shape;16746;p72"/>
            <p:cNvSpPr/>
            <p:nvPr/>
          </p:nvSpPr>
          <p:spPr>
            <a:xfrm>
              <a:off x="3049165" y="2320078"/>
              <a:ext cx="225251" cy="311432"/>
            </a:xfrm>
            <a:custGeom>
              <a:rect b="b" l="l" r="r" t="t"/>
              <a:pathLst>
                <a:path extrusionOk="0" h="11889" w="8599">
                  <a:moveTo>
                    <a:pt x="6755" y="1372"/>
                  </a:moveTo>
                  <a:lnTo>
                    <a:pt x="6755" y="10514"/>
                  </a:lnTo>
                  <a:cubicBezTo>
                    <a:pt x="5395" y="10065"/>
                    <a:pt x="4250" y="9126"/>
                    <a:pt x="3548" y="7879"/>
                  </a:cubicBezTo>
                  <a:lnTo>
                    <a:pt x="3548" y="4007"/>
                  </a:lnTo>
                  <a:cubicBezTo>
                    <a:pt x="4250" y="2756"/>
                    <a:pt x="5395" y="1817"/>
                    <a:pt x="6755" y="1372"/>
                  </a:cubicBezTo>
                  <a:close/>
                  <a:moveTo>
                    <a:pt x="7414" y="1"/>
                  </a:moveTo>
                  <a:cubicBezTo>
                    <a:pt x="7050" y="1"/>
                    <a:pt x="6755" y="298"/>
                    <a:pt x="6755" y="662"/>
                  </a:cubicBezTo>
                  <a:lnTo>
                    <a:pt x="6755" y="923"/>
                  </a:lnTo>
                  <a:lnTo>
                    <a:pt x="6748" y="926"/>
                  </a:lnTo>
                  <a:cubicBezTo>
                    <a:pt x="5254" y="1378"/>
                    <a:pt x="3986" y="2383"/>
                    <a:pt x="3208" y="3736"/>
                  </a:cubicBezTo>
                  <a:lnTo>
                    <a:pt x="1570" y="3736"/>
                  </a:lnTo>
                  <a:cubicBezTo>
                    <a:pt x="703" y="3740"/>
                    <a:pt x="1" y="4442"/>
                    <a:pt x="1" y="5306"/>
                  </a:cubicBezTo>
                  <a:lnTo>
                    <a:pt x="1" y="6580"/>
                  </a:lnTo>
                  <a:cubicBezTo>
                    <a:pt x="4" y="7399"/>
                    <a:pt x="635" y="8081"/>
                    <a:pt x="1450" y="8146"/>
                  </a:cubicBezTo>
                  <a:cubicBezTo>
                    <a:pt x="1455" y="8147"/>
                    <a:pt x="1459" y="8147"/>
                    <a:pt x="1463" y="8147"/>
                  </a:cubicBezTo>
                  <a:cubicBezTo>
                    <a:pt x="1578" y="8147"/>
                    <a:pt x="1673" y="8060"/>
                    <a:pt x="1680" y="7948"/>
                  </a:cubicBezTo>
                  <a:cubicBezTo>
                    <a:pt x="1690" y="7828"/>
                    <a:pt x="1601" y="7725"/>
                    <a:pt x="1485" y="7718"/>
                  </a:cubicBezTo>
                  <a:cubicBezTo>
                    <a:pt x="892" y="7670"/>
                    <a:pt x="433" y="7177"/>
                    <a:pt x="429" y="6580"/>
                  </a:cubicBezTo>
                  <a:lnTo>
                    <a:pt x="429" y="5306"/>
                  </a:lnTo>
                  <a:cubicBezTo>
                    <a:pt x="433" y="4675"/>
                    <a:pt x="940" y="4168"/>
                    <a:pt x="1570" y="4164"/>
                  </a:cubicBezTo>
                  <a:lnTo>
                    <a:pt x="3119" y="4164"/>
                  </a:lnTo>
                  <a:lnTo>
                    <a:pt x="3119" y="7721"/>
                  </a:lnTo>
                  <a:lnTo>
                    <a:pt x="2472" y="7721"/>
                  </a:lnTo>
                  <a:cubicBezTo>
                    <a:pt x="2184" y="7721"/>
                    <a:pt x="2184" y="8153"/>
                    <a:pt x="2472" y="8153"/>
                  </a:cubicBezTo>
                  <a:lnTo>
                    <a:pt x="3208" y="8153"/>
                  </a:lnTo>
                  <a:cubicBezTo>
                    <a:pt x="3990" y="9503"/>
                    <a:pt x="5254" y="10511"/>
                    <a:pt x="6752" y="10963"/>
                  </a:cubicBezTo>
                  <a:lnTo>
                    <a:pt x="6758" y="10967"/>
                  </a:lnTo>
                  <a:lnTo>
                    <a:pt x="6758" y="11227"/>
                  </a:lnTo>
                  <a:cubicBezTo>
                    <a:pt x="6758" y="11590"/>
                    <a:pt x="7053" y="11888"/>
                    <a:pt x="7420" y="11888"/>
                  </a:cubicBezTo>
                  <a:lnTo>
                    <a:pt x="7937" y="11888"/>
                  </a:lnTo>
                  <a:cubicBezTo>
                    <a:pt x="8304" y="11888"/>
                    <a:pt x="8599" y="11590"/>
                    <a:pt x="8599" y="11227"/>
                  </a:cubicBezTo>
                  <a:lnTo>
                    <a:pt x="8599" y="6443"/>
                  </a:lnTo>
                  <a:cubicBezTo>
                    <a:pt x="8599" y="6299"/>
                    <a:pt x="8492" y="6227"/>
                    <a:pt x="8384" y="6227"/>
                  </a:cubicBezTo>
                  <a:cubicBezTo>
                    <a:pt x="8277" y="6227"/>
                    <a:pt x="8170" y="6299"/>
                    <a:pt x="8170" y="6443"/>
                  </a:cubicBezTo>
                  <a:lnTo>
                    <a:pt x="8170" y="11227"/>
                  </a:lnTo>
                  <a:cubicBezTo>
                    <a:pt x="8167" y="11354"/>
                    <a:pt x="8064" y="11457"/>
                    <a:pt x="7937" y="11457"/>
                  </a:cubicBezTo>
                  <a:lnTo>
                    <a:pt x="7420" y="11457"/>
                  </a:lnTo>
                  <a:cubicBezTo>
                    <a:pt x="7293" y="11457"/>
                    <a:pt x="7190" y="11354"/>
                    <a:pt x="7190" y="11227"/>
                  </a:cubicBezTo>
                  <a:lnTo>
                    <a:pt x="7190" y="662"/>
                  </a:lnTo>
                  <a:cubicBezTo>
                    <a:pt x="7190" y="532"/>
                    <a:pt x="7293" y="429"/>
                    <a:pt x="7420" y="429"/>
                  </a:cubicBezTo>
                  <a:lnTo>
                    <a:pt x="7937" y="429"/>
                  </a:lnTo>
                  <a:cubicBezTo>
                    <a:pt x="8064" y="429"/>
                    <a:pt x="8167" y="532"/>
                    <a:pt x="8170" y="662"/>
                  </a:cubicBezTo>
                  <a:lnTo>
                    <a:pt x="8170" y="5439"/>
                  </a:lnTo>
                  <a:cubicBezTo>
                    <a:pt x="8170" y="5559"/>
                    <a:pt x="8266" y="5655"/>
                    <a:pt x="8383" y="5655"/>
                  </a:cubicBezTo>
                  <a:cubicBezTo>
                    <a:pt x="8503" y="5655"/>
                    <a:pt x="8599" y="5559"/>
                    <a:pt x="8599" y="5439"/>
                  </a:cubicBezTo>
                  <a:lnTo>
                    <a:pt x="8599" y="662"/>
                  </a:lnTo>
                  <a:cubicBezTo>
                    <a:pt x="8599" y="296"/>
                    <a:pt x="8304" y="1"/>
                    <a:pt x="7937" y="1"/>
                  </a:cubicBezTo>
                  <a:lnTo>
                    <a:pt x="7420" y="1"/>
                  </a:lnTo>
                  <a:cubicBezTo>
                    <a:pt x="7418" y="1"/>
                    <a:pt x="7416" y="1"/>
                    <a:pt x="74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47" name="Google Shape;16747;p72"/>
          <p:cNvGrpSpPr/>
          <p:nvPr/>
        </p:nvGrpSpPr>
        <p:grpSpPr>
          <a:xfrm>
            <a:off x="3593052" y="2313712"/>
            <a:ext cx="385381" cy="323980"/>
            <a:chOff x="3593052" y="2313712"/>
            <a:chExt cx="385381" cy="323980"/>
          </a:xfrm>
        </p:grpSpPr>
        <p:sp>
          <p:nvSpPr>
            <p:cNvPr id="16748" name="Google Shape;16748;p72"/>
            <p:cNvSpPr/>
            <p:nvPr/>
          </p:nvSpPr>
          <p:spPr>
            <a:xfrm>
              <a:off x="3664250" y="2350883"/>
              <a:ext cx="249665" cy="249665"/>
            </a:xfrm>
            <a:custGeom>
              <a:rect b="b" l="l" r="r" t="t"/>
              <a:pathLst>
                <a:path extrusionOk="0" h="9531" w="9531">
                  <a:moveTo>
                    <a:pt x="4763" y="0"/>
                  </a:moveTo>
                  <a:cubicBezTo>
                    <a:pt x="2132" y="0"/>
                    <a:pt x="0" y="2135"/>
                    <a:pt x="0" y="4767"/>
                  </a:cubicBezTo>
                  <a:cubicBezTo>
                    <a:pt x="0" y="7399"/>
                    <a:pt x="2132" y="9530"/>
                    <a:pt x="4763" y="9530"/>
                  </a:cubicBezTo>
                  <a:cubicBezTo>
                    <a:pt x="7395" y="9530"/>
                    <a:pt x="9530" y="7399"/>
                    <a:pt x="9530" y="4767"/>
                  </a:cubicBezTo>
                  <a:cubicBezTo>
                    <a:pt x="9530" y="2135"/>
                    <a:pt x="7395" y="0"/>
                    <a:pt x="4763"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72"/>
            <p:cNvSpPr/>
            <p:nvPr/>
          </p:nvSpPr>
          <p:spPr>
            <a:xfrm>
              <a:off x="3689292" y="2375925"/>
              <a:ext cx="199580" cy="199658"/>
            </a:xfrm>
            <a:custGeom>
              <a:rect b="b" l="l" r="r" t="t"/>
              <a:pathLst>
                <a:path extrusionOk="0" h="7622" w="7619">
                  <a:moveTo>
                    <a:pt x="3807" y="0"/>
                  </a:moveTo>
                  <a:cubicBezTo>
                    <a:pt x="1703" y="0"/>
                    <a:pt x="0" y="1707"/>
                    <a:pt x="0" y="3811"/>
                  </a:cubicBezTo>
                  <a:cubicBezTo>
                    <a:pt x="0" y="5915"/>
                    <a:pt x="1703" y="7622"/>
                    <a:pt x="3807" y="7622"/>
                  </a:cubicBezTo>
                  <a:cubicBezTo>
                    <a:pt x="5911" y="7622"/>
                    <a:pt x="7618" y="5915"/>
                    <a:pt x="7618" y="3811"/>
                  </a:cubicBezTo>
                  <a:cubicBezTo>
                    <a:pt x="7618" y="1707"/>
                    <a:pt x="5911" y="0"/>
                    <a:pt x="3807"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0" name="Google Shape;16750;p72"/>
            <p:cNvSpPr/>
            <p:nvPr/>
          </p:nvSpPr>
          <p:spPr>
            <a:xfrm>
              <a:off x="3769187" y="2375925"/>
              <a:ext cx="125055" cy="199711"/>
            </a:xfrm>
            <a:custGeom>
              <a:rect b="b" l="l" r="r" t="t"/>
              <a:pathLst>
                <a:path extrusionOk="0" h="7624" w="4774">
                  <a:moveTo>
                    <a:pt x="757" y="0"/>
                  </a:moveTo>
                  <a:cubicBezTo>
                    <a:pt x="504" y="0"/>
                    <a:pt x="250" y="28"/>
                    <a:pt x="0" y="76"/>
                  </a:cubicBezTo>
                  <a:cubicBezTo>
                    <a:pt x="1772" y="442"/>
                    <a:pt x="3043" y="2002"/>
                    <a:pt x="3043" y="3811"/>
                  </a:cubicBezTo>
                  <a:cubicBezTo>
                    <a:pt x="3043" y="5620"/>
                    <a:pt x="1772" y="7180"/>
                    <a:pt x="0" y="7546"/>
                  </a:cubicBezTo>
                  <a:cubicBezTo>
                    <a:pt x="257" y="7598"/>
                    <a:pt x="513" y="7623"/>
                    <a:pt x="764" y="7623"/>
                  </a:cubicBezTo>
                  <a:cubicBezTo>
                    <a:pt x="2676" y="7623"/>
                    <a:pt x="4351" y="6175"/>
                    <a:pt x="4547" y="4191"/>
                  </a:cubicBezTo>
                  <a:cubicBezTo>
                    <a:pt x="4774" y="1950"/>
                    <a:pt x="3012" y="0"/>
                    <a:pt x="75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1" name="Google Shape;16751;p72"/>
            <p:cNvSpPr/>
            <p:nvPr/>
          </p:nvSpPr>
          <p:spPr>
            <a:xfrm>
              <a:off x="3935787" y="2319449"/>
              <a:ext cx="37014" cy="312690"/>
            </a:xfrm>
            <a:custGeom>
              <a:rect b="b" l="l" r="r" t="t"/>
              <a:pathLst>
                <a:path extrusionOk="0" h="11937" w="1413">
                  <a:moveTo>
                    <a:pt x="1398" y="1"/>
                  </a:moveTo>
                  <a:cubicBezTo>
                    <a:pt x="531" y="522"/>
                    <a:pt x="0" y="1461"/>
                    <a:pt x="0" y="2475"/>
                  </a:cubicBezTo>
                  <a:lnTo>
                    <a:pt x="0" y="5785"/>
                  </a:lnTo>
                  <a:cubicBezTo>
                    <a:pt x="0" y="5994"/>
                    <a:pt x="298" y="6177"/>
                    <a:pt x="548" y="6177"/>
                  </a:cubicBezTo>
                  <a:cubicBezTo>
                    <a:pt x="569" y="6177"/>
                    <a:pt x="590" y="6175"/>
                    <a:pt x="610" y="6173"/>
                  </a:cubicBezTo>
                  <a:lnTo>
                    <a:pt x="610" y="7201"/>
                  </a:lnTo>
                  <a:cubicBezTo>
                    <a:pt x="610" y="8458"/>
                    <a:pt x="268" y="10689"/>
                    <a:pt x="268" y="11155"/>
                  </a:cubicBezTo>
                  <a:cubicBezTo>
                    <a:pt x="268" y="11690"/>
                    <a:pt x="494" y="11936"/>
                    <a:pt x="830" y="11936"/>
                  </a:cubicBezTo>
                  <a:cubicBezTo>
                    <a:pt x="1165" y="11936"/>
                    <a:pt x="1412" y="11690"/>
                    <a:pt x="1412" y="11155"/>
                  </a:cubicBezTo>
                  <a:cubicBezTo>
                    <a:pt x="1412" y="11155"/>
                    <a:pt x="1405" y="4069"/>
                    <a:pt x="139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72"/>
            <p:cNvSpPr/>
            <p:nvPr/>
          </p:nvSpPr>
          <p:spPr>
            <a:xfrm>
              <a:off x="3935683" y="2319449"/>
              <a:ext cx="36935" cy="161807"/>
            </a:xfrm>
            <a:custGeom>
              <a:rect b="b" l="l" r="r" t="t"/>
              <a:pathLst>
                <a:path extrusionOk="0" h="6177" w="1410">
                  <a:moveTo>
                    <a:pt x="1402" y="1"/>
                  </a:moveTo>
                  <a:cubicBezTo>
                    <a:pt x="532" y="522"/>
                    <a:pt x="1" y="1461"/>
                    <a:pt x="1" y="2475"/>
                  </a:cubicBezTo>
                  <a:lnTo>
                    <a:pt x="1" y="5789"/>
                  </a:lnTo>
                  <a:cubicBezTo>
                    <a:pt x="1" y="5994"/>
                    <a:pt x="298" y="6177"/>
                    <a:pt x="549" y="6177"/>
                  </a:cubicBezTo>
                  <a:cubicBezTo>
                    <a:pt x="570" y="6177"/>
                    <a:pt x="591" y="6175"/>
                    <a:pt x="611" y="6173"/>
                  </a:cubicBezTo>
                  <a:lnTo>
                    <a:pt x="1409" y="6159"/>
                  </a:lnTo>
                  <a:cubicBezTo>
                    <a:pt x="1409" y="4212"/>
                    <a:pt x="1406" y="1629"/>
                    <a:pt x="1402"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72"/>
            <p:cNvSpPr/>
            <p:nvPr/>
          </p:nvSpPr>
          <p:spPr>
            <a:xfrm>
              <a:off x="3598710" y="2365788"/>
              <a:ext cx="49142" cy="265172"/>
            </a:xfrm>
            <a:custGeom>
              <a:rect b="b" l="l" r="r" t="t"/>
              <a:pathLst>
                <a:path extrusionOk="0" h="10123" w="1876">
                  <a:moveTo>
                    <a:pt x="1" y="0"/>
                  </a:moveTo>
                  <a:lnTo>
                    <a:pt x="1" y="1104"/>
                  </a:lnTo>
                  <a:cubicBezTo>
                    <a:pt x="1" y="1282"/>
                    <a:pt x="103" y="1494"/>
                    <a:pt x="258" y="1587"/>
                  </a:cubicBezTo>
                  <a:cubicBezTo>
                    <a:pt x="412" y="1676"/>
                    <a:pt x="532" y="1998"/>
                    <a:pt x="532" y="2169"/>
                  </a:cubicBezTo>
                  <a:lnTo>
                    <a:pt x="532" y="3787"/>
                  </a:lnTo>
                  <a:cubicBezTo>
                    <a:pt x="532" y="5116"/>
                    <a:pt x="521" y="6439"/>
                    <a:pt x="378" y="7758"/>
                  </a:cubicBezTo>
                  <a:cubicBezTo>
                    <a:pt x="292" y="8543"/>
                    <a:pt x="240" y="9239"/>
                    <a:pt x="240" y="9396"/>
                  </a:cubicBezTo>
                  <a:cubicBezTo>
                    <a:pt x="240" y="9797"/>
                    <a:pt x="539" y="10123"/>
                    <a:pt x="936" y="10123"/>
                  </a:cubicBezTo>
                  <a:cubicBezTo>
                    <a:pt x="1337" y="10123"/>
                    <a:pt x="1632" y="9797"/>
                    <a:pt x="1632" y="9396"/>
                  </a:cubicBezTo>
                  <a:cubicBezTo>
                    <a:pt x="1632" y="9239"/>
                    <a:pt x="1584" y="8543"/>
                    <a:pt x="1498" y="7758"/>
                  </a:cubicBezTo>
                  <a:cubicBezTo>
                    <a:pt x="1354" y="6439"/>
                    <a:pt x="1344" y="5113"/>
                    <a:pt x="1344" y="3787"/>
                  </a:cubicBezTo>
                  <a:lnTo>
                    <a:pt x="1344" y="2180"/>
                  </a:lnTo>
                  <a:cubicBezTo>
                    <a:pt x="1344" y="1957"/>
                    <a:pt x="1498" y="1676"/>
                    <a:pt x="1687" y="1549"/>
                  </a:cubicBezTo>
                  <a:cubicBezTo>
                    <a:pt x="1820" y="1457"/>
                    <a:pt x="1875" y="1261"/>
                    <a:pt x="1875" y="1104"/>
                  </a:cubicBezTo>
                  <a:lnTo>
                    <a:pt x="1875" y="0"/>
                  </a:ln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72"/>
            <p:cNvSpPr/>
            <p:nvPr/>
          </p:nvSpPr>
          <p:spPr>
            <a:xfrm>
              <a:off x="3598710" y="2365788"/>
              <a:ext cx="49142" cy="57105"/>
            </a:xfrm>
            <a:custGeom>
              <a:rect b="b" l="l" r="r" t="t"/>
              <a:pathLst>
                <a:path extrusionOk="0" h="2180" w="1876">
                  <a:moveTo>
                    <a:pt x="1" y="0"/>
                  </a:moveTo>
                  <a:lnTo>
                    <a:pt x="1" y="1104"/>
                  </a:lnTo>
                  <a:cubicBezTo>
                    <a:pt x="1" y="1282"/>
                    <a:pt x="103" y="1494"/>
                    <a:pt x="258" y="1587"/>
                  </a:cubicBezTo>
                  <a:cubicBezTo>
                    <a:pt x="412" y="1676"/>
                    <a:pt x="532" y="1998"/>
                    <a:pt x="532" y="2169"/>
                  </a:cubicBezTo>
                  <a:lnTo>
                    <a:pt x="1344" y="2180"/>
                  </a:lnTo>
                  <a:cubicBezTo>
                    <a:pt x="1344" y="1957"/>
                    <a:pt x="1498" y="1676"/>
                    <a:pt x="1687" y="1549"/>
                  </a:cubicBezTo>
                  <a:cubicBezTo>
                    <a:pt x="1820" y="1457"/>
                    <a:pt x="1875" y="1261"/>
                    <a:pt x="1875" y="1104"/>
                  </a:cubicBezTo>
                  <a:lnTo>
                    <a:pt x="1875" y="0"/>
                  </a:ln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72"/>
            <p:cNvSpPr/>
            <p:nvPr/>
          </p:nvSpPr>
          <p:spPr>
            <a:xfrm>
              <a:off x="3593052" y="2315860"/>
              <a:ext cx="60432" cy="320758"/>
            </a:xfrm>
            <a:custGeom>
              <a:rect b="b" l="l" r="r" t="t"/>
              <a:pathLst>
                <a:path extrusionOk="0" h="12245" w="2307">
                  <a:moveTo>
                    <a:pt x="1875" y="2122"/>
                  </a:moveTo>
                  <a:lnTo>
                    <a:pt x="1875" y="3010"/>
                  </a:lnTo>
                  <a:cubicBezTo>
                    <a:pt x="1875" y="3126"/>
                    <a:pt x="1831" y="3239"/>
                    <a:pt x="1779" y="3277"/>
                  </a:cubicBezTo>
                  <a:cubicBezTo>
                    <a:pt x="1580" y="3421"/>
                    <a:pt x="1437" y="3630"/>
                    <a:pt x="1375" y="3870"/>
                  </a:cubicBezTo>
                  <a:lnTo>
                    <a:pt x="933" y="3863"/>
                  </a:lnTo>
                  <a:cubicBezTo>
                    <a:pt x="878" y="3650"/>
                    <a:pt x="755" y="3407"/>
                    <a:pt x="583" y="3304"/>
                  </a:cubicBezTo>
                  <a:cubicBezTo>
                    <a:pt x="501" y="3256"/>
                    <a:pt x="433" y="3123"/>
                    <a:pt x="433" y="3010"/>
                  </a:cubicBezTo>
                  <a:lnTo>
                    <a:pt x="433" y="2122"/>
                  </a:lnTo>
                  <a:close/>
                  <a:moveTo>
                    <a:pt x="964" y="4291"/>
                  </a:moveTo>
                  <a:lnTo>
                    <a:pt x="1344" y="4298"/>
                  </a:lnTo>
                  <a:lnTo>
                    <a:pt x="1344" y="5693"/>
                  </a:lnTo>
                  <a:cubicBezTo>
                    <a:pt x="1344" y="7033"/>
                    <a:pt x="1354" y="8349"/>
                    <a:pt x="1498" y="9685"/>
                  </a:cubicBezTo>
                  <a:cubicBezTo>
                    <a:pt x="1587" y="10497"/>
                    <a:pt x="1632" y="11169"/>
                    <a:pt x="1632" y="11302"/>
                  </a:cubicBezTo>
                  <a:cubicBezTo>
                    <a:pt x="1632" y="11594"/>
                    <a:pt x="1426" y="11813"/>
                    <a:pt x="1152" y="11813"/>
                  </a:cubicBezTo>
                  <a:cubicBezTo>
                    <a:pt x="878" y="11813"/>
                    <a:pt x="672" y="11594"/>
                    <a:pt x="672" y="11302"/>
                  </a:cubicBezTo>
                  <a:cubicBezTo>
                    <a:pt x="672" y="11172"/>
                    <a:pt x="720" y="10501"/>
                    <a:pt x="806" y="9685"/>
                  </a:cubicBezTo>
                  <a:cubicBezTo>
                    <a:pt x="953" y="8352"/>
                    <a:pt x="964" y="7036"/>
                    <a:pt x="964" y="5693"/>
                  </a:cubicBezTo>
                  <a:lnTo>
                    <a:pt x="964" y="4291"/>
                  </a:lnTo>
                  <a:close/>
                  <a:moveTo>
                    <a:pt x="217" y="0"/>
                  </a:moveTo>
                  <a:cubicBezTo>
                    <a:pt x="109" y="0"/>
                    <a:pt x="1" y="71"/>
                    <a:pt x="1" y="213"/>
                  </a:cubicBezTo>
                  <a:lnTo>
                    <a:pt x="1" y="3010"/>
                  </a:lnTo>
                  <a:cubicBezTo>
                    <a:pt x="1" y="3277"/>
                    <a:pt x="152" y="3551"/>
                    <a:pt x="364" y="3678"/>
                  </a:cubicBezTo>
                  <a:cubicBezTo>
                    <a:pt x="426" y="3716"/>
                    <a:pt x="535" y="3945"/>
                    <a:pt x="535" y="4075"/>
                  </a:cubicBezTo>
                  <a:lnTo>
                    <a:pt x="535" y="5693"/>
                  </a:lnTo>
                  <a:cubicBezTo>
                    <a:pt x="535" y="7022"/>
                    <a:pt x="525" y="8325"/>
                    <a:pt x="381" y="9640"/>
                  </a:cubicBezTo>
                  <a:cubicBezTo>
                    <a:pt x="292" y="10453"/>
                    <a:pt x="244" y="11138"/>
                    <a:pt x="244" y="11302"/>
                  </a:cubicBezTo>
                  <a:cubicBezTo>
                    <a:pt x="244" y="11830"/>
                    <a:pt x="645" y="12245"/>
                    <a:pt x="1156" y="12245"/>
                  </a:cubicBezTo>
                  <a:cubicBezTo>
                    <a:pt x="1666" y="12245"/>
                    <a:pt x="2067" y="11834"/>
                    <a:pt x="2067" y="11302"/>
                  </a:cubicBezTo>
                  <a:cubicBezTo>
                    <a:pt x="2067" y="11138"/>
                    <a:pt x="2019" y="10453"/>
                    <a:pt x="1930" y="9640"/>
                  </a:cubicBezTo>
                  <a:cubicBezTo>
                    <a:pt x="1786" y="8325"/>
                    <a:pt x="1776" y="7022"/>
                    <a:pt x="1776" y="5693"/>
                  </a:cubicBezTo>
                  <a:lnTo>
                    <a:pt x="1776" y="4086"/>
                  </a:lnTo>
                  <a:cubicBezTo>
                    <a:pt x="1776" y="3938"/>
                    <a:pt x="1892" y="3722"/>
                    <a:pt x="2023" y="3633"/>
                  </a:cubicBezTo>
                  <a:cubicBezTo>
                    <a:pt x="2232" y="3493"/>
                    <a:pt x="2307" y="3219"/>
                    <a:pt x="2307" y="3010"/>
                  </a:cubicBezTo>
                  <a:lnTo>
                    <a:pt x="2307" y="296"/>
                  </a:lnTo>
                  <a:cubicBezTo>
                    <a:pt x="2307" y="178"/>
                    <a:pt x="2214" y="80"/>
                    <a:pt x="2097" y="80"/>
                  </a:cubicBezTo>
                  <a:cubicBezTo>
                    <a:pt x="2095" y="80"/>
                    <a:pt x="2093" y="80"/>
                    <a:pt x="2091" y="80"/>
                  </a:cubicBezTo>
                  <a:cubicBezTo>
                    <a:pt x="1971" y="80"/>
                    <a:pt x="1875" y="176"/>
                    <a:pt x="1875" y="292"/>
                  </a:cubicBezTo>
                  <a:lnTo>
                    <a:pt x="1875" y="1690"/>
                  </a:lnTo>
                  <a:lnTo>
                    <a:pt x="1371" y="1690"/>
                  </a:lnTo>
                  <a:lnTo>
                    <a:pt x="1371" y="213"/>
                  </a:lnTo>
                  <a:cubicBezTo>
                    <a:pt x="1371" y="71"/>
                    <a:pt x="1264" y="0"/>
                    <a:pt x="1156" y="0"/>
                  </a:cubicBezTo>
                  <a:cubicBezTo>
                    <a:pt x="1048" y="0"/>
                    <a:pt x="940" y="71"/>
                    <a:pt x="940" y="213"/>
                  </a:cubicBezTo>
                  <a:lnTo>
                    <a:pt x="940" y="1690"/>
                  </a:lnTo>
                  <a:lnTo>
                    <a:pt x="433" y="1690"/>
                  </a:lnTo>
                  <a:lnTo>
                    <a:pt x="433" y="213"/>
                  </a:lnTo>
                  <a:cubicBezTo>
                    <a:pt x="433" y="71"/>
                    <a:pt x="325"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72"/>
            <p:cNvSpPr/>
            <p:nvPr/>
          </p:nvSpPr>
          <p:spPr>
            <a:xfrm>
              <a:off x="3645573" y="2390228"/>
              <a:ext cx="231433" cy="216030"/>
            </a:xfrm>
            <a:custGeom>
              <a:rect b="b" l="l" r="r" t="t"/>
              <a:pathLst>
                <a:path extrusionOk="0" h="8247" w="8835">
                  <a:moveTo>
                    <a:pt x="1807" y="1"/>
                  </a:moveTo>
                  <a:cubicBezTo>
                    <a:pt x="1751" y="1"/>
                    <a:pt x="1693" y="25"/>
                    <a:pt x="1645" y="81"/>
                  </a:cubicBezTo>
                  <a:cubicBezTo>
                    <a:pt x="0" y="2062"/>
                    <a:pt x="134" y="4968"/>
                    <a:pt x="1954" y="6788"/>
                  </a:cubicBezTo>
                  <a:cubicBezTo>
                    <a:pt x="2921" y="7756"/>
                    <a:pt x="4197" y="8246"/>
                    <a:pt x="5476" y="8246"/>
                  </a:cubicBezTo>
                  <a:cubicBezTo>
                    <a:pt x="6603" y="8246"/>
                    <a:pt x="7733" y="7866"/>
                    <a:pt x="8660" y="7096"/>
                  </a:cubicBezTo>
                  <a:cubicBezTo>
                    <a:pt x="8835" y="6951"/>
                    <a:pt x="8696" y="6711"/>
                    <a:pt x="8522" y="6711"/>
                  </a:cubicBezTo>
                  <a:cubicBezTo>
                    <a:pt x="8477" y="6711"/>
                    <a:pt x="8430" y="6727"/>
                    <a:pt x="8386" y="6764"/>
                  </a:cubicBezTo>
                  <a:cubicBezTo>
                    <a:pt x="7539" y="7465"/>
                    <a:pt x="6507" y="7811"/>
                    <a:pt x="5479" y="7811"/>
                  </a:cubicBezTo>
                  <a:cubicBezTo>
                    <a:pt x="4311" y="7811"/>
                    <a:pt x="3146" y="7363"/>
                    <a:pt x="2262" y="6479"/>
                  </a:cubicBezTo>
                  <a:cubicBezTo>
                    <a:pt x="604" y="4817"/>
                    <a:pt x="477" y="2165"/>
                    <a:pt x="1978" y="359"/>
                  </a:cubicBezTo>
                  <a:cubicBezTo>
                    <a:pt x="2112" y="194"/>
                    <a:pt x="1967" y="1"/>
                    <a:pt x="1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72"/>
            <p:cNvSpPr/>
            <p:nvPr/>
          </p:nvSpPr>
          <p:spPr>
            <a:xfrm>
              <a:off x="3701499" y="2345225"/>
              <a:ext cx="227137" cy="215637"/>
            </a:xfrm>
            <a:custGeom>
              <a:rect b="b" l="l" r="r" t="t"/>
              <a:pathLst>
                <a:path extrusionOk="0" h="8232" w="8671">
                  <a:moveTo>
                    <a:pt x="3341" y="0"/>
                  </a:moveTo>
                  <a:cubicBezTo>
                    <a:pt x="2187" y="0"/>
                    <a:pt x="1069" y="401"/>
                    <a:pt x="175" y="1135"/>
                  </a:cubicBezTo>
                  <a:cubicBezTo>
                    <a:pt x="1" y="1282"/>
                    <a:pt x="138" y="1521"/>
                    <a:pt x="311" y="1521"/>
                  </a:cubicBezTo>
                  <a:cubicBezTo>
                    <a:pt x="356" y="1521"/>
                    <a:pt x="404" y="1505"/>
                    <a:pt x="449" y="1467"/>
                  </a:cubicBezTo>
                  <a:cubicBezTo>
                    <a:pt x="1294" y="770"/>
                    <a:pt x="2321" y="426"/>
                    <a:pt x="3345" y="426"/>
                  </a:cubicBezTo>
                  <a:cubicBezTo>
                    <a:pt x="4515" y="426"/>
                    <a:pt x="5681" y="875"/>
                    <a:pt x="6566" y="1762"/>
                  </a:cubicBezTo>
                  <a:cubicBezTo>
                    <a:pt x="8225" y="3420"/>
                    <a:pt x="8348" y="6069"/>
                    <a:pt x="6854" y="7875"/>
                  </a:cubicBezTo>
                  <a:cubicBezTo>
                    <a:pt x="6720" y="8040"/>
                    <a:pt x="6866" y="8232"/>
                    <a:pt x="7024" y="8232"/>
                  </a:cubicBezTo>
                  <a:cubicBezTo>
                    <a:pt x="7081" y="8232"/>
                    <a:pt x="7139" y="8208"/>
                    <a:pt x="7186" y="8149"/>
                  </a:cubicBezTo>
                  <a:cubicBezTo>
                    <a:pt x="8413" y="6662"/>
                    <a:pt x="8670" y="4599"/>
                    <a:pt x="7848" y="2858"/>
                  </a:cubicBezTo>
                  <a:cubicBezTo>
                    <a:pt x="7025" y="1114"/>
                    <a:pt x="5271" y="0"/>
                    <a:pt x="3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72"/>
            <p:cNvSpPr/>
            <p:nvPr/>
          </p:nvSpPr>
          <p:spPr>
            <a:xfrm>
              <a:off x="3683530" y="2370215"/>
              <a:ext cx="219331" cy="210948"/>
            </a:xfrm>
            <a:custGeom>
              <a:rect b="b" l="l" r="r" t="t"/>
              <a:pathLst>
                <a:path extrusionOk="0" h="8053" w="8373">
                  <a:moveTo>
                    <a:pt x="4027" y="434"/>
                  </a:moveTo>
                  <a:cubicBezTo>
                    <a:pt x="5484" y="434"/>
                    <a:pt x="6793" y="1308"/>
                    <a:pt x="7348" y="2651"/>
                  </a:cubicBezTo>
                  <a:cubicBezTo>
                    <a:pt x="7907" y="3995"/>
                    <a:pt x="7598" y="5540"/>
                    <a:pt x="6570" y="6568"/>
                  </a:cubicBezTo>
                  <a:cubicBezTo>
                    <a:pt x="5882" y="7256"/>
                    <a:pt x="4962" y="7622"/>
                    <a:pt x="4026" y="7622"/>
                  </a:cubicBezTo>
                  <a:cubicBezTo>
                    <a:pt x="3563" y="7622"/>
                    <a:pt x="3097" y="7533"/>
                    <a:pt x="2653" y="7350"/>
                  </a:cubicBezTo>
                  <a:cubicBezTo>
                    <a:pt x="1310" y="6791"/>
                    <a:pt x="436" y="5482"/>
                    <a:pt x="436" y="4029"/>
                  </a:cubicBezTo>
                  <a:cubicBezTo>
                    <a:pt x="436" y="2045"/>
                    <a:pt x="2043" y="438"/>
                    <a:pt x="4027" y="434"/>
                  </a:cubicBezTo>
                  <a:close/>
                  <a:moveTo>
                    <a:pt x="4027" y="1"/>
                  </a:moveTo>
                  <a:cubicBezTo>
                    <a:pt x="3509" y="1"/>
                    <a:pt x="2986" y="101"/>
                    <a:pt x="2489" y="307"/>
                  </a:cubicBezTo>
                  <a:cubicBezTo>
                    <a:pt x="984" y="931"/>
                    <a:pt x="1" y="2398"/>
                    <a:pt x="1" y="4026"/>
                  </a:cubicBezTo>
                  <a:cubicBezTo>
                    <a:pt x="4" y="6250"/>
                    <a:pt x="1807" y="8052"/>
                    <a:pt x="4027" y="8052"/>
                  </a:cubicBezTo>
                  <a:cubicBezTo>
                    <a:pt x="5659" y="8052"/>
                    <a:pt x="7125" y="7072"/>
                    <a:pt x="7749" y="5568"/>
                  </a:cubicBezTo>
                  <a:cubicBezTo>
                    <a:pt x="8373" y="4063"/>
                    <a:pt x="8026" y="2333"/>
                    <a:pt x="6875" y="1181"/>
                  </a:cubicBezTo>
                  <a:cubicBezTo>
                    <a:pt x="6105" y="411"/>
                    <a:pt x="5075" y="1"/>
                    <a:pt x="40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72"/>
            <p:cNvSpPr/>
            <p:nvPr/>
          </p:nvSpPr>
          <p:spPr>
            <a:xfrm>
              <a:off x="3930024" y="2313712"/>
              <a:ext cx="48408" cy="323980"/>
            </a:xfrm>
            <a:custGeom>
              <a:rect b="b" l="l" r="r" t="t"/>
              <a:pathLst>
                <a:path extrusionOk="0" h="12368" w="1848">
                  <a:moveTo>
                    <a:pt x="1402" y="631"/>
                  </a:moveTo>
                  <a:cubicBezTo>
                    <a:pt x="1406" y="2211"/>
                    <a:pt x="1409" y="4438"/>
                    <a:pt x="1409" y="6165"/>
                  </a:cubicBezTo>
                  <a:lnTo>
                    <a:pt x="823" y="6176"/>
                  </a:lnTo>
                  <a:lnTo>
                    <a:pt x="799" y="6176"/>
                  </a:lnTo>
                  <a:cubicBezTo>
                    <a:pt x="791" y="6176"/>
                    <a:pt x="782" y="6176"/>
                    <a:pt x="773" y="6176"/>
                  </a:cubicBezTo>
                  <a:cubicBezTo>
                    <a:pt x="668" y="6176"/>
                    <a:pt x="563" y="6139"/>
                    <a:pt x="481" y="6069"/>
                  </a:cubicBezTo>
                  <a:cubicBezTo>
                    <a:pt x="460" y="6052"/>
                    <a:pt x="443" y="6032"/>
                    <a:pt x="433" y="6004"/>
                  </a:cubicBezTo>
                  <a:lnTo>
                    <a:pt x="433" y="2694"/>
                  </a:lnTo>
                  <a:cubicBezTo>
                    <a:pt x="436" y="1896"/>
                    <a:pt x="789" y="1142"/>
                    <a:pt x="1402" y="631"/>
                  </a:cubicBezTo>
                  <a:close/>
                  <a:moveTo>
                    <a:pt x="1406" y="6594"/>
                  </a:moveTo>
                  <a:cubicBezTo>
                    <a:pt x="1413" y="10445"/>
                    <a:pt x="1416" y="11364"/>
                    <a:pt x="1416" y="11371"/>
                  </a:cubicBezTo>
                  <a:cubicBezTo>
                    <a:pt x="1416" y="11631"/>
                    <a:pt x="1351" y="11940"/>
                    <a:pt x="1053" y="11940"/>
                  </a:cubicBezTo>
                  <a:cubicBezTo>
                    <a:pt x="967" y="11940"/>
                    <a:pt x="703" y="11940"/>
                    <a:pt x="703" y="11374"/>
                  </a:cubicBezTo>
                  <a:cubicBezTo>
                    <a:pt x="703" y="11210"/>
                    <a:pt x="755" y="10768"/>
                    <a:pt x="813" y="10257"/>
                  </a:cubicBezTo>
                  <a:cubicBezTo>
                    <a:pt x="912" y="9393"/>
                    <a:pt x="1046" y="8211"/>
                    <a:pt x="1046" y="7416"/>
                  </a:cubicBezTo>
                  <a:lnTo>
                    <a:pt x="1046" y="6601"/>
                  </a:lnTo>
                  <a:lnTo>
                    <a:pt x="1406" y="6594"/>
                  </a:lnTo>
                  <a:close/>
                  <a:moveTo>
                    <a:pt x="1618" y="0"/>
                  </a:moveTo>
                  <a:cubicBezTo>
                    <a:pt x="1580" y="0"/>
                    <a:pt x="1542" y="10"/>
                    <a:pt x="1509" y="31"/>
                  </a:cubicBezTo>
                  <a:cubicBezTo>
                    <a:pt x="577" y="593"/>
                    <a:pt x="4" y="1604"/>
                    <a:pt x="1" y="2694"/>
                  </a:cubicBezTo>
                  <a:lnTo>
                    <a:pt x="1" y="6004"/>
                  </a:lnTo>
                  <a:cubicBezTo>
                    <a:pt x="8" y="6159"/>
                    <a:pt x="80" y="6299"/>
                    <a:pt x="196" y="6395"/>
                  </a:cubicBezTo>
                  <a:cubicBezTo>
                    <a:pt x="316" y="6498"/>
                    <a:pt x="460" y="6566"/>
                    <a:pt x="614" y="6594"/>
                  </a:cubicBezTo>
                  <a:lnTo>
                    <a:pt x="614" y="7416"/>
                  </a:lnTo>
                  <a:cubicBezTo>
                    <a:pt x="614" y="8184"/>
                    <a:pt x="481" y="9352"/>
                    <a:pt x="385" y="10206"/>
                  </a:cubicBezTo>
                  <a:cubicBezTo>
                    <a:pt x="320" y="10750"/>
                    <a:pt x="272" y="11182"/>
                    <a:pt x="272" y="11371"/>
                  </a:cubicBezTo>
                  <a:cubicBezTo>
                    <a:pt x="272" y="12296"/>
                    <a:pt x="868" y="12368"/>
                    <a:pt x="1050" y="12368"/>
                  </a:cubicBezTo>
                  <a:cubicBezTo>
                    <a:pt x="1437" y="12368"/>
                    <a:pt x="1848" y="12107"/>
                    <a:pt x="1848" y="11371"/>
                  </a:cubicBezTo>
                  <a:cubicBezTo>
                    <a:pt x="1845" y="11364"/>
                    <a:pt x="1845" y="217"/>
                    <a:pt x="1845" y="217"/>
                  </a:cubicBezTo>
                  <a:cubicBezTo>
                    <a:pt x="1841" y="138"/>
                    <a:pt x="1793" y="66"/>
                    <a:pt x="1725" y="28"/>
                  </a:cubicBezTo>
                  <a:cubicBezTo>
                    <a:pt x="1691" y="10"/>
                    <a:pt x="1654" y="0"/>
                    <a:pt x="1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72"/>
          <p:cNvGrpSpPr/>
          <p:nvPr/>
        </p:nvGrpSpPr>
        <p:grpSpPr>
          <a:xfrm>
            <a:off x="4134162" y="2284610"/>
            <a:ext cx="387005" cy="382185"/>
            <a:chOff x="4134162" y="2284610"/>
            <a:chExt cx="387005" cy="382185"/>
          </a:xfrm>
        </p:grpSpPr>
        <p:sp>
          <p:nvSpPr>
            <p:cNvPr id="16761" name="Google Shape;16761;p72"/>
            <p:cNvSpPr/>
            <p:nvPr/>
          </p:nvSpPr>
          <p:spPr>
            <a:xfrm>
              <a:off x="4144221" y="2362094"/>
              <a:ext cx="299121" cy="299121"/>
            </a:xfrm>
            <a:custGeom>
              <a:rect b="b" l="l" r="r" t="t"/>
              <a:pathLst>
                <a:path extrusionOk="0" h="11419" w="11419">
                  <a:moveTo>
                    <a:pt x="5709" y="1"/>
                  </a:moveTo>
                  <a:cubicBezTo>
                    <a:pt x="2557" y="1"/>
                    <a:pt x="0" y="2557"/>
                    <a:pt x="0" y="5710"/>
                  </a:cubicBezTo>
                  <a:cubicBezTo>
                    <a:pt x="0" y="8862"/>
                    <a:pt x="2557" y="11419"/>
                    <a:pt x="5709" y="11419"/>
                  </a:cubicBezTo>
                  <a:cubicBezTo>
                    <a:pt x="8862" y="11419"/>
                    <a:pt x="11418" y="8862"/>
                    <a:pt x="11418" y="5710"/>
                  </a:cubicBezTo>
                  <a:cubicBezTo>
                    <a:pt x="11418" y="2557"/>
                    <a:pt x="8862" y="1"/>
                    <a:pt x="570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72"/>
            <p:cNvSpPr/>
            <p:nvPr/>
          </p:nvSpPr>
          <p:spPr>
            <a:xfrm>
              <a:off x="4419347" y="2290294"/>
              <a:ext cx="95795" cy="95717"/>
            </a:xfrm>
            <a:custGeom>
              <a:rect b="b" l="l" r="r" t="t"/>
              <a:pathLst>
                <a:path extrusionOk="0" h="3654" w="3657">
                  <a:moveTo>
                    <a:pt x="2286" y="0"/>
                  </a:moveTo>
                  <a:lnTo>
                    <a:pt x="0" y="2282"/>
                  </a:lnTo>
                  <a:lnTo>
                    <a:pt x="0" y="3653"/>
                  </a:lnTo>
                  <a:lnTo>
                    <a:pt x="1371" y="3653"/>
                  </a:lnTo>
                  <a:lnTo>
                    <a:pt x="3657" y="1371"/>
                  </a:lnTo>
                  <a:lnTo>
                    <a:pt x="2286" y="1371"/>
                  </a:lnTo>
                  <a:lnTo>
                    <a:pt x="2286"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72"/>
            <p:cNvSpPr/>
            <p:nvPr/>
          </p:nvSpPr>
          <p:spPr>
            <a:xfrm>
              <a:off x="4419347" y="2290294"/>
              <a:ext cx="59908" cy="95717"/>
            </a:xfrm>
            <a:custGeom>
              <a:rect b="b" l="l" r="r" t="t"/>
              <a:pathLst>
                <a:path extrusionOk="0" h="3654" w="2287">
                  <a:moveTo>
                    <a:pt x="2286" y="0"/>
                  </a:moveTo>
                  <a:lnTo>
                    <a:pt x="0" y="2282"/>
                  </a:lnTo>
                  <a:lnTo>
                    <a:pt x="0" y="3653"/>
                  </a:lnTo>
                  <a:lnTo>
                    <a:pt x="2286" y="1371"/>
                  </a:lnTo>
                  <a:lnTo>
                    <a:pt x="228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4" name="Google Shape;16764;p72"/>
            <p:cNvSpPr/>
            <p:nvPr/>
          </p:nvSpPr>
          <p:spPr>
            <a:xfrm>
              <a:off x="4180108" y="2398008"/>
              <a:ext cx="227320" cy="227320"/>
            </a:xfrm>
            <a:custGeom>
              <a:rect b="b" l="l" r="r" t="t"/>
              <a:pathLst>
                <a:path extrusionOk="0" h="8678" w="8678">
                  <a:moveTo>
                    <a:pt x="4346" y="0"/>
                  </a:moveTo>
                  <a:cubicBezTo>
                    <a:pt x="4343" y="0"/>
                    <a:pt x="4341" y="0"/>
                    <a:pt x="4339" y="0"/>
                  </a:cubicBezTo>
                  <a:cubicBezTo>
                    <a:pt x="1944" y="0"/>
                    <a:pt x="1" y="1940"/>
                    <a:pt x="1" y="4339"/>
                  </a:cubicBezTo>
                  <a:cubicBezTo>
                    <a:pt x="1" y="6734"/>
                    <a:pt x="1944" y="8677"/>
                    <a:pt x="4339" y="8677"/>
                  </a:cubicBezTo>
                  <a:cubicBezTo>
                    <a:pt x="6735" y="8677"/>
                    <a:pt x="8678" y="6734"/>
                    <a:pt x="8678" y="4339"/>
                  </a:cubicBezTo>
                  <a:cubicBezTo>
                    <a:pt x="8678" y="1942"/>
                    <a:pt x="6738" y="0"/>
                    <a:pt x="434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5" name="Google Shape;16765;p72"/>
            <p:cNvSpPr/>
            <p:nvPr/>
          </p:nvSpPr>
          <p:spPr>
            <a:xfrm>
              <a:off x="4293768" y="2505643"/>
              <a:ext cx="113660" cy="11945"/>
            </a:xfrm>
            <a:custGeom>
              <a:rect b="b" l="l" r="r" t="t"/>
              <a:pathLst>
                <a:path extrusionOk="0" h="456" w="4339">
                  <a:moveTo>
                    <a:pt x="0" y="0"/>
                  </a:moveTo>
                  <a:lnTo>
                    <a:pt x="0" y="456"/>
                  </a:lnTo>
                  <a:lnTo>
                    <a:pt x="4328" y="456"/>
                  </a:lnTo>
                  <a:cubicBezTo>
                    <a:pt x="4332" y="380"/>
                    <a:pt x="4339" y="305"/>
                    <a:pt x="4339" y="230"/>
                  </a:cubicBezTo>
                  <a:cubicBezTo>
                    <a:pt x="4339" y="151"/>
                    <a:pt x="4332" y="75"/>
                    <a:pt x="432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72"/>
            <p:cNvSpPr/>
            <p:nvPr/>
          </p:nvSpPr>
          <p:spPr>
            <a:xfrm>
              <a:off x="4216126" y="2434000"/>
              <a:ext cx="155232" cy="155232"/>
            </a:xfrm>
            <a:custGeom>
              <a:rect b="b" l="l" r="r" t="t"/>
              <a:pathLst>
                <a:path extrusionOk="0" h="5926" w="5926">
                  <a:moveTo>
                    <a:pt x="2964" y="1"/>
                  </a:moveTo>
                  <a:cubicBezTo>
                    <a:pt x="1326" y="1"/>
                    <a:pt x="0" y="1327"/>
                    <a:pt x="0" y="2965"/>
                  </a:cubicBezTo>
                  <a:cubicBezTo>
                    <a:pt x="0" y="4599"/>
                    <a:pt x="1326" y="5925"/>
                    <a:pt x="2964" y="5925"/>
                  </a:cubicBezTo>
                  <a:cubicBezTo>
                    <a:pt x="4599" y="5925"/>
                    <a:pt x="5925" y="4599"/>
                    <a:pt x="5925" y="2965"/>
                  </a:cubicBezTo>
                  <a:cubicBezTo>
                    <a:pt x="5925" y="1327"/>
                    <a:pt x="4599" y="1"/>
                    <a:pt x="29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72"/>
            <p:cNvSpPr/>
            <p:nvPr/>
          </p:nvSpPr>
          <p:spPr>
            <a:xfrm>
              <a:off x="4293768" y="2505643"/>
              <a:ext cx="77668" cy="11945"/>
            </a:xfrm>
            <a:custGeom>
              <a:rect b="b" l="l" r="r" t="t"/>
              <a:pathLst>
                <a:path extrusionOk="0" h="456" w="2965">
                  <a:moveTo>
                    <a:pt x="0" y="0"/>
                  </a:moveTo>
                  <a:lnTo>
                    <a:pt x="0" y="456"/>
                  </a:lnTo>
                  <a:lnTo>
                    <a:pt x="2958" y="456"/>
                  </a:lnTo>
                  <a:cubicBezTo>
                    <a:pt x="2961" y="380"/>
                    <a:pt x="2964" y="305"/>
                    <a:pt x="2964" y="230"/>
                  </a:cubicBezTo>
                  <a:cubicBezTo>
                    <a:pt x="2964" y="151"/>
                    <a:pt x="2961" y="75"/>
                    <a:pt x="2958"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8" name="Google Shape;16768;p72"/>
            <p:cNvSpPr/>
            <p:nvPr/>
          </p:nvSpPr>
          <p:spPr>
            <a:xfrm>
              <a:off x="4251490" y="2469363"/>
              <a:ext cx="84479" cy="84505"/>
            </a:xfrm>
            <a:custGeom>
              <a:rect b="b" l="l" r="r" t="t"/>
              <a:pathLst>
                <a:path extrusionOk="0" h="3226" w="3225">
                  <a:moveTo>
                    <a:pt x="1614" y="1"/>
                  </a:moveTo>
                  <a:cubicBezTo>
                    <a:pt x="723" y="1"/>
                    <a:pt x="0" y="724"/>
                    <a:pt x="0" y="1615"/>
                  </a:cubicBezTo>
                  <a:cubicBezTo>
                    <a:pt x="0" y="2506"/>
                    <a:pt x="723" y="3225"/>
                    <a:pt x="1614" y="3225"/>
                  </a:cubicBezTo>
                  <a:cubicBezTo>
                    <a:pt x="2505" y="3225"/>
                    <a:pt x="3225" y="2506"/>
                    <a:pt x="3225" y="1615"/>
                  </a:cubicBezTo>
                  <a:cubicBezTo>
                    <a:pt x="3225" y="724"/>
                    <a:pt x="2505" y="1"/>
                    <a:pt x="161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9" name="Google Shape;16769;p72"/>
            <p:cNvSpPr/>
            <p:nvPr/>
          </p:nvSpPr>
          <p:spPr>
            <a:xfrm>
              <a:off x="4293768" y="2505643"/>
              <a:ext cx="42384" cy="11945"/>
            </a:xfrm>
            <a:custGeom>
              <a:rect b="b" l="l" r="r" t="t"/>
              <a:pathLst>
                <a:path extrusionOk="0" h="456" w="1618">
                  <a:moveTo>
                    <a:pt x="0" y="0"/>
                  </a:moveTo>
                  <a:lnTo>
                    <a:pt x="0" y="456"/>
                  </a:lnTo>
                  <a:lnTo>
                    <a:pt x="1597" y="456"/>
                  </a:lnTo>
                  <a:cubicBezTo>
                    <a:pt x="1618" y="305"/>
                    <a:pt x="1618" y="151"/>
                    <a:pt x="1597"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72"/>
            <p:cNvSpPr/>
            <p:nvPr/>
          </p:nvSpPr>
          <p:spPr>
            <a:xfrm>
              <a:off x="4275798" y="2493698"/>
              <a:ext cx="35940" cy="35940"/>
            </a:xfrm>
            <a:custGeom>
              <a:rect b="b" l="l" r="r" t="t"/>
              <a:pathLst>
                <a:path extrusionOk="0" h="1372" w="1372">
                  <a:moveTo>
                    <a:pt x="686" y="0"/>
                  </a:moveTo>
                  <a:cubicBezTo>
                    <a:pt x="306" y="0"/>
                    <a:pt x="1" y="305"/>
                    <a:pt x="1" y="686"/>
                  </a:cubicBezTo>
                  <a:cubicBezTo>
                    <a:pt x="1" y="1063"/>
                    <a:pt x="306" y="1371"/>
                    <a:pt x="686" y="1371"/>
                  </a:cubicBezTo>
                  <a:cubicBezTo>
                    <a:pt x="1063" y="1371"/>
                    <a:pt x="1372" y="1063"/>
                    <a:pt x="1372" y="686"/>
                  </a:cubicBezTo>
                  <a:cubicBezTo>
                    <a:pt x="1372" y="305"/>
                    <a:pt x="1063" y="0"/>
                    <a:pt x="6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72"/>
            <p:cNvSpPr/>
            <p:nvPr/>
          </p:nvSpPr>
          <p:spPr>
            <a:xfrm>
              <a:off x="4293768" y="2505643"/>
              <a:ext cx="18336" cy="11945"/>
            </a:xfrm>
            <a:custGeom>
              <a:rect b="b" l="l" r="r" t="t"/>
              <a:pathLst>
                <a:path extrusionOk="0" h="456" w="700">
                  <a:moveTo>
                    <a:pt x="0" y="0"/>
                  </a:moveTo>
                  <a:lnTo>
                    <a:pt x="0" y="456"/>
                  </a:lnTo>
                  <a:lnTo>
                    <a:pt x="645" y="456"/>
                  </a:lnTo>
                  <a:cubicBezTo>
                    <a:pt x="699" y="309"/>
                    <a:pt x="699" y="147"/>
                    <a:pt x="64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2" name="Google Shape;16772;p72"/>
            <p:cNvSpPr/>
            <p:nvPr/>
          </p:nvSpPr>
          <p:spPr>
            <a:xfrm>
              <a:off x="4134162" y="2284610"/>
              <a:ext cx="387005" cy="382185"/>
            </a:xfrm>
            <a:custGeom>
              <a:rect b="b" l="l" r="r" t="t"/>
              <a:pathLst>
                <a:path extrusionOk="0" h="14590" w="14774">
                  <a:moveTo>
                    <a:pt x="12957" y="735"/>
                  </a:moveTo>
                  <a:lnTo>
                    <a:pt x="12957" y="1588"/>
                  </a:lnTo>
                  <a:cubicBezTo>
                    <a:pt x="12957" y="1704"/>
                    <a:pt x="13053" y="1800"/>
                    <a:pt x="13173" y="1800"/>
                  </a:cubicBezTo>
                  <a:lnTo>
                    <a:pt x="14026" y="1800"/>
                  </a:lnTo>
                  <a:lnTo>
                    <a:pt x="12169" y="3658"/>
                  </a:lnTo>
                  <a:lnTo>
                    <a:pt x="11405" y="3658"/>
                  </a:lnTo>
                  <a:lnTo>
                    <a:pt x="12638" y="2424"/>
                  </a:lnTo>
                  <a:cubicBezTo>
                    <a:pt x="12772" y="2267"/>
                    <a:pt x="12636" y="2068"/>
                    <a:pt x="12475" y="2068"/>
                  </a:cubicBezTo>
                  <a:cubicBezTo>
                    <a:pt x="12429" y="2068"/>
                    <a:pt x="12381" y="2084"/>
                    <a:pt x="12337" y="2123"/>
                  </a:cubicBezTo>
                  <a:lnTo>
                    <a:pt x="11103" y="3356"/>
                  </a:lnTo>
                  <a:lnTo>
                    <a:pt x="11103" y="2589"/>
                  </a:lnTo>
                  <a:lnTo>
                    <a:pt x="12957" y="735"/>
                  </a:lnTo>
                  <a:close/>
                  <a:moveTo>
                    <a:pt x="7214" y="7849"/>
                  </a:moveTo>
                  <a:cubicBezTo>
                    <a:pt x="7344" y="8028"/>
                    <a:pt x="7427" y="8230"/>
                    <a:pt x="7462" y="8438"/>
                  </a:cubicBezTo>
                  <a:lnTo>
                    <a:pt x="6624" y="8438"/>
                  </a:lnTo>
                  <a:lnTo>
                    <a:pt x="7214" y="7849"/>
                  </a:lnTo>
                  <a:close/>
                  <a:moveTo>
                    <a:pt x="8184" y="6879"/>
                  </a:moveTo>
                  <a:lnTo>
                    <a:pt x="8184" y="6879"/>
                  </a:lnTo>
                  <a:cubicBezTo>
                    <a:pt x="8572" y="7333"/>
                    <a:pt x="8787" y="7881"/>
                    <a:pt x="8833" y="8438"/>
                  </a:cubicBezTo>
                  <a:lnTo>
                    <a:pt x="7891" y="8438"/>
                  </a:lnTo>
                  <a:cubicBezTo>
                    <a:pt x="7850" y="8113"/>
                    <a:pt x="7721" y="7806"/>
                    <a:pt x="7515" y="7547"/>
                  </a:cubicBezTo>
                  <a:lnTo>
                    <a:pt x="8184" y="6879"/>
                  </a:lnTo>
                  <a:close/>
                  <a:moveTo>
                    <a:pt x="9157" y="5906"/>
                  </a:moveTo>
                  <a:lnTo>
                    <a:pt x="9157" y="5906"/>
                  </a:lnTo>
                  <a:cubicBezTo>
                    <a:pt x="9809" y="6632"/>
                    <a:pt x="10158" y="7529"/>
                    <a:pt x="10207" y="8438"/>
                  </a:cubicBezTo>
                  <a:lnTo>
                    <a:pt x="9265" y="8438"/>
                  </a:lnTo>
                  <a:cubicBezTo>
                    <a:pt x="9217" y="7770"/>
                    <a:pt x="8959" y="7114"/>
                    <a:pt x="8489" y="6574"/>
                  </a:cubicBezTo>
                  <a:lnTo>
                    <a:pt x="9157" y="5906"/>
                  </a:lnTo>
                  <a:close/>
                  <a:moveTo>
                    <a:pt x="10123" y="4939"/>
                  </a:moveTo>
                  <a:cubicBezTo>
                    <a:pt x="11013" y="5897"/>
                    <a:pt x="11530" y="7137"/>
                    <a:pt x="11585" y="8438"/>
                  </a:cubicBezTo>
                  <a:lnTo>
                    <a:pt x="10635" y="8438"/>
                  </a:lnTo>
                  <a:cubicBezTo>
                    <a:pt x="10584" y="7420"/>
                    <a:pt x="10193" y="6415"/>
                    <a:pt x="9458" y="5604"/>
                  </a:cubicBezTo>
                  <a:lnTo>
                    <a:pt x="10123" y="4939"/>
                  </a:lnTo>
                  <a:close/>
                  <a:moveTo>
                    <a:pt x="6083" y="3172"/>
                  </a:moveTo>
                  <a:cubicBezTo>
                    <a:pt x="7431" y="3172"/>
                    <a:pt x="8774" y="3665"/>
                    <a:pt x="9822" y="4634"/>
                  </a:cubicBezTo>
                  <a:lnTo>
                    <a:pt x="5943" y="8517"/>
                  </a:lnTo>
                  <a:cubicBezTo>
                    <a:pt x="5810" y="8668"/>
                    <a:pt x="5936" y="8865"/>
                    <a:pt x="6093" y="8873"/>
                  </a:cubicBezTo>
                  <a:lnTo>
                    <a:pt x="6093" y="8873"/>
                  </a:lnTo>
                  <a:lnTo>
                    <a:pt x="6093" y="8894"/>
                  </a:lnTo>
                  <a:lnTo>
                    <a:pt x="7462" y="8894"/>
                  </a:lnTo>
                  <a:cubicBezTo>
                    <a:pt x="7423" y="9135"/>
                    <a:pt x="7319" y="9368"/>
                    <a:pt x="7152" y="9566"/>
                  </a:cubicBezTo>
                  <a:cubicBezTo>
                    <a:pt x="6882" y="9883"/>
                    <a:pt x="6492" y="10053"/>
                    <a:pt x="6094" y="10053"/>
                  </a:cubicBezTo>
                  <a:cubicBezTo>
                    <a:pt x="5882" y="10053"/>
                    <a:pt x="5669" y="10005"/>
                    <a:pt x="5470" y="9905"/>
                  </a:cubicBezTo>
                  <a:cubicBezTo>
                    <a:pt x="4897" y="9613"/>
                    <a:pt x="4599" y="8969"/>
                    <a:pt x="4747" y="8346"/>
                  </a:cubicBezTo>
                  <a:cubicBezTo>
                    <a:pt x="4897" y="7725"/>
                    <a:pt x="5452" y="7283"/>
                    <a:pt x="6093" y="7283"/>
                  </a:cubicBezTo>
                  <a:cubicBezTo>
                    <a:pt x="6179" y="7283"/>
                    <a:pt x="6265" y="7290"/>
                    <a:pt x="6350" y="7307"/>
                  </a:cubicBezTo>
                  <a:cubicBezTo>
                    <a:pt x="6368" y="7312"/>
                    <a:pt x="6387" y="7314"/>
                    <a:pt x="6405" y="7314"/>
                  </a:cubicBezTo>
                  <a:cubicBezTo>
                    <a:pt x="6505" y="7314"/>
                    <a:pt x="6597" y="7244"/>
                    <a:pt x="6618" y="7139"/>
                  </a:cubicBezTo>
                  <a:cubicBezTo>
                    <a:pt x="6638" y="7016"/>
                    <a:pt x="6552" y="6899"/>
                    <a:pt x="6429" y="6889"/>
                  </a:cubicBezTo>
                  <a:cubicBezTo>
                    <a:pt x="6315" y="6867"/>
                    <a:pt x="6201" y="6857"/>
                    <a:pt x="6088" y="6857"/>
                  </a:cubicBezTo>
                  <a:cubicBezTo>
                    <a:pt x="5456" y="6857"/>
                    <a:pt x="4859" y="7188"/>
                    <a:pt x="4531" y="7746"/>
                  </a:cubicBezTo>
                  <a:cubicBezTo>
                    <a:pt x="4143" y="8404"/>
                    <a:pt x="4209" y="9237"/>
                    <a:pt x="4695" y="9823"/>
                  </a:cubicBezTo>
                  <a:cubicBezTo>
                    <a:pt x="5049" y="10248"/>
                    <a:pt x="5565" y="10480"/>
                    <a:pt x="6095" y="10480"/>
                  </a:cubicBezTo>
                  <a:cubicBezTo>
                    <a:pt x="6300" y="10480"/>
                    <a:pt x="6506" y="10446"/>
                    <a:pt x="6707" y="10374"/>
                  </a:cubicBezTo>
                  <a:cubicBezTo>
                    <a:pt x="7354" y="10140"/>
                    <a:pt x="7805" y="9564"/>
                    <a:pt x="7891" y="8894"/>
                  </a:cubicBezTo>
                  <a:lnTo>
                    <a:pt x="8833" y="8894"/>
                  </a:lnTo>
                  <a:cubicBezTo>
                    <a:pt x="8781" y="9508"/>
                    <a:pt x="8524" y="10107"/>
                    <a:pt x="8064" y="10580"/>
                  </a:cubicBezTo>
                  <a:cubicBezTo>
                    <a:pt x="7528" y="11128"/>
                    <a:pt x="6814" y="11408"/>
                    <a:pt x="6097" y="11408"/>
                  </a:cubicBezTo>
                  <a:cubicBezTo>
                    <a:pt x="5488" y="11408"/>
                    <a:pt x="4876" y="11206"/>
                    <a:pt x="4370" y="10796"/>
                  </a:cubicBezTo>
                  <a:cubicBezTo>
                    <a:pt x="3266" y="9905"/>
                    <a:pt x="3023" y="8318"/>
                    <a:pt x="3808" y="7139"/>
                  </a:cubicBezTo>
                  <a:cubicBezTo>
                    <a:pt x="4334" y="6349"/>
                    <a:pt x="5204" y="5914"/>
                    <a:pt x="6097" y="5914"/>
                  </a:cubicBezTo>
                  <a:cubicBezTo>
                    <a:pt x="6539" y="5914"/>
                    <a:pt x="6988" y="6021"/>
                    <a:pt x="7402" y="6245"/>
                  </a:cubicBezTo>
                  <a:cubicBezTo>
                    <a:pt x="7434" y="6260"/>
                    <a:pt x="7466" y="6266"/>
                    <a:pt x="7495" y="6266"/>
                  </a:cubicBezTo>
                  <a:cubicBezTo>
                    <a:pt x="7685" y="6266"/>
                    <a:pt x="7797" y="5993"/>
                    <a:pt x="7604" y="5868"/>
                  </a:cubicBezTo>
                  <a:cubicBezTo>
                    <a:pt x="7124" y="5608"/>
                    <a:pt x="6605" y="5484"/>
                    <a:pt x="6092" y="5484"/>
                  </a:cubicBezTo>
                  <a:cubicBezTo>
                    <a:pt x="5055" y="5484"/>
                    <a:pt x="4044" y="5991"/>
                    <a:pt x="3434" y="6910"/>
                  </a:cubicBezTo>
                  <a:cubicBezTo>
                    <a:pt x="2523" y="8284"/>
                    <a:pt x="2810" y="10128"/>
                    <a:pt x="4099" y="11156"/>
                  </a:cubicBezTo>
                  <a:cubicBezTo>
                    <a:pt x="4685" y="11624"/>
                    <a:pt x="5389" y="11855"/>
                    <a:pt x="6089" y="11855"/>
                  </a:cubicBezTo>
                  <a:cubicBezTo>
                    <a:pt x="6930" y="11855"/>
                    <a:pt x="7767" y="11523"/>
                    <a:pt x="8389" y="10875"/>
                  </a:cubicBezTo>
                  <a:cubicBezTo>
                    <a:pt x="8923" y="10317"/>
                    <a:pt x="9216" y="9613"/>
                    <a:pt x="9266" y="8894"/>
                  </a:cubicBezTo>
                  <a:lnTo>
                    <a:pt x="10206" y="8894"/>
                  </a:lnTo>
                  <a:cubicBezTo>
                    <a:pt x="10152" y="9852"/>
                    <a:pt x="9765" y="10794"/>
                    <a:pt x="9047" y="11532"/>
                  </a:cubicBezTo>
                  <a:cubicBezTo>
                    <a:pt x="8243" y="12359"/>
                    <a:pt x="7171" y="12779"/>
                    <a:pt x="6095" y="12779"/>
                  </a:cubicBezTo>
                  <a:cubicBezTo>
                    <a:pt x="5150" y="12779"/>
                    <a:pt x="4203" y="12455"/>
                    <a:pt x="3431" y="11800"/>
                  </a:cubicBezTo>
                  <a:cubicBezTo>
                    <a:pt x="1779" y="10395"/>
                    <a:pt x="1495" y="7951"/>
                    <a:pt x="2783" y="6211"/>
                  </a:cubicBezTo>
                  <a:cubicBezTo>
                    <a:pt x="3587" y="5124"/>
                    <a:pt x="4832" y="4542"/>
                    <a:pt x="6097" y="4542"/>
                  </a:cubicBezTo>
                  <a:cubicBezTo>
                    <a:pt x="6860" y="4542"/>
                    <a:pt x="7631" y="4754"/>
                    <a:pt x="8317" y="5193"/>
                  </a:cubicBezTo>
                  <a:cubicBezTo>
                    <a:pt x="8356" y="5222"/>
                    <a:pt x="8400" y="5236"/>
                    <a:pt x="8444" y="5236"/>
                  </a:cubicBezTo>
                  <a:cubicBezTo>
                    <a:pt x="8514" y="5236"/>
                    <a:pt x="8582" y="5201"/>
                    <a:pt x="8622" y="5138"/>
                  </a:cubicBezTo>
                  <a:cubicBezTo>
                    <a:pt x="8691" y="5035"/>
                    <a:pt x="8657" y="4895"/>
                    <a:pt x="8547" y="4833"/>
                  </a:cubicBezTo>
                  <a:cubicBezTo>
                    <a:pt x="7787" y="4344"/>
                    <a:pt x="6933" y="4109"/>
                    <a:pt x="6087" y="4109"/>
                  </a:cubicBezTo>
                  <a:cubicBezTo>
                    <a:pt x="4686" y="4109"/>
                    <a:pt x="3307" y="4754"/>
                    <a:pt x="2416" y="5957"/>
                  </a:cubicBezTo>
                  <a:cubicBezTo>
                    <a:pt x="991" y="7886"/>
                    <a:pt x="1306" y="10594"/>
                    <a:pt x="3136" y="12146"/>
                  </a:cubicBezTo>
                  <a:cubicBezTo>
                    <a:pt x="3991" y="12870"/>
                    <a:pt x="5039" y="13227"/>
                    <a:pt x="6083" y="13227"/>
                  </a:cubicBezTo>
                  <a:cubicBezTo>
                    <a:pt x="7278" y="13227"/>
                    <a:pt x="8468" y="12759"/>
                    <a:pt x="9359" y="11837"/>
                  </a:cubicBezTo>
                  <a:cubicBezTo>
                    <a:pt x="10156" y="11013"/>
                    <a:pt x="10582" y="9962"/>
                    <a:pt x="10635" y="8894"/>
                  </a:cubicBezTo>
                  <a:lnTo>
                    <a:pt x="11586" y="8894"/>
                  </a:lnTo>
                  <a:cubicBezTo>
                    <a:pt x="11486" y="11401"/>
                    <a:pt x="9693" y="13539"/>
                    <a:pt x="7217" y="14058"/>
                  </a:cubicBezTo>
                  <a:cubicBezTo>
                    <a:pt x="6839" y="14137"/>
                    <a:pt x="6460" y="14176"/>
                    <a:pt x="6086" y="14176"/>
                  </a:cubicBezTo>
                  <a:cubicBezTo>
                    <a:pt x="3937" y="14176"/>
                    <a:pt x="1936" y="12913"/>
                    <a:pt x="1046" y="10881"/>
                  </a:cubicBezTo>
                  <a:cubicBezTo>
                    <a:pt x="0" y="8493"/>
                    <a:pt x="771" y="5700"/>
                    <a:pt x="2896" y="4189"/>
                  </a:cubicBezTo>
                  <a:cubicBezTo>
                    <a:pt x="3855" y="3507"/>
                    <a:pt x="4971" y="3172"/>
                    <a:pt x="6083" y="3172"/>
                  </a:cubicBezTo>
                  <a:close/>
                  <a:moveTo>
                    <a:pt x="13170" y="1"/>
                  </a:moveTo>
                  <a:cubicBezTo>
                    <a:pt x="13118" y="1"/>
                    <a:pt x="13065" y="20"/>
                    <a:pt x="13022" y="63"/>
                  </a:cubicBezTo>
                  <a:lnTo>
                    <a:pt x="10737" y="2349"/>
                  </a:lnTo>
                  <a:cubicBezTo>
                    <a:pt x="10699" y="2386"/>
                    <a:pt x="10675" y="2441"/>
                    <a:pt x="10675" y="2499"/>
                  </a:cubicBezTo>
                  <a:lnTo>
                    <a:pt x="10675" y="3781"/>
                  </a:lnTo>
                  <a:lnTo>
                    <a:pt x="10127" y="4333"/>
                  </a:lnTo>
                  <a:cubicBezTo>
                    <a:pt x="9030" y="3312"/>
                    <a:pt x="7591" y="2743"/>
                    <a:pt x="6093" y="2743"/>
                  </a:cubicBezTo>
                  <a:cubicBezTo>
                    <a:pt x="2828" y="2743"/>
                    <a:pt x="172" y="5399"/>
                    <a:pt x="172" y="8664"/>
                  </a:cubicBezTo>
                  <a:cubicBezTo>
                    <a:pt x="172" y="11933"/>
                    <a:pt x="2828" y="14589"/>
                    <a:pt x="6093" y="14589"/>
                  </a:cubicBezTo>
                  <a:cubicBezTo>
                    <a:pt x="9359" y="14589"/>
                    <a:pt x="12015" y="11933"/>
                    <a:pt x="12015" y="8664"/>
                  </a:cubicBezTo>
                  <a:cubicBezTo>
                    <a:pt x="12018" y="7170"/>
                    <a:pt x="11449" y="5728"/>
                    <a:pt x="10428" y="4634"/>
                  </a:cubicBezTo>
                  <a:lnTo>
                    <a:pt x="10976" y="4083"/>
                  </a:lnTo>
                  <a:lnTo>
                    <a:pt x="12258" y="4083"/>
                  </a:lnTo>
                  <a:cubicBezTo>
                    <a:pt x="12316" y="4083"/>
                    <a:pt x="12371" y="4062"/>
                    <a:pt x="12409" y="4021"/>
                  </a:cubicBezTo>
                  <a:lnTo>
                    <a:pt x="14695" y="1739"/>
                  </a:lnTo>
                  <a:cubicBezTo>
                    <a:pt x="14753" y="1677"/>
                    <a:pt x="14773" y="1585"/>
                    <a:pt x="14739" y="1506"/>
                  </a:cubicBezTo>
                  <a:cubicBezTo>
                    <a:pt x="14708" y="1427"/>
                    <a:pt x="14629" y="1375"/>
                    <a:pt x="14544" y="1375"/>
                  </a:cubicBezTo>
                  <a:lnTo>
                    <a:pt x="13385" y="1375"/>
                  </a:lnTo>
                  <a:lnTo>
                    <a:pt x="13385" y="217"/>
                  </a:lnTo>
                  <a:cubicBezTo>
                    <a:pt x="13385" y="87"/>
                    <a:pt x="13280" y="1"/>
                    <a:pt x="13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3" name="Google Shape;16773;p72"/>
          <p:cNvGrpSpPr/>
          <p:nvPr/>
        </p:nvGrpSpPr>
        <p:grpSpPr>
          <a:xfrm>
            <a:off x="5224896" y="2282645"/>
            <a:ext cx="385486" cy="385748"/>
            <a:chOff x="5224896" y="2282645"/>
            <a:chExt cx="385486" cy="385748"/>
          </a:xfrm>
        </p:grpSpPr>
        <p:sp>
          <p:nvSpPr>
            <p:cNvPr id="16774" name="Google Shape;16774;p72"/>
            <p:cNvSpPr/>
            <p:nvPr/>
          </p:nvSpPr>
          <p:spPr>
            <a:xfrm>
              <a:off x="5230632" y="2307871"/>
              <a:ext cx="373803" cy="186928"/>
            </a:xfrm>
            <a:custGeom>
              <a:rect b="b" l="l" r="r" t="t"/>
              <a:pathLst>
                <a:path extrusionOk="0" h="7136" w="14270">
                  <a:moveTo>
                    <a:pt x="7135" y="1"/>
                  </a:moveTo>
                  <a:cubicBezTo>
                    <a:pt x="3194" y="1"/>
                    <a:pt x="1" y="3195"/>
                    <a:pt x="1" y="7135"/>
                  </a:cubicBezTo>
                  <a:cubicBezTo>
                    <a:pt x="463" y="6577"/>
                    <a:pt x="1123" y="6298"/>
                    <a:pt x="1783" y="6298"/>
                  </a:cubicBezTo>
                  <a:cubicBezTo>
                    <a:pt x="2443" y="6298"/>
                    <a:pt x="3104" y="6577"/>
                    <a:pt x="3568" y="7135"/>
                  </a:cubicBezTo>
                  <a:cubicBezTo>
                    <a:pt x="4031" y="6577"/>
                    <a:pt x="4690" y="6298"/>
                    <a:pt x="5350" y="6298"/>
                  </a:cubicBezTo>
                  <a:cubicBezTo>
                    <a:pt x="6010" y="6298"/>
                    <a:pt x="6671" y="6577"/>
                    <a:pt x="7135" y="7135"/>
                  </a:cubicBezTo>
                  <a:cubicBezTo>
                    <a:pt x="7598" y="6577"/>
                    <a:pt x="8258" y="6298"/>
                    <a:pt x="8919" y="6298"/>
                  </a:cubicBezTo>
                  <a:cubicBezTo>
                    <a:pt x="9579" y="6298"/>
                    <a:pt x="10240" y="6577"/>
                    <a:pt x="10703" y="7135"/>
                  </a:cubicBezTo>
                  <a:cubicBezTo>
                    <a:pt x="11167" y="6577"/>
                    <a:pt x="11827" y="6298"/>
                    <a:pt x="12488" y="6298"/>
                  </a:cubicBezTo>
                  <a:cubicBezTo>
                    <a:pt x="13148" y="6298"/>
                    <a:pt x="13807" y="6577"/>
                    <a:pt x="14270" y="7135"/>
                  </a:cubicBezTo>
                  <a:cubicBezTo>
                    <a:pt x="14270" y="3195"/>
                    <a:pt x="11076" y="1"/>
                    <a:pt x="7135" y="1"/>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5" name="Google Shape;16775;p72"/>
            <p:cNvSpPr/>
            <p:nvPr/>
          </p:nvSpPr>
          <p:spPr>
            <a:xfrm>
              <a:off x="5230554" y="2307871"/>
              <a:ext cx="187006" cy="186928"/>
            </a:xfrm>
            <a:custGeom>
              <a:rect b="b" l="l" r="r" t="t"/>
              <a:pathLst>
                <a:path extrusionOk="0" h="7136" w="7139">
                  <a:moveTo>
                    <a:pt x="7138" y="1"/>
                  </a:moveTo>
                  <a:cubicBezTo>
                    <a:pt x="3197" y="1"/>
                    <a:pt x="0" y="3195"/>
                    <a:pt x="0" y="7135"/>
                  </a:cubicBezTo>
                  <a:cubicBezTo>
                    <a:pt x="434" y="6607"/>
                    <a:pt x="1079" y="6299"/>
                    <a:pt x="1763" y="6299"/>
                  </a:cubicBezTo>
                  <a:cubicBezTo>
                    <a:pt x="1771" y="6299"/>
                    <a:pt x="1778" y="6299"/>
                    <a:pt x="1786" y="6299"/>
                  </a:cubicBezTo>
                  <a:cubicBezTo>
                    <a:pt x="2519" y="6299"/>
                    <a:pt x="3167" y="6628"/>
                    <a:pt x="3571" y="7135"/>
                  </a:cubicBezTo>
                  <a:cubicBezTo>
                    <a:pt x="3571" y="3195"/>
                    <a:pt x="5168" y="1"/>
                    <a:pt x="713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6" name="Google Shape;16776;p72"/>
            <p:cNvSpPr/>
            <p:nvPr/>
          </p:nvSpPr>
          <p:spPr>
            <a:xfrm>
              <a:off x="5417534" y="2307871"/>
              <a:ext cx="93464" cy="186928"/>
            </a:xfrm>
            <a:custGeom>
              <a:rect b="b" l="l" r="r" t="t"/>
              <a:pathLst>
                <a:path extrusionOk="0" h="7136" w="3568">
                  <a:moveTo>
                    <a:pt x="0" y="1"/>
                  </a:moveTo>
                  <a:lnTo>
                    <a:pt x="0" y="7135"/>
                  </a:lnTo>
                  <a:cubicBezTo>
                    <a:pt x="431" y="6607"/>
                    <a:pt x="1079" y="6299"/>
                    <a:pt x="1763" y="6299"/>
                  </a:cubicBezTo>
                  <a:cubicBezTo>
                    <a:pt x="1771" y="6299"/>
                    <a:pt x="1778" y="6299"/>
                    <a:pt x="1786" y="6299"/>
                  </a:cubicBezTo>
                  <a:cubicBezTo>
                    <a:pt x="2516" y="6299"/>
                    <a:pt x="3167" y="6628"/>
                    <a:pt x="3568" y="7135"/>
                  </a:cubicBezTo>
                  <a:cubicBezTo>
                    <a:pt x="3568" y="3195"/>
                    <a:pt x="1971" y="1"/>
                    <a:pt x="0" y="1"/>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7" name="Google Shape;16777;p72"/>
            <p:cNvSpPr/>
            <p:nvPr/>
          </p:nvSpPr>
          <p:spPr>
            <a:xfrm>
              <a:off x="5405772" y="2287779"/>
              <a:ext cx="23549" cy="20484"/>
            </a:xfrm>
            <a:custGeom>
              <a:rect b="b" l="l" r="r" t="t"/>
              <a:pathLst>
                <a:path extrusionOk="0" h="782" w="899">
                  <a:moveTo>
                    <a:pt x="449" y="0"/>
                  </a:moveTo>
                  <a:cubicBezTo>
                    <a:pt x="196" y="0"/>
                    <a:pt x="0" y="216"/>
                    <a:pt x="21" y="466"/>
                  </a:cubicBezTo>
                  <a:lnTo>
                    <a:pt x="21" y="782"/>
                  </a:lnTo>
                  <a:lnTo>
                    <a:pt x="874" y="782"/>
                  </a:lnTo>
                  <a:lnTo>
                    <a:pt x="874" y="466"/>
                  </a:lnTo>
                  <a:cubicBezTo>
                    <a:pt x="898" y="216"/>
                    <a:pt x="699" y="0"/>
                    <a:pt x="4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8" name="Google Shape;16778;p72"/>
            <p:cNvSpPr/>
            <p:nvPr/>
          </p:nvSpPr>
          <p:spPr>
            <a:xfrm>
              <a:off x="5344397" y="2559055"/>
              <a:ext cx="84636" cy="103601"/>
            </a:xfrm>
            <a:custGeom>
              <a:rect b="b" l="l" r="r" t="t"/>
              <a:pathLst>
                <a:path extrusionOk="0" h="3955" w="3231">
                  <a:moveTo>
                    <a:pt x="2796" y="0"/>
                  </a:moveTo>
                  <a:cubicBezTo>
                    <a:pt x="2552" y="0"/>
                    <a:pt x="2357" y="195"/>
                    <a:pt x="2357" y="439"/>
                  </a:cubicBezTo>
                  <a:lnTo>
                    <a:pt x="2357" y="2323"/>
                  </a:lnTo>
                  <a:cubicBezTo>
                    <a:pt x="2361" y="2739"/>
                    <a:pt x="2025" y="3081"/>
                    <a:pt x="1606" y="3081"/>
                  </a:cubicBezTo>
                  <a:cubicBezTo>
                    <a:pt x="1604" y="3081"/>
                    <a:pt x="1602" y="3081"/>
                    <a:pt x="1600" y="3081"/>
                  </a:cubicBezTo>
                  <a:cubicBezTo>
                    <a:pt x="1298" y="3077"/>
                    <a:pt x="1031" y="2889"/>
                    <a:pt x="921" y="2608"/>
                  </a:cubicBezTo>
                  <a:cubicBezTo>
                    <a:pt x="854" y="2446"/>
                    <a:pt x="700" y="2340"/>
                    <a:pt x="525" y="2340"/>
                  </a:cubicBezTo>
                  <a:cubicBezTo>
                    <a:pt x="522" y="2340"/>
                    <a:pt x="520" y="2340"/>
                    <a:pt x="517" y="2341"/>
                  </a:cubicBezTo>
                  <a:cubicBezTo>
                    <a:pt x="515" y="2341"/>
                    <a:pt x="514" y="2341"/>
                    <a:pt x="512" y="2341"/>
                  </a:cubicBezTo>
                  <a:cubicBezTo>
                    <a:pt x="206" y="2341"/>
                    <a:pt x="0" y="2651"/>
                    <a:pt x="109" y="2933"/>
                  </a:cubicBezTo>
                  <a:cubicBezTo>
                    <a:pt x="353" y="3553"/>
                    <a:pt x="951" y="3955"/>
                    <a:pt x="1612" y="3955"/>
                  </a:cubicBezTo>
                  <a:cubicBezTo>
                    <a:pt x="1621" y="3955"/>
                    <a:pt x="1629" y="3955"/>
                    <a:pt x="1637" y="3955"/>
                  </a:cubicBezTo>
                  <a:cubicBezTo>
                    <a:pt x="2525" y="3941"/>
                    <a:pt x="3228" y="3201"/>
                    <a:pt x="3231" y="2313"/>
                  </a:cubicBezTo>
                  <a:lnTo>
                    <a:pt x="3231" y="439"/>
                  </a:lnTo>
                  <a:cubicBezTo>
                    <a:pt x="3231" y="195"/>
                    <a:pt x="3036" y="0"/>
                    <a:pt x="279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9" name="Google Shape;16779;p72"/>
            <p:cNvSpPr/>
            <p:nvPr/>
          </p:nvSpPr>
          <p:spPr>
            <a:xfrm>
              <a:off x="5224896" y="2282645"/>
              <a:ext cx="385486" cy="385748"/>
            </a:xfrm>
            <a:custGeom>
              <a:rect b="b" l="l" r="r" t="t"/>
              <a:pathLst>
                <a:path extrusionOk="0" h="14726" w="14716">
                  <a:moveTo>
                    <a:pt x="7354" y="454"/>
                  </a:moveTo>
                  <a:cubicBezTo>
                    <a:pt x="7459" y="454"/>
                    <a:pt x="7563" y="524"/>
                    <a:pt x="7563" y="662"/>
                  </a:cubicBezTo>
                  <a:lnTo>
                    <a:pt x="7563" y="748"/>
                  </a:lnTo>
                  <a:cubicBezTo>
                    <a:pt x="7491" y="748"/>
                    <a:pt x="7423" y="745"/>
                    <a:pt x="7354" y="745"/>
                  </a:cubicBezTo>
                  <a:cubicBezTo>
                    <a:pt x="7282" y="745"/>
                    <a:pt x="7214" y="745"/>
                    <a:pt x="7145" y="748"/>
                  </a:cubicBezTo>
                  <a:lnTo>
                    <a:pt x="7145" y="662"/>
                  </a:lnTo>
                  <a:cubicBezTo>
                    <a:pt x="7145" y="524"/>
                    <a:pt x="7250" y="454"/>
                    <a:pt x="7354" y="454"/>
                  </a:cubicBezTo>
                  <a:close/>
                  <a:moveTo>
                    <a:pt x="7135" y="1197"/>
                  </a:moveTo>
                  <a:lnTo>
                    <a:pt x="7135" y="7581"/>
                  </a:lnTo>
                  <a:cubicBezTo>
                    <a:pt x="6690" y="7231"/>
                    <a:pt x="6138" y="7043"/>
                    <a:pt x="5569" y="7043"/>
                  </a:cubicBezTo>
                  <a:lnTo>
                    <a:pt x="5569" y="7046"/>
                  </a:lnTo>
                  <a:cubicBezTo>
                    <a:pt x="5564" y="7046"/>
                    <a:pt x="5559" y="7046"/>
                    <a:pt x="5554" y="7046"/>
                  </a:cubicBezTo>
                  <a:cubicBezTo>
                    <a:pt x="4997" y="7046"/>
                    <a:pt x="4455" y="7231"/>
                    <a:pt x="4013" y="7574"/>
                  </a:cubicBezTo>
                  <a:cubicBezTo>
                    <a:pt x="4075" y="5898"/>
                    <a:pt x="4428" y="4346"/>
                    <a:pt x="5028" y="3154"/>
                  </a:cubicBezTo>
                  <a:cubicBezTo>
                    <a:pt x="5607" y="1988"/>
                    <a:pt x="6350" y="1307"/>
                    <a:pt x="7135" y="1197"/>
                  </a:cubicBezTo>
                  <a:close/>
                  <a:moveTo>
                    <a:pt x="7574" y="1197"/>
                  </a:moveTo>
                  <a:cubicBezTo>
                    <a:pt x="8386" y="1310"/>
                    <a:pt x="9167" y="2060"/>
                    <a:pt x="9750" y="3291"/>
                  </a:cubicBezTo>
                  <a:cubicBezTo>
                    <a:pt x="9793" y="3378"/>
                    <a:pt x="9866" y="3415"/>
                    <a:pt x="9939" y="3415"/>
                  </a:cubicBezTo>
                  <a:cubicBezTo>
                    <a:pt x="10081" y="3415"/>
                    <a:pt x="10223" y="3277"/>
                    <a:pt x="10144" y="3106"/>
                  </a:cubicBezTo>
                  <a:cubicBezTo>
                    <a:pt x="9801" y="2379"/>
                    <a:pt x="9393" y="1807"/>
                    <a:pt x="8934" y="1399"/>
                  </a:cubicBezTo>
                  <a:cubicBezTo>
                    <a:pt x="8913" y="1382"/>
                    <a:pt x="8893" y="1365"/>
                    <a:pt x="8872" y="1348"/>
                  </a:cubicBezTo>
                  <a:lnTo>
                    <a:pt x="8872" y="1348"/>
                  </a:lnTo>
                  <a:cubicBezTo>
                    <a:pt x="11833" y="2016"/>
                    <a:pt x="14013" y="4535"/>
                    <a:pt x="14252" y="7560"/>
                  </a:cubicBezTo>
                  <a:cubicBezTo>
                    <a:pt x="13807" y="7225"/>
                    <a:pt x="13262" y="7043"/>
                    <a:pt x="12707" y="7043"/>
                  </a:cubicBezTo>
                  <a:lnTo>
                    <a:pt x="12707" y="7046"/>
                  </a:lnTo>
                  <a:cubicBezTo>
                    <a:pt x="12702" y="7046"/>
                    <a:pt x="12697" y="7046"/>
                    <a:pt x="12692" y="7046"/>
                  </a:cubicBezTo>
                  <a:cubicBezTo>
                    <a:pt x="12125" y="7046"/>
                    <a:pt x="11576" y="7238"/>
                    <a:pt x="11131" y="7588"/>
                  </a:cubicBezTo>
                  <a:cubicBezTo>
                    <a:pt x="11086" y="6299"/>
                    <a:pt x="10870" y="5062"/>
                    <a:pt x="10504" y="3993"/>
                  </a:cubicBezTo>
                  <a:cubicBezTo>
                    <a:pt x="10467" y="3888"/>
                    <a:pt x="10385" y="3842"/>
                    <a:pt x="10302" y="3842"/>
                  </a:cubicBezTo>
                  <a:cubicBezTo>
                    <a:pt x="10167" y="3842"/>
                    <a:pt x="10032" y="3962"/>
                    <a:pt x="10089" y="4134"/>
                  </a:cubicBezTo>
                  <a:cubicBezTo>
                    <a:pt x="10442" y="5155"/>
                    <a:pt x="10647" y="6337"/>
                    <a:pt x="10692" y="7571"/>
                  </a:cubicBezTo>
                  <a:cubicBezTo>
                    <a:pt x="10233" y="7219"/>
                    <a:pt x="9684" y="7043"/>
                    <a:pt x="9136" y="7043"/>
                  </a:cubicBezTo>
                  <a:cubicBezTo>
                    <a:pt x="8584" y="7043"/>
                    <a:pt x="8033" y="7222"/>
                    <a:pt x="7574" y="7578"/>
                  </a:cubicBezTo>
                  <a:lnTo>
                    <a:pt x="7574" y="1197"/>
                  </a:lnTo>
                  <a:close/>
                  <a:moveTo>
                    <a:pt x="7354" y="10772"/>
                  </a:moveTo>
                  <a:cubicBezTo>
                    <a:pt x="7464" y="10772"/>
                    <a:pt x="7574" y="10845"/>
                    <a:pt x="7574" y="10991"/>
                  </a:cubicBezTo>
                  <a:lnTo>
                    <a:pt x="7574" y="12869"/>
                  </a:lnTo>
                  <a:cubicBezTo>
                    <a:pt x="7574" y="13640"/>
                    <a:pt x="6957" y="14280"/>
                    <a:pt x="6196" y="14291"/>
                  </a:cubicBezTo>
                  <a:cubicBezTo>
                    <a:pt x="6190" y="14291"/>
                    <a:pt x="6185" y="14291"/>
                    <a:pt x="6179" y="14291"/>
                  </a:cubicBezTo>
                  <a:cubicBezTo>
                    <a:pt x="5607" y="14291"/>
                    <a:pt x="5087" y="13943"/>
                    <a:pt x="4873" y="13407"/>
                  </a:cubicBezTo>
                  <a:cubicBezTo>
                    <a:pt x="4846" y="13341"/>
                    <a:pt x="4856" y="13266"/>
                    <a:pt x="4897" y="13208"/>
                  </a:cubicBezTo>
                  <a:cubicBezTo>
                    <a:pt x="4938" y="13146"/>
                    <a:pt x="5007" y="13112"/>
                    <a:pt x="5079" y="13112"/>
                  </a:cubicBezTo>
                  <a:cubicBezTo>
                    <a:pt x="5082" y="13112"/>
                    <a:pt x="5084" y="13112"/>
                    <a:pt x="5087" y="13112"/>
                  </a:cubicBezTo>
                  <a:cubicBezTo>
                    <a:pt x="5170" y="13112"/>
                    <a:pt x="5244" y="13162"/>
                    <a:pt x="5278" y="13239"/>
                  </a:cubicBezTo>
                  <a:cubicBezTo>
                    <a:pt x="5418" y="13605"/>
                    <a:pt x="5768" y="13849"/>
                    <a:pt x="6158" y="13852"/>
                  </a:cubicBezTo>
                  <a:cubicBezTo>
                    <a:pt x="6167" y="13852"/>
                    <a:pt x="6175" y="13852"/>
                    <a:pt x="6183" y="13852"/>
                  </a:cubicBezTo>
                  <a:cubicBezTo>
                    <a:pt x="6428" y="13852"/>
                    <a:pt x="6665" y="13754"/>
                    <a:pt x="6840" y="13578"/>
                  </a:cubicBezTo>
                  <a:cubicBezTo>
                    <a:pt x="7029" y="13393"/>
                    <a:pt x="7135" y="13139"/>
                    <a:pt x="7135" y="12875"/>
                  </a:cubicBezTo>
                  <a:lnTo>
                    <a:pt x="7135" y="10991"/>
                  </a:lnTo>
                  <a:cubicBezTo>
                    <a:pt x="7135" y="10845"/>
                    <a:pt x="7245" y="10772"/>
                    <a:pt x="7354" y="10772"/>
                  </a:cubicBezTo>
                  <a:close/>
                  <a:moveTo>
                    <a:pt x="7354" y="1"/>
                  </a:moveTo>
                  <a:cubicBezTo>
                    <a:pt x="6991" y="1"/>
                    <a:pt x="6700" y="299"/>
                    <a:pt x="6710" y="662"/>
                  </a:cubicBezTo>
                  <a:lnTo>
                    <a:pt x="6710" y="772"/>
                  </a:lnTo>
                  <a:cubicBezTo>
                    <a:pt x="4058" y="1005"/>
                    <a:pt x="1738" y="2653"/>
                    <a:pt x="645" y="5079"/>
                  </a:cubicBezTo>
                  <a:cubicBezTo>
                    <a:pt x="597" y="5189"/>
                    <a:pt x="645" y="5319"/>
                    <a:pt x="754" y="5371"/>
                  </a:cubicBezTo>
                  <a:cubicBezTo>
                    <a:pt x="783" y="5383"/>
                    <a:pt x="813" y="5389"/>
                    <a:pt x="843" y="5389"/>
                  </a:cubicBezTo>
                  <a:cubicBezTo>
                    <a:pt x="927" y="5389"/>
                    <a:pt x="1008" y="5342"/>
                    <a:pt x="1046" y="5261"/>
                  </a:cubicBezTo>
                  <a:cubicBezTo>
                    <a:pt x="1937" y="3277"/>
                    <a:pt x="3708" y="1831"/>
                    <a:pt x="5829" y="1351"/>
                  </a:cubicBezTo>
                  <a:lnTo>
                    <a:pt x="5829" y="1351"/>
                  </a:lnTo>
                  <a:cubicBezTo>
                    <a:pt x="5387" y="1725"/>
                    <a:pt x="4983" y="2266"/>
                    <a:pt x="4637" y="2955"/>
                  </a:cubicBezTo>
                  <a:cubicBezTo>
                    <a:pt x="4010" y="4212"/>
                    <a:pt x="3636" y="5840"/>
                    <a:pt x="3578" y="7584"/>
                  </a:cubicBezTo>
                  <a:cubicBezTo>
                    <a:pt x="3115" y="7224"/>
                    <a:pt x="2558" y="7043"/>
                    <a:pt x="2001" y="7043"/>
                  </a:cubicBezTo>
                  <a:cubicBezTo>
                    <a:pt x="1457" y="7043"/>
                    <a:pt x="913" y="7215"/>
                    <a:pt x="456" y="7560"/>
                  </a:cubicBezTo>
                  <a:cubicBezTo>
                    <a:pt x="497" y="7046"/>
                    <a:pt x="593" y="6536"/>
                    <a:pt x="747" y="6042"/>
                  </a:cubicBezTo>
                  <a:cubicBezTo>
                    <a:pt x="789" y="5926"/>
                    <a:pt x="723" y="5799"/>
                    <a:pt x="607" y="5761"/>
                  </a:cubicBezTo>
                  <a:cubicBezTo>
                    <a:pt x="585" y="5754"/>
                    <a:pt x="562" y="5751"/>
                    <a:pt x="540" y="5751"/>
                  </a:cubicBezTo>
                  <a:cubicBezTo>
                    <a:pt x="443" y="5751"/>
                    <a:pt x="354" y="5815"/>
                    <a:pt x="329" y="5912"/>
                  </a:cubicBezTo>
                  <a:cubicBezTo>
                    <a:pt x="110" y="6622"/>
                    <a:pt x="0" y="7358"/>
                    <a:pt x="0" y="8102"/>
                  </a:cubicBezTo>
                  <a:cubicBezTo>
                    <a:pt x="0" y="8234"/>
                    <a:pt x="109" y="8320"/>
                    <a:pt x="220" y="8320"/>
                  </a:cubicBezTo>
                  <a:cubicBezTo>
                    <a:pt x="282" y="8320"/>
                    <a:pt x="345" y="8294"/>
                    <a:pt x="391" y="8236"/>
                  </a:cubicBezTo>
                  <a:cubicBezTo>
                    <a:pt x="765" y="7766"/>
                    <a:pt x="1368" y="7482"/>
                    <a:pt x="2002" y="7482"/>
                  </a:cubicBezTo>
                  <a:cubicBezTo>
                    <a:pt x="2636" y="7482"/>
                    <a:pt x="3239" y="7763"/>
                    <a:pt x="3616" y="8236"/>
                  </a:cubicBezTo>
                  <a:cubicBezTo>
                    <a:pt x="3657" y="8290"/>
                    <a:pt x="3718" y="8318"/>
                    <a:pt x="3787" y="8318"/>
                  </a:cubicBezTo>
                  <a:cubicBezTo>
                    <a:pt x="3852" y="8318"/>
                    <a:pt x="3917" y="8290"/>
                    <a:pt x="3958" y="8236"/>
                  </a:cubicBezTo>
                  <a:cubicBezTo>
                    <a:pt x="4332" y="7766"/>
                    <a:pt x="4935" y="7482"/>
                    <a:pt x="5569" y="7482"/>
                  </a:cubicBezTo>
                  <a:cubicBezTo>
                    <a:pt x="6179" y="7482"/>
                    <a:pt x="6758" y="7742"/>
                    <a:pt x="7135" y="8181"/>
                  </a:cubicBezTo>
                  <a:lnTo>
                    <a:pt x="7135" y="10374"/>
                  </a:lnTo>
                  <a:cubicBezTo>
                    <a:pt x="6875" y="10466"/>
                    <a:pt x="6700" y="10713"/>
                    <a:pt x="6700" y="10991"/>
                  </a:cubicBezTo>
                  <a:lnTo>
                    <a:pt x="6700" y="12875"/>
                  </a:lnTo>
                  <a:cubicBezTo>
                    <a:pt x="6700" y="13023"/>
                    <a:pt x="6638" y="13163"/>
                    <a:pt x="6535" y="13269"/>
                  </a:cubicBezTo>
                  <a:cubicBezTo>
                    <a:pt x="6439" y="13363"/>
                    <a:pt x="6310" y="13417"/>
                    <a:pt x="6177" y="13417"/>
                  </a:cubicBezTo>
                  <a:cubicBezTo>
                    <a:pt x="6173" y="13417"/>
                    <a:pt x="6169" y="13417"/>
                    <a:pt x="6165" y="13417"/>
                  </a:cubicBezTo>
                  <a:cubicBezTo>
                    <a:pt x="5953" y="13413"/>
                    <a:pt x="5761" y="13283"/>
                    <a:pt x="5685" y="13084"/>
                  </a:cubicBezTo>
                  <a:cubicBezTo>
                    <a:pt x="5581" y="12831"/>
                    <a:pt x="5337" y="12679"/>
                    <a:pt x="5079" y="12679"/>
                  </a:cubicBezTo>
                  <a:cubicBezTo>
                    <a:pt x="4999" y="12679"/>
                    <a:pt x="4918" y="12694"/>
                    <a:pt x="4839" y="12725"/>
                  </a:cubicBezTo>
                  <a:cubicBezTo>
                    <a:pt x="4503" y="12858"/>
                    <a:pt x="4342" y="13235"/>
                    <a:pt x="4469" y="13571"/>
                  </a:cubicBezTo>
                  <a:cubicBezTo>
                    <a:pt x="4750" y="14267"/>
                    <a:pt x="5425" y="14722"/>
                    <a:pt x="6175" y="14726"/>
                  </a:cubicBezTo>
                  <a:lnTo>
                    <a:pt x="6203" y="14726"/>
                  </a:lnTo>
                  <a:cubicBezTo>
                    <a:pt x="7200" y="14712"/>
                    <a:pt x="8009" y="13876"/>
                    <a:pt x="8009" y="12865"/>
                  </a:cubicBezTo>
                  <a:lnTo>
                    <a:pt x="8009" y="10991"/>
                  </a:lnTo>
                  <a:cubicBezTo>
                    <a:pt x="8009" y="10713"/>
                    <a:pt x="7834" y="10466"/>
                    <a:pt x="7574" y="10374"/>
                  </a:cubicBezTo>
                  <a:lnTo>
                    <a:pt x="7574" y="8177"/>
                  </a:lnTo>
                  <a:cubicBezTo>
                    <a:pt x="7951" y="7739"/>
                    <a:pt x="8530" y="7482"/>
                    <a:pt x="9136" y="7482"/>
                  </a:cubicBezTo>
                  <a:cubicBezTo>
                    <a:pt x="9774" y="7482"/>
                    <a:pt x="10377" y="7763"/>
                    <a:pt x="10750" y="8236"/>
                  </a:cubicBezTo>
                  <a:cubicBezTo>
                    <a:pt x="10795" y="8290"/>
                    <a:pt x="10858" y="8318"/>
                    <a:pt x="10922" y="8318"/>
                  </a:cubicBezTo>
                  <a:cubicBezTo>
                    <a:pt x="10985" y="8318"/>
                    <a:pt x="11048" y="8290"/>
                    <a:pt x="11093" y="8236"/>
                  </a:cubicBezTo>
                  <a:cubicBezTo>
                    <a:pt x="11470" y="7766"/>
                    <a:pt x="12070" y="7482"/>
                    <a:pt x="12707" y="7482"/>
                  </a:cubicBezTo>
                  <a:cubicBezTo>
                    <a:pt x="13341" y="7482"/>
                    <a:pt x="13944" y="7763"/>
                    <a:pt x="14318" y="8236"/>
                  </a:cubicBezTo>
                  <a:cubicBezTo>
                    <a:pt x="14364" y="8293"/>
                    <a:pt x="14426" y="8318"/>
                    <a:pt x="14488" y="8318"/>
                  </a:cubicBezTo>
                  <a:cubicBezTo>
                    <a:pt x="14600" y="8318"/>
                    <a:pt x="14708" y="8233"/>
                    <a:pt x="14708" y="8098"/>
                  </a:cubicBezTo>
                  <a:cubicBezTo>
                    <a:pt x="14715" y="6149"/>
                    <a:pt x="13937" y="4274"/>
                    <a:pt x="12553" y="2900"/>
                  </a:cubicBezTo>
                  <a:cubicBezTo>
                    <a:pt x="11336" y="1673"/>
                    <a:pt x="9722" y="919"/>
                    <a:pt x="7999" y="772"/>
                  </a:cubicBezTo>
                  <a:lnTo>
                    <a:pt x="7999" y="662"/>
                  </a:lnTo>
                  <a:cubicBezTo>
                    <a:pt x="8009" y="299"/>
                    <a:pt x="7718" y="1"/>
                    <a:pt x="7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80" name="Google Shape;16780;p72"/>
          <p:cNvGrpSpPr/>
          <p:nvPr/>
        </p:nvGrpSpPr>
        <p:grpSpPr>
          <a:xfrm>
            <a:off x="4680930" y="2286941"/>
            <a:ext cx="385381" cy="377601"/>
            <a:chOff x="4680930" y="2286941"/>
            <a:chExt cx="385381" cy="377601"/>
          </a:xfrm>
        </p:grpSpPr>
        <p:sp>
          <p:nvSpPr>
            <p:cNvPr id="16781" name="Google Shape;16781;p72"/>
            <p:cNvSpPr/>
            <p:nvPr/>
          </p:nvSpPr>
          <p:spPr>
            <a:xfrm>
              <a:off x="4728841" y="2395755"/>
              <a:ext cx="331812" cy="263234"/>
            </a:xfrm>
            <a:custGeom>
              <a:rect b="b" l="l" r="r" t="t"/>
              <a:pathLst>
                <a:path extrusionOk="0" h="10049" w="12667">
                  <a:moveTo>
                    <a:pt x="5491" y="1"/>
                  </a:moveTo>
                  <a:cubicBezTo>
                    <a:pt x="2458" y="1"/>
                    <a:pt x="1" y="1385"/>
                    <a:pt x="1" y="4445"/>
                  </a:cubicBezTo>
                  <a:cubicBezTo>
                    <a:pt x="1" y="6207"/>
                    <a:pt x="864" y="7444"/>
                    <a:pt x="2201" y="8156"/>
                  </a:cubicBezTo>
                  <a:cubicBezTo>
                    <a:pt x="2235" y="8174"/>
                    <a:pt x="2259" y="8204"/>
                    <a:pt x="2266" y="8242"/>
                  </a:cubicBezTo>
                  <a:lnTo>
                    <a:pt x="2564" y="9798"/>
                  </a:lnTo>
                  <a:cubicBezTo>
                    <a:pt x="2592" y="9942"/>
                    <a:pt x="2722" y="10048"/>
                    <a:pt x="2869" y="10048"/>
                  </a:cubicBezTo>
                  <a:lnTo>
                    <a:pt x="3884" y="10048"/>
                  </a:lnTo>
                  <a:cubicBezTo>
                    <a:pt x="4031" y="10048"/>
                    <a:pt x="4158" y="9942"/>
                    <a:pt x="4188" y="9798"/>
                  </a:cubicBezTo>
                  <a:lnTo>
                    <a:pt x="4350" y="8931"/>
                  </a:lnTo>
                  <a:cubicBezTo>
                    <a:pt x="4362" y="8873"/>
                    <a:pt x="4414" y="8831"/>
                    <a:pt x="4473" y="8831"/>
                  </a:cubicBezTo>
                  <a:cubicBezTo>
                    <a:pt x="4478" y="8831"/>
                    <a:pt x="4482" y="8831"/>
                    <a:pt x="4487" y="8832"/>
                  </a:cubicBezTo>
                  <a:cubicBezTo>
                    <a:pt x="4819" y="8869"/>
                    <a:pt x="5155" y="8890"/>
                    <a:pt x="5491" y="8890"/>
                  </a:cubicBezTo>
                  <a:cubicBezTo>
                    <a:pt x="5950" y="8890"/>
                    <a:pt x="6406" y="8856"/>
                    <a:pt x="6858" y="8787"/>
                  </a:cubicBezTo>
                  <a:cubicBezTo>
                    <a:pt x="6864" y="8786"/>
                    <a:pt x="6871" y="8786"/>
                    <a:pt x="6877" y="8786"/>
                  </a:cubicBezTo>
                  <a:cubicBezTo>
                    <a:pt x="6935" y="8786"/>
                    <a:pt x="6986" y="8828"/>
                    <a:pt x="6998" y="8886"/>
                  </a:cubicBezTo>
                  <a:lnTo>
                    <a:pt x="7170" y="9798"/>
                  </a:lnTo>
                  <a:cubicBezTo>
                    <a:pt x="7197" y="9942"/>
                    <a:pt x="7324" y="10048"/>
                    <a:pt x="7475" y="10048"/>
                  </a:cubicBezTo>
                  <a:lnTo>
                    <a:pt x="8486" y="10048"/>
                  </a:lnTo>
                  <a:cubicBezTo>
                    <a:pt x="8633" y="10048"/>
                    <a:pt x="8763" y="9942"/>
                    <a:pt x="8791" y="9798"/>
                  </a:cubicBezTo>
                  <a:lnTo>
                    <a:pt x="9103" y="8150"/>
                  </a:lnTo>
                  <a:cubicBezTo>
                    <a:pt x="9109" y="8112"/>
                    <a:pt x="9133" y="8081"/>
                    <a:pt x="9164" y="8064"/>
                  </a:cubicBezTo>
                  <a:cubicBezTo>
                    <a:pt x="9959" y="7653"/>
                    <a:pt x="10617" y="7084"/>
                    <a:pt x="11035" y="6361"/>
                  </a:cubicBezTo>
                  <a:cubicBezTo>
                    <a:pt x="11090" y="6265"/>
                    <a:pt x="11179" y="6193"/>
                    <a:pt x="11285" y="6155"/>
                  </a:cubicBezTo>
                  <a:lnTo>
                    <a:pt x="12255" y="5847"/>
                  </a:lnTo>
                  <a:cubicBezTo>
                    <a:pt x="12502" y="5768"/>
                    <a:pt x="12666" y="5538"/>
                    <a:pt x="12666" y="5281"/>
                  </a:cubicBezTo>
                  <a:lnTo>
                    <a:pt x="12666" y="4277"/>
                  </a:lnTo>
                  <a:cubicBezTo>
                    <a:pt x="12666" y="4020"/>
                    <a:pt x="12498" y="3791"/>
                    <a:pt x="12255" y="3712"/>
                  </a:cubicBezTo>
                  <a:lnTo>
                    <a:pt x="11652" y="3520"/>
                  </a:lnTo>
                  <a:cubicBezTo>
                    <a:pt x="11508" y="3472"/>
                    <a:pt x="11395" y="3359"/>
                    <a:pt x="11350" y="3215"/>
                  </a:cubicBezTo>
                  <a:cubicBezTo>
                    <a:pt x="10655" y="1012"/>
                    <a:pt x="8081" y="1"/>
                    <a:pt x="549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2" name="Google Shape;16782;p72"/>
            <p:cNvSpPr/>
            <p:nvPr/>
          </p:nvSpPr>
          <p:spPr>
            <a:xfrm>
              <a:off x="4728946" y="2489219"/>
              <a:ext cx="331603" cy="169639"/>
            </a:xfrm>
            <a:custGeom>
              <a:rect b="b" l="l" r="r" t="t"/>
              <a:pathLst>
                <a:path extrusionOk="0" h="6476" w="12659">
                  <a:moveTo>
                    <a:pt x="11802" y="0"/>
                  </a:moveTo>
                  <a:lnTo>
                    <a:pt x="11802" y="528"/>
                  </a:lnTo>
                  <a:cubicBezTo>
                    <a:pt x="11802" y="1179"/>
                    <a:pt x="11388" y="1758"/>
                    <a:pt x="10767" y="1970"/>
                  </a:cubicBezTo>
                  <a:cubicBezTo>
                    <a:pt x="10490" y="2060"/>
                    <a:pt x="10243" y="2234"/>
                    <a:pt x="10068" y="2471"/>
                  </a:cubicBezTo>
                  <a:cubicBezTo>
                    <a:pt x="9846" y="2762"/>
                    <a:pt x="9585" y="3022"/>
                    <a:pt x="9297" y="3249"/>
                  </a:cubicBezTo>
                  <a:cubicBezTo>
                    <a:pt x="8951" y="3516"/>
                    <a:pt x="8722" y="3907"/>
                    <a:pt x="8653" y="4338"/>
                  </a:cubicBezTo>
                  <a:cubicBezTo>
                    <a:pt x="8605" y="4647"/>
                    <a:pt x="8567" y="5065"/>
                    <a:pt x="8547" y="5298"/>
                  </a:cubicBezTo>
                  <a:cubicBezTo>
                    <a:pt x="8526" y="5476"/>
                    <a:pt x="8375" y="5613"/>
                    <a:pt x="8197" y="5613"/>
                  </a:cubicBezTo>
                  <a:lnTo>
                    <a:pt x="7697" y="5613"/>
                  </a:lnTo>
                  <a:cubicBezTo>
                    <a:pt x="7546" y="5613"/>
                    <a:pt x="7419" y="5507"/>
                    <a:pt x="7392" y="5360"/>
                  </a:cubicBezTo>
                  <a:lnTo>
                    <a:pt x="7221" y="4366"/>
                  </a:lnTo>
                  <a:cubicBezTo>
                    <a:pt x="7208" y="4307"/>
                    <a:pt x="7157" y="4265"/>
                    <a:pt x="7099" y="4265"/>
                  </a:cubicBezTo>
                  <a:cubicBezTo>
                    <a:pt x="7093" y="4265"/>
                    <a:pt x="7086" y="4265"/>
                    <a:pt x="7080" y="4266"/>
                  </a:cubicBezTo>
                  <a:cubicBezTo>
                    <a:pt x="6631" y="4335"/>
                    <a:pt x="5946" y="4369"/>
                    <a:pt x="5487" y="4369"/>
                  </a:cubicBezTo>
                  <a:cubicBezTo>
                    <a:pt x="5144" y="4369"/>
                    <a:pt x="4520" y="4349"/>
                    <a:pt x="4195" y="4311"/>
                  </a:cubicBezTo>
                  <a:cubicBezTo>
                    <a:pt x="4190" y="4310"/>
                    <a:pt x="4186" y="4310"/>
                    <a:pt x="4182" y="4310"/>
                  </a:cubicBezTo>
                  <a:cubicBezTo>
                    <a:pt x="4122" y="4310"/>
                    <a:pt x="4070" y="4353"/>
                    <a:pt x="4058" y="4410"/>
                  </a:cubicBezTo>
                  <a:lnTo>
                    <a:pt x="3897" y="5332"/>
                  </a:lnTo>
                  <a:cubicBezTo>
                    <a:pt x="3866" y="5479"/>
                    <a:pt x="3739" y="5586"/>
                    <a:pt x="3592" y="5586"/>
                  </a:cubicBezTo>
                  <a:lnTo>
                    <a:pt x="3091" y="5586"/>
                  </a:lnTo>
                  <a:cubicBezTo>
                    <a:pt x="2944" y="5586"/>
                    <a:pt x="2814" y="5479"/>
                    <a:pt x="2786" y="5332"/>
                  </a:cubicBezTo>
                  <a:lnTo>
                    <a:pt x="2546" y="3893"/>
                  </a:lnTo>
                  <a:cubicBezTo>
                    <a:pt x="2540" y="3855"/>
                    <a:pt x="2516" y="3824"/>
                    <a:pt x="2481" y="3807"/>
                  </a:cubicBezTo>
                  <a:cubicBezTo>
                    <a:pt x="1268" y="3160"/>
                    <a:pt x="158" y="1909"/>
                    <a:pt x="18" y="394"/>
                  </a:cubicBezTo>
                  <a:cubicBezTo>
                    <a:pt x="14" y="428"/>
                    <a:pt x="11" y="466"/>
                    <a:pt x="7" y="504"/>
                  </a:cubicBezTo>
                  <a:lnTo>
                    <a:pt x="7" y="507"/>
                  </a:lnTo>
                  <a:lnTo>
                    <a:pt x="7" y="517"/>
                  </a:lnTo>
                  <a:cubicBezTo>
                    <a:pt x="4" y="552"/>
                    <a:pt x="4" y="586"/>
                    <a:pt x="0" y="620"/>
                  </a:cubicBezTo>
                  <a:lnTo>
                    <a:pt x="0" y="665"/>
                  </a:lnTo>
                  <a:cubicBezTo>
                    <a:pt x="0" y="689"/>
                    <a:pt x="0" y="716"/>
                    <a:pt x="0" y="744"/>
                  </a:cubicBezTo>
                  <a:lnTo>
                    <a:pt x="0" y="870"/>
                  </a:lnTo>
                  <a:cubicBezTo>
                    <a:pt x="0" y="1083"/>
                    <a:pt x="11" y="1295"/>
                    <a:pt x="38" y="1508"/>
                  </a:cubicBezTo>
                  <a:cubicBezTo>
                    <a:pt x="69" y="1748"/>
                    <a:pt x="120" y="1988"/>
                    <a:pt x="192" y="2221"/>
                  </a:cubicBezTo>
                  <a:lnTo>
                    <a:pt x="203" y="2258"/>
                  </a:lnTo>
                  <a:cubicBezTo>
                    <a:pt x="213" y="2286"/>
                    <a:pt x="223" y="2317"/>
                    <a:pt x="233" y="2347"/>
                  </a:cubicBezTo>
                  <a:lnTo>
                    <a:pt x="247" y="2382"/>
                  </a:lnTo>
                  <a:cubicBezTo>
                    <a:pt x="275" y="2464"/>
                    <a:pt x="305" y="2543"/>
                    <a:pt x="336" y="2618"/>
                  </a:cubicBezTo>
                  <a:lnTo>
                    <a:pt x="350" y="2642"/>
                  </a:lnTo>
                  <a:cubicBezTo>
                    <a:pt x="364" y="2680"/>
                    <a:pt x="381" y="2717"/>
                    <a:pt x="398" y="2755"/>
                  </a:cubicBezTo>
                  <a:lnTo>
                    <a:pt x="408" y="2772"/>
                  </a:lnTo>
                  <a:cubicBezTo>
                    <a:pt x="422" y="2807"/>
                    <a:pt x="439" y="2837"/>
                    <a:pt x="456" y="2872"/>
                  </a:cubicBezTo>
                  <a:lnTo>
                    <a:pt x="466" y="2889"/>
                  </a:lnTo>
                  <a:cubicBezTo>
                    <a:pt x="484" y="2923"/>
                    <a:pt x="504" y="2957"/>
                    <a:pt x="521" y="2995"/>
                  </a:cubicBezTo>
                  <a:lnTo>
                    <a:pt x="535" y="3016"/>
                  </a:lnTo>
                  <a:cubicBezTo>
                    <a:pt x="600" y="3125"/>
                    <a:pt x="669" y="3231"/>
                    <a:pt x="741" y="3334"/>
                  </a:cubicBezTo>
                  <a:lnTo>
                    <a:pt x="765" y="3365"/>
                  </a:lnTo>
                  <a:cubicBezTo>
                    <a:pt x="782" y="3389"/>
                    <a:pt x="799" y="3413"/>
                    <a:pt x="816" y="3437"/>
                  </a:cubicBezTo>
                  <a:lnTo>
                    <a:pt x="840" y="3464"/>
                  </a:lnTo>
                  <a:cubicBezTo>
                    <a:pt x="864" y="3499"/>
                    <a:pt x="888" y="3530"/>
                    <a:pt x="915" y="3560"/>
                  </a:cubicBezTo>
                  <a:cubicBezTo>
                    <a:pt x="943" y="3591"/>
                    <a:pt x="967" y="3622"/>
                    <a:pt x="994" y="3653"/>
                  </a:cubicBezTo>
                  <a:lnTo>
                    <a:pt x="1022" y="3680"/>
                  </a:lnTo>
                  <a:cubicBezTo>
                    <a:pt x="1039" y="3701"/>
                    <a:pt x="1059" y="3721"/>
                    <a:pt x="1080" y="3745"/>
                  </a:cubicBezTo>
                  <a:lnTo>
                    <a:pt x="1107" y="3769"/>
                  </a:lnTo>
                  <a:cubicBezTo>
                    <a:pt x="1135" y="3800"/>
                    <a:pt x="1162" y="3828"/>
                    <a:pt x="1193" y="3855"/>
                  </a:cubicBezTo>
                  <a:cubicBezTo>
                    <a:pt x="1224" y="3886"/>
                    <a:pt x="1258" y="3917"/>
                    <a:pt x="1292" y="3948"/>
                  </a:cubicBezTo>
                  <a:cubicBezTo>
                    <a:pt x="1357" y="4009"/>
                    <a:pt x="1429" y="4068"/>
                    <a:pt x="1498" y="4126"/>
                  </a:cubicBezTo>
                  <a:cubicBezTo>
                    <a:pt x="1570" y="4181"/>
                    <a:pt x="1645" y="4236"/>
                    <a:pt x="1721" y="4290"/>
                  </a:cubicBezTo>
                  <a:cubicBezTo>
                    <a:pt x="1758" y="4318"/>
                    <a:pt x="1796" y="4342"/>
                    <a:pt x="1837" y="4366"/>
                  </a:cubicBezTo>
                  <a:cubicBezTo>
                    <a:pt x="1875" y="4393"/>
                    <a:pt x="1909" y="4414"/>
                    <a:pt x="1943" y="4434"/>
                  </a:cubicBezTo>
                  <a:lnTo>
                    <a:pt x="1974" y="4455"/>
                  </a:lnTo>
                  <a:lnTo>
                    <a:pt x="2053" y="4503"/>
                  </a:lnTo>
                  <a:lnTo>
                    <a:pt x="2087" y="4520"/>
                  </a:lnTo>
                  <a:cubicBezTo>
                    <a:pt x="2125" y="4540"/>
                    <a:pt x="2159" y="4561"/>
                    <a:pt x="2197" y="4582"/>
                  </a:cubicBezTo>
                  <a:cubicBezTo>
                    <a:pt x="2207" y="4588"/>
                    <a:pt x="2214" y="4592"/>
                    <a:pt x="2221" y="4599"/>
                  </a:cubicBezTo>
                  <a:cubicBezTo>
                    <a:pt x="2228" y="4602"/>
                    <a:pt x="2231" y="4609"/>
                    <a:pt x="2238" y="4616"/>
                  </a:cubicBezTo>
                  <a:lnTo>
                    <a:pt x="2241" y="4623"/>
                  </a:lnTo>
                  <a:cubicBezTo>
                    <a:pt x="2245" y="4626"/>
                    <a:pt x="2248" y="4633"/>
                    <a:pt x="2252" y="4636"/>
                  </a:cubicBezTo>
                  <a:lnTo>
                    <a:pt x="2255" y="4643"/>
                  </a:lnTo>
                  <a:cubicBezTo>
                    <a:pt x="2259" y="4650"/>
                    <a:pt x="2259" y="4660"/>
                    <a:pt x="2262" y="4667"/>
                  </a:cubicBezTo>
                  <a:lnTo>
                    <a:pt x="2560" y="6223"/>
                  </a:lnTo>
                  <a:cubicBezTo>
                    <a:pt x="2564" y="6240"/>
                    <a:pt x="2570" y="6257"/>
                    <a:pt x="2577" y="6274"/>
                  </a:cubicBezTo>
                  <a:cubicBezTo>
                    <a:pt x="2581" y="6285"/>
                    <a:pt x="2584" y="6292"/>
                    <a:pt x="2588" y="6302"/>
                  </a:cubicBezTo>
                  <a:cubicBezTo>
                    <a:pt x="2591" y="6309"/>
                    <a:pt x="2594" y="6316"/>
                    <a:pt x="2601" y="6322"/>
                  </a:cubicBezTo>
                  <a:cubicBezTo>
                    <a:pt x="2605" y="6333"/>
                    <a:pt x="2608" y="6340"/>
                    <a:pt x="2615" y="6346"/>
                  </a:cubicBezTo>
                  <a:cubicBezTo>
                    <a:pt x="2618" y="6353"/>
                    <a:pt x="2625" y="6360"/>
                    <a:pt x="2632" y="6367"/>
                  </a:cubicBezTo>
                  <a:cubicBezTo>
                    <a:pt x="2636" y="6374"/>
                    <a:pt x="2646" y="6381"/>
                    <a:pt x="2653" y="6388"/>
                  </a:cubicBezTo>
                  <a:lnTo>
                    <a:pt x="2660" y="6394"/>
                  </a:lnTo>
                  <a:lnTo>
                    <a:pt x="2673" y="6408"/>
                  </a:lnTo>
                  <a:lnTo>
                    <a:pt x="2684" y="6415"/>
                  </a:lnTo>
                  <a:lnTo>
                    <a:pt x="2701" y="6429"/>
                  </a:lnTo>
                  <a:lnTo>
                    <a:pt x="2708" y="6432"/>
                  </a:lnTo>
                  <a:cubicBezTo>
                    <a:pt x="2718" y="6439"/>
                    <a:pt x="2725" y="6442"/>
                    <a:pt x="2735" y="6446"/>
                  </a:cubicBezTo>
                  <a:cubicBezTo>
                    <a:pt x="2745" y="6449"/>
                    <a:pt x="2752" y="6456"/>
                    <a:pt x="2762" y="6456"/>
                  </a:cubicBezTo>
                  <a:lnTo>
                    <a:pt x="2773" y="6460"/>
                  </a:lnTo>
                  <a:lnTo>
                    <a:pt x="2793" y="6466"/>
                  </a:lnTo>
                  <a:lnTo>
                    <a:pt x="2803" y="6470"/>
                  </a:lnTo>
                  <a:lnTo>
                    <a:pt x="2824" y="6473"/>
                  </a:lnTo>
                  <a:lnTo>
                    <a:pt x="3880" y="6473"/>
                  </a:lnTo>
                  <a:cubicBezTo>
                    <a:pt x="3924" y="6473"/>
                    <a:pt x="3969" y="6463"/>
                    <a:pt x="4010" y="6442"/>
                  </a:cubicBezTo>
                  <a:cubicBezTo>
                    <a:pt x="4099" y="6401"/>
                    <a:pt x="4164" y="6319"/>
                    <a:pt x="4181" y="6220"/>
                  </a:cubicBezTo>
                  <a:lnTo>
                    <a:pt x="4346" y="5356"/>
                  </a:lnTo>
                  <a:cubicBezTo>
                    <a:pt x="4349" y="5349"/>
                    <a:pt x="4349" y="5342"/>
                    <a:pt x="4352" y="5336"/>
                  </a:cubicBezTo>
                  <a:lnTo>
                    <a:pt x="4356" y="5329"/>
                  </a:lnTo>
                  <a:cubicBezTo>
                    <a:pt x="4356" y="5325"/>
                    <a:pt x="4359" y="5322"/>
                    <a:pt x="4363" y="5315"/>
                  </a:cubicBezTo>
                  <a:lnTo>
                    <a:pt x="4366" y="5312"/>
                  </a:lnTo>
                  <a:cubicBezTo>
                    <a:pt x="4380" y="5291"/>
                    <a:pt x="4400" y="5274"/>
                    <a:pt x="4424" y="5264"/>
                  </a:cubicBezTo>
                  <a:lnTo>
                    <a:pt x="4428" y="5264"/>
                  </a:lnTo>
                  <a:lnTo>
                    <a:pt x="4441" y="5260"/>
                  </a:lnTo>
                  <a:lnTo>
                    <a:pt x="4483" y="5260"/>
                  </a:lnTo>
                  <a:cubicBezTo>
                    <a:pt x="4537" y="5267"/>
                    <a:pt x="4592" y="5274"/>
                    <a:pt x="4647" y="5277"/>
                  </a:cubicBezTo>
                  <a:lnTo>
                    <a:pt x="4688" y="5281"/>
                  </a:lnTo>
                  <a:cubicBezTo>
                    <a:pt x="4743" y="5288"/>
                    <a:pt x="4798" y="5291"/>
                    <a:pt x="4853" y="5294"/>
                  </a:cubicBezTo>
                  <a:cubicBezTo>
                    <a:pt x="4911" y="5298"/>
                    <a:pt x="4966" y="5301"/>
                    <a:pt x="5021" y="5305"/>
                  </a:cubicBezTo>
                  <a:lnTo>
                    <a:pt x="5065" y="5305"/>
                  </a:lnTo>
                  <a:cubicBezTo>
                    <a:pt x="5120" y="5308"/>
                    <a:pt x="5175" y="5312"/>
                    <a:pt x="5233" y="5312"/>
                  </a:cubicBezTo>
                  <a:cubicBezTo>
                    <a:pt x="5319" y="5315"/>
                    <a:pt x="5404" y="5315"/>
                    <a:pt x="5490" y="5315"/>
                  </a:cubicBezTo>
                  <a:cubicBezTo>
                    <a:pt x="5603" y="5315"/>
                    <a:pt x="5720" y="5312"/>
                    <a:pt x="5833" y="5308"/>
                  </a:cubicBezTo>
                  <a:cubicBezTo>
                    <a:pt x="5891" y="5308"/>
                    <a:pt x="5949" y="5305"/>
                    <a:pt x="6008" y="5301"/>
                  </a:cubicBezTo>
                  <a:lnTo>
                    <a:pt x="6025" y="5301"/>
                  </a:lnTo>
                  <a:cubicBezTo>
                    <a:pt x="6080" y="5298"/>
                    <a:pt x="6131" y="5294"/>
                    <a:pt x="6186" y="5291"/>
                  </a:cubicBezTo>
                  <a:lnTo>
                    <a:pt x="6189" y="5291"/>
                  </a:lnTo>
                  <a:cubicBezTo>
                    <a:pt x="6306" y="5281"/>
                    <a:pt x="6422" y="5270"/>
                    <a:pt x="6535" y="5257"/>
                  </a:cubicBezTo>
                  <a:cubicBezTo>
                    <a:pt x="6590" y="5250"/>
                    <a:pt x="6641" y="5243"/>
                    <a:pt x="6696" y="5236"/>
                  </a:cubicBezTo>
                  <a:lnTo>
                    <a:pt x="6772" y="5226"/>
                  </a:lnTo>
                  <a:lnTo>
                    <a:pt x="6857" y="5216"/>
                  </a:lnTo>
                  <a:cubicBezTo>
                    <a:pt x="6864" y="5214"/>
                    <a:pt x="6872" y="5214"/>
                    <a:pt x="6879" y="5214"/>
                  </a:cubicBezTo>
                  <a:cubicBezTo>
                    <a:pt x="6926" y="5214"/>
                    <a:pt x="6970" y="5243"/>
                    <a:pt x="6988" y="5288"/>
                  </a:cubicBezTo>
                  <a:cubicBezTo>
                    <a:pt x="6991" y="5298"/>
                    <a:pt x="6991" y="5305"/>
                    <a:pt x="6994" y="5312"/>
                  </a:cubicBezTo>
                  <a:lnTo>
                    <a:pt x="7080" y="5767"/>
                  </a:lnTo>
                  <a:lnTo>
                    <a:pt x="7166" y="6223"/>
                  </a:lnTo>
                  <a:cubicBezTo>
                    <a:pt x="7193" y="6368"/>
                    <a:pt x="7316" y="6473"/>
                    <a:pt x="7464" y="6473"/>
                  </a:cubicBezTo>
                  <a:cubicBezTo>
                    <a:pt x="7466" y="6473"/>
                    <a:pt x="7468" y="6473"/>
                    <a:pt x="7471" y="6473"/>
                  </a:cubicBezTo>
                  <a:lnTo>
                    <a:pt x="8482" y="6473"/>
                  </a:lnTo>
                  <a:cubicBezTo>
                    <a:pt x="8487" y="6475"/>
                    <a:pt x="8492" y="6476"/>
                    <a:pt x="8497" y="6476"/>
                  </a:cubicBezTo>
                  <a:cubicBezTo>
                    <a:pt x="8502" y="6476"/>
                    <a:pt x="8507" y="6475"/>
                    <a:pt x="8513" y="6473"/>
                  </a:cubicBezTo>
                  <a:lnTo>
                    <a:pt x="8523" y="6473"/>
                  </a:lnTo>
                  <a:lnTo>
                    <a:pt x="8543" y="6470"/>
                  </a:lnTo>
                  <a:lnTo>
                    <a:pt x="8554" y="6470"/>
                  </a:lnTo>
                  <a:lnTo>
                    <a:pt x="8574" y="6463"/>
                  </a:lnTo>
                  <a:lnTo>
                    <a:pt x="8584" y="6460"/>
                  </a:lnTo>
                  <a:cubicBezTo>
                    <a:pt x="8595" y="6456"/>
                    <a:pt x="8602" y="6453"/>
                    <a:pt x="8612" y="6449"/>
                  </a:cubicBezTo>
                  <a:cubicBezTo>
                    <a:pt x="8622" y="6446"/>
                    <a:pt x="8629" y="6439"/>
                    <a:pt x="8639" y="6436"/>
                  </a:cubicBezTo>
                  <a:lnTo>
                    <a:pt x="8646" y="6429"/>
                  </a:lnTo>
                  <a:lnTo>
                    <a:pt x="8663" y="6418"/>
                  </a:lnTo>
                  <a:lnTo>
                    <a:pt x="8674" y="6412"/>
                  </a:lnTo>
                  <a:lnTo>
                    <a:pt x="8691" y="6398"/>
                  </a:lnTo>
                  <a:lnTo>
                    <a:pt x="8694" y="6391"/>
                  </a:lnTo>
                  <a:cubicBezTo>
                    <a:pt x="8704" y="6384"/>
                    <a:pt x="8711" y="6377"/>
                    <a:pt x="8715" y="6370"/>
                  </a:cubicBezTo>
                  <a:lnTo>
                    <a:pt x="8725" y="6360"/>
                  </a:lnTo>
                  <a:cubicBezTo>
                    <a:pt x="8732" y="6350"/>
                    <a:pt x="8739" y="6340"/>
                    <a:pt x="8749" y="6326"/>
                  </a:cubicBezTo>
                  <a:cubicBezTo>
                    <a:pt x="8766" y="6295"/>
                    <a:pt x="8780" y="6261"/>
                    <a:pt x="8787" y="6226"/>
                  </a:cubicBezTo>
                  <a:lnTo>
                    <a:pt x="8855" y="5863"/>
                  </a:lnTo>
                  <a:lnTo>
                    <a:pt x="8924" y="5490"/>
                  </a:lnTo>
                  <a:lnTo>
                    <a:pt x="8968" y="5253"/>
                  </a:lnTo>
                  <a:lnTo>
                    <a:pt x="9095" y="4578"/>
                  </a:lnTo>
                  <a:lnTo>
                    <a:pt x="9109" y="4520"/>
                  </a:lnTo>
                  <a:lnTo>
                    <a:pt x="9157" y="4493"/>
                  </a:lnTo>
                  <a:cubicBezTo>
                    <a:pt x="9184" y="4482"/>
                    <a:pt x="9205" y="4469"/>
                    <a:pt x="9229" y="4455"/>
                  </a:cubicBezTo>
                  <a:cubicBezTo>
                    <a:pt x="9253" y="4441"/>
                    <a:pt x="9280" y="4427"/>
                    <a:pt x="9304" y="4414"/>
                  </a:cubicBezTo>
                  <a:lnTo>
                    <a:pt x="9369" y="4376"/>
                  </a:lnTo>
                  <a:cubicBezTo>
                    <a:pt x="9397" y="4362"/>
                    <a:pt x="9424" y="4349"/>
                    <a:pt x="9448" y="4331"/>
                  </a:cubicBezTo>
                  <a:cubicBezTo>
                    <a:pt x="9475" y="4314"/>
                    <a:pt x="9493" y="4304"/>
                    <a:pt x="9513" y="4290"/>
                  </a:cubicBezTo>
                  <a:cubicBezTo>
                    <a:pt x="9534" y="4277"/>
                    <a:pt x="9565" y="4260"/>
                    <a:pt x="9589" y="4246"/>
                  </a:cubicBezTo>
                  <a:cubicBezTo>
                    <a:pt x="9613" y="4229"/>
                    <a:pt x="9633" y="4215"/>
                    <a:pt x="9657" y="4201"/>
                  </a:cubicBezTo>
                  <a:cubicBezTo>
                    <a:pt x="9681" y="4188"/>
                    <a:pt x="9702" y="4170"/>
                    <a:pt x="9726" y="4157"/>
                  </a:cubicBezTo>
                  <a:cubicBezTo>
                    <a:pt x="9750" y="4140"/>
                    <a:pt x="9770" y="4126"/>
                    <a:pt x="9791" y="4109"/>
                  </a:cubicBezTo>
                  <a:cubicBezTo>
                    <a:pt x="9811" y="4095"/>
                    <a:pt x="9835" y="4078"/>
                    <a:pt x="9859" y="4061"/>
                  </a:cubicBezTo>
                  <a:cubicBezTo>
                    <a:pt x="9880" y="4047"/>
                    <a:pt x="9900" y="4030"/>
                    <a:pt x="9921" y="4016"/>
                  </a:cubicBezTo>
                  <a:cubicBezTo>
                    <a:pt x="9938" y="3999"/>
                    <a:pt x="9965" y="3982"/>
                    <a:pt x="9989" y="3965"/>
                  </a:cubicBezTo>
                  <a:cubicBezTo>
                    <a:pt x="10010" y="3948"/>
                    <a:pt x="10027" y="3934"/>
                    <a:pt x="10048" y="3917"/>
                  </a:cubicBezTo>
                  <a:cubicBezTo>
                    <a:pt x="10068" y="3900"/>
                    <a:pt x="10089" y="3883"/>
                    <a:pt x="10113" y="3862"/>
                  </a:cubicBezTo>
                  <a:cubicBezTo>
                    <a:pt x="10137" y="3845"/>
                    <a:pt x="10151" y="3828"/>
                    <a:pt x="10171" y="3814"/>
                  </a:cubicBezTo>
                  <a:cubicBezTo>
                    <a:pt x="10192" y="3797"/>
                    <a:pt x="10216" y="3776"/>
                    <a:pt x="10233" y="3759"/>
                  </a:cubicBezTo>
                  <a:cubicBezTo>
                    <a:pt x="10253" y="3739"/>
                    <a:pt x="10270" y="3725"/>
                    <a:pt x="10291" y="3708"/>
                  </a:cubicBezTo>
                  <a:cubicBezTo>
                    <a:pt x="10308" y="3691"/>
                    <a:pt x="10329" y="3670"/>
                    <a:pt x="10349" y="3650"/>
                  </a:cubicBezTo>
                  <a:cubicBezTo>
                    <a:pt x="10370" y="3632"/>
                    <a:pt x="10387" y="3615"/>
                    <a:pt x="10404" y="3598"/>
                  </a:cubicBezTo>
                  <a:cubicBezTo>
                    <a:pt x="10421" y="3581"/>
                    <a:pt x="10442" y="3557"/>
                    <a:pt x="10462" y="3540"/>
                  </a:cubicBezTo>
                  <a:cubicBezTo>
                    <a:pt x="10480" y="3519"/>
                    <a:pt x="10497" y="3502"/>
                    <a:pt x="10514" y="3482"/>
                  </a:cubicBezTo>
                  <a:cubicBezTo>
                    <a:pt x="10531" y="3464"/>
                    <a:pt x="10551" y="3444"/>
                    <a:pt x="10569" y="3423"/>
                  </a:cubicBezTo>
                  <a:cubicBezTo>
                    <a:pt x="10586" y="3403"/>
                    <a:pt x="10599" y="3386"/>
                    <a:pt x="10617" y="3365"/>
                  </a:cubicBezTo>
                  <a:cubicBezTo>
                    <a:pt x="10634" y="3348"/>
                    <a:pt x="10654" y="3324"/>
                    <a:pt x="10671" y="3303"/>
                  </a:cubicBezTo>
                  <a:cubicBezTo>
                    <a:pt x="10689" y="3283"/>
                    <a:pt x="10702" y="3266"/>
                    <a:pt x="10716" y="3245"/>
                  </a:cubicBezTo>
                  <a:cubicBezTo>
                    <a:pt x="10733" y="3225"/>
                    <a:pt x="10750" y="3201"/>
                    <a:pt x="10767" y="3180"/>
                  </a:cubicBezTo>
                  <a:cubicBezTo>
                    <a:pt x="10784" y="3160"/>
                    <a:pt x="10798" y="3139"/>
                    <a:pt x="10812" y="3118"/>
                  </a:cubicBezTo>
                  <a:cubicBezTo>
                    <a:pt x="10826" y="3098"/>
                    <a:pt x="10843" y="3077"/>
                    <a:pt x="10860" y="3053"/>
                  </a:cubicBezTo>
                  <a:cubicBezTo>
                    <a:pt x="10874" y="3033"/>
                    <a:pt x="10887" y="3012"/>
                    <a:pt x="10901" y="2992"/>
                  </a:cubicBezTo>
                  <a:cubicBezTo>
                    <a:pt x="10915" y="2971"/>
                    <a:pt x="10932" y="2947"/>
                    <a:pt x="10946" y="2923"/>
                  </a:cubicBezTo>
                  <a:cubicBezTo>
                    <a:pt x="10956" y="2899"/>
                    <a:pt x="10980" y="2865"/>
                    <a:pt x="10997" y="2837"/>
                  </a:cubicBezTo>
                  <a:cubicBezTo>
                    <a:pt x="11007" y="2820"/>
                    <a:pt x="11018" y="2803"/>
                    <a:pt x="11028" y="2786"/>
                  </a:cubicBezTo>
                  <a:cubicBezTo>
                    <a:pt x="11079" y="2693"/>
                    <a:pt x="11168" y="2621"/>
                    <a:pt x="11271" y="2587"/>
                  </a:cubicBezTo>
                  <a:lnTo>
                    <a:pt x="11275" y="2587"/>
                  </a:lnTo>
                  <a:lnTo>
                    <a:pt x="11768" y="2430"/>
                  </a:lnTo>
                  <a:lnTo>
                    <a:pt x="12244" y="2279"/>
                  </a:lnTo>
                  <a:cubicBezTo>
                    <a:pt x="12491" y="2200"/>
                    <a:pt x="12659" y="1970"/>
                    <a:pt x="12659" y="1710"/>
                  </a:cubicBezTo>
                  <a:lnTo>
                    <a:pt x="12659" y="709"/>
                  </a:lnTo>
                  <a:cubicBezTo>
                    <a:pt x="12659" y="624"/>
                    <a:pt x="12638" y="538"/>
                    <a:pt x="12601" y="463"/>
                  </a:cubicBezTo>
                  <a:cubicBezTo>
                    <a:pt x="12601" y="449"/>
                    <a:pt x="12594" y="435"/>
                    <a:pt x="12587" y="421"/>
                  </a:cubicBezTo>
                  <a:cubicBezTo>
                    <a:pt x="12560" y="374"/>
                    <a:pt x="12529" y="329"/>
                    <a:pt x="12491" y="291"/>
                  </a:cubicBezTo>
                  <a:lnTo>
                    <a:pt x="12488" y="291"/>
                  </a:lnTo>
                  <a:cubicBezTo>
                    <a:pt x="12422" y="223"/>
                    <a:pt x="12340" y="171"/>
                    <a:pt x="12248" y="144"/>
                  </a:cubicBezTo>
                  <a:lnTo>
                    <a:pt x="1180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3" name="Google Shape;16783;p72"/>
            <p:cNvSpPr/>
            <p:nvPr/>
          </p:nvSpPr>
          <p:spPr>
            <a:xfrm>
              <a:off x="4925303" y="2383705"/>
              <a:ext cx="84636" cy="83143"/>
            </a:xfrm>
            <a:custGeom>
              <a:rect b="b" l="l" r="r" t="t"/>
              <a:pathLst>
                <a:path extrusionOk="0" h="3174" w="3231">
                  <a:moveTo>
                    <a:pt x="2618" y="1"/>
                  </a:moveTo>
                  <a:cubicBezTo>
                    <a:pt x="2122" y="1"/>
                    <a:pt x="1064" y="462"/>
                    <a:pt x="612" y="670"/>
                  </a:cubicBezTo>
                  <a:cubicBezTo>
                    <a:pt x="475" y="728"/>
                    <a:pt x="376" y="851"/>
                    <a:pt x="345" y="999"/>
                  </a:cubicBezTo>
                  <a:cubicBezTo>
                    <a:pt x="1" y="2628"/>
                    <a:pt x="1011" y="3173"/>
                    <a:pt x="1778" y="3173"/>
                  </a:cubicBezTo>
                  <a:cubicBezTo>
                    <a:pt x="2005" y="3173"/>
                    <a:pt x="2210" y="3126"/>
                    <a:pt x="2353" y="3045"/>
                  </a:cubicBezTo>
                  <a:cubicBezTo>
                    <a:pt x="3004" y="2674"/>
                    <a:pt x="3230" y="259"/>
                    <a:pt x="2802" y="36"/>
                  </a:cubicBezTo>
                  <a:cubicBezTo>
                    <a:pt x="2756" y="12"/>
                    <a:pt x="2694" y="1"/>
                    <a:pt x="261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4" name="Google Shape;16784;p72"/>
            <p:cNvSpPr/>
            <p:nvPr/>
          </p:nvSpPr>
          <p:spPr>
            <a:xfrm>
              <a:off x="4783615" y="2292521"/>
              <a:ext cx="141846" cy="141872"/>
            </a:xfrm>
            <a:custGeom>
              <a:rect b="b" l="l" r="r" t="t"/>
              <a:pathLst>
                <a:path extrusionOk="0" h="5416" w="5415">
                  <a:moveTo>
                    <a:pt x="2707" y="1"/>
                  </a:moveTo>
                  <a:cubicBezTo>
                    <a:pt x="1213" y="1"/>
                    <a:pt x="0" y="1214"/>
                    <a:pt x="0" y="2708"/>
                  </a:cubicBezTo>
                  <a:cubicBezTo>
                    <a:pt x="0" y="4206"/>
                    <a:pt x="1213" y="5415"/>
                    <a:pt x="2707" y="5415"/>
                  </a:cubicBezTo>
                  <a:cubicBezTo>
                    <a:pt x="4202" y="5415"/>
                    <a:pt x="5415" y="4206"/>
                    <a:pt x="5415" y="2708"/>
                  </a:cubicBezTo>
                  <a:cubicBezTo>
                    <a:pt x="5415" y="1214"/>
                    <a:pt x="4202" y="1"/>
                    <a:pt x="2707"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5" name="Google Shape;16785;p72"/>
            <p:cNvSpPr/>
            <p:nvPr/>
          </p:nvSpPr>
          <p:spPr>
            <a:xfrm>
              <a:off x="4939082" y="2391904"/>
              <a:ext cx="59987" cy="59148"/>
            </a:xfrm>
            <a:custGeom>
              <a:rect b="b" l="l" r="r" t="t"/>
              <a:pathLst>
                <a:path extrusionOk="0" h="2258" w="2290">
                  <a:moveTo>
                    <a:pt x="2094" y="0"/>
                  </a:moveTo>
                  <a:cubicBezTo>
                    <a:pt x="1796" y="0"/>
                    <a:pt x="1077" y="247"/>
                    <a:pt x="216" y="641"/>
                  </a:cubicBezTo>
                  <a:cubicBezTo>
                    <a:pt x="172" y="662"/>
                    <a:pt x="138" y="699"/>
                    <a:pt x="127" y="751"/>
                  </a:cubicBezTo>
                  <a:cubicBezTo>
                    <a:pt x="0" y="1344"/>
                    <a:pt x="69" y="1823"/>
                    <a:pt x="319" y="2135"/>
                  </a:cubicBezTo>
                  <a:cubicBezTo>
                    <a:pt x="350" y="2173"/>
                    <a:pt x="381" y="2207"/>
                    <a:pt x="419" y="2238"/>
                  </a:cubicBezTo>
                  <a:cubicBezTo>
                    <a:pt x="432" y="2251"/>
                    <a:pt x="449" y="2257"/>
                    <a:pt x="465" y="2257"/>
                  </a:cubicBezTo>
                  <a:cubicBezTo>
                    <a:pt x="497" y="2257"/>
                    <a:pt x="528" y="2236"/>
                    <a:pt x="535" y="2200"/>
                  </a:cubicBezTo>
                  <a:cubicBezTo>
                    <a:pt x="837" y="1015"/>
                    <a:pt x="2290" y="0"/>
                    <a:pt x="209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6" name="Google Shape;16786;p72"/>
            <p:cNvSpPr/>
            <p:nvPr/>
          </p:nvSpPr>
          <p:spPr>
            <a:xfrm>
              <a:off x="4805252" y="2314158"/>
              <a:ext cx="126941" cy="119999"/>
            </a:xfrm>
            <a:custGeom>
              <a:rect b="b" l="l" r="r" t="t"/>
              <a:pathLst>
                <a:path extrusionOk="0" h="4581" w="4846">
                  <a:moveTo>
                    <a:pt x="3831" y="1"/>
                  </a:moveTo>
                  <a:lnTo>
                    <a:pt x="0" y="3832"/>
                  </a:lnTo>
                  <a:cubicBezTo>
                    <a:pt x="525" y="4331"/>
                    <a:pt x="1199" y="4581"/>
                    <a:pt x="1872" y="4581"/>
                  </a:cubicBezTo>
                  <a:cubicBezTo>
                    <a:pt x="2565" y="4581"/>
                    <a:pt x="3258" y="4316"/>
                    <a:pt x="3787" y="3787"/>
                  </a:cubicBezTo>
                  <a:cubicBezTo>
                    <a:pt x="4828" y="2746"/>
                    <a:pt x="4846" y="1066"/>
                    <a:pt x="3831"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7" name="Google Shape;16787;p72"/>
            <p:cNvSpPr/>
            <p:nvPr/>
          </p:nvSpPr>
          <p:spPr>
            <a:xfrm>
              <a:off x="4832442" y="2322933"/>
              <a:ext cx="44270" cy="81126"/>
            </a:xfrm>
            <a:custGeom>
              <a:rect b="b" l="l" r="r" t="t"/>
              <a:pathLst>
                <a:path extrusionOk="0" h="3097" w="1690">
                  <a:moveTo>
                    <a:pt x="806" y="546"/>
                  </a:moveTo>
                  <a:lnTo>
                    <a:pt x="806" y="1232"/>
                  </a:lnTo>
                  <a:cubicBezTo>
                    <a:pt x="604" y="1156"/>
                    <a:pt x="443" y="1078"/>
                    <a:pt x="443" y="862"/>
                  </a:cubicBezTo>
                  <a:cubicBezTo>
                    <a:pt x="443" y="666"/>
                    <a:pt x="597" y="574"/>
                    <a:pt x="806" y="546"/>
                  </a:cubicBezTo>
                  <a:close/>
                  <a:moveTo>
                    <a:pt x="984" y="1723"/>
                  </a:moveTo>
                  <a:lnTo>
                    <a:pt x="984" y="1723"/>
                  </a:lnTo>
                  <a:cubicBezTo>
                    <a:pt x="1167" y="1802"/>
                    <a:pt x="1313" y="1908"/>
                    <a:pt x="1316" y="2143"/>
                  </a:cubicBezTo>
                  <a:cubicBezTo>
                    <a:pt x="1316" y="2359"/>
                    <a:pt x="1186" y="2479"/>
                    <a:pt x="984" y="2517"/>
                  </a:cubicBezTo>
                  <a:lnTo>
                    <a:pt x="984" y="1723"/>
                  </a:lnTo>
                  <a:close/>
                  <a:moveTo>
                    <a:pt x="882" y="1"/>
                  </a:moveTo>
                  <a:cubicBezTo>
                    <a:pt x="833" y="1"/>
                    <a:pt x="792" y="37"/>
                    <a:pt x="785" y="87"/>
                  </a:cubicBezTo>
                  <a:lnTo>
                    <a:pt x="785" y="197"/>
                  </a:lnTo>
                  <a:cubicBezTo>
                    <a:pt x="425" y="235"/>
                    <a:pt x="66" y="423"/>
                    <a:pt x="66" y="899"/>
                  </a:cubicBezTo>
                  <a:cubicBezTo>
                    <a:pt x="66" y="1383"/>
                    <a:pt x="443" y="1516"/>
                    <a:pt x="785" y="1640"/>
                  </a:cubicBezTo>
                  <a:lnTo>
                    <a:pt x="785" y="2527"/>
                  </a:lnTo>
                  <a:cubicBezTo>
                    <a:pt x="398" y="2496"/>
                    <a:pt x="299" y="2232"/>
                    <a:pt x="172" y="2232"/>
                  </a:cubicBezTo>
                  <a:cubicBezTo>
                    <a:pt x="79" y="2232"/>
                    <a:pt x="0" y="2356"/>
                    <a:pt x="0" y="2445"/>
                  </a:cubicBezTo>
                  <a:cubicBezTo>
                    <a:pt x="0" y="2630"/>
                    <a:pt x="316" y="2884"/>
                    <a:pt x="785" y="2890"/>
                  </a:cubicBezTo>
                  <a:lnTo>
                    <a:pt x="782" y="2890"/>
                  </a:lnTo>
                  <a:lnTo>
                    <a:pt x="782" y="3010"/>
                  </a:lnTo>
                  <a:cubicBezTo>
                    <a:pt x="792" y="3060"/>
                    <a:pt x="836" y="3096"/>
                    <a:pt x="885" y="3096"/>
                  </a:cubicBezTo>
                  <a:cubicBezTo>
                    <a:pt x="887" y="3096"/>
                    <a:pt x="889" y="3096"/>
                    <a:pt x="891" y="3096"/>
                  </a:cubicBezTo>
                  <a:cubicBezTo>
                    <a:pt x="950" y="3096"/>
                    <a:pt x="1005" y="3055"/>
                    <a:pt x="1005" y="3010"/>
                  </a:cubicBezTo>
                  <a:lnTo>
                    <a:pt x="1005" y="2880"/>
                  </a:lnTo>
                  <a:cubicBezTo>
                    <a:pt x="1412" y="2825"/>
                    <a:pt x="1690" y="2568"/>
                    <a:pt x="1690" y="2102"/>
                  </a:cubicBezTo>
                  <a:cubicBezTo>
                    <a:pt x="1690" y="1588"/>
                    <a:pt x="1333" y="1424"/>
                    <a:pt x="1005" y="1304"/>
                  </a:cubicBezTo>
                  <a:lnTo>
                    <a:pt x="1005" y="536"/>
                  </a:lnTo>
                  <a:cubicBezTo>
                    <a:pt x="1272" y="553"/>
                    <a:pt x="1368" y="677"/>
                    <a:pt x="1460" y="677"/>
                  </a:cubicBezTo>
                  <a:cubicBezTo>
                    <a:pt x="1573" y="677"/>
                    <a:pt x="1625" y="533"/>
                    <a:pt x="1625" y="461"/>
                  </a:cubicBezTo>
                  <a:cubicBezTo>
                    <a:pt x="1625" y="276"/>
                    <a:pt x="1265" y="197"/>
                    <a:pt x="1008" y="190"/>
                  </a:cubicBezTo>
                  <a:lnTo>
                    <a:pt x="1008" y="87"/>
                  </a:lnTo>
                  <a:cubicBezTo>
                    <a:pt x="1008" y="43"/>
                    <a:pt x="950" y="2"/>
                    <a:pt x="895" y="2"/>
                  </a:cubicBezTo>
                  <a:cubicBezTo>
                    <a:pt x="891" y="1"/>
                    <a:pt x="886" y="1"/>
                    <a:pt x="88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72"/>
            <p:cNvSpPr/>
            <p:nvPr/>
          </p:nvSpPr>
          <p:spPr>
            <a:xfrm>
              <a:off x="4967818" y="2486756"/>
              <a:ext cx="36725" cy="23916"/>
            </a:xfrm>
            <a:custGeom>
              <a:rect b="b" l="l" r="r" t="t"/>
              <a:pathLst>
                <a:path extrusionOk="0" h="913" w="1402">
                  <a:moveTo>
                    <a:pt x="214" y="1"/>
                  </a:moveTo>
                  <a:cubicBezTo>
                    <a:pt x="107" y="1"/>
                    <a:pt x="0" y="72"/>
                    <a:pt x="0" y="214"/>
                  </a:cubicBezTo>
                  <a:cubicBezTo>
                    <a:pt x="0" y="601"/>
                    <a:pt x="312" y="913"/>
                    <a:pt x="699" y="913"/>
                  </a:cubicBezTo>
                  <a:cubicBezTo>
                    <a:pt x="1086" y="913"/>
                    <a:pt x="1402" y="601"/>
                    <a:pt x="1402" y="214"/>
                  </a:cubicBezTo>
                  <a:cubicBezTo>
                    <a:pt x="1402" y="72"/>
                    <a:pt x="1295" y="1"/>
                    <a:pt x="1187" y="1"/>
                  </a:cubicBezTo>
                  <a:cubicBezTo>
                    <a:pt x="1080" y="1"/>
                    <a:pt x="973" y="72"/>
                    <a:pt x="973" y="214"/>
                  </a:cubicBezTo>
                  <a:cubicBezTo>
                    <a:pt x="966" y="358"/>
                    <a:pt x="846" y="474"/>
                    <a:pt x="699" y="474"/>
                  </a:cubicBezTo>
                  <a:cubicBezTo>
                    <a:pt x="555" y="474"/>
                    <a:pt x="435" y="358"/>
                    <a:pt x="428" y="214"/>
                  </a:cubicBezTo>
                  <a:cubicBezTo>
                    <a:pt x="428" y="72"/>
                    <a:pt x="321"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72"/>
            <p:cNvSpPr/>
            <p:nvPr/>
          </p:nvSpPr>
          <p:spPr>
            <a:xfrm>
              <a:off x="4680930" y="2286941"/>
              <a:ext cx="385381" cy="377601"/>
            </a:xfrm>
            <a:custGeom>
              <a:rect b="b" l="l" r="r" t="t"/>
              <a:pathLst>
                <a:path extrusionOk="0" h="14415" w="14712">
                  <a:moveTo>
                    <a:pt x="11953" y="3905"/>
                  </a:moveTo>
                  <a:cubicBezTo>
                    <a:pt x="11977" y="3905"/>
                    <a:pt x="12004" y="3908"/>
                    <a:pt x="12028" y="3915"/>
                  </a:cubicBezTo>
                  <a:cubicBezTo>
                    <a:pt x="12097" y="3990"/>
                    <a:pt x="12186" y="4408"/>
                    <a:pt x="12103" y="5118"/>
                  </a:cubicBezTo>
                  <a:cubicBezTo>
                    <a:pt x="12021" y="5824"/>
                    <a:pt x="11802" y="6427"/>
                    <a:pt x="11579" y="6553"/>
                  </a:cubicBezTo>
                  <a:cubicBezTo>
                    <a:pt x="11469" y="6614"/>
                    <a:pt x="11298" y="6655"/>
                    <a:pt x="11104" y="6655"/>
                  </a:cubicBezTo>
                  <a:cubicBezTo>
                    <a:pt x="10849" y="6655"/>
                    <a:pt x="10555" y="6585"/>
                    <a:pt x="10308" y="6403"/>
                  </a:cubicBezTo>
                  <a:cubicBezTo>
                    <a:pt x="9869" y="6081"/>
                    <a:pt x="9722" y="5505"/>
                    <a:pt x="9886" y="4737"/>
                  </a:cubicBezTo>
                  <a:cubicBezTo>
                    <a:pt x="9903" y="4655"/>
                    <a:pt x="9958" y="4590"/>
                    <a:pt x="10030" y="4556"/>
                  </a:cubicBezTo>
                  <a:cubicBezTo>
                    <a:pt x="11103" y="4066"/>
                    <a:pt x="11723" y="3905"/>
                    <a:pt x="11953" y="3905"/>
                  </a:cubicBezTo>
                  <a:close/>
                  <a:moveTo>
                    <a:pt x="813" y="7236"/>
                  </a:moveTo>
                  <a:cubicBezTo>
                    <a:pt x="816" y="7236"/>
                    <a:pt x="821" y="7237"/>
                    <a:pt x="826" y="7239"/>
                  </a:cubicBezTo>
                  <a:cubicBezTo>
                    <a:pt x="922" y="7249"/>
                    <a:pt x="1062" y="7359"/>
                    <a:pt x="1134" y="7540"/>
                  </a:cubicBezTo>
                  <a:cubicBezTo>
                    <a:pt x="1158" y="7605"/>
                    <a:pt x="1172" y="7674"/>
                    <a:pt x="1175" y="7743"/>
                  </a:cubicBezTo>
                  <a:cubicBezTo>
                    <a:pt x="881" y="7688"/>
                    <a:pt x="651" y="7599"/>
                    <a:pt x="603" y="7496"/>
                  </a:cubicBezTo>
                  <a:cubicBezTo>
                    <a:pt x="579" y="7448"/>
                    <a:pt x="631" y="7369"/>
                    <a:pt x="665" y="7324"/>
                  </a:cubicBezTo>
                  <a:cubicBezTo>
                    <a:pt x="720" y="7253"/>
                    <a:pt x="768" y="7239"/>
                    <a:pt x="802" y="7239"/>
                  </a:cubicBezTo>
                  <a:cubicBezTo>
                    <a:pt x="805" y="7237"/>
                    <a:pt x="809" y="7236"/>
                    <a:pt x="813" y="7236"/>
                  </a:cubicBezTo>
                  <a:close/>
                  <a:moveTo>
                    <a:pt x="6624" y="0"/>
                  </a:moveTo>
                  <a:cubicBezTo>
                    <a:pt x="5931" y="0"/>
                    <a:pt x="5231" y="245"/>
                    <a:pt x="4664" y="762"/>
                  </a:cubicBezTo>
                  <a:cubicBezTo>
                    <a:pt x="3232" y="2064"/>
                    <a:pt x="3441" y="4371"/>
                    <a:pt x="5079" y="5399"/>
                  </a:cubicBezTo>
                  <a:cubicBezTo>
                    <a:pt x="4945" y="5433"/>
                    <a:pt x="4815" y="5471"/>
                    <a:pt x="4681" y="5515"/>
                  </a:cubicBezTo>
                  <a:cubicBezTo>
                    <a:pt x="4444" y="5602"/>
                    <a:pt x="4530" y="5933"/>
                    <a:pt x="4749" y="5933"/>
                  </a:cubicBezTo>
                  <a:cubicBezTo>
                    <a:pt x="4771" y="5933"/>
                    <a:pt x="4794" y="5930"/>
                    <a:pt x="4818" y="5923"/>
                  </a:cubicBezTo>
                  <a:cubicBezTo>
                    <a:pt x="5406" y="5728"/>
                    <a:pt x="6017" y="5630"/>
                    <a:pt x="6629" y="5630"/>
                  </a:cubicBezTo>
                  <a:cubicBezTo>
                    <a:pt x="7241" y="5630"/>
                    <a:pt x="7853" y="5728"/>
                    <a:pt x="8440" y="5923"/>
                  </a:cubicBezTo>
                  <a:cubicBezTo>
                    <a:pt x="8464" y="5930"/>
                    <a:pt x="8487" y="5933"/>
                    <a:pt x="8508" y="5933"/>
                  </a:cubicBezTo>
                  <a:cubicBezTo>
                    <a:pt x="8724" y="5933"/>
                    <a:pt x="8811" y="5602"/>
                    <a:pt x="8574" y="5515"/>
                  </a:cubicBezTo>
                  <a:cubicBezTo>
                    <a:pt x="8444" y="5471"/>
                    <a:pt x="8313" y="5433"/>
                    <a:pt x="8180" y="5399"/>
                  </a:cubicBezTo>
                  <a:cubicBezTo>
                    <a:pt x="8533" y="5176"/>
                    <a:pt x="8838" y="4881"/>
                    <a:pt x="9067" y="4528"/>
                  </a:cubicBezTo>
                  <a:cubicBezTo>
                    <a:pt x="9126" y="4542"/>
                    <a:pt x="9184" y="4552"/>
                    <a:pt x="9242" y="4566"/>
                  </a:cubicBezTo>
                  <a:cubicBezTo>
                    <a:pt x="9321" y="4583"/>
                    <a:pt x="9396" y="4600"/>
                    <a:pt x="9472" y="4621"/>
                  </a:cubicBezTo>
                  <a:cubicBezTo>
                    <a:pt x="9468" y="4628"/>
                    <a:pt x="9468" y="4638"/>
                    <a:pt x="9465" y="4648"/>
                  </a:cubicBezTo>
                  <a:cubicBezTo>
                    <a:pt x="9362" y="5142"/>
                    <a:pt x="9365" y="5580"/>
                    <a:pt x="9485" y="5950"/>
                  </a:cubicBezTo>
                  <a:cubicBezTo>
                    <a:pt x="9581" y="6269"/>
                    <a:pt x="9784" y="6550"/>
                    <a:pt x="10051" y="6749"/>
                  </a:cubicBezTo>
                  <a:cubicBezTo>
                    <a:pt x="10355" y="6965"/>
                    <a:pt x="10719" y="7081"/>
                    <a:pt x="11090" y="7081"/>
                  </a:cubicBezTo>
                  <a:cubicBezTo>
                    <a:pt x="11095" y="7081"/>
                    <a:pt x="11101" y="7081"/>
                    <a:pt x="11106" y="7081"/>
                  </a:cubicBezTo>
                  <a:cubicBezTo>
                    <a:pt x="11119" y="7082"/>
                    <a:pt x="11133" y="7082"/>
                    <a:pt x="11146" y="7082"/>
                  </a:cubicBezTo>
                  <a:cubicBezTo>
                    <a:pt x="11369" y="7082"/>
                    <a:pt x="11591" y="7027"/>
                    <a:pt x="11788" y="6924"/>
                  </a:cubicBezTo>
                  <a:cubicBezTo>
                    <a:pt x="11990" y="6810"/>
                    <a:pt x="12158" y="6571"/>
                    <a:pt x="12292" y="6211"/>
                  </a:cubicBezTo>
                  <a:cubicBezTo>
                    <a:pt x="12354" y="6283"/>
                    <a:pt x="12412" y="6355"/>
                    <a:pt x="12467" y="6430"/>
                  </a:cubicBezTo>
                  <a:cubicBezTo>
                    <a:pt x="12689" y="6735"/>
                    <a:pt x="12861" y="7074"/>
                    <a:pt x="12974" y="7434"/>
                  </a:cubicBezTo>
                  <a:cubicBezTo>
                    <a:pt x="13039" y="7643"/>
                    <a:pt x="13203" y="7811"/>
                    <a:pt x="13416" y="7876"/>
                  </a:cubicBezTo>
                  <a:lnTo>
                    <a:pt x="14019" y="8072"/>
                  </a:lnTo>
                  <a:cubicBezTo>
                    <a:pt x="14173" y="8120"/>
                    <a:pt x="14283" y="8267"/>
                    <a:pt x="14283" y="8431"/>
                  </a:cubicBezTo>
                  <a:lnTo>
                    <a:pt x="14283" y="9432"/>
                  </a:lnTo>
                  <a:cubicBezTo>
                    <a:pt x="14283" y="9596"/>
                    <a:pt x="14173" y="9744"/>
                    <a:pt x="14019" y="9792"/>
                  </a:cubicBezTo>
                  <a:lnTo>
                    <a:pt x="13046" y="10104"/>
                  </a:lnTo>
                  <a:cubicBezTo>
                    <a:pt x="12892" y="10155"/>
                    <a:pt x="12758" y="10261"/>
                    <a:pt x="12676" y="10405"/>
                  </a:cubicBezTo>
                  <a:cubicBezTo>
                    <a:pt x="12295" y="11063"/>
                    <a:pt x="11696" y="11608"/>
                    <a:pt x="10894" y="12026"/>
                  </a:cubicBezTo>
                  <a:cubicBezTo>
                    <a:pt x="10801" y="12074"/>
                    <a:pt x="10736" y="12160"/>
                    <a:pt x="10719" y="12262"/>
                  </a:cubicBezTo>
                  <a:lnTo>
                    <a:pt x="10407" y="13907"/>
                  </a:lnTo>
                  <a:cubicBezTo>
                    <a:pt x="10397" y="13952"/>
                    <a:pt x="10359" y="13986"/>
                    <a:pt x="10311" y="13986"/>
                  </a:cubicBezTo>
                  <a:lnTo>
                    <a:pt x="9300" y="13986"/>
                  </a:lnTo>
                  <a:cubicBezTo>
                    <a:pt x="9256" y="13986"/>
                    <a:pt x="9215" y="13952"/>
                    <a:pt x="9208" y="13907"/>
                  </a:cubicBezTo>
                  <a:lnTo>
                    <a:pt x="9036" y="12999"/>
                  </a:lnTo>
                  <a:cubicBezTo>
                    <a:pt x="9006" y="12837"/>
                    <a:pt x="8868" y="12724"/>
                    <a:pt x="8710" y="12724"/>
                  </a:cubicBezTo>
                  <a:cubicBezTo>
                    <a:pt x="8691" y="12724"/>
                    <a:pt x="8672" y="12725"/>
                    <a:pt x="8653" y="12729"/>
                  </a:cubicBezTo>
                  <a:cubicBezTo>
                    <a:pt x="8211" y="12794"/>
                    <a:pt x="7765" y="12828"/>
                    <a:pt x="7320" y="12828"/>
                  </a:cubicBezTo>
                  <a:cubicBezTo>
                    <a:pt x="6991" y="12828"/>
                    <a:pt x="6665" y="12807"/>
                    <a:pt x="6340" y="12770"/>
                  </a:cubicBezTo>
                  <a:cubicBezTo>
                    <a:pt x="6328" y="12769"/>
                    <a:pt x="6316" y="12768"/>
                    <a:pt x="6305" y="12768"/>
                  </a:cubicBezTo>
                  <a:cubicBezTo>
                    <a:pt x="6141" y="12768"/>
                    <a:pt x="5998" y="12880"/>
                    <a:pt x="5970" y="13044"/>
                  </a:cubicBezTo>
                  <a:lnTo>
                    <a:pt x="5805" y="13907"/>
                  </a:lnTo>
                  <a:cubicBezTo>
                    <a:pt x="5795" y="13952"/>
                    <a:pt x="5757" y="13986"/>
                    <a:pt x="5709" y="13986"/>
                  </a:cubicBezTo>
                  <a:lnTo>
                    <a:pt x="4698" y="13986"/>
                  </a:lnTo>
                  <a:cubicBezTo>
                    <a:pt x="4654" y="13986"/>
                    <a:pt x="4613" y="13952"/>
                    <a:pt x="4606" y="13907"/>
                  </a:cubicBezTo>
                  <a:lnTo>
                    <a:pt x="4304" y="12352"/>
                  </a:lnTo>
                  <a:cubicBezTo>
                    <a:pt x="4287" y="12252"/>
                    <a:pt x="4222" y="12167"/>
                    <a:pt x="4133" y="12119"/>
                  </a:cubicBezTo>
                  <a:cubicBezTo>
                    <a:pt x="2765" y="11389"/>
                    <a:pt x="2046" y="10172"/>
                    <a:pt x="2046" y="8596"/>
                  </a:cubicBezTo>
                  <a:cubicBezTo>
                    <a:pt x="2046" y="7801"/>
                    <a:pt x="2221" y="7095"/>
                    <a:pt x="2563" y="6502"/>
                  </a:cubicBezTo>
                  <a:cubicBezTo>
                    <a:pt x="2882" y="5950"/>
                    <a:pt x="3351" y="5495"/>
                    <a:pt x="3955" y="5145"/>
                  </a:cubicBezTo>
                  <a:cubicBezTo>
                    <a:pt x="4150" y="5020"/>
                    <a:pt x="4033" y="4748"/>
                    <a:pt x="3843" y="4748"/>
                  </a:cubicBezTo>
                  <a:cubicBezTo>
                    <a:pt x="3810" y="4748"/>
                    <a:pt x="3775" y="4756"/>
                    <a:pt x="3739" y="4775"/>
                  </a:cubicBezTo>
                  <a:cubicBezTo>
                    <a:pt x="2570" y="5450"/>
                    <a:pt x="1868" y="6495"/>
                    <a:pt x="1672" y="7818"/>
                  </a:cubicBezTo>
                  <a:lnTo>
                    <a:pt x="1611" y="7811"/>
                  </a:lnTo>
                  <a:cubicBezTo>
                    <a:pt x="1614" y="7667"/>
                    <a:pt x="1587" y="7520"/>
                    <a:pt x="1532" y="7383"/>
                  </a:cubicBezTo>
                  <a:cubicBezTo>
                    <a:pt x="1408" y="7074"/>
                    <a:pt x="1151" y="6852"/>
                    <a:pt x="881" y="6817"/>
                  </a:cubicBezTo>
                  <a:cubicBezTo>
                    <a:pt x="854" y="6813"/>
                    <a:pt x="827" y="6811"/>
                    <a:pt x="800" y="6811"/>
                  </a:cubicBezTo>
                  <a:cubicBezTo>
                    <a:pt x="618" y="6811"/>
                    <a:pt x="448" y="6903"/>
                    <a:pt x="326" y="7064"/>
                  </a:cubicBezTo>
                  <a:cubicBezTo>
                    <a:pt x="120" y="7335"/>
                    <a:pt x="154" y="7547"/>
                    <a:pt x="219" y="7681"/>
                  </a:cubicBezTo>
                  <a:cubicBezTo>
                    <a:pt x="326" y="7904"/>
                    <a:pt x="603" y="8058"/>
                    <a:pt x="1062" y="8157"/>
                  </a:cubicBezTo>
                  <a:cubicBezTo>
                    <a:pt x="1049" y="8178"/>
                    <a:pt x="1035" y="8195"/>
                    <a:pt x="1021" y="8215"/>
                  </a:cubicBezTo>
                  <a:cubicBezTo>
                    <a:pt x="747" y="8558"/>
                    <a:pt x="428" y="8630"/>
                    <a:pt x="219" y="8637"/>
                  </a:cubicBezTo>
                  <a:cubicBezTo>
                    <a:pt x="99" y="8640"/>
                    <a:pt x="0" y="8740"/>
                    <a:pt x="0" y="8863"/>
                  </a:cubicBezTo>
                  <a:cubicBezTo>
                    <a:pt x="0" y="8983"/>
                    <a:pt x="96" y="9079"/>
                    <a:pt x="216" y="9086"/>
                  </a:cubicBezTo>
                  <a:lnTo>
                    <a:pt x="264" y="9086"/>
                  </a:lnTo>
                  <a:cubicBezTo>
                    <a:pt x="524" y="9086"/>
                    <a:pt x="949" y="8990"/>
                    <a:pt x="1354" y="8479"/>
                  </a:cubicBezTo>
                  <a:cubicBezTo>
                    <a:pt x="1415" y="8404"/>
                    <a:pt x="1467" y="8318"/>
                    <a:pt x="1511" y="8226"/>
                  </a:cubicBezTo>
                  <a:cubicBezTo>
                    <a:pt x="1549" y="8233"/>
                    <a:pt x="1590" y="8236"/>
                    <a:pt x="1628" y="8239"/>
                  </a:cubicBezTo>
                  <a:cubicBezTo>
                    <a:pt x="1617" y="8356"/>
                    <a:pt x="1614" y="8472"/>
                    <a:pt x="1614" y="8592"/>
                  </a:cubicBezTo>
                  <a:cubicBezTo>
                    <a:pt x="1614" y="9483"/>
                    <a:pt x="1830" y="10278"/>
                    <a:pt x="2248" y="10953"/>
                  </a:cubicBezTo>
                  <a:cubicBezTo>
                    <a:pt x="2632" y="11577"/>
                    <a:pt x="3187" y="12088"/>
                    <a:pt x="3893" y="12472"/>
                  </a:cubicBezTo>
                  <a:lnTo>
                    <a:pt x="4181" y="13986"/>
                  </a:lnTo>
                  <a:cubicBezTo>
                    <a:pt x="4229" y="14233"/>
                    <a:pt x="4445" y="14411"/>
                    <a:pt x="4695" y="14415"/>
                  </a:cubicBezTo>
                  <a:lnTo>
                    <a:pt x="5713" y="14415"/>
                  </a:lnTo>
                  <a:cubicBezTo>
                    <a:pt x="5963" y="14411"/>
                    <a:pt x="6179" y="14233"/>
                    <a:pt x="6227" y="13986"/>
                  </a:cubicBezTo>
                  <a:lnTo>
                    <a:pt x="6374" y="13201"/>
                  </a:lnTo>
                  <a:cubicBezTo>
                    <a:pt x="6686" y="13236"/>
                    <a:pt x="7004" y="13253"/>
                    <a:pt x="7320" y="13253"/>
                  </a:cubicBezTo>
                  <a:cubicBezTo>
                    <a:pt x="7758" y="13253"/>
                    <a:pt x="8197" y="13222"/>
                    <a:pt x="8632" y="13160"/>
                  </a:cubicBezTo>
                  <a:lnTo>
                    <a:pt x="8786" y="13986"/>
                  </a:lnTo>
                  <a:cubicBezTo>
                    <a:pt x="8834" y="14233"/>
                    <a:pt x="9050" y="14411"/>
                    <a:pt x="9300" y="14415"/>
                  </a:cubicBezTo>
                  <a:lnTo>
                    <a:pt x="10311" y="14415"/>
                  </a:lnTo>
                  <a:cubicBezTo>
                    <a:pt x="10565" y="14411"/>
                    <a:pt x="10781" y="14233"/>
                    <a:pt x="10825" y="13986"/>
                  </a:cubicBezTo>
                  <a:lnTo>
                    <a:pt x="11130" y="12382"/>
                  </a:lnTo>
                  <a:cubicBezTo>
                    <a:pt x="11987" y="11930"/>
                    <a:pt x="12628" y="11334"/>
                    <a:pt x="13046" y="10614"/>
                  </a:cubicBezTo>
                  <a:cubicBezTo>
                    <a:pt x="13073" y="10566"/>
                    <a:pt x="13118" y="10529"/>
                    <a:pt x="13173" y="10508"/>
                  </a:cubicBezTo>
                  <a:lnTo>
                    <a:pt x="14149" y="10203"/>
                  </a:lnTo>
                  <a:cubicBezTo>
                    <a:pt x="14485" y="10093"/>
                    <a:pt x="14711" y="9782"/>
                    <a:pt x="14711" y="9432"/>
                  </a:cubicBezTo>
                  <a:lnTo>
                    <a:pt x="14711" y="8431"/>
                  </a:lnTo>
                  <a:cubicBezTo>
                    <a:pt x="14711" y="8082"/>
                    <a:pt x="14485" y="7770"/>
                    <a:pt x="14149" y="7664"/>
                  </a:cubicBezTo>
                  <a:lnTo>
                    <a:pt x="13546" y="7468"/>
                  </a:lnTo>
                  <a:cubicBezTo>
                    <a:pt x="13467" y="7444"/>
                    <a:pt x="13409" y="7383"/>
                    <a:pt x="13385" y="7304"/>
                  </a:cubicBezTo>
                  <a:cubicBezTo>
                    <a:pt x="13258" y="6900"/>
                    <a:pt x="13063" y="6519"/>
                    <a:pt x="12813" y="6177"/>
                  </a:cubicBezTo>
                  <a:cubicBezTo>
                    <a:pt x="12700" y="6019"/>
                    <a:pt x="12570" y="5868"/>
                    <a:pt x="12432" y="5728"/>
                  </a:cubicBezTo>
                  <a:cubicBezTo>
                    <a:pt x="12525" y="5330"/>
                    <a:pt x="12570" y="4926"/>
                    <a:pt x="12566" y="4518"/>
                  </a:cubicBezTo>
                  <a:cubicBezTo>
                    <a:pt x="12556" y="3970"/>
                    <a:pt x="12446" y="3651"/>
                    <a:pt x="12230" y="3538"/>
                  </a:cubicBezTo>
                  <a:cubicBezTo>
                    <a:pt x="12189" y="3516"/>
                    <a:pt x="12119" y="3479"/>
                    <a:pt x="11962" y="3479"/>
                  </a:cubicBezTo>
                  <a:cubicBezTo>
                    <a:pt x="11673" y="3479"/>
                    <a:pt x="11090" y="3603"/>
                    <a:pt x="9852" y="4168"/>
                  </a:cubicBezTo>
                  <a:cubicBezTo>
                    <a:pt x="9808" y="4189"/>
                    <a:pt x="9766" y="4213"/>
                    <a:pt x="9725" y="4244"/>
                  </a:cubicBezTo>
                  <a:cubicBezTo>
                    <a:pt x="9595" y="4210"/>
                    <a:pt x="9465" y="4175"/>
                    <a:pt x="9331" y="4148"/>
                  </a:cubicBezTo>
                  <a:lnTo>
                    <a:pt x="9283" y="4138"/>
                  </a:lnTo>
                  <a:cubicBezTo>
                    <a:pt x="9441" y="3795"/>
                    <a:pt x="9530" y="3428"/>
                    <a:pt x="9547" y="3055"/>
                  </a:cubicBezTo>
                  <a:cubicBezTo>
                    <a:pt x="9552" y="2906"/>
                    <a:pt x="9441" y="2830"/>
                    <a:pt x="9330" y="2830"/>
                  </a:cubicBezTo>
                  <a:cubicBezTo>
                    <a:pt x="9226" y="2830"/>
                    <a:pt x="9124" y="2897"/>
                    <a:pt x="9119" y="3034"/>
                  </a:cubicBezTo>
                  <a:cubicBezTo>
                    <a:pt x="9074" y="4035"/>
                    <a:pt x="8430" y="4915"/>
                    <a:pt x="7491" y="5262"/>
                  </a:cubicBezTo>
                  <a:cubicBezTo>
                    <a:pt x="7205" y="5222"/>
                    <a:pt x="6917" y="5202"/>
                    <a:pt x="6629" y="5202"/>
                  </a:cubicBezTo>
                  <a:cubicBezTo>
                    <a:pt x="6341" y="5202"/>
                    <a:pt x="6053" y="5222"/>
                    <a:pt x="5767" y="5262"/>
                  </a:cubicBezTo>
                  <a:cubicBezTo>
                    <a:pt x="4119" y="4652"/>
                    <a:pt x="3602" y="2575"/>
                    <a:pt x="4774" y="1262"/>
                  </a:cubicBezTo>
                  <a:cubicBezTo>
                    <a:pt x="5276" y="700"/>
                    <a:pt x="5954" y="431"/>
                    <a:pt x="6627" y="431"/>
                  </a:cubicBezTo>
                  <a:cubicBezTo>
                    <a:pt x="7521" y="431"/>
                    <a:pt x="8405" y="905"/>
                    <a:pt x="8855" y="1801"/>
                  </a:cubicBezTo>
                  <a:cubicBezTo>
                    <a:pt x="8899" y="1881"/>
                    <a:pt x="8969" y="1914"/>
                    <a:pt x="9038" y="1914"/>
                  </a:cubicBezTo>
                  <a:cubicBezTo>
                    <a:pt x="9178" y="1914"/>
                    <a:pt x="9317" y="1776"/>
                    <a:pt x="9239" y="1609"/>
                  </a:cubicBezTo>
                  <a:cubicBezTo>
                    <a:pt x="8714" y="567"/>
                    <a:pt x="7678"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90" name="Google Shape;16790;p72"/>
          <p:cNvGrpSpPr/>
          <p:nvPr/>
        </p:nvGrpSpPr>
        <p:grpSpPr>
          <a:xfrm>
            <a:off x="5769778" y="2292101"/>
            <a:ext cx="374877" cy="367044"/>
            <a:chOff x="5769778" y="2292101"/>
            <a:chExt cx="374877" cy="367044"/>
          </a:xfrm>
        </p:grpSpPr>
        <p:sp>
          <p:nvSpPr>
            <p:cNvPr id="16791" name="Google Shape;16791;p72"/>
            <p:cNvSpPr/>
            <p:nvPr/>
          </p:nvSpPr>
          <p:spPr>
            <a:xfrm>
              <a:off x="5783687" y="2297917"/>
              <a:ext cx="355571" cy="355676"/>
            </a:xfrm>
            <a:custGeom>
              <a:rect b="b" l="l" r="r" t="t"/>
              <a:pathLst>
                <a:path extrusionOk="0" h="13578" w="13574">
                  <a:moveTo>
                    <a:pt x="6785" y="1"/>
                  </a:moveTo>
                  <a:cubicBezTo>
                    <a:pt x="3036" y="1"/>
                    <a:pt x="0" y="3040"/>
                    <a:pt x="0" y="6789"/>
                  </a:cubicBezTo>
                  <a:cubicBezTo>
                    <a:pt x="0" y="10538"/>
                    <a:pt x="3036" y="13577"/>
                    <a:pt x="6785" y="13577"/>
                  </a:cubicBezTo>
                  <a:cubicBezTo>
                    <a:pt x="10534" y="13577"/>
                    <a:pt x="13574" y="10538"/>
                    <a:pt x="13574" y="6789"/>
                  </a:cubicBezTo>
                  <a:cubicBezTo>
                    <a:pt x="13574" y="3040"/>
                    <a:pt x="10534" y="1"/>
                    <a:pt x="6785"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72"/>
            <p:cNvSpPr/>
            <p:nvPr/>
          </p:nvSpPr>
          <p:spPr>
            <a:xfrm>
              <a:off x="5810328" y="2324583"/>
              <a:ext cx="302264" cy="302343"/>
            </a:xfrm>
            <a:custGeom>
              <a:rect b="b" l="l" r="r" t="t"/>
              <a:pathLst>
                <a:path extrusionOk="0" h="11542" w="11539">
                  <a:moveTo>
                    <a:pt x="5768" y="0"/>
                  </a:moveTo>
                  <a:cubicBezTo>
                    <a:pt x="2585" y="0"/>
                    <a:pt x="1" y="2584"/>
                    <a:pt x="1" y="5771"/>
                  </a:cubicBezTo>
                  <a:cubicBezTo>
                    <a:pt x="1" y="8958"/>
                    <a:pt x="2585" y="11542"/>
                    <a:pt x="5768" y="11542"/>
                  </a:cubicBezTo>
                  <a:cubicBezTo>
                    <a:pt x="8955" y="11542"/>
                    <a:pt x="11539" y="8958"/>
                    <a:pt x="11539" y="5771"/>
                  </a:cubicBezTo>
                  <a:cubicBezTo>
                    <a:pt x="11539" y="2584"/>
                    <a:pt x="8955" y="0"/>
                    <a:pt x="576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72"/>
            <p:cNvSpPr/>
            <p:nvPr/>
          </p:nvSpPr>
          <p:spPr>
            <a:xfrm>
              <a:off x="5769778" y="2292101"/>
              <a:ext cx="374877" cy="367044"/>
            </a:xfrm>
            <a:custGeom>
              <a:rect b="b" l="l" r="r" t="t"/>
              <a:pathLst>
                <a:path extrusionOk="0" h="14012" w="14311">
                  <a:moveTo>
                    <a:pt x="7316" y="1"/>
                  </a:moveTo>
                  <a:cubicBezTo>
                    <a:pt x="7002" y="1"/>
                    <a:pt x="6686" y="22"/>
                    <a:pt x="6367" y="65"/>
                  </a:cubicBezTo>
                  <a:cubicBezTo>
                    <a:pt x="2656" y="565"/>
                    <a:pt x="0" y="3899"/>
                    <a:pt x="336" y="7631"/>
                  </a:cubicBezTo>
                  <a:cubicBezTo>
                    <a:pt x="659" y="11259"/>
                    <a:pt x="3699" y="14012"/>
                    <a:pt x="7305" y="14012"/>
                  </a:cubicBezTo>
                  <a:cubicBezTo>
                    <a:pt x="7409" y="14012"/>
                    <a:pt x="7513" y="14010"/>
                    <a:pt x="7618" y="14005"/>
                  </a:cubicBezTo>
                  <a:cubicBezTo>
                    <a:pt x="11360" y="13841"/>
                    <a:pt x="14307" y="10756"/>
                    <a:pt x="14310" y="7011"/>
                  </a:cubicBezTo>
                  <a:cubicBezTo>
                    <a:pt x="14310" y="6888"/>
                    <a:pt x="14307" y="6761"/>
                    <a:pt x="14300" y="6637"/>
                  </a:cubicBezTo>
                  <a:cubicBezTo>
                    <a:pt x="14293" y="6506"/>
                    <a:pt x="14196" y="6442"/>
                    <a:pt x="14097" y="6442"/>
                  </a:cubicBezTo>
                  <a:cubicBezTo>
                    <a:pt x="13991" y="6442"/>
                    <a:pt x="13885" y="6516"/>
                    <a:pt x="13892" y="6658"/>
                  </a:cubicBezTo>
                  <a:cubicBezTo>
                    <a:pt x="13899" y="6775"/>
                    <a:pt x="13903" y="6894"/>
                    <a:pt x="13903" y="7011"/>
                  </a:cubicBezTo>
                  <a:cubicBezTo>
                    <a:pt x="13896" y="10523"/>
                    <a:pt x="11130" y="13409"/>
                    <a:pt x="7625" y="13560"/>
                  </a:cubicBezTo>
                  <a:cubicBezTo>
                    <a:pt x="7527" y="13564"/>
                    <a:pt x="7429" y="13566"/>
                    <a:pt x="7332" y="13566"/>
                  </a:cubicBezTo>
                  <a:cubicBezTo>
                    <a:pt x="3953" y="13566"/>
                    <a:pt x="1105" y="10984"/>
                    <a:pt x="802" y="7587"/>
                  </a:cubicBezTo>
                  <a:cubicBezTo>
                    <a:pt x="490" y="4088"/>
                    <a:pt x="2981" y="966"/>
                    <a:pt x="6456" y="497"/>
                  </a:cubicBezTo>
                  <a:cubicBezTo>
                    <a:pt x="6754" y="456"/>
                    <a:pt x="7049" y="437"/>
                    <a:pt x="7342" y="437"/>
                  </a:cubicBezTo>
                  <a:cubicBezTo>
                    <a:pt x="10469" y="437"/>
                    <a:pt x="13223" y="2670"/>
                    <a:pt x="13796" y="5832"/>
                  </a:cubicBezTo>
                  <a:cubicBezTo>
                    <a:pt x="13815" y="5930"/>
                    <a:pt x="13901" y="6000"/>
                    <a:pt x="13996" y="6000"/>
                  </a:cubicBezTo>
                  <a:cubicBezTo>
                    <a:pt x="14008" y="6000"/>
                    <a:pt x="14021" y="5999"/>
                    <a:pt x="14033" y="5997"/>
                  </a:cubicBezTo>
                  <a:cubicBezTo>
                    <a:pt x="14146" y="5976"/>
                    <a:pt x="14218" y="5870"/>
                    <a:pt x="14197" y="5757"/>
                  </a:cubicBezTo>
                  <a:cubicBezTo>
                    <a:pt x="13586" y="2386"/>
                    <a:pt x="10650" y="1"/>
                    <a:pt x="7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72"/>
            <p:cNvSpPr/>
            <p:nvPr/>
          </p:nvSpPr>
          <p:spPr>
            <a:xfrm>
              <a:off x="5784316" y="2319030"/>
              <a:ext cx="353240" cy="314288"/>
            </a:xfrm>
            <a:custGeom>
              <a:rect b="b" l="l" r="r" t="t"/>
              <a:pathLst>
                <a:path extrusionOk="0" h="11998" w="13485">
                  <a:moveTo>
                    <a:pt x="6783" y="0"/>
                  </a:moveTo>
                  <a:cubicBezTo>
                    <a:pt x="5165" y="0"/>
                    <a:pt x="3553" y="651"/>
                    <a:pt x="2372" y="1929"/>
                  </a:cubicBezTo>
                  <a:cubicBezTo>
                    <a:pt x="2218" y="2080"/>
                    <a:pt x="2360" y="2286"/>
                    <a:pt x="2518" y="2286"/>
                  </a:cubicBezTo>
                  <a:cubicBezTo>
                    <a:pt x="2571" y="2286"/>
                    <a:pt x="2627" y="2263"/>
                    <a:pt x="2673" y="2207"/>
                  </a:cubicBezTo>
                  <a:cubicBezTo>
                    <a:pt x="3765" y="1028"/>
                    <a:pt x="5253" y="427"/>
                    <a:pt x="6747" y="427"/>
                  </a:cubicBezTo>
                  <a:cubicBezTo>
                    <a:pt x="8024" y="427"/>
                    <a:pt x="9305" y="866"/>
                    <a:pt x="10349" y="1758"/>
                  </a:cubicBezTo>
                  <a:cubicBezTo>
                    <a:pt x="12614" y="3690"/>
                    <a:pt x="12950" y="7066"/>
                    <a:pt x="11110" y="9406"/>
                  </a:cubicBezTo>
                  <a:cubicBezTo>
                    <a:pt x="10017" y="10799"/>
                    <a:pt x="8388" y="11531"/>
                    <a:pt x="6739" y="11531"/>
                  </a:cubicBezTo>
                  <a:cubicBezTo>
                    <a:pt x="5612" y="11531"/>
                    <a:pt x="4476" y="11189"/>
                    <a:pt x="3496" y="10482"/>
                  </a:cubicBezTo>
                  <a:cubicBezTo>
                    <a:pt x="1083" y="8738"/>
                    <a:pt x="473" y="5400"/>
                    <a:pt x="2115" y="2916"/>
                  </a:cubicBezTo>
                  <a:cubicBezTo>
                    <a:pt x="2180" y="2823"/>
                    <a:pt x="2152" y="2697"/>
                    <a:pt x="2060" y="2632"/>
                  </a:cubicBezTo>
                  <a:cubicBezTo>
                    <a:pt x="2026" y="2609"/>
                    <a:pt x="1987" y="2598"/>
                    <a:pt x="1949" y="2598"/>
                  </a:cubicBezTo>
                  <a:cubicBezTo>
                    <a:pt x="1881" y="2598"/>
                    <a:pt x="1814" y="2631"/>
                    <a:pt x="1775" y="2690"/>
                  </a:cubicBezTo>
                  <a:cubicBezTo>
                    <a:pt x="0" y="5376"/>
                    <a:pt x="662" y="8985"/>
                    <a:pt x="3273" y="10866"/>
                  </a:cubicBezTo>
                  <a:cubicBezTo>
                    <a:pt x="4331" y="11629"/>
                    <a:pt x="5557" y="11997"/>
                    <a:pt x="6772" y="11997"/>
                  </a:cubicBezTo>
                  <a:cubicBezTo>
                    <a:pt x="8555" y="11997"/>
                    <a:pt x="10317" y="11204"/>
                    <a:pt x="11497" y="9698"/>
                  </a:cubicBezTo>
                  <a:cubicBezTo>
                    <a:pt x="13485" y="7165"/>
                    <a:pt x="13118" y="3516"/>
                    <a:pt x="10668" y="1429"/>
                  </a:cubicBezTo>
                  <a:cubicBezTo>
                    <a:pt x="9542" y="471"/>
                    <a:pt x="8160" y="0"/>
                    <a:pt x="6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72"/>
            <p:cNvSpPr/>
            <p:nvPr/>
          </p:nvSpPr>
          <p:spPr>
            <a:xfrm>
              <a:off x="5831153" y="2470358"/>
              <a:ext cx="18441" cy="10792"/>
            </a:xfrm>
            <a:custGeom>
              <a:rect b="b" l="l" r="r" t="t"/>
              <a:pathLst>
                <a:path extrusionOk="0" h="412" w="704">
                  <a:moveTo>
                    <a:pt x="203" y="0"/>
                  </a:moveTo>
                  <a:cubicBezTo>
                    <a:pt x="90" y="0"/>
                    <a:pt x="1" y="93"/>
                    <a:pt x="1" y="206"/>
                  </a:cubicBezTo>
                  <a:cubicBezTo>
                    <a:pt x="1" y="319"/>
                    <a:pt x="93" y="412"/>
                    <a:pt x="203" y="412"/>
                  </a:cubicBezTo>
                  <a:lnTo>
                    <a:pt x="498" y="412"/>
                  </a:lnTo>
                  <a:cubicBezTo>
                    <a:pt x="611" y="412"/>
                    <a:pt x="703" y="319"/>
                    <a:pt x="703" y="206"/>
                  </a:cubicBezTo>
                  <a:cubicBezTo>
                    <a:pt x="703" y="93"/>
                    <a:pt x="611" y="0"/>
                    <a:pt x="4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72"/>
            <p:cNvSpPr/>
            <p:nvPr/>
          </p:nvSpPr>
          <p:spPr>
            <a:xfrm>
              <a:off x="5956129" y="2345487"/>
              <a:ext cx="135638" cy="135664"/>
            </a:xfrm>
            <a:custGeom>
              <a:rect b="b" l="l" r="r" t="t"/>
              <a:pathLst>
                <a:path extrusionOk="0" h="5179" w="5178">
                  <a:moveTo>
                    <a:pt x="204" y="1"/>
                  </a:moveTo>
                  <a:cubicBezTo>
                    <a:pt x="102" y="1"/>
                    <a:pt x="0" y="69"/>
                    <a:pt x="0" y="206"/>
                  </a:cubicBezTo>
                  <a:lnTo>
                    <a:pt x="0" y="4973"/>
                  </a:lnTo>
                  <a:cubicBezTo>
                    <a:pt x="0" y="5086"/>
                    <a:pt x="89" y="5179"/>
                    <a:pt x="202" y="5179"/>
                  </a:cubicBezTo>
                  <a:lnTo>
                    <a:pt x="4972" y="5179"/>
                  </a:lnTo>
                  <a:cubicBezTo>
                    <a:pt x="5085" y="5179"/>
                    <a:pt x="5178" y="5086"/>
                    <a:pt x="5178" y="4973"/>
                  </a:cubicBezTo>
                  <a:cubicBezTo>
                    <a:pt x="5178" y="4860"/>
                    <a:pt x="5085" y="4767"/>
                    <a:pt x="4972" y="4767"/>
                  </a:cubicBezTo>
                  <a:lnTo>
                    <a:pt x="408" y="4767"/>
                  </a:ln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72"/>
            <p:cNvSpPr/>
            <p:nvPr/>
          </p:nvSpPr>
          <p:spPr>
            <a:xfrm>
              <a:off x="5956129" y="2587581"/>
              <a:ext cx="10688" cy="18441"/>
            </a:xfrm>
            <a:custGeom>
              <a:rect b="b" l="l" r="r" t="t"/>
              <a:pathLst>
                <a:path extrusionOk="0" h="704" w="408">
                  <a:moveTo>
                    <a:pt x="204" y="1"/>
                  </a:moveTo>
                  <a:cubicBezTo>
                    <a:pt x="102" y="1"/>
                    <a:pt x="0" y="69"/>
                    <a:pt x="0" y="206"/>
                  </a:cubicBezTo>
                  <a:lnTo>
                    <a:pt x="0" y="501"/>
                  </a:lnTo>
                  <a:cubicBezTo>
                    <a:pt x="0" y="614"/>
                    <a:pt x="89" y="703"/>
                    <a:pt x="202" y="703"/>
                  </a:cubicBezTo>
                  <a:cubicBezTo>
                    <a:pt x="315" y="703"/>
                    <a:pt x="408" y="614"/>
                    <a:pt x="408" y="501"/>
                  </a:cubicBezTo>
                  <a:lnTo>
                    <a:pt x="408" y="206"/>
                  </a:lnTo>
                  <a:cubicBezTo>
                    <a:pt x="408" y="69"/>
                    <a:pt x="306"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72"/>
            <p:cNvSpPr/>
            <p:nvPr/>
          </p:nvSpPr>
          <p:spPr>
            <a:xfrm>
              <a:off x="5865390" y="2381898"/>
              <a:ext cx="20904" cy="16450"/>
            </a:xfrm>
            <a:custGeom>
              <a:rect b="b" l="l" r="r" t="t"/>
              <a:pathLst>
                <a:path extrusionOk="0" h="628" w="798">
                  <a:moveTo>
                    <a:pt x="298" y="1"/>
                  </a:moveTo>
                  <a:cubicBezTo>
                    <a:pt x="138" y="1"/>
                    <a:pt x="0" y="208"/>
                    <a:pt x="150" y="358"/>
                  </a:cubicBezTo>
                  <a:lnTo>
                    <a:pt x="359" y="564"/>
                  </a:lnTo>
                  <a:cubicBezTo>
                    <a:pt x="404" y="609"/>
                    <a:pt x="454" y="627"/>
                    <a:pt x="502" y="627"/>
                  </a:cubicBezTo>
                  <a:cubicBezTo>
                    <a:pt x="660" y="627"/>
                    <a:pt x="797" y="423"/>
                    <a:pt x="647" y="273"/>
                  </a:cubicBezTo>
                  <a:lnTo>
                    <a:pt x="442" y="64"/>
                  </a:lnTo>
                  <a:cubicBezTo>
                    <a:pt x="397" y="19"/>
                    <a:pt x="34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9" name="Google Shape;16799;p72"/>
            <p:cNvSpPr/>
            <p:nvPr/>
          </p:nvSpPr>
          <p:spPr>
            <a:xfrm>
              <a:off x="6038434" y="2553266"/>
              <a:ext cx="19044" cy="16293"/>
            </a:xfrm>
            <a:custGeom>
              <a:rect b="b" l="l" r="r" t="t"/>
              <a:pathLst>
                <a:path extrusionOk="0" h="622" w="727">
                  <a:moveTo>
                    <a:pt x="226" y="1"/>
                  </a:moveTo>
                  <a:cubicBezTo>
                    <a:pt x="173" y="1"/>
                    <a:pt x="120" y="21"/>
                    <a:pt x="79" y="60"/>
                  </a:cubicBezTo>
                  <a:cubicBezTo>
                    <a:pt x="0" y="139"/>
                    <a:pt x="0" y="269"/>
                    <a:pt x="79" y="351"/>
                  </a:cubicBezTo>
                  <a:lnTo>
                    <a:pt x="288" y="557"/>
                  </a:lnTo>
                  <a:cubicBezTo>
                    <a:pt x="334" y="602"/>
                    <a:pt x="385" y="622"/>
                    <a:pt x="433" y="622"/>
                  </a:cubicBezTo>
                  <a:cubicBezTo>
                    <a:pt x="592" y="622"/>
                    <a:pt x="727" y="416"/>
                    <a:pt x="580" y="269"/>
                  </a:cubicBezTo>
                  <a:lnTo>
                    <a:pt x="371" y="60"/>
                  </a:lnTo>
                  <a:cubicBezTo>
                    <a:pt x="331" y="21"/>
                    <a:pt x="279"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0" name="Google Shape;16800;p72"/>
            <p:cNvSpPr/>
            <p:nvPr/>
          </p:nvSpPr>
          <p:spPr>
            <a:xfrm>
              <a:off x="6036653" y="2381976"/>
              <a:ext cx="20825" cy="16398"/>
            </a:xfrm>
            <a:custGeom>
              <a:rect b="b" l="l" r="r" t="t"/>
              <a:pathLst>
                <a:path extrusionOk="0" h="626" w="795">
                  <a:moveTo>
                    <a:pt x="499" y="1"/>
                  </a:moveTo>
                  <a:cubicBezTo>
                    <a:pt x="451" y="1"/>
                    <a:pt x="401" y="20"/>
                    <a:pt x="356" y="64"/>
                  </a:cubicBezTo>
                  <a:lnTo>
                    <a:pt x="147" y="273"/>
                  </a:lnTo>
                  <a:cubicBezTo>
                    <a:pt x="0" y="420"/>
                    <a:pt x="135" y="626"/>
                    <a:pt x="294" y="626"/>
                  </a:cubicBezTo>
                  <a:cubicBezTo>
                    <a:pt x="342" y="626"/>
                    <a:pt x="393" y="607"/>
                    <a:pt x="439" y="561"/>
                  </a:cubicBezTo>
                  <a:lnTo>
                    <a:pt x="648" y="355"/>
                  </a:lnTo>
                  <a:cubicBezTo>
                    <a:pt x="795" y="205"/>
                    <a:pt x="657"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1" name="Google Shape;16801;p72"/>
            <p:cNvSpPr/>
            <p:nvPr/>
          </p:nvSpPr>
          <p:spPr>
            <a:xfrm>
              <a:off x="5867249" y="2553161"/>
              <a:ext cx="19044" cy="16319"/>
            </a:xfrm>
            <a:custGeom>
              <a:rect b="b" l="l" r="r" t="t"/>
              <a:pathLst>
                <a:path extrusionOk="0" h="623" w="727">
                  <a:moveTo>
                    <a:pt x="431" y="1"/>
                  </a:moveTo>
                  <a:cubicBezTo>
                    <a:pt x="383" y="1"/>
                    <a:pt x="333" y="19"/>
                    <a:pt x="288" y="64"/>
                  </a:cubicBezTo>
                  <a:lnTo>
                    <a:pt x="79" y="273"/>
                  </a:lnTo>
                  <a:cubicBezTo>
                    <a:pt x="1" y="352"/>
                    <a:pt x="1" y="482"/>
                    <a:pt x="79" y="561"/>
                  </a:cubicBezTo>
                  <a:cubicBezTo>
                    <a:pt x="119" y="602"/>
                    <a:pt x="171" y="623"/>
                    <a:pt x="224" y="623"/>
                  </a:cubicBezTo>
                  <a:cubicBezTo>
                    <a:pt x="276" y="623"/>
                    <a:pt x="330" y="602"/>
                    <a:pt x="371" y="561"/>
                  </a:cubicBezTo>
                  <a:lnTo>
                    <a:pt x="576" y="355"/>
                  </a:lnTo>
                  <a:cubicBezTo>
                    <a:pt x="726" y="205"/>
                    <a:pt x="589" y="1"/>
                    <a:pt x="4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2" name="Google Shape;16802;p72"/>
            <p:cNvSpPr/>
            <p:nvPr/>
          </p:nvSpPr>
          <p:spPr>
            <a:xfrm>
              <a:off x="5838592" y="2421400"/>
              <a:ext cx="22868" cy="13936"/>
            </a:xfrm>
            <a:custGeom>
              <a:rect b="b" l="l" r="r" t="t"/>
              <a:pathLst>
                <a:path extrusionOk="0" h="532" w="873">
                  <a:moveTo>
                    <a:pt x="295" y="0"/>
                  </a:moveTo>
                  <a:cubicBezTo>
                    <a:pt x="99" y="0"/>
                    <a:pt x="1" y="303"/>
                    <a:pt x="221" y="396"/>
                  </a:cubicBezTo>
                  <a:lnTo>
                    <a:pt x="491" y="512"/>
                  </a:lnTo>
                  <a:cubicBezTo>
                    <a:pt x="522" y="525"/>
                    <a:pt x="551" y="531"/>
                    <a:pt x="578" y="531"/>
                  </a:cubicBezTo>
                  <a:cubicBezTo>
                    <a:pt x="775" y="531"/>
                    <a:pt x="872" y="229"/>
                    <a:pt x="652" y="135"/>
                  </a:cubicBezTo>
                  <a:lnTo>
                    <a:pt x="382" y="19"/>
                  </a:lnTo>
                  <a:cubicBezTo>
                    <a:pt x="351" y="6"/>
                    <a:pt x="322"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3" name="Google Shape;16803;p72"/>
            <p:cNvSpPr/>
            <p:nvPr/>
          </p:nvSpPr>
          <p:spPr>
            <a:xfrm>
              <a:off x="6061512" y="2516147"/>
              <a:ext cx="22816" cy="13883"/>
            </a:xfrm>
            <a:custGeom>
              <a:rect b="b" l="l" r="r" t="t"/>
              <a:pathLst>
                <a:path extrusionOk="0" h="530" w="871">
                  <a:moveTo>
                    <a:pt x="291" y="1"/>
                  </a:moveTo>
                  <a:cubicBezTo>
                    <a:pt x="94" y="1"/>
                    <a:pt x="0" y="302"/>
                    <a:pt x="219" y="398"/>
                  </a:cubicBezTo>
                  <a:lnTo>
                    <a:pt x="490" y="511"/>
                  </a:lnTo>
                  <a:cubicBezTo>
                    <a:pt x="521" y="524"/>
                    <a:pt x="550" y="529"/>
                    <a:pt x="577" y="529"/>
                  </a:cubicBezTo>
                  <a:cubicBezTo>
                    <a:pt x="773" y="529"/>
                    <a:pt x="871" y="227"/>
                    <a:pt x="651" y="134"/>
                  </a:cubicBezTo>
                  <a:lnTo>
                    <a:pt x="380" y="21"/>
                  </a:lnTo>
                  <a:cubicBezTo>
                    <a:pt x="349" y="7"/>
                    <a:pt x="31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4" name="Google Shape;16804;p72"/>
            <p:cNvSpPr/>
            <p:nvPr/>
          </p:nvSpPr>
          <p:spPr>
            <a:xfrm>
              <a:off x="6000923" y="2355336"/>
              <a:ext cx="16162" cy="17917"/>
            </a:xfrm>
            <a:custGeom>
              <a:rect b="b" l="l" r="r" t="t"/>
              <a:pathLst>
                <a:path extrusionOk="0" h="684" w="617">
                  <a:moveTo>
                    <a:pt x="353" y="1"/>
                  </a:moveTo>
                  <a:cubicBezTo>
                    <a:pt x="281" y="1"/>
                    <a:pt x="209" y="38"/>
                    <a:pt x="171" y="128"/>
                  </a:cubicBezTo>
                  <a:lnTo>
                    <a:pt x="55" y="399"/>
                  </a:lnTo>
                  <a:cubicBezTo>
                    <a:pt x="0" y="533"/>
                    <a:pt x="96" y="684"/>
                    <a:pt x="243" y="684"/>
                  </a:cubicBezTo>
                  <a:cubicBezTo>
                    <a:pt x="326" y="684"/>
                    <a:pt x="401" y="632"/>
                    <a:pt x="432" y="557"/>
                  </a:cubicBezTo>
                  <a:lnTo>
                    <a:pt x="548" y="286"/>
                  </a:lnTo>
                  <a:cubicBezTo>
                    <a:pt x="617" y="125"/>
                    <a:pt x="484" y="1"/>
                    <a:pt x="3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5" name="Google Shape;16805;p72"/>
            <p:cNvSpPr/>
            <p:nvPr/>
          </p:nvSpPr>
          <p:spPr>
            <a:xfrm>
              <a:off x="5906490" y="2578203"/>
              <a:ext cx="15900" cy="17917"/>
            </a:xfrm>
            <a:custGeom>
              <a:rect b="b" l="l" r="r" t="t"/>
              <a:pathLst>
                <a:path extrusionOk="0" h="684" w="607">
                  <a:moveTo>
                    <a:pt x="342" y="0"/>
                  </a:moveTo>
                  <a:cubicBezTo>
                    <a:pt x="270" y="0"/>
                    <a:pt x="199" y="37"/>
                    <a:pt x="161" y="126"/>
                  </a:cubicBezTo>
                  <a:lnTo>
                    <a:pt x="45" y="396"/>
                  </a:lnTo>
                  <a:cubicBezTo>
                    <a:pt x="0" y="503"/>
                    <a:pt x="48" y="623"/>
                    <a:pt x="154" y="667"/>
                  </a:cubicBezTo>
                  <a:cubicBezTo>
                    <a:pt x="180" y="678"/>
                    <a:pt x="207" y="684"/>
                    <a:pt x="234" y="684"/>
                  </a:cubicBezTo>
                  <a:cubicBezTo>
                    <a:pt x="313" y="684"/>
                    <a:pt x="388" y="637"/>
                    <a:pt x="422" y="558"/>
                  </a:cubicBezTo>
                  <a:lnTo>
                    <a:pt x="538" y="287"/>
                  </a:lnTo>
                  <a:cubicBezTo>
                    <a:pt x="607" y="125"/>
                    <a:pt x="47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72"/>
            <p:cNvSpPr/>
            <p:nvPr/>
          </p:nvSpPr>
          <p:spPr>
            <a:xfrm>
              <a:off x="5907983" y="2354472"/>
              <a:ext cx="16031" cy="17970"/>
            </a:xfrm>
            <a:custGeom>
              <a:rect b="b" l="l" r="r" t="t"/>
              <a:pathLst>
                <a:path extrusionOk="0" h="686" w="612">
                  <a:moveTo>
                    <a:pt x="263" y="1"/>
                  </a:moveTo>
                  <a:cubicBezTo>
                    <a:pt x="133" y="1"/>
                    <a:pt x="1" y="122"/>
                    <a:pt x="66" y="285"/>
                  </a:cubicBezTo>
                  <a:lnTo>
                    <a:pt x="176" y="556"/>
                  </a:lnTo>
                  <a:cubicBezTo>
                    <a:pt x="207" y="634"/>
                    <a:pt x="282" y="686"/>
                    <a:pt x="368" y="686"/>
                  </a:cubicBezTo>
                  <a:cubicBezTo>
                    <a:pt x="512" y="682"/>
                    <a:pt x="611" y="538"/>
                    <a:pt x="556" y="401"/>
                  </a:cubicBezTo>
                  <a:lnTo>
                    <a:pt x="447" y="131"/>
                  </a:lnTo>
                  <a:cubicBezTo>
                    <a:pt x="410" y="39"/>
                    <a:pt x="337" y="1"/>
                    <a:pt x="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72"/>
            <p:cNvSpPr/>
            <p:nvPr/>
          </p:nvSpPr>
          <p:spPr>
            <a:xfrm>
              <a:off x="5999194" y="2579041"/>
              <a:ext cx="15717" cy="17996"/>
            </a:xfrm>
            <a:custGeom>
              <a:rect b="b" l="l" r="r" t="t"/>
              <a:pathLst>
                <a:path extrusionOk="0" h="687" w="600">
                  <a:moveTo>
                    <a:pt x="232" y="1"/>
                  </a:moveTo>
                  <a:cubicBezTo>
                    <a:pt x="207" y="1"/>
                    <a:pt x="183" y="5"/>
                    <a:pt x="159" y="15"/>
                  </a:cubicBezTo>
                  <a:lnTo>
                    <a:pt x="159" y="18"/>
                  </a:lnTo>
                  <a:cubicBezTo>
                    <a:pt x="52" y="59"/>
                    <a:pt x="1" y="179"/>
                    <a:pt x="45" y="282"/>
                  </a:cubicBezTo>
                  <a:lnTo>
                    <a:pt x="155" y="556"/>
                  </a:lnTo>
                  <a:cubicBezTo>
                    <a:pt x="191" y="648"/>
                    <a:pt x="263" y="686"/>
                    <a:pt x="336" y="686"/>
                  </a:cubicBezTo>
                  <a:cubicBezTo>
                    <a:pt x="466" y="686"/>
                    <a:pt x="599" y="564"/>
                    <a:pt x="536" y="402"/>
                  </a:cubicBezTo>
                  <a:lnTo>
                    <a:pt x="422" y="131"/>
                  </a:lnTo>
                  <a:cubicBezTo>
                    <a:pt x="391" y="50"/>
                    <a:pt x="313"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72"/>
            <p:cNvSpPr/>
            <p:nvPr/>
          </p:nvSpPr>
          <p:spPr>
            <a:xfrm>
              <a:off x="6062664" y="2423574"/>
              <a:ext cx="22502" cy="13674"/>
            </a:xfrm>
            <a:custGeom>
              <a:rect b="b" l="l" r="r" t="t"/>
              <a:pathLst>
                <a:path extrusionOk="0" h="522" w="859">
                  <a:moveTo>
                    <a:pt x="568" y="1"/>
                  </a:moveTo>
                  <a:cubicBezTo>
                    <a:pt x="542" y="1"/>
                    <a:pt x="514" y="6"/>
                    <a:pt x="484" y="18"/>
                  </a:cubicBezTo>
                  <a:lnTo>
                    <a:pt x="210" y="128"/>
                  </a:lnTo>
                  <a:cubicBezTo>
                    <a:pt x="1" y="210"/>
                    <a:pt x="62" y="522"/>
                    <a:pt x="289" y="522"/>
                  </a:cubicBezTo>
                  <a:cubicBezTo>
                    <a:pt x="313" y="522"/>
                    <a:pt x="340" y="518"/>
                    <a:pt x="364" y="508"/>
                  </a:cubicBezTo>
                  <a:lnTo>
                    <a:pt x="638" y="399"/>
                  </a:lnTo>
                  <a:cubicBezTo>
                    <a:pt x="859" y="308"/>
                    <a:pt x="767" y="1"/>
                    <a:pt x="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72"/>
            <p:cNvSpPr/>
            <p:nvPr/>
          </p:nvSpPr>
          <p:spPr>
            <a:xfrm>
              <a:off x="5837675" y="2514235"/>
              <a:ext cx="22999" cy="13752"/>
            </a:xfrm>
            <a:custGeom>
              <a:rect b="b" l="l" r="r" t="t"/>
              <a:pathLst>
                <a:path extrusionOk="0" h="525" w="878">
                  <a:moveTo>
                    <a:pt x="584" y="1"/>
                  </a:moveTo>
                  <a:cubicBezTo>
                    <a:pt x="557" y="1"/>
                    <a:pt x="529" y="6"/>
                    <a:pt x="499" y="18"/>
                  </a:cubicBezTo>
                  <a:lnTo>
                    <a:pt x="225" y="128"/>
                  </a:lnTo>
                  <a:cubicBezTo>
                    <a:pt x="0" y="216"/>
                    <a:pt x="96" y="525"/>
                    <a:pt x="297" y="525"/>
                  </a:cubicBezTo>
                  <a:cubicBezTo>
                    <a:pt x="323" y="525"/>
                    <a:pt x="350" y="520"/>
                    <a:pt x="379" y="508"/>
                  </a:cubicBezTo>
                  <a:lnTo>
                    <a:pt x="653" y="395"/>
                  </a:lnTo>
                  <a:cubicBezTo>
                    <a:pt x="877" y="307"/>
                    <a:pt x="78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0" name="Google Shape;16810;p72"/>
          <p:cNvGrpSpPr/>
          <p:nvPr/>
        </p:nvGrpSpPr>
        <p:grpSpPr>
          <a:xfrm>
            <a:off x="6371739" y="2314603"/>
            <a:ext cx="267346" cy="322303"/>
            <a:chOff x="6371739" y="2314603"/>
            <a:chExt cx="267346" cy="322303"/>
          </a:xfrm>
        </p:grpSpPr>
        <p:sp>
          <p:nvSpPr>
            <p:cNvPr id="16811" name="Google Shape;16811;p72"/>
            <p:cNvSpPr/>
            <p:nvPr/>
          </p:nvSpPr>
          <p:spPr>
            <a:xfrm>
              <a:off x="6407993" y="2389023"/>
              <a:ext cx="194812" cy="243116"/>
            </a:xfrm>
            <a:custGeom>
              <a:rect b="b" l="l" r="r" t="t"/>
              <a:pathLst>
                <a:path extrusionOk="0" h="9281" w="7437">
                  <a:moveTo>
                    <a:pt x="1" y="1"/>
                  </a:moveTo>
                  <a:lnTo>
                    <a:pt x="473" y="8667"/>
                  </a:lnTo>
                  <a:cubicBezTo>
                    <a:pt x="491" y="9010"/>
                    <a:pt x="775" y="9280"/>
                    <a:pt x="1121" y="9280"/>
                  </a:cubicBezTo>
                  <a:lnTo>
                    <a:pt x="6289" y="9280"/>
                  </a:lnTo>
                  <a:cubicBezTo>
                    <a:pt x="6635" y="9280"/>
                    <a:pt x="6919" y="9013"/>
                    <a:pt x="6940" y="8667"/>
                  </a:cubicBezTo>
                  <a:lnTo>
                    <a:pt x="7437" y="1"/>
                  </a:ln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72"/>
            <p:cNvSpPr/>
            <p:nvPr/>
          </p:nvSpPr>
          <p:spPr>
            <a:xfrm>
              <a:off x="6420462" y="2389023"/>
              <a:ext cx="182343" cy="243116"/>
            </a:xfrm>
            <a:custGeom>
              <a:rect b="b" l="l" r="r" t="t"/>
              <a:pathLst>
                <a:path extrusionOk="0" h="9281" w="6961">
                  <a:moveTo>
                    <a:pt x="4805" y="1"/>
                  </a:moveTo>
                  <a:lnTo>
                    <a:pt x="4586" y="8078"/>
                  </a:lnTo>
                  <a:cubicBezTo>
                    <a:pt x="4576" y="8427"/>
                    <a:pt x="4288" y="8705"/>
                    <a:pt x="3938" y="8705"/>
                  </a:cubicBezTo>
                  <a:lnTo>
                    <a:pt x="1" y="8705"/>
                  </a:lnTo>
                  <a:cubicBezTo>
                    <a:pt x="39" y="9034"/>
                    <a:pt x="316" y="9280"/>
                    <a:pt x="649" y="9280"/>
                  </a:cubicBezTo>
                  <a:lnTo>
                    <a:pt x="5816" y="9280"/>
                  </a:lnTo>
                  <a:cubicBezTo>
                    <a:pt x="6159" y="9280"/>
                    <a:pt x="6443" y="9013"/>
                    <a:pt x="6464" y="8667"/>
                  </a:cubicBezTo>
                  <a:lnTo>
                    <a:pt x="696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72"/>
            <p:cNvSpPr/>
            <p:nvPr/>
          </p:nvSpPr>
          <p:spPr>
            <a:xfrm>
              <a:off x="6407993" y="2345670"/>
              <a:ext cx="194367" cy="40236"/>
            </a:xfrm>
            <a:custGeom>
              <a:rect b="b" l="l" r="r" t="t"/>
              <a:pathLst>
                <a:path extrusionOk="0" h="1536" w="7420">
                  <a:moveTo>
                    <a:pt x="1515" y="1"/>
                  </a:moveTo>
                  <a:cubicBezTo>
                    <a:pt x="679" y="1"/>
                    <a:pt x="1" y="679"/>
                    <a:pt x="1" y="1515"/>
                  </a:cubicBezTo>
                  <a:lnTo>
                    <a:pt x="1" y="1536"/>
                  </a:lnTo>
                  <a:lnTo>
                    <a:pt x="7420" y="1536"/>
                  </a:lnTo>
                  <a:lnTo>
                    <a:pt x="7420" y="1515"/>
                  </a:lnTo>
                  <a:cubicBezTo>
                    <a:pt x="7420" y="679"/>
                    <a:pt x="6741" y="1"/>
                    <a:pt x="5905"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4" name="Google Shape;16814;p72"/>
            <p:cNvSpPr/>
            <p:nvPr/>
          </p:nvSpPr>
          <p:spPr>
            <a:xfrm>
              <a:off x="6521286" y="2345670"/>
              <a:ext cx="81074" cy="40236"/>
            </a:xfrm>
            <a:custGeom>
              <a:rect b="b" l="l" r="r" t="t"/>
              <a:pathLst>
                <a:path extrusionOk="0" h="1536" w="3095">
                  <a:moveTo>
                    <a:pt x="0" y="1"/>
                  </a:moveTo>
                  <a:cubicBezTo>
                    <a:pt x="833" y="1"/>
                    <a:pt x="1511" y="679"/>
                    <a:pt x="1511" y="1512"/>
                  </a:cubicBezTo>
                  <a:lnTo>
                    <a:pt x="1511" y="1536"/>
                  </a:lnTo>
                  <a:lnTo>
                    <a:pt x="3095" y="1536"/>
                  </a:lnTo>
                  <a:lnTo>
                    <a:pt x="3095" y="1512"/>
                  </a:lnTo>
                  <a:cubicBezTo>
                    <a:pt x="3095" y="679"/>
                    <a:pt x="2419" y="1"/>
                    <a:pt x="1583"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5" name="Google Shape;16815;p72"/>
            <p:cNvSpPr/>
            <p:nvPr/>
          </p:nvSpPr>
          <p:spPr>
            <a:xfrm>
              <a:off x="6376768" y="2369534"/>
              <a:ext cx="257995" cy="28945"/>
            </a:xfrm>
            <a:custGeom>
              <a:rect b="b" l="l" r="r" t="t"/>
              <a:pathLst>
                <a:path extrusionOk="0" h="1105" w="9849">
                  <a:moveTo>
                    <a:pt x="9296" y="1"/>
                  </a:moveTo>
                  <a:cubicBezTo>
                    <a:pt x="9291" y="1"/>
                    <a:pt x="9287" y="1"/>
                    <a:pt x="9283" y="1"/>
                  </a:cubicBezTo>
                  <a:lnTo>
                    <a:pt x="538" y="1"/>
                  </a:lnTo>
                  <a:cubicBezTo>
                    <a:pt x="240" y="11"/>
                    <a:pt x="0" y="255"/>
                    <a:pt x="0" y="553"/>
                  </a:cubicBezTo>
                  <a:cubicBezTo>
                    <a:pt x="0" y="851"/>
                    <a:pt x="240" y="1098"/>
                    <a:pt x="538" y="1105"/>
                  </a:cubicBezTo>
                  <a:lnTo>
                    <a:pt x="9283" y="1105"/>
                  </a:lnTo>
                  <a:cubicBezTo>
                    <a:pt x="9289" y="1105"/>
                    <a:pt x="9295" y="1105"/>
                    <a:pt x="9302" y="1105"/>
                  </a:cubicBezTo>
                  <a:cubicBezTo>
                    <a:pt x="9602" y="1105"/>
                    <a:pt x="9849" y="858"/>
                    <a:pt x="9849" y="553"/>
                  </a:cubicBezTo>
                  <a:cubicBezTo>
                    <a:pt x="9849" y="249"/>
                    <a:pt x="9598" y="1"/>
                    <a:pt x="929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72"/>
            <p:cNvSpPr/>
            <p:nvPr/>
          </p:nvSpPr>
          <p:spPr>
            <a:xfrm>
              <a:off x="6376402" y="2369560"/>
              <a:ext cx="257549" cy="28919"/>
            </a:xfrm>
            <a:custGeom>
              <a:rect b="b" l="l" r="r" t="t"/>
              <a:pathLst>
                <a:path extrusionOk="0" h="1104" w="9832">
                  <a:moveTo>
                    <a:pt x="8153" y="0"/>
                  </a:moveTo>
                  <a:cubicBezTo>
                    <a:pt x="8153" y="305"/>
                    <a:pt x="7906" y="552"/>
                    <a:pt x="7604" y="552"/>
                  </a:cubicBezTo>
                  <a:lnTo>
                    <a:pt x="0" y="552"/>
                  </a:lnTo>
                  <a:cubicBezTo>
                    <a:pt x="0" y="857"/>
                    <a:pt x="247" y="1104"/>
                    <a:pt x="552" y="1104"/>
                  </a:cubicBezTo>
                  <a:lnTo>
                    <a:pt x="9297" y="1104"/>
                  </a:lnTo>
                  <a:cubicBezTo>
                    <a:pt x="9595" y="1097"/>
                    <a:pt x="9832" y="850"/>
                    <a:pt x="9832" y="552"/>
                  </a:cubicBezTo>
                  <a:cubicBezTo>
                    <a:pt x="9832" y="254"/>
                    <a:pt x="9595" y="10"/>
                    <a:pt x="929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72"/>
            <p:cNvSpPr/>
            <p:nvPr/>
          </p:nvSpPr>
          <p:spPr>
            <a:xfrm>
              <a:off x="6496506" y="2427634"/>
              <a:ext cx="17786" cy="155494"/>
            </a:xfrm>
            <a:custGeom>
              <a:rect b="b" l="l" r="r" t="t"/>
              <a:pathLst>
                <a:path extrusionOk="0" h="5936" w="679">
                  <a:moveTo>
                    <a:pt x="340" y="0"/>
                  </a:moveTo>
                  <a:cubicBezTo>
                    <a:pt x="151" y="0"/>
                    <a:pt x="0" y="154"/>
                    <a:pt x="0" y="339"/>
                  </a:cubicBezTo>
                  <a:lnTo>
                    <a:pt x="0" y="5596"/>
                  </a:lnTo>
                  <a:cubicBezTo>
                    <a:pt x="0" y="5785"/>
                    <a:pt x="151" y="5935"/>
                    <a:pt x="340" y="5935"/>
                  </a:cubicBezTo>
                  <a:cubicBezTo>
                    <a:pt x="528" y="5935"/>
                    <a:pt x="679" y="5785"/>
                    <a:pt x="679" y="5596"/>
                  </a:cubicBezTo>
                  <a:lnTo>
                    <a:pt x="679" y="339"/>
                  </a:lnTo>
                  <a:cubicBezTo>
                    <a:pt x="679" y="154"/>
                    <a:pt x="528" y="0"/>
                    <a:pt x="3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8" name="Google Shape;16818;p72"/>
            <p:cNvSpPr/>
            <p:nvPr/>
          </p:nvSpPr>
          <p:spPr>
            <a:xfrm>
              <a:off x="6547141" y="2427634"/>
              <a:ext cx="21925" cy="155310"/>
            </a:xfrm>
            <a:custGeom>
              <a:rect b="b" l="l" r="r" t="t"/>
              <a:pathLst>
                <a:path extrusionOk="0" h="5929" w="837">
                  <a:moveTo>
                    <a:pt x="490" y="0"/>
                  </a:moveTo>
                  <a:cubicBezTo>
                    <a:pt x="308" y="0"/>
                    <a:pt x="158" y="148"/>
                    <a:pt x="151" y="333"/>
                  </a:cubicBezTo>
                  <a:lnTo>
                    <a:pt x="3" y="5586"/>
                  </a:lnTo>
                  <a:cubicBezTo>
                    <a:pt x="0" y="5771"/>
                    <a:pt x="147" y="5922"/>
                    <a:pt x="332" y="5929"/>
                  </a:cubicBezTo>
                  <a:cubicBezTo>
                    <a:pt x="335" y="5929"/>
                    <a:pt x="337" y="5929"/>
                    <a:pt x="339" y="5929"/>
                  </a:cubicBezTo>
                  <a:cubicBezTo>
                    <a:pt x="521" y="5929"/>
                    <a:pt x="672" y="5789"/>
                    <a:pt x="682" y="5606"/>
                  </a:cubicBezTo>
                  <a:lnTo>
                    <a:pt x="829" y="350"/>
                  </a:lnTo>
                  <a:cubicBezTo>
                    <a:pt x="836" y="158"/>
                    <a:pt x="682" y="0"/>
                    <a:pt x="4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9" name="Google Shape;16819;p72"/>
            <p:cNvSpPr/>
            <p:nvPr/>
          </p:nvSpPr>
          <p:spPr>
            <a:xfrm>
              <a:off x="6441758" y="2427634"/>
              <a:ext cx="21820" cy="155310"/>
            </a:xfrm>
            <a:custGeom>
              <a:rect b="b" l="l" r="r" t="t"/>
              <a:pathLst>
                <a:path extrusionOk="0" h="5929" w="833">
                  <a:moveTo>
                    <a:pt x="346" y="0"/>
                  </a:moveTo>
                  <a:cubicBezTo>
                    <a:pt x="154" y="0"/>
                    <a:pt x="0" y="158"/>
                    <a:pt x="7" y="350"/>
                  </a:cubicBezTo>
                  <a:lnTo>
                    <a:pt x="154" y="5606"/>
                  </a:lnTo>
                  <a:cubicBezTo>
                    <a:pt x="164" y="5789"/>
                    <a:pt x="315" y="5929"/>
                    <a:pt x="497" y="5929"/>
                  </a:cubicBezTo>
                  <a:cubicBezTo>
                    <a:pt x="499" y="5929"/>
                    <a:pt x="502" y="5929"/>
                    <a:pt x="504" y="5929"/>
                  </a:cubicBezTo>
                  <a:cubicBezTo>
                    <a:pt x="689" y="5922"/>
                    <a:pt x="833" y="5771"/>
                    <a:pt x="833" y="5586"/>
                  </a:cubicBezTo>
                  <a:lnTo>
                    <a:pt x="685" y="333"/>
                  </a:lnTo>
                  <a:cubicBezTo>
                    <a:pt x="679" y="148"/>
                    <a:pt x="528" y="0"/>
                    <a:pt x="3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72"/>
            <p:cNvSpPr/>
            <p:nvPr/>
          </p:nvSpPr>
          <p:spPr>
            <a:xfrm>
              <a:off x="6497213" y="2427634"/>
              <a:ext cx="17079" cy="155494"/>
            </a:xfrm>
            <a:custGeom>
              <a:rect b="b" l="l" r="r" t="t"/>
              <a:pathLst>
                <a:path extrusionOk="0" h="5936" w="652">
                  <a:moveTo>
                    <a:pt x="299" y="0"/>
                  </a:moveTo>
                  <a:cubicBezTo>
                    <a:pt x="319" y="45"/>
                    <a:pt x="330" y="89"/>
                    <a:pt x="330" y="137"/>
                  </a:cubicBezTo>
                  <a:lnTo>
                    <a:pt x="330" y="5391"/>
                  </a:lnTo>
                  <a:cubicBezTo>
                    <a:pt x="326" y="5576"/>
                    <a:pt x="182" y="5723"/>
                    <a:pt x="1" y="5730"/>
                  </a:cubicBezTo>
                  <a:cubicBezTo>
                    <a:pt x="56" y="5857"/>
                    <a:pt x="176" y="5935"/>
                    <a:pt x="313" y="5935"/>
                  </a:cubicBezTo>
                  <a:cubicBezTo>
                    <a:pt x="501" y="5935"/>
                    <a:pt x="652" y="5785"/>
                    <a:pt x="652" y="5596"/>
                  </a:cubicBezTo>
                  <a:lnTo>
                    <a:pt x="652" y="339"/>
                  </a:lnTo>
                  <a:cubicBezTo>
                    <a:pt x="652" y="154"/>
                    <a:pt x="501" y="0"/>
                    <a:pt x="313"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72"/>
            <p:cNvSpPr/>
            <p:nvPr/>
          </p:nvSpPr>
          <p:spPr>
            <a:xfrm>
              <a:off x="6547927" y="2427634"/>
              <a:ext cx="21139" cy="155520"/>
            </a:xfrm>
            <a:custGeom>
              <a:rect b="b" l="l" r="r" t="t"/>
              <a:pathLst>
                <a:path extrusionOk="0" h="5937" w="807">
                  <a:moveTo>
                    <a:pt x="450" y="0"/>
                  </a:moveTo>
                  <a:cubicBezTo>
                    <a:pt x="467" y="45"/>
                    <a:pt x="477" y="96"/>
                    <a:pt x="477" y="144"/>
                  </a:cubicBezTo>
                  <a:lnTo>
                    <a:pt x="326" y="5401"/>
                  </a:lnTo>
                  <a:cubicBezTo>
                    <a:pt x="323" y="5579"/>
                    <a:pt x="179" y="5723"/>
                    <a:pt x="1" y="5730"/>
                  </a:cubicBezTo>
                  <a:cubicBezTo>
                    <a:pt x="62" y="5872"/>
                    <a:pt x="186" y="5937"/>
                    <a:pt x="309" y="5937"/>
                  </a:cubicBezTo>
                  <a:cubicBezTo>
                    <a:pt x="478" y="5937"/>
                    <a:pt x="646" y="5816"/>
                    <a:pt x="652" y="5606"/>
                  </a:cubicBezTo>
                  <a:lnTo>
                    <a:pt x="799" y="350"/>
                  </a:lnTo>
                  <a:cubicBezTo>
                    <a:pt x="806" y="158"/>
                    <a:pt x="652" y="0"/>
                    <a:pt x="460"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2" name="Google Shape;16822;p72"/>
            <p:cNvSpPr/>
            <p:nvPr/>
          </p:nvSpPr>
          <p:spPr>
            <a:xfrm>
              <a:off x="6446500" y="2427634"/>
              <a:ext cx="17236" cy="155546"/>
            </a:xfrm>
            <a:custGeom>
              <a:rect b="b" l="l" r="r" t="t"/>
              <a:pathLst>
                <a:path extrusionOk="0" h="5938" w="658">
                  <a:moveTo>
                    <a:pt x="151" y="0"/>
                  </a:moveTo>
                  <a:cubicBezTo>
                    <a:pt x="169" y="41"/>
                    <a:pt x="179" y="82"/>
                    <a:pt x="179" y="127"/>
                  </a:cubicBezTo>
                  <a:lnTo>
                    <a:pt x="326" y="5380"/>
                  </a:lnTo>
                  <a:cubicBezTo>
                    <a:pt x="333" y="5569"/>
                    <a:pt x="186" y="5723"/>
                    <a:pt x="1" y="5730"/>
                  </a:cubicBezTo>
                  <a:cubicBezTo>
                    <a:pt x="62" y="5873"/>
                    <a:pt x="185" y="5937"/>
                    <a:pt x="308" y="5937"/>
                  </a:cubicBezTo>
                  <a:cubicBezTo>
                    <a:pt x="483" y="5937"/>
                    <a:pt x="658" y="5807"/>
                    <a:pt x="652" y="5586"/>
                  </a:cubicBezTo>
                  <a:lnTo>
                    <a:pt x="504" y="333"/>
                  </a:lnTo>
                  <a:cubicBezTo>
                    <a:pt x="498" y="148"/>
                    <a:pt x="347" y="0"/>
                    <a:pt x="165"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3" name="Google Shape;16823;p72"/>
            <p:cNvSpPr/>
            <p:nvPr/>
          </p:nvSpPr>
          <p:spPr>
            <a:xfrm>
              <a:off x="6371739" y="2314603"/>
              <a:ext cx="267346" cy="322303"/>
            </a:xfrm>
            <a:custGeom>
              <a:rect b="b" l="l" r="r" t="t"/>
              <a:pathLst>
                <a:path extrusionOk="0" h="12304" w="10206">
                  <a:moveTo>
                    <a:pt x="5168" y="361"/>
                  </a:moveTo>
                  <a:cubicBezTo>
                    <a:pt x="5552" y="361"/>
                    <a:pt x="5880" y="631"/>
                    <a:pt x="5959" y="1008"/>
                  </a:cubicBezTo>
                  <a:lnTo>
                    <a:pt x="4246" y="1008"/>
                  </a:lnTo>
                  <a:cubicBezTo>
                    <a:pt x="4325" y="631"/>
                    <a:pt x="4654" y="361"/>
                    <a:pt x="5037" y="361"/>
                  </a:cubicBezTo>
                  <a:close/>
                  <a:moveTo>
                    <a:pt x="7292" y="1368"/>
                  </a:moveTo>
                  <a:cubicBezTo>
                    <a:pt x="7721" y="1368"/>
                    <a:pt x="8122" y="1574"/>
                    <a:pt x="8372" y="1920"/>
                  </a:cubicBezTo>
                  <a:lnTo>
                    <a:pt x="1820" y="1920"/>
                  </a:lnTo>
                  <a:cubicBezTo>
                    <a:pt x="2066" y="1574"/>
                    <a:pt x="2467" y="1368"/>
                    <a:pt x="2896" y="1368"/>
                  </a:cubicBezTo>
                  <a:close/>
                  <a:moveTo>
                    <a:pt x="5041" y="1"/>
                  </a:moveTo>
                  <a:cubicBezTo>
                    <a:pt x="4458" y="1"/>
                    <a:pt x="3965" y="433"/>
                    <a:pt x="3883" y="1008"/>
                  </a:cubicBezTo>
                  <a:lnTo>
                    <a:pt x="2899" y="1008"/>
                  </a:lnTo>
                  <a:cubicBezTo>
                    <a:pt x="2265" y="1008"/>
                    <a:pt x="1690" y="1358"/>
                    <a:pt x="1398" y="1920"/>
                  </a:cubicBezTo>
                  <a:lnTo>
                    <a:pt x="730" y="1920"/>
                  </a:lnTo>
                  <a:cubicBezTo>
                    <a:pt x="326" y="1920"/>
                    <a:pt x="0" y="2245"/>
                    <a:pt x="0" y="2650"/>
                  </a:cubicBezTo>
                  <a:cubicBezTo>
                    <a:pt x="0" y="3054"/>
                    <a:pt x="326" y="3383"/>
                    <a:pt x="730" y="3383"/>
                  </a:cubicBezTo>
                  <a:lnTo>
                    <a:pt x="1234" y="3383"/>
                  </a:lnTo>
                  <a:lnTo>
                    <a:pt x="1676" y="11518"/>
                  </a:lnTo>
                  <a:cubicBezTo>
                    <a:pt x="1700" y="11957"/>
                    <a:pt x="2066" y="12303"/>
                    <a:pt x="2505" y="12303"/>
                  </a:cubicBezTo>
                  <a:lnTo>
                    <a:pt x="5490" y="12303"/>
                  </a:lnTo>
                  <a:cubicBezTo>
                    <a:pt x="5730" y="12303"/>
                    <a:pt x="5730" y="11943"/>
                    <a:pt x="5490" y="11943"/>
                  </a:cubicBezTo>
                  <a:lnTo>
                    <a:pt x="2505" y="11943"/>
                  </a:lnTo>
                  <a:cubicBezTo>
                    <a:pt x="2255" y="11943"/>
                    <a:pt x="2049" y="11748"/>
                    <a:pt x="2036" y="11498"/>
                  </a:cubicBezTo>
                  <a:lnTo>
                    <a:pt x="1594" y="3383"/>
                  </a:lnTo>
                  <a:lnTo>
                    <a:pt x="2560" y="3383"/>
                  </a:lnTo>
                  <a:cubicBezTo>
                    <a:pt x="2800" y="3383"/>
                    <a:pt x="2800" y="3023"/>
                    <a:pt x="2560" y="3023"/>
                  </a:cubicBezTo>
                  <a:lnTo>
                    <a:pt x="730" y="3023"/>
                  </a:lnTo>
                  <a:cubicBezTo>
                    <a:pt x="531" y="3016"/>
                    <a:pt x="370" y="2852"/>
                    <a:pt x="370" y="2650"/>
                  </a:cubicBezTo>
                  <a:cubicBezTo>
                    <a:pt x="370" y="2451"/>
                    <a:pt x="531" y="2287"/>
                    <a:pt x="730" y="2280"/>
                  </a:cubicBezTo>
                  <a:lnTo>
                    <a:pt x="9475" y="2280"/>
                  </a:lnTo>
                  <a:cubicBezTo>
                    <a:pt x="9674" y="2287"/>
                    <a:pt x="9835" y="2451"/>
                    <a:pt x="9835" y="2650"/>
                  </a:cubicBezTo>
                  <a:cubicBezTo>
                    <a:pt x="9835" y="2852"/>
                    <a:pt x="9674" y="3016"/>
                    <a:pt x="9475" y="3023"/>
                  </a:cubicBezTo>
                  <a:lnTo>
                    <a:pt x="3399" y="3023"/>
                  </a:lnTo>
                  <a:cubicBezTo>
                    <a:pt x="3160" y="3023"/>
                    <a:pt x="3160" y="3383"/>
                    <a:pt x="3399" y="3383"/>
                  </a:cubicBezTo>
                  <a:lnTo>
                    <a:pt x="8608" y="3383"/>
                  </a:lnTo>
                  <a:lnTo>
                    <a:pt x="8142" y="11498"/>
                  </a:lnTo>
                  <a:cubicBezTo>
                    <a:pt x="8128" y="11748"/>
                    <a:pt x="7923" y="11943"/>
                    <a:pt x="7673" y="11943"/>
                  </a:cubicBezTo>
                  <a:lnTo>
                    <a:pt x="6333" y="11943"/>
                  </a:lnTo>
                  <a:cubicBezTo>
                    <a:pt x="6093" y="11943"/>
                    <a:pt x="6093" y="12303"/>
                    <a:pt x="6333" y="12303"/>
                  </a:cubicBezTo>
                  <a:lnTo>
                    <a:pt x="7673" y="12303"/>
                  </a:lnTo>
                  <a:cubicBezTo>
                    <a:pt x="8115" y="12303"/>
                    <a:pt x="8478" y="11960"/>
                    <a:pt x="8502" y="11518"/>
                  </a:cubicBezTo>
                  <a:lnTo>
                    <a:pt x="8968" y="3380"/>
                  </a:lnTo>
                  <a:lnTo>
                    <a:pt x="9475" y="3380"/>
                  </a:lnTo>
                  <a:cubicBezTo>
                    <a:pt x="9880" y="3380"/>
                    <a:pt x="10205" y="3054"/>
                    <a:pt x="10205" y="2650"/>
                  </a:cubicBezTo>
                  <a:cubicBezTo>
                    <a:pt x="10205" y="2245"/>
                    <a:pt x="9880" y="1916"/>
                    <a:pt x="9475" y="1916"/>
                  </a:cubicBezTo>
                  <a:lnTo>
                    <a:pt x="9475" y="1920"/>
                  </a:lnTo>
                  <a:lnTo>
                    <a:pt x="8793" y="1920"/>
                  </a:lnTo>
                  <a:cubicBezTo>
                    <a:pt x="8502" y="1358"/>
                    <a:pt x="7926" y="1008"/>
                    <a:pt x="7296" y="1008"/>
                  </a:cubicBezTo>
                  <a:lnTo>
                    <a:pt x="6326" y="1008"/>
                  </a:lnTo>
                  <a:cubicBezTo>
                    <a:pt x="6244" y="433"/>
                    <a:pt x="5750"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72"/>
            <p:cNvSpPr/>
            <p:nvPr/>
          </p:nvSpPr>
          <p:spPr>
            <a:xfrm>
              <a:off x="6491738" y="2422972"/>
              <a:ext cx="27321" cy="164924"/>
            </a:xfrm>
            <a:custGeom>
              <a:rect b="b" l="l" r="r" t="t"/>
              <a:pathLst>
                <a:path extrusionOk="0" h="6296" w="1043">
                  <a:moveTo>
                    <a:pt x="522" y="360"/>
                  </a:moveTo>
                  <a:cubicBezTo>
                    <a:pt x="611" y="360"/>
                    <a:pt x="683" y="432"/>
                    <a:pt x="683" y="517"/>
                  </a:cubicBezTo>
                  <a:lnTo>
                    <a:pt x="683" y="5774"/>
                  </a:lnTo>
                  <a:cubicBezTo>
                    <a:pt x="683" y="5880"/>
                    <a:pt x="602" y="5934"/>
                    <a:pt x="522" y="5934"/>
                  </a:cubicBezTo>
                  <a:cubicBezTo>
                    <a:pt x="441" y="5934"/>
                    <a:pt x="361" y="5880"/>
                    <a:pt x="361" y="5774"/>
                  </a:cubicBezTo>
                  <a:lnTo>
                    <a:pt x="361" y="517"/>
                  </a:lnTo>
                  <a:cubicBezTo>
                    <a:pt x="361" y="432"/>
                    <a:pt x="433" y="360"/>
                    <a:pt x="522" y="360"/>
                  </a:cubicBezTo>
                  <a:close/>
                  <a:moveTo>
                    <a:pt x="522" y="0"/>
                  </a:moveTo>
                  <a:cubicBezTo>
                    <a:pt x="234" y="0"/>
                    <a:pt x="4" y="233"/>
                    <a:pt x="1" y="517"/>
                  </a:cubicBezTo>
                  <a:lnTo>
                    <a:pt x="1" y="5774"/>
                  </a:lnTo>
                  <a:cubicBezTo>
                    <a:pt x="1" y="6062"/>
                    <a:pt x="234" y="6295"/>
                    <a:pt x="522" y="6295"/>
                  </a:cubicBezTo>
                  <a:cubicBezTo>
                    <a:pt x="809" y="6295"/>
                    <a:pt x="1042" y="6062"/>
                    <a:pt x="1042" y="5774"/>
                  </a:cubicBezTo>
                  <a:lnTo>
                    <a:pt x="1042" y="517"/>
                  </a:lnTo>
                  <a:cubicBezTo>
                    <a:pt x="1039" y="233"/>
                    <a:pt x="809"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72"/>
            <p:cNvSpPr/>
            <p:nvPr/>
          </p:nvSpPr>
          <p:spPr>
            <a:xfrm>
              <a:off x="6542452" y="2422945"/>
              <a:ext cx="31355" cy="164505"/>
            </a:xfrm>
            <a:custGeom>
              <a:rect b="b" l="l" r="r" t="t"/>
              <a:pathLst>
                <a:path extrusionOk="0" h="6280" w="1197">
                  <a:moveTo>
                    <a:pt x="670" y="1"/>
                  </a:moveTo>
                  <a:cubicBezTo>
                    <a:pt x="391" y="1"/>
                    <a:pt x="158" y="221"/>
                    <a:pt x="152" y="505"/>
                  </a:cubicBezTo>
                  <a:lnTo>
                    <a:pt x="1" y="5761"/>
                  </a:lnTo>
                  <a:cubicBezTo>
                    <a:pt x="1" y="6042"/>
                    <a:pt x="227" y="6272"/>
                    <a:pt x="508" y="6279"/>
                  </a:cubicBezTo>
                  <a:cubicBezTo>
                    <a:pt x="514" y="6279"/>
                    <a:pt x="521" y="6279"/>
                    <a:pt x="527" y="6279"/>
                  </a:cubicBezTo>
                  <a:cubicBezTo>
                    <a:pt x="800" y="6279"/>
                    <a:pt x="1026" y="6064"/>
                    <a:pt x="1039" y="5789"/>
                  </a:cubicBezTo>
                  <a:lnTo>
                    <a:pt x="1063" y="4953"/>
                  </a:lnTo>
                  <a:cubicBezTo>
                    <a:pt x="1072" y="4825"/>
                    <a:pt x="977" y="4760"/>
                    <a:pt x="883" y="4760"/>
                  </a:cubicBezTo>
                  <a:cubicBezTo>
                    <a:pt x="792" y="4760"/>
                    <a:pt x="702" y="4820"/>
                    <a:pt x="703" y="4942"/>
                  </a:cubicBezTo>
                  <a:lnTo>
                    <a:pt x="679" y="5779"/>
                  </a:lnTo>
                  <a:cubicBezTo>
                    <a:pt x="673" y="5879"/>
                    <a:pt x="597" y="5928"/>
                    <a:pt x="521" y="5928"/>
                  </a:cubicBezTo>
                  <a:cubicBezTo>
                    <a:pt x="442" y="5928"/>
                    <a:pt x="362" y="5875"/>
                    <a:pt x="361" y="5772"/>
                  </a:cubicBezTo>
                  <a:lnTo>
                    <a:pt x="511" y="515"/>
                  </a:lnTo>
                  <a:cubicBezTo>
                    <a:pt x="510" y="406"/>
                    <a:pt x="589" y="353"/>
                    <a:pt x="669" y="353"/>
                  </a:cubicBezTo>
                  <a:cubicBezTo>
                    <a:pt x="753" y="353"/>
                    <a:pt x="837" y="411"/>
                    <a:pt x="830" y="525"/>
                  </a:cubicBezTo>
                  <a:lnTo>
                    <a:pt x="727" y="4113"/>
                  </a:lnTo>
                  <a:cubicBezTo>
                    <a:pt x="724" y="4213"/>
                    <a:pt x="803" y="4298"/>
                    <a:pt x="902" y="4298"/>
                  </a:cubicBezTo>
                  <a:cubicBezTo>
                    <a:pt x="904" y="4298"/>
                    <a:pt x="906" y="4298"/>
                    <a:pt x="908" y="4298"/>
                  </a:cubicBezTo>
                  <a:cubicBezTo>
                    <a:pt x="1005" y="4298"/>
                    <a:pt x="1084" y="4221"/>
                    <a:pt x="1087" y="4123"/>
                  </a:cubicBezTo>
                  <a:lnTo>
                    <a:pt x="1190" y="536"/>
                  </a:lnTo>
                  <a:cubicBezTo>
                    <a:pt x="1197" y="248"/>
                    <a:pt x="971" y="8"/>
                    <a:pt x="683" y="1"/>
                  </a:cubicBezTo>
                  <a:cubicBezTo>
                    <a:pt x="679" y="1"/>
                    <a:pt x="674" y="1"/>
                    <a:pt x="6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6" name="Google Shape;16826;p72"/>
            <p:cNvSpPr/>
            <p:nvPr/>
          </p:nvSpPr>
          <p:spPr>
            <a:xfrm>
              <a:off x="6436991" y="2422945"/>
              <a:ext cx="31251" cy="164505"/>
            </a:xfrm>
            <a:custGeom>
              <a:rect b="b" l="l" r="r" t="t"/>
              <a:pathLst>
                <a:path extrusionOk="0" h="6280" w="1193">
                  <a:moveTo>
                    <a:pt x="527" y="353"/>
                  </a:moveTo>
                  <a:cubicBezTo>
                    <a:pt x="607" y="353"/>
                    <a:pt x="687" y="406"/>
                    <a:pt x="686" y="515"/>
                  </a:cubicBezTo>
                  <a:lnTo>
                    <a:pt x="837" y="5772"/>
                  </a:lnTo>
                  <a:cubicBezTo>
                    <a:pt x="837" y="5813"/>
                    <a:pt x="819" y="5857"/>
                    <a:pt x="789" y="5888"/>
                  </a:cubicBezTo>
                  <a:cubicBezTo>
                    <a:pt x="757" y="5921"/>
                    <a:pt x="717" y="5936"/>
                    <a:pt x="677" y="5936"/>
                  </a:cubicBezTo>
                  <a:cubicBezTo>
                    <a:pt x="596" y="5936"/>
                    <a:pt x="517" y="5875"/>
                    <a:pt x="514" y="5779"/>
                  </a:cubicBezTo>
                  <a:lnTo>
                    <a:pt x="367" y="525"/>
                  </a:lnTo>
                  <a:cubicBezTo>
                    <a:pt x="358" y="411"/>
                    <a:pt x="443" y="353"/>
                    <a:pt x="527" y="353"/>
                  </a:cubicBezTo>
                  <a:close/>
                  <a:moveTo>
                    <a:pt x="534" y="1"/>
                  </a:moveTo>
                  <a:cubicBezTo>
                    <a:pt x="532" y="1"/>
                    <a:pt x="530" y="1"/>
                    <a:pt x="528" y="1"/>
                  </a:cubicBezTo>
                  <a:cubicBezTo>
                    <a:pt x="233" y="1"/>
                    <a:pt x="0" y="241"/>
                    <a:pt x="7" y="536"/>
                  </a:cubicBezTo>
                  <a:lnTo>
                    <a:pt x="155" y="5789"/>
                  </a:lnTo>
                  <a:cubicBezTo>
                    <a:pt x="171" y="6064"/>
                    <a:pt x="398" y="6279"/>
                    <a:pt x="670" y="6279"/>
                  </a:cubicBezTo>
                  <a:cubicBezTo>
                    <a:pt x="677" y="6279"/>
                    <a:pt x="683" y="6279"/>
                    <a:pt x="689" y="6279"/>
                  </a:cubicBezTo>
                  <a:cubicBezTo>
                    <a:pt x="970" y="6272"/>
                    <a:pt x="1193" y="6042"/>
                    <a:pt x="1193" y="5761"/>
                  </a:cubicBezTo>
                  <a:lnTo>
                    <a:pt x="1046" y="505"/>
                  </a:lnTo>
                  <a:cubicBezTo>
                    <a:pt x="1039" y="226"/>
                    <a:pt x="813"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7" name="Google Shape;16827;p72"/>
          <p:cNvGrpSpPr/>
          <p:nvPr/>
        </p:nvGrpSpPr>
        <p:grpSpPr>
          <a:xfrm>
            <a:off x="6856635" y="2291787"/>
            <a:ext cx="388079" cy="367909"/>
            <a:chOff x="6856635" y="2291787"/>
            <a:chExt cx="388079" cy="367909"/>
          </a:xfrm>
        </p:grpSpPr>
        <p:sp>
          <p:nvSpPr>
            <p:cNvPr id="16828" name="Google Shape;16828;p72"/>
            <p:cNvSpPr/>
            <p:nvPr/>
          </p:nvSpPr>
          <p:spPr>
            <a:xfrm>
              <a:off x="6862921" y="2453646"/>
              <a:ext cx="106587" cy="199763"/>
            </a:xfrm>
            <a:custGeom>
              <a:rect b="b" l="l" r="r" t="t"/>
              <a:pathLst>
                <a:path extrusionOk="0" h="7626" w="4069">
                  <a:moveTo>
                    <a:pt x="508" y="1"/>
                  </a:moveTo>
                  <a:cubicBezTo>
                    <a:pt x="227" y="1"/>
                    <a:pt x="1" y="231"/>
                    <a:pt x="1" y="512"/>
                  </a:cubicBezTo>
                  <a:lnTo>
                    <a:pt x="1" y="7118"/>
                  </a:lnTo>
                  <a:cubicBezTo>
                    <a:pt x="1" y="7399"/>
                    <a:pt x="227" y="7626"/>
                    <a:pt x="508" y="7626"/>
                  </a:cubicBezTo>
                  <a:lnTo>
                    <a:pt x="3558" y="7626"/>
                  </a:lnTo>
                  <a:cubicBezTo>
                    <a:pt x="3839" y="7626"/>
                    <a:pt x="4065" y="7399"/>
                    <a:pt x="4068" y="7118"/>
                  </a:cubicBezTo>
                  <a:lnTo>
                    <a:pt x="4068" y="512"/>
                  </a:lnTo>
                  <a:cubicBezTo>
                    <a:pt x="4068" y="231"/>
                    <a:pt x="3839" y="1"/>
                    <a:pt x="3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72"/>
            <p:cNvSpPr/>
            <p:nvPr/>
          </p:nvSpPr>
          <p:spPr>
            <a:xfrm>
              <a:off x="6862843" y="2453646"/>
              <a:ext cx="39974" cy="199763"/>
            </a:xfrm>
            <a:custGeom>
              <a:rect b="b" l="l" r="r" t="t"/>
              <a:pathLst>
                <a:path extrusionOk="0" h="7626" w="1526">
                  <a:moveTo>
                    <a:pt x="511" y="1"/>
                  </a:moveTo>
                  <a:cubicBezTo>
                    <a:pt x="230" y="1"/>
                    <a:pt x="0" y="231"/>
                    <a:pt x="0" y="512"/>
                  </a:cubicBezTo>
                  <a:lnTo>
                    <a:pt x="0" y="7118"/>
                  </a:lnTo>
                  <a:cubicBezTo>
                    <a:pt x="0" y="7399"/>
                    <a:pt x="230" y="7626"/>
                    <a:pt x="511" y="7626"/>
                  </a:cubicBezTo>
                  <a:lnTo>
                    <a:pt x="1525" y="7626"/>
                  </a:lnTo>
                  <a:cubicBezTo>
                    <a:pt x="1244" y="7626"/>
                    <a:pt x="1018" y="7399"/>
                    <a:pt x="1018" y="7118"/>
                  </a:cubicBezTo>
                  <a:lnTo>
                    <a:pt x="1018" y="512"/>
                  </a:lnTo>
                  <a:cubicBezTo>
                    <a:pt x="1018" y="231"/>
                    <a:pt x="1244" y="1"/>
                    <a:pt x="152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0" name="Google Shape;16830;p72"/>
            <p:cNvSpPr/>
            <p:nvPr/>
          </p:nvSpPr>
          <p:spPr>
            <a:xfrm>
              <a:off x="6969378" y="2298048"/>
              <a:ext cx="267608" cy="335427"/>
            </a:xfrm>
            <a:custGeom>
              <a:rect b="b" l="l" r="r" t="t"/>
              <a:pathLst>
                <a:path extrusionOk="0" h="12805" w="10216">
                  <a:moveTo>
                    <a:pt x="3521" y="0"/>
                  </a:moveTo>
                  <a:cubicBezTo>
                    <a:pt x="3112" y="0"/>
                    <a:pt x="2797" y="95"/>
                    <a:pt x="2797" y="95"/>
                  </a:cubicBezTo>
                  <a:lnTo>
                    <a:pt x="2797" y="3402"/>
                  </a:lnTo>
                  <a:lnTo>
                    <a:pt x="1" y="6959"/>
                  </a:lnTo>
                  <a:lnTo>
                    <a:pt x="1" y="12041"/>
                  </a:lnTo>
                  <a:lnTo>
                    <a:pt x="1526" y="12805"/>
                  </a:lnTo>
                  <a:lnTo>
                    <a:pt x="8389" y="12805"/>
                  </a:lnTo>
                  <a:cubicBezTo>
                    <a:pt x="8907" y="12798"/>
                    <a:pt x="9342" y="12400"/>
                    <a:pt x="9390" y="11883"/>
                  </a:cubicBezTo>
                  <a:cubicBezTo>
                    <a:pt x="9438" y="11362"/>
                    <a:pt x="9089" y="10893"/>
                    <a:pt x="8578" y="10790"/>
                  </a:cubicBezTo>
                  <a:lnTo>
                    <a:pt x="8578" y="10769"/>
                  </a:lnTo>
                  <a:cubicBezTo>
                    <a:pt x="8599" y="10769"/>
                    <a:pt x="8619" y="10773"/>
                    <a:pt x="8640" y="10773"/>
                  </a:cubicBezTo>
                  <a:cubicBezTo>
                    <a:pt x="9178" y="10773"/>
                    <a:pt x="9623" y="10355"/>
                    <a:pt x="9657" y="9820"/>
                  </a:cubicBezTo>
                  <a:cubicBezTo>
                    <a:pt x="9688" y="9282"/>
                    <a:pt x="9301" y="8813"/>
                    <a:pt x="8766" y="8748"/>
                  </a:cubicBezTo>
                  <a:lnTo>
                    <a:pt x="8766" y="8730"/>
                  </a:lnTo>
                  <a:cubicBezTo>
                    <a:pt x="8811" y="8737"/>
                    <a:pt x="8852" y="8737"/>
                    <a:pt x="8897" y="8737"/>
                  </a:cubicBezTo>
                  <a:cubicBezTo>
                    <a:pt x="8899" y="8737"/>
                    <a:pt x="8901" y="8737"/>
                    <a:pt x="8903" y="8737"/>
                  </a:cubicBezTo>
                  <a:cubicBezTo>
                    <a:pt x="9452" y="8737"/>
                    <a:pt x="9901" y="8300"/>
                    <a:pt x="9918" y="7754"/>
                  </a:cubicBezTo>
                  <a:cubicBezTo>
                    <a:pt x="9935" y="7202"/>
                    <a:pt x="9510" y="6739"/>
                    <a:pt x="8962" y="6705"/>
                  </a:cubicBezTo>
                  <a:lnTo>
                    <a:pt x="8962" y="6685"/>
                  </a:lnTo>
                  <a:cubicBezTo>
                    <a:pt x="9026" y="6697"/>
                    <a:pt x="9090" y="6703"/>
                    <a:pt x="9153" y="6703"/>
                  </a:cubicBezTo>
                  <a:cubicBezTo>
                    <a:pt x="9664" y="6703"/>
                    <a:pt x="10112" y="6311"/>
                    <a:pt x="10161" y="5783"/>
                  </a:cubicBezTo>
                  <a:cubicBezTo>
                    <a:pt x="10216" y="5187"/>
                    <a:pt x="9750" y="4670"/>
                    <a:pt x="9150" y="4670"/>
                  </a:cubicBezTo>
                  <a:lnTo>
                    <a:pt x="5336" y="4670"/>
                  </a:lnTo>
                  <a:lnTo>
                    <a:pt x="5336" y="2130"/>
                  </a:lnTo>
                  <a:cubicBezTo>
                    <a:pt x="5336" y="319"/>
                    <a:pt x="4271" y="0"/>
                    <a:pt x="352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1" name="Google Shape;16831;p72"/>
            <p:cNvSpPr/>
            <p:nvPr/>
          </p:nvSpPr>
          <p:spPr>
            <a:xfrm>
              <a:off x="6969378" y="2593501"/>
              <a:ext cx="251472" cy="39974"/>
            </a:xfrm>
            <a:custGeom>
              <a:rect b="b" l="l" r="r" t="t"/>
              <a:pathLst>
                <a:path extrusionOk="0" h="1526" w="9600">
                  <a:moveTo>
                    <a:pt x="1" y="1"/>
                  </a:moveTo>
                  <a:lnTo>
                    <a:pt x="1" y="762"/>
                  </a:lnTo>
                  <a:lnTo>
                    <a:pt x="1526" y="1526"/>
                  </a:lnTo>
                  <a:lnTo>
                    <a:pt x="8389" y="1526"/>
                  </a:lnTo>
                  <a:cubicBezTo>
                    <a:pt x="9109" y="1526"/>
                    <a:pt x="9599" y="796"/>
                    <a:pt x="9332" y="128"/>
                  </a:cubicBezTo>
                  <a:lnTo>
                    <a:pt x="9332" y="128"/>
                  </a:lnTo>
                  <a:cubicBezTo>
                    <a:pt x="9174" y="512"/>
                    <a:pt x="8801" y="762"/>
                    <a:pt x="8389" y="762"/>
                  </a:cubicBezTo>
                  <a:lnTo>
                    <a:pt x="1526" y="762"/>
                  </a:lnTo>
                  <a:lnTo>
                    <a:pt x="1"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2" name="Google Shape;16832;p72"/>
            <p:cNvSpPr/>
            <p:nvPr/>
          </p:nvSpPr>
          <p:spPr>
            <a:xfrm>
              <a:off x="7155913" y="2546848"/>
              <a:ext cx="70045" cy="33320"/>
            </a:xfrm>
            <a:custGeom>
              <a:rect b="b" l="l" r="r" t="t"/>
              <a:pathLst>
                <a:path extrusionOk="0" h="1272" w="2674">
                  <a:moveTo>
                    <a:pt x="2509" y="0"/>
                  </a:moveTo>
                  <a:cubicBezTo>
                    <a:pt x="2392" y="452"/>
                    <a:pt x="1988" y="764"/>
                    <a:pt x="1526" y="764"/>
                  </a:cubicBezTo>
                  <a:lnTo>
                    <a:pt x="1" y="764"/>
                  </a:lnTo>
                  <a:lnTo>
                    <a:pt x="1" y="1271"/>
                  </a:lnTo>
                  <a:lnTo>
                    <a:pt x="1526" y="1271"/>
                  </a:lnTo>
                  <a:cubicBezTo>
                    <a:pt x="2187" y="1271"/>
                    <a:pt x="2673" y="644"/>
                    <a:pt x="2509"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3" name="Google Shape;16833;p72"/>
            <p:cNvSpPr/>
            <p:nvPr/>
          </p:nvSpPr>
          <p:spPr>
            <a:xfrm>
              <a:off x="7155834" y="2493593"/>
              <a:ext cx="76778" cy="33346"/>
            </a:xfrm>
            <a:custGeom>
              <a:rect b="b" l="l" r="r" t="t"/>
              <a:pathLst>
                <a:path extrusionOk="0" h="1273" w="2931">
                  <a:moveTo>
                    <a:pt x="2766" y="1"/>
                  </a:moveTo>
                  <a:cubicBezTo>
                    <a:pt x="2649" y="450"/>
                    <a:pt x="2245" y="765"/>
                    <a:pt x="1779" y="765"/>
                  </a:cubicBezTo>
                  <a:lnTo>
                    <a:pt x="0" y="765"/>
                  </a:lnTo>
                  <a:lnTo>
                    <a:pt x="0" y="1272"/>
                  </a:lnTo>
                  <a:lnTo>
                    <a:pt x="1779" y="1272"/>
                  </a:lnTo>
                  <a:cubicBezTo>
                    <a:pt x="2443" y="1272"/>
                    <a:pt x="2930" y="645"/>
                    <a:pt x="2766"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72"/>
            <p:cNvSpPr/>
            <p:nvPr/>
          </p:nvSpPr>
          <p:spPr>
            <a:xfrm>
              <a:off x="7155834" y="2440365"/>
              <a:ext cx="83405" cy="33346"/>
            </a:xfrm>
            <a:custGeom>
              <a:rect b="b" l="l" r="r" t="t"/>
              <a:pathLst>
                <a:path extrusionOk="0" h="1273" w="3184">
                  <a:moveTo>
                    <a:pt x="3019" y="1"/>
                  </a:moveTo>
                  <a:lnTo>
                    <a:pt x="3019" y="1"/>
                  </a:lnTo>
                  <a:cubicBezTo>
                    <a:pt x="2903" y="450"/>
                    <a:pt x="2498" y="762"/>
                    <a:pt x="2032" y="762"/>
                  </a:cubicBezTo>
                  <a:lnTo>
                    <a:pt x="0" y="762"/>
                  </a:lnTo>
                  <a:lnTo>
                    <a:pt x="0" y="1272"/>
                  </a:lnTo>
                  <a:lnTo>
                    <a:pt x="2032" y="1272"/>
                  </a:lnTo>
                  <a:cubicBezTo>
                    <a:pt x="2697" y="1272"/>
                    <a:pt x="3184" y="645"/>
                    <a:pt x="3019"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72"/>
            <p:cNvSpPr/>
            <p:nvPr/>
          </p:nvSpPr>
          <p:spPr>
            <a:xfrm>
              <a:off x="6916150" y="2600155"/>
              <a:ext cx="26693" cy="26588"/>
            </a:xfrm>
            <a:custGeom>
              <a:rect b="b" l="l" r="r" t="t"/>
              <a:pathLst>
                <a:path extrusionOk="0" h="1015" w="1019">
                  <a:moveTo>
                    <a:pt x="511" y="1"/>
                  </a:moveTo>
                  <a:cubicBezTo>
                    <a:pt x="230" y="1"/>
                    <a:pt x="1" y="227"/>
                    <a:pt x="1" y="508"/>
                  </a:cubicBezTo>
                  <a:cubicBezTo>
                    <a:pt x="1" y="789"/>
                    <a:pt x="230" y="1015"/>
                    <a:pt x="511" y="1015"/>
                  </a:cubicBezTo>
                  <a:cubicBezTo>
                    <a:pt x="789" y="1015"/>
                    <a:pt x="1018" y="789"/>
                    <a:pt x="1018" y="508"/>
                  </a:cubicBezTo>
                  <a:cubicBezTo>
                    <a:pt x="1018" y="227"/>
                    <a:pt x="789" y="1"/>
                    <a:pt x="511" y="1"/>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72"/>
            <p:cNvSpPr/>
            <p:nvPr/>
          </p:nvSpPr>
          <p:spPr>
            <a:xfrm>
              <a:off x="6856635" y="2291787"/>
              <a:ext cx="388079" cy="367909"/>
            </a:xfrm>
            <a:custGeom>
              <a:rect b="b" l="l" r="r" t="t"/>
              <a:pathLst>
                <a:path extrusionOk="0" h="14045" w="14815">
                  <a:moveTo>
                    <a:pt x="7830" y="0"/>
                  </a:moveTo>
                  <a:cubicBezTo>
                    <a:pt x="7395" y="0"/>
                    <a:pt x="7060" y="99"/>
                    <a:pt x="7032" y="108"/>
                  </a:cubicBezTo>
                  <a:cubicBezTo>
                    <a:pt x="6933" y="135"/>
                    <a:pt x="6861" y="231"/>
                    <a:pt x="6861" y="334"/>
                  </a:cubicBezTo>
                  <a:lnTo>
                    <a:pt x="6861" y="3558"/>
                  </a:lnTo>
                  <a:lnTo>
                    <a:pt x="4527" y="6530"/>
                  </a:lnTo>
                  <a:cubicBezTo>
                    <a:pt x="4452" y="6187"/>
                    <a:pt x="4147" y="5944"/>
                    <a:pt x="3798" y="5944"/>
                  </a:cubicBezTo>
                  <a:lnTo>
                    <a:pt x="748" y="5944"/>
                  </a:lnTo>
                  <a:cubicBezTo>
                    <a:pt x="336" y="5944"/>
                    <a:pt x="1" y="6276"/>
                    <a:pt x="1" y="6691"/>
                  </a:cubicBezTo>
                  <a:lnTo>
                    <a:pt x="1" y="7451"/>
                  </a:lnTo>
                  <a:cubicBezTo>
                    <a:pt x="1" y="7585"/>
                    <a:pt x="107" y="7691"/>
                    <a:pt x="241" y="7691"/>
                  </a:cubicBezTo>
                  <a:cubicBezTo>
                    <a:pt x="371" y="7691"/>
                    <a:pt x="477" y="7585"/>
                    <a:pt x="477" y="7451"/>
                  </a:cubicBezTo>
                  <a:lnTo>
                    <a:pt x="477" y="6691"/>
                  </a:lnTo>
                  <a:cubicBezTo>
                    <a:pt x="477" y="6540"/>
                    <a:pt x="600" y="6420"/>
                    <a:pt x="748" y="6420"/>
                  </a:cubicBezTo>
                  <a:lnTo>
                    <a:pt x="3798" y="6420"/>
                  </a:lnTo>
                  <a:cubicBezTo>
                    <a:pt x="3945" y="6420"/>
                    <a:pt x="4068" y="6540"/>
                    <a:pt x="4068" y="6691"/>
                  </a:cubicBezTo>
                  <a:lnTo>
                    <a:pt x="4068" y="13297"/>
                  </a:lnTo>
                  <a:cubicBezTo>
                    <a:pt x="4068" y="13445"/>
                    <a:pt x="3945" y="13568"/>
                    <a:pt x="3798" y="13568"/>
                  </a:cubicBezTo>
                  <a:lnTo>
                    <a:pt x="748" y="13568"/>
                  </a:lnTo>
                  <a:cubicBezTo>
                    <a:pt x="600" y="13568"/>
                    <a:pt x="477" y="13445"/>
                    <a:pt x="477" y="13297"/>
                  </a:cubicBezTo>
                  <a:lnTo>
                    <a:pt x="477" y="8469"/>
                  </a:lnTo>
                  <a:cubicBezTo>
                    <a:pt x="477" y="8335"/>
                    <a:pt x="371" y="8229"/>
                    <a:pt x="241" y="8229"/>
                  </a:cubicBezTo>
                  <a:cubicBezTo>
                    <a:pt x="107" y="8229"/>
                    <a:pt x="1" y="8335"/>
                    <a:pt x="1" y="8469"/>
                  </a:cubicBezTo>
                  <a:lnTo>
                    <a:pt x="1" y="13297"/>
                  </a:lnTo>
                  <a:cubicBezTo>
                    <a:pt x="1" y="13709"/>
                    <a:pt x="336" y="14041"/>
                    <a:pt x="748" y="14044"/>
                  </a:cubicBezTo>
                  <a:lnTo>
                    <a:pt x="3798" y="14044"/>
                  </a:lnTo>
                  <a:cubicBezTo>
                    <a:pt x="4209" y="14041"/>
                    <a:pt x="4545" y="13709"/>
                    <a:pt x="4545" y="13297"/>
                  </a:cubicBezTo>
                  <a:lnTo>
                    <a:pt x="4545" y="12667"/>
                  </a:lnTo>
                  <a:lnTo>
                    <a:pt x="5723" y="13256"/>
                  </a:lnTo>
                  <a:cubicBezTo>
                    <a:pt x="5758" y="13273"/>
                    <a:pt x="5795" y="13280"/>
                    <a:pt x="5833" y="13280"/>
                  </a:cubicBezTo>
                  <a:lnTo>
                    <a:pt x="10408" y="13280"/>
                  </a:lnTo>
                  <a:cubicBezTo>
                    <a:pt x="10538" y="13280"/>
                    <a:pt x="10644" y="13174"/>
                    <a:pt x="10644" y="13044"/>
                  </a:cubicBezTo>
                  <a:cubicBezTo>
                    <a:pt x="10644" y="12910"/>
                    <a:pt x="10538" y="12804"/>
                    <a:pt x="10408" y="12804"/>
                  </a:cubicBezTo>
                  <a:lnTo>
                    <a:pt x="5888" y="12804"/>
                  </a:lnTo>
                  <a:lnTo>
                    <a:pt x="4545" y="12132"/>
                  </a:lnTo>
                  <a:lnTo>
                    <a:pt x="4545" y="7280"/>
                  </a:lnTo>
                  <a:lnTo>
                    <a:pt x="7289" y="3788"/>
                  </a:lnTo>
                  <a:cubicBezTo>
                    <a:pt x="7324" y="3744"/>
                    <a:pt x="7341" y="3692"/>
                    <a:pt x="7341" y="3641"/>
                  </a:cubicBezTo>
                  <a:lnTo>
                    <a:pt x="7341" y="526"/>
                  </a:lnTo>
                  <a:cubicBezTo>
                    <a:pt x="7462" y="503"/>
                    <a:pt x="7638" y="478"/>
                    <a:pt x="7837" y="478"/>
                  </a:cubicBezTo>
                  <a:cubicBezTo>
                    <a:pt x="8145" y="478"/>
                    <a:pt x="8507" y="538"/>
                    <a:pt x="8801" y="759"/>
                  </a:cubicBezTo>
                  <a:cubicBezTo>
                    <a:pt x="9202" y="1057"/>
                    <a:pt x="9404" y="1598"/>
                    <a:pt x="9404" y="2369"/>
                  </a:cubicBezTo>
                  <a:lnTo>
                    <a:pt x="9404" y="4912"/>
                  </a:lnTo>
                  <a:cubicBezTo>
                    <a:pt x="9404" y="5042"/>
                    <a:pt x="9510" y="5149"/>
                    <a:pt x="9644" y="5149"/>
                  </a:cubicBezTo>
                  <a:lnTo>
                    <a:pt x="13454" y="5149"/>
                  </a:lnTo>
                  <a:cubicBezTo>
                    <a:pt x="13886" y="5149"/>
                    <a:pt x="14232" y="5498"/>
                    <a:pt x="14232" y="5926"/>
                  </a:cubicBezTo>
                  <a:cubicBezTo>
                    <a:pt x="14232" y="6358"/>
                    <a:pt x="13886" y="6704"/>
                    <a:pt x="13454" y="6704"/>
                  </a:cubicBezTo>
                  <a:lnTo>
                    <a:pt x="11422" y="6704"/>
                  </a:lnTo>
                  <a:cubicBezTo>
                    <a:pt x="11292" y="6704"/>
                    <a:pt x="11182" y="6811"/>
                    <a:pt x="11182" y="6944"/>
                  </a:cubicBezTo>
                  <a:cubicBezTo>
                    <a:pt x="11182" y="7074"/>
                    <a:pt x="11292" y="7181"/>
                    <a:pt x="11422" y="7181"/>
                  </a:cubicBezTo>
                  <a:lnTo>
                    <a:pt x="13249" y="7181"/>
                  </a:lnTo>
                  <a:cubicBezTo>
                    <a:pt x="13667" y="7208"/>
                    <a:pt x="13989" y="7564"/>
                    <a:pt x="13975" y="7982"/>
                  </a:cubicBezTo>
                  <a:cubicBezTo>
                    <a:pt x="13965" y="8401"/>
                    <a:pt x="13619" y="8736"/>
                    <a:pt x="13201" y="8736"/>
                  </a:cubicBezTo>
                  <a:lnTo>
                    <a:pt x="11422" y="8736"/>
                  </a:lnTo>
                  <a:cubicBezTo>
                    <a:pt x="11292" y="8736"/>
                    <a:pt x="11182" y="8843"/>
                    <a:pt x="11182" y="8976"/>
                  </a:cubicBezTo>
                  <a:cubicBezTo>
                    <a:pt x="11182" y="9106"/>
                    <a:pt x="11292" y="9213"/>
                    <a:pt x="11422" y="9213"/>
                  </a:cubicBezTo>
                  <a:lnTo>
                    <a:pt x="13012" y="9213"/>
                  </a:lnTo>
                  <a:cubicBezTo>
                    <a:pt x="13022" y="9216"/>
                    <a:pt x="13033" y="9220"/>
                    <a:pt x="13043" y="9220"/>
                  </a:cubicBezTo>
                  <a:cubicBezTo>
                    <a:pt x="13451" y="9271"/>
                    <a:pt x="13746" y="9631"/>
                    <a:pt x="13722" y="10042"/>
                  </a:cubicBezTo>
                  <a:cubicBezTo>
                    <a:pt x="13694" y="10450"/>
                    <a:pt x="13358" y="10768"/>
                    <a:pt x="12947" y="10768"/>
                  </a:cubicBezTo>
                  <a:lnTo>
                    <a:pt x="11422" y="10768"/>
                  </a:lnTo>
                  <a:cubicBezTo>
                    <a:pt x="11292" y="10768"/>
                    <a:pt x="11182" y="10878"/>
                    <a:pt x="11182" y="11008"/>
                  </a:cubicBezTo>
                  <a:cubicBezTo>
                    <a:pt x="11182" y="11139"/>
                    <a:pt x="11292" y="11248"/>
                    <a:pt x="11422" y="11248"/>
                  </a:cubicBezTo>
                  <a:lnTo>
                    <a:pt x="12793" y="11248"/>
                  </a:lnTo>
                  <a:cubicBezTo>
                    <a:pt x="12807" y="11252"/>
                    <a:pt x="12824" y="11258"/>
                    <a:pt x="12837" y="11262"/>
                  </a:cubicBezTo>
                  <a:cubicBezTo>
                    <a:pt x="13231" y="11337"/>
                    <a:pt x="13502" y="11701"/>
                    <a:pt x="13465" y="12098"/>
                  </a:cubicBezTo>
                  <a:cubicBezTo>
                    <a:pt x="13427" y="12496"/>
                    <a:pt x="13094" y="12801"/>
                    <a:pt x="12693" y="12804"/>
                  </a:cubicBezTo>
                  <a:lnTo>
                    <a:pt x="11422" y="12804"/>
                  </a:lnTo>
                  <a:cubicBezTo>
                    <a:pt x="11292" y="12804"/>
                    <a:pt x="11186" y="12910"/>
                    <a:pt x="11186" y="13040"/>
                  </a:cubicBezTo>
                  <a:cubicBezTo>
                    <a:pt x="11186" y="13174"/>
                    <a:pt x="11292" y="13280"/>
                    <a:pt x="11422" y="13280"/>
                  </a:cubicBezTo>
                  <a:lnTo>
                    <a:pt x="12693" y="13280"/>
                  </a:lnTo>
                  <a:cubicBezTo>
                    <a:pt x="13211" y="13280"/>
                    <a:pt x="13674" y="12962"/>
                    <a:pt x="13862" y="12478"/>
                  </a:cubicBezTo>
                  <a:cubicBezTo>
                    <a:pt x="14047" y="11995"/>
                    <a:pt x="13920" y="11447"/>
                    <a:pt x="13536" y="11097"/>
                  </a:cubicBezTo>
                  <a:cubicBezTo>
                    <a:pt x="14301" y="10690"/>
                    <a:pt x="14431" y="9648"/>
                    <a:pt x="13790" y="9065"/>
                  </a:cubicBezTo>
                  <a:cubicBezTo>
                    <a:pt x="14201" y="8846"/>
                    <a:pt x="14455" y="8421"/>
                    <a:pt x="14458" y="7958"/>
                  </a:cubicBezTo>
                  <a:cubicBezTo>
                    <a:pt x="14455" y="7606"/>
                    <a:pt x="14308" y="7270"/>
                    <a:pt x="14047" y="7033"/>
                  </a:cubicBezTo>
                  <a:cubicBezTo>
                    <a:pt x="14554" y="6763"/>
                    <a:pt x="14815" y="6180"/>
                    <a:pt x="14674" y="5621"/>
                  </a:cubicBezTo>
                  <a:cubicBezTo>
                    <a:pt x="14534" y="5063"/>
                    <a:pt x="14033" y="4672"/>
                    <a:pt x="13454" y="4672"/>
                  </a:cubicBezTo>
                  <a:lnTo>
                    <a:pt x="9884" y="4672"/>
                  </a:lnTo>
                  <a:lnTo>
                    <a:pt x="9884" y="2369"/>
                  </a:lnTo>
                  <a:cubicBezTo>
                    <a:pt x="9884" y="1441"/>
                    <a:pt x="9616" y="769"/>
                    <a:pt x="9085" y="375"/>
                  </a:cubicBezTo>
                  <a:cubicBezTo>
                    <a:pt x="8689" y="80"/>
                    <a:pt x="8220" y="0"/>
                    <a:pt x="7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72"/>
            <p:cNvSpPr/>
            <p:nvPr/>
          </p:nvSpPr>
          <p:spPr>
            <a:xfrm>
              <a:off x="6903314" y="2593868"/>
              <a:ext cx="45710" cy="39162"/>
            </a:xfrm>
            <a:custGeom>
              <a:rect b="b" l="l" r="r" t="t"/>
              <a:pathLst>
                <a:path extrusionOk="0" h="1495" w="1745">
                  <a:moveTo>
                    <a:pt x="1003" y="478"/>
                  </a:moveTo>
                  <a:cubicBezTo>
                    <a:pt x="1069" y="478"/>
                    <a:pt x="1136" y="502"/>
                    <a:pt x="1190" y="556"/>
                  </a:cubicBezTo>
                  <a:cubicBezTo>
                    <a:pt x="1361" y="727"/>
                    <a:pt x="1241" y="1018"/>
                    <a:pt x="1001" y="1018"/>
                  </a:cubicBezTo>
                  <a:cubicBezTo>
                    <a:pt x="850" y="1018"/>
                    <a:pt x="730" y="898"/>
                    <a:pt x="730" y="748"/>
                  </a:cubicBezTo>
                  <a:cubicBezTo>
                    <a:pt x="730" y="585"/>
                    <a:pt x="864" y="478"/>
                    <a:pt x="1003" y="478"/>
                  </a:cubicBezTo>
                  <a:close/>
                  <a:moveTo>
                    <a:pt x="994" y="0"/>
                  </a:moveTo>
                  <a:cubicBezTo>
                    <a:pt x="810" y="0"/>
                    <a:pt x="623" y="68"/>
                    <a:pt x="470" y="220"/>
                  </a:cubicBezTo>
                  <a:cubicBezTo>
                    <a:pt x="1" y="689"/>
                    <a:pt x="333" y="1495"/>
                    <a:pt x="1001" y="1495"/>
                  </a:cubicBezTo>
                  <a:cubicBezTo>
                    <a:pt x="1412" y="1495"/>
                    <a:pt x="1745" y="1159"/>
                    <a:pt x="1745" y="748"/>
                  </a:cubicBezTo>
                  <a:cubicBezTo>
                    <a:pt x="1745" y="298"/>
                    <a:pt x="1378" y="0"/>
                    <a:pt x="9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38" name="Google Shape;16838;p72"/>
          <p:cNvGrpSpPr/>
          <p:nvPr/>
        </p:nvGrpSpPr>
        <p:grpSpPr>
          <a:xfrm>
            <a:off x="7407254" y="2296345"/>
            <a:ext cx="373357" cy="357352"/>
            <a:chOff x="7407254" y="2296345"/>
            <a:chExt cx="373357" cy="357352"/>
          </a:xfrm>
        </p:grpSpPr>
        <p:sp>
          <p:nvSpPr>
            <p:cNvPr id="16839" name="Google Shape;16839;p72"/>
            <p:cNvSpPr/>
            <p:nvPr/>
          </p:nvSpPr>
          <p:spPr>
            <a:xfrm>
              <a:off x="7528720" y="2510489"/>
              <a:ext cx="9614" cy="20118"/>
            </a:xfrm>
            <a:custGeom>
              <a:rect b="b" l="l" r="r" t="t"/>
              <a:pathLst>
                <a:path extrusionOk="0" h="768" w="367">
                  <a:moveTo>
                    <a:pt x="322" y="0"/>
                  </a:moveTo>
                  <a:lnTo>
                    <a:pt x="0" y="322"/>
                  </a:lnTo>
                  <a:cubicBezTo>
                    <a:pt x="110" y="480"/>
                    <a:pt x="230" y="631"/>
                    <a:pt x="367" y="768"/>
                  </a:cubicBezTo>
                  <a:cubicBezTo>
                    <a:pt x="332" y="511"/>
                    <a:pt x="319" y="257"/>
                    <a:pt x="3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0" name="Google Shape;16840;p72"/>
            <p:cNvSpPr/>
            <p:nvPr/>
          </p:nvSpPr>
          <p:spPr>
            <a:xfrm>
              <a:off x="7538307" y="2324767"/>
              <a:ext cx="236017" cy="248302"/>
            </a:xfrm>
            <a:custGeom>
              <a:rect b="b" l="l" r="r" t="t"/>
              <a:pathLst>
                <a:path extrusionOk="0" h="9479" w="9010">
                  <a:moveTo>
                    <a:pt x="7855" y="0"/>
                  </a:moveTo>
                  <a:cubicBezTo>
                    <a:pt x="7855" y="0"/>
                    <a:pt x="8187" y="2207"/>
                    <a:pt x="7029" y="3365"/>
                  </a:cubicBezTo>
                  <a:lnTo>
                    <a:pt x="3366" y="7032"/>
                  </a:lnTo>
                  <a:cubicBezTo>
                    <a:pt x="2630" y="7768"/>
                    <a:pt x="1466" y="7901"/>
                    <a:pt x="718" y="7901"/>
                  </a:cubicBezTo>
                  <a:cubicBezTo>
                    <a:pt x="292" y="7901"/>
                    <a:pt x="1" y="7858"/>
                    <a:pt x="1" y="7858"/>
                  </a:cubicBezTo>
                  <a:lnTo>
                    <a:pt x="1" y="7858"/>
                  </a:lnTo>
                  <a:cubicBezTo>
                    <a:pt x="364" y="8218"/>
                    <a:pt x="813" y="8481"/>
                    <a:pt x="1306" y="8618"/>
                  </a:cubicBezTo>
                  <a:lnTo>
                    <a:pt x="2170" y="9479"/>
                  </a:lnTo>
                  <a:cubicBezTo>
                    <a:pt x="2896" y="9009"/>
                    <a:pt x="3575" y="8468"/>
                    <a:pt x="4188" y="7858"/>
                  </a:cubicBezTo>
                  <a:lnTo>
                    <a:pt x="7855" y="4191"/>
                  </a:lnTo>
                  <a:cubicBezTo>
                    <a:pt x="9010" y="3033"/>
                    <a:pt x="9010" y="1158"/>
                    <a:pt x="78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1" name="Google Shape;16841;p72"/>
            <p:cNvSpPr/>
            <p:nvPr/>
          </p:nvSpPr>
          <p:spPr>
            <a:xfrm>
              <a:off x="7516513" y="2302003"/>
              <a:ext cx="248931" cy="240837"/>
            </a:xfrm>
            <a:custGeom>
              <a:rect b="b" l="l" r="r" t="t"/>
              <a:pathLst>
                <a:path extrusionOk="0" h="9194" w="9503">
                  <a:moveTo>
                    <a:pt x="6653" y="1446"/>
                  </a:moveTo>
                  <a:cubicBezTo>
                    <a:pt x="7025" y="1446"/>
                    <a:pt x="7397" y="1588"/>
                    <a:pt x="7683" y="1873"/>
                  </a:cubicBezTo>
                  <a:cubicBezTo>
                    <a:pt x="8276" y="2466"/>
                    <a:pt x="8248" y="3436"/>
                    <a:pt x="7621" y="3991"/>
                  </a:cubicBezTo>
                  <a:lnTo>
                    <a:pt x="7621" y="3994"/>
                  </a:lnTo>
                  <a:lnTo>
                    <a:pt x="5784" y="5831"/>
                  </a:lnTo>
                  <a:lnTo>
                    <a:pt x="5397" y="5927"/>
                  </a:lnTo>
                  <a:lnTo>
                    <a:pt x="4057" y="7555"/>
                  </a:lnTo>
                  <a:lnTo>
                    <a:pt x="3955" y="7658"/>
                  </a:lnTo>
                  <a:cubicBezTo>
                    <a:pt x="3667" y="7983"/>
                    <a:pt x="3268" y="8147"/>
                    <a:pt x="2868" y="8147"/>
                  </a:cubicBezTo>
                  <a:cubicBezTo>
                    <a:pt x="2495" y="8147"/>
                    <a:pt x="2122" y="8005"/>
                    <a:pt x="1837" y="7719"/>
                  </a:cubicBezTo>
                  <a:cubicBezTo>
                    <a:pt x="1244" y="7126"/>
                    <a:pt x="1275" y="6157"/>
                    <a:pt x="1898" y="5602"/>
                  </a:cubicBezTo>
                  <a:lnTo>
                    <a:pt x="5565" y="1935"/>
                  </a:lnTo>
                  <a:cubicBezTo>
                    <a:pt x="5855" y="1610"/>
                    <a:pt x="6254" y="1446"/>
                    <a:pt x="6653" y="1446"/>
                  </a:cubicBezTo>
                  <a:close/>
                  <a:moveTo>
                    <a:pt x="6593" y="0"/>
                  </a:moveTo>
                  <a:cubicBezTo>
                    <a:pt x="5835" y="0"/>
                    <a:pt x="5077" y="290"/>
                    <a:pt x="4499" y="869"/>
                  </a:cubicBezTo>
                  <a:lnTo>
                    <a:pt x="833" y="4536"/>
                  </a:lnTo>
                  <a:lnTo>
                    <a:pt x="0" y="7089"/>
                  </a:lnTo>
                  <a:cubicBezTo>
                    <a:pt x="65" y="7514"/>
                    <a:pt x="226" y="7921"/>
                    <a:pt x="466" y="8281"/>
                  </a:cubicBezTo>
                  <a:lnTo>
                    <a:pt x="507" y="8240"/>
                  </a:lnTo>
                  <a:cubicBezTo>
                    <a:pt x="583" y="8422"/>
                    <a:pt x="696" y="8586"/>
                    <a:pt x="833" y="8723"/>
                  </a:cubicBezTo>
                  <a:cubicBezTo>
                    <a:pt x="1149" y="9040"/>
                    <a:pt x="1583" y="9193"/>
                    <a:pt x="2065" y="9193"/>
                  </a:cubicBezTo>
                  <a:cubicBezTo>
                    <a:pt x="2203" y="9193"/>
                    <a:pt x="2346" y="9180"/>
                    <a:pt x="2491" y="9155"/>
                  </a:cubicBezTo>
                  <a:cubicBezTo>
                    <a:pt x="3136" y="9042"/>
                    <a:pt x="3824" y="8686"/>
                    <a:pt x="4403" y="8107"/>
                  </a:cubicBezTo>
                  <a:lnTo>
                    <a:pt x="8070" y="4440"/>
                  </a:lnTo>
                  <a:cubicBezTo>
                    <a:pt x="9228" y="3285"/>
                    <a:pt x="9503" y="1685"/>
                    <a:pt x="8687" y="869"/>
                  </a:cubicBezTo>
                  <a:cubicBezTo>
                    <a:pt x="8110" y="290"/>
                    <a:pt x="7351" y="0"/>
                    <a:pt x="659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2" name="Google Shape;16842;p72"/>
            <p:cNvSpPr/>
            <p:nvPr/>
          </p:nvSpPr>
          <p:spPr>
            <a:xfrm>
              <a:off x="7643978" y="2420981"/>
              <a:ext cx="24073" cy="57839"/>
            </a:xfrm>
            <a:custGeom>
              <a:rect b="b" l="l" r="r" t="t"/>
              <a:pathLst>
                <a:path extrusionOk="0" h="2208" w="919">
                  <a:moveTo>
                    <a:pt x="161" y="1"/>
                  </a:moveTo>
                  <a:cubicBezTo>
                    <a:pt x="161" y="1"/>
                    <a:pt x="332" y="1135"/>
                    <a:pt x="0" y="2207"/>
                  </a:cubicBezTo>
                  <a:lnTo>
                    <a:pt x="918" y="1289"/>
                  </a:lnTo>
                  <a:cubicBezTo>
                    <a:pt x="781" y="803"/>
                    <a:pt x="521" y="357"/>
                    <a:pt x="161"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3" name="Google Shape;16843;p72"/>
            <p:cNvSpPr/>
            <p:nvPr/>
          </p:nvSpPr>
          <p:spPr>
            <a:xfrm>
              <a:off x="7442355" y="2571785"/>
              <a:ext cx="160890" cy="77642"/>
            </a:xfrm>
            <a:custGeom>
              <a:rect b="b" l="l" r="r" t="t"/>
              <a:pathLst>
                <a:path extrusionOk="0" h="2964" w="6142">
                  <a:moveTo>
                    <a:pt x="4640" y="1"/>
                  </a:moveTo>
                  <a:lnTo>
                    <a:pt x="3369" y="1272"/>
                  </a:lnTo>
                  <a:cubicBezTo>
                    <a:pt x="2633" y="2008"/>
                    <a:pt x="1473" y="2142"/>
                    <a:pt x="724" y="2142"/>
                  </a:cubicBezTo>
                  <a:cubicBezTo>
                    <a:pt x="294" y="2142"/>
                    <a:pt x="1" y="2098"/>
                    <a:pt x="0" y="2098"/>
                  </a:cubicBezTo>
                  <a:lnTo>
                    <a:pt x="0" y="2098"/>
                  </a:lnTo>
                  <a:cubicBezTo>
                    <a:pt x="580" y="2675"/>
                    <a:pt x="1338" y="2964"/>
                    <a:pt x="2096" y="2964"/>
                  </a:cubicBezTo>
                  <a:cubicBezTo>
                    <a:pt x="2854" y="2964"/>
                    <a:pt x="3612" y="2675"/>
                    <a:pt x="4191" y="2098"/>
                  </a:cubicBezTo>
                  <a:lnTo>
                    <a:pt x="6141" y="148"/>
                  </a:lnTo>
                  <a:lnTo>
                    <a:pt x="4640" y="1"/>
                  </a:ln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72"/>
            <p:cNvSpPr/>
            <p:nvPr/>
          </p:nvSpPr>
          <p:spPr>
            <a:xfrm>
              <a:off x="7563900" y="2526809"/>
              <a:ext cx="87910" cy="49325"/>
            </a:xfrm>
            <a:custGeom>
              <a:rect b="b" l="l" r="r" t="t"/>
              <a:pathLst>
                <a:path extrusionOk="0" h="1883" w="3356">
                  <a:moveTo>
                    <a:pt x="3355" y="1"/>
                  </a:moveTo>
                  <a:lnTo>
                    <a:pt x="3211" y="145"/>
                  </a:lnTo>
                  <a:cubicBezTo>
                    <a:pt x="2653" y="703"/>
                    <a:pt x="1900" y="1010"/>
                    <a:pt x="1119" y="1010"/>
                  </a:cubicBezTo>
                  <a:cubicBezTo>
                    <a:pt x="990" y="1010"/>
                    <a:pt x="860" y="1001"/>
                    <a:pt x="730" y="984"/>
                  </a:cubicBezTo>
                  <a:lnTo>
                    <a:pt x="0" y="1718"/>
                  </a:lnTo>
                  <a:cubicBezTo>
                    <a:pt x="366" y="1828"/>
                    <a:pt x="745" y="1883"/>
                    <a:pt x="1124" y="1883"/>
                  </a:cubicBezTo>
                  <a:cubicBezTo>
                    <a:pt x="1250" y="1883"/>
                    <a:pt x="1376" y="1877"/>
                    <a:pt x="1501" y="1865"/>
                  </a:cubicBezTo>
                  <a:lnTo>
                    <a:pt x="3218" y="148"/>
                  </a:lnTo>
                  <a:cubicBezTo>
                    <a:pt x="3266" y="100"/>
                    <a:pt x="3311" y="52"/>
                    <a:pt x="335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72"/>
            <p:cNvSpPr/>
            <p:nvPr/>
          </p:nvSpPr>
          <p:spPr>
            <a:xfrm>
              <a:off x="7412100" y="2398217"/>
              <a:ext cx="250110" cy="240706"/>
            </a:xfrm>
            <a:custGeom>
              <a:rect b="b" l="l" r="r" t="t"/>
              <a:pathLst>
                <a:path extrusionOk="0" h="9189" w="9548">
                  <a:moveTo>
                    <a:pt x="6918" y="0"/>
                  </a:moveTo>
                  <a:cubicBezTo>
                    <a:pt x="6159" y="0"/>
                    <a:pt x="5401" y="289"/>
                    <a:pt x="4822" y="866"/>
                  </a:cubicBezTo>
                  <a:lnTo>
                    <a:pt x="1159" y="4533"/>
                  </a:lnTo>
                  <a:cubicBezTo>
                    <a:pt x="1" y="5688"/>
                    <a:pt x="1" y="7562"/>
                    <a:pt x="1159" y="8720"/>
                  </a:cubicBezTo>
                  <a:cubicBezTo>
                    <a:pt x="1476" y="9038"/>
                    <a:pt x="1911" y="9189"/>
                    <a:pt x="2394" y="9189"/>
                  </a:cubicBezTo>
                  <a:cubicBezTo>
                    <a:pt x="2532" y="9189"/>
                    <a:pt x="2674" y="9177"/>
                    <a:pt x="2817" y="9152"/>
                  </a:cubicBezTo>
                  <a:cubicBezTo>
                    <a:pt x="3462" y="9039"/>
                    <a:pt x="4151" y="8679"/>
                    <a:pt x="4730" y="8104"/>
                  </a:cubicBezTo>
                  <a:lnTo>
                    <a:pt x="6124" y="6709"/>
                  </a:lnTo>
                  <a:cubicBezTo>
                    <a:pt x="6124" y="6709"/>
                    <a:pt x="5966" y="6491"/>
                    <a:pt x="5558" y="6491"/>
                  </a:cubicBezTo>
                  <a:cubicBezTo>
                    <a:pt x="5521" y="6491"/>
                    <a:pt x="5481" y="6492"/>
                    <a:pt x="5439" y="6496"/>
                  </a:cubicBezTo>
                  <a:lnTo>
                    <a:pt x="4281" y="7655"/>
                  </a:lnTo>
                  <a:cubicBezTo>
                    <a:pt x="3993" y="7980"/>
                    <a:pt x="3594" y="8144"/>
                    <a:pt x="3194" y="8144"/>
                  </a:cubicBezTo>
                  <a:cubicBezTo>
                    <a:pt x="2822" y="8144"/>
                    <a:pt x="2449" y="8002"/>
                    <a:pt x="2163" y="7716"/>
                  </a:cubicBezTo>
                  <a:cubicBezTo>
                    <a:pt x="1570" y="7124"/>
                    <a:pt x="1598" y="6154"/>
                    <a:pt x="2225" y="5599"/>
                  </a:cubicBezTo>
                  <a:lnTo>
                    <a:pt x="5891" y="1932"/>
                  </a:lnTo>
                  <a:cubicBezTo>
                    <a:pt x="6173" y="1661"/>
                    <a:pt x="6537" y="1524"/>
                    <a:pt x="6901" y="1524"/>
                  </a:cubicBezTo>
                  <a:cubicBezTo>
                    <a:pt x="7251" y="1524"/>
                    <a:pt x="7600" y="1650"/>
                    <a:pt x="7879" y="1901"/>
                  </a:cubicBezTo>
                  <a:cubicBezTo>
                    <a:pt x="8444" y="2415"/>
                    <a:pt x="8520" y="3282"/>
                    <a:pt x="8047" y="3882"/>
                  </a:cubicBezTo>
                  <a:lnTo>
                    <a:pt x="9452" y="2477"/>
                  </a:lnTo>
                  <a:cubicBezTo>
                    <a:pt x="9548" y="1850"/>
                    <a:pt x="9411" y="1264"/>
                    <a:pt x="9013" y="866"/>
                  </a:cubicBezTo>
                  <a:cubicBezTo>
                    <a:pt x="8434" y="289"/>
                    <a:pt x="7676" y="0"/>
                    <a:pt x="691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72"/>
            <p:cNvSpPr/>
            <p:nvPr/>
          </p:nvSpPr>
          <p:spPr>
            <a:xfrm>
              <a:off x="7554469" y="2550515"/>
              <a:ext cx="38716" cy="23549"/>
            </a:xfrm>
            <a:custGeom>
              <a:rect b="b" l="l" r="r" t="t"/>
              <a:pathLst>
                <a:path extrusionOk="0" h="899" w="1478">
                  <a:moveTo>
                    <a:pt x="686" y="0"/>
                  </a:moveTo>
                  <a:lnTo>
                    <a:pt x="1" y="686"/>
                  </a:lnTo>
                  <a:cubicBezTo>
                    <a:pt x="223" y="778"/>
                    <a:pt x="453" y="847"/>
                    <a:pt x="686" y="898"/>
                  </a:cubicBezTo>
                  <a:lnTo>
                    <a:pt x="1477" y="107"/>
                  </a:lnTo>
                  <a:cubicBezTo>
                    <a:pt x="1210" y="107"/>
                    <a:pt x="946" y="69"/>
                    <a:pt x="686"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7" name="Google Shape;16847;p72"/>
            <p:cNvSpPr/>
            <p:nvPr/>
          </p:nvSpPr>
          <p:spPr>
            <a:xfrm>
              <a:off x="7407254" y="2335769"/>
              <a:ext cx="330188" cy="317929"/>
            </a:xfrm>
            <a:custGeom>
              <a:rect b="b" l="l" r="r" t="t"/>
              <a:pathLst>
                <a:path extrusionOk="0" h="12137" w="12605">
                  <a:moveTo>
                    <a:pt x="10766" y="1"/>
                  </a:moveTo>
                  <a:cubicBezTo>
                    <a:pt x="10338" y="1"/>
                    <a:pt x="9909" y="164"/>
                    <a:pt x="9582" y="492"/>
                  </a:cubicBezTo>
                  <a:lnTo>
                    <a:pt x="8424" y="1646"/>
                  </a:lnTo>
                  <a:cubicBezTo>
                    <a:pt x="8266" y="1804"/>
                    <a:pt x="8411" y="2023"/>
                    <a:pt x="8581" y="2023"/>
                  </a:cubicBezTo>
                  <a:cubicBezTo>
                    <a:pt x="8633" y="2023"/>
                    <a:pt x="8687" y="2003"/>
                    <a:pt x="8736" y="1955"/>
                  </a:cubicBezTo>
                  <a:lnTo>
                    <a:pt x="9890" y="800"/>
                  </a:lnTo>
                  <a:cubicBezTo>
                    <a:pt x="10132" y="558"/>
                    <a:pt x="10448" y="438"/>
                    <a:pt x="10764" y="438"/>
                  </a:cubicBezTo>
                  <a:cubicBezTo>
                    <a:pt x="11080" y="438"/>
                    <a:pt x="11396" y="558"/>
                    <a:pt x="11638" y="800"/>
                  </a:cubicBezTo>
                  <a:cubicBezTo>
                    <a:pt x="12121" y="1283"/>
                    <a:pt x="12121" y="2065"/>
                    <a:pt x="11638" y="2548"/>
                  </a:cubicBezTo>
                  <a:lnTo>
                    <a:pt x="10048" y="4141"/>
                  </a:lnTo>
                  <a:cubicBezTo>
                    <a:pt x="9527" y="2867"/>
                    <a:pt x="8321" y="2163"/>
                    <a:pt x="7095" y="2163"/>
                  </a:cubicBezTo>
                  <a:cubicBezTo>
                    <a:pt x="6296" y="2163"/>
                    <a:pt x="5489" y="2462"/>
                    <a:pt x="4856" y="3096"/>
                  </a:cubicBezTo>
                  <a:lnTo>
                    <a:pt x="1190" y="6763"/>
                  </a:lnTo>
                  <a:cubicBezTo>
                    <a:pt x="1" y="8013"/>
                    <a:pt x="25" y="9984"/>
                    <a:pt x="1245" y="11204"/>
                  </a:cubicBezTo>
                  <a:cubicBezTo>
                    <a:pt x="1865" y="11825"/>
                    <a:pt x="2681" y="12137"/>
                    <a:pt x="3496" y="12137"/>
                  </a:cubicBezTo>
                  <a:cubicBezTo>
                    <a:pt x="4284" y="12137"/>
                    <a:pt x="5071" y="11846"/>
                    <a:pt x="5686" y="11262"/>
                  </a:cubicBezTo>
                  <a:lnTo>
                    <a:pt x="7636" y="9316"/>
                  </a:lnTo>
                  <a:cubicBezTo>
                    <a:pt x="7793" y="9155"/>
                    <a:pt x="7648" y="8936"/>
                    <a:pt x="7478" y="8936"/>
                  </a:cubicBezTo>
                  <a:cubicBezTo>
                    <a:pt x="7426" y="8936"/>
                    <a:pt x="7372" y="8956"/>
                    <a:pt x="7324" y="9004"/>
                  </a:cubicBezTo>
                  <a:lnTo>
                    <a:pt x="5381" y="10954"/>
                  </a:lnTo>
                  <a:cubicBezTo>
                    <a:pt x="4843" y="11502"/>
                    <a:pt x="4132" y="11776"/>
                    <a:pt x="3421" y="11776"/>
                  </a:cubicBezTo>
                  <a:cubicBezTo>
                    <a:pt x="2718" y="11776"/>
                    <a:pt x="2014" y="11508"/>
                    <a:pt x="1478" y="10971"/>
                  </a:cubicBezTo>
                  <a:cubicBezTo>
                    <a:pt x="402" y="9891"/>
                    <a:pt x="408" y="8140"/>
                    <a:pt x="1498" y="7071"/>
                  </a:cubicBezTo>
                  <a:lnTo>
                    <a:pt x="5165" y="3404"/>
                  </a:lnTo>
                  <a:cubicBezTo>
                    <a:pt x="5713" y="2859"/>
                    <a:pt x="6407" y="2604"/>
                    <a:pt x="7093" y="2604"/>
                  </a:cubicBezTo>
                  <a:cubicBezTo>
                    <a:pt x="8211" y="2604"/>
                    <a:pt x="9306" y="3282"/>
                    <a:pt x="9705" y="4480"/>
                  </a:cubicBezTo>
                  <a:lnTo>
                    <a:pt x="7971" y="6214"/>
                  </a:lnTo>
                  <a:cubicBezTo>
                    <a:pt x="7724" y="6461"/>
                    <a:pt x="7410" y="6578"/>
                    <a:pt x="7100" y="6578"/>
                  </a:cubicBezTo>
                  <a:cubicBezTo>
                    <a:pt x="6623" y="6578"/>
                    <a:pt x="6154" y="6303"/>
                    <a:pt x="5953" y="5807"/>
                  </a:cubicBezTo>
                  <a:cubicBezTo>
                    <a:pt x="5908" y="5726"/>
                    <a:pt x="5837" y="5691"/>
                    <a:pt x="5765" y="5691"/>
                  </a:cubicBezTo>
                  <a:cubicBezTo>
                    <a:pt x="5633" y="5691"/>
                    <a:pt x="5503" y="5810"/>
                    <a:pt x="5552" y="5975"/>
                  </a:cubicBezTo>
                  <a:cubicBezTo>
                    <a:pt x="5824" y="6645"/>
                    <a:pt x="6459" y="7017"/>
                    <a:pt x="7105" y="7017"/>
                  </a:cubicBezTo>
                  <a:cubicBezTo>
                    <a:pt x="7525" y="7017"/>
                    <a:pt x="7950" y="6860"/>
                    <a:pt x="8283" y="6526"/>
                  </a:cubicBezTo>
                  <a:lnTo>
                    <a:pt x="10110" y="4703"/>
                  </a:lnTo>
                  <a:lnTo>
                    <a:pt x="10113" y="4696"/>
                  </a:lnTo>
                  <a:lnTo>
                    <a:pt x="11950" y="2860"/>
                  </a:lnTo>
                  <a:cubicBezTo>
                    <a:pt x="12604" y="2205"/>
                    <a:pt x="12604" y="1146"/>
                    <a:pt x="11950" y="492"/>
                  </a:cubicBezTo>
                  <a:cubicBezTo>
                    <a:pt x="11623" y="164"/>
                    <a:pt x="11194" y="1"/>
                    <a:pt x="10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8" name="Google Shape;16848;p72"/>
            <p:cNvSpPr/>
            <p:nvPr/>
          </p:nvSpPr>
          <p:spPr>
            <a:xfrm>
              <a:off x="7449166" y="2296345"/>
              <a:ext cx="331445" cy="319317"/>
            </a:xfrm>
            <a:custGeom>
              <a:rect b="b" l="l" r="r" t="t"/>
              <a:pathLst>
                <a:path extrusionOk="0" h="12190" w="12653">
                  <a:moveTo>
                    <a:pt x="9166" y="1"/>
                  </a:moveTo>
                  <a:cubicBezTo>
                    <a:pt x="8352" y="1"/>
                    <a:pt x="7538" y="311"/>
                    <a:pt x="6916" y="931"/>
                  </a:cubicBezTo>
                  <a:lnTo>
                    <a:pt x="4966" y="2881"/>
                  </a:lnTo>
                  <a:cubicBezTo>
                    <a:pt x="4809" y="3039"/>
                    <a:pt x="4954" y="3257"/>
                    <a:pt x="5122" y="3257"/>
                  </a:cubicBezTo>
                  <a:cubicBezTo>
                    <a:pt x="5174" y="3257"/>
                    <a:pt x="5227" y="3237"/>
                    <a:pt x="5275" y="3189"/>
                  </a:cubicBezTo>
                  <a:lnTo>
                    <a:pt x="7225" y="1239"/>
                  </a:lnTo>
                  <a:cubicBezTo>
                    <a:pt x="7764" y="686"/>
                    <a:pt x="8479" y="408"/>
                    <a:pt x="9194" y="408"/>
                  </a:cubicBezTo>
                  <a:cubicBezTo>
                    <a:pt x="9896" y="408"/>
                    <a:pt x="10598" y="676"/>
                    <a:pt x="11135" y="1212"/>
                  </a:cubicBezTo>
                  <a:cubicBezTo>
                    <a:pt x="12217" y="2298"/>
                    <a:pt x="12204" y="4056"/>
                    <a:pt x="11104" y="5122"/>
                  </a:cubicBezTo>
                  <a:lnTo>
                    <a:pt x="7437" y="8789"/>
                  </a:lnTo>
                  <a:cubicBezTo>
                    <a:pt x="6917" y="9308"/>
                    <a:pt x="6217" y="9592"/>
                    <a:pt x="5498" y="9592"/>
                  </a:cubicBezTo>
                  <a:cubicBezTo>
                    <a:pt x="5288" y="9592"/>
                    <a:pt x="5076" y="9568"/>
                    <a:pt x="4867" y="9518"/>
                  </a:cubicBezTo>
                  <a:cubicBezTo>
                    <a:pt x="3938" y="9299"/>
                    <a:pt x="3195" y="8617"/>
                    <a:pt x="2893" y="7713"/>
                  </a:cubicBezTo>
                  <a:lnTo>
                    <a:pt x="4627" y="5979"/>
                  </a:lnTo>
                  <a:cubicBezTo>
                    <a:pt x="4875" y="5731"/>
                    <a:pt x="5190" y="5614"/>
                    <a:pt x="5502" y="5614"/>
                  </a:cubicBezTo>
                  <a:cubicBezTo>
                    <a:pt x="5979" y="5614"/>
                    <a:pt x="6448" y="5889"/>
                    <a:pt x="6649" y="6386"/>
                  </a:cubicBezTo>
                  <a:cubicBezTo>
                    <a:pt x="6683" y="6470"/>
                    <a:pt x="6765" y="6522"/>
                    <a:pt x="6852" y="6522"/>
                  </a:cubicBezTo>
                  <a:cubicBezTo>
                    <a:pt x="6879" y="6522"/>
                    <a:pt x="6907" y="6517"/>
                    <a:pt x="6933" y="6506"/>
                  </a:cubicBezTo>
                  <a:cubicBezTo>
                    <a:pt x="7046" y="6462"/>
                    <a:pt x="7098" y="6335"/>
                    <a:pt x="7053" y="6222"/>
                  </a:cubicBezTo>
                  <a:cubicBezTo>
                    <a:pt x="6781" y="5549"/>
                    <a:pt x="6146" y="5177"/>
                    <a:pt x="5500" y="5177"/>
                  </a:cubicBezTo>
                  <a:cubicBezTo>
                    <a:pt x="5080" y="5177"/>
                    <a:pt x="4655" y="5334"/>
                    <a:pt x="4322" y="5667"/>
                  </a:cubicBezTo>
                  <a:lnTo>
                    <a:pt x="655" y="9333"/>
                  </a:lnTo>
                  <a:cubicBezTo>
                    <a:pt x="1" y="9988"/>
                    <a:pt x="1" y="11047"/>
                    <a:pt x="655" y="11701"/>
                  </a:cubicBezTo>
                  <a:cubicBezTo>
                    <a:pt x="983" y="12027"/>
                    <a:pt x="1411" y="12190"/>
                    <a:pt x="1839" y="12190"/>
                  </a:cubicBezTo>
                  <a:cubicBezTo>
                    <a:pt x="2267" y="12190"/>
                    <a:pt x="2694" y="12027"/>
                    <a:pt x="3020" y="11701"/>
                  </a:cubicBezTo>
                  <a:lnTo>
                    <a:pt x="4178" y="10543"/>
                  </a:lnTo>
                  <a:cubicBezTo>
                    <a:pt x="4336" y="10385"/>
                    <a:pt x="4191" y="10167"/>
                    <a:pt x="4022" y="10167"/>
                  </a:cubicBezTo>
                  <a:cubicBezTo>
                    <a:pt x="3971" y="10167"/>
                    <a:pt x="3918" y="10187"/>
                    <a:pt x="3870" y="10235"/>
                  </a:cubicBezTo>
                  <a:lnTo>
                    <a:pt x="2712" y="11389"/>
                  </a:lnTo>
                  <a:cubicBezTo>
                    <a:pt x="2470" y="11631"/>
                    <a:pt x="2154" y="11752"/>
                    <a:pt x="1838" y="11752"/>
                  </a:cubicBezTo>
                  <a:cubicBezTo>
                    <a:pt x="1522" y="11752"/>
                    <a:pt x="1205" y="11631"/>
                    <a:pt x="964" y="11389"/>
                  </a:cubicBezTo>
                  <a:cubicBezTo>
                    <a:pt x="481" y="10910"/>
                    <a:pt x="481" y="10125"/>
                    <a:pt x="964" y="9642"/>
                  </a:cubicBezTo>
                  <a:lnTo>
                    <a:pt x="2554" y="8052"/>
                  </a:lnTo>
                  <a:cubicBezTo>
                    <a:pt x="2958" y="9035"/>
                    <a:pt x="3829" y="9755"/>
                    <a:pt x="4874" y="9964"/>
                  </a:cubicBezTo>
                  <a:cubicBezTo>
                    <a:pt x="5082" y="10006"/>
                    <a:pt x="5291" y="10026"/>
                    <a:pt x="5499" y="10026"/>
                  </a:cubicBezTo>
                  <a:cubicBezTo>
                    <a:pt x="6333" y="10026"/>
                    <a:pt x="7145" y="9697"/>
                    <a:pt x="7749" y="9094"/>
                  </a:cubicBezTo>
                  <a:lnTo>
                    <a:pt x="11416" y="5430"/>
                  </a:lnTo>
                  <a:cubicBezTo>
                    <a:pt x="12653" y="4186"/>
                    <a:pt x="12653" y="2175"/>
                    <a:pt x="11416" y="931"/>
                  </a:cubicBezTo>
                  <a:cubicBezTo>
                    <a:pt x="10794" y="311"/>
                    <a:pt x="9980" y="1"/>
                    <a:pt x="9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49" name="Google Shape;16849;p72"/>
          <p:cNvGrpSpPr/>
          <p:nvPr/>
        </p:nvGrpSpPr>
        <p:grpSpPr>
          <a:xfrm>
            <a:off x="7943780" y="2341374"/>
            <a:ext cx="386900" cy="268682"/>
            <a:chOff x="7943780" y="2341374"/>
            <a:chExt cx="386900" cy="268682"/>
          </a:xfrm>
        </p:grpSpPr>
        <p:sp>
          <p:nvSpPr>
            <p:cNvPr id="16850" name="Google Shape;16850;p72"/>
            <p:cNvSpPr/>
            <p:nvPr/>
          </p:nvSpPr>
          <p:spPr>
            <a:xfrm>
              <a:off x="7950145" y="2379069"/>
              <a:ext cx="374169" cy="225408"/>
            </a:xfrm>
            <a:custGeom>
              <a:rect b="b" l="l" r="r" t="t"/>
              <a:pathLst>
                <a:path extrusionOk="0" h="8605" w="14284">
                  <a:moveTo>
                    <a:pt x="7142" y="0"/>
                  </a:moveTo>
                  <a:cubicBezTo>
                    <a:pt x="6292" y="0"/>
                    <a:pt x="5018" y="545"/>
                    <a:pt x="3352" y="1621"/>
                  </a:cubicBezTo>
                  <a:cubicBezTo>
                    <a:pt x="2050" y="2464"/>
                    <a:pt x="854" y="3410"/>
                    <a:pt x="254" y="3897"/>
                  </a:cubicBezTo>
                  <a:cubicBezTo>
                    <a:pt x="1" y="4106"/>
                    <a:pt x="1" y="4496"/>
                    <a:pt x="254" y="4705"/>
                  </a:cubicBezTo>
                  <a:cubicBezTo>
                    <a:pt x="854" y="5192"/>
                    <a:pt x="2050" y="6138"/>
                    <a:pt x="3352" y="6981"/>
                  </a:cubicBezTo>
                  <a:cubicBezTo>
                    <a:pt x="5018" y="8057"/>
                    <a:pt x="6292" y="8605"/>
                    <a:pt x="7142" y="8605"/>
                  </a:cubicBezTo>
                  <a:cubicBezTo>
                    <a:pt x="7992" y="8605"/>
                    <a:pt x="9267" y="8060"/>
                    <a:pt x="10932" y="6981"/>
                  </a:cubicBezTo>
                  <a:cubicBezTo>
                    <a:pt x="12235" y="6138"/>
                    <a:pt x="13430" y="5192"/>
                    <a:pt x="14030" y="4705"/>
                  </a:cubicBezTo>
                  <a:cubicBezTo>
                    <a:pt x="14284" y="4496"/>
                    <a:pt x="14284" y="4106"/>
                    <a:pt x="14030" y="3897"/>
                  </a:cubicBezTo>
                  <a:cubicBezTo>
                    <a:pt x="13430" y="3410"/>
                    <a:pt x="12235" y="2464"/>
                    <a:pt x="10932" y="1621"/>
                  </a:cubicBezTo>
                  <a:cubicBezTo>
                    <a:pt x="9267" y="545"/>
                    <a:pt x="7992" y="0"/>
                    <a:pt x="714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1" name="Google Shape;16851;p72"/>
            <p:cNvSpPr/>
            <p:nvPr/>
          </p:nvSpPr>
          <p:spPr>
            <a:xfrm>
              <a:off x="7950145" y="2379069"/>
              <a:ext cx="205788" cy="225408"/>
            </a:xfrm>
            <a:custGeom>
              <a:rect b="b" l="l" r="r" t="t"/>
              <a:pathLst>
                <a:path extrusionOk="0" h="8605" w="7856">
                  <a:moveTo>
                    <a:pt x="7142" y="0"/>
                  </a:moveTo>
                  <a:cubicBezTo>
                    <a:pt x="6292" y="0"/>
                    <a:pt x="5018" y="545"/>
                    <a:pt x="3352" y="1625"/>
                  </a:cubicBezTo>
                  <a:cubicBezTo>
                    <a:pt x="2050" y="2468"/>
                    <a:pt x="854" y="3410"/>
                    <a:pt x="254" y="3900"/>
                  </a:cubicBezTo>
                  <a:cubicBezTo>
                    <a:pt x="1" y="4106"/>
                    <a:pt x="1" y="4500"/>
                    <a:pt x="254" y="4709"/>
                  </a:cubicBezTo>
                  <a:cubicBezTo>
                    <a:pt x="854" y="5195"/>
                    <a:pt x="2050" y="6138"/>
                    <a:pt x="3352" y="6981"/>
                  </a:cubicBezTo>
                  <a:cubicBezTo>
                    <a:pt x="5018" y="8060"/>
                    <a:pt x="6292" y="8605"/>
                    <a:pt x="7142" y="8605"/>
                  </a:cubicBezTo>
                  <a:cubicBezTo>
                    <a:pt x="7382" y="8602"/>
                    <a:pt x="7622" y="8567"/>
                    <a:pt x="7855" y="8506"/>
                  </a:cubicBezTo>
                  <a:cubicBezTo>
                    <a:pt x="7057" y="8300"/>
                    <a:pt x="6025" y="7793"/>
                    <a:pt x="4774" y="6984"/>
                  </a:cubicBezTo>
                  <a:cubicBezTo>
                    <a:pt x="3472" y="6138"/>
                    <a:pt x="2276" y="5195"/>
                    <a:pt x="1677" y="4709"/>
                  </a:cubicBezTo>
                  <a:cubicBezTo>
                    <a:pt x="1423" y="4500"/>
                    <a:pt x="1423" y="4109"/>
                    <a:pt x="1677" y="3900"/>
                  </a:cubicBezTo>
                  <a:cubicBezTo>
                    <a:pt x="2276" y="3410"/>
                    <a:pt x="3472" y="2468"/>
                    <a:pt x="4774" y="1625"/>
                  </a:cubicBezTo>
                  <a:cubicBezTo>
                    <a:pt x="6025" y="816"/>
                    <a:pt x="7057" y="305"/>
                    <a:pt x="7852" y="103"/>
                  </a:cubicBezTo>
                  <a:cubicBezTo>
                    <a:pt x="7622" y="38"/>
                    <a:pt x="7382" y="4"/>
                    <a:pt x="7142"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2" name="Google Shape;16852;p72"/>
            <p:cNvSpPr/>
            <p:nvPr/>
          </p:nvSpPr>
          <p:spPr>
            <a:xfrm>
              <a:off x="8050236" y="2411158"/>
              <a:ext cx="167622" cy="161283"/>
            </a:xfrm>
            <a:custGeom>
              <a:rect b="b" l="l" r="r" t="t"/>
              <a:pathLst>
                <a:path extrusionOk="0" h="6157" w="6399">
                  <a:moveTo>
                    <a:pt x="3323" y="1"/>
                  </a:moveTo>
                  <a:cubicBezTo>
                    <a:pt x="2522" y="1"/>
                    <a:pt x="1735" y="314"/>
                    <a:pt x="1145" y="903"/>
                  </a:cubicBezTo>
                  <a:cubicBezTo>
                    <a:pt x="265" y="1781"/>
                    <a:pt x="1" y="3107"/>
                    <a:pt x="477" y="4255"/>
                  </a:cubicBezTo>
                  <a:cubicBezTo>
                    <a:pt x="953" y="5406"/>
                    <a:pt x="2077" y="6157"/>
                    <a:pt x="3321" y="6157"/>
                  </a:cubicBezTo>
                  <a:cubicBezTo>
                    <a:pt x="5021" y="6153"/>
                    <a:pt x="6395" y="4776"/>
                    <a:pt x="6399" y="3079"/>
                  </a:cubicBezTo>
                  <a:cubicBezTo>
                    <a:pt x="6399" y="1832"/>
                    <a:pt x="5648" y="711"/>
                    <a:pt x="4500" y="235"/>
                  </a:cubicBezTo>
                  <a:cubicBezTo>
                    <a:pt x="4119" y="78"/>
                    <a:pt x="3719" y="1"/>
                    <a:pt x="3323"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3" name="Google Shape;16853;p72"/>
            <p:cNvSpPr/>
            <p:nvPr/>
          </p:nvSpPr>
          <p:spPr>
            <a:xfrm>
              <a:off x="8056628" y="2411158"/>
              <a:ext cx="95874" cy="161283"/>
            </a:xfrm>
            <a:custGeom>
              <a:rect b="b" l="l" r="r" t="t"/>
              <a:pathLst>
                <a:path extrusionOk="0" h="6157" w="3660">
                  <a:moveTo>
                    <a:pt x="3069" y="0"/>
                  </a:moveTo>
                  <a:cubicBezTo>
                    <a:pt x="1412" y="0"/>
                    <a:pt x="0" y="1346"/>
                    <a:pt x="0" y="3079"/>
                  </a:cubicBezTo>
                  <a:cubicBezTo>
                    <a:pt x="0" y="4808"/>
                    <a:pt x="1410" y="6156"/>
                    <a:pt x="3066" y="6156"/>
                  </a:cubicBezTo>
                  <a:cubicBezTo>
                    <a:pt x="3261" y="6156"/>
                    <a:pt x="3460" y="6137"/>
                    <a:pt x="3660" y="6098"/>
                  </a:cubicBezTo>
                  <a:cubicBezTo>
                    <a:pt x="2214" y="5817"/>
                    <a:pt x="1172" y="4549"/>
                    <a:pt x="1169" y="3079"/>
                  </a:cubicBezTo>
                  <a:cubicBezTo>
                    <a:pt x="1172" y="1606"/>
                    <a:pt x="2214" y="341"/>
                    <a:pt x="3660" y="57"/>
                  </a:cubicBezTo>
                  <a:cubicBezTo>
                    <a:pt x="3461" y="19"/>
                    <a:pt x="3263" y="0"/>
                    <a:pt x="3069" y="0"/>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72"/>
            <p:cNvSpPr/>
            <p:nvPr/>
          </p:nvSpPr>
          <p:spPr>
            <a:xfrm>
              <a:off x="8093327" y="2451105"/>
              <a:ext cx="84584" cy="81388"/>
            </a:xfrm>
            <a:custGeom>
              <a:rect b="b" l="l" r="r" t="t"/>
              <a:pathLst>
                <a:path extrusionOk="0" h="3107" w="3229">
                  <a:moveTo>
                    <a:pt x="1677" y="1"/>
                  </a:moveTo>
                  <a:cubicBezTo>
                    <a:pt x="1273" y="1"/>
                    <a:pt x="876" y="158"/>
                    <a:pt x="580" y="454"/>
                  </a:cubicBezTo>
                  <a:cubicBezTo>
                    <a:pt x="134" y="900"/>
                    <a:pt x="1" y="1568"/>
                    <a:pt x="240" y="2147"/>
                  </a:cubicBezTo>
                  <a:cubicBezTo>
                    <a:pt x="484" y="2726"/>
                    <a:pt x="1049" y="3107"/>
                    <a:pt x="1676" y="3107"/>
                  </a:cubicBezTo>
                  <a:cubicBezTo>
                    <a:pt x="2533" y="3103"/>
                    <a:pt x="3229" y="2411"/>
                    <a:pt x="3229" y="1554"/>
                  </a:cubicBezTo>
                  <a:cubicBezTo>
                    <a:pt x="3229" y="924"/>
                    <a:pt x="2852" y="358"/>
                    <a:pt x="2269" y="119"/>
                  </a:cubicBezTo>
                  <a:cubicBezTo>
                    <a:pt x="2078" y="39"/>
                    <a:pt x="1876" y="1"/>
                    <a:pt x="1677"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72"/>
            <p:cNvSpPr/>
            <p:nvPr/>
          </p:nvSpPr>
          <p:spPr>
            <a:xfrm>
              <a:off x="8096470" y="2451079"/>
              <a:ext cx="56581" cy="81440"/>
            </a:xfrm>
            <a:custGeom>
              <a:rect b="b" l="l" r="r" t="t"/>
              <a:pathLst>
                <a:path extrusionOk="0" h="3109" w="2160">
                  <a:moveTo>
                    <a:pt x="1552" y="1"/>
                  </a:moveTo>
                  <a:cubicBezTo>
                    <a:pt x="734" y="1"/>
                    <a:pt x="1" y="661"/>
                    <a:pt x="1" y="1555"/>
                  </a:cubicBezTo>
                  <a:cubicBezTo>
                    <a:pt x="1" y="2448"/>
                    <a:pt x="736" y="3108"/>
                    <a:pt x="1555" y="3108"/>
                  </a:cubicBezTo>
                  <a:cubicBezTo>
                    <a:pt x="1755" y="3108"/>
                    <a:pt x="1959" y="3069"/>
                    <a:pt x="2159" y="2984"/>
                  </a:cubicBezTo>
                  <a:cubicBezTo>
                    <a:pt x="1587" y="2741"/>
                    <a:pt x="1214" y="2176"/>
                    <a:pt x="1214" y="1555"/>
                  </a:cubicBezTo>
                  <a:cubicBezTo>
                    <a:pt x="1214" y="932"/>
                    <a:pt x="1587" y="370"/>
                    <a:pt x="2159" y="126"/>
                  </a:cubicBezTo>
                  <a:cubicBezTo>
                    <a:pt x="1958" y="41"/>
                    <a:pt x="1753" y="1"/>
                    <a:pt x="1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72"/>
            <p:cNvSpPr/>
            <p:nvPr/>
          </p:nvSpPr>
          <p:spPr>
            <a:xfrm>
              <a:off x="8147184" y="2453620"/>
              <a:ext cx="32875" cy="28160"/>
            </a:xfrm>
            <a:custGeom>
              <a:rect b="b" l="l" r="r" t="t"/>
              <a:pathLst>
                <a:path extrusionOk="0" h="1075" w="1255">
                  <a:moveTo>
                    <a:pt x="541" y="1"/>
                  </a:moveTo>
                  <a:cubicBezTo>
                    <a:pt x="266" y="1"/>
                    <a:pt x="1" y="215"/>
                    <a:pt x="1" y="540"/>
                  </a:cubicBezTo>
                  <a:cubicBezTo>
                    <a:pt x="1" y="835"/>
                    <a:pt x="241" y="1075"/>
                    <a:pt x="539" y="1075"/>
                  </a:cubicBezTo>
                  <a:cubicBezTo>
                    <a:pt x="1015" y="1075"/>
                    <a:pt x="1255" y="495"/>
                    <a:pt x="916" y="160"/>
                  </a:cubicBezTo>
                  <a:cubicBezTo>
                    <a:pt x="807" y="50"/>
                    <a:pt x="673" y="1"/>
                    <a:pt x="54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72"/>
            <p:cNvSpPr/>
            <p:nvPr/>
          </p:nvSpPr>
          <p:spPr>
            <a:xfrm>
              <a:off x="8252750" y="2394026"/>
              <a:ext cx="37695" cy="26012"/>
            </a:xfrm>
            <a:custGeom>
              <a:rect b="b" l="l" r="r" t="t"/>
              <a:pathLst>
                <a:path extrusionOk="0" h="993" w="1439">
                  <a:moveTo>
                    <a:pt x="333" y="1"/>
                  </a:moveTo>
                  <a:cubicBezTo>
                    <a:pt x="137" y="1"/>
                    <a:pt x="0" y="285"/>
                    <a:pt x="210" y="427"/>
                  </a:cubicBezTo>
                  <a:cubicBezTo>
                    <a:pt x="456" y="588"/>
                    <a:pt x="710" y="762"/>
                    <a:pt x="967" y="947"/>
                  </a:cubicBezTo>
                  <a:cubicBezTo>
                    <a:pt x="1012" y="979"/>
                    <a:pt x="1058" y="993"/>
                    <a:pt x="1102" y="993"/>
                  </a:cubicBezTo>
                  <a:cubicBezTo>
                    <a:pt x="1297" y="993"/>
                    <a:pt x="1439" y="716"/>
                    <a:pt x="1234" y="570"/>
                  </a:cubicBezTo>
                  <a:cubicBezTo>
                    <a:pt x="974" y="385"/>
                    <a:pt x="713" y="207"/>
                    <a:pt x="463" y="43"/>
                  </a:cubicBezTo>
                  <a:cubicBezTo>
                    <a:pt x="419" y="13"/>
                    <a:pt x="375" y="1"/>
                    <a:pt x="3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72"/>
            <p:cNvSpPr/>
            <p:nvPr/>
          </p:nvSpPr>
          <p:spPr>
            <a:xfrm>
              <a:off x="8015318" y="2341374"/>
              <a:ext cx="226927" cy="57734"/>
            </a:xfrm>
            <a:custGeom>
              <a:rect b="b" l="l" r="r" t="t"/>
              <a:pathLst>
                <a:path extrusionOk="0" h="2204" w="8663">
                  <a:moveTo>
                    <a:pt x="4651" y="0"/>
                  </a:moveTo>
                  <a:cubicBezTo>
                    <a:pt x="3523" y="0"/>
                    <a:pt x="2067" y="583"/>
                    <a:pt x="193" y="1779"/>
                  </a:cubicBezTo>
                  <a:cubicBezTo>
                    <a:pt x="1" y="1902"/>
                    <a:pt x="86" y="2204"/>
                    <a:pt x="316" y="2204"/>
                  </a:cubicBezTo>
                  <a:lnTo>
                    <a:pt x="319" y="2204"/>
                  </a:lnTo>
                  <a:cubicBezTo>
                    <a:pt x="364" y="2204"/>
                    <a:pt x="405" y="2190"/>
                    <a:pt x="443" y="2169"/>
                  </a:cubicBezTo>
                  <a:cubicBezTo>
                    <a:pt x="2242" y="1018"/>
                    <a:pt x="3616" y="459"/>
                    <a:pt x="4654" y="459"/>
                  </a:cubicBezTo>
                  <a:cubicBezTo>
                    <a:pt x="5562" y="459"/>
                    <a:pt x="6724" y="888"/>
                    <a:pt x="8208" y="1765"/>
                  </a:cubicBezTo>
                  <a:cubicBezTo>
                    <a:pt x="8250" y="1790"/>
                    <a:pt x="8292" y="1801"/>
                    <a:pt x="8331" y="1801"/>
                  </a:cubicBezTo>
                  <a:cubicBezTo>
                    <a:pt x="8534" y="1801"/>
                    <a:pt x="8662" y="1500"/>
                    <a:pt x="8441" y="1371"/>
                  </a:cubicBezTo>
                  <a:cubicBezTo>
                    <a:pt x="6885" y="449"/>
                    <a:pt x="5645" y="0"/>
                    <a:pt x="4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72"/>
            <p:cNvSpPr/>
            <p:nvPr/>
          </p:nvSpPr>
          <p:spPr>
            <a:xfrm>
              <a:off x="7943780" y="2373489"/>
              <a:ext cx="386900" cy="236567"/>
            </a:xfrm>
            <a:custGeom>
              <a:rect b="b" l="l" r="r" t="t"/>
              <a:pathLst>
                <a:path extrusionOk="0" h="9031" w="14770">
                  <a:moveTo>
                    <a:pt x="7385" y="460"/>
                  </a:moveTo>
                  <a:cubicBezTo>
                    <a:pt x="9260" y="460"/>
                    <a:pt x="13012" y="3400"/>
                    <a:pt x="14116" y="4301"/>
                  </a:cubicBezTo>
                  <a:cubicBezTo>
                    <a:pt x="14249" y="4411"/>
                    <a:pt x="14249" y="4620"/>
                    <a:pt x="14116" y="4730"/>
                  </a:cubicBezTo>
                  <a:cubicBezTo>
                    <a:pt x="13012" y="5631"/>
                    <a:pt x="9260" y="8571"/>
                    <a:pt x="7385" y="8571"/>
                  </a:cubicBezTo>
                  <a:cubicBezTo>
                    <a:pt x="5507" y="8571"/>
                    <a:pt x="1755" y="5631"/>
                    <a:pt x="652" y="4730"/>
                  </a:cubicBezTo>
                  <a:cubicBezTo>
                    <a:pt x="518" y="4620"/>
                    <a:pt x="518" y="4411"/>
                    <a:pt x="652" y="4301"/>
                  </a:cubicBezTo>
                  <a:cubicBezTo>
                    <a:pt x="1755" y="3404"/>
                    <a:pt x="5507" y="460"/>
                    <a:pt x="7385" y="460"/>
                  </a:cubicBezTo>
                  <a:close/>
                  <a:moveTo>
                    <a:pt x="7385" y="1"/>
                  </a:moveTo>
                  <a:cubicBezTo>
                    <a:pt x="5415" y="1"/>
                    <a:pt x="1817" y="2759"/>
                    <a:pt x="360" y="3945"/>
                  </a:cubicBezTo>
                  <a:cubicBezTo>
                    <a:pt x="1" y="4240"/>
                    <a:pt x="1" y="4792"/>
                    <a:pt x="360" y="5086"/>
                  </a:cubicBezTo>
                  <a:cubicBezTo>
                    <a:pt x="1817" y="6272"/>
                    <a:pt x="5411" y="9030"/>
                    <a:pt x="7385" y="9030"/>
                  </a:cubicBezTo>
                  <a:cubicBezTo>
                    <a:pt x="9363" y="9030"/>
                    <a:pt x="12954" y="6272"/>
                    <a:pt x="14407" y="5086"/>
                  </a:cubicBezTo>
                  <a:cubicBezTo>
                    <a:pt x="14770" y="4792"/>
                    <a:pt x="14770" y="4240"/>
                    <a:pt x="14407" y="3945"/>
                  </a:cubicBezTo>
                  <a:cubicBezTo>
                    <a:pt x="12954" y="2759"/>
                    <a:pt x="9356" y="1"/>
                    <a:pt x="7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72"/>
            <p:cNvSpPr/>
            <p:nvPr/>
          </p:nvSpPr>
          <p:spPr>
            <a:xfrm>
              <a:off x="8044945" y="2405500"/>
              <a:ext cx="188945" cy="172546"/>
            </a:xfrm>
            <a:custGeom>
              <a:rect b="b" l="l" r="r" t="t"/>
              <a:pathLst>
                <a:path extrusionOk="0" h="6587" w="7213">
                  <a:moveTo>
                    <a:pt x="3527" y="0"/>
                  </a:moveTo>
                  <a:cubicBezTo>
                    <a:pt x="3489" y="0"/>
                    <a:pt x="3451" y="1"/>
                    <a:pt x="3414" y="2"/>
                  </a:cubicBezTo>
                  <a:lnTo>
                    <a:pt x="3414" y="6"/>
                  </a:lnTo>
                  <a:cubicBezTo>
                    <a:pt x="2146" y="47"/>
                    <a:pt x="1018" y="811"/>
                    <a:pt x="508" y="1969"/>
                  </a:cubicBezTo>
                  <a:cubicBezTo>
                    <a:pt x="1" y="3127"/>
                    <a:pt x="199" y="4478"/>
                    <a:pt x="1025" y="5437"/>
                  </a:cubicBezTo>
                  <a:cubicBezTo>
                    <a:pt x="1071" y="5489"/>
                    <a:pt x="1134" y="5514"/>
                    <a:pt x="1197" y="5514"/>
                  </a:cubicBezTo>
                  <a:cubicBezTo>
                    <a:pt x="1255" y="5514"/>
                    <a:pt x="1313" y="5492"/>
                    <a:pt x="1358" y="5447"/>
                  </a:cubicBezTo>
                  <a:lnTo>
                    <a:pt x="1361" y="5444"/>
                  </a:lnTo>
                  <a:cubicBezTo>
                    <a:pt x="1447" y="5358"/>
                    <a:pt x="1450" y="5225"/>
                    <a:pt x="1371" y="5136"/>
                  </a:cubicBezTo>
                  <a:cubicBezTo>
                    <a:pt x="422" y="4022"/>
                    <a:pt x="473" y="2370"/>
                    <a:pt x="1495" y="1322"/>
                  </a:cubicBezTo>
                  <a:cubicBezTo>
                    <a:pt x="2046" y="756"/>
                    <a:pt x="2781" y="467"/>
                    <a:pt x="3521" y="467"/>
                  </a:cubicBezTo>
                  <a:cubicBezTo>
                    <a:pt x="4147" y="467"/>
                    <a:pt x="4777" y="674"/>
                    <a:pt x="5298" y="1095"/>
                  </a:cubicBezTo>
                  <a:cubicBezTo>
                    <a:pt x="6436" y="2014"/>
                    <a:pt x="6690" y="3645"/>
                    <a:pt x="5881" y="4861"/>
                  </a:cubicBezTo>
                  <a:cubicBezTo>
                    <a:pt x="5338" y="5677"/>
                    <a:pt x="4442" y="6126"/>
                    <a:pt x="3522" y="6126"/>
                  </a:cubicBezTo>
                  <a:cubicBezTo>
                    <a:pt x="3067" y="6126"/>
                    <a:pt x="2607" y="6016"/>
                    <a:pt x="2180" y="5787"/>
                  </a:cubicBezTo>
                  <a:cubicBezTo>
                    <a:pt x="2146" y="5768"/>
                    <a:pt x="2109" y="5760"/>
                    <a:pt x="2073" y="5760"/>
                  </a:cubicBezTo>
                  <a:cubicBezTo>
                    <a:pt x="2014" y="5760"/>
                    <a:pt x="1955" y="5783"/>
                    <a:pt x="1913" y="5828"/>
                  </a:cubicBezTo>
                  <a:lnTo>
                    <a:pt x="1909" y="5831"/>
                  </a:lnTo>
                  <a:cubicBezTo>
                    <a:pt x="1803" y="5937"/>
                    <a:pt x="1827" y="6116"/>
                    <a:pt x="1961" y="6191"/>
                  </a:cubicBezTo>
                  <a:cubicBezTo>
                    <a:pt x="2462" y="6461"/>
                    <a:pt x="2995" y="6587"/>
                    <a:pt x="3518" y="6587"/>
                  </a:cubicBezTo>
                  <a:cubicBezTo>
                    <a:pt x="4982" y="6587"/>
                    <a:pt x="6361" y="5599"/>
                    <a:pt x="6727" y="4046"/>
                  </a:cubicBezTo>
                  <a:cubicBezTo>
                    <a:pt x="7212" y="1972"/>
                    <a:pt x="5636" y="0"/>
                    <a:pt x="3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72"/>
            <p:cNvSpPr/>
            <p:nvPr/>
          </p:nvSpPr>
          <p:spPr>
            <a:xfrm>
              <a:off x="8087485" y="2445683"/>
              <a:ext cx="95900" cy="92233"/>
            </a:xfrm>
            <a:custGeom>
              <a:rect b="b" l="l" r="r" t="t"/>
              <a:pathLst>
                <a:path extrusionOk="0" h="3521" w="3661">
                  <a:moveTo>
                    <a:pt x="1899" y="0"/>
                  </a:moveTo>
                  <a:cubicBezTo>
                    <a:pt x="1187" y="0"/>
                    <a:pt x="546" y="428"/>
                    <a:pt x="272" y="1086"/>
                  </a:cubicBezTo>
                  <a:cubicBezTo>
                    <a:pt x="1" y="1744"/>
                    <a:pt x="152" y="2502"/>
                    <a:pt x="655" y="3005"/>
                  </a:cubicBezTo>
                  <a:cubicBezTo>
                    <a:pt x="992" y="3342"/>
                    <a:pt x="1442" y="3521"/>
                    <a:pt x="1899" y="3521"/>
                  </a:cubicBezTo>
                  <a:cubicBezTo>
                    <a:pt x="2127" y="3521"/>
                    <a:pt x="2356" y="3477"/>
                    <a:pt x="2574" y="3386"/>
                  </a:cubicBezTo>
                  <a:cubicBezTo>
                    <a:pt x="3232" y="3115"/>
                    <a:pt x="3661" y="2471"/>
                    <a:pt x="3661" y="1761"/>
                  </a:cubicBezTo>
                  <a:cubicBezTo>
                    <a:pt x="3661" y="1633"/>
                    <a:pt x="3558" y="1532"/>
                    <a:pt x="3434" y="1532"/>
                  </a:cubicBezTo>
                  <a:cubicBezTo>
                    <a:pt x="3432" y="1532"/>
                    <a:pt x="3430" y="1532"/>
                    <a:pt x="3428" y="1532"/>
                  </a:cubicBezTo>
                  <a:cubicBezTo>
                    <a:pt x="3301" y="1532"/>
                    <a:pt x="3198" y="1631"/>
                    <a:pt x="3198" y="1761"/>
                  </a:cubicBezTo>
                  <a:cubicBezTo>
                    <a:pt x="3198" y="2286"/>
                    <a:pt x="2883" y="2762"/>
                    <a:pt x="2396" y="2961"/>
                  </a:cubicBezTo>
                  <a:cubicBezTo>
                    <a:pt x="2234" y="3028"/>
                    <a:pt x="2064" y="3061"/>
                    <a:pt x="1895" y="3061"/>
                  </a:cubicBezTo>
                  <a:cubicBezTo>
                    <a:pt x="1557" y="3061"/>
                    <a:pt x="1224" y="2929"/>
                    <a:pt x="977" y="2680"/>
                  </a:cubicBezTo>
                  <a:cubicBezTo>
                    <a:pt x="604" y="2306"/>
                    <a:pt x="494" y="1748"/>
                    <a:pt x="696" y="1261"/>
                  </a:cubicBezTo>
                  <a:cubicBezTo>
                    <a:pt x="899" y="774"/>
                    <a:pt x="1372" y="459"/>
                    <a:pt x="1899" y="459"/>
                  </a:cubicBezTo>
                  <a:cubicBezTo>
                    <a:pt x="2026" y="459"/>
                    <a:pt x="2129" y="356"/>
                    <a:pt x="2129" y="230"/>
                  </a:cubicBezTo>
                  <a:cubicBezTo>
                    <a:pt x="2129" y="103"/>
                    <a:pt x="2026" y="0"/>
                    <a:pt x="1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72"/>
          <p:cNvGrpSpPr/>
          <p:nvPr/>
        </p:nvGrpSpPr>
        <p:grpSpPr>
          <a:xfrm>
            <a:off x="2486628" y="2743153"/>
            <a:ext cx="389860" cy="389782"/>
            <a:chOff x="2486628" y="2743153"/>
            <a:chExt cx="389860" cy="389782"/>
          </a:xfrm>
        </p:grpSpPr>
        <p:sp>
          <p:nvSpPr>
            <p:cNvPr id="16863" name="Google Shape;16863;p72"/>
            <p:cNvSpPr/>
            <p:nvPr/>
          </p:nvSpPr>
          <p:spPr>
            <a:xfrm>
              <a:off x="2492810" y="2749257"/>
              <a:ext cx="287281" cy="287281"/>
            </a:xfrm>
            <a:custGeom>
              <a:rect b="b" l="l" r="r" t="t"/>
              <a:pathLst>
                <a:path extrusionOk="0" h="10967" w="10967">
                  <a:moveTo>
                    <a:pt x="5144" y="0"/>
                  </a:moveTo>
                  <a:cubicBezTo>
                    <a:pt x="4908" y="0"/>
                    <a:pt x="4702" y="168"/>
                    <a:pt x="4658" y="401"/>
                  </a:cubicBezTo>
                  <a:lnTo>
                    <a:pt x="4407" y="1645"/>
                  </a:lnTo>
                  <a:cubicBezTo>
                    <a:pt x="4102" y="1731"/>
                    <a:pt x="3808" y="1851"/>
                    <a:pt x="3530" y="2009"/>
                  </a:cubicBezTo>
                  <a:lnTo>
                    <a:pt x="2475" y="1306"/>
                  </a:lnTo>
                  <a:cubicBezTo>
                    <a:pt x="2390" y="1249"/>
                    <a:pt x="2293" y="1221"/>
                    <a:pt x="2197" y="1221"/>
                  </a:cubicBezTo>
                  <a:cubicBezTo>
                    <a:pt x="2068" y="1221"/>
                    <a:pt x="1940" y="1271"/>
                    <a:pt x="1844" y="1368"/>
                  </a:cubicBezTo>
                  <a:lnTo>
                    <a:pt x="1364" y="1847"/>
                  </a:lnTo>
                  <a:cubicBezTo>
                    <a:pt x="1196" y="2015"/>
                    <a:pt x="1172" y="2276"/>
                    <a:pt x="1303" y="2475"/>
                  </a:cubicBezTo>
                  <a:lnTo>
                    <a:pt x="2005" y="3530"/>
                  </a:lnTo>
                  <a:cubicBezTo>
                    <a:pt x="1851" y="3808"/>
                    <a:pt x="1728" y="4102"/>
                    <a:pt x="1642" y="4407"/>
                  </a:cubicBezTo>
                  <a:lnTo>
                    <a:pt x="401" y="4657"/>
                  </a:lnTo>
                  <a:cubicBezTo>
                    <a:pt x="168" y="4702"/>
                    <a:pt x="1" y="4908"/>
                    <a:pt x="1" y="5144"/>
                  </a:cubicBezTo>
                  <a:lnTo>
                    <a:pt x="1" y="5823"/>
                  </a:lnTo>
                  <a:cubicBezTo>
                    <a:pt x="1" y="6059"/>
                    <a:pt x="168" y="6265"/>
                    <a:pt x="401" y="6313"/>
                  </a:cubicBezTo>
                  <a:lnTo>
                    <a:pt x="1642" y="6559"/>
                  </a:lnTo>
                  <a:cubicBezTo>
                    <a:pt x="1728" y="6864"/>
                    <a:pt x="1851" y="7159"/>
                    <a:pt x="2005" y="7437"/>
                  </a:cubicBezTo>
                  <a:lnTo>
                    <a:pt x="1303" y="8492"/>
                  </a:lnTo>
                  <a:cubicBezTo>
                    <a:pt x="1172" y="8691"/>
                    <a:pt x="1196" y="8951"/>
                    <a:pt x="1364" y="9123"/>
                  </a:cubicBezTo>
                  <a:lnTo>
                    <a:pt x="1844" y="9602"/>
                  </a:lnTo>
                  <a:cubicBezTo>
                    <a:pt x="1941" y="9697"/>
                    <a:pt x="2069" y="9746"/>
                    <a:pt x="2198" y="9746"/>
                  </a:cubicBezTo>
                  <a:cubicBezTo>
                    <a:pt x="2294" y="9746"/>
                    <a:pt x="2390" y="9719"/>
                    <a:pt x="2475" y="9664"/>
                  </a:cubicBezTo>
                  <a:lnTo>
                    <a:pt x="3530" y="8958"/>
                  </a:lnTo>
                  <a:cubicBezTo>
                    <a:pt x="3808" y="9116"/>
                    <a:pt x="4099" y="9239"/>
                    <a:pt x="4407" y="9325"/>
                  </a:cubicBezTo>
                  <a:lnTo>
                    <a:pt x="4654" y="10565"/>
                  </a:lnTo>
                  <a:cubicBezTo>
                    <a:pt x="4702" y="10798"/>
                    <a:pt x="4908" y="10966"/>
                    <a:pt x="5144" y="10966"/>
                  </a:cubicBezTo>
                  <a:lnTo>
                    <a:pt x="5823" y="10966"/>
                  </a:lnTo>
                  <a:cubicBezTo>
                    <a:pt x="6059" y="10966"/>
                    <a:pt x="6265" y="10798"/>
                    <a:pt x="6309" y="10565"/>
                  </a:cubicBezTo>
                  <a:lnTo>
                    <a:pt x="6559" y="9325"/>
                  </a:lnTo>
                  <a:cubicBezTo>
                    <a:pt x="6864" y="9239"/>
                    <a:pt x="7159" y="9116"/>
                    <a:pt x="7437" y="8958"/>
                  </a:cubicBezTo>
                  <a:lnTo>
                    <a:pt x="8492" y="9664"/>
                  </a:lnTo>
                  <a:cubicBezTo>
                    <a:pt x="8575" y="9719"/>
                    <a:pt x="8670" y="9746"/>
                    <a:pt x="8766" y="9746"/>
                  </a:cubicBezTo>
                  <a:cubicBezTo>
                    <a:pt x="8894" y="9746"/>
                    <a:pt x="9023" y="9697"/>
                    <a:pt x="9119" y="9602"/>
                  </a:cubicBezTo>
                  <a:lnTo>
                    <a:pt x="9599" y="9123"/>
                  </a:lnTo>
                  <a:cubicBezTo>
                    <a:pt x="9767" y="8951"/>
                    <a:pt x="9794" y="8691"/>
                    <a:pt x="9664" y="8492"/>
                  </a:cubicBezTo>
                  <a:lnTo>
                    <a:pt x="8958" y="7437"/>
                  </a:lnTo>
                  <a:cubicBezTo>
                    <a:pt x="9116" y="7159"/>
                    <a:pt x="9236" y="6864"/>
                    <a:pt x="9321" y="6559"/>
                  </a:cubicBezTo>
                  <a:lnTo>
                    <a:pt x="10565" y="6313"/>
                  </a:lnTo>
                  <a:cubicBezTo>
                    <a:pt x="10798" y="6265"/>
                    <a:pt x="10966" y="6059"/>
                    <a:pt x="10966" y="5823"/>
                  </a:cubicBezTo>
                  <a:lnTo>
                    <a:pt x="10966" y="5144"/>
                  </a:lnTo>
                  <a:cubicBezTo>
                    <a:pt x="10966" y="4908"/>
                    <a:pt x="10798" y="4702"/>
                    <a:pt x="10565" y="4657"/>
                  </a:cubicBezTo>
                  <a:lnTo>
                    <a:pt x="9321" y="4407"/>
                  </a:lnTo>
                  <a:cubicBezTo>
                    <a:pt x="9236" y="4102"/>
                    <a:pt x="9116" y="3808"/>
                    <a:pt x="8958" y="3530"/>
                  </a:cubicBezTo>
                  <a:lnTo>
                    <a:pt x="9661" y="2478"/>
                  </a:lnTo>
                  <a:cubicBezTo>
                    <a:pt x="9794" y="2279"/>
                    <a:pt x="9767" y="2015"/>
                    <a:pt x="9599" y="1847"/>
                  </a:cubicBezTo>
                  <a:lnTo>
                    <a:pt x="9119" y="1368"/>
                  </a:lnTo>
                  <a:cubicBezTo>
                    <a:pt x="9023" y="1271"/>
                    <a:pt x="8896" y="1221"/>
                    <a:pt x="8768" y="1221"/>
                  </a:cubicBezTo>
                  <a:cubicBezTo>
                    <a:pt x="8673" y="1221"/>
                    <a:pt x="8577" y="1249"/>
                    <a:pt x="8492" y="1306"/>
                  </a:cubicBezTo>
                  <a:lnTo>
                    <a:pt x="7437" y="2009"/>
                  </a:lnTo>
                  <a:cubicBezTo>
                    <a:pt x="7159" y="1851"/>
                    <a:pt x="6864" y="1731"/>
                    <a:pt x="6559" y="1645"/>
                  </a:cubicBezTo>
                  <a:lnTo>
                    <a:pt x="6313" y="401"/>
                  </a:lnTo>
                  <a:cubicBezTo>
                    <a:pt x="6265" y="168"/>
                    <a:pt x="6059" y="0"/>
                    <a:pt x="582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72"/>
            <p:cNvSpPr/>
            <p:nvPr/>
          </p:nvSpPr>
          <p:spPr>
            <a:xfrm>
              <a:off x="2568382" y="2829859"/>
              <a:ext cx="131080" cy="126129"/>
            </a:xfrm>
            <a:custGeom>
              <a:rect b="b" l="l" r="r" t="t"/>
              <a:pathLst>
                <a:path extrusionOk="0" h="4815" w="5004">
                  <a:moveTo>
                    <a:pt x="2598" y="1"/>
                  </a:moveTo>
                  <a:cubicBezTo>
                    <a:pt x="1625" y="1"/>
                    <a:pt x="744" y="587"/>
                    <a:pt x="374" y="1484"/>
                  </a:cubicBezTo>
                  <a:cubicBezTo>
                    <a:pt x="1" y="2386"/>
                    <a:pt x="206" y="3421"/>
                    <a:pt x="895" y="4109"/>
                  </a:cubicBezTo>
                  <a:cubicBezTo>
                    <a:pt x="1356" y="4570"/>
                    <a:pt x="1971" y="4814"/>
                    <a:pt x="2596" y="4814"/>
                  </a:cubicBezTo>
                  <a:cubicBezTo>
                    <a:pt x="2906" y="4814"/>
                    <a:pt x="3219" y="4754"/>
                    <a:pt x="3517" y="4630"/>
                  </a:cubicBezTo>
                  <a:cubicBezTo>
                    <a:pt x="4418" y="4257"/>
                    <a:pt x="5004" y="3379"/>
                    <a:pt x="5004" y="2406"/>
                  </a:cubicBezTo>
                  <a:cubicBezTo>
                    <a:pt x="5004" y="1077"/>
                    <a:pt x="3928" y="1"/>
                    <a:pt x="259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72"/>
            <p:cNvSpPr/>
            <p:nvPr/>
          </p:nvSpPr>
          <p:spPr>
            <a:xfrm>
              <a:off x="2594525" y="2861555"/>
              <a:ext cx="73267" cy="62737"/>
            </a:xfrm>
            <a:custGeom>
              <a:rect b="b" l="l" r="r" t="t"/>
              <a:pathLst>
                <a:path extrusionOk="0" h="2395" w="2797">
                  <a:moveTo>
                    <a:pt x="1600" y="0"/>
                  </a:moveTo>
                  <a:cubicBezTo>
                    <a:pt x="535" y="0"/>
                    <a:pt x="0" y="1289"/>
                    <a:pt x="754" y="2043"/>
                  </a:cubicBezTo>
                  <a:cubicBezTo>
                    <a:pt x="983" y="2272"/>
                    <a:pt x="1290" y="2394"/>
                    <a:pt x="1601" y="2394"/>
                  </a:cubicBezTo>
                  <a:cubicBezTo>
                    <a:pt x="1754" y="2394"/>
                    <a:pt x="1909" y="2364"/>
                    <a:pt x="2056" y="2303"/>
                  </a:cubicBezTo>
                  <a:cubicBezTo>
                    <a:pt x="2505" y="2118"/>
                    <a:pt x="2796" y="1679"/>
                    <a:pt x="2796" y="1196"/>
                  </a:cubicBezTo>
                  <a:cubicBezTo>
                    <a:pt x="2796" y="535"/>
                    <a:pt x="2262" y="0"/>
                    <a:pt x="160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6" name="Google Shape;16866;p72"/>
            <p:cNvSpPr/>
            <p:nvPr/>
          </p:nvSpPr>
          <p:spPr>
            <a:xfrm>
              <a:off x="2605029" y="2862995"/>
              <a:ext cx="43719" cy="59803"/>
            </a:xfrm>
            <a:custGeom>
              <a:rect b="b" l="l" r="r" t="t"/>
              <a:pathLst>
                <a:path extrusionOk="0" h="2283" w="1669">
                  <a:moveTo>
                    <a:pt x="836" y="0"/>
                  </a:moveTo>
                  <a:cubicBezTo>
                    <a:pt x="339" y="158"/>
                    <a:pt x="0" y="620"/>
                    <a:pt x="0" y="1141"/>
                  </a:cubicBezTo>
                  <a:cubicBezTo>
                    <a:pt x="0" y="1662"/>
                    <a:pt x="339" y="2125"/>
                    <a:pt x="836" y="2282"/>
                  </a:cubicBezTo>
                  <a:cubicBezTo>
                    <a:pt x="1330" y="2125"/>
                    <a:pt x="1669" y="1662"/>
                    <a:pt x="1669" y="1141"/>
                  </a:cubicBezTo>
                  <a:cubicBezTo>
                    <a:pt x="1669" y="620"/>
                    <a:pt x="1330" y="161"/>
                    <a:pt x="83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7" name="Google Shape;16867;p72"/>
            <p:cNvSpPr/>
            <p:nvPr/>
          </p:nvSpPr>
          <p:spPr>
            <a:xfrm>
              <a:off x="2681597" y="2938018"/>
              <a:ext cx="188787" cy="188892"/>
            </a:xfrm>
            <a:custGeom>
              <a:rect b="b" l="l" r="r" t="t"/>
              <a:pathLst>
                <a:path extrusionOk="0" h="7211" w="7207">
                  <a:moveTo>
                    <a:pt x="3382" y="1"/>
                  </a:moveTo>
                  <a:cubicBezTo>
                    <a:pt x="3225" y="1"/>
                    <a:pt x="3091" y="111"/>
                    <a:pt x="3060" y="265"/>
                  </a:cubicBezTo>
                  <a:lnTo>
                    <a:pt x="2896" y="1080"/>
                  </a:lnTo>
                  <a:cubicBezTo>
                    <a:pt x="2697" y="1139"/>
                    <a:pt x="2502" y="1217"/>
                    <a:pt x="2320" y="1320"/>
                  </a:cubicBezTo>
                  <a:lnTo>
                    <a:pt x="1628" y="858"/>
                  </a:lnTo>
                  <a:cubicBezTo>
                    <a:pt x="1572" y="821"/>
                    <a:pt x="1509" y="803"/>
                    <a:pt x="1447" y="803"/>
                  </a:cubicBezTo>
                  <a:cubicBezTo>
                    <a:pt x="1363" y="803"/>
                    <a:pt x="1280" y="836"/>
                    <a:pt x="1217" y="899"/>
                  </a:cubicBezTo>
                  <a:lnTo>
                    <a:pt x="901" y="1214"/>
                  </a:lnTo>
                  <a:cubicBezTo>
                    <a:pt x="788" y="1324"/>
                    <a:pt x="771" y="1498"/>
                    <a:pt x="857" y="1629"/>
                  </a:cubicBezTo>
                  <a:lnTo>
                    <a:pt x="1319" y="2321"/>
                  </a:lnTo>
                  <a:cubicBezTo>
                    <a:pt x="1217" y="2503"/>
                    <a:pt x="1138" y="2698"/>
                    <a:pt x="1080" y="2897"/>
                  </a:cubicBezTo>
                  <a:lnTo>
                    <a:pt x="264" y="3061"/>
                  </a:lnTo>
                  <a:cubicBezTo>
                    <a:pt x="110" y="3092"/>
                    <a:pt x="0" y="3226"/>
                    <a:pt x="0" y="3383"/>
                  </a:cubicBezTo>
                  <a:lnTo>
                    <a:pt x="0" y="3829"/>
                  </a:lnTo>
                  <a:cubicBezTo>
                    <a:pt x="0" y="3983"/>
                    <a:pt x="110" y="4117"/>
                    <a:pt x="264" y="4147"/>
                  </a:cubicBezTo>
                  <a:lnTo>
                    <a:pt x="1080" y="4315"/>
                  </a:lnTo>
                  <a:cubicBezTo>
                    <a:pt x="1134" y="4514"/>
                    <a:pt x="1213" y="4709"/>
                    <a:pt x="1313" y="4891"/>
                  </a:cubicBezTo>
                  <a:lnTo>
                    <a:pt x="853" y="5583"/>
                  </a:lnTo>
                  <a:cubicBezTo>
                    <a:pt x="768" y="5713"/>
                    <a:pt x="785" y="5888"/>
                    <a:pt x="894" y="5998"/>
                  </a:cubicBezTo>
                  <a:lnTo>
                    <a:pt x="1210" y="6313"/>
                  </a:lnTo>
                  <a:cubicBezTo>
                    <a:pt x="1273" y="6376"/>
                    <a:pt x="1357" y="6409"/>
                    <a:pt x="1442" y="6409"/>
                  </a:cubicBezTo>
                  <a:cubicBezTo>
                    <a:pt x="1505" y="6409"/>
                    <a:pt x="1569" y="6391"/>
                    <a:pt x="1624" y="6354"/>
                  </a:cubicBezTo>
                  <a:lnTo>
                    <a:pt x="2317" y="5892"/>
                  </a:lnTo>
                  <a:cubicBezTo>
                    <a:pt x="2498" y="5994"/>
                    <a:pt x="2694" y="6077"/>
                    <a:pt x="2892" y="6131"/>
                  </a:cubicBezTo>
                  <a:lnTo>
                    <a:pt x="3057" y="6947"/>
                  </a:lnTo>
                  <a:cubicBezTo>
                    <a:pt x="3088" y="7101"/>
                    <a:pt x="3221" y="7211"/>
                    <a:pt x="3379" y="7211"/>
                  </a:cubicBezTo>
                  <a:lnTo>
                    <a:pt x="3824" y="7211"/>
                  </a:lnTo>
                  <a:cubicBezTo>
                    <a:pt x="3979" y="7211"/>
                    <a:pt x="4112" y="7101"/>
                    <a:pt x="4143" y="6947"/>
                  </a:cubicBezTo>
                  <a:lnTo>
                    <a:pt x="4308" y="6131"/>
                  </a:lnTo>
                  <a:cubicBezTo>
                    <a:pt x="4510" y="6077"/>
                    <a:pt x="4702" y="5994"/>
                    <a:pt x="4883" y="5892"/>
                  </a:cubicBezTo>
                  <a:lnTo>
                    <a:pt x="5579" y="6354"/>
                  </a:lnTo>
                  <a:cubicBezTo>
                    <a:pt x="5634" y="6391"/>
                    <a:pt x="5697" y="6409"/>
                    <a:pt x="5760" y="6409"/>
                  </a:cubicBezTo>
                  <a:cubicBezTo>
                    <a:pt x="5844" y="6409"/>
                    <a:pt x="5927" y="6376"/>
                    <a:pt x="5990" y="6313"/>
                  </a:cubicBezTo>
                  <a:lnTo>
                    <a:pt x="6305" y="5998"/>
                  </a:lnTo>
                  <a:cubicBezTo>
                    <a:pt x="6418" y="5888"/>
                    <a:pt x="6436" y="5713"/>
                    <a:pt x="6350" y="5583"/>
                  </a:cubicBezTo>
                  <a:lnTo>
                    <a:pt x="5887" y="4891"/>
                  </a:lnTo>
                  <a:cubicBezTo>
                    <a:pt x="5990" y="4709"/>
                    <a:pt x="6069" y="4514"/>
                    <a:pt x="6127" y="4315"/>
                  </a:cubicBezTo>
                  <a:lnTo>
                    <a:pt x="6943" y="4147"/>
                  </a:lnTo>
                  <a:cubicBezTo>
                    <a:pt x="7097" y="4117"/>
                    <a:pt x="7207" y="3983"/>
                    <a:pt x="7207" y="3829"/>
                  </a:cubicBezTo>
                  <a:lnTo>
                    <a:pt x="7207" y="3383"/>
                  </a:lnTo>
                  <a:cubicBezTo>
                    <a:pt x="7207" y="3229"/>
                    <a:pt x="7097" y="3095"/>
                    <a:pt x="6946" y="3061"/>
                  </a:cubicBezTo>
                  <a:lnTo>
                    <a:pt x="6131" y="2900"/>
                  </a:lnTo>
                  <a:cubicBezTo>
                    <a:pt x="6072" y="2698"/>
                    <a:pt x="5994" y="2506"/>
                    <a:pt x="5891" y="2324"/>
                  </a:cubicBezTo>
                  <a:lnTo>
                    <a:pt x="6353" y="1629"/>
                  </a:lnTo>
                  <a:cubicBezTo>
                    <a:pt x="6439" y="1498"/>
                    <a:pt x="6422" y="1327"/>
                    <a:pt x="6309" y="1217"/>
                  </a:cubicBezTo>
                  <a:lnTo>
                    <a:pt x="5994" y="902"/>
                  </a:lnTo>
                  <a:cubicBezTo>
                    <a:pt x="5930" y="837"/>
                    <a:pt x="5846" y="804"/>
                    <a:pt x="5762" y="804"/>
                  </a:cubicBezTo>
                  <a:cubicBezTo>
                    <a:pt x="5700" y="804"/>
                    <a:pt x="5637" y="821"/>
                    <a:pt x="5582" y="858"/>
                  </a:cubicBezTo>
                  <a:lnTo>
                    <a:pt x="4887" y="1320"/>
                  </a:lnTo>
                  <a:cubicBezTo>
                    <a:pt x="4705" y="1217"/>
                    <a:pt x="4513" y="1139"/>
                    <a:pt x="4311" y="1080"/>
                  </a:cubicBezTo>
                  <a:lnTo>
                    <a:pt x="4146" y="265"/>
                  </a:lnTo>
                  <a:cubicBezTo>
                    <a:pt x="4116" y="111"/>
                    <a:pt x="3982" y="1"/>
                    <a:pt x="3828" y="1"/>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72"/>
            <p:cNvSpPr/>
            <p:nvPr/>
          </p:nvSpPr>
          <p:spPr>
            <a:xfrm>
              <a:off x="2725028" y="2985247"/>
              <a:ext cx="98153" cy="94407"/>
            </a:xfrm>
            <a:custGeom>
              <a:rect b="b" l="l" r="r" t="t"/>
              <a:pathLst>
                <a:path extrusionOk="0" h="3604" w="3747">
                  <a:moveTo>
                    <a:pt x="1944" y="0"/>
                  </a:moveTo>
                  <a:cubicBezTo>
                    <a:pt x="1217" y="0"/>
                    <a:pt x="559" y="439"/>
                    <a:pt x="282" y="1111"/>
                  </a:cubicBezTo>
                  <a:cubicBezTo>
                    <a:pt x="1" y="1786"/>
                    <a:pt x="155" y="2560"/>
                    <a:pt x="672" y="3074"/>
                  </a:cubicBezTo>
                  <a:cubicBezTo>
                    <a:pt x="1016" y="3420"/>
                    <a:pt x="1475" y="3604"/>
                    <a:pt x="1943" y="3604"/>
                  </a:cubicBezTo>
                  <a:cubicBezTo>
                    <a:pt x="2175" y="3604"/>
                    <a:pt x="2409" y="3558"/>
                    <a:pt x="2632" y="3465"/>
                  </a:cubicBezTo>
                  <a:cubicBezTo>
                    <a:pt x="3307" y="3187"/>
                    <a:pt x="3746" y="2529"/>
                    <a:pt x="3746" y="1803"/>
                  </a:cubicBezTo>
                  <a:cubicBezTo>
                    <a:pt x="3746" y="806"/>
                    <a:pt x="2941" y="0"/>
                    <a:pt x="19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72"/>
            <p:cNvSpPr/>
            <p:nvPr/>
          </p:nvSpPr>
          <p:spPr>
            <a:xfrm>
              <a:off x="2738047" y="3004108"/>
              <a:ext cx="66273" cy="56712"/>
            </a:xfrm>
            <a:custGeom>
              <a:rect b="b" l="l" r="r" t="t"/>
              <a:pathLst>
                <a:path extrusionOk="0" h="2165" w="2530">
                  <a:moveTo>
                    <a:pt x="1447" y="0"/>
                  </a:moveTo>
                  <a:cubicBezTo>
                    <a:pt x="484" y="0"/>
                    <a:pt x="1" y="1165"/>
                    <a:pt x="682" y="1847"/>
                  </a:cubicBezTo>
                  <a:cubicBezTo>
                    <a:pt x="903" y="2067"/>
                    <a:pt x="1174" y="2165"/>
                    <a:pt x="1440" y="2165"/>
                  </a:cubicBezTo>
                  <a:cubicBezTo>
                    <a:pt x="1996" y="2165"/>
                    <a:pt x="2529" y="1734"/>
                    <a:pt x="2529" y="1083"/>
                  </a:cubicBezTo>
                  <a:cubicBezTo>
                    <a:pt x="2529" y="483"/>
                    <a:pt x="2043" y="0"/>
                    <a:pt x="1447" y="0"/>
                  </a:cubicBezTo>
                  <a:close/>
                </a:path>
              </a:pathLst>
            </a:custGeom>
            <a:solidFill>
              <a:srgbClr val="8192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0" name="Google Shape;16870;p72"/>
            <p:cNvSpPr/>
            <p:nvPr/>
          </p:nvSpPr>
          <p:spPr>
            <a:xfrm>
              <a:off x="2740745" y="3005706"/>
              <a:ext cx="44636" cy="40105"/>
            </a:xfrm>
            <a:custGeom>
              <a:rect b="b" l="l" r="r" t="t"/>
              <a:pathLst>
                <a:path extrusionOk="0" h="1531" w="1704">
                  <a:moveTo>
                    <a:pt x="984" y="1"/>
                  </a:moveTo>
                  <a:cubicBezTo>
                    <a:pt x="364" y="1"/>
                    <a:pt x="0" y="700"/>
                    <a:pt x="360" y="1207"/>
                  </a:cubicBezTo>
                  <a:cubicBezTo>
                    <a:pt x="514" y="1427"/>
                    <a:pt x="748" y="1531"/>
                    <a:pt x="981" y="1531"/>
                  </a:cubicBezTo>
                  <a:cubicBezTo>
                    <a:pt x="1285" y="1531"/>
                    <a:pt x="1587" y="1352"/>
                    <a:pt x="1703" y="1022"/>
                  </a:cubicBezTo>
                  <a:cubicBezTo>
                    <a:pt x="1703" y="563"/>
                    <a:pt x="1416" y="155"/>
                    <a:pt x="9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1" name="Google Shape;16871;p72"/>
            <p:cNvSpPr/>
            <p:nvPr/>
          </p:nvSpPr>
          <p:spPr>
            <a:xfrm>
              <a:off x="2486628" y="2743153"/>
              <a:ext cx="389860" cy="389782"/>
            </a:xfrm>
            <a:custGeom>
              <a:rect b="b" l="l" r="r" t="t"/>
              <a:pathLst>
                <a:path extrusionOk="0" h="14880" w="14883">
                  <a:moveTo>
                    <a:pt x="5724" y="4754"/>
                  </a:moveTo>
                  <a:cubicBezTo>
                    <a:pt x="5960" y="4754"/>
                    <a:pt x="6202" y="4841"/>
                    <a:pt x="6398" y="5038"/>
                  </a:cubicBezTo>
                  <a:cubicBezTo>
                    <a:pt x="7004" y="5641"/>
                    <a:pt x="6576" y="6679"/>
                    <a:pt x="5719" y="6679"/>
                  </a:cubicBezTo>
                  <a:cubicBezTo>
                    <a:pt x="5188" y="6679"/>
                    <a:pt x="4756" y="6247"/>
                    <a:pt x="4756" y="5716"/>
                  </a:cubicBezTo>
                  <a:cubicBezTo>
                    <a:pt x="4756" y="5137"/>
                    <a:pt x="5230" y="4754"/>
                    <a:pt x="5724" y="4754"/>
                  </a:cubicBezTo>
                  <a:close/>
                  <a:moveTo>
                    <a:pt x="5722" y="3072"/>
                  </a:moveTo>
                  <a:cubicBezTo>
                    <a:pt x="5050" y="3072"/>
                    <a:pt x="4382" y="3327"/>
                    <a:pt x="3872" y="3825"/>
                  </a:cubicBezTo>
                  <a:cubicBezTo>
                    <a:pt x="3707" y="3995"/>
                    <a:pt x="3861" y="4229"/>
                    <a:pt x="4043" y="4229"/>
                  </a:cubicBezTo>
                  <a:cubicBezTo>
                    <a:pt x="4096" y="4229"/>
                    <a:pt x="4151" y="4210"/>
                    <a:pt x="4201" y="4164"/>
                  </a:cubicBezTo>
                  <a:cubicBezTo>
                    <a:pt x="4619" y="3755"/>
                    <a:pt x="5167" y="3546"/>
                    <a:pt x="5717" y="3546"/>
                  </a:cubicBezTo>
                  <a:cubicBezTo>
                    <a:pt x="6168" y="3546"/>
                    <a:pt x="6620" y="3687"/>
                    <a:pt x="7004" y="3972"/>
                  </a:cubicBezTo>
                  <a:cubicBezTo>
                    <a:pt x="7861" y="4603"/>
                    <a:pt x="8135" y="5761"/>
                    <a:pt x="7652" y="6707"/>
                  </a:cubicBezTo>
                  <a:cubicBezTo>
                    <a:pt x="7590" y="6823"/>
                    <a:pt x="7638" y="6964"/>
                    <a:pt x="7755" y="7022"/>
                  </a:cubicBezTo>
                  <a:cubicBezTo>
                    <a:pt x="7789" y="7040"/>
                    <a:pt x="7825" y="7049"/>
                    <a:pt x="7862" y="7049"/>
                  </a:cubicBezTo>
                  <a:cubicBezTo>
                    <a:pt x="7947" y="7049"/>
                    <a:pt x="8029" y="7002"/>
                    <a:pt x="8070" y="6923"/>
                  </a:cubicBezTo>
                  <a:cubicBezTo>
                    <a:pt x="8663" y="5768"/>
                    <a:pt x="8331" y="4356"/>
                    <a:pt x="7289" y="3588"/>
                  </a:cubicBezTo>
                  <a:cubicBezTo>
                    <a:pt x="6821" y="3242"/>
                    <a:pt x="6270" y="3072"/>
                    <a:pt x="5722" y="3072"/>
                  </a:cubicBezTo>
                  <a:close/>
                  <a:moveTo>
                    <a:pt x="5717" y="4286"/>
                  </a:moveTo>
                  <a:cubicBezTo>
                    <a:pt x="5344" y="4286"/>
                    <a:pt x="4978" y="4430"/>
                    <a:pt x="4705" y="4705"/>
                  </a:cubicBezTo>
                  <a:cubicBezTo>
                    <a:pt x="4297" y="5117"/>
                    <a:pt x="4174" y="5730"/>
                    <a:pt x="4397" y="6265"/>
                  </a:cubicBezTo>
                  <a:cubicBezTo>
                    <a:pt x="4616" y="6803"/>
                    <a:pt x="5140" y="7149"/>
                    <a:pt x="5719" y="7149"/>
                  </a:cubicBezTo>
                  <a:cubicBezTo>
                    <a:pt x="6508" y="7149"/>
                    <a:pt x="7148" y="6508"/>
                    <a:pt x="7152" y="5716"/>
                  </a:cubicBezTo>
                  <a:cubicBezTo>
                    <a:pt x="7148" y="5137"/>
                    <a:pt x="6802" y="4616"/>
                    <a:pt x="6264" y="4394"/>
                  </a:cubicBezTo>
                  <a:cubicBezTo>
                    <a:pt x="6087" y="4321"/>
                    <a:pt x="5901" y="4286"/>
                    <a:pt x="5717" y="4286"/>
                  </a:cubicBezTo>
                  <a:close/>
                  <a:moveTo>
                    <a:pt x="3432" y="4707"/>
                  </a:moveTo>
                  <a:cubicBezTo>
                    <a:pt x="3347" y="4707"/>
                    <a:pt x="3262" y="4752"/>
                    <a:pt x="3221" y="4856"/>
                  </a:cubicBezTo>
                  <a:cubicBezTo>
                    <a:pt x="2844" y="5946"/>
                    <a:pt x="3218" y="7152"/>
                    <a:pt x="4143" y="7837"/>
                  </a:cubicBezTo>
                  <a:cubicBezTo>
                    <a:pt x="4610" y="8185"/>
                    <a:pt x="5164" y="8359"/>
                    <a:pt x="5718" y="8359"/>
                  </a:cubicBezTo>
                  <a:cubicBezTo>
                    <a:pt x="6262" y="8359"/>
                    <a:pt x="6805" y="8192"/>
                    <a:pt x="7268" y="7858"/>
                  </a:cubicBezTo>
                  <a:cubicBezTo>
                    <a:pt x="7467" y="7707"/>
                    <a:pt x="7325" y="7432"/>
                    <a:pt x="7128" y="7432"/>
                  </a:cubicBezTo>
                  <a:cubicBezTo>
                    <a:pt x="7084" y="7432"/>
                    <a:pt x="7037" y="7446"/>
                    <a:pt x="6991" y="7478"/>
                  </a:cubicBezTo>
                  <a:cubicBezTo>
                    <a:pt x="6611" y="7752"/>
                    <a:pt x="6165" y="7889"/>
                    <a:pt x="5719" y="7889"/>
                  </a:cubicBezTo>
                  <a:cubicBezTo>
                    <a:pt x="5264" y="7889"/>
                    <a:pt x="4809" y="7746"/>
                    <a:pt x="4424" y="7461"/>
                  </a:cubicBezTo>
                  <a:cubicBezTo>
                    <a:pt x="3663" y="6899"/>
                    <a:pt x="3355" y="5905"/>
                    <a:pt x="3663" y="5010"/>
                  </a:cubicBezTo>
                  <a:cubicBezTo>
                    <a:pt x="3717" y="4831"/>
                    <a:pt x="3574" y="4707"/>
                    <a:pt x="3432" y="4707"/>
                  </a:cubicBezTo>
                  <a:close/>
                  <a:moveTo>
                    <a:pt x="5380" y="0"/>
                  </a:moveTo>
                  <a:cubicBezTo>
                    <a:pt x="5031" y="0"/>
                    <a:pt x="4729" y="247"/>
                    <a:pt x="4661" y="590"/>
                  </a:cubicBezTo>
                  <a:lnTo>
                    <a:pt x="4438" y="1693"/>
                  </a:lnTo>
                  <a:cubicBezTo>
                    <a:pt x="4212" y="1765"/>
                    <a:pt x="3989" y="1858"/>
                    <a:pt x="3776" y="1967"/>
                  </a:cubicBezTo>
                  <a:lnTo>
                    <a:pt x="2841" y="1344"/>
                  </a:lnTo>
                  <a:cubicBezTo>
                    <a:pt x="2717" y="1262"/>
                    <a:pt x="2575" y="1222"/>
                    <a:pt x="2435" y="1222"/>
                  </a:cubicBezTo>
                  <a:cubicBezTo>
                    <a:pt x="2245" y="1222"/>
                    <a:pt x="2057" y="1295"/>
                    <a:pt x="1916" y="1436"/>
                  </a:cubicBezTo>
                  <a:lnTo>
                    <a:pt x="1436" y="1916"/>
                  </a:lnTo>
                  <a:cubicBezTo>
                    <a:pt x="1189" y="2163"/>
                    <a:pt x="1148" y="2550"/>
                    <a:pt x="1343" y="2841"/>
                  </a:cubicBezTo>
                  <a:lnTo>
                    <a:pt x="1967" y="3777"/>
                  </a:lnTo>
                  <a:cubicBezTo>
                    <a:pt x="1857" y="3989"/>
                    <a:pt x="1765" y="4208"/>
                    <a:pt x="1693" y="4438"/>
                  </a:cubicBezTo>
                  <a:lnTo>
                    <a:pt x="589" y="4657"/>
                  </a:lnTo>
                  <a:cubicBezTo>
                    <a:pt x="247" y="4729"/>
                    <a:pt x="0" y="5027"/>
                    <a:pt x="0" y="5377"/>
                  </a:cubicBezTo>
                  <a:lnTo>
                    <a:pt x="0" y="6056"/>
                  </a:lnTo>
                  <a:cubicBezTo>
                    <a:pt x="0" y="6405"/>
                    <a:pt x="247" y="6707"/>
                    <a:pt x="589" y="6775"/>
                  </a:cubicBezTo>
                  <a:lnTo>
                    <a:pt x="1693" y="6994"/>
                  </a:lnTo>
                  <a:cubicBezTo>
                    <a:pt x="1765" y="7224"/>
                    <a:pt x="1857" y="7447"/>
                    <a:pt x="1967" y="7659"/>
                  </a:cubicBezTo>
                  <a:lnTo>
                    <a:pt x="1343" y="8595"/>
                  </a:lnTo>
                  <a:cubicBezTo>
                    <a:pt x="1148" y="8886"/>
                    <a:pt x="1186" y="9273"/>
                    <a:pt x="1432" y="9520"/>
                  </a:cubicBezTo>
                  <a:lnTo>
                    <a:pt x="1912" y="10000"/>
                  </a:lnTo>
                  <a:cubicBezTo>
                    <a:pt x="2056" y="10141"/>
                    <a:pt x="2245" y="10214"/>
                    <a:pt x="2434" y="10214"/>
                  </a:cubicBezTo>
                  <a:cubicBezTo>
                    <a:pt x="2575" y="10214"/>
                    <a:pt x="2717" y="10174"/>
                    <a:pt x="2841" y="10092"/>
                  </a:cubicBezTo>
                  <a:lnTo>
                    <a:pt x="3776" y="9469"/>
                  </a:lnTo>
                  <a:cubicBezTo>
                    <a:pt x="3989" y="9578"/>
                    <a:pt x="4212" y="9667"/>
                    <a:pt x="4438" y="9743"/>
                  </a:cubicBezTo>
                  <a:lnTo>
                    <a:pt x="4661" y="10846"/>
                  </a:lnTo>
                  <a:cubicBezTo>
                    <a:pt x="4729" y="11189"/>
                    <a:pt x="5031" y="11436"/>
                    <a:pt x="5380" y="11436"/>
                  </a:cubicBezTo>
                  <a:lnTo>
                    <a:pt x="6055" y="11436"/>
                  </a:lnTo>
                  <a:cubicBezTo>
                    <a:pt x="6405" y="11436"/>
                    <a:pt x="6706" y="11189"/>
                    <a:pt x="6775" y="10846"/>
                  </a:cubicBezTo>
                  <a:lnTo>
                    <a:pt x="6998" y="9739"/>
                  </a:lnTo>
                  <a:cubicBezTo>
                    <a:pt x="7179" y="9685"/>
                    <a:pt x="7354" y="9613"/>
                    <a:pt x="7525" y="9534"/>
                  </a:cubicBezTo>
                  <a:cubicBezTo>
                    <a:pt x="7645" y="9475"/>
                    <a:pt x="7693" y="9338"/>
                    <a:pt x="7638" y="9218"/>
                  </a:cubicBezTo>
                  <a:lnTo>
                    <a:pt x="7638" y="9218"/>
                  </a:lnTo>
                  <a:lnTo>
                    <a:pt x="7638" y="9222"/>
                  </a:lnTo>
                  <a:cubicBezTo>
                    <a:pt x="7599" y="9135"/>
                    <a:pt x="7515" y="9086"/>
                    <a:pt x="7427" y="9086"/>
                  </a:cubicBezTo>
                  <a:cubicBezTo>
                    <a:pt x="7393" y="9086"/>
                    <a:pt x="7359" y="9094"/>
                    <a:pt x="7327" y="9109"/>
                  </a:cubicBezTo>
                  <a:cubicBezTo>
                    <a:pt x="7135" y="9198"/>
                    <a:pt x="6936" y="9273"/>
                    <a:pt x="6730" y="9332"/>
                  </a:cubicBezTo>
                  <a:cubicBezTo>
                    <a:pt x="6648" y="9356"/>
                    <a:pt x="6583" y="9424"/>
                    <a:pt x="6566" y="9513"/>
                  </a:cubicBezTo>
                  <a:lnTo>
                    <a:pt x="6316" y="10754"/>
                  </a:lnTo>
                  <a:cubicBezTo>
                    <a:pt x="6292" y="10877"/>
                    <a:pt x="6185" y="10966"/>
                    <a:pt x="6059" y="10966"/>
                  </a:cubicBezTo>
                  <a:lnTo>
                    <a:pt x="5380" y="10966"/>
                  </a:lnTo>
                  <a:cubicBezTo>
                    <a:pt x="5257" y="10966"/>
                    <a:pt x="5147" y="10877"/>
                    <a:pt x="5123" y="10754"/>
                  </a:cubicBezTo>
                  <a:lnTo>
                    <a:pt x="4876" y="9513"/>
                  </a:lnTo>
                  <a:cubicBezTo>
                    <a:pt x="4859" y="9424"/>
                    <a:pt x="4794" y="9356"/>
                    <a:pt x="4708" y="9332"/>
                  </a:cubicBezTo>
                  <a:cubicBezTo>
                    <a:pt x="4421" y="9249"/>
                    <a:pt x="4143" y="9136"/>
                    <a:pt x="3883" y="8989"/>
                  </a:cubicBezTo>
                  <a:cubicBezTo>
                    <a:pt x="3848" y="8968"/>
                    <a:pt x="3808" y="8958"/>
                    <a:pt x="3768" y="8958"/>
                  </a:cubicBezTo>
                  <a:cubicBezTo>
                    <a:pt x="3723" y="8958"/>
                    <a:pt x="3676" y="8972"/>
                    <a:pt x="3636" y="8999"/>
                  </a:cubicBezTo>
                  <a:lnTo>
                    <a:pt x="2580" y="9702"/>
                  </a:lnTo>
                  <a:cubicBezTo>
                    <a:pt x="2535" y="9731"/>
                    <a:pt x="2485" y="9745"/>
                    <a:pt x="2435" y="9745"/>
                  </a:cubicBezTo>
                  <a:cubicBezTo>
                    <a:pt x="2367" y="9745"/>
                    <a:pt x="2299" y="9719"/>
                    <a:pt x="2248" y="9667"/>
                  </a:cubicBezTo>
                  <a:lnTo>
                    <a:pt x="1768" y="9188"/>
                  </a:lnTo>
                  <a:cubicBezTo>
                    <a:pt x="1679" y="9099"/>
                    <a:pt x="1665" y="8961"/>
                    <a:pt x="1734" y="8855"/>
                  </a:cubicBezTo>
                  <a:lnTo>
                    <a:pt x="2440" y="7800"/>
                  </a:lnTo>
                  <a:cubicBezTo>
                    <a:pt x="2488" y="7728"/>
                    <a:pt x="2491" y="7632"/>
                    <a:pt x="2447" y="7556"/>
                  </a:cubicBezTo>
                  <a:cubicBezTo>
                    <a:pt x="2299" y="7296"/>
                    <a:pt x="2186" y="7018"/>
                    <a:pt x="2104" y="6731"/>
                  </a:cubicBezTo>
                  <a:cubicBezTo>
                    <a:pt x="2080" y="6645"/>
                    <a:pt x="2012" y="6580"/>
                    <a:pt x="1926" y="6563"/>
                  </a:cubicBezTo>
                  <a:lnTo>
                    <a:pt x="682" y="6316"/>
                  </a:lnTo>
                  <a:cubicBezTo>
                    <a:pt x="559" y="6289"/>
                    <a:pt x="473" y="6182"/>
                    <a:pt x="470" y="6059"/>
                  </a:cubicBezTo>
                  <a:lnTo>
                    <a:pt x="470" y="5377"/>
                  </a:lnTo>
                  <a:cubicBezTo>
                    <a:pt x="473" y="5254"/>
                    <a:pt x="559" y="5144"/>
                    <a:pt x="682" y="5120"/>
                  </a:cubicBezTo>
                  <a:lnTo>
                    <a:pt x="1926" y="4873"/>
                  </a:lnTo>
                  <a:cubicBezTo>
                    <a:pt x="2012" y="4856"/>
                    <a:pt x="2080" y="4791"/>
                    <a:pt x="2104" y="4705"/>
                  </a:cubicBezTo>
                  <a:cubicBezTo>
                    <a:pt x="2186" y="4418"/>
                    <a:pt x="2299" y="4140"/>
                    <a:pt x="2447" y="3880"/>
                  </a:cubicBezTo>
                  <a:cubicBezTo>
                    <a:pt x="2491" y="3801"/>
                    <a:pt x="2488" y="3708"/>
                    <a:pt x="2440" y="3633"/>
                  </a:cubicBezTo>
                  <a:lnTo>
                    <a:pt x="1734" y="2581"/>
                  </a:lnTo>
                  <a:cubicBezTo>
                    <a:pt x="1665" y="2475"/>
                    <a:pt x="1679" y="2334"/>
                    <a:pt x="1768" y="2248"/>
                  </a:cubicBezTo>
                  <a:lnTo>
                    <a:pt x="2248" y="1769"/>
                  </a:lnTo>
                  <a:cubicBezTo>
                    <a:pt x="2299" y="1717"/>
                    <a:pt x="2367" y="1691"/>
                    <a:pt x="2435" y="1691"/>
                  </a:cubicBezTo>
                  <a:cubicBezTo>
                    <a:pt x="2485" y="1691"/>
                    <a:pt x="2535" y="1705"/>
                    <a:pt x="2580" y="1734"/>
                  </a:cubicBezTo>
                  <a:lnTo>
                    <a:pt x="3636" y="2437"/>
                  </a:lnTo>
                  <a:cubicBezTo>
                    <a:pt x="3675" y="2463"/>
                    <a:pt x="3722" y="2477"/>
                    <a:pt x="3769" y="2477"/>
                  </a:cubicBezTo>
                  <a:cubicBezTo>
                    <a:pt x="3808" y="2477"/>
                    <a:pt x="3847" y="2467"/>
                    <a:pt x="3883" y="2447"/>
                  </a:cubicBezTo>
                  <a:cubicBezTo>
                    <a:pt x="4140" y="2300"/>
                    <a:pt x="4417" y="2183"/>
                    <a:pt x="4705" y="2104"/>
                  </a:cubicBezTo>
                  <a:cubicBezTo>
                    <a:pt x="4791" y="2080"/>
                    <a:pt x="4856" y="2012"/>
                    <a:pt x="4873" y="1923"/>
                  </a:cubicBezTo>
                  <a:lnTo>
                    <a:pt x="5123" y="682"/>
                  </a:lnTo>
                  <a:cubicBezTo>
                    <a:pt x="5147" y="559"/>
                    <a:pt x="5253" y="470"/>
                    <a:pt x="5380" y="470"/>
                  </a:cubicBezTo>
                  <a:lnTo>
                    <a:pt x="6059" y="470"/>
                  </a:lnTo>
                  <a:cubicBezTo>
                    <a:pt x="6182" y="470"/>
                    <a:pt x="6288" y="559"/>
                    <a:pt x="6316" y="682"/>
                  </a:cubicBezTo>
                  <a:lnTo>
                    <a:pt x="6562" y="1923"/>
                  </a:lnTo>
                  <a:cubicBezTo>
                    <a:pt x="6580" y="2012"/>
                    <a:pt x="6645" y="2080"/>
                    <a:pt x="6730" y="2104"/>
                  </a:cubicBezTo>
                  <a:cubicBezTo>
                    <a:pt x="7018" y="2183"/>
                    <a:pt x="7296" y="2300"/>
                    <a:pt x="7556" y="2447"/>
                  </a:cubicBezTo>
                  <a:cubicBezTo>
                    <a:pt x="7590" y="2467"/>
                    <a:pt x="7629" y="2477"/>
                    <a:pt x="7667" y="2477"/>
                  </a:cubicBezTo>
                  <a:cubicBezTo>
                    <a:pt x="7714" y="2477"/>
                    <a:pt x="7760" y="2463"/>
                    <a:pt x="7799" y="2437"/>
                  </a:cubicBezTo>
                  <a:lnTo>
                    <a:pt x="8855" y="1734"/>
                  </a:lnTo>
                  <a:cubicBezTo>
                    <a:pt x="8900" y="1705"/>
                    <a:pt x="8951" y="1691"/>
                    <a:pt x="9001" y="1691"/>
                  </a:cubicBezTo>
                  <a:cubicBezTo>
                    <a:pt x="9069" y="1691"/>
                    <a:pt x="9136" y="1717"/>
                    <a:pt x="9187" y="1769"/>
                  </a:cubicBezTo>
                  <a:lnTo>
                    <a:pt x="9667" y="2248"/>
                  </a:lnTo>
                  <a:cubicBezTo>
                    <a:pt x="9756" y="2334"/>
                    <a:pt x="9770" y="2475"/>
                    <a:pt x="9701" y="2581"/>
                  </a:cubicBezTo>
                  <a:lnTo>
                    <a:pt x="8999" y="3633"/>
                  </a:lnTo>
                  <a:cubicBezTo>
                    <a:pt x="8947" y="3708"/>
                    <a:pt x="8944" y="3804"/>
                    <a:pt x="8989" y="3880"/>
                  </a:cubicBezTo>
                  <a:cubicBezTo>
                    <a:pt x="9136" y="4140"/>
                    <a:pt x="9249" y="4418"/>
                    <a:pt x="9331" y="4705"/>
                  </a:cubicBezTo>
                  <a:cubicBezTo>
                    <a:pt x="9355" y="4791"/>
                    <a:pt x="9424" y="4856"/>
                    <a:pt x="9513" y="4873"/>
                  </a:cubicBezTo>
                  <a:lnTo>
                    <a:pt x="10753" y="5120"/>
                  </a:lnTo>
                  <a:cubicBezTo>
                    <a:pt x="10877" y="5144"/>
                    <a:pt x="10966" y="5254"/>
                    <a:pt x="10966" y="5377"/>
                  </a:cubicBezTo>
                  <a:lnTo>
                    <a:pt x="10966" y="6056"/>
                  </a:lnTo>
                  <a:cubicBezTo>
                    <a:pt x="10966" y="6179"/>
                    <a:pt x="10877" y="6289"/>
                    <a:pt x="10753" y="6313"/>
                  </a:cubicBezTo>
                  <a:lnTo>
                    <a:pt x="9513" y="6559"/>
                  </a:lnTo>
                  <a:cubicBezTo>
                    <a:pt x="9424" y="6580"/>
                    <a:pt x="9355" y="6642"/>
                    <a:pt x="9331" y="6727"/>
                  </a:cubicBezTo>
                  <a:cubicBezTo>
                    <a:pt x="9273" y="6936"/>
                    <a:pt x="9194" y="7142"/>
                    <a:pt x="9102" y="7337"/>
                  </a:cubicBezTo>
                  <a:cubicBezTo>
                    <a:pt x="9040" y="7454"/>
                    <a:pt x="9088" y="7601"/>
                    <a:pt x="9208" y="7659"/>
                  </a:cubicBezTo>
                  <a:cubicBezTo>
                    <a:pt x="9241" y="7675"/>
                    <a:pt x="9275" y="7683"/>
                    <a:pt x="9309" y="7683"/>
                  </a:cubicBezTo>
                  <a:cubicBezTo>
                    <a:pt x="9400" y="7683"/>
                    <a:pt x="9487" y="7629"/>
                    <a:pt x="9527" y="7539"/>
                  </a:cubicBezTo>
                  <a:cubicBezTo>
                    <a:pt x="9609" y="7365"/>
                    <a:pt x="9681" y="7180"/>
                    <a:pt x="9742" y="6994"/>
                  </a:cubicBezTo>
                  <a:lnTo>
                    <a:pt x="10846" y="6775"/>
                  </a:lnTo>
                  <a:cubicBezTo>
                    <a:pt x="11189" y="6703"/>
                    <a:pt x="11435" y="6405"/>
                    <a:pt x="11439" y="6056"/>
                  </a:cubicBezTo>
                  <a:lnTo>
                    <a:pt x="11439" y="5377"/>
                  </a:lnTo>
                  <a:cubicBezTo>
                    <a:pt x="11435" y="5027"/>
                    <a:pt x="11189" y="4729"/>
                    <a:pt x="10846" y="4657"/>
                  </a:cubicBezTo>
                  <a:lnTo>
                    <a:pt x="9742" y="4438"/>
                  </a:lnTo>
                  <a:cubicBezTo>
                    <a:pt x="9670" y="4208"/>
                    <a:pt x="9578" y="3989"/>
                    <a:pt x="9468" y="3777"/>
                  </a:cubicBezTo>
                  <a:lnTo>
                    <a:pt x="10092" y="2838"/>
                  </a:lnTo>
                  <a:cubicBezTo>
                    <a:pt x="10287" y="2546"/>
                    <a:pt x="10250" y="2159"/>
                    <a:pt x="10003" y="1913"/>
                  </a:cubicBezTo>
                  <a:lnTo>
                    <a:pt x="9523" y="1433"/>
                  </a:lnTo>
                  <a:cubicBezTo>
                    <a:pt x="9380" y="1291"/>
                    <a:pt x="9192" y="1218"/>
                    <a:pt x="9003" y="1218"/>
                  </a:cubicBezTo>
                  <a:cubicBezTo>
                    <a:pt x="8863" y="1218"/>
                    <a:pt x="8722" y="1259"/>
                    <a:pt x="8598" y="1340"/>
                  </a:cubicBezTo>
                  <a:lnTo>
                    <a:pt x="7659" y="1967"/>
                  </a:lnTo>
                  <a:cubicBezTo>
                    <a:pt x="7446" y="1858"/>
                    <a:pt x="7227" y="1765"/>
                    <a:pt x="6998" y="1693"/>
                  </a:cubicBezTo>
                  <a:lnTo>
                    <a:pt x="6775" y="590"/>
                  </a:lnTo>
                  <a:cubicBezTo>
                    <a:pt x="6706" y="247"/>
                    <a:pt x="6408" y="0"/>
                    <a:pt x="6059" y="0"/>
                  </a:cubicBezTo>
                  <a:close/>
                  <a:moveTo>
                    <a:pt x="11049" y="9729"/>
                  </a:moveTo>
                  <a:cubicBezTo>
                    <a:pt x="10706" y="9729"/>
                    <a:pt x="10368" y="9863"/>
                    <a:pt x="10116" y="10113"/>
                  </a:cubicBezTo>
                  <a:cubicBezTo>
                    <a:pt x="9739" y="10490"/>
                    <a:pt x="9626" y="11055"/>
                    <a:pt x="9832" y="11549"/>
                  </a:cubicBezTo>
                  <a:cubicBezTo>
                    <a:pt x="10034" y="12039"/>
                    <a:pt x="10513" y="12361"/>
                    <a:pt x="11048" y="12361"/>
                  </a:cubicBezTo>
                  <a:cubicBezTo>
                    <a:pt x="11339" y="12361"/>
                    <a:pt x="11620" y="12265"/>
                    <a:pt x="11850" y="12087"/>
                  </a:cubicBezTo>
                  <a:cubicBezTo>
                    <a:pt x="11960" y="12008"/>
                    <a:pt x="11984" y="11857"/>
                    <a:pt x="11901" y="11751"/>
                  </a:cubicBezTo>
                  <a:cubicBezTo>
                    <a:pt x="11854" y="11690"/>
                    <a:pt x="11784" y="11659"/>
                    <a:pt x="11713" y="11659"/>
                  </a:cubicBezTo>
                  <a:cubicBezTo>
                    <a:pt x="11660" y="11659"/>
                    <a:pt x="11606" y="11676"/>
                    <a:pt x="11562" y="11713"/>
                  </a:cubicBezTo>
                  <a:cubicBezTo>
                    <a:pt x="11415" y="11830"/>
                    <a:pt x="11233" y="11891"/>
                    <a:pt x="11048" y="11891"/>
                  </a:cubicBezTo>
                  <a:cubicBezTo>
                    <a:pt x="10579" y="11891"/>
                    <a:pt x="10202" y="11511"/>
                    <a:pt x="10202" y="11045"/>
                  </a:cubicBezTo>
                  <a:cubicBezTo>
                    <a:pt x="10202" y="10579"/>
                    <a:pt x="10578" y="10199"/>
                    <a:pt x="11046" y="10199"/>
                  </a:cubicBezTo>
                  <a:lnTo>
                    <a:pt x="11046" y="10199"/>
                  </a:lnTo>
                  <a:cubicBezTo>
                    <a:pt x="11515" y="10199"/>
                    <a:pt x="11891" y="10579"/>
                    <a:pt x="11891" y="11045"/>
                  </a:cubicBezTo>
                  <a:cubicBezTo>
                    <a:pt x="11891" y="11175"/>
                    <a:pt x="11997" y="11281"/>
                    <a:pt x="12127" y="11281"/>
                  </a:cubicBezTo>
                  <a:cubicBezTo>
                    <a:pt x="12258" y="11281"/>
                    <a:pt x="12364" y="11175"/>
                    <a:pt x="12364" y="11045"/>
                  </a:cubicBezTo>
                  <a:cubicBezTo>
                    <a:pt x="12364" y="10514"/>
                    <a:pt x="12042" y="10034"/>
                    <a:pt x="11552" y="9828"/>
                  </a:cubicBezTo>
                  <a:cubicBezTo>
                    <a:pt x="11389" y="9762"/>
                    <a:pt x="11218" y="9729"/>
                    <a:pt x="11049" y="9729"/>
                  </a:cubicBezTo>
                  <a:close/>
                  <a:moveTo>
                    <a:pt x="10822" y="7207"/>
                  </a:moveTo>
                  <a:cubicBezTo>
                    <a:pt x="10555" y="7207"/>
                    <a:pt x="10322" y="7395"/>
                    <a:pt x="10270" y="7659"/>
                  </a:cubicBezTo>
                  <a:lnTo>
                    <a:pt x="10133" y="8338"/>
                  </a:lnTo>
                  <a:cubicBezTo>
                    <a:pt x="10010" y="8379"/>
                    <a:pt x="9890" y="8427"/>
                    <a:pt x="9773" y="8485"/>
                  </a:cubicBezTo>
                  <a:lnTo>
                    <a:pt x="9198" y="8101"/>
                  </a:lnTo>
                  <a:cubicBezTo>
                    <a:pt x="9102" y="8038"/>
                    <a:pt x="8993" y="8007"/>
                    <a:pt x="8884" y="8007"/>
                  </a:cubicBezTo>
                  <a:cubicBezTo>
                    <a:pt x="8739" y="8007"/>
                    <a:pt x="8596" y="8062"/>
                    <a:pt x="8488" y="8170"/>
                  </a:cubicBezTo>
                  <a:lnTo>
                    <a:pt x="8173" y="8485"/>
                  </a:lnTo>
                  <a:cubicBezTo>
                    <a:pt x="7985" y="8677"/>
                    <a:pt x="7954" y="8972"/>
                    <a:pt x="8101" y="9194"/>
                  </a:cubicBezTo>
                  <a:lnTo>
                    <a:pt x="8488" y="9774"/>
                  </a:lnTo>
                  <a:cubicBezTo>
                    <a:pt x="8409" y="9931"/>
                    <a:pt x="8344" y="10099"/>
                    <a:pt x="8296" y="10270"/>
                  </a:cubicBezTo>
                  <a:cubicBezTo>
                    <a:pt x="8262" y="10397"/>
                    <a:pt x="8334" y="10527"/>
                    <a:pt x="8457" y="10562"/>
                  </a:cubicBezTo>
                  <a:cubicBezTo>
                    <a:pt x="8480" y="10568"/>
                    <a:pt x="8502" y="10572"/>
                    <a:pt x="8524" y="10572"/>
                  </a:cubicBezTo>
                  <a:cubicBezTo>
                    <a:pt x="8627" y="10572"/>
                    <a:pt x="8720" y="10502"/>
                    <a:pt x="8749" y="10401"/>
                  </a:cubicBezTo>
                  <a:cubicBezTo>
                    <a:pt x="8800" y="10219"/>
                    <a:pt x="8872" y="10041"/>
                    <a:pt x="8965" y="9876"/>
                  </a:cubicBezTo>
                  <a:cubicBezTo>
                    <a:pt x="9009" y="9798"/>
                    <a:pt x="9006" y="9705"/>
                    <a:pt x="8958" y="9630"/>
                  </a:cubicBezTo>
                  <a:lnTo>
                    <a:pt x="8495" y="8937"/>
                  </a:lnTo>
                  <a:cubicBezTo>
                    <a:pt x="8471" y="8900"/>
                    <a:pt x="8475" y="8852"/>
                    <a:pt x="8505" y="8821"/>
                  </a:cubicBezTo>
                  <a:lnTo>
                    <a:pt x="8821" y="8506"/>
                  </a:lnTo>
                  <a:cubicBezTo>
                    <a:pt x="8839" y="8487"/>
                    <a:pt x="8864" y="8478"/>
                    <a:pt x="8889" y="8478"/>
                  </a:cubicBezTo>
                  <a:cubicBezTo>
                    <a:pt x="8906" y="8478"/>
                    <a:pt x="8923" y="8482"/>
                    <a:pt x="8937" y="8492"/>
                  </a:cubicBezTo>
                  <a:lnTo>
                    <a:pt x="9633" y="8955"/>
                  </a:lnTo>
                  <a:cubicBezTo>
                    <a:pt x="9671" y="8982"/>
                    <a:pt x="9717" y="8996"/>
                    <a:pt x="9762" y="8996"/>
                  </a:cubicBezTo>
                  <a:cubicBezTo>
                    <a:pt x="9802" y="8996"/>
                    <a:pt x="9841" y="8986"/>
                    <a:pt x="9876" y="8965"/>
                  </a:cubicBezTo>
                  <a:cubicBezTo>
                    <a:pt x="10044" y="8872"/>
                    <a:pt x="10219" y="8800"/>
                    <a:pt x="10400" y="8749"/>
                  </a:cubicBezTo>
                  <a:cubicBezTo>
                    <a:pt x="10486" y="8725"/>
                    <a:pt x="10551" y="8653"/>
                    <a:pt x="10568" y="8567"/>
                  </a:cubicBezTo>
                  <a:lnTo>
                    <a:pt x="10733" y="7752"/>
                  </a:lnTo>
                  <a:cubicBezTo>
                    <a:pt x="10740" y="7707"/>
                    <a:pt x="10777" y="7676"/>
                    <a:pt x="10822" y="7676"/>
                  </a:cubicBezTo>
                  <a:lnTo>
                    <a:pt x="11267" y="7676"/>
                  </a:lnTo>
                  <a:cubicBezTo>
                    <a:pt x="11312" y="7676"/>
                    <a:pt x="11350" y="7707"/>
                    <a:pt x="11360" y="7752"/>
                  </a:cubicBezTo>
                  <a:lnTo>
                    <a:pt x="11521" y="8567"/>
                  </a:lnTo>
                  <a:cubicBezTo>
                    <a:pt x="11538" y="8653"/>
                    <a:pt x="11603" y="8725"/>
                    <a:pt x="11689" y="8749"/>
                  </a:cubicBezTo>
                  <a:cubicBezTo>
                    <a:pt x="11870" y="8800"/>
                    <a:pt x="12049" y="8872"/>
                    <a:pt x="12213" y="8965"/>
                  </a:cubicBezTo>
                  <a:cubicBezTo>
                    <a:pt x="12250" y="8986"/>
                    <a:pt x="12289" y="8996"/>
                    <a:pt x="12329" y="8996"/>
                  </a:cubicBezTo>
                  <a:cubicBezTo>
                    <a:pt x="12374" y="8996"/>
                    <a:pt x="12420" y="8982"/>
                    <a:pt x="12460" y="8955"/>
                  </a:cubicBezTo>
                  <a:lnTo>
                    <a:pt x="13152" y="8492"/>
                  </a:lnTo>
                  <a:cubicBezTo>
                    <a:pt x="13167" y="8482"/>
                    <a:pt x="13185" y="8478"/>
                    <a:pt x="13201" y="8478"/>
                  </a:cubicBezTo>
                  <a:cubicBezTo>
                    <a:pt x="13226" y="8478"/>
                    <a:pt x="13250" y="8487"/>
                    <a:pt x="13269" y="8506"/>
                  </a:cubicBezTo>
                  <a:lnTo>
                    <a:pt x="13584" y="8821"/>
                  </a:lnTo>
                  <a:cubicBezTo>
                    <a:pt x="13615" y="8852"/>
                    <a:pt x="13622" y="8900"/>
                    <a:pt x="13598" y="8937"/>
                  </a:cubicBezTo>
                  <a:lnTo>
                    <a:pt x="13135" y="9630"/>
                  </a:lnTo>
                  <a:cubicBezTo>
                    <a:pt x="13084" y="9705"/>
                    <a:pt x="13080" y="9798"/>
                    <a:pt x="13125" y="9876"/>
                  </a:cubicBezTo>
                  <a:cubicBezTo>
                    <a:pt x="13217" y="10041"/>
                    <a:pt x="13289" y="10219"/>
                    <a:pt x="13341" y="10401"/>
                  </a:cubicBezTo>
                  <a:cubicBezTo>
                    <a:pt x="13365" y="10486"/>
                    <a:pt x="13437" y="10551"/>
                    <a:pt x="13522" y="10569"/>
                  </a:cubicBezTo>
                  <a:lnTo>
                    <a:pt x="14338" y="10730"/>
                  </a:lnTo>
                  <a:cubicBezTo>
                    <a:pt x="14382" y="10740"/>
                    <a:pt x="14413" y="10778"/>
                    <a:pt x="14413" y="10822"/>
                  </a:cubicBezTo>
                  <a:lnTo>
                    <a:pt x="14413" y="11268"/>
                  </a:lnTo>
                  <a:cubicBezTo>
                    <a:pt x="14413" y="11312"/>
                    <a:pt x="14382" y="11350"/>
                    <a:pt x="14338" y="11357"/>
                  </a:cubicBezTo>
                  <a:lnTo>
                    <a:pt x="13522" y="11521"/>
                  </a:lnTo>
                  <a:cubicBezTo>
                    <a:pt x="13437" y="11538"/>
                    <a:pt x="13365" y="11604"/>
                    <a:pt x="13341" y="11689"/>
                  </a:cubicBezTo>
                  <a:cubicBezTo>
                    <a:pt x="13289" y="11871"/>
                    <a:pt x="13217" y="12046"/>
                    <a:pt x="13125" y="12213"/>
                  </a:cubicBezTo>
                  <a:cubicBezTo>
                    <a:pt x="13080" y="12289"/>
                    <a:pt x="13084" y="12385"/>
                    <a:pt x="13135" y="12457"/>
                  </a:cubicBezTo>
                  <a:lnTo>
                    <a:pt x="13598" y="13152"/>
                  </a:lnTo>
                  <a:cubicBezTo>
                    <a:pt x="13622" y="13187"/>
                    <a:pt x="13615" y="13238"/>
                    <a:pt x="13584" y="13269"/>
                  </a:cubicBezTo>
                  <a:lnTo>
                    <a:pt x="13269" y="13584"/>
                  </a:lnTo>
                  <a:cubicBezTo>
                    <a:pt x="13251" y="13602"/>
                    <a:pt x="13229" y="13610"/>
                    <a:pt x="13205" y="13610"/>
                  </a:cubicBezTo>
                  <a:cubicBezTo>
                    <a:pt x="13187" y="13610"/>
                    <a:pt x="13169" y="13605"/>
                    <a:pt x="13152" y="13594"/>
                  </a:cubicBezTo>
                  <a:lnTo>
                    <a:pt x="12463" y="13132"/>
                  </a:lnTo>
                  <a:cubicBezTo>
                    <a:pt x="12424" y="13107"/>
                    <a:pt x="12378" y="13094"/>
                    <a:pt x="12333" y="13094"/>
                  </a:cubicBezTo>
                  <a:cubicBezTo>
                    <a:pt x="12292" y="13094"/>
                    <a:pt x="12252" y="13104"/>
                    <a:pt x="12217" y="13125"/>
                  </a:cubicBezTo>
                  <a:cubicBezTo>
                    <a:pt x="12049" y="13218"/>
                    <a:pt x="11874" y="13289"/>
                    <a:pt x="11692" y="13341"/>
                  </a:cubicBezTo>
                  <a:cubicBezTo>
                    <a:pt x="11607" y="13365"/>
                    <a:pt x="11542" y="13433"/>
                    <a:pt x="11524" y="13523"/>
                  </a:cubicBezTo>
                  <a:lnTo>
                    <a:pt x="11360" y="14338"/>
                  </a:lnTo>
                  <a:cubicBezTo>
                    <a:pt x="11353" y="14379"/>
                    <a:pt x="11315" y="14413"/>
                    <a:pt x="11271" y="14413"/>
                  </a:cubicBezTo>
                  <a:lnTo>
                    <a:pt x="10825" y="14413"/>
                  </a:lnTo>
                  <a:cubicBezTo>
                    <a:pt x="10781" y="14413"/>
                    <a:pt x="10743" y="14379"/>
                    <a:pt x="10733" y="14338"/>
                  </a:cubicBezTo>
                  <a:lnTo>
                    <a:pt x="10572" y="13523"/>
                  </a:lnTo>
                  <a:cubicBezTo>
                    <a:pt x="10555" y="13433"/>
                    <a:pt x="10489" y="13365"/>
                    <a:pt x="10404" y="13341"/>
                  </a:cubicBezTo>
                  <a:cubicBezTo>
                    <a:pt x="10222" y="13289"/>
                    <a:pt x="10044" y="13218"/>
                    <a:pt x="9880" y="13125"/>
                  </a:cubicBezTo>
                  <a:cubicBezTo>
                    <a:pt x="9842" y="13104"/>
                    <a:pt x="9802" y="13094"/>
                    <a:pt x="9762" y="13094"/>
                  </a:cubicBezTo>
                  <a:cubicBezTo>
                    <a:pt x="9717" y="13094"/>
                    <a:pt x="9673" y="13107"/>
                    <a:pt x="9633" y="13132"/>
                  </a:cubicBezTo>
                  <a:lnTo>
                    <a:pt x="8937" y="13594"/>
                  </a:lnTo>
                  <a:cubicBezTo>
                    <a:pt x="8922" y="13605"/>
                    <a:pt x="8904" y="13610"/>
                    <a:pt x="8885" y="13610"/>
                  </a:cubicBezTo>
                  <a:cubicBezTo>
                    <a:pt x="8862" y="13610"/>
                    <a:pt x="8838" y="13602"/>
                    <a:pt x="8821" y="13584"/>
                  </a:cubicBezTo>
                  <a:lnTo>
                    <a:pt x="8505" y="13269"/>
                  </a:lnTo>
                  <a:cubicBezTo>
                    <a:pt x="8475" y="13235"/>
                    <a:pt x="8471" y="13187"/>
                    <a:pt x="8495" y="13152"/>
                  </a:cubicBezTo>
                  <a:lnTo>
                    <a:pt x="8958" y="12457"/>
                  </a:lnTo>
                  <a:cubicBezTo>
                    <a:pt x="9006" y="12385"/>
                    <a:pt x="9009" y="12289"/>
                    <a:pt x="8965" y="12213"/>
                  </a:cubicBezTo>
                  <a:cubicBezTo>
                    <a:pt x="8872" y="12046"/>
                    <a:pt x="8800" y="11871"/>
                    <a:pt x="8749" y="11689"/>
                  </a:cubicBezTo>
                  <a:cubicBezTo>
                    <a:pt x="8725" y="11604"/>
                    <a:pt x="8656" y="11538"/>
                    <a:pt x="8567" y="11521"/>
                  </a:cubicBezTo>
                  <a:lnTo>
                    <a:pt x="7751" y="11357"/>
                  </a:lnTo>
                  <a:cubicBezTo>
                    <a:pt x="7707" y="11350"/>
                    <a:pt x="7676" y="11312"/>
                    <a:pt x="7676" y="11268"/>
                  </a:cubicBezTo>
                  <a:lnTo>
                    <a:pt x="7676" y="10822"/>
                  </a:lnTo>
                  <a:cubicBezTo>
                    <a:pt x="7676" y="10778"/>
                    <a:pt x="7707" y="10740"/>
                    <a:pt x="7751" y="10730"/>
                  </a:cubicBezTo>
                  <a:lnTo>
                    <a:pt x="7799" y="10719"/>
                  </a:lnTo>
                  <a:cubicBezTo>
                    <a:pt x="7933" y="10699"/>
                    <a:pt x="8019" y="10572"/>
                    <a:pt x="7991" y="10442"/>
                  </a:cubicBezTo>
                  <a:cubicBezTo>
                    <a:pt x="7971" y="10330"/>
                    <a:pt x="7872" y="10254"/>
                    <a:pt x="7762" y="10254"/>
                  </a:cubicBezTo>
                  <a:cubicBezTo>
                    <a:pt x="7744" y="10254"/>
                    <a:pt x="7725" y="10256"/>
                    <a:pt x="7707" y="10260"/>
                  </a:cubicBezTo>
                  <a:lnTo>
                    <a:pt x="7659" y="10270"/>
                  </a:lnTo>
                  <a:cubicBezTo>
                    <a:pt x="7395" y="10322"/>
                    <a:pt x="7207" y="10551"/>
                    <a:pt x="7207" y="10822"/>
                  </a:cubicBezTo>
                  <a:lnTo>
                    <a:pt x="7207" y="11268"/>
                  </a:lnTo>
                  <a:cubicBezTo>
                    <a:pt x="7207" y="11535"/>
                    <a:pt x="7395" y="11765"/>
                    <a:pt x="7659" y="11819"/>
                  </a:cubicBezTo>
                  <a:lnTo>
                    <a:pt x="8337" y="11953"/>
                  </a:lnTo>
                  <a:cubicBezTo>
                    <a:pt x="8379" y="12076"/>
                    <a:pt x="8427" y="12196"/>
                    <a:pt x="8485" y="12313"/>
                  </a:cubicBezTo>
                  <a:lnTo>
                    <a:pt x="8101" y="12892"/>
                  </a:lnTo>
                  <a:cubicBezTo>
                    <a:pt x="7954" y="13115"/>
                    <a:pt x="7981" y="13409"/>
                    <a:pt x="8170" y="13601"/>
                  </a:cubicBezTo>
                  <a:lnTo>
                    <a:pt x="8485" y="13917"/>
                  </a:lnTo>
                  <a:cubicBezTo>
                    <a:pt x="8594" y="14024"/>
                    <a:pt x="8738" y="14079"/>
                    <a:pt x="8882" y="14079"/>
                  </a:cubicBezTo>
                  <a:cubicBezTo>
                    <a:pt x="8990" y="14079"/>
                    <a:pt x="9099" y="14048"/>
                    <a:pt x="9194" y="13985"/>
                  </a:cubicBezTo>
                  <a:lnTo>
                    <a:pt x="9773" y="13601"/>
                  </a:lnTo>
                  <a:cubicBezTo>
                    <a:pt x="9890" y="13660"/>
                    <a:pt x="10010" y="13708"/>
                    <a:pt x="10133" y="13749"/>
                  </a:cubicBezTo>
                  <a:lnTo>
                    <a:pt x="10267" y="14427"/>
                  </a:lnTo>
                  <a:cubicBezTo>
                    <a:pt x="10322" y="14691"/>
                    <a:pt x="10551" y="14880"/>
                    <a:pt x="10818" y="14880"/>
                  </a:cubicBezTo>
                  <a:lnTo>
                    <a:pt x="11264" y="14880"/>
                  </a:lnTo>
                  <a:cubicBezTo>
                    <a:pt x="11266" y="14880"/>
                    <a:pt x="11269" y="14880"/>
                    <a:pt x="11271" y="14880"/>
                  </a:cubicBezTo>
                  <a:cubicBezTo>
                    <a:pt x="11539" y="14880"/>
                    <a:pt x="11765" y="14689"/>
                    <a:pt x="11819" y="14431"/>
                  </a:cubicBezTo>
                  <a:lnTo>
                    <a:pt x="11956" y="13752"/>
                  </a:lnTo>
                  <a:cubicBezTo>
                    <a:pt x="12080" y="13708"/>
                    <a:pt x="12199" y="13660"/>
                    <a:pt x="12316" y="13601"/>
                  </a:cubicBezTo>
                  <a:lnTo>
                    <a:pt x="12892" y="13989"/>
                  </a:lnTo>
                  <a:cubicBezTo>
                    <a:pt x="12986" y="14051"/>
                    <a:pt x="13094" y="14081"/>
                    <a:pt x="13201" y="14081"/>
                  </a:cubicBezTo>
                  <a:cubicBezTo>
                    <a:pt x="13347" y="14081"/>
                    <a:pt x="13492" y="14025"/>
                    <a:pt x="13601" y="13917"/>
                  </a:cubicBezTo>
                  <a:lnTo>
                    <a:pt x="13916" y="13601"/>
                  </a:lnTo>
                  <a:cubicBezTo>
                    <a:pt x="14105" y="13413"/>
                    <a:pt x="14136" y="13115"/>
                    <a:pt x="13988" y="12892"/>
                  </a:cubicBezTo>
                  <a:lnTo>
                    <a:pt x="13601" y="12316"/>
                  </a:lnTo>
                  <a:cubicBezTo>
                    <a:pt x="13659" y="12200"/>
                    <a:pt x="13707" y="12080"/>
                    <a:pt x="13752" y="11956"/>
                  </a:cubicBezTo>
                  <a:lnTo>
                    <a:pt x="14430" y="11819"/>
                  </a:lnTo>
                  <a:cubicBezTo>
                    <a:pt x="14691" y="11768"/>
                    <a:pt x="14883" y="11535"/>
                    <a:pt x="14883" y="11268"/>
                  </a:cubicBezTo>
                  <a:lnTo>
                    <a:pt x="14883" y="10822"/>
                  </a:lnTo>
                  <a:cubicBezTo>
                    <a:pt x="14883" y="10555"/>
                    <a:pt x="14694" y="10322"/>
                    <a:pt x="14434" y="10270"/>
                  </a:cubicBezTo>
                  <a:lnTo>
                    <a:pt x="13752" y="10133"/>
                  </a:lnTo>
                  <a:cubicBezTo>
                    <a:pt x="13711" y="10010"/>
                    <a:pt x="13663" y="9890"/>
                    <a:pt x="13604" y="9774"/>
                  </a:cubicBezTo>
                  <a:lnTo>
                    <a:pt x="13988" y="9198"/>
                  </a:lnTo>
                  <a:cubicBezTo>
                    <a:pt x="14136" y="8975"/>
                    <a:pt x="14108" y="8677"/>
                    <a:pt x="13920" y="8489"/>
                  </a:cubicBezTo>
                  <a:lnTo>
                    <a:pt x="13604" y="8173"/>
                  </a:lnTo>
                  <a:cubicBezTo>
                    <a:pt x="13494" y="8063"/>
                    <a:pt x="13351" y="8007"/>
                    <a:pt x="13206" y="8007"/>
                  </a:cubicBezTo>
                  <a:cubicBezTo>
                    <a:pt x="13098" y="8007"/>
                    <a:pt x="12990" y="8038"/>
                    <a:pt x="12895" y="8101"/>
                  </a:cubicBezTo>
                  <a:lnTo>
                    <a:pt x="12316" y="8489"/>
                  </a:lnTo>
                  <a:cubicBezTo>
                    <a:pt x="12199" y="8430"/>
                    <a:pt x="12080" y="8379"/>
                    <a:pt x="11956" y="8338"/>
                  </a:cubicBezTo>
                  <a:lnTo>
                    <a:pt x="11819" y="7659"/>
                  </a:lnTo>
                  <a:cubicBezTo>
                    <a:pt x="11768" y="7395"/>
                    <a:pt x="11535" y="7207"/>
                    <a:pt x="11267" y="720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2" name="Google Shape;16872;p72"/>
          <p:cNvGrpSpPr/>
          <p:nvPr/>
        </p:nvGrpSpPr>
        <p:grpSpPr>
          <a:xfrm>
            <a:off x="1448494" y="4150741"/>
            <a:ext cx="322277" cy="321046"/>
            <a:chOff x="1448494" y="4150741"/>
            <a:chExt cx="322277" cy="321046"/>
          </a:xfrm>
        </p:grpSpPr>
        <p:sp>
          <p:nvSpPr>
            <p:cNvPr id="16873" name="Google Shape;16873;p72"/>
            <p:cNvSpPr/>
            <p:nvPr/>
          </p:nvSpPr>
          <p:spPr>
            <a:xfrm>
              <a:off x="1453156" y="4338900"/>
              <a:ext cx="56581" cy="128120"/>
            </a:xfrm>
            <a:custGeom>
              <a:rect b="b" l="l" r="r" t="t"/>
              <a:pathLst>
                <a:path extrusionOk="0" h="4891" w="2160">
                  <a:moveTo>
                    <a:pt x="312" y="0"/>
                  </a:moveTo>
                  <a:cubicBezTo>
                    <a:pt x="141" y="0"/>
                    <a:pt x="0" y="138"/>
                    <a:pt x="0" y="309"/>
                  </a:cubicBezTo>
                  <a:lnTo>
                    <a:pt x="0" y="4890"/>
                  </a:lnTo>
                  <a:lnTo>
                    <a:pt x="2159" y="4890"/>
                  </a:lnTo>
                  <a:lnTo>
                    <a:pt x="2159" y="309"/>
                  </a:lnTo>
                  <a:cubicBezTo>
                    <a:pt x="2159" y="138"/>
                    <a:pt x="2022" y="0"/>
                    <a:pt x="185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72"/>
            <p:cNvSpPr/>
            <p:nvPr/>
          </p:nvSpPr>
          <p:spPr>
            <a:xfrm>
              <a:off x="1453235" y="4338900"/>
              <a:ext cx="26955" cy="128120"/>
            </a:xfrm>
            <a:custGeom>
              <a:rect b="b" l="l" r="r" t="t"/>
              <a:pathLst>
                <a:path extrusionOk="0" h="4891" w="1029">
                  <a:moveTo>
                    <a:pt x="309" y="0"/>
                  </a:moveTo>
                  <a:cubicBezTo>
                    <a:pt x="138" y="0"/>
                    <a:pt x="1" y="138"/>
                    <a:pt x="1" y="309"/>
                  </a:cubicBezTo>
                  <a:lnTo>
                    <a:pt x="1" y="4890"/>
                  </a:lnTo>
                  <a:lnTo>
                    <a:pt x="720" y="4890"/>
                  </a:lnTo>
                  <a:lnTo>
                    <a:pt x="720" y="309"/>
                  </a:lnTo>
                  <a:cubicBezTo>
                    <a:pt x="720" y="138"/>
                    <a:pt x="861" y="0"/>
                    <a:pt x="1029"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72"/>
            <p:cNvSpPr/>
            <p:nvPr/>
          </p:nvSpPr>
          <p:spPr>
            <a:xfrm>
              <a:off x="1538604" y="4307309"/>
              <a:ext cx="56581" cy="159711"/>
            </a:xfrm>
            <a:custGeom>
              <a:rect b="b" l="l" r="r" t="t"/>
              <a:pathLst>
                <a:path extrusionOk="0" h="6097" w="2160">
                  <a:moveTo>
                    <a:pt x="309" y="0"/>
                  </a:moveTo>
                  <a:cubicBezTo>
                    <a:pt x="138" y="0"/>
                    <a:pt x="1" y="137"/>
                    <a:pt x="1" y="309"/>
                  </a:cubicBezTo>
                  <a:lnTo>
                    <a:pt x="1" y="6096"/>
                  </a:lnTo>
                  <a:lnTo>
                    <a:pt x="2160" y="6096"/>
                  </a:lnTo>
                  <a:lnTo>
                    <a:pt x="2160" y="309"/>
                  </a:lnTo>
                  <a:cubicBezTo>
                    <a:pt x="2160" y="137"/>
                    <a:pt x="2023" y="0"/>
                    <a:pt x="1851"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72"/>
            <p:cNvSpPr/>
            <p:nvPr/>
          </p:nvSpPr>
          <p:spPr>
            <a:xfrm>
              <a:off x="1538709" y="4307309"/>
              <a:ext cx="26955" cy="159711"/>
            </a:xfrm>
            <a:custGeom>
              <a:rect b="b" l="l" r="r" t="t"/>
              <a:pathLst>
                <a:path extrusionOk="0" h="6097" w="1029">
                  <a:moveTo>
                    <a:pt x="309" y="0"/>
                  </a:moveTo>
                  <a:cubicBezTo>
                    <a:pt x="137" y="0"/>
                    <a:pt x="0" y="137"/>
                    <a:pt x="0" y="309"/>
                  </a:cubicBezTo>
                  <a:lnTo>
                    <a:pt x="0" y="6096"/>
                  </a:lnTo>
                  <a:lnTo>
                    <a:pt x="720" y="6096"/>
                  </a:lnTo>
                  <a:lnTo>
                    <a:pt x="720" y="309"/>
                  </a:lnTo>
                  <a:cubicBezTo>
                    <a:pt x="720" y="137"/>
                    <a:pt x="857" y="0"/>
                    <a:pt x="1028"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72"/>
            <p:cNvSpPr/>
            <p:nvPr/>
          </p:nvSpPr>
          <p:spPr>
            <a:xfrm>
              <a:off x="1624079" y="4275613"/>
              <a:ext cx="56555" cy="191407"/>
            </a:xfrm>
            <a:custGeom>
              <a:rect b="b" l="l" r="r" t="t"/>
              <a:pathLst>
                <a:path extrusionOk="0" h="7307" w="2159">
                  <a:moveTo>
                    <a:pt x="308" y="1"/>
                  </a:moveTo>
                  <a:cubicBezTo>
                    <a:pt x="137" y="1"/>
                    <a:pt x="0" y="138"/>
                    <a:pt x="0" y="309"/>
                  </a:cubicBezTo>
                  <a:lnTo>
                    <a:pt x="0" y="7306"/>
                  </a:lnTo>
                  <a:lnTo>
                    <a:pt x="2155" y="7306"/>
                  </a:lnTo>
                  <a:lnTo>
                    <a:pt x="2155" y="309"/>
                  </a:lnTo>
                  <a:cubicBezTo>
                    <a:pt x="2159" y="138"/>
                    <a:pt x="2018" y="1"/>
                    <a:pt x="1850"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72"/>
            <p:cNvSpPr/>
            <p:nvPr/>
          </p:nvSpPr>
          <p:spPr>
            <a:xfrm>
              <a:off x="1624079" y="4275613"/>
              <a:ext cx="26955" cy="191407"/>
            </a:xfrm>
            <a:custGeom>
              <a:rect b="b" l="l" r="r" t="t"/>
              <a:pathLst>
                <a:path extrusionOk="0" h="7307" w="1029">
                  <a:moveTo>
                    <a:pt x="308" y="1"/>
                  </a:moveTo>
                  <a:cubicBezTo>
                    <a:pt x="137" y="1"/>
                    <a:pt x="0" y="138"/>
                    <a:pt x="0" y="309"/>
                  </a:cubicBezTo>
                  <a:lnTo>
                    <a:pt x="0" y="7306"/>
                  </a:lnTo>
                  <a:lnTo>
                    <a:pt x="723" y="7306"/>
                  </a:lnTo>
                  <a:lnTo>
                    <a:pt x="723" y="309"/>
                  </a:lnTo>
                  <a:cubicBezTo>
                    <a:pt x="720" y="138"/>
                    <a:pt x="860" y="1"/>
                    <a:pt x="102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72"/>
            <p:cNvSpPr/>
            <p:nvPr/>
          </p:nvSpPr>
          <p:spPr>
            <a:xfrm>
              <a:off x="1709422" y="4243917"/>
              <a:ext cx="56581" cy="223103"/>
            </a:xfrm>
            <a:custGeom>
              <a:rect b="b" l="l" r="r" t="t"/>
              <a:pathLst>
                <a:path extrusionOk="0" h="8517" w="2160">
                  <a:moveTo>
                    <a:pt x="309" y="1"/>
                  </a:moveTo>
                  <a:cubicBezTo>
                    <a:pt x="141" y="1"/>
                    <a:pt x="1" y="141"/>
                    <a:pt x="1" y="309"/>
                  </a:cubicBezTo>
                  <a:lnTo>
                    <a:pt x="1" y="8516"/>
                  </a:lnTo>
                  <a:lnTo>
                    <a:pt x="2160" y="8516"/>
                  </a:lnTo>
                  <a:lnTo>
                    <a:pt x="2160" y="309"/>
                  </a:lnTo>
                  <a:cubicBezTo>
                    <a:pt x="2160" y="141"/>
                    <a:pt x="2023" y="1"/>
                    <a:pt x="185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0" name="Google Shape;16880;p72"/>
            <p:cNvSpPr/>
            <p:nvPr/>
          </p:nvSpPr>
          <p:spPr>
            <a:xfrm>
              <a:off x="1709527" y="4243917"/>
              <a:ext cx="26955" cy="223103"/>
            </a:xfrm>
            <a:custGeom>
              <a:rect b="b" l="l" r="r" t="t"/>
              <a:pathLst>
                <a:path extrusionOk="0" h="8517" w="1029">
                  <a:moveTo>
                    <a:pt x="309" y="1"/>
                  </a:moveTo>
                  <a:cubicBezTo>
                    <a:pt x="137" y="1"/>
                    <a:pt x="0" y="141"/>
                    <a:pt x="0" y="309"/>
                  </a:cubicBezTo>
                  <a:lnTo>
                    <a:pt x="0" y="8516"/>
                  </a:lnTo>
                  <a:lnTo>
                    <a:pt x="720" y="8516"/>
                  </a:lnTo>
                  <a:lnTo>
                    <a:pt x="720" y="309"/>
                  </a:lnTo>
                  <a:cubicBezTo>
                    <a:pt x="720" y="141"/>
                    <a:pt x="857" y="1"/>
                    <a:pt x="102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1" name="Google Shape;16881;p72"/>
            <p:cNvSpPr/>
            <p:nvPr/>
          </p:nvSpPr>
          <p:spPr>
            <a:xfrm>
              <a:off x="1466882" y="4155509"/>
              <a:ext cx="290424" cy="117170"/>
            </a:xfrm>
            <a:custGeom>
              <a:rect b="b" l="l" r="r" t="t"/>
              <a:pathLst>
                <a:path extrusionOk="0" h="4473" w="11087">
                  <a:moveTo>
                    <a:pt x="8908" y="0"/>
                  </a:moveTo>
                  <a:cubicBezTo>
                    <a:pt x="8749" y="0"/>
                    <a:pt x="8658" y="178"/>
                    <a:pt x="8749" y="306"/>
                  </a:cubicBezTo>
                  <a:lnTo>
                    <a:pt x="9061" y="758"/>
                  </a:lnTo>
                  <a:cubicBezTo>
                    <a:pt x="8002" y="1395"/>
                    <a:pt x="4617" y="3177"/>
                    <a:pt x="1" y="3177"/>
                  </a:cubicBezTo>
                  <a:lnTo>
                    <a:pt x="1" y="4472"/>
                  </a:lnTo>
                  <a:cubicBezTo>
                    <a:pt x="2509" y="4462"/>
                    <a:pt x="4997" y="3979"/>
                    <a:pt x="7327" y="3047"/>
                  </a:cubicBezTo>
                  <a:cubicBezTo>
                    <a:pt x="8184" y="2708"/>
                    <a:pt x="9013" y="2300"/>
                    <a:pt x="9801" y="1824"/>
                  </a:cubicBezTo>
                  <a:lnTo>
                    <a:pt x="10082" y="2225"/>
                  </a:lnTo>
                  <a:cubicBezTo>
                    <a:pt x="10123" y="2283"/>
                    <a:pt x="10184" y="2310"/>
                    <a:pt x="10244" y="2310"/>
                  </a:cubicBezTo>
                  <a:cubicBezTo>
                    <a:pt x="10322" y="2310"/>
                    <a:pt x="10399" y="2264"/>
                    <a:pt x="10428" y="2177"/>
                  </a:cubicBezTo>
                  <a:lnTo>
                    <a:pt x="11045" y="326"/>
                  </a:lnTo>
                  <a:cubicBezTo>
                    <a:pt x="11086" y="203"/>
                    <a:pt x="10997" y="72"/>
                    <a:pt x="10864" y="69"/>
                  </a:cubicBezTo>
                  <a:lnTo>
                    <a:pt x="8917" y="1"/>
                  </a:lnTo>
                  <a:cubicBezTo>
                    <a:pt x="8914" y="0"/>
                    <a:pt x="8911" y="0"/>
                    <a:pt x="89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72"/>
            <p:cNvSpPr/>
            <p:nvPr/>
          </p:nvSpPr>
          <p:spPr>
            <a:xfrm>
              <a:off x="1448494" y="4334133"/>
              <a:ext cx="65985" cy="137550"/>
            </a:xfrm>
            <a:custGeom>
              <a:rect b="b" l="l" r="r" t="t"/>
              <a:pathLst>
                <a:path extrusionOk="0" h="5251" w="2519">
                  <a:moveTo>
                    <a:pt x="2032" y="364"/>
                  </a:moveTo>
                  <a:cubicBezTo>
                    <a:pt x="2104" y="364"/>
                    <a:pt x="2159" y="419"/>
                    <a:pt x="2159" y="491"/>
                  </a:cubicBezTo>
                  <a:lnTo>
                    <a:pt x="2159" y="4891"/>
                  </a:lnTo>
                  <a:lnTo>
                    <a:pt x="360" y="4891"/>
                  </a:lnTo>
                  <a:lnTo>
                    <a:pt x="360" y="491"/>
                  </a:lnTo>
                  <a:cubicBezTo>
                    <a:pt x="360" y="419"/>
                    <a:pt x="418" y="364"/>
                    <a:pt x="490" y="364"/>
                  </a:cubicBezTo>
                  <a:close/>
                  <a:moveTo>
                    <a:pt x="490" y="1"/>
                  </a:moveTo>
                  <a:cubicBezTo>
                    <a:pt x="220" y="4"/>
                    <a:pt x="0" y="220"/>
                    <a:pt x="0" y="491"/>
                  </a:cubicBezTo>
                  <a:lnTo>
                    <a:pt x="0" y="5072"/>
                  </a:lnTo>
                  <a:cubicBezTo>
                    <a:pt x="0" y="5172"/>
                    <a:pt x="82" y="5251"/>
                    <a:pt x="182" y="5251"/>
                  </a:cubicBezTo>
                  <a:lnTo>
                    <a:pt x="2341" y="5251"/>
                  </a:lnTo>
                  <a:cubicBezTo>
                    <a:pt x="2440" y="5251"/>
                    <a:pt x="2519" y="5172"/>
                    <a:pt x="2519" y="5072"/>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72"/>
            <p:cNvSpPr/>
            <p:nvPr/>
          </p:nvSpPr>
          <p:spPr>
            <a:xfrm>
              <a:off x="1533863" y="4302541"/>
              <a:ext cx="66090" cy="169246"/>
            </a:xfrm>
            <a:custGeom>
              <a:rect b="b" l="l" r="r" t="t"/>
              <a:pathLst>
                <a:path extrusionOk="0" h="6461" w="2523">
                  <a:moveTo>
                    <a:pt x="2036" y="360"/>
                  </a:moveTo>
                  <a:cubicBezTo>
                    <a:pt x="2104" y="360"/>
                    <a:pt x="2162" y="419"/>
                    <a:pt x="2162" y="491"/>
                  </a:cubicBezTo>
                  <a:lnTo>
                    <a:pt x="2162" y="6097"/>
                  </a:lnTo>
                  <a:lnTo>
                    <a:pt x="363" y="6097"/>
                  </a:lnTo>
                  <a:lnTo>
                    <a:pt x="363" y="491"/>
                  </a:lnTo>
                  <a:cubicBezTo>
                    <a:pt x="363" y="419"/>
                    <a:pt x="422" y="360"/>
                    <a:pt x="494" y="360"/>
                  </a:cubicBezTo>
                  <a:close/>
                  <a:moveTo>
                    <a:pt x="494" y="1"/>
                  </a:moveTo>
                  <a:cubicBezTo>
                    <a:pt x="223" y="1"/>
                    <a:pt x="4" y="220"/>
                    <a:pt x="4" y="491"/>
                  </a:cubicBezTo>
                  <a:lnTo>
                    <a:pt x="4" y="6278"/>
                  </a:lnTo>
                  <a:cubicBezTo>
                    <a:pt x="0" y="6378"/>
                    <a:pt x="82" y="6460"/>
                    <a:pt x="182" y="6460"/>
                  </a:cubicBezTo>
                  <a:lnTo>
                    <a:pt x="2341" y="6460"/>
                  </a:lnTo>
                  <a:cubicBezTo>
                    <a:pt x="2440" y="6460"/>
                    <a:pt x="2522" y="6378"/>
                    <a:pt x="2522" y="6278"/>
                  </a:cubicBezTo>
                  <a:lnTo>
                    <a:pt x="2522" y="491"/>
                  </a:lnTo>
                  <a:cubicBezTo>
                    <a:pt x="2519" y="220"/>
                    <a:pt x="2303"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72"/>
            <p:cNvSpPr/>
            <p:nvPr/>
          </p:nvSpPr>
          <p:spPr>
            <a:xfrm>
              <a:off x="1619311" y="4270846"/>
              <a:ext cx="66011" cy="200942"/>
            </a:xfrm>
            <a:custGeom>
              <a:rect b="b" l="l" r="r" t="t"/>
              <a:pathLst>
                <a:path extrusionOk="0" h="7671" w="2520">
                  <a:moveTo>
                    <a:pt x="2032" y="364"/>
                  </a:moveTo>
                  <a:cubicBezTo>
                    <a:pt x="2101" y="364"/>
                    <a:pt x="2159" y="419"/>
                    <a:pt x="2159" y="491"/>
                  </a:cubicBezTo>
                  <a:lnTo>
                    <a:pt x="2159" y="7307"/>
                  </a:lnTo>
                  <a:lnTo>
                    <a:pt x="360" y="7307"/>
                  </a:lnTo>
                  <a:lnTo>
                    <a:pt x="360" y="491"/>
                  </a:lnTo>
                  <a:cubicBezTo>
                    <a:pt x="360" y="419"/>
                    <a:pt x="418" y="364"/>
                    <a:pt x="490" y="364"/>
                  </a:cubicBezTo>
                  <a:close/>
                  <a:moveTo>
                    <a:pt x="490" y="1"/>
                  </a:moveTo>
                  <a:cubicBezTo>
                    <a:pt x="220" y="1"/>
                    <a:pt x="0" y="220"/>
                    <a:pt x="0" y="491"/>
                  </a:cubicBezTo>
                  <a:lnTo>
                    <a:pt x="0" y="7488"/>
                  </a:lnTo>
                  <a:cubicBezTo>
                    <a:pt x="0" y="7588"/>
                    <a:pt x="83" y="7670"/>
                    <a:pt x="182" y="7670"/>
                  </a:cubicBezTo>
                  <a:lnTo>
                    <a:pt x="2341" y="7670"/>
                  </a:lnTo>
                  <a:cubicBezTo>
                    <a:pt x="2440" y="7670"/>
                    <a:pt x="2519" y="7588"/>
                    <a:pt x="2519" y="7488"/>
                  </a:cubicBezTo>
                  <a:lnTo>
                    <a:pt x="2519" y="491"/>
                  </a:lnTo>
                  <a:cubicBezTo>
                    <a:pt x="2519" y="220"/>
                    <a:pt x="2300" y="1"/>
                    <a:pt x="20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72"/>
            <p:cNvSpPr/>
            <p:nvPr/>
          </p:nvSpPr>
          <p:spPr>
            <a:xfrm>
              <a:off x="1704759" y="4239254"/>
              <a:ext cx="66011" cy="232428"/>
            </a:xfrm>
            <a:custGeom>
              <a:rect b="b" l="l" r="r" t="t"/>
              <a:pathLst>
                <a:path extrusionOk="0" h="8873" w="2520">
                  <a:moveTo>
                    <a:pt x="2033" y="361"/>
                  </a:moveTo>
                  <a:cubicBezTo>
                    <a:pt x="2101" y="361"/>
                    <a:pt x="2160" y="419"/>
                    <a:pt x="2160" y="487"/>
                  </a:cubicBezTo>
                  <a:lnTo>
                    <a:pt x="2160" y="8513"/>
                  </a:lnTo>
                  <a:lnTo>
                    <a:pt x="361" y="8513"/>
                  </a:lnTo>
                  <a:lnTo>
                    <a:pt x="361" y="487"/>
                  </a:lnTo>
                  <a:cubicBezTo>
                    <a:pt x="361" y="419"/>
                    <a:pt x="419" y="361"/>
                    <a:pt x="491" y="361"/>
                  </a:cubicBezTo>
                  <a:close/>
                  <a:moveTo>
                    <a:pt x="487" y="1"/>
                  </a:moveTo>
                  <a:cubicBezTo>
                    <a:pt x="220" y="1"/>
                    <a:pt x="1" y="220"/>
                    <a:pt x="1" y="491"/>
                  </a:cubicBezTo>
                  <a:lnTo>
                    <a:pt x="1" y="8694"/>
                  </a:lnTo>
                  <a:cubicBezTo>
                    <a:pt x="1" y="8792"/>
                    <a:pt x="80" y="8873"/>
                    <a:pt x="176" y="8873"/>
                  </a:cubicBezTo>
                  <a:cubicBezTo>
                    <a:pt x="178" y="8873"/>
                    <a:pt x="180" y="8873"/>
                    <a:pt x="182" y="8873"/>
                  </a:cubicBezTo>
                  <a:lnTo>
                    <a:pt x="2338" y="8873"/>
                  </a:lnTo>
                  <a:cubicBezTo>
                    <a:pt x="2437" y="8873"/>
                    <a:pt x="2519" y="8794"/>
                    <a:pt x="2519" y="8694"/>
                  </a:cubicBezTo>
                  <a:lnTo>
                    <a:pt x="2519" y="487"/>
                  </a:lnTo>
                  <a:cubicBezTo>
                    <a:pt x="2519" y="220"/>
                    <a:pt x="2300" y="1"/>
                    <a:pt x="20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72"/>
            <p:cNvSpPr/>
            <p:nvPr/>
          </p:nvSpPr>
          <p:spPr>
            <a:xfrm>
              <a:off x="1510340" y="4150741"/>
              <a:ext cx="252441" cy="90058"/>
            </a:xfrm>
            <a:custGeom>
              <a:rect b="b" l="l" r="r" t="t"/>
              <a:pathLst>
                <a:path extrusionOk="0" h="3438" w="9637">
                  <a:moveTo>
                    <a:pt x="7247" y="1"/>
                  </a:moveTo>
                  <a:cubicBezTo>
                    <a:pt x="6946" y="1"/>
                    <a:pt x="6765" y="342"/>
                    <a:pt x="6940" y="590"/>
                  </a:cubicBezTo>
                  <a:lnTo>
                    <a:pt x="7142" y="885"/>
                  </a:lnTo>
                  <a:cubicBezTo>
                    <a:pt x="6090" y="1492"/>
                    <a:pt x="3605" y="2718"/>
                    <a:pt x="223" y="3078"/>
                  </a:cubicBezTo>
                  <a:cubicBezTo>
                    <a:pt x="0" y="3106"/>
                    <a:pt x="17" y="3435"/>
                    <a:pt x="244" y="3438"/>
                  </a:cubicBezTo>
                  <a:lnTo>
                    <a:pt x="261" y="3438"/>
                  </a:lnTo>
                  <a:cubicBezTo>
                    <a:pt x="3910" y="3051"/>
                    <a:pt x="6535" y="1673"/>
                    <a:pt x="7495" y="1097"/>
                  </a:cubicBezTo>
                  <a:cubicBezTo>
                    <a:pt x="7584" y="1043"/>
                    <a:pt x="7608" y="926"/>
                    <a:pt x="7549" y="840"/>
                  </a:cubicBezTo>
                  <a:lnTo>
                    <a:pt x="7234" y="388"/>
                  </a:lnTo>
                  <a:cubicBezTo>
                    <a:pt x="7227" y="378"/>
                    <a:pt x="7234" y="361"/>
                    <a:pt x="7248" y="361"/>
                  </a:cubicBezTo>
                  <a:lnTo>
                    <a:pt x="9198" y="433"/>
                  </a:lnTo>
                  <a:cubicBezTo>
                    <a:pt x="9208" y="433"/>
                    <a:pt x="9215" y="443"/>
                    <a:pt x="9211" y="453"/>
                  </a:cubicBezTo>
                  <a:lnTo>
                    <a:pt x="8598" y="2304"/>
                  </a:lnTo>
                  <a:cubicBezTo>
                    <a:pt x="8594" y="2310"/>
                    <a:pt x="8588" y="2313"/>
                    <a:pt x="8582" y="2313"/>
                  </a:cubicBezTo>
                  <a:cubicBezTo>
                    <a:pt x="8578" y="2313"/>
                    <a:pt x="8574" y="2311"/>
                    <a:pt x="8571" y="2307"/>
                  </a:cubicBezTo>
                  <a:lnTo>
                    <a:pt x="8290" y="1906"/>
                  </a:lnTo>
                  <a:cubicBezTo>
                    <a:pt x="8255" y="1856"/>
                    <a:pt x="8198" y="1828"/>
                    <a:pt x="8141" y="1828"/>
                  </a:cubicBezTo>
                  <a:cubicBezTo>
                    <a:pt x="8110" y="1828"/>
                    <a:pt x="8078" y="1836"/>
                    <a:pt x="8050" y="1855"/>
                  </a:cubicBezTo>
                  <a:cubicBezTo>
                    <a:pt x="7378" y="2256"/>
                    <a:pt x="6683" y="2612"/>
                    <a:pt x="5963" y="2914"/>
                  </a:cubicBezTo>
                  <a:cubicBezTo>
                    <a:pt x="5778" y="3002"/>
                    <a:pt x="5862" y="3260"/>
                    <a:pt x="6034" y="3260"/>
                  </a:cubicBezTo>
                  <a:cubicBezTo>
                    <a:pt x="6055" y="3260"/>
                    <a:pt x="6079" y="3255"/>
                    <a:pt x="6103" y="3246"/>
                  </a:cubicBezTo>
                  <a:cubicBezTo>
                    <a:pt x="6785" y="2955"/>
                    <a:pt x="7450" y="2622"/>
                    <a:pt x="8091" y="2249"/>
                  </a:cubicBezTo>
                  <a:lnTo>
                    <a:pt x="8276" y="2513"/>
                  </a:lnTo>
                  <a:cubicBezTo>
                    <a:pt x="8351" y="2622"/>
                    <a:pt x="8466" y="2673"/>
                    <a:pt x="8581" y="2673"/>
                  </a:cubicBezTo>
                  <a:cubicBezTo>
                    <a:pt x="8733" y="2673"/>
                    <a:pt x="8884" y="2583"/>
                    <a:pt x="8941" y="2417"/>
                  </a:cubicBezTo>
                  <a:lnTo>
                    <a:pt x="9558" y="563"/>
                  </a:lnTo>
                  <a:cubicBezTo>
                    <a:pt x="9636" y="326"/>
                    <a:pt x="9465" y="80"/>
                    <a:pt x="9215" y="69"/>
                  </a:cubicBezTo>
                  <a:lnTo>
                    <a:pt x="7265" y="1"/>
                  </a:lnTo>
                  <a:cubicBezTo>
                    <a:pt x="7259" y="1"/>
                    <a:pt x="7253" y="1"/>
                    <a:pt x="7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72"/>
            <p:cNvSpPr/>
            <p:nvPr/>
          </p:nvSpPr>
          <p:spPr>
            <a:xfrm>
              <a:off x="1462141" y="4232941"/>
              <a:ext cx="194341" cy="44401"/>
            </a:xfrm>
            <a:custGeom>
              <a:rect b="b" l="l" r="r" t="t"/>
              <a:pathLst>
                <a:path extrusionOk="0" h="1695" w="7419">
                  <a:moveTo>
                    <a:pt x="1374" y="0"/>
                  </a:moveTo>
                  <a:cubicBezTo>
                    <a:pt x="1366" y="0"/>
                    <a:pt x="1358" y="1"/>
                    <a:pt x="1350" y="2"/>
                  </a:cubicBezTo>
                  <a:cubicBezTo>
                    <a:pt x="960" y="26"/>
                    <a:pt x="566" y="40"/>
                    <a:pt x="182" y="40"/>
                  </a:cubicBezTo>
                  <a:cubicBezTo>
                    <a:pt x="82" y="40"/>
                    <a:pt x="0" y="122"/>
                    <a:pt x="0" y="221"/>
                  </a:cubicBezTo>
                  <a:lnTo>
                    <a:pt x="0" y="1516"/>
                  </a:lnTo>
                  <a:cubicBezTo>
                    <a:pt x="0" y="1616"/>
                    <a:pt x="82" y="1695"/>
                    <a:pt x="182" y="1695"/>
                  </a:cubicBezTo>
                  <a:cubicBezTo>
                    <a:pt x="3163" y="1695"/>
                    <a:pt x="5654" y="992"/>
                    <a:pt x="7217" y="399"/>
                  </a:cubicBezTo>
                  <a:cubicBezTo>
                    <a:pt x="7418" y="323"/>
                    <a:pt x="7337" y="46"/>
                    <a:pt x="7160" y="46"/>
                  </a:cubicBezTo>
                  <a:cubicBezTo>
                    <a:pt x="7138" y="46"/>
                    <a:pt x="7115" y="51"/>
                    <a:pt x="7090" y="60"/>
                  </a:cubicBezTo>
                  <a:cubicBezTo>
                    <a:pt x="4938" y="872"/>
                    <a:pt x="2659" y="1304"/>
                    <a:pt x="360" y="1335"/>
                  </a:cubicBezTo>
                  <a:lnTo>
                    <a:pt x="360" y="399"/>
                  </a:lnTo>
                  <a:cubicBezTo>
                    <a:pt x="696" y="396"/>
                    <a:pt x="1038" y="382"/>
                    <a:pt x="1374" y="362"/>
                  </a:cubicBezTo>
                  <a:cubicBezTo>
                    <a:pt x="1477" y="362"/>
                    <a:pt x="1559" y="273"/>
                    <a:pt x="1552" y="170"/>
                  </a:cubicBezTo>
                  <a:cubicBezTo>
                    <a:pt x="1546" y="75"/>
                    <a:pt x="1467" y="0"/>
                    <a:pt x="1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8" name="Google Shape;16888;p72"/>
          <p:cNvGrpSpPr/>
          <p:nvPr/>
        </p:nvGrpSpPr>
        <p:grpSpPr>
          <a:xfrm>
            <a:off x="1454676" y="2778516"/>
            <a:ext cx="271564" cy="327045"/>
            <a:chOff x="1454676" y="2778516"/>
            <a:chExt cx="271564" cy="327045"/>
          </a:xfrm>
        </p:grpSpPr>
        <p:sp>
          <p:nvSpPr>
            <p:cNvPr id="16889" name="Google Shape;16889;p72"/>
            <p:cNvSpPr/>
            <p:nvPr/>
          </p:nvSpPr>
          <p:spPr>
            <a:xfrm>
              <a:off x="1579992" y="2963977"/>
              <a:ext cx="20851" cy="94459"/>
            </a:xfrm>
            <a:custGeom>
              <a:rect b="b" l="l" r="r" t="t"/>
              <a:pathLst>
                <a:path extrusionOk="0" h="3606" w="796">
                  <a:moveTo>
                    <a:pt x="0" y="0"/>
                  </a:moveTo>
                  <a:lnTo>
                    <a:pt x="0" y="3605"/>
                  </a:lnTo>
                  <a:lnTo>
                    <a:pt x="795" y="3605"/>
                  </a:lnTo>
                  <a:lnTo>
                    <a:pt x="795" y="0"/>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0" name="Google Shape;16890;p72"/>
            <p:cNvSpPr/>
            <p:nvPr/>
          </p:nvSpPr>
          <p:spPr>
            <a:xfrm>
              <a:off x="1513929" y="2793867"/>
              <a:ext cx="152979" cy="186823"/>
            </a:xfrm>
            <a:custGeom>
              <a:rect b="b" l="l" r="r" t="t"/>
              <a:pathLst>
                <a:path extrusionOk="0" h="7132" w="5840">
                  <a:moveTo>
                    <a:pt x="0" y="1"/>
                  </a:moveTo>
                  <a:lnTo>
                    <a:pt x="0" y="2341"/>
                  </a:lnTo>
                  <a:cubicBezTo>
                    <a:pt x="0" y="4003"/>
                    <a:pt x="792" y="5562"/>
                    <a:pt x="2128" y="6549"/>
                  </a:cubicBezTo>
                  <a:lnTo>
                    <a:pt x="2920" y="7132"/>
                  </a:lnTo>
                  <a:lnTo>
                    <a:pt x="3715" y="6549"/>
                  </a:lnTo>
                  <a:cubicBezTo>
                    <a:pt x="5051" y="5562"/>
                    <a:pt x="5840" y="4003"/>
                    <a:pt x="5840" y="2341"/>
                  </a:cubicBezTo>
                  <a:lnTo>
                    <a:pt x="5840" y="1"/>
                  </a:ln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1" name="Google Shape;16891;p72"/>
            <p:cNvSpPr/>
            <p:nvPr/>
          </p:nvSpPr>
          <p:spPr>
            <a:xfrm>
              <a:off x="1575958" y="2793867"/>
              <a:ext cx="90949" cy="186823"/>
            </a:xfrm>
            <a:custGeom>
              <a:rect b="b" l="l" r="r" t="t"/>
              <a:pathLst>
                <a:path extrusionOk="0" h="7132" w="3472">
                  <a:moveTo>
                    <a:pt x="2368" y="1"/>
                  </a:moveTo>
                  <a:lnTo>
                    <a:pt x="2368" y="2341"/>
                  </a:lnTo>
                  <a:cubicBezTo>
                    <a:pt x="2368" y="4003"/>
                    <a:pt x="1580" y="5562"/>
                    <a:pt x="244" y="6549"/>
                  </a:cubicBezTo>
                  <a:lnTo>
                    <a:pt x="0" y="6727"/>
                  </a:lnTo>
                  <a:lnTo>
                    <a:pt x="555" y="7132"/>
                  </a:lnTo>
                  <a:lnTo>
                    <a:pt x="1347" y="6549"/>
                  </a:lnTo>
                  <a:cubicBezTo>
                    <a:pt x="2683" y="5562"/>
                    <a:pt x="3472" y="4003"/>
                    <a:pt x="3472" y="2341"/>
                  </a:cubicBezTo>
                  <a:lnTo>
                    <a:pt x="34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72"/>
            <p:cNvSpPr/>
            <p:nvPr/>
          </p:nvSpPr>
          <p:spPr>
            <a:xfrm>
              <a:off x="1503948" y="2783362"/>
              <a:ext cx="172913" cy="21035"/>
            </a:xfrm>
            <a:custGeom>
              <a:rect b="b" l="l" r="r" t="t"/>
              <a:pathLst>
                <a:path extrusionOk="0" h="803" w="6601">
                  <a:moveTo>
                    <a:pt x="6442" y="0"/>
                  </a:moveTo>
                  <a:cubicBezTo>
                    <a:pt x="6440" y="0"/>
                    <a:pt x="6438" y="1"/>
                    <a:pt x="6436" y="1"/>
                  </a:cubicBezTo>
                  <a:lnTo>
                    <a:pt x="169" y="1"/>
                  </a:lnTo>
                  <a:cubicBezTo>
                    <a:pt x="76" y="1"/>
                    <a:pt x="4" y="73"/>
                    <a:pt x="4" y="165"/>
                  </a:cubicBezTo>
                  <a:lnTo>
                    <a:pt x="4" y="635"/>
                  </a:lnTo>
                  <a:cubicBezTo>
                    <a:pt x="1" y="727"/>
                    <a:pt x="76" y="802"/>
                    <a:pt x="169" y="802"/>
                  </a:cubicBezTo>
                  <a:lnTo>
                    <a:pt x="6436" y="802"/>
                  </a:lnTo>
                  <a:cubicBezTo>
                    <a:pt x="6526" y="802"/>
                    <a:pt x="6601" y="727"/>
                    <a:pt x="6601" y="635"/>
                  </a:cubicBezTo>
                  <a:lnTo>
                    <a:pt x="6601" y="165"/>
                  </a:lnTo>
                  <a:cubicBezTo>
                    <a:pt x="6601" y="75"/>
                    <a:pt x="6529" y="0"/>
                    <a:pt x="644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72"/>
            <p:cNvSpPr/>
            <p:nvPr/>
          </p:nvSpPr>
          <p:spPr>
            <a:xfrm>
              <a:off x="1648126" y="2783362"/>
              <a:ext cx="28736" cy="21035"/>
            </a:xfrm>
            <a:custGeom>
              <a:rect b="b" l="l" r="r" t="t"/>
              <a:pathLst>
                <a:path extrusionOk="0" h="803" w="1097">
                  <a:moveTo>
                    <a:pt x="938" y="0"/>
                  </a:moveTo>
                  <a:cubicBezTo>
                    <a:pt x="936" y="0"/>
                    <a:pt x="934" y="1"/>
                    <a:pt x="932" y="1"/>
                  </a:cubicBezTo>
                  <a:lnTo>
                    <a:pt x="0" y="1"/>
                  </a:lnTo>
                  <a:lnTo>
                    <a:pt x="0" y="802"/>
                  </a:lnTo>
                  <a:lnTo>
                    <a:pt x="932" y="802"/>
                  </a:lnTo>
                  <a:cubicBezTo>
                    <a:pt x="1025" y="802"/>
                    <a:pt x="1097" y="727"/>
                    <a:pt x="1097" y="635"/>
                  </a:cubicBezTo>
                  <a:lnTo>
                    <a:pt x="1097" y="165"/>
                  </a:lnTo>
                  <a:cubicBezTo>
                    <a:pt x="1097" y="75"/>
                    <a:pt x="1025" y="0"/>
                    <a:pt x="9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72"/>
            <p:cNvSpPr/>
            <p:nvPr/>
          </p:nvSpPr>
          <p:spPr>
            <a:xfrm>
              <a:off x="1552619" y="2839839"/>
              <a:ext cx="75704" cy="71591"/>
            </a:xfrm>
            <a:custGeom>
              <a:rect b="b" l="l" r="r" t="t"/>
              <a:pathLst>
                <a:path extrusionOk="0" h="2733" w="2890">
                  <a:moveTo>
                    <a:pt x="1443" y="0"/>
                  </a:moveTo>
                  <a:cubicBezTo>
                    <a:pt x="1429" y="0"/>
                    <a:pt x="1416" y="7"/>
                    <a:pt x="1409" y="21"/>
                  </a:cubicBezTo>
                  <a:lnTo>
                    <a:pt x="994" y="864"/>
                  </a:lnTo>
                  <a:cubicBezTo>
                    <a:pt x="991" y="874"/>
                    <a:pt x="980" y="881"/>
                    <a:pt x="970" y="884"/>
                  </a:cubicBezTo>
                  <a:lnTo>
                    <a:pt x="41" y="1018"/>
                  </a:lnTo>
                  <a:cubicBezTo>
                    <a:pt x="11" y="1021"/>
                    <a:pt x="0" y="1059"/>
                    <a:pt x="21" y="1079"/>
                  </a:cubicBezTo>
                  <a:lnTo>
                    <a:pt x="693" y="1734"/>
                  </a:lnTo>
                  <a:cubicBezTo>
                    <a:pt x="699" y="1741"/>
                    <a:pt x="706" y="1755"/>
                    <a:pt x="703" y="1765"/>
                  </a:cubicBezTo>
                  <a:lnTo>
                    <a:pt x="545" y="2690"/>
                  </a:lnTo>
                  <a:cubicBezTo>
                    <a:pt x="540" y="2714"/>
                    <a:pt x="558" y="2732"/>
                    <a:pt x="579" y="2732"/>
                  </a:cubicBezTo>
                  <a:cubicBezTo>
                    <a:pt x="585" y="2732"/>
                    <a:pt x="591" y="2731"/>
                    <a:pt x="597" y="2728"/>
                  </a:cubicBezTo>
                  <a:lnTo>
                    <a:pt x="1426" y="2293"/>
                  </a:lnTo>
                  <a:cubicBezTo>
                    <a:pt x="1431" y="2289"/>
                    <a:pt x="1437" y="2287"/>
                    <a:pt x="1443" y="2287"/>
                  </a:cubicBezTo>
                  <a:cubicBezTo>
                    <a:pt x="1449" y="2287"/>
                    <a:pt x="1455" y="2289"/>
                    <a:pt x="1460" y="2293"/>
                  </a:cubicBezTo>
                  <a:lnTo>
                    <a:pt x="2289" y="2728"/>
                  </a:lnTo>
                  <a:cubicBezTo>
                    <a:pt x="2295" y="2731"/>
                    <a:pt x="2301" y="2732"/>
                    <a:pt x="2307" y="2732"/>
                  </a:cubicBezTo>
                  <a:cubicBezTo>
                    <a:pt x="2329" y="2732"/>
                    <a:pt x="2347" y="2714"/>
                    <a:pt x="2344" y="2690"/>
                  </a:cubicBezTo>
                  <a:lnTo>
                    <a:pt x="2183" y="1765"/>
                  </a:lnTo>
                  <a:cubicBezTo>
                    <a:pt x="2183" y="1755"/>
                    <a:pt x="2187" y="1741"/>
                    <a:pt x="2197" y="1734"/>
                  </a:cubicBezTo>
                  <a:lnTo>
                    <a:pt x="2865" y="1079"/>
                  </a:lnTo>
                  <a:cubicBezTo>
                    <a:pt x="2889" y="1059"/>
                    <a:pt x="2875" y="1021"/>
                    <a:pt x="2845" y="1018"/>
                  </a:cubicBezTo>
                  <a:lnTo>
                    <a:pt x="1919" y="884"/>
                  </a:lnTo>
                  <a:cubicBezTo>
                    <a:pt x="1906" y="881"/>
                    <a:pt x="1895" y="874"/>
                    <a:pt x="1892" y="864"/>
                  </a:cubicBezTo>
                  <a:lnTo>
                    <a:pt x="1477" y="21"/>
                  </a:lnTo>
                  <a:cubicBezTo>
                    <a:pt x="1470" y="7"/>
                    <a:pt x="1457" y="0"/>
                    <a:pt x="14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72"/>
            <p:cNvSpPr/>
            <p:nvPr/>
          </p:nvSpPr>
          <p:spPr>
            <a:xfrm>
              <a:off x="1570667" y="2968561"/>
              <a:ext cx="39607" cy="19489"/>
            </a:xfrm>
            <a:custGeom>
              <a:rect b="b" l="l" r="r" t="t"/>
              <a:pathLst>
                <a:path extrusionOk="0" h="744" w="1512">
                  <a:moveTo>
                    <a:pt x="305" y="0"/>
                  </a:moveTo>
                  <a:cubicBezTo>
                    <a:pt x="137" y="0"/>
                    <a:pt x="0" y="137"/>
                    <a:pt x="0" y="305"/>
                  </a:cubicBezTo>
                  <a:lnTo>
                    <a:pt x="0" y="439"/>
                  </a:lnTo>
                  <a:cubicBezTo>
                    <a:pt x="0" y="607"/>
                    <a:pt x="137" y="744"/>
                    <a:pt x="305" y="744"/>
                  </a:cubicBezTo>
                  <a:lnTo>
                    <a:pt x="1206" y="744"/>
                  </a:lnTo>
                  <a:cubicBezTo>
                    <a:pt x="1374" y="744"/>
                    <a:pt x="1511" y="607"/>
                    <a:pt x="1511" y="439"/>
                  </a:cubicBezTo>
                  <a:lnTo>
                    <a:pt x="1511" y="305"/>
                  </a:lnTo>
                  <a:cubicBezTo>
                    <a:pt x="1511" y="137"/>
                    <a:pt x="1374" y="0"/>
                    <a:pt x="1206"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72"/>
            <p:cNvSpPr/>
            <p:nvPr/>
          </p:nvSpPr>
          <p:spPr>
            <a:xfrm>
              <a:off x="1549842" y="3044396"/>
              <a:ext cx="81152" cy="28029"/>
            </a:xfrm>
            <a:custGeom>
              <a:rect b="b" l="l" r="r" t="t"/>
              <a:pathLst>
                <a:path extrusionOk="0" h="1070" w="3098">
                  <a:moveTo>
                    <a:pt x="411" y="1"/>
                  </a:moveTo>
                  <a:cubicBezTo>
                    <a:pt x="185" y="1"/>
                    <a:pt x="0" y="186"/>
                    <a:pt x="0" y="412"/>
                  </a:cubicBezTo>
                  <a:lnTo>
                    <a:pt x="0" y="1070"/>
                  </a:lnTo>
                  <a:lnTo>
                    <a:pt x="3098" y="1070"/>
                  </a:lnTo>
                  <a:lnTo>
                    <a:pt x="3098" y="412"/>
                  </a:lnTo>
                  <a:cubicBezTo>
                    <a:pt x="3098" y="186"/>
                    <a:pt x="2916" y="1"/>
                    <a:pt x="2687"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72"/>
            <p:cNvSpPr/>
            <p:nvPr/>
          </p:nvSpPr>
          <p:spPr>
            <a:xfrm>
              <a:off x="1602337" y="3044396"/>
              <a:ext cx="28657" cy="28029"/>
            </a:xfrm>
            <a:custGeom>
              <a:rect b="b" l="l" r="r" t="t"/>
              <a:pathLst>
                <a:path extrusionOk="0" h="1070" w="1094">
                  <a:moveTo>
                    <a:pt x="1" y="1"/>
                  </a:moveTo>
                  <a:lnTo>
                    <a:pt x="1" y="1070"/>
                  </a:lnTo>
                  <a:lnTo>
                    <a:pt x="1094" y="1070"/>
                  </a:lnTo>
                  <a:lnTo>
                    <a:pt x="1094" y="412"/>
                  </a:lnTo>
                  <a:cubicBezTo>
                    <a:pt x="1094" y="186"/>
                    <a:pt x="912" y="1"/>
                    <a:pt x="68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72"/>
            <p:cNvSpPr/>
            <p:nvPr/>
          </p:nvSpPr>
          <p:spPr>
            <a:xfrm>
              <a:off x="1520556" y="3065509"/>
              <a:ext cx="139724" cy="35206"/>
            </a:xfrm>
            <a:custGeom>
              <a:rect b="b" l="l" r="r" t="t"/>
              <a:pathLst>
                <a:path extrusionOk="0" h="1344" w="5334">
                  <a:moveTo>
                    <a:pt x="426" y="0"/>
                  </a:moveTo>
                  <a:cubicBezTo>
                    <a:pt x="313" y="0"/>
                    <a:pt x="220" y="79"/>
                    <a:pt x="200" y="185"/>
                  </a:cubicBezTo>
                  <a:lnTo>
                    <a:pt x="28" y="1069"/>
                  </a:lnTo>
                  <a:cubicBezTo>
                    <a:pt x="1" y="1213"/>
                    <a:pt x="107" y="1343"/>
                    <a:pt x="255" y="1343"/>
                  </a:cubicBezTo>
                  <a:lnTo>
                    <a:pt x="5083" y="1343"/>
                  </a:lnTo>
                  <a:cubicBezTo>
                    <a:pt x="5227" y="1343"/>
                    <a:pt x="5333" y="1210"/>
                    <a:pt x="5306" y="1069"/>
                  </a:cubicBezTo>
                  <a:lnTo>
                    <a:pt x="5134" y="185"/>
                  </a:lnTo>
                  <a:cubicBezTo>
                    <a:pt x="5114" y="79"/>
                    <a:pt x="5018" y="0"/>
                    <a:pt x="490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72"/>
            <p:cNvSpPr/>
            <p:nvPr/>
          </p:nvSpPr>
          <p:spPr>
            <a:xfrm>
              <a:off x="1625048" y="3065509"/>
              <a:ext cx="35311" cy="35206"/>
            </a:xfrm>
            <a:custGeom>
              <a:rect b="b" l="l" r="r" t="t"/>
              <a:pathLst>
                <a:path extrusionOk="0" h="1344" w="1348">
                  <a:moveTo>
                    <a:pt x="1" y="0"/>
                  </a:moveTo>
                  <a:lnTo>
                    <a:pt x="265" y="1343"/>
                  </a:lnTo>
                  <a:lnTo>
                    <a:pt x="1094" y="1343"/>
                  </a:lnTo>
                  <a:cubicBezTo>
                    <a:pt x="1238" y="1343"/>
                    <a:pt x="1347" y="1210"/>
                    <a:pt x="1320" y="1069"/>
                  </a:cubicBezTo>
                  <a:lnTo>
                    <a:pt x="1149" y="185"/>
                  </a:lnTo>
                  <a:cubicBezTo>
                    <a:pt x="1125" y="79"/>
                    <a:pt x="1032" y="0"/>
                    <a:pt x="9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0" name="Google Shape;16900;p72"/>
            <p:cNvSpPr/>
            <p:nvPr/>
          </p:nvSpPr>
          <p:spPr>
            <a:xfrm>
              <a:off x="1454676" y="2778516"/>
              <a:ext cx="271564" cy="327045"/>
            </a:xfrm>
            <a:custGeom>
              <a:rect b="b" l="l" r="r" t="t"/>
              <a:pathLst>
                <a:path extrusionOk="0" h="12485" w="10367">
                  <a:moveTo>
                    <a:pt x="549" y="1207"/>
                  </a:moveTo>
                  <a:cubicBezTo>
                    <a:pt x="840" y="1207"/>
                    <a:pt x="1111" y="1351"/>
                    <a:pt x="1275" y="1591"/>
                  </a:cubicBezTo>
                  <a:lnTo>
                    <a:pt x="1416" y="1796"/>
                  </a:lnTo>
                  <a:cubicBezTo>
                    <a:pt x="1567" y="2009"/>
                    <a:pt x="1810" y="2139"/>
                    <a:pt x="2074" y="2139"/>
                  </a:cubicBezTo>
                  <a:lnTo>
                    <a:pt x="2084" y="2139"/>
                  </a:lnTo>
                  <a:lnTo>
                    <a:pt x="2084" y="2927"/>
                  </a:lnTo>
                  <a:cubicBezTo>
                    <a:pt x="2084" y="3482"/>
                    <a:pt x="2170" y="4034"/>
                    <a:pt x="2341" y="4562"/>
                  </a:cubicBezTo>
                  <a:cubicBezTo>
                    <a:pt x="2173" y="4479"/>
                    <a:pt x="2005" y="4404"/>
                    <a:pt x="1831" y="4339"/>
                  </a:cubicBezTo>
                  <a:cubicBezTo>
                    <a:pt x="1471" y="4192"/>
                    <a:pt x="1101" y="4041"/>
                    <a:pt x="827" y="3739"/>
                  </a:cubicBezTo>
                  <a:cubicBezTo>
                    <a:pt x="515" y="3390"/>
                    <a:pt x="364" y="2876"/>
                    <a:pt x="364" y="2159"/>
                  </a:cubicBezTo>
                  <a:lnTo>
                    <a:pt x="364" y="1392"/>
                  </a:lnTo>
                  <a:cubicBezTo>
                    <a:pt x="364" y="1289"/>
                    <a:pt x="446" y="1207"/>
                    <a:pt x="549" y="1207"/>
                  </a:cubicBezTo>
                  <a:close/>
                  <a:moveTo>
                    <a:pt x="9818" y="1207"/>
                  </a:moveTo>
                  <a:cubicBezTo>
                    <a:pt x="9918" y="1207"/>
                    <a:pt x="10003" y="1292"/>
                    <a:pt x="10003" y="1392"/>
                  </a:cubicBezTo>
                  <a:lnTo>
                    <a:pt x="10003" y="2156"/>
                  </a:lnTo>
                  <a:lnTo>
                    <a:pt x="10000" y="2156"/>
                  </a:lnTo>
                  <a:cubicBezTo>
                    <a:pt x="10000" y="2872"/>
                    <a:pt x="9849" y="3390"/>
                    <a:pt x="9537" y="3736"/>
                  </a:cubicBezTo>
                  <a:cubicBezTo>
                    <a:pt x="9267" y="4041"/>
                    <a:pt x="8893" y="4192"/>
                    <a:pt x="8533" y="4335"/>
                  </a:cubicBezTo>
                  <a:cubicBezTo>
                    <a:pt x="8362" y="4401"/>
                    <a:pt x="8194" y="4476"/>
                    <a:pt x="8030" y="4562"/>
                  </a:cubicBezTo>
                  <a:cubicBezTo>
                    <a:pt x="8198" y="4030"/>
                    <a:pt x="8283" y="3479"/>
                    <a:pt x="8287" y="2924"/>
                  </a:cubicBezTo>
                  <a:lnTo>
                    <a:pt x="8287" y="2139"/>
                  </a:lnTo>
                  <a:lnTo>
                    <a:pt x="8293" y="2139"/>
                  </a:lnTo>
                  <a:cubicBezTo>
                    <a:pt x="8554" y="2139"/>
                    <a:pt x="8801" y="2012"/>
                    <a:pt x="8948" y="1796"/>
                  </a:cubicBezTo>
                  <a:lnTo>
                    <a:pt x="9092" y="1591"/>
                  </a:lnTo>
                  <a:cubicBezTo>
                    <a:pt x="9256" y="1351"/>
                    <a:pt x="9527" y="1210"/>
                    <a:pt x="9818" y="1207"/>
                  </a:cubicBezTo>
                  <a:close/>
                  <a:moveTo>
                    <a:pt x="8304" y="367"/>
                  </a:moveTo>
                  <a:lnTo>
                    <a:pt x="8304" y="802"/>
                  </a:lnTo>
                  <a:lnTo>
                    <a:pt x="6731" y="802"/>
                  </a:lnTo>
                  <a:cubicBezTo>
                    <a:pt x="6484" y="802"/>
                    <a:pt x="6484" y="1169"/>
                    <a:pt x="6731" y="1169"/>
                  </a:cubicBezTo>
                  <a:lnTo>
                    <a:pt x="7920" y="1169"/>
                  </a:lnTo>
                  <a:lnTo>
                    <a:pt x="7920" y="2924"/>
                  </a:lnTo>
                  <a:lnTo>
                    <a:pt x="7920" y="2927"/>
                  </a:lnTo>
                  <a:cubicBezTo>
                    <a:pt x="7917" y="4531"/>
                    <a:pt x="7156" y="6035"/>
                    <a:pt x="5867" y="6988"/>
                  </a:cubicBezTo>
                  <a:lnTo>
                    <a:pt x="5737" y="7084"/>
                  </a:lnTo>
                  <a:cubicBezTo>
                    <a:pt x="5703" y="7077"/>
                    <a:pt x="5669" y="7073"/>
                    <a:pt x="5634" y="7073"/>
                  </a:cubicBezTo>
                  <a:lnTo>
                    <a:pt x="4733" y="7073"/>
                  </a:lnTo>
                  <a:cubicBezTo>
                    <a:pt x="4699" y="7073"/>
                    <a:pt x="4665" y="7077"/>
                    <a:pt x="4630" y="7084"/>
                  </a:cubicBezTo>
                  <a:lnTo>
                    <a:pt x="4503" y="6988"/>
                  </a:lnTo>
                  <a:cubicBezTo>
                    <a:pt x="3215" y="6035"/>
                    <a:pt x="2454" y="4531"/>
                    <a:pt x="2451" y="2927"/>
                  </a:cubicBezTo>
                  <a:lnTo>
                    <a:pt x="2451" y="1173"/>
                  </a:lnTo>
                  <a:lnTo>
                    <a:pt x="5881" y="1173"/>
                  </a:lnTo>
                  <a:cubicBezTo>
                    <a:pt x="6124" y="1173"/>
                    <a:pt x="6124" y="806"/>
                    <a:pt x="5881" y="806"/>
                  </a:cubicBezTo>
                  <a:lnTo>
                    <a:pt x="2070" y="806"/>
                  </a:lnTo>
                  <a:lnTo>
                    <a:pt x="2070" y="367"/>
                  </a:lnTo>
                  <a:close/>
                  <a:moveTo>
                    <a:pt x="5631" y="7437"/>
                  </a:moveTo>
                  <a:cubicBezTo>
                    <a:pt x="5699" y="7437"/>
                    <a:pt x="5754" y="7495"/>
                    <a:pt x="5754" y="7560"/>
                  </a:cubicBezTo>
                  <a:lnTo>
                    <a:pt x="5754" y="7694"/>
                  </a:lnTo>
                  <a:cubicBezTo>
                    <a:pt x="5754" y="7762"/>
                    <a:pt x="5699" y="7817"/>
                    <a:pt x="5631" y="7817"/>
                  </a:cubicBezTo>
                  <a:lnTo>
                    <a:pt x="4733" y="7817"/>
                  </a:lnTo>
                  <a:cubicBezTo>
                    <a:pt x="4665" y="7817"/>
                    <a:pt x="4610" y="7762"/>
                    <a:pt x="4610" y="7694"/>
                  </a:cubicBezTo>
                  <a:lnTo>
                    <a:pt x="4610" y="7560"/>
                  </a:lnTo>
                  <a:cubicBezTo>
                    <a:pt x="4610" y="7495"/>
                    <a:pt x="4665" y="7437"/>
                    <a:pt x="4733" y="7437"/>
                  </a:cubicBezTo>
                  <a:close/>
                  <a:moveTo>
                    <a:pt x="4970" y="8180"/>
                  </a:moveTo>
                  <a:lnTo>
                    <a:pt x="5398" y="8184"/>
                  </a:lnTo>
                  <a:lnTo>
                    <a:pt x="5398" y="9969"/>
                  </a:lnTo>
                  <a:lnTo>
                    <a:pt x="4970" y="9969"/>
                  </a:lnTo>
                  <a:lnTo>
                    <a:pt x="4970" y="8180"/>
                  </a:lnTo>
                  <a:close/>
                  <a:moveTo>
                    <a:pt x="6320" y="10336"/>
                  </a:moveTo>
                  <a:cubicBezTo>
                    <a:pt x="6446" y="10336"/>
                    <a:pt x="6549" y="10435"/>
                    <a:pt x="6549" y="10562"/>
                  </a:cubicBezTo>
                  <a:lnTo>
                    <a:pt x="6549" y="10774"/>
                  </a:lnTo>
                  <a:lnTo>
                    <a:pt x="4922" y="10774"/>
                  </a:lnTo>
                  <a:cubicBezTo>
                    <a:pt x="4678" y="10774"/>
                    <a:pt x="4678" y="11141"/>
                    <a:pt x="4922" y="11141"/>
                  </a:cubicBezTo>
                  <a:lnTo>
                    <a:pt x="7423" y="11141"/>
                  </a:lnTo>
                  <a:cubicBezTo>
                    <a:pt x="7444" y="11141"/>
                    <a:pt x="7464" y="11155"/>
                    <a:pt x="7468" y="11179"/>
                  </a:cubicBezTo>
                  <a:lnTo>
                    <a:pt x="7639" y="12063"/>
                  </a:lnTo>
                  <a:cubicBezTo>
                    <a:pt x="7646" y="12090"/>
                    <a:pt x="7622" y="12118"/>
                    <a:pt x="7594" y="12118"/>
                  </a:cubicBezTo>
                  <a:lnTo>
                    <a:pt x="2770" y="12118"/>
                  </a:lnTo>
                  <a:cubicBezTo>
                    <a:pt x="2739" y="12118"/>
                    <a:pt x="2718" y="12090"/>
                    <a:pt x="2722" y="12063"/>
                  </a:cubicBezTo>
                  <a:lnTo>
                    <a:pt x="2893" y="11179"/>
                  </a:lnTo>
                  <a:cubicBezTo>
                    <a:pt x="2896" y="11155"/>
                    <a:pt x="2917" y="11141"/>
                    <a:pt x="2941" y="11141"/>
                  </a:cubicBezTo>
                  <a:lnTo>
                    <a:pt x="4068" y="11141"/>
                  </a:lnTo>
                  <a:cubicBezTo>
                    <a:pt x="4312" y="11141"/>
                    <a:pt x="4312" y="10774"/>
                    <a:pt x="4068" y="10774"/>
                  </a:cubicBezTo>
                  <a:lnTo>
                    <a:pt x="3815" y="10774"/>
                  </a:lnTo>
                  <a:lnTo>
                    <a:pt x="3815" y="10562"/>
                  </a:lnTo>
                  <a:cubicBezTo>
                    <a:pt x="3815" y="10435"/>
                    <a:pt x="3917" y="10336"/>
                    <a:pt x="4041" y="10336"/>
                  </a:cubicBezTo>
                  <a:close/>
                  <a:moveTo>
                    <a:pt x="2050" y="1"/>
                  </a:moveTo>
                  <a:cubicBezTo>
                    <a:pt x="1858" y="1"/>
                    <a:pt x="1700" y="158"/>
                    <a:pt x="1700" y="350"/>
                  </a:cubicBezTo>
                  <a:lnTo>
                    <a:pt x="1700" y="820"/>
                  </a:lnTo>
                  <a:cubicBezTo>
                    <a:pt x="1700" y="1011"/>
                    <a:pt x="1858" y="1169"/>
                    <a:pt x="2050" y="1169"/>
                  </a:cubicBezTo>
                  <a:lnTo>
                    <a:pt x="2084" y="1169"/>
                  </a:lnTo>
                  <a:lnTo>
                    <a:pt x="2084" y="1772"/>
                  </a:lnTo>
                  <a:lnTo>
                    <a:pt x="2074" y="1772"/>
                  </a:lnTo>
                  <a:cubicBezTo>
                    <a:pt x="1933" y="1772"/>
                    <a:pt x="1800" y="1704"/>
                    <a:pt x="1721" y="1587"/>
                  </a:cubicBezTo>
                  <a:lnTo>
                    <a:pt x="1580" y="1382"/>
                  </a:lnTo>
                  <a:cubicBezTo>
                    <a:pt x="1347" y="1042"/>
                    <a:pt x="964" y="844"/>
                    <a:pt x="552" y="840"/>
                  </a:cubicBezTo>
                  <a:cubicBezTo>
                    <a:pt x="247" y="840"/>
                    <a:pt x="1" y="1087"/>
                    <a:pt x="1" y="1392"/>
                  </a:cubicBezTo>
                  <a:lnTo>
                    <a:pt x="1" y="2156"/>
                  </a:lnTo>
                  <a:cubicBezTo>
                    <a:pt x="1" y="3989"/>
                    <a:pt x="940" y="4370"/>
                    <a:pt x="1697" y="4678"/>
                  </a:cubicBezTo>
                  <a:cubicBezTo>
                    <a:pt x="2118" y="4849"/>
                    <a:pt x="2485" y="4997"/>
                    <a:pt x="2660" y="5360"/>
                  </a:cubicBezTo>
                  <a:cubicBezTo>
                    <a:pt x="2711" y="5463"/>
                    <a:pt x="2701" y="5555"/>
                    <a:pt x="2629" y="5631"/>
                  </a:cubicBezTo>
                  <a:cubicBezTo>
                    <a:pt x="2563" y="5699"/>
                    <a:pt x="2460" y="5740"/>
                    <a:pt x="2366" y="5740"/>
                  </a:cubicBezTo>
                  <a:cubicBezTo>
                    <a:pt x="2329" y="5740"/>
                    <a:pt x="2294" y="5734"/>
                    <a:pt x="2262" y="5720"/>
                  </a:cubicBezTo>
                  <a:cubicBezTo>
                    <a:pt x="2129" y="5665"/>
                    <a:pt x="2108" y="5501"/>
                    <a:pt x="2115" y="5374"/>
                  </a:cubicBezTo>
                  <a:cubicBezTo>
                    <a:pt x="2122" y="5244"/>
                    <a:pt x="2027" y="5177"/>
                    <a:pt x="1931" y="5177"/>
                  </a:cubicBezTo>
                  <a:cubicBezTo>
                    <a:pt x="1842" y="5177"/>
                    <a:pt x="1753" y="5236"/>
                    <a:pt x="1748" y="5357"/>
                  </a:cubicBezTo>
                  <a:cubicBezTo>
                    <a:pt x="1741" y="5518"/>
                    <a:pt x="1762" y="5905"/>
                    <a:pt x="2118" y="6056"/>
                  </a:cubicBezTo>
                  <a:cubicBezTo>
                    <a:pt x="2191" y="6087"/>
                    <a:pt x="2266" y="6104"/>
                    <a:pt x="2344" y="6104"/>
                  </a:cubicBezTo>
                  <a:cubicBezTo>
                    <a:pt x="2351" y="6104"/>
                    <a:pt x="2358" y="6104"/>
                    <a:pt x="2365" y="6104"/>
                  </a:cubicBezTo>
                  <a:cubicBezTo>
                    <a:pt x="2564" y="6104"/>
                    <a:pt x="2756" y="6025"/>
                    <a:pt x="2893" y="5881"/>
                  </a:cubicBezTo>
                  <a:cubicBezTo>
                    <a:pt x="2907" y="5867"/>
                    <a:pt x="2920" y="5850"/>
                    <a:pt x="2934" y="5836"/>
                  </a:cubicBezTo>
                  <a:cubicBezTo>
                    <a:pt x="3290" y="6395"/>
                    <a:pt x="3746" y="6885"/>
                    <a:pt x="4284" y="7282"/>
                  </a:cubicBezTo>
                  <a:lnTo>
                    <a:pt x="4318" y="7306"/>
                  </a:lnTo>
                  <a:cubicBezTo>
                    <a:pt x="4270" y="7382"/>
                    <a:pt x="4246" y="7471"/>
                    <a:pt x="4246" y="7560"/>
                  </a:cubicBezTo>
                  <a:lnTo>
                    <a:pt x="4246" y="7694"/>
                  </a:lnTo>
                  <a:cubicBezTo>
                    <a:pt x="4246" y="7913"/>
                    <a:pt x="4390" y="8105"/>
                    <a:pt x="4603" y="8163"/>
                  </a:cubicBezTo>
                  <a:lnTo>
                    <a:pt x="4603" y="9966"/>
                  </a:lnTo>
                  <a:lnTo>
                    <a:pt x="4048" y="9966"/>
                  </a:lnTo>
                  <a:cubicBezTo>
                    <a:pt x="3719" y="9969"/>
                    <a:pt x="3455" y="10233"/>
                    <a:pt x="3455" y="10562"/>
                  </a:cubicBezTo>
                  <a:lnTo>
                    <a:pt x="3455" y="10774"/>
                  </a:lnTo>
                  <a:lnTo>
                    <a:pt x="2941" y="10774"/>
                  </a:lnTo>
                  <a:cubicBezTo>
                    <a:pt x="2746" y="10774"/>
                    <a:pt x="2574" y="10911"/>
                    <a:pt x="2536" y="11107"/>
                  </a:cubicBezTo>
                  <a:lnTo>
                    <a:pt x="2365" y="11991"/>
                  </a:lnTo>
                  <a:cubicBezTo>
                    <a:pt x="2317" y="12244"/>
                    <a:pt x="2509" y="12481"/>
                    <a:pt x="2770" y="12484"/>
                  </a:cubicBezTo>
                  <a:lnTo>
                    <a:pt x="7598" y="12484"/>
                  </a:lnTo>
                  <a:cubicBezTo>
                    <a:pt x="7855" y="12481"/>
                    <a:pt x="8050" y="12244"/>
                    <a:pt x="8002" y="11991"/>
                  </a:cubicBezTo>
                  <a:lnTo>
                    <a:pt x="7831" y="11107"/>
                  </a:lnTo>
                  <a:cubicBezTo>
                    <a:pt x="7793" y="10911"/>
                    <a:pt x="7622" y="10774"/>
                    <a:pt x="7427" y="10774"/>
                  </a:cubicBezTo>
                  <a:lnTo>
                    <a:pt x="6916" y="10774"/>
                  </a:lnTo>
                  <a:lnTo>
                    <a:pt x="6916" y="10562"/>
                  </a:lnTo>
                  <a:cubicBezTo>
                    <a:pt x="6916" y="10233"/>
                    <a:pt x="6649" y="9969"/>
                    <a:pt x="6320" y="9966"/>
                  </a:cubicBezTo>
                  <a:lnTo>
                    <a:pt x="5765" y="9966"/>
                  </a:lnTo>
                  <a:lnTo>
                    <a:pt x="5765" y="8163"/>
                  </a:lnTo>
                  <a:cubicBezTo>
                    <a:pt x="5977" y="8105"/>
                    <a:pt x="6124" y="7913"/>
                    <a:pt x="6124" y="7694"/>
                  </a:cubicBezTo>
                  <a:lnTo>
                    <a:pt x="6124" y="7560"/>
                  </a:lnTo>
                  <a:cubicBezTo>
                    <a:pt x="6124" y="7471"/>
                    <a:pt x="6097" y="7382"/>
                    <a:pt x="6052" y="7306"/>
                  </a:cubicBezTo>
                  <a:lnTo>
                    <a:pt x="6087" y="7282"/>
                  </a:lnTo>
                  <a:cubicBezTo>
                    <a:pt x="6621" y="6888"/>
                    <a:pt x="7077" y="6395"/>
                    <a:pt x="7433" y="5836"/>
                  </a:cubicBezTo>
                  <a:cubicBezTo>
                    <a:pt x="7447" y="5850"/>
                    <a:pt x="7461" y="5867"/>
                    <a:pt x="7474" y="5884"/>
                  </a:cubicBezTo>
                  <a:cubicBezTo>
                    <a:pt x="7615" y="6025"/>
                    <a:pt x="7803" y="6104"/>
                    <a:pt x="8002" y="6107"/>
                  </a:cubicBezTo>
                  <a:cubicBezTo>
                    <a:pt x="8088" y="6107"/>
                    <a:pt x="8174" y="6090"/>
                    <a:pt x="8252" y="6056"/>
                  </a:cubicBezTo>
                  <a:cubicBezTo>
                    <a:pt x="8605" y="5905"/>
                    <a:pt x="8626" y="5518"/>
                    <a:pt x="8619" y="5357"/>
                  </a:cubicBezTo>
                  <a:cubicBezTo>
                    <a:pt x="8616" y="5238"/>
                    <a:pt x="8527" y="5180"/>
                    <a:pt x="8438" y="5180"/>
                  </a:cubicBezTo>
                  <a:cubicBezTo>
                    <a:pt x="8342" y="5180"/>
                    <a:pt x="8245" y="5246"/>
                    <a:pt x="8252" y="5374"/>
                  </a:cubicBezTo>
                  <a:cubicBezTo>
                    <a:pt x="8259" y="5501"/>
                    <a:pt x="8239" y="5665"/>
                    <a:pt x="8108" y="5720"/>
                  </a:cubicBezTo>
                  <a:cubicBezTo>
                    <a:pt x="8077" y="5734"/>
                    <a:pt x="8041" y="5740"/>
                    <a:pt x="8004" y="5740"/>
                  </a:cubicBezTo>
                  <a:cubicBezTo>
                    <a:pt x="7910" y="5740"/>
                    <a:pt x="7806" y="5699"/>
                    <a:pt x="7742" y="5631"/>
                  </a:cubicBezTo>
                  <a:cubicBezTo>
                    <a:pt x="7670" y="5555"/>
                    <a:pt x="7656" y="5463"/>
                    <a:pt x="7708" y="5360"/>
                  </a:cubicBezTo>
                  <a:cubicBezTo>
                    <a:pt x="7882" y="4997"/>
                    <a:pt x="8249" y="4849"/>
                    <a:pt x="8674" y="4678"/>
                  </a:cubicBezTo>
                  <a:cubicBezTo>
                    <a:pt x="9428" y="4370"/>
                    <a:pt x="10367" y="3989"/>
                    <a:pt x="10367" y="2156"/>
                  </a:cubicBezTo>
                  <a:lnTo>
                    <a:pt x="10367" y="1392"/>
                  </a:lnTo>
                  <a:cubicBezTo>
                    <a:pt x="10367" y="1244"/>
                    <a:pt x="10308" y="1104"/>
                    <a:pt x="10206" y="1001"/>
                  </a:cubicBezTo>
                  <a:cubicBezTo>
                    <a:pt x="10103" y="898"/>
                    <a:pt x="9962" y="840"/>
                    <a:pt x="9815" y="840"/>
                  </a:cubicBezTo>
                  <a:cubicBezTo>
                    <a:pt x="9407" y="840"/>
                    <a:pt x="9023" y="1042"/>
                    <a:pt x="8790" y="1382"/>
                  </a:cubicBezTo>
                  <a:lnTo>
                    <a:pt x="8646" y="1587"/>
                  </a:lnTo>
                  <a:cubicBezTo>
                    <a:pt x="8568" y="1704"/>
                    <a:pt x="8434" y="1772"/>
                    <a:pt x="8293" y="1772"/>
                  </a:cubicBezTo>
                  <a:lnTo>
                    <a:pt x="8287" y="1772"/>
                  </a:lnTo>
                  <a:lnTo>
                    <a:pt x="8287" y="1169"/>
                  </a:lnTo>
                  <a:lnTo>
                    <a:pt x="8317" y="1169"/>
                  </a:lnTo>
                  <a:cubicBezTo>
                    <a:pt x="8509" y="1169"/>
                    <a:pt x="8667" y="1011"/>
                    <a:pt x="8667" y="820"/>
                  </a:cubicBezTo>
                  <a:lnTo>
                    <a:pt x="8667" y="350"/>
                  </a:lnTo>
                  <a:cubicBezTo>
                    <a:pt x="8667" y="158"/>
                    <a:pt x="8509" y="1"/>
                    <a:pt x="831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1" name="Google Shape;16901;p72"/>
            <p:cNvSpPr/>
            <p:nvPr/>
          </p:nvSpPr>
          <p:spPr>
            <a:xfrm>
              <a:off x="1546332" y="2835071"/>
              <a:ext cx="88172" cy="81152"/>
            </a:xfrm>
            <a:custGeom>
              <a:rect b="b" l="l" r="r" t="t"/>
              <a:pathLst>
                <a:path extrusionOk="0" h="3098" w="3366">
                  <a:moveTo>
                    <a:pt x="1683" y="552"/>
                  </a:moveTo>
                  <a:lnTo>
                    <a:pt x="1967" y="1124"/>
                  </a:lnTo>
                  <a:cubicBezTo>
                    <a:pt x="1998" y="1190"/>
                    <a:pt x="2060" y="1234"/>
                    <a:pt x="2132" y="1244"/>
                  </a:cubicBezTo>
                  <a:lnTo>
                    <a:pt x="2766" y="1337"/>
                  </a:lnTo>
                  <a:lnTo>
                    <a:pt x="2307" y="1786"/>
                  </a:lnTo>
                  <a:cubicBezTo>
                    <a:pt x="2255" y="1834"/>
                    <a:pt x="2231" y="1909"/>
                    <a:pt x="2245" y="1978"/>
                  </a:cubicBezTo>
                  <a:lnTo>
                    <a:pt x="2355" y="2612"/>
                  </a:lnTo>
                  <a:lnTo>
                    <a:pt x="2355" y="2612"/>
                  </a:lnTo>
                  <a:lnTo>
                    <a:pt x="1786" y="2310"/>
                  </a:lnTo>
                  <a:cubicBezTo>
                    <a:pt x="1753" y="2293"/>
                    <a:pt x="1718" y="2284"/>
                    <a:pt x="1683" y="2284"/>
                  </a:cubicBezTo>
                  <a:cubicBezTo>
                    <a:pt x="1649" y="2284"/>
                    <a:pt x="1614" y="2293"/>
                    <a:pt x="1584" y="2310"/>
                  </a:cubicBezTo>
                  <a:lnTo>
                    <a:pt x="1015" y="2612"/>
                  </a:lnTo>
                  <a:lnTo>
                    <a:pt x="1124" y="1978"/>
                  </a:lnTo>
                  <a:cubicBezTo>
                    <a:pt x="1135" y="1909"/>
                    <a:pt x="1111" y="1834"/>
                    <a:pt x="1059" y="1786"/>
                  </a:cubicBezTo>
                  <a:lnTo>
                    <a:pt x="600" y="1337"/>
                  </a:lnTo>
                  <a:lnTo>
                    <a:pt x="1234" y="1244"/>
                  </a:lnTo>
                  <a:cubicBezTo>
                    <a:pt x="1306" y="1234"/>
                    <a:pt x="1368" y="1190"/>
                    <a:pt x="1402" y="1124"/>
                  </a:cubicBezTo>
                  <a:lnTo>
                    <a:pt x="1683" y="552"/>
                  </a:lnTo>
                  <a:close/>
                  <a:moveTo>
                    <a:pt x="1683" y="0"/>
                  </a:moveTo>
                  <a:cubicBezTo>
                    <a:pt x="1605" y="0"/>
                    <a:pt x="1527" y="42"/>
                    <a:pt x="1488" y="124"/>
                  </a:cubicBezTo>
                  <a:lnTo>
                    <a:pt x="1107" y="895"/>
                  </a:lnTo>
                  <a:lnTo>
                    <a:pt x="254" y="1018"/>
                  </a:lnTo>
                  <a:cubicBezTo>
                    <a:pt x="72" y="1046"/>
                    <a:pt x="0" y="1265"/>
                    <a:pt x="134" y="1392"/>
                  </a:cubicBezTo>
                  <a:lnTo>
                    <a:pt x="747" y="1991"/>
                  </a:lnTo>
                  <a:lnTo>
                    <a:pt x="604" y="2841"/>
                  </a:lnTo>
                  <a:cubicBezTo>
                    <a:pt x="579" y="2982"/>
                    <a:pt x="692" y="3097"/>
                    <a:pt x="819" y="3097"/>
                  </a:cubicBezTo>
                  <a:cubicBezTo>
                    <a:pt x="853" y="3097"/>
                    <a:pt x="888" y="3089"/>
                    <a:pt x="922" y="3071"/>
                  </a:cubicBezTo>
                  <a:lnTo>
                    <a:pt x="1683" y="2670"/>
                  </a:lnTo>
                  <a:lnTo>
                    <a:pt x="2444" y="3071"/>
                  </a:lnTo>
                  <a:cubicBezTo>
                    <a:pt x="2478" y="3089"/>
                    <a:pt x="2513" y="3097"/>
                    <a:pt x="2547" y="3097"/>
                  </a:cubicBezTo>
                  <a:cubicBezTo>
                    <a:pt x="2674" y="3097"/>
                    <a:pt x="2787" y="2982"/>
                    <a:pt x="2762" y="2841"/>
                  </a:cubicBezTo>
                  <a:lnTo>
                    <a:pt x="2618" y="1991"/>
                  </a:lnTo>
                  <a:lnTo>
                    <a:pt x="3232" y="1392"/>
                  </a:lnTo>
                  <a:cubicBezTo>
                    <a:pt x="3366" y="1265"/>
                    <a:pt x="3294" y="1042"/>
                    <a:pt x="3112" y="1018"/>
                  </a:cubicBezTo>
                  <a:lnTo>
                    <a:pt x="2262" y="895"/>
                  </a:lnTo>
                  <a:lnTo>
                    <a:pt x="1882" y="124"/>
                  </a:lnTo>
                  <a:cubicBezTo>
                    <a:pt x="1841" y="42"/>
                    <a:pt x="1762" y="0"/>
                    <a:pt x="168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02" name="Google Shape;16902;p72"/>
          <p:cNvGrpSpPr/>
          <p:nvPr/>
        </p:nvGrpSpPr>
        <p:grpSpPr>
          <a:xfrm>
            <a:off x="1956729" y="2771522"/>
            <a:ext cx="362224" cy="332336"/>
            <a:chOff x="1956729" y="2771522"/>
            <a:chExt cx="362224" cy="332336"/>
          </a:xfrm>
        </p:grpSpPr>
        <p:sp>
          <p:nvSpPr>
            <p:cNvPr id="16903" name="Google Shape;16903;p72"/>
            <p:cNvSpPr/>
            <p:nvPr/>
          </p:nvSpPr>
          <p:spPr>
            <a:xfrm>
              <a:off x="2054043" y="3034075"/>
              <a:ext cx="75337" cy="64518"/>
            </a:xfrm>
            <a:custGeom>
              <a:rect b="b" l="l" r="r" t="t"/>
              <a:pathLst>
                <a:path extrusionOk="0" h="2463" w="2876">
                  <a:moveTo>
                    <a:pt x="1649" y="1"/>
                  </a:moveTo>
                  <a:cubicBezTo>
                    <a:pt x="549" y="1"/>
                    <a:pt x="0" y="1327"/>
                    <a:pt x="775" y="2101"/>
                  </a:cubicBezTo>
                  <a:cubicBezTo>
                    <a:pt x="1011" y="2337"/>
                    <a:pt x="1325" y="2463"/>
                    <a:pt x="1646" y="2463"/>
                  </a:cubicBezTo>
                  <a:cubicBezTo>
                    <a:pt x="1804" y="2463"/>
                    <a:pt x="1965" y="2432"/>
                    <a:pt x="2118" y="2369"/>
                  </a:cubicBezTo>
                  <a:cubicBezTo>
                    <a:pt x="2577" y="2180"/>
                    <a:pt x="2875" y="1731"/>
                    <a:pt x="2875" y="1231"/>
                  </a:cubicBezTo>
                  <a:cubicBezTo>
                    <a:pt x="2875" y="552"/>
                    <a:pt x="2327" y="1"/>
                    <a:pt x="1649"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4" name="Google Shape;16904;p72"/>
            <p:cNvSpPr/>
            <p:nvPr/>
          </p:nvSpPr>
          <p:spPr>
            <a:xfrm>
              <a:off x="2077645" y="3051756"/>
              <a:ext cx="34132" cy="29234"/>
            </a:xfrm>
            <a:custGeom>
              <a:rect b="b" l="l" r="r" t="t"/>
              <a:pathLst>
                <a:path extrusionOk="0" h="1116" w="1303">
                  <a:moveTo>
                    <a:pt x="748" y="1"/>
                  </a:moveTo>
                  <a:cubicBezTo>
                    <a:pt x="251" y="1"/>
                    <a:pt x="1" y="600"/>
                    <a:pt x="354" y="950"/>
                  </a:cubicBezTo>
                  <a:cubicBezTo>
                    <a:pt x="467" y="1064"/>
                    <a:pt x="606" y="1115"/>
                    <a:pt x="743" y="1115"/>
                  </a:cubicBezTo>
                  <a:cubicBezTo>
                    <a:pt x="1028" y="1115"/>
                    <a:pt x="1303" y="892"/>
                    <a:pt x="1303" y="556"/>
                  </a:cubicBezTo>
                  <a:cubicBezTo>
                    <a:pt x="1303" y="251"/>
                    <a:pt x="1053" y="1"/>
                    <a:pt x="748"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5" name="Google Shape;16905;p72"/>
            <p:cNvSpPr/>
            <p:nvPr/>
          </p:nvSpPr>
          <p:spPr>
            <a:xfrm>
              <a:off x="2182032" y="3034075"/>
              <a:ext cx="75363" cy="64518"/>
            </a:xfrm>
            <a:custGeom>
              <a:rect b="b" l="l" r="r" t="t"/>
              <a:pathLst>
                <a:path extrusionOk="0" h="2463" w="2877">
                  <a:moveTo>
                    <a:pt x="1646" y="1"/>
                  </a:moveTo>
                  <a:cubicBezTo>
                    <a:pt x="549" y="1"/>
                    <a:pt x="1" y="1327"/>
                    <a:pt x="775" y="2101"/>
                  </a:cubicBezTo>
                  <a:cubicBezTo>
                    <a:pt x="1011" y="2337"/>
                    <a:pt x="1326" y="2463"/>
                    <a:pt x="1646" y="2463"/>
                  </a:cubicBezTo>
                  <a:cubicBezTo>
                    <a:pt x="1805" y="2463"/>
                    <a:pt x="1965" y="2432"/>
                    <a:pt x="2119" y="2369"/>
                  </a:cubicBezTo>
                  <a:cubicBezTo>
                    <a:pt x="2578" y="2180"/>
                    <a:pt x="2876" y="1731"/>
                    <a:pt x="2876" y="1231"/>
                  </a:cubicBezTo>
                  <a:cubicBezTo>
                    <a:pt x="2876" y="552"/>
                    <a:pt x="2328" y="1"/>
                    <a:pt x="164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6" name="Google Shape;16906;p72"/>
            <p:cNvSpPr/>
            <p:nvPr/>
          </p:nvSpPr>
          <p:spPr>
            <a:xfrm>
              <a:off x="2205660" y="3051756"/>
              <a:ext cx="34132" cy="29234"/>
            </a:xfrm>
            <a:custGeom>
              <a:rect b="b" l="l" r="r" t="t"/>
              <a:pathLst>
                <a:path extrusionOk="0" h="1116" w="1303">
                  <a:moveTo>
                    <a:pt x="747" y="1"/>
                  </a:moveTo>
                  <a:cubicBezTo>
                    <a:pt x="250" y="1"/>
                    <a:pt x="0" y="600"/>
                    <a:pt x="353" y="950"/>
                  </a:cubicBezTo>
                  <a:cubicBezTo>
                    <a:pt x="466" y="1064"/>
                    <a:pt x="606" y="1115"/>
                    <a:pt x="742" y="1115"/>
                  </a:cubicBezTo>
                  <a:cubicBezTo>
                    <a:pt x="1028" y="1115"/>
                    <a:pt x="1302" y="892"/>
                    <a:pt x="1302" y="556"/>
                  </a:cubicBezTo>
                  <a:cubicBezTo>
                    <a:pt x="1302" y="251"/>
                    <a:pt x="1052" y="1"/>
                    <a:pt x="7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7" name="Google Shape;16907;p72"/>
            <p:cNvSpPr/>
            <p:nvPr/>
          </p:nvSpPr>
          <p:spPr>
            <a:xfrm>
              <a:off x="2031411" y="2800153"/>
              <a:ext cx="279736" cy="147059"/>
            </a:xfrm>
            <a:custGeom>
              <a:rect b="b" l="l" r="r" t="t"/>
              <a:pathLst>
                <a:path extrusionOk="0" h="5614" w="10679">
                  <a:moveTo>
                    <a:pt x="9610" y="0"/>
                  </a:moveTo>
                  <a:cubicBezTo>
                    <a:pt x="9607" y="0"/>
                    <a:pt x="9603" y="0"/>
                    <a:pt x="9599" y="0"/>
                  </a:cubicBezTo>
                  <a:lnTo>
                    <a:pt x="1" y="0"/>
                  </a:lnTo>
                  <a:lnTo>
                    <a:pt x="378" y="1066"/>
                  </a:lnTo>
                  <a:lnTo>
                    <a:pt x="9558" y="1066"/>
                  </a:lnTo>
                  <a:lnTo>
                    <a:pt x="8513" y="5613"/>
                  </a:lnTo>
                  <a:lnTo>
                    <a:pt x="9606" y="5613"/>
                  </a:lnTo>
                  <a:lnTo>
                    <a:pt x="10607" y="1268"/>
                  </a:lnTo>
                  <a:cubicBezTo>
                    <a:pt x="10679" y="960"/>
                    <a:pt x="10607" y="634"/>
                    <a:pt x="10408" y="391"/>
                  </a:cubicBezTo>
                  <a:cubicBezTo>
                    <a:pt x="10215" y="144"/>
                    <a:pt x="9921" y="0"/>
                    <a:pt x="961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72"/>
            <p:cNvSpPr/>
            <p:nvPr/>
          </p:nvSpPr>
          <p:spPr>
            <a:xfrm>
              <a:off x="2267218" y="2800153"/>
              <a:ext cx="43929" cy="147059"/>
            </a:xfrm>
            <a:custGeom>
              <a:rect b="b" l="l" r="r" t="t"/>
              <a:pathLst>
                <a:path extrusionOk="0" h="5614" w="1677">
                  <a:moveTo>
                    <a:pt x="608" y="0"/>
                  </a:moveTo>
                  <a:cubicBezTo>
                    <a:pt x="605" y="0"/>
                    <a:pt x="601" y="0"/>
                    <a:pt x="597" y="0"/>
                  </a:cubicBezTo>
                  <a:lnTo>
                    <a:pt x="1" y="0"/>
                  </a:lnTo>
                  <a:cubicBezTo>
                    <a:pt x="666" y="0"/>
                    <a:pt x="1159" y="617"/>
                    <a:pt x="1008" y="1268"/>
                  </a:cubicBezTo>
                  <a:lnTo>
                    <a:pt x="8" y="5613"/>
                  </a:lnTo>
                  <a:lnTo>
                    <a:pt x="604" y="5613"/>
                  </a:lnTo>
                  <a:lnTo>
                    <a:pt x="1605" y="1268"/>
                  </a:lnTo>
                  <a:cubicBezTo>
                    <a:pt x="1677" y="960"/>
                    <a:pt x="1605" y="634"/>
                    <a:pt x="1406" y="391"/>
                  </a:cubicBezTo>
                  <a:cubicBezTo>
                    <a:pt x="1213" y="144"/>
                    <a:pt x="919" y="0"/>
                    <a:pt x="608"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72"/>
            <p:cNvSpPr/>
            <p:nvPr/>
          </p:nvSpPr>
          <p:spPr>
            <a:xfrm>
              <a:off x="1962020" y="2776735"/>
              <a:ext cx="347346" cy="198401"/>
            </a:xfrm>
            <a:custGeom>
              <a:rect b="b" l="l" r="r" t="t"/>
              <a:pathLst>
                <a:path extrusionOk="0" h="7574" w="13260">
                  <a:moveTo>
                    <a:pt x="535" y="0"/>
                  </a:moveTo>
                  <a:cubicBezTo>
                    <a:pt x="241" y="0"/>
                    <a:pt x="1" y="240"/>
                    <a:pt x="1" y="535"/>
                  </a:cubicBezTo>
                  <a:cubicBezTo>
                    <a:pt x="1" y="829"/>
                    <a:pt x="241" y="1066"/>
                    <a:pt x="535" y="1066"/>
                  </a:cubicBezTo>
                  <a:lnTo>
                    <a:pt x="1498" y="1066"/>
                  </a:lnTo>
                  <a:cubicBezTo>
                    <a:pt x="1543" y="1066"/>
                    <a:pt x="1587" y="1097"/>
                    <a:pt x="1605" y="1138"/>
                  </a:cubicBezTo>
                  <a:lnTo>
                    <a:pt x="2756" y="4390"/>
                  </a:lnTo>
                  <a:lnTo>
                    <a:pt x="3006" y="5092"/>
                  </a:lnTo>
                  <a:lnTo>
                    <a:pt x="3414" y="6247"/>
                  </a:lnTo>
                  <a:cubicBezTo>
                    <a:pt x="3753" y="7052"/>
                    <a:pt x="4545" y="7573"/>
                    <a:pt x="5419" y="7573"/>
                  </a:cubicBezTo>
                  <a:lnTo>
                    <a:pt x="12725" y="7573"/>
                  </a:lnTo>
                  <a:cubicBezTo>
                    <a:pt x="13019" y="7573"/>
                    <a:pt x="13259" y="7333"/>
                    <a:pt x="13259" y="7039"/>
                  </a:cubicBezTo>
                  <a:cubicBezTo>
                    <a:pt x="13259" y="6744"/>
                    <a:pt x="13019" y="6507"/>
                    <a:pt x="12725" y="6507"/>
                  </a:cubicBezTo>
                  <a:lnTo>
                    <a:pt x="5419" y="6507"/>
                  </a:lnTo>
                  <a:cubicBezTo>
                    <a:pt x="4970" y="6507"/>
                    <a:pt x="4569" y="6244"/>
                    <a:pt x="4394" y="5832"/>
                  </a:cubicBezTo>
                  <a:lnTo>
                    <a:pt x="2592" y="723"/>
                  </a:lnTo>
                  <a:cubicBezTo>
                    <a:pt x="2407" y="284"/>
                    <a:pt x="1975" y="0"/>
                    <a:pt x="1498"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72"/>
            <p:cNvSpPr/>
            <p:nvPr/>
          </p:nvSpPr>
          <p:spPr>
            <a:xfrm>
              <a:off x="2058523" y="2947448"/>
              <a:ext cx="251472" cy="27767"/>
            </a:xfrm>
            <a:custGeom>
              <a:rect b="b" l="l" r="r" t="t"/>
              <a:pathLst>
                <a:path extrusionOk="0" h="1060" w="9600">
                  <a:moveTo>
                    <a:pt x="9143" y="1"/>
                  </a:moveTo>
                  <a:cubicBezTo>
                    <a:pt x="9145" y="1"/>
                    <a:pt x="9146" y="1"/>
                    <a:pt x="9147" y="2"/>
                  </a:cubicBezTo>
                  <a:lnTo>
                    <a:pt x="9147" y="2"/>
                  </a:lnTo>
                  <a:cubicBezTo>
                    <a:pt x="9147" y="1"/>
                    <a:pt x="9147" y="1"/>
                    <a:pt x="9147" y="1"/>
                  </a:cubicBezTo>
                  <a:close/>
                  <a:moveTo>
                    <a:pt x="9147" y="2"/>
                  </a:moveTo>
                  <a:cubicBezTo>
                    <a:pt x="9212" y="334"/>
                    <a:pt x="8958" y="642"/>
                    <a:pt x="8623" y="642"/>
                  </a:cubicBezTo>
                  <a:lnTo>
                    <a:pt x="1317" y="642"/>
                  </a:lnTo>
                  <a:cubicBezTo>
                    <a:pt x="840" y="642"/>
                    <a:pt x="381" y="484"/>
                    <a:pt x="1" y="200"/>
                  </a:cubicBezTo>
                  <a:lnTo>
                    <a:pt x="1" y="200"/>
                  </a:lnTo>
                  <a:cubicBezTo>
                    <a:pt x="412" y="741"/>
                    <a:pt x="1053" y="1060"/>
                    <a:pt x="1735" y="1060"/>
                  </a:cubicBezTo>
                  <a:lnTo>
                    <a:pt x="9041" y="1060"/>
                  </a:lnTo>
                  <a:cubicBezTo>
                    <a:pt x="9315" y="1060"/>
                    <a:pt x="9544" y="851"/>
                    <a:pt x="9572" y="576"/>
                  </a:cubicBezTo>
                  <a:cubicBezTo>
                    <a:pt x="9599" y="304"/>
                    <a:pt x="9416" y="58"/>
                    <a:pt x="9147" y="2"/>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72"/>
            <p:cNvSpPr/>
            <p:nvPr/>
          </p:nvSpPr>
          <p:spPr>
            <a:xfrm>
              <a:off x="2030625" y="2956354"/>
              <a:ext cx="241387" cy="77747"/>
            </a:xfrm>
            <a:custGeom>
              <a:rect b="b" l="l" r="r" t="t"/>
              <a:pathLst>
                <a:path extrusionOk="0" h="2968" w="9215">
                  <a:moveTo>
                    <a:pt x="1182" y="0"/>
                  </a:moveTo>
                  <a:lnTo>
                    <a:pt x="644" y="778"/>
                  </a:lnTo>
                  <a:cubicBezTo>
                    <a:pt x="1" y="1702"/>
                    <a:pt x="663" y="2968"/>
                    <a:pt x="1784" y="2968"/>
                  </a:cubicBezTo>
                  <a:cubicBezTo>
                    <a:pt x="1786" y="2968"/>
                    <a:pt x="1787" y="2968"/>
                    <a:pt x="1789" y="2968"/>
                  </a:cubicBezTo>
                  <a:lnTo>
                    <a:pt x="8683" y="2968"/>
                  </a:lnTo>
                  <a:cubicBezTo>
                    <a:pt x="8978" y="2968"/>
                    <a:pt x="9215" y="2731"/>
                    <a:pt x="9215" y="2436"/>
                  </a:cubicBezTo>
                  <a:cubicBezTo>
                    <a:pt x="9215" y="2142"/>
                    <a:pt x="8978" y="1902"/>
                    <a:pt x="8683" y="1902"/>
                  </a:cubicBezTo>
                  <a:lnTo>
                    <a:pt x="1789" y="1902"/>
                  </a:lnTo>
                  <a:cubicBezTo>
                    <a:pt x="1525" y="1898"/>
                    <a:pt x="1371" y="1604"/>
                    <a:pt x="1521" y="1388"/>
                  </a:cubicBezTo>
                  <a:lnTo>
                    <a:pt x="2070" y="593"/>
                  </a:lnTo>
                  <a:cubicBezTo>
                    <a:pt x="1730" y="473"/>
                    <a:pt x="1426" y="267"/>
                    <a:pt x="1182"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72"/>
            <p:cNvSpPr/>
            <p:nvPr/>
          </p:nvSpPr>
          <p:spPr>
            <a:xfrm>
              <a:off x="2039584" y="2994939"/>
              <a:ext cx="232428" cy="39162"/>
            </a:xfrm>
            <a:custGeom>
              <a:rect b="b" l="l" r="r" t="t"/>
              <a:pathLst>
                <a:path extrusionOk="0" h="1495" w="8873">
                  <a:moveTo>
                    <a:pt x="55" y="1"/>
                  </a:moveTo>
                  <a:lnTo>
                    <a:pt x="55" y="1"/>
                  </a:lnTo>
                  <a:cubicBezTo>
                    <a:pt x="1" y="809"/>
                    <a:pt x="638" y="1495"/>
                    <a:pt x="1447" y="1495"/>
                  </a:cubicBezTo>
                  <a:lnTo>
                    <a:pt x="8341" y="1495"/>
                  </a:lnTo>
                  <a:cubicBezTo>
                    <a:pt x="8636" y="1495"/>
                    <a:pt x="8873" y="1255"/>
                    <a:pt x="8873" y="960"/>
                  </a:cubicBezTo>
                  <a:cubicBezTo>
                    <a:pt x="8873" y="946"/>
                    <a:pt x="8873" y="933"/>
                    <a:pt x="8873" y="915"/>
                  </a:cubicBezTo>
                  <a:lnTo>
                    <a:pt x="8873" y="895"/>
                  </a:lnTo>
                  <a:cubicBezTo>
                    <a:pt x="8873" y="888"/>
                    <a:pt x="8873" y="885"/>
                    <a:pt x="8869" y="878"/>
                  </a:cubicBezTo>
                  <a:cubicBezTo>
                    <a:pt x="8866" y="861"/>
                    <a:pt x="8862" y="844"/>
                    <a:pt x="8859" y="826"/>
                  </a:cubicBezTo>
                  <a:cubicBezTo>
                    <a:pt x="8715" y="946"/>
                    <a:pt x="8533" y="1018"/>
                    <a:pt x="8345" y="1032"/>
                  </a:cubicBezTo>
                  <a:lnTo>
                    <a:pt x="1447" y="1032"/>
                  </a:lnTo>
                  <a:cubicBezTo>
                    <a:pt x="929" y="1032"/>
                    <a:pt x="453" y="744"/>
                    <a:pt x="213" y="282"/>
                  </a:cubicBezTo>
                  <a:cubicBezTo>
                    <a:pt x="165" y="192"/>
                    <a:pt x="97" y="96"/>
                    <a:pt x="55"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72"/>
            <p:cNvSpPr/>
            <p:nvPr/>
          </p:nvSpPr>
          <p:spPr>
            <a:xfrm>
              <a:off x="2052419" y="2956354"/>
              <a:ext cx="32429" cy="27662"/>
            </a:xfrm>
            <a:custGeom>
              <a:rect b="b" l="l" r="r" t="t"/>
              <a:pathLst>
                <a:path extrusionOk="0" h="1056" w="1238">
                  <a:moveTo>
                    <a:pt x="350" y="0"/>
                  </a:moveTo>
                  <a:lnTo>
                    <a:pt x="1" y="507"/>
                  </a:lnTo>
                  <a:cubicBezTo>
                    <a:pt x="254" y="761"/>
                    <a:pt x="570" y="949"/>
                    <a:pt x="916" y="1055"/>
                  </a:cubicBezTo>
                  <a:lnTo>
                    <a:pt x="1238" y="593"/>
                  </a:lnTo>
                  <a:cubicBezTo>
                    <a:pt x="898" y="473"/>
                    <a:pt x="594" y="267"/>
                    <a:pt x="350" y="0"/>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72"/>
            <p:cNvSpPr/>
            <p:nvPr/>
          </p:nvSpPr>
          <p:spPr>
            <a:xfrm>
              <a:off x="2077278" y="3046413"/>
              <a:ext cx="46444" cy="39843"/>
            </a:xfrm>
            <a:custGeom>
              <a:rect b="b" l="l" r="r" t="t"/>
              <a:pathLst>
                <a:path extrusionOk="0" h="1521" w="1773">
                  <a:moveTo>
                    <a:pt x="762" y="403"/>
                  </a:moveTo>
                  <a:cubicBezTo>
                    <a:pt x="1080" y="403"/>
                    <a:pt x="1238" y="787"/>
                    <a:pt x="1012" y="1013"/>
                  </a:cubicBezTo>
                  <a:cubicBezTo>
                    <a:pt x="940" y="1086"/>
                    <a:pt x="851" y="1119"/>
                    <a:pt x="763" y="1119"/>
                  </a:cubicBezTo>
                  <a:cubicBezTo>
                    <a:pt x="579" y="1119"/>
                    <a:pt x="402" y="976"/>
                    <a:pt x="402" y="760"/>
                  </a:cubicBezTo>
                  <a:cubicBezTo>
                    <a:pt x="402" y="561"/>
                    <a:pt x="563" y="403"/>
                    <a:pt x="762" y="403"/>
                  </a:cubicBezTo>
                  <a:close/>
                  <a:moveTo>
                    <a:pt x="765" y="0"/>
                  </a:moveTo>
                  <a:cubicBezTo>
                    <a:pt x="375" y="0"/>
                    <a:pt x="1" y="303"/>
                    <a:pt x="1" y="760"/>
                  </a:cubicBezTo>
                  <a:cubicBezTo>
                    <a:pt x="1" y="1181"/>
                    <a:pt x="340" y="1521"/>
                    <a:pt x="762" y="1521"/>
                  </a:cubicBezTo>
                  <a:cubicBezTo>
                    <a:pt x="1437" y="1521"/>
                    <a:pt x="1773" y="702"/>
                    <a:pt x="1296" y="225"/>
                  </a:cubicBezTo>
                  <a:cubicBezTo>
                    <a:pt x="1142" y="70"/>
                    <a:pt x="952" y="0"/>
                    <a:pt x="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72"/>
            <p:cNvSpPr/>
            <p:nvPr/>
          </p:nvSpPr>
          <p:spPr>
            <a:xfrm>
              <a:off x="2205293" y="3046413"/>
              <a:ext cx="46444" cy="39843"/>
            </a:xfrm>
            <a:custGeom>
              <a:rect b="b" l="l" r="r" t="t"/>
              <a:pathLst>
                <a:path extrusionOk="0" h="1521" w="1773">
                  <a:moveTo>
                    <a:pt x="758" y="403"/>
                  </a:moveTo>
                  <a:cubicBezTo>
                    <a:pt x="1077" y="403"/>
                    <a:pt x="1238" y="787"/>
                    <a:pt x="1011" y="1013"/>
                  </a:cubicBezTo>
                  <a:cubicBezTo>
                    <a:pt x="938" y="1086"/>
                    <a:pt x="849" y="1119"/>
                    <a:pt x="761" y="1119"/>
                  </a:cubicBezTo>
                  <a:cubicBezTo>
                    <a:pt x="577" y="1119"/>
                    <a:pt x="401" y="976"/>
                    <a:pt x="401" y="760"/>
                  </a:cubicBezTo>
                  <a:cubicBezTo>
                    <a:pt x="401" y="561"/>
                    <a:pt x="559" y="403"/>
                    <a:pt x="758" y="403"/>
                  </a:cubicBezTo>
                  <a:close/>
                  <a:moveTo>
                    <a:pt x="763" y="0"/>
                  </a:moveTo>
                  <a:cubicBezTo>
                    <a:pt x="373" y="0"/>
                    <a:pt x="1" y="303"/>
                    <a:pt x="1" y="760"/>
                  </a:cubicBezTo>
                  <a:cubicBezTo>
                    <a:pt x="1" y="1181"/>
                    <a:pt x="340" y="1521"/>
                    <a:pt x="758" y="1521"/>
                  </a:cubicBezTo>
                  <a:cubicBezTo>
                    <a:pt x="1433" y="1521"/>
                    <a:pt x="1772" y="702"/>
                    <a:pt x="1296" y="225"/>
                  </a:cubicBezTo>
                  <a:cubicBezTo>
                    <a:pt x="1140" y="70"/>
                    <a:pt x="950"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6" name="Google Shape;16916;p72"/>
            <p:cNvSpPr/>
            <p:nvPr/>
          </p:nvSpPr>
          <p:spPr>
            <a:xfrm>
              <a:off x="1956729" y="2771522"/>
              <a:ext cx="362224" cy="332336"/>
            </a:xfrm>
            <a:custGeom>
              <a:rect b="b" l="l" r="r" t="t"/>
              <a:pathLst>
                <a:path extrusionOk="0" h="12687" w="13828">
                  <a:moveTo>
                    <a:pt x="4737" y="2361"/>
                  </a:moveTo>
                  <a:lnTo>
                    <a:pt x="4737" y="3544"/>
                  </a:lnTo>
                  <a:lnTo>
                    <a:pt x="3931" y="3544"/>
                  </a:lnTo>
                  <a:lnTo>
                    <a:pt x="3513" y="2361"/>
                  </a:lnTo>
                  <a:close/>
                  <a:moveTo>
                    <a:pt x="6351" y="2361"/>
                  </a:moveTo>
                  <a:lnTo>
                    <a:pt x="6351" y="3544"/>
                  </a:lnTo>
                  <a:lnTo>
                    <a:pt x="5137" y="3544"/>
                  </a:lnTo>
                  <a:lnTo>
                    <a:pt x="5137" y="2361"/>
                  </a:lnTo>
                  <a:close/>
                  <a:moveTo>
                    <a:pt x="7968" y="2361"/>
                  </a:moveTo>
                  <a:lnTo>
                    <a:pt x="7968" y="3544"/>
                  </a:lnTo>
                  <a:lnTo>
                    <a:pt x="6751" y="3544"/>
                  </a:lnTo>
                  <a:lnTo>
                    <a:pt x="6751" y="2361"/>
                  </a:lnTo>
                  <a:close/>
                  <a:moveTo>
                    <a:pt x="9585" y="2361"/>
                  </a:moveTo>
                  <a:lnTo>
                    <a:pt x="9585" y="3544"/>
                  </a:lnTo>
                  <a:lnTo>
                    <a:pt x="8369" y="3544"/>
                  </a:lnTo>
                  <a:lnTo>
                    <a:pt x="8369" y="2361"/>
                  </a:lnTo>
                  <a:close/>
                  <a:moveTo>
                    <a:pt x="11199" y="2361"/>
                  </a:moveTo>
                  <a:lnTo>
                    <a:pt x="11199" y="3544"/>
                  </a:lnTo>
                  <a:lnTo>
                    <a:pt x="9983" y="3544"/>
                  </a:lnTo>
                  <a:lnTo>
                    <a:pt x="9983" y="2361"/>
                  </a:lnTo>
                  <a:close/>
                  <a:moveTo>
                    <a:pt x="12156" y="2361"/>
                  </a:moveTo>
                  <a:lnTo>
                    <a:pt x="11885" y="3544"/>
                  </a:lnTo>
                  <a:lnTo>
                    <a:pt x="11600" y="3544"/>
                  </a:lnTo>
                  <a:lnTo>
                    <a:pt x="11600" y="2361"/>
                  </a:lnTo>
                  <a:close/>
                  <a:moveTo>
                    <a:pt x="11792" y="3941"/>
                  </a:moveTo>
                  <a:lnTo>
                    <a:pt x="11600" y="4784"/>
                  </a:lnTo>
                  <a:lnTo>
                    <a:pt x="11600" y="3941"/>
                  </a:lnTo>
                  <a:close/>
                  <a:moveTo>
                    <a:pt x="4737" y="3941"/>
                  </a:moveTo>
                  <a:lnTo>
                    <a:pt x="4737" y="5158"/>
                  </a:lnTo>
                  <a:lnTo>
                    <a:pt x="4504" y="5158"/>
                  </a:lnTo>
                  <a:lnTo>
                    <a:pt x="4072" y="3941"/>
                  </a:lnTo>
                  <a:close/>
                  <a:moveTo>
                    <a:pt x="6351" y="3941"/>
                  </a:moveTo>
                  <a:lnTo>
                    <a:pt x="6351" y="5158"/>
                  </a:lnTo>
                  <a:lnTo>
                    <a:pt x="5134" y="5158"/>
                  </a:lnTo>
                  <a:lnTo>
                    <a:pt x="5134" y="3941"/>
                  </a:lnTo>
                  <a:close/>
                  <a:moveTo>
                    <a:pt x="7968" y="3941"/>
                  </a:moveTo>
                  <a:lnTo>
                    <a:pt x="7968" y="5158"/>
                  </a:lnTo>
                  <a:lnTo>
                    <a:pt x="6751" y="5158"/>
                  </a:lnTo>
                  <a:lnTo>
                    <a:pt x="6751" y="3941"/>
                  </a:lnTo>
                  <a:close/>
                  <a:moveTo>
                    <a:pt x="9585" y="3941"/>
                  </a:moveTo>
                  <a:lnTo>
                    <a:pt x="9585" y="5158"/>
                  </a:lnTo>
                  <a:lnTo>
                    <a:pt x="8369" y="5158"/>
                  </a:lnTo>
                  <a:lnTo>
                    <a:pt x="8369" y="3941"/>
                  </a:lnTo>
                  <a:close/>
                  <a:moveTo>
                    <a:pt x="11199" y="3941"/>
                  </a:moveTo>
                  <a:lnTo>
                    <a:pt x="11199" y="5158"/>
                  </a:lnTo>
                  <a:lnTo>
                    <a:pt x="9983" y="5158"/>
                  </a:lnTo>
                  <a:lnTo>
                    <a:pt x="9983" y="3941"/>
                  </a:lnTo>
                  <a:close/>
                  <a:moveTo>
                    <a:pt x="4737" y="5559"/>
                  </a:moveTo>
                  <a:lnTo>
                    <a:pt x="4737" y="5819"/>
                  </a:lnTo>
                  <a:lnTo>
                    <a:pt x="4644" y="5559"/>
                  </a:lnTo>
                  <a:close/>
                  <a:moveTo>
                    <a:pt x="7968" y="5559"/>
                  </a:moveTo>
                  <a:lnTo>
                    <a:pt x="7968" y="6508"/>
                  </a:lnTo>
                  <a:lnTo>
                    <a:pt x="6751" y="6508"/>
                  </a:lnTo>
                  <a:lnTo>
                    <a:pt x="6751" y="5559"/>
                  </a:lnTo>
                  <a:close/>
                  <a:moveTo>
                    <a:pt x="9585" y="5559"/>
                  </a:moveTo>
                  <a:lnTo>
                    <a:pt x="9585" y="6508"/>
                  </a:lnTo>
                  <a:lnTo>
                    <a:pt x="8369" y="6508"/>
                  </a:lnTo>
                  <a:lnTo>
                    <a:pt x="8369" y="5559"/>
                  </a:lnTo>
                  <a:close/>
                  <a:moveTo>
                    <a:pt x="11199" y="5559"/>
                  </a:moveTo>
                  <a:lnTo>
                    <a:pt x="11199" y="6508"/>
                  </a:lnTo>
                  <a:lnTo>
                    <a:pt x="9983" y="6508"/>
                  </a:lnTo>
                  <a:lnTo>
                    <a:pt x="9983" y="5559"/>
                  </a:lnTo>
                  <a:close/>
                  <a:moveTo>
                    <a:pt x="6351" y="5559"/>
                  </a:moveTo>
                  <a:lnTo>
                    <a:pt x="6351" y="6508"/>
                  </a:lnTo>
                  <a:cubicBezTo>
                    <a:pt x="6273" y="6504"/>
                    <a:pt x="6201" y="6503"/>
                    <a:pt x="6133" y="6503"/>
                  </a:cubicBezTo>
                  <a:cubicBezTo>
                    <a:pt x="5972" y="6503"/>
                    <a:pt x="5835" y="6510"/>
                    <a:pt x="5712" y="6510"/>
                  </a:cubicBezTo>
                  <a:cubicBezTo>
                    <a:pt x="5498" y="6510"/>
                    <a:pt x="5326" y="6488"/>
                    <a:pt x="5137" y="6367"/>
                  </a:cubicBezTo>
                  <a:lnTo>
                    <a:pt x="5137" y="5559"/>
                  </a:lnTo>
                  <a:close/>
                  <a:moveTo>
                    <a:pt x="5364" y="10222"/>
                  </a:moveTo>
                  <a:cubicBezTo>
                    <a:pt x="5929" y="10226"/>
                    <a:pt x="6388" y="10688"/>
                    <a:pt x="6392" y="11254"/>
                  </a:cubicBezTo>
                  <a:cubicBezTo>
                    <a:pt x="6392" y="11875"/>
                    <a:pt x="5883" y="12288"/>
                    <a:pt x="5352" y="12288"/>
                  </a:cubicBezTo>
                  <a:cubicBezTo>
                    <a:pt x="5099" y="12288"/>
                    <a:pt x="4841" y="12194"/>
                    <a:pt x="4630" y="11984"/>
                  </a:cubicBezTo>
                  <a:cubicBezTo>
                    <a:pt x="3983" y="11333"/>
                    <a:pt x="4442" y="10222"/>
                    <a:pt x="5364" y="10222"/>
                  </a:cubicBezTo>
                  <a:close/>
                  <a:moveTo>
                    <a:pt x="10247" y="10222"/>
                  </a:moveTo>
                  <a:cubicBezTo>
                    <a:pt x="10816" y="10226"/>
                    <a:pt x="11278" y="10685"/>
                    <a:pt x="11278" y="11254"/>
                  </a:cubicBezTo>
                  <a:cubicBezTo>
                    <a:pt x="11278" y="11875"/>
                    <a:pt x="10770" y="12288"/>
                    <a:pt x="10239" y="12288"/>
                  </a:cubicBezTo>
                  <a:cubicBezTo>
                    <a:pt x="9986" y="12288"/>
                    <a:pt x="9727" y="12194"/>
                    <a:pt x="9517" y="11984"/>
                  </a:cubicBezTo>
                  <a:cubicBezTo>
                    <a:pt x="8869" y="11333"/>
                    <a:pt x="9328" y="10222"/>
                    <a:pt x="10247" y="10222"/>
                  </a:cubicBezTo>
                  <a:close/>
                  <a:moveTo>
                    <a:pt x="1709" y="0"/>
                  </a:moveTo>
                  <a:cubicBezTo>
                    <a:pt x="1706" y="0"/>
                    <a:pt x="1703" y="0"/>
                    <a:pt x="1700" y="0"/>
                  </a:cubicBezTo>
                  <a:lnTo>
                    <a:pt x="737" y="0"/>
                  </a:lnTo>
                  <a:cubicBezTo>
                    <a:pt x="330" y="0"/>
                    <a:pt x="1" y="326"/>
                    <a:pt x="1" y="734"/>
                  </a:cubicBezTo>
                  <a:cubicBezTo>
                    <a:pt x="1" y="1138"/>
                    <a:pt x="330" y="1467"/>
                    <a:pt x="737" y="1467"/>
                  </a:cubicBezTo>
                  <a:lnTo>
                    <a:pt x="1639" y="1467"/>
                  </a:lnTo>
                  <a:lnTo>
                    <a:pt x="2770" y="4657"/>
                  </a:lnTo>
                  <a:cubicBezTo>
                    <a:pt x="2803" y="4751"/>
                    <a:pt x="2877" y="4791"/>
                    <a:pt x="2951" y="4791"/>
                  </a:cubicBezTo>
                  <a:cubicBezTo>
                    <a:pt x="3076" y="4791"/>
                    <a:pt x="3202" y="4680"/>
                    <a:pt x="3147" y="4524"/>
                  </a:cubicBezTo>
                  <a:cubicBezTo>
                    <a:pt x="2043" y="1402"/>
                    <a:pt x="1995" y="1268"/>
                    <a:pt x="1988" y="1258"/>
                  </a:cubicBezTo>
                  <a:cubicBezTo>
                    <a:pt x="1940" y="1141"/>
                    <a:pt x="1827" y="1066"/>
                    <a:pt x="1697" y="1066"/>
                  </a:cubicBezTo>
                  <a:lnTo>
                    <a:pt x="737" y="1066"/>
                  </a:lnTo>
                  <a:cubicBezTo>
                    <a:pt x="552" y="1066"/>
                    <a:pt x="402" y="915"/>
                    <a:pt x="402" y="734"/>
                  </a:cubicBezTo>
                  <a:cubicBezTo>
                    <a:pt x="402" y="549"/>
                    <a:pt x="552" y="398"/>
                    <a:pt x="737" y="398"/>
                  </a:cubicBezTo>
                  <a:lnTo>
                    <a:pt x="1700" y="398"/>
                  </a:lnTo>
                  <a:cubicBezTo>
                    <a:pt x="2091" y="398"/>
                    <a:pt x="2447" y="634"/>
                    <a:pt x="2602" y="994"/>
                  </a:cubicBezTo>
                  <a:lnTo>
                    <a:pt x="4408" y="6097"/>
                  </a:lnTo>
                  <a:cubicBezTo>
                    <a:pt x="4555" y="6515"/>
                    <a:pt x="5038" y="6909"/>
                    <a:pt x="5621" y="6909"/>
                  </a:cubicBezTo>
                  <a:lnTo>
                    <a:pt x="12927" y="6909"/>
                  </a:lnTo>
                  <a:cubicBezTo>
                    <a:pt x="13112" y="6909"/>
                    <a:pt x="13259" y="7056"/>
                    <a:pt x="13259" y="7241"/>
                  </a:cubicBezTo>
                  <a:cubicBezTo>
                    <a:pt x="13259" y="7426"/>
                    <a:pt x="13112" y="7573"/>
                    <a:pt x="12927" y="7573"/>
                  </a:cubicBezTo>
                  <a:lnTo>
                    <a:pt x="5621" y="7573"/>
                  </a:lnTo>
                  <a:cubicBezTo>
                    <a:pt x="5618" y="7573"/>
                    <a:pt x="5615" y="7573"/>
                    <a:pt x="5612" y="7573"/>
                  </a:cubicBezTo>
                  <a:cubicBezTo>
                    <a:pt x="4824" y="7573"/>
                    <a:pt x="4112" y="7101"/>
                    <a:pt x="3801" y="6374"/>
                  </a:cubicBezTo>
                  <a:lnTo>
                    <a:pt x="3397" y="5230"/>
                  </a:lnTo>
                  <a:cubicBezTo>
                    <a:pt x="3364" y="5131"/>
                    <a:pt x="3289" y="5090"/>
                    <a:pt x="3212" y="5090"/>
                  </a:cubicBezTo>
                  <a:cubicBezTo>
                    <a:pt x="3086" y="5090"/>
                    <a:pt x="2958" y="5203"/>
                    <a:pt x="3020" y="5363"/>
                  </a:cubicBezTo>
                  <a:cubicBezTo>
                    <a:pt x="3342" y="6192"/>
                    <a:pt x="3359" y="6566"/>
                    <a:pt x="3750" y="7070"/>
                  </a:cubicBezTo>
                  <a:lnTo>
                    <a:pt x="3297" y="7721"/>
                  </a:lnTo>
                  <a:cubicBezTo>
                    <a:pt x="2622" y="8701"/>
                    <a:pt x="3222" y="10044"/>
                    <a:pt x="4387" y="10209"/>
                  </a:cubicBezTo>
                  <a:cubicBezTo>
                    <a:pt x="3441" y="11089"/>
                    <a:pt x="4058" y="12686"/>
                    <a:pt x="5360" y="12686"/>
                  </a:cubicBezTo>
                  <a:cubicBezTo>
                    <a:pt x="6652" y="12686"/>
                    <a:pt x="7276" y="11110"/>
                    <a:pt x="6354" y="10222"/>
                  </a:cubicBezTo>
                  <a:lnTo>
                    <a:pt x="9256" y="10222"/>
                  </a:lnTo>
                  <a:cubicBezTo>
                    <a:pt x="8335" y="11110"/>
                    <a:pt x="8955" y="12686"/>
                    <a:pt x="10247" y="12686"/>
                  </a:cubicBezTo>
                  <a:cubicBezTo>
                    <a:pt x="11539" y="12686"/>
                    <a:pt x="12162" y="11110"/>
                    <a:pt x="11241" y="10222"/>
                  </a:cubicBezTo>
                  <a:lnTo>
                    <a:pt x="11504" y="10222"/>
                  </a:lnTo>
                  <a:cubicBezTo>
                    <a:pt x="11909" y="10222"/>
                    <a:pt x="12238" y="9897"/>
                    <a:pt x="12238" y="9489"/>
                  </a:cubicBezTo>
                  <a:cubicBezTo>
                    <a:pt x="12238" y="9085"/>
                    <a:pt x="11909" y="8756"/>
                    <a:pt x="11504" y="8756"/>
                  </a:cubicBezTo>
                  <a:lnTo>
                    <a:pt x="9671" y="8756"/>
                  </a:lnTo>
                  <a:cubicBezTo>
                    <a:pt x="9404" y="8756"/>
                    <a:pt x="9404" y="9157"/>
                    <a:pt x="9671" y="9157"/>
                  </a:cubicBezTo>
                  <a:lnTo>
                    <a:pt x="11504" y="9157"/>
                  </a:lnTo>
                  <a:cubicBezTo>
                    <a:pt x="11686" y="9157"/>
                    <a:pt x="11837" y="9307"/>
                    <a:pt x="11837" y="9489"/>
                  </a:cubicBezTo>
                  <a:cubicBezTo>
                    <a:pt x="11837" y="9674"/>
                    <a:pt x="11686" y="9825"/>
                    <a:pt x="11504" y="9825"/>
                  </a:cubicBezTo>
                  <a:lnTo>
                    <a:pt x="4610" y="9825"/>
                  </a:lnTo>
                  <a:cubicBezTo>
                    <a:pt x="3647" y="9825"/>
                    <a:pt x="3078" y="8739"/>
                    <a:pt x="3630" y="7947"/>
                  </a:cubicBezTo>
                  <a:lnTo>
                    <a:pt x="4031" y="7364"/>
                  </a:lnTo>
                  <a:cubicBezTo>
                    <a:pt x="4199" y="7515"/>
                    <a:pt x="4384" y="7639"/>
                    <a:pt x="4586" y="7738"/>
                  </a:cubicBezTo>
                  <a:lnTo>
                    <a:pt x="4175" y="8327"/>
                  </a:lnTo>
                  <a:cubicBezTo>
                    <a:pt x="3931" y="8677"/>
                    <a:pt x="4185" y="9157"/>
                    <a:pt x="4610" y="9157"/>
                  </a:cubicBezTo>
                  <a:lnTo>
                    <a:pt x="8924" y="9157"/>
                  </a:lnTo>
                  <a:cubicBezTo>
                    <a:pt x="9034" y="9157"/>
                    <a:pt x="9123" y="9068"/>
                    <a:pt x="9123" y="8958"/>
                  </a:cubicBezTo>
                  <a:cubicBezTo>
                    <a:pt x="9123" y="8848"/>
                    <a:pt x="9034" y="8756"/>
                    <a:pt x="8924" y="8756"/>
                  </a:cubicBezTo>
                  <a:lnTo>
                    <a:pt x="4610" y="8756"/>
                  </a:lnTo>
                  <a:cubicBezTo>
                    <a:pt x="4507" y="8756"/>
                    <a:pt x="4445" y="8639"/>
                    <a:pt x="4504" y="8554"/>
                  </a:cubicBezTo>
                  <a:lnTo>
                    <a:pt x="4970" y="7885"/>
                  </a:lnTo>
                  <a:cubicBezTo>
                    <a:pt x="5238" y="7962"/>
                    <a:pt x="5314" y="7979"/>
                    <a:pt x="6145" y="7979"/>
                  </a:cubicBezTo>
                  <a:cubicBezTo>
                    <a:pt x="6803" y="7979"/>
                    <a:pt x="7935" y="7968"/>
                    <a:pt x="10012" y="7968"/>
                  </a:cubicBezTo>
                  <a:cubicBezTo>
                    <a:pt x="10828" y="7968"/>
                    <a:pt x="11790" y="7970"/>
                    <a:pt x="12927" y="7974"/>
                  </a:cubicBezTo>
                  <a:cubicBezTo>
                    <a:pt x="13331" y="7974"/>
                    <a:pt x="13660" y="7645"/>
                    <a:pt x="13660" y="7241"/>
                  </a:cubicBezTo>
                  <a:cubicBezTo>
                    <a:pt x="13660" y="6837"/>
                    <a:pt x="13331" y="6508"/>
                    <a:pt x="12927" y="6508"/>
                  </a:cubicBezTo>
                  <a:lnTo>
                    <a:pt x="12707" y="6508"/>
                  </a:lnTo>
                  <a:lnTo>
                    <a:pt x="13650" y="2402"/>
                  </a:lnTo>
                  <a:cubicBezTo>
                    <a:pt x="13828" y="1631"/>
                    <a:pt x="13242" y="891"/>
                    <a:pt x="12447" y="891"/>
                  </a:cubicBezTo>
                  <a:lnTo>
                    <a:pt x="8540" y="891"/>
                  </a:lnTo>
                  <a:cubicBezTo>
                    <a:pt x="8273" y="891"/>
                    <a:pt x="8273" y="1292"/>
                    <a:pt x="8540" y="1292"/>
                  </a:cubicBezTo>
                  <a:lnTo>
                    <a:pt x="12447" y="1292"/>
                  </a:lnTo>
                  <a:cubicBezTo>
                    <a:pt x="12985" y="1292"/>
                    <a:pt x="13382" y="1792"/>
                    <a:pt x="13262" y="2313"/>
                  </a:cubicBezTo>
                  <a:lnTo>
                    <a:pt x="12296" y="6508"/>
                  </a:lnTo>
                  <a:lnTo>
                    <a:pt x="11611" y="6508"/>
                  </a:lnTo>
                  <a:lnTo>
                    <a:pt x="12601" y="2204"/>
                  </a:lnTo>
                  <a:cubicBezTo>
                    <a:pt x="12632" y="2080"/>
                    <a:pt x="12536" y="1960"/>
                    <a:pt x="12406" y="1960"/>
                  </a:cubicBezTo>
                  <a:lnTo>
                    <a:pt x="3369" y="1960"/>
                  </a:lnTo>
                  <a:lnTo>
                    <a:pt x="3136" y="1292"/>
                  </a:lnTo>
                  <a:lnTo>
                    <a:pt x="7793" y="1292"/>
                  </a:lnTo>
                  <a:cubicBezTo>
                    <a:pt x="7906" y="1292"/>
                    <a:pt x="7995" y="1203"/>
                    <a:pt x="7995" y="1093"/>
                  </a:cubicBezTo>
                  <a:cubicBezTo>
                    <a:pt x="7995" y="984"/>
                    <a:pt x="7906" y="891"/>
                    <a:pt x="7793" y="891"/>
                  </a:cubicBezTo>
                  <a:lnTo>
                    <a:pt x="2992" y="891"/>
                  </a:lnTo>
                  <a:cubicBezTo>
                    <a:pt x="2791" y="356"/>
                    <a:pt x="2281" y="0"/>
                    <a:pt x="1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7" name="Google Shape;16917;p72"/>
          <p:cNvGrpSpPr/>
          <p:nvPr/>
        </p:nvGrpSpPr>
        <p:grpSpPr>
          <a:xfrm>
            <a:off x="3050527" y="2745694"/>
            <a:ext cx="353502" cy="394156"/>
            <a:chOff x="3050527" y="2745694"/>
            <a:chExt cx="353502" cy="394156"/>
          </a:xfrm>
        </p:grpSpPr>
        <p:sp>
          <p:nvSpPr>
            <p:cNvPr id="16918" name="Google Shape;16918;p72"/>
            <p:cNvSpPr/>
            <p:nvPr/>
          </p:nvSpPr>
          <p:spPr>
            <a:xfrm>
              <a:off x="3057155" y="2853041"/>
              <a:ext cx="319500" cy="280077"/>
            </a:xfrm>
            <a:custGeom>
              <a:rect b="b" l="l" r="r" t="t"/>
              <a:pathLst>
                <a:path extrusionOk="0" h="10692" w="12197">
                  <a:moveTo>
                    <a:pt x="8593" y="1"/>
                  </a:moveTo>
                  <a:cubicBezTo>
                    <a:pt x="8138" y="1"/>
                    <a:pt x="7677" y="85"/>
                    <a:pt x="7276" y="188"/>
                  </a:cubicBezTo>
                  <a:cubicBezTo>
                    <a:pt x="7146" y="223"/>
                    <a:pt x="7015" y="253"/>
                    <a:pt x="6885" y="274"/>
                  </a:cubicBezTo>
                  <a:cubicBezTo>
                    <a:pt x="6626" y="319"/>
                    <a:pt x="6363" y="341"/>
                    <a:pt x="6101" y="341"/>
                  </a:cubicBezTo>
                  <a:cubicBezTo>
                    <a:pt x="5703" y="341"/>
                    <a:pt x="5305" y="290"/>
                    <a:pt x="4918" y="188"/>
                  </a:cubicBezTo>
                  <a:cubicBezTo>
                    <a:pt x="4519" y="85"/>
                    <a:pt x="4058" y="2"/>
                    <a:pt x="3603" y="2"/>
                  </a:cubicBezTo>
                  <a:cubicBezTo>
                    <a:pt x="3350" y="2"/>
                    <a:pt x="3099" y="28"/>
                    <a:pt x="2862" y="89"/>
                  </a:cubicBezTo>
                  <a:cubicBezTo>
                    <a:pt x="1478" y="449"/>
                    <a:pt x="1" y="1936"/>
                    <a:pt x="1" y="4403"/>
                  </a:cubicBezTo>
                  <a:cubicBezTo>
                    <a:pt x="1" y="6072"/>
                    <a:pt x="1067" y="8368"/>
                    <a:pt x="2369" y="9674"/>
                  </a:cubicBezTo>
                  <a:cubicBezTo>
                    <a:pt x="2989" y="10297"/>
                    <a:pt x="3664" y="10691"/>
                    <a:pt x="4301" y="10691"/>
                  </a:cubicBezTo>
                  <a:cubicBezTo>
                    <a:pt x="4675" y="10691"/>
                    <a:pt x="5045" y="10637"/>
                    <a:pt x="5405" y="10530"/>
                  </a:cubicBezTo>
                  <a:cubicBezTo>
                    <a:pt x="5631" y="10462"/>
                    <a:pt x="5865" y="10428"/>
                    <a:pt x="6099" y="10428"/>
                  </a:cubicBezTo>
                  <a:cubicBezTo>
                    <a:pt x="6333" y="10428"/>
                    <a:pt x="6567" y="10462"/>
                    <a:pt x="6793" y="10530"/>
                  </a:cubicBezTo>
                  <a:cubicBezTo>
                    <a:pt x="7152" y="10637"/>
                    <a:pt x="7523" y="10691"/>
                    <a:pt x="7896" y="10691"/>
                  </a:cubicBezTo>
                  <a:cubicBezTo>
                    <a:pt x="8506" y="10691"/>
                    <a:pt x="9147" y="10332"/>
                    <a:pt x="9743" y="9759"/>
                  </a:cubicBezTo>
                  <a:cubicBezTo>
                    <a:pt x="11086" y="8471"/>
                    <a:pt x="12197" y="6110"/>
                    <a:pt x="12197" y="4403"/>
                  </a:cubicBezTo>
                  <a:cubicBezTo>
                    <a:pt x="12197" y="1936"/>
                    <a:pt x="10720" y="449"/>
                    <a:pt x="9332" y="89"/>
                  </a:cubicBezTo>
                  <a:cubicBezTo>
                    <a:pt x="9095" y="27"/>
                    <a:pt x="8845" y="1"/>
                    <a:pt x="8593"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72"/>
            <p:cNvSpPr/>
            <p:nvPr/>
          </p:nvSpPr>
          <p:spPr>
            <a:xfrm>
              <a:off x="3057259" y="2853015"/>
              <a:ext cx="255218" cy="280103"/>
            </a:xfrm>
            <a:custGeom>
              <a:rect b="b" l="l" r="r" t="t"/>
              <a:pathLst>
                <a:path extrusionOk="0" h="10693" w="9743">
                  <a:moveTo>
                    <a:pt x="3592" y="1"/>
                  </a:moveTo>
                  <a:cubicBezTo>
                    <a:pt x="3342" y="1"/>
                    <a:pt x="3095" y="26"/>
                    <a:pt x="2862" y="86"/>
                  </a:cubicBezTo>
                  <a:cubicBezTo>
                    <a:pt x="1474" y="446"/>
                    <a:pt x="0" y="1937"/>
                    <a:pt x="0" y="4401"/>
                  </a:cubicBezTo>
                  <a:cubicBezTo>
                    <a:pt x="0" y="6868"/>
                    <a:pt x="2313" y="10692"/>
                    <a:pt x="4301" y="10692"/>
                  </a:cubicBezTo>
                  <a:cubicBezTo>
                    <a:pt x="4674" y="10692"/>
                    <a:pt x="5044" y="10638"/>
                    <a:pt x="5401" y="10531"/>
                  </a:cubicBezTo>
                  <a:cubicBezTo>
                    <a:pt x="5627" y="10463"/>
                    <a:pt x="5862" y="10429"/>
                    <a:pt x="6096" y="10429"/>
                  </a:cubicBezTo>
                  <a:cubicBezTo>
                    <a:pt x="6331" y="10429"/>
                    <a:pt x="6566" y="10463"/>
                    <a:pt x="6792" y="10531"/>
                  </a:cubicBezTo>
                  <a:cubicBezTo>
                    <a:pt x="7148" y="10638"/>
                    <a:pt x="7519" y="10692"/>
                    <a:pt x="7892" y="10692"/>
                  </a:cubicBezTo>
                  <a:cubicBezTo>
                    <a:pt x="8506" y="10692"/>
                    <a:pt x="9146" y="10333"/>
                    <a:pt x="9743" y="9760"/>
                  </a:cubicBezTo>
                  <a:lnTo>
                    <a:pt x="9739" y="9760"/>
                  </a:lnTo>
                  <a:cubicBezTo>
                    <a:pt x="8995" y="9892"/>
                    <a:pt x="8328" y="9947"/>
                    <a:pt x="7732" y="9947"/>
                  </a:cubicBezTo>
                  <a:cubicBezTo>
                    <a:pt x="7009" y="9947"/>
                    <a:pt x="6391" y="9866"/>
                    <a:pt x="5867" y="9740"/>
                  </a:cubicBezTo>
                  <a:cubicBezTo>
                    <a:pt x="4304" y="9356"/>
                    <a:pt x="3143" y="8047"/>
                    <a:pt x="2951" y="6450"/>
                  </a:cubicBezTo>
                  <a:cubicBezTo>
                    <a:pt x="2464" y="2454"/>
                    <a:pt x="5075" y="1293"/>
                    <a:pt x="5075" y="1293"/>
                  </a:cubicBezTo>
                  <a:cubicBezTo>
                    <a:pt x="5445" y="1460"/>
                    <a:pt x="5836" y="1503"/>
                    <a:pt x="6142" y="1503"/>
                  </a:cubicBezTo>
                  <a:cubicBezTo>
                    <a:pt x="6470" y="1503"/>
                    <a:pt x="6700" y="1454"/>
                    <a:pt x="6700" y="1454"/>
                  </a:cubicBezTo>
                  <a:cubicBezTo>
                    <a:pt x="6151" y="905"/>
                    <a:pt x="6881" y="275"/>
                    <a:pt x="6881" y="275"/>
                  </a:cubicBezTo>
                  <a:lnTo>
                    <a:pt x="6881" y="275"/>
                  </a:lnTo>
                  <a:cubicBezTo>
                    <a:pt x="6622" y="319"/>
                    <a:pt x="6360" y="341"/>
                    <a:pt x="6097" y="341"/>
                  </a:cubicBezTo>
                  <a:cubicBezTo>
                    <a:pt x="5700" y="341"/>
                    <a:pt x="5303" y="290"/>
                    <a:pt x="4918" y="189"/>
                  </a:cubicBezTo>
                  <a:cubicBezTo>
                    <a:pt x="4514" y="85"/>
                    <a:pt x="4049" y="1"/>
                    <a:pt x="3592"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0" name="Google Shape;16920;p72"/>
            <p:cNvSpPr/>
            <p:nvPr/>
          </p:nvSpPr>
          <p:spPr>
            <a:xfrm>
              <a:off x="3236774" y="2752426"/>
              <a:ext cx="160261" cy="88618"/>
            </a:xfrm>
            <a:custGeom>
              <a:rect b="b" l="l" r="r" t="t"/>
              <a:pathLst>
                <a:path extrusionOk="0" h="3383" w="6118">
                  <a:moveTo>
                    <a:pt x="2902" y="1"/>
                  </a:moveTo>
                  <a:cubicBezTo>
                    <a:pt x="2769" y="1"/>
                    <a:pt x="2631" y="6"/>
                    <a:pt x="2489" y="16"/>
                  </a:cubicBezTo>
                  <a:cubicBezTo>
                    <a:pt x="714" y="150"/>
                    <a:pt x="25" y="2210"/>
                    <a:pt x="1" y="2275"/>
                  </a:cubicBezTo>
                  <a:cubicBezTo>
                    <a:pt x="28" y="2261"/>
                    <a:pt x="52" y="2251"/>
                    <a:pt x="83" y="2244"/>
                  </a:cubicBezTo>
                  <a:cubicBezTo>
                    <a:pt x="107" y="2239"/>
                    <a:pt x="132" y="2236"/>
                    <a:pt x="159" y="2236"/>
                  </a:cubicBezTo>
                  <a:cubicBezTo>
                    <a:pt x="721" y="2236"/>
                    <a:pt x="1851" y="3382"/>
                    <a:pt x="3176" y="3382"/>
                  </a:cubicBezTo>
                  <a:cubicBezTo>
                    <a:pt x="3435" y="3382"/>
                    <a:pt x="3702" y="3339"/>
                    <a:pt x="3972" y="3234"/>
                  </a:cubicBezTo>
                  <a:cubicBezTo>
                    <a:pt x="5775" y="2539"/>
                    <a:pt x="6118" y="154"/>
                    <a:pt x="6118" y="154"/>
                  </a:cubicBezTo>
                  <a:lnTo>
                    <a:pt x="6118" y="154"/>
                  </a:lnTo>
                  <a:cubicBezTo>
                    <a:pt x="5902" y="294"/>
                    <a:pt x="5678" y="344"/>
                    <a:pt x="5433" y="344"/>
                  </a:cubicBezTo>
                  <a:cubicBezTo>
                    <a:pt x="4796" y="344"/>
                    <a:pt x="4019" y="1"/>
                    <a:pt x="290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1" name="Google Shape;16921;p72"/>
            <p:cNvSpPr/>
            <p:nvPr/>
          </p:nvSpPr>
          <p:spPr>
            <a:xfrm>
              <a:off x="3236879" y="2752426"/>
              <a:ext cx="160156" cy="59594"/>
            </a:xfrm>
            <a:custGeom>
              <a:rect b="b" l="l" r="r" t="t"/>
              <a:pathLst>
                <a:path extrusionOk="0" h="2275" w="6114">
                  <a:moveTo>
                    <a:pt x="2900" y="1"/>
                  </a:moveTo>
                  <a:cubicBezTo>
                    <a:pt x="2768" y="1"/>
                    <a:pt x="2630" y="6"/>
                    <a:pt x="2488" y="16"/>
                  </a:cubicBezTo>
                  <a:cubicBezTo>
                    <a:pt x="710" y="150"/>
                    <a:pt x="21" y="2210"/>
                    <a:pt x="0" y="2275"/>
                  </a:cubicBezTo>
                  <a:lnTo>
                    <a:pt x="79" y="2244"/>
                  </a:lnTo>
                  <a:cubicBezTo>
                    <a:pt x="459" y="2097"/>
                    <a:pt x="2125" y="1487"/>
                    <a:pt x="3478" y="1487"/>
                  </a:cubicBezTo>
                  <a:cubicBezTo>
                    <a:pt x="5020" y="1487"/>
                    <a:pt x="6113" y="154"/>
                    <a:pt x="6114" y="154"/>
                  </a:cubicBezTo>
                  <a:lnTo>
                    <a:pt x="6114" y="154"/>
                  </a:lnTo>
                  <a:cubicBezTo>
                    <a:pt x="5898" y="294"/>
                    <a:pt x="5674" y="344"/>
                    <a:pt x="5429" y="344"/>
                  </a:cubicBezTo>
                  <a:cubicBezTo>
                    <a:pt x="4792" y="344"/>
                    <a:pt x="4016" y="1"/>
                    <a:pt x="290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72"/>
            <p:cNvSpPr/>
            <p:nvPr/>
          </p:nvSpPr>
          <p:spPr>
            <a:xfrm>
              <a:off x="3302314" y="2908706"/>
              <a:ext cx="45186" cy="64335"/>
            </a:xfrm>
            <a:custGeom>
              <a:rect b="b" l="l" r="r" t="t"/>
              <a:pathLst>
                <a:path extrusionOk="0" h="2456" w="1725">
                  <a:moveTo>
                    <a:pt x="794" y="0"/>
                  </a:moveTo>
                  <a:cubicBezTo>
                    <a:pt x="776" y="0"/>
                    <a:pt x="758" y="1"/>
                    <a:pt x="741" y="3"/>
                  </a:cubicBezTo>
                  <a:cubicBezTo>
                    <a:pt x="302" y="44"/>
                    <a:pt x="0" y="630"/>
                    <a:pt x="69" y="1308"/>
                  </a:cubicBezTo>
                  <a:cubicBezTo>
                    <a:pt x="131" y="1956"/>
                    <a:pt x="512" y="2456"/>
                    <a:pt x="931" y="2456"/>
                  </a:cubicBezTo>
                  <a:cubicBezTo>
                    <a:pt x="948" y="2456"/>
                    <a:pt x="966" y="2455"/>
                    <a:pt x="984" y="2453"/>
                  </a:cubicBezTo>
                  <a:cubicBezTo>
                    <a:pt x="1422" y="2412"/>
                    <a:pt x="1724" y="1826"/>
                    <a:pt x="1655" y="1151"/>
                  </a:cubicBezTo>
                  <a:cubicBezTo>
                    <a:pt x="1590" y="500"/>
                    <a:pt x="1212" y="0"/>
                    <a:pt x="79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72"/>
            <p:cNvSpPr/>
            <p:nvPr/>
          </p:nvSpPr>
          <p:spPr>
            <a:xfrm>
              <a:off x="3050527" y="2846283"/>
              <a:ext cx="332860" cy="293567"/>
            </a:xfrm>
            <a:custGeom>
              <a:rect b="b" l="l" r="r" t="t"/>
              <a:pathLst>
                <a:path extrusionOk="0" h="11207" w="12707">
                  <a:moveTo>
                    <a:pt x="3855" y="0"/>
                  </a:moveTo>
                  <a:cubicBezTo>
                    <a:pt x="3565" y="0"/>
                    <a:pt x="3298" y="32"/>
                    <a:pt x="3053" y="97"/>
                  </a:cubicBezTo>
                  <a:cubicBezTo>
                    <a:pt x="2255" y="302"/>
                    <a:pt x="1511" y="823"/>
                    <a:pt x="960" y="1560"/>
                  </a:cubicBezTo>
                  <a:cubicBezTo>
                    <a:pt x="333" y="2400"/>
                    <a:pt x="0" y="3472"/>
                    <a:pt x="0" y="4658"/>
                  </a:cubicBezTo>
                  <a:cubicBezTo>
                    <a:pt x="0" y="5891"/>
                    <a:pt x="555" y="7505"/>
                    <a:pt x="1446" y="8869"/>
                  </a:cubicBezTo>
                  <a:cubicBezTo>
                    <a:pt x="2416" y="10353"/>
                    <a:pt x="3550" y="11206"/>
                    <a:pt x="4558" y="11206"/>
                  </a:cubicBezTo>
                  <a:cubicBezTo>
                    <a:pt x="4955" y="11206"/>
                    <a:pt x="5349" y="11148"/>
                    <a:pt x="5733" y="11035"/>
                  </a:cubicBezTo>
                  <a:cubicBezTo>
                    <a:pt x="5935" y="10973"/>
                    <a:pt x="6144" y="10943"/>
                    <a:pt x="6353" y="10943"/>
                  </a:cubicBezTo>
                  <a:cubicBezTo>
                    <a:pt x="6562" y="10943"/>
                    <a:pt x="6772" y="10973"/>
                    <a:pt x="6974" y="11035"/>
                  </a:cubicBezTo>
                  <a:cubicBezTo>
                    <a:pt x="7358" y="11148"/>
                    <a:pt x="7752" y="11206"/>
                    <a:pt x="8153" y="11206"/>
                  </a:cubicBezTo>
                  <a:cubicBezTo>
                    <a:pt x="9157" y="11206"/>
                    <a:pt x="10291" y="10353"/>
                    <a:pt x="11261" y="8869"/>
                  </a:cubicBezTo>
                  <a:cubicBezTo>
                    <a:pt x="12155" y="7505"/>
                    <a:pt x="12707" y="5891"/>
                    <a:pt x="12707" y="4658"/>
                  </a:cubicBezTo>
                  <a:cubicBezTo>
                    <a:pt x="12707" y="3774"/>
                    <a:pt x="12529" y="2965"/>
                    <a:pt x="12172" y="2252"/>
                  </a:cubicBezTo>
                  <a:cubicBezTo>
                    <a:pt x="12127" y="2161"/>
                    <a:pt x="12037" y="2110"/>
                    <a:pt x="11944" y="2110"/>
                  </a:cubicBezTo>
                  <a:cubicBezTo>
                    <a:pt x="11905" y="2110"/>
                    <a:pt x="11864" y="2120"/>
                    <a:pt x="11826" y="2139"/>
                  </a:cubicBezTo>
                  <a:cubicBezTo>
                    <a:pt x="11699" y="2201"/>
                    <a:pt x="11648" y="2355"/>
                    <a:pt x="11710" y="2482"/>
                  </a:cubicBezTo>
                  <a:cubicBezTo>
                    <a:pt x="12028" y="3123"/>
                    <a:pt x="12193" y="3856"/>
                    <a:pt x="12193" y="4658"/>
                  </a:cubicBezTo>
                  <a:cubicBezTo>
                    <a:pt x="12193" y="5795"/>
                    <a:pt x="11668" y="7303"/>
                    <a:pt x="10829" y="8588"/>
                  </a:cubicBezTo>
                  <a:cubicBezTo>
                    <a:pt x="9965" y="9908"/>
                    <a:pt x="8965" y="10692"/>
                    <a:pt x="8149" y="10692"/>
                  </a:cubicBezTo>
                  <a:cubicBezTo>
                    <a:pt x="7800" y="10692"/>
                    <a:pt x="7453" y="10641"/>
                    <a:pt x="7121" y="10542"/>
                  </a:cubicBezTo>
                  <a:cubicBezTo>
                    <a:pt x="6871" y="10466"/>
                    <a:pt x="6611" y="10429"/>
                    <a:pt x="6352" y="10429"/>
                  </a:cubicBezTo>
                  <a:cubicBezTo>
                    <a:pt x="6092" y="10429"/>
                    <a:pt x="5833" y="10466"/>
                    <a:pt x="5582" y="10542"/>
                  </a:cubicBezTo>
                  <a:cubicBezTo>
                    <a:pt x="5250" y="10641"/>
                    <a:pt x="4904" y="10692"/>
                    <a:pt x="4554" y="10692"/>
                  </a:cubicBezTo>
                  <a:cubicBezTo>
                    <a:pt x="3739" y="10692"/>
                    <a:pt x="2735" y="9908"/>
                    <a:pt x="1875" y="8588"/>
                  </a:cubicBezTo>
                  <a:cubicBezTo>
                    <a:pt x="1035" y="7303"/>
                    <a:pt x="511" y="5795"/>
                    <a:pt x="511" y="4658"/>
                  </a:cubicBezTo>
                  <a:cubicBezTo>
                    <a:pt x="511" y="3585"/>
                    <a:pt x="809" y="2619"/>
                    <a:pt x="1371" y="1865"/>
                  </a:cubicBezTo>
                  <a:cubicBezTo>
                    <a:pt x="1844" y="1234"/>
                    <a:pt x="2505" y="768"/>
                    <a:pt x="3180" y="594"/>
                  </a:cubicBezTo>
                  <a:cubicBezTo>
                    <a:pt x="3382" y="542"/>
                    <a:pt x="3608" y="516"/>
                    <a:pt x="3856" y="516"/>
                  </a:cubicBezTo>
                  <a:cubicBezTo>
                    <a:pt x="4231" y="516"/>
                    <a:pt x="4653" y="575"/>
                    <a:pt x="5110" y="693"/>
                  </a:cubicBezTo>
                  <a:cubicBezTo>
                    <a:pt x="5192" y="717"/>
                    <a:pt x="5274" y="738"/>
                    <a:pt x="5360" y="751"/>
                  </a:cubicBezTo>
                  <a:cubicBezTo>
                    <a:pt x="5375" y="754"/>
                    <a:pt x="5390" y="755"/>
                    <a:pt x="5404" y="755"/>
                  </a:cubicBezTo>
                  <a:cubicBezTo>
                    <a:pt x="5524" y="755"/>
                    <a:pt x="5630" y="671"/>
                    <a:pt x="5654" y="552"/>
                  </a:cubicBezTo>
                  <a:cubicBezTo>
                    <a:pt x="5682" y="415"/>
                    <a:pt x="5596" y="282"/>
                    <a:pt x="5462" y="251"/>
                  </a:cubicBezTo>
                  <a:cubicBezTo>
                    <a:pt x="5387" y="234"/>
                    <a:pt x="5312" y="217"/>
                    <a:pt x="5236" y="196"/>
                  </a:cubicBezTo>
                  <a:cubicBezTo>
                    <a:pt x="4734" y="67"/>
                    <a:pt x="4272" y="0"/>
                    <a:pt x="385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4" name="Google Shape;16924;p72"/>
            <p:cNvSpPr/>
            <p:nvPr/>
          </p:nvSpPr>
          <p:spPr>
            <a:xfrm>
              <a:off x="3224855" y="2846335"/>
              <a:ext cx="132966" cy="48356"/>
            </a:xfrm>
            <a:custGeom>
              <a:rect b="b" l="l" r="r" t="t"/>
              <a:pathLst>
                <a:path extrusionOk="0" h="1846" w="5076">
                  <a:moveTo>
                    <a:pt x="2195" y="0"/>
                  </a:moveTo>
                  <a:cubicBezTo>
                    <a:pt x="1777" y="0"/>
                    <a:pt x="1314" y="66"/>
                    <a:pt x="812" y="198"/>
                  </a:cubicBezTo>
                  <a:cubicBezTo>
                    <a:pt x="627" y="246"/>
                    <a:pt x="439" y="280"/>
                    <a:pt x="250" y="304"/>
                  </a:cubicBezTo>
                  <a:cubicBezTo>
                    <a:pt x="103" y="317"/>
                    <a:pt x="0" y="448"/>
                    <a:pt x="17" y="592"/>
                  </a:cubicBezTo>
                  <a:cubicBezTo>
                    <a:pt x="33" y="721"/>
                    <a:pt x="143" y="818"/>
                    <a:pt x="270" y="818"/>
                  </a:cubicBezTo>
                  <a:cubicBezTo>
                    <a:pt x="284" y="818"/>
                    <a:pt x="298" y="817"/>
                    <a:pt x="312" y="814"/>
                  </a:cubicBezTo>
                  <a:cubicBezTo>
                    <a:pt x="524" y="787"/>
                    <a:pt x="733" y="749"/>
                    <a:pt x="942" y="694"/>
                  </a:cubicBezTo>
                  <a:cubicBezTo>
                    <a:pt x="1398" y="576"/>
                    <a:pt x="1821" y="516"/>
                    <a:pt x="2197" y="516"/>
                  </a:cubicBezTo>
                  <a:cubicBezTo>
                    <a:pt x="2443" y="516"/>
                    <a:pt x="2669" y="542"/>
                    <a:pt x="2868" y="595"/>
                  </a:cubicBezTo>
                  <a:cubicBezTo>
                    <a:pt x="3506" y="760"/>
                    <a:pt x="4112" y="1164"/>
                    <a:pt x="4582" y="1740"/>
                  </a:cubicBezTo>
                  <a:cubicBezTo>
                    <a:pt x="4631" y="1809"/>
                    <a:pt x="4709" y="1845"/>
                    <a:pt x="4787" y="1845"/>
                  </a:cubicBezTo>
                  <a:cubicBezTo>
                    <a:pt x="4844" y="1845"/>
                    <a:pt x="4901" y="1826"/>
                    <a:pt x="4948" y="1788"/>
                  </a:cubicBezTo>
                  <a:cubicBezTo>
                    <a:pt x="5065" y="1695"/>
                    <a:pt x="5075" y="1527"/>
                    <a:pt x="4979" y="1417"/>
                  </a:cubicBezTo>
                  <a:cubicBezTo>
                    <a:pt x="4441" y="756"/>
                    <a:pt x="3739" y="287"/>
                    <a:pt x="2998" y="95"/>
                  </a:cubicBezTo>
                  <a:cubicBezTo>
                    <a:pt x="2753" y="32"/>
                    <a:pt x="2485" y="0"/>
                    <a:pt x="219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5" name="Google Shape;16925;p72"/>
            <p:cNvSpPr/>
            <p:nvPr/>
          </p:nvSpPr>
          <p:spPr>
            <a:xfrm>
              <a:off x="3176630" y="2745694"/>
              <a:ext cx="227399" cy="153843"/>
            </a:xfrm>
            <a:custGeom>
              <a:rect b="b" l="l" r="r" t="t"/>
              <a:pathLst>
                <a:path extrusionOk="0" h="5873" w="8681">
                  <a:moveTo>
                    <a:pt x="5211" y="0"/>
                  </a:moveTo>
                  <a:cubicBezTo>
                    <a:pt x="5062" y="0"/>
                    <a:pt x="4913" y="6"/>
                    <a:pt x="4764" y="16"/>
                  </a:cubicBezTo>
                  <a:cubicBezTo>
                    <a:pt x="3952" y="78"/>
                    <a:pt x="3222" y="524"/>
                    <a:pt x="2657" y="1302"/>
                  </a:cubicBezTo>
                  <a:cubicBezTo>
                    <a:pt x="2410" y="1644"/>
                    <a:pt x="2211" y="2018"/>
                    <a:pt x="2064" y="2415"/>
                  </a:cubicBezTo>
                  <a:lnTo>
                    <a:pt x="1389" y="3443"/>
                  </a:lnTo>
                  <a:cubicBezTo>
                    <a:pt x="1282" y="3111"/>
                    <a:pt x="1149" y="2789"/>
                    <a:pt x="995" y="2480"/>
                  </a:cubicBezTo>
                  <a:cubicBezTo>
                    <a:pt x="940" y="2388"/>
                    <a:pt x="859" y="2350"/>
                    <a:pt x="778" y="2350"/>
                  </a:cubicBezTo>
                  <a:cubicBezTo>
                    <a:pt x="609" y="2350"/>
                    <a:pt x="444" y="2519"/>
                    <a:pt x="539" y="2720"/>
                  </a:cubicBezTo>
                  <a:cubicBezTo>
                    <a:pt x="936" y="3543"/>
                    <a:pt x="1180" y="4434"/>
                    <a:pt x="1258" y="5345"/>
                  </a:cubicBezTo>
                  <a:cubicBezTo>
                    <a:pt x="1080" y="5328"/>
                    <a:pt x="906" y="5283"/>
                    <a:pt x="741" y="5215"/>
                  </a:cubicBezTo>
                  <a:cubicBezTo>
                    <a:pt x="570" y="5136"/>
                    <a:pt x="515" y="5057"/>
                    <a:pt x="515" y="5040"/>
                  </a:cubicBezTo>
                  <a:cubicBezTo>
                    <a:pt x="515" y="4896"/>
                    <a:pt x="402" y="4783"/>
                    <a:pt x="258" y="4783"/>
                  </a:cubicBezTo>
                  <a:cubicBezTo>
                    <a:pt x="117" y="4783"/>
                    <a:pt x="1" y="4896"/>
                    <a:pt x="1" y="5040"/>
                  </a:cubicBezTo>
                  <a:cubicBezTo>
                    <a:pt x="1" y="5191"/>
                    <a:pt x="69" y="5475"/>
                    <a:pt x="529" y="5681"/>
                  </a:cubicBezTo>
                  <a:cubicBezTo>
                    <a:pt x="799" y="5804"/>
                    <a:pt x="1159" y="5873"/>
                    <a:pt x="1536" y="5873"/>
                  </a:cubicBezTo>
                  <a:cubicBezTo>
                    <a:pt x="1913" y="5873"/>
                    <a:pt x="2269" y="5804"/>
                    <a:pt x="2544" y="5681"/>
                  </a:cubicBezTo>
                  <a:cubicBezTo>
                    <a:pt x="3003" y="5475"/>
                    <a:pt x="3068" y="5191"/>
                    <a:pt x="3068" y="5040"/>
                  </a:cubicBezTo>
                  <a:cubicBezTo>
                    <a:pt x="3068" y="4896"/>
                    <a:pt x="2955" y="4783"/>
                    <a:pt x="2811" y="4783"/>
                  </a:cubicBezTo>
                  <a:cubicBezTo>
                    <a:pt x="2670" y="4783"/>
                    <a:pt x="2554" y="4896"/>
                    <a:pt x="2554" y="5040"/>
                  </a:cubicBezTo>
                  <a:cubicBezTo>
                    <a:pt x="2554" y="5057"/>
                    <a:pt x="2502" y="5136"/>
                    <a:pt x="2331" y="5215"/>
                  </a:cubicBezTo>
                  <a:cubicBezTo>
                    <a:pt x="2153" y="5290"/>
                    <a:pt x="1964" y="5335"/>
                    <a:pt x="1772" y="5349"/>
                  </a:cubicBezTo>
                  <a:cubicBezTo>
                    <a:pt x="1742" y="4927"/>
                    <a:pt x="1673" y="4506"/>
                    <a:pt x="1574" y="4094"/>
                  </a:cubicBezTo>
                  <a:lnTo>
                    <a:pt x="2461" y="2748"/>
                  </a:lnTo>
                  <a:cubicBezTo>
                    <a:pt x="2520" y="2754"/>
                    <a:pt x="2581" y="2768"/>
                    <a:pt x="2636" y="2796"/>
                  </a:cubicBezTo>
                  <a:cubicBezTo>
                    <a:pt x="2842" y="2885"/>
                    <a:pt x="3040" y="2991"/>
                    <a:pt x="3232" y="3107"/>
                  </a:cubicBezTo>
                  <a:cubicBezTo>
                    <a:pt x="3832" y="3454"/>
                    <a:pt x="4603" y="3896"/>
                    <a:pt x="5467" y="3896"/>
                  </a:cubicBezTo>
                  <a:cubicBezTo>
                    <a:pt x="5772" y="3896"/>
                    <a:pt x="6077" y="3841"/>
                    <a:pt x="6361" y="3728"/>
                  </a:cubicBezTo>
                  <a:cubicBezTo>
                    <a:pt x="8280" y="2988"/>
                    <a:pt x="8653" y="548"/>
                    <a:pt x="8667" y="445"/>
                  </a:cubicBezTo>
                  <a:cubicBezTo>
                    <a:pt x="8681" y="345"/>
                    <a:pt x="8636" y="249"/>
                    <a:pt x="8554" y="195"/>
                  </a:cubicBezTo>
                  <a:cubicBezTo>
                    <a:pt x="8511" y="167"/>
                    <a:pt x="8462" y="154"/>
                    <a:pt x="8414" y="154"/>
                  </a:cubicBezTo>
                  <a:cubicBezTo>
                    <a:pt x="8366" y="154"/>
                    <a:pt x="8318" y="167"/>
                    <a:pt x="8277" y="195"/>
                  </a:cubicBezTo>
                  <a:cubicBezTo>
                    <a:pt x="8108" y="302"/>
                    <a:pt x="7930" y="343"/>
                    <a:pt x="7728" y="343"/>
                  </a:cubicBezTo>
                  <a:cubicBezTo>
                    <a:pt x="7485" y="343"/>
                    <a:pt x="7206" y="285"/>
                    <a:pt x="6865" y="212"/>
                  </a:cubicBezTo>
                  <a:lnTo>
                    <a:pt x="6700" y="178"/>
                  </a:lnTo>
                  <a:cubicBezTo>
                    <a:pt x="6683" y="175"/>
                    <a:pt x="6666" y="173"/>
                    <a:pt x="6649" y="173"/>
                  </a:cubicBezTo>
                  <a:cubicBezTo>
                    <a:pt x="6365" y="173"/>
                    <a:pt x="6293" y="603"/>
                    <a:pt x="6594" y="681"/>
                  </a:cubicBezTo>
                  <a:lnTo>
                    <a:pt x="6758" y="716"/>
                  </a:lnTo>
                  <a:cubicBezTo>
                    <a:pt x="7104" y="788"/>
                    <a:pt x="7425" y="855"/>
                    <a:pt x="7729" y="855"/>
                  </a:cubicBezTo>
                  <a:cubicBezTo>
                    <a:pt x="7840" y="855"/>
                    <a:pt x="7950" y="846"/>
                    <a:pt x="8057" y="825"/>
                  </a:cubicBezTo>
                  <a:lnTo>
                    <a:pt x="8057" y="825"/>
                  </a:lnTo>
                  <a:cubicBezTo>
                    <a:pt x="7865" y="1517"/>
                    <a:pt x="7358" y="2796"/>
                    <a:pt x="6176" y="3251"/>
                  </a:cubicBezTo>
                  <a:cubicBezTo>
                    <a:pt x="5936" y="3344"/>
                    <a:pt x="5700" y="3383"/>
                    <a:pt x="5469" y="3383"/>
                  </a:cubicBezTo>
                  <a:cubicBezTo>
                    <a:pt x="4739" y="3383"/>
                    <a:pt x="4062" y="2993"/>
                    <a:pt x="3489" y="2665"/>
                  </a:cubicBezTo>
                  <a:cubicBezTo>
                    <a:pt x="3188" y="2491"/>
                    <a:pt x="2920" y="2336"/>
                    <a:pt x="2684" y="2271"/>
                  </a:cubicBezTo>
                  <a:cubicBezTo>
                    <a:pt x="2951" y="1702"/>
                    <a:pt x="3613" y="620"/>
                    <a:pt x="4805" y="527"/>
                  </a:cubicBezTo>
                  <a:cubicBezTo>
                    <a:pt x="4937" y="518"/>
                    <a:pt x="5069" y="513"/>
                    <a:pt x="5200" y="513"/>
                  </a:cubicBezTo>
                  <a:cubicBezTo>
                    <a:pt x="5421" y="513"/>
                    <a:pt x="5642" y="527"/>
                    <a:pt x="5861" y="554"/>
                  </a:cubicBezTo>
                  <a:cubicBezTo>
                    <a:pt x="5875" y="557"/>
                    <a:pt x="5889" y="558"/>
                    <a:pt x="5904" y="558"/>
                  </a:cubicBezTo>
                  <a:cubicBezTo>
                    <a:pt x="6031" y="558"/>
                    <a:pt x="6143" y="464"/>
                    <a:pt x="6159" y="332"/>
                  </a:cubicBezTo>
                  <a:cubicBezTo>
                    <a:pt x="6176" y="188"/>
                    <a:pt x="6066" y="54"/>
                    <a:pt x="5922" y="44"/>
                  </a:cubicBezTo>
                  <a:cubicBezTo>
                    <a:pt x="5686" y="14"/>
                    <a:pt x="5449" y="0"/>
                    <a:pt x="5211"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6" name="Google Shape;16926;p72"/>
          <p:cNvGrpSpPr/>
          <p:nvPr/>
        </p:nvGrpSpPr>
        <p:grpSpPr>
          <a:xfrm>
            <a:off x="3593785" y="2734692"/>
            <a:ext cx="357274" cy="375453"/>
            <a:chOff x="3593785" y="2734692"/>
            <a:chExt cx="357274" cy="375453"/>
          </a:xfrm>
        </p:grpSpPr>
        <p:sp>
          <p:nvSpPr>
            <p:cNvPr id="16927" name="Google Shape;16927;p72"/>
            <p:cNvSpPr/>
            <p:nvPr/>
          </p:nvSpPr>
          <p:spPr>
            <a:xfrm>
              <a:off x="3594283" y="2741424"/>
              <a:ext cx="349598" cy="362067"/>
            </a:xfrm>
            <a:custGeom>
              <a:rect b="b" l="l" r="r" t="t"/>
              <a:pathLst>
                <a:path extrusionOk="0" h="13822" w="13346">
                  <a:moveTo>
                    <a:pt x="12669" y="1"/>
                  </a:moveTo>
                  <a:cubicBezTo>
                    <a:pt x="12629" y="1"/>
                    <a:pt x="12588" y="4"/>
                    <a:pt x="12547" y="12"/>
                  </a:cubicBezTo>
                  <a:lnTo>
                    <a:pt x="4278" y="1471"/>
                  </a:lnTo>
                  <a:cubicBezTo>
                    <a:pt x="3953" y="1530"/>
                    <a:pt x="3716" y="1811"/>
                    <a:pt x="3713" y="2140"/>
                  </a:cubicBezTo>
                  <a:lnTo>
                    <a:pt x="3713" y="9302"/>
                  </a:lnTo>
                  <a:cubicBezTo>
                    <a:pt x="3371" y="9133"/>
                    <a:pt x="3013" y="9054"/>
                    <a:pt x="2662" y="9054"/>
                  </a:cubicBezTo>
                  <a:cubicBezTo>
                    <a:pt x="1594" y="9054"/>
                    <a:pt x="593" y="9782"/>
                    <a:pt x="338" y="10912"/>
                  </a:cubicBezTo>
                  <a:cubicBezTo>
                    <a:pt x="1" y="12406"/>
                    <a:pt x="1137" y="13822"/>
                    <a:pt x="2662" y="13822"/>
                  </a:cubicBezTo>
                  <a:cubicBezTo>
                    <a:pt x="2673" y="13822"/>
                    <a:pt x="2684" y="13822"/>
                    <a:pt x="2695" y="13822"/>
                  </a:cubicBezTo>
                  <a:cubicBezTo>
                    <a:pt x="4001" y="13801"/>
                    <a:pt x="5043" y="12715"/>
                    <a:pt x="5043" y="11406"/>
                  </a:cubicBezTo>
                  <a:lnTo>
                    <a:pt x="5043" y="3445"/>
                  </a:lnTo>
                  <a:lnTo>
                    <a:pt x="12016" y="2215"/>
                  </a:lnTo>
                  <a:lnTo>
                    <a:pt x="12016" y="7602"/>
                  </a:lnTo>
                  <a:cubicBezTo>
                    <a:pt x="11674" y="7432"/>
                    <a:pt x="11314" y="7353"/>
                    <a:pt x="10962" y="7353"/>
                  </a:cubicBezTo>
                  <a:cubicBezTo>
                    <a:pt x="9894" y="7353"/>
                    <a:pt x="8892" y="8081"/>
                    <a:pt x="8637" y="9212"/>
                  </a:cubicBezTo>
                  <a:cubicBezTo>
                    <a:pt x="8301" y="10704"/>
                    <a:pt x="9437" y="12119"/>
                    <a:pt x="10960" y="12119"/>
                  </a:cubicBezTo>
                  <a:cubicBezTo>
                    <a:pt x="10973" y="12119"/>
                    <a:pt x="10985" y="12119"/>
                    <a:pt x="10998" y="12118"/>
                  </a:cubicBezTo>
                  <a:cubicBezTo>
                    <a:pt x="12307" y="12101"/>
                    <a:pt x="13346" y="11012"/>
                    <a:pt x="13346" y="9706"/>
                  </a:cubicBezTo>
                  <a:lnTo>
                    <a:pt x="13346" y="683"/>
                  </a:lnTo>
                  <a:cubicBezTo>
                    <a:pt x="13346" y="300"/>
                    <a:pt x="13036" y="1"/>
                    <a:pt x="12669"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72"/>
            <p:cNvSpPr/>
            <p:nvPr/>
          </p:nvSpPr>
          <p:spPr>
            <a:xfrm>
              <a:off x="3653746" y="2831666"/>
              <a:ext cx="72639" cy="271826"/>
            </a:xfrm>
            <a:custGeom>
              <a:rect b="b" l="l" r="r" t="t"/>
              <a:pathLst>
                <a:path extrusionOk="0" h="10377" w="2773">
                  <a:moveTo>
                    <a:pt x="2773" y="0"/>
                  </a:moveTo>
                  <a:lnTo>
                    <a:pt x="2474" y="89"/>
                  </a:lnTo>
                  <a:cubicBezTo>
                    <a:pt x="2187" y="175"/>
                    <a:pt x="1988" y="442"/>
                    <a:pt x="1988" y="740"/>
                  </a:cubicBezTo>
                  <a:lnTo>
                    <a:pt x="1988" y="7961"/>
                  </a:lnTo>
                  <a:cubicBezTo>
                    <a:pt x="1988" y="9146"/>
                    <a:pt x="1131" y="10154"/>
                    <a:pt x="0" y="10342"/>
                  </a:cubicBezTo>
                  <a:cubicBezTo>
                    <a:pt x="141" y="10366"/>
                    <a:pt x="281" y="10377"/>
                    <a:pt x="425" y="10377"/>
                  </a:cubicBezTo>
                  <a:cubicBezTo>
                    <a:pt x="1731" y="10359"/>
                    <a:pt x="2773" y="9270"/>
                    <a:pt x="2773" y="7964"/>
                  </a:cubicBezTo>
                  <a:lnTo>
                    <a:pt x="2773"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72"/>
            <p:cNvSpPr/>
            <p:nvPr/>
          </p:nvSpPr>
          <p:spPr>
            <a:xfrm>
              <a:off x="3871243" y="2740534"/>
              <a:ext cx="72639" cy="317536"/>
            </a:xfrm>
            <a:custGeom>
              <a:rect b="b" l="l" r="r" t="t"/>
              <a:pathLst>
                <a:path extrusionOk="0" h="12122" w="2773">
                  <a:moveTo>
                    <a:pt x="2095" y="0"/>
                  </a:moveTo>
                  <a:cubicBezTo>
                    <a:pt x="2056" y="0"/>
                    <a:pt x="2015" y="4"/>
                    <a:pt x="1974" y="11"/>
                  </a:cubicBezTo>
                  <a:lnTo>
                    <a:pt x="1618" y="73"/>
                  </a:lnTo>
                  <a:cubicBezTo>
                    <a:pt x="1844" y="189"/>
                    <a:pt x="1988" y="423"/>
                    <a:pt x="1988" y="680"/>
                  </a:cubicBezTo>
                  <a:lnTo>
                    <a:pt x="1988" y="9706"/>
                  </a:lnTo>
                  <a:cubicBezTo>
                    <a:pt x="1988" y="10891"/>
                    <a:pt x="1131" y="11895"/>
                    <a:pt x="0" y="12087"/>
                  </a:cubicBezTo>
                  <a:cubicBezTo>
                    <a:pt x="141" y="12111"/>
                    <a:pt x="281" y="12122"/>
                    <a:pt x="425" y="12122"/>
                  </a:cubicBezTo>
                  <a:cubicBezTo>
                    <a:pt x="1731" y="12101"/>
                    <a:pt x="2773" y="11015"/>
                    <a:pt x="2773" y="9706"/>
                  </a:cubicBezTo>
                  <a:lnTo>
                    <a:pt x="2773" y="680"/>
                  </a:lnTo>
                  <a:cubicBezTo>
                    <a:pt x="2773" y="300"/>
                    <a:pt x="2461" y="0"/>
                    <a:pt x="209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72"/>
            <p:cNvSpPr/>
            <p:nvPr/>
          </p:nvSpPr>
          <p:spPr>
            <a:xfrm>
              <a:off x="3593785" y="2734692"/>
              <a:ext cx="357274" cy="375453"/>
            </a:xfrm>
            <a:custGeom>
              <a:rect b="b" l="l" r="r" t="t"/>
              <a:pathLst>
                <a:path extrusionOk="0" h="14333" w="13639">
                  <a:moveTo>
                    <a:pt x="12683" y="1"/>
                  </a:moveTo>
                  <a:cubicBezTo>
                    <a:pt x="12629" y="1"/>
                    <a:pt x="12575" y="5"/>
                    <a:pt x="12522" y="15"/>
                  </a:cubicBezTo>
                  <a:lnTo>
                    <a:pt x="4249" y="1478"/>
                  </a:lnTo>
                  <a:cubicBezTo>
                    <a:pt x="3804" y="1557"/>
                    <a:pt x="3478" y="1944"/>
                    <a:pt x="3478" y="2397"/>
                  </a:cubicBezTo>
                  <a:lnTo>
                    <a:pt x="3478" y="9182"/>
                  </a:lnTo>
                  <a:cubicBezTo>
                    <a:pt x="3216" y="9102"/>
                    <a:pt x="2945" y="9058"/>
                    <a:pt x="2673" y="9058"/>
                  </a:cubicBezTo>
                  <a:cubicBezTo>
                    <a:pt x="2654" y="9058"/>
                    <a:pt x="2634" y="9058"/>
                    <a:pt x="2615" y="9058"/>
                  </a:cubicBezTo>
                  <a:cubicBezTo>
                    <a:pt x="1162" y="9082"/>
                    <a:pt x="0" y="10275"/>
                    <a:pt x="17" y="11728"/>
                  </a:cubicBezTo>
                  <a:cubicBezTo>
                    <a:pt x="38" y="13172"/>
                    <a:pt x="1213" y="14332"/>
                    <a:pt x="2655" y="14332"/>
                  </a:cubicBezTo>
                  <a:cubicBezTo>
                    <a:pt x="2663" y="14332"/>
                    <a:pt x="2671" y="14332"/>
                    <a:pt x="2680" y="14332"/>
                  </a:cubicBezTo>
                  <a:lnTo>
                    <a:pt x="2718" y="14332"/>
                  </a:lnTo>
                  <a:cubicBezTo>
                    <a:pt x="4150" y="14315"/>
                    <a:pt x="5315" y="13116"/>
                    <a:pt x="5315" y="11666"/>
                  </a:cubicBezTo>
                  <a:lnTo>
                    <a:pt x="5315" y="6307"/>
                  </a:lnTo>
                  <a:cubicBezTo>
                    <a:pt x="5332" y="6152"/>
                    <a:pt x="5216" y="6019"/>
                    <a:pt x="5062" y="6019"/>
                  </a:cubicBezTo>
                  <a:cubicBezTo>
                    <a:pt x="4907" y="6019"/>
                    <a:pt x="4787" y="6152"/>
                    <a:pt x="4805" y="6307"/>
                  </a:cubicBezTo>
                  <a:lnTo>
                    <a:pt x="4805" y="11663"/>
                  </a:lnTo>
                  <a:cubicBezTo>
                    <a:pt x="4805" y="12838"/>
                    <a:pt x="3862" y="13804"/>
                    <a:pt x="2711" y="13822"/>
                  </a:cubicBezTo>
                  <a:lnTo>
                    <a:pt x="2680" y="13822"/>
                  </a:lnTo>
                  <a:cubicBezTo>
                    <a:pt x="1487" y="13822"/>
                    <a:pt x="531" y="12848"/>
                    <a:pt x="552" y="11656"/>
                  </a:cubicBezTo>
                  <a:cubicBezTo>
                    <a:pt x="572" y="10532"/>
                    <a:pt x="1501" y="9596"/>
                    <a:pt x="2625" y="9569"/>
                  </a:cubicBezTo>
                  <a:cubicBezTo>
                    <a:pt x="2646" y="9568"/>
                    <a:pt x="2667" y="9568"/>
                    <a:pt x="2687" y="9568"/>
                  </a:cubicBezTo>
                  <a:cubicBezTo>
                    <a:pt x="3012" y="9568"/>
                    <a:pt x="3329" y="9643"/>
                    <a:pt x="3619" y="9788"/>
                  </a:cubicBezTo>
                  <a:cubicBezTo>
                    <a:pt x="3656" y="9806"/>
                    <a:pt x="3694" y="9814"/>
                    <a:pt x="3731" y="9814"/>
                  </a:cubicBezTo>
                  <a:cubicBezTo>
                    <a:pt x="3866" y="9814"/>
                    <a:pt x="3986" y="9707"/>
                    <a:pt x="3989" y="9562"/>
                  </a:cubicBezTo>
                  <a:lnTo>
                    <a:pt x="3989" y="2397"/>
                  </a:lnTo>
                  <a:cubicBezTo>
                    <a:pt x="3989" y="2191"/>
                    <a:pt x="4136" y="2016"/>
                    <a:pt x="4342" y="1979"/>
                  </a:cubicBezTo>
                  <a:lnTo>
                    <a:pt x="12611" y="519"/>
                  </a:lnTo>
                  <a:cubicBezTo>
                    <a:pt x="12637" y="514"/>
                    <a:pt x="12662" y="512"/>
                    <a:pt x="12688" y="512"/>
                  </a:cubicBezTo>
                  <a:cubicBezTo>
                    <a:pt x="12916" y="512"/>
                    <a:pt x="13108" y="699"/>
                    <a:pt x="13108" y="937"/>
                  </a:cubicBezTo>
                  <a:lnTo>
                    <a:pt x="13108" y="3750"/>
                  </a:lnTo>
                  <a:cubicBezTo>
                    <a:pt x="13090" y="3901"/>
                    <a:pt x="13210" y="4035"/>
                    <a:pt x="13365" y="4035"/>
                  </a:cubicBezTo>
                  <a:cubicBezTo>
                    <a:pt x="13519" y="4035"/>
                    <a:pt x="13639" y="3901"/>
                    <a:pt x="13618" y="3750"/>
                  </a:cubicBezTo>
                  <a:lnTo>
                    <a:pt x="13618" y="940"/>
                  </a:lnTo>
                  <a:cubicBezTo>
                    <a:pt x="13622" y="663"/>
                    <a:pt x="13498" y="399"/>
                    <a:pt x="13286" y="221"/>
                  </a:cubicBezTo>
                  <a:cubicBezTo>
                    <a:pt x="13115" y="78"/>
                    <a:pt x="12901" y="1"/>
                    <a:pt x="1268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72"/>
            <p:cNvSpPr/>
            <p:nvPr/>
          </p:nvSpPr>
          <p:spPr>
            <a:xfrm>
              <a:off x="3719076" y="2792688"/>
              <a:ext cx="231459" cy="272926"/>
            </a:xfrm>
            <a:custGeom>
              <a:rect b="b" l="l" r="r" t="t"/>
              <a:pathLst>
                <a:path extrusionOk="0" h="10419" w="8836">
                  <a:moveTo>
                    <a:pt x="7252" y="0"/>
                  </a:moveTo>
                  <a:cubicBezTo>
                    <a:pt x="7237" y="0"/>
                    <a:pt x="7222" y="2"/>
                    <a:pt x="7207" y="4"/>
                  </a:cubicBezTo>
                  <a:lnTo>
                    <a:pt x="231" y="1238"/>
                  </a:lnTo>
                  <a:cubicBezTo>
                    <a:pt x="111" y="1259"/>
                    <a:pt x="22" y="1365"/>
                    <a:pt x="22" y="1488"/>
                  </a:cubicBezTo>
                  <a:lnTo>
                    <a:pt x="22" y="2900"/>
                  </a:lnTo>
                  <a:cubicBezTo>
                    <a:pt x="1" y="3054"/>
                    <a:pt x="121" y="3188"/>
                    <a:pt x="275" y="3188"/>
                  </a:cubicBezTo>
                  <a:cubicBezTo>
                    <a:pt x="429" y="3188"/>
                    <a:pt x="549" y="3054"/>
                    <a:pt x="532" y="2900"/>
                  </a:cubicBezTo>
                  <a:lnTo>
                    <a:pt x="532" y="1704"/>
                  </a:lnTo>
                  <a:lnTo>
                    <a:pt x="6998" y="560"/>
                  </a:lnTo>
                  <a:lnTo>
                    <a:pt x="6998" y="5268"/>
                  </a:lnTo>
                  <a:cubicBezTo>
                    <a:pt x="6738" y="5185"/>
                    <a:pt x="6468" y="5144"/>
                    <a:pt x="6195" y="5144"/>
                  </a:cubicBezTo>
                  <a:cubicBezTo>
                    <a:pt x="6174" y="5144"/>
                    <a:pt x="6153" y="5144"/>
                    <a:pt x="6131" y="5145"/>
                  </a:cubicBezTo>
                  <a:cubicBezTo>
                    <a:pt x="4679" y="5169"/>
                    <a:pt x="3520" y="6361"/>
                    <a:pt x="3537" y="7814"/>
                  </a:cubicBezTo>
                  <a:cubicBezTo>
                    <a:pt x="3554" y="9261"/>
                    <a:pt x="4733" y="10418"/>
                    <a:pt x="6177" y="10418"/>
                  </a:cubicBezTo>
                  <a:cubicBezTo>
                    <a:pt x="6184" y="10418"/>
                    <a:pt x="6190" y="10418"/>
                    <a:pt x="6197" y="10418"/>
                  </a:cubicBezTo>
                  <a:lnTo>
                    <a:pt x="6234" y="10418"/>
                  </a:lnTo>
                  <a:cubicBezTo>
                    <a:pt x="7667" y="10398"/>
                    <a:pt x="8835" y="9202"/>
                    <a:pt x="8835" y="7749"/>
                  </a:cubicBezTo>
                  <a:lnTo>
                    <a:pt x="8835" y="2729"/>
                  </a:lnTo>
                  <a:cubicBezTo>
                    <a:pt x="8832" y="2588"/>
                    <a:pt x="8722" y="2475"/>
                    <a:pt x="8582" y="2472"/>
                  </a:cubicBezTo>
                  <a:cubicBezTo>
                    <a:pt x="8438" y="2472"/>
                    <a:pt x="8325" y="2588"/>
                    <a:pt x="8325" y="2729"/>
                  </a:cubicBezTo>
                  <a:lnTo>
                    <a:pt x="8325" y="7749"/>
                  </a:lnTo>
                  <a:cubicBezTo>
                    <a:pt x="8325" y="8924"/>
                    <a:pt x="7382" y="9891"/>
                    <a:pt x="6227" y="9908"/>
                  </a:cubicBezTo>
                  <a:lnTo>
                    <a:pt x="6197" y="9908"/>
                  </a:lnTo>
                  <a:cubicBezTo>
                    <a:pt x="5007" y="9908"/>
                    <a:pt x="4048" y="8931"/>
                    <a:pt x="4072" y="7742"/>
                  </a:cubicBezTo>
                  <a:cubicBezTo>
                    <a:pt x="4089" y="6618"/>
                    <a:pt x="5021" y="5683"/>
                    <a:pt x="6145" y="5655"/>
                  </a:cubicBezTo>
                  <a:cubicBezTo>
                    <a:pt x="6166" y="5655"/>
                    <a:pt x="6186" y="5654"/>
                    <a:pt x="6207" y="5654"/>
                  </a:cubicBezTo>
                  <a:cubicBezTo>
                    <a:pt x="6529" y="5654"/>
                    <a:pt x="6849" y="5730"/>
                    <a:pt x="7139" y="5875"/>
                  </a:cubicBezTo>
                  <a:cubicBezTo>
                    <a:pt x="7175" y="5892"/>
                    <a:pt x="7213" y="5900"/>
                    <a:pt x="7250" y="5900"/>
                  </a:cubicBezTo>
                  <a:cubicBezTo>
                    <a:pt x="7383" y="5900"/>
                    <a:pt x="7506" y="5793"/>
                    <a:pt x="7506" y="5645"/>
                  </a:cubicBezTo>
                  <a:lnTo>
                    <a:pt x="7506" y="255"/>
                  </a:lnTo>
                  <a:cubicBezTo>
                    <a:pt x="7506" y="112"/>
                    <a:pt x="7388" y="0"/>
                    <a:pt x="725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2" name="Google Shape;16932;p72"/>
          <p:cNvGrpSpPr/>
          <p:nvPr/>
        </p:nvGrpSpPr>
        <p:grpSpPr>
          <a:xfrm>
            <a:off x="4123213" y="2747816"/>
            <a:ext cx="384307" cy="370135"/>
            <a:chOff x="4123213" y="2747816"/>
            <a:chExt cx="384307" cy="370135"/>
          </a:xfrm>
        </p:grpSpPr>
        <p:sp>
          <p:nvSpPr>
            <p:cNvPr id="16933" name="Google Shape;16933;p72"/>
            <p:cNvSpPr/>
            <p:nvPr/>
          </p:nvSpPr>
          <p:spPr>
            <a:xfrm>
              <a:off x="4328686" y="2943335"/>
              <a:ext cx="91761" cy="91578"/>
            </a:xfrm>
            <a:custGeom>
              <a:rect b="b" l="l" r="r" t="t"/>
              <a:pathLst>
                <a:path extrusionOk="0" h="3496" w="3503">
                  <a:moveTo>
                    <a:pt x="645" y="0"/>
                  </a:moveTo>
                  <a:lnTo>
                    <a:pt x="0" y="641"/>
                  </a:lnTo>
                  <a:lnTo>
                    <a:pt x="2858" y="3495"/>
                  </a:lnTo>
                  <a:lnTo>
                    <a:pt x="3502" y="2855"/>
                  </a:lnTo>
                  <a:lnTo>
                    <a:pt x="645"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4" name="Google Shape;16934;p72"/>
            <p:cNvSpPr/>
            <p:nvPr/>
          </p:nvSpPr>
          <p:spPr>
            <a:xfrm>
              <a:off x="4367455" y="2983073"/>
              <a:ext cx="134040" cy="129508"/>
            </a:xfrm>
            <a:custGeom>
              <a:rect b="b" l="l" r="r" t="t"/>
              <a:pathLst>
                <a:path extrusionOk="0" h="4944" w="5117">
                  <a:moveTo>
                    <a:pt x="1078" y="1"/>
                  </a:moveTo>
                  <a:cubicBezTo>
                    <a:pt x="982" y="1"/>
                    <a:pt x="886" y="38"/>
                    <a:pt x="813" y="111"/>
                  </a:cubicBezTo>
                  <a:lnTo>
                    <a:pt x="148" y="776"/>
                  </a:lnTo>
                  <a:cubicBezTo>
                    <a:pt x="11" y="913"/>
                    <a:pt x="1" y="1139"/>
                    <a:pt x="131" y="1286"/>
                  </a:cubicBezTo>
                  <a:lnTo>
                    <a:pt x="2996" y="4559"/>
                  </a:lnTo>
                  <a:lnTo>
                    <a:pt x="2996" y="4555"/>
                  </a:lnTo>
                  <a:cubicBezTo>
                    <a:pt x="3221" y="4813"/>
                    <a:pt x="3535" y="4943"/>
                    <a:pt x="3851" y="4943"/>
                  </a:cubicBezTo>
                  <a:cubicBezTo>
                    <a:pt x="4140" y="4943"/>
                    <a:pt x="4429" y="4833"/>
                    <a:pt x="4651" y="4610"/>
                  </a:cubicBezTo>
                  <a:cubicBezTo>
                    <a:pt x="5117" y="4148"/>
                    <a:pt x="5089" y="3387"/>
                    <a:pt x="4596" y="2955"/>
                  </a:cubicBezTo>
                  <a:lnTo>
                    <a:pt x="1327" y="94"/>
                  </a:lnTo>
                  <a:cubicBezTo>
                    <a:pt x="1255" y="32"/>
                    <a:pt x="1166" y="1"/>
                    <a:pt x="1078"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5" name="Google Shape;16935;p72"/>
            <p:cNvSpPr/>
            <p:nvPr/>
          </p:nvSpPr>
          <p:spPr>
            <a:xfrm>
              <a:off x="4367455" y="2991979"/>
              <a:ext cx="128853" cy="120654"/>
            </a:xfrm>
            <a:custGeom>
              <a:rect b="b" l="l" r="r" t="t"/>
              <a:pathLst>
                <a:path extrusionOk="0" h="4606" w="4919">
                  <a:moveTo>
                    <a:pt x="583" y="0"/>
                  </a:moveTo>
                  <a:lnTo>
                    <a:pt x="148" y="436"/>
                  </a:lnTo>
                  <a:cubicBezTo>
                    <a:pt x="11" y="573"/>
                    <a:pt x="1" y="799"/>
                    <a:pt x="131" y="946"/>
                  </a:cubicBezTo>
                  <a:lnTo>
                    <a:pt x="2996" y="4219"/>
                  </a:lnTo>
                  <a:cubicBezTo>
                    <a:pt x="3220" y="4476"/>
                    <a:pt x="3534" y="4605"/>
                    <a:pt x="3849" y="4605"/>
                  </a:cubicBezTo>
                  <a:cubicBezTo>
                    <a:pt x="4139" y="4605"/>
                    <a:pt x="4429" y="4495"/>
                    <a:pt x="4651" y="4274"/>
                  </a:cubicBezTo>
                  <a:cubicBezTo>
                    <a:pt x="4771" y="4154"/>
                    <a:pt x="4860" y="4013"/>
                    <a:pt x="4918" y="3856"/>
                  </a:cubicBezTo>
                  <a:lnTo>
                    <a:pt x="4918" y="3856"/>
                  </a:lnTo>
                  <a:cubicBezTo>
                    <a:pt x="4792" y="3901"/>
                    <a:pt x="4661" y="3922"/>
                    <a:pt x="4532" y="3922"/>
                  </a:cubicBezTo>
                  <a:cubicBezTo>
                    <a:pt x="4211" y="3922"/>
                    <a:pt x="3898" y="3786"/>
                    <a:pt x="3678" y="3537"/>
                  </a:cubicBezTo>
                  <a:lnTo>
                    <a:pt x="583"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72"/>
            <p:cNvSpPr/>
            <p:nvPr/>
          </p:nvSpPr>
          <p:spPr>
            <a:xfrm>
              <a:off x="4126094" y="2753186"/>
              <a:ext cx="282225" cy="257130"/>
            </a:xfrm>
            <a:custGeom>
              <a:rect b="b" l="l" r="r" t="t"/>
              <a:pathLst>
                <a:path extrusionOk="0" h="9816" w="10774">
                  <a:moveTo>
                    <a:pt x="5385" y="0"/>
                  </a:moveTo>
                  <a:cubicBezTo>
                    <a:pt x="4129" y="0"/>
                    <a:pt x="2873" y="479"/>
                    <a:pt x="1916" y="1437"/>
                  </a:cubicBezTo>
                  <a:cubicBezTo>
                    <a:pt x="0" y="3353"/>
                    <a:pt x="0" y="6461"/>
                    <a:pt x="1916" y="8376"/>
                  </a:cubicBezTo>
                  <a:cubicBezTo>
                    <a:pt x="2873" y="9336"/>
                    <a:pt x="4129" y="9816"/>
                    <a:pt x="5385" y="9816"/>
                  </a:cubicBezTo>
                  <a:cubicBezTo>
                    <a:pt x="6641" y="9816"/>
                    <a:pt x="7897" y="9336"/>
                    <a:pt x="8855" y="8376"/>
                  </a:cubicBezTo>
                  <a:cubicBezTo>
                    <a:pt x="10774" y="6461"/>
                    <a:pt x="10774" y="3353"/>
                    <a:pt x="8855" y="1437"/>
                  </a:cubicBezTo>
                  <a:cubicBezTo>
                    <a:pt x="7897" y="479"/>
                    <a:pt x="6641" y="0"/>
                    <a:pt x="5385"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72"/>
            <p:cNvSpPr/>
            <p:nvPr/>
          </p:nvSpPr>
          <p:spPr>
            <a:xfrm>
              <a:off x="4159021" y="2783179"/>
              <a:ext cx="216371" cy="197144"/>
            </a:xfrm>
            <a:custGeom>
              <a:rect b="b" l="l" r="r" t="t"/>
              <a:pathLst>
                <a:path extrusionOk="0" h="7526" w="8260">
                  <a:moveTo>
                    <a:pt x="4128" y="1"/>
                  </a:moveTo>
                  <a:cubicBezTo>
                    <a:pt x="3165" y="1"/>
                    <a:pt x="2202" y="367"/>
                    <a:pt x="1467" y="1101"/>
                  </a:cubicBezTo>
                  <a:cubicBezTo>
                    <a:pt x="1" y="2571"/>
                    <a:pt x="1" y="4952"/>
                    <a:pt x="1467" y="6423"/>
                  </a:cubicBezTo>
                  <a:cubicBezTo>
                    <a:pt x="2202" y="7158"/>
                    <a:pt x="3165" y="7525"/>
                    <a:pt x="4128" y="7525"/>
                  </a:cubicBezTo>
                  <a:cubicBezTo>
                    <a:pt x="5091" y="7525"/>
                    <a:pt x="6054" y="7158"/>
                    <a:pt x="6789" y="6423"/>
                  </a:cubicBezTo>
                  <a:cubicBezTo>
                    <a:pt x="8259" y="4952"/>
                    <a:pt x="8259" y="2571"/>
                    <a:pt x="6789" y="1101"/>
                  </a:cubicBezTo>
                  <a:cubicBezTo>
                    <a:pt x="6054" y="367"/>
                    <a:pt x="5091" y="1"/>
                    <a:pt x="4128" y="1"/>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8" name="Google Shape;16938;p72"/>
            <p:cNvSpPr/>
            <p:nvPr/>
          </p:nvSpPr>
          <p:spPr>
            <a:xfrm>
              <a:off x="4157135" y="2803742"/>
              <a:ext cx="188002" cy="176580"/>
            </a:xfrm>
            <a:custGeom>
              <a:rect b="b" l="l" r="r" t="t"/>
              <a:pathLst>
                <a:path extrusionOk="0" h="6741" w="7177">
                  <a:moveTo>
                    <a:pt x="1896" y="0"/>
                  </a:moveTo>
                  <a:lnTo>
                    <a:pt x="1896" y="0"/>
                  </a:lnTo>
                  <a:cubicBezTo>
                    <a:pt x="1772" y="96"/>
                    <a:pt x="1652" y="203"/>
                    <a:pt x="1539" y="316"/>
                  </a:cubicBezTo>
                  <a:cubicBezTo>
                    <a:pt x="1" y="1851"/>
                    <a:pt x="83" y="4366"/>
                    <a:pt x="1711" y="5802"/>
                  </a:cubicBezTo>
                  <a:cubicBezTo>
                    <a:pt x="2428" y="6433"/>
                    <a:pt x="3314" y="6741"/>
                    <a:pt x="4195" y="6741"/>
                  </a:cubicBezTo>
                  <a:cubicBezTo>
                    <a:pt x="5317" y="6741"/>
                    <a:pt x="6431" y="6242"/>
                    <a:pt x="7176" y="5278"/>
                  </a:cubicBezTo>
                  <a:lnTo>
                    <a:pt x="7176" y="5278"/>
                  </a:lnTo>
                  <a:cubicBezTo>
                    <a:pt x="6495" y="5804"/>
                    <a:pt x="5685" y="6063"/>
                    <a:pt x="4877" y="6063"/>
                  </a:cubicBezTo>
                  <a:cubicBezTo>
                    <a:pt x="3909" y="6063"/>
                    <a:pt x="2945" y="5691"/>
                    <a:pt x="2214" y="4962"/>
                  </a:cubicBezTo>
                  <a:cubicBezTo>
                    <a:pt x="875" y="3623"/>
                    <a:pt x="741" y="1498"/>
                    <a:pt x="1896"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9" name="Google Shape;16939;p72"/>
            <p:cNvSpPr/>
            <p:nvPr/>
          </p:nvSpPr>
          <p:spPr>
            <a:xfrm>
              <a:off x="4367455" y="2983073"/>
              <a:ext cx="54250" cy="53281"/>
            </a:xfrm>
            <a:custGeom>
              <a:rect b="b" l="l" r="r" t="t"/>
              <a:pathLst>
                <a:path extrusionOk="0" h="2034" w="2071">
                  <a:moveTo>
                    <a:pt x="1078" y="1"/>
                  </a:moveTo>
                  <a:cubicBezTo>
                    <a:pt x="982" y="1"/>
                    <a:pt x="886" y="38"/>
                    <a:pt x="813" y="111"/>
                  </a:cubicBezTo>
                  <a:lnTo>
                    <a:pt x="148" y="776"/>
                  </a:lnTo>
                  <a:cubicBezTo>
                    <a:pt x="11" y="913"/>
                    <a:pt x="1" y="1139"/>
                    <a:pt x="131" y="1286"/>
                  </a:cubicBezTo>
                  <a:lnTo>
                    <a:pt x="785" y="2033"/>
                  </a:lnTo>
                  <a:lnTo>
                    <a:pt x="2070" y="748"/>
                  </a:lnTo>
                  <a:lnTo>
                    <a:pt x="1323" y="94"/>
                  </a:lnTo>
                  <a:cubicBezTo>
                    <a:pt x="1253" y="32"/>
                    <a:pt x="1165" y="1"/>
                    <a:pt x="107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72"/>
            <p:cNvSpPr/>
            <p:nvPr/>
          </p:nvSpPr>
          <p:spPr>
            <a:xfrm>
              <a:off x="4367455" y="2991979"/>
              <a:ext cx="38454" cy="44374"/>
            </a:xfrm>
            <a:custGeom>
              <a:rect b="b" l="l" r="r" t="t"/>
              <a:pathLst>
                <a:path extrusionOk="0" h="1694" w="1468">
                  <a:moveTo>
                    <a:pt x="583" y="0"/>
                  </a:moveTo>
                  <a:lnTo>
                    <a:pt x="148" y="436"/>
                  </a:lnTo>
                  <a:cubicBezTo>
                    <a:pt x="11" y="576"/>
                    <a:pt x="1" y="799"/>
                    <a:pt x="131" y="946"/>
                  </a:cubicBezTo>
                  <a:lnTo>
                    <a:pt x="785" y="1693"/>
                  </a:lnTo>
                  <a:lnTo>
                    <a:pt x="1467" y="1011"/>
                  </a:lnTo>
                  <a:lnTo>
                    <a:pt x="583" y="0"/>
                  </a:ln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72"/>
            <p:cNvSpPr/>
            <p:nvPr/>
          </p:nvSpPr>
          <p:spPr>
            <a:xfrm>
              <a:off x="4212721" y="2810370"/>
              <a:ext cx="108788" cy="30255"/>
            </a:xfrm>
            <a:custGeom>
              <a:rect b="b" l="l" r="r" t="t"/>
              <a:pathLst>
                <a:path extrusionOk="0" h="1155" w="4153">
                  <a:moveTo>
                    <a:pt x="2078" y="0"/>
                  </a:moveTo>
                  <a:cubicBezTo>
                    <a:pt x="1381" y="0"/>
                    <a:pt x="684" y="267"/>
                    <a:pt x="151" y="800"/>
                  </a:cubicBezTo>
                  <a:cubicBezTo>
                    <a:pt x="1" y="947"/>
                    <a:pt x="140" y="1155"/>
                    <a:pt x="301" y="1155"/>
                  </a:cubicBezTo>
                  <a:cubicBezTo>
                    <a:pt x="349" y="1155"/>
                    <a:pt x="400" y="1136"/>
                    <a:pt x="445" y="1091"/>
                  </a:cubicBezTo>
                  <a:cubicBezTo>
                    <a:pt x="896" y="640"/>
                    <a:pt x="1487" y="415"/>
                    <a:pt x="2078" y="415"/>
                  </a:cubicBezTo>
                  <a:cubicBezTo>
                    <a:pt x="2669" y="415"/>
                    <a:pt x="3260" y="640"/>
                    <a:pt x="3711" y="1091"/>
                  </a:cubicBezTo>
                  <a:cubicBezTo>
                    <a:pt x="3756" y="1136"/>
                    <a:pt x="3807" y="1155"/>
                    <a:pt x="3855" y="1155"/>
                  </a:cubicBezTo>
                  <a:cubicBezTo>
                    <a:pt x="4015" y="1155"/>
                    <a:pt x="4152" y="947"/>
                    <a:pt x="4002" y="800"/>
                  </a:cubicBezTo>
                  <a:cubicBezTo>
                    <a:pt x="3471" y="267"/>
                    <a:pt x="2775" y="0"/>
                    <a:pt x="2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72"/>
            <p:cNvSpPr/>
            <p:nvPr/>
          </p:nvSpPr>
          <p:spPr>
            <a:xfrm>
              <a:off x="4123213" y="2747816"/>
              <a:ext cx="384307" cy="370135"/>
            </a:xfrm>
            <a:custGeom>
              <a:rect b="b" l="l" r="r" t="t"/>
              <a:pathLst>
                <a:path extrusionOk="0" h="14130" w="14671">
                  <a:moveTo>
                    <a:pt x="9284" y="8550"/>
                  </a:moveTo>
                  <a:lnTo>
                    <a:pt x="9835" y="9102"/>
                  </a:lnTo>
                  <a:lnTo>
                    <a:pt x="9482" y="9452"/>
                  </a:lnTo>
                  <a:lnTo>
                    <a:pt x="8931" y="8900"/>
                  </a:lnTo>
                  <a:cubicBezTo>
                    <a:pt x="9057" y="8783"/>
                    <a:pt x="9174" y="8670"/>
                    <a:pt x="9284" y="8550"/>
                  </a:cubicBezTo>
                  <a:close/>
                  <a:moveTo>
                    <a:pt x="5489" y="410"/>
                  </a:moveTo>
                  <a:cubicBezTo>
                    <a:pt x="7266" y="410"/>
                    <a:pt x="8901" y="1412"/>
                    <a:pt x="9698" y="3013"/>
                  </a:cubicBezTo>
                  <a:cubicBezTo>
                    <a:pt x="10531" y="4678"/>
                    <a:pt x="10301" y="6676"/>
                    <a:pt x="9116" y="8112"/>
                  </a:cubicBezTo>
                  <a:lnTo>
                    <a:pt x="9109" y="8119"/>
                  </a:lnTo>
                  <a:cubicBezTo>
                    <a:pt x="8924" y="8338"/>
                    <a:pt x="8722" y="8544"/>
                    <a:pt x="8499" y="8729"/>
                  </a:cubicBezTo>
                  <a:lnTo>
                    <a:pt x="8492" y="8732"/>
                  </a:lnTo>
                  <a:cubicBezTo>
                    <a:pt x="7618" y="9457"/>
                    <a:pt x="6554" y="9814"/>
                    <a:pt x="5492" y="9814"/>
                  </a:cubicBezTo>
                  <a:cubicBezTo>
                    <a:pt x="4285" y="9814"/>
                    <a:pt x="3081" y="9351"/>
                    <a:pt x="2170" y="8437"/>
                  </a:cubicBezTo>
                  <a:cubicBezTo>
                    <a:pt x="850" y="7121"/>
                    <a:pt x="436" y="5151"/>
                    <a:pt x="1107" y="3414"/>
                  </a:cubicBezTo>
                  <a:cubicBezTo>
                    <a:pt x="1779" y="1680"/>
                    <a:pt x="3413" y="504"/>
                    <a:pt x="5271" y="415"/>
                  </a:cubicBezTo>
                  <a:cubicBezTo>
                    <a:pt x="5344" y="412"/>
                    <a:pt x="5416" y="410"/>
                    <a:pt x="5489" y="410"/>
                  </a:cubicBezTo>
                  <a:close/>
                  <a:moveTo>
                    <a:pt x="10402" y="9187"/>
                  </a:moveTo>
                  <a:cubicBezTo>
                    <a:pt x="10441" y="9187"/>
                    <a:pt x="10481" y="9201"/>
                    <a:pt x="10514" y="9229"/>
                  </a:cubicBezTo>
                  <a:lnTo>
                    <a:pt x="11093" y="9736"/>
                  </a:lnTo>
                  <a:lnTo>
                    <a:pt x="10120" y="10709"/>
                  </a:lnTo>
                  <a:lnTo>
                    <a:pt x="9613" y="10130"/>
                  </a:lnTo>
                  <a:cubicBezTo>
                    <a:pt x="9554" y="10065"/>
                    <a:pt x="9558" y="9966"/>
                    <a:pt x="9619" y="9901"/>
                  </a:cubicBezTo>
                  <a:lnTo>
                    <a:pt x="10284" y="9236"/>
                  </a:lnTo>
                  <a:cubicBezTo>
                    <a:pt x="10316" y="9204"/>
                    <a:pt x="10359" y="9187"/>
                    <a:pt x="10402" y="9187"/>
                  </a:cubicBezTo>
                  <a:close/>
                  <a:moveTo>
                    <a:pt x="11405" y="10010"/>
                  </a:moveTo>
                  <a:lnTo>
                    <a:pt x="13786" y="12094"/>
                  </a:lnTo>
                  <a:cubicBezTo>
                    <a:pt x="14184" y="12447"/>
                    <a:pt x="14204" y="13067"/>
                    <a:pt x="13827" y="13444"/>
                  </a:cubicBezTo>
                  <a:cubicBezTo>
                    <a:pt x="13644" y="13625"/>
                    <a:pt x="13407" y="13715"/>
                    <a:pt x="13170" y="13715"/>
                  </a:cubicBezTo>
                  <a:cubicBezTo>
                    <a:pt x="12914" y="13715"/>
                    <a:pt x="12660" y="13611"/>
                    <a:pt x="12477" y="13403"/>
                  </a:cubicBezTo>
                  <a:lnTo>
                    <a:pt x="10394" y="11025"/>
                  </a:lnTo>
                  <a:lnTo>
                    <a:pt x="11405" y="10010"/>
                  </a:lnTo>
                  <a:close/>
                  <a:moveTo>
                    <a:pt x="5498" y="0"/>
                  </a:moveTo>
                  <a:cubicBezTo>
                    <a:pt x="5387" y="0"/>
                    <a:pt x="5276" y="4"/>
                    <a:pt x="5165" y="11"/>
                  </a:cubicBezTo>
                  <a:cubicBezTo>
                    <a:pt x="3160" y="141"/>
                    <a:pt x="1416" y="1433"/>
                    <a:pt x="710" y="3311"/>
                  </a:cubicBezTo>
                  <a:cubicBezTo>
                    <a:pt x="1" y="5192"/>
                    <a:pt x="456" y="7312"/>
                    <a:pt x="1877" y="8731"/>
                  </a:cubicBezTo>
                  <a:lnTo>
                    <a:pt x="1877" y="8731"/>
                  </a:lnTo>
                  <a:cubicBezTo>
                    <a:pt x="2868" y="9723"/>
                    <a:pt x="4178" y="10228"/>
                    <a:pt x="5493" y="10228"/>
                  </a:cubicBezTo>
                  <a:cubicBezTo>
                    <a:pt x="6588" y="10228"/>
                    <a:pt x="7688" y="9878"/>
                    <a:pt x="8612" y="9167"/>
                  </a:cubicBezTo>
                  <a:lnTo>
                    <a:pt x="9212" y="9767"/>
                  </a:lnTo>
                  <a:cubicBezTo>
                    <a:pt x="9112" y="9976"/>
                    <a:pt x="9146" y="10226"/>
                    <a:pt x="9297" y="10401"/>
                  </a:cubicBezTo>
                  <a:lnTo>
                    <a:pt x="12165" y="13673"/>
                  </a:lnTo>
                  <a:cubicBezTo>
                    <a:pt x="12431" y="13977"/>
                    <a:pt x="12802" y="14130"/>
                    <a:pt x="13174" y="14130"/>
                  </a:cubicBezTo>
                  <a:cubicBezTo>
                    <a:pt x="13516" y="14130"/>
                    <a:pt x="13859" y="14000"/>
                    <a:pt x="14122" y="13739"/>
                  </a:cubicBezTo>
                  <a:cubicBezTo>
                    <a:pt x="14670" y="13190"/>
                    <a:pt x="14640" y="12292"/>
                    <a:pt x="14057" y="11782"/>
                  </a:cubicBezTo>
                  <a:lnTo>
                    <a:pt x="10784" y="8921"/>
                  </a:lnTo>
                  <a:cubicBezTo>
                    <a:pt x="10677" y="8826"/>
                    <a:pt x="10542" y="8776"/>
                    <a:pt x="10405" y="8776"/>
                  </a:cubicBezTo>
                  <a:cubicBezTo>
                    <a:pt x="10319" y="8776"/>
                    <a:pt x="10232" y="8795"/>
                    <a:pt x="10151" y="8835"/>
                  </a:cubicBezTo>
                  <a:lnTo>
                    <a:pt x="9551" y="8235"/>
                  </a:lnTo>
                  <a:cubicBezTo>
                    <a:pt x="10778" y="6642"/>
                    <a:pt x="10956" y="4479"/>
                    <a:pt x="10010" y="2708"/>
                  </a:cubicBezTo>
                  <a:cubicBezTo>
                    <a:pt x="9117" y="1032"/>
                    <a:pt x="7377" y="0"/>
                    <a:pt x="549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72"/>
            <p:cNvSpPr/>
            <p:nvPr/>
          </p:nvSpPr>
          <p:spPr>
            <a:xfrm>
              <a:off x="4273258" y="2778700"/>
              <a:ext cx="97995" cy="206102"/>
            </a:xfrm>
            <a:custGeom>
              <a:rect b="b" l="l" r="r" t="t"/>
              <a:pathLst>
                <a:path extrusionOk="0" h="7868" w="3741">
                  <a:moveTo>
                    <a:pt x="297" y="1"/>
                  </a:moveTo>
                  <a:cubicBezTo>
                    <a:pt x="59" y="1"/>
                    <a:pt x="15" y="376"/>
                    <a:pt x="276" y="415"/>
                  </a:cubicBezTo>
                  <a:cubicBezTo>
                    <a:pt x="2031" y="665"/>
                    <a:pt x="3329" y="2170"/>
                    <a:pt x="3326" y="3941"/>
                  </a:cubicBezTo>
                  <a:cubicBezTo>
                    <a:pt x="3323" y="5709"/>
                    <a:pt x="2017" y="7210"/>
                    <a:pt x="262" y="7454"/>
                  </a:cubicBezTo>
                  <a:cubicBezTo>
                    <a:pt x="0" y="7490"/>
                    <a:pt x="42" y="7867"/>
                    <a:pt x="286" y="7867"/>
                  </a:cubicBezTo>
                  <a:cubicBezTo>
                    <a:pt x="297" y="7867"/>
                    <a:pt x="309" y="7867"/>
                    <a:pt x="321" y="7865"/>
                  </a:cubicBezTo>
                  <a:cubicBezTo>
                    <a:pt x="2277" y="7587"/>
                    <a:pt x="3730" y="5915"/>
                    <a:pt x="3737" y="3941"/>
                  </a:cubicBezTo>
                  <a:cubicBezTo>
                    <a:pt x="3741" y="1964"/>
                    <a:pt x="2291" y="288"/>
                    <a:pt x="334" y="4"/>
                  </a:cubicBezTo>
                  <a:cubicBezTo>
                    <a:pt x="322" y="2"/>
                    <a:pt x="309" y="1"/>
                    <a:pt x="2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72"/>
            <p:cNvSpPr/>
            <p:nvPr/>
          </p:nvSpPr>
          <p:spPr>
            <a:xfrm>
              <a:off x="4153022" y="2778385"/>
              <a:ext cx="110098" cy="206626"/>
            </a:xfrm>
            <a:custGeom>
              <a:rect b="b" l="l" r="r" t="t"/>
              <a:pathLst>
                <a:path extrusionOk="0" h="7888" w="4203">
                  <a:moveTo>
                    <a:pt x="3915" y="1"/>
                  </a:moveTo>
                  <a:cubicBezTo>
                    <a:pt x="3907" y="1"/>
                    <a:pt x="3898" y="1"/>
                    <a:pt x="3889" y="2"/>
                  </a:cubicBezTo>
                  <a:cubicBezTo>
                    <a:pt x="3002" y="101"/>
                    <a:pt x="2180" y="502"/>
                    <a:pt x="1549" y="1136"/>
                  </a:cubicBezTo>
                  <a:cubicBezTo>
                    <a:pt x="0" y="2689"/>
                    <a:pt x="0" y="5201"/>
                    <a:pt x="1549" y="6753"/>
                  </a:cubicBezTo>
                  <a:cubicBezTo>
                    <a:pt x="2176" y="7387"/>
                    <a:pt x="3002" y="7784"/>
                    <a:pt x="3889" y="7887"/>
                  </a:cubicBezTo>
                  <a:lnTo>
                    <a:pt x="3913" y="7887"/>
                  </a:lnTo>
                  <a:cubicBezTo>
                    <a:pt x="3916" y="7887"/>
                    <a:pt x="3918" y="7887"/>
                    <a:pt x="3920" y="7887"/>
                  </a:cubicBezTo>
                  <a:cubicBezTo>
                    <a:pt x="4181" y="7887"/>
                    <a:pt x="4202" y="7496"/>
                    <a:pt x="3937" y="7476"/>
                  </a:cubicBezTo>
                  <a:cubicBezTo>
                    <a:pt x="3142" y="7383"/>
                    <a:pt x="2406" y="7024"/>
                    <a:pt x="1844" y="6458"/>
                  </a:cubicBezTo>
                  <a:cubicBezTo>
                    <a:pt x="456" y="5067"/>
                    <a:pt x="456" y="2819"/>
                    <a:pt x="1844" y="1428"/>
                  </a:cubicBezTo>
                  <a:cubicBezTo>
                    <a:pt x="2406" y="862"/>
                    <a:pt x="3142" y="502"/>
                    <a:pt x="3937" y="413"/>
                  </a:cubicBezTo>
                  <a:cubicBezTo>
                    <a:pt x="4051" y="400"/>
                    <a:pt x="4133" y="297"/>
                    <a:pt x="4119" y="180"/>
                  </a:cubicBezTo>
                  <a:cubicBezTo>
                    <a:pt x="4106" y="76"/>
                    <a:pt x="4018" y="1"/>
                    <a:pt x="3915"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5" name="Google Shape;16945;p72"/>
          <p:cNvGrpSpPr/>
          <p:nvPr/>
        </p:nvGrpSpPr>
        <p:grpSpPr>
          <a:xfrm>
            <a:off x="5178923" y="2743677"/>
            <a:ext cx="460980" cy="374353"/>
            <a:chOff x="5178923" y="2743677"/>
            <a:chExt cx="460980" cy="374353"/>
          </a:xfrm>
        </p:grpSpPr>
        <p:sp>
          <p:nvSpPr>
            <p:cNvPr id="16946" name="Google Shape;16946;p72"/>
            <p:cNvSpPr/>
            <p:nvPr/>
          </p:nvSpPr>
          <p:spPr>
            <a:xfrm>
              <a:off x="5185656" y="2779328"/>
              <a:ext cx="447515" cy="331969"/>
            </a:xfrm>
            <a:custGeom>
              <a:rect b="b" l="l" r="r" t="t"/>
              <a:pathLst>
                <a:path extrusionOk="0" h="12673" w="17084">
                  <a:moveTo>
                    <a:pt x="16264" y="0"/>
                  </a:moveTo>
                  <a:cubicBezTo>
                    <a:pt x="16262" y="0"/>
                    <a:pt x="16260" y="0"/>
                    <a:pt x="16258" y="0"/>
                  </a:cubicBezTo>
                  <a:lnTo>
                    <a:pt x="827" y="0"/>
                  </a:lnTo>
                  <a:cubicBezTo>
                    <a:pt x="371" y="0"/>
                    <a:pt x="1" y="370"/>
                    <a:pt x="1" y="826"/>
                  </a:cubicBezTo>
                  <a:lnTo>
                    <a:pt x="1" y="11847"/>
                  </a:lnTo>
                  <a:cubicBezTo>
                    <a:pt x="1" y="12303"/>
                    <a:pt x="371" y="12673"/>
                    <a:pt x="827" y="12673"/>
                  </a:cubicBezTo>
                  <a:lnTo>
                    <a:pt x="16258" y="12673"/>
                  </a:lnTo>
                  <a:cubicBezTo>
                    <a:pt x="16713" y="12673"/>
                    <a:pt x="17083" y="12303"/>
                    <a:pt x="17083" y="11847"/>
                  </a:cubicBezTo>
                  <a:lnTo>
                    <a:pt x="17083" y="826"/>
                  </a:lnTo>
                  <a:cubicBezTo>
                    <a:pt x="17083" y="369"/>
                    <a:pt x="16717" y="0"/>
                    <a:pt x="16264"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72"/>
            <p:cNvSpPr/>
            <p:nvPr/>
          </p:nvSpPr>
          <p:spPr>
            <a:xfrm>
              <a:off x="5185656" y="2779328"/>
              <a:ext cx="447437" cy="43300"/>
            </a:xfrm>
            <a:custGeom>
              <a:rect b="b" l="l" r="r" t="t"/>
              <a:pathLst>
                <a:path extrusionOk="0" h="1653" w="17081">
                  <a:moveTo>
                    <a:pt x="827" y="0"/>
                  </a:moveTo>
                  <a:cubicBezTo>
                    <a:pt x="371" y="0"/>
                    <a:pt x="1" y="370"/>
                    <a:pt x="1" y="826"/>
                  </a:cubicBezTo>
                  <a:lnTo>
                    <a:pt x="1" y="1652"/>
                  </a:lnTo>
                  <a:lnTo>
                    <a:pt x="17080" y="1652"/>
                  </a:lnTo>
                  <a:lnTo>
                    <a:pt x="17080" y="826"/>
                  </a:lnTo>
                  <a:cubicBezTo>
                    <a:pt x="17080" y="370"/>
                    <a:pt x="16713" y="0"/>
                    <a:pt x="16258"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8" name="Google Shape;16948;p72"/>
            <p:cNvSpPr/>
            <p:nvPr/>
          </p:nvSpPr>
          <p:spPr>
            <a:xfrm>
              <a:off x="5207293" y="2779328"/>
              <a:ext cx="72193" cy="36097"/>
            </a:xfrm>
            <a:custGeom>
              <a:rect b="b" l="l" r="r" t="t"/>
              <a:pathLst>
                <a:path extrusionOk="0" h="1378" w="2756">
                  <a:moveTo>
                    <a:pt x="1" y="0"/>
                  </a:moveTo>
                  <a:lnTo>
                    <a:pt x="1" y="275"/>
                  </a:lnTo>
                  <a:cubicBezTo>
                    <a:pt x="1" y="881"/>
                    <a:pt x="494" y="1375"/>
                    <a:pt x="1104" y="1378"/>
                  </a:cubicBezTo>
                  <a:lnTo>
                    <a:pt x="1652" y="1378"/>
                  </a:lnTo>
                  <a:cubicBezTo>
                    <a:pt x="2262" y="1375"/>
                    <a:pt x="2756"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9" name="Google Shape;16949;p72"/>
            <p:cNvSpPr/>
            <p:nvPr/>
          </p:nvSpPr>
          <p:spPr>
            <a:xfrm>
              <a:off x="5539340" y="2779328"/>
              <a:ext cx="72193" cy="36097"/>
            </a:xfrm>
            <a:custGeom>
              <a:rect b="b" l="l" r="r" t="t"/>
              <a:pathLst>
                <a:path extrusionOk="0" h="1378" w="2756">
                  <a:moveTo>
                    <a:pt x="0" y="0"/>
                  </a:moveTo>
                  <a:lnTo>
                    <a:pt x="0" y="275"/>
                  </a:lnTo>
                  <a:cubicBezTo>
                    <a:pt x="0" y="881"/>
                    <a:pt x="490" y="1375"/>
                    <a:pt x="1100" y="1378"/>
                  </a:cubicBezTo>
                  <a:lnTo>
                    <a:pt x="1652" y="1378"/>
                  </a:lnTo>
                  <a:cubicBezTo>
                    <a:pt x="2259" y="1378"/>
                    <a:pt x="2752" y="885"/>
                    <a:pt x="2756" y="275"/>
                  </a:cubicBezTo>
                  <a:lnTo>
                    <a:pt x="2756"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0" name="Google Shape;16950;p72"/>
            <p:cNvSpPr/>
            <p:nvPr/>
          </p:nvSpPr>
          <p:spPr>
            <a:xfrm>
              <a:off x="5228930" y="2750409"/>
              <a:ext cx="28945" cy="43300"/>
            </a:xfrm>
            <a:custGeom>
              <a:rect b="b" l="l" r="r" t="t"/>
              <a:pathLst>
                <a:path extrusionOk="0" h="1653" w="1105">
                  <a:moveTo>
                    <a:pt x="278" y="1"/>
                  </a:moveTo>
                  <a:cubicBezTo>
                    <a:pt x="124" y="1"/>
                    <a:pt x="1" y="124"/>
                    <a:pt x="1" y="275"/>
                  </a:cubicBezTo>
                  <a:lnTo>
                    <a:pt x="1" y="1379"/>
                  </a:lnTo>
                  <a:cubicBezTo>
                    <a:pt x="1" y="1529"/>
                    <a:pt x="124" y="1653"/>
                    <a:pt x="278" y="1653"/>
                  </a:cubicBezTo>
                  <a:lnTo>
                    <a:pt x="826" y="1653"/>
                  </a:lnTo>
                  <a:cubicBezTo>
                    <a:pt x="981" y="1653"/>
                    <a:pt x="1104" y="1529"/>
                    <a:pt x="1104" y="1379"/>
                  </a:cubicBezTo>
                  <a:lnTo>
                    <a:pt x="1104" y="275"/>
                  </a:lnTo>
                  <a:cubicBezTo>
                    <a:pt x="1104" y="124"/>
                    <a:pt x="981"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1" name="Google Shape;16951;p72"/>
            <p:cNvSpPr/>
            <p:nvPr/>
          </p:nvSpPr>
          <p:spPr>
            <a:xfrm>
              <a:off x="5228930" y="2750409"/>
              <a:ext cx="28945" cy="21663"/>
            </a:xfrm>
            <a:custGeom>
              <a:rect b="b" l="l" r="r" t="t"/>
              <a:pathLst>
                <a:path extrusionOk="0" h="827" w="1105">
                  <a:moveTo>
                    <a:pt x="278" y="1"/>
                  </a:moveTo>
                  <a:cubicBezTo>
                    <a:pt x="124" y="1"/>
                    <a:pt x="1" y="124"/>
                    <a:pt x="1" y="275"/>
                  </a:cubicBezTo>
                  <a:lnTo>
                    <a:pt x="1" y="827"/>
                  </a:lnTo>
                  <a:lnTo>
                    <a:pt x="1104" y="827"/>
                  </a:lnTo>
                  <a:lnTo>
                    <a:pt x="1104" y="275"/>
                  </a:lnTo>
                  <a:cubicBezTo>
                    <a:pt x="1104" y="124"/>
                    <a:pt x="981"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72"/>
            <p:cNvSpPr/>
            <p:nvPr/>
          </p:nvSpPr>
          <p:spPr>
            <a:xfrm>
              <a:off x="5560978" y="2750409"/>
              <a:ext cx="28841" cy="43300"/>
            </a:xfrm>
            <a:custGeom>
              <a:rect b="b" l="l" r="r" t="t"/>
              <a:pathLst>
                <a:path extrusionOk="0" h="1653" w="1101">
                  <a:moveTo>
                    <a:pt x="274" y="1"/>
                  </a:moveTo>
                  <a:cubicBezTo>
                    <a:pt x="120" y="1"/>
                    <a:pt x="0" y="124"/>
                    <a:pt x="0" y="275"/>
                  </a:cubicBezTo>
                  <a:lnTo>
                    <a:pt x="0" y="1379"/>
                  </a:lnTo>
                  <a:cubicBezTo>
                    <a:pt x="0" y="1529"/>
                    <a:pt x="120" y="1653"/>
                    <a:pt x="274" y="1653"/>
                  </a:cubicBezTo>
                  <a:lnTo>
                    <a:pt x="826" y="1653"/>
                  </a:lnTo>
                  <a:cubicBezTo>
                    <a:pt x="977" y="1653"/>
                    <a:pt x="1100" y="1529"/>
                    <a:pt x="1100" y="1379"/>
                  </a:cubicBezTo>
                  <a:lnTo>
                    <a:pt x="1100" y="275"/>
                  </a:lnTo>
                  <a:cubicBezTo>
                    <a:pt x="1100" y="124"/>
                    <a:pt x="977" y="1"/>
                    <a:pt x="82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3" name="Google Shape;16953;p72"/>
            <p:cNvSpPr/>
            <p:nvPr/>
          </p:nvSpPr>
          <p:spPr>
            <a:xfrm>
              <a:off x="5560978" y="2750409"/>
              <a:ext cx="28919" cy="21663"/>
            </a:xfrm>
            <a:custGeom>
              <a:rect b="b" l="l" r="r" t="t"/>
              <a:pathLst>
                <a:path extrusionOk="0" h="827" w="1104">
                  <a:moveTo>
                    <a:pt x="274" y="1"/>
                  </a:moveTo>
                  <a:cubicBezTo>
                    <a:pt x="124" y="1"/>
                    <a:pt x="0" y="124"/>
                    <a:pt x="0" y="275"/>
                  </a:cubicBezTo>
                  <a:lnTo>
                    <a:pt x="0" y="827"/>
                  </a:lnTo>
                  <a:lnTo>
                    <a:pt x="1104" y="827"/>
                  </a:lnTo>
                  <a:lnTo>
                    <a:pt x="1104" y="275"/>
                  </a:lnTo>
                  <a:cubicBezTo>
                    <a:pt x="1104" y="124"/>
                    <a:pt x="980" y="1"/>
                    <a:pt x="826" y="1"/>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4" name="Google Shape;16954;p72"/>
            <p:cNvSpPr/>
            <p:nvPr/>
          </p:nvSpPr>
          <p:spPr>
            <a:xfrm>
              <a:off x="5185656" y="2822603"/>
              <a:ext cx="447437" cy="21637"/>
            </a:xfrm>
            <a:custGeom>
              <a:rect b="b" l="l" r="r" t="t"/>
              <a:pathLst>
                <a:path extrusionOk="0" h="826" w="17081">
                  <a:moveTo>
                    <a:pt x="1" y="0"/>
                  </a:moveTo>
                  <a:lnTo>
                    <a:pt x="1" y="826"/>
                  </a:lnTo>
                  <a:lnTo>
                    <a:pt x="17080" y="826"/>
                  </a:lnTo>
                  <a:lnTo>
                    <a:pt x="17080"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72"/>
            <p:cNvSpPr/>
            <p:nvPr/>
          </p:nvSpPr>
          <p:spPr>
            <a:xfrm>
              <a:off x="5178923" y="2743677"/>
              <a:ext cx="460980" cy="374353"/>
            </a:xfrm>
            <a:custGeom>
              <a:rect b="b" l="l" r="r" t="t"/>
              <a:pathLst>
                <a:path extrusionOk="0" h="14291" w="17598">
                  <a:moveTo>
                    <a:pt x="2739" y="515"/>
                  </a:moveTo>
                  <a:cubicBezTo>
                    <a:pt x="2746" y="515"/>
                    <a:pt x="2756" y="525"/>
                    <a:pt x="2756" y="532"/>
                  </a:cubicBezTo>
                  <a:lnTo>
                    <a:pt x="2756" y="1636"/>
                  </a:lnTo>
                  <a:cubicBezTo>
                    <a:pt x="2756" y="1646"/>
                    <a:pt x="2746" y="1653"/>
                    <a:pt x="2739" y="1653"/>
                  </a:cubicBezTo>
                  <a:lnTo>
                    <a:pt x="2187" y="1653"/>
                  </a:lnTo>
                  <a:cubicBezTo>
                    <a:pt x="2177" y="1653"/>
                    <a:pt x="2170" y="1646"/>
                    <a:pt x="2170" y="1636"/>
                  </a:cubicBezTo>
                  <a:lnTo>
                    <a:pt x="2170" y="532"/>
                  </a:lnTo>
                  <a:cubicBezTo>
                    <a:pt x="2170" y="525"/>
                    <a:pt x="2177" y="515"/>
                    <a:pt x="2187" y="515"/>
                  </a:cubicBezTo>
                  <a:close/>
                  <a:moveTo>
                    <a:pt x="15411" y="515"/>
                  </a:moveTo>
                  <a:cubicBezTo>
                    <a:pt x="15421" y="515"/>
                    <a:pt x="15428" y="525"/>
                    <a:pt x="15428" y="532"/>
                  </a:cubicBezTo>
                  <a:lnTo>
                    <a:pt x="15428" y="1636"/>
                  </a:lnTo>
                  <a:cubicBezTo>
                    <a:pt x="15428" y="1646"/>
                    <a:pt x="15421" y="1653"/>
                    <a:pt x="15411" y="1653"/>
                  </a:cubicBezTo>
                  <a:lnTo>
                    <a:pt x="14859" y="1653"/>
                  </a:lnTo>
                  <a:cubicBezTo>
                    <a:pt x="14849" y="1653"/>
                    <a:pt x="14842" y="1646"/>
                    <a:pt x="14842" y="1636"/>
                  </a:cubicBezTo>
                  <a:lnTo>
                    <a:pt x="14842" y="532"/>
                  </a:lnTo>
                  <a:cubicBezTo>
                    <a:pt x="14842" y="525"/>
                    <a:pt x="14849" y="515"/>
                    <a:pt x="14859" y="515"/>
                  </a:cubicBezTo>
                  <a:close/>
                  <a:moveTo>
                    <a:pt x="16515" y="1618"/>
                  </a:moveTo>
                  <a:cubicBezTo>
                    <a:pt x="16826" y="1618"/>
                    <a:pt x="17080" y="1872"/>
                    <a:pt x="17083" y="2187"/>
                  </a:cubicBezTo>
                  <a:lnTo>
                    <a:pt x="17083" y="13208"/>
                  </a:lnTo>
                  <a:cubicBezTo>
                    <a:pt x="17080" y="13520"/>
                    <a:pt x="16826" y="13777"/>
                    <a:pt x="16515" y="13777"/>
                  </a:cubicBezTo>
                  <a:lnTo>
                    <a:pt x="1084" y="13777"/>
                  </a:lnTo>
                  <a:cubicBezTo>
                    <a:pt x="768" y="13777"/>
                    <a:pt x="515" y="13520"/>
                    <a:pt x="515" y="13208"/>
                  </a:cubicBezTo>
                  <a:lnTo>
                    <a:pt x="515" y="2187"/>
                  </a:lnTo>
                  <a:cubicBezTo>
                    <a:pt x="515" y="1872"/>
                    <a:pt x="768" y="1618"/>
                    <a:pt x="1084" y="1618"/>
                  </a:cubicBezTo>
                  <a:lnTo>
                    <a:pt x="1653" y="1618"/>
                  </a:lnTo>
                  <a:lnTo>
                    <a:pt x="1653" y="1636"/>
                  </a:lnTo>
                  <a:cubicBezTo>
                    <a:pt x="1653" y="1930"/>
                    <a:pt x="1892" y="2167"/>
                    <a:pt x="2187" y="2170"/>
                  </a:cubicBezTo>
                  <a:lnTo>
                    <a:pt x="2735" y="2170"/>
                  </a:lnTo>
                  <a:cubicBezTo>
                    <a:pt x="3030" y="2167"/>
                    <a:pt x="3270" y="1930"/>
                    <a:pt x="3270" y="1636"/>
                  </a:cubicBezTo>
                  <a:lnTo>
                    <a:pt x="3270" y="1618"/>
                  </a:lnTo>
                  <a:lnTo>
                    <a:pt x="14325" y="1618"/>
                  </a:lnTo>
                  <a:lnTo>
                    <a:pt x="14325" y="1636"/>
                  </a:lnTo>
                  <a:cubicBezTo>
                    <a:pt x="14325" y="1930"/>
                    <a:pt x="14565" y="2167"/>
                    <a:pt x="14859" y="2170"/>
                  </a:cubicBezTo>
                  <a:lnTo>
                    <a:pt x="15411" y="2170"/>
                  </a:lnTo>
                  <a:cubicBezTo>
                    <a:pt x="15706" y="2167"/>
                    <a:pt x="15942" y="1930"/>
                    <a:pt x="15942" y="1636"/>
                  </a:cubicBezTo>
                  <a:lnTo>
                    <a:pt x="15942" y="1618"/>
                  </a:lnTo>
                  <a:close/>
                  <a:moveTo>
                    <a:pt x="2187" y="1"/>
                  </a:moveTo>
                  <a:cubicBezTo>
                    <a:pt x="1892" y="1"/>
                    <a:pt x="1653" y="237"/>
                    <a:pt x="1653" y="532"/>
                  </a:cubicBezTo>
                  <a:lnTo>
                    <a:pt x="1653" y="1101"/>
                  </a:lnTo>
                  <a:lnTo>
                    <a:pt x="1084" y="1101"/>
                  </a:lnTo>
                  <a:cubicBezTo>
                    <a:pt x="484" y="1104"/>
                    <a:pt x="1" y="1588"/>
                    <a:pt x="1" y="2187"/>
                  </a:cubicBezTo>
                  <a:lnTo>
                    <a:pt x="1" y="13208"/>
                  </a:lnTo>
                  <a:cubicBezTo>
                    <a:pt x="1" y="13804"/>
                    <a:pt x="484" y="14291"/>
                    <a:pt x="1084" y="14291"/>
                  </a:cubicBezTo>
                  <a:lnTo>
                    <a:pt x="16515" y="14291"/>
                  </a:lnTo>
                  <a:cubicBezTo>
                    <a:pt x="17111" y="14291"/>
                    <a:pt x="17597" y="13804"/>
                    <a:pt x="17597" y="13208"/>
                  </a:cubicBezTo>
                  <a:lnTo>
                    <a:pt x="17597" y="2187"/>
                  </a:lnTo>
                  <a:cubicBezTo>
                    <a:pt x="17597" y="1588"/>
                    <a:pt x="17111" y="1104"/>
                    <a:pt x="16515" y="1101"/>
                  </a:cubicBezTo>
                  <a:lnTo>
                    <a:pt x="15942" y="1101"/>
                  </a:lnTo>
                  <a:lnTo>
                    <a:pt x="15942" y="532"/>
                  </a:lnTo>
                  <a:cubicBezTo>
                    <a:pt x="15942" y="237"/>
                    <a:pt x="15706" y="1"/>
                    <a:pt x="15411" y="1"/>
                  </a:cubicBezTo>
                  <a:lnTo>
                    <a:pt x="14859" y="1"/>
                  </a:lnTo>
                  <a:cubicBezTo>
                    <a:pt x="14565" y="1"/>
                    <a:pt x="14325" y="237"/>
                    <a:pt x="14325" y="532"/>
                  </a:cubicBezTo>
                  <a:lnTo>
                    <a:pt x="14325" y="1101"/>
                  </a:lnTo>
                  <a:lnTo>
                    <a:pt x="3270" y="1101"/>
                  </a:lnTo>
                  <a:lnTo>
                    <a:pt x="3270" y="532"/>
                  </a:lnTo>
                  <a:cubicBezTo>
                    <a:pt x="3270" y="237"/>
                    <a:pt x="3030" y="1"/>
                    <a:pt x="2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72"/>
            <p:cNvSpPr/>
            <p:nvPr/>
          </p:nvSpPr>
          <p:spPr>
            <a:xfrm>
              <a:off x="5207738" y="2815870"/>
              <a:ext cx="403272" cy="13490"/>
            </a:xfrm>
            <a:custGeom>
              <a:rect b="b" l="l" r="r" t="t"/>
              <a:pathLst>
                <a:path extrusionOk="0" h="515" w="15395">
                  <a:moveTo>
                    <a:pt x="258" y="0"/>
                  </a:moveTo>
                  <a:cubicBezTo>
                    <a:pt x="117" y="0"/>
                    <a:pt x="1" y="113"/>
                    <a:pt x="1" y="257"/>
                  </a:cubicBezTo>
                  <a:cubicBezTo>
                    <a:pt x="1" y="398"/>
                    <a:pt x="117" y="514"/>
                    <a:pt x="258" y="514"/>
                  </a:cubicBezTo>
                  <a:lnTo>
                    <a:pt x="15137" y="514"/>
                  </a:lnTo>
                  <a:cubicBezTo>
                    <a:pt x="15278" y="514"/>
                    <a:pt x="15394" y="398"/>
                    <a:pt x="15394" y="257"/>
                  </a:cubicBezTo>
                  <a:cubicBezTo>
                    <a:pt x="15394" y="113"/>
                    <a:pt x="15278" y="0"/>
                    <a:pt x="15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72"/>
            <p:cNvSpPr/>
            <p:nvPr/>
          </p:nvSpPr>
          <p:spPr>
            <a:xfrm>
              <a:off x="5229480" y="2873578"/>
              <a:ext cx="56738" cy="13490"/>
            </a:xfrm>
            <a:custGeom>
              <a:rect b="b" l="l" r="r" t="t"/>
              <a:pathLst>
                <a:path extrusionOk="0" h="515" w="2166">
                  <a:moveTo>
                    <a:pt x="257" y="1"/>
                  </a:moveTo>
                  <a:cubicBezTo>
                    <a:pt x="113" y="1"/>
                    <a:pt x="0" y="117"/>
                    <a:pt x="0" y="258"/>
                  </a:cubicBezTo>
                  <a:cubicBezTo>
                    <a:pt x="0" y="401"/>
                    <a:pt x="113" y="515"/>
                    <a:pt x="257" y="515"/>
                  </a:cubicBezTo>
                  <a:lnTo>
                    <a:pt x="1909" y="515"/>
                  </a:lnTo>
                  <a:cubicBezTo>
                    <a:pt x="2049" y="515"/>
                    <a:pt x="2166" y="401"/>
                    <a:pt x="2166" y="258"/>
                  </a:cubicBezTo>
                  <a:cubicBezTo>
                    <a:pt x="2166" y="117"/>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72"/>
            <p:cNvSpPr/>
            <p:nvPr/>
          </p:nvSpPr>
          <p:spPr>
            <a:xfrm>
              <a:off x="5330462" y="2873578"/>
              <a:ext cx="56765" cy="13490"/>
            </a:xfrm>
            <a:custGeom>
              <a:rect b="b" l="l" r="r" t="t"/>
              <a:pathLst>
                <a:path extrusionOk="0" h="515" w="2167">
                  <a:moveTo>
                    <a:pt x="257" y="1"/>
                  </a:moveTo>
                  <a:cubicBezTo>
                    <a:pt x="117" y="1"/>
                    <a:pt x="0" y="117"/>
                    <a:pt x="0" y="258"/>
                  </a:cubicBezTo>
                  <a:cubicBezTo>
                    <a:pt x="0" y="401"/>
                    <a:pt x="117" y="515"/>
                    <a:pt x="257" y="515"/>
                  </a:cubicBezTo>
                  <a:lnTo>
                    <a:pt x="1912" y="515"/>
                  </a:lnTo>
                  <a:cubicBezTo>
                    <a:pt x="2053" y="515"/>
                    <a:pt x="2166" y="401"/>
                    <a:pt x="2166" y="258"/>
                  </a:cubicBezTo>
                  <a:cubicBezTo>
                    <a:pt x="2166"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72"/>
            <p:cNvSpPr/>
            <p:nvPr/>
          </p:nvSpPr>
          <p:spPr>
            <a:xfrm>
              <a:off x="5532530" y="2873578"/>
              <a:ext cx="56843" cy="13490"/>
            </a:xfrm>
            <a:custGeom>
              <a:rect b="b" l="l" r="r" t="t"/>
              <a:pathLst>
                <a:path extrusionOk="0" h="515" w="2170">
                  <a:moveTo>
                    <a:pt x="257" y="1"/>
                  </a:moveTo>
                  <a:cubicBezTo>
                    <a:pt x="117" y="1"/>
                    <a:pt x="0" y="117"/>
                    <a:pt x="0" y="258"/>
                  </a:cubicBezTo>
                  <a:cubicBezTo>
                    <a:pt x="0" y="401"/>
                    <a:pt x="117" y="515"/>
                    <a:pt x="257" y="515"/>
                  </a:cubicBezTo>
                  <a:lnTo>
                    <a:pt x="1912" y="515"/>
                  </a:lnTo>
                  <a:cubicBezTo>
                    <a:pt x="2053" y="515"/>
                    <a:pt x="2169" y="401"/>
                    <a:pt x="2169" y="258"/>
                  </a:cubicBezTo>
                  <a:cubicBezTo>
                    <a:pt x="2169" y="117"/>
                    <a:pt x="2053" y="1"/>
                    <a:pt x="1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72"/>
            <p:cNvSpPr/>
            <p:nvPr/>
          </p:nvSpPr>
          <p:spPr>
            <a:xfrm>
              <a:off x="5229480" y="2931390"/>
              <a:ext cx="56738" cy="13490"/>
            </a:xfrm>
            <a:custGeom>
              <a:rect b="b" l="l" r="r" t="t"/>
              <a:pathLst>
                <a:path extrusionOk="0" h="515" w="2166">
                  <a:moveTo>
                    <a:pt x="257" y="0"/>
                  </a:moveTo>
                  <a:cubicBezTo>
                    <a:pt x="113" y="0"/>
                    <a:pt x="0" y="113"/>
                    <a:pt x="0" y="257"/>
                  </a:cubicBezTo>
                  <a:cubicBezTo>
                    <a:pt x="0" y="398"/>
                    <a:pt x="113" y="514"/>
                    <a:pt x="257" y="514"/>
                  </a:cubicBezTo>
                  <a:lnTo>
                    <a:pt x="1909" y="514"/>
                  </a:lnTo>
                  <a:cubicBezTo>
                    <a:pt x="2049" y="514"/>
                    <a:pt x="2166" y="398"/>
                    <a:pt x="2166" y="257"/>
                  </a:cubicBezTo>
                  <a:cubicBezTo>
                    <a:pt x="2166" y="113"/>
                    <a:pt x="2049" y="0"/>
                    <a:pt x="19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72"/>
            <p:cNvSpPr/>
            <p:nvPr/>
          </p:nvSpPr>
          <p:spPr>
            <a:xfrm>
              <a:off x="5431522" y="2931390"/>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72"/>
            <p:cNvSpPr/>
            <p:nvPr/>
          </p:nvSpPr>
          <p:spPr>
            <a:xfrm>
              <a:off x="5229480" y="2989098"/>
              <a:ext cx="56738" cy="13490"/>
            </a:xfrm>
            <a:custGeom>
              <a:rect b="b" l="l" r="r" t="t"/>
              <a:pathLst>
                <a:path extrusionOk="0" h="515" w="2166">
                  <a:moveTo>
                    <a:pt x="257" y="1"/>
                  </a:moveTo>
                  <a:cubicBezTo>
                    <a:pt x="113" y="1"/>
                    <a:pt x="0" y="114"/>
                    <a:pt x="0" y="258"/>
                  </a:cubicBezTo>
                  <a:cubicBezTo>
                    <a:pt x="0" y="398"/>
                    <a:pt x="113" y="515"/>
                    <a:pt x="257" y="515"/>
                  </a:cubicBezTo>
                  <a:lnTo>
                    <a:pt x="1909" y="515"/>
                  </a:lnTo>
                  <a:cubicBezTo>
                    <a:pt x="2049" y="515"/>
                    <a:pt x="2166" y="398"/>
                    <a:pt x="2166" y="258"/>
                  </a:cubicBezTo>
                  <a:cubicBezTo>
                    <a:pt x="2166" y="114"/>
                    <a:pt x="2049" y="1"/>
                    <a:pt x="1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3" name="Google Shape;16963;p72"/>
            <p:cNvSpPr/>
            <p:nvPr/>
          </p:nvSpPr>
          <p:spPr>
            <a:xfrm>
              <a:off x="5330462" y="2989019"/>
              <a:ext cx="56765" cy="13490"/>
            </a:xfrm>
            <a:custGeom>
              <a:rect b="b" l="l" r="r" t="t"/>
              <a:pathLst>
                <a:path extrusionOk="0" h="515" w="2167">
                  <a:moveTo>
                    <a:pt x="257" y="0"/>
                  </a:moveTo>
                  <a:cubicBezTo>
                    <a:pt x="117" y="0"/>
                    <a:pt x="0" y="117"/>
                    <a:pt x="0" y="257"/>
                  </a:cubicBezTo>
                  <a:cubicBezTo>
                    <a:pt x="0" y="401"/>
                    <a:pt x="117" y="514"/>
                    <a:pt x="257" y="514"/>
                  </a:cubicBezTo>
                  <a:lnTo>
                    <a:pt x="1912" y="514"/>
                  </a:lnTo>
                  <a:cubicBezTo>
                    <a:pt x="2053" y="514"/>
                    <a:pt x="2166" y="401"/>
                    <a:pt x="2166" y="257"/>
                  </a:cubicBezTo>
                  <a:cubicBezTo>
                    <a:pt x="2166"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4" name="Google Shape;16964;p72"/>
            <p:cNvSpPr/>
            <p:nvPr/>
          </p:nvSpPr>
          <p:spPr>
            <a:xfrm>
              <a:off x="5532530" y="2989019"/>
              <a:ext cx="56843" cy="13490"/>
            </a:xfrm>
            <a:custGeom>
              <a:rect b="b" l="l" r="r" t="t"/>
              <a:pathLst>
                <a:path extrusionOk="0" h="515" w="2170">
                  <a:moveTo>
                    <a:pt x="257" y="0"/>
                  </a:moveTo>
                  <a:cubicBezTo>
                    <a:pt x="117" y="0"/>
                    <a:pt x="0" y="117"/>
                    <a:pt x="0" y="257"/>
                  </a:cubicBezTo>
                  <a:cubicBezTo>
                    <a:pt x="0" y="401"/>
                    <a:pt x="117" y="514"/>
                    <a:pt x="257" y="514"/>
                  </a:cubicBezTo>
                  <a:lnTo>
                    <a:pt x="1912" y="514"/>
                  </a:lnTo>
                  <a:cubicBezTo>
                    <a:pt x="2053" y="514"/>
                    <a:pt x="2169" y="401"/>
                    <a:pt x="2169" y="257"/>
                  </a:cubicBezTo>
                  <a:cubicBezTo>
                    <a:pt x="2169" y="117"/>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72"/>
            <p:cNvSpPr/>
            <p:nvPr/>
          </p:nvSpPr>
          <p:spPr>
            <a:xfrm>
              <a:off x="5330462" y="3046832"/>
              <a:ext cx="56765" cy="13490"/>
            </a:xfrm>
            <a:custGeom>
              <a:rect b="b" l="l" r="r" t="t"/>
              <a:pathLst>
                <a:path extrusionOk="0" h="515" w="2167">
                  <a:moveTo>
                    <a:pt x="257" y="0"/>
                  </a:moveTo>
                  <a:cubicBezTo>
                    <a:pt x="117" y="0"/>
                    <a:pt x="0" y="113"/>
                    <a:pt x="0" y="257"/>
                  </a:cubicBezTo>
                  <a:cubicBezTo>
                    <a:pt x="0" y="398"/>
                    <a:pt x="117" y="514"/>
                    <a:pt x="257" y="514"/>
                  </a:cubicBezTo>
                  <a:lnTo>
                    <a:pt x="1912" y="514"/>
                  </a:lnTo>
                  <a:cubicBezTo>
                    <a:pt x="2053" y="514"/>
                    <a:pt x="2166" y="398"/>
                    <a:pt x="2166" y="257"/>
                  </a:cubicBezTo>
                  <a:cubicBezTo>
                    <a:pt x="2166"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72"/>
            <p:cNvSpPr/>
            <p:nvPr/>
          </p:nvSpPr>
          <p:spPr>
            <a:xfrm>
              <a:off x="5431522" y="3046832"/>
              <a:ext cx="56765" cy="13490"/>
            </a:xfrm>
            <a:custGeom>
              <a:rect b="b" l="l" r="r" t="t"/>
              <a:pathLst>
                <a:path extrusionOk="0" h="515" w="2167">
                  <a:moveTo>
                    <a:pt x="258" y="0"/>
                  </a:moveTo>
                  <a:cubicBezTo>
                    <a:pt x="114" y="0"/>
                    <a:pt x="1" y="113"/>
                    <a:pt x="1" y="257"/>
                  </a:cubicBezTo>
                  <a:cubicBezTo>
                    <a:pt x="1" y="398"/>
                    <a:pt x="114" y="514"/>
                    <a:pt x="258" y="514"/>
                  </a:cubicBezTo>
                  <a:lnTo>
                    <a:pt x="1910" y="514"/>
                  </a:lnTo>
                  <a:cubicBezTo>
                    <a:pt x="2054" y="514"/>
                    <a:pt x="2167" y="398"/>
                    <a:pt x="2167" y="257"/>
                  </a:cubicBezTo>
                  <a:cubicBezTo>
                    <a:pt x="2167" y="113"/>
                    <a:pt x="2054" y="0"/>
                    <a:pt x="1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72"/>
            <p:cNvSpPr/>
            <p:nvPr/>
          </p:nvSpPr>
          <p:spPr>
            <a:xfrm>
              <a:off x="5532530" y="3046832"/>
              <a:ext cx="56843" cy="13490"/>
            </a:xfrm>
            <a:custGeom>
              <a:rect b="b" l="l" r="r" t="t"/>
              <a:pathLst>
                <a:path extrusionOk="0" h="515" w="2170">
                  <a:moveTo>
                    <a:pt x="257" y="0"/>
                  </a:moveTo>
                  <a:cubicBezTo>
                    <a:pt x="117" y="0"/>
                    <a:pt x="0" y="113"/>
                    <a:pt x="0" y="257"/>
                  </a:cubicBezTo>
                  <a:cubicBezTo>
                    <a:pt x="0" y="398"/>
                    <a:pt x="117" y="514"/>
                    <a:pt x="257" y="514"/>
                  </a:cubicBezTo>
                  <a:lnTo>
                    <a:pt x="1912" y="514"/>
                  </a:lnTo>
                  <a:cubicBezTo>
                    <a:pt x="2053" y="514"/>
                    <a:pt x="2169" y="398"/>
                    <a:pt x="2169" y="257"/>
                  </a:cubicBezTo>
                  <a:cubicBezTo>
                    <a:pt x="2169" y="113"/>
                    <a:pt x="2053" y="0"/>
                    <a:pt x="1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72"/>
            <p:cNvSpPr/>
            <p:nvPr/>
          </p:nvSpPr>
          <p:spPr>
            <a:xfrm>
              <a:off x="5327528" y="2916721"/>
              <a:ext cx="62685" cy="42567"/>
            </a:xfrm>
            <a:custGeom>
              <a:rect b="b" l="l" r="r" t="t"/>
              <a:pathLst>
                <a:path extrusionOk="0" h="1625" w="2393">
                  <a:moveTo>
                    <a:pt x="2019" y="1"/>
                  </a:moveTo>
                  <a:cubicBezTo>
                    <a:pt x="1959" y="1"/>
                    <a:pt x="1896" y="24"/>
                    <a:pt x="1839" y="81"/>
                  </a:cubicBezTo>
                  <a:lnTo>
                    <a:pt x="921" y="1002"/>
                  </a:lnTo>
                  <a:lnTo>
                    <a:pt x="551" y="632"/>
                  </a:lnTo>
                  <a:cubicBezTo>
                    <a:pt x="495" y="576"/>
                    <a:pt x="432" y="552"/>
                    <a:pt x="372" y="552"/>
                  </a:cubicBezTo>
                  <a:cubicBezTo>
                    <a:pt x="172" y="552"/>
                    <a:pt x="1" y="812"/>
                    <a:pt x="188" y="999"/>
                  </a:cubicBezTo>
                  <a:lnTo>
                    <a:pt x="739" y="1547"/>
                  </a:lnTo>
                  <a:cubicBezTo>
                    <a:pt x="789" y="1599"/>
                    <a:pt x="855" y="1624"/>
                    <a:pt x="921" y="1624"/>
                  </a:cubicBezTo>
                  <a:cubicBezTo>
                    <a:pt x="987" y="1624"/>
                    <a:pt x="1053" y="1599"/>
                    <a:pt x="1103"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72"/>
            <p:cNvSpPr/>
            <p:nvPr/>
          </p:nvSpPr>
          <p:spPr>
            <a:xfrm>
              <a:off x="5529596" y="2916721"/>
              <a:ext cx="62685" cy="42567"/>
            </a:xfrm>
            <a:custGeom>
              <a:rect b="b" l="l" r="r" t="t"/>
              <a:pathLst>
                <a:path extrusionOk="0" h="1625" w="2393">
                  <a:moveTo>
                    <a:pt x="2019" y="1"/>
                  </a:moveTo>
                  <a:cubicBezTo>
                    <a:pt x="1959" y="1"/>
                    <a:pt x="1896" y="24"/>
                    <a:pt x="1839" y="81"/>
                  </a:cubicBezTo>
                  <a:lnTo>
                    <a:pt x="1843" y="81"/>
                  </a:lnTo>
                  <a:lnTo>
                    <a:pt x="921" y="1002"/>
                  </a:lnTo>
                  <a:lnTo>
                    <a:pt x="554" y="632"/>
                  </a:lnTo>
                  <a:cubicBezTo>
                    <a:pt x="498" y="576"/>
                    <a:pt x="435" y="552"/>
                    <a:pt x="374" y="552"/>
                  </a:cubicBezTo>
                  <a:cubicBezTo>
                    <a:pt x="174" y="552"/>
                    <a:pt x="0" y="812"/>
                    <a:pt x="187" y="999"/>
                  </a:cubicBezTo>
                  <a:lnTo>
                    <a:pt x="739" y="1547"/>
                  </a:lnTo>
                  <a:cubicBezTo>
                    <a:pt x="789" y="1599"/>
                    <a:pt x="855" y="1624"/>
                    <a:pt x="921" y="1624"/>
                  </a:cubicBezTo>
                  <a:cubicBezTo>
                    <a:pt x="987" y="1624"/>
                    <a:pt x="1053" y="1599"/>
                    <a:pt x="1102" y="1547"/>
                  </a:cubicBezTo>
                  <a:lnTo>
                    <a:pt x="2206" y="447"/>
                  </a:lnTo>
                  <a:cubicBezTo>
                    <a:pt x="2393" y="260"/>
                    <a:pt x="2220"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72"/>
            <p:cNvSpPr/>
            <p:nvPr/>
          </p:nvSpPr>
          <p:spPr>
            <a:xfrm>
              <a:off x="5428614" y="2974455"/>
              <a:ext cx="62685" cy="42541"/>
            </a:xfrm>
            <a:custGeom>
              <a:rect b="b" l="l" r="r" t="t"/>
              <a:pathLst>
                <a:path extrusionOk="0" h="1624" w="2393">
                  <a:moveTo>
                    <a:pt x="2019" y="0"/>
                  </a:moveTo>
                  <a:cubicBezTo>
                    <a:pt x="1958" y="0"/>
                    <a:pt x="1895" y="24"/>
                    <a:pt x="1839" y="80"/>
                  </a:cubicBezTo>
                  <a:lnTo>
                    <a:pt x="1842" y="80"/>
                  </a:lnTo>
                  <a:lnTo>
                    <a:pt x="921" y="1002"/>
                  </a:lnTo>
                  <a:lnTo>
                    <a:pt x="554" y="632"/>
                  </a:lnTo>
                  <a:cubicBezTo>
                    <a:pt x="498" y="575"/>
                    <a:pt x="435" y="552"/>
                    <a:pt x="374" y="552"/>
                  </a:cubicBezTo>
                  <a:cubicBezTo>
                    <a:pt x="173" y="552"/>
                    <a:pt x="0" y="812"/>
                    <a:pt x="187" y="998"/>
                  </a:cubicBezTo>
                  <a:lnTo>
                    <a:pt x="739" y="1547"/>
                  </a:lnTo>
                  <a:cubicBezTo>
                    <a:pt x="789" y="1598"/>
                    <a:pt x="855" y="1624"/>
                    <a:pt x="921" y="1624"/>
                  </a:cubicBezTo>
                  <a:cubicBezTo>
                    <a:pt x="987" y="1624"/>
                    <a:pt x="1053" y="1598"/>
                    <a:pt x="1102" y="1547"/>
                  </a:cubicBezTo>
                  <a:lnTo>
                    <a:pt x="2206" y="447"/>
                  </a:lnTo>
                  <a:cubicBezTo>
                    <a:pt x="2393" y="260"/>
                    <a:pt x="2219" y="0"/>
                    <a:pt x="20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72"/>
            <p:cNvSpPr/>
            <p:nvPr/>
          </p:nvSpPr>
          <p:spPr>
            <a:xfrm>
              <a:off x="5226467" y="3032241"/>
              <a:ext cx="62685" cy="42514"/>
            </a:xfrm>
            <a:custGeom>
              <a:rect b="b" l="l" r="r" t="t"/>
              <a:pathLst>
                <a:path extrusionOk="0" h="1623" w="2393">
                  <a:moveTo>
                    <a:pt x="2023" y="0"/>
                  </a:moveTo>
                  <a:cubicBezTo>
                    <a:pt x="1962" y="0"/>
                    <a:pt x="1899" y="24"/>
                    <a:pt x="1842" y="81"/>
                  </a:cubicBezTo>
                  <a:lnTo>
                    <a:pt x="920" y="999"/>
                  </a:lnTo>
                  <a:lnTo>
                    <a:pt x="554" y="629"/>
                  </a:lnTo>
                  <a:cubicBezTo>
                    <a:pt x="497" y="573"/>
                    <a:pt x="434" y="549"/>
                    <a:pt x="374" y="549"/>
                  </a:cubicBezTo>
                  <a:cubicBezTo>
                    <a:pt x="173" y="549"/>
                    <a:pt x="0" y="809"/>
                    <a:pt x="187" y="996"/>
                  </a:cubicBezTo>
                  <a:lnTo>
                    <a:pt x="739" y="1548"/>
                  </a:lnTo>
                  <a:cubicBezTo>
                    <a:pt x="789" y="1597"/>
                    <a:pt x="855" y="1622"/>
                    <a:pt x="921" y="1622"/>
                  </a:cubicBezTo>
                  <a:cubicBezTo>
                    <a:pt x="987" y="1622"/>
                    <a:pt x="1054" y="1597"/>
                    <a:pt x="1106" y="1548"/>
                  </a:cubicBezTo>
                  <a:lnTo>
                    <a:pt x="2206" y="444"/>
                  </a:lnTo>
                  <a:cubicBezTo>
                    <a:pt x="2392" y="258"/>
                    <a:pt x="2222"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72"/>
            <p:cNvSpPr/>
            <p:nvPr/>
          </p:nvSpPr>
          <p:spPr>
            <a:xfrm>
              <a:off x="5428614" y="2858987"/>
              <a:ext cx="62580" cy="42514"/>
            </a:xfrm>
            <a:custGeom>
              <a:rect b="b" l="l" r="r" t="t"/>
              <a:pathLst>
                <a:path extrusionOk="0" h="1623" w="2389">
                  <a:moveTo>
                    <a:pt x="2019" y="1"/>
                  </a:moveTo>
                  <a:cubicBezTo>
                    <a:pt x="1959" y="1"/>
                    <a:pt x="1896" y="24"/>
                    <a:pt x="1839" y="81"/>
                  </a:cubicBezTo>
                  <a:lnTo>
                    <a:pt x="1842" y="81"/>
                  </a:lnTo>
                  <a:lnTo>
                    <a:pt x="921" y="1003"/>
                  </a:lnTo>
                  <a:lnTo>
                    <a:pt x="554" y="633"/>
                  </a:lnTo>
                  <a:cubicBezTo>
                    <a:pt x="497" y="576"/>
                    <a:pt x="434" y="552"/>
                    <a:pt x="373" y="552"/>
                  </a:cubicBezTo>
                  <a:cubicBezTo>
                    <a:pt x="173" y="552"/>
                    <a:pt x="1" y="810"/>
                    <a:pt x="187" y="996"/>
                  </a:cubicBezTo>
                  <a:lnTo>
                    <a:pt x="736" y="1548"/>
                  </a:lnTo>
                  <a:cubicBezTo>
                    <a:pt x="787" y="1598"/>
                    <a:pt x="853" y="1622"/>
                    <a:pt x="919" y="1622"/>
                  </a:cubicBezTo>
                  <a:cubicBezTo>
                    <a:pt x="985" y="1622"/>
                    <a:pt x="1051" y="1598"/>
                    <a:pt x="1102" y="1548"/>
                  </a:cubicBezTo>
                  <a:lnTo>
                    <a:pt x="2202" y="444"/>
                  </a:lnTo>
                  <a:cubicBezTo>
                    <a:pt x="2389" y="258"/>
                    <a:pt x="2219" y="1"/>
                    <a:pt x="2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3" name="Google Shape;16973;p72"/>
          <p:cNvGrpSpPr/>
          <p:nvPr/>
        </p:nvGrpSpPr>
        <p:grpSpPr>
          <a:xfrm>
            <a:off x="5798854" y="2759132"/>
            <a:ext cx="297130" cy="358898"/>
            <a:chOff x="5798854" y="2759132"/>
            <a:chExt cx="297130" cy="358898"/>
          </a:xfrm>
        </p:grpSpPr>
        <p:sp>
          <p:nvSpPr>
            <p:cNvPr id="16974" name="Google Shape;16974;p72"/>
            <p:cNvSpPr/>
            <p:nvPr/>
          </p:nvSpPr>
          <p:spPr>
            <a:xfrm>
              <a:off x="5896509" y="2764345"/>
              <a:ext cx="116542" cy="29810"/>
            </a:xfrm>
            <a:custGeom>
              <a:rect b="b" l="l" r="r" t="t"/>
              <a:pathLst>
                <a:path extrusionOk="0" h="1138" w="4449">
                  <a:moveTo>
                    <a:pt x="333" y="0"/>
                  </a:moveTo>
                  <a:cubicBezTo>
                    <a:pt x="151" y="0"/>
                    <a:pt x="1" y="151"/>
                    <a:pt x="1" y="333"/>
                  </a:cubicBezTo>
                  <a:lnTo>
                    <a:pt x="1" y="805"/>
                  </a:lnTo>
                  <a:cubicBezTo>
                    <a:pt x="1" y="987"/>
                    <a:pt x="151" y="1138"/>
                    <a:pt x="333" y="1138"/>
                  </a:cubicBezTo>
                  <a:lnTo>
                    <a:pt x="4113" y="1138"/>
                  </a:lnTo>
                  <a:cubicBezTo>
                    <a:pt x="4294" y="1134"/>
                    <a:pt x="4445" y="987"/>
                    <a:pt x="4449" y="805"/>
                  </a:cubicBezTo>
                  <a:lnTo>
                    <a:pt x="4449" y="333"/>
                  </a:lnTo>
                  <a:cubicBezTo>
                    <a:pt x="4449" y="151"/>
                    <a:pt x="4301" y="0"/>
                    <a:pt x="411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72"/>
            <p:cNvSpPr/>
            <p:nvPr/>
          </p:nvSpPr>
          <p:spPr>
            <a:xfrm>
              <a:off x="5980098" y="2764240"/>
              <a:ext cx="32875" cy="29836"/>
            </a:xfrm>
            <a:custGeom>
              <a:rect b="b" l="l" r="r" t="t"/>
              <a:pathLst>
                <a:path extrusionOk="0" h="1139" w="1255">
                  <a:moveTo>
                    <a:pt x="0" y="1"/>
                  </a:moveTo>
                  <a:cubicBezTo>
                    <a:pt x="182" y="1"/>
                    <a:pt x="332" y="148"/>
                    <a:pt x="332" y="333"/>
                  </a:cubicBezTo>
                  <a:lnTo>
                    <a:pt x="332" y="803"/>
                  </a:lnTo>
                  <a:cubicBezTo>
                    <a:pt x="332" y="988"/>
                    <a:pt x="182" y="1138"/>
                    <a:pt x="0" y="1138"/>
                  </a:cubicBezTo>
                  <a:lnTo>
                    <a:pt x="922" y="1138"/>
                  </a:lnTo>
                  <a:cubicBezTo>
                    <a:pt x="1103" y="1138"/>
                    <a:pt x="1254" y="988"/>
                    <a:pt x="1254" y="803"/>
                  </a:cubicBezTo>
                  <a:lnTo>
                    <a:pt x="1254" y="333"/>
                  </a:lnTo>
                  <a:cubicBezTo>
                    <a:pt x="1254" y="148"/>
                    <a:pt x="1103" y="1"/>
                    <a:pt x="92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6" name="Google Shape;16976;p72"/>
            <p:cNvSpPr/>
            <p:nvPr/>
          </p:nvSpPr>
          <p:spPr>
            <a:xfrm>
              <a:off x="5825233" y="2794129"/>
              <a:ext cx="253987" cy="318793"/>
            </a:xfrm>
            <a:custGeom>
              <a:rect b="b" l="l" r="r" t="t"/>
              <a:pathLst>
                <a:path extrusionOk="0" h="12170" w="9696">
                  <a:moveTo>
                    <a:pt x="3544" y="1"/>
                  </a:moveTo>
                  <a:lnTo>
                    <a:pt x="3544" y="3548"/>
                  </a:lnTo>
                  <a:cubicBezTo>
                    <a:pt x="3541" y="3763"/>
                    <a:pt x="3410" y="3955"/>
                    <a:pt x="3208" y="4034"/>
                  </a:cubicBezTo>
                  <a:cubicBezTo>
                    <a:pt x="1738" y="4613"/>
                    <a:pt x="655" y="5895"/>
                    <a:pt x="330" y="7440"/>
                  </a:cubicBezTo>
                  <a:cubicBezTo>
                    <a:pt x="1" y="8989"/>
                    <a:pt x="470" y="10596"/>
                    <a:pt x="1577" y="11727"/>
                  </a:cubicBezTo>
                  <a:cubicBezTo>
                    <a:pt x="1852" y="12009"/>
                    <a:pt x="2230" y="12169"/>
                    <a:pt x="2624" y="12169"/>
                  </a:cubicBezTo>
                  <a:cubicBezTo>
                    <a:pt x="2628" y="12169"/>
                    <a:pt x="2632" y="12169"/>
                    <a:pt x="2636" y="12169"/>
                  </a:cubicBezTo>
                  <a:lnTo>
                    <a:pt x="7262" y="12169"/>
                  </a:lnTo>
                  <a:cubicBezTo>
                    <a:pt x="7660" y="12169"/>
                    <a:pt x="8043" y="12008"/>
                    <a:pt x="8321" y="11727"/>
                  </a:cubicBezTo>
                  <a:cubicBezTo>
                    <a:pt x="9212" y="10816"/>
                    <a:pt x="9695" y="9582"/>
                    <a:pt x="9664" y="8311"/>
                  </a:cubicBezTo>
                  <a:cubicBezTo>
                    <a:pt x="9620" y="6368"/>
                    <a:pt x="8390" y="4713"/>
                    <a:pt x="6686" y="4034"/>
                  </a:cubicBezTo>
                  <a:cubicBezTo>
                    <a:pt x="6484" y="3955"/>
                    <a:pt x="6354" y="3763"/>
                    <a:pt x="6351" y="3548"/>
                  </a:cubicBezTo>
                  <a:lnTo>
                    <a:pt x="635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7" name="Google Shape;16977;p72"/>
            <p:cNvSpPr/>
            <p:nvPr/>
          </p:nvSpPr>
          <p:spPr>
            <a:xfrm>
              <a:off x="5918068" y="2794129"/>
              <a:ext cx="161152" cy="316802"/>
            </a:xfrm>
            <a:custGeom>
              <a:rect b="b" l="l" r="r" t="t"/>
              <a:pathLst>
                <a:path extrusionOk="0" h="12094" w="6152">
                  <a:moveTo>
                    <a:pt x="0" y="1"/>
                  </a:moveTo>
                  <a:lnTo>
                    <a:pt x="0" y="477"/>
                  </a:lnTo>
                  <a:lnTo>
                    <a:pt x="1446" y="477"/>
                  </a:lnTo>
                  <a:cubicBezTo>
                    <a:pt x="1813" y="477"/>
                    <a:pt x="2111" y="775"/>
                    <a:pt x="2111" y="1142"/>
                  </a:cubicBezTo>
                  <a:lnTo>
                    <a:pt x="2111" y="4024"/>
                  </a:lnTo>
                  <a:cubicBezTo>
                    <a:pt x="2114" y="4240"/>
                    <a:pt x="2245" y="4432"/>
                    <a:pt x="2443" y="4510"/>
                  </a:cubicBezTo>
                  <a:cubicBezTo>
                    <a:pt x="4153" y="5192"/>
                    <a:pt x="5384" y="6844"/>
                    <a:pt x="5425" y="8787"/>
                  </a:cubicBezTo>
                  <a:cubicBezTo>
                    <a:pt x="5452" y="10010"/>
                    <a:pt x="5003" y="11196"/>
                    <a:pt x="4174" y="12094"/>
                  </a:cubicBezTo>
                  <a:cubicBezTo>
                    <a:pt x="4404" y="12022"/>
                    <a:pt x="4609" y="11892"/>
                    <a:pt x="4774" y="11720"/>
                  </a:cubicBezTo>
                  <a:cubicBezTo>
                    <a:pt x="5668" y="10812"/>
                    <a:pt x="6151" y="9582"/>
                    <a:pt x="6120" y="8311"/>
                  </a:cubicBezTo>
                  <a:cubicBezTo>
                    <a:pt x="6076" y="6368"/>
                    <a:pt x="4846" y="4713"/>
                    <a:pt x="3142" y="4034"/>
                  </a:cubicBezTo>
                  <a:cubicBezTo>
                    <a:pt x="2940" y="3955"/>
                    <a:pt x="2810" y="3763"/>
                    <a:pt x="2807" y="3548"/>
                  </a:cubicBezTo>
                  <a:lnTo>
                    <a:pt x="2807" y="1"/>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72"/>
            <p:cNvSpPr/>
            <p:nvPr/>
          </p:nvSpPr>
          <p:spPr>
            <a:xfrm>
              <a:off x="5823792" y="2965968"/>
              <a:ext cx="255427" cy="146849"/>
            </a:xfrm>
            <a:custGeom>
              <a:rect b="b" l="l" r="r" t="t"/>
              <a:pathLst>
                <a:path extrusionOk="0" h="5606" w="9751">
                  <a:moveTo>
                    <a:pt x="2781" y="0"/>
                  </a:moveTo>
                  <a:cubicBezTo>
                    <a:pt x="1435" y="0"/>
                    <a:pt x="457" y="596"/>
                    <a:pt x="457" y="596"/>
                  </a:cubicBezTo>
                  <a:cubicBezTo>
                    <a:pt x="1" y="2217"/>
                    <a:pt x="450" y="3958"/>
                    <a:pt x="1632" y="5160"/>
                  </a:cubicBezTo>
                  <a:cubicBezTo>
                    <a:pt x="1910" y="5445"/>
                    <a:pt x="2293" y="5606"/>
                    <a:pt x="2691" y="5606"/>
                  </a:cubicBezTo>
                  <a:lnTo>
                    <a:pt x="7317" y="5606"/>
                  </a:lnTo>
                  <a:cubicBezTo>
                    <a:pt x="7718" y="5602"/>
                    <a:pt x="8098" y="5445"/>
                    <a:pt x="8376" y="5160"/>
                  </a:cubicBezTo>
                  <a:cubicBezTo>
                    <a:pt x="9267" y="4252"/>
                    <a:pt x="9750" y="3022"/>
                    <a:pt x="9719" y="1751"/>
                  </a:cubicBezTo>
                  <a:cubicBezTo>
                    <a:pt x="9709" y="1254"/>
                    <a:pt x="9620" y="760"/>
                    <a:pt x="9452" y="294"/>
                  </a:cubicBezTo>
                  <a:cubicBezTo>
                    <a:pt x="9452" y="294"/>
                    <a:pt x="8389" y="1122"/>
                    <a:pt x="6934" y="1122"/>
                  </a:cubicBezTo>
                  <a:cubicBezTo>
                    <a:pt x="6340" y="1122"/>
                    <a:pt x="5680" y="984"/>
                    <a:pt x="5001" y="596"/>
                  </a:cubicBezTo>
                  <a:cubicBezTo>
                    <a:pt x="4219" y="149"/>
                    <a:pt x="3454" y="0"/>
                    <a:pt x="278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72"/>
            <p:cNvSpPr/>
            <p:nvPr/>
          </p:nvSpPr>
          <p:spPr>
            <a:xfrm>
              <a:off x="6026856" y="2973931"/>
              <a:ext cx="52364" cy="137183"/>
            </a:xfrm>
            <a:custGeom>
              <a:rect b="b" l="l" r="r" t="t"/>
              <a:pathLst>
                <a:path extrusionOk="0" h="5237" w="1999">
                  <a:moveTo>
                    <a:pt x="1680" y="1"/>
                  </a:moveTo>
                  <a:cubicBezTo>
                    <a:pt x="1453" y="162"/>
                    <a:pt x="1213" y="302"/>
                    <a:pt x="963" y="415"/>
                  </a:cubicBezTo>
                  <a:cubicBezTo>
                    <a:pt x="1138" y="902"/>
                    <a:pt x="1234" y="1413"/>
                    <a:pt x="1248" y="1930"/>
                  </a:cubicBezTo>
                  <a:cubicBezTo>
                    <a:pt x="1275" y="3153"/>
                    <a:pt x="830" y="4336"/>
                    <a:pt x="0" y="5237"/>
                  </a:cubicBezTo>
                  <a:cubicBezTo>
                    <a:pt x="28" y="5223"/>
                    <a:pt x="55" y="5216"/>
                    <a:pt x="83" y="5209"/>
                  </a:cubicBezTo>
                  <a:cubicBezTo>
                    <a:pt x="86" y="5209"/>
                    <a:pt x="86" y="5209"/>
                    <a:pt x="86" y="5206"/>
                  </a:cubicBezTo>
                  <a:cubicBezTo>
                    <a:pt x="168" y="5172"/>
                    <a:pt x="247" y="5131"/>
                    <a:pt x="322" y="5086"/>
                  </a:cubicBezTo>
                  <a:lnTo>
                    <a:pt x="329" y="5083"/>
                  </a:lnTo>
                  <a:cubicBezTo>
                    <a:pt x="350" y="5069"/>
                    <a:pt x="370" y="5055"/>
                    <a:pt x="388" y="5038"/>
                  </a:cubicBezTo>
                  <a:cubicBezTo>
                    <a:pt x="394" y="5035"/>
                    <a:pt x="398" y="5035"/>
                    <a:pt x="408" y="5028"/>
                  </a:cubicBezTo>
                  <a:cubicBezTo>
                    <a:pt x="429" y="5017"/>
                    <a:pt x="446" y="5007"/>
                    <a:pt x="460" y="4994"/>
                  </a:cubicBezTo>
                  <a:lnTo>
                    <a:pt x="480" y="4973"/>
                  </a:lnTo>
                  <a:cubicBezTo>
                    <a:pt x="497" y="4963"/>
                    <a:pt x="511" y="4946"/>
                    <a:pt x="528" y="4935"/>
                  </a:cubicBezTo>
                  <a:lnTo>
                    <a:pt x="549" y="4915"/>
                  </a:lnTo>
                  <a:cubicBezTo>
                    <a:pt x="569" y="4894"/>
                    <a:pt x="590" y="4880"/>
                    <a:pt x="610" y="4860"/>
                  </a:cubicBezTo>
                  <a:cubicBezTo>
                    <a:pt x="1508" y="3955"/>
                    <a:pt x="1998" y="2722"/>
                    <a:pt x="1967" y="1447"/>
                  </a:cubicBezTo>
                  <a:cubicBezTo>
                    <a:pt x="1967" y="1416"/>
                    <a:pt x="1960" y="1385"/>
                    <a:pt x="1960" y="1354"/>
                  </a:cubicBezTo>
                  <a:cubicBezTo>
                    <a:pt x="1960" y="1347"/>
                    <a:pt x="1957" y="1337"/>
                    <a:pt x="1957" y="1330"/>
                  </a:cubicBezTo>
                  <a:cubicBezTo>
                    <a:pt x="1950" y="1310"/>
                    <a:pt x="1950" y="1286"/>
                    <a:pt x="1950" y="1265"/>
                  </a:cubicBezTo>
                  <a:cubicBezTo>
                    <a:pt x="1950" y="1255"/>
                    <a:pt x="1947" y="1245"/>
                    <a:pt x="1947" y="1227"/>
                  </a:cubicBezTo>
                  <a:cubicBezTo>
                    <a:pt x="1943" y="1207"/>
                    <a:pt x="1940" y="1186"/>
                    <a:pt x="1940" y="1166"/>
                  </a:cubicBezTo>
                  <a:cubicBezTo>
                    <a:pt x="1940" y="1156"/>
                    <a:pt x="1937" y="1145"/>
                    <a:pt x="1937" y="1132"/>
                  </a:cubicBezTo>
                  <a:cubicBezTo>
                    <a:pt x="1933" y="1111"/>
                    <a:pt x="1930" y="1094"/>
                    <a:pt x="1930" y="1073"/>
                  </a:cubicBezTo>
                  <a:cubicBezTo>
                    <a:pt x="1926" y="1063"/>
                    <a:pt x="1923" y="1049"/>
                    <a:pt x="1926" y="1039"/>
                  </a:cubicBezTo>
                  <a:cubicBezTo>
                    <a:pt x="1923" y="1018"/>
                    <a:pt x="1919" y="1001"/>
                    <a:pt x="1919" y="981"/>
                  </a:cubicBezTo>
                  <a:cubicBezTo>
                    <a:pt x="1916" y="974"/>
                    <a:pt x="1916" y="960"/>
                    <a:pt x="1916" y="950"/>
                  </a:cubicBezTo>
                  <a:cubicBezTo>
                    <a:pt x="1913" y="933"/>
                    <a:pt x="1909" y="909"/>
                    <a:pt x="1909" y="892"/>
                  </a:cubicBezTo>
                  <a:cubicBezTo>
                    <a:pt x="1906" y="881"/>
                    <a:pt x="1906" y="871"/>
                    <a:pt x="1906" y="861"/>
                  </a:cubicBezTo>
                  <a:cubicBezTo>
                    <a:pt x="1899" y="840"/>
                    <a:pt x="1899" y="816"/>
                    <a:pt x="1895" y="799"/>
                  </a:cubicBezTo>
                  <a:cubicBezTo>
                    <a:pt x="1892" y="789"/>
                    <a:pt x="1889" y="782"/>
                    <a:pt x="1889" y="772"/>
                  </a:cubicBezTo>
                  <a:cubicBezTo>
                    <a:pt x="1885" y="751"/>
                    <a:pt x="1885" y="731"/>
                    <a:pt x="1878" y="710"/>
                  </a:cubicBezTo>
                  <a:cubicBezTo>
                    <a:pt x="1875" y="703"/>
                    <a:pt x="1875" y="693"/>
                    <a:pt x="1875" y="686"/>
                  </a:cubicBezTo>
                  <a:cubicBezTo>
                    <a:pt x="1868" y="665"/>
                    <a:pt x="1868" y="641"/>
                    <a:pt x="1865" y="617"/>
                  </a:cubicBezTo>
                  <a:cubicBezTo>
                    <a:pt x="1861" y="614"/>
                    <a:pt x="1858" y="604"/>
                    <a:pt x="1858" y="597"/>
                  </a:cubicBezTo>
                  <a:cubicBezTo>
                    <a:pt x="1854" y="576"/>
                    <a:pt x="1847" y="552"/>
                    <a:pt x="1844" y="532"/>
                  </a:cubicBezTo>
                  <a:cubicBezTo>
                    <a:pt x="1837" y="528"/>
                    <a:pt x="1837" y="522"/>
                    <a:pt x="1837" y="511"/>
                  </a:cubicBezTo>
                  <a:cubicBezTo>
                    <a:pt x="1834" y="487"/>
                    <a:pt x="1827" y="467"/>
                    <a:pt x="1817" y="446"/>
                  </a:cubicBezTo>
                  <a:cubicBezTo>
                    <a:pt x="1813" y="439"/>
                    <a:pt x="1813" y="436"/>
                    <a:pt x="1813" y="426"/>
                  </a:cubicBezTo>
                  <a:cubicBezTo>
                    <a:pt x="1810" y="398"/>
                    <a:pt x="1803" y="374"/>
                    <a:pt x="1793" y="354"/>
                  </a:cubicBezTo>
                  <a:cubicBezTo>
                    <a:pt x="1789" y="350"/>
                    <a:pt x="1786" y="343"/>
                    <a:pt x="1786" y="336"/>
                  </a:cubicBezTo>
                  <a:cubicBezTo>
                    <a:pt x="1782" y="313"/>
                    <a:pt x="1775" y="289"/>
                    <a:pt x="1765" y="265"/>
                  </a:cubicBezTo>
                  <a:cubicBezTo>
                    <a:pt x="1762" y="261"/>
                    <a:pt x="1762" y="261"/>
                    <a:pt x="1762" y="254"/>
                  </a:cubicBezTo>
                  <a:cubicBezTo>
                    <a:pt x="1755" y="230"/>
                    <a:pt x="1745" y="206"/>
                    <a:pt x="1741" y="179"/>
                  </a:cubicBezTo>
                  <a:cubicBezTo>
                    <a:pt x="1741" y="175"/>
                    <a:pt x="1734" y="175"/>
                    <a:pt x="1734" y="169"/>
                  </a:cubicBezTo>
                  <a:cubicBezTo>
                    <a:pt x="1731" y="145"/>
                    <a:pt x="1714" y="117"/>
                    <a:pt x="1710" y="86"/>
                  </a:cubicBezTo>
                  <a:cubicBezTo>
                    <a:pt x="1710" y="83"/>
                    <a:pt x="1707" y="83"/>
                    <a:pt x="1703" y="83"/>
                  </a:cubicBezTo>
                  <a:cubicBezTo>
                    <a:pt x="1693" y="56"/>
                    <a:pt x="1686" y="28"/>
                    <a:pt x="168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72"/>
            <p:cNvSpPr/>
            <p:nvPr/>
          </p:nvSpPr>
          <p:spPr>
            <a:xfrm>
              <a:off x="6029632" y="3011992"/>
              <a:ext cx="18336" cy="15796"/>
            </a:xfrm>
            <a:custGeom>
              <a:rect b="b" l="l" r="r" t="t"/>
              <a:pathLst>
                <a:path extrusionOk="0" h="603" w="700">
                  <a:moveTo>
                    <a:pt x="402" y="1"/>
                  </a:moveTo>
                  <a:cubicBezTo>
                    <a:pt x="134" y="1"/>
                    <a:pt x="1" y="326"/>
                    <a:pt x="189" y="515"/>
                  </a:cubicBezTo>
                  <a:cubicBezTo>
                    <a:pt x="250" y="576"/>
                    <a:pt x="325" y="603"/>
                    <a:pt x="398" y="603"/>
                  </a:cubicBezTo>
                  <a:cubicBezTo>
                    <a:pt x="552" y="603"/>
                    <a:pt x="700" y="483"/>
                    <a:pt x="700" y="302"/>
                  </a:cubicBezTo>
                  <a:cubicBezTo>
                    <a:pt x="700" y="138"/>
                    <a:pt x="566" y="1"/>
                    <a:pt x="40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72"/>
            <p:cNvSpPr/>
            <p:nvPr/>
          </p:nvSpPr>
          <p:spPr>
            <a:xfrm>
              <a:off x="5990497" y="3070433"/>
              <a:ext cx="16372" cy="13962"/>
            </a:xfrm>
            <a:custGeom>
              <a:rect b="b" l="l" r="r" t="t"/>
              <a:pathLst>
                <a:path extrusionOk="0" h="533" w="625">
                  <a:moveTo>
                    <a:pt x="357" y="0"/>
                  </a:moveTo>
                  <a:cubicBezTo>
                    <a:pt x="117" y="0"/>
                    <a:pt x="1" y="285"/>
                    <a:pt x="168" y="453"/>
                  </a:cubicBezTo>
                  <a:cubicBezTo>
                    <a:pt x="223" y="508"/>
                    <a:pt x="290" y="532"/>
                    <a:pt x="356" y="532"/>
                  </a:cubicBezTo>
                  <a:cubicBezTo>
                    <a:pt x="492" y="532"/>
                    <a:pt x="621" y="427"/>
                    <a:pt x="621"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2" name="Google Shape;16982;p72"/>
            <p:cNvSpPr/>
            <p:nvPr/>
          </p:nvSpPr>
          <p:spPr>
            <a:xfrm>
              <a:off x="5884564" y="3002222"/>
              <a:ext cx="16372" cy="13936"/>
            </a:xfrm>
            <a:custGeom>
              <a:rect b="b" l="l" r="r" t="t"/>
              <a:pathLst>
                <a:path extrusionOk="0" h="532" w="625">
                  <a:moveTo>
                    <a:pt x="363" y="0"/>
                  </a:moveTo>
                  <a:cubicBezTo>
                    <a:pt x="361" y="0"/>
                    <a:pt x="359" y="0"/>
                    <a:pt x="357" y="0"/>
                  </a:cubicBezTo>
                  <a:cubicBezTo>
                    <a:pt x="121" y="0"/>
                    <a:pt x="1" y="285"/>
                    <a:pt x="169" y="452"/>
                  </a:cubicBezTo>
                  <a:cubicBezTo>
                    <a:pt x="223" y="507"/>
                    <a:pt x="291" y="532"/>
                    <a:pt x="357" y="532"/>
                  </a:cubicBezTo>
                  <a:cubicBezTo>
                    <a:pt x="493" y="532"/>
                    <a:pt x="625" y="426"/>
                    <a:pt x="625" y="264"/>
                  </a:cubicBezTo>
                  <a:cubicBezTo>
                    <a:pt x="625" y="119"/>
                    <a:pt x="508" y="0"/>
                    <a:pt x="363"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3" name="Google Shape;16983;p72"/>
            <p:cNvSpPr/>
            <p:nvPr/>
          </p:nvSpPr>
          <p:spPr>
            <a:xfrm>
              <a:off x="5907459" y="3070433"/>
              <a:ext cx="16372" cy="13962"/>
            </a:xfrm>
            <a:custGeom>
              <a:rect b="b" l="l" r="r" t="t"/>
              <a:pathLst>
                <a:path extrusionOk="0" h="533" w="625">
                  <a:moveTo>
                    <a:pt x="357" y="0"/>
                  </a:moveTo>
                  <a:cubicBezTo>
                    <a:pt x="121" y="0"/>
                    <a:pt x="1" y="285"/>
                    <a:pt x="169" y="453"/>
                  </a:cubicBezTo>
                  <a:cubicBezTo>
                    <a:pt x="223" y="508"/>
                    <a:pt x="291" y="532"/>
                    <a:pt x="357" y="532"/>
                  </a:cubicBezTo>
                  <a:cubicBezTo>
                    <a:pt x="494" y="532"/>
                    <a:pt x="624" y="427"/>
                    <a:pt x="624" y="268"/>
                  </a:cubicBezTo>
                  <a:cubicBezTo>
                    <a:pt x="624" y="120"/>
                    <a:pt x="504" y="0"/>
                    <a:pt x="357"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4" name="Google Shape;16984;p72"/>
            <p:cNvSpPr/>
            <p:nvPr/>
          </p:nvSpPr>
          <p:spPr>
            <a:xfrm>
              <a:off x="5950733" y="3016839"/>
              <a:ext cx="16712" cy="16739"/>
            </a:xfrm>
            <a:custGeom>
              <a:rect b="b" l="l" r="r" t="t"/>
              <a:pathLst>
                <a:path extrusionOk="0" h="639" w="638">
                  <a:moveTo>
                    <a:pt x="319" y="1"/>
                  </a:moveTo>
                  <a:cubicBezTo>
                    <a:pt x="141" y="1"/>
                    <a:pt x="0" y="145"/>
                    <a:pt x="0" y="319"/>
                  </a:cubicBezTo>
                  <a:cubicBezTo>
                    <a:pt x="0" y="494"/>
                    <a:pt x="141" y="638"/>
                    <a:pt x="319" y="638"/>
                  </a:cubicBezTo>
                  <a:cubicBezTo>
                    <a:pt x="494" y="638"/>
                    <a:pt x="638" y="494"/>
                    <a:pt x="634" y="319"/>
                  </a:cubicBezTo>
                  <a:cubicBezTo>
                    <a:pt x="638" y="145"/>
                    <a:pt x="494" y="1"/>
                    <a:pt x="31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5" name="Google Shape;16985;p72"/>
            <p:cNvSpPr/>
            <p:nvPr/>
          </p:nvSpPr>
          <p:spPr>
            <a:xfrm>
              <a:off x="5798854" y="2759132"/>
              <a:ext cx="297130" cy="358898"/>
            </a:xfrm>
            <a:custGeom>
              <a:rect b="b" l="l" r="r" t="t"/>
              <a:pathLst>
                <a:path extrusionOk="0" h="13701" w="11343">
                  <a:moveTo>
                    <a:pt x="3738" y="8085"/>
                  </a:moveTo>
                  <a:cubicBezTo>
                    <a:pt x="4479" y="8085"/>
                    <a:pt x="5189" y="8276"/>
                    <a:pt x="5853" y="8660"/>
                  </a:cubicBezTo>
                  <a:cubicBezTo>
                    <a:pt x="6577" y="9074"/>
                    <a:pt x="7278" y="9213"/>
                    <a:pt x="7892" y="9213"/>
                  </a:cubicBezTo>
                  <a:cubicBezTo>
                    <a:pt x="8359" y="9213"/>
                    <a:pt x="8777" y="9133"/>
                    <a:pt x="9116" y="9033"/>
                  </a:cubicBezTo>
                  <a:cubicBezTo>
                    <a:pt x="9527" y="8907"/>
                    <a:pt x="9921" y="8732"/>
                    <a:pt x="10288" y="8509"/>
                  </a:cubicBezTo>
                  <a:lnTo>
                    <a:pt x="10288" y="8509"/>
                  </a:lnTo>
                  <a:cubicBezTo>
                    <a:pt x="10733" y="10068"/>
                    <a:pt x="10342" y="11730"/>
                    <a:pt x="9181" y="12913"/>
                  </a:cubicBezTo>
                  <a:cubicBezTo>
                    <a:pt x="8941" y="13156"/>
                    <a:pt x="8608" y="13296"/>
                    <a:pt x="8266" y="13296"/>
                  </a:cubicBezTo>
                  <a:lnTo>
                    <a:pt x="3640" y="13296"/>
                  </a:lnTo>
                  <a:cubicBezTo>
                    <a:pt x="3293" y="13296"/>
                    <a:pt x="2964" y="13159"/>
                    <a:pt x="2721" y="12913"/>
                  </a:cubicBezTo>
                  <a:cubicBezTo>
                    <a:pt x="1662" y="11833"/>
                    <a:pt x="1162" y="10257"/>
                    <a:pt x="1587" y="8612"/>
                  </a:cubicBezTo>
                  <a:cubicBezTo>
                    <a:pt x="1988" y="8410"/>
                    <a:pt x="2413" y="8262"/>
                    <a:pt x="2851" y="8173"/>
                  </a:cubicBezTo>
                  <a:cubicBezTo>
                    <a:pt x="3151" y="8114"/>
                    <a:pt x="3447" y="8085"/>
                    <a:pt x="3738" y="8085"/>
                  </a:cubicBezTo>
                  <a:close/>
                  <a:moveTo>
                    <a:pt x="4058" y="0"/>
                  </a:moveTo>
                  <a:cubicBezTo>
                    <a:pt x="3763" y="0"/>
                    <a:pt x="3523" y="240"/>
                    <a:pt x="3526" y="532"/>
                  </a:cubicBezTo>
                  <a:lnTo>
                    <a:pt x="3526" y="1004"/>
                  </a:lnTo>
                  <a:cubicBezTo>
                    <a:pt x="3523" y="1299"/>
                    <a:pt x="3763" y="1536"/>
                    <a:pt x="4058" y="1536"/>
                  </a:cubicBezTo>
                  <a:lnTo>
                    <a:pt x="4342" y="1536"/>
                  </a:lnTo>
                  <a:lnTo>
                    <a:pt x="4342" y="3194"/>
                  </a:lnTo>
                  <a:cubicBezTo>
                    <a:pt x="4345" y="3304"/>
                    <a:pt x="4435" y="3393"/>
                    <a:pt x="4544" y="3393"/>
                  </a:cubicBezTo>
                  <a:cubicBezTo>
                    <a:pt x="4654" y="3393"/>
                    <a:pt x="4743" y="3304"/>
                    <a:pt x="4743" y="3194"/>
                  </a:cubicBezTo>
                  <a:lnTo>
                    <a:pt x="4743" y="1536"/>
                  </a:lnTo>
                  <a:lnTo>
                    <a:pt x="7155" y="1536"/>
                  </a:lnTo>
                  <a:lnTo>
                    <a:pt x="7155" y="4884"/>
                  </a:lnTo>
                  <a:cubicBezTo>
                    <a:pt x="7152" y="5182"/>
                    <a:pt x="7337" y="5449"/>
                    <a:pt x="7615" y="5555"/>
                  </a:cubicBezTo>
                  <a:cubicBezTo>
                    <a:pt x="8780" y="6018"/>
                    <a:pt x="9698" y="6946"/>
                    <a:pt x="10154" y="8118"/>
                  </a:cubicBezTo>
                  <a:cubicBezTo>
                    <a:pt x="9791" y="8351"/>
                    <a:pt x="9400" y="8533"/>
                    <a:pt x="8985" y="8656"/>
                  </a:cubicBezTo>
                  <a:cubicBezTo>
                    <a:pt x="8612" y="8765"/>
                    <a:pt x="8244" y="8819"/>
                    <a:pt x="7882" y="8819"/>
                  </a:cubicBezTo>
                  <a:cubicBezTo>
                    <a:pt x="7249" y="8819"/>
                    <a:pt x="6637" y="8652"/>
                    <a:pt x="6052" y="8314"/>
                  </a:cubicBezTo>
                  <a:cubicBezTo>
                    <a:pt x="5313" y="7891"/>
                    <a:pt x="4511" y="7690"/>
                    <a:pt x="3710" y="7690"/>
                  </a:cubicBezTo>
                  <a:cubicBezTo>
                    <a:pt x="3048" y="7690"/>
                    <a:pt x="2386" y="7828"/>
                    <a:pt x="1758" y="8091"/>
                  </a:cubicBezTo>
                  <a:cubicBezTo>
                    <a:pt x="2211" y="6929"/>
                    <a:pt x="3129" y="6004"/>
                    <a:pt x="4294" y="5548"/>
                  </a:cubicBezTo>
                  <a:cubicBezTo>
                    <a:pt x="4572" y="5442"/>
                    <a:pt x="4753" y="5175"/>
                    <a:pt x="4757" y="4877"/>
                  </a:cubicBezTo>
                  <a:lnTo>
                    <a:pt x="4757" y="4198"/>
                  </a:lnTo>
                  <a:cubicBezTo>
                    <a:pt x="4757" y="4065"/>
                    <a:pt x="4656" y="3998"/>
                    <a:pt x="4556" y="3998"/>
                  </a:cubicBezTo>
                  <a:cubicBezTo>
                    <a:pt x="4456" y="3998"/>
                    <a:pt x="4356" y="4065"/>
                    <a:pt x="4356" y="4198"/>
                  </a:cubicBezTo>
                  <a:lnTo>
                    <a:pt x="4356" y="4877"/>
                  </a:lnTo>
                  <a:cubicBezTo>
                    <a:pt x="4356" y="5010"/>
                    <a:pt x="4274" y="5127"/>
                    <a:pt x="4150" y="5175"/>
                  </a:cubicBezTo>
                  <a:cubicBezTo>
                    <a:pt x="874" y="6470"/>
                    <a:pt x="0" y="10702"/>
                    <a:pt x="2447" y="13194"/>
                  </a:cubicBezTo>
                  <a:cubicBezTo>
                    <a:pt x="2766" y="13516"/>
                    <a:pt x="3198" y="13697"/>
                    <a:pt x="3650" y="13701"/>
                  </a:cubicBezTo>
                  <a:lnTo>
                    <a:pt x="8273" y="13701"/>
                  </a:lnTo>
                  <a:cubicBezTo>
                    <a:pt x="8725" y="13701"/>
                    <a:pt x="9157" y="13519"/>
                    <a:pt x="9475" y="13194"/>
                  </a:cubicBezTo>
                  <a:cubicBezTo>
                    <a:pt x="11134" y="11494"/>
                    <a:pt x="11343" y="8852"/>
                    <a:pt x="9965" y="6916"/>
                  </a:cubicBezTo>
                  <a:cubicBezTo>
                    <a:pt x="9414" y="6134"/>
                    <a:pt x="8646" y="5531"/>
                    <a:pt x="7759" y="5178"/>
                  </a:cubicBezTo>
                  <a:cubicBezTo>
                    <a:pt x="7635" y="5134"/>
                    <a:pt x="7553" y="5014"/>
                    <a:pt x="7553" y="4884"/>
                  </a:cubicBezTo>
                  <a:lnTo>
                    <a:pt x="7553" y="1536"/>
                  </a:lnTo>
                  <a:lnTo>
                    <a:pt x="7841" y="1536"/>
                  </a:lnTo>
                  <a:cubicBezTo>
                    <a:pt x="8132" y="1536"/>
                    <a:pt x="8372" y="1299"/>
                    <a:pt x="8372" y="1004"/>
                  </a:cubicBezTo>
                  <a:lnTo>
                    <a:pt x="8372" y="532"/>
                  </a:lnTo>
                  <a:cubicBezTo>
                    <a:pt x="8372" y="237"/>
                    <a:pt x="8132" y="0"/>
                    <a:pt x="7841" y="0"/>
                  </a:cubicBezTo>
                  <a:lnTo>
                    <a:pt x="6782" y="0"/>
                  </a:lnTo>
                  <a:cubicBezTo>
                    <a:pt x="6515" y="0"/>
                    <a:pt x="6515" y="401"/>
                    <a:pt x="6782" y="401"/>
                  </a:cubicBezTo>
                  <a:lnTo>
                    <a:pt x="7841" y="401"/>
                  </a:lnTo>
                  <a:cubicBezTo>
                    <a:pt x="7843" y="401"/>
                    <a:pt x="7845" y="401"/>
                    <a:pt x="7847" y="401"/>
                  </a:cubicBezTo>
                  <a:cubicBezTo>
                    <a:pt x="7916" y="401"/>
                    <a:pt x="7974" y="461"/>
                    <a:pt x="7971" y="532"/>
                  </a:cubicBezTo>
                  <a:lnTo>
                    <a:pt x="7971" y="1004"/>
                  </a:lnTo>
                  <a:cubicBezTo>
                    <a:pt x="7974" y="1076"/>
                    <a:pt x="7913" y="1138"/>
                    <a:pt x="7841" y="1138"/>
                  </a:cubicBezTo>
                  <a:lnTo>
                    <a:pt x="4058" y="1138"/>
                  </a:lnTo>
                  <a:cubicBezTo>
                    <a:pt x="3982" y="1138"/>
                    <a:pt x="3924" y="1076"/>
                    <a:pt x="3924" y="1004"/>
                  </a:cubicBezTo>
                  <a:lnTo>
                    <a:pt x="3924" y="532"/>
                  </a:lnTo>
                  <a:cubicBezTo>
                    <a:pt x="3924" y="461"/>
                    <a:pt x="3979" y="401"/>
                    <a:pt x="4052" y="401"/>
                  </a:cubicBezTo>
                  <a:cubicBezTo>
                    <a:pt x="4054" y="401"/>
                    <a:pt x="4056" y="401"/>
                    <a:pt x="4058" y="401"/>
                  </a:cubicBezTo>
                  <a:lnTo>
                    <a:pt x="5798" y="401"/>
                  </a:lnTo>
                  <a:cubicBezTo>
                    <a:pt x="5908" y="401"/>
                    <a:pt x="5997" y="309"/>
                    <a:pt x="5997" y="199"/>
                  </a:cubicBezTo>
                  <a:cubicBezTo>
                    <a:pt x="5997" y="89"/>
                    <a:pt x="5908" y="0"/>
                    <a:pt x="5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86" name="Google Shape;16986;p72"/>
          <p:cNvGrpSpPr/>
          <p:nvPr/>
        </p:nvGrpSpPr>
        <p:grpSpPr>
          <a:xfrm>
            <a:off x="6324614" y="2756696"/>
            <a:ext cx="351799" cy="351904"/>
            <a:chOff x="6324614" y="2756696"/>
            <a:chExt cx="351799" cy="351904"/>
          </a:xfrm>
        </p:grpSpPr>
        <p:sp>
          <p:nvSpPr>
            <p:cNvPr id="16987" name="Google Shape;16987;p72"/>
            <p:cNvSpPr/>
            <p:nvPr/>
          </p:nvSpPr>
          <p:spPr>
            <a:xfrm>
              <a:off x="6329722" y="2761830"/>
              <a:ext cx="258990" cy="170739"/>
            </a:xfrm>
            <a:custGeom>
              <a:rect b="b" l="l" r="r" t="t"/>
              <a:pathLst>
                <a:path extrusionOk="0" h="6518" w="9887">
                  <a:moveTo>
                    <a:pt x="840" y="0"/>
                  </a:moveTo>
                  <a:cubicBezTo>
                    <a:pt x="377" y="0"/>
                    <a:pt x="0" y="377"/>
                    <a:pt x="0" y="843"/>
                  </a:cubicBezTo>
                  <a:lnTo>
                    <a:pt x="0" y="6309"/>
                  </a:lnTo>
                  <a:cubicBezTo>
                    <a:pt x="0" y="6425"/>
                    <a:pt x="93" y="6518"/>
                    <a:pt x="209" y="6518"/>
                  </a:cubicBezTo>
                  <a:lnTo>
                    <a:pt x="2313" y="6518"/>
                  </a:lnTo>
                  <a:cubicBezTo>
                    <a:pt x="2546" y="6518"/>
                    <a:pt x="2735" y="6329"/>
                    <a:pt x="2735" y="6100"/>
                  </a:cubicBezTo>
                  <a:lnTo>
                    <a:pt x="2735" y="5678"/>
                  </a:lnTo>
                  <a:cubicBezTo>
                    <a:pt x="2738" y="5497"/>
                    <a:pt x="2663" y="5322"/>
                    <a:pt x="2526" y="5202"/>
                  </a:cubicBezTo>
                  <a:cubicBezTo>
                    <a:pt x="2149" y="4894"/>
                    <a:pt x="2008" y="4383"/>
                    <a:pt x="2170" y="3924"/>
                  </a:cubicBezTo>
                  <a:cubicBezTo>
                    <a:pt x="2334" y="3465"/>
                    <a:pt x="2766" y="3156"/>
                    <a:pt x="3252" y="3153"/>
                  </a:cubicBezTo>
                  <a:cubicBezTo>
                    <a:pt x="3255" y="3153"/>
                    <a:pt x="3258" y="3153"/>
                    <a:pt x="3261" y="3153"/>
                  </a:cubicBezTo>
                  <a:cubicBezTo>
                    <a:pt x="3747" y="3153"/>
                    <a:pt x="4179" y="3457"/>
                    <a:pt x="4346" y="3910"/>
                  </a:cubicBezTo>
                  <a:cubicBezTo>
                    <a:pt x="4513" y="4369"/>
                    <a:pt x="4376" y="4880"/>
                    <a:pt x="4006" y="5195"/>
                  </a:cubicBezTo>
                  <a:cubicBezTo>
                    <a:pt x="3866" y="5315"/>
                    <a:pt x="3787" y="5486"/>
                    <a:pt x="3787" y="5672"/>
                  </a:cubicBezTo>
                  <a:lnTo>
                    <a:pt x="3787" y="6100"/>
                  </a:lnTo>
                  <a:cubicBezTo>
                    <a:pt x="3787" y="6333"/>
                    <a:pt x="3975" y="6518"/>
                    <a:pt x="4205" y="6518"/>
                  </a:cubicBezTo>
                  <a:lnTo>
                    <a:pt x="6518" y="6518"/>
                  </a:lnTo>
                  <a:lnTo>
                    <a:pt x="6518" y="4205"/>
                  </a:lnTo>
                  <a:cubicBezTo>
                    <a:pt x="6518" y="3975"/>
                    <a:pt x="6707" y="3787"/>
                    <a:pt x="6940" y="3787"/>
                  </a:cubicBezTo>
                  <a:lnTo>
                    <a:pt x="7368" y="3787"/>
                  </a:lnTo>
                  <a:cubicBezTo>
                    <a:pt x="7550" y="3787"/>
                    <a:pt x="7724" y="3866"/>
                    <a:pt x="7844" y="4006"/>
                  </a:cubicBezTo>
                  <a:cubicBezTo>
                    <a:pt x="8070" y="4271"/>
                    <a:pt x="8395" y="4416"/>
                    <a:pt x="8730" y="4416"/>
                  </a:cubicBezTo>
                  <a:cubicBezTo>
                    <a:pt x="8864" y="4416"/>
                    <a:pt x="8999" y="4393"/>
                    <a:pt x="9129" y="4345"/>
                  </a:cubicBezTo>
                  <a:cubicBezTo>
                    <a:pt x="9585" y="4177"/>
                    <a:pt x="9887" y="3742"/>
                    <a:pt x="9887" y="3256"/>
                  </a:cubicBezTo>
                  <a:cubicBezTo>
                    <a:pt x="9883" y="2766"/>
                    <a:pt x="9575" y="2334"/>
                    <a:pt x="9116" y="2169"/>
                  </a:cubicBezTo>
                  <a:cubicBezTo>
                    <a:pt x="8989" y="2125"/>
                    <a:pt x="8859" y="2104"/>
                    <a:pt x="8730" y="2104"/>
                  </a:cubicBezTo>
                  <a:cubicBezTo>
                    <a:pt x="8391" y="2104"/>
                    <a:pt x="8061" y="2253"/>
                    <a:pt x="7837" y="2526"/>
                  </a:cubicBezTo>
                  <a:cubicBezTo>
                    <a:pt x="7720" y="2660"/>
                    <a:pt x="7550" y="2735"/>
                    <a:pt x="7373" y="2735"/>
                  </a:cubicBezTo>
                  <a:cubicBezTo>
                    <a:pt x="7369" y="2735"/>
                    <a:pt x="7365" y="2735"/>
                    <a:pt x="7361" y="2735"/>
                  </a:cubicBezTo>
                  <a:lnTo>
                    <a:pt x="6940" y="2735"/>
                  </a:lnTo>
                  <a:cubicBezTo>
                    <a:pt x="6707" y="2735"/>
                    <a:pt x="6522" y="2546"/>
                    <a:pt x="6522" y="2313"/>
                  </a:cubicBezTo>
                  <a:lnTo>
                    <a:pt x="6522" y="213"/>
                  </a:lnTo>
                  <a:cubicBezTo>
                    <a:pt x="6522" y="93"/>
                    <a:pt x="6426" y="0"/>
                    <a:pt x="63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72"/>
            <p:cNvSpPr/>
            <p:nvPr/>
          </p:nvSpPr>
          <p:spPr>
            <a:xfrm>
              <a:off x="6500540" y="2761830"/>
              <a:ext cx="170765" cy="258990"/>
            </a:xfrm>
            <a:custGeom>
              <a:rect b="b" l="l" r="r" t="t"/>
              <a:pathLst>
                <a:path extrusionOk="0" h="9887" w="6519">
                  <a:moveTo>
                    <a:pt x="210" y="0"/>
                  </a:moveTo>
                  <a:cubicBezTo>
                    <a:pt x="93" y="0"/>
                    <a:pt x="1" y="96"/>
                    <a:pt x="1" y="213"/>
                  </a:cubicBezTo>
                  <a:lnTo>
                    <a:pt x="1" y="2313"/>
                  </a:lnTo>
                  <a:cubicBezTo>
                    <a:pt x="1" y="2546"/>
                    <a:pt x="189" y="2735"/>
                    <a:pt x="422" y="2735"/>
                  </a:cubicBezTo>
                  <a:lnTo>
                    <a:pt x="840" y="2735"/>
                  </a:lnTo>
                  <a:cubicBezTo>
                    <a:pt x="844" y="2735"/>
                    <a:pt x="848" y="2735"/>
                    <a:pt x="852" y="2735"/>
                  </a:cubicBezTo>
                  <a:cubicBezTo>
                    <a:pt x="1029" y="2735"/>
                    <a:pt x="1199" y="2660"/>
                    <a:pt x="1316" y="2526"/>
                  </a:cubicBezTo>
                  <a:cubicBezTo>
                    <a:pt x="1540" y="2253"/>
                    <a:pt x="1872" y="2104"/>
                    <a:pt x="2212" y="2104"/>
                  </a:cubicBezTo>
                  <a:cubicBezTo>
                    <a:pt x="2341" y="2104"/>
                    <a:pt x="2472" y="2125"/>
                    <a:pt x="2598" y="2169"/>
                  </a:cubicBezTo>
                  <a:cubicBezTo>
                    <a:pt x="3054" y="2334"/>
                    <a:pt x="3362" y="2766"/>
                    <a:pt x="3366" y="3256"/>
                  </a:cubicBezTo>
                  <a:cubicBezTo>
                    <a:pt x="3369" y="3742"/>
                    <a:pt x="3064" y="4177"/>
                    <a:pt x="2608" y="4345"/>
                  </a:cubicBezTo>
                  <a:cubicBezTo>
                    <a:pt x="2479" y="4393"/>
                    <a:pt x="2344" y="4416"/>
                    <a:pt x="2211" y="4416"/>
                  </a:cubicBezTo>
                  <a:cubicBezTo>
                    <a:pt x="1876" y="4416"/>
                    <a:pt x="1549" y="4271"/>
                    <a:pt x="1323" y="4006"/>
                  </a:cubicBezTo>
                  <a:cubicBezTo>
                    <a:pt x="1207" y="3866"/>
                    <a:pt x="1032" y="3787"/>
                    <a:pt x="847" y="3787"/>
                  </a:cubicBezTo>
                  <a:lnTo>
                    <a:pt x="419" y="3787"/>
                  </a:lnTo>
                  <a:cubicBezTo>
                    <a:pt x="189" y="3787"/>
                    <a:pt x="1" y="3975"/>
                    <a:pt x="1" y="4208"/>
                  </a:cubicBezTo>
                  <a:lnTo>
                    <a:pt x="1" y="6521"/>
                  </a:lnTo>
                  <a:lnTo>
                    <a:pt x="2314" y="6521"/>
                  </a:lnTo>
                  <a:cubicBezTo>
                    <a:pt x="2543" y="6521"/>
                    <a:pt x="2732" y="6706"/>
                    <a:pt x="2732" y="6939"/>
                  </a:cubicBezTo>
                  <a:lnTo>
                    <a:pt x="2732" y="7368"/>
                  </a:lnTo>
                  <a:cubicBezTo>
                    <a:pt x="2732" y="7553"/>
                    <a:pt x="2653" y="7724"/>
                    <a:pt x="2512" y="7844"/>
                  </a:cubicBezTo>
                  <a:cubicBezTo>
                    <a:pt x="2142" y="8159"/>
                    <a:pt x="2005" y="8670"/>
                    <a:pt x="2173" y="9129"/>
                  </a:cubicBezTo>
                  <a:cubicBezTo>
                    <a:pt x="2340" y="9582"/>
                    <a:pt x="2771" y="9886"/>
                    <a:pt x="3258" y="9886"/>
                  </a:cubicBezTo>
                  <a:cubicBezTo>
                    <a:pt x="3261" y="9886"/>
                    <a:pt x="3264" y="9886"/>
                    <a:pt x="3266" y="9886"/>
                  </a:cubicBezTo>
                  <a:cubicBezTo>
                    <a:pt x="3753" y="9883"/>
                    <a:pt x="4185" y="9575"/>
                    <a:pt x="4349" y="9115"/>
                  </a:cubicBezTo>
                  <a:cubicBezTo>
                    <a:pt x="4510" y="8656"/>
                    <a:pt x="4370" y="8146"/>
                    <a:pt x="3993" y="7837"/>
                  </a:cubicBezTo>
                  <a:cubicBezTo>
                    <a:pt x="3856" y="7717"/>
                    <a:pt x="3780" y="7543"/>
                    <a:pt x="3784" y="7361"/>
                  </a:cubicBezTo>
                  <a:lnTo>
                    <a:pt x="3784" y="6939"/>
                  </a:lnTo>
                  <a:cubicBezTo>
                    <a:pt x="3784" y="6710"/>
                    <a:pt x="3972" y="6521"/>
                    <a:pt x="4205" y="6521"/>
                  </a:cubicBezTo>
                  <a:lnTo>
                    <a:pt x="6309" y="6521"/>
                  </a:lnTo>
                  <a:cubicBezTo>
                    <a:pt x="6426" y="6521"/>
                    <a:pt x="6518" y="6425"/>
                    <a:pt x="6518" y="6309"/>
                  </a:cubicBezTo>
                  <a:lnTo>
                    <a:pt x="6518" y="843"/>
                  </a:lnTo>
                  <a:cubicBezTo>
                    <a:pt x="6518" y="377"/>
                    <a:pt x="6141" y="0"/>
                    <a:pt x="567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72"/>
            <p:cNvSpPr/>
            <p:nvPr/>
          </p:nvSpPr>
          <p:spPr>
            <a:xfrm>
              <a:off x="6412315" y="2932648"/>
              <a:ext cx="258990" cy="170765"/>
            </a:xfrm>
            <a:custGeom>
              <a:rect b="b" l="l" r="r" t="t"/>
              <a:pathLst>
                <a:path extrusionOk="0" h="6519" w="9887">
                  <a:moveTo>
                    <a:pt x="3369" y="0"/>
                  </a:moveTo>
                  <a:lnTo>
                    <a:pt x="3369" y="2313"/>
                  </a:lnTo>
                  <a:cubicBezTo>
                    <a:pt x="3369" y="2544"/>
                    <a:pt x="3183" y="2732"/>
                    <a:pt x="2953" y="2732"/>
                  </a:cubicBezTo>
                  <a:cubicBezTo>
                    <a:pt x="2951" y="2732"/>
                    <a:pt x="2949" y="2732"/>
                    <a:pt x="2947" y="2732"/>
                  </a:cubicBezTo>
                  <a:lnTo>
                    <a:pt x="2519" y="2732"/>
                  </a:lnTo>
                  <a:cubicBezTo>
                    <a:pt x="2515" y="2732"/>
                    <a:pt x="2511" y="2732"/>
                    <a:pt x="2508" y="2732"/>
                  </a:cubicBezTo>
                  <a:cubicBezTo>
                    <a:pt x="2330" y="2732"/>
                    <a:pt x="2160" y="2650"/>
                    <a:pt x="2042" y="2516"/>
                  </a:cubicBezTo>
                  <a:cubicBezTo>
                    <a:pt x="1817" y="2248"/>
                    <a:pt x="1491" y="2102"/>
                    <a:pt x="1156" y="2102"/>
                  </a:cubicBezTo>
                  <a:cubicBezTo>
                    <a:pt x="1023" y="2102"/>
                    <a:pt x="888" y="2125"/>
                    <a:pt x="757" y="2173"/>
                  </a:cubicBezTo>
                  <a:cubicBezTo>
                    <a:pt x="302" y="2341"/>
                    <a:pt x="0" y="2779"/>
                    <a:pt x="0" y="3266"/>
                  </a:cubicBezTo>
                  <a:cubicBezTo>
                    <a:pt x="3" y="3753"/>
                    <a:pt x="312" y="4184"/>
                    <a:pt x="771" y="4349"/>
                  </a:cubicBezTo>
                  <a:cubicBezTo>
                    <a:pt x="898" y="4394"/>
                    <a:pt x="1028" y="4416"/>
                    <a:pt x="1158" y="4416"/>
                  </a:cubicBezTo>
                  <a:cubicBezTo>
                    <a:pt x="1497" y="4416"/>
                    <a:pt x="1826" y="4265"/>
                    <a:pt x="2049" y="3993"/>
                  </a:cubicBezTo>
                  <a:cubicBezTo>
                    <a:pt x="2167" y="3858"/>
                    <a:pt x="2336" y="3783"/>
                    <a:pt x="2514" y="3783"/>
                  </a:cubicBezTo>
                  <a:cubicBezTo>
                    <a:pt x="2518" y="3783"/>
                    <a:pt x="2522" y="3783"/>
                    <a:pt x="2526" y="3784"/>
                  </a:cubicBezTo>
                  <a:lnTo>
                    <a:pt x="2947" y="3784"/>
                  </a:lnTo>
                  <a:cubicBezTo>
                    <a:pt x="3180" y="3784"/>
                    <a:pt x="3369" y="3972"/>
                    <a:pt x="3369" y="4205"/>
                  </a:cubicBezTo>
                  <a:lnTo>
                    <a:pt x="3369" y="6309"/>
                  </a:lnTo>
                  <a:cubicBezTo>
                    <a:pt x="3369" y="6426"/>
                    <a:pt x="3461" y="6518"/>
                    <a:pt x="3578" y="6518"/>
                  </a:cubicBezTo>
                  <a:lnTo>
                    <a:pt x="9047" y="6518"/>
                  </a:lnTo>
                  <a:cubicBezTo>
                    <a:pt x="9509" y="6518"/>
                    <a:pt x="9886" y="6141"/>
                    <a:pt x="9886" y="5679"/>
                  </a:cubicBezTo>
                  <a:lnTo>
                    <a:pt x="9886" y="209"/>
                  </a:lnTo>
                  <a:cubicBezTo>
                    <a:pt x="9886" y="93"/>
                    <a:pt x="9794" y="0"/>
                    <a:pt x="9677" y="0"/>
                  </a:cubicBezTo>
                  <a:lnTo>
                    <a:pt x="7573" y="0"/>
                  </a:lnTo>
                  <a:cubicBezTo>
                    <a:pt x="7340" y="0"/>
                    <a:pt x="7152" y="189"/>
                    <a:pt x="7152" y="422"/>
                  </a:cubicBezTo>
                  <a:lnTo>
                    <a:pt x="7152" y="840"/>
                  </a:lnTo>
                  <a:cubicBezTo>
                    <a:pt x="7148" y="1022"/>
                    <a:pt x="7224" y="1196"/>
                    <a:pt x="7361" y="1316"/>
                  </a:cubicBezTo>
                  <a:cubicBezTo>
                    <a:pt x="7738" y="1625"/>
                    <a:pt x="7878" y="2139"/>
                    <a:pt x="7717" y="2598"/>
                  </a:cubicBezTo>
                  <a:cubicBezTo>
                    <a:pt x="7553" y="3057"/>
                    <a:pt x="7121" y="3362"/>
                    <a:pt x="6634" y="3365"/>
                  </a:cubicBezTo>
                  <a:cubicBezTo>
                    <a:pt x="6632" y="3365"/>
                    <a:pt x="6629" y="3365"/>
                    <a:pt x="6626" y="3365"/>
                  </a:cubicBezTo>
                  <a:cubicBezTo>
                    <a:pt x="6139" y="3365"/>
                    <a:pt x="5708" y="3065"/>
                    <a:pt x="5541" y="2608"/>
                  </a:cubicBezTo>
                  <a:cubicBezTo>
                    <a:pt x="5373" y="2152"/>
                    <a:pt x="5510" y="1638"/>
                    <a:pt x="5880" y="1323"/>
                  </a:cubicBezTo>
                  <a:cubicBezTo>
                    <a:pt x="6021" y="1207"/>
                    <a:pt x="6100" y="1032"/>
                    <a:pt x="6100" y="847"/>
                  </a:cubicBezTo>
                  <a:lnTo>
                    <a:pt x="6100" y="418"/>
                  </a:lnTo>
                  <a:cubicBezTo>
                    <a:pt x="6100" y="189"/>
                    <a:pt x="5911" y="0"/>
                    <a:pt x="568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72"/>
            <p:cNvSpPr/>
            <p:nvPr/>
          </p:nvSpPr>
          <p:spPr>
            <a:xfrm>
              <a:off x="6329722" y="2844397"/>
              <a:ext cx="170765" cy="259016"/>
            </a:xfrm>
            <a:custGeom>
              <a:rect b="b" l="l" r="r" t="t"/>
              <a:pathLst>
                <a:path extrusionOk="0" h="9888" w="6519">
                  <a:moveTo>
                    <a:pt x="3252" y="1"/>
                  </a:moveTo>
                  <a:cubicBezTo>
                    <a:pt x="2766" y="4"/>
                    <a:pt x="2334" y="313"/>
                    <a:pt x="2170" y="772"/>
                  </a:cubicBezTo>
                  <a:cubicBezTo>
                    <a:pt x="2005" y="1231"/>
                    <a:pt x="2149" y="1742"/>
                    <a:pt x="2522" y="2053"/>
                  </a:cubicBezTo>
                  <a:cubicBezTo>
                    <a:pt x="2660" y="2170"/>
                    <a:pt x="2738" y="2345"/>
                    <a:pt x="2735" y="2530"/>
                  </a:cubicBezTo>
                  <a:lnTo>
                    <a:pt x="2735" y="2948"/>
                  </a:lnTo>
                  <a:cubicBezTo>
                    <a:pt x="2735" y="3181"/>
                    <a:pt x="2546" y="3369"/>
                    <a:pt x="2313" y="3369"/>
                  </a:cubicBezTo>
                  <a:lnTo>
                    <a:pt x="209" y="3369"/>
                  </a:lnTo>
                  <a:cubicBezTo>
                    <a:pt x="93" y="3369"/>
                    <a:pt x="0" y="3462"/>
                    <a:pt x="0" y="3578"/>
                  </a:cubicBezTo>
                  <a:lnTo>
                    <a:pt x="0" y="9048"/>
                  </a:lnTo>
                  <a:cubicBezTo>
                    <a:pt x="0" y="9510"/>
                    <a:pt x="377" y="9887"/>
                    <a:pt x="840" y="9887"/>
                  </a:cubicBezTo>
                  <a:lnTo>
                    <a:pt x="6306" y="9887"/>
                  </a:lnTo>
                  <a:cubicBezTo>
                    <a:pt x="6422" y="9887"/>
                    <a:pt x="6518" y="9795"/>
                    <a:pt x="6518" y="9678"/>
                  </a:cubicBezTo>
                  <a:lnTo>
                    <a:pt x="6518" y="7574"/>
                  </a:lnTo>
                  <a:cubicBezTo>
                    <a:pt x="6518" y="7341"/>
                    <a:pt x="6330" y="7153"/>
                    <a:pt x="6097" y="7153"/>
                  </a:cubicBezTo>
                  <a:lnTo>
                    <a:pt x="5679" y="7153"/>
                  </a:lnTo>
                  <a:cubicBezTo>
                    <a:pt x="5675" y="7152"/>
                    <a:pt x="5671" y="7152"/>
                    <a:pt x="5667" y="7152"/>
                  </a:cubicBezTo>
                  <a:cubicBezTo>
                    <a:pt x="5489" y="7152"/>
                    <a:pt x="5320" y="7227"/>
                    <a:pt x="5202" y="7362"/>
                  </a:cubicBezTo>
                  <a:cubicBezTo>
                    <a:pt x="4976" y="7635"/>
                    <a:pt x="4646" y="7784"/>
                    <a:pt x="4306" y="7784"/>
                  </a:cubicBezTo>
                  <a:cubicBezTo>
                    <a:pt x="4177" y="7784"/>
                    <a:pt x="4047" y="7762"/>
                    <a:pt x="3921" y="7718"/>
                  </a:cubicBezTo>
                  <a:cubicBezTo>
                    <a:pt x="3461" y="7553"/>
                    <a:pt x="3156" y="7122"/>
                    <a:pt x="3153" y="6635"/>
                  </a:cubicBezTo>
                  <a:cubicBezTo>
                    <a:pt x="3150" y="6148"/>
                    <a:pt x="3451" y="5710"/>
                    <a:pt x="3910" y="5542"/>
                  </a:cubicBezTo>
                  <a:cubicBezTo>
                    <a:pt x="4040" y="5494"/>
                    <a:pt x="4175" y="5471"/>
                    <a:pt x="4308" y="5471"/>
                  </a:cubicBezTo>
                  <a:cubicBezTo>
                    <a:pt x="4643" y="5471"/>
                    <a:pt x="4969" y="5617"/>
                    <a:pt x="5192" y="5881"/>
                  </a:cubicBezTo>
                  <a:cubicBezTo>
                    <a:pt x="5309" y="6019"/>
                    <a:pt x="5480" y="6101"/>
                    <a:pt x="5657" y="6101"/>
                  </a:cubicBezTo>
                  <a:cubicBezTo>
                    <a:pt x="5661" y="6101"/>
                    <a:pt x="5665" y="6101"/>
                    <a:pt x="5668" y="6101"/>
                  </a:cubicBezTo>
                  <a:lnTo>
                    <a:pt x="6097" y="6101"/>
                  </a:lnTo>
                  <a:cubicBezTo>
                    <a:pt x="6330" y="6101"/>
                    <a:pt x="6518" y="5912"/>
                    <a:pt x="6518" y="5682"/>
                  </a:cubicBezTo>
                  <a:lnTo>
                    <a:pt x="6518" y="3369"/>
                  </a:lnTo>
                  <a:lnTo>
                    <a:pt x="4205" y="3369"/>
                  </a:lnTo>
                  <a:cubicBezTo>
                    <a:pt x="3972" y="3369"/>
                    <a:pt x="3784" y="3181"/>
                    <a:pt x="3784" y="2948"/>
                  </a:cubicBezTo>
                  <a:lnTo>
                    <a:pt x="3784" y="2520"/>
                  </a:lnTo>
                  <a:cubicBezTo>
                    <a:pt x="3784" y="2338"/>
                    <a:pt x="3866" y="2163"/>
                    <a:pt x="4003" y="2043"/>
                  </a:cubicBezTo>
                  <a:cubicBezTo>
                    <a:pt x="4376" y="1731"/>
                    <a:pt x="4513" y="1217"/>
                    <a:pt x="4346" y="758"/>
                  </a:cubicBezTo>
                  <a:cubicBezTo>
                    <a:pt x="4178" y="302"/>
                    <a:pt x="3739" y="1"/>
                    <a:pt x="3252"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72"/>
            <p:cNvSpPr/>
            <p:nvPr/>
          </p:nvSpPr>
          <p:spPr>
            <a:xfrm>
              <a:off x="6329722" y="2932648"/>
              <a:ext cx="38533" cy="170765"/>
            </a:xfrm>
            <a:custGeom>
              <a:rect b="b" l="l" r="r" t="t"/>
              <a:pathLst>
                <a:path extrusionOk="0" h="6519" w="1471">
                  <a:moveTo>
                    <a:pt x="209" y="0"/>
                  </a:moveTo>
                  <a:cubicBezTo>
                    <a:pt x="93" y="0"/>
                    <a:pt x="0" y="93"/>
                    <a:pt x="0" y="209"/>
                  </a:cubicBezTo>
                  <a:lnTo>
                    <a:pt x="0" y="5679"/>
                  </a:lnTo>
                  <a:cubicBezTo>
                    <a:pt x="0" y="6141"/>
                    <a:pt x="377" y="6518"/>
                    <a:pt x="840" y="6518"/>
                  </a:cubicBezTo>
                  <a:lnTo>
                    <a:pt x="1470" y="6518"/>
                  </a:lnTo>
                  <a:cubicBezTo>
                    <a:pt x="1008" y="6518"/>
                    <a:pt x="631" y="6141"/>
                    <a:pt x="631" y="5679"/>
                  </a:cubicBezTo>
                  <a:lnTo>
                    <a:pt x="631" y="209"/>
                  </a:lnTo>
                  <a:cubicBezTo>
                    <a:pt x="631" y="93"/>
                    <a:pt x="723" y="0"/>
                    <a:pt x="840"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2" name="Google Shape;16992;p72"/>
            <p:cNvSpPr/>
            <p:nvPr/>
          </p:nvSpPr>
          <p:spPr>
            <a:xfrm>
              <a:off x="6381876" y="2844528"/>
              <a:ext cx="38795" cy="88146"/>
            </a:xfrm>
            <a:custGeom>
              <a:rect b="b" l="l" r="r" t="t"/>
              <a:pathLst>
                <a:path extrusionOk="0" h="3365" w="1481">
                  <a:moveTo>
                    <a:pt x="1269" y="0"/>
                  </a:moveTo>
                  <a:cubicBezTo>
                    <a:pt x="827" y="0"/>
                    <a:pt x="415" y="253"/>
                    <a:pt x="223" y="667"/>
                  </a:cubicBezTo>
                  <a:cubicBezTo>
                    <a:pt x="0" y="1144"/>
                    <a:pt x="127" y="1713"/>
                    <a:pt x="535" y="2048"/>
                  </a:cubicBezTo>
                  <a:cubicBezTo>
                    <a:pt x="672" y="2165"/>
                    <a:pt x="747" y="2340"/>
                    <a:pt x="744" y="2525"/>
                  </a:cubicBezTo>
                  <a:lnTo>
                    <a:pt x="744" y="2943"/>
                  </a:lnTo>
                  <a:cubicBezTo>
                    <a:pt x="744" y="3176"/>
                    <a:pt x="555" y="3364"/>
                    <a:pt x="322" y="3364"/>
                  </a:cubicBezTo>
                  <a:lnTo>
                    <a:pt x="744" y="3364"/>
                  </a:lnTo>
                  <a:cubicBezTo>
                    <a:pt x="977" y="3364"/>
                    <a:pt x="1165" y="3176"/>
                    <a:pt x="1165" y="2943"/>
                  </a:cubicBezTo>
                  <a:lnTo>
                    <a:pt x="1165" y="2525"/>
                  </a:lnTo>
                  <a:cubicBezTo>
                    <a:pt x="1169" y="2340"/>
                    <a:pt x="1090" y="2165"/>
                    <a:pt x="953" y="2048"/>
                  </a:cubicBezTo>
                  <a:cubicBezTo>
                    <a:pt x="199" y="1421"/>
                    <a:pt x="514" y="198"/>
                    <a:pt x="1481" y="20"/>
                  </a:cubicBezTo>
                  <a:cubicBezTo>
                    <a:pt x="1410" y="7"/>
                    <a:pt x="1339" y="0"/>
                    <a:pt x="1269"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3" name="Google Shape;16993;p72"/>
            <p:cNvSpPr/>
            <p:nvPr/>
          </p:nvSpPr>
          <p:spPr>
            <a:xfrm>
              <a:off x="6329722" y="2761830"/>
              <a:ext cx="38611" cy="170844"/>
            </a:xfrm>
            <a:custGeom>
              <a:rect b="b" l="l" r="r" t="t"/>
              <a:pathLst>
                <a:path extrusionOk="0" h="6522" w="1474">
                  <a:moveTo>
                    <a:pt x="840" y="0"/>
                  </a:moveTo>
                  <a:cubicBezTo>
                    <a:pt x="377" y="0"/>
                    <a:pt x="0" y="377"/>
                    <a:pt x="0" y="843"/>
                  </a:cubicBezTo>
                  <a:lnTo>
                    <a:pt x="0" y="6309"/>
                  </a:lnTo>
                  <a:cubicBezTo>
                    <a:pt x="0" y="6425"/>
                    <a:pt x="93" y="6521"/>
                    <a:pt x="209" y="6521"/>
                  </a:cubicBezTo>
                  <a:lnTo>
                    <a:pt x="840" y="6521"/>
                  </a:lnTo>
                  <a:cubicBezTo>
                    <a:pt x="723" y="6521"/>
                    <a:pt x="631" y="6425"/>
                    <a:pt x="631" y="6309"/>
                  </a:cubicBezTo>
                  <a:lnTo>
                    <a:pt x="631" y="843"/>
                  </a:lnTo>
                  <a:cubicBezTo>
                    <a:pt x="631" y="377"/>
                    <a:pt x="1008" y="0"/>
                    <a:pt x="1474"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4" name="Google Shape;16994;p72"/>
            <p:cNvSpPr/>
            <p:nvPr/>
          </p:nvSpPr>
          <p:spPr>
            <a:xfrm>
              <a:off x="6563827" y="2816683"/>
              <a:ext cx="39974" cy="60799"/>
            </a:xfrm>
            <a:custGeom>
              <a:rect b="b" l="l" r="r" t="t"/>
              <a:pathLst>
                <a:path extrusionOk="0" h="2321" w="1526">
                  <a:moveTo>
                    <a:pt x="263" y="1"/>
                  </a:moveTo>
                  <a:cubicBezTo>
                    <a:pt x="176" y="1"/>
                    <a:pt x="88" y="11"/>
                    <a:pt x="0" y="31"/>
                  </a:cubicBezTo>
                  <a:cubicBezTo>
                    <a:pt x="545" y="134"/>
                    <a:pt x="939" y="610"/>
                    <a:pt x="943" y="1162"/>
                  </a:cubicBezTo>
                  <a:cubicBezTo>
                    <a:pt x="946" y="1717"/>
                    <a:pt x="556" y="2193"/>
                    <a:pt x="14" y="2303"/>
                  </a:cubicBezTo>
                  <a:lnTo>
                    <a:pt x="7" y="2303"/>
                  </a:lnTo>
                  <a:cubicBezTo>
                    <a:pt x="78" y="2315"/>
                    <a:pt x="149" y="2321"/>
                    <a:pt x="220" y="2321"/>
                  </a:cubicBezTo>
                  <a:cubicBezTo>
                    <a:pt x="292" y="2321"/>
                    <a:pt x="364" y="2315"/>
                    <a:pt x="436" y="2303"/>
                  </a:cubicBezTo>
                  <a:cubicBezTo>
                    <a:pt x="1083" y="2207"/>
                    <a:pt x="1525" y="1587"/>
                    <a:pt x="1402" y="942"/>
                  </a:cubicBezTo>
                  <a:cubicBezTo>
                    <a:pt x="1296" y="384"/>
                    <a:pt x="807" y="1"/>
                    <a:pt x="263"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5" name="Google Shape;16995;p72"/>
            <p:cNvSpPr/>
            <p:nvPr/>
          </p:nvSpPr>
          <p:spPr>
            <a:xfrm>
              <a:off x="6500540" y="2761830"/>
              <a:ext cx="22030" cy="71643"/>
            </a:xfrm>
            <a:custGeom>
              <a:rect b="b" l="l" r="r" t="t"/>
              <a:pathLst>
                <a:path extrusionOk="0" h="2735" w="841">
                  <a:moveTo>
                    <a:pt x="210" y="0"/>
                  </a:moveTo>
                  <a:cubicBezTo>
                    <a:pt x="93" y="0"/>
                    <a:pt x="1" y="96"/>
                    <a:pt x="1" y="213"/>
                  </a:cubicBezTo>
                  <a:lnTo>
                    <a:pt x="1" y="2313"/>
                  </a:lnTo>
                  <a:cubicBezTo>
                    <a:pt x="1" y="2546"/>
                    <a:pt x="186" y="2735"/>
                    <a:pt x="419" y="2735"/>
                  </a:cubicBezTo>
                  <a:lnTo>
                    <a:pt x="840" y="2735"/>
                  </a:lnTo>
                  <a:cubicBezTo>
                    <a:pt x="607" y="2735"/>
                    <a:pt x="419" y="2546"/>
                    <a:pt x="419" y="2313"/>
                  </a:cubicBezTo>
                  <a:lnTo>
                    <a:pt x="419" y="213"/>
                  </a:lnTo>
                  <a:cubicBezTo>
                    <a:pt x="419" y="96"/>
                    <a:pt x="515" y="0"/>
                    <a:pt x="631"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6" name="Google Shape;16996;p72"/>
            <p:cNvSpPr/>
            <p:nvPr/>
          </p:nvSpPr>
          <p:spPr>
            <a:xfrm>
              <a:off x="6500540" y="2861004"/>
              <a:ext cx="22030" cy="71565"/>
            </a:xfrm>
            <a:custGeom>
              <a:rect b="b" l="l" r="r" t="t"/>
              <a:pathLst>
                <a:path extrusionOk="0" h="2732" w="841">
                  <a:moveTo>
                    <a:pt x="419" y="1"/>
                  </a:moveTo>
                  <a:cubicBezTo>
                    <a:pt x="186" y="1"/>
                    <a:pt x="1" y="189"/>
                    <a:pt x="1" y="419"/>
                  </a:cubicBezTo>
                  <a:lnTo>
                    <a:pt x="1" y="2732"/>
                  </a:lnTo>
                  <a:lnTo>
                    <a:pt x="419" y="2732"/>
                  </a:lnTo>
                  <a:lnTo>
                    <a:pt x="419" y="419"/>
                  </a:lnTo>
                  <a:cubicBezTo>
                    <a:pt x="419" y="189"/>
                    <a:pt x="607" y="1"/>
                    <a:pt x="840"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7" name="Google Shape;16997;p72"/>
            <p:cNvSpPr/>
            <p:nvPr/>
          </p:nvSpPr>
          <p:spPr>
            <a:xfrm>
              <a:off x="6547219" y="2932648"/>
              <a:ext cx="44191" cy="88120"/>
            </a:xfrm>
            <a:custGeom>
              <a:rect b="b" l="l" r="r" t="t"/>
              <a:pathLst>
                <a:path extrusionOk="0" h="3364" w="1687">
                  <a:moveTo>
                    <a:pt x="532" y="0"/>
                  </a:moveTo>
                  <a:cubicBezTo>
                    <a:pt x="761" y="0"/>
                    <a:pt x="950" y="189"/>
                    <a:pt x="950" y="422"/>
                  </a:cubicBezTo>
                  <a:lnTo>
                    <a:pt x="950" y="850"/>
                  </a:lnTo>
                  <a:cubicBezTo>
                    <a:pt x="950" y="1032"/>
                    <a:pt x="871" y="1207"/>
                    <a:pt x="730" y="1327"/>
                  </a:cubicBezTo>
                  <a:cubicBezTo>
                    <a:pt x="0" y="1943"/>
                    <a:pt x="292" y="3132"/>
                    <a:pt x="1227" y="3338"/>
                  </a:cubicBezTo>
                  <a:cubicBezTo>
                    <a:pt x="1309" y="3355"/>
                    <a:pt x="1392" y="3363"/>
                    <a:pt x="1476" y="3363"/>
                  </a:cubicBezTo>
                  <a:cubicBezTo>
                    <a:pt x="1546" y="3363"/>
                    <a:pt x="1616" y="3357"/>
                    <a:pt x="1686" y="3345"/>
                  </a:cubicBezTo>
                  <a:cubicBezTo>
                    <a:pt x="1673" y="3341"/>
                    <a:pt x="1659" y="3341"/>
                    <a:pt x="1649" y="3338"/>
                  </a:cubicBezTo>
                  <a:cubicBezTo>
                    <a:pt x="713" y="3132"/>
                    <a:pt x="422" y="1943"/>
                    <a:pt x="1152" y="1327"/>
                  </a:cubicBezTo>
                  <a:cubicBezTo>
                    <a:pt x="1292" y="1207"/>
                    <a:pt x="1371" y="1032"/>
                    <a:pt x="1371" y="850"/>
                  </a:cubicBezTo>
                  <a:lnTo>
                    <a:pt x="1371" y="422"/>
                  </a:lnTo>
                  <a:cubicBezTo>
                    <a:pt x="1371" y="189"/>
                    <a:pt x="1183" y="0"/>
                    <a:pt x="950"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8" name="Google Shape;16998;p72"/>
            <p:cNvSpPr/>
            <p:nvPr/>
          </p:nvSpPr>
          <p:spPr>
            <a:xfrm>
              <a:off x="6489512" y="2932648"/>
              <a:ext cx="22004" cy="71565"/>
            </a:xfrm>
            <a:custGeom>
              <a:rect b="b" l="l" r="r" t="t"/>
              <a:pathLst>
                <a:path extrusionOk="0" h="2732" w="840">
                  <a:moveTo>
                    <a:pt x="422" y="0"/>
                  </a:moveTo>
                  <a:lnTo>
                    <a:pt x="422" y="2313"/>
                  </a:lnTo>
                  <a:cubicBezTo>
                    <a:pt x="422" y="2546"/>
                    <a:pt x="233" y="2732"/>
                    <a:pt x="0" y="2732"/>
                  </a:cubicBezTo>
                  <a:lnTo>
                    <a:pt x="422" y="2732"/>
                  </a:lnTo>
                  <a:cubicBezTo>
                    <a:pt x="424" y="2732"/>
                    <a:pt x="426" y="2732"/>
                    <a:pt x="428" y="2732"/>
                  </a:cubicBezTo>
                  <a:cubicBezTo>
                    <a:pt x="655" y="2732"/>
                    <a:pt x="840" y="2544"/>
                    <a:pt x="840" y="2313"/>
                  </a:cubicBezTo>
                  <a:lnTo>
                    <a:pt x="840" y="0"/>
                  </a:ln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9" name="Google Shape;16999;p72"/>
            <p:cNvSpPr/>
            <p:nvPr/>
          </p:nvSpPr>
          <p:spPr>
            <a:xfrm>
              <a:off x="6408255" y="2987736"/>
              <a:ext cx="39895" cy="60825"/>
            </a:xfrm>
            <a:custGeom>
              <a:rect b="b" l="l" r="r" t="t"/>
              <a:pathLst>
                <a:path extrusionOk="0" h="2322" w="1523">
                  <a:moveTo>
                    <a:pt x="1303" y="1"/>
                  </a:moveTo>
                  <a:cubicBezTo>
                    <a:pt x="1232" y="1"/>
                    <a:pt x="1161" y="7"/>
                    <a:pt x="1091" y="19"/>
                  </a:cubicBezTo>
                  <a:cubicBezTo>
                    <a:pt x="439" y="114"/>
                    <a:pt x="1" y="735"/>
                    <a:pt x="124" y="1379"/>
                  </a:cubicBezTo>
                  <a:cubicBezTo>
                    <a:pt x="230" y="1937"/>
                    <a:pt x="715" y="2321"/>
                    <a:pt x="1257" y="2321"/>
                  </a:cubicBezTo>
                  <a:cubicBezTo>
                    <a:pt x="1344" y="2321"/>
                    <a:pt x="1433" y="2311"/>
                    <a:pt x="1522" y="2290"/>
                  </a:cubicBezTo>
                  <a:cubicBezTo>
                    <a:pt x="882" y="2171"/>
                    <a:pt x="463" y="1543"/>
                    <a:pt x="604" y="906"/>
                  </a:cubicBezTo>
                  <a:cubicBezTo>
                    <a:pt x="703" y="457"/>
                    <a:pt x="1060" y="108"/>
                    <a:pt x="1512" y="19"/>
                  </a:cubicBezTo>
                  <a:lnTo>
                    <a:pt x="1515" y="19"/>
                  </a:lnTo>
                  <a:cubicBezTo>
                    <a:pt x="1445" y="7"/>
                    <a:pt x="1374" y="1"/>
                    <a:pt x="1303"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0" name="Google Shape;17000;p72"/>
            <p:cNvSpPr/>
            <p:nvPr/>
          </p:nvSpPr>
          <p:spPr>
            <a:xfrm>
              <a:off x="6489512" y="3031743"/>
              <a:ext cx="27479" cy="71670"/>
            </a:xfrm>
            <a:custGeom>
              <a:rect b="b" l="l" r="r" t="t"/>
              <a:pathLst>
                <a:path extrusionOk="0" h="2736" w="1049">
                  <a:moveTo>
                    <a:pt x="0" y="1"/>
                  </a:moveTo>
                  <a:cubicBezTo>
                    <a:pt x="233" y="4"/>
                    <a:pt x="422" y="189"/>
                    <a:pt x="422" y="422"/>
                  </a:cubicBezTo>
                  <a:lnTo>
                    <a:pt x="422" y="2526"/>
                  </a:lnTo>
                  <a:cubicBezTo>
                    <a:pt x="422" y="2643"/>
                    <a:pt x="514" y="2735"/>
                    <a:pt x="631" y="2735"/>
                  </a:cubicBezTo>
                  <a:lnTo>
                    <a:pt x="1049" y="2735"/>
                  </a:lnTo>
                  <a:cubicBezTo>
                    <a:pt x="932" y="2735"/>
                    <a:pt x="840" y="2643"/>
                    <a:pt x="840" y="2526"/>
                  </a:cubicBezTo>
                  <a:lnTo>
                    <a:pt x="840" y="422"/>
                  </a:lnTo>
                  <a:cubicBezTo>
                    <a:pt x="840" y="189"/>
                    <a:pt x="651" y="1"/>
                    <a:pt x="422"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72"/>
            <p:cNvSpPr/>
            <p:nvPr/>
          </p:nvSpPr>
          <p:spPr>
            <a:xfrm>
              <a:off x="6324614" y="2756696"/>
              <a:ext cx="351799" cy="351904"/>
            </a:xfrm>
            <a:custGeom>
              <a:rect b="b" l="l" r="r" t="t"/>
              <a:pathLst>
                <a:path extrusionOk="0" h="13434" w="13430">
                  <a:moveTo>
                    <a:pt x="3460" y="3546"/>
                  </a:moveTo>
                  <a:cubicBezTo>
                    <a:pt x="3528" y="3546"/>
                    <a:pt x="3596" y="3554"/>
                    <a:pt x="3663" y="3568"/>
                  </a:cubicBezTo>
                  <a:cubicBezTo>
                    <a:pt x="4438" y="3739"/>
                    <a:pt x="4681" y="4726"/>
                    <a:pt x="4071" y="5240"/>
                  </a:cubicBezTo>
                  <a:cubicBezTo>
                    <a:pt x="3889" y="5395"/>
                    <a:pt x="3783" y="5624"/>
                    <a:pt x="3783" y="5864"/>
                  </a:cubicBezTo>
                  <a:lnTo>
                    <a:pt x="3783" y="6292"/>
                  </a:lnTo>
                  <a:cubicBezTo>
                    <a:pt x="3783" y="6635"/>
                    <a:pt x="4061" y="6909"/>
                    <a:pt x="4400" y="6913"/>
                  </a:cubicBezTo>
                  <a:lnTo>
                    <a:pt x="6518" y="6913"/>
                  </a:lnTo>
                  <a:lnTo>
                    <a:pt x="6518" y="9030"/>
                  </a:lnTo>
                  <a:cubicBezTo>
                    <a:pt x="6518" y="9154"/>
                    <a:pt x="6418" y="9253"/>
                    <a:pt x="6295" y="9253"/>
                  </a:cubicBezTo>
                  <a:lnTo>
                    <a:pt x="5867" y="9253"/>
                  </a:lnTo>
                  <a:cubicBezTo>
                    <a:pt x="5740" y="9253"/>
                    <a:pt x="5623" y="9198"/>
                    <a:pt x="5541" y="9106"/>
                  </a:cubicBezTo>
                  <a:cubicBezTo>
                    <a:pt x="5263" y="8775"/>
                    <a:pt x="4886" y="8623"/>
                    <a:pt x="4514" y="8623"/>
                  </a:cubicBezTo>
                  <a:cubicBezTo>
                    <a:pt x="3919" y="8623"/>
                    <a:pt x="3335" y="9013"/>
                    <a:pt x="3187" y="9688"/>
                  </a:cubicBezTo>
                  <a:cubicBezTo>
                    <a:pt x="3053" y="10298"/>
                    <a:pt x="3355" y="10919"/>
                    <a:pt x="3917" y="11193"/>
                  </a:cubicBezTo>
                  <a:cubicBezTo>
                    <a:pt x="4106" y="11285"/>
                    <a:pt x="4308" y="11330"/>
                    <a:pt x="4508" y="11330"/>
                  </a:cubicBezTo>
                  <a:cubicBezTo>
                    <a:pt x="4902" y="11330"/>
                    <a:pt x="5289" y="11157"/>
                    <a:pt x="5555" y="10836"/>
                  </a:cubicBezTo>
                  <a:cubicBezTo>
                    <a:pt x="5631" y="10747"/>
                    <a:pt x="5746" y="10699"/>
                    <a:pt x="5865" y="10699"/>
                  </a:cubicBezTo>
                  <a:cubicBezTo>
                    <a:pt x="5869" y="10699"/>
                    <a:pt x="5873" y="10699"/>
                    <a:pt x="5877" y="10699"/>
                  </a:cubicBezTo>
                  <a:lnTo>
                    <a:pt x="6298" y="10699"/>
                  </a:lnTo>
                  <a:cubicBezTo>
                    <a:pt x="6422" y="10699"/>
                    <a:pt x="6521" y="10799"/>
                    <a:pt x="6521" y="10922"/>
                  </a:cubicBezTo>
                  <a:lnTo>
                    <a:pt x="6521" y="13040"/>
                  </a:lnTo>
                  <a:lnTo>
                    <a:pt x="1038" y="13040"/>
                  </a:lnTo>
                  <a:cubicBezTo>
                    <a:pt x="682" y="13040"/>
                    <a:pt x="394" y="12752"/>
                    <a:pt x="391" y="12396"/>
                  </a:cubicBezTo>
                  <a:lnTo>
                    <a:pt x="391" y="6913"/>
                  </a:lnTo>
                  <a:lnTo>
                    <a:pt x="2508" y="6913"/>
                  </a:lnTo>
                  <a:cubicBezTo>
                    <a:pt x="2848" y="6913"/>
                    <a:pt x="3125" y="6635"/>
                    <a:pt x="3125" y="6296"/>
                  </a:cubicBezTo>
                  <a:lnTo>
                    <a:pt x="3125" y="5874"/>
                  </a:lnTo>
                  <a:cubicBezTo>
                    <a:pt x="3132" y="5634"/>
                    <a:pt x="3026" y="5401"/>
                    <a:pt x="2844" y="5247"/>
                  </a:cubicBezTo>
                  <a:cubicBezTo>
                    <a:pt x="2375" y="4860"/>
                    <a:pt x="2378" y="4144"/>
                    <a:pt x="2851" y="3760"/>
                  </a:cubicBezTo>
                  <a:cubicBezTo>
                    <a:pt x="3024" y="3621"/>
                    <a:pt x="3241" y="3546"/>
                    <a:pt x="3460" y="3546"/>
                  </a:cubicBezTo>
                  <a:close/>
                  <a:moveTo>
                    <a:pt x="12395" y="391"/>
                  </a:moveTo>
                  <a:cubicBezTo>
                    <a:pt x="12748" y="395"/>
                    <a:pt x="13036" y="679"/>
                    <a:pt x="13036" y="1036"/>
                  </a:cubicBezTo>
                  <a:lnTo>
                    <a:pt x="13036" y="6519"/>
                  </a:lnTo>
                  <a:lnTo>
                    <a:pt x="12813" y="6519"/>
                  </a:lnTo>
                  <a:cubicBezTo>
                    <a:pt x="12549" y="6519"/>
                    <a:pt x="12549" y="6913"/>
                    <a:pt x="12813" y="6913"/>
                  </a:cubicBezTo>
                  <a:lnTo>
                    <a:pt x="13036" y="6913"/>
                  </a:lnTo>
                  <a:lnTo>
                    <a:pt x="13036" y="12396"/>
                  </a:lnTo>
                  <a:cubicBezTo>
                    <a:pt x="13036" y="12749"/>
                    <a:pt x="12748" y="13040"/>
                    <a:pt x="12395" y="13040"/>
                  </a:cubicBezTo>
                  <a:lnTo>
                    <a:pt x="12395" y="13036"/>
                  </a:lnTo>
                  <a:lnTo>
                    <a:pt x="6912" y="13036"/>
                  </a:lnTo>
                  <a:lnTo>
                    <a:pt x="6912" y="10922"/>
                  </a:lnTo>
                  <a:cubicBezTo>
                    <a:pt x="6912" y="10583"/>
                    <a:pt x="6634" y="10305"/>
                    <a:pt x="6295" y="10305"/>
                  </a:cubicBezTo>
                  <a:lnTo>
                    <a:pt x="5874" y="10305"/>
                  </a:lnTo>
                  <a:cubicBezTo>
                    <a:pt x="5870" y="10305"/>
                    <a:pt x="5866" y="10305"/>
                    <a:pt x="5862" y="10305"/>
                  </a:cubicBezTo>
                  <a:cubicBezTo>
                    <a:pt x="5623" y="10305"/>
                    <a:pt x="5398" y="10408"/>
                    <a:pt x="5246" y="10586"/>
                  </a:cubicBezTo>
                  <a:cubicBezTo>
                    <a:pt x="5054" y="10820"/>
                    <a:pt x="4779" y="10937"/>
                    <a:pt x="4505" y="10937"/>
                  </a:cubicBezTo>
                  <a:cubicBezTo>
                    <a:pt x="4228" y="10937"/>
                    <a:pt x="3952" y="10818"/>
                    <a:pt x="3759" y="10583"/>
                  </a:cubicBezTo>
                  <a:cubicBezTo>
                    <a:pt x="3574" y="10353"/>
                    <a:pt x="3506" y="10055"/>
                    <a:pt x="3567" y="9767"/>
                  </a:cubicBezTo>
                  <a:cubicBezTo>
                    <a:pt x="3673" y="9291"/>
                    <a:pt x="4086" y="9016"/>
                    <a:pt x="4507" y="9016"/>
                  </a:cubicBezTo>
                  <a:cubicBezTo>
                    <a:pt x="4772" y="9016"/>
                    <a:pt x="5039" y="9124"/>
                    <a:pt x="5236" y="9359"/>
                  </a:cubicBezTo>
                  <a:cubicBezTo>
                    <a:pt x="5394" y="9541"/>
                    <a:pt x="5623" y="9647"/>
                    <a:pt x="5863" y="9647"/>
                  </a:cubicBezTo>
                  <a:lnTo>
                    <a:pt x="6292" y="9647"/>
                  </a:lnTo>
                  <a:cubicBezTo>
                    <a:pt x="6631" y="9647"/>
                    <a:pt x="6908" y="9370"/>
                    <a:pt x="6908" y="9030"/>
                  </a:cubicBezTo>
                  <a:lnTo>
                    <a:pt x="6908" y="6913"/>
                  </a:lnTo>
                  <a:lnTo>
                    <a:pt x="9026" y="6913"/>
                  </a:lnTo>
                  <a:cubicBezTo>
                    <a:pt x="9150" y="6913"/>
                    <a:pt x="9249" y="7012"/>
                    <a:pt x="9249" y="7139"/>
                  </a:cubicBezTo>
                  <a:lnTo>
                    <a:pt x="9249" y="7567"/>
                  </a:lnTo>
                  <a:cubicBezTo>
                    <a:pt x="9249" y="7691"/>
                    <a:pt x="9194" y="7810"/>
                    <a:pt x="9098" y="7893"/>
                  </a:cubicBezTo>
                  <a:cubicBezTo>
                    <a:pt x="8241" y="8616"/>
                    <a:pt x="8588" y="10007"/>
                    <a:pt x="9681" y="10247"/>
                  </a:cubicBezTo>
                  <a:cubicBezTo>
                    <a:pt x="9777" y="10268"/>
                    <a:pt x="9873" y="10278"/>
                    <a:pt x="9969" y="10278"/>
                  </a:cubicBezTo>
                  <a:cubicBezTo>
                    <a:pt x="9971" y="10278"/>
                    <a:pt x="9974" y="10278"/>
                    <a:pt x="9977" y="10278"/>
                  </a:cubicBezTo>
                  <a:cubicBezTo>
                    <a:pt x="10546" y="10278"/>
                    <a:pt x="11056" y="9919"/>
                    <a:pt x="11247" y="9383"/>
                  </a:cubicBezTo>
                  <a:cubicBezTo>
                    <a:pt x="11442" y="8845"/>
                    <a:pt x="11274" y="8242"/>
                    <a:pt x="10832" y="7879"/>
                  </a:cubicBezTo>
                  <a:cubicBezTo>
                    <a:pt x="10740" y="7797"/>
                    <a:pt x="10688" y="7677"/>
                    <a:pt x="10695" y="7553"/>
                  </a:cubicBezTo>
                  <a:lnTo>
                    <a:pt x="10695" y="7135"/>
                  </a:lnTo>
                  <a:cubicBezTo>
                    <a:pt x="10695" y="7012"/>
                    <a:pt x="10794" y="6913"/>
                    <a:pt x="10918" y="6913"/>
                  </a:cubicBezTo>
                  <a:lnTo>
                    <a:pt x="11970" y="6913"/>
                  </a:lnTo>
                  <a:cubicBezTo>
                    <a:pt x="12079" y="6913"/>
                    <a:pt x="12165" y="6824"/>
                    <a:pt x="12165" y="6714"/>
                  </a:cubicBezTo>
                  <a:cubicBezTo>
                    <a:pt x="12165" y="6604"/>
                    <a:pt x="12079" y="6519"/>
                    <a:pt x="11970" y="6519"/>
                  </a:cubicBezTo>
                  <a:lnTo>
                    <a:pt x="10918" y="6519"/>
                  </a:lnTo>
                  <a:cubicBezTo>
                    <a:pt x="10579" y="6519"/>
                    <a:pt x="10301" y="6793"/>
                    <a:pt x="10301" y="7135"/>
                  </a:cubicBezTo>
                  <a:lnTo>
                    <a:pt x="10301" y="7553"/>
                  </a:lnTo>
                  <a:cubicBezTo>
                    <a:pt x="10294" y="7793"/>
                    <a:pt x="10397" y="8026"/>
                    <a:pt x="10582" y="8181"/>
                  </a:cubicBezTo>
                  <a:cubicBezTo>
                    <a:pt x="11051" y="8568"/>
                    <a:pt x="11048" y="9284"/>
                    <a:pt x="10575" y="9668"/>
                  </a:cubicBezTo>
                  <a:cubicBezTo>
                    <a:pt x="10403" y="9808"/>
                    <a:pt x="10188" y="9882"/>
                    <a:pt x="9969" y="9882"/>
                  </a:cubicBezTo>
                  <a:cubicBezTo>
                    <a:pt x="9900" y="9882"/>
                    <a:pt x="9831" y="9875"/>
                    <a:pt x="9763" y="9860"/>
                  </a:cubicBezTo>
                  <a:cubicBezTo>
                    <a:pt x="8989" y="9688"/>
                    <a:pt x="8745" y="8701"/>
                    <a:pt x="9355" y="8191"/>
                  </a:cubicBezTo>
                  <a:cubicBezTo>
                    <a:pt x="9537" y="8033"/>
                    <a:pt x="9643" y="7804"/>
                    <a:pt x="9643" y="7564"/>
                  </a:cubicBezTo>
                  <a:lnTo>
                    <a:pt x="9643" y="7135"/>
                  </a:lnTo>
                  <a:cubicBezTo>
                    <a:pt x="9643" y="6793"/>
                    <a:pt x="9365" y="6519"/>
                    <a:pt x="9026" y="6519"/>
                  </a:cubicBezTo>
                  <a:lnTo>
                    <a:pt x="6908" y="6519"/>
                  </a:lnTo>
                  <a:lnTo>
                    <a:pt x="6908" y="4404"/>
                  </a:lnTo>
                  <a:cubicBezTo>
                    <a:pt x="6908" y="4277"/>
                    <a:pt x="7008" y="4178"/>
                    <a:pt x="7131" y="4178"/>
                  </a:cubicBezTo>
                  <a:lnTo>
                    <a:pt x="7560" y="4178"/>
                  </a:lnTo>
                  <a:cubicBezTo>
                    <a:pt x="7686" y="4178"/>
                    <a:pt x="7806" y="4233"/>
                    <a:pt x="7889" y="4329"/>
                  </a:cubicBezTo>
                  <a:cubicBezTo>
                    <a:pt x="8167" y="4658"/>
                    <a:pt x="8544" y="4810"/>
                    <a:pt x="8916" y="4810"/>
                  </a:cubicBezTo>
                  <a:cubicBezTo>
                    <a:pt x="9511" y="4810"/>
                    <a:pt x="10095" y="4421"/>
                    <a:pt x="10243" y="3746"/>
                  </a:cubicBezTo>
                  <a:cubicBezTo>
                    <a:pt x="10376" y="3136"/>
                    <a:pt x="10075" y="2513"/>
                    <a:pt x="9513" y="2239"/>
                  </a:cubicBezTo>
                  <a:cubicBezTo>
                    <a:pt x="9324" y="2148"/>
                    <a:pt x="9123" y="2104"/>
                    <a:pt x="8923" y="2104"/>
                  </a:cubicBezTo>
                  <a:cubicBezTo>
                    <a:pt x="8527" y="2104"/>
                    <a:pt x="8139" y="2276"/>
                    <a:pt x="7875" y="2595"/>
                  </a:cubicBezTo>
                  <a:cubicBezTo>
                    <a:pt x="7795" y="2685"/>
                    <a:pt x="7683" y="2736"/>
                    <a:pt x="7564" y="2736"/>
                  </a:cubicBezTo>
                  <a:cubicBezTo>
                    <a:pt x="7560" y="2736"/>
                    <a:pt x="7557" y="2736"/>
                    <a:pt x="7553" y="2735"/>
                  </a:cubicBezTo>
                  <a:lnTo>
                    <a:pt x="7131" y="2735"/>
                  </a:lnTo>
                  <a:cubicBezTo>
                    <a:pt x="7008" y="2732"/>
                    <a:pt x="6908" y="2633"/>
                    <a:pt x="6908" y="2509"/>
                  </a:cubicBezTo>
                  <a:lnTo>
                    <a:pt x="6908" y="1457"/>
                  </a:lnTo>
                  <a:cubicBezTo>
                    <a:pt x="6908" y="1327"/>
                    <a:pt x="6810" y="1262"/>
                    <a:pt x="6711" y="1262"/>
                  </a:cubicBezTo>
                  <a:cubicBezTo>
                    <a:pt x="6613" y="1262"/>
                    <a:pt x="6514" y="1327"/>
                    <a:pt x="6514" y="1457"/>
                  </a:cubicBezTo>
                  <a:lnTo>
                    <a:pt x="6514" y="2509"/>
                  </a:lnTo>
                  <a:cubicBezTo>
                    <a:pt x="6514" y="2852"/>
                    <a:pt x="6792" y="3126"/>
                    <a:pt x="7131" y="3126"/>
                  </a:cubicBezTo>
                  <a:lnTo>
                    <a:pt x="7560" y="3126"/>
                  </a:lnTo>
                  <a:cubicBezTo>
                    <a:pt x="7567" y="3126"/>
                    <a:pt x="7575" y="3126"/>
                    <a:pt x="7582" y="3126"/>
                  </a:cubicBezTo>
                  <a:cubicBezTo>
                    <a:pt x="7814" y="3126"/>
                    <a:pt x="8034" y="3024"/>
                    <a:pt x="8187" y="2845"/>
                  </a:cubicBezTo>
                  <a:cubicBezTo>
                    <a:pt x="8378" y="2613"/>
                    <a:pt x="8652" y="2496"/>
                    <a:pt x="8927" y="2496"/>
                  </a:cubicBezTo>
                  <a:cubicBezTo>
                    <a:pt x="9203" y="2496"/>
                    <a:pt x="9480" y="2615"/>
                    <a:pt x="9670" y="2852"/>
                  </a:cubicBezTo>
                  <a:cubicBezTo>
                    <a:pt x="9856" y="3078"/>
                    <a:pt x="9924" y="3380"/>
                    <a:pt x="9862" y="3664"/>
                  </a:cubicBezTo>
                  <a:cubicBezTo>
                    <a:pt x="9757" y="4142"/>
                    <a:pt x="9344" y="4417"/>
                    <a:pt x="8922" y="4417"/>
                  </a:cubicBezTo>
                  <a:cubicBezTo>
                    <a:pt x="8658" y="4417"/>
                    <a:pt x="8390" y="4309"/>
                    <a:pt x="8194" y="4075"/>
                  </a:cubicBezTo>
                  <a:cubicBezTo>
                    <a:pt x="8036" y="3890"/>
                    <a:pt x="7806" y="3784"/>
                    <a:pt x="7566" y="3784"/>
                  </a:cubicBezTo>
                  <a:lnTo>
                    <a:pt x="7138" y="3784"/>
                  </a:lnTo>
                  <a:cubicBezTo>
                    <a:pt x="6795" y="3784"/>
                    <a:pt x="6521" y="4062"/>
                    <a:pt x="6521" y="4404"/>
                  </a:cubicBezTo>
                  <a:lnTo>
                    <a:pt x="6521" y="6519"/>
                  </a:lnTo>
                  <a:lnTo>
                    <a:pt x="4400" y="6519"/>
                  </a:lnTo>
                  <a:cubicBezTo>
                    <a:pt x="4277" y="6519"/>
                    <a:pt x="4177" y="6419"/>
                    <a:pt x="4177" y="6296"/>
                  </a:cubicBezTo>
                  <a:lnTo>
                    <a:pt x="4177" y="5868"/>
                  </a:lnTo>
                  <a:cubicBezTo>
                    <a:pt x="4177" y="5741"/>
                    <a:pt x="4232" y="5624"/>
                    <a:pt x="4325" y="5542"/>
                  </a:cubicBezTo>
                  <a:cubicBezTo>
                    <a:pt x="5188" y="4819"/>
                    <a:pt x="4846" y="3421"/>
                    <a:pt x="3746" y="3184"/>
                  </a:cubicBezTo>
                  <a:cubicBezTo>
                    <a:pt x="3647" y="3163"/>
                    <a:pt x="3549" y="3152"/>
                    <a:pt x="3453" y="3152"/>
                  </a:cubicBezTo>
                  <a:cubicBezTo>
                    <a:pt x="2727" y="3152"/>
                    <a:pt x="2104" y="3742"/>
                    <a:pt x="2104" y="4507"/>
                  </a:cubicBezTo>
                  <a:cubicBezTo>
                    <a:pt x="2101" y="4911"/>
                    <a:pt x="2282" y="5292"/>
                    <a:pt x="2598" y="5549"/>
                  </a:cubicBezTo>
                  <a:cubicBezTo>
                    <a:pt x="2687" y="5631"/>
                    <a:pt x="2738" y="5751"/>
                    <a:pt x="2735" y="5871"/>
                  </a:cubicBezTo>
                  <a:lnTo>
                    <a:pt x="2735" y="6296"/>
                  </a:lnTo>
                  <a:cubicBezTo>
                    <a:pt x="2735" y="6419"/>
                    <a:pt x="2632" y="6519"/>
                    <a:pt x="2508" y="6519"/>
                  </a:cubicBezTo>
                  <a:lnTo>
                    <a:pt x="394" y="6519"/>
                  </a:lnTo>
                  <a:lnTo>
                    <a:pt x="394" y="1036"/>
                  </a:lnTo>
                  <a:cubicBezTo>
                    <a:pt x="394" y="679"/>
                    <a:pt x="682" y="395"/>
                    <a:pt x="1035" y="391"/>
                  </a:cubicBezTo>
                  <a:lnTo>
                    <a:pt x="6518" y="391"/>
                  </a:lnTo>
                  <a:lnTo>
                    <a:pt x="6518" y="618"/>
                  </a:lnTo>
                  <a:cubicBezTo>
                    <a:pt x="6518" y="724"/>
                    <a:pt x="6607" y="813"/>
                    <a:pt x="6713" y="813"/>
                  </a:cubicBezTo>
                  <a:cubicBezTo>
                    <a:pt x="6823" y="813"/>
                    <a:pt x="6912" y="724"/>
                    <a:pt x="6912" y="618"/>
                  </a:cubicBezTo>
                  <a:lnTo>
                    <a:pt x="6912" y="391"/>
                  </a:lnTo>
                  <a:close/>
                  <a:moveTo>
                    <a:pt x="1035" y="1"/>
                  </a:moveTo>
                  <a:cubicBezTo>
                    <a:pt x="463" y="1"/>
                    <a:pt x="0" y="463"/>
                    <a:pt x="0" y="1039"/>
                  </a:cubicBezTo>
                  <a:lnTo>
                    <a:pt x="0" y="12396"/>
                  </a:lnTo>
                  <a:cubicBezTo>
                    <a:pt x="0" y="12968"/>
                    <a:pt x="463" y="13430"/>
                    <a:pt x="1035" y="13434"/>
                  </a:cubicBezTo>
                  <a:lnTo>
                    <a:pt x="12395" y="13434"/>
                  </a:lnTo>
                  <a:cubicBezTo>
                    <a:pt x="12967" y="13430"/>
                    <a:pt x="13430" y="12968"/>
                    <a:pt x="13430" y="12396"/>
                  </a:cubicBezTo>
                  <a:lnTo>
                    <a:pt x="13430" y="1039"/>
                  </a:lnTo>
                  <a:cubicBezTo>
                    <a:pt x="13430" y="463"/>
                    <a:pt x="12967" y="1"/>
                    <a:pt x="12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2" name="Google Shape;17002;p72"/>
          <p:cNvGrpSpPr/>
          <p:nvPr/>
        </p:nvGrpSpPr>
        <p:grpSpPr>
          <a:xfrm>
            <a:off x="1953690" y="4126249"/>
            <a:ext cx="390044" cy="370031"/>
            <a:chOff x="1953690" y="4126249"/>
            <a:chExt cx="390044" cy="370031"/>
          </a:xfrm>
        </p:grpSpPr>
        <p:sp>
          <p:nvSpPr>
            <p:cNvPr id="17003" name="Google Shape;17003;p72"/>
            <p:cNvSpPr/>
            <p:nvPr/>
          </p:nvSpPr>
          <p:spPr>
            <a:xfrm>
              <a:off x="1993166" y="4461886"/>
              <a:ext cx="336213" cy="28657"/>
            </a:xfrm>
            <a:custGeom>
              <a:rect b="b" l="l" r="r" t="t"/>
              <a:pathLst>
                <a:path extrusionOk="0" h="1094" w="12835">
                  <a:moveTo>
                    <a:pt x="1" y="0"/>
                  </a:moveTo>
                  <a:lnTo>
                    <a:pt x="186" y="641"/>
                  </a:lnTo>
                  <a:cubicBezTo>
                    <a:pt x="272" y="901"/>
                    <a:pt x="512" y="1083"/>
                    <a:pt x="786" y="1093"/>
                  </a:cubicBezTo>
                  <a:lnTo>
                    <a:pt x="12050" y="1093"/>
                  </a:lnTo>
                  <a:cubicBezTo>
                    <a:pt x="12324" y="1083"/>
                    <a:pt x="12564" y="901"/>
                    <a:pt x="12649" y="641"/>
                  </a:cubicBezTo>
                  <a:lnTo>
                    <a:pt x="12834"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72"/>
            <p:cNvSpPr/>
            <p:nvPr/>
          </p:nvSpPr>
          <p:spPr>
            <a:xfrm>
              <a:off x="1960239" y="4251828"/>
              <a:ext cx="322015" cy="185461"/>
            </a:xfrm>
            <a:custGeom>
              <a:rect b="b" l="l" r="r" t="t"/>
              <a:pathLst>
                <a:path extrusionOk="0" h="7080" w="12293">
                  <a:moveTo>
                    <a:pt x="3060" y="939"/>
                  </a:moveTo>
                  <a:lnTo>
                    <a:pt x="3060" y="2464"/>
                  </a:lnTo>
                  <a:cubicBezTo>
                    <a:pt x="3060" y="2749"/>
                    <a:pt x="3088" y="3033"/>
                    <a:pt x="3139" y="3314"/>
                  </a:cubicBezTo>
                  <a:lnTo>
                    <a:pt x="2845" y="3314"/>
                  </a:lnTo>
                  <a:cubicBezTo>
                    <a:pt x="1618" y="3314"/>
                    <a:pt x="778" y="2081"/>
                    <a:pt x="1224" y="939"/>
                  </a:cubicBezTo>
                  <a:close/>
                  <a:moveTo>
                    <a:pt x="679" y="0"/>
                  </a:moveTo>
                  <a:cubicBezTo>
                    <a:pt x="86" y="813"/>
                    <a:pt x="0" y="1892"/>
                    <a:pt x="456" y="2790"/>
                  </a:cubicBezTo>
                  <a:cubicBezTo>
                    <a:pt x="915" y="3688"/>
                    <a:pt x="1837" y="4253"/>
                    <a:pt x="2845" y="4253"/>
                  </a:cubicBezTo>
                  <a:lnTo>
                    <a:pt x="3420" y="4253"/>
                  </a:lnTo>
                  <a:cubicBezTo>
                    <a:pt x="4149" y="5990"/>
                    <a:pt x="5844" y="7080"/>
                    <a:pt x="7672" y="7080"/>
                  </a:cubicBezTo>
                  <a:cubicBezTo>
                    <a:pt x="7975" y="7080"/>
                    <a:pt x="8281" y="7050"/>
                    <a:pt x="8588" y="6988"/>
                  </a:cubicBezTo>
                  <a:cubicBezTo>
                    <a:pt x="10743" y="6556"/>
                    <a:pt x="12292" y="4661"/>
                    <a:pt x="12292" y="2464"/>
                  </a:cubicBezTo>
                  <a:lnTo>
                    <a:pt x="12292"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72"/>
            <p:cNvSpPr/>
            <p:nvPr/>
          </p:nvSpPr>
          <p:spPr>
            <a:xfrm>
              <a:off x="2155104" y="4294814"/>
              <a:ext cx="100563" cy="107661"/>
            </a:xfrm>
            <a:custGeom>
              <a:rect b="b" l="l" r="r" t="t"/>
              <a:pathLst>
                <a:path extrusionOk="0" h="4110" w="3839">
                  <a:moveTo>
                    <a:pt x="3602" y="1"/>
                  </a:moveTo>
                  <a:cubicBezTo>
                    <a:pt x="3472" y="1"/>
                    <a:pt x="3366" y="107"/>
                    <a:pt x="3366" y="237"/>
                  </a:cubicBezTo>
                  <a:lnTo>
                    <a:pt x="3366" y="508"/>
                  </a:lnTo>
                  <a:cubicBezTo>
                    <a:pt x="3366" y="2235"/>
                    <a:pt x="1964" y="3637"/>
                    <a:pt x="237" y="3637"/>
                  </a:cubicBezTo>
                  <a:cubicBezTo>
                    <a:pt x="107" y="3637"/>
                    <a:pt x="1" y="3743"/>
                    <a:pt x="1" y="3873"/>
                  </a:cubicBezTo>
                  <a:cubicBezTo>
                    <a:pt x="1" y="4003"/>
                    <a:pt x="107" y="4110"/>
                    <a:pt x="237" y="4110"/>
                  </a:cubicBezTo>
                  <a:cubicBezTo>
                    <a:pt x="2225" y="4106"/>
                    <a:pt x="3836" y="2496"/>
                    <a:pt x="3839" y="512"/>
                  </a:cubicBezTo>
                  <a:lnTo>
                    <a:pt x="3839" y="237"/>
                  </a:lnTo>
                  <a:cubicBezTo>
                    <a:pt x="3839" y="107"/>
                    <a:pt x="3733" y="1"/>
                    <a:pt x="360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72"/>
            <p:cNvSpPr/>
            <p:nvPr/>
          </p:nvSpPr>
          <p:spPr>
            <a:xfrm>
              <a:off x="2243276" y="4237473"/>
              <a:ext cx="12390" cy="45082"/>
            </a:xfrm>
            <a:custGeom>
              <a:rect b="b" l="l" r="r" t="t"/>
              <a:pathLst>
                <a:path extrusionOk="0" h="1721" w="473">
                  <a:moveTo>
                    <a:pt x="236" y="0"/>
                  </a:moveTo>
                  <a:cubicBezTo>
                    <a:pt x="106" y="0"/>
                    <a:pt x="0" y="103"/>
                    <a:pt x="0" y="233"/>
                  </a:cubicBezTo>
                  <a:lnTo>
                    <a:pt x="0" y="1487"/>
                  </a:lnTo>
                  <a:cubicBezTo>
                    <a:pt x="0" y="1614"/>
                    <a:pt x="106" y="1720"/>
                    <a:pt x="236" y="1720"/>
                  </a:cubicBezTo>
                  <a:cubicBezTo>
                    <a:pt x="367" y="1720"/>
                    <a:pt x="473" y="1618"/>
                    <a:pt x="473" y="1487"/>
                  </a:cubicBezTo>
                  <a:lnTo>
                    <a:pt x="473" y="233"/>
                  </a:lnTo>
                  <a:cubicBezTo>
                    <a:pt x="473" y="103"/>
                    <a:pt x="367" y="0"/>
                    <a:pt x="2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72"/>
            <p:cNvSpPr/>
            <p:nvPr/>
          </p:nvSpPr>
          <p:spPr>
            <a:xfrm>
              <a:off x="1978916" y="4455232"/>
              <a:ext cx="364818" cy="41048"/>
            </a:xfrm>
            <a:custGeom>
              <a:rect b="b" l="l" r="r" t="t"/>
              <a:pathLst>
                <a:path extrusionOk="0" h="1567" w="13927">
                  <a:moveTo>
                    <a:pt x="13066" y="470"/>
                  </a:moveTo>
                  <a:lnTo>
                    <a:pt x="12971" y="813"/>
                  </a:lnTo>
                  <a:cubicBezTo>
                    <a:pt x="12912" y="974"/>
                    <a:pt x="12765" y="1083"/>
                    <a:pt x="12597" y="1094"/>
                  </a:cubicBezTo>
                  <a:lnTo>
                    <a:pt x="1330" y="1094"/>
                  </a:lnTo>
                  <a:cubicBezTo>
                    <a:pt x="1162" y="1083"/>
                    <a:pt x="1014" y="974"/>
                    <a:pt x="960" y="813"/>
                  </a:cubicBezTo>
                  <a:lnTo>
                    <a:pt x="860" y="470"/>
                  </a:lnTo>
                  <a:close/>
                  <a:moveTo>
                    <a:pt x="237" y="1"/>
                  </a:moveTo>
                  <a:cubicBezTo>
                    <a:pt x="106" y="1"/>
                    <a:pt x="0" y="103"/>
                    <a:pt x="0" y="234"/>
                  </a:cubicBezTo>
                  <a:cubicBezTo>
                    <a:pt x="0" y="364"/>
                    <a:pt x="106" y="470"/>
                    <a:pt x="237" y="470"/>
                  </a:cubicBezTo>
                  <a:lnTo>
                    <a:pt x="370" y="470"/>
                  </a:lnTo>
                  <a:lnTo>
                    <a:pt x="507" y="943"/>
                  </a:lnTo>
                  <a:cubicBezTo>
                    <a:pt x="620" y="1306"/>
                    <a:pt x="953" y="1553"/>
                    <a:pt x="1330" y="1567"/>
                  </a:cubicBezTo>
                  <a:lnTo>
                    <a:pt x="12597" y="1567"/>
                  </a:lnTo>
                  <a:cubicBezTo>
                    <a:pt x="12974" y="1553"/>
                    <a:pt x="13303" y="1306"/>
                    <a:pt x="13419" y="943"/>
                  </a:cubicBezTo>
                  <a:lnTo>
                    <a:pt x="13557" y="470"/>
                  </a:lnTo>
                  <a:lnTo>
                    <a:pt x="13690" y="470"/>
                  </a:lnTo>
                  <a:cubicBezTo>
                    <a:pt x="13820" y="470"/>
                    <a:pt x="13927" y="364"/>
                    <a:pt x="13927" y="234"/>
                  </a:cubicBezTo>
                  <a:cubicBezTo>
                    <a:pt x="13927" y="103"/>
                    <a:pt x="13820" y="1"/>
                    <a:pt x="136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72"/>
            <p:cNvSpPr/>
            <p:nvPr/>
          </p:nvSpPr>
          <p:spPr>
            <a:xfrm>
              <a:off x="1973258" y="4269693"/>
              <a:ext cx="75965" cy="74630"/>
            </a:xfrm>
            <a:custGeom>
              <a:rect b="b" l="l" r="r" t="t"/>
              <a:pathLst>
                <a:path extrusionOk="0" h="2849" w="2900">
                  <a:moveTo>
                    <a:pt x="2327" y="470"/>
                  </a:moveTo>
                  <a:lnTo>
                    <a:pt x="2327" y="1762"/>
                  </a:lnTo>
                  <a:cubicBezTo>
                    <a:pt x="2327" y="1967"/>
                    <a:pt x="2341" y="2173"/>
                    <a:pt x="2368" y="2375"/>
                  </a:cubicBezTo>
                  <a:lnTo>
                    <a:pt x="2348" y="2375"/>
                  </a:lnTo>
                  <a:cubicBezTo>
                    <a:pt x="1354" y="2375"/>
                    <a:pt x="631" y="1429"/>
                    <a:pt x="895" y="470"/>
                  </a:cubicBezTo>
                  <a:close/>
                  <a:moveTo>
                    <a:pt x="727" y="0"/>
                  </a:moveTo>
                  <a:cubicBezTo>
                    <a:pt x="631" y="0"/>
                    <a:pt x="545" y="62"/>
                    <a:pt x="511" y="151"/>
                  </a:cubicBezTo>
                  <a:cubicBezTo>
                    <a:pt x="0" y="1447"/>
                    <a:pt x="956" y="2845"/>
                    <a:pt x="2348" y="2848"/>
                  </a:cubicBezTo>
                  <a:lnTo>
                    <a:pt x="2348" y="2845"/>
                  </a:lnTo>
                  <a:lnTo>
                    <a:pt x="2642" y="2845"/>
                  </a:lnTo>
                  <a:cubicBezTo>
                    <a:pt x="2790" y="2845"/>
                    <a:pt x="2899" y="2714"/>
                    <a:pt x="2872" y="2567"/>
                  </a:cubicBezTo>
                  <a:cubicBezTo>
                    <a:pt x="2824" y="2303"/>
                    <a:pt x="2797" y="2032"/>
                    <a:pt x="2800" y="1762"/>
                  </a:cubicBezTo>
                  <a:lnTo>
                    <a:pt x="2800" y="237"/>
                  </a:lnTo>
                  <a:cubicBezTo>
                    <a:pt x="2800" y="107"/>
                    <a:pt x="2694" y="0"/>
                    <a:pt x="2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9" name="Google Shape;17009;p72"/>
            <p:cNvSpPr/>
            <p:nvPr/>
          </p:nvSpPr>
          <p:spPr>
            <a:xfrm>
              <a:off x="1953690" y="4245096"/>
              <a:ext cx="334667" cy="197851"/>
            </a:xfrm>
            <a:custGeom>
              <a:rect b="b" l="l" r="r" t="t"/>
              <a:pathLst>
                <a:path extrusionOk="0" h="7553" w="12776">
                  <a:moveTo>
                    <a:pt x="12306" y="470"/>
                  </a:moveTo>
                  <a:lnTo>
                    <a:pt x="12306" y="2701"/>
                  </a:lnTo>
                  <a:cubicBezTo>
                    <a:pt x="12306" y="4788"/>
                    <a:pt x="10836" y="6583"/>
                    <a:pt x="8790" y="6995"/>
                  </a:cubicBezTo>
                  <a:cubicBezTo>
                    <a:pt x="8499" y="7054"/>
                    <a:pt x="8207" y="7082"/>
                    <a:pt x="7919" y="7082"/>
                  </a:cubicBezTo>
                  <a:cubicBezTo>
                    <a:pt x="6187" y="7082"/>
                    <a:pt x="4580" y="6048"/>
                    <a:pt x="3886" y="4397"/>
                  </a:cubicBezTo>
                  <a:cubicBezTo>
                    <a:pt x="3850" y="4314"/>
                    <a:pt x="3768" y="4256"/>
                    <a:pt x="3678" y="4256"/>
                  </a:cubicBezTo>
                  <a:cubicBezTo>
                    <a:pt x="3675" y="4256"/>
                    <a:pt x="3673" y="4256"/>
                    <a:pt x="3670" y="4257"/>
                  </a:cubicBezTo>
                  <a:lnTo>
                    <a:pt x="3095" y="4257"/>
                  </a:lnTo>
                  <a:cubicBezTo>
                    <a:pt x="1744" y="4253"/>
                    <a:pt x="651" y="3160"/>
                    <a:pt x="651" y="1810"/>
                  </a:cubicBezTo>
                  <a:cubicBezTo>
                    <a:pt x="648" y="1333"/>
                    <a:pt x="788" y="867"/>
                    <a:pt x="1052" y="470"/>
                  </a:cubicBezTo>
                  <a:close/>
                  <a:moveTo>
                    <a:pt x="929" y="0"/>
                  </a:moveTo>
                  <a:cubicBezTo>
                    <a:pt x="853" y="0"/>
                    <a:pt x="782" y="38"/>
                    <a:pt x="737" y="96"/>
                  </a:cubicBezTo>
                  <a:cubicBezTo>
                    <a:pt x="93" y="984"/>
                    <a:pt x="0" y="2156"/>
                    <a:pt x="497" y="3133"/>
                  </a:cubicBezTo>
                  <a:cubicBezTo>
                    <a:pt x="994" y="4109"/>
                    <a:pt x="1998" y="4723"/>
                    <a:pt x="3095" y="4723"/>
                  </a:cubicBezTo>
                  <a:lnTo>
                    <a:pt x="3516" y="4723"/>
                  </a:lnTo>
                  <a:cubicBezTo>
                    <a:pt x="4321" y="6473"/>
                    <a:pt x="6061" y="7552"/>
                    <a:pt x="7925" y="7552"/>
                  </a:cubicBezTo>
                  <a:cubicBezTo>
                    <a:pt x="8268" y="7552"/>
                    <a:pt x="8615" y="7516"/>
                    <a:pt x="8961" y="7440"/>
                  </a:cubicBezTo>
                  <a:cubicBezTo>
                    <a:pt x="11189" y="6953"/>
                    <a:pt x="12775" y="4983"/>
                    <a:pt x="12775" y="2701"/>
                  </a:cubicBezTo>
                  <a:lnTo>
                    <a:pt x="12775" y="237"/>
                  </a:lnTo>
                  <a:cubicBezTo>
                    <a:pt x="12775" y="107"/>
                    <a:pt x="12672" y="0"/>
                    <a:pt x="12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0" name="Google Shape;17010;p72"/>
            <p:cNvSpPr/>
            <p:nvPr/>
          </p:nvSpPr>
          <p:spPr>
            <a:xfrm>
              <a:off x="2124875" y="4126249"/>
              <a:ext cx="23706" cy="106587"/>
            </a:xfrm>
            <a:custGeom>
              <a:rect b="b" l="l" r="r" t="t"/>
              <a:pathLst>
                <a:path extrusionOk="0" h="4069" w="905">
                  <a:moveTo>
                    <a:pt x="607" y="0"/>
                  </a:moveTo>
                  <a:cubicBezTo>
                    <a:pt x="480" y="0"/>
                    <a:pt x="374" y="107"/>
                    <a:pt x="374" y="237"/>
                  </a:cubicBezTo>
                  <a:cubicBezTo>
                    <a:pt x="374" y="477"/>
                    <a:pt x="315" y="586"/>
                    <a:pt x="243" y="727"/>
                  </a:cubicBezTo>
                  <a:cubicBezTo>
                    <a:pt x="0" y="1166"/>
                    <a:pt x="0" y="1704"/>
                    <a:pt x="243" y="2142"/>
                  </a:cubicBezTo>
                  <a:cubicBezTo>
                    <a:pt x="315" y="2283"/>
                    <a:pt x="374" y="2392"/>
                    <a:pt x="374" y="2636"/>
                  </a:cubicBezTo>
                  <a:cubicBezTo>
                    <a:pt x="374" y="2879"/>
                    <a:pt x="315" y="2989"/>
                    <a:pt x="243" y="3126"/>
                  </a:cubicBezTo>
                  <a:cubicBezTo>
                    <a:pt x="120" y="3342"/>
                    <a:pt x="55" y="3585"/>
                    <a:pt x="62" y="3835"/>
                  </a:cubicBezTo>
                  <a:cubicBezTo>
                    <a:pt x="62" y="3965"/>
                    <a:pt x="168" y="4068"/>
                    <a:pt x="295" y="4068"/>
                  </a:cubicBezTo>
                  <a:cubicBezTo>
                    <a:pt x="297" y="4068"/>
                    <a:pt x="299" y="4068"/>
                    <a:pt x="301" y="4068"/>
                  </a:cubicBezTo>
                  <a:cubicBezTo>
                    <a:pt x="428" y="4068"/>
                    <a:pt x="531" y="3963"/>
                    <a:pt x="531" y="3835"/>
                  </a:cubicBezTo>
                  <a:cubicBezTo>
                    <a:pt x="531" y="3592"/>
                    <a:pt x="590" y="3482"/>
                    <a:pt x="661" y="3345"/>
                  </a:cubicBezTo>
                  <a:cubicBezTo>
                    <a:pt x="905" y="2903"/>
                    <a:pt x="905" y="2368"/>
                    <a:pt x="661" y="1926"/>
                  </a:cubicBezTo>
                  <a:cubicBezTo>
                    <a:pt x="590" y="1786"/>
                    <a:pt x="531" y="1676"/>
                    <a:pt x="531" y="1436"/>
                  </a:cubicBezTo>
                  <a:cubicBezTo>
                    <a:pt x="531" y="1193"/>
                    <a:pt x="590" y="1083"/>
                    <a:pt x="661" y="943"/>
                  </a:cubicBezTo>
                  <a:cubicBezTo>
                    <a:pt x="785" y="730"/>
                    <a:pt x="850" y="484"/>
                    <a:pt x="843" y="237"/>
                  </a:cubicBezTo>
                  <a:cubicBezTo>
                    <a:pt x="843" y="107"/>
                    <a:pt x="737"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72"/>
            <p:cNvSpPr/>
            <p:nvPr/>
          </p:nvSpPr>
          <p:spPr>
            <a:xfrm>
              <a:off x="2174043" y="4126249"/>
              <a:ext cx="23733" cy="106587"/>
            </a:xfrm>
            <a:custGeom>
              <a:rect b="b" l="l" r="r" t="t"/>
              <a:pathLst>
                <a:path extrusionOk="0" h="4069" w="906">
                  <a:moveTo>
                    <a:pt x="608" y="0"/>
                  </a:moveTo>
                  <a:cubicBezTo>
                    <a:pt x="477" y="0"/>
                    <a:pt x="375" y="107"/>
                    <a:pt x="375" y="237"/>
                  </a:cubicBezTo>
                  <a:cubicBezTo>
                    <a:pt x="375" y="477"/>
                    <a:pt x="316" y="586"/>
                    <a:pt x="244" y="727"/>
                  </a:cubicBezTo>
                  <a:cubicBezTo>
                    <a:pt x="1" y="1166"/>
                    <a:pt x="1" y="1704"/>
                    <a:pt x="244" y="2142"/>
                  </a:cubicBezTo>
                  <a:cubicBezTo>
                    <a:pt x="316" y="2283"/>
                    <a:pt x="375" y="2392"/>
                    <a:pt x="375" y="2636"/>
                  </a:cubicBezTo>
                  <a:cubicBezTo>
                    <a:pt x="375" y="2879"/>
                    <a:pt x="316" y="2989"/>
                    <a:pt x="244" y="3126"/>
                  </a:cubicBezTo>
                  <a:cubicBezTo>
                    <a:pt x="121" y="3342"/>
                    <a:pt x="56" y="3585"/>
                    <a:pt x="63" y="3835"/>
                  </a:cubicBezTo>
                  <a:cubicBezTo>
                    <a:pt x="63" y="3965"/>
                    <a:pt x="165" y="4068"/>
                    <a:pt x="296" y="4068"/>
                  </a:cubicBezTo>
                  <a:cubicBezTo>
                    <a:pt x="298" y="4068"/>
                    <a:pt x="300" y="4068"/>
                    <a:pt x="302" y="4068"/>
                  </a:cubicBezTo>
                  <a:cubicBezTo>
                    <a:pt x="429" y="4068"/>
                    <a:pt x="532" y="3963"/>
                    <a:pt x="532" y="3835"/>
                  </a:cubicBezTo>
                  <a:cubicBezTo>
                    <a:pt x="532" y="3592"/>
                    <a:pt x="590" y="3482"/>
                    <a:pt x="662" y="3345"/>
                  </a:cubicBezTo>
                  <a:cubicBezTo>
                    <a:pt x="906" y="2903"/>
                    <a:pt x="906" y="2368"/>
                    <a:pt x="662" y="1926"/>
                  </a:cubicBezTo>
                  <a:cubicBezTo>
                    <a:pt x="590" y="1786"/>
                    <a:pt x="532" y="1676"/>
                    <a:pt x="532" y="1436"/>
                  </a:cubicBezTo>
                  <a:cubicBezTo>
                    <a:pt x="532" y="1193"/>
                    <a:pt x="590" y="1083"/>
                    <a:pt x="662" y="943"/>
                  </a:cubicBezTo>
                  <a:cubicBezTo>
                    <a:pt x="786" y="730"/>
                    <a:pt x="851" y="484"/>
                    <a:pt x="844" y="237"/>
                  </a:cubicBezTo>
                  <a:cubicBezTo>
                    <a:pt x="844" y="107"/>
                    <a:pt x="738"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2" name="Google Shape;17012;p72"/>
          <p:cNvGrpSpPr/>
          <p:nvPr/>
        </p:nvGrpSpPr>
        <p:grpSpPr>
          <a:xfrm>
            <a:off x="6904755" y="2752295"/>
            <a:ext cx="282592" cy="361805"/>
            <a:chOff x="6904755" y="2752295"/>
            <a:chExt cx="282592" cy="361805"/>
          </a:xfrm>
        </p:grpSpPr>
        <p:sp>
          <p:nvSpPr>
            <p:cNvPr id="17013" name="Google Shape;17013;p72"/>
            <p:cNvSpPr/>
            <p:nvPr/>
          </p:nvSpPr>
          <p:spPr>
            <a:xfrm>
              <a:off x="6909784" y="2955988"/>
              <a:ext cx="272192" cy="153057"/>
            </a:xfrm>
            <a:custGeom>
              <a:rect b="b" l="l" r="r" t="t"/>
              <a:pathLst>
                <a:path extrusionOk="0" h="5843" w="10391">
                  <a:moveTo>
                    <a:pt x="3681" y="0"/>
                  </a:moveTo>
                  <a:lnTo>
                    <a:pt x="3681" y="1028"/>
                  </a:lnTo>
                  <a:cubicBezTo>
                    <a:pt x="3681" y="1316"/>
                    <a:pt x="3492" y="1570"/>
                    <a:pt x="3215" y="1652"/>
                  </a:cubicBezTo>
                  <a:lnTo>
                    <a:pt x="936" y="2324"/>
                  </a:lnTo>
                  <a:cubicBezTo>
                    <a:pt x="381" y="2485"/>
                    <a:pt x="0" y="2992"/>
                    <a:pt x="4" y="3568"/>
                  </a:cubicBezTo>
                  <a:lnTo>
                    <a:pt x="4" y="5843"/>
                  </a:lnTo>
                  <a:lnTo>
                    <a:pt x="10390" y="5843"/>
                  </a:lnTo>
                  <a:lnTo>
                    <a:pt x="10390" y="3568"/>
                  </a:lnTo>
                  <a:cubicBezTo>
                    <a:pt x="10387" y="2992"/>
                    <a:pt x="10007" y="2485"/>
                    <a:pt x="9455" y="2324"/>
                  </a:cubicBezTo>
                  <a:lnTo>
                    <a:pt x="7176" y="1652"/>
                  </a:lnTo>
                  <a:cubicBezTo>
                    <a:pt x="6898" y="1570"/>
                    <a:pt x="6707" y="1316"/>
                    <a:pt x="6710" y="1028"/>
                  </a:cubicBezTo>
                  <a:lnTo>
                    <a:pt x="6710"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4" name="Google Shape;17014;p72"/>
            <p:cNvSpPr/>
            <p:nvPr/>
          </p:nvSpPr>
          <p:spPr>
            <a:xfrm>
              <a:off x="6909784" y="3003558"/>
              <a:ext cx="272087" cy="105487"/>
            </a:xfrm>
            <a:custGeom>
              <a:rect b="b" l="l" r="r" t="t"/>
              <a:pathLst>
                <a:path extrusionOk="0" h="4027" w="10387">
                  <a:moveTo>
                    <a:pt x="2649" y="1"/>
                  </a:moveTo>
                  <a:lnTo>
                    <a:pt x="932" y="508"/>
                  </a:lnTo>
                  <a:cubicBezTo>
                    <a:pt x="381" y="669"/>
                    <a:pt x="0" y="1176"/>
                    <a:pt x="0" y="1752"/>
                  </a:cubicBezTo>
                  <a:lnTo>
                    <a:pt x="0" y="4027"/>
                  </a:lnTo>
                  <a:lnTo>
                    <a:pt x="10387" y="4027"/>
                  </a:lnTo>
                  <a:lnTo>
                    <a:pt x="10387" y="1752"/>
                  </a:lnTo>
                  <a:cubicBezTo>
                    <a:pt x="10387" y="1176"/>
                    <a:pt x="10007" y="669"/>
                    <a:pt x="9455" y="508"/>
                  </a:cubicBezTo>
                  <a:lnTo>
                    <a:pt x="7738" y="1"/>
                  </a:lnTo>
                  <a:cubicBezTo>
                    <a:pt x="7491" y="1210"/>
                    <a:pt x="6429" y="2081"/>
                    <a:pt x="5192" y="2081"/>
                  </a:cubicBezTo>
                  <a:cubicBezTo>
                    <a:pt x="3958" y="2081"/>
                    <a:pt x="2896" y="1210"/>
                    <a:pt x="264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72"/>
            <p:cNvSpPr/>
            <p:nvPr/>
          </p:nvSpPr>
          <p:spPr>
            <a:xfrm>
              <a:off x="7006182" y="2955988"/>
              <a:ext cx="79371" cy="28369"/>
            </a:xfrm>
            <a:custGeom>
              <a:rect b="b" l="l" r="r" t="t"/>
              <a:pathLst>
                <a:path extrusionOk="0" h="1083" w="3030">
                  <a:moveTo>
                    <a:pt x="1" y="0"/>
                  </a:moveTo>
                  <a:lnTo>
                    <a:pt x="1" y="699"/>
                  </a:lnTo>
                  <a:cubicBezTo>
                    <a:pt x="474" y="955"/>
                    <a:pt x="994" y="1082"/>
                    <a:pt x="1515" y="1082"/>
                  </a:cubicBezTo>
                  <a:cubicBezTo>
                    <a:pt x="2036" y="1082"/>
                    <a:pt x="2557" y="955"/>
                    <a:pt x="3030" y="699"/>
                  </a:cubicBezTo>
                  <a:lnTo>
                    <a:pt x="3030"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72"/>
            <p:cNvSpPr/>
            <p:nvPr/>
          </p:nvSpPr>
          <p:spPr>
            <a:xfrm>
              <a:off x="6949444" y="2808667"/>
              <a:ext cx="192769" cy="158663"/>
            </a:xfrm>
            <a:custGeom>
              <a:rect b="b" l="l" r="r" t="t"/>
              <a:pathLst>
                <a:path extrusionOk="0" h="6057" w="7359">
                  <a:moveTo>
                    <a:pt x="868" y="1"/>
                  </a:moveTo>
                  <a:lnTo>
                    <a:pt x="868" y="2379"/>
                  </a:lnTo>
                  <a:lnTo>
                    <a:pt x="542" y="2379"/>
                  </a:lnTo>
                  <a:cubicBezTo>
                    <a:pt x="244" y="2379"/>
                    <a:pt x="1" y="2622"/>
                    <a:pt x="1" y="2921"/>
                  </a:cubicBezTo>
                  <a:cubicBezTo>
                    <a:pt x="1" y="3219"/>
                    <a:pt x="244" y="3462"/>
                    <a:pt x="542" y="3462"/>
                  </a:cubicBezTo>
                  <a:lnTo>
                    <a:pt x="878" y="3462"/>
                  </a:lnTo>
                  <a:cubicBezTo>
                    <a:pt x="991" y="4925"/>
                    <a:pt x="2211" y="6056"/>
                    <a:pt x="3678" y="6056"/>
                  </a:cubicBezTo>
                  <a:cubicBezTo>
                    <a:pt x="5148" y="6056"/>
                    <a:pt x="6368" y="4925"/>
                    <a:pt x="6481" y="3462"/>
                  </a:cubicBezTo>
                  <a:lnTo>
                    <a:pt x="6817" y="3462"/>
                  </a:lnTo>
                  <a:cubicBezTo>
                    <a:pt x="7115" y="3462"/>
                    <a:pt x="7358" y="3219"/>
                    <a:pt x="7358" y="2921"/>
                  </a:cubicBezTo>
                  <a:cubicBezTo>
                    <a:pt x="7358" y="2622"/>
                    <a:pt x="7115" y="2379"/>
                    <a:pt x="6817" y="2379"/>
                  </a:cubicBezTo>
                  <a:lnTo>
                    <a:pt x="6495" y="2379"/>
                  </a:lnTo>
                  <a:lnTo>
                    <a:pt x="6495" y="1"/>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7" name="Google Shape;17017;p72"/>
            <p:cNvSpPr/>
            <p:nvPr/>
          </p:nvSpPr>
          <p:spPr>
            <a:xfrm>
              <a:off x="6948658" y="2808667"/>
              <a:ext cx="170844" cy="158716"/>
            </a:xfrm>
            <a:custGeom>
              <a:rect b="b" l="l" r="r" t="t"/>
              <a:pathLst>
                <a:path extrusionOk="0" h="6059" w="6522">
                  <a:moveTo>
                    <a:pt x="898" y="1"/>
                  </a:moveTo>
                  <a:lnTo>
                    <a:pt x="898" y="2379"/>
                  </a:lnTo>
                  <a:lnTo>
                    <a:pt x="603" y="2379"/>
                  </a:lnTo>
                  <a:cubicBezTo>
                    <a:pt x="319" y="2379"/>
                    <a:pt x="62" y="2585"/>
                    <a:pt x="34" y="2866"/>
                  </a:cubicBezTo>
                  <a:cubicBezTo>
                    <a:pt x="0" y="3184"/>
                    <a:pt x="250" y="3462"/>
                    <a:pt x="572" y="3462"/>
                  </a:cubicBezTo>
                  <a:lnTo>
                    <a:pt x="908" y="3462"/>
                  </a:lnTo>
                  <a:cubicBezTo>
                    <a:pt x="1011" y="4946"/>
                    <a:pt x="2252" y="6059"/>
                    <a:pt x="3690" y="6059"/>
                  </a:cubicBezTo>
                  <a:cubicBezTo>
                    <a:pt x="3839" y="6059"/>
                    <a:pt x="3991" y="6047"/>
                    <a:pt x="4143" y="6022"/>
                  </a:cubicBezTo>
                  <a:cubicBezTo>
                    <a:pt x="2772" y="5809"/>
                    <a:pt x="1761" y="4631"/>
                    <a:pt x="1761" y="3246"/>
                  </a:cubicBezTo>
                  <a:lnTo>
                    <a:pt x="1761" y="1512"/>
                  </a:lnTo>
                  <a:cubicBezTo>
                    <a:pt x="1761" y="1036"/>
                    <a:pt x="2149" y="649"/>
                    <a:pt x="2628" y="649"/>
                  </a:cubicBezTo>
                  <a:lnTo>
                    <a:pt x="3931" y="649"/>
                  </a:lnTo>
                  <a:cubicBezTo>
                    <a:pt x="4119" y="790"/>
                    <a:pt x="4346" y="863"/>
                    <a:pt x="4573" y="863"/>
                  </a:cubicBezTo>
                  <a:cubicBezTo>
                    <a:pt x="4741" y="863"/>
                    <a:pt x="4910" y="823"/>
                    <a:pt x="5065" y="741"/>
                  </a:cubicBezTo>
                  <a:cubicBezTo>
                    <a:pt x="5363" y="963"/>
                    <a:pt x="5720" y="1079"/>
                    <a:pt x="6083" y="1079"/>
                  </a:cubicBezTo>
                  <a:cubicBezTo>
                    <a:pt x="6229" y="1079"/>
                    <a:pt x="6377" y="1061"/>
                    <a:pt x="6521" y="1022"/>
                  </a:cubicBezTo>
                  <a:lnTo>
                    <a:pt x="6521"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8" name="Google Shape;17018;p72"/>
            <p:cNvSpPr/>
            <p:nvPr/>
          </p:nvSpPr>
          <p:spPr>
            <a:xfrm>
              <a:off x="6957433" y="2757613"/>
              <a:ext cx="172468" cy="113398"/>
            </a:xfrm>
            <a:custGeom>
              <a:rect b="b" l="l" r="r" t="t"/>
              <a:pathLst>
                <a:path extrusionOk="0" h="4329" w="6584">
                  <a:moveTo>
                    <a:pt x="1827" y="0"/>
                  </a:moveTo>
                  <a:cubicBezTo>
                    <a:pt x="803" y="0"/>
                    <a:pt x="1" y="884"/>
                    <a:pt x="104" y="1902"/>
                  </a:cubicBezTo>
                  <a:lnTo>
                    <a:pt x="347" y="4328"/>
                  </a:lnTo>
                  <a:lnTo>
                    <a:pt x="563" y="4328"/>
                  </a:lnTo>
                  <a:cubicBezTo>
                    <a:pt x="803" y="4328"/>
                    <a:pt x="995" y="4133"/>
                    <a:pt x="995" y="3893"/>
                  </a:cubicBezTo>
                  <a:lnTo>
                    <a:pt x="995" y="2940"/>
                  </a:lnTo>
                  <a:cubicBezTo>
                    <a:pt x="995" y="2461"/>
                    <a:pt x="1382" y="2073"/>
                    <a:pt x="1862" y="2073"/>
                  </a:cubicBezTo>
                  <a:lnTo>
                    <a:pt x="5758" y="2073"/>
                  </a:lnTo>
                  <a:lnTo>
                    <a:pt x="5758" y="3896"/>
                  </a:lnTo>
                  <a:cubicBezTo>
                    <a:pt x="5758" y="4133"/>
                    <a:pt x="5950" y="4328"/>
                    <a:pt x="6190" y="4328"/>
                  </a:cubicBezTo>
                  <a:lnTo>
                    <a:pt x="6402" y="4328"/>
                  </a:lnTo>
                  <a:lnTo>
                    <a:pt x="6584" y="1988"/>
                  </a:lnTo>
                  <a:lnTo>
                    <a:pt x="6570" y="1981"/>
                  </a:lnTo>
                  <a:lnTo>
                    <a:pt x="57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72"/>
            <p:cNvSpPr/>
            <p:nvPr/>
          </p:nvSpPr>
          <p:spPr>
            <a:xfrm>
              <a:off x="6957433" y="2757613"/>
              <a:ext cx="71408" cy="113398"/>
            </a:xfrm>
            <a:custGeom>
              <a:rect b="b" l="l" r="r" t="t"/>
              <a:pathLst>
                <a:path extrusionOk="0" h="4329" w="2726">
                  <a:moveTo>
                    <a:pt x="1827" y="0"/>
                  </a:moveTo>
                  <a:cubicBezTo>
                    <a:pt x="803" y="0"/>
                    <a:pt x="1" y="884"/>
                    <a:pt x="104" y="1902"/>
                  </a:cubicBezTo>
                  <a:lnTo>
                    <a:pt x="347" y="4328"/>
                  </a:lnTo>
                  <a:lnTo>
                    <a:pt x="563" y="4328"/>
                  </a:lnTo>
                  <a:cubicBezTo>
                    <a:pt x="803" y="4328"/>
                    <a:pt x="995" y="4133"/>
                    <a:pt x="995" y="3893"/>
                  </a:cubicBezTo>
                  <a:lnTo>
                    <a:pt x="995" y="1731"/>
                  </a:lnTo>
                  <a:cubicBezTo>
                    <a:pt x="995" y="775"/>
                    <a:pt x="1769" y="0"/>
                    <a:pt x="27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72"/>
            <p:cNvSpPr/>
            <p:nvPr/>
          </p:nvSpPr>
          <p:spPr>
            <a:xfrm>
              <a:off x="7074132" y="2757613"/>
              <a:ext cx="68081" cy="68055"/>
            </a:xfrm>
            <a:custGeom>
              <a:rect b="b" l="l" r="r" t="t"/>
              <a:pathLst>
                <a:path extrusionOk="0" h="2598" w="2599">
                  <a:moveTo>
                    <a:pt x="1300" y="0"/>
                  </a:moveTo>
                  <a:cubicBezTo>
                    <a:pt x="583" y="0"/>
                    <a:pt x="1" y="583"/>
                    <a:pt x="1" y="1299"/>
                  </a:cubicBezTo>
                  <a:cubicBezTo>
                    <a:pt x="1" y="2015"/>
                    <a:pt x="583" y="2598"/>
                    <a:pt x="1300" y="2598"/>
                  </a:cubicBezTo>
                  <a:cubicBezTo>
                    <a:pt x="2016" y="2598"/>
                    <a:pt x="2598" y="2015"/>
                    <a:pt x="2598" y="1299"/>
                  </a:cubicBezTo>
                  <a:cubicBezTo>
                    <a:pt x="2598" y="583"/>
                    <a:pt x="2016" y="0"/>
                    <a:pt x="130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72"/>
            <p:cNvSpPr/>
            <p:nvPr/>
          </p:nvSpPr>
          <p:spPr>
            <a:xfrm>
              <a:off x="7051525" y="2785956"/>
              <a:ext cx="34027" cy="34053"/>
            </a:xfrm>
            <a:custGeom>
              <a:rect b="b" l="l" r="r" t="t"/>
              <a:pathLst>
                <a:path extrusionOk="0" h="1300" w="1299">
                  <a:moveTo>
                    <a:pt x="648" y="1"/>
                  </a:moveTo>
                  <a:cubicBezTo>
                    <a:pt x="288" y="1"/>
                    <a:pt x="0" y="289"/>
                    <a:pt x="0" y="649"/>
                  </a:cubicBezTo>
                  <a:cubicBezTo>
                    <a:pt x="0" y="1008"/>
                    <a:pt x="288" y="1300"/>
                    <a:pt x="648" y="1300"/>
                  </a:cubicBezTo>
                  <a:cubicBezTo>
                    <a:pt x="1008" y="1300"/>
                    <a:pt x="1299" y="1008"/>
                    <a:pt x="1299" y="649"/>
                  </a:cubicBezTo>
                  <a:cubicBezTo>
                    <a:pt x="1299" y="289"/>
                    <a:pt x="1008" y="1"/>
                    <a:pt x="6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72"/>
            <p:cNvSpPr/>
            <p:nvPr/>
          </p:nvSpPr>
          <p:spPr>
            <a:xfrm>
              <a:off x="6957433" y="3003558"/>
              <a:ext cx="176790" cy="77144"/>
            </a:xfrm>
            <a:custGeom>
              <a:rect b="b" l="l" r="r" t="t"/>
              <a:pathLst>
                <a:path extrusionOk="0" h="2945" w="6749">
                  <a:moveTo>
                    <a:pt x="830" y="1"/>
                  </a:moveTo>
                  <a:lnTo>
                    <a:pt x="1" y="247"/>
                  </a:lnTo>
                  <a:cubicBezTo>
                    <a:pt x="354" y="1824"/>
                    <a:pt x="1759" y="2944"/>
                    <a:pt x="3376" y="2944"/>
                  </a:cubicBezTo>
                  <a:cubicBezTo>
                    <a:pt x="4990" y="2944"/>
                    <a:pt x="6395" y="1824"/>
                    <a:pt x="6748" y="247"/>
                  </a:cubicBezTo>
                  <a:lnTo>
                    <a:pt x="5919" y="1"/>
                  </a:lnTo>
                  <a:cubicBezTo>
                    <a:pt x="5672" y="1210"/>
                    <a:pt x="4610" y="2081"/>
                    <a:pt x="3373" y="2081"/>
                  </a:cubicBezTo>
                  <a:cubicBezTo>
                    <a:pt x="2139" y="2081"/>
                    <a:pt x="1077" y="1210"/>
                    <a:pt x="83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72"/>
            <p:cNvSpPr/>
            <p:nvPr/>
          </p:nvSpPr>
          <p:spPr>
            <a:xfrm>
              <a:off x="7006732" y="2871325"/>
              <a:ext cx="10609" cy="16031"/>
            </a:xfrm>
            <a:custGeom>
              <a:rect b="b" l="l" r="r" t="t"/>
              <a:pathLst>
                <a:path extrusionOk="0" h="612" w="405">
                  <a:moveTo>
                    <a:pt x="202" y="1"/>
                  </a:moveTo>
                  <a:cubicBezTo>
                    <a:pt x="93" y="1"/>
                    <a:pt x="0" y="90"/>
                    <a:pt x="0" y="203"/>
                  </a:cubicBezTo>
                  <a:lnTo>
                    <a:pt x="0" y="419"/>
                  </a:lnTo>
                  <a:cubicBezTo>
                    <a:pt x="7" y="547"/>
                    <a:pt x="106" y="612"/>
                    <a:pt x="204" y="612"/>
                  </a:cubicBezTo>
                  <a:cubicBezTo>
                    <a:pt x="302" y="612"/>
                    <a:pt x="399" y="547"/>
                    <a:pt x="405" y="419"/>
                  </a:cubicBezTo>
                  <a:lnTo>
                    <a:pt x="405" y="203"/>
                  </a:lnTo>
                  <a:cubicBezTo>
                    <a:pt x="405" y="90"/>
                    <a:pt x="316"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72"/>
            <p:cNvSpPr/>
            <p:nvPr/>
          </p:nvSpPr>
          <p:spPr>
            <a:xfrm>
              <a:off x="7074577" y="2871325"/>
              <a:ext cx="10976" cy="16555"/>
            </a:xfrm>
            <a:custGeom>
              <a:rect b="b" l="l" r="r" t="t"/>
              <a:pathLst>
                <a:path extrusionOk="0" h="632" w="419">
                  <a:moveTo>
                    <a:pt x="210" y="1"/>
                  </a:moveTo>
                  <a:cubicBezTo>
                    <a:pt x="97" y="1"/>
                    <a:pt x="8" y="90"/>
                    <a:pt x="8" y="203"/>
                  </a:cubicBezTo>
                  <a:lnTo>
                    <a:pt x="8" y="419"/>
                  </a:lnTo>
                  <a:cubicBezTo>
                    <a:pt x="1" y="535"/>
                    <a:pt x="93" y="631"/>
                    <a:pt x="210" y="631"/>
                  </a:cubicBezTo>
                  <a:cubicBezTo>
                    <a:pt x="326" y="631"/>
                    <a:pt x="419" y="535"/>
                    <a:pt x="412" y="419"/>
                  </a:cubicBezTo>
                  <a:lnTo>
                    <a:pt x="412" y="203"/>
                  </a:lnTo>
                  <a:cubicBezTo>
                    <a:pt x="412" y="90"/>
                    <a:pt x="323"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72"/>
            <p:cNvSpPr/>
            <p:nvPr/>
          </p:nvSpPr>
          <p:spPr>
            <a:xfrm>
              <a:off x="7021689" y="2910775"/>
              <a:ext cx="49247" cy="16503"/>
            </a:xfrm>
            <a:custGeom>
              <a:rect b="b" l="l" r="r" t="t"/>
              <a:pathLst>
                <a:path extrusionOk="0" h="630" w="1880">
                  <a:moveTo>
                    <a:pt x="1582" y="1"/>
                  </a:moveTo>
                  <a:cubicBezTo>
                    <a:pt x="1533" y="1"/>
                    <a:pt x="1482" y="20"/>
                    <a:pt x="1437" y="68"/>
                  </a:cubicBezTo>
                  <a:cubicBezTo>
                    <a:pt x="1365" y="140"/>
                    <a:pt x="1187" y="225"/>
                    <a:pt x="930" y="225"/>
                  </a:cubicBezTo>
                  <a:cubicBezTo>
                    <a:pt x="673" y="225"/>
                    <a:pt x="498" y="140"/>
                    <a:pt x="423" y="68"/>
                  </a:cubicBezTo>
                  <a:cubicBezTo>
                    <a:pt x="380" y="27"/>
                    <a:pt x="332" y="10"/>
                    <a:pt x="287" y="10"/>
                  </a:cubicBezTo>
                  <a:cubicBezTo>
                    <a:pt x="132" y="10"/>
                    <a:pt x="1" y="210"/>
                    <a:pt x="139" y="356"/>
                  </a:cubicBezTo>
                  <a:cubicBezTo>
                    <a:pt x="313" y="527"/>
                    <a:pt x="608" y="630"/>
                    <a:pt x="930" y="630"/>
                  </a:cubicBezTo>
                  <a:cubicBezTo>
                    <a:pt x="1249" y="630"/>
                    <a:pt x="1547" y="527"/>
                    <a:pt x="1722" y="356"/>
                  </a:cubicBezTo>
                  <a:cubicBezTo>
                    <a:pt x="1879" y="211"/>
                    <a:pt x="1741" y="1"/>
                    <a:pt x="15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72"/>
            <p:cNvSpPr/>
            <p:nvPr/>
          </p:nvSpPr>
          <p:spPr>
            <a:xfrm>
              <a:off x="6904755" y="2752295"/>
              <a:ext cx="282592" cy="361805"/>
            </a:xfrm>
            <a:custGeom>
              <a:rect b="b" l="l" r="r" t="t"/>
              <a:pathLst>
                <a:path extrusionOk="0" h="13812" w="10788">
                  <a:moveTo>
                    <a:pt x="8348" y="2879"/>
                  </a:moveTo>
                  <a:lnTo>
                    <a:pt x="8238" y="4329"/>
                  </a:lnTo>
                  <a:lnTo>
                    <a:pt x="8208" y="4329"/>
                  </a:lnTo>
                  <a:cubicBezTo>
                    <a:pt x="8081" y="4329"/>
                    <a:pt x="7978" y="4226"/>
                    <a:pt x="7978" y="4096"/>
                  </a:cubicBezTo>
                  <a:lnTo>
                    <a:pt x="7978" y="2982"/>
                  </a:lnTo>
                  <a:cubicBezTo>
                    <a:pt x="8105" y="2965"/>
                    <a:pt x="8228" y="2931"/>
                    <a:pt x="8348" y="2879"/>
                  </a:cubicBezTo>
                  <a:close/>
                  <a:moveTo>
                    <a:pt x="7759" y="405"/>
                  </a:moveTo>
                  <a:cubicBezTo>
                    <a:pt x="8605" y="405"/>
                    <a:pt x="9129" y="1320"/>
                    <a:pt x="8704" y="2054"/>
                  </a:cubicBezTo>
                  <a:cubicBezTo>
                    <a:pt x="8493" y="2416"/>
                    <a:pt x="8127" y="2597"/>
                    <a:pt x="7760" y="2597"/>
                  </a:cubicBezTo>
                  <a:cubicBezTo>
                    <a:pt x="7389" y="2597"/>
                    <a:pt x="7017" y="2411"/>
                    <a:pt x="6806" y="2040"/>
                  </a:cubicBezTo>
                  <a:cubicBezTo>
                    <a:pt x="6765" y="1961"/>
                    <a:pt x="6699" y="1929"/>
                    <a:pt x="6634" y="1929"/>
                  </a:cubicBezTo>
                  <a:cubicBezTo>
                    <a:pt x="6493" y="1929"/>
                    <a:pt x="6353" y="2078"/>
                    <a:pt x="6453" y="2242"/>
                  </a:cubicBezTo>
                  <a:cubicBezTo>
                    <a:pt x="6467" y="2263"/>
                    <a:pt x="6477" y="2283"/>
                    <a:pt x="6491" y="2304"/>
                  </a:cubicBezTo>
                  <a:cubicBezTo>
                    <a:pt x="6413" y="2356"/>
                    <a:pt x="6328" y="2380"/>
                    <a:pt x="6244" y="2380"/>
                  </a:cubicBezTo>
                  <a:cubicBezTo>
                    <a:pt x="6012" y="2380"/>
                    <a:pt x="5796" y="2196"/>
                    <a:pt x="5799" y="1934"/>
                  </a:cubicBezTo>
                  <a:cubicBezTo>
                    <a:pt x="5792" y="1805"/>
                    <a:pt x="5693" y="1741"/>
                    <a:pt x="5595" y="1741"/>
                  </a:cubicBezTo>
                  <a:cubicBezTo>
                    <a:pt x="5497" y="1741"/>
                    <a:pt x="5399" y="1805"/>
                    <a:pt x="5394" y="1934"/>
                  </a:cubicBezTo>
                  <a:cubicBezTo>
                    <a:pt x="5392" y="2439"/>
                    <a:pt x="5805" y="2788"/>
                    <a:pt x="6247" y="2788"/>
                  </a:cubicBezTo>
                  <a:cubicBezTo>
                    <a:pt x="6419" y="2788"/>
                    <a:pt x="6597" y="2734"/>
                    <a:pt x="6755" y="2616"/>
                  </a:cubicBezTo>
                  <a:cubicBezTo>
                    <a:pt x="6984" y="2821"/>
                    <a:pt x="7269" y="2951"/>
                    <a:pt x="7574" y="2989"/>
                  </a:cubicBezTo>
                  <a:lnTo>
                    <a:pt x="7574" y="4096"/>
                  </a:lnTo>
                  <a:cubicBezTo>
                    <a:pt x="7577" y="4449"/>
                    <a:pt x="7858" y="4730"/>
                    <a:pt x="8211" y="4733"/>
                  </a:cubicBezTo>
                  <a:lnTo>
                    <a:pt x="8533" y="4733"/>
                  </a:lnTo>
                  <a:cubicBezTo>
                    <a:pt x="8735" y="4733"/>
                    <a:pt x="8893" y="4905"/>
                    <a:pt x="8872" y="5107"/>
                  </a:cubicBezTo>
                  <a:cubicBezTo>
                    <a:pt x="8855" y="5278"/>
                    <a:pt x="8694" y="5408"/>
                    <a:pt x="8502" y="5408"/>
                  </a:cubicBezTo>
                  <a:lnTo>
                    <a:pt x="8413" y="5408"/>
                  </a:lnTo>
                  <a:lnTo>
                    <a:pt x="8413" y="5398"/>
                  </a:lnTo>
                  <a:cubicBezTo>
                    <a:pt x="8413" y="5285"/>
                    <a:pt x="8321" y="5196"/>
                    <a:pt x="8211" y="5196"/>
                  </a:cubicBezTo>
                  <a:cubicBezTo>
                    <a:pt x="8209" y="5196"/>
                    <a:pt x="8207" y="5196"/>
                    <a:pt x="8205" y="5196"/>
                  </a:cubicBezTo>
                  <a:cubicBezTo>
                    <a:pt x="8095" y="5196"/>
                    <a:pt x="8009" y="5287"/>
                    <a:pt x="8009" y="5398"/>
                  </a:cubicBezTo>
                  <a:cubicBezTo>
                    <a:pt x="8009" y="6837"/>
                    <a:pt x="6840" y="8006"/>
                    <a:pt x="5398" y="8006"/>
                  </a:cubicBezTo>
                  <a:cubicBezTo>
                    <a:pt x="3955" y="8006"/>
                    <a:pt x="2786" y="6837"/>
                    <a:pt x="2786" y="5398"/>
                  </a:cubicBezTo>
                  <a:lnTo>
                    <a:pt x="2783" y="5395"/>
                  </a:lnTo>
                  <a:cubicBezTo>
                    <a:pt x="2778" y="5266"/>
                    <a:pt x="2680" y="5202"/>
                    <a:pt x="2582" y="5202"/>
                  </a:cubicBezTo>
                  <a:cubicBezTo>
                    <a:pt x="2484" y="5202"/>
                    <a:pt x="2385" y="5266"/>
                    <a:pt x="2379" y="5395"/>
                  </a:cubicBezTo>
                  <a:lnTo>
                    <a:pt x="2379" y="5408"/>
                  </a:lnTo>
                  <a:lnTo>
                    <a:pt x="2259" y="5408"/>
                  </a:lnTo>
                  <a:cubicBezTo>
                    <a:pt x="2056" y="5408"/>
                    <a:pt x="1899" y="5237"/>
                    <a:pt x="1919" y="5035"/>
                  </a:cubicBezTo>
                  <a:cubicBezTo>
                    <a:pt x="1937" y="4864"/>
                    <a:pt x="2101" y="4733"/>
                    <a:pt x="2290" y="4733"/>
                  </a:cubicBezTo>
                  <a:lnTo>
                    <a:pt x="2581" y="4733"/>
                  </a:lnTo>
                  <a:cubicBezTo>
                    <a:pt x="2934" y="4733"/>
                    <a:pt x="3218" y="4449"/>
                    <a:pt x="3218" y="4096"/>
                  </a:cubicBezTo>
                  <a:lnTo>
                    <a:pt x="3218" y="3150"/>
                  </a:lnTo>
                  <a:cubicBezTo>
                    <a:pt x="3218" y="2783"/>
                    <a:pt x="3513" y="2489"/>
                    <a:pt x="3880" y="2489"/>
                  </a:cubicBezTo>
                  <a:lnTo>
                    <a:pt x="4729" y="2489"/>
                  </a:lnTo>
                  <a:cubicBezTo>
                    <a:pt x="4731" y="2489"/>
                    <a:pt x="4734" y="2489"/>
                    <a:pt x="4736" y="2489"/>
                  </a:cubicBezTo>
                  <a:cubicBezTo>
                    <a:pt x="4849" y="2489"/>
                    <a:pt x="4942" y="2398"/>
                    <a:pt x="4942" y="2287"/>
                  </a:cubicBezTo>
                  <a:cubicBezTo>
                    <a:pt x="4942" y="2172"/>
                    <a:pt x="4849" y="2081"/>
                    <a:pt x="4736" y="2081"/>
                  </a:cubicBezTo>
                  <a:cubicBezTo>
                    <a:pt x="4734" y="2081"/>
                    <a:pt x="4731" y="2081"/>
                    <a:pt x="4729" y="2081"/>
                  </a:cubicBezTo>
                  <a:lnTo>
                    <a:pt x="3883" y="2081"/>
                  </a:lnTo>
                  <a:cubicBezTo>
                    <a:pt x="3294" y="2084"/>
                    <a:pt x="2817" y="2561"/>
                    <a:pt x="2814" y="3150"/>
                  </a:cubicBezTo>
                  <a:lnTo>
                    <a:pt x="2814" y="4096"/>
                  </a:lnTo>
                  <a:cubicBezTo>
                    <a:pt x="2814" y="4226"/>
                    <a:pt x="2711" y="4329"/>
                    <a:pt x="2584" y="4329"/>
                  </a:cubicBezTo>
                  <a:lnTo>
                    <a:pt x="2550" y="4329"/>
                  </a:lnTo>
                  <a:lnTo>
                    <a:pt x="2327" y="2084"/>
                  </a:lnTo>
                  <a:cubicBezTo>
                    <a:pt x="2238" y="1187"/>
                    <a:pt x="2944" y="405"/>
                    <a:pt x="3849" y="405"/>
                  </a:cubicBezTo>
                  <a:close/>
                  <a:moveTo>
                    <a:pt x="6707" y="8112"/>
                  </a:moveTo>
                  <a:lnTo>
                    <a:pt x="6707" y="8804"/>
                  </a:lnTo>
                  <a:cubicBezTo>
                    <a:pt x="6707" y="9181"/>
                    <a:pt x="6957" y="9514"/>
                    <a:pt x="7317" y="9623"/>
                  </a:cubicBezTo>
                  <a:lnTo>
                    <a:pt x="7680" y="9730"/>
                  </a:lnTo>
                  <a:cubicBezTo>
                    <a:pt x="7580" y="10072"/>
                    <a:pt x="7409" y="10391"/>
                    <a:pt x="7173" y="10658"/>
                  </a:cubicBezTo>
                  <a:cubicBezTo>
                    <a:pt x="7027" y="10809"/>
                    <a:pt x="7169" y="11005"/>
                    <a:pt x="7322" y="11005"/>
                  </a:cubicBezTo>
                  <a:cubicBezTo>
                    <a:pt x="7375" y="11005"/>
                    <a:pt x="7430" y="10982"/>
                    <a:pt x="7474" y="10926"/>
                  </a:cubicBezTo>
                  <a:cubicBezTo>
                    <a:pt x="7752" y="10614"/>
                    <a:pt x="7954" y="10244"/>
                    <a:pt x="8071" y="9843"/>
                  </a:cubicBezTo>
                  <a:lnTo>
                    <a:pt x="8513" y="9969"/>
                  </a:lnTo>
                  <a:cubicBezTo>
                    <a:pt x="8324" y="10621"/>
                    <a:pt x="7940" y="11196"/>
                    <a:pt x="7416" y="11618"/>
                  </a:cubicBezTo>
                  <a:cubicBezTo>
                    <a:pt x="6820" y="12094"/>
                    <a:pt x="6098" y="12332"/>
                    <a:pt x="5377" y="12332"/>
                  </a:cubicBezTo>
                  <a:cubicBezTo>
                    <a:pt x="4656" y="12332"/>
                    <a:pt x="3934" y="12094"/>
                    <a:pt x="3338" y="11618"/>
                  </a:cubicBezTo>
                  <a:cubicBezTo>
                    <a:pt x="2814" y="11196"/>
                    <a:pt x="2433" y="10627"/>
                    <a:pt x="2245" y="9983"/>
                  </a:cubicBezTo>
                  <a:lnTo>
                    <a:pt x="2687" y="9853"/>
                  </a:lnTo>
                  <a:cubicBezTo>
                    <a:pt x="3051" y="11107"/>
                    <a:pt x="4187" y="11877"/>
                    <a:pt x="5381" y="11877"/>
                  </a:cubicBezTo>
                  <a:cubicBezTo>
                    <a:pt x="5852" y="11877"/>
                    <a:pt x="6331" y="11758"/>
                    <a:pt x="6775" y="11501"/>
                  </a:cubicBezTo>
                  <a:cubicBezTo>
                    <a:pt x="6959" y="11382"/>
                    <a:pt x="6850" y="11126"/>
                    <a:pt x="6672" y="11126"/>
                  </a:cubicBezTo>
                  <a:cubicBezTo>
                    <a:pt x="6641" y="11126"/>
                    <a:pt x="6607" y="11134"/>
                    <a:pt x="6573" y="11152"/>
                  </a:cubicBezTo>
                  <a:cubicBezTo>
                    <a:pt x="6193" y="11370"/>
                    <a:pt x="5784" y="11472"/>
                    <a:pt x="5382" y="11472"/>
                  </a:cubicBezTo>
                  <a:cubicBezTo>
                    <a:pt x="4358" y="11472"/>
                    <a:pt x="3384" y="10813"/>
                    <a:pt x="3074" y="9740"/>
                  </a:cubicBezTo>
                  <a:lnTo>
                    <a:pt x="3472" y="9623"/>
                  </a:lnTo>
                  <a:cubicBezTo>
                    <a:pt x="3832" y="9517"/>
                    <a:pt x="4078" y="9185"/>
                    <a:pt x="4082" y="8808"/>
                  </a:cubicBezTo>
                  <a:lnTo>
                    <a:pt x="4082" y="8112"/>
                  </a:lnTo>
                  <a:cubicBezTo>
                    <a:pt x="4496" y="8313"/>
                    <a:pt x="4945" y="8413"/>
                    <a:pt x="5394" y="8413"/>
                  </a:cubicBezTo>
                  <a:cubicBezTo>
                    <a:pt x="5843" y="8413"/>
                    <a:pt x="6292" y="8313"/>
                    <a:pt x="6707" y="8112"/>
                  </a:cubicBezTo>
                  <a:close/>
                  <a:moveTo>
                    <a:pt x="3845" y="1"/>
                  </a:moveTo>
                  <a:cubicBezTo>
                    <a:pt x="2701" y="1"/>
                    <a:pt x="1810" y="988"/>
                    <a:pt x="1923" y="2126"/>
                  </a:cubicBezTo>
                  <a:lnTo>
                    <a:pt x="2142" y="4343"/>
                  </a:lnTo>
                  <a:cubicBezTo>
                    <a:pt x="1813" y="4404"/>
                    <a:pt x="1549" y="4668"/>
                    <a:pt x="1518" y="4997"/>
                  </a:cubicBezTo>
                  <a:cubicBezTo>
                    <a:pt x="1474" y="5436"/>
                    <a:pt x="1817" y="5816"/>
                    <a:pt x="2259" y="5816"/>
                  </a:cubicBezTo>
                  <a:lnTo>
                    <a:pt x="2409" y="5816"/>
                  </a:lnTo>
                  <a:cubicBezTo>
                    <a:pt x="2526" y="6649"/>
                    <a:pt x="2985" y="7396"/>
                    <a:pt x="3677" y="7876"/>
                  </a:cubicBezTo>
                  <a:lnTo>
                    <a:pt x="3677" y="8808"/>
                  </a:lnTo>
                  <a:cubicBezTo>
                    <a:pt x="3677" y="9003"/>
                    <a:pt x="3547" y="9178"/>
                    <a:pt x="3359" y="9236"/>
                  </a:cubicBezTo>
                  <a:lnTo>
                    <a:pt x="1076" y="9904"/>
                  </a:lnTo>
                  <a:cubicBezTo>
                    <a:pt x="439" y="10096"/>
                    <a:pt x="0" y="10679"/>
                    <a:pt x="0" y="11344"/>
                  </a:cubicBezTo>
                  <a:lnTo>
                    <a:pt x="0" y="13619"/>
                  </a:lnTo>
                  <a:cubicBezTo>
                    <a:pt x="6" y="13747"/>
                    <a:pt x="103" y="13812"/>
                    <a:pt x="201" y="13812"/>
                  </a:cubicBezTo>
                  <a:cubicBezTo>
                    <a:pt x="299" y="13812"/>
                    <a:pt x="398" y="13747"/>
                    <a:pt x="405" y="13619"/>
                  </a:cubicBezTo>
                  <a:lnTo>
                    <a:pt x="405" y="11344"/>
                  </a:lnTo>
                  <a:cubicBezTo>
                    <a:pt x="405" y="10857"/>
                    <a:pt x="727" y="10432"/>
                    <a:pt x="1190" y="10292"/>
                  </a:cubicBezTo>
                  <a:lnTo>
                    <a:pt x="1858" y="10096"/>
                  </a:lnTo>
                  <a:cubicBezTo>
                    <a:pt x="2313" y="11663"/>
                    <a:pt x="3745" y="12738"/>
                    <a:pt x="5373" y="12738"/>
                  </a:cubicBezTo>
                  <a:cubicBezTo>
                    <a:pt x="5375" y="12738"/>
                    <a:pt x="5378" y="12738"/>
                    <a:pt x="5380" y="12738"/>
                  </a:cubicBezTo>
                  <a:cubicBezTo>
                    <a:pt x="7015" y="12738"/>
                    <a:pt x="8447" y="11655"/>
                    <a:pt x="8900" y="10086"/>
                  </a:cubicBezTo>
                  <a:lnTo>
                    <a:pt x="9599" y="10292"/>
                  </a:lnTo>
                  <a:cubicBezTo>
                    <a:pt x="10065" y="10432"/>
                    <a:pt x="10384" y="10860"/>
                    <a:pt x="10384" y="11344"/>
                  </a:cubicBezTo>
                  <a:lnTo>
                    <a:pt x="10384" y="13619"/>
                  </a:lnTo>
                  <a:cubicBezTo>
                    <a:pt x="10389" y="13747"/>
                    <a:pt x="10487" y="13812"/>
                    <a:pt x="10586" y="13812"/>
                  </a:cubicBezTo>
                  <a:cubicBezTo>
                    <a:pt x="10684" y="13812"/>
                    <a:pt x="10783" y="13747"/>
                    <a:pt x="10788" y="13619"/>
                  </a:cubicBezTo>
                  <a:lnTo>
                    <a:pt x="10788" y="11344"/>
                  </a:lnTo>
                  <a:cubicBezTo>
                    <a:pt x="10785" y="10679"/>
                    <a:pt x="10349" y="10096"/>
                    <a:pt x="9712" y="9904"/>
                  </a:cubicBezTo>
                  <a:lnTo>
                    <a:pt x="7433" y="9233"/>
                  </a:lnTo>
                  <a:cubicBezTo>
                    <a:pt x="7245" y="9178"/>
                    <a:pt x="7114" y="9003"/>
                    <a:pt x="7111" y="8804"/>
                  </a:cubicBezTo>
                  <a:lnTo>
                    <a:pt x="7111" y="7872"/>
                  </a:lnTo>
                  <a:cubicBezTo>
                    <a:pt x="7803" y="7393"/>
                    <a:pt x="8262" y="6649"/>
                    <a:pt x="8382" y="5816"/>
                  </a:cubicBezTo>
                  <a:lnTo>
                    <a:pt x="8502" y="5816"/>
                  </a:lnTo>
                  <a:cubicBezTo>
                    <a:pt x="8896" y="5816"/>
                    <a:pt x="9236" y="5521"/>
                    <a:pt x="9273" y="5148"/>
                  </a:cubicBezTo>
                  <a:cubicBezTo>
                    <a:pt x="9314" y="4754"/>
                    <a:pt x="9037" y="4394"/>
                    <a:pt x="8643" y="4336"/>
                  </a:cubicBezTo>
                  <a:lnTo>
                    <a:pt x="8776" y="2602"/>
                  </a:lnTo>
                  <a:cubicBezTo>
                    <a:pt x="9232" y="2184"/>
                    <a:pt x="9383" y="1529"/>
                    <a:pt x="9157" y="954"/>
                  </a:cubicBezTo>
                  <a:cubicBezTo>
                    <a:pt x="8931" y="378"/>
                    <a:pt x="8375" y="1"/>
                    <a:pt x="7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7" name="Google Shape;17027;p72"/>
            <p:cNvSpPr/>
            <p:nvPr/>
          </p:nvSpPr>
          <p:spPr>
            <a:xfrm>
              <a:off x="7000812" y="2854272"/>
              <a:ext cx="22449" cy="10714"/>
            </a:xfrm>
            <a:custGeom>
              <a:rect b="b" l="l" r="r" t="t"/>
              <a:pathLst>
                <a:path extrusionOk="0" h="409" w="857">
                  <a:moveTo>
                    <a:pt x="206" y="1"/>
                  </a:moveTo>
                  <a:cubicBezTo>
                    <a:pt x="93" y="1"/>
                    <a:pt x="0" y="92"/>
                    <a:pt x="0" y="203"/>
                  </a:cubicBezTo>
                  <a:cubicBezTo>
                    <a:pt x="0" y="317"/>
                    <a:pt x="93" y="409"/>
                    <a:pt x="206" y="409"/>
                  </a:cubicBezTo>
                  <a:cubicBezTo>
                    <a:pt x="208" y="409"/>
                    <a:pt x="210" y="409"/>
                    <a:pt x="213" y="409"/>
                  </a:cubicBezTo>
                  <a:lnTo>
                    <a:pt x="644" y="409"/>
                  </a:lnTo>
                  <a:cubicBezTo>
                    <a:pt x="646" y="409"/>
                    <a:pt x="648" y="409"/>
                    <a:pt x="651" y="409"/>
                  </a:cubicBezTo>
                  <a:cubicBezTo>
                    <a:pt x="764" y="409"/>
                    <a:pt x="857" y="317"/>
                    <a:pt x="857" y="203"/>
                  </a:cubicBezTo>
                  <a:cubicBezTo>
                    <a:pt x="857" y="92"/>
                    <a:pt x="764" y="1"/>
                    <a:pt x="651" y="1"/>
                  </a:cubicBezTo>
                  <a:cubicBezTo>
                    <a:pt x="649" y="1"/>
                    <a:pt x="646" y="1"/>
                    <a:pt x="644" y="1"/>
                  </a:cubicBezTo>
                  <a:lnTo>
                    <a:pt x="213" y="1"/>
                  </a:lnTo>
                  <a:cubicBezTo>
                    <a:pt x="210" y="1"/>
                    <a:pt x="208"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8" name="Google Shape;17028;p72"/>
            <p:cNvSpPr/>
            <p:nvPr/>
          </p:nvSpPr>
          <p:spPr>
            <a:xfrm>
              <a:off x="7068840" y="2854272"/>
              <a:ext cx="22475" cy="10714"/>
            </a:xfrm>
            <a:custGeom>
              <a:rect b="b" l="l" r="r" t="t"/>
              <a:pathLst>
                <a:path extrusionOk="0" h="409" w="858">
                  <a:moveTo>
                    <a:pt x="207" y="1"/>
                  </a:moveTo>
                  <a:cubicBezTo>
                    <a:pt x="93" y="1"/>
                    <a:pt x="1" y="92"/>
                    <a:pt x="1" y="203"/>
                  </a:cubicBezTo>
                  <a:cubicBezTo>
                    <a:pt x="1" y="317"/>
                    <a:pt x="93" y="409"/>
                    <a:pt x="207" y="409"/>
                  </a:cubicBezTo>
                  <a:cubicBezTo>
                    <a:pt x="209" y="409"/>
                    <a:pt x="211" y="409"/>
                    <a:pt x="213" y="409"/>
                  </a:cubicBezTo>
                  <a:lnTo>
                    <a:pt x="645" y="409"/>
                  </a:lnTo>
                  <a:cubicBezTo>
                    <a:pt x="647" y="409"/>
                    <a:pt x="649" y="409"/>
                    <a:pt x="651" y="409"/>
                  </a:cubicBezTo>
                  <a:cubicBezTo>
                    <a:pt x="765" y="409"/>
                    <a:pt x="857" y="317"/>
                    <a:pt x="857" y="203"/>
                  </a:cubicBezTo>
                  <a:cubicBezTo>
                    <a:pt x="857" y="92"/>
                    <a:pt x="765" y="1"/>
                    <a:pt x="651" y="1"/>
                  </a:cubicBezTo>
                  <a:cubicBezTo>
                    <a:pt x="649" y="1"/>
                    <a:pt x="647" y="1"/>
                    <a:pt x="645" y="1"/>
                  </a:cubicBezTo>
                  <a:lnTo>
                    <a:pt x="213" y="1"/>
                  </a:lnTo>
                  <a:cubicBezTo>
                    <a:pt x="211" y="1"/>
                    <a:pt x="209"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9" name="Google Shape;17029;p72"/>
          <p:cNvGrpSpPr/>
          <p:nvPr/>
        </p:nvGrpSpPr>
        <p:grpSpPr>
          <a:xfrm>
            <a:off x="7455819" y="2753395"/>
            <a:ext cx="271380" cy="361308"/>
            <a:chOff x="7455819" y="2753395"/>
            <a:chExt cx="271380" cy="361308"/>
          </a:xfrm>
        </p:grpSpPr>
        <p:sp>
          <p:nvSpPr>
            <p:cNvPr id="17030" name="Google Shape;17030;p72"/>
            <p:cNvSpPr/>
            <p:nvPr/>
          </p:nvSpPr>
          <p:spPr>
            <a:xfrm>
              <a:off x="7480678" y="2757613"/>
              <a:ext cx="221924" cy="237615"/>
            </a:xfrm>
            <a:custGeom>
              <a:rect b="b" l="l" r="r" t="t"/>
              <a:pathLst>
                <a:path extrusionOk="0" h="9071" w="8472">
                  <a:moveTo>
                    <a:pt x="4236" y="0"/>
                  </a:moveTo>
                  <a:cubicBezTo>
                    <a:pt x="2204" y="0"/>
                    <a:pt x="556" y="1645"/>
                    <a:pt x="556" y="3677"/>
                  </a:cubicBezTo>
                  <a:lnTo>
                    <a:pt x="556" y="5192"/>
                  </a:lnTo>
                  <a:cubicBezTo>
                    <a:pt x="563" y="6024"/>
                    <a:pt x="405" y="6850"/>
                    <a:pt x="93" y="7621"/>
                  </a:cubicBezTo>
                  <a:cubicBezTo>
                    <a:pt x="1" y="7841"/>
                    <a:pt x="107" y="8098"/>
                    <a:pt x="330" y="8183"/>
                  </a:cubicBezTo>
                  <a:cubicBezTo>
                    <a:pt x="871" y="8399"/>
                    <a:pt x="2937" y="9071"/>
                    <a:pt x="4236" y="9071"/>
                  </a:cubicBezTo>
                  <a:cubicBezTo>
                    <a:pt x="5535" y="9071"/>
                    <a:pt x="7601" y="8399"/>
                    <a:pt x="8139" y="8183"/>
                  </a:cubicBezTo>
                  <a:cubicBezTo>
                    <a:pt x="8362" y="8098"/>
                    <a:pt x="8472" y="7841"/>
                    <a:pt x="8379" y="7621"/>
                  </a:cubicBezTo>
                  <a:cubicBezTo>
                    <a:pt x="8067" y="6850"/>
                    <a:pt x="7910" y="6024"/>
                    <a:pt x="7913" y="5192"/>
                  </a:cubicBezTo>
                  <a:lnTo>
                    <a:pt x="7913" y="3677"/>
                  </a:lnTo>
                  <a:cubicBezTo>
                    <a:pt x="7913" y="1645"/>
                    <a:pt x="6268" y="0"/>
                    <a:pt x="423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72"/>
            <p:cNvSpPr/>
            <p:nvPr/>
          </p:nvSpPr>
          <p:spPr>
            <a:xfrm>
              <a:off x="7546297" y="2757613"/>
              <a:ext cx="141060" cy="84584"/>
            </a:xfrm>
            <a:custGeom>
              <a:rect b="b" l="l" r="r" t="t"/>
              <a:pathLst>
                <a:path extrusionOk="0" h="3229" w="5385">
                  <a:moveTo>
                    <a:pt x="1738" y="0"/>
                  </a:moveTo>
                  <a:cubicBezTo>
                    <a:pt x="1736" y="0"/>
                    <a:pt x="1734" y="0"/>
                    <a:pt x="1731" y="0"/>
                  </a:cubicBezTo>
                  <a:cubicBezTo>
                    <a:pt x="1128" y="0"/>
                    <a:pt x="532" y="147"/>
                    <a:pt x="1" y="432"/>
                  </a:cubicBezTo>
                  <a:lnTo>
                    <a:pt x="1" y="631"/>
                  </a:lnTo>
                  <a:cubicBezTo>
                    <a:pt x="1" y="2063"/>
                    <a:pt x="1162" y="3228"/>
                    <a:pt x="2598" y="3228"/>
                  </a:cubicBezTo>
                  <a:lnTo>
                    <a:pt x="5384" y="3228"/>
                  </a:lnTo>
                  <a:cubicBezTo>
                    <a:pt x="5155" y="1383"/>
                    <a:pt x="3592" y="0"/>
                    <a:pt x="17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72"/>
            <p:cNvSpPr/>
            <p:nvPr/>
          </p:nvSpPr>
          <p:spPr>
            <a:xfrm>
              <a:off x="7461294" y="2955542"/>
              <a:ext cx="260797" cy="152979"/>
            </a:xfrm>
            <a:custGeom>
              <a:rect b="b" l="l" r="r" t="t"/>
              <a:pathLst>
                <a:path extrusionOk="0" h="5840" w="9956">
                  <a:moveTo>
                    <a:pt x="3677" y="0"/>
                  </a:moveTo>
                  <a:lnTo>
                    <a:pt x="3677" y="1333"/>
                  </a:lnTo>
                  <a:cubicBezTo>
                    <a:pt x="3677" y="1700"/>
                    <a:pt x="3448" y="2025"/>
                    <a:pt x="3102" y="2149"/>
                  </a:cubicBezTo>
                  <a:lnTo>
                    <a:pt x="868" y="2937"/>
                  </a:lnTo>
                  <a:cubicBezTo>
                    <a:pt x="347" y="3122"/>
                    <a:pt x="1" y="3612"/>
                    <a:pt x="1" y="4164"/>
                  </a:cubicBezTo>
                  <a:lnTo>
                    <a:pt x="1" y="5839"/>
                  </a:lnTo>
                  <a:lnTo>
                    <a:pt x="9955" y="5839"/>
                  </a:lnTo>
                  <a:lnTo>
                    <a:pt x="9955" y="4164"/>
                  </a:lnTo>
                  <a:cubicBezTo>
                    <a:pt x="9955" y="3612"/>
                    <a:pt x="9606" y="3122"/>
                    <a:pt x="9085" y="2937"/>
                  </a:cubicBezTo>
                  <a:lnTo>
                    <a:pt x="6851" y="2149"/>
                  </a:lnTo>
                  <a:cubicBezTo>
                    <a:pt x="6505" y="2025"/>
                    <a:pt x="6275" y="1700"/>
                    <a:pt x="6275" y="1333"/>
                  </a:cubicBezTo>
                  <a:lnTo>
                    <a:pt x="6275"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72"/>
            <p:cNvSpPr/>
            <p:nvPr/>
          </p:nvSpPr>
          <p:spPr>
            <a:xfrm>
              <a:off x="7461215" y="3014769"/>
              <a:ext cx="260771" cy="93830"/>
            </a:xfrm>
            <a:custGeom>
              <a:rect b="b" l="l" r="r" t="t"/>
              <a:pathLst>
                <a:path extrusionOk="0" h="3582" w="9955">
                  <a:moveTo>
                    <a:pt x="2783" y="1"/>
                  </a:moveTo>
                  <a:lnTo>
                    <a:pt x="867" y="679"/>
                  </a:lnTo>
                  <a:cubicBezTo>
                    <a:pt x="350" y="861"/>
                    <a:pt x="0" y="1351"/>
                    <a:pt x="0" y="1903"/>
                  </a:cubicBezTo>
                  <a:lnTo>
                    <a:pt x="0" y="3582"/>
                  </a:lnTo>
                  <a:lnTo>
                    <a:pt x="4" y="3578"/>
                  </a:lnTo>
                  <a:lnTo>
                    <a:pt x="9955" y="3578"/>
                  </a:lnTo>
                  <a:lnTo>
                    <a:pt x="9955" y="1903"/>
                  </a:lnTo>
                  <a:cubicBezTo>
                    <a:pt x="9955" y="1351"/>
                    <a:pt x="9609" y="861"/>
                    <a:pt x="9091" y="679"/>
                  </a:cubicBezTo>
                  <a:lnTo>
                    <a:pt x="7176" y="1"/>
                  </a:lnTo>
                  <a:cubicBezTo>
                    <a:pt x="6854" y="511"/>
                    <a:pt x="6117" y="1492"/>
                    <a:pt x="5048" y="1827"/>
                  </a:cubicBezTo>
                  <a:cubicBezTo>
                    <a:pt x="5026" y="1834"/>
                    <a:pt x="5002" y="1838"/>
                    <a:pt x="4979" y="1838"/>
                  </a:cubicBezTo>
                  <a:cubicBezTo>
                    <a:pt x="4956" y="1838"/>
                    <a:pt x="4933" y="1834"/>
                    <a:pt x="4911" y="1827"/>
                  </a:cubicBezTo>
                  <a:cubicBezTo>
                    <a:pt x="3838" y="1492"/>
                    <a:pt x="3105" y="511"/>
                    <a:pt x="27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72"/>
            <p:cNvSpPr/>
            <p:nvPr/>
          </p:nvSpPr>
          <p:spPr>
            <a:xfrm>
              <a:off x="7523140" y="3010656"/>
              <a:ext cx="137000" cy="63601"/>
            </a:xfrm>
            <a:custGeom>
              <a:rect b="b" l="l" r="r" t="t"/>
              <a:pathLst>
                <a:path extrusionOk="0" h="2428" w="5230">
                  <a:moveTo>
                    <a:pt x="833" y="0"/>
                  </a:moveTo>
                  <a:cubicBezTo>
                    <a:pt x="802" y="17"/>
                    <a:pt x="772" y="31"/>
                    <a:pt x="737" y="45"/>
                  </a:cubicBezTo>
                  <a:lnTo>
                    <a:pt x="1" y="305"/>
                  </a:lnTo>
                  <a:cubicBezTo>
                    <a:pt x="323" y="836"/>
                    <a:pt x="1149" y="1998"/>
                    <a:pt x="2416" y="2399"/>
                  </a:cubicBezTo>
                  <a:cubicBezTo>
                    <a:pt x="2482" y="2418"/>
                    <a:pt x="2548" y="2427"/>
                    <a:pt x="2615" y="2427"/>
                  </a:cubicBezTo>
                  <a:cubicBezTo>
                    <a:pt x="2682" y="2427"/>
                    <a:pt x="2749" y="2418"/>
                    <a:pt x="2814" y="2399"/>
                  </a:cubicBezTo>
                  <a:cubicBezTo>
                    <a:pt x="4082" y="1998"/>
                    <a:pt x="4908" y="836"/>
                    <a:pt x="5230" y="305"/>
                  </a:cubicBezTo>
                  <a:lnTo>
                    <a:pt x="4490" y="45"/>
                  </a:lnTo>
                  <a:cubicBezTo>
                    <a:pt x="4459" y="31"/>
                    <a:pt x="4428" y="17"/>
                    <a:pt x="4397" y="0"/>
                  </a:cubicBezTo>
                  <a:cubicBezTo>
                    <a:pt x="4092" y="466"/>
                    <a:pt x="3475" y="1251"/>
                    <a:pt x="2615" y="1549"/>
                  </a:cubicBezTo>
                  <a:cubicBezTo>
                    <a:pt x="1759" y="1251"/>
                    <a:pt x="1138" y="466"/>
                    <a:pt x="833"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72"/>
            <p:cNvSpPr/>
            <p:nvPr/>
          </p:nvSpPr>
          <p:spPr>
            <a:xfrm>
              <a:off x="7557613" y="2955542"/>
              <a:ext cx="68055" cy="33949"/>
            </a:xfrm>
            <a:custGeom>
              <a:rect b="b" l="l" r="r" t="t"/>
              <a:pathLst>
                <a:path extrusionOk="0" h="1296" w="2598">
                  <a:moveTo>
                    <a:pt x="0" y="0"/>
                  </a:moveTo>
                  <a:lnTo>
                    <a:pt x="0" y="1021"/>
                  </a:lnTo>
                  <a:cubicBezTo>
                    <a:pt x="360" y="1182"/>
                    <a:pt x="748" y="1275"/>
                    <a:pt x="1142" y="1292"/>
                  </a:cubicBezTo>
                  <a:cubicBezTo>
                    <a:pt x="1196" y="1296"/>
                    <a:pt x="1248" y="1296"/>
                    <a:pt x="1299" y="1296"/>
                  </a:cubicBezTo>
                  <a:cubicBezTo>
                    <a:pt x="1745" y="1296"/>
                    <a:pt x="2187" y="1203"/>
                    <a:pt x="2598" y="1025"/>
                  </a:cubicBezTo>
                  <a:lnTo>
                    <a:pt x="259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72"/>
            <p:cNvSpPr/>
            <p:nvPr/>
          </p:nvSpPr>
          <p:spPr>
            <a:xfrm>
              <a:off x="7517927" y="2829859"/>
              <a:ext cx="147425" cy="142658"/>
            </a:xfrm>
            <a:custGeom>
              <a:rect b="b" l="l" r="r" t="t"/>
              <a:pathLst>
                <a:path extrusionOk="0" h="5446" w="5628">
                  <a:moveTo>
                    <a:pt x="3375" y="1"/>
                  </a:moveTo>
                  <a:cubicBezTo>
                    <a:pt x="3309" y="1"/>
                    <a:pt x="3246" y="53"/>
                    <a:pt x="3246" y="131"/>
                  </a:cubicBezTo>
                  <a:lnTo>
                    <a:pt x="3246" y="686"/>
                  </a:lnTo>
                  <a:cubicBezTo>
                    <a:pt x="3246" y="803"/>
                    <a:pt x="3150" y="902"/>
                    <a:pt x="3030" y="902"/>
                  </a:cubicBezTo>
                  <a:lnTo>
                    <a:pt x="868" y="902"/>
                  </a:lnTo>
                  <a:cubicBezTo>
                    <a:pt x="388" y="902"/>
                    <a:pt x="1" y="1289"/>
                    <a:pt x="1" y="1765"/>
                  </a:cubicBezTo>
                  <a:lnTo>
                    <a:pt x="1" y="2554"/>
                  </a:lnTo>
                  <a:cubicBezTo>
                    <a:pt x="1" y="4068"/>
                    <a:pt x="1166" y="5370"/>
                    <a:pt x="2677" y="5442"/>
                  </a:cubicBezTo>
                  <a:cubicBezTo>
                    <a:pt x="2724" y="5445"/>
                    <a:pt x="2771" y="5446"/>
                    <a:pt x="2818" y="5446"/>
                  </a:cubicBezTo>
                  <a:cubicBezTo>
                    <a:pt x="4362" y="5446"/>
                    <a:pt x="5628" y="4193"/>
                    <a:pt x="5628" y="2632"/>
                  </a:cubicBezTo>
                  <a:lnTo>
                    <a:pt x="5628" y="1765"/>
                  </a:lnTo>
                  <a:cubicBezTo>
                    <a:pt x="5628" y="1289"/>
                    <a:pt x="5240" y="902"/>
                    <a:pt x="4761" y="902"/>
                  </a:cubicBezTo>
                  <a:lnTo>
                    <a:pt x="4418" y="902"/>
                  </a:lnTo>
                  <a:cubicBezTo>
                    <a:pt x="4360" y="902"/>
                    <a:pt x="4305" y="878"/>
                    <a:pt x="4267" y="837"/>
                  </a:cubicBezTo>
                  <a:lnTo>
                    <a:pt x="3469" y="42"/>
                  </a:lnTo>
                  <a:cubicBezTo>
                    <a:pt x="3442" y="14"/>
                    <a:pt x="3408" y="1"/>
                    <a:pt x="3375"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7" name="Google Shape;17037;p72"/>
            <p:cNvSpPr/>
            <p:nvPr/>
          </p:nvSpPr>
          <p:spPr>
            <a:xfrm>
              <a:off x="7517927" y="2829885"/>
              <a:ext cx="124714" cy="142658"/>
            </a:xfrm>
            <a:custGeom>
              <a:rect b="b" l="l" r="r" t="t"/>
              <a:pathLst>
                <a:path extrusionOk="0" h="5446" w="4761">
                  <a:moveTo>
                    <a:pt x="3376" y="0"/>
                  </a:moveTo>
                  <a:cubicBezTo>
                    <a:pt x="3309" y="0"/>
                    <a:pt x="3246" y="53"/>
                    <a:pt x="3246" y="133"/>
                  </a:cubicBezTo>
                  <a:lnTo>
                    <a:pt x="3246" y="685"/>
                  </a:lnTo>
                  <a:cubicBezTo>
                    <a:pt x="3246" y="805"/>
                    <a:pt x="3150" y="901"/>
                    <a:pt x="3030" y="901"/>
                  </a:cubicBezTo>
                  <a:lnTo>
                    <a:pt x="868" y="901"/>
                  </a:lnTo>
                  <a:cubicBezTo>
                    <a:pt x="388" y="901"/>
                    <a:pt x="1" y="1288"/>
                    <a:pt x="1" y="1768"/>
                  </a:cubicBezTo>
                  <a:lnTo>
                    <a:pt x="1" y="2546"/>
                  </a:lnTo>
                  <a:cubicBezTo>
                    <a:pt x="1" y="3814"/>
                    <a:pt x="810" y="4975"/>
                    <a:pt x="2030" y="5332"/>
                  </a:cubicBezTo>
                  <a:cubicBezTo>
                    <a:pt x="2284" y="5407"/>
                    <a:pt x="2549" y="5445"/>
                    <a:pt x="2813" y="5445"/>
                  </a:cubicBezTo>
                  <a:cubicBezTo>
                    <a:pt x="2958" y="5445"/>
                    <a:pt x="3103" y="5434"/>
                    <a:pt x="3246" y="5411"/>
                  </a:cubicBezTo>
                  <a:cubicBezTo>
                    <a:pt x="1882" y="5198"/>
                    <a:pt x="868" y="3968"/>
                    <a:pt x="868" y="2553"/>
                  </a:cubicBezTo>
                  <a:lnTo>
                    <a:pt x="868" y="2416"/>
                  </a:lnTo>
                  <a:cubicBezTo>
                    <a:pt x="868" y="1936"/>
                    <a:pt x="1255" y="1549"/>
                    <a:pt x="1731" y="1549"/>
                  </a:cubicBezTo>
                  <a:lnTo>
                    <a:pt x="4329" y="1549"/>
                  </a:lnTo>
                  <a:cubicBezTo>
                    <a:pt x="4569" y="1549"/>
                    <a:pt x="4761" y="1357"/>
                    <a:pt x="4761" y="1117"/>
                  </a:cubicBezTo>
                  <a:lnTo>
                    <a:pt x="4761" y="901"/>
                  </a:lnTo>
                  <a:lnTo>
                    <a:pt x="4418" y="901"/>
                  </a:lnTo>
                  <a:cubicBezTo>
                    <a:pt x="4360" y="901"/>
                    <a:pt x="4305" y="877"/>
                    <a:pt x="4267" y="836"/>
                  </a:cubicBezTo>
                  <a:lnTo>
                    <a:pt x="3469" y="41"/>
                  </a:lnTo>
                  <a:cubicBezTo>
                    <a:pt x="3442" y="13"/>
                    <a:pt x="3408" y="0"/>
                    <a:pt x="337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8" name="Google Shape;17038;p72"/>
            <p:cNvSpPr/>
            <p:nvPr/>
          </p:nvSpPr>
          <p:spPr>
            <a:xfrm>
              <a:off x="7552321" y="2882746"/>
              <a:ext cx="10609" cy="16005"/>
            </a:xfrm>
            <a:custGeom>
              <a:rect b="b" l="l" r="r" t="t"/>
              <a:pathLst>
                <a:path extrusionOk="0" h="611" w="405">
                  <a:moveTo>
                    <a:pt x="202" y="0"/>
                  </a:moveTo>
                  <a:cubicBezTo>
                    <a:pt x="89" y="0"/>
                    <a:pt x="0" y="89"/>
                    <a:pt x="0" y="202"/>
                  </a:cubicBezTo>
                  <a:lnTo>
                    <a:pt x="0" y="418"/>
                  </a:lnTo>
                  <a:cubicBezTo>
                    <a:pt x="5" y="547"/>
                    <a:pt x="104" y="611"/>
                    <a:pt x="202" y="611"/>
                  </a:cubicBezTo>
                  <a:cubicBezTo>
                    <a:pt x="301" y="611"/>
                    <a:pt x="400" y="547"/>
                    <a:pt x="405" y="418"/>
                  </a:cubicBezTo>
                  <a:lnTo>
                    <a:pt x="405" y="202"/>
                  </a:lnTo>
                  <a:cubicBezTo>
                    <a:pt x="405" y="89"/>
                    <a:pt x="316"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72"/>
            <p:cNvSpPr/>
            <p:nvPr/>
          </p:nvSpPr>
          <p:spPr>
            <a:xfrm>
              <a:off x="7620350" y="2882746"/>
              <a:ext cx="10635" cy="16005"/>
            </a:xfrm>
            <a:custGeom>
              <a:rect b="b" l="l" r="r" t="t"/>
              <a:pathLst>
                <a:path extrusionOk="0" h="611" w="406">
                  <a:moveTo>
                    <a:pt x="203" y="0"/>
                  </a:moveTo>
                  <a:cubicBezTo>
                    <a:pt x="90" y="0"/>
                    <a:pt x="1" y="89"/>
                    <a:pt x="1" y="202"/>
                  </a:cubicBezTo>
                  <a:lnTo>
                    <a:pt x="1" y="418"/>
                  </a:lnTo>
                  <a:cubicBezTo>
                    <a:pt x="6" y="547"/>
                    <a:pt x="104" y="611"/>
                    <a:pt x="202" y="611"/>
                  </a:cubicBezTo>
                  <a:cubicBezTo>
                    <a:pt x="300" y="611"/>
                    <a:pt x="398" y="547"/>
                    <a:pt x="405" y="418"/>
                  </a:cubicBezTo>
                  <a:lnTo>
                    <a:pt x="405" y="202"/>
                  </a:lnTo>
                  <a:cubicBezTo>
                    <a:pt x="405" y="89"/>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72"/>
            <p:cNvSpPr/>
            <p:nvPr/>
          </p:nvSpPr>
          <p:spPr>
            <a:xfrm>
              <a:off x="7567200" y="2922091"/>
              <a:ext cx="49325" cy="16503"/>
            </a:xfrm>
            <a:custGeom>
              <a:rect b="b" l="l" r="r" t="t"/>
              <a:pathLst>
                <a:path extrusionOk="0" h="630" w="1883">
                  <a:moveTo>
                    <a:pt x="1585" y="0"/>
                  </a:moveTo>
                  <a:cubicBezTo>
                    <a:pt x="1536" y="0"/>
                    <a:pt x="1485" y="20"/>
                    <a:pt x="1440" y="68"/>
                  </a:cubicBezTo>
                  <a:cubicBezTo>
                    <a:pt x="1365" y="139"/>
                    <a:pt x="1190" y="225"/>
                    <a:pt x="933" y="225"/>
                  </a:cubicBezTo>
                  <a:cubicBezTo>
                    <a:pt x="676" y="225"/>
                    <a:pt x="498" y="139"/>
                    <a:pt x="426" y="68"/>
                  </a:cubicBezTo>
                  <a:cubicBezTo>
                    <a:pt x="383" y="28"/>
                    <a:pt x="336" y="12"/>
                    <a:pt x="290" y="12"/>
                  </a:cubicBezTo>
                  <a:cubicBezTo>
                    <a:pt x="134" y="12"/>
                    <a:pt x="1" y="209"/>
                    <a:pt x="142" y="355"/>
                  </a:cubicBezTo>
                  <a:cubicBezTo>
                    <a:pt x="316" y="530"/>
                    <a:pt x="611" y="630"/>
                    <a:pt x="933" y="630"/>
                  </a:cubicBezTo>
                  <a:cubicBezTo>
                    <a:pt x="1255" y="630"/>
                    <a:pt x="1550" y="527"/>
                    <a:pt x="1725" y="355"/>
                  </a:cubicBezTo>
                  <a:cubicBezTo>
                    <a:pt x="1882" y="211"/>
                    <a:pt x="1744" y="0"/>
                    <a:pt x="1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72"/>
            <p:cNvSpPr/>
            <p:nvPr/>
          </p:nvSpPr>
          <p:spPr>
            <a:xfrm>
              <a:off x="7455819" y="2753395"/>
              <a:ext cx="271380" cy="361308"/>
            </a:xfrm>
            <a:custGeom>
              <a:rect b="b" l="l" r="r" t="t"/>
              <a:pathLst>
                <a:path extrusionOk="0" h="13793" w="10360">
                  <a:moveTo>
                    <a:pt x="5185" y="363"/>
                  </a:moveTo>
                  <a:cubicBezTo>
                    <a:pt x="7104" y="363"/>
                    <a:pt x="8663" y="1919"/>
                    <a:pt x="8663" y="3838"/>
                  </a:cubicBezTo>
                  <a:lnTo>
                    <a:pt x="8663" y="5353"/>
                  </a:lnTo>
                  <a:cubicBezTo>
                    <a:pt x="8663" y="6477"/>
                    <a:pt x="8924" y="7337"/>
                    <a:pt x="9140" y="7861"/>
                  </a:cubicBezTo>
                  <a:cubicBezTo>
                    <a:pt x="9164" y="7913"/>
                    <a:pt x="9164" y="7978"/>
                    <a:pt x="9140" y="8032"/>
                  </a:cubicBezTo>
                  <a:cubicBezTo>
                    <a:pt x="9116" y="8087"/>
                    <a:pt x="9071" y="8132"/>
                    <a:pt x="9013" y="8156"/>
                  </a:cubicBezTo>
                  <a:cubicBezTo>
                    <a:pt x="8547" y="8341"/>
                    <a:pt x="7649" y="8670"/>
                    <a:pt x="6686" y="8872"/>
                  </a:cubicBezTo>
                  <a:lnTo>
                    <a:pt x="6686" y="8187"/>
                  </a:lnTo>
                  <a:cubicBezTo>
                    <a:pt x="7622" y="7649"/>
                    <a:pt x="8201" y="6651"/>
                    <a:pt x="8201" y="5572"/>
                  </a:cubicBezTo>
                  <a:lnTo>
                    <a:pt x="8201" y="4705"/>
                  </a:lnTo>
                  <a:cubicBezTo>
                    <a:pt x="8197" y="4116"/>
                    <a:pt x="7721" y="3639"/>
                    <a:pt x="7132" y="3636"/>
                  </a:cubicBezTo>
                  <a:lnTo>
                    <a:pt x="6782" y="3636"/>
                  </a:lnTo>
                  <a:lnTo>
                    <a:pt x="5761" y="2615"/>
                  </a:lnTo>
                  <a:cubicBezTo>
                    <a:pt x="5720" y="2574"/>
                    <a:pt x="5669" y="2555"/>
                    <a:pt x="5619" y="2555"/>
                  </a:cubicBezTo>
                  <a:cubicBezTo>
                    <a:pt x="5515" y="2555"/>
                    <a:pt x="5415" y="2636"/>
                    <a:pt x="5415" y="2759"/>
                  </a:cubicBezTo>
                  <a:lnTo>
                    <a:pt x="5415" y="3636"/>
                  </a:lnTo>
                  <a:lnTo>
                    <a:pt x="4318" y="3636"/>
                  </a:lnTo>
                  <a:cubicBezTo>
                    <a:pt x="4316" y="3636"/>
                    <a:pt x="4314" y="3636"/>
                    <a:pt x="4312" y="3636"/>
                  </a:cubicBezTo>
                  <a:cubicBezTo>
                    <a:pt x="4202" y="3636"/>
                    <a:pt x="4109" y="3724"/>
                    <a:pt x="4109" y="3838"/>
                  </a:cubicBezTo>
                  <a:cubicBezTo>
                    <a:pt x="4109" y="3950"/>
                    <a:pt x="4199" y="4041"/>
                    <a:pt x="4306" y="4041"/>
                  </a:cubicBezTo>
                  <a:cubicBezTo>
                    <a:pt x="4310" y="4041"/>
                    <a:pt x="4314" y="4040"/>
                    <a:pt x="4318" y="4040"/>
                  </a:cubicBezTo>
                  <a:lnTo>
                    <a:pt x="5617" y="4040"/>
                  </a:lnTo>
                  <a:cubicBezTo>
                    <a:pt x="5730" y="4040"/>
                    <a:pt x="5819" y="3951"/>
                    <a:pt x="5819" y="3838"/>
                  </a:cubicBezTo>
                  <a:lnTo>
                    <a:pt x="5819" y="3245"/>
                  </a:lnTo>
                  <a:lnTo>
                    <a:pt x="6556" y="3982"/>
                  </a:lnTo>
                  <a:cubicBezTo>
                    <a:pt x="6594" y="4020"/>
                    <a:pt x="6645" y="4040"/>
                    <a:pt x="6700" y="4040"/>
                  </a:cubicBezTo>
                  <a:lnTo>
                    <a:pt x="7132" y="4040"/>
                  </a:lnTo>
                  <a:cubicBezTo>
                    <a:pt x="7498" y="4044"/>
                    <a:pt x="7796" y="4338"/>
                    <a:pt x="7796" y="4705"/>
                  </a:cubicBezTo>
                  <a:lnTo>
                    <a:pt x="7796" y="5569"/>
                  </a:lnTo>
                  <a:cubicBezTo>
                    <a:pt x="7776" y="6998"/>
                    <a:pt x="6614" y="8149"/>
                    <a:pt x="5185" y="8149"/>
                  </a:cubicBezTo>
                  <a:cubicBezTo>
                    <a:pt x="3756" y="8149"/>
                    <a:pt x="2591" y="6998"/>
                    <a:pt x="2574" y="5569"/>
                  </a:cubicBezTo>
                  <a:lnTo>
                    <a:pt x="2574" y="4705"/>
                  </a:lnTo>
                  <a:cubicBezTo>
                    <a:pt x="2574" y="4338"/>
                    <a:pt x="2872" y="4044"/>
                    <a:pt x="3239" y="4040"/>
                  </a:cubicBezTo>
                  <a:lnTo>
                    <a:pt x="3455" y="4040"/>
                  </a:lnTo>
                  <a:cubicBezTo>
                    <a:pt x="3459" y="4040"/>
                    <a:pt x="3463" y="4041"/>
                    <a:pt x="3467" y="4041"/>
                  </a:cubicBezTo>
                  <a:cubicBezTo>
                    <a:pt x="3575" y="4041"/>
                    <a:pt x="3667" y="3950"/>
                    <a:pt x="3667" y="3838"/>
                  </a:cubicBezTo>
                  <a:cubicBezTo>
                    <a:pt x="3667" y="3727"/>
                    <a:pt x="3571" y="3636"/>
                    <a:pt x="3461" y="3636"/>
                  </a:cubicBezTo>
                  <a:cubicBezTo>
                    <a:pt x="3459" y="3636"/>
                    <a:pt x="3457" y="3636"/>
                    <a:pt x="3455" y="3636"/>
                  </a:cubicBezTo>
                  <a:lnTo>
                    <a:pt x="3239" y="3636"/>
                  </a:lnTo>
                  <a:cubicBezTo>
                    <a:pt x="2649" y="3639"/>
                    <a:pt x="2170" y="4116"/>
                    <a:pt x="2170" y="4705"/>
                  </a:cubicBezTo>
                  <a:lnTo>
                    <a:pt x="2170" y="5569"/>
                  </a:lnTo>
                  <a:cubicBezTo>
                    <a:pt x="2170" y="6648"/>
                    <a:pt x="2749" y="7645"/>
                    <a:pt x="3684" y="8183"/>
                  </a:cubicBezTo>
                  <a:lnTo>
                    <a:pt x="3684" y="8869"/>
                  </a:lnTo>
                  <a:cubicBezTo>
                    <a:pt x="2721" y="8666"/>
                    <a:pt x="1824" y="8337"/>
                    <a:pt x="1358" y="8152"/>
                  </a:cubicBezTo>
                  <a:cubicBezTo>
                    <a:pt x="1299" y="8132"/>
                    <a:pt x="1255" y="8087"/>
                    <a:pt x="1231" y="8032"/>
                  </a:cubicBezTo>
                  <a:cubicBezTo>
                    <a:pt x="1207" y="7978"/>
                    <a:pt x="1207" y="7916"/>
                    <a:pt x="1231" y="7861"/>
                  </a:cubicBezTo>
                  <a:cubicBezTo>
                    <a:pt x="1450" y="7337"/>
                    <a:pt x="1710" y="6477"/>
                    <a:pt x="1710" y="5356"/>
                  </a:cubicBezTo>
                  <a:lnTo>
                    <a:pt x="1710" y="3838"/>
                  </a:lnTo>
                  <a:cubicBezTo>
                    <a:pt x="1710" y="1919"/>
                    <a:pt x="3266" y="363"/>
                    <a:pt x="5185" y="363"/>
                  </a:cubicBezTo>
                  <a:close/>
                  <a:moveTo>
                    <a:pt x="6282" y="8382"/>
                  </a:moveTo>
                  <a:lnTo>
                    <a:pt x="6282" y="9071"/>
                  </a:lnTo>
                  <a:cubicBezTo>
                    <a:pt x="6282" y="9386"/>
                    <a:pt x="6422" y="9688"/>
                    <a:pt x="6666" y="9890"/>
                  </a:cubicBezTo>
                  <a:cubicBezTo>
                    <a:pt x="6624" y="9948"/>
                    <a:pt x="6580" y="10006"/>
                    <a:pt x="6539" y="10065"/>
                  </a:cubicBezTo>
                  <a:cubicBezTo>
                    <a:pt x="6412" y="10219"/>
                    <a:pt x="6551" y="10397"/>
                    <a:pt x="6700" y="10397"/>
                  </a:cubicBezTo>
                  <a:cubicBezTo>
                    <a:pt x="6756" y="10397"/>
                    <a:pt x="6813" y="10372"/>
                    <a:pt x="6858" y="10311"/>
                  </a:cubicBezTo>
                  <a:cubicBezTo>
                    <a:pt x="6912" y="10239"/>
                    <a:pt x="6967" y="10167"/>
                    <a:pt x="7022" y="10089"/>
                  </a:cubicBezTo>
                  <a:lnTo>
                    <a:pt x="7471" y="10250"/>
                  </a:lnTo>
                  <a:cubicBezTo>
                    <a:pt x="6645" y="11476"/>
                    <a:pt x="5809" y="11918"/>
                    <a:pt x="5243" y="12069"/>
                  </a:cubicBezTo>
                  <a:cubicBezTo>
                    <a:pt x="5225" y="12074"/>
                    <a:pt x="5205" y="12077"/>
                    <a:pt x="5185" y="12077"/>
                  </a:cubicBezTo>
                  <a:cubicBezTo>
                    <a:pt x="5166" y="12077"/>
                    <a:pt x="5146" y="12074"/>
                    <a:pt x="5127" y="12069"/>
                  </a:cubicBezTo>
                  <a:cubicBezTo>
                    <a:pt x="4562" y="11918"/>
                    <a:pt x="3725" y="11476"/>
                    <a:pt x="2896" y="10246"/>
                  </a:cubicBezTo>
                  <a:lnTo>
                    <a:pt x="3345" y="10089"/>
                  </a:lnTo>
                  <a:cubicBezTo>
                    <a:pt x="3743" y="10654"/>
                    <a:pt x="4353" y="11329"/>
                    <a:pt x="5120" y="11586"/>
                  </a:cubicBezTo>
                  <a:cubicBezTo>
                    <a:pt x="5141" y="11593"/>
                    <a:pt x="5162" y="11596"/>
                    <a:pt x="5184" y="11596"/>
                  </a:cubicBezTo>
                  <a:cubicBezTo>
                    <a:pt x="5206" y="11596"/>
                    <a:pt x="5228" y="11593"/>
                    <a:pt x="5250" y="11586"/>
                  </a:cubicBezTo>
                  <a:cubicBezTo>
                    <a:pt x="5607" y="11466"/>
                    <a:pt x="5967" y="11240"/>
                    <a:pt x="6316" y="10911"/>
                  </a:cubicBezTo>
                  <a:cubicBezTo>
                    <a:pt x="6458" y="10766"/>
                    <a:pt x="6327" y="10564"/>
                    <a:pt x="6170" y="10564"/>
                  </a:cubicBezTo>
                  <a:cubicBezTo>
                    <a:pt x="6126" y="10564"/>
                    <a:pt x="6081" y="10580"/>
                    <a:pt x="6039" y="10616"/>
                  </a:cubicBezTo>
                  <a:cubicBezTo>
                    <a:pt x="5754" y="10884"/>
                    <a:pt x="5466" y="11072"/>
                    <a:pt x="5185" y="11182"/>
                  </a:cubicBezTo>
                  <a:cubicBezTo>
                    <a:pt x="4565" y="10949"/>
                    <a:pt x="4051" y="10383"/>
                    <a:pt x="3705" y="9890"/>
                  </a:cubicBezTo>
                  <a:cubicBezTo>
                    <a:pt x="3948" y="9688"/>
                    <a:pt x="4089" y="9386"/>
                    <a:pt x="4089" y="9071"/>
                  </a:cubicBezTo>
                  <a:lnTo>
                    <a:pt x="4089" y="8382"/>
                  </a:lnTo>
                  <a:cubicBezTo>
                    <a:pt x="4442" y="8519"/>
                    <a:pt x="4813" y="8588"/>
                    <a:pt x="5185" y="8588"/>
                  </a:cubicBezTo>
                  <a:cubicBezTo>
                    <a:pt x="5557" y="8588"/>
                    <a:pt x="5929" y="8519"/>
                    <a:pt x="6282" y="8382"/>
                  </a:cubicBezTo>
                  <a:close/>
                  <a:moveTo>
                    <a:pt x="5182" y="0"/>
                  </a:moveTo>
                  <a:cubicBezTo>
                    <a:pt x="3054" y="0"/>
                    <a:pt x="1323" y="1710"/>
                    <a:pt x="1303" y="3838"/>
                  </a:cubicBezTo>
                  <a:lnTo>
                    <a:pt x="1303" y="5353"/>
                  </a:lnTo>
                  <a:cubicBezTo>
                    <a:pt x="1306" y="6158"/>
                    <a:pt x="1155" y="6956"/>
                    <a:pt x="854" y="7703"/>
                  </a:cubicBezTo>
                  <a:cubicBezTo>
                    <a:pt x="789" y="7858"/>
                    <a:pt x="789" y="8032"/>
                    <a:pt x="854" y="8190"/>
                  </a:cubicBezTo>
                  <a:cubicBezTo>
                    <a:pt x="919" y="8344"/>
                    <a:pt x="1046" y="8468"/>
                    <a:pt x="1203" y="8533"/>
                  </a:cubicBezTo>
                  <a:cubicBezTo>
                    <a:pt x="1690" y="8725"/>
                    <a:pt x="2636" y="9071"/>
                    <a:pt x="3647" y="9276"/>
                  </a:cubicBezTo>
                  <a:cubicBezTo>
                    <a:pt x="3582" y="9472"/>
                    <a:pt x="3431" y="9626"/>
                    <a:pt x="3239" y="9694"/>
                  </a:cubicBezTo>
                  <a:lnTo>
                    <a:pt x="1001" y="10483"/>
                  </a:lnTo>
                  <a:cubicBezTo>
                    <a:pt x="401" y="10695"/>
                    <a:pt x="0" y="11260"/>
                    <a:pt x="0" y="11894"/>
                  </a:cubicBezTo>
                  <a:lnTo>
                    <a:pt x="0" y="13574"/>
                  </a:lnTo>
                  <a:cubicBezTo>
                    <a:pt x="6" y="13702"/>
                    <a:pt x="104" y="13766"/>
                    <a:pt x="203" y="13766"/>
                  </a:cubicBezTo>
                  <a:cubicBezTo>
                    <a:pt x="301" y="13766"/>
                    <a:pt x="400" y="13702"/>
                    <a:pt x="405" y="13574"/>
                  </a:cubicBezTo>
                  <a:lnTo>
                    <a:pt x="405" y="11898"/>
                  </a:lnTo>
                  <a:cubicBezTo>
                    <a:pt x="405" y="11768"/>
                    <a:pt x="429" y="11637"/>
                    <a:pt x="477" y="11514"/>
                  </a:cubicBezTo>
                  <a:lnTo>
                    <a:pt x="1498" y="12391"/>
                  </a:lnTo>
                  <a:cubicBezTo>
                    <a:pt x="1645" y="12518"/>
                    <a:pt x="1731" y="12700"/>
                    <a:pt x="1731" y="12895"/>
                  </a:cubicBezTo>
                  <a:lnTo>
                    <a:pt x="1731" y="13580"/>
                  </a:lnTo>
                  <a:cubicBezTo>
                    <a:pt x="1738" y="13709"/>
                    <a:pt x="1836" y="13773"/>
                    <a:pt x="1934" y="13773"/>
                  </a:cubicBezTo>
                  <a:cubicBezTo>
                    <a:pt x="2033" y="13773"/>
                    <a:pt x="2130" y="13709"/>
                    <a:pt x="2135" y="13580"/>
                  </a:cubicBezTo>
                  <a:lnTo>
                    <a:pt x="2135" y="12895"/>
                  </a:lnTo>
                  <a:cubicBezTo>
                    <a:pt x="2135" y="12583"/>
                    <a:pt x="1998" y="12285"/>
                    <a:pt x="1762" y="12083"/>
                  </a:cubicBezTo>
                  <a:lnTo>
                    <a:pt x="689" y="11165"/>
                  </a:lnTo>
                  <a:cubicBezTo>
                    <a:pt x="813" y="11031"/>
                    <a:pt x="967" y="10928"/>
                    <a:pt x="1135" y="10866"/>
                  </a:cubicBezTo>
                  <a:lnTo>
                    <a:pt x="2495" y="10387"/>
                  </a:lnTo>
                  <a:cubicBezTo>
                    <a:pt x="3414" y="11788"/>
                    <a:pt x="4370" y="12289"/>
                    <a:pt x="5017" y="12460"/>
                  </a:cubicBezTo>
                  <a:cubicBezTo>
                    <a:pt x="5070" y="12475"/>
                    <a:pt x="5125" y="12483"/>
                    <a:pt x="5180" y="12483"/>
                  </a:cubicBezTo>
                  <a:cubicBezTo>
                    <a:pt x="5235" y="12483"/>
                    <a:pt x="5290" y="12475"/>
                    <a:pt x="5343" y="12460"/>
                  </a:cubicBezTo>
                  <a:cubicBezTo>
                    <a:pt x="5991" y="12289"/>
                    <a:pt x="6943" y="11788"/>
                    <a:pt x="7862" y="10387"/>
                  </a:cubicBezTo>
                  <a:lnTo>
                    <a:pt x="9222" y="10866"/>
                  </a:lnTo>
                  <a:cubicBezTo>
                    <a:pt x="9393" y="10928"/>
                    <a:pt x="9548" y="11031"/>
                    <a:pt x="9671" y="11165"/>
                  </a:cubicBezTo>
                  <a:lnTo>
                    <a:pt x="8598" y="12083"/>
                  </a:lnTo>
                  <a:cubicBezTo>
                    <a:pt x="8358" y="12285"/>
                    <a:pt x="8225" y="12583"/>
                    <a:pt x="8225" y="12895"/>
                  </a:cubicBezTo>
                  <a:lnTo>
                    <a:pt x="8225" y="13580"/>
                  </a:lnTo>
                  <a:cubicBezTo>
                    <a:pt x="8218" y="13694"/>
                    <a:pt x="8310" y="13793"/>
                    <a:pt x="8427" y="13793"/>
                  </a:cubicBezTo>
                  <a:cubicBezTo>
                    <a:pt x="8540" y="13793"/>
                    <a:pt x="8633" y="13694"/>
                    <a:pt x="8629" y="13580"/>
                  </a:cubicBezTo>
                  <a:lnTo>
                    <a:pt x="8629" y="12895"/>
                  </a:lnTo>
                  <a:cubicBezTo>
                    <a:pt x="8629" y="12700"/>
                    <a:pt x="8711" y="12518"/>
                    <a:pt x="8859" y="12391"/>
                  </a:cubicBezTo>
                  <a:lnTo>
                    <a:pt x="9883" y="11514"/>
                  </a:lnTo>
                  <a:cubicBezTo>
                    <a:pt x="9931" y="11637"/>
                    <a:pt x="9955" y="11768"/>
                    <a:pt x="9955" y="11898"/>
                  </a:cubicBezTo>
                  <a:lnTo>
                    <a:pt x="9955" y="13577"/>
                  </a:lnTo>
                  <a:cubicBezTo>
                    <a:pt x="9960" y="13705"/>
                    <a:pt x="10058" y="13770"/>
                    <a:pt x="10156" y="13770"/>
                  </a:cubicBezTo>
                  <a:cubicBezTo>
                    <a:pt x="10254" y="13770"/>
                    <a:pt x="10353" y="13705"/>
                    <a:pt x="10360" y="13577"/>
                  </a:cubicBezTo>
                  <a:lnTo>
                    <a:pt x="10360" y="11898"/>
                  </a:lnTo>
                  <a:cubicBezTo>
                    <a:pt x="10360" y="11264"/>
                    <a:pt x="9962" y="10698"/>
                    <a:pt x="9363" y="10483"/>
                  </a:cubicBezTo>
                  <a:lnTo>
                    <a:pt x="7128" y="9694"/>
                  </a:lnTo>
                  <a:cubicBezTo>
                    <a:pt x="6936" y="9626"/>
                    <a:pt x="6786" y="9472"/>
                    <a:pt x="6720" y="9280"/>
                  </a:cubicBezTo>
                  <a:cubicBezTo>
                    <a:pt x="7731" y="9071"/>
                    <a:pt x="8677" y="8728"/>
                    <a:pt x="9160" y="8533"/>
                  </a:cubicBezTo>
                  <a:cubicBezTo>
                    <a:pt x="9318" y="8471"/>
                    <a:pt x="9445" y="8348"/>
                    <a:pt x="9513" y="8190"/>
                  </a:cubicBezTo>
                  <a:cubicBezTo>
                    <a:pt x="9578" y="8036"/>
                    <a:pt x="9578" y="7861"/>
                    <a:pt x="9513" y="7707"/>
                  </a:cubicBezTo>
                  <a:cubicBezTo>
                    <a:pt x="9212" y="6960"/>
                    <a:pt x="9058" y="6161"/>
                    <a:pt x="9064" y="5356"/>
                  </a:cubicBezTo>
                  <a:lnTo>
                    <a:pt x="9064" y="3838"/>
                  </a:lnTo>
                  <a:cubicBezTo>
                    <a:pt x="9040" y="1710"/>
                    <a:pt x="7310" y="0"/>
                    <a:pt x="5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72"/>
            <p:cNvSpPr/>
            <p:nvPr/>
          </p:nvSpPr>
          <p:spPr>
            <a:xfrm>
              <a:off x="7546663" y="2865143"/>
              <a:ext cx="22187" cy="10635"/>
            </a:xfrm>
            <a:custGeom>
              <a:rect b="b" l="l" r="r" t="t"/>
              <a:pathLst>
                <a:path extrusionOk="0" h="406" w="847">
                  <a:moveTo>
                    <a:pt x="641" y="0"/>
                  </a:moveTo>
                  <a:cubicBezTo>
                    <a:pt x="639" y="0"/>
                    <a:pt x="636" y="0"/>
                    <a:pt x="634" y="0"/>
                  </a:cubicBezTo>
                  <a:lnTo>
                    <a:pt x="203" y="0"/>
                  </a:lnTo>
                  <a:cubicBezTo>
                    <a:pt x="90" y="0"/>
                    <a:pt x="0" y="93"/>
                    <a:pt x="0" y="203"/>
                  </a:cubicBezTo>
                  <a:cubicBezTo>
                    <a:pt x="0" y="316"/>
                    <a:pt x="90" y="405"/>
                    <a:pt x="203" y="405"/>
                  </a:cubicBezTo>
                  <a:lnTo>
                    <a:pt x="634" y="405"/>
                  </a:lnTo>
                  <a:cubicBezTo>
                    <a:pt x="638" y="405"/>
                    <a:pt x="642" y="405"/>
                    <a:pt x="647" y="405"/>
                  </a:cubicBezTo>
                  <a:cubicBezTo>
                    <a:pt x="757" y="405"/>
                    <a:pt x="847" y="315"/>
                    <a:pt x="847" y="203"/>
                  </a:cubicBezTo>
                  <a:cubicBezTo>
                    <a:pt x="847" y="92"/>
                    <a:pt x="754" y="0"/>
                    <a:pt x="6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72"/>
            <p:cNvSpPr/>
            <p:nvPr/>
          </p:nvSpPr>
          <p:spPr>
            <a:xfrm>
              <a:off x="7614430" y="2865143"/>
              <a:ext cx="22475" cy="10635"/>
            </a:xfrm>
            <a:custGeom>
              <a:rect b="b" l="l" r="r" t="t"/>
              <a:pathLst>
                <a:path extrusionOk="0" h="406" w="858">
                  <a:moveTo>
                    <a:pt x="207" y="0"/>
                  </a:moveTo>
                  <a:cubicBezTo>
                    <a:pt x="93" y="0"/>
                    <a:pt x="1" y="92"/>
                    <a:pt x="1" y="203"/>
                  </a:cubicBezTo>
                  <a:cubicBezTo>
                    <a:pt x="1" y="315"/>
                    <a:pt x="90" y="405"/>
                    <a:pt x="201" y="405"/>
                  </a:cubicBezTo>
                  <a:cubicBezTo>
                    <a:pt x="205" y="405"/>
                    <a:pt x="209" y="405"/>
                    <a:pt x="213" y="405"/>
                  </a:cubicBezTo>
                  <a:lnTo>
                    <a:pt x="645" y="405"/>
                  </a:lnTo>
                  <a:cubicBezTo>
                    <a:pt x="649" y="405"/>
                    <a:pt x="653" y="405"/>
                    <a:pt x="657" y="405"/>
                  </a:cubicBezTo>
                  <a:cubicBezTo>
                    <a:pt x="765" y="405"/>
                    <a:pt x="857" y="315"/>
                    <a:pt x="857" y="203"/>
                  </a:cubicBezTo>
                  <a:cubicBezTo>
                    <a:pt x="857" y="92"/>
                    <a:pt x="762" y="0"/>
                    <a:pt x="651" y="0"/>
                  </a:cubicBezTo>
                  <a:cubicBezTo>
                    <a:pt x="649" y="0"/>
                    <a:pt x="647" y="0"/>
                    <a:pt x="645" y="0"/>
                  </a:cubicBezTo>
                  <a:lnTo>
                    <a:pt x="213" y="0"/>
                  </a:lnTo>
                  <a:cubicBezTo>
                    <a:pt x="211" y="0"/>
                    <a:pt x="209"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4" name="Google Shape;17044;p72"/>
          <p:cNvGrpSpPr/>
          <p:nvPr/>
        </p:nvGrpSpPr>
        <p:grpSpPr>
          <a:xfrm>
            <a:off x="7943229" y="2786689"/>
            <a:ext cx="387110" cy="331079"/>
            <a:chOff x="7943229" y="2786689"/>
            <a:chExt cx="387110" cy="331079"/>
          </a:xfrm>
        </p:grpSpPr>
        <p:sp>
          <p:nvSpPr>
            <p:cNvPr id="17045" name="Google Shape;17045;p72"/>
            <p:cNvSpPr/>
            <p:nvPr/>
          </p:nvSpPr>
          <p:spPr>
            <a:xfrm>
              <a:off x="7950145" y="2881934"/>
              <a:ext cx="42305" cy="47780"/>
            </a:xfrm>
            <a:custGeom>
              <a:rect b="b" l="l" r="r" t="t"/>
              <a:pathLst>
                <a:path extrusionOk="0" h="1824" w="1615">
                  <a:moveTo>
                    <a:pt x="1615" y="0"/>
                  </a:moveTo>
                  <a:lnTo>
                    <a:pt x="1" y="679"/>
                  </a:lnTo>
                  <a:lnTo>
                    <a:pt x="1450" y="1823"/>
                  </a:lnTo>
                  <a:lnTo>
                    <a:pt x="1615"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72"/>
            <p:cNvSpPr/>
            <p:nvPr/>
          </p:nvSpPr>
          <p:spPr>
            <a:xfrm>
              <a:off x="7969555" y="2792347"/>
              <a:ext cx="354680" cy="283587"/>
            </a:xfrm>
            <a:custGeom>
              <a:rect b="b" l="l" r="r" t="t"/>
              <a:pathLst>
                <a:path extrusionOk="0" h="10826" w="13540">
                  <a:moveTo>
                    <a:pt x="5312" y="0"/>
                  </a:moveTo>
                  <a:cubicBezTo>
                    <a:pt x="5052" y="0"/>
                    <a:pt x="1082" y="71"/>
                    <a:pt x="442" y="4376"/>
                  </a:cubicBezTo>
                  <a:cubicBezTo>
                    <a:pt x="0" y="8293"/>
                    <a:pt x="3177" y="10826"/>
                    <a:pt x="6860" y="10826"/>
                  </a:cubicBezTo>
                  <a:cubicBezTo>
                    <a:pt x="10085" y="10826"/>
                    <a:pt x="12847" y="8752"/>
                    <a:pt x="13539" y="5990"/>
                  </a:cubicBezTo>
                  <a:lnTo>
                    <a:pt x="13539" y="5990"/>
                  </a:lnTo>
                  <a:cubicBezTo>
                    <a:pt x="13539" y="5990"/>
                    <a:pt x="12723" y="6570"/>
                    <a:pt x="11457" y="6570"/>
                  </a:cubicBezTo>
                  <a:cubicBezTo>
                    <a:pt x="11333" y="6570"/>
                    <a:pt x="11204" y="6565"/>
                    <a:pt x="11072" y="6552"/>
                  </a:cubicBezTo>
                  <a:cubicBezTo>
                    <a:pt x="9184" y="6374"/>
                    <a:pt x="7820" y="4034"/>
                    <a:pt x="7004" y="2622"/>
                  </a:cubicBezTo>
                  <a:cubicBezTo>
                    <a:pt x="6460" y="1679"/>
                    <a:pt x="5730" y="1097"/>
                    <a:pt x="4647" y="884"/>
                  </a:cubicBezTo>
                  <a:lnTo>
                    <a:pt x="5325" y="0"/>
                  </a:lnTo>
                  <a:cubicBezTo>
                    <a:pt x="5325" y="0"/>
                    <a:pt x="5321" y="0"/>
                    <a:pt x="5312"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7" name="Google Shape;17047;p72"/>
            <p:cNvSpPr/>
            <p:nvPr/>
          </p:nvSpPr>
          <p:spPr>
            <a:xfrm>
              <a:off x="7969555" y="2792426"/>
              <a:ext cx="240051" cy="283508"/>
            </a:xfrm>
            <a:custGeom>
              <a:rect b="b" l="l" r="r" t="t"/>
              <a:pathLst>
                <a:path extrusionOk="0" h="10823" w="9164">
                  <a:moveTo>
                    <a:pt x="5312" y="1"/>
                  </a:moveTo>
                  <a:cubicBezTo>
                    <a:pt x="5052" y="1"/>
                    <a:pt x="1082" y="71"/>
                    <a:pt x="442" y="4377"/>
                  </a:cubicBezTo>
                  <a:cubicBezTo>
                    <a:pt x="0" y="8290"/>
                    <a:pt x="3177" y="10823"/>
                    <a:pt x="6860" y="10823"/>
                  </a:cubicBezTo>
                  <a:cubicBezTo>
                    <a:pt x="6871" y="10823"/>
                    <a:pt x="6881" y="10823"/>
                    <a:pt x="6891" y="10823"/>
                  </a:cubicBezTo>
                  <a:cubicBezTo>
                    <a:pt x="7662" y="10823"/>
                    <a:pt x="8429" y="10696"/>
                    <a:pt x="9163" y="10459"/>
                  </a:cubicBezTo>
                  <a:lnTo>
                    <a:pt x="9163" y="10459"/>
                  </a:lnTo>
                  <a:cubicBezTo>
                    <a:pt x="8992" y="10470"/>
                    <a:pt x="8821" y="10476"/>
                    <a:pt x="8646" y="10476"/>
                  </a:cubicBezTo>
                  <a:cubicBezTo>
                    <a:pt x="4962" y="10476"/>
                    <a:pt x="1785" y="7944"/>
                    <a:pt x="2227" y="4031"/>
                  </a:cubicBezTo>
                  <a:cubicBezTo>
                    <a:pt x="2598" y="1532"/>
                    <a:pt x="4088" y="460"/>
                    <a:pt x="5325" y="1"/>
                  </a:cubicBezTo>
                  <a:cubicBezTo>
                    <a:pt x="5325" y="1"/>
                    <a:pt x="5321" y="1"/>
                    <a:pt x="531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8" name="Google Shape;17048;p72"/>
            <p:cNvSpPr/>
            <p:nvPr/>
          </p:nvSpPr>
          <p:spPr>
            <a:xfrm>
              <a:off x="8066582" y="2870749"/>
              <a:ext cx="217707" cy="127491"/>
            </a:xfrm>
            <a:custGeom>
              <a:rect b="b" l="l" r="r" t="t"/>
              <a:pathLst>
                <a:path extrusionOk="0" h="4867" w="8311">
                  <a:moveTo>
                    <a:pt x="2891" y="1"/>
                  </a:moveTo>
                  <a:cubicBezTo>
                    <a:pt x="2687" y="1"/>
                    <a:pt x="2480" y="50"/>
                    <a:pt x="2290" y="153"/>
                  </a:cubicBezTo>
                  <a:lnTo>
                    <a:pt x="2283" y="156"/>
                  </a:lnTo>
                  <a:cubicBezTo>
                    <a:pt x="1" y="1398"/>
                    <a:pt x="1185" y="4867"/>
                    <a:pt x="3997" y="4867"/>
                  </a:cubicBezTo>
                  <a:cubicBezTo>
                    <a:pt x="5189" y="4867"/>
                    <a:pt x="6673" y="4244"/>
                    <a:pt x="8310" y="2566"/>
                  </a:cubicBezTo>
                  <a:lnTo>
                    <a:pt x="8310" y="2566"/>
                  </a:lnTo>
                  <a:cubicBezTo>
                    <a:pt x="8310" y="2566"/>
                    <a:pt x="7992" y="2715"/>
                    <a:pt x="7465" y="2715"/>
                  </a:cubicBezTo>
                  <a:cubicBezTo>
                    <a:pt x="6646" y="2715"/>
                    <a:pt x="5323" y="2354"/>
                    <a:pt x="3907" y="506"/>
                  </a:cubicBezTo>
                  <a:cubicBezTo>
                    <a:pt x="3660" y="178"/>
                    <a:pt x="3280" y="1"/>
                    <a:pt x="2891"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72"/>
            <p:cNvSpPr/>
            <p:nvPr/>
          </p:nvSpPr>
          <p:spPr>
            <a:xfrm>
              <a:off x="8090812" y="2919079"/>
              <a:ext cx="193371" cy="79161"/>
            </a:xfrm>
            <a:custGeom>
              <a:rect b="b" l="l" r="r" t="t"/>
              <a:pathLst>
                <a:path extrusionOk="0" h="3022" w="7382">
                  <a:moveTo>
                    <a:pt x="172" y="1"/>
                  </a:moveTo>
                  <a:cubicBezTo>
                    <a:pt x="1" y="1418"/>
                    <a:pt x="1159" y="3022"/>
                    <a:pt x="3071" y="3022"/>
                  </a:cubicBezTo>
                  <a:cubicBezTo>
                    <a:pt x="4262" y="3022"/>
                    <a:pt x="5746" y="2399"/>
                    <a:pt x="7382" y="721"/>
                  </a:cubicBezTo>
                  <a:lnTo>
                    <a:pt x="7382" y="721"/>
                  </a:lnTo>
                  <a:cubicBezTo>
                    <a:pt x="7364" y="728"/>
                    <a:pt x="7050" y="868"/>
                    <a:pt x="6542" y="868"/>
                  </a:cubicBezTo>
                  <a:cubicBezTo>
                    <a:pt x="6385" y="868"/>
                    <a:pt x="6209" y="855"/>
                    <a:pt x="6018" y="820"/>
                  </a:cubicBezTo>
                  <a:cubicBezTo>
                    <a:pt x="5206" y="1582"/>
                    <a:pt x="3795" y="2181"/>
                    <a:pt x="2561" y="2181"/>
                  </a:cubicBezTo>
                  <a:cubicBezTo>
                    <a:pt x="1341" y="2181"/>
                    <a:pt x="295" y="1595"/>
                    <a:pt x="172" y="1"/>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72"/>
            <p:cNvSpPr/>
            <p:nvPr/>
          </p:nvSpPr>
          <p:spPr>
            <a:xfrm>
              <a:off x="8016497" y="2864777"/>
              <a:ext cx="36280" cy="42226"/>
            </a:xfrm>
            <a:custGeom>
              <a:rect b="b" l="l" r="r" t="t"/>
              <a:pathLst>
                <a:path extrusionOk="0" h="1612" w="1385">
                  <a:moveTo>
                    <a:pt x="686" y="1"/>
                  </a:moveTo>
                  <a:cubicBezTo>
                    <a:pt x="309" y="1"/>
                    <a:pt x="0" y="311"/>
                    <a:pt x="4" y="689"/>
                  </a:cubicBezTo>
                  <a:lnTo>
                    <a:pt x="4" y="923"/>
                  </a:lnTo>
                  <a:cubicBezTo>
                    <a:pt x="4" y="1303"/>
                    <a:pt x="312" y="1611"/>
                    <a:pt x="692" y="1611"/>
                  </a:cubicBezTo>
                  <a:cubicBezTo>
                    <a:pt x="1076" y="1611"/>
                    <a:pt x="1385" y="1303"/>
                    <a:pt x="1385" y="919"/>
                  </a:cubicBezTo>
                  <a:lnTo>
                    <a:pt x="1385" y="689"/>
                  </a:lnTo>
                  <a:cubicBezTo>
                    <a:pt x="1385" y="311"/>
                    <a:pt x="1076" y="1"/>
                    <a:pt x="699" y="1"/>
                  </a:cubicBezTo>
                  <a:cubicBezTo>
                    <a:pt x="697" y="1"/>
                    <a:pt x="695" y="1"/>
                    <a:pt x="692" y="1"/>
                  </a:cubicBezTo>
                  <a:cubicBezTo>
                    <a:pt x="690" y="1"/>
                    <a:pt x="688" y="1"/>
                    <a:pt x="686"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1" name="Google Shape;17051;p72"/>
            <p:cNvSpPr/>
            <p:nvPr/>
          </p:nvSpPr>
          <p:spPr>
            <a:xfrm>
              <a:off x="8034624" y="2864777"/>
              <a:ext cx="18153" cy="30203"/>
            </a:xfrm>
            <a:custGeom>
              <a:rect b="b" l="l" r="r" t="t"/>
              <a:pathLst>
                <a:path extrusionOk="0" h="1153" w="693">
                  <a:moveTo>
                    <a:pt x="0" y="1"/>
                  </a:moveTo>
                  <a:lnTo>
                    <a:pt x="0" y="806"/>
                  </a:lnTo>
                  <a:cubicBezTo>
                    <a:pt x="0" y="994"/>
                    <a:pt x="155" y="1152"/>
                    <a:pt x="347" y="1152"/>
                  </a:cubicBezTo>
                  <a:cubicBezTo>
                    <a:pt x="538" y="1152"/>
                    <a:pt x="693" y="994"/>
                    <a:pt x="693" y="806"/>
                  </a:cubicBezTo>
                  <a:lnTo>
                    <a:pt x="693" y="689"/>
                  </a:lnTo>
                  <a:cubicBezTo>
                    <a:pt x="693" y="309"/>
                    <a:pt x="381" y="1"/>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2" name="Google Shape;17052;p72"/>
            <p:cNvSpPr/>
            <p:nvPr/>
          </p:nvSpPr>
          <p:spPr>
            <a:xfrm>
              <a:off x="8028258" y="2870435"/>
              <a:ext cx="12757" cy="12862"/>
            </a:xfrm>
            <a:custGeom>
              <a:rect b="b" l="l" r="r" t="t"/>
              <a:pathLst>
                <a:path extrusionOk="0" h="491" w="487">
                  <a:moveTo>
                    <a:pt x="243" y="1"/>
                  </a:moveTo>
                  <a:cubicBezTo>
                    <a:pt x="110" y="1"/>
                    <a:pt x="0" y="110"/>
                    <a:pt x="0" y="244"/>
                  </a:cubicBezTo>
                  <a:cubicBezTo>
                    <a:pt x="0" y="381"/>
                    <a:pt x="110" y="491"/>
                    <a:pt x="243" y="491"/>
                  </a:cubicBezTo>
                  <a:cubicBezTo>
                    <a:pt x="377" y="491"/>
                    <a:pt x="487" y="381"/>
                    <a:pt x="487" y="244"/>
                  </a:cubicBezTo>
                  <a:cubicBezTo>
                    <a:pt x="487" y="110"/>
                    <a:pt x="377" y="1"/>
                    <a:pt x="24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3" name="Google Shape;17053;p72"/>
            <p:cNvSpPr/>
            <p:nvPr/>
          </p:nvSpPr>
          <p:spPr>
            <a:xfrm>
              <a:off x="8010917" y="2859118"/>
              <a:ext cx="47518" cy="53543"/>
            </a:xfrm>
            <a:custGeom>
              <a:rect b="b" l="l" r="r" t="t"/>
              <a:pathLst>
                <a:path extrusionOk="0" h="2044" w="1814">
                  <a:moveTo>
                    <a:pt x="909" y="1"/>
                  </a:moveTo>
                  <a:cubicBezTo>
                    <a:pt x="405" y="1"/>
                    <a:pt x="1" y="405"/>
                    <a:pt x="1" y="905"/>
                  </a:cubicBezTo>
                  <a:lnTo>
                    <a:pt x="1" y="1135"/>
                  </a:lnTo>
                  <a:cubicBezTo>
                    <a:pt x="1" y="1635"/>
                    <a:pt x="405" y="2043"/>
                    <a:pt x="909" y="2043"/>
                  </a:cubicBezTo>
                  <a:cubicBezTo>
                    <a:pt x="1409" y="2043"/>
                    <a:pt x="1814" y="1635"/>
                    <a:pt x="1814" y="1135"/>
                  </a:cubicBezTo>
                  <a:lnTo>
                    <a:pt x="1814" y="905"/>
                  </a:lnTo>
                  <a:cubicBezTo>
                    <a:pt x="1814" y="788"/>
                    <a:pt x="1721" y="693"/>
                    <a:pt x="1604" y="693"/>
                  </a:cubicBezTo>
                  <a:cubicBezTo>
                    <a:pt x="1602" y="693"/>
                    <a:pt x="1600" y="693"/>
                    <a:pt x="1598" y="693"/>
                  </a:cubicBezTo>
                  <a:cubicBezTo>
                    <a:pt x="1478" y="693"/>
                    <a:pt x="1382" y="789"/>
                    <a:pt x="1382" y="905"/>
                  </a:cubicBezTo>
                  <a:lnTo>
                    <a:pt x="1382" y="1135"/>
                  </a:lnTo>
                  <a:cubicBezTo>
                    <a:pt x="1382" y="1399"/>
                    <a:pt x="1169" y="1611"/>
                    <a:pt x="909" y="1611"/>
                  </a:cubicBezTo>
                  <a:cubicBezTo>
                    <a:pt x="645" y="1611"/>
                    <a:pt x="433" y="1399"/>
                    <a:pt x="433" y="1135"/>
                  </a:cubicBezTo>
                  <a:lnTo>
                    <a:pt x="433" y="905"/>
                  </a:lnTo>
                  <a:cubicBezTo>
                    <a:pt x="433" y="645"/>
                    <a:pt x="645" y="429"/>
                    <a:pt x="909" y="429"/>
                  </a:cubicBezTo>
                  <a:cubicBezTo>
                    <a:pt x="1025" y="429"/>
                    <a:pt x="1121" y="333"/>
                    <a:pt x="1121" y="217"/>
                  </a:cubicBezTo>
                  <a:cubicBezTo>
                    <a:pt x="1121" y="97"/>
                    <a:pt x="1025" y="1"/>
                    <a:pt x="9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4" name="Google Shape;17054;p72"/>
            <p:cNvSpPr/>
            <p:nvPr/>
          </p:nvSpPr>
          <p:spPr>
            <a:xfrm>
              <a:off x="7943229" y="2786689"/>
              <a:ext cx="387110" cy="331079"/>
            </a:xfrm>
            <a:custGeom>
              <a:rect b="b" l="l" r="r" t="t"/>
              <a:pathLst>
                <a:path extrusionOk="0" h="12639" w="14778">
                  <a:moveTo>
                    <a:pt x="1307" y="4161"/>
                  </a:moveTo>
                  <a:lnTo>
                    <a:pt x="1307" y="4161"/>
                  </a:lnTo>
                  <a:cubicBezTo>
                    <a:pt x="1276" y="4291"/>
                    <a:pt x="1252" y="4424"/>
                    <a:pt x="1235" y="4561"/>
                  </a:cubicBezTo>
                  <a:lnTo>
                    <a:pt x="1235" y="4568"/>
                  </a:lnTo>
                  <a:cubicBezTo>
                    <a:pt x="1224" y="4657"/>
                    <a:pt x="1218" y="4746"/>
                    <a:pt x="1211" y="4836"/>
                  </a:cubicBezTo>
                  <a:lnTo>
                    <a:pt x="686" y="4421"/>
                  </a:lnTo>
                  <a:lnTo>
                    <a:pt x="1307" y="4161"/>
                  </a:lnTo>
                  <a:close/>
                  <a:moveTo>
                    <a:pt x="5868" y="466"/>
                  </a:moveTo>
                  <a:lnTo>
                    <a:pt x="5480" y="970"/>
                  </a:lnTo>
                  <a:cubicBezTo>
                    <a:pt x="5381" y="1094"/>
                    <a:pt x="5446" y="1279"/>
                    <a:pt x="5600" y="1313"/>
                  </a:cubicBezTo>
                  <a:cubicBezTo>
                    <a:pt x="6508" y="1532"/>
                    <a:pt x="7300" y="2115"/>
                    <a:pt x="7828" y="2954"/>
                  </a:cubicBezTo>
                  <a:cubicBezTo>
                    <a:pt x="8424" y="3907"/>
                    <a:pt x="9068" y="4661"/>
                    <a:pt x="9740" y="5192"/>
                  </a:cubicBezTo>
                  <a:cubicBezTo>
                    <a:pt x="10285" y="5624"/>
                    <a:pt x="10854" y="5912"/>
                    <a:pt x="11422" y="6049"/>
                  </a:cubicBezTo>
                  <a:cubicBezTo>
                    <a:pt x="11671" y="6109"/>
                    <a:pt x="11927" y="6138"/>
                    <a:pt x="12182" y="6138"/>
                  </a:cubicBezTo>
                  <a:cubicBezTo>
                    <a:pt x="12233" y="6138"/>
                    <a:pt x="12284" y="6137"/>
                    <a:pt x="12334" y="6134"/>
                  </a:cubicBezTo>
                  <a:lnTo>
                    <a:pt x="12334" y="6134"/>
                  </a:lnTo>
                  <a:cubicBezTo>
                    <a:pt x="11525" y="6868"/>
                    <a:pt x="10723" y="7375"/>
                    <a:pt x="9942" y="7649"/>
                  </a:cubicBezTo>
                  <a:cubicBezTo>
                    <a:pt x="9514" y="7797"/>
                    <a:pt x="9094" y="7871"/>
                    <a:pt x="8695" y="7871"/>
                  </a:cubicBezTo>
                  <a:cubicBezTo>
                    <a:pt x="8355" y="7871"/>
                    <a:pt x="8031" y="7818"/>
                    <a:pt x="7728" y="7711"/>
                  </a:cubicBezTo>
                  <a:cubicBezTo>
                    <a:pt x="7358" y="7580"/>
                    <a:pt x="7026" y="7368"/>
                    <a:pt x="6752" y="7087"/>
                  </a:cubicBezTo>
                  <a:lnTo>
                    <a:pt x="6752" y="7087"/>
                  </a:lnTo>
                  <a:cubicBezTo>
                    <a:pt x="7081" y="7265"/>
                    <a:pt x="7471" y="7375"/>
                    <a:pt x="7920" y="7409"/>
                  </a:cubicBezTo>
                  <a:cubicBezTo>
                    <a:pt x="8020" y="7416"/>
                    <a:pt x="8119" y="7419"/>
                    <a:pt x="8225" y="7419"/>
                  </a:cubicBezTo>
                  <a:cubicBezTo>
                    <a:pt x="8613" y="7416"/>
                    <a:pt x="9003" y="7368"/>
                    <a:pt x="9380" y="7275"/>
                  </a:cubicBezTo>
                  <a:cubicBezTo>
                    <a:pt x="9497" y="7245"/>
                    <a:pt x="9565" y="7128"/>
                    <a:pt x="9538" y="7012"/>
                  </a:cubicBezTo>
                  <a:cubicBezTo>
                    <a:pt x="9514" y="6915"/>
                    <a:pt x="9426" y="6848"/>
                    <a:pt x="9327" y="6848"/>
                  </a:cubicBezTo>
                  <a:cubicBezTo>
                    <a:pt x="9311" y="6848"/>
                    <a:pt x="9294" y="6850"/>
                    <a:pt x="9277" y="6854"/>
                  </a:cubicBezTo>
                  <a:cubicBezTo>
                    <a:pt x="8915" y="6944"/>
                    <a:pt x="8561" y="6987"/>
                    <a:pt x="8229" y="6987"/>
                  </a:cubicBezTo>
                  <a:cubicBezTo>
                    <a:pt x="7646" y="6987"/>
                    <a:pt x="7132" y="6852"/>
                    <a:pt x="6765" y="6590"/>
                  </a:cubicBezTo>
                  <a:cubicBezTo>
                    <a:pt x="6334" y="6282"/>
                    <a:pt x="6087" y="5795"/>
                    <a:pt x="6029" y="5147"/>
                  </a:cubicBezTo>
                  <a:cubicBezTo>
                    <a:pt x="6094" y="4479"/>
                    <a:pt x="6467" y="3914"/>
                    <a:pt x="7101" y="3554"/>
                  </a:cubicBezTo>
                  <a:cubicBezTo>
                    <a:pt x="7309" y="3433"/>
                    <a:pt x="7191" y="3148"/>
                    <a:pt x="6999" y="3148"/>
                  </a:cubicBezTo>
                  <a:cubicBezTo>
                    <a:pt x="6963" y="3148"/>
                    <a:pt x="6925" y="3158"/>
                    <a:pt x="6885" y="3180"/>
                  </a:cubicBezTo>
                  <a:cubicBezTo>
                    <a:pt x="5991" y="3688"/>
                    <a:pt x="5511" y="4592"/>
                    <a:pt x="5600" y="5593"/>
                  </a:cubicBezTo>
                  <a:cubicBezTo>
                    <a:pt x="5700" y="6731"/>
                    <a:pt x="6481" y="7724"/>
                    <a:pt x="7588" y="8118"/>
                  </a:cubicBezTo>
                  <a:cubicBezTo>
                    <a:pt x="7934" y="8242"/>
                    <a:pt x="8304" y="8303"/>
                    <a:pt x="8690" y="8303"/>
                  </a:cubicBezTo>
                  <a:cubicBezTo>
                    <a:pt x="9140" y="8303"/>
                    <a:pt x="9610" y="8219"/>
                    <a:pt x="10086" y="8053"/>
                  </a:cubicBezTo>
                  <a:cubicBezTo>
                    <a:pt x="10720" y="7834"/>
                    <a:pt x="11364" y="7471"/>
                    <a:pt x="12012" y="6970"/>
                  </a:cubicBezTo>
                  <a:cubicBezTo>
                    <a:pt x="12022" y="6974"/>
                    <a:pt x="12032" y="6977"/>
                    <a:pt x="12046" y="6981"/>
                  </a:cubicBezTo>
                  <a:cubicBezTo>
                    <a:pt x="12231" y="7009"/>
                    <a:pt x="12418" y="7023"/>
                    <a:pt x="12604" y="7023"/>
                  </a:cubicBezTo>
                  <a:cubicBezTo>
                    <a:pt x="13147" y="7023"/>
                    <a:pt x="13686" y="6904"/>
                    <a:pt x="14181" y="6669"/>
                  </a:cubicBezTo>
                  <a:lnTo>
                    <a:pt x="14181" y="6669"/>
                  </a:lnTo>
                  <a:cubicBezTo>
                    <a:pt x="13304" y="9105"/>
                    <a:pt x="10737" y="10826"/>
                    <a:pt x="7865" y="10826"/>
                  </a:cubicBezTo>
                  <a:cubicBezTo>
                    <a:pt x="5881" y="10826"/>
                    <a:pt x="4079" y="10082"/>
                    <a:pt x="2921" y="8783"/>
                  </a:cubicBezTo>
                  <a:cubicBezTo>
                    <a:pt x="1917" y="7659"/>
                    <a:pt x="1481" y="6220"/>
                    <a:pt x="1660" y="4620"/>
                  </a:cubicBezTo>
                  <a:cubicBezTo>
                    <a:pt x="1803" y="3650"/>
                    <a:pt x="2139" y="2824"/>
                    <a:pt x="2650" y="2173"/>
                  </a:cubicBezTo>
                  <a:cubicBezTo>
                    <a:pt x="3068" y="1645"/>
                    <a:pt x="3603" y="1224"/>
                    <a:pt x="4213" y="939"/>
                  </a:cubicBezTo>
                  <a:cubicBezTo>
                    <a:pt x="4737" y="693"/>
                    <a:pt x="5295" y="535"/>
                    <a:pt x="5868" y="466"/>
                  </a:cubicBezTo>
                  <a:close/>
                  <a:moveTo>
                    <a:pt x="7543" y="11251"/>
                  </a:moveTo>
                  <a:cubicBezTo>
                    <a:pt x="7650" y="11254"/>
                    <a:pt x="7756" y="11257"/>
                    <a:pt x="7865" y="11257"/>
                  </a:cubicBezTo>
                  <a:lnTo>
                    <a:pt x="7979" y="11257"/>
                  </a:lnTo>
                  <a:lnTo>
                    <a:pt x="7502" y="12207"/>
                  </a:lnTo>
                  <a:lnTo>
                    <a:pt x="7064" y="12207"/>
                  </a:lnTo>
                  <a:lnTo>
                    <a:pt x="7543" y="11251"/>
                  </a:lnTo>
                  <a:close/>
                  <a:moveTo>
                    <a:pt x="6325" y="0"/>
                  </a:moveTo>
                  <a:cubicBezTo>
                    <a:pt x="6212" y="0"/>
                    <a:pt x="5174" y="10"/>
                    <a:pt x="4045" y="542"/>
                  </a:cubicBezTo>
                  <a:cubicBezTo>
                    <a:pt x="3373" y="854"/>
                    <a:pt x="2780" y="1316"/>
                    <a:pt x="2321" y="1899"/>
                  </a:cubicBezTo>
                  <a:cubicBezTo>
                    <a:pt x="1917" y="2416"/>
                    <a:pt x="1618" y="3006"/>
                    <a:pt x="1437" y="3636"/>
                  </a:cubicBezTo>
                  <a:lnTo>
                    <a:pt x="183" y="4164"/>
                  </a:lnTo>
                  <a:cubicBezTo>
                    <a:pt x="28" y="4226"/>
                    <a:pt x="1" y="4431"/>
                    <a:pt x="131" y="4531"/>
                  </a:cubicBezTo>
                  <a:lnTo>
                    <a:pt x="1190" y="5370"/>
                  </a:lnTo>
                  <a:cubicBezTo>
                    <a:pt x="1200" y="6775"/>
                    <a:pt x="1680" y="8043"/>
                    <a:pt x="2598" y="9071"/>
                  </a:cubicBezTo>
                  <a:cubicBezTo>
                    <a:pt x="3681" y="10284"/>
                    <a:pt x="5285" y="11045"/>
                    <a:pt x="7074" y="11220"/>
                  </a:cubicBezTo>
                  <a:lnTo>
                    <a:pt x="6580" y="12207"/>
                  </a:lnTo>
                  <a:lnTo>
                    <a:pt x="5333" y="12207"/>
                  </a:lnTo>
                  <a:cubicBezTo>
                    <a:pt x="5045" y="12207"/>
                    <a:pt x="5045" y="12638"/>
                    <a:pt x="5333" y="12638"/>
                  </a:cubicBezTo>
                  <a:lnTo>
                    <a:pt x="8558" y="12638"/>
                  </a:lnTo>
                  <a:cubicBezTo>
                    <a:pt x="8674" y="12638"/>
                    <a:pt x="8770" y="12542"/>
                    <a:pt x="8770" y="12423"/>
                  </a:cubicBezTo>
                  <a:cubicBezTo>
                    <a:pt x="8770" y="12303"/>
                    <a:pt x="8674" y="12207"/>
                    <a:pt x="8558" y="12207"/>
                  </a:cubicBezTo>
                  <a:lnTo>
                    <a:pt x="7985" y="12207"/>
                  </a:lnTo>
                  <a:lnTo>
                    <a:pt x="8472" y="11233"/>
                  </a:lnTo>
                  <a:cubicBezTo>
                    <a:pt x="9846" y="11124"/>
                    <a:pt x="11165" y="10641"/>
                    <a:pt x="12283" y="9832"/>
                  </a:cubicBezTo>
                  <a:cubicBezTo>
                    <a:pt x="13527" y="8924"/>
                    <a:pt x="14407" y="7652"/>
                    <a:pt x="14753" y="6258"/>
                  </a:cubicBezTo>
                  <a:cubicBezTo>
                    <a:pt x="14777" y="6169"/>
                    <a:pt x="14740" y="6073"/>
                    <a:pt x="14661" y="6025"/>
                  </a:cubicBezTo>
                  <a:cubicBezTo>
                    <a:pt x="14625" y="6001"/>
                    <a:pt x="14584" y="5990"/>
                    <a:pt x="14544" y="5990"/>
                  </a:cubicBezTo>
                  <a:cubicBezTo>
                    <a:pt x="14496" y="5990"/>
                    <a:pt x="14450" y="6005"/>
                    <a:pt x="14411" y="6035"/>
                  </a:cubicBezTo>
                  <a:cubicBezTo>
                    <a:pt x="14401" y="6042"/>
                    <a:pt x="13694" y="6592"/>
                    <a:pt x="12599" y="6592"/>
                  </a:cubicBezTo>
                  <a:cubicBezTo>
                    <a:pt x="12558" y="6592"/>
                    <a:pt x="12517" y="6592"/>
                    <a:pt x="12475" y="6590"/>
                  </a:cubicBezTo>
                  <a:cubicBezTo>
                    <a:pt x="12704" y="6384"/>
                    <a:pt x="12941" y="6162"/>
                    <a:pt x="13174" y="5925"/>
                  </a:cubicBezTo>
                  <a:cubicBezTo>
                    <a:pt x="13324" y="5781"/>
                    <a:pt x="13201" y="5554"/>
                    <a:pt x="13028" y="5554"/>
                  </a:cubicBezTo>
                  <a:cubicBezTo>
                    <a:pt x="12995" y="5554"/>
                    <a:pt x="12961" y="5561"/>
                    <a:pt x="12927" y="5579"/>
                  </a:cubicBezTo>
                  <a:cubicBezTo>
                    <a:pt x="12922" y="5582"/>
                    <a:pt x="12644" y="5709"/>
                    <a:pt x="12177" y="5709"/>
                  </a:cubicBezTo>
                  <a:cubicBezTo>
                    <a:pt x="11988" y="5709"/>
                    <a:pt x="11769" y="5689"/>
                    <a:pt x="11525" y="5631"/>
                  </a:cubicBezTo>
                  <a:cubicBezTo>
                    <a:pt x="10055" y="5278"/>
                    <a:pt x="8900" y="3856"/>
                    <a:pt x="8191" y="2725"/>
                  </a:cubicBezTo>
                  <a:cubicBezTo>
                    <a:pt x="7667" y="1885"/>
                    <a:pt x="6903" y="1275"/>
                    <a:pt x="6015" y="980"/>
                  </a:cubicBezTo>
                  <a:lnTo>
                    <a:pt x="6502" y="350"/>
                  </a:lnTo>
                  <a:cubicBezTo>
                    <a:pt x="6611" y="209"/>
                    <a:pt x="6512" y="4"/>
                    <a:pt x="6334" y="0"/>
                  </a:cubicBezTo>
                  <a:cubicBezTo>
                    <a:pt x="6332" y="0"/>
                    <a:pt x="6329" y="0"/>
                    <a:pt x="63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5" name="Google Shape;17055;p72"/>
            <p:cNvSpPr/>
            <p:nvPr/>
          </p:nvSpPr>
          <p:spPr>
            <a:xfrm>
              <a:off x="8202272" y="2951718"/>
              <a:ext cx="25331" cy="17393"/>
            </a:xfrm>
            <a:custGeom>
              <a:rect b="b" l="l" r="r" t="t"/>
              <a:pathLst>
                <a:path extrusionOk="0" h="664" w="967">
                  <a:moveTo>
                    <a:pt x="653" y="0"/>
                  </a:moveTo>
                  <a:cubicBezTo>
                    <a:pt x="607" y="0"/>
                    <a:pt x="558" y="17"/>
                    <a:pt x="512" y="57"/>
                  </a:cubicBezTo>
                  <a:cubicBezTo>
                    <a:pt x="416" y="136"/>
                    <a:pt x="317" y="201"/>
                    <a:pt x="207" y="256"/>
                  </a:cubicBezTo>
                  <a:cubicBezTo>
                    <a:pt x="1" y="354"/>
                    <a:pt x="75" y="664"/>
                    <a:pt x="299" y="664"/>
                  </a:cubicBezTo>
                  <a:cubicBezTo>
                    <a:pt x="302" y="664"/>
                    <a:pt x="304" y="664"/>
                    <a:pt x="307" y="664"/>
                  </a:cubicBezTo>
                  <a:cubicBezTo>
                    <a:pt x="341" y="664"/>
                    <a:pt x="375" y="657"/>
                    <a:pt x="406" y="640"/>
                  </a:cubicBezTo>
                  <a:cubicBezTo>
                    <a:pt x="547" y="568"/>
                    <a:pt x="677" y="482"/>
                    <a:pt x="797" y="383"/>
                  </a:cubicBezTo>
                  <a:cubicBezTo>
                    <a:pt x="967" y="234"/>
                    <a:pt x="826" y="0"/>
                    <a:pt x="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56" name="Google Shape;17056;p72"/>
          <p:cNvGrpSpPr/>
          <p:nvPr/>
        </p:nvGrpSpPr>
        <p:grpSpPr>
          <a:xfrm>
            <a:off x="853526" y="2742734"/>
            <a:ext cx="380535" cy="375270"/>
            <a:chOff x="853526" y="2742734"/>
            <a:chExt cx="380535" cy="375270"/>
          </a:xfrm>
        </p:grpSpPr>
        <p:sp>
          <p:nvSpPr>
            <p:cNvPr id="17057" name="Google Shape;17057;p72"/>
            <p:cNvSpPr/>
            <p:nvPr/>
          </p:nvSpPr>
          <p:spPr>
            <a:xfrm>
              <a:off x="860625" y="2860821"/>
              <a:ext cx="166338" cy="79738"/>
            </a:xfrm>
            <a:custGeom>
              <a:rect b="b" l="l" r="r" t="t"/>
              <a:pathLst>
                <a:path extrusionOk="0" h="3044" w="6350">
                  <a:moveTo>
                    <a:pt x="6350" y="1"/>
                  </a:moveTo>
                  <a:lnTo>
                    <a:pt x="4962" y="117"/>
                  </a:lnTo>
                  <a:cubicBezTo>
                    <a:pt x="3146" y="268"/>
                    <a:pt x="1439" y="1056"/>
                    <a:pt x="151" y="2348"/>
                  </a:cubicBezTo>
                  <a:cubicBezTo>
                    <a:pt x="0" y="2499"/>
                    <a:pt x="93" y="2759"/>
                    <a:pt x="309" y="2780"/>
                  </a:cubicBezTo>
                  <a:lnTo>
                    <a:pt x="3307" y="3044"/>
                  </a:lnTo>
                  <a:lnTo>
                    <a:pt x="6350"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8" name="Google Shape;17058;p72"/>
            <p:cNvSpPr/>
            <p:nvPr/>
          </p:nvSpPr>
          <p:spPr>
            <a:xfrm>
              <a:off x="1034927" y="2948522"/>
              <a:ext cx="79659" cy="164269"/>
            </a:xfrm>
            <a:custGeom>
              <a:rect b="b" l="l" r="r" t="t"/>
              <a:pathLst>
                <a:path extrusionOk="0" h="6271" w="3041">
                  <a:moveTo>
                    <a:pt x="3041" y="1"/>
                  </a:moveTo>
                  <a:lnTo>
                    <a:pt x="1" y="3040"/>
                  </a:lnTo>
                  <a:lnTo>
                    <a:pt x="265" y="6039"/>
                  </a:lnTo>
                  <a:cubicBezTo>
                    <a:pt x="278" y="6182"/>
                    <a:pt x="396" y="6271"/>
                    <a:pt x="518" y="6271"/>
                  </a:cubicBezTo>
                  <a:cubicBezTo>
                    <a:pt x="581" y="6271"/>
                    <a:pt x="644" y="6247"/>
                    <a:pt x="697" y="6197"/>
                  </a:cubicBezTo>
                  <a:cubicBezTo>
                    <a:pt x="1985" y="4908"/>
                    <a:pt x="2777" y="3202"/>
                    <a:pt x="2927" y="1385"/>
                  </a:cubicBezTo>
                  <a:lnTo>
                    <a:pt x="3041" y="1"/>
                  </a:ln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9" name="Google Shape;17059;p72"/>
            <p:cNvSpPr/>
            <p:nvPr/>
          </p:nvSpPr>
          <p:spPr>
            <a:xfrm>
              <a:off x="860521" y="2864960"/>
              <a:ext cx="119868" cy="69679"/>
            </a:xfrm>
            <a:custGeom>
              <a:rect b="b" l="l" r="r" t="t"/>
              <a:pathLst>
                <a:path extrusionOk="0" h="2660" w="4576">
                  <a:moveTo>
                    <a:pt x="4575" y="1"/>
                  </a:moveTo>
                  <a:cubicBezTo>
                    <a:pt x="2903" y="227"/>
                    <a:pt x="1347" y="994"/>
                    <a:pt x="151" y="2190"/>
                  </a:cubicBezTo>
                  <a:cubicBezTo>
                    <a:pt x="1" y="2341"/>
                    <a:pt x="97" y="2601"/>
                    <a:pt x="309" y="2622"/>
                  </a:cubicBezTo>
                  <a:lnTo>
                    <a:pt x="755" y="2660"/>
                  </a:lnTo>
                  <a:cubicBezTo>
                    <a:pt x="611" y="2557"/>
                    <a:pt x="594" y="2348"/>
                    <a:pt x="717" y="2221"/>
                  </a:cubicBezTo>
                  <a:cubicBezTo>
                    <a:pt x="1786" y="1152"/>
                    <a:pt x="3116" y="388"/>
                    <a:pt x="4575" y="1"/>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0" name="Google Shape;17060;p72"/>
            <p:cNvSpPr/>
            <p:nvPr/>
          </p:nvSpPr>
          <p:spPr>
            <a:xfrm>
              <a:off x="1034848" y="3013512"/>
              <a:ext cx="23366" cy="99331"/>
            </a:xfrm>
            <a:custGeom>
              <a:rect b="b" l="l" r="r" t="t"/>
              <a:pathLst>
                <a:path extrusionOk="0" h="3792" w="892">
                  <a:moveTo>
                    <a:pt x="563" y="1"/>
                  </a:moveTo>
                  <a:lnTo>
                    <a:pt x="1" y="563"/>
                  </a:lnTo>
                  <a:lnTo>
                    <a:pt x="268" y="3561"/>
                  </a:lnTo>
                  <a:cubicBezTo>
                    <a:pt x="279" y="3702"/>
                    <a:pt x="397" y="3791"/>
                    <a:pt x="520" y="3791"/>
                  </a:cubicBezTo>
                  <a:cubicBezTo>
                    <a:pt x="583" y="3791"/>
                    <a:pt x="647" y="3768"/>
                    <a:pt x="700" y="3716"/>
                  </a:cubicBezTo>
                  <a:cubicBezTo>
                    <a:pt x="765" y="3650"/>
                    <a:pt x="826" y="3585"/>
                    <a:pt x="892" y="3517"/>
                  </a:cubicBezTo>
                  <a:cubicBezTo>
                    <a:pt x="878" y="3486"/>
                    <a:pt x="868" y="3455"/>
                    <a:pt x="864" y="3421"/>
                  </a:cubicBezTo>
                  <a:lnTo>
                    <a:pt x="56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1" name="Google Shape;17061;p72"/>
            <p:cNvSpPr/>
            <p:nvPr/>
          </p:nvSpPr>
          <p:spPr>
            <a:xfrm>
              <a:off x="929728" y="2748576"/>
              <a:ext cx="297994" cy="296423"/>
            </a:xfrm>
            <a:custGeom>
              <a:rect b="b" l="l" r="r" t="t"/>
              <a:pathLst>
                <a:path extrusionOk="0" h="11316" w="11376">
                  <a:moveTo>
                    <a:pt x="11147" y="1"/>
                  </a:moveTo>
                  <a:cubicBezTo>
                    <a:pt x="11128" y="1"/>
                    <a:pt x="11109" y="4"/>
                    <a:pt x="11090" y="9"/>
                  </a:cubicBezTo>
                  <a:lnTo>
                    <a:pt x="8688" y="712"/>
                  </a:lnTo>
                  <a:lnTo>
                    <a:pt x="6916" y="1229"/>
                  </a:lnTo>
                  <a:cubicBezTo>
                    <a:pt x="6772" y="1270"/>
                    <a:pt x="6638" y="1349"/>
                    <a:pt x="6532" y="1459"/>
                  </a:cubicBezTo>
                  <a:lnTo>
                    <a:pt x="83" y="7908"/>
                  </a:lnTo>
                  <a:cubicBezTo>
                    <a:pt x="1" y="7990"/>
                    <a:pt x="1" y="8124"/>
                    <a:pt x="83" y="8203"/>
                  </a:cubicBezTo>
                  <a:lnTo>
                    <a:pt x="1375" y="9495"/>
                  </a:lnTo>
                  <a:lnTo>
                    <a:pt x="1848" y="9971"/>
                  </a:lnTo>
                  <a:lnTo>
                    <a:pt x="3126" y="11249"/>
                  </a:lnTo>
                  <a:cubicBezTo>
                    <a:pt x="3171" y="11294"/>
                    <a:pt x="3229" y="11316"/>
                    <a:pt x="3287" y="11316"/>
                  </a:cubicBezTo>
                  <a:cubicBezTo>
                    <a:pt x="3345" y="11316"/>
                    <a:pt x="3404" y="11294"/>
                    <a:pt x="3448" y="11249"/>
                  </a:cubicBezTo>
                  <a:lnTo>
                    <a:pt x="7057" y="7634"/>
                  </a:lnTo>
                  <a:lnTo>
                    <a:pt x="9867" y="4831"/>
                  </a:lnTo>
                  <a:cubicBezTo>
                    <a:pt x="9986" y="4711"/>
                    <a:pt x="10076" y="4563"/>
                    <a:pt x="10124" y="4402"/>
                  </a:cubicBezTo>
                  <a:lnTo>
                    <a:pt x="11337" y="256"/>
                  </a:lnTo>
                  <a:cubicBezTo>
                    <a:pt x="11375" y="125"/>
                    <a:pt x="11274" y="1"/>
                    <a:pt x="11147"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2" name="Google Shape;17062;p72"/>
            <p:cNvSpPr/>
            <p:nvPr/>
          </p:nvSpPr>
          <p:spPr>
            <a:xfrm>
              <a:off x="929728" y="2748576"/>
              <a:ext cx="297811" cy="221610"/>
            </a:xfrm>
            <a:custGeom>
              <a:rect b="b" l="l" r="r" t="t"/>
              <a:pathLst>
                <a:path extrusionOk="0" h="8460" w="11369">
                  <a:moveTo>
                    <a:pt x="11143" y="1"/>
                  </a:moveTo>
                  <a:cubicBezTo>
                    <a:pt x="11125" y="1"/>
                    <a:pt x="11106" y="3"/>
                    <a:pt x="11086" y="9"/>
                  </a:cubicBezTo>
                  <a:lnTo>
                    <a:pt x="6895" y="1233"/>
                  </a:lnTo>
                  <a:cubicBezTo>
                    <a:pt x="6765" y="1270"/>
                    <a:pt x="6642" y="1342"/>
                    <a:pt x="6546" y="1442"/>
                  </a:cubicBezTo>
                  <a:lnTo>
                    <a:pt x="83" y="7908"/>
                  </a:lnTo>
                  <a:cubicBezTo>
                    <a:pt x="1" y="7990"/>
                    <a:pt x="1" y="8120"/>
                    <a:pt x="83" y="8203"/>
                  </a:cubicBezTo>
                  <a:lnTo>
                    <a:pt x="340" y="8460"/>
                  </a:lnTo>
                  <a:lnTo>
                    <a:pt x="1070" y="7730"/>
                  </a:lnTo>
                  <a:lnTo>
                    <a:pt x="6875" y="1928"/>
                  </a:lnTo>
                  <a:cubicBezTo>
                    <a:pt x="6961" y="1839"/>
                    <a:pt x="7070" y="1774"/>
                    <a:pt x="7190" y="1736"/>
                  </a:cubicBezTo>
                  <a:lnTo>
                    <a:pt x="11248" y="551"/>
                  </a:lnTo>
                  <a:lnTo>
                    <a:pt x="11333" y="253"/>
                  </a:lnTo>
                  <a:lnTo>
                    <a:pt x="11333" y="249"/>
                  </a:lnTo>
                  <a:cubicBezTo>
                    <a:pt x="11369" y="121"/>
                    <a:pt x="11267" y="1"/>
                    <a:pt x="11143"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3" name="Google Shape;17063;p72"/>
            <p:cNvSpPr/>
            <p:nvPr/>
          </p:nvSpPr>
          <p:spPr>
            <a:xfrm>
              <a:off x="1079904" y="2833185"/>
              <a:ext cx="62318" cy="62318"/>
            </a:xfrm>
            <a:custGeom>
              <a:rect b="b" l="l" r="r" t="t"/>
              <a:pathLst>
                <a:path extrusionOk="0" h="2379" w="2379">
                  <a:moveTo>
                    <a:pt x="1190" y="0"/>
                  </a:moveTo>
                  <a:cubicBezTo>
                    <a:pt x="532" y="0"/>
                    <a:pt x="1" y="535"/>
                    <a:pt x="1" y="1190"/>
                  </a:cubicBezTo>
                  <a:cubicBezTo>
                    <a:pt x="1" y="1848"/>
                    <a:pt x="532" y="2379"/>
                    <a:pt x="1190" y="2379"/>
                  </a:cubicBezTo>
                  <a:cubicBezTo>
                    <a:pt x="1848" y="2379"/>
                    <a:pt x="2379" y="1848"/>
                    <a:pt x="2379" y="1190"/>
                  </a:cubicBezTo>
                  <a:cubicBezTo>
                    <a:pt x="2379" y="535"/>
                    <a:pt x="1848" y="0"/>
                    <a:pt x="11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4" name="Google Shape;17064;p72"/>
            <p:cNvSpPr/>
            <p:nvPr/>
          </p:nvSpPr>
          <p:spPr>
            <a:xfrm>
              <a:off x="1080008" y="2833212"/>
              <a:ext cx="38428" cy="62344"/>
            </a:xfrm>
            <a:custGeom>
              <a:rect b="b" l="l" r="r" t="t"/>
              <a:pathLst>
                <a:path extrusionOk="0" h="2380" w="1467">
                  <a:moveTo>
                    <a:pt x="1188" y="1"/>
                  </a:moveTo>
                  <a:cubicBezTo>
                    <a:pt x="550" y="1"/>
                    <a:pt x="0" y="517"/>
                    <a:pt x="0" y="1189"/>
                  </a:cubicBezTo>
                  <a:cubicBezTo>
                    <a:pt x="0" y="1860"/>
                    <a:pt x="551" y="2380"/>
                    <a:pt x="1189" y="2380"/>
                  </a:cubicBezTo>
                  <a:cubicBezTo>
                    <a:pt x="1281" y="2380"/>
                    <a:pt x="1374" y="2369"/>
                    <a:pt x="1467" y="2347"/>
                  </a:cubicBezTo>
                  <a:cubicBezTo>
                    <a:pt x="569" y="2131"/>
                    <a:pt x="247" y="1007"/>
                    <a:pt x="905" y="349"/>
                  </a:cubicBezTo>
                  <a:cubicBezTo>
                    <a:pt x="1059" y="191"/>
                    <a:pt x="1254" y="85"/>
                    <a:pt x="1467" y="34"/>
                  </a:cubicBezTo>
                  <a:cubicBezTo>
                    <a:pt x="1373" y="11"/>
                    <a:pt x="1280" y="1"/>
                    <a:pt x="1188"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5" name="Google Shape;17065;p72"/>
            <p:cNvSpPr/>
            <p:nvPr/>
          </p:nvSpPr>
          <p:spPr>
            <a:xfrm>
              <a:off x="921843" y="2973040"/>
              <a:ext cx="80628" cy="79764"/>
            </a:xfrm>
            <a:custGeom>
              <a:rect b="b" l="l" r="r" t="t"/>
              <a:pathLst>
                <a:path extrusionOk="0" h="3045" w="3078">
                  <a:moveTo>
                    <a:pt x="795" y="0"/>
                  </a:moveTo>
                  <a:lnTo>
                    <a:pt x="124" y="675"/>
                  </a:lnTo>
                  <a:cubicBezTo>
                    <a:pt x="0" y="795"/>
                    <a:pt x="0" y="994"/>
                    <a:pt x="124" y="1118"/>
                  </a:cubicBezTo>
                  <a:lnTo>
                    <a:pt x="1042" y="2036"/>
                  </a:lnTo>
                  <a:lnTo>
                    <a:pt x="1960" y="2954"/>
                  </a:lnTo>
                  <a:cubicBezTo>
                    <a:pt x="2020" y="3014"/>
                    <a:pt x="2100" y="3044"/>
                    <a:pt x="2180" y="3044"/>
                  </a:cubicBezTo>
                  <a:cubicBezTo>
                    <a:pt x="2260" y="3044"/>
                    <a:pt x="2341" y="3014"/>
                    <a:pt x="2402" y="2954"/>
                  </a:cubicBezTo>
                  <a:lnTo>
                    <a:pt x="3077" y="2279"/>
                  </a:lnTo>
                  <a:lnTo>
                    <a:pt x="2176" y="1381"/>
                  </a:lnTo>
                  <a:lnTo>
                    <a:pt x="1696" y="898"/>
                  </a:lnTo>
                  <a:lnTo>
                    <a:pt x="795"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6" name="Google Shape;17066;p72"/>
            <p:cNvSpPr/>
            <p:nvPr/>
          </p:nvSpPr>
          <p:spPr>
            <a:xfrm>
              <a:off x="921843" y="2973040"/>
              <a:ext cx="31251" cy="34839"/>
            </a:xfrm>
            <a:custGeom>
              <a:rect b="b" l="l" r="r" t="t"/>
              <a:pathLst>
                <a:path extrusionOk="0" h="1330" w="1193">
                  <a:moveTo>
                    <a:pt x="795" y="0"/>
                  </a:moveTo>
                  <a:lnTo>
                    <a:pt x="124" y="675"/>
                  </a:lnTo>
                  <a:cubicBezTo>
                    <a:pt x="0" y="795"/>
                    <a:pt x="0" y="994"/>
                    <a:pt x="124" y="1118"/>
                  </a:cubicBezTo>
                  <a:lnTo>
                    <a:pt x="333" y="1330"/>
                  </a:lnTo>
                  <a:cubicBezTo>
                    <a:pt x="350" y="1265"/>
                    <a:pt x="384" y="1207"/>
                    <a:pt x="429" y="1162"/>
                  </a:cubicBezTo>
                  <a:lnTo>
                    <a:pt x="1193" y="398"/>
                  </a:lnTo>
                  <a:lnTo>
                    <a:pt x="795" y="0"/>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7" name="Google Shape;17067;p72"/>
            <p:cNvSpPr/>
            <p:nvPr/>
          </p:nvSpPr>
          <p:spPr>
            <a:xfrm>
              <a:off x="929728" y="2940454"/>
              <a:ext cx="105225" cy="104544"/>
            </a:xfrm>
            <a:custGeom>
              <a:rect b="b" l="l" r="r" t="t"/>
              <a:pathLst>
                <a:path extrusionOk="0" h="3991" w="4017">
                  <a:moveTo>
                    <a:pt x="666" y="0"/>
                  </a:moveTo>
                  <a:lnTo>
                    <a:pt x="83" y="583"/>
                  </a:lnTo>
                  <a:cubicBezTo>
                    <a:pt x="1" y="665"/>
                    <a:pt x="1" y="799"/>
                    <a:pt x="83" y="881"/>
                  </a:cubicBezTo>
                  <a:lnTo>
                    <a:pt x="1375" y="2173"/>
                  </a:lnTo>
                  <a:lnTo>
                    <a:pt x="1848" y="2646"/>
                  </a:lnTo>
                  <a:lnTo>
                    <a:pt x="3126" y="3924"/>
                  </a:lnTo>
                  <a:cubicBezTo>
                    <a:pt x="3171" y="3969"/>
                    <a:pt x="3229" y="3991"/>
                    <a:pt x="3287" y="3991"/>
                  </a:cubicBezTo>
                  <a:cubicBezTo>
                    <a:pt x="3345" y="3991"/>
                    <a:pt x="3404" y="3969"/>
                    <a:pt x="3448" y="3924"/>
                  </a:cubicBezTo>
                  <a:lnTo>
                    <a:pt x="4017" y="3355"/>
                  </a:lnTo>
                  <a:lnTo>
                    <a:pt x="2578" y="1916"/>
                  </a:lnTo>
                  <a:lnTo>
                    <a:pt x="2105" y="1440"/>
                  </a:lnTo>
                  <a:lnTo>
                    <a:pt x="66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8" name="Google Shape;17068;p72"/>
            <p:cNvSpPr/>
            <p:nvPr/>
          </p:nvSpPr>
          <p:spPr>
            <a:xfrm>
              <a:off x="929728" y="2940532"/>
              <a:ext cx="28029" cy="29758"/>
            </a:xfrm>
            <a:custGeom>
              <a:rect b="b" l="l" r="r" t="t"/>
              <a:pathLst>
                <a:path extrusionOk="0" h="1136" w="1070">
                  <a:moveTo>
                    <a:pt x="666" y="1"/>
                  </a:moveTo>
                  <a:lnTo>
                    <a:pt x="83" y="583"/>
                  </a:lnTo>
                  <a:cubicBezTo>
                    <a:pt x="1" y="662"/>
                    <a:pt x="1" y="796"/>
                    <a:pt x="83" y="878"/>
                  </a:cubicBezTo>
                  <a:lnTo>
                    <a:pt x="340" y="1135"/>
                  </a:lnTo>
                  <a:lnTo>
                    <a:pt x="1070" y="402"/>
                  </a:lnTo>
                  <a:lnTo>
                    <a:pt x="666"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9" name="Google Shape;17069;p72"/>
            <p:cNvSpPr/>
            <p:nvPr/>
          </p:nvSpPr>
          <p:spPr>
            <a:xfrm>
              <a:off x="1157284" y="2748602"/>
              <a:ext cx="70281" cy="69522"/>
            </a:xfrm>
            <a:custGeom>
              <a:rect b="b" l="l" r="r" t="t"/>
              <a:pathLst>
                <a:path extrusionOk="0" h="2654" w="2683">
                  <a:moveTo>
                    <a:pt x="2456" y="1"/>
                  </a:moveTo>
                  <a:cubicBezTo>
                    <a:pt x="2439" y="1"/>
                    <a:pt x="2421" y="3"/>
                    <a:pt x="2403" y="8"/>
                  </a:cubicBezTo>
                  <a:lnTo>
                    <a:pt x="1" y="711"/>
                  </a:lnTo>
                  <a:lnTo>
                    <a:pt x="1947" y="2654"/>
                  </a:lnTo>
                  <a:lnTo>
                    <a:pt x="2646" y="255"/>
                  </a:lnTo>
                  <a:cubicBezTo>
                    <a:pt x="2682" y="123"/>
                    <a:pt x="2581" y="1"/>
                    <a:pt x="2456"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72"/>
            <p:cNvSpPr/>
            <p:nvPr/>
          </p:nvSpPr>
          <p:spPr>
            <a:xfrm>
              <a:off x="1157284" y="2748602"/>
              <a:ext cx="70281" cy="30570"/>
            </a:xfrm>
            <a:custGeom>
              <a:rect b="b" l="l" r="r" t="t"/>
              <a:pathLst>
                <a:path extrusionOk="0" h="1167" w="2683">
                  <a:moveTo>
                    <a:pt x="2456" y="1"/>
                  </a:moveTo>
                  <a:cubicBezTo>
                    <a:pt x="2439" y="1"/>
                    <a:pt x="2421" y="3"/>
                    <a:pt x="2403" y="8"/>
                  </a:cubicBezTo>
                  <a:lnTo>
                    <a:pt x="1615" y="238"/>
                  </a:lnTo>
                  <a:lnTo>
                    <a:pt x="1" y="711"/>
                  </a:lnTo>
                  <a:lnTo>
                    <a:pt x="456" y="1167"/>
                  </a:lnTo>
                  <a:lnTo>
                    <a:pt x="2561" y="553"/>
                  </a:lnTo>
                  <a:lnTo>
                    <a:pt x="2646" y="255"/>
                  </a:lnTo>
                  <a:cubicBezTo>
                    <a:pt x="2682" y="123"/>
                    <a:pt x="2581" y="1"/>
                    <a:pt x="2456"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72"/>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72"/>
            <p:cNvSpPr/>
            <p:nvPr/>
          </p:nvSpPr>
          <p:spPr>
            <a:xfrm>
              <a:off x="945183" y="2901947"/>
              <a:ext cx="129089" cy="127491"/>
            </a:xfrm>
            <a:custGeom>
              <a:rect b="b" l="l" r="r" t="t"/>
              <a:pathLst>
                <a:path extrusionOk="0" h="4867" w="4928">
                  <a:moveTo>
                    <a:pt x="4557" y="0"/>
                  </a:moveTo>
                  <a:cubicBezTo>
                    <a:pt x="4475" y="0"/>
                    <a:pt x="4393" y="31"/>
                    <a:pt x="4332" y="93"/>
                  </a:cubicBezTo>
                  <a:lnTo>
                    <a:pt x="127" y="4298"/>
                  </a:lnTo>
                  <a:cubicBezTo>
                    <a:pt x="0" y="4424"/>
                    <a:pt x="0" y="4627"/>
                    <a:pt x="127" y="4753"/>
                  </a:cubicBezTo>
                  <a:lnTo>
                    <a:pt x="148" y="4774"/>
                  </a:lnTo>
                  <a:cubicBezTo>
                    <a:pt x="209" y="4836"/>
                    <a:pt x="291" y="4866"/>
                    <a:pt x="374" y="4866"/>
                  </a:cubicBezTo>
                  <a:cubicBezTo>
                    <a:pt x="456" y="4866"/>
                    <a:pt x="538" y="4836"/>
                    <a:pt x="600" y="4774"/>
                  </a:cubicBezTo>
                  <a:lnTo>
                    <a:pt x="4805" y="569"/>
                  </a:lnTo>
                  <a:cubicBezTo>
                    <a:pt x="4928" y="442"/>
                    <a:pt x="4928" y="240"/>
                    <a:pt x="4805" y="113"/>
                  </a:cubicBezTo>
                  <a:lnTo>
                    <a:pt x="4784" y="93"/>
                  </a:lnTo>
                  <a:cubicBezTo>
                    <a:pt x="4721" y="31"/>
                    <a:pt x="4638" y="0"/>
                    <a:pt x="4557" y="0"/>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72"/>
            <p:cNvSpPr/>
            <p:nvPr/>
          </p:nvSpPr>
          <p:spPr>
            <a:xfrm>
              <a:off x="945183" y="2901947"/>
              <a:ext cx="127124" cy="127491"/>
            </a:xfrm>
            <a:custGeom>
              <a:rect b="b" l="l" r="r" t="t"/>
              <a:pathLst>
                <a:path extrusionOk="0" h="4867" w="4853">
                  <a:moveTo>
                    <a:pt x="4559" y="0"/>
                  </a:moveTo>
                  <a:cubicBezTo>
                    <a:pt x="4477" y="0"/>
                    <a:pt x="4395" y="31"/>
                    <a:pt x="4332" y="93"/>
                  </a:cubicBezTo>
                  <a:lnTo>
                    <a:pt x="127" y="4298"/>
                  </a:lnTo>
                  <a:cubicBezTo>
                    <a:pt x="0" y="4424"/>
                    <a:pt x="0" y="4627"/>
                    <a:pt x="127" y="4753"/>
                  </a:cubicBezTo>
                  <a:lnTo>
                    <a:pt x="148" y="4774"/>
                  </a:lnTo>
                  <a:cubicBezTo>
                    <a:pt x="206" y="4832"/>
                    <a:pt x="285" y="4863"/>
                    <a:pt x="367" y="4866"/>
                  </a:cubicBezTo>
                  <a:cubicBezTo>
                    <a:pt x="288" y="4740"/>
                    <a:pt x="309" y="4575"/>
                    <a:pt x="415" y="4469"/>
                  </a:cubicBezTo>
                  <a:lnTo>
                    <a:pt x="4619" y="268"/>
                  </a:lnTo>
                  <a:cubicBezTo>
                    <a:pt x="4681" y="206"/>
                    <a:pt x="4763" y="172"/>
                    <a:pt x="4853" y="172"/>
                  </a:cubicBezTo>
                  <a:cubicBezTo>
                    <a:pt x="4839" y="151"/>
                    <a:pt x="4822" y="134"/>
                    <a:pt x="4805" y="113"/>
                  </a:cubicBezTo>
                  <a:lnTo>
                    <a:pt x="4784" y="93"/>
                  </a:lnTo>
                  <a:cubicBezTo>
                    <a:pt x="4722" y="31"/>
                    <a:pt x="4641" y="0"/>
                    <a:pt x="4559"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72"/>
            <p:cNvSpPr/>
            <p:nvPr/>
          </p:nvSpPr>
          <p:spPr>
            <a:xfrm>
              <a:off x="881922" y="3011102"/>
              <a:ext cx="32665" cy="29836"/>
            </a:xfrm>
            <a:custGeom>
              <a:rect b="b" l="l" r="r" t="t"/>
              <a:pathLst>
                <a:path extrusionOk="0" h="1139" w="1247">
                  <a:moveTo>
                    <a:pt x="1015" y="0"/>
                  </a:moveTo>
                  <a:cubicBezTo>
                    <a:pt x="961" y="0"/>
                    <a:pt x="907" y="21"/>
                    <a:pt x="866" y="62"/>
                  </a:cubicBezTo>
                  <a:lnTo>
                    <a:pt x="153" y="775"/>
                  </a:lnTo>
                  <a:cubicBezTo>
                    <a:pt x="1" y="927"/>
                    <a:pt x="141" y="1138"/>
                    <a:pt x="304" y="1138"/>
                  </a:cubicBezTo>
                  <a:cubicBezTo>
                    <a:pt x="354" y="1138"/>
                    <a:pt x="405" y="1119"/>
                    <a:pt x="452" y="1073"/>
                  </a:cubicBezTo>
                  <a:lnTo>
                    <a:pt x="1164" y="360"/>
                  </a:lnTo>
                  <a:cubicBezTo>
                    <a:pt x="1247" y="278"/>
                    <a:pt x="1247" y="144"/>
                    <a:pt x="1164" y="62"/>
                  </a:cubicBezTo>
                  <a:cubicBezTo>
                    <a:pt x="1123" y="21"/>
                    <a:pt x="1069"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72"/>
            <p:cNvSpPr/>
            <p:nvPr/>
          </p:nvSpPr>
          <p:spPr>
            <a:xfrm>
              <a:off x="900154" y="3029334"/>
              <a:ext cx="32560" cy="29731"/>
            </a:xfrm>
            <a:custGeom>
              <a:rect b="b" l="l" r="r" t="t"/>
              <a:pathLst>
                <a:path extrusionOk="0" h="1135" w="1243">
                  <a:moveTo>
                    <a:pt x="1015" y="0"/>
                  </a:moveTo>
                  <a:cubicBezTo>
                    <a:pt x="961" y="0"/>
                    <a:pt x="907" y="21"/>
                    <a:pt x="866" y="62"/>
                  </a:cubicBezTo>
                  <a:lnTo>
                    <a:pt x="153" y="774"/>
                  </a:lnTo>
                  <a:cubicBezTo>
                    <a:pt x="1" y="924"/>
                    <a:pt x="141" y="1135"/>
                    <a:pt x="302" y="1135"/>
                  </a:cubicBezTo>
                  <a:cubicBezTo>
                    <a:pt x="351" y="1135"/>
                    <a:pt x="402" y="1115"/>
                    <a:pt x="448" y="1069"/>
                  </a:cubicBezTo>
                  <a:lnTo>
                    <a:pt x="1161" y="356"/>
                  </a:lnTo>
                  <a:cubicBezTo>
                    <a:pt x="1243" y="274"/>
                    <a:pt x="1243" y="141"/>
                    <a:pt x="1161" y="62"/>
                  </a:cubicBezTo>
                  <a:cubicBezTo>
                    <a:pt x="1121" y="21"/>
                    <a:pt x="1068" y="0"/>
                    <a:pt x="101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72"/>
            <p:cNvSpPr/>
            <p:nvPr/>
          </p:nvSpPr>
          <p:spPr>
            <a:xfrm>
              <a:off x="936512" y="3065561"/>
              <a:ext cx="34420" cy="29915"/>
            </a:xfrm>
            <a:custGeom>
              <a:rect b="b" l="l" r="r" t="t"/>
              <a:pathLst>
                <a:path extrusionOk="0" h="1142" w="1314">
                  <a:moveTo>
                    <a:pt x="1013" y="1"/>
                  </a:moveTo>
                  <a:cubicBezTo>
                    <a:pt x="963" y="1"/>
                    <a:pt x="912" y="20"/>
                    <a:pt x="866" y="67"/>
                  </a:cubicBezTo>
                  <a:lnTo>
                    <a:pt x="153" y="779"/>
                  </a:lnTo>
                  <a:cubicBezTo>
                    <a:pt x="0" y="932"/>
                    <a:pt x="141" y="1142"/>
                    <a:pt x="303" y="1142"/>
                  </a:cubicBezTo>
                  <a:cubicBezTo>
                    <a:pt x="352" y="1142"/>
                    <a:pt x="403" y="1123"/>
                    <a:pt x="448" y="1077"/>
                  </a:cubicBezTo>
                  <a:lnTo>
                    <a:pt x="1164" y="361"/>
                  </a:lnTo>
                  <a:cubicBezTo>
                    <a:pt x="1314" y="211"/>
                    <a:pt x="1175" y="1"/>
                    <a:pt x="101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72"/>
            <p:cNvSpPr/>
            <p:nvPr/>
          </p:nvSpPr>
          <p:spPr>
            <a:xfrm>
              <a:off x="918359" y="3047460"/>
              <a:ext cx="32587" cy="29836"/>
            </a:xfrm>
            <a:custGeom>
              <a:rect b="b" l="l" r="r" t="t"/>
              <a:pathLst>
                <a:path extrusionOk="0" h="1139" w="1244">
                  <a:moveTo>
                    <a:pt x="1012" y="0"/>
                  </a:moveTo>
                  <a:cubicBezTo>
                    <a:pt x="958" y="0"/>
                    <a:pt x="904" y="21"/>
                    <a:pt x="863" y="62"/>
                  </a:cubicBezTo>
                  <a:lnTo>
                    <a:pt x="150" y="775"/>
                  </a:lnTo>
                  <a:cubicBezTo>
                    <a:pt x="0" y="927"/>
                    <a:pt x="139" y="1138"/>
                    <a:pt x="302" y="1138"/>
                  </a:cubicBezTo>
                  <a:cubicBezTo>
                    <a:pt x="351" y="1138"/>
                    <a:pt x="402" y="1119"/>
                    <a:pt x="448" y="1073"/>
                  </a:cubicBezTo>
                  <a:lnTo>
                    <a:pt x="1161" y="360"/>
                  </a:lnTo>
                  <a:cubicBezTo>
                    <a:pt x="1243" y="278"/>
                    <a:pt x="1243" y="144"/>
                    <a:pt x="1161" y="62"/>
                  </a:cubicBezTo>
                  <a:cubicBezTo>
                    <a:pt x="1120" y="21"/>
                    <a:pt x="1066" y="0"/>
                    <a:pt x="101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8" name="Google Shape;17078;p72"/>
            <p:cNvSpPr/>
            <p:nvPr/>
          </p:nvSpPr>
          <p:spPr>
            <a:xfrm>
              <a:off x="853526" y="2742734"/>
              <a:ext cx="380535" cy="375270"/>
            </a:xfrm>
            <a:custGeom>
              <a:rect b="b" l="l" r="r" t="t"/>
              <a:pathLst>
                <a:path extrusionOk="0" h="14326" w="14527">
                  <a:moveTo>
                    <a:pt x="14043" y="428"/>
                  </a:moveTo>
                  <a:lnTo>
                    <a:pt x="13447" y="2463"/>
                  </a:lnTo>
                  <a:lnTo>
                    <a:pt x="12004" y="1024"/>
                  </a:lnTo>
                  <a:lnTo>
                    <a:pt x="14043" y="428"/>
                  </a:lnTo>
                  <a:close/>
                  <a:moveTo>
                    <a:pt x="6069" y="4749"/>
                  </a:moveTo>
                  <a:lnTo>
                    <a:pt x="3503" y="7319"/>
                  </a:lnTo>
                  <a:lnTo>
                    <a:pt x="604" y="7065"/>
                  </a:lnTo>
                  <a:cubicBezTo>
                    <a:pt x="562" y="7062"/>
                    <a:pt x="549" y="7017"/>
                    <a:pt x="576" y="6990"/>
                  </a:cubicBezTo>
                  <a:cubicBezTo>
                    <a:pt x="1830" y="5736"/>
                    <a:pt x="3485" y="4968"/>
                    <a:pt x="5254" y="4817"/>
                  </a:cubicBezTo>
                  <a:lnTo>
                    <a:pt x="6069" y="4749"/>
                  </a:lnTo>
                  <a:close/>
                  <a:moveTo>
                    <a:pt x="3581" y="7833"/>
                  </a:moveTo>
                  <a:lnTo>
                    <a:pt x="4723" y="8974"/>
                  </a:lnTo>
                  <a:lnTo>
                    <a:pt x="4291" y="9406"/>
                  </a:lnTo>
                  <a:lnTo>
                    <a:pt x="3146" y="8265"/>
                  </a:lnTo>
                  <a:lnTo>
                    <a:pt x="3581" y="7833"/>
                  </a:lnTo>
                  <a:close/>
                  <a:moveTo>
                    <a:pt x="3400" y="9115"/>
                  </a:moveTo>
                  <a:lnTo>
                    <a:pt x="3993" y="9704"/>
                  </a:lnTo>
                  <a:lnTo>
                    <a:pt x="3485" y="10215"/>
                  </a:lnTo>
                  <a:cubicBezTo>
                    <a:pt x="3458" y="10239"/>
                    <a:pt x="3437" y="10269"/>
                    <a:pt x="3417" y="10300"/>
                  </a:cubicBezTo>
                  <a:lnTo>
                    <a:pt x="2886" y="9772"/>
                  </a:lnTo>
                  <a:cubicBezTo>
                    <a:pt x="2848" y="9731"/>
                    <a:pt x="2848" y="9670"/>
                    <a:pt x="2886" y="9632"/>
                  </a:cubicBezTo>
                  <a:lnTo>
                    <a:pt x="3400" y="9115"/>
                  </a:lnTo>
                  <a:close/>
                  <a:moveTo>
                    <a:pt x="11545" y="1158"/>
                  </a:moveTo>
                  <a:lnTo>
                    <a:pt x="13314" y="2922"/>
                  </a:lnTo>
                  <a:lnTo>
                    <a:pt x="12782" y="4745"/>
                  </a:lnTo>
                  <a:lnTo>
                    <a:pt x="6933" y="10591"/>
                  </a:lnTo>
                  <a:lnTo>
                    <a:pt x="5792" y="9447"/>
                  </a:lnTo>
                  <a:lnTo>
                    <a:pt x="8458" y="6781"/>
                  </a:lnTo>
                  <a:cubicBezTo>
                    <a:pt x="8650" y="6589"/>
                    <a:pt x="8687" y="6260"/>
                    <a:pt x="8437" y="6010"/>
                  </a:cubicBezTo>
                  <a:cubicBezTo>
                    <a:pt x="8334" y="5907"/>
                    <a:pt x="8199" y="5856"/>
                    <a:pt x="8063" y="5856"/>
                  </a:cubicBezTo>
                  <a:cubicBezTo>
                    <a:pt x="7927" y="5856"/>
                    <a:pt x="7791" y="5907"/>
                    <a:pt x="7687" y="6010"/>
                  </a:cubicBezTo>
                  <a:lnTo>
                    <a:pt x="5021" y="8676"/>
                  </a:lnTo>
                  <a:lnTo>
                    <a:pt x="3876" y="7535"/>
                  </a:lnTo>
                  <a:lnTo>
                    <a:pt x="9722" y="1689"/>
                  </a:lnTo>
                  <a:lnTo>
                    <a:pt x="11545" y="1158"/>
                  </a:lnTo>
                  <a:close/>
                  <a:moveTo>
                    <a:pt x="8062" y="6278"/>
                  </a:moveTo>
                  <a:cubicBezTo>
                    <a:pt x="8158" y="6278"/>
                    <a:pt x="8242" y="6404"/>
                    <a:pt x="8153" y="6493"/>
                  </a:cubicBezTo>
                  <a:lnTo>
                    <a:pt x="5346" y="9300"/>
                  </a:lnTo>
                  <a:lnTo>
                    <a:pt x="3969" y="10677"/>
                  </a:lnTo>
                  <a:cubicBezTo>
                    <a:pt x="3941" y="10705"/>
                    <a:pt x="3909" y="10717"/>
                    <a:pt x="3880" y="10717"/>
                  </a:cubicBezTo>
                  <a:cubicBezTo>
                    <a:pt x="3783" y="10717"/>
                    <a:pt x="3701" y="10592"/>
                    <a:pt x="3790" y="10502"/>
                  </a:cubicBezTo>
                  <a:lnTo>
                    <a:pt x="7975" y="6318"/>
                  </a:lnTo>
                  <a:cubicBezTo>
                    <a:pt x="8002" y="6290"/>
                    <a:pt x="8033" y="6278"/>
                    <a:pt x="8062" y="6278"/>
                  </a:cubicBezTo>
                  <a:close/>
                  <a:moveTo>
                    <a:pt x="5497" y="9745"/>
                  </a:moveTo>
                  <a:lnTo>
                    <a:pt x="6638" y="10890"/>
                  </a:lnTo>
                  <a:lnTo>
                    <a:pt x="6220" y="11308"/>
                  </a:lnTo>
                  <a:cubicBezTo>
                    <a:pt x="6215" y="11311"/>
                    <a:pt x="6210" y="11313"/>
                    <a:pt x="6205" y="11313"/>
                  </a:cubicBezTo>
                  <a:cubicBezTo>
                    <a:pt x="6200" y="11313"/>
                    <a:pt x="6196" y="11311"/>
                    <a:pt x="6193" y="11308"/>
                  </a:cubicBezTo>
                  <a:lnTo>
                    <a:pt x="5062" y="10180"/>
                  </a:lnTo>
                  <a:lnTo>
                    <a:pt x="5497" y="9745"/>
                  </a:lnTo>
                  <a:close/>
                  <a:moveTo>
                    <a:pt x="4764" y="10475"/>
                  </a:moveTo>
                  <a:lnTo>
                    <a:pt x="5357" y="11068"/>
                  </a:lnTo>
                  <a:lnTo>
                    <a:pt x="4839" y="11585"/>
                  </a:lnTo>
                  <a:cubicBezTo>
                    <a:pt x="4820" y="11604"/>
                    <a:pt x="4795" y="11614"/>
                    <a:pt x="4770" y="11614"/>
                  </a:cubicBezTo>
                  <a:cubicBezTo>
                    <a:pt x="4745" y="11614"/>
                    <a:pt x="4719" y="11604"/>
                    <a:pt x="4699" y="11585"/>
                  </a:cubicBezTo>
                  <a:lnTo>
                    <a:pt x="4171" y="11054"/>
                  </a:lnTo>
                  <a:cubicBezTo>
                    <a:pt x="4202" y="11034"/>
                    <a:pt x="4229" y="11010"/>
                    <a:pt x="4257" y="10986"/>
                  </a:cubicBezTo>
                  <a:lnTo>
                    <a:pt x="4764" y="10475"/>
                  </a:lnTo>
                  <a:close/>
                  <a:moveTo>
                    <a:pt x="14056" y="1"/>
                  </a:moveTo>
                  <a:cubicBezTo>
                    <a:pt x="14019" y="1"/>
                    <a:pt x="13982" y="6"/>
                    <a:pt x="13944" y="16"/>
                  </a:cubicBezTo>
                  <a:lnTo>
                    <a:pt x="9554" y="1301"/>
                  </a:lnTo>
                  <a:cubicBezTo>
                    <a:pt x="9520" y="1312"/>
                    <a:pt x="9489" y="1332"/>
                    <a:pt x="9465" y="1356"/>
                  </a:cubicBezTo>
                  <a:lnTo>
                    <a:pt x="6528" y="4290"/>
                  </a:lnTo>
                  <a:lnTo>
                    <a:pt x="5219" y="4403"/>
                  </a:lnTo>
                  <a:cubicBezTo>
                    <a:pt x="3352" y="4557"/>
                    <a:pt x="1604" y="5369"/>
                    <a:pt x="278" y="6692"/>
                  </a:cubicBezTo>
                  <a:cubicBezTo>
                    <a:pt x="0" y="6973"/>
                    <a:pt x="172" y="7446"/>
                    <a:pt x="566" y="7480"/>
                  </a:cubicBezTo>
                  <a:lnTo>
                    <a:pt x="3112" y="7706"/>
                  </a:lnTo>
                  <a:lnTo>
                    <a:pt x="2852" y="7970"/>
                  </a:lnTo>
                  <a:cubicBezTo>
                    <a:pt x="2687" y="8131"/>
                    <a:pt x="2687" y="8398"/>
                    <a:pt x="2852" y="8563"/>
                  </a:cubicBezTo>
                  <a:lnTo>
                    <a:pt x="3109" y="8820"/>
                  </a:lnTo>
                  <a:lnTo>
                    <a:pt x="2588" y="9334"/>
                  </a:lnTo>
                  <a:cubicBezTo>
                    <a:pt x="2382" y="9536"/>
                    <a:pt x="2382" y="9865"/>
                    <a:pt x="2588" y="10067"/>
                  </a:cubicBezTo>
                  <a:lnTo>
                    <a:pt x="4400" y="11880"/>
                  </a:lnTo>
                  <a:cubicBezTo>
                    <a:pt x="4502" y="11981"/>
                    <a:pt x="4634" y="12032"/>
                    <a:pt x="4767" y="12032"/>
                  </a:cubicBezTo>
                  <a:cubicBezTo>
                    <a:pt x="4900" y="12032"/>
                    <a:pt x="5033" y="11981"/>
                    <a:pt x="5134" y="11880"/>
                  </a:cubicBezTo>
                  <a:lnTo>
                    <a:pt x="5651" y="11366"/>
                  </a:lnTo>
                  <a:lnTo>
                    <a:pt x="5891" y="11606"/>
                  </a:lnTo>
                  <a:cubicBezTo>
                    <a:pt x="5977" y="11691"/>
                    <a:pt x="6089" y="11734"/>
                    <a:pt x="6201" y="11734"/>
                  </a:cubicBezTo>
                  <a:cubicBezTo>
                    <a:pt x="6313" y="11734"/>
                    <a:pt x="6426" y="11691"/>
                    <a:pt x="6511" y="11606"/>
                  </a:cubicBezTo>
                  <a:lnTo>
                    <a:pt x="6761" y="11356"/>
                  </a:lnTo>
                  <a:lnTo>
                    <a:pt x="6984" y="13902"/>
                  </a:lnTo>
                  <a:cubicBezTo>
                    <a:pt x="7007" y="14163"/>
                    <a:pt x="7223" y="14326"/>
                    <a:pt x="7448" y="14326"/>
                  </a:cubicBezTo>
                  <a:cubicBezTo>
                    <a:pt x="7562" y="14326"/>
                    <a:pt x="7679" y="14283"/>
                    <a:pt x="7772" y="14190"/>
                  </a:cubicBezTo>
                  <a:cubicBezTo>
                    <a:pt x="8585" y="13384"/>
                    <a:pt x="9208" y="12408"/>
                    <a:pt x="9602" y="11335"/>
                  </a:cubicBezTo>
                  <a:cubicBezTo>
                    <a:pt x="9667" y="11169"/>
                    <a:pt x="9533" y="11048"/>
                    <a:pt x="9400" y="11048"/>
                  </a:cubicBezTo>
                  <a:cubicBezTo>
                    <a:pt x="9322" y="11048"/>
                    <a:pt x="9244" y="11091"/>
                    <a:pt x="9208" y="11191"/>
                  </a:cubicBezTo>
                  <a:cubicBezTo>
                    <a:pt x="8835" y="12205"/>
                    <a:pt x="8245" y="13127"/>
                    <a:pt x="7478" y="13895"/>
                  </a:cubicBezTo>
                  <a:cubicBezTo>
                    <a:pt x="7469" y="13903"/>
                    <a:pt x="7458" y="13906"/>
                    <a:pt x="7448" y="13906"/>
                  </a:cubicBezTo>
                  <a:cubicBezTo>
                    <a:pt x="7426" y="13906"/>
                    <a:pt x="7405" y="13891"/>
                    <a:pt x="7402" y="13867"/>
                  </a:cubicBezTo>
                  <a:lnTo>
                    <a:pt x="7149" y="10968"/>
                  </a:lnTo>
                  <a:lnTo>
                    <a:pt x="9719" y="8398"/>
                  </a:lnTo>
                  <a:lnTo>
                    <a:pt x="9719" y="8398"/>
                  </a:lnTo>
                  <a:cubicBezTo>
                    <a:pt x="9633" y="9437"/>
                    <a:pt x="9613" y="9707"/>
                    <a:pt x="9493" y="10235"/>
                  </a:cubicBezTo>
                  <a:cubicBezTo>
                    <a:pt x="9469" y="10348"/>
                    <a:pt x="9537" y="10461"/>
                    <a:pt x="9650" y="10485"/>
                  </a:cubicBezTo>
                  <a:cubicBezTo>
                    <a:pt x="9667" y="10489"/>
                    <a:pt x="9683" y="10491"/>
                    <a:pt x="9699" y="10491"/>
                  </a:cubicBezTo>
                  <a:cubicBezTo>
                    <a:pt x="9794" y="10491"/>
                    <a:pt x="9880" y="10424"/>
                    <a:pt x="9904" y="10328"/>
                  </a:cubicBezTo>
                  <a:cubicBezTo>
                    <a:pt x="10048" y="9687"/>
                    <a:pt x="10058" y="9378"/>
                    <a:pt x="10178" y="7939"/>
                  </a:cubicBezTo>
                  <a:lnTo>
                    <a:pt x="13115" y="5002"/>
                  </a:lnTo>
                  <a:cubicBezTo>
                    <a:pt x="13139" y="4978"/>
                    <a:pt x="13156" y="4948"/>
                    <a:pt x="13166" y="4917"/>
                  </a:cubicBezTo>
                  <a:lnTo>
                    <a:pt x="13749" y="2922"/>
                  </a:lnTo>
                  <a:lnTo>
                    <a:pt x="14451" y="524"/>
                  </a:lnTo>
                  <a:cubicBezTo>
                    <a:pt x="14526" y="253"/>
                    <a:pt x="14317" y="1"/>
                    <a:pt x="1405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9" name="Google Shape;17079;p72"/>
            <p:cNvSpPr/>
            <p:nvPr/>
          </p:nvSpPr>
          <p:spPr>
            <a:xfrm>
              <a:off x="1071836" y="2830173"/>
              <a:ext cx="88356" cy="70543"/>
            </a:xfrm>
            <a:custGeom>
              <a:rect b="b" l="l" r="r" t="t"/>
              <a:pathLst>
                <a:path extrusionOk="0" h="2693" w="3373">
                  <a:moveTo>
                    <a:pt x="1012" y="1"/>
                  </a:moveTo>
                  <a:cubicBezTo>
                    <a:pt x="987" y="1"/>
                    <a:pt x="960" y="6"/>
                    <a:pt x="932" y="16"/>
                  </a:cubicBezTo>
                  <a:cubicBezTo>
                    <a:pt x="329" y="287"/>
                    <a:pt x="0" y="941"/>
                    <a:pt x="137" y="1586"/>
                  </a:cubicBezTo>
                  <a:cubicBezTo>
                    <a:pt x="275" y="2230"/>
                    <a:pt x="847" y="2689"/>
                    <a:pt x="1505" y="2692"/>
                  </a:cubicBezTo>
                  <a:cubicBezTo>
                    <a:pt x="2749" y="2692"/>
                    <a:pt x="3372" y="1181"/>
                    <a:pt x="2495" y="304"/>
                  </a:cubicBezTo>
                  <a:cubicBezTo>
                    <a:pt x="2375" y="184"/>
                    <a:pt x="2235" y="88"/>
                    <a:pt x="2080" y="16"/>
                  </a:cubicBezTo>
                  <a:cubicBezTo>
                    <a:pt x="2053" y="6"/>
                    <a:pt x="2026" y="1"/>
                    <a:pt x="2001" y="1"/>
                  </a:cubicBezTo>
                  <a:cubicBezTo>
                    <a:pt x="1802" y="1"/>
                    <a:pt x="1699" y="293"/>
                    <a:pt x="1909" y="400"/>
                  </a:cubicBezTo>
                  <a:cubicBezTo>
                    <a:pt x="2331" y="588"/>
                    <a:pt x="2560" y="1048"/>
                    <a:pt x="2464" y="1500"/>
                  </a:cubicBezTo>
                  <a:cubicBezTo>
                    <a:pt x="2365" y="1949"/>
                    <a:pt x="1967" y="2271"/>
                    <a:pt x="1505" y="2271"/>
                  </a:cubicBezTo>
                  <a:cubicBezTo>
                    <a:pt x="1046" y="2271"/>
                    <a:pt x="645" y="1949"/>
                    <a:pt x="549" y="1500"/>
                  </a:cubicBezTo>
                  <a:cubicBezTo>
                    <a:pt x="453" y="1048"/>
                    <a:pt x="682" y="588"/>
                    <a:pt x="1104" y="400"/>
                  </a:cubicBezTo>
                  <a:cubicBezTo>
                    <a:pt x="1311" y="293"/>
                    <a:pt x="1210" y="1"/>
                    <a:pt x="1012"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0" name="Google Shape;17080;p72"/>
          <p:cNvGrpSpPr/>
          <p:nvPr/>
        </p:nvGrpSpPr>
        <p:grpSpPr>
          <a:xfrm>
            <a:off x="4668540" y="2737181"/>
            <a:ext cx="396409" cy="382997"/>
            <a:chOff x="4668540" y="2737181"/>
            <a:chExt cx="396409" cy="382997"/>
          </a:xfrm>
        </p:grpSpPr>
        <p:sp>
          <p:nvSpPr>
            <p:cNvPr id="17081" name="Google Shape;17081;p72"/>
            <p:cNvSpPr/>
            <p:nvPr/>
          </p:nvSpPr>
          <p:spPr>
            <a:xfrm>
              <a:off x="4831368" y="2898254"/>
              <a:ext cx="63837" cy="60851"/>
            </a:xfrm>
            <a:custGeom>
              <a:rect b="b" l="l" r="r" t="t"/>
              <a:pathLst>
                <a:path extrusionOk="0" h="2323" w="2437">
                  <a:moveTo>
                    <a:pt x="1223" y="0"/>
                  </a:moveTo>
                  <a:cubicBezTo>
                    <a:pt x="1179" y="0"/>
                    <a:pt x="1134" y="3"/>
                    <a:pt x="1090" y="8"/>
                  </a:cubicBezTo>
                  <a:cubicBezTo>
                    <a:pt x="555" y="69"/>
                    <a:pt x="134" y="487"/>
                    <a:pt x="65" y="1019"/>
                  </a:cubicBezTo>
                  <a:cubicBezTo>
                    <a:pt x="0" y="1553"/>
                    <a:pt x="309" y="2060"/>
                    <a:pt x="812" y="2249"/>
                  </a:cubicBezTo>
                  <a:cubicBezTo>
                    <a:pt x="946" y="2299"/>
                    <a:pt x="1083" y="2323"/>
                    <a:pt x="1219" y="2323"/>
                  </a:cubicBezTo>
                  <a:cubicBezTo>
                    <a:pt x="1597" y="2323"/>
                    <a:pt x="1961" y="2138"/>
                    <a:pt x="2183" y="1810"/>
                  </a:cubicBezTo>
                  <a:cubicBezTo>
                    <a:pt x="2389" y="1502"/>
                    <a:pt x="2437" y="1115"/>
                    <a:pt x="2310" y="765"/>
                  </a:cubicBezTo>
                  <a:cubicBezTo>
                    <a:pt x="2144" y="303"/>
                    <a:pt x="1704" y="0"/>
                    <a:pt x="1223"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2" name="Google Shape;17082;p72"/>
            <p:cNvSpPr/>
            <p:nvPr/>
          </p:nvSpPr>
          <p:spPr>
            <a:xfrm>
              <a:off x="4670243" y="2803978"/>
              <a:ext cx="64309" cy="49797"/>
            </a:xfrm>
            <a:custGeom>
              <a:rect b="b" l="l" r="r" t="t"/>
              <a:pathLst>
                <a:path extrusionOk="0" h="1901" w="2455">
                  <a:moveTo>
                    <a:pt x="1242" y="0"/>
                  </a:moveTo>
                  <a:cubicBezTo>
                    <a:pt x="1180" y="0"/>
                    <a:pt x="1117" y="6"/>
                    <a:pt x="1052" y="19"/>
                  </a:cubicBezTo>
                  <a:cubicBezTo>
                    <a:pt x="220" y="180"/>
                    <a:pt x="0" y="1266"/>
                    <a:pt x="703" y="1739"/>
                  </a:cubicBezTo>
                  <a:cubicBezTo>
                    <a:pt x="795" y="1801"/>
                    <a:pt x="898" y="1849"/>
                    <a:pt x="1008" y="1873"/>
                  </a:cubicBezTo>
                  <a:cubicBezTo>
                    <a:pt x="1083" y="1892"/>
                    <a:pt x="1160" y="1901"/>
                    <a:pt x="1235" y="1901"/>
                  </a:cubicBezTo>
                  <a:cubicBezTo>
                    <a:pt x="1546" y="1901"/>
                    <a:pt x="1843" y="1747"/>
                    <a:pt x="2022" y="1482"/>
                  </a:cubicBezTo>
                  <a:cubicBezTo>
                    <a:pt x="2455" y="834"/>
                    <a:pt x="1970" y="0"/>
                    <a:pt x="1242" y="0"/>
                  </a:cubicBezTo>
                  <a:close/>
                </a:path>
              </a:pathLst>
            </a:custGeom>
            <a:solidFill>
              <a:srgbClr val="BFCC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3" name="Google Shape;17083;p72"/>
            <p:cNvSpPr/>
            <p:nvPr/>
          </p:nvSpPr>
          <p:spPr>
            <a:xfrm>
              <a:off x="4998597" y="3001200"/>
              <a:ext cx="52442" cy="49875"/>
            </a:xfrm>
            <a:custGeom>
              <a:rect b="b" l="l" r="r" t="t"/>
              <a:pathLst>
                <a:path extrusionOk="0" h="1904" w="2002">
                  <a:moveTo>
                    <a:pt x="1013" y="1"/>
                  </a:moveTo>
                  <a:cubicBezTo>
                    <a:pt x="1004" y="1"/>
                    <a:pt x="994" y="1"/>
                    <a:pt x="984" y="1"/>
                  </a:cubicBezTo>
                  <a:cubicBezTo>
                    <a:pt x="535" y="15"/>
                    <a:pt x="158" y="344"/>
                    <a:pt x="79" y="786"/>
                  </a:cubicBezTo>
                  <a:cubicBezTo>
                    <a:pt x="0" y="1228"/>
                    <a:pt x="244" y="1663"/>
                    <a:pt x="658" y="1835"/>
                  </a:cubicBezTo>
                  <a:cubicBezTo>
                    <a:pt x="774" y="1881"/>
                    <a:pt x="895" y="1904"/>
                    <a:pt x="1014" y="1904"/>
                  </a:cubicBezTo>
                  <a:cubicBezTo>
                    <a:pt x="1324" y="1904"/>
                    <a:pt x="1622" y="1753"/>
                    <a:pt x="1803" y="1485"/>
                  </a:cubicBezTo>
                  <a:cubicBezTo>
                    <a:pt x="1954" y="1262"/>
                    <a:pt x="2002" y="985"/>
                    <a:pt x="1940" y="728"/>
                  </a:cubicBezTo>
                  <a:cubicBezTo>
                    <a:pt x="1836" y="299"/>
                    <a:pt x="1450" y="1"/>
                    <a:pt x="101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72"/>
            <p:cNvSpPr/>
            <p:nvPr/>
          </p:nvSpPr>
          <p:spPr>
            <a:xfrm>
              <a:off x="4845487" y="2916433"/>
              <a:ext cx="49718" cy="42672"/>
            </a:xfrm>
            <a:custGeom>
              <a:rect b="b" l="l" r="r" t="t"/>
              <a:pathLst>
                <a:path extrusionOk="0" h="1629" w="1898">
                  <a:moveTo>
                    <a:pt x="1372" y="0"/>
                  </a:moveTo>
                  <a:cubicBezTo>
                    <a:pt x="611" y="0"/>
                    <a:pt x="0" y="768"/>
                    <a:pt x="287" y="1558"/>
                  </a:cubicBezTo>
                  <a:cubicBezTo>
                    <a:pt x="417" y="1605"/>
                    <a:pt x="551" y="1628"/>
                    <a:pt x="683" y="1628"/>
                  </a:cubicBezTo>
                  <a:cubicBezTo>
                    <a:pt x="1060" y="1628"/>
                    <a:pt x="1423" y="1444"/>
                    <a:pt x="1644" y="1116"/>
                  </a:cubicBezTo>
                  <a:cubicBezTo>
                    <a:pt x="1850" y="808"/>
                    <a:pt x="1898" y="421"/>
                    <a:pt x="1771" y="71"/>
                  </a:cubicBezTo>
                  <a:cubicBezTo>
                    <a:pt x="1636" y="23"/>
                    <a:pt x="1502" y="0"/>
                    <a:pt x="1372" y="0"/>
                  </a:cubicBez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72"/>
            <p:cNvSpPr/>
            <p:nvPr/>
          </p:nvSpPr>
          <p:spPr>
            <a:xfrm>
              <a:off x="4692639" y="2822236"/>
              <a:ext cx="35782" cy="31539"/>
            </a:xfrm>
            <a:custGeom>
              <a:rect b="b" l="l" r="r" t="t"/>
              <a:pathLst>
                <a:path extrusionOk="0" h="1204" w="1366">
                  <a:moveTo>
                    <a:pt x="1072" y="0"/>
                  </a:moveTo>
                  <a:cubicBezTo>
                    <a:pt x="478" y="0"/>
                    <a:pt x="1" y="561"/>
                    <a:pt x="153" y="1176"/>
                  </a:cubicBezTo>
                  <a:cubicBezTo>
                    <a:pt x="228" y="1195"/>
                    <a:pt x="305" y="1204"/>
                    <a:pt x="380" y="1204"/>
                  </a:cubicBezTo>
                  <a:cubicBezTo>
                    <a:pt x="691" y="1204"/>
                    <a:pt x="988" y="1050"/>
                    <a:pt x="1167" y="785"/>
                  </a:cubicBezTo>
                  <a:cubicBezTo>
                    <a:pt x="1314" y="562"/>
                    <a:pt x="1366" y="288"/>
                    <a:pt x="1301" y="28"/>
                  </a:cubicBezTo>
                  <a:cubicBezTo>
                    <a:pt x="1223" y="9"/>
                    <a:pt x="1147" y="0"/>
                    <a:pt x="1072"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72"/>
            <p:cNvSpPr/>
            <p:nvPr/>
          </p:nvSpPr>
          <p:spPr>
            <a:xfrm>
              <a:off x="5015362" y="3019510"/>
              <a:ext cx="35782" cy="31539"/>
            </a:xfrm>
            <a:custGeom>
              <a:rect b="b" l="l" r="r" t="t"/>
              <a:pathLst>
                <a:path extrusionOk="0" h="1204" w="1366">
                  <a:moveTo>
                    <a:pt x="1069" y="0"/>
                  </a:moveTo>
                  <a:cubicBezTo>
                    <a:pt x="476" y="0"/>
                    <a:pt x="0" y="563"/>
                    <a:pt x="152" y="1177"/>
                  </a:cubicBezTo>
                  <a:cubicBezTo>
                    <a:pt x="226" y="1195"/>
                    <a:pt x="301" y="1203"/>
                    <a:pt x="375" y="1203"/>
                  </a:cubicBezTo>
                  <a:cubicBezTo>
                    <a:pt x="685" y="1203"/>
                    <a:pt x="983" y="1052"/>
                    <a:pt x="1163" y="786"/>
                  </a:cubicBezTo>
                  <a:cubicBezTo>
                    <a:pt x="1314" y="563"/>
                    <a:pt x="1365" y="286"/>
                    <a:pt x="1300" y="29"/>
                  </a:cubicBezTo>
                  <a:cubicBezTo>
                    <a:pt x="1222" y="10"/>
                    <a:pt x="1144" y="0"/>
                    <a:pt x="1069"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72"/>
            <p:cNvSpPr/>
            <p:nvPr/>
          </p:nvSpPr>
          <p:spPr>
            <a:xfrm>
              <a:off x="4827229" y="2892569"/>
              <a:ext cx="75153" cy="72089"/>
            </a:xfrm>
            <a:custGeom>
              <a:rect b="b" l="l" r="r" t="t"/>
              <a:pathLst>
                <a:path extrusionOk="0" h="2752" w="2869">
                  <a:moveTo>
                    <a:pt x="1387" y="1"/>
                  </a:moveTo>
                  <a:cubicBezTo>
                    <a:pt x="674" y="1"/>
                    <a:pt x="1" y="559"/>
                    <a:pt x="1" y="1376"/>
                  </a:cubicBezTo>
                  <a:cubicBezTo>
                    <a:pt x="1" y="2141"/>
                    <a:pt x="623" y="2752"/>
                    <a:pt x="1373" y="2752"/>
                  </a:cubicBezTo>
                  <a:cubicBezTo>
                    <a:pt x="1412" y="2752"/>
                    <a:pt x="1452" y="2750"/>
                    <a:pt x="1491" y="2747"/>
                  </a:cubicBezTo>
                  <a:cubicBezTo>
                    <a:pt x="2297" y="2682"/>
                    <a:pt x="2869" y="1942"/>
                    <a:pt x="2735" y="1147"/>
                  </a:cubicBezTo>
                  <a:cubicBezTo>
                    <a:pt x="2714" y="1023"/>
                    <a:pt x="2622" y="967"/>
                    <a:pt x="2528" y="967"/>
                  </a:cubicBezTo>
                  <a:cubicBezTo>
                    <a:pt x="2407" y="967"/>
                    <a:pt x="2283" y="1060"/>
                    <a:pt x="2310" y="1219"/>
                  </a:cubicBezTo>
                  <a:cubicBezTo>
                    <a:pt x="2414" y="1836"/>
                    <a:pt x="1920" y="2325"/>
                    <a:pt x="1374" y="2325"/>
                  </a:cubicBezTo>
                  <a:cubicBezTo>
                    <a:pt x="1199" y="2325"/>
                    <a:pt x="1018" y="2274"/>
                    <a:pt x="851" y="2161"/>
                  </a:cubicBezTo>
                  <a:cubicBezTo>
                    <a:pt x="80" y="1643"/>
                    <a:pt x="446" y="434"/>
                    <a:pt x="1378" y="434"/>
                  </a:cubicBezTo>
                  <a:cubicBezTo>
                    <a:pt x="1587" y="434"/>
                    <a:pt x="1793" y="502"/>
                    <a:pt x="1957" y="633"/>
                  </a:cubicBezTo>
                  <a:cubicBezTo>
                    <a:pt x="2002" y="666"/>
                    <a:pt x="2048" y="681"/>
                    <a:pt x="2091" y="681"/>
                  </a:cubicBezTo>
                  <a:cubicBezTo>
                    <a:pt x="2271" y="681"/>
                    <a:pt x="2406" y="431"/>
                    <a:pt x="2221" y="290"/>
                  </a:cubicBezTo>
                  <a:cubicBezTo>
                    <a:pt x="1964" y="91"/>
                    <a:pt x="1672" y="1"/>
                    <a:pt x="138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72"/>
            <p:cNvSpPr/>
            <p:nvPr/>
          </p:nvSpPr>
          <p:spPr>
            <a:xfrm>
              <a:off x="4668540" y="2737181"/>
              <a:ext cx="396409" cy="382997"/>
            </a:xfrm>
            <a:custGeom>
              <a:rect b="b" l="l" r="r" t="t"/>
              <a:pathLst>
                <a:path extrusionOk="0" h="14621" w="15133">
                  <a:moveTo>
                    <a:pt x="1305" y="2765"/>
                  </a:moveTo>
                  <a:cubicBezTo>
                    <a:pt x="1459" y="2765"/>
                    <a:pt x="1617" y="2815"/>
                    <a:pt x="1758" y="2929"/>
                  </a:cubicBezTo>
                  <a:cubicBezTo>
                    <a:pt x="2056" y="3169"/>
                    <a:pt x="2121" y="3597"/>
                    <a:pt x="1905" y="3912"/>
                  </a:cubicBezTo>
                  <a:cubicBezTo>
                    <a:pt x="1758" y="4132"/>
                    <a:pt x="1528" y="4235"/>
                    <a:pt x="1301" y="4235"/>
                  </a:cubicBezTo>
                  <a:cubicBezTo>
                    <a:pt x="974" y="4235"/>
                    <a:pt x="651" y="4023"/>
                    <a:pt x="576" y="3641"/>
                  </a:cubicBezTo>
                  <a:cubicBezTo>
                    <a:pt x="483" y="3150"/>
                    <a:pt x="878" y="2765"/>
                    <a:pt x="1305" y="2765"/>
                  </a:cubicBezTo>
                  <a:close/>
                  <a:moveTo>
                    <a:pt x="5421" y="3837"/>
                  </a:moveTo>
                  <a:lnTo>
                    <a:pt x="7001" y="4741"/>
                  </a:lnTo>
                  <a:lnTo>
                    <a:pt x="5421" y="5646"/>
                  </a:lnTo>
                  <a:lnTo>
                    <a:pt x="5421" y="3837"/>
                  </a:lnTo>
                  <a:close/>
                  <a:moveTo>
                    <a:pt x="9451" y="3837"/>
                  </a:moveTo>
                  <a:lnTo>
                    <a:pt x="9451" y="5646"/>
                  </a:lnTo>
                  <a:lnTo>
                    <a:pt x="9448" y="5646"/>
                  </a:lnTo>
                  <a:lnTo>
                    <a:pt x="7871" y="4741"/>
                  </a:lnTo>
                  <a:lnTo>
                    <a:pt x="9451" y="3837"/>
                  </a:lnTo>
                  <a:close/>
                  <a:moveTo>
                    <a:pt x="3213" y="2879"/>
                  </a:moveTo>
                  <a:cubicBezTo>
                    <a:pt x="3559" y="2879"/>
                    <a:pt x="3904" y="2968"/>
                    <a:pt x="4212" y="3145"/>
                  </a:cubicBezTo>
                  <a:lnTo>
                    <a:pt x="4986" y="3590"/>
                  </a:lnTo>
                  <a:lnTo>
                    <a:pt x="4986" y="5889"/>
                  </a:lnTo>
                  <a:lnTo>
                    <a:pt x="4990" y="5893"/>
                  </a:lnTo>
                  <a:lnTo>
                    <a:pt x="2944" y="7061"/>
                  </a:lnTo>
                  <a:lnTo>
                    <a:pt x="2214" y="6643"/>
                  </a:lnTo>
                  <a:cubicBezTo>
                    <a:pt x="1748" y="6379"/>
                    <a:pt x="1409" y="5937"/>
                    <a:pt x="1271" y="5423"/>
                  </a:cubicBezTo>
                  <a:cubicBezTo>
                    <a:pt x="1203" y="5177"/>
                    <a:pt x="1182" y="4920"/>
                    <a:pt x="1210" y="4663"/>
                  </a:cubicBezTo>
                  <a:lnTo>
                    <a:pt x="1210" y="4663"/>
                  </a:lnTo>
                  <a:cubicBezTo>
                    <a:pt x="1240" y="4665"/>
                    <a:pt x="1271" y="4666"/>
                    <a:pt x="1300" y="4666"/>
                  </a:cubicBezTo>
                  <a:cubicBezTo>
                    <a:pt x="2110" y="4666"/>
                    <a:pt x="2689" y="3832"/>
                    <a:pt x="2375" y="3062"/>
                  </a:cubicBezTo>
                  <a:cubicBezTo>
                    <a:pt x="2642" y="2940"/>
                    <a:pt x="2928" y="2879"/>
                    <a:pt x="3213" y="2879"/>
                  </a:cubicBezTo>
                  <a:close/>
                  <a:moveTo>
                    <a:pt x="11655" y="2881"/>
                  </a:moveTo>
                  <a:cubicBezTo>
                    <a:pt x="12567" y="2881"/>
                    <a:pt x="13365" y="3493"/>
                    <a:pt x="13601" y="4375"/>
                  </a:cubicBezTo>
                  <a:cubicBezTo>
                    <a:pt x="13838" y="5259"/>
                    <a:pt x="13450" y="6191"/>
                    <a:pt x="12655" y="6643"/>
                  </a:cubicBezTo>
                  <a:lnTo>
                    <a:pt x="11925" y="7061"/>
                  </a:lnTo>
                  <a:lnTo>
                    <a:pt x="9880" y="5889"/>
                  </a:lnTo>
                  <a:lnTo>
                    <a:pt x="9880" y="3590"/>
                  </a:lnTo>
                  <a:cubicBezTo>
                    <a:pt x="10472" y="3295"/>
                    <a:pt x="10867" y="2881"/>
                    <a:pt x="11648" y="2881"/>
                  </a:cubicBezTo>
                  <a:cubicBezTo>
                    <a:pt x="11650" y="2881"/>
                    <a:pt x="11653" y="2881"/>
                    <a:pt x="11655" y="2881"/>
                  </a:cubicBezTo>
                  <a:close/>
                  <a:moveTo>
                    <a:pt x="4990" y="6390"/>
                  </a:moveTo>
                  <a:lnTo>
                    <a:pt x="4990" y="8230"/>
                  </a:lnTo>
                  <a:lnTo>
                    <a:pt x="3379" y="7312"/>
                  </a:lnTo>
                  <a:lnTo>
                    <a:pt x="4990" y="6390"/>
                  </a:lnTo>
                  <a:close/>
                  <a:moveTo>
                    <a:pt x="9880" y="6390"/>
                  </a:moveTo>
                  <a:lnTo>
                    <a:pt x="11490" y="7312"/>
                  </a:lnTo>
                  <a:lnTo>
                    <a:pt x="9880" y="8233"/>
                  </a:lnTo>
                  <a:lnTo>
                    <a:pt x="9880" y="6390"/>
                  </a:lnTo>
                  <a:close/>
                  <a:moveTo>
                    <a:pt x="7436" y="4988"/>
                  </a:moveTo>
                  <a:lnTo>
                    <a:pt x="9448" y="6140"/>
                  </a:lnTo>
                  <a:lnTo>
                    <a:pt x="9448" y="8477"/>
                  </a:lnTo>
                  <a:lnTo>
                    <a:pt x="9448" y="8480"/>
                  </a:lnTo>
                  <a:lnTo>
                    <a:pt x="7436" y="9632"/>
                  </a:lnTo>
                  <a:lnTo>
                    <a:pt x="5421" y="8480"/>
                  </a:lnTo>
                  <a:lnTo>
                    <a:pt x="5421" y="6140"/>
                  </a:lnTo>
                  <a:lnTo>
                    <a:pt x="7436" y="4988"/>
                  </a:lnTo>
                  <a:close/>
                  <a:moveTo>
                    <a:pt x="5421" y="8977"/>
                  </a:moveTo>
                  <a:lnTo>
                    <a:pt x="7001" y="9878"/>
                  </a:lnTo>
                  <a:lnTo>
                    <a:pt x="5421" y="10783"/>
                  </a:lnTo>
                  <a:lnTo>
                    <a:pt x="5421" y="8977"/>
                  </a:lnTo>
                  <a:close/>
                  <a:moveTo>
                    <a:pt x="9448" y="8977"/>
                  </a:moveTo>
                  <a:lnTo>
                    <a:pt x="9448" y="10783"/>
                  </a:lnTo>
                  <a:lnTo>
                    <a:pt x="7868" y="9882"/>
                  </a:lnTo>
                  <a:lnTo>
                    <a:pt x="9448" y="8977"/>
                  </a:lnTo>
                  <a:close/>
                  <a:moveTo>
                    <a:pt x="11925" y="7558"/>
                  </a:moveTo>
                  <a:lnTo>
                    <a:pt x="12655" y="7976"/>
                  </a:lnTo>
                  <a:cubicBezTo>
                    <a:pt x="13121" y="8240"/>
                    <a:pt x="13461" y="8679"/>
                    <a:pt x="13598" y="9196"/>
                  </a:cubicBezTo>
                  <a:cubicBezTo>
                    <a:pt x="13656" y="9416"/>
                    <a:pt x="13680" y="9642"/>
                    <a:pt x="13666" y="9868"/>
                  </a:cubicBezTo>
                  <a:cubicBezTo>
                    <a:pt x="13648" y="9867"/>
                    <a:pt x="13631" y="9867"/>
                    <a:pt x="13613" y="9867"/>
                  </a:cubicBezTo>
                  <a:cubicBezTo>
                    <a:pt x="12768" y="9867"/>
                    <a:pt x="12197" y="10748"/>
                    <a:pt x="12559" y="11523"/>
                  </a:cubicBezTo>
                  <a:cubicBezTo>
                    <a:pt x="12275" y="11667"/>
                    <a:pt x="11965" y="11738"/>
                    <a:pt x="11655" y="11738"/>
                  </a:cubicBezTo>
                  <a:cubicBezTo>
                    <a:pt x="11309" y="11738"/>
                    <a:pt x="10963" y="11649"/>
                    <a:pt x="10654" y="11472"/>
                  </a:cubicBezTo>
                  <a:lnTo>
                    <a:pt x="9880" y="11030"/>
                  </a:lnTo>
                  <a:lnTo>
                    <a:pt x="9880" y="8727"/>
                  </a:lnTo>
                  <a:lnTo>
                    <a:pt x="11925" y="7558"/>
                  </a:lnTo>
                  <a:close/>
                  <a:moveTo>
                    <a:pt x="13615" y="10298"/>
                  </a:moveTo>
                  <a:cubicBezTo>
                    <a:pt x="13756" y="10298"/>
                    <a:pt x="13899" y="10339"/>
                    <a:pt x="14026" y="10423"/>
                  </a:cubicBezTo>
                  <a:cubicBezTo>
                    <a:pt x="14571" y="10790"/>
                    <a:pt x="14393" y="11629"/>
                    <a:pt x="13759" y="11753"/>
                  </a:cubicBezTo>
                  <a:lnTo>
                    <a:pt x="13755" y="11753"/>
                  </a:lnTo>
                  <a:cubicBezTo>
                    <a:pt x="13705" y="11763"/>
                    <a:pt x="13655" y="11767"/>
                    <a:pt x="13607" y="11767"/>
                  </a:cubicBezTo>
                  <a:cubicBezTo>
                    <a:pt x="13042" y="11767"/>
                    <a:pt x="12670" y="11118"/>
                    <a:pt x="13005" y="10622"/>
                  </a:cubicBezTo>
                  <a:cubicBezTo>
                    <a:pt x="13146" y="10412"/>
                    <a:pt x="13378" y="10298"/>
                    <a:pt x="13615" y="10298"/>
                  </a:cubicBezTo>
                  <a:close/>
                  <a:moveTo>
                    <a:pt x="7433" y="10128"/>
                  </a:moveTo>
                  <a:lnTo>
                    <a:pt x="9448" y="11280"/>
                  </a:lnTo>
                  <a:lnTo>
                    <a:pt x="9448" y="12174"/>
                  </a:lnTo>
                  <a:cubicBezTo>
                    <a:pt x="9448" y="13284"/>
                    <a:pt x="8547" y="14186"/>
                    <a:pt x="7433" y="14186"/>
                  </a:cubicBezTo>
                  <a:cubicBezTo>
                    <a:pt x="6323" y="14186"/>
                    <a:pt x="5421" y="13284"/>
                    <a:pt x="5421" y="12174"/>
                  </a:cubicBezTo>
                  <a:lnTo>
                    <a:pt x="5421" y="11280"/>
                  </a:lnTo>
                  <a:lnTo>
                    <a:pt x="7433" y="10128"/>
                  </a:lnTo>
                  <a:close/>
                  <a:moveTo>
                    <a:pt x="7436" y="0"/>
                  </a:moveTo>
                  <a:cubicBezTo>
                    <a:pt x="7193" y="0"/>
                    <a:pt x="6947" y="37"/>
                    <a:pt x="6706" y="112"/>
                  </a:cubicBezTo>
                  <a:cubicBezTo>
                    <a:pt x="5685" y="431"/>
                    <a:pt x="4990" y="1376"/>
                    <a:pt x="4993" y="2446"/>
                  </a:cubicBezTo>
                  <a:lnTo>
                    <a:pt x="4993" y="3093"/>
                  </a:lnTo>
                  <a:lnTo>
                    <a:pt x="4431" y="2771"/>
                  </a:lnTo>
                  <a:cubicBezTo>
                    <a:pt x="4056" y="2557"/>
                    <a:pt x="3637" y="2449"/>
                    <a:pt x="3216" y="2449"/>
                  </a:cubicBezTo>
                  <a:cubicBezTo>
                    <a:pt x="2850" y="2449"/>
                    <a:pt x="2482" y="2531"/>
                    <a:pt x="2142" y="2696"/>
                  </a:cubicBezTo>
                  <a:cubicBezTo>
                    <a:pt x="1900" y="2442"/>
                    <a:pt x="1605" y="2331"/>
                    <a:pt x="1315" y="2331"/>
                  </a:cubicBezTo>
                  <a:cubicBezTo>
                    <a:pt x="641" y="2331"/>
                    <a:pt x="1" y="2932"/>
                    <a:pt x="154" y="3724"/>
                  </a:cubicBezTo>
                  <a:cubicBezTo>
                    <a:pt x="223" y="4087"/>
                    <a:pt x="463" y="4395"/>
                    <a:pt x="795" y="4553"/>
                  </a:cubicBezTo>
                  <a:cubicBezTo>
                    <a:pt x="655" y="5543"/>
                    <a:pt x="1134" y="6520"/>
                    <a:pt x="2001" y="7020"/>
                  </a:cubicBezTo>
                  <a:lnTo>
                    <a:pt x="2512" y="7312"/>
                  </a:lnTo>
                  <a:lnTo>
                    <a:pt x="2001" y="7603"/>
                  </a:lnTo>
                  <a:cubicBezTo>
                    <a:pt x="1073" y="8134"/>
                    <a:pt x="600" y="9207"/>
                    <a:pt x="829" y="10252"/>
                  </a:cubicBezTo>
                  <a:cubicBezTo>
                    <a:pt x="1059" y="11297"/>
                    <a:pt x="1943" y="12068"/>
                    <a:pt x="3005" y="12160"/>
                  </a:cubicBezTo>
                  <a:lnTo>
                    <a:pt x="3026" y="12160"/>
                  </a:lnTo>
                  <a:cubicBezTo>
                    <a:pt x="3028" y="12161"/>
                    <a:pt x="3030" y="12161"/>
                    <a:pt x="3033" y="12161"/>
                  </a:cubicBezTo>
                  <a:cubicBezTo>
                    <a:pt x="3150" y="12161"/>
                    <a:pt x="3245" y="12073"/>
                    <a:pt x="3249" y="11955"/>
                  </a:cubicBezTo>
                  <a:cubicBezTo>
                    <a:pt x="3256" y="11838"/>
                    <a:pt x="3163" y="11736"/>
                    <a:pt x="3043" y="11732"/>
                  </a:cubicBezTo>
                  <a:cubicBezTo>
                    <a:pt x="2166" y="11657"/>
                    <a:pt x="1439" y="11019"/>
                    <a:pt x="1251" y="10159"/>
                  </a:cubicBezTo>
                  <a:cubicBezTo>
                    <a:pt x="1059" y="9299"/>
                    <a:pt x="1450" y="8415"/>
                    <a:pt x="2214" y="7980"/>
                  </a:cubicBezTo>
                  <a:lnTo>
                    <a:pt x="2947" y="7562"/>
                  </a:lnTo>
                  <a:lnTo>
                    <a:pt x="4990" y="8730"/>
                  </a:lnTo>
                  <a:lnTo>
                    <a:pt x="4990" y="11033"/>
                  </a:lnTo>
                  <a:cubicBezTo>
                    <a:pt x="4304" y="11413"/>
                    <a:pt x="4150" y="11547"/>
                    <a:pt x="3814" y="11650"/>
                  </a:cubicBezTo>
                  <a:cubicBezTo>
                    <a:pt x="3566" y="11728"/>
                    <a:pt x="3647" y="12073"/>
                    <a:pt x="3868" y="12073"/>
                  </a:cubicBezTo>
                  <a:cubicBezTo>
                    <a:pt x="3891" y="12073"/>
                    <a:pt x="3915" y="12069"/>
                    <a:pt x="3941" y="12061"/>
                  </a:cubicBezTo>
                  <a:cubicBezTo>
                    <a:pt x="4332" y="11941"/>
                    <a:pt x="4524" y="11787"/>
                    <a:pt x="4993" y="11530"/>
                  </a:cubicBezTo>
                  <a:lnTo>
                    <a:pt x="4993" y="12174"/>
                  </a:lnTo>
                  <a:cubicBezTo>
                    <a:pt x="4993" y="13524"/>
                    <a:pt x="6086" y="14621"/>
                    <a:pt x="7436" y="14621"/>
                  </a:cubicBezTo>
                  <a:cubicBezTo>
                    <a:pt x="8790" y="14621"/>
                    <a:pt x="9883" y="13524"/>
                    <a:pt x="9883" y="12174"/>
                  </a:cubicBezTo>
                  <a:lnTo>
                    <a:pt x="9883" y="11527"/>
                  </a:lnTo>
                  <a:cubicBezTo>
                    <a:pt x="10493" y="11876"/>
                    <a:pt x="10904" y="12171"/>
                    <a:pt x="11655" y="12171"/>
                  </a:cubicBezTo>
                  <a:cubicBezTo>
                    <a:pt x="12059" y="12167"/>
                    <a:pt x="12460" y="12068"/>
                    <a:pt x="12816" y="11876"/>
                  </a:cubicBezTo>
                  <a:cubicBezTo>
                    <a:pt x="13036" y="12085"/>
                    <a:pt x="13324" y="12199"/>
                    <a:pt x="13620" y="12199"/>
                  </a:cubicBezTo>
                  <a:cubicBezTo>
                    <a:pt x="13694" y="12199"/>
                    <a:pt x="13768" y="12192"/>
                    <a:pt x="13841" y="12178"/>
                  </a:cubicBezTo>
                  <a:cubicBezTo>
                    <a:pt x="14948" y="11962"/>
                    <a:pt x="15133" y="10427"/>
                    <a:pt x="14091" y="9967"/>
                  </a:cubicBezTo>
                  <a:cubicBezTo>
                    <a:pt x="14184" y="9008"/>
                    <a:pt x="13707" y="8083"/>
                    <a:pt x="12871" y="7603"/>
                  </a:cubicBezTo>
                  <a:lnTo>
                    <a:pt x="12361" y="7312"/>
                  </a:lnTo>
                  <a:lnTo>
                    <a:pt x="12871" y="7020"/>
                  </a:lnTo>
                  <a:cubicBezTo>
                    <a:pt x="13834" y="6469"/>
                    <a:pt x="14307" y="5338"/>
                    <a:pt x="14019" y="4265"/>
                  </a:cubicBezTo>
                  <a:cubicBezTo>
                    <a:pt x="13735" y="3195"/>
                    <a:pt x="12766" y="2452"/>
                    <a:pt x="11659" y="2452"/>
                  </a:cubicBezTo>
                  <a:cubicBezTo>
                    <a:pt x="11656" y="2452"/>
                    <a:pt x="11654" y="2452"/>
                    <a:pt x="11651" y="2452"/>
                  </a:cubicBezTo>
                  <a:cubicBezTo>
                    <a:pt x="10757" y="2452"/>
                    <a:pt x="10257" y="2915"/>
                    <a:pt x="9883" y="3097"/>
                  </a:cubicBezTo>
                  <a:cubicBezTo>
                    <a:pt x="9869" y="2562"/>
                    <a:pt x="9910" y="2315"/>
                    <a:pt x="9821" y="1918"/>
                  </a:cubicBezTo>
                  <a:cubicBezTo>
                    <a:pt x="9796" y="1800"/>
                    <a:pt x="9707" y="1749"/>
                    <a:pt x="9617" y="1749"/>
                  </a:cubicBezTo>
                  <a:cubicBezTo>
                    <a:pt x="9492" y="1749"/>
                    <a:pt x="9365" y="1849"/>
                    <a:pt x="9403" y="2010"/>
                  </a:cubicBezTo>
                  <a:cubicBezTo>
                    <a:pt x="9479" y="2353"/>
                    <a:pt x="9441" y="2548"/>
                    <a:pt x="9451" y="3340"/>
                  </a:cubicBezTo>
                  <a:lnTo>
                    <a:pt x="7436" y="4491"/>
                  </a:lnTo>
                  <a:lnTo>
                    <a:pt x="5425" y="3340"/>
                  </a:lnTo>
                  <a:lnTo>
                    <a:pt x="5425" y="2446"/>
                  </a:lnTo>
                  <a:cubicBezTo>
                    <a:pt x="5425" y="1565"/>
                    <a:pt x="5997" y="787"/>
                    <a:pt x="6837" y="523"/>
                  </a:cubicBezTo>
                  <a:cubicBezTo>
                    <a:pt x="7033" y="462"/>
                    <a:pt x="7234" y="433"/>
                    <a:pt x="7433" y="433"/>
                  </a:cubicBezTo>
                  <a:cubicBezTo>
                    <a:pt x="8082" y="433"/>
                    <a:pt x="8708" y="747"/>
                    <a:pt x="9091" y="1301"/>
                  </a:cubicBezTo>
                  <a:cubicBezTo>
                    <a:pt x="9139" y="1369"/>
                    <a:pt x="9201" y="1397"/>
                    <a:pt x="9263" y="1397"/>
                  </a:cubicBezTo>
                  <a:cubicBezTo>
                    <a:pt x="9417" y="1397"/>
                    <a:pt x="9565" y="1223"/>
                    <a:pt x="9448" y="1054"/>
                  </a:cubicBezTo>
                  <a:cubicBezTo>
                    <a:pt x="8982" y="381"/>
                    <a:pt x="8223" y="0"/>
                    <a:pt x="7436"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9" name="Google Shape;17089;p72"/>
          <p:cNvGrpSpPr/>
          <p:nvPr/>
        </p:nvGrpSpPr>
        <p:grpSpPr>
          <a:xfrm>
            <a:off x="2499358" y="4118495"/>
            <a:ext cx="386900" cy="385328"/>
            <a:chOff x="2499358" y="4118495"/>
            <a:chExt cx="386900" cy="385328"/>
          </a:xfrm>
        </p:grpSpPr>
        <p:sp>
          <p:nvSpPr>
            <p:cNvPr id="17090" name="Google Shape;17090;p72"/>
            <p:cNvSpPr/>
            <p:nvPr/>
          </p:nvSpPr>
          <p:spPr>
            <a:xfrm>
              <a:off x="2617576" y="4124180"/>
              <a:ext cx="183522" cy="77956"/>
            </a:xfrm>
            <a:custGeom>
              <a:rect b="b" l="l" r="r" t="t"/>
              <a:pathLst>
                <a:path extrusionOk="0" h="2976" w="7006">
                  <a:moveTo>
                    <a:pt x="7005" y="1"/>
                  </a:moveTo>
                  <a:cubicBezTo>
                    <a:pt x="7005" y="1"/>
                    <a:pt x="2917" y="309"/>
                    <a:pt x="1" y="2536"/>
                  </a:cubicBezTo>
                  <a:lnTo>
                    <a:pt x="4857" y="2975"/>
                  </a:lnTo>
                  <a:cubicBezTo>
                    <a:pt x="5261" y="1327"/>
                    <a:pt x="7005" y="1"/>
                    <a:pt x="700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72"/>
            <p:cNvSpPr/>
            <p:nvPr/>
          </p:nvSpPr>
          <p:spPr>
            <a:xfrm>
              <a:off x="2617576" y="4420314"/>
              <a:ext cx="183522" cy="77956"/>
            </a:xfrm>
            <a:custGeom>
              <a:rect b="b" l="l" r="r" t="t"/>
              <a:pathLst>
                <a:path extrusionOk="0" h="2976" w="7006">
                  <a:moveTo>
                    <a:pt x="4857" y="1"/>
                  </a:moveTo>
                  <a:lnTo>
                    <a:pt x="1" y="443"/>
                  </a:lnTo>
                  <a:cubicBezTo>
                    <a:pt x="2917" y="2667"/>
                    <a:pt x="7005" y="2975"/>
                    <a:pt x="7005" y="2975"/>
                  </a:cubicBezTo>
                  <a:cubicBezTo>
                    <a:pt x="7005" y="2975"/>
                    <a:pt x="5261" y="1652"/>
                    <a:pt x="4857"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2" name="Google Shape;17092;p72"/>
            <p:cNvSpPr/>
            <p:nvPr/>
          </p:nvSpPr>
          <p:spPr>
            <a:xfrm>
              <a:off x="2505462" y="4178482"/>
              <a:ext cx="373384" cy="265460"/>
            </a:xfrm>
            <a:custGeom>
              <a:rect b="b" l="l" r="r" t="t"/>
              <a:pathLst>
                <a:path extrusionOk="0" h="10134" w="14254">
                  <a:moveTo>
                    <a:pt x="6657" y="1"/>
                  </a:moveTo>
                  <a:cubicBezTo>
                    <a:pt x="6654" y="1"/>
                    <a:pt x="6651" y="1"/>
                    <a:pt x="6649" y="1"/>
                  </a:cubicBezTo>
                  <a:cubicBezTo>
                    <a:pt x="2441" y="1"/>
                    <a:pt x="1776" y="3085"/>
                    <a:pt x="1" y="5069"/>
                  </a:cubicBezTo>
                  <a:cubicBezTo>
                    <a:pt x="1776" y="7050"/>
                    <a:pt x="2441" y="10134"/>
                    <a:pt x="6649" y="10134"/>
                  </a:cubicBezTo>
                  <a:cubicBezTo>
                    <a:pt x="6651" y="10134"/>
                    <a:pt x="6654" y="10134"/>
                    <a:pt x="6657" y="10134"/>
                  </a:cubicBezTo>
                  <a:cubicBezTo>
                    <a:pt x="8905" y="10134"/>
                    <a:pt x="10888" y="8661"/>
                    <a:pt x="11535" y="6512"/>
                  </a:cubicBezTo>
                  <a:cubicBezTo>
                    <a:pt x="11598" y="6314"/>
                    <a:pt x="11778" y="6192"/>
                    <a:pt x="11971" y="6192"/>
                  </a:cubicBezTo>
                  <a:cubicBezTo>
                    <a:pt x="12032" y="6192"/>
                    <a:pt x="12095" y="6204"/>
                    <a:pt x="12156" y="6231"/>
                  </a:cubicBezTo>
                  <a:lnTo>
                    <a:pt x="14177" y="7098"/>
                  </a:lnTo>
                  <a:cubicBezTo>
                    <a:pt x="14183" y="7100"/>
                    <a:pt x="14189" y="7102"/>
                    <a:pt x="14195" y="7102"/>
                  </a:cubicBezTo>
                  <a:cubicBezTo>
                    <a:pt x="14227" y="7102"/>
                    <a:pt x="14254" y="7067"/>
                    <a:pt x="14242" y="7033"/>
                  </a:cubicBezTo>
                  <a:lnTo>
                    <a:pt x="13711" y="5432"/>
                  </a:lnTo>
                  <a:cubicBezTo>
                    <a:pt x="13632" y="5196"/>
                    <a:pt x="13632" y="4939"/>
                    <a:pt x="13711" y="4702"/>
                  </a:cubicBezTo>
                  <a:lnTo>
                    <a:pt x="14242" y="3102"/>
                  </a:lnTo>
                  <a:cubicBezTo>
                    <a:pt x="14254" y="3068"/>
                    <a:pt x="14227" y="3036"/>
                    <a:pt x="14197" y="3036"/>
                  </a:cubicBezTo>
                  <a:cubicBezTo>
                    <a:pt x="14190" y="3036"/>
                    <a:pt x="14184" y="3037"/>
                    <a:pt x="14177" y="3040"/>
                  </a:cubicBezTo>
                  <a:lnTo>
                    <a:pt x="12156" y="3907"/>
                  </a:lnTo>
                  <a:cubicBezTo>
                    <a:pt x="12096" y="3933"/>
                    <a:pt x="12034" y="3944"/>
                    <a:pt x="11974" y="3944"/>
                  </a:cubicBezTo>
                  <a:cubicBezTo>
                    <a:pt x="11780" y="3944"/>
                    <a:pt x="11598" y="3822"/>
                    <a:pt x="11535" y="3626"/>
                  </a:cubicBezTo>
                  <a:cubicBezTo>
                    <a:pt x="10888" y="1473"/>
                    <a:pt x="8905" y="1"/>
                    <a:pt x="665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3" name="Google Shape;17093;p72"/>
            <p:cNvSpPr/>
            <p:nvPr/>
          </p:nvSpPr>
          <p:spPr>
            <a:xfrm>
              <a:off x="2505462" y="4210990"/>
              <a:ext cx="242409" cy="232952"/>
            </a:xfrm>
            <a:custGeom>
              <a:rect b="b" l="l" r="r" t="t"/>
              <a:pathLst>
                <a:path extrusionOk="0" h="8893" w="9254">
                  <a:moveTo>
                    <a:pt x="2972" y="0"/>
                  </a:moveTo>
                  <a:lnTo>
                    <a:pt x="2972" y="0"/>
                  </a:lnTo>
                  <a:cubicBezTo>
                    <a:pt x="1721" y="1080"/>
                    <a:pt x="1056" y="2646"/>
                    <a:pt x="1" y="3828"/>
                  </a:cubicBezTo>
                  <a:cubicBezTo>
                    <a:pt x="1776" y="5809"/>
                    <a:pt x="2441" y="8893"/>
                    <a:pt x="6649" y="8893"/>
                  </a:cubicBezTo>
                  <a:cubicBezTo>
                    <a:pt x="7567" y="8893"/>
                    <a:pt x="8465" y="8646"/>
                    <a:pt x="9253" y="8180"/>
                  </a:cubicBezTo>
                  <a:cubicBezTo>
                    <a:pt x="5669" y="7567"/>
                    <a:pt x="2937" y="4448"/>
                    <a:pt x="2937" y="689"/>
                  </a:cubicBezTo>
                  <a:cubicBezTo>
                    <a:pt x="2937" y="456"/>
                    <a:pt x="2951" y="226"/>
                    <a:pt x="2972"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72"/>
            <p:cNvSpPr/>
            <p:nvPr/>
          </p:nvSpPr>
          <p:spPr>
            <a:xfrm>
              <a:off x="2547741" y="4287113"/>
              <a:ext cx="30203" cy="30177"/>
            </a:xfrm>
            <a:custGeom>
              <a:rect b="b" l="l" r="r" t="t"/>
              <a:pathLst>
                <a:path extrusionOk="0" h="1152" w="1153">
                  <a:moveTo>
                    <a:pt x="576" y="0"/>
                  </a:moveTo>
                  <a:cubicBezTo>
                    <a:pt x="258" y="0"/>
                    <a:pt x="1" y="257"/>
                    <a:pt x="1" y="576"/>
                  </a:cubicBezTo>
                  <a:cubicBezTo>
                    <a:pt x="1" y="895"/>
                    <a:pt x="258" y="1152"/>
                    <a:pt x="576" y="1152"/>
                  </a:cubicBezTo>
                  <a:cubicBezTo>
                    <a:pt x="892" y="1152"/>
                    <a:pt x="1152" y="895"/>
                    <a:pt x="1152" y="576"/>
                  </a:cubicBezTo>
                  <a:cubicBezTo>
                    <a:pt x="1152" y="257"/>
                    <a:pt x="892" y="0"/>
                    <a:pt x="576" y="0"/>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72"/>
            <p:cNvSpPr/>
            <p:nvPr/>
          </p:nvSpPr>
          <p:spPr>
            <a:xfrm>
              <a:off x="2559764" y="4293111"/>
              <a:ext cx="12154" cy="12050"/>
            </a:xfrm>
            <a:custGeom>
              <a:rect b="b" l="l" r="r" t="t"/>
              <a:pathLst>
                <a:path extrusionOk="0" h="460" w="464">
                  <a:moveTo>
                    <a:pt x="234" y="1"/>
                  </a:moveTo>
                  <a:cubicBezTo>
                    <a:pt x="104" y="1"/>
                    <a:pt x="1" y="104"/>
                    <a:pt x="1" y="230"/>
                  </a:cubicBezTo>
                  <a:cubicBezTo>
                    <a:pt x="1" y="357"/>
                    <a:pt x="104" y="460"/>
                    <a:pt x="234" y="460"/>
                  </a:cubicBezTo>
                  <a:cubicBezTo>
                    <a:pt x="361" y="460"/>
                    <a:pt x="464" y="357"/>
                    <a:pt x="464" y="230"/>
                  </a:cubicBezTo>
                  <a:cubicBezTo>
                    <a:pt x="464" y="104"/>
                    <a:pt x="361" y="1"/>
                    <a:pt x="23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6" name="Google Shape;17096;p72"/>
            <p:cNvSpPr/>
            <p:nvPr/>
          </p:nvSpPr>
          <p:spPr>
            <a:xfrm>
              <a:off x="2595232" y="4181285"/>
              <a:ext cx="51473" cy="259881"/>
            </a:xfrm>
            <a:custGeom>
              <a:rect b="b" l="l" r="r" t="t"/>
              <a:pathLst>
                <a:path extrusionOk="0" h="9921" w="1965">
                  <a:moveTo>
                    <a:pt x="1964" y="0"/>
                  </a:moveTo>
                  <a:lnTo>
                    <a:pt x="1964" y="0"/>
                  </a:lnTo>
                  <a:cubicBezTo>
                    <a:pt x="1563" y="69"/>
                    <a:pt x="1172" y="185"/>
                    <a:pt x="799" y="343"/>
                  </a:cubicBezTo>
                  <a:cubicBezTo>
                    <a:pt x="299" y="1648"/>
                    <a:pt x="0" y="3238"/>
                    <a:pt x="0" y="4959"/>
                  </a:cubicBezTo>
                  <a:cubicBezTo>
                    <a:pt x="0" y="6682"/>
                    <a:pt x="299" y="8272"/>
                    <a:pt x="799" y="9578"/>
                  </a:cubicBezTo>
                  <a:cubicBezTo>
                    <a:pt x="1172" y="9736"/>
                    <a:pt x="1567" y="9852"/>
                    <a:pt x="1964" y="9921"/>
                  </a:cubicBezTo>
                  <a:cubicBezTo>
                    <a:pt x="1639" y="8522"/>
                    <a:pt x="1440" y="6812"/>
                    <a:pt x="1440" y="4959"/>
                  </a:cubicBezTo>
                  <a:cubicBezTo>
                    <a:pt x="1440" y="3108"/>
                    <a:pt x="1635" y="1398"/>
                    <a:pt x="1964"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7" name="Google Shape;17097;p72"/>
            <p:cNvSpPr/>
            <p:nvPr/>
          </p:nvSpPr>
          <p:spPr>
            <a:xfrm>
              <a:off x="2595232" y="4300132"/>
              <a:ext cx="51473" cy="141034"/>
            </a:xfrm>
            <a:custGeom>
              <a:rect b="b" l="l" r="r" t="t"/>
              <a:pathLst>
                <a:path extrusionOk="0" h="5384" w="1965">
                  <a:moveTo>
                    <a:pt x="11" y="0"/>
                  </a:moveTo>
                  <a:cubicBezTo>
                    <a:pt x="7" y="141"/>
                    <a:pt x="0" y="281"/>
                    <a:pt x="0" y="425"/>
                  </a:cubicBezTo>
                  <a:cubicBezTo>
                    <a:pt x="0" y="2145"/>
                    <a:pt x="299" y="3735"/>
                    <a:pt x="799" y="5041"/>
                  </a:cubicBezTo>
                  <a:cubicBezTo>
                    <a:pt x="1172" y="5199"/>
                    <a:pt x="1567" y="5315"/>
                    <a:pt x="1964" y="5384"/>
                  </a:cubicBezTo>
                  <a:cubicBezTo>
                    <a:pt x="1745" y="4410"/>
                    <a:pt x="1594" y="3427"/>
                    <a:pt x="1519" y="2433"/>
                  </a:cubicBezTo>
                  <a:cubicBezTo>
                    <a:pt x="867" y="1724"/>
                    <a:pt x="353" y="898"/>
                    <a:pt x="1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72"/>
            <p:cNvSpPr/>
            <p:nvPr/>
          </p:nvSpPr>
          <p:spPr>
            <a:xfrm>
              <a:off x="2669914" y="4178770"/>
              <a:ext cx="47701" cy="264989"/>
            </a:xfrm>
            <a:custGeom>
              <a:rect b="b" l="l" r="r" t="t"/>
              <a:pathLst>
                <a:path extrusionOk="0" h="10116" w="1821">
                  <a:moveTo>
                    <a:pt x="587" y="0"/>
                  </a:moveTo>
                  <a:cubicBezTo>
                    <a:pt x="220" y="1374"/>
                    <a:pt x="1" y="3136"/>
                    <a:pt x="1" y="5058"/>
                  </a:cubicBezTo>
                  <a:cubicBezTo>
                    <a:pt x="1" y="6980"/>
                    <a:pt x="220" y="8742"/>
                    <a:pt x="587" y="10116"/>
                  </a:cubicBezTo>
                  <a:cubicBezTo>
                    <a:pt x="1005" y="10099"/>
                    <a:pt x="1419" y="10030"/>
                    <a:pt x="1820" y="9910"/>
                  </a:cubicBezTo>
                  <a:cubicBezTo>
                    <a:pt x="1522" y="8584"/>
                    <a:pt x="1344" y="6898"/>
                    <a:pt x="1344" y="5058"/>
                  </a:cubicBezTo>
                  <a:cubicBezTo>
                    <a:pt x="1344" y="3214"/>
                    <a:pt x="1522" y="1528"/>
                    <a:pt x="1820" y="202"/>
                  </a:cubicBezTo>
                  <a:cubicBezTo>
                    <a:pt x="1419" y="86"/>
                    <a:pt x="1005" y="17"/>
                    <a:pt x="58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72"/>
            <p:cNvSpPr/>
            <p:nvPr/>
          </p:nvSpPr>
          <p:spPr>
            <a:xfrm>
              <a:off x="2676017" y="4397787"/>
              <a:ext cx="41598" cy="45972"/>
            </a:xfrm>
            <a:custGeom>
              <a:rect b="b" l="l" r="r" t="t"/>
              <a:pathLst>
                <a:path extrusionOk="0" h="1755" w="1588">
                  <a:moveTo>
                    <a:pt x="1" y="0"/>
                  </a:moveTo>
                  <a:cubicBezTo>
                    <a:pt x="83" y="590"/>
                    <a:pt x="203" y="1176"/>
                    <a:pt x="354" y="1755"/>
                  </a:cubicBezTo>
                  <a:cubicBezTo>
                    <a:pt x="772" y="1738"/>
                    <a:pt x="1186" y="1669"/>
                    <a:pt x="1587" y="1549"/>
                  </a:cubicBezTo>
                  <a:cubicBezTo>
                    <a:pt x="1526" y="1282"/>
                    <a:pt x="1471" y="994"/>
                    <a:pt x="1423" y="696"/>
                  </a:cubicBezTo>
                  <a:cubicBezTo>
                    <a:pt x="926" y="514"/>
                    <a:pt x="446" y="281"/>
                    <a:pt x="1"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0" name="Google Shape;17100;p72"/>
            <p:cNvSpPr/>
            <p:nvPr/>
          </p:nvSpPr>
          <p:spPr>
            <a:xfrm>
              <a:off x="2743443" y="4203891"/>
              <a:ext cx="41755" cy="214668"/>
            </a:xfrm>
            <a:custGeom>
              <a:rect b="b" l="l" r="r" t="t"/>
              <a:pathLst>
                <a:path extrusionOk="0" h="8195" w="1594">
                  <a:moveTo>
                    <a:pt x="555" y="1"/>
                  </a:moveTo>
                  <a:cubicBezTo>
                    <a:pt x="206" y="1179"/>
                    <a:pt x="0" y="2581"/>
                    <a:pt x="0" y="4092"/>
                  </a:cubicBezTo>
                  <a:cubicBezTo>
                    <a:pt x="0" y="5600"/>
                    <a:pt x="209" y="7012"/>
                    <a:pt x="562" y="8194"/>
                  </a:cubicBezTo>
                  <a:cubicBezTo>
                    <a:pt x="949" y="7910"/>
                    <a:pt x="1299" y="7574"/>
                    <a:pt x="1594" y="7197"/>
                  </a:cubicBezTo>
                  <a:cubicBezTo>
                    <a:pt x="1361" y="6299"/>
                    <a:pt x="1227" y="5237"/>
                    <a:pt x="1227" y="4096"/>
                  </a:cubicBezTo>
                  <a:cubicBezTo>
                    <a:pt x="1227" y="2954"/>
                    <a:pt x="1361" y="1896"/>
                    <a:pt x="1594" y="998"/>
                  </a:cubicBezTo>
                  <a:cubicBezTo>
                    <a:pt x="1295" y="617"/>
                    <a:pt x="946" y="282"/>
                    <a:pt x="5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1" name="Google Shape;17101;p72"/>
            <p:cNvSpPr/>
            <p:nvPr/>
          </p:nvSpPr>
          <p:spPr>
            <a:xfrm>
              <a:off x="2499358" y="4118495"/>
              <a:ext cx="386900" cy="385328"/>
            </a:xfrm>
            <a:custGeom>
              <a:rect b="b" l="l" r="r" t="t"/>
              <a:pathLst>
                <a:path extrusionOk="0" h="14710" w="14770">
                  <a:moveTo>
                    <a:pt x="10829" y="512"/>
                  </a:moveTo>
                  <a:cubicBezTo>
                    <a:pt x="10305" y="985"/>
                    <a:pt x="9568" y="1773"/>
                    <a:pt x="9280" y="2644"/>
                  </a:cubicBezTo>
                  <a:cubicBezTo>
                    <a:pt x="8537" y="2267"/>
                    <a:pt x="7714" y="2075"/>
                    <a:pt x="6882" y="2075"/>
                  </a:cubicBezTo>
                  <a:cubicBezTo>
                    <a:pt x="6536" y="2075"/>
                    <a:pt x="6186" y="2099"/>
                    <a:pt x="5843" y="2143"/>
                  </a:cubicBezTo>
                  <a:cubicBezTo>
                    <a:pt x="7053" y="1462"/>
                    <a:pt x="8304" y="1050"/>
                    <a:pt x="9236" y="821"/>
                  </a:cubicBezTo>
                  <a:cubicBezTo>
                    <a:pt x="9760" y="690"/>
                    <a:pt x="10291" y="588"/>
                    <a:pt x="10829" y="512"/>
                  </a:cubicBezTo>
                  <a:close/>
                  <a:moveTo>
                    <a:pt x="11018" y="4782"/>
                  </a:moveTo>
                  <a:cubicBezTo>
                    <a:pt x="11254" y="5152"/>
                    <a:pt x="11439" y="5557"/>
                    <a:pt x="11566" y="5978"/>
                  </a:cubicBezTo>
                  <a:cubicBezTo>
                    <a:pt x="11618" y="6156"/>
                    <a:pt x="11748" y="6304"/>
                    <a:pt x="11919" y="6386"/>
                  </a:cubicBezTo>
                  <a:cubicBezTo>
                    <a:pt x="12009" y="6428"/>
                    <a:pt x="12107" y="6450"/>
                    <a:pt x="12204" y="6450"/>
                  </a:cubicBezTo>
                  <a:cubicBezTo>
                    <a:pt x="12296" y="6450"/>
                    <a:pt x="12388" y="6431"/>
                    <a:pt x="12474" y="6393"/>
                  </a:cubicBezTo>
                  <a:lnTo>
                    <a:pt x="14160" y="5673"/>
                  </a:lnTo>
                  <a:lnTo>
                    <a:pt x="13742" y="6924"/>
                  </a:lnTo>
                  <a:cubicBezTo>
                    <a:pt x="13650" y="7205"/>
                    <a:pt x="13650" y="7510"/>
                    <a:pt x="13742" y="7791"/>
                  </a:cubicBezTo>
                  <a:lnTo>
                    <a:pt x="14160" y="9042"/>
                  </a:lnTo>
                  <a:lnTo>
                    <a:pt x="12474" y="8322"/>
                  </a:lnTo>
                  <a:cubicBezTo>
                    <a:pt x="12389" y="8286"/>
                    <a:pt x="12298" y="8268"/>
                    <a:pt x="12208" y="8268"/>
                  </a:cubicBezTo>
                  <a:cubicBezTo>
                    <a:pt x="12109" y="8268"/>
                    <a:pt x="12010" y="8289"/>
                    <a:pt x="11919" y="8332"/>
                  </a:cubicBezTo>
                  <a:cubicBezTo>
                    <a:pt x="11748" y="8411"/>
                    <a:pt x="11618" y="8558"/>
                    <a:pt x="11566" y="8740"/>
                  </a:cubicBezTo>
                  <a:cubicBezTo>
                    <a:pt x="11439" y="9162"/>
                    <a:pt x="11254" y="9562"/>
                    <a:pt x="11018" y="9933"/>
                  </a:cubicBezTo>
                  <a:cubicBezTo>
                    <a:pt x="10696" y="8229"/>
                    <a:pt x="10696" y="6485"/>
                    <a:pt x="11018" y="4782"/>
                  </a:cubicBezTo>
                  <a:close/>
                  <a:moveTo>
                    <a:pt x="4116" y="3154"/>
                  </a:moveTo>
                  <a:lnTo>
                    <a:pt x="4116" y="3154"/>
                  </a:lnTo>
                  <a:cubicBezTo>
                    <a:pt x="3695" y="4405"/>
                    <a:pt x="3472" y="5848"/>
                    <a:pt x="3472" y="7359"/>
                  </a:cubicBezTo>
                  <a:cubicBezTo>
                    <a:pt x="3472" y="8870"/>
                    <a:pt x="3695" y="10313"/>
                    <a:pt x="4116" y="11567"/>
                  </a:cubicBezTo>
                  <a:cubicBezTo>
                    <a:pt x="3907" y="11451"/>
                    <a:pt x="3708" y="11317"/>
                    <a:pt x="3520" y="11170"/>
                  </a:cubicBezTo>
                  <a:cubicBezTo>
                    <a:pt x="2722" y="10539"/>
                    <a:pt x="2149" y="9679"/>
                    <a:pt x="1598" y="8853"/>
                  </a:cubicBezTo>
                  <a:cubicBezTo>
                    <a:pt x="1262" y="8346"/>
                    <a:pt x="916" y="7828"/>
                    <a:pt x="522" y="7359"/>
                  </a:cubicBezTo>
                  <a:cubicBezTo>
                    <a:pt x="916" y="6893"/>
                    <a:pt x="1262" y="6376"/>
                    <a:pt x="1598" y="5868"/>
                  </a:cubicBezTo>
                  <a:cubicBezTo>
                    <a:pt x="2149" y="5039"/>
                    <a:pt x="2722" y="4179"/>
                    <a:pt x="3520" y="3548"/>
                  </a:cubicBezTo>
                  <a:cubicBezTo>
                    <a:pt x="3708" y="3401"/>
                    <a:pt x="3907" y="3271"/>
                    <a:pt x="4116" y="3154"/>
                  </a:cubicBezTo>
                  <a:close/>
                  <a:moveTo>
                    <a:pt x="8489" y="2774"/>
                  </a:moveTo>
                  <a:cubicBezTo>
                    <a:pt x="8893" y="2914"/>
                    <a:pt x="9280" y="3110"/>
                    <a:pt x="9637" y="3353"/>
                  </a:cubicBezTo>
                  <a:cubicBezTo>
                    <a:pt x="9561" y="3583"/>
                    <a:pt x="9493" y="3829"/>
                    <a:pt x="9431" y="4080"/>
                  </a:cubicBezTo>
                  <a:cubicBezTo>
                    <a:pt x="9404" y="4196"/>
                    <a:pt x="9476" y="4313"/>
                    <a:pt x="9592" y="4340"/>
                  </a:cubicBezTo>
                  <a:cubicBezTo>
                    <a:pt x="9609" y="4344"/>
                    <a:pt x="9625" y="4346"/>
                    <a:pt x="9641" y="4346"/>
                  </a:cubicBezTo>
                  <a:cubicBezTo>
                    <a:pt x="9737" y="4346"/>
                    <a:pt x="9826" y="4279"/>
                    <a:pt x="9849" y="4182"/>
                  </a:cubicBezTo>
                  <a:cubicBezTo>
                    <a:pt x="9897" y="3990"/>
                    <a:pt x="9949" y="3802"/>
                    <a:pt x="10003" y="3624"/>
                  </a:cubicBezTo>
                  <a:cubicBezTo>
                    <a:pt x="10250" y="3829"/>
                    <a:pt x="10476" y="4059"/>
                    <a:pt x="10679" y="4309"/>
                  </a:cubicBezTo>
                  <a:cubicBezTo>
                    <a:pt x="10459" y="5210"/>
                    <a:pt x="10343" y="6259"/>
                    <a:pt x="10343" y="7352"/>
                  </a:cubicBezTo>
                  <a:cubicBezTo>
                    <a:pt x="10343" y="8449"/>
                    <a:pt x="10459" y="9501"/>
                    <a:pt x="10679" y="10399"/>
                  </a:cubicBezTo>
                  <a:cubicBezTo>
                    <a:pt x="10476" y="10649"/>
                    <a:pt x="10254" y="10882"/>
                    <a:pt x="10007" y="11087"/>
                  </a:cubicBezTo>
                  <a:cubicBezTo>
                    <a:pt x="9678" y="10022"/>
                    <a:pt x="9500" y="8709"/>
                    <a:pt x="9500" y="7356"/>
                  </a:cubicBezTo>
                  <a:cubicBezTo>
                    <a:pt x="9500" y="6598"/>
                    <a:pt x="9555" y="5838"/>
                    <a:pt x="9671" y="5087"/>
                  </a:cubicBezTo>
                  <a:cubicBezTo>
                    <a:pt x="9696" y="4928"/>
                    <a:pt x="9574" y="4836"/>
                    <a:pt x="9454" y="4836"/>
                  </a:cubicBezTo>
                  <a:cubicBezTo>
                    <a:pt x="9359" y="4836"/>
                    <a:pt x="9266" y="4893"/>
                    <a:pt x="9246" y="5019"/>
                  </a:cubicBezTo>
                  <a:cubicBezTo>
                    <a:pt x="9126" y="5793"/>
                    <a:pt x="9065" y="6574"/>
                    <a:pt x="9068" y="7356"/>
                  </a:cubicBezTo>
                  <a:cubicBezTo>
                    <a:pt x="9068" y="8812"/>
                    <a:pt x="9270" y="10227"/>
                    <a:pt x="9637" y="11362"/>
                  </a:cubicBezTo>
                  <a:cubicBezTo>
                    <a:pt x="9280" y="11605"/>
                    <a:pt x="8897" y="11797"/>
                    <a:pt x="8489" y="11941"/>
                  </a:cubicBezTo>
                  <a:cubicBezTo>
                    <a:pt x="8218" y="10652"/>
                    <a:pt x="8067" y="9031"/>
                    <a:pt x="8067" y="7356"/>
                  </a:cubicBezTo>
                  <a:cubicBezTo>
                    <a:pt x="8067" y="5683"/>
                    <a:pt x="8218" y="4062"/>
                    <a:pt x="8489" y="2774"/>
                  </a:cubicBezTo>
                  <a:close/>
                  <a:moveTo>
                    <a:pt x="7245" y="2520"/>
                  </a:moveTo>
                  <a:cubicBezTo>
                    <a:pt x="7522" y="2541"/>
                    <a:pt x="7803" y="2585"/>
                    <a:pt x="8074" y="2651"/>
                  </a:cubicBezTo>
                  <a:cubicBezTo>
                    <a:pt x="7793" y="3973"/>
                    <a:pt x="7639" y="5639"/>
                    <a:pt x="7639" y="7359"/>
                  </a:cubicBezTo>
                  <a:cubicBezTo>
                    <a:pt x="7639" y="9076"/>
                    <a:pt x="7793" y="10741"/>
                    <a:pt x="8074" y="12064"/>
                  </a:cubicBezTo>
                  <a:cubicBezTo>
                    <a:pt x="7801" y="12132"/>
                    <a:pt x="7525" y="12177"/>
                    <a:pt x="7245" y="12194"/>
                  </a:cubicBezTo>
                  <a:lnTo>
                    <a:pt x="7245" y="12194"/>
                  </a:lnTo>
                  <a:cubicBezTo>
                    <a:pt x="6916" y="10844"/>
                    <a:pt x="6738" y="9131"/>
                    <a:pt x="6738" y="7359"/>
                  </a:cubicBezTo>
                  <a:cubicBezTo>
                    <a:pt x="6738" y="5584"/>
                    <a:pt x="6916" y="3871"/>
                    <a:pt x="7245" y="2520"/>
                  </a:cubicBezTo>
                  <a:close/>
                  <a:moveTo>
                    <a:pt x="6803" y="2507"/>
                  </a:moveTo>
                  <a:cubicBezTo>
                    <a:pt x="6484" y="3874"/>
                    <a:pt x="6306" y="5591"/>
                    <a:pt x="6306" y="7356"/>
                  </a:cubicBezTo>
                  <a:cubicBezTo>
                    <a:pt x="6306" y="9124"/>
                    <a:pt x="6484" y="10841"/>
                    <a:pt x="6803" y="12208"/>
                  </a:cubicBezTo>
                  <a:cubicBezTo>
                    <a:pt x="6460" y="12204"/>
                    <a:pt x="6118" y="12177"/>
                    <a:pt x="5775" y="12126"/>
                  </a:cubicBezTo>
                  <a:lnTo>
                    <a:pt x="5778" y="12126"/>
                  </a:lnTo>
                  <a:cubicBezTo>
                    <a:pt x="5460" y="10786"/>
                    <a:pt x="5288" y="9100"/>
                    <a:pt x="5288" y="7359"/>
                  </a:cubicBezTo>
                  <a:cubicBezTo>
                    <a:pt x="5285" y="6290"/>
                    <a:pt x="5353" y="5221"/>
                    <a:pt x="5494" y="4162"/>
                  </a:cubicBezTo>
                  <a:cubicBezTo>
                    <a:pt x="5515" y="4005"/>
                    <a:pt x="5394" y="3917"/>
                    <a:pt x="5275" y="3917"/>
                  </a:cubicBezTo>
                  <a:cubicBezTo>
                    <a:pt x="5178" y="3917"/>
                    <a:pt x="5082" y="3976"/>
                    <a:pt x="5065" y="4104"/>
                  </a:cubicBezTo>
                  <a:cubicBezTo>
                    <a:pt x="4922" y="5183"/>
                    <a:pt x="4853" y="6269"/>
                    <a:pt x="4856" y="7359"/>
                  </a:cubicBezTo>
                  <a:cubicBezTo>
                    <a:pt x="4856" y="9048"/>
                    <a:pt x="5018" y="10693"/>
                    <a:pt x="5312" y="12030"/>
                  </a:cubicBezTo>
                  <a:cubicBezTo>
                    <a:pt x="5093" y="11975"/>
                    <a:pt x="4880" y="11906"/>
                    <a:pt x="4671" y="11824"/>
                  </a:cubicBezTo>
                  <a:cubicBezTo>
                    <a:pt x="4171" y="10529"/>
                    <a:pt x="3907" y="8987"/>
                    <a:pt x="3907" y="7356"/>
                  </a:cubicBezTo>
                  <a:cubicBezTo>
                    <a:pt x="3907" y="5728"/>
                    <a:pt x="4171" y="4186"/>
                    <a:pt x="4671" y="2890"/>
                  </a:cubicBezTo>
                  <a:cubicBezTo>
                    <a:pt x="4880" y="2805"/>
                    <a:pt x="5096" y="2736"/>
                    <a:pt x="5316" y="2685"/>
                  </a:cubicBezTo>
                  <a:lnTo>
                    <a:pt x="5316" y="2685"/>
                  </a:lnTo>
                  <a:cubicBezTo>
                    <a:pt x="5281" y="2843"/>
                    <a:pt x="5247" y="3004"/>
                    <a:pt x="5216" y="3171"/>
                  </a:cubicBezTo>
                  <a:cubicBezTo>
                    <a:pt x="5192" y="3288"/>
                    <a:pt x="5271" y="3401"/>
                    <a:pt x="5388" y="3422"/>
                  </a:cubicBezTo>
                  <a:cubicBezTo>
                    <a:pt x="5402" y="3425"/>
                    <a:pt x="5416" y="3426"/>
                    <a:pt x="5430" y="3426"/>
                  </a:cubicBezTo>
                  <a:cubicBezTo>
                    <a:pt x="5530" y="3426"/>
                    <a:pt x="5620" y="3353"/>
                    <a:pt x="5638" y="3250"/>
                  </a:cubicBezTo>
                  <a:cubicBezTo>
                    <a:pt x="5682" y="3024"/>
                    <a:pt x="5730" y="2801"/>
                    <a:pt x="5778" y="2589"/>
                  </a:cubicBezTo>
                  <a:cubicBezTo>
                    <a:pt x="6118" y="2538"/>
                    <a:pt x="6460" y="2510"/>
                    <a:pt x="6803" y="2507"/>
                  </a:cubicBezTo>
                  <a:close/>
                  <a:moveTo>
                    <a:pt x="9280" y="12074"/>
                  </a:moveTo>
                  <a:cubicBezTo>
                    <a:pt x="9568" y="12941"/>
                    <a:pt x="10305" y="13729"/>
                    <a:pt x="10829" y="14206"/>
                  </a:cubicBezTo>
                  <a:cubicBezTo>
                    <a:pt x="10291" y="14130"/>
                    <a:pt x="9760" y="14028"/>
                    <a:pt x="9232" y="13897"/>
                  </a:cubicBezTo>
                  <a:cubicBezTo>
                    <a:pt x="8304" y="13668"/>
                    <a:pt x="7050" y="13253"/>
                    <a:pt x="5840" y="12571"/>
                  </a:cubicBezTo>
                  <a:lnTo>
                    <a:pt x="5840" y="12571"/>
                  </a:lnTo>
                  <a:cubicBezTo>
                    <a:pt x="6164" y="12616"/>
                    <a:pt x="6489" y="12640"/>
                    <a:pt x="6816" y="12640"/>
                  </a:cubicBezTo>
                  <a:cubicBezTo>
                    <a:pt x="6838" y="12640"/>
                    <a:pt x="6860" y="12640"/>
                    <a:pt x="6882" y="12640"/>
                  </a:cubicBezTo>
                  <a:cubicBezTo>
                    <a:pt x="6889" y="12640"/>
                    <a:pt x="6896" y="12640"/>
                    <a:pt x="6904" y="12640"/>
                  </a:cubicBezTo>
                  <a:cubicBezTo>
                    <a:pt x="7729" y="12640"/>
                    <a:pt x="8543" y="12448"/>
                    <a:pt x="9280" y="12074"/>
                  </a:cubicBezTo>
                  <a:close/>
                  <a:moveTo>
                    <a:pt x="11526" y="1"/>
                  </a:moveTo>
                  <a:cubicBezTo>
                    <a:pt x="11520" y="1"/>
                    <a:pt x="11514" y="1"/>
                    <a:pt x="11508" y="2"/>
                  </a:cubicBezTo>
                  <a:cubicBezTo>
                    <a:pt x="11463" y="5"/>
                    <a:pt x="10494" y="67"/>
                    <a:pt x="9140" y="399"/>
                  </a:cubicBezTo>
                  <a:cubicBezTo>
                    <a:pt x="7896" y="708"/>
                    <a:pt x="6087" y="1331"/>
                    <a:pt x="4527" y="2479"/>
                  </a:cubicBezTo>
                  <a:cubicBezTo>
                    <a:pt x="4072" y="2657"/>
                    <a:pt x="3643" y="2904"/>
                    <a:pt x="3256" y="3209"/>
                  </a:cubicBezTo>
                  <a:cubicBezTo>
                    <a:pt x="2399" y="3881"/>
                    <a:pt x="1810" y="4768"/>
                    <a:pt x="1238" y="5628"/>
                  </a:cubicBezTo>
                  <a:cubicBezTo>
                    <a:pt x="861" y="6197"/>
                    <a:pt x="504" y="6735"/>
                    <a:pt x="76" y="7212"/>
                  </a:cubicBezTo>
                  <a:cubicBezTo>
                    <a:pt x="1" y="7294"/>
                    <a:pt x="1" y="7417"/>
                    <a:pt x="76" y="7500"/>
                  </a:cubicBezTo>
                  <a:cubicBezTo>
                    <a:pt x="504" y="7979"/>
                    <a:pt x="861" y="8517"/>
                    <a:pt x="1238" y="9086"/>
                  </a:cubicBezTo>
                  <a:cubicBezTo>
                    <a:pt x="1810" y="9943"/>
                    <a:pt x="2399" y="10830"/>
                    <a:pt x="3256" y="11502"/>
                  </a:cubicBezTo>
                  <a:cubicBezTo>
                    <a:pt x="3640" y="11807"/>
                    <a:pt x="4068" y="12054"/>
                    <a:pt x="4524" y="12232"/>
                  </a:cubicBezTo>
                  <a:cubicBezTo>
                    <a:pt x="6083" y="13383"/>
                    <a:pt x="7893" y="14007"/>
                    <a:pt x="9140" y="14315"/>
                  </a:cubicBezTo>
                  <a:cubicBezTo>
                    <a:pt x="10494" y="14648"/>
                    <a:pt x="11467" y="14709"/>
                    <a:pt x="11508" y="14709"/>
                  </a:cubicBezTo>
                  <a:lnTo>
                    <a:pt x="11522" y="14709"/>
                  </a:lnTo>
                  <a:cubicBezTo>
                    <a:pt x="11524" y="14710"/>
                    <a:pt x="11527" y="14710"/>
                    <a:pt x="11529" y="14710"/>
                  </a:cubicBezTo>
                  <a:cubicBezTo>
                    <a:pt x="11736" y="14710"/>
                    <a:pt x="11821" y="14441"/>
                    <a:pt x="11648" y="14319"/>
                  </a:cubicBezTo>
                  <a:cubicBezTo>
                    <a:pt x="11631" y="14309"/>
                    <a:pt x="10034" y="13133"/>
                    <a:pt x="9668" y="11855"/>
                  </a:cubicBezTo>
                  <a:cubicBezTo>
                    <a:pt x="9812" y="11766"/>
                    <a:pt x="9952" y="11670"/>
                    <a:pt x="10089" y="11567"/>
                  </a:cubicBezTo>
                  <a:cubicBezTo>
                    <a:pt x="10990" y="10889"/>
                    <a:pt x="11652" y="9939"/>
                    <a:pt x="11977" y="8860"/>
                  </a:cubicBezTo>
                  <a:cubicBezTo>
                    <a:pt x="11994" y="8798"/>
                    <a:pt x="12042" y="8747"/>
                    <a:pt x="12101" y="8719"/>
                  </a:cubicBezTo>
                  <a:cubicBezTo>
                    <a:pt x="12134" y="8704"/>
                    <a:pt x="12170" y="8696"/>
                    <a:pt x="12207" y="8696"/>
                  </a:cubicBezTo>
                  <a:cubicBezTo>
                    <a:pt x="12241" y="8696"/>
                    <a:pt x="12275" y="8703"/>
                    <a:pt x="12306" y="8716"/>
                  </a:cubicBezTo>
                  <a:lnTo>
                    <a:pt x="14431" y="9628"/>
                  </a:lnTo>
                  <a:cubicBezTo>
                    <a:pt x="14460" y="9640"/>
                    <a:pt x="14490" y="9646"/>
                    <a:pt x="14518" y="9646"/>
                  </a:cubicBezTo>
                  <a:cubicBezTo>
                    <a:pt x="14656" y="9646"/>
                    <a:pt x="14770" y="9508"/>
                    <a:pt x="14719" y="9360"/>
                  </a:cubicBezTo>
                  <a:lnTo>
                    <a:pt x="14146" y="7654"/>
                  </a:lnTo>
                  <a:cubicBezTo>
                    <a:pt x="14085" y="7458"/>
                    <a:pt x="14085" y="7253"/>
                    <a:pt x="14146" y="7061"/>
                  </a:cubicBezTo>
                  <a:lnTo>
                    <a:pt x="14715" y="5351"/>
                  </a:lnTo>
                  <a:cubicBezTo>
                    <a:pt x="14766" y="5204"/>
                    <a:pt x="14654" y="5067"/>
                    <a:pt x="14518" y="5067"/>
                  </a:cubicBezTo>
                  <a:cubicBezTo>
                    <a:pt x="14488" y="5067"/>
                    <a:pt x="14458" y="5073"/>
                    <a:pt x="14427" y="5087"/>
                  </a:cubicBezTo>
                  <a:lnTo>
                    <a:pt x="12303" y="5995"/>
                  </a:lnTo>
                  <a:cubicBezTo>
                    <a:pt x="12271" y="6008"/>
                    <a:pt x="12237" y="6015"/>
                    <a:pt x="12203" y="6015"/>
                  </a:cubicBezTo>
                  <a:cubicBezTo>
                    <a:pt x="12167" y="6015"/>
                    <a:pt x="12131" y="6008"/>
                    <a:pt x="12097" y="5992"/>
                  </a:cubicBezTo>
                  <a:cubicBezTo>
                    <a:pt x="12039" y="5964"/>
                    <a:pt x="11994" y="5916"/>
                    <a:pt x="11977" y="5855"/>
                  </a:cubicBezTo>
                  <a:cubicBezTo>
                    <a:pt x="11648" y="4772"/>
                    <a:pt x="10987" y="3826"/>
                    <a:pt x="10089" y="3144"/>
                  </a:cubicBezTo>
                  <a:cubicBezTo>
                    <a:pt x="9952" y="3041"/>
                    <a:pt x="9812" y="2945"/>
                    <a:pt x="9664" y="2856"/>
                  </a:cubicBezTo>
                  <a:cubicBezTo>
                    <a:pt x="10031" y="1581"/>
                    <a:pt x="11631" y="406"/>
                    <a:pt x="11648" y="392"/>
                  </a:cubicBezTo>
                  <a:cubicBezTo>
                    <a:pt x="11821" y="273"/>
                    <a:pt x="11729" y="1"/>
                    <a:pt x="11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72"/>
            <p:cNvSpPr/>
            <p:nvPr/>
          </p:nvSpPr>
          <p:spPr>
            <a:xfrm>
              <a:off x="2535088" y="4281455"/>
              <a:ext cx="48513" cy="41545"/>
            </a:xfrm>
            <a:custGeom>
              <a:rect b="b" l="l" r="r" t="t"/>
              <a:pathLst>
                <a:path extrusionOk="0" h="1586" w="1852">
                  <a:moveTo>
                    <a:pt x="1058" y="430"/>
                  </a:moveTo>
                  <a:cubicBezTo>
                    <a:pt x="1243" y="430"/>
                    <a:pt x="1419" y="574"/>
                    <a:pt x="1419" y="792"/>
                  </a:cubicBezTo>
                  <a:cubicBezTo>
                    <a:pt x="1419" y="991"/>
                    <a:pt x="1258" y="1152"/>
                    <a:pt x="1059" y="1152"/>
                  </a:cubicBezTo>
                  <a:cubicBezTo>
                    <a:pt x="737" y="1152"/>
                    <a:pt x="576" y="764"/>
                    <a:pt x="806" y="538"/>
                  </a:cubicBezTo>
                  <a:cubicBezTo>
                    <a:pt x="879" y="464"/>
                    <a:pt x="970" y="430"/>
                    <a:pt x="1058" y="430"/>
                  </a:cubicBezTo>
                  <a:close/>
                  <a:moveTo>
                    <a:pt x="1059" y="0"/>
                  </a:moveTo>
                  <a:cubicBezTo>
                    <a:pt x="354" y="0"/>
                    <a:pt x="1" y="854"/>
                    <a:pt x="501" y="1350"/>
                  </a:cubicBezTo>
                  <a:cubicBezTo>
                    <a:pt x="662" y="1513"/>
                    <a:pt x="860" y="1585"/>
                    <a:pt x="1055" y="1585"/>
                  </a:cubicBezTo>
                  <a:cubicBezTo>
                    <a:pt x="1461" y="1585"/>
                    <a:pt x="1851" y="1269"/>
                    <a:pt x="1851" y="792"/>
                  </a:cubicBezTo>
                  <a:cubicBezTo>
                    <a:pt x="1851" y="353"/>
                    <a:pt x="1495"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3" name="Google Shape;17103;p72"/>
          <p:cNvGrpSpPr/>
          <p:nvPr/>
        </p:nvGrpSpPr>
        <p:grpSpPr>
          <a:xfrm>
            <a:off x="3040547" y="4138456"/>
            <a:ext cx="387005" cy="345433"/>
            <a:chOff x="3040547" y="4138456"/>
            <a:chExt cx="387005" cy="345433"/>
          </a:xfrm>
        </p:grpSpPr>
        <p:sp>
          <p:nvSpPr>
            <p:cNvPr id="17104" name="Google Shape;17104;p72"/>
            <p:cNvSpPr/>
            <p:nvPr/>
          </p:nvSpPr>
          <p:spPr>
            <a:xfrm>
              <a:off x="3083638" y="4158155"/>
              <a:ext cx="54250" cy="54014"/>
            </a:xfrm>
            <a:custGeom>
              <a:rect b="b" l="l" r="r" t="t"/>
              <a:pathLst>
                <a:path extrusionOk="0" h="2062" w="2071">
                  <a:moveTo>
                    <a:pt x="893" y="0"/>
                  </a:moveTo>
                  <a:cubicBezTo>
                    <a:pt x="754" y="0"/>
                    <a:pt x="617" y="37"/>
                    <a:pt x="494" y="112"/>
                  </a:cubicBezTo>
                  <a:cubicBezTo>
                    <a:pt x="110" y="345"/>
                    <a:pt x="1" y="859"/>
                    <a:pt x="309" y="1339"/>
                  </a:cubicBezTo>
                  <a:cubicBezTo>
                    <a:pt x="556" y="1725"/>
                    <a:pt x="1043" y="2061"/>
                    <a:pt x="1425" y="2061"/>
                  </a:cubicBezTo>
                  <a:cubicBezTo>
                    <a:pt x="1521" y="2061"/>
                    <a:pt x="1610" y="2040"/>
                    <a:pt x="1687" y="1993"/>
                  </a:cubicBezTo>
                  <a:cubicBezTo>
                    <a:pt x="2070" y="1760"/>
                    <a:pt x="2009" y="979"/>
                    <a:pt x="1704" y="496"/>
                  </a:cubicBezTo>
                  <a:cubicBezTo>
                    <a:pt x="1494" y="167"/>
                    <a:pt x="1188" y="0"/>
                    <a:pt x="893"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72"/>
            <p:cNvSpPr/>
            <p:nvPr/>
          </p:nvSpPr>
          <p:spPr>
            <a:xfrm>
              <a:off x="3044424" y="4206092"/>
              <a:ext cx="51264" cy="42829"/>
            </a:xfrm>
            <a:custGeom>
              <a:rect b="b" l="l" r="r" t="t"/>
              <a:pathLst>
                <a:path extrusionOk="0" h="1635" w="1957">
                  <a:moveTo>
                    <a:pt x="739" y="0"/>
                  </a:moveTo>
                  <a:cubicBezTo>
                    <a:pt x="549" y="0"/>
                    <a:pt x="374" y="75"/>
                    <a:pt x="250" y="218"/>
                  </a:cubicBezTo>
                  <a:cubicBezTo>
                    <a:pt x="0" y="503"/>
                    <a:pt x="45" y="955"/>
                    <a:pt x="418" y="1280"/>
                  </a:cubicBezTo>
                  <a:cubicBezTo>
                    <a:pt x="659" y="1490"/>
                    <a:pt x="1019" y="1635"/>
                    <a:pt x="1312" y="1635"/>
                  </a:cubicBezTo>
                  <a:cubicBezTo>
                    <a:pt x="1473" y="1635"/>
                    <a:pt x="1614" y="1591"/>
                    <a:pt x="1703" y="1489"/>
                  </a:cubicBezTo>
                  <a:cubicBezTo>
                    <a:pt x="1957" y="1202"/>
                    <a:pt x="1700" y="568"/>
                    <a:pt x="1330" y="242"/>
                  </a:cubicBezTo>
                  <a:cubicBezTo>
                    <a:pt x="1141" y="78"/>
                    <a:pt x="932" y="0"/>
                    <a:pt x="73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72"/>
            <p:cNvSpPr/>
            <p:nvPr/>
          </p:nvSpPr>
          <p:spPr>
            <a:xfrm>
              <a:off x="3207619" y="4171566"/>
              <a:ext cx="43824" cy="48199"/>
            </a:xfrm>
            <a:custGeom>
              <a:rect b="b" l="l" r="r" t="t"/>
              <a:pathLst>
                <a:path extrusionOk="0" h="1840" w="1673">
                  <a:moveTo>
                    <a:pt x="921" y="0"/>
                  </a:moveTo>
                  <a:cubicBezTo>
                    <a:pt x="649" y="0"/>
                    <a:pt x="374" y="177"/>
                    <a:pt x="216" y="512"/>
                  </a:cubicBezTo>
                  <a:cubicBezTo>
                    <a:pt x="0" y="957"/>
                    <a:pt x="17" y="1639"/>
                    <a:pt x="360" y="1803"/>
                  </a:cubicBezTo>
                  <a:cubicBezTo>
                    <a:pt x="412" y="1828"/>
                    <a:pt x="469" y="1840"/>
                    <a:pt x="528" y="1840"/>
                  </a:cubicBezTo>
                  <a:cubicBezTo>
                    <a:pt x="860" y="1840"/>
                    <a:pt x="1276" y="1482"/>
                    <a:pt x="1456" y="1104"/>
                  </a:cubicBezTo>
                  <a:cubicBezTo>
                    <a:pt x="1672" y="659"/>
                    <a:pt x="1535" y="227"/>
                    <a:pt x="1193" y="63"/>
                  </a:cubicBezTo>
                  <a:cubicBezTo>
                    <a:pt x="1105" y="21"/>
                    <a:pt x="1013" y="0"/>
                    <a:pt x="9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72"/>
            <p:cNvSpPr/>
            <p:nvPr/>
          </p:nvSpPr>
          <p:spPr>
            <a:xfrm>
              <a:off x="3093880" y="4224218"/>
              <a:ext cx="136816" cy="90111"/>
            </a:xfrm>
            <a:custGeom>
              <a:rect b="b" l="l" r="r" t="t"/>
              <a:pathLst>
                <a:path extrusionOk="0" h="3440" w="5223">
                  <a:moveTo>
                    <a:pt x="2752" y="0"/>
                  </a:moveTo>
                  <a:cubicBezTo>
                    <a:pt x="2571" y="0"/>
                    <a:pt x="2389" y="18"/>
                    <a:pt x="2211" y="54"/>
                  </a:cubicBezTo>
                  <a:cubicBezTo>
                    <a:pt x="874" y="328"/>
                    <a:pt x="0" y="1565"/>
                    <a:pt x="206" y="2566"/>
                  </a:cubicBezTo>
                  <a:cubicBezTo>
                    <a:pt x="339" y="3218"/>
                    <a:pt x="860" y="3439"/>
                    <a:pt x="1575" y="3439"/>
                  </a:cubicBezTo>
                  <a:cubicBezTo>
                    <a:pt x="1961" y="3439"/>
                    <a:pt x="2403" y="3375"/>
                    <a:pt x="2872" y="3278"/>
                  </a:cubicBezTo>
                  <a:cubicBezTo>
                    <a:pt x="4208" y="3008"/>
                    <a:pt x="5223" y="2528"/>
                    <a:pt x="4966" y="1538"/>
                  </a:cubicBezTo>
                  <a:cubicBezTo>
                    <a:pt x="4702" y="527"/>
                    <a:pt x="3866" y="211"/>
                    <a:pt x="3506" y="105"/>
                  </a:cubicBezTo>
                  <a:cubicBezTo>
                    <a:pt x="3260" y="35"/>
                    <a:pt x="3006" y="0"/>
                    <a:pt x="2752"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72"/>
            <p:cNvSpPr/>
            <p:nvPr/>
          </p:nvSpPr>
          <p:spPr>
            <a:xfrm>
              <a:off x="3149518" y="4144586"/>
              <a:ext cx="46889" cy="58101"/>
            </a:xfrm>
            <a:custGeom>
              <a:rect b="b" l="l" r="r" t="t"/>
              <a:pathLst>
                <a:path extrusionOk="0" h="2218" w="1790">
                  <a:moveTo>
                    <a:pt x="909" y="0"/>
                  </a:moveTo>
                  <a:cubicBezTo>
                    <a:pt x="522" y="0"/>
                    <a:pt x="176" y="303"/>
                    <a:pt x="93" y="805"/>
                  </a:cubicBezTo>
                  <a:cubicBezTo>
                    <a:pt x="1" y="1370"/>
                    <a:pt x="244" y="2128"/>
                    <a:pt x="690" y="2210"/>
                  </a:cubicBezTo>
                  <a:cubicBezTo>
                    <a:pt x="716" y="2215"/>
                    <a:pt x="743" y="2217"/>
                    <a:pt x="769" y="2217"/>
                  </a:cubicBezTo>
                  <a:cubicBezTo>
                    <a:pt x="1187" y="2217"/>
                    <a:pt x="1610" y="1631"/>
                    <a:pt x="1697" y="1103"/>
                  </a:cubicBezTo>
                  <a:cubicBezTo>
                    <a:pt x="1790" y="541"/>
                    <a:pt x="1492" y="95"/>
                    <a:pt x="1050" y="13"/>
                  </a:cubicBezTo>
                  <a:cubicBezTo>
                    <a:pt x="1002" y="4"/>
                    <a:pt x="956" y="0"/>
                    <a:pt x="90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72"/>
            <p:cNvSpPr/>
            <p:nvPr/>
          </p:nvSpPr>
          <p:spPr>
            <a:xfrm>
              <a:off x="3094247" y="4227309"/>
              <a:ext cx="50923" cy="86967"/>
            </a:xfrm>
            <a:custGeom>
              <a:rect b="b" l="l" r="r" t="t"/>
              <a:pathLst>
                <a:path extrusionOk="0" h="3320" w="1944">
                  <a:moveTo>
                    <a:pt x="1943" y="1"/>
                  </a:moveTo>
                  <a:cubicBezTo>
                    <a:pt x="751" y="368"/>
                    <a:pt x="0" y="1512"/>
                    <a:pt x="192" y="2448"/>
                  </a:cubicBezTo>
                  <a:cubicBezTo>
                    <a:pt x="323" y="3100"/>
                    <a:pt x="846" y="3319"/>
                    <a:pt x="1562" y="3319"/>
                  </a:cubicBezTo>
                  <a:cubicBezTo>
                    <a:pt x="1595" y="3319"/>
                    <a:pt x="1628" y="3319"/>
                    <a:pt x="1662" y="3318"/>
                  </a:cubicBezTo>
                  <a:cubicBezTo>
                    <a:pt x="1504" y="3171"/>
                    <a:pt x="1378" y="2962"/>
                    <a:pt x="1295" y="2677"/>
                  </a:cubicBezTo>
                  <a:cubicBezTo>
                    <a:pt x="1042" y="1810"/>
                    <a:pt x="1313" y="734"/>
                    <a:pt x="194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0" name="Google Shape;17110;p72"/>
            <p:cNvSpPr/>
            <p:nvPr/>
          </p:nvSpPr>
          <p:spPr>
            <a:xfrm>
              <a:off x="3044502" y="4209995"/>
              <a:ext cx="47072" cy="38900"/>
            </a:xfrm>
            <a:custGeom>
              <a:rect b="b" l="l" r="r" t="t"/>
              <a:pathLst>
                <a:path extrusionOk="0" h="1485" w="1797">
                  <a:moveTo>
                    <a:pt x="323" y="1"/>
                  </a:moveTo>
                  <a:cubicBezTo>
                    <a:pt x="295" y="21"/>
                    <a:pt x="271" y="42"/>
                    <a:pt x="251" y="66"/>
                  </a:cubicBezTo>
                  <a:cubicBezTo>
                    <a:pt x="1" y="354"/>
                    <a:pt x="45" y="806"/>
                    <a:pt x="419" y="1131"/>
                  </a:cubicBezTo>
                  <a:cubicBezTo>
                    <a:pt x="656" y="1341"/>
                    <a:pt x="1014" y="1485"/>
                    <a:pt x="1307" y="1485"/>
                  </a:cubicBezTo>
                  <a:cubicBezTo>
                    <a:pt x="1470" y="1485"/>
                    <a:pt x="1613" y="1440"/>
                    <a:pt x="1704" y="1337"/>
                  </a:cubicBezTo>
                  <a:cubicBezTo>
                    <a:pt x="1755" y="1272"/>
                    <a:pt x="1789" y="1193"/>
                    <a:pt x="1796" y="1107"/>
                  </a:cubicBezTo>
                  <a:lnTo>
                    <a:pt x="1796" y="1107"/>
                  </a:lnTo>
                  <a:cubicBezTo>
                    <a:pt x="1793" y="1107"/>
                    <a:pt x="1790" y="1107"/>
                    <a:pt x="1787" y="1107"/>
                  </a:cubicBezTo>
                  <a:cubicBezTo>
                    <a:pt x="1456" y="1107"/>
                    <a:pt x="1016" y="917"/>
                    <a:pt x="713" y="652"/>
                  </a:cubicBezTo>
                  <a:cubicBezTo>
                    <a:pt x="487" y="450"/>
                    <a:pt x="357" y="216"/>
                    <a:pt x="3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1" name="Google Shape;17111;p72"/>
            <p:cNvSpPr/>
            <p:nvPr/>
          </p:nvSpPr>
          <p:spPr>
            <a:xfrm>
              <a:off x="3083743" y="4158731"/>
              <a:ext cx="44977" cy="53438"/>
            </a:xfrm>
            <a:custGeom>
              <a:rect b="b" l="l" r="r" t="t"/>
              <a:pathLst>
                <a:path extrusionOk="0" h="2040" w="1717">
                  <a:moveTo>
                    <a:pt x="723" y="1"/>
                  </a:moveTo>
                  <a:cubicBezTo>
                    <a:pt x="641" y="18"/>
                    <a:pt x="562" y="49"/>
                    <a:pt x="490" y="90"/>
                  </a:cubicBezTo>
                  <a:cubicBezTo>
                    <a:pt x="106" y="323"/>
                    <a:pt x="0" y="837"/>
                    <a:pt x="305" y="1317"/>
                  </a:cubicBezTo>
                  <a:cubicBezTo>
                    <a:pt x="549" y="1703"/>
                    <a:pt x="1038" y="2039"/>
                    <a:pt x="1421" y="2039"/>
                  </a:cubicBezTo>
                  <a:cubicBezTo>
                    <a:pt x="1517" y="2039"/>
                    <a:pt x="1606" y="2018"/>
                    <a:pt x="1683" y="1971"/>
                  </a:cubicBezTo>
                  <a:cubicBezTo>
                    <a:pt x="1696" y="1961"/>
                    <a:pt x="1707" y="1951"/>
                    <a:pt x="1717" y="1940"/>
                  </a:cubicBezTo>
                  <a:cubicBezTo>
                    <a:pt x="1374" y="1783"/>
                    <a:pt x="1011" y="1420"/>
                    <a:pt x="809" y="1043"/>
                  </a:cubicBezTo>
                  <a:cubicBezTo>
                    <a:pt x="600" y="649"/>
                    <a:pt x="590" y="272"/>
                    <a:pt x="7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2" name="Google Shape;17112;p72"/>
            <p:cNvSpPr/>
            <p:nvPr/>
          </p:nvSpPr>
          <p:spPr>
            <a:xfrm>
              <a:off x="3149885" y="4144586"/>
              <a:ext cx="35206" cy="56293"/>
            </a:xfrm>
            <a:custGeom>
              <a:rect b="b" l="l" r="r" t="t"/>
              <a:pathLst>
                <a:path extrusionOk="0" h="2149" w="1344">
                  <a:moveTo>
                    <a:pt x="895" y="0"/>
                  </a:moveTo>
                  <a:cubicBezTo>
                    <a:pt x="508" y="0"/>
                    <a:pt x="162" y="303"/>
                    <a:pt x="79" y="805"/>
                  </a:cubicBezTo>
                  <a:cubicBezTo>
                    <a:pt x="1" y="1298"/>
                    <a:pt x="175" y="1936"/>
                    <a:pt x="515" y="2148"/>
                  </a:cubicBezTo>
                  <a:cubicBezTo>
                    <a:pt x="426" y="1747"/>
                    <a:pt x="443" y="1332"/>
                    <a:pt x="573" y="945"/>
                  </a:cubicBezTo>
                  <a:cubicBezTo>
                    <a:pt x="727" y="517"/>
                    <a:pt x="1015" y="243"/>
                    <a:pt x="1344" y="143"/>
                  </a:cubicBezTo>
                  <a:cubicBezTo>
                    <a:pt x="1251" y="78"/>
                    <a:pt x="1149" y="34"/>
                    <a:pt x="1036" y="13"/>
                  </a:cubicBezTo>
                  <a:cubicBezTo>
                    <a:pt x="988" y="4"/>
                    <a:pt x="942"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3" name="Google Shape;17113;p72"/>
            <p:cNvSpPr/>
            <p:nvPr/>
          </p:nvSpPr>
          <p:spPr>
            <a:xfrm>
              <a:off x="3208247" y="4171566"/>
              <a:ext cx="38428" cy="43300"/>
            </a:xfrm>
            <a:custGeom>
              <a:rect b="b" l="l" r="r" t="t"/>
              <a:pathLst>
                <a:path extrusionOk="0" h="1653" w="1467">
                  <a:moveTo>
                    <a:pt x="897" y="0"/>
                  </a:moveTo>
                  <a:cubicBezTo>
                    <a:pt x="625" y="0"/>
                    <a:pt x="350" y="177"/>
                    <a:pt x="192" y="512"/>
                  </a:cubicBezTo>
                  <a:cubicBezTo>
                    <a:pt x="21" y="871"/>
                    <a:pt x="0" y="1378"/>
                    <a:pt x="178" y="1653"/>
                  </a:cubicBezTo>
                  <a:cubicBezTo>
                    <a:pt x="240" y="1307"/>
                    <a:pt x="401" y="984"/>
                    <a:pt x="637" y="727"/>
                  </a:cubicBezTo>
                  <a:cubicBezTo>
                    <a:pt x="869" y="480"/>
                    <a:pt x="1145" y="358"/>
                    <a:pt x="1406" y="358"/>
                  </a:cubicBezTo>
                  <a:cubicBezTo>
                    <a:pt x="1426" y="358"/>
                    <a:pt x="1446" y="359"/>
                    <a:pt x="1467" y="361"/>
                  </a:cubicBezTo>
                  <a:cubicBezTo>
                    <a:pt x="1405" y="227"/>
                    <a:pt x="1299" y="124"/>
                    <a:pt x="1169" y="63"/>
                  </a:cubicBezTo>
                  <a:cubicBezTo>
                    <a:pt x="1081" y="21"/>
                    <a:pt x="989" y="0"/>
                    <a:pt x="89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4" name="Google Shape;17114;p72"/>
            <p:cNvSpPr/>
            <p:nvPr/>
          </p:nvSpPr>
          <p:spPr>
            <a:xfrm>
              <a:off x="3284815" y="4302515"/>
              <a:ext cx="43379" cy="58415"/>
            </a:xfrm>
            <a:custGeom>
              <a:rect b="b" l="l" r="r" t="t"/>
              <a:pathLst>
                <a:path extrusionOk="0" h="2230" w="1656">
                  <a:moveTo>
                    <a:pt x="817" y="1"/>
                  </a:moveTo>
                  <a:cubicBezTo>
                    <a:pt x="381" y="1"/>
                    <a:pt x="27" y="363"/>
                    <a:pt x="14" y="920"/>
                  </a:cubicBezTo>
                  <a:cubicBezTo>
                    <a:pt x="0" y="1489"/>
                    <a:pt x="346" y="2208"/>
                    <a:pt x="795" y="2229"/>
                  </a:cubicBezTo>
                  <a:cubicBezTo>
                    <a:pt x="802" y="2229"/>
                    <a:pt x="808" y="2229"/>
                    <a:pt x="815" y="2229"/>
                  </a:cubicBezTo>
                  <a:cubicBezTo>
                    <a:pt x="1259" y="2229"/>
                    <a:pt x="1628" y="1556"/>
                    <a:pt x="1642" y="992"/>
                  </a:cubicBezTo>
                  <a:cubicBezTo>
                    <a:pt x="1655" y="423"/>
                    <a:pt x="1302" y="22"/>
                    <a:pt x="853" y="2"/>
                  </a:cubicBezTo>
                  <a:cubicBezTo>
                    <a:pt x="841" y="1"/>
                    <a:pt x="829" y="1"/>
                    <a:pt x="817"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5" name="Google Shape;17115;p72"/>
            <p:cNvSpPr/>
            <p:nvPr/>
          </p:nvSpPr>
          <p:spPr>
            <a:xfrm>
              <a:off x="3225929" y="4318704"/>
              <a:ext cx="41571" cy="49718"/>
            </a:xfrm>
            <a:custGeom>
              <a:rect b="b" l="l" r="r" t="t"/>
              <a:pathLst>
                <a:path extrusionOk="0" h="1898" w="1587">
                  <a:moveTo>
                    <a:pt x="740" y="0"/>
                  </a:moveTo>
                  <a:cubicBezTo>
                    <a:pt x="687" y="0"/>
                    <a:pt x="633" y="7"/>
                    <a:pt x="579" y="21"/>
                  </a:cubicBezTo>
                  <a:cubicBezTo>
                    <a:pt x="213" y="120"/>
                    <a:pt x="0" y="521"/>
                    <a:pt x="127" y="1001"/>
                  </a:cubicBezTo>
                  <a:cubicBezTo>
                    <a:pt x="243" y="1437"/>
                    <a:pt x="634" y="1898"/>
                    <a:pt x="980" y="1898"/>
                  </a:cubicBezTo>
                  <a:cubicBezTo>
                    <a:pt x="1013" y="1898"/>
                    <a:pt x="1045" y="1894"/>
                    <a:pt x="1076" y="1885"/>
                  </a:cubicBezTo>
                  <a:cubicBezTo>
                    <a:pt x="1446" y="1789"/>
                    <a:pt x="1587" y="1121"/>
                    <a:pt x="1460" y="645"/>
                  </a:cubicBezTo>
                  <a:cubicBezTo>
                    <a:pt x="1349" y="235"/>
                    <a:pt x="1053" y="0"/>
                    <a:pt x="740"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6" name="Google Shape;17116;p72"/>
            <p:cNvSpPr/>
            <p:nvPr/>
          </p:nvSpPr>
          <p:spPr>
            <a:xfrm>
              <a:off x="3370080" y="4383510"/>
              <a:ext cx="53621" cy="40183"/>
            </a:xfrm>
            <a:custGeom>
              <a:rect b="b" l="l" r="r" t="t"/>
              <a:pathLst>
                <a:path extrusionOk="0" h="1534" w="2047">
                  <a:moveTo>
                    <a:pt x="1279" y="0"/>
                  </a:moveTo>
                  <a:cubicBezTo>
                    <a:pt x="1124" y="0"/>
                    <a:pt x="957" y="46"/>
                    <a:pt x="792" y="145"/>
                  </a:cubicBezTo>
                  <a:cubicBezTo>
                    <a:pt x="367" y="395"/>
                    <a:pt x="1" y="970"/>
                    <a:pt x="192" y="1299"/>
                  </a:cubicBezTo>
                  <a:cubicBezTo>
                    <a:pt x="287" y="1462"/>
                    <a:pt x="502" y="1533"/>
                    <a:pt x="746" y="1533"/>
                  </a:cubicBezTo>
                  <a:cubicBezTo>
                    <a:pt x="996" y="1533"/>
                    <a:pt x="1276" y="1458"/>
                    <a:pt x="1491" y="1330"/>
                  </a:cubicBezTo>
                  <a:cubicBezTo>
                    <a:pt x="1916" y="1080"/>
                    <a:pt x="2046" y="645"/>
                    <a:pt x="1851" y="316"/>
                  </a:cubicBezTo>
                  <a:cubicBezTo>
                    <a:pt x="1734" y="114"/>
                    <a:pt x="1522" y="0"/>
                    <a:pt x="1279"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72"/>
            <p:cNvSpPr/>
            <p:nvPr/>
          </p:nvSpPr>
          <p:spPr>
            <a:xfrm>
              <a:off x="3226636" y="4381624"/>
              <a:ext cx="137812" cy="96005"/>
            </a:xfrm>
            <a:custGeom>
              <a:rect b="b" l="l" r="r" t="t"/>
              <a:pathLst>
                <a:path extrusionOk="0" h="3665" w="5261">
                  <a:moveTo>
                    <a:pt x="2438" y="1"/>
                  </a:moveTo>
                  <a:cubicBezTo>
                    <a:pt x="1512" y="1"/>
                    <a:pt x="672" y="478"/>
                    <a:pt x="388" y="1173"/>
                  </a:cubicBezTo>
                  <a:cubicBezTo>
                    <a:pt x="1" y="2122"/>
                    <a:pt x="946" y="2735"/>
                    <a:pt x="2207" y="3249"/>
                  </a:cubicBezTo>
                  <a:cubicBezTo>
                    <a:pt x="2815" y="3496"/>
                    <a:pt x="3388" y="3664"/>
                    <a:pt x="3855" y="3664"/>
                  </a:cubicBezTo>
                  <a:cubicBezTo>
                    <a:pt x="4360" y="3664"/>
                    <a:pt x="4744" y="3468"/>
                    <a:pt x="4918" y="2965"/>
                  </a:cubicBezTo>
                  <a:cubicBezTo>
                    <a:pt x="5261" y="1978"/>
                    <a:pt x="4743" y="1248"/>
                    <a:pt x="4500" y="967"/>
                  </a:cubicBezTo>
                  <a:cubicBezTo>
                    <a:pt x="4219" y="631"/>
                    <a:pt x="3859" y="367"/>
                    <a:pt x="3451" y="199"/>
                  </a:cubicBezTo>
                  <a:cubicBezTo>
                    <a:pt x="3117" y="63"/>
                    <a:pt x="2772" y="1"/>
                    <a:pt x="2438" y="1"/>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72"/>
            <p:cNvSpPr/>
            <p:nvPr/>
          </p:nvSpPr>
          <p:spPr>
            <a:xfrm>
              <a:off x="3334612" y="4328239"/>
              <a:ext cx="56765" cy="51892"/>
            </a:xfrm>
            <a:custGeom>
              <a:rect b="b" l="l" r="r" t="t"/>
              <a:pathLst>
                <a:path extrusionOk="0" h="1981" w="2167">
                  <a:moveTo>
                    <a:pt x="1321" y="0"/>
                  </a:moveTo>
                  <a:cubicBezTo>
                    <a:pt x="1081" y="0"/>
                    <a:pt x="824" y="111"/>
                    <a:pt x="608" y="342"/>
                  </a:cubicBezTo>
                  <a:cubicBezTo>
                    <a:pt x="220" y="760"/>
                    <a:pt x="1" y="1525"/>
                    <a:pt x="323" y="1840"/>
                  </a:cubicBezTo>
                  <a:cubicBezTo>
                    <a:pt x="423" y="1938"/>
                    <a:pt x="563" y="1980"/>
                    <a:pt x="720" y="1980"/>
                  </a:cubicBezTo>
                  <a:cubicBezTo>
                    <a:pt x="1071" y="1980"/>
                    <a:pt x="1507" y="1769"/>
                    <a:pt x="1776" y="1480"/>
                  </a:cubicBezTo>
                  <a:cubicBezTo>
                    <a:pt x="2167" y="1062"/>
                    <a:pt x="2167" y="527"/>
                    <a:pt x="1845" y="212"/>
                  </a:cubicBezTo>
                  <a:cubicBezTo>
                    <a:pt x="1701" y="73"/>
                    <a:pt x="1516" y="0"/>
                    <a:pt x="1321" y="0"/>
                  </a:cubicBez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72"/>
            <p:cNvSpPr/>
            <p:nvPr/>
          </p:nvSpPr>
          <p:spPr>
            <a:xfrm>
              <a:off x="3229963" y="4381650"/>
              <a:ext cx="80733" cy="71093"/>
            </a:xfrm>
            <a:custGeom>
              <a:rect b="b" l="l" r="r" t="t"/>
              <a:pathLst>
                <a:path extrusionOk="0" h="2714" w="3082">
                  <a:moveTo>
                    <a:pt x="2309" y="0"/>
                  </a:moveTo>
                  <a:cubicBezTo>
                    <a:pt x="1384" y="0"/>
                    <a:pt x="546" y="475"/>
                    <a:pt x="261" y="1172"/>
                  </a:cubicBezTo>
                  <a:cubicBezTo>
                    <a:pt x="0" y="1816"/>
                    <a:pt x="350" y="2306"/>
                    <a:pt x="1001" y="2714"/>
                  </a:cubicBezTo>
                  <a:cubicBezTo>
                    <a:pt x="953" y="2505"/>
                    <a:pt x="963" y="2261"/>
                    <a:pt x="1052" y="1977"/>
                  </a:cubicBezTo>
                  <a:cubicBezTo>
                    <a:pt x="1323" y="1117"/>
                    <a:pt x="2146" y="373"/>
                    <a:pt x="3081" y="113"/>
                  </a:cubicBezTo>
                  <a:cubicBezTo>
                    <a:pt x="2824" y="36"/>
                    <a:pt x="2563" y="0"/>
                    <a:pt x="2309"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72"/>
            <p:cNvSpPr/>
            <p:nvPr/>
          </p:nvSpPr>
          <p:spPr>
            <a:xfrm>
              <a:off x="3225929" y="4318887"/>
              <a:ext cx="33582" cy="49613"/>
            </a:xfrm>
            <a:custGeom>
              <a:rect b="b" l="l" r="r" t="t"/>
              <a:pathLst>
                <a:path extrusionOk="0" h="1894" w="1282">
                  <a:moveTo>
                    <a:pt x="675" y="0"/>
                  </a:moveTo>
                  <a:cubicBezTo>
                    <a:pt x="644" y="4"/>
                    <a:pt x="610" y="7"/>
                    <a:pt x="579" y="17"/>
                  </a:cubicBezTo>
                  <a:cubicBezTo>
                    <a:pt x="213" y="113"/>
                    <a:pt x="0" y="514"/>
                    <a:pt x="127" y="994"/>
                  </a:cubicBezTo>
                  <a:cubicBezTo>
                    <a:pt x="243" y="1431"/>
                    <a:pt x="636" y="1893"/>
                    <a:pt x="983" y="1893"/>
                  </a:cubicBezTo>
                  <a:cubicBezTo>
                    <a:pt x="1015" y="1893"/>
                    <a:pt x="1046" y="1890"/>
                    <a:pt x="1076" y="1882"/>
                  </a:cubicBezTo>
                  <a:cubicBezTo>
                    <a:pt x="1158" y="1854"/>
                    <a:pt x="1230" y="1806"/>
                    <a:pt x="1282" y="1741"/>
                  </a:cubicBezTo>
                  <a:cubicBezTo>
                    <a:pt x="1008" y="1559"/>
                    <a:pt x="740" y="1152"/>
                    <a:pt x="641" y="761"/>
                  </a:cubicBezTo>
                  <a:cubicBezTo>
                    <a:pt x="562" y="466"/>
                    <a:pt x="586" y="199"/>
                    <a:pt x="6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72"/>
            <p:cNvSpPr/>
            <p:nvPr/>
          </p:nvSpPr>
          <p:spPr>
            <a:xfrm>
              <a:off x="3284815" y="4302515"/>
              <a:ext cx="28736" cy="58310"/>
            </a:xfrm>
            <a:custGeom>
              <a:rect b="b" l="l" r="r" t="t"/>
              <a:pathLst>
                <a:path extrusionOk="0" h="2226" w="1097">
                  <a:moveTo>
                    <a:pt x="817" y="1"/>
                  </a:moveTo>
                  <a:cubicBezTo>
                    <a:pt x="381" y="1"/>
                    <a:pt x="27" y="363"/>
                    <a:pt x="14" y="917"/>
                  </a:cubicBezTo>
                  <a:cubicBezTo>
                    <a:pt x="0" y="1489"/>
                    <a:pt x="346" y="2205"/>
                    <a:pt x="795" y="2226"/>
                  </a:cubicBezTo>
                  <a:cubicBezTo>
                    <a:pt x="812" y="2226"/>
                    <a:pt x="826" y="2222"/>
                    <a:pt x="843" y="2219"/>
                  </a:cubicBezTo>
                  <a:cubicBezTo>
                    <a:pt x="644" y="1900"/>
                    <a:pt x="545" y="1396"/>
                    <a:pt x="586" y="971"/>
                  </a:cubicBezTo>
                  <a:cubicBezTo>
                    <a:pt x="631" y="526"/>
                    <a:pt x="833" y="204"/>
                    <a:pt x="1097" y="56"/>
                  </a:cubicBezTo>
                  <a:cubicBezTo>
                    <a:pt x="1018" y="22"/>
                    <a:pt x="936" y="5"/>
                    <a:pt x="853" y="2"/>
                  </a:cubicBezTo>
                  <a:cubicBezTo>
                    <a:pt x="841" y="1"/>
                    <a:pt x="829" y="1"/>
                    <a:pt x="81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72"/>
            <p:cNvSpPr/>
            <p:nvPr/>
          </p:nvSpPr>
          <p:spPr>
            <a:xfrm>
              <a:off x="3336158" y="4328265"/>
              <a:ext cx="51552" cy="44505"/>
            </a:xfrm>
            <a:custGeom>
              <a:rect b="b" l="l" r="r" t="t"/>
              <a:pathLst>
                <a:path extrusionOk="0" h="1699" w="1968">
                  <a:moveTo>
                    <a:pt x="1261" y="0"/>
                  </a:moveTo>
                  <a:cubicBezTo>
                    <a:pt x="1021" y="0"/>
                    <a:pt x="766" y="111"/>
                    <a:pt x="552" y="341"/>
                  </a:cubicBezTo>
                  <a:cubicBezTo>
                    <a:pt x="209" y="705"/>
                    <a:pt x="0" y="1335"/>
                    <a:pt x="165" y="1698"/>
                  </a:cubicBezTo>
                  <a:cubicBezTo>
                    <a:pt x="312" y="1315"/>
                    <a:pt x="559" y="979"/>
                    <a:pt x="884" y="732"/>
                  </a:cubicBezTo>
                  <a:cubicBezTo>
                    <a:pt x="1141" y="540"/>
                    <a:pt x="1414" y="450"/>
                    <a:pt x="1667" y="450"/>
                  </a:cubicBezTo>
                  <a:cubicBezTo>
                    <a:pt x="1771" y="450"/>
                    <a:pt x="1872" y="466"/>
                    <a:pt x="1967" y="496"/>
                  </a:cubicBezTo>
                  <a:cubicBezTo>
                    <a:pt x="1930" y="389"/>
                    <a:pt x="1868" y="293"/>
                    <a:pt x="1786" y="215"/>
                  </a:cubicBezTo>
                  <a:cubicBezTo>
                    <a:pt x="1641" y="73"/>
                    <a:pt x="1456" y="0"/>
                    <a:pt x="126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72"/>
            <p:cNvSpPr/>
            <p:nvPr/>
          </p:nvSpPr>
          <p:spPr>
            <a:xfrm>
              <a:off x="3373852" y="4383510"/>
              <a:ext cx="47518" cy="28474"/>
            </a:xfrm>
            <a:custGeom>
              <a:rect b="b" l="l" r="r" t="t"/>
              <a:pathLst>
                <a:path extrusionOk="0" h="1087" w="1814">
                  <a:moveTo>
                    <a:pt x="1135" y="0"/>
                  </a:moveTo>
                  <a:cubicBezTo>
                    <a:pt x="980" y="0"/>
                    <a:pt x="813" y="46"/>
                    <a:pt x="648" y="145"/>
                  </a:cubicBezTo>
                  <a:cubicBezTo>
                    <a:pt x="305" y="347"/>
                    <a:pt x="4" y="761"/>
                    <a:pt x="0" y="1087"/>
                  </a:cubicBezTo>
                  <a:cubicBezTo>
                    <a:pt x="247" y="833"/>
                    <a:pt x="556" y="655"/>
                    <a:pt x="898" y="569"/>
                  </a:cubicBezTo>
                  <a:cubicBezTo>
                    <a:pt x="999" y="546"/>
                    <a:pt x="1096" y="535"/>
                    <a:pt x="1188" y="535"/>
                  </a:cubicBezTo>
                  <a:cubicBezTo>
                    <a:pt x="1425" y="535"/>
                    <a:pt x="1632" y="606"/>
                    <a:pt x="1789" y="727"/>
                  </a:cubicBezTo>
                  <a:cubicBezTo>
                    <a:pt x="1813" y="583"/>
                    <a:pt x="1782" y="439"/>
                    <a:pt x="1710" y="316"/>
                  </a:cubicBezTo>
                  <a:cubicBezTo>
                    <a:pt x="1591" y="114"/>
                    <a:pt x="1379" y="0"/>
                    <a:pt x="113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72"/>
            <p:cNvSpPr/>
            <p:nvPr/>
          </p:nvSpPr>
          <p:spPr>
            <a:xfrm>
              <a:off x="3080311" y="4152339"/>
              <a:ext cx="61794" cy="65409"/>
            </a:xfrm>
            <a:custGeom>
              <a:rect b="b" l="l" r="r" t="t"/>
              <a:pathLst>
                <a:path extrusionOk="0" h="2497" w="2359">
                  <a:moveTo>
                    <a:pt x="1022" y="430"/>
                  </a:moveTo>
                  <a:cubicBezTo>
                    <a:pt x="1252" y="430"/>
                    <a:pt x="1492" y="574"/>
                    <a:pt x="1649" y="827"/>
                  </a:cubicBezTo>
                  <a:cubicBezTo>
                    <a:pt x="1827" y="1108"/>
                    <a:pt x="1910" y="1516"/>
                    <a:pt x="1845" y="1794"/>
                  </a:cubicBezTo>
                  <a:cubicBezTo>
                    <a:pt x="1827" y="1873"/>
                    <a:pt x="1786" y="1975"/>
                    <a:pt x="1704" y="2027"/>
                  </a:cubicBezTo>
                  <a:cubicBezTo>
                    <a:pt x="1664" y="2048"/>
                    <a:pt x="1616" y="2062"/>
                    <a:pt x="1569" y="2062"/>
                  </a:cubicBezTo>
                  <a:cubicBezTo>
                    <a:pt x="1564" y="2062"/>
                    <a:pt x="1558" y="2061"/>
                    <a:pt x="1553" y="2061"/>
                  </a:cubicBezTo>
                  <a:cubicBezTo>
                    <a:pt x="1272" y="2061"/>
                    <a:pt x="837" y="1790"/>
                    <a:pt x="618" y="1441"/>
                  </a:cubicBezTo>
                  <a:cubicBezTo>
                    <a:pt x="491" y="1242"/>
                    <a:pt x="446" y="1033"/>
                    <a:pt x="491" y="848"/>
                  </a:cubicBezTo>
                  <a:cubicBezTo>
                    <a:pt x="522" y="708"/>
                    <a:pt x="611" y="584"/>
                    <a:pt x="734" y="512"/>
                  </a:cubicBezTo>
                  <a:cubicBezTo>
                    <a:pt x="820" y="457"/>
                    <a:pt x="919" y="430"/>
                    <a:pt x="1022" y="430"/>
                  </a:cubicBezTo>
                  <a:close/>
                  <a:moveTo>
                    <a:pt x="1017" y="1"/>
                  </a:moveTo>
                  <a:cubicBezTo>
                    <a:pt x="843" y="1"/>
                    <a:pt x="670" y="47"/>
                    <a:pt x="511" y="142"/>
                  </a:cubicBezTo>
                  <a:cubicBezTo>
                    <a:pt x="289" y="276"/>
                    <a:pt x="131" y="495"/>
                    <a:pt x="73" y="749"/>
                  </a:cubicBezTo>
                  <a:cubicBezTo>
                    <a:pt x="1" y="1047"/>
                    <a:pt x="66" y="1376"/>
                    <a:pt x="254" y="1674"/>
                  </a:cubicBezTo>
                  <a:cubicBezTo>
                    <a:pt x="443" y="1955"/>
                    <a:pt x="697" y="2188"/>
                    <a:pt x="998" y="2346"/>
                  </a:cubicBezTo>
                  <a:cubicBezTo>
                    <a:pt x="1169" y="2438"/>
                    <a:pt x="1361" y="2489"/>
                    <a:pt x="1553" y="2496"/>
                  </a:cubicBezTo>
                  <a:cubicBezTo>
                    <a:pt x="1687" y="2496"/>
                    <a:pt x="1814" y="2462"/>
                    <a:pt x="1930" y="2393"/>
                  </a:cubicBezTo>
                  <a:cubicBezTo>
                    <a:pt x="2095" y="2294"/>
                    <a:pt x="2215" y="2119"/>
                    <a:pt x="2266" y="1890"/>
                  </a:cubicBezTo>
                  <a:cubicBezTo>
                    <a:pt x="2359" y="1499"/>
                    <a:pt x="2256" y="978"/>
                    <a:pt x="2016" y="598"/>
                  </a:cubicBezTo>
                  <a:cubicBezTo>
                    <a:pt x="1772" y="214"/>
                    <a:pt x="1393" y="1"/>
                    <a:pt x="10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5" name="Google Shape;17125;p72"/>
            <p:cNvSpPr/>
            <p:nvPr/>
          </p:nvSpPr>
          <p:spPr>
            <a:xfrm>
              <a:off x="3040547" y="4200302"/>
              <a:ext cx="58101" cy="54145"/>
            </a:xfrm>
            <a:custGeom>
              <a:rect b="b" l="l" r="r" t="t"/>
              <a:pathLst>
                <a:path extrusionOk="0" h="2067" w="2218">
                  <a:moveTo>
                    <a:pt x="877" y="432"/>
                  </a:moveTo>
                  <a:cubicBezTo>
                    <a:pt x="881" y="432"/>
                    <a:pt x="885" y="432"/>
                    <a:pt x="888" y="432"/>
                  </a:cubicBezTo>
                  <a:cubicBezTo>
                    <a:pt x="1053" y="439"/>
                    <a:pt x="1214" y="508"/>
                    <a:pt x="1337" y="621"/>
                  </a:cubicBezTo>
                  <a:cubicBezTo>
                    <a:pt x="1615" y="867"/>
                    <a:pt x="1848" y="1388"/>
                    <a:pt x="1694" y="1563"/>
                  </a:cubicBezTo>
                  <a:cubicBezTo>
                    <a:pt x="1651" y="1612"/>
                    <a:pt x="1567" y="1638"/>
                    <a:pt x="1460" y="1638"/>
                  </a:cubicBezTo>
                  <a:cubicBezTo>
                    <a:pt x="1411" y="1638"/>
                    <a:pt x="1357" y="1632"/>
                    <a:pt x="1300" y="1621"/>
                  </a:cubicBezTo>
                  <a:cubicBezTo>
                    <a:pt x="1084" y="1577"/>
                    <a:pt x="882" y="1477"/>
                    <a:pt x="710" y="1337"/>
                  </a:cubicBezTo>
                  <a:cubicBezTo>
                    <a:pt x="583" y="1231"/>
                    <a:pt x="494" y="1083"/>
                    <a:pt x="463" y="919"/>
                  </a:cubicBezTo>
                  <a:cubicBezTo>
                    <a:pt x="446" y="796"/>
                    <a:pt x="481" y="669"/>
                    <a:pt x="563" y="576"/>
                  </a:cubicBezTo>
                  <a:cubicBezTo>
                    <a:pt x="643" y="486"/>
                    <a:pt x="758" y="432"/>
                    <a:pt x="877" y="432"/>
                  </a:cubicBezTo>
                  <a:close/>
                  <a:moveTo>
                    <a:pt x="885" y="0"/>
                  </a:moveTo>
                  <a:cubicBezTo>
                    <a:pt x="640" y="0"/>
                    <a:pt x="409" y="96"/>
                    <a:pt x="241" y="288"/>
                  </a:cubicBezTo>
                  <a:cubicBezTo>
                    <a:pt x="73" y="477"/>
                    <a:pt x="1" y="730"/>
                    <a:pt x="39" y="981"/>
                  </a:cubicBezTo>
                  <a:cubicBezTo>
                    <a:pt x="83" y="1244"/>
                    <a:pt x="220" y="1484"/>
                    <a:pt x="429" y="1659"/>
                  </a:cubicBezTo>
                  <a:cubicBezTo>
                    <a:pt x="652" y="1851"/>
                    <a:pt x="926" y="1985"/>
                    <a:pt x="1217" y="2043"/>
                  </a:cubicBezTo>
                  <a:cubicBezTo>
                    <a:pt x="1296" y="2060"/>
                    <a:pt x="1378" y="2067"/>
                    <a:pt x="1464" y="2067"/>
                  </a:cubicBezTo>
                  <a:cubicBezTo>
                    <a:pt x="1697" y="2067"/>
                    <a:pt x="1889" y="1995"/>
                    <a:pt x="2016" y="1848"/>
                  </a:cubicBezTo>
                  <a:cubicBezTo>
                    <a:pt x="2187" y="1652"/>
                    <a:pt x="2218" y="1361"/>
                    <a:pt x="2105" y="1029"/>
                  </a:cubicBezTo>
                  <a:cubicBezTo>
                    <a:pt x="2009" y="748"/>
                    <a:pt x="1841" y="494"/>
                    <a:pt x="1622" y="295"/>
                  </a:cubicBezTo>
                  <a:cubicBezTo>
                    <a:pt x="1396" y="99"/>
                    <a:pt x="1133" y="0"/>
                    <a:pt x="8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6" name="Google Shape;17126;p72"/>
            <p:cNvSpPr/>
            <p:nvPr/>
          </p:nvSpPr>
          <p:spPr>
            <a:xfrm>
              <a:off x="3145825" y="4138456"/>
              <a:ext cx="55612" cy="69312"/>
            </a:xfrm>
            <a:custGeom>
              <a:rect b="b" l="l" r="r" t="t"/>
              <a:pathLst>
                <a:path extrusionOk="0" h="2646" w="2123">
                  <a:moveTo>
                    <a:pt x="1090" y="1"/>
                  </a:moveTo>
                  <a:cubicBezTo>
                    <a:pt x="712" y="1"/>
                    <a:pt x="359" y="223"/>
                    <a:pt x="166" y="593"/>
                  </a:cubicBezTo>
                  <a:cubicBezTo>
                    <a:pt x="76" y="764"/>
                    <a:pt x="219" y="910"/>
                    <a:pt x="362" y="910"/>
                  </a:cubicBezTo>
                  <a:cubicBezTo>
                    <a:pt x="432" y="910"/>
                    <a:pt x="503" y="875"/>
                    <a:pt x="546" y="792"/>
                  </a:cubicBezTo>
                  <a:cubicBezTo>
                    <a:pt x="666" y="565"/>
                    <a:pt x="871" y="434"/>
                    <a:pt x="1093" y="434"/>
                  </a:cubicBezTo>
                  <a:cubicBezTo>
                    <a:pt x="1118" y="434"/>
                    <a:pt x="1144" y="436"/>
                    <a:pt x="1170" y="439"/>
                  </a:cubicBezTo>
                  <a:cubicBezTo>
                    <a:pt x="1314" y="456"/>
                    <a:pt x="1441" y="535"/>
                    <a:pt x="1526" y="652"/>
                  </a:cubicBezTo>
                  <a:cubicBezTo>
                    <a:pt x="1639" y="806"/>
                    <a:pt x="1681" y="1018"/>
                    <a:pt x="1643" y="1248"/>
                  </a:cubicBezTo>
                  <a:cubicBezTo>
                    <a:pt x="1567" y="1719"/>
                    <a:pt x="1183" y="2216"/>
                    <a:pt x="907" y="2216"/>
                  </a:cubicBezTo>
                  <a:cubicBezTo>
                    <a:pt x="896" y="2216"/>
                    <a:pt x="886" y="2216"/>
                    <a:pt x="875" y="2214"/>
                  </a:cubicBezTo>
                  <a:cubicBezTo>
                    <a:pt x="677" y="2187"/>
                    <a:pt x="491" y="1868"/>
                    <a:pt x="447" y="1474"/>
                  </a:cubicBezTo>
                  <a:cubicBezTo>
                    <a:pt x="431" y="1344"/>
                    <a:pt x="333" y="1283"/>
                    <a:pt x="234" y="1283"/>
                  </a:cubicBezTo>
                  <a:cubicBezTo>
                    <a:pt x="117" y="1283"/>
                    <a:pt x="0" y="1368"/>
                    <a:pt x="19" y="1522"/>
                  </a:cubicBezTo>
                  <a:cubicBezTo>
                    <a:pt x="77" y="2033"/>
                    <a:pt x="348" y="2574"/>
                    <a:pt x="814" y="2639"/>
                  </a:cubicBezTo>
                  <a:cubicBezTo>
                    <a:pt x="844" y="2646"/>
                    <a:pt x="875" y="2646"/>
                    <a:pt x="906" y="2646"/>
                  </a:cubicBezTo>
                  <a:cubicBezTo>
                    <a:pt x="1160" y="2646"/>
                    <a:pt x="1420" y="2502"/>
                    <a:pt x="1646" y="2228"/>
                  </a:cubicBezTo>
                  <a:cubicBezTo>
                    <a:pt x="1862" y="1964"/>
                    <a:pt x="2006" y="1649"/>
                    <a:pt x="2064" y="1316"/>
                  </a:cubicBezTo>
                  <a:cubicBezTo>
                    <a:pt x="2123" y="967"/>
                    <a:pt x="2054" y="641"/>
                    <a:pt x="1872" y="395"/>
                  </a:cubicBezTo>
                  <a:cubicBezTo>
                    <a:pt x="1718" y="185"/>
                    <a:pt x="1485" y="48"/>
                    <a:pt x="1228" y="11"/>
                  </a:cubicBezTo>
                  <a:cubicBezTo>
                    <a:pt x="1182" y="4"/>
                    <a:pt x="1136" y="1"/>
                    <a:pt x="10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72"/>
            <p:cNvSpPr/>
            <p:nvPr/>
          </p:nvSpPr>
          <p:spPr>
            <a:xfrm>
              <a:off x="3203663" y="4165751"/>
              <a:ext cx="51552" cy="59620"/>
            </a:xfrm>
            <a:custGeom>
              <a:rect b="b" l="l" r="r" t="t"/>
              <a:pathLst>
                <a:path extrusionOk="0" h="2276" w="1968">
                  <a:moveTo>
                    <a:pt x="1081" y="432"/>
                  </a:moveTo>
                  <a:cubicBezTo>
                    <a:pt x="1143" y="432"/>
                    <a:pt x="1204" y="446"/>
                    <a:pt x="1258" y="473"/>
                  </a:cubicBezTo>
                  <a:cubicBezTo>
                    <a:pt x="1371" y="528"/>
                    <a:pt x="1453" y="631"/>
                    <a:pt x="1484" y="751"/>
                  </a:cubicBezTo>
                  <a:cubicBezTo>
                    <a:pt x="1522" y="912"/>
                    <a:pt x="1498" y="1083"/>
                    <a:pt x="1422" y="1230"/>
                  </a:cubicBezTo>
                  <a:cubicBezTo>
                    <a:pt x="1280" y="1527"/>
                    <a:pt x="922" y="1844"/>
                    <a:pt x="694" y="1844"/>
                  </a:cubicBezTo>
                  <a:cubicBezTo>
                    <a:pt x="663" y="1844"/>
                    <a:pt x="635" y="1839"/>
                    <a:pt x="610" y="1827"/>
                  </a:cubicBezTo>
                  <a:cubicBezTo>
                    <a:pt x="401" y="1724"/>
                    <a:pt x="408" y="1155"/>
                    <a:pt x="569" y="819"/>
                  </a:cubicBezTo>
                  <a:cubicBezTo>
                    <a:pt x="634" y="668"/>
                    <a:pt x="751" y="545"/>
                    <a:pt x="902" y="470"/>
                  </a:cubicBezTo>
                  <a:cubicBezTo>
                    <a:pt x="956" y="446"/>
                    <a:pt x="1017" y="432"/>
                    <a:pt x="1081" y="432"/>
                  </a:cubicBezTo>
                  <a:close/>
                  <a:moveTo>
                    <a:pt x="1077" y="0"/>
                  </a:moveTo>
                  <a:cubicBezTo>
                    <a:pt x="960" y="0"/>
                    <a:pt x="841" y="24"/>
                    <a:pt x="727" y="76"/>
                  </a:cubicBezTo>
                  <a:cubicBezTo>
                    <a:pt x="483" y="192"/>
                    <a:pt x="288" y="387"/>
                    <a:pt x="178" y="634"/>
                  </a:cubicBezTo>
                  <a:cubicBezTo>
                    <a:pt x="55" y="905"/>
                    <a:pt x="0" y="1200"/>
                    <a:pt x="24" y="1498"/>
                  </a:cubicBezTo>
                  <a:cubicBezTo>
                    <a:pt x="52" y="1847"/>
                    <a:pt x="196" y="2104"/>
                    <a:pt x="425" y="2214"/>
                  </a:cubicBezTo>
                  <a:cubicBezTo>
                    <a:pt x="511" y="2255"/>
                    <a:pt x="600" y="2276"/>
                    <a:pt x="693" y="2276"/>
                  </a:cubicBezTo>
                  <a:cubicBezTo>
                    <a:pt x="1138" y="2276"/>
                    <a:pt x="1614" y="1827"/>
                    <a:pt x="1813" y="1415"/>
                  </a:cubicBezTo>
                  <a:cubicBezTo>
                    <a:pt x="1933" y="1176"/>
                    <a:pt x="1967" y="901"/>
                    <a:pt x="1902" y="638"/>
                  </a:cubicBezTo>
                  <a:cubicBezTo>
                    <a:pt x="1800" y="248"/>
                    <a:pt x="1451" y="0"/>
                    <a:pt x="1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72"/>
            <p:cNvSpPr/>
            <p:nvPr/>
          </p:nvSpPr>
          <p:spPr>
            <a:xfrm>
              <a:off x="3090737" y="4218403"/>
              <a:ext cx="143994" cy="101584"/>
            </a:xfrm>
            <a:custGeom>
              <a:rect b="b" l="l" r="r" t="t"/>
              <a:pathLst>
                <a:path extrusionOk="0" h="3878" w="5497">
                  <a:moveTo>
                    <a:pt x="2875" y="0"/>
                  </a:moveTo>
                  <a:cubicBezTo>
                    <a:pt x="2680" y="0"/>
                    <a:pt x="2485" y="20"/>
                    <a:pt x="2293" y="60"/>
                  </a:cubicBezTo>
                  <a:cubicBezTo>
                    <a:pt x="1611" y="197"/>
                    <a:pt x="1004" y="574"/>
                    <a:pt x="583" y="1126"/>
                  </a:cubicBezTo>
                  <a:cubicBezTo>
                    <a:pt x="172" y="1657"/>
                    <a:pt x="0" y="2274"/>
                    <a:pt x="117" y="2829"/>
                  </a:cubicBezTo>
                  <a:cubicBezTo>
                    <a:pt x="230" y="3384"/>
                    <a:pt x="593" y="3723"/>
                    <a:pt x="1200" y="3833"/>
                  </a:cubicBezTo>
                  <a:cubicBezTo>
                    <a:pt x="1364" y="3864"/>
                    <a:pt x="1532" y="3877"/>
                    <a:pt x="1700" y="3877"/>
                  </a:cubicBezTo>
                  <a:cubicBezTo>
                    <a:pt x="2063" y="3877"/>
                    <a:pt x="2505" y="3823"/>
                    <a:pt x="3040" y="3710"/>
                  </a:cubicBezTo>
                  <a:cubicBezTo>
                    <a:pt x="3849" y="3545"/>
                    <a:pt x="4404" y="3350"/>
                    <a:pt x="4781" y="3100"/>
                  </a:cubicBezTo>
                  <a:cubicBezTo>
                    <a:pt x="5295" y="2757"/>
                    <a:pt x="5497" y="2305"/>
                    <a:pt x="5380" y="1749"/>
                  </a:cubicBezTo>
                  <a:cubicBezTo>
                    <a:pt x="5288" y="1290"/>
                    <a:pt x="4993" y="862"/>
                    <a:pt x="4558" y="540"/>
                  </a:cubicBezTo>
                  <a:cubicBezTo>
                    <a:pt x="4514" y="507"/>
                    <a:pt x="4469" y="494"/>
                    <a:pt x="4427" y="494"/>
                  </a:cubicBezTo>
                  <a:cubicBezTo>
                    <a:pt x="4246" y="494"/>
                    <a:pt x="4112" y="750"/>
                    <a:pt x="4301" y="889"/>
                  </a:cubicBezTo>
                  <a:cubicBezTo>
                    <a:pt x="4651" y="1146"/>
                    <a:pt x="4884" y="1482"/>
                    <a:pt x="4959" y="1835"/>
                  </a:cubicBezTo>
                  <a:cubicBezTo>
                    <a:pt x="5034" y="2212"/>
                    <a:pt x="4904" y="2500"/>
                    <a:pt x="4541" y="2740"/>
                  </a:cubicBezTo>
                  <a:cubicBezTo>
                    <a:pt x="4212" y="2959"/>
                    <a:pt x="3705" y="3134"/>
                    <a:pt x="2951" y="3288"/>
                  </a:cubicBezTo>
                  <a:cubicBezTo>
                    <a:pt x="2427" y="3398"/>
                    <a:pt x="2015" y="3442"/>
                    <a:pt x="1697" y="3442"/>
                  </a:cubicBezTo>
                  <a:cubicBezTo>
                    <a:pt x="826" y="3442"/>
                    <a:pt x="610" y="3106"/>
                    <a:pt x="535" y="2743"/>
                  </a:cubicBezTo>
                  <a:cubicBezTo>
                    <a:pt x="364" y="1890"/>
                    <a:pt x="1111" y="742"/>
                    <a:pt x="2379" y="481"/>
                  </a:cubicBezTo>
                  <a:cubicBezTo>
                    <a:pt x="2543" y="447"/>
                    <a:pt x="2710" y="430"/>
                    <a:pt x="2877" y="430"/>
                  </a:cubicBezTo>
                  <a:cubicBezTo>
                    <a:pt x="3111" y="430"/>
                    <a:pt x="3345" y="463"/>
                    <a:pt x="3571" y="529"/>
                  </a:cubicBezTo>
                  <a:cubicBezTo>
                    <a:pt x="3592" y="536"/>
                    <a:pt x="3613" y="539"/>
                    <a:pt x="3634" y="539"/>
                  </a:cubicBezTo>
                  <a:cubicBezTo>
                    <a:pt x="3728" y="539"/>
                    <a:pt x="3813" y="478"/>
                    <a:pt x="3838" y="386"/>
                  </a:cubicBezTo>
                  <a:cubicBezTo>
                    <a:pt x="3873" y="269"/>
                    <a:pt x="3808" y="149"/>
                    <a:pt x="3691" y="118"/>
                  </a:cubicBezTo>
                  <a:cubicBezTo>
                    <a:pt x="3426" y="40"/>
                    <a:pt x="3151" y="0"/>
                    <a:pt x="28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9" name="Google Shape;17129;p72"/>
            <p:cNvSpPr/>
            <p:nvPr/>
          </p:nvSpPr>
          <p:spPr>
            <a:xfrm>
              <a:off x="3279341" y="4296674"/>
              <a:ext cx="54590" cy="69626"/>
            </a:xfrm>
            <a:custGeom>
              <a:rect b="b" l="l" r="r" t="t"/>
              <a:pathLst>
                <a:path extrusionOk="0" h="2658" w="2084">
                  <a:moveTo>
                    <a:pt x="1009" y="430"/>
                  </a:moveTo>
                  <a:cubicBezTo>
                    <a:pt x="1013" y="430"/>
                    <a:pt x="1017" y="430"/>
                    <a:pt x="1021" y="430"/>
                  </a:cubicBezTo>
                  <a:lnTo>
                    <a:pt x="1049" y="430"/>
                  </a:lnTo>
                  <a:cubicBezTo>
                    <a:pt x="1398" y="444"/>
                    <a:pt x="1645" y="769"/>
                    <a:pt x="1635" y="1201"/>
                  </a:cubicBezTo>
                  <a:cubicBezTo>
                    <a:pt x="1624" y="1534"/>
                    <a:pt x="1467" y="1917"/>
                    <a:pt x="1258" y="2113"/>
                  </a:cubicBezTo>
                  <a:cubicBezTo>
                    <a:pt x="1202" y="2165"/>
                    <a:pt x="1116" y="2226"/>
                    <a:pt x="1025" y="2226"/>
                  </a:cubicBezTo>
                  <a:cubicBezTo>
                    <a:pt x="1020" y="2226"/>
                    <a:pt x="1016" y="2226"/>
                    <a:pt x="1011" y="2226"/>
                  </a:cubicBezTo>
                  <a:cubicBezTo>
                    <a:pt x="730" y="2216"/>
                    <a:pt x="422" y="1633"/>
                    <a:pt x="435" y="1136"/>
                  </a:cubicBezTo>
                  <a:cubicBezTo>
                    <a:pt x="439" y="903"/>
                    <a:pt x="521" y="701"/>
                    <a:pt x="658" y="571"/>
                  </a:cubicBezTo>
                  <a:cubicBezTo>
                    <a:pt x="754" y="481"/>
                    <a:pt x="879" y="430"/>
                    <a:pt x="1009" y="430"/>
                  </a:cubicBezTo>
                  <a:close/>
                  <a:moveTo>
                    <a:pt x="1019" y="1"/>
                  </a:moveTo>
                  <a:cubicBezTo>
                    <a:pt x="776" y="1"/>
                    <a:pt x="543" y="92"/>
                    <a:pt x="367" y="259"/>
                  </a:cubicBezTo>
                  <a:cubicBezTo>
                    <a:pt x="141" y="464"/>
                    <a:pt x="14" y="773"/>
                    <a:pt x="4" y="1126"/>
                  </a:cubicBezTo>
                  <a:cubicBezTo>
                    <a:pt x="0" y="1465"/>
                    <a:pt x="86" y="1801"/>
                    <a:pt x="247" y="2099"/>
                  </a:cubicBezTo>
                  <a:cubicBezTo>
                    <a:pt x="442" y="2445"/>
                    <a:pt x="706" y="2644"/>
                    <a:pt x="990" y="2658"/>
                  </a:cubicBezTo>
                  <a:lnTo>
                    <a:pt x="1021" y="2658"/>
                  </a:lnTo>
                  <a:cubicBezTo>
                    <a:pt x="1206" y="2658"/>
                    <a:pt x="1391" y="2579"/>
                    <a:pt x="1549" y="2428"/>
                  </a:cubicBezTo>
                  <a:cubicBezTo>
                    <a:pt x="1847" y="2157"/>
                    <a:pt x="2053" y="1667"/>
                    <a:pt x="2063" y="1215"/>
                  </a:cubicBezTo>
                  <a:cubicBezTo>
                    <a:pt x="2084" y="550"/>
                    <a:pt x="1655" y="26"/>
                    <a:pt x="1069" y="2"/>
                  </a:cubicBezTo>
                  <a:cubicBezTo>
                    <a:pt x="1052" y="1"/>
                    <a:pt x="1035" y="1"/>
                    <a:pt x="10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0" name="Google Shape;17130;p72"/>
            <p:cNvSpPr/>
            <p:nvPr/>
          </p:nvSpPr>
          <p:spPr>
            <a:xfrm>
              <a:off x="3219642" y="4312758"/>
              <a:ext cx="53516" cy="61087"/>
            </a:xfrm>
            <a:custGeom>
              <a:rect b="b" l="l" r="r" t="t"/>
              <a:pathLst>
                <a:path extrusionOk="0" h="2332" w="2043">
                  <a:moveTo>
                    <a:pt x="977" y="433"/>
                  </a:moveTo>
                  <a:cubicBezTo>
                    <a:pt x="1066" y="433"/>
                    <a:pt x="1152" y="460"/>
                    <a:pt x="1224" y="508"/>
                  </a:cubicBezTo>
                  <a:cubicBezTo>
                    <a:pt x="1357" y="608"/>
                    <a:pt x="1450" y="752"/>
                    <a:pt x="1487" y="916"/>
                  </a:cubicBezTo>
                  <a:cubicBezTo>
                    <a:pt x="1583" y="1273"/>
                    <a:pt x="1484" y="1835"/>
                    <a:pt x="1258" y="1896"/>
                  </a:cubicBezTo>
                  <a:cubicBezTo>
                    <a:pt x="1246" y="1899"/>
                    <a:pt x="1233" y="1901"/>
                    <a:pt x="1219" y="1901"/>
                  </a:cubicBezTo>
                  <a:cubicBezTo>
                    <a:pt x="1129" y="1901"/>
                    <a:pt x="1011" y="1835"/>
                    <a:pt x="898" y="1725"/>
                  </a:cubicBezTo>
                  <a:cubicBezTo>
                    <a:pt x="744" y="1567"/>
                    <a:pt x="631" y="1372"/>
                    <a:pt x="569" y="1160"/>
                  </a:cubicBezTo>
                  <a:cubicBezTo>
                    <a:pt x="477" y="817"/>
                    <a:pt x="603" y="519"/>
                    <a:pt x="871" y="447"/>
                  </a:cubicBezTo>
                  <a:cubicBezTo>
                    <a:pt x="905" y="436"/>
                    <a:pt x="939" y="433"/>
                    <a:pt x="977" y="433"/>
                  </a:cubicBezTo>
                  <a:close/>
                  <a:moveTo>
                    <a:pt x="975" y="0"/>
                  </a:moveTo>
                  <a:cubicBezTo>
                    <a:pt x="902" y="0"/>
                    <a:pt x="829" y="10"/>
                    <a:pt x="758" y="29"/>
                  </a:cubicBezTo>
                  <a:cubicBezTo>
                    <a:pt x="261" y="162"/>
                    <a:pt x="0" y="697"/>
                    <a:pt x="151" y="1273"/>
                  </a:cubicBezTo>
                  <a:cubicBezTo>
                    <a:pt x="233" y="1557"/>
                    <a:pt x="384" y="1817"/>
                    <a:pt x="593" y="2030"/>
                  </a:cubicBezTo>
                  <a:cubicBezTo>
                    <a:pt x="795" y="2229"/>
                    <a:pt x="1011" y="2331"/>
                    <a:pt x="1213" y="2331"/>
                  </a:cubicBezTo>
                  <a:cubicBezTo>
                    <a:pt x="1265" y="2331"/>
                    <a:pt x="1316" y="2325"/>
                    <a:pt x="1368" y="2311"/>
                  </a:cubicBezTo>
                  <a:cubicBezTo>
                    <a:pt x="1909" y="2167"/>
                    <a:pt x="2043" y="1338"/>
                    <a:pt x="1902" y="803"/>
                  </a:cubicBezTo>
                  <a:cubicBezTo>
                    <a:pt x="1840" y="543"/>
                    <a:pt x="1683" y="313"/>
                    <a:pt x="1467" y="155"/>
                  </a:cubicBezTo>
                  <a:cubicBezTo>
                    <a:pt x="1322" y="54"/>
                    <a:pt x="1150" y="0"/>
                    <a:pt x="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72"/>
            <p:cNvSpPr/>
            <p:nvPr/>
          </p:nvSpPr>
          <p:spPr>
            <a:xfrm>
              <a:off x="3330395" y="4322685"/>
              <a:ext cx="65383" cy="62475"/>
            </a:xfrm>
            <a:custGeom>
              <a:rect b="b" l="l" r="r" t="t"/>
              <a:pathLst>
                <a:path extrusionOk="0" h="2385" w="2496">
                  <a:moveTo>
                    <a:pt x="1499" y="1"/>
                  </a:moveTo>
                  <a:cubicBezTo>
                    <a:pt x="1317" y="1"/>
                    <a:pt x="1130" y="48"/>
                    <a:pt x="954" y="143"/>
                  </a:cubicBezTo>
                  <a:cubicBezTo>
                    <a:pt x="738" y="257"/>
                    <a:pt x="855" y="549"/>
                    <a:pt x="1051" y="549"/>
                  </a:cubicBezTo>
                  <a:cubicBezTo>
                    <a:pt x="1085" y="549"/>
                    <a:pt x="1121" y="540"/>
                    <a:pt x="1159" y="520"/>
                  </a:cubicBezTo>
                  <a:cubicBezTo>
                    <a:pt x="1270" y="460"/>
                    <a:pt x="1385" y="430"/>
                    <a:pt x="1495" y="430"/>
                  </a:cubicBezTo>
                  <a:cubicBezTo>
                    <a:pt x="1635" y="430"/>
                    <a:pt x="1767" y="478"/>
                    <a:pt x="1872" y="571"/>
                  </a:cubicBezTo>
                  <a:cubicBezTo>
                    <a:pt x="1982" y="667"/>
                    <a:pt x="2043" y="801"/>
                    <a:pt x="2050" y="948"/>
                  </a:cubicBezTo>
                  <a:cubicBezTo>
                    <a:pt x="2057" y="1137"/>
                    <a:pt x="1975" y="1336"/>
                    <a:pt x="1814" y="1507"/>
                  </a:cubicBezTo>
                  <a:cubicBezTo>
                    <a:pt x="1564" y="1775"/>
                    <a:pt x="1158" y="1953"/>
                    <a:pt x="877" y="1953"/>
                  </a:cubicBezTo>
                  <a:cubicBezTo>
                    <a:pt x="777" y="1953"/>
                    <a:pt x="693" y="1930"/>
                    <a:pt x="638" y="1881"/>
                  </a:cubicBezTo>
                  <a:cubicBezTo>
                    <a:pt x="491" y="1747"/>
                    <a:pt x="515" y="1380"/>
                    <a:pt x="697" y="1027"/>
                  </a:cubicBezTo>
                  <a:cubicBezTo>
                    <a:pt x="784" y="855"/>
                    <a:pt x="641" y="711"/>
                    <a:pt x="498" y="711"/>
                  </a:cubicBezTo>
                  <a:cubicBezTo>
                    <a:pt x="427" y="711"/>
                    <a:pt x="356" y="747"/>
                    <a:pt x="313" y="832"/>
                  </a:cubicBezTo>
                  <a:cubicBezTo>
                    <a:pt x="80" y="1284"/>
                    <a:pt x="1" y="1887"/>
                    <a:pt x="350" y="2203"/>
                  </a:cubicBezTo>
                  <a:cubicBezTo>
                    <a:pt x="491" y="2320"/>
                    <a:pt x="668" y="2385"/>
                    <a:pt x="854" y="2385"/>
                  </a:cubicBezTo>
                  <a:cubicBezTo>
                    <a:pt x="863" y="2385"/>
                    <a:pt x="872" y="2385"/>
                    <a:pt x="882" y="2384"/>
                  </a:cubicBezTo>
                  <a:cubicBezTo>
                    <a:pt x="1015" y="2384"/>
                    <a:pt x="1145" y="2364"/>
                    <a:pt x="1276" y="2323"/>
                  </a:cubicBezTo>
                  <a:cubicBezTo>
                    <a:pt x="1601" y="2227"/>
                    <a:pt x="1896" y="2045"/>
                    <a:pt x="2132" y="1802"/>
                  </a:cubicBezTo>
                  <a:cubicBezTo>
                    <a:pt x="2372" y="1545"/>
                    <a:pt x="2496" y="1233"/>
                    <a:pt x="2482" y="928"/>
                  </a:cubicBezTo>
                  <a:cubicBezTo>
                    <a:pt x="2472" y="667"/>
                    <a:pt x="2355" y="424"/>
                    <a:pt x="2160" y="249"/>
                  </a:cubicBezTo>
                  <a:cubicBezTo>
                    <a:pt x="1976" y="85"/>
                    <a:pt x="1742"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72"/>
            <p:cNvSpPr/>
            <p:nvPr/>
          </p:nvSpPr>
          <p:spPr>
            <a:xfrm>
              <a:off x="3366858" y="4377774"/>
              <a:ext cx="60694" cy="51447"/>
            </a:xfrm>
            <a:custGeom>
              <a:rect b="b" l="l" r="r" t="t"/>
              <a:pathLst>
                <a:path extrusionOk="0" h="1964" w="2317">
                  <a:moveTo>
                    <a:pt x="1401" y="432"/>
                  </a:moveTo>
                  <a:cubicBezTo>
                    <a:pt x="1568" y="432"/>
                    <a:pt x="1711" y="504"/>
                    <a:pt x="1792" y="641"/>
                  </a:cubicBezTo>
                  <a:cubicBezTo>
                    <a:pt x="1854" y="751"/>
                    <a:pt x="1868" y="881"/>
                    <a:pt x="1823" y="997"/>
                  </a:cubicBezTo>
                  <a:cubicBezTo>
                    <a:pt x="1765" y="1152"/>
                    <a:pt x="1652" y="1282"/>
                    <a:pt x="1505" y="1361"/>
                  </a:cubicBezTo>
                  <a:cubicBezTo>
                    <a:pt x="1313" y="1470"/>
                    <a:pt x="1097" y="1529"/>
                    <a:pt x="877" y="1532"/>
                  </a:cubicBezTo>
                  <a:cubicBezTo>
                    <a:pt x="692" y="1532"/>
                    <a:pt x="545" y="1484"/>
                    <a:pt x="501" y="1405"/>
                  </a:cubicBezTo>
                  <a:cubicBezTo>
                    <a:pt x="453" y="1323"/>
                    <a:pt x="480" y="1176"/>
                    <a:pt x="569" y="1011"/>
                  </a:cubicBezTo>
                  <a:cubicBezTo>
                    <a:pt x="679" y="819"/>
                    <a:pt x="836" y="658"/>
                    <a:pt x="1021" y="545"/>
                  </a:cubicBezTo>
                  <a:cubicBezTo>
                    <a:pt x="1150" y="469"/>
                    <a:pt x="1282" y="432"/>
                    <a:pt x="1401" y="432"/>
                  </a:cubicBezTo>
                  <a:close/>
                  <a:moveTo>
                    <a:pt x="1402" y="1"/>
                  </a:moveTo>
                  <a:cubicBezTo>
                    <a:pt x="1208" y="1"/>
                    <a:pt x="1002" y="56"/>
                    <a:pt x="806" y="172"/>
                  </a:cubicBezTo>
                  <a:cubicBezTo>
                    <a:pt x="548" y="329"/>
                    <a:pt x="339" y="545"/>
                    <a:pt x="192" y="802"/>
                  </a:cubicBezTo>
                  <a:cubicBezTo>
                    <a:pt x="21" y="1111"/>
                    <a:pt x="0" y="1405"/>
                    <a:pt x="127" y="1625"/>
                  </a:cubicBezTo>
                  <a:cubicBezTo>
                    <a:pt x="257" y="1844"/>
                    <a:pt x="521" y="1964"/>
                    <a:pt x="871" y="1964"/>
                  </a:cubicBezTo>
                  <a:lnTo>
                    <a:pt x="877" y="1964"/>
                  </a:lnTo>
                  <a:cubicBezTo>
                    <a:pt x="1176" y="1960"/>
                    <a:pt x="1467" y="1878"/>
                    <a:pt x="1724" y="1731"/>
                  </a:cubicBezTo>
                  <a:cubicBezTo>
                    <a:pt x="1960" y="1601"/>
                    <a:pt x="2139" y="1388"/>
                    <a:pt x="2234" y="1138"/>
                  </a:cubicBezTo>
                  <a:cubicBezTo>
                    <a:pt x="2317" y="898"/>
                    <a:pt x="2289" y="638"/>
                    <a:pt x="2163" y="422"/>
                  </a:cubicBezTo>
                  <a:cubicBezTo>
                    <a:pt x="1999" y="146"/>
                    <a:pt x="1716" y="1"/>
                    <a:pt x="14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72"/>
            <p:cNvSpPr/>
            <p:nvPr/>
          </p:nvSpPr>
          <p:spPr>
            <a:xfrm>
              <a:off x="3225746" y="4375757"/>
              <a:ext cx="140589" cy="108133"/>
            </a:xfrm>
            <a:custGeom>
              <a:rect b="b" l="l" r="r" t="t"/>
              <a:pathLst>
                <a:path extrusionOk="0" h="4128" w="5367">
                  <a:moveTo>
                    <a:pt x="2467" y="1"/>
                  </a:moveTo>
                  <a:cubicBezTo>
                    <a:pt x="2159" y="1"/>
                    <a:pt x="1850" y="50"/>
                    <a:pt x="1553" y="149"/>
                  </a:cubicBezTo>
                  <a:cubicBezTo>
                    <a:pt x="915" y="362"/>
                    <a:pt x="432" y="780"/>
                    <a:pt x="216" y="1304"/>
                  </a:cubicBezTo>
                  <a:cubicBezTo>
                    <a:pt x="0" y="1828"/>
                    <a:pt x="113" y="2315"/>
                    <a:pt x="555" y="2743"/>
                  </a:cubicBezTo>
                  <a:cubicBezTo>
                    <a:pt x="881" y="3059"/>
                    <a:pt x="1388" y="3353"/>
                    <a:pt x="2156" y="3665"/>
                  </a:cubicBezTo>
                  <a:cubicBezTo>
                    <a:pt x="2920" y="3980"/>
                    <a:pt x="3485" y="4128"/>
                    <a:pt x="3941" y="4128"/>
                  </a:cubicBezTo>
                  <a:lnTo>
                    <a:pt x="3951" y="4128"/>
                  </a:lnTo>
                  <a:cubicBezTo>
                    <a:pt x="4558" y="4128"/>
                    <a:pt x="4979" y="3864"/>
                    <a:pt x="5192" y="3343"/>
                  </a:cubicBezTo>
                  <a:cubicBezTo>
                    <a:pt x="5367" y="2911"/>
                    <a:pt x="5363" y="2390"/>
                    <a:pt x="5178" y="1880"/>
                  </a:cubicBezTo>
                  <a:cubicBezTo>
                    <a:pt x="5141" y="1779"/>
                    <a:pt x="5061" y="1736"/>
                    <a:pt x="4981" y="1736"/>
                  </a:cubicBezTo>
                  <a:cubicBezTo>
                    <a:pt x="4847" y="1736"/>
                    <a:pt x="4712" y="1856"/>
                    <a:pt x="4774" y="2024"/>
                  </a:cubicBezTo>
                  <a:cubicBezTo>
                    <a:pt x="4921" y="2435"/>
                    <a:pt x="4928" y="2846"/>
                    <a:pt x="4791" y="3179"/>
                  </a:cubicBezTo>
                  <a:cubicBezTo>
                    <a:pt x="4678" y="3453"/>
                    <a:pt x="4478" y="3696"/>
                    <a:pt x="3958" y="3696"/>
                  </a:cubicBezTo>
                  <a:cubicBezTo>
                    <a:pt x="3594" y="3696"/>
                    <a:pt x="3074" y="3578"/>
                    <a:pt x="2317" y="3268"/>
                  </a:cubicBezTo>
                  <a:cubicBezTo>
                    <a:pt x="1604" y="2976"/>
                    <a:pt x="1138" y="2712"/>
                    <a:pt x="854" y="2435"/>
                  </a:cubicBezTo>
                  <a:cubicBezTo>
                    <a:pt x="545" y="2133"/>
                    <a:pt x="466" y="1825"/>
                    <a:pt x="614" y="1469"/>
                  </a:cubicBezTo>
                  <a:cubicBezTo>
                    <a:pt x="778" y="1064"/>
                    <a:pt x="1172" y="732"/>
                    <a:pt x="1686" y="557"/>
                  </a:cubicBezTo>
                  <a:cubicBezTo>
                    <a:pt x="1941" y="472"/>
                    <a:pt x="2204" y="429"/>
                    <a:pt x="2467" y="429"/>
                  </a:cubicBezTo>
                  <a:cubicBezTo>
                    <a:pt x="2785" y="429"/>
                    <a:pt x="3101" y="491"/>
                    <a:pt x="3400" y="615"/>
                  </a:cubicBezTo>
                  <a:cubicBezTo>
                    <a:pt x="3777" y="769"/>
                    <a:pt x="4106" y="1013"/>
                    <a:pt x="4366" y="1321"/>
                  </a:cubicBezTo>
                  <a:cubicBezTo>
                    <a:pt x="4414" y="1378"/>
                    <a:pt x="4472" y="1402"/>
                    <a:pt x="4528" y="1402"/>
                  </a:cubicBezTo>
                  <a:cubicBezTo>
                    <a:pt x="4687" y="1402"/>
                    <a:pt x="4833" y="1209"/>
                    <a:pt x="4698" y="1047"/>
                  </a:cubicBezTo>
                  <a:cubicBezTo>
                    <a:pt x="4393" y="680"/>
                    <a:pt x="4006" y="396"/>
                    <a:pt x="3564" y="218"/>
                  </a:cubicBezTo>
                  <a:cubicBezTo>
                    <a:pt x="3213" y="73"/>
                    <a:pt x="2840"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4" name="Google Shape;17134;p72"/>
          <p:cNvGrpSpPr/>
          <p:nvPr/>
        </p:nvGrpSpPr>
        <p:grpSpPr>
          <a:xfrm>
            <a:off x="3635776" y="4118522"/>
            <a:ext cx="271406" cy="385381"/>
            <a:chOff x="3635776" y="4118522"/>
            <a:chExt cx="271406" cy="385381"/>
          </a:xfrm>
        </p:grpSpPr>
        <p:sp>
          <p:nvSpPr>
            <p:cNvPr id="17135" name="Google Shape;17135;p72"/>
            <p:cNvSpPr/>
            <p:nvPr/>
          </p:nvSpPr>
          <p:spPr>
            <a:xfrm>
              <a:off x="3641984" y="4124285"/>
              <a:ext cx="188525" cy="373881"/>
            </a:xfrm>
            <a:custGeom>
              <a:rect b="b" l="l" r="r" t="t"/>
              <a:pathLst>
                <a:path extrusionOk="0" h="14273" w="7197">
                  <a:moveTo>
                    <a:pt x="3598" y="0"/>
                  </a:moveTo>
                  <a:cubicBezTo>
                    <a:pt x="2536" y="0"/>
                    <a:pt x="1676" y="860"/>
                    <a:pt x="1676" y="1922"/>
                  </a:cubicBezTo>
                  <a:lnTo>
                    <a:pt x="1676" y="8252"/>
                  </a:lnTo>
                  <a:cubicBezTo>
                    <a:pt x="501" y="9088"/>
                    <a:pt x="0" y="10589"/>
                    <a:pt x="439" y="11966"/>
                  </a:cubicBezTo>
                  <a:cubicBezTo>
                    <a:pt x="878" y="13341"/>
                    <a:pt x="2156" y="14273"/>
                    <a:pt x="3598" y="14273"/>
                  </a:cubicBezTo>
                  <a:cubicBezTo>
                    <a:pt x="5041" y="14273"/>
                    <a:pt x="6319" y="13341"/>
                    <a:pt x="6758" y="11966"/>
                  </a:cubicBezTo>
                  <a:cubicBezTo>
                    <a:pt x="7197" y="10589"/>
                    <a:pt x="6696" y="9088"/>
                    <a:pt x="5521" y="8252"/>
                  </a:cubicBezTo>
                  <a:lnTo>
                    <a:pt x="5521" y="1922"/>
                  </a:lnTo>
                  <a:cubicBezTo>
                    <a:pt x="5521" y="860"/>
                    <a:pt x="4661" y="0"/>
                    <a:pt x="359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72"/>
            <p:cNvSpPr/>
            <p:nvPr/>
          </p:nvSpPr>
          <p:spPr>
            <a:xfrm>
              <a:off x="3669175" y="4154802"/>
              <a:ext cx="123457" cy="312847"/>
            </a:xfrm>
            <a:custGeom>
              <a:rect b="b" l="l" r="r" t="t"/>
              <a:pathLst>
                <a:path extrusionOk="0" h="11943" w="4713">
                  <a:moveTo>
                    <a:pt x="2560" y="0"/>
                  </a:moveTo>
                  <a:cubicBezTo>
                    <a:pt x="2142" y="0"/>
                    <a:pt x="1803" y="339"/>
                    <a:pt x="1803" y="757"/>
                  </a:cubicBezTo>
                  <a:lnTo>
                    <a:pt x="1803" y="7686"/>
                  </a:lnTo>
                  <a:lnTo>
                    <a:pt x="1313" y="8036"/>
                  </a:lnTo>
                  <a:cubicBezTo>
                    <a:pt x="1" y="8968"/>
                    <a:pt x="141" y="10959"/>
                    <a:pt x="1574" y="11699"/>
                  </a:cubicBezTo>
                  <a:cubicBezTo>
                    <a:pt x="1896" y="11866"/>
                    <a:pt x="2232" y="11942"/>
                    <a:pt x="2559" y="11942"/>
                  </a:cubicBezTo>
                  <a:cubicBezTo>
                    <a:pt x="3685" y="11942"/>
                    <a:pt x="4710" y="11038"/>
                    <a:pt x="4712" y="9790"/>
                  </a:cubicBezTo>
                  <a:cubicBezTo>
                    <a:pt x="4712" y="9095"/>
                    <a:pt x="4373" y="8440"/>
                    <a:pt x="3808" y="8036"/>
                  </a:cubicBezTo>
                  <a:lnTo>
                    <a:pt x="3318" y="7690"/>
                  </a:lnTo>
                  <a:lnTo>
                    <a:pt x="3318" y="757"/>
                  </a:lnTo>
                  <a:cubicBezTo>
                    <a:pt x="3318" y="339"/>
                    <a:pt x="2979" y="0"/>
                    <a:pt x="2560" y="0"/>
                  </a:cubicBez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72"/>
            <p:cNvSpPr/>
            <p:nvPr/>
          </p:nvSpPr>
          <p:spPr>
            <a:xfrm>
              <a:off x="3675095" y="4154802"/>
              <a:ext cx="61165" cy="312847"/>
            </a:xfrm>
            <a:custGeom>
              <a:rect b="b" l="l" r="r" t="t"/>
              <a:pathLst>
                <a:path extrusionOk="0" h="11943" w="2335">
                  <a:moveTo>
                    <a:pt x="2334" y="0"/>
                  </a:moveTo>
                  <a:cubicBezTo>
                    <a:pt x="1916" y="0"/>
                    <a:pt x="1577" y="339"/>
                    <a:pt x="1577" y="757"/>
                  </a:cubicBezTo>
                  <a:lnTo>
                    <a:pt x="1577" y="7690"/>
                  </a:lnTo>
                  <a:lnTo>
                    <a:pt x="1087" y="8036"/>
                  </a:lnTo>
                  <a:cubicBezTo>
                    <a:pt x="326" y="8581"/>
                    <a:pt x="1" y="9554"/>
                    <a:pt x="285" y="10445"/>
                  </a:cubicBezTo>
                  <a:cubicBezTo>
                    <a:pt x="570" y="11336"/>
                    <a:pt x="1399" y="11942"/>
                    <a:pt x="2334" y="11942"/>
                  </a:cubicBezTo>
                  <a:cubicBezTo>
                    <a:pt x="1656" y="11942"/>
                    <a:pt x="1108" y="10980"/>
                    <a:pt x="1104" y="9790"/>
                  </a:cubicBezTo>
                  <a:cubicBezTo>
                    <a:pt x="1104" y="8427"/>
                    <a:pt x="2047" y="7690"/>
                    <a:pt x="2047" y="7690"/>
                  </a:cubicBezTo>
                  <a:lnTo>
                    <a:pt x="2047" y="757"/>
                  </a:lnTo>
                  <a:cubicBezTo>
                    <a:pt x="2047" y="339"/>
                    <a:pt x="2095" y="0"/>
                    <a:pt x="23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72"/>
            <p:cNvSpPr/>
            <p:nvPr/>
          </p:nvSpPr>
          <p:spPr>
            <a:xfrm>
              <a:off x="3716404" y="4154802"/>
              <a:ext cx="39685" cy="86182"/>
            </a:xfrm>
            <a:custGeom>
              <a:rect b="b" l="l" r="r" t="t"/>
              <a:pathLst>
                <a:path extrusionOk="0" h="3290" w="1515">
                  <a:moveTo>
                    <a:pt x="757" y="0"/>
                  </a:moveTo>
                  <a:cubicBezTo>
                    <a:pt x="339" y="0"/>
                    <a:pt x="0" y="339"/>
                    <a:pt x="0" y="757"/>
                  </a:cubicBezTo>
                  <a:lnTo>
                    <a:pt x="0" y="3290"/>
                  </a:lnTo>
                  <a:lnTo>
                    <a:pt x="1515" y="3290"/>
                  </a:lnTo>
                  <a:lnTo>
                    <a:pt x="1515" y="757"/>
                  </a:lnTo>
                  <a:cubicBezTo>
                    <a:pt x="1515" y="339"/>
                    <a:pt x="1176" y="0"/>
                    <a:pt x="75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9" name="Google Shape;17139;p72"/>
            <p:cNvSpPr/>
            <p:nvPr/>
          </p:nvSpPr>
          <p:spPr>
            <a:xfrm>
              <a:off x="3635776" y="4118522"/>
              <a:ext cx="200942" cy="385381"/>
            </a:xfrm>
            <a:custGeom>
              <a:rect b="b" l="l" r="r" t="t"/>
              <a:pathLst>
                <a:path extrusionOk="0" h="14712" w="7671">
                  <a:moveTo>
                    <a:pt x="3835" y="1"/>
                  </a:moveTo>
                  <a:cubicBezTo>
                    <a:pt x="2650" y="1"/>
                    <a:pt x="1694" y="960"/>
                    <a:pt x="1694" y="2142"/>
                  </a:cubicBezTo>
                  <a:lnTo>
                    <a:pt x="1694" y="8362"/>
                  </a:lnTo>
                  <a:cubicBezTo>
                    <a:pt x="484" y="9280"/>
                    <a:pt x="1" y="10867"/>
                    <a:pt x="484" y="12306"/>
                  </a:cubicBezTo>
                  <a:cubicBezTo>
                    <a:pt x="971" y="13742"/>
                    <a:pt x="2317" y="14712"/>
                    <a:pt x="3835" y="14712"/>
                  </a:cubicBezTo>
                  <a:cubicBezTo>
                    <a:pt x="5350" y="14712"/>
                    <a:pt x="6700" y="13742"/>
                    <a:pt x="7183" y="12306"/>
                  </a:cubicBezTo>
                  <a:cubicBezTo>
                    <a:pt x="7670" y="10867"/>
                    <a:pt x="7183" y="9280"/>
                    <a:pt x="5977" y="8362"/>
                  </a:cubicBezTo>
                  <a:lnTo>
                    <a:pt x="5977" y="4569"/>
                  </a:lnTo>
                  <a:cubicBezTo>
                    <a:pt x="5977" y="4423"/>
                    <a:pt x="5868" y="4350"/>
                    <a:pt x="5758" y="4350"/>
                  </a:cubicBezTo>
                  <a:cubicBezTo>
                    <a:pt x="5648" y="4350"/>
                    <a:pt x="5539" y="4423"/>
                    <a:pt x="5539" y="4569"/>
                  </a:cubicBezTo>
                  <a:lnTo>
                    <a:pt x="5539" y="8472"/>
                  </a:lnTo>
                  <a:cubicBezTo>
                    <a:pt x="5539" y="8540"/>
                    <a:pt x="5573" y="8609"/>
                    <a:pt x="5631" y="8650"/>
                  </a:cubicBezTo>
                  <a:cubicBezTo>
                    <a:pt x="6728" y="9431"/>
                    <a:pt x="7197" y="10833"/>
                    <a:pt x="6786" y="12118"/>
                  </a:cubicBezTo>
                  <a:cubicBezTo>
                    <a:pt x="6375" y="13399"/>
                    <a:pt x="5182" y="14273"/>
                    <a:pt x="3835" y="14273"/>
                  </a:cubicBezTo>
                  <a:cubicBezTo>
                    <a:pt x="2489" y="14273"/>
                    <a:pt x="1293" y="13399"/>
                    <a:pt x="885" y="12118"/>
                  </a:cubicBezTo>
                  <a:cubicBezTo>
                    <a:pt x="474" y="10833"/>
                    <a:pt x="940" y="9431"/>
                    <a:pt x="2040" y="8650"/>
                  </a:cubicBezTo>
                  <a:cubicBezTo>
                    <a:pt x="2098" y="8609"/>
                    <a:pt x="2132" y="8540"/>
                    <a:pt x="2132" y="8472"/>
                  </a:cubicBezTo>
                  <a:lnTo>
                    <a:pt x="2132" y="2142"/>
                  </a:lnTo>
                  <a:cubicBezTo>
                    <a:pt x="2132" y="1203"/>
                    <a:pt x="2893" y="439"/>
                    <a:pt x="3835" y="439"/>
                  </a:cubicBezTo>
                  <a:cubicBezTo>
                    <a:pt x="4774" y="439"/>
                    <a:pt x="5539" y="1203"/>
                    <a:pt x="5539" y="2142"/>
                  </a:cubicBezTo>
                  <a:lnTo>
                    <a:pt x="5539" y="3695"/>
                  </a:lnTo>
                  <a:cubicBezTo>
                    <a:pt x="5539" y="3815"/>
                    <a:pt x="5638" y="3914"/>
                    <a:pt x="5758" y="3914"/>
                  </a:cubicBezTo>
                  <a:cubicBezTo>
                    <a:pt x="5878" y="3914"/>
                    <a:pt x="5977" y="3815"/>
                    <a:pt x="5977" y="3695"/>
                  </a:cubicBezTo>
                  <a:lnTo>
                    <a:pt x="5977" y="2142"/>
                  </a:lnTo>
                  <a:cubicBezTo>
                    <a:pt x="5977" y="960"/>
                    <a:pt x="5018" y="1"/>
                    <a:pt x="3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0" name="Google Shape;17140;p72"/>
            <p:cNvSpPr/>
            <p:nvPr/>
          </p:nvSpPr>
          <p:spPr>
            <a:xfrm>
              <a:off x="3665848" y="4149144"/>
              <a:ext cx="132442" cy="324216"/>
            </a:xfrm>
            <a:custGeom>
              <a:rect b="b" l="l" r="r" t="t"/>
              <a:pathLst>
                <a:path extrusionOk="0" h="12377" w="5056">
                  <a:moveTo>
                    <a:pt x="2687" y="435"/>
                  </a:moveTo>
                  <a:lnTo>
                    <a:pt x="2687" y="439"/>
                  </a:lnTo>
                  <a:cubicBezTo>
                    <a:pt x="2986" y="439"/>
                    <a:pt x="3225" y="679"/>
                    <a:pt x="3225" y="977"/>
                  </a:cubicBezTo>
                  <a:lnTo>
                    <a:pt x="3225" y="1618"/>
                  </a:lnTo>
                  <a:lnTo>
                    <a:pt x="2149" y="1618"/>
                  </a:lnTo>
                  <a:lnTo>
                    <a:pt x="2149" y="977"/>
                  </a:lnTo>
                  <a:cubicBezTo>
                    <a:pt x="2146" y="679"/>
                    <a:pt x="2389" y="435"/>
                    <a:pt x="2687" y="435"/>
                  </a:cubicBezTo>
                  <a:close/>
                  <a:moveTo>
                    <a:pt x="3225" y="2056"/>
                  </a:moveTo>
                  <a:lnTo>
                    <a:pt x="3225" y="3287"/>
                  </a:lnTo>
                  <a:lnTo>
                    <a:pt x="2149" y="3287"/>
                  </a:lnTo>
                  <a:lnTo>
                    <a:pt x="2149" y="2056"/>
                  </a:lnTo>
                  <a:close/>
                  <a:moveTo>
                    <a:pt x="3225" y="3725"/>
                  </a:moveTo>
                  <a:lnTo>
                    <a:pt x="3225" y="4959"/>
                  </a:lnTo>
                  <a:lnTo>
                    <a:pt x="2149" y="4959"/>
                  </a:lnTo>
                  <a:lnTo>
                    <a:pt x="2149" y="3725"/>
                  </a:lnTo>
                  <a:close/>
                  <a:moveTo>
                    <a:pt x="3225" y="5394"/>
                  </a:moveTo>
                  <a:lnTo>
                    <a:pt x="3225" y="6628"/>
                  </a:lnTo>
                  <a:lnTo>
                    <a:pt x="2149" y="6628"/>
                  </a:lnTo>
                  <a:lnTo>
                    <a:pt x="2149" y="5394"/>
                  </a:lnTo>
                  <a:close/>
                  <a:moveTo>
                    <a:pt x="2684" y="0"/>
                  </a:moveTo>
                  <a:cubicBezTo>
                    <a:pt x="2146" y="0"/>
                    <a:pt x="1711" y="435"/>
                    <a:pt x="1711" y="973"/>
                  </a:cubicBezTo>
                  <a:lnTo>
                    <a:pt x="1711" y="7793"/>
                  </a:lnTo>
                  <a:lnTo>
                    <a:pt x="1313" y="8074"/>
                  </a:lnTo>
                  <a:cubicBezTo>
                    <a:pt x="265" y="8821"/>
                    <a:pt x="1" y="10263"/>
                    <a:pt x="720" y="11329"/>
                  </a:cubicBezTo>
                  <a:cubicBezTo>
                    <a:pt x="768" y="11403"/>
                    <a:pt x="833" y="11433"/>
                    <a:pt x="898" y="11433"/>
                  </a:cubicBezTo>
                  <a:cubicBezTo>
                    <a:pt x="1053" y="11433"/>
                    <a:pt x="1202" y="11258"/>
                    <a:pt x="1084" y="11086"/>
                  </a:cubicBezTo>
                  <a:cubicBezTo>
                    <a:pt x="498" y="10215"/>
                    <a:pt x="710" y="9037"/>
                    <a:pt x="1567" y="8430"/>
                  </a:cubicBezTo>
                  <a:lnTo>
                    <a:pt x="2054" y="8081"/>
                  </a:lnTo>
                  <a:cubicBezTo>
                    <a:pt x="2112" y="8039"/>
                    <a:pt x="2146" y="7974"/>
                    <a:pt x="2146" y="7902"/>
                  </a:cubicBezTo>
                  <a:lnTo>
                    <a:pt x="2146" y="7059"/>
                  </a:lnTo>
                  <a:lnTo>
                    <a:pt x="3225" y="7059"/>
                  </a:lnTo>
                  <a:lnTo>
                    <a:pt x="3225" y="7902"/>
                  </a:lnTo>
                  <a:cubicBezTo>
                    <a:pt x="3225" y="7974"/>
                    <a:pt x="3260" y="8039"/>
                    <a:pt x="3315" y="8081"/>
                  </a:cubicBezTo>
                  <a:lnTo>
                    <a:pt x="3805" y="8430"/>
                  </a:lnTo>
                  <a:cubicBezTo>
                    <a:pt x="4490" y="8917"/>
                    <a:pt x="4781" y="9794"/>
                    <a:pt x="4528" y="10592"/>
                  </a:cubicBezTo>
                  <a:cubicBezTo>
                    <a:pt x="4271" y="11394"/>
                    <a:pt x="3527" y="11939"/>
                    <a:pt x="2684" y="11939"/>
                  </a:cubicBezTo>
                  <a:lnTo>
                    <a:pt x="2687" y="11939"/>
                  </a:lnTo>
                  <a:cubicBezTo>
                    <a:pt x="2682" y="11939"/>
                    <a:pt x="2677" y="11939"/>
                    <a:pt x="2671" y="11939"/>
                  </a:cubicBezTo>
                  <a:cubicBezTo>
                    <a:pt x="2279" y="11939"/>
                    <a:pt x="1898" y="11816"/>
                    <a:pt x="1581" y="11593"/>
                  </a:cubicBezTo>
                  <a:cubicBezTo>
                    <a:pt x="1537" y="11562"/>
                    <a:pt x="1493" y="11549"/>
                    <a:pt x="1451" y="11549"/>
                  </a:cubicBezTo>
                  <a:cubicBezTo>
                    <a:pt x="1266" y="11549"/>
                    <a:pt x="1134" y="11812"/>
                    <a:pt x="1330" y="11949"/>
                  </a:cubicBezTo>
                  <a:cubicBezTo>
                    <a:pt x="1735" y="12233"/>
                    <a:pt x="2208" y="12376"/>
                    <a:pt x="2684" y="12376"/>
                  </a:cubicBezTo>
                  <a:cubicBezTo>
                    <a:pt x="3059" y="12376"/>
                    <a:pt x="3436" y="12287"/>
                    <a:pt x="3781" y="12107"/>
                  </a:cubicBezTo>
                  <a:cubicBezTo>
                    <a:pt x="4565" y="11699"/>
                    <a:pt x="5055" y="10891"/>
                    <a:pt x="5055" y="10006"/>
                  </a:cubicBezTo>
                  <a:cubicBezTo>
                    <a:pt x="5055" y="9239"/>
                    <a:pt x="4682" y="8519"/>
                    <a:pt x="4058" y="8074"/>
                  </a:cubicBezTo>
                  <a:lnTo>
                    <a:pt x="3661" y="7793"/>
                  </a:lnTo>
                  <a:lnTo>
                    <a:pt x="3661" y="973"/>
                  </a:lnTo>
                  <a:cubicBezTo>
                    <a:pt x="3661" y="435"/>
                    <a:pt x="3225" y="0"/>
                    <a:pt x="26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72"/>
            <p:cNvSpPr/>
            <p:nvPr/>
          </p:nvSpPr>
          <p:spPr>
            <a:xfrm>
              <a:off x="3843869" y="4172117"/>
              <a:ext cx="63313" cy="107740"/>
            </a:xfrm>
            <a:custGeom>
              <a:rect b="b" l="l" r="r" t="t"/>
              <a:pathLst>
                <a:path extrusionOk="0" h="4113" w="2417">
                  <a:moveTo>
                    <a:pt x="1203" y="0"/>
                  </a:moveTo>
                  <a:cubicBezTo>
                    <a:pt x="439" y="0"/>
                    <a:pt x="0" y="446"/>
                    <a:pt x="0" y="1220"/>
                  </a:cubicBezTo>
                  <a:lnTo>
                    <a:pt x="0" y="2889"/>
                  </a:lnTo>
                  <a:cubicBezTo>
                    <a:pt x="0" y="3307"/>
                    <a:pt x="117" y="3626"/>
                    <a:pt x="353" y="3835"/>
                  </a:cubicBezTo>
                  <a:cubicBezTo>
                    <a:pt x="559" y="4017"/>
                    <a:pt x="850" y="4113"/>
                    <a:pt x="1200" y="4113"/>
                  </a:cubicBezTo>
                  <a:cubicBezTo>
                    <a:pt x="1916" y="4113"/>
                    <a:pt x="2416" y="3701"/>
                    <a:pt x="2416" y="3115"/>
                  </a:cubicBezTo>
                  <a:cubicBezTo>
                    <a:pt x="2416" y="2889"/>
                    <a:pt x="2320" y="2841"/>
                    <a:pt x="2169" y="2841"/>
                  </a:cubicBezTo>
                  <a:cubicBezTo>
                    <a:pt x="2015" y="2841"/>
                    <a:pt x="1933" y="2900"/>
                    <a:pt x="1923" y="3013"/>
                  </a:cubicBezTo>
                  <a:cubicBezTo>
                    <a:pt x="1888" y="3270"/>
                    <a:pt x="1840" y="3660"/>
                    <a:pt x="1234" y="3660"/>
                  </a:cubicBezTo>
                  <a:cubicBezTo>
                    <a:pt x="734" y="3660"/>
                    <a:pt x="494" y="3407"/>
                    <a:pt x="494" y="2889"/>
                  </a:cubicBezTo>
                  <a:lnTo>
                    <a:pt x="494" y="1220"/>
                  </a:lnTo>
                  <a:cubicBezTo>
                    <a:pt x="494" y="706"/>
                    <a:pt x="737" y="449"/>
                    <a:pt x="1217" y="449"/>
                  </a:cubicBezTo>
                  <a:cubicBezTo>
                    <a:pt x="1772" y="449"/>
                    <a:pt x="1905" y="789"/>
                    <a:pt x="1923" y="1073"/>
                  </a:cubicBezTo>
                  <a:cubicBezTo>
                    <a:pt x="1926" y="1186"/>
                    <a:pt x="2015" y="1248"/>
                    <a:pt x="2169" y="1248"/>
                  </a:cubicBezTo>
                  <a:cubicBezTo>
                    <a:pt x="2320" y="1248"/>
                    <a:pt x="2416" y="1203"/>
                    <a:pt x="2416" y="977"/>
                  </a:cubicBezTo>
                  <a:cubicBezTo>
                    <a:pt x="2416" y="401"/>
                    <a:pt x="191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72"/>
            <p:cNvSpPr/>
            <p:nvPr/>
          </p:nvSpPr>
          <p:spPr>
            <a:xfrm>
              <a:off x="3808218" y="4137068"/>
              <a:ext cx="43746" cy="37406"/>
            </a:xfrm>
            <a:custGeom>
              <a:rect b="b" l="l" r="r" t="t"/>
              <a:pathLst>
                <a:path extrusionOk="0" h="1428" w="1670">
                  <a:moveTo>
                    <a:pt x="952" y="438"/>
                  </a:moveTo>
                  <a:cubicBezTo>
                    <a:pt x="1095" y="438"/>
                    <a:pt x="1231" y="548"/>
                    <a:pt x="1231" y="715"/>
                  </a:cubicBezTo>
                  <a:cubicBezTo>
                    <a:pt x="1231" y="869"/>
                    <a:pt x="1108" y="992"/>
                    <a:pt x="957" y="992"/>
                  </a:cubicBezTo>
                  <a:cubicBezTo>
                    <a:pt x="710" y="992"/>
                    <a:pt x="587" y="694"/>
                    <a:pt x="758" y="519"/>
                  </a:cubicBezTo>
                  <a:cubicBezTo>
                    <a:pt x="815" y="463"/>
                    <a:pt x="884" y="438"/>
                    <a:pt x="952" y="438"/>
                  </a:cubicBezTo>
                  <a:close/>
                  <a:moveTo>
                    <a:pt x="950" y="0"/>
                  </a:moveTo>
                  <a:cubicBezTo>
                    <a:pt x="774" y="0"/>
                    <a:pt x="595" y="66"/>
                    <a:pt x="450" y="211"/>
                  </a:cubicBezTo>
                  <a:cubicBezTo>
                    <a:pt x="1" y="660"/>
                    <a:pt x="319" y="1428"/>
                    <a:pt x="957" y="1428"/>
                  </a:cubicBezTo>
                  <a:cubicBezTo>
                    <a:pt x="1347" y="1428"/>
                    <a:pt x="1670" y="1109"/>
                    <a:pt x="1670" y="715"/>
                  </a:cubicBezTo>
                  <a:cubicBezTo>
                    <a:pt x="1670" y="284"/>
                    <a:pt x="1317" y="0"/>
                    <a:pt x="9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72"/>
          <p:cNvGrpSpPr/>
          <p:nvPr/>
        </p:nvGrpSpPr>
        <p:grpSpPr>
          <a:xfrm>
            <a:off x="1358016" y="3195384"/>
            <a:ext cx="414641" cy="367699"/>
            <a:chOff x="1358016" y="3195384"/>
            <a:chExt cx="414641" cy="367699"/>
          </a:xfrm>
        </p:grpSpPr>
        <p:sp>
          <p:nvSpPr>
            <p:cNvPr id="17144" name="Google Shape;17144;p72"/>
            <p:cNvSpPr/>
            <p:nvPr/>
          </p:nvSpPr>
          <p:spPr>
            <a:xfrm>
              <a:off x="1418055" y="3251127"/>
              <a:ext cx="181715" cy="166915"/>
            </a:xfrm>
            <a:custGeom>
              <a:rect b="b" l="l" r="r" t="t"/>
              <a:pathLst>
                <a:path extrusionOk="0" h="6372" w="6937">
                  <a:moveTo>
                    <a:pt x="3478" y="0"/>
                  </a:moveTo>
                  <a:cubicBezTo>
                    <a:pt x="3461" y="0"/>
                    <a:pt x="3444" y="0"/>
                    <a:pt x="3427" y="1"/>
                  </a:cubicBezTo>
                  <a:cubicBezTo>
                    <a:pt x="1522" y="28"/>
                    <a:pt x="1" y="1587"/>
                    <a:pt x="14" y="3489"/>
                  </a:cubicBezTo>
                  <a:lnTo>
                    <a:pt x="14" y="3585"/>
                  </a:lnTo>
                  <a:cubicBezTo>
                    <a:pt x="18" y="3599"/>
                    <a:pt x="18" y="3609"/>
                    <a:pt x="18" y="3619"/>
                  </a:cubicBezTo>
                  <a:cubicBezTo>
                    <a:pt x="18" y="3640"/>
                    <a:pt x="18" y="3660"/>
                    <a:pt x="21" y="3681"/>
                  </a:cubicBezTo>
                  <a:cubicBezTo>
                    <a:pt x="21" y="3695"/>
                    <a:pt x="21" y="3705"/>
                    <a:pt x="21" y="3719"/>
                  </a:cubicBezTo>
                  <a:cubicBezTo>
                    <a:pt x="21" y="3736"/>
                    <a:pt x="25" y="3756"/>
                    <a:pt x="28" y="3774"/>
                  </a:cubicBezTo>
                  <a:cubicBezTo>
                    <a:pt x="28" y="3791"/>
                    <a:pt x="28" y="3801"/>
                    <a:pt x="31" y="3811"/>
                  </a:cubicBezTo>
                  <a:cubicBezTo>
                    <a:pt x="31" y="3825"/>
                    <a:pt x="35" y="3849"/>
                    <a:pt x="35" y="3866"/>
                  </a:cubicBezTo>
                  <a:cubicBezTo>
                    <a:pt x="38" y="3883"/>
                    <a:pt x="38" y="3893"/>
                    <a:pt x="38" y="3904"/>
                  </a:cubicBezTo>
                  <a:cubicBezTo>
                    <a:pt x="42" y="3917"/>
                    <a:pt x="45" y="3941"/>
                    <a:pt x="45" y="3959"/>
                  </a:cubicBezTo>
                  <a:cubicBezTo>
                    <a:pt x="49" y="3976"/>
                    <a:pt x="49" y="3983"/>
                    <a:pt x="52" y="3996"/>
                  </a:cubicBezTo>
                  <a:cubicBezTo>
                    <a:pt x="52" y="4010"/>
                    <a:pt x="55" y="4031"/>
                    <a:pt x="59" y="4048"/>
                  </a:cubicBezTo>
                  <a:cubicBezTo>
                    <a:pt x="62" y="4065"/>
                    <a:pt x="62" y="4075"/>
                    <a:pt x="66" y="4089"/>
                  </a:cubicBezTo>
                  <a:cubicBezTo>
                    <a:pt x="66" y="4099"/>
                    <a:pt x="72" y="4123"/>
                    <a:pt x="76" y="4140"/>
                  </a:cubicBezTo>
                  <a:cubicBezTo>
                    <a:pt x="79" y="4157"/>
                    <a:pt x="79" y="4164"/>
                    <a:pt x="83" y="4178"/>
                  </a:cubicBezTo>
                  <a:cubicBezTo>
                    <a:pt x="86" y="4192"/>
                    <a:pt x="90" y="4212"/>
                    <a:pt x="93" y="4229"/>
                  </a:cubicBezTo>
                  <a:cubicBezTo>
                    <a:pt x="96" y="4246"/>
                    <a:pt x="100" y="4253"/>
                    <a:pt x="100" y="4267"/>
                  </a:cubicBezTo>
                  <a:cubicBezTo>
                    <a:pt x="103" y="4277"/>
                    <a:pt x="110" y="4305"/>
                    <a:pt x="114" y="4322"/>
                  </a:cubicBezTo>
                  <a:lnTo>
                    <a:pt x="120" y="4353"/>
                  </a:lnTo>
                  <a:cubicBezTo>
                    <a:pt x="127" y="4377"/>
                    <a:pt x="134" y="4397"/>
                    <a:pt x="141" y="4421"/>
                  </a:cubicBezTo>
                  <a:lnTo>
                    <a:pt x="144" y="4442"/>
                  </a:lnTo>
                  <a:cubicBezTo>
                    <a:pt x="155" y="4469"/>
                    <a:pt x="162" y="4497"/>
                    <a:pt x="172" y="4527"/>
                  </a:cubicBezTo>
                  <a:lnTo>
                    <a:pt x="179" y="4551"/>
                  </a:lnTo>
                  <a:cubicBezTo>
                    <a:pt x="186" y="4572"/>
                    <a:pt x="192" y="4593"/>
                    <a:pt x="199" y="4610"/>
                  </a:cubicBezTo>
                  <a:cubicBezTo>
                    <a:pt x="203" y="4620"/>
                    <a:pt x="206" y="4634"/>
                    <a:pt x="210" y="4644"/>
                  </a:cubicBezTo>
                  <a:cubicBezTo>
                    <a:pt x="216" y="4661"/>
                    <a:pt x="223" y="4678"/>
                    <a:pt x="227" y="4695"/>
                  </a:cubicBezTo>
                  <a:lnTo>
                    <a:pt x="240" y="4730"/>
                  </a:lnTo>
                  <a:lnTo>
                    <a:pt x="261" y="4778"/>
                  </a:lnTo>
                  <a:lnTo>
                    <a:pt x="275" y="4812"/>
                  </a:lnTo>
                  <a:cubicBezTo>
                    <a:pt x="282" y="4829"/>
                    <a:pt x="288" y="4846"/>
                    <a:pt x="295" y="4860"/>
                  </a:cubicBezTo>
                  <a:lnTo>
                    <a:pt x="309" y="4897"/>
                  </a:lnTo>
                  <a:cubicBezTo>
                    <a:pt x="316" y="4911"/>
                    <a:pt x="323" y="4925"/>
                    <a:pt x="329" y="4942"/>
                  </a:cubicBezTo>
                  <a:lnTo>
                    <a:pt x="347" y="4976"/>
                  </a:lnTo>
                  <a:lnTo>
                    <a:pt x="367" y="5021"/>
                  </a:lnTo>
                  <a:lnTo>
                    <a:pt x="384" y="5055"/>
                  </a:lnTo>
                  <a:lnTo>
                    <a:pt x="408" y="5103"/>
                  </a:lnTo>
                  <a:lnTo>
                    <a:pt x="425" y="5134"/>
                  </a:lnTo>
                  <a:lnTo>
                    <a:pt x="453" y="5182"/>
                  </a:lnTo>
                  <a:lnTo>
                    <a:pt x="470" y="5213"/>
                  </a:lnTo>
                  <a:lnTo>
                    <a:pt x="501" y="5264"/>
                  </a:lnTo>
                  <a:lnTo>
                    <a:pt x="515" y="5288"/>
                  </a:lnTo>
                  <a:cubicBezTo>
                    <a:pt x="528" y="5312"/>
                    <a:pt x="545" y="5336"/>
                    <a:pt x="559" y="5360"/>
                  </a:cubicBezTo>
                  <a:lnTo>
                    <a:pt x="566" y="5370"/>
                  </a:lnTo>
                  <a:cubicBezTo>
                    <a:pt x="580" y="5394"/>
                    <a:pt x="597" y="5415"/>
                    <a:pt x="610" y="5435"/>
                  </a:cubicBezTo>
                  <a:lnTo>
                    <a:pt x="628" y="5459"/>
                  </a:lnTo>
                  <a:lnTo>
                    <a:pt x="658" y="5507"/>
                  </a:lnTo>
                  <a:lnTo>
                    <a:pt x="679" y="5535"/>
                  </a:lnTo>
                  <a:lnTo>
                    <a:pt x="713" y="5576"/>
                  </a:lnTo>
                  <a:lnTo>
                    <a:pt x="734" y="5607"/>
                  </a:lnTo>
                  <a:lnTo>
                    <a:pt x="765" y="5648"/>
                  </a:lnTo>
                  <a:lnTo>
                    <a:pt x="789" y="5675"/>
                  </a:lnTo>
                  <a:lnTo>
                    <a:pt x="820" y="5716"/>
                  </a:lnTo>
                  <a:lnTo>
                    <a:pt x="844" y="5744"/>
                  </a:lnTo>
                  <a:lnTo>
                    <a:pt x="878" y="5782"/>
                  </a:lnTo>
                  <a:lnTo>
                    <a:pt x="902" y="5809"/>
                  </a:lnTo>
                  <a:lnTo>
                    <a:pt x="939" y="5847"/>
                  </a:lnTo>
                  <a:lnTo>
                    <a:pt x="963" y="5874"/>
                  </a:lnTo>
                  <a:lnTo>
                    <a:pt x="1001" y="5912"/>
                  </a:lnTo>
                  <a:lnTo>
                    <a:pt x="1022" y="5936"/>
                  </a:lnTo>
                  <a:lnTo>
                    <a:pt x="1066" y="5977"/>
                  </a:lnTo>
                  <a:lnTo>
                    <a:pt x="1083" y="5997"/>
                  </a:lnTo>
                  <a:cubicBezTo>
                    <a:pt x="1104" y="6015"/>
                    <a:pt x="1128" y="6035"/>
                    <a:pt x="1149" y="6056"/>
                  </a:cubicBezTo>
                  <a:cubicBezTo>
                    <a:pt x="1169" y="6076"/>
                    <a:pt x="1193" y="6097"/>
                    <a:pt x="1214" y="6114"/>
                  </a:cubicBezTo>
                  <a:cubicBezTo>
                    <a:pt x="1323" y="6207"/>
                    <a:pt x="1440" y="6292"/>
                    <a:pt x="1556" y="6371"/>
                  </a:cubicBezTo>
                  <a:cubicBezTo>
                    <a:pt x="1928" y="6042"/>
                    <a:pt x="2401" y="5868"/>
                    <a:pt x="2882" y="5868"/>
                  </a:cubicBezTo>
                  <a:cubicBezTo>
                    <a:pt x="3093" y="5868"/>
                    <a:pt x="3306" y="5901"/>
                    <a:pt x="3513" y="5970"/>
                  </a:cubicBezTo>
                  <a:cubicBezTo>
                    <a:pt x="3856" y="4459"/>
                    <a:pt x="5199" y="3386"/>
                    <a:pt x="6748" y="3386"/>
                  </a:cubicBezTo>
                  <a:cubicBezTo>
                    <a:pt x="6813" y="3386"/>
                    <a:pt x="6875" y="3386"/>
                    <a:pt x="6936" y="3390"/>
                  </a:cubicBezTo>
                  <a:cubicBezTo>
                    <a:pt x="6899" y="1505"/>
                    <a:pt x="5357" y="0"/>
                    <a:pt x="3478"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72"/>
            <p:cNvSpPr/>
            <p:nvPr/>
          </p:nvSpPr>
          <p:spPr>
            <a:xfrm>
              <a:off x="1459967" y="3251048"/>
              <a:ext cx="139803" cy="168067"/>
            </a:xfrm>
            <a:custGeom>
              <a:rect b="b" l="l" r="r" t="t"/>
              <a:pathLst>
                <a:path extrusionOk="0" h="6416" w="5337">
                  <a:moveTo>
                    <a:pt x="2030" y="0"/>
                  </a:moveTo>
                  <a:cubicBezTo>
                    <a:pt x="676" y="757"/>
                    <a:pt x="1" y="2334"/>
                    <a:pt x="388" y="3838"/>
                  </a:cubicBezTo>
                  <a:cubicBezTo>
                    <a:pt x="775" y="5343"/>
                    <a:pt x="2125" y="6401"/>
                    <a:pt x="3678" y="6415"/>
                  </a:cubicBezTo>
                  <a:cubicBezTo>
                    <a:pt x="3839" y="6316"/>
                    <a:pt x="3993" y="6203"/>
                    <a:pt x="4137" y="6079"/>
                  </a:cubicBezTo>
                  <a:cubicBezTo>
                    <a:pt x="4158" y="6062"/>
                    <a:pt x="4178" y="6042"/>
                    <a:pt x="4202" y="6021"/>
                  </a:cubicBezTo>
                  <a:cubicBezTo>
                    <a:pt x="4226" y="6000"/>
                    <a:pt x="4247" y="5983"/>
                    <a:pt x="4267" y="5963"/>
                  </a:cubicBezTo>
                  <a:lnTo>
                    <a:pt x="4284" y="5942"/>
                  </a:lnTo>
                  <a:lnTo>
                    <a:pt x="4329" y="5901"/>
                  </a:lnTo>
                  <a:lnTo>
                    <a:pt x="4349" y="5877"/>
                  </a:lnTo>
                  <a:lnTo>
                    <a:pt x="4387" y="5839"/>
                  </a:lnTo>
                  <a:lnTo>
                    <a:pt x="4411" y="5812"/>
                  </a:lnTo>
                  <a:lnTo>
                    <a:pt x="4449" y="5774"/>
                  </a:lnTo>
                  <a:lnTo>
                    <a:pt x="4473" y="5747"/>
                  </a:lnTo>
                  <a:lnTo>
                    <a:pt x="4507" y="5709"/>
                  </a:lnTo>
                  <a:lnTo>
                    <a:pt x="4531" y="5682"/>
                  </a:lnTo>
                  <a:lnTo>
                    <a:pt x="4562" y="5641"/>
                  </a:lnTo>
                  <a:lnTo>
                    <a:pt x="4586" y="5613"/>
                  </a:lnTo>
                  <a:lnTo>
                    <a:pt x="4617" y="5572"/>
                  </a:lnTo>
                  <a:lnTo>
                    <a:pt x="4641" y="5541"/>
                  </a:lnTo>
                  <a:lnTo>
                    <a:pt x="4672" y="5500"/>
                  </a:lnTo>
                  <a:lnTo>
                    <a:pt x="4692" y="5473"/>
                  </a:lnTo>
                  <a:lnTo>
                    <a:pt x="4723" y="5425"/>
                  </a:lnTo>
                  <a:lnTo>
                    <a:pt x="4740" y="5401"/>
                  </a:lnTo>
                  <a:cubicBezTo>
                    <a:pt x="4757" y="5380"/>
                    <a:pt x="4771" y="5360"/>
                    <a:pt x="4785" y="5336"/>
                  </a:cubicBezTo>
                  <a:lnTo>
                    <a:pt x="4791" y="5325"/>
                  </a:lnTo>
                  <a:cubicBezTo>
                    <a:pt x="4805" y="5301"/>
                    <a:pt x="4822" y="5277"/>
                    <a:pt x="4836" y="5253"/>
                  </a:cubicBezTo>
                  <a:lnTo>
                    <a:pt x="4850" y="5229"/>
                  </a:lnTo>
                  <a:cubicBezTo>
                    <a:pt x="4860" y="5212"/>
                    <a:pt x="4870" y="5195"/>
                    <a:pt x="4881" y="5178"/>
                  </a:cubicBezTo>
                  <a:lnTo>
                    <a:pt x="4898" y="5147"/>
                  </a:lnTo>
                  <a:cubicBezTo>
                    <a:pt x="4908" y="5130"/>
                    <a:pt x="4915" y="5116"/>
                    <a:pt x="4925" y="5099"/>
                  </a:cubicBezTo>
                  <a:lnTo>
                    <a:pt x="4942" y="5068"/>
                  </a:lnTo>
                  <a:lnTo>
                    <a:pt x="4966" y="5020"/>
                  </a:lnTo>
                  <a:lnTo>
                    <a:pt x="4983" y="4986"/>
                  </a:lnTo>
                  <a:lnTo>
                    <a:pt x="5004" y="4942"/>
                  </a:lnTo>
                  <a:lnTo>
                    <a:pt x="5021" y="4907"/>
                  </a:lnTo>
                  <a:lnTo>
                    <a:pt x="5042" y="4863"/>
                  </a:lnTo>
                  <a:lnTo>
                    <a:pt x="5055" y="4825"/>
                  </a:lnTo>
                  <a:lnTo>
                    <a:pt x="5076" y="4781"/>
                  </a:lnTo>
                  <a:lnTo>
                    <a:pt x="5093" y="4743"/>
                  </a:lnTo>
                  <a:cubicBezTo>
                    <a:pt x="5100" y="4726"/>
                    <a:pt x="5107" y="4712"/>
                    <a:pt x="5114" y="4695"/>
                  </a:cubicBezTo>
                  <a:lnTo>
                    <a:pt x="5124" y="4661"/>
                  </a:lnTo>
                  <a:cubicBezTo>
                    <a:pt x="5131" y="4643"/>
                    <a:pt x="5138" y="4626"/>
                    <a:pt x="5144" y="4609"/>
                  </a:cubicBezTo>
                  <a:lnTo>
                    <a:pt x="5155" y="4575"/>
                  </a:lnTo>
                  <a:cubicBezTo>
                    <a:pt x="5162" y="4554"/>
                    <a:pt x="5168" y="4534"/>
                    <a:pt x="5175" y="4517"/>
                  </a:cubicBezTo>
                  <a:cubicBezTo>
                    <a:pt x="5175" y="4506"/>
                    <a:pt x="5179" y="4500"/>
                    <a:pt x="5182" y="4493"/>
                  </a:cubicBezTo>
                  <a:cubicBezTo>
                    <a:pt x="5192" y="4462"/>
                    <a:pt x="5199" y="4434"/>
                    <a:pt x="5206" y="4407"/>
                  </a:cubicBezTo>
                  <a:lnTo>
                    <a:pt x="5213" y="4386"/>
                  </a:lnTo>
                  <a:cubicBezTo>
                    <a:pt x="5220" y="4362"/>
                    <a:pt x="5227" y="4342"/>
                    <a:pt x="5230" y="4318"/>
                  </a:cubicBezTo>
                  <a:lnTo>
                    <a:pt x="5237" y="4287"/>
                  </a:lnTo>
                  <a:cubicBezTo>
                    <a:pt x="5244" y="4270"/>
                    <a:pt x="5247" y="4249"/>
                    <a:pt x="5251" y="4232"/>
                  </a:cubicBezTo>
                  <a:lnTo>
                    <a:pt x="5261" y="4195"/>
                  </a:lnTo>
                  <a:cubicBezTo>
                    <a:pt x="5264" y="4177"/>
                    <a:pt x="5268" y="4160"/>
                    <a:pt x="5271" y="4143"/>
                  </a:cubicBezTo>
                  <a:cubicBezTo>
                    <a:pt x="5275" y="4126"/>
                    <a:pt x="5275" y="4116"/>
                    <a:pt x="5278" y="4105"/>
                  </a:cubicBezTo>
                  <a:cubicBezTo>
                    <a:pt x="5282" y="4092"/>
                    <a:pt x="5285" y="4071"/>
                    <a:pt x="5288" y="4054"/>
                  </a:cubicBezTo>
                  <a:cubicBezTo>
                    <a:pt x="5292" y="4037"/>
                    <a:pt x="5292" y="4027"/>
                    <a:pt x="5295" y="4013"/>
                  </a:cubicBezTo>
                  <a:cubicBezTo>
                    <a:pt x="5295" y="4003"/>
                    <a:pt x="5299" y="3979"/>
                    <a:pt x="5302" y="3962"/>
                  </a:cubicBezTo>
                  <a:lnTo>
                    <a:pt x="5306" y="3924"/>
                  </a:lnTo>
                  <a:cubicBezTo>
                    <a:pt x="5309" y="3907"/>
                    <a:pt x="5312" y="3890"/>
                    <a:pt x="5312" y="3872"/>
                  </a:cubicBezTo>
                  <a:cubicBezTo>
                    <a:pt x="5312" y="3859"/>
                    <a:pt x="5316" y="3845"/>
                    <a:pt x="5319" y="3831"/>
                  </a:cubicBezTo>
                  <a:cubicBezTo>
                    <a:pt x="5319" y="3818"/>
                    <a:pt x="5323" y="3797"/>
                    <a:pt x="5323" y="3777"/>
                  </a:cubicBezTo>
                  <a:cubicBezTo>
                    <a:pt x="5326" y="3759"/>
                    <a:pt x="5326" y="3753"/>
                    <a:pt x="5326" y="3739"/>
                  </a:cubicBezTo>
                  <a:cubicBezTo>
                    <a:pt x="5326" y="3725"/>
                    <a:pt x="5330" y="3701"/>
                    <a:pt x="5330" y="3684"/>
                  </a:cubicBezTo>
                  <a:cubicBezTo>
                    <a:pt x="5330" y="3670"/>
                    <a:pt x="5330" y="3660"/>
                    <a:pt x="5333" y="3646"/>
                  </a:cubicBezTo>
                  <a:cubicBezTo>
                    <a:pt x="5333" y="3626"/>
                    <a:pt x="5333" y="3605"/>
                    <a:pt x="5336" y="3585"/>
                  </a:cubicBezTo>
                  <a:lnTo>
                    <a:pt x="5336" y="3554"/>
                  </a:lnTo>
                  <a:lnTo>
                    <a:pt x="5336" y="3461"/>
                  </a:lnTo>
                  <a:cubicBezTo>
                    <a:pt x="5336" y="2368"/>
                    <a:pt x="4822" y="1340"/>
                    <a:pt x="3945" y="686"/>
                  </a:cubicBezTo>
                  <a:lnTo>
                    <a:pt x="3949" y="686"/>
                  </a:lnTo>
                  <a:cubicBezTo>
                    <a:pt x="3393" y="267"/>
                    <a:pt x="2725" y="28"/>
                    <a:pt x="203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72"/>
            <p:cNvSpPr/>
            <p:nvPr/>
          </p:nvSpPr>
          <p:spPr>
            <a:xfrm>
              <a:off x="1440766" y="3274545"/>
              <a:ext cx="136921" cy="132992"/>
            </a:xfrm>
            <a:custGeom>
              <a:rect b="b" l="l" r="r" t="t"/>
              <a:pathLst>
                <a:path extrusionOk="0" h="5077" w="5227">
                  <a:moveTo>
                    <a:pt x="2454" y="1"/>
                  </a:moveTo>
                  <a:lnTo>
                    <a:pt x="2416" y="4"/>
                  </a:lnTo>
                  <a:lnTo>
                    <a:pt x="2389" y="8"/>
                  </a:lnTo>
                  <a:lnTo>
                    <a:pt x="2351" y="8"/>
                  </a:lnTo>
                  <a:lnTo>
                    <a:pt x="2324" y="11"/>
                  </a:lnTo>
                  <a:lnTo>
                    <a:pt x="2290" y="15"/>
                  </a:lnTo>
                  <a:lnTo>
                    <a:pt x="2259" y="15"/>
                  </a:lnTo>
                  <a:lnTo>
                    <a:pt x="2224" y="18"/>
                  </a:lnTo>
                  <a:lnTo>
                    <a:pt x="2197" y="22"/>
                  </a:lnTo>
                  <a:lnTo>
                    <a:pt x="2163" y="28"/>
                  </a:lnTo>
                  <a:lnTo>
                    <a:pt x="2149" y="32"/>
                  </a:lnTo>
                  <a:lnTo>
                    <a:pt x="2132" y="35"/>
                  </a:lnTo>
                  <a:lnTo>
                    <a:pt x="2101" y="35"/>
                  </a:lnTo>
                  <a:lnTo>
                    <a:pt x="2070" y="39"/>
                  </a:lnTo>
                  <a:lnTo>
                    <a:pt x="2036" y="46"/>
                  </a:lnTo>
                  <a:lnTo>
                    <a:pt x="2009" y="52"/>
                  </a:lnTo>
                  <a:lnTo>
                    <a:pt x="1974" y="63"/>
                  </a:lnTo>
                  <a:lnTo>
                    <a:pt x="1947" y="70"/>
                  </a:lnTo>
                  <a:lnTo>
                    <a:pt x="1916" y="76"/>
                  </a:lnTo>
                  <a:lnTo>
                    <a:pt x="1885" y="87"/>
                  </a:lnTo>
                  <a:lnTo>
                    <a:pt x="1854" y="94"/>
                  </a:lnTo>
                  <a:lnTo>
                    <a:pt x="1827" y="104"/>
                  </a:lnTo>
                  <a:lnTo>
                    <a:pt x="1810" y="107"/>
                  </a:lnTo>
                  <a:lnTo>
                    <a:pt x="1793" y="114"/>
                  </a:lnTo>
                  <a:lnTo>
                    <a:pt x="1779" y="118"/>
                  </a:lnTo>
                  <a:lnTo>
                    <a:pt x="1765" y="121"/>
                  </a:lnTo>
                  <a:lnTo>
                    <a:pt x="1734" y="135"/>
                  </a:lnTo>
                  <a:lnTo>
                    <a:pt x="1707" y="141"/>
                  </a:lnTo>
                  <a:lnTo>
                    <a:pt x="1673" y="155"/>
                  </a:lnTo>
                  <a:lnTo>
                    <a:pt x="1649" y="165"/>
                  </a:lnTo>
                  <a:lnTo>
                    <a:pt x="1601" y="186"/>
                  </a:lnTo>
                  <a:lnTo>
                    <a:pt x="1573" y="196"/>
                  </a:lnTo>
                  <a:lnTo>
                    <a:pt x="1556" y="203"/>
                  </a:lnTo>
                  <a:lnTo>
                    <a:pt x="1539" y="213"/>
                  </a:lnTo>
                  <a:lnTo>
                    <a:pt x="1512" y="224"/>
                  </a:lnTo>
                  <a:lnTo>
                    <a:pt x="1498" y="231"/>
                  </a:lnTo>
                  <a:lnTo>
                    <a:pt x="1481" y="237"/>
                  </a:lnTo>
                  <a:lnTo>
                    <a:pt x="1457" y="251"/>
                  </a:lnTo>
                  <a:lnTo>
                    <a:pt x="1426" y="265"/>
                  </a:lnTo>
                  <a:lnTo>
                    <a:pt x="1402" y="279"/>
                  </a:lnTo>
                  <a:lnTo>
                    <a:pt x="1375" y="292"/>
                  </a:lnTo>
                  <a:lnTo>
                    <a:pt x="1347" y="309"/>
                  </a:lnTo>
                  <a:lnTo>
                    <a:pt x="1320" y="323"/>
                  </a:lnTo>
                  <a:lnTo>
                    <a:pt x="1292" y="340"/>
                  </a:lnTo>
                  <a:lnTo>
                    <a:pt x="1265" y="354"/>
                  </a:lnTo>
                  <a:lnTo>
                    <a:pt x="1241" y="371"/>
                  </a:lnTo>
                  <a:lnTo>
                    <a:pt x="1214" y="388"/>
                  </a:lnTo>
                  <a:lnTo>
                    <a:pt x="1190" y="402"/>
                  </a:lnTo>
                  <a:lnTo>
                    <a:pt x="1162" y="419"/>
                  </a:lnTo>
                  <a:lnTo>
                    <a:pt x="1138" y="436"/>
                  </a:lnTo>
                  <a:lnTo>
                    <a:pt x="1114" y="453"/>
                  </a:lnTo>
                  <a:lnTo>
                    <a:pt x="1087" y="474"/>
                  </a:lnTo>
                  <a:lnTo>
                    <a:pt x="1063" y="491"/>
                  </a:lnTo>
                  <a:lnTo>
                    <a:pt x="1039" y="508"/>
                  </a:lnTo>
                  <a:lnTo>
                    <a:pt x="1015" y="525"/>
                  </a:lnTo>
                  <a:lnTo>
                    <a:pt x="991" y="546"/>
                  </a:lnTo>
                  <a:lnTo>
                    <a:pt x="967" y="563"/>
                  </a:lnTo>
                  <a:lnTo>
                    <a:pt x="943" y="584"/>
                  </a:lnTo>
                  <a:lnTo>
                    <a:pt x="933" y="594"/>
                  </a:lnTo>
                  <a:lnTo>
                    <a:pt x="919" y="604"/>
                  </a:lnTo>
                  <a:lnTo>
                    <a:pt x="909" y="614"/>
                  </a:lnTo>
                  <a:lnTo>
                    <a:pt x="898" y="625"/>
                  </a:lnTo>
                  <a:lnTo>
                    <a:pt x="874" y="645"/>
                  </a:lnTo>
                  <a:lnTo>
                    <a:pt x="850" y="662"/>
                  </a:lnTo>
                  <a:cubicBezTo>
                    <a:pt x="720" y="782"/>
                    <a:pt x="604" y="913"/>
                    <a:pt x="501" y="1056"/>
                  </a:cubicBezTo>
                  <a:cubicBezTo>
                    <a:pt x="463" y="1104"/>
                    <a:pt x="432" y="1152"/>
                    <a:pt x="401" y="1204"/>
                  </a:cubicBezTo>
                  <a:lnTo>
                    <a:pt x="388" y="1221"/>
                  </a:lnTo>
                  <a:cubicBezTo>
                    <a:pt x="360" y="1269"/>
                    <a:pt x="333" y="1317"/>
                    <a:pt x="302" y="1368"/>
                  </a:cubicBezTo>
                  <a:lnTo>
                    <a:pt x="295" y="1385"/>
                  </a:lnTo>
                  <a:cubicBezTo>
                    <a:pt x="268" y="1433"/>
                    <a:pt x="244" y="1485"/>
                    <a:pt x="220" y="1540"/>
                  </a:cubicBezTo>
                  <a:lnTo>
                    <a:pt x="213" y="1557"/>
                  </a:lnTo>
                  <a:cubicBezTo>
                    <a:pt x="189" y="1608"/>
                    <a:pt x="168" y="1663"/>
                    <a:pt x="151" y="1714"/>
                  </a:cubicBezTo>
                  <a:lnTo>
                    <a:pt x="144" y="1735"/>
                  </a:lnTo>
                  <a:cubicBezTo>
                    <a:pt x="124" y="1790"/>
                    <a:pt x="107" y="1845"/>
                    <a:pt x="93" y="1899"/>
                  </a:cubicBezTo>
                  <a:lnTo>
                    <a:pt x="86" y="1920"/>
                  </a:lnTo>
                  <a:cubicBezTo>
                    <a:pt x="72" y="1975"/>
                    <a:pt x="59" y="2033"/>
                    <a:pt x="48" y="2088"/>
                  </a:cubicBezTo>
                  <a:cubicBezTo>
                    <a:pt x="48" y="2095"/>
                    <a:pt x="45" y="2102"/>
                    <a:pt x="42" y="2112"/>
                  </a:cubicBezTo>
                  <a:cubicBezTo>
                    <a:pt x="31" y="2167"/>
                    <a:pt x="24" y="2225"/>
                    <a:pt x="18" y="2283"/>
                  </a:cubicBezTo>
                  <a:cubicBezTo>
                    <a:pt x="18" y="2290"/>
                    <a:pt x="18" y="2297"/>
                    <a:pt x="14" y="2304"/>
                  </a:cubicBezTo>
                  <a:cubicBezTo>
                    <a:pt x="11" y="2331"/>
                    <a:pt x="7" y="2362"/>
                    <a:pt x="4" y="2393"/>
                  </a:cubicBezTo>
                  <a:cubicBezTo>
                    <a:pt x="4" y="2420"/>
                    <a:pt x="1" y="2451"/>
                    <a:pt x="1" y="2482"/>
                  </a:cubicBezTo>
                  <a:lnTo>
                    <a:pt x="1" y="2503"/>
                  </a:lnTo>
                  <a:lnTo>
                    <a:pt x="1" y="2592"/>
                  </a:lnTo>
                  <a:cubicBezTo>
                    <a:pt x="1" y="2681"/>
                    <a:pt x="4" y="2770"/>
                    <a:pt x="14" y="2859"/>
                  </a:cubicBezTo>
                  <a:cubicBezTo>
                    <a:pt x="11" y="2886"/>
                    <a:pt x="14" y="2907"/>
                    <a:pt x="14" y="2924"/>
                  </a:cubicBezTo>
                  <a:cubicBezTo>
                    <a:pt x="18" y="2951"/>
                    <a:pt x="21" y="2975"/>
                    <a:pt x="24" y="2999"/>
                  </a:cubicBezTo>
                  <a:cubicBezTo>
                    <a:pt x="42" y="3106"/>
                    <a:pt x="66" y="3212"/>
                    <a:pt x="93" y="3315"/>
                  </a:cubicBezTo>
                  <a:cubicBezTo>
                    <a:pt x="103" y="3346"/>
                    <a:pt x="114" y="3376"/>
                    <a:pt x="124" y="3407"/>
                  </a:cubicBezTo>
                  <a:lnTo>
                    <a:pt x="131" y="3431"/>
                  </a:lnTo>
                  <a:cubicBezTo>
                    <a:pt x="138" y="3455"/>
                    <a:pt x="148" y="3479"/>
                    <a:pt x="155" y="3503"/>
                  </a:cubicBezTo>
                  <a:lnTo>
                    <a:pt x="165" y="3524"/>
                  </a:lnTo>
                  <a:cubicBezTo>
                    <a:pt x="172" y="3548"/>
                    <a:pt x="182" y="3575"/>
                    <a:pt x="196" y="3599"/>
                  </a:cubicBezTo>
                  <a:cubicBezTo>
                    <a:pt x="295" y="3846"/>
                    <a:pt x="436" y="4075"/>
                    <a:pt x="607" y="4281"/>
                  </a:cubicBezTo>
                  <a:lnTo>
                    <a:pt x="631" y="4308"/>
                  </a:lnTo>
                  <a:lnTo>
                    <a:pt x="645" y="4326"/>
                  </a:lnTo>
                  <a:cubicBezTo>
                    <a:pt x="665" y="4346"/>
                    <a:pt x="686" y="4370"/>
                    <a:pt x="706" y="4394"/>
                  </a:cubicBezTo>
                  <a:lnTo>
                    <a:pt x="717" y="4404"/>
                  </a:lnTo>
                  <a:cubicBezTo>
                    <a:pt x="737" y="4425"/>
                    <a:pt x="754" y="4442"/>
                    <a:pt x="775" y="4463"/>
                  </a:cubicBezTo>
                  <a:lnTo>
                    <a:pt x="789" y="4476"/>
                  </a:lnTo>
                  <a:cubicBezTo>
                    <a:pt x="809" y="4497"/>
                    <a:pt x="833" y="4518"/>
                    <a:pt x="854" y="4538"/>
                  </a:cubicBezTo>
                  <a:lnTo>
                    <a:pt x="867" y="4548"/>
                  </a:lnTo>
                  <a:cubicBezTo>
                    <a:pt x="888" y="4565"/>
                    <a:pt x="905" y="4583"/>
                    <a:pt x="926" y="4600"/>
                  </a:cubicBezTo>
                  <a:lnTo>
                    <a:pt x="943" y="4613"/>
                  </a:lnTo>
                  <a:cubicBezTo>
                    <a:pt x="967" y="4634"/>
                    <a:pt x="991" y="4655"/>
                    <a:pt x="1015" y="4672"/>
                  </a:cubicBezTo>
                  <a:lnTo>
                    <a:pt x="1025" y="4682"/>
                  </a:lnTo>
                  <a:cubicBezTo>
                    <a:pt x="1049" y="4696"/>
                    <a:pt x="1070" y="4713"/>
                    <a:pt x="1090" y="4730"/>
                  </a:cubicBezTo>
                  <a:lnTo>
                    <a:pt x="1111" y="4740"/>
                  </a:lnTo>
                  <a:cubicBezTo>
                    <a:pt x="1135" y="4757"/>
                    <a:pt x="1159" y="4775"/>
                    <a:pt x="1186" y="4792"/>
                  </a:cubicBezTo>
                  <a:lnTo>
                    <a:pt x="1196" y="4799"/>
                  </a:lnTo>
                  <a:cubicBezTo>
                    <a:pt x="1220" y="4816"/>
                    <a:pt x="1244" y="4829"/>
                    <a:pt x="1265" y="4843"/>
                  </a:cubicBezTo>
                  <a:lnTo>
                    <a:pt x="1286" y="4853"/>
                  </a:lnTo>
                  <a:cubicBezTo>
                    <a:pt x="1313" y="4870"/>
                    <a:pt x="1337" y="4884"/>
                    <a:pt x="1364" y="4898"/>
                  </a:cubicBezTo>
                  <a:lnTo>
                    <a:pt x="1378" y="4905"/>
                  </a:lnTo>
                  <a:cubicBezTo>
                    <a:pt x="1402" y="4918"/>
                    <a:pt x="1426" y="4932"/>
                    <a:pt x="1450" y="4942"/>
                  </a:cubicBezTo>
                  <a:lnTo>
                    <a:pt x="1471" y="4953"/>
                  </a:lnTo>
                  <a:cubicBezTo>
                    <a:pt x="1498" y="4966"/>
                    <a:pt x="1525" y="4980"/>
                    <a:pt x="1556" y="4990"/>
                  </a:cubicBezTo>
                  <a:lnTo>
                    <a:pt x="1567" y="4997"/>
                  </a:lnTo>
                  <a:lnTo>
                    <a:pt x="1611" y="5014"/>
                  </a:lnTo>
                  <a:cubicBezTo>
                    <a:pt x="1744" y="4988"/>
                    <a:pt x="1879" y="4975"/>
                    <a:pt x="2013" y="4975"/>
                  </a:cubicBezTo>
                  <a:cubicBezTo>
                    <a:pt x="2227" y="4975"/>
                    <a:pt x="2440" y="5009"/>
                    <a:pt x="2643" y="5076"/>
                  </a:cubicBezTo>
                  <a:cubicBezTo>
                    <a:pt x="2934" y="3805"/>
                    <a:pt x="3945" y="2818"/>
                    <a:pt x="5226" y="2561"/>
                  </a:cubicBezTo>
                  <a:lnTo>
                    <a:pt x="5226" y="2509"/>
                  </a:lnTo>
                  <a:lnTo>
                    <a:pt x="5226" y="2489"/>
                  </a:lnTo>
                  <a:cubicBezTo>
                    <a:pt x="5226" y="2458"/>
                    <a:pt x="5223" y="2427"/>
                    <a:pt x="5223" y="2400"/>
                  </a:cubicBezTo>
                  <a:cubicBezTo>
                    <a:pt x="5220" y="2369"/>
                    <a:pt x="5216" y="2338"/>
                    <a:pt x="5213" y="2311"/>
                  </a:cubicBezTo>
                  <a:lnTo>
                    <a:pt x="5209" y="2290"/>
                  </a:lnTo>
                  <a:cubicBezTo>
                    <a:pt x="5202" y="2232"/>
                    <a:pt x="5196" y="2174"/>
                    <a:pt x="5185" y="2119"/>
                  </a:cubicBezTo>
                  <a:cubicBezTo>
                    <a:pt x="5185" y="2108"/>
                    <a:pt x="5182" y="2102"/>
                    <a:pt x="5178" y="2095"/>
                  </a:cubicBezTo>
                  <a:cubicBezTo>
                    <a:pt x="5168" y="2040"/>
                    <a:pt x="5154" y="1982"/>
                    <a:pt x="5141" y="1927"/>
                  </a:cubicBezTo>
                  <a:lnTo>
                    <a:pt x="5134" y="1906"/>
                  </a:lnTo>
                  <a:cubicBezTo>
                    <a:pt x="5120" y="1851"/>
                    <a:pt x="5103" y="1797"/>
                    <a:pt x="5082" y="1742"/>
                  </a:cubicBezTo>
                  <a:lnTo>
                    <a:pt x="5076" y="1721"/>
                  </a:lnTo>
                  <a:cubicBezTo>
                    <a:pt x="5058" y="1670"/>
                    <a:pt x="5038" y="1615"/>
                    <a:pt x="5014" y="1564"/>
                  </a:cubicBezTo>
                  <a:lnTo>
                    <a:pt x="5007" y="1543"/>
                  </a:lnTo>
                  <a:cubicBezTo>
                    <a:pt x="4983" y="1492"/>
                    <a:pt x="4959" y="1440"/>
                    <a:pt x="4932" y="1392"/>
                  </a:cubicBezTo>
                  <a:lnTo>
                    <a:pt x="4921" y="1375"/>
                  </a:lnTo>
                  <a:cubicBezTo>
                    <a:pt x="4897" y="1324"/>
                    <a:pt x="4867" y="1276"/>
                    <a:pt x="4836" y="1228"/>
                  </a:cubicBezTo>
                  <a:lnTo>
                    <a:pt x="4825" y="1211"/>
                  </a:lnTo>
                  <a:cubicBezTo>
                    <a:pt x="4795" y="1159"/>
                    <a:pt x="4764" y="1111"/>
                    <a:pt x="4726" y="1063"/>
                  </a:cubicBezTo>
                  <a:cubicBezTo>
                    <a:pt x="4623" y="919"/>
                    <a:pt x="4507" y="789"/>
                    <a:pt x="4377" y="669"/>
                  </a:cubicBezTo>
                  <a:lnTo>
                    <a:pt x="4353" y="652"/>
                  </a:lnTo>
                  <a:lnTo>
                    <a:pt x="4329" y="628"/>
                  </a:lnTo>
                  <a:lnTo>
                    <a:pt x="4318" y="621"/>
                  </a:lnTo>
                  <a:lnTo>
                    <a:pt x="4308" y="611"/>
                  </a:lnTo>
                  <a:lnTo>
                    <a:pt x="4294" y="601"/>
                  </a:lnTo>
                  <a:lnTo>
                    <a:pt x="4284" y="590"/>
                  </a:lnTo>
                  <a:lnTo>
                    <a:pt x="4260" y="570"/>
                  </a:lnTo>
                  <a:lnTo>
                    <a:pt x="4236" y="553"/>
                  </a:lnTo>
                  <a:lnTo>
                    <a:pt x="4212" y="532"/>
                  </a:lnTo>
                  <a:lnTo>
                    <a:pt x="4188" y="515"/>
                  </a:lnTo>
                  <a:lnTo>
                    <a:pt x="4164" y="498"/>
                  </a:lnTo>
                  <a:lnTo>
                    <a:pt x="4140" y="481"/>
                  </a:lnTo>
                  <a:lnTo>
                    <a:pt x="4113" y="460"/>
                  </a:lnTo>
                  <a:lnTo>
                    <a:pt x="4089" y="443"/>
                  </a:lnTo>
                  <a:lnTo>
                    <a:pt x="4065" y="426"/>
                  </a:lnTo>
                  <a:lnTo>
                    <a:pt x="4037" y="409"/>
                  </a:lnTo>
                  <a:lnTo>
                    <a:pt x="4013" y="392"/>
                  </a:lnTo>
                  <a:lnTo>
                    <a:pt x="3986" y="378"/>
                  </a:lnTo>
                  <a:lnTo>
                    <a:pt x="3958" y="361"/>
                  </a:lnTo>
                  <a:lnTo>
                    <a:pt x="3934" y="347"/>
                  </a:lnTo>
                  <a:lnTo>
                    <a:pt x="3907" y="330"/>
                  </a:lnTo>
                  <a:lnTo>
                    <a:pt x="3880" y="316"/>
                  </a:lnTo>
                  <a:lnTo>
                    <a:pt x="3852" y="299"/>
                  </a:lnTo>
                  <a:lnTo>
                    <a:pt x="3825" y="285"/>
                  </a:lnTo>
                  <a:lnTo>
                    <a:pt x="3801" y="272"/>
                  </a:lnTo>
                  <a:lnTo>
                    <a:pt x="3770" y="258"/>
                  </a:lnTo>
                  <a:lnTo>
                    <a:pt x="3746" y="244"/>
                  </a:lnTo>
                  <a:lnTo>
                    <a:pt x="3729" y="237"/>
                  </a:lnTo>
                  <a:lnTo>
                    <a:pt x="3715" y="231"/>
                  </a:lnTo>
                  <a:lnTo>
                    <a:pt x="3688" y="220"/>
                  </a:lnTo>
                  <a:lnTo>
                    <a:pt x="3671" y="210"/>
                  </a:lnTo>
                  <a:lnTo>
                    <a:pt x="3653" y="203"/>
                  </a:lnTo>
                  <a:lnTo>
                    <a:pt x="3626" y="193"/>
                  </a:lnTo>
                  <a:lnTo>
                    <a:pt x="3578" y="172"/>
                  </a:lnTo>
                  <a:lnTo>
                    <a:pt x="3554" y="162"/>
                  </a:lnTo>
                  <a:lnTo>
                    <a:pt x="3520" y="148"/>
                  </a:lnTo>
                  <a:lnTo>
                    <a:pt x="3492" y="141"/>
                  </a:lnTo>
                  <a:lnTo>
                    <a:pt x="3462" y="128"/>
                  </a:lnTo>
                  <a:lnTo>
                    <a:pt x="3448" y="124"/>
                  </a:lnTo>
                  <a:lnTo>
                    <a:pt x="3434" y="121"/>
                  </a:lnTo>
                  <a:lnTo>
                    <a:pt x="3417" y="114"/>
                  </a:lnTo>
                  <a:lnTo>
                    <a:pt x="3400" y="111"/>
                  </a:lnTo>
                  <a:lnTo>
                    <a:pt x="3372" y="100"/>
                  </a:lnTo>
                  <a:lnTo>
                    <a:pt x="3342" y="90"/>
                  </a:lnTo>
                  <a:lnTo>
                    <a:pt x="3311" y="83"/>
                  </a:lnTo>
                  <a:lnTo>
                    <a:pt x="3280" y="76"/>
                  </a:lnTo>
                  <a:lnTo>
                    <a:pt x="3253" y="70"/>
                  </a:lnTo>
                  <a:lnTo>
                    <a:pt x="3218" y="59"/>
                  </a:lnTo>
                  <a:lnTo>
                    <a:pt x="3191" y="52"/>
                  </a:lnTo>
                  <a:lnTo>
                    <a:pt x="3157" y="46"/>
                  </a:lnTo>
                  <a:lnTo>
                    <a:pt x="3129" y="39"/>
                  </a:lnTo>
                  <a:lnTo>
                    <a:pt x="3095" y="35"/>
                  </a:lnTo>
                  <a:lnTo>
                    <a:pt x="3081" y="32"/>
                  </a:lnTo>
                  <a:lnTo>
                    <a:pt x="3067" y="28"/>
                  </a:lnTo>
                  <a:lnTo>
                    <a:pt x="3033" y="22"/>
                  </a:lnTo>
                  <a:lnTo>
                    <a:pt x="3002" y="18"/>
                  </a:lnTo>
                  <a:lnTo>
                    <a:pt x="2968" y="15"/>
                  </a:lnTo>
                  <a:lnTo>
                    <a:pt x="2941" y="15"/>
                  </a:lnTo>
                  <a:lnTo>
                    <a:pt x="2903" y="11"/>
                  </a:lnTo>
                  <a:lnTo>
                    <a:pt x="2876" y="8"/>
                  </a:lnTo>
                  <a:lnTo>
                    <a:pt x="2838" y="8"/>
                  </a:lnTo>
                  <a:lnTo>
                    <a:pt x="2810" y="4"/>
                  </a:lnTo>
                  <a:lnTo>
                    <a:pt x="277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72"/>
            <p:cNvSpPr/>
            <p:nvPr/>
          </p:nvSpPr>
          <p:spPr>
            <a:xfrm>
              <a:off x="1452161" y="3273471"/>
              <a:ext cx="125422" cy="136109"/>
            </a:xfrm>
            <a:custGeom>
              <a:rect b="b" l="l" r="r" t="t"/>
              <a:pathLst>
                <a:path extrusionOk="0" h="5196" w="4788">
                  <a:moveTo>
                    <a:pt x="1981" y="1"/>
                  </a:moveTo>
                  <a:lnTo>
                    <a:pt x="1954" y="4"/>
                  </a:lnTo>
                  <a:lnTo>
                    <a:pt x="1920" y="4"/>
                  </a:lnTo>
                  <a:lnTo>
                    <a:pt x="1889" y="8"/>
                  </a:lnTo>
                  <a:lnTo>
                    <a:pt x="1855" y="11"/>
                  </a:lnTo>
                  <a:lnTo>
                    <a:pt x="1824" y="11"/>
                  </a:lnTo>
                  <a:lnTo>
                    <a:pt x="1789" y="15"/>
                  </a:lnTo>
                  <a:lnTo>
                    <a:pt x="1762" y="21"/>
                  </a:lnTo>
                  <a:lnTo>
                    <a:pt x="1728" y="25"/>
                  </a:lnTo>
                  <a:lnTo>
                    <a:pt x="1714" y="28"/>
                  </a:lnTo>
                  <a:lnTo>
                    <a:pt x="1697" y="32"/>
                  </a:lnTo>
                  <a:lnTo>
                    <a:pt x="1666" y="39"/>
                  </a:lnTo>
                  <a:lnTo>
                    <a:pt x="1635" y="45"/>
                  </a:lnTo>
                  <a:lnTo>
                    <a:pt x="1604" y="52"/>
                  </a:lnTo>
                  <a:lnTo>
                    <a:pt x="1574" y="56"/>
                  </a:lnTo>
                  <a:lnTo>
                    <a:pt x="1543" y="66"/>
                  </a:lnTo>
                  <a:lnTo>
                    <a:pt x="1512" y="73"/>
                  </a:lnTo>
                  <a:lnTo>
                    <a:pt x="1481" y="83"/>
                  </a:lnTo>
                  <a:lnTo>
                    <a:pt x="1454" y="90"/>
                  </a:lnTo>
                  <a:lnTo>
                    <a:pt x="1419" y="100"/>
                  </a:lnTo>
                  <a:lnTo>
                    <a:pt x="1392" y="107"/>
                  </a:lnTo>
                  <a:lnTo>
                    <a:pt x="1375" y="114"/>
                  </a:lnTo>
                  <a:lnTo>
                    <a:pt x="1361" y="117"/>
                  </a:lnTo>
                  <a:lnTo>
                    <a:pt x="1347" y="121"/>
                  </a:lnTo>
                  <a:lnTo>
                    <a:pt x="1334" y="128"/>
                  </a:lnTo>
                  <a:lnTo>
                    <a:pt x="1299" y="138"/>
                  </a:lnTo>
                  <a:lnTo>
                    <a:pt x="1275" y="148"/>
                  </a:lnTo>
                  <a:lnTo>
                    <a:pt x="1241" y="159"/>
                  </a:lnTo>
                  <a:lnTo>
                    <a:pt x="1217" y="169"/>
                  </a:lnTo>
                  <a:lnTo>
                    <a:pt x="1190" y="179"/>
                  </a:lnTo>
                  <a:cubicBezTo>
                    <a:pt x="1" y="1892"/>
                    <a:pt x="607" y="4264"/>
                    <a:pt x="2475" y="5196"/>
                  </a:cubicBezTo>
                  <a:lnTo>
                    <a:pt x="2519" y="5196"/>
                  </a:lnTo>
                  <a:cubicBezTo>
                    <a:pt x="2547" y="5189"/>
                    <a:pt x="2578" y="5186"/>
                    <a:pt x="2608" y="5182"/>
                  </a:cubicBezTo>
                  <a:lnTo>
                    <a:pt x="2615" y="5182"/>
                  </a:lnTo>
                  <a:cubicBezTo>
                    <a:pt x="2646" y="5175"/>
                    <a:pt x="2677" y="5168"/>
                    <a:pt x="2708" y="5162"/>
                  </a:cubicBezTo>
                  <a:lnTo>
                    <a:pt x="2732" y="5158"/>
                  </a:lnTo>
                  <a:cubicBezTo>
                    <a:pt x="2759" y="5151"/>
                    <a:pt x="2790" y="5144"/>
                    <a:pt x="2818" y="5138"/>
                  </a:cubicBezTo>
                  <a:lnTo>
                    <a:pt x="2824" y="5138"/>
                  </a:lnTo>
                  <a:cubicBezTo>
                    <a:pt x="2855" y="5131"/>
                    <a:pt x="2886" y="5121"/>
                    <a:pt x="2917" y="5114"/>
                  </a:cubicBezTo>
                  <a:lnTo>
                    <a:pt x="2937" y="5107"/>
                  </a:lnTo>
                  <a:cubicBezTo>
                    <a:pt x="2968" y="5097"/>
                    <a:pt x="2996" y="5090"/>
                    <a:pt x="3020" y="5079"/>
                  </a:cubicBezTo>
                  <a:lnTo>
                    <a:pt x="3030" y="5076"/>
                  </a:lnTo>
                  <a:cubicBezTo>
                    <a:pt x="3057" y="5066"/>
                    <a:pt x="3088" y="5055"/>
                    <a:pt x="3119" y="5045"/>
                  </a:cubicBezTo>
                  <a:lnTo>
                    <a:pt x="3140" y="5035"/>
                  </a:lnTo>
                  <a:cubicBezTo>
                    <a:pt x="3164" y="5025"/>
                    <a:pt x="3191" y="5014"/>
                    <a:pt x="3215" y="5004"/>
                  </a:cubicBezTo>
                  <a:lnTo>
                    <a:pt x="3225" y="5001"/>
                  </a:lnTo>
                  <a:cubicBezTo>
                    <a:pt x="3256" y="4987"/>
                    <a:pt x="3284" y="4973"/>
                    <a:pt x="3311" y="4959"/>
                  </a:cubicBezTo>
                  <a:lnTo>
                    <a:pt x="3332" y="4949"/>
                  </a:lnTo>
                  <a:cubicBezTo>
                    <a:pt x="3359" y="4939"/>
                    <a:pt x="3383" y="4925"/>
                    <a:pt x="3407" y="4911"/>
                  </a:cubicBezTo>
                  <a:lnTo>
                    <a:pt x="3417" y="4908"/>
                  </a:lnTo>
                  <a:cubicBezTo>
                    <a:pt x="3445" y="4891"/>
                    <a:pt x="3472" y="4877"/>
                    <a:pt x="3499" y="4860"/>
                  </a:cubicBezTo>
                  <a:lnTo>
                    <a:pt x="3517" y="4850"/>
                  </a:lnTo>
                  <a:cubicBezTo>
                    <a:pt x="3541" y="4836"/>
                    <a:pt x="3565" y="4822"/>
                    <a:pt x="3585" y="4809"/>
                  </a:cubicBezTo>
                  <a:lnTo>
                    <a:pt x="3599" y="4802"/>
                  </a:lnTo>
                  <a:cubicBezTo>
                    <a:pt x="3623" y="4785"/>
                    <a:pt x="3647" y="4768"/>
                    <a:pt x="3674" y="4747"/>
                  </a:cubicBezTo>
                  <a:lnTo>
                    <a:pt x="3691" y="4737"/>
                  </a:lnTo>
                  <a:cubicBezTo>
                    <a:pt x="3712" y="4720"/>
                    <a:pt x="3736" y="4706"/>
                    <a:pt x="3756" y="4689"/>
                  </a:cubicBezTo>
                  <a:lnTo>
                    <a:pt x="3767" y="4678"/>
                  </a:lnTo>
                  <a:cubicBezTo>
                    <a:pt x="3791" y="4661"/>
                    <a:pt x="3815" y="4641"/>
                    <a:pt x="3839" y="4624"/>
                  </a:cubicBezTo>
                  <a:lnTo>
                    <a:pt x="3856" y="4606"/>
                  </a:lnTo>
                  <a:cubicBezTo>
                    <a:pt x="3876" y="4593"/>
                    <a:pt x="3897" y="4572"/>
                    <a:pt x="3918" y="4555"/>
                  </a:cubicBezTo>
                  <a:lnTo>
                    <a:pt x="3928" y="4545"/>
                  </a:lnTo>
                  <a:cubicBezTo>
                    <a:pt x="3952" y="4524"/>
                    <a:pt x="3972" y="4504"/>
                    <a:pt x="3996" y="4483"/>
                  </a:cubicBezTo>
                  <a:lnTo>
                    <a:pt x="4010" y="4469"/>
                  </a:lnTo>
                  <a:cubicBezTo>
                    <a:pt x="4027" y="4449"/>
                    <a:pt x="4048" y="4432"/>
                    <a:pt x="4065" y="4411"/>
                  </a:cubicBezTo>
                  <a:lnTo>
                    <a:pt x="4075" y="4401"/>
                  </a:lnTo>
                  <a:cubicBezTo>
                    <a:pt x="4096" y="4377"/>
                    <a:pt x="4116" y="4356"/>
                    <a:pt x="4137" y="4332"/>
                  </a:cubicBezTo>
                  <a:lnTo>
                    <a:pt x="4151" y="4315"/>
                  </a:lnTo>
                  <a:lnTo>
                    <a:pt x="4175" y="4291"/>
                  </a:lnTo>
                  <a:lnTo>
                    <a:pt x="4175" y="4288"/>
                  </a:lnTo>
                  <a:cubicBezTo>
                    <a:pt x="4346" y="4082"/>
                    <a:pt x="4486" y="3853"/>
                    <a:pt x="4589" y="3609"/>
                  </a:cubicBezTo>
                  <a:cubicBezTo>
                    <a:pt x="4599" y="3582"/>
                    <a:pt x="4610" y="3554"/>
                    <a:pt x="4620" y="3530"/>
                  </a:cubicBezTo>
                  <a:lnTo>
                    <a:pt x="4627" y="3510"/>
                  </a:lnTo>
                  <a:cubicBezTo>
                    <a:pt x="4634" y="3486"/>
                    <a:pt x="4644" y="3462"/>
                    <a:pt x="4651" y="3438"/>
                  </a:cubicBezTo>
                  <a:lnTo>
                    <a:pt x="4661" y="3414"/>
                  </a:lnTo>
                  <a:cubicBezTo>
                    <a:pt x="4671" y="3383"/>
                    <a:pt x="4678" y="3352"/>
                    <a:pt x="4689" y="3321"/>
                  </a:cubicBezTo>
                  <a:cubicBezTo>
                    <a:pt x="4719" y="3219"/>
                    <a:pt x="4740" y="3112"/>
                    <a:pt x="4757" y="3006"/>
                  </a:cubicBezTo>
                  <a:cubicBezTo>
                    <a:pt x="4761" y="2982"/>
                    <a:pt x="4764" y="2958"/>
                    <a:pt x="4767" y="2934"/>
                  </a:cubicBezTo>
                  <a:cubicBezTo>
                    <a:pt x="4771" y="2910"/>
                    <a:pt x="4771" y="2893"/>
                    <a:pt x="4774" y="2876"/>
                  </a:cubicBezTo>
                  <a:cubicBezTo>
                    <a:pt x="4785" y="2787"/>
                    <a:pt x="4788" y="2698"/>
                    <a:pt x="4788" y="2609"/>
                  </a:cubicBezTo>
                  <a:lnTo>
                    <a:pt x="4788" y="2516"/>
                  </a:lnTo>
                  <a:cubicBezTo>
                    <a:pt x="4788" y="2502"/>
                    <a:pt x="4788" y="2496"/>
                    <a:pt x="4788" y="2489"/>
                  </a:cubicBezTo>
                  <a:cubicBezTo>
                    <a:pt x="4788" y="2461"/>
                    <a:pt x="4785" y="2430"/>
                    <a:pt x="4781" y="2400"/>
                  </a:cubicBezTo>
                  <a:cubicBezTo>
                    <a:pt x="4778" y="2369"/>
                    <a:pt x="4778" y="2341"/>
                    <a:pt x="4771" y="2311"/>
                  </a:cubicBezTo>
                  <a:lnTo>
                    <a:pt x="4771" y="2290"/>
                  </a:lnTo>
                  <a:cubicBezTo>
                    <a:pt x="4764" y="2232"/>
                    <a:pt x="4754" y="2177"/>
                    <a:pt x="4743" y="2119"/>
                  </a:cubicBezTo>
                  <a:lnTo>
                    <a:pt x="4740" y="2098"/>
                  </a:lnTo>
                  <a:cubicBezTo>
                    <a:pt x="4726" y="2040"/>
                    <a:pt x="4716" y="1985"/>
                    <a:pt x="4699" y="1930"/>
                  </a:cubicBezTo>
                  <a:lnTo>
                    <a:pt x="4695" y="1910"/>
                  </a:lnTo>
                  <a:cubicBezTo>
                    <a:pt x="4678" y="1851"/>
                    <a:pt x="4661" y="1797"/>
                    <a:pt x="4644" y="1745"/>
                  </a:cubicBezTo>
                  <a:lnTo>
                    <a:pt x="4637" y="1725"/>
                  </a:lnTo>
                  <a:cubicBezTo>
                    <a:pt x="4617" y="1670"/>
                    <a:pt x="4596" y="1618"/>
                    <a:pt x="4575" y="1567"/>
                  </a:cubicBezTo>
                  <a:lnTo>
                    <a:pt x="4565" y="1546"/>
                  </a:lnTo>
                  <a:cubicBezTo>
                    <a:pt x="4545" y="1495"/>
                    <a:pt x="4517" y="1444"/>
                    <a:pt x="4493" y="1392"/>
                  </a:cubicBezTo>
                  <a:lnTo>
                    <a:pt x="4483" y="1375"/>
                  </a:lnTo>
                  <a:cubicBezTo>
                    <a:pt x="4456" y="1327"/>
                    <a:pt x="4428" y="1276"/>
                    <a:pt x="4397" y="1228"/>
                  </a:cubicBezTo>
                  <a:lnTo>
                    <a:pt x="4387" y="1211"/>
                  </a:lnTo>
                  <a:cubicBezTo>
                    <a:pt x="4356" y="1163"/>
                    <a:pt x="4322" y="1115"/>
                    <a:pt x="4288" y="1067"/>
                  </a:cubicBezTo>
                  <a:cubicBezTo>
                    <a:pt x="4185" y="923"/>
                    <a:pt x="4065" y="792"/>
                    <a:pt x="3935" y="673"/>
                  </a:cubicBezTo>
                  <a:lnTo>
                    <a:pt x="3914" y="652"/>
                  </a:lnTo>
                  <a:lnTo>
                    <a:pt x="3890" y="631"/>
                  </a:lnTo>
                  <a:lnTo>
                    <a:pt x="3880" y="621"/>
                  </a:lnTo>
                  <a:lnTo>
                    <a:pt x="3866" y="611"/>
                  </a:lnTo>
                  <a:lnTo>
                    <a:pt x="3856" y="601"/>
                  </a:lnTo>
                  <a:lnTo>
                    <a:pt x="3846" y="594"/>
                  </a:lnTo>
                  <a:lnTo>
                    <a:pt x="3822" y="573"/>
                  </a:lnTo>
                  <a:lnTo>
                    <a:pt x="3798" y="553"/>
                  </a:lnTo>
                  <a:lnTo>
                    <a:pt x="3774" y="535"/>
                  </a:lnTo>
                  <a:lnTo>
                    <a:pt x="3750" y="518"/>
                  </a:lnTo>
                  <a:lnTo>
                    <a:pt x="3726" y="498"/>
                  </a:lnTo>
                  <a:lnTo>
                    <a:pt x="3702" y="481"/>
                  </a:lnTo>
                  <a:lnTo>
                    <a:pt x="3674" y="463"/>
                  </a:lnTo>
                  <a:lnTo>
                    <a:pt x="3650" y="446"/>
                  </a:lnTo>
                  <a:lnTo>
                    <a:pt x="3626" y="429"/>
                  </a:lnTo>
                  <a:lnTo>
                    <a:pt x="3599" y="412"/>
                  </a:lnTo>
                  <a:lnTo>
                    <a:pt x="3571" y="395"/>
                  </a:lnTo>
                  <a:lnTo>
                    <a:pt x="3547" y="378"/>
                  </a:lnTo>
                  <a:lnTo>
                    <a:pt x="3520" y="364"/>
                  </a:lnTo>
                  <a:lnTo>
                    <a:pt x="3496" y="347"/>
                  </a:lnTo>
                  <a:lnTo>
                    <a:pt x="3469" y="333"/>
                  </a:lnTo>
                  <a:lnTo>
                    <a:pt x="3441" y="316"/>
                  </a:lnTo>
                  <a:lnTo>
                    <a:pt x="3414" y="302"/>
                  </a:lnTo>
                  <a:lnTo>
                    <a:pt x="3386" y="289"/>
                  </a:lnTo>
                  <a:lnTo>
                    <a:pt x="3359" y="275"/>
                  </a:lnTo>
                  <a:lnTo>
                    <a:pt x="3332" y="261"/>
                  </a:lnTo>
                  <a:lnTo>
                    <a:pt x="3304" y="248"/>
                  </a:lnTo>
                  <a:lnTo>
                    <a:pt x="3290" y="241"/>
                  </a:lnTo>
                  <a:lnTo>
                    <a:pt x="3277" y="234"/>
                  </a:lnTo>
                  <a:lnTo>
                    <a:pt x="3249" y="220"/>
                  </a:lnTo>
                  <a:lnTo>
                    <a:pt x="3232" y="213"/>
                  </a:lnTo>
                  <a:lnTo>
                    <a:pt x="3215" y="206"/>
                  </a:lnTo>
                  <a:lnTo>
                    <a:pt x="3188" y="193"/>
                  </a:lnTo>
                  <a:lnTo>
                    <a:pt x="3136" y="176"/>
                  </a:lnTo>
                  <a:lnTo>
                    <a:pt x="3112" y="165"/>
                  </a:lnTo>
                  <a:lnTo>
                    <a:pt x="3078" y="152"/>
                  </a:lnTo>
                  <a:lnTo>
                    <a:pt x="3054" y="141"/>
                  </a:lnTo>
                  <a:lnTo>
                    <a:pt x="3020" y="131"/>
                  </a:lnTo>
                  <a:lnTo>
                    <a:pt x="3006" y="128"/>
                  </a:lnTo>
                  <a:lnTo>
                    <a:pt x="2992" y="117"/>
                  </a:lnTo>
                  <a:lnTo>
                    <a:pt x="2975" y="114"/>
                  </a:lnTo>
                  <a:lnTo>
                    <a:pt x="2961" y="107"/>
                  </a:lnTo>
                  <a:lnTo>
                    <a:pt x="2931" y="100"/>
                  </a:lnTo>
                  <a:lnTo>
                    <a:pt x="2900" y="90"/>
                  </a:lnTo>
                  <a:lnTo>
                    <a:pt x="2872" y="83"/>
                  </a:lnTo>
                  <a:lnTo>
                    <a:pt x="2838" y="73"/>
                  </a:lnTo>
                  <a:lnTo>
                    <a:pt x="2811" y="66"/>
                  </a:lnTo>
                  <a:lnTo>
                    <a:pt x="2780" y="56"/>
                  </a:lnTo>
                  <a:lnTo>
                    <a:pt x="2749" y="52"/>
                  </a:lnTo>
                  <a:lnTo>
                    <a:pt x="2718" y="45"/>
                  </a:lnTo>
                  <a:lnTo>
                    <a:pt x="2687" y="39"/>
                  </a:lnTo>
                  <a:lnTo>
                    <a:pt x="2653" y="32"/>
                  </a:lnTo>
                  <a:lnTo>
                    <a:pt x="2639" y="28"/>
                  </a:lnTo>
                  <a:lnTo>
                    <a:pt x="2626" y="25"/>
                  </a:lnTo>
                  <a:lnTo>
                    <a:pt x="2591" y="21"/>
                  </a:lnTo>
                  <a:lnTo>
                    <a:pt x="2561" y="15"/>
                  </a:lnTo>
                  <a:lnTo>
                    <a:pt x="2526" y="11"/>
                  </a:lnTo>
                  <a:lnTo>
                    <a:pt x="2499" y="11"/>
                  </a:lnTo>
                  <a:lnTo>
                    <a:pt x="2465" y="8"/>
                  </a:lnTo>
                  <a:lnTo>
                    <a:pt x="2434" y="4"/>
                  </a:lnTo>
                  <a:lnTo>
                    <a:pt x="2399" y="4"/>
                  </a:lnTo>
                  <a:lnTo>
                    <a:pt x="2369" y="1"/>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72"/>
            <p:cNvSpPr/>
            <p:nvPr/>
          </p:nvSpPr>
          <p:spPr>
            <a:xfrm>
              <a:off x="1364381" y="3339849"/>
              <a:ext cx="406573" cy="216240"/>
            </a:xfrm>
            <a:custGeom>
              <a:rect b="b" l="l" r="r" t="t"/>
              <a:pathLst>
                <a:path extrusionOk="0" h="8255" w="15521">
                  <a:moveTo>
                    <a:pt x="8810" y="1"/>
                  </a:moveTo>
                  <a:cubicBezTo>
                    <a:pt x="7336" y="1"/>
                    <a:pt x="5926" y="986"/>
                    <a:pt x="5562" y="2587"/>
                  </a:cubicBezTo>
                  <a:cubicBezTo>
                    <a:pt x="5355" y="2517"/>
                    <a:pt x="5142" y="2484"/>
                    <a:pt x="4932" y="2484"/>
                  </a:cubicBezTo>
                  <a:cubicBezTo>
                    <a:pt x="4291" y="2484"/>
                    <a:pt x="3673" y="2794"/>
                    <a:pt x="3293" y="3344"/>
                  </a:cubicBezTo>
                  <a:cubicBezTo>
                    <a:pt x="3081" y="3288"/>
                    <a:pt x="2869" y="3262"/>
                    <a:pt x="2660" y="3262"/>
                  </a:cubicBezTo>
                  <a:cubicBezTo>
                    <a:pt x="1439" y="3262"/>
                    <a:pt x="353" y="4168"/>
                    <a:pt x="189" y="5444"/>
                  </a:cubicBezTo>
                  <a:cubicBezTo>
                    <a:pt x="0" y="6935"/>
                    <a:pt x="1162" y="8254"/>
                    <a:pt x="2666" y="8254"/>
                  </a:cubicBezTo>
                  <a:lnTo>
                    <a:pt x="12854" y="8254"/>
                  </a:lnTo>
                  <a:cubicBezTo>
                    <a:pt x="14365" y="8254"/>
                    <a:pt x="15520" y="6908"/>
                    <a:pt x="15291" y="5414"/>
                  </a:cubicBezTo>
                  <a:cubicBezTo>
                    <a:pt x="15100" y="4176"/>
                    <a:pt x="14035" y="3319"/>
                    <a:pt x="12855" y="3319"/>
                  </a:cubicBezTo>
                  <a:cubicBezTo>
                    <a:pt x="12610" y="3319"/>
                    <a:pt x="12361" y="3355"/>
                    <a:pt x="12114" y="3433"/>
                  </a:cubicBezTo>
                  <a:cubicBezTo>
                    <a:pt x="12117" y="3395"/>
                    <a:pt x="12117" y="3358"/>
                    <a:pt x="12117" y="3320"/>
                  </a:cubicBezTo>
                  <a:cubicBezTo>
                    <a:pt x="12117" y="2559"/>
                    <a:pt x="11854" y="1819"/>
                    <a:pt x="11374" y="1229"/>
                  </a:cubicBezTo>
                  <a:lnTo>
                    <a:pt x="10747" y="633"/>
                  </a:lnTo>
                  <a:cubicBezTo>
                    <a:pt x="10148" y="200"/>
                    <a:pt x="9472" y="1"/>
                    <a:pt x="881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72"/>
            <p:cNvSpPr/>
            <p:nvPr/>
          </p:nvSpPr>
          <p:spPr>
            <a:xfrm>
              <a:off x="1369411" y="3406830"/>
              <a:ext cx="204766" cy="151145"/>
            </a:xfrm>
            <a:custGeom>
              <a:rect b="b" l="l" r="r" t="t"/>
              <a:pathLst>
                <a:path extrusionOk="0" h="5770" w="7817">
                  <a:moveTo>
                    <a:pt x="4928" y="1"/>
                  </a:moveTo>
                  <a:cubicBezTo>
                    <a:pt x="4288" y="1"/>
                    <a:pt x="3672" y="311"/>
                    <a:pt x="3293" y="859"/>
                  </a:cubicBezTo>
                  <a:cubicBezTo>
                    <a:pt x="3081" y="803"/>
                    <a:pt x="2869" y="777"/>
                    <a:pt x="2660" y="777"/>
                  </a:cubicBezTo>
                  <a:cubicBezTo>
                    <a:pt x="1439" y="777"/>
                    <a:pt x="353" y="1683"/>
                    <a:pt x="189" y="2956"/>
                  </a:cubicBezTo>
                  <a:cubicBezTo>
                    <a:pt x="0" y="4450"/>
                    <a:pt x="1162" y="5769"/>
                    <a:pt x="2666" y="5769"/>
                  </a:cubicBezTo>
                  <a:lnTo>
                    <a:pt x="7817" y="5769"/>
                  </a:lnTo>
                  <a:cubicBezTo>
                    <a:pt x="6309" y="4707"/>
                    <a:pt x="5411" y="2977"/>
                    <a:pt x="5415" y="1133"/>
                  </a:cubicBezTo>
                  <a:cubicBezTo>
                    <a:pt x="5415" y="783"/>
                    <a:pt x="5445" y="430"/>
                    <a:pt x="5510" y="88"/>
                  </a:cubicBezTo>
                  <a:cubicBezTo>
                    <a:pt x="5318" y="29"/>
                    <a:pt x="5122" y="1"/>
                    <a:pt x="4928"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72"/>
            <p:cNvSpPr/>
            <p:nvPr/>
          </p:nvSpPr>
          <p:spPr>
            <a:xfrm>
              <a:off x="1502246" y="3195384"/>
              <a:ext cx="13779" cy="42043"/>
            </a:xfrm>
            <a:custGeom>
              <a:rect b="b" l="l" r="r" t="t"/>
              <a:pathLst>
                <a:path extrusionOk="0" h="1605" w="526">
                  <a:moveTo>
                    <a:pt x="265" y="1"/>
                  </a:moveTo>
                  <a:cubicBezTo>
                    <a:pt x="117" y="1"/>
                    <a:pt x="1" y="117"/>
                    <a:pt x="1" y="264"/>
                  </a:cubicBezTo>
                  <a:lnTo>
                    <a:pt x="1" y="1340"/>
                  </a:lnTo>
                  <a:cubicBezTo>
                    <a:pt x="1" y="1484"/>
                    <a:pt x="117" y="1604"/>
                    <a:pt x="265" y="1604"/>
                  </a:cubicBezTo>
                  <a:cubicBezTo>
                    <a:pt x="409" y="1604"/>
                    <a:pt x="525" y="1484"/>
                    <a:pt x="525" y="1340"/>
                  </a:cubicBezTo>
                  <a:lnTo>
                    <a:pt x="525" y="264"/>
                  </a:lnTo>
                  <a:cubicBezTo>
                    <a:pt x="525" y="117"/>
                    <a:pt x="409"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72"/>
            <p:cNvSpPr/>
            <p:nvPr/>
          </p:nvSpPr>
          <p:spPr>
            <a:xfrm>
              <a:off x="1430000" y="3214244"/>
              <a:ext cx="31067" cy="38271"/>
            </a:xfrm>
            <a:custGeom>
              <a:rect b="b" l="l" r="r" t="t"/>
              <a:pathLst>
                <a:path extrusionOk="0" h="1461" w="1186">
                  <a:moveTo>
                    <a:pt x="355" y="0"/>
                  </a:moveTo>
                  <a:cubicBezTo>
                    <a:pt x="176" y="0"/>
                    <a:pt x="0" y="187"/>
                    <a:pt x="113" y="394"/>
                  </a:cubicBezTo>
                  <a:lnTo>
                    <a:pt x="651" y="1326"/>
                  </a:lnTo>
                  <a:cubicBezTo>
                    <a:pt x="700" y="1412"/>
                    <a:pt x="791" y="1460"/>
                    <a:pt x="884" y="1460"/>
                  </a:cubicBezTo>
                  <a:cubicBezTo>
                    <a:pt x="928" y="1460"/>
                    <a:pt x="974" y="1449"/>
                    <a:pt x="1015" y="1426"/>
                  </a:cubicBezTo>
                  <a:cubicBezTo>
                    <a:pt x="1141" y="1350"/>
                    <a:pt x="1186" y="1186"/>
                    <a:pt x="1107" y="1062"/>
                  </a:cubicBezTo>
                  <a:lnTo>
                    <a:pt x="573" y="130"/>
                  </a:lnTo>
                  <a:cubicBezTo>
                    <a:pt x="517" y="39"/>
                    <a:pt x="435" y="0"/>
                    <a:pt x="3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72"/>
            <p:cNvSpPr/>
            <p:nvPr/>
          </p:nvSpPr>
          <p:spPr>
            <a:xfrm>
              <a:off x="1379548" y="3265455"/>
              <a:ext cx="40236" cy="27950"/>
            </a:xfrm>
            <a:custGeom>
              <a:rect b="b" l="l" r="r" t="t"/>
              <a:pathLst>
                <a:path extrusionOk="0" h="1067" w="1536">
                  <a:moveTo>
                    <a:pt x="302" y="0"/>
                  </a:moveTo>
                  <a:cubicBezTo>
                    <a:pt x="212" y="0"/>
                    <a:pt x="123" y="48"/>
                    <a:pt x="76" y="132"/>
                  </a:cubicBezTo>
                  <a:cubicBezTo>
                    <a:pt x="0" y="259"/>
                    <a:pt x="48" y="423"/>
                    <a:pt x="175" y="495"/>
                  </a:cubicBezTo>
                  <a:lnTo>
                    <a:pt x="1107" y="1033"/>
                  </a:lnTo>
                  <a:cubicBezTo>
                    <a:pt x="1148" y="1056"/>
                    <a:pt x="1193" y="1066"/>
                    <a:pt x="1236" y="1066"/>
                  </a:cubicBezTo>
                  <a:cubicBezTo>
                    <a:pt x="1327" y="1066"/>
                    <a:pt x="1415" y="1020"/>
                    <a:pt x="1464" y="934"/>
                  </a:cubicBezTo>
                  <a:cubicBezTo>
                    <a:pt x="1536" y="811"/>
                    <a:pt x="1495" y="653"/>
                    <a:pt x="1371" y="578"/>
                  </a:cubicBezTo>
                  <a:lnTo>
                    <a:pt x="439" y="40"/>
                  </a:lnTo>
                  <a:cubicBezTo>
                    <a:pt x="396" y="13"/>
                    <a:pt x="349" y="0"/>
                    <a:pt x="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3" name="Google Shape;17153;p72"/>
            <p:cNvSpPr/>
            <p:nvPr/>
          </p:nvSpPr>
          <p:spPr>
            <a:xfrm>
              <a:off x="1361945" y="3335789"/>
              <a:ext cx="41964" cy="13752"/>
            </a:xfrm>
            <a:custGeom>
              <a:rect b="b" l="l" r="r" t="t"/>
              <a:pathLst>
                <a:path extrusionOk="0" h="525" w="1602">
                  <a:moveTo>
                    <a:pt x="265" y="0"/>
                  </a:moveTo>
                  <a:cubicBezTo>
                    <a:pt x="117" y="0"/>
                    <a:pt x="1" y="117"/>
                    <a:pt x="1" y="261"/>
                  </a:cubicBezTo>
                  <a:cubicBezTo>
                    <a:pt x="1" y="408"/>
                    <a:pt x="117" y="524"/>
                    <a:pt x="265" y="524"/>
                  </a:cubicBezTo>
                  <a:lnTo>
                    <a:pt x="1341" y="524"/>
                  </a:lnTo>
                  <a:cubicBezTo>
                    <a:pt x="1485" y="524"/>
                    <a:pt x="1601" y="408"/>
                    <a:pt x="1601" y="261"/>
                  </a:cubicBezTo>
                  <a:cubicBezTo>
                    <a:pt x="1601" y="117"/>
                    <a:pt x="1485" y="0"/>
                    <a:pt x="1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4" name="Google Shape;17154;p72"/>
            <p:cNvSpPr/>
            <p:nvPr/>
          </p:nvSpPr>
          <p:spPr>
            <a:xfrm>
              <a:off x="1379732" y="3391741"/>
              <a:ext cx="40314" cy="28002"/>
            </a:xfrm>
            <a:custGeom>
              <a:rect b="b" l="l" r="r" t="t"/>
              <a:pathLst>
                <a:path extrusionOk="0" h="1069" w="1539">
                  <a:moveTo>
                    <a:pt x="1237" y="1"/>
                  </a:moveTo>
                  <a:cubicBezTo>
                    <a:pt x="1190" y="1"/>
                    <a:pt x="1143" y="13"/>
                    <a:pt x="1100" y="40"/>
                  </a:cubicBezTo>
                  <a:lnTo>
                    <a:pt x="168" y="578"/>
                  </a:lnTo>
                  <a:cubicBezTo>
                    <a:pt x="41" y="650"/>
                    <a:pt x="0" y="811"/>
                    <a:pt x="72" y="938"/>
                  </a:cubicBezTo>
                  <a:cubicBezTo>
                    <a:pt x="121" y="1021"/>
                    <a:pt x="210" y="1068"/>
                    <a:pt x="301" y="1068"/>
                  </a:cubicBezTo>
                  <a:cubicBezTo>
                    <a:pt x="346" y="1068"/>
                    <a:pt x="391" y="1057"/>
                    <a:pt x="432" y="1034"/>
                  </a:cubicBezTo>
                  <a:lnTo>
                    <a:pt x="1364" y="496"/>
                  </a:lnTo>
                  <a:cubicBezTo>
                    <a:pt x="1491" y="424"/>
                    <a:pt x="1539" y="259"/>
                    <a:pt x="1464" y="133"/>
                  </a:cubicBezTo>
                  <a:cubicBezTo>
                    <a:pt x="1416" y="49"/>
                    <a:pt x="1328" y="1"/>
                    <a:pt x="1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72"/>
            <p:cNvSpPr/>
            <p:nvPr/>
          </p:nvSpPr>
          <p:spPr>
            <a:xfrm>
              <a:off x="1596679" y="3265508"/>
              <a:ext cx="41964" cy="27924"/>
            </a:xfrm>
            <a:custGeom>
              <a:rect b="b" l="l" r="r" t="t"/>
              <a:pathLst>
                <a:path extrusionOk="0" h="1066" w="1602">
                  <a:moveTo>
                    <a:pt x="1299" y="1"/>
                  </a:moveTo>
                  <a:cubicBezTo>
                    <a:pt x="1254" y="1"/>
                    <a:pt x="1208" y="13"/>
                    <a:pt x="1166" y="38"/>
                  </a:cubicBezTo>
                  <a:lnTo>
                    <a:pt x="234" y="576"/>
                  </a:lnTo>
                  <a:cubicBezTo>
                    <a:pt x="1" y="709"/>
                    <a:pt x="97" y="1066"/>
                    <a:pt x="368" y="1066"/>
                  </a:cubicBezTo>
                  <a:cubicBezTo>
                    <a:pt x="412" y="1066"/>
                    <a:pt x="460" y="1055"/>
                    <a:pt x="498" y="1031"/>
                  </a:cubicBezTo>
                  <a:lnTo>
                    <a:pt x="1430" y="493"/>
                  </a:lnTo>
                  <a:cubicBezTo>
                    <a:pt x="1557" y="421"/>
                    <a:pt x="1601" y="260"/>
                    <a:pt x="1526" y="134"/>
                  </a:cubicBezTo>
                  <a:cubicBezTo>
                    <a:pt x="1478" y="49"/>
                    <a:pt x="1390"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72"/>
            <p:cNvSpPr/>
            <p:nvPr/>
          </p:nvSpPr>
          <p:spPr>
            <a:xfrm>
              <a:off x="1557360" y="3214244"/>
              <a:ext cx="30989" cy="38166"/>
            </a:xfrm>
            <a:custGeom>
              <a:rect b="b" l="l" r="r" t="t"/>
              <a:pathLst>
                <a:path extrusionOk="0" h="1457" w="1183">
                  <a:moveTo>
                    <a:pt x="829" y="0"/>
                  </a:moveTo>
                  <a:cubicBezTo>
                    <a:pt x="748" y="0"/>
                    <a:pt x="666" y="39"/>
                    <a:pt x="611" y="130"/>
                  </a:cubicBezTo>
                  <a:lnTo>
                    <a:pt x="73" y="1062"/>
                  </a:lnTo>
                  <a:cubicBezTo>
                    <a:pt x="1" y="1186"/>
                    <a:pt x="42" y="1347"/>
                    <a:pt x="169" y="1422"/>
                  </a:cubicBezTo>
                  <a:cubicBezTo>
                    <a:pt x="210" y="1446"/>
                    <a:pt x="255" y="1457"/>
                    <a:pt x="299" y="1457"/>
                  </a:cubicBezTo>
                  <a:cubicBezTo>
                    <a:pt x="391" y="1457"/>
                    <a:pt x="480" y="1410"/>
                    <a:pt x="529" y="1326"/>
                  </a:cubicBezTo>
                  <a:lnTo>
                    <a:pt x="1067" y="394"/>
                  </a:lnTo>
                  <a:cubicBezTo>
                    <a:pt x="1182" y="187"/>
                    <a:pt x="1007" y="0"/>
                    <a:pt x="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7" name="Google Shape;17157;p72"/>
            <p:cNvSpPr/>
            <p:nvPr/>
          </p:nvSpPr>
          <p:spPr>
            <a:xfrm>
              <a:off x="1358016" y="3245023"/>
              <a:ext cx="319579" cy="318060"/>
            </a:xfrm>
            <a:custGeom>
              <a:rect b="b" l="l" r="r" t="t"/>
              <a:pathLst>
                <a:path extrusionOk="0" h="12142" w="12200">
                  <a:moveTo>
                    <a:pt x="5826" y="1388"/>
                  </a:moveTo>
                  <a:lnTo>
                    <a:pt x="5915" y="1392"/>
                  </a:lnTo>
                  <a:lnTo>
                    <a:pt x="5942" y="1392"/>
                  </a:lnTo>
                  <a:lnTo>
                    <a:pt x="6000" y="1399"/>
                  </a:lnTo>
                  <a:lnTo>
                    <a:pt x="6028" y="1399"/>
                  </a:lnTo>
                  <a:lnTo>
                    <a:pt x="6059" y="1402"/>
                  </a:lnTo>
                  <a:lnTo>
                    <a:pt x="6083" y="1406"/>
                  </a:lnTo>
                  <a:lnTo>
                    <a:pt x="6113" y="1412"/>
                  </a:lnTo>
                  <a:lnTo>
                    <a:pt x="6141" y="1416"/>
                  </a:lnTo>
                  <a:lnTo>
                    <a:pt x="6172" y="1419"/>
                  </a:lnTo>
                  <a:lnTo>
                    <a:pt x="6226" y="1430"/>
                  </a:lnTo>
                  <a:lnTo>
                    <a:pt x="6254" y="1436"/>
                  </a:lnTo>
                  <a:lnTo>
                    <a:pt x="6281" y="1443"/>
                  </a:lnTo>
                  <a:lnTo>
                    <a:pt x="6309" y="1447"/>
                  </a:lnTo>
                  <a:lnTo>
                    <a:pt x="6340" y="1457"/>
                  </a:lnTo>
                  <a:lnTo>
                    <a:pt x="6364" y="1460"/>
                  </a:lnTo>
                  <a:lnTo>
                    <a:pt x="6391" y="1471"/>
                  </a:lnTo>
                  <a:lnTo>
                    <a:pt x="6415" y="1478"/>
                  </a:lnTo>
                  <a:lnTo>
                    <a:pt x="6446" y="1484"/>
                  </a:lnTo>
                  <a:lnTo>
                    <a:pt x="6579" y="1529"/>
                  </a:lnTo>
                  <a:lnTo>
                    <a:pt x="6600" y="1536"/>
                  </a:lnTo>
                  <a:lnTo>
                    <a:pt x="6631" y="1549"/>
                  </a:lnTo>
                  <a:lnTo>
                    <a:pt x="6672" y="1567"/>
                  </a:lnTo>
                  <a:lnTo>
                    <a:pt x="6696" y="1577"/>
                  </a:lnTo>
                  <a:lnTo>
                    <a:pt x="6802" y="1625"/>
                  </a:lnTo>
                  <a:lnTo>
                    <a:pt x="6809" y="1625"/>
                  </a:lnTo>
                  <a:lnTo>
                    <a:pt x="6830" y="1635"/>
                  </a:lnTo>
                  <a:lnTo>
                    <a:pt x="6878" y="1663"/>
                  </a:lnTo>
                  <a:lnTo>
                    <a:pt x="6905" y="1676"/>
                  </a:lnTo>
                  <a:lnTo>
                    <a:pt x="6926" y="1690"/>
                  </a:lnTo>
                  <a:lnTo>
                    <a:pt x="6974" y="1717"/>
                  </a:lnTo>
                  <a:lnTo>
                    <a:pt x="6998" y="1731"/>
                  </a:lnTo>
                  <a:lnTo>
                    <a:pt x="7001" y="1731"/>
                  </a:lnTo>
                  <a:lnTo>
                    <a:pt x="7022" y="1745"/>
                  </a:lnTo>
                  <a:lnTo>
                    <a:pt x="7042" y="1759"/>
                  </a:lnTo>
                  <a:lnTo>
                    <a:pt x="7066" y="1776"/>
                  </a:lnTo>
                  <a:lnTo>
                    <a:pt x="7090" y="1789"/>
                  </a:lnTo>
                  <a:lnTo>
                    <a:pt x="7107" y="1803"/>
                  </a:lnTo>
                  <a:lnTo>
                    <a:pt x="7114" y="1807"/>
                  </a:lnTo>
                  <a:lnTo>
                    <a:pt x="7135" y="1820"/>
                  </a:lnTo>
                  <a:lnTo>
                    <a:pt x="7155" y="1837"/>
                  </a:lnTo>
                  <a:lnTo>
                    <a:pt x="7296" y="1947"/>
                  </a:lnTo>
                  <a:lnTo>
                    <a:pt x="7299" y="1950"/>
                  </a:lnTo>
                  <a:lnTo>
                    <a:pt x="7347" y="1995"/>
                  </a:lnTo>
                  <a:lnTo>
                    <a:pt x="7350" y="1995"/>
                  </a:lnTo>
                  <a:cubicBezTo>
                    <a:pt x="7467" y="2105"/>
                    <a:pt x="7573" y="2221"/>
                    <a:pt x="7666" y="2351"/>
                  </a:cubicBezTo>
                  <a:cubicBezTo>
                    <a:pt x="7697" y="2392"/>
                    <a:pt x="7727" y="2437"/>
                    <a:pt x="7758" y="2485"/>
                  </a:cubicBezTo>
                  <a:lnTo>
                    <a:pt x="7765" y="2499"/>
                  </a:lnTo>
                  <a:cubicBezTo>
                    <a:pt x="7793" y="2540"/>
                    <a:pt x="7817" y="2584"/>
                    <a:pt x="7841" y="2629"/>
                  </a:cubicBezTo>
                  <a:lnTo>
                    <a:pt x="7851" y="2646"/>
                  </a:lnTo>
                  <a:cubicBezTo>
                    <a:pt x="7875" y="2691"/>
                    <a:pt x="7895" y="2739"/>
                    <a:pt x="7916" y="2783"/>
                  </a:cubicBezTo>
                  <a:lnTo>
                    <a:pt x="7923" y="2800"/>
                  </a:lnTo>
                  <a:cubicBezTo>
                    <a:pt x="7943" y="2848"/>
                    <a:pt x="7964" y="2896"/>
                    <a:pt x="7981" y="2944"/>
                  </a:cubicBezTo>
                  <a:lnTo>
                    <a:pt x="7984" y="2961"/>
                  </a:lnTo>
                  <a:cubicBezTo>
                    <a:pt x="8002" y="3009"/>
                    <a:pt x="8019" y="3057"/>
                    <a:pt x="8032" y="3109"/>
                  </a:cubicBezTo>
                  <a:lnTo>
                    <a:pt x="8036" y="3126"/>
                  </a:lnTo>
                  <a:cubicBezTo>
                    <a:pt x="8050" y="3177"/>
                    <a:pt x="8063" y="3229"/>
                    <a:pt x="8074" y="3280"/>
                  </a:cubicBezTo>
                  <a:lnTo>
                    <a:pt x="8074" y="3297"/>
                  </a:lnTo>
                  <a:cubicBezTo>
                    <a:pt x="8084" y="3349"/>
                    <a:pt x="8094" y="3400"/>
                    <a:pt x="8098" y="3455"/>
                  </a:cubicBezTo>
                  <a:lnTo>
                    <a:pt x="8098" y="3472"/>
                  </a:lnTo>
                  <a:lnTo>
                    <a:pt x="8098" y="3489"/>
                  </a:lnTo>
                  <a:cubicBezTo>
                    <a:pt x="7724" y="3588"/>
                    <a:pt x="7364" y="3753"/>
                    <a:pt x="7042" y="3969"/>
                  </a:cubicBezTo>
                  <a:lnTo>
                    <a:pt x="7032" y="3976"/>
                  </a:lnTo>
                  <a:lnTo>
                    <a:pt x="7018" y="3986"/>
                  </a:lnTo>
                  <a:cubicBezTo>
                    <a:pt x="6984" y="4010"/>
                    <a:pt x="6950" y="4034"/>
                    <a:pt x="6915" y="4058"/>
                  </a:cubicBezTo>
                  <a:lnTo>
                    <a:pt x="6908" y="4061"/>
                  </a:lnTo>
                  <a:cubicBezTo>
                    <a:pt x="6867" y="4092"/>
                    <a:pt x="6830" y="4123"/>
                    <a:pt x="6792" y="4154"/>
                  </a:cubicBezTo>
                  <a:cubicBezTo>
                    <a:pt x="6758" y="4181"/>
                    <a:pt x="6723" y="4209"/>
                    <a:pt x="6693" y="4240"/>
                  </a:cubicBezTo>
                  <a:lnTo>
                    <a:pt x="6686" y="4243"/>
                  </a:lnTo>
                  <a:cubicBezTo>
                    <a:pt x="6185" y="4678"/>
                    <a:pt x="5815" y="5247"/>
                    <a:pt x="5620" y="5884"/>
                  </a:cubicBezTo>
                  <a:cubicBezTo>
                    <a:pt x="5582" y="5878"/>
                    <a:pt x="5548" y="5871"/>
                    <a:pt x="5510" y="5864"/>
                  </a:cubicBezTo>
                  <a:cubicBezTo>
                    <a:pt x="5397" y="5847"/>
                    <a:pt x="5288" y="5840"/>
                    <a:pt x="5174" y="5840"/>
                  </a:cubicBezTo>
                  <a:lnTo>
                    <a:pt x="5031" y="5840"/>
                  </a:lnTo>
                  <a:lnTo>
                    <a:pt x="4989" y="5843"/>
                  </a:lnTo>
                  <a:lnTo>
                    <a:pt x="4969" y="5843"/>
                  </a:lnTo>
                  <a:lnTo>
                    <a:pt x="4935" y="5847"/>
                  </a:lnTo>
                  <a:lnTo>
                    <a:pt x="4900" y="5847"/>
                  </a:lnTo>
                  <a:lnTo>
                    <a:pt x="4869" y="5850"/>
                  </a:lnTo>
                  <a:lnTo>
                    <a:pt x="4811" y="5860"/>
                  </a:lnTo>
                  <a:lnTo>
                    <a:pt x="4804" y="5860"/>
                  </a:lnTo>
                  <a:lnTo>
                    <a:pt x="4746" y="5833"/>
                  </a:lnTo>
                  <a:lnTo>
                    <a:pt x="4729" y="5823"/>
                  </a:lnTo>
                  <a:cubicBezTo>
                    <a:pt x="4708" y="5812"/>
                    <a:pt x="4688" y="5802"/>
                    <a:pt x="4664" y="5788"/>
                  </a:cubicBezTo>
                  <a:lnTo>
                    <a:pt x="4654" y="5785"/>
                  </a:lnTo>
                  <a:cubicBezTo>
                    <a:pt x="4630" y="5771"/>
                    <a:pt x="4606" y="5758"/>
                    <a:pt x="4582" y="5740"/>
                  </a:cubicBezTo>
                  <a:lnTo>
                    <a:pt x="4564" y="5730"/>
                  </a:lnTo>
                  <a:lnTo>
                    <a:pt x="4503" y="5692"/>
                  </a:lnTo>
                  <a:lnTo>
                    <a:pt x="4493" y="5686"/>
                  </a:lnTo>
                  <a:cubicBezTo>
                    <a:pt x="4469" y="5672"/>
                    <a:pt x="4445" y="5655"/>
                    <a:pt x="4424" y="5641"/>
                  </a:cubicBezTo>
                  <a:lnTo>
                    <a:pt x="4407" y="5627"/>
                  </a:lnTo>
                  <a:cubicBezTo>
                    <a:pt x="4386" y="5614"/>
                    <a:pt x="4369" y="5600"/>
                    <a:pt x="4349" y="5586"/>
                  </a:cubicBezTo>
                  <a:lnTo>
                    <a:pt x="4338" y="5576"/>
                  </a:lnTo>
                  <a:cubicBezTo>
                    <a:pt x="4318" y="5562"/>
                    <a:pt x="4297" y="5542"/>
                    <a:pt x="4273" y="5528"/>
                  </a:cubicBezTo>
                  <a:lnTo>
                    <a:pt x="4260" y="5514"/>
                  </a:lnTo>
                  <a:cubicBezTo>
                    <a:pt x="4242" y="5497"/>
                    <a:pt x="4222" y="5483"/>
                    <a:pt x="4205" y="5466"/>
                  </a:cubicBezTo>
                  <a:lnTo>
                    <a:pt x="4194" y="5456"/>
                  </a:lnTo>
                  <a:cubicBezTo>
                    <a:pt x="4174" y="5439"/>
                    <a:pt x="4153" y="5418"/>
                    <a:pt x="4133" y="5401"/>
                  </a:cubicBezTo>
                  <a:lnTo>
                    <a:pt x="4122" y="5387"/>
                  </a:lnTo>
                  <a:cubicBezTo>
                    <a:pt x="4105" y="5370"/>
                    <a:pt x="4088" y="5353"/>
                    <a:pt x="4071" y="5336"/>
                  </a:cubicBezTo>
                  <a:lnTo>
                    <a:pt x="4061" y="5326"/>
                  </a:lnTo>
                  <a:cubicBezTo>
                    <a:pt x="4040" y="5305"/>
                    <a:pt x="4023" y="5285"/>
                    <a:pt x="4002" y="5264"/>
                  </a:cubicBezTo>
                  <a:lnTo>
                    <a:pt x="3985" y="5240"/>
                  </a:lnTo>
                  <a:lnTo>
                    <a:pt x="3979" y="5237"/>
                  </a:lnTo>
                  <a:lnTo>
                    <a:pt x="3972" y="5223"/>
                  </a:lnTo>
                  <a:cubicBezTo>
                    <a:pt x="3817" y="5045"/>
                    <a:pt x="3691" y="4846"/>
                    <a:pt x="3598" y="4630"/>
                  </a:cubicBezTo>
                  <a:lnTo>
                    <a:pt x="3591" y="4620"/>
                  </a:lnTo>
                  <a:cubicBezTo>
                    <a:pt x="3584" y="4599"/>
                    <a:pt x="3578" y="4579"/>
                    <a:pt x="3567" y="4558"/>
                  </a:cubicBezTo>
                  <a:lnTo>
                    <a:pt x="3564" y="4541"/>
                  </a:lnTo>
                  <a:cubicBezTo>
                    <a:pt x="3554" y="4521"/>
                    <a:pt x="3547" y="4500"/>
                    <a:pt x="3540" y="4476"/>
                  </a:cubicBezTo>
                  <a:lnTo>
                    <a:pt x="3533" y="4455"/>
                  </a:lnTo>
                  <a:cubicBezTo>
                    <a:pt x="3523" y="4428"/>
                    <a:pt x="3516" y="4401"/>
                    <a:pt x="3506" y="4373"/>
                  </a:cubicBezTo>
                  <a:cubicBezTo>
                    <a:pt x="3478" y="4281"/>
                    <a:pt x="3458" y="4185"/>
                    <a:pt x="3444" y="4089"/>
                  </a:cubicBezTo>
                  <a:cubicBezTo>
                    <a:pt x="3441" y="4065"/>
                    <a:pt x="3437" y="4044"/>
                    <a:pt x="3437" y="4024"/>
                  </a:cubicBezTo>
                  <a:cubicBezTo>
                    <a:pt x="3434" y="4000"/>
                    <a:pt x="3430" y="3989"/>
                    <a:pt x="3430" y="3969"/>
                  </a:cubicBezTo>
                  <a:cubicBezTo>
                    <a:pt x="3420" y="3890"/>
                    <a:pt x="3417" y="3808"/>
                    <a:pt x="3417" y="3729"/>
                  </a:cubicBezTo>
                  <a:lnTo>
                    <a:pt x="3417" y="3650"/>
                  </a:lnTo>
                  <a:lnTo>
                    <a:pt x="3417" y="3630"/>
                  </a:lnTo>
                  <a:cubicBezTo>
                    <a:pt x="3417" y="3602"/>
                    <a:pt x="3420" y="3575"/>
                    <a:pt x="3423" y="3547"/>
                  </a:cubicBezTo>
                  <a:cubicBezTo>
                    <a:pt x="3423" y="3520"/>
                    <a:pt x="3427" y="3496"/>
                    <a:pt x="3430" y="3468"/>
                  </a:cubicBezTo>
                  <a:lnTo>
                    <a:pt x="3434" y="3448"/>
                  </a:lnTo>
                  <a:cubicBezTo>
                    <a:pt x="3437" y="3397"/>
                    <a:pt x="3447" y="3345"/>
                    <a:pt x="3454" y="3294"/>
                  </a:cubicBezTo>
                  <a:cubicBezTo>
                    <a:pt x="3454" y="3287"/>
                    <a:pt x="3454" y="3280"/>
                    <a:pt x="3461" y="3273"/>
                  </a:cubicBezTo>
                  <a:cubicBezTo>
                    <a:pt x="3468" y="3225"/>
                    <a:pt x="3482" y="3174"/>
                    <a:pt x="3495" y="3122"/>
                  </a:cubicBezTo>
                  <a:lnTo>
                    <a:pt x="3499" y="3105"/>
                  </a:lnTo>
                  <a:cubicBezTo>
                    <a:pt x="3512" y="3054"/>
                    <a:pt x="3530" y="3006"/>
                    <a:pt x="3547" y="2954"/>
                  </a:cubicBezTo>
                  <a:lnTo>
                    <a:pt x="3550" y="2937"/>
                  </a:lnTo>
                  <a:cubicBezTo>
                    <a:pt x="3567" y="2889"/>
                    <a:pt x="3588" y="2841"/>
                    <a:pt x="3608" y="2797"/>
                  </a:cubicBezTo>
                  <a:lnTo>
                    <a:pt x="3615" y="2780"/>
                  </a:lnTo>
                  <a:cubicBezTo>
                    <a:pt x="3636" y="2732"/>
                    <a:pt x="3656" y="2687"/>
                    <a:pt x="3680" y="2643"/>
                  </a:cubicBezTo>
                  <a:lnTo>
                    <a:pt x="3691" y="2626"/>
                  </a:lnTo>
                  <a:cubicBezTo>
                    <a:pt x="3715" y="2584"/>
                    <a:pt x="3739" y="2536"/>
                    <a:pt x="3766" y="2499"/>
                  </a:cubicBezTo>
                  <a:lnTo>
                    <a:pt x="3776" y="2482"/>
                  </a:lnTo>
                  <a:cubicBezTo>
                    <a:pt x="3804" y="2434"/>
                    <a:pt x="3835" y="2392"/>
                    <a:pt x="3865" y="2348"/>
                  </a:cubicBezTo>
                  <a:cubicBezTo>
                    <a:pt x="3958" y="2221"/>
                    <a:pt x="4064" y="2101"/>
                    <a:pt x="4181" y="1995"/>
                  </a:cubicBezTo>
                  <a:lnTo>
                    <a:pt x="4184" y="1992"/>
                  </a:lnTo>
                  <a:lnTo>
                    <a:pt x="4225" y="1957"/>
                  </a:lnTo>
                  <a:lnTo>
                    <a:pt x="4397" y="1820"/>
                  </a:lnTo>
                  <a:lnTo>
                    <a:pt x="4417" y="1803"/>
                  </a:lnTo>
                  <a:lnTo>
                    <a:pt x="4424" y="1803"/>
                  </a:lnTo>
                  <a:lnTo>
                    <a:pt x="4441" y="1789"/>
                  </a:lnTo>
                  <a:lnTo>
                    <a:pt x="4465" y="1772"/>
                  </a:lnTo>
                  <a:lnTo>
                    <a:pt x="4486" y="1759"/>
                  </a:lnTo>
                  <a:lnTo>
                    <a:pt x="4513" y="1741"/>
                  </a:lnTo>
                  <a:lnTo>
                    <a:pt x="4530" y="1731"/>
                  </a:lnTo>
                  <a:lnTo>
                    <a:pt x="4534" y="1731"/>
                  </a:lnTo>
                  <a:lnTo>
                    <a:pt x="4558" y="1717"/>
                  </a:lnTo>
                  <a:lnTo>
                    <a:pt x="4606" y="1690"/>
                  </a:lnTo>
                  <a:lnTo>
                    <a:pt x="4630" y="1673"/>
                  </a:lnTo>
                  <a:lnTo>
                    <a:pt x="4650" y="1663"/>
                  </a:lnTo>
                  <a:lnTo>
                    <a:pt x="4702" y="1635"/>
                  </a:lnTo>
                  <a:lnTo>
                    <a:pt x="4722" y="1625"/>
                  </a:lnTo>
                  <a:lnTo>
                    <a:pt x="4729" y="1625"/>
                  </a:lnTo>
                  <a:lnTo>
                    <a:pt x="4835" y="1577"/>
                  </a:lnTo>
                  <a:lnTo>
                    <a:pt x="4859" y="1567"/>
                  </a:lnTo>
                  <a:lnTo>
                    <a:pt x="4900" y="1549"/>
                  </a:lnTo>
                  <a:lnTo>
                    <a:pt x="4931" y="1536"/>
                  </a:lnTo>
                  <a:lnTo>
                    <a:pt x="4955" y="1529"/>
                  </a:lnTo>
                  <a:lnTo>
                    <a:pt x="5085" y="1484"/>
                  </a:lnTo>
                  <a:lnTo>
                    <a:pt x="5113" y="1478"/>
                  </a:lnTo>
                  <a:lnTo>
                    <a:pt x="5140" y="1471"/>
                  </a:lnTo>
                  <a:lnTo>
                    <a:pt x="5168" y="1464"/>
                  </a:lnTo>
                  <a:lnTo>
                    <a:pt x="5195" y="1457"/>
                  </a:lnTo>
                  <a:lnTo>
                    <a:pt x="5222" y="1450"/>
                  </a:lnTo>
                  <a:lnTo>
                    <a:pt x="5250" y="1443"/>
                  </a:lnTo>
                  <a:lnTo>
                    <a:pt x="5277" y="1436"/>
                  </a:lnTo>
                  <a:lnTo>
                    <a:pt x="5305" y="1430"/>
                  </a:lnTo>
                  <a:lnTo>
                    <a:pt x="5360" y="1419"/>
                  </a:lnTo>
                  <a:lnTo>
                    <a:pt x="5394" y="1416"/>
                  </a:lnTo>
                  <a:lnTo>
                    <a:pt x="5418" y="1412"/>
                  </a:lnTo>
                  <a:lnTo>
                    <a:pt x="5449" y="1406"/>
                  </a:lnTo>
                  <a:lnTo>
                    <a:pt x="5476" y="1402"/>
                  </a:lnTo>
                  <a:lnTo>
                    <a:pt x="5507" y="1399"/>
                  </a:lnTo>
                  <a:lnTo>
                    <a:pt x="5531" y="1395"/>
                  </a:lnTo>
                  <a:lnTo>
                    <a:pt x="5589" y="1392"/>
                  </a:lnTo>
                  <a:lnTo>
                    <a:pt x="5617" y="1392"/>
                  </a:lnTo>
                  <a:lnTo>
                    <a:pt x="5706" y="1388"/>
                  </a:lnTo>
                  <a:close/>
                  <a:moveTo>
                    <a:pt x="5775" y="523"/>
                  </a:moveTo>
                  <a:cubicBezTo>
                    <a:pt x="7391" y="523"/>
                    <a:pt x="8766" y="1739"/>
                    <a:pt x="8947" y="3362"/>
                  </a:cubicBezTo>
                  <a:lnTo>
                    <a:pt x="8917" y="3362"/>
                  </a:lnTo>
                  <a:lnTo>
                    <a:pt x="8848" y="3366"/>
                  </a:lnTo>
                  <a:lnTo>
                    <a:pt x="8769" y="3373"/>
                  </a:lnTo>
                  <a:lnTo>
                    <a:pt x="8697" y="3376"/>
                  </a:lnTo>
                  <a:lnTo>
                    <a:pt x="8629" y="3383"/>
                  </a:lnTo>
                  <a:cubicBezTo>
                    <a:pt x="8622" y="3321"/>
                    <a:pt x="8612" y="3259"/>
                    <a:pt x="8598" y="3198"/>
                  </a:cubicBezTo>
                  <a:cubicBezTo>
                    <a:pt x="8598" y="3187"/>
                    <a:pt x="8594" y="3177"/>
                    <a:pt x="8594" y="3170"/>
                  </a:cubicBezTo>
                  <a:cubicBezTo>
                    <a:pt x="8584" y="3109"/>
                    <a:pt x="8567" y="3047"/>
                    <a:pt x="8553" y="2985"/>
                  </a:cubicBezTo>
                  <a:lnTo>
                    <a:pt x="8546" y="2965"/>
                  </a:lnTo>
                  <a:cubicBezTo>
                    <a:pt x="8529" y="2903"/>
                    <a:pt x="8509" y="2841"/>
                    <a:pt x="8488" y="2783"/>
                  </a:cubicBezTo>
                  <a:lnTo>
                    <a:pt x="8481" y="2759"/>
                  </a:lnTo>
                  <a:cubicBezTo>
                    <a:pt x="8461" y="2701"/>
                    <a:pt x="8440" y="2643"/>
                    <a:pt x="8413" y="2588"/>
                  </a:cubicBezTo>
                  <a:lnTo>
                    <a:pt x="8403" y="2564"/>
                  </a:lnTo>
                  <a:cubicBezTo>
                    <a:pt x="8379" y="2509"/>
                    <a:pt x="8351" y="2451"/>
                    <a:pt x="8324" y="2396"/>
                  </a:cubicBezTo>
                  <a:lnTo>
                    <a:pt x="8313" y="2375"/>
                  </a:lnTo>
                  <a:cubicBezTo>
                    <a:pt x="8283" y="2324"/>
                    <a:pt x="8252" y="2269"/>
                    <a:pt x="8217" y="2214"/>
                  </a:cubicBezTo>
                  <a:lnTo>
                    <a:pt x="8207" y="2197"/>
                  </a:lnTo>
                  <a:cubicBezTo>
                    <a:pt x="8173" y="2142"/>
                    <a:pt x="8135" y="2087"/>
                    <a:pt x="8098" y="2036"/>
                  </a:cubicBezTo>
                  <a:cubicBezTo>
                    <a:pt x="7984" y="1878"/>
                    <a:pt x="7854" y="1735"/>
                    <a:pt x="7714" y="1604"/>
                  </a:cubicBezTo>
                  <a:lnTo>
                    <a:pt x="7707" y="1597"/>
                  </a:lnTo>
                  <a:lnTo>
                    <a:pt x="7679" y="1573"/>
                  </a:lnTo>
                  <a:lnTo>
                    <a:pt x="7662" y="1556"/>
                  </a:lnTo>
                  <a:lnTo>
                    <a:pt x="7645" y="1543"/>
                  </a:lnTo>
                  <a:lnTo>
                    <a:pt x="7556" y="1471"/>
                  </a:lnTo>
                  <a:lnTo>
                    <a:pt x="7529" y="1450"/>
                  </a:lnTo>
                  <a:lnTo>
                    <a:pt x="7474" y="1409"/>
                  </a:lnTo>
                  <a:lnTo>
                    <a:pt x="7450" y="1388"/>
                  </a:lnTo>
                  <a:lnTo>
                    <a:pt x="7422" y="1368"/>
                  </a:lnTo>
                  <a:lnTo>
                    <a:pt x="7419" y="1368"/>
                  </a:lnTo>
                  <a:lnTo>
                    <a:pt x="7395" y="1351"/>
                  </a:lnTo>
                  <a:lnTo>
                    <a:pt x="7368" y="1330"/>
                  </a:lnTo>
                  <a:lnTo>
                    <a:pt x="7337" y="1313"/>
                  </a:lnTo>
                  <a:lnTo>
                    <a:pt x="7333" y="1310"/>
                  </a:lnTo>
                  <a:lnTo>
                    <a:pt x="7309" y="1296"/>
                  </a:lnTo>
                  <a:lnTo>
                    <a:pt x="7282" y="1279"/>
                  </a:lnTo>
                  <a:lnTo>
                    <a:pt x="7251" y="1258"/>
                  </a:lnTo>
                  <a:lnTo>
                    <a:pt x="7193" y="1224"/>
                  </a:lnTo>
                  <a:lnTo>
                    <a:pt x="7165" y="1210"/>
                  </a:lnTo>
                  <a:lnTo>
                    <a:pt x="7135" y="1193"/>
                  </a:lnTo>
                  <a:lnTo>
                    <a:pt x="7076" y="1162"/>
                  </a:lnTo>
                  <a:lnTo>
                    <a:pt x="7045" y="1149"/>
                  </a:lnTo>
                  <a:lnTo>
                    <a:pt x="7042" y="1145"/>
                  </a:lnTo>
                  <a:lnTo>
                    <a:pt x="7039" y="1142"/>
                  </a:lnTo>
                  <a:lnTo>
                    <a:pt x="7015" y="1131"/>
                  </a:lnTo>
                  <a:lnTo>
                    <a:pt x="6977" y="1114"/>
                  </a:lnTo>
                  <a:lnTo>
                    <a:pt x="6953" y="1104"/>
                  </a:lnTo>
                  <a:lnTo>
                    <a:pt x="6915" y="1087"/>
                  </a:lnTo>
                  <a:lnTo>
                    <a:pt x="6884" y="1073"/>
                  </a:lnTo>
                  <a:lnTo>
                    <a:pt x="6830" y="1053"/>
                  </a:lnTo>
                  <a:lnTo>
                    <a:pt x="6809" y="1042"/>
                  </a:lnTo>
                  <a:lnTo>
                    <a:pt x="6795" y="1039"/>
                  </a:lnTo>
                  <a:lnTo>
                    <a:pt x="6764" y="1025"/>
                  </a:lnTo>
                  <a:lnTo>
                    <a:pt x="6737" y="1018"/>
                  </a:lnTo>
                  <a:lnTo>
                    <a:pt x="6727" y="1011"/>
                  </a:lnTo>
                  <a:lnTo>
                    <a:pt x="6703" y="1005"/>
                  </a:lnTo>
                  <a:lnTo>
                    <a:pt x="6686" y="1001"/>
                  </a:lnTo>
                  <a:lnTo>
                    <a:pt x="6675" y="994"/>
                  </a:lnTo>
                  <a:lnTo>
                    <a:pt x="6669" y="994"/>
                  </a:lnTo>
                  <a:lnTo>
                    <a:pt x="6638" y="984"/>
                  </a:lnTo>
                  <a:lnTo>
                    <a:pt x="6634" y="984"/>
                  </a:lnTo>
                  <a:lnTo>
                    <a:pt x="6607" y="977"/>
                  </a:lnTo>
                  <a:lnTo>
                    <a:pt x="6569" y="967"/>
                  </a:lnTo>
                  <a:lnTo>
                    <a:pt x="6538" y="957"/>
                  </a:lnTo>
                  <a:lnTo>
                    <a:pt x="6504" y="946"/>
                  </a:lnTo>
                  <a:lnTo>
                    <a:pt x="6473" y="940"/>
                  </a:lnTo>
                  <a:lnTo>
                    <a:pt x="6436" y="933"/>
                  </a:lnTo>
                  <a:lnTo>
                    <a:pt x="6405" y="922"/>
                  </a:lnTo>
                  <a:lnTo>
                    <a:pt x="6367" y="916"/>
                  </a:lnTo>
                  <a:lnTo>
                    <a:pt x="6333" y="909"/>
                  </a:lnTo>
                  <a:lnTo>
                    <a:pt x="6285" y="898"/>
                  </a:lnTo>
                  <a:lnTo>
                    <a:pt x="6268" y="898"/>
                  </a:lnTo>
                  <a:lnTo>
                    <a:pt x="6230" y="892"/>
                  </a:lnTo>
                  <a:lnTo>
                    <a:pt x="6196" y="885"/>
                  </a:lnTo>
                  <a:lnTo>
                    <a:pt x="6158" y="881"/>
                  </a:lnTo>
                  <a:lnTo>
                    <a:pt x="6127" y="878"/>
                  </a:lnTo>
                  <a:lnTo>
                    <a:pt x="6089" y="871"/>
                  </a:lnTo>
                  <a:lnTo>
                    <a:pt x="6055" y="868"/>
                  </a:lnTo>
                  <a:lnTo>
                    <a:pt x="5987" y="864"/>
                  </a:lnTo>
                  <a:lnTo>
                    <a:pt x="5952" y="861"/>
                  </a:lnTo>
                  <a:lnTo>
                    <a:pt x="5915" y="857"/>
                  </a:lnTo>
                  <a:lnTo>
                    <a:pt x="5627" y="857"/>
                  </a:lnTo>
                  <a:lnTo>
                    <a:pt x="5589" y="861"/>
                  </a:lnTo>
                  <a:lnTo>
                    <a:pt x="5555" y="864"/>
                  </a:lnTo>
                  <a:lnTo>
                    <a:pt x="5486" y="868"/>
                  </a:lnTo>
                  <a:lnTo>
                    <a:pt x="5455" y="871"/>
                  </a:lnTo>
                  <a:lnTo>
                    <a:pt x="5414" y="874"/>
                  </a:lnTo>
                  <a:lnTo>
                    <a:pt x="5383" y="881"/>
                  </a:lnTo>
                  <a:lnTo>
                    <a:pt x="5346" y="885"/>
                  </a:lnTo>
                  <a:lnTo>
                    <a:pt x="5312" y="892"/>
                  </a:lnTo>
                  <a:lnTo>
                    <a:pt x="5277" y="895"/>
                  </a:lnTo>
                  <a:lnTo>
                    <a:pt x="5209" y="909"/>
                  </a:lnTo>
                  <a:lnTo>
                    <a:pt x="5174" y="916"/>
                  </a:lnTo>
                  <a:lnTo>
                    <a:pt x="5140" y="922"/>
                  </a:lnTo>
                  <a:lnTo>
                    <a:pt x="5106" y="929"/>
                  </a:lnTo>
                  <a:lnTo>
                    <a:pt x="5072" y="940"/>
                  </a:lnTo>
                  <a:lnTo>
                    <a:pt x="5041" y="946"/>
                  </a:lnTo>
                  <a:lnTo>
                    <a:pt x="5003" y="957"/>
                  </a:lnTo>
                  <a:lnTo>
                    <a:pt x="4972" y="967"/>
                  </a:lnTo>
                  <a:lnTo>
                    <a:pt x="4938" y="977"/>
                  </a:lnTo>
                  <a:lnTo>
                    <a:pt x="4911" y="984"/>
                  </a:lnTo>
                  <a:lnTo>
                    <a:pt x="4904" y="984"/>
                  </a:lnTo>
                  <a:lnTo>
                    <a:pt x="4873" y="994"/>
                  </a:lnTo>
                  <a:lnTo>
                    <a:pt x="4869" y="994"/>
                  </a:lnTo>
                  <a:lnTo>
                    <a:pt x="4842" y="1005"/>
                  </a:lnTo>
                  <a:lnTo>
                    <a:pt x="4818" y="1015"/>
                  </a:lnTo>
                  <a:lnTo>
                    <a:pt x="4804" y="1018"/>
                  </a:lnTo>
                  <a:lnTo>
                    <a:pt x="4777" y="1029"/>
                  </a:lnTo>
                  <a:lnTo>
                    <a:pt x="4746" y="1039"/>
                  </a:lnTo>
                  <a:lnTo>
                    <a:pt x="4736" y="1042"/>
                  </a:lnTo>
                  <a:lnTo>
                    <a:pt x="4712" y="1053"/>
                  </a:lnTo>
                  <a:lnTo>
                    <a:pt x="4660" y="1073"/>
                  </a:lnTo>
                  <a:lnTo>
                    <a:pt x="4630" y="1087"/>
                  </a:lnTo>
                  <a:lnTo>
                    <a:pt x="4588" y="1104"/>
                  </a:lnTo>
                  <a:lnTo>
                    <a:pt x="4568" y="1114"/>
                  </a:lnTo>
                  <a:lnTo>
                    <a:pt x="4530" y="1131"/>
                  </a:lnTo>
                  <a:lnTo>
                    <a:pt x="4527" y="1131"/>
                  </a:lnTo>
                  <a:lnTo>
                    <a:pt x="4503" y="1145"/>
                  </a:lnTo>
                  <a:lnTo>
                    <a:pt x="4496" y="1145"/>
                  </a:lnTo>
                  <a:lnTo>
                    <a:pt x="4469" y="1159"/>
                  </a:lnTo>
                  <a:lnTo>
                    <a:pt x="4407" y="1193"/>
                  </a:lnTo>
                  <a:lnTo>
                    <a:pt x="4379" y="1207"/>
                  </a:lnTo>
                  <a:lnTo>
                    <a:pt x="4349" y="1224"/>
                  </a:lnTo>
                  <a:lnTo>
                    <a:pt x="4294" y="1258"/>
                  </a:lnTo>
                  <a:lnTo>
                    <a:pt x="4290" y="1258"/>
                  </a:lnTo>
                  <a:lnTo>
                    <a:pt x="4260" y="1275"/>
                  </a:lnTo>
                  <a:lnTo>
                    <a:pt x="4236" y="1292"/>
                  </a:lnTo>
                  <a:lnTo>
                    <a:pt x="4205" y="1310"/>
                  </a:lnTo>
                  <a:lnTo>
                    <a:pt x="4177" y="1330"/>
                  </a:lnTo>
                  <a:lnTo>
                    <a:pt x="4150" y="1347"/>
                  </a:lnTo>
                  <a:lnTo>
                    <a:pt x="4126" y="1364"/>
                  </a:lnTo>
                  <a:lnTo>
                    <a:pt x="4098" y="1385"/>
                  </a:lnTo>
                  <a:lnTo>
                    <a:pt x="4074" y="1402"/>
                  </a:lnTo>
                  <a:lnTo>
                    <a:pt x="4016" y="1443"/>
                  </a:lnTo>
                  <a:lnTo>
                    <a:pt x="3989" y="1467"/>
                  </a:lnTo>
                  <a:lnTo>
                    <a:pt x="3903" y="1539"/>
                  </a:lnTo>
                  <a:lnTo>
                    <a:pt x="3889" y="1549"/>
                  </a:lnTo>
                  <a:lnTo>
                    <a:pt x="3869" y="1570"/>
                  </a:lnTo>
                  <a:lnTo>
                    <a:pt x="3838" y="1594"/>
                  </a:lnTo>
                  <a:lnTo>
                    <a:pt x="3835" y="1601"/>
                  </a:lnTo>
                  <a:cubicBezTo>
                    <a:pt x="3691" y="1731"/>
                    <a:pt x="3560" y="1872"/>
                    <a:pt x="3447" y="2029"/>
                  </a:cubicBezTo>
                  <a:cubicBezTo>
                    <a:pt x="3410" y="2081"/>
                    <a:pt x="3372" y="2135"/>
                    <a:pt x="3341" y="2187"/>
                  </a:cubicBezTo>
                  <a:lnTo>
                    <a:pt x="3327" y="2207"/>
                  </a:lnTo>
                  <a:cubicBezTo>
                    <a:pt x="3293" y="2262"/>
                    <a:pt x="3262" y="2314"/>
                    <a:pt x="3235" y="2372"/>
                  </a:cubicBezTo>
                  <a:lnTo>
                    <a:pt x="3225" y="2389"/>
                  </a:lnTo>
                  <a:cubicBezTo>
                    <a:pt x="3194" y="2444"/>
                    <a:pt x="3166" y="2502"/>
                    <a:pt x="3142" y="2557"/>
                  </a:cubicBezTo>
                  <a:lnTo>
                    <a:pt x="3136" y="2578"/>
                  </a:lnTo>
                  <a:cubicBezTo>
                    <a:pt x="3108" y="2636"/>
                    <a:pt x="3088" y="2694"/>
                    <a:pt x="3064" y="2752"/>
                  </a:cubicBezTo>
                  <a:lnTo>
                    <a:pt x="3057" y="2776"/>
                  </a:lnTo>
                  <a:cubicBezTo>
                    <a:pt x="3036" y="2835"/>
                    <a:pt x="3019" y="2896"/>
                    <a:pt x="3002" y="2954"/>
                  </a:cubicBezTo>
                  <a:lnTo>
                    <a:pt x="2995" y="2978"/>
                  </a:lnTo>
                  <a:cubicBezTo>
                    <a:pt x="2978" y="3040"/>
                    <a:pt x="2964" y="3102"/>
                    <a:pt x="2950" y="3160"/>
                  </a:cubicBezTo>
                  <a:cubicBezTo>
                    <a:pt x="2950" y="3170"/>
                    <a:pt x="2947" y="3181"/>
                    <a:pt x="2947" y="3187"/>
                  </a:cubicBezTo>
                  <a:cubicBezTo>
                    <a:pt x="2933" y="3253"/>
                    <a:pt x="2926" y="3318"/>
                    <a:pt x="2916" y="3376"/>
                  </a:cubicBezTo>
                  <a:lnTo>
                    <a:pt x="2916" y="3403"/>
                  </a:lnTo>
                  <a:cubicBezTo>
                    <a:pt x="2913" y="3434"/>
                    <a:pt x="2909" y="3465"/>
                    <a:pt x="2906" y="3499"/>
                  </a:cubicBezTo>
                  <a:cubicBezTo>
                    <a:pt x="2902" y="3530"/>
                    <a:pt x="2902" y="3564"/>
                    <a:pt x="2899" y="3599"/>
                  </a:cubicBezTo>
                  <a:lnTo>
                    <a:pt x="2899" y="3623"/>
                  </a:lnTo>
                  <a:lnTo>
                    <a:pt x="2899" y="3722"/>
                  </a:lnTo>
                  <a:cubicBezTo>
                    <a:pt x="2899" y="3818"/>
                    <a:pt x="2906" y="3917"/>
                    <a:pt x="2916" y="4013"/>
                  </a:cubicBezTo>
                  <a:cubicBezTo>
                    <a:pt x="2916" y="4034"/>
                    <a:pt x="2920" y="4058"/>
                    <a:pt x="2923" y="4078"/>
                  </a:cubicBezTo>
                  <a:cubicBezTo>
                    <a:pt x="2926" y="4099"/>
                    <a:pt x="2930" y="4133"/>
                    <a:pt x="2933" y="4157"/>
                  </a:cubicBezTo>
                  <a:cubicBezTo>
                    <a:pt x="2950" y="4277"/>
                    <a:pt x="2978" y="4394"/>
                    <a:pt x="3009" y="4507"/>
                  </a:cubicBezTo>
                  <a:cubicBezTo>
                    <a:pt x="3019" y="4541"/>
                    <a:pt x="3029" y="4575"/>
                    <a:pt x="3040" y="4610"/>
                  </a:cubicBezTo>
                  <a:lnTo>
                    <a:pt x="3050" y="4637"/>
                  </a:lnTo>
                  <a:cubicBezTo>
                    <a:pt x="3060" y="4661"/>
                    <a:pt x="3067" y="4688"/>
                    <a:pt x="3077" y="4716"/>
                  </a:cubicBezTo>
                  <a:lnTo>
                    <a:pt x="3084" y="4736"/>
                  </a:lnTo>
                  <a:cubicBezTo>
                    <a:pt x="3094" y="4764"/>
                    <a:pt x="3108" y="4795"/>
                    <a:pt x="3118" y="4822"/>
                  </a:cubicBezTo>
                  <a:lnTo>
                    <a:pt x="3125" y="4832"/>
                  </a:lnTo>
                  <a:cubicBezTo>
                    <a:pt x="3235" y="5096"/>
                    <a:pt x="3382" y="5343"/>
                    <a:pt x="3567" y="5562"/>
                  </a:cubicBezTo>
                  <a:lnTo>
                    <a:pt x="3578" y="5573"/>
                  </a:lnTo>
                  <a:lnTo>
                    <a:pt x="3598" y="5597"/>
                  </a:lnTo>
                  <a:lnTo>
                    <a:pt x="3605" y="5607"/>
                  </a:lnTo>
                  <a:lnTo>
                    <a:pt x="3619" y="5621"/>
                  </a:lnTo>
                  <a:cubicBezTo>
                    <a:pt x="3639" y="5648"/>
                    <a:pt x="3660" y="5672"/>
                    <a:pt x="3687" y="5696"/>
                  </a:cubicBezTo>
                  <a:lnTo>
                    <a:pt x="3698" y="5710"/>
                  </a:lnTo>
                  <a:cubicBezTo>
                    <a:pt x="3718" y="5730"/>
                    <a:pt x="3739" y="5751"/>
                    <a:pt x="3759" y="5771"/>
                  </a:cubicBezTo>
                  <a:lnTo>
                    <a:pt x="3776" y="5788"/>
                  </a:lnTo>
                  <a:cubicBezTo>
                    <a:pt x="3800" y="5812"/>
                    <a:pt x="3824" y="5833"/>
                    <a:pt x="3852" y="5857"/>
                  </a:cubicBezTo>
                  <a:lnTo>
                    <a:pt x="3862" y="5867"/>
                  </a:lnTo>
                  <a:cubicBezTo>
                    <a:pt x="3886" y="5888"/>
                    <a:pt x="3907" y="5908"/>
                    <a:pt x="3931" y="5926"/>
                  </a:cubicBezTo>
                  <a:lnTo>
                    <a:pt x="3948" y="5939"/>
                  </a:lnTo>
                  <a:cubicBezTo>
                    <a:pt x="3972" y="5963"/>
                    <a:pt x="3999" y="5984"/>
                    <a:pt x="4026" y="6004"/>
                  </a:cubicBezTo>
                  <a:lnTo>
                    <a:pt x="4040" y="6015"/>
                  </a:lnTo>
                  <a:cubicBezTo>
                    <a:pt x="4061" y="6032"/>
                    <a:pt x="4085" y="6049"/>
                    <a:pt x="4112" y="6066"/>
                  </a:cubicBezTo>
                  <a:lnTo>
                    <a:pt x="4129" y="6080"/>
                  </a:lnTo>
                  <a:lnTo>
                    <a:pt x="4143" y="6090"/>
                  </a:lnTo>
                  <a:lnTo>
                    <a:pt x="4109" y="6111"/>
                  </a:lnTo>
                  <a:lnTo>
                    <a:pt x="4105" y="6111"/>
                  </a:lnTo>
                  <a:cubicBezTo>
                    <a:pt x="4033" y="6148"/>
                    <a:pt x="3965" y="6193"/>
                    <a:pt x="3900" y="6237"/>
                  </a:cubicBezTo>
                  <a:lnTo>
                    <a:pt x="3889" y="6244"/>
                  </a:lnTo>
                  <a:lnTo>
                    <a:pt x="3852" y="6272"/>
                  </a:lnTo>
                  <a:cubicBezTo>
                    <a:pt x="3797" y="6230"/>
                    <a:pt x="3742" y="6189"/>
                    <a:pt x="3691" y="6145"/>
                  </a:cubicBezTo>
                  <a:cubicBezTo>
                    <a:pt x="3670" y="6128"/>
                    <a:pt x="3650" y="6111"/>
                    <a:pt x="3632" y="6090"/>
                  </a:cubicBezTo>
                  <a:lnTo>
                    <a:pt x="3629" y="6090"/>
                  </a:lnTo>
                  <a:cubicBezTo>
                    <a:pt x="3608" y="6069"/>
                    <a:pt x="3588" y="6052"/>
                    <a:pt x="3567" y="6032"/>
                  </a:cubicBezTo>
                  <a:lnTo>
                    <a:pt x="3554" y="6018"/>
                  </a:lnTo>
                  <a:lnTo>
                    <a:pt x="3509" y="5977"/>
                  </a:lnTo>
                  <a:lnTo>
                    <a:pt x="3488" y="5956"/>
                  </a:lnTo>
                  <a:lnTo>
                    <a:pt x="3444" y="5922"/>
                  </a:lnTo>
                  <a:lnTo>
                    <a:pt x="3423" y="5902"/>
                  </a:lnTo>
                  <a:lnTo>
                    <a:pt x="3389" y="5864"/>
                  </a:lnTo>
                  <a:lnTo>
                    <a:pt x="3365" y="5840"/>
                  </a:lnTo>
                  <a:lnTo>
                    <a:pt x="3334" y="5806"/>
                  </a:lnTo>
                  <a:lnTo>
                    <a:pt x="3314" y="5778"/>
                  </a:lnTo>
                  <a:lnTo>
                    <a:pt x="3283" y="5740"/>
                  </a:lnTo>
                  <a:lnTo>
                    <a:pt x="3262" y="5716"/>
                  </a:lnTo>
                  <a:lnTo>
                    <a:pt x="3231" y="5675"/>
                  </a:lnTo>
                  <a:lnTo>
                    <a:pt x="3211" y="5651"/>
                  </a:lnTo>
                  <a:lnTo>
                    <a:pt x="3183" y="5610"/>
                  </a:lnTo>
                  <a:lnTo>
                    <a:pt x="3166" y="5586"/>
                  </a:lnTo>
                  <a:lnTo>
                    <a:pt x="3136" y="5545"/>
                  </a:lnTo>
                  <a:lnTo>
                    <a:pt x="3118" y="5518"/>
                  </a:lnTo>
                  <a:cubicBezTo>
                    <a:pt x="3105" y="5501"/>
                    <a:pt x="3094" y="5480"/>
                    <a:pt x="3081" y="5463"/>
                  </a:cubicBezTo>
                  <a:lnTo>
                    <a:pt x="3074" y="5453"/>
                  </a:lnTo>
                  <a:cubicBezTo>
                    <a:pt x="3060" y="5429"/>
                    <a:pt x="3046" y="5405"/>
                    <a:pt x="3033" y="5384"/>
                  </a:cubicBezTo>
                  <a:lnTo>
                    <a:pt x="3019" y="5360"/>
                  </a:lnTo>
                  <a:cubicBezTo>
                    <a:pt x="3009" y="5346"/>
                    <a:pt x="2998" y="5329"/>
                    <a:pt x="2988" y="5312"/>
                  </a:cubicBezTo>
                  <a:lnTo>
                    <a:pt x="2974" y="5285"/>
                  </a:lnTo>
                  <a:lnTo>
                    <a:pt x="2950" y="5244"/>
                  </a:lnTo>
                  <a:lnTo>
                    <a:pt x="2933" y="5213"/>
                  </a:lnTo>
                  <a:lnTo>
                    <a:pt x="2913" y="5172"/>
                  </a:lnTo>
                  <a:lnTo>
                    <a:pt x="2896" y="5141"/>
                  </a:lnTo>
                  <a:lnTo>
                    <a:pt x="2875" y="5096"/>
                  </a:lnTo>
                  <a:lnTo>
                    <a:pt x="2861" y="5062"/>
                  </a:lnTo>
                  <a:lnTo>
                    <a:pt x="2841" y="5021"/>
                  </a:lnTo>
                  <a:lnTo>
                    <a:pt x="2841" y="5014"/>
                  </a:lnTo>
                  <a:lnTo>
                    <a:pt x="2827" y="4987"/>
                  </a:lnTo>
                  <a:cubicBezTo>
                    <a:pt x="2820" y="4973"/>
                    <a:pt x="2817" y="4959"/>
                    <a:pt x="2810" y="4942"/>
                  </a:cubicBezTo>
                  <a:lnTo>
                    <a:pt x="2796" y="4911"/>
                  </a:lnTo>
                  <a:cubicBezTo>
                    <a:pt x="2789" y="4897"/>
                    <a:pt x="2786" y="4880"/>
                    <a:pt x="2779" y="4870"/>
                  </a:cubicBezTo>
                  <a:lnTo>
                    <a:pt x="2765" y="4836"/>
                  </a:lnTo>
                  <a:cubicBezTo>
                    <a:pt x="2762" y="4822"/>
                    <a:pt x="2755" y="4808"/>
                    <a:pt x="2752" y="4795"/>
                  </a:cubicBezTo>
                  <a:lnTo>
                    <a:pt x="2738" y="4757"/>
                  </a:lnTo>
                  <a:cubicBezTo>
                    <a:pt x="2731" y="4740"/>
                    <a:pt x="2728" y="4723"/>
                    <a:pt x="2721" y="4702"/>
                  </a:cubicBezTo>
                  <a:lnTo>
                    <a:pt x="2714" y="4682"/>
                  </a:lnTo>
                  <a:cubicBezTo>
                    <a:pt x="2704" y="4654"/>
                    <a:pt x="2697" y="4627"/>
                    <a:pt x="2690" y="4603"/>
                  </a:cubicBezTo>
                  <a:lnTo>
                    <a:pt x="2687" y="4582"/>
                  </a:lnTo>
                  <a:cubicBezTo>
                    <a:pt x="2680" y="4562"/>
                    <a:pt x="2673" y="4541"/>
                    <a:pt x="2669" y="4524"/>
                  </a:cubicBezTo>
                  <a:lnTo>
                    <a:pt x="2663" y="4490"/>
                  </a:lnTo>
                  <a:cubicBezTo>
                    <a:pt x="2656" y="4473"/>
                    <a:pt x="2652" y="4459"/>
                    <a:pt x="2649" y="4442"/>
                  </a:cubicBezTo>
                  <a:lnTo>
                    <a:pt x="2642" y="4404"/>
                  </a:lnTo>
                  <a:cubicBezTo>
                    <a:pt x="2639" y="4387"/>
                    <a:pt x="2635" y="4373"/>
                    <a:pt x="2632" y="4359"/>
                  </a:cubicBezTo>
                  <a:lnTo>
                    <a:pt x="2625" y="4325"/>
                  </a:lnTo>
                  <a:cubicBezTo>
                    <a:pt x="2621" y="4308"/>
                    <a:pt x="2618" y="4291"/>
                    <a:pt x="2618" y="4277"/>
                  </a:cubicBezTo>
                  <a:lnTo>
                    <a:pt x="2611" y="4240"/>
                  </a:lnTo>
                  <a:cubicBezTo>
                    <a:pt x="2608" y="4226"/>
                    <a:pt x="2604" y="4209"/>
                    <a:pt x="2604" y="4192"/>
                  </a:cubicBezTo>
                  <a:lnTo>
                    <a:pt x="2598" y="4157"/>
                  </a:lnTo>
                  <a:cubicBezTo>
                    <a:pt x="2598" y="4140"/>
                    <a:pt x="2594" y="4123"/>
                    <a:pt x="2591" y="4109"/>
                  </a:cubicBezTo>
                  <a:lnTo>
                    <a:pt x="2587" y="4072"/>
                  </a:lnTo>
                  <a:cubicBezTo>
                    <a:pt x="2587" y="4054"/>
                    <a:pt x="2584" y="4041"/>
                    <a:pt x="2584" y="4024"/>
                  </a:cubicBezTo>
                  <a:lnTo>
                    <a:pt x="2584" y="4017"/>
                  </a:lnTo>
                  <a:cubicBezTo>
                    <a:pt x="2584" y="4007"/>
                    <a:pt x="2584" y="3996"/>
                    <a:pt x="2580" y="3986"/>
                  </a:cubicBezTo>
                  <a:cubicBezTo>
                    <a:pt x="2577" y="3976"/>
                    <a:pt x="2577" y="3955"/>
                    <a:pt x="2577" y="3938"/>
                  </a:cubicBezTo>
                  <a:lnTo>
                    <a:pt x="2574" y="3900"/>
                  </a:lnTo>
                  <a:cubicBezTo>
                    <a:pt x="2574" y="3883"/>
                    <a:pt x="2574" y="3863"/>
                    <a:pt x="2574" y="3845"/>
                  </a:cubicBezTo>
                  <a:lnTo>
                    <a:pt x="2574" y="3815"/>
                  </a:lnTo>
                  <a:lnTo>
                    <a:pt x="2574" y="3729"/>
                  </a:lnTo>
                  <a:cubicBezTo>
                    <a:pt x="2567" y="2029"/>
                    <a:pt x="3889" y="624"/>
                    <a:pt x="5586" y="528"/>
                  </a:cubicBezTo>
                  <a:cubicBezTo>
                    <a:pt x="5649" y="525"/>
                    <a:pt x="5712" y="523"/>
                    <a:pt x="5775" y="523"/>
                  </a:cubicBezTo>
                  <a:close/>
                  <a:moveTo>
                    <a:pt x="5771" y="1"/>
                  </a:moveTo>
                  <a:cubicBezTo>
                    <a:pt x="4986" y="1"/>
                    <a:pt x="4201" y="247"/>
                    <a:pt x="3540" y="741"/>
                  </a:cubicBezTo>
                  <a:cubicBezTo>
                    <a:pt x="2598" y="1443"/>
                    <a:pt x="2046" y="2550"/>
                    <a:pt x="2046" y="3726"/>
                  </a:cubicBezTo>
                  <a:lnTo>
                    <a:pt x="2046" y="3828"/>
                  </a:lnTo>
                  <a:lnTo>
                    <a:pt x="2046" y="3852"/>
                  </a:lnTo>
                  <a:lnTo>
                    <a:pt x="2046" y="3859"/>
                  </a:lnTo>
                  <a:cubicBezTo>
                    <a:pt x="2046" y="3883"/>
                    <a:pt x="2046" y="3904"/>
                    <a:pt x="2049" y="3928"/>
                  </a:cubicBezTo>
                  <a:lnTo>
                    <a:pt x="2049" y="3962"/>
                  </a:lnTo>
                  <a:lnTo>
                    <a:pt x="2049" y="3972"/>
                  </a:lnTo>
                  <a:cubicBezTo>
                    <a:pt x="2049" y="3989"/>
                    <a:pt x="2053" y="4010"/>
                    <a:pt x="2053" y="4027"/>
                  </a:cubicBezTo>
                  <a:cubicBezTo>
                    <a:pt x="2053" y="4044"/>
                    <a:pt x="2053" y="4051"/>
                    <a:pt x="2056" y="4061"/>
                  </a:cubicBezTo>
                  <a:lnTo>
                    <a:pt x="2056" y="4068"/>
                  </a:lnTo>
                  <a:cubicBezTo>
                    <a:pt x="2056" y="4085"/>
                    <a:pt x="2060" y="4106"/>
                    <a:pt x="2060" y="4126"/>
                  </a:cubicBezTo>
                  <a:lnTo>
                    <a:pt x="2066" y="4168"/>
                  </a:lnTo>
                  <a:cubicBezTo>
                    <a:pt x="2070" y="4188"/>
                    <a:pt x="2070" y="4205"/>
                    <a:pt x="2073" y="4226"/>
                  </a:cubicBezTo>
                  <a:cubicBezTo>
                    <a:pt x="2077" y="4243"/>
                    <a:pt x="2077" y="4253"/>
                    <a:pt x="2080" y="4267"/>
                  </a:cubicBezTo>
                  <a:cubicBezTo>
                    <a:pt x="2080" y="4284"/>
                    <a:pt x="2083" y="4305"/>
                    <a:pt x="2087" y="4325"/>
                  </a:cubicBezTo>
                  <a:lnTo>
                    <a:pt x="2094" y="4366"/>
                  </a:lnTo>
                  <a:cubicBezTo>
                    <a:pt x="2097" y="4387"/>
                    <a:pt x="2101" y="4404"/>
                    <a:pt x="2104" y="4421"/>
                  </a:cubicBezTo>
                  <a:lnTo>
                    <a:pt x="2104" y="4428"/>
                  </a:lnTo>
                  <a:lnTo>
                    <a:pt x="2111" y="4462"/>
                  </a:lnTo>
                  <a:cubicBezTo>
                    <a:pt x="2114" y="4479"/>
                    <a:pt x="2118" y="4497"/>
                    <a:pt x="2121" y="4514"/>
                  </a:cubicBezTo>
                  <a:lnTo>
                    <a:pt x="2125" y="4531"/>
                  </a:lnTo>
                  <a:lnTo>
                    <a:pt x="2131" y="4558"/>
                  </a:lnTo>
                  <a:cubicBezTo>
                    <a:pt x="2135" y="4579"/>
                    <a:pt x="2142" y="4599"/>
                    <a:pt x="2145" y="4616"/>
                  </a:cubicBezTo>
                  <a:lnTo>
                    <a:pt x="2155" y="4654"/>
                  </a:lnTo>
                  <a:cubicBezTo>
                    <a:pt x="2159" y="4678"/>
                    <a:pt x="2166" y="4702"/>
                    <a:pt x="2173" y="4726"/>
                  </a:cubicBezTo>
                  <a:lnTo>
                    <a:pt x="2179" y="4747"/>
                  </a:lnTo>
                  <a:cubicBezTo>
                    <a:pt x="2190" y="4778"/>
                    <a:pt x="2197" y="4808"/>
                    <a:pt x="2207" y="4839"/>
                  </a:cubicBezTo>
                  <a:lnTo>
                    <a:pt x="2214" y="4860"/>
                  </a:lnTo>
                  <a:lnTo>
                    <a:pt x="2214" y="4863"/>
                  </a:lnTo>
                  <a:cubicBezTo>
                    <a:pt x="2221" y="4887"/>
                    <a:pt x="2227" y="4908"/>
                    <a:pt x="2234" y="4928"/>
                  </a:cubicBezTo>
                  <a:lnTo>
                    <a:pt x="2245" y="4956"/>
                  </a:lnTo>
                  <a:lnTo>
                    <a:pt x="2248" y="4969"/>
                  </a:lnTo>
                  <a:cubicBezTo>
                    <a:pt x="2255" y="4987"/>
                    <a:pt x="2262" y="5004"/>
                    <a:pt x="2269" y="5021"/>
                  </a:cubicBezTo>
                  <a:lnTo>
                    <a:pt x="2279" y="5048"/>
                  </a:lnTo>
                  <a:lnTo>
                    <a:pt x="2282" y="5059"/>
                  </a:lnTo>
                  <a:cubicBezTo>
                    <a:pt x="2289" y="5076"/>
                    <a:pt x="2296" y="5093"/>
                    <a:pt x="2303" y="5110"/>
                  </a:cubicBezTo>
                  <a:lnTo>
                    <a:pt x="2317" y="5148"/>
                  </a:lnTo>
                  <a:cubicBezTo>
                    <a:pt x="2323" y="5165"/>
                    <a:pt x="2330" y="5182"/>
                    <a:pt x="2337" y="5199"/>
                  </a:cubicBezTo>
                  <a:lnTo>
                    <a:pt x="2354" y="5230"/>
                  </a:lnTo>
                  <a:lnTo>
                    <a:pt x="2354" y="5237"/>
                  </a:lnTo>
                  <a:lnTo>
                    <a:pt x="2378" y="5285"/>
                  </a:lnTo>
                  <a:lnTo>
                    <a:pt x="2395" y="5326"/>
                  </a:lnTo>
                  <a:lnTo>
                    <a:pt x="2419" y="5374"/>
                  </a:lnTo>
                  <a:lnTo>
                    <a:pt x="2436" y="5411"/>
                  </a:lnTo>
                  <a:lnTo>
                    <a:pt x="2464" y="5459"/>
                  </a:lnTo>
                  <a:lnTo>
                    <a:pt x="2467" y="5466"/>
                  </a:lnTo>
                  <a:lnTo>
                    <a:pt x="2481" y="5494"/>
                  </a:lnTo>
                  <a:lnTo>
                    <a:pt x="2508" y="5545"/>
                  </a:lnTo>
                  <a:lnTo>
                    <a:pt x="2512" y="5552"/>
                  </a:lnTo>
                  <a:lnTo>
                    <a:pt x="2526" y="5576"/>
                  </a:lnTo>
                  <a:cubicBezTo>
                    <a:pt x="2539" y="5597"/>
                    <a:pt x="2550" y="5614"/>
                    <a:pt x="2560" y="5631"/>
                  </a:cubicBezTo>
                  <a:lnTo>
                    <a:pt x="2574" y="5658"/>
                  </a:lnTo>
                  <a:cubicBezTo>
                    <a:pt x="2591" y="5686"/>
                    <a:pt x="2608" y="5713"/>
                    <a:pt x="2625" y="5737"/>
                  </a:cubicBezTo>
                  <a:lnTo>
                    <a:pt x="2632" y="5747"/>
                  </a:lnTo>
                  <a:cubicBezTo>
                    <a:pt x="2645" y="5771"/>
                    <a:pt x="2663" y="5795"/>
                    <a:pt x="2676" y="5816"/>
                  </a:cubicBezTo>
                  <a:lnTo>
                    <a:pt x="2697" y="5850"/>
                  </a:lnTo>
                  <a:lnTo>
                    <a:pt x="2731" y="5895"/>
                  </a:lnTo>
                  <a:lnTo>
                    <a:pt x="2748" y="5919"/>
                  </a:lnTo>
                  <a:lnTo>
                    <a:pt x="2752" y="5926"/>
                  </a:lnTo>
                  <a:lnTo>
                    <a:pt x="2786" y="5970"/>
                  </a:lnTo>
                  <a:lnTo>
                    <a:pt x="2810" y="6001"/>
                  </a:lnTo>
                  <a:lnTo>
                    <a:pt x="2844" y="6045"/>
                  </a:lnTo>
                  <a:lnTo>
                    <a:pt x="2868" y="6073"/>
                  </a:lnTo>
                  <a:lnTo>
                    <a:pt x="2868" y="6076"/>
                  </a:lnTo>
                  <a:lnTo>
                    <a:pt x="2906" y="6117"/>
                  </a:lnTo>
                  <a:lnTo>
                    <a:pt x="2930" y="6148"/>
                  </a:lnTo>
                  <a:lnTo>
                    <a:pt x="2964" y="6189"/>
                  </a:lnTo>
                  <a:lnTo>
                    <a:pt x="2992" y="6220"/>
                  </a:lnTo>
                  <a:lnTo>
                    <a:pt x="3029" y="6261"/>
                  </a:lnTo>
                  <a:lnTo>
                    <a:pt x="3057" y="6289"/>
                  </a:lnTo>
                  <a:lnTo>
                    <a:pt x="3098" y="6333"/>
                  </a:lnTo>
                  <a:lnTo>
                    <a:pt x="3105" y="6340"/>
                  </a:lnTo>
                  <a:lnTo>
                    <a:pt x="3122" y="6357"/>
                  </a:lnTo>
                  <a:lnTo>
                    <a:pt x="3170" y="6405"/>
                  </a:lnTo>
                  <a:lnTo>
                    <a:pt x="3190" y="6422"/>
                  </a:lnTo>
                  <a:cubicBezTo>
                    <a:pt x="3211" y="6443"/>
                    <a:pt x="3235" y="6464"/>
                    <a:pt x="3255" y="6484"/>
                  </a:cubicBezTo>
                  <a:lnTo>
                    <a:pt x="3259" y="6487"/>
                  </a:lnTo>
                  <a:cubicBezTo>
                    <a:pt x="3283" y="6508"/>
                    <a:pt x="3303" y="6529"/>
                    <a:pt x="3327" y="6549"/>
                  </a:cubicBezTo>
                  <a:lnTo>
                    <a:pt x="3338" y="6556"/>
                  </a:lnTo>
                  <a:cubicBezTo>
                    <a:pt x="3372" y="6587"/>
                    <a:pt x="3410" y="6618"/>
                    <a:pt x="3444" y="6645"/>
                  </a:cubicBezTo>
                  <a:cubicBezTo>
                    <a:pt x="3437" y="6655"/>
                    <a:pt x="3430" y="6662"/>
                    <a:pt x="3423" y="6673"/>
                  </a:cubicBezTo>
                  <a:cubicBezTo>
                    <a:pt x="3246" y="6638"/>
                    <a:pt x="3070" y="6622"/>
                    <a:pt x="2897" y="6622"/>
                  </a:cubicBezTo>
                  <a:cubicBezTo>
                    <a:pt x="1504" y="6622"/>
                    <a:pt x="291" y="7681"/>
                    <a:pt x="154" y="9123"/>
                  </a:cubicBezTo>
                  <a:cubicBezTo>
                    <a:pt x="0" y="10742"/>
                    <a:pt x="1272" y="12142"/>
                    <a:pt x="2897" y="12142"/>
                  </a:cubicBezTo>
                  <a:cubicBezTo>
                    <a:pt x="2899" y="12142"/>
                    <a:pt x="2901" y="12142"/>
                    <a:pt x="2902" y="12142"/>
                  </a:cubicBezTo>
                  <a:lnTo>
                    <a:pt x="11939" y="12142"/>
                  </a:lnTo>
                  <a:cubicBezTo>
                    <a:pt x="12083" y="12142"/>
                    <a:pt x="12199" y="12025"/>
                    <a:pt x="12199" y="11878"/>
                  </a:cubicBezTo>
                  <a:cubicBezTo>
                    <a:pt x="12199" y="11736"/>
                    <a:pt x="12086" y="11617"/>
                    <a:pt x="11945" y="11617"/>
                  </a:cubicBezTo>
                  <a:cubicBezTo>
                    <a:pt x="11943" y="11617"/>
                    <a:pt x="11941" y="11617"/>
                    <a:pt x="11939" y="11617"/>
                  </a:cubicBezTo>
                  <a:lnTo>
                    <a:pt x="11939" y="11614"/>
                  </a:lnTo>
                  <a:lnTo>
                    <a:pt x="2909" y="11614"/>
                  </a:lnTo>
                  <a:cubicBezTo>
                    <a:pt x="1563" y="11611"/>
                    <a:pt x="524" y="10432"/>
                    <a:pt x="696" y="9095"/>
                  </a:cubicBezTo>
                  <a:cubicBezTo>
                    <a:pt x="839" y="7955"/>
                    <a:pt x="1815" y="7146"/>
                    <a:pt x="2910" y="7146"/>
                  </a:cubicBezTo>
                  <a:cubicBezTo>
                    <a:pt x="3095" y="7146"/>
                    <a:pt x="3283" y="7169"/>
                    <a:pt x="3471" y="7217"/>
                  </a:cubicBezTo>
                  <a:cubicBezTo>
                    <a:pt x="3493" y="7223"/>
                    <a:pt x="3515" y="7226"/>
                    <a:pt x="3537" y="7226"/>
                  </a:cubicBezTo>
                  <a:cubicBezTo>
                    <a:pt x="3622" y="7226"/>
                    <a:pt x="3703" y="7185"/>
                    <a:pt x="3752" y="7115"/>
                  </a:cubicBezTo>
                  <a:cubicBezTo>
                    <a:pt x="3831" y="6998"/>
                    <a:pt x="3924" y="6892"/>
                    <a:pt x="4030" y="6799"/>
                  </a:cubicBezTo>
                  <a:lnTo>
                    <a:pt x="4033" y="6796"/>
                  </a:lnTo>
                  <a:cubicBezTo>
                    <a:pt x="4057" y="6775"/>
                    <a:pt x="4081" y="6758"/>
                    <a:pt x="4105" y="6738"/>
                  </a:cubicBezTo>
                  <a:lnTo>
                    <a:pt x="4119" y="6727"/>
                  </a:lnTo>
                  <a:cubicBezTo>
                    <a:pt x="4143" y="6710"/>
                    <a:pt x="4167" y="6693"/>
                    <a:pt x="4191" y="6676"/>
                  </a:cubicBezTo>
                  <a:lnTo>
                    <a:pt x="4198" y="6673"/>
                  </a:lnTo>
                  <a:cubicBezTo>
                    <a:pt x="4253" y="6631"/>
                    <a:pt x="4311" y="6597"/>
                    <a:pt x="4373" y="6566"/>
                  </a:cubicBezTo>
                  <a:cubicBezTo>
                    <a:pt x="4403" y="6549"/>
                    <a:pt x="4431" y="6535"/>
                    <a:pt x="4465" y="6522"/>
                  </a:cubicBezTo>
                  <a:cubicBezTo>
                    <a:pt x="4527" y="6494"/>
                    <a:pt x="4588" y="6470"/>
                    <a:pt x="4654" y="6450"/>
                  </a:cubicBezTo>
                  <a:lnTo>
                    <a:pt x="4664" y="6450"/>
                  </a:lnTo>
                  <a:cubicBezTo>
                    <a:pt x="4691" y="6440"/>
                    <a:pt x="4722" y="6433"/>
                    <a:pt x="4750" y="6422"/>
                  </a:cubicBezTo>
                  <a:lnTo>
                    <a:pt x="4763" y="6419"/>
                  </a:lnTo>
                  <a:cubicBezTo>
                    <a:pt x="4791" y="6412"/>
                    <a:pt x="4818" y="6409"/>
                    <a:pt x="4845" y="6402"/>
                  </a:cubicBezTo>
                  <a:lnTo>
                    <a:pt x="4900" y="6392"/>
                  </a:lnTo>
                  <a:lnTo>
                    <a:pt x="4948" y="6385"/>
                  </a:lnTo>
                  <a:cubicBezTo>
                    <a:pt x="4972" y="6381"/>
                    <a:pt x="4996" y="6381"/>
                    <a:pt x="5020" y="6378"/>
                  </a:cubicBezTo>
                  <a:lnTo>
                    <a:pt x="5051" y="6374"/>
                  </a:lnTo>
                  <a:lnTo>
                    <a:pt x="5058" y="6374"/>
                  </a:lnTo>
                  <a:cubicBezTo>
                    <a:pt x="5089" y="6374"/>
                    <a:pt x="5120" y="6371"/>
                    <a:pt x="5150" y="6371"/>
                  </a:cubicBezTo>
                  <a:lnTo>
                    <a:pt x="5164" y="6371"/>
                  </a:lnTo>
                  <a:cubicBezTo>
                    <a:pt x="5198" y="6371"/>
                    <a:pt x="5236" y="6374"/>
                    <a:pt x="5270" y="6374"/>
                  </a:cubicBezTo>
                  <a:lnTo>
                    <a:pt x="5281" y="6374"/>
                  </a:lnTo>
                  <a:cubicBezTo>
                    <a:pt x="5353" y="6378"/>
                    <a:pt x="5425" y="6388"/>
                    <a:pt x="5497" y="6402"/>
                  </a:cubicBezTo>
                  <a:lnTo>
                    <a:pt x="5503" y="6402"/>
                  </a:lnTo>
                  <a:cubicBezTo>
                    <a:pt x="5538" y="6409"/>
                    <a:pt x="5569" y="6416"/>
                    <a:pt x="5603" y="6426"/>
                  </a:cubicBezTo>
                  <a:lnTo>
                    <a:pt x="5620" y="6429"/>
                  </a:lnTo>
                  <a:cubicBezTo>
                    <a:pt x="5654" y="6440"/>
                    <a:pt x="5685" y="6446"/>
                    <a:pt x="5719" y="6460"/>
                  </a:cubicBezTo>
                  <a:cubicBezTo>
                    <a:pt x="5733" y="6464"/>
                    <a:pt x="5743" y="6467"/>
                    <a:pt x="5757" y="6467"/>
                  </a:cubicBezTo>
                  <a:lnTo>
                    <a:pt x="5764" y="6467"/>
                  </a:lnTo>
                  <a:cubicBezTo>
                    <a:pt x="5778" y="6470"/>
                    <a:pt x="5791" y="6470"/>
                    <a:pt x="5802" y="6470"/>
                  </a:cubicBezTo>
                  <a:lnTo>
                    <a:pt x="5843" y="6470"/>
                  </a:lnTo>
                  <a:lnTo>
                    <a:pt x="5863" y="6467"/>
                  </a:lnTo>
                  <a:lnTo>
                    <a:pt x="5874" y="6464"/>
                  </a:lnTo>
                  <a:lnTo>
                    <a:pt x="5894" y="6457"/>
                  </a:lnTo>
                  <a:lnTo>
                    <a:pt x="5904" y="6453"/>
                  </a:lnTo>
                  <a:cubicBezTo>
                    <a:pt x="5922" y="6446"/>
                    <a:pt x="5939" y="6436"/>
                    <a:pt x="5956" y="6426"/>
                  </a:cubicBezTo>
                  <a:cubicBezTo>
                    <a:pt x="6011" y="6388"/>
                    <a:pt x="6045" y="6333"/>
                    <a:pt x="6059" y="6268"/>
                  </a:cubicBezTo>
                  <a:lnTo>
                    <a:pt x="6062" y="6258"/>
                  </a:lnTo>
                  <a:cubicBezTo>
                    <a:pt x="6072" y="6224"/>
                    <a:pt x="6079" y="6186"/>
                    <a:pt x="6089" y="6152"/>
                  </a:cubicBezTo>
                  <a:cubicBezTo>
                    <a:pt x="6096" y="6131"/>
                    <a:pt x="6100" y="6111"/>
                    <a:pt x="6107" y="6093"/>
                  </a:cubicBezTo>
                  <a:cubicBezTo>
                    <a:pt x="6113" y="6073"/>
                    <a:pt x="6117" y="6059"/>
                    <a:pt x="6120" y="6042"/>
                  </a:cubicBezTo>
                  <a:cubicBezTo>
                    <a:pt x="6131" y="6011"/>
                    <a:pt x="6137" y="5984"/>
                    <a:pt x="6148" y="5960"/>
                  </a:cubicBezTo>
                  <a:lnTo>
                    <a:pt x="6155" y="5939"/>
                  </a:lnTo>
                  <a:cubicBezTo>
                    <a:pt x="6507" y="4918"/>
                    <a:pt x="7374" y="4161"/>
                    <a:pt x="8437" y="3945"/>
                  </a:cubicBezTo>
                  <a:lnTo>
                    <a:pt x="8454" y="3941"/>
                  </a:lnTo>
                  <a:cubicBezTo>
                    <a:pt x="8646" y="3904"/>
                    <a:pt x="8845" y="3883"/>
                    <a:pt x="9040" y="3883"/>
                  </a:cubicBezTo>
                  <a:lnTo>
                    <a:pt x="9132" y="3883"/>
                  </a:lnTo>
                  <a:lnTo>
                    <a:pt x="9215" y="3887"/>
                  </a:lnTo>
                  <a:lnTo>
                    <a:pt x="9218" y="3887"/>
                  </a:lnTo>
                  <a:cubicBezTo>
                    <a:pt x="9801" y="3921"/>
                    <a:pt x="10363" y="4120"/>
                    <a:pt x="10836" y="4462"/>
                  </a:cubicBezTo>
                  <a:cubicBezTo>
                    <a:pt x="10882" y="4496"/>
                    <a:pt x="10935" y="4512"/>
                    <a:pt x="10987" y="4512"/>
                  </a:cubicBezTo>
                  <a:cubicBezTo>
                    <a:pt x="11068" y="4512"/>
                    <a:pt x="11147" y="4474"/>
                    <a:pt x="11199" y="4404"/>
                  </a:cubicBezTo>
                  <a:cubicBezTo>
                    <a:pt x="11284" y="4287"/>
                    <a:pt x="11260" y="4123"/>
                    <a:pt x="11144" y="4037"/>
                  </a:cubicBezTo>
                  <a:cubicBezTo>
                    <a:pt x="10654" y="3681"/>
                    <a:pt x="10082" y="3455"/>
                    <a:pt x="9479" y="3383"/>
                  </a:cubicBezTo>
                  <a:cubicBezTo>
                    <a:pt x="9458" y="3153"/>
                    <a:pt x="9417" y="2924"/>
                    <a:pt x="9355" y="2704"/>
                  </a:cubicBezTo>
                  <a:cubicBezTo>
                    <a:pt x="9129" y="1920"/>
                    <a:pt x="8653" y="1231"/>
                    <a:pt x="8002" y="741"/>
                  </a:cubicBezTo>
                  <a:cubicBezTo>
                    <a:pt x="7340" y="247"/>
                    <a:pt x="6555" y="1"/>
                    <a:pt x="5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8" name="Google Shape;17158;p72"/>
            <p:cNvSpPr/>
            <p:nvPr/>
          </p:nvSpPr>
          <p:spPr>
            <a:xfrm>
              <a:off x="1652893" y="3365153"/>
              <a:ext cx="119764" cy="197851"/>
            </a:xfrm>
            <a:custGeom>
              <a:rect b="b" l="l" r="r" t="t"/>
              <a:pathLst>
                <a:path extrusionOk="0" h="7553" w="4572">
                  <a:moveTo>
                    <a:pt x="368" y="1"/>
                  </a:moveTo>
                  <a:cubicBezTo>
                    <a:pt x="176" y="1"/>
                    <a:pt x="1" y="229"/>
                    <a:pt x="158" y="431"/>
                  </a:cubicBezTo>
                  <a:cubicBezTo>
                    <a:pt x="600" y="976"/>
                    <a:pt x="840" y="1655"/>
                    <a:pt x="843" y="2357"/>
                  </a:cubicBezTo>
                  <a:lnTo>
                    <a:pt x="843" y="2440"/>
                  </a:lnTo>
                  <a:lnTo>
                    <a:pt x="843" y="2463"/>
                  </a:lnTo>
                  <a:cubicBezTo>
                    <a:pt x="837" y="2617"/>
                    <a:pt x="961" y="2733"/>
                    <a:pt x="1104" y="2733"/>
                  </a:cubicBezTo>
                  <a:cubicBezTo>
                    <a:pt x="1131" y="2733"/>
                    <a:pt x="1158" y="2729"/>
                    <a:pt x="1186" y="2721"/>
                  </a:cubicBezTo>
                  <a:cubicBezTo>
                    <a:pt x="1409" y="2649"/>
                    <a:pt x="1635" y="2615"/>
                    <a:pt x="1856" y="2615"/>
                  </a:cubicBezTo>
                  <a:cubicBezTo>
                    <a:pt x="2909" y="2615"/>
                    <a:pt x="3863" y="3381"/>
                    <a:pt x="4033" y="4489"/>
                  </a:cubicBezTo>
                  <a:cubicBezTo>
                    <a:pt x="4235" y="5825"/>
                    <a:pt x="3200" y="7028"/>
                    <a:pt x="1852" y="7028"/>
                  </a:cubicBezTo>
                  <a:cubicBezTo>
                    <a:pt x="1848" y="7028"/>
                    <a:pt x="1844" y="7028"/>
                    <a:pt x="1840" y="7028"/>
                  </a:cubicBezTo>
                  <a:lnTo>
                    <a:pt x="1652" y="7028"/>
                  </a:lnTo>
                  <a:cubicBezTo>
                    <a:pt x="1504" y="7028"/>
                    <a:pt x="1388" y="7144"/>
                    <a:pt x="1388" y="7288"/>
                  </a:cubicBezTo>
                  <a:cubicBezTo>
                    <a:pt x="1388" y="7436"/>
                    <a:pt x="1504" y="7552"/>
                    <a:pt x="1652" y="7552"/>
                  </a:cubicBezTo>
                  <a:lnTo>
                    <a:pt x="1840" y="7552"/>
                  </a:lnTo>
                  <a:cubicBezTo>
                    <a:pt x="3348" y="7552"/>
                    <a:pt x="4571" y="6329"/>
                    <a:pt x="4571" y="4821"/>
                  </a:cubicBezTo>
                  <a:cubicBezTo>
                    <a:pt x="4571" y="3313"/>
                    <a:pt x="3348" y="2093"/>
                    <a:pt x="1840" y="2093"/>
                  </a:cubicBezTo>
                  <a:lnTo>
                    <a:pt x="1840" y="2090"/>
                  </a:lnTo>
                  <a:cubicBezTo>
                    <a:pt x="1679" y="2090"/>
                    <a:pt x="1518" y="2107"/>
                    <a:pt x="1360" y="2135"/>
                  </a:cubicBezTo>
                  <a:cubicBezTo>
                    <a:pt x="1316" y="1391"/>
                    <a:pt x="1038" y="678"/>
                    <a:pt x="565" y="99"/>
                  </a:cubicBezTo>
                  <a:cubicBezTo>
                    <a:pt x="507" y="30"/>
                    <a:pt x="437" y="1"/>
                    <a:pt x="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9" name="Google Shape;17159;p72"/>
          <p:cNvGrpSpPr/>
          <p:nvPr/>
        </p:nvGrpSpPr>
        <p:grpSpPr>
          <a:xfrm>
            <a:off x="844096" y="3203504"/>
            <a:ext cx="361517" cy="359500"/>
            <a:chOff x="844096" y="3203504"/>
            <a:chExt cx="361517" cy="359500"/>
          </a:xfrm>
        </p:grpSpPr>
        <p:sp>
          <p:nvSpPr>
            <p:cNvPr id="17160" name="Google Shape;17160;p72"/>
            <p:cNvSpPr/>
            <p:nvPr/>
          </p:nvSpPr>
          <p:spPr>
            <a:xfrm>
              <a:off x="898687" y="3270825"/>
              <a:ext cx="252441" cy="224805"/>
            </a:xfrm>
            <a:custGeom>
              <a:rect b="b" l="l" r="r" t="t"/>
              <a:pathLst>
                <a:path extrusionOk="0" h="8582" w="9637">
                  <a:moveTo>
                    <a:pt x="4847" y="0"/>
                  </a:moveTo>
                  <a:cubicBezTo>
                    <a:pt x="3978" y="0"/>
                    <a:pt x="3101" y="264"/>
                    <a:pt x="2344" y="808"/>
                  </a:cubicBezTo>
                  <a:cubicBezTo>
                    <a:pt x="480" y="2148"/>
                    <a:pt x="0" y="4714"/>
                    <a:pt x="1254" y="6637"/>
                  </a:cubicBezTo>
                  <a:cubicBezTo>
                    <a:pt x="2074" y="7893"/>
                    <a:pt x="3446" y="8582"/>
                    <a:pt x="4850" y="8582"/>
                  </a:cubicBezTo>
                  <a:cubicBezTo>
                    <a:pt x="5594" y="8582"/>
                    <a:pt x="6347" y="8388"/>
                    <a:pt x="7032" y="7983"/>
                  </a:cubicBezTo>
                  <a:lnTo>
                    <a:pt x="7652" y="7538"/>
                  </a:lnTo>
                  <a:cubicBezTo>
                    <a:pt x="9390" y="6037"/>
                    <a:pt x="9636" y="3436"/>
                    <a:pt x="8218" y="1634"/>
                  </a:cubicBezTo>
                  <a:cubicBezTo>
                    <a:pt x="7373" y="563"/>
                    <a:pt x="6118" y="0"/>
                    <a:pt x="4847"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1" name="Google Shape;17161;p72"/>
            <p:cNvSpPr/>
            <p:nvPr/>
          </p:nvSpPr>
          <p:spPr>
            <a:xfrm>
              <a:off x="957390" y="3271061"/>
              <a:ext cx="180719" cy="214642"/>
            </a:xfrm>
            <a:custGeom>
              <a:rect b="b" l="l" r="r" t="t"/>
              <a:pathLst>
                <a:path extrusionOk="0" h="8194" w="6899">
                  <a:moveTo>
                    <a:pt x="2564" y="0"/>
                  </a:moveTo>
                  <a:cubicBezTo>
                    <a:pt x="2326" y="0"/>
                    <a:pt x="2092" y="24"/>
                    <a:pt x="1858" y="65"/>
                  </a:cubicBezTo>
                  <a:cubicBezTo>
                    <a:pt x="514" y="1292"/>
                    <a:pt x="0" y="3184"/>
                    <a:pt x="535" y="4925"/>
                  </a:cubicBezTo>
                  <a:cubicBezTo>
                    <a:pt x="1073" y="6662"/>
                    <a:pt x="2563" y="7937"/>
                    <a:pt x="4366" y="8194"/>
                  </a:cubicBezTo>
                  <a:lnTo>
                    <a:pt x="4400" y="8177"/>
                  </a:lnTo>
                  <a:lnTo>
                    <a:pt x="4438" y="8163"/>
                  </a:lnTo>
                  <a:cubicBezTo>
                    <a:pt x="4465" y="8149"/>
                    <a:pt x="4493" y="8132"/>
                    <a:pt x="4524" y="8118"/>
                  </a:cubicBezTo>
                  <a:lnTo>
                    <a:pt x="4551" y="8105"/>
                  </a:lnTo>
                  <a:cubicBezTo>
                    <a:pt x="4589" y="8088"/>
                    <a:pt x="4623" y="8067"/>
                    <a:pt x="4661" y="8046"/>
                  </a:cubicBezTo>
                  <a:lnTo>
                    <a:pt x="4685" y="8036"/>
                  </a:lnTo>
                  <a:cubicBezTo>
                    <a:pt x="4712" y="8019"/>
                    <a:pt x="4743" y="8002"/>
                    <a:pt x="4770" y="7985"/>
                  </a:cubicBezTo>
                  <a:lnTo>
                    <a:pt x="4787" y="7974"/>
                  </a:lnTo>
                  <a:lnTo>
                    <a:pt x="4791" y="7974"/>
                  </a:lnTo>
                  <a:cubicBezTo>
                    <a:pt x="5007" y="7848"/>
                    <a:pt x="5216" y="7697"/>
                    <a:pt x="5408" y="7532"/>
                  </a:cubicBezTo>
                  <a:cubicBezTo>
                    <a:pt x="5435" y="7508"/>
                    <a:pt x="5463" y="7484"/>
                    <a:pt x="5490" y="7460"/>
                  </a:cubicBezTo>
                  <a:cubicBezTo>
                    <a:pt x="5514" y="7436"/>
                    <a:pt x="5541" y="7409"/>
                    <a:pt x="5569" y="7385"/>
                  </a:cubicBezTo>
                  <a:lnTo>
                    <a:pt x="5589" y="7365"/>
                  </a:lnTo>
                  <a:lnTo>
                    <a:pt x="5644" y="7310"/>
                  </a:lnTo>
                  <a:lnTo>
                    <a:pt x="5672" y="7282"/>
                  </a:lnTo>
                  <a:lnTo>
                    <a:pt x="5720" y="7231"/>
                  </a:lnTo>
                  <a:lnTo>
                    <a:pt x="5747" y="7200"/>
                  </a:lnTo>
                  <a:lnTo>
                    <a:pt x="5792" y="7152"/>
                  </a:lnTo>
                  <a:lnTo>
                    <a:pt x="5822" y="7118"/>
                  </a:lnTo>
                  <a:lnTo>
                    <a:pt x="5863" y="7070"/>
                  </a:lnTo>
                  <a:lnTo>
                    <a:pt x="5894" y="7036"/>
                  </a:lnTo>
                  <a:lnTo>
                    <a:pt x="5935" y="6988"/>
                  </a:lnTo>
                  <a:lnTo>
                    <a:pt x="5963" y="6953"/>
                  </a:lnTo>
                  <a:lnTo>
                    <a:pt x="6001" y="6902"/>
                  </a:lnTo>
                  <a:lnTo>
                    <a:pt x="6028" y="6868"/>
                  </a:lnTo>
                  <a:lnTo>
                    <a:pt x="6076" y="6806"/>
                  </a:lnTo>
                  <a:lnTo>
                    <a:pt x="6100" y="6772"/>
                  </a:lnTo>
                  <a:cubicBezTo>
                    <a:pt x="6114" y="6751"/>
                    <a:pt x="6127" y="6734"/>
                    <a:pt x="6141" y="6713"/>
                  </a:cubicBezTo>
                  <a:lnTo>
                    <a:pt x="6165" y="6683"/>
                  </a:lnTo>
                  <a:cubicBezTo>
                    <a:pt x="6182" y="6659"/>
                    <a:pt x="6199" y="6631"/>
                    <a:pt x="6216" y="6604"/>
                  </a:cubicBezTo>
                  <a:lnTo>
                    <a:pt x="6223" y="6593"/>
                  </a:lnTo>
                  <a:cubicBezTo>
                    <a:pt x="6244" y="6563"/>
                    <a:pt x="6261" y="6532"/>
                    <a:pt x="6282" y="6501"/>
                  </a:cubicBezTo>
                  <a:lnTo>
                    <a:pt x="6299" y="6470"/>
                  </a:lnTo>
                  <a:cubicBezTo>
                    <a:pt x="6312" y="6450"/>
                    <a:pt x="6323" y="6429"/>
                    <a:pt x="6336" y="6405"/>
                  </a:cubicBezTo>
                  <a:lnTo>
                    <a:pt x="6357" y="6371"/>
                  </a:lnTo>
                  <a:cubicBezTo>
                    <a:pt x="6367" y="6350"/>
                    <a:pt x="6377" y="6330"/>
                    <a:pt x="6388" y="6313"/>
                  </a:cubicBezTo>
                  <a:lnTo>
                    <a:pt x="6408" y="6271"/>
                  </a:lnTo>
                  <a:cubicBezTo>
                    <a:pt x="6419" y="6251"/>
                    <a:pt x="6429" y="6234"/>
                    <a:pt x="6439" y="6213"/>
                  </a:cubicBezTo>
                  <a:lnTo>
                    <a:pt x="6460" y="6172"/>
                  </a:lnTo>
                  <a:cubicBezTo>
                    <a:pt x="6470" y="6151"/>
                    <a:pt x="6480" y="6134"/>
                    <a:pt x="6487" y="6117"/>
                  </a:cubicBezTo>
                  <a:lnTo>
                    <a:pt x="6508" y="6073"/>
                  </a:lnTo>
                  <a:lnTo>
                    <a:pt x="6532" y="6018"/>
                  </a:lnTo>
                  <a:lnTo>
                    <a:pt x="6552" y="5973"/>
                  </a:lnTo>
                  <a:cubicBezTo>
                    <a:pt x="6563" y="5953"/>
                    <a:pt x="6569" y="5936"/>
                    <a:pt x="6576" y="5915"/>
                  </a:cubicBezTo>
                  <a:lnTo>
                    <a:pt x="6593" y="5874"/>
                  </a:lnTo>
                  <a:cubicBezTo>
                    <a:pt x="6604" y="5853"/>
                    <a:pt x="6611" y="5833"/>
                    <a:pt x="6617" y="5812"/>
                  </a:cubicBezTo>
                  <a:lnTo>
                    <a:pt x="6634" y="5771"/>
                  </a:lnTo>
                  <a:lnTo>
                    <a:pt x="6658" y="5706"/>
                  </a:lnTo>
                  <a:lnTo>
                    <a:pt x="6672" y="5665"/>
                  </a:lnTo>
                  <a:cubicBezTo>
                    <a:pt x="6679" y="5641"/>
                    <a:pt x="6689" y="5617"/>
                    <a:pt x="6696" y="5589"/>
                  </a:cubicBezTo>
                  <a:cubicBezTo>
                    <a:pt x="6700" y="5579"/>
                    <a:pt x="6703" y="5572"/>
                    <a:pt x="6706" y="5562"/>
                  </a:cubicBezTo>
                  <a:cubicBezTo>
                    <a:pt x="6717" y="5524"/>
                    <a:pt x="6727" y="5490"/>
                    <a:pt x="6737" y="5456"/>
                  </a:cubicBezTo>
                  <a:lnTo>
                    <a:pt x="6744" y="5432"/>
                  </a:lnTo>
                  <a:cubicBezTo>
                    <a:pt x="6751" y="5404"/>
                    <a:pt x="6761" y="5374"/>
                    <a:pt x="6768" y="5346"/>
                  </a:cubicBezTo>
                  <a:cubicBezTo>
                    <a:pt x="6772" y="5332"/>
                    <a:pt x="6775" y="5322"/>
                    <a:pt x="6778" y="5308"/>
                  </a:cubicBezTo>
                  <a:cubicBezTo>
                    <a:pt x="6782" y="5284"/>
                    <a:pt x="6789" y="5260"/>
                    <a:pt x="6792" y="5240"/>
                  </a:cubicBezTo>
                  <a:cubicBezTo>
                    <a:pt x="6796" y="5223"/>
                    <a:pt x="6799" y="5209"/>
                    <a:pt x="6802" y="5195"/>
                  </a:cubicBezTo>
                  <a:cubicBezTo>
                    <a:pt x="6809" y="5175"/>
                    <a:pt x="6813" y="5154"/>
                    <a:pt x="6816" y="5130"/>
                  </a:cubicBezTo>
                  <a:cubicBezTo>
                    <a:pt x="6820" y="5110"/>
                    <a:pt x="6823" y="5099"/>
                    <a:pt x="6826" y="5082"/>
                  </a:cubicBezTo>
                  <a:cubicBezTo>
                    <a:pt x="6830" y="5069"/>
                    <a:pt x="6833" y="5041"/>
                    <a:pt x="6837" y="5021"/>
                  </a:cubicBezTo>
                  <a:cubicBezTo>
                    <a:pt x="6840" y="5000"/>
                    <a:pt x="6844" y="4986"/>
                    <a:pt x="6847" y="4973"/>
                  </a:cubicBezTo>
                  <a:cubicBezTo>
                    <a:pt x="6847" y="4955"/>
                    <a:pt x="6854" y="4928"/>
                    <a:pt x="6854" y="4908"/>
                  </a:cubicBezTo>
                  <a:cubicBezTo>
                    <a:pt x="6857" y="4887"/>
                    <a:pt x="6861" y="4877"/>
                    <a:pt x="6861" y="4860"/>
                  </a:cubicBezTo>
                  <a:cubicBezTo>
                    <a:pt x="6864" y="4842"/>
                    <a:pt x="6868" y="4815"/>
                    <a:pt x="6871" y="4794"/>
                  </a:cubicBezTo>
                  <a:cubicBezTo>
                    <a:pt x="6874" y="4774"/>
                    <a:pt x="6874" y="4760"/>
                    <a:pt x="6874" y="4746"/>
                  </a:cubicBezTo>
                  <a:cubicBezTo>
                    <a:pt x="6878" y="4729"/>
                    <a:pt x="6881" y="4702"/>
                    <a:pt x="6881" y="4678"/>
                  </a:cubicBezTo>
                  <a:cubicBezTo>
                    <a:pt x="6885" y="4654"/>
                    <a:pt x="6885" y="4647"/>
                    <a:pt x="6888" y="4630"/>
                  </a:cubicBezTo>
                  <a:cubicBezTo>
                    <a:pt x="6888" y="4609"/>
                    <a:pt x="6892" y="4585"/>
                    <a:pt x="6892" y="4561"/>
                  </a:cubicBezTo>
                  <a:cubicBezTo>
                    <a:pt x="6892" y="4548"/>
                    <a:pt x="6892" y="4531"/>
                    <a:pt x="6895" y="4517"/>
                  </a:cubicBezTo>
                  <a:cubicBezTo>
                    <a:pt x="6895" y="4489"/>
                    <a:pt x="6895" y="4465"/>
                    <a:pt x="6898" y="4438"/>
                  </a:cubicBezTo>
                  <a:lnTo>
                    <a:pt x="6898" y="4400"/>
                  </a:lnTo>
                  <a:lnTo>
                    <a:pt x="6898" y="4284"/>
                  </a:lnTo>
                  <a:cubicBezTo>
                    <a:pt x="6898" y="2930"/>
                    <a:pt x="6261" y="1659"/>
                    <a:pt x="5175" y="850"/>
                  </a:cubicBezTo>
                  <a:cubicBezTo>
                    <a:pt x="4439" y="298"/>
                    <a:pt x="3543" y="0"/>
                    <a:pt x="2627" y="0"/>
                  </a:cubicBezTo>
                  <a:cubicBezTo>
                    <a:pt x="2622" y="0"/>
                    <a:pt x="2617" y="0"/>
                    <a:pt x="2611" y="0"/>
                  </a:cubicBezTo>
                  <a:cubicBezTo>
                    <a:pt x="2595" y="0"/>
                    <a:pt x="2580" y="0"/>
                    <a:pt x="256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2" name="Google Shape;17162;p72"/>
            <p:cNvSpPr/>
            <p:nvPr/>
          </p:nvSpPr>
          <p:spPr>
            <a:xfrm>
              <a:off x="932347" y="3298487"/>
              <a:ext cx="188892" cy="169691"/>
            </a:xfrm>
            <a:custGeom>
              <a:rect b="b" l="l" r="r" t="t"/>
              <a:pathLst>
                <a:path extrusionOk="0" h="6478" w="7211">
                  <a:moveTo>
                    <a:pt x="3570" y="1"/>
                  </a:moveTo>
                  <a:cubicBezTo>
                    <a:pt x="2753" y="1"/>
                    <a:pt x="1937" y="308"/>
                    <a:pt x="1309" y="920"/>
                  </a:cubicBezTo>
                  <a:cubicBezTo>
                    <a:pt x="82" y="2113"/>
                    <a:pt x="0" y="4059"/>
                    <a:pt x="1121" y="5355"/>
                  </a:cubicBezTo>
                  <a:cubicBezTo>
                    <a:pt x="1759" y="6094"/>
                    <a:pt x="2662" y="6477"/>
                    <a:pt x="3572" y="6477"/>
                  </a:cubicBezTo>
                  <a:cubicBezTo>
                    <a:pt x="4260" y="6477"/>
                    <a:pt x="4952" y="6259"/>
                    <a:pt x="5538" y="5810"/>
                  </a:cubicBezTo>
                  <a:cubicBezTo>
                    <a:pt x="6898" y="4769"/>
                    <a:pt x="7210" y="2846"/>
                    <a:pt x="6254" y="1427"/>
                  </a:cubicBezTo>
                  <a:lnTo>
                    <a:pt x="5750" y="845"/>
                  </a:lnTo>
                  <a:cubicBezTo>
                    <a:pt x="5131" y="281"/>
                    <a:pt x="4350" y="1"/>
                    <a:pt x="357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3" name="Google Shape;17163;p72"/>
            <p:cNvSpPr/>
            <p:nvPr/>
          </p:nvSpPr>
          <p:spPr>
            <a:xfrm>
              <a:off x="951915" y="3298618"/>
              <a:ext cx="158637" cy="169324"/>
            </a:xfrm>
            <a:custGeom>
              <a:rect b="b" l="l" r="r" t="t"/>
              <a:pathLst>
                <a:path extrusionOk="0" h="6464" w="6056">
                  <a:moveTo>
                    <a:pt x="2629" y="0"/>
                  </a:moveTo>
                  <a:lnTo>
                    <a:pt x="2581" y="4"/>
                  </a:lnTo>
                  <a:lnTo>
                    <a:pt x="2546" y="7"/>
                  </a:lnTo>
                  <a:lnTo>
                    <a:pt x="2502" y="11"/>
                  </a:lnTo>
                  <a:lnTo>
                    <a:pt x="2467" y="14"/>
                  </a:lnTo>
                  <a:lnTo>
                    <a:pt x="2423" y="21"/>
                  </a:lnTo>
                  <a:lnTo>
                    <a:pt x="2389" y="24"/>
                  </a:lnTo>
                  <a:lnTo>
                    <a:pt x="2344" y="31"/>
                  </a:lnTo>
                  <a:lnTo>
                    <a:pt x="2310" y="35"/>
                  </a:lnTo>
                  <a:lnTo>
                    <a:pt x="2265" y="41"/>
                  </a:lnTo>
                  <a:lnTo>
                    <a:pt x="2231" y="48"/>
                  </a:lnTo>
                  <a:lnTo>
                    <a:pt x="2186" y="59"/>
                  </a:lnTo>
                  <a:lnTo>
                    <a:pt x="2152" y="65"/>
                  </a:lnTo>
                  <a:lnTo>
                    <a:pt x="2111" y="72"/>
                  </a:lnTo>
                  <a:lnTo>
                    <a:pt x="2073" y="83"/>
                  </a:lnTo>
                  <a:lnTo>
                    <a:pt x="2032" y="93"/>
                  </a:lnTo>
                  <a:lnTo>
                    <a:pt x="2001" y="100"/>
                  </a:lnTo>
                  <a:lnTo>
                    <a:pt x="1960" y="110"/>
                  </a:lnTo>
                  <a:lnTo>
                    <a:pt x="1926" y="120"/>
                  </a:lnTo>
                  <a:lnTo>
                    <a:pt x="1885" y="134"/>
                  </a:lnTo>
                  <a:lnTo>
                    <a:pt x="1851" y="144"/>
                  </a:lnTo>
                  <a:lnTo>
                    <a:pt x="1810" y="155"/>
                  </a:lnTo>
                  <a:lnTo>
                    <a:pt x="1775" y="168"/>
                  </a:lnTo>
                  <a:lnTo>
                    <a:pt x="1734" y="182"/>
                  </a:lnTo>
                  <a:lnTo>
                    <a:pt x="1703" y="192"/>
                  </a:lnTo>
                  <a:lnTo>
                    <a:pt x="1659" y="209"/>
                  </a:lnTo>
                  <a:lnTo>
                    <a:pt x="1631" y="220"/>
                  </a:lnTo>
                  <a:lnTo>
                    <a:pt x="1563" y="247"/>
                  </a:lnTo>
                  <a:lnTo>
                    <a:pt x="1542" y="257"/>
                  </a:lnTo>
                  <a:lnTo>
                    <a:pt x="1491" y="278"/>
                  </a:lnTo>
                  <a:lnTo>
                    <a:pt x="1463" y="292"/>
                  </a:lnTo>
                  <a:lnTo>
                    <a:pt x="1422" y="312"/>
                  </a:lnTo>
                  <a:lnTo>
                    <a:pt x="1391" y="326"/>
                  </a:lnTo>
                  <a:lnTo>
                    <a:pt x="1354" y="343"/>
                  </a:lnTo>
                  <a:lnTo>
                    <a:pt x="1323" y="360"/>
                  </a:lnTo>
                  <a:lnTo>
                    <a:pt x="1285" y="381"/>
                  </a:lnTo>
                  <a:lnTo>
                    <a:pt x="1254" y="398"/>
                  </a:lnTo>
                  <a:lnTo>
                    <a:pt x="1220" y="415"/>
                  </a:lnTo>
                  <a:lnTo>
                    <a:pt x="1189" y="436"/>
                  </a:lnTo>
                  <a:lnTo>
                    <a:pt x="1155" y="456"/>
                  </a:lnTo>
                  <a:lnTo>
                    <a:pt x="1124" y="473"/>
                  </a:lnTo>
                  <a:lnTo>
                    <a:pt x="1090" y="494"/>
                  </a:lnTo>
                  <a:lnTo>
                    <a:pt x="1059" y="514"/>
                  </a:lnTo>
                  <a:lnTo>
                    <a:pt x="1028" y="535"/>
                  </a:lnTo>
                  <a:lnTo>
                    <a:pt x="994" y="556"/>
                  </a:lnTo>
                  <a:lnTo>
                    <a:pt x="963" y="580"/>
                  </a:lnTo>
                  <a:lnTo>
                    <a:pt x="932" y="600"/>
                  </a:lnTo>
                  <a:lnTo>
                    <a:pt x="925" y="607"/>
                  </a:lnTo>
                  <a:cubicBezTo>
                    <a:pt x="0" y="2735"/>
                    <a:pt x="768" y="5226"/>
                    <a:pt x="2735" y="6463"/>
                  </a:cubicBezTo>
                  <a:lnTo>
                    <a:pt x="2820" y="6463"/>
                  </a:lnTo>
                  <a:cubicBezTo>
                    <a:pt x="2823" y="6463"/>
                    <a:pt x="2825" y="6463"/>
                    <a:pt x="2827" y="6463"/>
                  </a:cubicBezTo>
                  <a:cubicBezTo>
                    <a:pt x="4421" y="6463"/>
                    <a:pt x="5778" y="5299"/>
                    <a:pt x="6018" y="3722"/>
                  </a:cubicBezTo>
                  <a:cubicBezTo>
                    <a:pt x="6028" y="3667"/>
                    <a:pt x="6035" y="3612"/>
                    <a:pt x="6038" y="3561"/>
                  </a:cubicBezTo>
                  <a:cubicBezTo>
                    <a:pt x="6048" y="3448"/>
                    <a:pt x="6055" y="3338"/>
                    <a:pt x="6055" y="3228"/>
                  </a:cubicBezTo>
                  <a:lnTo>
                    <a:pt x="6055" y="3115"/>
                  </a:lnTo>
                  <a:cubicBezTo>
                    <a:pt x="6055" y="3112"/>
                    <a:pt x="6055" y="3102"/>
                    <a:pt x="6055" y="3091"/>
                  </a:cubicBezTo>
                  <a:cubicBezTo>
                    <a:pt x="6052" y="3019"/>
                    <a:pt x="6045" y="2947"/>
                    <a:pt x="6038" y="2872"/>
                  </a:cubicBezTo>
                  <a:lnTo>
                    <a:pt x="6035" y="2848"/>
                  </a:lnTo>
                  <a:cubicBezTo>
                    <a:pt x="6028" y="2773"/>
                    <a:pt x="6014" y="2704"/>
                    <a:pt x="6004" y="2632"/>
                  </a:cubicBezTo>
                  <a:lnTo>
                    <a:pt x="5997" y="2608"/>
                  </a:lnTo>
                  <a:cubicBezTo>
                    <a:pt x="5983" y="2536"/>
                    <a:pt x="5966" y="2464"/>
                    <a:pt x="5949" y="2396"/>
                  </a:cubicBezTo>
                  <a:lnTo>
                    <a:pt x="5942" y="2372"/>
                  </a:lnTo>
                  <a:cubicBezTo>
                    <a:pt x="5922" y="2300"/>
                    <a:pt x="5901" y="2235"/>
                    <a:pt x="5877" y="2166"/>
                  </a:cubicBezTo>
                  <a:lnTo>
                    <a:pt x="5870" y="2142"/>
                  </a:lnTo>
                  <a:cubicBezTo>
                    <a:pt x="5846" y="2077"/>
                    <a:pt x="5819" y="2008"/>
                    <a:pt x="5791" y="1947"/>
                  </a:cubicBezTo>
                  <a:lnTo>
                    <a:pt x="5781" y="1923"/>
                  </a:lnTo>
                  <a:cubicBezTo>
                    <a:pt x="5754" y="1858"/>
                    <a:pt x="5723" y="1796"/>
                    <a:pt x="5689" y="1734"/>
                  </a:cubicBezTo>
                  <a:lnTo>
                    <a:pt x="5678" y="1710"/>
                  </a:lnTo>
                  <a:cubicBezTo>
                    <a:pt x="5644" y="1649"/>
                    <a:pt x="5610" y="1590"/>
                    <a:pt x="5572" y="1529"/>
                  </a:cubicBezTo>
                  <a:lnTo>
                    <a:pt x="5562" y="1508"/>
                  </a:lnTo>
                  <a:cubicBezTo>
                    <a:pt x="5404" y="1261"/>
                    <a:pt x="5219" y="1039"/>
                    <a:pt x="5003" y="840"/>
                  </a:cubicBezTo>
                  <a:lnTo>
                    <a:pt x="5000" y="840"/>
                  </a:lnTo>
                  <a:lnTo>
                    <a:pt x="4976" y="816"/>
                  </a:lnTo>
                  <a:lnTo>
                    <a:pt x="4945" y="792"/>
                  </a:lnTo>
                  <a:lnTo>
                    <a:pt x="4918" y="768"/>
                  </a:lnTo>
                  <a:lnTo>
                    <a:pt x="4887" y="741"/>
                  </a:lnTo>
                  <a:lnTo>
                    <a:pt x="4859" y="717"/>
                  </a:lnTo>
                  <a:lnTo>
                    <a:pt x="4829" y="693"/>
                  </a:lnTo>
                  <a:lnTo>
                    <a:pt x="4801" y="672"/>
                  </a:lnTo>
                  <a:lnTo>
                    <a:pt x="4770" y="648"/>
                  </a:lnTo>
                  <a:lnTo>
                    <a:pt x="4739" y="624"/>
                  </a:lnTo>
                  <a:lnTo>
                    <a:pt x="4709" y="603"/>
                  </a:lnTo>
                  <a:lnTo>
                    <a:pt x="4678" y="583"/>
                  </a:lnTo>
                  <a:lnTo>
                    <a:pt x="4647" y="559"/>
                  </a:lnTo>
                  <a:lnTo>
                    <a:pt x="4616" y="538"/>
                  </a:lnTo>
                  <a:lnTo>
                    <a:pt x="4585" y="518"/>
                  </a:lnTo>
                  <a:lnTo>
                    <a:pt x="4551" y="497"/>
                  </a:lnTo>
                  <a:lnTo>
                    <a:pt x="4520" y="477"/>
                  </a:lnTo>
                  <a:lnTo>
                    <a:pt x="4486" y="460"/>
                  </a:lnTo>
                  <a:lnTo>
                    <a:pt x="4455" y="439"/>
                  </a:lnTo>
                  <a:lnTo>
                    <a:pt x="4421" y="418"/>
                  </a:lnTo>
                  <a:lnTo>
                    <a:pt x="4386" y="401"/>
                  </a:lnTo>
                  <a:lnTo>
                    <a:pt x="4356" y="384"/>
                  </a:lnTo>
                  <a:lnTo>
                    <a:pt x="4321" y="364"/>
                  </a:lnTo>
                  <a:lnTo>
                    <a:pt x="4287" y="346"/>
                  </a:lnTo>
                  <a:lnTo>
                    <a:pt x="4253" y="329"/>
                  </a:lnTo>
                  <a:lnTo>
                    <a:pt x="4219" y="316"/>
                  </a:lnTo>
                  <a:lnTo>
                    <a:pt x="4181" y="295"/>
                  </a:lnTo>
                  <a:lnTo>
                    <a:pt x="4150" y="281"/>
                  </a:lnTo>
                  <a:lnTo>
                    <a:pt x="4102" y="261"/>
                  </a:lnTo>
                  <a:lnTo>
                    <a:pt x="4082" y="251"/>
                  </a:lnTo>
                  <a:lnTo>
                    <a:pt x="4010" y="223"/>
                  </a:lnTo>
                  <a:lnTo>
                    <a:pt x="3982" y="213"/>
                  </a:lnTo>
                  <a:lnTo>
                    <a:pt x="3941" y="196"/>
                  </a:lnTo>
                  <a:lnTo>
                    <a:pt x="3910" y="185"/>
                  </a:lnTo>
                  <a:lnTo>
                    <a:pt x="3866" y="168"/>
                  </a:lnTo>
                  <a:lnTo>
                    <a:pt x="3835" y="158"/>
                  </a:lnTo>
                  <a:lnTo>
                    <a:pt x="3790" y="144"/>
                  </a:lnTo>
                  <a:lnTo>
                    <a:pt x="3756" y="134"/>
                  </a:lnTo>
                  <a:lnTo>
                    <a:pt x="3718" y="124"/>
                  </a:lnTo>
                  <a:lnTo>
                    <a:pt x="3684" y="113"/>
                  </a:lnTo>
                  <a:lnTo>
                    <a:pt x="3643" y="103"/>
                  </a:lnTo>
                  <a:lnTo>
                    <a:pt x="3609" y="93"/>
                  </a:lnTo>
                  <a:lnTo>
                    <a:pt x="3567" y="83"/>
                  </a:lnTo>
                  <a:lnTo>
                    <a:pt x="3533" y="76"/>
                  </a:lnTo>
                  <a:lnTo>
                    <a:pt x="3489" y="65"/>
                  </a:lnTo>
                  <a:lnTo>
                    <a:pt x="3458" y="59"/>
                  </a:lnTo>
                  <a:lnTo>
                    <a:pt x="3413" y="48"/>
                  </a:lnTo>
                  <a:lnTo>
                    <a:pt x="3379" y="41"/>
                  </a:lnTo>
                  <a:lnTo>
                    <a:pt x="3334" y="35"/>
                  </a:lnTo>
                  <a:lnTo>
                    <a:pt x="3300" y="31"/>
                  </a:lnTo>
                  <a:lnTo>
                    <a:pt x="3256" y="24"/>
                  </a:lnTo>
                  <a:lnTo>
                    <a:pt x="3221" y="21"/>
                  </a:lnTo>
                  <a:lnTo>
                    <a:pt x="3177" y="14"/>
                  </a:lnTo>
                  <a:lnTo>
                    <a:pt x="3143" y="11"/>
                  </a:lnTo>
                  <a:lnTo>
                    <a:pt x="3098" y="7"/>
                  </a:lnTo>
                  <a:lnTo>
                    <a:pt x="3064" y="4"/>
                  </a:lnTo>
                  <a:lnTo>
                    <a:pt x="3016" y="0"/>
                  </a:ln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4" name="Google Shape;17164;p72"/>
            <p:cNvSpPr/>
            <p:nvPr/>
          </p:nvSpPr>
          <p:spPr>
            <a:xfrm>
              <a:off x="892583" y="3265822"/>
              <a:ext cx="264910" cy="235834"/>
            </a:xfrm>
            <a:custGeom>
              <a:rect b="b" l="l" r="r" t="t"/>
              <a:pathLst>
                <a:path extrusionOk="0" h="9003" w="10113">
                  <a:moveTo>
                    <a:pt x="5088" y="1"/>
                  </a:moveTo>
                  <a:cubicBezTo>
                    <a:pt x="4174" y="1"/>
                    <a:pt x="3252" y="278"/>
                    <a:pt x="2457" y="851"/>
                  </a:cubicBezTo>
                  <a:cubicBezTo>
                    <a:pt x="504" y="2256"/>
                    <a:pt x="0" y="4953"/>
                    <a:pt x="1319" y="6965"/>
                  </a:cubicBezTo>
                  <a:cubicBezTo>
                    <a:pt x="2179" y="8281"/>
                    <a:pt x="3617" y="9002"/>
                    <a:pt x="5089" y="9002"/>
                  </a:cubicBezTo>
                  <a:cubicBezTo>
                    <a:pt x="5871" y="9002"/>
                    <a:pt x="6662" y="8799"/>
                    <a:pt x="7381" y="8373"/>
                  </a:cubicBezTo>
                  <a:cubicBezTo>
                    <a:pt x="7603" y="8244"/>
                    <a:pt x="7472" y="7943"/>
                    <a:pt x="7268" y="7943"/>
                  </a:cubicBezTo>
                  <a:cubicBezTo>
                    <a:pt x="7229" y="7943"/>
                    <a:pt x="7187" y="7954"/>
                    <a:pt x="7145" y="7979"/>
                  </a:cubicBezTo>
                  <a:lnTo>
                    <a:pt x="7148" y="7976"/>
                  </a:lnTo>
                  <a:lnTo>
                    <a:pt x="7148" y="7976"/>
                  </a:lnTo>
                  <a:cubicBezTo>
                    <a:pt x="6500" y="8359"/>
                    <a:pt x="5788" y="8542"/>
                    <a:pt x="5083" y="8542"/>
                  </a:cubicBezTo>
                  <a:cubicBezTo>
                    <a:pt x="3755" y="8542"/>
                    <a:pt x="2456" y="7890"/>
                    <a:pt x="1679" y="6701"/>
                  </a:cubicBezTo>
                  <a:cubicBezTo>
                    <a:pt x="494" y="4885"/>
                    <a:pt x="949" y="2455"/>
                    <a:pt x="2714" y="1187"/>
                  </a:cubicBezTo>
                  <a:cubicBezTo>
                    <a:pt x="3430" y="672"/>
                    <a:pt x="4259" y="423"/>
                    <a:pt x="5081" y="423"/>
                  </a:cubicBezTo>
                  <a:cubicBezTo>
                    <a:pt x="6284" y="423"/>
                    <a:pt x="7471" y="955"/>
                    <a:pt x="8269" y="1969"/>
                  </a:cubicBezTo>
                  <a:cubicBezTo>
                    <a:pt x="9612" y="3672"/>
                    <a:pt x="9379" y="6136"/>
                    <a:pt x="7734" y="7554"/>
                  </a:cubicBezTo>
                  <a:cubicBezTo>
                    <a:pt x="7567" y="7716"/>
                    <a:pt x="7711" y="7954"/>
                    <a:pt x="7894" y="7954"/>
                  </a:cubicBezTo>
                  <a:cubicBezTo>
                    <a:pt x="7940" y="7954"/>
                    <a:pt x="7989" y="7939"/>
                    <a:pt x="8036" y="7904"/>
                  </a:cubicBezTo>
                  <a:cubicBezTo>
                    <a:pt x="9856" y="6327"/>
                    <a:pt x="10113" y="3596"/>
                    <a:pt x="8618" y="1708"/>
                  </a:cubicBezTo>
                  <a:cubicBezTo>
                    <a:pt x="7733" y="589"/>
                    <a:pt x="6418" y="1"/>
                    <a:pt x="5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5" name="Google Shape;17165;p72"/>
            <p:cNvSpPr/>
            <p:nvPr/>
          </p:nvSpPr>
          <p:spPr>
            <a:xfrm>
              <a:off x="925956" y="3292462"/>
              <a:ext cx="202016" cy="181374"/>
            </a:xfrm>
            <a:custGeom>
              <a:rect b="b" l="l" r="r" t="t"/>
              <a:pathLst>
                <a:path extrusionOk="0" h="6924" w="7712">
                  <a:moveTo>
                    <a:pt x="3816" y="0"/>
                  </a:moveTo>
                  <a:cubicBezTo>
                    <a:pt x="2944" y="0"/>
                    <a:pt x="2073" y="328"/>
                    <a:pt x="1402" y="979"/>
                  </a:cubicBezTo>
                  <a:cubicBezTo>
                    <a:pt x="90" y="2257"/>
                    <a:pt x="1" y="4337"/>
                    <a:pt x="1197" y="5725"/>
                  </a:cubicBezTo>
                  <a:cubicBezTo>
                    <a:pt x="1880" y="6514"/>
                    <a:pt x="2847" y="6924"/>
                    <a:pt x="3821" y="6924"/>
                  </a:cubicBezTo>
                  <a:cubicBezTo>
                    <a:pt x="4555" y="6924"/>
                    <a:pt x="5294" y="6691"/>
                    <a:pt x="5919" y="6212"/>
                  </a:cubicBezTo>
                  <a:cubicBezTo>
                    <a:pt x="7375" y="5101"/>
                    <a:pt x="7711" y="3045"/>
                    <a:pt x="6687" y="1527"/>
                  </a:cubicBezTo>
                  <a:cubicBezTo>
                    <a:pt x="6643" y="1455"/>
                    <a:pt x="6567" y="1417"/>
                    <a:pt x="6490" y="1417"/>
                  </a:cubicBezTo>
                  <a:cubicBezTo>
                    <a:pt x="6446" y="1417"/>
                    <a:pt x="6401" y="1429"/>
                    <a:pt x="6361" y="1455"/>
                  </a:cubicBezTo>
                  <a:cubicBezTo>
                    <a:pt x="6251" y="1527"/>
                    <a:pt x="6227" y="1678"/>
                    <a:pt x="6306" y="1784"/>
                  </a:cubicBezTo>
                  <a:cubicBezTo>
                    <a:pt x="7077" y="2929"/>
                    <a:pt x="6971" y="4450"/>
                    <a:pt x="6046" y="5475"/>
                  </a:cubicBezTo>
                  <a:cubicBezTo>
                    <a:pt x="5461" y="6125"/>
                    <a:pt x="4641" y="6470"/>
                    <a:pt x="3810" y="6470"/>
                  </a:cubicBezTo>
                  <a:cubicBezTo>
                    <a:pt x="3331" y="6470"/>
                    <a:pt x="2848" y="6356"/>
                    <a:pt x="2403" y="6119"/>
                  </a:cubicBezTo>
                  <a:cubicBezTo>
                    <a:pt x="1183" y="5468"/>
                    <a:pt x="563" y="4077"/>
                    <a:pt x="895" y="2737"/>
                  </a:cubicBezTo>
                  <a:cubicBezTo>
                    <a:pt x="1231" y="1397"/>
                    <a:pt x="2434" y="458"/>
                    <a:pt x="3811" y="458"/>
                  </a:cubicBezTo>
                  <a:lnTo>
                    <a:pt x="3811" y="462"/>
                  </a:lnTo>
                  <a:cubicBezTo>
                    <a:pt x="4562" y="462"/>
                    <a:pt x="5285" y="739"/>
                    <a:pt x="5840" y="1246"/>
                  </a:cubicBezTo>
                  <a:cubicBezTo>
                    <a:pt x="5889" y="1291"/>
                    <a:pt x="5942" y="1310"/>
                    <a:pt x="5993" y="1310"/>
                  </a:cubicBezTo>
                  <a:cubicBezTo>
                    <a:pt x="6176" y="1310"/>
                    <a:pt x="6328" y="1065"/>
                    <a:pt x="6149" y="904"/>
                  </a:cubicBezTo>
                  <a:cubicBezTo>
                    <a:pt x="5487" y="300"/>
                    <a:pt x="4651" y="0"/>
                    <a:pt x="38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6" name="Google Shape;17166;p72"/>
            <p:cNvSpPr/>
            <p:nvPr/>
          </p:nvSpPr>
          <p:spPr>
            <a:xfrm>
              <a:off x="1019760" y="3203504"/>
              <a:ext cx="12154" cy="47020"/>
            </a:xfrm>
            <a:custGeom>
              <a:rect b="b" l="l" r="r" t="t"/>
              <a:pathLst>
                <a:path extrusionOk="0" h="1795" w="464">
                  <a:moveTo>
                    <a:pt x="231" y="1"/>
                  </a:moveTo>
                  <a:cubicBezTo>
                    <a:pt x="116" y="1"/>
                    <a:pt x="1" y="78"/>
                    <a:pt x="1" y="232"/>
                  </a:cubicBezTo>
                  <a:lnTo>
                    <a:pt x="1" y="1562"/>
                  </a:lnTo>
                  <a:cubicBezTo>
                    <a:pt x="1" y="1688"/>
                    <a:pt x="104" y="1795"/>
                    <a:pt x="230" y="1795"/>
                  </a:cubicBezTo>
                  <a:cubicBezTo>
                    <a:pt x="357" y="1795"/>
                    <a:pt x="463" y="1688"/>
                    <a:pt x="463" y="1562"/>
                  </a:cubicBezTo>
                  <a:lnTo>
                    <a:pt x="463" y="232"/>
                  </a:lnTo>
                  <a:cubicBezTo>
                    <a:pt x="462" y="78"/>
                    <a:pt x="34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7" name="Google Shape;17167;p72"/>
            <p:cNvSpPr/>
            <p:nvPr/>
          </p:nvSpPr>
          <p:spPr>
            <a:xfrm>
              <a:off x="1019760" y="3516037"/>
              <a:ext cx="12154" cy="46968"/>
            </a:xfrm>
            <a:custGeom>
              <a:rect b="b" l="l" r="r" t="t"/>
              <a:pathLst>
                <a:path extrusionOk="0" h="1793" w="464">
                  <a:moveTo>
                    <a:pt x="230" y="0"/>
                  </a:moveTo>
                  <a:cubicBezTo>
                    <a:pt x="104" y="0"/>
                    <a:pt x="1" y="103"/>
                    <a:pt x="1" y="233"/>
                  </a:cubicBezTo>
                  <a:lnTo>
                    <a:pt x="1" y="1563"/>
                  </a:lnTo>
                  <a:cubicBezTo>
                    <a:pt x="1" y="1689"/>
                    <a:pt x="104" y="1792"/>
                    <a:pt x="230" y="1792"/>
                  </a:cubicBezTo>
                  <a:cubicBezTo>
                    <a:pt x="357" y="1792"/>
                    <a:pt x="463" y="1689"/>
                    <a:pt x="463" y="1563"/>
                  </a:cubicBezTo>
                  <a:lnTo>
                    <a:pt x="463" y="233"/>
                  </a:lnTo>
                  <a:cubicBezTo>
                    <a:pt x="463" y="103"/>
                    <a:pt x="357" y="0"/>
                    <a:pt x="2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8" name="Google Shape;17168;p72"/>
            <p:cNvSpPr/>
            <p:nvPr/>
          </p:nvSpPr>
          <p:spPr>
            <a:xfrm>
              <a:off x="931011" y="3226739"/>
              <a:ext cx="32325" cy="42331"/>
            </a:xfrm>
            <a:custGeom>
              <a:rect b="b" l="l" r="r" t="t"/>
              <a:pathLst>
                <a:path extrusionOk="0" h="1616" w="1234">
                  <a:moveTo>
                    <a:pt x="310" y="0"/>
                  </a:moveTo>
                  <a:cubicBezTo>
                    <a:pt x="154" y="0"/>
                    <a:pt x="0" y="166"/>
                    <a:pt x="106" y="349"/>
                  </a:cubicBezTo>
                  <a:lnTo>
                    <a:pt x="771" y="1500"/>
                  </a:lnTo>
                  <a:cubicBezTo>
                    <a:pt x="812" y="1574"/>
                    <a:pt x="890" y="1616"/>
                    <a:pt x="971" y="1616"/>
                  </a:cubicBezTo>
                  <a:cubicBezTo>
                    <a:pt x="1010" y="1616"/>
                    <a:pt x="1049" y="1606"/>
                    <a:pt x="1086" y="1586"/>
                  </a:cubicBezTo>
                  <a:cubicBezTo>
                    <a:pt x="1196" y="1521"/>
                    <a:pt x="1233" y="1381"/>
                    <a:pt x="1168" y="1271"/>
                  </a:cubicBezTo>
                  <a:lnTo>
                    <a:pt x="503" y="119"/>
                  </a:lnTo>
                  <a:cubicBezTo>
                    <a:pt x="455" y="35"/>
                    <a:pt x="382"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72"/>
            <p:cNvSpPr/>
            <p:nvPr/>
          </p:nvSpPr>
          <p:spPr>
            <a:xfrm>
              <a:off x="1088181" y="3497202"/>
              <a:ext cx="32194" cy="42384"/>
            </a:xfrm>
            <a:custGeom>
              <a:rect b="b" l="l" r="r" t="t"/>
              <a:pathLst>
                <a:path extrusionOk="0" h="1618" w="1229">
                  <a:moveTo>
                    <a:pt x="262" y="0"/>
                  </a:moveTo>
                  <a:cubicBezTo>
                    <a:pt x="223" y="0"/>
                    <a:pt x="184" y="10"/>
                    <a:pt x="147" y="30"/>
                  </a:cubicBezTo>
                  <a:cubicBezTo>
                    <a:pt x="34" y="99"/>
                    <a:pt x="0" y="246"/>
                    <a:pt x="69" y="356"/>
                  </a:cubicBezTo>
                  <a:lnTo>
                    <a:pt x="733" y="1507"/>
                  </a:lnTo>
                  <a:cubicBezTo>
                    <a:pt x="783" y="1585"/>
                    <a:pt x="854" y="1617"/>
                    <a:pt x="924" y="1617"/>
                  </a:cubicBezTo>
                  <a:cubicBezTo>
                    <a:pt x="1079" y="1617"/>
                    <a:pt x="1229" y="1457"/>
                    <a:pt x="1134" y="1278"/>
                  </a:cubicBezTo>
                  <a:lnTo>
                    <a:pt x="470" y="126"/>
                  </a:lnTo>
                  <a:cubicBezTo>
                    <a:pt x="427" y="46"/>
                    <a:pt x="34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0" name="Google Shape;17170;p72"/>
            <p:cNvSpPr/>
            <p:nvPr/>
          </p:nvSpPr>
          <p:spPr>
            <a:xfrm>
              <a:off x="866467" y="3290262"/>
              <a:ext cx="46051" cy="29627"/>
            </a:xfrm>
            <a:custGeom>
              <a:rect b="b" l="l" r="r" t="t"/>
              <a:pathLst>
                <a:path extrusionOk="0" h="1131" w="1758">
                  <a:moveTo>
                    <a:pt x="335" y="0"/>
                  </a:moveTo>
                  <a:cubicBezTo>
                    <a:pt x="131" y="0"/>
                    <a:pt x="1" y="303"/>
                    <a:pt x="226" y="432"/>
                  </a:cubicBezTo>
                  <a:lnTo>
                    <a:pt x="226" y="436"/>
                  </a:lnTo>
                  <a:lnTo>
                    <a:pt x="1377" y="1101"/>
                  </a:lnTo>
                  <a:cubicBezTo>
                    <a:pt x="1413" y="1121"/>
                    <a:pt x="1452" y="1130"/>
                    <a:pt x="1490" y="1130"/>
                  </a:cubicBezTo>
                  <a:cubicBezTo>
                    <a:pt x="1570" y="1130"/>
                    <a:pt x="1649" y="1089"/>
                    <a:pt x="1693" y="1015"/>
                  </a:cubicBezTo>
                  <a:cubicBezTo>
                    <a:pt x="1758" y="905"/>
                    <a:pt x="1720" y="765"/>
                    <a:pt x="1607" y="700"/>
                  </a:cubicBezTo>
                  <a:lnTo>
                    <a:pt x="456" y="35"/>
                  </a:lnTo>
                  <a:cubicBezTo>
                    <a:pt x="414" y="11"/>
                    <a:pt x="373" y="0"/>
                    <a:pt x="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1" name="Google Shape;17171;p72"/>
            <p:cNvSpPr/>
            <p:nvPr/>
          </p:nvSpPr>
          <p:spPr>
            <a:xfrm>
              <a:off x="1137114" y="3446541"/>
              <a:ext cx="46051" cy="29627"/>
            </a:xfrm>
            <a:custGeom>
              <a:rect b="b" l="l" r="r" t="t"/>
              <a:pathLst>
                <a:path extrusionOk="0" h="1131" w="1758">
                  <a:moveTo>
                    <a:pt x="334" y="0"/>
                  </a:moveTo>
                  <a:cubicBezTo>
                    <a:pt x="128" y="0"/>
                    <a:pt x="0" y="305"/>
                    <a:pt x="226" y="433"/>
                  </a:cubicBezTo>
                  <a:lnTo>
                    <a:pt x="1377" y="1101"/>
                  </a:lnTo>
                  <a:cubicBezTo>
                    <a:pt x="1413" y="1121"/>
                    <a:pt x="1452" y="1130"/>
                    <a:pt x="1490" y="1130"/>
                  </a:cubicBezTo>
                  <a:cubicBezTo>
                    <a:pt x="1570" y="1130"/>
                    <a:pt x="1649" y="1089"/>
                    <a:pt x="1693" y="1015"/>
                  </a:cubicBezTo>
                  <a:cubicBezTo>
                    <a:pt x="1758" y="905"/>
                    <a:pt x="1716" y="765"/>
                    <a:pt x="1607" y="700"/>
                  </a:cubicBezTo>
                  <a:lnTo>
                    <a:pt x="1610" y="700"/>
                  </a:lnTo>
                  <a:lnTo>
                    <a:pt x="455" y="35"/>
                  </a:lnTo>
                  <a:cubicBezTo>
                    <a:pt x="414" y="11"/>
                    <a:pt x="373"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72"/>
            <p:cNvSpPr/>
            <p:nvPr/>
          </p:nvSpPr>
          <p:spPr>
            <a:xfrm>
              <a:off x="844096" y="3377256"/>
              <a:ext cx="48958" cy="12050"/>
            </a:xfrm>
            <a:custGeom>
              <a:rect b="b" l="l" r="r" t="t"/>
              <a:pathLst>
                <a:path extrusionOk="0" h="460" w="1869">
                  <a:moveTo>
                    <a:pt x="306" y="0"/>
                  </a:moveTo>
                  <a:cubicBezTo>
                    <a:pt x="1" y="0"/>
                    <a:pt x="1" y="459"/>
                    <a:pt x="306" y="459"/>
                  </a:cubicBezTo>
                  <a:lnTo>
                    <a:pt x="1639" y="459"/>
                  </a:lnTo>
                  <a:cubicBezTo>
                    <a:pt x="1765" y="459"/>
                    <a:pt x="1868" y="357"/>
                    <a:pt x="1868" y="230"/>
                  </a:cubicBezTo>
                  <a:cubicBezTo>
                    <a:pt x="1868" y="103"/>
                    <a:pt x="1765" y="0"/>
                    <a:pt x="1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72"/>
            <p:cNvSpPr/>
            <p:nvPr/>
          </p:nvSpPr>
          <p:spPr>
            <a:xfrm>
              <a:off x="1156576" y="3377256"/>
              <a:ext cx="49037" cy="12050"/>
            </a:xfrm>
            <a:custGeom>
              <a:rect b="b" l="l" r="r" t="t"/>
              <a:pathLst>
                <a:path extrusionOk="0" h="460" w="1872">
                  <a:moveTo>
                    <a:pt x="309" y="0"/>
                  </a:moveTo>
                  <a:cubicBezTo>
                    <a:pt x="0" y="0"/>
                    <a:pt x="0" y="459"/>
                    <a:pt x="309" y="459"/>
                  </a:cubicBezTo>
                  <a:lnTo>
                    <a:pt x="1642" y="459"/>
                  </a:lnTo>
                  <a:cubicBezTo>
                    <a:pt x="1769" y="459"/>
                    <a:pt x="1871" y="357"/>
                    <a:pt x="1871" y="230"/>
                  </a:cubicBezTo>
                  <a:cubicBezTo>
                    <a:pt x="1871" y="103"/>
                    <a:pt x="1769" y="0"/>
                    <a:pt x="1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72"/>
            <p:cNvSpPr/>
            <p:nvPr/>
          </p:nvSpPr>
          <p:spPr>
            <a:xfrm>
              <a:off x="866467" y="3446620"/>
              <a:ext cx="46051" cy="29653"/>
            </a:xfrm>
            <a:custGeom>
              <a:rect b="b" l="l" r="r" t="t"/>
              <a:pathLst>
                <a:path extrusionOk="0" h="1132" w="1758">
                  <a:moveTo>
                    <a:pt x="1493" y="0"/>
                  </a:moveTo>
                  <a:cubicBezTo>
                    <a:pt x="1453" y="0"/>
                    <a:pt x="1414" y="10"/>
                    <a:pt x="1377" y="32"/>
                  </a:cubicBezTo>
                  <a:lnTo>
                    <a:pt x="226" y="697"/>
                  </a:lnTo>
                  <a:cubicBezTo>
                    <a:pt x="0" y="827"/>
                    <a:pt x="129" y="1131"/>
                    <a:pt x="336" y="1131"/>
                  </a:cubicBezTo>
                  <a:cubicBezTo>
                    <a:pt x="374" y="1131"/>
                    <a:pt x="414" y="1121"/>
                    <a:pt x="456" y="1098"/>
                  </a:cubicBezTo>
                  <a:lnTo>
                    <a:pt x="1607" y="430"/>
                  </a:lnTo>
                  <a:cubicBezTo>
                    <a:pt x="1720" y="368"/>
                    <a:pt x="1758" y="227"/>
                    <a:pt x="1693" y="118"/>
                  </a:cubicBezTo>
                  <a:cubicBezTo>
                    <a:pt x="1649" y="42"/>
                    <a:pt x="1572" y="0"/>
                    <a:pt x="14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72"/>
            <p:cNvSpPr/>
            <p:nvPr/>
          </p:nvSpPr>
          <p:spPr>
            <a:xfrm>
              <a:off x="1137821" y="3290393"/>
              <a:ext cx="45344" cy="29522"/>
            </a:xfrm>
            <a:custGeom>
              <a:rect b="b" l="l" r="r" t="t"/>
              <a:pathLst>
                <a:path extrusionOk="0" h="1127" w="1731">
                  <a:moveTo>
                    <a:pt x="1467" y="0"/>
                  </a:moveTo>
                  <a:cubicBezTo>
                    <a:pt x="1428" y="0"/>
                    <a:pt x="1389" y="10"/>
                    <a:pt x="1354" y="30"/>
                  </a:cubicBezTo>
                  <a:lnTo>
                    <a:pt x="199" y="695"/>
                  </a:lnTo>
                  <a:cubicBezTo>
                    <a:pt x="0" y="815"/>
                    <a:pt x="82" y="1123"/>
                    <a:pt x="315" y="1123"/>
                  </a:cubicBezTo>
                  <a:lnTo>
                    <a:pt x="315" y="1127"/>
                  </a:lnTo>
                  <a:cubicBezTo>
                    <a:pt x="356" y="1127"/>
                    <a:pt x="394" y="1116"/>
                    <a:pt x="432" y="1096"/>
                  </a:cubicBezTo>
                  <a:lnTo>
                    <a:pt x="1583" y="431"/>
                  </a:lnTo>
                  <a:cubicBezTo>
                    <a:pt x="1693" y="366"/>
                    <a:pt x="1731" y="225"/>
                    <a:pt x="1666" y="116"/>
                  </a:cubicBezTo>
                  <a:cubicBezTo>
                    <a:pt x="1624" y="42"/>
                    <a:pt x="1546" y="0"/>
                    <a:pt x="14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72"/>
            <p:cNvSpPr/>
            <p:nvPr/>
          </p:nvSpPr>
          <p:spPr>
            <a:xfrm>
              <a:off x="932059" y="3497438"/>
              <a:ext cx="31277" cy="42331"/>
            </a:xfrm>
            <a:custGeom>
              <a:rect b="b" l="l" r="r" t="t"/>
              <a:pathLst>
                <a:path extrusionOk="0" h="1616" w="1194">
                  <a:moveTo>
                    <a:pt x="931" y="0"/>
                  </a:moveTo>
                  <a:cubicBezTo>
                    <a:pt x="850" y="0"/>
                    <a:pt x="772" y="43"/>
                    <a:pt x="731" y="117"/>
                  </a:cubicBezTo>
                  <a:lnTo>
                    <a:pt x="66" y="1269"/>
                  </a:lnTo>
                  <a:cubicBezTo>
                    <a:pt x="1" y="1378"/>
                    <a:pt x="39" y="1522"/>
                    <a:pt x="148" y="1584"/>
                  </a:cubicBezTo>
                  <a:cubicBezTo>
                    <a:pt x="185" y="1606"/>
                    <a:pt x="225" y="1616"/>
                    <a:pt x="265" y="1616"/>
                  </a:cubicBezTo>
                  <a:cubicBezTo>
                    <a:pt x="345" y="1616"/>
                    <a:pt x="422" y="1575"/>
                    <a:pt x="463" y="1502"/>
                  </a:cubicBezTo>
                  <a:lnTo>
                    <a:pt x="1132" y="350"/>
                  </a:lnTo>
                  <a:cubicBezTo>
                    <a:pt x="1193" y="237"/>
                    <a:pt x="1156" y="93"/>
                    <a:pt x="1046" y="32"/>
                  </a:cubicBezTo>
                  <a:cubicBezTo>
                    <a:pt x="1009" y="10"/>
                    <a:pt x="970" y="0"/>
                    <a:pt x="9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72"/>
            <p:cNvSpPr/>
            <p:nvPr/>
          </p:nvSpPr>
          <p:spPr>
            <a:xfrm>
              <a:off x="1088338" y="3226713"/>
              <a:ext cx="32351" cy="42357"/>
            </a:xfrm>
            <a:custGeom>
              <a:rect b="b" l="l" r="r" t="t"/>
              <a:pathLst>
                <a:path extrusionOk="0" h="1617" w="1235">
                  <a:moveTo>
                    <a:pt x="921" y="0"/>
                  </a:moveTo>
                  <a:cubicBezTo>
                    <a:pt x="849" y="0"/>
                    <a:pt x="778" y="35"/>
                    <a:pt x="731" y="117"/>
                  </a:cubicBezTo>
                  <a:lnTo>
                    <a:pt x="63" y="1272"/>
                  </a:lnTo>
                  <a:cubicBezTo>
                    <a:pt x="1" y="1382"/>
                    <a:pt x="39" y="1522"/>
                    <a:pt x="148" y="1587"/>
                  </a:cubicBezTo>
                  <a:cubicBezTo>
                    <a:pt x="184" y="1607"/>
                    <a:pt x="223" y="1617"/>
                    <a:pt x="262" y="1617"/>
                  </a:cubicBezTo>
                  <a:cubicBezTo>
                    <a:pt x="343" y="1617"/>
                    <a:pt x="422" y="1575"/>
                    <a:pt x="464" y="1501"/>
                  </a:cubicBezTo>
                  <a:lnTo>
                    <a:pt x="1128" y="350"/>
                  </a:lnTo>
                  <a:cubicBezTo>
                    <a:pt x="1234" y="166"/>
                    <a:pt x="1078" y="0"/>
                    <a:pt x="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72"/>
          <p:cNvGrpSpPr/>
          <p:nvPr/>
        </p:nvGrpSpPr>
        <p:grpSpPr>
          <a:xfrm>
            <a:off x="1939493" y="3205285"/>
            <a:ext cx="368223" cy="355021"/>
            <a:chOff x="1939493" y="3205285"/>
            <a:chExt cx="368223" cy="355021"/>
          </a:xfrm>
        </p:grpSpPr>
        <p:sp>
          <p:nvSpPr>
            <p:cNvPr id="17179" name="Google Shape;17179;p72"/>
            <p:cNvSpPr/>
            <p:nvPr/>
          </p:nvSpPr>
          <p:spPr>
            <a:xfrm>
              <a:off x="1955210" y="3211598"/>
              <a:ext cx="344648" cy="342421"/>
            </a:xfrm>
            <a:custGeom>
              <a:rect b="b" l="l" r="r" t="t"/>
              <a:pathLst>
                <a:path extrusionOk="0" h="13072" w="13157">
                  <a:moveTo>
                    <a:pt x="4145" y="1"/>
                  </a:moveTo>
                  <a:cubicBezTo>
                    <a:pt x="4095" y="1"/>
                    <a:pt x="4042" y="12"/>
                    <a:pt x="3989" y="36"/>
                  </a:cubicBezTo>
                  <a:cubicBezTo>
                    <a:pt x="1560" y="1146"/>
                    <a:pt x="0" y="3573"/>
                    <a:pt x="0" y="6245"/>
                  </a:cubicBezTo>
                  <a:cubicBezTo>
                    <a:pt x="0" y="10008"/>
                    <a:pt x="3064" y="13072"/>
                    <a:pt x="6827" y="13072"/>
                  </a:cubicBezTo>
                  <a:cubicBezTo>
                    <a:pt x="9500" y="13072"/>
                    <a:pt x="11926" y="11512"/>
                    <a:pt x="13036" y="9079"/>
                  </a:cubicBezTo>
                  <a:cubicBezTo>
                    <a:pt x="13157" y="8819"/>
                    <a:pt x="12947" y="8567"/>
                    <a:pt x="12707" y="8567"/>
                  </a:cubicBezTo>
                  <a:cubicBezTo>
                    <a:pt x="12634" y="8567"/>
                    <a:pt x="12558" y="8591"/>
                    <a:pt x="12488" y="8644"/>
                  </a:cubicBezTo>
                  <a:cubicBezTo>
                    <a:pt x="11495" y="9406"/>
                    <a:pt x="10284" y="9820"/>
                    <a:pt x="9033" y="9820"/>
                  </a:cubicBezTo>
                  <a:cubicBezTo>
                    <a:pt x="9023" y="9820"/>
                    <a:pt x="9013" y="9820"/>
                    <a:pt x="9003" y="9820"/>
                  </a:cubicBezTo>
                  <a:cubicBezTo>
                    <a:pt x="8657" y="9820"/>
                    <a:pt x="8310" y="9789"/>
                    <a:pt x="7971" y="9727"/>
                  </a:cubicBezTo>
                  <a:lnTo>
                    <a:pt x="7200" y="9532"/>
                  </a:lnTo>
                  <a:cubicBezTo>
                    <a:pt x="4846" y="8750"/>
                    <a:pt x="3252" y="6550"/>
                    <a:pt x="3249" y="4069"/>
                  </a:cubicBezTo>
                  <a:cubicBezTo>
                    <a:pt x="3246" y="2808"/>
                    <a:pt x="3660" y="1582"/>
                    <a:pt x="4428" y="584"/>
                  </a:cubicBezTo>
                  <a:cubicBezTo>
                    <a:pt x="4622" y="329"/>
                    <a:pt x="4419" y="1"/>
                    <a:pt x="41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72"/>
            <p:cNvSpPr/>
            <p:nvPr/>
          </p:nvSpPr>
          <p:spPr>
            <a:xfrm>
              <a:off x="1960056" y="3236667"/>
              <a:ext cx="312847" cy="313502"/>
            </a:xfrm>
            <a:custGeom>
              <a:rect b="b" l="l" r="r" t="t"/>
              <a:pathLst>
                <a:path extrusionOk="0" h="11968" w="11943">
                  <a:moveTo>
                    <a:pt x="2334" y="1"/>
                  </a:moveTo>
                  <a:cubicBezTo>
                    <a:pt x="850" y="1300"/>
                    <a:pt x="1" y="3171"/>
                    <a:pt x="1" y="5141"/>
                  </a:cubicBezTo>
                  <a:cubicBezTo>
                    <a:pt x="1" y="8907"/>
                    <a:pt x="3064" y="11967"/>
                    <a:pt x="6827" y="11967"/>
                  </a:cubicBezTo>
                  <a:cubicBezTo>
                    <a:pt x="8783" y="11967"/>
                    <a:pt x="10648" y="11128"/>
                    <a:pt x="11943" y="9661"/>
                  </a:cubicBezTo>
                  <a:lnTo>
                    <a:pt x="11943" y="9661"/>
                  </a:lnTo>
                  <a:cubicBezTo>
                    <a:pt x="11703" y="9870"/>
                    <a:pt x="11449" y="10059"/>
                    <a:pt x="11182" y="10233"/>
                  </a:cubicBezTo>
                  <a:cubicBezTo>
                    <a:pt x="10072" y="10960"/>
                    <a:pt x="8773" y="11347"/>
                    <a:pt x="7447" y="11347"/>
                  </a:cubicBezTo>
                  <a:cubicBezTo>
                    <a:pt x="3684" y="11347"/>
                    <a:pt x="621" y="8283"/>
                    <a:pt x="621" y="4521"/>
                  </a:cubicBezTo>
                  <a:cubicBezTo>
                    <a:pt x="621" y="3195"/>
                    <a:pt x="1008" y="1896"/>
                    <a:pt x="1734" y="786"/>
                  </a:cubicBezTo>
                  <a:cubicBezTo>
                    <a:pt x="1916" y="511"/>
                    <a:pt x="2115" y="248"/>
                    <a:pt x="2334"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72"/>
            <p:cNvSpPr/>
            <p:nvPr/>
          </p:nvSpPr>
          <p:spPr>
            <a:xfrm>
              <a:off x="2118404" y="3278238"/>
              <a:ext cx="65828" cy="65907"/>
            </a:xfrm>
            <a:custGeom>
              <a:rect b="b" l="l" r="r" t="t"/>
              <a:pathLst>
                <a:path extrusionOk="0" h="2516" w="2513">
                  <a:moveTo>
                    <a:pt x="1258" y="0"/>
                  </a:moveTo>
                  <a:cubicBezTo>
                    <a:pt x="1258" y="693"/>
                    <a:pt x="693" y="1258"/>
                    <a:pt x="0" y="1258"/>
                  </a:cubicBezTo>
                  <a:cubicBezTo>
                    <a:pt x="693" y="1258"/>
                    <a:pt x="1258" y="1820"/>
                    <a:pt x="1258" y="2516"/>
                  </a:cubicBezTo>
                  <a:cubicBezTo>
                    <a:pt x="1258" y="1820"/>
                    <a:pt x="1820" y="1258"/>
                    <a:pt x="2512" y="1258"/>
                  </a:cubicBezTo>
                  <a:cubicBezTo>
                    <a:pt x="1820" y="1258"/>
                    <a:pt x="1258" y="693"/>
                    <a:pt x="1258"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72"/>
            <p:cNvSpPr/>
            <p:nvPr/>
          </p:nvSpPr>
          <p:spPr>
            <a:xfrm>
              <a:off x="2193453" y="3364944"/>
              <a:ext cx="26326" cy="26326"/>
            </a:xfrm>
            <a:custGeom>
              <a:rect b="b" l="l" r="r" t="t"/>
              <a:pathLst>
                <a:path extrusionOk="0" h="1005" w="1005">
                  <a:moveTo>
                    <a:pt x="500" y="1"/>
                  </a:moveTo>
                  <a:cubicBezTo>
                    <a:pt x="223" y="1"/>
                    <a:pt x="0" y="227"/>
                    <a:pt x="0" y="505"/>
                  </a:cubicBezTo>
                  <a:cubicBezTo>
                    <a:pt x="0" y="782"/>
                    <a:pt x="223" y="1005"/>
                    <a:pt x="500" y="1005"/>
                  </a:cubicBezTo>
                  <a:cubicBezTo>
                    <a:pt x="778" y="1005"/>
                    <a:pt x="1004" y="782"/>
                    <a:pt x="1004" y="505"/>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72"/>
            <p:cNvSpPr/>
            <p:nvPr/>
          </p:nvSpPr>
          <p:spPr>
            <a:xfrm>
              <a:off x="1955131" y="3517635"/>
              <a:ext cx="26326" cy="26326"/>
            </a:xfrm>
            <a:custGeom>
              <a:rect b="b" l="l" r="r" t="t"/>
              <a:pathLst>
                <a:path extrusionOk="0" h="1005" w="1005">
                  <a:moveTo>
                    <a:pt x="500" y="1"/>
                  </a:moveTo>
                  <a:cubicBezTo>
                    <a:pt x="223" y="1"/>
                    <a:pt x="0" y="227"/>
                    <a:pt x="0" y="501"/>
                  </a:cubicBezTo>
                  <a:cubicBezTo>
                    <a:pt x="0" y="779"/>
                    <a:pt x="223" y="1005"/>
                    <a:pt x="500" y="1005"/>
                  </a:cubicBezTo>
                  <a:cubicBezTo>
                    <a:pt x="778" y="1005"/>
                    <a:pt x="1004" y="779"/>
                    <a:pt x="1004" y="501"/>
                  </a:cubicBezTo>
                  <a:cubicBezTo>
                    <a:pt x="1004" y="227"/>
                    <a:pt x="778" y="1"/>
                    <a:pt x="50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72"/>
            <p:cNvSpPr/>
            <p:nvPr/>
          </p:nvSpPr>
          <p:spPr>
            <a:xfrm>
              <a:off x="1949028" y="3205285"/>
              <a:ext cx="358688" cy="355021"/>
            </a:xfrm>
            <a:custGeom>
              <a:rect b="b" l="l" r="r" t="t"/>
              <a:pathLst>
                <a:path extrusionOk="0" h="13553" w="13693">
                  <a:moveTo>
                    <a:pt x="4390" y="1"/>
                  </a:moveTo>
                  <a:cubicBezTo>
                    <a:pt x="4306" y="1"/>
                    <a:pt x="4218" y="20"/>
                    <a:pt x="4129" y="61"/>
                  </a:cubicBezTo>
                  <a:cubicBezTo>
                    <a:pt x="1614" y="1209"/>
                    <a:pt x="0" y="3721"/>
                    <a:pt x="0" y="6486"/>
                  </a:cubicBezTo>
                  <a:cubicBezTo>
                    <a:pt x="0" y="10379"/>
                    <a:pt x="3166" y="13549"/>
                    <a:pt x="7063" y="13549"/>
                  </a:cubicBezTo>
                  <a:lnTo>
                    <a:pt x="7063" y="13552"/>
                  </a:lnTo>
                  <a:cubicBezTo>
                    <a:pt x="9828" y="13552"/>
                    <a:pt x="12340" y="11938"/>
                    <a:pt x="13488" y="9423"/>
                  </a:cubicBezTo>
                  <a:cubicBezTo>
                    <a:pt x="13693" y="8987"/>
                    <a:pt x="13341" y="8566"/>
                    <a:pt x="12942" y="8566"/>
                  </a:cubicBezTo>
                  <a:cubicBezTo>
                    <a:pt x="12821" y="8566"/>
                    <a:pt x="12695" y="8605"/>
                    <a:pt x="12580" y="8693"/>
                  </a:cubicBezTo>
                  <a:cubicBezTo>
                    <a:pt x="11624" y="9427"/>
                    <a:pt x="10458" y="9824"/>
                    <a:pt x="9254" y="9824"/>
                  </a:cubicBezTo>
                  <a:cubicBezTo>
                    <a:pt x="9249" y="9824"/>
                    <a:pt x="9244" y="9824"/>
                    <a:pt x="9239" y="9824"/>
                  </a:cubicBezTo>
                  <a:cubicBezTo>
                    <a:pt x="8906" y="9824"/>
                    <a:pt x="8577" y="9793"/>
                    <a:pt x="8252" y="9735"/>
                  </a:cubicBezTo>
                  <a:cubicBezTo>
                    <a:pt x="8237" y="9732"/>
                    <a:pt x="8222" y="9731"/>
                    <a:pt x="8208" y="9731"/>
                  </a:cubicBezTo>
                  <a:cubicBezTo>
                    <a:pt x="8095" y="9731"/>
                    <a:pt x="7995" y="9811"/>
                    <a:pt x="7974" y="9927"/>
                  </a:cubicBezTo>
                  <a:cubicBezTo>
                    <a:pt x="7950" y="10057"/>
                    <a:pt x="8036" y="10181"/>
                    <a:pt x="8166" y="10204"/>
                  </a:cubicBezTo>
                  <a:cubicBezTo>
                    <a:pt x="8519" y="10266"/>
                    <a:pt x="8879" y="10300"/>
                    <a:pt x="9239" y="10300"/>
                  </a:cubicBezTo>
                  <a:cubicBezTo>
                    <a:pt x="9244" y="10300"/>
                    <a:pt x="9249" y="10300"/>
                    <a:pt x="9254" y="10300"/>
                  </a:cubicBezTo>
                  <a:cubicBezTo>
                    <a:pt x="10561" y="10300"/>
                    <a:pt x="11833" y="9869"/>
                    <a:pt x="12871" y="9074"/>
                  </a:cubicBezTo>
                  <a:cubicBezTo>
                    <a:pt x="12894" y="9055"/>
                    <a:pt x="12920" y="9047"/>
                    <a:pt x="12945" y="9047"/>
                  </a:cubicBezTo>
                  <a:cubicBezTo>
                    <a:pt x="13026" y="9047"/>
                    <a:pt x="13098" y="9133"/>
                    <a:pt x="13056" y="9224"/>
                  </a:cubicBezTo>
                  <a:cubicBezTo>
                    <a:pt x="11987" y="11568"/>
                    <a:pt x="9643" y="13073"/>
                    <a:pt x="7063" y="13073"/>
                  </a:cubicBezTo>
                  <a:cubicBezTo>
                    <a:pt x="3434" y="13073"/>
                    <a:pt x="476" y="10119"/>
                    <a:pt x="476" y="6486"/>
                  </a:cubicBezTo>
                  <a:cubicBezTo>
                    <a:pt x="476" y="3906"/>
                    <a:pt x="1981" y="1566"/>
                    <a:pt x="4328" y="493"/>
                  </a:cubicBezTo>
                  <a:cubicBezTo>
                    <a:pt x="4345" y="485"/>
                    <a:pt x="4363" y="482"/>
                    <a:pt x="4379" y="482"/>
                  </a:cubicBezTo>
                  <a:cubicBezTo>
                    <a:pt x="4473" y="482"/>
                    <a:pt x="4543" y="594"/>
                    <a:pt x="4479" y="681"/>
                  </a:cubicBezTo>
                  <a:cubicBezTo>
                    <a:pt x="3303" y="2220"/>
                    <a:pt x="2947" y="4232"/>
                    <a:pt x="3519" y="6082"/>
                  </a:cubicBezTo>
                  <a:cubicBezTo>
                    <a:pt x="4092" y="7933"/>
                    <a:pt x="5524" y="9392"/>
                    <a:pt x="7361" y="9999"/>
                  </a:cubicBezTo>
                  <a:cubicBezTo>
                    <a:pt x="7386" y="10007"/>
                    <a:pt x="7411" y="10011"/>
                    <a:pt x="7436" y="10011"/>
                  </a:cubicBezTo>
                  <a:cubicBezTo>
                    <a:pt x="7537" y="10011"/>
                    <a:pt x="7629" y="9947"/>
                    <a:pt x="7662" y="9848"/>
                  </a:cubicBezTo>
                  <a:cubicBezTo>
                    <a:pt x="7703" y="9721"/>
                    <a:pt x="7635" y="9588"/>
                    <a:pt x="7512" y="9547"/>
                  </a:cubicBezTo>
                  <a:cubicBezTo>
                    <a:pt x="5819" y="8988"/>
                    <a:pt x="4499" y="7645"/>
                    <a:pt x="3972" y="5942"/>
                  </a:cubicBezTo>
                  <a:cubicBezTo>
                    <a:pt x="3447" y="4238"/>
                    <a:pt x="3776" y="2388"/>
                    <a:pt x="4856" y="969"/>
                  </a:cubicBezTo>
                  <a:cubicBezTo>
                    <a:pt x="5180" y="550"/>
                    <a:pt x="4844"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72"/>
            <p:cNvSpPr/>
            <p:nvPr/>
          </p:nvSpPr>
          <p:spPr>
            <a:xfrm>
              <a:off x="2112118" y="3271952"/>
              <a:ext cx="78402" cy="78402"/>
            </a:xfrm>
            <a:custGeom>
              <a:rect b="b" l="l" r="r" t="t"/>
              <a:pathLst>
                <a:path extrusionOk="0" h="2993" w="2993">
                  <a:moveTo>
                    <a:pt x="1498" y="1049"/>
                  </a:moveTo>
                  <a:cubicBezTo>
                    <a:pt x="1611" y="1227"/>
                    <a:pt x="1765" y="1382"/>
                    <a:pt x="1947" y="1498"/>
                  </a:cubicBezTo>
                  <a:cubicBezTo>
                    <a:pt x="1765" y="1611"/>
                    <a:pt x="1611" y="1765"/>
                    <a:pt x="1498" y="1947"/>
                  </a:cubicBezTo>
                  <a:cubicBezTo>
                    <a:pt x="1381" y="1765"/>
                    <a:pt x="1227" y="1611"/>
                    <a:pt x="1049" y="1498"/>
                  </a:cubicBezTo>
                  <a:cubicBezTo>
                    <a:pt x="1227" y="1382"/>
                    <a:pt x="1381" y="1227"/>
                    <a:pt x="1498" y="1049"/>
                  </a:cubicBezTo>
                  <a:close/>
                  <a:moveTo>
                    <a:pt x="1498" y="1"/>
                  </a:moveTo>
                  <a:cubicBezTo>
                    <a:pt x="1364" y="1"/>
                    <a:pt x="1258" y="107"/>
                    <a:pt x="1258" y="240"/>
                  </a:cubicBezTo>
                  <a:cubicBezTo>
                    <a:pt x="1258" y="802"/>
                    <a:pt x="802" y="1258"/>
                    <a:pt x="240" y="1258"/>
                  </a:cubicBezTo>
                  <a:cubicBezTo>
                    <a:pt x="107" y="1258"/>
                    <a:pt x="0" y="1364"/>
                    <a:pt x="0" y="1498"/>
                  </a:cubicBezTo>
                  <a:cubicBezTo>
                    <a:pt x="0" y="1628"/>
                    <a:pt x="107" y="1735"/>
                    <a:pt x="240" y="1735"/>
                  </a:cubicBezTo>
                  <a:cubicBezTo>
                    <a:pt x="802" y="1735"/>
                    <a:pt x="1258" y="2190"/>
                    <a:pt x="1258" y="2756"/>
                  </a:cubicBezTo>
                  <a:cubicBezTo>
                    <a:pt x="1258" y="2886"/>
                    <a:pt x="1364" y="2992"/>
                    <a:pt x="1498" y="2992"/>
                  </a:cubicBezTo>
                  <a:cubicBezTo>
                    <a:pt x="1628" y="2992"/>
                    <a:pt x="1734" y="2886"/>
                    <a:pt x="1734" y="2756"/>
                  </a:cubicBezTo>
                  <a:cubicBezTo>
                    <a:pt x="1734" y="2190"/>
                    <a:pt x="2190" y="1735"/>
                    <a:pt x="2756" y="1735"/>
                  </a:cubicBezTo>
                  <a:cubicBezTo>
                    <a:pt x="2886" y="1735"/>
                    <a:pt x="2992" y="1628"/>
                    <a:pt x="2992" y="1498"/>
                  </a:cubicBezTo>
                  <a:cubicBezTo>
                    <a:pt x="2992" y="1364"/>
                    <a:pt x="2886" y="1258"/>
                    <a:pt x="2756" y="1258"/>
                  </a:cubicBezTo>
                  <a:cubicBezTo>
                    <a:pt x="2190" y="1258"/>
                    <a:pt x="1734" y="802"/>
                    <a:pt x="1734" y="240"/>
                  </a:cubicBezTo>
                  <a:cubicBezTo>
                    <a:pt x="1734" y="107"/>
                    <a:pt x="1628" y="1"/>
                    <a:pt x="1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72"/>
            <p:cNvSpPr/>
            <p:nvPr/>
          </p:nvSpPr>
          <p:spPr>
            <a:xfrm>
              <a:off x="2180696" y="3358683"/>
              <a:ext cx="45265" cy="38873"/>
            </a:xfrm>
            <a:custGeom>
              <a:rect b="b" l="l" r="r" t="t"/>
              <a:pathLst>
                <a:path extrusionOk="0" h="1484" w="1728">
                  <a:moveTo>
                    <a:pt x="987" y="480"/>
                  </a:moveTo>
                  <a:cubicBezTo>
                    <a:pt x="1135" y="480"/>
                    <a:pt x="1251" y="596"/>
                    <a:pt x="1255" y="744"/>
                  </a:cubicBezTo>
                  <a:cubicBezTo>
                    <a:pt x="1255" y="901"/>
                    <a:pt x="1123" y="1007"/>
                    <a:pt x="987" y="1007"/>
                  </a:cubicBezTo>
                  <a:cubicBezTo>
                    <a:pt x="922" y="1007"/>
                    <a:pt x="856" y="983"/>
                    <a:pt x="802" y="929"/>
                  </a:cubicBezTo>
                  <a:cubicBezTo>
                    <a:pt x="635" y="764"/>
                    <a:pt x="754" y="480"/>
                    <a:pt x="987" y="480"/>
                  </a:cubicBezTo>
                  <a:close/>
                  <a:moveTo>
                    <a:pt x="984" y="1"/>
                  </a:moveTo>
                  <a:cubicBezTo>
                    <a:pt x="803" y="1"/>
                    <a:pt x="617" y="68"/>
                    <a:pt x="467" y="219"/>
                  </a:cubicBezTo>
                  <a:cubicBezTo>
                    <a:pt x="1" y="685"/>
                    <a:pt x="330" y="1484"/>
                    <a:pt x="987" y="1484"/>
                  </a:cubicBezTo>
                  <a:cubicBezTo>
                    <a:pt x="1399" y="1480"/>
                    <a:pt x="1728" y="1151"/>
                    <a:pt x="1728" y="744"/>
                  </a:cubicBezTo>
                  <a:cubicBezTo>
                    <a:pt x="1728" y="296"/>
                    <a:pt x="1364" y="1"/>
                    <a:pt x="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72"/>
            <p:cNvSpPr/>
            <p:nvPr/>
          </p:nvSpPr>
          <p:spPr>
            <a:xfrm>
              <a:off x="1942269" y="3511374"/>
              <a:ext cx="45370" cy="38795"/>
            </a:xfrm>
            <a:custGeom>
              <a:rect b="b" l="l" r="r" t="t"/>
              <a:pathLst>
                <a:path extrusionOk="0" h="1481" w="1732">
                  <a:moveTo>
                    <a:pt x="991" y="476"/>
                  </a:moveTo>
                  <a:cubicBezTo>
                    <a:pt x="1139" y="476"/>
                    <a:pt x="1255" y="596"/>
                    <a:pt x="1255" y="740"/>
                  </a:cubicBezTo>
                  <a:cubicBezTo>
                    <a:pt x="1255" y="900"/>
                    <a:pt x="1125" y="1007"/>
                    <a:pt x="989" y="1007"/>
                  </a:cubicBezTo>
                  <a:cubicBezTo>
                    <a:pt x="925" y="1007"/>
                    <a:pt x="859" y="983"/>
                    <a:pt x="806" y="929"/>
                  </a:cubicBezTo>
                  <a:cubicBezTo>
                    <a:pt x="638" y="761"/>
                    <a:pt x="758" y="476"/>
                    <a:pt x="991" y="476"/>
                  </a:cubicBezTo>
                  <a:close/>
                  <a:moveTo>
                    <a:pt x="989" y="1"/>
                  </a:moveTo>
                  <a:cubicBezTo>
                    <a:pt x="807" y="1"/>
                    <a:pt x="621" y="68"/>
                    <a:pt x="470" y="219"/>
                  </a:cubicBezTo>
                  <a:cubicBezTo>
                    <a:pt x="1" y="685"/>
                    <a:pt x="333" y="1480"/>
                    <a:pt x="991" y="1480"/>
                  </a:cubicBezTo>
                  <a:cubicBezTo>
                    <a:pt x="1399" y="1480"/>
                    <a:pt x="1732" y="1151"/>
                    <a:pt x="1732" y="740"/>
                  </a:cubicBezTo>
                  <a:cubicBezTo>
                    <a:pt x="1732" y="295"/>
                    <a:pt x="1368"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8" name="Google Shape;17188;p72"/>
            <p:cNvSpPr/>
            <p:nvPr/>
          </p:nvSpPr>
          <p:spPr>
            <a:xfrm>
              <a:off x="2143525" y="3378146"/>
              <a:ext cx="15665" cy="15638"/>
            </a:xfrm>
            <a:custGeom>
              <a:rect b="b" l="l" r="r" t="t"/>
              <a:pathLst>
                <a:path extrusionOk="0" h="597" w="598">
                  <a:moveTo>
                    <a:pt x="299" y="1"/>
                  </a:moveTo>
                  <a:cubicBezTo>
                    <a:pt x="135" y="1"/>
                    <a:pt x="1" y="134"/>
                    <a:pt x="1" y="299"/>
                  </a:cubicBezTo>
                  <a:cubicBezTo>
                    <a:pt x="1" y="463"/>
                    <a:pt x="135"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9" name="Google Shape;17189;p72"/>
            <p:cNvSpPr/>
            <p:nvPr/>
          </p:nvSpPr>
          <p:spPr>
            <a:xfrm>
              <a:off x="1939493" y="3471950"/>
              <a:ext cx="15665" cy="15638"/>
            </a:xfrm>
            <a:custGeom>
              <a:rect b="b" l="l" r="r" t="t"/>
              <a:pathLst>
                <a:path extrusionOk="0" h="597" w="598">
                  <a:moveTo>
                    <a:pt x="299" y="1"/>
                  </a:moveTo>
                  <a:cubicBezTo>
                    <a:pt x="134" y="1"/>
                    <a:pt x="1" y="134"/>
                    <a:pt x="1" y="299"/>
                  </a:cubicBezTo>
                  <a:cubicBezTo>
                    <a:pt x="1" y="463"/>
                    <a:pt x="134" y="597"/>
                    <a:pt x="299" y="597"/>
                  </a:cubicBezTo>
                  <a:cubicBezTo>
                    <a:pt x="463" y="597"/>
                    <a:pt x="597" y="463"/>
                    <a:pt x="597" y="299"/>
                  </a:cubicBezTo>
                  <a:cubicBezTo>
                    <a:pt x="597" y="134"/>
                    <a:pt x="463" y="1"/>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72"/>
            <p:cNvSpPr/>
            <p:nvPr/>
          </p:nvSpPr>
          <p:spPr>
            <a:xfrm>
              <a:off x="2193636" y="3257413"/>
              <a:ext cx="15638" cy="15638"/>
            </a:xfrm>
            <a:custGeom>
              <a:rect b="b" l="l" r="r" t="t"/>
              <a:pathLst>
                <a:path extrusionOk="0" h="597" w="597">
                  <a:moveTo>
                    <a:pt x="298" y="0"/>
                  </a:moveTo>
                  <a:cubicBezTo>
                    <a:pt x="134" y="0"/>
                    <a:pt x="0" y="131"/>
                    <a:pt x="0" y="299"/>
                  </a:cubicBezTo>
                  <a:cubicBezTo>
                    <a:pt x="0" y="463"/>
                    <a:pt x="134" y="597"/>
                    <a:pt x="298" y="597"/>
                  </a:cubicBezTo>
                  <a:cubicBezTo>
                    <a:pt x="463" y="597"/>
                    <a:pt x="596" y="463"/>
                    <a:pt x="596" y="299"/>
                  </a:cubicBezTo>
                  <a:cubicBezTo>
                    <a:pt x="596" y="131"/>
                    <a:pt x="463"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1" name="Google Shape;17191;p72"/>
          <p:cNvGrpSpPr/>
          <p:nvPr/>
        </p:nvGrpSpPr>
        <p:grpSpPr>
          <a:xfrm>
            <a:off x="2476834" y="3245314"/>
            <a:ext cx="388891" cy="307320"/>
            <a:chOff x="2471434" y="3239339"/>
            <a:chExt cx="388891" cy="307320"/>
          </a:xfrm>
        </p:grpSpPr>
        <p:sp>
          <p:nvSpPr>
            <p:cNvPr id="17192" name="Google Shape;17192;p72"/>
            <p:cNvSpPr/>
            <p:nvPr/>
          </p:nvSpPr>
          <p:spPr>
            <a:xfrm>
              <a:off x="2495691" y="3245861"/>
              <a:ext cx="175768" cy="95769"/>
            </a:xfrm>
            <a:custGeom>
              <a:rect b="b" l="l" r="r" t="t"/>
              <a:pathLst>
                <a:path extrusionOk="0" h="3656" w="6710">
                  <a:moveTo>
                    <a:pt x="3896" y="0"/>
                  </a:moveTo>
                  <a:cubicBezTo>
                    <a:pt x="3219" y="0"/>
                    <a:pt x="2619" y="470"/>
                    <a:pt x="2467" y="1144"/>
                  </a:cubicBezTo>
                  <a:cubicBezTo>
                    <a:pt x="2376" y="1114"/>
                    <a:pt x="2282" y="1099"/>
                    <a:pt x="2189" y="1099"/>
                  </a:cubicBezTo>
                  <a:cubicBezTo>
                    <a:pt x="1905" y="1099"/>
                    <a:pt x="1631" y="1237"/>
                    <a:pt x="1460" y="1480"/>
                  </a:cubicBezTo>
                  <a:cubicBezTo>
                    <a:pt x="1366" y="1455"/>
                    <a:pt x="1272" y="1444"/>
                    <a:pt x="1180" y="1444"/>
                  </a:cubicBezTo>
                  <a:cubicBezTo>
                    <a:pt x="640" y="1444"/>
                    <a:pt x="159" y="1844"/>
                    <a:pt x="86" y="2408"/>
                  </a:cubicBezTo>
                  <a:cubicBezTo>
                    <a:pt x="0" y="3070"/>
                    <a:pt x="518" y="3656"/>
                    <a:pt x="1182" y="3656"/>
                  </a:cubicBezTo>
                  <a:lnTo>
                    <a:pt x="4822" y="3656"/>
                  </a:lnTo>
                  <a:cubicBezTo>
                    <a:pt x="5223" y="2919"/>
                    <a:pt x="5901" y="2374"/>
                    <a:pt x="6710" y="2148"/>
                  </a:cubicBezTo>
                  <a:cubicBezTo>
                    <a:pt x="6535" y="1729"/>
                    <a:pt x="6130" y="1470"/>
                    <a:pt x="5698" y="1470"/>
                  </a:cubicBezTo>
                  <a:cubicBezTo>
                    <a:pt x="5589" y="1470"/>
                    <a:pt x="5479" y="1486"/>
                    <a:pt x="5370" y="1521"/>
                  </a:cubicBezTo>
                  <a:lnTo>
                    <a:pt x="5370" y="1470"/>
                  </a:lnTo>
                  <a:cubicBezTo>
                    <a:pt x="5370" y="719"/>
                    <a:pt x="4808" y="92"/>
                    <a:pt x="4064" y="10"/>
                  </a:cubicBezTo>
                  <a:cubicBezTo>
                    <a:pt x="4008" y="3"/>
                    <a:pt x="3952" y="0"/>
                    <a:pt x="38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72"/>
            <p:cNvSpPr/>
            <p:nvPr/>
          </p:nvSpPr>
          <p:spPr>
            <a:xfrm>
              <a:off x="2477381" y="3299011"/>
              <a:ext cx="381792" cy="202854"/>
            </a:xfrm>
            <a:custGeom>
              <a:rect b="b" l="l" r="r" t="t"/>
              <a:pathLst>
                <a:path extrusionOk="0" h="7744" w="14575">
                  <a:moveTo>
                    <a:pt x="8253" y="0"/>
                  </a:moveTo>
                  <a:cubicBezTo>
                    <a:pt x="7982" y="0"/>
                    <a:pt x="7709" y="36"/>
                    <a:pt x="7440" y="109"/>
                  </a:cubicBezTo>
                  <a:cubicBezTo>
                    <a:pt x="6326" y="410"/>
                    <a:pt x="5469" y="1301"/>
                    <a:pt x="5216" y="2429"/>
                  </a:cubicBezTo>
                  <a:cubicBezTo>
                    <a:pt x="5020" y="2363"/>
                    <a:pt x="4821" y="2332"/>
                    <a:pt x="4623" y="2332"/>
                  </a:cubicBezTo>
                  <a:cubicBezTo>
                    <a:pt x="4024" y="2332"/>
                    <a:pt x="3447" y="2622"/>
                    <a:pt x="3091" y="3138"/>
                  </a:cubicBezTo>
                  <a:cubicBezTo>
                    <a:pt x="2892" y="3086"/>
                    <a:pt x="2693" y="3061"/>
                    <a:pt x="2497" y="3061"/>
                  </a:cubicBezTo>
                  <a:cubicBezTo>
                    <a:pt x="1351" y="3061"/>
                    <a:pt x="331" y="3911"/>
                    <a:pt x="178" y="5105"/>
                  </a:cubicBezTo>
                  <a:cubicBezTo>
                    <a:pt x="0" y="6505"/>
                    <a:pt x="1087" y="7744"/>
                    <a:pt x="2496" y="7744"/>
                  </a:cubicBezTo>
                  <a:cubicBezTo>
                    <a:pt x="2498" y="7744"/>
                    <a:pt x="2500" y="7744"/>
                    <a:pt x="2502" y="7744"/>
                  </a:cubicBezTo>
                  <a:lnTo>
                    <a:pt x="5085" y="7744"/>
                  </a:lnTo>
                  <a:cubicBezTo>
                    <a:pt x="5091" y="6924"/>
                    <a:pt x="5764" y="6306"/>
                    <a:pt x="6533" y="6306"/>
                  </a:cubicBezTo>
                  <a:cubicBezTo>
                    <a:pt x="6676" y="6306"/>
                    <a:pt x="6824" y="6327"/>
                    <a:pt x="6970" y="6373"/>
                  </a:cubicBezTo>
                  <a:lnTo>
                    <a:pt x="6970" y="6308"/>
                  </a:lnTo>
                  <a:cubicBezTo>
                    <a:pt x="6967" y="5314"/>
                    <a:pt x="7714" y="4478"/>
                    <a:pt x="8701" y="4368"/>
                  </a:cubicBezTo>
                  <a:cubicBezTo>
                    <a:pt x="8775" y="4360"/>
                    <a:pt x="8850" y="4356"/>
                    <a:pt x="8923" y="4356"/>
                  </a:cubicBezTo>
                  <a:cubicBezTo>
                    <a:pt x="9822" y="4356"/>
                    <a:pt x="10616" y="4980"/>
                    <a:pt x="10819" y="5876"/>
                  </a:cubicBezTo>
                  <a:cubicBezTo>
                    <a:pt x="10942" y="5834"/>
                    <a:pt x="11068" y="5814"/>
                    <a:pt x="11193" y="5814"/>
                  </a:cubicBezTo>
                  <a:cubicBezTo>
                    <a:pt x="11568" y="5814"/>
                    <a:pt x="11930" y="5997"/>
                    <a:pt x="12152" y="6318"/>
                  </a:cubicBezTo>
                  <a:cubicBezTo>
                    <a:pt x="12275" y="6286"/>
                    <a:pt x="12399" y="6270"/>
                    <a:pt x="12522" y="6270"/>
                  </a:cubicBezTo>
                  <a:cubicBezTo>
                    <a:pt x="13028" y="6270"/>
                    <a:pt x="13509" y="6533"/>
                    <a:pt x="13779" y="6983"/>
                  </a:cubicBezTo>
                  <a:cubicBezTo>
                    <a:pt x="14482" y="6208"/>
                    <a:pt x="14574" y="5060"/>
                    <a:pt x="14012" y="4183"/>
                  </a:cubicBezTo>
                  <a:cubicBezTo>
                    <a:pt x="13579" y="3504"/>
                    <a:pt x="12836" y="3114"/>
                    <a:pt x="12062" y="3114"/>
                  </a:cubicBezTo>
                  <a:cubicBezTo>
                    <a:pt x="11831" y="3114"/>
                    <a:pt x="11599" y="3149"/>
                    <a:pt x="11370" y="3220"/>
                  </a:cubicBezTo>
                  <a:cubicBezTo>
                    <a:pt x="11370" y="3186"/>
                    <a:pt x="11374" y="3152"/>
                    <a:pt x="11374" y="3117"/>
                  </a:cubicBezTo>
                  <a:cubicBezTo>
                    <a:pt x="11374" y="2610"/>
                    <a:pt x="11250" y="2113"/>
                    <a:pt x="11017" y="1668"/>
                  </a:cubicBezTo>
                  <a:lnTo>
                    <a:pt x="10527" y="989"/>
                  </a:lnTo>
                  <a:cubicBezTo>
                    <a:pt x="9929" y="350"/>
                    <a:pt x="9103" y="0"/>
                    <a:pt x="825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72"/>
            <p:cNvSpPr/>
            <p:nvPr/>
          </p:nvSpPr>
          <p:spPr>
            <a:xfrm>
              <a:off x="2607439" y="3413090"/>
              <a:ext cx="238872" cy="127020"/>
            </a:xfrm>
            <a:custGeom>
              <a:rect b="b" l="l" r="r" t="t"/>
              <a:pathLst>
                <a:path extrusionOk="0" h="4849" w="9119">
                  <a:moveTo>
                    <a:pt x="3955" y="1"/>
                  </a:moveTo>
                  <a:cubicBezTo>
                    <a:pt x="3881" y="1"/>
                    <a:pt x="3807" y="5"/>
                    <a:pt x="3732" y="13"/>
                  </a:cubicBezTo>
                  <a:cubicBezTo>
                    <a:pt x="2745" y="123"/>
                    <a:pt x="1998" y="959"/>
                    <a:pt x="2002" y="1949"/>
                  </a:cubicBezTo>
                  <a:lnTo>
                    <a:pt x="2002" y="2018"/>
                  </a:lnTo>
                  <a:cubicBezTo>
                    <a:pt x="1856" y="1972"/>
                    <a:pt x="1708" y="1950"/>
                    <a:pt x="1564" y="1950"/>
                  </a:cubicBezTo>
                  <a:cubicBezTo>
                    <a:pt x="870" y="1950"/>
                    <a:pt x="245" y="2453"/>
                    <a:pt x="134" y="3180"/>
                  </a:cubicBezTo>
                  <a:cubicBezTo>
                    <a:pt x="1" y="4057"/>
                    <a:pt x="679" y="4848"/>
                    <a:pt x="1567" y="4848"/>
                  </a:cubicBezTo>
                  <a:lnTo>
                    <a:pt x="7553" y="4848"/>
                  </a:lnTo>
                  <a:cubicBezTo>
                    <a:pt x="7555" y="4848"/>
                    <a:pt x="7557" y="4848"/>
                    <a:pt x="7559" y="4848"/>
                  </a:cubicBezTo>
                  <a:cubicBezTo>
                    <a:pt x="8440" y="4848"/>
                    <a:pt x="9119" y="4072"/>
                    <a:pt x="9010" y="3197"/>
                  </a:cubicBezTo>
                  <a:cubicBezTo>
                    <a:pt x="8913" y="2447"/>
                    <a:pt x="8273" y="1915"/>
                    <a:pt x="7555" y="1915"/>
                  </a:cubicBezTo>
                  <a:cubicBezTo>
                    <a:pt x="7432" y="1915"/>
                    <a:pt x="7308" y="1931"/>
                    <a:pt x="7183" y="1963"/>
                  </a:cubicBezTo>
                  <a:cubicBezTo>
                    <a:pt x="6962" y="1642"/>
                    <a:pt x="6600" y="1459"/>
                    <a:pt x="6224" y="1459"/>
                  </a:cubicBezTo>
                  <a:cubicBezTo>
                    <a:pt x="6099" y="1459"/>
                    <a:pt x="5973" y="1479"/>
                    <a:pt x="5850" y="1521"/>
                  </a:cubicBezTo>
                  <a:cubicBezTo>
                    <a:pt x="5647" y="625"/>
                    <a:pt x="4853" y="1"/>
                    <a:pt x="39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72"/>
            <p:cNvSpPr/>
            <p:nvPr/>
          </p:nvSpPr>
          <p:spPr>
            <a:xfrm>
              <a:off x="2607360" y="3415133"/>
              <a:ext cx="137629" cy="125160"/>
            </a:xfrm>
            <a:custGeom>
              <a:rect b="b" l="l" r="r" t="t"/>
              <a:pathLst>
                <a:path extrusionOk="0" h="4778" w="5254">
                  <a:moveTo>
                    <a:pt x="3427" y="0"/>
                  </a:moveTo>
                  <a:cubicBezTo>
                    <a:pt x="2584" y="237"/>
                    <a:pt x="2001" y="1004"/>
                    <a:pt x="2001" y="1878"/>
                  </a:cubicBezTo>
                  <a:lnTo>
                    <a:pt x="2001" y="1943"/>
                  </a:lnTo>
                  <a:cubicBezTo>
                    <a:pt x="1857" y="1898"/>
                    <a:pt x="1712" y="1877"/>
                    <a:pt x="1569" y="1877"/>
                  </a:cubicBezTo>
                  <a:cubicBezTo>
                    <a:pt x="875" y="1877"/>
                    <a:pt x="247" y="2381"/>
                    <a:pt x="134" y="3108"/>
                  </a:cubicBezTo>
                  <a:cubicBezTo>
                    <a:pt x="0" y="3986"/>
                    <a:pt x="679" y="4777"/>
                    <a:pt x="1570" y="4777"/>
                  </a:cubicBezTo>
                  <a:lnTo>
                    <a:pt x="5253" y="4777"/>
                  </a:lnTo>
                  <a:cubicBezTo>
                    <a:pt x="3951" y="4191"/>
                    <a:pt x="3115" y="2896"/>
                    <a:pt x="3115" y="1470"/>
                  </a:cubicBezTo>
                  <a:cubicBezTo>
                    <a:pt x="3115" y="963"/>
                    <a:pt x="3221" y="463"/>
                    <a:pt x="3427"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72"/>
            <p:cNvSpPr/>
            <p:nvPr/>
          </p:nvSpPr>
          <p:spPr>
            <a:xfrm>
              <a:off x="2481493" y="3381028"/>
              <a:ext cx="133699" cy="122645"/>
            </a:xfrm>
            <a:custGeom>
              <a:rect b="b" l="l" r="r" t="t"/>
              <a:pathLst>
                <a:path extrusionOk="0" h="4682" w="5104">
                  <a:moveTo>
                    <a:pt x="2345" y="0"/>
                  </a:moveTo>
                  <a:cubicBezTo>
                    <a:pt x="1049" y="0"/>
                    <a:pt x="1" y="1045"/>
                    <a:pt x="1" y="2341"/>
                  </a:cubicBezTo>
                  <a:cubicBezTo>
                    <a:pt x="1" y="3633"/>
                    <a:pt x="1049" y="4681"/>
                    <a:pt x="2345" y="4681"/>
                  </a:cubicBezTo>
                  <a:lnTo>
                    <a:pt x="4925" y="4681"/>
                  </a:lnTo>
                  <a:cubicBezTo>
                    <a:pt x="4925" y="4441"/>
                    <a:pt x="4987" y="4205"/>
                    <a:pt x="5103" y="3992"/>
                  </a:cubicBezTo>
                  <a:cubicBezTo>
                    <a:pt x="3808" y="2995"/>
                    <a:pt x="2883" y="1590"/>
                    <a:pt x="2485" y="4"/>
                  </a:cubicBezTo>
                  <a:cubicBezTo>
                    <a:pt x="2437" y="0"/>
                    <a:pt x="2389" y="0"/>
                    <a:pt x="234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72"/>
            <p:cNvSpPr/>
            <p:nvPr/>
          </p:nvSpPr>
          <p:spPr>
            <a:xfrm>
              <a:off x="2496582" y="3277688"/>
              <a:ext cx="53071" cy="66561"/>
            </a:xfrm>
            <a:custGeom>
              <a:rect b="b" l="l" r="r" t="t"/>
              <a:pathLst>
                <a:path extrusionOk="0" h="2541" w="2026">
                  <a:moveTo>
                    <a:pt x="2026" y="1"/>
                  </a:moveTo>
                  <a:lnTo>
                    <a:pt x="2026" y="1"/>
                  </a:lnTo>
                  <a:cubicBezTo>
                    <a:pt x="1796" y="42"/>
                    <a:pt x="1590" y="172"/>
                    <a:pt x="1460" y="364"/>
                  </a:cubicBezTo>
                  <a:cubicBezTo>
                    <a:pt x="1367" y="340"/>
                    <a:pt x="1273" y="328"/>
                    <a:pt x="1181" y="328"/>
                  </a:cubicBezTo>
                  <a:cubicBezTo>
                    <a:pt x="640" y="328"/>
                    <a:pt x="156" y="731"/>
                    <a:pt x="83" y="1296"/>
                  </a:cubicBezTo>
                  <a:cubicBezTo>
                    <a:pt x="0" y="1958"/>
                    <a:pt x="514" y="2540"/>
                    <a:pt x="1183" y="2540"/>
                  </a:cubicBezTo>
                  <a:lnTo>
                    <a:pt x="1700" y="2540"/>
                  </a:lnTo>
                  <a:cubicBezTo>
                    <a:pt x="1693" y="2420"/>
                    <a:pt x="1690" y="2300"/>
                    <a:pt x="1690" y="2180"/>
                  </a:cubicBezTo>
                  <a:cubicBezTo>
                    <a:pt x="1690" y="1440"/>
                    <a:pt x="1803" y="703"/>
                    <a:pt x="2026"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72"/>
            <p:cNvSpPr/>
            <p:nvPr/>
          </p:nvSpPr>
          <p:spPr>
            <a:xfrm>
              <a:off x="2471434" y="3239339"/>
              <a:ext cx="388891" cy="307320"/>
            </a:xfrm>
            <a:custGeom>
              <a:rect b="b" l="l" r="r" t="t"/>
              <a:pathLst>
                <a:path extrusionOk="0" h="11732" w="14846">
                  <a:moveTo>
                    <a:pt x="4820" y="1"/>
                  </a:moveTo>
                  <a:cubicBezTo>
                    <a:pt x="4119" y="1"/>
                    <a:pt x="3476" y="437"/>
                    <a:pt x="3219" y="1105"/>
                  </a:cubicBezTo>
                  <a:cubicBezTo>
                    <a:pt x="3184" y="1102"/>
                    <a:pt x="3150" y="1098"/>
                    <a:pt x="3112" y="1098"/>
                  </a:cubicBezTo>
                  <a:cubicBezTo>
                    <a:pt x="2801" y="1098"/>
                    <a:pt x="2503" y="1228"/>
                    <a:pt x="2287" y="1455"/>
                  </a:cubicBezTo>
                  <a:cubicBezTo>
                    <a:pt x="2228" y="1447"/>
                    <a:pt x="2169" y="1443"/>
                    <a:pt x="2112" y="1443"/>
                  </a:cubicBezTo>
                  <a:cubicBezTo>
                    <a:pt x="1410" y="1443"/>
                    <a:pt x="809" y="1987"/>
                    <a:pt x="762" y="2709"/>
                  </a:cubicBezTo>
                  <a:cubicBezTo>
                    <a:pt x="710" y="3490"/>
                    <a:pt x="1327" y="4152"/>
                    <a:pt x="2108" y="4152"/>
                  </a:cubicBezTo>
                  <a:lnTo>
                    <a:pt x="3877" y="4152"/>
                  </a:lnTo>
                  <a:cubicBezTo>
                    <a:pt x="4010" y="4148"/>
                    <a:pt x="4113" y="4038"/>
                    <a:pt x="4113" y="3905"/>
                  </a:cubicBezTo>
                  <a:cubicBezTo>
                    <a:pt x="4113" y="3771"/>
                    <a:pt x="4010" y="3662"/>
                    <a:pt x="3877" y="3655"/>
                  </a:cubicBezTo>
                  <a:lnTo>
                    <a:pt x="2108" y="3655"/>
                  </a:lnTo>
                  <a:cubicBezTo>
                    <a:pt x="1598" y="3651"/>
                    <a:pt x="1204" y="3199"/>
                    <a:pt x="1269" y="2692"/>
                  </a:cubicBezTo>
                  <a:cubicBezTo>
                    <a:pt x="1325" y="2255"/>
                    <a:pt x="1698" y="1943"/>
                    <a:pt x="2118" y="1943"/>
                  </a:cubicBezTo>
                  <a:cubicBezTo>
                    <a:pt x="2186" y="1943"/>
                    <a:pt x="2255" y="1951"/>
                    <a:pt x="2324" y="1969"/>
                  </a:cubicBezTo>
                  <a:cubicBezTo>
                    <a:pt x="2344" y="1973"/>
                    <a:pt x="2364" y="1976"/>
                    <a:pt x="2384" y="1976"/>
                  </a:cubicBezTo>
                  <a:cubicBezTo>
                    <a:pt x="2464" y="1976"/>
                    <a:pt x="2542" y="1938"/>
                    <a:pt x="2588" y="1869"/>
                  </a:cubicBezTo>
                  <a:cubicBezTo>
                    <a:pt x="2710" y="1693"/>
                    <a:pt x="2908" y="1594"/>
                    <a:pt x="3112" y="1594"/>
                  </a:cubicBezTo>
                  <a:cubicBezTo>
                    <a:pt x="3179" y="1594"/>
                    <a:pt x="3246" y="1604"/>
                    <a:pt x="3311" y="1626"/>
                  </a:cubicBezTo>
                  <a:cubicBezTo>
                    <a:pt x="3339" y="1635"/>
                    <a:pt x="3366" y="1640"/>
                    <a:pt x="3393" y="1640"/>
                  </a:cubicBezTo>
                  <a:cubicBezTo>
                    <a:pt x="3505" y="1640"/>
                    <a:pt x="3605" y="1564"/>
                    <a:pt x="3630" y="1448"/>
                  </a:cubicBezTo>
                  <a:cubicBezTo>
                    <a:pt x="3757" y="886"/>
                    <a:pt x="4257" y="495"/>
                    <a:pt x="4824" y="495"/>
                  </a:cubicBezTo>
                  <a:cubicBezTo>
                    <a:pt x="4869" y="495"/>
                    <a:pt x="4914" y="497"/>
                    <a:pt x="4960" y="502"/>
                  </a:cubicBezTo>
                  <a:cubicBezTo>
                    <a:pt x="5580" y="571"/>
                    <a:pt x="6046" y="1095"/>
                    <a:pt x="6046" y="1719"/>
                  </a:cubicBezTo>
                  <a:lnTo>
                    <a:pt x="6046" y="1749"/>
                  </a:lnTo>
                  <a:lnTo>
                    <a:pt x="6046" y="1763"/>
                  </a:lnTo>
                  <a:cubicBezTo>
                    <a:pt x="6040" y="1908"/>
                    <a:pt x="6156" y="2018"/>
                    <a:pt x="6292" y="2018"/>
                  </a:cubicBezTo>
                  <a:cubicBezTo>
                    <a:pt x="6317" y="2018"/>
                    <a:pt x="6342" y="2014"/>
                    <a:pt x="6368" y="2006"/>
                  </a:cubicBezTo>
                  <a:cubicBezTo>
                    <a:pt x="6451" y="1981"/>
                    <a:pt x="6535" y="1968"/>
                    <a:pt x="6619" y="1968"/>
                  </a:cubicBezTo>
                  <a:cubicBezTo>
                    <a:pt x="6861" y="1968"/>
                    <a:pt x="7096" y="2072"/>
                    <a:pt x="7259" y="2263"/>
                  </a:cubicBezTo>
                  <a:lnTo>
                    <a:pt x="7235" y="2274"/>
                  </a:lnTo>
                  <a:lnTo>
                    <a:pt x="7187" y="2291"/>
                  </a:lnTo>
                  <a:cubicBezTo>
                    <a:pt x="7163" y="2301"/>
                    <a:pt x="7139" y="2311"/>
                    <a:pt x="7115" y="2322"/>
                  </a:cubicBezTo>
                  <a:cubicBezTo>
                    <a:pt x="7091" y="2335"/>
                    <a:pt x="7057" y="2349"/>
                    <a:pt x="7029" y="2363"/>
                  </a:cubicBezTo>
                  <a:lnTo>
                    <a:pt x="6998" y="2376"/>
                  </a:lnTo>
                  <a:cubicBezTo>
                    <a:pt x="6772" y="2486"/>
                    <a:pt x="6560" y="2623"/>
                    <a:pt x="6365" y="2781"/>
                  </a:cubicBezTo>
                  <a:cubicBezTo>
                    <a:pt x="6101" y="2997"/>
                    <a:pt x="5868" y="3247"/>
                    <a:pt x="5679" y="3531"/>
                  </a:cubicBezTo>
                  <a:lnTo>
                    <a:pt x="5655" y="3569"/>
                  </a:lnTo>
                  <a:cubicBezTo>
                    <a:pt x="5641" y="3593"/>
                    <a:pt x="5624" y="3617"/>
                    <a:pt x="5614" y="3641"/>
                  </a:cubicBezTo>
                  <a:lnTo>
                    <a:pt x="5600" y="3662"/>
                  </a:lnTo>
                  <a:lnTo>
                    <a:pt x="4682" y="3662"/>
                  </a:lnTo>
                  <a:cubicBezTo>
                    <a:pt x="4363" y="3672"/>
                    <a:pt x="4363" y="4141"/>
                    <a:pt x="4682" y="4155"/>
                  </a:cubicBezTo>
                  <a:lnTo>
                    <a:pt x="5354" y="4155"/>
                  </a:lnTo>
                  <a:cubicBezTo>
                    <a:pt x="5323" y="4237"/>
                    <a:pt x="5292" y="4319"/>
                    <a:pt x="5265" y="4405"/>
                  </a:cubicBezTo>
                  <a:cubicBezTo>
                    <a:pt x="5124" y="4376"/>
                    <a:pt x="4983" y="4362"/>
                    <a:pt x="4843" y="4362"/>
                  </a:cubicBezTo>
                  <a:cubicBezTo>
                    <a:pt x="4217" y="4362"/>
                    <a:pt x="3614" y="4643"/>
                    <a:pt x="3208" y="5138"/>
                  </a:cubicBezTo>
                  <a:cubicBezTo>
                    <a:pt x="3043" y="5107"/>
                    <a:pt x="2879" y="5091"/>
                    <a:pt x="2717" y="5091"/>
                  </a:cubicBezTo>
                  <a:cubicBezTo>
                    <a:pt x="1413" y="5091"/>
                    <a:pt x="273" y="6084"/>
                    <a:pt x="145" y="7438"/>
                  </a:cubicBezTo>
                  <a:cubicBezTo>
                    <a:pt x="1" y="8959"/>
                    <a:pt x="1197" y="10272"/>
                    <a:pt x="2722" y="10272"/>
                  </a:cubicBezTo>
                  <a:lnTo>
                    <a:pt x="5073" y="10272"/>
                  </a:lnTo>
                  <a:cubicBezTo>
                    <a:pt x="5193" y="11108"/>
                    <a:pt x="5909" y="11732"/>
                    <a:pt x="6755" y="11732"/>
                  </a:cubicBezTo>
                  <a:lnTo>
                    <a:pt x="11093" y="11732"/>
                  </a:lnTo>
                  <a:cubicBezTo>
                    <a:pt x="11227" y="11728"/>
                    <a:pt x="11330" y="11619"/>
                    <a:pt x="11330" y="11485"/>
                  </a:cubicBezTo>
                  <a:cubicBezTo>
                    <a:pt x="11330" y="11351"/>
                    <a:pt x="11227" y="11242"/>
                    <a:pt x="11093" y="11235"/>
                  </a:cubicBezTo>
                  <a:lnTo>
                    <a:pt x="6759" y="11235"/>
                  </a:lnTo>
                  <a:cubicBezTo>
                    <a:pt x="6097" y="11235"/>
                    <a:pt x="5559" y="10700"/>
                    <a:pt x="5559" y="10035"/>
                  </a:cubicBezTo>
                  <a:lnTo>
                    <a:pt x="5559" y="10018"/>
                  </a:lnTo>
                  <a:lnTo>
                    <a:pt x="5559" y="9967"/>
                  </a:lnTo>
                  <a:lnTo>
                    <a:pt x="5559" y="9963"/>
                  </a:lnTo>
                  <a:cubicBezTo>
                    <a:pt x="5559" y="9943"/>
                    <a:pt x="5563" y="9926"/>
                    <a:pt x="5563" y="9909"/>
                  </a:cubicBezTo>
                  <a:cubicBezTo>
                    <a:pt x="5631" y="9280"/>
                    <a:pt x="6164" y="8835"/>
                    <a:pt x="6758" y="8835"/>
                  </a:cubicBezTo>
                  <a:cubicBezTo>
                    <a:pt x="6877" y="8835"/>
                    <a:pt x="6998" y="8853"/>
                    <a:pt x="7118" y="8891"/>
                  </a:cubicBezTo>
                  <a:cubicBezTo>
                    <a:pt x="7143" y="8899"/>
                    <a:pt x="7168" y="8902"/>
                    <a:pt x="7192" y="8902"/>
                  </a:cubicBezTo>
                  <a:cubicBezTo>
                    <a:pt x="7326" y="8902"/>
                    <a:pt x="7443" y="8790"/>
                    <a:pt x="7441" y="8647"/>
                  </a:cubicBezTo>
                  <a:lnTo>
                    <a:pt x="7441" y="8630"/>
                  </a:lnTo>
                  <a:lnTo>
                    <a:pt x="7441" y="8589"/>
                  </a:lnTo>
                  <a:cubicBezTo>
                    <a:pt x="7437" y="7722"/>
                    <a:pt x="8088" y="6992"/>
                    <a:pt x="8952" y="6896"/>
                  </a:cubicBezTo>
                  <a:cubicBezTo>
                    <a:pt x="9015" y="6889"/>
                    <a:pt x="9079" y="6886"/>
                    <a:pt x="9142" y="6886"/>
                  </a:cubicBezTo>
                  <a:cubicBezTo>
                    <a:pt x="9927" y="6886"/>
                    <a:pt x="10624" y="7429"/>
                    <a:pt x="10799" y="8212"/>
                  </a:cubicBezTo>
                  <a:cubicBezTo>
                    <a:pt x="10826" y="8328"/>
                    <a:pt x="10927" y="8404"/>
                    <a:pt x="11039" y="8404"/>
                  </a:cubicBezTo>
                  <a:cubicBezTo>
                    <a:pt x="11066" y="8404"/>
                    <a:pt x="11094" y="8400"/>
                    <a:pt x="11121" y="8390"/>
                  </a:cubicBezTo>
                  <a:cubicBezTo>
                    <a:pt x="11216" y="8359"/>
                    <a:pt x="11313" y="8344"/>
                    <a:pt x="11409" y="8344"/>
                  </a:cubicBezTo>
                  <a:cubicBezTo>
                    <a:pt x="11706" y="8344"/>
                    <a:pt x="11994" y="8487"/>
                    <a:pt x="12169" y="8743"/>
                  </a:cubicBezTo>
                  <a:cubicBezTo>
                    <a:pt x="12219" y="8812"/>
                    <a:pt x="12297" y="8850"/>
                    <a:pt x="12377" y="8850"/>
                  </a:cubicBezTo>
                  <a:cubicBezTo>
                    <a:pt x="12397" y="8850"/>
                    <a:pt x="12417" y="8848"/>
                    <a:pt x="12437" y="8843"/>
                  </a:cubicBezTo>
                  <a:cubicBezTo>
                    <a:pt x="12536" y="8815"/>
                    <a:pt x="12639" y="8802"/>
                    <a:pt x="12745" y="8802"/>
                  </a:cubicBezTo>
                  <a:cubicBezTo>
                    <a:pt x="12769" y="8802"/>
                    <a:pt x="12793" y="8802"/>
                    <a:pt x="12817" y="8805"/>
                  </a:cubicBezTo>
                  <a:lnTo>
                    <a:pt x="12841" y="8805"/>
                  </a:lnTo>
                  <a:lnTo>
                    <a:pt x="12886" y="8809"/>
                  </a:lnTo>
                  <a:lnTo>
                    <a:pt x="12920" y="8812"/>
                  </a:lnTo>
                  <a:lnTo>
                    <a:pt x="12947" y="8819"/>
                  </a:lnTo>
                  <a:cubicBezTo>
                    <a:pt x="13256" y="8870"/>
                    <a:pt x="13530" y="9038"/>
                    <a:pt x="13718" y="9288"/>
                  </a:cubicBezTo>
                  <a:lnTo>
                    <a:pt x="13722" y="9292"/>
                  </a:lnTo>
                  <a:cubicBezTo>
                    <a:pt x="14318" y="10097"/>
                    <a:pt x="13746" y="11238"/>
                    <a:pt x="12745" y="11238"/>
                  </a:cubicBezTo>
                  <a:lnTo>
                    <a:pt x="11906" y="11238"/>
                  </a:lnTo>
                  <a:cubicBezTo>
                    <a:pt x="11587" y="11252"/>
                    <a:pt x="11587" y="11721"/>
                    <a:pt x="11906" y="11732"/>
                  </a:cubicBezTo>
                  <a:lnTo>
                    <a:pt x="12742" y="11732"/>
                  </a:lnTo>
                  <a:cubicBezTo>
                    <a:pt x="12743" y="11732"/>
                    <a:pt x="12745" y="11732"/>
                    <a:pt x="12747" y="11732"/>
                  </a:cubicBezTo>
                  <a:cubicBezTo>
                    <a:pt x="13998" y="11732"/>
                    <a:pt x="14825" y="10431"/>
                    <a:pt x="14298" y="9295"/>
                  </a:cubicBezTo>
                  <a:cubicBezTo>
                    <a:pt x="14654" y="8843"/>
                    <a:pt x="14846" y="8284"/>
                    <a:pt x="14846" y="7709"/>
                  </a:cubicBezTo>
                  <a:cubicBezTo>
                    <a:pt x="14846" y="6271"/>
                    <a:pt x="13672" y="5146"/>
                    <a:pt x="12289" y="5146"/>
                  </a:cubicBezTo>
                  <a:cubicBezTo>
                    <a:pt x="12139" y="5146"/>
                    <a:pt x="11987" y="5159"/>
                    <a:pt x="11834" y="5186"/>
                  </a:cubicBezTo>
                  <a:cubicBezTo>
                    <a:pt x="11806" y="4714"/>
                    <a:pt x="11676" y="4251"/>
                    <a:pt x="11457" y="3829"/>
                  </a:cubicBezTo>
                  <a:cubicBezTo>
                    <a:pt x="11414" y="3741"/>
                    <a:pt x="11326" y="3689"/>
                    <a:pt x="11235" y="3689"/>
                  </a:cubicBezTo>
                  <a:cubicBezTo>
                    <a:pt x="11195" y="3689"/>
                    <a:pt x="11155" y="3699"/>
                    <a:pt x="11117" y="3720"/>
                  </a:cubicBezTo>
                  <a:cubicBezTo>
                    <a:pt x="10991" y="3785"/>
                    <a:pt x="10946" y="3939"/>
                    <a:pt x="11018" y="4062"/>
                  </a:cubicBezTo>
                  <a:cubicBezTo>
                    <a:pt x="11234" y="4474"/>
                    <a:pt x="11347" y="4929"/>
                    <a:pt x="11347" y="5395"/>
                  </a:cubicBezTo>
                  <a:lnTo>
                    <a:pt x="11347" y="5471"/>
                  </a:lnTo>
                  <a:lnTo>
                    <a:pt x="11347" y="5491"/>
                  </a:lnTo>
                  <a:cubicBezTo>
                    <a:pt x="11341" y="5636"/>
                    <a:pt x="11458" y="5746"/>
                    <a:pt x="11591" y="5746"/>
                  </a:cubicBezTo>
                  <a:cubicBezTo>
                    <a:pt x="11615" y="5746"/>
                    <a:pt x="11641" y="5743"/>
                    <a:pt x="11666" y="5735"/>
                  </a:cubicBezTo>
                  <a:cubicBezTo>
                    <a:pt x="11869" y="5672"/>
                    <a:pt x="12076" y="5641"/>
                    <a:pt x="12281" y="5641"/>
                  </a:cubicBezTo>
                  <a:cubicBezTo>
                    <a:pt x="12922" y="5641"/>
                    <a:pt x="13541" y="5939"/>
                    <a:pt x="13941" y="6468"/>
                  </a:cubicBezTo>
                  <a:cubicBezTo>
                    <a:pt x="14465" y="7171"/>
                    <a:pt x="14493" y="8127"/>
                    <a:pt x="14006" y="8857"/>
                  </a:cubicBezTo>
                  <a:cubicBezTo>
                    <a:pt x="13996" y="8846"/>
                    <a:pt x="13989" y="8836"/>
                    <a:pt x="13979" y="8829"/>
                  </a:cubicBezTo>
                  <a:lnTo>
                    <a:pt x="13948" y="8798"/>
                  </a:lnTo>
                  <a:lnTo>
                    <a:pt x="13927" y="8778"/>
                  </a:lnTo>
                  <a:cubicBezTo>
                    <a:pt x="13914" y="8764"/>
                    <a:pt x="13897" y="8750"/>
                    <a:pt x="13883" y="8737"/>
                  </a:cubicBezTo>
                  <a:lnTo>
                    <a:pt x="13873" y="8730"/>
                  </a:lnTo>
                  <a:cubicBezTo>
                    <a:pt x="13561" y="8456"/>
                    <a:pt x="13160" y="8301"/>
                    <a:pt x="12745" y="8301"/>
                  </a:cubicBezTo>
                  <a:cubicBezTo>
                    <a:pt x="12656" y="8301"/>
                    <a:pt x="12564" y="8312"/>
                    <a:pt x="12474" y="8325"/>
                  </a:cubicBezTo>
                  <a:cubicBezTo>
                    <a:pt x="12203" y="8018"/>
                    <a:pt x="11814" y="7846"/>
                    <a:pt x="11411" y="7846"/>
                  </a:cubicBezTo>
                  <a:cubicBezTo>
                    <a:pt x="11347" y="7846"/>
                    <a:pt x="11282" y="7850"/>
                    <a:pt x="11217" y="7859"/>
                  </a:cubicBezTo>
                  <a:cubicBezTo>
                    <a:pt x="10906" y="6971"/>
                    <a:pt x="10070" y="6388"/>
                    <a:pt x="9147" y="6388"/>
                  </a:cubicBezTo>
                  <a:cubicBezTo>
                    <a:pt x="9062" y="6388"/>
                    <a:pt x="8976" y="6393"/>
                    <a:pt x="8890" y="6403"/>
                  </a:cubicBezTo>
                  <a:cubicBezTo>
                    <a:pt x="7872" y="6519"/>
                    <a:pt x="7067" y="7328"/>
                    <a:pt x="6957" y="8349"/>
                  </a:cubicBezTo>
                  <a:cubicBezTo>
                    <a:pt x="6892" y="8339"/>
                    <a:pt x="6827" y="8336"/>
                    <a:pt x="6762" y="8336"/>
                  </a:cubicBezTo>
                  <a:lnTo>
                    <a:pt x="6676" y="8336"/>
                  </a:lnTo>
                  <a:lnTo>
                    <a:pt x="6645" y="8339"/>
                  </a:lnTo>
                  <a:lnTo>
                    <a:pt x="6598" y="8343"/>
                  </a:lnTo>
                  <a:lnTo>
                    <a:pt x="6556" y="8346"/>
                  </a:lnTo>
                  <a:lnTo>
                    <a:pt x="6515" y="8353"/>
                  </a:lnTo>
                  <a:lnTo>
                    <a:pt x="6471" y="8360"/>
                  </a:lnTo>
                  <a:lnTo>
                    <a:pt x="6440" y="8366"/>
                  </a:lnTo>
                  <a:lnTo>
                    <a:pt x="6388" y="8377"/>
                  </a:lnTo>
                  <a:lnTo>
                    <a:pt x="6365" y="8380"/>
                  </a:lnTo>
                  <a:lnTo>
                    <a:pt x="6310" y="8397"/>
                  </a:lnTo>
                  <a:lnTo>
                    <a:pt x="6293" y="8401"/>
                  </a:lnTo>
                  <a:cubicBezTo>
                    <a:pt x="6272" y="8408"/>
                    <a:pt x="6251" y="8414"/>
                    <a:pt x="6231" y="8421"/>
                  </a:cubicBezTo>
                  <a:lnTo>
                    <a:pt x="6227" y="8421"/>
                  </a:lnTo>
                  <a:cubicBezTo>
                    <a:pt x="5621" y="8620"/>
                    <a:pt x="5179" y="9144"/>
                    <a:pt x="5083" y="9775"/>
                  </a:cubicBezTo>
                  <a:lnTo>
                    <a:pt x="2729" y="9775"/>
                  </a:lnTo>
                  <a:cubicBezTo>
                    <a:pt x="1468" y="9771"/>
                    <a:pt x="494" y="8665"/>
                    <a:pt x="655" y="7414"/>
                  </a:cubicBezTo>
                  <a:cubicBezTo>
                    <a:pt x="790" y="6344"/>
                    <a:pt x="1702" y="5585"/>
                    <a:pt x="2727" y="5585"/>
                  </a:cubicBezTo>
                  <a:cubicBezTo>
                    <a:pt x="2900" y="5585"/>
                    <a:pt x="3076" y="5607"/>
                    <a:pt x="3253" y="5652"/>
                  </a:cubicBezTo>
                  <a:cubicBezTo>
                    <a:pt x="3274" y="5658"/>
                    <a:pt x="3296" y="5661"/>
                    <a:pt x="3317" y="5661"/>
                  </a:cubicBezTo>
                  <a:cubicBezTo>
                    <a:pt x="3398" y="5661"/>
                    <a:pt x="3474" y="5621"/>
                    <a:pt x="3520" y="5553"/>
                  </a:cubicBezTo>
                  <a:cubicBezTo>
                    <a:pt x="3828" y="5106"/>
                    <a:pt x="4332" y="4854"/>
                    <a:pt x="4854" y="4854"/>
                  </a:cubicBezTo>
                  <a:cubicBezTo>
                    <a:pt x="5024" y="4854"/>
                    <a:pt x="5196" y="4881"/>
                    <a:pt x="5364" y="4936"/>
                  </a:cubicBezTo>
                  <a:cubicBezTo>
                    <a:pt x="5391" y="4946"/>
                    <a:pt x="5419" y="4950"/>
                    <a:pt x="5446" y="4950"/>
                  </a:cubicBezTo>
                  <a:cubicBezTo>
                    <a:pt x="5557" y="4950"/>
                    <a:pt x="5658" y="4874"/>
                    <a:pt x="5686" y="4758"/>
                  </a:cubicBezTo>
                  <a:cubicBezTo>
                    <a:pt x="5741" y="4511"/>
                    <a:pt x="5826" y="4275"/>
                    <a:pt x="5943" y="4052"/>
                  </a:cubicBezTo>
                  <a:cubicBezTo>
                    <a:pt x="5950" y="4042"/>
                    <a:pt x="5957" y="4035"/>
                    <a:pt x="5964" y="4021"/>
                  </a:cubicBezTo>
                  <a:cubicBezTo>
                    <a:pt x="6334" y="3346"/>
                    <a:pt x="6957" y="2846"/>
                    <a:pt x="7701" y="2633"/>
                  </a:cubicBezTo>
                  <a:cubicBezTo>
                    <a:pt x="7708" y="2630"/>
                    <a:pt x="7718" y="2630"/>
                    <a:pt x="7725" y="2623"/>
                  </a:cubicBezTo>
                  <a:cubicBezTo>
                    <a:pt x="7972" y="2558"/>
                    <a:pt x="8225" y="2527"/>
                    <a:pt x="8479" y="2527"/>
                  </a:cubicBezTo>
                  <a:cubicBezTo>
                    <a:pt x="8483" y="2527"/>
                    <a:pt x="8487" y="2527"/>
                    <a:pt x="8491" y="2527"/>
                  </a:cubicBezTo>
                  <a:cubicBezTo>
                    <a:pt x="9282" y="2527"/>
                    <a:pt x="10034" y="2856"/>
                    <a:pt x="10573" y="3435"/>
                  </a:cubicBezTo>
                  <a:cubicBezTo>
                    <a:pt x="10622" y="3492"/>
                    <a:pt x="10692" y="3522"/>
                    <a:pt x="10762" y="3522"/>
                  </a:cubicBezTo>
                  <a:cubicBezTo>
                    <a:pt x="10822" y="3522"/>
                    <a:pt x="10882" y="3500"/>
                    <a:pt x="10929" y="3456"/>
                  </a:cubicBezTo>
                  <a:cubicBezTo>
                    <a:pt x="11032" y="3360"/>
                    <a:pt x="11035" y="3195"/>
                    <a:pt x="10932" y="3096"/>
                  </a:cubicBezTo>
                  <a:cubicBezTo>
                    <a:pt x="10293" y="2410"/>
                    <a:pt x="9401" y="2031"/>
                    <a:pt x="8480" y="2031"/>
                  </a:cubicBezTo>
                  <a:cubicBezTo>
                    <a:pt x="8242" y="2031"/>
                    <a:pt x="8001" y="2057"/>
                    <a:pt x="7763" y="2109"/>
                  </a:cubicBezTo>
                  <a:cubicBezTo>
                    <a:pt x="7519" y="1712"/>
                    <a:pt x="7088" y="1468"/>
                    <a:pt x="6622" y="1468"/>
                  </a:cubicBezTo>
                  <a:cubicBezTo>
                    <a:pt x="6591" y="1468"/>
                    <a:pt x="6560" y="1472"/>
                    <a:pt x="6526" y="1472"/>
                  </a:cubicBezTo>
                  <a:cubicBezTo>
                    <a:pt x="6416" y="697"/>
                    <a:pt x="5792" y="98"/>
                    <a:pt x="5014" y="12"/>
                  </a:cubicBezTo>
                  <a:cubicBezTo>
                    <a:pt x="4949" y="4"/>
                    <a:pt x="4884" y="1"/>
                    <a:pt x="48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99" name="Google Shape;17199;p72"/>
          <p:cNvGrpSpPr/>
          <p:nvPr/>
        </p:nvGrpSpPr>
        <p:grpSpPr>
          <a:xfrm>
            <a:off x="3015243" y="3208979"/>
            <a:ext cx="391301" cy="368040"/>
            <a:chOff x="3015243" y="3208979"/>
            <a:chExt cx="391301" cy="368040"/>
          </a:xfrm>
        </p:grpSpPr>
        <p:sp>
          <p:nvSpPr>
            <p:cNvPr id="17200" name="Google Shape;17200;p72"/>
            <p:cNvSpPr/>
            <p:nvPr/>
          </p:nvSpPr>
          <p:spPr>
            <a:xfrm>
              <a:off x="3022603" y="3214663"/>
              <a:ext cx="380089" cy="356671"/>
            </a:xfrm>
            <a:custGeom>
              <a:rect b="b" l="l" r="r" t="t"/>
              <a:pathLst>
                <a:path extrusionOk="0" h="13616" w="14510">
                  <a:moveTo>
                    <a:pt x="7257" y="0"/>
                  </a:moveTo>
                  <a:cubicBezTo>
                    <a:pt x="7119" y="0"/>
                    <a:pt x="6981" y="75"/>
                    <a:pt x="6916" y="224"/>
                  </a:cubicBezTo>
                  <a:lnTo>
                    <a:pt x="5079" y="4490"/>
                  </a:lnTo>
                  <a:lnTo>
                    <a:pt x="453" y="4919"/>
                  </a:lnTo>
                  <a:cubicBezTo>
                    <a:pt x="131" y="4950"/>
                    <a:pt x="0" y="5351"/>
                    <a:pt x="244" y="5566"/>
                  </a:cubicBezTo>
                  <a:lnTo>
                    <a:pt x="3732" y="8633"/>
                  </a:lnTo>
                  <a:lnTo>
                    <a:pt x="2711" y="13164"/>
                  </a:lnTo>
                  <a:cubicBezTo>
                    <a:pt x="2655" y="13409"/>
                    <a:pt x="2850" y="13615"/>
                    <a:pt x="3072" y="13615"/>
                  </a:cubicBezTo>
                  <a:cubicBezTo>
                    <a:pt x="3135" y="13615"/>
                    <a:pt x="3201" y="13598"/>
                    <a:pt x="3263" y="13561"/>
                  </a:cubicBezTo>
                  <a:lnTo>
                    <a:pt x="7255" y="11190"/>
                  </a:lnTo>
                  <a:lnTo>
                    <a:pt x="11247" y="13561"/>
                  </a:lnTo>
                  <a:cubicBezTo>
                    <a:pt x="11309" y="13598"/>
                    <a:pt x="11375" y="13615"/>
                    <a:pt x="11438" y="13615"/>
                  </a:cubicBezTo>
                  <a:cubicBezTo>
                    <a:pt x="11660" y="13615"/>
                    <a:pt x="11855" y="13409"/>
                    <a:pt x="11799" y="13164"/>
                  </a:cubicBezTo>
                  <a:lnTo>
                    <a:pt x="10778" y="8633"/>
                  </a:lnTo>
                  <a:lnTo>
                    <a:pt x="14266" y="5566"/>
                  </a:lnTo>
                  <a:cubicBezTo>
                    <a:pt x="14509" y="5354"/>
                    <a:pt x="14383" y="4953"/>
                    <a:pt x="14061" y="4919"/>
                  </a:cubicBezTo>
                  <a:lnTo>
                    <a:pt x="9434" y="4490"/>
                  </a:lnTo>
                  <a:lnTo>
                    <a:pt x="7598" y="224"/>
                  </a:lnTo>
                  <a:cubicBezTo>
                    <a:pt x="7533" y="75"/>
                    <a:pt x="7395" y="0"/>
                    <a:pt x="7257"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1" name="Google Shape;17201;p72"/>
            <p:cNvSpPr/>
            <p:nvPr/>
          </p:nvSpPr>
          <p:spPr>
            <a:xfrm>
              <a:off x="3022603" y="3214663"/>
              <a:ext cx="222815" cy="356671"/>
            </a:xfrm>
            <a:custGeom>
              <a:rect b="b" l="l" r="r" t="t"/>
              <a:pathLst>
                <a:path extrusionOk="0" h="13616" w="8506">
                  <a:moveTo>
                    <a:pt x="7257" y="0"/>
                  </a:moveTo>
                  <a:cubicBezTo>
                    <a:pt x="7119" y="0"/>
                    <a:pt x="6981" y="75"/>
                    <a:pt x="6916" y="224"/>
                  </a:cubicBezTo>
                  <a:lnTo>
                    <a:pt x="5079" y="4490"/>
                  </a:lnTo>
                  <a:lnTo>
                    <a:pt x="453" y="4919"/>
                  </a:lnTo>
                  <a:cubicBezTo>
                    <a:pt x="131" y="4950"/>
                    <a:pt x="0" y="5351"/>
                    <a:pt x="244" y="5566"/>
                  </a:cubicBezTo>
                  <a:lnTo>
                    <a:pt x="3732" y="8630"/>
                  </a:lnTo>
                  <a:lnTo>
                    <a:pt x="2711" y="13164"/>
                  </a:lnTo>
                  <a:cubicBezTo>
                    <a:pt x="2655" y="13409"/>
                    <a:pt x="2850" y="13615"/>
                    <a:pt x="3072" y="13615"/>
                  </a:cubicBezTo>
                  <a:cubicBezTo>
                    <a:pt x="3135" y="13615"/>
                    <a:pt x="3201" y="13598"/>
                    <a:pt x="3263" y="13561"/>
                  </a:cubicBezTo>
                  <a:lnTo>
                    <a:pt x="4154" y="13033"/>
                  </a:lnTo>
                  <a:cubicBezTo>
                    <a:pt x="4277" y="7955"/>
                    <a:pt x="6638" y="4381"/>
                    <a:pt x="8506" y="2335"/>
                  </a:cubicBezTo>
                  <a:lnTo>
                    <a:pt x="7598" y="224"/>
                  </a:lnTo>
                  <a:cubicBezTo>
                    <a:pt x="7533" y="75"/>
                    <a:pt x="7395" y="0"/>
                    <a:pt x="7257" y="0"/>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2" name="Google Shape;17202;p72"/>
            <p:cNvSpPr/>
            <p:nvPr/>
          </p:nvSpPr>
          <p:spPr>
            <a:xfrm>
              <a:off x="3085917" y="3269306"/>
              <a:ext cx="320627" cy="307713"/>
            </a:xfrm>
            <a:custGeom>
              <a:rect b="b" l="l" r="r" t="t"/>
              <a:pathLst>
                <a:path extrusionOk="0" h="11747" w="12240">
                  <a:moveTo>
                    <a:pt x="6082" y="1"/>
                  </a:moveTo>
                  <a:cubicBezTo>
                    <a:pt x="5943" y="1"/>
                    <a:pt x="5803" y="133"/>
                    <a:pt x="5876" y="304"/>
                  </a:cubicBezTo>
                  <a:lnTo>
                    <a:pt x="6819" y="2490"/>
                  </a:lnTo>
                  <a:cubicBezTo>
                    <a:pt x="6850" y="2562"/>
                    <a:pt x="6918" y="2613"/>
                    <a:pt x="6997" y="2620"/>
                  </a:cubicBezTo>
                  <a:lnTo>
                    <a:pt x="11623" y="3049"/>
                  </a:lnTo>
                  <a:cubicBezTo>
                    <a:pt x="11760" y="3059"/>
                    <a:pt x="11815" y="3230"/>
                    <a:pt x="11712" y="3319"/>
                  </a:cubicBezTo>
                  <a:lnTo>
                    <a:pt x="8224" y="6383"/>
                  </a:lnTo>
                  <a:cubicBezTo>
                    <a:pt x="8162" y="6434"/>
                    <a:pt x="8138" y="6517"/>
                    <a:pt x="8155" y="6592"/>
                  </a:cubicBezTo>
                  <a:lnTo>
                    <a:pt x="9176" y="11126"/>
                  </a:lnTo>
                  <a:cubicBezTo>
                    <a:pt x="9200" y="11227"/>
                    <a:pt x="9119" y="11313"/>
                    <a:pt x="9027" y="11313"/>
                  </a:cubicBezTo>
                  <a:cubicBezTo>
                    <a:pt x="9000" y="11313"/>
                    <a:pt x="8973" y="11306"/>
                    <a:pt x="8947" y="11290"/>
                  </a:cubicBezTo>
                  <a:lnTo>
                    <a:pt x="4951" y="8919"/>
                  </a:lnTo>
                  <a:cubicBezTo>
                    <a:pt x="4917" y="8900"/>
                    <a:pt x="4879" y="8890"/>
                    <a:pt x="4841" y="8890"/>
                  </a:cubicBezTo>
                  <a:cubicBezTo>
                    <a:pt x="4804" y="8890"/>
                    <a:pt x="4766" y="8900"/>
                    <a:pt x="4732" y="8919"/>
                  </a:cubicBezTo>
                  <a:lnTo>
                    <a:pt x="740" y="11290"/>
                  </a:lnTo>
                  <a:cubicBezTo>
                    <a:pt x="713" y="11306"/>
                    <a:pt x="685" y="11313"/>
                    <a:pt x="658" y="11313"/>
                  </a:cubicBezTo>
                  <a:cubicBezTo>
                    <a:pt x="565" y="11313"/>
                    <a:pt x="485" y="11227"/>
                    <a:pt x="507" y="11126"/>
                  </a:cubicBezTo>
                  <a:lnTo>
                    <a:pt x="1034" y="8785"/>
                  </a:lnTo>
                  <a:cubicBezTo>
                    <a:pt x="1072" y="8622"/>
                    <a:pt x="945" y="8522"/>
                    <a:pt x="820" y="8522"/>
                  </a:cubicBezTo>
                  <a:cubicBezTo>
                    <a:pt x="731" y="8522"/>
                    <a:pt x="642" y="8573"/>
                    <a:pt x="616" y="8689"/>
                  </a:cubicBezTo>
                  <a:lnTo>
                    <a:pt x="88" y="11030"/>
                  </a:lnTo>
                  <a:cubicBezTo>
                    <a:pt x="0" y="11420"/>
                    <a:pt x="311" y="11746"/>
                    <a:pt x="662" y="11746"/>
                  </a:cubicBezTo>
                  <a:cubicBezTo>
                    <a:pt x="760" y="11746"/>
                    <a:pt x="862" y="11721"/>
                    <a:pt x="959" y="11664"/>
                  </a:cubicBezTo>
                  <a:lnTo>
                    <a:pt x="4841" y="9357"/>
                  </a:lnTo>
                  <a:lnTo>
                    <a:pt x="8724" y="11664"/>
                  </a:lnTo>
                  <a:cubicBezTo>
                    <a:pt x="8816" y="11718"/>
                    <a:pt x="8919" y="11745"/>
                    <a:pt x="9022" y="11745"/>
                  </a:cubicBezTo>
                  <a:cubicBezTo>
                    <a:pt x="9144" y="11745"/>
                    <a:pt x="9266" y="11707"/>
                    <a:pt x="9368" y="11633"/>
                  </a:cubicBezTo>
                  <a:cubicBezTo>
                    <a:pt x="9560" y="11496"/>
                    <a:pt x="9649" y="11256"/>
                    <a:pt x="9594" y="11030"/>
                  </a:cubicBezTo>
                  <a:lnTo>
                    <a:pt x="8604" y="6623"/>
                  </a:lnTo>
                  <a:lnTo>
                    <a:pt x="11997" y="3641"/>
                  </a:lnTo>
                  <a:cubicBezTo>
                    <a:pt x="12171" y="3487"/>
                    <a:pt x="12240" y="3244"/>
                    <a:pt x="12164" y="3021"/>
                  </a:cubicBezTo>
                  <a:cubicBezTo>
                    <a:pt x="12096" y="2799"/>
                    <a:pt x="11897" y="2637"/>
                    <a:pt x="11661" y="2620"/>
                  </a:cubicBezTo>
                  <a:lnTo>
                    <a:pt x="7165" y="2202"/>
                  </a:lnTo>
                  <a:lnTo>
                    <a:pt x="6274" y="132"/>
                  </a:lnTo>
                  <a:cubicBezTo>
                    <a:pt x="6233" y="40"/>
                    <a:pt x="6157" y="1"/>
                    <a:pt x="6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3" name="Google Shape;17203;p72"/>
            <p:cNvSpPr/>
            <p:nvPr/>
          </p:nvSpPr>
          <p:spPr>
            <a:xfrm>
              <a:off x="3015243" y="3208979"/>
              <a:ext cx="226639" cy="270752"/>
            </a:xfrm>
            <a:custGeom>
              <a:rect b="b" l="l" r="r" t="t"/>
              <a:pathLst>
                <a:path extrusionOk="0" h="10336" w="8652">
                  <a:moveTo>
                    <a:pt x="7541" y="1"/>
                  </a:moveTo>
                  <a:cubicBezTo>
                    <a:pt x="7323" y="1"/>
                    <a:pt x="7104" y="119"/>
                    <a:pt x="7001" y="355"/>
                  </a:cubicBezTo>
                  <a:lnTo>
                    <a:pt x="5216" y="4505"/>
                  </a:lnTo>
                  <a:lnTo>
                    <a:pt x="717" y="4920"/>
                  </a:lnTo>
                  <a:cubicBezTo>
                    <a:pt x="206" y="4968"/>
                    <a:pt x="0" y="5605"/>
                    <a:pt x="384" y="5944"/>
                  </a:cubicBezTo>
                  <a:lnTo>
                    <a:pt x="3777" y="8926"/>
                  </a:lnTo>
                  <a:lnTo>
                    <a:pt x="3520" y="10074"/>
                  </a:lnTo>
                  <a:cubicBezTo>
                    <a:pt x="3492" y="10187"/>
                    <a:pt x="3564" y="10303"/>
                    <a:pt x="3681" y="10331"/>
                  </a:cubicBezTo>
                  <a:cubicBezTo>
                    <a:pt x="3696" y="10334"/>
                    <a:pt x="3711" y="10335"/>
                    <a:pt x="3726" y="10335"/>
                  </a:cubicBezTo>
                  <a:cubicBezTo>
                    <a:pt x="3826" y="10335"/>
                    <a:pt x="3917" y="10268"/>
                    <a:pt x="3938" y="10166"/>
                  </a:cubicBezTo>
                  <a:lnTo>
                    <a:pt x="4226" y="8895"/>
                  </a:lnTo>
                  <a:cubicBezTo>
                    <a:pt x="4243" y="8820"/>
                    <a:pt x="4215" y="8737"/>
                    <a:pt x="4157" y="8686"/>
                  </a:cubicBezTo>
                  <a:lnTo>
                    <a:pt x="669" y="5622"/>
                  </a:lnTo>
                  <a:cubicBezTo>
                    <a:pt x="566" y="5530"/>
                    <a:pt x="621" y="5362"/>
                    <a:pt x="758" y="5348"/>
                  </a:cubicBezTo>
                  <a:lnTo>
                    <a:pt x="5384" y="4920"/>
                  </a:lnTo>
                  <a:cubicBezTo>
                    <a:pt x="5463" y="4913"/>
                    <a:pt x="5531" y="4865"/>
                    <a:pt x="5562" y="4793"/>
                  </a:cubicBezTo>
                  <a:lnTo>
                    <a:pt x="7399" y="527"/>
                  </a:lnTo>
                  <a:cubicBezTo>
                    <a:pt x="7425" y="465"/>
                    <a:pt x="7482" y="434"/>
                    <a:pt x="7540" y="434"/>
                  </a:cubicBezTo>
                  <a:cubicBezTo>
                    <a:pt x="7598" y="434"/>
                    <a:pt x="7656" y="465"/>
                    <a:pt x="7683" y="527"/>
                  </a:cubicBezTo>
                  <a:lnTo>
                    <a:pt x="8180" y="1685"/>
                  </a:lnTo>
                  <a:cubicBezTo>
                    <a:pt x="8221" y="1778"/>
                    <a:pt x="8297" y="1817"/>
                    <a:pt x="8372" y="1817"/>
                  </a:cubicBezTo>
                  <a:cubicBezTo>
                    <a:pt x="8511" y="1817"/>
                    <a:pt x="8651" y="1685"/>
                    <a:pt x="8578" y="1514"/>
                  </a:cubicBezTo>
                  <a:lnTo>
                    <a:pt x="8077" y="355"/>
                  </a:lnTo>
                  <a:cubicBezTo>
                    <a:pt x="7976" y="119"/>
                    <a:pt x="7759" y="1"/>
                    <a:pt x="7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04" name="Google Shape;17204;p72"/>
          <p:cNvGrpSpPr/>
          <p:nvPr/>
        </p:nvGrpSpPr>
        <p:grpSpPr>
          <a:xfrm>
            <a:off x="3569896" y="3254349"/>
            <a:ext cx="385381" cy="277326"/>
            <a:chOff x="3569896" y="3254349"/>
            <a:chExt cx="385381" cy="277326"/>
          </a:xfrm>
        </p:grpSpPr>
        <p:sp>
          <p:nvSpPr>
            <p:cNvPr id="17205" name="Google Shape;17205;p72"/>
            <p:cNvSpPr/>
            <p:nvPr/>
          </p:nvSpPr>
          <p:spPr>
            <a:xfrm>
              <a:off x="3731283" y="3273026"/>
              <a:ext cx="110805" cy="41152"/>
            </a:xfrm>
            <a:custGeom>
              <a:rect b="b" l="l" r="r" t="t"/>
              <a:pathLst>
                <a:path extrusionOk="0" h="1571" w="4230">
                  <a:moveTo>
                    <a:pt x="1228" y="1"/>
                  </a:moveTo>
                  <a:cubicBezTo>
                    <a:pt x="923" y="1"/>
                    <a:pt x="649" y="176"/>
                    <a:pt x="522" y="453"/>
                  </a:cubicBezTo>
                  <a:lnTo>
                    <a:pt x="1" y="1570"/>
                  </a:lnTo>
                  <a:lnTo>
                    <a:pt x="4230" y="1570"/>
                  </a:lnTo>
                  <a:lnTo>
                    <a:pt x="3712" y="453"/>
                  </a:lnTo>
                  <a:cubicBezTo>
                    <a:pt x="3585" y="176"/>
                    <a:pt x="3308" y="1"/>
                    <a:pt x="300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6" name="Google Shape;17206;p72"/>
            <p:cNvSpPr/>
            <p:nvPr/>
          </p:nvSpPr>
          <p:spPr>
            <a:xfrm>
              <a:off x="3867471" y="3288114"/>
              <a:ext cx="58022" cy="31617"/>
            </a:xfrm>
            <a:custGeom>
              <a:rect b="b" l="l" r="r" t="t"/>
              <a:pathLst>
                <a:path extrusionOk="0" h="1207" w="2215">
                  <a:moveTo>
                    <a:pt x="350" y="0"/>
                  </a:moveTo>
                  <a:cubicBezTo>
                    <a:pt x="158" y="4"/>
                    <a:pt x="0" y="158"/>
                    <a:pt x="0" y="350"/>
                  </a:cubicBezTo>
                  <a:lnTo>
                    <a:pt x="0" y="1207"/>
                  </a:lnTo>
                  <a:lnTo>
                    <a:pt x="2214" y="1207"/>
                  </a:lnTo>
                  <a:lnTo>
                    <a:pt x="2214" y="350"/>
                  </a:lnTo>
                  <a:cubicBezTo>
                    <a:pt x="2214" y="158"/>
                    <a:pt x="2057" y="4"/>
                    <a:pt x="1865"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72"/>
            <p:cNvSpPr/>
            <p:nvPr/>
          </p:nvSpPr>
          <p:spPr>
            <a:xfrm>
              <a:off x="3575554" y="3314152"/>
              <a:ext cx="373907" cy="211787"/>
            </a:xfrm>
            <a:custGeom>
              <a:rect b="b" l="l" r="r" t="t"/>
              <a:pathLst>
                <a:path extrusionOk="0" h="8085" w="14274">
                  <a:moveTo>
                    <a:pt x="871" y="0"/>
                  </a:moveTo>
                  <a:cubicBezTo>
                    <a:pt x="391" y="0"/>
                    <a:pt x="1" y="391"/>
                    <a:pt x="1" y="874"/>
                  </a:cubicBezTo>
                  <a:lnTo>
                    <a:pt x="1" y="7214"/>
                  </a:lnTo>
                  <a:cubicBezTo>
                    <a:pt x="1" y="7693"/>
                    <a:pt x="391" y="8084"/>
                    <a:pt x="871" y="8084"/>
                  </a:cubicBezTo>
                  <a:lnTo>
                    <a:pt x="13399" y="8084"/>
                  </a:lnTo>
                  <a:cubicBezTo>
                    <a:pt x="13882" y="8084"/>
                    <a:pt x="14270" y="7693"/>
                    <a:pt x="14273" y="7214"/>
                  </a:cubicBezTo>
                  <a:lnTo>
                    <a:pt x="14273" y="874"/>
                  </a:lnTo>
                  <a:cubicBezTo>
                    <a:pt x="14270" y="391"/>
                    <a:pt x="13882" y="0"/>
                    <a:pt x="13399"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72"/>
            <p:cNvSpPr/>
            <p:nvPr/>
          </p:nvSpPr>
          <p:spPr>
            <a:xfrm>
              <a:off x="3896102" y="3349698"/>
              <a:ext cx="53254" cy="147871"/>
            </a:xfrm>
            <a:custGeom>
              <a:rect b="b" l="l" r="r" t="t"/>
              <a:pathLst>
                <a:path extrusionOk="0" h="5645" w="2033">
                  <a:moveTo>
                    <a:pt x="765" y="0"/>
                  </a:moveTo>
                  <a:cubicBezTo>
                    <a:pt x="333" y="28"/>
                    <a:pt x="1" y="384"/>
                    <a:pt x="1" y="816"/>
                  </a:cubicBezTo>
                  <a:lnTo>
                    <a:pt x="1" y="4829"/>
                  </a:lnTo>
                  <a:cubicBezTo>
                    <a:pt x="1" y="5277"/>
                    <a:pt x="364" y="5641"/>
                    <a:pt x="813" y="5644"/>
                  </a:cubicBezTo>
                  <a:lnTo>
                    <a:pt x="2033" y="5644"/>
                  </a:lnTo>
                  <a:lnTo>
                    <a:pt x="203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72"/>
            <p:cNvSpPr/>
            <p:nvPr/>
          </p:nvSpPr>
          <p:spPr>
            <a:xfrm>
              <a:off x="3691178" y="3329581"/>
              <a:ext cx="189599" cy="182186"/>
            </a:xfrm>
            <a:custGeom>
              <a:rect b="b" l="l" r="r" t="t"/>
              <a:pathLst>
                <a:path extrusionOk="0" h="6955" w="7238">
                  <a:moveTo>
                    <a:pt x="3768" y="1"/>
                  </a:moveTo>
                  <a:cubicBezTo>
                    <a:pt x="3762" y="1"/>
                    <a:pt x="3755" y="1"/>
                    <a:pt x="3749" y="1"/>
                  </a:cubicBezTo>
                  <a:cubicBezTo>
                    <a:pt x="2344" y="1"/>
                    <a:pt x="1076" y="847"/>
                    <a:pt x="538" y="2146"/>
                  </a:cubicBezTo>
                  <a:cubicBezTo>
                    <a:pt x="0" y="3445"/>
                    <a:pt x="295" y="4942"/>
                    <a:pt x="1292" y="5936"/>
                  </a:cubicBezTo>
                  <a:cubicBezTo>
                    <a:pt x="1957" y="6601"/>
                    <a:pt x="2846" y="6954"/>
                    <a:pt x="3751" y="6954"/>
                  </a:cubicBezTo>
                  <a:cubicBezTo>
                    <a:pt x="4199" y="6954"/>
                    <a:pt x="4651" y="6868"/>
                    <a:pt x="5082" y="6690"/>
                  </a:cubicBezTo>
                  <a:cubicBezTo>
                    <a:pt x="6381" y="6152"/>
                    <a:pt x="7227" y="4884"/>
                    <a:pt x="7227" y="3475"/>
                  </a:cubicBezTo>
                  <a:cubicBezTo>
                    <a:pt x="7238" y="1559"/>
                    <a:pt x="5685" y="1"/>
                    <a:pt x="3768"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72"/>
            <p:cNvSpPr/>
            <p:nvPr/>
          </p:nvSpPr>
          <p:spPr>
            <a:xfrm>
              <a:off x="3707969" y="3345114"/>
              <a:ext cx="157196" cy="151093"/>
            </a:xfrm>
            <a:custGeom>
              <a:rect b="b" l="l" r="r" t="t"/>
              <a:pathLst>
                <a:path extrusionOk="0" h="5768" w="6001">
                  <a:moveTo>
                    <a:pt x="3121" y="0"/>
                  </a:moveTo>
                  <a:cubicBezTo>
                    <a:pt x="3117" y="0"/>
                    <a:pt x="3112" y="0"/>
                    <a:pt x="3108" y="0"/>
                  </a:cubicBezTo>
                  <a:cubicBezTo>
                    <a:pt x="1943" y="0"/>
                    <a:pt x="891" y="703"/>
                    <a:pt x="446" y="1782"/>
                  </a:cubicBezTo>
                  <a:cubicBezTo>
                    <a:pt x="0" y="2858"/>
                    <a:pt x="247" y="4099"/>
                    <a:pt x="1069" y="4921"/>
                  </a:cubicBezTo>
                  <a:cubicBezTo>
                    <a:pt x="1622" y="5474"/>
                    <a:pt x="2360" y="5767"/>
                    <a:pt x="3111" y="5767"/>
                  </a:cubicBezTo>
                  <a:cubicBezTo>
                    <a:pt x="3482" y="5767"/>
                    <a:pt x="3856" y="5696"/>
                    <a:pt x="4212" y="5548"/>
                  </a:cubicBezTo>
                  <a:cubicBezTo>
                    <a:pt x="5291" y="5100"/>
                    <a:pt x="5993" y="4051"/>
                    <a:pt x="5990" y="2882"/>
                  </a:cubicBezTo>
                  <a:cubicBezTo>
                    <a:pt x="6000" y="1293"/>
                    <a:pt x="4712" y="0"/>
                    <a:pt x="3121" y="0"/>
                  </a:cubicBez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72"/>
            <p:cNvSpPr/>
            <p:nvPr/>
          </p:nvSpPr>
          <p:spPr>
            <a:xfrm>
              <a:off x="3724027" y="3364996"/>
              <a:ext cx="123640" cy="110019"/>
            </a:xfrm>
            <a:custGeom>
              <a:rect b="b" l="l" r="r" t="t"/>
              <a:pathLst>
                <a:path extrusionOk="0" h="4200" w="4720">
                  <a:moveTo>
                    <a:pt x="2482" y="0"/>
                  </a:moveTo>
                  <a:cubicBezTo>
                    <a:pt x="2261" y="0"/>
                    <a:pt x="2038" y="36"/>
                    <a:pt x="1820" y="108"/>
                  </a:cubicBezTo>
                  <a:cubicBezTo>
                    <a:pt x="1741" y="132"/>
                    <a:pt x="1666" y="163"/>
                    <a:pt x="1590" y="198"/>
                  </a:cubicBezTo>
                  <a:cubicBezTo>
                    <a:pt x="377" y="766"/>
                    <a:pt x="0" y="2308"/>
                    <a:pt x="813" y="3374"/>
                  </a:cubicBezTo>
                  <a:cubicBezTo>
                    <a:pt x="1231" y="3922"/>
                    <a:pt x="1856" y="4199"/>
                    <a:pt x="2482" y="4199"/>
                  </a:cubicBezTo>
                  <a:cubicBezTo>
                    <a:pt x="3070" y="4199"/>
                    <a:pt x="3658" y="3954"/>
                    <a:pt x="4078" y="3460"/>
                  </a:cubicBezTo>
                  <a:lnTo>
                    <a:pt x="4085" y="3453"/>
                  </a:lnTo>
                  <a:cubicBezTo>
                    <a:pt x="4126" y="3405"/>
                    <a:pt x="4161" y="3360"/>
                    <a:pt x="4195" y="3309"/>
                  </a:cubicBezTo>
                  <a:cubicBezTo>
                    <a:pt x="4719" y="2569"/>
                    <a:pt x="4705" y="1579"/>
                    <a:pt x="4167" y="849"/>
                  </a:cubicBezTo>
                  <a:cubicBezTo>
                    <a:pt x="3763" y="306"/>
                    <a:pt x="3133" y="0"/>
                    <a:pt x="248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72"/>
            <p:cNvSpPr/>
            <p:nvPr/>
          </p:nvSpPr>
          <p:spPr>
            <a:xfrm>
              <a:off x="3751322" y="3364996"/>
              <a:ext cx="96345" cy="91892"/>
            </a:xfrm>
            <a:custGeom>
              <a:rect b="b" l="l" r="r" t="t"/>
              <a:pathLst>
                <a:path extrusionOk="0" h="3508" w="3678">
                  <a:moveTo>
                    <a:pt x="1440" y="0"/>
                  </a:moveTo>
                  <a:cubicBezTo>
                    <a:pt x="1219" y="0"/>
                    <a:pt x="996" y="36"/>
                    <a:pt x="778" y="108"/>
                  </a:cubicBezTo>
                  <a:cubicBezTo>
                    <a:pt x="699" y="132"/>
                    <a:pt x="624" y="163"/>
                    <a:pt x="548" y="198"/>
                  </a:cubicBezTo>
                  <a:cubicBezTo>
                    <a:pt x="0" y="975"/>
                    <a:pt x="41" y="2027"/>
                    <a:pt x="655" y="2757"/>
                  </a:cubicBezTo>
                  <a:cubicBezTo>
                    <a:pt x="1062" y="3245"/>
                    <a:pt x="1657" y="3508"/>
                    <a:pt x="2263" y="3508"/>
                  </a:cubicBezTo>
                  <a:cubicBezTo>
                    <a:pt x="2564" y="3508"/>
                    <a:pt x="2867" y="3443"/>
                    <a:pt x="3153" y="3309"/>
                  </a:cubicBezTo>
                  <a:cubicBezTo>
                    <a:pt x="3677" y="2569"/>
                    <a:pt x="3663" y="1579"/>
                    <a:pt x="3125" y="849"/>
                  </a:cubicBezTo>
                  <a:cubicBezTo>
                    <a:pt x="2721" y="306"/>
                    <a:pt x="2091" y="0"/>
                    <a:pt x="1440"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72"/>
            <p:cNvSpPr/>
            <p:nvPr/>
          </p:nvSpPr>
          <p:spPr>
            <a:xfrm>
              <a:off x="3781473" y="3393575"/>
              <a:ext cx="34761" cy="34787"/>
            </a:xfrm>
            <a:custGeom>
              <a:rect b="b" l="l" r="r" t="t"/>
              <a:pathLst>
                <a:path extrusionOk="0" h="1328" w="1327">
                  <a:moveTo>
                    <a:pt x="662" y="1"/>
                  </a:moveTo>
                  <a:cubicBezTo>
                    <a:pt x="295" y="1"/>
                    <a:pt x="1" y="299"/>
                    <a:pt x="1" y="662"/>
                  </a:cubicBezTo>
                  <a:cubicBezTo>
                    <a:pt x="1" y="1029"/>
                    <a:pt x="295" y="1327"/>
                    <a:pt x="662" y="1327"/>
                  </a:cubicBezTo>
                  <a:cubicBezTo>
                    <a:pt x="1029" y="1327"/>
                    <a:pt x="1327" y="1029"/>
                    <a:pt x="1327" y="662"/>
                  </a:cubicBezTo>
                  <a:cubicBezTo>
                    <a:pt x="1327" y="299"/>
                    <a:pt x="1029" y="1"/>
                    <a:pt x="6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72"/>
            <p:cNvSpPr/>
            <p:nvPr/>
          </p:nvSpPr>
          <p:spPr>
            <a:xfrm>
              <a:off x="3608952" y="3264512"/>
              <a:ext cx="35835" cy="31251"/>
            </a:xfrm>
            <a:custGeom>
              <a:rect b="b" l="l" r="r" t="t"/>
              <a:pathLst>
                <a:path extrusionOk="0" h="1193" w="1368">
                  <a:moveTo>
                    <a:pt x="350" y="0"/>
                  </a:moveTo>
                  <a:cubicBezTo>
                    <a:pt x="158" y="0"/>
                    <a:pt x="0" y="154"/>
                    <a:pt x="0" y="350"/>
                  </a:cubicBezTo>
                  <a:lnTo>
                    <a:pt x="0" y="843"/>
                  </a:lnTo>
                  <a:cubicBezTo>
                    <a:pt x="0" y="1035"/>
                    <a:pt x="158" y="1189"/>
                    <a:pt x="350" y="1193"/>
                  </a:cubicBezTo>
                  <a:lnTo>
                    <a:pt x="1018" y="1193"/>
                  </a:lnTo>
                  <a:cubicBezTo>
                    <a:pt x="1210" y="1189"/>
                    <a:pt x="1368" y="1035"/>
                    <a:pt x="1368" y="843"/>
                  </a:cubicBezTo>
                  <a:lnTo>
                    <a:pt x="1368" y="350"/>
                  </a:lnTo>
                  <a:cubicBezTo>
                    <a:pt x="1368" y="154"/>
                    <a:pt x="1210" y="0"/>
                    <a:pt x="101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5" name="Google Shape;17215;p72"/>
            <p:cNvSpPr/>
            <p:nvPr/>
          </p:nvSpPr>
          <p:spPr>
            <a:xfrm>
              <a:off x="3575632" y="3286778"/>
              <a:ext cx="102737" cy="239160"/>
            </a:xfrm>
            <a:custGeom>
              <a:rect b="b" l="l" r="r" t="t"/>
              <a:pathLst>
                <a:path extrusionOk="0" h="9130" w="3922">
                  <a:moveTo>
                    <a:pt x="875" y="0"/>
                  </a:moveTo>
                  <a:cubicBezTo>
                    <a:pt x="392" y="0"/>
                    <a:pt x="1" y="391"/>
                    <a:pt x="1" y="874"/>
                  </a:cubicBezTo>
                  <a:lnTo>
                    <a:pt x="1" y="8259"/>
                  </a:lnTo>
                  <a:cubicBezTo>
                    <a:pt x="1" y="8738"/>
                    <a:pt x="392" y="9129"/>
                    <a:pt x="875" y="9129"/>
                  </a:cubicBezTo>
                  <a:lnTo>
                    <a:pt x="3047" y="9129"/>
                  </a:lnTo>
                  <a:cubicBezTo>
                    <a:pt x="3527" y="9129"/>
                    <a:pt x="3918" y="8738"/>
                    <a:pt x="3921" y="8259"/>
                  </a:cubicBezTo>
                  <a:lnTo>
                    <a:pt x="3921" y="874"/>
                  </a:lnTo>
                  <a:cubicBezTo>
                    <a:pt x="3918" y="401"/>
                    <a:pt x="3548" y="17"/>
                    <a:pt x="3078"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6" name="Google Shape;17216;p72"/>
            <p:cNvSpPr/>
            <p:nvPr/>
          </p:nvSpPr>
          <p:spPr>
            <a:xfrm>
              <a:off x="3575554" y="3286778"/>
              <a:ext cx="80628" cy="212494"/>
            </a:xfrm>
            <a:custGeom>
              <a:rect b="b" l="l" r="r" t="t"/>
              <a:pathLst>
                <a:path extrusionOk="0" h="8112" w="3078">
                  <a:moveTo>
                    <a:pt x="878" y="0"/>
                  </a:moveTo>
                  <a:cubicBezTo>
                    <a:pt x="395" y="0"/>
                    <a:pt x="4" y="391"/>
                    <a:pt x="1" y="874"/>
                  </a:cubicBezTo>
                  <a:lnTo>
                    <a:pt x="1" y="8111"/>
                  </a:lnTo>
                  <a:lnTo>
                    <a:pt x="2204" y="8111"/>
                  </a:lnTo>
                  <a:cubicBezTo>
                    <a:pt x="2687" y="8111"/>
                    <a:pt x="3078" y="7721"/>
                    <a:pt x="3078" y="7237"/>
                  </a:cubicBezTo>
                  <a:lnTo>
                    <a:pt x="3078"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72"/>
            <p:cNvSpPr/>
            <p:nvPr/>
          </p:nvSpPr>
          <p:spPr>
            <a:xfrm>
              <a:off x="3867025" y="3332986"/>
              <a:ext cx="22921" cy="22921"/>
            </a:xfrm>
            <a:custGeom>
              <a:rect b="b" l="l" r="r" t="t"/>
              <a:pathLst>
                <a:path extrusionOk="0" h="875" w="875">
                  <a:moveTo>
                    <a:pt x="439" y="1"/>
                  </a:moveTo>
                  <a:cubicBezTo>
                    <a:pt x="196" y="1"/>
                    <a:pt x="0" y="196"/>
                    <a:pt x="0" y="439"/>
                  </a:cubicBezTo>
                  <a:cubicBezTo>
                    <a:pt x="0" y="679"/>
                    <a:pt x="196" y="875"/>
                    <a:pt x="439" y="875"/>
                  </a:cubicBezTo>
                  <a:cubicBezTo>
                    <a:pt x="679" y="875"/>
                    <a:pt x="874" y="679"/>
                    <a:pt x="874" y="439"/>
                  </a:cubicBezTo>
                  <a:cubicBezTo>
                    <a:pt x="874" y="196"/>
                    <a:pt x="679" y="1"/>
                    <a:pt x="43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72"/>
            <p:cNvSpPr/>
            <p:nvPr/>
          </p:nvSpPr>
          <p:spPr>
            <a:xfrm>
              <a:off x="3569896" y="3254349"/>
              <a:ext cx="385381" cy="277326"/>
            </a:xfrm>
            <a:custGeom>
              <a:rect b="b" l="l" r="r" t="t"/>
              <a:pathLst>
                <a:path extrusionOk="0" h="10587" w="14712">
                  <a:moveTo>
                    <a:pt x="2509" y="436"/>
                  </a:moveTo>
                  <a:cubicBezTo>
                    <a:pt x="2581" y="436"/>
                    <a:pt x="2639" y="494"/>
                    <a:pt x="2639" y="566"/>
                  </a:cubicBezTo>
                  <a:lnTo>
                    <a:pt x="2639" y="1019"/>
                  </a:lnTo>
                  <a:lnTo>
                    <a:pt x="1711" y="1019"/>
                  </a:lnTo>
                  <a:lnTo>
                    <a:pt x="1711" y="566"/>
                  </a:lnTo>
                  <a:cubicBezTo>
                    <a:pt x="1711" y="494"/>
                    <a:pt x="1769" y="436"/>
                    <a:pt x="1841" y="436"/>
                  </a:cubicBezTo>
                  <a:close/>
                  <a:moveTo>
                    <a:pt x="13225" y="1509"/>
                  </a:moveTo>
                  <a:cubicBezTo>
                    <a:pt x="13297" y="1512"/>
                    <a:pt x="13355" y="1570"/>
                    <a:pt x="13355" y="1642"/>
                  </a:cubicBezTo>
                  <a:lnTo>
                    <a:pt x="13355" y="2067"/>
                  </a:lnTo>
                  <a:lnTo>
                    <a:pt x="11580" y="2067"/>
                  </a:lnTo>
                  <a:lnTo>
                    <a:pt x="11580" y="1642"/>
                  </a:lnTo>
                  <a:cubicBezTo>
                    <a:pt x="11580" y="1570"/>
                    <a:pt x="11638" y="1512"/>
                    <a:pt x="11710" y="1509"/>
                  </a:cubicBezTo>
                  <a:close/>
                  <a:moveTo>
                    <a:pt x="1841" y="1"/>
                  </a:moveTo>
                  <a:cubicBezTo>
                    <a:pt x="1529" y="1"/>
                    <a:pt x="1272" y="255"/>
                    <a:pt x="1272" y="570"/>
                  </a:cubicBezTo>
                  <a:lnTo>
                    <a:pt x="1272" y="1019"/>
                  </a:lnTo>
                  <a:lnTo>
                    <a:pt x="1094" y="1019"/>
                  </a:lnTo>
                  <a:cubicBezTo>
                    <a:pt x="840" y="1019"/>
                    <a:pt x="597" y="1104"/>
                    <a:pt x="402" y="1265"/>
                  </a:cubicBezTo>
                  <a:cubicBezTo>
                    <a:pt x="226" y="1414"/>
                    <a:pt x="365" y="1654"/>
                    <a:pt x="543" y="1654"/>
                  </a:cubicBezTo>
                  <a:cubicBezTo>
                    <a:pt x="587" y="1654"/>
                    <a:pt x="634" y="1639"/>
                    <a:pt x="679" y="1605"/>
                  </a:cubicBezTo>
                  <a:cubicBezTo>
                    <a:pt x="837" y="1474"/>
                    <a:pt x="993" y="1454"/>
                    <a:pt x="1145" y="1454"/>
                  </a:cubicBezTo>
                  <a:cubicBezTo>
                    <a:pt x="1211" y="1454"/>
                    <a:pt x="1276" y="1457"/>
                    <a:pt x="1340" y="1457"/>
                  </a:cubicBezTo>
                  <a:cubicBezTo>
                    <a:pt x="1371" y="1457"/>
                    <a:pt x="1402" y="1457"/>
                    <a:pt x="1433" y="1454"/>
                  </a:cubicBezTo>
                  <a:lnTo>
                    <a:pt x="3266" y="1454"/>
                  </a:lnTo>
                  <a:cubicBezTo>
                    <a:pt x="3630" y="1454"/>
                    <a:pt x="3921" y="1749"/>
                    <a:pt x="3921" y="2112"/>
                  </a:cubicBezTo>
                  <a:lnTo>
                    <a:pt x="3921" y="2948"/>
                  </a:lnTo>
                  <a:cubicBezTo>
                    <a:pt x="3921" y="3068"/>
                    <a:pt x="4020" y="3164"/>
                    <a:pt x="4140" y="3164"/>
                  </a:cubicBezTo>
                  <a:cubicBezTo>
                    <a:pt x="4260" y="3164"/>
                    <a:pt x="4359" y="3068"/>
                    <a:pt x="4359" y="2948"/>
                  </a:cubicBezTo>
                  <a:lnTo>
                    <a:pt x="4359" y="2503"/>
                  </a:lnTo>
                  <a:lnTo>
                    <a:pt x="13667" y="2503"/>
                  </a:lnTo>
                  <a:cubicBezTo>
                    <a:pt x="14006" y="2527"/>
                    <a:pt x="14270" y="2811"/>
                    <a:pt x="14273" y="3154"/>
                  </a:cubicBezTo>
                  <a:lnTo>
                    <a:pt x="14273" y="3421"/>
                  </a:lnTo>
                  <a:lnTo>
                    <a:pt x="13896" y="3421"/>
                  </a:lnTo>
                  <a:cubicBezTo>
                    <a:pt x="13605" y="3421"/>
                    <a:pt x="13605" y="3856"/>
                    <a:pt x="13896" y="3856"/>
                  </a:cubicBezTo>
                  <a:lnTo>
                    <a:pt x="14270" y="3856"/>
                  </a:lnTo>
                  <a:lnTo>
                    <a:pt x="14270" y="9061"/>
                  </a:lnTo>
                  <a:lnTo>
                    <a:pt x="13269" y="9061"/>
                  </a:lnTo>
                  <a:cubicBezTo>
                    <a:pt x="12937" y="9061"/>
                    <a:pt x="12673" y="8794"/>
                    <a:pt x="12673" y="8465"/>
                  </a:cubicBezTo>
                  <a:lnTo>
                    <a:pt x="12673" y="4452"/>
                  </a:lnTo>
                  <a:cubicBezTo>
                    <a:pt x="12673" y="4192"/>
                    <a:pt x="12844" y="3962"/>
                    <a:pt x="13091" y="3884"/>
                  </a:cubicBezTo>
                  <a:cubicBezTo>
                    <a:pt x="13328" y="3795"/>
                    <a:pt x="13247" y="3458"/>
                    <a:pt x="13023" y="3458"/>
                  </a:cubicBezTo>
                  <a:cubicBezTo>
                    <a:pt x="13004" y="3458"/>
                    <a:pt x="12985" y="3460"/>
                    <a:pt x="12964" y="3465"/>
                  </a:cubicBezTo>
                  <a:cubicBezTo>
                    <a:pt x="12532" y="3603"/>
                    <a:pt x="12238" y="4000"/>
                    <a:pt x="12234" y="4452"/>
                  </a:cubicBezTo>
                  <a:lnTo>
                    <a:pt x="12234" y="8465"/>
                  </a:lnTo>
                  <a:cubicBezTo>
                    <a:pt x="12238" y="9034"/>
                    <a:pt x="12697" y="9497"/>
                    <a:pt x="13269" y="9497"/>
                  </a:cubicBezTo>
                  <a:lnTo>
                    <a:pt x="14273" y="9497"/>
                  </a:lnTo>
                  <a:cubicBezTo>
                    <a:pt x="14270" y="9856"/>
                    <a:pt x="13979" y="10144"/>
                    <a:pt x="13619" y="10148"/>
                  </a:cubicBezTo>
                  <a:lnTo>
                    <a:pt x="4137" y="10148"/>
                  </a:lnTo>
                  <a:cubicBezTo>
                    <a:pt x="4233" y="10017"/>
                    <a:pt x="4301" y="9870"/>
                    <a:pt x="4336" y="9712"/>
                  </a:cubicBezTo>
                  <a:cubicBezTo>
                    <a:pt x="4369" y="9549"/>
                    <a:pt x="4241" y="9449"/>
                    <a:pt x="4115" y="9449"/>
                  </a:cubicBezTo>
                  <a:cubicBezTo>
                    <a:pt x="4023" y="9449"/>
                    <a:pt x="3932" y="9503"/>
                    <a:pt x="3907" y="9623"/>
                  </a:cubicBezTo>
                  <a:cubicBezTo>
                    <a:pt x="3842" y="9928"/>
                    <a:pt x="3575" y="10144"/>
                    <a:pt x="3263" y="10148"/>
                  </a:cubicBezTo>
                  <a:lnTo>
                    <a:pt x="1059" y="10148"/>
                  </a:lnTo>
                  <a:lnTo>
                    <a:pt x="1025" y="10144"/>
                  </a:lnTo>
                  <a:lnTo>
                    <a:pt x="994" y="10141"/>
                  </a:lnTo>
                  <a:cubicBezTo>
                    <a:pt x="676" y="10093"/>
                    <a:pt x="439" y="9815"/>
                    <a:pt x="439" y="9493"/>
                  </a:cubicBezTo>
                  <a:lnTo>
                    <a:pt x="439" y="2208"/>
                  </a:lnTo>
                  <a:cubicBezTo>
                    <a:pt x="439" y="2062"/>
                    <a:pt x="330" y="1989"/>
                    <a:pt x="220" y="1989"/>
                  </a:cubicBezTo>
                  <a:cubicBezTo>
                    <a:pt x="110" y="1989"/>
                    <a:pt x="1" y="2062"/>
                    <a:pt x="1" y="2208"/>
                  </a:cubicBezTo>
                  <a:lnTo>
                    <a:pt x="1" y="9497"/>
                  </a:lnTo>
                  <a:cubicBezTo>
                    <a:pt x="1" y="10024"/>
                    <a:pt x="384" y="10480"/>
                    <a:pt x="905" y="10569"/>
                  </a:cubicBezTo>
                  <a:cubicBezTo>
                    <a:pt x="933" y="10576"/>
                    <a:pt x="957" y="10579"/>
                    <a:pt x="984" y="10579"/>
                  </a:cubicBezTo>
                  <a:cubicBezTo>
                    <a:pt x="1001" y="10579"/>
                    <a:pt x="1018" y="10583"/>
                    <a:pt x="1036" y="10586"/>
                  </a:cubicBezTo>
                  <a:lnTo>
                    <a:pt x="13619" y="10586"/>
                  </a:lnTo>
                  <a:cubicBezTo>
                    <a:pt x="14222" y="10583"/>
                    <a:pt x="14708" y="10096"/>
                    <a:pt x="14712" y="9493"/>
                  </a:cubicBezTo>
                  <a:lnTo>
                    <a:pt x="14712" y="3154"/>
                  </a:lnTo>
                  <a:cubicBezTo>
                    <a:pt x="14708" y="2619"/>
                    <a:pt x="14321" y="2163"/>
                    <a:pt x="13790" y="2081"/>
                  </a:cubicBezTo>
                  <a:lnTo>
                    <a:pt x="13790" y="1639"/>
                  </a:lnTo>
                  <a:cubicBezTo>
                    <a:pt x="13790" y="1327"/>
                    <a:pt x="13536" y="1074"/>
                    <a:pt x="13225" y="1074"/>
                  </a:cubicBezTo>
                  <a:lnTo>
                    <a:pt x="11710" y="1074"/>
                  </a:lnTo>
                  <a:cubicBezTo>
                    <a:pt x="11395" y="1074"/>
                    <a:pt x="11141" y="1327"/>
                    <a:pt x="11141" y="1639"/>
                  </a:cubicBezTo>
                  <a:lnTo>
                    <a:pt x="11141" y="2064"/>
                  </a:lnTo>
                  <a:lnTo>
                    <a:pt x="10531" y="2064"/>
                  </a:lnTo>
                  <a:lnTo>
                    <a:pt x="10072" y="1074"/>
                  </a:lnTo>
                  <a:cubicBezTo>
                    <a:pt x="9907" y="721"/>
                    <a:pt x="9555" y="494"/>
                    <a:pt x="9167" y="494"/>
                  </a:cubicBezTo>
                  <a:lnTo>
                    <a:pt x="7389" y="494"/>
                  </a:lnTo>
                  <a:cubicBezTo>
                    <a:pt x="7067" y="494"/>
                    <a:pt x="6762" y="652"/>
                    <a:pt x="6577" y="916"/>
                  </a:cubicBezTo>
                  <a:cubicBezTo>
                    <a:pt x="6466" y="1084"/>
                    <a:pt x="6608" y="1255"/>
                    <a:pt x="6761" y="1255"/>
                  </a:cubicBezTo>
                  <a:cubicBezTo>
                    <a:pt x="6820" y="1255"/>
                    <a:pt x="6881" y="1229"/>
                    <a:pt x="6930" y="1166"/>
                  </a:cubicBezTo>
                  <a:cubicBezTo>
                    <a:pt x="7036" y="1019"/>
                    <a:pt x="7207" y="933"/>
                    <a:pt x="7389" y="933"/>
                  </a:cubicBezTo>
                  <a:lnTo>
                    <a:pt x="9167" y="933"/>
                  </a:lnTo>
                  <a:cubicBezTo>
                    <a:pt x="9383" y="933"/>
                    <a:pt x="9582" y="1060"/>
                    <a:pt x="9674" y="1259"/>
                  </a:cubicBezTo>
                  <a:lnTo>
                    <a:pt x="10048" y="2067"/>
                  </a:lnTo>
                  <a:lnTo>
                    <a:pt x="6508" y="2067"/>
                  </a:lnTo>
                  <a:lnTo>
                    <a:pt x="6577" y="1920"/>
                  </a:lnTo>
                  <a:cubicBezTo>
                    <a:pt x="6662" y="1743"/>
                    <a:pt x="6515" y="1601"/>
                    <a:pt x="6371" y="1601"/>
                  </a:cubicBezTo>
                  <a:cubicBezTo>
                    <a:pt x="6295" y="1601"/>
                    <a:pt x="6219" y="1640"/>
                    <a:pt x="6179" y="1735"/>
                  </a:cubicBezTo>
                  <a:lnTo>
                    <a:pt x="6025" y="2064"/>
                  </a:lnTo>
                  <a:lnTo>
                    <a:pt x="4356" y="2064"/>
                  </a:lnTo>
                  <a:cubicBezTo>
                    <a:pt x="4329" y="1481"/>
                    <a:pt x="3849" y="1019"/>
                    <a:pt x="3263" y="1019"/>
                  </a:cubicBezTo>
                  <a:lnTo>
                    <a:pt x="3078" y="1019"/>
                  </a:lnTo>
                  <a:lnTo>
                    <a:pt x="3078" y="570"/>
                  </a:lnTo>
                  <a:cubicBezTo>
                    <a:pt x="3078" y="255"/>
                    <a:pt x="2824" y="1"/>
                    <a:pt x="2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9" name="Google Shape;17219;p72"/>
            <p:cNvSpPr/>
            <p:nvPr/>
          </p:nvSpPr>
          <p:spPr>
            <a:xfrm>
              <a:off x="3672580" y="3348624"/>
              <a:ext cx="11447" cy="141925"/>
            </a:xfrm>
            <a:custGeom>
              <a:rect b="b" l="l" r="r" t="t"/>
              <a:pathLst>
                <a:path extrusionOk="0" h="5418" w="437">
                  <a:moveTo>
                    <a:pt x="218" y="1"/>
                  </a:moveTo>
                  <a:cubicBezTo>
                    <a:pt x="110" y="1"/>
                    <a:pt x="1" y="74"/>
                    <a:pt x="1" y="219"/>
                  </a:cubicBezTo>
                  <a:lnTo>
                    <a:pt x="1" y="5199"/>
                  </a:lnTo>
                  <a:cubicBezTo>
                    <a:pt x="1" y="5322"/>
                    <a:pt x="97" y="5418"/>
                    <a:pt x="217" y="5418"/>
                  </a:cubicBezTo>
                  <a:cubicBezTo>
                    <a:pt x="340" y="5418"/>
                    <a:pt x="436" y="5322"/>
                    <a:pt x="436" y="5199"/>
                  </a:cubicBezTo>
                  <a:lnTo>
                    <a:pt x="436" y="219"/>
                  </a:lnTo>
                  <a:cubicBezTo>
                    <a:pt x="436" y="74"/>
                    <a:pt x="327"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0" name="Google Shape;17220;p72"/>
            <p:cNvSpPr/>
            <p:nvPr/>
          </p:nvSpPr>
          <p:spPr>
            <a:xfrm>
              <a:off x="3859560" y="3329423"/>
              <a:ext cx="42410" cy="32220"/>
            </a:xfrm>
            <a:custGeom>
              <a:rect b="b" l="l" r="r" t="t"/>
              <a:pathLst>
                <a:path extrusionOk="0" h="1230" w="1619">
                  <a:moveTo>
                    <a:pt x="976" y="0"/>
                  </a:moveTo>
                  <a:cubicBezTo>
                    <a:pt x="792" y="0"/>
                    <a:pt x="662" y="257"/>
                    <a:pt x="847" y="397"/>
                  </a:cubicBezTo>
                  <a:cubicBezTo>
                    <a:pt x="988" y="497"/>
                    <a:pt x="960" y="713"/>
                    <a:pt x="799" y="778"/>
                  </a:cubicBezTo>
                  <a:cubicBezTo>
                    <a:pt x="772" y="788"/>
                    <a:pt x="745" y="793"/>
                    <a:pt x="719" y="793"/>
                  </a:cubicBezTo>
                  <a:cubicBezTo>
                    <a:pt x="588" y="793"/>
                    <a:pt x="476" y="674"/>
                    <a:pt x="505" y="531"/>
                  </a:cubicBezTo>
                  <a:cubicBezTo>
                    <a:pt x="525" y="414"/>
                    <a:pt x="450" y="301"/>
                    <a:pt x="333" y="277"/>
                  </a:cubicBezTo>
                  <a:cubicBezTo>
                    <a:pt x="319" y="274"/>
                    <a:pt x="305" y="273"/>
                    <a:pt x="291" y="273"/>
                  </a:cubicBezTo>
                  <a:cubicBezTo>
                    <a:pt x="190" y="273"/>
                    <a:pt x="97" y="347"/>
                    <a:pt x="76" y="452"/>
                  </a:cubicBezTo>
                  <a:cubicBezTo>
                    <a:pt x="1" y="853"/>
                    <a:pt x="309" y="1230"/>
                    <a:pt x="721" y="1230"/>
                  </a:cubicBezTo>
                  <a:cubicBezTo>
                    <a:pt x="1354" y="1230"/>
                    <a:pt x="1618" y="411"/>
                    <a:pt x="1101" y="41"/>
                  </a:cubicBezTo>
                  <a:cubicBezTo>
                    <a:pt x="1059" y="13"/>
                    <a:pt x="1016" y="0"/>
                    <a:pt x="9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72"/>
            <p:cNvSpPr/>
            <p:nvPr/>
          </p:nvSpPr>
          <p:spPr>
            <a:xfrm>
              <a:off x="3692331" y="3323137"/>
              <a:ext cx="193660" cy="193555"/>
            </a:xfrm>
            <a:custGeom>
              <a:rect b="b" l="l" r="r" t="t"/>
              <a:pathLst>
                <a:path extrusionOk="0" h="7389" w="7393">
                  <a:moveTo>
                    <a:pt x="3672" y="0"/>
                  </a:moveTo>
                  <a:cubicBezTo>
                    <a:pt x="2896" y="0"/>
                    <a:pt x="2103" y="247"/>
                    <a:pt x="1409" y="795"/>
                  </a:cubicBezTo>
                  <a:cubicBezTo>
                    <a:pt x="1215" y="937"/>
                    <a:pt x="1357" y="1193"/>
                    <a:pt x="1539" y="1193"/>
                  </a:cubicBezTo>
                  <a:cubicBezTo>
                    <a:pt x="1585" y="1193"/>
                    <a:pt x="1634" y="1176"/>
                    <a:pt x="1680" y="1138"/>
                  </a:cubicBezTo>
                  <a:cubicBezTo>
                    <a:pt x="2292" y="654"/>
                    <a:pt x="2991" y="436"/>
                    <a:pt x="3675" y="436"/>
                  </a:cubicBezTo>
                  <a:cubicBezTo>
                    <a:pt x="5360" y="436"/>
                    <a:pt x="6957" y="1757"/>
                    <a:pt x="6957" y="3694"/>
                  </a:cubicBezTo>
                  <a:cubicBezTo>
                    <a:pt x="6954" y="5493"/>
                    <a:pt x="5497" y="6949"/>
                    <a:pt x="3698" y="6949"/>
                  </a:cubicBezTo>
                  <a:cubicBezTo>
                    <a:pt x="1899" y="6949"/>
                    <a:pt x="439" y="5493"/>
                    <a:pt x="439" y="3694"/>
                  </a:cubicBezTo>
                  <a:cubicBezTo>
                    <a:pt x="436" y="2978"/>
                    <a:pt x="672" y="2282"/>
                    <a:pt x="1108" y="1717"/>
                  </a:cubicBezTo>
                  <a:cubicBezTo>
                    <a:pt x="1180" y="1621"/>
                    <a:pt x="1162" y="1484"/>
                    <a:pt x="1066" y="1412"/>
                  </a:cubicBezTo>
                  <a:cubicBezTo>
                    <a:pt x="1027" y="1381"/>
                    <a:pt x="981" y="1366"/>
                    <a:pt x="935" y="1366"/>
                  </a:cubicBezTo>
                  <a:cubicBezTo>
                    <a:pt x="868" y="1366"/>
                    <a:pt x="802" y="1396"/>
                    <a:pt x="758" y="1453"/>
                  </a:cubicBezTo>
                  <a:cubicBezTo>
                    <a:pt x="265" y="2097"/>
                    <a:pt x="1" y="2885"/>
                    <a:pt x="1" y="3694"/>
                  </a:cubicBezTo>
                  <a:cubicBezTo>
                    <a:pt x="1" y="5736"/>
                    <a:pt x="1656" y="7388"/>
                    <a:pt x="3698" y="7388"/>
                  </a:cubicBezTo>
                  <a:cubicBezTo>
                    <a:pt x="5737" y="7388"/>
                    <a:pt x="7392" y="5736"/>
                    <a:pt x="7392" y="3694"/>
                  </a:cubicBezTo>
                  <a:cubicBezTo>
                    <a:pt x="7392" y="1496"/>
                    <a:pt x="5582"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72"/>
            <p:cNvSpPr/>
            <p:nvPr/>
          </p:nvSpPr>
          <p:spPr>
            <a:xfrm>
              <a:off x="3723136" y="3359207"/>
              <a:ext cx="146247" cy="121335"/>
            </a:xfrm>
            <a:custGeom>
              <a:rect b="b" l="l" r="r" t="t"/>
              <a:pathLst>
                <a:path extrusionOk="0" h="4632" w="5583">
                  <a:moveTo>
                    <a:pt x="2522" y="0"/>
                  </a:moveTo>
                  <a:cubicBezTo>
                    <a:pt x="1090" y="0"/>
                    <a:pt x="0" y="1286"/>
                    <a:pt x="237" y="2697"/>
                  </a:cubicBezTo>
                  <a:cubicBezTo>
                    <a:pt x="252" y="2805"/>
                    <a:pt x="345" y="2885"/>
                    <a:pt x="454" y="2885"/>
                  </a:cubicBezTo>
                  <a:cubicBezTo>
                    <a:pt x="466" y="2885"/>
                    <a:pt x="478" y="2884"/>
                    <a:pt x="490" y="2882"/>
                  </a:cubicBezTo>
                  <a:cubicBezTo>
                    <a:pt x="610" y="2862"/>
                    <a:pt x="689" y="2745"/>
                    <a:pt x="668" y="2625"/>
                  </a:cubicBezTo>
                  <a:cubicBezTo>
                    <a:pt x="463" y="1401"/>
                    <a:pt x="1444" y="437"/>
                    <a:pt x="2525" y="437"/>
                  </a:cubicBezTo>
                  <a:cubicBezTo>
                    <a:pt x="2957" y="437"/>
                    <a:pt x="3405" y="591"/>
                    <a:pt x="3800" y="943"/>
                  </a:cubicBezTo>
                  <a:cubicBezTo>
                    <a:pt x="4626" y="1710"/>
                    <a:pt x="4592" y="3026"/>
                    <a:pt x="3732" y="3753"/>
                  </a:cubicBezTo>
                  <a:cubicBezTo>
                    <a:pt x="3378" y="4052"/>
                    <a:pt x="2948" y="4196"/>
                    <a:pt x="2522" y="4196"/>
                  </a:cubicBezTo>
                  <a:cubicBezTo>
                    <a:pt x="1915" y="4196"/>
                    <a:pt x="1314" y="3903"/>
                    <a:pt x="949" y="3348"/>
                  </a:cubicBezTo>
                  <a:cubicBezTo>
                    <a:pt x="902" y="3280"/>
                    <a:pt x="839" y="3252"/>
                    <a:pt x="777" y="3252"/>
                  </a:cubicBezTo>
                  <a:cubicBezTo>
                    <a:pt x="625" y="3252"/>
                    <a:pt x="479" y="3418"/>
                    <a:pt x="586" y="3588"/>
                  </a:cubicBezTo>
                  <a:cubicBezTo>
                    <a:pt x="1038" y="4276"/>
                    <a:pt x="1778" y="4632"/>
                    <a:pt x="2522" y="4632"/>
                  </a:cubicBezTo>
                  <a:cubicBezTo>
                    <a:pt x="3139" y="4632"/>
                    <a:pt x="3759" y="4388"/>
                    <a:pt x="4222" y="3886"/>
                  </a:cubicBezTo>
                  <a:cubicBezTo>
                    <a:pt x="5582" y="2413"/>
                    <a:pt x="4534" y="0"/>
                    <a:pt x="2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3" name="Google Shape;17223;p72"/>
            <p:cNvSpPr/>
            <p:nvPr/>
          </p:nvSpPr>
          <p:spPr>
            <a:xfrm>
              <a:off x="3768820" y="3388205"/>
              <a:ext cx="58729" cy="45972"/>
            </a:xfrm>
            <a:custGeom>
              <a:rect b="b" l="l" r="r" t="t"/>
              <a:pathLst>
                <a:path extrusionOk="0" h="1755" w="2242">
                  <a:moveTo>
                    <a:pt x="1012" y="0"/>
                  </a:moveTo>
                  <a:cubicBezTo>
                    <a:pt x="999" y="0"/>
                    <a:pt x="986" y="1"/>
                    <a:pt x="974" y="4"/>
                  </a:cubicBezTo>
                  <a:cubicBezTo>
                    <a:pt x="148" y="168"/>
                    <a:pt x="0" y="1285"/>
                    <a:pt x="754" y="1659"/>
                  </a:cubicBezTo>
                  <a:cubicBezTo>
                    <a:pt x="887" y="1725"/>
                    <a:pt x="1020" y="1754"/>
                    <a:pt x="1149" y="1754"/>
                  </a:cubicBezTo>
                  <a:cubicBezTo>
                    <a:pt x="1751" y="1754"/>
                    <a:pt x="2242" y="1107"/>
                    <a:pt x="1940" y="483"/>
                  </a:cubicBezTo>
                  <a:cubicBezTo>
                    <a:pt x="1895" y="401"/>
                    <a:pt x="1824" y="366"/>
                    <a:pt x="1753" y="366"/>
                  </a:cubicBezTo>
                  <a:cubicBezTo>
                    <a:pt x="1611" y="366"/>
                    <a:pt x="1471" y="504"/>
                    <a:pt x="1546" y="675"/>
                  </a:cubicBezTo>
                  <a:cubicBezTo>
                    <a:pt x="1698" y="989"/>
                    <a:pt x="1451" y="1316"/>
                    <a:pt x="1146" y="1316"/>
                  </a:cubicBezTo>
                  <a:cubicBezTo>
                    <a:pt x="1081" y="1316"/>
                    <a:pt x="1013" y="1301"/>
                    <a:pt x="946" y="1268"/>
                  </a:cubicBezTo>
                  <a:cubicBezTo>
                    <a:pt x="569" y="1080"/>
                    <a:pt x="641" y="514"/>
                    <a:pt x="1056" y="432"/>
                  </a:cubicBezTo>
                  <a:lnTo>
                    <a:pt x="1059" y="432"/>
                  </a:lnTo>
                  <a:cubicBezTo>
                    <a:pt x="1176" y="408"/>
                    <a:pt x="1248" y="292"/>
                    <a:pt x="1224" y="175"/>
                  </a:cubicBezTo>
                  <a:cubicBezTo>
                    <a:pt x="1205" y="71"/>
                    <a:pt x="1114"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4" name="Google Shape;17224;p72"/>
          <p:cNvGrpSpPr/>
          <p:nvPr/>
        </p:nvGrpSpPr>
        <p:grpSpPr>
          <a:xfrm>
            <a:off x="4204810" y="3180452"/>
            <a:ext cx="210241" cy="386769"/>
            <a:chOff x="4204810" y="3180452"/>
            <a:chExt cx="210241" cy="386769"/>
          </a:xfrm>
        </p:grpSpPr>
        <p:sp>
          <p:nvSpPr>
            <p:cNvPr id="17225" name="Google Shape;17225;p72"/>
            <p:cNvSpPr/>
            <p:nvPr/>
          </p:nvSpPr>
          <p:spPr>
            <a:xfrm>
              <a:off x="4296178" y="3412881"/>
              <a:ext cx="27400" cy="148499"/>
            </a:xfrm>
            <a:custGeom>
              <a:rect b="b" l="l" r="r" t="t"/>
              <a:pathLst>
                <a:path extrusionOk="0" h="5669" w="1046">
                  <a:moveTo>
                    <a:pt x="254" y="1"/>
                  </a:moveTo>
                  <a:cubicBezTo>
                    <a:pt x="114" y="1"/>
                    <a:pt x="1" y="114"/>
                    <a:pt x="1" y="254"/>
                  </a:cubicBezTo>
                  <a:lnTo>
                    <a:pt x="1" y="5144"/>
                  </a:lnTo>
                  <a:cubicBezTo>
                    <a:pt x="1" y="5432"/>
                    <a:pt x="234" y="5669"/>
                    <a:pt x="525" y="5669"/>
                  </a:cubicBezTo>
                  <a:cubicBezTo>
                    <a:pt x="813" y="5669"/>
                    <a:pt x="1046" y="5432"/>
                    <a:pt x="1046" y="5144"/>
                  </a:cubicBezTo>
                  <a:lnTo>
                    <a:pt x="1046" y="254"/>
                  </a:lnTo>
                  <a:cubicBezTo>
                    <a:pt x="1046" y="114"/>
                    <a:pt x="933" y="1"/>
                    <a:pt x="7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72"/>
            <p:cNvSpPr/>
            <p:nvPr/>
          </p:nvSpPr>
          <p:spPr>
            <a:xfrm>
              <a:off x="4300134" y="3419980"/>
              <a:ext cx="84767" cy="139829"/>
            </a:xfrm>
            <a:custGeom>
              <a:rect b="b" l="l" r="r" t="t"/>
              <a:pathLst>
                <a:path extrusionOk="0" h="5338" w="3236">
                  <a:moveTo>
                    <a:pt x="771" y="0"/>
                  </a:moveTo>
                  <a:cubicBezTo>
                    <a:pt x="734" y="0"/>
                    <a:pt x="697" y="8"/>
                    <a:pt x="662" y="24"/>
                  </a:cubicBezTo>
                  <a:lnTo>
                    <a:pt x="179" y="261"/>
                  </a:lnTo>
                  <a:cubicBezTo>
                    <a:pt x="52" y="323"/>
                    <a:pt x="1" y="473"/>
                    <a:pt x="59" y="600"/>
                  </a:cubicBezTo>
                  <a:lnTo>
                    <a:pt x="2166" y="5041"/>
                  </a:lnTo>
                  <a:cubicBezTo>
                    <a:pt x="2257" y="5228"/>
                    <a:pt x="2445" y="5337"/>
                    <a:pt x="2640" y="5337"/>
                  </a:cubicBezTo>
                  <a:cubicBezTo>
                    <a:pt x="2717" y="5337"/>
                    <a:pt x="2795" y="5320"/>
                    <a:pt x="2869" y="5285"/>
                  </a:cubicBezTo>
                  <a:cubicBezTo>
                    <a:pt x="3126" y="5158"/>
                    <a:pt x="3235" y="4846"/>
                    <a:pt x="3109" y="4585"/>
                  </a:cubicBezTo>
                  <a:lnTo>
                    <a:pt x="1001" y="144"/>
                  </a:lnTo>
                  <a:cubicBezTo>
                    <a:pt x="957" y="53"/>
                    <a:pt x="866" y="0"/>
                    <a:pt x="77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72"/>
            <p:cNvSpPr/>
            <p:nvPr/>
          </p:nvSpPr>
          <p:spPr>
            <a:xfrm>
              <a:off x="4234960" y="3419980"/>
              <a:ext cx="84767" cy="139829"/>
            </a:xfrm>
            <a:custGeom>
              <a:rect b="b" l="l" r="r" t="t"/>
              <a:pathLst>
                <a:path extrusionOk="0" h="5338" w="3236">
                  <a:moveTo>
                    <a:pt x="2466" y="0"/>
                  </a:moveTo>
                  <a:cubicBezTo>
                    <a:pt x="2371" y="0"/>
                    <a:pt x="2280" y="53"/>
                    <a:pt x="2235" y="144"/>
                  </a:cubicBezTo>
                  <a:lnTo>
                    <a:pt x="124" y="4585"/>
                  </a:lnTo>
                  <a:cubicBezTo>
                    <a:pt x="1" y="4846"/>
                    <a:pt x="107" y="5158"/>
                    <a:pt x="367" y="5285"/>
                  </a:cubicBezTo>
                  <a:cubicBezTo>
                    <a:pt x="441" y="5320"/>
                    <a:pt x="519" y="5337"/>
                    <a:pt x="595" y="5337"/>
                  </a:cubicBezTo>
                  <a:cubicBezTo>
                    <a:pt x="789" y="5337"/>
                    <a:pt x="975" y="5228"/>
                    <a:pt x="1066" y="5041"/>
                  </a:cubicBezTo>
                  <a:lnTo>
                    <a:pt x="3177" y="600"/>
                  </a:lnTo>
                  <a:cubicBezTo>
                    <a:pt x="3236" y="473"/>
                    <a:pt x="3184" y="323"/>
                    <a:pt x="3057" y="261"/>
                  </a:cubicBezTo>
                  <a:lnTo>
                    <a:pt x="2574" y="24"/>
                  </a:lnTo>
                  <a:cubicBezTo>
                    <a:pt x="2539" y="8"/>
                    <a:pt x="2502" y="0"/>
                    <a:pt x="246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72"/>
            <p:cNvSpPr/>
            <p:nvPr/>
          </p:nvSpPr>
          <p:spPr>
            <a:xfrm>
              <a:off x="4294580" y="3186242"/>
              <a:ext cx="30622" cy="42750"/>
            </a:xfrm>
            <a:custGeom>
              <a:rect b="b" l="l" r="r" t="t"/>
              <a:pathLst>
                <a:path extrusionOk="0" h="1632" w="1169">
                  <a:moveTo>
                    <a:pt x="586" y="0"/>
                  </a:moveTo>
                  <a:cubicBezTo>
                    <a:pt x="261" y="3"/>
                    <a:pt x="0" y="264"/>
                    <a:pt x="0" y="586"/>
                  </a:cubicBezTo>
                  <a:lnTo>
                    <a:pt x="0" y="1251"/>
                  </a:lnTo>
                  <a:cubicBezTo>
                    <a:pt x="0" y="1460"/>
                    <a:pt x="168" y="1628"/>
                    <a:pt x="377" y="1631"/>
                  </a:cubicBezTo>
                  <a:lnTo>
                    <a:pt x="792" y="1631"/>
                  </a:lnTo>
                  <a:cubicBezTo>
                    <a:pt x="1001" y="1628"/>
                    <a:pt x="1169" y="1460"/>
                    <a:pt x="1169" y="1251"/>
                  </a:cubicBezTo>
                  <a:lnTo>
                    <a:pt x="1169" y="586"/>
                  </a:lnTo>
                  <a:cubicBezTo>
                    <a:pt x="1169" y="264"/>
                    <a:pt x="908" y="3"/>
                    <a:pt x="586"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72"/>
            <p:cNvSpPr/>
            <p:nvPr/>
          </p:nvSpPr>
          <p:spPr>
            <a:xfrm>
              <a:off x="4230219" y="3227525"/>
              <a:ext cx="159344" cy="193188"/>
            </a:xfrm>
            <a:custGeom>
              <a:rect b="b" l="l" r="r" t="t"/>
              <a:pathLst>
                <a:path extrusionOk="0" h="7375" w="6083">
                  <a:moveTo>
                    <a:pt x="350" y="0"/>
                  </a:moveTo>
                  <a:cubicBezTo>
                    <a:pt x="158" y="0"/>
                    <a:pt x="0" y="155"/>
                    <a:pt x="0" y="350"/>
                  </a:cubicBezTo>
                  <a:lnTo>
                    <a:pt x="0" y="7025"/>
                  </a:lnTo>
                  <a:cubicBezTo>
                    <a:pt x="0" y="7217"/>
                    <a:pt x="158" y="7375"/>
                    <a:pt x="350" y="7375"/>
                  </a:cubicBezTo>
                  <a:lnTo>
                    <a:pt x="5733" y="7375"/>
                  </a:lnTo>
                  <a:cubicBezTo>
                    <a:pt x="5925" y="7375"/>
                    <a:pt x="6083" y="7217"/>
                    <a:pt x="6083" y="7025"/>
                  </a:cubicBezTo>
                  <a:lnTo>
                    <a:pt x="6083" y="350"/>
                  </a:lnTo>
                  <a:cubicBezTo>
                    <a:pt x="6083" y="158"/>
                    <a:pt x="5928" y="0"/>
                    <a:pt x="573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72"/>
            <p:cNvSpPr/>
            <p:nvPr/>
          </p:nvSpPr>
          <p:spPr>
            <a:xfrm>
              <a:off x="4253821" y="3227525"/>
              <a:ext cx="135742" cy="193188"/>
            </a:xfrm>
            <a:custGeom>
              <a:rect b="b" l="l" r="r" t="t"/>
              <a:pathLst>
                <a:path extrusionOk="0" h="7375" w="5182">
                  <a:moveTo>
                    <a:pt x="350" y="0"/>
                  </a:moveTo>
                  <a:cubicBezTo>
                    <a:pt x="158" y="0"/>
                    <a:pt x="0" y="155"/>
                    <a:pt x="0" y="350"/>
                  </a:cubicBezTo>
                  <a:lnTo>
                    <a:pt x="0" y="7025"/>
                  </a:lnTo>
                  <a:cubicBezTo>
                    <a:pt x="0" y="7217"/>
                    <a:pt x="158" y="7375"/>
                    <a:pt x="350" y="7375"/>
                  </a:cubicBezTo>
                  <a:lnTo>
                    <a:pt x="4832" y="7375"/>
                  </a:lnTo>
                  <a:cubicBezTo>
                    <a:pt x="5024" y="7375"/>
                    <a:pt x="5182" y="7217"/>
                    <a:pt x="5182" y="7025"/>
                  </a:cubicBezTo>
                  <a:lnTo>
                    <a:pt x="5182" y="350"/>
                  </a:lnTo>
                  <a:cubicBezTo>
                    <a:pt x="5182" y="158"/>
                    <a:pt x="5027" y="0"/>
                    <a:pt x="483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72"/>
            <p:cNvSpPr/>
            <p:nvPr/>
          </p:nvSpPr>
          <p:spPr>
            <a:xfrm>
              <a:off x="4210468" y="3210551"/>
              <a:ext cx="198846" cy="31801"/>
            </a:xfrm>
            <a:custGeom>
              <a:rect b="b" l="l" r="r" t="t"/>
              <a:pathLst>
                <a:path extrusionOk="0" h="1214" w="7591">
                  <a:moveTo>
                    <a:pt x="363" y="1"/>
                  </a:moveTo>
                  <a:cubicBezTo>
                    <a:pt x="165" y="1"/>
                    <a:pt x="0" y="165"/>
                    <a:pt x="0" y="364"/>
                  </a:cubicBezTo>
                  <a:lnTo>
                    <a:pt x="0" y="851"/>
                  </a:lnTo>
                  <a:cubicBezTo>
                    <a:pt x="0" y="1049"/>
                    <a:pt x="165" y="1210"/>
                    <a:pt x="363" y="1214"/>
                  </a:cubicBezTo>
                  <a:lnTo>
                    <a:pt x="7227" y="1214"/>
                  </a:lnTo>
                  <a:cubicBezTo>
                    <a:pt x="7430" y="1210"/>
                    <a:pt x="7591" y="1049"/>
                    <a:pt x="7591" y="851"/>
                  </a:cubicBezTo>
                  <a:lnTo>
                    <a:pt x="7591" y="367"/>
                  </a:lnTo>
                  <a:cubicBezTo>
                    <a:pt x="7591" y="165"/>
                    <a:pt x="7430" y="1"/>
                    <a:pt x="722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72"/>
            <p:cNvSpPr/>
            <p:nvPr/>
          </p:nvSpPr>
          <p:spPr>
            <a:xfrm>
              <a:off x="4210468" y="3405887"/>
              <a:ext cx="198846" cy="31722"/>
            </a:xfrm>
            <a:custGeom>
              <a:rect b="b" l="l" r="r" t="t"/>
              <a:pathLst>
                <a:path extrusionOk="0" h="1211" w="7591">
                  <a:moveTo>
                    <a:pt x="363" y="0"/>
                  </a:moveTo>
                  <a:cubicBezTo>
                    <a:pt x="165" y="0"/>
                    <a:pt x="0" y="161"/>
                    <a:pt x="0" y="364"/>
                  </a:cubicBezTo>
                  <a:lnTo>
                    <a:pt x="0" y="847"/>
                  </a:lnTo>
                  <a:cubicBezTo>
                    <a:pt x="0" y="1049"/>
                    <a:pt x="165" y="1210"/>
                    <a:pt x="363" y="1210"/>
                  </a:cubicBezTo>
                  <a:lnTo>
                    <a:pt x="7227" y="1210"/>
                  </a:lnTo>
                  <a:cubicBezTo>
                    <a:pt x="7430" y="1210"/>
                    <a:pt x="7591" y="1049"/>
                    <a:pt x="7591" y="847"/>
                  </a:cubicBezTo>
                  <a:lnTo>
                    <a:pt x="7591" y="364"/>
                  </a:lnTo>
                  <a:cubicBezTo>
                    <a:pt x="7591" y="161"/>
                    <a:pt x="7430" y="0"/>
                    <a:pt x="7227"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3" name="Google Shape;17233;p72"/>
            <p:cNvSpPr/>
            <p:nvPr/>
          </p:nvSpPr>
          <p:spPr>
            <a:xfrm>
              <a:off x="4238654" y="3210551"/>
              <a:ext cx="170660" cy="31801"/>
            </a:xfrm>
            <a:custGeom>
              <a:rect b="b" l="l" r="r" t="t"/>
              <a:pathLst>
                <a:path extrusionOk="0" h="1214" w="6515">
                  <a:moveTo>
                    <a:pt x="363" y="1"/>
                  </a:moveTo>
                  <a:cubicBezTo>
                    <a:pt x="161" y="1"/>
                    <a:pt x="0" y="165"/>
                    <a:pt x="0" y="364"/>
                  </a:cubicBezTo>
                  <a:lnTo>
                    <a:pt x="0" y="851"/>
                  </a:lnTo>
                  <a:cubicBezTo>
                    <a:pt x="0" y="1049"/>
                    <a:pt x="161" y="1210"/>
                    <a:pt x="363" y="1214"/>
                  </a:cubicBezTo>
                  <a:lnTo>
                    <a:pt x="6151" y="1214"/>
                  </a:lnTo>
                  <a:cubicBezTo>
                    <a:pt x="6354" y="1210"/>
                    <a:pt x="6515" y="1049"/>
                    <a:pt x="6515" y="851"/>
                  </a:cubicBezTo>
                  <a:lnTo>
                    <a:pt x="6515" y="367"/>
                  </a:lnTo>
                  <a:cubicBezTo>
                    <a:pt x="6515" y="165"/>
                    <a:pt x="6354" y="1"/>
                    <a:pt x="6151"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4" name="Google Shape;17234;p72"/>
            <p:cNvSpPr/>
            <p:nvPr/>
          </p:nvSpPr>
          <p:spPr>
            <a:xfrm>
              <a:off x="4238654" y="3405887"/>
              <a:ext cx="170660" cy="31722"/>
            </a:xfrm>
            <a:custGeom>
              <a:rect b="b" l="l" r="r" t="t"/>
              <a:pathLst>
                <a:path extrusionOk="0" h="1211" w="6515">
                  <a:moveTo>
                    <a:pt x="363" y="0"/>
                  </a:moveTo>
                  <a:cubicBezTo>
                    <a:pt x="161" y="0"/>
                    <a:pt x="0" y="161"/>
                    <a:pt x="0" y="364"/>
                  </a:cubicBezTo>
                  <a:lnTo>
                    <a:pt x="0" y="847"/>
                  </a:lnTo>
                  <a:cubicBezTo>
                    <a:pt x="0" y="1049"/>
                    <a:pt x="161" y="1210"/>
                    <a:pt x="363" y="1210"/>
                  </a:cubicBezTo>
                  <a:lnTo>
                    <a:pt x="6151" y="1210"/>
                  </a:lnTo>
                  <a:cubicBezTo>
                    <a:pt x="6354" y="1210"/>
                    <a:pt x="6515" y="1049"/>
                    <a:pt x="6515" y="847"/>
                  </a:cubicBezTo>
                  <a:lnTo>
                    <a:pt x="6515" y="364"/>
                  </a:lnTo>
                  <a:cubicBezTo>
                    <a:pt x="6515" y="161"/>
                    <a:pt x="6350" y="0"/>
                    <a:pt x="61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5" name="Google Shape;17235;p72"/>
            <p:cNvSpPr/>
            <p:nvPr/>
          </p:nvSpPr>
          <p:spPr>
            <a:xfrm>
              <a:off x="4204810" y="3180452"/>
              <a:ext cx="210241" cy="118008"/>
            </a:xfrm>
            <a:custGeom>
              <a:rect b="b" l="l" r="r" t="t"/>
              <a:pathLst>
                <a:path extrusionOk="0" h="4505" w="8026">
                  <a:moveTo>
                    <a:pt x="4011" y="0"/>
                  </a:moveTo>
                  <a:cubicBezTo>
                    <a:pt x="3819" y="0"/>
                    <a:pt x="3677" y="89"/>
                    <a:pt x="3705" y="266"/>
                  </a:cubicBezTo>
                  <a:cubicBezTo>
                    <a:pt x="3723" y="370"/>
                    <a:pt x="3813" y="447"/>
                    <a:pt x="3918" y="447"/>
                  </a:cubicBezTo>
                  <a:cubicBezTo>
                    <a:pt x="3930" y="447"/>
                    <a:pt x="3942" y="446"/>
                    <a:pt x="3955" y="444"/>
                  </a:cubicBezTo>
                  <a:cubicBezTo>
                    <a:pt x="3974" y="441"/>
                    <a:pt x="3993" y="439"/>
                    <a:pt x="4012" y="439"/>
                  </a:cubicBezTo>
                  <a:cubicBezTo>
                    <a:pt x="4211" y="439"/>
                    <a:pt x="4380" y="600"/>
                    <a:pt x="4380" y="807"/>
                  </a:cubicBezTo>
                  <a:lnTo>
                    <a:pt x="4380" y="934"/>
                  </a:lnTo>
                  <a:lnTo>
                    <a:pt x="3646" y="934"/>
                  </a:lnTo>
                  <a:lnTo>
                    <a:pt x="3646" y="852"/>
                  </a:lnTo>
                  <a:cubicBezTo>
                    <a:pt x="3646" y="708"/>
                    <a:pt x="3537" y="636"/>
                    <a:pt x="3427" y="636"/>
                  </a:cubicBezTo>
                  <a:cubicBezTo>
                    <a:pt x="3317" y="636"/>
                    <a:pt x="3208" y="708"/>
                    <a:pt x="3208" y="852"/>
                  </a:cubicBezTo>
                  <a:lnTo>
                    <a:pt x="3208" y="934"/>
                  </a:lnTo>
                  <a:lnTo>
                    <a:pt x="1865" y="934"/>
                  </a:lnTo>
                  <a:cubicBezTo>
                    <a:pt x="1573" y="934"/>
                    <a:pt x="1573" y="1369"/>
                    <a:pt x="1865" y="1369"/>
                  </a:cubicBezTo>
                  <a:lnTo>
                    <a:pt x="7443" y="1369"/>
                  </a:lnTo>
                  <a:cubicBezTo>
                    <a:pt x="7526" y="1369"/>
                    <a:pt x="7587" y="1434"/>
                    <a:pt x="7591" y="1513"/>
                  </a:cubicBezTo>
                  <a:lnTo>
                    <a:pt x="7591" y="2000"/>
                  </a:lnTo>
                  <a:cubicBezTo>
                    <a:pt x="7587" y="2078"/>
                    <a:pt x="7526" y="2143"/>
                    <a:pt x="7443" y="2143"/>
                  </a:cubicBezTo>
                  <a:lnTo>
                    <a:pt x="579" y="2143"/>
                  </a:lnTo>
                  <a:cubicBezTo>
                    <a:pt x="501" y="2143"/>
                    <a:pt x="436" y="2078"/>
                    <a:pt x="436" y="2000"/>
                  </a:cubicBezTo>
                  <a:lnTo>
                    <a:pt x="436" y="1513"/>
                  </a:lnTo>
                  <a:cubicBezTo>
                    <a:pt x="436" y="1434"/>
                    <a:pt x="501" y="1369"/>
                    <a:pt x="579" y="1369"/>
                  </a:cubicBezTo>
                  <a:lnTo>
                    <a:pt x="991" y="1369"/>
                  </a:lnTo>
                  <a:cubicBezTo>
                    <a:pt x="1111" y="1369"/>
                    <a:pt x="1210" y="1270"/>
                    <a:pt x="1210" y="1150"/>
                  </a:cubicBezTo>
                  <a:cubicBezTo>
                    <a:pt x="1210" y="1030"/>
                    <a:pt x="1111" y="934"/>
                    <a:pt x="991" y="934"/>
                  </a:cubicBezTo>
                  <a:lnTo>
                    <a:pt x="579" y="934"/>
                  </a:lnTo>
                  <a:cubicBezTo>
                    <a:pt x="261" y="934"/>
                    <a:pt x="0" y="1194"/>
                    <a:pt x="0" y="1513"/>
                  </a:cubicBezTo>
                  <a:lnTo>
                    <a:pt x="0" y="2000"/>
                  </a:lnTo>
                  <a:cubicBezTo>
                    <a:pt x="0" y="2318"/>
                    <a:pt x="261" y="2579"/>
                    <a:pt x="579" y="2579"/>
                  </a:cubicBezTo>
                  <a:lnTo>
                    <a:pt x="751" y="2579"/>
                  </a:lnTo>
                  <a:lnTo>
                    <a:pt x="751" y="4285"/>
                  </a:lnTo>
                  <a:cubicBezTo>
                    <a:pt x="751" y="4405"/>
                    <a:pt x="850" y="4505"/>
                    <a:pt x="970" y="4505"/>
                  </a:cubicBezTo>
                  <a:cubicBezTo>
                    <a:pt x="1090" y="4505"/>
                    <a:pt x="1189" y="4405"/>
                    <a:pt x="1189" y="4285"/>
                  </a:cubicBezTo>
                  <a:lnTo>
                    <a:pt x="1189" y="2582"/>
                  </a:lnTo>
                  <a:lnTo>
                    <a:pt x="6833" y="2582"/>
                  </a:lnTo>
                  <a:lnTo>
                    <a:pt x="6833" y="3120"/>
                  </a:lnTo>
                  <a:cubicBezTo>
                    <a:pt x="6833" y="3240"/>
                    <a:pt x="6933" y="3339"/>
                    <a:pt x="7053" y="3339"/>
                  </a:cubicBezTo>
                  <a:cubicBezTo>
                    <a:pt x="7173" y="3339"/>
                    <a:pt x="7272" y="3240"/>
                    <a:pt x="7272" y="3120"/>
                  </a:cubicBezTo>
                  <a:lnTo>
                    <a:pt x="7272" y="2582"/>
                  </a:lnTo>
                  <a:lnTo>
                    <a:pt x="7443" y="2582"/>
                  </a:lnTo>
                  <a:cubicBezTo>
                    <a:pt x="7765" y="2582"/>
                    <a:pt x="8026" y="2318"/>
                    <a:pt x="8026" y="2000"/>
                  </a:cubicBezTo>
                  <a:lnTo>
                    <a:pt x="8026" y="1513"/>
                  </a:lnTo>
                  <a:cubicBezTo>
                    <a:pt x="8026" y="1194"/>
                    <a:pt x="7765" y="934"/>
                    <a:pt x="7443" y="934"/>
                  </a:cubicBezTo>
                  <a:lnTo>
                    <a:pt x="4815" y="934"/>
                  </a:lnTo>
                  <a:lnTo>
                    <a:pt x="4815" y="807"/>
                  </a:lnTo>
                  <a:cubicBezTo>
                    <a:pt x="4815" y="265"/>
                    <a:pt x="4340" y="0"/>
                    <a:pt x="4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6" name="Google Shape;17236;p72"/>
            <p:cNvSpPr/>
            <p:nvPr/>
          </p:nvSpPr>
          <p:spPr>
            <a:xfrm>
              <a:off x="4204810" y="3279339"/>
              <a:ext cx="210241" cy="287883"/>
            </a:xfrm>
            <a:custGeom>
              <a:rect b="b" l="l" r="r" t="t"/>
              <a:pathLst>
                <a:path extrusionOk="0" h="10990" w="8026">
                  <a:moveTo>
                    <a:pt x="3948" y="6260"/>
                  </a:moveTo>
                  <a:lnTo>
                    <a:pt x="2022" y="10321"/>
                  </a:lnTo>
                  <a:cubicBezTo>
                    <a:pt x="1971" y="10427"/>
                    <a:pt x="1861" y="10492"/>
                    <a:pt x="1745" y="10492"/>
                  </a:cubicBezTo>
                  <a:cubicBezTo>
                    <a:pt x="1700" y="10492"/>
                    <a:pt x="1655" y="10482"/>
                    <a:pt x="1614" y="10462"/>
                  </a:cubicBezTo>
                  <a:cubicBezTo>
                    <a:pt x="1460" y="10390"/>
                    <a:pt x="1398" y="10205"/>
                    <a:pt x="1474" y="10054"/>
                  </a:cubicBezTo>
                  <a:lnTo>
                    <a:pt x="3273" y="6260"/>
                  </a:lnTo>
                  <a:close/>
                  <a:moveTo>
                    <a:pt x="4753" y="6260"/>
                  </a:moveTo>
                  <a:lnTo>
                    <a:pt x="6552" y="10054"/>
                  </a:lnTo>
                  <a:cubicBezTo>
                    <a:pt x="6624" y="10208"/>
                    <a:pt x="6563" y="10390"/>
                    <a:pt x="6412" y="10462"/>
                  </a:cubicBezTo>
                  <a:cubicBezTo>
                    <a:pt x="6371" y="10482"/>
                    <a:pt x="6326" y="10492"/>
                    <a:pt x="6278" y="10492"/>
                  </a:cubicBezTo>
                  <a:cubicBezTo>
                    <a:pt x="6162" y="10492"/>
                    <a:pt x="6055" y="10427"/>
                    <a:pt x="6004" y="10321"/>
                  </a:cubicBezTo>
                  <a:lnTo>
                    <a:pt x="4753" y="7689"/>
                  </a:lnTo>
                  <a:lnTo>
                    <a:pt x="4253" y="6634"/>
                  </a:lnTo>
                  <a:lnTo>
                    <a:pt x="4428" y="6267"/>
                  </a:lnTo>
                  <a:lnTo>
                    <a:pt x="4431" y="6260"/>
                  </a:lnTo>
                  <a:close/>
                  <a:moveTo>
                    <a:pt x="4013" y="7141"/>
                  </a:moveTo>
                  <a:lnTo>
                    <a:pt x="4318" y="7785"/>
                  </a:lnTo>
                  <a:lnTo>
                    <a:pt x="4318" y="10249"/>
                  </a:lnTo>
                  <a:cubicBezTo>
                    <a:pt x="4318" y="10417"/>
                    <a:pt x="4181" y="10554"/>
                    <a:pt x="4013" y="10554"/>
                  </a:cubicBezTo>
                  <a:cubicBezTo>
                    <a:pt x="3845" y="10554"/>
                    <a:pt x="3708" y="10417"/>
                    <a:pt x="3708" y="10249"/>
                  </a:cubicBezTo>
                  <a:lnTo>
                    <a:pt x="3708" y="7785"/>
                  </a:lnTo>
                  <a:lnTo>
                    <a:pt x="4013" y="7141"/>
                  </a:lnTo>
                  <a:close/>
                  <a:moveTo>
                    <a:pt x="7054" y="0"/>
                  </a:moveTo>
                  <a:cubicBezTo>
                    <a:pt x="6946" y="0"/>
                    <a:pt x="6837" y="73"/>
                    <a:pt x="6837" y="219"/>
                  </a:cubicBezTo>
                  <a:lnTo>
                    <a:pt x="6837" y="4612"/>
                  </a:lnTo>
                  <a:lnTo>
                    <a:pt x="1189" y="4612"/>
                  </a:lnTo>
                  <a:lnTo>
                    <a:pt x="1189" y="1384"/>
                  </a:lnTo>
                  <a:cubicBezTo>
                    <a:pt x="1189" y="1238"/>
                    <a:pt x="1081" y="1166"/>
                    <a:pt x="972" y="1166"/>
                  </a:cubicBezTo>
                  <a:cubicBezTo>
                    <a:pt x="863" y="1166"/>
                    <a:pt x="754" y="1238"/>
                    <a:pt x="754" y="1384"/>
                  </a:cubicBezTo>
                  <a:lnTo>
                    <a:pt x="754" y="4612"/>
                  </a:lnTo>
                  <a:lnTo>
                    <a:pt x="583" y="4612"/>
                  </a:lnTo>
                  <a:cubicBezTo>
                    <a:pt x="261" y="4612"/>
                    <a:pt x="0" y="4873"/>
                    <a:pt x="0" y="5195"/>
                  </a:cubicBezTo>
                  <a:lnTo>
                    <a:pt x="0" y="5678"/>
                  </a:lnTo>
                  <a:cubicBezTo>
                    <a:pt x="0" y="6000"/>
                    <a:pt x="261" y="6260"/>
                    <a:pt x="583" y="6260"/>
                  </a:cubicBezTo>
                  <a:lnTo>
                    <a:pt x="2790" y="6260"/>
                  </a:lnTo>
                  <a:lnTo>
                    <a:pt x="1080" y="9865"/>
                  </a:lnTo>
                  <a:cubicBezTo>
                    <a:pt x="902" y="10235"/>
                    <a:pt x="1056" y="10677"/>
                    <a:pt x="1422" y="10856"/>
                  </a:cubicBezTo>
                  <a:cubicBezTo>
                    <a:pt x="1522" y="10904"/>
                    <a:pt x="1631" y="10931"/>
                    <a:pt x="1745" y="10931"/>
                  </a:cubicBezTo>
                  <a:cubicBezTo>
                    <a:pt x="2029" y="10928"/>
                    <a:pt x="2289" y="10767"/>
                    <a:pt x="2413" y="10510"/>
                  </a:cubicBezTo>
                  <a:lnTo>
                    <a:pt x="3269" y="8704"/>
                  </a:lnTo>
                  <a:lnTo>
                    <a:pt x="3269" y="10246"/>
                  </a:lnTo>
                  <a:cubicBezTo>
                    <a:pt x="3269" y="10657"/>
                    <a:pt x="3602" y="10989"/>
                    <a:pt x="4013" y="10989"/>
                  </a:cubicBezTo>
                  <a:cubicBezTo>
                    <a:pt x="4421" y="10989"/>
                    <a:pt x="4753" y="10657"/>
                    <a:pt x="4753" y="10246"/>
                  </a:cubicBezTo>
                  <a:lnTo>
                    <a:pt x="4753" y="8704"/>
                  </a:lnTo>
                  <a:lnTo>
                    <a:pt x="5610" y="10513"/>
                  </a:lnTo>
                  <a:cubicBezTo>
                    <a:pt x="5733" y="10767"/>
                    <a:pt x="5994" y="10931"/>
                    <a:pt x="6278" y="10931"/>
                  </a:cubicBezTo>
                  <a:cubicBezTo>
                    <a:pt x="6391" y="10931"/>
                    <a:pt x="6501" y="10907"/>
                    <a:pt x="6600" y="10856"/>
                  </a:cubicBezTo>
                  <a:cubicBezTo>
                    <a:pt x="6967" y="10677"/>
                    <a:pt x="7121" y="10235"/>
                    <a:pt x="6946" y="9869"/>
                  </a:cubicBezTo>
                  <a:lnTo>
                    <a:pt x="5236" y="6260"/>
                  </a:lnTo>
                  <a:lnTo>
                    <a:pt x="6162" y="6260"/>
                  </a:lnTo>
                  <a:cubicBezTo>
                    <a:pt x="6282" y="6260"/>
                    <a:pt x="6378" y="6164"/>
                    <a:pt x="6378" y="6044"/>
                  </a:cubicBezTo>
                  <a:cubicBezTo>
                    <a:pt x="6378" y="5921"/>
                    <a:pt x="6282" y="5825"/>
                    <a:pt x="6162" y="5825"/>
                  </a:cubicBezTo>
                  <a:lnTo>
                    <a:pt x="579" y="5825"/>
                  </a:lnTo>
                  <a:cubicBezTo>
                    <a:pt x="501" y="5825"/>
                    <a:pt x="436" y="5760"/>
                    <a:pt x="436" y="5678"/>
                  </a:cubicBezTo>
                  <a:lnTo>
                    <a:pt x="436" y="5195"/>
                  </a:lnTo>
                  <a:cubicBezTo>
                    <a:pt x="436" y="5116"/>
                    <a:pt x="501" y="5051"/>
                    <a:pt x="579" y="5051"/>
                  </a:cubicBezTo>
                  <a:lnTo>
                    <a:pt x="7443" y="5051"/>
                  </a:lnTo>
                  <a:cubicBezTo>
                    <a:pt x="7522" y="5051"/>
                    <a:pt x="7587" y="5116"/>
                    <a:pt x="7587" y="5195"/>
                  </a:cubicBezTo>
                  <a:lnTo>
                    <a:pt x="7587" y="5678"/>
                  </a:lnTo>
                  <a:cubicBezTo>
                    <a:pt x="7587" y="5760"/>
                    <a:pt x="7522" y="5825"/>
                    <a:pt x="7443" y="5825"/>
                  </a:cubicBezTo>
                  <a:lnTo>
                    <a:pt x="7032" y="5825"/>
                  </a:lnTo>
                  <a:cubicBezTo>
                    <a:pt x="6744" y="5825"/>
                    <a:pt x="6744" y="6260"/>
                    <a:pt x="7032" y="6260"/>
                  </a:cubicBezTo>
                  <a:lnTo>
                    <a:pt x="7443" y="6260"/>
                  </a:lnTo>
                  <a:cubicBezTo>
                    <a:pt x="7765" y="6260"/>
                    <a:pt x="8026" y="6000"/>
                    <a:pt x="8026" y="5678"/>
                  </a:cubicBezTo>
                  <a:lnTo>
                    <a:pt x="8026" y="5195"/>
                  </a:lnTo>
                  <a:cubicBezTo>
                    <a:pt x="8026" y="4873"/>
                    <a:pt x="7765" y="4612"/>
                    <a:pt x="7443" y="4612"/>
                  </a:cubicBezTo>
                  <a:lnTo>
                    <a:pt x="7272" y="4612"/>
                  </a:lnTo>
                  <a:lnTo>
                    <a:pt x="7272" y="219"/>
                  </a:lnTo>
                  <a:cubicBezTo>
                    <a:pt x="7272" y="73"/>
                    <a:pt x="7163" y="0"/>
                    <a:pt x="70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37" name="Google Shape;17237;p72"/>
          <p:cNvGrpSpPr/>
          <p:nvPr/>
        </p:nvGrpSpPr>
        <p:grpSpPr>
          <a:xfrm>
            <a:off x="4803811" y="3180479"/>
            <a:ext cx="84584" cy="385617"/>
            <a:chOff x="4803811" y="3180479"/>
            <a:chExt cx="84584" cy="385617"/>
          </a:xfrm>
        </p:grpSpPr>
        <p:sp>
          <p:nvSpPr>
            <p:cNvPr id="17238" name="Google Shape;17238;p72"/>
            <p:cNvSpPr/>
            <p:nvPr/>
          </p:nvSpPr>
          <p:spPr>
            <a:xfrm>
              <a:off x="4809548" y="3189333"/>
              <a:ext cx="73110" cy="370974"/>
            </a:xfrm>
            <a:custGeom>
              <a:rect b="b" l="l" r="r" t="t"/>
              <a:pathLst>
                <a:path extrusionOk="0" h="14162" w="2791">
                  <a:moveTo>
                    <a:pt x="1395" y="0"/>
                  </a:moveTo>
                  <a:cubicBezTo>
                    <a:pt x="1358" y="0"/>
                    <a:pt x="1322" y="19"/>
                    <a:pt x="1303" y="57"/>
                  </a:cubicBezTo>
                  <a:lnTo>
                    <a:pt x="785" y="1030"/>
                  </a:lnTo>
                  <a:lnTo>
                    <a:pt x="141" y="2253"/>
                  </a:lnTo>
                  <a:cubicBezTo>
                    <a:pt x="49" y="2425"/>
                    <a:pt x="1" y="2613"/>
                    <a:pt x="4" y="2805"/>
                  </a:cubicBezTo>
                  <a:lnTo>
                    <a:pt x="4" y="12767"/>
                  </a:lnTo>
                  <a:cubicBezTo>
                    <a:pt x="1" y="13538"/>
                    <a:pt x="631" y="14162"/>
                    <a:pt x="1400" y="14162"/>
                  </a:cubicBezTo>
                  <a:cubicBezTo>
                    <a:pt x="1407" y="14162"/>
                    <a:pt x="1413" y="14162"/>
                    <a:pt x="1419" y="14161"/>
                  </a:cubicBezTo>
                  <a:cubicBezTo>
                    <a:pt x="1608" y="14158"/>
                    <a:pt x="1793" y="14117"/>
                    <a:pt x="1964" y="14038"/>
                  </a:cubicBezTo>
                  <a:cubicBezTo>
                    <a:pt x="2461" y="13809"/>
                    <a:pt x="2783" y="13315"/>
                    <a:pt x="2790" y="12767"/>
                  </a:cubicBezTo>
                  <a:lnTo>
                    <a:pt x="2790" y="12743"/>
                  </a:lnTo>
                  <a:lnTo>
                    <a:pt x="2790" y="2805"/>
                  </a:lnTo>
                  <a:cubicBezTo>
                    <a:pt x="2790" y="2723"/>
                    <a:pt x="2783" y="2637"/>
                    <a:pt x="2766" y="2558"/>
                  </a:cubicBezTo>
                  <a:cubicBezTo>
                    <a:pt x="2763" y="2552"/>
                    <a:pt x="2759" y="2545"/>
                    <a:pt x="2759" y="2538"/>
                  </a:cubicBezTo>
                  <a:cubicBezTo>
                    <a:pt x="2739" y="2438"/>
                    <a:pt x="2701" y="2342"/>
                    <a:pt x="2653" y="2253"/>
                  </a:cubicBezTo>
                  <a:lnTo>
                    <a:pt x="2005" y="1033"/>
                  </a:lnTo>
                  <a:lnTo>
                    <a:pt x="1488" y="57"/>
                  </a:lnTo>
                  <a:cubicBezTo>
                    <a:pt x="1469" y="19"/>
                    <a:pt x="1432" y="0"/>
                    <a:pt x="13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72"/>
            <p:cNvSpPr/>
            <p:nvPr/>
          </p:nvSpPr>
          <p:spPr>
            <a:xfrm>
              <a:off x="4809653" y="3490261"/>
              <a:ext cx="73005" cy="33503"/>
            </a:xfrm>
            <a:custGeom>
              <a:rect b="b" l="l" r="r" t="t"/>
              <a:pathLst>
                <a:path extrusionOk="0" h="1279" w="2787">
                  <a:moveTo>
                    <a:pt x="0" y="1"/>
                  </a:moveTo>
                  <a:lnTo>
                    <a:pt x="0" y="1279"/>
                  </a:lnTo>
                  <a:lnTo>
                    <a:pt x="2786" y="1279"/>
                  </a:lnTo>
                  <a:lnTo>
                    <a:pt x="2786" y="1255"/>
                  </a:lnTo>
                  <a:lnTo>
                    <a:pt x="2786"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72"/>
            <p:cNvSpPr/>
            <p:nvPr/>
          </p:nvSpPr>
          <p:spPr>
            <a:xfrm>
              <a:off x="4830111" y="3189333"/>
              <a:ext cx="31984" cy="33006"/>
            </a:xfrm>
            <a:custGeom>
              <a:rect b="b" l="l" r="r" t="t"/>
              <a:pathLst>
                <a:path extrusionOk="0" h="1260" w="1221">
                  <a:moveTo>
                    <a:pt x="609" y="0"/>
                  </a:moveTo>
                  <a:cubicBezTo>
                    <a:pt x="572" y="0"/>
                    <a:pt x="535" y="19"/>
                    <a:pt x="514" y="57"/>
                  </a:cubicBezTo>
                  <a:lnTo>
                    <a:pt x="0" y="1033"/>
                  </a:lnTo>
                  <a:cubicBezTo>
                    <a:pt x="175" y="1184"/>
                    <a:pt x="393" y="1260"/>
                    <a:pt x="610" y="1260"/>
                  </a:cubicBezTo>
                  <a:cubicBezTo>
                    <a:pt x="828" y="1260"/>
                    <a:pt x="1046" y="1184"/>
                    <a:pt x="1220" y="1033"/>
                  </a:cubicBezTo>
                  <a:lnTo>
                    <a:pt x="703" y="57"/>
                  </a:lnTo>
                  <a:cubicBezTo>
                    <a:pt x="682" y="19"/>
                    <a:pt x="645" y="0"/>
                    <a:pt x="609" y="0"/>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72"/>
            <p:cNvSpPr/>
            <p:nvPr/>
          </p:nvSpPr>
          <p:spPr>
            <a:xfrm>
              <a:off x="4809548" y="3523738"/>
              <a:ext cx="73110" cy="36568"/>
            </a:xfrm>
            <a:custGeom>
              <a:rect b="b" l="l" r="r" t="t"/>
              <a:pathLst>
                <a:path extrusionOk="0" h="1396" w="2791">
                  <a:moveTo>
                    <a:pt x="4" y="1"/>
                  </a:moveTo>
                  <a:cubicBezTo>
                    <a:pt x="1" y="772"/>
                    <a:pt x="631" y="1396"/>
                    <a:pt x="1400" y="1396"/>
                  </a:cubicBezTo>
                  <a:cubicBezTo>
                    <a:pt x="1407" y="1396"/>
                    <a:pt x="1413" y="1396"/>
                    <a:pt x="1419" y="1395"/>
                  </a:cubicBezTo>
                  <a:cubicBezTo>
                    <a:pt x="1608" y="1392"/>
                    <a:pt x="1793" y="1351"/>
                    <a:pt x="1964" y="1272"/>
                  </a:cubicBezTo>
                  <a:cubicBezTo>
                    <a:pt x="2461" y="1043"/>
                    <a:pt x="2783" y="549"/>
                    <a:pt x="2790" y="1"/>
                  </a:cubicBez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72"/>
            <p:cNvSpPr/>
            <p:nvPr/>
          </p:nvSpPr>
          <p:spPr>
            <a:xfrm>
              <a:off x="4839358" y="3490261"/>
              <a:ext cx="43300" cy="33503"/>
            </a:xfrm>
            <a:custGeom>
              <a:rect b="b" l="l" r="r" t="t"/>
              <a:pathLst>
                <a:path extrusionOk="0" h="1279" w="1653">
                  <a:moveTo>
                    <a:pt x="0" y="1"/>
                  </a:moveTo>
                  <a:lnTo>
                    <a:pt x="0" y="1279"/>
                  </a:lnTo>
                  <a:lnTo>
                    <a:pt x="1652" y="1279"/>
                  </a:lnTo>
                  <a:lnTo>
                    <a:pt x="1652" y="1255"/>
                  </a:lnTo>
                  <a:lnTo>
                    <a:pt x="165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72"/>
            <p:cNvSpPr/>
            <p:nvPr/>
          </p:nvSpPr>
          <p:spPr>
            <a:xfrm>
              <a:off x="4839358" y="3523738"/>
              <a:ext cx="43300" cy="33346"/>
            </a:xfrm>
            <a:custGeom>
              <a:rect b="b" l="l" r="r" t="t"/>
              <a:pathLst>
                <a:path extrusionOk="0" h="1273" w="1653">
                  <a:moveTo>
                    <a:pt x="0" y="1"/>
                  </a:moveTo>
                  <a:cubicBezTo>
                    <a:pt x="0" y="549"/>
                    <a:pt x="322" y="1046"/>
                    <a:pt x="826" y="1272"/>
                  </a:cubicBezTo>
                  <a:cubicBezTo>
                    <a:pt x="1323" y="1043"/>
                    <a:pt x="1645" y="549"/>
                    <a:pt x="165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72"/>
            <p:cNvSpPr/>
            <p:nvPr/>
          </p:nvSpPr>
          <p:spPr>
            <a:xfrm>
              <a:off x="4809548" y="3255789"/>
              <a:ext cx="73110" cy="234498"/>
            </a:xfrm>
            <a:custGeom>
              <a:rect b="b" l="l" r="r" t="t"/>
              <a:pathLst>
                <a:path extrusionOk="0" h="8952" w="2791">
                  <a:moveTo>
                    <a:pt x="31" y="1"/>
                  </a:moveTo>
                  <a:cubicBezTo>
                    <a:pt x="11" y="90"/>
                    <a:pt x="1" y="179"/>
                    <a:pt x="4" y="268"/>
                  </a:cubicBezTo>
                  <a:lnTo>
                    <a:pt x="4" y="8952"/>
                  </a:lnTo>
                  <a:lnTo>
                    <a:pt x="2790" y="8952"/>
                  </a:lnTo>
                  <a:lnTo>
                    <a:pt x="2790" y="268"/>
                  </a:lnTo>
                  <a:cubicBezTo>
                    <a:pt x="2790" y="186"/>
                    <a:pt x="2783" y="100"/>
                    <a:pt x="2766" y="18"/>
                  </a:cubicBezTo>
                  <a:cubicBezTo>
                    <a:pt x="2763" y="15"/>
                    <a:pt x="2759" y="8"/>
                    <a:pt x="2759" y="1"/>
                  </a:cubicBez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72"/>
            <p:cNvSpPr/>
            <p:nvPr/>
          </p:nvSpPr>
          <p:spPr>
            <a:xfrm>
              <a:off x="4844387" y="3255789"/>
              <a:ext cx="38271" cy="234498"/>
            </a:xfrm>
            <a:custGeom>
              <a:rect b="b" l="l" r="r" t="t"/>
              <a:pathLst>
                <a:path extrusionOk="0" h="8952" w="1461">
                  <a:moveTo>
                    <a:pt x="0" y="1"/>
                  </a:moveTo>
                  <a:lnTo>
                    <a:pt x="0" y="8952"/>
                  </a:lnTo>
                  <a:lnTo>
                    <a:pt x="1460" y="8952"/>
                  </a:lnTo>
                  <a:lnTo>
                    <a:pt x="1460" y="268"/>
                  </a:lnTo>
                  <a:cubicBezTo>
                    <a:pt x="1460" y="186"/>
                    <a:pt x="1453" y="100"/>
                    <a:pt x="1439" y="18"/>
                  </a:cubicBezTo>
                  <a:cubicBezTo>
                    <a:pt x="1436" y="15"/>
                    <a:pt x="1436" y="8"/>
                    <a:pt x="1436"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72"/>
            <p:cNvSpPr/>
            <p:nvPr/>
          </p:nvSpPr>
          <p:spPr>
            <a:xfrm>
              <a:off x="4803811" y="3180479"/>
              <a:ext cx="84584" cy="385617"/>
            </a:xfrm>
            <a:custGeom>
              <a:rect b="b" l="l" r="r" t="t"/>
              <a:pathLst>
                <a:path extrusionOk="0" h="14721" w="3229">
                  <a:moveTo>
                    <a:pt x="1614" y="686"/>
                  </a:moveTo>
                  <a:lnTo>
                    <a:pt x="1936" y="1289"/>
                  </a:lnTo>
                  <a:lnTo>
                    <a:pt x="1940" y="1299"/>
                  </a:lnTo>
                  <a:cubicBezTo>
                    <a:pt x="1839" y="1353"/>
                    <a:pt x="1727" y="1379"/>
                    <a:pt x="1616" y="1379"/>
                  </a:cubicBezTo>
                  <a:cubicBezTo>
                    <a:pt x="1504" y="1379"/>
                    <a:pt x="1392" y="1353"/>
                    <a:pt x="1289" y="1299"/>
                  </a:cubicBezTo>
                  <a:lnTo>
                    <a:pt x="1614" y="686"/>
                  </a:lnTo>
                  <a:close/>
                  <a:moveTo>
                    <a:pt x="2145" y="1687"/>
                  </a:moveTo>
                  <a:lnTo>
                    <a:pt x="2660" y="2656"/>
                  </a:lnTo>
                  <a:lnTo>
                    <a:pt x="569" y="2656"/>
                  </a:lnTo>
                  <a:lnTo>
                    <a:pt x="1083" y="1687"/>
                  </a:lnTo>
                  <a:cubicBezTo>
                    <a:pt x="1249" y="1772"/>
                    <a:pt x="1432" y="1815"/>
                    <a:pt x="1614" y="1815"/>
                  </a:cubicBezTo>
                  <a:cubicBezTo>
                    <a:pt x="1797" y="1815"/>
                    <a:pt x="1979" y="1772"/>
                    <a:pt x="2145" y="1687"/>
                  </a:cubicBezTo>
                  <a:close/>
                  <a:moveTo>
                    <a:pt x="2793" y="12042"/>
                  </a:moveTo>
                  <a:lnTo>
                    <a:pt x="2793" y="12885"/>
                  </a:lnTo>
                  <a:lnTo>
                    <a:pt x="439" y="12885"/>
                  </a:lnTo>
                  <a:lnTo>
                    <a:pt x="439" y="12042"/>
                  </a:lnTo>
                  <a:close/>
                  <a:moveTo>
                    <a:pt x="1619" y="1"/>
                  </a:moveTo>
                  <a:cubicBezTo>
                    <a:pt x="1616" y="1"/>
                    <a:pt x="1614" y="1"/>
                    <a:pt x="1611" y="1"/>
                  </a:cubicBezTo>
                  <a:cubicBezTo>
                    <a:pt x="1532" y="1"/>
                    <a:pt x="1457" y="45"/>
                    <a:pt x="1419" y="117"/>
                  </a:cubicBezTo>
                  <a:lnTo>
                    <a:pt x="812" y="1269"/>
                  </a:lnTo>
                  <a:lnTo>
                    <a:pt x="165" y="2489"/>
                  </a:lnTo>
                  <a:cubicBezTo>
                    <a:pt x="55" y="2691"/>
                    <a:pt x="0" y="2917"/>
                    <a:pt x="0" y="3143"/>
                  </a:cubicBezTo>
                  <a:lnTo>
                    <a:pt x="0" y="7070"/>
                  </a:lnTo>
                  <a:cubicBezTo>
                    <a:pt x="0" y="7190"/>
                    <a:pt x="100" y="7286"/>
                    <a:pt x="220" y="7286"/>
                  </a:cubicBezTo>
                  <a:cubicBezTo>
                    <a:pt x="340" y="7286"/>
                    <a:pt x="439" y="7190"/>
                    <a:pt x="439" y="7070"/>
                  </a:cubicBezTo>
                  <a:lnTo>
                    <a:pt x="439" y="3095"/>
                  </a:lnTo>
                  <a:lnTo>
                    <a:pt x="1395" y="3095"/>
                  </a:lnTo>
                  <a:lnTo>
                    <a:pt x="1395" y="11597"/>
                  </a:lnTo>
                  <a:lnTo>
                    <a:pt x="1395" y="11607"/>
                  </a:lnTo>
                  <a:lnTo>
                    <a:pt x="436" y="11607"/>
                  </a:lnTo>
                  <a:lnTo>
                    <a:pt x="436" y="7944"/>
                  </a:lnTo>
                  <a:cubicBezTo>
                    <a:pt x="436" y="7798"/>
                    <a:pt x="327" y="7726"/>
                    <a:pt x="218" y="7726"/>
                  </a:cubicBezTo>
                  <a:cubicBezTo>
                    <a:pt x="109" y="7726"/>
                    <a:pt x="0" y="7798"/>
                    <a:pt x="0" y="7944"/>
                  </a:cubicBezTo>
                  <a:lnTo>
                    <a:pt x="0" y="13101"/>
                  </a:lnTo>
                  <a:lnTo>
                    <a:pt x="0" y="13105"/>
                  </a:lnTo>
                  <a:lnTo>
                    <a:pt x="0" y="13108"/>
                  </a:lnTo>
                  <a:cubicBezTo>
                    <a:pt x="0" y="13399"/>
                    <a:pt x="79" y="13687"/>
                    <a:pt x="230" y="13934"/>
                  </a:cubicBezTo>
                  <a:cubicBezTo>
                    <a:pt x="276" y="14011"/>
                    <a:pt x="344" y="14043"/>
                    <a:pt x="411" y="14043"/>
                  </a:cubicBezTo>
                  <a:cubicBezTo>
                    <a:pt x="561" y="14043"/>
                    <a:pt x="708" y="13882"/>
                    <a:pt x="603" y="13711"/>
                  </a:cubicBezTo>
                  <a:cubicBezTo>
                    <a:pt x="531" y="13591"/>
                    <a:pt x="483" y="13461"/>
                    <a:pt x="456" y="13324"/>
                  </a:cubicBezTo>
                  <a:lnTo>
                    <a:pt x="2762" y="13324"/>
                  </a:lnTo>
                  <a:cubicBezTo>
                    <a:pt x="2656" y="13869"/>
                    <a:pt x="2187" y="14266"/>
                    <a:pt x="1631" y="14280"/>
                  </a:cubicBezTo>
                  <a:cubicBezTo>
                    <a:pt x="1623" y="14280"/>
                    <a:pt x="1615" y="14280"/>
                    <a:pt x="1607" y="14280"/>
                  </a:cubicBezTo>
                  <a:cubicBezTo>
                    <a:pt x="1451" y="14280"/>
                    <a:pt x="1295" y="14249"/>
                    <a:pt x="1152" y="14188"/>
                  </a:cubicBezTo>
                  <a:cubicBezTo>
                    <a:pt x="1119" y="14174"/>
                    <a:pt x="1088" y="14168"/>
                    <a:pt x="1059" y="14168"/>
                  </a:cubicBezTo>
                  <a:cubicBezTo>
                    <a:pt x="849" y="14168"/>
                    <a:pt x="746" y="14490"/>
                    <a:pt x="980" y="14592"/>
                  </a:cubicBezTo>
                  <a:cubicBezTo>
                    <a:pt x="1186" y="14680"/>
                    <a:pt x="1396" y="14720"/>
                    <a:pt x="1602" y="14720"/>
                  </a:cubicBezTo>
                  <a:cubicBezTo>
                    <a:pt x="2456" y="14720"/>
                    <a:pt x="3225" y="14019"/>
                    <a:pt x="3225" y="13105"/>
                  </a:cubicBezTo>
                  <a:lnTo>
                    <a:pt x="3225" y="11844"/>
                  </a:lnTo>
                  <a:cubicBezTo>
                    <a:pt x="3225" y="11840"/>
                    <a:pt x="3228" y="11830"/>
                    <a:pt x="3228" y="11827"/>
                  </a:cubicBezTo>
                  <a:lnTo>
                    <a:pt x="3228" y="11806"/>
                  </a:lnTo>
                  <a:lnTo>
                    <a:pt x="3228" y="9935"/>
                  </a:lnTo>
                  <a:cubicBezTo>
                    <a:pt x="3228" y="9789"/>
                    <a:pt x="3120" y="9717"/>
                    <a:pt x="3011" y="9717"/>
                  </a:cubicBezTo>
                  <a:cubicBezTo>
                    <a:pt x="2902" y="9717"/>
                    <a:pt x="2793" y="9789"/>
                    <a:pt x="2793" y="9935"/>
                  </a:cubicBezTo>
                  <a:lnTo>
                    <a:pt x="2793" y="11604"/>
                  </a:lnTo>
                  <a:lnTo>
                    <a:pt x="1834" y="11604"/>
                  </a:lnTo>
                  <a:lnTo>
                    <a:pt x="1834" y="11597"/>
                  </a:lnTo>
                  <a:lnTo>
                    <a:pt x="1834" y="3095"/>
                  </a:lnTo>
                  <a:lnTo>
                    <a:pt x="2790" y="3095"/>
                  </a:lnTo>
                  <a:lnTo>
                    <a:pt x="2790" y="3143"/>
                  </a:lnTo>
                  <a:lnTo>
                    <a:pt x="2790" y="9061"/>
                  </a:lnTo>
                  <a:cubicBezTo>
                    <a:pt x="2790" y="9181"/>
                    <a:pt x="2886" y="9277"/>
                    <a:pt x="3009" y="9277"/>
                  </a:cubicBezTo>
                  <a:cubicBezTo>
                    <a:pt x="3129" y="9277"/>
                    <a:pt x="3228" y="9181"/>
                    <a:pt x="3228" y="9061"/>
                  </a:cubicBezTo>
                  <a:lnTo>
                    <a:pt x="3228" y="3143"/>
                  </a:lnTo>
                  <a:cubicBezTo>
                    <a:pt x="3225" y="2917"/>
                    <a:pt x="3170" y="2691"/>
                    <a:pt x="3064" y="2489"/>
                  </a:cubicBezTo>
                  <a:lnTo>
                    <a:pt x="1806" y="114"/>
                  </a:lnTo>
                  <a:cubicBezTo>
                    <a:pt x="1770" y="48"/>
                    <a:pt x="1698" y="1"/>
                    <a:pt x="1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72"/>
          <p:cNvGrpSpPr/>
          <p:nvPr/>
        </p:nvGrpSpPr>
        <p:grpSpPr>
          <a:xfrm>
            <a:off x="5232073" y="3214113"/>
            <a:ext cx="357824" cy="347581"/>
            <a:chOff x="5232073" y="3214113"/>
            <a:chExt cx="357824" cy="347581"/>
          </a:xfrm>
        </p:grpSpPr>
        <p:sp>
          <p:nvSpPr>
            <p:cNvPr id="17248" name="Google Shape;17248;p72"/>
            <p:cNvSpPr/>
            <p:nvPr/>
          </p:nvSpPr>
          <p:spPr>
            <a:xfrm>
              <a:off x="5239067" y="3248874"/>
              <a:ext cx="315204" cy="306639"/>
            </a:xfrm>
            <a:custGeom>
              <a:rect b="b" l="l" r="r" t="t"/>
              <a:pathLst>
                <a:path extrusionOk="0" h="11706" w="12033">
                  <a:moveTo>
                    <a:pt x="2811" y="1"/>
                  </a:moveTo>
                  <a:lnTo>
                    <a:pt x="1865" y="498"/>
                  </a:lnTo>
                  <a:lnTo>
                    <a:pt x="1605" y="635"/>
                  </a:lnTo>
                  <a:cubicBezTo>
                    <a:pt x="460" y="1235"/>
                    <a:pt x="1" y="2640"/>
                    <a:pt x="577" y="3801"/>
                  </a:cubicBezTo>
                  <a:cubicBezTo>
                    <a:pt x="1341" y="5340"/>
                    <a:pt x="6697" y="10696"/>
                    <a:pt x="8235" y="11457"/>
                  </a:cubicBezTo>
                  <a:cubicBezTo>
                    <a:pt x="8575" y="11625"/>
                    <a:pt x="8936" y="11706"/>
                    <a:pt x="9291" y="11706"/>
                  </a:cubicBezTo>
                  <a:cubicBezTo>
                    <a:pt x="10148" y="11706"/>
                    <a:pt x="10974" y="11240"/>
                    <a:pt x="11398" y="10429"/>
                  </a:cubicBezTo>
                  <a:lnTo>
                    <a:pt x="11535" y="10172"/>
                  </a:lnTo>
                  <a:lnTo>
                    <a:pt x="12032" y="9226"/>
                  </a:lnTo>
                  <a:lnTo>
                    <a:pt x="9305" y="7698"/>
                  </a:lnTo>
                  <a:lnTo>
                    <a:pt x="9061" y="8290"/>
                  </a:lnTo>
                  <a:cubicBezTo>
                    <a:pt x="8881" y="8726"/>
                    <a:pt x="8462" y="8976"/>
                    <a:pt x="8030" y="8976"/>
                  </a:cubicBezTo>
                  <a:cubicBezTo>
                    <a:pt x="7807" y="8976"/>
                    <a:pt x="7581" y="8909"/>
                    <a:pt x="7382" y="8767"/>
                  </a:cubicBezTo>
                  <a:cubicBezTo>
                    <a:pt x="7111" y="8568"/>
                    <a:pt x="3465" y="4925"/>
                    <a:pt x="3270" y="4655"/>
                  </a:cubicBezTo>
                  <a:cubicBezTo>
                    <a:pt x="2849" y="4072"/>
                    <a:pt x="3082" y="3250"/>
                    <a:pt x="3746" y="2975"/>
                  </a:cubicBezTo>
                  <a:lnTo>
                    <a:pt x="4339" y="2732"/>
                  </a:lnTo>
                  <a:lnTo>
                    <a:pt x="281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72"/>
            <p:cNvSpPr/>
            <p:nvPr/>
          </p:nvSpPr>
          <p:spPr>
            <a:xfrm>
              <a:off x="5287921" y="3248979"/>
              <a:ext cx="64833" cy="82960"/>
            </a:xfrm>
            <a:custGeom>
              <a:rect b="b" l="l" r="r" t="t"/>
              <a:pathLst>
                <a:path extrusionOk="0" h="3167" w="2475">
                  <a:moveTo>
                    <a:pt x="946" y="0"/>
                  </a:moveTo>
                  <a:lnTo>
                    <a:pt x="0" y="497"/>
                  </a:lnTo>
                  <a:lnTo>
                    <a:pt x="1569" y="3167"/>
                  </a:lnTo>
                  <a:cubicBezTo>
                    <a:pt x="1662" y="3084"/>
                    <a:pt x="1768" y="3019"/>
                    <a:pt x="1881" y="2971"/>
                  </a:cubicBezTo>
                  <a:lnTo>
                    <a:pt x="2474" y="2728"/>
                  </a:lnTo>
                  <a:lnTo>
                    <a:pt x="94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72"/>
            <p:cNvSpPr/>
            <p:nvPr/>
          </p:nvSpPr>
          <p:spPr>
            <a:xfrm>
              <a:off x="5471286" y="3450497"/>
              <a:ext cx="82986" cy="64833"/>
            </a:xfrm>
            <a:custGeom>
              <a:rect b="b" l="l" r="r" t="t"/>
              <a:pathLst>
                <a:path extrusionOk="0" h="2475" w="3168">
                  <a:moveTo>
                    <a:pt x="440" y="1"/>
                  </a:moveTo>
                  <a:lnTo>
                    <a:pt x="193" y="590"/>
                  </a:lnTo>
                  <a:cubicBezTo>
                    <a:pt x="145" y="703"/>
                    <a:pt x="80" y="809"/>
                    <a:pt x="1" y="902"/>
                  </a:cubicBezTo>
                  <a:lnTo>
                    <a:pt x="2670" y="2475"/>
                  </a:lnTo>
                  <a:lnTo>
                    <a:pt x="3167" y="1529"/>
                  </a:lnTo>
                  <a:lnTo>
                    <a:pt x="44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1" name="Google Shape;17251;p72"/>
            <p:cNvSpPr/>
            <p:nvPr/>
          </p:nvSpPr>
          <p:spPr>
            <a:xfrm>
              <a:off x="5295177" y="3220426"/>
              <a:ext cx="93385" cy="116908"/>
            </a:xfrm>
            <a:custGeom>
              <a:rect b="b" l="l" r="r" t="t"/>
              <a:pathLst>
                <a:path extrusionOk="0" h="4463" w="3565">
                  <a:moveTo>
                    <a:pt x="1433" y="1"/>
                  </a:moveTo>
                  <a:lnTo>
                    <a:pt x="1" y="844"/>
                  </a:lnTo>
                  <a:lnTo>
                    <a:pt x="2132" y="4462"/>
                  </a:lnTo>
                  <a:lnTo>
                    <a:pt x="3564" y="3619"/>
                  </a:lnTo>
                  <a:lnTo>
                    <a:pt x="1433"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2" name="Google Shape;17252;p72"/>
            <p:cNvSpPr/>
            <p:nvPr/>
          </p:nvSpPr>
          <p:spPr>
            <a:xfrm>
              <a:off x="5465811" y="3414583"/>
              <a:ext cx="116908" cy="93307"/>
            </a:xfrm>
            <a:custGeom>
              <a:rect b="b" l="l" r="r" t="t"/>
              <a:pathLst>
                <a:path extrusionOk="0" h="3562" w="4463">
                  <a:moveTo>
                    <a:pt x="844" y="1"/>
                  </a:moveTo>
                  <a:lnTo>
                    <a:pt x="1" y="1430"/>
                  </a:lnTo>
                  <a:lnTo>
                    <a:pt x="3620" y="3561"/>
                  </a:lnTo>
                  <a:lnTo>
                    <a:pt x="4463" y="2132"/>
                  </a:lnTo>
                  <a:lnTo>
                    <a:pt x="844"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72"/>
            <p:cNvSpPr/>
            <p:nvPr/>
          </p:nvSpPr>
          <p:spPr>
            <a:xfrm>
              <a:off x="5232073" y="3214113"/>
              <a:ext cx="357824" cy="347581"/>
            </a:xfrm>
            <a:custGeom>
              <a:rect b="b" l="l" r="r" t="t"/>
              <a:pathLst>
                <a:path extrusionOk="0" h="13269" w="13660">
                  <a:moveTo>
                    <a:pt x="3756" y="564"/>
                  </a:moveTo>
                  <a:lnTo>
                    <a:pt x="5648" y="3775"/>
                  </a:lnTo>
                  <a:lnTo>
                    <a:pt x="4627" y="4378"/>
                  </a:lnTo>
                  <a:lnTo>
                    <a:pt x="2735" y="1167"/>
                  </a:lnTo>
                  <a:lnTo>
                    <a:pt x="3756" y="564"/>
                  </a:lnTo>
                  <a:close/>
                  <a:moveTo>
                    <a:pt x="3841" y="1"/>
                  </a:moveTo>
                  <a:cubicBezTo>
                    <a:pt x="3800" y="1"/>
                    <a:pt x="3760" y="11"/>
                    <a:pt x="3722" y="33"/>
                  </a:cubicBezTo>
                  <a:lnTo>
                    <a:pt x="2290" y="876"/>
                  </a:lnTo>
                  <a:cubicBezTo>
                    <a:pt x="2177" y="944"/>
                    <a:pt x="2139" y="1088"/>
                    <a:pt x="2204" y="1201"/>
                  </a:cubicBezTo>
                  <a:lnTo>
                    <a:pt x="2344" y="1444"/>
                  </a:lnTo>
                  <a:lnTo>
                    <a:pt x="1762" y="1753"/>
                  </a:lnTo>
                  <a:cubicBezTo>
                    <a:pt x="504" y="2414"/>
                    <a:pt x="1" y="3960"/>
                    <a:pt x="631" y="5234"/>
                  </a:cubicBezTo>
                  <a:cubicBezTo>
                    <a:pt x="933" y="5834"/>
                    <a:pt x="1813" y="6862"/>
                    <a:pt x="2499" y="7616"/>
                  </a:cubicBezTo>
                  <a:cubicBezTo>
                    <a:pt x="2545" y="7674"/>
                    <a:pt x="2613" y="7703"/>
                    <a:pt x="2681" y="7703"/>
                  </a:cubicBezTo>
                  <a:cubicBezTo>
                    <a:pt x="2738" y="7703"/>
                    <a:pt x="2796" y="7682"/>
                    <a:pt x="2841" y="7640"/>
                  </a:cubicBezTo>
                  <a:cubicBezTo>
                    <a:pt x="2941" y="7551"/>
                    <a:pt x="2944" y="7393"/>
                    <a:pt x="2852" y="7301"/>
                  </a:cubicBezTo>
                  <a:cubicBezTo>
                    <a:pt x="1909" y="6263"/>
                    <a:pt x="1272" y="5454"/>
                    <a:pt x="1056" y="5022"/>
                  </a:cubicBezTo>
                  <a:cubicBezTo>
                    <a:pt x="542" y="3991"/>
                    <a:pt x="957" y="2709"/>
                    <a:pt x="1981" y="2171"/>
                  </a:cubicBezTo>
                  <a:lnTo>
                    <a:pt x="2591" y="1852"/>
                  </a:lnTo>
                  <a:lnTo>
                    <a:pt x="3907" y="4090"/>
                  </a:lnTo>
                  <a:cubicBezTo>
                    <a:pt x="3112" y="4429"/>
                    <a:pt x="2838" y="5420"/>
                    <a:pt x="3349" y="6119"/>
                  </a:cubicBezTo>
                  <a:cubicBezTo>
                    <a:pt x="3561" y="6413"/>
                    <a:pt x="7217" y="10070"/>
                    <a:pt x="7509" y="10282"/>
                  </a:cubicBezTo>
                  <a:cubicBezTo>
                    <a:pt x="7751" y="10457"/>
                    <a:pt x="8026" y="10539"/>
                    <a:pt x="8297" y="10539"/>
                  </a:cubicBezTo>
                  <a:cubicBezTo>
                    <a:pt x="8814" y="10539"/>
                    <a:pt x="9315" y="10241"/>
                    <a:pt x="9537" y="9720"/>
                  </a:cubicBezTo>
                  <a:lnTo>
                    <a:pt x="11778" y="11039"/>
                  </a:lnTo>
                  <a:lnTo>
                    <a:pt x="11456" y="11646"/>
                  </a:lnTo>
                  <a:cubicBezTo>
                    <a:pt x="11075" y="12373"/>
                    <a:pt x="10320" y="12795"/>
                    <a:pt x="9546" y="12795"/>
                  </a:cubicBezTo>
                  <a:cubicBezTo>
                    <a:pt x="9229" y="12795"/>
                    <a:pt x="8908" y="12724"/>
                    <a:pt x="8609" y="12575"/>
                  </a:cubicBezTo>
                  <a:cubicBezTo>
                    <a:pt x="7779" y="12160"/>
                    <a:pt x="5603" y="10214"/>
                    <a:pt x="3540" y="8041"/>
                  </a:cubicBezTo>
                  <a:cubicBezTo>
                    <a:pt x="3490" y="7994"/>
                    <a:pt x="3435" y="7974"/>
                    <a:pt x="3382" y="7974"/>
                  </a:cubicBezTo>
                  <a:cubicBezTo>
                    <a:pt x="3204" y="7974"/>
                    <a:pt x="3050" y="8193"/>
                    <a:pt x="3198" y="8367"/>
                  </a:cubicBezTo>
                  <a:cubicBezTo>
                    <a:pt x="5024" y="10289"/>
                    <a:pt x="7396" y="12499"/>
                    <a:pt x="8396" y="12996"/>
                  </a:cubicBezTo>
                  <a:cubicBezTo>
                    <a:pt x="8769" y="13181"/>
                    <a:pt x="9166" y="13268"/>
                    <a:pt x="9557" y="13268"/>
                  </a:cubicBezTo>
                  <a:cubicBezTo>
                    <a:pt x="10500" y="13268"/>
                    <a:pt x="11410" y="12757"/>
                    <a:pt x="11878" y="11865"/>
                  </a:cubicBezTo>
                  <a:lnTo>
                    <a:pt x="12186" y="11279"/>
                  </a:lnTo>
                  <a:lnTo>
                    <a:pt x="12430" y="11423"/>
                  </a:lnTo>
                  <a:cubicBezTo>
                    <a:pt x="12467" y="11445"/>
                    <a:pt x="12508" y="11455"/>
                    <a:pt x="12548" y="11455"/>
                  </a:cubicBezTo>
                  <a:cubicBezTo>
                    <a:pt x="12629" y="11455"/>
                    <a:pt x="12708" y="11413"/>
                    <a:pt x="12752" y="11338"/>
                  </a:cubicBezTo>
                  <a:lnTo>
                    <a:pt x="13595" y="9905"/>
                  </a:lnTo>
                  <a:cubicBezTo>
                    <a:pt x="13660" y="9792"/>
                    <a:pt x="13622" y="9645"/>
                    <a:pt x="13509" y="9580"/>
                  </a:cubicBezTo>
                  <a:lnTo>
                    <a:pt x="13509" y="9583"/>
                  </a:lnTo>
                  <a:lnTo>
                    <a:pt x="11929" y="8651"/>
                  </a:lnTo>
                  <a:cubicBezTo>
                    <a:pt x="11891" y="8628"/>
                    <a:pt x="11849" y="8617"/>
                    <a:pt x="11807" y="8617"/>
                  </a:cubicBezTo>
                  <a:cubicBezTo>
                    <a:pt x="11725" y="8617"/>
                    <a:pt x="11646" y="8659"/>
                    <a:pt x="11600" y="8733"/>
                  </a:cubicBezTo>
                  <a:cubicBezTo>
                    <a:pt x="11532" y="8846"/>
                    <a:pt x="11573" y="8994"/>
                    <a:pt x="11689" y="9059"/>
                  </a:cubicBezTo>
                  <a:lnTo>
                    <a:pt x="13067" y="9871"/>
                  </a:lnTo>
                  <a:lnTo>
                    <a:pt x="12464" y="10896"/>
                  </a:lnTo>
                  <a:lnTo>
                    <a:pt x="9249" y="9004"/>
                  </a:lnTo>
                  <a:lnTo>
                    <a:pt x="9853" y="7979"/>
                  </a:lnTo>
                  <a:lnTo>
                    <a:pt x="10857" y="8572"/>
                  </a:lnTo>
                  <a:cubicBezTo>
                    <a:pt x="10898" y="8595"/>
                    <a:pt x="10939" y="8606"/>
                    <a:pt x="10978" y="8606"/>
                  </a:cubicBezTo>
                  <a:cubicBezTo>
                    <a:pt x="11187" y="8606"/>
                    <a:pt x="11320" y="8300"/>
                    <a:pt x="11097" y="8161"/>
                  </a:cubicBezTo>
                  <a:lnTo>
                    <a:pt x="9890" y="7452"/>
                  </a:lnTo>
                  <a:cubicBezTo>
                    <a:pt x="9853" y="7430"/>
                    <a:pt x="9812" y="7420"/>
                    <a:pt x="9771" y="7420"/>
                  </a:cubicBezTo>
                  <a:cubicBezTo>
                    <a:pt x="9689" y="7420"/>
                    <a:pt x="9608" y="7462"/>
                    <a:pt x="9565" y="7537"/>
                  </a:cubicBezTo>
                  <a:lnTo>
                    <a:pt x="8722" y="8970"/>
                  </a:lnTo>
                  <a:cubicBezTo>
                    <a:pt x="8657" y="9083"/>
                    <a:pt x="8694" y="9227"/>
                    <a:pt x="8807" y="9292"/>
                  </a:cubicBezTo>
                  <a:lnTo>
                    <a:pt x="9126" y="9480"/>
                  </a:lnTo>
                  <a:lnTo>
                    <a:pt x="9106" y="9525"/>
                  </a:lnTo>
                  <a:cubicBezTo>
                    <a:pt x="8966" y="9868"/>
                    <a:pt x="8637" y="10064"/>
                    <a:pt x="8298" y="10064"/>
                  </a:cubicBezTo>
                  <a:cubicBezTo>
                    <a:pt x="8122" y="10064"/>
                    <a:pt x="7943" y="10011"/>
                    <a:pt x="7786" y="9898"/>
                  </a:cubicBezTo>
                  <a:cubicBezTo>
                    <a:pt x="7526" y="9706"/>
                    <a:pt x="3921" y="6101"/>
                    <a:pt x="3729" y="5841"/>
                  </a:cubicBezTo>
                  <a:cubicBezTo>
                    <a:pt x="3400" y="5382"/>
                    <a:pt x="3582" y="4734"/>
                    <a:pt x="4106" y="4522"/>
                  </a:cubicBezTo>
                  <a:lnTo>
                    <a:pt x="4147" y="4501"/>
                  </a:lnTo>
                  <a:lnTo>
                    <a:pt x="4335" y="4820"/>
                  </a:lnTo>
                  <a:cubicBezTo>
                    <a:pt x="4379" y="4895"/>
                    <a:pt x="4459" y="4939"/>
                    <a:pt x="4542" y="4939"/>
                  </a:cubicBezTo>
                  <a:cubicBezTo>
                    <a:pt x="4582" y="4939"/>
                    <a:pt x="4624" y="4928"/>
                    <a:pt x="4661" y="4906"/>
                  </a:cubicBezTo>
                  <a:lnTo>
                    <a:pt x="6090" y="4063"/>
                  </a:lnTo>
                  <a:cubicBezTo>
                    <a:pt x="6203" y="3997"/>
                    <a:pt x="6244" y="3853"/>
                    <a:pt x="6176" y="3740"/>
                  </a:cubicBezTo>
                  <a:lnTo>
                    <a:pt x="4044" y="118"/>
                  </a:lnTo>
                  <a:cubicBezTo>
                    <a:pt x="4001" y="43"/>
                    <a:pt x="3922" y="1"/>
                    <a:pt x="3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4" name="Google Shape;17254;p72"/>
          <p:cNvGrpSpPr/>
          <p:nvPr/>
        </p:nvGrpSpPr>
        <p:grpSpPr>
          <a:xfrm>
            <a:off x="5739863" y="3222757"/>
            <a:ext cx="385407" cy="343128"/>
            <a:chOff x="5739863" y="3222757"/>
            <a:chExt cx="385407" cy="343128"/>
          </a:xfrm>
        </p:grpSpPr>
        <p:sp>
          <p:nvSpPr>
            <p:cNvPr id="17255" name="Google Shape;17255;p72"/>
            <p:cNvSpPr/>
            <p:nvPr/>
          </p:nvSpPr>
          <p:spPr>
            <a:xfrm>
              <a:off x="5748665" y="3229594"/>
              <a:ext cx="367699" cy="329612"/>
            </a:xfrm>
            <a:custGeom>
              <a:rect b="b" l="l" r="r" t="t"/>
              <a:pathLst>
                <a:path extrusionOk="0" h="12583" w="14037">
                  <a:moveTo>
                    <a:pt x="3852" y="0"/>
                  </a:moveTo>
                  <a:cubicBezTo>
                    <a:pt x="1724" y="0"/>
                    <a:pt x="4" y="1734"/>
                    <a:pt x="4" y="3872"/>
                  </a:cubicBezTo>
                  <a:lnTo>
                    <a:pt x="1" y="3872"/>
                  </a:lnTo>
                  <a:cubicBezTo>
                    <a:pt x="1" y="7868"/>
                    <a:pt x="5148" y="11504"/>
                    <a:pt x="6628" y="12467"/>
                  </a:cubicBezTo>
                  <a:cubicBezTo>
                    <a:pt x="6746" y="12544"/>
                    <a:pt x="6883" y="12582"/>
                    <a:pt x="7019" y="12582"/>
                  </a:cubicBezTo>
                  <a:cubicBezTo>
                    <a:pt x="7156" y="12582"/>
                    <a:pt x="7293" y="12544"/>
                    <a:pt x="7413" y="12467"/>
                  </a:cubicBezTo>
                  <a:cubicBezTo>
                    <a:pt x="8890" y="11504"/>
                    <a:pt x="14037" y="7868"/>
                    <a:pt x="14037" y="3872"/>
                  </a:cubicBezTo>
                  <a:cubicBezTo>
                    <a:pt x="14037" y="1734"/>
                    <a:pt x="12313" y="0"/>
                    <a:pt x="10189" y="0"/>
                  </a:cubicBezTo>
                  <a:cubicBezTo>
                    <a:pt x="9174" y="0"/>
                    <a:pt x="8204" y="401"/>
                    <a:pt x="7488" y="1117"/>
                  </a:cubicBezTo>
                  <a:cubicBezTo>
                    <a:pt x="7358" y="1244"/>
                    <a:pt x="7188" y="1307"/>
                    <a:pt x="7019" y="1307"/>
                  </a:cubicBezTo>
                  <a:cubicBezTo>
                    <a:pt x="6850" y="1307"/>
                    <a:pt x="6681" y="1244"/>
                    <a:pt x="6553" y="1117"/>
                  </a:cubicBezTo>
                  <a:cubicBezTo>
                    <a:pt x="5837" y="401"/>
                    <a:pt x="4863" y="0"/>
                    <a:pt x="385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72"/>
            <p:cNvSpPr/>
            <p:nvPr/>
          </p:nvSpPr>
          <p:spPr>
            <a:xfrm>
              <a:off x="5748770" y="3229594"/>
              <a:ext cx="183758" cy="329533"/>
            </a:xfrm>
            <a:custGeom>
              <a:rect b="b" l="l" r="r" t="t"/>
              <a:pathLst>
                <a:path extrusionOk="0" h="12580" w="7015">
                  <a:moveTo>
                    <a:pt x="3848" y="0"/>
                  </a:moveTo>
                  <a:cubicBezTo>
                    <a:pt x="1720" y="0"/>
                    <a:pt x="0" y="1731"/>
                    <a:pt x="0" y="3869"/>
                  </a:cubicBezTo>
                  <a:cubicBezTo>
                    <a:pt x="0" y="7868"/>
                    <a:pt x="5147" y="11504"/>
                    <a:pt x="6624" y="12463"/>
                  </a:cubicBezTo>
                  <a:cubicBezTo>
                    <a:pt x="6741" y="12542"/>
                    <a:pt x="6878" y="12580"/>
                    <a:pt x="7015" y="12580"/>
                  </a:cubicBezTo>
                  <a:cubicBezTo>
                    <a:pt x="1758" y="5404"/>
                    <a:pt x="3629" y="1388"/>
                    <a:pt x="5411" y="336"/>
                  </a:cubicBezTo>
                  <a:cubicBezTo>
                    <a:pt x="4921" y="113"/>
                    <a:pt x="4386" y="0"/>
                    <a:pt x="384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72"/>
            <p:cNvSpPr/>
            <p:nvPr/>
          </p:nvSpPr>
          <p:spPr>
            <a:xfrm>
              <a:off x="5739863" y="3222757"/>
              <a:ext cx="385407" cy="343128"/>
            </a:xfrm>
            <a:custGeom>
              <a:rect b="b" l="l" r="r" t="t"/>
              <a:pathLst>
                <a:path extrusionOk="0" h="13099" w="14713">
                  <a:moveTo>
                    <a:pt x="10577" y="459"/>
                  </a:moveTo>
                  <a:cubicBezTo>
                    <a:pt x="10940" y="459"/>
                    <a:pt x="11306" y="513"/>
                    <a:pt x="11666" y="624"/>
                  </a:cubicBezTo>
                  <a:cubicBezTo>
                    <a:pt x="13204" y="1104"/>
                    <a:pt x="14250" y="2526"/>
                    <a:pt x="14250" y="4137"/>
                  </a:cubicBezTo>
                  <a:cubicBezTo>
                    <a:pt x="14250" y="6488"/>
                    <a:pt x="12358" y="8674"/>
                    <a:pt x="10771" y="10096"/>
                  </a:cubicBezTo>
                  <a:cubicBezTo>
                    <a:pt x="9712" y="11035"/>
                    <a:pt x="8568" y="11875"/>
                    <a:pt x="7355" y="12608"/>
                  </a:cubicBezTo>
                  <a:cubicBezTo>
                    <a:pt x="6145" y="11878"/>
                    <a:pt x="5004" y="11038"/>
                    <a:pt x="3949" y="10103"/>
                  </a:cubicBezTo>
                  <a:cubicBezTo>
                    <a:pt x="2359" y="8677"/>
                    <a:pt x="460" y="6488"/>
                    <a:pt x="460" y="4140"/>
                  </a:cubicBezTo>
                  <a:cubicBezTo>
                    <a:pt x="460" y="2530"/>
                    <a:pt x="1505" y="1104"/>
                    <a:pt x="3044" y="624"/>
                  </a:cubicBezTo>
                  <a:cubicBezTo>
                    <a:pt x="3403" y="513"/>
                    <a:pt x="3770" y="459"/>
                    <a:pt x="4133" y="459"/>
                  </a:cubicBezTo>
                  <a:cubicBezTo>
                    <a:pt x="5322" y="459"/>
                    <a:pt x="6468" y="1037"/>
                    <a:pt x="7166" y="2053"/>
                  </a:cubicBezTo>
                  <a:cubicBezTo>
                    <a:pt x="7213" y="2120"/>
                    <a:pt x="7285" y="2154"/>
                    <a:pt x="7356" y="2154"/>
                  </a:cubicBezTo>
                  <a:cubicBezTo>
                    <a:pt x="7428" y="2154"/>
                    <a:pt x="7499" y="2120"/>
                    <a:pt x="7543" y="2053"/>
                  </a:cubicBezTo>
                  <a:cubicBezTo>
                    <a:pt x="8244" y="1037"/>
                    <a:pt x="9388" y="459"/>
                    <a:pt x="10577" y="459"/>
                  </a:cubicBezTo>
                  <a:close/>
                  <a:moveTo>
                    <a:pt x="4137" y="0"/>
                  </a:moveTo>
                  <a:cubicBezTo>
                    <a:pt x="3677" y="0"/>
                    <a:pt x="3211" y="77"/>
                    <a:pt x="2759" y="237"/>
                  </a:cubicBezTo>
                  <a:cubicBezTo>
                    <a:pt x="1108" y="820"/>
                    <a:pt x="1" y="2382"/>
                    <a:pt x="1" y="4137"/>
                  </a:cubicBezTo>
                  <a:cubicBezTo>
                    <a:pt x="1" y="5257"/>
                    <a:pt x="388" y="6426"/>
                    <a:pt x="1152" y="7615"/>
                  </a:cubicBezTo>
                  <a:cubicBezTo>
                    <a:pt x="1755" y="8551"/>
                    <a:pt x="2592" y="9503"/>
                    <a:pt x="3640" y="10442"/>
                  </a:cubicBezTo>
                  <a:cubicBezTo>
                    <a:pt x="4754" y="11429"/>
                    <a:pt x="5960" y="12310"/>
                    <a:pt x="7242" y="13071"/>
                  </a:cubicBezTo>
                  <a:cubicBezTo>
                    <a:pt x="7278" y="13089"/>
                    <a:pt x="7317" y="13099"/>
                    <a:pt x="7356" y="13099"/>
                  </a:cubicBezTo>
                  <a:cubicBezTo>
                    <a:pt x="7395" y="13099"/>
                    <a:pt x="7434" y="13089"/>
                    <a:pt x="7468" y="13071"/>
                  </a:cubicBezTo>
                  <a:cubicBezTo>
                    <a:pt x="8750" y="12310"/>
                    <a:pt x="9959" y="11429"/>
                    <a:pt x="11073" y="10442"/>
                  </a:cubicBezTo>
                  <a:cubicBezTo>
                    <a:pt x="12121" y="9500"/>
                    <a:pt x="12958" y="8551"/>
                    <a:pt x="13561" y="7615"/>
                  </a:cubicBezTo>
                  <a:cubicBezTo>
                    <a:pt x="14325" y="6426"/>
                    <a:pt x="14712" y="5257"/>
                    <a:pt x="14712" y="4137"/>
                  </a:cubicBezTo>
                  <a:cubicBezTo>
                    <a:pt x="14705" y="1855"/>
                    <a:pt x="12855" y="4"/>
                    <a:pt x="10573" y="4"/>
                  </a:cubicBezTo>
                  <a:cubicBezTo>
                    <a:pt x="9325" y="4"/>
                    <a:pt x="8143" y="566"/>
                    <a:pt x="7355" y="1539"/>
                  </a:cubicBezTo>
                  <a:cubicBezTo>
                    <a:pt x="6555" y="548"/>
                    <a:pt x="5364"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72"/>
            <p:cNvSpPr/>
            <p:nvPr/>
          </p:nvSpPr>
          <p:spPr>
            <a:xfrm>
              <a:off x="5840504" y="3246909"/>
              <a:ext cx="80026" cy="45789"/>
            </a:xfrm>
            <a:custGeom>
              <a:rect b="b" l="l" r="r" t="t"/>
              <a:pathLst>
                <a:path extrusionOk="0" h="1748" w="3055">
                  <a:moveTo>
                    <a:pt x="295" y="1"/>
                  </a:moveTo>
                  <a:cubicBezTo>
                    <a:pt x="0" y="11"/>
                    <a:pt x="0" y="446"/>
                    <a:pt x="295" y="460"/>
                  </a:cubicBezTo>
                  <a:cubicBezTo>
                    <a:pt x="1203" y="460"/>
                    <a:pt x="2050" y="909"/>
                    <a:pt x="2567" y="1656"/>
                  </a:cubicBezTo>
                  <a:cubicBezTo>
                    <a:pt x="2616" y="1721"/>
                    <a:pt x="2680" y="1748"/>
                    <a:pt x="2743" y="1748"/>
                  </a:cubicBezTo>
                  <a:cubicBezTo>
                    <a:pt x="2902" y="1748"/>
                    <a:pt x="3055" y="1572"/>
                    <a:pt x="2944" y="1395"/>
                  </a:cubicBezTo>
                  <a:cubicBezTo>
                    <a:pt x="2344" y="521"/>
                    <a:pt x="1354"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72"/>
            <p:cNvSpPr/>
            <p:nvPr/>
          </p:nvSpPr>
          <p:spPr>
            <a:xfrm>
              <a:off x="6010510" y="3246909"/>
              <a:ext cx="90609" cy="88906"/>
            </a:xfrm>
            <a:custGeom>
              <a:rect b="b" l="l" r="r" t="t"/>
              <a:pathLst>
                <a:path extrusionOk="0" h="3394" w="3459">
                  <a:moveTo>
                    <a:pt x="229" y="0"/>
                  </a:moveTo>
                  <a:cubicBezTo>
                    <a:pt x="104" y="0"/>
                    <a:pt x="1" y="104"/>
                    <a:pt x="1" y="230"/>
                  </a:cubicBezTo>
                  <a:cubicBezTo>
                    <a:pt x="1" y="356"/>
                    <a:pt x="104" y="460"/>
                    <a:pt x="229" y="460"/>
                  </a:cubicBezTo>
                  <a:cubicBezTo>
                    <a:pt x="233" y="460"/>
                    <a:pt x="237" y="460"/>
                    <a:pt x="241" y="460"/>
                  </a:cubicBezTo>
                  <a:cubicBezTo>
                    <a:pt x="1742" y="467"/>
                    <a:pt x="2961" y="1666"/>
                    <a:pt x="2996" y="3167"/>
                  </a:cubicBezTo>
                  <a:cubicBezTo>
                    <a:pt x="2999" y="3294"/>
                    <a:pt x="3102" y="3393"/>
                    <a:pt x="3225" y="3393"/>
                  </a:cubicBezTo>
                  <a:lnTo>
                    <a:pt x="3232" y="3393"/>
                  </a:lnTo>
                  <a:cubicBezTo>
                    <a:pt x="3359" y="3390"/>
                    <a:pt x="3458" y="3287"/>
                    <a:pt x="3455" y="3160"/>
                  </a:cubicBezTo>
                  <a:cubicBezTo>
                    <a:pt x="3424" y="1416"/>
                    <a:pt x="1981" y="1"/>
                    <a:pt x="241" y="1"/>
                  </a:cubicBezTo>
                  <a:cubicBezTo>
                    <a:pt x="237" y="0"/>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0" name="Google Shape;17260;p72"/>
          <p:cNvGrpSpPr/>
          <p:nvPr/>
        </p:nvGrpSpPr>
        <p:grpSpPr>
          <a:xfrm>
            <a:off x="6217870" y="3235200"/>
            <a:ext cx="455217" cy="308577"/>
            <a:chOff x="6217870" y="3235200"/>
            <a:chExt cx="455217" cy="308577"/>
          </a:xfrm>
        </p:grpSpPr>
        <p:sp>
          <p:nvSpPr>
            <p:cNvPr id="17261" name="Google Shape;17261;p72"/>
            <p:cNvSpPr/>
            <p:nvPr/>
          </p:nvSpPr>
          <p:spPr>
            <a:xfrm>
              <a:off x="6533676" y="3411885"/>
              <a:ext cx="91656" cy="58389"/>
            </a:xfrm>
            <a:custGeom>
              <a:rect b="b" l="l" r="r" t="t"/>
              <a:pathLst>
                <a:path extrusionOk="0" h="2229" w="3499">
                  <a:moveTo>
                    <a:pt x="0" y="1"/>
                  </a:moveTo>
                  <a:lnTo>
                    <a:pt x="0" y="2228"/>
                  </a:lnTo>
                  <a:lnTo>
                    <a:pt x="3499" y="2228"/>
                  </a:lnTo>
                  <a:lnTo>
                    <a:pt x="349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2" name="Google Shape;17262;p72"/>
            <p:cNvSpPr/>
            <p:nvPr/>
          </p:nvSpPr>
          <p:spPr>
            <a:xfrm>
              <a:off x="6533676" y="3441067"/>
              <a:ext cx="91656" cy="29207"/>
            </a:xfrm>
            <a:custGeom>
              <a:rect b="b" l="l" r="r" t="t"/>
              <a:pathLst>
                <a:path extrusionOk="0" h="1115" w="3499">
                  <a:moveTo>
                    <a:pt x="0" y="1"/>
                  </a:moveTo>
                  <a:lnTo>
                    <a:pt x="0" y="1114"/>
                  </a:lnTo>
                  <a:lnTo>
                    <a:pt x="3499" y="1114"/>
                  </a:lnTo>
                  <a:lnTo>
                    <a:pt x="349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72"/>
            <p:cNvSpPr/>
            <p:nvPr/>
          </p:nvSpPr>
          <p:spPr>
            <a:xfrm>
              <a:off x="6602517" y="3372776"/>
              <a:ext cx="64021" cy="136686"/>
            </a:xfrm>
            <a:custGeom>
              <a:rect b="b" l="l" r="r" t="t"/>
              <a:pathLst>
                <a:path extrusionOk="0" h="5218" w="2444">
                  <a:moveTo>
                    <a:pt x="2177" y="0"/>
                  </a:moveTo>
                  <a:cubicBezTo>
                    <a:pt x="2153" y="0"/>
                    <a:pt x="2129" y="3"/>
                    <a:pt x="2104" y="10"/>
                  </a:cubicBezTo>
                  <a:lnTo>
                    <a:pt x="196" y="534"/>
                  </a:lnTo>
                  <a:cubicBezTo>
                    <a:pt x="79" y="565"/>
                    <a:pt x="0" y="672"/>
                    <a:pt x="0" y="791"/>
                  </a:cubicBezTo>
                  <a:lnTo>
                    <a:pt x="0" y="4427"/>
                  </a:lnTo>
                  <a:cubicBezTo>
                    <a:pt x="0" y="4547"/>
                    <a:pt x="79" y="4650"/>
                    <a:pt x="196" y="4684"/>
                  </a:cubicBezTo>
                  <a:lnTo>
                    <a:pt x="2104" y="5209"/>
                  </a:lnTo>
                  <a:cubicBezTo>
                    <a:pt x="2128" y="5215"/>
                    <a:pt x="2151" y="5218"/>
                    <a:pt x="2174" y="5218"/>
                  </a:cubicBezTo>
                  <a:cubicBezTo>
                    <a:pt x="2319" y="5218"/>
                    <a:pt x="2444" y="5102"/>
                    <a:pt x="2444" y="4948"/>
                  </a:cubicBezTo>
                  <a:lnTo>
                    <a:pt x="2444" y="267"/>
                  </a:lnTo>
                  <a:cubicBezTo>
                    <a:pt x="2444" y="117"/>
                    <a:pt x="2320" y="0"/>
                    <a:pt x="217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72"/>
            <p:cNvSpPr/>
            <p:nvPr/>
          </p:nvSpPr>
          <p:spPr>
            <a:xfrm>
              <a:off x="6267509" y="3345036"/>
              <a:ext cx="294641" cy="192193"/>
            </a:xfrm>
            <a:custGeom>
              <a:rect b="b" l="l" r="r" t="t"/>
              <a:pathLst>
                <a:path extrusionOk="0" h="7337" w="11248">
                  <a:moveTo>
                    <a:pt x="378" y="0"/>
                  </a:moveTo>
                  <a:cubicBezTo>
                    <a:pt x="169" y="0"/>
                    <a:pt x="1" y="168"/>
                    <a:pt x="1" y="377"/>
                  </a:cubicBezTo>
                  <a:lnTo>
                    <a:pt x="1" y="6956"/>
                  </a:lnTo>
                  <a:cubicBezTo>
                    <a:pt x="1" y="7165"/>
                    <a:pt x="169" y="7337"/>
                    <a:pt x="378" y="7337"/>
                  </a:cubicBezTo>
                  <a:lnTo>
                    <a:pt x="10867" y="7337"/>
                  </a:lnTo>
                  <a:cubicBezTo>
                    <a:pt x="11076" y="7337"/>
                    <a:pt x="11247" y="7165"/>
                    <a:pt x="11247" y="6956"/>
                  </a:cubicBezTo>
                  <a:lnTo>
                    <a:pt x="11247" y="377"/>
                  </a:lnTo>
                  <a:cubicBezTo>
                    <a:pt x="11247" y="168"/>
                    <a:pt x="11076" y="0"/>
                    <a:pt x="10867" y="0"/>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72"/>
            <p:cNvSpPr/>
            <p:nvPr/>
          </p:nvSpPr>
          <p:spPr>
            <a:xfrm>
              <a:off x="6267509" y="3345036"/>
              <a:ext cx="294641" cy="192193"/>
            </a:xfrm>
            <a:custGeom>
              <a:rect b="b" l="l" r="r" t="t"/>
              <a:pathLst>
                <a:path extrusionOk="0" h="7337" w="11248">
                  <a:moveTo>
                    <a:pt x="9130" y="0"/>
                  </a:moveTo>
                  <a:cubicBezTo>
                    <a:pt x="9339" y="0"/>
                    <a:pt x="9510" y="171"/>
                    <a:pt x="9510" y="380"/>
                  </a:cubicBezTo>
                  <a:lnTo>
                    <a:pt x="9510" y="6333"/>
                  </a:lnTo>
                  <a:cubicBezTo>
                    <a:pt x="9510" y="6617"/>
                    <a:pt x="9280" y="6843"/>
                    <a:pt x="8999" y="6843"/>
                  </a:cubicBezTo>
                  <a:lnTo>
                    <a:pt x="371" y="6843"/>
                  </a:lnTo>
                  <a:cubicBezTo>
                    <a:pt x="189" y="6843"/>
                    <a:pt x="31" y="6713"/>
                    <a:pt x="1" y="6531"/>
                  </a:cubicBezTo>
                  <a:lnTo>
                    <a:pt x="1" y="6956"/>
                  </a:lnTo>
                  <a:cubicBezTo>
                    <a:pt x="1" y="7165"/>
                    <a:pt x="169" y="7337"/>
                    <a:pt x="378" y="7337"/>
                  </a:cubicBezTo>
                  <a:lnTo>
                    <a:pt x="10867" y="7337"/>
                  </a:lnTo>
                  <a:cubicBezTo>
                    <a:pt x="11076" y="7337"/>
                    <a:pt x="11247" y="7165"/>
                    <a:pt x="11247" y="6956"/>
                  </a:cubicBezTo>
                  <a:lnTo>
                    <a:pt x="11247" y="377"/>
                  </a:lnTo>
                  <a:cubicBezTo>
                    <a:pt x="11247" y="367"/>
                    <a:pt x="11247" y="353"/>
                    <a:pt x="11244" y="343"/>
                  </a:cubicBezTo>
                  <a:cubicBezTo>
                    <a:pt x="11227" y="147"/>
                    <a:pt x="11062" y="0"/>
                    <a:pt x="10867"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72"/>
            <p:cNvSpPr/>
            <p:nvPr/>
          </p:nvSpPr>
          <p:spPr>
            <a:xfrm>
              <a:off x="6234556" y="3241434"/>
              <a:ext cx="175978" cy="175978"/>
            </a:xfrm>
            <a:custGeom>
              <a:rect b="b" l="l" r="r" t="t"/>
              <a:pathLst>
                <a:path extrusionOk="0" h="6718" w="6718">
                  <a:moveTo>
                    <a:pt x="3359" y="1"/>
                  </a:moveTo>
                  <a:cubicBezTo>
                    <a:pt x="1505" y="1"/>
                    <a:pt x="1" y="1505"/>
                    <a:pt x="1" y="3359"/>
                  </a:cubicBezTo>
                  <a:cubicBezTo>
                    <a:pt x="1" y="5213"/>
                    <a:pt x="1505" y="6717"/>
                    <a:pt x="3359" y="6717"/>
                  </a:cubicBezTo>
                  <a:cubicBezTo>
                    <a:pt x="5213" y="6717"/>
                    <a:pt x="6717" y="5213"/>
                    <a:pt x="6717" y="3359"/>
                  </a:cubicBezTo>
                  <a:cubicBezTo>
                    <a:pt x="6717" y="1505"/>
                    <a:pt x="5213" y="1"/>
                    <a:pt x="3359"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72"/>
            <p:cNvSpPr/>
            <p:nvPr/>
          </p:nvSpPr>
          <p:spPr>
            <a:xfrm>
              <a:off x="6260332" y="3267210"/>
              <a:ext cx="158113" cy="149442"/>
            </a:xfrm>
            <a:custGeom>
              <a:rect b="b" l="l" r="r" t="t"/>
              <a:pathLst>
                <a:path extrusionOk="0" h="5705" w="6036">
                  <a:moveTo>
                    <a:pt x="4750" y="0"/>
                  </a:moveTo>
                  <a:lnTo>
                    <a:pt x="0" y="4750"/>
                  </a:lnTo>
                  <a:cubicBezTo>
                    <a:pt x="653" y="5387"/>
                    <a:pt x="1499" y="5704"/>
                    <a:pt x="2345" y="5704"/>
                  </a:cubicBezTo>
                  <a:cubicBezTo>
                    <a:pt x="3205" y="5704"/>
                    <a:pt x="4066" y="5375"/>
                    <a:pt x="4723" y="4719"/>
                  </a:cubicBezTo>
                  <a:cubicBezTo>
                    <a:pt x="6021" y="3420"/>
                    <a:pt x="6035" y="1316"/>
                    <a:pt x="4750"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72"/>
            <p:cNvSpPr/>
            <p:nvPr/>
          </p:nvSpPr>
          <p:spPr>
            <a:xfrm>
              <a:off x="6457816" y="3443581"/>
              <a:ext cx="64387" cy="64387"/>
            </a:xfrm>
            <a:custGeom>
              <a:rect b="b" l="l" r="r" t="t"/>
              <a:pathLst>
                <a:path extrusionOk="0" h="2458" w="2458">
                  <a:moveTo>
                    <a:pt x="113" y="1"/>
                  </a:moveTo>
                  <a:cubicBezTo>
                    <a:pt x="52" y="1"/>
                    <a:pt x="0" y="52"/>
                    <a:pt x="0" y="114"/>
                  </a:cubicBezTo>
                  <a:lnTo>
                    <a:pt x="0" y="2348"/>
                  </a:lnTo>
                  <a:cubicBezTo>
                    <a:pt x="0" y="2410"/>
                    <a:pt x="52" y="2458"/>
                    <a:pt x="113" y="2458"/>
                  </a:cubicBezTo>
                  <a:lnTo>
                    <a:pt x="2344" y="2458"/>
                  </a:lnTo>
                  <a:cubicBezTo>
                    <a:pt x="2406" y="2458"/>
                    <a:pt x="2457" y="2410"/>
                    <a:pt x="2457" y="2348"/>
                  </a:cubicBezTo>
                  <a:lnTo>
                    <a:pt x="2457" y="114"/>
                  </a:lnTo>
                  <a:cubicBezTo>
                    <a:pt x="2457" y="52"/>
                    <a:pt x="2406" y="1"/>
                    <a:pt x="2344"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72"/>
            <p:cNvSpPr/>
            <p:nvPr/>
          </p:nvSpPr>
          <p:spPr>
            <a:xfrm>
              <a:off x="6283226" y="3299875"/>
              <a:ext cx="68867" cy="58991"/>
            </a:xfrm>
            <a:custGeom>
              <a:rect b="b" l="l" r="r" t="t"/>
              <a:pathLst>
                <a:path extrusionOk="0" h="2252" w="2629">
                  <a:moveTo>
                    <a:pt x="1494" y="1"/>
                  </a:moveTo>
                  <a:cubicBezTo>
                    <a:pt x="1217" y="1"/>
                    <a:pt x="935" y="103"/>
                    <a:pt x="706" y="333"/>
                  </a:cubicBezTo>
                  <a:cubicBezTo>
                    <a:pt x="0" y="1042"/>
                    <a:pt x="501" y="2252"/>
                    <a:pt x="1501" y="2252"/>
                  </a:cubicBezTo>
                  <a:cubicBezTo>
                    <a:pt x="2125" y="2252"/>
                    <a:pt x="2625" y="1748"/>
                    <a:pt x="2629" y="1128"/>
                  </a:cubicBezTo>
                  <a:cubicBezTo>
                    <a:pt x="2629" y="451"/>
                    <a:pt x="2073" y="1"/>
                    <a:pt x="1494"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72"/>
            <p:cNvSpPr/>
            <p:nvPr/>
          </p:nvSpPr>
          <p:spPr>
            <a:xfrm>
              <a:off x="6433769" y="3261893"/>
              <a:ext cx="135114" cy="135035"/>
            </a:xfrm>
            <a:custGeom>
              <a:rect b="b" l="l" r="r" t="t"/>
              <a:pathLst>
                <a:path extrusionOk="0" h="5155" w="5158">
                  <a:moveTo>
                    <a:pt x="2580" y="1"/>
                  </a:moveTo>
                  <a:cubicBezTo>
                    <a:pt x="1155" y="1"/>
                    <a:pt x="0" y="1152"/>
                    <a:pt x="0" y="2578"/>
                  </a:cubicBezTo>
                  <a:cubicBezTo>
                    <a:pt x="0" y="4003"/>
                    <a:pt x="1155" y="5155"/>
                    <a:pt x="2580" y="5155"/>
                  </a:cubicBezTo>
                  <a:cubicBezTo>
                    <a:pt x="4003" y="5155"/>
                    <a:pt x="5157" y="4003"/>
                    <a:pt x="5157" y="2578"/>
                  </a:cubicBezTo>
                  <a:cubicBezTo>
                    <a:pt x="5157" y="1152"/>
                    <a:pt x="4003" y="1"/>
                    <a:pt x="2580" y="1"/>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1" name="Google Shape;17271;p72"/>
            <p:cNvSpPr/>
            <p:nvPr/>
          </p:nvSpPr>
          <p:spPr>
            <a:xfrm>
              <a:off x="6453598" y="3281644"/>
              <a:ext cx="121833" cy="115337"/>
            </a:xfrm>
            <a:custGeom>
              <a:rect b="b" l="l" r="r" t="t"/>
              <a:pathLst>
                <a:path extrusionOk="0" h="4403" w="4651">
                  <a:moveTo>
                    <a:pt x="3646" y="1"/>
                  </a:moveTo>
                  <a:lnTo>
                    <a:pt x="0" y="3647"/>
                  </a:lnTo>
                  <a:cubicBezTo>
                    <a:pt x="502" y="4151"/>
                    <a:pt x="1162" y="4402"/>
                    <a:pt x="1822" y="4402"/>
                  </a:cubicBezTo>
                  <a:cubicBezTo>
                    <a:pt x="2482" y="4402"/>
                    <a:pt x="3143" y="4151"/>
                    <a:pt x="3646" y="3647"/>
                  </a:cubicBezTo>
                  <a:cubicBezTo>
                    <a:pt x="4651" y="2639"/>
                    <a:pt x="4651" y="1008"/>
                    <a:pt x="364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2" name="Google Shape;17272;p72"/>
            <p:cNvSpPr/>
            <p:nvPr/>
          </p:nvSpPr>
          <p:spPr>
            <a:xfrm>
              <a:off x="6477200" y="3311323"/>
              <a:ext cx="42226" cy="36149"/>
            </a:xfrm>
            <a:custGeom>
              <a:rect b="b" l="l" r="r" t="t"/>
              <a:pathLst>
                <a:path extrusionOk="0" h="1380" w="1612">
                  <a:moveTo>
                    <a:pt x="917" y="0"/>
                  </a:moveTo>
                  <a:cubicBezTo>
                    <a:pt x="748" y="0"/>
                    <a:pt x="575" y="63"/>
                    <a:pt x="436" y="204"/>
                  </a:cubicBezTo>
                  <a:cubicBezTo>
                    <a:pt x="1" y="639"/>
                    <a:pt x="309" y="1380"/>
                    <a:pt x="922" y="1380"/>
                  </a:cubicBezTo>
                  <a:cubicBezTo>
                    <a:pt x="1303" y="1380"/>
                    <a:pt x="1608" y="1071"/>
                    <a:pt x="1611" y="691"/>
                  </a:cubicBezTo>
                  <a:cubicBezTo>
                    <a:pt x="1611" y="276"/>
                    <a:pt x="1271" y="0"/>
                    <a:pt x="917"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72"/>
            <p:cNvSpPr/>
            <p:nvPr/>
          </p:nvSpPr>
          <p:spPr>
            <a:xfrm>
              <a:off x="6490036" y="3443581"/>
              <a:ext cx="32167" cy="64387"/>
            </a:xfrm>
            <a:custGeom>
              <a:rect b="b" l="l" r="r" t="t"/>
              <a:pathLst>
                <a:path extrusionOk="0" h="2458" w="1228">
                  <a:moveTo>
                    <a:pt x="1" y="1"/>
                  </a:moveTo>
                  <a:lnTo>
                    <a:pt x="1" y="2458"/>
                  </a:lnTo>
                  <a:lnTo>
                    <a:pt x="1114" y="2458"/>
                  </a:lnTo>
                  <a:cubicBezTo>
                    <a:pt x="1176" y="2458"/>
                    <a:pt x="1227" y="2410"/>
                    <a:pt x="1227" y="2348"/>
                  </a:cubicBezTo>
                  <a:lnTo>
                    <a:pt x="1227" y="114"/>
                  </a:lnTo>
                  <a:cubicBezTo>
                    <a:pt x="1227" y="52"/>
                    <a:pt x="1176" y="1"/>
                    <a:pt x="1114"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72"/>
            <p:cNvSpPr/>
            <p:nvPr/>
          </p:nvSpPr>
          <p:spPr>
            <a:xfrm>
              <a:off x="6602517" y="3441067"/>
              <a:ext cx="64021" cy="68343"/>
            </a:xfrm>
            <a:custGeom>
              <a:rect b="b" l="l" r="r" t="t"/>
              <a:pathLst>
                <a:path extrusionOk="0" h="2609" w="2444">
                  <a:moveTo>
                    <a:pt x="0" y="1"/>
                  </a:moveTo>
                  <a:lnTo>
                    <a:pt x="0" y="1820"/>
                  </a:lnTo>
                  <a:cubicBezTo>
                    <a:pt x="0" y="1940"/>
                    <a:pt x="79" y="2043"/>
                    <a:pt x="196" y="2077"/>
                  </a:cubicBezTo>
                  <a:lnTo>
                    <a:pt x="2104" y="2598"/>
                  </a:lnTo>
                  <a:cubicBezTo>
                    <a:pt x="2129" y="2605"/>
                    <a:pt x="2154" y="2608"/>
                    <a:pt x="2178" y="2608"/>
                  </a:cubicBezTo>
                  <a:cubicBezTo>
                    <a:pt x="2321" y="2608"/>
                    <a:pt x="2444" y="2494"/>
                    <a:pt x="2444" y="2341"/>
                  </a:cubicBezTo>
                  <a:lnTo>
                    <a:pt x="2444" y="1"/>
                  </a:ln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5" name="Google Shape;17275;p72"/>
            <p:cNvSpPr/>
            <p:nvPr/>
          </p:nvSpPr>
          <p:spPr>
            <a:xfrm>
              <a:off x="6322545" y="3299954"/>
              <a:ext cx="28919" cy="58913"/>
            </a:xfrm>
            <a:custGeom>
              <a:rect b="b" l="l" r="r" t="t"/>
              <a:pathLst>
                <a:path extrusionOk="0" h="2249" w="1104">
                  <a:moveTo>
                    <a:pt x="0" y="1"/>
                  </a:moveTo>
                  <a:lnTo>
                    <a:pt x="0" y="2249"/>
                  </a:lnTo>
                  <a:cubicBezTo>
                    <a:pt x="614" y="2238"/>
                    <a:pt x="1104" y="1738"/>
                    <a:pt x="1104" y="1125"/>
                  </a:cubicBezTo>
                  <a:cubicBezTo>
                    <a:pt x="1104" y="511"/>
                    <a:pt x="614" y="1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6" name="Google Shape;17276;p72"/>
            <p:cNvSpPr/>
            <p:nvPr/>
          </p:nvSpPr>
          <p:spPr>
            <a:xfrm>
              <a:off x="6501352" y="3311349"/>
              <a:ext cx="17970" cy="36044"/>
            </a:xfrm>
            <a:custGeom>
              <a:rect b="b" l="l" r="r" t="t"/>
              <a:pathLst>
                <a:path extrusionOk="0" h="1376" w="686">
                  <a:moveTo>
                    <a:pt x="0" y="1"/>
                  </a:moveTo>
                  <a:lnTo>
                    <a:pt x="0" y="1375"/>
                  </a:lnTo>
                  <a:cubicBezTo>
                    <a:pt x="381" y="1375"/>
                    <a:pt x="686" y="1067"/>
                    <a:pt x="686" y="686"/>
                  </a:cubicBezTo>
                  <a:cubicBezTo>
                    <a:pt x="686" y="306"/>
                    <a:pt x="381" y="1"/>
                    <a:pt x="0" y="1"/>
                  </a:cubicBezTo>
                  <a:close/>
                </a:path>
              </a:pathLst>
            </a:custGeom>
            <a:solidFill>
              <a:srgbClr val="88A1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7" name="Google Shape;17277;p72"/>
            <p:cNvSpPr/>
            <p:nvPr/>
          </p:nvSpPr>
          <p:spPr>
            <a:xfrm>
              <a:off x="6348294" y="3275016"/>
              <a:ext cx="31382" cy="26509"/>
            </a:xfrm>
            <a:custGeom>
              <a:rect b="b" l="l" r="r" t="t"/>
              <a:pathLst>
                <a:path extrusionOk="0" h="1012" w="1198">
                  <a:moveTo>
                    <a:pt x="839" y="1"/>
                  </a:moveTo>
                  <a:cubicBezTo>
                    <a:pt x="781" y="1"/>
                    <a:pt x="720" y="24"/>
                    <a:pt x="666" y="79"/>
                  </a:cubicBezTo>
                  <a:lnTo>
                    <a:pt x="158" y="586"/>
                  </a:lnTo>
                  <a:cubicBezTo>
                    <a:pt x="1" y="740"/>
                    <a:pt x="114" y="1011"/>
                    <a:pt x="333" y="1011"/>
                  </a:cubicBezTo>
                  <a:cubicBezTo>
                    <a:pt x="402" y="1011"/>
                    <a:pt x="463" y="984"/>
                    <a:pt x="511" y="936"/>
                  </a:cubicBezTo>
                  <a:lnTo>
                    <a:pt x="1018" y="428"/>
                  </a:lnTo>
                  <a:cubicBezTo>
                    <a:pt x="1197" y="250"/>
                    <a:pt x="1031" y="1"/>
                    <a:pt x="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72"/>
            <p:cNvSpPr/>
            <p:nvPr/>
          </p:nvSpPr>
          <p:spPr>
            <a:xfrm>
              <a:off x="6265518" y="3357243"/>
              <a:ext cx="31932" cy="26562"/>
            </a:xfrm>
            <a:custGeom>
              <a:rect b="b" l="l" r="r" t="t"/>
              <a:pathLst>
                <a:path extrusionOk="0" h="1014" w="1219">
                  <a:moveTo>
                    <a:pt x="860" y="1"/>
                  </a:moveTo>
                  <a:cubicBezTo>
                    <a:pt x="802" y="1"/>
                    <a:pt x="741" y="24"/>
                    <a:pt x="687" y="79"/>
                  </a:cubicBezTo>
                  <a:lnTo>
                    <a:pt x="179" y="586"/>
                  </a:lnTo>
                  <a:cubicBezTo>
                    <a:pt x="1" y="765"/>
                    <a:pt x="165" y="1014"/>
                    <a:pt x="357" y="1014"/>
                  </a:cubicBezTo>
                  <a:cubicBezTo>
                    <a:pt x="416" y="1014"/>
                    <a:pt x="477" y="991"/>
                    <a:pt x="532" y="936"/>
                  </a:cubicBezTo>
                  <a:lnTo>
                    <a:pt x="1040" y="428"/>
                  </a:lnTo>
                  <a:cubicBezTo>
                    <a:pt x="1218" y="250"/>
                    <a:pt x="1052" y="1"/>
                    <a:pt x="8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72"/>
            <p:cNvSpPr/>
            <p:nvPr/>
          </p:nvSpPr>
          <p:spPr>
            <a:xfrm>
              <a:off x="6347692" y="3357243"/>
              <a:ext cx="31984" cy="26562"/>
            </a:xfrm>
            <a:custGeom>
              <a:rect b="b" l="l" r="r" t="t"/>
              <a:pathLst>
                <a:path extrusionOk="0" h="1014" w="1221">
                  <a:moveTo>
                    <a:pt x="359" y="1"/>
                  </a:moveTo>
                  <a:cubicBezTo>
                    <a:pt x="165" y="1"/>
                    <a:pt x="0" y="250"/>
                    <a:pt x="181" y="428"/>
                  </a:cubicBezTo>
                  <a:lnTo>
                    <a:pt x="689" y="936"/>
                  </a:lnTo>
                  <a:cubicBezTo>
                    <a:pt x="743" y="991"/>
                    <a:pt x="804" y="1014"/>
                    <a:pt x="862" y="1014"/>
                  </a:cubicBezTo>
                  <a:cubicBezTo>
                    <a:pt x="1054" y="1014"/>
                    <a:pt x="1220" y="765"/>
                    <a:pt x="1041" y="586"/>
                  </a:cubicBezTo>
                  <a:lnTo>
                    <a:pt x="534" y="79"/>
                  </a:lnTo>
                  <a:cubicBezTo>
                    <a:pt x="479" y="24"/>
                    <a:pt x="418" y="1"/>
                    <a:pt x="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0" name="Google Shape;17280;p72"/>
            <p:cNvSpPr/>
            <p:nvPr/>
          </p:nvSpPr>
          <p:spPr>
            <a:xfrm>
              <a:off x="6265518" y="3275016"/>
              <a:ext cx="31932" cy="26562"/>
            </a:xfrm>
            <a:custGeom>
              <a:rect b="b" l="l" r="r" t="t"/>
              <a:pathLst>
                <a:path extrusionOk="0" h="1014" w="1219">
                  <a:moveTo>
                    <a:pt x="357" y="1"/>
                  </a:moveTo>
                  <a:cubicBezTo>
                    <a:pt x="165" y="1"/>
                    <a:pt x="1" y="250"/>
                    <a:pt x="179" y="428"/>
                  </a:cubicBezTo>
                  <a:lnTo>
                    <a:pt x="687" y="936"/>
                  </a:lnTo>
                  <a:cubicBezTo>
                    <a:pt x="741" y="991"/>
                    <a:pt x="802" y="1014"/>
                    <a:pt x="860" y="1014"/>
                  </a:cubicBezTo>
                  <a:cubicBezTo>
                    <a:pt x="1052" y="1014"/>
                    <a:pt x="1218" y="765"/>
                    <a:pt x="1040" y="586"/>
                  </a:cubicBezTo>
                  <a:lnTo>
                    <a:pt x="532" y="79"/>
                  </a:lnTo>
                  <a:cubicBezTo>
                    <a:pt x="477" y="24"/>
                    <a:pt x="416" y="1"/>
                    <a:pt x="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1" name="Google Shape;17281;p72"/>
            <p:cNvSpPr/>
            <p:nvPr/>
          </p:nvSpPr>
          <p:spPr>
            <a:xfrm>
              <a:off x="6520369" y="3287800"/>
              <a:ext cx="25278" cy="20354"/>
            </a:xfrm>
            <a:custGeom>
              <a:rect b="b" l="l" r="r" t="t"/>
              <a:pathLst>
                <a:path extrusionOk="0" h="777" w="965">
                  <a:moveTo>
                    <a:pt x="606" y="1"/>
                  </a:moveTo>
                  <a:cubicBezTo>
                    <a:pt x="547" y="1"/>
                    <a:pt x="487" y="23"/>
                    <a:pt x="433" y="78"/>
                  </a:cubicBezTo>
                  <a:lnTo>
                    <a:pt x="159" y="352"/>
                  </a:lnTo>
                  <a:cubicBezTo>
                    <a:pt x="1" y="509"/>
                    <a:pt x="114" y="777"/>
                    <a:pt x="337" y="777"/>
                  </a:cubicBezTo>
                  <a:cubicBezTo>
                    <a:pt x="402" y="777"/>
                    <a:pt x="463" y="749"/>
                    <a:pt x="511" y="705"/>
                  </a:cubicBezTo>
                  <a:lnTo>
                    <a:pt x="786" y="431"/>
                  </a:lnTo>
                  <a:cubicBezTo>
                    <a:pt x="965" y="249"/>
                    <a:pt x="798" y="1"/>
                    <a:pt x="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2" name="Google Shape;17282;p72"/>
            <p:cNvSpPr/>
            <p:nvPr/>
          </p:nvSpPr>
          <p:spPr>
            <a:xfrm>
              <a:off x="6457632" y="3350615"/>
              <a:ext cx="25252" cy="20275"/>
            </a:xfrm>
            <a:custGeom>
              <a:rect b="b" l="l" r="r" t="t"/>
              <a:pathLst>
                <a:path extrusionOk="0" h="774" w="964">
                  <a:moveTo>
                    <a:pt x="606" y="0"/>
                  </a:moveTo>
                  <a:cubicBezTo>
                    <a:pt x="548" y="0"/>
                    <a:pt x="487" y="23"/>
                    <a:pt x="432" y="78"/>
                  </a:cubicBezTo>
                  <a:lnTo>
                    <a:pt x="158" y="349"/>
                  </a:lnTo>
                  <a:cubicBezTo>
                    <a:pt x="1" y="507"/>
                    <a:pt x="110" y="774"/>
                    <a:pt x="333" y="774"/>
                  </a:cubicBezTo>
                  <a:cubicBezTo>
                    <a:pt x="398" y="774"/>
                    <a:pt x="463" y="750"/>
                    <a:pt x="508" y="702"/>
                  </a:cubicBezTo>
                  <a:lnTo>
                    <a:pt x="782" y="428"/>
                  </a:lnTo>
                  <a:cubicBezTo>
                    <a:pt x="963" y="249"/>
                    <a:pt x="798" y="0"/>
                    <a:pt x="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3" name="Google Shape;17283;p72"/>
            <p:cNvSpPr/>
            <p:nvPr/>
          </p:nvSpPr>
          <p:spPr>
            <a:xfrm>
              <a:off x="6519819" y="3350615"/>
              <a:ext cx="25828" cy="20458"/>
            </a:xfrm>
            <a:custGeom>
              <a:rect b="b" l="l" r="r" t="t"/>
              <a:pathLst>
                <a:path extrusionOk="0" h="781" w="986">
                  <a:moveTo>
                    <a:pt x="357" y="0"/>
                  </a:moveTo>
                  <a:cubicBezTo>
                    <a:pt x="165" y="0"/>
                    <a:pt x="1" y="249"/>
                    <a:pt x="180" y="428"/>
                  </a:cubicBezTo>
                  <a:lnTo>
                    <a:pt x="454" y="702"/>
                  </a:lnTo>
                  <a:cubicBezTo>
                    <a:pt x="508" y="757"/>
                    <a:pt x="569" y="780"/>
                    <a:pt x="627" y="780"/>
                  </a:cubicBezTo>
                  <a:cubicBezTo>
                    <a:pt x="819" y="780"/>
                    <a:pt x="985" y="530"/>
                    <a:pt x="807" y="349"/>
                  </a:cubicBezTo>
                  <a:lnTo>
                    <a:pt x="532" y="78"/>
                  </a:lnTo>
                  <a:cubicBezTo>
                    <a:pt x="477" y="23"/>
                    <a:pt x="416" y="0"/>
                    <a:pt x="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4" name="Google Shape;17284;p72"/>
            <p:cNvSpPr/>
            <p:nvPr/>
          </p:nvSpPr>
          <p:spPr>
            <a:xfrm>
              <a:off x="6457004" y="3287773"/>
              <a:ext cx="25881" cy="20511"/>
            </a:xfrm>
            <a:custGeom>
              <a:rect b="b" l="l" r="r" t="t"/>
              <a:pathLst>
                <a:path extrusionOk="0" h="783" w="988">
                  <a:moveTo>
                    <a:pt x="358" y="0"/>
                  </a:moveTo>
                  <a:cubicBezTo>
                    <a:pt x="166" y="0"/>
                    <a:pt x="1" y="250"/>
                    <a:pt x="182" y="432"/>
                  </a:cubicBezTo>
                  <a:lnTo>
                    <a:pt x="456" y="706"/>
                  </a:lnTo>
                  <a:cubicBezTo>
                    <a:pt x="510" y="759"/>
                    <a:pt x="570" y="782"/>
                    <a:pt x="628" y="782"/>
                  </a:cubicBezTo>
                  <a:cubicBezTo>
                    <a:pt x="821" y="782"/>
                    <a:pt x="988" y="532"/>
                    <a:pt x="806" y="353"/>
                  </a:cubicBezTo>
                  <a:lnTo>
                    <a:pt x="532" y="79"/>
                  </a:lnTo>
                  <a:cubicBezTo>
                    <a:pt x="477" y="23"/>
                    <a:pt x="41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5" name="Google Shape;17285;p72"/>
            <p:cNvSpPr/>
            <p:nvPr/>
          </p:nvSpPr>
          <p:spPr>
            <a:xfrm>
              <a:off x="6296324" y="3437032"/>
              <a:ext cx="120759" cy="13124"/>
            </a:xfrm>
            <a:custGeom>
              <a:rect b="b" l="l" r="r" t="t"/>
              <a:pathLst>
                <a:path extrusionOk="0" h="501" w="4610">
                  <a:moveTo>
                    <a:pt x="247" y="0"/>
                  </a:moveTo>
                  <a:cubicBezTo>
                    <a:pt x="110" y="0"/>
                    <a:pt x="1" y="114"/>
                    <a:pt x="1" y="251"/>
                  </a:cubicBezTo>
                  <a:cubicBezTo>
                    <a:pt x="1" y="388"/>
                    <a:pt x="110" y="501"/>
                    <a:pt x="247" y="501"/>
                  </a:cubicBezTo>
                  <a:lnTo>
                    <a:pt x="4359" y="501"/>
                  </a:lnTo>
                  <a:cubicBezTo>
                    <a:pt x="4497" y="501"/>
                    <a:pt x="4610" y="388"/>
                    <a:pt x="4610" y="251"/>
                  </a:cubicBezTo>
                  <a:cubicBezTo>
                    <a:pt x="4610" y="114"/>
                    <a:pt x="4497" y="0"/>
                    <a:pt x="43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6" name="Google Shape;17286;p72"/>
            <p:cNvSpPr/>
            <p:nvPr/>
          </p:nvSpPr>
          <p:spPr>
            <a:xfrm>
              <a:off x="6296324" y="3501472"/>
              <a:ext cx="25802" cy="13045"/>
            </a:xfrm>
            <a:custGeom>
              <a:rect b="b" l="l" r="r" t="t"/>
              <a:pathLst>
                <a:path extrusionOk="0" h="498" w="985">
                  <a:moveTo>
                    <a:pt x="251" y="1"/>
                  </a:moveTo>
                  <a:cubicBezTo>
                    <a:pt x="110" y="1"/>
                    <a:pt x="1" y="111"/>
                    <a:pt x="1" y="248"/>
                  </a:cubicBezTo>
                  <a:cubicBezTo>
                    <a:pt x="1" y="385"/>
                    <a:pt x="110" y="498"/>
                    <a:pt x="251" y="498"/>
                  </a:cubicBezTo>
                  <a:lnTo>
                    <a:pt x="734" y="498"/>
                  </a:lnTo>
                  <a:cubicBezTo>
                    <a:pt x="871" y="498"/>
                    <a:pt x="984" y="385"/>
                    <a:pt x="984" y="248"/>
                  </a:cubicBezTo>
                  <a:cubicBezTo>
                    <a:pt x="984" y="111"/>
                    <a:pt x="871" y="1"/>
                    <a:pt x="7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7" name="Google Shape;17287;p72"/>
            <p:cNvSpPr/>
            <p:nvPr/>
          </p:nvSpPr>
          <p:spPr>
            <a:xfrm>
              <a:off x="6339493" y="3501472"/>
              <a:ext cx="77590" cy="13045"/>
            </a:xfrm>
            <a:custGeom>
              <a:rect b="b" l="l" r="r" t="t"/>
              <a:pathLst>
                <a:path extrusionOk="0" h="498" w="2962">
                  <a:moveTo>
                    <a:pt x="251" y="1"/>
                  </a:moveTo>
                  <a:cubicBezTo>
                    <a:pt x="114" y="1"/>
                    <a:pt x="1" y="111"/>
                    <a:pt x="1" y="248"/>
                  </a:cubicBezTo>
                  <a:cubicBezTo>
                    <a:pt x="1" y="385"/>
                    <a:pt x="114" y="498"/>
                    <a:pt x="251" y="498"/>
                  </a:cubicBezTo>
                  <a:lnTo>
                    <a:pt x="2711" y="498"/>
                  </a:lnTo>
                  <a:cubicBezTo>
                    <a:pt x="2849" y="498"/>
                    <a:pt x="2962" y="385"/>
                    <a:pt x="2962" y="248"/>
                  </a:cubicBezTo>
                  <a:cubicBezTo>
                    <a:pt x="2962" y="111"/>
                    <a:pt x="2849" y="1"/>
                    <a:pt x="2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8" name="Google Shape;17288;p72"/>
            <p:cNvSpPr/>
            <p:nvPr/>
          </p:nvSpPr>
          <p:spPr>
            <a:xfrm>
              <a:off x="6296324" y="3469252"/>
              <a:ext cx="120759" cy="13045"/>
            </a:xfrm>
            <a:custGeom>
              <a:rect b="b" l="l" r="r" t="t"/>
              <a:pathLst>
                <a:path extrusionOk="0" h="498" w="4610">
                  <a:moveTo>
                    <a:pt x="247" y="1"/>
                  </a:moveTo>
                  <a:cubicBezTo>
                    <a:pt x="110" y="1"/>
                    <a:pt x="1" y="114"/>
                    <a:pt x="1" y="251"/>
                  </a:cubicBezTo>
                  <a:cubicBezTo>
                    <a:pt x="1" y="388"/>
                    <a:pt x="110" y="498"/>
                    <a:pt x="247" y="498"/>
                  </a:cubicBezTo>
                  <a:lnTo>
                    <a:pt x="4359" y="498"/>
                  </a:lnTo>
                  <a:cubicBezTo>
                    <a:pt x="4497" y="498"/>
                    <a:pt x="4610" y="388"/>
                    <a:pt x="4610" y="251"/>
                  </a:cubicBezTo>
                  <a:cubicBezTo>
                    <a:pt x="4610" y="114"/>
                    <a:pt x="4497" y="1"/>
                    <a:pt x="4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72"/>
            <p:cNvSpPr/>
            <p:nvPr/>
          </p:nvSpPr>
          <p:spPr>
            <a:xfrm>
              <a:off x="6217870" y="3235200"/>
              <a:ext cx="364739" cy="188709"/>
            </a:xfrm>
            <a:custGeom>
              <a:rect b="b" l="l" r="r" t="t"/>
              <a:pathLst>
                <a:path extrusionOk="0" h="7204" w="13924">
                  <a:moveTo>
                    <a:pt x="10823" y="1268"/>
                  </a:moveTo>
                  <a:cubicBezTo>
                    <a:pt x="11123" y="1268"/>
                    <a:pt x="11425" y="1326"/>
                    <a:pt x="11713" y="1445"/>
                  </a:cubicBezTo>
                  <a:cubicBezTo>
                    <a:pt x="12584" y="1805"/>
                    <a:pt x="13149" y="2654"/>
                    <a:pt x="13149" y="3597"/>
                  </a:cubicBezTo>
                  <a:cubicBezTo>
                    <a:pt x="13149" y="4539"/>
                    <a:pt x="12584" y="5389"/>
                    <a:pt x="11713" y="5749"/>
                  </a:cubicBezTo>
                  <a:cubicBezTo>
                    <a:pt x="11425" y="5868"/>
                    <a:pt x="11123" y="5926"/>
                    <a:pt x="10823" y="5926"/>
                  </a:cubicBezTo>
                  <a:cubicBezTo>
                    <a:pt x="10217" y="5926"/>
                    <a:pt x="9621" y="5690"/>
                    <a:pt x="9174" y="5245"/>
                  </a:cubicBezTo>
                  <a:cubicBezTo>
                    <a:pt x="8259" y="4337"/>
                    <a:pt x="8259" y="2857"/>
                    <a:pt x="9174" y="1948"/>
                  </a:cubicBezTo>
                  <a:cubicBezTo>
                    <a:pt x="9621" y="1504"/>
                    <a:pt x="10217" y="1268"/>
                    <a:pt x="10823" y="1268"/>
                  </a:cubicBezTo>
                  <a:close/>
                  <a:moveTo>
                    <a:pt x="3998" y="487"/>
                  </a:moveTo>
                  <a:cubicBezTo>
                    <a:pt x="4399" y="487"/>
                    <a:pt x="4804" y="565"/>
                    <a:pt x="5189" y="725"/>
                  </a:cubicBezTo>
                  <a:cubicBezTo>
                    <a:pt x="6350" y="1205"/>
                    <a:pt x="7108" y="2339"/>
                    <a:pt x="7108" y="3597"/>
                  </a:cubicBezTo>
                  <a:cubicBezTo>
                    <a:pt x="7108" y="4854"/>
                    <a:pt x="6350" y="5989"/>
                    <a:pt x="5189" y="6468"/>
                  </a:cubicBezTo>
                  <a:cubicBezTo>
                    <a:pt x="4804" y="6629"/>
                    <a:pt x="4399" y="6706"/>
                    <a:pt x="3998" y="6706"/>
                  </a:cubicBezTo>
                  <a:cubicBezTo>
                    <a:pt x="3189" y="6706"/>
                    <a:pt x="2393" y="6390"/>
                    <a:pt x="1800" y="5797"/>
                  </a:cubicBezTo>
                  <a:cubicBezTo>
                    <a:pt x="580" y="4584"/>
                    <a:pt x="580" y="2610"/>
                    <a:pt x="1800" y="1397"/>
                  </a:cubicBezTo>
                  <a:cubicBezTo>
                    <a:pt x="2393" y="803"/>
                    <a:pt x="3189" y="487"/>
                    <a:pt x="3998" y="487"/>
                  </a:cubicBezTo>
                  <a:close/>
                  <a:moveTo>
                    <a:pt x="4003" y="0"/>
                  </a:moveTo>
                  <a:cubicBezTo>
                    <a:pt x="2637" y="0"/>
                    <a:pt x="1351" y="782"/>
                    <a:pt x="744" y="2068"/>
                  </a:cubicBezTo>
                  <a:cubicBezTo>
                    <a:pt x="1" y="3652"/>
                    <a:pt x="501" y="5540"/>
                    <a:pt x="1930" y="6547"/>
                  </a:cubicBezTo>
                  <a:cubicBezTo>
                    <a:pt x="2556" y="6987"/>
                    <a:pt x="3280" y="7203"/>
                    <a:pt x="4001" y="7203"/>
                  </a:cubicBezTo>
                  <a:cubicBezTo>
                    <a:pt x="4930" y="7203"/>
                    <a:pt x="5853" y="6845"/>
                    <a:pt x="6549" y="6146"/>
                  </a:cubicBezTo>
                  <a:cubicBezTo>
                    <a:pt x="7019" y="5677"/>
                    <a:pt x="7351" y="5087"/>
                    <a:pt x="7505" y="4440"/>
                  </a:cubicBezTo>
                  <a:lnTo>
                    <a:pt x="8126" y="4440"/>
                  </a:lnTo>
                  <a:cubicBezTo>
                    <a:pt x="8501" y="5652"/>
                    <a:pt x="9620" y="6438"/>
                    <a:pt x="10834" y="6438"/>
                  </a:cubicBezTo>
                  <a:cubicBezTo>
                    <a:pt x="11071" y="6438"/>
                    <a:pt x="11312" y="6408"/>
                    <a:pt x="11552" y="6345"/>
                  </a:cubicBezTo>
                  <a:cubicBezTo>
                    <a:pt x="13019" y="5961"/>
                    <a:pt x="13924" y="4488"/>
                    <a:pt x="13608" y="3004"/>
                  </a:cubicBezTo>
                  <a:cubicBezTo>
                    <a:pt x="13323" y="1677"/>
                    <a:pt x="12151" y="761"/>
                    <a:pt x="10837" y="761"/>
                  </a:cubicBezTo>
                  <a:cubicBezTo>
                    <a:pt x="10682" y="761"/>
                    <a:pt x="10525" y="774"/>
                    <a:pt x="10367" y="801"/>
                  </a:cubicBezTo>
                  <a:cubicBezTo>
                    <a:pt x="8869" y="1051"/>
                    <a:pt x="7834" y="2435"/>
                    <a:pt x="8019" y="3943"/>
                  </a:cubicBezTo>
                  <a:lnTo>
                    <a:pt x="7588" y="3943"/>
                  </a:lnTo>
                  <a:cubicBezTo>
                    <a:pt x="7752" y="2202"/>
                    <a:pt x="6642" y="591"/>
                    <a:pt x="4956" y="129"/>
                  </a:cubicBezTo>
                  <a:cubicBezTo>
                    <a:pt x="4639" y="42"/>
                    <a:pt x="4319" y="0"/>
                    <a:pt x="4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72"/>
            <p:cNvSpPr/>
            <p:nvPr/>
          </p:nvSpPr>
          <p:spPr>
            <a:xfrm>
              <a:off x="6283750" y="3293458"/>
              <a:ext cx="74813" cy="71958"/>
            </a:xfrm>
            <a:custGeom>
              <a:rect b="b" l="l" r="r" t="t"/>
              <a:pathLst>
                <a:path extrusionOk="0" h="2747" w="2856">
                  <a:moveTo>
                    <a:pt x="1489" y="494"/>
                  </a:moveTo>
                  <a:cubicBezTo>
                    <a:pt x="1704" y="494"/>
                    <a:pt x="1923" y="574"/>
                    <a:pt x="2101" y="753"/>
                  </a:cubicBezTo>
                  <a:cubicBezTo>
                    <a:pt x="2653" y="1304"/>
                    <a:pt x="2263" y="2250"/>
                    <a:pt x="1481" y="2250"/>
                  </a:cubicBezTo>
                  <a:cubicBezTo>
                    <a:pt x="998" y="2247"/>
                    <a:pt x="607" y="1856"/>
                    <a:pt x="607" y="1373"/>
                  </a:cubicBezTo>
                  <a:cubicBezTo>
                    <a:pt x="607" y="844"/>
                    <a:pt x="1039" y="494"/>
                    <a:pt x="1489" y="494"/>
                  </a:cubicBezTo>
                  <a:close/>
                  <a:moveTo>
                    <a:pt x="1483" y="0"/>
                  </a:moveTo>
                  <a:cubicBezTo>
                    <a:pt x="1126" y="0"/>
                    <a:pt x="775" y="140"/>
                    <a:pt x="511" y="403"/>
                  </a:cubicBezTo>
                  <a:cubicBezTo>
                    <a:pt x="117" y="794"/>
                    <a:pt x="1" y="1386"/>
                    <a:pt x="213" y="1897"/>
                  </a:cubicBezTo>
                  <a:cubicBezTo>
                    <a:pt x="426" y="2411"/>
                    <a:pt x="926" y="2747"/>
                    <a:pt x="1481" y="2747"/>
                  </a:cubicBezTo>
                  <a:cubicBezTo>
                    <a:pt x="2239" y="2747"/>
                    <a:pt x="2855" y="2130"/>
                    <a:pt x="2855" y="1373"/>
                  </a:cubicBezTo>
                  <a:cubicBezTo>
                    <a:pt x="2855" y="818"/>
                    <a:pt x="2520" y="317"/>
                    <a:pt x="2009" y="105"/>
                  </a:cubicBezTo>
                  <a:cubicBezTo>
                    <a:pt x="1839" y="34"/>
                    <a:pt x="1660" y="0"/>
                    <a:pt x="1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72"/>
            <p:cNvSpPr/>
            <p:nvPr/>
          </p:nvSpPr>
          <p:spPr>
            <a:xfrm>
              <a:off x="6476755" y="3304800"/>
              <a:ext cx="57393" cy="49220"/>
            </a:xfrm>
            <a:custGeom>
              <a:rect b="b" l="l" r="r" t="t"/>
              <a:pathLst>
                <a:path extrusionOk="0" h="1879" w="2191">
                  <a:moveTo>
                    <a:pt x="939" y="501"/>
                  </a:moveTo>
                  <a:cubicBezTo>
                    <a:pt x="1330" y="501"/>
                    <a:pt x="1525" y="974"/>
                    <a:pt x="1248" y="1252"/>
                  </a:cubicBezTo>
                  <a:cubicBezTo>
                    <a:pt x="1159" y="1340"/>
                    <a:pt x="1050" y="1380"/>
                    <a:pt x="942" y="1380"/>
                  </a:cubicBezTo>
                  <a:cubicBezTo>
                    <a:pt x="716" y="1380"/>
                    <a:pt x="497" y="1205"/>
                    <a:pt x="497" y="940"/>
                  </a:cubicBezTo>
                  <a:cubicBezTo>
                    <a:pt x="497" y="696"/>
                    <a:pt x="696" y="501"/>
                    <a:pt x="939" y="501"/>
                  </a:cubicBezTo>
                  <a:close/>
                  <a:moveTo>
                    <a:pt x="944" y="0"/>
                  </a:moveTo>
                  <a:cubicBezTo>
                    <a:pt x="462" y="0"/>
                    <a:pt x="0" y="375"/>
                    <a:pt x="0" y="940"/>
                  </a:cubicBezTo>
                  <a:cubicBezTo>
                    <a:pt x="0" y="1457"/>
                    <a:pt x="422" y="1875"/>
                    <a:pt x="939" y="1879"/>
                  </a:cubicBezTo>
                  <a:cubicBezTo>
                    <a:pt x="1772" y="1879"/>
                    <a:pt x="2190" y="868"/>
                    <a:pt x="1601" y="278"/>
                  </a:cubicBezTo>
                  <a:cubicBezTo>
                    <a:pt x="1410" y="86"/>
                    <a:pt x="1175" y="0"/>
                    <a:pt x="9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72"/>
            <p:cNvSpPr/>
            <p:nvPr/>
          </p:nvSpPr>
          <p:spPr>
            <a:xfrm>
              <a:off x="6451267" y="3437032"/>
              <a:ext cx="77406" cy="77485"/>
            </a:xfrm>
            <a:custGeom>
              <a:rect b="b" l="l" r="r" t="t"/>
              <a:pathLst>
                <a:path extrusionOk="0" h="2958" w="2955">
                  <a:moveTo>
                    <a:pt x="2461" y="501"/>
                  </a:moveTo>
                  <a:lnTo>
                    <a:pt x="2461" y="2457"/>
                  </a:lnTo>
                  <a:lnTo>
                    <a:pt x="501" y="2457"/>
                  </a:lnTo>
                  <a:lnTo>
                    <a:pt x="501" y="501"/>
                  </a:lnTo>
                  <a:close/>
                  <a:moveTo>
                    <a:pt x="363" y="0"/>
                  </a:moveTo>
                  <a:cubicBezTo>
                    <a:pt x="165" y="0"/>
                    <a:pt x="4" y="165"/>
                    <a:pt x="0" y="364"/>
                  </a:cubicBezTo>
                  <a:lnTo>
                    <a:pt x="0" y="2595"/>
                  </a:lnTo>
                  <a:cubicBezTo>
                    <a:pt x="4" y="2793"/>
                    <a:pt x="165" y="2958"/>
                    <a:pt x="363" y="2958"/>
                  </a:cubicBezTo>
                  <a:lnTo>
                    <a:pt x="2594" y="2958"/>
                  </a:lnTo>
                  <a:cubicBezTo>
                    <a:pt x="2793" y="2958"/>
                    <a:pt x="2954" y="2793"/>
                    <a:pt x="2954" y="2595"/>
                  </a:cubicBezTo>
                  <a:lnTo>
                    <a:pt x="2954" y="364"/>
                  </a:lnTo>
                  <a:cubicBezTo>
                    <a:pt x="2954" y="165"/>
                    <a:pt x="2793" y="4"/>
                    <a:pt x="2594" y="4"/>
                  </a:cubicBezTo>
                  <a:lnTo>
                    <a:pt x="36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72"/>
            <p:cNvSpPr/>
            <p:nvPr/>
          </p:nvSpPr>
          <p:spPr>
            <a:xfrm>
              <a:off x="6260960" y="3366280"/>
              <a:ext cx="412126" cy="177497"/>
            </a:xfrm>
            <a:custGeom>
              <a:rect b="b" l="l" r="r" t="t"/>
              <a:pathLst>
                <a:path extrusionOk="0" h="6776" w="15733">
                  <a:moveTo>
                    <a:pt x="12789" y="1992"/>
                  </a:moveTo>
                  <a:lnTo>
                    <a:pt x="12789" y="3723"/>
                  </a:lnTo>
                  <a:lnTo>
                    <a:pt x="11744" y="3723"/>
                  </a:lnTo>
                  <a:lnTo>
                    <a:pt x="11744" y="1992"/>
                  </a:lnTo>
                  <a:close/>
                  <a:moveTo>
                    <a:pt x="15213" y="497"/>
                  </a:moveTo>
                  <a:cubicBezTo>
                    <a:pt x="15222" y="497"/>
                    <a:pt x="15233" y="506"/>
                    <a:pt x="15233" y="515"/>
                  </a:cubicBezTo>
                  <a:lnTo>
                    <a:pt x="15233" y="5196"/>
                  </a:lnTo>
                  <a:cubicBezTo>
                    <a:pt x="15233" y="5208"/>
                    <a:pt x="15222" y="5217"/>
                    <a:pt x="15213" y="5217"/>
                  </a:cubicBezTo>
                  <a:cubicBezTo>
                    <a:pt x="15211" y="5217"/>
                    <a:pt x="15210" y="5217"/>
                    <a:pt x="15209" y="5217"/>
                  </a:cubicBezTo>
                  <a:lnTo>
                    <a:pt x="13300" y="4692"/>
                  </a:lnTo>
                  <a:cubicBezTo>
                    <a:pt x="13293" y="4689"/>
                    <a:pt x="13286" y="4682"/>
                    <a:pt x="13286" y="4675"/>
                  </a:cubicBezTo>
                  <a:lnTo>
                    <a:pt x="13286" y="1039"/>
                  </a:lnTo>
                  <a:cubicBezTo>
                    <a:pt x="13286" y="1029"/>
                    <a:pt x="13293" y="1022"/>
                    <a:pt x="13300" y="1022"/>
                  </a:cubicBezTo>
                  <a:lnTo>
                    <a:pt x="15209" y="498"/>
                  </a:lnTo>
                  <a:cubicBezTo>
                    <a:pt x="15210" y="498"/>
                    <a:pt x="15211" y="497"/>
                    <a:pt x="15213" y="497"/>
                  </a:cubicBezTo>
                  <a:close/>
                  <a:moveTo>
                    <a:pt x="15214" y="1"/>
                  </a:moveTo>
                  <a:cubicBezTo>
                    <a:pt x="15169" y="1"/>
                    <a:pt x="15123" y="6"/>
                    <a:pt x="15078" y="18"/>
                  </a:cubicBezTo>
                  <a:lnTo>
                    <a:pt x="13170" y="543"/>
                  </a:lnTo>
                  <a:cubicBezTo>
                    <a:pt x="12947" y="604"/>
                    <a:pt x="12789" y="810"/>
                    <a:pt x="12789" y="1039"/>
                  </a:cubicBezTo>
                  <a:lnTo>
                    <a:pt x="12789" y="1495"/>
                  </a:lnTo>
                  <a:lnTo>
                    <a:pt x="11744" y="1495"/>
                  </a:lnTo>
                  <a:lnTo>
                    <a:pt x="11744" y="1132"/>
                  </a:lnTo>
                  <a:cubicBezTo>
                    <a:pt x="11744" y="992"/>
                    <a:pt x="11631" y="882"/>
                    <a:pt x="11494" y="882"/>
                  </a:cubicBezTo>
                  <a:cubicBezTo>
                    <a:pt x="11357" y="882"/>
                    <a:pt x="11247" y="992"/>
                    <a:pt x="11247" y="1132"/>
                  </a:cubicBezTo>
                  <a:lnTo>
                    <a:pt x="11247" y="6149"/>
                  </a:lnTo>
                  <a:cubicBezTo>
                    <a:pt x="11247" y="6217"/>
                    <a:pt x="11189" y="6276"/>
                    <a:pt x="11117" y="6276"/>
                  </a:cubicBezTo>
                  <a:lnTo>
                    <a:pt x="628" y="6276"/>
                  </a:lnTo>
                  <a:cubicBezTo>
                    <a:pt x="556" y="6276"/>
                    <a:pt x="501" y="6217"/>
                    <a:pt x="501" y="6149"/>
                  </a:cubicBezTo>
                  <a:lnTo>
                    <a:pt x="501" y="2294"/>
                  </a:lnTo>
                  <a:cubicBezTo>
                    <a:pt x="501" y="2157"/>
                    <a:pt x="388" y="2044"/>
                    <a:pt x="251" y="2044"/>
                  </a:cubicBezTo>
                  <a:cubicBezTo>
                    <a:pt x="114" y="2044"/>
                    <a:pt x="0" y="2157"/>
                    <a:pt x="0" y="2294"/>
                  </a:cubicBezTo>
                  <a:lnTo>
                    <a:pt x="0" y="6149"/>
                  </a:lnTo>
                  <a:cubicBezTo>
                    <a:pt x="0" y="6495"/>
                    <a:pt x="281" y="6776"/>
                    <a:pt x="628" y="6776"/>
                  </a:cubicBezTo>
                  <a:lnTo>
                    <a:pt x="11120" y="6776"/>
                  </a:lnTo>
                  <a:cubicBezTo>
                    <a:pt x="11467" y="6776"/>
                    <a:pt x="11747" y="6495"/>
                    <a:pt x="11747" y="6149"/>
                  </a:cubicBezTo>
                  <a:lnTo>
                    <a:pt x="11747" y="4220"/>
                  </a:lnTo>
                  <a:lnTo>
                    <a:pt x="12793" y="4220"/>
                  </a:lnTo>
                  <a:lnTo>
                    <a:pt x="12793" y="4675"/>
                  </a:lnTo>
                  <a:cubicBezTo>
                    <a:pt x="12793" y="4908"/>
                    <a:pt x="12947" y="5111"/>
                    <a:pt x="13170" y="5172"/>
                  </a:cubicBezTo>
                  <a:lnTo>
                    <a:pt x="15078" y="5697"/>
                  </a:lnTo>
                  <a:cubicBezTo>
                    <a:pt x="15123" y="5707"/>
                    <a:pt x="15171" y="5714"/>
                    <a:pt x="15219" y="5714"/>
                  </a:cubicBezTo>
                  <a:cubicBezTo>
                    <a:pt x="15500" y="5714"/>
                    <a:pt x="15729" y="5481"/>
                    <a:pt x="15733" y="5200"/>
                  </a:cubicBezTo>
                  <a:lnTo>
                    <a:pt x="15733" y="515"/>
                  </a:lnTo>
                  <a:cubicBezTo>
                    <a:pt x="15733" y="354"/>
                    <a:pt x="15657" y="203"/>
                    <a:pt x="15527" y="104"/>
                  </a:cubicBezTo>
                  <a:cubicBezTo>
                    <a:pt x="15437" y="36"/>
                    <a:pt x="15326" y="1"/>
                    <a:pt x="15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4" name="Google Shape;17294;p72"/>
          <p:cNvGrpSpPr/>
          <p:nvPr/>
        </p:nvGrpSpPr>
        <p:grpSpPr>
          <a:xfrm>
            <a:off x="6883746" y="3212699"/>
            <a:ext cx="331445" cy="356593"/>
            <a:chOff x="6883746" y="3212699"/>
            <a:chExt cx="331445" cy="356593"/>
          </a:xfrm>
        </p:grpSpPr>
        <p:sp>
          <p:nvSpPr>
            <p:cNvPr id="17295" name="Google Shape;17295;p72"/>
            <p:cNvSpPr/>
            <p:nvPr/>
          </p:nvSpPr>
          <p:spPr>
            <a:xfrm>
              <a:off x="6888959" y="3364760"/>
              <a:ext cx="321020" cy="47518"/>
            </a:xfrm>
            <a:custGeom>
              <a:rect b="b" l="l" r="r" t="t"/>
              <a:pathLst>
                <a:path extrusionOk="0" h="1814" w="12255">
                  <a:moveTo>
                    <a:pt x="0" y="1"/>
                  </a:moveTo>
                  <a:lnTo>
                    <a:pt x="0" y="1814"/>
                  </a:lnTo>
                  <a:lnTo>
                    <a:pt x="12255" y="1814"/>
                  </a:lnTo>
                  <a:lnTo>
                    <a:pt x="1225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72"/>
            <p:cNvSpPr/>
            <p:nvPr/>
          </p:nvSpPr>
          <p:spPr>
            <a:xfrm>
              <a:off x="6989234" y="3217911"/>
              <a:ext cx="127308" cy="63680"/>
            </a:xfrm>
            <a:custGeom>
              <a:rect b="b" l="l" r="r" t="t"/>
              <a:pathLst>
                <a:path extrusionOk="0" h="2431" w="4860">
                  <a:moveTo>
                    <a:pt x="2430" y="1"/>
                  </a:moveTo>
                  <a:lnTo>
                    <a:pt x="990" y="1440"/>
                  </a:lnTo>
                  <a:lnTo>
                    <a:pt x="0" y="2430"/>
                  </a:lnTo>
                  <a:lnTo>
                    <a:pt x="4859" y="2430"/>
                  </a:lnTo>
                  <a:lnTo>
                    <a:pt x="243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7" name="Google Shape;17297;p72"/>
            <p:cNvSpPr/>
            <p:nvPr/>
          </p:nvSpPr>
          <p:spPr>
            <a:xfrm>
              <a:off x="6989234" y="3255606"/>
              <a:ext cx="127308" cy="25985"/>
            </a:xfrm>
            <a:custGeom>
              <a:rect b="b" l="l" r="r" t="t"/>
              <a:pathLst>
                <a:path extrusionOk="0" h="992" w="4860">
                  <a:moveTo>
                    <a:pt x="990" y="1"/>
                  </a:moveTo>
                  <a:lnTo>
                    <a:pt x="0" y="991"/>
                  </a:lnTo>
                  <a:lnTo>
                    <a:pt x="4859" y="991"/>
                  </a:lnTo>
                  <a:lnTo>
                    <a:pt x="386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8" name="Google Shape;17298;p72"/>
            <p:cNvSpPr/>
            <p:nvPr/>
          </p:nvSpPr>
          <p:spPr>
            <a:xfrm>
              <a:off x="6911932" y="3272580"/>
              <a:ext cx="275152" cy="257575"/>
            </a:xfrm>
            <a:custGeom>
              <a:rect b="b" l="l" r="r" t="t"/>
              <a:pathLst>
                <a:path extrusionOk="0" h="9833" w="10504">
                  <a:moveTo>
                    <a:pt x="1" y="1"/>
                  </a:moveTo>
                  <a:lnTo>
                    <a:pt x="1" y="9832"/>
                  </a:lnTo>
                  <a:lnTo>
                    <a:pt x="10504" y="9832"/>
                  </a:lnTo>
                  <a:lnTo>
                    <a:pt x="10504"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72"/>
            <p:cNvSpPr/>
            <p:nvPr/>
          </p:nvSpPr>
          <p:spPr>
            <a:xfrm>
              <a:off x="7167857" y="3272580"/>
              <a:ext cx="19227" cy="257575"/>
            </a:xfrm>
            <a:custGeom>
              <a:rect b="b" l="l" r="r" t="t"/>
              <a:pathLst>
                <a:path extrusionOk="0" h="9833" w="734">
                  <a:moveTo>
                    <a:pt x="0" y="1"/>
                  </a:moveTo>
                  <a:lnTo>
                    <a:pt x="0" y="9832"/>
                  </a:lnTo>
                  <a:lnTo>
                    <a:pt x="734" y="9832"/>
                  </a:lnTo>
                  <a:lnTo>
                    <a:pt x="734"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72"/>
            <p:cNvSpPr/>
            <p:nvPr/>
          </p:nvSpPr>
          <p:spPr>
            <a:xfrm>
              <a:off x="6911932" y="3359024"/>
              <a:ext cx="275152" cy="171132"/>
            </a:xfrm>
            <a:custGeom>
              <a:rect b="b" l="l" r="r" t="t"/>
              <a:pathLst>
                <a:path extrusionOk="0" h="6533" w="10504">
                  <a:moveTo>
                    <a:pt x="1" y="1"/>
                  </a:moveTo>
                  <a:lnTo>
                    <a:pt x="1" y="6532"/>
                  </a:lnTo>
                  <a:lnTo>
                    <a:pt x="10504" y="6532"/>
                  </a:lnTo>
                  <a:lnTo>
                    <a:pt x="10504" y="1"/>
                  </a:lnTo>
                  <a:lnTo>
                    <a:pt x="5250" y="376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1" name="Google Shape;17301;p72"/>
            <p:cNvSpPr/>
            <p:nvPr/>
          </p:nvSpPr>
          <p:spPr>
            <a:xfrm>
              <a:off x="6888959" y="3364760"/>
              <a:ext cx="321020" cy="199213"/>
            </a:xfrm>
            <a:custGeom>
              <a:rect b="b" l="l" r="r" t="t"/>
              <a:pathLst>
                <a:path extrusionOk="0" h="7605" w="12255">
                  <a:moveTo>
                    <a:pt x="0" y="1"/>
                  </a:moveTo>
                  <a:lnTo>
                    <a:pt x="0" y="7605"/>
                  </a:lnTo>
                  <a:lnTo>
                    <a:pt x="12255" y="7605"/>
                  </a:lnTo>
                  <a:lnTo>
                    <a:pt x="12255" y="1"/>
                  </a:lnTo>
                  <a:lnTo>
                    <a:pt x="11603" y="470"/>
                  </a:lnTo>
                  <a:lnTo>
                    <a:pt x="6127" y="439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2" name="Google Shape;17302;p72"/>
            <p:cNvSpPr/>
            <p:nvPr/>
          </p:nvSpPr>
          <p:spPr>
            <a:xfrm>
              <a:off x="7192900" y="3364760"/>
              <a:ext cx="17079" cy="199213"/>
            </a:xfrm>
            <a:custGeom>
              <a:rect b="b" l="l" r="r" t="t"/>
              <a:pathLst>
                <a:path extrusionOk="0" h="7605" w="652">
                  <a:moveTo>
                    <a:pt x="652" y="1"/>
                  </a:moveTo>
                  <a:lnTo>
                    <a:pt x="0" y="470"/>
                  </a:lnTo>
                  <a:lnTo>
                    <a:pt x="0" y="7605"/>
                  </a:lnTo>
                  <a:lnTo>
                    <a:pt x="652" y="7605"/>
                  </a:lnTo>
                  <a:lnTo>
                    <a:pt x="65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72"/>
            <p:cNvSpPr/>
            <p:nvPr/>
          </p:nvSpPr>
          <p:spPr>
            <a:xfrm>
              <a:off x="6948736" y="3310563"/>
              <a:ext cx="32351" cy="32246"/>
            </a:xfrm>
            <a:custGeom>
              <a:rect b="b" l="l" r="r" t="t"/>
              <a:pathLst>
                <a:path extrusionOk="0" h="1231" w="1235">
                  <a:moveTo>
                    <a:pt x="1" y="0"/>
                  </a:moveTo>
                  <a:lnTo>
                    <a:pt x="1" y="1230"/>
                  </a:lnTo>
                  <a:lnTo>
                    <a:pt x="1234" y="1230"/>
                  </a:lnTo>
                  <a:lnTo>
                    <a:pt x="1234" y="0"/>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72"/>
            <p:cNvSpPr/>
            <p:nvPr/>
          </p:nvSpPr>
          <p:spPr>
            <a:xfrm>
              <a:off x="6883746" y="3212699"/>
              <a:ext cx="308551" cy="356488"/>
            </a:xfrm>
            <a:custGeom>
              <a:rect b="b" l="l" r="r" t="t"/>
              <a:pathLst>
                <a:path extrusionOk="0" h="13609" w="11779">
                  <a:moveTo>
                    <a:pt x="6457" y="481"/>
                  </a:moveTo>
                  <a:lnTo>
                    <a:pt x="8060" y="2088"/>
                  </a:lnTo>
                  <a:lnTo>
                    <a:pt x="4849" y="2088"/>
                  </a:lnTo>
                  <a:lnTo>
                    <a:pt x="6457" y="481"/>
                  </a:lnTo>
                  <a:close/>
                  <a:moveTo>
                    <a:pt x="6458" y="0"/>
                  </a:moveTo>
                  <a:cubicBezTo>
                    <a:pt x="6407" y="0"/>
                    <a:pt x="6356" y="20"/>
                    <a:pt x="6316" y="59"/>
                  </a:cubicBezTo>
                  <a:lnTo>
                    <a:pt x="4287" y="2088"/>
                  </a:lnTo>
                  <a:lnTo>
                    <a:pt x="1077" y="2088"/>
                  </a:lnTo>
                  <a:cubicBezTo>
                    <a:pt x="967" y="2088"/>
                    <a:pt x="878" y="2177"/>
                    <a:pt x="878" y="2287"/>
                  </a:cubicBezTo>
                  <a:lnTo>
                    <a:pt x="878" y="5607"/>
                  </a:lnTo>
                  <a:lnTo>
                    <a:pt x="203" y="5607"/>
                  </a:lnTo>
                  <a:cubicBezTo>
                    <a:pt x="93" y="5607"/>
                    <a:pt x="4" y="5696"/>
                    <a:pt x="1" y="5806"/>
                  </a:cubicBezTo>
                  <a:lnTo>
                    <a:pt x="1" y="13410"/>
                  </a:lnTo>
                  <a:cubicBezTo>
                    <a:pt x="1" y="13520"/>
                    <a:pt x="90" y="13609"/>
                    <a:pt x="199" y="13609"/>
                  </a:cubicBezTo>
                  <a:lnTo>
                    <a:pt x="2286" y="13609"/>
                  </a:lnTo>
                  <a:cubicBezTo>
                    <a:pt x="2396" y="13609"/>
                    <a:pt x="2485" y="13520"/>
                    <a:pt x="2485" y="13410"/>
                  </a:cubicBezTo>
                  <a:cubicBezTo>
                    <a:pt x="2485" y="13300"/>
                    <a:pt x="2396" y="13211"/>
                    <a:pt x="2286" y="13211"/>
                  </a:cubicBezTo>
                  <a:lnTo>
                    <a:pt x="401" y="13211"/>
                  </a:lnTo>
                  <a:lnTo>
                    <a:pt x="401" y="6197"/>
                  </a:lnTo>
                  <a:lnTo>
                    <a:pt x="1351" y="6875"/>
                  </a:lnTo>
                  <a:cubicBezTo>
                    <a:pt x="1391" y="6904"/>
                    <a:pt x="1431" y="6916"/>
                    <a:pt x="1469" y="6916"/>
                  </a:cubicBezTo>
                  <a:cubicBezTo>
                    <a:pt x="1637" y="6916"/>
                    <a:pt x="1760" y="6679"/>
                    <a:pt x="1584" y="6553"/>
                  </a:cubicBezTo>
                  <a:lnTo>
                    <a:pt x="1275" y="6334"/>
                  </a:lnTo>
                  <a:lnTo>
                    <a:pt x="1275" y="5830"/>
                  </a:lnTo>
                  <a:cubicBezTo>
                    <a:pt x="1279" y="5816"/>
                    <a:pt x="1279" y="5802"/>
                    <a:pt x="1275" y="5785"/>
                  </a:cubicBezTo>
                  <a:lnTo>
                    <a:pt x="1275" y="2489"/>
                  </a:lnTo>
                  <a:lnTo>
                    <a:pt x="11381" y="2489"/>
                  </a:lnTo>
                  <a:lnTo>
                    <a:pt x="11381" y="3253"/>
                  </a:lnTo>
                  <a:cubicBezTo>
                    <a:pt x="11381" y="3363"/>
                    <a:pt x="11470" y="3452"/>
                    <a:pt x="11580" y="3452"/>
                  </a:cubicBezTo>
                  <a:cubicBezTo>
                    <a:pt x="11689" y="3452"/>
                    <a:pt x="11778" y="3363"/>
                    <a:pt x="11778" y="3253"/>
                  </a:cubicBezTo>
                  <a:lnTo>
                    <a:pt x="11778" y="2287"/>
                  </a:lnTo>
                  <a:cubicBezTo>
                    <a:pt x="11778" y="2177"/>
                    <a:pt x="11689" y="2088"/>
                    <a:pt x="11580" y="2088"/>
                  </a:cubicBezTo>
                  <a:lnTo>
                    <a:pt x="8629" y="2088"/>
                  </a:lnTo>
                  <a:lnTo>
                    <a:pt x="6601" y="59"/>
                  </a:lnTo>
                  <a:cubicBezTo>
                    <a:pt x="6561" y="20"/>
                    <a:pt x="6510" y="0"/>
                    <a:pt x="64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5" name="Google Shape;17305;p72"/>
            <p:cNvSpPr/>
            <p:nvPr/>
          </p:nvSpPr>
          <p:spPr>
            <a:xfrm>
              <a:off x="6943523" y="3305245"/>
              <a:ext cx="42750" cy="42776"/>
            </a:xfrm>
            <a:custGeom>
              <a:rect b="b" l="l" r="r" t="t"/>
              <a:pathLst>
                <a:path extrusionOk="0" h="1633" w="1632">
                  <a:moveTo>
                    <a:pt x="1231" y="402"/>
                  </a:moveTo>
                  <a:lnTo>
                    <a:pt x="1231" y="1235"/>
                  </a:lnTo>
                  <a:lnTo>
                    <a:pt x="398" y="1235"/>
                  </a:lnTo>
                  <a:lnTo>
                    <a:pt x="398" y="402"/>
                  </a:lnTo>
                  <a:close/>
                  <a:moveTo>
                    <a:pt x="200" y="1"/>
                  </a:moveTo>
                  <a:cubicBezTo>
                    <a:pt x="90" y="1"/>
                    <a:pt x="1" y="90"/>
                    <a:pt x="1" y="203"/>
                  </a:cubicBezTo>
                  <a:lnTo>
                    <a:pt x="1" y="1433"/>
                  </a:lnTo>
                  <a:cubicBezTo>
                    <a:pt x="1" y="1543"/>
                    <a:pt x="90" y="1632"/>
                    <a:pt x="200" y="1632"/>
                  </a:cubicBezTo>
                  <a:lnTo>
                    <a:pt x="1433" y="1632"/>
                  </a:lnTo>
                  <a:cubicBezTo>
                    <a:pt x="1543" y="1632"/>
                    <a:pt x="1632" y="1543"/>
                    <a:pt x="1632" y="1433"/>
                  </a:cubicBezTo>
                  <a:lnTo>
                    <a:pt x="1632" y="203"/>
                  </a:lnTo>
                  <a:cubicBezTo>
                    <a:pt x="1632" y="90"/>
                    <a:pt x="1543" y="1"/>
                    <a:pt x="14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6" name="Google Shape;17306;p72"/>
            <p:cNvSpPr/>
            <p:nvPr/>
          </p:nvSpPr>
          <p:spPr>
            <a:xfrm>
              <a:off x="7001781" y="3305245"/>
              <a:ext cx="34420" cy="10530"/>
            </a:xfrm>
            <a:custGeom>
              <a:rect b="b" l="l" r="r" t="t"/>
              <a:pathLst>
                <a:path extrusionOk="0" h="402" w="1314">
                  <a:moveTo>
                    <a:pt x="268" y="1"/>
                  </a:moveTo>
                  <a:cubicBezTo>
                    <a:pt x="1" y="1"/>
                    <a:pt x="1" y="402"/>
                    <a:pt x="268" y="402"/>
                  </a:cubicBezTo>
                  <a:lnTo>
                    <a:pt x="1114" y="402"/>
                  </a:lnTo>
                  <a:cubicBezTo>
                    <a:pt x="1224" y="402"/>
                    <a:pt x="1313" y="313"/>
                    <a:pt x="1313" y="203"/>
                  </a:cubicBezTo>
                  <a:cubicBezTo>
                    <a:pt x="1313" y="90"/>
                    <a:pt x="1224" y="1"/>
                    <a:pt x="1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72"/>
            <p:cNvSpPr/>
            <p:nvPr/>
          </p:nvSpPr>
          <p:spPr>
            <a:xfrm>
              <a:off x="7001781" y="3332986"/>
              <a:ext cx="110255" cy="10452"/>
            </a:xfrm>
            <a:custGeom>
              <a:rect b="b" l="l" r="r" t="t"/>
              <a:pathLst>
                <a:path extrusionOk="0" h="399" w="4209">
                  <a:moveTo>
                    <a:pt x="268" y="1"/>
                  </a:moveTo>
                  <a:cubicBezTo>
                    <a:pt x="1" y="1"/>
                    <a:pt x="1" y="398"/>
                    <a:pt x="268" y="398"/>
                  </a:cubicBezTo>
                  <a:lnTo>
                    <a:pt x="4010" y="398"/>
                  </a:lnTo>
                  <a:cubicBezTo>
                    <a:pt x="4120" y="398"/>
                    <a:pt x="4209" y="309"/>
                    <a:pt x="4209" y="200"/>
                  </a:cubicBezTo>
                  <a:cubicBezTo>
                    <a:pt x="4209" y="90"/>
                    <a:pt x="4120" y="1"/>
                    <a:pt x="4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72"/>
            <p:cNvSpPr/>
            <p:nvPr/>
          </p:nvSpPr>
          <p:spPr>
            <a:xfrm>
              <a:off x="6954316" y="3376522"/>
              <a:ext cx="67243" cy="10452"/>
            </a:xfrm>
            <a:custGeom>
              <a:rect b="b" l="l" r="r" t="t"/>
              <a:pathLst>
                <a:path extrusionOk="0" h="399" w="2567">
                  <a:moveTo>
                    <a:pt x="267" y="1"/>
                  </a:moveTo>
                  <a:cubicBezTo>
                    <a:pt x="0" y="1"/>
                    <a:pt x="0" y="398"/>
                    <a:pt x="267" y="398"/>
                  </a:cubicBezTo>
                  <a:lnTo>
                    <a:pt x="2368" y="398"/>
                  </a:lnTo>
                  <a:cubicBezTo>
                    <a:pt x="2478" y="398"/>
                    <a:pt x="2567" y="309"/>
                    <a:pt x="2567" y="200"/>
                  </a:cubicBezTo>
                  <a:cubicBezTo>
                    <a:pt x="2567" y="90"/>
                    <a:pt x="2478" y="1"/>
                    <a:pt x="23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72"/>
            <p:cNvSpPr/>
            <p:nvPr/>
          </p:nvSpPr>
          <p:spPr>
            <a:xfrm>
              <a:off x="6917040" y="3528584"/>
              <a:ext cx="53097" cy="10452"/>
            </a:xfrm>
            <a:custGeom>
              <a:rect b="b" l="l" r="r" t="t"/>
              <a:pathLst>
                <a:path extrusionOk="0" h="399" w="2027">
                  <a:moveTo>
                    <a:pt x="197" y="1"/>
                  </a:moveTo>
                  <a:cubicBezTo>
                    <a:pt x="87" y="1"/>
                    <a:pt x="1" y="92"/>
                    <a:pt x="4" y="200"/>
                  </a:cubicBezTo>
                  <a:cubicBezTo>
                    <a:pt x="4" y="309"/>
                    <a:pt x="93" y="398"/>
                    <a:pt x="203" y="398"/>
                  </a:cubicBezTo>
                  <a:lnTo>
                    <a:pt x="1827" y="398"/>
                  </a:lnTo>
                  <a:cubicBezTo>
                    <a:pt x="1937" y="398"/>
                    <a:pt x="2026" y="309"/>
                    <a:pt x="2026" y="200"/>
                  </a:cubicBezTo>
                  <a:cubicBezTo>
                    <a:pt x="2026" y="90"/>
                    <a:pt x="1937" y="1"/>
                    <a:pt x="1827" y="1"/>
                  </a:cubicBezTo>
                  <a:lnTo>
                    <a:pt x="203" y="1"/>
                  </a:lnTo>
                  <a:cubicBezTo>
                    <a:pt x="201" y="1"/>
                    <a:pt x="199"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72"/>
            <p:cNvSpPr/>
            <p:nvPr/>
          </p:nvSpPr>
          <p:spPr>
            <a:xfrm>
              <a:off x="6932312" y="3313811"/>
              <a:ext cx="282880" cy="255480"/>
            </a:xfrm>
            <a:custGeom>
              <a:rect b="b" l="l" r="r" t="t"/>
              <a:pathLst>
                <a:path extrusionOk="0" h="9753" w="10799">
                  <a:moveTo>
                    <a:pt x="7306" y="4060"/>
                  </a:moveTo>
                  <a:lnTo>
                    <a:pt x="6676" y="4513"/>
                  </a:lnTo>
                  <a:lnTo>
                    <a:pt x="2272" y="4513"/>
                  </a:lnTo>
                  <a:lnTo>
                    <a:pt x="1638" y="4060"/>
                  </a:lnTo>
                  <a:close/>
                  <a:moveTo>
                    <a:pt x="6121" y="4910"/>
                  </a:moveTo>
                  <a:lnTo>
                    <a:pt x="5494" y="5359"/>
                  </a:lnTo>
                  <a:lnTo>
                    <a:pt x="3451" y="5359"/>
                  </a:lnTo>
                  <a:lnTo>
                    <a:pt x="2828" y="4910"/>
                  </a:lnTo>
                  <a:close/>
                  <a:moveTo>
                    <a:pt x="4938" y="5760"/>
                  </a:moveTo>
                  <a:lnTo>
                    <a:pt x="4472" y="6092"/>
                  </a:lnTo>
                  <a:lnTo>
                    <a:pt x="4010" y="5760"/>
                  </a:lnTo>
                  <a:close/>
                  <a:moveTo>
                    <a:pt x="9724" y="0"/>
                  </a:moveTo>
                  <a:cubicBezTo>
                    <a:pt x="9624" y="0"/>
                    <a:pt x="9523" y="66"/>
                    <a:pt x="9523" y="198"/>
                  </a:cubicBezTo>
                  <a:lnTo>
                    <a:pt x="9523" y="2474"/>
                  </a:lnTo>
                  <a:lnTo>
                    <a:pt x="7865" y="3663"/>
                  </a:lnTo>
                  <a:lnTo>
                    <a:pt x="1083" y="3663"/>
                  </a:lnTo>
                  <a:lnTo>
                    <a:pt x="408" y="3183"/>
                  </a:lnTo>
                  <a:cubicBezTo>
                    <a:pt x="368" y="3154"/>
                    <a:pt x="327" y="3141"/>
                    <a:pt x="289" y="3141"/>
                  </a:cubicBezTo>
                  <a:cubicBezTo>
                    <a:pt x="121" y="3141"/>
                    <a:pt x="0" y="3380"/>
                    <a:pt x="179" y="3505"/>
                  </a:cubicBezTo>
                  <a:lnTo>
                    <a:pt x="4356" y="6500"/>
                  </a:lnTo>
                  <a:cubicBezTo>
                    <a:pt x="4390" y="6526"/>
                    <a:pt x="4431" y="6539"/>
                    <a:pt x="4472" y="6539"/>
                  </a:cubicBezTo>
                  <a:cubicBezTo>
                    <a:pt x="4514" y="6539"/>
                    <a:pt x="4555" y="6526"/>
                    <a:pt x="4589" y="6500"/>
                  </a:cubicBezTo>
                  <a:lnTo>
                    <a:pt x="10404" y="2337"/>
                  </a:lnTo>
                  <a:lnTo>
                    <a:pt x="10404" y="9351"/>
                  </a:lnTo>
                  <a:lnTo>
                    <a:pt x="1244" y="9351"/>
                  </a:lnTo>
                  <a:cubicBezTo>
                    <a:pt x="977" y="9351"/>
                    <a:pt x="977" y="9752"/>
                    <a:pt x="1244" y="9752"/>
                  </a:cubicBezTo>
                  <a:lnTo>
                    <a:pt x="10600" y="9752"/>
                  </a:lnTo>
                  <a:cubicBezTo>
                    <a:pt x="10709" y="9752"/>
                    <a:pt x="10798" y="9663"/>
                    <a:pt x="10798" y="9550"/>
                  </a:cubicBezTo>
                  <a:lnTo>
                    <a:pt x="10798" y="1946"/>
                  </a:lnTo>
                  <a:cubicBezTo>
                    <a:pt x="10798" y="1939"/>
                    <a:pt x="10798" y="1929"/>
                    <a:pt x="10798" y="1922"/>
                  </a:cubicBezTo>
                  <a:cubicBezTo>
                    <a:pt x="10785" y="1823"/>
                    <a:pt x="10699" y="1747"/>
                    <a:pt x="10600" y="1747"/>
                  </a:cubicBezTo>
                  <a:lnTo>
                    <a:pt x="9924" y="1747"/>
                  </a:lnTo>
                  <a:lnTo>
                    <a:pt x="9924" y="198"/>
                  </a:lnTo>
                  <a:cubicBezTo>
                    <a:pt x="9924" y="66"/>
                    <a:pt x="9824" y="0"/>
                    <a:pt x="9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1" name="Google Shape;17311;p72"/>
          <p:cNvGrpSpPr/>
          <p:nvPr/>
        </p:nvGrpSpPr>
        <p:grpSpPr>
          <a:xfrm>
            <a:off x="7418465" y="3218645"/>
            <a:ext cx="348053" cy="348184"/>
            <a:chOff x="7418465" y="3218645"/>
            <a:chExt cx="348053" cy="348184"/>
          </a:xfrm>
        </p:grpSpPr>
        <p:sp>
          <p:nvSpPr>
            <p:cNvPr id="17312" name="Google Shape;17312;p72"/>
            <p:cNvSpPr/>
            <p:nvPr/>
          </p:nvSpPr>
          <p:spPr>
            <a:xfrm>
              <a:off x="7424045" y="3303202"/>
              <a:ext cx="141951" cy="182684"/>
            </a:xfrm>
            <a:custGeom>
              <a:rect b="b" l="l" r="r" t="t"/>
              <a:pathLst>
                <a:path extrusionOk="0" h="6974" w="5419">
                  <a:moveTo>
                    <a:pt x="0" y="0"/>
                  </a:moveTo>
                  <a:lnTo>
                    <a:pt x="0" y="4287"/>
                  </a:lnTo>
                  <a:lnTo>
                    <a:pt x="5418" y="6974"/>
                  </a:lnTo>
                  <a:lnTo>
                    <a:pt x="4287" y="1275"/>
                  </a:lnTo>
                  <a:lnTo>
                    <a:pt x="847" y="254"/>
                  </a:lnTo>
                  <a:lnTo>
                    <a:pt x="0"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72"/>
            <p:cNvSpPr/>
            <p:nvPr/>
          </p:nvSpPr>
          <p:spPr>
            <a:xfrm>
              <a:off x="7424045" y="3415500"/>
              <a:ext cx="134485" cy="145697"/>
            </a:xfrm>
            <a:custGeom>
              <a:rect b="b" l="l" r="r" t="t"/>
              <a:pathLst>
                <a:path extrusionOk="0" h="5562" w="5134">
                  <a:moveTo>
                    <a:pt x="0" y="0"/>
                  </a:moveTo>
                  <a:lnTo>
                    <a:pt x="0" y="4290"/>
                  </a:lnTo>
                  <a:lnTo>
                    <a:pt x="4287" y="5562"/>
                  </a:lnTo>
                  <a:lnTo>
                    <a:pt x="5134" y="3417"/>
                  </a:lnTo>
                  <a:lnTo>
                    <a:pt x="4287" y="1275"/>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72"/>
            <p:cNvSpPr/>
            <p:nvPr/>
          </p:nvSpPr>
          <p:spPr>
            <a:xfrm>
              <a:off x="7723951" y="3420058"/>
              <a:ext cx="37014" cy="141139"/>
            </a:xfrm>
            <a:custGeom>
              <a:rect b="b" l="l" r="r" t="t"/>
              <a:pathLst>
                <a:path extrusionOk="0" h="5388" w="1413">
                  <a:moveTo>
                    <a:pt x="0" y="1"/>
                  </a:moveTo>
                  <a:lnTo>
                    <a:pt x="566" y="5134"/>
                  </a:lnTo>
                  <a:lnTo>
                    <a:pt x="1412" y="5388"/>
                  </a:lnTo>
                  <a:lnTo>
                    <a:pt x="1412" y="1101"/>
                  </a:lnTo>
                  <a:lnTo>
                    <a:pt x="0"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5" name="Google Shape;17315;p72"/>
            <p:cNvSpPr/>
            <p:nvPr/>
          </p:nvSpPr>
          <p:spPr>
            <a:xfrm>
              <a:off x="7619014" y="3385874"/>
              <a:ext cx="119764" cy="168696"/>
            </a:xfrm>
            <a:custGeom>
              <a:rect b="b" l="l" r="r" t="t"/>
              <a:pathLst>
                <a:path extrusionOk="0" h="6440" w="4572">
                  <a:moveTo>
                    <a:pt x="0" y="0"/>
                  </a:moveTo>
                  <a:lnTo>
                    <a:pt x="1131" y="5421"/>
                  </a:lnTo>
                  <a:lnTo>
                    <a:pt x="4572" y="6439"/>
                  </a:lnTo>
                  <a:lnTo>
                    <a:pt x="4572" y="2152"/>
                  </a:lnTo>
                  <a:lnTo>
                    <a:pt x="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6" name="Google Shape;17316;p72"/>
            <p:cNvSpPr/>
            <p:nvPr/>
          </p:nvSpPr>
          <p:spPr>
            <a:xfrm>
              <a:off x="7536343" y="3410654"/>
              <a:ext cx="112324" cy="150543"/>
            </a:xfrm>
            <a:custGeom>
              <a:rect b="b" l="l" r="r" t="t"/>
              <a:pathLst>
                <a:path extrusionOk="0" h="5747" w="4288">
                  <a:moveTo>
                    <a:pt x="2146" y="0"/>
                  </a:moveTo>
                  <a:lnTo>
                    <a:pt x="0" y="1460"/>
                  </a:lnTo>
                  <a:lnTo>
                    <a:pt x="0" y="5747"/>
                  </a:lnTo>
                  <a:lnTo>
                    <a:pt x="4287" y="4475"/>
                  </a:lnTo>
                  <a:lnTo>
                    <a:pt x="4287" y="185"/>
                  </a:lnTo>
                  <a:lnTo>
                    <a:pt x="2146" y="0"/>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72"/>
            <p:cNvSpPr/>
            <p:nvPr/>
          </p:nvSpPr>
          <p:spPr>
            <a:xfrm>
              <a:off x="7723951" y="3329947"/>
              <a:ext cx="37014" cy="118951"/>
            </a:xfrm>
            <a:custGeom>
              <a:rect b="b" l="l" r="r" t="t"/>
              <a:pathLst>
                <a:path extrusionOk="0" h="4541" w="1413">
                  <a:moveTo>
                    <a:pt x="566" y="0"/>
                  </a:moveTo>
                  <a:lnTo>
                    <a:pt x="0" y="2145"/>
                  </a:lnTo>
                  <a:lnTo>
                    <a:pt x="566" y="4287"/>
                  </a:lnTo>
                  <a:lnTo>
                    <a:pt x="1412" y="4541"/>
                  </a:lnTo>
                  <a:lnTo>
                    <a:pt x="1412" y="254"/>
                  </a:lnTo>
                  <a:lnTo>
                    <a:pt x="566"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72"/>
            <p:cNvSpPr/>
            <p:nvPr/>
          </p:nvSpPr>
          <p:spPr>
            <a:xfrm>
              <a:off x="7626453" y="3303202"/>
              <a:ext cx="112324" cy="139069"/>
            </a:xfrm>
            <a:custGeom>
              <a:rect b="b" l="l" r="r" t="t"/>
              <a:pathLst>
                <a:path extrusionOk="0" h="5309" w="4288">
                  <a:moveTo>
                    <a:pt x="847" y="0"/>
                  </a:moveTo>
                  <a:lnTo>
                    <a:pt x="1" y="2145"/>
                  </a:lnTo>
                  <a:lnTo>
                    <a:pt x="847" y="4287"/>
                  </a:lnTo>
                  <a:lnTo>
                    <a:pt x="4288" y="5308"/>
                  </a:lnTo>
                  <a:lnTo>
                    <a:pt x="4288" y="1021"/>
                  </a:lnTo>
                  <a:lnTo>
                    <a:pt x="847" y="0"/>
                  </a:lnTo>
                  <a:close/>
                </a:path>
              </a:pathLst>
            </a:custGeom>
            <a:solidFill>
              <a:srgbClr val="BECB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9" name="Google Shape;17319;p72"/>
            <p:cNvSpPr/>
            <p:nvPr/>
          </p:nvSpPr>
          <p:spPr>
            <a:xfrm>
              <a:off x="7536343" y="3303202"/>
              <a:ext cx="112324" cy="145697"/>
            </a:xfrm>
            <a:custGeom>
              <a:rect b="b" l="l" r="r" t="t"/>
              <a:pathLst>
                <a:path extrusionOk="0" h="5562" w="4288">
                  <a:moveTo>
                    <a:pt x="4287" y="0"/>
                  </a:moveTo>
                  <a:lnTo>
                    <a:pt x="0" y="1275"/>
                  </a:lnTo>
                  <a:lnTo>
                    <a:pt x="0" y="5562"/>
                  </a:lnTo>
                  <a:lnTo>
                    <a:pt x="4287" y="4287"/>
                  </a:lnTo>
                  <a:lnTo>
                    <a:pt x="4287"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0" name="Google Shape;17320;p72"/>
            <p:cNvSpPr/>
            <p:nvPr/>
          </p:nvSpPr>
          <p:spPr>
            <a:xfrm>
              <a:off x="7648640" y="3224198"/>
              <a:ext cx="62947" cy="169141"/>
            </a:xfrm>
            <a:custGeom>
              <a:rect b="b" l="l" r="r" t="t"/>
              <a:pathLst>
                <a:path extrusionOk="0" h="6457" w="2403">
                  <a:moveTo>
                    <a:pt x="0" y="1"/>
                  </a:moveTo>
                  <a:lnTo>
                    <a:pt x="0" y="6457"/>
                  </a:lnTo>
                  <a:cubicBezTo>
                    <a:pt x="0" y="6457"/>
                    <a:pt x="2402" y="4058"/>
                    <a:pt x="2402" y="2403"/>
                  </a:cubicBezTo>
                  <a:cubicBezTo>
                    <a:pt x="2402" y="1077"/>
                    <a:pt x="1326" y="4"/>
                    <a:pt x="0"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72"/>
            <p:cNvSpPr/>
            <p:nvPr/>
          </p:nvSpPr>
          <p:spPr>
            <a:xfrm>
              <a:off x="7585720" y="3224198"/>
              <a:ext cx="111041" cy="169141"/>
            </a:xfrm>
            <a:custGeom>
              <a:rect b="b" l="l" r="r" t="t"/>
              <a:pathLst>
                <a:path extrusionOk="0" h="6457" w="4239">
                  <a:moveTo>
                    <a:pt x="2402" y="1"/>
                  </a:moveTo>
                  <a:cubicBezTo>
                    <a:pt x="1076" y="4"/>
                    <a:pt x="0" y="1077"/>
                    <a:pt x="0" y="2406"/>
                  </a:cubicBezTo>
                  <a:cubicBezTo>
                    <a:pt x="0" y="4058"/>
                    <a:pt x="2402" y="6457"/>
                    <a:pt x="2402" y="6457"/>
                  </a:cubicBezTo>
                  <a:cubicBezTo>
                    <a:pt x="2402" y="6457"/>
                    <a:pt x="4239" y="4058"/>
                    <a:pt x="4239" y="2406"/>
                  </a:cubicBezTo>
                  <a:cubicBezTo>
                    <a:pt x="4239" y="1080"/>
                    <a:pt x="3417" y="1"/>
                    <a:pt x="2402"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72"/>
            <p:cNvSpPr/>
            <p:nvPr/>
          </p:nvSpPr>
          <p:spPr>
            <a:xfrm>
              <a:off x="7604109" y="3253772"/>
              <a:ext cx="77852" cy="66771"/>
            </a:xfrm>
            <a:custGeom>
              <a:rect b="b" l="l" r="r" t="t"/>
              <a:pathLst>
                <a:path extrusionOk="0" h="2549" w="2972">
                  <a:moveTo>
                    <a:pt x="1691" y="1"/>
                  </a:moveTo>
                  <a:cubicBezTo>
                    <a:pt x="1379" y="1"/>
                    <a:pt x="1061" y="117"/>
                    <a:pt x="802" y="376"/>
                  </a:cubicBezTo>
                  <a:cubicBezTo>
                    <a:pt x="1" y="1178"/>
                    <a:pt x="566" y="2549"/>
                    <a:pt x="1700" y="2549"/>
                  </a:cubicBezTo>
                  <a:cubicBezTo>
                    <a:pt x="2403" y="2545"/>
                    <a:pt x="2972" y="1976"/>
                    <a:pt x="2972" y="1274"/>
                  </a:cubicBezTo>
                  <a:cubicBezTo>
                    <a:pt x="2972" y="509"/>
                    <a:pt x="2344" y="1"/>
                    <a:pt x="16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72"/>
            <p:cNvSpPr/>
            <p:nvPr/>
          </p:nvSpPr>
          <p:spPr>
            <a:xfrm>
              <a:off x="7418465" y="3218645"/>
              <a:ext cx="348053" cy="348184"/>
            </a:xfrm>
            <a:custGeom>
              <a:rect b="b" l="l" r="r" t="t"/>
              <a:pathLst>
                <a:path extrusionOk="0" h="13292" w="13287">
                  <a:moveTo>
                    <a:pt x="8787" y="425"/>
                  </a:moveTo>
                  <a:cubicBezTo>
                    <a:pt x="9997" y="428"/>
                    <a:pt x="10977" y="1409"/>
                    <a:pt x="10980" y="2618"/>
                  </a:cubicBezTo>
                  <a:cubicBezTo>
                    <a:pt x="10980" y="2961"/>
                    <a:pt x="10864" y="3345"/>
                    <a:pt x="10686" y="3732"/>
                  </a:cubicBezTo>
                  <a:cubicBezTo>
                    <a:pt x="10675" y="3746"/>
                    <a:pt x="10669" y="3763"/>
                    <a:pt x="10662" y="3780"/>
                  </a:cubicBezTo>
                  <a:cubicBezTo>
                    <a:pt x="10151" y="4859"/>
                    <a:pt x="9164" y="5963"/>
                    <a:pt x="8787" y="6364"/>
                  </a:cubicBezTo>
                  <a:cubicBezTo>
                    <a:pt x="8410" y="5963"/>
                    <a:pt x="7423" y="4859"/>
                    <a:pt x="6913" y="3780"/>
                  </a:cubicBezTo>
                  <a:cubicBezTo>
                    <a:pt x="6906" y="3763"/>
                    <a:pt x="6899" y="3746"/>
                    <a:pt x="6892" y="3732"/>
                  </a:cubicBezTo>
                  <a:cubicBezTo>
                    <a:pt x="6711" y="3345"/>
                    <a:pt x="6598" y="2961"/>
                    <a:pt x="6598" y="2618"/>
                  </a:cubicBezTo>
                  <a:cubicBezTo>
                    <a:pt x="6598" y="1409"/>
                    <a:pt x="7578" y="428"/>
                    <a:pt x="8787" y="425"/>
                  </a:cubicBezTo>
                  <a:close/>
                  <a:moveTo>
                    <a:pt x="6601" y="4099"/>
                  </a:moveTo>
                  <a:cubicBezTo>
                    <a:pt x="7214" y="5315"/>
                    <a:pt x="8301" y="6470"/>
                    <a:pt x="8575" y="6754"/>
                  </a:cubicBezTo>
                  <a:lnTo>
                    <a:pt x="8575" y="7357"/>
                  </a:lnTo>
                  <a:lnTo>
                    <a:pt x="4713" y="8505"/>
                  </a:lnTo>
                  <a:lnTo>
                    <a:pt x="4713" y="4661"/>
                  </a:lnTo>
                  <a:lnTo>
                    <a:pt x="6601" y="4099"/>
                  </a:lnTo>
                  <a:close/>
                  <a:moveTo>
                    <a:pt x="10977" y="4099"/>
                  </a:moveTo>
                  <a:lnTo>
                    <a:pt x="12865" y="4661"/>
                  </a:lnTo>
                  <a:lnTo>
                    <a:pt x="12865" y="8505"/>
                  </a:lnTo>
                  <a:lnTo>
                    <a:pt x="9000" y="7357"/>
                  </a:lnTo>
                  <a:lnTo>
                    <a:pt x="9000" y="6754"/>
                  </a:lnTo>
                  <a:cubicBezTo>
                    <a:pt x="9277" y="6470"/>
                    <a:pt x="10364" y="5315"/>
                    <a:pt x="10977" y="4099"/>
                  </a:cubicBezTo>
                  <a:close/>
                  <a:moveTo>
                    <a:pt x="426" y="3513"/>
                  </a:moveTo>
                  <a:lnTo>
                    <a:pt x="4288" y="4661"/>
                  </a:lnTo>
                  <a:lnTo>
                    <a:pt x="4288" y="8505"/>
                  </a:lnTo>
                  <a:lnTo>
                    <a:pt x="2825" y="8070"/>
                  </a:lnTo>
                  <a:cubicBezTo>
                    <a:pt x="2800" y="8063"/>
                    <a:pt x="2777" y="8059"/>
                    <a:pt x="2755" y="8059"/>
                  </a:cubicBezTo>
                  <a:cubicBezTo>
                    <a:pt x="2535" y="8059"/>
                    <a:pt x="2455" y="8403"/>
                    <a:pt x="2705" y="8478"/>
                  </a:cubicBezTo>
                  <a:lnTo>
                    <a:pt x="4288" y="8947"/>
                  </a:lnTo>
                  <a:lnTo>
                    <a:pt x="4288" y="12792"/>
                  </a:lnTo>
                  <a:lnTo>
                    <a:pt x="426" y="11644"/>
                  </a:lnTo>
                  <a:lnTo>
                    <a:pt x="426" y="7799"/>
                  </a:lnTo>
                  <a:lnTo>
                    <a:pt x="1889" y="8235"/>
                  </a:lnTo>
                  <a:cubicBezTo>
                    <a:pt x="1910" y="8241"/>
                    <a:pt x="1930" y="8244"/>
                    <a:pt x="1950" y="8244"/>
                  </a:cubicBezTo>
                  <a:cubicBezTo>
                    <a:pt x="2042" y="8244"/>
                    <a:pt x="2125" y="8183"/>
                    <a:pt x="2153" y="8091"/>
                  </a:cubicBezTo>
                  <a:cubicBezTo>
                    <a:pt x="2187" y="7981"/>
                    <a:pt x="2122" y="7861"/>
                    <a:pt x="2009" y="7830"/>
                  </a:cubicBezTo>
                  <a:lnTo>
                    <a:pt x="426" y="7357"/>
                  </a:lnTo>
                  <a:lnTo>
                    <a:pt x="426" y="3513"/>
                  </a:lnTo>
                  <a:close/>
                  <a:moveTo>
                    <a:pt x="9000" y="7799"/>
                  </a:moveTo>
                  <a:lnTo>
                    <a:pt x="12865" y="8947"/>
                  </a:lnTo>
                  <a:lnTo>
                    <a:pt x="12865" y="12792"/>
                  </a:lnTo>
                  <a:lnTo>
                    <a:pt x="9000" y="11644"/>
                  </a:lnTo>
                  <a:lnTo>
                    <a:pt x="9000" y="10113"/>
                  </a:lnTo>
                  <a:cubicBezTo>
                    <a:pt x="9000" y="9970"/>
                    <a:pt x="8893" y="9899"/>
                    <a:pt x="8787" y="9899"/>
                  </a:cubicBezTo>
                  <a:cubicBezTo>
                    <a:pt x="8681" y="9899"/>
                    <a:pt x="8575" y="9970"/>
                    <a:pt x="8575" y="10113"/>
                  </a:cubicBezTo>
                  <a:lnTo>
                    <a:pt x="8575" y="11644"/>
                  </a:lnTo>
                  <a:lnTo>
                    <a:pt x="4713" y="12792"/>
                  </a:lnTo>
                  <a:lnTo>
                    <a:pt x="4713" y="8947"/>
                  </a:lnTo>
                  <a:lnTo>
                    <a:pt x="8575" y="7799"/>
                  </a:lnTo>
                  <a:lnTo>
                    <a:pt x="8575" y="9263"/>
                  </a:lnTo>
                  <a:cubicBezTo>
                    <a:pt x="8575" y="9379"/>
                    <a:pt x="8671" y="9475"/>
                    <a:pt x="8787" y="9475"/>
                  </a:cubicBezTo>
                  <a:cubicBezTo>
                    <a:pt x="8904" y="9475"/>
                    <a:pt x="9000" y="9379"/>
                    <a:pt x="9000" y="9263"/>
                  </a:cubicBezTo>
                  <a:lnTo>
                    <a:pt x="9000" y="7799"/>
                  </a:lnTo>
                  <a:close/>
                  <a:moveTo>
                    <a:pt x="8787" y="0"/>
                  </a:moveTo>
                  <a:cubicBezTo>
                    <a:pt x="7345" y="0"/>
                    <a:pt x="6173" y="1172"/>
                    <a:pt x="6173" y="2615"/>
                  </a:cubicBezTo>
                  <a:cubicBezTo>
                    <a:pt x="6173" y="2961"/>
                    <a:pt x="6269" y="3334"/>
                    <a:pt x="6423" y="3711"/>
                  </a:cubicBezTo>
                  <a:lnTo>
                    <a:pt x="4500" y="4280"/>
                  </a:lnTo>
                  <a:lnTo>
                    <a:pt x="272" y="3026"/>
                  </a:lnTo>
                  <a:cubicBezTo>
                    <a:pt x="251" y="3020"/>
                    <a:pt x="230" y="3017"/>
                    <a:pt x="210" y="3017"/>
                  </a:cubicBezTo>
                  <a:cubicBezTo>
                    <a:pt x="99" y="3017"/>
                    <a:pt x="1" y="3106"/>
                    <a:pt x="1" y="3228"/>
                  </a:cubicBezTo>
                  <a:lnTo>
                    <a:pt x="1" y="11805"/>
                  </a:lnTo>
                  <a:cubicBezTo>
                    <a:pt x="1" y="11898"/>
                    <a:pt x="63" y="11980"/>
                    <a:pt x="152" y="12008"/>
                  </a:cubicBezTo>
                  <a:lnTo>
                    <a:pt x="4435" y="13279"/>
                  </a:lnTo>
                  <a:lnTo>
                    <a:pt x="4442" y="13279"/>
                  </a:lnTo>
                  <a:cubicBezTo>
                    <a:pt x="4449" y="13282"/>
                    <a:pt x="4456" y="13286"/>
                    <a:pt x="4466" y="13286"/>
                  </a:cubicBezTo>
                  <a:lnTo>
                    <a:pt x="4531" y="13286"/>
                  </a:lnTo>
                  <a:cubicBezTo>
                    <a:pt x="4541" y="13286"/>
                    <a:pt x="4548" y="13282"/>
                    <a:pt x="4555" y="13279"/>
                  </a:cubicBezTo>
                  <a:lnTo>
                    <a:pt x="4562" y="13279"/>
                  </a:lnTo>
                  <a:lnTo>
                    <a:pt x="8702" y="12052"/>
                  </a:lnTo>
                  <a:cubicBezTo>
                    <a:pt x="8729" y="12064"/>
                    <a:pt x="8758" y="12070"/>
                    <a:pt x="8787" y="12070"/>
                  </a:cubicBezTo>
                  <a:cubicBezTo>
                    <a:pt x="8816" y="12070"/>
                    <a:pt x="8846" y="12064"/>
                    <a:pt x="8873" y="12052"/>
                  </a:cubicBezTo>
                  <a:lnTo>
                    <a:pt x="13012" y="13282"/>
                  </a:lnTo>
                  <a:cubicBezTo>
                    <a:pt x="13033" y="13289"/>
                    <a:pt x="13054" y="13291"/>
                    <a:pt x="13074" y="13291"/>
                  </a:cubicBezTo>
                  <a:cubicBezTo>
                    <a:pt x="13188" y="13291"/>
                    <a:pt x="13287" y="13199"/>
                    <a:pt x="13287" y="13080"/>
                  </a:cubicBezTo>
                  <a:lnTo>
                    <a:pt x="13287" y="8786"/>
                  </a:lnTo>
                  <a:lnTo>
                    <a:pt x="13287" y="4503"/>
                  </a:lnTo>
                  <a:cubicBezTo>
                    <a:pt x="13287" y="4407"/>
                    <a:pt x="13225" y="4325"/>
                    <a:pt x="13136" y="4297"/>
                  </a:cubicBezTo>
                  <a:lnTo>
                    <a:pt x="11155" y="3711"/>
                  </a:lnTo>
                  <a:cubicBezTo>
                    <a:pt x="11306" y="3334"/>
                    <a:pt x="11402" y="2961"/>
                    <a:pt x="11402" y="2615"/>
                  </a:cubicBezTo>
                  <a:cubicBezTo>
                    <a:pt x="11402" y="1172"/>
                    <a:pt x="10230" y="0"/>
                    <a:pt x="8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72"/>
            <p:cNvSpPr/>
            <p:nvPr/>
          </p:nvSpPr>
          <p:spPr>
            <a:xfrm>
              <a:off x="7609767" y="3248271"/>
              <a:ext cx="80812" cy="77825"/>
            </a:xfrm>
            <a:custGeom>
              <a:rect b="b" l="l" r="r" t="t"/>
              <a:pathLst>
                <a:path extrusionOk="0" h="2971" w="3085">
                  <a:moveTo>
                    <a:pt x="1484" y="425"/>
                  </a:moveTo>
                  <a:cubicBezTo>
                    <a:pt x="2430" y="425"/>
                    <a:pt x="2903" y="1566"/>
                    <a:pt x="2235" y="2234"/>
                  </a:cubicBezTo>
                  <a:cubicBezTo>
                    <a:pt x="2019" y="2450"/>
                    <a:pt x="1753" y="2547"/>
                    <a:pt x="1493" y="2547"/>
                  </a:cubicBezTo>
                  <a:cubicBezTo>
                    <a:pt x="948" y="2547"/>
                    <a:pt x="425" y="2124"/>
                    <a:pt x="425" y="1484"/>
                  </a:cubicBezTo>
                  <a:cubicBezTo>
                    <a:pt x="425" y="901"/>
                    <a:pt x="898" y="425"/>
                    <a:pt x="1484" y="425"/>
                  </a:cubicBezTo>
                  <a:close/>
                  <a:moveTo>
                    <a:pt x="1484" y="0"/>
                  </a:moveTo>
                  <a:cubicBezTo>
                    <a:pt x="1292" y="0"/>
                    <a:pt x="1099" y="37"/>
                    <a:pt x="915" y="113"/>
                  </a:cubicBezTo>
                  <a:cubicBezTo>
                    <a:pt x="364" y="343"/>
                    <a:pt x="0" y="884"/>
                    <a:pt x="0" y="1484"/>
                  </a:cubicBezTo>
                  <a:cubicBezTo>
                    <a:pt x="0" y="2303"/>
                    <a:pt x="665" y="2968"/>
                    <a:pt x="1484" y="2971"/>
                  </a:cubicBezTo>
                  <a:cubicBezTo>
                    <a:pt x="2084" y="2971"/>
                    <a:pt x="2625" y="2608"/>
                    <a:pt x="2855" y="2053"/>
                  </a:cubicBezTo>
                  <a:cubicBezTo>
                    <a:pt x="3085" y="1497"/>
                    <a:pt x="2958" y="860"/>
                    <a:pt x="2533" y="435"/>
                  </a:cubicBezTo>
                  <a:cubicBezTo>
                    <a:pt x="2251" y="151"/>
                    <a:pt x="1871" y="0"/>
                    <a:pt x="14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5" name="Google Shape;17325;p72"/>
          <p:cNvGrpSpPr/>
          <p:nvPr/>
        </p:nvGrpSpPr>
        <p:grpSpPr>
          <a:xfrm>
            <a:off x="8074309" y="3200492"/>
            <a:ext cx="234209" cy="367254"/>
            <a:chOff x="8074309" y="3200492"/>
            <a:chExt cx="234209" cy="367254"/>
          </a:xfrm>
        </p:grpSpPr>
        <p:sp>
          <p:nvSpPr>
            <p:cNvPr id="17326" name="Google Shape;17326;p72"/>
            <p:cNvSpPr/>
            <p:nvPr/>
          </p:nvSpPr>
          <p:spPr>
            <a:xfrm>
              <a:off x="8183097" y="3228782"/>
              <a:ext cx="118873" cy="126496"/>
            </a:xfrm>
            <a:custGeom>
              <a:rect b="b" l="l" r="r" t="t"/>
              <a:pathLst>
                <a:path extrusionOk="0" h="4829" w="4538">
                  <a:moveTo>
                    <a:pt x="0" y="0"/>
                  </a:moveTo>
                  <a:lnTo>
                    <a:pt x="0" y="4829"/>
                  </a:lnTo>
                  <a:lnTo>
                    <a:pt x="4274" y="4829"/>
                  </a:lnTo>
                  <a:cubicBezTo>
                    <a:pt x="4431" y="4829"/>
                    <a:pt x="4537" y="4664"/>
                    <a:pt x="4472" y="4520"/>
                  </a:cubicBezTo>
                  <a:lnTo>
                    <a:pt x="3516" y="2413"/>
                  </a:lnTo>
                  <a:lnTo>
                    <a:pt x="4472" y="309"/>
                  </a:lnTo>
                  <a:cubicBezTo>
                    <a:pt x="4537" y="165"/>
                    <a:pt x="4431" y="0"/>
                    <a:pt x="427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72"/>
            <p:cNvSpPr/>
            <p:nvPr/>
          </p:nvSpPr>
          <p:spPr>
            <a:xfrm>
              <a:off x="8183176" y="3228782"/>
              <a:ext cx="34499" cy="22999"/>
            </a:xfrm>
            <a:custGeom>
              <a:rect b="b" l="l" r="r" t="t"/>
              <a:pathLst>
                <a:path extrusionOk="0" h="878" w="1317">
                  <a:moveTo>
                    <a:pt x="1" y="0"/>
                  </a:moveTo>
                  <a:lnTo>
                    <a:pt x="1" y="878"/>
                  </a:lnTo>
                  <a:lnTo>
                    <a:pt x="1317" y="878"/>
                  </a:lnTo>
                  <a:lnTo>
                    <a:pt x="1"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72"/>
            <p:cNvSpPr/>
            <p:nvPr/>
          </p:nvSpPr>
          <p:spPr>
            <a:xfrm>
              <a:off x="8131388" y="3251755"/>
              <a:ext cx="86286" cy="126600"/>
            </a:xfrm>
            <a:custGeom>
              <a:rect b="b" l="l" r="r" t="t"/>
              <a:pathLst>
                <a:path extrusionOk="0" h="4833" w="3294">
                  <a:moveTo>
                    <a:pt x="1" y="1"/>
                  </a:moveTo>
                  <a:lnTo>
                    <a:pt x="1" y="4832"/>
                  </a:lnTo>
                  <a:lnTo>
                    <a:pt x="3074" y="4832"/>
                  </a:lnTo>
                  <a:cubicBezTo>
                    <a:pt x="3194" y="4829"/>
                    <a:pt x="3294" y="4733"/>
                    <a:pt x="3294" y="4610"/>
                  </a:cubicBezTo>
                  <a:lnTo>
                    <a:pt x="329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9" name="Google Shape;17329;p72"/>
            <p:cNvSpPr/>
            <p:nvPr/>
          </p:nvSpPr>
          <p:spPr>
            <a:xfrm>
              <a:off x="8079601" y="3539376"/>
              <a:ext cx="57550" cy="22999"/>
            </a:xfrm>
            <a:custGeom>
              <a:rect b="b" l="l" r="r" t="t"/>
              <a:pathLst>
                <a:path extrusionOk="0" h="878" w="2197">
                  <a:moveTo>
                    <a:pt x="439" y="0"/>
                  </a:moveTo>
                  <a:cubicBezTo>
                    <a:pt x="196" y="0"/>
                    <a:pt x="0" y="195"/>
                    <a:pt x="0" y="439"/>
                  </a:cubicBezTo>
                  <a:lnTo>
                    <a:pt x="0" y="877"/>
                  </a:lnTo>
                  <a:lnTo>
                    <a:pt x="2197" y="877"/>
                  </a:lnTo>
                  <a:lnTo>
                    <a:pt x="2197" y="439"/>
                  </a:lnTo>
                  <a:cubicBezTo>
                    <a:pt x="2197" y="195"/>
                    <a:pt x="2002" y="0"/>
                    <a:pt x="175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0" name="Google Shape;17330;p72"/>
            <p:cNvSpPr/>
            <p:nvPr/>
          </p:nvSpPr>
          <p:spPr>
            <a:xfrm>
              <a:off x="8096837" y="3205704"/>
              <a:ext cx="23078" cy="23104"/>
            </a:xfrm>
            <a:custGeom>
              <a:rect b="b" l="l" r="r" t="t"/>
              <a:pathLst>
                <a:path extrusionOk="0" h="882" w="881">
                  <a:moveTo>
                    <a:pt x="439" y="1"/>
                  </a:moveTo>
                  <a:cubicBezTo>
                    <a:pt x="199" y="1"/>
                    <a:pt x="0" y="199"/>
                    <a:pt x="0" y="439"/>
                  </a:cubicBezTo>
                  <a:cubicBezTo>
                    <a:pt x="0" y="683"/>
                    <a:pt x="199" y="881"/>
                    <a:pt x="439" y="881"/>
                  </a:cubicBezTo>
                  <a:cubicBezTo>
                    <a:pt x="682" y="881"/>
                    <a:pt x="881" y="683"/>
                    <a:pt x="881" y="439"/>
                  </a:cubicBezTo>
                  <a:cubicBezTo>
                    <a:pt x="881" y="199"/>
                    <a:pt x="682" y="1"/>
                    <a:pt x="439"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72"/>
            <p:cNvSpPr/>
            <p:nvPr/>
          </p:nvSpPr>
          <p:spPr>
            <a:xfrm>
              <a:off x="8079601" y="3539350"/>
              <a:ext cx="28841" cy="23025"/>
            </a:xfrm>
            <a:custGeom>
              <a:rect b="b" l="l" r="r" t="t"/>
              <a:pathLst>
                <a:path extrusionOk="0" h="879" w="1101">
                  <a:moveTo>
                    <a:pt x="1094" y="1"/>
                  </a:moveTo>
                  <a:cubicBezTo>
                    <a:pt x="1092" y="1"/>
                    <a:pt x="1090" y="1"/>
                    <a:pt x="1088" y="1"/>
                  </a:cubicBezTo>
                  <a:lnTo>
                    <a:pt x="1100" y="1"/>
                  </a:lnTo>
                  <a:cubicBezTo>
                    <a:pt x="1098" y="1"/>
                    <a:pt x="1096" y="1"/>
                    <a:pt x="1094" y="1"/>
                  </a:cubicBezTo>
                  <a:close/>
                  <a:moveTo>
                    <a:pt x="439" y="1"/>
                  </a:moveTo>
                  <a:cubicBezTo>
                    <a:pt x="196" y="1"/>
                    <a:pt x="0" y="196"/>
                    <a:pt x="0" y="440"/>
                  </a:cubicBezTo>
                  <a:lnTo>
                    <a:pt x="0" y="878"/>
                  </a:lnTo>
                  <a:lnTo>
                    <a:pt x="658" y="878"/>
                  </a:lnTo>
                  <a:lnTo>
                    <a:pt x="658" y="440"/>
                  </a:lnTo>
                  <a:cubicBezTo>
                    <a:pt x="658" y="201"/>
                    <a:pt x="850" y="4"/>
                    <a:pt x="1088"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72"/>
            <p:cNvSpPr/>
            <p:nvPr/>
          </p:nvSpPr>
          <p:spPr>
            <a:xfrm>
              <a:off x="8074309" y="3200492"/>
              <a:ext cx="234209" cy="367254"/>
            </a:xfrm>
            <a:custGeom>
              <a:rect b="b" l="l" r="r" t="t"/>
              <a:pathLst>
                <a:path extrusionOk="0" h="14020" w="8941">
                  <a:moveTo>
                    <a:pt x="1301" y="405"/>
                  </a:moveTo>
                  <a:lnTo>
                    <a:pt x="1301" y="405"/>
                  </a:lnTo>
                  <a:cubicBezTo>
                    <a:pt x="1508" y="407"/>
                    <a:pt x="1614" y="659"/>
                    <a:pt x="1467" y="806"/>
                  </a:cubicBezTo>
                  <a:cubicBezTo>
                    <a:pt x="1419" y="854"/>
                    <a:pt x="1361" y="875"/>
                    <a:pt x="1303" y="875"/>
                  </a:cubicBezTo>
                  <a:cubicBezTo>
                    <a:pt x="1182" y="875"/>
                    <a:pt x="1066" y="781"/>
                    <a:pt x="1066" y="642"/>
                  </a:cubicBezTo>
                  <a:cubicBezTo>
                    <a:pt x="1066" y="512"/>
                    <a:pt x="1171" y="406"/>
                    <a:pt x="1301" y="405"/>
                  </a:cubicBezTo>
                  <a:close/>
                  <a:moveTo>
                    <a:pt x="4359" y="1464"/>
                  </a:moveTo>
                  <a:lnTo>
                    <a:pt x="4794" y="1752"/>
                  </a:lnTo>
                  <a:lnTo>
                    <a:pt x="4359" y="1752"/>
                  </a:lnTo>
                  <a:lnTo>
                    <a:pt x="4359" y="1464"/>
                  </a:lnTo>
                  <a:close/>
                  <a:moveTo>
                    <a:pt x="8423" y="1283"/>
                  </a:moveTo>
                  <a:cubicBezTo>
                    <a:pt x="8433" y="1283"/>
                    <a:pt x="8440" y="1293"/>
                    <a:pt x="8437" y="1303"/>
                  </a:cubicBezTo>
                  <a:lnTo>
                    <a:pt x="7481" y="3407"/>
                  </a:lnTo>
                  <a:cubicBezTo>
                    <a:pt x="7453" y="3462"/>
                    <a:pt x="7453" y="3527"/>
                    <a:pt x="7481" y="3578"/>
                  </a:cubicBezTo>
                  <a:lnTo>
                    <a:pt x="8437" y="5686"/>
                  </a:lnTo>
                  <a:cubicBezTo>
                    <a:pt x="8440" y="5689"/>
                    <a:pt x="8440" y="5693"/>
                    <a:pt x="8437" y="5696"/>
                  </a:cubicBezTo>
                  <a:cubicBezTo>
                    <a:pt x="8433" y="5703"/>
                    <a:pt x="8430" y="5703"/>
                    <a:pt x="8423" y="5703"/>
                  </a:cubicBezTo>
                  <a:lnTo>
                    <a:pt x="5678" y="5703"/>
                  </a:lnTo>
                  <a:lnTo>
                    <a:pt x="5678" y="1958"/>
                  </a:lnTo>
                  <a:cubicBezTo>
                    <a:pt x="5678" y="1889"/>
                    <a:pt x="5644" y="1824"/>
                    <a:pt x="5586" y="1786"/>
                  </a:cubicBezTo>
                  <a:lnTo>
                    <a:pt x="4832" y="1283"/>
                  </a:lnTo>
                  <a:close/>
                  <a:moveTo>
                    <a:pt x="5267" y="2163"/>
                  </a:moveTo>
                  <a:lnTo>
                    <a:pt x="5267" y="6567"/>
                  </a:lnTo>
                  <a:lnTo>
                    <a:pt x="5267" y="6570"/>
                  </a:lnTo>
                  <a:cubicBezTo>
                    <a:pt x="5267" y="6577"/>
                    <a:pt x="5260" y="6584"/>
                    <a:pt x="5253" y="6584"/>
                  </a:cubicBezTo>
                  <a:lnTo>
                    <a:pt x="2382" y="6584"/>
                  </a:lnTo>
                  <a:lnTo>
                    <a:pt x="2382" y="3273"/>
                  </a:lnTo>
                  <a:cubicBezTo>
                    <a:pt x="2377" y="3143"/>
                    <a:pt x="2277" y="3078"/>
                    <a:pt x="2177" y="3078"/>
                  </a:cubicBezTo>
                  <a:cubicBezTo>
                    <a:pt x="2078" y="3078"/>
                    <a:pt x="1977" y="3143"/>
                    <a:pt x="1971" y="3273"/>
                  </a:cubicBezTo>
                  <a:lnTo>
                    <a:pt x="1971" y="6584"/>
                  </a:lnTo>
                  <a:lnTo>
                    <a:pt x="1504" y="6584"/>
                  </a:lnTo>
                  <a:lnTo>
                    <a:pt x="1504" y="2163"/>
                  </a:lnTo>
                  <a:lnTo>
                    <a:pt x="1974" y="2163"/>
                  </a:lnTo>
                  <a:lnTo>
                    <a:pt x="1974" y="2396"/>
                  </a:lnTo>
                  <a:cubicBezTo>
                    <a:pt x="1979" y="2526"/>
                    <a:pt x="2078" y="2592"/>
                    <a:pt x="2178" y="2592"/>
                  </a:cubicBezTo>
                  <a:cubicBezTo>
                    <a:pt x="2278" y="2592"/>
                    <a:pt x="2378" y="2526"/>
                    <a:pt x="2385" y="2396"/>
                  </a:cubicBezTo>
                  <a:lnTo>
                    <a:pt x="2385" y="2163"/>
                  </a:lnTo>
                  <a:close/>
                  <a:moveTo>
                    <a:pt x="1960" y="13143"/>
                  </a:moveTo>
                  <a:cubicBezTo>
                    <a:pt x="2087" y="13143"/>
                    <a:pt x="2193" y="13245"/>
                    <a:pt x="2193" y="13376"/>
                  </a:cubicBezTo>
                  <a:lnTo>
                    <a:pt x="2193" y="13609"/>
                  </a:lnTo>
                  <a:lnTo>
                    <a:pt x="408" y="13609"/>
                  </a:lnTo>
                  <a:lnTo>
                    <a:pt x="408" y="13376"/>
                  </a:lnTo>
                  <a:cubicBezTo>
                    <a:pt x="408" y="13245"/>
                    <a:pt x="514" y="13143"/>
                    <a:pt x="641" y="13143"/>
                  </a:cubicBezTo>
                  <a:close/>
                  <a:moveTo>
                    <a:pt x="1302" y="1"/>
                  </a:moveTo>
                  <a:cubicBezTo>
                    <a:pt x="987" y="1"/>
                    <a:pt x="720" y="227"/>
                    <a:pt x="668" y="539"/>
                  </a:cubicBezTo>
                  <a:cubicBezTo>
                    <a:pt x="617" y="851"/>
                    <a:pt x="799" y="1152"/>
                    <a:pt x="1097" y="1252"/>
                  </a:cubicBezTo>
                  <a:lnTo>
                    <a:pt x="1097" y="12731"/>
                  </a:lnTo>
                  <a:lnTo>
                    <a:pt x="641" y="12731"/>
                  </a:lnTo>
                  <a:cubicBezTo>
                    <a:pt x="288" y="12731"/>
                    <a:pt x="0" y="13019"/>
                    <a:pt x="0" y="13376"/>
                  </a:cubicBezTo>
                  <a:lnTo>
                    <a:pt x="0" y="13814"/>
                  </a:lnTo>
                  <a:cubicBezTo>
                    <a:pt x="0" y="13927"/>
                    <a:pt x="93" y="14020"/>
                    <a:pt x="206" y="14020"/>
                  </a:cubicBezTo>
                  <a:lnTo>
                    <a:pt x="2402" y="14020"/>
                  </a:lnTo>
                  <a:cubicBezTo>
                    <a:pt x="2515" y="14020"/>
                    <a:pt x="2608" y="13927"/>
                    <a:pt x="2608" y="13814"/>
                  </a:cubicBezTo>
                  <a:lnTo>
                    <a:pt x="2608" y="13376"/>
                  </a:lnTo>
                  <a:cubicBezTo>
                    <a:pt x="2604" y="13019"/>
                    <a:pt x="2317" y="12731"/>
                    <a:pt x="1964" y="12731"/>
                  </a:cubicBezTo>
                  <a:lnTo>
                    <a:pt x="1511" y="12731"/>
                  </a:lnTo>
                  <a:lnTo>
                    <a:pt x="1511" y="6995"/>
                  </a:lnTo>
                  <a:lnTo>
                    <a:pt x="5257" y="6995"/>
                  </a:lnTo>
                  <a:cubicBezTo>
                    <a:pt x="5493" y="6992"/>
                    <a:pt x="5682" y="6803"/>
                    <a:pt x="5682" y="6570"/>
                  </a:cubicBezTo>
                  <a:lnTo>
                    <a:pt x="5682" y="6118"/>
                  </a:lnTo>
                  <a:lnTo>
                    <a:pt x="8430" y="6118"/>
                  </a:lnTo>
                  <a:cubicBezTo>
                    <a:pt x="8738" y="6114"/>
                    <a:pt x="8941" y="5796"/>
                    <a:pt x="8814" y="5518"/>
                  </a:cubicBezTo>
                  <a:lnTo>
                    <a:pt x="7895" y="3493"/>
                  </a:lnTo>
                  <a:lnTo>
                    <a:pt x="8810" y="1474"/>
                  </a:lnTo>
                  <a:cubicBezTo>
                    <a:pt x="8937" y="1193"/>
                    <a:pt x="8735" y="875"/>
                    <a:pt x="8427" y="875"/>
                  </a:cubicBezTo>
                  <a:lnTo>
                    <a:pt x="4157" y="875"/>
                  </a:lnTo>
                  <a:cubicBezTo>
                    <a:pt x="4044" y="875"/>
                    <a:pt x="3951" y="967"/>
                    <a:pt x="3951" y="1080"/>
                  </a:cubicBezTo>
                  <a:lnTo>
                    <a:pt x="3951" y="1752"/>
                  </a:lnTo>
                  <a:lnTo>
                    <a:pt x="1508" y="1752"/>
                  </a:lnTo>
                  <a:lnTo>
                    <a:pt x="1508" y="1252"/>
                  </a:lnTo>
                  <a:cubicBezTo>
                    <a:pt x="1806" y="1152"/>
                    <a:pt x="1988" y="851"/>
                    <a:pt x="1936" y="539"/>
                  </a:cubicBezTo>
                  <a:cubicBezTo>
                    <a:pt x="1885" y="227"/>
                    <a:pt x="1618"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3" name="Google Shape;17333;p72"/>
          <p:cNvGrpSpPr/>
          <p:nvPr/>
        </p:nvGrpSpPr>
        <p:grpSpPr>
          <a:xfrm>
            <a:off x="4117738" y="4097880"/>
            <a:ext cx="397692" cy="426402"/>
            <a:chOff x="4117738" y="4097880"/>
            <a:chExt cx="397692" cy="426402"/>
          </a:xfrm>
        </p:grpSpPr>
        <p:sp>
          <p:nvSpPr>
            <p:cNvPr id="17334" name="Google Shape;17334;p72"/>
            <p:cNvSpPr/>
            <p:nvPr/>
          </p:nvSpPr>
          <p:spPr>
            <a:xfrm>
              <a:off x="4190088" y="4175993"/>
              <a:ext cx="259357" cy="313187"/>
            </a:xfrm>
            <a:custGeom>
              <a:rect b="b" l="l" r="r" t="t"/>
              <a:pathLst>
                <a:path extrusionOk="0" h="11956" w="9901">
                  <a:moveTo>
                    <a:pt x="4840" y="1"/>
                  </a:moveTo>
                  <a:cubicBezTo>
                    <a:pt x="4665" y="1"/>
                    <a:pt x="4488" y="10"/>
                    <a:pt x="4311" y="31"/>
                  </a:cubicBezTo>
                  <a:cubicBezTo>
                    <a:pt x="2217" y="264"/>
                    <a:pt x="518" y="1939"/>
                    <a:pt x="257" y="4026"/>
                  </a:cubicBezTo>
                  <a:cubicBezTo>
                    <a:pt x="0" y="6014"/>
                    <a:pt x="1052" y="7940"/>
                    <a:pt x="2865" y="8796"/>
                  </a:cubicBezTo>
                  <a:cubicBezTo>
                    <a:pt x="3242" y="8975"/>
                    <a:pt x="3482" y="9355"/>
                    <a:pt x="3479" y="9773"/>
                  </a:cubicBezTo>
                  <a:lnTo>
                    <a:pt x="3479" y="11411"/>
                  </a:lnTo>
                  <a:cubicBezTo>
                    <a:pt x="3479" y="11713"/>
                    <a:pt x="3722" y="11956"/>
                    <a:pt x="4023" y="11956"/>
                  </a:cubicBezTo>
                  <a:lnTo>
                    <a:pt x="5655" y="11956"/>
                  </a:lnTo>
                  <a:cubicBezTo>
                    <a:pt x="5953" y="11956"/>
                    <a:pt x="6196" y="11713"/>
                    <a:pt x="6196" y="11411"/>
                  </a:cubicBezTo>
                  <a:lnTo>
                    <a:pt x="6196" y="9773"/>
                  </a:lnTo>
                  <a:cubicBezTo>
                    <a:pt x="6193" y="9358"/>
                    <a:pt x="6429" y="8978"/>
                    <a:pt x="6803" y="8800"/>
                  </a:cubicBezTo>
                  <a:cubicBezTo>
                    <a:pt x="8852" y="7837"/>
                    <a:pt x="9900" y="5534"/>
                    <a:pt x="9280" y="3358"/>
                  </a:cubicBezTo>
                  <a:cubicBezTo>
                    <a:pt x="8712" y="1354"/>
                    <a:pt x="6882" y="1"/>
                    <a:pt x="484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72"/>
            <p:cNvSpPr/>
            <p:nvPr/>
          </p:nvSpPr>
          <p:spPr>
            <a:xfrm>
              <a:off x="4217200" y="4197342"/>
              <a:ext cx="199292" cy="199292"/>
            </a:xfrm>
            <a:custGeom>
              <a:rect b="b" l="l" r="r" t="t"/>
              <a:pathLst>
                <a:path extrusionOk="0" h="7608" w="7608">
                  <a:moveTo>
                    <a:pt x="3804" y="0"/>
                  </a:moveTo>
                  <a:cubicBezTo>
                    <a:pt x="1703" y="0"/>
                    <a:pt x="0" y="1704"/>
                    <a:pt x="0" y="3804"/>
                  </a:cubicBezTo>
                  <a:cubicBezTo>
                    <a:pt x="0" y="5905"/>
                    <a:pt x="1703" y="7608"/>
                    <a:pt x="3804" y="7608"/>
                  </a:cubicBezTo>
                  <a:cubicBezTo>
                    <a:pt x="5905" y="7608"/>
                    <a:pt x="7608" y="5905"/>
                    <a:pt x="7608" y="3804"/>
                  </a:cubicBezTo>
                  <a:cubicBezTo>
                    <a:pt x="7608" y="1704"/>
                    <a:pt x="5905" y="0"/>
                    <a:pt x="3804" y="0"/>
                  </a:cubicBezTo>
                  <a:close/>
                </a:path>
              </a:pathLst>
            </a:custGeom>
            <a:solidFill>
              <a:srgbClr val="D1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72"/>
            <p:cNvSpPr/>
            <p:nvPr/>
          </p:nvSpPr>
          <p:spPr>
            <a:xfrm>
              <a:off x="4238549" y="4218691"/>
              <a:ext cx="156594" cy="156594"/>
            </a:xfrm>
            <a:custGeom>
              <a:rect b="b" l="l" r="r" t="t"/>
              <a:pathLst>
                <a:path extrusionOk="0" h="5978" w="5978">
                  <a:moveTo>
                    <a:pt x="2989" y="1"/>
                  </a:moveTo>
                  <a:cubicBezTo>
                    <a:pt x="1337" y="1"/>
                    <a:pt x="1" y="1341"/>
                    <a:pt x="1" y="2989"/>
                  </a:cubicBezTo>
                  <a:cubicBezTo>
                    <a:pt x="1" y="4641"/>
                    <a:pt x="1337" y="5977"/>
                    <a:pt x="2989" y="5977"/>
                  </a:cubicBezTo>
                  <a:cubicBezTo>
                    <a:pt x="4637" y="5977"/>
                    <a:pt x="5977" y="4641"/>
                    <a:pt x="5977" y="2989"/>
                  </a:cubicBezTo>
                  <a:cubicBezTo>
                    <a:pt x="5977" y="1341"/>
                    <a:pt x="4637" y="1"/>
                    <a:pt x="298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7" name="Google Shape;17337;p72"/>
            <p:cNvSpPr/>
            <p:nvPr/>
          </p:nvSpPr>
          <p:spPr>
            <a:xfrm>
              <a:off x="4295471" y="4489155"/>
              <a:ext cx="42672" cy="28500"/>
            </a:xfrm>
            <a:custGeom>
              <a:rect b="b" l="l" r="r" t="t"/>
              <a:pathLst>
                <a:path extrusionOk="0" h="1088" w="1629">
                  <a:moveTo>
                    <a:pt x="0" y="1"/>
                  </a:moveTo>
                  <a:lnTo>
                    <a:pt x="0" y="542"/>
                  </a:lnTo>
                  <a:cubicBezTo>
                    <a:pt x="0" y="844"/>
                    <a:pt x="244" y="1087"/>
                    <a:pt x="542" y="1087"/>
                  </a:cubicBezTo>
                  <a:lnTo>
                    <a:pt x="1087" y="1087"/>
                  </a:lnTo>
                  <a:cubicBezTo>
                    <a:pt x="1388" y="1087"/>
                    <a:pt x="1628" y="844"/>
                    <a:pt x="1628" y="542"/>
                  </a:cubicBezTo>
                  <a:lnTo>
                    <a:pt x="1628"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8" name="Google Shape;17338;p72"/>
            <p:cNvSpPr/>
            <p:nvPr/>
          </p:nvSpPr>
          <p:spPr>
            <a:xfrm>
              <a:off x="4281273" y="4446431"/>
              <a:ext cx="71119" cy="42750"/>
            </a:xfrm>
            <a:custGeom>
              <a:rect b="b" l="l" r="r" t="t"/>
              <a:pathLst>
                <a:path extrusionOk="0" h="1632" w="2715">
                  <a:moveTo>
                    <a:pt x="1" y="1"/>
                  </a:moveTo>
                  <a:lnTo>
                    <a:pt x="1" y="1087"/>
                  </a:lnTo>
                  <a:cubicBezTo>
                    <a:pt x="1" y="1389"/>
                    <a:pt x="241" y="1632"/>
                    <a:pt x="542" y="1632"/>
                  </a:cubicBezTo>
                  <a:lnTo>
                    <a:pt x="2174" y="1632"/>
                  </a:lnTo>
                  <a:cubicBezTo>
                    <a:pt x="2472" y="1632"/>
                    <a:pt x="2715" y="1389"/>
                    <a:pt x="2715" y="1087"/>
                  </a:cubicBezTo>
                  <a:lnTo>
                    <a:pt x="2715"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72"/>
            <p:cNvSpPr/>
            <p:nvPr/>
          </p:nvSpPr>
          <p:spPr>
            <a:xfrm>
              <a:off x="4183173" y="4169261"/>
              <a:ext cx="266167" cy="355021"/>
            </a:xfrm>
            <a:custGeom>
              <a:rect b="b" l="l" r="r" t="t"/>
              <a:pathLst>
                <a:path extrusionOk="0" h="13553" w="10161">
                  <a:moveTo>
                    <a:pt x="5120" y="514"/>
                  </a:moveTo>
                  <a:cubicBezTo>
                    <a:pt x="6188" y="514"/>
                    <a:pt x="7221" y="911"/>
                    <a:pt x="8012" y="1628"/>
                  </a:cubicBezTo>
                  <a:cubicBezTo>
                    <a:pt x="9613" y="3060"/>
                    <a:pt x="9931" y="5442"/>
                    <a:pt x="8766" y="7247"/>
                  </a:cubicBezTo>
                  <a:lnTo>
                    <a:pt x="8770" y="7244"/>
                  </a:lnTo>
                  <a:lnTo>
                    <a:pt x="8770" y="7244"/>
                  </a:lnTo>
                  <a:cubicBezTo>
                    <a:pt x="8324" y="7929"/>
                    <a:pt x="7697" y="8478"/>
                    <a:pt x="6960" y="8827"/>
                  </a:cubicBezTo>
                  <a:cubicBezTo>
                    <a:pt x="6498" y="9050"/>
                    <a:pt x="6203" y="9516"/>
                    <a:pt x="6206" y="10030"/>
                  </a:cubicBezTo>
                  <a:lnTo>
                    <a:pt x="6206" y="10328"/>
                  </a:lnTo>
                  <a:lnTo>
                    <a:pt x="4000" y="10328"/>
                  </a:lnTo>
                  <a:lnTo>
                    <a:pt x="4000" y="10030"/>
                  </a:lnTo>
                  <a:cubicBezTo>
                    <a:pt x="4000" y="9516"/>
                    <a:pt x="3701" y="9047"/>
                    <a:pt x="3239" y="8824"/>
                  </a:cubicBezTo>
                  <a:cubicBezTo>
                    <a:pt x="1529" y="8012"/>
                    <a:pt x="532" y="6192"/>
                    <a:pt x="775" y="4318"/>
                  </a:cubicBezTo>
                  <a:cubicBezTo>
                    <a:pt x="1018" y="2347"/>
                    <a:pt x="2629" y="761"/>
                    <a:pt x="4603" y="541"/>
                  </a:cubicBezTo>
                  <a:cubicBezTo>
                    <a:pt x="4771" y="524"/>
                    <a:pt x="4938" y="514"/>
                    <a:pt x="5106" y="514"/>
                  </a:cubicBezTo>
                  <a:cubicBezTo>
                    <a:pt x="5111" y="514"/>
                    <a:pt x="5116" y="514"/>
                    <a:pt x="5120" y="514"/>
                  </a:cubicBezTo>
                  <a:close/>
                  <a:moveTo>
                    <a:pt x="6206" y="10835"/>
                  </a:moveTo>
                  <a:lnTo>
                    <a:pt x="6206" y="11668"/>
                  </a:lnTo>
                  <a:cubicBezTo>
                    <a:pt x="6206" y="11826"/>
                    <a:pt x="6076" y="11956"/>
                    <a:pt x="5919" y="11956"/>
                  </a:cubicBezTo>
                  <a:lnTo>
                    <a:pt x="4287" y="11956"/>
                  </a:lnTo>
                  <a:cubicBezTo>
                    <a:pt x="4126" y="11956"/>
                    <a:pt x="4000" y="11829"/>
                    <a:pt x="4000" y="11668"/>
                  </a:cubicBezTo>
                  <a:lnTo>
                    <a:pt x="4000" y="10835"/>
                  </a:lnTo>
                  <a:close/>
                  <a:moveTo>
                    <a:pt x="5662" y="12466"/>
                  </a:moveTo>
                  <a:lnTo>
                    <a:pt x="5662" y="12754"/>
                  </a:lnTo>
                  <a:cubicBezTo>
                    <a:pt x="5662" y="12915"/>
                    <a:pt x="5535" y="13042"/>
                    <a:pt x="5374" y="13042"/>
                  </a:cubicBezTo>
                  <a:lnTo>
                    <a:pt x="4832" y="13042"/>
                  </a:lnTo>
                  <a:cubicBezTo>
                    <a:pt x="4671" y="13042"/>
                    <a:pt x="4541" y="12915"/>
                    <a:pt x="4541" y="12754"/>
                  </a:cubicBezTo>
                  <a:lnTo>
                    <a:pt x="4541" y="12466"/>
                  </a:lnTo>
                  <a:close/>
                  <a:moveTo>
                    <a:pt x="5117" y="0"/>
                  </a:moveTo>
                  <a:cubicBezTo>
                    <a:pt x="4928" y="0"/>
                    <a:pt x="4738" y="12"/>
                    <a:pt x="4548" y="34"/>
                  </a:cubicBezTo>
                  <a:cubicBezTo>
                    <a:pt x="2341" y="277"/>
                    <a:pt x="542" y="2052"/>
                    <a:pt x="268" y="4252"/>
                  </a:cubicBezTo>
                  <a:cubicBezTo>
                    <a:pt x="0" y="6350"/>
                    <a:pt x="1111" y="8378"/>
                    <a:pt x="3019" y="9283"/>
                  </a:cubicBezTo>
                  <a:cubicBezTo>
                    <a:pt x="3307" y="9420"/>
                    <a:pt x="3489" y="9711"/>
                    <a:pt x="3489" y="10030"/>
                  </a:cubicBezTo>
                  <a:lnTo>
                    <a:pt x="3489" y="11668"/>
                  </a:lnTo>
                  <a:cubicBezTo>
                    <a:pt x="3489" y="12011"/>
                    <a:pt x="3708" y="12316"/>
                    <a:pt x="4034" y="12425"/>
                  </a:cubicBezTo>
                  <a:lnTo>
                    <a:pt x="4034" y="12754"/>
                  </a:lnTo>
                  <a:cubicBezTo>
                    <a:pt x="4034" y="13196"/>
                    <a:pt x="4390" y="13553"/>
                    <a:pt x="4832" y="13553"/>
                  </a:cubicBezTo>
                  <a:lnTo>
                    <a:pt x="5374" y="13553"/>
                  </a:lnTo>
                  <a:cubicBezTo>
                    <a:pt x="5816" y="13553"/>
                    <a:pt x="6172" y="13196"/>
                    <a:pt x="6172" y="12754"/>
                  </a:cubicBezTo>
                  <a:lnTo>
                    <a:pt x="6172" y="12425"/>
                  </a:lnTo>
                  <a:cubicBezTo>
                    <a:pt x="6498" y="12316"/>
                    <a:pt x="6714" y="12011"/>
                    <a:pt x="6714" y="11668"/>
                  </a:cubicBezTo>
                  <a:lnTo>
                    <a:pt x="6714" y="10030"/>
                  </a:lnTo>
                  <a:cubicBezTo>
                    <a:pt x="6714" y="9715"/>
                    <a:pt x="6892" y="9424"/>
                    <a:pt x="7176" y="9286"/>
                  </a:cubicBezTo>
                  <a:cubicBezTo>
                    <a:pt x="8657" y="8591"/>
                    <a:pt x="9688" y="7200"/>
                    <a:pt x="9924" y="5582"/>
                  </a:cubicBezTo>
                  <a:cubicBezTo>
                    <a:pt x="10161" y="3965"/>
                    <a:pt x="9572" y="2337"/>
                    <a:pt x="8352" y="1247"/>
                  </a:cubicBezTo>
                  <a:cubicBezTo>
                    <a:pt x="7459" y="440"/>
                    <a:pt x="6306" y="0"/>
                    <a:pt x="51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72"/>
            <p:cNvSpPr/>
            <p:nvPr/>
          </p:nvSpPr>
          <p:spPr>
            <a:xfrm>
              <a:off x="4457775" y="4290335"/>
              <a:ext cx="57655" cy="13307"/>
            </a:xfrm>
            <a:custGeom>
              <a:rect b="b" l="l" r="r" t="t"/>
              <a:pathLst>
                <a:path extrusionOk="0" h="508" w="2201">
                  <a:moveTo>
                    <a:pt x="326" y="1"/>
                  </a:moveTo>
                  <a:cubicBezTo>
                    <a:pt x="0" y="14"/>
                    <a:pt x="0" y="494"/>
                    <a:pt x="326" y="508"/>
                  </a:cubicBezTo>
                  <a:lnTo>
                    <a:pt x="1953" y="508"/>
                  </a:lnTo>
                  <a:cubicBezTo>
                    <a:pt x="2090" y="504"/>
                    <a:pt x="2200" y="391"/>
                    <a:pt x="2200" y="254"/>
                  </a:cubicBezTo>
                  <a:cubicBezTo>
                    <a:pt x="2200" y="117"/>
                    <a:pt x="2090" y="4"/>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72"/>
            <p:cNvSpPr/>
            <p:nvPr/>
          </p:nvSpPr>
          <p:spPr>
            <a:xfrm>
              <a:off x="4117738" y="4290335"/>
              <a:ext cx="56293" cy="13333"/>
            </a:xfrm>
            <a:custGeom>
              <a:rect b="b" l="l" r="r" t="t"/>
              <a:pathLst>
                <a:path extrusionOk="0" h="509" w="2149">
                  <a:moveTo>
                    <a:pt x="252" y="0"/>
                  </a:moveTo>
                  <a:cubicBezTo>
                    <a:pt x="114" y="0"/>
                    <a:pt x="0" y="114"/>
                    <a:pt x="0" y="254"/>
                  </a:cubicBezTo>
                  <a:cubicBezTo>
                    <a:pt x="0" y="394"/>
                    <a:pt x="114" y="508"/>
                    <a:pt x="252" y="508"/>
                  </a:cubicBezTo>
                  <a:cubicBezTo>
                    <a:pt x="256" y="508"/>
                    <a:pt x="260" y="508"/>
                    <a:pt x="264" y="508"/>
                  </a:cubicBezTo>
                  <a:lnTo>
                    <a:pt x="1895" y="508"/>
                  </a:lnTo>
                  <a:cubicBezTo>
                    <a:pt x="2036" y="508"/>
                    <a:pt x="2149" y="395"/>
                    <a:pt x="2149" y="254"/>
                  </a:cubicBezTo>
                  <a:cubicBezTo>
                    <a:pt x="2149" y="114"/>
                    <a:pt x="2036" y="1"/>
                    <a:pt x="1895" y="1"/>
                  </a:cubicBezTo>
                  <a:lnTo>
                    <a:pt x="264" y="1"/>
                  </a:lnTo>
                  <a:cubicBezTo>
                    <a:pt x="260" y="0"/>
                    <a:pt x="256" y="0"/>
                    <a:pt x="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72"/>
            <p:cNvSpPr/>
            <p:nvPr/>
          </p:nvSpPr>
          <p:spPr>
            <a:xfrm>
              <a:off x="4310009" y="4097880"/>
              <a:ext cx="13674" cy="56398"/>
            </a:xfrm>
            <a:custGeom>
              <a:rect b="b" l="l" r="r" t="t"/>
              <a:pathLst>
                <a:path extrusionOk="0" h="2153" w="522">
                  <a:moveTo>
                    <a:pt x="261" y="1"/>
                  </a:moveTo>
                  <a:cubicBezTo>
                    <a:pt x="117" y="1"/>
                    <a:pt x="1" y="120"/>
                    <a:pt x="7" y="268"/>
                  </a:cubicBezTo>
                  <a:lnTo>
                    <a:pt x="7" y="1896"/>
                  </a:lnTo>
                  <a:cubicBezTo>
                    <a:pt x="7" y="2036"/>
                    <a:pt x="120" y="2149"/>
                    <a:pt x="261" y="2153"/>
                  </a:cubicBezTo>
                  <a:cubicBezTo>
                    <a:pt x="401" y="2149"/>
                    <a:pt x="515" y="2036"/>
                    <a:pt x="515" y="1896"/>
                  </a:cubicBezTo>
                  <a:lnTo>
                    <a:pt x="515" y="268"/>
                  </a:lnTo>
                  <a:cubicBezTo>
                    <a:pt x="521" y="120"/>
                    <a:pt x="405"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72"/>
            <p:cNvSpPr/>
            <p:nvPr/>
          </p:nvSpPr>
          <p:spPr>
            <a:xfrm>
              <a:off x="4383984" y="4142228"/>
              <a:ext cx="25959" cy="32036"/>
            </a:xfrm>
            <a:custGeom>
              <a:rect b="b" l="l" r="r" t="t"/>
              <a:pathLst>
                <a:path extrusionOk="0" h="1223" w="991">
                  <a:moveTo>
                    <a:pt x="699" y="0"/>
                  </a:moveTo>
                  <a:cubicBezTo>
                    <a:pt x="610" y="0"/>
                    <a:pt x="523" y="48"/>
                    <a:pt x="477" y="134"/>
                  </a:cubicBezTo>
                  <a:lnTo>
                    <a:pt x="69" y="840"/>
                  </a:lnTo>
                  <a:cubicBezTo>
                    <a:pt x="0" y="963"/>
                    <a:pt x="41" y="1118"/>
                    <a:pt x="161" y="1189"/>
                  </a:cubicBezTo>
                  <a:cubicBezTo>
                    <a:pt x="202" y="1212"/>
                    <a:pt x="245" y="1223"/>
                    <a:pt x="288" y="1223"/>
                  </a:cubicBezTo>
                  <a:cubicBezTo>
                    <a:pt x="377" y="1223"/>
                    <a:pt x="462" y="1178"/>
                    <a:pt x="511" y="1097"/>
                  </a:cubicBezTo>
                  <a:lnTo>
                    <a:pt x="915" y="391"/>
                  </a:lnTo>
                  <a:cubicBezTo>
                    <a:pt x="991" y="268"/>
                    <a:pt x="953" y="107"/>
                    <a:pt x="826" y="35"/>
                  </a:cubicBezTo>
                  <a:cubicBezTo>
                    <a:pt x="786" y="11"/>
                    <a:pt x="742"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72"/>
            <p:cNvSpPr/>
            <p:nvPr/>
          </p:nvSpPr>
          <p:spPr>
            <a:xfrm>
              <a:off x="4223644" y="4419738"/>
              <a:ext cx="26064" cy="32036"/>
            </a:xfrm>
            <a:custGeom>
              <a:rect b="b" l="l" r="r" t="t"/>
              <a:pathLst>
                <a:path extrusionOk="0" h="1223" w="995">
                  <a:moveTo>
                    <a:pt x="703" y="1"/>
                  </a:moveTo>
                  <a:cubicBezTo>
                    <a:pt x="615" y="1"/>
                    <a:pt x="530" y="47"/>
                    <a:pt x="484" y="129"/>
                  </a:cubicBezTo>
                  <a:lnTo>
                    <a:pt x="76" y="835"/>
                  </a:lnTo>
                  <a:cubicBezTo>
                    <a:pt x="1" y="955"/>
                    <a:pt x="42" y="1116"/>
                    <a:pt x="165" y="1188"/>
                  </a:cubicBezTo>
                  <a:cubicBezTo>
                    <a:pt x="207" y="1211"/>
                    <a:pt x="251" y="1222"/>
                    <a:pt x="294" y="1222"/>
                  </a:cubicBezTo>
                  <a:cubicBezTo>
                    <a:pt x="385" y="1222"/>
                    <a:pt x="472" y="1174"/>
                    <a:pt x="518" y="1088"/>
                  </a:cubicBezTo>
                  <a:lnTo>
                    <a:pt x="926" y="382"/>
                  </a:lnTo>
                  <a:cubicBezTo>
                    <a:pt x="995" y="259"/>
                    <a:pt x="954" y="105"/>
                    <a:pt x="834" y="36"/>
                  </a:cubicBezTo>
                  <a:cubicBezTo>
                    <a:pt x="793" y="12"/>
                    <a:pt x="748"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72"/>
            <p:cNvSpPr/>
            <p:nvPr/>
          </p:nvSpPr>
          <p:spPr>
            <a:xfrm>
              <a:off x="4222780" y="4142490"/>
              <a:ext cx="26850" cy="31617"/>
            </a:xfrm>
            <a:custGeom>
              <a:rect b="b" l="l" r="r" t="t"/>
              <a:pathLst>
                <a:path extrusionOk="0" h="1207" w="1025">
                  <a:moveTo>
                    <a:pt x="341" y="0"/>
                  </a:moveTo>
                  <a:cubicBezTo>
                    <a:pt x="169" y="0"/>
                    <a:pt x="1" y="180"/>
                    <a:pt x="109" y="381"/>
                  </a:cubicBezTo>
                  <a:lnTo>
                    <a:pt x="517" y="1087"/>
                  </a:lnTo>
                  <a:cubicBezTo>
                    <a:pt x="565" y="1164"/>
                    <a:pt x="649" y="1207"/>
                    <a:pt x="735" y="1207"/>
                  </a:cubicBezTo>
                  <a:cubicBezTo>
                    <a:pt x="778" y="1207"/>
                    <a:pt x="823" y="1196"/>
                    <a:pt x="863" y="1173"/>
                  </a:cubicBezTo>
                  <a:cubicBezTo>
                    <a:pt x="980" y="1104"/>
                    <a:pt x="1024" y="953"/>
                    <a:pt x="959" y="830"/>
                  </a:cubicBezTo>
                  <a:lnTo>
                    <a:pt x="551" y="124"/>
                  </a:lnTo>
                  <a:cubicBezTo>
                    <a:pt x="497" y="37"/>
                    <a:pt x="419" y="0"/>
                    <a:pt x="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72"/>
            <p:cNvSpPr/>
            <p:nvPr/>
          </p:nvSpPr>
          <p:spPr>
            <a:xfrm>
              <a:off x="4382936" y="4419843"/>
              <a:ext cx="26824" cy="31591"/>
            </a:xfrm>
            <a:custGeom>
              <a:rect b="b" l="l" r="r" t="t"/>
              <a:pathLst>
                <a:path extrusionOk="0" h="1206" w="1024">
                  <a:moveTo>
                    <a:pt x="339" y="0"/>
                  </a:moveTo>
                  <a:cubicBezTo>
                    <a:pt x="167" y="0"/>
                    <a:pt x="0" y="178"/>
                    <a:pt x="109" y="378"/>
                  </a:cubicBezTo>
                  <a:lnTo>
                    <a:pt x="517" y="1084"/>
                  </a:lnTo>
                  <a:cubicBezTo>
                    <a:pt x="564" y="1162"/>
                    <a:pt x="647" y="1206"/>
                    <a:pt x="732" y="1206"/>
                  </a:cubicBezTo>
                  <a:cubicBezTo>
                    <a:pt x="775" y="1206"/>
                    <a:pt x="819" y="1194"/>
                    <a:pt x="859" y="1170"/>
                  </a:cubicBezTo>
                  <a:cubicBezTo>
                    <a:pt x="979" y="1101"/>
                    <a:pt x="1024" y="951"/>
                    <a:pt x="959" y="831"/>
                  </a:cubicBezTo>
                  <a:lnTo>
                    <a:pt x="551" y="125"/>
                  </a:lnTo>
                  <a:cubicBezTo>
                    <a:pt x="496" y="37"/>
                    <a:pt x="417" y="0"/>
                    <a:pt x="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7" name="Google Shape;17347;p72"/>
            <p:cNvSpPr/>
            <p:nvPr/>
          </p:nvSpPr>
          <p:spPr>
            <a:xfrm>
              <a:off x="4438469" y="4364938"/>
              <a:ext cx="34132" cy="24257"/>
            </a:xfrm>
            <a:custGeom>
              <a:rect b="b" l="l" r="r" t="t"/>
              <a:pathLst>
                <a:path extrusionOk="0" h="926" w="1303">
                  <a:moveTo>
                    <a:pt x="292" y="0"/>
                  </a:moveTo>
                  <a:cubicBezTo>
                    <a:pt x="204" y="0"/>
                    <a:pt x="120" y="46"/>
                    <a:pt x="72" y="127"/>
                  </a:cubicBezTo>
                  <a:cubicBezTo>
                    <a:pt x="0" y="254"/>
                    <a:pt x="45" y="411"/>
                    <a:pt x="172" y="480"/>
                  </a:cubicBezTo>
                  <a:lnTo>
                    <a:pt x="878" y="888"/>
                  </a:lnTo>
                  <a:cubicBezTo>
                    <a:pt x="918" y="913"/>
                    <a:pt x="964" y="926"/>
                    <a:pt x="1009" y="926"/>
                  </a:cubicBezTo>
                  <a:cubicBezTo>
                    <a:pt x="1097" y="926"/>
                    <a:pt x="1183" y="880"/>
                    <a:pt x="1230" y="799"/>
                  </a:cubicBezTo>
                  <a:cubicBezTo>
                    <a:pt x="1302" y="672"/>
                    <a:pt x="1258" y="514"/>
                    <a:pt x="1131" y="446"/>
                  </a:cubicBezTo>
                  <a:lnTo>
                    <a:pt x="425" y="38"/>
                  </a:lnTo>
                  <a:cubicBezTo>
                    <a:pt x="383" y="12"/>
                    <a:pt x="337" y="0"/>
                    <a:pt x="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8" name="Google Shape;17348;p72"/>
            <p:cNvSpPr/>
            <p:nvPr/>
          </p:nvSpPr>
          <p:spPr>
            <a:xfrm>
              <a:off x="4161091" y="4204782"/>
              <a:ext cx="33765" cy="24099"/>
            </a:xfrm>
            <a:custGeom>
              <a:rect b="b" l="l" r="r" t="t"/>
              <a:pathLst>
                <a:path extrusionOk="0" h="920" w="1289">
                  <a:moveTo>
                    <a:pt x="294" y="1"/>
                  </a:moveTo>
                  <a:cubicBezTo>
                    <a:pt x="206" y="1"/>
                    <a:pt x="120" y="46"/>
                    <a:pt x="72" y="128"/>
                  </a:cubicBezTo>
                  <a:cubicBezTo>
                    <a:pt x="0" y="254"/>
                    <a:pt x="45" y="412"/>
                    <a:pt x="172" y="481"/>
                  </a:cubicBezTo>
                  <a:lnTo>
                    <a:pt x="878" y="888"/>
                  </a:lnTo>
                  <a:cubicBezTo>
                    <a:pt x="916" y="909"/>
                    <a:pt x="958" y="919"/>
                    <a:pt x="999" y="919"/>
                  </a:cubicBezTo>
                  <a:cubicBezTo>
                    <a:pt x="1086" y="919"/>
                    <a:pt x="1171" y="874"/>
                    <a:pt x="1220" y="792"/>
                  </a:cubicBezTo>
                  <a:cubicBezTo>
                    <a:pt x="1289" y="672"/>
                    <a:pt x="1251" y="518"/>
                    <a:pt x="1131" y="446"/>
                  </a:cubicBezTo>
                  <a:lnTo>
                    <a:pt x="425" y="39"/>
                  </a:lnTo>
                  <a:cubicBezTo>
                    <a:pt x="385" y="13"/>
                    <a:pt x="339"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9" name="Google Shape;17349;p72"/>
            <p:cNvSpPr/>
            <p:nvPr/>
          </p:nvSpPr>
          <p:spPr>
            <a:xfrm>
              <a:off x="4437029" y="4204991"/>
              <a:ext cx="35206" cy="23968"/>
            </a:xfrm>
            <a:custGeom>
              <a:rect b="b" l="l" r="r" t="t"/>
              <a:pathLst>
                <a:path extrusionOk="0" h="915" w="1344">
                  <a:moveTo>
                    <a:pt x="1050" y="1"/>
                  </a:moveTo>
                  <a:cubicBezTo>
                    <a:pt x="1010" y="1"/>
                    <a:pt x="970" y="10"/>
                    <a:pt x="933" y="31"/>
                  </a:cubicBezTo>
                  <a:lnTo>
                    <a:pt x="227" y="438"/>
                  </a:lnTo>
                  <a:cubicBezTo>
                    <a:pt x="0" y="569"/>
                    <a:pt x="93" y="915"/>
                    <a:pt x="353" y="915"/>
                  </a:cubicBezTo>
                  <a:cubicBezTo>
                    <a:pt x="398" y="915"/>
                    <a:pt x="442" y="904"/>
                    <a:pt x="480" y="880"/>
                  </a:cubicBezTo>
                  <a:lnTo>
                    <a:pt x="1186" y="473"/>
                  </a:lnTo>
                  <a:cubicBezTo>
                    <a:pt x="1303" y="401"/>
                    <a:pt x="1344" y="246"/>
                    <a:pt x="1272" y="130"/>
                  </a:cubicBezTo>
                  <a:cubicBezTo>
                    <a:pt x="1225" y="47"/>
                    <a:pt x="1139"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0" name="Google Shape;17350;p72"/>
            <p:cNvSpPr/>
            <p:nvPr/>
          </p:nvSpPr>
          <p:spPr>
            <a:xfrm>
              <a:off x="4161091" y="4364938"/>
              <a:ext cx="34132" cy="24257"/>
            </a:xfrm>
            <a:custGeom>
              <a:rect b="b" l="l" r="r" t="t"/>
              <a:pathLst>
                <a:path extrusionOk="0" h="926" w="1303">
                  <a:moveTo>
                    <a:pt x="1011" y="0"/>
                  </a:moveTo>
                  <a:cubicBezTo>
                    <a:pt x="966" y="0"/>
                    <a:pt x="920" y="12"/>
                    <a:pt x="878" y="38"/>
                  </a:cubicBezTo>
                  <a:lnTo>
                    <a:pt x="172" y="446"/>
                  </a:lnTo>
                  <a:cubicBezTo>
                    <a:pt x="45" y="514"/>
                    <a:pt x="0" y="672"/>
                    <a:pt x="72" y="799"/>
                  </a:cubicBezTo>
                  <a:cubicBezTo>
                    <a:pt x="120" y="880"/>
                    <a:pt x="206" y="926"/>
                    <a:pt x="294" y="926"/>
                  </a:cubicBezTo>
                  <a:cubicBezTo>
                    <a:pt x="339" y="926"/>
                    <a:pt x="385" y="913"/>
                    <a:pt x="425" y="888"/>
                  </a:cubicBezTo>
                  <a:lnTo>
                    <a:pt x="1131" y="480"/>
                  </a:lnTo>
                  <a:cubicBezTo>
                    <a:pt x="1258" y="411"/>
                    <a:pt x="1303" y="254"/>
                    <a:pt x="1231" y="127"/>
                  </a:cubicBezTo>
                  <a:cubicBezTo>
                    <a:pt x="1183" y="46"/>
                    <a:pt x="1099" y="0"/>
                    <a:pt x="10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1" name="Google Shape;17351;p72"/>
          <p:cNvGrpSpPr/>
          <p:nvPr/>
        </p:nvGrpSpPr>
        <p:grpSpPr>
          <a:xfrm>
            <a:off x="4664768" y="4118574"/>
            <a:ext cx="389520" cy="385328"/>
            <a:chOff x="4664768" y="4118574"/>
            <a:chExt cx="389520" cy="385328"/>
          </a:xfrm>
        </p:grpSpPr>
        <p:sp>
          <p:nvSpPr>
            <p:cNvPr id="17352" name="Google Shape;17352;p72"/>
            <p:cNvSpPr/>
            <p:nvPr/>
          </p:nvSpPr>
          <p:spPr>
            <a:xfrm>
              <a:off x="4669850" y="4289889"/>
              <a:ext cx="209743" cy="208512"/>
            </a:xfrm>
            <a:custGeom>
              <a:rect b="b" l="l" r="r" t="t"/>
              <a:pathLst>
                <a:path extrusionOk="0" h="7960" w="8007">
                  <a:moveTo>
                    <a:pt x="7164" y="0"/>
                  </a:moveTo>
                  <a:lnTo>
                    <a:pt x="4319" y="2848"/>
                  </a:lnTo>
                  <a:cubicBezTo>
                    <a:pt x="3737" y="3427"/>
                    <a:pt x="3185" y="4034"/>
                    <a:pt x="2661" y="4661"/>
                  </a:cubicBezTo>
                  <a:lnTo>
                    <a:pt x="91" y="7738"/>
                  </a:lnTo>
                  <a:cubicBezTo>
                    <a:pt x="1" y="7846"/>
                    <a:pt x="65" y="7959"/>
                    <a:pt x="163" y="7959"/>
                  </a:cubicBezTo>
                  <a:cubicBezTo>
                    <a:pt x="196" y="7959"/>
                    <a:pt x="233" y="7946"/>
                    <a:pt x="269" y="7916"/>
                  </a:cubicBezTo>
                  <a:lnTo>
                    <a:pt x="3346" y="5346"/>
                  </a:lnTo>
                  <a:cubicBezTo>
                    <a:pt x="3973" y="4822"/>
                    <a:pt x="4580" y="4270"/>
                    <a:pt x="5159" y="3688"/>
                  </a:cubicBezTo>
                  <a:lnTo>
                    <a:pt x="8007" y="843"/>
                  </a:lnTo>
                  <a:lnTo>
                    <a:pt x="716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3" name="Google Shape;17353;p72"/>
            <p:cNvSpPr/>
            <p:nvPr/>
          </p:nvSpPr>
          <p:spPr>
            <a:xfrm>
              <a:off x="4671945" y="4300917"/>
              <a:ext cx="207648" cy="197536"/>
            </a:xfrm>
            <a:custGeom>
              <a:rect b="b" l="l" r="r" t="t"/>
              <a:pathLst>
                <a:path extrusionOk="0" h="7541" w="7927">
                  <a:moveTo>
                    <a:pt x="7505" y="1"/>
                  </a:moveTo>
                  <a:lnTo>
                    <a:pt x="0" y="7506"/>
                  </a:lnTo>
                  <a:cubicBezTo>
                    <a:pt x="22" y="7528"/>
                    <a:pt x="51" y="7540"/>
                    <a:pt x="83" y="7540"/>
                  </a:cubicBezTo>
                  <a:cubicBezTo>
                    <a:pt x="116" y="7540"/>
                    <a:pt x="152" y="7527"/>
                    <a:pt x="189" y="7495"/>
                  </a:cubicBezTo>
                  <a:lnTo>
                    <a:pt x="3266" y="4925"/>
                  </a:lnTo>
                  <a:cubicBezTo>
                    <a:pt x="3893" y="4401"/>
                    <a:pt x="4500" y="3849"/>
                    <a:pt x="5079" y="3267"/>
                  </a:cubicBezTo>
                  <a:lnTo>
                    <a:pt x="7927" y="422"/>
                  </a:lnTo>
                  <a:lnTo>
                    <a:pt x="7505" y="1"/>
                  </a:ln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4" name="Google Shape;17354;p72"/>
            <p:cNvSpPr/>
            <p:nvPr/>
          </p:nvSpPr>
          <p:spPr>
            <a:xfrm>
              <a:off x="4743694" y="4124023"/>
              <a:ext cx="304648" cy="289481"/>
            </a:xfrm>
            <a:custGeom>
              <a:rect b="b" l="l" r="r" t="t"/>
              <a:pathLst>
                <a:path extrusionOk="0" h="11051" w="11630">
                  <a:moveTo>
                    <a:pt x="7513" y="1"/>
                  </a:moveTo>
                  <a:cubicBezTo>
                    <a:pt x="7242" y="1"/>
                    <a:pt x="6965" y="108"/>
                    <a:pt x="6754" y="322"/>
                  </a:cubicBezTo>
                  <a:cubicBezTo>
                    <a:pt x="6346" y="730"/>
                    <a:pt x="6325" y="1374"/>
                    <a:pt x="6712" y="1761"/>
                  </a:cubicBezTo>
                  <a:lnTo>
                    <a:pt x="6829" y="1881"/>
                  </a:lnTo>
                  <a:cubicBezTo>
                    <a:pt x="6898" y="1950"/>
                    <a:pt x="6894" y="2063"/>
                    <a:pt x="6822" y="2128"/>
                  </a:cubicBezTo>
                  <a:lnTo>
                    <a:pt x="5270" y="3680"/>
                  </a:lnTo>
                  <a:cubicBezTo>
                    <a:pt x="4862" y="4090"/>
                    <a:pt x="4325" y="4303"/>
                    <a:pt x="3793" y="4303"/>
                  </a:cubicBezTo>
                  <a:cubicBezTo>
                    <a:pt x="3440" y="4303"/>
                    <a:pt x="3090" y="4209"/>
                    <a:pt x="2782" y="4016"/>
                  </a:cubicBezTo>
                  <a:cubicBezTo>
                    <a:pt x="2311" y="3720"/>
                    <a:pt x="1799" y="3609"/>
                    <a:pt x="1373" y="3609"/>
                  </a:cubicBezTo>
                  <a:cubicBezTo>
                    <a:pt x="965" y="3609"/>
                    <a:pt x="637" y="3711"/>
                    <a:pt x="500" y="3848"/>
                  </a:cubicBezTo>
                  <a:cubicBezTo>
                    <a:pt x="0" y="4347"/>
                    <a:pt x="6665" y="11050"/>
                    <a:pt x="7594" y="11050"/>
                  </a:cubicBezTo>
                  <a:cubicBezTo>
                    <a:pt x="7628" y="11050"/>
                    <a:pt x="7654" y="11042"/>
                    <a:pt x="7672" y="11024"/>
                  </a:cubicBezTo>
                  <a:cubicBezTo>
                    <a:pt x="7953" y="10743"/>
                    <a:pt x="8083" y="9663"/>
                    <a:pt x="7504" y="8741"/>
                  </a:cubicBezTo>
                  <a:cubicBezTo>
                    <a:pt x="7021" y="7970"/>
                    <a:pt x="7161" y="6932"/>
                    <a:pt x="7843" y="6250"/>
                  </a:cubicBezTo>
                  <a:lnTo>
                    <a:pt x="9396" y="4698"/>
                  </a:lnTo>
                  <a:cubicBezTo>
                    <a:pt x="9429" y="4662"/>
                    <a:pt x="9475" y="4644"/>
                    <a:pt x="9521" y="4644"/>
                  </a:cubicBezTo>
                  <a:cubicBezTo>
                    <a:pt x="9564" y="4644"/>
                    <a:pt x="9606" y="4660"/>
                    <a:pt x="9639" y="4691"/>
                  </a:cubicBezTo>
                  <a:lnTo>
                    <a:pt x="9759" y="4811"/>
                  </a:lnTo>
                  <a:cubicBezTo>
                    <a:pt x="9945" y="4995"/>
                    <a:pt x="10190" y="5087"/>
                    <a:pt x="10441" y="5087"/>
                  </a:cubicBezTo>
                  <a:cubicBezTo>
                    <a:pt x="10712" y="5087"/>
                    <a:pt x="10988" y="4980"/>
                    <a:pt x="11202" y="4766"/>
                  </a:cubicBezTo>
                  <a:cubicBezTo>
                    <a:pt x="11609" y="4359"/>
                    <a:pt x="11630" y="3714"/>
                    <a:pt x="11243" y="3327"/>
                  </a:cubicBezTo>
                  <a:lnTo>
                    <a:pt x="8193" y="277"/>
                  </a:lnTo>
                  <a:cubicBezTo>
                    <a:pt x="8008" y="93"/>
                    <a:pt x="7763" y="1"/>
                    <a:pt x="7513"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72"/>
            <p:cNvSpPr/>
            <p:nvPr/>
          </p:nvSpPr>
          <p:spPr>
            <a:xfrm>
              <a:off x="4750583" y="4187388"/>
              <a:ext cx="297759" cy="225853"/>
            </a:xfrm>
            <a:custGeom>
              <a:rect b="b" l="l" r="r" t="t"/>
              <a:pathLst>
                <a:path extrusionOk="0" h="8622" w="11367">
                  <a:moveTo>
                    <a:pt x="10072" y="0"/>
                  </a:moveTo>
                  <a:lnTo>
                    <a:pt x="10078" y="6"/>
                  </a:lnTo>
                  <a:lnTo>
                    <a:pt x="10078" y="6"/>
                  </a:lnTo>
                  <a:cubicBezTo>
                    <a:pt x="10076" y="4"/>
                    <a:pt x="10074" y="2"/>
                    <a:pt x="10072" y="0"/>
                  </a:cubicBezTo>
                  <a:close/>
                  <a:moveTo>
                    <a:pt x="10078" y="6"/>
                  </a:moveTo>
                  <a:lnTo>
                    <a:pt x="10078" y="6"/>
                  </a:lnTo>
                  <a:cubicBezTo>
                    <a:pt x="10459" y="390"/>
                    <a:pt x="10440" y="1034"/>
                    <a:pt x="10030" y="1439"/>
                  </a:cubicBezTo>
                  <a:cubicBezTo>
                    <a:pt x="9817" y="1653"/>
                    <a:pt x="9540" y="1760"/>
                    <a:pt x="9270" y="1760"/>
                  </a:cubicBezTo>
                  <a:cubicBezTo>
                    <a:pt x="9020" y="1760"/>
                    <a:pt x="8776" y="1668"/>
                    <a:pt x="8591" y="1484"/>
                  </a:cubicBezTo>
                  <a:lnTo>
                    <a:pt x="8471" y="1364"/>
                  </a:lnTo>
                  <a:cubicBezTo>
                    <a:pt x="8437" y="1333"/>
                    <a:pt x="8393" y="1317"/>
                    <a:pt x="8350" y="1317"/>
                  </a:cubicBezTo>
                  <a:cubicBezTo>
                    <a:pt x="8304" y="1317"/>
                    <a:pt x="8258" y="1335"/>
                    <a:pt x="8225" y="1371"/>
                  </a:cubicBezTo>
                  <a:lnTo>
                    <a:pt x="6672" y="2923"/>
                  </a:lnTo>
                  <a:cubicBezTo>
                    <a:pt x="5990" y="3605"/>
                    <a:pt x="5850" y="4640"/>
                    <a:pt x="6333" y="5411"/>
                  </a:cubicBezTo>
                  <a:cubicBezTo>
                    <a:pt x="6912" y="6333"/>
                    <a:pt x="6782" y="7416"/>
                    <a:pt x="6501" y="7697"/>
                  </a:cubicBezTo>
                  <a:cubicBezTo>
                    <a:pt x="6477" y="7715"/>
                    <a:pt x="6450" y="7723"/>
                    <a:pt x="6422" y="7723"/>
                  </a:cubicBezTo>
                  <a:cubicBezTo>
                    <a:pt x="6413" y="7723"/>
                    <a:pt x="6404" y="7722"/>
                    <a:pt x="6395" y="7721"/>
                  </a:cubicBezTo>
                  <a:cubicBezTo>
                    <a:pt x="4339" y="6076"/>
                    <a:pt x="466" y="2060"/>
                    <a:pt x="415" y="1313"/>
                  </a:cubicBezTo>
                  <a:cubicBezTo>
                    <a:pt x="350" y="1340"/>
                    <a:pt x="288" y="1378"/>
                    <a:pt x="237" y="1429"/>
                  </a:cubicBezTo>
                  <a:cubicBezTo>
                    <a:pt x="0" y="1665"/>
                    <a:pt x="1374" y="3297"/>
                    <a:pt x="2985" y="4945"/>
                  </a:cubicBezTo>
                  <a:cubicBezTo>
                    <a:pt x="3252" y="5222"/>
                    <a:pt x="3526" y="5497"/>
                    <a:pt x="3797" y="5764"/>
                  </a:cubicBezTo>
                  <a:lnTo>
                    <a:pt x="3801" y="5767"/>
                  </a:lnTo>
                  <a:lnTo>
                    <a:pt x="3886" y="5853"/>
                  </a:lnTo>
                  <a:lnTo>
                    <a:pt x="3893" y="5860"/>
                  </a:lnTo>
                  <a:lnTo>
                    <a:pt x="3979" y="5942"/>
                  </a:lnTo>
                  <a:lnTo>
                    <a:pt x="3986" y="5949"/>
                  </a:lnTo>
                  <a:lnTo>
                    <a:pt x="4071" y="6031"/>
                  </a:lnTo>
                  <a:lnTo>
                    <a:pt x="4078" y="6038"/>
                  </a:lnTo>
                  <a:lnTo>
                    <a:pt x="4164" y="6120"/>
                  </a:lnTo>
                  <a:lnTo>
                    <a:pt x="4167" y="6124"/>
                  </a:lnTo>
                  <a:cubicBezTo>
                    <a:pt x="4349" y="6298"/>
                    <a:pt x="4530" y="6470"/>
                    <a:pt x="4709" y="6634"/>
                  </a:cubicBezTo>
                  <a:lnTo>
                    <a:pt x="4794" y="6713"/>
                  </a:lnTo>
                  <a:lnTo>
                    <a:pt x="4805" y="6723"/>
                  </a:lnTo>
                  <a:lnTo>
                    <a:pt x="4880" y="6792"/>
                  </a:lnTo>
                  <a:lnTo>
                    <a:pt x="4894" y="6806"/>
                  </a:lnTo>
                  <a:lnTo>
                    <a:pt x="4966" y="6871"/>
                  </a:lnTo>
                  <a:lnTo>
                    <a:pt x="4983" y="6888"/>
                  </a:lnTo>
                  <a:lnTo>
                    <a:pt x="5051" y="6950"/>
                  </a:lnTo>
                  <a:lnTo>
                    <a:pt x="5068" y="6963"/>
                  </a:lnTo>
                  <a:lnTo>
                    <a:pt x="5134" y="7025"/>
                  </a:lnTo>
                  <a:lnTo>
                    <a:pt x="5154" y="7042"/>
                  </a:lnTo>
                  <a:lnTo>
                    <a:pt x="5219" y="7104"/>
                  </a:lnTo>
                  <a:lnTo>
                    <a:pt x="5236" y="7117"/>
                  </a:lnTo>
                  <a:lnTo>
                    <a:pt x="5308" y="7179"/>
                  </a:lnTo>
                  <a:lnTo>
                    <a:pt x="5319" y="7189"/>
                  </a:lnTo>
                  <a:lnTo>
                    <a:pt x="5397" y="7258"/>
                  </a:lnTo>
                  <a:lnTo>
                    <a:pt x="5401" y="7261"/>
                  </a:lnTo>
                  <a:cubicBezTo>
                    <a:pt x="5483" y="7333"/>
                    <a:pt x="5565" y="7405"/>
                    <a:pt x="5644" y="7477"/>
                  </a:cubicBezTo>
                  <a:lnTo>
                    <a:pt x="5651" y="7481"/>
                  </a:lnTo>
                  <a:lnTo>
                    <a:pt x="5720" y="7542"/>
                  </a:lnTo>
                  <a:lnTo>
                    <a:pt x="5740" y="7556"/>
                  </a:lnTo>
                  <a:lnTo>
                    <a:pt x="5798" y="7608"/>
                  </a:lnTo>
                  <a:lnTo>
                    <a:pt x="5819" y="7625"/>
                  </a:lnTo>
                  <a:lnTo>
                    <a:pt x="5870" y="7669"/>
                  </a:lnTo>
                  <a:lnTo>
                    <a:pt x="5894" y="7686"/>
                  </a:lnTo>
                  <a:lnTo>
                    <a:pt x="5946" y="7731"/>
                  </a:lnTo>
                  <a:lnTo>
                    <a:pt x="5970" y="7751"/>
                  </a:lnTo>
                  <a:lnTo>
                    <a:pt x="6018" y="7789"/>
                  </a:lnTo>
                  <a:lnTo>
                    <a:pt x="6045" y="7813"/>
                  </a:lnTo>
                  <a:lnTo>
                    <a:pt x="6090" y="7851"/>
                  </a:lnTo>
                  <a:lnTo>
                    <a:pt x="6114" y="7868"/>
                  </a:lnTo>
                  <a:lnTo>
                    <a:pt x="6162" y="7906"/>
                  </a:lnTo>
                  <a:lnTo>
                    <a:pt x="6186" y="7926"/>
                  </a:lnTo>
                  <a:lnTo>
                    <a:pt x="6230" y="7964"/>
                  </a:lnTo>
                  <a:lnTo>
                    <a:pt x="6254" y="7981"/>
                  </a:lnTo>
                  <a:lnTo>
                    <a:pt x="6306" y="8019"/>
                  </a:lnTo>
                  <a:lnTo>
                    <a:pt x="6319" y="8032"/>
                  </a:lnTo>
                  <a:lnTo>
                    <a:pt x="6384" y="8084"/>
                  </a:lnTo>
                  <a:lnTo>
                    <a:pt x="6449" y="8132"/>
                  </a:lnTo>
                  <a:lnTo>
                    <a:pt x="6460" y="8139"/>
                  </a:lnTo>
                  <a:lnTo>
                    <a:pt x="6511" y="8180"/>
                  </a:lnTo>
                  <a:lnTo>
                    <a:pt x="6532" y="8194"/>
                  </a:lnTo>
                  <a:lnTo>
                    <a:pt x="6573" y="8224"/>
                  </a:lnTo>
                  <a:lnTo>
                    <a:pt x="6597" y="8238"/>
                  </a:lnTo>
                  <a:lnTo>
                    <a:pt x="6631" y="8265"/>
                  </a:lnTo>
                  <a:lnTo>
                    <a:pt x="6655" y="8283"/>
                  </a:lnTo>
                  <a:lnTo>
                    <a:pt x="6689" y="8307"/>
                  </a:lnTo>
                  <a:lnTo>
                    <a:pt x="6713" y="8324"/>
                  </a:lnTo>
                  <a:lnTo>
                    <a:pt x="6744" y="8344"/>
                  </a:lnTo>
                  <a:lnTo>
                    <a:pt x="6768" y="8361"/>
                  </a:lnTo>
                  <a:lnTo>
                    <a:pt x="6799" y="8382"/>
                  </a:lnTo>
                  <a:lnTo>
                    <a:pt x="6823" y="8396"/>
                  </a:lnTo>
                  <a:lnTo>
                    <a:pt x="6850" y="8413"/>
                  </a:lnTo>
                  <a:lnTo>
                    <a:pt x="6874" y="8427"/>
                  </a:lnTo>
                  <a:lnTo>
                    <a:pt x="6902" y="8447"/>
                  </a:lnTo>
                  <a:lnTo>
                    <a:pt x="6922" y="8457"/>
                  </a:lnTo>
                  <a:lnTo>
                    <a:pt x="6950" y="8474"/>
                  </a:lnTo>
                  <a:lnTo>
                    <a:pt x="6970" y="8488"/>
                  </a:lnTo>
                  <a:lnTo>
                    <a:pt x="7001" y="8505"/>
                  </a:lnTo>
                  <a:lnTo>
                    <a:pt x="7015" y="8512"/>
                  </a:lnTo>
                  <a:lnTo>
                    <a:pt x="7053" y="8533"/>
                  </a:lnTo>
                  <a:lnTo>
                    <a:pt x="7059" y="8533"/>
                  </a:lnTo>
                  <a:lnTo>
                    <a:pt x="7101" y="8553"/>
                  </a:lnTo>
                  <a:lnTo>
                    <a:pt x="7111" y="8560"/>
                  </a:lnTo>
                  <a:lnTo>
                    <a:pt x="7138" y="8574"/>
                  </a:lnTo>
                  <a:lnTo>
                    <a:pt x="7155" y="8577"/>
                  </a:lnTo>
                  <a:lnTo>
                    <a:pt x="7176" y="8588"/>
                  </a:lnTo>
                  <a:lnTo>
                    <a:pt x="7190" y="8594"/>
                  </a:lnTo>
                  <a:lnTo>
                    <a:pt x="7210" y="8601"/>
                  </a:lnTo>
                  <a:lnTo>
                    <a:pt x="7224" y="8605"/>
                  </a:lnTo>
                  <a:lnTo>
                    <a:pt x="7244" y="8612"/>
                  </a:lnTo>
                  <a:lnTo>
                    <a:pt x="7258" y="8615"/>
                  </a:lnTo>
                  <a:lnTo>
                    <a:pt x="7272" y="8618"/>
                  </a:lnTo>
                  <a:lnTo>
                    <a:pt x="7286" y="8622"/>
                  </a:lnTo>
                  <a:lnTo>
                    <a:pt x="7358" y="8622"/>
                  </a:lnTo>
                  <a:lnTo>
                    <a:pt x="7371" y="8618"/>
                  </a:lnTo>
                  <a:lnTo>
                    <a:pt x="7378" y="8618"/>
                  </a:lnTo>
                  <a:lnTo>
                    <a:pt x="7388" y="8612"/>
                  </a:lnTo>
                  <a:lnTo>
                    <a:pt x="7395" y="8608"/>
                  </a:lnTo>
                  <a:cubicBezTo>
                    <a:pt x="7399" y="8605"/>
                    <a:pt x="7406" y="8601"/>
                    <a:pt x="7409" y="8598"/>
                  </a:cubicBezTo>
                  <a:cubicBezTo>
                    <a:pt x="7419" y="8591"/>
                    <a:pt x="7430" y="8581"/>
                    <a:pt x="7440" y="8570"/>
                  </a:cubicBezTo>
                  <a:lnTo>
                    <a:pt x="7447" y="8560"/>
                  </a:lnTo>
                  <a:cubicBezTo>
                    <a:pt x="7454" y="8550"/>
                    <a:pt x="7460" y="8543"/>
                    <a:pt x="7467" y="8529"/>
                  </a:cubicBezTo>
                  <a:lnTo>
                    <a:pt x="7474" y="8519"/>
                  </a:lnTo>
                  <a:cubicBezTo>
                    <a:pt x="7481" y="8509"/>
                    <a:pt x="7488" y="8495"/>
                    <a:pt x="7495" y="8485"/>
                  </a:cubicBezTo>
                  <a:lnTo>
                    <a:pt x="7501" y="8474"/>
                  </a:lnTo>
                  <a:cubicBezTo>
                    <a:pt x="7711" y="8070"/>
                    <a:pt x="7755" y="7135"/>
                    <a:pt x="7244" y="6322"/>
                  </a:cubicBezTo>
                  <a:cubicBezTo>
                    <a:pt x="6758" y="5551"/>
                    <a:pt x="6902" y="4513"/>
                    <a:pt x="7580" y="3831"/>
                  </a:cubicBezTo>
                  <a:lnTo>
                    <a:pt x="9133" y="2279"/>
                  </a:lnTo>
                  <a:cubicBezTo>
                    <a:pt x="9166" y="2243"/>
                    <a:pt x="9212" y="2225"/>
                    <a:pt x="9259" y="2225"/>
                  </a:cubicBezTo>
                  <a:cubicBezTo>
                    <a:pt x="9301" y="2225"/>
                    <a:pt x="9345" y="2241"/>
                    <a:pt x="9379" y="2272"/>
                  </a:cubicBezTo>
                  <a:lnTo>
                    <a:pt x="9499" y="2392"/>
                  </a:lnTo>
                  <a:cubicBezTo>
                    <a:pt x="9684" y="2576"/>
                    <a:pt x="9928" y="2668"/>
                    <a:pt x="10178" y="2668"/>
                  </a:cubicBezTo>
                  <a:cubicBezTo>
                    <a:pt x="10449" y="2668"/>
                    <a:pt x="10725" y="2561"/>
                    <a:pt x="10939" y="2347"/>
                  </a:cubicBezTo>
                  <a:cubicBezTo>
                    <a:pt x="11346" y="1940"/>
                    <a:pt x="11367" y="1295"/>
                    <a:pt x="10980" y="908"/>
                  </a:cubicBezTo>
                  <a:lnTo>
                    <a:pt x="10078" y="6"/>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72"/>
            <p:cNvSpPr/>
            <p:nvPr/>
          </p:nvSpPr>
          <p:spPr>
            <a:xfrm>
              <a:off x="4909377" y="4124023"/>
              <a:ext cx="138886" cy="133280"/>
            </a:xfrm>
            <a:custGeom>
              <a:rect b="b" l="l" r="r" t="t"/>
              <a:pathLst>
                <a:path extrusionOk="0" h="5088" w="5302">
                  <a:moveTo>
                    <a:pt x="1188" y="1"/>
                  </a:moveTo>
                  <a:cubicBezTo>
                    <a:pt x="917" y="1"/>
                    <a:pt x="640" y="108"/>
                    <a:pt x="429" y="322"/>
                  </a:cubicBezTo>
                  <a:cubicBezTo>
                    <a:pt x="17" y="730"/>
                    <a:pt x="0" y="1374"/>
                    <a:pt x="384" y="1761"/>
                  </a:cubicBezTo>
                  <a:lnTo>
                    <a:pt x="504" y="1881"/>
                  </a:lnTo>
                  <a:lnTo>
                    <a:pt x="3314" y="4691"/>
                  </a:lnTo>
                  <a:lnTo>
                    <a:pt x="3434" y="4811"/>
                  </a:lnTo>
                  <a:cubicBezTo>
                    <a:pt x="3620" y="4995"/>
                    <a:pt x="3865" y="5087"/>
                    <a:pt x="4116" y="5087"/>
                  </a:cubicBezTo>
                  <a:cubicBezTo>
                    <a:pt x="4386" y="5087"/>
                    <a:pt x="4661" y="4980"/>
                    <a:pt x="4873" y="4766"/>
                  </a:cubicBezTo>
                  <a:cubicBezTo>
                    <a:pt x="5284" y="4359"/>
                    <a:pt x="5301" y="3714"/>
                    <a:pt x="4918" y="3327"/>
                  </a:cubicBezTo>
                  <a:lnTo>
                    <a:pt x="1868" y="277"/>
                  </a:lnTo>
                  <a:cubicBezTo>
                    <a:pt x="1683" y="93"/>
                    <a:pt x="1438" y="1"/>
                    <a:pt x="118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72"/>
            <p:cNvSpPr/>
            <p:nvPr/>
          </p:nvSpPr>
          <p:spPr>
            <a:xfrm>
              <a:off x="4910713" y="4146079"/>
              <a:ext cx="137550" cy="111303"/>
            </a:xfrm>
            <a:custGeom>
              <a:rect b="b" l="l" r="r" t="t"/>
              <a:pathLst>
                <a:path extrusionOk="0" h="4249" w="5251">
                  <a:moveTo>
                    <a:pt x="86" y="1"/>
                  </a:moveTo>
                  <a:lnTo>
                    <a:pt x="86" y="1"/>
                  </a:lnTo>
                  <a:cubicBezTo>
                    <a:pt x="1" y="330"/>
                    <a:pt x="97" y="679"/>
                    <a:pt x="333" y="923"/>
                  </a:cubicBezTo>
                  <a:lnTo>
                    <a:pt x="453" y="1042"/>
                  </a:lnTo>
                  <a:lnTo>
                    <a:pt x="3263" y="3852"/>
                  </a:lnTo>
                  <a:lnTo>
                    <a:pt x="3383" y="3969"/>
                  </a:lnTo>
                  <a:cubicBezTo>
                    <a:pt x="3569" y="4155"/>
                    <a:pt x="3816" y="4248"/>
                    <a:pt x="4067" y="4248"/>
                  </a:cubicBezTo>
                  <a:cubicBezTo>
                    <a:pt x="4337" y="4248"/>
                    <a:pt x="4612" y="4141"/>
                    <a:pt x="4826" y="3928"/>
                  </a:cubicBezTo>
                  <a:cubicBezTo>
                    <a:pt x="5233" y="3517"/>
                    <a:pt x="5250" y="2872"/>
                    <a:pt x="4867" y="2489"/>
                  </a:cubicBezTo>
                  <a:lnTo>
                    <a:pt x="4534" y="2153"/>
                  </a:lnTo>
                  <a:cubicBezTo>
                    <a:pt x="4486" y="2351"/>
                    <a:pt x="4383" y="2530"/>
                    <a:pt x="4243" y="2674"/>
                  </a:cubicBezTo>
                  <a:cubicBezTo>
                    <a:pt x="4029" y="2887"/>
                    <a:pt x="3753" y="2994"/>
                    <a:pt x="3482" y="2994"/>
                  </a:cubicBezTo>
                  <a:cubicBezTo>
                    <a:pt x="3232" y="2994"/>
                    <a:pt x="2986" y="2903"/>
                    <a:pt x="2800" y="2718"/>
                  </a:cubicBezTo>
                  <a:lnTo>
                    <a:pt x="2680" y="2598"/>
                  </a:lnTo>
                  <a:lnTo>
                    <a:pt x="86" y="1"/>
                  </a:lnTo>
                  <a:close/>
                </a:path>
              </a:pathLst>
            </a:custGeom>
            <a:solidFill>
              <a:srgbClr val="7C91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72"/>
            <p:cNvSpPr/>
            <p:nvPr/>
          </p:nvSpPr>
          <p:spPr>
            <a:xfrm>
              <a:off x="4664768" y="4118574"/>
              <a:ext cx="389520" cy="385328"/>
            </a:xfrm>
            <a:custGeom>
              <a:rect b="b" l="l" r="r" t="t"/>
              <a:pathLst>
                <a:path extrusionOk="0" h="14710" w="14870">
                  <a:moveTo>
                    <a:pt x="10528" y="420"/>
                  </a:moveTo>
                  <a:cubicBezTo>
                    <a:pt x="10725" y="420"/>
                    <a:pt x="10917" y="491"/>
                    <a:pt x="11062" y="636"/>
                  </a:cubicBezTo>
                  <a:lnTo>
                    <a:pt x="14108" y="3682"/>
                  </a:lnTo>
                  <a:cubicBezTo>
                    <a:pt x="14410" y="3987"/>
                    <a:pt x="14393" y="4501"/>
                    <a:pt x="14064" y="4827"/>
                  </a:cubicBezTo>
                  <a:cubicBezTo>
                    <a:pt x="13893" y="5000"/>
                    <a:pt x="13670" y="5086"/>
                    <a:pt x="13453" y="5086"/>
                  </a:cubicBezTo>
                  <a:cubicBezTo>
                    <a:pt x="13257" y="5086"/>
                    <a:pt x="13064" y="5015"/>
                    <a:pt x="12919" y="4872"/>
                  </a:cubicBezTo>
                  <a:lnTo>
                    <a:pt x="12799" y="4752"/>
                  </a:lnTo>
                  <a:lnTo>
                    <a:pt x="11322" y="3271"/>
                  </a:lnTo>
                  <a:cubicBezTo>
                    <a:pt x="11275" y="3221"/>
                    <a:pt x="11222" y="3200"/>
                    <a:pt x="11171" y="3200"/>
                  </a:cubicBezTo>
                  <a:cubicBezTo>
                    <a:pt x="11005" y="3200"/>
                    <a:pt x="10862" y="3418"/>
                    <a:pt x="11024" y="3569"/>
                  </a:cubicBezTo>
                  <a:lnTo>
                    <a:pt x="12241" y="4779"/>
                  </a:lnTo>
                  <a:lnTo>
                    <a:pt x="10709" y="6311"/>
                  </a:lnTo>
                  <a:cubicBezTo>
                    <a:pt x="10349" y="6671"/>
                    <a:pt x="10116" y="7137"/>
                    <a:pt x="10044" y="7640"/>
                  </a:cubicBezTo>
                  <a:cubicBezTo>
                    <a:pt x="9976" y="8134"/>
                    <a:pt x="10082" y="8634"/>
                    <a:pt x="10342" y="9059"/>
                  </a:cubicBezTo>
                  <a:cubicBezTo>
                    <a:pt x="10846" y="9858"/>
                    <a:pt x="10753" y="10769"/>
                    <a:pt x="10575" y="11040"/>
                  </a:cubicBezTo>
                  <a:cubicBezTo>
                    <a:pt x="10472" y="11009"/>
                    <a:pt x="10140" y="10858"/>
                    <a:pt x="9246" y="10101"/>
                  </a:cubicBezTo>
                  <a:cubicBezTo>
                    <a:pt x="8670" y="9614"/>
                    <a:pt x="7974" y="8973"/>
                    <a:pt x="7251" y="8271"/>
                  </a:cubicBezTo>
                  <a:lnTo>
                    <a:pt x="7104" y="8124"/>
                  </a:lnTo>
                  <a:lnTo>
                    <a:pt x="7053" y="8072"/>
                  </a:lnTo>
                  <a:cubicBezTo>
                    <a:pt x="6926" y="7945"/>
                    <a:pt x="6799" y="7819"/>
                    <a:pt x="6672" y="7692"/>
                  </a:cubicBezTo>
                  <a:lnTo>
                    <a:pt x="6617" y="7637"/>
                  </a:lnTo>
                  <a:lnTo>
                    <a:pt x="6473" y="7493"/>
                  </a:lnTo>
                  <a:cubicBezTo>
                    <a:pt x="5768" y="6770"/>
                    <a:pt x="5130" y="6074"/>
                    <a:pt x="4644" y="5499"/>
                  </a:cubicBezTo>
                  <a:cubicBezTo>
                    <a:pt x="3886" y="4604"/>
                    <a:pt x="3735" y="4272"/>
                    <a:pt x="3705" y="4169"/>
                  </a:cubicBezTo>
                  <a:cubicBezTo>
                    <a:pt x="3826" y="4089"/>
                    <a:pt x="4075" y="4027"/>
                    <a:pt x="4385" y="4027"/>
                  </a:cubicBezTo>
                  <a:cubicBezTo>
                    <a:pt x="4768" y="4027"/>
                    <a:pt x="5244" y="4122"/>
                    <a:pt x="5685" y="4399"/>
                  </a:cubicBezTo>
                  <a:cubicBezTo>
                    <a:pt x="6026" y="4610"/>
                    <a:pt x="6415" y="4721"/>
                    <a:pt x="6811" y="4721"/>
                  </a:cubicBezTo>
                  <a:cubicBezTo>
                    <a:pt x="6908" y="4721"/>
                    <a:pt x="7006" y="4714"/>
                    <a:pt x="7104" y="4700"/>
                  </a:cubicBezTo>
                  <a:cubicBezTo>
                    <a:pt x="7608" y="4628"/>
                    <a:pt x="8074" y="4395"/>
                    <a:pt x="8434" y="4035"/>
                  </a:cubicBezTo>
                  <a:lnTo>
                    <a:pt x="9965" y="2504"/>
                  </a:lnTo>
                  <a:lnTo>
                    <a:pt x="10099" y="2637"/>
                  </a:lnTo>
                  <a:cubicBezTo>
                    <a:pt x="10145" y="2688"/>
                    <a:pt x="10198" y="2709"/>
                    <a:pt x="10249" y="2709"/>
                  </a:cubicBezTo>
                  <a:cubicBezTo>
                    <a:pt x="10413" y="2709"/>
                    <a:pt x="10556" y="2492"/>
                    <a:pt x="10394" y="2343"/>
                  </a:cubicBezTo>
                  <a:lnTo>
                    <a:pt x="9993" y="1942"/>
                  </a:lnTo>
                  <a:lnTo>
                    <a:pt x="9873" y="1822"/>
                  </a:lnTo>
                  <a:cubicBezTo>
                    <a:pt x="9866" y="1811"/>
                    <a:pt x="9856" y="1805"/>
                    <a:pt x="9845" y="1794"/>
                  </a:cubicBezTo>
                  <a:cubicBezTo>
                    <a:pt x="9616" y="1537"/>
                    <a:pt x="9599" y="1147"/>
                    <a:pt x="9787" y="842"/>
                  </a:cubicBezTo>
                  <a:cubicBezTo>
                    <a:pt x="9821" y="783"/>
                    <a:pt x="9866" y="729"/>
                    <a:pt x="9917" y="677"/>
                  </a:cubicBezTo>
                  <a:cubicBezTo>
                    <a:pt x="10088" y="506"/>
                    <a:pt x="10311" y="420"/>
                    <a:pt x="10528" y="420"/>
                  </a:cubicBezTo>
                  <a:close/>
                  <a:moveTo>
                    <a:pt x="10525" y="0"/>
                  </a:moveTo>
                  <a:cubicBezTo>
                    <a:pt x="10201" y="0"/>
                    <a:pt x="9870" y="128"/>
                    <a:pt x="9616" y="382"/>
                  </a:cubicBezTo>
                  <a:cubicBezTo>
                    <a:pt x="9126" y="873"/>
                    <a:pt x="9109" y="1650"/>
                    <a:pt x="9575" y="2120"/>
                  </a:cubicBezTo>
                  <a:lnTo>
                    <a:pt x="9664" y="2209"/>
                  </a:lnTo>
                  <a:lnTo>
                    <a:pt x="8135" y="3741"/>
                  </a:lnTo>
                  <a:cubicBezTo>
                    <a:pt x="7767" y="4107"/>
                    <a:pt x="7280" y="4300"/>
                    <a:pt x="6802" y="4300"/>
                  </a:cubicBezTo>
                  <a:cubicBezTo>
                    <a:pt x="6488" y="4300"/>
                    <a:pt x="6178" y="4217"/>
                    <a:pt x="5908" y="4046"/>
                  </a:cubicBezTo>
                  <a:cubicBezTo>
                    <a:pt x="5459" y="3768"/>
                    <a:pt x="4942" y="3617"/>
                    <a:pt x="4417" y="3607"/>
                  </a:cubicBezTo>
                  <a:cubicBezTo>
                    <a:pt x="4411" y="3607"/>
                    <a:pt x="4404" y="3607"/>
                    <a:pt x="4397" y="3607"/>
                  </a:cubicBezTo>
                  <a:cubicBezTo>
                    <a:pt x="3946" y="3607"/>
                    <a:pt x="3551" y="3720"/>
                    <a:pt x="3365" y="3909"/>
                  </a:cubicBezTo>
                  <a:cubicBezTo>
                    <a:pt x="3173" y="4097"/>
                    <a:pt x="3314" y="4382"/>
                    <a:pt x="3472" y="4642"/>
                  </a:cubicBezTo>
                  <a:cubicBezTo>
                    <a:pt x="3619" y="4889"/>
                    <a:pt x="3859" y="5211"/>
                    <a:pt x="4181" y="5601"/>
                  </a:cubicBezTo>
                  <a:cubicBezTo>
                    <a:pt x="4654" y="6174"/>
                    <a:pt x="5284" y="6869"/>
                    <a:pt x="6001" y="7606"/>
                  </a:cubicBezTo>
                  <a:lnTo>
                    <a:pt x="4366" y="9241"/>
                  </a:lnTo>
                  <a:cubicBezTo>
                    <a:pt x="3783" y="9823"/>
                    <a:pt x="3221" y="10437"/>
                    <a:pt x="2694" y="11067"/>
                  </a:cubicBezTo>
                  <a:lnTo>
                    <a:pt x="124" y="14144"/>
                  </a:lnTo>
                  <a:cubicBezTo>
                    <a:pt x="0" y="14292"/>
                    <a:pt x="4" y="14491"/>
                    <a:pt x="124" y="14614"/>
                  </a:cubicBezTo>
                  <a:cubicBezTo>
                    <a:pt x="185" y="14676"/>
                    <a:pt x="268" y="14710"/>
                    <a:pt x="353" y="14710"/>
                  </a:cubicBezTo>
                  <a:cubicBezTo>
                    <a:pt x="442" y="14710"/>
                    <a:pt x="528" y="14676"/>
                    <a:pt x="596" y="14617"/>
                  </a:cubicBezTo>
                  <a:lnTo>
                    <a:pt x="3547" y="12154"/>
                  </a:lnTo>
                  <a:cubicBezTo>
                    <a:pt x="3703" y="12011"/>
                    <a:pt x="3572" y="11789"/>
                    <a:pt x="3404" y="11789"/>
                  </a:cubicBezTo>
                  <a:cubicBezTo>
                    <a:pt x="3363" y="11789"/>
                    <a:pt x="3319" y="11803"/>
                    <a:pt x="3276" y="11835"/>
                  </a:cubicBezTo>
                  <a:lnTo>
                    <a:pt x="1035" y="13706"/>
                  </a:lnTo>
                  <a:lnTo>
                    <a:pt x="3012" y="11335"/>
                  </a:lnTo>
                  <a:cubicBezTo>
                    <a:pt x="3533" y="10714"/>
                    <a:pt x="4085" y="10111"/>
                    <a:pt x="4657" y="9535"/>
                  </a:cubicBezTo>
                  <a:lnTo>
                    <a:pt x="6288" y="7908"/>
                  </a:lnTo>
                  <a:lnTo>
                    <a:pt x="6316" y="7932"/>
                  </a:lnTo>
                  <a:cubicBezTo>
                    <a:pt x="6395" y="8014"/>
                    <a:pt x="6477" y="8096"/>
                    <a:pt x="6559" y="8178"/>
                  </a:cubicBezTo>
                  <a:cubicBezTo>
                    <a:pt x="6641" y="8261"/>
                    <a:pt x="6727" y="8343"/>
                    <a:pt x="6809" y="8425"/>
                  </a:cubicBezTo>
                  <a:lnTo>
                    <a:pt x="6833" y="8449"/>
                  </a:lnTo>
                  <a:lnTo>
                    <a:pt x="5202" y="10080"/>
                  </a:lnTo>
                  <a:cubicBezTo>
                    <a:pt x="4894" y="10389"/>
                    <a:pt x="4575" y="10694"/>
                    <a:pt x="4253" y="10985"/>
                  </a:cubicBezTo>
                  <a:cubicBezTo>
                    <a:pt x="4099" y="11133"/>
                    <a:pt x="4234" y="11351"/>
                    <a:pt x="4398" y="11351"/>
                  </a:cubicBezTo>
                  <a:cubicBezTo>
                    <a:pt x="4443" y="11351"/>
                    <a:pt x="4490" y="11335"/>
                    <a:pt x="4534" y="11297"/>
                  </a:cubicBezTo>
                  <a:cubicBezTo>
                    <a:pt x="4863" y="10999"/>
                    <a:pt x="5185" y="10690"/>
                    <a:pt x="5500" y="10378"/>
                  </a:cubicBezTo>
                  <a:lnTo>
                    <a:pt x="7135" y="8744"/>
                  </a:lnTo>
                  <a:cubicBezTo>
                    <a:pt x="7872" y="9457"/>
                    <a:pt x="8567" y="10091"/>
                    <a:pt x="9139" y="10560"/>
                  </a:cubicBezTo>
                  <a:cubicBezTo>
                    <a:pt x="9530" y="10886"/>
                    <a:pt x="9852" y="11122"/>
                    <a:pt x="10096" y="11269"/>
                  </a:cubicBezTo>
                  <a:cubicBezTo>
                    <a:pt x="10267" y="11372"/>
                    <a:pt x="10452" y="11468"/>
                    <a:pt x="10610" y="11468"/>
                  </a:cubicBezTo>
                  <a:cubicBezTo>
                    <a:pt x="10695" y="11468"/>
                    <a:pt x="10774" y="11437"/>
                    <a:pt x="10832" y="11379"/>
                  </a:cubicBezTo>
                  <a:cubicBezTo>
                    <a:pt x="11024" y="11187"/>
                    <a:pt x="11137" y="10786"/>
                    <a:pt x="11134" y="10327"/>
                  </a:cubicBezTo>
                  <a:cubicBezTo>
                    <a:pt x="11124" y="9799"/>
                    <a:pt x="10973" y="9282"/>
                    <a:pt x="10695" y="8836"/>
                  </a:cubicBezTo>
                  <a:cubicBezTo>
                    <a:pt x="10267" y="8151"/>
                    <a:pt x="10394" y="7212"/>
                    <a:pt x="11000" y="6609"/>
                  </a:cubicBezTo>
                  <a:lnTo>
                    <a:pt x="12532" y="5077"/>
                  </a:lnTo>
                  <a:lnTo>
                    <a:pt x="12625" y="5166"/>
                  </a:lnTo>
                  <a:lnTo>
                    <a:pt x="12669" y="5207"/>
                  </a:lnTo>
                  <a:lnTo>
                    <a:pt x="12683" y="5221"/>
                  </a:lnTo>
                  <a:cubicBezTo>
                    <a:pt x="12693" y="5228"/>
                    <a:pt x="12703" y="5238"/>
                    <a:pt x="12714" y="5245"/>
                  </a:cubicBezTo>
                  <a:lnTo>
                    <a:pt x="12731" y="5259"/>
                  </a:lnTo>
                  <a:lnTo>
                    <a:pt x="12762" y="5283"/>
                  </a:lnTo>
                  <a:lnTo>
                    <a:pt x="12782" y="5297"/>
                  </a:lnTo>
                  <a:lnTo>
                    <a:pt x="12810" y="5317"/>
                  </a:lnTo>
                  <a:lnTo>
                    <a:pt x="12830" y="5331"/>
                  </a:lnTo>
                  <a:lnTo>
                    <a:pt x="12861" y="5348"/>
                  </a:lnTo>
                  <a:lnTo>
                    <a:pt x="12882" y="5358"/>
                  </a:lnTo>
                  <a:lnTo>
                    <a:pt x="12912" y="5375"/>
                  </a:lnTo>
                  <a:lnTo>
                    <a:pt x="12933" y="5386"/>
                  </a:lnTo>
                  <a:lnTo>
                    <a:pt x="12964" y="5399"/>
                  </a:lnTo>
                  <a:lnTo>
                    <a:pt x="12988" y="5410"/>
                  </a:lnTo>
                  <a:lnTo>
                    <a:pt x="13015" y="5423"/>
                  </a:lnTo>
                  <a:lnTo>
                    <a:pt x="13043" y="5430"/>
                  </a:lnTo>
                  <a:lnTo>
                    <a:pt x="13070" y="5444"/>
                  </a:lnTo>
                  <a:lnTo>
                    <a:pt x="13097" y="5451"/>
                  </a:lnTo>
                  <a:lnTo>
                    <a:pt x="13125" y="5461"/>
                  </a:lnTo>
                  <a:lnTo>
                    <a:pt x="13152" y="5468"/>
                  </a:lnTo>
                  <a:lnTo>
                    <a:pt x="13183" y="5475"/>
                  </a:lnTo>
                  <a:lnTo>
                    <a:pt x="13207" y="5478"/>
                  </a:lnTo>
                  <a:lnTo>
                    <a:pt x="13238" y="5485"/>
                  </a:lnTo>
                  <a:lnTo>
                    <a:pt x="13265" y="5488"/>
                  </a:lnTo>
                  <a:lnTo>
                    <a:pt x="13296" y="5495"/>
                  </a:lnTo>
                  <a:lnTo>
                    <a:pt x="13324" y="5495"/>
                  </a:lnTo>
                  <a:lnTo>
                    <a:pt x="13354" y="5499"/>
                  </a:lnTo>
                  <a:lnTo>
                    <a:pt x="13560" y="5499"/>
                  </a:lnTo>
                  <a:lnTo>
                    <a:pt x="13587" y="5495"/>
                  </a:lnTo>
                  <a:lnTo>
                    <a:pt x="13618" y="5492"/>
                  </a:lnTo>
                  <a:lnTo>
                    <a:pt x="13646" y="5488"/>
                  </a:lnTo>
                  <a:lnTo>
                    <a:pt x="13680" y="5482"/>
                  </a:lnTo>
                  <a:lnTo>
                    <a:pt x="13707" y="5478"/>
                  </a:lnTo>
                  <a:lnTo>
                    <a:pt x="13738" y="5471"/>
                  </a:lnTo>
                  <a:lnTo>
                    <a:pt x="13766" y="5464"/>
                  </a:lnTo>
                  <a:lnTo>
                    <a:pt x="13796" y="5454"/>
                  </a:lnTo>
                  <a:lnTo>
                    <a:pt x="13824" y="5447"/>
                  </a:lnTo>
                  <a:lnTo>
                    <a:pt x="13855" y="5437"/>
                  </a:lnTo>
                  <a:lnTo>
                    <a:pt x="13882" y="5427"/>
                  </a:lnTo>
                  <a:lnTo>
                    <a:pt x="13913" y="5416"/>
                  </a:lnTo>
                  <a:lnTo>
                    <a:pt x="13940" y="5406"/>
                  </a:lnTo>
                  <a:lnTo>
                    <a:pt x="13971" y="5392"/>
                  </a:lnTo>
                  <a:lnTo>
                    <a:pt x="13995" y="5379"/>
                  </a:lnTo>
                  <a:lnTo>
                    <a:pt x="14030" y="5365"/>
                  </a:lnTo>
                  <a:lnTo>
                    <a:pt x="14053" y="5351"/>
                  </a:lnTo>
                  <a:lnTo>
                    <a:pt x="14084" y="5334"/>
                  </a:lnTo>
                  <a:lnTo>
                    <a:pt x="14108" y="5321"/>
                  </a:lnTo>
                  <a:lnTo>
                    <a:pt x="14139" y="5300"/>
                  </a:lnTo>
                  <a:lnTo>
                    <a:pt x="14160" y="5286"/>
                  </a:lnTo>
                  <a:lnTo>
                    <a:pt x="14191" y="5266"/>
                  </a:lnTo>
                  <a:lnTo>
                    <a:pt x="14211" y="5252"/>
                  </a:lnTo>
                  <a:lnTo>
                    <a:pt x="14245" y="5225"/>
                  </a:lnTo>
                  <a:lnTo>
                    <a:pt x="14263" y="5211"/>
                  </a:lnTo>
                  <a:cubicBezTo>
                    <a:pt x="14273" y="5201"/>
                    <a:pt x="14287" y="5190"/>
                    <a:pt x="14297" y="5183"/>
                  </a:cubicBezTo>
                  <a:lnTo>
                    <a:pt x="14314" y="5170"/>
                  </a:lnTo>
                  <a:cubicBezTo>
                    <a:pt x="14328" y="5153"/>
                    <a:pt x="14345" y="5139"/>
                    <a:pt x="14358" y="5122"/>
                  </a:cubicBezTo>
                  <a:cubicBezTo>
                    <a:pt x="14852" y="4635"/>
                    <a:pt x="14869" y="3854"/>
                    <a:pt x="14403" y="3388"/>
                  </a:cubicBezTo>
                  <a:lnTo>
                    <a:pt x="11353" y="338"/>
                  </a:lnTo>
                  <a:cubicBezTo>
                    <a:pt x="11128" y="112"/>
                    <a:pt x="10829" y="0"/>
                    <a:pt x="10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59" name="Google Shape;17359;p72"/>
          <p:cNvGrpSpPr/>
          <p:nvPr/>
        </p:nvGrpSpPr>
        <p:grpSpPr>
          <a:xfrm>
            <a:off x="5134130" y="4136937"/>
            <a:ext cx="531261" cy="348577"/>
            <a:chOff x="5134130" y="4136937"/>
            <a:chExt cx="531261" cy="348577"/>
          </a:xfrm>
        </p:grpSpPr>
        <p:sp>
          <p:nvSpPr>
            <p:cNvPr id="17360" name="Google Shape;17360;p72"/>
            <p:cNvSpPr/>
            <p:nvPr/>
          </p:nvSpPr>
          <p:spPr>
            <a:xfrm>
              <a:off x="5270396" y="4147886"/>
              <a:ext cx="191328" cy="141034"/>
            </a:xfrm>
            <a:custGeom>
              <a:rect b="b" l="l" r="r" t="t"/>
              <a:pathLst>
                <a:path extrusionOk="0" h="5384" w="7304">
                  <a:moveTo>
                    <a:pt x="258" y="0"/>
                  </a:moveTo>
                  <a:cubicBezTo>
                    <a:pt x="93" y="0"/>
                    <a:pt x="1" y="189"/>
                    <a:pt x="104" y="319"/>
                  </a:cubicBezTo>
                  <a:lnTo>
                    <a:pt x="4055" y="5384"/>
                  </a:lnTo>
                  <a:lnTo>
                    <a:pt x="7303" y="5384"/>
                  </a:lnTo>
                  <a:lnTo>
                    <a:pt x="2334" y="651"/>
                  </a:lnTo>
                  <a:cubicBezTo>
                    <a:pt x="1896" y="233"/>
                    <a:pt x="1310" y="0"/>
                    <a:pt x="703"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72"/>
            <p:cNvSpPr/>
            <p:nvPr/>
          </p:nvSpPr>
          <p:spPr>
            <a:xfrm>
              <a:off x="5273016" y="4147886"/>
              <a:ext cx="188709" cy="141034"/>
            </a:xfrm>
            <a:custGeom>
              <a:rect b="b" l="l" r="r" t="t"/>
              <a:pathLst>
                <a:path extrusionOk="0" h="5384" w="7204">
                  <a:moveTo>
                    <a:pt x="158" y="0"/>
                  </a:moveTo>
                  <a:cubicBezTo>
                    <a:pt x="96" y="0"/>
                    <a:pt x="38" y="28"/>
                    <a:pt x="0" y="76"/>
                  </a:cubicBezTo>
                  <a:cubicBezTo>
                    <a:pt x="394" y="175"/>
                    <a:pt x="751" y="374"/>
                    <a:pt x="1045" y="651"/>
                  </a:cubicBezTo>
                  <a:lnTo>
                    <a:pt x="6014" y="5384"/>
                  </a:lnTo>
                  <a:lnTo>
                    <a:pt x="7203" y="5384"/>
                  </a:lnTo>
                  <a:lnTo>
                    <a:pt x="2234" y="651"/>
                  </a:lnTo>
                  <a:cubicBezTo>
                    <a:pt x="1792" y="233"/>
                    <a:pt x="1206" y="0"/>
                    <a:pt x="60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72"/>
            <p:cNvSpPr/>
            <p:nvPr/>
          </p:nvSpPr>
          <p:spPr>
            <a:xfrm>
              <a:off x="5141962" y="4198154"/>
              <a:ext cx="515544" cy="148395"/>
            </a:xfrm>
            <a:custGeom>
              <a:rect b="b" l="l" r="r" t="t"/>
              <a:pathLst>
                <a:path extrusionOk="0" h="5665" w="19681">
                  <a:moveTo>
                    <a:pt x="1075" y="0"/>
                  </a:moveTo>
                  <a:cubicBezTo>
                    <a:pt x="1072" y="0"/>
                    <a:pt x="1069" y="0"/>
                    <a:pt x="1066" y="0"/>
                  </a:cubicBezTo>
                  <a:lnTo>
                    <a:pt x="199" y="0"/>
                  </a:lnTo>
                  <a:cubicBezTo>
                    <a:pt x="89" y="0"/>
                    <a:pt x="0" y="89"/>
                    <a:pt x="0" y="199"/>
                  </a:cubicBezTo>
                  <a:lnTo>
                    <a:pt x="0" y="4853"/>
                  </a:lnTo>
                  <a:cubicBezTo>
                    <a:pt x="0" y="5298"/>
                    <a:pt x="363" y="5661"/>
                    <a:pt x="812" y="5665"/>
                  </a:cubicBezTo>
                  <a:lnTo>
                    <a:pt x="19522" y="5665"/>
                  </a:lnTo>
                  <a:cubicBezTo>
                    <a:pt x="19608" y="5665"/>
                    <a:pt x="19680" y="5593"/>
                    <a:pt x="19680" y="5504"/>
                  </a:cubicBezTo>
                  <a:lnTo>
                    <a:pt x="19680" y="5497"/>
                  </a:lnTo>
                  <a:cubicBezTo>
                    <a:pt x="19680" y="5288"/>
                    <a:pt x="19598" y="5086"/>
                    <a:pt x="19451" y="4935"/>
                  </a:cubicBezTo>
                  <a:lnTo>
                    <a:pt x="18991" y="4476"/>
                  </a:lnTo>
                  <a:lnTo>
                    <a:pt x="18306" y="3787"/>
                  </a:lnTo>
                  <a:cubicBezTo>
                    <a:pt x="17864" y="3341"/>
                    <a:pt x="17261" y="3091"/>
                    <a:pt x="16634" y="3091"/>
                  </a:cubicBezTo>
                  <a:lnTo>
                    <a:pt x="3763" y="3091"/>
                  </a:lnTo>
                  <a:cubicBezTo>
                    <a:pt x="3478" y="3088"/>
                    <a:pt x="3218" y="2937"/>
                    <a:pt x="3077" y="2690"/>
                  </a:cubicBezTo>
                  <a:lnTo>
                    <a:pt x="1751" y="391"/>
                  </a:lnTo>
                  <a:cubicBezTo>
                    <a:pt x="1609" y="150"/>
                    <a:pt x="1353" y="0"/>
                    <a:pt x="107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3" name="Google Shape;17363;p72"/>
            <p:cNvSpPr/>
            <p:nvPr/>
          </p:nvSpPr>
          <p:spPr>
            <a:xfrm>
              <a:off x="5270396" y="4312784"/>
              <a:ext cx="213856" cy="164924"/>
            </a:xfrm>
            <a:custGeom>
              <a:rect b="b" l="l" r="r" t="t"/>
              <a:pathLst>
                <a:path extrusionOk="0" h="6296" w="8164">
                  <a:moveTo>
                    <a:pt x="4860" y="0"/>
                  </a:moveTo>
                  <a:cubicBezTo>
                    <a:pt x="4798" y="0"/>
                    <a:pt x="4740" y="28"/>
                    <a:pt x="4702" y="76"/>
                  </a:cubicBezTo>
                  <a:lnTo>
                    <a:pt x="104" y="5977"/>
                  </a:lnTo>
                  <a:cubicBezTo>
                    <a:pt x="1" y="6107"/>
                    <a:pt x="93" y="6295"/>
                    <a:pt x="258" y="6295"/>
                  </a:cubicBezTo>
                  <a:lnTo>
                    <a:pt x="703" y="6295"/>
                  </a:lnTo>
                  <a:cubicBezTo>
                    <a:pt x="1310" y="6295"/>
                    <a:pt x="1896" y="6062"/>
                    <a:pt x="2334" y="5644"/>
                  </a:cubicBezTo>
                  <a:lnTo>
                    <a:pt x="8085" y="206"/>
                  </a:lnTo>
                  <a:cubicBezTo>
                    <a:pt x="8163" y="130"/>
                    <a:pt x="8109" y="0"/>
                    <a:pt x="8002"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4" name="Google Shape;17364;p72"/>
            <p:cNvSpPr/>
            <p:nvPr/>
          </p:nvSpPr>
          <p:spPr>
            <a:xfrm>
              <a:off x="5574442" y="4279123"/>
              <a:ext cx="65199" cy="36280"/>
            </a:xfrm>
            <a:custGeom>
              <a:rect b="b" l="l" r="r" t="t"/>
              <a:pathLst>
                <a:path extrusionOk="0" h="1385" w="2489">
                  <a:moveTo>
                    <a:pt x="0" y="0"/>
                  </a:moveTo>
                  <a:lnTo>
                    <a:pt x="0" y="792"/>
                  </a:lnTo>
                  <a:cubicBezTo>
                    <a:pt x="0" y="1121"/>
                    <a:pt x="268" y="1385"/>
                    <a:pt x="597" y="1385"/>
                  </a:cubicBezTo>
                  <a:lnTo>
                    <a:pt x="2488" y="1385"/>
                  </a:lnTo>
                  <a:lnTo>
                    <a:pt x="1799" y="696"/>
                  </a:lnTo>
                  <a:cubicBezTo>
                    <a:pt x="1357" y="250"/>
                    <a:pt x="754" y="0"/>
                    <a:pt x="124"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72"/>
            <p:cNvSpPr/>
            <p:nvPr/>
          </p:nvSpPr>
          <p:spPr>
            <a:xfrm>
              <a:off x="5446715" y="4144717"/>
              <a:ext cx="207831" cy="78244"/>
            </a:xfrm>
            <a:custGeom>
              <a:rect b="b" l="l" r="r" t="t"/>
              <a:pathLst>
                <a:path extrusionOk="0" h="2987" w="7934">
                  <a:moveTo>
                    <a:pt x="3906" y="1"/>
                  </a:moveTo>
                  <a:cubicBezTo>
                    <a:pt x="3865" y="1"/>
                    <a:pt x="3824" y="2"/>
                    <a:pt x="3783" y="5"/>
                  </a:cubicBezTo>
                  <a:cubicBezTo>
                    <a:pt x="2841" y="66"/>
                    <a:pt x="2073" y="786"/>
                    <a:pt x="1957" y="1722"/>
                  </a:cubicBezTo>
                  <a:cubicBezTo>
                    <a:pt x="1768" y="1636"/>
                    <a:pt x="1574" y="1597"/>
                    <a:pt x="1386" y="1597"/>
                  </a:cubicBezTo>
                  <a:cubicBezTo>
                    <a:pt x="656" y="1597"/>
                    <a:pt x="0" y="2186"/>
                    <a:pt x="0" y="2986"/>
                  </a:cubicBezTo>
                  <a:lnTo>
                    <a:pt x="7933" y="2986"/>
                  </a:lnTo>
                  <a:cubicBezTo>
                    <a:pt x="7933" y="2072"/>
                    <a:pt x="7186" y="1385"/>
                    <a:pt x="6337" y="1385"/>
                  </a:cubicBezTo>
                  <a:cubicBezTo>
                    <a:pt x="6165" y="1385"/>
                    <a:pt x="5988" y="1414"/>
                    <a:pt x="5812" y="1475"/>
                  </a:cubicBezTo>
                  <a:cubicBezTo>
                    <a:pt x="5586" y="603"/>
                    <a:pt x="4799" y="1"/>
                    <a:pt x="3906"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72"/>
            <p:cNvSpPr/>
            <p:nvPr/>
          </p:nvSpPr>
          <p:spPr>
            <a:xfrm>
              <a:off x="5533499" y="4144743"/>
              <a:ext cx="121047" cy="78218"/>
            </a:xfrm>
            <a:custGeom>
              <a:rect b="b" l="l" r="r" t="t"/>
              <a:pathLst>
                <a:path extrusionOk="0" h="2986" w="4621">
                  <a:moveTo>
                    <a:pt x="593" y="1"/>
                  </a:moveTo>
                  <a:cubicBezTo>
                    <a:pt x="397" y="1"/>
                    <a:pt x="198" y="30"/>
                    <a:pt x="1" y="93"/>
                  </a:cubicBezTo>
                  <a:cubicBezTo>
                    <a:pt x="645" y="298"/>
                    <a:pt x="1142" y="819"/>
                    <a:pt x="1310" y="1474"/>
                  </a:cubicBezTo>
                  <a:cubicBezTo>
                    <a:pt x="1485" y="1413"/>
                    <a:pt x="1662" y="1384"/>
                    <a:pt x="1835" y="1384"/>
                  </a:cubicBezTo>
                  <a:cubicBezTo>
                    <a:pt x="2684" y="1384"/>
                    <a:pt x="3431" y="2071"/>
                    <a:pt x="3431" y="2985"/>
                  </a:cubicBezTo>
                  <a:lnTo>
                    <a:pt x="4620" y="2985"/>
                  </a:lnTo>
                  <a:cubicBezTo>
                    <a:pt x="4620" y="2071"/>
                    <a:pt x="3873" y="1384"/>
                    <a:pt x="3024" y="1384"/>
                  </a:cubicBezTo>
                  <a:cubicBezTo>
                    <a:pt x="2852" y="1384"/>
                    <a:pt x="2675" y="1413"/>
                    <a:pt x="2499" y="1474"/>
                  </a:cubicBezTo>
                  <a:cubicBezTo>
                    <a:pt x="2267" y="584"/>
                    <a:pt x="1464" y="1"/>
                    <a:pt x="593"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7" name="Google Shape;17367;p72"/>
            <p:cNvSpPr/>
            <p:nvPr/>
          </p:nvSpPr>
          <p:spPr>
            <a:xfrm>
              <a:off x="5273094" y="4312784"/>
              <a:ext cx="211158" cy="164924"/>
            </a:xfrm>
            <a:custGeom>
              <a:rect b="b" l="l" r="r" t="t"/>
              <a:pathLst>
                <a:path extrusionOk="0" h="6296" w="8061">
                  <a:moveTo>
                    <a:pt x="6710" y="0"/>
                  </a:moveTo>
                  <a:cubicBezTo>
                    <a:pt x="6820" y="0"/>
                    <a:pt x="6871" y="130"/>
                    <a:pt x="6792" y="206"/>
                  </a:cubicBezTo>
                  <a:lnTo>
                    <a:pt x="1046" y="5644"/>
                  </a:lnTo>
                  <a:cubicBezTo>
                    <a:pt x="751" y="5922"/>
                    <a:pt x="391" y="6121"/>
                    <a:pt x="1" y="6220"/>
                  </a:cubicBezTo>
                  <a:cubicBezTo>
                    <a:pt x="38" y="6268"/>
                    <a:pt x="97" y="6295"/>
                    <a:pt x="155" y="6295"/>
                  </a:cubicBezTo>
                  <a:lnTo>
                    <a:pt x="600" y="6295"/>
                  </a:lnTo>
                  <a:cubicBezTo>
                    <a:pt x="1207" y="6295"/>
                    <a:pt x="1793" y="6062"/>
                    <a:pt x="2231" y="5644"/>
                  </a:cubicBezTo>
                  <a:lnTo>
                    <a:pt x="7982" y="206"/>
                  </a:lnTo>
                  <a:cubicBezTo>
                    <a:pt x="8060" y="130"/>
                    <a:pt x="8006" y="0"/>
                    <a:pt x="789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8" name="Google Shape;17368;p72"/>
            <p:cNvSpPr/>
            <p:nvPr/>
          </p:nvSpPr>
          <p:spPr>
            <a:xfrm>
              <a:off x="5546623" y="4279123"/>
              <a:ext cx="27845" cy="6575"/>
            </a:xfrm>
            <a:custGeom>
              <a:rect b="b" l="l" r="r" t="t"/>
              <a:pathLst>
                <a:path extrusionOk="0" h="251" w="1063">
                  <a:moveTo>
                    <a:pt x="21" y="0"/>
                  </a:moveTo>
                  <a:cubicBezTo>
                    <a:pt x="14" y="0"/>
                    <a:pt x="7" y="0"/>
                    <a:pt x="0" y="0"/>
                  </a:cubicBezTo>
                  <a:lnTo>
                    <a:pt x="41" y="0"/>
                  </a:lnTo>
                  <a:cubicBezTo>
                    <a:pt x="34" y="0"/>
                    <a:pt x="27" y="0"/>
                    <a:pt x="21" y="0"/>
                  </a:cubicBezTo>
                  <a:close/>
                  <a:moveTo>
                    <a:pt x="41" y="0"/>
                  </a:moveTo>
                  <a:cubicBezTo>
                    <a:pt x="397" y="4"/>
                    <a:pt x="746" y="92"/>
                    <a:pt x="1062" y="250"/>
                  </a:cubicBezTo>
                  <a:lnTo>
                    <a:pt x="1062"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72"/>
            <p:cNvSpPr/>
            <p:nvPr/>
          </p:nvSpPr>
          <p:spPr>
            <a:xfrm>
              <a:off x="5608548" y="4315377"/>
              <a:ext cx="49037" cy="31172"/>
            </a:xfrm>
            <a:custGeom>
              <a:rect b="b" l="l" r="r" t="t"/>
              <a:pathLst>
                <a:path extrusionOk="0" h="1190" w="1872">
                  <a:moveTo>
                    <a:pt x="1" y="1"/>
                  </a:moveTo>
                  <a:lnTo>
                    <a:pt x="460" y="460"/>
                  </a:lnTo>
                  <a:cubicBezTo>
                    <a:pt x="604" y="611"/>
                    <a:pt x="682" y="813"/>
                    <a:pt x="679" y="1022"/>
                  </a:cubicBezTo>
                  <a:lnTo>
                    <a:pt x="679" y="1029"/>
                  </a:lnTo>
                  <a:cubicBezTo>
                    <a:pt x="679" y="1118"/>
                    <a:pt x="610" y="1186"/>
                    <a:pt x="521" y="1190"/>
                  </a:cubicBezTo>
                  <a:lnTo>
                    <a:pt x="1710" y="1190"/>
                  </a:lnTo>
                  <a:cubicBezTo>
                    <a:pt x="1796" y="1190"/>
                    <a:pt x="1868" y="1118"/>
                    <a:pt x="1868" y="1029"/>
                  </a:cubicBezTo>
                  <a:lnTo>
                    <a:pt x="1868" y="1022"/>
                  </a:lnTo>
                  <a:cubicBezTo>
                    <a:pt x="1872" y="813"/>
                    <a:pt x="1793" y="611"/>
                    <a:pt x="1645" y="460"/>
                  </a:cubicBezTo>
                  <a:lnTo>
                    <a:pt x="1186"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72"/>
            <p:cNvSpPr/>
            <p:nvPr/>
          </p:nvSpPr>
          <p:spPr>
            <a:xfrm>
              <a:off x="5574520" y="4279123"/>
              <a:ext cx="65121" cy="36280"/>
            </a:xfrm>
            <a:custGeom>
              <a:rect b="b" l="l" r="r" t="t"/>
              <a:pathLst>
                <a:path extrusionOk="0" h="1385" w="2486">
                  <a:moveTo>
                    <a:pt x="1" y="0"/>
                  </a:moveTo>
                  <a:lnTo>
                    <a:pt x="1" y="250"/>
                  </a:lnTo>
                  <a:cubicBezTo>
                    <a:pt x="227" y="367"/>
                    <a:pt x="433" y="514"/>
                    <a:pt x="611" y="696"/>
                  </a:cubicBezTo>
                  <a:lnTo>
                    <a:pt x="1296" y="1385"/>
                  </a:lnTo>
                  <a:lnTo>
                    <a:pt x="2485" y="1385"/>
                  </a:lnTo>
                  <a:lnTo>
                    <a:pt x="1800" y="696"/>
                  </a:lnTo>
                  <a:cubicBezTo>
                    <a:pt x="1354" y="250"/>
                    <a:pt x="755" y="0"/>
                    <a:pt x="124"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72"/>
            <p:cNvSpPr/>
            <p:nvPr/>
          </p:nvSpPr>
          <p:spPr>
            <a:xfrm>
              <a:off x="5134130" y="4140080"/>
              <a:ext cx="531261" cy="345433"/>
            </a:xfrm>
            <a:custGeom>
              <a:rect b="b" l="l" r="r" t="t"/>
              <a:pathLst>
                <a:path extrusionOk="0" h="13187" w="20281">
                  <a:moveTo>
                    <a:pt x="5918" y="596"/>
                  </a:moveTo>
                  <a:cubicBezTo>
                    <a:pt x="6445" y="596"/>
                    <a:pt x="6950" y="802"/>
                    <a:pt x="7334" y="1165"/>
                  </a:cubicBezTo>
                  <a:lnTo>
                    <a:pt x="11398" y="5010"/>
                  </a:lnTo>
                  <a:lnTo>
                    <a:pt x="9106" y="5010"/>
                  </a:lnTo>
                  <a:lnTo>
                    <a:pt x="5665" y="596"/>
                  </a:lnTo>
                  <a:lnTo>
                    <a:pt x="5905" y="596"/>
                  </a:lnTo>
                  <a:cubicBezTo>
                    <a:pt x="5910" y="596"/>
                    <a:pt x="5914" y="596"/>
                    <a:pt x="5918" y="596"/>
                  </a:cubicBezTo>
                  <a:close/>
                  <a:moveTo>
                    <a:pt x="17111" y="5613"/>
                  </a:moveTo>
                  <a:cubicBezTo>
                    <a:pt x="17597" y="5651"/>
                    <a:pt x="18057" y="5863"/>
                    <a:pt x="18403" y="6213"/>
                  </a:cubicBezTo>
                  <a:lnTo>
                    <a:pt x="18584" y="6395"/>
                  </a:lnTo>
                  <a:lnTo>
                    <a:pt x="17406" y="6395"/>
                  </a:lnTo>
                  <a:cubicBezTo>
                    <a:pt x="17241" y="6395"/>
                    <a:pt x="17111" y="6261"/>
                    <a:pt x="17111" y="6100"/>
                  </a:cubicBezTo>
                  <a:lnTo>
                    <a:pt x="17111" y="5613"/>
                  </a:lnTo>
                  <a:close/>
                  <a:moveTo>
                    <a:pt x="12755" y="6891"/>
                  </a:moveTo>
                  <a:lnTo>
                    <a:pt x="7334" y="12025"/>
                  </a:lnTo>
                  <a:cubicBezTo>
                    <a:pt x="6947" y="12388"/>
                    <a:pt x="6436" y="12594"/>
                    <a:pt x="5905" y="12594"/>
                  </a:cubicBezTo>
                  <a:lnTo>
                    <a:pt x="5662" y="12594"/>
                  </a:lnTo>
                  <a:lnTo>
                    <a:pt x="10110" y="6891"/>
                  </a:lnTo>
                  <a:close/>
                  <a:moveTo>
                    <a:pt x="5460" y="0"/>
                  </a:moveTo>
                  <a:cubicBezTo>
                    <a:pt x="5049" y="0"/>
                    <a:pt x="4816" y="476"/>
                    <a:pt x="5069" y="799"/>
                  </a:cubicBezTo>
                  <a:lnTo>
                    <a:pt x="8352" y="5010"/>
                  </a:lnTo>
                  <a:lnTo>
                    <a:pt x="4065" y="5010"/>
                  </a:lnTo>
                  <a:cubicBezTo>
                    <a:pt x="3887" y="5010"/>
                    <a:pt x="3722" y="4914"/>
                    <a:pt x="3637" y="4760"/>
                  </a:cubicBezTo>
                  <a:lnTo>
                    <a:pt x="2311" y="2461"/>
                  </a:lnTo>
                  <a:cubicBezTo>
                    <a:pt x="2118" y="2127"/>
                    <a:pt x="1767" y="1922"/>
                    <a:pt x="1384" y="1922"/>
                  </a:cubicBezTo>
                  <a:cubicBezTo>
                    <a:pt x="1377" y="1922"/>
                    <a:pt x="1371" y="1922"/>
                    <a:pt x="1365" y="1923"/>
                  </a:cubicBezTo>
                  <a:lnTo>
                    <a:pt x="498" y="1923"/>
                  </a:lnTo>
                  <a:cubicBezTo>
                    <a:pt x="224" y="1923"/>
                    <a:pt x="4" y="2142"/>
                    <a:pt x="1" y="2416"/>
                  </a:cubicBezTo>
                  <a:lnTo>
                    <a:pt x="1" y="7070"/>
                  </a:lnTo>
                  <a:cubicBezTo>
                    <a:pt x="4" y="7680"/>
                    <a:pt x="498" y="8176"/>
                    <a:pt x="1111" y="8176"/>
                  </a:cubicBezTo>
                  <a:lnTo>
                    <a:pt x="3664" y="8176"/>
                  </a:lnTo>
                  <a:cubicBezTo>
                    <a:pt x="3829" y="8176"/>
                    <a:pt x="3962" y="8043"/>
                    <a:pt x="3962" y="7878"/>
                  </a:cubicBezTo>
                  <a:cubicBezTo>
                    <a:pt x="3962" y="7717"/>
                    <a:pt x="3829" y="7584"/>
                    <a:pt x="3664" y="7584"/>
                  </a:cubicBezTo>
                  <a:lnTo>
                    <a:pt x="1111" y="7584"/>
                  </a:lnTo>
                  <a:cubicBezTo>
                    <a:pt x="827" y="7584"/>
                    <a:pt x="597" y="7354"/>
                    <a:pt x="597" y="7070"/>
                  </a:cubicBezTo>
                  <a:lnTo>
                    <a:pt x="597" y="2515"/>
                  </a:lnTo>
                  <a:lnTo>
                    <a:pt x="1365" y="2515"/>
                  </a:lnTo>
                  <a:cubicBezTo>
                    <a:pt x="1368" y="2515"/>
                    <a:pt x="1371" y="2515"/>
                    <a:pt x="1374" y="2515"/>
                  </a:cubicBezTo>
                  <a:cubicBezTo>
                    <a:pt x="1545" y="2515"/>
                    <a:pt x="1706" y="2607"/>
                    <a:pt x="1793" y="2755"/>
                  </a:cubicBezTo>
                  <a:lnTo>
                    <a:pt x="3119" y="5058"/>
                  </a:lnTo>
                  <a:cubicBezTo>
                    <a:pt x="3315" y="5394"/>
                    <a:pt x="3674" y="5603"/>
                    <a:pt x="4062" y="5603"/>
                  </a:cubicBezTo>
                  <a:lnTo>
                    <a:pt x="16511" y="5603"/>
                  </a:lnTo>
                  <a:lnTo>
                    <a:pt x="16511" y="6100"/>
                  </a:lnTo>
                  <a:cubicBezTo>
                    <a:pt x="16515" y="6593"/>
                    <a:pt x="16912" y="6991"/>
                    <a:pt x="17402" y="6991"/>
                  </a:cubicBezTo>
                  <a:lnTo>
                    <a:pt x="19174" y="6991"/>
                  </a:lnTo>
                  <a:lnTo>
                    <a:pt x="19544" y="7364"/>
                  </a:lnTo>
                  <a:cubicBezTo>
                    <a:pt x="19606" y="7426"/>
                    <a:pt x="19647" y="7501"/>
                    <a:pt x="19664" y="7584"/>
                  </a:cubicBezTo>
                  <a:lnTo>
                    <a:pt x="12889" y="7584"/>
                  </a:lnTo>
                  <a:lnTo>
                    <a:pt x="13708" y="6809"/>
                  </a:lnTo>
                  <a:cubicBezTo>
                    <a:pt x="13903" y="6624"/>
                    <a:pt x="13773" y="6295"/>
                    <a:pt x="13502" y="6295"/>
                  </a:cubicBezTo>
                  <a:lnTo>
                    <a:pt x="10062" y="6295"/>
                  </a:lnTo>
                  <a:cubicBezTo>
                    <a:pt x="9908" y="6295"/>
                    <a:pt x="9764" y="6367"/>
                    <a:pt x="9671" y="6487"/>
                  </a:cubicBezTo>
                  <a:lnTo>
                    <a:pt x="8815" y="7584"/>
                  </a:lnTo>
                  <a:lnTo>
                    <a:pt x="5049" y="7584"/>
                  </a:lnTo>
                  <a:cubicBezTo>
                    <a:pt x="4884" y="7584"/>
                    <a:pt x="4750" y="7717"/>
                    <a:pt x="4750" y="7878"/>
                  </a:cubicBezTo>
                  <a:cubicBezTo>
                    <a:pt x="4750" y="8043"/>
                    <a:pt x="4884" y="8176"/>
                    <a:pt x="5049" y="8176"/>
                  </a:cubicBezTo>
                  <a:lnTo>
                    <a:pt x="8352" y="8176"/>
                  </a:lnTo>
                  <a:lnTo>
                    <a:pt x="5073" y="12388"/>
                  </a:lnTo>
                  <a:cubicBezTo>
                    <a:pt x="4819" y="12710"/>
                    <a:pt x="5052" y="13186"/>
                    <a:pt x="5463" y="13186"/>
                  </a:cubicBezTo>
                  <a:lnTo>
                    <a:pt x="5905" y="13186"/>
                  </a:lnTo>
                  <a:cubicBezTo>
                    <a:pt x="6591" y="13186"/>
                    <a:pt x="7249" y="12926"/>
                    <a:pt x="7745" y="12453"/>
                  </a:cubicBezTo>
                  <a:lnTo>
                    <a:pt x="12262" y="8176"/>
                  </a:lnTo>
                  <a:lnTo>
                    <a:pt x="19821" y="8176"/>
                  </a:lnTo>
                  <a:cubicBezTo>
                    <a:pt x="20072" y="8176"/>
                    <a:pt x="20277" y="7974"/>
                    <a:pt x="20277" y="7721"/>
                  </a:cubicBezTo>
                  <a:lnTo>
                    <a:pt x="20277" y="7714"/>
                  </a:lnTo>
                  <a:cubicBezTo>
                    <a:pt x="20281" y="7426"/>
                    <a:pt x="20168" y="7148"/>
                    <a:pt x="19965" y="6943"/>
                  </a:cubicBezTo>
                  <a:lnTo>
                    <a:pt x="18821" y="5791"/>
                  </a:lnTo>
                  <a:cubicBezTo>
                    <a:pt x="18321" y="5291"/>
                    <a:pt x="17642" y="5010"/>
                    <a:pt x="16936" y="5010"/>
                  </a:cubicBezTo>
                  <a:lnTo>
                    <a:pt x="12262" y="5010"/>
                  </a:lnTo>
                  <a:lnTo>
                    <a:pt x="7742" y="733"/>
                  </a:lnTo>
                  <a:cubicBezTo>
                    <a:pt x="7245" y="261"/>
                    <a:pt x="6587" y="0"/>
                    <a:pt x="5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72"/>
            <p:cNvSpPr/>
            <p:nvPr/>
          </p:nvSpPr>
          <p:spPr>
            <a:xfrm>
              <a:off x="5438883" y="4136937"/>
              <a:ext cx="223470" cy="93726"/>
            </a:xfrm>
            <a:custGeom>
              <a:rect b="b" l="l" r="r" t="t"/>
              <a:pathLst>
                <a:path extrusionOk="0" h="3578" w="8531">
                  <a:moveTo>
                    <a:pt x="4206" y="1"/>
                  </a:moveTo>
                  <a:cubicBezTo>
                    <a:pt x="4168" y="1"/>
                    <a:pt x="4130" y="2"/>
                    <a:pt x="4092" y="4"/>
                  </a:cubicBezTo>
                  <a:cubicBezTo>
                    <a:pt x="3126" y="55"/>
                    <a:pt x="2300" y="710"/>
                    <a:pt x="2033" y="1635"/>
                  </a:cubicBezTo>
                  <a:cubicBezTo>
                    <a:pt x="1916" y="1610"/>
                    <a:pt x="1799" y="1598"/>
                    <a:pt x="1684" y="1598"/>
                  </a:cubicBezTo>
                  <a:cubicBezTo>
                    <a:pt x="779" y="1598"/>
                    <a:pt x="4" y="2334"/>
                    <a:pt x="1" y="3283"/>
                  </a:cubicBezTo>
                  <a:cubicBezTo>
                    <a:pt x="1" y="3448"/>
                    <a:pt x="135" y="3578"/>
                    <a:pt x="299" y="3578"/>
                  </a:cubicBezTo>
                  <a:lnTo>
                    <a:pt x="5415" y="3578"/>
                  </a:lnTo>
                  <a:cubicBezTo>
                    <a:pt x="5580" y="3578"/>
                    <a:pt x="5710" y="3444"/>
                    <a:pt x="5710" y="3283"/>
                  </a:cubicBezTo>
                  <a:cubicBezTo>
                    <a:pt x="5710" y="3119"/>
                    <a:pt x="5580" y="2985"/>
                    <a:pt x="5415" y="2985"/>
                  </a:cubicBezTo>
                  <a:lnTo>
                    <a:pt x="638" y="2985"/>
                  </a:lnTo>
                  <a:cubicBezTo>
                    <a:pt x="772" y="2515"/>
                    <a:pt x="1197" y="2193"/>
                    <a:pt x="1687" y="2193"/>
                  </a:cubicBezTo>
                  <a:cubicBezTo>
                    <a:pt x="1841" y="2193"/>
                    <a:pt x="1992" y="2224"/>
                    <a:pt x="2132" y="2289"/>
                  </a:cubicBezTo>
                  <a:cubicBezTo>
                    <a:pt x="2173" y="2307"/>
                    <a:pt x="2214" y="2316"/>
                    <a:pt x="2255" y="2316"/>
                  </a:cubicBezTo>
                  <a:cubicBezTo>
                    <a:pt x="2399" y="2316"/>
                    <a:pt x="2532" y="2211"/>
                    <a:pt x="2550" y="2056"/>
                  </a:cubicBezTo>
                  <a:cubicBezTo>
                    <a:pt x="2653" y="1261"/>
                    <a:pt x="3304" y="655"/>
                    <a:pt x="4099" y="603"/>
                  </a:cubicBezTo>
                  <a:cubicBezTo>
                    <a:pt x="4136" y="601"/>
                    <a:pt x="4172" y="600"/>
                    <a:pt x="4208" y="600"/>
                  </a:cubicBezTo>
                  <a:cubicBezTo>
                    <a:pt x="4962" y="600"/>
                    <a:pt x="5630" y="1108"/>
                    <a:pt x="5823" y="1847"/>
                  </a:cubicBezTo>
                  <a:cubicBezTo>
                    <a:pt x="5859" y="1982"/>
                    <a:pt x="5980" y="2070"/>
                    <a:pt x="6111" y="2070"/>
                  </a:cubicBezTo>
                  <a:cubicBezTo>
                    <a:pt x="6144" y="2070"/>
                    <a:pt x="6177" y="2064"/>
                    <a:pt x="6210" y="2053"/>
                  </a:cubicBezTo>
                  <a:cubicBezTo>
                    <a:pt x="6351" y="2004"/>
                    <a:pt x="6495" y="1980"/>
                    <a:pt x="6636" y="1980"/>
                  </a:cubicBezTo>
                  <a:cubicBezTo>
                    <a:pt x="7220" y="1980"/>
                    <a:pt x="7759" y="2380"/>
                    <a:pt x="7900" y="2985"/>
                  </a:cubicBezTo>
                  <a:lnTo>
                    <a:pt x="6800" y="2985"/>
                  </a:lnTo>
                  <a:cubicBezTo>
                    <a:pt x="6635" y="2985"/>
                    <a:pt x="6502" y="3119"/>
                    <a:pt x="6502" y="3283"/>
                  </a:cubicBezTo>
                  <a:cubicBezTo>
                    <a:pt x="6502" y="3444"/>
                    <a:pt x="6635" y="3578"/>
                    <a:pt x="6800" y="3578"/>
                  </a:cubicBezTo>
                  <a:lnTo>
                    <a:pt x="8232" y="3578"/>
                  </a:lnTo>
                  <a:cubicBezTo>
                    <a:pt x="8397" y="3578"/>
                    <a:pt x="8530" y="3444"/>
                    <a:pt x="8530" y="3283"/>
                  </a:cubicBezTo>
                  <a:cubicBezTo>
                    <a:pt x="8527" y="2217"/>
                    <a:pt x="7658" y="1387"/>
                    <a:pt x="6636" y="1387"/>
                  </a:cubicBezTo>
                  <a:cubicBezTo>
                    <a:pt x="6527" y="1387"/>
                    <a:pt x="6417" y="1396"/>
                    <a:pt x="6306" y="1415"/>
                  </a:cubicBezTo>
                  <a:cubicBezTo>
                    <a:pt x="5957" y="556"/>
                    <a:pt x="5125" y="1"/>
                    <a:pt x="4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72"/>
            <p:cNvSpPr/>
            <p:nvPr/>
          </p:nvSpPr>
          <p:spPr>
            <a:xfrm>
              <a:off x="5336015" y="4302384"/>
              <a:ext cx="24257" cy="20825"/>
            </a:xfrm>
            <a:custGeom>
              <a:rect b="b" l="l" r="r" t="t"/>
              <a:pathLst>
                <a:path extrusionOk="0" h="795" w="926">
                  <a:moveTo>
                    <a:pt x="528" y="1"/>
                  </a:moveTo>
                  <a:cubicBezTo>
                    <a:pt x="431" y="1"/>
                    <a:pt x="332" y="37"/>
                    <a:pt x="251" y="116"/>
                  </a:cubicBezTo>
                  <a:cubicBezTo>
                    <a:pt x="1" y="366"/>
                    <a:pt x="179" y="795"/>
                    <a:pt x="532" y="795"/>
                  </a:cubicBezTo>
                  <a:cubicBezTo>
                    <a:pt x="751" y="791"/>
                    <a:pt x="926" y="617"/>
                    <a:pt x="926" y="397"/>
                  </a:cubicBezTo>
                  <a:cubicBezTo>
                    <a:pt x="926" y="158"/>
                    <a:pt x="731" y="1"/>
                    <a:pt x="5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72"/>
            <p:cNvSpPr/>
            <p:nvPr/>
          </p:nvSpPr>
          <p:spPr>
            <a:xfrm>
              <a:off x="5294548" y="4302384"/>
              <a:ext cx="24257" cy="20825"/>
            </a:xfrm>
            <a:custGeom>
              <a:rect b="b" l="l" r="r" t="t"/>
              <a:pathLst>
                <a:path extrusionOk="0" h="795" w="926">
                  <a:moveTo>
                    <a:pt x="527" y="1"/>
                  </a:moveTo>
                  <a:cubicBezTo>
                    <a:pt x="430" y="1"/>
                    <a:pt x="331" y="37"/>
                    <a:pt x="251" y="116"/>
                  </a:cubicBezTo>
                  <a:cubicBezTo>
                    <a:pt x="1" y="366"/>
                    <a:pt x="179" y="795"/>
                    <a:pt x="532" y="795"/>
                  </a:cubicBezTo>
                  <a:cubicBezTo>
                    <a:pt x="748" y="791"/>
                    <a:pt x="926" y="617"/>
                    <a:pt x="926" y="397"/>
                  </a:cubicBezTo>
                  <a:cubicBezTo>
                    <a:pt x="926" y="158"/>
                    <a:pt x="731" y="1"/>
                    <a:pt x="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72"/>
            <p:cNvSpPr/>
            <p:nvPr/>
          </p:nvSpPr>
          <p:spPr>
            <a:xfrm>
              <a:off x="5256592" y="4302384"/>
              <a:ext cx="24257" cy="20825"/>
            </a:xfrm>
            <a:custGeom>
              <a:rect b="b" l="l" r="r" t="t"/>
              <a:pathLst>
                <a:path extrusionOk="0" h="795" w="926">
                  <a:moveTo>
                    <a:pt x="398" y="1"/>
                  </a:moveTo>
                  <a:cubicBezTo>
                    <a:pt x="195" y="1"/>
                    <a:pt x="0" y="158"/>
                    <a:pt x="0" y="397"/>
                  </a:cubicBezTo>
                  <a:cubicBezTo>
                    <a:pt x="0" y="617"/>
                    <a:pt x="175" y="791"/>
                    <a:pt x="394" y="795"/>
                  </a:cubicBezTo>
                  <a:cubicBezTo>
                    <a:pt x="747" y="795"/>
                    <a:pt x="925" y="366"/>
                    <a:pt x="675" y="116"/>
                  </a:cubicBezTo>
                  <a:cubicBezTo>
                    <a:pt x="594" y="37"/>
                    <a:pt x="495" y="1"/>
                    <a:pt x="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72"/>
            <p:cNvSpPr/>
            <p:nvPr/>
          </p:nvSpPr>
          <p:spPr>
            <a:xfrm>
              <a:off x="5215046" y="4302463"/>
              <a:ext cx="24230" cy="20720"/>
            </a:xfrm>
            <a:custGeom>
              <a:rect b="b" l="l" r="r" t="t"/>
              <a:pathLst>
                <a:path extrusionOk="0" h="791" w="925">
                  <a:moveTo>
                    <a:pt x="397" y="0"/>
                  </a:moveTo>
                  <a:cubicBezTo>
                    <a:pt x="178" y="0"/>
                    <a:pt x="3" y="175"/>
                    <a:pt x="3" y="394"/>
                  </a:cubicBezTo>
                  <a:cubicBezTo>
                    <a:pt x="1" y="633"/>
                    <a:pt x="196" y="791"/>
                    <a:pt x="401" y="791"/>
                  </a:cubicBezTo>
                  <a:cubicBezTo>
                    <a:pt x="498" y="791"/>
                    <a:pt x="597" y="755"/>
                    <a:pt x="678" y="675"/>
                  </a:cubicBezTo>
                  <a:cubicBezTo>
                    <a:pt x="925" y="425"/>
                    <a:pt x="750"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7" name="Google Shape;17377;p72"/>
            <p:cNvSpPr/>
            <p:nvPr/>
          </p:nvSpPr>
          <p:spPr>
            <a:xfrm>
              <a:off x="5512412" y="4302384"/>
              <a:ext cx="24257" cy="20825"/>
            </a:xfrm>
            <a:custGeom>
              <a:rect b="b" l="l" r="r" t="t"/>
              <a:pathLst>
                <a:path extrusionOk="0" h="795" w="926">
                  <a:moveTo>
                    <a:pt x="525" y="1"/>
                  </a:moveTo>
                  <a:cubicBezTo>
                    <a:pt x="427" y="1"/>
                    <a:pt x="328" y="37"/>
                    <a:pt x="247" y="116"/>
                  </a:cubicBezTo>
                  <a:cubicBezTo>
                    <a:pt x="0" y="366"/>
                    <a:pt x="175" y="795"/>
                    <a:pt x="528" y="795"/>
                  </a:cubicBezTo>
                  <a:cubicBezTo>
                    <a:pt x="747" y="791"/>
                    <a:pt x="922" y="617"/>
                    <a:pt x="926" y="397"/>
                  </a:cubicBezTo>
                  <a:cubicBezTo>
                    <a:pt x="926" y="158"/>
                    <a:pt x="72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8" name="Google Shape;17378;p72"/>
          <p:cNvGrpSpPr/>
          <p:nvPr/>
        </p:nvGrpSpPr>
        <p:grpSpPr>
          <a:xfrm>
            <a:off x="5793012" y="4199412"/>
            <a:ext cx="444005" cy="289952"/>
            <a:chOff x="5716812" y="4199412"/>
            <a:chExt cx="444005" cy="289952"/>
          </a:xfrm>
        </p:grpSpPr>
        <p:sp>
          <p:nvSpPr>
            <p:cNvPr id="17379" name="Google Shape;17379;p72"/>
            <p:cNvSpPr/>
            <p:nvPr/>
          </p:nvSpPr>
          <p:spPr>
            <a:xfrm>
              <a:off x="5723256" y="4205856"/>
              <a:ext cx="429834" cy="232166"/>
            </a:xfrm>
            <a:custGeom>
              <a:rect b="b" l="l" r="r" t="t"/>
              <a:pathLst>
                <a:path extrusionOk="0" h="8863" w="16409">
                  <a:moveTo>
                    <a:pt x="6005" y="1"/>
                  </a:moveTo>
                  <a:cubicBezTo>
                    <a:pt x="5306" y="1"/>
                    <a:pt x="4658" y="371"/>
                    <a:pt x="4305" y="978"/>
                  </a:cubicBezTo>
                  <a:lnTo>
                    <a:pt x="2578" y="3938"/>
                  </a:lnTo>
                  <a:lnTo>
                    <a:pt x="1485" y="4219"/>
                  </a:lnTo>
                  <a:cubicBezTo>
                    <a:pt x="611" y="4442"/>
                    <a:pt x="1" y="5227"/>
                    <a:pt x="1" y="6125"/>
                  </a:cubicBezTo>
                  <a:lnTo>
                    <a:pt x="1" y="7879"/>
                  </a:lnTo>
                  <a:cubicBezTo>
                    <a:pt x="1" y="8424"/>
                    <a:pt x="440" y="8863"/>
                    <a:pt x="984" y="8863"/>
                  </a:cubicBezTo>
                  <a:lnTo>
                    <a:pt x="15329" y="8863"/>
                  </a:lnTo>
                  <a:cubicBezTo>
                    <a:pt x="15874" y="8863"/>
                    <a:pt x="16316" y="8424"/>
                    <a:pt x="16316" y="7879"/>
                  </a:cubicBezTo>
                  <a:lnTo>
                    <a:pt x="16316" y="7396"/>
                  </a:lnTo>
                  <a:cubicBezTo>
                    <a:pt x="16316" y="7231"/>
                    <a:pt x="16247" y="7074"/>
                    <a:pt x="16131" y="6957"/>
                  </a:cubicBezTo>
                  <a:cubicBezTo>
                    <a:pt x="16014" y="6837"/>
                    <a:pt x="15953" y="6680"/>
                    <a:pt x="15953" y="6512"/>
                  </a:cubicBezTo>
                  <a:lnTo>
                    <a:pt x="15953" y="5254"/>
                  </a:lnTo>
                  <a:lnTo>
                    <a:pt x="16275" y="4559"/>
                  </a:lnTo>
                  <a:cubicBezTo>
                    <a:pt x="16408" y="4271"/>
                    <a:pt x="16196" y="3938"/>
                    <a:pt x="15877" y="3938"/>
                  </a:cubicBezTo>
                  <a:lnTo>
                    <a:pt x="14722" y="3938"/>
                  </a:lnTo>
                  <a:lnTo>
                    <a:pt x="12361" y="789"/>
                  </a:lnTo>
                  <a:cubicBezTo>
                    <a:pt x="11988" y="292"/>
                    <a:pt x="11405" y="1"/>
                    <a:pt x="10785"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72"/>
            <p:cNvSpPr/>
            <p:nvPr/>
          </p:nvSpPr>
          <p:spPr>
            <a:xfrm>
              <a:off x="5723256" y="4210361"/>
              <a:ext cx="429834" cy="227661"/>
            </a:xfrm>
            <a:custGeom>
              <a:rect b="b" l="l" r="r" t="t"/>
              <a:pathLst>
                <a:path extrusionOk="0" h="8691" w="16409">
                  <a:moveTo>
                    <a:pt x="13489" y="3766"/>
                  </a:moveTo>
                  <a:lnTo>
                    <a:pt x="14082" y="4555"/>
                  </a:lnTo>
                  <a:cubicBezTo>
                    <a:pt x="14174" y="4678"/>
                    <a:pt x="14322" y="4753"/>
                    <a:pt x="14476" y="4753"/>
                  </a:cubicBezTo>
                  <a:lnTo>
                    <a:pt x="14966" y="4753"/>
                  </a:lnTo>
                  <a:lnTo>
                    <a:pt x="14966" y="6347"/>
                  </a:lnTo>
                  <a:cubicBezTo>
                    <a:pt x="14968" y="6476"/>
                    <a:pt x="14863" y="6567"/>
                    <a:pt x="14750" y="6567"/>
                  </a:cubicBezTo>
                  <a:cubicBezTo>
                    <a:pt x="14707" y="6567"/>
                    <a:pt x="14663" y="6554"/>
                    <a:pt x="14623" y="6525"/>
                  </a:cubicBezTo>
                  <a:lnTo>
                    <a:pt x="14623" y="6528"/>
                  </a:lnTo>
                  <a:cubicBezTo>
                    <a:pt x="14130" y="6157"/>
                    <a:pt x="13562" y="5983"/>
                    <a:pt x="13002" y="5983"/>
                  </a:cubicBezTo>
                  <a:cubicBezTo>
                    <a:pt x="11937" y="5983"/>
                    <a:pt x="10904" y="6613"/>
                    <a:pt x="10477" y="7707"/>
                  </a:cubicBezTo>
                  <a:lnTo>
                    <a:pt x="8650" y="7707"/>
                  </a:lnTo>
                  <a:lnTo>
                    <a:pt x="8650" y="3766"/>
                  </a:lnTo>
                  <a:close/>
                  <a:moveTo>
                    <a:pt x="11590" y="0"/>
                  </a:moveTo>
                  <a:cubicBezTo>
                    <a:pt x="11309" y="353"/>
                    <a:pt x="11303" y="847"/>
                    <a:pt x="11570" y="1207"/>
                  </a:cubicBezTo>
                  <a:lnTo>
                    <a:pt x="12581" y="2553"/>
                  </a:lnTo>
                  <a:lnTo>
                    <a:pt x="10388" y="2553"/>
                  </a:lnTo>
                  <a:lnTo>
                    <a:pt x="8650" y="812"/>
                  </a:lnTo>
                  <a:lnTo>
                    <a:pt x="7663" y="812"/>
                  </a:lnTo>
                  <a:lnTo>
                    <a:pt x="7663" y="7707"/>
                  </a:lnTo>
                  <a:lnTo>
                    <a:pt x="4963" y="7707"/>
                  </a:lnTo>
                  <a:cubicBezTo>
                    <a:pt x="4572" y="6809"/>
                    <a:pt x="3685" y="6230"/>
                    <a:pt x="2708" y="6230"/>
                  </a:cubicBezTo>
                  <a:cubicBezTo>
                    <a:pt x="1728" y="6230"/>
                    <a:pt x="844" y="6809"/>
                    <a:pt x="453" y="7707"/>
                  </a:cubicBezTo>
                  <a:lnTo>
                    <a:pt x="1" y="7707"/>
                  </a:lnTo>
                  <a:cubicBezTo>
                    <a:pt x="1" y="8252"/>
                    <a:pt x="440" y="8691"/>
                    <a:pt x="984" y="8691"/>
                  </a:cubicBezTo>
                  <a:lnTo>
                    <a:pt x="15329" y="8691"/>
                  </a:lnTo>
                  <a:cubicBezTo>
                    <a:pt x="15874" y="8691"/>
                    <a:pt x="16316" y="8252"/>
                    <a:pt x="16316" y="7707"/>
                  </a:cubicBezTo>
                  <a:lnTo>
                    <a:pt x="16316" y="7224"/>
                  </a:lnTo>
                  <a:cubicBezTo>
                    <a:pt x="16316" y="7059"/>
                    <a:pt x="16247" y="6902"/>
                    <a:pt x="16131" y="6785"/>
                  </a:cubicBezTo>
                  <a:cubicBezTo>
                    <a:pt x="16014" y="6665"/>
                    <a:pt x="15953" y="6508"/>
                    <a:pt x="15953" y="6340"/>
                  </a:cubicBezTo>
                  <a:lnTo>
                    <a:pt x="15953" y="5082"/>
                  </a:lnTo>
                  <a:lnTo>
                    <a:pt x="16275" y="4387"/>
                  </a:lnTo>
                  <a:cubicBezTo>
                    <a:pt x="16408" y="4099"/>
                    <a:pt x="16196" y="3766"/>
                    <a:pt x="15877" y="3766"/>
                  </a:cubicBezTo>
                  <a:lnTo>
                    <a:pt x="14722" y="3766"/>
                  </a:lnTo>
                  <a:lnTo>
                    <a:pt x="12361" y="617"/>
                  </a:lnTo>
                  <a:cubicBezTo>
                    <a:pt x="12159" y="350"/>
                    <a:pt x="11895" y="137"/>
                    <a:pt x="11590"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1" name="Google Shape;17381;p72"/>
            <p:cNvSpPr/>
            <p:nvPr/>
          </p:nvSpPr>
          <p:spPr>
            <a:xfrm>
              <a:off x="5820675" y="4231632"/>
              <a:ext cx="103418" cy="77406"/>
            </a:xfrm>
            <a:custGeom>
              <a:rect b="b" l="l" r="r" t="t"/>
              <a:pathLst>
                <a:path extrusionOk="0" h="2955" w="3948">
                  <a:moveTo>
                    <a:pt x="2289" y="0"/>
                  </a:moveTo>
                  <a:cubicBezTo>
                    <a:pt x="1936" y="0"/>
                    <a:pt x="1614" y="185"/>
                    <a:pt x="1439" y="490"/>
                  </a:cubicBezTo>
                  <a:lnTo>
                    <a:pt x="0" y="2954"/>
                  </a:lnTo>
                  <a:lnTo>
                    <a:pt x="3948" y="2954"/>
                  </a:lnTo>
                  <a:lnTo>
                    <a:pt x="3948"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2" name="Google Shape;17382;p72"/>
            <p:cNvSpPr/>
            <p:nvPr/>
          </p:nvSpPr>
          <p:spPr>
            <a:xfrm>
              <a:off x="5949842" y="4231632"/>
              <a:ext cx="113189" cy="77406"/>
            </a:xfrm>
            <a:custGeom>
              <a:rect b="b" l="l" r="r" t="t"/>
              <a:pathLst>
                <a:path extrusionOk="0" h="2955" w="4321">
                  <a:moveTo>
                    <a:pt x="0" y="0"/>
                  </a:moveTo>
                  <a:lnTo>
                    <a:pt x="0" y="2954"/>
                  </a:lnTo>
                  <a:lnTo>
                    <a:pt x="3365" y="2954"/>
                  </a:lnTo>
                  <a:cubicBezTo>
                    <a:pt x="3367" y="2954"/>
                    <a:pt x="3368" y="2954"/>
                    <a:pt x="3370" y="2954"/>
                  </a:cubicBezTo>
                  <a:cubicBezTo>
                    <a:pt x="3974" y="2954"/>
                    <a:pt x="4320" y="2261"/>
                    <a:pt x="3955" y="1776"/>
                  </a:cubicBezTo>
                  <a:lnTo>
                    <a:pt x="3955" y="1772"/>
                  </a:lnTo>
                  <a:lnTo>
                    <a:pt x="2920" y="395"/>
                  </a:lnTo>
                  <a:cubicBezTo>
                    <a:pt x="2735" y="148"/>
                    <a:pt x="2443" y="0"/>
                    <a:pt x="213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72"/>
            <p:cNvSpPr/>
            <p:nvPr/>
          </p:nvSpPr>
          <p:spPr>
            <a:xfrm>
              <a:off x="5745521" y="4392888"/>
              <a:ext cx="93830" cy="90294"/>
            </a:xfrm>
            <a:custGeom>
              <a:rect b="b" l="l" r="r" t="t"/>
              <a:pathLst>
                <a:path extrusionOk="0" h="3447" w="3582">
                  <a:moveTo>
                    <a:pt x="1859" y="1"/>
                  </a:moveTo>
                  <a:cubicBezTo>
                    <a:pt x="1410" y="1"/>
                    <a:pt x="969" y="176"/>
                    <a:pt x="642" y="506"/>
                  </a:cubicBezTo>
                  <a:cubicBezTo>
                    <a:pt x="148" y="996"/>
                    <a:pt x="1" y="1740"/>
                    <a:pt x="268" y="2384"/>
                  </a:cubicBezTo>
                  <a:cubicBezTo>
                    <a:pt x="532" y="3025"/>
                    <a:pt x="1162" y="3446"/>
                    <a:pt x="1858" y="3446"/>
                  </a:cubicBezTo>
                  <a:cubicBezTo>
                    <a:pt x="2811" y="3446"/>
                    <a:pt x="3582" y="2675"/>
                    <a:pt x="3582" y="1723"/>
                  </a:cubicBezTo>
                  <a:cubicBezTo>
                    <a:pt x="3582" y="1027"/>
                    <a:pt x="3160" y="396"/>
                    <a:pt x="2519" y="133"/>
                  </a:cubicBezTo>
                  <a:cubicBezTo>
                    <a:pt x="2306" y="44"/>
                    <a:pt x="2082" y="1"/>
                    <a:pt x="1859"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72"/>
            <p:cNvSpPr/>
            <p:nvPr/>
          </p:nvSpPr>
          <p:spPr>
            <a:xfrm>
              <a:off x="5750027" y="4393752"/>
              <a:ext cx="101532" cy="89430"/>
            </a:xfrm>
            <a:custGeom>
              <a:rect b="b" l="l" r="r" t="t"/>
              <a:pathLst>
                <a:path extrusionOk="0" h="3414" w="3876">
                  <a:moveTo>
                    <a:pt x="2039" y="0"/>
                  </a:moveTo>
                  <a:lnTo>
                    <a:pt x="2039" y="4"/>
                  </a:lnTo>
                  <a:cubicBezTo>
                    <a:pt x="1833" y="387"/>
                    <a:pt x="1902" y="860"/>
                    <a:pt x="2210" y="1169"/>
                  </a:cubicBezTo>
                  <a:lnTo>
                    <a:pt x="1165" y="2211"/>
                  </a:lnTo>
                  <a:cubicBezTo>
                    <a:pt x="975" y="2021"/>
                    <a:pt x="723" y="1922"/>
                    <a:pt x="468" y="1922"/>
                  </a:cubicBezTo>
                  <a:cubicBezTo>
                    <a:pt x="308" y="1922"/>
                    <a:pt x="148" y="1960"/>
                    <a:pt x="0" y="2039"/>
                  </a:cubicBezTo>
                  <a:cubicBezTo>
                    <a:pt x="180" y="2901"/>
                    <a:pt x="927" y="3413"/>
                    <a:pt x="1694" y="3413"/>
                  </a:cubicBezTo>
                  <a:cubicBezTo>
                    <a:pt x="2123" y="3413"/>
                    <a:pt x="2559" y="3254"/>
                    <a:pt x="2906" y="2906"/>
                  </a:cubicBezTo>
                  <a:cubicBezTo>
                    <a:pt x="3876" y="1936"/>
                    <a:pt x="3382" y="281"/>
                    <a:pt x="2039"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5" name="Google Shape;17385;p72"/>
            <p:cNvSpPr/>
            <p:nvPr/>
          </p:nvSpPr>
          <p:spPr>
            <a:xfrm>
              <a:off x="5768337" y="4418690"/>
              <a:ext cx="45265" cy="38690"/>
            </a:xfrm>
            <a:custGeom>
              <a:rect b="b" l="l" r="r" t="t"/>
              <a:pathLst>
                <a:path extrusionOk="0" h="1477" w="1728">
                  <a:moveTo>
                    <a:pt x="987" y="1"/>
                  </a:moveTo>
                  <a:cubicBezTo>
                    <a:pt x="329" y="1"/>
                    <a:pt x="0" y="796"/>
                    <a:pt x="466" y="1259"/>
                  </a:cubicBezTo>
                  <a:cubicBezTo>
                    <a:pt x="617" y="1409"/>
                    <a:pt x="803" y="1477"/>
                    <a:pt x="984" y="1477"/>
                  </a:cubicBezTo>
                  <a:cubicBezTo>
                    <a:pt x="1364" y="1477"/>
                    <a:pt x="1727" y="1183"/>
                    <a:pt x="1727" y="738"/>
                  </a:cubicBezTo>
                  <a:cubicBezTo>
                    <a:pt x="1727" y="330"/>
                    <a:pt x="1395" y="1"/>
                    <a:pt x="987"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6" name="Google Shape;17386;p72"/>
            <p:cNvSpPr/>
            <p:nvPr/>
          </p:nvSpPr>
          <p:spPr>
            <a:xfrm>
              <a:off x="6015094" y="4392888"/>
              <a:ext cx="93830" cy="90294"/>
            </a:xfrm>
            <a:custGeom>
              <a:rect b="b" l="l" r="r" t="t"/>
              <a:pathLst>
                <a:path extrusionOk="0" h="3447" w="3582">
                  <a:moveTo>
                    <a:pt x="1858" y="1"/>
                  </a:moveTo>
                  <a:cubicBezTo>
                    <a:pt x="1410" y="1"/>
                    <a:pt x="968" y="176"/>
                    <a:pt x="638" y="506"/>
                  </a:cubicBezTo>
                  <a:cubicBezTo>
                    <a:pt x="148" y="996"/>
                    <a:pt x="0" y="1740"/>
                    <a:pt x="264" y="2384"/>
                  </a:cubicBezTo>
                  <a:cubicBezTo>
                    <a:pt x="532" y="3025"/>
                    <a:pt x="1162" y="3446"/>
                    <a:pt x="1858" y="3446"/>
                  </a:cubicBezTo>
                  <a:cubicBezTo>
                    <a:pt x="2810" y="3446"/>
                    <a:pt x="3581" y="2675"/>
                    <a:pt x="3581" y="1723"/>
                  </a:cubicBezTo>
                  <a:cubicBezTo>
                    <a:pt x="3581" y="1027"/>
                    <a:pt x="3160" y="396"/>
                    <a:pt x="2516" y="133"/>
                  </a:cubicBezTo>
                  <a:cubicBezTo>
                    <a:pt x="2303" y="44"/>
                    <a:pt x="2080" y="1"/>
                    <a:pt x="1858" y="1"/>
                  </a:cubicBezTo>
                  <a:close/>
                </a:path>
              </a:pathLst>
            </a:custGeom>
            <a:solidFill>
              <a:srgbClr val="677F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7" name="Google Shape;17387;p72"/>
            <p:cNvSpPr/>
            <p:nvPr/>
          </p:nvSpPr>
          <p:spPr>
            <a:xfrm>
              <a:off x="6019573" y="4393752"/>
              <a:ext cx="101558" cy="89430"/>
            </a:xfrm>
            <a:custGeom>
              <a:rect b="b" l="l" r="r" t="t"/>
              <a:pathLst>
                <a:path extrusionOk="0" h="3414" w="3877">
                  <a:moveTo>
                    <a:pt x="2040" y="0"/>
                  </a:moveTo>
                  <a:lnTo>
                    <a:pt x="2040" y="4"/>
                  </a:lnTo>
                  <a:cubicBezTo>
                    <a:pt x="1834" y="387"/>
                    <a:pt x="1903" y="860"/>
                    <a:pt x="2211" y="1169"/>
                  </a:cubicBezTo>
                  <a:lnTo>
                    <a:pt x="1166" y="2211"/>
                  </a:lnTo>
                  <a:cubicBezTo>
                    <a:pt x="976" y="2021"/>
                    <a:pt x="724" y="1922"/>
                    <a:pt x="468" y="1922"/>
                  </a:cubicBezTo>
                  <a:cubicBezTo>
                    <a:pt x="309" y="1922"/>
                    <a:pt x="148" y="1960"/>
                    <a:pt x="1" y="2039"/>
                  </a:cubicBezTo>
                  <a:cubicBezTo>
                    <a:pt x="181" y="2901"/>
                    <a:pt x="927" y="3413"/>
                    <a:pt x="1695" y="3413"/>
                  </a:cubicBezTo>
                  <a:cubicBezTo>
                    <a:pt x="2124" y="3413"/>
                    <a:pt x="2559" y="3254"/>
                    <a:pt x="2907" y="2906"/>
                  </a:cubicBezTo>
                  <a:cubicBezTo>
                    <a:pt x="3877" y="1936"/>
                    <a:pt x="3383" y="281"/>
                    <a:pt x="2040" y="0"/>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72"/>
            <p:cNvSpPr/>
            <p:nvPr/>
          </p:nvSpPr>
          <p:spPr>
            <a:xfrm>
              <a:off x="6037884" y="4418690"/>
              <a:ext cx="45265" cy="38690"/>
            </a:xfrm>
            <a:custGeom>
              <a:rect b="b" l="l" r="r" t="t"/>
              <a:pathLst>
                <a:path extrusionOk="0" h="1477" w="1728">
                  <a:moveTo>
                    <a:pt x="988" y="1"/>
                  </a:moveTo>
                  <a:cubicBezTo>
                    <a:pt x="330" y="1"/>
                    <a:pt x="1" y="796"/>
                    <a:pt x="467" y="1259"/>
                  </a:cubicBezTo>
                  <a:cubicBezTo>
                    <a:pt x="618" y="1409"/>
                    <a:pt x="803" y="1477"/>
                    <a:pt x="985" y="1477"/>
                  </a:cubicBezTo>
                  <a:cubicBezTo>
                    <a:pt x="1365" y="1477"/>
                    <a:pt x="1728" y="1183"/>
                    <a:pt x="1728" y="738"/>
                  </a:cubicBezTo>
                  <a:cubicBezTo>
                    <a:pt x="1728" y="330"/>
                    <a:pt x="1396" y="1"/>
                    <a:pt x="988"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72"/>
            <p:cNvSpPr/>
            <p:nvPr/>
          </p:nvSpPr>
          <p:spPr>
            <a:xfrm>
              <a:off x="5723256" y="4315927"/>
              <a:ext cx="40707" cy="50373"/>
            </a:xfrm>
            <a:custGeom>
              <a:rect b="b" l="l" r="r" t="t"/>
              <a:pathLst>
                <a:path extrusionOk="0" h="1923" w="1554">
                  <a:moveTo>
                    <a:pt x="1550" y="0"/>
                  </a:moveTo>
                  <a:lnTo>
                    <a:pt x="1485" y="17"/>
                  </a:lnTo>
                  <a:cubicBezTo>
                    <a:pt x="611" y="237"/>
                    <a:pt x="1" y="1025"/>
                    <a:pt x="1" y="1923"/>
                  </a:cubicBezTo>
                  <a:lnTo>
                    <a:pt x="566" y="1923"/>
                  </a:lnTo>
                  <a:cubicBezTo>
                    <a:pt x="1111" y="1923"/>
                    <a:pt x="1553" y="1484"/>
                    <a:pt x="1553" y="939"/>
                  </a:cubicBezTo>
                  <a:lnTo>
                    <a:pt x="1550"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72"/>
            <p:cNvSpPr/>
            <p:nvPr/>
          </p:nvSpPr>
          <p:spPr>
            <a:xfrm>
              <a:off x="6115369" y="4334866"/>
              <a:ext cx="29810" cy="25776"/>
            </a:xfrm>
            <a:custGeom>
              <a:rect b="b" l="l" r="r" t="t"/>
              <a:pathLst>
                <a:path extrusionOk="0" h="984" w="1138">
                  <a:moveTo>
                    <a:pt x="0" y="0"/>
                  </a:moveTo>
                  <a:lnTo>
                    <a:pt x="0" y="984"/>
                  </a:lnTo>
                  <a:lnTo>
                    <a:pt x="984" y="984"/>
                  </a:lnTo>
                  <a:lnTo>
                    <a:pt x="984" y="329"/>
                  </a:lnTo>
                  <a:lnTo>
                    <a:pt x="1138"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72"/>
            <p:cNvSpPr/>
            <p:nvPr/>
          </p:nvSpPr>
          <p:spPr>
            <a:xfrm>
              <a:off x="5716812" y="4199412"/>
              <a:ext cx="444005" cy="289952"/>
            </a:xfrm>
            <a:custGeom>
              <a:rect b="b" l="l" r="r" t="t"/>
              <a:pathLst>
                <a:path extrusionOk="0" h="11069" w="16950">
                  <a:moveTo>
                    <a:pt x="15952" y="5415"/>
                  </a:moveTo>
                  <a:lnTo>
                    <a:pt x="15952" y="5908"/>
                  </a:lnTo>
                  <a:lnTo>
                    <a:pt x="15462" y="5908"/>
                  </a:lnTo>
                  <a:lnTo>
                    <a:pt x="15462" y="5415"/>
                  </a:lnTo>
                  <a:close/>
                  <a:moveTo>
                    <a:pt x="1553" y="4784"/>
                  </a:moveTo>
                  <a:lnTo>
                    <a:pt x="1553" y="5387"/>
                  </a:lnTo>
                  <a:cubicBezTo>
                    <a:pt x="1549" y="5795"/>
                    <a:pt x="1220" y="6124"/>
                    <a:pt x="812" y="6124"/>
                  </a:cubicBezTo>
                  <a:lnTo>
                    <a:pt x="511" y="6124"/>
                  </a:lnTo>
                  <a:cubicBezTo>
                    <a:pt x="596" y="5528"/>
                    <a:pt x="991" y="5017"/>
                    <a:pt x="1553" y="4784"/>
                  </a:cubicBezTo>
                  <a:close/>
                  <a:moveTo>
                    <a:pt x="11028" y="490"/>
                  </a:moveTo>
                  <a:cubicBezTo>
                    <a:pt x="11573" y="494"/>
                    <a:pt x="12080" y="747"/>
                    <a:pt x="12409" y="1179"/>
                  </a:cubicBezTo>
                  <a:lnTo>
                    <a:pt x="14770" y="4332"/>
                  </a:lnTo>
                  <a:cubicBezTo>
                    <a:pt x="14818" y="4393"/>
                    <a:pt x="14890" y="4431"/>
                    <a:pt x="14968" y="4431"/>
                  </a:cubicBezTo>
                  <a:lnTo>
                    <a:pt x="16123" y="4431"/>
                  </a:lnTo>
                  <a:cubicBezTo>
                    <a:pt x="16260" y="4431"/>
                    <a:pt x="16353" y="4575"/>
                    <a:pt x="16295" y="4702"/>
                  </a:cubicBezTo>
                  <a:lnTo>
                    <a:pt x="16192" y="4921"/>
                  </a:lnTo>
                  <a:lnTo>
                    <a:pt x="15212" y="4921"/>
                  </a:lnTo>
                  <a:cubicBezTo>
                    <a:pt x="15075" y="4921"/>
                    <a:pt x="14965" y="5031"/>
                    <a:pt x="14965" y="5168"/>
                  </a:cubicBezTo>
                  <a:lnTo>
                    <a:pt x="14965" y="6155"/>
                  </a:lnTo>
                  <a:cubicBezTo>
                    <a:pt x="14965" y="6288"/>
                    <a:pt x="15075" y="6398"/>
                    <a:pt x="15212" y="6398"/>
                  </a:cubicBezTo>
                  <a:lnTo>
                    <a:pt x="15952" y="6398"/>
                  </a:lnTo>
                  <a:lnTo>
                    <a:pt x="15952" y="6758"/>
                  </a:lnTo>
                  <a:cubicBezTo>
                    <a:pt x="15949" y="6987"/>
                    <a:pt x="16038" y="7210"/>
                    <a:pt x="16202" y="7375"/>
                  </a:cubicBezTo>
                  <a:cubicBezTo>
                    <a:pt x="16271" y="7447"/>
                    <a:pt x="16312" y="7543"/>
                    <a:pt x="16312" y="7639"/>
                  </a:cubicBezTo>
                  <a:lnTo>
                    <a:pt x="16315" y="8125"/>
                  </a:lnTo>
                  <a:cubicBezTo>
                    <a:pt x="16312" y="8533"/>
                    <a:pt x="15983" y="8862"/>
                    <a:pt x="15575" y="8862"/>
                  </a:cubicBezTo>
                  <a:lnTo>
                    <a:pt x="15198" y="8862"/>
                  </a:lnTo>
                  <a:cubicBezTo>
                    <a:pt x="15068" y="7882"/>
                    <a:pt x="14235" y="7149"/>
                    <a:pt x="13245" y="7149"/>
                  </a:cubicBezTo>
                  <a:cubicBezTo>
                    <a:pt x="12258" y="7149"/>
                    <a:pt x="11422" y="7882"/>
                    <a:pt x="11292" y="8862"/>
                  </a:cubicBezTo>
                  <a:lnTo>
                    <a:pt x="4907" y="8862"/>
                  </a:lnTo>
                  <a:cubicBezTo>
                    <a:pt x="4781" y="7889"/>
                    <a:pt x="3955" y="7155"/>
                    <a:pt x="2975" y="7149"/>
                  </a:cubicBezTo>
                  <a:cubicBezTo>
                    <a:pt x="2968" y="7148"/>
                    <a:pt x="2961" y="7148"/>
                    <a:pt x="2954" y="7148"/>
                  </a:cubicBezTo>
                  <a:cubicBezTo>
                    <a:pt x="1979" y="7148"/>
                    <a:pt x="1151" y="7861"/>
                    <a:pt x="1008" y="8828"/>
                  </a:cubicBezTo>
                  <a:cubicBezTo>
                    <a:pt x="699" y="8728"/>
                    <a:pt x="494" y="8444"/>
                    <a:pt x="494" y="8125"/>
                  </a:cubicBezTo>
                  <a:lnTo>
                    <a:pt x="494" y="6621"/>
                  </a:lnTo>
                  <a:lnTo>
                    <a:pt x="812" y="6621"/>
                  </a:lnTo>
                  <a:cubicBezTo>
                    <a:pt x="1491" y="6617"/>
                    <a:pt x="2043" y="6069"/>
                    <a:pt x="2043" y="5387"/>
                  </a:cubicBezTo>
                  <a:lnTo>
                    <a:pt x="2043" y="4640"/>
                  </a:lnTo>
                  <a:lnTo>
                    <a:pt x="2886" y="4424"/>
                  </a:lnTo>
                  <a:cubicBezTo>
                    <a:pt x="2947" y="4407"/>
                    <a:pt x="3002" y="4366"/>
                    <a:pt x="3036" y="4311"/>
                  </a:cubicBezTo>
                  <a:lnTo>
                    <a:pt x="4763" y="1347"/>
                  </a:lnTo>
                  <a:cubicBezTo>
                    <a:pt x="5072" y="819"/>
                    <a:pt x="5641" y="494"/>
                    <a:pt x="6251" y="490"/>
                  </a:cubicBezTo>
                  <a:close/>
                  <a:moveTo>
                    <a:pt x="2954" y="7632"/>
                  </a:moveTo>
                  <a:cubicBezTo>
                    <a:pt x="3145" y="7632"/>
                    <a:pt x="3337" y="7669"/>
                    <a:pt x="3520" y="7745"/>
                  </a:cubicBezTo>
                  <a:cubicBezTo>
                    <a:pt x="4071" y="7974"/>
                    <a:pt x="4431" y="8512"/>
                    <a:pt x="4431" y="9109"/>
                  </a:cubicBezTo>
                  <a:cubicBezTo>
                    <a:pt x="4431" y="9924"/>
                    <a:pt x="3770" y="10586"/>
                    <a:pt x="2954" y="10586"/>
                  </a:cubicBezTo>
                  <a:cubicBezTo>
                    <a:pt x="2358" y="10586"/>
                    <a:pt x="1820" y="10226"/>
                    <a:pt x="1590" y="9674"/>
                  </a:cubicBezTo>
                  <a:cubicBezTo>
                    <a:pt x="1361" y="9122"/>
                    <a:pt x="1487" y="8488"/>
                    <a:pt x="1909" y="8063"/>
                  </a:cubicBezTo>
                  <a:cubicBezTo>
                    <a:pt x="2193" y="7782"/>
                    <a:pt x="2570" y="7632"/>
                    <a:pt x="2954" y="7632"/>
                  </a:cubicBezTo>
                  <a:close/>
                  <a:moveTo>
                    <a:pt x="13245" y="7632"/>
                  </a:moveTo>
                  <a:cubicBezTo>
                    <a:pt x="13435" y="7632"/>
                    <a:pt x="13627" y="7669"/>
                    <a:pt x="13810" y="7745"/>
                  </a:cubicBezTo>
                  <a:cubicBezTo>
                    <a:pt x="14362" y="7974"/>
                    <a:pt x="14722" y="8512"/>
                    <a:pt x="14722" y="9109"/>
                  </a:cubicBezTo>
                  <a:cubicBezTo>
                    <a:pt x="14722" y="9924"/>
                    <a:pt x="14060" y="10586"/>
                    <a:pt x="13245" y="10586"/>
                  </a:cubicBezTo>
                  <a:cubicBezTo>
                    <a:pt x="12649" y="10586"/>
                    <a:pt x="12111" y="10226"/>
                    <a:pt x="11881" y="9674"/>
                  </a:cubicBezTo>
                  <a:cubicBezTo>
                    <a:pt x="11651" y="9122"/>
                    <a:pt x="11778" y="8488"/>
                    <a:pt x="12200" y="8063"/>
                  </a:cubicBezTo>
                  <a:cubicBezTo>
                    <a:pt x="12484" y="7782"/>
                    <a:pt x="12861" y="7632"/>
                    <a:pt x="13245" y="7632"/>
                  </a:cubicBezTo>
                  <a:close/>
                  <a:moveTo>
                    <a:pt x="6251" y="0"/>
                  </a:moveTo>
                  <a:cubicBezTo>
                    <a:pt x="5466" y="0"/>
                    <a:pt x="4736" y="418"/>
                    <a:pt x="4339" y="1100"/>
                  </a:cubicBezTo>
                  <a:lnTo>
                    <a:pt x="2663" y="3972"/>
                  </a:lnTo>
                  <a:lnTo>
                    <a:pt x="1734" y="4208"/>
                  </a:lnTo>
                  <a:cubicBezTo>
                    <a:pt x="596" y="4500"/>
                    <a:pt x="0" y="5432"/>
                    <a:pt x="0" y="6374"/>
                  </a:cubicBezTo>
                  <a:lnTo>
                    <a:pt x="0" y="8125"/>
                  </a:lnTo>
                  <a:cubicBezTo>
                    <a:pt x="0" y="8715"/>
                    <a:pt x="418" y="9222"/>
                    <a:pt x="997" y="9331"/>
                  </a:cubicBezTo>
                  <a:cubicBezTo>
                    <a:pt x="1114" y="10318"/>
                    <a:pt x="1950" y="11062"/>
                    <a:pt x="2940" y="11069"/>
                  </a:cubicBezTo>
                  <a:cubicBezTo>
                    <a:pt x="2945" y="11069"/>
                    <a:pt x="2950" y="11069"/>
                    <a:pt x="2954" y="11069"/>
                  </a:cubicBezTo>
                  <a:cubicBezTo>
                    <a:pt x="3942" y="11069"/>
                    <a:pt x="4778" y="10334"/>
                    <a:pt x="4907" y="9355"/>
                  </a:cubicBezTo>
                  <a:lnTo>
                    <a:pt x="11288" y="9355"/>
                  </a:lnTo>
                  <a:cubicBezTo>
                    <a:pt x="11418" y="10335"/>
                    <a:pt x="12254" y="11069"/>
                    <a:pt x="13241" y="11069"/>
                  </a:cubicBezTo>
                  <a:cubicBezTo>
                    <a:pt x="14232" y="11069"/>
                    <a:pt x="15068" y="10335"/>
                    <a:pt x="15195" y="9355"/>
                  </a:cubicBezTo>
                  <a:lnTo>
                    <a:pt x="15572" y="9355"/>
                  </a:lnTo>
                  <a:cubicBezTo>
                    <a:pt x="16254" y="9355"/>
                    <a:pt x="16802" y="8804"/>
                    <a:pt x="16805" y="8125"/>
                  </a:cubicBezTo>
                  <a:lnTo>
                    <a:pt x="16805" y="7642"/>
                  </a:lnTo>
                  <a:cubicBezTo>
                    <a:pt x="16805" y="7409"/>
                    <a:pt x="16713" y="7190"/>
                    <a:pt x="16552" y="7029"/>
                  </a:cubicBezTo>
                  <a:cubicBezTo>
                    <a:pt x="16480" y="6957"/>
                    <a:pt x="16442" y="6857"/>
                    <a:pt x="16445" y="6758"/>
                  </a:cubicBezTo>
                  <a:lnTo>
                    <a:pt x="16445" y="5552"/>
                  </a:lnTo>
                  <a:lnTo>
                    <a:pt x="16572" y="5274"/>
                  </a:lnTo>
                  <a:lnTo>
                    <a:pt x="16744" y="4911"/>
                  </a:lnTo>
                  <a:cubicBezTo>
                    <a:pt x="16949" y="4458"/>
                    <a:pt x="16620" y="3941"/>
                    <a:pt x="16123" y="3938"/>
                  </a:cubicBezTo>
                  <a:lnTo>
                    <a:pt x="15092" y="3938"/>
                  </a:lnTo>
                  <a:lnTo>
                    <a:pt x="12803" y="888"/>
                  </a:lnTo>
                  <a:cubicBezTo>
                    <a:pt x="12381" y="329"/>
                    <a:pt x="11727" y="4"/>
                    <a:pt x="11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72"/>
            <p:cNvSpPr/>
            <p:nvPr/>
          </p:nvSpPr>
          <p:spPr>
            <a:xfrm>
              <a:off x="5766163" y="4412246"/>
              <a:ext cx="55691" cy="51604"/>
            </a:xfrm>
            <a:custGeom>
              <a:rect b="b" l="l" r="r" t="t"/>
              <a:pathLst>
                <a:path extrusionOk="0" h="1970" w="2126">
                  <a:moveTo>
                    <a:pt x="1063" y="0"/>
                  </a:moveTo>
                  <a:cubicBezTo>
                    <a:pt x="645" y="4"/>
                    <a:pt x="272" y="271"/>
                    <a:pt x="138" y="668"/>
                  </a:cubicBezTo>
                  <a:cubicBezTo>
                    <a:pt x="1" y="1066"/>
                    <a:pt x="135" y="1505"/>
                    <a:pt x="464" y="1762"/>
                  </a:cubicBezTo>
                  <a:cubicBezTo>
                    <a:pt x="642" y="1900"/>
                    <a:pt x="856" y="1969"/>
                    <a:pt x="1071" y="1969"/>
                  </a:cubicBezTo>
                  <a:cubicBezTo>
                    <a:pt x="1256" y="1969"/>
                    <a:pt x="1441" y="1918"/>
                    <a:pt x="1605" y="1813"/>
                  </a:cubicBezTo>
                  <a:cubicBezTo>
                    <a:pt x="1958" y="1587"/>
                    <a:pt x="2126" y="1158"/>
                    <a:pt x="2026" y="754"/>
                  </a:cubicBezTo>
                  <a:cubicBezTo>
                    <a:pt x="2000" y="639"/>
                    <a:pt x="1898" y="563"/>
                    <a:pt x="1787" y="563"/>
                  </a:cubicBezTo>
                  <a:cubicBezTo>
                    <a:pt x="1769" y="563"/>
                    <a:pt x="1750" y="565"/>
                    <a:pt x="1731" y="569"/>
                  </a:cubicBezTo>
                  <a:cubicBezTo>
                    <a:pt x="1598" y="603"/>
                    <a:pt x="1516" y="737"/>
                    <a:pt x="1550" y="867"/>
                  </a:cubicBezTo>
                  <a:cubicBezTo>
                    <a:pt x="1631" y="1205"/>
                    <a:pt x="1364" y="1479"/>
                    <a:pt x="1069" y="1479"/>
                  </a:cubicBezTo>
                  <a:cubicBezTo>
                    <a:pt x="966" y="1479"/>
                    <a:pt x="861" y="1446"/>
                    <a:pt x="765" y="1371"/>
                  </a:cubicBezTo>
                  <a:cubicBezTo>
                    <a:pt x="400" y="1084"/>
                    <a:pt x="603" y="494"/>
                    <a:pt x="1066" y="494"/>
                  </a:cubicBezTo>
                  <a:cubicBezTo>
                    <a:pt x="1067" y="494"/>
                    <a:pt x="1069" y="494"/>
                    <a:pt x="1070" y="494"/>
                  </a:cubicBezTo>
                  <a:cubicBezTo>
                    <a:pt x="1204" y="487"/>
                    <a:pt x="1307" y="377"/>
                    <a:pt x="1307" y="247"/>
                  </a:cubicBezTo>
                  <a:cubicBezTo>
                    <a:pt x="1307" y="113"/>
                    <a:pt x="1204" y="4"/>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72"/>
            <p:cNvSpPr/>
            <p:nvPr/>
          </p:nvSpPr>
          <p:spPr>
            <a:xfrm>
              <a:off x="6035736" y="4412220"/>
              <a:ext cx="55691" cy="51630"/>
            </a:xfrm>
            <a:custGeom>
              <a:rect b="b" l="l" r="r" t="t"/>
              <a:pathLst>
                <a:path extrusionOk="0" h="1971" w="2126">
                  <a:moveTo>
                    <a:pt x="1082" y="1"/>
                  </a:moveTo>
                  <a:cubicBezTo>
                    <a:pt x="1078" y="1"/>
                    <a:pt x="1074" y="1"/>
                    <a:pt x="1070" y="1"/>
                  </a:cubicBezTo>
                  <a:cubicBezTo>
                    <a:pt x="648" y="1"/>
                    <a:pt x="275" y="265"/>
                    <a:pt x="138" y="663"/>
                  </a:cubicBezTo>
                  <a:cubicBezTo>
                    <a:pt x="1" y="1060"/>
                    <a:pt x="131" y="1502"/>
                    <a:pt x="460" y="1759"/>
                  </a:cubicBezTo>
                  <a:cubicBezTo>
                    <a:pt x="639" y="1899"/>
                    <a:pt x="854" y="1970"/>
                    <a:pt x="1070" y="1970"/>
                  </a:cubicBezTo>
                  <a:cubicBezTo>
                    <a:pt x="1254" y="1970"/>
                    <a:pt x="1440" y="1918"/>
                    <a:pt x="1604" y="1814"/>
                  </a:cubicBezTo>
                  <a:cubicBezTo>
                    <a:pt x="1957" y="1588"/>
                    <a:pt x="2125" y="1159"/>
                    <a:pt x="2026" y="752"/>
                  </a:cubicBezTo>
                  <a:cubicBezTo>
                    <a:pt x="1999" y="640"/>
                    <a:pt x="1897" y="564"/>
                    <a:pt x="1787" y="564"/>
                  </a:cubicBezTo>
                  <a:cubicBezTo>
                    <a:pt x="1768" y="564"/>
                    <a:pt x="1750" y="566"/>
                    <a:pt x="1731" y="570"/>
                  </a:cubicBezTo>
                  <a:cubicBezTo>
                    <a:pt x="1598" y="604"/>
                    <a:pt x="1515" y="738"/>
                    <a:pt x="1550" y="868"/>
                  </a:cubicBezTo>
                  <a:cubicBezTo>
                    <a:pt x="1556" y="906"/>
                    <a:pt x="1563" y="947"/>
                    <a:pt x="1563" y="985"/>
                  </a:cubicBezTo>
                  <a:cubicBezTo>
                    <a:pt x="1563" y="1282"/>
                    <a:pt x="1320" y="1478"/>
                    <a:pt x="1065" y="1478"/>
                  </a:cubicBezTo>
                  <a:cubicBezTo>
                    <a:pt x="944" y="1478"/>
                    <a:pt x="821" y="1434"/>
                    <a:pt x="720" y="1334"/>
                  </a:cubicBezTo>
                  <a:cubicBezTo>
                    <a:pt x="412" y="1022"/>
                    <a:pt x="631" y="491"/>
                    <a:pt x="1070" y="491"/>
                  </a:cubicBezTo>
                  <a:cubicBezTo>
                    <a:pt x="1074" y="491"/>
                    <a:pt x="1078" y="491"/>
                    <a:pt x="1082" y="491"/>
                  </a:cubicBezTo>
                  <a:cubicBezTo>
                    <a:pt x="1217" y="491"/>
                    <a:pt x="1327" y="381"/>
                    <a:pt x="1327" y="248"/>
                  </a:cubicBezTo>
                  <a:cubicBezTo>
                    <a:pt x="1327" y="111"/>
                    <a:pt x="1217" y="1"/>
                    <a:pt x="10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72"/>
            <p:cNvSpPr/>
            <p:nvPr/>
          </p:nvSpPr>
          <p:spPr>
            <a:xfrm>
              <a:off x="5990235" y="4360616"/>
              <a:ext cx="123719" cy="58284"/>
            </a:xfrm>
            <a:custGeom>
              <a:rect b="b" l="l" r="r" t="t"/>
              <a:pathLst>
                <a:path extrusionOk="0" h="2225" w="4723">
                  <a:moveTo>
                    <a:pt x="2809" y="0"/>
                  </a:moveTo>
                  <a:cubicBezTo>
                    <a:pt x="2220" y="0"/>
                    <a:pt x="1631" y="176"/>
                    <a:pt x="1124" y="528"/>
                  </a:cubicBezTo>
                  <a:cubicBezTo>
                    <a:pt x="641" y="864"/>
                    <a:pt x="271" y="1334"/>
                    <a:pt x="55" y="1882"/>
                  </a:cubicBezTo>
                  <a:cubicBezTo>
                    <a:pt x="0" y="2009"/>
                    <a:pt x="62" y="2156"/>
                    <a:pt x="192" y="2208"/>
                  </a:cubicBezTo>
                  <a:cubicBezTo>
                    <a:pt x="222" y="2219"/>
                    <a:pt x="252" y="2225"/>
                    <a:pt x="282" y="2225"/>
                  </a:cubicBezTo>
                  <a:cubicBezTo>
                    <a:pt x="384" y="2225"/>
                    <a:pt x="480" y="2161"/>
                    <a:pt x="514" y="2060"/>
                  </a:cubicBezTo>
                  <a:cubicBezTo>
                    <a:pt x="888" y="1118"/>
                    <a:pt x="1796" y="498"/>
                    <a:pt x="2807" y="494"/>
                  </a:cubicBezTo>
                  <a:cubicBezTo>
                    <a:pt x="2812" y="494"/>
                    <a:pt x="2817" y="494"/>
                    <a:pt x="2822" y="494"/>
                  </a:cubicBezTo>
                  <a:cubicBezTo>
                    <a:pt x="3351" y="494"/>
                    <a:pt x="3863" y="669"/>
                    <a:pt x="4284" y="988"/>
                  </a:cubicBezTo>
                  <a:cubicBezTo>
                    <a:pt x="4330" y="1025"/>
                    <a:pt x="4384" y="1043"/>
                    <a:pt x="4438" y="1043"/>
                  </a:cubicBezTo>
                  <a:cubicBezTo>
                    <a:pt x="4513" y="1043"/>
                    <a:pt x="4587" y="1009"/>
                    <a:pt x="4637" y="943"/>
                  </a:cubicBezTo>
                  <a:cubicBezTo>
                    <a:pt x="4722" y="833"/>
                    <a:pt x="4695" y="672"/>
                    <a:pt x="4578" y="594"/>
                  </a:cubicBezTo>
                  <a:cubicBezTo>
                    <a:pt x="4056" y="198"/>
                    <a:pt x="3433" y="0"/>
                    <a:pt x="2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72"/>
            <p:cNvSpPr/>
            <p:nvPr/>
          </p:nvSpPr>
          <p:spPr>
            <a:xfrm>
              <a:off x="5806032" y="4225161"/>
              <a:ext cx="124426" cy="193214"/>
            </a:xfrm>
            <a:custGeom>
              <a:rect b="b" l="l" r="r" t="t"/>
              <a:pathLst>
                <a:path extrusionOk="0" h="7376" w="4750">
                  <a:moveTo>
                    <a:pt x="4260" y="494"/>
                  </a:moveTo>
                  <a:lnTo>
                    <a:pt x="4260" y="2958"/>
                  </a:lnTo>
                  <a:lnTo>
                    <a:pt x="984" y="2958"/>
                  </a:lnTo>
                  <a:lnTo>
                    <a:pt x="2207" y="861"/>
                  </a:lnTo>
                  <a:cubicBezTo>
                    <a:pt x="2341" y="635"/>
                    <a:pt x="2584" y="494"/>
                    <a:pt x="2845" y="494"/>
                  </a:cubicBezTo>
                  <a:close/>
                  <a:moveTo>
                    <a:pt x="2845" y="1"/>
                  </a:moveTo>
                  <a:cubicBezTo>
                    <a:pt x="2409" y="4"/>
                    <a:pt x="2005" y="234"/>
                    <a:pt x="1782" y="614"/>
                  </a:cubicBezTo>
                  <a:lnTo>
                    <a:pt x="343" y="3078"/>
                  </a:lnTo>
                  <a:lnTo>
                    <a:pt x="76" y="3541"/>
                  </a:lnTo>
                  <a:cubicBezTo>
                    <a:pt x="0" y="3661"/>
                    <a:pt x="38" y="3815"/>
                    <a:pt x="158" y="3883"/>
                  </a:cubicBezTo>
                  <a:cubicBezTo>
                    <a:pt x="197" y="3907"/>
                    <a:pt x="240" y="3918"/>
                    <a:pt x="283" y="3918"/>
                  </a:cubicBezTo>
                  <a:cubicBezTo>
                    <a:pt x="370" y="3918"/>
                    <a:pt x="455" y="3871"/>
                    <a:pt x="501" y="3791"/>
                  </a:cubicBezTo>
                  <a:lnTo>
                    <a:pt x="700" y="3448"/>
                  </a:lnTo>
                  <a:lnTo>
                    <a:pt x="4260" y="3448"/>
                  </a:lnTo>
                  <a:lnTo>
                    <a:pt x="4260" y="7139"/>
                  </a:lnTo>
                  <a:cubicBezTo>
                    <a:pt x="4263" y="7272"/>
                    <a:pt x="4373" y="7375"/>
                    <a:pt x="4503" y="7375"/>
                  </a:cubicBezTo>
                  <a:cubicBezTo>
                    <a:pt x="4637" y="7375"/>
                    <a:pt x="4747" y="7272"/>
                    <a:pt x="4750" y="7139"/>
                  </a:cubicBezTo>
                  <a:lnTo>
                    <a:pt x="4750" y="247"/>
                  </a:lnTo>
                  <a:cubicBezTo>
                    <a:pt x="4750" y="110"/>
                    <a:pt x="4640" y="1"/>
                    <a:pt x="4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6" name="Google Shape;17396;p72"/>
            <p:cNvSpPr/>
            <p:nvPr/>
          </p:nvSpPr>
          <p:spPr>
            <a:xfrm>
              <a:off x="5943189" y="4225266"/>
              <a:ext cx="128120" cy="102606"/>
            </a:xfrm>
            <a:custGeom>
              <a:rect b="b" l="l" r="r" t="t"/>
              <a:pathLst>
                <a:path extrusionOk="0" h="3917" w="4891">
                  <a:moveTo>
                    <a:pt x="254" y="0"/>
                  </a:moveTo>
                  <a:cubicBezTo>
                    <a:pt x="117" y="0"/>
                    <a:pt x="7" y="110"/>
                    <a:pt x="7" y="247"/>
                  </a:cubicBezTo>
                  <a:lnTo>
                    <a:pt x="7" y="3663"/>
                  </a:lnTo>
                  <a:cubicBezTo>
                    <a:pt x="1" y="3800"/>
                    <a:pt x="114" y="3917"/>
                    <a:pt x="254" y="3917"/>
                  </a:cubicBezTo>
                  <a:cubicBezTo>
                    <a:pt x="395" y="3917"/>
                    <a:pt x="504" y="3800"/>
                    <a:pt x="501" y="3663"/>
                  </a:cubicBezTo>
                  <a:lnTo>
                    <a:pt x="501" y="494"/>
                  </a:lnTo>
                  <a:lnTo>
                    <a:pt x="2386" y="494"/>
                  </a:lnTo>
                  <a:cubicBezTo>
                    <a:pt x="2389" y="494"/>
                    <a:pt x="2393" y="494"/>
                    <a:pt x="2396" y="494"/>
                  </a:cubicBezTo>
                  <a:cubicBezTo>
                    <a:pt x="2625" y="494"/>
                    <a:pt x="2840" y="603"/>
                    <a:pt x="2978" y="785"/>
                  </a:cubicBezTo>
                  <a:lnTo>
                    <a:pt x="4013" y="2166"/>
                  </a:lnTo>
                  <a:cubicBezTo>
                    <a:pt x="4257" y="2488"/>
                    <a:pt x="4024" y="2951"/>
                    <a:pt x="3619" y="2951"/>
                  </a:cubicBezTo>
                  <a:lnTo>
                    <a:pt x="1238" y="2951"/>
                  </a:lnTo>
                  <a:cubicBezTo>
                    <a:pt x="1236" y="2951"/>
                    <a:pt x="1233" y="2951"/>
                    <a:pt x="1231" y="2951"/>
                  </a:cubicBezTo>
                  <a:cubicBezTo>
                    <a:pt x="1094" y="2951"/>
                    <a:pt x="981" y="3059"/>
                    <a:pt x="981" y="3197"/>
                  </a:cubicBezTo>
                  <a:cubicBezTo>
                    <a:pt x="981" y="3334"/>
                    <a:pt x="1091" y="3444"/>
                    <a:pt x="1226" y="3444"/>
                  </a:cubicBezTo>
                  <a:cubicBezTo>
                    <a:pt x="1230" y="3444"/>
                    <a:pt x="1234" y="3444"/>
                    <a:pt x="1238" y="3444"/>
                  </a:cubicBezTo>
                  <a:lnTo>
                    <a:pt x="3619" y="3444"/>
                  </a:lnTo>
                  <a:cubicBezTo>
                    <a:pt x="4428" y="3444"/>
                    <a:pt x="4891" y="2519"/>
                    <a:pt x="4407" y="1868"/>
                  </a:cubicBezTo>
                  <a:lnTo>
                    <a:pt x="3373" y="494"/>
                  </a:lnTo>
                  <a:cubicBezTo>
                    <a:pt x="3140" y="182"/>
                    <a:pt x="2773"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7" name="Google Shape;17397;p72"/>
            <p:cNvSpPr/>
            <p:nvPr/>
          </p:nvSpPr>
          <p:spPr>
            <a:xfrm>
              <a:off x="5865730" y="4328396"/>
              <a:ext cx="38716" cy="12862"/>
            </a:xfrm>
            <a:custGeom>
              <a:rect b="b" l="l" r="r" t="t"/>
              <a:pathLst>
                <a:path extrusionOk="0" h="491" w="1478">
                  <a:moveTo>
                    <a:pt x="245" y="0"/>
                  </a:moveTo>
                  <a:cubicBezTo>
                    <a:pt x="110" y="0"/>
                    <a:pt x="0" y="111"/>
                    <a:pt x="0" y="247"/>
                  </a:cubicBezTo>
                  <a:cubicBezTo>
                    <a:pt x="0" y="380"/>
                    <a:pt x="110" y="491"/>
                    <a:pt x="245" y="491"/>
                  </a:cubicBezTo>
                  <a:cubicBezTo>
                    <a:pt x="249" y="491"/>
                    <a:pt x="253" y="491"/>
                    <a:pt x="257" y="491"/>
                  </a:cubicBezTo>
                  <a:lnTo>
                    <a:pt x="1241" y="491"/>
                  </a:lnTo>
                  <a:cubicBezTo>
                    <a:pt x="1374" y="487"/>
                    <a:pt x="1477" y="377"/>
                    <a:pt x="1477" y="247"/>
                  </a:cubicBezTo>
                  <a:cubicBezTo>
                    <a:pt x="1477" y="114"/>
                    <a:pt x="1374" y="4"/>
                    <a:pt x="1241" y="1"/>
                  </a:cubicBezTo>
                  <a:lnTo>
                    <a:pt x="257" y="1"/>
                  </a:lnTo>
                  <a:cubicBezTo>
                    <a:pt x="253" y="0"/>
                    <a:pt x="249" y="0"/>
                    <a:pt x="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72"/>
            <p:cNvSpPr/>
            <p:nvPr/>
          </p:nvSpPr>
          <p:spPr>
            <a:xfrm>
              <a:off x="5968860" y="4328396"/>
              <a:ext cx="38978" cy="12862"/>
            </a:xfrm>
            <a:custGeom>
              <a:rect b="b" l="l" r="r" t="t"/>
              <a:pathLst>
                <a:path extrusionOk="0" h="491" w="1488">
                  <a:moveTo>
                    <a:pt x="246" y="0"/>
                  </a:moveTo>
                  <a:cubicBezTo>
                    <a:pt x="111" y="0"/>
                    <a:pt x="1" y="111"/>
                    <a:pt x="1" y="247"/>
                  </a:cubicBezTo>
                  <a:cubicBezTo>
                    <a:pt x="1" y="380"/>
                    <a:pt x="111" y="491"/>
                    <a:pt x="246" y="491"/>
                  </a:cubicBezTo>
                  <a:cubicBezTo>
                    <a:pt x="250" y="491"/>
                    <a:pt x="254" y="491"/>
                    <a:pt x="258" y="491"/>
                  </a:cubicBezTo>
                  <a:lnTo>
                    <a:pt x="1245" y="491"/>
                  </a:lnTo>
                  <a:cubicBezTo>
                    <a:pt x="1378" y="491"/>
                    <a:pt x="1488" y="381"/>
                    <a:pt x="1488" y="247"/>
                  </a:cubicBezTo>
                  <a:cubicBezTo>
                    <a:pt x="1488" y="110"/>
                    <a:pt x="1378" y="1"/>
                    <a:pt x="1245" y="1"/>
                  </a:cubicBezTo>
                  <a:lnTo>
                    <a:pt x="258" y="1"/>
                  </a:lnTo>
                  <a:cubicBezTo>
                    <a:pt x="254" y="0"/>
                    <a:pt x="250"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9" name="Google Shape;17399;p72"/>
          <p:cNvGrpSpPr/>
          <p:nvPr/>
        </p:nvGrpSpPr>
        <p:grpSpPr>
          <a:xfrm>
            <a:off x="850462" y="3680227"/>
            <a:ext cx="385302" cy="355126"/>
            <a:chOff x="850462" y="3680227"/>
            <a:chExt cx="385302" cy="355126"/>
          </a:xfrm>
        </p:grpSpPr>
        <p:sp>
          <p:nvSpPr>
            <p:cNvPr id="17400" name="Google Shape;17400;p72"/>
            <p:cNvSpPr/>
            <p:nvPr/>
          </p:nvSpPr>
          <p:spPr>
            <a:xfrm>
              <a:off x="1021829" y="3747627"/>
              <a:ext cx="42488" cy="42488"/>
            </a:xfrm>
            <a:custGeom>
              <a:rect b="b" l="l" r="r" t="t"/>
              <a:pathLst>
                <a:path extrusionOk="0" h="1622" w="1622">
                  <a:moveTo>
                    <a:pt x="1" y="0"/>
                  </a:moveTo>
                  <a:lnTo>
                    <a:pt x="1" y="1621"/>
                  </a:lnTo>
                  <a:lnTo>
                    <a:pt x="1622" y="1621"/>
                  </a:lnTo>
                  <a:lnTo>
                    <a:pt x="1622"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1" name="Google Shape;17401;p72"/>
            <p:cNvSpPr/>
            <p:nvPr/>
          </p:nvSpPr>
          <p:spPr>
            <a:xfrm>
              <a:off x="1021829" y="3769788"/>
              <a:ext cx="42488" cy="20327"/>
            </a:xfrm>
            <a:custGeom>
              <a:rect b="b" l="l" r="r" t="t"/>
              <a:pathLst>
                <a:path extrusionOk="0" h="776" w="1622">
                  <a:moveTo>
                    <a:pt x="1" y="1"/>
                  </a:moveTo>
                  <a:lnTo>
                    <a:pt x="1" y="775"/>
                  </a:lnTo>
                  <a:lnTo>
                    <a:pt x="1622" y="775"/>
                  </a:lnTo>
                  <a:lnTo>
                    <a:pt x="1622"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72"/>
            <p:cNvSpPr/>
            <p:nvPr/>
          </p:nvSpPr>
          <p:spPr>
            <a:xfrm>
              <a:off x="871653" y="3685911"/>
              <a:ext cx="150202" cy="104282"/>
            </a:xfrm>
            <a:custGeom>
              <a:rect b="b" l="l" r="r" t="t"/>
              <a:pathLst>
                <a:path extrusionOk="0" h="3981" w="5734">
                  <a:moveTo>
                    <a:pt x="2401" y="0"/>
                  </a:moveTo>
                  <a:cubicBezTo>
                    <a:pt x="1887" y="0"/>
                    <a:pt x="1420" y="288"/>
                    <a:pt x="1097" y="1064"/>
                  </a:cubicBezTo>
                  <a:cubicBezTo>
                    <a:pt x="1" y="3699"/>
                    <a:pt x="2118" y="3980"/>
                    <a:pt x="2118" y="3980"/>
                  </a:cubicBezTo>
                  <a:lnTo>
                    <a:pt x="5734" y="3980"/>
                  </a:lnTo>
                  <a:lnTo>
                    <a:pt x="5734" y="2356"/>
                  </a:lnTo>
                  <a:cubicBezTo>
                    <a:pt x="5734" y="2356"/>
                    <a:pt x="3873" y="0"/>
                    <a:pt x="2401"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72"/>
            <p:cNvSpPr/>
            <p:nvPr/>
          </p:nvSpPr>
          <p:spPr>
            <a:xfrm>
              <a:off x="1064291" y="3685911"/>
              <a:ext cx="150202" cy="104282"/>
            </a:xfrm>
            <a:custGeom>
              <a:rect b="b" l="l" r="r" t="t"/>
              <a:pathLst>
                <a:path extrusionOk="0" h="3981" w="5734">
                  <a:moveTo>
                    <a:pt x="3333" y="0"/>
                  </a:moveTo>
                  <a:cubicBezTo>
                    <a:pt x="1862" y="0"/>
                    <a:pt x="1" y="2356"/>
                    <a:pt x="1" y="2356"/>
                  </a:cubicBezTo>
                  <a:lnTo>
                    <a:pt x="1" y="3980"/>
                  </a:lnTo>
                  <a:lnTo>
                    <a:pt x="3612" y="3980"/>
                  </a:lnTo>
                  <a:cubicBezTo>
                    <a:pt x="3612" y="3980"/>
                    <a:pt x="5734" y="3699"/>
                    <a:pt x="4637" y="1064"/>
                  </a:cubicBezTo>
                  <a:cubicBezTo>
                    <a:pt x="4314" y="288"/>
                    <a:pt x="3847" y="0"/>
                    <a:pt x="333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72"/>
            <p:cNvSpPr/>
            <p:nvPr/>
          </p:nvSpPr>
          <p:spPr>
            <a:xfrm>
              <a:off x="885563" y="3738275"/>
              <a:ext cx="136293" cy="51918"/>
            </a:xfrm>
            <a:custGeom>
              <a:rect b="b" l="l" r="r" t="t"/>
              <a:pathLst>
                <a:path extrusionOk="0" h="1982" w="5203">
                  <a:moveTo>
                    <a:pt x="285" y="1"/>
                  </a:moveTo>
                  <a:cubicBezTo>
                    <a:pt x="1" y="1769"/>
                    <a:pt x="1587" y="1981"/>
                    <a:pt x="1587" y="1981"/>
                  </a:cubicBezTo>
                  <a:lnTo>
                    <a:pt x="5203" y="1981"/>
                  </a:lnTo>
                  <a:lnTo>
                    <a:pt x="5203" y="1204"/>
                  </a:lnTo>
                  <a:lnTo>
                    <a:pt x="1587" y="1204"/>
                  </a:lnTo>
                  <a:cubicBezTo>
                    <a:pt x="1587" y="1204"/>
                    <a:pt x="498" y="1060"/>
                    <a:pt x="285"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72"/>
            <p:cNvSpPr/>
            <p:nvPr/>
          </p:nvSpPr>
          <p:spPr>
            <a:xfrm>
              <a:off x="1064291" y="3738275"/>
              <a:ext cx="136293" cy="51840"/>
            </a:xfrm>
            <a:custGeom>
              <a:rect b="b" l="l" r="r" t="t"/>
              <a:pathLst>
                <a:path extrusionOk="0" h="1979" w="5203">
                  <a:moveTo>
                    <a:pt x="4918" y="1"/>
                  </a:moveTo>
                  <a:lnTo>
                    <a:pt x="4918" y="1"/>
                  </a:lnTo>
                  <a:cubicBezTo>
                    <a:pt x="4706" y="1060"/>
                    <a:pt x="3612" y="1204"/>
                    <a:pt x="3612" y="1204"/>
                  </a:cubicBezTo>
                  <a:lnTo>
                    <a:pt x="1" y="1204"/>
                  </a:lnTo>
                  <a:lnTo>
                    <a:pt x="1" y="1978"/>
                  </a:lnTo>
                  <a:lnTo>
                    <a:pt x="3616" y="1978"/>
                  </a:lnTo>
                  <a:cubicBezTo>
                    <a:pt x="3616" y="1978"/>
                    <a:pt x="5202" y="1769"/>
                    <a:pt x="4918"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72"/>
            <p:cNvSpPr/>
            <p:nvPr/>
          </p:nvSpPr>
          <p:spPr>
            <a:xfrm>
              <a:off x="884672" y="3845989"/>
              <a:ext cx="316802" cy="183706"/>
            </a:xfrm>
            <a:custGeom>
              <a:rect b="b" l="l" r="r" t="t"/>
              <a:pathLst>
                <a:path extrusionOk="0" h="7013" w="12094">
                  <a:moveTo>
                    <a:pt x="1" y="1"/>
                  </a:moveTo>
                  <a:lnTo>
                    <a:pt x="1" y="6293"/>
                  </a:lnTo>
                  <a:cubicBezTo>
                    <a:pt x="1" y="6690"/>
                    <a:pt x="323" y="7012"/>
                    <a:pt x="720" y="7012"/>
                  </a:cubicBezTo>
                  <a:lnTo>
                    <a:pt x="11374" y="7012"/>
                  </a:lnTo>
                  <a:cubicBezTo>
                    <a:pt x="11772" y="7012"/>
                    <a:pt x="12094" y="6690"/>
                    <a:pt x="12094" y="6293"/>
                  </a:cubicBezTo>
                  <a:lnTo>
                    <a:pt x="12094" y="1"/>
                  </a:ln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72"/>
            <p:cNvSpPr/>
            <p:nvPr/>
          </p:nvSpPr>
          <p:spPr>
            <a:xfrm>
              <a:off x="884672" y="3845989"/>
              <a:ext cx="316802" cy="20327"/>
            </a:xfrm>
            <a:custGeom>
              <a:rect b="b" l="l" r="r" t="t"/>
              <a:pathLst>
                <a:path extrusionOk="0" h="776" w="12094">
                  <a:moveTo>
                    <a:pt x="1" y="1"/>
                  </a:moveTo>
                  <a:lnTo>
                    <a:pt x="1" y="775"/>
                  </a:lnTo>
                  <a:lnTo>
                    <a:pt x="12094" y="775"/>
                  </a:lnTo>
                  <a:lnTo>
                    <a:pt x="12094" y="1"/>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72"/>
            <p:cNvSpPr/>
            <p:nvPr/>
          </p:nvSpPr>
          <p:spPr>
            <a:xfrm>
              <a:off x="856041" y="3790089"/>
              <a:ext cx="374065" cy="55926"/>
            </a:xfrm>
            <a:custGeom>
              <a:rect b="b" l="l" r="r" t="t"/>
              <a:pathLst>
                <a:path extrusionOk="0" h="2135" w="14280">
                  <a:moveTo>
                    <a:pt x="0" y="0"/>
                  </a:moveTo>
                  <a:lnTo>
                    <a:pt x="0" y="2135"/>
                  </a:lnTo>
                  <a:lnTo>
                    <a:pt x="14280" y="2135"/>
                  </a:lnTo>
                  <a:lnTo>
                    <a:pt x="14280"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72"/>
            <p:cNvSpPr/>
            <p:nvPr/>
          </p:nvSpPr>
          <p:spPr>
            <a:xfrm>
              <a:off x="856041" y="3825635"/>
              <a:ext cx="374065" cy="20380"/>
            </a:xfrm>
            <a:custGeom>
              <a:rect b="b" l="l" r="r" t="t"/>
              <a:pathLst>
                <a:path extrusionOk="0" h="778" w="14280">
                  <a:moveTo>
                    <a:pt x="0" y="0"/>
                  </a:moveTo>
                  <a:lnTo>
                    <a:pt x="0" y="778"/>
                  </a:lnTo>
                  <a:lnTo>
                    <a:pt x="14280" y="778"/>
                  </a:lnTo>
                  <a:lnTo>
                    <a:pt x="1428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0" name="Google Shape;17410;p72"/>
            <p:cNvSpPr/>
            <p:nvPr/>
          </p:nvSpPr>
          <p:spPr>
            <a:xfrm>
              <a:off x="1015097" y="3790089"/>
              <a:ext cx="55953" cy="239606"/>
            </a:xfrm>
            <a:custGeom>
              <a:rect b="b" l="l" r="r" t="t"/>
              <a:pathLst>
                <a:path extrusionOk="0" h="9147" w="2136">
                  <a:moveTo>
                    <a:pt x="1" y="0"/>
                  </a:moveTo>
                  <a:lnTo>
                    <a:pt x="1" y="9146"/>
                  </a:lnTo>
                  <a:lnTo>
                    <a:pt x="2136" y="9146"/>
                  </a:lnTo>
                  <a:lnTo>
                    <a:pt x="2136" y="0"/>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1" name="Google Shape;17411;p72"/>
            <p:cNvSpPr/>
            <p:nvPr/>
          </p:nvSpPr>
          <p:spPr>
            <a:xfrm>
              <a:off x="1050644" y="3790089"/>
              <a:ext cx="20406" cy="239606"/>
            </a:xfrm>
            <a:custGeom>
              <a:rect b="b" l="l" r="r" t="t"/>
              <a:pathLst>
                <a:path extrusionOk="0" h="9147" w="779">
                  <a:moveTo>
                    <a:pt x="1" y="0"/>
                  </a:moveTo>
                  <a:lnTo>
                    <a:pt x="1" y="9146"/>
                  </a:lnTo>
                  <a:lnTo>
                    <a:pt x="779" y="9146"/>
                  </a:lnTo>
                  <a:lnTo>
                    <a:pt x="779"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72"/>
            <p:cNvSpPr/>
            <p:nvPr/>
          </p:nvSpPr>
          <p:spPr>
            <a:xfrm>
              <a:off x="850462" y="3680227"/>
              <a:ext cx="385302" cy="355126"/>
            </a:xfrm>
            <a:custGeom>
              <a:rect b="b" l="l" r="r" t="t"/>
              <a:pathLst>
                <a:path extrusionOk="0" h="13557" w="14709">
                  <a:moveTo>
                    <a:pt x="7948" y="2789"/>
                  </a:moveTo>
                  <a:lnTo>
                    <a:pt x="7948" y="3978"/>
                  </a:lnTo>
                  <a:lnTo>
                    <a:pt x="6759" y="3978"/>
                  </a:lnTo>
                  <a:lnTo>
                    <a:pt x="6759" y="2789"/>
                  </a:lnTo>
                  <a:close/>
                  <a:moveTo>
                    <a:pt x="11498" y="432"/>
                  </a:moveTo>
                  <a:cubicBezTo>
                    <a:pt x="11548" y="432"/>
                    <a:pt x="11597" y="435"/>
                    <a:pt x="11645" y="442"/>
                  </a:cubicBezTo>
                  <a:cubicBezTo>
                    <a:pt x="12053" y="497"/>
                    <a:pt x="12365" y="798"/>
                    <a:pt x="12601" y="1364"/>
                  </a:cubicBezTo>
                  <a:cubicBezTo>
                    <a:pt x="12951" y="2207"/>
                    <a:pt x="12995" y="2868"/>
                    <a:pt x="12728" y="3334"/>
                  </a:cubicBezTo>
                  <a:cubicBezTo>
                    <a:pt x="12440" y="3841"/>
                    <a:pt x="11851" y="3964"/>
                    <a:pt x="11762" y="3978"/>
                  </a:cubicBezTo>
                  <a:lnTo>
                    <a:pt x="8383" y="3978"/>
                  </a:lnTo>
                  <a:lnTo>
                    <a:pt x="8383" y="2649"/>
                  </a:lnTo>
                  <a:cubicBezTo>
                    <a:pt x="8729" y="2231"/>
                    <a:pt x="9102" y="1840"/>
                    <a:pt x="9507" y="1480"/>
                  </a:cubicBezTo>
                  <a:cubicBezTo>
                    <a:pt x="10286" y="792"/>
                    <a:pt x="10968" y="432"/>
                    <a:pt x="11498" y="432"/>
                  </a:cubicBezTo>
                  <a:close/>
                  <a:moveTo>
                    <a:pt x="6070" y="4413"/>
                  </a:moveTo>
                  <a:lnTo>
                    <a:pt x="6070" y="6113"/>
                  </a:lnTo>
                  <a:lnTo>
                    <a:pt x="429" y="6113"/>
                  </a:lnTo>
                  <a:lnTo>
                    <a:pt x="429" y="4413"/>
                  </a:lnTo>
                  <a:close/>
                  <a:moveTo>
                    <a:pt x="8205" y="4413"/>
                  </a:moveTo>
                  <a:lnTo>
                    <a:pt x="8205" y="13124"/>
                  </a:lnTo>
                  <a:lnTo>
                    <a:pt x="6502" y="13124"/>
                  </a:lnTo>
                  <a:lnTo>
                    <a:pt x="6502" y="4413"/>
                  </a:lnTo>
                  <a:close/>
                  <a:moveTo>
                    <a:pt x="14277" y="4413"/>
                  </a:moveTo>
                  <a:lnTo>
                    <a:pt x="14277" y="6113"/>
                  </a:lnTo>
                  <a:lnTo>
                    <a:pt x="11978" y="6113"/>
                  </a:lnTo>
                  <a:cubicBezTo>
                    <a:pt x="11690" y="6113"/>
                    <a:pt x="11690" y="6545"/>
                    <a:pt x="11978" y="6545"/>
                  </a:cubicBezTo>
                  <a:lnTo>
                    <a:pt x="13184" y="6545"/>
                  </a:lnTo>
                  <a:lnTo>
                    <a:pt x="13184" y="12621"/>
                  </a:lnTo>
                  <a:cubicBezTo>
                    <a:pt x="13184" y="12898"/>
                    <a:pt x="12958" y="13124"/>
                    <a:pt x="12680" y="13124"/>
                  </a:cubicBezTo>
                  <a:lnTo>
                    <a:pt x="8636" y="13124"/>
                  </a:lnTo>
                  <a:lnTo>
                    <a:pt x="8636" y="6545"/>
                  </a:lnTo>
                  <a:lnTo>
                    <a:pt x="11114" y="6545"/>
                  </a:lnTo>
                  <a:cubicBezTo>
                    <a:pt x="11234" y="6545"/>
                    <a:pt x="11330" y="6449"/>
                    <a:pt x="11330" y="6329"/>
                  </a:cubicBezTo>
                  <a:cubicBezTo>
                    <a:pt x="11330" y="6209"/>
                    <a:pt x="11234" y="6113"/>
                    <a:pt x="11114" y="6113"/>
                  </a:cubicBezTo>
                  <a:lnTo>
                    <a:pt x="8636" y="6113"/>
                  </a:lnTo>
                  <a:lnTo>
                    <a:pt x="8636" y="4413"/>
                  </a:lnTo>
                  <a:close/>
                  <a:moveTo>
                    <a:pt x="11504" y="0"/>
                  </a:moveTo>
                  <a:cubicBezTo>
                    <a:pt x="10086" y="0"/>
                    <a:pt x="8417" y="1925"/>
                    <a:pt x="8061" y="2357"/>
                  </a:cubicBezTo>
                  <a:lnTo>
                    <a:pt x="6645" y="2357"/>
                  </a:lnTo>
                  <a:cubicBezTo>
                    <a:pt x="6436" y="2104"/>
                    <a:pt x="5768" y="1329"/>
                    <a:pt x="4966" y="736"/>
                  </a:cubicBezTo>
                  <a:cubicBezTo>
                    <a:pt x="4923" y="704"/>
                    <a:pt x="4878" y="690"/>
                    <a:pt x="4836" y="690"/>
                  </a:cubicBezTo>
                  <a:cubicBezTo>
                    <a:pt x="4657" y="690"/>
                    <a:pt x="4523" y="944"/>
                    <a:pt x="4709" y="1083"/>
                  </a:cubicBezTo>
                  <a:cubicBezTo>
                    <a:pt x="5484" y="1658"/>
                    <a:pt x="6149" y="2436"/>
                    <a:pt x="6327" y="2652"/>
                  </a:cubicBezTo>
                  <a:lnTo>
                    <a:pt x="6327" y="3982"/>
                  </a:lnTo>
                  <a:lnTo>
                    <a:pt x="2945" y="3982"/>
                  </a:lnTo>
                  <a:cubicBezTo>
                    <a:pt x="2855" y="3964"/>
                    <a:pt x="2269" y="3845"/>
                    <a:pt x="1978" y="3337"/>
                  </a:cubicBezTo>
                  <a:cubicBezTo>
                    <a:pt x="1711" y="2871"/>
                    <a:pt x="1755" y="2207"/>
                    <a:pt x="2105" y="1367"/>
                  </a:cubicBezTo>
                  <a:cubicBezTo>
                    <a:pt x="2297" y="911"/>
                    <a:pt x="2544" y="620"/>
                    <a:pt x="2849" y="500"/>
                  </a:cubicBezTo>
                  <a:cubicBezTo>
                    <a:pt x="2960" y="456"/>
                    <a:pt x="3081" y="434"/>
                    <a:pt x="3210" y="434"/>
                  </a:cubicBezTo>
                  <a:cubicBezTo>
                    <a:pt x="3431" y="434"/>
                    <a:pt x="3677" y="497"/>
                    <a:pt x="3949" y="620"/>
                  </a:cubicBezTo>
                  <a:cubicBezTo>
                    <a:pt x="3982" y="635"/>
                    <a:pt x="4015" y="642"/>
                    <a:pt x="4045" y="642"/>
                  </a:cubicBezTo>
                  <a:cubicBezTo>
                    <a:pt x="4248" y="642"/>
                    <a:pt x="4353" y="330"/>
                    <a:pt x="4127" y="226"/>
                  </a:cubicBezTo>
                  <a:cubicBezTo>
                    <a:pt x="3800" y="77"/>
                    <a:pt x="3495" y="3"/>
                    <a:pt x="3214" y="3"/>
                  </a:cubicBezTo>
                  <a:cubicBezTo>
                    <a:pt x="3029" y="3"/>
                    <a:pt x="2854" y="35"/>
                    <a:pt x="2691" y="99"/>
                  </a:cubicBezTo>
                  <a:cubicBezTo>
                    <a:pt x="2280" y="260"/>
                    <a:pt x="1944" y="634"/>
                    <a:pt x="1707" y="1199"/>
                  </a:cubicBezTo>
                  <a:cubicBezTo>
                    <a:pt x="1303" y="2176"/>
                    <a:pt x="1269" y="2971"/>
                    <a:pt x="1608" y="3557"/>
                  </a:cubicBezTo>
                  <a:cubicBezTo>
                    <a:pt x="1701" y="3718"/>
                    <a:pt x="1821" y="3862"/>
                    <a:pt x="1964" y="3982"/>
                  </a:cubicBezTo>
                  <a:lnTo>
                    <a:pt x="213" y="3982"/>
                  </a:lnTo>
                  <a:cubicBezTo>
                    <a:pt x="97" y="3982"/>
                    <a:pt x="1" y="4078"/>
                    <a:pt x="1" y="4197"/>
                  </a:cubicBezTo>
                  <a:lnTo>
                    <a:pt x="1" y="6329"/>
                  </a:lnTo>
                  <a:cubicBezTo>
                    <a:pt x="1" y="6445"/>
                    <a:pt x="97" y="6541"/>
                    <a:pt x="213" y="6541"/>
                  </a:cubicBezTo>
                  <a:lnTo>
                    <a:pt x="1091" y="6541"/>
                  </a:lnTo>
                  <a:lnTo>
                    <a:pt x="1091" y="12617"/>
                  </a:lnTo>
                  <a:cubicBezTo>
                    <a:pt x="1091" y="13135"/>
                    <a:pt x="1509" y="13556"/>
                    <a:pt x="2026" y="13556"/>
                  </a:cubicBezTo>
                  <a:lnTo>
                    <a:pt x="3496" y="13556"/>
                  </a:lnTo>
                  <a:cubicBezTo>
                    <a:pt x="3616" y="13556"/>
                    <a:pt x="3712" y="13460"/>
                    <a:pt x="3712" y="13340"/>
                  </a:cubicBezTo>
                  <a:cubicBezTo>
                    <a:pt x="3712" y="13220"/>
                    <a:pt x="3616" y="13124"/>
                    <a:pt x="3496" y="13124"/>
                  </a:cubicBezTo>
                  <a:lnTo>
                    <a:pt x="2026" y="13124"/>
                  </a:lnTo>
                  <a:cubicBezTo>
                    <a:pt x="1749" y="13124"/>
                    <a:pt x="1522" y="12898"/>
                    <a:pt x="1522" y="12617"/>
                  </a:cubicBezTo>
                  <a:lnTo>
                    <a:pt x="1522" y="6545"/>
                  </a:lnTo>
                  <a:lnTo>
                    <a:pt x="6070" y="6545"/>
                  </a:lnTo>
                  <a:lnTo>
                    <a:pt x="6070" y="13124"/>
                  </a:lnTo>
                  <a:lnTo>
                    <a:pt x="4360" y="13124"/>
                  </a:lnTo>
                  <a:cubicBezTo>
                    <a:pt x="4072" y="13124"/>
                    <a:pt x="4072" y="13556"/>
                    <a:pt x="4360" y="13556"/>
                  </a:cubicBezTo>
                  <a:lnTo>
                    <a:pt x="12680" y="13556"/>
                  </a:lnTo>
                  <a:cubicBezTo>
                    <a:pt x="13197" y="13556"/>
                    <a:pt x="13616" y="13138"/>
                    <a:pt x="13616" y="12617"/>
                  </a:cubicBezTo>
                  <a:lnTo>
                    <a:pt x="13616" y="6545"/>
                  </a:lnTo>
                  <a:lnTo>
                    <a:pt x="14493" y="6545"/>
                  </a:lnTo>
                  <a:cubicBezTo>
                    <a:pt x="14609" y="6545"/>
                    <a:pt x="14705" y="6449"/>
                    <a:pt x="14705" y="6329"/>
                  </a:cubicBezTo>
                  <a:lnTo>
                    <a:pt x="14705" y="4197"/>
                  </a:lnTo>
                  <a:cubicBezTo>
                    <a:pt x="14709" y="4080"/>
                    <a:pt x="14616" y="3982"/>
                    <a:pt x="14499" y="3982"/>
                  </a:cubicBezTo>
                  <a:cubicBezTo>
                    <a:pt x="14497" y="3982"/>
                    <a:pt x="14495" y="3982"/>
                    <a:pt x="14493" y="3982"/>
                  </a:cubicBezTo>
                  <a:lnTo>
                    <a:pt x="12742" y="3982"/>
                  </a:lnTo>
                  <a:cubicBezTo>
                    <a:pt x="12886" y="3858"/>
                    <a:pt x="13006" y="3714"/>
                    <a:pt x="13098" y="3553"/>
                  </a:cubicBezTo>
                  <a:cubicBezTo>
                    <a:pt x="13437" y="2967"/>
                    <a:pt x="13403" y="2172"/>
                    <a:pt x="12999" y="1199"/>
                  </a:cubicBezTo>
                  <a:cubicBezTo>
                    <a:pt x="12704" y="493"/>
                    <a:pt x="12272" y="92"/>
                    <a:pt x="11703" y="13"/>
                  </a:cubicBezTo>
                  <a:cubicBezTo>
                    <a:pt x="11638" y="4"/>
                    <a:pt x="11571" y="0"/>
                    <a:pt x="11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3" name="Google Shape;17413;p72"/>
          <p:cNvGrpSpPr/>
          <p:nvPr/>
        </p:nvGrpSpPr>
        <p:grpSpPr>
          <a:xfrm>
            <a:off x="1374886" y="3665217"/>
            <a:ext cx="418151" cy="385197"/>
            <a:chOff x="1374886" y="3665217"/>
            <a:chExt cx="418151" cy="385197"/>
          </a:xfrm>
        </p:grpSpPr>
        <p:sp>
          <p:nvSpPr>
            <p:cNvPr id="17414" name="Google Shape;17414;p72"/>
            <p:cNvSpPr/>
            <p:nvPr/>
          </p:nvSpPr>
          <p:spPr>
            <a:xfrm>
              <a:off x="1399561" y="3670770"/>
              <a:ext cx="374091" cy="373986"/>
            </a:xfrm>
            <a:custGeom>
              <a:rect b="b" l="l" r="r" t="t"/>
              <a:pathLst>
                <a:path extrusionOk="0" h="14277" w="14281">
                  <a:moveTo>
                    <a:pt x="7139" y="1"/>
                  </a:moveTo>
                  <a:cubicBezTo>
                    <a:pt x="3198" y="1"/>
                    <a:pt x="1" y="3198"/>
                    <a:pt x="1" y="7139"/>
                  </a:cubicBezTo>
                  <a:cubicBezTo>
                    <a:pt x="1" y="11083"/>
                    <a:pt x="3198" y="14277"/>
                    <a:pt x="7139" y="14277"/>
                  </a:cubicBezTo>
                  <a:cubicBezTo>
                    <a:pt x="11083" y="14277"/>
                    <a:pt x="14280" y="11083"/>
                    <a:pt x="14280" y="7139"/>
                  </a:cubicBezTo>
                  <a:cubicBezTo>
                    <a:pt x="14280"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72"/>
            <p:cNvSpPr/>
            <p:nvPr/>
          </p:nvSpPr>
          <p:spPr>
            <a:xfrm>
              <a:off x="150819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4" y="1611"/>
                    <a:pt x="1151" y="1354"/>
                    <a:pt x="1151" y="1035"/>
                  </a:cubicBezTo>
                  <a:lnTo>
                    <a:pt x="1151" y="576"/>
                  </a:lnTo>
                  <a:cubicBezTo>
                    <a:pt x="1151" y="257"/>
                    <a:pt x="894"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72"/>
            <p:cNvSpPr/>
            <p:nvPr/>
          </p:nvSpPr>
          <p:spPr>
            <a:xfrm>
              <a:off x="1520215" y="3815524"/>
              <a:ext cx="18153" cy="30229"/>
            </a:xfrm>
            <a:custGeom>
              <a:rect b="b" l="l" r="r" t="t"/>
              <a:pathLst>
                <a:path extrusionOk="0" h="1154" w="693">
                  <a:moveTo>
                    <a:pt x="116" y="1"/>
                  </a:moveTo>
                  <a:cubicBezTo>
                    <a:pt x="78" y="1"/>
                    <a:pt x="39" y="5"/>
                    <a:pt x="0" y="13"/>
                  </a:cubicBezTo>
                  <a:lnTo>
                    <a:pt x="0" y="461"/>
                  </a:lnTo>
                  <a:cubicBezTo>
                    <a:pt x="0" y="842"/>
                    <a:pt x="309" y="1154"/>
                    <a:pt x="692" y="1154"/>
                  </a:cubicBezTo>
                  <a:lnTo>
                    <a:pt x="692" y="578"/>
                  </a:lnTo>
                  <a:cubicBezTo>
                    <a:pt x="692"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72"/>
            <p:cNvSpPr/>
            <p:nvPr/>
          </p:nvSpPr>
          <p:spPr>
            <a:xfrm>
              <a:off x="1375855" y="3712709"/>
              <a:ext cx="355859" cy="332153"/>
            </a:xfrm>
            <a:custGeom>
              <a:rect b="b" l="l" r="r" t="t"/>
              <a:pathLst>
                <a:path extrusionOk="0" h="12680" w="13585">
                  <a:moveTo>
                    <a:pt x="3541" y="0"/>
                  </a:moveTo>
                  <a:lnTo>
                    <a:pt x="3541" y="0"/>
                  </a:lnTo>
                  <a:cubicBezTo>
                    <a:pt x="255" y="2670"/>
                    <a:pt x="1" y="7594"/>
                    <a:pt x="2993" y="10589"/>
                  </a:cubicBezTo>
                  <a:cubicBezTo>
                    <a:pt x="4394" y="11991"/>
                    <a:pt x="6219" y="12680"/>
                    <a:pt x="8038" y="12680"/>
                  </a:cubicBezTo>
                  <a:cubicBezTo>
                    <a:pt x="10105" y="12680"/>
                    <a:pt x="12165" y="11789"/>
                    <a:pt x="13585" y="10041"/>
                  </a:cubicBezTo>
                  <a:lnTo>
                    <a:pt x="13585" y="10041"/>
                  </a:lnTo>
                  <a:cubicBezTo>
                    <a:pt x="12317" y="11076"/>
                    <a:pt x="10730" y="11641"/>
                    <a:pt x="9097" y="11641"/>
                  </a:cubicBezTo>
                  <a:cubicBezTo>
                    <a:pt x="9092" y="11641"/>
                    <a:pt x="9087" y="11641"/>
                    <a:pt x="9082" y="11641"/>
                  </a:cubicBezTo>
                  <a:cubicBezTo>
                    <a:pt x="6327" y="11641"/>
                    <a:pt x="3818" y="10058"/>
                    <a:pt x="2633" y="7570"/>
                  </a:cubicBezTo>
                  <a:cubicBezTo>
                    <a:pt x="1450" y="5082"/>
                    <a:pt x="1803" y="2135"/>
                    <a:pt x="3541"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8" name="Google Shape;17418;p72"/>
            <p:cNvSpPr/>
            <p:nvPr/>
          </p:nvSpPr>
          <p:spPr>
            <a:xfrm>
              <a:off x="1634923" y="3815576"/>
              <a:ext cx="30203" cy="42200"/>
            </a:xfrm>
            <a:custGeom>
              <a:rect b="b" l="l" r="r" t="t"/>
              <a:pathLst>
                <a:path extrusionOk="0" h="1611" w="1153">
                  <a:moveTo>
                    <a:pt x="576" y="0"/>
                  </a:moveTo>
                  <a:cubicBezTo>
                    <a:pt x="258" y="0"/>
                    <a:pt x="1" y="257"/>
                    <a:pt x="1" y="576"/>
                  </a:cubicBezTo>
                  <a:lnTo>
                    <a:pt x="1" y="1035"/>
                  </a:lnTo>
                  <a:cubicBezTo>
                    <a:pt x="1" y="1354"/>
                    <a:pt x="254" y="1611"/>
                    <a:pt x="573" y="1611"/>
                  </a:cubicBezTo>
                  <a:cubicBezTo>
                    <a:pt x="892" y="1611"/>
                    <a:pt x="1149" y="1354"/>
                    <a:pt x="1152" y="1035"/>
                  </a:cubicBezTo>
                  <a:lnTo>
                    <a:pt x="1152" y="576"/>
                  </a:lnTo>
                  <a:cubicBezTo>
                    <a:pt x="1152" y="257"/>
                    <a:pt x="892"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9" name="Google Shape;17419;p72"/>
            <p:cNvSpPr/>
            <p:nvPr/>
          </p:nvSpPr>
          <p:spPr>
            <a:xfrm>
              <a:off x="1646868" y="3815524"/>
              <a:ext cx="18153" cy="30229"/>
            </a:xfrm>
            <a:custGeom>
              <a:rect b="b" l="l" r="r" t="t"/>
              <a:pathLst>
                <a:path extrusionOk="0" h="1154" w="693">
                  <a:moveTo>
                    <a:pt x="117" y="1"/>
                  </a:moveTo>
                  <a:cubicBezTo>
                    <a:pt x="79" y="1"/>
                    <a:pt x="40" y="5"/>
                    <a:pt x="0" y="13"/>
                  </a:cubicBezTo>
                  <a:lnTo>
                    <a:pt x="0" y="461"/>
                  </a:lnTo>
                  <a:cubicBezTo>
                    <a:pt x="0" y="842"/>
                    <a:pt x="312" y="1154"/>
                    <a:pt x="693" y="1154"/>
                  </a:cubicBezTo>
                  <a:lnTo>
                    <a:pt x="693" y="578"/>
                  </a:lnTo>
                  <a:cubicBezTo>
                    <a:pt x="693" y="251"/>
                    <a:pt x="429"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0" name="Google Shape;17420;p72"/>
            <p:cNvSpPr/>
            <p:nvPr/>
          </p:nvSpPr>
          <p:spPr>
            <a:xfrm>
              <a:off x="1502534" y="3809918"/>
              <a:ext cx="41388" cy="53516"/>
            </a:xfrm>
            <a:custGeom>
              <a:rect b="b" l="l" r="r" t="t"/>
              <a:pathLst>
                <a:path extrusionOk="0" h="2043" w="1580">
                  <a:moveTo>
                    <a:pt x="792" y="0"/>
                  </a:moveTo>
                  <a:cubicBezTo>
                    <a:pt x="353" y="0"/>
                    <a:pt x="0" y="353"/>
                    <a:pt x="0" y="792"/>
                  </a:cubicBezTo>
                  <a:lnTo>
                    <a:pt x="0" y="1251"/>
                  </a:lnTo>
                  <a:cubicBezTo>
                    <a:pt x="0" y="1690"/>
                    <a:pt x="353" y="2043"/>
                    <a:pt x="788"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87" y="1611"/>
                    <a:pt x="788" y="1611"/>
                  </a:cubicBezTo>
                  <a:cubicBezTo>
                    <a:pt x="590" y="1611"/>
                    <a:pt x="428" y="1450"/>
                    <a:pt x="428" y="1251"/>
                  </a:cubicBezTo>
                  <a:lnTo>
                    <a:pt x="428" y="792"/>
                  </a:lnTo>
                  <a:cubicBezTo>
                    <a:pt x="428"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1" name="Google Shape;17421;p72"/>
            <p:cNvSpPr/>
            <p:nvPr/>
          </p:nvSpPr>
          <p:spPr>
            <a:xfrm>
              <a:off x="1629187" y="3809918"/>
              <a:ext cx="41493" cy="53516"/>
            </a:xfrm>
            <a:custGeom>
              <a:rect b="b" l="l" r="r" t="t"/>
              <a:pathLst>
                <a:path extrusionOk="0" h="2043" w="1584">
                  <a:moveTo>
                    <a:pt x="792" y="0"/>
                  </a:moveTo>
                  <a:cubicBezTo>
                    <a:pt x="357" y="0"/>
                    <a:pt x="0" y="353"/>
                    <a:pt x="0" y="792"/>
                  </a:cubicBezTo>
                  <a:lnTo>
                    <a:pt x="0" y="1251"/>
                  </a:lnTo>
                  <a:cubicBezTo>
                    <a:pt x="0" y="1690"/>
                    <a:pt x="353"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2" name="Google Shape;17422;p72"/>
            <p:cNvSpPr/>
            <p:nvPr/>
          </p:nvSpPr>
          <p:spPr>
            <a:xfrm>
              <a:off x="1518225" y="3912367"/>
              <a:ext cx="136686" cy="35547"/>
            </a:xfrm>
            <a:custGeom>
              <a:rect b="b" l="l" r="r" t="t"/>
              <a:pathLst>
                <a:path extrusionOk="0" h="1357" w="5218">
                  <a:moveTo>
                    <a:pt x="310" y="1"/>
                  </a:moveTo>
                  <a:cubicBezTo>
                    <a:pt x="146" y="1"/>
                    <a:pt x="1" y="206"/>
                    <a:pt x="148" y="366"/>
                  </a:cubicBezTo>
                  <a:cubicBezTo>
                    <a:pt x="717" y="986"/>
                    <a:pt x="1639" y="1356"/>
                    <a:pt x="2609" y="1356"/>
                  </a:cubicBezTo>
                  <a:cubicBezTo>
                    <a:pt x="3582" y="1356"/>
                    <a:pt x="4500" y="986"/>
                    <a:pt x="5072" y="366"/>
                  </a:cubicBezTo>
                  <a:cubicBezTo>
                    <a:pt x="5217" y="206"/>
                    <a:pt x="5073" y="1"/>
                    <a:pt x="4910" y="1"/>
                  </a:cubicBezTo>
                  <a:cubicBezTo>
                    <a:pt x="4857" y="1"/>
                    <a:pt x="4802" y="23"/>
                    <a:pt x="4754" y="75"/>
                  </a:cubicBezTo>
                  <a:cubicBezTo>
                    <a:pt x="4264" y="606"/>
                    <a:pt x="3462" y="925"/>
                    <a:pt x="2609" y="925"/>
                  </a:cubicBezTo>
                  <a:cubicBezTo>
                    <a:pt x="1759" y="925"/>
                    <a:pt x="957" y="606"/>
                    <a:pt x="467" y="75"/>
                  </a:cubicBezTo>
                  <a:cubicBezTo>
                    <a:pt x="419" y="23"/>
                    <a:pt x="363" y="1"/>
                    <a:pt x="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3" name="Google Shape;17423;p72"/>
            <p:cNvSpPr/>
            <p:nvPr/>
          </p:nvSpPr>
          <p:spPr>
            <a:xfrm>
              <a:off x="1374886" y="3665217"/>
              <a:ext cx="343312" cy="321727"/>
            </a:xfrm>
            <a:custGeom>
              <a:rect b="b" l="l" r="r" t="t"/>
              <a:pathLst>
                <a:path extrusionOk="0" h="12282" w="13106">
                  <a:moveTo>
                    <a:pt x="8089" y="1"/>
                  </a:moveTo>
                  <a:cubicBezTo>
                    <a:pt x="6201" y="1"/>
                    <a:pt x="4317" y="724"/>
                    <a:pt x="2886" y="2156"/>
                  </a:cubicBezTo>
                  <a:cubicBezTo>
                    <a:pt x="144" y="4894"/>
                    <a:pt x="0" y="9294"/>
                    <a:pt x="2560" y="12207"/>
                  </a:cubicBezTo>
                  <a:cubicBezTo>
                    <a:pt x="2607" y="12260"/>
                    <a:pt x="2662" y="12282"/>
                    <a:pt x="2716" y="12282"/>
                  </a:cubicBezTo>
                  <a:cubicBezTo>
                    <a:pt x="2877" y="12282"/>
                    <a:pt x="3024" y="12081"/>
                    <a:pt x="2882" y="11919"/>
                  </a:cubicBezTo>
                  <a:cubicBezTo>
                    <a:pt x="1720" y="10603"/>
                    <a:pt x="1107" y="8896"/>
                    <a:pt x="1162" y="7142"/>
                  </a:cubicBezTo>
                  <a:cubicBezTo>
                    <a:pt x="1241" y="4462"/>
                    <a:pt x="2862" y="2070"/>
                    <a:pt x="5322" y="1001"/>
                  </a:cubicBezTo>
                  <a:cubicBezTo>
                    <a:pt x="6209" y="615"/>
                    <a:pt x="7148" y="427"/>
                    <a:pt x="8080" y="427"/>
                  </a:cubicBezTo>
                  <a:cubicBezTo>
                    <a:pt x="9732" y="427"/>
                    <a:pt x="11364" y="1018"/>
                    <a:pt x="12652" y="2149"/>
                  </a:cubicBezTo>
                  <a:cubicBezTo>
                    <a:pt x="12699" y="2190"/>
                    <a:pt x="12748" y="2208"/>
                    <a:pt x="12796" y="2208"/>
                  </a:cubicBezTo>
                  <a:cubicBezTo>
                    <a:pt x="12967" y="2208"/>
                    <a:pt x="13106" y="1977"/>
                    <a:pt x="12936" y="1827"/>
                  </a:cubicBezTo>
                  <a:cubicBezTo>
                    <a:pt x="11545" y="606"/>
                    <a:pt x="9815"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4" name="Google Shape;17424;p72"/>
            <p:cNvSpPr/>
            <p:nvPr/>
          </p:nvSpPr>
          <p:spPr>
            <a:xfrm>
              <a:off x="1454990" y="3728635"/>
              <a:ext cx="338046" cy="321779"/>
            </a:xfrm>
            <a:custGeom>
              <a:rect b="b" l="l" r="r" t="t"/>
              <a:pathLst>
                <a:path extrusionOk="0" h="12284" w="12905">
                  <a:moveTo>
                    <a:pt x="10391" y="1"/>
                  </a:moveTo>
                  <a:cubicBezTo>
                    <a:pt x="10228" y="1"/>
                    <a:pt x="10083" y="200"/>
                    <a:pt x="10224" y="362"/>
                  </a:cubicBezTo>
                  <a:cubicBezTo>
                    <a:pt x="12637" y="3103"/>
                    <a:pt x="12503" y="7246"/>
                    <a:pt x="9920" y="9827"/>
                  </a:cubicBezTo>
                  <a:cubicBezTo>
                    <a:pt x="8573" y="11174"/>
                    <a:pt x="6800" y="11854"/>
                    <a:pt x="5023" y="11854"/>
                  </a:cubicBezTo>
                  <a:cubicBezTo>
                    <a:pt x="3396" y="11854"/>
                    <a:pt x="1765" y="11283"/>
                    <a:pt x="455" y="10132"/>
                  </a:cubicBezTo>
                  <a:cubicBezTo>
                    <a:pt x="408" y="10091"/>
                    <a:pt x="359" y="10073"/>
                    <a:pt x="312" y="10073"/>
                  </a:cubicBezTo>
                  <a:cubicBezTo>
                    <a:pt x="140" y="10073"/>
                    <a:pt x="1" y="10306"/>
                    <a:pt x="170" y="10454"/>
                  </a:cubicBezTo>
                  <a:cubicBezTo>
                    <a:pt x="1507" y="11633"/>
                    <a:pt x="3228" y="12284"/>
                    <a:pt x="5009" y="12284"/>
                  </a:cubicBezTo>
                  <a:cubicBezTo>
                    <a:pt x="5013" y="12284"/>
                    <a:pt x="5018" y="12284"/>
                    <a:pt x="5023" y="12284"/>
                  </a:cubicBezTo>
                  <a:cubicBezTo>
                    <a:pt x="5098" y="12284"/>
                    <a:pt x="5170" y="12284"/>
                    <a:pt x="5245" y="12280"/>
                  </a:cubicBezTo>
                  <a:cubicBezTo>
                    <a:pt x="8093" y="12195"/>
                    <a:pt x="10636" y="10474"/>
                    <a:pt x="11770" y="7860"/>
                  </a:cubicBezTo>
                  <a:cubicBezTo>
                    <a:pt x="12904" y="5249"/>
                    <a:pt x="12428" y="2216"/>
                    <a:pt x="10550" y="78"/>
                  </a:cubicBezTo>
                  <a:cubicBezTo>
                    <a:pt x="10502"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25" name="Google Shape;17425;p72"/>
          <p:cNvGrpSpPr/>
          <p:nvPr/>
        </p:nvGrpSpPr>
        <p:grpSpPr>
          <a:xfrm>
            <a:off x="1918327" y="3665112"/>
            <a:ext cx="418151" cy="385407"/>
            <a:chOff x="1918327" y="3665112"/>
            <a:chExt cx="418151" cy="385407"/>
          </a:xfrm>
        </p:grpSpPr>
        <p:sp>
          <p:nvSpPr>
            <p:cNvPr id="17426" name="Google Shape;17426;p72"/>
            <p:cNvSpPr/>
            <p:nvPr/>
          </p:nvSpPr>
          <p:spPr>
            <a:xfrm>
              <a:off x="1943081" y="3670770"/>
              <a:ext cx="373986" cy="373986"/>
            </a:xfrm>
            <a:custGeom>
              <a:rect b="b" l="l" r="r" t="t"/>
              <a:pathLst>
                <a:path extrusionOk="0" h="14277" w="14277">
                  <a:moveTo>
                    <a:pt x="7139" y="1"/>
                  </a:moveTo>
                  <a:cubicBezTo>
                    <a:pt x="3198" y="1"/>
                    <a:pt x="1" y="3198"/>
                    <a:pt x="1" y="7139"/>
                  </a:cubicBezTo>
                  <a:cubicBezTo>
                    <a:pt x="1" y="11083"/>
                    <a:pt x="3198" y="14277"/>
                    <a:pt x="7139" y="14277"/>
                  </a:cubicBezTo>
                  <a:cubicBezTo>
                    <a:pt x="11083" y="14277"/>
                    <a:pt x="14277" y="11083"/>
                    <a:pt x="14277" y="7139"/>
                  </a:cubicBezTo>
                  <a:cubicBezTo>
                    <a:pt x="14277" y="3198"/>
                    <a:pt x="11083" y="1"/>
                    <a:pt x="7139"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72"/>
            <p:cNvSpPr/>
            <p:nvPr/>
          </p:nvSpPr>
          <p:spPr>
            <a:xfrm>
              <a:off x="1919401" y="3712709"/>
              <a:ext cx="355833" cy="332153"/>
            </a:xfrm>
            <a:custGeom>
              <a:rect b="b" l="l" r="r" t="t"/>
              <a:pathLst>
                <a:path extrusionOk="0" h="12680" w="13584">
                  <a:moveTo>
                    <a:pt x="3540" y="0"/>
                  </a:moveTo>
                  <a:lnTo>
                    <a:pt x="3540" y="0"/>
                  </a:lnTo>
                  <a:cubicBezTo>
                    <a:pt x="254" y="2670"/>
                    <a:pt x="0" y="7594"/>
                    <a:pt x="2992" y="10589"/>
                  </a:cubicBezTo>
                  <a:cubicBezTo>
                    <a:pt x="4393" y="11991"/>
                    <a:pt x="6218" y="12680"/>
                    <a:pt x="8037" y="12680"/>
                  </a:cubicBezTo>
                  <a:cubicBezTo>
                    <a:pt x="10104" y="12680"/>
                    <a:pt x="12164" y="11789"/>
                    <a:pt x="13584" y="10041"/>
                  </a:cubicBezTo>
                  <a:lnTo>
                    <a:pt x="13584" y="10041"/>
                  </a:lnTo>
                  <a:cubicBezTo>
                    <a:pt x="12316" y="11076"/>
                    <a:pt x="10729" y="11641"/>
                    <a:pt x="9096" y="11641"/>
                  </a:cubicBezTo>
                  <a:cubicBezTo>
                    <a:pt x="9091" y="11641"/>
                    <a:pt x="9086" y="11641"/>
                    <a:pt x="9081" y="11641"/>
                  </a:cubicBezTo>
                  <a:cubicBezTo>
                    <a:pt x="6326" y="11641"/>
                    <a:pt x="3818" y="10058"/>
                    <a:pt x="2632" y="7570"/>
                  </a:cubicBezTo>
                  <a:cubicBezTo>
                    <a:pt x="1450" y="5082"/>
                    <a:pt x="1803" y="2135"/>
                    <a:pt x="3540"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72"/>
            <p:cNvSpPr/>
            <p:nvPr/>
          </p:nvSpPr>
          <p:spPr>
            <a:xfrm>
              <a:off x="2178365"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5" y="1611"/>
                    <a:pt x="1152" y="1354"/>
                    <a:pt x="1152" y="1035"/>
                  </a:cubicBezTo>
                  <a:lnTo>
                    <a:pt x="1152" y="576"/>
                  </a:lnTo>
                  <a:cubicBezTo>
                    <a:pt x="1152" y="257"/>
                    <a:pt x="895"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72"/>
            <p:cNvSpPr/>
            <p:nvPr/>
          </p:nvSpPr>
          <p:spPr>
            <a:xfrm>
              <a:off x="2190388" y="3815524"/>
              <a:ext cx="18153" cy="30229"/>
            </a:xfrm>
            <a:custGeom>
              <a:rect b="b" l="l" r="r" t="t"/>
              <a:pathLst>
                <a:path extrusionOk="0" h="1154" w="693">
                  <a:moveTo>
                    <a:pt x="116" y="1"/>
                  </a:moveTo>
                  <a:cubicBezTo>
                    <a:pt x="78" y="1"/>
                    <a:pt x="40" y="5"/>
                    <a:pt x="1" y="13"/>
                  </a:cubicBezTo>
                  <a:lnTo>
                    <a:pt x="1" y="461"/>
                  </a:lnTo>
                  <a:cubicBezTo>
                    <a:pt x="1" y="842"/>
                    <a:pt x="312"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72"/>
            <p:cNvSpPr/>
            <p:nvPr/>
          </p:nvSpPr>
          <p:spPr>
            <a:xfrm>
              <a:off x="2051712" y="3815576"/>
              <a:ext cx="30177" cy="42200"/>
            </a:xfrm>
            <a:custGeom>
              <a:rect b="b" l="l" r="r" t="t"/>
              <a:pathLst>
                <a:path extrusionOk="0" h="1611" w="1152">
                  <a:moveTo>
                    <a:pt x="576" y="0"/>
                  </a:moveTo>
                  <a:cubicBezTo>
                    <a:pt x="257" y="0"/>
                    <a:pt x="0" y="257"/>
                    <a:pt x="0" y="576"/>
                  </a:cubicBezTo>
                  <a:lnTo>
                    <a:pt x="0" y="1035"/>
                  </a:lnTo>
                  <a:cubicBezTo>
                    <a:pt x="0" y="1354"/>
                    <a:pt x="257" y="1611"/>
                    <a:pt x="576" y="1611"/>
                  </a:cubicBezTo>
                  <a:cubicBezTo>
                    <a:pt x="891" y="1611"/>
                    <a:pt x="1152" y="1354"/>
                    <a:pt x="1152" y="1035"/>
                  </a:cubicBezTo>
                  <a:lnTo>
                    <a:pt x="1152" y="576"/>
                  </a:lnTo>
                  <a:cubicBezTo>
                    <a:pt x="1152" y="257"/>
                    <a:pt x="891" y="0"/>
                    <a:pt x="57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72"/>
            <p:cNvSpPr/>
            <p:nvPr/>
          </p:nvSpPr>
          <p:spPr>
            <a:xfrm>
              <a:off x="2063735" y="3815524"/>
              <a:ext cx="18153" cy="30229"/>
            </a:xfrm>
            <a:custGeom>
              <a:rect b="b" l="l" r="r" t="t"/>
              <a:pathLst>
                <a:path extrusionOk="0" h="1154" w="693">
                  <a:moveTo>
                    <a:pt x="116" y="1"/>
                  </a:moveTo>
                  <a:cubicBezTo>
                    <a:pt x="78" y="1"/>
                    <a:pt x="39" y="5"/>
                    <a:pt x="0" y="13"/>
                  </a:cubicBezTo>
                  <a:lnTo>
                    <a:pt x="0" y="461"/>
                  </a:lnTo>
                  <a:cubicBezTo>
                    <a:pt x="0" y="842"/>
                    <a:pt x="309" y="1154"/>
                    <a:pt x="693" y="1154"/>
                  </a:cubicBezTo>
                  <a:lnTo>
                    <a:pt x="693" y="578"/>
                  </a:lnTo>
                  <a:cubicBezTo>
                    <a:pt x="693"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72"/>
            <p:cNvSpPr/>
            <p:nvPr/>
          </p:nvSpPr>
          <p:spPr>
            <a:xfrm>
              <a:off x="2046054" y="3809918"/>
              <a:ext cx="41414" cy="53516"/>
            </a:xfrm>
            <a:custGeom>
              <a:rect b="b" l="l" r="r" t="t"/>
              <a:pathLst>
                <a:path extrusionOk="0" h="2043" w="1581">
                  <a:moveTo>
                    <a:pt x="792" y="0"/>
                  </a:moveTo>
                  <a:cubicBezTo>
                    <a:pt x="353" y="0"/>
                    <a:pt x="0" y="353"/>
                    <a:pt x="0" y="792"/>
                  </a:cubicBezTo>
                  <a:lnTo>
                    <a:pt x="0" y="1251"/>
                  </a:lnTo>
                  <a:cubicBezTo>
                    <a:pt x="0" y="1690"/>
                    <a:pt x="353" y="2043"/>
                    <a:pt x="792" y="2043"/>
                  </a:cubicBezTo>
                  <a:cubicBezTo>
                    <a:pt x="1227" y="2043"/>
                    <a:pt x="1580" y="1690"/>
                    <a:pt x="1580" y="1251"/>
                  </a:cubicBezTo>
                  <a:lnTo>
                    <a:pt x="1580" y="905"/>
                  </a:lnTo>
                  <a:cubicBezTo>
                    <a:pt x="1580" y="761"/>
                    <a:pt x="1473" y="689"/>
                    <a:pt x="1366" y="689"/>
                  </a:cubicBezTo>
                  <a:cubicBezTo>
                    <a:pt x="1259" y="689"/>
                    <a:pt x="1152" y="761"/>
                    <a:pt x="1152" y="905"/>
                  </a:cubicBezTo>
                  <a:lnTo>
                    <a:pt x="1152" y="1251"/>
                  </a:lnTo>
                  <a:cubicBezTo>
                    <a:pt x="1152" y="1450"/>
                    <a:pt x="991" y="1611"/>
                    <a:pt x="792" y="1611"/>
                  </a:cubicBezTo>
                  <a:cubicBezTo>
                    <a:pt x="590" y="1611"/>
                    <a:pt x="429" y="1450"/>
                    <a:pt x="429" y="1251"/>
                  </a:cubicBezTo>
                  <a:lnTo>
                    <a:pt x="429" y="792"/>
                  </a:lnTo>
                  <a:cubicBezTo>
                    <a:pt x="429" y="593"/>
                    <a:pt x="590" y="432"/>
                    <a:pt x="792" y="432"/>
                  </a:cubicBezTo>
                  <a:cubicBezTo>
                    <a:pt x="908" y="432"/>
                    <a:pt x="1004" y="333"/>
                    <a:pt x="1004" y="216"/>
                  </a:cubicBezTo>
                  <a:cubicBezTo>
                    <a:pt x="1004" y="96"/>
                    <a:pt x="908"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72"/>
            <p:cNvSpPr/>
            <p:nvPr/>
          </p:nvSpPr>
          <p:spPr>
            <a:xfrm>
              <a:off x="2172707" y="3809918"/>
              <a:ext cx="41493" cy="53516"/>
            </a:xfrm>
            <a:custGeom>
              <a:rect b="b" l="l" r="r" t="t"/>
              <a:pathLst>
                <a:path extrusionOk="0" h="2043" w="1584">
                  <a:moveTo>
                    <a:pt x="792" y="0"/>
                  </a:moveTo>
                  <a:cubicBezTo>
                    <a:pt x="357" y="0"/>
                    <a:pt x="1" y="353"/>
                    <a:pt x="1" y="792"/>
                  </a:cubicBezTo>
                  <a:lnTo>
                    <a:pt x="1" y="1251"/>
                  </a:lnTo>
                  <a:cubicBezTo>
                    <a:pt x="1" y="1690"/>
                    <a:pt x="354" y="2043"/>
                    <a:pt x="792" y="2043"/>
                  </a:cubicBezTo>
                  <a:cubicBezTo>
                    <a:pt x="1231" y="2043"/>
                    <a:pt x="1584" y="1690"/>
                    <a:pt x="1584" y="1251"/>
                  </a:cubicBezTo>
                  <a:lnTo>
                    <a:pt x="1584" y="905"/>
                  </a:lnTo>
                  <a:cubicBezTo>
                    <a:pt x="1584" y="761"/>
                    <a:pt x="1476" y="689"/>
                    <a:pt x="1368" y="689"/>
                  </a:cubicBezTo>
                  <a:cubicBezTo>
                    <a:pt x="1260" y="689"/>
                    <a:pt x="1152" y="761"/>
                    <a:pt x="1152" y="905"/>
                  </a:cubicBezTo>
                  <a:lnTo>
                    <a:pt x="1152" y="1251"/>
                  </a:lnTo>
                  <a:cubicBezTo>
                    <a:pt x="1152" y="1450"/>
                    <a:pt x="991" y="1611"/>
                    <a:pt x="792" y="1611"/>
                  </a:cubicBezTo>
                  <a:cubicBezTo>
                    <a:pt x="593" y="1611"/>
                    <a:pt x="432" y="1450"/>
                    <a:pt x="432" y="1251"/>
                  </a:cubicBezTo>
                  <a:lnTo>
                    <a:pt x="432" y="792"/>
                  </a:lnTo>
                  <a:cubicBezTo>
                    <a:pt x="432" y="593"/>
                    <a:pt x="593" y="432"/>
                    <a:pt x="792" y="432"/>
                  </a:cubicBezTo>
                  <a:cubicBezTo>
                    <a:pt x="912" y="432"/>
                    <a:pt x="1008" y="333"/>
                    <a:pt x="1008" y="216"/>
                  </a:cubicBezTo>
                  <a:cubicBezTo>
                    <a:pt x="1008" y="96"/>
                    <a:pt x="912" y="0"/>
                    <a:pt x="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4" name="Google Shape;17434;p72"/>
            <p:cNvSpPr/>
            <p:nvPr/>
          </p:nvSpPr>
          <p:spPr>
            <a:xfrm>
              <a:off x="2061745" y="3912419"/>
              <a:ext cx="136686" cy="35573"/>
            </a:xfrm>
            <a:custGeom>
              <a:rect b="b" l="l" r="r" t="t"/>
              <a:pathLst>
                <a:path extrusionOk="0" h="1358" w="5218">
                  <a:moveTo>
                    <a:pt x="2609" y="1"/>
                  </a:moveTo>
                  <a:cubicBezTo>
                    <a:pt x="1639" y="1"/>
                    <a:pt x="717" y="374"/>
                    <a:pt x="148" y="995"/>
                  </a:cubicBezTo>
                  <a:cubicBezTo>
                    <a:pt x="1" y="1153"/>
                    <a:pt x="147" y="1358"/>
                    <a:pt x="310" y="1358"/>
                  </a:cubicBezTo>
                  <a:cubicBezTo>
                    <a:pt x="363" y="1358"/>
                    <a:pt x="417" y="1337"/>
                    <a:pt x="464" y="1286"/>
                  </a:cubicBezTo>
                  <a:cubicBezTo>
                    <a:pt x="957" y="751"/>
                    <a:pt x="1759" y="433"/>
                    <a:pt x="2609" y="433"/>
                  </a:cubicBezTo>
                  <a:cubicBezTo>
                    <a:pt x="3462" y="433"/>
                    <a:pt x="4264" y="751"/>
                    <a:pt x="4754" y="1286"/>
                  </a:cubicBezTo>
                  <a:cubicBezTo>
                    <a:pt x="4802" y="1337"/>
                    <a:pt x="4856" y="1358"/>
                    <a:pt x="4909" y="1358"/>
                  </a:cubicBezTo>
                  <a:cubicBezTo>
                    <a:pt x="5073" y="1358"/>
                    <a:pt x="5218" y="1153"/>
                    <a:pt x="5073" y="995"/>
                  </a:cubicBezTo>
                  <a:cubicBezTo>
                    <a:pt x="4500" y="374"/>
                    <a:pt x="3582" y="1"/>
                    <a:pt x="2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5" name="Google Shape;17435;p72"/>
            <p:cNvSpPr/>
            <p:nvPr/>
          </p:nvSpPr>
          <p:spPr>
            <a:xfrm>
              <a:off x="1918327" y="3665112"/>
              <a:ext cx="343390" cy="321884"/>
            </a:xfrm>
            <a:custGeom>
              <a:rect b="b" l="l" r="r" t="t"/>
              <a:pathLst>
                <a:path extrusionOk="0" h="12288" w="13109">
                  <a:moveTo>
                    <a:pt x="8083" y="0"/>
                  </a:moveTo>
                  <a:cubicBezTo>
                    <a:pt x="6196" y="0"/>
                    <a:pt x="4312" y="722"/>
                    <a:pt x="2882" y="2153"/>
                  </a:cubicBezTo>
                  <a:cubicBezTo>
                    <a:pt x="141" y="4894"/>
                    <a:pt x="0" y="9298"/>
                    <a:pt x="2560" y="12211"/>
                  </a:cubicBezTo>
                  <a:cubicBezTo>
                    <a:pt x="2608" y="12265"/>
                    <a:pt x="2664" y="12287"/>
                    <a:pt x="2718" y="12287"/>
                  </a:cubicBezTo>
                  <a:cubicBezTo>
                    <a:pt x="2881" y="12287"/>
                    <a:pt x="3027" y="12085"/>
                    <a:pt x="2885" y="11923"/>
                  </a:cubicBezTo>
                  <a:cubicBezTo>
                    <a:pt x="1724" y="10607"/>
                    <a:pt x="1110" y="8900"/>
                    <a:pt x="1165" y="7146"/>
                  </a:cubicBezTo>
                  <a:cubicBezTo>
                    <a:pt x="1244" y="4466"/>
                    <a:pt x="2865" y="2074"/>
                    <a:pt x="5325" y="1005"/>
                  </a:cubicBezTo>
                  <a:cubicBezTo>
                    <a:pt x="6213" y="619"/>
                    <a:pt x="7151" y="431"/>
                    <a:pt x="8083" y="431"/>
                  </a:cubicBezTo>
                  <a:cubicBezTo>
                    <a:pt x="9736" y="431"/>
                    <a:pt x="11367" y="1022"/>
                    <a:pt x="12655" y="2153"/>
                  </a:cubicBezTo>
                  <a:cubicBezTo>
                    <a:pt x="12701" y="2194"/>
                    <a:pt x="12750" y="2212"/>
                    <a:pt x="12797" y="2212"/>
                  </a:cubicBezTo>
                  <a:cubicBezTo>
                    <a:pt x="12968" y="2212"/>
                    <a:pt x="13109" y="1981"/>
                    <a:pt x="12940" y="1831"/>
                  </a:cubicBezTo>
                  <a:cubicBezTo>
                    <a:pt x="11547" y="607"/>
                    <a:pt x="9813" y="0"/>
                    <a:pt x="80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72"/>
            <p:cNvSpPr/>
            <p:nvPr/>
          </p:nvSpPr>
          <p:spPr>
            <a:xfrm>
              <a:off x="1998458" y="3728635"/>
              <a:ext cx="338020" cy="321884"/>
            </a:xfrm>
            <a:custGeom>
              <a:rect b="b" l="l" r="r" t="t"/>
              <a:pathLst>
                <a:path extrusionOk="0" h="12288" w="12904">
                  <a:moveTo>
                    <a:pt x="10391" y="1"/>
                  </a:moveTo>
                  <a:cubicBezTo>
                    <a:pt x="10231" y="1"/>
                    <a:pt x="10086" y="200"/>
                    <a:pt x="10227" y="362"/>
                  </a:cubicBezTo>
                  <a:cubicBezTo>
                    <a:pt x="12636" y="3103"/>
                    <a:pt x="12506" y="7246"/>
                    <a:pt x="9922" y="9827"/>
                  </a:cubicBezTo>
                  <a:cubicBezTo>
                    <a:pt x="8575" y="11174"/>
                    <a:pt x="6802" y="11854"/>
                    <a:pt x="5025" y="11854"/>
                  </a:cubicBezTo>
                  <a:cubicBezTo>
                    <a:pt x="3398" y="11854"/>
                    <a:pt x="1767" y="11283"/>
                    <a:pt x="457" y="10132"/>
                  </a:cubicBezTo>
                  <a:cubicBezTo>
                    <a:pt x="411" y="10091"/>
                    <a:pt x="361" y="10073"/>
                    <a:pt x="314" y="10073"/>
                  </a:cubicBezTo>
                  <a:cubicBezTo>
                    <a:pt x="141" y="10073"/>
                    <a:pt x="0" y="10307"/>
                    <a:pt x="173" y="10457"/>
                  </a:cubicBezTo>
                  <a:cubicBezTo>
                    <a:pt x="1512" y="11636"/>
                    <a:pt x="3236" y="12287"/>
                    <a:pt x="5025" y="12287"/>
                  </a:cubicBezTo>
                  <a:cubicBezTo>
                    <a:pt x="5097" y="12287"/>
                    <a:pt x="5172" y="12284"/>
                    <a:pt x="5248" y="12284"/>
                  </a:cubicBezTo>
                  <a:cubicBezTo>
                    <a:pt x="8092" y="12195"/>
                    <a:pt x="10635" y="10474"/>
                    <a:pt x="11769" y="7863"/>
                  </a:cubicBezTo>
                  <a:cubicBezTo>
                    <a:pt x="12903" y="5249"/>
                    <a:pt x="12430" y="2216"/>
                    <a:pt x="10549" y="78"/>
                  </a:cubicBezTo>
                  <a:cubicBezTo>
                    <a:pt x="10501" y="23"/>
                    <a:pt x="10445" y="1"/>
                    <a:pt x="103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7" name="Google Shape;17437;p72"/>
          <p:cNvGrpSpPr/>
          <p:nvPr/>
        </p:nvGrpSpPr>
        <p:grpSpPr>
          <a:xfrm>
            <a:off x="2461742" y="3665034"/>
            <a:ext cx="418334" cy="385381"/>
            <a:chOff x="2461742" y="3665034"/>
            <a:chExt cx="418334" cy="385381"/>
          </a:xfrm>
        </p:grpSpPr>
        <p:sp>
          <p:nvSpPr>
            <p:cNvPr id="17438" name="Google Shape;17438;p72"/>
            <p:cNvSpPr/>
            <p:nvPr/>
          </p:nvSpPr>
          <p:spPr>
            <a:xfrm>
              <a:off x="2486628" y="3670770"/>
              <a:ext cx="373986" cy="373986"/>
            </a:xfrm>
            <a:custGeom>
              <a:rect b="b" l="l" r="r" t="t"/>
              <a:pathLst>
                <a:path extrusionOk="0" h="14277" w="14277">
                  <a:moveTo>
                    <a:pt x="7138" y="1"/>
                  </a:moveTo>
                  <a:cubicBezTo>
                    <a:pt x="3197" y="1"/>
                    <a:pt x="0" y="3198"/>
                    <a:pt x="0" y="7139"/>
                  </a:cubicBezTo>
                  <a:cubicBezTo>
                    <a:pt x="0" y="11083"/>
                    <a:pt x="3197" y="14277"/>
                    <a:pt x="7138" y="14277"/>
                  </a:cubicBezTo>
                  <a:cubicBezTo>
                    <a:pt x="11082" y="14277"/>
                    <a:pt x="14276" y="11083"/>
                    <a:pt x="14276" y="7139"/>
                  </a:cubicBezTo>
                  <a:cubicBezTo>
                    <a:pt x="14276" y="3198"/>
                    <a:pt x="11082" y="1"/>
                    <a:pt x="7138" y="1"/>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9" name="Google Shape;17439;p72"/>
            <p:cNvSpPr/>
            <p:nvPr/>
          </p:nvSpPr>
          <p:spPr>
            <a:xfrm>
              <a:off x="2462738" y="3712709"/>
              <a:ext cx="355938" cy="332205"/>
            </a:xfrm>
            <a:custGeom>
              <a:rect b="b" l="l" r="r" t="t"/>
              <a:pathLst>
                <a:path extrusionOk="0" h="12682" w="13588">
                  <a:moveTo>
                    <a:pt x="3547" y="0"/>
                  </a:moveTo>
                  <a:cubicBezTo>
                    <a:pt x="258" y="2666"/>
                    <a:pt x="1" y="7594"/>
                    <a:pt x="2996" y="10589"/>
                  </a:cubicBezTo>
                  <a:cubicBezTo>
                    <a:pt x="4398" y="11991"/>
                    <a:pt x="6223" y="12681"/>
                    <a:pt x="8043" y="12681"/>
                  </a:cubicBezTo>
                  <a:cubicBezTo>
                    <a:pt x="10109" y="12681"/>
                    <a:pt x="12168" y="11790"/>
                    <a:pt x="13588" y="10041"/>
                  </a:cubicBezTo>
                  <a:lnTo>
                    <a:pt x="13588" y="10041"/>
                  </a:lnTo>
                  <a:cubicBezTo>
                    <a:pt x="12320" y="11076"/>
                    <a:pt x="10736" y="11641"/>
                    <a:pt x="9103" y="11641"/>
                  </a:cubicBezTo>
                  <a:cubicBezTo>
                    <a:pt x="9098" y="11641"/>
                    <a:pt x="9093" y="11641"/>
                    <a:pt x="9088" y="11641"/>
                  </a:cubicBezTo>
                  <a:cubicBezTo>
                    <a:pt x="6333" y="11641"/>
                    <a:pt x="3825" y="10058"/>
                    <a:pt x="2639" y="7570"/>
                  </a:cubicBezTo>
                  <a:cubicBezTo>
                    <a:pt x="1457" y="5082"/>
                    <a:pt x="1810" y="2135"/>
                    <a:pt x="3547"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72"/>
            <p:cNvSpPr/>
            <p:nvPr/>
          </p:nvSpPr>
          <p:spPr>
            <a:xfrm>
              <a:off x="2564112" y="3881928"/>
              <a:ext cx="218990" cy="96502"/>
            </a:xfrm>
            <a:custGeom>
              <a:rect b="b" l="l" r="r" t="t"/>
              <a:pathLst>
                <a:path extrusionOk="0" h="3684" w="8360">
                  <a:moveTo>
                    <a:pt x="242" y="1"/>
                  </a:moveTo>
                  <a:cubicBezTo>
                    <a:pt x="108" y="1"/>
                    <a:pt x="1" y="147"/>
                    <a:pt x="44" y="301"/>
                  </a:cubicBezTo>
                  <a:cubicBezTo>
                    <a:pt x="603" y="2261"/>
                    <a:pt x="2241" y="3683"/>
                    <a:pt x="4180" y="3683"/>
                  </a:cubicBezTo>
                  <a:cubicBezTo>
                    <a:pt x="6120" y="3683"/>
                    <a:pt x="7761" y="2261"/>
                    <a:pt x="8316" y="301"/>
                  </a:cubicBezTo>
                  <a:cubicBezTo>
                    <a:pt x="8359" y="147"/>
                    <a:pt x="8255" y="1"/>
                    <a:pt x="8119" y="1"/>
                  </a:cubicBezTo>
                  <a:cubicBezTo>
                    <a:pt x="8104" y="1"/>
                    <a:pt x="8089" y="3"/>
                    <a:pt x="8073" y="7"/>
                  </a:cubicBezTo>
                  <a:cubicBezTo>
                    <a:pt x="6812" y="301"/>
                    <a:pt x="5522" y="452"/>
                    <a:pt x="4224" y="452"/>
                  </a:cubicBezTo>
                  <a:cubicBezTo>
                    <a:pt x="4209" y="452"/>
                    <a:pt x="4195" y="452"/>
                    <a:pt x="4180" y="452"/>
                  </a:cubicBezTo>
                  <a:cubicBezTo>
                    <a:pt x="4166" y="452"/>
                    <a:pt x="4151" y="452"/>
                    <a:pt x="4136" y="452"/>
                  </a:cubicBezTo>
                  <a:cubicBezTo>
                    <a:pt x="2842" y="452"/>
                    <a:pt x="1548" y="301"/>
                    <a:pt x="287" y="7"/>
                  </a:cubicBezTo>
                  <a:cubicBezTo>
                    <a:pt x="272" y="3"/>
                    <a:pt x="257" y="1"/>
                    <a:pt x="242"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72"/>
            <p:cNvSpPr/>
            <p:nvPr/>
          </p:nvSpPr>
          <p:spPr>
            <a:xfrm>
              <a:off x="2564112" y="3881928"/>
              <a:ext cx="218990" cy="53700"/>
            </a:xfrm>
            <a:custGeom>
              <a:rect b="b" l="l" r="r" t="t"/>
              <a:pathLst>
                <a:path extrusionOk="0" h="2050" w="8360">
                  <a:moveTo>
                    <a:pt x="242" y="1"/>
                  </a:moveTo>
                  <a:cubicBezTo>
                    <a:pt x="108" y="1"/>
                    <a:pt x="1" y="147"/>
                    <a:pt x="44" y="301"/>
                  </a:cubicBezTo>
                  <a:cubicBezTo>
                    <a:pt x="188" y="802"/>
                    <a:pt x="404" y="1278"/>
                    <a:pt x="692" y="1713"/>
                  </a:cubicBezTo>
                  <a:cubicBezTo>
                    <a:pt x="1843" y="1938"/>
                    <a:pt x="3012" y="2050"/>
                    <a:pt x="4180" y="2050"/>
                  </a:cubicBezTo>
                  <a:cubicBezTo>
                    <a:pt x="5349" y="2050"/>
                    <a:pt x="6517" y="1938"/>
                    <a:pt x="7669" y="1713"/>
                  </a:cubicBezTo>
                  <a:cubicBezTo>
                    <a:pt x="7956" y="1278"/>
                    <a:pt x="8176" y="802"/>
                    <a:pt x="8316" y="301"/>
                  </a:cubicBezTo>
                  <a:cubicBezTo>
                    <a:pt x="8359" y="147"/>
                    <a:pt x="8255" y="1"/>
                    <a:pt x="8119" y="1"/>
                  </a:cubicBezTo>
                  <a:cubicBezTo>
                    <a:pt x="8104" y="1"/>
                    <a:pt x="8089" y="3"/>
                    <a:pt x="8073" y="7"/>
                  </a:cubicBezTo>
                  <a:cubicBezTo>
                    <a:pt x="6793" y="305"/>
                    <a:pt x="5487" y="454"/>
                    <a:pt x="4180" y="454"/>
                  </a:cubicBezTo>
                  <a:cubicBezTo>
                    <a:pt x="2874" y="454"/>
                    <a:pt x="1567" y="305"/>
                    <a:pt x="287" y="7"/>
                  </a:cubicBezTo>
                  <a:cubicBezTo>
                    <a:pt x="272" y="3"/>
                    <a:pt x="257" y="1"/>
                    <a:pt x="24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2" name="Google Shape;17442;p72"/>
            <p:cNvSpPr/>
            <p:nvPr/>
          </p:nvSpPr>
          <p:spPr>
            <a:xfrm>
              <a:off x="2595232" y="3785400"/>
              <a:ext cx="30177" cy="54617"/>
            </a:xfrm>
            <a:custGeom>
              <a:rect b="b" l="l" r="r" t="t"/>
              <a:pathLst>
                <a:path extrusionOk="0" h="2085" w="1152">
                  <a:moveTo>
                    <a:pt x="576" y="1"/>
                  </a:moveTo>
                  <a:cubicBezTo>
                    <a:pt x="258" y="1"/>
                    <a:pt x="0" y="258"/>
                    <a:pt x="0" y="577"/>
                  </a:cubicBezTo>
                  <a:lnTo>
                    <a:pt x="0" y="1509"/>
                  </a:lnTo>
                  <a:cubicBezTo>
                    <a:pt x="0" y="1827"/>
                    <a:pt x="258" y="2084"/>
                    <a:pt x="576" y="2084"/>
                  </a:cubicBezTo>
                  <a:cubicBezTo>
                    <a:pt x="891" y="2084"/>
                    <a:pt x="1152" y="1827"/>
                    <a:pt x="1152" y="1509"/>
                  </a:cubicBezTo>
                  <a:lnTo>
                    <a:pt x="1152" y="577"/>
                  </a:lnTo>
                  <a:cubicBezTo>
                    <a:pt x="1152" y="258"/>
                    <a:pt x="891"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3" name="Google Shape;17443;p72"/>
            <p:cNvSpPr/>
            <p:nvPr/>
          </p:nvSpPr>
          <p:spPr>
            <a:xfrm>
              <a:off x="2607256" y="3785374"/>
              <a:ext cx="18153" cy="42305"/>
            </a:xfrm>
            <a:custGeom>
              <a:rect b="b" l="l" r="r" t="t"/>
              <a:pathLst>
                <a:path extrusionOk="0" h="1615" w="693">
                  <a:moveTo>
                    <a:pt x="116" y="1"/>
                  </a:moveTo>
                  <a:cubicBezTo>
                    <a:pt x="78" y="1"/>
                    <a:pt x="40" y="4"/>
                    <a:pt x="1" y="12"/>
                  </a:cubicBezTo>
                  <a:lnTo>
                    <a:pt x="1" y="972"/>
                  </a:lnTo>
                  <a:cubicBezTo>
                    <a:pt x="1" y="1329"/>
                    <a:pt x="289" y="1614"/>
                    <a:pt x="644" y="1614"/>
                  </a:cubicBezTo>
                  <a:cubicBezTo>
                    <a:pt x="660" y="1614"/>
                    <a:pt x="677" y="1614"/>
                    <a:pt x="693" y="1612"/>
                  </a:cubicBezTo>
                  <a:lnTo>
                    <a:pt x="693" y="578"/>
                  </a:lnTo>
                  <a:cubicBezTo>
                    <a:pt x="690" y="251"/>
                    <a:pt x="426" y="1"/>
                    <a:pt x="116"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72"/>
            <p:cNvSpPr/>
            <p:nvPr/>
          </p:nvSpPr>
          <p:spPr>
            <a:xfrm>
              <a:off x="2584099" y="3884862"/>
              <a:ext cx="178938" cy="33294"/>
            </a:xfrm>
            <a:custGeom>
              <a:rect b="b" l="l" r="r" t="t"/>
              <a:pathLst>
                <a:path extrusionOk="0" h="1271" w="6831">
                  <a:moveTo>
                    <a:pt x="1" y="1"/>
                  </a:moveTo>
                  <a:cubicBezTo>
                    <a:pt x="86" y="237"/>
                    <a:pt x="196" y="463"/>
                    <a:pt x="323" y="683"/>
                  </a:cubicBezTo>
                  <a:cubicBezTo>
                    <a:pt x="460" y="923"/>
                    <a:pt x="703" y="1084"/>
                    <a:pt x="977" y="1121"/>
                  </a:cubicBezTo>
                  <a:cubicBezTo>
                    <a:pt x="1788" y="1221"/>
                    <a:pt x="2602" y="1270"/>
                    <a:pt x="3417" y="1270"/>
                  </a:cubicBezTo>
                  <a:cubicBezTo>
                    <a:pt x="4231" y="1270"/>
                    <a:pt x="5045" y="1221"/>
                    <a:pt x="5854" y="1121"/>
                  </a:cubicBezTo>
                  <a:cubicBezTo>
                    <a:pt x="6131" y="1084"/>
                    <a:pt x="6374" y="923"/>
                    <a:pt x="6515" y="679"/>
                  </a:cubicBezTo>
                  <a:cubicBezTo>
                    <a:pt x="6638" y="463"/>
                    <a:pt x="6745" y="234"/>
                    <a:pt x="6830" y="1"/>
                  </a:cubicBezTo>
                  <a:lnTo>
                    <a:pt x="6830" y="1"/>
                  </a:lnTo>
                  <a:cubicBezTo>
                    <a:pt x="5703" y="229"/>
                    <a:pt x="4559" y="343"/>
                    <a:pt x="3415" y="343"/>
                  </a:cubicBezTo>
                  <a:cubicBezTo>
                    <a:pt x="2272" y="343"/>
                    <a:pt x="1128" y="229"/>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72"/>
            <p:cNvSpPr/>
            <p:nvPr/>
          </p:nvSpPr>
          <p:spPr>
            <a:xfrm>
              <a:off x="2721885" y="3785400"/>
              <a:ext cx="30203" cy="54617"/>
            </a:xfrm>
            <a:custGeom>
              <a:rect b="b" l="l" r="r" t="t"/>
              <a:pathLst>
                <a:path extrusionOk="0" h="2085" w="1153">
                  <a:moveTo>
                    <a:pt x="576" y="1"/>
                  </a:moveTo>
                  <a:cubicBezTo>
                    <a:pt x="258" y="1"/>
                    <a:pt x="1" y="258"/>
                    <a:pt x="1" y="577"/>
                  </a:cubicBezTo>
                  <a:lnTo>
                    <a:pt x="1" y="1509"/>
                  </a:lnTo>
                  <a:cubicBezTo>
                    <a:pt x="1" y="1827"/>
                    <a:pt x="258" y="2084"/>
                    <a:pt x="576" y="2084"/>
                  </a:cubicBezTo>
                  <a:cubicBezTo>
                    <a:pt x="895" y="2084"/>
                    <a:pt x="1152" y="1827"/>
                    <a:pt x="1152" y="1509"/>
                  </a:cubicBezTo>
                  <a:lnTo>
                    <a:pt x="1152" y="577"/>
                  </a:lnTo>
                  <a:cubicBezTo>
                    <a:pt x="1152" y="258"/>
                    <a:pt x="895" y="1"/>
                    <a:pt x="576"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6" name="Google Shape;17446;p72"/>
            <p:cNvSpPr/>
            <p:nvPr/>
          </p:nvSpPr>
          <p:spPr>
            <a:xfrm>
              <a:off x="2733908" y="3785374"/>
              <a:ext cx="18179" cy="42305"/>
            </a:xfrm>
            <a:custGeom>
              <a:rect b="b" l="l" r="r" t="t"/>
              <a:pathLst>
                <a:path extrusionOk="0" h="1615" w="694">
                  <a:moveTo>
                    <a:pt x="117" y="1"/>
                  </a:moveTo>
                  <a:cubicBezTo>
                    <a:pt x="79" y="1"/>
                    <a:pt x="40" y="4"/>
                    <a:pt x="1" y="12"/>
                  </a:cubicBezTo>
                  <a:lnTo>
                    <a:pt x="1" y="972"/>
                  </a:lnTo>
                  <a:cubicBezTo>
                    <a:pt x="1" y="1329"/>
                    <a:pt x="293" y="1614"/>
                    <a:pt x="645" y="1614"/>
                  </a:cubicBezTo>
                  <a:cubicBezTo>
                    <a:pt x="661" y="1614"/>
                    <a:pt x="677" y="1614"/>
                    <a:pt x="693" y="1612"/>
                  </a:cubicBezTo>
                  <a:lnTo>
                    <a:pt x="693" y="578"/>
                  </a:lnTo>
                  <a:cubicBezTo>
                    <a:pt x="693" y="251"/>
                    <a:pt x="427" y="1"/>
                    <a:pt x="117" y="1"/>
                  </a:cubicBez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7" name="Google Shape;17447;p72"/>
            <p:cNvSpPr/>
            <p:nvPr/>
          </p:nvSpPr>
          <p:spPr>
            <a:xfrm>
              <a:off x="2589574" y="3779742"/>
              <a:ext cx="41414" cy="65566"/>
            </a:xfrm>
            <a:custGeom>
              <a:rect b="b" l="l" r="r" t="t"/>
              <a:pathLst>
                <a:path extrusionOk="0" h="2503" w="1581">
                  <a:moveTo>
                    <a:pt x="789" y="1"/>
                  </a:moveTo>
                  <a:cubicBezTo>
                    <a:pt x="354" y="1"/>
                    <a:pt x="1" y="354"/>
                    <a:pt x="1" y="793"/>
                  </a:cubicBezTo>
                  <a:lnTo>
                    <a:pt x="1" y="1714"/>
                  </a:lnTo>
                  <a:cubicBezTo>
                    <a:pt x="1" y="2150"/>
                    <a:pt x="354" y="2503"/>
                    <a:pt x="789" y="2503"/>
                  </a:cubicBezTo>
                  <a:cubicBezTo>
                    <a:pt x="1227" y="2503"/>
                    <a:pt x="1580" y="2150"/>
                    <a:pt x="1580" y="1714"/>
                  </a:cubicBezTo>
                  <a:lnTo>
                    <a:pt x="1580" y="906"/>
                  </a:lnTo>
                  <a:cubicBezTo>
                    <a:pt x="1580" y="762"/>
                    <a:pt x="1473" y="690"/>
                    <a:pt x="1366" y="690"/>
                  </a:cubicBezTo>
                  <a:cubicBezTo>
                    <a:pt x="1259" y="690"/>
                    <a:pt x="1152" y="762"/>
                    <a:pt x="1152" y="906"/>
                  </a:cubicBezTo>
                  <a:lnTo>
                    <a:pt x="1152" y="1714"/>
                  </a:lnTo>
                  <a:cubicBezTo>
                    <a:pt x="1152" y="1913"/>
                    <a:pt x="988" y="2074"/>
                    <a:pt x="789" y="2074"/>
                  </a:cubicBezTo>
                  <a:cubicBezTo>
                    <a:pt x="590" y="2074"/>
                    <a:pt x="429" y="1913"/>
                    <a:pt x="429" y="1714"/>
                  </a:cubicBezTo>
                  <a:lnTo>
                    <a:pt x="429" y="793"/>
                  </a:lnTo>
                  <a:cubicBezTo>
                    <a:pt x="429" y="594"/>
                    <a:pt x="590" y="433"/>
                    <a:pt x="789" y="433"/>
                  </a:cubicBezTo>
                  <a:cubicBezTo>
                    <a:pt x="909" y="433"/>
                    <a:pt x="1005" y="333"/>
                    <a:pt x="1005" y="217"/>
                  </a:cubicBezTo>
                  <a:cubicBezTo>
                    <a:pt x="1005" y="97"/>
                    <a:pt x="909" y="1"/>
                    <a:pt x="7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72"/>
            <p:cNvSpPr/>
            <p:nvPr/>
          </p:nvSpPr>
          <p:spPr>
            <a:xfrm>
              <a:off x="2716227" y="3779742"/>
              <a:ext cx="41493" cy="65566"/>
            </a:xfrm>
            <a:custGeom>
              <a:rect b="b" l="l" r="r" t="t"/>
              <a:pathLst>
                <a:path extrusionOk="0" h="2503" w="1584">
                  <a:moveTo>
                    <a:pt x="792" y="1"/>
                  </a:moveTo>
                  <a:cubicBezTo>
                    <a:pt x="354" y="1"/>
                    <a:pt x="1" y="354"/>
                    <a:pt x="1" y="793"/>
                  </a:cubicBezTo>
                  <a:lnTo>
                    <a:pt x="1" y="1714"/>
                  </a:lnTo>
                  <a:cubicBezTo>
                    <a:pt x="1" y="2150"/>
                    <a:pt x="354" y="2503"/>
                    <a:pt x="792" y="2503"/>
                  </a:cubicBezTo>
                  <a:cubicBezTo>
                    <a:pt x="1228" y="2503"/>
                    <a:pt x="1584" y="2150"/>
                    <a:pt x="1584" y="1714"/>
                  </a:cubicBezTo>
                  <a:lnTo>
                    <a:pt x="1584" y="906"/>
                  </a:lnTo>
                  <a:cubicBezTo>
                    <a:pt x="1584" y="762"/>
                    <a:pt x="1476" y="690"/>
                    <a:pt x="1368" y="690"/>
                  </a:cubicBezTo>
                  <a:cubicBezTo>
                    <a:pt x="1260" y="690"/>
                    <a:pt x="1152" y="762"/>
                    <a:pt x="1152" y="906"/>
                  </a:cubicBezTo>
                  <a:lnTo>
                    <a:pt x="1152" y="1714"/>
                  </a:lnTo>
                  <a:cubicBezTo>
                    <a:pt x="1152" y="1913"/>
                    <a:pt x="991" y="2074"/>
                    <a:pt x="792" y="2074"/>
                  </a:cubicBezTo>
                  <a:cubicBezTo>
                    <a:pt x="594" y="2074"/>
                    <a:pt x="433" y="1913"/>
                    <a:pt x="433" y="1714"/>
                  </a:cubicBezTo>
                  <a:lnTo>
                    <a:pt x="433" y="793"/>
                  </a:lnTo>
                  <a:cubicBezTo>
                    <a:pt x="433" y="594"/>
                    <a:pt x="594" y="433"/>
                    <a:pt x="792" y="433"/>
                  </a:cubicBezTo>
                  <a:cubicBezTo>
                    <a:pt x="912" y="433"/>
                    <a:pt x="1008" y="333"/>
                    <a:pt x="1008" y="217"/>
                  </a:cubicBezTo>
                  <a:cubicBezTo>
                    <a:pt x="1008" y="97"/>
                    <a:pt x="912" y="1"/>
                    <a:pt x="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72"/>
            <p:cNvSpPr/>
            <p:nvPr/>
          </p:nvSpPr>
          <p:spPr>
            <a:xfrm>
              <a:off x="2461742" y="3665034"/>
              <a:ext cx="343443" cy="321884"/>
            </a:xfrm>
            <a:custGeom>
              <a:rect b="b" l="l" r="r" t="t"/>
              <a:pathLst>
                <a:path extrusionOk="0" h="12288" w="13111">
                  <a:moveTo>
                    <a:pt x="8085" y="1"/>
                  </a:moveTo>
                  <a:cubicBezTo>
                    <a:pt x="6199" y="1"/>
                    <a:pt x="4317" y="724"/>
                    <a:pt x="2886" y="2156"/>
                  </a:cubicBezTo>
                  <a:cubicBezTo>
                    <a:pt x="141" y="4897"/>
                    <a:pt x="1" y="9297"/>
                    <a:pt x="2564" y="12210"/>
                  </a:cubicBezTo>
                  <a:cubicBezTo>
                    <a:pt x="2612" y="12265"/>
                    <a:pt x="2667" y="12287"/>
                    <a:pt x="2722" y="12287"/>
                  </a:cubicBezTo>
                  <a:cubicBezTo>
                    <a:pt x="2882" y="12287"/>
                    <a:pt x="3027" y="12087"/>
                    <a:pt x="2886" y="11926"/>
                  </a:cubicBezTo>
                  <a:cubicBezTo>
                    <a:pt x="1728" y="10610"/>
                    <a:pt x="1111" y="8903"/>
                    <a:pt x="1169" y="7149"/>
                  </a:cubicBezTo>
                  <a:cubicBezTo>
                    <a:pt x="1248" y="4469"/>
                    <a:pt x="2869" y="2077"/>
                    <a:pt x="5330" y="1008"/>
                  </a:cubicBezTo>
                  <a:cubicBezTo>
                    <a:pt x="6217" y="623"/>
                    <a:pt x="7155" y="434"/>
                    <a:pt x="8086" y="434"/>
                  </a:cubicBezTo>
                  <a:cubicBezTo>
                    <a:pt x="9739" y="434"/>
                    <a:pt x="11370" y="1026"/>
                    <a:pt x="12656" y="2159"/>
                  </a:cubicBezTo>
                  <a:cubicBezTo>
                    <a:pt x="12702" y="2199"/>
                    <a:pt x="12752" y="2216"/>
                    <a:pt x="12798" y="2216"/>
                  </a:cubicBezTo>
                  <a:cubicBezTo>
                    <a:pt x="12972" y="2216"/>
                    <a:pt x="13111" y="1982"/>
                    <a:pt x="12940" y="1834"/>
                  </a:cubicBezTo>
                  <a:cubicBezTo>
                    <a:pt x="11547" y="608"/>
                    <a:pt x="9814" y="1"/>
                    <a:pt x="8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0" name="Google Shape;17450;p72"/>
            <p:cNvSpPr/>
            <p:nvPr/>
          </p:nvSpPr>
          <p:spPr>
            <a:xfrm>
              <a:off x="2542056" y="3728635"/>
              <a:ext cx="338020" cy="321779"/>
            </a:xfrm>
            <a:custGeom>
              <a:rect b="b" l="l" r="r" t="t"/>
              <a:pathLst>
                <a:path extrusionOk="0" h="12284" w="12904">
                  <a:moveTo>
                    <a:pt x="10388" y="1"/>
                  </a:moveTo>
                  <a:cubicBezTo>
                    <a:pt x="10226" y="1"/>
                    <a:pt x="10080" y="200"/>
                    <a:pt x="10224" y="362"/>
                  </a:cubicBezTo>
                  <a:cubicBezTo>
                    <a:pt x="12633" y="3103"/>
                    <a:pt x="12499" y="7246"/>
                    <a:pt x="9919" y="9827"/>
                  </a:cubicBezTo>
                  <a:cubicBezTo>
                    <a:pt x="8572" y="11174"/>
                    <a:pt x="6799" y="11854"/>
                    <a:pt x="5023" y="11854"/>
                  </a:cubicBezTo>
                  <a:cubicBezTo>
                    <a:pt x="3395" y="11854"/>
                    <a:pt x="1765" y="11283"/>
                    <a:pt x="454" y="10132"/>
                  </a:cubicBezTo>
                  <a:cubicBezTo>
                    <a:pt x="408" y="10091"/>
                    <a:pt x="358" y="10073"/>
                    <a:pt x="311" y="10073"/>
                  </a:cubicBezTo>
                  <a:cubicBezTo>
                    <a:pt x="139" y="10073"/>
                    <a:pt x="0" y="10306"/>
                    <a:pt x="170" y="10454"/>
                  </a:cubicBezTo>
                  <a:cubicBezTo>
                    <a:pt x="1506" y="11633"/>
                    <a:pt x="3228" y="12284"/>
                    <a:pt x="5008" y="12284"/>
                  </a:cubicBezTo>
                  <a:cubicBezTo>
                    <a:pt x="5013" y="12284"/>
                    <a:pt x="5017" y="12284"/>
                    <a:pt x="5022" y="12284"/>
                  </a:cubicBezTo>
                  <a:cubicBezTo>
                    <a:pt x="5097" y="12284"/>
                    <a:pt x="5169" y="12284"/>
                    <a:pt x="5245" y="12280"/>
                  </a:cubicBezTo>
                  <a:cubicBezTo>
                    <a:pt x="8092" y="12195"/>
                    <a:pt x="10632" y="10474"/>
                    <a:pt x="11769" y="7860"/>
                  </a:cubicBezTo>
                  <a:cubicBezTo>
                    <a:pt x="12904" y="5249"/>
                    <a:pt x="12427" y="2216"/>
                    <a:pt x="10546" y="78"/>
                  </a:cubicBezTo>
                  <a:cubicBezTo>
                    <a:pt x="10499" y="23"/>
                    <a:pt x="10442" y="1"/>
                    <a:pt x="103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1" name="Google Shape;17451;p72"/>
            <p:cNvSpPr/>
            <p:nvPr/>
          </p:nvSpPr>
          <p:spPr>
            <a:xfrm>
              <a:off x="2558611" y="3876218"/>
              <a:ext cx="229992" cy="107871"/>
            </a:xfrm>
            <a:custGeom>
              <a:rect b="b" l="l" r="r" t="t"/>
              <a:pathLst>
                <a:path extrusionOk="0" h="4118" w="8780">
                  <a:moveTo>
                    <a:pt x="1285" y="608"/>
                  </a:moveTo>
                  <a:cubicBezTo>
                    <a:pt x="2312" y="793"/>
                    <a:pt x="3351" y="886"/>
                    <a:pt x="4390" y="886"/>
                  </a:cubicBezTo>
                  <a:cubicBezTo>
                    <a:pt x="5429" y="886"/>
                    <a:pt x="6468" y="793"/>
                    <a:pt x="7495" y="608"/>
                  </a:cubicBezTo>
                  <a:lnTo>
                    <a:pt x="7495" y="608"/>
                  </a:lnTo>
                  <a:cubicBezTo>
                    <a:pt x="7437" y="721"/>
                    <a:pt x="7375" y="834"/>
                    <a:pt x="7306" y="944"/>
                  </a:cubicBezTo>
                  <a:cubicBezTo>
                    <a:pt x="7193" y="1115"/>
                    <a:pt x="7008" y="1225"/>
                    <a:pt x="6803" y="1249"/>
                  </a:cubicBezTo>
                  <a:cubicBezTo>
                    <a:pt x="6001" y="1338"/>
                    <a:pt x="5195" y="1383"/>
                    <a:pt x="4388" y="1383"/>
                  </a:cubicBezTo>
                  <a:cubicBezTo>
                    <a:pt x="3582" y="1383"/>
                    <a:pt x="2776" y="1338"/>
                    <a:pt x="1974" y="1249"/>
                  </a:cubicBezTo>
                  <a:cubicBezTo>
                    <a:pt x="1772" y="1225"/>
                    <a:pt x="1587" y="1115"/>
                    <a:pt x="1474" y="944"/>
                  </a:cubicBezTo>
                  <a:cubicBezTo>
                    <a:pt x="1405" y="834"/>
                    <a:pt x="1340" y="725"/>
                    <a:pt x="1285" y="608"/>
                  </a:cubicBezTo>
                  <a:close/>
                  <a:moveTo>
                    <a:pt x="8317" y="437"/>
                  </a:moveTo>
                  <a:cubicBezTo>
                    <a:pt x="8321" y="444"/>
                    <a:pt x="8321" y="451"/>
                    <a:pt x="8317" y="461"/>
                  </a:cubicBezTo>
                  <a:cubicBezTo>
                    <a:pt x="8057" y="1379"/>
                    <a:pt x="7532" y="2202"/>
                    <a:pt x="6840" y="2781"/>
                  </a:cubicBezTo>
                  <a:cubicBezTo>
                    <a:pt x="6124" y="3374"/>
                    <a:pt x="5278" y="3689"/>
                    <a:pt x="4390" y="3689"/>
                  </a:cubicBezTo>
                  <a:cubicBezTo>
                    <a:pt x="3499" y="3689"/>
                    <a:pt x="2653" y="3374"/>
                    <a:pt x="1940" y="2781"/>
                  </a:cubicBezTo>
                  <a:cubicBezTo>
                    <a:pt x="1248" y="2205"/>
                    <a:pt x="720" y="1379"/>
                    <a:pt x="460" y="461"/>
                  </a:cubicBezTo>
                  <a:cubicBezTo>
                    <a:pt x="460" y="451"/>
                    <a:pt x="460" y="444"/>
                    <a:pt x="460" y="437"/>
                  </a:cubicBezTo>
                  <a:cubicBezTo>
                    <a:pt x="562" y="461"/>
                    <a:pt x="665" y="485"/>
                    <a:pt x="768" y="506"/>
                  </a:cubicBezTo>
                  <a:cubicBezTo>
                    <a:pt x="860" y="742"/>
                    <a:pt x="977" y="965"/>
                    <a:pt x="1111" y="1181"/>
                  </a:cubicBezTo>
                  <a:cubicBezTo>
                    <a:pt x="1296" y="1458"/>
                    <a:pt x="1594" y="1640"/>
                    <a:pt x="1926" y="1677"/>
                  </a:cubicBezTo>
                  <a:cubicBezTo>
                    <a:pt x="2744" y="1770"/>
                    <a:pt x="3566" y="1816"/>
                    <a:pt x="4388" y="1816"/>
                  </a:cubicBezTo>
                  <a:cubicBezTo>
                    <a:pt x="5211" y="1816"/>
                    <a:pt x="6033" y="1770"/>
                    <a:pt x="6851" y="1677"/>
                  </a:cubicBezTo>
                  <a:cubicBezTo>
                    <a:pt x="7186" y="1640"/>
                    <a:pt x="7484" y="1458"/>
                    <a:pt x="7666" y="1177"/>
                  </a:cubicBezTo>
                  <a:cubicBezTo>
                    <a:pt x="7803" y="965"/>
                    <a:pt x="7916" y="739"/>
                    <a:pt x="8009" y="506"/>
                  </a:cubicBezTo>
                  <a:cubicBezTo>
                    <a:pt x="8115" y="485"/>
                    <a:pt x="8214" y="461"/>
                    <a:pt x="8317" y="437"/>
                  </a:cubicBezTo>
                  <a:close/>
                  <a:moveTo>
                    <a:pt x="453" y="1"/>
                  </a:moveTo>
                  <a:cubicBezTo>
                    <a:pt x="340" y="1"/>
                    <a:pt x="232" y="47"/>
                    <a:pt x="155" y="132"/>
                  </a:cubicBezTo>
                  <a:cubicBezTo>
                    <a:pt x="41" y="249"/>
                    <a:pt x="0" y="420"/>
                    <a:pt x="48" y="577"/>
                  </a:cubicBezTo>
                  <a:cubicBezTo>
                    <a:pt x="336" y="1595"/>
                    <a:pt x="895" y="2469"/>
                    <a:pt x="1666" y="3113"/>
                  </a:cubicBezTo>
                  <a:cubicBezTo>
                    <a:pt x="2457" y="3771"/>
                    <a:pt x="3400" y="4117"/>
                    <a:pt x="4390" y="4117"/>
                  </a:cubicBezTo>
                  <a:cubicBezTo>
                    <a:pt x="5380" y="4117"/>
                    <a:pt x="6323" y="3771"/>
                    <a:pt x="7114" y="3113"/>
                  </a:cubicBezTo>
                  <a:cubicBezTo>
                    <a:pt x="7885" y="2469"/>
                    <a:pt x="8444" y="1595"/>
                    <a:pt x="8732" y="577"/>
                  </a:cubicBezTo>
                  <a:cubicBezTo>
                    <a:pt x="8780" y="420"/>
                    <a:pt x="8739" y="249"/>
                    <a:pt x="8626" y="132"/>
                  </a:cubicBezTo>
                  <a:cubicBezTo>
                    <a:pt x="8548" y="49"/>
                    <a:pt x="8438" y="1"/>
                    <a:pt x="8326" y="1"/>
                  </a:cubicBezTo>
                  <a:cubicBezTo>
                    <a:pt x="8296" y="1"/>
                    <a:pt x="8265" y="5"/>
                    <a:pt x="8235" y="12"/>
                  </a:cubicBezTo>
                  <a:cubicBezTo>
                    <a:pt x="6970" y="308"/>
                    <a:pt x="5680" y="457"/>
                    <a:pt x="4391" y="457"/>
                  </a:cubicBezTo>
                  <a:cubicBezTo>
                    <a:pt x="3101" y="457"/>
                    <a:pt x="1811" y="308"/>
                    <a:pt x="549" y="12"/>
                  </a:cubicBezTo>
                  <a:cubicBezTo>
                    <a:pt x="517" y="4"/>
                    <a:pt x="485"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2" name="Google Shape;17452;p72"/>
          <p:cNvGrpSpPr/>
          <p:nvPr/>
        </p:nvGrpSpPr>
        <p:grpSpPr>
          <a:xfrm>
            <a:off x="3009951" y="3665139"/>
            <a:ext cx="414745" cy="385328"/>
            <a:chOff x="3009951" y="3665139"/>
            <a:chExt cx="414745" cy="385328"/>
          </a:xfrm>
        </p:grpSpPr>
        <p:sp>
          <p:nvSpPr>
            <p:cNvPr id="17453" name="Google Shape;17453;p72"/>
            <p:cNvSpPr/>
            <p:nvPr/>
          </p:nvSpPr>
          <p:spPr>
            <a:xfrm>
              <a:off x="3015505" y="3670875"/>
              <a:ext cx="388524" cy="373829"/>
            </a:xfrm>
            <a:custGeom>
              <a:rect b="b" l="l" r="r" t="t"/>
              <a:pathLst>
                <a:path extrusionOk="0" h="14271" w="14832">
                  <a:moveTo>
                    <a:pt x="7697" y="0"/>
                  </a:moveTo>
                  <a:cubicBezTo>
                    <a:pt x="4812" y="0"/>
                    <a:pt x="2208" y="1738"/>
                    <a:pt x="1104" y="4404"/>
                  </a:cubicBezTo>
                  <a:cubicBezTo>
                    <a:pt x="1" y="7070"/>
                    <a:pt x="611" y="10140"/>
                    <a:pt x="2653" y="12179"/>
                  </a:cubicBezTo>
                  <a:cubicBezTo>
                    <a:pt x="4017" y="13545"/>
                    <a:pt x="5843" y="14271"/>
                    <a:pt x="7700" y="14271"/>
                  </a:cubicBezTo>
                  <a:cubicBezTo>
                    <a:pt x="8619" y="14271"/>
                    <a:pt x="9546" y="14093"/>
                    <a:pt x="10428" y="13728"/>
                  </a:cubicBezTo>
                  <a:cubicBezTo>
                    <a:pt x="13095" y="12625"/>
                    <a:pt x="14832" y="10020"/>
                    <a:pt x="14832" y="7135"/>
                  </a:cubicBezTo>
                  <a:cubicBezTo>
                    <a:pt x="14832" y="3194"/>
                    <a:pt x="11638" y="0"/>
                    <a:pt x="769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72"/>
            <p:cNvSpPr/>
            <p:nvPr/>
          </p:nvSpPr>
          <p:spPr>
            <a:xfrm>
              <a:off x="3029519" y="3683056"/>
              <a:ext cx="379199" cy="349494"/>
            </a:xfrm>
            <a:custGeom>
              <a:rect b="b" l="l" r="r" t="t"/>
              <a:pathLst>
                <a:path extrusionOk="0" h="13342" w="14476">
                  <a:moveTo>
                    <a:pt x="7159" y="1"/>
                  </a:moveTo>
                  <a:cubicBezTo>
                    <a:pt x="6304" y="1"/>
                    <a:pt x="5439" y="165"/>
                    <a:pt x="4609" y="508"/>
                  </a:cubicBezTo>
                  <a:cubicBezTo>
                    <a:pt x="1669" y="1728"/>
                    <a:pt x="0" y="4850"/>
                    <a:pt x="621" y="7972"/>
                  </a:cubicBezTo>
                  <a:cubicBezTo>
                    <a:pt x="1241" y="11094"/>
                    <a:pt x="3979" y="13342"/>
                    <a:pt x="7162" y="13342"/>
                  </a:cubicBezTo>
                  <a:cubicBezTo>
                    <a:pt x="7167" y="13342"/>
                    <a:pt x="7171" y="13342"/>
                    <a:pt x="7175" y="13342"/>
                  </a:cubicBezTo>
                  <a:cubicBezTo>
                    <a:pt x="8942" y="13342"/>
                    <a:pt x="10633" y="12640"/>
                    <a:pt x="11878" y="11389"/>
                  </a:cubicBezTo>
                  <a:cubicBezTo>
                    <a:pt x="14129" y="9137"/>
                    <a:pt x="14475" y="5611"/>
                    <a:pt x="12707" y="2965"/>
                  </a:cubicBezTo>
                  <a:cubicBezTo>
                    <a:pt x="11440" y="1066"/>
                    <a:pt x="9334" y="1"/>
                    <a:pt x="7159"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72"/>
            <p:cNvSpPr/>
            <p:nvPr/>
          </p:nvSpPr>
          <p:spPr>
            <a:xfrm>
              <a:off x="3146113" y="3730102"/>
              <a:ext cx="142029" cy="255323"/>
            </a:xfrm>
            <a:custGeom>
              <a:rect b="b" l="l" r="r" t="t"/>
              <a:pathLst>
                <a:path extrusionOk="0" h="9747" w="5422">
                  <a:moveTo>
                    <a:pt x="2605" y="1"/>
                  </a:moveTo>
                  <a:cubicBezTo>
                    <a:pt x="820" y="1"/>
                    <a:pt x="1" y="1060"/>
                    <a:pt x="1" y="1773"/>
                  </a:cubicBezTo>
                  <a:cubicBezTo>
                    <a:pt x="1" y="2290"/>
                    <a:pt x="436" y="2527"/>
                    <a:pt x="792" y="2527"/>
                  </a:cubicBezTo>
                  <a:cubicBezTo>
                    <a:pt x="1505" y="2527"/>
                    <a:pt x="1217" y="1509"/>
                    <a:pt x="2564" y="1509"/>
                  </a:cubicBezTo>
                  <a:cubicBezTo>
                    <a:pt x="3225" y="1509"/>
                    <a:pt x="3753" y="1800"/>
                    <a:pt x="3753" y="2410"/>
                  </a:cubicBezTo>
                  <a:cubicBezTo>
                    <a:pt x="3753" y="3123"/>
                    <a:pt x="3013" y="3534"/>
                    <a:pt x="2578" y="3904"/>
                  </a:cubicBezTo>
                  <a:cubicBezTo>
                    <a:pt x="2194" y="4233"/>
                    <a:pt x="1694" y="4774"/>
                    <a:pt x="1694" y="5912"/>
                  </a:cubicBezTo>
                  <a:cubicBezTo>
                    <a:pt x="1694" y="6601"/>
                    <a:pt x="1879" y="6800"/>
                    <a:pt x="2420" y="6800"/>
                  </a:cubicBezTo>
                  <a:cubicBezTo>
                    <a:pt x="3068" y="6800"/>
                    <a:pt x="3201" y="6508"/>
                    <a:pt x="3201" y="6258"/>
                  </a:cubicBezTo>
                  <a:cubicBezTo>
                    <a:pt x="3201" y="5570"/>
                    <a:pt x="3212" y="5172"/>
                    <a:pt x="3942" y="4603"/>
                  </a:cubicBezTo>
                  <a:cubicBezTo>
                    <a:pt x="4298" y="4326"/>
                    <a:pt x="5422" y="3428"/>
                    <a:pt x="5422" y="2184"/>
                  </a:cubicBezTo>
                  <a:cubicBezTo>
                    <a:pt x="5422" y="940"/>
                    <a:pt x="4298" y="1"/>
                    <a:pt x="2605" y="1"/>
                  </a:cubicBezTo>
                  <a:close/>
                  <a:moveTo>
                    <a:pt x="2434" y="7711"/>
                  </a:moveTo>
                  <a:cubicBezTo>
                    <a:pt x="1875" y="7718"/>
                    <a:pt x="1426" y="8170"/>
                    <a:pt x="1430" y="8729"/>
                  </a:cubicBezTo>
                  <a:cubicBezTo>
                    <a:pt x="1430" y="9270"/>
                    <a:pt x="1865" y="9747"/>
                    <a:pt x="2434" y="9747"/>
                  </a:cubicBezTo>
                  <a:cubicBezTo>
                    <a:pt x="2992" y="9743"/>
                    <a:pt x="3448" y="9288"/>
                    <a:pt x="3452" y="8729"/>
                  </a:cubicBezTo>
                  <a:cubicBezTo>
                    <a:pt x="3448" y="8170"/>
                    <a:pt x="2992" y="7715"/>
                    <a:pt x="2434" y="771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72"/>
            <p:cNvSpPr/>
            <p:nvPr/>
          </p:nvSpPr>
          <p:spPr>
            <a:xfrm>
              <a:off x="3009951" y="3665139"/>
              <a:ext cx="414745" cy="385328"/>
            </a:xfrm>
            <a:custGeom>
              <a:rect b="b" l="l" r="r" t="t"/>
              <a:pathLst>
                <a:path extrusionOk="0" h="14710" w="15833">
                  <a:moveTo>
                    <a:pt x="7908" y="0"/>
                  </a:moveTo>
                  <a:cubicBezTo>
                    <a:pt x="6198" y="0"/>
                    <a:pt x="4484" y="594"/>
                    <a:pt x="3098" y="1792"/>
                  </a:cubicBezTo>
                  <a:cubicBezTo>
                    <a:pt x="2925" y="1943"/>
                    <a:pt x="3065" y="2179"/>
                    <a:pt x="3239" y="2179"/>
                  </a:cubicBezTo>
                  <a:cubicBezTo>
                    <a:pt x="3286" y="2179"/>
                    <a:pt x="3336" y="2162"/>
                    <a:pt x="3383" y="2121"/>
                  </a:cubicBezTo>
                  <a:cubicBezTo>
                    <a:pt x="4691" y="990"/>
                    <a:pt x="6304" y="434"/>
                    <a:pt x="7911" y="434"/>
                  </a:cubicBezTo>
                  <a:cubicBezTo>
                    <a:pt x="9781" y="434"/>
                    <a:pt x="11643" y="1188"/>
                    <a:pt x="13005" y="2666"/>
                  </a:cubicBezTo>
                  <a:cubicBezTo>
                    <a:pt x="15534" y="5418"/>
                    <a:pt x="15421" y="9681"/>
                    <a:pt x="12748" y="12295"/>
                  </a:cubicBezTo>
                  <a:cubicBezTo>
                    <a:pt x="11402" y="13612"/>
                    <a:pt x="9654" y="14271"/>
                    <a:pt x="7905" y="14271"/>
                  </a:cubicBezTo>
                  <a:cubicBezTo>
                    <a:pt x="6180" y="14271"/>
                    <a:pt x="4454" y="13630"/>
                    <a:pt x="3115" y="12343"/>
                  </a:cubicBezTo>
                  <a:cubicBezTo>
                    <a:pt x="422" y="9756"/>
                    <a:pt x="271" y="5490"/>
                    <a:pt x="2779" y="2714"/>
                  </a:cubicBezTo>
                  <a:cubicBezTo>
                    <a:pt x="2936" y="2552"/>
                    <a:pt x="2785" y="2341"/>
                    <a:pt x="2618" y="2341"/>
                  </a:cubicBezTo>
                  <a:cubicBezTo>
                    <a:pt x="2561" y="2341"/>
                    <a:pt x="2503" y="2365"/>
                    <a:pt x="2454" y="2423"/>
                  </a:cubicBezTo>
                  <a:cubicBezTo>
                    <a:pt x="483" y="4602"/>
                    <a:pt x="0" y="7751"/>
                    <a:pt x="1227" y="10424"/>
                  </a:cubicBezTo>
                  <a:cubicBezTo>
                    <a:pt x="2429" y="13042"/>
                    <a:pt x="5044" y="14710"/>
                    <a:pt x="7913" y="14710"/>
                  </a:cubicBezTo>
                  <a:cubicBezTo>
                    <a:pt x="7973" y="14710"/>
                    <a:pt x="8034" y="14709"/>
                    <a:pt x="8094" y="14708"/>
                  </a:cubicBezTo>
                  <a:cubicBezTo>
                    <a:pt x="11035" y="14632"/>
                    <a:pt x="13649" y="12813"/>
                    <a:pt x="14739" y="10082"/>
                  </a:cubicBezTo>
                  <a:cubicBezTo>
                    <a:pt x="15832" y="7350"/>
                    <a:pt x="15191" y="4232"/>
                    <a:pt x="13111" y="2155"/>
                  </a:cubicBezTo>
                  <a:cubicBezTo>
                    <a:pt x="11680" y="724"/>
                    <a:pt x="9796" y="0"/>
                    <a:pt x="7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72"/>
            <p:cNvSpPr/>
            <p:nvPr/>
          </p:nvSpPr>
          <p:spPr>
            <a:xfrm>
              <a:off x="3170920" y="3926329"/>
              <a:ext cx="71355" cy="64833"/>
            </a:xfrm>
            <a:custGeom>
              <a:rect b="b" l="l" r="r" t="t"/>
              <a:pathLst>
                <a:path extrusionOk="0" h="2475" w="2724">
                  <a:moveTo>
                    <a:pt x="1487" y="440"/>
                  </a:moveTo>
                  <a:cubicBezTo>
                    <a:pt x="1929" y="440"/>
                    <a:pt x="2285" y="796"/>
                    <a:pt x="2285" y="1238"/>
                  </a:cubicBezTo>
                  <a:cubicBezTo>
                    <a:pt x="2285" y="1680"/>
                    <a:pt x="1929" y="2036"/>
                    <a:pt x="1487" y="2036"/>
                  </a:cubicBezTo>
                  <a:cubicBezTo>
                    <a:pt x="1045" y="2036"/>
                    <a:pt x="688" y="1680"/>
                    <a:pt x="688" y="1238"/>
                  </a:cubicBezTo>
                  <a:cubicBezTo>
                    <a:pt x="688" y="796"/>
                    <a:pt x="1045" y="440"/>
                    <a:pt x="1487" y="440"/>
                  </a:cubicBezTo>
                  <a:close/>
                  <a:moveTo>
                    <a:pt x="1482" y="1"/>
                  </a:moveTo>
                  <a:cubicBezTo>
                    <a:pt x="600" y="1"/>
                    <a:pt x="0" y="900"/>
                    <a:pt x="342" y="1714"/>
                  </a:cubicBezTo>
                  <a:cubicBezTo>
                    <a:pt x="546" y="2205"/>
                    <a:pt x="1012" y="2475"/>
                    <a:pt x="1486" y="2475"/>
                  </a:cubicBezTo>
                  <a:cubicBezTo>
                    <a:pt x="1799" y="2475"/>
                    <a:pt x="2117" y="2356"/>
                    <a:pt x="2364" y="2105"/>
                  </a:cubicBezTo>
                  <a:cubicBezTo>
                    <a:pt x="2594" y="1872"/>
                    <a:pt x="2720" y="1564"/>
                    <a:pt x="2724" y="1238"/>
                  </a:cubicBezTo>
                  <a:cubicBezTo>
                    <a:pt x="2717" y="556"/>
                    <a:pt x="2169" y="8"/>
                    <a:pt x="1487" y="1"/>
                  </a:cubicBezTo>
                  <a:cubicBezTo>
                    <a:pt x="1485" y="1"/>
                    <a:pt x="1483" y="1"/>
                    <a:pt x="1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72"/>
            <p:cNvSpPr/>
            <p:nvPr/>
          </p:nvSpPr>
          <p:spPr>
            <a:xfrm>
              <a:off x="3140193" y="3724470"/>
              <a:ext cx="153712" cy="189416"/>
            </a:xfrm>
            <a:custGeom>
              <a:rect b="b" l="l" r="r" t="t"/>
              <a:pathLst>
                <a:path extrusionOk="0" h="7231" w="5868">
                  <a:moveTo>
                    <a:pt x="2831" y="0"/>
                  </a:moveTo>
                  <a:cubicBezTo>
                    <a:pt x="1755" y="0"/>
                    <a:pt x="1090" y="363"/>
                    <a:pt x="720" y="668"/>
                  </a:cubicBezTo>
                  <a:cubicBezTo>
                    <a:pt x="275" y="1035"/>
                    <a:pt x="7" y="1528"/>
                    <a:pt x="7" y="1988"/>
                  </a:cubicBezTo>
                  <a:cubicBezTo>
                    <a:pt x="1" y="2275"/>
                    <a:pt x="127" y="2550"/>
                    <a:pt x="350" y="2728"/>
                  </a:cubicBezTo>
                  <a:cubicBezTo>
                    <a:pt x="542" y="2879"/>
                    <a:pt x="775" y="2961"/>
                    <a:pt x="1018" y="2961"/>
                  </a:cubicBezTo>
                  <a:cubicBezTo>
                    <a:pt x="1433" y="2961"/>
                    <a:pt x="1618" y="2694"/>
                    <a:pt x="1765" y="2474"/>
                  </a:cubicBezTo>
                  <a:cubicBezTo>
                    <a:pt x="1950" y="2200"/>
                    <a:pt x="2125" y="1943"/>
                    <a:pt x="2793" y="1943"/>
                  </a:cubicBezTo>
                  <a:cubicBezTo>
                    <a:pt x="3020" y="1943"/>
                    <a:pt x="3763" y="1991"/>
                    <a:pt x="3763" y="2622"/>
                  </a:cubicBezTo>
                  <a:cubicBezTo>
                    <a:pt x="3763" y="3101"/>
                    <a:pt x="3321" y="3437"/>
                    <a:pt x="2934" y="3735"/>
                  </a:cubicBezTo>
                  <a:cubicBezTo>
                    <a:pt x="2838" y="3811"/>
                    <a:pt x="2745" y="3879"/>
                    <a:pt x="2663" y="3951"/>
                  </a:cubicBezTo>
                  <a:cubicBezTo>
                    <a:pt x="2214" y="4335"/>
                    <a:pt x="1700" y="4935"/>
                    <a:pt x="1700" y="6127"/>
                  </a:cubicBezTo>
                  <a:cubicBezTo>
                    <a:pt x="1700" y="6789"/>
                    <a:pt x="1861" y="7231"/>
                    <a:pt x="2646" y="7231"/>
                  </a:cubicBezTo>
                  <a:cubicBezTo>
                    <a:pt x="2996" y="7231"/>
                    <a:pt x="3256" y="7152"/>
                    <a:pt x="3427" y="6998"/>
                  </a:cubicBezTo>
                  <a:cubicBezTo>
                    <a:pt x="3571" y="6861"/>
                    <a:pt x="3650" y="6669"/>
                    <a:pt x="3647" y="6470"/>
                  </a:cubicBezTo>
                  <a:cubicBezTo>
                    <a:pt x="3647" y="5829"/>
                    <a:pt x="3647" y="5504"/>
                    <a:pt x="4301" y="4989"/>
                  </a:cubicBezTo>
                  <a:lnTo>
                    <a:pt x="4311" y="4979"/>
                  </a:lnTo>
                  <a:cubicBezTo>
                    <a:pt x="4342" y="4959"/>
                    <a:pt x="4377" y="4931"/>
                    <a:pt x="4414" y="4904"/>
                  </a:cubicBezTo>
                  <a:cubicBezTo>
                    <a:pt x="4600" y="4756"/>
                    <a:pt x="4459" y="4507"/>
                    <a:pt x="4280" y="4507"/>
                  </a:cubicBezTo>
                  <a:cubicBezTo>
                    <a:pt x="4234" y="4507"/>
                    <a:pt x="4186" y="4523"/>
                    <a:pt x="4140" y="4561"/>
                  </a:cubicBezTo>
                  <a:cubicBezTo>
                    <a:pt x="4102" y="4592"/>
                    <a:pt x="4072" y="4616"/>
                    <a:pt x="4044" y="4637"/>
                  </a:cubicBezTo>
                  <a:lnTo>
                    <a:pt x="4034" y="4647"/>
                  </a:lnTo>
                  <a:cubicBezTo>
                    <a:pt x="3246" y="5260"/>
                    <a:pt x="3208" y="5716"/>
                    <a:pt x="3208" y="6470"/>
                  </a:cubicBezTo>
                  <a:cubicBezTo>
                    <a:pt x="3208" y="6566"/>
                    <a:pt x="3208" y="6795"/>
                    <a:pt x="2646" y="6795"/>
                  </a:cubicBezTo>
                  <a:cubicBezTo>
                    <a:pt x="2372" y="6795"/>
                    <a:pt x="2290" y="6737"/>
                    <a:pt x="2249" y="6686"/>
                  </a:cubicBezTo>
                  <a:cubicBezTo>
                    <a:pt x="2173" y="6600"/>
                    <a:pt x="2139" y="6415"/>
                    <a:pt x="2139" y="6127"/>
                  </a:cubicBezTo>
                  <a:cubicBezTo>
                    <a:pt x="2139" y="5116"/>
                    <a:pt x="2547" y="4626"/>
                    <a:pt x="2948" y="4284"/>
                  </a:cubicBezTo>
                  <a:cubicBezTo>
                    <a:pt x="3023" y="4222"/>
                    <a:pt x="3109" y="4157"/>
                    <a:pt x="3201" y="4085"/>
                  </a:cubicBezTo>
                  <a:cubicBezTo>
                    <a:pt x="3647" y="3742"/>
                    <a:pt x="4202" y="3317"/>
                    <a:pt x="4202" y="2625"/>
                  </a:cubicBezTo>
                  <a:cubicBezTo>
                    <a:pt x="4202" y="1946"/>
                    <a:pt x="3647" y="1508"/>
                    <a:pt x="2793" y="1508"/>
                  </a:cubicBezTo>
                  <a:cubicBezTo>
                    <a:pt x="1896" y="1508"/>
                    <a:pt x="1611" y="1926"/>
                    <a:pt x="1406" y="2231"/>
                  </a:cubicBezTo>
                  <a:cubicBezTo>
                    <a:pt x="1262" y="2440"/>
                    <a:pt x="1197" y="2526"/>
                    <a:pt x="1018" y="2526"/>
                  </a:cubicBezTo>
                  <a:cubicBezTo>
                    <a:pt x="789" y="2526"/>
                    <a:pt x="443" y="2382"/>
                    <a:pt x="443" y="1988"/>
                  </a:cubicBezTo>
                  <a:cubicBezTo>
                    <a:pt x="443" y="1731"/>
                    <a:pt x="590" y="1340"/>
                    <a:pt x="998" y="1004"/>
                  </a:cubicBezTo>
                  <a:cubicBezTo>
                    <a:pt x="1313" y="747"/>
                    <a:pt x="1885" y="435"/>
                    <a:pt x="2831" y="435"/>
                  </a:cubicBezTo>
                  <a:cubicBezTo>
                    <a:pt x="4359" y="435"/>
                    <a:pt x="5429" y="1244"/>
                    <a:pt x="5429" y="2399"/>
                  </a:cubicBezTo>
                  <a:cubicBezTo>
                    <a:pt x="5429" y="2933"/>
                    <a:pt x="5199" y="3468"/>
                    <a:pt x="4743" y="3989"/>
                  </a:cubicBezTo>
                  <a:cubicBezTo>
                    <a:pt x="4664" y="4078"/>
                    <a:pt x="4675" y="4215"/>
                    <a:pt x="4764" y="4297"/>
                  </a:cubicBezTo>
                  <a:cubicBezTo>
                    <a:pt x="4805" y="4333"/>
                    <a:pt x="4856" y="4350"/>
                    <a:pt x="4906" y="4350"/>
                  </a:cubicBezTo>
                  <a:cubicBezTo>
                    <a:pt x="4968" y="4350"/>
                    <a:pt x="5029" y="4324"/>
                    <a:pt x="5072" y="4273"/>
                  </a:cubicBezTo>
                  <a:cubicBezTo>
                    <a:pt x="5600" y="3670"/>
                    <a:pt x="5867" y="3040"/>
                    <a:pt x="5867" y="2399"/>
                  </a:cubicBezTo>
                  <a:cubicBezTo>
                    <a:pt x="5867" y="1720"/>
                    <a:pt x="5562" y="1107"/>
                    <a:pt x="5011" y="672"/>
                  </a:cubicBezTo>
                  <a:cubicBezTo>
                    <a:pt x="4459" y="233"/>
                    <a:pt x="3701" y="0"/>
                    <a:pt x="28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9" name="Google Shape;17459;p72"/>
          <p:cNvGrpSpPr/>
          <p:nvPr/>
        </p:nvGrpSpPr>
        <p:grpSpPr>
          <a:xfrm>
            <a:off x="3557977" y="3685780"/>
            <a:ext cx="405368" cy="343993"/>
            <a:chOff x="3557977" y="3685780"/>
            <a:chExt cx="405368" cy="343993"/>
          </a:xfrm>
        </p:grpSpPr>
        <p:sp>
          <p:nvSpPr>
            <p:cNvPr id="17460" name="Google Shape;17460;p72"/>
            <p:cNvSpPr/>
            <p:nvPr/>
          </p:nvSpPr>
          <p:spPr>
            <a:xfrm>
              <a:off x="3565128" y="3691465"/>
              <a:ext cx="391065" cy="332650"/>
            </a:xfrm>
            <a:custGeom>
              <a:rect b="b" l="l" r="r" t="t"/>
              <a:pathLst>
                <a:path extrusionOk="0" h="12699" w="14929">
                  <a:moveTo>
                    <a:pt x="7465" y="1"/>
                  </a:moveTo>
                  <a:cubicBezTo>
                    <a:pt x="7004" y="1"/>
                    <a:pt x="6543" y="229"/>
                    <a:pt x="6279" y="684"/>
                  </a:cubicBezTo>
                  <a:lnTo>
                    <a:pt x="529" y="10646"/>
                  </a:lnTo>
                  <a:cubicBezTo>
                    <a:pt x="1" y="11558"/>
                    <a:pt x="659" y="12699"/>
                    <a:pt x="1711" y="12699"/>
                  </a:cubicBezTo>
                  <a:lnTo>
                    <a:pt x="13215" y="12699"/>
                  </a:lnTo>
                  <a:cubicBezTo>
                    <a:pt x="14270" y="12699"/>
                    <a:pt x="14928" y="11558"/>
                    <a:pt x="14400" y="10646"/>
                  </a:cubicBezTo>
                  <a:lnTo>
                    <a:pt x="8650" y="684"/>
                  </a:lnTo>
                  <a:cubicBezTo>
                    <a:pt x="8386" y="229"/>
                    <a:pt x="7925" y="1"/>
                    <a:pt x="7465"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1" name="Google Shape;17461;p72"/>
            <p:cNvSpPr/>
            <p:nvPr/>
          </p:nvSpPr>
          <p:spPr>
            <a:xfrm>
              <a:off x="3603294" y="3721956"/>
              <a:ext cx="314733" cy="271747"/>
            </a:xfrm>
            <a:custGeom>
              <a:rect b="b" l="l" r="r" t="t"/>
              <a:pathLst>
                <a:path extrusionOk="0" h="10374" w="12015">
                  <a:moveTo>
                    <a:pt x="6008" y="0"/>
                  </a:moveTo>
                  <a:cubicBezTo>
                    <a:pt x="5938" y="0"/>
                    <a:pt x="5869" y="34"/>
                    <a:pt x="5829" y="103"/>
                  </a:cubicBezTo>
                  <a:lnTo>
                    <a:pt x="79" y="10065"/>
                  </a:lnTo>
                  <a:cubicBezTo>
                    <a:pt x="0" y="10202"/>
                    <a:pt x="96" y="10373"/>
                    <a:pt x="254" y="10373"/>
                  </a:cubicBezTo>
                  <a:lnTo>
                    <a:pt x="11758" y="10373"/>
                  </a:lnTo>
                  <a:cubicBezTo>
                    <a:pt x="11915" y="10373"/>
                    <a:pt x="12015" y="10202"/>
                    <a:pt x="11936" y="10065"/>
                  </a:cubicBezTo>
                  <a:lnTo>
                    <a:pt x="6186" y="103"/>
                  </a:lnTo>
                  <a:cubicBezTo>
                    <a:pt x="6146" y="34"/>
                    <a:pt x="6077" y="0"/>
                    <a:pt x="6008"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72"/>
            <p:cNvSpPr/>
            <p:nvPr/>
          </p:nvSpPr>
          <p:spPr>
            <a:xfrm>
              <a:off x="3728506" y="3919964"/>
              <a:ext cx="56214" cy="48146"/>
            </a:xfrm>
            <a:custGeom>
              <a:rect b="b" l="l" r="r" t="t"/>
              <a:pathLst>
                <a:path extrusionOk="0" h="1838" w="2146">
                  <a:moveTo>
                    <a:pt x="1228" y="1"/>
                  </a:moveTo>
                  <a:cubicBezTo>
                    <a:pt x="409" y="1"/>
                    <a:pt x="1" y="988"/>
                    <a:pt x="580" y="1567"/>
                  </a:cubicBezTo>
                  <a:cubicBezTo>
                    <a:pt x="766" y="1754"/>
                    <a:pt x="995" y="1838"/>
                    <a:pt x="1221" y="1838"/>
                  </a:cubicBezTo>
                  <a:cubicBezTo>
                    <a:pt x="1692" y="1838"/>
                    <a:pt x="2146" y="1471"/>
                    <a:pt x="2146" y="919"/>
                  </a:cubicBezTo>
                  <a:cubicBezTo>
                    <a:pt x="2146" y="412"/>
                    <a:pt x="1735" y="1"/>
                    <a:pt x="1228"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72"/>
            <p:cNvSpPr/>
            <p:nvPr/>
          </p:nvSpPr>
          <p:spPr>
            <a:xfrm>
              <a:off x="3739823" y="3787286"/>
              <a:ext cx="41676" cy="113136"/>
            </a:xfrm>
            <a:custGeom>
              <a:rect b="b" l="l" r="r" t="t"/>
              <a:pathLst>
                <a:path extrusionOk="0" h="4319" w="1591">
                  <a:moveTo>
                    <a:pt x="539" y="1"/>
                  </a:moveTo>
                  <a:cubicBezTo>
                    <a:pt x="240" y="1"/>
                    <a:pt x="1" y="241"/>
                    <a:pt x="1" y="539"/>
                  </a:cubicBezTo>
                  <a:lnTo>
                    <a:pt x="1" y="3777"/>
                  </a:lnTo>
                  <a:cubicBezTo>
                    <a:pt x="1" y="4075"/>
                    <a:pt x="240" y="4319"/>
                    <a:pt x="539" y="4319"/>
                  </a:cubicBezTo>
                  <a:lnTo>
                    <a:pt x="1053" y="4319"/>
                  </a:lnTo>
                  <a:cubicBezTo>
                    <a:pt x="1347" y="4319"/>
                    <a:pt x="1591" y="4075"/>
                    <a:pt x="1591" y="3777"/>
                  </a:cubicBezTo>
                  <a:lnTo>
                    <a:pt x="1591" y="539"/>
                  </a:lnTo>
                  <a:cubicBezTo>
                    <a:pt x="1591" y="241"/>
                    <a:pt x="1351" y="1"/>
                    <a:pt x="105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72"/>
            <p:cNvSpPr/>
            <p:nvPr/>
          </p:nvSpPr>
          <p:spPr>
            <a:xfrm>
              <a:off x="3557977" y="3685780"/>
              <a:ext cx="405368" cy="343993"/>
            </a:xfrm>
            <a:custGeom>
              <a:rect b="b" l="l" r="r" t="t"/>
              <a:pathLst>
                <a:path extrusionOk="0" h="13132" w="15475">
                  <a:moveTo>
                    <a:pt x="7728" y="0"/>
                  </a:moveTo>
                  <a:cubicBezTo>
                    <a:pt x="7163" y="0"/>
                    <a:pt x="6643" y="301"/>
                    <a:pt x="6363" y="792"/>
                  </a:cubicBezTo>
                  <a:lnTo>
                    <a:pt x="1395" y="9400"/>
                  </a:lnTo>
                  <a:cubicBezTo>
                    <a:pt x="1329" y="9503"/>
                    <a:pt x="1364" y="9640"/>
                    <a:pt x="1470" y="9701"/>
                  </a:cubicBezTo>
                  <a:cubicBezTo>
                    <a:pt x="1504" y="9721"/>
                    <a:pt x="1542" y="9731"/>
                    <a:pt x="1579" y="9731"/>
                  </a:cubicBezTo>
                  <a:cubicBezTo>
                    <a:pt x="1657" y="9731"/>
                    <a:pt x="1732" y="9690"/>
                    <a:pt x="1772" y="9616"/>
                  </a:cubicBezTo>
                  <a:lnTo>
                    <a:pt x="6740" y="1011"/>
                  </a:lnTo>
                  <a:cubicBezTo>
                    <a:pt x="6961" y="627"/>
                    <a:pt x="7349" y="435"/>
                    <a:pt x="7736" y="435"/>
                  </a:cubicBezTo>
                  <a:cubicBezTo>
                    <a:pt x="8123" y="435"/>
                    <a:pt x="8510" y="627"/>
                    <a:pt x="8731" y="1011"/>
                  </a:cubicBezTo>
                  <a:lnTo>
                    <a:pt x="14485" y="10973"/>
                  </a:lnTo>
                  <a:cubicBezTo>
                    <a:pt x="14927" y="11740"/>
                    <a:pt x="14372" y="12696"/>
                    <a:pt x="13488" y="12696"/>
                  </a:cubicBezTo>
                  <a:lnTo>
                    <a:pt x="1984" y="12696"/>
                  </a:lnTo>
                  <a:cubicBezTo>
                    <a:pt x="1100" y="12696"/>
                    <a:pt x="548" y="11740"/>
                    <a:pt x="990" y="10973"/>
                  </a:cubicBezTo>
                  <a:lnTo>
                    <a:pt x="1340" y="10366"/>
                  </a:lnTo>
                  <a:cubicBezTo>
                    <a:pt x="1438" y="10195"/>
                    <a:pt x="1292" y="10038"/>
                    <a:pt x="1143" y="10038"/>
                  </a:cubicBezTo>
                  <a:cubicBezTo>
                    <a:pt x="1075" y="10038"/>
                    <a:pt x="1006" y="10071"/>
                    <a:pt x="959" y="10150"/>
                  </a:cubicBezTo>
                  <a:lnTo>
                    <a:pt x="613" y="10753"/>
                  </a:lnTo>
                  <a:cubicBezTo>
                    <a:pt x="1" y="11811"/>
                    <a:pt x="762" y="13132"/>
                    <a:pt x="1979" y="13132"/>
                  </a:cubicBezTo>
                  <a:cubicBezTo>
                    <a:pt x="1981" y="13132"/>
                    <a:pt x="1982" y="13132"/>
                    <a:pt x="1984" y="13132"/>
                  </a:cubicBezTo>
                  <a:lnTo>
                    <a:pt x="13488" y="13132"/>
                  </a:lnTo>
                  <a:cubicBezTo>
                    <a:pt x="13489" y="13132"/>
                    <a:pt x="13491" y="13132"/>
                    <a:pt x="13492" y="13132"/>
                  </a:cubicBezTo>
                  <a:cubicBezTo>
                    <a:pt x="14713" y="13132"/>
                    <a:pt x="15474" y="11811"/>
                    <a:pt x="14862" y="10753"/>
                  </a:cubicBezTo>
                  <a:lnTo>
                    <a:pt x="9112" y="792"/>
                  </a:lnTo>
                  <a:cubicBezTo>
                    <a:pt x="8832" y="301"/>
                    <a:pt x="8309" y="0"/>
                    <a:pt x="7747" y="0"/>
                  </a:cubicBezTo>
                  <a:cubicBezTo>
                    <a:pt x="7744" y="0"/>
                    <a:pt x="7741" y="0"/>
                    <a:pt x="7738" y="0"/>
                  </a:cubicBezTo>
                  <a:cubicBezTo>
                    <a:pt x="7734" y="0"/>
                    <a:pt x="7731" y="0"/>
                    <a:pt x="7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72"/>
            <p:cNvSpPr/>
            <p:nvPr/>
          </p:nvSpPr>
          <p:spPr>
            <a:xfrm>
              <a:off x="3596117" y="3716166"/>
              <a:ext cx="329088" cy="283168"/>
            </a:xfrm>
            <a:custGeom>
              <a:rect b="b" l="l" r="r" t="t"/>
              <a:pathLst>
                <a:path extrusionOk="0" h="10810" w="12563">
                  <a:moveTo>
                    <a:pt x="6282" y="451"/>
                  </a:moveTo>
                  <a:lnTo>
                    <a:pt x="12011" y="10375"/>
                  </a:lnTo>
                  <a:lnTo>
                    <a:pt x="552" y="10375"/>
                  </a:lnTo>
                  <a:lnTo>
                    <a:pt x="6282" y="451"/>
                  </a:lnTo>
                  <a:close/>
                  <a:moveTo>
                    <a:pt x="6280" y="1"/>
                  </a:moveTo>
                  <a:cubicBezTo>
                    <a:pt x="6138" y="1"/>
                    <a:pt x="5995" y="72"/>
                    <a:pt x="5915" y="214"/>
                  </a:cubicBezTo>
                  <a:lnTo>
                    <a:pt x="161" y="10176"/>
                  </a:lnTo>
                  <a:cubicBezTo>
                    <a:pt x="0" y="10457"/>
                    <a:pt x="202" y="10810"/>
                    <a:pt x="528" y="10810"/>
                  </a:cubicBezTo>
                  <a:lnTo>
                    <a:pt x="12032" y="10810"/>
                  </a:lnTo>
                  <a:cubicBezTo>
                    <a:pt x="12357" y="10810"/>
                    <a:pt x="12563" y="10457"/>
                    <a:pt x="12398" y="10176"/>
                  </a:cubicBezTo>
                  <a:lnTo>
                    <a:pt x="6648" y="214"/>
                  </a:lnTo>
                  <a:cubicBezTo>
                    <a:pt x="6566" y="72"/>
                    <a:pt x="6423" y="1"/>
                    <a:pt x="6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72"/>
            <p:cNvSpPr/>
            <p:nvPr/>
          </p:nvSpPr>
          <p:spPr>
            <a:xfrm>
              <a:off x="3720884" y="3914227"/>
              <a:ext cx="69495" cy="59541"/>
            </a:xfrm>
            <a:custGeom>
              <a:rect b="b" l="l" r="r" t="t"/>
              <a:pathLst>
                <a:path extrusionOk="0" h="2273" w="2653">
                  <a:moveTo>
                    <a:pt x="1512" y="436"/>
                  </a:moveTo>
                  <a:cubicBezTo>
                    <a:pt x="1872" y="436"/>
                    <a:pt x="2218" y="716"/>
                    <a:pt x="2218" y="1138"/>
                  </a:cubicBezTo>
                  <a:cubicBezTo>
                    <a:pt x="2218" y="1522"/>
                    <a:pt x="1906" y="1837"/>
                    <a:pt x="1519" y="1837"/>
                  </a:cubicBezTo>
                  <a:cubicBezTo>
                    <a:pt x="895" y="1837"/>
                    <a:pt x="583" y="1083"/>
                    <a:pt x="1025" y="641"/>
                  </a:cubicBezTo>
                  <a:cubicBezTo>
                    <a:pt x="1167" y="500"/>
                    <a:pt x="1341" y="436"/>
                    <a:pt x="1512" y="436"/>
                  </a:cubicBezTo>
                  <a:close/>
                  <a:moveTo>
                    <a:pt x="1519" y="0"/>
                  </a:moveTo>
                  <a:cubicBezTo>
                    <a:pt x="508" y="0"/>
                    <a:pt x="0" y="1224"/>
                    <a:pt x="717" y="1940"/>
                  </a:cubicBezTo>
                  <a:cubicBezTo>
                    <a:pt x="932" y="2158"/>
                    <a:pt x="1223" y="2273"/>
                    <a:pt x="1519" y="2273"/>
                  </a:cubicBezTo>
                  <a:cubicBezTo>
                    <a:pt x="1665" y="2273"/>
                    <a:pt x="1813" y="2244"/>
                    <a:pt x="1954" y="2187"/>
                  </a:cubicBezTo>
                  <a:cubicBezTo>
                    <a:pt x="2379" y="2008"/>
                    <a:pt x="2653" y="1597"/>
                    <a:pt x="2653" y="1138"/>
                  </a:cubicBezTo>
                  <a:cubicBezTo>
                    <a:pt x="2653" y="511"/>
                    <a:pt x="2146" y="0"/>
                    <a:pt x="1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72"/>
            <p:cNvSpPr/>
            <p:nvPr/>
          </p:nvSpPr>
          <p:spPr>
            <a:xfrm>
              <a:off x="3734086" y="3781628"/>
              <a:ext cx="53150" cy="124531"/>
            </a:xfrm>
            <a:custGeom>
              <a:rect b="b" l="l" r="r" t="t"/>
              <a:pathLst>
                <a:path extrusionOk="0" h="4754" w="2029">
                  <a:moveTo>
                    <a:pt x="758" y="1"/>
                  </a:moveTo>
                  <a:cubicBezTo>
                    <a:pt x="339" y="1"/>
                    <a:pt x="0" y="340"/>
                    <a:pt x="0" y="758"/>
                  </a:cubicBezTo>
                  <a:lnTo>
                    <a:pt x="0" y="3997"/>
                  </a:lnTo>
                  <a:cubicBezTo>
                    <a:pt x="0" y="4415"/>
                    <a:pt x="339" y="4750"/>
                    <a:pt x="758" y="4754"/>
                  </a:cubicBezTo>
                  <a:lnTo>
                    <a:pt x="1272" y="4754"/>
                  </a:lnTo>
                  <a:cubicBezTo>
                    <a:pt x="1690" y="4750"/>
                    <a:pt x="2025" y="4411"/>
                    <a:pt x="2029" y="3993"/>
                  </a:cubicBezTo>
                  <a:lnTo>
                    <a:pt x="2029" y="2064"/>
                  </a:lnTo>
                  <a:cubicBezTo>
                    <a:pt x="2029" y="1918"/>
                    <a:pt x="1919" y="1845"/>
                    <a:pt x="1810" y="1845"/>
                  </a:cubicBezTo>
                  <a:cubicBezTo>
                    <a:pt x="1700" y="1845"/>
                    <a:pt x="1590" y="1918"/>
                    <a:pt x="1590" y="2064"/>
                  </a:cubicBezTo>
                  <a:lnTo>
                    <a:pt x="1590" y="3993"/>
                  </a:lnTo>
                  <a:cubicBezTo>
                    <a:pt x="1590" y="4171"/>
                    <a:pt x="1446" y="4315"/>
                    <a:pt x="1272" y="4315"/>
                  </a:cubicBezTo>
                  <a:lnTo>
                    <a:pt x="758" y="4315"/>
                  </a:lnTo>
                  <a:cubicBezTo>
                    <a:pt x="579" y="4315"/>
                    <a:pt x="435" y="4171"/>
                    <a:pt x="435" y="3993"/>
                  </a:cubicBezTo>
                  <a:lnTo>
                    <a:pt x="435" y="755"/>
                  </a:lnTo>
                  <a:cubicBezTo>
                    <a:pt x="435" y="580"/>
                    <a:pt x="579" y="436"/>
                    <a:pt x="758" y="436"/>
                  </a:cubicBezTo>
                  <a:lnTo>
                    <a:pt x="1272" y="436"/>
                  </a:lnTo>
                  <a:cubicBezTo>
                    <a:pt x="1446" y="436"/>
                    <a:pt x="1590" y="580"/>
                    <a:pt x="1590" y="755"/>
                  </a:cubicBezTo>
                  <a:lnTo>
                    <a:pt x="1590" y="1193"/>
                  </a:lnTo>
                  <a:cubicBezTo>
                    <a:pt x="1590" y="1313"/>
                    <a:pt x="1690" y="1413"/>
                    <a:pt x="1810" y="1413"/>
                  </a:cubicBezTo>
                  <a:cubicBezTo>
                    <a:pt x="1930" y="1413"/>
                    <a:pt x="2029" y="1313"/>
                    <a:pt x="2029" y="1193"/>
                  </a:cubicBezTo>
                  <a:lnTo>
                    <a:pt x="2029" y="758"/>
                  </a:lnTo>
                  <a:cubicBezTo>
                    <a:pt x="2025" y="340"/>
                    <a:pt x="1690" y="1"/>
                    <a:pt x="1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8" name="Google Shape;17468;p72"/>
          <p:cNvGrpSpPr/>
          <p:nvPr/>
        </p:nvGrpSpPr>
        <p:grpSpPr>
          <a:xfrm>
            <a:off x="4655076" y="3665112"/>
            <a:ext cx="385276" cy="385302"/>
            <a:chOff x="4655076" y="3665112"/>
            <a:chExt cx="385276" cy="385302"/>
          </a:xfrm>
        </p:grpSpPr>
        <p:sp>
          <p:nvSpPr>
            <p:cNvPr id="17469" name="Google Shape;17469;p72"/>
            <p:cNvSpPr/>
            <p:nvPr/>
          </p:nvSpPr>
          <p:spPr>
            <a:xfrm>
              <a:off x="4660734" y="3670875"/>
              <a:ext cx="373881" cy="373881"/>
            </a:xfrm>
            <a:custGeom>
              <a:rect b="b" l="l" r="r" t="t"/>
              <a:pathLst>
                <a:path extrusionOk="0" h="14273" w="14273">
                  <a:moveTo>
                    <a:pt x="2416" y="0"/>
                  </a:moveTo>
                  <a:cubicBezTo>
                    <a:pt x="1083" y="0"/>
                    <a:pt x="0" y="1080"/>
                    <a:pt x="0" y="2416"/>
                  </a:cubicBezTo>
                  <a:lnTo>
                    <a:pt x="0" y="11857"/>
                  </a:lnTo>
                  <a:cubicBezTo>
                    <a:pt x="0" y="13190"/>
                    <a:pt x="1083" y="14273"/>
                    <a:pt x="2416" y="14273"/>
                  </a:cubicBezTo>
                  <a:lnTo>
                    <a:pt x="11857" y="14273"/>
                  </a:lnTo>
                  <a:cubicBezTo>
                    <a:pt x="13193" y="14273"/>
                    <a:pt x="14273" y="13190"/>
                    <a:pt x="14273" y="11857"/>
                  </a:cubicBezTo>
                  <a:lnTo>
                    <a:pt x="14273" y="2416"/>
                  </a:lnTo>
                  <a:cubicBezTo>
                    <a:pt x="14273" y="1080"/>
                    <a:pt x="13193" y="0"/>
                    <a:pt x="11857"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0" name="Google Shape;17470;p72"/>
            <p:cNvSpPr/>
            <p:nvPr/>
          </p:nvSpPr>
          <p:spPr>
            <a:xfrm>
              <a:off x="4676792" y="3686854"/>
              <a:ext cx="341845" cy="341845"/>
            </a:xfrm>
            <a:custGeom>
              <a:rect b="b" l="l" r="r" t="t"/>
              <a:pathLst>
                <a:path extrusionOk="0" h="13050" w="13050">
                  <a:moveTo>
                    <a:pt x="1803" y="0"/>
                  </a:moveTo>
                  <a:cubicBezTo>
                    <a:pt x="809" y="4"/>
                    <a:pt x="0" y="809"/>
                    <a:pt x="0" y="1806"/>
                  </a:cubicBezTo>
                  <a:lnTo>
                    <a:pt x="0" y="11247"/>
                  </a:lnTo>
                  <a:cubicBezTo>
                    <a:pt x="0" y="12241"/>
                    <a:pt x="809" y="13049"/>
                    <a:pt x="1803" y="13049"/>
                  </a:cubicBezTo>
                  <a:lnTo>
                    <a:pt x="11244" y="13049"/>
                  </a:lnTo>
                  <a:cubicBezTo>
                    <a:pt x="12241" y="13049"/>
                    <a:pt x="13046" y="12241"/>
                    <a:pt x="13050" y="11247"/>
                  </a:cubicBezTo>
                  <a:lnTo>
                    <a:pt x="13050" y="1806"/>
                  </a:lnTo>
                  <a:cubicBezTo>
                    <a:pt x="13046" y="809"/>
                    <a:pt x="12241" y="4"/>
                    <a:pt x="11244"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1" name="Google Shape;17471;p72"/>
            <p:cNvSpPr/>
            <p:nvPr/>
          </p:nvSpPr>
          <p:spPr>
            <a:xfrm>
              <a:off x="4800930" y="3731281"/>
              <a:ext cx="93018" cy="89482"/>
            </a:xfrm>
            <a:custGeom>
              <a:rect b="b" l="l" r="r" t="t"/>
              <a:pathLst>
                <a:path extrusionOk="0" h="3416" w="3551">
                  <a:moveTo>
                    <a:pt x="1841" y="1"/>
                  </a:moveTo>
                  <a:cubicBezTo>
                    <a:pt x="1152" y="1"/>
                    <a:pt x="528" y="415"/>
                    <a:pt x="265" y="1056"/>
                  </a:cubicBezTo>
                  <a:cubicBezTo>
                    <a:pt x="1" y="1693"/>
                    <a:pt x="148" y="2427"/>
                    <a:pt x="635" y="2913"/>
                  </a:cubicBezTo>
                  <a:cubicBezTo>
                    <a:pt x="962" y="3241"/>
                    <a:pt x="1398" y="3415"/>
                    <a:pt x="1841" y="3415"/>
                  </a:cubicBezTo>
                  <a:cubicBezTo>
                    <a:pt x="2062" y="3415"/>
                    <a:pt x="2284" y="3372"/>
                    <a:pt x="2495" y="3283"/>
                  </a:cubicBezTo>
                  <a:cubicBezTo>
                    <a:pt x="3133" y="3020"/>
                    <a:pt x="3551" y="2399"/>
                    <a:pt x="3551" y="1707"/>
                  </a:cubicBezTo>
                  <a:cubicBezTo>
                    <a:pt x="3551" y="765"/>
                    <a:pt x="2783" y="1"/>
                    <a:pt x="18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72"/>
            <p:cNvSpPr/>
            <p:nvPr/>
          </p:nvSpPr>
          <p:spPr>
            <a:xfrm>
              <a:off x="4775625" y="3845020"/>
              <a:ext cx="144177" cy="139253"/>
            </a:xfrm>
            <a:custGeom>
              <a:rect b="b" l="l" r="r" t="t"/>
              <a:pathLst>
                <a:path extrusionOk="0" h="5316" w="5504">
                  <a:moveTo>
                    <a:pt x="405" y="0"/>
                  </a:moveTo>
                  <a:cubicBezTo>
                    <a:pt x="182" y="0"/>
                    <a:pt x="0" y="182"/>
                    <a:pt x="0" y="408"/>
                  </a:cubicBezTo>
                  <a:lnTo>
                    <a:pt x="0" y="963"/>
                  </a:lnTo>
                  <a:cubicBezTo>
                    <a:pt x="0" y="1186"/>
                    <a:pt x="182" y="1368"/>
                    <a:pt x="405" y="1368"/>
                  </a:cubicBezTo>
                  <a:lnTo>
                    <a:pt x="771" y="1368"/>
                  </a:lnTo>
                  <a:cubicBezTo>
                    <a:pt x="994" y="1368"/>
                    <a:pt x="1176" y="1549"/>
                    <a:pt x="1176" y="1775"/>
                  </a:cubicBezTo>
                  <a:lnTo>
                    <a:pt x="1176" y="3544"/>
                  </a:lnTo>
                  <a:cubicBezTo>
                    <a:pt x="1176" y="3770"/>
                    <a:pt x="994" y="3948"/>
                    <a:pt x="771" y="3951"/>
                  </a:cubicBezTo>
                  <a:lnTo>
                    <a:pt x="518" y="3951"/>
                  </a:lnTo>
                  <a:cubicBezTo>
                    <a:pt x="295" y="3951"/>
                    <a:pt x="113" y="4130"/>
                    <a:pt x="113" y="4356"/>
                  </a:cubicBezTo>
                  <a:lnTo>
                    <a:pt x="113" y="4911"/>
                  </a:lnTo>
                  <a:cubicBezTo>
                    <a:pt x="113" y="5134"/>
                    <a:pt x="295" y="5315"/>
                    <a:pt x="518" y="5315"/>
                  </a:cubicBezTo>
                  <a:lnTo>
                    <a:pt x="5099" y="5315"/>
                  </a:lnTo>
                  <a:cubicBezTo>
                    <a:pt x="5322" y="5315"/>
                    <a:pt x="5504" y="5134"/>
                    <a:pt x="5504" y="4911"/>
                  </a:cubicBezTo>
                  <a:lnTo>
                    <a:pt x="5504" y="4356"/>
                  </a:lnTo>
                  <a:cubicBezTo>
                    <a:pt x="5504" y="4132"/>
                    <a:pt x="5325" y="3951"/>
                    <a:pt x="5106" y="3951"/>
                  </a:cubicBezTo>
                  <a:cubicBezTo>
                    <a:pt x="5104" y="3951"/>
                    <a:pt x="5101" y="3951"/>
                    <a:pt x="5099" y="3951"/>
                  </a:cubicBezTo>
                  <a:lnTo>
                    <a:pt x="4846" y="3948"/>
                  </a:lnTo>
                  <a:cubicBezTo>
                    <a:pt x="4623" y="3948"/>
                    <a:pt x="4441" y="3766"/>
                    <a:pt x="4441" y="3544"/>
                  </a:cubicBezTo>
                  <a:lnTo>
                    <a:pt x="4441" y="408"/>
                  </a:lnTo>
                  <a:cubicBezTo>
                    <a:pt x="4441" y="182"/>
                    <a:pt x="4260" y="4"/>
                    <a:pt x="403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72"/>
            <p:cNvSpPr/>
            <p:nvPr/>
          </p:nvSpPr>
          <p:spPr>
            <a:xfrm>
              <a:off x="4655076" y="3665112"/>
              <a:ext cx="385276" cy="385302"/>
            </a:xfrm>
            <a:custGeom>
              <a:rect b="b" l="l" r="r" t="t"/>
              <a:pathLst>
                <a:path extrusionOk="0" h="14709" w="14708">
                  <a:moveTo>
                    <a:pt x="2632" y="1"/>
                  </a:moveTo>
                  <a:cubicBezTo>
                    <a:pt x="1179" y="1"/>
                    <a:pt x="0" y="1180"/>
                    <a:pt x="0" y="2636"/>
                  </a:cubicBezTo>
                  <a:lnTo>
                    <a:pt x="0" y="12077"/>
                  </a:lnTo>
                  <a:cubicBezTo>
                    <a:pt x="0" y="13530"/>
                    <a:pt x="1179" y="14709"/>
                    <a:pt x="2632" y="14709"/>
                  </a:cubicBezTo>
                  <a:lnTo>
                    <a:pt x="12073" y="14709"/>
                  </a:lnTo>
                  <a:cubicBezTo>
                    <a:pt x="13529" y="14709"/>
                    <a:pt x="14704" y="13530"/>
                    <a:pt x="14708" y="12077"/>
                  </a:cubicBezTo>
                  <a:lnTo>
                    <a:pt x="14708" y="2636"/>
                  </a:lnTo>
                  <a:cubicBezTo>
                    <a:pt x="14704" y="1180"/>
                    <a:pt x="13529" y="1"/>
                    <a:pt x="12073" y="1"/>
                  </a:cubicBezTo>
                  <a:lnTo>
                    <a:pt x="10616" y="1"/>
                  </a:lnTo>
                  <a:cubicBezTo>
                    <a:pt x="10325" y="1"/>
                    <a:pt x="10325" y="440"/>
                    <a:pt x="10616" y="440"/>
                  </a:cubicBezTo>
                  <a:lnTo>
                    <a:pt x="12073" y="440"/>
                  </a:lnTo>
                  <a:cubicBezTo>
                    <a:pt x="13286" y="440"/>
                    <a:pt x="14269" y="1423"/>
                    <a:pt x="14269" y="2636"/>
                  </a:cubicBezTo>
                  <a:lnTo>
                    <a:pt x="14269" y="12077"/>
                  </a:lnTo>
                  <a:cubicBezTo>
                    <a:pt x="14269" y="13290"/>
                    <a:pt x="13286" y="14270"/>
                    <a:pt x="12073" y="14274"/>
                  </a:cubicBezTo>
                  <a:lnTo>
                    <a:pt x="2632" y="14274"/>
                  </a:lnTo>
                  <a:cubicBezTo>
                    <a:pt x="1419" y="14270"/>
                    <a:pt x="439" y="13290"/>
                    <a:pt x="435" y="12077"/>
                  </a:cubicBezTo>
                  <a:lnTo>
                    <a:pt x="435" y="2636"/>
                  </a:lnTo>
                  <a:cubicBezTo>
                    <a:pt x="439" y="1423"/>
                    <a:pt x="1419" y="440"/>
                    <a:pt x="2632" y="440"/>
                  </a:cubicBezTo>
                  <a:lnTo>
                    <a:pt x="9742" y="440"/>
                  </a:lnTo>
                  <a:cubicBezTo>
                    <a:pt x="9862" y="436"/>
                    <a:pt x="9962" y="340"/>
                    <a:pt x="9962" y="220"/>
                  </a:cubicBezTo>
                  <a:cubicBezTo>
                    <a:pt x="9962" y="100"/>
                    <a:pt x="9862" y="1"/>
                    <a:pt x="9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72"/>
            <p:cNvSpPr/>
            <p:nvPr/>
          </p:nvSpPr>
          <p:spPr>
            <a:xfrm>
              <a:off x="4798677" y="3725466"/>
              <a:ext cx="105068" cy="100982"/>
            </a:xfrm>
            <a:custGeom>
              <a:rect b="b" l="l" r="r" t="t"/>
              <a:pathLst>
                <a:path extrusionOk="0" h="3855" w="4011">
                  <a:moveTo>
                    <a:pt x="1927" y="442"/>
                  </a:moveTo>
                  <a:cubicBezTo>
                    <a:pt x="2530" y="442"/>
                    <a:pt x="3071" y="805"/>
                    <a:pt x="3304" y="1360"/>
                  </a:cubicBezTo>
                  <a:cubicBezTo>
                    <a:pt x="3534" y="1915"/>
                    <a:pt x="3407" y="2556"/>
                    <a:pt x="2982" y="2981"/>
                  </a:cubicBezTo>
                  <a:cubicBezTo>
                    <a:pt x="2696" y="3268"/>
                    <a:pt x="2314" y="3419"/>
                    <a:pt x="1926" y="3419"/>
                  </a:cubicBezTo>
                  <a:cubicBezTo>
                    <a:pt x="1734" y="3419"/>
                    <a:pt x="1541" y="3383"/>
                    <a:pt x="1358" y="3307"/>
                  </a:cubicBezTo>
                  <a:cubicBezTo>
                    <a:pt x="803" y="3074"/>
                    <a:pt x="440" y="2532"/>
                    <a:pt x="440" y="1929"/>
                  </a:cubicBezTo>
                  <a:cubicBezTo>
                    <a:pt x="440" y="1107"/>
                    <a:pt x="1108" y="442"/>
                    <a:pt x="1927" y="442"/>
                  </a:cubicBezTo>
                  <a:close/>
                  <a:moveTo>
                    <a:pt x="1930" y="0"/>
                  </a:moveTo>
                  <a:cubicBezTo>
                    <a:pt x="1682" y="0"/>
                    <a:pt x="1432" y="48"/>
                    <a:pt x="1194" y="147"/>
                  </a:cubicBezTo>
                  <a:cubicBezTo>
                    <a:pt x="474" y="445"/>
                    <a:pt x="4" y="1148"/>
                    <a:pt x="4" y="1929"/>
                  </a:cubicBezTo>
                  <a:cubicBezTo>
                    <a:pt x="1" y="2991"/>
                    <a:pt x="865" y="3855"/>
                    <a:pt x="1927" y="3855"/>
                  </a:cubicBezTo>
                  <a:cubicBezTo>
                    <a:pt x="2708" y="3855"/>
                    <a:pt x="3411" y="3385"/>
                    <a:pt x="3709" y="2666"/>
                  </a:cubicBezTo>
                  <a:cubicBezTo>
                    <a:pt x="4010" y="1946"/>
                    <a:pt x="3846" y="1117"/>
                    <a:pt x="3294" y="565"/>
                  </a:cubicBezTo>
                  <a:cubicBezTo>
                    <a:pt x="2925" y="196"/>
                    <a:pt x="2432" y="0"/>
                    <a:pt x="1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72"/>
            <p:cNvSpPr/>
            <p:nvPr/>
          </p:nvSpPr>
          <p:spPr>
            <a:xfrm>
              <a:off x="4769862" y="3839257"/>
              <a:ext cx="155703" cy="150752"/>
            </a:xfrm>
            <a:custGeom>
              <a:rect b="b" l="l" r="r" t="t"/>
              <a:pathLst>
                <a:path extrusionOk="0" h="5755" w="5944">
                  <a:moveTo>
                    <a:pt x="625" y="1"/>
                  </a:moveTo>
                  <a:cubicBezTo>
                    <a:pt x="279" y="1"/>
                    <a:pt x="1" y="282"/>
                    <a:pt x="1" y="625"/>
                  </a:cubicBezTo>
                  <a:lnTo>
                    <a:pt x="1" y="1183"/>
                  </a:lnTo>
                  <a:cubicBezTo>
                    <a:pt x="1" y="1526"/>
                    <a:pt x="279" y="1803"/>
                    <a:pt x="625" y="1807"/>
                  </a:cubicBezTo>
                  <a:lnTo>
                    <a:pt x="991" y="1807"/>
                  </a:lnTo>
                  <a:cubicBezTo>
                    <a:pt x="1094" y="1807"/>
                    <a:pt x="1176" y="1889"/>
                    <a:pt x="1176" y="1992"/>
                  </a:cubicBezTo>
                  <a:lnTo>
                    <a:pt x="1176" y="3764"/>
                  </a:lnTo>
                  <a:cubicBezTo>
                    <a:pt x="1176" y="3866"/>
                    <a:pt x="1094" y="3949"/>
                    <a:pt x="991" y="3949"/>
                  </a:cubicBezTo>
                  <a:lnTo>
                    <a:pt x="738" y="3949"/>
                  </a:lnTo>
                  <a:cubicBezTo>
                    <a:pt x="395" y="3949"/>
                    <a:pt x="114" y="4230"/>
                    <a:pt x="114" y="4572"/>
                  </a:cubicBezTo>
                  <a:lnTo>
                    <a:pt x="114" y="5131"/>
                  </a:lnTo>
                  <a:cubicBezTo>
                    <a:pt x="114" y="5474"/>
                    <a:pt x="395" y="5755"/>
                    <a:pt x="738" y="5755"/>
                  </a:cubicBezTo>
                  <a:lnTo>
                    <a:pt x="5319" y="5755"/>
                  </a:lnTo>
                  <a:cubicBezTo>
                    <a:pt x="5662" y="5755"/>
                    <a:pt x="5940" y="5474"/>
                    <a:pt x="5943" y="5131"/>
                  </a:cubicBezTo>
                  <a:lnTo>
                    <a:pt x="5943" y="4572"/>
                  </a:lnTo>
                  <a:cubicBezTo>
                    <a:pt x="5940" y="4230"/>
                    <a:pt x="5662" y="3949"/>
                    <a:pt x="5319" y="3949"/>
                  </a:cubicBezTo>
                  <a:lnTo>
                    <a:pt x="5066" y="3949"/>
                  </a:lnTo>
                  <a:lnTo>
                    <a:pt x="5066" y="3952"/>
                  </a:lnTo>
                  <a:cubicBezTo>
                    <a:pt x="4963" y="3952"/>
                    <a:pt x="4877" y="3866"/>
                    <a:pt x="4877" y="3764"/>
                  </a:cubicBezTo>
                  <a:lnTo>
                    <a:pt x="4877" y="628"/>
                  </a:lnTo>
                  <a:cubicBezTo>
                    <a:pt x="4877" y="282"/>
                    <a:pt x="4600" y="4"/>
                    <a:pt x="4254" y="4"/>
                  </a:cubicBezTo>
                  <a:lnTo>
                    <a:pt x="1910" y="4"/>
                  </a:lnTo>
                  <a:cubicBezTo>
                    <a:pt x="1618" y="4"/>
                    <a:pt x="1618" y="440"/>
                    <a:pt x="1910" y="440"/>
                  </a:cubicBezTo>
                  <a:lnTo>
                    <a:pt x="4254" y="440"/>
                  </a:lnTo>
                  <a:cubicBezTo>
                    <a:pt x="4356" y="440"/>
                    <a:pt x="4442" y="525"/>
                    <a:pt x="4442" y="628"/>
                  </a:cubicBezTo>
                  <a:lnTo>
                    <a:pt x="4442" y="3764"/>
                  </a:lnTo>
                  <a:cubicBezTo>
                    <a:pt x="4442" y="4110"/>
                    <a:pt x="4720" y="4387"/>
                    <a:pt x="5066" y="4387"/>
                  </a:cubicBezTo>
                  <a:lnTo>
                    <a:pt x="5319" y="4387"/>
                  </a:lnTo>
                  <a:cubicBezTo>
                    <a:pt x="5422" y="4387"/>
                    <a:pt x="5504" y="4473"/>
                    <a:pt x="5504" y="4576"/>
                  </a:cubicBezTo>
                  <a:lnTo>
                    <a:pt x="5504" y="5131"/>
                  </a:lnTo>
                  <a:cubicBezTo>
                    <a:pt x="5504" y="5234"/>
                    <a:pt x="5422" y="5319"/>
                    <a:pt x="5319" y="5319"/>
                  </a:cubicBezTo>
                  <a:lnTo>
                    <a:pt x="738" y="5319"/>
                  </a:lnTo>
                  <a:cubicBezTo>
                    <a:pt x="635" y="5319"/>
                    <a:pt x="553" y="5234"/>
                    <a:pt x="553" y="5131"/>
                  </a:cubicBezTo>
                  <a:lnTo>
                    <a:pt x="553" y="4576"/>
                  </a:lnTo>
                  <a:cubicBezTo>
                    <a:pt x="553" y="4473"/>
                    <a:pt x="635" y="4387"/>
                    <a:pt x="738" y="4387"/>
                  </a:cubicBezTo>
                  <a:lnTo>
                    <a:pt x="991" y="4387"/>
                  </a:lnTo>
                  <a:cubicBezTo>
                    <a:pt x="1334" y="4387"/>
                    <a:pt x="1615" y="4110"/>
                    <a:pt x="1615" y="3764"/>
                  </a:cubicBezTo>
                  <a:lnTo>
                    <a:pt x="1615" y="1992"/>
                  </a:lnTo>
                  <a:cubicBezTo>
                    <a:pt x="1615" y="1649"/>
                    <a:pt x="1334" y="1368"/>
                    <a:pt x="991" y="1368"/>
                  </a:cubicBezTo>
                  <a:lnTo>
                    <a:pt x="625" y="1368"/>
                  </a:lnTo>
                  <a:cubicBezTo>
                    <a:pt x="522" y="1368"/>
                    <a:pt x="436" y="1286"/>
                    <a:pt x="436" y="1183"/>
                  </a:cubicBezTo>
                  <a:lnTo>
                    <a:pt x="436" y="625"/>
                  </a:lnTo>
                  <a:cubicBezTo>
                    <a:pt x="436" y="522"/>
                    <a:pt x="522" y="440"/>
                    <a:pt x="625" y="440"/>
                  </a:cubicBezTo>
                  <a:lnTo>
                    <a:pt x="1036" y="440"/>
                  </a:lnTo>
                  <a:cubicBezTo>
                    <a:pt x="1156" y="440"/>
                    <a:pt x="1252" y="340"/>
                    <a:pt x="1252" y="220"/>
                  </a:cubicBezTo>
                  <a:cubicBezTo>
                    <a:pt x="1252" y="100"/>
                    <a:pt x="1156"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6" name="Google Shape;17476;p72"/>
          <p:cNvGrpSpPr/>
          <p:nvPr/>
        </p:nvGrpSpPr>
        <p:grpSpPr>
          <a:xfrm>
            <a:off x="5197967" y="3714018"/>
            <a:ext cx="386455" cy="287569"/>
            <a:chOff x="5197967" y="3714018"/>
            <a:chExt cx="386455" cy="287569"/>
          </a:xfrm>
        </p:grpSpPr>
        <p:sp>
          <p:nvSpPr>
            <p:cNvPr id="17477" name="Google Shape;17477;p72"/>
            <p:cNvSpPr/>
            <p:nvPr/>
          </p:nvSpPr>
          <p:spPr>
            <a:xfrm>
              <a:off x="5204595" y="3720148"/>
              <a:ext cx="373200" cy="275336"/>
            </a:xfrm>
            <a:custGeom>
              <a:rect b="b" l="l" r="r" t="t"/>
              <a:pathLst>
                <a:path extrusionOk="0" h="10511" w="14247">
                  <a:moveTo>
                    <a:pt x="12053" y="1"/>
                  </a:moveTo>
                  <a:lnTo>
                    <a:pt x="5600" y="6450"/>
                  </a:lnTo>
                  <a:cubicBezTo>
                    <a:pt x="5515" y="6537"/>
                    <a:pt x="5401" y="6581"/>
                    <a:pt x="5287" y="6581"/>
                  </a:cubicBezTo>
                  <a:cubicBezTo>
                    <a:pt x="5173" y="6581"/>
                    <a:pt x="5059" y="6537"/>
                    <a:pt x="4973" y="6450"/>
                  </a:cubicBezTo>
                  <a:lnTo>
                    <a:pt x="2194" y="3674"/>
                  </a:lnTo>
                  <a:lnTo>
                    <a:pt x="1" y="5867"/>
                  </a:lnTo>
                  <a:lnTo>
                    <a:pt x="4188" y="10055"/>
                  </a:lnTo>
                  <a:cubicBezTo>
                    <a:pt x="4480" y="10346"/>
                    <a:pt x="4874" y="10511"/>
                    <a:pt x="5288" y="10511"/>
                  </a:cubicBezTo>
                  <a:cubicBezTo>
                    <a:pt x="5700" y="10511"/>
                    <a:pt x="6094" y="10346"/>
                    <a:pt x="6385" y="10055"/>
                  </a:cubicBezTo>
                  <a:lnTo>
                    <a:pt x="14246" y="2194"/>
                  </a:lnTo>
                  <a:lnTo>
                    <a:pt x="12053"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72"/>
            <p:cNvSpPr/>
            <p:nvPr/>
          </p:nvSpPr>
          <p:spPr>
            <a:xfrm>
              <a:off x="5319591" y="3758576"/>
              <a:ext cx="258204" cy="236908"/>
            </a:xfrm>
            <a:custGeom>
              <a:rect b="b" l="l" r="r" t="t"/>
              <a:pathLst>
                <a:path extrusionOk="0" h="9044" w="9857">
                  <a:moveTo>
                    <a:pt x="9130" y="0"/>
                  </a:moveTo>
                  <a:lnTo>
                    <a:pt x="830" y="8300"/>
                  </a:lnTo>
                  <a:cubicBezTo>
                    <a:pt x="604" y="8530"/>
                    <a:pt x="316" y="8687"/>
                    <a:pt x="1" y="8756"/>
                  </a:cubicBezTo>
                  <a:cubicBezTo>
                    <a:pt x="261" y="8941"/>
                    <a:pt x="576" y="9044"/>
                    <a:pt x="898" y="9044"/>
                  </a:cubicBezTo>
                  <a:cubicBezTo>
                    <a:pt x="1310" y="9044"/>
                    <a:pt x="1704" y="8879"/>
                    <a:pt x="1995" y="8588"/>
                  </a:cubicBezTo>
                  <a:lnTo>
                    <a:pt x="9856" y="727"/>
                  </a:lnTo>
                  <a:lnTo>
                    <a:pt x="913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72"/>
            <p:cNvSpPr/>
            <p:nvPr/>
          </p:nvSpPr>
          <p:spPr>
            <a:xfrm>
              <a:off x="5197967" y="3810259"/>
              <a:ext cx="323299" cy="191328"/>
            </a:xfrm>
            <a:custGeom>
              <a:rect b="b" l="l" r="r" t="t"/>
              <a:pathLst>
                <a:path extrusionOk="0" h="7304" w="12342">
                  <a:moveTo>
                    <a:pt x="2449" y="0"/>
                  </a:moveTo>
                  <a:cubicBezTo>
                    <a:pt x="2390" y="0"/>
                    <a:pt x="2331" y="23"/>
                    <a:pt x="2286" y="70"/>
                  </a:cubicBezTo>
                  <a:lnTo>
                    <a:pt x="89" y="2263"/>
                  </a:lnTo>
                  <a:cubicBezTo>
                    <a:pt x="0" y="2352"/>
                    <a:pt x="0" y="2499"/>
                    <a:pt x="89" y="2592"/>
                  </a:cubicBezTo>
                  <a:lnTo>
                    <a:pt x="4280" y="6779"/>
                  </a:lnTo>
                  <a:cubicBezTo>
                    <a:pt x="4613" y="7115"/>
                    <a:pt x="5065" y="7304"/>
                    <a:pt x="5541" y="7304"/>
                  </a:cubicBezTo>
                  <a:cubicBezTo>
                    <a:pt x="6014" y="7304"/>
                    <a:pt x="6470" y="7115"/>
                    <a:pt x="6803" y="6779"/>
                  </a:cubicBezTo>
                  <a:lnTo>
                    <a:pt x="12176" y="1410"/>
                  </a:lnTo>
                  <a:cubicBezTo>
                    <a:pt x="12341" y="1241"/>
                    <a:pt x="12186" y="1008"/>
                    <a:pt x="12007" y="1008"/>
                  </a:cubicBezTo>
                  <a:cubicBezTo>
                    <a:pt x="11953" y="1008"/>
                    <a:pt x="11897" y="1030"/>
                    <a:pt x="11847" y="1081"/>
                  </a:cubicBezTo>
                  <a:lnTo>
                    <a:pt x="6474" y="6450"/>
                  </a:lnTo>
                  <a:cubicBezTo>
                    <a:pt x="6215" y="6707"/>
                    <a:pt x="5877" y="6836"/>
                    <a:pt x="5540" y="6836"/>
                  </a:cubicBezTo>
                  <a:cubicBezTo>
                    <a:pt x="5203" y="6836"/>
                    <a:pt x="4866" y="6707"/>
                    <a:pt x="4609" y="6450"/>
                  </a:cubicBezTo>
                  <a:lnTo>
                    <a:pt x="586" y="2427"/>
                  </a:lnTo>
                  <a:lnTo>
                    <a:pt x="2451" y="563"/>
                  </a:lnTo>
                  <a:lnTo>
                    <a:pt x="3108" y="1221"/>
                  </a:lnTo>
                  <a:cubicBezTo>
                    <a:pt x="3159" y="1272"/>
                    <a:pt x="3216" y="1293"/>
                    <a:pt x="3271" y="1293"/>
                  </a:cubicBezTo>
                  <a:cubicBezTo>
                    <a:pt x="3451" y="1293"/>
                    <a:pt x="3606" y="1060"/>
                    <a:pt x="3437" y="892"/>
                  </a:cubicBezTo>
                  <a:lnTo>
                    <a:pt x="2615" y="70"/>
                  </a:lnTo>
                  <a:cubicBezTo>
                    <a:pt x="2569" y="23"/>
                    <a:pt x="2509" y="0"/>
                    <a:pt x="2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0" name="Google Shape;17480;p72"/>
            <p:cNvSpPr/>
            <p:nvPr/>
          </p:nvSpPr>
          <p:spPr>
            <a:xfrm>
              <a:off x="5292217" y="3714018"/>
              <a:ext cx="292205" cy="184622"/>
            </a:xfrm>
            <a:custGeom>
              <a:rect b="b" l="l" r="r" t="t"/>
              <a:pathLst>
                <a:path extrusionOk="0" h="7048" w="11155">
                  <a:moveTo>
                    <a:pt x="8706" y="1"/>
                  </a:moveTo>
                  <a:cubicBezTo>
                    <a:pt x="8646" y="1"/>
                    <a:pt x="8586" y="24"/>
                    <a:pt x="8540" y="70"/>
                  </a:cubicBezTo>
                  <a:lnTo>
                    <a:pt x="2091" y="6519"/>
                  </a:lnTo>
                  <a:cubicBezTo>
                    <a:pt x="2050" y="6560"/>
                    <a:pt x="1996" y="6581"/>
                    <a:pt x="1942" y="6581"/>
                  </a:cubicBezTo>
                  <a:cubicBezTo>
                    <a:pt x="1888" y="6581"/>
                    <a:pt x="1834" y="6560"/>
                    <a:pt x="1793" y="6519"/>
                  </a:cubicBezTo>
                  <a:lnTo>
                    <a:pt x="497" y="5224"/>
                  </a:lnTo>
                  <a:cubicBezTo>
                    <a:pt x="446" y="5173"/>
                    <a:pt x="390" y="5152"/>
                    <a:pt x="335" y="5152"/>
                  </a:cubicBezTo>
                  <a:cubicBezTo>
                    <a:pt x="155" y="5152"/>
                    <a:pt x="0" y="5385"/>
                    <a:pt x="168" y="5553"/>
                  </a:cubicBezTo>
                  <a:lnTo>
                    <a:pt x="1464" y="6848"/>
                  </a:lnTo>
                  <a:cubicBezTo>
                    <a:pt x="1591" y="6975"/>
                    <a:pt x="1762" y="7047"/>
                    <a:pt x="1943" y="7047"/>
                  </a:cubicBezTo>
                  <a:cubicBezTo>
                    <a:pt x="2122" y="7047"/>
                    <a:pt x="2293" y="6975"/>
                    <a:pt x="2423" y="6848"/>
                  </a:cubicBezTo>
                  <a:lnTo>
                    <a:pt x="8708" y="564"/>
                  </a:lnTo>
                  <a:lnTo>
                    <a:pt x="10572" y="2428"/>
                  </a:lnTo>
                  <a:lnTo>
                    <a:pt x="8903" y="4097"/>
                  </a:lnTo>
                  <a:cubicBezTo>
                    <a:pt x="8735" y="4265"/>
                    <a:pt x="8890" y="4498"/>
                    <a:pt x="9070" y="4498"/>
                  </a:cubicBezTo>
                  <a:cubicBezTo>
                    <a:pt x="9124" y="4498"/>
                    <a:pt x="9181" y="4477"/>
                    <a:pt x="9232" y="4426"/>
                  </a:cubicBezTo>
                  <a:lnTo>
                    <a:pt x="11066" y="2592"/>
                  </a:lnTo>
                  <a:cubicBezTo>
                    <a:pt x="11155" y="2500"/>
                    <a:pt x="11155" y="2356"/>
                    <a:pt x="11066" y="2263"/>
                  </a:cubicBezTo>
                  <a:lnTo>
                    <a:pt x="8869" y="70"/>
                  </a:lnTo>
                  <a:cubicBezTo>
                    <a:pt x="8824" y="24"/>
                    <a:pt x="8765" y="1"/>
                    <a:pt x="8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1" name="Google Shape;17481;p72"/>
          <p:cNvGrpSpPr/>
          <p:nvPr/>
        </p:nvGrpSpPr>
        <p:grpSpPr>
          <a:xfrm>
            <a:off x="5778658" y="3703488"/>
            <a:ext cx="312140" cy="308603"/>
            <a:chOff x="5778658" y="3703488"/>
            <a:chExt cx="312140" cy="308603"/>
          </a:xfrm>
        </p:grpSpPr>
        <p:sp>
          <p:nvSpPr>
            <p:cNvPr id="17482" name="Google Shape;17482;p72"/>
            <p:cNvSpPr/>
            <p:nvPr/>
          </p:nvSpPr>
          <p:spPr>
            <a:xfrm>
              <a:off x="5784133" y="3708544"/>
              <a:ext cx="301190" cy="298466"/>
            </a:xfrm>
            <a:custGeom>
              <a:rect b="b" l="l" r="r" t="t"/>
              <a:pathLst>
                <a:path extrusionOk="0" h="11394" w="11498">
                  <a:moveTo>
                    <a:pt x="2709" y="1"/>
                  </a:moveTo>
                  <a:cubicBezTo>
                    <a:pt x="2577" y="1"/>
                    <a:pt x="2445" y="51"/>
                    <a:pt x="2344" y="152"/>
                  </a:cubicBezTo>
                  <a:lnTo>
                    <a:pt x="203" y="2294"/>
                  </a:lnTo>
                  <a:cubicBezTo>
                    <a:pt x="0" y="2493"/>
                    <a:pt x="0" y="2822"/>
                    <a:pt x="203" y="3021"/>
                  </a:cubicBezTo>
                  <a:lnTo>
                    <a:pt x="2879" y="5697"/>
                  </a:lnTo>
                  <a:lnTo>
                    <a:pt x="203" y="8373"/>
                  </a:lnTo>
                  <a:cubicBezTo>
                    <a:pt x="0" y="8572"/>
                    <a:pt x="0" y="8901"/>
                    <a:pt x="203" y="9100"/>
                  </a:cubicBezTo>
                  <a:lnTo>
                    <a:pt x="2344" y="11241"/>
                  </a:lnTo>
                  <a:cubicBezTo>
                    <a:pt x="2445" y="11343"/>
                    <a:pt x="2577" y="11393"/>
                    <a:pt x="2709" y="11393"/>
                  </a:cubicBezTo>
                  <a:cubicBezTo>
                    <a:pt x="2841" y="11393"/>
                    <a:pt x="2973" y="11343"/>
                    <a:pt x="3074" y="11241"/>
                  </a:cubicBezTo>
                  <a:lnTo>
                    <a:pt x="5750" y="8569"/>
                  </a:lnTo>
                  <a:lnTo>
                    <a:pt x="8423" y="11241"/>
                  </a:lnTo>
                  <a:cubicBezTo>
                    <a:pt x="8524" y="11343"/>
                    <a:pt x="8656" y="11393"/>
                    <a:pt x="8788" y="11393"/>
                  </a:cubicBezTo>
                  <a:cubicBezTo>
                    <a:pt x="8920" y="11393"/>
                    <a:pt x="9052" y="11343"/>
                    <a:pt x="9153" y="11241"/>
                  </a:cubicBezTo>
                  <a:lnTo>
                    <a:pt x="11295" y="9100"/>
                  </a:lnTo>
                  <a:cubicBezTo>
                    <a:pt x="11497" y="8901"/>
                    <a:pt x="11497" y="8572"/>
                    <a:pt x="11295" y="8373"/>
                  </a:cubicBezTo>
                  <a:lnTo>
                    <a:pt x="8615" y="5697"/>
                  </a:lnTo>
                  <a:lnTo>
                    <a:pt x="11292" y="3021"/>
                  </a:lnTo>
                  <a:cubicBezTo>
                    <a:pt x="11494" y="2822"/>
                    <a:pt x="11494" y="2493"/>
                    <a:pt x="11292" y="2294"/>
                  </a:cubicBezTo>
                  <a:lnTo>
                    <a:pt x="9150" y="152"/>
                  </a:lnTo>
                  <a:cubicBezTo>
                    <a:pt x="9049" y="51"/>
                    <a:pt x="8917" y="1"/>
                    <a:pt x="8785" y="1"/>
                  </a:cubicBezTo>
                  <a:cubicBezTo>
                    <a:pt x="8653" y="1"/>
                    <a:pt x="8521" y="51"/>
                    <a:pt x="8420" y="152"/>
                  </a:cubicBezTo>
                  <a:lnTo>
                    <a:pt x="5750" y="2829"/>
                  </a:lnTo>
                  <a:lnTo>
                    <a:pt x="3074" y="152"/>
                  </a:lnTo>
                  <a:cubicBezTo>
                    <a:pt x="2973" y="51"/>
                    <a:pt x="2841" y="1"/>
                    <a:pt x="270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3" name="Google Shape;17483;p72"/>
            <p:cNvSpPr/>
            <p:nvPr/>
          </p:nvSpPr>
          <p:spPr>
            <a:xfrm>
              <a:off x="5887865" y="3703540"/>
              <a:ext cx="202933" cy="308551"/>
            </a:xfrm>
            <a:custGeom>
              <a:rect b="b" l="l" r="r" t="t"/>
              <a:pathLst>
                <a:path extrusionOk="0" h="11779" w="7747">
                  <a:moveTo>
                    <a:pt x="4828" y="1"/>
                  </a:moveTo>
                  <a:cubicBezTo>
                    <a:pt x="4647" y="1"/>
                    <a:pt x="4465" y="69"/>
                    <a:pt x="4326" y="206"/>
                  </a:cubicBezTo>
                  <a:lnTo>
                    <a:pt x="1790" y="2745"/>
                  </a:lnTo>
                  <a:lnTo>
                    <a:pt x="420" y="1375"/>
                  </a:lnTo>
                  <a:cubicBezTo>
                    <a:pt x="377" y="1332"/>
                    <a:pt x="329" y="1314"/>
                    <a:pt x="283" y="1314"/>
                  </a:cubicBezTo>
                  <a:cubicBezTo>
                    <a:pt x="131" y="1314"/>
                    <a:pt x="0" y="1510"/>
                    <a:pt x="142" y="1652"/>
                  </a:cubicBezTo>
                  <a:lnTo>
                    <a:pt x="1650" y="3160"/>
                  </a:lnTo>
                  <a:cubicBezTo>
                    <a:pt x="1688" y="3198"/>
                    <a:pt x="1737" y="3217"/>
                    <a:pt x="1787" y="3217"/>
                  </a:cubicBezTo>
                  <a:cubicBezTo>
                    <a:pt x="1838" y="3217"/>
                    <a:pt x="1888" y="3198"/>
                    <a:pt x="1928" y="3160"/>
                  </a:cubicBezTo>
                  <a:lnTo>
                    <a:pt x="4600" y="484"/>
                  </a:lnTo>
                  <a:cubicBezTo>
                    <a:pt x="4664" y="420"/>
                    <a:pt x="4745" y="389"/>
                    <a:pt x="4827" y="389"/>
                  </a:cubicBezTo>
                  <a:cubicBezTo>
                    <a:pt x="4908" y="389"/>
                    <a:pt x="4989" y="420"/>
                    <a:pt x="5053" y="484"/>
                  </a:cubicBezTo>
                  <a:lnTo>
                    <a:pt x="7195" y="2626"/>
                  </a:lnTo>
                  <a:cubicBezTo>
                    <a:pt x="7318" y="2749"/>
                    <a:pt x="7318" y="2951"/>
                    <a:pt x="7195" y="3074"/>
                  </a:cubicBezTo>
                  <a:lnTo>
                    <a:pt x="4518" y="5751"/>
                  </a:lnTo>
                  <a:cubicBezTo>
                    <a:pt x="4443" y="5826"/>
                    <a:pt x="4443" y="5950"/>
                    <a:pt x="4518" y="6028"/>
                  </a:cubicBezTo>
                  <a:lnTo>
                    <a:pt x="7195" y="8701"/>
                  </a:lnTo>
                  <a:cubicBezTo>
                    <a:pt x="7318" y="8828"/>
                    <a:pt x="7318" y="9027"/>
                    <a:pt x="7195" y="9154"/>
                  </a:cubicBezTo>
                  <a:lnTo>
                    <a:pt x="5053" y="11295"/>
                  </a:lnTo>
                  <a:cubicBezTo>
                    <a:pt x="4989" y="11357"/>
                    <a:pt x="4908" y="11388"/>
                    <a:pt x="4827" y="11388"/>
                  </a:cubicBezTo>
                  <a:cubicBezTo>
                    <a:pt x="4745" y="11388"/>
                    <a:pt x="4664" y="11357"/>
                    <a:pt x="4600" y="11295"/>
                  </a:cubicBezTo>
                  <a:lnTo>
                    <a:pt x="3593" y="10284"/>
                  </a:lnTo>
                  <a:cubicBezTo>
                    <a:pt x="3550" y="10242"/>
                    <a:pt x="3503" y="10225"/>
                    <a:pt x="3457" y="10225"/>
                  </a:cubicBezTo>
                  <a:cubicBezTo>
                    <a:pt x="3306" y="10225"/>
                    <a:pt x="3176" y="10420"/>
                    <a:pt x="3315" y="10562"/>
                  </a:cubicBezTo>
                  <a:lnTo>
                    <a:pt x="4326" y="11569"/>
                  </a:lnTo>
                  <a:cubicBezTo>
                    <a:pt x="4460" y="11703"/>
                    <a:pt x="4638" y="11779"/>
                    <a:pt x="4827" y="11779"/>
                  </a:cubicBezTo>
                  <a:cubicBezTo>
                    <a:pt x="5015" y="11779"/>
                    <a:pt x="5197" y="11703"/>
                    <a:pt x="5327" y="11569"/>
                  </a:cubicBezTo>
                  <a:lnTo>
                    <a:pt x="7469" y="9428"/>
                  </a:lnTo>
                  <a:cubicBezTo>
                    <a:pt x="7746" y="9150"/>
                    <a:pt x="7746" y="8701"/>
                    <a:pt x="7469" y="8427"/>
                  </a:cubicBezTo>
                  <a:lnTo>
                    <a:pt x="4933" y="5888"/>
                  </a:lnTo>
                  <a:lnTo>
                    <a:pt x="7469" y="3352"/>
                  </a:lnTo>
                  <a:cubicBezTo>
                    <a:pt x="7746" y="3074"/>
                    <a:pt x="7746" y="2626"/>
                    <a:pt x="7469" y="2351"/>
                  </a:cubicBezTo>
                  <a:lnTo>
                    <a:pt x="5327" y="206"/>
                  </a:lnTo>
                  <a:cubicBezTo>
                    <a:pt x="5190" y="69"/>
                    <a:pt x="5009" y="1"/>
                    <a:pt x="4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4" name="Google Shape;17484;p72"/>
            <p:cNvSpPr/>
            <p:nvPr/>
          </p:nvSpPr>
          <p:spPr>
            <a:xfrm>
              <a:off x="5778658" y="3703488"/>
              <a:ext cx="192533" cy="308603"/>
            </a:xfrm>
            <a:custGeom>
              <a:rect b="b" l="l" r="r" t="t"/>
              <a:pathLst>
                <a:path extrusionOk="0" h="11781" w="7350">
                  <a:moveTo>
                    <a:pt x="2919" y="0"/>
                  </a:moveTo>
                  <a:cubicBezTo>
                    <a:pt x="2737" y="0"/>
                    <a:pt x="2557" y="69"/>
                    <a:pt x="2420" y="208"/>
                  </a:cubicBezTo>
                  <a:lnTo>
                    <a:pt x="278" y="2350"/>
                  </a:lnTo>
                  <a:cubicBezTo>
                    <a:pt x="0" y="2628"/>
                    <a:pt x="0" y="3076"/>
                    <a:pt x="278" y="3354"/>
                  </a:cubicBezTo>
                  <a:lnTo>
                    <a:pt x="2814" y="5890"/>
                  </a:lnTo>
                  <a:lnTo>
                    <a:pt x="278" y="8429"/>
                  </a:lnTo>
                  <a:cubicBezTo>
                    <a:pt x="0" y="8703"/>
                    <a:pt x="0" y="9152"/>
                    <a:pt x="278" y="9430"/>
                  </a:cubicBezTo>
                  <a:lnTo>
                    <a:pt x="2420" y="11571"/>
                  </a:lnTo>
                  <a:cubicBezTo>
                    <a:pt x="2550" y="11705"/>
                    <a:pt x="2731" y="11781"/>
                    <a:pt x="2920" y="11781"/>
                  </a:cubicBezTo>
                  <a:cubicBezTo>
                    <a:pt x="3108" y="11781"/>
                    <a:pt x="3287" y="11705"/>
                    <a:pt x="3420" y="11571"/>
                  </a:cubicBezTo>
                  <a:lnTo>
                    <a:pt x="5956" y="9032"/>
                  </a:lnTo>
                  <a:lnTo>
                    <a:pt x="6933" y="10009"/>
                  </a:lnTo>
                  <a:cubicBezTo>
                    <a:pt x="6976" y="10052"/>
                    <a:pt x="7024" y="10070"/>
                    <a:pt x="7070" y="10070"/>
                  </a:cubicBezTo>
                  <a:cubicBezTo>
                    <a:pt x="7221" y="10070"/>
                    <a:pt x="7349" y="9876"/>
                    <a:pt x="7210" y="9735"/>
                  </a:cubicBezTo>
                  <a:lnTo>
                    <a:pt x="6097" y="8621"/>
                  </a:lnTo>
                  <a:cubicBezTo>
                    <a:pt x="6059" y="8583"/>
                    <a:pt x="6008" y="8564"/>
                    <a:pt x="5958" y="8564"/>
                  </a:cubicBezTo>
                  <a:cubicBezTo>
                    <a:pt x="5907" y="8564"/>
                    <a:pt x="5857" y="8583"/>
                    <a:pt x="5819" y="8621"/>
                  </a:cubicBezTo>
                  <a:lnTo>
                    <a:pt x="3146" y="11297"/>
                  </a:lnTo>
                  <a:cubicBezTo>
                    <a:pt x="3083" y="11359"/>
                    <a:pt x="3000" y="11390"/>
                    <a:pt x="2919" y="11390"/>
                  </a:cubicBezTo>
                  <a:cubicBezTo>
                    <a:pt x="2837" y="11390"/>
                    <a:pt x="2755" y="11359"/>
                    <a:pt x="2694" y="11297"/>
                  </a:cubicBezTo>
                  <a:lnTo>
                    <a:pt x="552" y="9156"/>
                  </a:lnTo>
                  <a:cubicBezTo>
                    <a:pt x="429" y="9029"/>
                    <a:pt x="429" y="8827"/>
                    <a:pt x="552" y="8703"/>
                  </a:cubicBezTo>
                  <a:lnTo>
                    <a:pt x="3228" y="6027"/>
                  </a:lnTo>
                  <a:cubicBezTo>
                    <a:pt x="3304" y="5952"/>
                    <a:pt x="3304" y="5828"/>
                    <a:pt x="3228" y="5753"/>
                  </a:cubicBezTo>
                  <a:lnTo>
                    <a:pt x="552" y="3076"/>
                  </a:lnTo>
                  <a:cubicBezTo>
                    <a:pt x="429" y="2953"/>
                    <a:pt x="429" y="2751"/>
                    <a:pt x="552" y="2628"/>
                  </a:cubicBezTo>
                  <a:lnTo>
                    <a:pt x="2694" y="486"/>
                  </a:lnTo>
                  <a:cubicBezTo>
                    <a:pt x="2755" y="422"/>
                    <a:pt x="2837" y="391"/>
                    <a:pt x="2919" y="391"/>
                  </a:cubicBezTo>
                  <a:cubicBezTo>
                    <a:pt x="3000" y="391"/>
                    <a:pt x="3083" y="422"/>
                    <a:pt x="3146" y="486"/>
                  </a:cubicBezTo>
                  <a:lnTo>
                    <a:pt x="3759" y="1103"/>
                  </a:lnTo>
                  <a:cubicBezTo>
                    <a:pt x="3802" y="1145"/>
                    <a:pt x="3850" y="1162"/>
                    <a:pt x="3896" y="1162"/>
                  </a:cubicBezTo>
                  <a:cubicBezTo>
                    <a:pt x="4048" y="1162"/>
                    <a:pt x="4179" y="967"/>
                    <a:pt x="4037" y="825"/>
                  </a:cubicBezTo>
                  <a:lnTo>
                    <a:pt x="3420" y="208"/>
                  </a:lnTo>
                  <a:cubicBezTo>
                    <a:pt x="3281" y="69"/>
                    <a:pt x="3100" y="0"/>
                    <a:pt x="2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85" name="Google Shape;17485;p72"/>
          <p:cNvGrpSpPr/>
          <p:nvPr/>
        </p:nvGrpSpPr>
        <p:grpSpPr>
          <a:xfrm>
            <a:off x="6282597" y="3679546"/>
            <a:ext cx="391406" cy="356514"/>
            <a:chOff x="6282597" y="3679546"/>
            <a:chExt cx="391406" cy="356514"/>
          </a:xfrm>
        </p:grpSpPr>
        <p:sp>
          <p:nvSpPr>
            <p:cNvPr id="17486" name="Google Shape;17486;p72"/>
            <p:cNvSpPr/>
            <p:nvPr/>
          </p:nvSpPr>
          <p:spPr>
            <a:xfrm>
              <a:off x="6348583" y="3733874"/>
              <a:ext cx="48566" cy="66719"/>
            </a:xfrm>
            <a:custGeom>
              <a:rect b="b" l="l" r="r" t="t"/>
              <a:pathLst>
                <a:path extrusionOk="0" h="2547" w="1854">
                  <a:moveTo>
                    <a:pt x="0" y="1"/>
                  </a:moveTo>
                  <a:lnTo>
                    <a:pt x="0" y="2547"/>
                  </a:lnTo>
                  <a:lnTo>
                    <a:pt x="1854" y="933"/>
                  </a:lnTo>
                  <a:lnTo>
                    <a:pt x="1854"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7" name="Google Shape;17487;p72"/>
            <p:cNvSpPr/>
            <p:nvPr/>
          </p:nvSpPr>
          <p:spPr>
            <a:xfrm>
              <a:off x="6371818" y="3733874"/>
              <a:ext cx="25331" cy="46522"/>
            </a:xfrm>
            <a:custGeom>
              <a:rect b="b" l="l" r="r" t="t"/>
              <a:pathLst>
                <a:path extrusionOk="0" h="1776" w="967">
                  <a:moveTo>
                    <a:pt x="1" y="1"/>
                  </a:moveTo>
                  <a:lnTo>
                    <a:pt x="1" y="1776"/>
                  </a:lnTo>
                  <a:lnTo>
                    <a:pt x="967" y="933"/>
                  </a:lnTo>
                  <a:lnTo>
                    <a:pt x="967"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72"/>
            <p:cNvSpPr/>
            <p:nvPr/>
          </p:nvSpPr>
          <p:spPr>
            <a:xfrm>
              <a:off x="6336533" y="3725308"/>
              <a:ext cx="283430" cy="305277"/>
            </a:xfrm>
            <a:custGeom>
              <a:rect b="b" l="l" r="r" t="t"/>
              <a:pathLst>
                <a:path extrusionOk="0" h="11654" w="10820">
                  <a:moveTo>
                    <a:pt x="5410" y="1"/>
                  </a:moveTo>
                  <a:cubicBezTo>
                    <a:pt x="5383" y="1"/>
                    <a:pt x="5357" y="9"/>
                    <a:pt x="5336" y="26"/>
                  </a:cubicBezTo>
                  <a:lnTo>
                    <a:pt x="1" y="4673"/>
                  </a:lnTo>
                  <a:lnTo>
                    <a:pt x="1" y="11335"/>
                  </a:lnTo>
                  <a:cubicBezTo>
                    <a:pt x="1" y="11510"/>
                    <a:pt x="145" y="11653"/>
                    <a:pt x="320" y="11653"/>
                  </a:cubicBezTo>
                  <a:lnTo>
                    <a:pt x="10501" y="11653"/>
                  </a:lnTo>
                  <a:cubicBezTo>
                    <a:pt x="10675" y="11653"/>
                    <a:pt x="10819" y="11510"/>
                    <a:pt x="10819" y="11335"/>
                  </a:cubicBezTo>
                  <a:lnTo>
                    <a:pt x="10819" y="4673"/>
                  </a:lnTo>
                  <a:lnTo>
                    <a:pt x="5484" y="26"/>
                  </a:lnTo>
                  <a:cubicBezTo>
                    <a:pt x="5463" y="9"/>
                    <a:pt x="5437" y="1"/>
                    <a:pt x="5410" y="1"/>
                  </a:cubicBezTo>
                  <a:close/>
                </a:path>
              </a:pathLst>
            </a:custGeom>
            <a:solidFill>
              <a:srgbClr val="8EA6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9" name="Google Shape;17489;p72"/>
            <p:cNvSpPr/>
            <p:nvPr/>
          </p:nvSpPr>
          <p:spPr>
            <a:xfrm>
              <a:off x="6465177" y="3725308"/>
              <a:ext cx="154786" cy="305277"/>
            </a:xfrm>
            <a:custGeom>
              <a:rect b="b" l="l" r="r" t="t"/>
              <a:pathLst>
                <a:path extrusionOk="0" h="11654" w="5909">
                  <a:moveTo>
                    <a:pt x="499" y="1"/>
                  </a:moveTo>
                  <a:cubicBezTo>
                    <a:pt x="472" y="1"/>
                    <a:pt x="446" y="9"/>
                    <a:pt x="425" y="26"/>
                  </a:cubicBezTo>
                  <a:lnTo>
                    <a:pt x="0" y="396"/>
                  </a:lnTo>
                  <a:cubicBezTo>
                    <a:pt x="1916" y="2031"/>
                    <a:pt x="4959" y="4670"/>
                    <a:pt x="4959" y="4670"/>
                  </a:cubicBezTo>
                  <a:lnTo>
                    <a:pt x="4959" y="11331"/>
                  </a:lnTo>
                  <a:cubicBezTo>
                    <a:pt x="4959" y="11510"/>
                    <a:pt x="4815" y="11653"/>
                    <a:pt x="4640" y="11653"/>
                  </a:cubicBezTo>
                  <a:lnTo>
                    <a:pt x="5590" y="11653"/>
                  </a:lnTo>
                  <a:cubicBezTo>
                    <a:pt x="5764" y="11653"/>
                    <a:pt x="5908" y="11510"/>
                    <a:pt x="5908" y="11331"/>
                  </a:cubicBezTo>
                  <a:lnTo>
                    <a:pt x="5908" y="4673"/>
                  </a:lnTo>
                  <a:lnTo>
                    <a:pt x="573" y="26"/>
                  </a:lnTo>
                  <a:cubicBezTo>
                    <a:pt x="552" y="9"/>
                    <a:pt x="526" y="1"/>
                    <a:pt x="49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0" name="Google Shape;17490;p72"/>
            <p:cNvSpPr/>
            <p:nvPr/>
          </p:nvSpPr>
          <p:spPr>
            <a:xfrm>
              <a:off x="6336638" y="3715302"/>
              <a:ext cx="70569" cy="22292"/>
            </a:xfrm>
            <a:custGeom>
              <a:rect b="b" l="l" r="r" t="t"/>
              <a:pathLst>
                <a:path extrusionOk="0" h="851" w="2694">
                  <a:moveTo>
                    <a:pt x="117" y="1"/>
                  </a:moveTo>
                  <a:cubicBezTo>
                    <a:pt x="52" y="1"/>
                    <a:pt x="0" y="52"/>
                    <a:pt x="0" y="117"/>
                  </a:cubicBezTo>
                  <a:lnTo>
                    <a:pt x="0" y="734"/>
                  </a:lnTo>
                  <a:cubicBezTo>
                    <a:pt x="0" y="799"/>
                    <a:pt x="52" y="850"/>
                    <a:pt x="117" y="850"/>
                  </a:cubicBezTo>
                  <a:lnTo>
                    <a:pt x="2574" y="850"/>
                  </a:lnTo>
                  <a:cubicBezTo>
                    <a:pt x="2642" y="850"/>
                    <a:pt x="2694" y="799"/>
                    <a:pt x="2694" y="734"/>
                  </a:cubicBezTo>
                  <a:lnTo>
                    <a:pt x="2694" y="117"/>
                  </a:lnTo>
                  <a:cubicBezTo>
                    <a:pt x="2694" y="52"/>
                    <a:pt x="2642" y="1"/>
                    <a:pt x="257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72"/>
            <p:cNvSpPr/>
            <p:nvPr/>
          </p:nvSpPr>
          <p:spPr>
            <a:xfrm>
              <a:off x="6438877" y="3878942"/>
              <a:ext cx="85579" cy="151643"/>
            </a:xfrm>
            <a:custGeom>
              <a:rect b="b" l="l" r="r" t="t"/>
              <a:pathLst>
                <a:path extrusionOk="0" h="5789" w="3267">
                  <a:moveTo>
                    <a:pt x="295" y="1"/>
                  </a:moveTo>
                  <a:cubicBezTo>
                    <a:pt x="131" y="1"/>
                    <a:pt x="0" y="131"/>
                    <a:pt x="0" y="295"/>
                  </a:cubicBezTo>
                  <a:lnTo>
                    <a:pt x="0" y="5788"/>
                  </a:lnTo>
                  <a:lnTo>
                    <a:pt x="3266" y="5788"/>
                  </a:lnTo>
                  <a:lnTo>
                    <a:pt x="3266" y="295"/>
                  </a:lnTo>
                  <a:cubicBezTo>
                    <a:pt x="3266" y="131"/>
                    <a:pt x="3132" y="1"/>
                    <a:pt x="2971"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72"/>
            <p:cNvSpPr/>
            <p:nvPr/>
          </p:nvSpPr>
          <p:spPr>
            <a:xfrm>
              <a:off x="6491214" y="3878942"/>
              <a:ext cx="33241" cy="151643"/>
            </a:xfrm>
            <a:custGeom>
              <a:rect b="b" l="l" r="r" t="t"/>
              <a:pathLst>
                <a:path extrusionOk="0" h="5789" w="1269">
                  <a:moveTo>
                    <a:pt x="0" y="1"/>
                  </a:moveTo>
                  <a:cubicBezTo>
                    <a:pt x="161" y="1"/>
                    <a:pt x="295" y="131"/>
                    <a:pt x="295" y="295"/>
                  </a:cubicBezTo>
                  <a:lnTo>
                    <a:pt x="295" y="5788"/>
                  </a:lnTo>
                  <a:lnTo>
                    <a:pt x="1268" y="5788"/>
                  </a:lnTo>
                  <a:lnTo>
                    <a:pt x="1268" y="295"/>
                  </a:lnTo>
                  <a:cubicBezTo>
                    <a:pt x="1268" y="131"/>
                    <a:pt x="1134" y="1"/>
                    <a:pt x="973"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72"/>
            <p:cNvSpPr/>
            <p:nvPr/>
          </p:nvSpPr>
          <p:spPr>
            <a:xfrm>
              <a:off x="6289958" y="3685021"/>
              <a:ext cx="376501" cy="166312"/>
            </a:xfrm>
            <a:custGeom>
              <a:rect b="b" l="l" r="r" t="t"/>
              <a:pathLst>
                <a:path extrusionOk="0" h="6349" w="14373">
                  <a:moveTo>
                    <a:pt x="7187" y="0"/>
                  </a:moveTo>
                  <a:cubicBezTo>
                    <a:pt x="7161" y="0"/>
                    <a:pt x="7135" y="9"/>
                    <a:pt x="7114" y="26"/>
                  </a:cubicBezTo>
                  <a:lnTo>
                    <a:pt x="83" y="6149"/>
                  </a:lnTo>
                  <a:cubicBezTo>
                    <a:pt x="0" y="6218"/>
                    <a:pt x="52" y="6348"/>
                    <a:pt x="158" y="6348"/>
                  </a:cubicBezTo>
                  <a:lnTo>
                    <a:pt x="1779" y="6348"/>
                  </a:lnTo>
                  <a:lnTo>
                    <a:pt x="7114" y="1705"/>
                  </a:lnTo>
                  <a:cubicBezTo>
                    <a:pt x="7135" y="1686"/>
                    <a:pt x="7161" y="1677"/>
                    <a:pt x="7187" y="1677"/>
                  </a:cubicBezTo>
                  <a:cubicBezTo>
                    <a:pt x="7213" y="1677"/>
                    <a:pt x="7239" y="1686"/>
                    <a:pt x="7262" y="1705"/>
                  </a:cubicBezTo>
                  <a:lnTo>
                    <a:pt x="12597" y="6348"/>
                  </a:lnTo>
                  <a:lnTo>
                    <a:pt x="14218" y="6348"/>
                  </a:lnTo>
                  <a:cubicBezTo>
                    <a:pt x="14324" y="6348"/>
                    <a:pt x="14372" y="6218"/>
                    <a:pt x="14293" y="6149"/>
                  </a:cubicBezTo>
                  <a:lnTo>
                    <a:pt x="7262" y="26"/>
                  </a:lnTo>
                  <a:cubicBezTo>
                    <a:pt x="7239" y="9"/>
                    <a:pt x="7213" y="0"/>
                    <a:pt x="7187"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72"/>
            <p:cNvSpPr/>
            <p:nvPr/>
          </p:nvSpPr>
          <p:spPr>
            <a:xfrm>
              <a:off x="6381615" y="3715302"/>
              <a:ext cx="25593" cy="22292"/>
            </a:xfrm>
            <a:custGeom>
              <a:rect b="b" l="l" r="r" t="t"/>
              <a:pathLst>
                <a:path extrusionOk="0" h="851" w="977">
                  <a:moveTo>
                    <a:pt x="0" y="1"/>
                  </a:moveTo>
                  <a:lnTo>
                    <a:pt x="0" y="850"/>
                  </a:lnTo>
                  <a:lnTo>
                    <a:pt x="857" y="850"/>
                  </a:lnTo>
                  <a:cubicBezTo>
                    <a:pt x="925" y="850"/>
                    <a:pt x="977" y="799"/>
                    <a:pt x="977" y="734"/>
                  </a:cubicBezTo>
                  <a:lnTo>
                    <a:pt x="977" y="117"/>
                  </a:lnTo>
                  <a:cubicBezTo>
                    <a:pt x="977" y="52"/>
                    <a:pt x="925" y="1"/>
                    <a:pt x="857"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72"/>
            <p:cNvSpPr/>
            <p:nvPr/>
          </p:nvSpPr>
          <p:spPr>
            <a:xfrm>
              <a:off x="6282597" y="3679546"/>
              <a:ext cx="391406" cy="356514"/>
            </a:xfrm>
            <a:custGeom>
              <a:rect b="b" l="l" r="r" t="t"/>
              <a:pathLst>
                <a:path extrusionOk="0" h="13610" w="14942">
                  <a:moveTo>
                    <a:pt x="4548" y="1571"/>
                  </a:moveTo>
                  <a:lnTo>
                    <a:pt x="4548" y="2006"/>
                  </a:lnTo>
                  <a:lnTo>
                    <a:pt x="2272" y="2006"/>
                  </a:lnTo>
                  <a:lnTo>
                    <a:pt x="2272" y="1571"/>
                  </a:lnTo>
                  <a:close/>
                  <a:moveTo>
                    <a:pt x="4164" y="2424"/>
                  </a:moveTo>
                  <a:lnTo>
                    <a:pt x="4164" y="2774"/>
                  </a:lnTo>
                  <a:lnTo>
                    <a:pt x="2728" y="4021"/>
                  </a:lnTo>
                  <a:lnTo>
                    <a:pt x="2728" y="2424"/>
                  </a:lnTo>
                  <a:close/>
                  <a:moveTo>
                    <a:pt x="8937" y="7822"/>
                  </a:moveTo>
                  <a:cubicBezTo>
                    <a:pt x="8985" y="7822"/>
                    <a:pt x="9023" y="7859"/>
                    <a:pt x="9023" y="7907"/>
                  </a:cubicBezTo>
                  <a:lnTo>
                    <a:pt x="9023" y="13191"/>
                  </a:lnTo>
                  <a:lnTo>
                    <a:pt x="6175" y="13191"/>
                  </a:lnTo>
                  <a:lnTo>
                    <a:pt x="6175" y="7907"/>
                  </a:lnTo>
                  <a:cubicBezTo>
                    <a:pt x="6175" y="7859"/>
                    <a:pt x="6213" y="7822"/>
                    <a:pt x="6261" y="7822"/>
                  </a:cubicBezTo>
                  <a:close/>
                  <a:moveTo>
                    <a:pt x="7469" y="1"/>
                  </a:moveTo>
                  <a:cubicBezTo>
                    <a:pt x="7394" y="1"/>
                    <a:pt x="7318" y="27"/>
                    <a:pt x="7258" y="80"/>
                  </a:cubicBezTo>
                  <a:lnTo>
                    <a:pt x="4966" y="2075"/>
                  </a:lnTo>
                  <a:lnTo>
                    <a:pt x="4966" y="1482"/>
                  </a:lnTo>
                  <a:cubicBezTo>
                    <a:pt x="4962" y="1300"/>
                    <a:pt x="4818" y="1153"/>
                    <a:pt x="4637" y="1153"/>
                  </a:cubicBezTo>
                  <a:lnTo>
                    <a:pt x="2180" y="1153"/>
                  </a:lnTo>
                  <a:cubicBezTo>
                    <a:pt x="1998" y="1153"/>
                    <a:pt x="1854" y="1300"/>
                    <a:pt x="1851" y="1482"/>
                  </a:cubicBezTo>
                  <a:lnTo>
                    <a:pt x="1851" y="2099"/>
                  </a:lnTo>
                  <a:cubicBezTo>
                    <a:pt x="1854" y="2277"/>
                    <a:pt x="1998" y="2424"/>
                    <a:pt x="2180" y="2424"/>
                  </a:cubicBezTo>
                  <a:lnTo>
                    <a:pt x="2310" y="2424"/>
                  </a:lnTo>
                  <a:lnTo>
                    <a:pt x="2310" y="4385"/>
                  </a:lnTo>
                  <a:lnTo>
                    <a:pt x="226" y="6201"/>
                  </a:lnTo>
                  <a:cubicBezTo>
                    <a:pt x="0" y="6396"/>
                    <a:pt x="141" y="6766"/>
                    <a:pt x="439" y="6766"/>
                  </a:cubicBezTo>
                  <a:lnTo>
                    <a:pt x="1851" y="6766"/>
                  </a:lnTo>
                  <a:lnTo>
                    <a:pt x="1851" y="10484"/>
                  </a:lnTo>
                  <a:cubicBezTo>
                    <a:pt x="1847" y="10604"/>
                    <a:pt x="1940" y="10704"/>
                    <a:pt x="2060" y="10704"/>
                  </a:cubicBezTo>
                  <a:cubicBezTo>
                    <a:pt x="2180" y="10704"/>
                    <a:pt x="2276" y="10604"/>
                    <a:pt x="2269" y="10484"/>
                  </a:cubicBezTo>
                  <a:lnTo>
                    <a:pt x="2269" y="6653"/>
                  </a:lnTo>
                  <a:lnTo>
                    <a:pt x="7471" y="2126"/>
                  </a:lnTo>
                  <a:lnTo>
                    <a:pt x="12669" y="6653"/>
                  </a:lnTo>
                  <a:lnTo>
                    <a:pt x="12669" y="13082"/>
                  </a:lnTo>
                  <a:cubicBezTo>
                    <a:pt x="12669" y="13140"/>
                    <a:pt x="12618" y="13191"/>
                    <a:pt x="12560" y="13191"/>
                  </a:cubicBezTo>
                  <a:lnTo>
                    <a:pt x="9441" y="13191"/>
                  </a:lnTo>
                  <a:lnTo>
                    <a:pt x="9441" y="7907"/>
                  </a:lnTo>
                  <a:cubicBezTo>
                    <a:pt x="9441" y="7630"/>
                    <a:pt x="9215" y="7404"/>
                    <a:pt x="8937" y="7404"/>
                  </a:cubicBezTo>
                  <a:lnTo>
                    <a:pt x="6261" y="7404"/>
                  </a:lnTo>
                  <a:cubicBezTo>
                    <a:pt x="5983" y="7404"/>
                    <a:pt x="5757" y="7630"/>
                    <a:pt x="5757" y="7907"/>
                  </a:cubicBezTo>
                  <a:lnTo>
                    <a:pt x="5757" y="13191"/>
                  </a:lnTo>
                  <a:lnTo>
                    <a:pt x="2379" y="13191"/>
                  </a:lnTo>
                  <a:cubicBezTo>
                    <a:pt x="2320" y="13191"/>
                    <a:pt x="2269" y="13140"/>
                    <a:pt x="2269" y="13082"/>
                  </a:cubicBezTo>
                  <a:lnTo>
                    <a:pt x="2269" y="11492"/>
                  </a:lnTo>
                  <a:cubicBezTo>
                    <a:pt x="2264" y="11358"/>
                    <a:pt x="2163" y="11291"/>
                    <a:pt x="2061" y="11291"/>
                  </a:cubicBezTo>
                  <a:cubicBezTo>
                    <a:pt x="1960" y="11291"/>
                    <a:pt x="1858" y="11358"/>
                    <a:pt x="1851" y="11492"/>
                  </a:cubicBezTo>
                  <a:lnTo>
                    <a:pt x="1851" y="13082"/>
                  </a:lnTo>
                  <a:cubicBezTo>
                    <a:pt x="1851" y="13373"/>
                    <a:pt x="2087" y="13609"/>
                    <a:pt x="2379" y="13609"/>
                  </a:cubicBezTo>
                  <a:lnTo>
                    <a:pt x="12560" y="13609"/>
                  </a:lnTo>
                  <a:cubicBezTo>
                    <a:pt x="12851" y="13609"/>
                    <a:pt x="13087" y="13373"/>
                    <a:pt x="13087" y="13082"/>
                  </a:cubicBezTo>
                  <a:lnTo>
                    <a:pt x="13087" y="6766"/>
                  </a:lnTo>
                  <a:lnTo>
                    <a:pt x="14499" y="6766"/>
                  </a:lnTo>
                  <a:cubicBezTo>
                    <a:pt x="14801" y="6766"/>
                    <a:pt x="14941" y="6396"/>
                    <a:pt x="14715" y="6201"/>
                  </a:cubicBezTo>
                  <a:lnTo>
                    <a:pt x="14712" y="6201"/>
                  </a:lnTo>
                  <a:lnTo>
                    <a:pt x="11675" y="3555"/>
                  </a:lnTo>
                  <a:cubicBezTo>
                    <a:pt x="11631" y="3517"/>
                    <a:pt x="11583" y="3501"/>
                    <a:pt x="11538" y="3501"/>
                  </a:cubicBezTo>
                  <a:cubicBezTo>
                    <a:pt x="11369" y="3501"/>
                    <a:pt x="11234" y="3727"/>
                    <a:pt x="11401" y="3871"/>
                  </a:cubicBezTo>
                  <a:lnTo>
                    <a:pt x="14245" y="6348"/>
                  </a:lnTo>
                  <a:lnTo>
                    <a:pt x="12954" y="6348"/>
                  </a:lnTo>
                  <a:lnTo>
                    <a:pt x="7680" y="1756"/>
                  </a:lnTo>
                  <a:cubicBezTo>
                    <a:pt x="7620" y="1703"/>
                    <a:pt x="7544" y="1677"/>
                    <a:pt x="7469" y="1677"/>
                  </a:cubicBezTo>
                  <a:cubicBezTo>
                    <a:pt x="7394" y="1677"/>
                    <a:pt x="7318" y="1703"/>
                    <a:pt x="7258" y="1756"/>
                  </a:cubicBezTo>
                  <a:lnTo>
                    <a:pt x="1981" y="6348"/>
                  </a:lnTo>
                  <a:lnTo>
                    <a:pt x="693" y="6348"/>
                  </a:lnTo>
                  <a:lnTo>
                    <a:pt x="2656" y="4638"/>
                  </a:lnTo>
                  <a:lnTo>
                    <a:pt x="4510" y="3024"/>
                  </a:lnTo>
                  <a:lnTo>
                    <a:pt x="7467" y="451"/>
                  </a:lnTo>
                  <a:lnTo>
                    <a:pt x="10644" y="3216"/>
                  </a:lnTo>
                  <a:cubicBezTo>
                    <a:pt x="10689" y="3254"/>
                    <a:pt x="10736" y="3271"/>
                    <a:pt x="10782" y="3271"/>
                  </a:cubicBezTo>
                  <a:cubicBezTo>
                    <a:pt x="10951" y="3271"/>
                    <a:pt x="11086" y="3044"/>
                    <a:pt x="10921" y="2901"/>
                  </a:cubicBezTo>
                  <a:lnTo>
                    <a:pt x="7680" y="80"/>
                  </a:lnTo>
                  <a:cubicBezTo>
                    <a:pt x="7620" y="27"/>
                    <a:pt x="7544" y="1"/>
                    <a:pt x="7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6" name="Google Shape;17496;p72"/>
          <p:cNvGrpSpPr/>
          <p:nvPr/>
        </p:nvGrpSpPr>
        <p:grpSpPr>
          <a:xfrm>
            <a:off x="6829077" y="3723030"/>
            <a:ext cx="385302" cy="269494"/>
            <a:chOff x="6829077" y="3723030"/>
            <a:chExt cx="385302" cy="269494"/>
          </a:xfrm>
        </p:grpSpPr>
        <p:sp>
          <p:nvSpPr>
            <p:cNvPr id="17497" name="Google Shape;17497;p72"/>
            <p:cNvSpPr/>
            <p:nvPr/>
          </p:nvSpPr>
          <p:spPr>
            <a:xfrm>
              <a:off x="6835102" y="3806330"/>
              <a:ext cx="373253" cy="180169"/>
            </a:xfrm>
            <a:custGeom>
              <a:rect b="b" l="l" r="r" t="t"/>
              <a:pathLst>
                <a:path extrusionOk="0" h="6878" w="14249">
                  <a:moveTo>
                    <a:pt x="0" y="0"/>
                  </a:moveTo>
                  <a:lnTo>
                    <a:pt x="0" y="6631"/>
                  </a:lnTo>
                  <a:cubicBezTo>
                    <a:pt x="0" y="6768"/>
                    <a:pt x="110" y="6878"/>
                    <a:pt x="247" y="6878"/>
                  </a:cubicBezTo>
                  <a:lnTo>
                    <a:pt x="14006" y="6878"/>
                  </a:lnTo>
                  <a:cubicBezTo>
                    <a:pt x="14139" y="6878"/>
                    <a:pt x="14249" y="6768"/>
                    <a:pt x="14249" y="6635"/>
                  </a:cubicBezTo>
                  <a:lnTo>
                    <a:pt x="14249" y="0"/>
                  </a:ln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72"/>
            <p:cNvSpPr/>
            <p:nvPr/>
          </p:nvSpPr>
          <p:spPr>
            <a:xfrm>
              <a:off x="6835102" y="3729028"/>
              <a:ext cx="373253" cy="180274"/>
            </a:xfrm>
            <a:custGeom>
              <a:rect b="b" l="l" r="r" t="t"/>
              <a:pathLst>
                <a:path extrusionOk="0" h="6882" w="14249">
                  <a:moveTo>
                    <a:pt x="247" y="1"/>
                  </a:moveTo>
                  <a:cubicBezTo>
                    <a:pt x="110" y="1"/>
                    <a:pt x="0" y="110"/>
                    <a:pt x="0" y="248"/>
                  </a:cubicBezTo>
                  <a:lnTo>
                    <a:pt x="0" y="6882"/>
                  </a:lnTo>
                  <a:lnTo>
                    <a:pt x="14249" y="6882"/>
                  </a:lnTo>
                  <a:lnTo>
                    <a:pt x="14249" y="248"/>
                  </a:lnTo>
                  <a:cubicBezTo>
                    <a:pt x="14249" y="110"/>
                    <a:pt x="14139" y="1"/>
                    <a:pt x="14006" y="1"/>
                  </a:cubicBez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9" name="Google Shape;17499;p72"/>
            <p:cNvSpPr/>
            <p:nvPr/>
          </p:nvSpPr>
          <p:spPr>
            <a:xfrm>
              <a:off x="6860852" y="3754804"/>
              <a:ext cx="321832" cy="128748"/>
            </a:xfrm>
            <a:custGeom>
              <a:rect b="b" l="l" r="r" t="t"/>
              <a:pathLst>
                <a:path extrusionOk="0" h="4915" w="12286">
                  <a:moveTo>
                    <a:pt x="10733" y="737"/>
                  </a:moveTo>
                  <a:cubicBezTo>
                    <a:pt x="10901" y="1097"/>
                    <a:pt x="11189" y="1385"/>
                    <a:pt x="11549" y="1556"/>
                  </a:cubicBezTo>
                  <a:lnTo>
                    <a:pt x="11549" y="3362"/>
                  </a:lnTo>
                  <a:cubicBezTo>
                    <a:pt x="11189" y="3530"/>
                    <a:pt x="10901" y="3818"/>
                    <a:pt x="10733" y="4178"/>
                  </a:cubicBezTo>
                  <a:lnTo>
                    <a:pt x="1556" y="4178"/>
                  </a:lnTo>
                  <a:cubicBezTo>
                    <a:pt x="1385" y="3818"/>
                    <a:pt x="1097" y="3530"/>
                    <a:pt x="737" y="3362"/>
                  </a:cubicBezTo>
                  <a:lnTo>
                    <a:pt x="737" y="1556"/>
                  </a:lnTo>
                  <a:cubicBezTo>
                    <a:pt x="1097" y="1385"/>
                    <a:pt x="1385" y="1097"/>
                    <a:pt x="1556" y="737"/>
                  </a:cubicBezTo>
                  <a:close/>
                  <a:moveTo>
                    <a:pt x="984" y="0"/>
                  </a:moveTo>
                  <a:cubicBezTo>
                    <a:pt x="984" y="545"/>
                    <a:pt x="542" y="984"/>
                    <a:pt x="1" y="984"/>
                  </a:cubicBezTo>
                  <a:lnTo>
                    <a:pt x="1" y="3931"/>
                  </a:lnTo>
                  <a:cubicBezTo>
                    <a:pt x="542" y="3931"/>
                    <a:pt x="984" y="4369"/>
                    <a:pt x="984" y="4914"/>
                  </a:cubicBezTo>
                  <a:lnTo>
                    <a:pt x="11302" y="4914"/>
                  </a:lnTo>
                  <a:cubicBezTo>
                    <a:pt x="11302" y="4369"/>
                    <a:pt x="11741" y="3931"/>
                    <a:pt x="12286" y="3931"/>
                  </a:cubicBezTo>
                  <a:lnTo>
                    <a:pt x="12286" y="984"/>
                  </a:lnTo>
                  <a:cubicBezTo>
                    <a:pt x="11741" y="984"/>
                    <a:pt x="11302" y="542"/>
                    <a:pt x="11302"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0" name="Google Shape;17500;p72"/>
            <p:cNvSpPr/>
            <p:nvPr/>
          </p:nvSpPr>
          <p:spPr>
            <a:xfrm>
              <a:off x="6854487" y="3748334"/>
              <a:ext cx="12862" cy="12967"/>
            </a:xfrm>
            <a:custGeom>
              <a:rect b="b" l="l" r="r" t="t"/>
              <a:pathLst>
                <a:path extrusionOk="0" h="495" w="491">
                  <a:moveTo>
                    <a:pt x="244" y="1"/>
                  </a:moveTo>
                  <a:cubicBezTo>
                    <a:pt x="110" y="1"/>
                    <a:pt x="0" y="114"/>
                    <a:pt x="0" y="247"/>
                  </a:cubicBezTo>
                  <a:cubicBezTo>
                    <a:pt x="0" y="384"/>
                    <a:pt x="110" y="494"/>
                    <a:pt x="244" y="494"/>
                  </a:cubicBezTo>
                  <a:cubicBezTo>
                    <a:pt x="381" y="494"/>
                    <a:pt x="490" y="384"/>
                    <a:pt x="490" y="247"/>
                  </a:cubicBezTo>
                  <a:cubicBezTo>
                    <a:pt x="490" y="114"/>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72"/>
            <p:cNvSpPr/>
            <p:nvPr/>
          </p:nvSpPr>
          <p:spPr>
            <a:xfrm>
              <a:off x="7176214" y="3748334"/>
              <a:ext cx="12862" cy="12967"/>
            </a:xfrm>
            <a:custGeom>
              <a:rect b="b" l="l" r="r" t="t"/>
              <a:pathLst>
                <a:path extrusionOk="0" h="495" w="491">
                  <a:moveTo>
                    <a:pt x="247" y="1"/>
                  </a:moveTo>
                  <a:cubicBezTo>
                    <a:pt x="110" y="1"/>
                    <a:pt x="0" y="114"/>
                    <a:pt x="0" y="247"/>
                  </a:cubicBezTo>
                  <a:cubicBezTo>
                    <a:pt x="0" y="384"/>
                    <a:pt x="110" y="494"/>
                    <a:pt x="247" y="494"/>
                  </a:cubicBezTo>
                  <a:cubicBezTo>
                    <a:pt x="380" y="494"/>
                    <a:pt x="490" y="384"/>
                    <a:pt x="490" y="247"/>
                  </a:cubicBezTo>
                  <a:cubicBezTo>
                    <a:pt x="490" y="114"/>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72"/>
            <p:cNvSpPr/>
            <p:nvPr/>
          </p:nvSpPr>
          <p:spPr>
            <a:xfrm>
              <a:off x="6854487" y="3877056"/>
              <a:ext cx="12862" cy="12862"/>
            </a:xfrm>
            <a:custGeom>
              <a:rect b="b" l="l" r="r" t="t"/>
              <a:pathLst>
                <a:path extrusionOk="0" h="491" w="491">
                  <a:moveTo>
                    <a:pt x="244" y="1"/>
                  </a:moveTo>
                  <a:cubicBezTo>
                    <a:pt x="110" y="1"/>
                    <a:pt x="0" y="110"/>
                    <a:pt x="0" y="247"/>
                  </a:cubicBezTo>
                  <a:cubicBezTo>
                    <a:pt x="0" y="381"/>
                    <a:pt x="110" y="491"/>
                    <a:pt x="244" y="491"/>
                  </a:cubicBezTo>
                  <a:cubicBezTo>
                    <a:pt x="381" y="491"/>
                    <a:pt x="490" y="381"/>
                    <a:pt x="490" y="247"/>
                  </a:cubicBezTo>
                  <a:cubicBezTo>
                    <a:pt x="490" y="110"/>
                    <a:pt x="381" y="1"/>
                    <a:pt x="244"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3" name="Google Shape;17503;p72"/>
            <p:cNvSpPr/>
            <p:nvPr/>
          </p:nvSpPr>
          <p:spPr>
            <a:xfrm>
              <a:off x="7176214" y="3877056"/>
              <a:ext cx="12862" cy="12862"/>
            </a:xfrm>
            <a:custGeom>
              <a:rect b="b" l="l" r="r" t="t"/>
              <a:pathLst>
                <a:path extrusionOk="0" h="491" w="491">
                  <a:moveTo>
                    <a:pt x="247" y="1"/>
                  </a:moveTo>
                  <a:cubicBezTo>
                    <a:pt x="110" y="1"/>
                    <a:pt x="0" y="110"/>
                    <a:pt x="0" y="247"/>
                  </a:cubicBezTo>
                  <a:cubicBezTo>
                    <a:pt x="0" y="381"/>
                    <a:pt x="110" y="491"/>
                    <a:pt x="247" y="491"/>
                  </a:cubicBezTo>
                  <a:cubicBezTo>
                    <a:pt x="380" y="491"/>
                    <a:pt x="490" y="381"/>
                    <a:pt x="490" y="247"/>
                  </a:cubicBezTo>
                  <a:cubicBezTo>
                    <a:pt x="490" y="110"/>
                    <a:pt x="380" y="1"/>
                    <a:pt x="247"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4" name="Google Shape;17504;p72"/>
            <p:cNvSpPr/>
            <p:nvPr/>
          </p:nvSpPr>
          <p:spPr>
            <a:xfrm>
              <a:off x="6835102" y="3928948"/>
              <a:ext cx="373253" cy="12128"/>
            </a:xfrm>
            <a:custGeom>
              <a:rect b="b" l="l" r="r" t="t"/>
              <a:pathLst>
                <a:path extrusionOk="0" h="463" w="14249">
                  <a:moveTo>
                    <a:pt x="0" y="0"/>
                  </a:moveTo>
                  <a:lnTo>
                    <a:pt x="0" y="463"/>
                  </a:lnTo>
                  <a:lnTo>
                    <a:pt x="14249" y="463"/>
                  </a:lnTo>
                  <a:lnTo>
                    <a:pt x="14249"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72"/>
            <p:cNvSpPr/>
            <p:nvPr/>
          </p:nvSpPr>
          <p:spPr>
            <a:xfrm>
              <a:off x="6835102" y="3954698"/>
              <a:ext cx="373253" cy="12050"/>
            </a:xfrm>
            <a:custGeom>
              <a:rect b="b" l="l" r="r" t="t"/>
              <a:pathLst>
                <a:path extrusionOk="0" h="460" w="14249">
                  <a:moveTo>
                    <a:pt x="0" y="1"/>
                  </a:moveTo>
                  <a:lnTo>
                    <a:pt x="0" y="460"/>
                  </a:lnTo>
                  <a:lnTo>
                    <a:pt x="14249" y="460"/>
                  </a:lnTo>
                  <a:lnTo>
                    <a:pt x="14249" y="1"/>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72"/>
            <p:cNvSpPr/>
            <p:nvPr/>
          </p:nvSpPr>
          <p:spPr>
            <a:xfrm>
              <a:off x="6957433" y="3754804"/>
              <a:ext cx="128670" cy="128748"/>
            </a:xfrm>
            <a:custGeom>
              <a:rect b="b" l="l" r="r" t="t"/>
              <a:pathLst>
                <a:path extrusionOk="0" h="4915" w="4912">
                  <a:moveTo>
                    <a:pt x="2455" y="0"/>
                  </a:moveTo>
                  <a:cubicBezTo>
                    <a:pt x="1098" y="0"/>
                    <a:pt x="1" y="1100"/>
                    <a:pt x="1" y="2457"/>
                  </a:cubicBezTo>
                  <a:cubicBezTo>
                    <a:pt x="1" y="3814"/>
                    <a:pt x="1098" y="4914"/>
                    <a:pt x="2455" y="4914"/>
                  </a:cubicBezTo>
                  <a:cubicBezTo>
                    <a:pt x="3812" y="4914"/>
                    <a:pt x="4912" y="3814"/>
                    <a:pt x="4912" y="2457"/>
                  </a:cubicBezTo>
                  <a:cubicBezTo>
                    <a:pt x="4912" y="1100"/>
                    <a:pt x="3812" y="0"/>
                    <a:pt x="2455" y="0"/>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7" name="Google Shape;17507;p72"/>
            <p:cNvSpPr/>
            <p:nvPr/>
          </p:nvSpPr>
          <p:spPr>
            <a:xfrm>
              <a:off x="6829077" y="3723030"/>
              <a:ext cx="385302" cy="269494"/>
            </a:xfrm>
            <a:custGeom>
              <a:rect b="b" l="l" r="r" t="t"/>
              <a:pathLst>
                <a:path extrusionOk="0" h="10288" w="14709">
                  <a:moveTo>
                    <a:pt x="14236" y="459"/>
                  </a:moveTo>
                  <a:cubicBezTo>
                    <a:pt x="14242" y="459"/>
                    <a:pt x="14249" y="466"/>
                    <a:pt x="14249" y="477"/>
                  </a:cubicBezTo>
                  <a:lnTo>
                    <a:pt x="14249" y="6861"/>
                  </a:lnTo>
                  <a:cubicBezTo>
                    <a:pt x="14249" y="6871"/>
                    <a:pt x="14242" y="6878"/>
                    <a:pt x="14236" y="6878"/>
                  </a:cubicBezTo>
                  <a:lnTo>
                    <a:pt x="477" y="6878"/>
                  </a:lnTo>
                  <a:cubicBezTo>
                    <a:pt x="470" y="6878"/>
                    <a:pt x="463" y="6871"/>
                    <a:pt x="463" y="6861"/>
                  </a:cubicBezTo>
                  <a:lnTo>
                    <a:pt x="463" y="477"/>
                  </a:lnTo>
                  <a:cubicBezTo>
                    <a:pt x="463" y="466"/>
                    <a:pt x="470" y="459"/>
                    <a:pt x="477" y="459"/>
                  </a:cubicBezTo>
                  <a:close/>
                  <a:moveTo>
                    <a:pt x="14249" y="7337"/>
                  </a:moveTo>
                  <a:lnTo>
                    <a:pt x="14249" y="7861"/>
                  </a:lnTo>
                  <a:lnTo>
                    <a:pt x="13499" y="7861"/>
                  </a:lnTo>
                  <a:cubicBezTo>
                    <a:pt x="13204" y="7872"/>
                    <a:pt x="13204" y="8307"/>
                    <a:pt x="13499" y="8321"/>
                  </a:cubicBezTo>
                  <a:lnTo>
                    <a:pt x="14249" y="8321"/>
                  </a:lnTo>
                  <a:lnTo>
                    <a:pt x="14249" y="8841"/>
                  </a:lnTo>
                  <a:lnTo>
                    <a:pt x="10548" y="8841"/>
                  </a:lnTo>
                  <a:cubicBezTo>
                    <a:pt x="10257" y="8855"/>
                    <a:pt x="10257" y="9290"/>
                    <a:pt x="10548" y="9304"/>
                  </a:cubicBezTo>
                  <a:lnTo>
                    <a:pt x="14249" y="9304"/>
                  </a:lnTo>
                  <a:lnTo>
                    <a:pt x="14249" y="9815"/>
                  </a:lnTo>
                  <a:cubicBezTo>
                    <a:pt x="14249" y="9821"/>
                    <a:pt x="14242" y="9828"/>
                    <a:pt x="14236" y="9828"/>
                  </a:cubicBezTo>
                  <a:lnTo>
                    <a:pt x="14236" y="9825"/>
                  </a:lnTo>
                  <a:lnTo>
                    <a:pt x="477" y="9825"/>
                  </a:lnTo>
                  <a:cubicBezTo>
                    <a:pt x="470" y="9825"/>
                    <a:pt x="463" y="9818"/>
                    <a:pt x="463" y="9811"/>
                  </a:cubicBezTo>
                  <a:lnTo>
                    <a:pt x="463" y="9304"/>
                  </a:lnTo>
                  <a:lnTo>
                    <a:pt x="9565" y="9304"/>
                  </a:lnTo>
                  <a:cubicBezTo>
                    <a:pt x="9688" y="9297"/>
                    <a:pt x="9788" y="9198"/>
                    <a:pt x="9788" y="9074"/>
                  </a:cubicBezTo>
                  <a:cubicBezTo>
                    <a:pt x="9788" y="8951"/>
                    <a:pt x="9688" y="8848"/>
                    <a:pt x="9565" y="8841"/>
                  </a:cubicBezTo>
                  <a:lnTo>
                    <a:pt x="463" y="8841"/>
                  </a:lnTo>
                  <a:lnTo>
                    <a:pt x="463" y="8321"/>
                  </a:lnTo>
                  <a:lnTo>
                    <a:pt x="12515" y="8321"/>
                  </a:lnTo>
                  <a:cubicBezTo>
                    <a:pt x="12519" y="8321"/>
                    <a:pt x="12523" y="8321"/>
                    <a:pt x="12527" y="8321"/>
                  </a:cubicBezTo>
                  <a:cubicBezTo>
                    <a:pt x="12652" y="8321"/>
                    <a:pt x="12755" y="8217"/>
                    <a:pt x="12755" y="8091"/>
                  </a:cubicBezTo>
                  <a:cubicBezTo>
                    <a:pt x="12755" y="7965"/>
                    <a:pt x="12652" y="7861"/>
                    <a:pt x="12527" y="7861"/>
                  </a:cubicBezTo>
                  <a:cubicBezTo>
                    <a:pt x="12523" y="7861"/>
                    <a:pt x="12519" y="7861"/>
                    <a:pt x="12515" y="7861"/>
                  </a:cubicBezTo>
                  <a:lnTo>
                    <a:pt x="463" y="7861"/>
                  </a:lnTo>
                  <a:lnTo>
                    <a:pt x="463" y="7337"/>
                  </a:lnTo>
                  <a:close/>
                  <a:moveTo>
                    <a:pt x="477" y="0"/>
                  </a:moveTo>
                  <a:cubicBezTo>
                    <a:pt x="213" y="0"/>
                    <a:pt x="1" y="213"/>
                    <a:pt x="1" y="477"/>
                  </a:cubicBezTo>
                  <a:lnTo>
                    <a:pt x="1" y="9815"/>
                  </a:lnTo>
                  <a:cubicBezTo>
                    <a:pt x="1" y="10075"/>
                    <a:pt x="213" y="10287"/>
                    <a:pt x="477" y="10287"/>
                  </a:cubicBezTo>
                  <a:lnTo>
                    <a:pt x="14236" y="10287"/>
                  </a:lnTo>
                  <a:cubicBezTo>
                    <a:pt x="14496" y="10287"/>
                    <a:pt x="14708" y="10075"/>
                    <a:pt x="14708" y="9815"/>
                  </a:cubicBezTo>
                  <a:lnTo>
                    <a:pt x="14708" y="477"/>
                  </a:lnTo>
                  <a:cubicBezTo>
                    <a:pt x="14708" y="213"/>
                    <a:pt x="14496" y="0"/>
                    <a:pt x="14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8" name="Google Shape;17508;p72"/>
            <p:cNvSpPr/>
            <p:nvPr/>
          </p:nvSpPr>
          <p:spPr>
            <a:xfrm>
              <a:off x="7079790" y="3748779"/>
              <a:ext cx="108919" cy="140798"/>
            </a:xfrm>
            <a:custGeom>
              <a:rect b="b" l="l" r="r" t="t"/>
              <a:pathLst>
                <a:path extrusionOk="0" h="5375" w="4158">
                  <a:moveTo>
                    <a:pt x="229" y="0"/>
                  </a:moveTo>
                  <a:cubicBezTo>
                    <a:pt x="104" y="0"/>
                    <a:pt x="1" y="104"/>
                    <a:pt x="1" y="230"/>
                  </a:cubicBezTo>
                  <a:cubicBezTo>
                    <a:pt x="1" y="357"/>
                    <a:pt x="104" y="460"/>
                    <a:pt x="229" y="460"/>
                  </a:cubicBezTo>
                  <a:cubicBezTo>
                    <a:pt x="233" y="460"/>
                    <a:pt x="237" y="460"/>
                    <a:pt x="241" y="460"/>
                  </a:cubicBezTo>
                  <a:lnTo>
                    <a:pt x="2735" y="460"/>
                  </a:lnTo>
                  <a:cubicBezTo>
                    <a:pt x="2831" y="947"/>
                    <a:pt x="3208" y="1327"/>
                    <a:pt x="3695" y="1423"/>
                  </a:cubicBezTo>
                  <a:lnTo>
                    <a:pt x="3695" y="3952"/>
                  </a:lnTo>
                  <a:cubicBezTo>
                    <a:pt x="3208" y="4048"/>
                    <a:pt x="2831" y="4428"/>
                    <a:pt x="2735" y="4915"/>
                  </a:cubicBezTo>
                  <a:lnTo>
                    <a:pt x="241" y="4915"/>
                  </a:lnTo>
                  <a:cubicBezTo>
                    <a:pt x="237" y="4915"/>
                    <a:pt x="233" y="4914"/>
                    <a:pt x="229" y="4914"/>
                  </a:cubicBezTo>
                  <a:cubicBezTo>
                    <a:pt x="104" y="4914"/>
                    <a:pt x="1" y="5018"/>
                    <a:pt x="1" y="5144"/>
                  </a:cubicBezTo>
                  <a:cubicBezTo>
                    <a:pt x="1" y="5271"/>
                    <a:pt x="104" y="5374"/>
                    <a:pt x="229" y="5374"/>
                  </a:cubicBezTo>
                  <a:cubicBezTo>
                    <a:pt x="233" y="5374"/>
                    <a:pt x="237" y="5374"/>
                    <a:pt x="241" y="5374"/>
                  </a:cubicBezTo>
                  <a:lnTo>
                    <a:pt x="2944" y="5374"/>
                  </a:lnTo>
                  <a:cubicBezTo>
                    <a:pt x="3071" y="5374"/>
                    <a:pt x="3174" y="5271"/>
                    <a:pt x="3174" y="5144"/>
                  </a:cubicBezTo>
                  <a:cubicBezTo>
                    <a:pt x="3174" y="4730"/>
                    <a:pt x="3510" y="4394"/>
                    <a:pt x="3928" y="4390"/>
                  </a:cubicBezTo>
                  <a:cubicBezTo>
                    <a:pt x="4055" y="4390"/>
                    <a:pt x="4157" y="4288"/>
                    <a:pt x="4157" y="4161"/>
                  </a:cubicBezTo>
                  <a:lnTo>
                    <a:pt x="4157" y="1214"/>
                  </a:lnTo>
                  <a:cubicBezTo>
                    <a:pt x="4157" y="1087"/>
                    <a:pt x="4055" y="984"/>
                    <a:pt x="3928" y="984"/>
                  </a:cubicBezTo>
                  <a:cubicBezTo>
                    <a:pt x="3510" y="981"/>
                    <a:pt x="3174" y="645"/>
                    <a:pt x="3174" y="230"/>
                  </a:cubicBezTo>
                  <a:cubicBezTo>
                    <a:pt x="3174" y="104"/>
                    <a:pt x="3071" y="1"/>
                    <a:pt x="2944" y="1"/>
                  </a:cubicBezTo>
                  <a:lnTo>
                    <a:pt x="241" y="1"/>
                  </a:lnTo>
                  <a:cubicBezTo>
                    <a:pt x="237" y="1"/>
                    <a:pt x="233" y="0"/>
                    <a:pt x="2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72"/>
            <p:cNvSpPr/>
            <p:nvPr/>
          </p:nvSpPr>
          <p:spPr>
            <a:xfrm>
              <a:off x="6854853" y="3748779"/>
              <a:ext cx="108369" cy="140772"/>
            </a:xfrm>
            <a:custGeom>
              <a:rect b="b" l="l" r="r" t="t"/>
              <a:pathLst>
                <a:path extrusionOk="0" h="5374" w="4137">
                  <a:moveTo>
                    <a:pt x="1213" y="1"/>
                  </a:moveTo>
                  <a:cubicBezTo>
                    <a:pt x="1086" y="1"/>
                    <a:pt x="984" y="104"/>
                    <a:pt x="984" y="230"/>
                  </a:cubicBezTo>
                  <a:cubicBezTo>
                    <a:pt x="980" y="645"/>
                    <a:pt x="644" y="984"/>
                    <a:pt x="230" y="984"/>
                  </a:cubicBezTo>
                  <a:cubicBezTo>
                    <a:pt x="103" y="984"/>
                    <a:pt x="0" y="1087"/>
                    <a:pt x="0" y="1214"/>
                  </a:cubicBezTo>
                  <a:lnTo>
                    <a:pt x="0" y="4161"/>
                  </a:lnTo>
                  <a:cubicBezTo>
                    <a:pt x="0" y="4288"/>
                    <a:pt x="103" y="4390"/>
                    <a:pt x="230" y="4390"/>
                  </a:cubicBezTo>
                  <a:cubicBezTo>
                    <a:pt x="644" y="4394"/>
                    <a:pt x="980" y="4730"/>
                    <a:pt x="984" y="5144"/>
                  </a:cubicBezTo>
                  <a:cubicBezTo>
                    <a:pt x="984" y="5271"/>
                    <a:pt x="1086" y="5374"/>
                    <a:pt x="1213" y="5374"/>
                  </a:cubicBezTo>
                  <a:lnTo>
                    <a:pt x="3914" y="5374"/>
                  </a:lnTo>
                  <a:cubicBezTo>
                    <a:pt x="4037" y="5371"/>
                    <a:pt x="4136" y="5268"/>
                    <a:pt x="4136" y="5144"/>
                  </a:cubicBezTo>
                  <a:cubicBezTo>
                    <a:pt x="4136" y="5021"/>
                    <a:pt x="4037" y="4918"/>
                    <a:pt x="3914" y="4915"/>
                  </a:cubicBezTo>
                  <a:lnTo>
                    <a:pt x="1422" y="4915"/>
                  </a:lnTo>
                  <a:cubicBezTo>
                    <a:pt x="1326" y="4428"/>
                    <a:pt x="946" y="4048"/>
                    <a:pt x="459" y="3952"/>
                  </a:cubicBezTo>
                  <a:lnTo>
                    <a:pt x="459" y="1423"/>
                  </a:lnTo>
                  <a:cubicBezTo>
                    <a:pt x="946" y="1327"/>
                    <a:pt x="1326" y="947"/>
                    <a:pt x="1422" y="460"/>
                  </a:cubicBezTo>
                  <a:lnTo>
                    <a:pt x="3914" y="460"/>
                  </a:lnTo>
                  <a:cubicBezTo>
                    <a:pt x="4037" y="456"/>
                    <a:pt x="4136" y="354"/>
                    <a:pt x="4136" y="230"/>
                  </a:cubicBezTo>
                  <a:cubicBezTo>
                    <a:pt x="4136" y="107"/>
                    <a:pt x="4037" y="8"/>
                    <a:pt x="3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72"/>
            <p:cNvSpPr/>
            <p:nvPr/>
          </p:nvSpPr>
          <p:spPr>
            <a:xfrm>
              <a:off x="6951330" y="3748779"/>
              <a:ext cx="146351" cy="140772"/>
            </a:xfrm>
            <a:custGeom>
              <a:rect b="b" l="l" r="r" t="t"/>
              <a:pathLst>
                <a:path extrusionOk="0" h="5374" w="5587">
                  <a:moveTo>
                    <a:pt x="2688" y="460"/>
                  </a:moveTo>
                  <a:cubicBezTo>
                    <a:pt x="3589" y="460"/>
                    <a:pt x="4401" y="1005"/>
                    <a:pt x="4747" y="1837"/>
                  </a:cubicBezTo>
                  <a:cubicBezTo>
                    <a:pt x="5090" y="2670"/>
                    <a:pt x="4901" y="3626"/>
                    <a:pt x="4264" y="4264"/>
                  </a:cubicBezTo>
                  <a:cubicBezTo>
                    <a:pt x="3837" y="4690"/>
                    <a:pt x="3269" y="4916"/>
                    <a:pt x="2689" y="4916"/>
                  </a:cubicBezTo>
                  <a:cubicBezTo>
                    <a:pt x="2403" y="4916"/>
                    <a:pt x="2113" y="4860"/>
                    <a:pt x="1838" y="4747"/>
                  </a:cubicBezTo>
                  <a:cubicBezTo>
                    <a:pt x="1005" y="4401"/>
                    <a:pt x="460" y="3589"/>
                    <a:pt x="460" y="2687"/>
                  </a:cubicBezTo>
                  <a:cubicBezTo>
                    <a:pt x="460" y="1457"/>
                    <a:pt x="1457" y="460"/>
                    <a:pt x="2688" y="460"/>
                  </a:cubicBezTo>
                  <a:close/>
                  <a:moveTo>
                    <a:pt x="2690" y="0"/>
                  </a:moveTo>
                  <a:cubicBezTo>
                    <a:pt x="2343" y="0"/>
                    <a:pt x="1993" y="68"/>
                    <a:pt x="1659" y="206"/>
                  </a:cubicBezTo>
                  <a:cubicBezTo>
                    <a:pt x="655" y="621"/>
                    <a:pt x="1" y="1601"/>
                    <a:pt x="1" y="2687"/>
                  </a:cubicBezTo>
                  <a:cubicBezTo>
                    <a:pt x="4" y="4171"/>
                    <a:pt x="1207" y="5374"/>
                    <a:pt x="2688" y="5374"/>
                  </a:cubicBezTo>
                  <a:cubicBezTo>
                    <a:pt x="3777" y="5374"/>
                    <a:pt x="4754" y="4719"/>
                    <a:pt x="5172" y="3715"/>
                  </a:cubicBezTo>
                  <a:cubicBezTo>
                    <a:pt x="5587" y="2711"/>
                    <a:pt x="5357" y="1556"/>
                    <a:pt x="4589" y="789"/>
                  </a:cubicBezTo>
                  <a:cubicBezTo>
                    <a:pt x="4076" y="274"/>
                    <a:pt x="3389" y="0"/>
                    <a:pt x="26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72"/>
            <p:cNvSpPr/>
            <p:nvPr/>
          </p:nvSpPr>
          <p:spPr>
            <a:xfrm>
              <a:off x="6989941" y="3774765"/>
              <a:ext cx="63759" cy="89299"/>
            </a:xfrm>
            <a:custGeom>
              <a:rect b="b" l="l" r="r" t="t"/>
              <a:pathLst>
                <a:path extrusionOk="0" h="3409" w="2434">
                  <a:moveTo>
                    <a:pt x="984" y="715"/>
                  </a:moveTo>
                  <a:lnTo>
                    <a:pt x="984" y="1390"/>
                  </a:lnTo>
                  <a:cubicBezTo>
                    <a:pt x="600" y="1270"/>
                    <a:pt x="463" y="1161"/>
                    <a:pt x="463" y="1003"/>
                  </a:cubicBezTo>
                  <a:cubicBezTo>
                    <a:pt x="463" y="914"/>
                    <a:pt x="655" y="767"/>
                    <a:pt x="984" y="715"/>
                  </a:cubicBezTo>
                  <a:close/>
                  <a:moveTo>
                    <a:pt x="1447" y="2000"/>
                  </a:moveTo>
                  <a:cubicBezTo>
                    <a:pt x="1830" y="2120"/>
                    <a:pt x="1967" y="2230"/>
                    <a:pt x="1967" y="2388"/>
                  </a:cubicBezTo>
                  <a:cubicBezTo>
                    <a:pt x="1967" y="2477"/>
                    <a:pt x="1772" y="2624"/>
                    <a:pt x="1447" y="2675"/>
                  </a:cubicBezTo>
                  <a:lnTo>
                    <a:pt x="1447" y="2000"/>
                  </a:lnTo>
                  <a:close/>
                  <a:moveTo>
                    <a:pt x="1215" y="1"/>
                  </a:moveTo>
                  <a:cubicBezTo>
                    <a:pt x="1103" y="1"/>
                    <a:pt x="991" y="74"/>
                    <a:pt x="984" y="222"/>
                  </a:cubicBezTo>
                  <a:lnTo>
                    <a:pt x="984" y="249"/>
                  </a:lnTo>
                  <a:cubicBezTo>
                    <a:pt x="412" y="314"/>
                    <a:pt x="0" y="616"/>
                    <a:pt x="0" y="1003"/>
                  </a:cubicBezTo>
                  <a:cubicBezTo>
                    <a:pt x="0" y="1545"/>
                    <a:pt x="542" y="1750"/>
                    <a:pt x="984" y="1874"/>
                  </a:cubicBezTo>
                  <a:lnTo>
                    <a:pt x="984" y="2675"/>
                  </a:lnTo>
                  <a:cubicBezTo>
                    <a:pt x="655" y="2627"/>
                    <a:pt x="463" y="2477"/>
                    <a:pt x="463" y="2388"/>
                  </a:cubicBezTo>
                  <a:cubicBezTo>
                    <a:pt x="456" y="2240"/>
                    <a:pt x="344" y="2167"/>
                    <a:pt x="232" y="2167"/>
                  </a:cubicBezTo>
                  <a:cubicBezTo>
                    <a:pt x="120" y="2167"/>
                    <a:pt x="7" y="2240"/>
                    <a:pt x="0" y="2388"/>
                  </a:cubicBezTo>
                  <a:cubicBezTo>
                    <a:pt x="0" y="2771"/>
                    <a:pt x="412" y="3076"/>
                    <a:pt x="984" y="3141"/>
                  </a:cubicBezTo>
                  <a:lnTo>
                    <a:pt x="984" y="3169"/>
                  </a:lnTo>
                  <a:cubicBezTo>
                    <a:pt x="977" y="3299"/>
                    <a:pt x="1083" y="3409"/>
                    <a:pt x="1214" y="3409"/>
                  </a:cubicBezTo>
                  <a:cubicBezTo>
                    <a:pt x="1347" y="3409"/>
                    <a:pt x="1450" y="3299"/>
                    <a:pt x="1447" y="3169"/>
                  </a:cubicBezTo>
                  <a:lnTo>
                    <a:pt x="1447" y="3141"/>
                  </a:lnTo>
                  <a:cubicBezTo>
                    <a:pt x="2019" y="3076"/>
                    <a:pt x="2427" y="2775"/>
                    <a:pt x="2427" y="2388"/>
                  </a:cubicBezTo>
                  <a:cubicBezTo>
                    <a:pt x="2427" y="1846"/>
                    <a:pt x="1889" y="1641"/>
                    <a:pt x="1447" y="1517"/>
                  </a:cubicBezTo>
                  <a:lnTo>
                    <a:pt x="1447" y="715"/>
                  </a:lnTo>
                  <a:cubicBezTo>
                    <a:pt x="1772" y="767"/>
                    <a:pt x="1967" y="914"/>
                    <a:pt x="1967" y="1003"/>
                  </a:cubicBezTo>
                  <a:cubicBezTo>
                    <a:pt x="1961" y="1137"/>
                    <a:pt x="2067" y="1246"/>
                    <a:pt x="2197" y="1246"/>
                  </a:cubicBezTo>
                  <a:cubicBezTo>
                    <a:pt x="2327" y="1246"/>
                    <a:pt x="2433" y="1137"/>
                    <a:pt x="2427" y="1003"/>
                  </a:cubicBezTo>
                  <a:cubicBezTo>
                    <a:pt x="2427" y="619"/>
                    <a:pt x="2019" y="314"/>
                    <a:pt x="1447" y="249"/>
                  </a:cubicBezTo>
                  <a:lnTo>
                    <a:pt x="1447" y="222"/>
                  </a:lnTo>
                  <a:cubicBezTo>
                    <a:pt x="1440" y="74"/>
                    <a:pt x="1327"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2" name="Google Shape;17512;p72"/>
          <p:cNvGrpSpPr/>
          <p:nvPr/>
        </p:nvGrpSpPr>
        <p:grpSpPr>
          <a:xfrm>
            <a:off x="7358871" y="3665165"/>
            <a:ext cx="414483" cy="385381"/>
            <a:chOff x="7358871" y="3665165"/>
            <a:chExt cx="414483" cy="385381"/>
          </a:xfrm>
        </p:grpSpPr>
        <p:sp>
          <p:nvSpPr>
            <p:cNvPr id="17513" name="Google Shape;17513;p72"/>
            <p:cNvSpPr/>
            <p:nvPr/>
          </p:nvSpPr>
          <p:spPr>
            <a:xfrm>
              <a:off x="7447751" y="3670875"/>
              <a:ext cx="304491" cy="304491"/>
            </a:xfrm>
            <a:custGeom>
              <a:rect b="b" l="l" r="r" t="t"/>
              <a:pathLst>
                <a:path extrusionOk="0" h="11624" w="11624">
                  <a:moveTo>
                    <a:pt x="5812" y="0"/>
                  </a:moveTo>
                  <a:cubicBezTo>
                    <a:pt x="2601" y="0"/>
                    <a:pt x="0" y="2601"/>
                    <a:pt x="0" y="5812"/>
                  </a:cubicBezTo>
                  <a:cubicBezTo>
                    <a:pt x="0" y="9023"/>
                    <a:pt x="2601" y="11624"/>
                    <a:pt x="5812" y="11624"/>
                  </a:cubicBezTo>
                  <a:cubicBezTo>
                    <a:pt x="9023" y="11624"/>
                    <a:pt x="11624" y="9023"/>
                    <a:pt x="11624" y="5812"/>
                  </a:cubicBezTo>
                  <a:cubicBezTo>
                    <a:pt x="11624" y="2601"/>
                    <a:pt x="9023" y="0"/>
                    <a:pt x="5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72"/>
            <p:cNvSpPr/>
            <p:nvPr/>
          </p:nvSpPr>
          <p:spPr>
            <a:xfrm>
              <a:off x="7468288" y="3700659"/>
              <a:ext cx="254170" cy="244845"/>
            </a:xfrm>
            <a:custGeom>
              <a:rect b="b" l="l" r="r" t="t"/>
              <a:pathLst>
                <a:path extrusionOk="0" h="9347" w="9703">
                  <a:moveTo>
                    <a:pt x="5028" y="1"/>
                  </a:moveTo>
                  <a:cubicBezTo>
                    <a:pt x="4925" y="1"/>
                    <a:pt x="4822" y="4"/>
                    <a:pt x="4720" y="11"/>
                  </a:cubicBezTo>
                  <a:cubicBezTo>
                    <a:pt x="2862" y="135"/>
                    <a:pt x="1255" y="1348"/>
                    <a:pt x="628" y="3102"/>
                  </a:cubicBezTo>
                  <a:cubicBezTo>
                    <a:pt x="1" y="4857"/>
                    <a:pt x="474" y="6813"/>
                    <a:pt x="1834" y="8085"/>
                  </a:cubicBezTo>
                  <a:cubicBezTo>
                    <a:pt x="2719" y="8911"/>
                    <a:pt x="3867" y="9347"/>
                    <a:pt x="5031" y="9347"/>
                  </a:cubicBezTo>
                  <a:cubicBezTo>
                    <a:pt x="5658" y="9347"/>
                    <a:pt x="6288" y="9221"/>
                    <a:pt x="6885" y="8962"/>
                  </a:cubicBezTo>
                  <a:cubicBezTo>
                    <a:pt x="8595" y="8222"/>
                    <a:pt x="9699" y="6536"/>
                    <a:pt x="9699" y="4675"/>
                  </a:cubicBezTo>
                  <a:lnTo>
                    <a:pt x="9702" y="4675"/>
                  </a:lnTo>
                  <a:cubicBezTo>
                    <a:pt x="9702" y="3274"/>
                    <a:pt x="9072" y="1947"/>
                    <a:pt x="7989" y="1060"/>
                  </a:cubicBezTo>
                  <a:cubicBezTo>
                    <a:pt x="7848" y="943"/>
                    <a:pt x="7701" y="837"/>
                    <a:pt x="7547" y="738"/>
                  </a:cubicBezTo>
                  <a:cubicBezTo>
                    <a:pt x="6796" y="258"/>
                    <a:pt x="5922" y="1"/>
                    <a:pt x="502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72"/>
            <p:cNvSpPr/>
            <p:nvPr/>
          </p:nvSpPr>
          <p:spPr>
            <a:xfrm>
              <a:off x="7471981" y="3719965"/>
              <a:ext cx="223365" cy="233948"/>
            </a:xfrm>
            <a:custGeom>
              <a:rect b="b" l="l" r="r" t="t"/>
              <a:pathLst>
                <a:path extrusionOk="0" h="8931" w="8527">
                  <a:moveTo>
                    <a:pt x="7406" y="1"/>
                  </a:moveTo>
                  <a:lnTo>
                    <a:pt x="0" y="7406"/>
                  </a:lnTo>
                  <a:cubicBezTo>
                    <a:pt x="144" y="7937"/>
                    <a:pt x="346" y="8448"/>
                    <a:pt x="607" y="8931"/>
                  </a:cubicBezTo>
                  <a:lnTo>
                    <a:pt x="1957" y="7577"/>
                  </a:lnTo>
                  <a:lnTo>
                    <a:pt x="8526" y="1008"/>
                  </a:lnTo>
                  <a:cubicBezTo>
                    <a:pt x="8324" y="758"/>
                    <a:pt x="8098" y="528"/>
                    <a:pt x="7848" y="323"/>
                  </a:cubicBezTo>
                  <a:cubicBezTo>
                    <a:pt x="7707" y="206"/>
                    <a:pt x="7560" y="100"/>
                    <a:pt x="740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72"/>
            <p:cNvSpPr/>
            <p:nvPr/>
          </p:nvSpPr>
          <p:spPr>
            <a:xfrm>
              <a:off x="7480338" y="3700659"/>
              <a:ext cx="144989" cy="137550"/>
            </a:xfrm>
            <a:custGeom>
              <a:rect b="b" l="l" r="r" t="t"/>
              <a:pathLst>
                <a:path extrusionOk="0" h="5251" w="5535">
                  <a:moveTo>
                    <a:pt x="4568" y="1"/>
                  </a:moveTo>
                  <a:cubicBezTo>
                    <a:pt x="4465" y="1"/>
                    <a:pt x="4359" y="4"/>
                    <a:pt x="4260" y="11"/>
                  </a:cubicBezTo>
                  <a:lnTo>
                    <a:pt x="0" y="4271"/>
                  </a:lnTo>
                  <a:cubicBezTo>
                    <a:pt x="89" y="4613"/>
                    <a:pt x="219" y="4939"/>
                    <a:pt x="387" y="5251"/>
                  </a:cubicBezTo>
                  <a:lnTo>
                    <a:pt x="5534" y="104"/>
                  </a:lnTo>
                  <a:cubicBezTo>
                    <a:pt x="5216" y="35"/>
                    <a:pt x="4893" y="1"/>
                    <a:pt x="4568"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7" name="Google Shape;17517;p72"/>
            <p:cNvSpPr/>
            <p:nvPr/>
          </p:nvSpPr>
          <p:spPr>
            <a:xfrm>
              <a:off x="7362015" y="3739192"/>
              <a:ext cx="336108" cy="305591"/>
            </a:xfrm>
            <a:custGeom>
              <a:rect b="b" l="l" r="r" t="t"/>
              <a:pathLst>
                <a:path extrusionOk="0" h="11666" w="12831">
                  <a:moveTo>
                    <a:pt x="6396" y="0"/>
                  </a:moveTo>
                  <a:cubicBezTo>
                    <a:pt x="4909" y="0"/>
                    <a:pt x="3422" y="568"/>
                    <a:pt x="2286" y="1703"/>
                  </a:cubicBezTo>
                  <a:cubicBezTo>
                    <a:pt x="0" y="3985"/>
                    <a:pt x="18" y="7697"/>
                    <a:pt x="2327" y="9962"/>
                  </a:cubicBezTo>
                  <a:cubicBezTo>
                    <a:pt x="2437" y="10071"/>
                    <a:pt x="2550" y="10178"/>
                    <a:pt x="2667" y="10274"/>
                  </a:cubicBezTo>
                  <a:cubicBezTo>
                    <a:pt x="3757" y="11205"/>
                    <a:pt x="5099" y="11666"/>
                    <a:pt x="6438" y="11666"/>
                  </a:cubicBezTo>
                  <a:cubicBezTo>
                    <a:pt x="7931" y="11666"/>
                    <a:pt x="9419" y="11093"/>
                    <a:pt x="10548" y="9962"/>
                  </a:cubicBezTo>
                  <a:lnTo>
                    <a:pt x="10548" y="9965"/>
                  </a:lnTo>
                  <a:cubicBezTo>
                    <a:pt x="12693" y="7820"/>
                    <a:pt x="12830" y="4390"/>
                    <a:pt x="10860" y="2084"/>
                  </a:cubicBezTo>
                  <a:cubicBezTo>
                    <a:pt x="10761" y="1967"/>
                    <a:pt x="10658" y="1854"/>
                    <a:pt x="10548" y="1744"/>
                  </a:cubicBezTo>
                  <a:cubicBezTo>
                    <a:pt x="9408" y="582"/>
                    <a:pt x="7903" y="0"/>
                    <a:pt x="63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8" name="Google Shape;17518;p72"/>
            <p:cNvSpPr/>
            <p:nvPr/>
          </p:nvSpPr>
          <p:spPr>
            <a:xfrm>
              <a:off x="7431851" y="3793677"/>
              <a:ext cx="237982" cy="238060"/>
            </a:xfrm>
            <a:custGeom>
              <a:rect b="b" l="l" r="r" t="t"/>
              <a:pathLst>
                <a:path extrusionOk="0" h="9088" w="9085">
                  <a:moveTo>
                    <a:pt x="8197" y="0"/>
                  </a:moveTo>
                  <a:lnTo>
                    <a:pt x="1" y="8197"/>
                  </a:lnTo>
                  <a:cubicBezTo>
                    <a:pt x="429" y="8560"/>
                    <a:pt x="905" y="8858"/>
                    <a:pt x="1416" y="9088"/>
                  </a:cubicBezTo>
                  <a:lnTo>
                    <a:pt x="9085" y="1415"/>
                  </a:lnTo>
                  <a:cubicBezTo>
                    <a:pt x="8859" y="901"/>
                    <a:pt x="8561" y="425"/>
                    <a:pt x="819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72"/>
            <p:cNvSpPr/>
            <p:nvPr/>
          </p:nvSpPr>
          <p:spPr>
            <a:xfrm>
              <a:off x="7395492" y="3770023"/>
              <a:ext cx="257575" cy="244871"/>
            </a:xfrm>
            <a:custGeom>
              <a:rect b="b" l="l" r="r" t="t"/>
              <a:pathLst>
                <a:path extrusionOk="0" h="9348" w="9833">
                  <a:moveTo>
                    <a:pt x="5158" y="1"/>
                  </a:moveTo>
                  <a:cubicBezTo>
                    <a:pt x="4143" y="1"/>
                    <a:pt x="3128" y="331"/>
                    <a:pt x="2283" y="992"/>
                  </a:cubicBezTo>
                  <a:cubicBezTo>
                    <a:pt x="559" y="2339"/>
                    <a:pt x="1" y="4697"/>
                    <a:pt x="936" y="6674"/>
                  </a:cubicBezTo>
                  <a:cubicBezTo>
                    <a:pt x="1722" y="8331"/>
                    <a:pt x="3384" y="9348"/>
                    <a:pt x="5158" y="9348"/>
                  </a:cubicBezTo>
                  <a:cubicBezTo>
                    <a:pt x="5497" y="9348"/>
                    <a:pt x="5840" y="9311"/>
                    <a:pt x="6183" y="9234"/>
                  </a:cubicBezTo>
                  <a:cubicBezTo>
                    <a:pt x="8318" y="8754"/>
                    <a:pt x="9832" y="6859"/>
                    <a:pt x="9832" y="4673"/>
                  </a:cubicBezTo>
                  <a:cubicBezTo>
                    <a:pt x="9832" y="3274"/>
                    <a:pt x="9205" y="1948"/>
                    <a:pt x="8122" y="1061"/>
                  </a:cubicBezTo>
                  <a:cubicBezTo>
                    <a:pt x="7261" y="355"/>
                    <a:pt x="6210" y="1"/>
                    <a:pt x="5158"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72"/>
            <p:cNvSpPr/>
            <p:nvPr/>
          </p:nvSpPr>
          <p:spPr>
            <a:xfrm>
              <a:off x="7396042" y="3770023"/>
              <a:ext cx="212232" cy="200051"/>
            </a:xfrm>
            <a:custGeom>
              <a:rect b="b" l="l" r="r" t="t"/>
              <a:pathLst>
                <a:path extrusionOk="0" h="7637" w="8102">
                  <a:moveTo>
                    <a:pt x="5137" y="0"/>
                  </a:moveTo>
                  <a:cubicBezTo>
                    <a:pt x="3936" y="0"/>
                    <a:pt x="2738" y="461"/>
                    <a:pt x="1830" y="1369"/>
                  </a:cubicBezTo>
                  <a:cubicBezTo>
                    <a:pt x="134" y="3065"/>
                    <a:pt x="0" y="5779"/>
                    <a:pt x="1525" y="7637"/>
                  </a:cubicBezTo>
                  <a:lnTo>
                    <a:pt x="8101" y="1061"/>
                  </a:lnTo>
                  <a:cubicBezTo>
                    <a:pt x="7236" y="351"/>
                    <a:pt x="6185" y="0"/>
                    <a:pt x="5137" y="0"/>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72"/>
            <p:cNvSpPr/>
            <p:nvPr/>
          </p:nvSpPr>
          <p:spPr>
            <a:xfrm>
              <a:off x="7412466" y="3774267"/>
              <a:ext cx="175873" cy="175899"/>
            </a:xfrm>
            <a:custGeom>
              <a:rect b="b" l="l" r="r" t="t"/>
              <a:pathLst>
                <a:path extrusionOk="0" h="6715" w="6714">
                  <a:moveTo>
                    <a:pt x="5733" y="1"/>
                  </a:moveTo>
                  <a:lnTo>
                    <a:pt x="0" y="5734"/>
                  </a:lnTo>
                  <a:cubicBezTo>
                    <a:pt x="93" y="6073"/>
                    <a:pt x="223" y="6402"/>
                    <a:pt x="388" y="6714"/>
                  </a:cubicBezTo>
                  <a:lnTo>
                    <a:pt x="6713" y="392"/>
                  </a:lnTo>
                  <a:cubicBezTo>
                    <a:pt x="6402" y="224"/>
                    <a:pt x="6073" y="93"/>
                    <a:pt x="5733"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72"/>
            <p:cNvSpPr/>
            <p:nvPr/>
          </p:nvSpPr>
          <p:spPr>
            <a:xfrm>
              <a:off x="7358871" y="3734424"/>
              <a:ext cx="342657" cy="316121"/>
            </a:xfrm>
            <a:custGeom>
              <a:rect b="b" l="l" r="r" t="t"/>
              <a:pathLst>
                <a:path extrusionOk="0" h="12068" w="13081">
                  <a:moveTo>
                    <a:pt x="6543" y="0"/>
                  </a:moveTo>
                  <a:cubicBezTo>
                    <a:pt x="4947" y="0"/>
                    <a:pt x="3417" y="637"/>
                    <a:pt x="2293" y="1769"/>
                  </a:cubicBezTo>
                  <a:cubicBezTo>
                    <a:pt x="2123" y="1925"/>
                    <a:pt x="2272" y="2152"/>
                    <a:pt x="2444" y="2152"/>
                  </a:cubicBezTo>
                  <a:cubicBezTo>
                    <a:pt x="2497" y="2152"/>
                    <a:pt x="2553" y="2130"/>
                    <a:pt x="2601" y="2077"/>
                  </a:cubicBezTo>
                  <a:cubicBezTo>
                    <a:pt x="3688" y="996"/>
                    <a:pt x="5114" y="451"/>
                    <a:pt x="6542" y="451"/>
                  </a:cubicBezTo>
                  <a:cubicBezTo>
                    <a:pt x="7883" y="451"/>
                    <a:pt x="9226" y="931"/>
                    <a:pt x="10291" y="1899"/>
                  </a:cubicBezTo>
                  <a:cubicBezTo>
                    <a:pt x="12491" y="3897"/>
                    <a:pt x="12735" y="7269"/>
                    <a:pt x="10846" y="9568"/>
                  </a:cubicBezTo>
                  <a:cubicBezTo>
                    <a:pt x="9746" y="10906"/>
                    <a:pt x="8148" y="11605"/>
                    <a:pt x="6533" y="11605"/>
                  </a:cubicBezTo>
                  <a:cubicBezTo>
                    <a:pt x="5377" y="11605"/>
                    <a:pt x="4212" y="11246"/>
                    <a:pt x="3215" y="10507"/>
                  </a:cubicBezTo>
                  <a:cubicBezTo>
                    <a:pt x="830" y="8735"/>
                    <a:pt x="251" y="5401"/>
                    <a:pt x="1902" y="2930"/>
                  </a:cubicBezTo>
                  <a:cubicBezTo>
                    <a:pt x="2014" y="2758"/>
                    <a:pt x="1865" y="2587"/>
                    <a:pt x="1712" y="2587"/>
                  </a:cubicBezTo>
                  <a:cubicBezTo>
                    <a:pt x="1649" y="2587"/>
                    <a:pt x="1586" y="2615"/>
                    <a:pt x="1539" y="2684"/>
                  </a:cubicBezTo>
                  <a:cubicBezTo>
                    <a:pt x="1" y="4986"/>
                    <a:pt x="227" y="8040"/>
                    <a:pt x="2087" y="10089"/>
                  </a:cubicBezTo>
                  <a:cubicBezTo>
                    <a:pt x="3260" y="11383"/>
                    <a:pt x="4895" y="12068"/>
                    <a:pt x="6555" y="12068"/>
                  </a:cubicBezTo>
                  <a:cubicBezTo>
                    <a:pt x="7524" y="12068"/>
                    <a:pt x="8501" y="11835"/>
                    <a:pt x="9400" y="11353"/>
                  </a:cubicBezTo>
                  <a:cubicBezTo>
                    <a:pt x="11840" y="10048"/>
                    <a:pt x="13081" y="7252"/>
                    <a:pt x="12409" y="4568"/>
                  </a:cubicBezTo>
                  <a:cubicBezTo>
                    <a:pt x="11737" y="1885"/>
                    <a:pt x="9325" y="0"/>
                    <a:pt x="6556" y="0"/>
                  </a:cubicBezTo>
                  <a:cubicBezTo>
                    <a:pt x="6552" y="0"/>
                    <a:pt x="6547"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72"/>
            <p:cNvSpPr/>
            <p:nvPr/>
          </p:nvSpPr>
          <p:spPr>
            <a:xfrm>
              <a:off x="7389755" y="3764339"/>
              <a:ext cx="269049" cy="256266"/>
            </a:xfrm>
            <a:custGeom>
              <a:rect b="b" l="l" r="r" t="t"/>
              <a:pathLst>
                <a:path extrusionOk="0" h="9783" w="10271">
                  <a:moveTo>
                    <a:pt x="5384" y="436"/>
                  </a:moveTo>
                  <a:cubicBezTo>
                    <a:pt x="5956" y="436"/>
                    <a:pt x="6533" y="547"/>
                    <a:pt x="7084" y="774"/>
                  </a:cubicBezTo>
                  <a:cubicBezTo>
                    <a:pt x="8749" y="1463"/>
                    <a:pt x="9835" y="3087"/>
                    <a:pt x="9835" y="4890"/>
                  </a:cubicBezTo>
                  <a:cubicBezTo>
                    <a:pt x="9835" y="6692"/>
                    <a:pt x="8749" y="8316"/>
                    <a:pt x="7084" y="9009"/>
                  </a:cubicBezTo>
                  <a:cubicBezTo>
                    <a:pt x="6533" y="9236"/>
                    <a:pt x="5956" y="9347"/>
                    <a:pt x="5384" y="9347"/>
                  </a:cubicBezTo>
                  <a:cubicBezTo>
                    <a:pt x="4223" y="9347"/>
                    <a:pt x="3083" y="8893"/>
                    <a:pt x="2231" y="8039"/>
                  </a:cubicBezTo>
                  <a:cubicBezTo>
                    <a:pt x="484" y="6305"/>
                    <a:pt x="484" y="3478"/>
                    <a:pt x="2231" y="1744"/>
                  </a:cubicBezTo>
                  <a:cubicBezTo>
                    <a:pt x="3083" y="890"/>
                    <a:pt x="4223" y="436"/>
                    <a:pt x="5384" y="436"/>
                  </a:cubicBezTo>
                  <a:close/>
                  <a:moveTo>
                    <a:pt x="5378" y="0"/>
                  </a:moveTo>
                  <a:cubicBezTo>
                    <a:pt x="4105" y="0"/>
                    <a:pt x="2854" y="497"/>
                    <a:pt x="1919" y="1432"/>
                  </a:cubicBezTo>
                  <a:cubicBezTo>
                    <a:pt x="0" y="3341"/>
                    <a:pt x="0" y="6442"/>
                    <a:pt x="1919" y="8351"/>
                  </a:cubicBezTo>
                  <a:cubicBezTo>
                    <a:pt x="2854" y="9286"/>
                    <a:pt x="4105" y="9782"/>
                    <a:pt x="5378" y="9782"/>
                  </a:cubicBezTo>
                  <a:cubicBezTo>
                    <a:pt x="6009" y="9782"/>
                    <a:pt x="6645" y="9660"/>
                    <a:pt x="7251" y="9410"/>
                  </a:cubicBezTo>
                  <a:cubicBezTo>
                    <a:pt x="9078" y="8652"/>
                    <a:pt x="10270" y="6870"/>
                    <a:pt x="10270" y="4890"/>
                  </a:cubicBezTo>
                  <a:cubicBezTo>
                    <a:pt x="10270" y="2912"/>
                    <a:pt x="9078" y="1130"/>
                    <a:pt x="7251" y="373"/>
                  </a:cubicBezTo>
                  <a:cubicBezTo>
                    <a:pt x="6645" y="122"/>
                    <a:pt x="6009" y="0"/>
                    <a:pt x="5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72"/>
            <p:cNvSpPr/>
            <p:nvPr/>
          </p:nvSpPr>
          <p:spPr>
            <a:xfrm>
              <a:off x="7473998" y="3665165"/>
              <a:ext cx="299356" cy="281727"/>
            </a:xfrm>
            <a:custGeom>
              <a:rect b="b" l="l" r="r" t="t"/>
              <a:pathLst>
                <a:path extrusionOk="0" h="10755" w="11428">
                  <a:moveTo>
                    <a:pt x="4810" y="1"/>
                  </a:moveTo>
                  <a:cubicBezTo>
                    <a:pt x="3265" y="1"/>
                    <a:pt x="1721" y="588"/>
                    <a:pt x="544" y="1764"/>
                  </a:cubicBezTo>
                  <a:cubicBezTo>
                    <a:pt x="400" y="1908"/>
                    <a:pt x="266" y="2058"/>
                    <a:pt x="139" y="2213"/>
                  </a:cubicBezTo>
                  <a:cubicBezTo>
                    <a:pt x="0" y="2379"/>
                    <a:pt x="150" y="2574"/>
                    <a:pt x="313" y="2574"/>
                  </a:cubicBezTo>
                  <a:cubicBezTo>
                    <a:pt x="370" y="2574"/>
                    <a:pt x="430" y="2550"/>
                    <a:pt x="478" y="2490"/>
                  </a:cubicBezTo>
                  <a:cubicBezTo>
                    <a:pt x="595" y="2346"/>
                    <a:pt x="722" y="2209"/>
                    <a:pt x="855" y="2076"/>
                  </a:cubicBezTo>
                  <a:cubicBezTo>
                    <a:pt x="1945" y="984"/>
                    <a:pt x="3378" y="438"/>
                    <a:pt x="4810" y="438"/>
                  </a:cubicBezTo>
                  <a:cubicBezTo>
                    <a:pt x="6242" y="438"/>
                    <a:pt x="7675" y="984"/>
                    <a:pt x="8764" y="2076"/>
                  </a:cubicBezTo>
                  <a:cubicBezTo>
                    <a:pt x="10944" y="4255"/>
                    <a:pt x="10944" y="7805"/>
                    <a:pt x="8764" y="9985"/>
                  </a:cubicBezTo>
                  <a:cubicBezTo>
                    <a:pt x="8631" y="10118"/>
                    <a:pt x="8490" y="10245"/>
                    <a:pt x="8346" y="10362"/>
                  </a:cubicBezTo>
                  <a:cubicBezTo>
                    <a:pt x="8166" y="10509"/>
                    <a:pt x="8306" y="10754"/>
                    <a:pt x="8486" y="10754"/>
                  </a:cubicBezTo>
                  <a:cubicBezTo>
                    <a:pt x="8532" y="10754"/>
                    <a:pt x="8581" y="10738"/>
                    <a:pt x="8627" y="10701"/>
                  </a:cubicBezTo>
                  <a:cubicBezTo>
                    <a:pt x="8782" y="10574"/>
                    <a:pt x="8932" y="10437"/>
                    <a:pt x="9076" y="10296"/>
                  </a:cubicBezTo>
                  <a:cubicBezTo>
                    <a:pt x="11427" y="7942"/>
                    <a:pt x="11427" y="4118"/>
                    <a:pt x="9076" y="1764"/>
                  </a:cubicBezTo>
                  <a:cubicBezTo>
                    <a:pt x="7899" y="588"/>
                    <a:pt x="6355"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5" name="Google Shape;17525;p72"/>
            <p:cNvSpPr/>
            <p:nvPr/>
          </p:nvSpPr>
          <p:spPr>
            <a:xfrm>
              <a:off x="7696656" y="3783566"/>
              <a:ext cx="36647" cy="111119"/>
            </a:xfrm>
            <a:custGeom>
              <a:rect b="b" l="l" r="r" t="t"/>
              <a:pathLst>
                <a:path extrusionOk="0" h="4242" w="1399">
                  <a:moveTo>
                    <a:pt x="807" y="1"/>
                  </a:moveTo>
                  <a:cubicBezTo>
                    <a:pt x="676" y="1"/>
                    <a:pt x="544" y="110"/>
                    <a:pt x="590" y="280"/>
                  </a:cubicBezTo>
                  <a:cubicBezTo>
                    <a:pt x="943" y="1507"/>
                    <a:pt x="751" y="2826"/>
                    <a:pt x="66" y="3905"/>
                  </a:cubicBezTo>
                  <a:cubicBezTo>
                    <a:pt x="1" y="4005"/>
                    <a:pt x="31" y="4142"/>
                    <a:pt x="134" y="4207"/>
                  </a:cubicBezTo>
                  <a:cubicBezTo>
                    <a:pt x="170" y="4230"/>
                    <a:pt x="210" y="4241"/>
                    <a:pt x="250" y="4241"/>
                  </a:cubicBezTo>
                  <a:cubicBezTo>
                    <a:pt x="322" y="4241"/>
                    <a:pt x="394" y="4206"/>
                    <a:pt x="436" y="4142"/>
                  </a:cubicBezTo>
                  <a:cubicBezTo>
                    <a:pt x="1190" y="2956"/>
                    <a:pt x="1399" y="1507"/>
                    <a:pt x="1011" y="157"/>
                  </a:cubicBezTo>
                  <a:cubicBezTo>
                    <a:pt x="978" y="48"/>
                    <a:pt x="892"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6" name="Google Shape;17526;p72"/>
            <p:cNvSpPr/>
            <p:nvPr/>
          </p:nvSpPr>
          <p:spPr>
            <a:xfrm>
              <a:off x="7525419" y="3694948"/>
              <a:ext cx="190019" cy="77825"/>
            </a:xfrm>
            <a:custGeom>
              <a:rect b="b" l="l" r="r" t="t"/>
              <a:pathLst>
                <a:path extrusionOk="0" h="2971" w="7254">
                  <a:moveTo>
                    <a:pt x="2845" y="0"/>
                  </a:moveTo>
                  <a:cubicBezTo>
                    <a:pt x="1939" y="0"/>
                    <a:pt x="1026" y="252"/>
                    <a:pt x="219" y="767"/>
                  </a:cubicBezTo>
                  <a:cubicBezTo>
                    <a:pt x="1" y="894"/>
                    <a:pt x="133" y="1180"/>
                    <a:pt x="326" y="1180"/>
                  </a:cubicBezTo>
                  <a:cubicBezTo>
                    <a:pt x="367" y="1180"/>
                    <a:pt x="411" y="1167"/>
                    <a:pt x="455" y="1137"/>
                  </a:cubicBezTo>
                  <a:cubicBezTo>
                    <a:pt x="1199" y="664"/>
                    <a:pt x="2025" y="440"/>
                    <a:pt x="2841" y="440"/>
                  </a:cubicBezTo>
                  <a:cubicBezTo>
                    <a:pt x="4446" y="440"/>
                    <a:pt x="6007" y="1308"/>
                    <a:pt x="6805" y="2851"/>
                  </a:cubicBezTo>
                  <a:cubicBezTo>
                    <a:pt x="6844" y="2926"/>
                    <a:pt x="6922" y="2970"/>
                    <a:pt x="7003" y="2970"/>
                  </a:cubicBezTo>
                  <a:cubicBezTo>
                    <a:pt x="7037" y="2970"/>
                    <a:pt x="7071" y="2963"/>
                    <a:pt x="7103" y="2947"/>
                  </a:cubicBezTo>
                  <a:cubicBezTo>
                    <a:pt x="7209" y="2888"/>
                    <a:pt x="7254" y="2758"/>
                    <a:pt x="7196" y="2649"/>
                  </a:cubicBezTo>
                  <a:cubicBezTo>
                    <a:pt x="6963" y="2200"/>
                    <a:pt x="6664" y="1788"/>
                    <a:pt x="6305" y="1432"/>
                  </a:cubicBezTo>
                  <a:cubicBezTo>
                    <a:pt x="5361" y="488"/>
                    <a:pt x="4109" y="0"/>
                    <a:pt x="2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72"/>
            <p:cNvSpPr/>
            <p:nvPr/>
          </p:nvSpPr>
          <p:spPr>
            <a:xfrm>
              <a:off x="7489296" y="3815603"/>
              <a:ext cx="82698" cy="153765"/>
            </a:xfrm>
            <a:custGeom>
              <a:rect b="b" l="l" r="r" t="t"/>
              <a:pathLst>
                <a:path extrusionOk="0" h="5870" w="3157">
                  <a:moveTo>
                    <a:pt x="1358" y="911"/>
                  </a:moveTo>
                  <a:lnTo>
                    <a:pt x="1358" y="2696"/>
                  </a:lnTo>
                  <a:cubicBezTo>
                    <a:pt x="837" y="2614"/>
                    <a:pt x="439" y="2247"/>
                    <a:pt x="439" y="1802"/>
                  </a:cubicBezTo>
                  <a:cubicBezTo>
                    <a:pt x="439" y="1360"/>
                    <a:pt x="837" y="990"/>
                    <a:pt x="1358" y="911"/>
                  </a:cubicBezTo>
                  <a:close/>
                  <a:moveTo>
                    <a:pt x="1796" y="3169"/>
                  </a:moveTo>
                  <a:cubicBezTo>
                    <a:pt x="2321" y="3255"/>
                    <a:pt x="2715" y="3625"/>
                    <a:pt x="2715" y="4067"/>
                  </a:cubicBezTo>
                  <a:cubicBezTo>
                    <a:pt x="2715" y="4509"/>
                    <a:pt x="2321" y="4879"/>
                    <a:pt x="1796" y="4958"/>
                  </a:cubicBezTo>
                  <a:lnTo>
                    <a:pt x="1796" y="3169"/>
                  </a:lnTo>
                  <a:close/>
                  <a:moveTo>
                    <a:pt x="1579" y="0"/>
                  </a:moveTo>
                  <a:cubicBezTo>
                    <a:pt x="1468" y="0"/>
                    <a:pt x="1358" y="73"/>
                    <a:pt x="1358" y="219"/>
                  </a:cubicBezTo>
                  <a:lnTo>
                    <a:pt x="1358" y="465"/>
                  </a:lnTo>
                  <a:cubicBezTo>
                    <a:pt x="594" y="558"/>
                    <a:pt x="1" y="1123"/>
                    <a:pt x="1" y="1802"/>
                  </a:cubicBezTo>
                  <a:cubicBezTo>
                    <a:pt x="1" y="2484"/>
                    <a:pt x="594" y="3049"/>
                    <a:pt x="1358" y="3142"/>
                  </a:cubicBezTo>
                  <a:lnTo>
                    <a:pt x="1358" y="4958"/>
                  </a:lnTo>
                  <a:cubicBezTo>
                    <a:pt x="837" y="4876"/>
                    <a:pt x="439" y="4509"/>
                    <a:pt x="439" y="4067"/>
                  </a:cubicBezTo>
                  <a:cubicBezTo>
                    <a:pt x="439" y="3920"/>
                    <a:pt x="330" y="3846"/>
                    <a:pt x="220" y="3846"/>
                  </a:cubicBezTo>
                  <a:cubicBezTo>
                    <a:pt x="110" y="3846"/>
                    <a:pt x="1" y="3920"/>
                    <a:pt x="1" y="4067"/>
                  </a:cubicBezTo>
                  <a:cubicBezTo>
                    <a:pt x="1" y="4745"/>
                    <a:pt x="594" y="5311"/>
                    <a:pt x="1358" y="5403"/>
                  </a:cubicBezTo>
                  <a:lnTo>
                    <a:pt x="1358" y="5650"/>
                  </a:lnTo>
                  <a:cubicBezTo>
                    <a:pt x="1358" y="5770"/>
                    <a:pt x="1457" y="5869"/>
                    <a:pt x="1577" y="5869"/>
                  </a:cubicBezTo>
                  <a:cubicBezTo>
                    <a:pt x="1700" y="5869"/>
                    <a:pt x="1796" y="5770"/>
                    <a:pt x="1796" y="5650"/>
                  </a:cubicBezTo>
                  <a:lnTo>
                    <a:pt x="1796" y="5403"/>
                  </a:lnTo>
                  <a:cubicBezTo>
                    <a:pt x="2564" y="5311"/>
                    <a:pt x="3153" y="4745"/>
                    <a:pt x="3153" y="4067"/>
                  </a:cubicBezTo>
                  <a:cubicBezTo>
                    <a:pt x="3153" y="3385"/>
                    <a:pt x="2564" y="2820"/>
                    <a:pt x="1796" y="2727"/>
                  </a:cubicBezTo>
                  <a:lnTo>
                    <a:pt x="1796" y="911"/>
                  </a:lnTo>
                  <a:cubicBezTo>
                    <a:pt x="2321" y="993"/>
                    <a:pt x="2715" y="1360"/>
                    <a:pt x="2715" y="1802"/>
                  </a:cubicBezTo>
                  <a:cubicBezTo>
                    <a:pt x="2715" y="1925"/>
                    <a:pt x="2814" y="2021"/>
                    <a:pt x="2934" y="2021"/>
                  </a:cubicBezTo>
                  <a:cubicBezTo>
                    <a:pt x="3057" y="2021"/>
                    <a:pt x="3157" y="1925"/>
                    <a:pt x="3157" y="1802"/>
                  </a:cubicBezTo>
                  <a:cubicBezTo>
                    <a:pt x="3157" y="1123"/>
                    <a:pt x="2564" y="558"/>
                    <a:pt x="1800" y="465"/>
                  </a:cubicBezTo>
                  <a:lnTo>
                    <a:pt x="1800" y="219"/>
                  </a:lnTo>
                  <a:cubicBezTo>
                    <a:pt x="1800" y="73"/>
                    <a:pt x="1689" y="0"/>
                    <a:pt x="15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8" name="Google Shape;17528;p72"/>
          <p:cNvGrpSpPr/>
          <p:nvPr/>
        </p:nvGrpSpPr>
        <p:grpSpPr>
          <a:xfrm>
            <a:off x="4102650" y="3665322"/>
            <a:ext cx="408459" cy="384752"/>
            <a:chOff x="4102650" y="3665322"/>
            <a:chExt cx="408459" cy="384752"/>
          </a:xfrm>
        </p:grpSpPr>
        <p:sp>
          <p:nvSpPr>
            <p:cNvPr id="17529" name="Google Shape;17529;p72"/>
            <p:cNvSpPr/>
            <p:nvPr/>
          </p:nvSpPr>
          <p:spPr>
            <a:xfrm>
              <a:off x="4117188" y="3671137"/>
              <a:ext cx="373986" cy="373724"/>
            </a:xfrm>
            <a:custGeom>
              <a:rect b="b" l="l" r="r" t="t"/>
              <a:pathLst>
                <a:path extrusionOk="0" h="14267" w="14277">
                  <a:moveTo>
                    <a:pt x="7138" y="1558"/>
                  </a:moveTo>
                  <a:cubicBezTo>
                    <a:pt x="8573" y="1558"/>
                    <a:pt x="9999" y="2111"/>
                    <a:pt x="11080" y="3191"/>
                  </a:cubicBezTo>
                  <a:cubicBezTo>
                    <a:pt x="13050" y="5154"/>
                    <a:pt x="13266" y="8273"/>
                    <a:pt x="11590" y="10493"/>
                  </a:cubicBezTo>
                  <a:lnTo>
                    <a:pt x="3777" y="2687"/>
                  </a:lnTo>
                  <a:cubicBezTo>
                    <a:pt x="4778" y="1930"/>
                    <a:pt x="5961" y="1558"/>
                    <a:pt x="7138" y="1558"/>
                  </a:cubicBezTo>
                  <a:close/>
                  <a:moveTo>
                    <a:pt x="2674" y="3794"/>
                  </a:moveTo>
                  <a:lnTo>
                    <a:pt x="10483" y="11593"/>
                  </a:lnTo>
                  <a:cubicBezTo>
                    <a:pt x="9500" y="12330"/>
                    <a:pt x="8323" y="12707"/>
                    <a:pt x="7138" y="12707"/>
                  </a:cubicBezTo>
                  <a:cubicBezTo>
                    <a:pt x="6288" y="12707"/>
                    <a:pt x="5434" y="12513"/>
                    <a:pt x="4644" y="12118"/>
                  </a:cubicBezTo>
                  <a:cubicBezTo>
                    <a:pt x="2756" y="11175"/>
                    <a:pt x="1563" y="9246"/>
                    <a:pt x="1560" y="7135"/>
                  </a:cubicBezTo>
                  <a:cubicBezTo>
                    <a:pt x="1560" y="5929"/>
                    <a:pt x="1951" y="4757"/>
                    <a:pt x="2674" y="3794"/>
                  </a:cubicBezTo>
                  <a:close/>
                  <a:moveTo>
                    <a:pt x="7139" y="1"/>
                  </a:moveTo>
                  <a:cubicBezTo>
                    <a:pt x="3198" y="1"/>
                    <a:pt x="1" y="3194"/>
                    <a:pt x="1" y="7135"/>
                  </a:cubicBezTo>
                  <a:cubicBezTo>
                    <a:pt x="1" y="11073"/>
                    <a:pt x="3195" y="14266"/>
                    <a:pt x="7139" y="14266"/>
                  </a:cubicBezTo>
                  <a:cubicBezTo>
                    <a:pt x="11080" y="14266"/>
                    <a:pt x="14277" y="11073"/>
                    <a:pt x="14277" y="7135"/>
                  </a:cubicBezTo>
                  <a:cubicBezTo>
                    <a:pt x="14277" y="3194"/>
                    <a:pt x="11083" y="1"/>
                    <a:pt x="713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72"/>
            <p:cNvSpPr/>
            <p:nvPr/>
          </p:nvSpPr>
          <p:spPr>
            <a:xfrm>
              <a:off x="4292878" y="3671137"/>
              <a:ext cx="198296" cy="373724"/>
            </a:xfrm>
            <a:custGeom>
              <a:rect b="b" l="l" r="r" t="t"/>
              <a:pathLst>
                <a:path extrusionOk="0" h="14267" w="7570">
                  <a:moveTo>
                    <a:pt x="432" y="1"/>
                  </a:moveTo>
                  <a:cubicBezTo>
                    <a:pt x="288" y="1"/>
                    <a:pt x="144" y="7"/>
                    <a:pt x="0" y="14"/>
                  </a:cubicBezTo>
                  <a:cubicBezTo>
                    <a:pt x="3742" y="237"/>
                    <a:pt x="6710" y="3338"/>
                    <a:pt x="6710" y="7135"/>
                  </a:cubicBezTo>
                  <a:cubicBezTo>
                    <a:pt x="6710" y="10929"/>
                    <a:pt x="3742" y="14030"/>
                    <a:pt x="0" y="14253"/>
                  </a:cubicBezTo>
                  <a:cubicBezTo>
                    <a:pt x="144" y="14263"/>
                    <a:pt x="288" y="14266"/>
                    <a:pt x="432" y="14266"/>
                  </a:cubicBezTo>
                  <a:cubicBezTo>
                    <a:pt x="4373" y="14266"/>
                    <a:pt x="7570" y="11073"/>
                    <a:pt x="7570" y="7135"/>
                  </a:cubicBezTo>
                  <a:cubicBezTo>
                    <a:pt x="7570" y="3194"/>
                    <a:pt x="4376" y="1"/>
                    <a:pt x="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72"/>
            <p:cNvSpPr/>
            <p:nvPr/>
          </p:nvSpPr>
          <p:spPr>
            <a:xfrm>
              <a:off x="4309590" y="3706920"/>
              <a:ext cx="155651" cy="244661"/>
            </a:xfrm>
            <a:custGeom>
              <a:rect b="b" l="l" r="r" t="t"/>
              <a:pathLst>
                <a:path extrusionOk="0" h="9340" w="5942">
                  <a:moveTo>
                    <a:pt x="292" y="1"/>
                  </a:moveTo>
                  <a:cubicBezTo>
                    <a:pt x="28" y="1"/>
                    <a:pt x="0" y="407"/>
                    <a:pt x="277" y="430"/>
                  </a:cubicBezTo>
                  <a:cubicBezTo>
                    <a:pt x="2172" y="602"/>
                    <a:pt x="3834" y="1760"/>
                    <a:pt x="4646" y="3483"/>
                  </a:cubicBezTo>
                  <a:cubicBezTo>
                    <a:pt x="5458" y="5204"/>
                    <a:pt x="5294" y="7226"/>
                    <a:pt x="4218" y="8795"/>
                  </a:cubicBezTo>
                  <a:lnTo>
                    <a:pt x="1240" y="5821"/>
                  </a:lnTo>
                  <a:cubicBezTo>
                    <a:pt x="1193" y="5774"/>
                    <a:pt x="1141" y="5754"/>
                    <a:pt x="1090" y="5754"/>
                  </a:cubicBezTo>
                  <a:cubicBezTo>
                    <a:pt x="924" y="5754"/>
                    <a:pt x="780" y="5970"/>
                    <a:pt x="935" y="6126"/>
                  </a:cubicBezTo>
                  <a:lnTo>
                    <a:pt x="4091" y="9278"/>
                  </a:lnTo>
                  <a:cubicBezTo>
                    <a:pt x="4132" y="9319"/>
                    <a:pt x="4187" y="9340"/>
                    <a:pt x="4245" y="9340"/>
                  </a:cubicBezTo>
                  <a:lnTo>
                    <a:pt x="4259" y="9340"/>
                  </a:lnTo>
                  <a:cubicBezTo>
                    <a:pt x="4321" y="9336"/>
                    <a:pt x="4379" y="9306"/>
                    <a:pt x="4417" y="9254"/>
                  </a:cubicBezTo>
                  <a:cubicBezTo>
                    <a:pt x="5684" y="7578"/>
                    <a:pt x="5941" y="5344"/>
                    <a:pt x="5088" y="3422"/>
                  </a:cubicBezTo>
                  <a:cubicBezTo>
                    <a:pt x="4235" y="1499"/>
                    <a:pt x="2408" y="190"/>
                    <a:pt x="315" y="2"/>
                  </a:cubicBezTo>
                  <a:cubicBezTo>
                    <a:pt x="307" y="1"/>
                    <a:pt x="299"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72"/>
            <p:cNvSpPr/>
            <p:nvPr/>
          </p:nvSpPr>
          <p:spPr>
            <a:xfrm>
              <a:off x="4209656" y="3706998"/>
              <a:ext cx="117904" cy="143549"/>
            </a:xfrm>
            <a:custGeom>
              <a:rect b="b" l="l" r="r" t="t"/>
              <a:pathLst>
                <a:path extrusionOk="0" h="5480" w="4501">
                  <a:moveTo>
                    <a:pt x="3112" y="1"/>
                  </a:moveTo>
                  <a:cubicBezTo>
                    <a:pt x="3104" y="1"/>
                    <a:pt x="3096" y="1"/>
                    <a:pt x="3088" y="2"/>
                  </a:cubicBezTo>
                  <a:cubicBezTo>
                    <a:pt x="2008" y="98"/>
                    <a:pt x="980" y="492"/>
                    <a:pt x="117" y="1147"/>
                  </a:cubicBezTo>
                  <a:cubicBezTo>
                    <a:pt x="11" y="1226"/>
                    <a:pt x="0" y="1380"/>
                    <a:pt x="96" y="1472"/>
                  </a:cubicBezTo>
                  <a:lnTo>
                    <a:pt x="4041" y="5413"/>
                  </a:lnTo>
                  <a:cubicBezTo>
                    <a:pt x="4087" y="5460"/>
                    <a:pt x="4140" y="5480"/>
                    <a:pt x="4190" y="5480"/>
                  </a:cubicBezTo>
                  <a:cubicBezTo>
                    <a:pt x="4357" y="5480"/>
                    <a:pt x="4501" y="5264"/>
                    <a:pt x="4346" y="5108"/>
                  </a:cubicBezTo>
                  <a:lnTo>
                    <a:pt x="580" y="1346"/>
                  </a:lnTo>
                  <a:cubicBezTo>
                    <a:pt x="1333" y="825"/>
                    <a:pt x="2211" y="509"/>
                    <a:pt x="3126" y="431"/>
                  </a:cubicBezTo>
                  <a:cubicBezTo>
                    <a:pt x="3242" y="420"/>
                    <a:pt x="3331" y="314"/>
                    <a:pt x="3321" y="198"/>
                  </a:cubicBezTo>
                  <a:cubicBezTo>
                    <a:pt x="3311" y="86"/>
                    <a:pt x="3218" y="1"/>
                    <a:pt x="31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72"/>
            <p:cNvSpPr/>
            <p:nvPr/>
          </p:nvSpPr>
          <p:spPr>
            <a:xfrm>
              <a:off x="4152289" y="3764811"/>
              <a:ext cx="245997" cy="244766"/>
            </a:xfrm>
            <a:custGeom>
              <a:rect b="b" l="l" r="r" t="t"/>
              <a:pathLst>
                <a:path extrusionOk="0" h="9344" w="9391">
                  <a:moveTo>
                    <a:pt x="1361" y="547"/>
                  </a:moveTo>
                  <a:lnTo>
                    <a:pt x="8811" y="7990"/>
                  </a:lnTo>
                  <a:cubicBezTo>
                    <a:pt x="7928" y="8593"/>
                    <a:pt x="6882" y="8915"/>
                    <a:pt x="5816" y="8915"/>
                  </a:cubicBezTo>
                  <a:cubicBezTo>
                    <a:pt x="5810" y="8915"/>
                    <a:pt x="5804" y="8915"/>
                    <a:pt x="5799" y="8915"/>
                  </a:cubicBezTo>
                  <a:cubicBezTo>
                    <a:pt x="2841" y="8915"/>
                    <a:pt x="436" y="6513"/>
                    <a:pt x="436" y="3559"/>
                  </a:cubicBezTo>
                  <a:cubicBezTo>
                    <a:pt x="432" y="2483"/>
                    <a:pt x="755" y="1435"/>
                    <a:pt x="1361" y="547"/>
                  </a:cubicBezTo>
                  <a:close/>
                  <a:moveTo>
                    <a:pt x="1341" y="1"/>
                  </a:moveTo>
                  <a:cubicBezTo>
                    <a:pt x="1334" y="1"/>
                    <a:pt x="1327" y="1"/>
                    <a:pt x="1320" y="2"/>
                  </a:cubicBezTo>
                  <a:cubicBezTo>
                    <a:pt x="1258" y="6"/>
                    <a:pt x="1200" y="36"/>
                    <a:pt x="1162" y="88"/>
                  </a:cubicBezTo>
                  <a:cubicBezTo>
                    <a:pt x="408" y="1085"/>
                    <a:pt x="1" y="2305"/>
                    <a:pt x="8" y="3556"/>
                  </a:cubicBezTo>
                  <a:cubicBezTo>
                    <a:pt x="8" y="6749"/>
                    <a:pt x="2605" y="9344"/>
                    <a:pt x="5799" y="9344"/>
                  </a:cubicBezTo>
                  <a:cubicBezTo>
                    <a:pt x="5804" y="9344"/>
                    <a:pt x="5809" y="9344"/>
                    <a:pt x="5815" y="9344"/>
                  </a:cubicBezTo>
                  <a:cubicBezTo>
                    <a:pt x="7063" y="9344"/>
                    <a:pt x="8277" y="8939"/>
                    <a:pt x="9274" y="8189"/>
                  </a:cubicBezTo>
                  <a:cubicBezTo>
                    <a:pt x="9380" y="8110"/>
                    <a:pt x="9390" y="7956"/>
                    <a:pt x="9298" y="7863"/>
                  </a:cubicBezTo>
                  <a:lnTo>
                    <a:pt x="1488" y="64"/>
                  </a:lnTo>
                  <a:cubicBezTo>
                    <a:pt x="1448" y="24"/>
                    <a:pt x="1395" y="1"/>
                    <a:pt x="13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72"/>
            <p:cNvSpPr/>
            <p:nvPr/>
          </p:nvSpPr>
          <p:spPr>
            <a:xfrm>
              <a:off x="4102650" y="3665322"/>
              <a:ext cx="408459" cy="384752"/>
            </a:xfrm>
            <a:custGeom>
              <a:rect b="b" l="l" r="r" t="t"/>
              <a:pathLst>
                <a:path extrusionOk="0" h="14688" w="15593">
                  <a:moveTo>
                    <a:pt x="7685" y="1"/>
                  </a:moveTo>
                  <a:cubicBezTo>
                    <a:pt x="7254" y="1"/>
                    <a:pt x="6820" y="39"/>
                    <a:pt x="6388" y="116"/>
                  </a:cubicBezTo>
                  <a:cubicBezTo>
                    <a:pt x="4017" y="545"/>
                    <a:pt x="2002" y="2107"/>
                    <a:pt x="1001" y="4300"/>
                  </a:cubicBezTo>
                  <a:cubicBezTo>
                    <a:pt x="1" y="6494"/>
                    <a:pt x="138" y="9036"/>
                    <a:pt x="1371" y="11109"/>
                  </a:cubicBezTo>
                  <a:cubicBezTo>
                    <a:pt x="2602" y="13179"/>
                    <a:pt x="4771" y="14519"/>
                    <a:pt x="7176" y="14687"/>
                  </a:cubicBezTo>
                  <a:cubicBezTo>
                    <a:pt x="7181" y="14687"/>
                    <a:pt x="7185" y="14687"/>
                    <a:pt x="7189" y="14687"/>
                  </a:cubicBezTo>
                  <a:cubicBezTo>
                    <a:pt x="7300" y="14687"/>
                    <a:pt x="7396" y="14601"/>
                    <a:pt x="7406" y="14488"/>
                  </a:cubicBezTo>
                  <a:cubicBezTo>
                    <a:pt x="7413" y="14368"/>
                    <a:pt x="7324" y="14266"/>
                    <a:pt x="7204" y="14259"/>
                  </a:cubicBezTo>
                  <a:cubicBezTo>
                    <a:pt x="3482" y="13995"/>
                    <a:pt x="638" y="10832"/>
                    <a:pt x="772" y="7104"/>
                  </a:cubicBezTo>
                  <a:cubicBezTo>
                    <a:pt x="902" y="3379"/>
                    <a:pt x="3962" y="428"/>
                    <a:pt x="7694" y="428"/>
                  </a:cubicBezTo>
                  <a:cubicBezTo>
                    <a:pt x="11422" y="428"/>
                    <a:pt x="14486" y="3379"/>
                    <a:pt x="14616" y="7104"/>
                  </a:cubicBezTo>
                  <a:cubicBezTo>
                    <a:pt x="14746" y="10832"/>
                    <a:pt x="11902" y="13995"/>
                    <a:pt x="8180" y="14259"/>
                  </a:cubicBezTo>
                  <a:cubicBezTo>
                    <a:pt x="7899" y="14269"/>
                    <a:pt x="7909" y="14687"/>
                    <a:pt x="8187" y="14687"/>
                  </a:cubicBezTo>
                  <a:cubicBezTo>
                    <a:pt x="8191" y="14687"/>
                    <a:pt x="8194" y="14687"/>
                    <a:pt x="8198" y="14687"/>
                  </a:cubicBezTo>
                  <a:lnTo>
                    <a:pt x="8211" y="14687"/>
                  </a:lnTo>
                  <a:cubicBezTo>
                    <a:pt x="11083" y="14485"/>
                    <a:pt x="13574" y="12628"/>
                    <a:pt x="14582" y="9931"/>
                  </a:cubicBezTo>
                  <a:cubicBezTo>
                    <a:pt x="15593" y="7234"/>
                    <a:pt x="14931" y="4194"/>
                    <a:pt x="12892" y="2159"/>
                  </a:cubicBezTo>
                  <a:cubicBezTo>
                    <a:pt x="11502" y="766"/>
                    <a:pt x="9622" y="1"/>
                    <a:pt x="7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72"/>
          <p:cNvGrpSpPr/>
          <p:nvPr/>
        </p:nvGrpSpPr>
        <p:grpSpPr>
          <a:xfrm>
            <a:off x="6397489" y="4118522"/>
            <a:ext cx="170346" cy="385381"/>
            <a:chOff x="6397489" y="4118522"/>
            <a:chExt cx="170346" cy="385381"/>
          </a:xfrm>
        </p:grpSpPr>
        <p:sp>
          <p:nvSpPr>
            <p:cNvPr id="17536" name="Google Shape;17536;p72"/>
            <p:cNvSpPr/>
            <p:nvPr/>
          </p:nvSpPr>
          <p:spPr>
            <a:xfrm>
              <a:off x="6439951" y="4124285"/>
              <a:ext cx="74525" cy="63759"/>
            </a:xfrm>
            <a:custGeom>
              <a:rect b="b" l="l" r="r" t="t"/>
              <a:pathLst>
                <a:path extrusionOk="0" h="2434" w="2845">
                  <a:moveTo>
                    <a:pt x="1628" y="0"/>
                  </a:moveTo>
                  <a:cubicBezTo>
                    <a:pt x="542" y="0"/>
                    <a:pt x="0" y="1309"/>
                    <a:pt x="768" y="2077"/>
                  </a:cubicBezTo>
                  <a:cubicBezTo>
                    <a:pt x="999" y="2310"/>
                    <a:pt x="1310" y="2434"/>
                    <a:pt x="1627" y="2434"/>
                  </a:cubicBezTo>
                  <a:cubicBezTo>
                    <a:pt x="1784" y="2434"/>
                    <a:pt x="1943" y="2403"/>
                    <a:pt x="2094" y="2341"/>
                  </a:cubicBezTo>
                  <a:cubicBezTo>
                    <a:pt x="2547" y="2152"/>
                    <a:pt x="2845" y="1707"/>
                    <a:pt x="2845" y="1217"/>
                  </a:cubicBezTo>
                  <a:cubicBezTo>
                    <a:pt x="2845" y="545"/>
                    <a:pt x="2300" y="0"/>
                    <a:pt x="1628"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72"/>
            <p:cNvSpPr/>
            <p:nvPr/>
          </p:nvSpPr>
          <p:spPr>
            <a:xfrm>
              <a:off x="6475864" y="4124180"/>
              <a:ext cx="40497" cy="63863"/>
            </a:xfrm>
            <a:custGeom>
              <a:rect b="b" l="l" r="r" t="t"/>
              <a:pathLst>
                <a:path extrusionOk="0" h="2438" w="1546">
                  <a:moveTo>
                    <a:pt x="257" y="1"/>
                  </a:moveTo>
                  <a:lnTo>
                    <a:pt x="257" y="4"/>
                  </a:lnTo>
                  <a:cubicBezTo>
                    <a:pt x="172" y="4"/>
                    <a:pt x="82" y="11"/>
                    <a:pt x="0" y="31"/>
                  </a:cubicBezTo>
                  <a:cubicBezTo>
                    <a:pt x="559" y="151"/>
                    <a:pt x="956" y="648"/>
                    <a:pt x="956" y="1221"/>
                  </a:cubicBezTo>
                  <a:cubicBezTo>
                    <a:pt x="956" y="1793"/>
                    <a:pt x="559" y="2286"/>
                    <a:pt x="0" y="2410"/>
                  </a:cubicBezTo>
                  <a:cubicBezTo>
                    <a:pt x="87" y="2429"/>
                    <a:pt x="174" y="2438"/>
                    <a:pt x="260" y="2438"/>
                  </a:cubicBezTo>
                  <a:cubicBezTo>
                    <a:pt x="866" y="2438"/>
                    <a:pt x="1401" y="1978"/>
                    <a:pt x="1470" y="1347"/>
                  </a:cubicBezTo>
                  <a:cubicBezTo>
                    <a:pt x="1546" y="628"/>
                    <a:pt x="980" y="1"/>
                    <a:pt x="257"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72"/>
            <p:cNvSpPr/>
            <p:nvPr/>
          </p:nvSpPr>
          <p:spPr>
            <a:xfrm>
              <a:off x="6403068" y="4205856"/>
              <a:ext cx="158977" cy="292415"/>
            </a:xfrm>
            <a:custGeom>
              <a:rect b="b" l="l" r="r" t="t"/>
              <a:pathLst>
                <a:path extrusionOk="0" h="11163" w="6069">
                  <a:moveTo>
                    <a:pt x="1624" y="1"/>
                  </a:moveTo>
                  <a:cubicBezTo>
                    <a:pt x="730" y="1"/>
                    <a:pt x="3" y="727"/>
                    <a:pt x="3" y="1622"/>
                  </a:cubicBezTo>
                  <a:lnTo>
                    <a:pt x="3" y="5097"/>
                  </a:lnTo>
                  <a:cubicBezTo>
                    <a:pt x="0" y="5381"/>
                    <a:pt x="223" y="5614"/>
                    <a:pt x="507" y="5631"/>
                  </a:cubicBezTo>
                  <a:cubicBezTo>
                    <a:pt x="513" y="5631"/>
                    <a:pt x="520" y="5632"/>
                    <a:pt x="526" y="5632"/>
                  </a:cubicBezTo>
                  <a:cubicBezTo>
                    <a:pt x="812" y="5632"/>
                    <a:pt x="1049" y="5399"/>
                    <a:pt x="1049" y="5107"/>
                  </a:cubicBezTo>
                  <a:lnTo>
                    <a:pt x="1049" y="1906"/>
                  </a:lnTo>
                  <a:cubicBezTo>
                    <a:pt x="1049" y="1749"/>
                    <a:pt x="1175" y="1622"/>
                    <a:pt x="1333" y="1622"/>
                  </a:cubicBezTo>
                  <a:cubicBezTo>
                    <a:pt x="1491" y="1622"/>
                    <a:pt x="1618" y="1749"/>
                    <a:pt x="1618" y="1906"/>
                  </a:cubicBezTo>
                  <a:lnTo>
                    <a:pt x="1618" y="10627"/>
                  </a:lnTo>
                  <a:cubicBezTo>
                    <a:pt x="1614" y="10912"/>
                    <a:pt x="1837" y="11148"/>
                    <a:pt x="2118" y="11162"/>
                  </a:cubicBezTo>
                  <a:cubicBezTo>
                    <a:pt x="2124" y="11162"/>
                    <a:pt x="2130" y="11162"/>
                    <a:pt x="2137" y="11162"/>
                  </a:cubicBezTo>
                  <a:cubicBezTo>
                    <a:pt x="2426" y="11162"/>
                    <a:pt x="2659" y="10930"/>
                    <a:pt x="2659" y="10641"/>
                  </a:cubicBezTo>
                  <a:lnTo>
                    <a:pt x="2659" y="6861"/>
                  </a:lnTo>
                  <a:cubicBezTo>
                    <a:pt x="2659" y="6656"/>
                    <a:pt x="2827" y="6484"/>
                    <a:pt x="3036" y="6484"/>
                  </a:cubicBezTo>
                  <a:cubicBezTo>
                    <a:pt x="3242" y="6484"/>
                    <a:pt x="3413" y="6656"/>
                    <a:pt x="3413" y="6861"/>
                  </a:cubicBezTo>
                  <a:lnTo>
                    <a:pt x="3413" y="10641"/>
                  </a:lnTo>
                  <a:cubicBezTo>
                    <a:pt x="3413" y="10929"/>
                    <a:pt x="3646" y="11162"/>
                    <a:pt x="3934" y="11162"/>
                  </a:cubicBezTo>
                  <a:cubicBezTo>
                    <a:pt x="4222" y="11162"/>
                    <a:pt x="4455" y="10929"/>
                    <a:pt x="4455" y="10641"/>
                  </a:cubicBezTo>
                  <a:lnTo>
                    <a:pt x="4455" y="1906"/>
                  </a:lnTo>
                  <a:cubicBezTo>
                    <a:pt x="4455" y="1749"/>
                    <a:pt x="4582" y="1622"/>
                    <a:pt x="4739" y="1622"/>
                  </a:cubicBezTo>
                  <a:cubicBezTo>
                    <a:pt x="4897" y="1622"/>
                    <a:pt x="5024" y="1749"/>
                    <a:pt x="5024" y="1906"/>
                  </a:cubicBezTo>
                  <a:lnTo>
                    <a:pt x="5024" y="5107"/>
                  </a:lnTo>
                  <a:cubicBezTo>
                    <a:pt x="5024" y="5395"/>
                    <a:pt x="5257" y="5631"/>
                    <a:pt x="5545" y="5631"/>
                  </a:cubicBezTo>
                  <a:cubicBezTo>
                    <a:pt x="5832" y="5631"/>
                    <a:pt x="6069" y="5395"/>
                    <a:pt x="6069" y="5107"/>
                  </a:cubicBezTo>
                  <a:lnTo>
                    <a:pt x="6069" y="1622"/>
                  </a:lnTo>
                  <a:cubicBezTo>
                    <a:pt x="6069" y="727"/>
                    <a:pt x="5342" y="1"/>
                    <a:pt x="4445"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72"/>
            <p:cNvSpPr/>
            <p:nvPr/>
          </p:nvSpPr>
          <p:spPr>
            <a:xfrm>
              <a:off x="6452341" y="4375704"/>
              <a:ext cx="30281" cy="122540"/>
            </a:xfrm>
            <a:custGeom>
              <a:rect b="b" l="l" r="r" t="t"/>
              <a:pathLst>
                <a:path extrusionOk="0" h="4678" w="1156">
                  <a:moveTo>
                    <a:pt x="693" y="0"/>
                  </a:moveTo>
                  <a:cubicBezTo>
                    <a:pt x="453" y="0"/>
                    <a:pt x="261" y="196"/>
                    <a:pt x="261" y="432"/>
                  </a:cubicBezTo>
                  <a:lnTo>
                    <a:pt x="261" y="4157"/>
                  </a:lnTo>
                  <a:cubicBezTo>
                    <a:pt x="261" y="4342"/>
                    <a:pt x="161" y="4514"/>
                    <a:pt x="0" y="4606"/>
                  </a:cubicBezTo>
                  <a:cubicBezTo>
                    <a:pt x="84" y="4655"/>
                    <a:pt x="173" y="4677"/>
                    <a:pt x="259" y="4677"/>
                  </a:cubicBezTo>
                  <a:cubicBezTo>
                    <a:pt x="530" y="4677"/>
                    <a:pt x="778" y="4459"/>
                    <a:pt x="778" y="4157"/>
                  </a:cubicBezTo>
                  <a:lnTo>
                    <a:pt x="778" y="377"/>
                  </a:lnTo>
                  <a:cubicBezTo>
                    <a:pt x="778" y="168"/>
                    <a:pt x="946" y="0"/>
                    <a:pt x="1155" y="0"/>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72"/>
            <p:cNvSpPr/>
            <p:nvPr/>
          </p:nvSpPr>
          <p:spPr>
            <a:xfrm>
              <a:off x="6499282" y="4248318"/>
              <a:ext cx="27950" cy="249953"/>
            </a:xfrm>
            <a:custGeom>
              <a:rect b="b" l="l" r="r" t="t"/>
              <a:pathLst>
                <a:path extrusionOk="0" h="9542" w="1067">
                  <a:moveTo>
                    <a:pt x="696" y="1"/>
                  </a:moveTo>
                  <a:cubicBezTo>
                    <a:pt x="460" y="1"/>
                    <a:pt x="264" y="193"/>
                    <a:pt x="264" y="433"/>
                  </a:cubicBezTo>
                  <a:lnTo>
                    <a:pt x="264" y="9020"/>
                  </a:lnTo>
                  <a:cubicBezTo>
                    <a:pt x="264" y="9205"/>
                    <a:pt x="165" y="9380"/>
                    <a:pt x="1" y="9472"/>
                  </a:cubicBezTo>
                  <a:cubicBezTo>
                    <a:pt x="78" y="9517"/>
                    <a:pt x="164" y="9541"/>
                    <a:pt x="250" y="9541"/>
                  </a:cubicBezTo>
                  <a:cubicBezTo>
                    <a:pt x="256" y="9541"/>
                    <a:pt x="262" y="9541"/>
                    <a:pt x="268" y="9541"/>
                  </a:cubicBezTo>
                  <a:cubicBezTo>
                    <a:pt x="552" y="9534"/>
                    <a:pt x="778" y="9301"/>
                    <a:pt x="782" y="9020"/>
                  </a:cubicBezTo>
                  <a:lnTo>
                    <a:pt x="782" y="285"/>
                  </a:lnTo>
                  <a:cubicBezTo>
                    <a:pt x="782" y="128"/>
                    <a:pt x="909"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1" name="Google Shape;17541;p72"/>
            <p:cNvSpPr/>
            <p:nvPr/>
          </p:nvSpPr>
          <p:spPr>
            <a:xfrm>
              <a:off x="6410062" y="4248318"/>
              <a:ext cx="27950" cy="105068"/>
            </a:xfrm>
            <a:custGeom>
              <a:rect b="b" l="l" r="r" t="t"/>
              <a:pathLst>
                <a:path extrusionOk="0" h="4011" w="1067">
                  <a:moveTo>
                    <a:pt x="696" y="1"/>
                  </a:moveTo>
                  <a:cubicBezTo>
                    <a:pt x="456" y="1"/>
                    <a:pt x="264" y="193"/>
                    <a:pt x="264" y="433"/>
                  </a:cubicBezTo>
                  <a:lnTo>
                    <a:pt x="264" y="3486"/>
                  </a:lnTo>
                  <a:cubicBezTo>
                    <a:pt x="264" y="3674"/>
                    <a:pt x="161" y="3846"/>
                    <a:pt x="0" y="3938"/>
                  </a:cubicBezTo>
                  <a:cubicBezTo>
                    <a:pt x="72" y="3983"/>
                    <a:pt x="155" y="4007"/>
                    <a:pt x="240" y="4010"/>
                  </a:cubicBezTo>
                  <a:cubicBezTo>
                    <a:pt x="246" y="4010"/>
                    <a:pt x="253" y="4011"/>
                    <a:pt x="259" y="4011"/>
                  </a:cubicBezTo>
                  <a:cubicBezTo>
                    <a:pt x="545" y="4011"/>
                    <a:pt x="782" y="3778"/>
                    <a:pt x="782" y="3486"/>
                  </a:cubicBezTo>
                  <a:lnTo>
                    <a:pt x="782" y="285"/>
                  </a:lnTo>
                  <a:cubicBezTo>
                    <a:pt x="782" y="128"/>
                    <a:pt x="908" y="1"/>
                    <a:pt x="1066"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2" name="Google Shape;17542;p72"/>
            <p:cNvSpPr/>
            <p:nvPr/>
          </p:nvSpPr>
          <p:spPr>
            <a:xfrm>
              <a:off x="6505936" y="4205856"/>
              <a:ext cx="56031" cy="147504"/>
            </a:xfrm>
            <a:custGeom>
              <a:rect b="b" l="l" r="r" t="t"/>
              <a:pathLst>
                <a:path extrusionOk="0" h="5631" w="2139">
                  <a:moveTo>
                    <a:pt x="0" y="1"/>
                  </a:moveTo>
                  <a:cubicBezTo>
                    <a:pt x="895" y="1"/>
                    <a:pt x="1621" y="727"/>
                    <a:pt x="1621" y="1622"/>
                  </a:cubicBezTo>
                  <a:lnTo>
                    <a:pt x="1621" y="5107"/>
                  </a:lnTo>
                  <a:cubicBezTo>
                    <a:pt x="1621" y="5295"/>
                    <a:pt x="1522" y="5467"/>
                    <a:pt x="1357" y="5559"/>
                  </a:cubicBezTo>
                  <a:cubicBezTo>
                    <a:pt x="1442" y="5608"/>
                    <a:pt x="1531" y="5630"/>
                    <a:pt x="1618" y="5630"/>
                  </a:cubicBezTo>
                  <a:cubicBezTo>
                    <a:pt x="1890" y="5630"/>
                    <a:pt x="2138" y="5411"/>
                    <a:pt x="2138" y="5107"/>
                  </a:cubicBezTo>
                  <a:lnTo>
                    <a:pt x="2138" y="1622"/>
                  </a:lnTo>
                  <a:cubicBezTo>
                    <a:pt x="2138" y="727"/>
                    <a:pt x="1412" y="1"/>
                    <a:pt x="518"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3" name="Google Shape;17543;p72"/>
            <p:cNvSpPr/>
            <p:nvPr/>
          </p:nvSpPr>
          <p:spPr>
            <a:xfrm>
              <a:off x="6486814" y="4292037"/>
              <a:ext cx="38795" cy="211603"/>
            </a:xfrm>
            <a:custGeom>
              <a:rect b="b" l="l" r="r" t="t"/>
              <a:pathLst>
                <a:path extrusionOk="0" h="8078" w="1481">
                  <a:moveTo>
                    <a:pt x="1264" y="1"/>
                  </a:moveTo>
                  <a:cubicBezTo>
                    <a:pt x="1262" y="1"/>
                    <a:pt x="1260" y="1"/>
                    <a:pt x="1258" y="1"/>
                  </a:cubicBezTo>
                  <a:cubicBezTo>
                    <a:pt x="1141" y="1"/>
                    <a:pt x="1045" y="93"/>
                    <a:pt x="1045" y="213"/>
                  </a:cubicBezTo>
                  <a:lnTo>
                    <a:pt x="1045" y="7334"/>
                  </a:lnTo>
                  <a:cubicBezTo>
                    <a:pt x="1045" y="7502"/>
                    <a:pt x="915" y="7642"/>
                    <a:pt x="751" y="7653"/>
                  </a:cubicBezTo>
                  <a:cubicBezTo>
                    <a:pt x="749" y="7653"/>
                    <a:pt x="746" y="7653"/>
                    <a:pt x="744" y="7653"/>
                  </a:cubicBezTo>
                  <a:cubicBezTo>
                    <a:pt x="572" y="7653"/>
                    <a:pt x="432" y="7517"/>
                    <a:pt x="432" y="7348"/>
                  </a:cubicBezTo>
                  <a:lnTo>
                    <a:pt x="432" y="5963"/>
                  </a:lnTo>
                  <a:cubicBezTo>
                    <a:pt x="432" y="5819"/>
                    <a:pt x="324" y="5747"/>
                    <a:pt x="216" y="5747"/>
                  </a:cubicBezTo>
                  <a:cubicBezTo>
                    <a:pt x="108" y="5747"/>
                    <a:pt x="0" y="5819"/>
                    <a:pt x="0" y="5963"/>
                  </a:cubicBezTo>
                  <a:lnTo>
                    <a:pt x="0" y="7348"/>
                  </a:lnTo>
                  <a:cubicBezTo>
                    <a:pt x="4" y="7753"/>
                    <a:pt x="333" y="8078"/>
                    <a:pt x="737" y="8078"/>
                  </a:cubicBezTo>
                  <a:cubicBezTo>
                    <a:pt x="740" y="8078"/>
                    <a:pt x="742" y="8078"/>
                    <a:pt x="744" y="8078"/>
                  </a:cubicBezTo>
                  <a:cubicBezTo>
                    <a:pt x="1152" y="8074"/>
                    <a:pt x="1481" y="7742"/>
                    <a:pt x="1474" y="7334"/>
                  </a:cubicBezTo>
                  <a:lnTo>
                    <a:pt x="1474" y="217"/>
                  </a:lnTo>
                  <a:cubicBezTo>
                    <a:pt x="1477" y="99"/>
                    <a:pt x="1381"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4" name="Google Shape;17544;p72"/>
            <p:cNvSpPr/>
            <p:nvPr/>
          </p:nvSpPr>
          <p:spPr>
            <a:xfrm>
              <a:off x="6445059" y="4118522"/>
              <a:ext cx="78035" cy="75153"/>
            </a:xfrm>
            <a:custGeom>
              <a:rect b="b" l="l" r="r" t="t"/>
              <a:pathLst>
                <a:path extrusionOk="0" h="2869" w="2979">
                  <a:moveTo>
                    <a:pt x="1433" y="432"/>
                  </a:moveTo>
                  <a:cubicBezTo>
                    <a:pt x="2324" y="432"/>
                    <a:pt x="2773" y="1512"/>
                    <a:pt x="2143" y="2142"/>
                  </a:cubicBezTo>
                  <a:cubicBezTo>
                    <a:pt x="1938" y="2347"/>
                    <a:pt x="1687" y="2438"/>
                    <a:pt x="1441" y="2438"/>
                  </a:cubicBezTo>
                  <a:cubicBezTo>
                    <a:pt x="926" y="2438"/>
                    <a:pt x="433" y="2039"/>
                    <a:pt x="433" y="1437"/>
                  </a:cubicBezTo>
                  <a:cubicBezTo>
                    <a:pt x="433" y="885"/>
                    <a:pt x="881" y="436"/>
                    <a:pt x="1433" y="436"/>
                  </a:cubicBezTo>
                  <a:lnTo>
                    <a:pt x="1433" y="432"/>
                  </a:lnTo>
                  <a:close/>
                  <a:moveTo>
                    <a:pt x="1432" y="1"/>
                  </a:moveTo>
                  <a:cubicBezTo>
                    <a:pt x="1248" y="1"/>
                    <a:pt x="1062" y="37"/>
                    <a:pt x="885" y="110"/>
                  </a:cubicBezTo>
                  <a:cubicBezTo>
                    <a:pt x="347" y="333"/>
                    <a:pt x="1" y="854"/>
                    <a:pt x="1" y="1437"/>
                  </a:cubicBezTo>
                  <a:cubicBezTo>
                    <a:pt x="1" y="2228"/>
                    <a:pt x="642" y="2869"/>
                    <a:pt x="1433" y="2869"/>
                  </a:cubicBezTo>
                  <a:cubicBezTo>
                    <a:pt x="2012" y="2869"/>
                    <a:pt x="2533" y="2519"/>
                    <a:pt x="2756" y="1985"/>
                  </a:cubicBezTo>
                  <a:cubicBezTo>
                    <a:pt x="2979" y="1447"/>
                    <a:pt x="2855" y="833"/>
                    <a:pt x="2444" y="422"/>
                  </a:cubicBezTo>
                  <a:cubicBezTo>
                    <a:pt x="2171" y="147"/>
                    <a:pt x="1805"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72"/>
            <p:cNvSpPr/>
            <p:nvPr/>
          </p:nvSpPr>
          <p:spPr>
            <a:xfrm>
              <a:off x="6397489" y="4243026"/>
              <a:ext cx="100667" cy="260876"/>
            </a:xfrm>
            <a:custGeom>
              <a:rect b="b" l="l" r="r" t="t"/>
              <a:pathLst>
                <a:path extrusionOk="0" h="9959" w="3843">
                  <a:moveTo>
                    <a:pt x="1546" y="1"/>
                  </a:moveTo>
                  <a:cubicBezTo>
                    <a:pt x="1275" y="1"/>
                    <a:pt x="1053" y="217"/>
                    <a:pt x="1046" y="487"/>
                  </a:cubicBezTo>
                  <a:lnTo>
                    <a:pt x="1046" y="3688"/>
                  </a:lnTo>
                  <a:cubicBezTo>
                    <a:pt x="1046" y="3859"/>
                    <a:pt x="909" y="3996"/>
                    <a:pt x="737" y="3996"/>
                  </a:cubicBezTo>
                  <a:cubicBezTo>
                    <a:pt x="569" y="3996"/>
                    <a:pt x="432" y="3859"/>
                    <a:pt x="432" y="3688"/>
                  </a:cubicBezTo>
                  <a:lnTo>
                    <a:pt x="432" y="2900"/>
                  </a:lnTo>
                  <a:cubicBezTo>
                    <a:pt x="432" y="2756"/>
                    <a:pt x="324" y="2684"/>
                    <a:pt x="216" y="2684"/>
                  </a:cubicBezTo>
                  <a:cubicBezTo>
                    <a:pt x="109" y="2684"/>
                    <a:pt x="1" y="2756"/>
                    <a:pt x="1" y="2900"/>
                  </a:cubicBezTo>
                  <a:lnTo>
                    <a:pt x="1" y="3688"/>
                  </a:lnTo>
                  <a:cubicBezTo>
                    <a:pt x="1" y="4096"/>
                    <a:pt x="330" y="4428"/>
                    <a:pt x="737" y="4428"/>
                  </a:cubicBezTo>
                  <a:cubicBezTo>
                    <a:pt x="1145" y="4428"/>
                    <a:pt x="1478" y="4096"/>
                    <a:pt x="1478" y="3688"/>
                  </a:cubicBezTo>
                  <a:lnTo>
                    <a:pt x="1478" y="487"/>
                  </a:lnTo>
                  <a:cubicBezTo>
                    <a:pt x="1478" y="443"/>
                    <a:pt x="1511" y="420"/>
                    <a:pt x="1544" y="420"/>
                  </a:cubicBezTo>
                  <a:cubicBezTo>
                    <a:pt x="1578" y="420"/>
                    <a:pt x="1611" y="443"/>
                    <a:pt x="1611" y="487"/>
                  </a:cubicBezTo>
                  <a:lnTo>
                    <a:pt x="1611" y="9222"/>
                  </a:lnTo>
                  <a:cubicBezTo>
                    <a:pt x="1611" y="9627"/>
                    <a:pt x="1944" y="9959"/>
                    <a:pt x="2351" y="9959"/>
                  </a:cubicBezTo>
                  <a:cubicBezTo>
                    <a:pt x="2759" y="9959"/>
                    <a:pt x="3088" y="9627"/>
                    <a:pt x="3088" y="9222"/>
                  </a:cubicBezTo>
                  <a:lnTo>
                    <a:pt x="3088" y="5442"/>
                  </a:lnTo>
                  <a:cubicBezTo>
                    <a:pt x="3088" y="5336"/>
                    <a:pt x="3168" y="5283"/>
                    <a:pt x="3247" y="5283"/>
                  </a:cubicBezTo>
                  <a:cubicBezTo>
                    <a:pt x="3327" y="5283"/>
                    <a:pt x="3407" y="5336"/>
                    <a:pt x="3407" y="5442"/>
                  </a:cubicBezTo>
                  <a:lnTo>
                    <a:pt x="3407" y="6974"/>
                  </a:lnTo>
                  <a:lnTo>
                    <a:pt x="3410" y="6974"/>
                  </a:lnTo>
                  <a:cubicBezTo>
                    <a:pt x="3410" y="7091"/>
                    <a:pt x="3506" y="7190"/>
                    <a:pt x="3626" y="7190"/>
                  </a:cubicBezTo>
                  <a:cubicBezTo>
                    <a:pt x="3743" y="7190"/>
                    <a:pt x="3842" y="7091"/>
                    <a:pt x="3842" y="6974"/>
                  </a:cubicBezTo>
                  <a:lnTo>
                    <a:pt x="3842" y="5442"/>
                  </a:lnTo>
                  <a:cubicBezTo>
                    <a:pt x="3842" y="5117"/>
                    <a:pt x="3575" y="4850"/>
                    <a:pt x="3249" y="4850"/>
                  </a:cubicBezTo>
                  <a:cubicBezTo>
                    <a:pt x="2920" y="4850"/>
                    <a:pt x="2656" y="5117"/>
                    <a:pt x="2656" y="5442"/>
                  </a:cubicBezTo>
                  <a:lnTo>
                    <a:pt x="2656" y="9222"/>
                  </a:lnTo>
                  <a:cubicBezTo>
                    <a:pt x="2656" y="9390"/>
                    <a:pt x="2519" y="9527"/>
                    <a:pt x="2351" y="9527"/>
                  </a:cubicBezTo>
                  <a:cubicBezTo>
                    <a:pt x="2180" y="9527"/>
                    <a:pt x="2043" y="9390"/>
                    <a:pt x="2043" y="9222"/>
                  </a:cubicBezTo>
                  <a:lnTo>
                    <a:pt x="2043" y="487"/>
                  </a:lnTo>
                  <a:cubicBezTo>
                    <a:pt x="2036" y="217"/>
                    <a:pt x="1813" y="1"/>
                    <a:pt x="1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72"/>
            <p:cNvSpPr/>
            <p:nvPr/>
          </p:nvSpPr>
          <p:spPr>
            <a:xfrm>
              <a:off x="6397489" y="4200224"/>
              <a:ext cx="170346" cy="158820"/>
            </a:xfrm>
            <a:custGeom>
              <a:rect b="b" l="l" r="r" t="t"/>
              <a:pathLst>
                <a:path extrusionOk="0" h="6063" w="6503">
                  <a:moveTo>
                    <a:pt x="1837" y="0"/>
                  </a:moveTo>
                  <a:cubicBezTo>
                    <a:pt x="826" y="4"/>
                    <a:pt x="4" y="823"/>
                    <a:pt x="1" y="1837"/>
                  </a:cubicBezTo>
                  <a:lnTo>
                    <a:pt x="1" y="3670"/>
                  </a:lnTo>
                  <a:cubicBezTo>
                    <a:pt x="1" y="3787"/>
                    <a:pt x="97" y="3883"/>
                    <a:pt x="216" y="3883"/>
                  </a:cubicBezTo>
                  <a:cubicBezTo>
                    <a:pt x="336" y="3883"/>
                    <a:pt x="432" y="3787"/>
                    <a:pt x="432" y="3670"/>
                  </a:cubicBezTo>
                  <a:lnTo>
                    <a:pt x="432" y="1837"/>
                  </a:lnTo>
                  <a:cubicBezTo>
                    <a:pt x="436" y="1062"/>
                    <a:pt x="1063" y="432"/>
                    <a:pt x="1837" y="432"/>
                  </a:cubicBezTo>
                  <a:lnTo>
                    <a:pt x="4658" y="432"/>
                  </a:lnTo>
                  <a:cubicBezTo>
                    <a:pt x="5435" y="432"/>
                    <a:pt x="6063" y="1062"/>
                    <a:pt x="6063" y="1837"/>
                  </a:cubicBezTo>
                  <a:lnTo>
                    <a:pt x="6063" y="5312"/>
                  </a:lnTo>
                  <a:cubicBezTo>
                    <a:pt x="6066" y="5480"/>
                    <a:pt x="5936" y="5620"/>
                    <a:pt x="5768" y="5630"/>
                  </a:cubicBezTo>
                  <a:cubicBezTo>
                    <a:pt x="5766" y="5630"/>
                    <a:pt x="5764" y="5630"/>
                    <a:pt x="5762" y="5630"/>
                  </a:cubicBezTo>
                  <a:cubicBezTo>
                    <a:pt x="5593" y="5630"/>
                    <a:pt x="5453" y="5495"/>
                    <a:pt x="5453" y="5322"/>
                  </a:cubicBezTo>
                  <a:lnTo>
                    <a:pt x="5453" y="2121"/>
                  </a:lnTo>
                  <a:cubicBezTo>
                    <a:pt x="5453" y="1844"/>
                    <a:pt x="5226" y="1621"/>
                    <a:pt x="4952" y="1621"/>
                  </a:cubicBezTo>
                  <a:cubicBezTo>
                    <a:pt x="4675" y="1621"/>
                    <a:pt x="4452" y="1844"/>
                    <a:pt x="4452" y="2121"/>
                  </a:cubicBezTo>
                  <a:lnTo>
                    <a:pt x="4452" y="2858"/>
                  </a:lnTo>
                  <a:cubicBezTo>
                    <a:pt x="4452" y="2978"/>
                    <a:pt x="4548" y="3074"/>
                    <a:pt x="4668" y="3074"/>
                  </a:cubicBezTo>
                  <a:cubicBezTo>
                    <a:pt x="4788" y="3074"/>
                    <a:pt x="4884" y="2978"/>
                    <a:pt x="4884" y="2858"/>
                  </a:cubicBezTo>
                  <a:lnTo>
                    <a:pt x="4884" y="2121"/>
                  </a:lnTo>
                  <a:cubicBezTo>
                    <a:pt x="4884" y="2077"/>
                    <a:pt x="4918" y="2054"/>
                    <a:pt x="4952" y="2054"/>
                  </a:cubicBezTo>
                  <a:cubicBezTo>
                    <a:pt x="4987" y="2054"/>
                    <a:pt x="5021" y="2077"/>
                    <a:pt x="5021" y="2121"/>
                  </a:cubicBezTo>
                  <a:lnTo>
                    <a:pt x="5021" y="5322"/>
                  </a:lnTo>
                  <a:cubicBezTo>
                    <a:pt x="5024" y="5623"/>
                    <a:pt x="5202" y="5894"/>
                    <a:pt x="5480" y="6007"/>
                  </a:cubicBezTo>
                  <a:cubicBezTo>
                    <a:pt x="5572" y="6045"/>
                    <a:pt x="5666" y="6062"/>
                    <a:pt x="5758" y="6062"/>
                  </a:cubicBezTo>
                  <a:cubicBezTo>
                    <a:pt x="6152" y="6062"/>
                    <a:pt x="6503" y="5740"/>
                    <a:pt x="6494" y="5312"/>
                  </a:cubicBezTo>
                  <a:lnTo>
                    <a:pt x="6494" y="1837"/>
                  </a:lnTo>
                  <a:cubicBezTo>
                    <a:pt x="6494" y="823"/>
                    <a:pt x="5672" y="4"/>
                    <a:pt x="4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47" name="Google Shape;17547;p72"/>
          <p:cNvGrpSpPr/>
          <p:nvPr/>
        </p:nvGrpSpPr>
        <p:grpSpPr>
          <a:xfrm>
            <a:off x="7909569" y="3720882"/>
            <a:ext cx="398426" cy="273974"/>
            <a:chOff x="7909569" y="3720882"/>
            <a:chExt cx="398426" cy="273974"/>
          </a:xfrm>
        </p:grpSpPr>
        <p:sp>
          <p:nvSpPr>
            <p:cNvPr id="17548" name="Google Shape;17548;p72"/>
            <p:cNvSpPr/>
            <p:nvPr/>
          </p:nvSpPr>
          <p:spPr>
            <a:xfrm>
              <a:off x="7915594" y="3726513"/>
              <a:ext cx="386376" cy="232874"/>
            </a:xfrm>
            <a:custGeom>
              <a:rect b="b" l="l" r="r" t="t"/>
              <a:pathLst>
                <a:path extrusionOk="0" h="8890" w="14750">
                  <a:moveTo>
                    <a:pt x="7375" y="1"/>
                  </a:moveTo>
                  <a:cubicBezTo>
                    <a:pt x="7046" y="1"/>
                    <a:pt x="6758" y="224"/>
                    <a:pt x="6676" y="542"/>
                  </a:cubicBezTo>
                  <a:cubicBezTo>
                    <a:pt x="6594" y="861"/>
                    <a:pt x="6738" y="1197"/>
                    <a:pt x="7029" y="1354"/>
                  </a:cubicBezTo>
                  <a:lnTo>
                    <a:pt x="3626" y="5103"/>
                  </a:lnTo>
                  <a:lnTo>
                    <a:pt x="1495" y="3267"/>
                  </a:lnTo>
                  <a:cubicBezTo>
                    <a:pt x="1635" y="2817"/>
                    <a:pt x="1279" y="2428"/>
                    <a:pt x="880" y="2428"/>
                  </a:cubicBezTo>
                  <a:cubicBezTo>
                    <a:pt x="753" y="2428"/>
                    <a:pt x="622" y="2468"/>
                    <a:pt x="501" y="2557"/>
                  </a:cubicBezTo>
                  <a:cubicBezTo>
                    <a:pt x="1" y="2924"/>
                    <a:pt x="261" y="3716"/>
                    <a:pt x="881" y="3716"/>
                  </a:cubicBezTo>
                  <a:cubicBezTo>
                    <a:pt x="902" y="3716"/>
                    <a:pt x="922" y="3712"/>
                    <a:pt x="939" y="3712"/>
                  </a:cubicBezTo>
                  <a:lnTo>
                    <a:pt x="939" y="8890"/>
                  </a:lnTo>
                  <a:lnTo>
                    <a:pt x="13811" y="8890"/>
                  </a:lnTo>
                  <a:lnTo>
                    <a:pt x="13811" y="3712"/>
                  </a:lnTo>
                  <a:cubicBezTo>
                    <a:pt x="13831" y="3716"/>
                    <a:pt x="13852" y="3716"/>
                    <a:pt x="13872" y="3716"/>
                  </a:cubicBezTo>
                  <a:cubicBezTo>
                    <a:pt x="14492" y="3716"/>
                    <a:pt x="14749" y="2924"/>
                    <a:pt x="14249" y="2557"/>
                  </a:cubicBezTo>
                  <a:cubicBezTo>
                    <a:pt x="14128" y="2468"/>
                    <a:pt x="13997" y="2428"/>
                    <a:pt x="13870" y="2428"/>
                  </a:cubicBezTo>
                  <a:cubicBezTo>
                    <a:pt x="13472" y="2428"/>
                    <a:pt x="13116" y="2817"/>
                    <a:pt x="13259" y="3267"/>
                  </a:cubicBezTo>
                  <a:lnTo>
                    <a:pt x="11124" y="5103"/>
                  </a:lnTo>
                  <a:lnTo>
                    <a:pt x="7725" y="1354"/>
                  </a:lnTo>
                  <a:cubicBezTo>
                    <a:pt x="8012" y="1197"/>
                    <a:pt x="8156" y="861"/>
                    <a:pt x="8074" y="542"/>
                  </a:cubicBezTo>
                  <a:cubicBezTo>
                    <a:pt x="7992" y="224"/>
                    <a:pt x="7704" y="1"/>
                    <a:pt x="7375"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9" name="Google Shape;17549;p72"/>
            <p:cNvSpPr/>
            <p:nvPr/>
          </p:nvSpPr>
          <p:spPr>
            <a:xfrm>
              <a:off x="8256784" y="3790167"/>
              <a:ext cx="38978" cy="169220"/>
            </a:xfrm>
            <a:custGeom>
              <a:rect b="b" l="l" r="r" t="t"/>
              <a:pathLst>
                <a:path extrusionOk="0" h="6460" w="1488">
                  <a:moveTo>
                    <a:pt x="847" y="0"/>
                  </a:moveTo>
                  <a:cubicBezTo>
                    <a:pt x="412" y="0"/>
                    <a:pt x="100" y="422"/>
                    <a:pt x="234" y="837"/>
                  </a:cubicBezTo>
                  <a:lnTo>
                    <a:pt x="1" y="1035"/>
                  </a:lnTo>
                  <a:lnTo>
                    <a:pt x="1" y="6460"/>
                  </a:lnTo>
                  <a:lnTo>
                    <a:pt x="786" y="6460"/>
                  </a:lnTo>
                  <a:lnTo>
                    <a:pt x="786" y="1282"/>
                  </a:lnTo>
                  <a:cubicBezTo>
                    <a:pt x="806" y="1282"/>
                    <a:pt x="827" y="1286"/>
                    <a:pt x="847" y="1286"/>
                  </a:cubicBezTo>
                  <a:cubicBezTo>
                    <a:pt x="1200" y="1286"/>
                    <a:pt x="1488" y="998"/>
                    <a:pt x="1488" y="645"/>
                  </a:cubicBezTo>
                  <a:cubicBezTo>
                    <a:pt x="1488" y="288"/>
                    <a:pt x="1200" y="0"/>
                    <a:pt x="847"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0" name="Google Shape;17550;p72"/>
            <p:cNvSpPr/>
            <p:nvPr/>
          </p:nvSpPr>
          <p:spPr>
            <a:xfrm>
              <a:off x="8071428" y="3871215"/>
              <a:ext cx="65383" cy="56031"/>
            </a:xfrm>
            <a:custGeom>
              <a:rect b="b" l="l" r="r" t="t"/>
              <a:pathLst>
                <a:path extrusionOk="0" h="2139" w="2496">
                  <a:moveTo>
                    <a:pt x="1429" y="1"/>
                  </a:moveTo>
                  <a:cubicBezTo>
                    <a:pt x="477" y="1"/>
                    <a:pt x="0" y="1149"/>
                    <a:pt x="672" y="1824"/>
                  </a:cubicBezTo>
                  <a:cubicBezTo>
                    <a:pt x="890" y="2041"/>
                    <a:pt x="1158" y="2138"/>
                    <a:pt x="1420" y="2138"/>
                  </a:cubicBezTo>
                  <a:cubicBezTo>
                    <a:pt x="1969" y="2138"/>
                    <a:pt x="2495" y="1711"/>
                    <a:pt x="2495" y="1067"/>
                  </a:cubicBezTo>
                  <a:cubicBezTo>
                    <a:pt x="2495" y="477"/>
                    <a:pt x="2019" y="1"/>
                    <a:pt x="1429"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1" name="Google Shape;17551;p72"/>
            <p:cNvSpPr/>
            <p:nvPr/>
          </p:nvSpPr>
          <p:spPr>
            <a:xfrm>
              <a:off x="8098618" y="3871215"/>
              <a:ext cx="40969" cy="56005"/>
            </a:xfrm>
            <a:custGeom>
              <a:rect b="b" l="l" r="r" t="t"/>
              <a:pathLst>
                <a:path extrusionOk="0" h="2138" w="1564">
                  <a:moveTo>
                    <a:pt x="391" y="1"/>
                  </a:moveTo>
                  <a:cubicBezTo>
                    <a:pt x="258" y="1"/>
                    <a:pt x="124" y="25"/>
                    <a:pt x="1" y="76"/>
                  </a:cubicBezTo>
                  <a:cubicBezTo>
                    <a:pt x="409" y="234"/>
                    <a:pt x="679" y="628"/>
                    <a:pt x="679" y="1070"/>
                  </a:cubicBezTo>
                  <a:cubicBezTo>
                    <a:pt x="679" y="1509"/>
                    <a:pt x="409" y="1903"/>
                    <a:pt x="1" y="2064"/>
                  </a:cubicBezTo>
                  <a:cubicBezTo>
                    <a:pt x="129" y="2114"/>
                    <a:pt x="260" y="2137"/>
                    <a:pt x="389" y="2137"/>
                  </a:cubicBezTo>
                  <a:cubicBezTo>
                    <a:pt x="884" y="2137"/>
                    <a:pt x="1339" y="1788"/>
                    <a:pt x="1437" y="1265"/>
                  </a:cubicBezTo>
                  <a:cubicBezTo>
                    <a:pt x="1563" y="611"/>
                    <a:pt x="1060" y="1"/>
                    <a:pt x="39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2" name="Google Shape;17552;p72"/>
            <p:cNvSpPr/>
            <p:nvPr/>
          </p:nvSpPr>
          <p:spPr>
            <a:xfrm>
              <a:off x="7918187" y="3893664"/>
              <a:ext cx="39162" cy="33556"/>
            </a:xfrm>
            <a:custGeom>
              <a:rect b="b" l="l" r="r" t="t"/>
              <a:pathLst>
                <a:path extrusionOk="0" h="1281" w="1495">
                  <a:moveTo>
                    <a:pt x="854" y="1"/>
                  </a:moveTo>
                  <a:cubicBezTo>
                    <a:pt x="285" y="1"/>
                    <a:pt x="1" y="689"/>
                    <a:pt x="402" y="1090"/>
                  </a:cubicBezTo>
                  <a:cubicBezTo>
                    <a:pt x="533" y="1221"/>
                    <a:pt x="694" y="1280"/>
                    <a:pt x="852"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3" name="Google Shape;17553;p72"/>
            <p:cNvSpPr/>
            <p:nvPr/>
          </p:nvSpPr>
          <p:spPr>
            <a:xfrm>
              <a:off x="7933825" y="3893664"/>
              <a:ext cx="25331" cy="33530"/>
            </a:xfrm>
            <a:custGeom>
              <a:rect b="b" l="l" r="r" t="t"/>
              <a:pathLst>
                <a:path extrusionOk="0" h="1280" w="967">
                  <a:moveTo>
                    <a:pt x="257" y="1"/>
                  </a:moveTo>
                  <a:cubicBezTo>
                    <a:pt x="168" y="1"/>
                    <a:pt x="79" y="18"/>
                    <a:pt x="0" y="55"/>
                  </a:cubicBezTo>
                  <a:cubicBezTo>
                    <a:pt x="504" y="282"/>
                    <a:pt x="504" y="998"/>
                    <a:pt x="0" y="1224"/>
                  </a:cubicBezTo>
                  <a:cubicBezTo>
                    <a:pt x="85" y="1261"/>
                    <a:pt x="172" y="1279"/>
                    <a:pt x="258" y="1279"/>
                  </a:cubicBezTo>
                  <a:cubicBezTo>
                    <a:pt x="548" y="1279"/>
                    <a:pt x="817" y="1078"/>
                    <a:pt x="881" y="772"/>
                  </a:cubicBezTo>
                  <a:cubicBezTo>
                    <a:pt x="967" y="374"/>
                    <a:pt x="665" y="1"/>
                    <a:pt x="257"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4" name="Google Shape;17554;p72"/>
            <p:cNvSpPr/>
            <p:nvPr/>
          </p:nvSpPr>
          <p:spPr>
            <a:xfrm>
              <a:off x="7996641" y="3893664"/>
              <a:ext cx="39266" cy="33556"/>
            </a:xfrm>
            <a:custGeom>
              <a:rect b="b" l="l" r="r" t="t"/>
              <a:pathLst>
                <a:path extrusionOk="0" h="1281" w="1499">
                  <a:moveTo>
                    <a:pt x="858" y="1"/>
                  </a:moveTo>
                  <a:cubicBezTo>
                    <a:pt x="289" y="1"/>
                    <a:pt x="1" y="689"/>
                    <a:pt x="405" y="1090"/>
                  </a:cubicBezTo>
                  <a:cubicBezTo>
                    <a:pt x="535" y="1221"/>
                    <a:pt x="696" y="1280"/>
                    <a:pt x="853" y="1280"/>
                  </a:cubicBezTo>
                  <a:cubicBezTo>
                    <a:pt x="1182" y="1280"/>
                    <a:pt x="1498" y="1025"/>
                    <a:pt x="1498" y="638"/>
                  </a:cubicBezTo>
                  <a:cubicBezTo>
                    <a:pt x="1498" y="285"/>
                    <a:pt x="1211" y="1"/>
                    <a:pt x="858"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5" name="Google Shape;17555;p72"/>
            <p:cNvSpPr/>
            <p:nvPr/>
          </p:nvSpPr>
          <p:spPr>
            <a:xfrm>
              <a:off x="8012279" y="3893664"/>
              <a:ext cx="25409" cy="33530"/>
            </a:xfrm>
            <a:custGeom>
              <a:rect b="b" l="l" r="r" t="t"/>
              <a:pathLst>
                <a:path extrusionOk="0" h="1280" w="970">
                  <a:moveTo>
                    <a:pt x="261" y="1"/>
                  </a:moveTo>
                  <a:cubicBezTo>
                    <a:pt x="172" y="1"/>
                    <a:pt x="82" y="18"/>
                    <a:pt x="0" y="55"/>
                  </a:cubicBezTo>
                  <a:cubicBezTo>
                    <a:pt x="507" y="282"/>
                    <a:pt x="507" y="998"/>
                    <a:pt x="0" y="1224"/>
                  </a:cubicBezTo>
                  <a:cubicBezTo>
                    <a:pt x="85" y="1261"/>
                    <a:pt x="174" y="1279"/>
                    <a:pt x="260" y="1279"/>
                  </a:cubicBezTo>
                  <a:cubicBezTo>
                    <a:pt x="551" y="1279"/>
                    <a:pt x="822" y="1078"/>
                    <a:pt x="888" y="772"/>
                  </a:cubicBezTo>
                  <a:cubicBezTo>
                    <a:pt x="970" y="374"/>
                    <a:pt x="668"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6" name="Google Shape;17556;p72"/>
            <p:cNvSpPr/>
            <p:nvPr/>
          </p:nvSpPr>
          <p:spPr>
            <a:xfrm>
              <a:off x="8254636" y="3893664"/>
              <a:ext cx="39162" cy="33556"/>
            </a:xfrm>
            <a:custGeom>
              <a:rect b="b" l="l" r="r" t="t"/>
              <a:pathLst>
                <a:path extrusionOk="0" h="1281" w="1495">
                  <a:moveTo>
                    <a:pt x="857" y="1"/>
                  </a:moveTo>
                  <a:cubicBezTo>
                    <a:pt x="285" y="1"/>
                    <a:pt x="1" y="689"/>
                    <a:pt x="405" y="1090"/>
                  </a:cubicBezTo>
                  <a:cubicBezTo>
                    <a:pt x="535" y="1221"/>
                    <a:pt x="695" y="1280"/>
                    <a:pt x="852" y="1280"/>
                  </a:cubicBezTo>
                  <a:cubicBezTo>
                    <a:pt x="1180" y="1280"/>
                    <a:pt x="1495" y="1025"/>
                    <a:pt x="1495" y="638"/>
                  </a:cubicBezTo>
                  <a:cubicBezTo>
                    <a:pt x="1495" y="285"/>
                    <a:pt x="1210" y="1"/>
                    <a:pt x="857"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7" name="Google Shape;17557;p72"/>
            <p:cNvSpPr/>
            <p:nvPr/>
          </p:nvSpPr>
          <p:spPr>
            <a:xfrm>
              <a:off x="8270248" y="3893664"/>
              <a:ext cx="25435" cy="33530"/>
            </a:xfrm>
            <a:custGeom>
              <a:rect b="b" l="l" r="r" t="t"/>
              <a:pathLst>
                <a:path extrusionOk="0" h="1280" w="971">
                  <a:moveTo>
                    <a:pt x="261" y="1"/>
                  </a:moveTo>
                  <a:cubicBezTo>
                    <a:pt x="172" y="1"/>
                    <a:pt x="83" y="18"/>
                    <a:pt x="1" y="55"/>
                  </a:cubicBezTo>
                  <a:cubicBezTo>
                    <a:pt x="508" y="282"/>
                    <a:pt x="508" y="998"/>
                    <a:pt x="1" y="1224"/>
                  </a:cubicBezTo>
                  <a:cubicBezTo>
                    <a:pt x="86" y="1261"/>
                    <a:pt x="174" y="1279"/>
                    <a:pt x="260" y="1279"/>
                  </a:cubicBezTo>
                  <a:cubicBezTo>
                    <a:pt x="552" y="1279"/>
                    <a:pt x="822" y="1078"/>
                    <a:pt x="888" y="772"/>
                  </a:cubicBezTo>
                  <a:cubicBezTo>
                    <a:pt x="971" y="374"/>
                    <a:pt x="669" y="1"/>
                    <a:pt x="261"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8" name="Google Shape;17558;p72"/>
            <p:cNvSpPr/>
            <p:nvPr/>
          </p:nvSpPr>
          <p:spPr>
            <a:xfrm>
              <a:off x="8176182" y="3893664"/>
              <a:ext cx="39162" cy="33556"/>
            </a:xfrm>
            <a:custGeom>
              <a:rect b="b" l="l" r="r" t="t"/>
              <a:pathLst>
                <a:path extrusionOk="0" h="1281" w="1495">
                  <a:moveTo>
                    <a:pt x="854" y="1"/>
                  </a:moveTo>
                  <a:cubicBezTo>
                    <a:pt x="285" y="1"/>
                    <a:pt x="1" y="689"/>
                    <a:pt x="401" y="1090"/>
                  </a:cubicBezTo>
                  <a:cubicBezTo>
                    <a:pt x="533" y="1221"/>
                    <a:pt x="693" y="1280"/>
                    <a:pt x="851" y="1280"/>
                  </a:cubicBezTo>
                  <a:cubicBezTo>
                    <a:pt x="1180" y="1280"/>
                    <a:pt x="1495" y="1025"/>
                    <a:pt x="1495" y="638"/>
                  </a:cubicBezTo>
                  <a:cubicBezTo>
                    <a:pt x="1495" y="285"/>
                    <a:pt x="1207" y="1"/>
                    <a:pt x="854"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9" name="Google Shape;17559;p72"/>
            <p:cNvSpPr/>
            <p:nvPr/>
          </p:nvSpPr>
          <p:spPr>
            <a:xfrm>
              <a:off x="7925391" y="3959361"/>
              <a:ext cx="366782" cy="29758"/>
            </a:xfrm>
            <a:custGeom>
              <a:rect b="b" l="l" r="r" t="t"/>
              <a:pathLst>
                <a:path extrusionOk="0" h="1136" w="14002">
                  <a:moveTo>
                    <a:pt x="565" y="1"/>
                  </a:moveTo>
                  <a:cubicBezTo>
                    <a:pt x="254" y="1"/>
                    <a:pt x="0" y="255"/>
                    <a:pt x="0" y="566"/>
                  </a:cubicBezTo>
                  <a:cubicBezTo>
                    <a:pt x="0" y="878"/>
                    <a:pt x="254" y="1135"/>
                    <a:pt x="565" y="1135"/>
                  </a:cubicBezTo>
                  <a:lnTo>
                    <a:pt x="13437" y="1135"/>
                  </a:lnTo>
                  <a:cubicBezTo>
                    <a:pt x="13748" y="1135"/>
                    <a:pt x="14002" y="878"/>
                    <a:pt x="14002" y="566"/>
                  </a:cubicBezTo>
                  <a:cubicBezTo>
                    <a:pt x="14002" y="255"/>
                    <a:pt x="13748" y="1"/>
                    <a:pt x="1343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0" name="Google Shape;17560;p72"/>
            <p:cNvSpPr/>
            <p:nvPr/>
          </p:nvSpPr>
          <p:spPr>
            <a:xfrm>
              <a:off x="8256967" y="3959361"/>
              <a:ext cx="35206" cy="29758"/>
            </a:xfrm>
            <a:custGeom>
              <a:rect b="b" l="l" r="r" t="t"/>
              <a:pathLst>
                <a:path extrusionOk="0" h="1136" w="1344">
                  <a:moveTo>
                    <a:pt x="1" y="1"/>
                  </a:moveTo>
                  <a:cubicBezTo>
                    <a:pt x="312" y="1"/>
                    <a:pt x="566" y="255"/>
                    <a:pt x="566" y="566"/>
                  </a:cubicBezTo>
                  <a:cubicBezTo>
                    <a:pt x="566" y="878"/>
                    <a:pt x="312" y="1135"/>
                    <a:pt x="1" y="1135"/>
                  </a:cubicBezTo>
                  <a:lnTo>
                    <a:pt x="779" y="1135"/>
                  </a:lnTo>
                  <a:cubicBezTo>
                    <a:pt x="1090" y="1135"/>
                    <a:pt x="1344" y="878"/>
                    <a:pt x="1344" y="566"/>
                  </a:cubicBezTo>
                  <a:cubicBezTo>
                    <a:pt x="1344" y="255"/>
                    <a:pt x="1090" y="1"/>
                    <a:pt x="779"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1" name="Google Shape;17561;p72"/>
            <p:cNvSpPr/>
            <p:nvPr/>
          </p:nvSpPr>
          <p:spPr>
            <a:xfrm>
              <a:off x="8191794" y="3893664"/>
              <a:ext cx="25435" cy="33530"/>
            </a:xfrm>
            <a:custGeom>
              <a:rect b="b" l="l" r="r" t="t"/>
              <a:pathLst>
                <a:path extrusionOk="0" h="1280" w="971">
                  <a:moveTo>
                    <a:pt x="258" y="1"/>
                  </a:moveTo>
                  <a:cubicBezTo>
                    <a:pt x="169" y="1"/>
                    <a:pt x="80" y="18"/>
                    <a:pt x="1" y="55"/>
                  </a:cubicBezTo>
                  <a:cubicBezTo>
                    <a:pt x="505" y="282"/>
                    <a:pt x="505" y="998"/>
                    <a:pt x="1" y="1224"/>
                  </a:cubicBezTo>
                  <a:cubicBezTo>
                    <a:pt x="85" y="1261"/>
                    <a:pt x="173" y="1279"/>
                    <a:pt x="259" y="1279"/>
                  </a:cubicBezTo>
                  <a:cubicBezTo>
                    <a:pt x="549" y="1279"/>
                    <a:pt x="819" y="1078"/>
                    <a:pt x="885" y="772"/>
                  </a:cubicBezTo>
                  <a:cubicBezTo>
                    <a:pt x="971" y="374"/>
                    <a:pt x="666" y="1"/>
                    <a:pt x="258"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2" name="Google Shape;17562;p72"/>
            <p:cNvSpPr/>
            <p:nvPr/>
          </p:nvSpPr>
          <p:spPr>
            <a:xfrm>
              <a:off x="7909569" y="3784457"/>
              <a:ext cx="311354" cy="210215"/>
            </a:xfrm>
            <a:custGeom>
              <a:rect b="b" l="l" r="r" t="t"/>
              <a:pathLst>
                <a:path extrusionOk="0" h="8025" w="11886">
                  <a:moveTo>
                    <a:pt x="1188" y="4387"/>
                  </a:moveTo>
                  <a:cubicBezTo>
                    <a:pt x="1292" y="4387"/>
                    <a:pt x="1398" y="4426"/>
                    <a:pt x="1485" y="4512"/>
                  </a:cubicBezTo>
                  <a:cubicBezTo>
                    <a:pt x="1749" y="4780"/>
                    <a:pt x="1560" y="5235"/>
                    <a:pt x="1183" y="5235"/>
                  </a:cubicBezTo>
                  <a:cubicBezTo>
                    <a:pt x="950" y="5235"/>
                    <a:pt x="758" y="5043"/>
                    <a:pt x="762" y="4807"/>
                  </a:cubicBezTo>
                  <a:lnTo>
                    <a:pt x="762" y="4807"/>
                  </a:lnTo>
                  <a:lnTo>
                    <a:pt x="762" y="4814"/>
                  </a:lnTo>
                  <a:cubicBezTo>
                    <a:pt x="762" y="4557"/>
                    <a:pt x="970" y="4387"/>
                    <a:pt x="1188" y="4387"/>
                  </a:cubicBezTo>
                  <a:close/>
                  <a:moveTo>
                    <a:pt x="1105" y="1"/>
                  </a:moveTo>
                  <a:cubicBezTo>
                    <a:pt x="917" y="1"/>
                    <a:pt x="726" y="63"/>
                    <a:pt x="560" y="201"/>
                  </a:cubicBezTo>
                  <a:cubicBezTo>
                    <a:pt x="1" y="667"/>
                    <a:pt x="237" y="1572"/>
                    <a:pt x="954" y="1706"/>
                  </a:cubicBezTo>
                  <a:lnTo>
                    <a:pt x="954" y="3985"/>
                  </a:lnTo>
                  <a:cubicBezTo>
                    <a:pt x="583" y="4091"/>
                    <a:pt x="330" y="4427"/>
                    <a:pt x="330" y="4807"/>
                  </a:cubicBezTo>
                  <a:cubicBezTo>
                    <a:pt x="330" y="5191"/>
                    <a:pt x="583" y="5527"/>
                    <a:pt x="954" y="5633"/>
                  </a:cubicBezTo>
                  <a:lnTo>
                    <a:pt x="954" y="6493"/>
                  </a:lnTo>
                  <a:cubicBezTo>
                    <a:pt x="577" y="6599"/>
                    <a:pt x="340" y="6966"/>
                    <a:pt x="392" y="7353"/>
                  </a:cubicBezTo>
                  <a:cubicBezTo>
                    <a:pt x="446" y="7737"/>
                    <a:pt x="775" y="8025"/>
                    <a:pt x="1166" y="8025"/>
                  </a:cubicBezTo>
                  <a:lnTo>
                    <a:pt x="2879" y="8025"/>
                  </a:lnTo>
                  <a:cubicBezTo>
                    <a:pt x="2999" y="8025"/>
                    <a:pt x="3095" y="7929"/>
                    <a:pt x="3095" y="7809"/>
                  </a:cubicBezTo>
                  <a:cubicBezTo>
                    <a:pt x="3095" y="7692"/>
                    <a:pt x="2999" y="7593"/>
                    <a:pt x="2879" y="7593"/>
                  </a:cubicBezTo>
                  <a:lnTo>
                    <a:pt x="2883" y="7596"/>
                  </a:lnTo>
                  <a:lnTo>
                    <a:pt x="1169" y="7596"/>
                  </a:lnTo>
                  <a:cubicBezTo>
                    <a:pt x="981" y="7590"/>
                    <a:pt x="830" y="7435"/>
                    <a:pt x="830" y="7247"/>
                  </a:cubicBezTo>
                  <a:cubicBezTo>
                    <a:pt x="830" y="7058"/>
                    <a:pt x="981" y="6904"/>
                    <a:pt x="1169" y="6897"/>
                  </a:cubicBezTo>
                  <a:lnTo>
                    <a:pt x="11669" y="6897"/>
                  </a:lnTo>
                  <a:cubicBezTo>
                    <a:pt x="11789" y="6897"/>
                    <a:pt x="11885" y="6798"/>
                    <a:pt x="11885" y="6681"/>
                  </a:cubicBezTo>
                  <a:cubicBezTo>
                    <a:pt x="11885" y="6561"/>
                    <a:pt x="11789" y="6466"/>
                    <a:pt x="11669" y="6466"/>
                  </a:cubicBezTo>
                  <a:lnTo>
                    <a:pt x="1385" y="6466"/>
                  </a:lnTo>
                  <a:lnTo>
                    <a:pt x="1385" y="5643"/>
                  </a:lnTo>
                  <a:cubicBezTo>
                    <a:pt x="1769" y="5547"/>
                    <a:pt x="2036" y="5204"/>
                    <a:pt x="2036" y="4810"/>
                  </a:cubicBezTo>
                  <a:cubicBezTo>
                    <a:pt x="2036" y="4416"/>
                    <a:pt x="1769" y="4074"/>
                    <a:pt x="1385" y="3981"/>
                  </a:cubicBezTo>
                  <a:lnTo>
                    <a:pt x="1385" y="1504"/>
                  </a:lnTo>
                  <a:cubicBezTo>
                    <a:pt x="1385" y="1385"/>
                    <a:pt x="1289" y="1290"/>
                    <a:pt x="1172" y="1290"/>
                  </a:cubicBezTo>
                  <a:cubicBezTo>
                    <a:pt x="1165" y="1290"/>
                    <a:pt x="1157" y="1290"/>
                    <a:pt x="1149" y="1291"/>
                  </a:cubicBezTo>
                  <a:lnTo>
                    <a:pt x="1111" y="1291"/>
                  </a:lnTo>
                  <a:cubicBezTo>
                    <a:pt x="697" y="1291"/>
                    <a:pt x="522" y="760"/>
                    <a:pt x="854" y="517"/>
                  </a:cubicBezTo>
                  <a:cubicBezTo>
                    <a:pt x="935" y="457"/>
                    <a:pt x="1023" y="431"/>
                    <a:pt x="1108" y="431"/>
                  </a:cubicBezTo>
                  <a:cubicBezTo>
                    <a:pt x="1375" y="431"/>
                    <a:pt x="1613" y="690"/>
                    <a:pt x="1519" y="990"/>
                  </a:cubicBezTo>
                  <a:cubicBezTo>
                    <a:pt x="1492" y="1072"/>
                    <a:pt x="1516" y="1161"/>
                    <a:pt x="1584" y="1219"/>
                  </a:cubicBezTo>
                  <a:lnTo>
                    <a:pt x="3716" y="3052"/>
                  </a:lnTo>
                  <a:cubicBezTo>
                    <a:pt x="3756" y="3089"/>
                    <a:pt x="3807" y="3106"/>
                    <a:pt x="3857" y="3106"/>
                  </a:cubicBezTo>
                  <a:cubicBezTo>
                    <a:pt x="3916" y="3106"/>
                    <a:pt x="3974" y="3082"/>
                    <a:pt x="4017" y="3035"/>
                  </a:cubicBezTo>
                  <a:lnTo>
                    <a:pt x="5357" y="1558"/>
                  </a:lnTo>
                  <a:cubicBezTo>
                    <a:pt x="5502" y="1398"/>
                    <a:pt x="5356" y="1193"/>
                    <a:pt x="5192" y="1193"/>
                  </a:cubicBezTo>
                  <a:cubicBezTo>
                    <a:pt x="5138" y="1193"/>
                    <a:pt x="5083" y="1215"/>
                    <a:pt x="5035" y="1267"/>
                  </a:cubicBezTo>
                  <a:lnTo>
                    <a:pt x="3836" y="2590"/>
                  </a:lnTo>
                  <a:lnTo>
                    <a:pt x="1961" y="976"/>
                  </a:lnTo>
                  <a:cubicBezTo>
                    <a:pt x="1964" y="938"/>
                    <a:pt x="1968" y="900"/>
                    <a:pt x="1968" y="859"/>
                  </a:cubicBezTo>
                  <a:cubicBezTo>
                    <a:pt x="1968" y="349"/>
                    <a:pt x="1548"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3" name="Google Shape;17563;p72"/>
            <p:cNvSpPr/>
            <p:nvPr/>
          </p:nvSpPr>
          <p:spPr>
            <a:xfrm>
              <a:off x="8063805" y="3865426"/>
              <a:ext cx="78664" cy="67400"/>
            </a:xfrm>
            <a:custGeom>
              <a:rect b="b" l="l" r="r" t="t"/>
              <a:pathLst>
                <a:path extrusionOk="0" h="2573" w="3003">
                  <a:moveTo>
                    <a:pt x="1724" y="436"/>
                  </a:moveTo>
                  <a:cubicBezTo>
                    <a:pt x="1934" y="436"/>
                    <a:pt x="2147" y="514"/>
                    <a:pt x="2320" y="688"/>
                  </a:cubicBezTo>
                  <a:cubicBezTo>
                    <a:pt x="2858" y="1223"/>
                    <a:pt x="2478" y="2141"/>
                    <a:pt x="1720" y="2141"/>
                  </a:cubicBezTo>
                  <a:cubicBezTo>
                    <a:pt x="1248" y="2141"/>
                    <a:pt x="867" y="1761"/>
                    <a:pt x="867" y="1288"/>
                  </a:cubicBezTo>
                  <a:cubicBezTo>
                    <a:pt x="867" y="776"/>
                    <a:pt x="1287" y="436"/>
                    <a:pt x="1724" y="436"/>
                  </a:cubicBezTo>
                  <a:close/>
                  <a:moveTo>
                    <a:pt x="1708" y="1"/>
                  </a:moveTo>
                  <a:cubicBezTo>
                    <a:pt x="1392" y="1"/>
                    <a:pt x="1070" y="118"/>
                    <a:pt x="809" y="380"/>
                  </a:cubicBezTo>
                  <a:cubicBezTo>
                    <a:pt x="0" y="1188"/>
                    <a:pt x="572" y="2573"/>
                    <a:pt x="1717" y="2573"/>
                  </a:cubicBezTo>
                  <a:cubicBezTo>
                    <a:pt x="2426" y="2573"/>
                    <a:pt x="3002" y="1997"/>
                    <a:pt x="3002" y="1288"/>
                  </a:cubicBezTo>
                  <a:cubicBezTo>
                    <a:pt x="3002" y="513"/>
                    <a:pt x="2368" y="1"/>
                    <a:pt x="1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4" name="Google Shape;17564;p72"/>
            <p:cNvSpPr/>
            <p:nvPr/>
          </p:nvSpPr>
          <p:spPr>
            <a:xfrm>
              <a:off x="7996641" y="3887927"/>
              <a:ext cx="52547" cy="44977"/>
            </a:xfrm>
            <a:custGeom>
              <a:rect b="b" l="l" r="r" t="t"/>
              <a:pathLst>
                <a:path extrusionOk="0" h="1717" w="2006">
                  <a:moveTo>
                    <a:pt x="858" y="435"/>
                  </a:moveTo>
                  <a:cubicBezTo>
                    <a:pt x="1091" y="435"/>
                    <a:pt x="1279" y="624"/>
                    <a:pt x="1283" y="857"/>
                  </a:cubicBezTo>
                  <a:lnTo>
                    <a:pt x="1279" y="857"/>
                  </a:lnTo>
                  <a:cubicBezTo>
                    <a:pt x="1279" y="1113"/>
                    <a:pt x="1070" y="1282"/>
                    <a:pt x="852" y="1282"/>
                  </a:cubicBezTo>
                  <a:cubicBezTo>
                    <a:pt x="749" y="1282"/>
                    <a:pt x="644" y="1243"/>
                    <a:pt x="559" y="1159"/>
                  </a:cubicBezTo>
                  <a:cubicBezTo>
                    <a:pt x="292" y="891"/>
                    <a:pt x="481" y="435"/>
                    <a:pt x="858" y="435"/>
                  </a:cubicBezTo>
                  <a:close/>
                  <a:moveTo>
                    <a:pt x="858" y="0"/>
                  </a:moveTo>
                  <a:cubicBezTo>
                    <a:pt x="385" y="0"/>
                    <a:pt x="1" y="384"/>
                    <a:pt x="1" y="857"/>
                  </a:cubicBezTo>
                  <a:cubicBezTo>
                    <a:pt x="1" y="1374"/>
                    <a:pt x="425" y="1717"/>
                    <a:pt x="865" y="1717"/>
                  </a:cubicBezTo>
                  <a:cubicBezTo>
                    <a:pt x="1076" y="1717"/>
                    <a:pt x="1290" y="1639"/>
                    <a:pt x="1464" y="1464"/>
                  </a:cubicBezTo>
                  <a:cubicBezTo>
                    <a:pt x="2006" y="926"/>
                    <a:pt x="1622"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5" name="Google Shape;17565;p72"/>
            <p:cNvSpPr/>
            <p:nvPr/>
          </p:nvSpPr>
          <p:spPr>
            <a:xfrm>
              <a:off x="8000151" y="3720882"/>
              <a:ext cx="307844" cy="273974"/>
            </a:xfrm>
            <a:custGeom>
              <a:rect b="b" l="l" r="r" t="t"/>
              <a:pathLst>
                <a:path extrusionOk="0" h="10459" w="11752">
                  <a:moveTo>
                    <a:pt x="10568" y="6810"/>
                  </a:moveTo>
                  <a:cubicBezTo>
                    <a:pt x="10785" y="6810"/>
                    <a:pt x="10994" y="6979"/>
                    <a:pt x="10994" y="7234"/>
                  </a:cubicBezTo>
                  <a:cubicBezTo>
                    <a:pt x="10994" y="7467"/>
                    <a:pt x="10805" y="7659"/>
                    <a:pt x="10572" y="7659"/>
                  </a:cubicBezTo>
                  <a:cubicBezTo>
                    <a:pt x="10192" y="7659"/>
                    <a:pt x="10003" y="7203"/>
                    <a:pt x="10271" y="6936"/>
                  </a:cubicBezTo>
                  <a:cubicBezTo>
                    <a:pt x="10357" y="6849"/>
                    <a:pt x="10464" y="6810"/>
                    <a:pt x="10568" y="6810"/>
                  </a:cubicBezTo>
                  <a:close/>
                  <a:moveTo>
                    <a:pt x="4147" y="0"/>
                  </a:moveTo>
                  <a:cubicBezTo>
                    <a:pt x="3314" y="0"/>
                    <a:pt x="2893" y="1007"/>
                    <a:pt x="3482" y="1597"/>
                  </a:cubicBezTo>
                  <a:lnTo>
                    <a:pt x="2163" y="3053"/>
                  </a:lnTo>
                  <a:cubicBezTo>
                    <a:pt x="2016" y="3216"/>
                    <a:pt x="2162" y="3419"/>
                    <a:pt x="2325" y="3419"/>
                  </a:cubicBezTo>
                  <a:cubicBezTo>
                    <a:pt x="2379" y="3419"/>
                    <a:pt x="2434" y="3397"/>
                    <a:pt x="2482" y="3345"/>
                  </a:cubicBezTo>
                  <a:lnTo>
                    <a:pt x="3959" y="1717"/>
                  </a:lnTo>
                  <a:cubicBezTo>
                    <a:pt x="4054" y="1614"/>
                    <a:pt x="4027" y="1450"/>
                    <a:pt x="3904" y="1384"/>
                  </a:cubicBezTo>
                  <a:cubicBezTo>
                    <a:pt x="3445" y="1131"/>
                    <a:pt x="3626" y="435"/>
                    <a:pt x="4147" y="435"/>
                  </a:cubicBezTo>
                  <a:cubicBezTo>
                    <a:pt x="4671" y="435"/>
                    <a:pt x="4849" y="1131"/>
                    <a:pt x="4394" y="1384"/>
                  </a:cubicBezTo>
                  <a:cubicBezTo>
                    <a:pt x="4267" y="1450"/>
                    <a:pt x="4240" y="1614"/>
                    <a:pt x="4335" y="1717"/>
                  </a:cubicBezTo>
                  <a:lnTo>
                    <a:pt x="7738" y="5466"/>
                  </a:lnTo>
                  <a:cubicBezTo>
                    <a:pt x="7779" y="5512"/>
                    <a:pt x="7836" y="5535"/>
                    <a:pt x="7894" y="5535"/>
                  </a:cubicBezTo>
                  <a:cubicBezTo>
                    <a:pt x="7944" y="5535"/>
                    <a:pt x="7995" y="5518"/>
                    <a:pt x="8036" y="5483"/>
                  </a:cubicBezTo>
                  <a:lnTo>
                    <a:pt x="10171" y="3650"/>
                  </a:lnTo>
                  <a:cubicBezTo>
                    <a:pt x="10236" y="3591"/>
                    <a:pt x="10260" y="3502"/>
                    <a:pt x="10236" y="3420"/>
                  </a:cubicBezTo>
                  <a:cubicBezTo>
                    <a:pt x="10140" y="3118"/>
                    <a:pt x="10378" y="2859"/>
                    <a:pt x="10645" y="2859"/>
                  </a:cubicBezTo>
                  <a:cubicBezTo>
                    <a:pt x="10730" y="2859"/>
                    <a:pt x="10817" y="2885"/>
                    <a:pt x="10898" y="2944"/>
                  </a:cubicBezTo>
                  <a:cubicBezTo>
                    <a:pt x="11230" y="3190"/>
                    <a:pt x="11055" y="3718"/>
                    <a:pt x="10641" y="3718"/>
                  </a:cubicBezTo>
                  <a:lnTo>
                    <a:pt x="10603" y="3718"/>
                  </a:lnTo>
                  <a:cubicBezTo>
                    <a:pt x="10595" y="3717"/>
                    <a:pt x="10588" y="3717"/>
                    <a:pt x="10580" y="3717"/>
                  </a:cubicBezTo>
                  <a:cubicBezTo>
                    <a:pt x="10463" y="3717"/>
                    <a:pt x="10367" y="3815"/>
                    <a:pt x="10367" y="3934"/>
                  </a:cubicBezTo>
                  <a:lnTo>
                    <a:pt x="10367" y="6408"/>
                  </a:lnTo>
                  <a:cubicBezTo>
                    <a:pt x="9986" y="6504"/>
                    <a:pt x="9719" y="6847"/>
                    <a:pt x="9719" y="7241"/>
                  </a:cubicBezTo>
                  <a:cubicBezTo>
                    <a:pt x="9719" y="7631"/>
                    <a:pt x="9986" y="7974"/>
                    <a:pt x="10367" y="8070"/>
                  </a:cubicBezTo>
                  <a:lnTo>
                    <a:pt x="10367" y="8893"/>
                  </a:lnTo>
                  <a:lnTo>
                    <a:pt x="9078" y="8893"/>
                  </a:lnTo>
                  <a:cubicBezTo>
                    <a:pt x="8790" y="8893"/>
                    <a:pt x="8790" y="9324"/>
                    <a:pt x="9078" y="9324"/>
                  </a:cubicBezTo>
                  <a:lnTo>
                    <a:pt x="10583" y="9324"/>
                  </a:lnTo>
                  <a:cubicBezTo>
                    <a:pt x="10771" y="9331"/>
                    <a:pt x="10922" y="9485"/>
                    <a:pt x="10922" y="9674"/>
                  </a:cubicBezTo>
                  <a:cubicBezTo>
                    <a:pt x="10922" y="9866"/>
                    <a:pt x="10771" y="10020"/>
                    <a:pt x="10583" y="10027"/>
                  </a:cubicBezTo>
                  <a:lnTo>
                    <a:pt x="288" y="10027"/>
                  </a:lnTo>
                  <a:cubicBezTo>
                    <a:pt x="1" y="10027"/>
                    <a:pt x="1" y="10459"/>
                    <a:pt x="288" y="10459"/>
                  </a:cubicBezTo>
                  <a:lnTo>
                    <a:pt x="10583" y="10459"/>
                  </a:lnTo>
                  <a:cubicBezTo>
                    <a:pt x="10973" y="10455"/>
                    <a:pt x="11302" y="10171"/>
                    <a:pt x="11357" y="9783"/>
                  </a:cubicBezTo>
                  <a:cubicBezTo>
                    <a:pt x="11408" y="9396"/>
                    <a:pt x="11172" y="9030"/>
                    <a:pt x="10798" y="8923"/>
                  </a:cubicBezTo>
                  <a:lnTo>
                    <a:pt x="10798" y="8063"/>
                  </a:lnTo>
                  <a:cubicBezTo>
                    <a:pt x="11168" y="7960"/>
                    <a:pt x="11429" y="7621"/>
                    <a:pt x="11429" y="7234"/>
                  </a:cubicBezTo>
                  <a:cubicBezTo>
                    <a:pt x="11426" y="6850"/>
                    <a:pt x="11168" y="6514"/>
                    <a:pt x="10798" y="6412"/>
                  </a:cubicBezTo>
                  <a:lnTo>
                    <a:pt x="10798" y="4133"/>
                  </a:lnTo>
                  <a:cubicBezTo>
                    <a:pt x="11515" y="4002"/>
                    <a:pt x="11751" y="3094"/>
                    <a:pt x="11192" y="2628"/>
                  </a:cubicBezTo>
                  <a:cubicBezTo>
                    <a:pt x="11027" y="2490"/>
                    <a:pt x="10835" y="2428"/>
                    <a:pt x="10648" y="2428"/>
                  </a:cubicBezTo>
                  <a:cubicBezTo>
                    <a:pt x="10204" y="2428"/>
                    <a:pt x="9784" y="2777"/>
                    <a:pt x="9784" y="3290"/>
                  </a:cubicBezTo>
                  <a:cubicBezTo>
                    <a:pt x="9784" y="3327"/>
                    <a:pt x="9787" y="3365"/>
                    <a:pt x="9791" y="3403"/>
                  </a:cubicBezTo>
                  <a:lnTo>
                    <a:pt x="7916" y="5017"/>
                  </a:lnTo>
                  <a:lnTo>
                    <a:pt x="4815" y="1597"/>
                  </a:lnTo>
                  <a:cubicBezTo>
                    <a:pt x="5401" y="1007"/>
                    <a:pt x="4983" y="0"/>
                    <a:pt x="4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6" name="Google Shape;17566;p72"/>
            <p:cNvSpPr/>
            <p:nvPr/>
          </p:nvSpPr>
          <p:spPr>
            <a:xfrm>
              <a:off x="8168559" y="3887927"/>
              <a:ext cx="52442" cy="44898"/>
            </a:xfrm>
            <a:custGeom>
              <a:rect b="b" l="l" r="r" t="t"/>
              <a:pathLst>
                <a:path extrusionOk="0" h="1714" w="2002">
                  <a:moveTo>
                    <a:pt x="1149" y="433"/>
                  </a:moveTo>
                  <a:cubicBezTo>
                    <a:pt x="1253" y="433"/>
                    <a:pt x="1360" y="472"/>
                    <a:pt x="1446" y="559"/>
                  </a:cubicBezTo>
                  <a:cubicBezTo>
                    <a:pt x="1710" y="826"/>
                    <a:pt x="1522" y="1282"/>
                    <a:pt x="1145" y="1282"/>
                  </a:cubicBezTo>
                  <a:cubicBezTo>
                    <a:pt x="912" y="1282"/>
                    <a:pt x="723" y="1093"/>
                    <a:pt x="723" y="857"/>
                  </a:cubicBezTo>
                  <a:cubicBezTo>
                    <a:pt x="723" y="602"/>
                    <a:pt x="932" y="433"/>
                    <a:pt x="1149" y="433"/>
                  </a:cubicBezTo>
                  <a:close/>
                  <a:moveTo>
                    <a:pt x="1139" y="0"/>
                  </a:moveTo>
                  <a:cubicBezTo>
                    <a:pt x="929" y="0"/>
                    <a:pt x="713" y="79"/>
                    <a:pt x="538" y="254"/>
                  </a:cubicBezTo>
                  <a:cubicBezTo>
                    <a:pt x="0" y="792"/>
                    <a:pt x="381" y="1714"/>
                    <a:pt x="1145" y="1714"/>
                  </a:cubicBezTo>
                  <a:cubicBezTo>
                    <a:pt x="1618" y="1714"/>
                    <a:pt x="2001" y="1330"/>
                    <a:pt x="2001" y="857"/>
                  </a:cubicBezTo>
                  <a:cubicBezTo>
                    <a:pt x="2001" y="342"/>
                    <a:pt x="1580" y="0"/>
                    <a:pt x="1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67" name="Google Shape;17567;p72"/>
          <p:cNvGrpSpPr/>
          <p:nvPr/>
        </p:nvGrpSpPr>
        <p:grpSpPr>
          <a:xfrm>
            <a:off x="6910596" y="4118967"/>
            <a:ext cx="227032" cy="384490"/>
            <a:chOff x="6910596" y="4118967"/>
            <a:chExt cx="227032" cy="384490"/>
          </a:xfrm>
        </p:grpSpPr>
        <p:sp>
          <p:nvSpPr>
            <p:cNvPr id="17568" name="Google Shape;17568;p72"/>
            <p:cNvSpPr/>
            <p:nvPr/>
          </p:nvSpPr>
          <p:spPr>
            <a:xfrm>
              <a:off x="6916700" y="4206039"/>
              <a:ext cx="214563" cy="291865"/>
            </a:xfrm>
            <a:custGeom>
              <a:rect b="b" l="l" r="r" t="t"/>
              <a:pathLst>
                <a:path extrusionOk="0" h="11142" w="8191">
                  <a:moveTo>
                    <a:pt x="2690" y="1"/>
                  </a:moveTo>
                  <a:cubicBezTo>
                    <a:pt x="1974" y="1"/>
                    <a:pt x="1343" y="474"/>
                    <a:pt x="1138" y="1159"/>
                  </a:cubicBezTo>
                  <a:lnTo>
                    <a:pt x="79" y="4959"/>
                  </a:lnTo>
                  <a:cubicBezTo>
                    <a:pt x="0" y="5237"/>
                    <a:pt x="165" y="5525"/>
                    <a:pt x="442" y="5600"/>
                  </a:cubicBezTo>
                  <a:cubicBezTo>
                    <a:pt x="489" y="5614"/>
                    <a:pt x="536" y="5620"/>
                    <a:pt x="582" y="5620"/>
                  </a:cubicBezTo>
                  <a:cubicBezTo>
                    <a:pt x="808" y="5620"/>
                    <a:pt x="1018" y="5468"/>
                    <a:pt x="1083" y="5240"/>
                  </a:cubicBezTo>
                  <a:lnTo>
                    <a:pt x="2032" y="1831"/>
                  </a:lnTo>
                  <a:cubicBezTo>
                    <a:pt x="2067" y="1701"/>
                    <a:pt x="2183" y="1615"/>
                    <a:pt x="2311" y="1615"/>
                  </a:cubicBezTo>
                  <a:cubicBezTo>
                    <a:pt x="2336" y="1615"/>
                    <a:pt x="2360" y="1619"/>
                    <a:pt x="2385" y="1625"/>
                  </a:cubicBezTo>
                  <a:cubicBezTo>
                    <a:pt x="2539" y="1666"/>
                    <a:pt x="2632" y="1824"/>
                    <a:pt x="2591" y="1978"/>
                  </a:cubicBezTo>
                  <a:lnTo>
                    <a:pt x="1367" y="6734"/>
                  </a:lnTo>
                  <a:lnTo>
                    <a:pt x="2683" y="6734"/>
                  </a:lnTo>
                  <a:lnTo>
                    <a:pt x="2683" y="10610"/>
                  </a:lnTo>
                  <a:cubicBezTo>
                    <a:pt x="2680" y="10891"/>
                    <a:pt x="2899" y="11128"/>
                    <a:pt x="3184" y="11141"/>
                  </a:cubicBezTo>
                  <a:cubicBezTo>
                    <a:pt x="3190" y="11142"/>
                    <a:pt x="3196" y="11142"/>
                    <a:pt x="3202" y="11142"/>
                  </a:cubicBezTo>
                  <a:cubicBezTo>
                    <a:pt x="3488" y="11142"/>
                    <a:pt x="3722" y="10909"/>
                    <a:pt x="3725" y="10620"/>
                  </a:cubicBezTo>
                  <a:lnTo>
                    <a:pt x="3725" y="6734"/>
                  </a:lnTo>
                  <a:lnTo>
                    <a:pt x="4476" y="6734"/>
                  </a:lnTo>
                  <a:lnTo>
                    <a:pt x="4476" y="10620"/>
                  </a:lnTo>
                  <a:cubicBezTo>
                    <a:pt x="4476" y="10908"/>
                    <a:pt x="4709" y="11141"/>
                    <a:pt x="4996" y="11141"/>
                  </a:cubicBezTo>
                  <a:cubicBezTo>
                    <a:pt x="5281" y="11141"/>
                    <a:pt x="5514" y="10908"/>
                    <a:pt x="5517" y="10620"/>
                  </a:cubicBezTo>
                  <a:lnTo>
                    <a:pt x="5517" y="6734"/>
                  </a:lnTo>
                  <a:lnTo>
                    <a:pt x="6826" y="6734"/>
                  </a:lnTo>
                  <a:lnTo>
                    <a:pt x="5603" y="1978"/>
                  </a:lnTo>
                  <a:cubicBezTo>
                    <a:pt x="5562" y="1824"/>
                    <a:pt x="5654" y="1666"/>
                    <a:pt x="5809" y="1625"/>
                  </a:cubicBezTo>
                  <a:cubicBezTo>
                    <a:pt x="5833" y="1619"/>
                    <a:pt x="5857" y="1615"/>
                    <a:pt x="5882" y="1615"/>
                  </a:cubicBezTo>
                  <a:cubicBezTo>
                    <a:pt x="6008" y="1615"/>
                    <a:pt x="6127" y="1701"/>
                    <a:pt x="6162" y="1831"/>
                  </a:cubicBezTo>
                  <a:lnTo>
                    <a:pt x="7111" y="5240"/>
                  </a:lnTo>
                  <a:cubicBezTo>
                    <a:pt x="7173" y="5468"/>
                    <a:pt x="7382" y="5620"/>
                    <a:pt x="7610" y="5620"/>
                  </a:cubicBezTo>
                  <a:cubicBezTo>
                    <a:pt x="7657" y="5620"/>
                    <a:pt x="7704" y="5614"/>
                    <a:pt x="7752" y="5600"/>
                  </a:cubicBezTo>
                  <a:cubicBezTo>
                    <a:pt x="8029" y="5525"/>
                    <a:pt x="8190" y="5237"/>
                    <a:pt x="8111" y="4959"/>
                  </a:cubicBezTo>
                  <a:lnTo>
                    <a:pt x="7056" y="1159"/>
                  </a:lnTo>
                  <a:cubicBezTo>
                    <a:pt x="6850" y="474"/>
                    <a:pt x="6220" y="1"/>
                    <a:pt x="550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9" name="Google Shape;17569;p72"/>
            <p:cNvSpPr/>
            <p:nvPr/>
          </p:nvSpPr>
          <p:spPr>
            <a:xfrm>
              <a:off x="7048723" y="4248423"/>
              <a:ext cx="46889" cy="134040"/>
            </a:xfrm>
            <a:custGeom>
              <a:rect b="b" l="l" r="r" t="t"/>
              <a:pathLst>
                <a:path extrusionOk="0" h="5117" w="1790">
                  <a:moveTo>
                    <a:pt x="327" y="0"/>
                  </a:moveTo>
                  <a:cubicBezTo>
                    <a:pt x="138" y="0"/>
                    <a:pt x="1" y="178"/>
                    <a:pt x="49" y="360"/>
                  </a:cubicBezTo>
                  <a:lnTo>
                    <a:pt x="1272" y="5116"/>
                  </a:lnTo>
                  <a:lnTo>
                    <a:pt x="1790" y="5116"/>
                  </a:lnTo>
                  <a:lnTo>
                    <a:pt x="566" y="360"/>
                  </a:lnTo>
                  <a:cubicBezTo>
                    <a:pt x="518" y="178"/>
                    <a:pt x="656" y="0"/>
                    <a:pt x="844"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0" name="Google Shape;17570;p72"/>
            <p:cNvSpPr/>
            <p:nvPr/>
          </p:nvSpPr>
          <p:spPr>
            <a:xfrm>
              <a:off x="6981506" y="4124625"/>
              <a:ext cx="74341" cy="63680"/>
            </a:xfrm>
            <a:custGeom>
              <a:rect b="b" l="l" r="r" t="t"/>
              <a:pathLst>
                <a:path extrusionOk="0" h="2431" w="2838">
                  <a:moveTo>
                    <a:pt x="1625" y="1"/>
                  </a:moveTo>
                  <a:cubicBezTo>
                    <a:pt x="542" y="1"/>
                    <a:pt x="0" y="1306"/>
                    <a:pt x="764" y="2074"/>
                  </a:cubicBezTo>
                  <a:cubicBezTo>
                    <a:pt x="996" y="2306"/>
                    <a:pt x="1308" y="2430"/>
                    <a:pt x="1625" y="2430"/>
                  </a:cubicBezTo>
                  <a:cubicBezTo>
                    <a:pt x="1781" y="2430"/>
                    <a:pt x="1938" y="2400"/>
                    <a:pt x="2087" y="2338"/>
                  </a:cubicBezTo>
                  <a:cubicBezTo>
                    <a:pt x="2543" y="2149"/>
                    <a:pt x="2838" y="1707"/>
                    <a:pt x="2838" y="1214"/>
                  </a:cubicBezTo>
                  <a:cubicBezTo>
                    <a:pt x="2838" y="542"/>
                    <a:pt x="2293" y="1"/>
                    <a:pt x="162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72"/>
            <p:cNvSpPr/>
            <p:nvPr/>
          </p:nvSpPr>
          <p:spPr>
            <a:xfrm>
              <a:off x="7017236" y="4124625"/>
              <a:ext cx="40419" cy="63680"/>
            </a:xfrm>
            <a:custGeom>
              <a:rect b="b" l="l" r="r" t="t"/>
              <a:pathLst>
                <a:path extrusionOk="0" h="2431" w="1543">
                  <a:moveTo>
                    <a:pt x="257" y="1"/>
                  </a:moveTo>
                  <a:cubicBezTo>
                    <a:pt x="172" y="1"/>
                    <a:pt x="86" y="8"/>
                    <a:pt x="0" y="28"/>
                  </a:cubicBezTo>
                  <a:cubicBezTo>
                    <a:pt x="559" y="148"/>
                    <a:pt x="960" y="642"/>
                    <a:pt x="960" y="1214"/>
                  </a:cubicBezTo>
                  <a:cubicBezTo>
                    <a:pt x="960" y="1786"/>
                    <a:pt x="559" y="2280"/>
                    <a:pt x="0" y="2403"/>
                  </a:cubicBezTo>
                  <a:cubicBezTo>
                    <a:pt x="86" y="2421"/>
                    <a:pt x="172" y="2430"/>
                    <a:pt x="256" y="2430"/>
                  </a:cubicBezTo>
                  <a:cubicBezTo>
                    <a:pt x="863" y="2430"/>
                    <a:pt x="1398" y="1973"/>
                    <a:pt x="1467" y="1344"/>
                  </a:cubicBezTo>
                  <a:cubicBezTo>
                    <a:pt x="1542" y="624"/>
                    <a:pt x="980" y="1"/>
                    <a:pt x="25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72"/>
            <p:cNvSpPr/>
            <p:nvPr/>
          </p:nvSpPr>
          <p:spPr>
            <a:xfrm>
              <a:off x="6925135" y="4248423"/>
              <a:ext cx="52076" cy="104859"/>
            </a:xfrm>
            <a:custGeom>
              <a:rect b="b" l="l" r="r" t="t"/>
              <a:pathLst>
                <a:path extrusionOk="0" h="4003" w="1988">
                  <a:moveTo>
                    <a:pt x="1470" y="0"/>
                  </a:moveTo>
                  <a:cubicBezTo>
                    <a:pt x="1340" y="0"/>
                    <a:pt x="1227" y="89"/>
                    <a:pt x="1193" y="213"/>
                  </a:cubicBezTo>
                  <a:lnTo>
                    <a:pt x="244" y="3619"/>
                  </a:lnTo>
                  <a:cubicBezTo>
                    <a:pt x="206" y="3753"/>
                    <a:pt x="120" y="3866"/>
                    <a:pt x="0" y="3931"/>
                  </a:cubicBezTo>
                  <a:cubicBezTo>
                    <a:pt x="38" y="3955"/>
                    <a:pt x="79" y="3972"/>
                    <a:pt x="120" y="3982"/>
                  </a:cubicBezTo>
                  <a:cubicBezTo>
                    <a:pt x="168" y="3996"/>
                    <a:pt x="216" y="4002"/>
                    <a:pt x="263" y="4002"/>
                  </a:cubicBezTo>
                  <a:cubicBezTo>
                    <a:pt x="490" y="4002"/>
                    <a:pt x="699" y="3852"/>
                    <a:pt x="761" y="3619"/>
                  </a:cubicBezTo>
                  <a:lnTo>
                    <a:pt x="1710" y="213"/>
                  </a:lnTo>
                  <a:cubicBezTo>
                    <a:pt x="1745" y="89"/>
                    <a:pt x="1858" y="0"/>
                    <a:pt x="1988"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72"/>
            <p:cNvSpPr/>
            <p:nvPr/>
          </p:nvSpPr>
          <p:spPr>
            <a:xfrm>
              <a:off x="7047387" y="4206039"/>
              <a:ext cx="84531" cy="147268"/>
            </a:xfrm>
            <a:custGeom>
              <a:rect b="b" l="l" r="r" t="t"/>
              <a:pathLst>
                <a:path extrusionOk="0" h="5622" w="3227">
                  <a:moveTo>
                    <a:pt x="1" y="1"/>
                  </a:moveTo>
                  <a:cubicBezTo>
                    <a:pt x="717" y="1"/>
                    <a:pt x="1347" y="474"/>
                    <a:pt x="1553" y="1159"/>
                  </a:cubicBezTo>
                  <a:lnTo>
                    <a:pt x="2608" y="4959"/>
                  </a:lnTo>
                  <a:cubicBezTo>
                    <a:pt x="2673" y="5189"/>
                    <a:pt x="2574" y="5432"/>
                    <a:pt x="2365" y="5552"/>
                  </a:cubicBezTo>
                  <a:cubicBezTo>
                    <a:pt x="2450" y="5600"/>
                    <a:pt x="2538" y="5622"/>
                    <a:pt x="2623" y="5622"/>
                  </a:cubicBezTo>
                  <a:cubicBezTo>
                    <a:pt x="2945" y="5622"/>
                    <a:pt x="3226" y="5314"/>
                    <a:pt x="3126" y="4959"/>
                  </a:cubicBezTo>
                  <a:lnTo>
                    <a:pt x="2070" y="1159"/>
                  </a:lnTo>
                  <a:cubicBezTo>
                    <a:pt x="1865" y="474"/>
                    <a:pt x="1234" y="1"/>
                    <a:pt x="518"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72"/>
            <p:cNvSpPr/>
            <p:nvPr/>
          </p:nvSpPr>
          <p:spPr>
            <a:xfrm>
              <a:off x="6993713" y="4382436"/>
              <a:ext cx="20406" cy="115468"/>
            </a:xfrm>
            <a:custGeom>
              <a:rect b="b" l="l" r="r" t="t"/>
              <a:pathLst>
                <a:path extrusionOk="0" h="4408" w="779">
                  <a:moveTo>
                    <a:pt x="405" y="0"/>
                  </a:moveTo>
                  <a:cubicBezTo>
                    <a:pt x="326" y="0"/>
                    <a:pt x="261" y="62"/>
                    <a:pt x="261" y="141"/>
                  </a:cubicBezTo>
                  <a:lnTo>
                    <a:pt x="264" y="3886"/>
                  </a:lnTo>
                  <a:cubicBezTo>
                    <a:pt x="261" y="4071"/>
                    <a:pt x="161" y="4243"/>
                    <a:pt x="0" y="4335"/>
                  </a:cubicBezTo>
                  <a:cubicBezTo>
                    <a:pt x="72" y="4380"/>
                    <a:pt x="155" y="4404"/>
                    <a:pt x="240" y="4407"/>
                  </a:cubicBezTo>
                  <a:cubicBezTo>
                    <a:pt x="246" y="4408"/>
                    <a:pt x="253" y="4408"/>
                    <a:pt x="259" y="4408"/>
                  </a:cubicBezTo>
                  <a:cubicBezTo>
                    <a:pt x="545" y="4408"/>
                    <a:pt x="778" y="4175"/>
                    <a:pt x="778" y="3886"/>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72"/>
            <p:cNvSpPr/>
            <p:nvPr/>
          </p:nvSpPr>
          <p:spPr>
            <a:xfrm>
              <a:off x="7040759" y="4382358"/>
              <a:ext cx="20380" cy="115572"/>
            </a:xfrm>
            <a:custGeom>
              <a:rect b="b" l="l" r="r" t="t"/>
              <a:pathLst>
                <a:path extrusionOk="0" h="4412" w="778">
                  <a:moveTo>
                    <a:pt x="404" y="0"/>
                  </a:moveTo>
                  <a:cubicBezTo>
                    <a:pt x="326" y="0"/>
                    <a:pt x="260" y="65"/>
                    <a:pt x="260" y="144"/>
                  </a:cubicBezTo>
                  <a:lnTo>
                    <a:pt x="260" y="3889"/>
                  </a:lnTo>
                  <a:cubicBezTo>
                    <a:pt x="260" y="4074"/>
                    <a:pt x="161" y="4249"/>
                    <a:pt x="0" y="4342"/>
                  </a:cubicBezTo>
                  <a:cubicBezTo>
                    <a:pt x="83" y="4390"/>
                    <a:pt x="172" y="4411"/>
                    <a:pt x="257" y="4411"/>
                  </a:cubicBezTo>
                  <a:cubicBezTo>
                    <a:pt x="529" y="4411"/>
                    <a:pt x="778" y="4194"/>
                    <a:pt x="778" y="3889"/>
                  </a:cubicBezTo>
                  <a:lnTo>
                    <a:pt x="77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72"/>
            <p:cNvSpPr/>
            <p:nvPr/>
          </p:nvSpPr>
          <p:spPr>
            <a:xfrm>
              <a:off x="6986536" y="4118967"/>
              <a:ext cx="77930" cy="74996"/>
            </a:xfrm>
            <a:custGeom>
              <a:rect b="b" l="l" r="r" t="t"/>
              <a:pathLst>
                <a:path extrusionOk="0" h="2863" w="2975">
                  <a:moveTo>
                    <a:pt x="1429" y="429"/>
                  </a:moveTo>
                  <a:cubicBezTo>
                    <a:pt x="2320" y="429"/>
                    <a:pt x="2766" y="1505"/>
                    <a:pt x="2139" y="2136"/>
                  </a:cubicBezTo>
                  <a:cubicBezTo>
                    <a:pt x="1934" y="2340"/>
                    <a:pt x="1684" y="2431"/>
                    <a:pt x="1438" y="2431"/>
                  </a:cubicBezTo>
                  <a:cubicBezTo>
                    <a:pt x="924" y="2431"/>
                    <a:pt x="432" y="2032"/>
                    <a:pt x="432" y="1430"/>
                  </a:cubicBezTo>
                  <a:cubicBezTo>
                    <a:pt x="432" y="878"/>
                    <a:pt x="877" y="433"/>
                    <a:pt x="1429" y="429"/>
                  </a:cubicBezTo>
                  <a:close/>
                  <a:moveTo>
                    <a:pt x="1432" y="1"/>
                  </a:moveTo>
                  <a:cubicBezTo>
                    <a:pt x="1248" y="1"/>
                    <a:pt x="1062" y="37"/>
                    <a:pt x="884" y="110"/>
                  </a:cubicBezTo>
                  <a:cubicBezTo>
                    <a:pt x="350" y="330"/>
                    <a:pt x="0" y="851"/>
                    <a:pt x="0" y="1430"/>
                  </a:cubicBezTo>
                  <a:cubicBezTo>
                    <a:pt x="0" y="2221"/>
                    <a:pt x="641" y="2859"/>
                    <a:pt x="1429" y="2862"/>
                  </a:cubicBezTo>
                  <a:cubicBezTo>
                    <a:pt x="2008" y="2859"/>
                    <a:pt x="2529" y="2513"/>
                    <a:pt x="2752" y="1978"/>
                  </a:cubicBezTo>
                  <a:cubicBezTo>
                    <a:pt x="2975" y="1444"/>
                    <a:pt x="2851" y="827"/>
                    <a:pt x="2440" y="419"/>
                  </a:cubicBezTo>
                  <a:cubicBezTo>
                    <a:pt x="2168" y="146"/>
                    <a:pt x="1803" y="1"/>
                    <a:pt x="14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72"/>
            <p:cNvSpPr/>
            <p:nvPr/>
          </p:nvSpPr>
          <p:spPr>
            <a:xfrm>
              <a:off x="7008697" y="4340708"/>
              <a:ext cx="93385" cy="162750"/>
            </a:xfrm>
            <a:custGeom>
              <a:rect b="b" l="l" r="r" t="t"/>
              <a:pathLst>
                <a:path extrusionOk="0" h="6213" w="3565">
                  <a:moveTo>
                    <a:pt x="2970" y="1"/>
                  </a:moveTo>
                  <a:cubicBezTo>
                    <a:pt x="2843" y="1"/>
                    <a:pt x="2713" y="106"/>
                    <a:pt x="2756" y="271"/>
                  </a:cubicBezTo>
                  <a:lnTo>
                    <a:pt x="3040" y="1378"/>
                  </a:lnTo>
                  <a:lnTo>
                    <a:pt x="2005" y="1378"/>
                  </a:lnTo>
                  <a:cubicBezTo>
                    <a:pt x="1885" y="1378"/>
                    <a:pt x="1789" y="1470"/>
                    <a:pt x="1789" y="1590"/>
                  </a:cubicBezTo>
                  <a:lnTo>
                    <a:pt x="1789" y="5476"/>
                  </a:lnTo>
                  <a:cubicBezTo>
                    <a:pt x="1789" y="5647"/>
                    <a:pt x="1652" y="5781"/>
                    <a:pt x="1484" y="5781"/>
                  </a:cubicBezTo>
                  <a:cubicBezTo>
                    <a:pt x="1317" y="5781"/>
                    <a:pt x="1179" y="5647"/>
                    <a:pt x="1179" y="5476"/>
                  </a:cubicBezTo>
                  <a:lnTo>
                    <a:pt x="1179" y="1590"/>
                  </a:lnTo>
                  <a:cubicBezTo>
                    <a:pt x="1179" y="1470"/>
                    <a:pt x="1084" y="1378"/>
                    <a:pt x="964" y="1378"/>
                  </a:cubicBezTo>
                  <a:lnTo>
                    <a:pt x="213" y="1378"/>
                  </a:lnTo>
                  <a:cubicBezTo>
                    <a:pt x="97" y="1378"/>
                    <a:pt x="1" y="1470"/>
                    <a:pt x="1" y="1590"/>
                  </a:cubicBezTo>
                  <a:lnTo>
                    <a:pt x="1" y="3166"/>
                  </a:lnTo>
                  <a:cubicBezTo>
                    <a:pt x="1" y="3283"/>
                    <a:pt x="97" y="3382"/>
                    <a:pt x="217" y="3382"/>
                  </a:cubicBezTo>
                  <a:cubicBezTo>
                    <a:pt x="333" y="3382"/>
                    <a:pt x="432" y="3283"/>
                    <a:pt x="432" y="3166"/>
                  </a:cubicBezTo>
                  <a:lnTo>
                    <a:pt x="432" y="1806"/>
                  </a:lnTo>
                  <a:lnTo>
                    <a:pt x="751" y="1806"/>
                  </a:lnTo>
                  <a:lnTo>
                    <a:pt x="751" y="5476"/>
                  </a:lnTo>
                  <a:cubicBezTo>
                    <a:pt x="751" y="5884"/>
                    <a:pt x="1080" y="6213"/>
                    <a:pt x="1488" y="6213"/>
                  </a:cubicBezTo>
                  <a:cubicBezTo>
                    <a:pt x="1892" y="6213"/>
                    <a:pt x="2225" y="5884"/>
                    <a:pt x="2225" y="5476"/>
                  </a:cubicBezTo>
                  <a:lnTo>
                    <a:pt x="2225" y="1806"/>
                  </a:lnTo>
                  <a:lnTo>
                    <a:pt x="3321" y="1806"/>
                  </a:lnTo>
                  <a:cubicBezTo>
                    <a:pt x="3462" y="1802"/>
                    <a:pt x="3565" y="1672"/>
                    <a:pt x="3530" y="1535"/>
                  </a:cubicBezTo>
                  <a:lnTo>
                    <a:pt x="3170" y="164"/>
                  </a:lnTo>
                  <a:cubicBezTo>
                    <a:pt x="3143" y="50"/>
                    <a:pt x="3057" y="1"/>
                    <a:pt x="29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72"/>
            <p:cNvSpPr/>
            <p:nvPr/>
          </p:nvSpPr>
          <p:spPr>
            <a:xfrm>
              <a:off x="6934905" y="4200381"/>
              <a:ext cx="202723" cy="158637"/>
            </a:xfrm>
            <a:custGeom>
              <a:rect b="b" l="l" r="r" t="t"/>
              <a:pathLst>
                <a:path extrusionOk="0" h="6056" w="7739">
                  <a:moveTo>
                    <a:pt x="1995" y="1"/>
                  </a:moveTo>
                  <a:cubicBezTo>
                    <a:pt x="1190" y="4"/>
                    <a:pt x="481" y="529"/>
                    <a:pt x="241" y="1293"/>
                  </a:cubicBezTo>
                  <a:cubicBezTo>
                    <a:pt x="237" y="1303"/>
                    <a:pt x="237" y="1310"/>
                    <a:pt x="234" y="1317"/>
                  </a:cubicBezTo>
                  <a:lnTo>
                    <a:pt x="35" y="2036"/>
                  </a:lnTo>
                  <a:cubicBezTo>
                    <a:pt x="1" y="2150"/>
                    <a:pt x="69" y="2269"/>
                    <a:pt x="182" y="2300"/>
                  </a:cubicBezTo>
                  <a:cubicBezTo>
                    <a:pt x="202" y="2305"/>
                    <a:pt x="221" y="2308"/>
                    <a:pt x="240" y="2308"/>
                  </a:cubicBezTo>
                  <a:cubicBezTo>
                    <a:pt x="336" y="2308"/>
                    <a:pt x="421" y="2247"/>
                    <a:pt x="450" y="2150"/>
                  </a:cubicBezTo>
                  <a:lnTo>
                    <a:pt x="645" y="1450"/>
                  </a:lnTo>
                  <a:cubicBezTo>
                    <a:pt x="645" y="1447"/>
                    <a:pt x="648" y="1440"/>
                    <a:pt x="648" y="1437"/>
                  </a:cubicBezTo>
                  <a:cubicBezTo>
                    <a:pt x="827" y="840"/>
                    <a:pt x="1375" y="436"/>
                    <a:pt x="1992" y="433"/>
                  </a:cubicBezTo>
                  <a:lnTo>
                    <a:pt x="4805" y="433"/>
                  </a:lnTo>
                  <a:cubicBezTo>
                    <a:pt x="5425" y="436"/>
                    <a:pt x="5974" y="844"/>
                    <a:pt x="6152" y="1437"/>
                  </a:cubicBezTo>
                  <a:cubicBezTo>
                    <a:pt x="6152" y="1440"/>
                    <a:pt x="6155" y="1447"/>
                    <a:pt x="6155" y="1450"/>
                  </a:cubicBezTo>
                  <a:lnTo>
                    <a:pt x="7211" y="5234"/>
                  </a:lnTo>
                  <a:cubicBezTo>
                    <a:pt x="7255" y="5395"/>
                    <a:pt x="7159" y="5563"/>
                    <a:pt x="6998" y="5607"/>
                  </a:cubicBezTo>
                  <a:cubicBezTo>
                    <a:pt x="6970" y="5616"/>
                    <a:pt x="6942" y="5620"/>
                    <a:pt x="6914" y="5620"/>
                  </a:cubicBezTo>
                  <a:cubicBezTo>
                    <a:pt x="6781" y="5620"/>
                    <a:pt x="6658" y="5531"/>
                    <a:pt x="6621" y="5398"/>
                  </a:cubicBezTo>
                  <a:lnTo>
                    <a:pt x="5672" y="1988"/>
                  </a:lnTo>
                  <a:cubicBezTo>
                    <a:pt x="5612" y="1764"/>
                    <a:pt x="5409" y="1615"/>
                    <a:pt x="5186" y="1615"/>
                  </a:cubicBezTo>
                  <a:cubicBezTo>
                    <a:pt x="5143" y="1615"/>
                    <a:pt x="5099" y="1620"/>
                    <a:pt x="5055" y="1632"/>
                  </a:cubicBezTo>
                  <a:cubicBezTo>
                    <a:pt x="4788" y="1704"/>
                    <a:pt x="4630" y="1982"/>
                    <a:pt x="4702" y="2249"/>
                  </a:cubicBezTo>
                  <a:lnTo>
                    <a:pt x="5357" y="4795"/>
                  </a:lnTo>
                  <a:cubicBezTo>
                    <a:pt x="5380" y="4891"/>
                    <a:pt x="5471" y="4955"/>
                    <a:pt x="5567" y="4955"/>
                  </a:cubicBezTo>
                  <a:cubicBezTo>
                    <a:pt x="5584" y="4955"/>
                    <a:pt x="5601" y="4953"/>
                    <a:pt x="5617" y="4949"/>
                  </a:cubicBezTo>
                  <a:cubicBezTo>
                    <a:pt x="5734" y="4918"/>
                    <a:pt x="5802" y="4802"/>
                    <a:pt x="5772" y="4685"/>
                  </a:cubicBezTo>
                  <a:lnTo>
                    <a:pt x="5120" y="2143"/>
                  </a:lnTo>
                  <a:cubicBezTo>
                    <a:pt x="5112" y="2089"/>
                    <a:pt x="5153" y="2057"/>
                    <a:pt x="5194" y="2057"/>
                  </a:cubicBezTo>
                  <a:cubicBezTo>
                    <a:pt x="5221" y="2057"/>
                    <a:pt x="5249" y="2072"/>
                    <a:pt x="5261" y="2105"/>
                  </a:cubicBezTo>
                  <a:lnTo>
                    <a:pt x="6210" y="5511"/>
                  </a:lnTo>
                  <a:cubicBezTo>
                    <a:pt x="6299" y="5839"/>
                    <a:pt x="6596" y="6056"/>
                    <a:pt x="6919" y="6056"/>
                  </a:cubicBezTo>
                  <a:cubicBezTo>
                    <a:pt x="6984" y="6056"/>
                    <a:pt x="7049" y="6047"/>
                    <a:pt x="7115" y="6029"/>
                  </a:cubicBezTo>
                  <a:cubicBezTo>
                    <a:pt x="7509" y="5919"/>
                    <a:pt x="7739" y="5508"/>
                    <a:pt x="7629" y="5117"/>
                  </a:cubicBezTo>
                  <a:lnTo>
                    <a:pt x="6570" y="1317"/>
                  </a:lnTo>
                  <a:cubicBezTo>
                    <a:pt x="6567" y="1310"/>
                    <a:pt x="6563" y="1300"/>
                    <a:pt x="6560" y="1293"/>
                  </a:cubicBezTo>
                  <a:cubicBezTo>
                    <a:pt x="6320" y="529"/>
                    <a:pt x="5610" y="4"/>
                    <a:pt x="48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9" name="Google Shape;17579;p72"/>
            <p:cNvSpPr/>
            <p:nvPr/>
          </p:nvSpPr>
          <p:spPr>
            <a:xfrm>
              <a:off x="6910596" y="4242660"/>
              <a:ext cx="109338" cy="260719"/>
            </a:xfrm>
            <a:custGeom>
              <a:rect b="b" l="l" r="r" t="t"/>
              <a:pathLst>
                <a:path extrusionOk="0" h="9953" w="4174">
                  <a:moveTo>
                    <a:pt x="2546" y="1"/>
                  </a:moveTo>
                  <a:cubicBezTo>
                    <a:pt x="2322" y="1"/>
                    <a:pt x="2120" y="150"/>
                    <a:pt x="2060" y="374"/>
                  </a:cubicBezTo>
                  <a:lnTo>
                    <a:pt x="1110" y="3784"/>
                  </a:lnTo>
                  <a:cubicBezTo>
                    <a:pt x="1073" y="3918"/>
                    <a:pt x="950" y="4007"/>
                    <a:pt x="815" y="4007"/>
                  </a:cubicBezTo>
                  <a:cubicBezTo>
                    <a:pt x="788" y="4007"/>
                    <a:pt x="761" y="4004"/>
                    <a:pt x="733" y="3997"/>
                  </a:cubicBezTo>
                  <a:cubicBezTo>
                    <a:pt x="572" y="3949"/>
                    <a:pt x="476" y="3781"/>
                    <a:pt x="521" y="3620"/>
                  </a:cubicBezTo>
                  <a:lnTo>
                    <a:pt x="1148" y="1368"/>
                  </a:lnTo>
                  <a:cubicBezTo>
                    <a:pt x="1195" y="1202"/>
                    <a:pt x="1064" y="1094"/>
                    <a:pt x="935" y="1094"/>
                  </a:cubicBezTo>
                  <a:cubicBezTo>
                    <a:pt x="849" y="1094"/>
                    <a:pt x="764" y="1142"/>
                    <a:pt x="733" y="1252"/>
                  </a:cubicBezTo>
                  <a:lnTo>
                    <a:pt x="106" y="3503"/>
                  </a:lnTo>
                  <a:cubicBezTo>
                    <a:pt x="0" y="3894"/>
                    <a:pt x="230" y="4298"/>
                    <a:pt x="620" y="4404"/>
                  </a:cubicBezTo>
                  <a:cubicBezTo>
                    <a:pt x="687" y="4423"/>
                    <a:pt x="754" y="4432"/>
                    <a:pt x="820" y="4432"/>
                  </a:cubicBezTo>
                  <a:cubicBezTo>
                    <a:pt x="1141" y="4432"/>
                    <a:pt x="1434" y="4221"/>
                    <a:pt x="1525" y="3897"/>
                  </a:cubicBezTo>
                  <a:lnTo>
                    <a:pt x="2474" y="491"/>
                  </a:lnTo>
                  <a:cubicBezTo>
                    <a:pt x="2485" y="455"/>
                    <a:pt x="2513" y="439"/>
                    <a:pt x="2541" y="439"/>
                  </a:cubicBezTo>
                  <a:cubicBezTo>
                    <a:pt x="2583" y="439"/>
                    <a:pt x="2625" y="474"/>
                    <a:pt x="2615" y="529"/>
                  </a:cubicBezTo>
                  <a:lnTo>
                    <a:pt x="1391" y="5282"/>
                  </a:lnTo>
                  <a:cubicBezTo>
                    <a:pt x="1357" y="5419"/>
                    <a:pt x="1460" y="5549"/>
                    <a:pt x="1600" y="5552"/>
                  </a:cubicBezTo>
                  <a:lnTo>
                    <a:pt x="2700" y="5552"/>
                  </a:lnTo>
                  <a:lnTo>
                    <a:pt x="2700" y="9209"/>
                  </a:lnTo>
                  <a:cubicBezTo>
                    <a:pt x="2697" y="9617"/>
                    <a:pt x="3023" y="9949"/>
                    <a:pt x="3430" y="9952"/>
                  </a:cubicBezTo>
                  <a:cubicBezTo>
                    <a:pt x="3432" y="9952"/>
                    <a:pt x="3435" y="9952"/>
                    <a:pt x="3437" y="9952"/>
                  </a:cubicBezTo>
                  <a:cubicBezTo>
                    <a:pt x="3838" y="9952"/>
                    <a:pt x="4167" y="9625"/>
                    <a:pt x="4174" y="9222"/>
                  </a:cubicBezTo>
                  <a:lnTo>
                    <a:pt x="4174" y="7773"/>
                  </a:lnTo>
                  <a:cubicBezTo>
                    <a:pt x="4174" y="7652"/>
                    <a:pt x="4078" y="7557"/>
                    <a:pt x="3961" y="7557"/>
                  </a:cubicBezTo>
                  <a:cubicBezTo>
                    <a:pt x="3959" y="7557"/>
                    <a:pt x="3957" y="7557"/>
                    <a:pt x="3955" y="7557"/>
                  </a:cubicBezTo>
                  <a:cubicBezTo>
                    <a:pt x="3835" y="7557"/>
                    <a:pt x="3739" y="7653"/>
                    <a:pt x="3739" y="7769"/>
                  </a:cubicBezTo>
                  <a:lnTo>
                    <a:pt x="3739" y="9219"/>
                  </a:lnTo>
                  <a:cubicBezTo>
                    <a:pt x="3739" y="9392"/>
                    <a:pt x="3598" y="9527"/>
                    <a:pt x="3430" y="9527"/>
                  </a:cubicBezTo>
                  <a:cubicBezTo>
                    <a:pt x="3428" y="9527"/>
                    <a:pt x="3426" y="9527"/>
                    <a:pt x="3424" y="9527"/>
                  </a:cubicBezTo>
                  <a:cubicBezTo>
                    <a:pt x="3256" y="9514"/>
                    <a:pt x="3129" y="9377"/>
                    <a:pt x="3129" y="9209"/>
                  </a:cubicBezTo>
                  <a:lnTo>
                    <a:pt x="3129" y="5333"/>
                  </a:lnTo>
                  <a:cubicBezTo>
                    <a:pt x="3129" y="5213"/>
                    <a:pt x="3033" y="5121"/>
                    <a:pt x="2916" y="5121"/>
                  </a:cubicBezTo>
                  <a:lnTo>
                    <a:pt x="1878" y="5121"/>
                  </a:lnTo>
                  <a:lnTo>
                    <a:pt x="3033" y="635"/>
                  </a:lnTo>
                  <a:cubicBezTo>
                    <a:pt x="3105" y="368"/>
                    <a:pt x="2944" y="90"/>
                    <a:pt x="2676" y="18"/>
                  </a:cubicBezTo>
                  <a:cubicBezTo>
                    <a:pt x="2633" y="6"/>
                    <a:pt x="2589" y="1"/>
                    <a:pt x="25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0" name="Google Shape;17580;p72"/>
          <p:cNvGrpSpPr/>
          <p:nvPr/>
        </p:nvGrpSpPr>
        <p:grpSpPr>
          <a:xfrm>
            <a:off x="7372702" y="4132876"/>
            <a:ext cx="385459" cy="356671"/>
            <a:chOff x="7372702" y="4132876"/>
            <a:chExt cx="385459" cy="356671"/>
          </a:xfrm>
        </p:grpSpPr>
        <p:sp>
          <p:nvSpPr>
            <p:cNvPr id="17581" name="Google Shape;17581;p72"/>
            <p:cNvSpPr/>
            <p:nvPr/>
          </p:nvSpPr>
          <p:spPr>
            <a:xfrm>
              <a:off x="7378360" y="4271762"/>
              <a:ext cx="221374" cy="212258"/>
            </a:xfrm>
            <a:custGeom>
              <a:rect b="b" l="l" r="r" t="t"/>
              <a:pathLst>
                <a:path extrusionOk="0" h="8103" w="8451">
                  <a:moveTo>
                    <a:pt x="1885" y="0"/>
                  </a:moveTo>
                  <a:cubicBezTo>
                    <a:pt x="847" y="4"/>
                    <a:pt x="4" y="847"/>
                    <a:pt x="0" y="1885"/>
                  </a:cubicBezTo>
                  <a:lnTo>
                    <a:pt x="0" y="4729"/>
                  </a:lnTo>
                  <a:cubicBezTo>
                    <a:pt x="4" y="5768"/>
                    <a:pt x="847" y="6611"/>
                    <a:pt x="1885" y="6614"/>
                  </a:cubicBezTo>
                  <a:lnTo>
                    <a:pt x="4277" y="6614"/>
                  </a:lnTo>
                  <a:cubicBezTo>
                    <a:pt x="4318" y="6614"/>
                    <a:pt x="4356" y="6641"/>
                    <a:pt x="4362" y="6682"/>
                  </a:cubicBezTo>
                  <a:cubicBezTo>
                    <a:pt x="4414" y="6922"/>
                    <a:pt x="4527" y="7724"/>
                    <a:pt x="3790" y="7950"/>
                  </a:cubicBezTo>
                  <a:cubicBezTo>
                    <a:pt x="3735" y="7968"/>
                    <a:pt x="3739" y="8050"/>
                    <a:pt x="3797" y="8063"/>
                  </a:cubicBezTo>
                  <a:cubicBezTo>
                    <a:pt x="3911" y="8084"/>
                    <a:pt x="4054" y="8103"/>
                    <a:pt x="4209" y="8103"/>
                  </a:cubicBezTo>
                  <a:cubicBezTo>
                    <a:pt x="4764" y="8103"/>
                    <a:pt x="5468" y="7870"/>
                    <a:pt x="5500" y="6696"/>
                  </a:cubicBezTo>
                  <a:cubicBezTo>
                    <a:pt x="5500" y="6652"/>
                    <a:pt x="5541" y="6611"/>
                    <a:pt x="5586" y="6611"/>
                  </a:cubicBezTo>
                  <a:lnTo>
                    <a:pt x="6566" y="6611"/>
                  </a:lnTo>
                  <a:cubicBezTo>
                    <a:pt x="7604" y="6607"/>
                    <a:pt x="8447" y="5768"/>
                    <a:pt x="8451" y="4726"/>
                  </a:cubicBezTo>
                  <a:lnTo>
                    <a:pt x="8451" y="1885"/>
                  </a:lnTo>
                  <a:lnTo>
                    <a:pt x="8447" y="1885"/>
                  </a:lnTo>
                  <a:cubicBezTo>
                    <a:pt x="8444" y="847"/>
                    <a:pt x="7604" y="4"/>
                    <a:pt x="656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72"/>
            <p:cNvSpPr/>
            <p:nvPr/>
          </p:nvSpPr>
          <p:spPr>
            <a:xfrm>
              <a:off x="7527724" y="4271762"/>
              <a:ext cx="72010" cy="173175"/>
            </a:xfrm>
            <a:custGeom>
              <a:rect b="b" l="l" r="r" t="t"/>
              <a:pathLst>
                <a:path extrusionOk="0" h="6611" w="2749">
                  <a:moveTo>
                    <a:pt x="0" y="0"/>
                  </a:moveTo>
                  <a:cubicBezTo>
                    <a:pt x="1042" y="0"/>
                    <a:pt x="1882" y="843"/>
                    <a:pt x="1885" y="1885"/>
                  </a:cubicBezTo>
                  <a:lnTo>
                    <a:pt x="1885" y="4726"/>
                  </a:lnTo>
                  <a:cubicBezTo>
                    <a:pt x="1882" y="5768"/>
                    <a:pt x="1042" y="6607"/>
                    <a:pt x="0" y="6611"/>
                  </a:cubicBezTo>
                  <a:lnTo>
                    <a:pt x="864" y="6611"/>
                  </a:lnTo>
                  <a:cubicBezTo>
                    <a:pt x="1902" y="6607"/>
                    <a:pt x="2745" y="5768"/>
                    <a:pt x="2749" y="4726"/>
                  </a:cubicBezTo>
                  <a:lnTo>
                    <a:pt x="2749" y="1885"/>
                  </a:lnTo>
                  <a:cubicBezTo>
                    <a:pt x="2745" y="843"/>
                    <a:pt x="1902" y="0"/>
                    <a:pt x="864"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72"/>
            <p:cNvSpPr/>
            <p:nvPr/>
          </p:nvSpPr>
          <p:spPr>
            <a:xfrm>
              <a:off x="7425826" y="4138535"/>
              <a:ext cx="326704" cy="270909"/>
            </a:xfrm>
            <a:custGeom>
              <a:rect b="b" l="l" r="r" t="t"/>
              <a:pathLst>
                <a:path extrusionOk="0" h="10342" w="12472">
                  <a:moveTo>
                    <a:pt x="1845" y="1"/>
                  </a:moveTo>
                  <a:cubicBezTo>
                    <a:pt x="827" y="1"/>
                    <a:pt x="1" y="823"/>
                    <a:pt x="1" y="1841"/>
                  </a:cubicBezTo>
                  <a:lnTo>
                    <a:pt x="1" y="6083"/>
                  </a:lnTo>
                  <a:cubicBezTo>
                    <a:pt x="1" y="7101"/>
                    <a:pt x="827" y="7927"/>
                    <a:pt x="1845" y="7927"/>
                  </a:cubicBezTo>
                  <a:lnTo>
                    <a:pt x="7540" y="7927"/>
                  </a:lnTo>
                  <a:cubicBezTo>
                    <a:pt x="7660" y="7927"/>
                    <a:pt x="7752" y="8030"/>
                    <a:pt x="7739" y="8150"/>
                  </a:cubicBezTo>
                  <a:cubicBezTo>
                    <a:pt x="7660" y="8763"/>
                    <a:pt x="7629" y="10342"/>
                    <a:pt x="9325" y="10342"/>
                  </a:cubicBezTo>
                  <a:cubicBezTo>
                    <a:pt x="9411" y="10342"/>
                    <a:pt x="9501" y="10338"/>
                    <a:pt x="9596" y="10329"/>
                  </a:cubicBezTo>
                  <a:cubicBezTo>
                    <a:pt x="9661" y="10319"/>
                    <a:pt x="9682" y="10233"/>
                    <a:pt x="9627" y="10199"/>
                  </a:cubicBezTo>
                  <a:cubicBezTo>
                    <a:pt x="9240" y="9980"/>
                    <a:pt x="8499" y="9363"/>
                    <a:pt x="9031" y="8054"/>
                  </a:cubicBezTo>
                  <a:cubicBezTo>
                    <a:pt x="9061" y="7978"/>
                    <a:pt x="9137" y="7927"/>
                    <a:pt x="9219" y="7927"/>
                  </a:cubicBezTo>
                  <a:lnTo>
                    <a:pt x="10627" y="7927"/>
                  </a:lnTo>
                  <a:cubicBezTo>
                    <a:pt x="11645" y="7927"/>
                    <a:pt x="12471" y="7101"/>
                    <a:pt x="12471" y="6087"/>
                  </a:cubicBezTo>
                  <a:lnTo>
                    <a:pt x="12471" y="1841"/>
                  </a:lnTo>
                  <a:cubicBezTo>
                    <a:pt x="12471" y="823"/>
                    <a:pt x="11645" y="1"/>
                    <a:pt x="10627"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72"/>
            <p:cNvSpPr/>
            <p:nvPr/>
          </p:nvSpPr>
          <p:spPr>
            <a:xfrm>
              <a:off x="7681672" y="4138535"/>
              <a:ext cx="70857" cy="207674"/>
            </a:xfrm>
            <a:custGeom>
              <a:rect b="b" l="l" r="r" t="t"/>
              <a:pathLst>
                <a:path extrusionOk="0" h="7928" w="2705">
                  <a:moveTo>
                    <a:pt x="867" y="1"/>
                  </a:moveTo>
                  <a:cubicBezTo>
                    <a:pt x="865" y="1"/>
                    <a:pt x="863" y="1"/>
                    <a:pt x="860" y="1"/>
                  </a:cubicBezTo>
                  <a:lnTo>
                    <a:pt x="0" y="1"/>
                  </a:lnTo>
                  <a:cubicBezTo>
                    <a:pt x="1018" y="1"/>
                    <a:pt x="1844" y="823"/>
                    <a:pt x="1844" y="1841"/>
                  </a:cubicBezTo>
                  <a:lnTo>
                    <a:pt x="1844" y="6087"/>
                  </a:lnTo>
                  <a:cubicBezTo>
                    <a:pt x="1844" y="7101"/>
                    <a:pt x="1018" y="7927"/>
                    <a:pt x="0" y="7927"/>
                  </a:cubicBezTo>
                  <a:lnTo>
                    <a:pt x="864" y="7927"/>
                  </a:lnTo>
                  <a:cubicBezTo>
                    <a:pt x="1878" y="7927"/>
                    <a:pt x="2704" y="7101"/>
                    <a:pt x="2704" y="6087"/>
                  </a:cubicBezTo>
                  <a:lnTo>
                    <a:pt x="2704" y="1841"/>
                  </a:lnTo>
                  <a:cubicBezTo>
                    <a:pt x="2704" y="825"/>
                    <a:pt x="1882" y="1"/>
                    <a:pt x="867" y="1"/>
                  </a:cubicBez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5" name="Google Shape;17585;p72"/>
            <p:cNvSpPr/>
            <p:nvPr/>
          </p:nvSpPr>
          <p:spPr>
            <a:xfrm>
              <a:off x="7503573" y="4220132"/>
              <a:ext cx="27033" cy="27059"/>
            </a:xfrm>
            <a:custGeom>
              <a:rect b="b" l="l" r="r" t="t"/>
              <a:pathLst>
                <a:path extrusionOk="0" h="1033" w="1032">
                  <a:moveTo>
                    <a:pt x="515" y="1"/>
                  </a:moveTo>
                  <a:cubicBezTo>
                    <a:pt x="230" y="1"/>
                    <a:pt x="1" y="230"/>
                    <a:pt x="1" y="518"/>
                  </a:cubicBezTo>
                  <a:cubicBezTo>
                    <a:pt x="1" y="803"/>
                    <a:pt x="230" y="1032"/>
                    <a:pt x="515" y="1032"/>
                  </a:cubicBezTo>
                  <a:cubicBezTo>
                    <a:pt x="802" y="1032"/>
                    <a:pt x="1032" y="803"/>
                    <a:pt x="1032" y="518"/>
                  </a:cubicBezTo>
                  <a:cubicBezTo>
                    <a:pt x="1032" y="230"/>
                    <a:pt x="802" y="1"/>
                    <a:pt x="515"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6" name="Google Shape;17586;p72"/>
            <p:cNvSpPr/>
            <p:nvPr/>
          </p:nvSpPr>
          <p:spPr>
            <a:xfrm>
              <a:off x="7570998" y="4220132"/>
              <a:ext cx="27112" cy="27059"/>
            </a:xfrm>
            <a:custGeom>
              <a:rect b="b" l="l" r="r" t="t"/>
              <a:pathLst>
                <a:path extrusionOk="0" h="1033" w="1035">
                  <a:moveTo>
                    <a:pt x="518" y="1"/>
                  </a:moveTo>
                  <a:cubicBezTo>
                    <a:pt x="230" y="1"/>
                    <a:pt x="0" y="230"/>
                    <a:pt x="0" y="518"/>
                  </a:cubicBezTo>
                  <a:cubicBezTo>
                    <a:pt x="0" y="803"/>
                    <a:pt x="230"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72"/>
            <p:cNvSpPr/>
            <p:nvPr/>
          </p:nvSpPr>
          <p:spPr>
            <a:xfrm>
              <a:off x="7638398" y="4220132"/>
              <a:ext cx="27138" cy="27059"/>
            </a:xfrm>
            <a:custGeom>
              <a:rect b="b" l="l" r="r" t="t"/>
              <a:pathLst>
                <a:path extrusionOk="0" h="1033" w="1036">
                  <a:moveTo>
                    <a:pt x="518" y="1"/>
                  </a:moveTo>
                  <a:cubicBezTo>
                    <a:pt x="234" y="1"/>
                    <a:pt x="1" y="230"/>
                    <a:pt x="1" y="518"/>
                  </a:cubicBezTo>
                  <a:cubicBezTo>
                    <a:pt x="1" y="803"/>
                    <a:pt x="234" y="1032"/>
                    <a:pt x="518" y="1032"/>
                  </a:cubicBezTo>
                  <a:cubicBezTo>
                    <a:pt x="802" y="1032"/>
                    <a:pt x="1035" y="803"/>
                    <a:pt x="1035" y="518"/>
                  </a:cubicBezTo>
                  <a:cubicBezTo>
                    <a:pt x="1035" y="230"/>
                    <a:pt x="802" y="1"/>
                    <a:pt x="518"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72"/>
            <p:cNvSpPr/>
            <p:nvPr/>
          </p:nvSpPr>
          <p:spPr>
            <a:xfrm>
              <a:off x="7372702" y="4212247"/>
              <a:ext cx="385197" cy="277300"/>
            </a:xfrm>
            <a:custGeom>
              <a:rect b="b" l="l" r="r" t="t"/>
              <a:pathLst>
                <a:path extrusionOk="0" h="10586" w="14705">
                  <a:moveTo>
                    <a:pt x="14492" y="0"/>
                  </a:moveTo>
                  <a:cubicBezTo>
                    <a:pt x="14493" y="0"/>
                    <a:pt x="14494" y="0"/>
                    <a:pt x="14496" y="0"/>
                  </a:cubicBezTo>
                  <a:lnTo>
                    <a:pt x="14496" y="0"/>
                  </a:lnTo>
                  <a:cubicBezTo>
                    <a:pt x="14497" y="0"/>
                    <a:pt x="14498" y="0"/>
                    <a:pt x="14499" y="0"/>
                  </a:cubicBezTo>
                  <a:close/>
                  <a:moveTo>
                    <a:pt x="14496" y="0"/>
                  </a:moveTo>
                  <a:lnTo>
                    <a:pt x="14496" y="0"/>
                  </a:lnTo>
                  <a:cubicBezTo>
                    <a:pt x="14377" y="2"/>
                    <a:pt x="14283" y="94"/>
                    <a:pt x="14283" y="213"/>
                  </a:cubicBezTo>
                  <a:lnTo>
                    <a:pt x="14283" y="3269"/>
                  </a:lnTo>
                  <a:cubicBezTo>
                    <a:pt x="14283" y="4167"/>
                    <a:pt x="13553" y="4897"/>
                    <a:pt x="12655" y="4897"/>
                  </a:cubicBezTo>
                  <a:lnTo>
                    <a:pt x="11244" y="4897"/>
                  </a:lnTo>
                  <a:cubicBezTo>
                    <a:pt x="11076" y="4897"/>
                    <a:pt x="10921" y="5000"/>
                    <a:pt x="10860" y="5158"/>
                  </a:cubicBezTo>
                  <a:cubicBezTo>
                    <a:pt x="10606" y="5788"/>
                    <a:pt x="10589" y="6343"/>
                    <a:pt x="10815" y="6813"/>
                  </a:cubicBezTo>
                  <a:cubicBezTo>
                    <a:pt x="10908" y="6998"/>
                    <a:pt x="11031" y="7166"/>
                    <a:pt x="11182" y="7306"/>
                  </a:cubicBezTo>
                  <a:cubicBezTo>
                    <a:pt x="10815" y="7279"/>
                    <a:pt x="10531" y="7162"/>
                    <a:pt x="10332" y="6953"/>
                  </a:cubicBezTo>
                  <a:cubicBezTo>
                    <a:pt x="10185" y="6802"/>
                    <a:pt x="9856" y="6343"/>
                    <a:pt x="9979" y="5367"/>
                  </a:cubicBezTo>
                  <a:cubicBezTo>
                    <a:pt x="10010" y="5116"/>
                    <a:pt x="9815" y="4897"/>
                    <a:pt x="9564" y="4897"/>
                  </a:cubicBezTo>
                  <a:lnTo>
                    <a:pt x="7358" y="4897"/>
                  </a:lnTo>
                  <a:cubicBezTo>
                    <a:pt x="7070" y="4897"/>
                    <a:pt x="7070" y="5329"/>
                    <a:pt x="7358" y="5329"/>
                  </a:cubicBezTo>
                  <a:lnTo>
                    <a:pt x="8451" y="5329"/>
                  </a:lnTo>
                  <a:lnTo>
                    <a:pt x="8451" y="6998"/>
                  </a:lnTo>
                  <a:cubicBezTo>
                    <a:pt x="8451" y="7923"/>
                    <a:pt x="7700" y="8670"/>
                    <a:pt x="6778" y="8670"/>
                  </a:cubicBezTo>
                  <a:lnTo>
                    <a:pt x="5802" y="8670"/>
                  </a:lnTo>
                  <a:cubicBezTo>
                    <a:pt x="5637" y="8670"/>
                    <a:pt x="5507" y="8800"/>
                    <a:pt x="5500" y="8965"/>
                  </a:cubicBezTo>
                  <a:cubicBezTo>
                    <a:pt x="5483" y="9650"/>
                    <a:pt x="5219" y="10109"/>
                    <a:pt x="4531" y="10154"/>
                  </a:cubicBezTo>
                  <a:cubicBezTo>
                    <a:pt x="4842" y="9832"/>
                    <a:pt x="4883" y="9338"/>
                    <a:pt x="4788" y="8906"/>
                  </a:cubicBezTo>
                  <a:cubicBezTo>
                    <a:pt x="4757" y="8769"/>
                    <a:pt x="4637" y="8670"/>
                    <a:pt x="4493" y="8670"/>
                  </a:cubicBezTo>
                  <a:lnTo>
                    <a:pt x="2101" y="8670"/>
                  </a:lnTo>
                  <a:cubicBezTo>
                    <a:pt x="1179" y="8670"/>
                    <a:pt x="432" y="7920"/>
                    <a:pt x="432" y="6998"/>
                  </a:cubicBezTo>
                  <a:lnTo>
                    <a:pt x="432" y="6535"/>
                  </a:lnTo>
                  <a:cubicBezTo>
                    <a:pt x="432" y="6391"/>
                    <a:pt x="324" y="6319"/>
                    <a:pt x="216" y="6319"/>
                  </a:cubicBezTo>
                  <a:cubicBezTo>
                    <a:pt x="108" y="6319"/>
                    <a:pt x="0" y="6391"/>
                    <a:pt x="0" y="6535"/>
                  </a:cubicBezTo>
                  <a:lnTo>
                    <a:pt x="0" y="6998"/>
                  </a:lnTo>
                  <a:cubicBezTo>
                    <a:pt x="4" y="8156"/>
                    <a:pt x="943" y="9095"/>
                    <a:pt x="2101" y="9098"/>
                  </a:cubicBezTo>
                  <a:lnTo>
                    <a:pt x="4383" y="9098"/>
                  </a:lnTo>
                  <a:cubicBezTo>
                    <a:pt x="4428" y="9383"/>
                    <a:pt x="4421" y="9866"/>
                    <a:pt x="3941" y="10013"/>
                  </a:cubicBezTo>
                  <a:cubicBezTo>
                    <a:pt x="3667" y="10096"/>
                    <a:pt x="3691" y="10490"/>
                    <a:pt x="3972" y="10541"/>
                  </a:cubicBezTo>
                  <a:cubicBezTo>
                    <a:pt x="4119" y="10572"/>
                    <a:pt x="4270" y="10586"/>
                    <a:pt x="4421" y="10586"/>
                  </a:cubicBezTo>
                  <a:cubicBezTo>
                    <a:pt x="5288" y="10586"/>
                    <a:pt x="5853" y="10085"/>
                    <a:pt x="5922" y="9098"/>
                  </a:cubicBezTo>
                  <a:lnTo>
                    <a:pt x="6778" y="9098"/>
                  </a:lnTo>
                  <a:cubicBezTo>
                    <a:pt x="7937" y="9095"/>
                    <a:pt x="8876" y="8156"/>
                    <a:pt x="8876" y="6998"/>
                  </a:cubicBezTo>
                  <a:lnTo>
                    <a:pt x="8876" y="5329"/>
                  </a:lnTo>
                  <a:lnTo>
                    <a:pt x="9544" y="5329"/>
                  </a:lnTo>
                  <a:cubicBezTo>
                    <a:pt x="9486" y="5812"/>
                    <a:pt x="9475" y="6689"/>
                    <a:pt x="10017" y="7251"/>
                  </a:cubicBezTo>
                  <a:cubicBezTo>
                    <a:pt x="10332" y="7577"/>
                    <a:pt x="10778" y="7741"/>
                    <a:pt x="11343" y="7741"/>
                  </a:cubicBezTo>
                  <a:cubicBezTo>
                    <a:pt x="11439" y="7741"/>
                    <a:pt x="11535" y="7738"/>
                    <a:pt x="11638" y="7728"/>
                  </a:cubicBezTo>
                  <a:cubicBezTo>
                    <a:pt x="11915" y="7704"/>
                    <a:pt x="11994" y="7337"/>
                    <a:pt x="11754" y="7197"/>
                  </a:cubicBezTo>
                  <a:cubicBezTo>
                    <a:pt x="10867" y="6689"/>
                    <a:pt x="11052" y="5812"/>
                    <a:pt x="11247" y="5329"/>
                  </a:cubicBezTo>
                  <a:lnTo>
                    <a:pt x="12649" y="5329"/>
                  </a:lnTo>
                  <a:cubicBezTo>
                    <a:pt x="13783" y="5325"/>
                    <a:pt x="14705" y="4407"/>
                    <a:pt x="14705" y="3273"/>
                  </a:cubicBezTo>
                  <a:lnTo>
                    <a:pt x="14705" y="213"/>
                  </a:lnTo>
                  <a:cubicBezTo>
                    <a:pt x="14705" y="97"/>
                    <a:pt x="14611" y="2"/>
                    <a:pt x="14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72"/>
            <p:cNvSpPr/>
            <p:nvPr/>
          </p:nvSpPr>
          <p:spPr>
            <a:xfrm>
              <a:off x="7372781" y="4132876"/>
              <a:ext cx="385381" cy="231983"/>
            </a:xfrm>
            <a:custGeom>
              <a:rect b="b" l="l" r="r" t="t"/>
              <a:pathLst>
                <a:path extrusionOk="0" h="8856" w="14712">
                  <a:moveTo>
                    <a:pt x="3870" y="1"/>
                  </a:moveTo>
                  <a:cubicBezTo>
                    <a:pt x="2732" y="1"/>
                    <a:pt x="1813" y="923"/>
                    <a:pt x="1813" y="2057"/>
                  </a:cubicBezTo>
                  <a:lnTo>
                    <a:pt x="1813" y="5103"/>
                  </a:lnTo>
                  <a:cubicBezTo>
                    <a:pt x="775" y="5251"/>
                    <a:pt x="4" y="6138"/>
                    <a:pt x="1" y="7184"/>
                  </a:cubicBezTo>
                  <a:lnTo>
                    <a:pt x="1" y="8640"/>
                  </a:lnTo>
                  <a:cubicBezTo>
                    <a:pt x="1" y="8760"/>
                    <a:pt x="100" y="8856"/>
                    <a:pt x="217" y="8856"/>
                  </a:cubicBezTo>
                  <a:cubicBezTo>
                    <a:pt x="337" y="8856"/>
                    <a:pt x="432" y="8760"/>
                    <a:pt x="432" y="8640"/>
                  </a:cubicBezTo>
                  <a:lnTo>
                    <a:pt x="432" y="7184"/>
                  </a:lnTo>
                  <a:cubicBezTo>
                    <a:pt x="436" y="6375"/>
                    <a:pt x="1015" y="5683"/>
                    <a:pt x="1813" y="5542"/>
                  </a:cubicBezTo>
                  <a:lnTo>
                    <a:pt x="1813" y="6299"/>
                  </a:lnTo>
                  <a:cubicBezTo>
                    <a:pt x="1813" y="7434"/>
                    <a:pt x="2732" y="8355"/>
                    <a:pt x="3870" y="8355"/>
                  </a:cubicBezTo>
                  <a:lnTo>
                    <a:pt x="6443" y="8355"/>
                  </a:lnTo>
                  <a:cubicBezTo>
                    <a:pt x="6563" y="8355"/>
                    <a:pt x="6659" y="8260"/>
                    <a:pt x="6659" y="8140"/>
                  </a:cubicBezTo>
                  <a:cubicBezTo>
                    <a:pt x="6659" y="8023"/>
                    <a:pt x="6563" y="7924"/>
                    <a:pt x="6443" y="7924"/>
                  </a:cubicBezTo>
                  <a:lnTo>
                    <a:pt x="3870" y="7924"/>
                  </a:lnTo>
                  <a:cubicBezTo>
                    <a:pt x="2968" y="7924"/>
                    <a:pt x="2242" y="7197"/>
                    <a:pt x="2242" y="6296"/>
                  </a:cubicBezTo>
                  <a:lnTo>
                    <a:pt x="2242" y="2057"/>
                  </a:lnTo>
                  <a:cubicBezTo>
                    <a:pt x="2242" y="1159"/>
                    <a:pt x="2968" y="429"/>
                    <a:pt x="3870" y="429"/>
                  </a:cubicBezTo>
                  <a:lnTo>
                    <a:pt x="12652" y="429"/>
                  </a:lnTo>
                  <a:cubicBezTo>
                    <a:pt x="13550" y="429"/>
                    <a:pt x="14280" y="1159"/>
                    <a:pt x="14280" y="2057"/>
                  </a:cubicBezTo>
                  <a:lnTo>
                    <a:pt x="14280" y="2328"/>
                  </a:lnTo>
                  <a:cubicBezTo>
                    <a:pt x="14280" y="2448"/>
                    <a:pt x="14376" y="2544"/>
                    <a:pt x="14496" y="2544"/>
                  </a:cubicBezTo>
                  <a:cubicBezTo>
                    <a:pt x="14616" y="2544"/>
                    <a:pt x="14712" y="2448"/>
                    <a:pt x="14712" y="2328"/>
                  </a:cubicBezTo>
                  <a:lnTo>
                    <a:pt x="14712" y="2057"/>
                  </a:lnTo>
                  <a:cubicBezTo>
                    <a:pt x="14712" y="919"/>
                    <a:pt x="13790" y="1"/>
                    <a:pt x="12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72"/>
            <p:cNvSpPr/>
            <p:nvPr/>
          </p:nvSpPr>
          <p:spPr>
            <a:xfrm>
              <a:off x="7497914" y="4214474"/>
              <a:ext cx="44820" cy="38428"/>
            </a:xfrm>
            <a:custGeom>
              <a:rect b="b" l="l" r="r" t="t"/>
              <a:pathLst>
                <a:path extrusionOk="0" h="1467" w="1711">
                  <a:moveTo>
                    <a:pt x="734" y="433"/>
                  </a:moveTo>
                  <a:cubicBezTo>
                    <a:pt x="898" y="433"/>
                    <a:pt x="1032" y="566"/>
                    <a:pt x="1032" y="734"/>
                  </a:cubicBezTo>
                  <a:cubicBezTo>
                    <a:pt x="1032" y="913"/>
                    <a:pt x="885" y="1032"/>
                    <a:pt x="731" y="1032"/>
                  </a:cubicBezTo>
                  <a:cubicBezTo>
                    <a:pt x="658" y="1032"/>
                    <a:pt x="583" y="1004"/>
                    <a:pt x="522" y="943"/>
                  </a:cubicBezTo>
                  <a:cubicBezTo>
                    <a:pt x="333" y="755"/>
                    <a:pt x="467" y="433"/>
                    <a:pt x="734" y="433"/>
                  </a:cubicBezTo>
                  <a:close/>
                  <a:moveTo>
                    <a:pt x="731" y="1"/>
                  </a:moveTo>
                  <a:cubicBezTo>
                    <a:pt x="326" y="1"/>
                    <a:pt x="1" y="330"/>
                    <a:pt x="1" y="734"/>
                  </a:cubicBezTo>
                  <a:cubicBezTo>
                    <a:pt x="1" y="1175"/>
                    <a:pt x="362" y="1467"/>
                    <a:pt x="739" y="1467"/>
                  </a:cubicBezTo>
                  <a:cubicBezTo>
                    <a:pt x="918" y="1467"/>
                    <a:pt x="1102" y="1400"/>
                    <a:pt x="1251" y="1252"/>
                  </a:cubicBezTo>
                  <a:cubicBezTo>
                    <a:pt x="1711" y="789"/>
                    <a:pt x="1385"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72"/>
            <p:cNvSpPr/>
            <p:nvPr/>
          </p:nvSpPr>
          <p:spPr>
            <a:xfrm>
              <a:off x="7565340" y="4214422"/>
              <a:ext cx="44820" cy="38428"/>
            </a:xfrm>
            <a:custGeom>
              <a:rect b="b" l="l" r="r" t="t"/>
              <a:pathLst>
                <a:path extrusionOk="0" h="1467" w="1711">
                  <a:moveTo>
                    <a:pt x="734" y="431"/>
                  </a:moveTo>
                  <a:cubicBezTo>
                    <a:pt x="1001" y="431"/>
                    <a:pt x="1134" y="757"/>
                    <a:pt x="943" y="945"/>
                  </a:cubicBezTo>
                  <a:cubicBezTo>
                    <a:pt x="882" y="1006"/>
                    <a:pt x="807" y="1033"/>
                    <a:pt x="733" y="1033"/>
                  </a:cubicBezTo>
                  <a:cubicBezTo>
                    <a:pt x="580" y="1033"/>
                    <a:pt x="432" y="914"/>
                    <a:pt x="432" y="733"/>
                  </a:cubicBezTo>
                  <a:cubicBezTo>
                    <a:pt x="432" y="568"/>
                    <a:pt x="566" y="435"/>
                    <a:pt x="734" y="435"/>
                  </a:cubicBezTo>
                  <a:lnTo>
                    <a:pt x="734" y="431"/>
                  </a:lnTo>
                  <a:close/>
                  <a:moveTo>
                    <a:pt x="739" y="1"/>
                  </a:moveTo>
                  <a:cubicBezTo>
                    <a:pt x="362" y="1"/>
                    <a:pt x="0" y="293"/>
                    <a:pt x="0" y="736"/>
                  </a:cubicBezTo>
                  <a:cubicBezTo>
                    <a:pt x="0" y="1137"/>
                    <a:pt x="329" y="1466"/>
                    <a:pt x="734" y="1466"/>
                  </a:cubicBezTo>
                  <a:cubicBezTo>
                    <a:pt x="1385" y="1466"/>
                    <a:pt x="1710" y="678"/>
                    <a:pt x="1251" y="215"/>
                  </a:cubicBezTo>
                  <a:cubicBezTo>
                    <a:pt x="1102" y="67"/>
                    <a:pt x="918"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72"/>
            <p:cNvSpPr/>
            <p:nvPr/>
          </p:nvSpPr>
          <p:spPr>
            <a:xfrm>
              <a:off x="7632740" y="4214422"/>
              <a:ext cx="44924" cy="38428"/>
            </a:xfrm>
            <a:custGeom>
              <a:rect b="b" l="l" r="r" t="t"/>
              <a:pathLst>
                <a:path extrusionOk="0" h="1467" w="1715">
                  <a:moveTo>
                    <a:pt x="734" y="431"/>
                  </a:moveTo>
                  <a:cubicBezTo>
                    <a:pt x="1001" y="431"/>
                    <a:pt x="1135" y="757"/>
                    <a:pt x="947" y="945"/>
                  </a:cubicBezTo>
                  <a:cubicBezTo>
                    <a:pt x="886" y="1006"/>
                    <a:pt x="810" y="1033"/>
                    <a:pt x="736" y="1033"/>
                  </a:cubicBezTo>
                  <a:cubicBezTo>
                    <a:pt x="582" y="1033"/>
                    <a:pt x="432" y="914"/>
                    <a:pt x="432" y="733"/>
                  </a:cubicBezTo>
                  <a:cubicBezTo>
                    <a:pt x="436" y="568"/>
                    <a:pt x="570" y="435"/>
                    <a:pt x="734" y="435"/>
                  </a:cubicBezTo>
                  <a:lnTo>
                    <a:pt x="734" y="431"/>
                  </a:lnTo>
                  <a:close/>
                  <a:moveTo>
                    <a:pt x="739" y="1"/>
                  </a:moveTo>
                  <a:cubicBezTo>
                    <a:pt x="362" y="1"/>
                    <a:pt x="1" y="293"/>
                    <a:pt x="1" y="736"/>
                  </a:cubicBezTo>
                  <a:cubicBezTo>
                    <a:pt x="1" y="1137"/>
                    <a:pt x="330" y="1466"/>
                    <a:pt x="734" y="1466"/>
                  </a:cubicBezTo>
                  <a:cubicBezTo>
                    <a:pt x="1385" y="1466"/>
                    <a:pt x="1714" y="678"/>
                    <a:pt x="1251" y="215"/>
                  </a:cubicBezTo>
                  <a:cubicBezTo>
                    <a:pt x="1102" y="67"/>
                    <a:pt x="919"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7596" name="Shape 17596"/>
        <p:cNvGrpSpPr/>
        <p:nvPr/>
      </p:nvGrpSpPr>
      <p:grpSpPr>
        <a:xfrm>
          <a:off x="0" y="0"/>
          <a:ext cx="0" cy="0"/>
          <a:chOff x="0" y="0"/>
          <a:chExt cx="0" cy="0"/>
        </a:xfrm>
      </p:grpSpPr>
      <p:sp>
        <p:nvSpPr>
          <p:cNvPr id="17597" name="Google Shape;17597;p7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598" name="Google Shape;17598;p7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7599" name="Google Shape;17599;p73"/>
          <p:cNvGrpSpPr/>
          <p:nvPr/>
        </p:nvGrpSpPr>
        <p:grpSpPr>
          <a:xfrm>
            <a:off x="3045189" y="1977348"/>
            <a:ext cx="389401" cy="374453"/>
            <a:chOff x="3045189" y="1977348"/>
            <a:chExt cx="389401" cy="374453"/>
          </a:xfrm>
        </p:grpSpPr>
        <p:sp>
          <p:nvSpPr>
            <p:cNvPr id="17600" name="Google Shape;17600;p73"/>
            <p:cNvSpPr/>
            <p:nvPr/>
          </p:nvSpPr>
          <p:spPr>
            <a:xfrm>
              <a:off x="3052494" y="2027117"/>
              <a:ext cx="331910" cy="318454"/>
            </a:xfrm>
            <a:custGeom>
              <a:rect b="b" l="l" r="r" t="t"/>
              <a:pathLst>
                <a:path extrusionOk="0" h="12164" w="12678">
                  <a:moveTo>
                    <a:pt x="5222" y="1"/>
                  </a:moveTo>
                  <a:lnTo>
                    <a:pt x="2061" y="3167"/>
                  </a:lnTo>
                  <a:cubicBezTo>
                    <a:pt x="0" y="5223"/>
                    <a:pt x="0" y="8561"/>
                    <a:pt x="2061" y="10618"/>
                  </a:cubicBezTo>
                  <a:cubicBezTo>
                    <a:pt x="3090" y="11649"/>
                    <a:pt x="4439" y="12164"/>
                    <a:pt x="5789" y="12164"/>
                  </a:cubicBezTo>
                  <a:cubicBezTo>
                    <a:pt x="7138" y="12164"/>
                    <a:pt x="8487" y="11650"/>
                    <a:pt x="9517" y="10622"/>
                  </a:cubicBezTo>
                  <a:lnTo>
                    <a:pt x="12678" y="7457"/>
                  </a:lnTo>
                  <a:lnTo>
                    <a:pt x="11828" y="5852"/>
                  </a:lnTo>
                  <a:lnTo>
                    <a:pt x="10223" y="5002"/>
                  </a:lnTo>
                  <a:lnTo>
                    <a:pt x="7057" y="8163"/>
                  </a:lnTo>
                  <a:cubicBezTo>
                    <a:pt x="6712" y="8480"/>
                    <a:pt x="6275" y="8638"/>
                    <a:pt x="5838" y="8638"/>
                  </a:cubicBezTo>
                  <a:cubicBezTo>
                    <a:pt x="5376" y="8638"/>
                    <a:pt x="4915" y="8461"/>
                    <a:pt x="4564" y="8110"/>
                  </a:cubicBezTo>
                  <a:cubicBezTo>
                    <a:pt x="3882" y="7428"/>
                    <a:pt x="3862" y="6328"/>
                    <a:pt x="4516" y="5617"/>
                  </a:cubicBezTo>
                  <a:lnTo>
                    <a:pt x="7677" y="2456"/>
                  </a:lnTo>
                  <a:lnTo>
                    <a:pt x="6827" y="851"/>
                  </a:lnTo>
                  <a:lnTo>
                    <a:pt x="5222" y="1"/>
                  </a:lnTo>
                  <a:close/>
                </a:path>
              </a:pathLst>
            </a:custGeom>
            <a:solidFill>
              <a:srgbClr val="94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73"/>
            <p:cNvSpPr/>
            <p:nvPr/>
          </p:nvSpPr>
          <p:spPr>
            <a:xfrm>
              <a:off x="3189075" y="1982611"/>
              <a:ext cx="108804" cy="108673"/>
            </a:xfrm>
            <a:custGeom>
              <a:rect b="b" l="l" r="r" t="t"/>
              <a:pathLst>
                <a:path extrusionOk="0" h="4151" w="4156">
                  <a:moveTo>
                    <a:pt x="1701" y="0"/>
                  </a:moveTo>
                  <a:lnTo>
                    <a:pt x="0" y="1701"/>
                  </a:lnTo>
                  <a:lnTo>
                    <a:pt x="2455" y="4151"/>
                  </a:lnTo>
                  <a:lnTo>
                    <a:pt x="4156" y="2455"/>
                  </a:lnTo>
                  <a:lnTo>
                    <a:pt x="1701"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73"/>
            <p:cNvSpPr/>
            <p:nvPr/>
          </p:nvSpPr>
          <p:spPr>
            <a:xfrm>
              <a:off x="3320132" y="2113537"/>
              <a:ext cx="108673" cy="108804"/>
            </a:xfrm>
            <a:custGeom>
              <a:rect b="b" l="l" r="r" t="t"/>
              <a:pathLst>
                <a:path extrusionOk="0" h="4156" w="4151">
                  <a:moveTo>
                    <a:pt x="1701" y="0"/>
                  </a:moveTo>
                  <a:lnTo>
                    <a:pt x="0" y="1701"/>
                  </a:lnTo>
                  <a:lnTo>
                    <a:pt x="2450" y="4156"/>
                  </a:lnTo>
                  <a:lnTo>
                    <a:pt x="4151" y="2455"/>
                  </a:lnTo>
                  <a:lnTo>
                    <a:pt x="17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73"/>
            <p:cNvSpPr/>
            <p:nvPr/>
          </p:nvSpPr>
          <p:spPr>
            <a:xfrm>
              <a:off x="3045189" y="1977348"/>
              <a:ext cx="389401" cy="374453"/>
            </a:xfrm>
            <a:custGeom>
              <a:rect b="b" l="l" r="r" t="t"/>
              <a:pathLst>
                <a:path extrusionOk="0" h="14303" w="14874">
                  <a:moveTo>
                    <a:pt x="7197" y="485"/>
                  </a:moveTo>
                  <a:lnTo>
                    <a:pt x="9368" y="2656"/>
                  </a:lnTo>
                  <a:lnTo>
                    <a:pt x="7951" y="4073"/>
                  </a:lnTo>
                  <a:lnTo>
                    <a:pt x="5780" y="1902"/>
                  </a:lnTo>
                  <a:lnTo>
                    <a:pt x="7197" y="485"/>
                  </a:lnTo>
                  <a:close/>
                  <a:moveTo>
                    <a:pt x="5501" y="2185"/>
                  </a:moveTo>
                  <a:lnTo>
                    <a:pt x="7672" y="4352"/>
                  </a:lnTo>
                  <a:lnTo>
                    <a:pt x="4651" y="7373"/>
                  </a:lnTo>
                  <a:cubicBezTo>
                    <a:pt x="3868" y="8157"/>
                    <a:pt x="3868" y="9425"/>
                    <a:pt x="4651" y="10203"/>
                  </a:cubicBezTo>
                  <a:cubicBezTo>
                    <a:pt x="5042" y="10595"/>
                    <a:pt x="5555" y="10790"/>
                    <a:pt x="6067" y="10790"/>
                  </a:cubicBezTo>
                  <a:cubicBezTo>
                    <a:pt x="6580" y="10790"/>
                    <a:pt x="7091" y="10595"/>
                    <a:pt x="7480" y="10203"/>
                  </a:cubicBezTo>
                  <a:lnTo>
                    <a:pt x="10502" y="7186"/>
                  </a:lnTo>
                  <a:lnTo>
                    <a:pt x="11684" y="8368"/>
                  </a:lnTo>
                  <a:cubicBezTo>
                    <a:pt x="11727" y="8411"/>
                    <a:pt x="11776" y="8429"/>
                    <a:pt x="11822" y="8429"/>
                  </a:cubicBezTo>
                  <a:cubicBezTo>
                    <a:pt x="11977" y="8429"/>
                    <a:pt x="12110" y="8229"/>
                    <a:pt x="11962" y="8084"/>
                  </a:cubicBezTo>
                  <a:lnTo>
                    <a:pt x="10785" y="6907"/>
                  </a:lnTo>
                  <a:lnTo>
                    <a:pt x="12203" y="5485"/>
                  </a:lnTo>
                  <a:lnTo>
                    <a:pt x="14369" y="7657"/>
                  </a:lnTo>
                  <a:lnTo>
                    <a:pt x="12952" y="9074"/>
                  </a:lnTo>
                  <a:lnTo>
                    <a:pt x="12529" y="8647"/>
                  </a:lnTo>
                  <a:cubicBezTo>
                    <a:pt x="12486" y="8603"/>
                    <a:pt x="12438" y="8585"/>
                    <a:pt x="12391" y="8585"/>
                  </a:cubicBezTo>
                  <a:cubicBezTo>
                    <a:pt x="12236" y="8585"/>
                    <a:pt x="12102" y="8786"/>
                    <a:pt x="12246" y="8930"/>
                  </a:cubicBezTo>
                  <a:lnTo>
                    <a:pt x="12673" y="9358"/>
                  </a:lnTo>
                  <a:lnTo>
                    <a:pt x="9652" y="12374"/>
                  </a:lnTo>
                  <a:cubicBezTo>
                    <a:pt x="8659" y="13386"/>
                    <a:pt x="7347" y="13892"/>
                    <a:pt x="6035" y="13892"/>
                  </a:cubicBezTo>
                  <a:cubicBezTo>
                    <a:pt x="4736" y="13892"/>
                    <a:pt x="3437" y="13397"/>
                    <a:pt x="2446" y="12408"/>
                  </a:cubicBezTo>
                  <a:cubicBezTo>
                    <a:pt x="457" y="10414"/>
                    <a:pt x="466" y="7177"/>
                    <a:pt x="2479" y="5202"/>
                  </a:cubicBezTo>
                  <a:lnTo>
                    <a:pt x="5501" y="2185"/>
                  </a:lnTo>
                  <a:close/>
                  <a:moveTo>
                    <a:pt x="7197" y="1"/>
                  </a:moveTo>
                  <a:cubicBezTo>
                    <a:pt x="7146" y="1"/>
                    <a:pt x="7096" y="21"/>
                    <a:pt x="7058" y="62"/>
                  </a:cubicBezTo>
                  <a:lnTo>
                    <a:pt x="2196" y="4923"/>
                  </a:lnTo>
                  <a:cubicBezTo>
                    <a:pt x="20" y="7052"/>
                    <a:pt x="0" y="10549"/>
                    <a:pt x="2153" y="12701"/>
                  </a:cubicBezTo>
                  <a:cubicBezTo>
                    <a:pt x="3221" y="13769"/>
                    <a:pt x="4621" y="14303"/>
                    <a:pt x="6021" y="14303"/>
                  </a:cubicBezTo>
                  <a:cubicBezTo>
                    <a:pt x="7441" y="14303"/>
                    <a:pt x="8861" y="13754"/>
                    <a:pt x="9935" y="12658"/>
                  </a:cubicBezTo>
                  <a:lnTo>
                    <a:pt x="14797" y="7801"/>
                  </a:lnTo>
                  <a:cubicBezTo>
                    <a:pt x="14874" y="7719"/>
                    <a:pt x="14874" y="7594"/>
                    <a:pt x="14797" y="7518"/>
                  </a:cubicBezTo>
                  <a:lnTo>
                    <a:pt x="12342" y="5068"/>
                  </a:lnTo>
                  <a:cubicBezTo>
                    <a:pt x="12304" y="5027"/>
                    <a:pt x="12252" y="5006"/>
                    <a:pt x="12200" y="5006"/>
                  </a:cubicBezTo>
                  <a:cubicBezTo>
                    <a:pt x="12149" y="5006"/>
                    <a:pt x="12097" y="5027"/>
                    <a:pt x="12059" y="5068"/>
                  </a:cubicBezTo>
                  <a:lnTo>
                    <a:pt x="7197" y="9924"/>
                  </a:lnTo>
                  <a:cubicBezTo>
                    <a:pt x="6885" y="10237"/>
                    <a:pt x="6475" y="10393"/>
                    <a:pt x="6065" y="10393"/>
                  </a:cubicBezTo>
                  <a:cubicBezTo>
                    <a:pt x="5656" y="10393"/>
                    <a:pt x="5246" y="10237"/>
                    <a:pt x="4934" y="9924"/>
                  </a:cubicBezTo>
                  <a:cubicBezTo>
                    <a:pt x="4305" y="9295"/>
                    <a:pt x="4305" y="8281"/>
                    <a:pt x="4934" y="7657"/>
                  </a:cubicBezTo>
                  <a:lnTo>
                    <a:pt x="9791" y="2795"/>
                  </a:lnTo>
                  <a:cubicBezTo>
                    <a:pt x="9873" y="2718"/>
                    <a:pt x="9873" y="2593"/>
                    <a:pt x="9791" y="2517"/>
                  </a:cubicBezTo>
                  <a:lnTo>
                    <a:pt x="7341" y="62"/>
                  </a:lnTo>
                  <a:cubicBezTo>
                    <a:pt x="7300" y="21"/>
                    <a:pt x="7248" y="1"/>
                    <a:pt x="7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73"/>
            <p:cNvSpPr/>
            <p:nvPr/>
          </p:nvSpPr>
          <p:spPr>
            <a:xfrm>
              <a:off x="3092968" y="2216529"/>
              <a:ext cx="11493" cy="10551"/>
            </a:xfrm>
            <a:custGeom>
              <a:rect b="b" l="l" r="r" t="t"/>
              <a:pathLst>
                <a:path extrusionOk="0" h="403" w="439">
                  <a:moveTo>
                    <a:pt x="221" y="1"/>
                  </a:moveTo>
                  <a:cubicBezTo>
                    <a:pt x="170" y="1"/>
                    <a:pt x="119" y="20"/>
                    <a:pt x="78" y="58"/>
                  </a:cubicBezTo>
                  <a:cubicBezTo>
                    <a:pt x="1" y="140"/>
                    <a:pt x="1" y="265"/>
                    <a:pt x="78" y="342"/>
                  </a:cubicBezTo>
                  <a:cubicBezTo>
                    <a:pt x="119" y="382"/>
                    <a:pt x="170" y="403"/>
                    <a:pt x="221" y="403"/>
                  </a:cubicBezTo>
                  <a:cubicBezTo>
                    <a:pt x="272" y="403"/>
                    <a:pt x="323" y="382"/>
                    <a:pt x="361" y="342"/>
                  </a:cubicBezTo>
                  <a:cubicBezTo>
                    <a:pt x="438" y="265"/>
                    <a:pt x="438" y="140"/>
                    <a:pt x="361" y="58"/>
                  </a:cubicBezTo>
                  <a:cubicBezTo>
                    <a:pt x="323" y="20"/>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73"/>
            <p:cNvSpPr/>
            <p:nvPr/>
          </p:nvSpPr>
          <p:spPr>
            <a:xfrm>
              <a:off x="3092968" y="2186867"/>
              <a:ext cx="11493" cy="10577"/>
            </a:xfrm>
            <a:custGeom>
              <a:rect b="b" l="l" r="r" t="t"/>
              <a:pathLst>
                <a:path extrusionOk="0" h="404" w="439">
                  <a:moveTo>
                    <a:pt x="221" y="1"/>
                  </a:moveTo>
                  <a:cubicBezTo>
                    <a:pt x="170" y="1"/>
                    <a:pt x="119" y="21"/>
                    <a:pt x="78" y="62"/>
                  </a:cubicBezTo>
                  <a:cubicBezTo>
                    <a:pt x="1" y="139"/>
                    <a:pt x="1" y="264"/>
                    <a:pt x="78" y="346"/>
                  </a:cubicBezTo>
                  <a:cubicBezTo>
                    <a:pt x="119" y="384"/>
                    <a:pt x="170" y="403"/>
                    <a:pt x="221" y="403"/>
                  </a:cubicBezTo>
                  <a:cubicBezTo>
                    <a:pt x="272" y="403"/>
                    <a:pt x="323" y="384"/>
                    <a:pt x="361" y="346"/>
                  </a:cubicBezTo>
                  <a:cubicBezTo>
                    <a:pt x="438" y="264"/>
                    <a:pt x="438" y="139"/>
                    <a:pt x="361" y="62"/>
                  </a:cubicBezTo>
                  <a:cubicBezTo>
                    <a:pt x="323" y="21"/>
                    <a:pt x="272" y="1"/>
                    <a:pt x="2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73"/>
            <p:cNvSpPr/>
            <p:nvPr/>
          </p:nvSpPr>
          <p:spPr>
            <a:xfrm>
              <a:off x="3320132" y="2230876"/>
              <a:ext cx="11467" cy="10446"/>
            </a:xfrm>
            <a:custGeom>
              <a:rect b="b" l="l" r="r" t="t"/>
              <a:pathLst>
                <a:path extrusionOk="0" h="399" w="438">
                  <a:moveTo>
                    <a:pt x="217" y="0"/>
                  </a:moveTo>
                  <a:cubicBezTo>
                    <a:pt x="166" y="0"/>
                    <a:pt x="115" y="19"/>
                    <a:pt x="77" y="58"/>
                  </a:cubicBezTo>
                  <a:cubicBezTo>
                    <a:pt x="0" y="135"/>
                    <a:pt x="0" y="264"/>
                    <a:pt x="77" y="341"/>
                  </a:cubicBezTo>
                  <a:cubicBezTo>
                    <a:pt x="115" y="380"/>
                    <a:pt x="166" y="399"/>
                    <a:pt x="217" y="399"/>
                  </a:cubicBezTo>
                  <a:cubicBezTo>
                    <a:pt x="268" y="399"/>
                    <a:pt x="320" y="380"/>
                    <a:pt x="360" y="341"/>
                  </a:cubicBezTo>
                  <a:cubicBezTo>
                    <a:pt x="437" y="264"/>
                    <a:pt x="437" y="135"/>
                    <a:pt x="360" y="58"/>
                  </a:cubicBezTo>
                  <a:cubicBezTo>
                    <a:pt x="320" y="19"/>
                    <a:pt x="268" y="0"/>
                    <a:pt x="21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7" name="Google Shape;17607;p73"/>
          <p:cNvGrpSpPr/>
          <p:nvPr/>
        </p:nvGrpSpPr>
        <p:grpSpPr>
          <a:xfrm>
            <a:off x="3028591" y="2443798"/>
            <a:ext cx="431158" cy="349817"/>
            <a:chOff x="3028591" y="2443798"/>
            <a:chExt cx="431158" cy="349817"/>
          </a:xfrm>
        </p:grpSpPr>
        <p:sp>
          <p:nvSpPr>
            <p:cNvPr id="17608" name="Google Shape;17608;p73"/>
            <p:cNvSpPr/>
            <p:nvPr/>
          </p:nvSpPr>
          <p:spPr>
            <a:xfrm>
              <a:off x="3068332" y="2658997"/>
              <a:ext cx="144278" cy="120873"/>
            </a:xfrm>
            <a:custGeom>
              <a:rect b="b" l="l" r="r" t="t"/>
              <a:pathLst>
                <a:path extrusionOk="0" h="4617" w="5511">
                  <a:moveTo>
                    <a:pt x="3443" y="603"/>
                  </a:moveTo>
                  <a:cubicBezTo>
                    <a:pt x="3643" y="603"/>
                    <a:pt x="3815" y="858"/>
                    <a:pt x="3637" y="1047"/>
                  </a:cubicBezTo>
                  <a:lnTo>
                    <a:pt x="1413" y="3276"/>
                  </a:lnTo>
                  <a:cubicBezTo>
                    <a:pt x="1356" y="3327"/>
                    <a:pt x="1295" y="3349"/>
                    <a:pt x="1235" y="3349"/>
                  </a:cubicBezTo>
                  <a:cubicBezTo>
                    <a:pt x="1032" y="3349"/>
                    <a:pt x="859" y="3095"/>
                    <a:pt x="1038" y="2902"/>
                  </a:cubicBezTo>
                  <a:lnTo>
                    <a:pt x="3267" y="677"/>
                  </a:lnTo>
                  <a:cubicBezTo>
                    <a:pt x="3323" y="625"/>
                    <a:pt x="3384" y="603"/>
                    <a:pt x="3443" y="603"/>
                  </a:cubicBezTo>
                  <a:close/>
                  <a:moveTo>
                    <a:pt x="2753" y="0"/>
                  </a:moveTo>
                  <a:cubicBezTo>
                    <a:pt x="1235" y="0"/>
                    <a:pt x="0" y="831"/>
                    <a:pt x="0" y="1859"/>
                  </a:cubicBezTo>
                  <a:cubicBezTo>
                    <a:pt x="0" y="2796"/>
                    <a:pt x="476" y="3666"/>
                    <a:pt x="1264" y="4170"/>
                  </a:cubicBezTo>
                  <a:lnTo>
                    <a:pt x="3522" y="1912"/>
                  </a:lnTo>
                  <a:cubicBezTo>
                    <a:pt x="3579" y="1860"/>
                    <a:pt x="3641" y="1837"/>
                    <a:pt x="3700" y="1837"/>
                  </a:cubicBezTo>
                  <a:cubicBezTo>
                    <a:pt x="3901" y="1837"/>
                    <a:pt x="4070" y="2093"/>
                    <a:pt x="3892" y="2282"/>
                  </a:cubicBezTo>
                  <a:lnTo>
                    <a:pt x="1754" y="4425"/>
                  </a:lnTo>
                  <a:cubicBezTo>
                    <a:pt x="2089" y="4555"/>
                    <a:pt x="2428" y="4616"/>
                    <a:pt x="2760" y="4616"/>
                  </a:cubicBezTo>
                  <a:cubicBezTo>
                    <a:pt x="4216" y="4616"/>
                    <a:pt x="5511" y="3440"/>
                    <a:pt x="5511" y="1859"/>
                  </a:cubicBezTo>
                  <a:cubicBezTo>
                    <a:pt x="5506" y="1542"/>
                    <a:pt x="5390" y="1235"/>
                    <a:pt x="5189" y="990"/>
                  </a:cubicBezTo>
                  <a:lnTo>
                    <a:pt x="4636" y="1537"/>
                  </a:lnTo>
                  <a:cubicBezTo>
                    <a:pt x="4579" y="1590"/>
                    <a:pt x="4516" y="1613"/>
                    <a:pt x="4457" y="1613"/>
                  </a:cubicBezTo>
                  <a:cubicBezTo>
                    <a:pt x="4256" y="1613"/>
                    <a:pt x="4089" y="1360"/>
                    <a:pt x="4266" y="1167"/>
                  </a:cubicBezTo>
                  <a:lnTo>
                    <a:pt x="4809" y="620"/>
                  </a:lnTo>
                  <a:cubicBezTo>
                    <a:pt x="4305" y="240"/>
                    <a:pt x="3570" y="0"/>
                    <a:pt x="2753"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9" name="Google Shape;17609;p73"/>
            <p:cNvSpPr/>
            <p:nvPr/>
          </p:nvSpPr>
          <p:spPr>
            <a:xfrm>
              <a:off x="3275338" y="2658997"/>
              <a:ext cx="144304" cy="120873"/>
            </a:xfrm>
            <a:custGeom>
              <a:rect b="b" l="l" r="r" t="t"/>
              <a:pathLst>
                <a:path extrusionOk="0" h="4617" w="5512">
                  <a:moveTo>
                    <a:pt x="3440" y="605"/>
                  </a:moveTo>
                  <a:cubicBezTo>
                    <a:pt x="3641" y="605"/>
                    <a:pt x="3811" y="859"/>
                    <a:pt x="3633" y="1052"/>
                  </a:cubicBezTo>
                  <a:lnTo>
                    <a:pt x="3637" y="1052"/>
                  </a:lnTo>
                  <a:lnTo>
                    <a:pt x="1408" y="3276"/>
                  </a:lnTo>
                  <a:cubicBezTo>
                    <a:pt x="1352" y="3329"/>
                    <a:pt x="1290" y="3351"/>
                    <a:pt x="1230" y="3351"/>
                  </a:cubicBezTo>
                  <a:cubicBezTo>
                    <a:pt x="1029" y="3351"/>
                    <a:pt x="860" y="3096"/>
                    <a:pt x="1038" y="2907"/>
                  </a:cubicBezTo>
                  <a:lnTo>
                    <a:pt x="3263" y="677"/>
                  </a:lnTo>
                  <a:cubicBezTo>
                    <a:pt x="3319" y="626"/>
                    <a:pt x="3381" y="605"/>
                    <a:pt x="3440" y="605"/>
                  </a:cubicBezTo>
                  <a:close/>
                  <a:moveTo>
                    <a:pt x="2754" y="0"/>
                  </a:moveTo>
                  <a:cubicBezTo>
                    <a:pt x="1235" y="0"/>
                    <a:pt x="1" y="831"/>
                    <a:pt x="1" y="1859"/>
                  </a:cubicBezTo>
                  <a:cubicBezTo>
                    <a:pt x="1" y="2796"/>
                    <a:pt x="476" y="3666"/>
                    <a:pt x="1264" y="4170"/>
                  </a:cubicBezTo>
                  <a:lnTo>
                    <a:pt x="3522" y="1912"/>
                  </a:lnTo>
                  <a:cubicBezTo>
                    <a:pt x="3581" y="1848"/>
                    <a:pt x="3649" y="1822"/>
                    <a:pt x="3713" y="1822"/>
                  </a:cubicBezTo>
                  <a:cubicBezTo>
                    <a:pt x="3920" y="1822"/>
                    <a:pt x="4097" y="2095"/>
                    <a:pt x="3892" y="2282"/>
                  </a:cubicBezTo>
                  <a:lnTo>
                    <a:pt x="1754" y="4425"/>
                  </a:lnTo>
                  <a:cubicBezTo>
                    <a:pt x="2089" y="4555"/>
                    <a:pt x="2429" y="4616"/>
                    <a:pt x="2760" y="4616"/>
                  </a:cubicBezTo>
                  <a:cubicBezTo>
                    <a:pt x="4217" y="4616"/>
                    <a:pt x="5511" y="3440"/>
                    <a:pt x="5511" y="1859"/>
                  </a:cubicBezTo>
                  <a:cubicBezTo>
                    <a:pt x="5506" y="1542"/>
                    <a:pt x="5391" y="1235"/>
                    <a:pt x="5189" y="990"/>
                  </a:cubicBezTo>
                  <a:lnTo>
                    <a:pt x="4637" y="1537"/>
                  </a:lnTo>
                  <a:cubicBezTo>
                    <a:pt x="4577" y="1602"/>
                    <a:pt x="4509" y="1628"/>
                    <a:pt x="4445" y="1628"/>
                  </a:cubicBezTo>
                  <a:cubicBezTo>
                    <a:pt x="4238" y="1628"/>
                    <a:pt x="4062" y="1358"/>
                    <a:pt x="4267" y="1167"/>
                  </a:cubicBezTo>
                  <a:lnTo>
                    <a:pt x="4810" y="620"/>
                  </a:lnTo>
                  <a:cubicBezTo>
                    <a:pt x="4305" y="240"/>
                    <a:pt x="3570" y="0"/>
                    <a:pt x="2754"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73"/>
            <p:cNvSpPr/>
            <p:nvPr/>
          </p:nvSpPr>
          <p:spPr>
            <a:xfrm>
              <a:off x="3041917" y="2696853"/>
              <a:ext cx="13849" cy="18745"/>
            </a:xfrm>
            <a:custGeom>
              <a:rect b="b" l="l" r="r" t="t"/>
              <a:pathLst>
                <a:path extrusionOk="0" h="716" w="529">
                  <a:moveTo>
                    <a:pt x="269" y="0"/>
                  </a:moveTo>
                  <a:cubicBezTo>
                    <a:pt x="121" y="0"/>
                    <a:pt x="0" y="120"/>
                    <a:pt x="0" y="264"/>
                  </a:cubicBezTo>
                  <a:lnTo>
                    <a:pt x="0" y="452"/>
                  </a:lnTo>
                  <a:cubicBezTo>
                    <a:pt x="0" y="596"/>
                    <a:pt x="121" y="716"/>
                    <a:pt x="269" y="716"/>
                  </a:cubicBezTo>
                  <a:lnTo>
                    <a:pt x="495" y="716"/>
                  </a:lnTo>
                  <a:cubicBezTo>
                    <a:pt x="490" y="615"/>
                    <a:pt x="486" y="514"/>
                    <a:pt x="486" y="413"/>
                  </a:cubicBezTo>
                  <a:cubicBezTo>
                    <a:pt x="481" y="274"/>
                    <a:pt x="500" y="135"/>
                    <a:pt x="529"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73"/>
            <p:cNvSpPr/>
            <p:nvPr/>
          </p:nvSpPr>
          <p:spPr>
            <a:xfrm>
              <a:off x="3432051" y="2696853"/>
              <a:ext cx="13875" cy="18745"/>
            </a:xfrm>
            <a:custGeom>
              <a:rect b="b" l="l" r="r" t="t"/>
              <a:pathLst>
                <a:path extrusionOk="0" h="716" w="530">
                  <a:moveTo>
                    <a:pt x="1" y="0"/>
                  </a:moveTo>
                  <a:cubicBezTo>
                    <a:pt x="34" y="135"/>
                    <a:pt x="49" y="274"/>
                    <a:pt x="49" y="413"/>
                  </a:cubicBezTo>
                  <a:cubicBezTo>
                    <a:pt x="49" y="514"/>
                    <a:pt x="44" y="615"/>
                    <a:pt x="34" y="716"/>
                  </a:cubicBezTo>
                  <a:lnTo>
                    <a:pt x="265" y="716"/>
                  </a:lnTo>
                  <a:cubicBezTo>
                    <a:pt x="409" y="716"/>
                    <a:pt x="529" y="596"/>
                    <a:pt x="529" y="452"/>
                  </a:cubicBezTo>
                  <a:lnTo>
                    <a:pt x="529" y="264"/>
                  </a:lnTo>
                  <a:cubicBezTo>
                    <a:pt x="529" y="120"/>
                    <a:pt x="409" y="0"/>
                    <a:pt x="265" y="0"/>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2" name="Google Shape;17612;p73"/>
            <p:cNvSpPr/>
            <p:nvPr/>
          </p:nvSpPr>
          <p:spPr>
            <a:xfrm>
              <a:off x="3090821" y="2674417"/>
              <a:ext cx="78016" cy="72309"/>
            </a:xfrm>
            <a:custGeom>
              <a:rect b="b" l="l" r="r" t="t"/>
              <a:pathLst>
                <a:path extrusionOk="0" h="2762" w="2980">
                  <a:moveTo>
                    <a:pt x="2595" y="0"/>
                  </a:moveTo>
                  <a:cubicBezTo>
                    <a:pt x="2532" y="0"/>
                    <a:pt x="2466" y="26"/>
                    <a:pt x="2408" y="88"/>
                  </a:cubicBezTo>
                  <a:lnTo>
                    <a:pt x="179" y="2318"/>
                  </a:lnTo>
                  <a:cubicBezTo>
                    <a:pt x="1" y="2507"/>
                    <a:pt x="172" y="2762"/>
                    <a:pt x="375" y="2762"/>
                  </a:cubicBezTo>
                  <a:cubicBezTo>
                    <a:pt x="435" y="2762"/>
                    <a:pt x="497" y="2740"/>
                    <a:pt x="554" y="2687"/>
                  </a:cubicBezTo>
                  <a:lnTo>
                    <a:pt x="2778" y="463"/>
                  </a:lnTo>
                  <a:cubicBezTo>
                    <a:pt x="2980"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3" name="Google Shape;17613;p73"/>
            <p:cNvSpPr/>
            <p:nvPr/>
          </p:nvSpPr>
          <p:spPr>
            <a:xfrm>
              <a:off x="3098518" y="2782488"/>
              <a:ext cx="1021" cy="654"/>
            </a:xfrm>
            <a:custGeom>
              <a:rect b="b" l="l" r="r" t="t"/>
              <a:pathLst>
                <a:path extrusionOk="0" h="25" w="39">
                  <a:moveTo>
                    <a:pt x="0" y="1"/>
                  </a:moveTo>
                  <a:lnTo>
                    <a:pt x="0" y="1"/>
                  </a:lnTo>
                  <a:cubicBezTo>
                    <a:pt x="10" y="10"/>
                    <a:pt x="24" y="20"/>
                    <a:pt x="39" y="25"/>
                  </a:cubicBezTo>
                  <a:lnTo>
                    <a:pt x="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73"/>
            <p:cNvSpPr/>
            <p:nvPr/>
          </p:nvSpPr>
          <p:spPr>
            <a:xfrm>
              <a:off x="3101267" y="2706959"/>
              <a:ext cx="71733" cy="67885"/>
            </a:xfrm>
            <a:custGeom>
              <a:rect b="b" l="l" r="r" t="t"/>
              <a:pathLst>
                <a:path extrusionOk="0" h="2593" w="2740">
                  <a:moveTo>
                    <a:pt x="2449" y="1"/>
                  </a:moveTo>
                  <a:cubicBezTo>
                    <a:pt x="2381" y="1"/>
                    <a:pt x="2314" y="27"/>
                    <a:pt x="2264" y="80"/>
                  </a:cubicBezTo>
                  <a:lnTo>
                    <a:pt x="1" y="2338"/>
                  </a:lnTo>
                  <a:cubicBezTo>
                    <a:pt x="160" y="2439"/>
                    <a:pt x="323" y="2525"/>
                    <a:pt x="496" y="2593"/>
                  </a:cubicBezTo>
                  <a:lnTo>
                    <a:pt x="2634" y="450"/>
                  </a:lnTo>
                  <a:cubicBezTo>
                    <a:pt x="2739" y="349"/>
                    <a:pt x="2739" y="181"/>
                    <a:pt x="2634" y="80"/>
                  </a:cubicBezTo>
                  <a:cubicBezTo>
                    <a:pt x="2583" y="27"/>
                    <a:pt x="2516" y="1"/>
                    <a:pt x="24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73"/>
            <p:cNvSpPr/>
            <p:nvPr/>
          </p:nvSpPr>
          <p:spPr>
            <a:xfrm>
              <a:off x="3177241" y="2675203"/>
              <a:ext cx="26939" cy="26128"/>
            </a:xfrm>
            <a:custGeom>
              <a:rect b="b" l="l" r="r" t="t"/>
              <a:pathLst>
                <a:path extrusionOk="0" h="998" w="1029">
                  <a:moveTo>
                    <a:pt x="649" y="1"/>
                  </a:moveTo>
                  <a:lnTo>
                    <a:pt x="106" y="548"/>
                  </a:lnTo>
                  <a:cubicBezTo>
                    <a:pt x="1" y="649"/>
                    <a:pt x="1" y="817"/>
                    <a:pt x="106" y="918"/>
                  </a:cubicBezTo>
                  <a:cubicBezTo>
                    <a:pt x="157" y="971"/>
                    <a:pt x="224" y="998"/>
                    <a:pt x="291" y="998"/>
                  </a:cubicBezTo>
                  <a:cubicBezTo>
                    <a:pt x="359" y="998"/>
                    <a:pt x="426" y="971"/>
                    <a:pt x="476" y="918"/>
                  </a:cubicBezTo>
                  <a:lnTo>
                    <a:pt x="1029"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6" name="Google Shape;17616;p73"/>
            <p:cNvSpPr/>
            <p:nvPr/>
          </p:nvSpPr>
          <p:spPr>
            <a:xfrm>
              <a:off x="3297853" y="2674417"/>
              <a:ext cx="78016" cy="72309"/>
            </a:xfrm>
            <a:custGeom>
              <a:rect b="b" l="l" r="r" t="t"/>
              <a:pathLst>
                <a:path extrusionOk="0" h="2762" w="2980">
                  <a:moveTo>
                    <a:pt x="2595" y="0"/>
                  </a:moveTo>
                  <a:cubicBezTo>
                    <a:pt x="2531" y="0"/>
                    <a:pt x="2465" y="26"/>
                    <a:pt x="2408" y="88"/>
                  </a:cubicBezTo>
                  <a:lnTo>
                    <a:pt x="178" y="2318"/>
                  </a:lnTo>
                  <a:cubicBezTo>
                    <a:pt x="0" y="2507"/>
                    <a:pt x="172" y="2762"/>
                    <a:pt x="374" y="2762"/>
                  </a:cubicBezTo>
                  <a:cubicBezTo>
                    <a:pt x="434" y="2762"/>
                    <a:pt x="496" y="2740"/>
                    <a:pt x="553" y="2687"/>
                  </a:cubicBezTo>
                  <a:lnTo>
                    <a:pt x="2777" y="463"/>
                  </a:lnTo>
                  <a:cubicBezTo>
                    <a:pt x="2979" y="272"/>
                    <a:pt x="2800" y="0"/>
                    <a:pt x="25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7" name="Google Shape;17617;p73"/>
            <p:cNvSpPr/>
            <p:nvPr/>
          </p:nvSpPr>
          <p:spPr>
            <a:xfrm>
              <a:off x="3305523" y="2782619"/>
              <a:ext cx="1047" cy="524"/>
            </a:xfrm>
            <a:custGeom>
              <a:rect b="b" l="l" r="r" t="t"/>
              <a:pathLst>
                <a:path extrusionOk="0" h="20" w="40">
                  <a:moveTo>
                    <a:pt x="1" y="0"/>
                  </a:moveTo>
                  <a:cubicBezTo>
                    <a:pt x="10" y="5"/>
                    <a:pt x="25" y="15"/>
                    <a:pt x="39" y="20"/>
                  </a:cubicBez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73"/>
            <p:cNvSpPr/>
            <p:nvPr/>
          </p:nvSpPr>
          <p:spPr>
            <a:xfrm>
              <a:off x="3308298" y="2706959"/>
              <a:ext cx="71707" cy="67885"/>
            </a:xfrm>
            <a:custGeom>
              <a:rect b="b" l="l" r="r" t="t"/>
              <a:pathLst>
                <a:path extrusionOk="0" h="2593" w="2739">
                  <a:moveTo>
                    <a:pt x="2448" y="1"/>
                  </a:moveTo>
                  <a:cubicBezTo>
                    <a:pt x="2381" y="1"/>
                    <a:pt x="2314" y="27"/>
                    <a:pt x="2263" y="80"/>
                  </a:cubicBezTo>
                  <a:lnTo>
                    <a:pt x="0" y="2338"/>
                  </a:lnTo>
                  <a:cubicBezTo>
                    <a:pt x="159" y="2439"/>
                    <a:pt x="322" y="2525"/>
                    <a:pt x="495" y="2593"/>
                  </a:cubicBezTo>
                  <a:lnTo>
                    <a:pt x="2633" y="450"/>
                  </a:lnTo>
                  <a:cubicBezTo>
                    <a:pt x="2739" y="349"/>
                    <a:pt x="2739" y="181"/>
                    <a:pt x="2633" y="80"/>
                  </a:cubicBezTo>
                  <a:cubicBezTo>
                    <a:pt x="2583" y="27"/>
                    <a:pt x="2515" y="1"/>
                    <a:pt x="244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73"/>
            <p:cNvSpPr/>
            <p:nvPr/>
          </p:nvSpPr>
          <p:spPr>
            <a:xfrm>
              <a:off x="3384273" y="2675203"/>
              <a:ext cx="26939" cy="26128"/>
            </a:xfrm>
            <a:custGeom>
              <a:rect b="b" l="l" r="r" t="t"/>
              <a:pathLst>
                <a:path extrusionOk="0" h="998" w="1029">
                  <a:moveTo>
                    <a:pt x="649" y="1"/>
                  </a:moveTo>
                  <a:lnTo>
                    <a:pt x="106" y="548"/>
                  </a:lnTo>
                  <a:cubicBezTo>
                    <a:pt x="0" y="649"/>
                    <a:pt x="0" y="817"/>
                    <a:pt x="106" y="918"/>
                  </a:cubicBezTo>
                  <a:cubicBezTo>
                    <a:pt x="156" y="971"/>
                    <a:pt x="223" y="998"/>
                    <a:pt x="291" y="998"/>
                  </a:cubicBezTo>
                  <a:cubicBezTo>
                    <a:pt x="358" y="998"/>
                    <a:pt x="425" y="971"/>
                    <a:pt x="476" y="918"/>
                  </a:cubicBezTo>
                  <a:lnTo>
                    <a:pt x="1028" y="371"/>
                  </a:lnTo>
                  <a:cubicBezTo>
                    <a:pt x="918" y="231"/>
                    <a:pt x="788" y="106"/>
                    <a:pt x="6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0" name="Google Shape;17620;p73"/>
            <p:cNvSpPr/>
            <p:nvPr/>
          </p:nvSpPr>
          <p:spPr>
            <a:xfrm>
              <a:off x="3028591" y="2443798"/>
              <a:ext cx="431158" cy="349817"/>
            </a:xfrm>
            <a:custGeom>
              <a:rect b="b" l="l" r="r" t="t"/>
              <a:pathLst>
                <a:path extrusionOk="0" h="13362" w="16469">
                  <a:moveTo>
                    <a:pt x="1043" y="9666"/>
                  </a:moveTo>
                  <a:cubicBezTo>
                    <a:pt x="1009" y="9801"/>
                    <a:pt x="990" y="9940"/>
                    <a:pt x="995" y="10079"/>
                  </a:cubicBezTo>
                  <a:cubicBezTo>
                    <a:pt x="995" y="10180"/>
                    <a:pt x="999" y="10281"/>
                    <a:pt x="1009" y="10382"/>
                  </a:cubicBezTo>
                  <a:lnTo>
                    <a:pt x="778" y="10382"/>
                  </a:lnTo>
                  <a:cubicBezTo>
                    <a:pt x="630" y="10382"/>
                    <a:pt x="509" y="10262"/>
                    <a:pt x="509" y="10118"/>
                  </a:cubicBezTo>
                  <a:lnTo>
                    <a:pt x="509" y="9930"/>
                  </a:lnTo>
                  <a:cubicBezTo>
                    <a:pt x="509" y="9786"/>
                    <a:pt x="630" y="9666"/>
                    <a:pt x="778" y="9666"/>
                  </a:cubicBezTo>
                  <a:close/>
                  <a:moveTo>
                    <a:pt x="15676" y="9666"/>
                  </a:moveTo>
                  <a:cubicBezTo>
                    <a:pt x="15820" y="9666"/>
                    <a:pt x="15940" y="9786"/>
                    <a:pt x="15940" y="9930"/>
                  </a:cubicBezTo>
                  <a:lnTo>
                    <a:pt x="15940" y="10118"/>
                  </a:lnTo>
                  <a:cubicBezTo>
                    <a:pt x="15940" y="10262"/>
                    <a:pt x="15820" y="10382"/>
                    <a:pt x="15676" y="10382"/>
                  </a:cubicBezTo>
                  <a:lnTo>
                    <a:pt x="15445" y="10382"/>
                  </a:lnTo>
                  <a:cubicBezTo>
                    <a:pt x="15455" y="10281"/>
                    <a:pt x="15460" y="10180"/>
                    <a:pt x="15460" y="10079"/>
                  </a:cubicBezTo>
                  <a:cubicBezTo>
                    <a:pt x="15460" y="9940"/>
                    <a:pt x="15445" y="9801"/>
                    <a:pt x="15412" y="9666"/>
                  </a:cubicBezTo>
                  <a:close/>
                  <a:moveTo>
                    <a:pt x="4271" y="8220"/>
                  </a:moveTo>
                  <a:cubicBezTo>
                    <a:pt x="5088" y="8220"/>
                    <a:pt x="5823" y="8460"/>
                    <a:pt x="6327" y="8840"/>
                  </a:cubicBezTo>
                  <a:cubicBezTo>
                    <a:pt x="6466" y="8945"/>
                    <a:pt x="6596" y="9070"/>
                    <a:pt x="6707" y="9210"/>
                  </a:cubicBezTo>
                  <a:cubicBezTo>
                    <a:pt x="6908" y="9455"/>
                    <a:pt x="7024" y="9762"/>
                    <a:pt x="7029" y="10079"/>
                  </a:cubicBezTo>
                  <a:cubicBezTo>
                    <a:pt x="7024" y="11602"/>
                    <a:pt x="5794" y="12832"/>
                    <a:pt x="4271" y="12832"/>
                  </a:cubicBezTo>
                  <a:cubicBezTo>
                    <a:pt x="2753" y="12832"/>
                    <a:pt x="1518" y="11597"/>
                    <a:pt x="1518" y="10079"/>
                  </a:cubicBezTo>
                  <a:cubicBezTo>
                    <a:pt x="1518" y="9051"/>
                    <a:pt x="2753" y="8220"/>
                    <a:pt x="4271" y="8220"/>
                  </a:cubicBezTo>
                  <a:close/>
                  <a:moveTo>
                    <a:pt x="12179" y="8220"/>
                  </a:moveTo>
                  <a:cubicBezTo>
                    <a:pt x="12995" y="8220"/>
                    <a:pt x="13730" y="8460"/>
                    <a:pt x="14235" y="8840"/>
                  </a:cubicBezTo>
                  <a:cubicBezTo>
                    <a:pt x="14374" y="8945"/>
                    <a:pt x="14504" y="9070"/>
                    <a:pt x="14614" y="9210"/>
                  </a:cubicBezTo>
                  <a:cubicBezTo>
                    <a:pt x="14816" y="9455"/>
                    <a:pt x="14926" y="9762"/>
                    <a:pt x="14931" y="10079"/>
                  </a:cubicBezTo>
                  <a:cubicBezTo>
                    <a:pt x="14935" y="11660"/>
                    <a:pt x="13638" y="12836"/>
                    <a:pt x="12181" y="12836"/>
                  </a:cubicBezTo>
                  <a:cubicBezTo>
                    <a:pt x="11849" y="12836"/>
                    <a:pt x="11509" y="12775"/>
                    <a:pt x="11174" y="12645"/>
                  </a:cubicBezTo>
                  <a:cubicBezTo>
                    <a:pt x="10122" y="12227"/>
                    <a:pt x="9426" y="11213"/>
                    <a:pt x="9426" y="10079"/>
                  </a:cubicBezTo>
                  <a:cubicBezTo>
                    <a:pt x="9426" y="9051"/>
                    <a:pt x="10660" y="8220"/>
                    <a:pt x="12179" y="8220"/>
                  </a:cubicBezTo>
                  <a:close/>
                  <a:moveTo>
                    <a:pt x="3603" y="0"/>
                  </a:moveTo>
                  <a:cubicBezTo>
                    <a:pt x="2921" y="0"/>
                    <a:pt x="2325" y="462"/>
                    <a:pt x="2162" y="1125"/>
                  </a:cubicBezTo>
                  <a:lnTo>
                    <a:pt x="19" y="9743"/>
                  </a:lnTo>
                  <a:lnTo>
                    <a:pt x="19" y="9748"/>
                  </a:lnTo>
                  <a:cubicBezTo>
                    <a:pt x="5" y="9805"/>
                    <a:pt x="0" y="9868"/>
                    <a:pt x="0" y="9930"/>
                  </a:cubicBezTo>
                  <a:lnTo>
                    <a:pt x="0" y="10118"/>
                  </a:lnTo>
                  <a:cubicBezTo>
                    <a:pt x="0" y="10550"/>
                    <a:pt x="346" y="10901"/>
                    <a:pt x="778" y="10910"/>
                  </a:cubicBezTo>
                  <a:lnTo>
                    <a:pt x="1100" y="10910"/>
                  </a:lnTo>
                  <a:cubicBezTo>
                    <a:pt x="1326" y="11770"/>
                    <a:pt x="1893" y="12500"/>
                    <a:pt x="2671" y="12938"/>
                  </a:cubicBezTo>
                  <a:lnTo>
                    <a:pt x="2710" y="12962"/>
                  </a:lnTo>
                  <a:cubicBezTo>
                    <a:pt x="3216" y="13236"/>
                    <a:pt x="3749" y="13361"/>
                    <a:pt x="4268" y="13361"/>
                  </a:cubicBezTo>
                  <a:cubicBezTo>
                    <a:pt x="5944" y="13361"/>
                    <a:pt x="7483" y="12055"/>
                    <a:pt x="7552" y="10199"/>
                  </a:cubicBezTo>
                  <a:cubicBezTo>
                    <a:pt x="7752" y="10050"/>
                    <a:pt x="7988" y="9976"/>
                    <a:pt x="8225" y="9976"/>
                  </a:cubicBezTo>
                  <a:cubicBezTo>
                    <a:pt x="8463" y="9976"/>
                    <a:pt x="8700" y="10050"/>
                    <a:pt x="8902" y="10199"/>
                  </a:cubicBezTo>
                  <a:cubicBezTo>
                    <a:pt x="8945" y="11343"/>
                    <a:pt x="9580" y="12380"/>
                    <a:pt x="10579" y="12938"/>
                  </a:cubicBezTo>
                  <a:lnTo>
                    <a:pt x="10617" y="12962"/>
                  </a:lnTo>
                  <a:cubicBezTo>
                    <a:pt x="11119" y="13233"/>
                    <a:pt x="11653" y="13360"/>
                    <a:pt x="12177" y="13360"/>
                  </a:cubicBezTo>
                  <a:cubicBezTo>
                    <a:pt x="13608" y="13360"/>
                    <a:pt x="14960" y="12416"/>
                    <a:pt x="15354" y="10910"/>
                  </a:cubicBezTo>
                  <a:lnTo>
                    <a:pt x="15676" y="10910"/>
                  </a:lnTo>
                  <a:cubicBezTo>
                    <a:pt x="16113" y="10906"/>
                    <a:pt x="16469" y="10555"/>
                    <a:pt x="16469" y="10118"/>
                  </a:cubicBezTo>
                  <a:lnTo>
                    <a:pt x="16469" y="9930"/>
                  </a:lnTo>
                  <a:cubicBezTo>
                    <a:pt x="16469" y="9868"/>
                    <a:pt x="16459" y="9805"/>
                    <a:pt x="16445" y="9743"/>
                  </a:cubicBezTo>
                  <a:lnTo>
                    <a:pt x="16445" y="9738"/>
                  </a:lnTo>
                  <a:lnTo>
                    <a:pt x="14302" y="1125"/>
                  </a:lnTo>
                  <a:cubicBezTo>
                    <a:pt x="14139" y="462"/>
                    <a:pt x="13543" y="0"/>
                    <a:pt x="12861" y="0"/>
                  </a:cubicBezTo>
                  <a:cubicBezTo>
                    <a:pt x="12510" y="0"/>
                    <a:pt x="12510" y="524"/>
                    <a:pt x="12861" y="524"/>
                  </a:cubicBezTo>
                  <a:cubicBezTo>
                    <a:pt x="13303" y="524"/>
                    <a:pt x="13687" y="827"/>
                    <a:pt x="13793" y="1254"/>
                  </a:cubicBezTo>
                  <a:lnTo>
                    <a:pt x="15753" y="9142"/>
                  </a:lnTo>
                  <a:lnTo>
                    <a:pt x="15200" y="9142"/>
                  </a:lnTo>
                  <a:cubicBezTo>
                    <a:pt x="15013" y="8830"/>
                    <a:pt x="14763" y="8566"/>
                    <a:pt x="14465" y="8359"/>
                  </a:cubicBezTo>
                  <a:cubicBezTo>
                    <a:pt x="13850" y="7927"/>
                    <a:pt x="13038" y="7692"/>
                    <a:pt x="12183" y="7692"/>
                  </a:cubicBezTo>
                  <a:cubicBezTo>
                    <a:pt x="11328" y="7692"/>
                    <a:pt x="10512" y="7932"/>
                    <a:pt x="9901" y="8359"/>
                  </a:cubicBezTo>
                  <a:cubicBezTo>
                    <a:pt x="9411" y="8705"/>
                    <a:pt x="9090" y="9142"/>
                    <a:pt x="8965" y="9623"/>
                  </a:cubicBezTo>
                  <a:cubicBezTo>
                    <a:pt x="8734" y="9510"/>
                    <a:pt x="8483" y="9454"/>
                    <a:pt x="8232" y="9454"/>
                  </a:cubicBezTo>
                  <a:cubicBezTo>
                    <a:pt x="7981" y="9454"/>
                    <a:pt x="7730" y="9510"/>
                    <a:pt x="7499" y="9623"/>
                  </a:cubicBezTo>
                  <a:cubicBezTo>
                    <a:pt x="7374" y="9142"/>
                    <a:pt x="7053" y="8705"/>
                    <a:pt x="6563" y="8359"/>
                  </a:cubicBezTo>
                  <a:cubicBezTo>
                    <a:pt x="5948" y="7927"/>
                    <a:pt x="5141" y="7692"/>
                    <a:pt x="4281" y="7692"/>
                  </a:cubicBezTo>
                  <a:cubicBezTo>
                    <a:pt x="3426" y="7692"/>
                    <a:pt x="2609" y="7932"/>
                    <a:pt x="1999" y="8359"/>
                  </a:cubicBezTo>
                  <a:cubicBezTo>
                    <a:pt x="1701" y="8566"/>
                    <a:pt x="1451" y="8830"/>
                    <a:pt x="1264" y="9142"/>
                  </a:cubicBezTo>
                  <a:lnTo>
                    <a:pt x="711" y="9142"/>
                  </a:lnTo>
                  <a:lnTo>
                    <a:pt x="2671" y="1254"/>
                  </a:lnTo>
                  <a:cubicBezTo>
                    <a:pt x="2777" y="827"/>
                    <a:pt x="3161" y="524"/>
                    <a:pt x="3603" y="524"/>
                  </a:cubicBezTo>
                  <a:cubicBezTo>
                    <a:pt x="3954" y="524"/>
                    <a:pt x="3954" y="0"/>
                    <a:pt x="36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1" name="Google Shape;17621;p73"/>
          <p:cNvGrpSpPr/>
          <p:nvPr/>
        </p:nvGrpSpPr>
        <p:grpSpPr>
          <a:xfrm>
            <a:off x="3966333" y="1983475"/>
            <a:ext cx="331805" cy="377961"/>
            <a:chOff x="3966333" y="1983475"/>
            <a:chExt cx="331805" cy="377961"/>
          </a:xfrm>
        </p:grpSpPr>
        <p:sp>
          <p:nvSpPr>
            <p:cNvPr id="17622" name="Google Shape;17622;p73"/>
            <p:cNvSpPr/>
            <p:nvPr/>
          </p:nvSpPr>
          <p:spPr>
            <a:xfrm>
              <a:off x="3972982" y="1989025"/>
              <a:ext cx="318113" cy="53460"/>
            </a:xfrm>
            <a:custGeom>
              <a:rect b="b" l="l" r="r" t="t"/>
              <a:pathLst>
                <a:path extrusionOk="0" h="2042" w="12151">
                  <a:moveTo>
                    <a:pt x="1019" y="0"/>
                  </a:moveTo>
                  <a:cubicBezTo>
                    <a:pt x="457" y="0"/>
                    <a:pt x="1" y="456"/>
                    <a:pt x="1" y="1023"/>
                  </a:cubicBezTo>
                  <a:cubicBezTo>
                    <a:pt x="1" y="1585"/>
                    <a:pt x="457" y="2042"/>
                    <a:pt x="1019" y="2042"/>
                  </a:cubicBezTo>
                  <a:lnTo>
                    <a:pt x="11132" y="2042"/>
                  </a:lnTo>
                  <a:cubicBezTo>
                    <a:pt x="11694" y="2042"/>
                    <a:pt x="12150" y="1585"/>
                    <a:pt x="12150" y="1023"/>
                  </a:cubicBezTo>
                  <a:cubicBezTo>
                    <a:pt x="12150" y="456"/>
                    <a:pt x="11694" y="0"/>
                    <a:pt x="11132"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73"/>
            <p:cNvSpPr/>
            <p:nvPr/>
          </p:nvSpPr>
          <p:spPr>
            <a:xfrm>
              <a:off x="3977407" y="2042458"/>
              <a:ext cx="311804" cy="99013"/>
            </a:xfrm>
            <a:custGeom>
              <a:rect b="b" l="l" r="r" t="t"/>
              <a:pathLst>
                <a:path extrusionOk="0" h="3782" w="11910">
                  <a:moveTo>
                    <a:pt x="1891" y="0"/>
                  </a:moveTo>
                  <a:cubicBezTo>
                    <a:pt x="850" y="0"/>
                    <a:pt x="0" y="844"/>
                    <a:pt x="0" y="1889"/>
                  </a:cubicBezTo>
                  <a:cubicBezTo>
                    <a:pt x="0" y="2937"/>
                    <a:pt x="855" y="3782"/>
                    <a:pt x="1900" y="3782"/>
                  </a:cubicBezTo>
                  <a:cubicBezTo>
                    <a:pt x="1909" y="3782"/>
                    <a:pt x="1918" y="3782"/>
                    <a:pt x="1926" y="3782"/>
                  </a:cubicBezTo>
                  <a:lnTo>
                    <a:pt x="9988" y="3782"/>
                  </a:lnTo>
                  <a:cubicBezTo>
                    <a:pt x="9996" y="3782"/>
                    <a:pt x="10005" y="3782"/>
                    <a:pt x="10014" y="3782"/>
                  </a:cubicBezTo>
                  <a:cubicBezTo>
                    <a:pt x="11059" y="3782"/>
                    <a:pt x="11909" y="2937"/>
                    <a:pt x="11909" y="1889"/>
                  </a:cubicBezTo>
                  <a:cubicBezTo>
                    <a:pt x="11909" y="844"/>
                    <a:pt x="11064" y="0"/>
                    <a:pt x="10023" y="0"/>
                  </a:cubicBezTo>
                  <a:cubicBezTo>
                    <a:pt x="10011" y="0"/>
                    <a:pt x="9999" y="1"/>
                    <a:pt x="9988" y="1"/>
                  </a:cubicBezTo>
                  <a:lnTo>
                    <a:pt x="1926" y="1"/>
                  </a:lnTo>
                  <a:cubicBezTo>
                    <a:pt x="1915" y="1"/>
                    <a:pt x="1903" y="0"/>
                    <a:pt x="1891"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73"/>
            <p:cNvSpPr/>
            <p:nvPr/>
          </p:nvSpPr>
          <p:spPr>
            <a:xfrm>
              <a:off x="4031861" y="2180558"/>
              <a:ext cx="200382" cy="175092"/>
            </a:xfrm>
            <a:custGeom>
              <a:rect b="b" l="l" r="r" t="t"/>
              <a:pathLst>
                <a:path extrusionOk="0" h="6688" w="7654">
                  <a:moveTo>
                    <a:pt x="0" y="1"/>
                  </a:moveTo>
                  <a:lnTo>
                    <a:pt x="0" y="6688"/>
                  </a:lnTo>
                  <a:lnTo>
                    <a:pt x="7653" y="6688"/>
                  </a:lnTo>
                  <a:lnTo>
                    <a:pt x="7653" y="1"/>
                  </a:ln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73"/>
            <p:cNvSpPr/>
            <p:nvPr/>
          </p:nvSpPr>
          <p:spPr>
            <a:xfrm>
              <a:off x="4247427" y="1989025"/>
              <a:ext cx="43668" cy="53460"/>
            </a:xfrm>
            <a:custGeom>
              <a:rect b="b" l="l" r="r" t="t"/>
              <a:pathLst>
                <a:path extrusionOk="0" h="2042" w="1668">
                  <a:moveTo>
                    <a:pt x="0" y="0"/>
                  </a:moveTo>
                  <a:cubicBezTo>
                    <a:pt x="562" y="0"/>
                    <a:pt x="1019" y="456"/>
                    <a:pt x="1019" y="1023"/>
                  </a:cubicBezTo>
                  <a:cubicBezTo>
                    <a:pt x="1019" y="1585"/>
                    <a:pt x="562" y="2042"/>
                    <a:pt x="0" y="2042"/>
                  </a:cubicBezTo>
                  <a:lnTo>
                    <a:pt x="649" y="2042"/>
                  </a:lnTo>
                  <a:cubicBezTo>
                    <a:pt x="1211" y="2042"/>
                    <a:pt x="1667" y="1585"/>
                    <a:pt x="1667" y="1023"/>
                  </a:cubicBezTo>
                  <a:cubicBezTo>
                    <a:pt x="1667" y="456"/>
                    <a:pt x="1211" y="0"/>
                    <a:pt x="64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73"/>
            <p:cNvSpPr/>
            <p:nvPr/>
          </p:nvSpPr>
          <p:spPr>
            <a:xfrm>
              <a:off x="4031861" y="2141445"/>
              <a:ext cx="200382" cy="38877"/>
            </a:xfrm>
            <a:custGeom>
              <a:rect b="b" l="l" r="r" t="t"/>
              <a:pathLst>
                <a:path extrusionOk="0" h="1485" w="7654">
                  <a:moveTo>
                    <a:pt x="0" y="1"/>
                  </a:moveTo>
                  <a:lnTo>
                    <a:pt x="0" y="1485"/>
                  </a:lnTo>
                  <a:lnTo>
                    <a:pt x="7653" y="1485"/>
                  </a:lnTo>
                  <a:lnTo>
                    <a:pt x="7653"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73"/>
            <p:cNvSpPr/>
            <p:nvPr/>
          </p:nvSpPr>
          <p:spPr>
            <a:xfrm>
              <a:off x="4221902" y="2042458"/>
              <a:ext cx="67309" cy="99013"/>
            </a:xfrm>
            <a:custGeom>
              <a:rect b="b" l="l" r="r" t="t"/>
              <a:pathLst>
                <a:path extrusionOk="0" h="3782" w="2571">
                  <a:moveTo>
                    <a:pt x="35" y="0"/>
                  </a:moveTo>
                  <a:cubicBezTo>
                    <a:pt x="24" y="0"/>
                    <a:pt x="12" y="1"/>
                    <a:pt x="0" y="1"/>
                  </a:cubicBezTo>
                  <a:lnTo>
                    <a:pt x="70" y="1"/>
                  </a:lnTo>
                  <a:cubicBezTo>
                    <a:pt x="59" y="1"/>
                    <a:pt x="47" y="0"/>
                    <a:pt x="35" y="0"/>
                  </a:cubicBezTo>
                  <a:close/>
                  <a:moveTo>
                    <a:pt x="0" y="3782"/>
                  </a:moveTo>
                  <a:cubicBezTo>
                    <a:pt x="9" y="3782"/>
                    <a:pt x="18" y="3782"/>
                    <a:pt x="27" y="3782"/>
                  </a:cubicBezTo>
                  <a:cubicBezTo>
                    <a:pt x="35" y="3782"/>
                    <a:pt x="44" y="3782"/>
                    <a:pt x="53" y="3782"/>
                  </a:cubicBezTo>
                  <a:close/>
                  <a:moveTo>
                    <a:pt x="684" y="0"/>
                  </a:moveTo>
                  <a:cubicBezTo>
                    <a:pt x="672" y="0"/>
                    <a:pt x="660" y="1"/>
                    <a:pt x="649" y="1"/>
                  </a:cubicBezTo>
                  <a:lnTo>
                    <a:pt x="70" y="1"/>
                  </a:lnTo>
                  <a:cubicBezTo>
                    <a:pt x="1095" y="19"/>
                    <a:pt x="1922" y="855"/>
                    <a:pt x="1922" y="1889"/>
                  </a:cubicBezTo>
                  <a:cubicBezTo>
                    <a:pt x="1922" y="2928"/>
                    <a:pt x="1086" y="3767"/>
                    <a:pt x="53" y="3782"/>
                  </a:cubicBezTo>
                  <a:lnTo>
                    <a:pt x="649" y="3782"/>
                  </a:lnTo>
                  <a:cubicBezTo>
                    <a:pt x="657" y="3782"/>
                    <a:pt x="666" y="3782"/>
                    <a:pt x="675" y="3782"/>
                  </a:cubicBezTo>
                  <a:cubicBezTo>
                    <a:pt x="1720" y="3782"/>
                    <a:pt x="2570" y="2937"/>
                    <a:pt x="2570" y="1889"/>
                  </a:cubicBezTo>
                  <a:cubicBezTo>
                    <a:pt x="2570" y="844"/>
                    <a:pt x="1725" y="0"/>
                    <a:pt x="684"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73"/>
            <p:cNvSpPr/>
            <p:nvPr/>
          </p:nvSpPr>
          <p:spPr>
            <a:xfrm>
              <a:off x="4215226" y="2180558"/>
              <a:ext cx="17017" cy="175092"/>
            </a:xfrm>
            <a:custGeom>
              <a:rect b="b" l="l" r="r" t="t"/>
              <a:pathLst>
                <a:path extrusionOk="0" h="6688" w="650">
                  <a:moveTo>
                    <a:pt x="1" y="1"/>
                  </a:moveTo>
                  <a:lnTo>
                    <a:pt x="1" y="6688"/>
                  </a:lnTo>
                  <a:lnTo>
                    <a:pt x="649" y="6688"/>
                  </a:lnTo>
                  <a:lnTo>
                    <a:pt x="649"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73"/>
            <p:cNvSpPr/>
            <p:nvPr/>
          </p:nvSpPr>
          <p:spPr>
            <a:xfrm>
              <a:off x="4215226" y="2141445"/>
              <a:ext cx="17017" cy="38877"/>
            </a:xfrm>
            <a:custGeom>
              <a:rect b="b" l="l" r="r" t="t"/>
              <a:pathLst>
                <a:path extrusionOk="0" h="1485" w="650">
                  <a:moveTo>
                    <a:pt x="1" y="1"/>
                  </a:moveTo>
                  <a:lnTo>
                    <a:pt x="1" y="1485"/>
                  </a:lnTo>
                  <a:lnTo>
                    <a:pt x="649" y="1485"/>
                  </a:lnTo>
                  <a:lnTo>
                    <a:pt x="64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0" name="Google Shape;17630;p73"/>
            <p:cNvSpPr/>
            <p:nvPr/>
          </p:nvSpPr>
          <p:spPr>
            <a:xfrm>
              <a:off x="4061026" y="2209487"/>
              <a:ext cx="30212" cy="146294"/>
            </a:xfrm>
            <a:custGeom>
              <a:rect b="b" l="l" r="r" t="t"/>
              <a:pathLst>
                <a:path extrusionOk="0" h="5588" w="1154">
                  <a:moveTo>
                    <a:pt x="577" y="1"/>
                  </a:moveTo>
                  <a:cubicBezTo>
                    <a:pt x="255" y="1"/>
                    <a:pt x="1" y="255"/>
                    <a:pt x="1" y="577"/>
                  </a:cubicBezTo>
                  <a:lnTo>
                    <a:pt x="1" y="5588"/>
                  </a:lnTo>
                  <a:lnTo>
                    <a:pt x="1154" y="5588"/>
                  </a:lnTo>
                  <a:lnTo>
                    <a:pt x="1154" y="577"/>
                  </a:lnTo>
                  <a:cubicBezTo>
                    <a:pt x="1154" y="255"/>
                    <a:pt x="894"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1" name="Google Shape;17631;p73"/>
            <p:cNvSpPr/>
            <p:nvPr/>
          </p:nvSpPr>
          <p:spPr>
            <a:xfrm>
              <a:off x="4116868" y="2209487"/>
              <a:ext cx="30343" cy="146294"/>
            </a:xfrm>
            <a:custGeom>
              <a:rect b="b" l="l" r="r" t="t"/>
              <a:pathLst>
                <a:path extrusionOk="0" h="5588" w="1159">
                  <a:moveTo>
                    <a:pt x="582" y="1"/>
                  </a:moveTo>
                  <a:cubicBezTo>
                    <a:pt x="260" y="1"/>
                    <a:pt x="1" y="255"/>
                    <a:pt x="1" y="577"/>
                  </a:cubicBezTo>
                  <a:lnTo>
                    <a:pt x="1" y="5588"/>
                  </a:lnTo>
                  <a:lnTo>
                    <a:pt x="1159" y="5588"/>
                  </a:lnTo>
                  <a:lnTo>
                    <a:pt x="1159" y="577"/>
                  </a:lnTo>
                  <a:cubicBezTo>
                    <a:pt x="1159" y="255"/>
                    <a:pt x="899" y="1"/>
                    <a:pt x="58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73"/>
            <p:cNvSpPr/>
            <p:nvPr/>
          </p:nvSpPr>
          <p:spPr>
            <a:xfrm>
              <a:off x="4172841" y="2209487"/>
              <a:ext cx="30212" cy="146294"/>
            </a:xfrm>
            <a:custGeom>
              <a:rect b="b" l="l" r="r" t="t"/>
              <a:pathLst>
                <a:path extrusionOk="0" h="5588" w="1154">
                  <a:moveTo>
                    <a:pt x="577" y="1"/>
                  </a:moveTo>
                  <a:cubicBezTo>
                    <a:pt x="260" y="1"/>
                    <a:pt x="1" y="255"/>
                    <a:pt x="1" y="577"/>
                  </a:cubicBezTo>
                  <a:lnTo>
                    <a:pt x="1" y="5588"/>
                  </a:lnTo>
                  <a:lnTo>
                    <a:pt x="1154" y="5588"/>
                  </a:lnTo>
                  <a:lnTo>
                    <a:pt x="1154" y="577"/>
                  </a:lnTo>
                  <a:cubicBezTo>
                    <a:pt x="1154" y="255"/>
                    <a:pt x="899" y="1"/>
                    <a:pt x="57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73"/>
            <p:cNvSpPr/>
            <p:nvPr/>
          </p:nvSpPr>
          <p:spPr>
            <a:xfrm>
              <a:off x="4026311" y="2203963"/>
              <a:ext cx="211456" cy="157473"/>
            </a:xfrm>
            <a:custGeom>
              <a:rect b="b" l="l" r="r" t="t"/>
              <a:pathLst>
                <a:path extrusionOk="0" h="6015" w="8077">
                  <a:moveTo>
                    <a:pt x="1908" y="423"/>
                  </a:moveTo>
                  <a:cubicBezTo>
                    <a:pt x="2110" y="423"/>
                    <a:pt x="2273" y="586"/>
                    <a:pt x="2273" y="788"/>
                  </a:cubicBezTo>
                  <a:lnTo>
                    <a:pt x="2273" y="5582"/>
                  </a:lnTo>
                  <a:lnTo>
                    <a:pt x="1538" y="5582"/>
                  </a:lnTo>
                  <a:lnTo>
                    <a:pt x="1538" y="788"/>
                  </a:lnTo>
                  <a:cubicBezTo>
                    <a:pt x="1538" y="586"/>
                    <a:pt x="1701" y="423"/>
                    <a:pt x="1908" y="423"/>
                  </a:cubicBezTo>
                  <a:close/>
                  <a:moveTo>
                    <a:pt x="4041" y="423"/>
                  </a:moveTo>
                  <a:cubicBezTo>
                    <a:pt x="4243" y="423"/>
                    <a:pt x="4406" y="586"/>
                    <a:pt x="4406" y="788"/>
                  </a:cubicBezTo>
                  <a:lnTo>
                    <a:pt x="4406" y="5582"/>
                  </a:lnTo>
                  <a:lnTo>
                    <a:pt x="3676" y="5582"/>
                  </a:lnTo>
                  <a:lnTo>
                    <a:pt x="3676" y="788"/>
                  </a:lnTo>
                  <a:cubicBezTo>
                    <a:pt x="3676" y="586"/>
                    <a:pt x="3839" y="423"/>
                    <a:pt x="4041" y="423"/>
                  </a:cubicBezTo>
                  <a:close/>
                  <a:moveTo>
                    <a:pt x="6179" y="423"/>
                  </a:moveTo>
                  <a:cubicBezTo>
                    <a:pt x="6381" y="423"/>
                    <a:pt x="6544" y="586"/>
                    <a:pt x="6544" y="788"/>
                  </a:cubicBezTo>
                  <a:lnTo>
                    <a:pt x="6544" y="5582"/>
                  </a:lnTo>
                  <a:lnTo>
                    <a:pt x="5814" y="5582"/>
                  </a:lnTo>
                  <a:lnTo>
                    <a:pt x="5814" y="788"/>
                  </a:lnTo>
                  <a:cubicBezTo>
                    <a:pt x="5814" y="586"/>
                    <a:pt x="5977" y="423"/>
                    <a:pt x="6179" y="423"/>
                  </a:cubicBezTo>
                  <a:close/>
                  <a:moveTo>
                    <a:pt x="1903" y="0"/>
                  </a:moveTo>
                  <a:cubicBezTo>
                    <a:pt x="1466" y="0"/>
                    <a:pt x="1115" y="351"/>
                    <a:pt x="1115" y="788"/>
                  </a:cubicBezTo>
                  <a:lnTo>
                    <a:pt x="1115" y="5582"/>
                  </a:lnTo>
                  <a:lnTo>
                    <a:pt x="424" y="5582"/>
                  </a:lnTo>
                  <a:lnTo>
                    <a:pt x="424" y="3334"/>
                  </a:lnTo>
                  <a:cubicBezTo>
                    <a:pt x="409" y="3207"/>
                    <a:pt x="311" y="3143"/>
                    <a:pt x="212" y="3143"/>
                  </a:cubicBezTo>
                  <a:cubicBezTo>
                    <a:pt x="114" y="3143"/>
                    <a:pt x="15" y="3207"/>
                    <a:pt x="1" y="3334"/>
                  </a:cubicBezTo>
                  <a:lnTo>
                    <a:pt x="1" y="5794"/>
                  </a:lnTo>
                  <a:cubicBezTo>
                    <a:pt x="1" y="5914"/>
                    <a:pt x="97" y="6005"/>
                    <a:pt x="212" y="6005"/>
                  </a:cubicBezTo>
                  <a:lnTo>
                    <a:pt x="1279" y="6005"/>
                  </a:lnTo>
                  <a:cubicBezTo>
                    <a:pt x="1293" y="6010"/>
                    <a:pt x="1312" y="6015"/>
                    <a:pt x="1327" y="6015"/>
                  </a:cubicBezTo>
                  <a:lnTo>
                    <a:pt x="2485" y="6015"/>
                  </a:lnTo>
                  <a:cubicBezTo>
                    <a:pt x="2499" y="6015"/>
                    <a:pt x="2518" y="6010"/>
                    <a:pt x="2533" y="6005"/>
                  </a:cubicBezTo>
                  <a:lnTo>
                    <a:pt x="3412" y="6005"/>
                  </a:lnTo>
                  <a:cubicBezTo>
                    <a:pt x="3426" y="6010"/>
                    <a:pt x="3441" y="6015"/>
                    <a:pt x="3460" y="6015"/>
                  </a:cubicBezTo>
                  <a:lnTo>
                    <a:pt x="4618" y="6015"/>
                  </a:lnTo>
                  <a:cubicBezTo>
                    <a:pt x="4632" y="6015"/>
                    <a:pt x="4651" y="6010"/>
                    <a:pt x="4666" y="6005"/>
                  </a:cubicBezTo>
                  <a:lnTo>
                    <a:pt x="5545" y="6005"/>
                  </a:lnTo>
                  <a:cubicBezTo>
                    <a:pt x="5559" y="6010"/>
                    <a:pt x="5578" y="6015"/>
                    <a:pt x="5598" y="6015"/>
                  </a:cubicBezTo>
                  <a:lnTo>
                    <a:pt x="6751" y="6015"/>
                  </a:lnTo>
                  <a:cubicBezTo>
                    <a:pt x="6770" y="6015"/>
                    <a:pt x="6784" y="6010"/>
                    <a:pt x="6803" y="6005"/>
                  </a:cubicBezTo>
                  <a:lnTo>
                    <a:pt x="7865" y="6005"/>
                  </a:lnTo>
                  <a:cubicBezTo>
                    <a:pt x="7980" y="6005"/>
                    <a:pt x="8076" y="5914"/>
                    <a:pt x="8076" y="5794"/>
                  </a:cubicBezTo>
                  <a:lnTo>
                    <a:pt x="8076" y="1105"/>
                  </a:lnTo>
                  <a:cubicBezTo>
                    <a:pt x="8076" y="985"/>
                    <a:pt x="7980" y="894"/>
                    <a:pt x="7865" y="894"/>
                  </a:cubicBezTo>
                  <a:cubicBezTo>
                    <a:pt x="7750" y="894"/>
                    <a:pt x="7654" y="985"/>
                    <a:pt x="7654" y="1105"/>
                  </a:cubicBezTo>
                  <a:lnTo>
                    <a:pt x="7654" y="5582"/>
                  </a:lnTo>
                  <a:lnTo>
                    <a:pt x="6962" y="5582"/>
                  </a:lnTo>
                  <a:lnTo>
                    <a:pt x="6962" y="788"/>
                  </a:lnTo>
                  <a:cubicBezTo>
                    <a:pt x="6962" y="351"/>
                    <a:pt x="6611" y="0"/>
                    <a:pt x="6174" y="0"/>
                  </a:cubicBezTo>
                  <a:cubicBezTo>
                    <a:pt x="5737" y="0"/>
                    <a:pt x="5386" y="351"/>
                    <a:pt x="5386" y="788"/>
                  </a:cubicBezTo>
                  <a:lnTo>
                    <a:pt x="5386" y="5582"/>
                  </a:lnTo>
                  <a:lnTo>
                    <a:pt x="4829" y="5582"/>
                  </a:lnTo>
                  <a:lnTo>
                    <a:pt x="4829" y="788"/>
                  </a:lnTo>
                  <a:cubicBezTo>
                    <a:pt x="4829" y="351"/>
                    <a:pt x="4473" y="0"/>
                    <a:pt x="4036" y="0"/>
                  </a:cubicBezTo>
                  <a:cubicBezTo>
                    <a:pt x="3604" y="0"/>
                    <a:pt x="3248" y="351"/>
                    <a:pt x="3248" y="788"/>
                  </a:cubicBezTo>
                  <a:lnTo>
                    <a:pt x="3248" y="5582"/>
                  </a:lnTo>
                  <a:lnTo>
                    <a:pt x="2691" y="5582"/>
                  </a:lnTo>
                  <a:lnTo>
                    <a:pt x="2691" y="788"/>
                  </a:lnTo>
                  <a:cubicBezTo>
                    <a:pt x="2691" y="351"/>
                    <a:pt x="2340"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73"/>
            <p:cNvSpPr/>
            <p:nvPr/>
          </p:nvSpPr>
          <p:spPr>
            <a:xfrm>
              <a:off x="3966333" y="1983475"/>
              <a:ext cx="331805" cy="294080"/>
            </a:xfrm>
            <a:custGeom>
              <a:rect b="b" l="l" r="r" t="t"/>
              <a:pathLst>
                <a:path extrusionOk="0" h="11233" w="12674">
                  <a:moveTo>
                    <a:pt x="11386" y="423"/>
                  </a:moveTo>
                  <a:cubicBezTo>
                    <a:pt x="11833" y="423"/>
                    <a:pt x="12193" y="784"/>
                    <a:pt x="12193" y="1231"/>
                  </a:cubicBezTo>
                  <a:cubicBezTo>
                    <a:pt x="12193" y="1677"/>
                    <a:pt x="11833" y="2042"/>
                    <a:pt x="11386" y="2042"/>
                  </a:cubicBezTo>
                  <a:lnTo>
                    <a:pt x="1278" y="2042"/>
                  </a:lnTo>
                  <a:cubicBezTo>
                    <a:pt x="827" y="2042"/>
                    <a:pt x="466" y="1677"/>
                    <a:pt x="466" y="1231"/>
                  </a:cubicBezTo>
                  <a:cubicBezTo>
                    <a:pt x="466" y="784"/>
                    <a:pt x="827" y="423"/>
                    <a:pt x="1278" y="423"/>
                  </a:cubicBezTo>
                  <a:close/>
                  <a:moveTo>
                    <a:pt x="8965" y="5011"/>
                  </a:moveTo>
                  <a:cubicBezTo>
                    <a:pt x="9003" y="5319"/>
                    <a:pt x="9152" y="5607"/>
                    <a:pt x="9383" y="5818"/>
                  </a:cubicBezTo>
                  <a:lnTo>
                    <a:pt x="3378" y="5818"/>
                  </a:lnTo>
                  <a:cubicBezTo>
                    <a:pt x="3603" y="5602"/>
                    <a:pt x="3752" y="5319"/>
                    <a:pt x="3795" y="5011"/>
                  </a:cubicBezTo>
                  <a:close/>
                  <a:moveTo>
                    <a:pt x="10411" y="2465"/>
                  </a:moveTo>
                  <a:cubicBezTo>
                    <a:pt x="11323" y="2480"/>
                    <a:pt x="12058" y="3224"/>
                    <a:pt x="12058" y="4142"/>
                  </a:cubicBezTo>
                  <a:cubicBezTo>
                    <a:pt x="12058" y="5055"/>
                    <a:pt x="11323" y="5799"/>
                    <a:pt x="10411" y="5818"/>
                  </a:cubicBezTo>
                  <a:lnTo>
                    <a:pt x="10324" y="5818"/>
                  </a:lnTo>
                  <a:cubicBezTo>
                    <a:pt x="10084" y="5785"/>
                    <a:pt x="9863" y="5684"/>
                    <a:pt x="9685" y="5521"/>
                  </a:cubicBezTo>
                  <a:cubicBezTo>
                    <a:pt x="9301" y="5170"/>
                    <a:pt x="9267" y="4574"/>
                    <a:pt x="9608" y="4180"/>
                  </a:cubicBezTo>
                  <a:cubicBezTo>
                    <a:pt x="9749" y="4022"/>
                    <a:pt x="9943" y="3940"/>
                    <a:pt x="10137" y="3940"/>
                  </a:cubicBezTo>
                  <a:cubicBezTo>
                    <a:pt x="10303" y="3940"/>
                    <a:pt x="10468" y="3999"/>
                    <a:pt x="10603" y="4118"/>
                  </a:cubicBezTo>
                  <a:cubicBezTo>
                    <a:pt x="10814" y="4310"/>
                    <a:pt x="10833" y="4637"/>
                    <a:pt x="10646" y="4853"/>
                  </a:cubicBezTo>
                  <a:cubicBezTo>
                    <a:pt x="10506" y="5011"/>
                    <a:pt x="10645" y="5207"/>
                    <a:pt x="10803" y="5207"/>
                  </a:cubicBezTo>
                  <a:cubicBezTo>
                    <a:pt x="10856" y="5207"/>
                    <a:pt x="10911" y="5185"/>
                    <a:pt x="10958" y="5131"/>
                  </a:cubicBezTo>
                  <a:cubicBezTo>
                    <a:pt x="11304" y="4742"/>
                    <a:pt x="11271" y="4147"/>
                    <a:pt x="10881" y="3801"/>
                  </a:cubicBezTo>
                  <a:cubicBezTo>
                    <a:pt x="10666" y="3610"/>
                    <a:pt x="10399" y="3517"/>
                    <a:pt x="10133" y="3517"/>
                  </a:cubicBezTo>
                  <a:cubicBezTo>
                    <a:pt x="9823" y="3517"/>
                    <a:pt x="9514" y="3644"/>
                    <a:pt x="9291" y="3892"/>
                  </a:cubicBezTo>
                  <a:cubicBezTo>
                    <a:pt x="9118" y="4089"/>
                    <a:pt x="9008" y="4329"/>
                    <a:pt x="8969" y="4584"/>
                  </a:cubicBezTo>
                  <a:lnTo>
                    <a:pt x="3791" y="4584"/>
                  </a:lnTo>
                  <a:cubicBezTo>
                    <a:pt x="3752" y="4329"/>
                    <a:pt x="3637" y="4089"/>
                    <a:pt x="3469" y="3892"/>
                  </a:cubicBezTo>
                  <a:cubicBezTo>
                    <a:pt x="3246" y="3644"/>
                    <a:pt x="2936" y="3517"/>
                    <a:pt x="2625" y="3517"/>
                  </a:cubicBezTo>
                  <a:cubicBezTo>
                    <a:pt x="2359" y="3517"/>
                    <a:pt x="2092" y="3610"/>
                    <a:pt x="1879" y="3801"/>
                  </a:cubicBezTo>
                  <a:cubicBezTo>
                    <a:pt x="1490" y="4147"/>
                    <a:pt x="1456" y="4742"/>
                    <a:pt x="1802" y="5131"/>
                  </a:cubicBezTo>
                  <a:cubicBezTo>
                    <a:pt x="1849" y="5185"/>
                    <a:pt x="1904" y="5207"/>
                    <a:pt x="1957" y="5207"/>
                  </a:cubicBezTo>
                  <a:cubicBezTo>
                    <a:pt x="2115" y="5207"/>
                    <a:pt x="2254" y="5011"/>
                    <a:pt x="2114" y="4853"/>
                  </a:cubicBezTo>
                  <a:cubicBezTo>
                    <a:pt x="1927" y="4637"/>
                    <a:pt x="1946" y="4310"/>
                    <a:pt x="2157" y="4118"/>
                  </a:cubicBezTo>
                  <a:cubicBezTo>
                    <a:pt x="2292" y="3999"/>
                    <a:pt x="2458" y="3940"/>
                    <a:pt x="2623" y="3940"/>
                  </a:cubicBezTo>
                  <a:cubicBezTo>
                    <a:pt x="2817" y="3940"/>
                    <a:pt x="3011" y="4022"/>
                    <a:pt x="3152" y="4180"/>
                  </a:cubicBezTo>
                  <a:cubicBezTo>
                    <a:pt x="3493" y="4574"/>
                    <a:pt x="3459" y="5170"/>
                    <a:pt x="3075" y="5521"/>
                  </a:cubicBezTo>
                  <a:cubicBezTo>
                    <a:pt x="2897" y="5684"/>
                    <a:pt x="2671" y="5785"/>
                    <a:pt x="2436" y="5818"/>
                  </a:cubicBezTo>
                  <a:lnTo>
                    <a:pt x="2349" y="5818"/>
                  </a:lnTo>
                  <a:cubicBezTo>
                    <a:pt x="1432" y="5799"/>
                    <a:pt x="702" y="5055"/>
                    <a:pt x="702" y="4142"/>
                  </a:cubicBezTo>
                  <a:cubicBezTo>
                    <a:pt x="702" y="3224"/>
                    <a:pt x="1432" y="2480"/>
                    <a:pt x="2349" y="2465"/>
                  </a:cubicBezTo>
                  <a:close/>
                  <a:moveTo>
                    <a:pt x="9945" y="6241"/>
                  </a:moveTo>
                  <a:lnTo>
                    <a:pt x="9945" y="7303"/>
                  </a:lnTo>
                  <a:lnTo>
                    <a:pt x="2715" y="7303"/>
                  </a:lnTo>
                  <a:lnTo>
                    <a:pt x="2715" y="6241"/>
                  </a:lnTo>
                  <a:close/>
                  <a:moveTo>
                    <a:pt x="1273" y="1"/>
                  </a:moveTo>
                  <a:cubicBezTo>
                    <a:pt x="630" y="1"/>
                    <a:pt x="92" y="500"/>
                    <a:pt x="44" y="1144"/>
                  </a:cubicBezTo>
                  <a:cubicBezTo>
                    <a:pt x="0" y="1793"/>
                    <a:pt x="461" y="2364"/>
                    <a:pt x="1100" y="2451"/>
                  </a:cubicBezTo>
                  <a:cubicBezTo>
                    <a:pt x="385" y="2984"/>
                    <a:pt x="82" y="3911"/>
                    <a:pt x="346" y="4766"/>
                  </a:cubicBezTo>
                  <a:cubicBezTo>
                    <a:pt x="610" y="5617"/>
                    <a:pt x="1384" y="6207"/>
                    <a:pt x="2277" y="6241"/>
                  </a:cubicBezTo>
                  <a:lnTo>
                    <a:pt x="2292" y="6246"/>
                  </a:lnTo>
                  <a:lnTo>
                    <a:pt x="2292" y="7519"/>
                  </a:lnTo>
                  <a:lnTo>
                    <a:pt x="2292" y="7524"/>
                  </a:lnTo>
                  <a:lnTo>
                    <a:pt x="2292" y="10997"/>
                  </a:lnTo>
                  <a:cubicBezTo>
                    <a:pt x="2277" y="11122"/>
                    <a:pt x="2373" y="11232"/>
                    <a:pt x="2503" y="11232"/>
                  </a:cubicBezTo>
                  <a:cubicBezTo>
                    <a:pt x="2628" y="11232"/>
                    <a:pt x="2724" y="11122"/>
                    <a:pt x="2710" y="10997"/>
                  </a:cubicBezTo>
                  <a:lnTo>
                    <a:pt x="2710" y="7740"/>
                  </a:lnTo>
                  <a:lnTo>
                    <a:pt x="9945" y="7740"/>
                  </a:lnTo>
                  <a:lnTo>
                    <a:pt x="9945" y="8778"/>
                  </a:lnTo>
                  <a:cubicBezTo>
                    <a:pt x="9957" y="8903"/>
                    <a:pt x="10055" y="8965"/>
                    <a:pt x="10154" y="8965"/>
                  </a:cubicBezTo>
                  <a:cubicBezTo>
                    <a:pt x="10252" y="8965"/>
                    <a:pt x="10351" y="8903"/>
                    <a:pt x="10363" y="8778"/>
                  </a:cubicBezTo>
                  <a:lnTo>
                    <a:pt x="10363" y="7529"/>
                  </a:lnTo>
                  <a:lnTo>
                    <a:pt x="10363" y="7524"/>
                  </a:lnTo>
                  <a:lnTo>
                    <a:pt x="10363" y="7519"/>
                  </a:lnTo>
                  <a:lnTo>
                    <a:pt x="10363" y="6251"/>
                  </a:lnTo>
                  <a:lnTo>
                    <a:pt x="10406" y="6251"/>
                  </a:lnTo>
                  <a:cubicBezTo>
                    <a:pt x="10430" y="6251"/>
                    <a:pt x="10454" y="6246"/>
                    <a:pt x="10473" y="6241"/>
                  </a:cubicBezTo>
                  <a:cubicBezTo>
                    <a:pt x="11371" y="6207"/>
                    <a:pt x="12150" y="5607"/>
                    <a:pt x="12409" y="4752"/>
                  </a:cubicBezTo>
                  <a:cubicBezTo>
                    <a:pt x="12668" y="3894"/>
                    <a:pt x="12358" y="2970"/>
                    <a:pt x="11637" y="2441"/>
                  </a:cubicBezTo>
                  <a:lnTo>
                    <a:pt x="11637" y="2441"/>
                  </a:lnTo>
                  <a:cubicBezTo>
                    <a:pt x="12256" y="2311"/>
                    <a:pt x="12673" y="1734"/>
                    <a:pt x="12611" y="1106"/>
                  </a:cubicBezTo>
                  <a:cubicBezTo>
                    <a:pt x="12544" y="476"/>
                    <a:pt x="12015" y="1"/>
                    <a:pt x="11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5" name="Google Shape;17635;p73"/>
          <p:cNvGrpSpPr/>
          <p:nvPr/>
        </p:nvGrpSpPr>
        <p:grpSpPr>
          <a:xfrm>
            <a:off x="3085690" y="2894722"/>
            <a:ext cx="316333" cy="382699"/>
            <a:chOff x="3085690" y="2894722"/>
            <a:chExt cx="316333" cy="382699"/>
          </a:xfrm>
        </p:grpSpPr>
        <p:sp>
          <p:nvSpPr>
            <p:cNvPr id="17636" name="Google Shape;17636;p73"/>
            <p:cNvSpPr/>
            <p:nvPr/>
          </p:nvSpPr>
          <p:spPr>
            <a:xfrm>
              <a:off x="3226041" y="3249723"/>
              <a:ext cx="35736" cy="20918"/>
            </a:xfrm>
            <a:custGeom>
              <a:rect b="b" l="l" r="r" t="t"/>
              <a:pathLst>
                <a:path extrusionOk="0" h="799" w="1365">
                  <a:moveTo>
                    <a:pt x="1" y="1"/>
                  </a:moveTo>
                  <a:lnTo>
                    <a:pt x="1" y="318"/>
                  </a:lnTo>
                  <a:cubicBezTo>
                    <a:pt x="1" y="582"/>
                    <a:pt x="217" y="798"/>
                    <a:pt x="481" y="798"/>
                  </a:cubicBezTo>
                  <a:lnTo>
                    <a:pt x="885" y="798"/>
                  </a:lnTo>
                  <a:cubicBezTo>
                    <a:pt x="1149" y="798"/>
                    <a:pt x="1365" y="582"/>
                    <a:pt x="1365" y="318"/>
                  </a:cubicBezTo>
                  <a:lnTo>
                    <a:pt x="1365" y="1"/>
                  </a:lnTo>
                  <a:cubicBezTo>
                    <a:pt x="1235" y="29"/>
                    <a:pt x="1110" y="44"/>
                    <a:pt x="981" y="44"/>
                  </a:cubicBezTo>
                  <a:lnTo>
                    <a:pt x="385" y="44"/>
                  </a:lnTo>
                  <a:cubicBezTo>
                    <a:pt x="255" y="44"/>
                    <a:pt x="126" y="29"/>
                    <a:pt x="1"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73"/>
            <p:cNvSpPr/>
            <p:nvPr/>
          </p:nvSpPr>
          <p:spPr>
            <a:xfrm>
              <a:off x="3192845" y="3215139"/>
              <a:ext cx="102154" cy="35736"/>
            </a:xfrm>
            <a:custGeom>
              <a:rect b="b" l="l" r="r" t="t"/>
              <a:pathLst>
                <a:path extrusionOk="0" h="1365" w="3902">
                  <a:moveTo>
                    <a:pt x="0" y="0"/>
                  </a:moveTo>
                  <a:cubicBezTo>
                    <a:pt x="154" y="793"/>
                    <a:pt x="846" y="1365"/>
                    <a:pt x="1653" y="1365"/>
                  </a:cubicBezTo>
                  <a:lnTo>
                    <a:pt x="2249" y="1365"/>
                  </a:lnTo>
                  <a:cubicBezTo>
                    <a:pt x="3056" y="1365"/>
                    <a:pt x="3747" y="793"/>
                    <a:pt x="390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73"/>
            <p:cNvSpPr/>
            <p:nvPr/>
          </p:nvSpPr>
          <p:spPr>
            <a:xfrm>
              <a:off x="3192085" y="3191106"/>
              <a:ext cx="103542" cy="24059"/>
            </a:xfrm>
            <a:custGeom>
              <a:rect b="b" l="l" r="r" t="t"/>
              <a:pathLst>
                <a:path extrusionOk="0" h="919" w="3955">
                  <a:moveTo>
                    <a:pt x="1" y="1"/>
                  </a:moveTo>
                  <a:lnTo>
                    <a:pt x="1" y="601"/>
                  </a:lnTo>
                  <a:cubicBezTo>
                    <a:pt x="1" y="707"/>
                    <a:pt x="10" y="813"/>
                    <a:pt x="29" y="918"/>
                  </a:cubicBezTo>
                  <a:lnTo>
                    <a:pt x="3925" y="918"/>
                  </a:lnTo>
                  <a:cubicBezTo>
                    <a:pt x="3945" y="813"/>
                    <a:pt x="3954" y="707"/>
                    <a:pt x="3954" y="601"/>
                  </a:cubicBezTo>
                  <a:lnTo>
                    <a:pt x="3954"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73"/>
            <p:cNvSpPr/>
            <p:nvPr/>
          </p:nvSpPr>
          <p:spPr>
            <a:xfrm>
              <a:off x="3229444" y="3010647"/>
              <a:ext cx="28824" cy="25866"/>
            </a:xfrm>
            <a:custGeom>
              <a:rect b="b" l="l" r="r" t="t"/>
              <a:pathLst>
                <a:path extrusionOk="0" h="988" w="1101">
                  <a:moveTo>
                    <a:pt x="553" y="0"/>
                  </a:moveTo>
                  <a:lnTo>
                    <a:pt x="0" y="822"/>
                  </a:lnTo>
                  <a:cubicBezTo>
                    <a:pt x="166" y="932"/>
                    <a:pt x="358" y="987"/>
                    <a:pt x="550" y="987"/>
                  </a:cubicBezTo>
                  <a:cubicBezTo>
                    <a:pt x="743" y="987"/>
                    <a:pt x="935" y="932"/>
                    <a:pt x="1100" y="822"/>
                  </a:cubicBezTo>
                  <a:lnTo>
                    <a:pt x="553"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0" name="Google Shape;17640;p73"/>
            <p:cNvSpPr/>
            <p:nvPr/>
          </p:nvSpPr>
          <p:spPr>
            <a:xfrm>
              <a:off x="3216852" y="3032141"/>
              <a:ext cx="54114" cy="24452"/>
            </a:xfrm>
            <a:custGeom>
              <a:rect b="b" l="l" r="r" t="t"/>
              <a:pathLst>
                <a:path extrusionOk="0" h="934" w="2067">
                  <a:moveTo>
                    <a:pt x="486" y="1"/>
                  </a:moveTo>
                  <a:lnTo>
                    <a:pt x="1" y="721"/>
                  </a:lnTo>
                  <a:cubicBezTo>
                    <a:pt x="330" y="863"/>
                    <a:pt x="681" y="934"/>
                    <a:pt x="1032" y="934"/>
                  </a:cubicBezTo>
                  <a:cubicBezTo>
                    <a:pt x="1383" y="934"/>
                    <a:pt x="1735" y="863"/>
                    <a:pt x="2067" y="721"/>
                  </a:cubicBezTo>
                  <a:lnTo>
                    <a:pt x="1581" y="1"/>
                  </a:lnTo>
                  <a:cubicBezTo>
                    <a:pt x="1416" y="111"/>
                    <a:pt x="1225" y="166"/>
                    <a:pt x="1034" y="166"/>
                  </a:cubicBezTo>
                  <a:cubicBezTo>
                    <a:pt x="843" y="166"/>
                    <a:pt x="652" y="111"/>
                    <a:pt x="48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73"/>
            <p:cNvSpPr/>
            <p:nvPr/>
          </p:nvSpPr>
          <p:spPr>
            <a:xfrm>
              <a:off x="3243896" y="3051016"/>
              <a:ext cx="27070" cy="140115"/>
            </a:xfrm>
            <a:custGeom>
              <a:rect b="b" l="l" r="r" t="t"/>
              <a:pathLst>
                <a:path extrusionOk="0" h="5352" w="1034">
                  <a:moveTo>
                    <a:pt x="1034" y="0"/>
                  </a:moveTo>
                  <a:cubicBezTo>
                    <a:pt x="707" y="140"/>
                    <a:pt x="356" y="216"/>
                    <a:pt x="1" y="216"/>
                  </a:cubicBezTo>
                  <a:lnTo>
                    <a:pt x="1" y="5352"/>
                  </a:lnTo>
                  <a:lnTo>
                    <a:pt x="1034" y="5352"/>
                  </a:lnTo>
                  <a:lnTo>
                    <a:pt x="1034"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2" name="Google Shape;17642;p73"/>
            <p:cNvSpPr/>
            <p:nvPr/>
          </p:nvSpPr>
          <p:spPr>
            <a:xfrm>
              <a:off x="3216852" y="3051016"/>
              <a:ext cx="27070" cy="140115"/>
            </a:xfrm>
            <a:custGeom>
              <a:rect b="b" l="l" r="r" t="t"/>
              <a:pathLst>
                <a:path extrusionOk="0" h="5352" w="1034">
                  <a:moveTo>
                    <a:pt x="1" y="0"/>
                  </a:moveTo>
                  <a:lnTo>
                    <a:pt x="1" y="5352"/>
                  </a:lnTo>
                  <a:lnTo>
                    <a:pt x="1034" y="5352"/>
                  </a:lnTo>
                  <a:lnTo>
                    <a:pt x="1034" y="216"/>
                  </a:lnTo>
                  <a:cubicBezTo>
                    <a:pt x="678" y="216"/>
                    <a:pt x="323" y="140"/>
                    <a:pt x="1"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3" name="Google Shape;17643;p73"/>
            <p:cNvSpPr/>
            <p:nvPr/>
          </p:nvSpPr>
          <p:spPr>
            <a:xfrm>
              <a:off x="3110849" y="2939254"/>
              <a:ext cx="242872" cy="251878"/>
            </a:xfrm>
            <a:custGeom>
              <a:rect b="b" l="l" r="r" t="t"/>
              <a:pathLst>
                <a:path extrusionOk="0" h="9621" w="9277">
                  <a:moveTo>
                    <a:pt x="5083" y="1"/>
                  </a:moveTo>
                  <a:cubicBezTo>
                    <a:pt x="4564" y="1"/>
                    <a:pt x="4031" y="99"/>
                    <a:pt x="3507" y="311"/>
                  </a:cubicBezTo>
                  <a:cubicBezTo>
                    <a:pt x="754" y="1430"/>
                    <a:pt x="0" y="4980"/>
                    <a:pt x="2071" y="7113"/>
                  </a:cubicBezTo>
                  <a:cubicBezTo>
                    <a:pt x="2724" y="7786"/>
                    <a:pt x="3099" y="8684"/>
                    <a:pt x="3104" y="9621"/>
                  </a:cubicBezTo>
                  <a:lnTo>
                    <a:pt x="4045" y="9621"/>
                  </a:lnTo>
                  <a:lnTo>
                    <a:pt x="4045" y="4269"/>
                  </a:lnTo>
                  <a:lnTo>
                    <a:pt x="4530" y="3549"/>
                  </a:lnTo>
                  <a:lnTo>
                    <a:pt x="5078" y="2732"/>
                  </a:lnTo>
                  <a:lnTo>
                    <a:pt x="5630" y="3549"/>
                  </a:lnTo>
                  <a:lnTo>
                    <a:pt x="6111" y="4269"/>
                  </a:lnTo>
                  <a:lnTo>
                    <a:pt x="6111" y="9621"/>
                  </a:lnTo>
                  <a:lnTo>
                    <a:pt x="7057" y="9621"/>
                  </a:lnTo>
                  <a:cubicBezTo>
                    <a:pt x="7062" y="8684"/>
                    <a:pt x="7432" y="7786"/>
                    <a:pt x="8090" y="7118"/>
                  </a:cubicBezTo>
                  <a:cubicBezTo>
                    <a:pt x="8849" y="6335"/>
                    <a:pt x="9277" y="5288"/>
                    <a:pt x="9272" y="4197"/>
                  </a:cubicBezTo>
                  <a:lnTo>
                    <a:pt x="9277" y="4197"/>
                  </a:lnTo>
                  <a:cubicBezTo>
                    <a:pt x="9273" y="1788"/>
                    <a:pt x="7299" y="1"/>
                    <a:pt x="508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73"/>
            <p:cNvSpPr/>
            <p:nvPr/>
          </p:nvSpPr>
          <p:spPr>
            <a:xfrm>
              <a:off x="3257745" y="2958627"/>
              <a:ext cx="79875" cy="97442"/>
            </a:xfrm>
            <a:custGeom>
              <a:rect b="b" l="l" r="r" t="t"/>
              <a:pathLst>
                <a:path extrusionOk="0" h="3722" w="3051">
                  <a:moveTo>
                    <a:pt x="369" y="1"/>
                  </a:moveTo>
                  <a:cubicBezTo>
                    <a:pt x="94" y="1"/>
                    <a:pt x="0" y="429"/>
                    <a:pt x="308" y="517"/>
                  </a:cubicBezTo>
                  <a:cubicBezTo>
                    <a:pt x="1619" y="897"/>
                    <a:pt x="2522" y="2093"/>
                    <a:pt x="2527" y="3457"/>
                  </a:cubicBezTo>
                  <a:cubicBezTo>
                    <a:pt x="2527" y="3601"/>
                    <a:pt x="2642" y="3721"/>
                    <a:pt x="2787" y="3721"/>
                  </a:cubicBezTo>
                  <a:cubicBezTo>
                    <a:pt x="2931" y="3721"/>
                    <a:pt x="3051" y="3601"/>
                    <a:pt x="3051" y="3457"/>
                  </a:cubicBezTo>
                  <a:cubicBezTo>
                    <a:pt x="3046" y="1857"/>
                    <a:pt x="1984" y="459"/>
                    <a:pt x="452" y="13"/>
                  </a:cubicBezTo>
                  <a:cubicBezTo>
                    <a:pt x="423" y="4"/>
                    <a:pt x="395" y="1"/>
                    <a:pt x="36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73"/>
            <p:cNvSpPr/>
            <p:nvPr/>
          </p:nvSpPr>
          <p:spPr>
            <a:xfrm>
              <a:off x="3233293" y="2955433"/>
              <a:ext cx="24766" cy="13849"/>
            </a:xfrm>
            <a:custGeom>
              <a:rect b="b" l="l" r="r" t="t"/>
              <a:pathLst>
                <a:path extrusionOk="0" h="529" w="946">
                  <a:moveTo>
                    <a:pt x="348" y="0"/>
                  </a:moveTo>
                  <a:cubicBezTo>
                    <a:pt x="1" y="5"/>
                    <a:pt x="12" y="524"/>
                    <a:pt x="353" y="524"/>
                  </a:cubicBezTo>
                  <a:cubicBezTo>
                    <a:pt x="356" y="524"/>
                    <a:pt x="359" y="524"/>
                    <a:pt x="363" y="524"/>
                  </a:cubicBezTo>
                  <a:lnTo>
                    <a:pt x="396" y="524"/>
                  </a:lnTo>
                  <a:cubicBezTo>
                    <a:pt x="454" y="524"/>
                    <a:pt x="511" y="524"/>
                    <a:pt x="574" y="529"/>
                  </a:cubicBezTo>
                  <a:lnTo>
                    <a:pt x="588" y="529"/>
                  </a:lnTo>
                  <a:cubicBezTo>
                    <a:pt x="591" y="529"/>
                    <a:pt x="595" y="529"/>
                    <a:pt x="598" y="529"/>
                  </a:cubicBezTo>
                  <a:cubicBezTo>
                    <a:pt x="934" y="529"/>
                    <a:pt x="945" y="14"/>
                    <a:pt x="598" y="5"/>
                  </a:cubicBezTo>
                  <a:cubicBezTo>
                    <a:pt x="516" y="0"/>
                    <a:pt x="430" y="0"/>
                    <a:pt x="3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73"/>
            <p:cNvSpPr/>
            <p:nvPr/>
          </p:nvSpPr>
          <p:spPr>
            <a:xfrm>
              <a:off x="3371680" y="3043712"/>
              <a:ext cx="30343" cy="13744"/>
            </a:xfrm>
            <a:custGeom>
              <a:rect b="b" l="l" r="r" t="t"/>
              <a:pathLst>
                <a:path extrusionOk="0" h="525" w="1159">
                  <a:moveTo>
                    <a:pt x="351" y="1"/>
                  </a:moveTo>
                  <a:cubicBezTo>
                    <a:pt x="1" y="1"/>
                    <a:pt x="1" y="524"/>
                    <a:pt x="351" y="524"/>
                  </a:cubicBezTo>
                  <a:lnTo>
                    <a:pt x="808" y="524"/>
                  </a:lnTo>
                  <a:cubicBezTo>
                    <a:pt x="1158" y="524"/>
                    <a:pt x="1158" y="1"/>
                    <a:pt x="8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73"/>
            <p:cNvSpPr/>
            <p:nvPr/>
          </p:nvSpPr>
          <p:spPr>
            <a:xfrm>
              <a:off x="3085690" y="3043712"/>
              <a:ext cx="30343" cy="13744"/>
            </a:xfrm>
            <a:custGeom>
              <a:rect b="b" l="l" r="r" t="t"/>
              <a:pathLst>
                <a:path extrusionOk="0" h="525" w="1159">
                  <a:moveTo>
                    <a:pt x="351" y="1"/>
                  </a:moveTo>
                  <a:cubicBezTo>
                    <a:pt x="0" y="1"/>
                    <a:pt x="0" y="524"/>
                    <a:pt x="351" y="524"/>
                  </a:cubicBezTo>
                  <a:lnTo>
                    <a:pt x="807" y="524"/>
                  </a:lnTo>
                  <a:cubicBezTo>
                    <a:pt x="1158" y="524"/>
                    <a:pt x="1158" y="1"/>
                    <a:pt x="8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73"/>
            <p:cNvSpPr/>
            <p:nvPr/>
          </p:nvSpPr>
          <p:spPr>
            <a:xfrm>
              <a:off x="3352935" y="2969125"/>
              <a:ext cx="30107" cy="19897"/>
            </a:xfrm>
            <a:custGeom>
              <a:rect b="b" l="l" r="r" t="t"/>
              <a:pathLst>
                <a:path extrusionOk="0" h="760" w="1150">
                  <a:moveTo>
                    <a:pt x="769" y="0"/>
                  </a:moveTo>
                  <a:cubicBezTo>
                    <a:pt x="725" y="0"/>
                    <a:pt x="678" y="12"/>
                    <a:pt x="630" y="39"/>
                  </a:cubicBezTo>
                  <a:lnTo>
                    <a:pt x="236" y="270"/>
                  </a:lnTo>
                  <a:cubicBezTo>
                    <a:pt x="1" y="404"/>
                    <a:pt x="97" y="760"/>
                    <a:pt x="366" y="760"/>
                  </a:cubicBezTo>
                  <a:cubicBezTo>
                    <a:pt x="414" y="760"/>
                    <a:pt x="457" y="745"/>
                    <a:pt x="496" y="721"/>
                  </a:cubicBezTo>
                  <a:lnTo>
                    <a:pt x="894" y="496"/>
                  </a:lnTo>
                  <a:cubicBezTo>
                    <a:pt x="1150" y="346"/>
                    <a:pt x="1005" y="0"/>
                    <a:pt x="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73"/>
            <p:cNvSpPr/>
            <p:nvPr/>
          </p:nvSpPr>
          <p:spPr>
            <a:xfrm>
              <a:off x="3105168" y="3112121"/>
              <a:ext cx="30107" cy="19897"/>
            </a:xfrm>
            <a:custGeom>
              <a:rect b="b" l="l" r="r" t="t"/>
              <a:pathLst>
                <a:path extrusionOk="0" h="760" w="1150">
                  <a:moveTo>
                    <a:pt x="772" y="1"/>
                  </a:moveTo>
                  <a:cubicBezTo>
                    <a:pt x="728" y="1"/>
                    <a:pt x="682" y="12"/>
                    <a:pt x="635" y="39"/>
                  </a:cubicBezTo>
                  <a:lnTo>
                    <a:pt x="236" y="270"/>
                  </a:lnTo>
                  <a:cubicBezTo>
                    <a:pt x="1" y="404"/>
                    <a:pt x="97" y="760"/>
                    <a:pt x="366" y="760"/>
                  </a:cubicBezTo>
                  <a:cubicBezTo>
                    <a:pt x="414" y="760"/>
                    <a:pt x="457" y="746"/>
                    <a:pt x="501" y="726"/>
                  </a:cubicBezTo>
                  <a:lnTo>
                    <a:pt x="894" y="496"/>
                  </a:lnTo>
                  <a:cubicBezTo>
                    <a:pt x="1150" y="346"/>
                    <a:pt x="1005" y="1"/>
                    <a:pt x="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73"/>
            <p:cNvSpPr/>
            <p:nvPr/>
          </p:nvSpPr>
          <p:spPr>
            <a:xfrm>
              <a:off x="3303769" y="2914566"/>
              <a:ext cx="23719" cy="24295"/>
            </a:xfrm>
            <a:custGeom>
              <a:rect b="b" l="l" r="r" t="t"/>
              <a:pathLst>
                <a:path extrusionOk="0" h="928" w="906">
                  <a:moveTo>
                    <a:pt x="549" y="1"/>
                  </a:moveTo>
                  <a:cubicBezTo>
                    <a:pt x="468" y="1"/>
                    <a:pt x="386" y="40"/>
                    <a:pt x="332" y="134"/>
                  </a:cubicBezTo>
                  <a:lnTo>
                    <a:pt x="101" y="533"/>
                  </a:lnTo>
                  <a:cubicBezTo>
                    <a:pt x="1" y="706"/>
                    <a:pt x="125" y="927"/>
                    <a:pt x="327" y="927"/>
                  </a:cubicBezTo>
                  <a:cubicBezTo>
                    <a:pt x="423" y="927"/>
                    <a:pt x="510" y="879"/>
                    <a:pt x="558" y="797"/>
                  </a:cubicBezTo>
                  <a:lnTo>
                    <a:pt x="784" y="399"/>
                  </a:lnTo>
                  <a:cubicBezTo>
                    <a:pt x="906" y="190"/>
                    <a:pt x="728" y="1"/>
                    <a:pt x="5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73"/>
            <p:cNvSpPr/>
            <p:nvPr/>
          </p:nvSpPr>
          <p:spPr>
            <a:xfrm>
              <a:off x="3236984" y="2894722"/>
              <a:ext cx="13744" cy="25761"/>
            </a:xfrm>
            <a:custGeom>
              <a:rect b="b" l="l" r="r" t="t"/>
              <a:pathLst>
                <a:path extrusionOk="0" h="984" w="525">
                  <a:moveTo>
                    <a:pt x="262" y="0"/>
                  </a:moveTo>
                  <a:cubicBezTo>
                    <a:pt x="131" y="0"/>
                    <a:pt x="1" y="88"/>
                    <a:pt x="1" y="263"/>
                  </a:cubicBezTo>
                  <a:lnTo>
                    <a:pt x="1" y="719"/>
                  </a:lnTo>
                  <a:cubicBezTo>
                    <a:pt x="1" y="864"/>
                    <a:pt x="116" y="984"/>
                    <a:pt x="265" y="984"/>
                  </a:cubicBezTo>
                  <a:cubicBezTo>
                    <a:pt x="409" y="984"/>
                    <a:pt x="524" y="864"/>
                    <a:pt x="524" y="719"/>
                  </a:cubicBezTo>
                  <a:lnTo>
                    <a:pt x="524" y="263"/>
                  </a:lnTo>
                  <a:cubicBezTo>
                    <a:pt x="524" y="88"/>
                    <a:pt x="393" y="0"/>
                    <a:pt x="2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73"/>
            <p:cNvSpPr/>
            <p:nvPr/>
          </p:nvSpPr>
          <p:spPr>
            <a:xfrm>
              <a:off x="3160198" y="2914566"/>
              <a:ext cx="23745" cy="24295"/>
            </a:xfrm>
            <a:custGeom>
              <a:rect b="b" l="l" r="r" t="t"/>
              <a:pathLst>
                <a:path extrusionOk="0" h="928" w="907">
                  <a:moveTo>
                    <a:pt x="359" y="1"/>
                  </a:moveTo>
                  <a:cubicBezTo>
                    <a:pt x="179" y="1"/>
                    <a:pt x="1" y="190"/>
                    <a:pt x="123" y="399"/>
                  </a:cubicBezTo>
                  <a:lnTo>
                    <a:pt x="354" y="797"/>
                  </a:lnTo>
                  <a:cubicBezTo>
                    <a:pt x="397" y="874"/>
                    <a:pt x="483" y="927"/>
                    <a:pt x="580" y="927"/>
                  </a:cubicBezTo>
                  <a:cubicBezTo>
                    <a:pt x="781" y="927"/>
                    <a:pt x="906" y="706"/>
                    <a:pt x="805" y="533"/>
                  </a:cubicBezTo>
                  <a:lnTo>
                    <a:pt x="580" y="134"/>
                  </a:lnTo>
                  <a:cubicBezTo>
                    <a:pt x="524" y="40"/>
                    <a:pt x="441" y="1"/>
                    <a:pt x="3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3" name="Google Shape;17653;p73"/>
            <p:cNvSpPr/>
            <p:nvPr/>
          </p:nvSpPr>
          <p:spPr>
            <a:xfrm>
              <a:off x="3104566" y="2969073"/>
              <a:ext cx="30028" cy="19949"/>
            </a:xfrm>
            <a:custGeom>
              <a:rect b="b" l="l" r="r" t="t"/>
              <a:pathLst>
                <a:path extrusionOk="0" h="762" w="1147">
                  <a:moveTo>
                    <a:pt x="380" y="1"/>
                  </a:moveTo>
                  <a:cubicBezTo>
                    <a:pt x="147" y="1"/>
                    <a:pt x="0" y="348"/>
                    <a:pt x="259" y="498"/>
                  </a:cubicBezTo>
                  <a:lnTo>
                    <a:pt x="653" y="723"/>
                  </a:lnTo>
                  <a:cubicBezTo>
                    <a:pt x="696" y="747"/>
                    <a:pt x="740" y="762"/>
                    <a:pt x="788" y="762"/>
                  </a:cubicBezTo>
                  <a:lnTo>
                    <a:pt x="783" y="757"/>
                  </a:lnTo>
                  <a:lnTo>
                    <a:pt x="783" y="757"/>
                  </a:lnTo>
                  <a:cubicBezTo>
                    <a:pt x="785" y="757"/>
                    <a:pt x="787" y="757"/>
                    <a:pt x="788" y="757"/>
                  </a:cubicBezTo>
                  <a:cubicBezTo>
                    <a:pt x="1058" y="757"/>
                    <a:pt x="1147" y="401"/>
                    <a:pt x="917" y="267"/>
                  </a:cubicBezTo>
                  <a:lnTo>
                    <a:pt x="519" y="41"/>
                  </a:lnTo>
                  <a:cubicBezTo>
                    <a:pt x="471" y="13"/>
                    <a:pt x="424" y="1"/>
                    <a:pt x="3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4" name="Google Shape;17654;p73"/>
            <p:cNvSpPr/>
            <p:nvPr/>
          </p:nvSpPr>
          <p:spPr>
            <a:xfrm>
              <a:off x="3352412" y="3112121"/>
              <a:ext cx="30107" cy="19897"/>
            </a:xfrm>
            <a:custGeom>
              <a:rect b="b" l="l" r="r" t="t"/>
              <a:pathLst>
                <a:path extrusionOk="0" h="760" w="1150">
                  <a:moveTo>
                    <a:pt x="379" y="1"/>
                  </a:moveTo>
                  <a:cubicBezTo>
                    <a:pt x="146" y="1"/>
                    <a:pt x="1" y="346"/>
                    <a:pt x="256" y="496"/>
                  </a:cubicBezTo>
                  <a:lnTo>
                    <a:pt x="650" y="722"/>
                  </a:lnTo>
                  <a:cubicBezTo>
                    <a:pt x="693" y="746"/>
                    <a:pt x="737" y="760"/>
                    <a:pt x="785" y="760"/>
                  </a:cubicBezTo>
                  <a:cubicBezTo>
                    <a:pt x="1054" y="760"/>
                    <a:pt x="1150" y="404"/>
                    <a:pt x="914" y="270"/>
                  </a:cubicBezTo>
                  <a:lnTo>
                    <a:pt x="516" y="39"/>
                  </a:lnTo>
                  <a:cubicBezTo>
                    <a:pt x="469" y="12"/>
                    <a:pt x="422" y="1"/>
                    <a:pt x="3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73"/>
            <p:cNvSpPr/>
            <p:nvPr/>
          </p:nvSpPr>
          <p:spPr>
            <a:xfrm>
              <a:off x="3116006" y="2932814"/>
              <a:ext cx="256197" cy="344607"/>
            </a:xfrm>
            <a:custGeom>
              <a:rect b="b" l="l" r="r" t="t"/>
              <a:pathLst>
                <a:path extrusionOk="0" h="13163" w="9786">
                  <a:moveTo>
                    <a:pt x="4886" y="3444"/>
                  </a:moveTo>
                  <a:lnTo>
                    <a:pt x="5040" y="3679"/>
                  </a:lnTo>
                  <a:cubicBezTo>
                    <a:pt x="4989" y="3691"/>
                    <a:pt x="4936" y="3697"/>
                    <a:pt x="4883" y="3697"/>
                  </a:cubicBezTo>
                  <a:cubicBezTo>
                    <a:pt x="4831" y="3697"/>
                    <a:pt x="4778" y="3691"/>
                    <a:pt x="4727" y="3679"/>
                  </a:cubicBezTo>
                  <a:lnTo>
                    <a:pt x="4886" y="3444"/>
                  </a:lnTo>
                  <a:close/>
                  <a:moveTo>
                    <a:pt x="5342" y="4136"/>
                  </a:moveTo>
                  <a:lnTo>
                    <a:pt x="5510" y="4381"/>
                  </a:lnTo>
                  <a:cubicBezTo>
                    <a:pt x="5306" y="4436"/>
                    <a:pt x="5095" y="4464"/>
                    <a:pt x="4883" y="4464"/>
                  </a:cubicBezTo>
                  <a:cubicBezTo>
                    <a:pt x="4672" y="4464"/>
                    <a:pt x="4461" y="4436"/>
                    <a:pt x="4256" y="4381"/>
                  </a:cubicBezTo>
                  <a:lnTo>
                    <a:pt x="4425" y="4136"/>
                  </a:lnTo>
                  <a:cubicBezTo>
                    <a:pt x="4571" y="4193"/>
                    <a:pt x="4727" y="4222"/>
                    <a:pt x="4883" y="4222"/>
                  </a:cubicBezTo>
                  <a:cubicBezTo>
                    <a:pt x="5040" y="4222"/>
                    <a:pt x="5196" y="4193"/>
                    <a:pt x="5342" y="4136"/>
                  </a:cubicBezTo>
                  <a:close/>
                  <a:moveTo>
                    <a:pt x="4112" y="4885"/>
                  </a:moveTo>
                  <a:cubicBezTo>
                    <a:pt x="4280" y="4928"/>
                    <a:pt x="4449" y="4962"/>
                    <a:pt x="4622" y="4976"/>
                  </a:cubicBezTo>
                  <a:lnTo>
                    <a:pt x="4622" y="9603"/>
                  </a:lnTo>
                  <a:lnTo>
                    <a:pt x="4112" y="9603"/>
                  </a:lnTo>
                  <a:lnTo>
                    <a:pt x="4112" y="4885"/>
                  </a:lnTo>
                  <a:close/>
                  <a:moveTo>
                    <a:pt x="5654" y="4885"/>
                  </a:moveTo>
                  <a:lnTo>
                    <a:pt x="5654" y="9603"/>
                  </a:lnTo>
                  <a:lnTo>
                    <a:pt x="5145" y="9603"/>
                  </a:lnTo>
                  <a:lnTo>
                    <a:pt x="5145" y="4976"/>
                  </a:lnTo>
                  <a:cubicBezTo>
                    <a:pt x="5318" y="4962"/>
                    <a:pt x="5486" y="4933"/>
                    <a:pt x="5654" y="4885"/>
                  </a:cubicBezTo>
                  <a:close/>
                  <a:moveTo>
                    <a:pt x="4886" y="513"/>
                  </a:moveTo>
                  <a:cubicBezTo>
                    <a:pt x="6466" y="513"/>
                    <a:pt x="7888" y="1455"/>
                    <a:pt x="8503" y="2911"/>
                  </a:cubicBezTo>
                  <a:cubicBezTo>
                    <a:pt x="9123" y="4361"/>
                    <a:pt x="8806" y="6043"/>
                    <a:pt x="7706" y="7177"/>
                  </a:cubicBezTo>
                  <a:lnTo>
                    <a:pt x="7706" y="7181"/>
                  </a:lnTo>
                  <a:cubicBezTo>
                    <a:pt x="7062" y="7830"/>
                    <a:pt x="6678" y="8690"/>
                    <a:pt x="6610" y="9603"/>
                  </a:cubicBezTo>
                  <a:lnTo>
                    <a:pt x="6183" y="9603"/>
                  </a:lnTo>
                  <a:lnTo>
                    <a:pt x="6183" y="4515"/>
                  </a:lnTo>
                  <a:cubicBezTo>
                    <a:pt x="6183" y="4462"/>
                    <a:pt x="6164" y="4414"/>
                    <a:pt x="6135" y="4371"/>
                  </a:cubicBezTo>
                  <a:lnTo>
                    <a:pt x="5102" y="2829"/>
                  </a:lnTo>
                  <a:cubicBezTo>
                    <a:pt x="5052" y="2750"/>
                    <a:pt x="4969" y="2710"/>
                    <a:pt x="4885" y="2710"/>
                  </a:cubicBezTo>
                  <a:cubicBezTo>
                    <a:pt x="4802" y="2710"/>
                    <a:pt x="4718" y="2750"/>
                    <a:pt x="4665" y="2829"/>
                  </a:cubicBezTo>
                  <a:lnTo>
                    <a:pt x="3632" y="4371"/>
                  </a:lnTo>
                  <a:cubicBezTo>
                    <a:pt x="3603" y="4414"/>
                    <a:pt x="3589" y="4462"/>
                    <a:pt x="3589" y="4515"/>
                  </a:cubicBezTo>
                  <a:lnTo>
                    <a:pt x="3589" y="9603"/>
                  </a:lnTo>
                  <a:lnTo>
                    <a:pt x="3161" y="9603"/>
                  </a:lnTo>
                  <a:cubicBezTo>
                    <a:pt x="3094" y="8690"/>
                    <a:pt x="2705" y="7830"/>
                    <a:pt x="2061" y="7177"/>
                  </a:cubicBezTo>
                  <a:cubicBezTo>
                    <a:pt x="975" y="6048"/>
                    <a:pt x="658" y="4385"/>
                    <a:pt x="1259" y="2939"/>
                  </a:cubicBezTo>
                  <a:cubicBezTo>
                    <a:pt x="1859" y="1489"/>
                    <a:pt x="3262" y="537"/>
                    <a:pt x="4828" y="513"/>
                  </a:cubicBezTo>
                  <a:close/>
                  <a:moveTo>
                    <a:pt x="6601" y="10131"/>
                  </a:moveTo>
                  <a:lnTo>
                    <a:pt x="6601" y="10467"/>
                  </a:lnTo>
                  <a:lnTo>
                    <a:pt x="6601" y="10520"/>
                  </a:lnTo>
                  <a:lnTo>
                    <a:pt x="3171" y="10520"/>
                  </a:lnTo>
                  <a:cubicBezTo>
                    <a:pt x="3171" y="10506"/>
                    <a:pt x="3166" y="10487"/>
                    <a:pt x="3166" y="10467"/>
                  </a:cubicBezTo>
                  <a:lnTo>
                    <a:pt x="3166" y="10131"/>
                  </a:lnTo>
                  <a:close/>
                  <a:moveTo>
                    <a:pt x="6476" y="11044"/>
                  </a:moveTo>
                  <a:cubicBezTo>
                    <a:pt x="6245" y="11558"/>
                    <a:pt x="5741" y="11885"/>
                    <a:pt x="5179" y="11885"/>
                  </a:cubicBezTo>
                  <a:lnTo>
                    <a:pt x="4588" y="11885"/>
                  </a:lnTo>
                  <a:cubicBezTo>
                    <a:pt x="4031" y="11885"/>
                    <a:pt x="3521" y="11558"/>
                    <a:pt x="3291" y="11044"/>
                  </a:cubicBezTo>
                  <a:close/>
                  <a:moveTo>
                    <a:pt x="5299" y="12408"/>
                  </a:moveTo>
                  <a:lnTo>
                    <a:pt x="5299" y="12418"/>
                  </a:lnTo>
                  <a:lnTo>
                    <a:pt x="5304" y="12423"/>
                  </a:lnTo>
                  <a:cubicBezTo>
                    <a:pt x="5304" y="12543"/>
                    <a:pt x="5203" y="12639"/>
                    <a:pt x="5083" y="12639"/>
                  </a:cubicBezTo>
                  <a:lnTo>
                    <a:pt x="4684" y="12639"/>
                  </a:lnTo>
                  <a:cubicBezTo>
                    <a:pt x="4564" y="12639"/>
                    <a:pt x="4463" y="12543"/>
                    <a:pt x="4463" y="12423"/>
                  </a:cubicBezTo>
                  <a:lnTo>
                    <a:pt x="4463" y="12408"/>
                  </a:lnTo>
                  <a:close/>
                  <a:moveTo>
                    <a:pt x="4902" y="1"/>
                  </a:moveTo>
                  <a:cubicBezTo>
                    <a:pt x="3766" y="1"/>
                    <a:pt x="2630" y="432"/>
                    <a:pt x="1763" y="1292"/>
                  </a:cubicBezTo>
                  <a:cubicBezTo>
                    <a:pt x="34" y="3007"/>
                    <a:pt x="0" y="5788"/>
                    <a:pt x="1681" y="7542"/>
                  </a:cubicBezTo>
                  <a:cubicBezTo>
                    <a:pt x="2296" y="8161"/>
                    <a:pt x="2637" y="8997"/>
                    <a:pt x="2642" y="9867"/>
                  </a:cubicBezTo>
                  <a:lnTo>
                    <a:pt x="2642" y="10467"/>
                  </a:lnTo>
                  <a:cubicBezTo>
                    <a:pt x="2647" y="11289"/>
                    <a:pt x="3166" y="12024"/>
                    <a:pt x="3939" y="12298"/>
                  </a:cubicBezTo>
                  <a:lnTo>
                    <a:pt x="3939" y="12418"/>
                  </a:lnTo>
                  <a:cubicBezTo>
                    <a:pt x="3939" y="12831"/>
                    <a:pt x="4276" y="13162"/>
                    <a:pt x="4684" y="13162"/>
                  </a:cubicBezTo>
                  <a:lnTo>
                    <a:pt x="5088" y="13162"/>
                  </a:lnTo>
                  <a:cubicBezTo>
                    <a:pt x="5496" y="13162"/>
                    <a:pt x="5832" y="12831"/>
                    <a:pt x="5832" y="12418"/>
                  </a:cubicBezTo>
                  <a:lnTo>
                    <a:pt x="5832" y="12298"/>
                  </a:lnTo>
                  <a:cubicBezTo>
                    <a:pt x="6606" y="12024"/>
                    <a:pt x="7124" y="11289"/>
                    <a:pt x="7129" y="10467"/>
                  </a:cubicBezTo>
                  <a:lnTo>
                    <a:pt x="7129" y="9867"/>
                  </a:lnTo>
                  <a:cubicBezTo>
                    <a:pt x="7129" y="8997"/>
                    <a:pt x="7470" y="8161"/>
                    <a:pt x="8080" y="7547"/>
                  </a:cubicBezTo>
                  <a:cubicBezTo>
                    <a:pt x="9786" y="5788"/>
                    <a:pt x="9757" y="2988"/>
                    <a:pt x="8013" y="1268"/>
                  </a:cubicBezTo>
                  <a:cubicBezTo>
                    <a:pt x="7149" y="422"/>
                    <a:pt x="6025" y="1"/>
                    <a:pt x="4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6" name="Google Shape;17656;p73"/>
          <p:cNvGrpSpPr/>
          <p:nvPr/>
        </p:nvGrpSpPr>
        <p:grpSpPr>
          <a:xfrm>
            <a:off x="1736294" y="1531477"/>
            <a:ext cx="336465" cy="336439"/>
            <a:chOff x="1736294" y="1531477"/>
            <a:chExt cx="336465" cy="336439"/>
          </a:xfrm>
        </p:grpSpPr>
        <p:sp>
          <p:nvSpPr>
            <p:cNvPr id="17657" name="Google Shape;17657;p73"/>
            <p:cNvSpPr/>
            <p:nvPr/>
          </p:nvSpPr>
          <p:spPr>
            <a:xfrm>
              <a:off x="1741713" y="1536870"/>
              <a:ext cx="325627" cy="325784"/>
            </a:xfrm>
            <a:custGeom>
              <a:rect b="b" l="l" r="r" t="t"/>
              <a:pathLst>
                <a:path extrusionOk="0" h="12444" w="12438">
                  <a:moveTo>
                    <a:pt x="6217" y="1"/>
                  </a:moveTo>
                  <a:cubicBezTo>
                    <a:pt x="2782" y="1"/>
                    <a:pt x="0" y="2297"/>
                    <a:pt x="0" y="5127"/>
                  </a:cubicBezTo>
                  <a:cubicBezTo>
                    <a:pt x="0" y="7653"/>
                    <a:pt x="2215" y="9753"/>
                    <a:pt x="5131" y="10176"/>
                  </a:cubicBezTo>
                  <a:cubicBezTo>
                    <a:pt x="5198" y="11002"/>
                    <a:pt x="4924" y="11823"/>
                    <a:pt x="4372" y="12443"/>
                  </a:cubicBezTo>
                  <a:cubicBezTo>
                    <a:pt x="5751" y="12438"/>
                    <a:pt x="6961" y="11511"/>
                    <a:pt x="7312" y="10176"/>
                  </a:cubicBezTo>
                  <a:cubicBezTo>
                    <a:pt x="10223" y="9748"/>
                    <a:pt x="12438" y="7653"/>
                    <a:pt x="12438" y="5131"/>
                  </a:cubicBezTo>
                  <a:cubicBezTo>
                    <a:pt x="12438" y="2297"/>
                    <a:pt x="9651" y="1"/>
                    <a:pt x="621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73"/>
            <p:cNvSpPr/>
            <p:nvPr/>
          </p:nvSpPr>
          <p:spPr>
            <a:xfrm>
              <a:off x="1893767" y="1660387"/>
              <a:ext cx="21520" cy="21520"/>
            </a:xfrm>
            <a:custGeom>
              <a:rect b="b" l="l" r="r" t="t"/>
              <a:pathLst>
                <a:path extrusionOk="0" h="822" w="822">
                  <a:moveTo>
                    <a:pt x="409" y="0"/>
                  </a:moveTo>
                  <a:cubicBezTo>
                    <a:pt x="183" y="0"/>
                    <a:pt x="0" y="183"/>
                    <a:pt x="0" y="409"/>
                  </a:cubicBezTo>
                  <a:cubicBezTo>
                    <a:pt x="0" y="634"/>
                    <a:pt x="183" y="822"/>
                    <a:pt x="409" y="822"/>
                  </a:cubicBezTo>
                  <a:cubicBezTo>
                    <a:pt x="634" y="822"/>
                    <a:pt x="822" y="634"/>
                    <a:pt x="822" y="409"/>
                  </a:cubicBezTo>
                  <a:cubicBezTo>
                    <a:pt x="822" y="183"/>
                    <a:pt x="634" y="0"/>
                    <a:pt x="4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73"/>
            <p:cNvSpPr/>
            <p:nvPr/>
          </p:nvSpPr>
          <p:spPr>
            <a:xfrm>
              <a:off x="1843580" y="1660387"/>
              <a:ext cx="21520" cy="21520"/>
            </a:xfrm>
            <a:custGeom>
              <a:rect b="b" l="l" r="r" t="t"/>
              <a:pathLst>
                <a:path extrusionOk="0" h="822" w="822">
                  <a:moveTo>
                    <a:pt x="414" y="0"/>
                  </a:moveTo>
                  <a:cubicBezTo>
                    <a:pt x="188" y="0"/>
                    <a:pt x="0" y="183"/>
                    <a:pt x="0" y="409"/>
                  </a:cubicBezTo>
                  <a:cubicBezTo>
                    <a:pt x="0" y="634"/>
                    <a:pt x="188" y="822"/>
                    <a:pt x="414" y="822"/>
                  </a:cubicBezTo>
                  <a:cubicBezTo>
                    <a:pt x="639" y="822"/>
                    <a:pt x="822" y="634"/>
                    <a:pt x="822" y="409"/>
                  </a:cubicBezTo>
                  <a:cubicBezTo>
                    <a:pt x="822" y="183"/>
                    <a:pt x="639" y="0"/>
                    <a:pt x="4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73"/>
            <p:cNvSpPr/>
            <p:nvPr/>
          </p:nvSpPr>
          <p:spPr>
            <a:xfrm>
              <a:off x="1943823" y="1660387"/>
              <a:ext cx="21520" cy="21520"/>
            </a:xfrm>
            <a:custGeom>
              <a:rect b="b" l="l" r="r" t="t"/>
              <a:pathLst>
                <a:path extrusionOk="0" h="822" w="822">
                  <a:moveTo>
                    <a:pt x="413" y="0"/>
                  </a:moveTo>
                  <a:cubicBezTo>
                    <a:pt x="183" y="0"/>
                    <a:pt x="0" y="183"/>
                    <a:pt x="0" y="409"/>
                  </a:cubicBezTo>
                  <a:cubicBezTo>
                    <a:pt x="0" y="634"/>
                    <a:pt x="183" y="822"/>
                    <a:pt x="413" y="822"/>
                  </a:cubicBezTo>
                  <a:cubicBezTo>
                    <a:pt x="639" y="822"/>
                    <a:pt x="822" y="634"/>
                    <a:pt x="822" y="409"/>
                  </a:cubicBezTo>
                  <a:cubicBezTo>
                    <a:pt x="822" y="183"/>
                    <a:pt x="639" y="0"/>
                    <a:pt x="41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73"/>
            <p:cNvSpPr/>
            <p:nvPr/>
          </p:nvSpPr>
          <p:spPr>
            <a:xfrm>
              <a:off x="1736294" y="1531477"/>
              <a:ext cx="336465" cy="336439"/>
            </a:xfrm>
            <a:custGeom>
              <a:rect b="b" l="l" r="r" t="t"/>
              <a:pathLst>
                <a:path extrusionOk="0" h="12851" w="12852">
                  <a:moveTo>
                    <a:pt x="6428" y="0"/>
                  </a:moveTo>
                  <a:cubicBezTo>
                    <a:pt x="4723" y="0"/>
                    <a:pt x="3109" y="553"/>
                    <a:pt x="1898" y="1552"/>
                  </a:cubicBezTo>
                  <a:cubicBezTo>
                    <a:pt x="673" y="2561"/>
                    <a:pt x="1" y="3901"/>
                    <a:pt x="1" y="5333"/>
                  </a:cubicBezTo>
                  <a:cubicBezTo>
                    <a:pt x="1" y="6601"/>
                    <a:pt x="548" y="7831"/>
                    <a:pt x="1538" y="8791"/>
                  </a:cubicBezTo>
                  <a:cubicBezTo>
                    <a:pt x="2470" y="9699"/>
                    <a:pt x="3748" y="10324"/>
                    <a:pt x="5146" y="10559"/>
                  </a:cubicBezTo>
                  <a:cubicBezTo>
                    <a:pt x="5165" y="11280"/>
                    <a:pt x="4906" y="11976"/>
                    <a:pt x="4425" y="12510"/>
                  </a:cubicBezTo>
                  <a:cubicBezTo>
                    <a:pt x="4305" y="12644"/>
                    <a:pt x="4401" y="12851"/>
                    <a:pt x="4579" y="12851"/>
                  </a:cubicBezTo>
                  <a:cubicBezTo>
                    <a:pt x="6001" y="12851"/>
                    <a:pt x="7259" y="11924"/>
                    <a:pt x="7677" y="10559"/>
                  </a:cubicBezTo>
                  <a:cubicBezTo>
                    <a:pt x="8792" y="10386"/>
                    <a:pt x="9849" y="9944"/>
                    <a:pt x="10757" y="9272"/>
                  </a:cubicBezTo>
                  <a:cubicBezTo>
                    <a:pt x="10931" y="9136"/>
                    <a:pt x="10806" y="8898"/>
                    <a:pt x="10635" y="8898"/>
                  </a:cubicBezTo>
                  <a:cubicBezTo>
                    <a:pt x="10594" y="8898"/>
                    <a:pt x="10550" y="8912"/>
                    <a:pt x="10507" y="8945"/>
                  </a:cubicBezTo>
                  <a:cubicBezTo>
                    <a:pt x="9662" y="9584"/>
                    <a:pt x="8619" y="10012"/>
                    <a:pt x="7490" y="10175"/>
                  </a:cubicBezTo>
                  <a:cubicBezTo>
                    <a:pt x="7408" y="10189"/>
                    <a:pt x="7341" y="10247"/>
                    <a:pt x="7322" y="10329"/>
                  </a:cubicBezTo>
                  <a:cubicBezTo>
                    <a:pt x="7034" y="11414"/>
                    <a:pt x="6131" y="12231"/>
                    <a:pt x="5021" y="12409"/>
                  </a:cubicBezTo>
                  <a:cubicBezTo>
                    <a:pt x="5420" y="11804"/>
                    <a:pt x="5602" y="11083"/>
                    <a:pt x="5544" y="10367"/>
                  </a:cubicBezTo>
                  <a:cubicBezTo>
                    <a:pt x="5535" y="10271"/>
                    <a:pt x="5463" y="10194"/>
                    <a:pt x="5367" y="10180"/>
                  </a:cubicBezTo>
                  <a:cubicBezTo>
                    <a:pt x="2494" y="9762"/>
                    <a:pt x="409" y="7725"/>
                    <a:pt x="409" y="5333"/>
                  </a:cubicBezTo>
                  <a:cubicBezTo>
                    <a:pt x="409" y="2623"/>
                    <a:pt x="3109" y="413"/>
                    <a:pt x="6428" y="413"/>
                  </a:cubicBezTo>
                  <a:cubicBezTo>
                    <a:pt x="9743" y="413"/>
                    <a:pt x="12438" y="2623"/>
                    <a:pt x="12438" y="5333"/>
                  </a:cubicBezTo>
                  <a:cubicBezTo>
                    <a:pt x="12438" y="6457"/>
                    <a:pt x="11967" y="7552"/>
                    <a:pt x="11108" y="8422"/>
                  </a:cubicBezTo>
                  <a:cubicBezTo>
                    <a:pt x="10961" y="8572"/>
                    <a:pt x="11094" y="8776"/>
                    <a:pt x="11251" y="8776"/>
                  </a:cubicBezTo>
                  <a:cubicBezTo>
                    <a:pt x="11300" y="8776"/>
                    <a:pt x="11350" y="8756"/>
                    <a:pt x="11396" y="8710"/>
                  </a:cubicBezTo>
                  <a:cubicBezTo>
                    <a:pt x="12333" y="7763"/>
                    <a:pt x="12851" y="6562"/>
                    <a:pt x="12851" y="5333"/>
                  </a:cubicBezTo>
                  <a:cubicBezTo>
                    <a:pt x="12851" y="3901"/>
                    <a:pt x="12179" y="2561"/>
                    <a:pt x="10954" y="1552"/>
                  </a:cubicBezTo>
                  <a:cubicBezTo>
                    <a:pt x="9743" y="553"/>
                    <a:pt x="8134" y="0"/>
                    <a:pt x="64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2" name="Google Shape;17662;p73"/>
          <p:cNvGrpSpPr/>
          <p:nvPr/>
        </p:nvGrpSpPr>
        <p:grpSpPr>
          <a:xfrm>
            <a:off x="2807344" y="4294985"/>
            <a:ext cx="344764" cy="353692"/>
            <a:chOff x="2807344" y="4294985"/>
            <a:chExt cx="344764" cy="353692"/>
          </a:xfrm>
        </p:grpSpPr>
        <p:sp>
          <p:nvSpPr>
            <p:cNvPr id="17663" name="Google Shape;17663;p73"/>
            <p:cNvSpPr/>
            <p:nvPr/>
          </p:nvSpPr>
          <p:spPr>
            <a:xfrm>
              <a:off x="2890623" y="4300274"/>
              <a:ext cx="34846" cy="23169"/>
            </a:xfrm>
            <a:custGeom>
              <a:rect b="b" l="l" r="r" t="t"/>
              <a:pathLst>
                <a:path extrusionOk="0" h="885" w="1331">
                  <a:moveTo>
                    <a:pt x="279" y="1"/>
                  </a:moveTo>
                  <a:cubicBezTo>
                    <a:pt x="125" y="1"/>
                    <a:pt x="0" y="125"/>
                    <a:pt x="0" y="279"/>
                  </a:cubicBezTo>
                  <a:lnTo>
                    <a:pt x="0" y="884"/>
                  </a:lnTo>
                  <a:lnTo>
                    <a:pt x="1331" y="884"/>
                  </a:lnTo>
                  <a:lnTo>
                    <a:pt x="1331" y="279"/>
                  </a:lnTo>
                  <a:cubicBezTo>
                    <a:pt x="1331" y="125"/>
                    <a:pt x="1206" y="1"/>
                    <a:pt x="1052"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4" name="Google Shape;17664;p73"/>
            <p:cNvSpPr/>
            <p:nvPr/>
          </p:nvSpPr>
          <p:spPr>
            <a:xfrm>
              <a:off x="2821193" y="4300064"/>
              <a:ext cx="37490" cy="39349"/>
            </a:xfrm>
            <a:custGeom>
              <a:rect b="b" l="l" r="r" t="t"/>
              <a:pathLst>
                <a:path extrusionOk="0" h="1503" w="1432">
                  <a:moveTo>
                    <a:pt x="714" y="0"/>
                  </a:moveTo>
                  <a:cubicBezTo>
                    <a:pt x="643" y="0"/>
                    <a:pt x="572" y="40"/>
                    <a:pt x="543" y="119"/>
                  </a:cubicBezTo>
                  <a:lnTo>
                    <a:pt x="0" y="1503"/>
                  </a:lnTo>
                  <a:lnTo>
                    <a:pt x="1432" y="1503"/>
                  </a:lnTo>
                  <a:lnTo>
                    <a:pt x="884" y="119"/>
                  </a:lnTo>
                  <a:cubicBezTo>
                    <a:pt x="855" y="40"/>
                    <a:pt x="785" y="0"/>
                    <a:pt x="714"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73"/>
            <p:cNvSpPr/>
            <p:nvPr/>
          </p:nvSpPr>
          <p:spPr>
            <a:xfrm>
              <a:off x="2890858" y="4420126"/>
              <a:ext cx="34243" cy="35710"/>
            </a:xfrm>
            <a:custGeom>
              <a:rect b="b" l="l" r="r" t="t"/>
              <a:pathLst>
                <a:path extrusionOk="0" h="1364" w="1308">
                  <a:moveTo>
                    <a:pt x="1" y="1"/>
                  </a:moveTo>
                  <a:lnTo>
                    <a:pt x="500" y="1259"/>
                  </a:lnTo>
                  <a:cubicBezTo>
                    <a:pt x="529" y="1329"/>
                    <a:pt x="593" y="1364"/>
                    <a:pt x="656" y="1364"/>
                  </a:cubicBezTo>
                  <a:cubicBezTo>
                    <a:pt x="719" y="1364"/>
                    <a:pt x="781" y="1329"/>
                    <a:pt x="808" y="1259"/>
                  </a:cubicBezTo>
                  <a:lnTo>
                    <a:pt x="13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73"/>
            <p:cNvSpPr/>
            <p:nvPr/>
          </p:nvSpPr>
          <p:spPr>
            <a:xfrm>
              <a:off x="2886853" y="4319778"/>
              <a:ext cx="42412" cy="103018"/>
            </a:xfrm>
            <a:custGeom>
              <a:rect b="b" l="l" r="r" t="t"/>
              <a:pathLst>
                <a:path extrusionOk="0" h="3935" w="1620">
                  <a:moveTo>
                    <a:pt x="279" y="0"/>
                  </a:moveTo>
                  <a:cubicBezTo>
                    <a:pt x="125" y="0"/>
                    <a:pt x="0" y="125"/>
                    <a:pt x="0" y="279"/>
                  </a:cubicBezTo>
                  <a:lnTo>
                    <a:pt x="0" y="3656"/>
                  </a:lnTo>
                  <a:cubicBezTo>
                    <a:pt x="0" y="3810"/>
                    <a:pt x="125" y="3935"/>
                    <a:pt x="279" y="3935"/>
                  </a:cubicBezTo>
                  <a:lnTo>
                    <a:pt x="1340" y="3935"/>
                  </a:lnTo>
                  <a:cubicBezTo>
                    <a:pt x="1494" y="3935"/>
                    <a:pt x="1619" y="3810"/>
                    <a:pt x="1619" y="3656"/>
                  </a:cubicBezTo>
                  <a:lnTo>
                    <a:pt x="1619" y="279"/>
                  </a:lnTo>
                  <a:cubicBezTo>
                    <a:pt x="1619" y="125"/>
                    <a:pt x="1494" y="0"/>
                    <a:pt x="134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7" name="Google Shape;17667;p73"/>
            <p:cNvSpPr/>
            <p:nvPr/>
          </p:nvSpPr>
          <p:spPr>
            <a:xfrm>
              <a:off x="2908844" y="4319778"/>
              <a:ext cx="20420" cy="103018"/>
            </a:xfrm>
            <a:custGeom>
              <a:rect b="b" l="l" r="r" t="t"/>
              <a:pathLst>
                <a:path extrusionOk="0" h="3935" w="780">
                  <a:moveTo>
                    <a:pt x="1" y="0"/>
                  </a:moveTo>
                  <a:cubicBezTo>
                    <a:pt x="155" y="0"/>
                    <a:pt x="279" y="125"/>
                    <a:pt x="279" y="279"/>
                  </a:cubicBezTo>
                  <a:lnTo>
                    <a:pt x="279" y="3656"/>
                  </a:lnTo>
                  <a:cubicBezTo>
                    <a:pt x="279" y="3810"/>
                    <a:pt x="155" y="3935"/>
                    <a:pt x="1" y="3935"/>
                  </a:cubicBezTo>
                  <a:lnTo>
                    <a:pt x="500" y="3935"/>
                  </a:lnTo>
                  <a:cubicBezTo>
                    <a:pt x="654" y="3935"/>
                    <a:pt x="779" y="3810"/>
                    <a:pt x="779" y="3656"/>
                  </a:cubicBezTo>
                  <a:lnTo>
                    <a:pt x="779" y="279"/>
                  </a:lnTo>
                  <a:cubicBezTo>
                    <a:pt x="779" y="125"/>
                    <a:pt x="654" y="0"/>
                    <a:pt x="500"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8" name="Google Shape;17668;p73"/>
            <p:cNvSpPr/>
            <p:nvPr/>
          </p:nvSpPr>
          <p:spPr>
            <a:xfrm>
              <a:off x="2816926" y="4337999"/>
              <a:ext cx="45920" cy="224912"/>
            </a:xfrm>
            <a:custGeom>
              <a:rect b="b" l="l" r="r" t="t"/>
              <a:pathLst>
                <a:path extrusionOk="0" h="8591" w="1754">
                  <a:moveTo>
                    <a:pt x="307" y="1"/>
                  </a:moveTo>
                  <a:cubicBezTo>
                    <a:pt x="139" y="1"/>
                    <a:pt x="0" y="135"/>
                    <a:pt x="5" y="303"/>
                  </a:cubicBezTo>
                  <a:lnTo>
                    <a:pt x="5" y="8288"/>
                  </a:lnTo>
                  <a:cubicBezTo>
                    <a:pt x="0" y="8456"/>
                    <a:pt x="139" y="8590"/>
                    <a:pt x="307" y="8590"/>
                  </a:cubicBezTo>
                  <a:lnTo>
                    <a:pt x="1446" y="8590"/>
                  </a:lnTo>
                  <a:cubicBezTo>
                    <a:pt x="1614" y="8590"/>
                    <a:pt x="1753" y="8456"/>
                    <a:pt x="1753" y="8288"/>
                  </a:cubicBezTo>
                  <a:lnTo>
                    <a:pt x="1753" y="303"/>
                  </a:lnTo>
                  <a:cubicBezTo>
                    <a:pt x="1753" y="135"/>
                    <a:pt x="1614" y="1"/>
                    <a:pt x="1446"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9" name="Google Shape;17669;p73"/>
            <p:cNvSpPr/>
            <p:nvPr/>
          </p:nvSpPr>
          <p:spPr>
            <a:xfrm>
              <a:off x="2839938" y="4337999"/>
              <a:ext cx="22908" cy="224912"/>
            </a:xfrm>
            <a:custGeom>
              <a:rect b="b" l="l" r="r" t="t"/>
              <a:pathLst>
                <a:path extrusionOk="0" h="8591" w="875">
                  <a:moveTo>
                    <a:pt x="0" y="1"/>
                  </a:moveTo>
                  <a:lnTo>
                    <a:pt x="0" y="8590"/>
                  </a:lnTo>
                  <a:lnTo>
                    <a:pt x="567" y="8590"/>
                  </a:lnTo>
                  <a:cubicBezTo>
                    <a:pt x="735" y="8590"/>
                    <a:pt x="874" y="8456"/>
                    <a:pt x="874" y="8288"/>
                  </a:cubicBezTo>
                  <a:lnTo>
                    <a:pt x="874" y="303"/>
                  </a:lnTo>
                  <a:cubicBezTo>
                    <a:pt x="874" y="135"/>
                    <a:pt x="735" y="1"/>
                    <a:pt x="567"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0" name="Google Shape;17670;p73"/>
            <p:cNvSpPr/>
            <p:nvPr/>
          </p:nvSpPr>
          <p:spPr>
            <a:xfrm>
              <a:off x="2816926" y="4532307"/>
              <a:ext cx="45920" cy="30604"/>
            </a:xfrm>
            <a:custGeom>
              <a:rect b="b" l="l" r="r" t="t"/>
              <a:pathLst>
                <a:path extrusionOk="0" h="1169" w="1754">
                  <a:moveTo>
                    <a:pt x="5" y="1"/>
                  </a:moveTo>
                  <a:lnTo>
                    <a:pt x="5" y="866"/>
                  </a:lnTo>
                  <a:cubicBezTo>
                    <a:pt x="0" y="1034"/>
                    <a:pt x="139" y="1168"/>
                    <a:pt x="307" y="1168"/>
                  </a:cubicBezTo>
                  <a:lnTo>
                    <a:pt x="1451" y="1168"/>
                  </a:lnTo>
                  <a:cubicBezTo>
                    <a:pt x="1619" y="1168"/>
                    <a:pt x="1753" y="1034"/>
                    <a:pt x="1753" y="866"/>
                  </a:cubicBezTo>
                  <a:lnTo>
                    <a:pt x="17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1" name="Google Shape;17671;p73"/>
            <p:cNvSpPr/>
            <p:nvPr/>
          </p:nvSpPr>
          <p:spPr>
            <a:xfrm>
              <a:off x="2888738" y="4484267"/>
              <a:ext cx="38615" cy="53486"/>
            </a:xfrm>
            <a:custGeom>
              <a:rect b="b" l="l" r="r" t="t"/>
              <a:pathLst>
                <a:path extrusionOk="0" h="2043" w="1475">
                  <a:moveTo>
                    <a:pt x="308" y="1"/>
                  </a:moveTo>
                  <a:cubicBezTo>
                    <a:pt x="139" y="1"/>
                    <a:pt x="0" y="140"/>
                    <a:pt x="0" y="308"/>
                  </a:cubicBezTo>
                  <a:lnTo>
                    <a:pt x="0" y="2043"/>
                  </a:lnTo>
                  <a:lnTo>
                    <a:pt x="1475" y="2043"/>
                  </a:lnTo>
                  <a:lnTo>
                    <a:pt x="1475" y="308"/>
                  </a:lnTo>
                  <a:cubicBezTo>
                    <a:pt x="1475" y="140"/>
                    <a:pt x="1340" y="1"/>
                    <a:pt x="1172" y="1"/>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2" name="Google Shape;17672;p73"/>
            <p:cNvSpPr/>
            <p:nvPr/>
          </p:nvSpPr>
          <p:spPr>
            <a:xfrm>
              <a:off x="2883685" y="4503012"/>
              <a:ext cx="48721" cy="59900"/>
            </a:xfrm>
            <a:custGeom>
              <a:rect b="b" l="l" r="r" t="t"/>
              <a:pathLst>
                <a:path extrusionOk="0" h="2288" w="1861">
                  <a:moveTo>
                    <a:pt x="308" y="1"/>
                  </a:moveTo>
                  <a:cubicBezTo>
                    <a:pt x="140" y="1"/>
                    <a:pt x="1" y="135"/>
                    <a:pt x="1" y="303"/>
                  </a:cubicBezTo>
                  <a:lnTo>
                    <a:pt x="1" y="1985"/>
                  </a:lnTo>
                  <a:cubicBezTo>
                    <a:pt x="1" y="2153"/>
                    <a:pt x="140" y="2287"/>
                    <a:pt x="308" y="2287"/>
                  </a:cubicBezTo>
                  <a:lnTo>
                    <a:pt x="1553" y="2287"/>
                  </a:lnTo>
                  <a:cubicBezTo>
                    <a:pt x="1721" y="2287"/>
                    <a:pt x="1860" y="2153"/>
                    <a:pt x="1860" y="1985"/>
                  </a:cubicBezTo>
                  <a:lnTo>
                    <a:pt x="1860" y="303"/>
                  </a:lnTo>
                  <a:cubicBezTo>
                    <a:pt x="1860" y="135"/>
                    <a:pt x="1721" y="1"/>
                    <a:pt x="1553"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73"/>
            <p:cNvSpPr/>
            <p:nvPr/>
          </p:nvSpPr>
          <p:spPr>
            <a:xfrm>
              <a:off x="2954371" y="4305693"/>
              <a:ext cx="188051" cy="253056"/>
            </a:xfrm>
            <a:custGeom>
              <a:rect b="b" l="l" r="r" t="t"/>
              <a:pathLst>
                <a:path extrusionOk="0" h="9666" w="7183">
                  <a:moveTo>
                    <a:pt x="308" y="0"/>
                  </a:moveTo>
                  <a:cubicBezTo>
                    <a:pt x="140" y="0"/>
                    <a:pt x="1" y="139"/>
                    <a:pt x="1" y="308"/>
                  </a:cubicBezTo>
                  <a:lnTo>
                    <a:pt x="1" y="9358"/>
                  </a:lnTo>
                  <a:cubicBezTo>
                    <a:pt x="1" y="9526"/>
                    <a:pt x="140" y="9666"/>
                    <a:pt x="308" y="9666"/>
                  </a:cubicBezTo>
                  <a:lnTo>
                    <a:pt x="6573" y="9666"/>
                  </a:lnTo>
                  <a:cubicBezTo>
                    <a:pt x="6909" y="9666"/>
                    <a:pt x="7183" y="9392"/>
                    <a:pt x="7183" y="9056"/>
                  </a:cubicBezTo>
                  <a:lnTo>
                    <a:pt x="7183" y="610"/>
                  </a:lnTo>
                  <a:cubicBezTo>
                    <a:pt x="7183" y="274"/>
                    <a:pt x="6909" y="0"/>
                    <a:pt x="6573"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73"/>
            <p:cNvSpPr/>
            <p:nvPr/>
          </p:nvSpPr>
          <p:spPr>
            <a:xfrm>
              <a:off x="3110718" y="4305693"/>
              <a:ext cx="31704" cy="253056"/>
            </a:xfrm>
            <a:custGeom>
              <a:rect b="b" l="l" r="r" t="t"/>
              <a:pathLst>
                <a:path extrusionOk="0" h="9666" w="1211">
                  <a:moveTo>
                    <a:pt x="0" y="0"/>
                  </a:moveTo>
                  <a:cubicBezTo>
                    <a:pt x="337" y="0"/>
                    <a:pt x="610" y="274"/>
                    <a:pt x="610" y="610"/>
                  </a:cubicBezTo>
                  <a:lnTo>
                    <a:pt x="610" y="9056"/>
                  </a:lnTo>
                  <a:cubicBezTo>
                    <a:pt x="610" y="9392"/>
                    <a:pt x="337" y="9666"/>
                    <a:pt x="0" y="9666"/>
                  </a:cubicBezTo>
                  <a:lnTo>
                    <a:pt x="601" y="9666"/>
                  </a:lnTo>
                  <a:cubicBezTo>
                    <a:pt x="937" y="9666"/>
                    <a:pt x="1211" y="9392"/>
                    <a:pt x="1211" y="9056"/>
                  </a:cubicBezTo>
                  <a:lnTo>
                    <a:pt x="1211" y="610"/>
                  </a:lnTo>
                  <a:cubicBezTo>
                    <a:pt x="1211" y="274"/>
                    <a:pt x="937" y="0"/>
                    <a:pt x="601" y="0"/>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5" name="Google Shape;17675;p73"/>
            <p:cNvSpPr/>
            <p:nvPr/>
          </p:nvSpPr>
          <p:spPr>
            <a:xfrm>
              <a:off x="2982174" y="4300274"/>
              <a:ext cx="17881" cy="264025"/>
            </a:xfrm>
            <a:custGeom>
              <a:rect b="b" l="l" r="r" t="t"/>
              <a:pathLst>
                <a:path extrusionOk="0" h="10085" w="683">
                  <a:moveTo>
                    <a:pt x="178" y="1"/>
                  </a:moveTo>
                  <a:cubicBezTo>
                    <a:pt x="82" y="1"/>
                    <a:pt x="1" y="77"/>
                    <a:pt x="1" y="178"/>
                  </a:cubicBezTo>
                  <a:lnTo>
                    <a:pt x="1" y="9902"/>
                  </a:lnTo>
                  <a:cubicBezTo>
                    <a:pt x="1" y="10002"/>
                    <a:pt x="82" y="10084"/>
                    <a:pt x="178" y="10084"/>
                  </a:cubicBezTo>
                  <a:lnTo>
                    <a:pt x="500" y="10084"/>
                  </a:lnTo>
                  <a:cubicBezTo>
                    <a:pt x="601" y="10084"/>
                    <a:pt x="683" y="10002"/>
                    <a:pt x="683" y="9902"/>
                  </a:cubicBezTo>
                  <a:lnTo>
                    <a:pt x="683" y="178"/>
                  </a:lnTo>
                  <a:cubicBezTo>
                    <a:pt x="683" y="77"/>
                    <a:pt x="601" y="1"/>
                    <a:pt x="50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6" name="Google Shape;17676;p73"/>
            <p:cNvSpPr/>
            <p:nvPr/>
          </p:nvSpPr>
          <p:spPr>
            <a:xfrm>
              <a:off x="2812502" y="4583253"/>
              <a:ext cx="334449" cy="60266"/>
            </a:xfrm>
            <a:custGeom>
              <a:rect b="b" l="l" r="r" t="t"/>
              <a:pathLst>
                <a:path extrusionOk="0" h="2302" w="12775">
                  <a:moveTo>
                    <a:pt x="304" y="1"/>
                  </a:moveTo>
                  <a:cubicBezTo>
                    <a:pt x="135" y="1"/>
                    <a:pt x="1" y="135"/>
                    <a:pt x="1" y="303"/>
                  </a:cubicBezTo>
                  <a:lnTo>
                    <a:pt x="1" y="1994"/>
                  </a:lnTo>
                  <a:cubicBezTo>
                    <a:pt x="1" y="2162"/>
                    <a:pt x="135" y="2302"/>
                    <a:pt x="304" y="2302"/>
                  </a:cubicBezTo>
                  <a:lnTo>
                    <a:pt x="12467" y="2302"/>
                  </a:lnTo>
                  <a:cubicBezTo>
                    <a:pt x="12636" y="2302"/>
                    <a:pt x="12775" y="2162"/>
                    <a:pt x="12775" y="1994"/>
                  </a:cubicBezTo>
                  <a:lnTo>
                    <a:pt x="12775" y="303"/>
                  </a:lnTo>
                  <a:cubicBezTo>
                    <a:pt x="12775" y="135"/>
                    <a:pt x="12636" y="1"/>
                    <a:pt x="12467"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73"/>
            <p:cNvSpPr/>
            <p:nvPr/>
          </p:nvSpPr>
          <p:spPr>
            <a:xfrm>
              <a:off x="3123913" y="4583253"/>
              <a:ext cx="23038" cy="60266"/>
            </a:xfrm>
            <a:custGeom>
              <a:rect b="b" l="l" r="r" t="t"/>
              <a:pathLst>
                <a:path extrusionOk="0" h="2302" w="880">
                  <a:moveTo>
                    <a:pt x="1" y="1"/>
                  </a:moveTo>
                  <a:cubicBezTo>
                    <a:pt x="169" y="1"/>
                    <a:pt x="303" y="135"/>
                    <a:pt x="303" y="303"/>
                  </a:cubicBezTo>
                  <a:lnTo>
                    <a:pt x="303" y="1994"/>
                  </a:lnTo>
                  <a:cubicBezTo>
                    <a:pt x="303" y="2162"/>
                    <a:pt x="169" y="2302"/>
                    <a:pt x="1" y="2302"/>
                  </a:cubicBezTo>
                  <a:lnTo>
                    <a:pt x="572" y="2302"/>
                  </a:lnTo>
                  <a:cubicBezTo>
                    <a:pt x="741" y="2302"/>
                    <a:pt x="880" y="2162"/>
                    <a:pt x="880" y="1994"/>
                  </a:cubicBezTo>
                  <a:lnTo>
                    <a:pt x="880" y="303"/>
                  </a:lnTo>
                  <a:cubicBezTo>
                    <a:pt x="880" y="135"/>
                    <a:pt x="741" y="1"/>
                    <a:pt x="572" y="1"/>
                  </a:cubicBezTo>
                  <a:close/>
                </a:path>
              </a:pathLst>
            </a:custGeom>
            <a:solidFill>
              <a:srgbClr val="BCCA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73"/>
            <p:cNvSpPr/>
            <p:nvPr/>
          </p:nvSpPr>
          <p:spPr>
            <a:xfrm>
              <a:off x="2881695" y="4294985"/>
              <a:ext cx="52700" cy="166060"/>
            </a:xfrm>
            <a:custGeom>
              <a:rect b="b" l="l" r="r" t="t"/>
              <a:pathLst>
                <a:path extrusionOk="0" h="6343" w="2013">
                  <a:moveTo>
                    <a:pt x="1393" y="399"/>
                  </a:moveTo>
                  <a:cubicBezTo>
                    <a:pt x="1441" y="399"/>
                    <a:pt x="1475" y="433"/>
                    <a:pt x="1475" y="476"/>
                  </a:cubicBezTo>
                  <a:lnTo>
                    <a:pt x="1475" y="750"/>
                  </a:lnTo>
                  <a:lnTo>
                    <a:pt x="538" y="750"/>
                  </a:lnTo>
                  <a:lnTo>
                    <a:pt x="538" y="476"/>
                  </a:lnTo>
                  <a:cubicBezTo>
                    <a:pt x="538" y="433"/>
                    <a:pt x="577" y="399"/>
                    <a:pt x="620" y="399"/>
                  </a:cubicBezTo>
                  <a:close/>
                  <a:moveTo>
                    <a:pt x="1331" y="5079"/>
                  </a:moveTo>
                  <a:lnTo>
                    <a:pt x="1009" y="5890"/>
                  </a:lnTo>
                  <a:lnTo>
                    <a:pt x="682" y="5079"/>
                  </a:lnTo>
                  <a:close/>
                  <a:moveTo>
                    <a:pt x="620" y="1"/>
                  </a:moveTo>
                  <a:cubicBezTo>
                    <a:pt x="356" y="1"/>
                    <a:pt x="144" y="217"/>
                    <a:pt x="144" y="476"/>
                  </a:cubicBezTo>
                  <a:lnTo>
                    <a:pt x="144" y="885"/>
                  </a:lnTo>
                  <a:cubicBezTo>
                    <a:pt x="53" y="976"/>
                    <a:pt x="5" y="1096"/>
                    <a:pt x="0" y="1226"/>
                  </a:cubicBezTo>
                  <a:lnTo>
                    <a:pt x="0" y="4603"/>
                  </a:lnTo>
                  <a:cubicBezTo>
                    <a:pt x="5" y="4766"/>
                    <a:pt x="91" y="4920"/>
                    <a:pt x="231" y="5007"/>
                  </a:cubicBezTo>
                  <a:lnTo>
                    <a:pt x="668" y="6111"/>
                  </a:lnTo>
                  <a:cubicBezTo>
                    <a:pt x="730" y="6265"/>
                    <a:pt x="870" y="6342"/>
                    <a:pt x="1008" y="6342"/>
                  </a:cubicBezTo>
                  <a:cubicBezTo>
                    <a:pt x="1147" y="6342"/>
                    <a:pt x="1285" y="6265"/>
                    <a:pt x="1345" y="6111"/>
                  </a:cubicBezTo>
                  <a:lnTo>
                    <a:pt x="1787" y="5007"/>
                  </a:lnTo>
                  <a:cubicBezTo>
                    <a:pt x="1927" y="4920"/>
                    <a:pt x="2013" y="4766"/>
                    <a:pt x="2013" y="4603"/>
                  </a:cubicBezTo>
                  <a:lnTo>
                    <a:pt x="2013" y="3666"/>
                  </a:lnTo>
                  <a:cubicBezTo>
                    <a:pt x="2006" y="3541"/>
                    <a:pt x="1911" y="3479"/>
                    <a:pt x="1816" y="3479"/>
                  </a:cubicBezTo>
                  <a:cubicBezTo>
                    <a:pt x="1721" y="3479"/>
                    <a:pt x="1626" y="3541"/>
                    <a:pt x="1619" y="3666"/>
                  </a:cubicBezTo>
                  <a:lnTo>
                    <a:pt x="1619" y="4603"/>
                  </a:lnTo>
                  <a:cubicBezTo>
                    <a:pt x="1619" y="4646"/>
                    <a:pt x="1581" y="4680"/>
                    <a:pt x="1537" y="4680"/>
                  </a:cubicBezTo>
                  <a:lnTo>
                    <a:pt x="481" y="4680"/>
                  </a:lnTo>
                  <a:cubicBezTo>
                    <a:pt x="432" y="4680"/>
                    <a:pt x="399" y="4646"/>
                    <a:pt x="399" y="4603"/>
                  </a:cubicBezTo>
                  <a:lnTo>
                    <a:pt x="399" y="1226"/>
                  </a:lnTo>
                  <a:cubicBezTo>
                    <a:pt x="399" y="1183"/>
                    <a:pt x="432" y="1144"/>
                    <a:pt x="481" y="1144"/>
                  </a:cubicBezTo>
                  <a:lnTo>
                    <a:pt x="1537" y="1144"/>
                  </a:lnTo>
                  <a:cubicBezTo>
                    <a:pt x="1581" y="1144"/>
                    <a:pt x="1619" y="1183"/>
                    <a:pt x="1619" y="1226"/>
                  </a:cubicBezTo>
                  <a:lnTo>
                    <a:pt x="1619" y="2806"/>
                  </a:lnTo>
                  <a:cubicBezTo>
                    <a:pt x="1626" y="2929"/>
                    <a:pt x="1721" y="2990"/>
                    <a:pt x="1816" y="2990"/>
                  </a:cubicBezTo>
                  <a:cubicBezTo>
                    <a:pt x="1911" y="2990"/>
                    <a:pt x="2006" y="2929"/>
                    <a:pt x="2013" y="2806"/>
                  </a:cubicBezTo>
                  <a:lnTo>
                    <a:pt x="2013" y="1226"/>
                  </a:lnTo>
                  <a:cubicBezTo>
                    <a:pt x="2013" y="1096"/>
                    <a:pt x="1960" y="976"/>
                    <a:pt x="1874" y="885"/>
                  </a:cubicBezTo>
                  <a:lnTo>
                    <a:pt x="1874" y="476"/>
                  </a:lnTo>
                  <a:cubicBezTo>
                    <a:pt x="1869" y="217"/>
                    <a:pt x="1658" y="1"/>
                    <a:pt x="1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73"/>
            <p:cNvSpPr/>
            <p:nvPr/>
          </p:nvSpPr>
          <p:spPr>
            <a:xfrm>
              <a:off x="2811768" y="4295064"/>
              <a:ext cx="56235" cy="273005"/>
            </a:xfrm>
            <a:custGeom>
              <a:rect b="b" l="l" r="r" t="t"/>
              <a:pathLst>
                <a:path extrusionOk="0" h="10428" w="2148">
                  <a:moveTo>
                    <a:pt x="1076" y="421"/>
                  </a:moveTo>
                  <a:lnTo>
                    <a:pt x="1480" y="1444"/>
                  </a:lnTo>
                  <a:lnTo>
                    <a:pt x="668" y="1444"/>
                  </a:lnTo>
                  <a:lnTo>
                    <a:pt x="1076" y="421"/>
                  </a:lnTo>
                  <a:close/>
                  <a:moveTo>
                    <a:pt x="874" y="1838"/>
                  </a:moveTo>
                  <a:lnTo>
                    <a:pt x="874" y="8866"/>
                  </a:lnTo>
                  <a:lnTo>
                    <a:pt x="442" y="8866"/>
                  </a:lnTo>
                  <a:cubicBezTo>
                    <a:pt x="438" y="8865"/>
                    <a:pt x="434" y="8864"/>
                    <a:pt x="429" y="8864"/>
                  </a:cubicBezTo>
                  <a:cubicBezTo>
                    <a:pt x="419" y="8864"/>
                    <a:pt x="409" y="8867"/>
                    <a:pt x="399" y="8871"/>
                  </a:cubicBezTo>
                  <a:lnTo>
                    <a:pt x="399" y="1943"/>
                  </a:lnTo>
                  <a:cubicBezTo>
                    <a:pt x="394" y="1886"/>
                    <a:pt x="442" y="1838"/>
                    <a:pt x="504" y="1838"/>
                  </a:cubicBezTo>
                  <a:close/>
                  <a:moveTo>
                    <a:pt x="1643" y="1838"/>
                  </a:moveTo>
                  <a:cubicBezTo>
                    <a:pt x="1705" y="1838"/>
                    <a:pt x="1754" y="1886"/>
                    <a:pt x="1754" y="1943"/>
                  </a:cubicBezTo>
                  <a:lnTo>
                    <a:pt x="1754" y="8871"/>
                  </a:lnTo>
                  <a:cubicBezTo>
                    <a:pt x="1734" y="8866"/>
                    <a:pt x="1720" y="8866"/>
                    <a:pt x="1705" y="8866"/>
                  </a:cubicBezTo>
                  <a:lnTo>
                    <a:pt x="1273" y="8866"/>
                  </a:lnTo>
                  <a:lnTo>
                    <a:pt x="1273" y="1838"/>
                  </a:lnTo>
                  <a:close/>
                  <a:moveTo>
                    <a:pt x="1749" y="9255"/>
                  </a:moveTo>
                  <a:lnTo>
                    <a:pt x="1749" y="9923"/>
                  </a:lnTo>
                  <a:cubicBezTo>
                    <a:pt x="1754" y="9985"/>
                    <a:pt x="1705" y="10033"/>
                    <a:pt x="1643" y="10033"/>
                  </a:cubicBezTo>
                  <a:lnTo>
                    <a:pt x="504" y="10033"/>
                  </a:lnTo>
                  <a:cubicBezTo>
                    <a:pt x="447" y="10033"/>
                    <a:pt x="399" y="9985"/>
                    <a:pt x="399" y="9928"/>
                  </a:cubicBezTo>
                  <a:lnTo>
                    <a:pt x="399" y="9255"/>
                  </a:lnTo>
                  <a:cubicBezTo>
                    <a:pt x="413" y="9255"/>
                    <a:pt x="428" y="9260"/>
                    <a:pt x="442" y="9260"/>
                  </a:cubicBezTo>
                  <a:lnTo>
                    <a:pt x="1705" y="9260"/>
                  </a:lnTo>
                  <a:cubicBezTo>
                    <a:pt x="1720" y="9260"/>
                    <a:pt x="1734" y="9255"/>
                    <a:pt x="1749" y="9255"/>
                  </a:cubicBezTo>
                  <a:close/>
                  <a:moveTo>
                    <a:pt x="1074" y="0"/>
                  </a:moveTo>
                  <a:cubicBezTo>
                    <a:pt x="928" y="0"/>
                    <a:pt x="783" y="79"/>
                    <a:pt x="721" y="238"/>
                  </a:cubicBezTo>
                  <a:lnTo>
                    <a:pt x="202" y="1540"/>
                  </a:lnTo>
                  <a:cubicBezTo>
                    <a:pt x="77" y="1636"/>
                    <a:pt x="0" y="1785"/>
                    <a:pt x="0" y="1943"/>
                  </a:cubicBezTo>
                  <a:lnTo>
                    <a:pt x="0" y="9928"/>
                  </a:lnTo>
                  <a:cubicBezTo>
                    <a:pt x="0" y="10206"/>
                    <a:pt x="226" y="10427"/>
                    <a:pt x="504" y="10427"/>
                  </a:cubicBezTo>
                  <a:lnTo>
                    <a:pt x="1643" y="10427"/>
                  </a:lnTo>
                  <a:cubicBezTo>
                    <a:pt x="1922" y="10427"/>
                    <a:pt x="2147" y="10201"/>
                    <a:pt x="2147" y="9928"/>
                  </a:cubicBezTo>
                  <a:lnTo>
                    <a:pt x="2147" y="1943"/>
                  </a:lnTo>
                  <a:cubicBezTo>
                    <a:pt x="2147" y="1785"/>
                    <a:pt x="2071" y="1636"/>
                    <a:pt x="1946" y="1540"/>
                  </a:cubicBezTo>
                  <a:lnTo>
                    <a:pt x="1427" y="238"/>
                  </a:lnTo>
                  <a:cubicBezTo>
                    <a:pt x="1364" y="79"/>
                    <a:pt x="1219" y="0"/>
                    <a:pt x="10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73"/>
            <p:cNvSpPr/>
            <p:nvPr/>
          </p:nvSpPr>
          <p:spPr>
            <a:xfrm>
              <a:off x="2878554" y="4479109"/>
              <a:ext cx="59010" cy="88960"/>
            </a:xfrm>
            <a:custGeom>
              <a:rect b="b" l="l" r="r" t="t"/>
              <a:pathLst>
                <a:path extrusionOk="0" h="3398" w="2254">
                  <a:moveTo>
                    <a:pt x="688" y="399"/>
                  </a:moveTo>
                  <a:cubicBezTo>
                    <a:pt x="691" y="399"/>
                    <a:pt x="694" y="399"/>
                    <a:pt x="697" y="400"/>
                  </a:cubicBezTo>
                  <a:lnTo>
                    <a:pt x="1561" y="400"/>
                  </a:lnTo>
                  <a:cubicBezTo>
                    <a:pt x="1619" y="400"/>
                    <a:pt x="1667" y="443"/>
                    <a:pt x="1667" y="505"/>
                  </a:cubicBezTo>
                  <a:lnTo>
                    <a:pt x="1667" y="717"/>
                  </a:lnTo>
                  <a:lnTo>
                    <a:pt x="586" y="717"/>
                  </a:lnTo>
                  <a:lnTo>
                    <a:pt x="586" y="505"/>
                  </a:lnTo>
                  <a:cubicBezTo>
                    <a:pt x="586" y="446"/>
                    <a:pt x="630" y="399"/>
                    <a:pt x="688" y="399"/>
                  </a:cubicBezTo>
                  <a:close/>
                  <a:moveTo>
                    <a:pt x="1749" y="1111"/>
                  </a:moveTo>
                  <a:cubicBezTo>
                    <a:pt x="1811" y="1111"/>
                    <a:pt x="1859" y="1159"/>
                    <a:pt x="1859" y="1221"/>
                  </a:cubicBezTo>
                  <a:lnTo>
                    <a:pt x="1859" y="2898"/>
                  </a:lnTo>
                  <a:cubicBezTo>
                    <a:pt x="1859" y="2955"/>
                    <a:pt x="1811" y="3003"/>
                    <a:pt x="1749" y="3003"/>
                  </a:cubicBezTo>
                  <a:lnTo>
                    <a:pt x="504" y="3003"/>
                  </a:lnTo>
                  <a:cubicBezTo>
                    <a:pt x="442" y="3003"/>
                    <a:pt x="399" y="2955"/>
                    <a:pt x="399" y="2898"/>
                  </a:cubicBezTo>
                  <a:lnTo>
                    <a:pt x="399" y="1221"/>
                  </a:lnTo>
                  <a:cubicBezTo>
                    <a:pt x="394" y="1159"/>
                    <a:pt x="442" y="1111"/>
                    <a:pt x="504" y="1111"/>
                  </a:cubicBezTo>
                  <a:close/>
                  <a:moveTo>
                    <a:pt x="697" y="1"/>
                  </a:moveTo>
                  <a:cubicBezTo>
                    <a:pt x="418" y="1"/>
                    <a:pt x="192" y="227"/>
                    <a:pt x="192" y="505"/>
                  </a:cubicBezTo>
                  <a:lnTo>
                    <a:pt x="192" y="827"/>
                  </a:lnTo>
                  <a:cubicBezTo>
                    <a:pt x="72" y="918"/>
                    <a:pt x="0" y="1067"/>
                    <a:pt x="0" y="1221"/>
                  </a:cubicBezTo>
                  <a:lnTo>
                    <a:pt x="0" y="2898"/>
                  </a:lnTo>
                  <a:cubicBezTo>
                    <a:pt x="0" y="3176"/>
                    <a:pt x="226" y="3397"/>
                    <a:pt x="504" y="3397"/>
                  </a:cubicBezTo>
                  <a:lnTo>
                    <a:pt x="1749" y="3397"/>
                  </a:lnTo>
                  <a:cubicBezTo>
                    <a:pt x="2027" y="3397"/>
                    <a:pt x="2253" y="3176"/>
                    <a:pt x="2253" y="2898"/>
                  </a:cubicBezTo>
                  <a:lnTo>
                    <a:pt x="2253" y="1221"/>
                  </a:lnTo>
                  <a:cubicBezTo>
                    <a:pt x="2253" y="1067"/>
                    <a:pt x="2181" y="918"/>
                    <a:pt x="2061" y="827"/>
                  </a:cubicBezTo>
                  <a:lnTo>
                    <a:pt x="2061" y="505"/>
                  </a:lnTo>
                  <a:cubicBezTo>
                    <a:pt x="2061" y="227"/>
                    <a:pt x="1835" y="1"/>
                    <a:pt x="15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73"/>
            <p:cNvSpPr/>
            <p:nvPr/>
          </p:nvSpPr>
          <p:spPr>
            <a:xfrm>
              <a:off x="2949030" y="4294985"/>
              <a:ext cx="198549" cy="274471"/>
            </a:xfrm>
            <a:custGeom>
              <a:rect b="b" l="l" r="r" t="t"/>
              <a:pathLst>
                <a:path extrusionOk="0" h="10484" w="7584">
                  <a:moveTo>
                    <a:pt x="6777" y="611"/>
                  </a:moveTo>
                  <a:cubicBezTo>
                    <a:pt x="7003" y="611"/>
                    <a:pt x="7185" y="793"/>
                    <a:pt x="7185" y="1019"/>
                  </a:cubicBezTo>
                  <a:lnTo>
                    <a:pt x="7190" y="1019"/>
                  </a:lnTo>
                  <a:lnTo>
                    <a:pt x="7190" y="9465"/>
                  </a:lnTo>
                  <a:cubicBezTo>
                    <a:pt x="7185" y="9690"/>
                    <a:pt x="7003" y="9873"/>
                    <a:pt x="6777" y="9873"/>
                  </a:cubicBezTo>
                  <a:lnTo>
                    <a:pt x="2146" y="9873"/>
                  </a:lnTo>
                  <a:lnTo>
                    <a:pt x="2146" y="611"/>
                  </a:lnTo>
                  <a:close/>
                  <a:moveTo>
                    <a:pt x="1752" y="395"/>
                  </a:moveTo>
                  <a:lnTo>
                    <a:pt x="1752" y="10089"/>
                  </a:lnTo>
                  <a:lnTo>
                    <a:pt x="1464" y="10089"/>
                  </a:lnTo>
                  <a:lnTo>
                    <a:pt x="1464" y="395"/>
                  </a:lnTo>
                  <a:close/>
                  <a:moveTo>
                    <a:pt x="1444" y="1"/>
                  </a:moveTo>
                  <a:cubicBezTo>
                    <a:pt x="1300" y="1"/>
                    <a:pt x="1170" y="82"/>
                    <a:pt x="1103" y="212"/>
                  </a:cubicBezTo>
                  <a:lnTo>
                    <a:pt x="512" y="212"/>
                  </a:lnTo>
                  <a:cubicBezTo>
                    <a:pt x="234" y="212"/>
                    <a:pt x="8" y="438"/>
                    <a:pt x="8" y="717"/>
                  </a:cubicBezTo>
                  <a:lnTo>
                    <a:pt x="8" y="2806"/>
                  </a:lnTo>
                  <a:cubicBezTo>
                    <a:pt x="1" y="2946"/>
                    <a:pt x="104" y="3015"/>
                    <a:pt x="207" y="3015"/>
                  </a:cubicBezTo>
                  <a:cubicBezTo>
                    <a:pt x="311" y="3015"/>
                    <a:pt x="414" y="2946"/>
                    <a:pt x="407" y="2806"/>
                  </a:cubicBezTo>
                  <a:lnTo>
                    <a:pt x="407" y="717"/>
                  </a:lnTo>
                  <a:cubicBezTo>
                    <a:pt x="407" y="654"/>
                    <a:pt x="455" y="606"/>
                    <a:pt x="512" y="606"/>
                  </a:cubicBezTo>
                  <a:lnTo>
                    <a:pt x="1065" y="606"/>
                  </a:lnTo>
                  <a:lnTo>
                    <a:pt x="1065" y="9873"/>
                  </a:lnTo>
                  <a:lnTo>
                    <a:pt x="512" y="9873"/>
                  </a:lnTo>
                  <a:cubicBezTo>
                    <a:pt x="455" y="9873"/>
                    <a:pt x="407" y="9825"/>
                    <a:pt x="407" y="9767"/>
                  </a:cubicBezTo>
                  <a:lnTo>
                    <a:pt x="407" y="3666"/>
                  </a:lnTo>
                  <a:cubicBezTo>
                    <a:pt x="399" y="3541"/>
                    <a:pt x="303" y="3479"/>
                    <a:pt x="207" y="3479"/>
                  </a:cubicBezTo>
                  <a:cubicBezTo>
                    <a:pt x="111" y="3479"/>
                    <a:pt x="15" y="3541"/>
                    <a:pt x="8" y="3666"/>
                  </a:cubicBezTo>
                  <a:lnTo>
                    <a:pt x="8" y="9767"/>
                  </a:lnTo>
                  <a:cubicBezTo>
                    <a:pt x="8" y="10046"/>
                    <a:pt x="234" y="10272"/>
                    <a:pt x="512" y="10272"/>
                  </a:cubicBezTo>
                  <a:lnTo>
                    <a:pt x="1103" y="10272"/>
                  </a:lnTo>
                  <a:cubicBezTo>
                    <a:pt x="1170" y="10401"/>
                    <a:pt x="1300" y="10483"/>
                    <a:pt x="1444" y="10483"/>
                  </a:cubicBezTo>
                  <a:lnTo>
                    <a:pt x="1766" y="10483"/>
                  </a:lnTo>
                  <a:cubicBezTo>
                    <a:pt x="1910" y="10483"/>
                    <a:pt x="2045" y="10401"/>
                    <a:pt x="2107" y="10272"/>
                  </a:cubicBezTo>
                  <a:lnTo>
                    <a:pt x="6777" y="10272"/>
                  </a:lnTo>
                  <a:cubicBezTo>
                    <a:pt x="7224" y="10272"/>
                    <a:pt x="7584" y="9907"/>
                    <a:pt x="7584" y="9465"/>
                  </a:cubicBezTo>
                  <a:lnTo>
                    <a:pt x="7584" y="1019"/>
                  </a:lnTo>
                  <a:cubicBezTo>
                    <a:pt x="7584" y="572"/>
                    <a:pt x="7224" y="212"/>
                    <a:pt x="6777" y="212"/>
                  </a:cubicBezTo>
                  <a:lnTo>
                    <a:pt x="2107" y="212"/>
                  </a:lnTo>
                  <a:cubicBezTo>
                    <a:pt x="2045" y="82"/>
                    <a:pt x="1910" y="1"/>
                    <a:pt x="17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73"/>
            <p:cNvSpPr/>
            <p:nvPr/>
          </p:nvSpPr>
          <p:spPr>
            <a:xfrm>
              <a:off x="3086187" y="4526652"/>
              <a:ext cx="31599" cy="10367"/>
            </a:xfrm>
            <a:custGeom>
              <a:rect b="b" l="l" r="r" t="t"/>
              <a:pathLst>
                <a:path extrusionOk="0" h="396" w="1207">
                  <a:moveTo>
                    <a:pt x="256" y="0"/>
                  </a:moveTo>
                  <a:cubicBezTo>
                    <a:pt x="0" y="0"/>
                    <a:pt x="2" y="395"/>
                    <a:pt x="261" y="395"/>
                  </a:cubicBezTo>
                  <a:cubicBezTo>
                    <a:pt x="265" y="395"/>
                    <a:pt x="270" y="395"/>
                    <a:pt x="274" y="395"/>
                  </a:cubicBezTo>
                  <a:lnTo>
                    <a:pt x="957" y="395"/>
                  </a:lnTo>
                  <a:cubicBezTo>
                    <a:pt x="1206" y="380"/>
                    <a:pt x="1206" y="10"/>
                    <a:pt x="957" y="1"/>
                  </a:cubicBezTo>
                  <a:lnTo>
                    <a:pt x="274" y="1"/>
                  </a:lnTo>
                  <a:cubicBezTo>
                    <a:pt x="268" y="0"/>
                    <a:pt x="262"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73"/>
            <p:cNvSpPr/>
            <p:nvPr/>
          </p:nvSpPr>
          <p:spPr>
            <a:xfrm>
              <a:off x="3104042" y="4513196"/>
              <a:ext cx="13247" cy="10472"/>
            </a:xfrm>
            <a:custGeom>
              <a:rect b="b" l="l" r="r" t="t"/>
              <a:pathLst>
                <a:path extrusionOk="0" h="400" w="506">
                  <a:moveTo>
                    <a:pt x="250" y="1"/>
                  </a:moveTo>
                  <a:cubicBezTo>
                    <a:pt x="1" y="15"/>
                    <a:pt x="5" y="385"/>
                    <a:pt x="255" y="399"/>
                  </a:cubicBezTo>
                  <a:cubicBezTo>
                    <a:pt x="505" y="385"/>
                    <a:pt x="505" y="15"/>
                    <a:pt x="2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73"/>
            <p:cNvSpPr/>
            <p:nvPr/>
          </p:nvSpPr>
          <p:spPr>
            <a:xfrm>
              <a:off x="2807344" y="4578096"/>
              <a:ext cx="344764" cy="70581"/>
            </a:xfrm>
            <a:custGeom>
              <a:rect b="b" l="l" r="r" t="t"/>
              <a:pathLst>
                <a:path extrusionOk="0" h="2696" w="13169">
                  <a:moveTo>
                    <a:pt x="501" y="1"/>
                  </a:moveTo>
                  <a:cubicBezTo>
                    <a:pt x="222" y="1"/>
                    <a:pt x="1" y="222"/>
                    <a:pt x="1" y="500"/>
                  </a:cubicBezTo>
                  <a:lnTo>
                    <a:pt x="1" y="2191"/>
                  </a:lnTo>
                  <a:cubicBezTo>
                    <a:pt x="1" y="2470"/>
                    <a:pt x="222" y="2696"/>
                    <a:pt x="501" y="2696"/>
                  </a:cubicBezTo>
                  <a:lnTo>
                    <a:pt x="10046" y="2696"/>
                  </a:lnTo>
                  <a:cubicBezTo>
                    <a:pt x="10051" y="2696"/>
                    <a:pt x="10055" y="2696"/>
                    <a:pt x="10060" y="2696"/>
                  </a:cubicBezTo>
                  <a:cubicBezTo>
                    <a:pt x="10319" y="2696"/>
                    <a:pt x="10320" y="2301"/>
                    <a:pt x="10064" y="2301"/>
                  </a:cubicBezTo>
                  <a:cubicBezTo>
                    <a:pt x="10058" y="2301"/>
                    <a:pt x="10052" y="2301"/>
                    <a:pt x="10046" y="2302"/>
                  </a:cubicBezTo>
                  <a:lnTo>
                    <a:pt x="501" y="2302"/>
                  </a:lnTo>
                  <a:cubicBezTo>
                    <a:pt x="443" y="2297"/>
                    <a:pt x="395" y="2254"/>
                    <a:pt x="395" y="2191"/>
                  </a:cubicBezTo>
                  <a:lnTo>
                    <a:pt x="395" y="500"/>
                  </a:lnTo>
                  <a:cubicBezTo>
                    <a:pt x="395" y="443"/>
                    <a:pt x="443" y="395"/>
                    <a:pt x="501" y="395"/>
                  </a:cubicBezTo>
                  <a:lnTo>
                    <a:pt x="1240" y="395"/>
                  </a:lnTo>
                  <a:lnTo>
                    <a:pt x="1240" y="697"/>
                  </a:lnTo>
                  <a:cubicBezTo>
                    <a:pt x="1231" y="836"/>
                    <a:pt x="1333" y="906"/>
                    <a:pt x="1436" y="906"/>
                  </a:cubicBezTo>
                  <a:cubicBezTo>
                    <a:pt x="1538" y="906"/>
                    <a:pt x="1641" y="836"/>
                    <a:pt x="1634" y="697"/>
                  </a:cubicBezTo>
                  <a:lnTo>
                    <a:pt x="1634" y="395"/>
                  </a:lnTo>
                  <a:lnTo>
                    <a:pt x="2172" y="395"/>
                  </a:lnTo>
                  <a:lnTo>
                    <a:pt x="2172" y="697"/>
                  </a:lnTo>
                  <a:cubicBezTo>
                    <a:pt x="2165" y="836"/>
                    <a:pt x="2268" y="906"/>
                    <a:pt x="2372" y="906"/>
                  </a:cubicBezTo>
                  <a:cubicBezTo>
                    <a:pt x="2475" y="906"/>
                    <a:pt x="2578" y="836"/>
                    <a:pt x="2571" y="697"/>
                  </a:cubicBezTo>
                  <a:lnTo>
                    <a:pt x="2571" y="395"/>
                  </a:lnTo>
                  <a:lnTo>
                    <a:pt x="3109" y="395"/>
                  </a:lnTo>
                  <a:lnTo>
                    <a:pt x="3109" y="697"/>
                  </a:lnTo>
                  <a:cubicBezTo>
                    <a:pt x="3102" y="836"/>
                    <a:pt x="3205" y="906"/>
                    <a:pt x="3308" y="906"/>
                  </a:cubicBezTo>
                  <a:cubicBezTo>
                    <a:pt x="3412" y="906"/>
                    <a:pt x="3515" y="836"/>
                    <a:pt x="3508" y="697"/>
                  </a:cubicBezTo>
                  <a:lnTo>
                    <a:pt x="3508" y="395"/>
                  </a:lnTo>
                  <a:lnTo>
                    <a:pt x="4046" y="395"/>
                  </a:lnTo>
                  <a:lnTo>
                    <a:pt x="4046" y="697"/>
                  </a:lnTo>
                  <a:cubicBezTo>
                    <a:pt x="4039" y="836"/>
                    <a:pt x="4142" y="906"/>
                    <a:pt x="4245" y="906"/>
                  </a:cubicBezTo>
                  <a:cubicBezTo>
                    <a:pt x="4347" y="906"/>
                    <a:pt x="4449" y="836"/>
                    <a:pt x="4440" y="697"/>
                  </a:cubicBezTo>
                  <a:lnTo>
                    <a:pt x="4440" y="395"/>
                  </a:lnTo>
                  <a:lnTo>
                    <a:pt x="4983" y="395"/>
                  </a:lnTo>
                  <a:lnTo>
                    <a:pt x="4983" y="697"/>
                  </a:lnTo>
                  <a:cubicBezTo>
                    <a:pt x="4976" y="836"/>
                    <a:pt x="5079" y="906"/>
                    <a:pt x="5181" y="906"/>
                  </a:cubicBezTo>
                  <a:cubicBezTo>
                    <a:pt x="5284" y="906"/>
                    <a:pt x="5386" y="836"/>
                    <a:pt x="5377" y="697"/>
                  </a:cubicBezTo>
                  <a:lnTo>
                    <a:pt x="5377" y="395"/>
                  </a:lnTo>
                  <a:lnTo>
                    <a:pt x="5920" y="395"/>
                  </a:lnTo>
                  <a:lnTo>
                    <a:pt x="5920" y="697"/>
                  </a:lnTo>
                  <a:cubicBezTo>
                    <a:pt x="5912" y="836"/>
                    <a:pt x="6014" y="906"/>
                    <a:pt x="6116" y="906"/>
                  </a:cubicBezTo>
                  <a:cubicBezTo>
                    <a:pt x="6219" y="906"/>
                    <a:pt x="6321" y="836"/>
                    <a:pt x="6313" y="697"/>
                  </a:cubicBezTo>
                  <a:lnTo>
                    <a:pt x="6313" y="395"/>
                  </a:lnTo>
                  <a:lnTo>
                    <a:pt x="6856" y="395"/>
                  </a:lnTo>
                  <a:lnTo>
                    <a:pt x="6856" y="697"/>
                  </a:lnTo>
                  <a:cubicBezTo>
                    <a:pt x="6849" y="836"/>
                    <a:pt x="6951" y="906"/>
                    <a:pt x="7053" y="906"/>
                  </a:cubicBezTo>
                  <a:cubicBezTo>
                    <a:pt x="7155" y="906"/>
                    <a:pt x="7257" y="836"/>
                    <a:pt x="7250" y="697"/>
                  </a:cubicBezTo>
                  <a:lnTo>
                    <a:pt x="7250" y="395"/>
                  </a:lnTo>
                  <a:lnTo>
                    <a:pt x="7793" y="395"/>
                  </a:lnTo>
                  <a:lnTo>
                    <a:pt x="7793" y="697"/>
                  </a:lnTo>
                  <a:cubicBezTo>
                    <a:pt x="7783" y="836"/>
                    <a:pt x="7886" y="906"/>
                    <a:pt x="7988" y="906"/>
                  </a:cubicBezTo>
                  <a:cubicBezTo>
                    <a:pt x="8091" y="906"/>
                    <a:pt x="8194" y="836"/>
                    <a:pt x="8187" y="697"/>
                  </a:cubicBezTo>
                  <a:lnTo>
                    <a:pt x="8187" y="395"/>
                  </a:lnTo>
                  <a:lnTo>
                    <a:pt x="8725" y="395"/>
                  </a:lnTo>
                  <a:lnTo>
                    <a:pt x="8725" y="697"/>
                  </a:lnTo>
                  <a:cubicBezTo>
                    <a:pt x="8718" y="836"/>
                    <a:pt x="8821" y="906"/>
                    <a:pt x="8924" y="906"/>
                  </a:cubicBezTo>
                  <a:cubicBezTo>
                    <a:pt x="9028" y="906"/>
                    <a:pt x="9131" y="836"/>
                    <a:pt x="9124" y="697"/>
                  </a:cubicBezTo>
                  <a:lnTo>
                    <a:pt x="9124" y="395"/>
                  </a:lnTo>
                  <a:lnTo>
                    <a:pt x="9662" y="395"/>
                  </a:lnTo>
                  <a:lnTo>
                    <a:pt x="9662" y="697"/>
                  </a:lnTo>
                  <a:cubicBezTo>
                    <a:pt x="9655" y="836"/>
                    <a:pt x="9758" y="906"/>
                    <a:pt x="9861" y="906"/>
                  </a:cubicBezTo>
                  <a:cubicBezTo>
                    <a:pt x="9965" y="906"/>
                    <a:pt x="10068" y="836"/>
                    <a:pt x="10061" y="697"/>
                  </a:cubicBezTo>
                  <a:lnTo>
                    <a:pt x="10061" y="395"/>
                  </a:lnTo>
                  <a:lnTo>
                    <a:pt x="10599" y="395"/>
                  </a:lnTo>
                  <a:lnTo>
                    <a:pt x="10599" y="697"/>
                  </a:lnTo>
                  <a:cubicBezTo>
                    <a:pt x="10591" y="836"/>
                    <a:pt x="10695" y="906"/>
                    <a:pt x="10798" y="906"/>
                  </a:cubicBezTo>
                  <a:cubicBezTo>
                    <a:pt x="10901" y="906"/>
                    <a:pt x="11005" y="836"/>
                    <a:pt x="10997" y="697"/>
                  </a:cubicBezTo>
                  <a:lnTo>
                    <a:pt x="10997" y="395"/>
                  </a:lnTo>
                  <a:lnTo>
                    <a:pt x="11535" y="395"/>
                  </a:lnTo>
                  <a:lnTo>
                    <a:pt x="11535" y="697"/>
                  </a:lnTo>
                  <a:cubicBezTo>
                    <a:pt x="11528" y="836"/>
                    <a:pt x="11632" y="906"/>
                    <a:pt x="11734" y="906"/>
                  </a:cubicBezTo>
                  <a:cubicBezTo>
                    <a:pt x="11837" y="906"/>
                    <a:pt x="11939" y="836"/>
                    <a:pt x="11929" y="697"/>
                  </a:cubicBezTo>
                  <a:lnTo>
                    <a:pt x="11929" y="395"/>
                  </a:lnTo>
                  <a:lnTo>
                    <a:pt x="12669" y="395"/>
                  </a:lnTo>
                  <a:cubicBezTo>
                    <a:pt x="12727" y="395"/>
                    <a:pt x="12775" y="443"/>
                    <a:pt x="12775" y="500"/>
                  </a:cubicBezTo>
                  <a:lnTo>
                    <a:pt x="12775" y="2191"/>
                  </a:lnTo>
                  <a:cubicBezTo>
                    <a:pt x="12775" y="2254"/>
                    <a:pt x="12727" y="2302"/>
                    <a:pt x="12669" y="2302"/>
                  </a:cubicBezTo>
                  <a:lnTo>
                    <a:pt x="10906" y="2302"/>
                  </a:lnTo>
                  <a:cubicBezTo>
                    <a:pt x="10900" y="2301"/>
                    <a:pt x="10894" y="2301"/>
                    <a:pt x="10888" y="2301"/>
                  </a:cubicBezTo>
                  <a:cubicBezTo>
                    <a:pt x="10632" y="2301"/>
                    <a:pt x="10633" y="2696"/>
                    <a:pt x="10892" y="2696"/>
                  </a:cubicBezTo>
                  <a:cubicBezTo>
                    <a:pt x="10897" y="2696"/>
                    <a:pt x="10901" y="2696"/>
                    <a:pt x="10906" y="2696"/>
                  </a:cubicBezTo>
                  <a:lnTo>
                    <a:pt x="12664" y="2696"/>
                  </a:lnTo>
                  <a:cubicBezTo>
                    <a:pt x="12943" y="2696"/>
                    <a:pt x="13169" y="2470"/>
                    <a:pt x="13169" y="2191"/>
                  </a:cubicBezTo>
                  <a:lnTo>
                    <a:pt x="13169" y="500"/>
                  </a:lnTo>
                  <a:cubicBezTo>
                    <a:pt x="13169" y="222"/>
                    <a:pt x="12943" y="1"/>
                    <a:pt x="126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5" name="Google Shape;17685;p73"/>
          <p:cNvGrpSpPr/>
          <p:nvPr/>
        </p:nvGrpSpPr>
        <p:grpSpPr>
          <a:xfrm>
            <a:off x="3966830" y="2450002"/>
            <a:ext cx="314945" cy="331753"/>
            <a:chOff x="3966830" y="2450002"/>
            <a:chExt cx="314945" cy="331753"/>
          </a:xfrm>
        </p:grpSpPr>
        <p:sp>
          <p:nvSpPr>
            <p:cNvPr id="17686" name="Google Shape;17686;p73"/>
            <p:cNvSpPr/>
            <p:nvPr/>
          </p:nvSpPr>
          <p:spPr>
            <a:xfrm>
              <a:off x="3966909" y="2455866"/>
              <a:ext cx="309081" cy="319998"/>
            </a:xfrm>
            <a:custGeom>
              <a:rect b="b" l="l" r="r" t="t"/>
              <a:pathLst>
                <a:path extrusionOk="0" h="12223" w="11806">
                  <a:moveTo>
                    <a:pt x="11204" y="0"/>
                  </a:moveTo>
                  <a:cubicBezTo>
                    <a:pt x="11168" y="0"/>
                    <a:pt x="11132" y="4"/>
                    <a:pt x="11095" y="10"/>
                  </a:cubicBezTo>
                  <a:lnTo>
                    <a:pt x="3783" y="1302"/>
                  </a:lnTo>
                  <a:cubicBezTo>
                    <a:pt x="3495" y="1351"/>
                    <a:pt x="3283" y="1600"/>
                    <a:pt x="3283" y="1893"/>
                  </a:cubicBezTo>
                  <a:lnTo>
                    <a:pt x="3283" y="8230"/>
                  </a:lnTo>
                  <a:cubicBezTo>
                    <a:pt x="2980" y="8080"/>
                    <a:pt x="2662" y="8010"/>
                    <a:pt x="2351" y="8010"/>
                  </a:cubicBezTo>
                  <a:cubicBezTo>
                    <a:pt x="1404" y="8010"/>
                    <a:pt x="519" y="8654"/>
                    <a:pt x="295" y="9652"/>
                  </a:cubicBezTo>
                  <a:cubicBezTo>
                    <a:pt x="0" y="10970"/>
                    <a:pt x="1002" y="12222"/>
                    <a:pt x="2342" y="12222"/>
                  </a:cubicBezTo>
                  <a:cubicBezTo>
                    <a:pt x="2355" y="12222"/>
                    <a:pt x="2368" y="12222"/>
                    <a:pt x="2380" y="12222"/>
                  </a:cubicBezTo>
                  <a:cubicBezTo>
                    <a:pt x="3538" y="12208"/>
                    <a:pt x="4460" y="11247"/>
                    <a:pt x="4460" y="10089"/>
                  </a:cubicBezTo>
                  <a:lnTo>
                    <a:pt x="4460" y="3046"/>
                  </a:lnTo>
                  <a:lnTo>
                    <a:pt x="10629" y="1961"/>
                  </a:lnTo>
                  <a:lnTo>
                    <a:pt x="10629" y="6726"/>
                  </a:lnTo>
                  <a:cubicBezTo>
                    <a:pt x="10325" y="6576"/>
                    <a:pt x="10006" y="6506"/>
                    <a:pt x="9694" y="6506"/>
                  </a:cubicBezTo>
                  <a:cubicBezTo>
                    <a:pt x="8748" y="6506"/>
                    <a:pt x="7865" y="7148"/>
                    <a:pt x="7641" y="8148"/>
                  </a:cubicBezTo>
                  <a:cubicBezTo>
                    <a:pt x="7345" y="9469"/>
                    <a:pt x="8351" y="10719"/>
                    <a:pt x="9695" y="10719"/>
                  </a:cubicBezTo>
                  <a:cubicBezTo>
                    <a:pt x="9705" y="10719"/>
                    <a:pt x="9715" y="10718"/>
                    <a:pt x="9726" y="10718"/>
                  </a:cubicBezTo>
                  <a:cubicBezTo>
                    <a:pt x="10883" y="10704"/>
                    <a:pt x="11806" y="9743"/>
                    <a:pt x="11806" y="8585"/>
                  </a:cubicBezTo>
                  <a:lnTo>
                    <a:pt x="11806" y="601"/>
                  </a:lnTo>
                  <a:cubicBezTo>
                    <a:pt x="11806" y="264"/>
                    <a:pt x="11529" y="0"/>
                    <a:pt x="11204"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7" name="Google Shape;17687;p73"/>
            <p:cNvSpPr/>
            <p:nvPr/>
          </p:nvSpPr>
          <p:spPr>
            <a:xfrm>
              <a:off x="4019400" y="2535611"/>
              <a:ext cx="64167" cy="240254"/>
            </a:xfrm>
            <a:custGeom>
              <a:rect b="b" l="l" r="r" t="t"/>
              <a:pathLst>
                <a:path extrusionOk="0" h="9177" w="2451">
                  <a:moveTo>
                    <a:pt x="2451" y="0"/>
                  </a:moveTo>
                  <a:lnTo>
                    <a:pt x="2191" y="82"/>
                  </a:lnTo>
                  <a:cubicBezTo>
                    <a:pt x="1932" y="159"/>
                    <a:pt x="1759" y="389"/>
                    <a:pt x="1759" y="658"/>
                  </a:cubicBezTo>
                  <a:lnTo>
                    <a:pt x="1759" y="7043"/>
                  </a:lnTo>
                  <a:cubicBezTo>
                    <a:pt x="1764" y="8076"/>
                    <a:pt x="1019" y="8965"/>
                    <a:pt x="1" y="9147"/>
                  </a:cubicBezTo>
                  <a:cubicBezTo>
                    <a:pt x="125" y="9166"/>
                    <a:pt x="250" y="9176"/>
                    <a:pt x="375" y="9176"/>
                  </a:cubicBezTo>
                  <a:cubicBezTo>
                    <a:pt x="1533" y="9162"/>
                    <a:pt x="2451" y="8196"/>
                    <a:pt x="2451" y="7043"/>
                  </a:cubicBezTo>
                  <a:lnTo>
                    <a:pt x="2451" y="0"/>
                  </a:ln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8" name="Google Shape;17688;p73"/>
            <p:cNvSpPr/>
            <p:nvPr/>
          </p:nvSpPr>
          <p:spPr>
            <a:xfrm>
              <a:off x="4211587" y="2455107"/>
              <a:ext cx="64298" cy="280623"/>
            </a:xfrm>
            <a:custGeom>
              <a:rect b="b" l="l" r="r" t="t"/>
              <a:pathLst>
                <a:path extrusionOk="0" h="10719" w="2456">
                  <a:moveTo>
                    <a:pt x="1858" y="0"/>
                  </a:moveTo>
                  <a:cubicBezTo>
                    <a:pt x="1822" y="0"/>
                    <a:pt x="1786" y="4"/>
                    <a:pt x="1749" y="10"/>
                  </a:cubicBezTo>
                  <a:lnTo>
                    <a:pt x="1432" y="63"/>
                  </a:lnTo>
                  <a:cubicBezTo>
                    <a:pt x="1634" y="169"/>
                    <a:pt x="1763" y="375"/>
                    <a:pt x="1763" y="601"/>
                  </a:cubicBezTo>
                  <a:lnTo>
                    <a:pt x="1763" y="8586"/>
                  </a:lnTo>
                  <a:cubicBezTo>
                    <a:pt x="1763" y="9618"/>
                    <a:pt x="1023" y="10507"/>
                    <a:pt x="0" y="10690"/>
                  </a:cubicBezTo>
                  <a:cubicBezTo>
                    <a:pt x="125" y="10709"/>
                    <a:pt x="250" y="10719"/>
                    <a:pt x="375" y="10719"/>
                  </a:cubicBezTo>
                  <a:cubicBezTo>
                    <a:pt x="1533" y="10704"/>
                    <a:pt x="2455" y="9739"/>
                    <a:pt x="2455" y="8586"/>
                  </a:cubicBezTo>
                  <a:lnTo>
                    <a:pt x="2455" y="601"/>
                  </a:lnTo>
                  <a:cubicBezTo>
                    <a:pt x="2455" y="264"/>
                    <a:pt x="2182" y="0"/>
                    <a:pt x="185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73"/>
            <p:cNvSpPr/>
            <p:nvPr/>
          </p:nvSpPr>
          <p:spPr>
            <a:xfrm>
              <a:off x="3966830" y="2450002"/>
              <a:ext cx="314945" cy="331753"/>
            </a:xfrm>
            <a:custGeom>
              <a:rect b="b" l="l" r="r" t="t"/>
              <a:pathLst>
                <a:path extrusionOk="0" h="12672" w="12030">
                  <a:moveTo>
                    <a:pt x="11204" y="0"/>
                  </a:moveTo>
                  <a:cubicBezTo>
                    <a:pt x="11156" y="0"/>
                    <a:pt x="11107" y="5"/>
                    <a:pt x="11059" y="13"/>
                  </a:cubicBezTo>
                  <a:lnTo>
                    <a:pt x="3743" y="1305"/>
                  </a:lnTo>
                  <a:cubicBezTo>
                    <a:pt x="3349" y="1373"/>
                    <a:pt x="3061" y="1719"/>
                    <a:pt x="3061" y="2117"/>
                  </a:cubicBezTo>
                  <a:lnTo>
                    <a:pt x="3061" y="8118"/>
                  </a:lnTo>
                  <a:cubicBezTo>
                    <a:pt x="2829" y="8045"/>
                    <a:pt x="2585" y="8007"/>
                    <a:pt x="2340" y="8007"/>
                  </a:cubicBezTo>
                  <a:cubicBezTo>
                    <a:pt x="2326" y="8007"/>
                    <a:pt x="2311" y="8007"/>
                    <a:pt x="2297" y="8007"/>
                  </a:cubicBezTo>
                  <a:cubicBezTo>
                    <a:pt x="1019" y="8036"/>
                    <a:pt x="0" y="9093"/>
                    <a:pt x="15" y="10371"/>
                  </a:cubicBezTo>
                  <a:cubicBezTo>
                    <a:pt x="34" y="11646"/>
                    <a:pt x="1067" y="12672"/>
                    <a:pt x="2346" y="12672"/>
                  </a:cubicBezTo>
                  <a:cubicBezTo>
                    <a:pt x="2349" y="12672"/>
                    <a:pt x="2351" y="12672"/>
                    <a:pt x="2354" y="12672"/>
                  </a:cubicBezTo>
                  <a:lnTo>
                    <a:pt x="2388" y="12672"/>
                  </a:lnTo>
                  <a:cubicBezTo>
                    <a:pt x="3652" y="12657"/>
                    <a:pt x="4684" y="11596"/>
                    <a:pt x="4684" y="10313"/>
                  </a:cubicBezTo>
                  <a:lnTo>
                    <a:pt x="4684" y="5576"/>
                  </a:lnTo>
                  <a:cubicBezTo>
                    <a:pt x="4684" y="5425"/>
                    <a:pt x="4572" y="5349"/>
                    <a:pt x="4459" y="5349"/>
                  </a:cubicBezTo>
                  <a:cubicBezTo>
                    <a:pt x="4346" y="5349"/>
                    <a:pt x="4233" y="5425"/>
                    <a:pt x="4233" y="5576"/>
                  </a:cubicBezTo>
                  <a:lnTo>
                    <a:pt x="4233" y="10313"/>
                  </a:lnTo>
                  <a:cubicBezTo>
                    <a:pt x="4233" y="11351"/>
                    <a:pt x="3402" y="12206"/>
                    <a:pt x="2378" y="12220"/>
                  </a:cubicBezTo>
                  <a:lnTo>
                    <a:pt x="2354" y="12220"/>
                  </a:lnTo>
                  <a:cubicBezTo>
                    <a:pt x="1298" y="12220"/>
                    <a:pt x="452" y="11355"/>
                    <a:pt x="471" y="10303"/>
                  </a:cubicBezTo>
                  <a:cubicBezTo>
                    <a:pt x="500" y="9299"/>
                    <a:pt x="1302" y="8492"/>
                    <a:pt x="2306" y="8459"/>
                  </a:cubicBezTo>
                  <a:cubicBezTo>
                    <a:pt x="2325" y="8458"/>
                    <a:pt x="2344" y="8458"/>
                    <a:pt x="2363" y="8458"/>
                  </a:cubicBezTo>
                  <a:cubicBezTo>
                    <a:pt x="2647" y="8458"/>
                    <a:pt x="2929" y="8525"/>
                    <a:pt x="3186" y="8651"/>
                  </a:cubicBezTo>
                  <a:cubicBezTo>
                    <a:pt x="3219" y="8668"/>
                    <a:pt x="3253" y="8676"/>
                    <a:pt x="3287" y="8676"/>
                  </a:cubicBezTo>
                  <a:cubicBezTo>
                    <a:pt x="3405" y="8676"/>
                    <a:pt x="3512" y="8580"/>
                    <a:pt x="3512" y="8449"/>
                  </a:cubicBezTo>
                  <a:lnTo>
                    <a:pt x="3512" y="2117"/>
                  </a:lnTo>
                  <a:cubicBezTo>
                    <a:pt x="3512" y="1935"/>
                    <a:pt x="3642" y="1781"/>
                    <a:pt x="3825" y="1747"/>
                  </a:cubicBezTo>
                  <a:lnTo>
                    <a:pt x="11136" y="455"/>
                  </a:lnTo>
                  <a:cubicBezTo>
                    <a:pt x="11158" y="452"/>
                    <a:pt x="11179" y="450"/>
                    <a:pt x="11199" y="450"/>
                  </a:cubicBezTo>
                  <a:cubicBezTo>
                    <a:pt x="11404" y="450"/>
                    <a:pt x="11578" y="616"/>
                    <a:pt x="11578" y="825"/>
                  </a:cubicBezTo>
                  <a:lnTo>
                    <a:pt x="11578" y="3314"/>
                  </a:lnTo>
                  <a:cubicBezTo>
                    <a:pt x="11578" y="3465"/>
                    <a:pt x="11691" y="3541"/>
                    <a:pt x="11804" y="3541"/>
                  </a:cubicBezTo>
                  <a:cubicBezTo>
                    <a:pt x="11917" y="3541"/>
                    <a:pt x="12030" y="3465"/>
                    <a:pt x="12030" y="3314"/>
                  </a:cubicBezTo>
                  <a:lnTo>
                    <a:pt x="12030" y="825"/>
                  </a:lnTo>
                  <a:cubicBezTo>
                    <a:pt x="12030" y="580"/>
                    <a:pt x="11919" y="349"/>
                    <a:pt x="11732" y="191"/>
                  </a:cubicBezTo>
                  <a:cubicBezTo>
                    <a:pt x="11582" y="68"/>
                    <a:pt x="11395" y="0"/>
                    <a:pt x="11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73"/>
            <p:cNvSpPr/>
            <p:nvPr/>
          </p:nvSpPr>
          <p:spPr>
            <a:xfrm>
              <a:off x="4077624" y="2501184"/>
              <a:ext cx="204047" cy="241327"/>
            </a:xfrm>
            <a:custGeom>
              <a:rect b="b" l="l" r="r" t="t"/>
              <a:pathLst>
                <a:path extrusionOk="0" h="9218" w="7794">
                  <a:moveTo>
                    <a:pt x="6396" y="0"/>
                  </a:moveTo>
                  <a:cubicBezTo>
                    <a:pt x="6383" y="0"/>
                    <a:pt x="6370" y="2"/>
                    <a:pt x="6357" y="4"/>
                  </a:cubicBezTo>
                  <a:lnTo>
                    <a:pt x="188" y="1094"/>
                  </a:lnTo>
                  <a:cubicBezTo>
                    <a:pt x="83" y="1114"/>
                    <a:pt x="1" y="1210"/>
                    <a:pt x="1" y="1320"/>
                  </a:cubicBezTo>
                  <a:lnTo>
                    <a:pt x="1" y="2564"/>
                  </a:lnTo>
                  <a:cubicBezTo>
                    <a:pt x="1" y="2716"/>
                    <a:pt x="114" y="2791"/>
                    <a:pt x="227" y="2791"/>
                  </a:cubicBezTo>
                  <a:cubicBezTo>
                    <a:pt x="340" y="2791"/>
                    <a:pt x="452" y="2716"/>
                    <a:pt x="452" y="2564"/>
                  </a:cubicBezTo>
                  <a:lnTo>
                    <a:pt x="452" y="1512"/>
                  </a:lnTo>
                  <a:lnTo>
                    <a:pt x="6169" y="499"/>
                  </a:lnTo>
                  <a:lnTo>
                    <a:pt x="6169" y="4664"/>
                  </a:lnTo>
                  <a:cubicBezTo>
                    <a:pt x="5939" y="4587"/>
                    <a:pt x="5697" y="4553"/>
                    <a:pt x="5454" y="4553"/>
                  </a:cubicBezTo>
                  <a:cubicBezTo>
                    <a:pt x="5438" y="4553"/>
                    <a:pt x="5422" y="4553"/>
                    <a:pt x="5405" y="4553"/>
                  </a:cubicBezTo>
                  <a:cubicBezTo>
                    <a:pt x="4128" y="4582"/>
                    <a:pt x="3114" y="5634"/>
                    <a:pt x="3128" y="6912"/>
                  </a:cubicBezTo>
                  <a:cubicBezTo>
                    <a:pt x="3143" y="8190"/>
                    <a:pt x="4185" y="9218"/>
                    <a:pt x="5463" y="9218"/>
                  </a:cubicBezTo>
                  <a:lnTo>
                    <a:pt x="5497" y="9218"/>
                  </a:lnTo>
                  <a:cubicBezTo>
                    <a:pt x="6765" y="9199"/>
                    <a:pt x="7793" y="8142"/>
                    <a:pt x="7793" y="6859"/>
                  </a:cubicBezTo>
                  <a:lnTo>
                    <a:pt x="7793" y="2411"/>
                  </a:lnTo>
                  <a:cubicBezTo>
                    <a:pt x="7793" y="2286"/>
                    <a:pt x="7692" y="2190"/>
                    <a:pt x="7572" y="2190"/>
                  </a:cubicBezTo>
                  <a:cubicBezTo>
                    <a:pt x="7447" y="2190"/>
                    <a:pt x="7346" y="2291"/>
                    <a:pt x="7346" y="2415"/>
                  </a:cubicBezTo>
                  <a:lnTo>
                    <a:pt x="7346" y="6859"/>
                  </a:lnTo>
                  <a:cubicBezTo>
                    <a:pt x="7346" y="7897"/>
                    <a:pt x="6515" y="8752"/>
                    <a:pt x="5492" y="8766"/>
                  </a:cubicBezTo>
                  <a:lnTo>
                    <a:pt x="5463" y="8766"/>
                  </a:lnTo>
                  <a:cubicBezTo>
                    <a:pt x="4411" y="8766"/>
                    <a:pt x="3565" y="7902"/>
                    <a:pt x="3585" y="6850"/>
                  </a:cubicBezTo>
                  <a:cubicBezTo>
                    <a:pt x="3609" y="5846"/>
                    <a:pt x="4416" y="5038"/>
                    <a:pt x="5420" y="5005"/>
                  </a:cubicBezTo>
                  <a:cubicBezTo>
                    <a:pt x="5439" y="5004"/>
                    <a:pt x="5458" y="5004"/>
                    <a:pt x="5477" y="5004"/>
                  </a:cubicBezTo>
                  <a:cubicBezTo>
                    <a:pt x="5760" y="5004"/>
                    <a:pt x="6042" y="5071"/>
                    <a:pt x="6299" y="5197"/>
                  </a:cubicBezTo>
                  <a:cubicBezTo>
                    <a:pt x="6332" y="5214"/>
                    <a:pt x="6367" y="5222"/>
                    <a:pt x="6400" y="5222"/>
                  </a:cubicBezTo>
                  <a:cubicBezTo>
                    <a:pt x="6518" y="5222"/>
                    <a:pt x="6626" y="5126"/>
                    <a:pt x="6626" y="4995"/>
                  </a:cubicBezTo>
                  <a:lnTo>
                    <a:pt x="6626" y="230"/>
                  </a:lnTo>
                  <a:cubicBezTo>
                    <a:pt x="6621" y="99"/>
                    <a:pt x="6519" y="0"/>
                    <a:pt x="63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1" name="Google Shape;17691;p73"/>
          <p:cNvGrpSpPr/>
          <p:nvPr/>
        </p:nvGrpSpPr>
        <p:grpSpPr>
          <a:xfrm>
            <a:off x="1774648" y="1976930"/>
            <a:ext cx="298373" cy="390920"/>
            <a:chOff x="1774648" y="1976930"/>
            <a:chExt cx="298373" cy="390920"/>
          </a:xfrm>
        </p:grpSpPr>
        <p:sp>
          <p:nvSpPr>
            <p:cNvPr id="17692" name="Google Shape;17692;p73"/>
            <p:cNvSpPr/>
            <p:nvPr/>
          </p:nvSpPr>
          <p:spPr>
            <a:xfrm>
              <a:off x="1781821" y="2283445"/>
              <a:ext cx="284262" cy="76864"/>
            </a:xfrm>
            <a:custGeom>
              <a:rect b="b" l="l" r="r" t="t"/>
              <a:pathLst>
                <a:path extrusionOk="0" h="2936" w="10858">
                  <a:moveTo>
                    <a:pt x="1471" y="0"/>
                  </a:moveTo>
                  <a:cubicBezTo>
                    <a:pt x="659" y="0"/>
                    <a:pt x="1" y="658"/>
                    <a:pt x="1" y="1470"/>
                  </a:cubicBezTo>
                  <a:cubicBezTo>
                    <a:pt x="1" y="2277"/>
                    <a:pt x="659" y="2936"/>
                    <a:pt x="1471" y="2936"/>
                  </a:cubicBezTo>
                  <a:lnTo>
                    <a:pt x="10858" y="2936"/>
                  </a:lnTo>
                  <a:lnTo>
                    <a:pt x="10858" y="0"/>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73"/>
            <p:cNvSpPr/>
            <p:nvPr/>
          </p:nvSpPr>
          <p:spPr>
            <a:xfrm>
              <a:off x="1820306" y="1983605"/>
              <a:ext cx="245778" cy="299866"/>
            </a:xfrm>
            <a:custGeom>
              <a:rect b="b" l="l" r="r" t="t"/>
              <a:pathLst>
                <a:path extrusionOk="0" h="11454" w="9388">
                  <a:moveTo>
                    <a:pt x="1" y="1"/>
                  </a:moveTo>
                  <a:lnTo>
                    <a:pt x="1" y="11453"/>
                  </a:lnTo>
                  <a:lnTo>
                    <a:pt x="9388" y="11453"/>
                  </a:lnTo>
                  <a:lnTo>
                    <a:pt x="9388"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73"/>
            <p:cNvSpPr/>
            <p:nvPr/>
          </p:nvSpPr>
          <p:spPr>
            <a:xfrm>
              <a:off x="1781821" y="1983605"/>
              <a:ext cx="38511" cy="338219"/>
            </a:xfrm>
            <a:custGeom>
              <a:rect b="b" l="l" r="r" t="t"/>
              <a:pathLst>
                <a:path extrusionOk="0" h="12919" w="1471">
                  <a:moveTo>
                    <a:pt x="1471" y="1"/>
                  </a:moveTo>
                  <a:cubicBezTo>
                    <a:pt x="659" y="1"/>
                    <a:pt x="5" y="654"/>
                    <a:pt x="1" y="1466"/>
                  </a:cubicBezTo>
                  <a:lnTo>
                    <a:pt x="1" y="12919"/>
                  </a:lnTo>
                  <a:cubicBezTo>
                    <a:pt x="1" y="12111"/>
                    <a:pt x="659" y="11453"/>
                    <a:pt x="1471" y="11453"/>
                  </a:cubicBezTo>
                  <a:lnTo>
                    <a:pt x="1471" y="1"/>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73"/>
            <p:cNvSpPr/>
            <p:nvPr/>
          </p:nvSpPr>
          <p:spPr>
            <a:xfrm>
              <a:off x="1774910" y="2283445"/>
              <a:ext cx="291174" cy="51967"/>
            </a:xfrm>
            <a:custGeom>
              <a:rect b="b" l="l" r="r" t="t"/>
              <a:pathLst>
                <a:path extrusionOk="0" h="1985" w="11122">
                  <a:moveTo>
                    <a:pt x="1735" y="0"/>
                  </a:moveTo>
                  <a:cubicBezTo>
                    <a:pt x="707" y="0"/>
                    <a:pt x="0" y="1024"/>
                    <a:pt x="361" y="1984"/>
                  </a:cubicBezTo>
                  <a:cubicBezTo>
                    <a:pt x="572" y="1413"/>
                    <a:pt x="1120" y="1033"/>
                    <a:pt x="1735" y="1033"/>
                  </a:cubicBezTo>
                  <a:lnTo>
                    <a:pt x="11122" y="1033"/>
                  </a:lnTo>
                  <a:lnTo>
                    <a:pt x="11122"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73"/>
            <p:cNvSpPr/>
            <p:nvPr/>
          </p:nvSpPr>
          <p:spPr>
            <a:xfrm>
              <a:off x="1774648" y="1976930"/>
              <a:ext cx="298373" cy="390920"/>
            </a:xfrm>
            <a:custGeom>
              <a:rect b="b" l="l" r="r" t="t"/>
              <a:pathLst>
                <a:path extrusionOk="0" h="14932" w="11397">
                  <a:moveTo>
                    <a:pt x="1705" y="12001"/>
                  </a:moveTo>
                  <a:cubicBezTo>
                    <a:pt x="1717" y="12001"/>
                    <a:pt x="1728" y="12001"/>
                    <a:pt x="1740" y="12001"/>
                  </a:cubicBezTo>
                  <a:lnTo>
                    <a:pt x="10853" y="12001"/>
                  </a:lnTo>
                  <a:lnTo>
                    <a:pt x="10853" y="12448"/>
                  </a:lnTo>
                  <a:lnTo>
                    <a:pt x="4267" y="12448"/>
                  </a:lnTo>
                  <a:cubicBezTo>
                    <a:pt x="3935" y="12482"/>
                    <a:pt x="3935" y="12957"/>
                    <a:pt x="4267" y="12991"/>
                  </a:cubicBezTo>
                  <a:lnTo>
                    <a:pt x="10853" y="12991"/>
                  </a:lnTo>
                  <a:lnTo>
                    <a:pt x="10853" y="13394"/>
                  </a:lnTo>
                  <a:lnTo>
                    <a:pt x="8610" y="13394"/>
                  </a:lnTo>
                  <a:cubicBezTo>
                    <a:pt x="8601" y="13394"/>
                    <a:pt x="8593" y="13393"/>
                    <a:pt x="8584" y="13393"/>
                  </a:cubicBezTo>
                  <a:cubicBezTo>
                    <a:pt x="8433" y="13393"/>
                    <a:pt x="8312" y="13513"/>
                    <a:pt x="8312" y="13664"/>
                  </a:cubicBezTo>
                  <a:cubicBezTo>
                    <a:pt x="8312" y="13814"/>
                    <a:pt x="8433" y="13934"/>
                    <a:pt x="8584" y="13934"/>
                  </a:cubicBezTo>
                  <a:cubicBezTo>
                    <a:pt x="8593" y="13934"/>
                    <a:pt x="8601" y="13933"/>
                    <a:pt x="8610" y="13933"/>
                  </a:cubicBezTo>
                  <a:lnTo>
                    <a:pt x="10853" y="13933"/>
                  </a:lnTo>
                  <a:lnTo>
                    <a:pt x="10853" y="14389"/>
                  </a:lnTo>
                  <a:lnTo>
                    <a:pt x="1740" y="14389"/>
                  </a:lnTo>
                  <a:cubicBezTo>
                    <a:pt x="1731" y="14389"/>
                    <a:pt x="1722" y="14389"/>
                    <a:pt x="1713" y="14389"/>
                  </a:cubicBezTo>
                  <a:cubicBezTo>
                    <a:pt x="1053" y="14389"/>
                    <a:pt x="515" y="13856"/>
                    <a:pt x="515" y="13193"/>
                  </a:cubicBezTo>
                  <a:cubicBezTo>
                    <a:pt x="515" y="12536"/>
                    <a:pt x="1048" y="12001"/>
                    <a:pt x="1705" y="12001"/>
                  </a:cubicBezTo>
                  <a:close/>
                  <a:moveTo>
                    <a:pt x="1740" y="1"/>
                  </a:moveTo>
                  <a:cubicBezTo>
                    <a:pt x="779" y="6"/>
                    <a:pt x="1" y="779"/>
                    <a:pt x="1" y="1740"/>
                  </a:cubicBezTo>
                  <a:lnTo>
                    <a:pt x="1" y="13198"/>
                  </a:lnTo>
                  <a:cubicBezTo>
                    <a:pt x="1" y="14154"/>
                    <a:pt x="779" y="14932"/>
                    <a:pt x="1740" y="14932"/>
                  </a:cubicBezTo>
                  <a:lnTo>
                    <a:pt x="11127" y="14932"/>
                  </a:lnTo>
                  <a:cubicBezTo>
                    <a:pt x="11276" y="14932"/>
                    <a:pt x="11396" y="14812"/>
                    <a:pt x="11396" y="14663"/>
                  </a:cubicBezTo>
                  <a:lnTo>
                    <a:pt x="11396" y="2782"/>
                  </a:lnTo>
                  <a:cubicBezTo>
                    <a:pt x="11382" y="2619"/>
                    <a:pt x="11254" y="2537"/>
                    <a:pt x="11127" y="2537"/>
                  </a:cubicBezTo>
                  <a:cubicBezTo>
                    <a:pt x="11000" y="2537"/>
                    <a:pt x="10872" y="2619"/>
                    <a:pt x="10858" y="2782"/>
                  </a:cubicBezTo>
                  <a:lnTo>
                    <a:pt x="10858" y="11458"/>
                  </a:lnTo>
                  <a:lnTo>
                    <a:pt x="2009" y="11458"/>
                  </a:lnTo>
                  <a:lnTo>
                    <a:pt x="2009" y="9926"/>
                  </a:lnTo>
                  <a:cubicBezTo>
                    <a:pt x="2023" y="9767"/>
                    <a:pt x="1898" y="9633"/>
                    <a:pt x="1740" y="9633"/>
                  </a:cubicBezTo>
                  <a:cubicBezTo>
                    <a:pt x="1581" y="9633"/>
                    <a:pt x="1452" y="9767"/>
                    <a:pt x="1471" y="9926"/>
                  </a:cubicBezTo>
                  <a:lnTo>
                    <a:pt x="1471" y="11478"/>
                  </a:lnTo>
                  <a:cubicBezTo>
                    <a:pt x="1120" y="11531"/>
                    <a:pt x="798" y="11689"/>
                    <a:pt x="544" y="11934"/>
                  </a:cubicBezTo>
                  <a:lnTo>
                    <a:pt x="544" y="1740"/>
                  </a:lnTo>
                  <a:cubicBezTo>
                    <a:pt x="544" y="1183"/>
                    <a:pt x="928" y="702"/>
                    <a:pt x="1466" y="577"/>
                  </a:cubicBezTo>
                  <a:lnTo>
                    <a:pt x="1466" y="9047"/>
                  </a:lnTo>
                  <a:cubicBezTo>
                    <a:pt x="1452" y="9205"/>
                    <a:pt x="1577" y="9340"/>
                    <a:pt x="1735" y="9340"/>
                  </a:cubicBezTo>
                  <a:cubicBezTo>
                    <a:pt x="1898" y="9340"/>
                    <a:pt x="2023" y="9205"/>
                    <a:pt x="2009" y="9047"/>
                  </a:cubicBezTo>
                  <a:lnTo>
                    <a:pt x="2009" y="544"/>
                  </a:lnTo>
                  <a:lnTo>
                    <a:pt x="10853" y="544"/>
                  </a:lnTo>
                  <a:lnTo>
                    <a:pt x="10853" y="1898"/>
                  </a:lnTo>
                  <a:cubicBezTo>
                    <a:pt x="10870" y="2062"/>
                    <a:pt x="10997" y="2143"/>
                    <a:pt x="11125" y="2143"/>
                  </a:cubicBezTo>
                  <a:cubicBezTo>
                    <a:pt x="11252" y="2143"/>
                    <a:pt x="11379" y="2062"/>
                    <a:pt x="11396" y="1898"/>
                  </a:cubicBezTo>
                  <a:lnTo>
                    <a:pt x="11396" y="275"/>
                  </a:lnTo>
                  <a:cubicBezTo>
                    <a:pt x="11396" y="121"/>
                    <a:pt x="11276" y="1"/>
                    <a:pt x="1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7" name="Google Shape;17697;p73"/>
            <p:cNvSpPr/>
            <p:nvPr/>
          </p:nvSpPr>
          <p:spPr>
            <a:xfrm>
              <a:off x="1810488" y="2327715"/>
              <a:ext cx="177239" cy="14111"/>
            </a:xfrm>
            <a:custGeom>
              <a:rect b="b" l="l" r="r" t="t"/>
              <a:pathLst>
                <a:path extrusionOk="0" h="539" w="6770">
                  <a:moveTo>
                    <a:pt x="328" y="0"/>
                  </a:moveTo>
                  <a:cubicBezTo>
                    <a:pt x="1" y="29"/>
                    <a:pt x="1" y="510"/>
                    <a:pt x="328" y="538"/>
                  </a:cubicBezTo>
                  <a:lnTo>
                    <a:pt x="6443" y="538"/>
                  </a:lnTo>
                  <a:cubicBezTo>
                    <a:pt x="6770" y="510"/>
                    <a:pt x="6770" y="29"/>
                    <a:pt x="64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8" name="Google Shape;17698;p73"/>
          <p:cNvGrpSpPr/>
          <p:nvPr/>
        </p:nvGrpSpPr>
        <p:grpSpPr>
          <a:xfrm>
            <a:off x="855285" y="2426309"/>
            <a:ext cx="374950" cy="386129"/>
            <a:chOff x="855285" y="2426309"/>
            <a:chExt cx="374950" cy="386129"/>
          </a:xfrm>
        </p:grpSpPr>
        <p:sp>
          <p:nvSpPr>
            <p:cNvPr id="17699" name="Google Shape;17699;p73"/>
            <p:cNvSpPr/>
            <p:nvPr/>
          </p:nvSpPr>
          <p:spPr>
            <a:xfrm>
              <a:off x="1130096" y="2651065"/>
              <a:ext cx="94222" cy="50449"/>
            </a:xfrm>
            <a:custGeom>
              <a:rect b="b" l="l" r="r" t="t"/>
              <a:pathLst>
                <a:path extrusionOk="0" h="1927" w="3599">
                  <a:moveTo>
                    <a:pt x="0" y="0"/>
                  </a:moveTo>
                  <a:lnTo>
                    <a:pt x="0" y="212"/>
                  </a:lnTo>
                  <a:cubicBezTo>
                    <a:pt x="0" y="1158"/>
                    <a:pt x="769" y="1927"/>
                    <a:pt x="1720" y="1927"/>
                  </a:cubicBezTo>
                  <a:lnTo>
                    <a:pt x="1883" y="1927"/>
                  </a:lnTo>
                  <a:cubicBezTo>
                    <a:pt x="2830" y="1927"/>
                    <a:pt x="3598" y="1158"/>
                    <a:pt x="3598" y="212"/>
                  </a:cubicBezTo>
                  <a:lnTo>
                    <a:pt x="3598"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73"/>
            <p:cNvSpPr/>
            <p:nvPr/>
          </p:nvSpPr>
          <p:spPr>
            <a:xfrm>
              <a:off x="1159889" y="2651065"/>
              <a:ext cx="64429" cy="50449"/>
            </a:xfrm>
            <a:custGeom>
              <a:rect b="b" l="l" r="r" t="t"/>
              <a:pathLst>
                <a:path extrusionOk="0" h="1927" w="2461">
                  <a:moveTo>
                    <a:pt x="1110" y="0"/>
                  </a:moveTo>
                  <a:cubicBezTo>
                    <a:pt x="1125" y="0"/>
                    <a:pt x="1134" y="10"/>
                    <a:pt x="1134" y="24"/>
                  </a:cubicBezTo>
                  <a:lnTo>
                    <a:pt x="1134" y="212"/>
                  </a:lnTo>
                  <a:cubicBezTo>
                    <a:pt x="1134" y="932"/>
                    <a:pt x="678" y="1581"/>
                    <a:pt x="1" y="1826"/>
                  </a:cubicBezTo>
                  <a:cubicBezTo>
                    <a:pt x="183" y="1893"/>
                    <a:pt x="380" y="1927"/>
                    <a:pt x="582" y="1927"/>
                  </a:cubicBezTo>
                  <a:lnTo>
                    <a:pt x="745" y="1927"/>
                  </a:lnTo>
                  <a:cubicBezTo>
                    <a:pt x="1692" y="1927"/>
                    <a:pt x="2460" y="1158"/>
                    <a:pt x="2460" y="212"/>
                  </a:cubicBezTo>
                  <a:lnTo>
                    <a:pt x="2460"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1" name="Google Shape;17701;p73"/>
            <p:cNvSpPr/>
            <p:nvPr/>
          </p:nvSpPr>
          <p:spPr>
            <a:xfrm>
              <a:off x="860547" y="2651065"/>
              <a:ext cx="94248" cy="50449"/>
            </a:xfrm>
            <a:custGeom>
              <a:rect b="b" l="l" r="r" t="t"/>
              <a:pathLst>
                <a:path extrusionOk="0" h="1927" w="3600">
                  <a:moveTo>
                    <a:pt x="1" y="0"/>
                  </a:moveTo>
                  <a:lnTo>
                    <a:pt x="1" y="212"/>
                  </a:lnTo>
                  <a:cubicBezTo>
                    <a:pt x="1" y="1158"/>
                    <a:pt x="770" y="1927"/>
                    <a:pt x="1716" y="1927"/>
                  </a:cubicBezTo>
                  <a:lnTo>
                    <a:pt x="1884" y="1927"/>
                  </a:lnTo>
                  <a:cubicBezTo>
                    <a:pt x="2831" y="1927"/>
                    <a:pt x="3599" y="1158"/>
                    <a:pt x="3599" y="212"/>
                  </a:cubicBezTo>
                  <a:lnTo>
                    <a:pt x="3599" y="0"/>
                  </a:ln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2" name="Google Shape;17702;p73"/>
            <p:cNvSpPr/>
            <p:nvPr/>
          </p:nvSpPr>
          <p:spPr>
            <a:xfrm>
              <a:off x="890235" y="2651065"/>
              <a:ext cx="64560" cy="50449"/>
            </a:xfrm>
            <a:custGeom>
              <a:rect b="b" l="l" r="r" t="t"/>
              <a:pathLst>
                <a:path extrusionOk="0" h="1927" w="2466">
                  <a:moveTo>
                    <a:pt x="1106" y="0"/>
                  </a:moveTo>
                  <a:cubicBezTo>
                    <a:pt x="1120" y="0"/>
                    <a:pt x="1130" y="10"/>
                    <a:pt x="1130" y="24"/>
                  </a:cubicBezTo>
                  <a:lnTo>
                    <a:pt x="1130" y="212"/>
                  </a:lnTo>
                  <a:cubicBezTo>
                    <a:pt x="1130" y="932"/>
                    <a:pt x="678" y="1576"/>
                    <a:pt x="1" y="1826"/>
                  </a:cubicBezTo>
                  <a:cubicBezTo>
                    <a:pt x="188" y="1893"/>
                    <a:pt x="385" y="1927"/>
                    <a:pt x="582" y="1927"/>
                  </a:cubicBezTo>
                  <a:lnTo>
                    <a:pt x="750" y="1927"/>
                  </a:lnTo>
                  <a:cubicBezTo>
                    <a:pt x="1697" y="1927"/>
                    <a:pt x="2465" y="1158"/>
                    <a:pt x="2465" y="212"/>
                  </a:cubicBezTo>
                  <a:lnTo>
                    <a:pt x="2465"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73"/>
            <p:cNvSpPr/>
            <p:nvPr/>
          </p:nvSpPr>
          <p:spPr>
            <a:xfrm>
              <a:off x="1029853" y="2472596"/>
              <a:ext cx="25185" cy="288792"/>
            </a:xfrm>
            <a:custGeom>
              <a:rect b="b" l="l" r="r" t="t"/>
              <a:pathLst>
                <a:path extrusionOk="0" h="11031" w="962">
                  <a:moveTo>
                    <a:pt x="0" y="1"/>
                  </a:moveTo>
                  <a:lnTo>
                    <a:pt x="0" y="11031"/>
                  </a:lnTo>
                  <a:lnTo>
                    <a:pt x="961" y="11031"/>
                  </a:lnTo>
                  <a:lnTo>
                    <a:pt x="961" y="1"/>
                  </a:ln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73"/>
            <p:cNvSpPr/>
            <p:nvPr/>
          </p:nvSpPr>
          <p:spPr>
            <a:xfrm>
              <a:off x="1042419" y="2472596"/>
              <a:ext cx="12619" cy="288792"/>
            </a:xfrm>
            <a:custGeom>
              <a:rect b="b" l="l" r="r" t="t"/>
              <a:pathLst>
                <a:path extrusionOk="0" h="11031" w="482">
                  <a:moveTo>
                    <a:pt x="1" y="1"/>
                  </a:moveTo>
                  <a:lnTo>
                    <a:pt x="1" y="11031"/>
                  </a:lnTo>
                  <a:lnTo>
                    <a:pt x="481" y="11031"/>
                  </a:lnTo>
                  <a:lnTo>
                    <a:pt x="481"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5" name="Google Shape;17705;p73"/>
            <p:cNvSpPr/>
            <p:nvPr/>
          </p:nvSpPr>
          <p:spPr>
            <a:xfrm>
              <a:off x="955397" y="2750287"/>
              <a:ext cx="174097" cy="36626"/>
            </a:xfrm>
            <a:custGeom>
              <a:rect b="b" l="l" r="r" t="t"/>
              <a:pathLst>
                <a:path extrusionOk="0" h="1399" w="6650">
                  <a:moveTo>
                    <a:pt x="437" y="1"/>
                  </a:moveTo>
                  <a:cubicBezTo>
                    <a:pt x="197" y="1"/>
                    <a:pt x="0" y="198"/>
                    <a:pt x="0" y="438"/>
                  </a:cubicBezTo>
                  <a:lnTo>
                    <a:pt x="0" y="1399"/>
                  </a:lnTo>
                  <a:lnTo>
                    <a:pt x="6649" y="1399"/>
                  </a:lnTo>
                  <a:lnTo>
                    <a:pt x="6649" y="438"/>
                  </a:lnTo>
                  <a:cubicBezTo>
                    <a:pt x="6649" y="198"/>
                    <a:pt x="6457" y="1"/>
                    <a:pt x="6212"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6" name="Google Shape;17706;p73"/>
            <p:cNvSpPr/>
            <p:nvPr/>
          </p:nvSpPr>
          <p:spPr>
            <a:xfrm>
              <a:off x="1019669" y="2431859"/>
              <a:ext cx="45658" cy="45658"/>
            </a:xfrm>
            <a:custGeom>
              <a:rect b="b" l="l" r="r" t="t"/>
              <a:pathLst>
                <a:path extrusionOk="0" h="1744" w="1744">
                  <a:moveTo>
                    <a:pt x="870" y="0"/>
                  </a:moveTo>
                  <a:cubicBezTo>
                    <a:pt x="389" y="0"/>
                    <a:pt x="0" y="389"/>
                    <a:pt x="0" y="870"/>
                  </a:cubicBezTo>
                  <a:cubicBezTo>
                    <a:pt x="0" y="1355"/>
                    <a:pt x="389" y="1744"/>
                    <a:pt x="870" y="1744"/>
                  </a:cubicBezTo>
                  <a:cubicBezTo>
                    <a:pt x="1350" y="1744"/>
                    <a:pt x="1744" y="1355"/>
                    <a:pt x="1744" y="870"/>
                  </a:cubicBezTo>
                  <a:cubicBezTo>
                    <a:pt x="1744" y="389"/>
                    <a:pt x="1350" y="0"/>
                    <a:pt x="87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73"/>
            <p:cNvSpPr/>
            <p:nvPr/>
          </p:nvSpPr>
          <p:spPr>
            <a:xfrm>
              <a:off x="862694" y="2494482"/>
              <a:ext cx="359608" cy="52465"/>
            </a:xfrm>
            <a:custGeom>
              <a:rect b="b" l="l" r="r" t="t"/>
              <a:pathLst>
                <a:path extrusionOk="0" h="2004" w="13736">
                  <a:moveTo>
                    <a:pt x="4806" y="0"/>
                  </a:moveTo>
                  <a:cubicBezTo>
                    <a:pt x="4217" y="0"/>
                    <a:pt x="3657" y="240"/>
                    <a:pt x="3248" y="663"/>
                  </a:cubicBezTo>
                  <a:cubicBezTo>
                    <a:pt x="2964" y="972"/>
                    <a:pt x="2562" y="1149"/>
                    <a:pt x="2141" y="1149"/>
                  </a:cubicBezTo>
                  <a:cubicBezTo>
                    <a:pt x="2135" y="1149"/>
                    <a:pt x="2130" y="1149"/>
                    <a:pt x="2124" y="1149"/>
                  </a:cubicBezTo>
                  <a:lnTo>
                    <a:pt x="169" y="1149"/>
                  </a:lnTo>
                  <a:cubicBezTo>
                    <a:pt x="73" y="1149"/>
                    <a:pt x="1" y="1225"/>
                    <a:pt x="1" y="1322"/>
                  </a:cubicBezTo>
                  <a:lnTo>
                    <a:pt x="1" y="1831"/>
                  </a:lnTo>
                  <a:cubicBezTo>
                    <a:pt x="1" y="1922"/>
                    <a:pt x="73" y="1999"/>
                    <a:pt x="169" y="1999"/>
                  </a:cubicBezTo>
                  <a:lnTo>
                    <a:pt x="2206" y="1999"/>
                  </a:lnTo>
                  <a:cubicBezTo>
                    <a:pt x="2211" y="1999"/>
                    <a:pt x="2217" y="1999"/>
                    <a:pt x="2223" y="1999"/>
                  </a:cubicBezTo>
                  <a:cubicBezTo>
                    <a:pt x="2808" y="1999"/>
                    <a:pt x="3372" y="1759"/>
                    <a:pt x="3781" y="1336"/>
                  </a:cubicBezTo>
                  <a:cubicBezTo>
                    <a:pt x="4070" y="1024"/>
                    <a:pt x="4478" y="846"/>
                    <a:pt x="4906" y="846"/>
                  </a:cubicBezTo>
                  <a:lnTo>
                    <a:pt x="8912" y="846"/>
                  </a:lnTo>
                  <a:cubicBezTo>
                    <a:pt x="9277" y="851"/>
                    <a:pt x="9628" y="1000"/>
                    <a:pt x="9883" y="1269"/>
                  </a:cubicBezTo>
                  <a:cubicBezTo>
                    <a:pt x="10334" y="1739"/>
                    <a:pt x="10959" y="2004"/>
                    <a:pt x="11607" y="2004"/>
                  </a:cubicBezTo>
                  <a:lnTo>
                    <a:pt x="13562" y="1999"/>
                  </a:lnTo>
                  <a:cubicBezTo>
                    <a:pt x="13659" y="1999"/>
                    <a:pt x="13735" y="1927"/>
                    <a:pt x="13735" y="1831"/>
                  </a:cubicBezTo>
                  <a:lnTo>
                    <a:pt x="13735" y="1322"/>
                  </a:lnTo>
                  <a:cubicBezTo>
                    <a:pt x="13735" y="1230"/>
                    <a:pt x="13659" y="1153"/>
                    <a:pt x="13562" y="1153"/>
                  </a:cubicBezTo>
                  <a:lnTo>
                    <a:pt x="11607" y="1153"/>
                  </a:lnTo>
                  <a:cubicBezTo>
                    <a:pt x="11180" y="1153"/>
                    <a:pt x="10771" y="976"/>
                    <a:pt x="10483" y="663"/>
                  </a:cubicBezTo>
                  <a:cubicBezTo>
                    <a:pt x="10074" y="240"/>
                    <a:pt x="9514" y="0"/>
                    <a:pt x="8925" y="0"/>
                  </a:cubicBezTo>
                  <a:cubicBezTo>
                    <a:pt x="8919" y="0"/>
                    <a:pt x="8913" y="0"/>
                    <a:pt x="8907" y="0"/>
                  </a:cubicBezTo>
                  <a:lnTo>
                    <a:pt x="4824" y="0"/>
                  </a:lnTo>
                  <a:cubicBezTo>
                    <a:pt x="4818" y="0"/>
                    <a:pt x="4812" y="0"/>
                    <a:pt x="4806" y="0"/>
                  </a:cubicBezTo>
                  <a:close/>
                </a:path>
              </a:pathLst>
            </a:custGeom>
            <a:solidFill>
              <a:srgbClr val="C0CA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73"/>
            <p:cNvSpPr/>
            <p:nvPr/>
          </p:nvSpPr>
          <p:spPr>
            <a:xfrm>
              <a:off x="955397" y="2750287"/>
              <a:ext cx="174097" cy="36495"/>
            </a:xfrm>
            <a:custGeom>
              <a:rect b="b" l="l" r="r" t="t"/>
              <a:pathLst>
                <a:path extrusionOk="0" h="1394" w="6650">
                  <a:moveTo>
                    <a:pt x="5333" y="1"/>
                  </a:moveTo>
                  <a:lnTo>
                    <a:pt x="5333" y="174"/>
                  </a:lnTo>
                  <a:cubicBezTo>
                    <a:pt x="5333" y="443"/>
                    <a:pt x="5117" y="659"/>
                    <a:pt x="4843" y="659"/>
                  </a:cubicBezTo>
                  <a:lnTo>
                    <a:pt x="0" y="659"/>
                  </a:lnTo>
                  <a:lnTo>
                    <a:pt x="0" y="1394"/>
                  </a:lnTo>
                  <a:lnTo>
                    <a:pt x="6649" y="1394"/>
                  </a:lnTo>
                  <a:lnTo>
                    <a:pt x="6649" y="438"/>
                  </a:lnTo>
                  <a:cubicBezTo>
                    <a:pt x="6649" y="198"/>
                    <a:pt x="6457" y="1"/>
                    <a:pt x="621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73"/>
            <p:cNvSpPr/>
            <p:nvPr/>
          </p:nvSpPr>
          <p:spPr>
            <a:xfrm>
              <a:off x="928353" y="2777331"/>
              <a:ext cx="228290" cy="29583"/>
            </a:xfrm>
            <a:custGeom>
              <a:rect b="b" l="l" r="r" t="t"/>
              <a:pathLst>
                <a:path extrusionOk="0" h="1130" w="8720">
                  <a:moveTo>
                    <a:pt x="447" y="1"/>
                  </a:moveTo>
                  <a:cubicBezTo>
                    <a:pt x="197" y="1"/>
                    <a:pt x="0" y="202"/>
                    <a:pt x="0" y="452"/>
                  </a:cubicBezTo>
                  <a:lnTo>
                    <a:pt x="0" y="1130"/>
                  </a:lnTo>
                  <a:lnTo>
                    <a:pt x="8720" y="1130"/>
                  </a:lnTo>
                  <a:lnTo>
                    <a:pt x="8720" y="452"/>
                  </a:lnTo>
                  <a:cubicBezTo>
                    <a:pt x="8720" y="202"/>
                    <a:pt x="8518" y="1"/>
                    <a:pt x="8268" y="1"/>
                  </a:cubicBezTo>
                  <a:close/>
                </a:path>
              </a:pathLst>
            </a:custGeom>
            <a:solidFill>
              <a:srgbClr val="91A8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73"/>
            <p:cNvSpPr/>
            <p:nvPr/>
          </p:nvSpPr>
          <p:spPr>
            <a:xfrm>
              <a:off x="928353" y="2777331"/>
              <a:ext cx="228290" cy="29583"/>
            </a:xfrm>
            <a:custGeom>
              <a:rect b="b" l="l" r="r" t="t"/>
              <a:pathLst>
                <a:path extrusionOk="0" h="1130" w="8720">
                  <a:moveTo>
                    <a:pt x="7379" y="1"/>
                  </a:moveTo>
                  <a:lnTo>
                    <a:pt x="7379" y="193"/>
                  </a:lnTo>
                  <a:cubicBezTo>
                    <a:pt x="7379" y="438"/>
                    <a:pt x="7178" y="640"/>
                    <a:pt x="6933" y="640"/>
                  </a:cubicBezTo>
                  <a:lnTo>
                    <a:pt x="0" y="640"/>
                  </a:lnTo>
                  <a:lnTo>
                    <a:pt x="0" y="1130"/>
                  </a:lnTo>
                  <a:lnTo>
                    <a:pt x="8720" y="1130"/>
                  </a:lnTo>
                  <a:lnTo>
                    <a:pt x="8715" y="865"/>
                  </a:lnTo>
                  <a:lnTo>
                    <a:pt x="8715" y="433"/>
                  </a:lnTo>
                  <a:cubicBezTo>
                    <a:pt x="8710" y="193"/>
                    <a:pt x="8508" y="1"/>
                    <a:pt x="82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73"/>
            <p:cNvSpPr/>
            <p:nvPr/>
          </p:nvSpPr>
          <p:spPr>
            <a:xfrm>
              <a:off x="855285" y="2426309"/>
              <a:ext cx="374950" cy="386129"/>
            </a:xfrm>
            <a:custGeom>
              <a:rect b="b" l="l" r="r" t="t"/>
              <a:pathLst>
                <a:path extrusionOk="0" h="14749" w="14322">
                  <a:moveTo>
                    <a:pt x="7151" y="423"/>
                  </a:moveTo>
                  <a:lnTo>
                    <a:pt x="7151" y="423"/>
                  </a:lnTo>
                  <a:cubicBezTo>
                    <a:pt x="7803" y="435"/>
                    <a:pt x="8046" y="1284"/>
                    <a:pt x="7504" y="1639"/>
                  </a:cubicBezTo>
                  <a:lnTo>
                    <a:pt x="7480" y="1653"/>
                  </a:lnTo>
                  <a:lnTo>
                    <a:pt x="7466" y="1663"/>
                  </a:lnTo>
                  <a:lnTo>
                    <a:pt x="7432" y="1677"/>
                  </a:lnTo>
                  <a:lnTo>
                    <a:pt x="7418" y="1682"/>
                  </a:lnTo>
                  <a:lnTo>
                    <a:pt x="7394" y="1696"/>
                  </a:lnTo>
                  <a:lnTo>
                    <a:pt x="7379" y="1701"/>
                  </a:lnTo>
                  <a:lnTo>
                    <a:pt x="7341" y="1711"/>
                  </a:lnTo>
                  <a:lnTo>
                    <a:pt x="7331" y="1711"/>
                  </a:lnTo>
                  <a:lnTo>
                    <a:pt x="7298" y="1720"/>
                  </a:lnTo>
                  <a:lnTo>
                    <a:pt x="7288" y="1720"/>
                  </a:lnTo>
                  <a:lnTo>
                    <a:pt x="7249" y="1730"/>
                  </a:lnTo>
                  <a:lnTo>
                    <a:pt x="7240" y="1730"/>
                  </a:lnTo>
                  <a:lnTo>
                    <a:pt x="7206" y="1735"/>
                  </a:lnTo>
                  <a:lnTo>
                    <a:pt x="7096" y="1735"/>
                  </a:lnTo>
                  <a:lnTo>
                    <a:pt x="7062" y="1730"/>
                  </a:lnTo>
                  <a:lnTo>
                    <a:pt x="7053" y="1730"/>
                  </a:lnTo>
                  <a:lnTo>
                    <a:pt x="7014" y="1720"/>
                  </a:lnTo>
                  <a:lnTo>
                    <a:pt x="7000" y="1720"/>
                  </a:lnTo>
                  <a:lnTo>
                    <a:pt x="6971" y="1711"/>
                  </a:lnTo>
                  <a:lnTo>
                    <a:pt x="6961" y="1711"/>
                  </a:lnTo>
                  <a:lnTo>
                    <a:pt x="6923" y="1701"/>
                  </a:lnTo>
                  <a:lnTo>
                    <a:pt x="6908" y="1696"/>
                  </a:lnTo>
                  <a:lnTo>
                    <a:pt x="6880" y="1682"/>
                  </a:lnTo>
                  <a:lnTo>
                    <a:pt x="6870" y="1677"/>
                  </a:lnTo>
                  <a:lnTo>
                    <a:pt x="6836" y="1663"/>
                  </a:lnTo>
                  <a:lnTo>
                    <a:pt x="6822" y="1653"/>
                  </a:lnTo>
                  <a:lnTo>
                    <a:pt x="6798" y="1639"/>
                  </a:lnTo>
                  <a:cubicBezTo>
                    <a:pt x="6251" y="1284"/>
                    <a:pt x="6499" y="435"/>
                    <a:pt x="7151" y="423"/>
                  </a:cubicBezTo>
                  <a:close/>
                  <a:moveTo>
                    <a:pt x="7418" y="2134"/>
                  </a:moveTo>
                  <a:lnTo>
                    <a:pt x="7418" y="2393"/>
                  </a:lnTo>
                  <a:lnTo>
                    <a:pt x="6884" y="2393"/>
                  </a:lnTo>
                  <a:lnTo>
                    <a:pt x="6884" y="2134"/>
                  </a:lnTo>
                  <a:lnTo>
                    <a:pt x="6894" y="2134"/>
                  </a:lnTo>
                  <a:lnTo>
                    <a:pt x="6942" y="2143"/>
                  </a:lnTo>
                  <a:lnTo>
                    <a:pt x="6956" y="2143"/>
                  </a:lnTo>
                  <a:lnTo>
                    <a:pt x="7009" y="2153"/>
                  </a:lnTo>
                  <a:lnTo>
                    <a:pt x="7019" y="2153"/>
                  </a:lnTo>
                  <a:cubicBezTo>
                    <a:pt x="7062" y="2158"/>
                    <a:pt x="7105" y="2162"/>
                    <a:pt x="7149" y="2162"/>
                  </a:cubicBezTo>
                  <a:lnTo>
                    <a:pt x="7216" y="2162"/>
                  </a:lnTo>
                  <a:cubicBezTo>
                    <a:pt x="7240" y="2162"/>
                    <a:pt x="7259" y="2158"/>
                    <a:pt x="7278" y="2158"/>
                  </a:cubicBezTo>
                  <a:lnTo>
                    <a:pt x="7288" y="2158"/>
                  </a:lnTo>
                  <a:lnTo>
                    <a:pt x="7336" y="2148"/>
                  </a:lnTo>
                  <a:lnTo>
                    <a:pt x="7355" y="2148"/>
                  </a:lnTo>
                  <a:lnTo>
                    <a:pt x="7403" y="2138"/>
                  </a:lnTo>
                  <a:lnTo>
                    <a:pt x="7418" y="2134"/>
                  </a:lnTo>
                  <a:close/>
                  <a:moveTo>
                    <a:pt x="9208" y="2821"/>
                  </a:moveTo>
                  <a:cubicBezTo>
                    <a:pt x="9740" y="2821"/>
                    <a:pt x="10246" y="3036"/>
                    <a:pt x="10612" y="3416"/>
                  </a:cubicBezTo>
                  <a:cubicBezTo>
                    <a:pt x="10944" y="3772"/>
                    <a:pt x="11405" y="3974"/>
                    <a:pt x="11890" y="3974"/>
                  </a:cubicBezTo>
                  <a:lnTo>
                    <a:pt x="13802" y="3974"/>
                  </a:lnTo>
                  <a:lnTo>
                    <a:pt x="13802" y="4392"/>
                  </a:lnTo>
                  <a:lnTo>
                    <a:pt x="11895" y="4392"/>
                  </a:lnTo>
                  <a:cubicBezTo>
                    <a:pt x="11299" y="4392"/>
                    <a:pt x="10732" y="4151"/>
                    <a:pt x="10324" y="3724"/>
                  </a:cubicBezTo>
                  <a:cubicBezTo>
                    <a:pt x="10031" y="3416"/>
                    <a:pt x="9623" y="3243"/>
                    <a:pt x="9195" y="3239"/>
                  </a:cubicBezTo>
                  <a:lnTo>
                    <a:pt x="5189" y="3239"/>
                  </a:lnTo>
                  <a:cubicBezTo>
                    <a:pt x="4703" y="3239"/>
                    <a:pt x="4237" y="3440"/>
                    <a:pt x="3906" y="3796"/>
                  </a:cubicBezTo>
                  <a:cubicBezTo>
                    <a:pt x="3540" y="4176"/>
                    <a:pt x="3033" y="4392"/>
                    <a:pt x="2506" y="4392"/>
                  </a:cubicBezTo>
                  <a:cubicBezTo>
                    <a:pt x="2500" y="4392"/>
                    <a:pt x="2494" y="4392"/>
                    <a:pt x="2489" y="4392"/>
                  </a:cubicBezTo>
                  <a:lnTo>
                    <a:pt x="495" y="4392"/>
                  </a:lnTo>
                  <a:lnTo>
                    <a:pt x="495" y="3974"/>
                  </a:lnTo>
                  <a:lnTo>
                    <a:pt x="2407" y="3974"/>
                  </a:lnTo>
                  <a:cubicBezTo>
                    <a:pt x="2892" y="3974"/>
                    <a:pt x="3358" y="3772"/>
                    <a:pt x="3690" y="3416"/>
                  </a:cubicBezTo>
                  <a:cubicBezTo>
                    <a:pt x="4056" y="3036"/>
                    <a:pt x="4562" y="2821"/>
                    <a:pt x="5089" y="2821"/>
                  </a:cubicBezTo>
                  <a:cubicBezTo>
                    <a:pt x="5095" y="2821"/>
                    <a:pt x="5101" y="2821"/>
                    <a:pt x="5107" y="2821"/>
                  </a:cubicBezTo>
                  <a:lnTo>
                    <a:pt x="9190" y="2821"/>
                  </a:lnTo>
                  <a:cubicBezTo>
                    <a:pt x="9196" y="2821"/>
                    <a:pt x="9202" y="2821"/>
                    <a:pt x="9208" y="2821"/>
                  </a:cubicBezTo>
                  <a:close/>
                  <a:moveTo>
                    <a:pt x="1999" y="5112"/>
                  </a:moveTo>
                  <a:lnTo>
                    <a:pt x="3473" y="8374"/>
                  </a:lnTo>
                  <a:lnTo>
                    <a:pt x="529" y="8374"/>
                  </a:lnTo>
                  <a:lnTo>
                    <a:pt x="1999" y="5112"/>
                  </a:lnTo>
                  <a:close/>
                  <a:moveTo>
                    <a:pt x="12299" y="5112"/>
                  </a:moveTo>
                  <a:lnTo>
                    <a:pt x="13769" y="8374"/>
                  </a:lnTo>
                  <a:lnTo>
                    <a:pt x="10829" y="8374"/>
                  </a:lnTo>
                  <a:lnTo>
                    <a:pt x="12299" y="5112"/>
                  </a:lnTo>
                  <a:close/>
                  <a:moveTo>
                    <a:pt x="3589" y="8797"/>
                  </a:moveTo>
                  <a:cubicBezTo>
                    <a:pt x="3584" y="9628"/>
                    <a:pt x="2911" y="10296"/>
                    <a:pt x="2085" y="10300"/>
                  </a:cubicBezTo>
                  <a:lnTo>
                    <a:pt x="1917" y="10300"/>
                  </a:lnTo>
                  <a:cubicBezTo>
                    <a:pt x="1091" y="10296"/>
                    <a:pt x="418" y="9628"/>
                    <a:pt x="418" y="8797"/>
                  </a:cubicBezTo>
                  <a:close/>
                  <a:moveTo>
                    <a:pt x="13884" y="8802"/>
                  </a:moveTo>
                  <a:cubicBezTo>
                    <a:pt x="13884" y="9628"/>
                    <a:pt x="13207" y="10300"/>
                    <a:pt x="12380" y="10300"/>
                  </a:cubicBezTo>
                  <a:lnTo>
                    <a:pt x="12217" y="10300"/>
                  </a:lnTo>
                  <a:cubicBezTo>
                    <a:pt x="11386" y="10300"/>
                    <a:pt x="10713" y="9628"/>
                    <a:pt x="10713" y="8802"/>
                  </a:cubicBezTo>
                  <a:close/>
                  <a:moveTo>
                    <a:pt x="10036" y="12592"/>
                  </a:moveTo>
                  <a:cubicBezTo>
                    <a:pt x="10161" y="12592"/>
                    <a:pt x="10262" y="12688"/>
                    <a:pt x="10262" y="12813"/>
                  </a:cubicBezTo>
                  <a:lnTo>
                    <a:pt x="10262" y="13197"/>
                  </a:lnTo>
                  <a:lnTo>
                    <a:pt x="5808" y="13197"/>
                  </a:lnTo>
                  <a:cubicBezTo>
                    <a:pt x="5525" y="13197"/>
                    <a:pt x="5525" y="13625"/>
                    <a:pt x="5808" y="13625"/>
                  </a:cubicBezTo>
                  <a:lnTo>
                    <a:pt x="11059" y="13625"/>
                  </a:lnTo>
                  <a:cubicBezTo>
                    <a:pt x="11189" y="13625"/>
                    <a:pt x="11294" y="13731"/>
                    <a:pt x="11294" y="13860"/>
                  </a:cubicBezTo>
                  <a:lnTo>
                    <a:pt x="11294" y="14326"/>
                  </a:lnTo>
                  <a:lnTo>
                    <a:pt x="3003" y="14326"/>
                  </a:lnTo>
                  <a:lnTo>
                    <a:pt x="3003" y="13860"/>
                  </a:lnTo>
                  <a:cubicBezTo>
                    <a:pt x="3003" y="13726"/>
                    <a:pt x="3108" y="13620"/>
                    <a:pt x="3238" y="13620"/>
                  </a:cubicBezTo>
                  <a:lnTo>
                    <a:pt x="4449" y="13620"/>
                  </a:lnTo>
                  <a:cubicBezTo>
                    <a:pt x="4732" y="13620"/>
                    <a:pt x="4732" y="13197"/>
                    <a:pt x="4449" y="13197"/>
                  </a:cubicBezTo>
                  <a:lnTo>
                    <a:pt x="4036" y="13197"/>
                  </a:lnTo>
                  <a:lnTo>
                    <a:pt x="4036" y="12818"/>
                  </a:lnTo>
                  <a:cubicBezTo>
                    <a:pt x="4036" y="12693"/>
                    <a:pt x="4136" y="12592"/>
                    <a:pt x="4261" y="12592"/>
                  </a:cubicBezTo>
                  <a:close/>
                  <a:moveTo>
                    <a:pt x="7149" y="1"/>
                  </a:moveTo>
                  <a:cubicBezTo>
                    <a:pt x="6135" y="1"/>
                    <a:pt x="5674" y="1269"/>
                    <a:pt x="6457" y="1917"/>
                  </a:cubicBezTo>
                  <a:lnTo>
                    <a:pt x="6457" y="2393"/>
                  </a:lnTo>
                  <a:lnTo>
                    <a:pt x="5107" y="2393"/>
                  </a:lnTo>
                  <a:cubicBezTo>
                    <a:pt x="5101" y="2393"/>
                    <a:pt x="5095" y="2393"/>
                    <a:pt x="5089" y="2393"/>
                  </a:cubicBezTo>
                  <a:cubicBezTo>
                    <a:pt x="4442" y="2393"/>
                    <a:pt x="3825" y="2657"/>
                    <a:pt x="3377" y="3123"/>
                  </a:cubicBezTo>
                  <a:cubicBezTo>
                    <a:pt x="3128" y="3392"/>
                    <a:pt x="2777" y="3546"/>
                    <a:pt x="2407" y="3546"/>
                  </a:cubicBezTo>
                  <a:lnTo>
                    <a:pt x="452" y="3546"/>
                  </a:lnTo>
                  <a:cubicBezTo>
                    <a:pt x="240" y="3546"/>
                    <a:pt x="67" y="3719"/>
                    <a:pt x="67" y="3930"/>
                  </a:cubicBezTo>
                  <a:lnTo>
                    <a:pt x="67" y="4435"/>
                  </a:lnTo>
                  <a:cubicBezTo>
                    <a:pt x="67" y="4651"/>
                    <a:pt x="240" y="4819"/>
                    <a:pt x="452" y="4819"/>
                  </a:cubicBezTo>
                  <a:lnTo>
                    <a:pt x="1662" y="4819"/>
                  </a:lnTo>
                  <a:lnTo>
                    <a:pt x="10" y="8499"/>
                  </a:lnTo>
                  <a:lnTo>
                    <a:pt x="0" y="8513"/>
                  </a:lnTo>
                  <a:lnTo>
                    <a:pt x="0" y="8518"/>
                  </a:lnTo>
                  <a:cubicBezTo>
                    <a:pt x="0" y="8523"/>
                    <a:pt x="0" y="8528"/>
                    <a:pt x="0" y="8528"/>
                  </a:cubicBezTo>
                  <a:lnTo>
                    <a:pt x="0" y="8537"/>
                  </a:lnTo>
                  <a:lnTo>
                    <a:pt x="0" y="8547"/>
                  </a:lnTo>
                  <a:lnTo>
                    <a:pt x="0" y="8561"/>
                  </a:lnTo>
                  <a:lnTo>
                    <a:pt x="0" y="8566"/>
                  </a:lnTo>
                  <a:lnTo>
                    <a:pt x="0" y="8581"/>
                  </a:lnTo>
                  <a:lnTo>
                    <a:pt x="0" y="8792"/>
                  </a:lnTo>
                  <a:cubicBezTo>
                    <a:pt x="0" y="9858"/>
                    <a:pt x="865" y="10718"/>
                    <a:pt x="1927" y="10723"/>
                  </a:cubicBezTo>
                  <a:lnTo>
                    <a:pt x="2095" y="10723"/>
                  </a:lnTo>
                  <a:cubicBezTo>
                    <a:pt x="3152" y="10714"/>
                    <a:pt x="4007" y="9854"/>
                    <a:pt x="4012" y="8797"/>
                  </a:cubicBezTo>
                  <a:lnTo>
                    <a:pt x="4012" y="8585"/>
                  </a:lnTo>
                  <a:lnTo>
                    <a:pt x="4012" y="8571"/>
                  </a:lnTo>
                  <a:lnTo>
                    <a:pt x="4012" y="8561"/>
                  </a:lnTo>
                  <a:lnTo>
                    <a:pt x="4012" y="8552"/>
                  </a:lnTo>
                  <a:lnTo>
                    <a:pt x="4012" y="8542"/>
                  </a:lnTo>
                  <a:lnTo>
                    <a:pt x="4012" y="8533"/>
                  </a:lnTo>
                  <a:cubicBezTo>
                    <a:pt x="4012" y="8528"/>
                    <a:pt x="4012" y="8523"/>
                    <a:pt x="4007" y="8518"/>
                  </a:cubicBezTo>
                  <a:lnTo>
                    <a:pt x="4007" y="8513"/>
                  </a:lnTo>
                  <a:lnTo>
                    <a:pt x="4002" y="8499"/>
                  </a:lnTo>
                  <a:lnTo>
                    <a:pt x="2335" y="4819"/>
                  </a:lnTo>
                  <a:lnTo>
                    <a:pt x="2489" y="4819"/>
                  </a:lnTo>
                  <a:cubicBezTo>
                    <a:pt x="2495" y="4819"/>
                    <a:pt x="2500" y="4819"/>
                    <a:pt x="2506" y="4819"/>
                  </a:cubicBezTo>
                  <a:cubicBezTo>
                    <a:pt x="3153" y="4819"/>
                    <a:pt x="3771" y="4555"/>
                    <a:pt x="4218" y="4089"/>
                  </a:cubicBezTo>
                  <a:cubicBezTo>
                    <a:pt x="4468" y="3820"/>
                    <a:pt x="4819" y="3666"/>
                    <a:pt x="5189" y="3666"/>
                  </a:cubicBezTo>
                  <a:lnTo>
                    <a:pt x="6457" y="3666"/>
                  </a:lnTo>
                  <a:lnTo>
                    <a:pt x="6457" y="12164"/>
                  </a:lnTo>
                  <a:lnTo>
                    <a:pt x="4261" y="12164"/>
                  </a:lnTo>
                  <a:cubicBezTo>
                    <a:pt x="3901" y="12164"/>
                    <a:pt x="3608" y="12457"/>
                    <a:pt x="3608" y="12818"/>
                  </a:cubicBezTo>
                  <a:lnTo>
                    <a:pt x="3608" y="13197"/>
                  </a:lnTo>
                  <a:lnTo>
                    <a:pt x="3238" y="13197"/>
                  </a:lnTo>
                  <a:cubicBezTo>
                    <a:pt x="2873" y="13197"/>
                    <a:pt x="2575" y="13495"/>
                    <a:pt x="2575" y="13860"/>
                  </a:cubicBezTo>
                  <a:lnTo>
                    <a:pt x="2575" y="14538"/>
                  </a:lnTo>
                  <a:cubicBezTo>
                    <a:pt x="2575" y="14653"/>
                    <a:pt x="2671" y="14749"/>
                    <a:pt x="2791" y="14749"/>
                  </a:cubicBezTo>
                  <a:lnTo>
                    <a:pt x="11511" y="14749"/>
                  </a:lnTo>
                  <a:cubicBezTo>
                    <a:pt x="11626" y="14749"/>
                    <a:pt x="11722" y="14653"/>
                    <a:pt x="11722" y="14538"/>
                  </a:cubicBezTo>
                  <a:lnTo>
                    <a:pt x="11722" y="13860"/>
                  </a:lnTo>
                  <a:cubicBezTo>
                    <a:pt x="11722" y="13495"/>
                    <a:pt x="11424" y="13197"/>
                    <a:pt x="11064" y="13197"/>
                  </a:cubicBezTo>
                  <a:lnTo>
                    <a:pt x="10689" y="13197"/>
                  </a:lnTo>
                  <a:lnTo>
                    <a:pt x="10689" y="12818"/>
                  </a:lnTo>
                  <a:cubicBezTo>
                    <a:pt x="10689" y="12457"/>
                    <a:pt x="10396" y="12164"/>
                    <a:pt x="10041" y="12164"/>
                  </a:cubicBezTo>
                  <a:lnTo>
                    <a:pt x="7840" y="12164"/>
                  </a:lnTo>
                  <a:lnTo>
                    <a:pt x="7840" y="6001"/>
                  </a:lnTo>
                  <a:cubicBezTo>
                    <a:pt x="7840" y="5859"/>
                    <a:pt x="7733" y="5788"/>
                    <a:pt x="7627" y="5788"/>
                  </a:cubicBezTo>
                  <a:cubicBezTo>
                    <a:pt x="7521" y="5788"/>
                    <a:pt x="7415" y="5859"/>
                    <a:pt x="7418" y="6001"/>
                  </a:cubicBezTo>
                  <a:lnTo>
                    <a:pt x="7418" y="12164"/>
                  </a:lnTo>
                  <a:lnTo>
                    <a:pt x="6884" y="12164"/>
                  </a:lnTo>
                  <a:lnTo>
                    <a:pt x="6884" y="3666"/>
                  </a:lnTo>
                  <a:lnTo>
                    <a:pt x="7418" y="3666"/>
                  </a:lnTo>
                  <a:lnTo>
                    <a:pt x="7418" y="4651"/>
                  </a:lnTo>
                  <a:cubicBezTo>
                    <a:pt x="7418" y="4793"/>
                    <a:pt x="7523" y="4864"/>
                    <a:pt x="7629" y="4864"/>
                  </a:cubicBezTo>
                  <a:cubicBezTo>
                    <a:pt x="7735" y="4864"/>
                    <a:pt x="7840" y="4793"/>
                    <a:pt x="7840" y="4651"/>
                  </a:cubicBezTo>
                  <a:lnTo>
                    <a:pt x="7840" y="3666"/>
                  </a:lnTo>
                  <a:lnTo>
                    <a:pt x="9195" y="3666"/>
                  </a:lnTo>
                  <a:cubicBezTo>
                    <a:pt x="9507" y="3666"/>
                    <a:pt x="9800" y="3796"/>
                    <a:pt x="10017" y="4022"/>
                  </a:cubicBezTo>
                  <a:cubicBezTo>
                    <a:pt x="10507" y="4531"/>
                    <a:pt x="11184" y="4819"/>
                    <a:pt x="11895" y="4819"/>
                  </a:cubicBezTo>
                  <a:lnTo>
                    <a:pt x="11962" y="4819"/>
                  </a:lnTo>
                  <a:lnTo>
                    <a:pt x="10305" y="8499"/>
                  </a:lnTo>
                  <a:cubicBezTo>
                    <a:pt x="10305" y="8504"/>
                    <a:pt x="10305" y="8509"/>
                    <a:pt x="10300" y="8513"/>
                  </a:cubicBezTo>
                  <a:lnTo>
                    <a:pt x="10300" y="8518"/>
                  </a:lnTo>
                  <a:cubicBezTo>
                    <a:pt x="10300" y="8523"/>
                    <a:pt x="10300" y="8528"/>
                    <a:pt x="10295" y="8533"/>
                  </a:cubicBezTo>
                  <a:lnTo>
                    <a:pt x="10295" y="8542"/>
                  </a:lnTo>
                  <a:lnTo>
                    <a:pt x="10295" y="8552"/>
                  </a:lnTo>
                  <a:lnTo>
                    <a:pt x="10295" y="8561"/>
                  </a:lnTo>
                  <a:lnTo>
                    <a:pt x="10295" y="8571"/>
                  </a:lnTo>
                  <a:lnTo>
                    <a:pt x="10295" y="8585"/>
                  </a:lnTo>
                  <a:lnTo>
                    <a:pt x="10295" y="8797"/>
                  </a:lnTo>
                  <a:cubicBezTo>
                    <a:pt x="10300" y="9858"/>
                    <a:pt x="11160" y="10723"/>
                    <a:pt x="12226" y="10723"/>
                  </a:cubicBezTo>
                  <a:lnTo>
                    <a:pt x="12390" y="10723"/>
                  </a:lnTo>
                  <a:cubicBezTo>
                    <a:pt x="13456" y="10723"/>
                    <a:pt x="14321" y="9858"/>
                    <a:pt x="14321" y="8797"/>
                  </a:cubicBezTo>
                  <a:lnTo>
                    <a:pt x="14321" y="8585"/>
                  </a:lnTo>
                  <a:lnTo>
                    <a:pt x="14311" y="8585"/>
                  </a:lnTo>
                  <a:lnTo>
                    <a:pt x="14311" y="8571"/>
                  </a:lnTo>
                  <a:lnTo>
                    <a:pt x="14311" y="8561"/>
                  </a:lnTo>
                  <a:lnTo>
                    <a:pt x="14311" y="8552"/>
                  </a:lnTo>
                  <a:lnTo>
                    <a:pt x="14311" y="8542"/>
                  </a:lnTo>
                  <a:lnTo>
                    <a:pt x="14311" y="8533"/>
                  </a:lnTo>
                  <a:lnTo>
                    <a:pt x="14307" y="8518"/>
                  </a:lnTo>
                  <a:lnTo>
                    <a:pt x="14307" y="8513"/>
                  </a:lnTo>
                  <a:cubicBezTo>
                    <a:pt x="14307" y="8509"/>
                    <a:pt x="14302" y="8504"/>
                    <a:pt x="14302" y="8499"/>
                  </a:cubicBezTo>
                  <a:lnTo>
                    <a:pt x="12640" y="4819"/>
                  </a:lnTo>
                  <a:lnTo>
                    <a:pt x="13855" y="4819"/>
                  </a:lnTo>
                  <a:cubicBezTo>
                    <a:pt x="14066" y="4819"/>
                    <a:pt x="14239" y="4651"/>
                    <a:pt x="14239" y="4435"/>
                  </a:cubicBezTo>
                  <a:lnTo>
                    <a:pt x="14239" y="3930"/>
                  </a:lnTo>
                  <a:cubicBezTo>
                    <a:pt x="14239" y="3719"/>
                    <a:pt x="14066" y="3546"/>
                    <a:pt x="13855" y="3546"/>
                  </a:cubicBezTo>
                  <a:lnTo>
                    <a:pt x="11890" y="3546"/>
                  </a:lnTo>
                  <a:cubicBezTo>
                    <a:pt x="11525" y="3546"/>
                    <a:pt x="11170" y="3392"/>
                    <a:pt x="10920" y="3123"/>
                  </a:cubicBezTo>
                  <a:cubicBezTo>
                    <a:pt x="10472" y="2657"/>
                    <a:pt x="9855" y="2393"/>
                    <a:pt x="9208" y="2393"/>
                  </a:cubicBezTo>
                  <a:cubicBezTo>
                    <a:pt x="9202" y="2393"/>
                    <a:pt x="9196" y="2393"/>
                    <a:pt x="9190" y="2393"/>
                  </a:cubicBezTo>
                  <a:lnTo>
                    <a:pt x="7840" y="2393"/>
                  </a:lnTo>
                  <a:lnTo>
                    <a:pt x="7840" y="1917"/>
                  </a:lnTo>
                  <a:cubicBezTo>
                    <a:pt x="8623" y="1269"/>
                    <a:pt x="8162" y="1"/>
                    <a:pt x="7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2" name="Google Shape;17712;p73"/>
          <p:cNvGrpSpPr/>
          <p:nvPr/>
        </p:nvGrpSpPr>
        <p:grpSpPr>
          <a:xfrm>
            <a:off x="1300502" y="2442148"/>
            <a:ext cx="364504" cy="370290"/>
            <a:chOff x="1300502" y="2442148"/>
            <a:chExt cx="364504" cy="370290"/>
          </a:xfrm>
        </p:grpSpPr>
        <p:sp>
          <p:nvSpPr>
            <p:cNvPr id="17713" name="Google Shape;17713;p73"/>
            <p:cNvSpPr/>
            <p:nvPr/>
          </p:nvSpPr>
          <p:spPr>
            <a:xfrm>
              <a:off x="1420118" y="2771545"/>
              <a:ext cx="125297" cy="15499"/>
            </a:xfrm>
            <a:custGeom>
              <a:rect b="b" l="l" r="r" t="t"/>
              <a:pathLst>
                <a:path extrusionOk="0" h="592" w="4786">
                  <a:moveTo>
                    <a:pt x="0" y="1"/>
                  </a:moveTo>
                  <a:cubicBezTo>
                    <a:pt x="0" y="327"/>
                    <a:pt x="264" y="592"/>
                    <a:pt x="591" y="592"/>
                  </a:cubicBezTo>
                  <a:lnTo>
                    <a:pt x="4194" y="592"/>
                  </a:lnTo>
                  <a:cubicBezTo>
                    <a:pt x="4516" y="592"/>
                    <a:pt x="4785" y="327"/>
                    <a:pt x="4785"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73"/>
            <p:cNvSpPr/>
            <p:nvPr/>
          </p:nvSpPr>
          <p:spPr>
            <a:xfrm>
              <a:off x="1338856" y="2771545"/>
              <a:ext cx="61785" cy="35369"/>
            </a:xfrm>
            <a:custGeom>
              <a:rect b="b" l="l" r="r" t="t"/>
              <a:pathLst>
                <a:path extrusionOk="0" h="1351" w="2360">
                  <a:moveTo>
                    <a:pt x="1" y="1"/>
                  </a:moveTo>
                  <a:lnTo>
                    <a:pt x="1" y="942"/>
                  </a:lnTo>
                  <a:cubicBezTo>
                    <a:pt x="1" y="1168"/>
                    <a:pt x="179" y="1351"/>
                    <a:pt x="404" y="1351"/>
                  </a:cubicBezTo>
                  <a:lnTo>
                    <a:pt x="1951" y="1351"/>
                  </a:lnTo>
                  <a:cubicBezTo>
                    <a:pt x="2177" y="1351"/>
                    <a:pt x="2360" y="1168"/>
                    <a:pt x="2360" y="942"/>
                  </a:cubicBezTo>
                  <a:lnTo>
                    <a:pt x="236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5" name="Google Shape;17715;p73"/>
            <p:cNvSpPr/>
            <p:nvPr/>
          </p:nvSpPr>
          <p:spPr>
            <a:xfrm>
              <a:off x="1568506" y="2771545"/>
              <a:ext cx="61916" cy="35369"/>
            </a:xfrm>
            <a:custGeom>
              <a:rect b="b" l="l" r="r" t="t"/>
              <a:pathLst>
                <a:path extrusionOk="0" h="1351" w="2365">
                  <a:moveTo>
                    <a:pt x="1" y="1"/>
                  </a:moveTo>
                  <a:lnTo>
                    <a:pt x="1" y="942"/>
                  </a:lnTo>
                  <a:cubicBezTo>
                    <a:pt x="1" y="1168"/>
                    <a:pt x="184" y="1351"/>
                    <a:pt x="409" y="1351"/>
                  </a:cubicBezTo>
                  <a:lnTo>
                    <a:pt x="1956" y="1351"/>
                  </a:lnTo>
                  <a:cubicBezTo>
                    <a:pt x="2182" y="1351"/>
                    <a:pt x="2365" y="1168"/>
                    <a:pt x="2365" y="942"/>
                  </a:cubicBezTo>
                  <a:lnTo>
                    <a:pt x="236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6" name="Google Shape;17716;p73"/>
            <p:cNvSpPr/>
            <p:nvPr/>
          </p:nvSpPr>
          <p:spPr>
            <a:xfrm>
              <a:off x="1306026" y="2523411"/>
              <a:ext cx="24321" cy="84038"/>
            </a:xfrm>
            <a:custGeom>
              <a:rect b="b" l="l" r="r" t="t"/>
              <a:pathLst>
                <a:path extrusionOk="0" h="3210" w="929">
                  <a:moveTo>
                    <a:pt x="520" y="0"/>
                  </a:moveTo>
                  <a:cubicBezTo>
                    <a:pt x="231" y="0"/>
                    <a:pt x="1" y="236"/>
                    <a:pt x="1" y="519"/>
                  </a:cubicBezTo>
                  <a:lnTo>
                    <a:pt x="1" y="2691"/>
                  </a:lnTo>
                  <a:cubicBezTo>
                    <a:pt x="1" y="2974"/>
                    <a:pt x="231" y="3209"/>
                    <a:pt x="520" y="3209"/>
                  </a:cubicBezTo>
                  <a:lnTo>
                    <a:pt x="928" y="3209"/>
                  </a:lnTo>
                  <a:lnTo>
                    <a:pt x="928"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73"/>
            <p:cNvSpPr/>
            <p:nvPr/>
          </p:nvSpPr>
          <p:spPr>
            <a:xfrm>
              <a:off x="1635187" y="2523411"/>
              <a:ext cx="24295" cy="84038"/>
            </a:xfrm>
            <a:custGeom>
              <a:rect b="b" l="l" r="r" t="t"/>
              <a:pathLst>
                <a:path extrusionOk="0" h="3210" w="928">
                  <a:moveTo>
                    <a:pt x="0" y="0"/>
                  </a:moveTo>
                  <a:lnTo>
                    <a:pt x="0" y="3209"/>
                  </a:lnTo>
                  <a:lnTo>
                    <a:pt x="408" y="3209"/>
                  </a:lnTo>
                  <a:cubicBezTo>
                    <a:pt x="697" y="3209"/>
                    <a:pt x="927" y="2974"/>
                    <a:pt x="927" y="2686"/>
                  </a:cubicBezTo>
                  <a:lnTo>
                    <a:pt x="927" y="519"/>
                  </a:lnTo>
                  <a:cubicBezTo>
                    <a:pt x="927" y="231"/>
                    <a:pt x="692" y="0"/>
                    <a:pt x="408"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73"/>
            <p:cNvSpPr/>
            <p:nvPr/>
          </p:nvSpPr>
          <p:spPr>
            <a:xfrm>
              <a:off x="1330321" y="2447567"/>
              <a:ext cx="304892" cy="276225"/>
            </a:xfrm>
            <a:custGeom>
              <a:rect b="b" l="l" r="r" t="t"/>
              <a:pathLst>
                <a:path extrusionOk="0" h="10551" w="11646">
                  <a:moveTo>
                    <a:pt x="1792" y="1"/>
                  </a:moveTo>
                  <a:cubicBezTo>
                    <a:pt x="802" y="1"/>
                    <a:pt x="0" y="803"/>
                    <a:pt x="0" y="1797"/>
                  </a:cubicBezTo>
                  <a:lnTo>
                    <a:pt x="0" y="10550"/>
                  </a:lnTo>
                  <a:lnTo>
                    <a:pt x="11645" y="10550"/>
                  </a:lnTo>
                  <a:lnTo>
                    <a:pt x="11645" y="1797"/>
                  </a:lnTo>
                  <a:cubicBezTo>
                    <a:pt x="11645" y="803"/>
                    <a:pt x="10843" y="1"/>
                    <a:pt x="985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9" name="Google Shape;17719;p73"/>
            <p:cNvSpPr/>
            <p:nvPr/>
          </p:nvSpPr>
          <p:spPr>
            <a:xfrm>
              <a:off x="1330321" y="2447567"/>
              <a:ext cx="80896" cy="276225"/>
            </a:xfrm>
            <a:custGeom>
              <a:rect b="b" l="l" r="r" t="t"/>
              <a:pathLst>
                <a:path extrusionOk="0" h="10551" w="3090">
                  <a:moveTo>
                    <a:pt x="1792" y="1"/>
                  </a:moveTo>
                  <a:cubicBezTo>
                    <a:pt x="802" y="1"/>
                    <a:pt x="0" y="803"/>
                    <a:pt x="0" y="1797"/>
                  </a:cubicBezTo>
                  <a:lnTo>
                    <a:pt x="0" y="10550"/>
                  </a:lnTo>
                  <a:lnTo>
                    <a:pt x="1292" y="10550"/>
                  </a:lnTo>
                  <a:lnTo>
                    <a:pt x="1292" y="1797"/>
                  </a:lnTo>
                  <a:cubicBezTo>
                    <a:pt x="1292" y="803"/>
                    <a:pt x="2095" y="1"/>
                    <a:pt x="308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0" name="Google Shape;17720;p73"/>
            <p:cNvSpPr/>
            <p:nvPr/>
          </p:nvSpPr>
          <p:spPr>
            <a:xfrm>
              <a:off x="1317859" y="2719997"/>
              <a:ext cx="333455" cy="51575"/>
            </a:xfrm>
            <a:custGeom>
              <a:rect b="b" l="l" r="r" t="t"/>
              <a:pathLst>
                <a:path extrusionOk="0" h="1970" w="12737">
                  <a:moveTo>
                    <a:pt x="361" y="0"/>
                  </a:moveTo>
                  <a:cubicBezTo>
                    <a:pt x="159" y="0"/>
                    <a:pt x="0" y="163"/>
                    <a:pt x="0" y="360"/>
                  </a:cubicBezTo>
                  <a:lnTo>
                    <a:pt x="0" y="1609"/>
                  </a:lnTo>
                  <a:cubicBezTo>
                    <a:pt x="0" y="1806"/>
                    <a:pt x="159" y="1970"/>
                    <a:pt x="361" y="1970"/>
                  </a:cubicBezTo>
                  <a:lnTo>
                    <a:pt x="12376" y="1970"/>
                  </a:lnTo>
                  <a:cubicBezTo>
                    <a:pt x="12577" y="1970"/>
                    <a:pt x="12736" y="1806"/>
                    <a:pt x="12736" y="1609"/>
                  </a:cubicBezTo>
                  <a:lnTo>
                    <a:pt x="12736" y="365"/>
                  </a:lnTo>
                  <a:cubicBezTo>
                    <a:pt x="12736" y="163"/>
                    <a:pt x="12577" y="0"/>
                    <a:pt x="12376"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1" name="Google Shape;17721;p73"/>
            <p:cNvSpPr/>
            <p:nvPr/>
          </p:nvSpPr>
          <p:spPr>
            <a:xfrm>
              <a:off x="1317859" y="2720101"/>
              <a:ext cx="47700" cy="51470"/>
            </a:xfrm>
            <a:custGeom>
              <a:rect b="b" l="l" r="r" t="t"/>
              <a:pathLst>
                <a:path extrusionOk="0" h="1966" w="1822">
                  <a:moveTo>
                    <a:pt x="361" y="1"/>
                  </a:moveTo>
                  <a:cubicBezTo>
                    <a:pt x="159" y="1"/>
                    <a:pt x="0" y="159"/>
                    <a:pt x="0" y="361"/>
                  </a:cubicBezTo>
                  <a:lnTo>
                    <a:pt x="0" y="1605"/>
                  </a:lnTo>
                  <a:cubicBezTo>
                    <a:pt x="0" y="1802"/>
                    <a:pt x="159" y="1966"/>
                    <a:pt x="361" y="1966"/>
                  </a:cubicBezTo>
                  <a:lnTo>
                    <a:pt x="1821" y="1966"/>
                  </a:lnTo>
                  <a:cubicBezTo>
                    <a:pt x="1624" y="1966"/>
                    <a:pt x="1461" y="1802"/>
                    <a:pt x="1461" y="1605"/>
                  </a:cubicBezTo>
                  <a:lnTo>
                    <a:pt x="1461" y="361"/>
                  </a:lnTo>
                  <a:cubicBezTo>
                    <a:pt x="1461" y="159"/>
                    <a:pt x="1624" y="1"/>
                    <a:pt x="1821" y="1"/>
                  </a:cubicBez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2" name="Google Shape;17722;p73"/>
            <p:cNvSpPr/>
            <p:nvPr/>
          </p:nvSpPr>
          <p:spPr>
            <a:xfrm>
              <a:off x="1350191" y="2496995"/>
              <a:ext cx="265151" cy="135612"/>
            </a:xfrm>
            <a:custGeom>
              <a:rect b="b" l="l" r="r" t="t"/>
              <a:pathLst>
                <a:path extrusionOk="0" h="5180" w="10128">
                  <a:moveTo>
                    <a:pt x="9334" y="0"/>
                  </a:moveTo>
                  <a:cubicBezTo>
                    <a:pt x="9331" y="0"/>
                    <a:pt x="9328" y="0"/>
                    <a:pt x="9325" y="1"/>
                  </a:cubicBezTo>
                  <a:lnTo>
                    <a:pt x="798" y="1"/>
                  </a:lnTo>
                  <a:cubicBezTo>
                    <a:pt x="356" y="1"/>
                    <a:pt x="0" y="356"/>
                    <a:pt x="0" y="798"/>
                  </a:cubicBezTo>
                  <a:lnTo>
                    <a:pt x="0" y="4382"/>
                  </a:lnTo>
                  <a:cubicBezTo>
                    <a:pt x="0" y="4821"/>
                    <a:pt x="356" y="5179"/>
                    <a:pt x="794" y="5179"/>
                  </a:cubicBezTo>
                  <a:cubicBezTo>
                    <a:pt x="797" y="5179"/>
                    <a:pt x="799" y="5179"/>
                    <a:pt x="802" y="5179"/>
                  </a:cubicBezTo>
                  <a:lnTo>
                    <a:pt x="9330" y="5179"/>
                  </a:lnTo>
                  <a:cubicBezTo>
                    <a:pt x="9767" y="5179"/>
                    <a:pt x="10127" y="4824"/>
                    <a:pt x="10127" y="4382"/>
                  </a:cubicBezTo>
                  <a:lnTo>
                    <a:pt x="10127" y="798"/>
                  </a:lnTo>
                  <a:cubicBezTo>
                    <a:pt x="10127" y="359"/>
                    <a:pt x="9772" y="0"/>
                    <a:pt x="9334" y="0"/>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3" name="Google Shape;17723;p73"/>
            <p:cNvSpPr/>
            <p:nvPr/>
          </p:nvSpPr>
          <p:spPr>
            <a:xfrm>
              <a:off x="1350191" y="2496995"/>
              <a:ext cx="45920" cy="135612"/>
            </a:xfrm>
            <a:custGeom>
              <a:rect b="b" l="l" r="r" t="t"/>
              <a:pathLst>
                <a:path extrusionOk="0" h="5180" w="1754">
                  <a:moveTo>
                    <a:pt x="789" y="0"/>
                  </a:moveTo>
                  <a:cubicBezTo>
                    <a:pt x="356" y="0"/>
                    <a:pt x="0" y="359"/>
                    <a:pt x="0" y="798"/>
                  </a:cubicBezTo>
                  <a:lnTo>
                    <a:pt x="0" y="4382"/>
                  </a:lnTo>
                  <a:cubicBezTo>
                    <a:pt x="0" y="4824"/>
                    <a:pt x="356" y="5179"/>
                    <a:pt x="798" y="5179"/>
                  </a:cubicBezTo>
                  <a:lnTo>
                    <a:pt x="1754" y="5179"/>
                  </a:lnTo>
                  <a:cubicBezTo>
                    <a:pt x="1312" y="5179"/>
                    <a:pt x="956" y="4824"/>
                    <a:pt x="956" y="4382"/>
                  </a:cubicBezTo>
                  <a:lnTo>
                    <a:pt x="956" y="798"/>
                  </a:lnTo>
                  <a:cubicBezTo>
                    <a:pt x="956" y="356"/>
                    <a:pt x="1316" y="1"/>
                    <a:pt x="1754" y="1"/>
                  </a:cubicBezTo>
                  <a:lnTo>
                    <a:pt x="798" y="1"/>
                  </a:lnTo>
                  <a:cubicBezTo>
                    <a:pt x="795" y="0"/>
                    <a:pt x="792" y="0"/>
                    <a:pt x="789"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73"/>
            <p:cNvSpPr/>
            <p:nvPr/>
          </p:nvSpPr>
          <p:spPr>
            <a:xfrm>
              <a:off x="1350191" y="2496995"/>
              <a:ext cx="265151" cy="39767"/>
            </a:xfrm>
            <a:custGeom>
              <a:rect b="b" l="l" r="r" t="t"/>
              <a:pathLst>
                <a:path extrusionOk="0" h="1519" w="10128">
                  <a:moveTo>
                    <a:pt x="9334" y="0"/>
                  </a:moveTo>
                  <a:cubicBezTo>
                    <a:pt x="9331" y="0"/>
                    <a:pt x="9328" y="0"/>
                    <a:pt x="9325" y="1"/>
                  </a:cubicBezTo>
                  <a:lnTo>
                    <a:pt x="798" y="1"/>
                  </a:lnTo>
                  <a:cubicBezTo>
                    <a:pt x="356" y="1"/>
                    <a:pt x="0" y="356"/>
                    <a:pt x="0" y="798"/>
                  </a:cubicBezTo>
                  <a:lnTo>
                    <a:pt x="0" y="1519"/>
                  </a:lnTo>
                  <a:lnTo>
                    <a:pt x="10127" y="1519"/>
                  </a:lnTo>
                  <a:lnTo>
                    <a:pt x="10127" y="798"/>
                  </a:lnTo>
                  <a:cubicBezTo>
                    <a:pt x="10127" y="359"/>
                    <a:pt x="9772" y="0"/>
                    <a:pt x="9334"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73"/>
            <p:cNvSpPr/>
            <p:nvPr/>
          </p:nvSpPr>
          <p:spPr>
            <a:xfrm>
              <a:off x="1353202" y="2655201"/>
              <a:ext cx="42647" cy="42804"/>
            </a:xfrm>
            <a:custGeom>
              <a:rect b="b" l="l" r="r" t="t"/>
              <a:pathLst>
                <a:path extrusionOk="0" h="1635" w="1629">
                  <a:moveTo>
                    <a:pt x="812" y="1"/>
                  </a:moveTo>
                  <a:cubicBezTo>
                    <a:pt x="366" y="1"/>
                    <a:pt x="0" y="366"/>
                    <a:pt x="0" y="818"/>
                  </a:cubicBezTo>
                  <a:cubicBezTo>
                    <a:pt x="0" y="1269"/>
                    <a:pt x="366" y="1634"/>
                    <a:pt x="812" y="1634"/>
                  </a:cubicBezTo>
                  <a:cubicBezTo>
                    <a:pt x="1264" y="1634"/>
                    <a:pt x="1629" y="1269"/>
                    <a:pt x="1629" y="818"/>
                  </a:cubicBezTo>
                  <a:cubicBezTo>
                    <a:pt x="1629" y="366"/>
                    <a:pt x="1264" y="1"/>
                    <a:pt x="8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73"/>
            <p:cNvSpPr/>
            <p:nvPr/>
          </p:nvSpPr>
          <p:spPr>
            <a:xfrm>
              <a:off x="1569658" y="2655201"/>
              <a:ext cx="42647" cy="42804"/>
            </a:xfrm>
            <a:custGeom>
              <a:rect b="b" l="l" r="r" t="t"/>
              <a:pathLst>
                <a:path extrusionOk="0" h="1635" w="1629">
                  <a:moveTo>
                    <a:pt x="817" y="1"/>
                  </a:moveTo>
                  <a:cubicBezTo>
                    <a:pt x="365" y="1"/>
                    <a:pt x="0" y="366"/>
                    <a:pt x="0" y="818"/>
                  </a:cubicBezTo>
                  <a:cubicBezTo>
                    <a:pt x="0" y="1269"/>
                    <a:pt x="365" y="1634"/>
                    <a:pt x="817" y="1634"/>
                  </a:cubicBezTo>
                  <a:cubicBezTo>
                    <a:pt x="1264" y="1634"/>
                    <a:pt x="1629" y="1269"/>
                    <a:pt x="1629" y="818"/>
                  </a:cubicBezTo>
                  <a:cubicBezTo>
                    <a:pt x="1629" y="366"/>
                    <a:pt x="1264" y="1"/>
                    <a:pt x="81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73"/>
            <p:cNvSpPr/>
            <p:nvPr/>
          </p:nvSpPr>
          <p:spPr>
            <a:xfrm>
              <a:off x="1422370" y="2651562"/>
              <a:ext cx="120768" cy="68461"/>
            </a:xfrm>
            <a:custGeom>
              <a:rect b="b" l="l" r="r" t="t"/>
              <a:pathLst>
                <a:path extrusionOk="0" h="2615" w="4613">
                  <a:moveTo>
                    <a:pt x="856" y="1"/>
                  </a:moveTo>
                  <a:cubicBezTo>
                    <a:pt x="385" y="1"/>
                    <a:pt x="1" y="385"/>
                    <a:pt x="1" y="856"/>
                  </a:cubicBezTo>
                  <a:lnTo>
                    <a:pt x="1" y="2614"/>
                  </a:lnTo>
                  <a:lnTo>
                    <a:pt x="4613" y="2614"/>
                  </a:lnTo>
                  <a:lnTo>
                    <a:pt x="4613" y="856"/>
                  </a:lnTo>
                  <a:cubicBezTo>
                    <a:pt x="4613" y="385"/>
                    <a:pt x="4228" y="1"/>
                    <a:pt x="3757"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73"/>
            <p:cNvSpPr/>
            <p:nvPr/>
          </p:nvSpPr>
          <p:spPr>
            <a:xfrm>
              <a:off x="1344641" y="2491471"/>
              <a:ext cx="276225" cy="146791"/>
            </a:xfrm>
            <a:custGeom>
              <a:rect b="b" l="l" r="r" t="t"/>
              <a:pathLst>
                <a:path extrusionOk="0" h="5607" w="10551">
                  <a:moveTo>
                    <a:pt x="10128" y="1941"/>
                  </a:moveTo>
                  <a:lnTo>
                    <a:pt x="10128" y="4598"/>
                  </a:lnTo>
                  <a:cubicBezTo>
                    <a:pt x="10128" y="4919"/>
                    <a:pt x="9863" y="5184"/>
                    <a:pt x="9542" y="5184"/>
                  </a:cubicBezTo>
                  <a:lnTo>
                    <a:pt x="1014" y="5184"/>
                  </a:lnTo>
                  <a:cubicBezTo>
                    <a:pt x="688" y="5184"/>
                    <a:pt x="423" y="4919"/>
                    <a:pt x="423" y="4593"/>
                  </a:cubicBezTo>
                  <a:lnTo>
                    <a:pt x="423" y="1941"/>
                  </a:lnTo>
                  <a:close/>
                  <a:moveTo>
                    <a:pt x="1010" y="0"/>
                  </a:moveTo>
                  <a:cubicBezTo>
                    <a:pt x="452" y="0"/>
                    <a:pt x="1" y="452"/>
                    <a:pt x="1" y="1009"/>
                  </a:cubicBezTo>
                  <a:lnTo>
                    <a:pt x="1" y="4593"/>
                  </a:lnTo>
                  <a:cubicBezTo>
                    <a:pt x="1" y="5150"/>
                    <a:pt x="452" y="5606"/>
                    <a:pt x="1010" y="5606"/>
                  </a:cubicBezTo>
                  <a:lnTo>
                    <a:pt x="9537" y="5606"/>
                  </a:lnTo>
                  <a:cubicBezTo>
                    <a:pt x="10094" y="5606"/>
                    <a:pt x="10550" y="5150"/>
                    <a:pt x="10550" y="4593"/>
                  </a:cubicBezTo>
                  <a:lnTo>
                    <a:pt x="10550" y="1009"/>
                  </a:lnTo>
                  <a:cubicBezTo>
                    <a:pt x="10550" y="452"/>
                    <a:pt x="10094" y="0"/>
                    <a:pt x="9542" y="0"/>
                  </a:cubicBezTo>
                  <a:lnTo>
                    <a:pt x="7601" y="0"/>
                  </a:lnTo>
                  <a:cubicBezTo>
                    <a:pt x="7481" y="0"/>
                    <a:pt x="7389" y="91"/>
                    <a:pt x="7389" y="212"/>
                  </a:cubicBezTo>
                  <a:cubicBezTo>
                    <a:pt x="7389" y="327"/>
                    <a:pt x="7481" y="423"/>
                    <a:pt x="7601" y="423"/>
                  </a:cubicBezTo>
                  <a:lnTo>
                    <a:pt x="9542" y="423"/>
                  </a:lnTo>
                  <a:cubicBezTo>
                    <a:pt x="9868" y="423"/>
                    <a:pt x="10128" y="682"/>
                    <a:pt x="10128" y="1009"/>
                  </a:cubicBezTo>
                  <a:lnTo>
                    <a:pt x="10128" y="1518"/>
                  </a:lnTo>
                  <a:lnTo>
                    <a:pt x="423" y="1518"/>
                  </a:lnTo>
                  <a:lnTo>
                    <a:pt x="423" y="1009"/>
                  </a:lnTo>
                  <a:cubicBezTo>
                    <a:pt x="423" y="682"/>
                    <a:pt x="688" y="423"/>
                    <a:pt x="1010" y="423"/>
                  </a:cubicBezTo>
                  <a:lnTo>
                    <a:pt x="6611" y="423"/>
                  </a:lnTo>
                  <a:cubicBezTo>
                    <a:pt x="6726" y="423"/>
                    <a:pt x="6823" y="327"/>
                    <a:pt x="6823" y="212"/>
                  </a:cubicBezTo>
                  <a:cubicBezTo>
                    <a:pt x="6823" y="91"/>
                    <a:pt x="6726" y="0"/>
                    <a:pt x="66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73"/>
            <p:cNvSpPr/>
            <p:nvPr/>
          </p:nvSpPr>
          <p:spPr>
            <a:xfrm>
              <a:off x="1338620" y="2649677"/>
              <a:ext cx="62780" cy="53826"/>
            </a:xfrm>
            <a:custGeom>
              <a:rect b="b" l="l" r="r" t="t"/>
              <a:pathLst>
                <a:path extrusionOk="0" h="2056" w="2398">
                  <a:moveTo>
                    <a:pt x="1366" y="424"/>
                  </a:moveTo>
                  <a:cubicBezTo>
                    <a:pt x="1677" y="424"/>
                    <a:pt x="1975" y="664"/>
                    <a:pt x="1975" y="1029"/>
                  </a:cubicBezTo>
                  <a:cubicBezTo>
                    <a:pt x="1975" y="1360"/>
                    <a:pt x="1706" y="1634"/>
                    <a:pt x="1369" y="1634"/>
                  </a:cubicBezTo>
                  <a:cubicBezTo>
                    <a:pt x="831" y="1634"/>
                    <a:pt x="562" y="981"/>
                    <a:pt x="942" y="601"/>
                  </a:cubicBezTo>
                  <a:cubicBezTo>
                    <a:pt x="1066" y="478"/>
                    <a:pt x="1218" y="424"/>
                    <a:pt x="1366" y="424"/>
                  </a:cubicBezTo>
                  <a:close/>
                  <a:moveTo>
                    <a:pt x="1369" y="1"/>
                  </a:moveTo>
                  <a:cubicBezTo>
                    <a:pt x="457" y="1"/>
                    <a:pt x="0" y="1106"/>
                    <a:pt x="644" y="1754"/>
                  </a:cubicBezTo>
                  <a:cubicBezTo>
                    <a:pt x="853" y="1962"/>
                    <a:pt x="1111" y="2055"/>
                    <a:pt x="1363" y="2055"/>
                  </a:cubicBezTo>
                  <a:cubicBezTo>
                    <a:pt x="1891" y="2055"/>
                    <a:pt x="2397" y="1646"/>
                    <a:pt x="2397" y="1029"/>
                  </a:cubicBezTo>
                  <a:cubicBezTo>
                    <a:pt x="2397" y="462"/>
                    <a:pt x="1936" y="1"/>
                    <a:pt x="1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0" name="Google Shape;17730;p73"/>
            <p:cNvSpPr/>
            <p:nvPr/>
          </p:nvSpPr>
          <p:spPr>
            <a:xfrm>
              <a:off x="1555050" y="2649677"/>
              <a:ext cx="62806" cy="53826"/>
            </a:xfrm>
            <a:custGeom>
              <a:rect b="b" l="l" r="r" t="t"/>
              <a:pathLst>
                <a:path extrusionOk="0" h="2056" w="2399">
                  <a:moveTo>
                    <a:pt x="1367" y="424"/>
                  </a:moveTo>
                  <a:cubicBezTo>
                    <a:pt x="1678" y="424"/>
                    <a:pt x="1975" y="664"/>
                    <a:pt x="1975" y="1029"/>
                  </a:cubicBezTo>
                  <a:cubicBezTo>
                    <a:pt x="1975" y="1360"/>
                    <a:pt x="1706" y="1634"/>
                    <a:pt x="1375" y="1634"/>
                  </a:cubicBezTo>
                  <a:cubicBezTo>
                    <a:pt x="832" y="1634"/>
                    <a:pt x="563" y="981"/>
                    <a:pt x="943" y="601"/>
                  </a:cubicBezTo>
                  <a:cubicBezTo>
                    <a:pt x="1067" y="478"/>
                    <a:pt x="1218" y="424"/>
                    <a:pt x="1367" y="424"/>
                  </a:cubicBezTo>
                  <a:close/>
                  <a:moveTo>
                    <a:pt x="1375" y="1"/>
                  </a:moveTo>
                  <a:cubicBezTo>
                    <a:pt x="457" y="1"/>
                    <a:pt x="1" y="1106"/>
                    <a:pt x="645" y="1754"/>
                  </a:cubicBezTo>
                  <a:cubicBezTo>
                    <a:pt x="854" y="1962"/>
                    <a:pt x="1111" y="2055"/>
                    <a:pt x="1364" y="2055"/>
                  </a:cubicBezTo>
                  <a:cubicBezTo>
                    <a:pt x="1892" y="2055"/>
                    <a:pt x="2398" y="1646"/>
                    <a:pt x="2398" y="1029"/>
                  </a:cubicBezTo>
                  <a:cubicBezTo>
                    <a:pt x="2398" y="462"/>
                    <a:pt x="1937"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1" name="Google Shape;17731;p73"/>
            <p:cNvSpPr/>
            <p:nvPr/>
          </p:nvSpPr>
          <p:spPr>
            <a:xfrm>
              <a:off x="1300502" y="2442148"/>
              <a:ext cx="364504" cy="370290"/>
            </a:xfrm>
            <a:custGeom>
              <a:rect b="b" l="l" r="r" t="t"/>
              <a:pathLst>
                <a:path extrusionOk="0" h="14144" w="13923">
                  <a:moveTo>
                    <a:pt x="928" y="3316"/>
                  </a:moveTo>
                  <a:lnTo>
                    <a:pt x="928" y="6102"/>
                  </a:lnTo>
                  <a:lnTo>
                    <a:pt x="731" y="6102"/>
                  </a:lnTo>
                  <a:cubicBezTo>
                    <a:pt x="563" y="6102"/>
                    <a:pt x="423" y="5963"/>
                    <a:pt x="423" y="5795"/>
                  </a:cubicBezTo>
                  <a:lnTo>
                    <a:pt x="423" y="3623"/>
                  </a:lnTo>
                  <a:cubicBezTo>
                    <a:pt x="423" y="3455"/>
                    <a:pt x="563" y="3316"/>
                    <a:pt x="731" y="3316"/>
                  </a:cubicBezTo>
                  <a:close/>
                  <a:moveTo>
                    <a:pt x="13192" y="3316"/>
                  </a:moveTo>
                  <a:cubicBezTo>
                    <a:pt x="13361" y="3316"/>
                    <a:pt x="13500" y="3455"/>
                    <a:pt x="13500" y="3623"/>
                  </a:cubicBezTo>
                  <a:lnTo>
                    <a:pt x="13500" y="5795"/>
                  </a:lnTo>
                  <a:cubicBezTo>
                    <a:pt x="13500" y="5963"/>
                    <a:pt x="13361" y="6102"/>
                    <a:pt x="13192" y="6102"/>
                  </a:cubicBezTo>
                  <a:lnTo>
                    <a:pt x="12995" y="6102"/>
                  </a:lnTo>
                  <a:lnTo>
                    <a:pt x="12995" y="3316"/>
                  </a:lnTo>
                  <a:close/>
                  <a:moveTo>
                    <a:pt x="8412" y="8211"/>
                  </a:moveTo>
                  <a:cubicBezTo>
                    <a:pt x="8768" y="8211"/>
                    <a:pt x="9056" y="8499"/>
                    <a:pt x="9056" y="8855"/>
                  </a:cubicBezTo>
                  <a:lnTo>
                    <a:pt x="9056" y="10402"/>
                  </a:lnTo>
                  <a:lnTo>
                    <a:pt x="4867" y="10402"/>
                  </a:lnTo>
                  <a:lnTo>
                    <a:pt x="4867" y="8855"/>
                  </a:lnTo>
                  <a:cubicBezTo>
                    <a:pt x="4867" y="8499"/>
                    <a:pt x="5155" y="8211"/>
                    <a:pt x="5511" y="8211"/>
                  </a:cubicBezTo>
                  <a:close/>
                  <a:moveTo>
                    <a:pt x="10992" y="419"/>
                  </a:moveTo>
                  <a:cubicBezTo>
                    <a:pt x="11862" y="419"/>
                    <a:pt x="12573" y="1130"/>
                    <a:pt x="12573" y="2004"/>
                  </a:cubicBezTo>
                  <a:lnTo>
                    <a:pt x="12573" y="10406"/>
                  </a:lnTo>
                  <a:lnTo>
                    <a:pt x="9479" y="10406"/>
                  </a:lnTo>
                  <a:lnTo>
                    <a:pt x="9479" y="8855"/>
                  </a:lnTo>
                  <a:cubicBezTo>
                    <a:pt x="9479" y="8264"/>
                    <a:pt x="8999" y="7788"/>
                    <a:pt x="8412" y="7788"/>
                  </a:cubicBezTo>
                  <a:lnTo>
                    <a:pt x="5511" y="7788"/>
                  </a:lnTo>
                  <a:cubicBezTo>
                    <a:pt x="4920" y="7788"/>
                    <a:pt x="4444" y="8264"/>
                    <a:pt x="4444" y="8855"/>
                  </a:cubicBezTo>
                  <a:lnTo>
                    <a:pt x="4444" y="10402"/>
                  </a:lnTo>
                  <a:lnTo>
                    <a:pt x="4247" y="10402"/>
                  </a:lnTo>
                  <a:cubicBezTo>
                    <a:pt x="4132" y="10402"/>
                    <a:pt x="4036" y="10498"/>
                    <a:pt x="4036" y="10613"/>
                  </a:cubicBezTo>
                  <a:cubicBezTo>
                    <a:pt x="4036" y="10728"/>
                    <a:pt x="4132" y="10824"/>
                    <a:pt x="4247" y="10824"/>
                  </a:cubicBezTo>
                  <a:lnTo>
                    <a:pt x="13039" y="10824"/>
                  </a:lnTo>
                  <a:cubicBezTo>
                    <a:pt x="13125" y="10824"/>
                    <a:pt x="13192" y="10892"/>
                    <a:pt x="13192" y="10978"/>
                  </a:cubicBezTo>
                  <a:lnTo>
                    <a:pt x="13192" y="12222"/>
                  </a:lnTo>
                  <a:cubicBezTo>
                    <a:pt x="13192" y="12304"/>
                    <a:pt x="13125" y="12371"/>
                    <a:pt x="13039" y="12371"/>
                  </a:cubicBezTo>
                  <a:lnTo>
                    <a:pt x="1024" y="12371"/>
                  </a:lnTo>
                  <a:cubicBezTo>
                    <a:pt x="942" y="12371"/>
                    <a:pt x="875" y="12304"/>
                    <a:pt x="875" y="12222"/>
                  </a:cubicBezTo>
                  <a:lnTo>
                    <a:pt x="875" y="10978"/>
                  </a:lnTo>
                  <a:cubicBezTo>
                    <a:pt x="875" y="10892"/>
                    <a:pt x="942" y="10824"/>
                    <a:pt x="1024" y="10824"/>
                  </a:cubicBezTo>
                  <a:lnTo>
                    <a:pt x="3262" y="10824"/>
                  </a:lnTo>
                  <a:cubicBezTo>
                    <a:pt x="3378" y="10824"/>
                    <a:pt x="3474" y="10733"/>
                    <a:pt x="3474" y="10613"/>
                  </a:cubicBezTo>
                  <a:cubicBezTo>
                    <a:pt x="3474" y="10498"/>
                    <a:pt x="3378" y="10406"/>
                    <a:pt x="3262" y="10406"/>
                  </a:cubicBezTo>
                  <a:lnTo>
                    <a:pt x="1350" y="10406"/>
                  </a:lnTo>
                  <a:lnTo>
                    <a:pt x="1350" y="2004"/>
                  </a:lnTo>
                  <a:cubicBezTo>
                    <a:pt x="1350" y="1130"/>
                    <a:pt x="2057" y="419"/>
                    <a:pt x="2931" y="419"/>
                  </a:cubicBezTo>
                  <a:close/>
                  <a:moveTo>
                    <a:pt x="9075" y="12794"/>
                  </a:moveTo>
                  <a:cubicBezTo>
                    <a:pt x="9008" y="12900"/>
                    <a:pt x="8888" y="12962"/>
                    <a:pt x="8763" y="12962"/>
                  </a:cubicBezTo>
                  <a:lnTo>
                    <a:pt x="5160" y="12962"/>
                  </a:lnTo>
                  <a:cubicBezTo>
                    <a:pt x="5035" y="12962"/>
                    <a:pt x="4915" y="12900"/>
                    <a:pt x="4848" y="12794"/>
                  </a:cubicBezTo>
                  <a:close/>
                  <a:moveTo>
                    <a:pt x="3613" y="12794"/>
                  </a:moveTo>
                  <a:lnTo>
                    <a:pt x="3613" y="13524"/>
                  </a:lnTo>
                  <a:cubicBezTo>
                    <a:pt x="3613" y="13635"/>
                    <a:pt x="3527" y="13721"/>
                    <a:pt x="3416" y="13721"/>
                  </a:cubicBezTo>
                  <a:lnTo>
                    <a:pt x="1869" y="13721"/>
                  </a:lnTo>
                  <a:cubicBezTo>
                    <a:pt x="1764" y="13721"/>
                    <a:pt x="1672" y="13635"/>
                    <a:pt x="1672" y="13524"/>
                  </a:cubicBezTo>
                  <a:lnTo>
                    <a:pt x="1672" y="12794"/>
                  </a:lnTo>
                  <a:close/>
                  <a:moveTo>
                    <a:pt x="12390" y="12794"/>
                  </a:moveTo>
                  <a:lnTo>
                    <a:pt x="12390" y="13524"/>
                  </a:lnTo>
                  <a:lnTo>
                    <a:pt x="12385" y="13524"/>
                  </a:lnTo>
                  <a:cubicBezTo>
                    <a:pt x="12385" y="13635"/>
                    <a:pt x="12299" y="13721"/>
                    <a:pt x="12188" y="13721"/>
                  </a:cubicBezTo>
                  <a:lnTo>
                    <a:pt x="10646" y="13721"/>
                  </a:lnTo>
                  <a:cubicBezTo>
                    <a:pt x="10536" y="13721"/>
                    <a:pt x="10449" y="13635"/>
                    <a:pt x="10449" y="13524"/>
                  </a:cubicBezTo>
                  <a:lnTo>
                    <a:pt x="10449" y="12794"/>
                  </a:lnTo>
                  <a:close/>
                  <a:moveTo>
                    <a:pt x="2931" y="1"/>
                  </a:moveTo>
                  <a:cubicBezTo>
                    <a:pt x="1826" y="1"/>
                    <a:pt x="933" y="894"/>
                    <a:pt x="928" y="2004"/>
                  </a:cubicBezTo>
                  <a:lnTo>
                    <a:pt x="928" y="2893"/>
                  </a:lnTo>
                  <a:lnTo>
                    <a:pt x="731" y="2893"/>
                  </a:lnTo>
                  <a:cubicBezTo>
                    <a:pt x="327" y="2893"/>
                    <a:pt x="1" y="3220"/>
                    <a:pt x="1" y="3623"/>
                  </a:cubicBezTo>
                  <a:lnTo>
                    <a:pt x="1" y="5795"/>
                  </a:lnTo>
                  <a:cubicBezTo>
                    <a:pt x="1" y="6198"/>
                    <a:pt x="327" y="6525"/>
                    <a:pt x="731" y="6525"/>
                  </a:cubicBezTo>
                  <a:lnTo>
                    <a:pt x="928" y="6525"/>
                  </a:lnTo>
                  <a:lnTo>
                    <a:pt x="928" y="10411"/>
                  </a:lnTo>
                  <a:cubicBezTo>
                    <a:pt x="654" y="10459"/>
                    <a:pt x="447" y="10695"/>
                    <a:pt x="447" y="10978"/>
                  </a:cubicBezTo>
                  <a:lnTo>
                    <a:pt x="447" y="12222"/>
                  </a:lnTo>
                  <a:cubicBezTo>
                    <a:pt x="447" y="12539"/>
                    <a:pt x="707" y="12794"/>
                    <a:pt x="1019" y="12794"/>
                  </a:cubicBezTo>
                  <a:lnTo>
                    <a:pt x="1250" y="12794"/>
                  </a:lnTo>
                  <a:lnTo>
                    <a:pt x="1250" y="13524"/>
                  </a:lnTo>
                  <a:cubicBezTo>
                    <a:pt x="1250" y="13865"/>
                    <a:pt x="1528" y="14144"/>
                    <a:pt x="1869" y="14144"/>
                  </a:cubicBezTo>
                  <a:lnTo>
                    <a:pt x="3416" y="14144"/>
                  </a:lnTo>
                  <a:cubicBezTo>
                    <a:pt x="3757" y="14144"/>
                    <a:pt x="4036" y="13865"/>
                    <a:pt x="4036" y="13524"/>
                  </a:cubicBezTo>
                  <a:lnTo>
                    <a:pt x="4036" y="12794"/>
                  </a:lnTo>
                  <a:lnTo>
                    <a:pt x="4387" y="12794"/>
                  </a:lnTo>
                  <a:cubicBezTo>
                    <a:pt x="4483" y="13140"/>
                    <a:pt x="4800" y="13385"/>
                    <a:pt x="5160" y="13385"/>
                  </a:cubicBezTo>
                  <a:lnTo>
                    <a:pt x="8763" y="13385"/>
                  </a:lnTo>
                  <a:cubicBezTo>
                    <a:pt x="9123" y="13385"/>
                    <a:pt x="9440" y="13140"/>
                    <a:pt x="9537" y="12794"/>
                  </a:cubicBezTo>
                  <a:lnTo>
                    <a:pt x="10027" y="12794"/>
                  </a:lnTo>
                  <a:lnTo>
                    <a:pt x="10027" y="13524"/>
                  </a:lnTo>
                  <a:cubicBezTo>
                    <a:pt x="10027" y="13865"/>
                    <a:pt x="10305" y="14144"/>
                    <a:pt x="10646" y="14144"/>
                  </a:cubicBezTo>
                  <a:lnTo>
                    <a:pt x="12193" y="14144"/>
                  </a:lnTo>
                  <a:cubicBezTo>
                    <a:pt x="12534" y="14144"/>
                    <a:pt x="12813" y="13865"/>
                    <a:pt x="12813" y="13524"/>
                  </a:cubicBezTo>
                  <a:lnTo>
                    <a:pt x="12813" y="12794"/>
                  </a:lnTo>
                  <a:lnTo>
                    <a:pt x="13039" y="12794"/>
                  </a:lnTo>
                  <a:cubicBezTo>
                    <a:pt x="13356" y="12794"/>
                    <a:pt x="13610" y="12539"/>
                    <a:pt x="13610" y="12222"/>
                  </a:cubicBezTo>
                  <a:lnTo>
                    <a:pt x="13610" y="10978"/>
                  </a:lnTo>
                  <a:cubicBezTo>
                    <a:pt x="13610" y="10661"/>
                    <a:pt x="13356" y="10406"/>
                    <a:pt x="13039" y="10406"/>
                  </a:cubicBezTo>
                  <a:lnTo>
                    <a:pt x="12995" y="10406"/>
                  </a:lnTo>
                  <a:lnTo>
                    <a:pt x="12995" y="6525"/>
                  </a:lnTo>
                  <a:lnTo>
                    <a:pt x="13192" y="6525"/>
                  </a:lnTo>
                  <a:cubicBezTo>
                    <a:pt x="13596" y="6525"/>
                    <a:pt x="13923" y="6198"/>
                    <a:pt x="13923" y="5795"/>
                  </a:cubicBezTo>
                  <a:lnTo>
                    <a:pt x="13923" y="3623"/>
                  </a:lnTo>
                  <a:cubicBezTo>
                    <a:pt x="13923" y="3223"/>
                    <a:pt x="13601" y="2898"/>
                    <a:pt x="13201" y="2898"/>
                  </a:cubicBezTo>
                  <a:cubicBezTo>
                    <a:pt x="13198" y="2898"/>
                    <a:pt x="13195" y="2898"/>
                    <a:pt x="13192" y="2898"/>
                  </a:cubicBezTo>
                  <a:lnTo>
                    <a:pt x="12995" y="2898"/>
                  </a:lnTo>
                  <a:lnTo>
                    <a:pt x="12995" y="2004"/>
                  </a:lnTo>
                  <a:cubicBezTo>
                    <a:pt x="12991" y="894"/>
                    <a:pt x="12097" y="1"/>
                    <a:pt x="109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2" name="Google Shape;17732;p73"/>
          <p:cNvGrpSpPr/>
          <p:nvPr/>
        </p:nvGrpSpPr>
        <p:grpSpPr>
          <a:xfrm>
            <a:off x="1757683" y="2438771"/>
            <a:ext cx="330680" cy="356441"/>
            <a:chOff x="1757683" y="2438771"/>
            <a:chExt cx="330680" cy="356441"/>
          </a:xfrm>
        </p:grpSpPr>
        <p:sp>
          <p:nvSpPr>
            <p:cNvPr id="17733" name="Google Shape;17733;p73"/>
            <p:cNvSpPr/>
            <p:nvPr/>
          </p:nvSpPr>
          <p:spPr>
            <a:xfrm>
              <a:off x="1762972" y="2469716"/>
              <a:ext cx="320234" cy="320234"/>
            </a:xfrm>
            <a:custGeom>
              <a:rect b="b" l="l" r="r" t="t"/>
              <a:pathLst>
                <a:path extrusionOk="0" h="12232" w="12232">
                  <a:moveTo>
                    <a:pt x="538" y="0"/>
                  </a:moveTo>
                  <a:cubicBezTo>
                    <a:pt x="240" y="0"/>
                    <a:pt x="0" y="240"/>
                    <a:pt x="0" y="538"/>
                  </a:cubicBezTo>
                  <a:lnTo>
                    <a:pt x="0" y="11698"/>
                  </a:lnTo>
                  <a:cubicBezTo>
                    <a:pt x="0" y="11991"/>
                    <a:pt x="240" y="12231"/>
                    <a:pt x="538" y="12231"/>
                  </a:cubicBezTo>
                  <a:lnTo>
                    <a:pt x="11693" y="12231"/>
                  </a:lnTo>
                  <a:cubicBezTo>
                    <a:pt x="11991" y="12231"/>
                    <a:pt x="12231" y="11991"/>
                    <a:pt x="12231" y="11698"/>
                  </a:cubicBezTo>
                  <a:lnTo>
                    <a:pt x="12231" y="538"/>
                  </a:lnTo>
                  <a:cubicBezTo>
                    <a:pt x="12231" y="240"/>
                    <a:pt x="11991" y="0"/>
                    <a:pt x="1169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73"/>
            <p:cNvSpPr/>
            <p:nvPr/>
          </p:nvSpPr>
          <p:spPr>
            <a:xfrm>
              <a:off x="2047208" y="2469716"/>
              <a:ext cx="35997" cy="320234"/>
            </a:xfrm>
            <a:custGeom>
              <a:rect b="b" l="l" r="r" t="t"/>
              <a:pathLst>
                <a:path extrusionOk="0" h="12232" w="1375">
                  <a:moveTo>
                    <a:pt x="0" y="0"/>
                  </a:moveTo>
                  <a:lnTo>
                    <a:pt x="0" y="12231"/>
                  </a:lnTo>
                  <a:lnTo>
                    <a:pt x="836" y="12231"/>
                  </a:lnTo>
                  <a:cubicBezTo>
                    <a:pt x="1134" y="12231"/>
                    <a:pt x="1374" y="11991"/>
                    <a:pt x="1374" y="11698"/>
                  </a:cubicBezTo>
                  <a:lnTo>
                    <a:pt x="1374" y="538"/>
                  </a:lnTo>
                  <a:cubicBezTo>
                    <a:pt x="1374" y="240"/>
                    <a:pt x="1134" y="0"/>
                    <a:pt x="83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73"/>
            <p:cNvSpPr/>
            <p:nvPr/>
          </p:nvSpPr>
          <p:spPr>
            <a:xfrm>
              <a:off x="1762972" y="2469716"/>
              <a:ext cx="320234" cy="57753"/>
            </a:xfrm>
            <a:custGeom>
              <a:rect b="b" l="l" r="r" t="t"/>
              <a:pathLst>
                <a:path extrusionOk="0" h="2206" w="12232">
                  <a:moveTo>
                    <a:pt x="538" y="0"/>
                  </a:moveTo>
                  <a:cubicBezTo>
                    <a:pt x="240" y="0"/>
                    <a:pt x="0" y="240"/>
                    <a:pt x="0" y="538"/>
                  </a:cubicBezTo>
                  <a:lnTo>
                    <a:pt x="0" y="2205"/>
                  </a:lnTo>
                  <a:lnTo>
                    <a:pt x="12231" y="2205"/>
                  </a:lnTo>
                  <a:lnTo>
                    <a:pt x="12231" y="538"/>
                  </a:lnTo>
                  <a:cubicBezTo>
                    <a:pt x="12231" y="240"/>
                    <a:pt x="11991" y="0"/>
                    <a:pt x="11693" y="0"/>
                  </a:cubicBez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6" name="Google Shape;17736;p73"/>
            <p:cNvSpPr/>
            <p:nvPr/>
          </p:nvSpPr>
          <p:spPr>
            <a:xfrm>
              <a:off x="2047208" y="2469716"/>
              <a:ext cx="35997" cy="57753"/>
            </a:xfrm>
            <a:custGeom>
              <a:rect b="b" l="l" r="r" t="t"/>
              <a:pathLst>
                <a:path extrusionOk="0" h="2206" w="1375">
                  <a:moveTo>
                    <a:pt x="0" y="0"/>
                  </a:moveTo>
                  <a:lnTo>
                    <a:pt x="0" y="2205"/>
                  </a:lnTo>
                  <a:lnTo>
                    <a:pt x="1374" y="2205"/>
                  </a:lnTo>
                  <a:lnTo>
                    <a:pt x="1374" y="538"/>
                  </a:lnTo>
                  <a:cubicBezTo>
                    <a:pt x="1374" y="240"/>
                    <a:pt x="1134" y="0"/>
                    <a:pt x="836" y="0"/>
                  </a:cubicBezTo>
                  <a:close/>
                </a:path>
              </a:pathLst>
            </a:custGeom>
            <a:solidFill>
              <a:srgbClr val="7E93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7" name="Google Shape;17737;p73"/>
            <p:cNvSpPr/>
            <p:nvPr/>
          </p:nvSpPr>
          <p:spPr>
            <a:xfrm>
              <a:off x="1796168" y="2444059"/>
              <a:ext cx="29583" cy="51575"/>
            </a:xfrm>
            <a:custGeom>
              <a:rect b="b" l="l" r="r" t="t"/>
              <a:pathLst>
                <a:path extrusionOk="0" h="1970" w="1130">
                  <a:moveTo>
                    <a:pt x="567" y="0"/>
                  </a:moveTo>
                  <a:cubicBezTo>
                    <a:pt x="255" y="0"/>
                    <a:pt x="0" y="255"/>
                    <a:pt x="0" y="567"/>
                  </a:cubicBezTo>
                  <a:lnTo>
                    <a:pt x="0" y="1408"/>
                  </a:lnTo>
                  <a:cubicBezTo>
                    <a:pt x="0" y="1720"/>
                    <a:pt x="255" y="1970"/>
                    <a:pt x="567" y="1970"/>
                  </a:cubicBezTo>
                  <a:cubicBezTo>
                    <a:pt x="875" y="1970"/>
                    <a:pt x="1129" y="1720"/>
                    <a:pt x="1129" y="1408"/>
                  </a:cubicBezTo>
                  <a:lnTo>
                    <a:pt x="1129" y="567"/>
                  </a:lnTo>
                  <a:cubicBezTo>
                    <a:pt x="1129" y="255"/>
                    <a:pt x="875" y="0"/>
                    <a:pt x="56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8" name="Google Shape;17738;p73"/>
            <p:cNvSpPr/>
            <p:nvPr/>
          </p:nvSpPr>
          <p:spPr>
            <a:xfrm>
              <a:off x="1870859" y="2444059"/>
              <a:ext cx="29583" cy="51575"/>
            </a:xfrm>
            <a:custGeom>
              <a:rect b="b" l="l" r="r" t="t"/>
              <a:pathLst>
                <a:path extrusionOk="0" h="1970" w="1130">
                  <a:moveTo>
                    <a:pt x="568" y="0"/>
                  </a:moveTo>
                  <a:cubicBezTo>
                    <a:pt x="256" y="0"/>
                    <a:pt x="1" y="255"/>
                    <a:pt x="1" y="567"/>
                  </a:cubicBezTo>
                  <a:lnTo>
                    <a:pt x="1" y="1408"/>
                  </a:lnTo>
                  <a:cubicBezTo>
                    <a:pt x="1" y="1720"/>
                    <a:pt x="256" y="1970"/>
                    <a:pt x="568" y="1970"/>
                  </a:cubicBezTo>
                  <a:cubicBezTo>
                    <a:pt x="880" y="1970"/>
                    <a:pt x="1130" y="1715"/>
                    <a:pt x="1130" y="1403"/>
                  </a:cubicBezTo>
                  <a:lnTo>
                    <a:pt x="1130" y="562"/>
                  </a:lnTo>
                  <a:cubicBezTo>
                    <a:pt x="1130" y="255"/>
                    <a:pt x="875" y="0"/>
                    <a:pt x="56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9" name="Google Shape;17739;p73"/>
            <p:cNvSpPr/>
            <p:nvPr/>
          </p:nvSpPr>
          <p:spPr>
            <a:xfrm>
              <a:off x="1945708" y="2444059"/>
              <a:ext cx="29453" cy="51575"/>
            </a:xfrm>
            <a:custGeom>
              <a:rect b="b" l="l" r="r" t="t"/>
              <a:pathLst>
                <a:path extrusionOk="0" h="1970" w="1125">
                  <a:moveTo>
                    <a:pt x="562" y="0"/>
                  </a:moveTo>
                  <a:cubicBezTo>
                    <a:pt x="250" y="0"/>
                    <a:pt x="0" y="255"/>
                    <a:pt x="0" y="567"/>
                  </a:cubicBezTo>
                  <a:lnTo>
                    <a:pt x="0" y="1408"/>
                  </a:lnTo>
                  <a:cubicBezTo>
                    <a:pt x="0" y="1720"/>
                    <a:pt x="250" y="1970"/>
                    <a:pt x="562" y="1970"/>
                  </a:cubicBezTo>
                  <a:cubicBezTo>
                    <a:pt x="875" y="1970"/>
                    <a:pt x="1124" y="1720"/>
                    <a:pt x="1124" y="1408"/>
                  </a:cubicBezTo>
                  <a:lnTo>
                    <a:pt x="1124" y="567"/>
                  </a:lnTo>
                  <a:cubicBezTo>
                    <a:pt x="1124" y="255"/>
                    <a:pt x="875" y="0"/>
                    <a:pt x="56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0" name="Google Shape;17740;p73"/>
            <p:cNvSpPr/>
            <p:nvPr/>
          </p:nvSpPr>
          <p:spPr>
            <a:xfrm>
              <a:off x="2020399" y="2444059"/>
              <a:ext cx="29479" cy="51575"/>
            </a:xfrm>
            <a:custGeom>
              <a:rect b="b" l="l" r="r" t="t"/>
              <a:pathLst>
                <a:path extrusionOk="0" h="1970" w="1126">
                  <a:moveTo>
                    <a:pt x="563" y="0"/>
                  </a:moveTo>
                  <a:cubicBezTo>
                    <a:pt x="251" y="0"/>
                    <a:pt x="1" y="255"/>
                    <a:pt x="1" y="567"/>
                  </a:cubicBezTo>
                  <a:lnTo>
                    <a:pt x="1" y="1408"/>
                  </a:lnTo>
                  <a:cubicBezTo>
                    <a:pt x="1" y="1720"/>
                    <a:pt x="251" y="1970"/>
                    <a:pt x="563" y="1970"/>
                  </a:cubicBezTo>
                  <a:cubicBezTo>
                    <a:pt x="875" y="1970"/>
                    <a:pt x="1125" y="1720"/>
                    <a:pt x="1125" y="1408"/>
                  </a:cubicBezTo>
                  <a:lnTo>
                    <a:pt x="1125" y="567"/>
                  </a:lnTo>
                  <a:cubicBezTo>
                    <a:pt x="1125" y="255"/>
                    <a:pt x="875" y="0"/>
                    <a:pt x="56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73"/>
            <p:cNvSpPr/>
            <p:nvPr/>
          </p:nvSpPr>
          <p:spPr>
            <a:xfrm>
              <a:off x="1757683" y="2438771"/>
              <a:ext cx="330680" cy="300128"/>
            </a:xfrm>
            <a:custGeom>
              <a:rect b="b" l="l" r="r" t="t"/>
              <a:pathLst>
                <a:path extrusionOk="0" h="11464" w="12631">
                  <a:moveTo>
                    <a:pt x="2037" y="399"/>
                  </a:moveTo>
                  <a:cubicBezTo>
                    <a:pt x="2239" y="399"/>
                    <a:pt x="2397" y="562"/>
                    <a:pt x="2402" y="764"/>
                  </a:cubicBezTo>
                  <a:lnTo>
                    <a:pt x="2402" y="1605"/>
                  </a:lnTo>
                  <a:cubicBezTo>
                    <a:pt x="2397" y="1807"/>
                    <a:pt x="2239" y="1970"/>
                    <a:pt x="2037" y="1970"/>
                  </a:cubicBezTo>
                  <a:cubicBezTo>
                    <a:pt x="1835" y="1970"/>
                    <a:pt x="1672" y="1807"/>
                    <a:pt x="1672" y="1605"/>
                  </a:cubicBezTo>
                  <a:lnTo>
                    <a:pt x="1672" y="764"/>
                  </a:lnTo>
                  <a:cubicBezTo>
                    <a:pt x="1672" y="562"/>
                    <a:pt x="1835" y="404"/>
                    <a:pt x="2037" y="399"/>
                  </a:cubicBezTo>
                  <a:close/>
                  <a:moveTo>
                    <a:pt x="4891" y="399"/>
                  </a:moveTo>
                  <a:cubicBezTo>
                    <a:pt x="5093" y="399"/>
                    <a:pt x="5256" y="562"/>
                    <a:pt x="5256" y="764"/>
                  </a:cubicBezTo>
                  <a:lnTo>
                    <a:pt x="5256" y="1605"/>
                  </a:lnTo>
                  <a:cubicBezTo>
                    <a:pt x="5256" y="1807"/>
                    <a:pt x="5093" y="1970"/>
                    <a:pt x="4891" y="1970"/>
                  </a:cubicBezTo>
                  <a:cubicBezTo>
                    <a:pt x="4689" y="1970"/>
                    <a:pt x="4526" y="1807"/>
                    <a:pt x="4526" y="1605"/>
                  </a:cubicBezTo>
                  <a:lnTo>
                    <a:pt x="4526" y="764"/>
                  </a:lnTo>
                  <a:cubicBezTo>
                    <a:pt x="4526" y="562"/>
                    <a:pt x="4689" y="399"/>
                    <a:pt x="4891" y="399"/>
                  </a:cubicBezTo>
                  <a:close/>
                  <a:moveTo>
                    <a:pt x="7744" y="399"/>
                  </a:moveTo>
                  <a:cubicBezTo>
                    <a:pt x="7946" y="399"/>
                    <a:pt x="8110" y="562"/>
                    <a:pt x="8110" y="764"/>
                  </a:cubicBezTo>
                  <a:lnTo>
                    <a:pt x="8110" y="1605"/>
                  </a:lnTo>
                  <a:cubicBezTo>
                    <a:pt x="8110" y="1807"/>
                    <a:pt x="7946" y="1970"/>
                    <a:pt x="7744" y="1970"/>
                  </a:cubicBezTo>
                  <a:cubicBezTo>
                    <a:pt x="7543" y="1970"/>
                    <a:pt x="7379" y="1807"/>
                    <a:pt x="7379" y="1605"/>
                  </a:cubicBezTo>
                  <a:lnTo>
                    <a:pt x="7379" y="764"/>
                  </a:lnTo>
                  <a:cubicBezTo>
                    <a:pt x="7379" y="562"/>
                    <a:pt x="7543" y="399"/>
                    <a:pt x="7744" y="399"/>
                  </a:cubicBezTo>
                  <a:close/>
                  <a:moveTo>
                    <a:pt x="10598" y="399"/>
                  </a:moveTo>
                  <a:cubicBezTo>
                    <a:pt x="10800" y="399"/>
                    <a:pt x="10963" y="562"/>
                    <a:pt x="10963" y="764"/>
                  </a:cubicBezTo>
                  <a:lnTo>
                    <a:pt x="10963" y="1605"/>
                  </a:lnTo>
                  <a:cubicBezTo>
                    <a:pt x="10963" y="1807"/>
                    <a:pt x="10800" y="1970"/>
                    <a:pt x="10598" y="1970"/>
                  </a:cubicBezTo>
                  <a:cubicBezTo>
                    <a:pt x="10396" y="1970"/>
                    <a:pt x="10233" y="1807"/>
                    <a:pt x="10233" y="1605"/>
                  </a:cubicBezTo>
                  <a:lnTo>
                    <a:pt x="10233" y="764"/>
                  </a:lnTo>
                  <a:cubicBezTo>
                    <a:pt x="10233" y="562"/>
                    <a:pt x="10396" y="399"/>
                    <a:pt x="10598" y="399"/>
                  </a:cubicBezTo>
                  <a:close/>
                  <a:moveTo>
                    <a:pt x="11900" y="1384"/>
                  </a:moveTo>
                  <a:cubicBezTo>
                    <a:pt x="12082" y="1384"/>
                    <a:pt x="12236" y="1533"/>
                    <a:pt x="12236" y="1720"/>
                  </a:cubicBezTo>
                  <a:lnTo>
                    <a:pt x="12236" y="3185"/>
                  </a:lnTo>
                  <a:lnTo>
                    <a:pt x="399" y="3185"/>
                  </a:lnTo>
                  <a:lnTo>
                    <a:pt x="399" y="1720"/>
                  </a:lnTo>
                  <a:cubicBezTo>
                    <a:pt x="399" y="1533"/>
                    <a:pt x="553" y="1384"/>
                    <a:pt x="740" y="1384"/>
                  </a:cubicBezTo>
                  <a:lnTo>
                    <a:pt x="1273" y="1384"/>
                  </a:lnTo>
                  <a:lnTo>
                    <a:pt x="1273" y="1610"/>
                  </a:lnTo>
                  <a:cubicBezTo>
                    <a:pt x="1273" y="2032"/>
                    <a:pt x="1614" y="2373"/>
                    <a:pt x="2037" y="2373"/>
                  </a:cubicBezTo>
                  <a:cubicBezTo>
                    <a:pt x="2455" y="2373"/>
                    <a:pt x="2796" y="2032"/>
                    <a:pt x="2796" y="1610"/>
                  </a:cubicBezTo>
                  <a:lnTo>
                    <a:pt x="2796" y="1384"/>
                  </a:lnTo>
                  <a:lnTo>
                    <a:pt x="4127" y="1384"/>
                  </a:lnTo>
                  <a:lnTo>
                    <a:pt x="4127" y="1610"/>
                  </a:lnTo>
                  <a:cubicBezTo>
                    <a:pt x="4127" y="2032"/>
                    <a:pt x="4468" y="2373"/>
                    <a:pt x="4891" y="2373"/>
                  </a:cubicBezTo>
                  <a:cubicBezTo>
                    <a:pt x="5309" y="2373"/>
                    <a:pt x="5655" y="2032"/>
                    <a:pt x="5655" y="1610"/>
                  </a:cubicBezTo>
                  <a:lnTo>
                    <a:pt x="5655" y="1384"/>
                  </a:lnTo>
                  <a:lnTo>
                    <a:pt x="6981" y="1384"/>
                  </a:lnTo>
                  <a:lnTo>
                    <a:pt x="6981" y="1610"/>
                  </a:lnTo>
                  <a:cubicBezTo>
                    <a:pt x="6981" y="2032"/>
                    <a:pt x="7322" y="2373"/>
                    <a:pt x="7744" y="2373"/>
                  </a:cubicBezTo>
                  <a:cubicBezTo>
                    <a:pt x="8167" y="2373"/>
                    <a:pt x="8508" y="2032"/>
                    <a:pt x="8508" y="1610"/>
                  </a:cubicBezTo>
                  <a:lnTo>
                    <a:pt x="8508" y="1384"/>
                  </a:lnTo>
                  <a:lnTo>
                    <a:pt x="9839" y="1384"/>
                  </a:lnTo>
                  <a:lnTo>
                    <a:pt x="9839" y="1610"/>
                  </a:lnTo>
                  <a:cubicBezTo>
                    <a:pt x="9839" y="2032"/>
                    <a:pt x="10180" y="2373"/>
                    <a:pt x="10598" y="2373"/>
                  </a:cubicBezTo>
                  <a:cubicBezTo>
                    <a:pt x="11021" y="2373"/>
                    <a:pt x="11362" y="2032"/>
                    <a:pt x="11362" y="1610"/>
                  </a:cubicBezTo>
                  <a:lnTo>
                    <a:pt x="11362" y="1384"/>
                  </a:lnTo>
                  <a:close/>
                  <a:moveTo>
                    <a:pt x="2037" y="0"/>
                  </a:moveTo>
                  <a:cubicBezTo>
                    <a:pt x="1614" y="0"/>
                    <a:pt x="1273" y="341"/>
                    <a:pt x="1273" y="764"/>
                  </a:cubicBezTo>
                  <a:lnTo>
                    <a:pt x="1273" y="985"/>
                  </a:lnTo>
                  <a:lnTo>
                    <a:pt x="740" y="985"/>
                  </a:lnTo>
                  <a:cubicBezTo>
                    <a:pt x="332" y="985"/>
                    <a:pt x="0" y="1312"/>
                    <a:pt x="0" y="1720"/>
                  </a:cubicBezTo>
                  <a:lnTo>
                    <a:pt x="0" y="4521"/>
                  </a:lnTo>
                  <a:cubicBezTo>
                    <a:pt x="0" y="4655"/>
                    <a:pt x="100" y="4723"/>
                    <a:pt x="200" y="4723"/>
                  </a:cubicBezTo>
                  <a:cubicBezTo>
                    <a:pt x="299" y="4723"/>
                    <a:pt x="399" y="4655"/>
                    <a:pt x="399" y="4521"/>
                  </a:cubicBezTo>
                  <a:lnTo>
                    <a:pt x="399" y="3584"/>
                  </a:lnTo>
                  <a:lnTo>
                    <a:pt x="12231" y="3584"/>
                  </a:lnTo>
                  <a:lnTo>
                    <a:pt x="12231" y="11266"/>
                  </a:lnTo>
                  <a:cubicBezTo>
                    <a:pt x="12231" y="11398"/>
                    <a:pt x="12331" y="11464"/>
                    <a:pt x="12431" y="11464"/>
                  </a:cubicBezTo>
                  <a:cubicBezTo>
                    <a:pt x="12530" y="11464"/>
                    <a:pt x="12630" y="11398"/>
                    <a:pt x="12630" y="11266"/>
                  </a:cubicBezTo>
                  <a:lnTo>
                    <a:pt x="12630" y="1715"/>
                  </a:lnTo>
                  <a:cubicBezTo>
                    <a:pt x="12630" y="1312"/>
                    <a:pt x="12303" y="985"/>
                    <a:pt x="11895" y="985"/>
                  </a:cubicBezTo>
                  <a:lnTo>
                    <a:pt x="11362" y="985"/>
                  </a:lnTo>
                  <a:lnTo>
                    <a:pt x="11362" y="764"/>
                  </a:lnTo>
                  <a:cubicBezTo>
                    <a:pt x="11362" y="341"/>
                    <a:pt x="11021" y="0"/>
                    <a:pt x="10598" y="0"/>
                  </a:cubicBezTo>
                  <a:cubicBezTo>
                    <a:pt x="10175" y="0"/>
                    <a:pt x="9834" y="341"/>
                    <a:pt x="9834" y="764"/>
                  </a:cubicBezTo>
                  <a:lnTo>
                    <a:pt x="9834" y="985"/>
                  </a:lnTo>
                  <a:lnTo>
                    <a:pt x="8508" y="985"/>
                  </a:lnTo>
                  <a:lnTo>
                    <a:pt x="8508" y="764"/>
                  </a:lnTo>
                  <a:cubicBezTo>
                    <a:pt x="8508" y="341"/>
                    <a:pt x="8167" y="0"/>
                    <a:pt x="7744" y="0"/>
                  </a:cubicBezTo>
                  <a:cubicBezTo>
                    <a:pt x="7322" y="0"/>
                    <a:pt x="6981" y="341"/>
                    <a:pt x="6981" y="764"/>
                  </a:cubicBezTo>
                  <a:lnTo>
                    <a:pt x="6981" y="985"/>
                  </a:lnTo>
                  <a:lnTo>
                    <a:pt x="5655" y="985"/>
                  </a:lnTo>
                  <a:lnTo>
                    <a:pt x="5655" y="764"/>
                  </a:lnTo>
                  <a:cubicBezTo>
                    <a:pt x="5655" y="341"/>
                    <a:pt x="5309" y="0"/>
                    <a:pt x="4891" y="0"/>
                  </a:cubicBezTo>
                  <a:cubicBezTo>
                    <a:pt x="4468" y="0"/>
                    <a:pt x="4127" y="341"/>
                    <a:pt x="4127" y="764"/>
                  </a:cubicBezTo>
                  <a:lnTo>
                    <a:pt x="4127" y="985"/>
                  </a:lnTo>
                  <a:lnTo>
                    <a:pt x="2796" y="985"/>
                  </a:lnTo>
                  <a:lnTo>
                    <a:pt x="2796" y="764"/>
                  </a:lnTo>
                  <a:cubicBezTo>
                    <a:pt x="2796" y="341"/>
                    <a:pt x="2455" y="0"/>
                    <a:pt x="20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2" name="Google Shape;17742;p73"/>
            <p:cNvSpPr/>
            <p:nvPr/>
          </p:nvSpPr>
          <p:spPr>
            <a:xfrm>
              <a:off x="1757683" y="2576452"/>
              <a:ext cx="330680" cy="218760"/>
            </a:xfrm>
            <a:custGeom>
              <a:rect b="b" l="l" r="r" t="t"/>
              <a:pathLst>
                <a:path extrusionOk="0" h="8356" w="12631">
                  <a:moveTo>
                    <a:pt x="200" y="0"/>
                  </a:moveTo>
                  <a:cubicBezTo>
                    <a:pt x="100" y="0"/>
                    <a:pt x="0" y="66"/>
                    <a:pt x="0" y="199"/>
                  </a:cubicBezTo>
                  <a:lnTo>
                    <a:pt x="0" y="7621"/>
                  </a:lnTo>
                  <a:cubicBezTo>
                    <a:pt x="0" y="8024"/>
                    <a:pt x="332" y="8356"/>
                    <a:pt x="740" y="8356"/>
                  </a:cubicBezTo>
                  <a:lnTo>
                    <a:pt x="11895" y="8356"/>
                  </a:lnTo>
                  <a:cubicBezTo>
                    <a:pt x="12303" y="8356"/>
                    <a:pt x="12630" y="8024"/>
                    <a:pt x="12630" y="7621"/>
                  </a:cubicBezTo>
                  <a:lnTo>
                    <a:pt x="12630" y="6953"/>
                  </a:lnTo>
                  <a:cubicBezTo>
                    <a:pt x="12630" y="6843"/>
                    <a:pt x="12544" y="6756"/>
                    <a:pt x="12433" y="6756"/>
                  </a:cubicBezTo>
                  <a:cubicBezTo>
                    <a:pt x="12323" y="6756"/>
                    <a:pt x="12231" y="6843"/>
                    <a:pt x="12231" y="6953"/>
                  </a:cubicBezTo>
                  <a:lnTo>
                    <a:pt x="12231" y="7621"/>
                  </a:lnTo>
                  <a:cubicBezTo>
                    <a:pt x="12231" y="7803"/>
                    <a:pt x="12082" y="7957"/>
                    <a:pt x="11895" y="7957"/>
                  </a:cubicBezTo>
                  <a:lnTo>
                    <a:pt x="740" y="7957"/>
                  </a:lnTo>
                  <a:cubicBezTo>
                    <a:pt x="553" y="7957"/>
                    <a:pt x="399" y="7803"/>
                    <a:pt x="399" y="7621"/>
                  </a:cubicBezTo>
                  <a:lnTo>
                    <a:pt x="399" y="199"/>
                  </a:lnTo>
                  <a:cubicBezTo>
                    <a:pt x="399" y="66"/>
                    <a:pt x="299" y="0"/>
                    <a:pt x="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43" name="Google Shape;17743;p73"/>
          <p:cNvGrpSpPr/>
          <p:nvPr/>
        </p:nvGrpSpPr>
        <p:grpSpPr>
          <a:xfrm>
            <a:off x="3943687" y="3825107"/>
            <a:ext cx="367908" cy="354477"/>
            <a:chOff x="3943687" y="3825107"/>
            <a:chExt cx="367908" cy="354477"/>
          </a:xfrm>
        </p:grpSpPr>
        <p:sp>
          <p:nvSpPr>
            <p:cNvPr id="17744" name="Google Shape;17744;p73"/>
            <p:cNvSpPr/>
            <p:nvPr/>
          </p:nvSpPr>
          <p:spPr>
            <a:xfrm>
              <a:off x="4140508" y="4012398"/>
              <a:ext cx="87834" cy="87808"/>
            </a:xfrm>
            <a:custGeom>
              <a:rect b="b" l="l" r="r" t="t"/>
              <a:pathLst>
                <a:path extrusionOk="0" h="3354" w="3355">
                  <a:moveTo>
                    <a:pt x="621" y="0"/>
                  </a:moveTo>
                  <a:lnTo>
                    <a:pt x="1" y="615"/>
                  </a:lnTo>
                  <a:lnTo>
                    <a:pt x="2734" y="3353"/>
                  </a:lnTo>
                  <a:lnTo>
                    <a:pt x="3354" y="2734"/>
                  </a:lnTo>
                  <a:lnTo>
                    <a:pt x="621" y="0"/>
                  </a:ln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5" name="Google Shape;17745;p73"/>
            <p:cNvSpPr/>
            <p:nvPr/>
          </p:nvSpPr>
          <p:spPr>
            <a:xfrm>
              <a:off x="4177631" y="4050412"/>
              <a:ext cx="128308" cy="124067"/>
            </a:xfrm>
            <a:custGeom>
              <a:rect b="b" l="l" r="r" t="t"/>
              <a:pathLst>
                <a:path extrusionOk="0" h="4739" w="4901">
                  <a:moveTo>
                    <a:pt x="1029" y="0"/>
                  </a:moveTo>
                  <a:cubicBezTo>
                    <a:pt x="939" y="0"/>
                    <a:pt x="848" y="35"/>
                    <a:pt x="778" y="105"/>
                  </a:cubicBezTo>
                  <a:lnTo>
                    <a:pt x="144" y="744"/>
                  </a:lnTo>
                  <a:cubicBezTo>
                    <a:pt x="10" y="878"/>
                    <a:pt x="0" y="1089"/>
                    <a:pt x="125" y="1234"/>
                  </a:cubicBezTo>
                  <a:lnTo>
                    <a:pt x="2868" y="4366"/>
                  </a:lnTo>
                  <a:cubicBezTo>
                    <a:pt x="3083" y="4613"/>
                    <a:pt x="3384" y="4739"/>
                    <a:pt x="3687" y="4739"/>
                  </a:cubicBezTo>
                  <a:cubicBezTo>
                    <a:pt x="3965" y="4739"/>
                    <a:pt x="4244" y="4633"/>
                    <a:pt x="4458" y="4419"/>
                  </a:cubicBezTo>
                  <a:cubicBezTo>
                    <a:pt x="4900" y="3972"/>
                    <a:pt x="4876" y="3246"/>
                    <a:pt x="4405" y="2833"/>
                  </a:cubicBezTo>
                  <a:lnTo>
                    <a:pt x="1268" y="90"/>
                  </a:lnTo>
                  <a:cubicBezTo>
                    <a:pt x="1199" y="30"/>
                    <a:pt x="1114" y="0"/>
                    <a:pt x="1029"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6" name="Google Shape;17746;p73"/>
            <p:cNvSpPr/>
            <p:nvPr/>
          </p:nvSpPr>
          <p:spPr>
            <a:xfrm>
              <a:off x="4177736" y="4059051"/>
              <a:ext cx="123177" cy="115454"/>
            </a:xfrm>
            <a:custGeom>
              <a:rect b="b" l="l" r="r" t="t"/>
              <a:pathLst>
                <a:path extrusionOk="0" h="4410" w="4705">
                  <a:moveTo>
                    <a:pt x="553" y="0"/>
                  </a:moveTo>
                  <a:lnTo>
                    <a:pt x="140" y="414"/>
                  </a:lnTo>
                  <a:cubicBezTo>
                    <a:pt x="6" y="548"/>
                    <a:pt x="1" y="759"/>
                    <a:pt x="121" y="904"/>
                  </a:cubicBezTo>
                  <a:lnTo>
                    <a:pt x="2864" y="4041"/>
                  </a:lnTo>
                  <a:cubicBezTo>
                    <a:pt x="3082" y="4286"/>
                    <a:pt x="3383" y="4410"/>
                    <a:pt x="3684" y="4410"/>
                  </a:cubicBezTo>
                  <a:cubicBezTo>
                    <a:pt x="3961" y="4410"/>
                    <a:pt x="4238" y="4305"/>
                    <a:pt x="4449" y="4093"/>
                  </a:cubicBezTo>
                  <a:cubicBezTo>
                    <a:pt x="4565" y="3978"/>
                    <a:pt x="4651" y="3844"/>
                    <a:pt x="4704" y="3690"/>
                  </a:cubicBezTo>
                  <a:lnTo>
                    <a:pt x="4704" y="3690"/>
                  </a:lnTo>
                  <a:cubicBezTo>
                    <a:pt x="4583" y="3734"/>
                    <a:pt x="4458" y="3756"/>
                    <a:pt x="4333" y="3756"/>
                  </a:cubicBezTo>
                  <a:cubicBezTo>
                    <a:pt x="4028" y="3756"/>
                    <a:pt x="3729" y="3626"/>
                    <a:pt x="3517" y="3387"/>
                  </a:cubicBezTo>
                  <a:lnTo>
                    <a:pt x="553" y="0"/>
                  </a:lnTo>
                  <a:close/>
                </a:path>
              </a:pathLst>
            </a:custGeom>
            <a:solidFill>
              <a:srgbClr val="C3CF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7" name="Google Shape;17747;p73"/>
            <p:cNvSpPr/>
            <p:nvPr/>
          </p:nvSpPr>
          <p:spPr>
            <a:xfrm>
              <a:off x="3946462" y="3830343"/>
              <a:ext cx="270308" cy="246144"/>
            </a:xfrm>
            <a:custGeom>
              <a:rect b="b" l="l" r="r" t="t"/>
              <a:pathLst>
                <a:path extrusionOk="0" h="9402" w="10325">
                  <a:moveTo>
                    <a:pt x="5160" y="0"/>
                  </a:moveTo>
                  <a:cubicBezTo>
                    <a:pt x="3956" y="0"/>
                    <a:pt x="2753" y="459"/>
                    <a:pt x="1835" y="1377"/>
                  </a:cubicBezTo>
                  <a:cubicBezTo>
                    <a:pt x="0" y="3212"/>
                    <a:pt x="0" y="6190"/>
                    <a:pt x="1835" y="8025"/>
                  </a:cubicBezTo>
                  <a:cubicBezTo>
                    <a:pt x="2753" y="8943"/>
                    <a:pt x="3956" y="9402"/>
                    <a:pt x="5160" y="9402"/>
                  </a:cubicBezTo>
                  <a:cubicBezTo>
                    <a:pt x="6363" y="9402"/>
                    <a:pt x="7567" y="8943"/>
                    <a:pt x="8484" y="8025"/>
                  </a:cubicBezTo>
                  <a:cubicBezTo>
                    <a:pt x="10324" y="6190"/>
                    <a:pt x="10324" y="3212"/>
                    <a:pt x="8484" y="1377"/>
                  </a:cubicBezTo>
                  <a:cubicBezTo>
                    <a:pt x="7567" y="459"/>
                    <a:pt x="6363" y="0"/>
                    <a:pt x="5160" y="0"/>
                  </a:cubicBezTo>
                  <a:close/>
                </a:path>
              </a:pathLst>
            </a:custGeom>
            <a:solidFill>
              <a:srgbClr val="ED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8" name="Google Shape;17748;p73"/>
            <p:cNvSpPr/>
            <p:nvPr/>
          </p:nvSpPr>
          <p:spPr>
            <a:xfrm>
              <a:off x="3978035" y="3858984"/>
              <a:ext cx="207162" cy="188863"/>
            </a:xfrm>
            <a:custGeom>
              <a:rect b="b" l="l" r="r" t="t"/>
              <a:pathLst>
                <a:path extrusionOk="0" h="7214" w="7913">
                  <a:moveTo>
                    <a:pt x="3956" y="0"/>
                  </a:moveTo>
                  <a:cubicBezTo>
                    <a:pt x="3034" y="0"/>
                    <a:pt x="2111" y="352"/>
                    <a:pt x="1408" y="1056"/>
                  </a:cubicBezTo>
                  <a:cubicBezTo>
                    <a:pt x="0" y="2464"/>
                    <a:pt x="0" y="4750"/>
                    <a:pt x="1408" y="6158"/>
                  </a:cubicBezTo>
                  <a:cubicBezTo>
                    <a:pt x="2111" y="6862"/>
                    <a:pt x="3034" y="7214"/>
                    <a:pt x="3956" y="7214"/>
                  </a:cubicBezTo>
                  <a:cubicBezTo>
                    <a:pt x="4879" y="7214"/>
                    <a:pt x="5801" y="6862"/>
                    <a:pt x="6505" y="6158"/>
                  </a:cubicBezTo>
                  <a:cubicBezTo>
                    <a:pt x="7912" y="4750"/>
                    <a:pt x="7912" y="2464"/>
                    <a:pt x="6505" y="1056"/>
                  </a:cubicBezTo>
                  <a:cubicBezTo>
                    <a:pt x="5801" y="352"/>
                    <a:pt x="4879" y="0"/>
                    <a:pt x="3956" y="0"/>
                  </a:cubicBezTo>
                  <a:close/>
                </a:path>
              </a:pathLst>
            </a:custGeom>
            <a:solidFill>
              <a:srgbClr val="DFE4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73"/>
            <p:cNvSpPr/>
            <p:nvPr/>
          </p:nvSpPr>
          <p:spPr>
            <a:xfrm>
              <a:off x="3977407" y="3878697"/>
              <a:ext cx="178862" cy="167840"/>
            </a:xfrm>
            <a:custGeom>
              <a:rect b="b" l="l" r="r" t="t"/>
              <a:pathLst>
                <a:path extrusionOk="0" h="6411" w="6832">
                  <a:moveTo>
                    <a:pt x="1773" y="0"/>
                  </a:moveTo>
                  <a:lnTo>
                    <a:pt x="1773" y="0"/>
                  </a:lnTo>
                  <a:cubicBezTo>
                    <a:pt x="1653" y="92"/>
                    <a:pt x="1537" y="193"/>
                    <a:pt x="1432" y="303"/>
                  </a:cubicBezTo>
                  <a:lnTo>
                    <a:pt x="1427" y="303"/>
                  </a:lnTo>
                  <a:cubicBezTo>
                    <a:pt x="0" y="1783"/>
                    <a:pt x="96" y="4156"/>
                    <a:pt x="1643" y="5511"/>
                  </a:cubicBezTo>
                  <a:cubicBezTo>
                    <a:pt x="2329" y="6115"/>
                    <a:pt x="3177" y="6410"/>
                    <a:pt x="4020" y="6410"/>
                  </a:cubicBezTo>
                  <a:cubicBezTo>
                    <a:pt x="5073" y="6410"/>
                    <a:pt x="6119" y="5950"/>
                    <a:pt x="6831" y="5059"/>
                  </a:cubicBezTo>
                  <a:lnTo>
                    <a:pt x="6831" y="5059"/>
                  </a:lnTo>
                  <a:cubicBezTo>
                    <a:pt x="6177" y="5573"/>
                    <a:pt x="5394" y="5826"/>
                    <a:pt x="4613" y="5826"/>
                  </a:cubicBezTo>
                  <a:cubicBezTo>
                    <a:pt x="3687" y="5826"/>
                    <a:pt x="2765" y="5470"/>
                    <a:pt x="2066" y="4771"/>
                  </a:cubicBezTo>
                  <a:cubicBezTo>
                    <a:pt x="778" y="3483"/>
                    <a:pt x="653" y="1437"/>
                    <a:pt x="1773" y="0"/>
                  </a:cubicBezTo>
                  <a:close/>
                </a:path>
              </a:pathLst>
            </a:custGeom>
            <a:solidFill>
              <a:srgbClr val="D0D7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73"/>
            <p:cNvSpPr/>
            <p:nvPr/>
          </p:nvSpPr>
          <p:spPr>
            <a:xfrm>
              <a:off x="4177736" y="4050464"/>
              <a:ext cx="51863" cy="50999"/>
            </a:xfrm>
            <a:custGeom>
              <a:rect b="b" l="l" r="r" t="t"/>
              <a:pathLst>
                <a:path extrusionOk="0" h="1948" w="1981">
                  <a:moveTo>
                    <a:pt x="1032" y="0"/>
                  </a:moveTo>
                  <a:cubicBezTo>
                    <a:pt x="939" y="0"/>
                    <a:pt x="845" y="36"/>
                    <a:pt x="774" y="107"/>
                  </a:cubicBezTo>
                  <a:lnTo>
                    <a:pt x="140" y="742"/>
                  </a:lnTo>
                  <a:cubicBezTo>
                    <a:pt x="6" y="876"/>
                    <a:pt x="1" y="1087"/>
                    <a:pt x="121" y="1232"/>
                  </a:cubicBezTo>
                  <a:lnTo>
                    <a:pt x="750" y="1947"/>
                  </a:lnTo>
                  <a:lnTo>
                    <a:pt x="1980" y="713"/>
                  </a:lnTo>
                  <a:lnTo>
                    <a:pt x="1264" y="88"/>
                  </a:lnTo>
                  <a:cubicBezTo>
                    <a:pt x="1199" y="29"/>
                    <a:pt x="1116" y="0"/>
                    <a:pt x="103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73"/>
            <p:cNvSpPr/>
            <p:nvPr/>
          </p:nvSpPr>
          <p:spPr>
            <a:xfrm>
              <a:off x="4177736" y="4059051"/>
              <a:ext cx="36757" cy="42412"/>
            </a:xfrm>
            <a:custGeom>
              <a:rect b="b" l="l" r="r" t="t"/>
              <a:pathLst>
                <a:path extrusionOk="0" h="1620" w="1404">
                  <a:moveTo>
                    <a:pt x="553" y="0"/>
                  </a:moveTo>
                  <a:lnTo>
                    <a:pt x="140" y="414"/>
                  </a:lnTo>
                  <a:cubicBezTo>
                    <a:pt x="6" y="548"/>
                    <a:pt x="1" y="759"/>
                    <a:pt x="121" y="904"/>
                  </a:cubicBezTo>
                  <a:lnTo>
                    <a:pt x="750" y="1619"/>
                  </a:lnTo>
                  <a:lnTo>
                    <a:pt x="1404" y="966"/>
                  </a:lnTo>
                  <a:lnTo>
                    <a:pt x="553" y="0"/>
                  </a:lnTo>
                  <a:close/>
                </a:path>
              </a:pathLst>
            </a:custGeom>
            <a:solidFill>
              <a:srgbClr val="DB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73"/>
            <p:cNvSpPr/>
            <p:nvPr/>
          </p:nvSpPr>
          <p:spPr>
            <a:xfrm>
              <a:off x="4029479" y="3885111"/>
              <a:ext cx="104144" cy="28955"/>
            </a:xfrm>
            <a:custGeom>
              <a:rect b="b" l="l" r="r" t="t"/>
              <a:pathLst>
                <a:path extrusionOk="0" h="1106" w="3978">
                  <a:moveTo>
                    <a:pt x="1989" y="0"/>
                  </a:moveTo>
                  <a:cubicBezTo>
                    <a:pt x="1321" y="0"/>
                    <a:pt x="653" y="255"/>
                    <a:pt x="144" y="764"/>
                  </a:cubicBezTo>
                  <a:cubicBezTo>
                    <a:pt x="0" y="908"/>
                    <a:pt x="131" y="1105"/>
                    <a:pt x="283" y="1105"/>
                  </a:cubicBezTo>
                  <a:cubicBezTo>
                    <a:pt x="330" y="1105"/>
                    <a:pt x="379" y="1087"/>
                    <a:pt x="423" y="1043"/>
                  </a:cubicBezTo>
                  <a:cubicBezTo>
                    <a:pt x="855" y="611"/>
                    <a:pt x="1422" y="394"/>
                    <a:pt x="1989" y="394"/>
                  </a:cubicBezTo>
                  <a:cubicBezTo>
                    <a:pt x="2556" y="394"/>
                    <a:pt x="3123" y="611"/>
                    <a:pt x="3555" y="1043"/>
                  </a:cubicBezTo>
                  <a:cubicBezTo>
                    <a:pt x="3599" y="1087"/>
                    <a:pt x="3647" y="1105"/>
                    <a:pt x="3694" y="1105"/>
                  </a:cubicBezTo>
                  <a:cubicBezTo>
                    <a:pt x="3847" y="1105"/>
                    <a:pt x="3977" y="908"/>
                    <a:pt x="3834" y="764"/>
                  </a:cubicBezTo>
                  <a:cubicBezTo>
                    <a:pt x="3324" y="255"/>
                    <a:pt x="2657" y="0"/>
                    <a:pt x="1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73"/>
            <p:cNvSpPr/>
            <p:nvPr/>
          </p:nvSpPr>
          <p:spPr>
            <a:xfrm>
              <a:off x="3943687" y="3825107"/>
              <a:ext cx="367908" cy="354477"/>
            </a:xfrm>
            <a:custGeom>
              <a:rect b="b" l="l" r="r" t="t"/>
              <a:pathLst>
                <a:path extrusionOk="0" h="13540" w="14053">
                  <a:moveTo>
                    <a:pt x="8898" y="8192"/>
                  </a:moveTo>
                  <a:lnTo>
                    <a:pt x="9426" y="8720"/>
                  </a:lnTo>
                  <a:lnTo>
                    <a:pt x="9090" y="9057"/>
                  </a:lnTo>
                  <a:lnTo>
                    <a:pt x="8557" y="8528"/>
                  </a:lnTo>
                  <a:cubicBezTo>
                    <a:pt x="8677" y="8418"/>
                    <a:pt x="8792" y="8307"/>
                    <a:pt x="8898" y="8192"/>
                  </a:cubicBezTo>
                  <a:close/>
                  <a:moveTo>
                    <a:pt x="5262" y="395"/>
                  </a:moveTo>
                  <a:cubicBezTo>
                    <a:pt x="6965" y="395"/>
                    <a:pt x="8530" y="1355"/>
                    <a:pt x="9296" y="2888"/>
                  </a:cubicBezTo>
                  <a:cubicBezTo>
                    <a:pt x="10094" y="4483"/>
                    <a:pt x="9873" y="6395"/>
                    <a:pt x="8734" y="7769"/>
                  </a:cubicBezTo>
                  <a:lnTo>
                    <a:pt x="8730" y="7779"/>
                  </a:lnTo>
                  <a:cubicBezTo>
                    <a:pt x="8552" y="7990"/>
                    <a:pt x="8360" y="8187"/>
                    <a:pt x="8143" y="8360"/>
                  </a:cubicBezTo>
                  <a:lnTo>
                    <a:pt x="8139" y="8370"/>
                  </a:lnTo>
                  <a:cubicBezTo>
                    <a:pt x="7301" y="9061"/>
                    <a:pt x="6282" y="9403"/>
                    <a:pt x="5266" y="9403"/>
                  </a:cubicBezTo>
                  <a:cubicBezTo>
                    <a:pt x="4109" y="9403"/>
                    <a:pt x="2956" y="8959"/>
                    <a:pt x="2081" y="8081"/>
                  </a:cubicBezTo>
                  <a:cubicBezTo>
                    <a:pt x="822" y="6823"/>
                    <a:pt x="423" y="4935"/>
                    <a:pt x="1067" y="3272"/>
                  </a:cubicBezTo>
                  <a:cubicBezTo>
                    <a:pt x="1711" y="1610"/>
                    <a:pt x="3272" y="486"/>
                    <a:pt x="5054" y="400"/>
                  </a:cubicBezTo>
                  <a:cubicBezTo>
                    <a:pt x="5124" y="396"/>
                    <a:pt x="5193" y="395"/>
                    <a:pt x="5262" y="395"/>
                  </a:cubicBezTo>
                  <a:close/>
                  <a:moveTo>
                    <a:pt x="9969" y="8807"/>
                  </a:moveTo>
                  <a:cubicBezTo>
                    <a:pt x="10007" y="8807"/>
                    <a:pt x="10045" y="8820"/>
                    <a:pt x="10075" y="8845"/>
                  </a:cubicBezTo>
                  <a:lnTo>
                    <a:pt x="10632" y="9330"/>
                  </a:lnTo>
                  <a:lnTo>
                    <a:pt x="9695" y="10262"/>
                  </a:lnTo>
                  <a:lnTo>
                    <a:pt x="9210" y="9710"/>
                  </a:lnTo>
                  <a:cubicBezTo>
                    <a:pt x="9157" y="9647"/>
                    <a:pt x="9157" y="9551"/>
                    <a:pt x="9220" y="9489"/>
                  </a:cubicBezTo>
                  <a:lnTo>
                    <a:pt x="9854" y="8855"/>
                  </a:lnTo>
                  <a:cubicBezTo>
                    <a:pt x="9886" y="8822"/>
                    <a:pt x="9928" y="8807"/>
                    <a:pt x="9969" y="8807"/>
                  </a:cubicBezTo>
                  <a:close/>
                  <a:moveTo>
                    <a:pt x="10930" y="9595"/>
                  </a:moveTo>
                  <a:lnTo>
                    <a:pt x="13212" y="11588"/>
                  </a:lnTo>
                  <a:cubicBezTo>
                    <a:pt x="13601" y="11929"/>
                    <a:pt x="13620" y="12525"/>
                    <a:pt x="13255" y="12890"/>
                  </a:cubicBezTo>
                  <a:cubicBezTo>
                    <a:pt x="13081" y="13064"/>
                    <a:pt x="12855" y="13150"/>
                    <a:pt x="12629" y="13150"/>
                  </a:cubicBezTo>
                  <a:cubicBezTo>
                    <a:pt x="12381" y="13150"/>
                    <a:pt x="12134" y="13046"/>
                    <a:pt x="11958" y="12842"/>
                  </a:cubicBezTo>
                  <a:lnTo>
                    <a:pt x="9959" y="10565"/>
                  </a:lnTo>
                  <a:lnTo>
                    <a:pt x="10930" y="9595"/>
                  </a:lnTo>
                  <a:close/>
                  <a:moveTo>
                    <a:pt x="5268" y="0"/>
                  </a:moveTo>
                  <a:cubicBezTo>
                    <a:pt x="5162" y="0"/>
                    <a:pt x="5055" y="4"/>
                    <a:pt x="4949" y="11"/>
                  </a:cubicBezTo>
                  <a:cubicBezTo>
                    <a:pt x="3027" y="135"/>
                    <a:pt x="1355" y="1375"/>
                    <a:pt x="678" y="3176"/>
                  </a:cubicBezTo>
                  <a:cubicBezTo>
                    <a:pt x="1" y="4978"/>
                    <a:pt x="438" y="7010"/>
                    <a:pt x="1802" y="8370"/>
                  </a:cubicBezTo>
                  <a:lnTo>
                    <a:pt x="1802" y="8365"/>
                  </a:lnTo>
                  <a:cubicBezTo>
                    <a:pt x="2752" y="9317"/>
                    <a:pt x="4007" y="9803"/>
                    <a:pt x="5269" y="9803"/>
                  </a:cubicBezTo>
                  <a:cubicBezTo>
                    <a:pt x="6317" y="9803"/>
                    <a:pt x="7369" y="9468"/>
                    <a:pt x="8254" y="8787"/>
                  </a:cubicBezTo>
                  <a:lnTo>
                    <a:pt x="8830" y="9364"/>
                  </a:lnTo>
                  <a:cubicBezTo>
                    <a:pt x="8734" y="9566"/>
                    <a:pt x="8768" y="9801"/>
                    <a:pt x="8912" y="9969"/>
                  </a:cubicBezTo>
                  <a:lnTo>
                    <a:pt x="11655" y="13106"/>
                  </a:lnTo>
                  <a:cubicBezTo>
                    <a:pt x="11910" y="13394"/>
                    <a:pt x="12265" y="13539"/>
                    <a:pt x="12621" y="13539"/>
                  </a:cubicBezTo>
                  <a:cubicBezTo>
                    <a:pt x="12949" y="13539"/>
                    <a:pt x="13277" y="13415"/>
                    <a:pt x="13529" y="13164"/>
                  </a:cubicBezTo>
                  <a:cubicBezTo>
                    <a:pt x="14052" y="12640"/>
                    <a:pt x="14028" y="11780"/>
                    <a:pt x="13471" y="11290"/>
                  </a:cubicBezTo>
                  <a:lnTo>
                    <a:pt x="10339" y="8547"/>
                  </a:lnTo>
                  <a:cubicBezTo>
                    <a:pt x="10236" y="8456"/>
                    <a:pt x="10106" y="8410"/>
                    <a:pt x="9974" y="8410"/>
                  </a:cubicBezTo>
                  <a:cubicBezTo>
                    <a:pt x="9891" y="8410"/>
                    <a:pt x="9807" y="8428"/>
                    <a:pt x="9729" y="8466"/>
                  </a:cubicBezTo>
                  <a:lnTo>
                    <a:pt x="9152" y="7889"/>
                  </a:lnTo>
                  <a:cubicBezTo>
                    <a:pt x="10324" y="6361"/>
                    <a:pt x="10497" y="4291"/>
                    <a:pt x="9589" y="2590"/>
                  </a:cubicBezTo>
                  <a:cubicBezTo>
                    <a:pt x="8732" y="989"/>
                    <a:pt x="7065" y="0"/>
                    <a:pt x="5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73"/>
            <p:cNvSpPr/>
            <p:nvPr/>
          </p:nvSpPr>
          <p:spPr>
            <a:xfrm>
              <a:off x="4087389" y="3854742"/>
              <a:ext cx="93908" cy="197371"/>
            </a:xfrm>
            <a:custGeom>
              <a:rect b="b" l="l" r="r" t="t"/>
              <a:pathLst>
                <a:path extrusionOk="0" h="7539" w="3587">
                  <a:moveTo>
                    <a:pt x="289" y="0"/>
                  </a:moveTo>
                  <a:cubicBezTo>
                    <a:pt x="56" y="0"/>
                    <a:pt x="15" y="360"/>
                    <a:pt x="267" y="397"/>
                  </a:cubicBezTo>
                  <a:cubicBezTo>
                    <a:pt x="1943" y="642"/>
                    <a:pt x="3188" y="2083"/>
                    <a:pt x="3183" y="3774"/>
                  </a:cubicBezTo>
                  <a:cubicBezTo>
                    <a:pt x="3178" y="5470"/>
                    <a:pt x="1929" y="6906"/>
                    <a:pt x="252" y="7141"/>
                  </a:cubicBezTo>
                  <a:cubicBezTo>
                    <a:pt x="0" y="7178"/>
                    <a:pt x="41" y="7538"/>
                    <a:pt x="270" y="7538"/>
                  </a:cubicBezTo>
                  <a:cubicBezTo>
                    <a:pt x="282" y="7538"/>
                    <a:pt x="293" y="7537"/>
                    <a:pt x="305" y="7535"/>
                  </a:cubicBezTo>
                  <a:cubicBezTo>
                    <a:pt x="2184" y="7271"/>
                    <a:pt x="3577" y="5671"/>
                    <a:pt x="3582" y="3774"/>
                  </a:cubicBezTo>
                  <a:cubicBezTo>
                    <a:pt x="3586" y="1881"/>
                    <a:pt x="2198" y="277"/>
                    <a:pt x="324" y="3"/>
                  </a:cubicBezTo>
                  <a:cubicBezTo>
                    <a:pt x="312" y="1"/>
                    <a:pt x="30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73"/>
            <p:cNvSpPr/>
            <p:nvPr/>
          </p:nvSpPr>
          <p:spPr>
            <a:xfrm>
              <a:off x="3972249" y="3854376"/>
              <a:ext cx="105532" cy="197921"/>
            </a:xfrm>
            <a:custGeom>
              <a:rect b="b" l="l" r="r" t="t"/>
              <a:pathLst>
                <a:path extrusionOk="0" h="7560" w="4031">
                  <a:moveTo>
                    <a:pt x="3755" y="1"/>
                  </a:moveTo>
                  <a:cubicBezTo>
                    <a:pt x="3746" y="1"/>
                    <a:pt x="3737" y="1"/>
                    <a:pt x="3728" y="2"/>
                  </a:cubicBezTo>
                  <a:cubicBezTo>
                    <a:pt x="2878" y="103"/>
                    <a:pt x="2085" y="487"/>
                    <a:pt x="1485" y="1093"/>
                  </a:cubicBezTo>
                  <a:cubicBezTo>
                    <a:pt x="0" y="2582"/>
                    <a:pt x="0" y="4984"/>
                    <a:pt x="1485" y="6473"/>
                  </a:cubicBezTo>
                  <a:cubicBezTo>
                    <a:pt x="2085" y="7079"/>
                    <a:pt x="2878" y="7463"/>
                    <a:pt x="3728" y="7559"/>
                  </a:cubicBezTo>
                  <a:lnTo>
                    <a:pt x="3752" y="7559"/>
                  </a:lnTo>
                  <a:cubicBezTo>
                    <a:pt x="3757" y="7559"/>
                    <a:pt x="3761" y="7559"/>
                    <a:pt x="3766" y="7559"/>
                  </a:cubicBezTo>
                  <a:cubicBezTo>
                    <a:pt x="4017" y="7559"/>
                    <a:pt x="4031" y="7179"/>
                    <a:pt x="3771" y="7165"/>
                  </a:cubicBezTo>
                  <a:cubicBezTo>
                    <a:pt x="3012" y="7079"/>
                    <a:pt x="2306" y="6733"/>
                    <a:pt x="1763" y="6190"/>
                  </a:cubicBezTo>
                  <a:cubicBezTo>
                    <a:pt x="437" y="4859"/>
                    <a:pt x="437" y="2702"/>
                    <a:pt x="1763" y="1371"/>
                  </a:cubicBezTo>
                  <a:cubicBezTo>
                    <a:pt x="2306" y="829"/>
                    <a:pt x="3012" y="487"/>
                    <a:pt x="3771" y="396"/>
                  </a:cubicBezTo>
                  <a:cubicBezTo>
                    <a:pt x="4026" y="368"/>
                    <a:pt x="3995" y="1"/>
                    <a:pt x="37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6" name="Google Shape;17756;p73"/>
          <p:cNvGrpSpPr/>
          <p:nvPr/>
        </p:nvGrpSpPr>
        <p:grpSpPr>
          <a:xfrm>
            <a:off x="2195360" y="1976930"/>
            <a:ext cx="340235" cy="390763"/>
            <a:chOff x="2195360" y="1976930"/>
            <a:chExt cx="340235" cy="390763"/>
          </a:xfrm>
        </p:grpSpPr>
        <p:sp>
          <p:nvSpPr>
            <p:cNvPr id="17757" name="Google Shape;17757;p73"/>
            <p:cNvSpPr/>
            <p:nvPr/>
          </p:nvSpPr>
          <p:spPr>
            <a:xfrm>
              <a:off x="2265156" y="1982715"/>
              <a:ext cx="195224" cy="87939"/>
            </a:xfrm>
            <a:custGeom>
              <a:rect b="b" l="l" r="r" t="t"/>
              <a:pathLst>
                <a:path extrusionOk="0" h="3359" w="7457">
                  <a:moveTo>
                    <a:pt x="409" y="1"/>
                  </a:moveTo>
                  <a:lnTo>
                    <a:pt x="1" y="3359"/>
                  </a:lnTo>
                  <a:lnTo>
                    <a:pt x="7457" y="3359"/>
                  </a:lnTo>
                  <a:lnTo>
                    <a:pt x="7260"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8" name="Google Shape;17758;p73"/>
            <p:cNvSpPr/>
            <p:nvPr/>
          </p:nvSpPr>
          <p:spPr>
            <a:xfrm>
              <a:off x="2202010" y="1982715"/>
              <a:ext cx="152970" cy="200879"/>
            </a:xfrm>
            <a:custGeom>
              <a:rect b="b" l="l" r="r" t="t"/>
              <a:pathLst>
                <a:path extrusionOk="0" h="7673" w="5843">
                  <a:moveTo>
                    <a:pt x="2821" y="1"/>
                  </a:moveTo>
                  <a:lnTo>
                    <a:pt x="928" y="928"/>
                  </a:lnTo>
                  <a:cubicBezTo>
                    <a:pt x="270" y="1250"/>
                    <a:pt x="1" y="2047"/>
                    <a:pt x="323" y="2706"/>
                  </a:cubicBezTo>
                  <a:lnTo>
                    <a:pt x="2268" y="6669"/>
                  </a:lnTo>
                  <a:lnTo>
                    <a:pt x="2759" y="7673"/>
                  </a:lnTo>
                  <a:lnTo>
                    <a:pt x="5843" y="6164"/>
                  </a:lnTo>
                  <a:lnTo>
                    <a:pt x="5069" y="4594"/>
                  </a:lnTo>
                  <a:lnTo>
                    <a:pt x="2821"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73"/>
            <p:cNvSpPr/>
            <p:nvPr/>
          </p:nvSpPr>
          <p:spPr>
            <a:xfrm>
              <a:off x="2376081" y="1982846"/>
              <a:ext cx="152839" cy="200748"/>
            </a:xfrm>
            <a:custGeom>
              <a:rect b="b" l="l" r="r" t="t"/>
              <a:pathLst>
                <a:path extrusionOk="0" h="7668" w="5838">
                  <a:moveTo>
                    <a:pt x="3023" y="1"/>
                  </a:moveTo>
                  <a:lnTo>
                    <a:pt x="769" y="4589"/>
                  </a:lnTo>
                  <a:lnTo>
                    <a:pt x="1" y="6159"/>
                  </a:lnTo>
                  <a:lnTo>
                    <a:pt x="3080" y="7668"/>
                  </a:lnTo>
                  <a:lnTo>
                    <a:pt x="3575" y="6664"/>
                  </a:lnTo>
                  <a:lnTo>
                    <a:pt x="5516" y="2701"/>
                  </a:lnTo>
                  <a:cubicBezTo>
                    <a:pt x="5838" y="2042"/>
                    <a:pt x="5569" y="1245"/>
                    <a:pt x="4911" y="923"/>
                  </a:cubicBezTo>
                  <a:lnTo>
                    <a:pt x="3023" y="1"/>
                  </a:lnTo>
                  <a:close/>
                </a:path>
              </a:pathLst>
            </a:custGeom>
            <a:solidFill>
              <a:srgbClr val="B6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73"/>
            <p:cNvSpPr/>
            <p:nvPr/>
          </p:nvSpPr>
          <p:spPr>
            <a:xfrm>
              <a:off x="2261386" y="2102960"/>
              <a:ext cx="93594" cy="80634"/>
            </a:xfrm>
            <a:custGeom>
              <a:rect b="b" l="l" r="r" t="t"/>
              <a:pathLst>
                <a:path extrusionOk="0" h="3080" w="3575">
                  <a:moveTo>
                    <a:pt x="2801" y="1"/>
                  </a:moveTo>
                  <a:cubicBezTo>
                    <a:pt x="1634" y="303"/>
                    <a:pt x="630" y="1048"/>
                    <a:pt x="0" y="2071"/>
                  </a:cubicBezTo>
                  <a:lnTo>
                    <a:pt x="495" y="3080"/>
                  </a:lnTo>
                  <a:lnTo>
                    <a:pt x="3575" y="1571"/>
                  </a:lnTo>
                  <a:lnTo>
                    <a:pt x="2801" y="1"/>
                  </a:ln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1" name="Google Shape;17761;p73"/>
            <p:cNvSpPr/>
            <p:nvPr/>
          </p:nvSpPr>
          <p:spPr>
            <a:xfrm>
              <a:off x="2375950" y="2102960"/>
              <a:ext cx="93620" cy="80634"/>
            </a:xfrm>
            <a:custGeom>
              <a:rect b="b" l="l" r="r" t="t"/>
              <a:pathLst>
                <a:path extrusionOk="0" h="3080" w="3576">
                  <a:moveTo>
                    <a:pt x="774" y="1"/>
                  </a:moveTo>
                  <a:lnTo>
                    <a:pt x="1" y="1571"/>
                  </a:lnTo>
                  <a:lnTo>
                    <a:pt x="3080" y="3080"/>
                  </a:lnTo>
                  <a:lnTo>
                    <a:pt x="3575" y="2076"/>
                  </a:lnTo>
                  <a:cubicBezTo>
                    <a:pt x="2946" y="1048"/>
                    <a:pt x="1942" y="303"/>
                    <a:pt x="774" y="1"/>
                  </a:cubicBezTo>
                  <a:close/>
                </a:path>
              </a:pathLst>
            </a:custGeom>
            <a:solidFill>
              <a:srgbClr val="A0AF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2" name="Google Shape;17762;p73"/>
            <p:cNvSpPr/>
            <p:nvPr/>
          </p:nvSpPr>
          <p:spPr>
            <a:xfrm>
              <a:off x="2233714" y="2117673"/>
              <a:ext cx="253946" cy="244364"/>
            </a:xfrm>
            <a:custGeom>
              <a:rect b="b" l="l" r="r" t="t"/>
              <a:pathLst>
                <a:path extrusionOk="0" h="9334" w="9700">
                  <a:moveTo>
                    <a:pt x="5035" y="1"/>
                  </a:moveTo>
                  <a:cubicBezTo>
                    <a:pt x="3147" y="1"/>
                    <a:pt x="1442" y="1134"/>
                    <a:pt x="721" y="2878"/>
                  </a:cubicBezTo>
                  <a:cubicBezTo>
                    <a:pt x="1" y="4622"/>
                    <a:pt x="399" y="6630"/>
                    <a:pt x="1735" y="7966"/>
                  </a:cubicBezTo>
                  <a:cubicBezTo>
                    <a:pt x="2625" y="8859"/>
                    <a:pt x="3819" y="9334"/>
                    <a:pt x="5034" y="9334"/>
                  </a:cubicBezTo>
                  <a:cubicBezTo>
                    <a:pt x="5635" y="9334"/>
                    <a:pt x="6241" y="9218"/>
                    <a:pt x="6818" y="8979"/>
                  </a:cubicBezTo>
                  <a:cubicBezTo>
                    <a:pt x="8566" y="8259"/>
                    <a:pt x="9700" y="6553"/>
                    <a:pt x="9700" y="4665"/>
                  </a:cubicBezTo>
                  <a:cubicBezTo>
                    <a:pt x="9700" y="2090"/>
                    <a:pt x="7610" y="1"/>
                    <a:pt x="5035"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73"/>
            <p:cNvSpPr/>
            <p:nvPr/>
          </p:nvSpPr>
          <p:spPr>
            <a:xfrm>
              <a:off x="2277356" y="2158174"/>
              <a:ext cx="169830" cy="163311"/>
            </a:xfrm>
            <a:custGeom>
              <a:rect b="b" l="l" r="r" t="t"/>
              <a:pathLst>
                <a:path extrusionOk="0" h="6238" w="6487">
                  <a:moveTo>
                    <a:pt x="3368" y="0"/>
                  </a:moveTo>
                  <a:cubicBezTo>
                    <a:pt x="2105" y="0"/>
                    <a:pt x="966" y="760"/>
                    <a:pt x="486" y="1927"/>
                  </a:cubicBezTo>
                  <a:cubicBezTo>
                    <a:pt x="1" y="3089"/>
                    <a:pt x="270" y="4435"/>
                    <a:pt x="1163" y="5323"/>
                  </a:cubicBezTo>
                  <a:cubicBezTo>
                    <a:pt x="1758" y="5921"/>
                    <a:pt x="2554" y="6237"/>
                    <a:pt x="3366" y="6237"/>
                  </a:cubicBezTo>
                  <a:cubicBezTo>
                    <a:pt x="3768" y="6237"/>
                    <a:pt x="4173" y="6160"/>
                    <a:pt x="4560" y="6001"/>
                  </a:cubicBezTo>
                  <a:cubicBezTo>
                    <a:pt x="5727" y="5515"/>
                    <a:pt x="6486" y="4382"/>
                    <a:pt x="6486" y="3118"/>
                  </a:cubicBezTo>
                  <a:cubicBezTo>
                    <a:pt x="6486" y="1398"/>
                    <a:pt x="5088" y="0"/>
                    <a:pt x="3368"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73"/>
            <p:cNvSpPr/>
            <p:nvPr/>
          </p:nvSpPr>
          <p:spPr>
            <a:xfrm>
              <a:off x="2311940" y="2188804"/>
              <a:ext cx="106945" cy="95950"/>
            </a:xfrm>
            <a:custGeom>
              <a:rect b="b" l="l" r="r" t="t"/>
              <a:pathLst>
                <a:path extrusionOk="0" h="3665" w="4085">
                  <a:moveTo>
                    <a:pt x="2042" y="0"/>
                  </a:moveTo>
                  <a:cubicBezTo>
                    <a:pt x="1864" y="0"/>
                    <a:pt x="1685" y="94"/>
                    <a:pt x="1596" y="281"/>
                  </a:cubicBezTo>
                  <a:lnTo>
                    <a:pt x="1394" y="694"/>
                  </a:lnTo>
                  <a:cubicBezTo>
                    <a:pt x="1322" y="839"/>
                    <a:pt x="1183" y="939"/>
                    <a:pt x="1019" y="963"/>
                  </a:cubicBezTo>
                  <a:lnTo>
                    <a:pt x="563" y="1031"/>
                  </a:lnTo>
                  <a:cubicBezTo>
                    <a:pt x="164" y="1093"/>
                    <a:pt x="1" y="1588"/>
                    <a:pt x="289" y="1871"/>
                  </a:cubicBezTo>
                  <a:lnTo>
                    <a:pt x="620" y="2193"/>
                  </a:lnTo>
                  <a:cubicBezTo>
                    <a:pt x="736" y="2309"/>
                    <a:pt x="789" y="2472"/>
                    <a:pt x="765" y="2630"/>
                  </a:cubicBezTo>
                  <a:lnTo>
                    <a:pt x="683" y="3082"/>
                  </a:lnTo>
                  <a:cubicBezTo>
                    <a:pt x="630" y="3405"/>
                    <a:pt x="886" y="3664"/>
                    <a:pt x="1173" y="3664"/>
                  </a:cubicBezTo>
                  <a:cubicBezTo>
                    <a:pt x="1249" y="3664"/>
                    <a:pt x="1328" y="3646"/>
                    <a:pt x="1404" y="3606"/>
                  </a:cubicBezTo>
                  <a:lnTo>
                    <a:pt x="1812" y="3389"/>
                  </a:lnTo>
                  <a:cubicBezTo>
                    <a:pt x="1884" y="3351"/>
                    <a:pt x="1963" y="3332"/>
                    <a:pt x="2042" y="3332"/>
                  </a:cubicBezTo>
                  <a:cubicBezTo>
                    <a:pt x="2122" y="3332"/>
                    <a:pt x="2201" y="3351"/>
                    <a:pt x="2273" y="3389"/>
                  </a:cubicBezTo>
                  <a:lnTo>
                    <a:pt x="2681" y="3606"/>
                  </a:lnTo>
                  <a:cubicBezTo>
                    <a:pt x="2757" y="3646"/>
                    <a:pt x="2836" y="3664"/>
                    <a:pt x="2912" y="3664"/>
                  </a:cubicBezTo>
                  <a:cubicBezTo>
                    <a:pt x="3199" y="3664"/>
                    <a:pt x="3455" y="3405"/>
                    <a:pt x="3402" y="3082"/>
                  </a:cubicBezTo>
                  <a:lnTo>
                    <a:pt x="3320" y="2630"/>
                  </a:lnTo>
                  <a:cubicBezTo>
                    <a:pt x="3296" y="2472"/>
                    <a:pt x="3349" y="2309"/>
                    <a:pt x="3464" y="2193"/>
                  </a:cubicBezTo>
                  <a:lnTo>
                    <a:pt x="3791" y="1871"/>
                  </a:lnTo>
                  <a:cubicBezTo>
                    <a:pt x="4084" y="1588"/>
                    <a:pt x="3921" y="1093"/>
                    <a:pt x="3517" y="1031"/>
                  </a:cubicBezTo>
                  <a:lnTo>
                    <a:pt x="3066" y="963"/>
                  </a:lnTo>
                  <a:cubicBezTo>
                    <a:pt x="2902" y="939"/>
                    <a:pt x="2763" y="839"/>
                    <a:pt x="2691" y="694"/>
                  </a:cubicBezTo>
                  <a:lnTo>
                    <a:pt x="2489" y="281"/>
                  </a:lnTo>
                  <a:cubicBezTo>
                    <a:pt x="2400" y="94"/>
                    <a:pt x="2221" y="0"/>
                    <a:pt x="2042" y="0"/>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5" name="Google Shape;17765;p73"/>
            <p:cNvSpPr/>
            <p:nvPr/>
          </p:nvSpPr>
          <p:spPr>
            <a:xfrm>
              <a:off x="2277984" y="2152362"/>
              <a:ext cx="181899" cy="174987"/>
            </a:xfrm>
            <a:custGeom>
              <a:rect b="b" l="l" r="r" t="t"/>
              <a:pathLst>
                <a:path extrusionOk="0" h="6684" w="6948">
                  <a:moveTo>
                    <a:pt x="3344" y="448"/>
                  </a:moveTo>
                  <a:cubicBezTo>
                    <a:pt x="4512" y="448"/>
                    <a:pt x="5569" y="1150"/>
                    <a:pt x="6015" y="2235"/>
                  </a:cubicBezTo>
                  <a:cubicBezTo>
                    <a:pt x="6467" y="3316"/>
                    <a:pt x="6217" y="4561"/>
                    <a:pt x="5391" y="5392"/>
                  </a:cubicBezTo>
                  <a:cubicBezTo>
                    <a:pt x="4835" y="5944"/>
                    <a:pt x="4095" y="6239"/>
                    <a:pt x="3343" y="6239"/>
                  </a:cubicBezTo>
                  <a:cubicBezTo>
                    <a:pt x="2970" y="6239"/>
                    <a:pt x="2593" y="6166"/>
                    <a:pt x="2235" y="6016"/>
                  </a:cubicBezTo>
                  <a:cubicBezTo>
                    <a:pt x="1154" y="5569"/>
                    <a:pt x="447" y="4512"/>
                    <a:pt x="447" y="3340"/>
                  </a:cubicBezTo>
                  <a:cubicBezTo>
                    <a:pt x="447" y="1745"/>
                    <a:pt x="1745" y="448"/>
                    <a:pt x="3344" y="448"/>
                  </a:cubicBezTo>
                  <a:close/>
                  <a:moveTo>
                    <a:pt x="3340" y="1"/>
                  </a:moveTo>
                  <a:cubicBezTo>
                    <a:pt x="2910" y="1"/>
                    <a:pt x="2475" y="84"/>
                    <a:pt x="2062" y="256"/>
                  </a:cubicBezTo>
                  <a:cubicBezTo>
                    <a:pt x="813" y="770"/>
                    <a:pt x="1" y="1990"/>
                    <a:pt x="1" y="3340"/>
                  </a:cubicBezTo>
                  <a:cubicBezTo>
                    <a:pt x="5" y="5185"/>
                    <a:pt x="1500" y="6679"/>
                    <a:pt x="3344" y="6684"/>
                  </a:cubicBezTo>
                  <a:cubicBezTo>
                    <a:pt x="4694" y="6684"/>
                    <a:pt x="5914" y="5867"/>
                    <a:pt x="6428" y="4618"/>
                  </a:cubicBezTo>
                  <a:cubicBezTo>
                    <a:pt x="6947" y="3369"/>
                    <a:pt x="6659" y="1933"/>
                    <a:pt x="5703" y="977"/>
                  </a:cubicBezTo>
                  <a:cubicBezTo>
                    <a:pt x="5064" y="341"/>
                    <a:pt x="4209" y="1"/>
                    <a:pt x="3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6" name="Google Shape;17766;p73"/>
            <p:cNvSpPr/>
            <p:nvPr/>
          </p:nvSpPr>
          <p:spPr>
            <a:xfrm>
              <a:off x="2195360" y="1976930"/>
              <a:ext cx="340235" cy="390763"/>
            </a:xfrm>
            <a:custGeom>
              <a:rect b="b" l="l" r="r" t="t"/>
              <a:pathLst>
                <a:path extrusionOk="0" h="14926" w="12996">
                  <a:moveTo>
                    <a:pt x="9565" y="448"/>
                  </a:moveTo>
                  <a:lnTo>
                    <a:pt x="8138" y="3359"/>
                  </a:lnTo>
                  <a:lnTo>
                    <a:pt x="4862" y="3359"/>
                  </a:lnTo>
                  <a:lnTo>
                    <a:pt x="3435" y="448"/>
                  </a:lnTo>
                  <a:close/>
                  <a:moveTo>
                    <a:pt x="7917" y="3806"/>
                  </a:moveTo>
                  <a:lnTo>
                    <a:pt x="7230" y="5208"/>
                  </a:lnTo>
                  <a:cubicBezTo>
                    <a:pt x="6990" y="5170"/>
                    <a:pt x="6745" y="5151"/>
                    <a:pt x="6500" y="5151"/>
                  </a:cubicBezTo>
                  <a:cubicBezTo>
                    <a:pt x="6255" y="5151"/>
                    <a:pt x="6010" y="5170"/>
                    <a:pt x="5765" y="5204"/>
                  </a:cubicBezTo>
                  <a:lnTo>
                    <a:pt x="5078" y="3806"/>
                  </a:lnTo>
                  <a:close/>
                  <a:moveTo>
                    <a:pt x="2969" y="520"/>
                  </a:moveTo>
                  <a:lnTo>
                    <a:pt x="5314" y="5295"/>
                  </a:lnTo>
                  <a:cubicBezTo>
                    <a:pt x="4319" y="5545"/>
                    <a:pt x="3430" y="6102"/>
                    <a:pt x="2768" y="6885"/>
                  </a:cubicBezTo>
                  <a:lnTo>
                    <a:pt x="779" y="2826"/>
                  </a:lnTo>
                  <a:cubicBezTo>
                    <a:pt x="510" y="2278"/>
                    <a:pt x="735" y="1615"/>
                    <a:pt x="1283" y="1346"/>
                  </a:cubicBezTo>
                  <a:lnTo>
                    <a:pt x="2969" y="520"/>
                  </a:lnTo>
                  <a:close/>
                  <a:moveTo>
                    <a:pt x="3075" y="1"/>
                  </a:moveTo>
                  <a:cubicBezTo>
                    <a:pt x="3041" y="1"/>
                    <a:pt x="3008" y="10"/>
                    <a:pt x="2974" y="25"/>
                  </a:cubicBezTo>
                  <a:lnTo>
                    <a:pt x="1086" y="952"/>
                  </a:lnTo>
                  <a:cubicBezTo>
                    <a:pt x="317" y="1327"/>
                    <a:pt x="0" y="2254"/>
                    <a:pt x="375" y="3023"/>
                  </a:cubicBezTo>
                  <a:lnTo>
                    <a:pt x="2465" y="7279"/>
                  </a:lnTo>
                  <a:cubicBezTo>
                    <a:pt x="1610" y="8528"/>
                    <a:pt x="1379" y="10109"/>
                    <a:pt x="1845" y="11550"/>
                  </a:cubicBezTo>
                  <a:cubicBezTo>
                    <a:pt x="1880" y="11659"/>
                    <a:pt x="1964" y="11705"/>
                    <a:pt x="2049" y="11705"/>
                  </a:cubicBezTo>
                  <a:cubicBezTo>
                    <a:pt x="2185" y="11705"/>
                    <a:pt x="2324" y="11585"/>
                    <a:pt x="2268" y="11410"/>
                  </a:cubicBezTo>
                  <a:cubicBezTo>
                    <a:pt x="1533" y="9153"/>
                    <a:pt x="2710" y="6712"/>
                    <a:pt x="4934" y="5876"/>
                  </a:cubicBezTo>
                  <a:cubicBezTo>
                    <a:pt x="5447" y="5683"/>
                    <a:pt x="5975" y="5591"/>
                    <a:pt x="6494" y="5591"/>
                  </a:cubicBezTo>
                  <a:cubicBezTo>
                    <a:pt x="8221" y="5591"/>
                    <a:pt x="9859" y="6607"/>
                    <a:pt x="10579" y="8288"/>
                  </a:cubicBezTo>
                  <a:cubicBezTo>
                    <a:pt x="11516" y="10469"/>
                    <a:pt x="10574" y="13005"/>
                    <a:pt x="8436" y="14043"/>
                  </a:cubicBezTo>
                  <a:cubicBezTo>
                    <a:pt x="7813" y="14344"/>
                    <a:pt x="7153" y="14487"/>
                    <a:pt x="6503" y="14487"/>
                  </a:cubicBezTo>
                  <a:cubicBezTo>
                    <a:pt x="4920" y="14487"/>
                    <a:pt x="3393" y="13641"/>
                    <a:pt x="2590" y="12160"/>
                  </a:cubicBezTo>
                  <a:cubicBezTo>
                    <a:pt x="2545" y="12072"/>
                    <a:pt x="2472" y="12036"/>
                    <a:pt x="2399" y="12036"/>
                  </a:cubicBezTo>
                  <a:cubicBezTo>
                    <a:pt x="2249" y="12036"/>
                    <a:pt x="2099" y="12193"/>
                    <a:pt x="2196" y="12371"/>
                  </a:cubicBezTo>
                  <a:cubicBezTo>
                    <a:pt x="3089" y="14006"/>
                    <a:pt x="4770" y="14925"/>
                    <a:pt x="6498" y="14925"/>
                  </a:cubicBezTo>
                  <a:cubicBezTo>
                    <a:pt x="7365" y="14925"/>
                    <a:pt x="8244" y="14694"/>
                    <a:pt x="9042" y="14206"/>
                  </a:cubicBezTo>
                  <a:cubicBezTo>
                    <a:pt x="11429" y="12751"/>
                    <a:pt x="12107" y="9590"/>
                    <a:pt x="10536" y="7279"/>
                  </a:cubicBezTo>
                  <a:lnTo>
                    <a:pt x="11400" y="5511"/>
                  </a:lnTo>
                  <a:cubicBezTo>
                    <a:pt x="11483" y="5336"/>
                    <a:pt x="11338" y="5193"/>
                    <a:pt x="11193" y="5193"/>
                  </a:cubicBezTo>
                  <a:cubicBezTo>
                    <a:pt x="11119" y="5193"/>
                    <a:pt x="11045" y="5230"/>
                    <a:pt x="11002" y="5319"/>
                  </a:cubicBezTo>
                  <a:lnTo>
                    <a:pt x="10228" y="6885"/>
                  </a:lnTo>
                  <a:cubicBezTo>
                    <a:pt x="9565" y="6102"/>
                    <a:pt x="8676" y="5545"/>
                    <a:pt x="7682" y="5295"/>
                  </a:cubicBezTo>
                  <a:lnTo>
                    <a:pt x="10026" y="520"/>
                  </a:lnTo>
                  <a:lnTo>
                    <a:pt x="11717" y="1346"/>
                  </a:lnTo>
                  <a:cubicBezTo>
                    <a:pt x="12260" y="1615"/>
                    <a:pt x="12486" y="2278"/>
                    <a:pt x="12222" y="2826"/>
                  </a:cubicBezTo>
                  <a:lnTo>
                    <a:pt x="11396" y="4507"/>
                  </a:lnTo>
                  <a:cubicBezTo>
                    <a:pt x="11310" y="4686"/>
                    <a:pt x="11454" y="4830"/>
                    <a:pt x="11600" y="4830"/>
                  </a:cubicBezTo>
                  <a:cubicBezTo>
                    <a:pt x="11674" y="4830"/>
                    <a:pt x="11749" y="4793"/>
                    <a:pt x="11794" y="4704"/>
                  </a:cubicBezTo>
                  <a:lnTo>
                    <a:pt x="12621" y="3018"/>
                  </a:lnTo>
                  <a:cubicBezTo>
                    <a:pt x="12995" y="2254"/>
                    <a:pt x="12678" y="1332"/>
                    <a:pt x="11914" y="952"/>
                  </a:cubicBezTo>
                  <a:lnTo>
                    <a:pt x="10026" y="25"/>
                  </a:lnTo>
                  <a:cubicBezTo>
                    <a:pt x="9993" y="10"/>
                    <a:pt x="9959" y="1"/>
                    <a:pt x="99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73"/>
            <p:cNvSpPr/>
            <p:nvPr/>
          </p:nvSpPr>
          <p:spPr>
            <a:xfrm>
              <a:off x="2304662" y="2183176"/>
              <a:ext cx="121763" cy="107495"/>
            </a:xfrm>
            <a:custGeom>
              <a:rect b="b" l="l" r="r" t="t"/>
              <a:pathLst>
                <a:path extrusionOk="0" h="4106" w="4651">
                  <a:moveTo>
                    <a:pt x="2325" y="446"/>
                  </a:moveTo>
                  <a:cubicBezTo>
                    <a:pt x="2421" y="446"/>
                    <a:pt x="2517" y="496"/>
                    <a:pt x="2565" y="597"/>
                  </a:cubicBezTo>
                  <a:lnTo>
                    <a:pt x="2772" y="1006"/>
                  </a:lnTo>
                  <a:cubicBezTo>
                    <a:pt x="2873" y="1222"/>
                    <a:pt x="3079" y="1366"/>
                    <a:pt x="3310" y="1399"/>
                  </a:cubicBezTo>
                  <a:lnTo>
                    <a:pt x="3766" y="1467"/>
                  </a:lnTo>
                  <a:cubicBezTo>
                    <a:pt x="3987" y="1500"/>
                    <a:pt x="4079" y="1774"/>
                    <a:pt x="3915" y="1933"/>
                  </a:cubicBezTo>
                  <a:lnTo>
                    <a:pt x="3589" y="2250"/>
                  </a:lnTo>
                  <a:cubicBezTo>
                    <a:pt x="3421" y="2418"/>
                    <a:pt x="3339" y="2653"/>
                    <a:pt x="3382" y="2884"/>
                  </a:cubicBezTo>
                  <a:lnTo>
                    <a:pt x="3459" y="3340"/>
                  </a:lnTo>
                  <a:cubicBezTo>
                    <a:pt x="3489" y="3515"/>
                    <a:pt x="3349" y="3656"/>
                    <a:pt x="3192" y="3656"/>
                  </a:cubicBezTo>
                  <a:cubicBezTo>
                    <a:pt x="3150" y="3656"/>
                    <a:pt x="3107" y="3646"/>
                    <a:pt x="3065" y="3624"/>
                  </a:cubicBezTo>
                  <a:lnTo>
                    <a:pt x="2657" y="3412"/>
                  </a:lnTo>
                  <a:cubicBezTo>
                    <a:pt x="2553" y="3357"/>
                    <a:pt x="2439" y="3329"/>
                    <a:pt x="2325" y="3329"/>
                  </a:cubicBezTo>
                  <a:cubicBezTo>
                    <a:pt x="2210" y="3329"/>
                    <a:pt x="2095" y="3357"/>
                    <a:pt x="1989" y="3412"/>
                  </a:cubicBezTo>
                  <a:lnTo>
                    <a:pt x="1581" y="3624"/>
                  </a:lnTo>
                  <a:cubicBezTo>
                    <a:pt x="1539" y="3646"/>
                    <a:pt x="1496" y="3656"/>
                    <a:pt x="1454" y="3656"/>
                  </a:cubicBezTo>
                  <a:cubicBezTo>
                    <a:pt x="1298" y="3656"/>
                    <a:pt x="1160" y="3515"/>
                    <a:pt x="1187" y="3340"/>
                  </a:cubicBezTo>
                  <a:lnTo>
                    <a:pt x="1264" y="2884"/>
                  </a:lnTo>
                  <a:cubicBezTo>
                    <a:pt x="1307" y="2653"/>
                    <a:pt x="1230" y="2413"/>
                    <a:pt x="1057" y="2250"/>
                  </a:cubicBezTo>
                  <a:lnTo>
                    <a:pt x="730" y="1928"/>
                  </a:lnTo>
                  <a:cubicBezTo>
                    <a:pt x="653" y="1856"/>
                    <a:pt x="629" y="1750"/>
                    <a:pt x="663" y="1654"/>
                  </a:cubicBezTo>
                  <a:cubicBezTo>
                    <a:pt x="692" y="1553"/>
                    <a:pt x="778" y="1481"/>
                    <a:pt x="884" y="1467"/>
                  </a:cubicBezTo>
                  <a:lnTo>
                    <a:pt x="1336" y="1399"/>
                  </a:lnTo>
                  <a:cubicBezTo>
                    <a:pt x="1571" y="1366"/>
                    <a:pt x="1773" y="1222"/>
                    <a:pt x="1878" y="1006"/>
                  </a:cubicBezTo>
                  <a:lnTo>
                    <a:pt x="2080" y="597"/>
                  </a:lnTo>
                  <a:cubicBezTo>
                    <a:pt x="2131" y="496"/>
                    <a:pt x="2228" y="446"/>
                    <a:pt x="2325" y="446"/>
                  </a:cubicBezTo>
                  <a:close/>
                  <a:moveTo>
                    <a:pt x="2323" y="0"/>
                  </a:moveTo>
                  <a:cubicBezTo>
                    <a:pt x="2067" y="0"/>
                    <a:pt x="1811" y="134"/>
                    <a:pt x="1682" y="400"/>
                  </a:cubicBezTo>
                  <a:lnTo>
                    <a:pt x="1475" y="813"/>
                  </a:lnTo>
                  <a:cubicBezTo>
                    <a:pt x="1437" y="890"/>
                    <a:pt x="1360" y="948"/>
                    <a:pt x="1273" y="962"/>
                  </a:cubicBezTo>
                  <a:lnTo>
                    <a:pt x="817" y="1025"/>
                  </a:lnTo>
                  <a:cubicBezTo>
                    <a:pt x="231" y="1111"/>
                    <a:pt x="0" y="1832"/>
                    <a:pt x="418" y="2250"/>
                  </a:cubicBezTo>
                  <a:lnTo>
                    <a:pt x="750" y="2572"/>
                  </a:lnTo>
                  <a:cubicBezTo>
                    <a:pt x="812" y="2634"/>
                    <a:pt x="841" y="2721"/>
                    <a:pt x="826" y="2812"/>
                  </a:cubicBezTo>
                  <a:lnTo>
                    <a:pt x="750" y="3263"/>
                  </a:lnTo>
                  <a:cubicBezTo>
                    <a:pt x="670" y="3727"/>
                    <a:pt x="1037" y="4103"/>
                    <a:pt x="1455" y="4103"/>
                  </a:cubicBezTo>
                  <a:cubicBezTo>
                    <a:pt x="1566" y="4103"/>
                    <a:pt x="1681" y="4076"/>
                    <a:pt x="1792" y="4018"/>
                  </a:cubicBezTo>
                  <a:lnTo>
                    <a:pt x="2196" y="3811"/>
                  </a:lnTo>
                  <a:cubicBezTo>
                    <a:pt x="2236" y="3789"/>
                    <a:pt x="2280" y="3779"/>
                    <a:pt x="2323" y="3779"/>
                  </a:cubicBezTo>
                  <a:cubicBezTo>
                    <a:pt x="2366" y="3779"/>
                    <a:pt x="2409" y="3789"/>
                    <a:pt x="2450" y="3811"/>
                  </a:cubicBezTo>
                  <a:lnTo>
                    <a:pt x="2859" y="4022"/>
                  </a:lnTo>
                  <a:cubicBezTo>
                    <a:pt x="2967" y="4079"/>
                    <a:pt x="3080" y="4105"/>
                    <a:pt x="3189" y="4105"/>
                  </a:cubicBezTo>
                  <a:cubicBezTo>
                    <a:pt x="3606" y="4105"/>
                    <a:pt x="3976" y="3728"/>
                    <a:pt x="3896" y="3263"/>
                  </a:cubicBezTo>
                  <a:lnTo>
                    <a:pt x="3819" y="2812"/>
                  </a:lnTo>
                  <a:cubicBezTo>
                    <a:pt x="3805" y="2721"/>
                    <a:pt x="3834" y="2634"/>
                    <a:pt x="3896" y="2572"/>
                  </a:cubicBezTo>
                  <a:lnTo>
                    <a:pt x="4228" y="2250"/>
                  </a:lnTo>
                  <a:cubicBezTo>
                    <a:pt x="4650" y="1837"/>
                    <a:pt x="4415" y="1111"/>
                    <a:pt x="3829" y="1025"/>
                  </a:cubicBezTo>
                  <a:lnTo>
                    <a:pt x="3373" y="962"/>
                  </a:lnTo>
                  <a:cubicBezTo>
                    <a:pt x="3286" y="948"/>
                    <a:pt x="3209" y="890"/>
                    <a:pt x="3171" y="813"/>
                  </a:cubicBezTo>
                  <a:lnTo>
                    <a:pt x="2964" y="400"/>
                  </a:lnTo>
                  <a:cubicBezTo>
                    <a:pt x="2834" y="134"/>
                    <a:pt x="2579" y="0"/>
                    <a:pt x="23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8" name="Google Shape;17768;p73"/>
          <p:cNvGrpSpPr/>
          <p:nvPr/>
        </p:nvGrpSpPr>
        <p:grpSpPr>
          <a:xfrm>
            <a:off x="2567509" y="2002219"/>
            <a:ext cx="432179" cy="332172"/>
            <a:chOff x="2567509" y="2002219"/>
            <a:chExt cx="432179" cy="332172"/>
          </a:xfrm>
        </p:grpSpPr>
        <p:sp>
          <p:nvSpPr>
            <p:cNvPr id="17769" name="Google Shape;17769;p73"/>
            <p:cNvSpPr/>
            <p:nvPr/>
          </p:nvSpPr>
          <p:spPr>
            <a:xfrm>
              <a:off x="2608271" y="2008503"/>
              <a:ext cx="350419" cy="242139"/>
            </a:xfrm>
            <a:custGeom>
              <a:rect b="b" l="l" r="r" t="t"/>
              <a:pathLst>
                <a:path extrusionOk="0" h="9249" w="13385">
                  <a:moveTo>
                    <a:pt x="231" y="1"/>
                  </a:moveTo>
                  <a:cubicBezTo>
                    <a:pt x="101" y="1"/>
                    <a:pt x="0" y="102"/>
                    <a:pt x="0" y="226"/>
                  </a:cubicBezTo>
                  <a:lnTo>
                    <a:pt x="0" y="9248"/>
                  </a:lnTo>
                  <a:lnTo>
                    <a:pt x="13384" y="9248"/>
                  </a:lnTo>
                  <a:lnTo>
                    <a:pt x="13384" y="226"/>
                  </a:lnTo>
                  <a:cubicBezTo>
                    <a:pt x="13384" y="102"/>
                    <a:pt x="13283" y="1"/>
                    <a:pt x="13158"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73"/>
            <p:cNvSpPr/>
            <p:nvPr/>
          </p:nvSpPr>
          <p:spPr>
            <a:xfrm>
              <a:off x="2608271" y="2008503"/>
              <a:ext cx="350419" cy="242008"/>
            </a:xfrm>
            <a:custGeom>
              <a:rect b="b" l="l" r="r" t="t"/>
              <a:pathLst>
                <a:path extrusionOk="0" h="9244" w="13385">
                  <a:moveTo>
                    <a:pt x="11477" y="1"/>
                  </a:moveTo>
                  <a:cubicBezTo>
                    <a:pt x="11602" y="1"/>
                    <a:pt x="11703" y="102"/>
                    <a:pt x="11703" y="226"/>
                  </a:cubicBezTo>
                  <a:lnTo>
                    <a:pt x="11703" y="7918"/>
                  </a:lnTo>
                  <a:cubicBezTo>
                    <a:pt x="11703" y="8062"/>
                    <a:pt x="11583" y="8182"/>
                    <a:pt x="11434" y="8182"/>
                  </a:cubicBezTo>
                  <a:lnTo>
                    <a:pt x="0" y="8182"/>
                  </a:lnTo>
                  <a:lnTo>
                    <a:pt x="0" y="9244"/>
                  </a:lnTo>
                  <a:lnTo>
                    <a:pt x="13384" y="9244"/>
                  </a:lnTo>
                  <a:lnTo>
                    <a:pt x="13384" y="226"/>
                  </a:lnTo>
                  <a:cubicBezTo>
                    <a:pt x="13384" y="102"/>
                    <a:pt x="13283" y="1"/>
                    <a:pt x="13158" y="1"/>
                  </a:cubicBez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73"/>
            <p:cNvSpPr/>
            <p:nvPr/>
          </p:nvSpPr>
          <p:spPr>
            <a:xfrm>
              <a:off x="2634425" y="2034656"/>
              <a:ext cx="298085" cy="174856"/>
            </a:xfrm>
            <a:custGeom>
              <a:rect b="b" l="l" r="r" t="t"/>
              <a:pathLst>
                <a:path extrusionOk="0" h="6679" w="11386">
                  <a:moveTo>
                    <a:pt x="140" y="1"/>
                  </a:moveTo>
                  <a:cubicBezTo>
                    <a:pt x="63" y="1"/>
                    <a:pt x="0" y="63"/>
                    <a:pt x="0" y="140"/>
                  </a:cubicBezTo>
                  <a:lnTo>
                    <a:pt x="0" y="6539"/>
                  </a:lnTo>
                  <a:cubicBezTo>
                    <a:pt x="0" y="6616"/>
                    <a:pt x="63" y="6679"/>
                    <a:pt x="140" y="6679"/>
                  </a:cubicBezTo>
                  <a:lnTo>
                    <a:pt x="11251" y="6679"/>
                  </a:lnTo>
                  <a:cubicBezTo>
                    <a:pt x="11323" y="6679"/>
                    <a:pt x="11386" y="6616"/>
                    <a:pt x="11386" y="6539"/>
                  </a:cubicBezTo>
                  <a:lnTo>
                    <a:pt x="11386" y="140"/>
                  </a:lnTo>
                  <a:cubicBezTo>
                    <a:pt x="11386" y="63"/>
                    <a:pt x="11323" y="1"/>
                    <a:pt x="11251"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73"/>
            <p:cNvSpPr/>
            <p:nvPr/>
          </p:nvSpPr>
          <p:spPr>
            <a:xfrm>
              <a:off x="2634425" y="2034656"/>
              <a:ext cx="298085" cy="174856"/>
            </a:xfrm>
            <a:custGeom>
              <a:rect b="b" l="l" r="r" t="t"/>
              <a:pathLst>
                <a:path extrusionOk="0" h="6679" w="11386">
                  <a:moveTo>
                    <a:pt x="10704" y="1"/>
                  </a:moveTo>
                  <a:lnTo>
                    <a:pt x="10704" y="5895"/>
                  </a:lnTo>
                  <a:cubicBezTo>
                    <a:pt x="10704" y="5972"/>
                    <a:pt x="10641" y="6035"/>
                    <a:pt x="10564" y="6035"/>
                  </a:cubicBezTo>
                  <a:lnTo>
                    <a:pt x="0" y="6035"/>
                  </a:lnTo>
                  <a:lnTo>
                    <a:pt x="0" y="6539"/>
                  </a:lnTo>
                  <a:cubicBezTo>
                    <a:pt x="0" y="6616"/>
                    <a:pt x="63" y="6679"/>
                    <a:pt x="140" y="6679"/>
                  </a:cubicBezTo>
                  <a:lnTo>
                    <a:pt x="11247" y="6679"/>
                  </a:lnTo>
                  <a:cubicBezTo>
                    <a:pt x="11323" y="6679"/>
                    <a:pt x="11386" y="6616"/>
                    <a:pt x="11386" y="6539"/>
                  </a:cubicBezTo>
                  <a:lnTo>
                    <a:pt x="11386" y="140"/>
                  </a:lnTo>
                  <a:cubicBezTo>
                    <a:pt x="11386" y="63"/>
                    <a:pt x="11323" y="1"/>
                    <a:pt x="11247" y="1"/>
                  </a:cubicBezTo>
                  <a:close/>
                </a:path>
              </a:pathLst>
            </a:custGeom>
            <a:solidFill>
              <a:srgbClr val="BDC8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73"/>
            <p:cNvSpPr/>
            <p:nvPr/>
          </p:nvSpPr>
          <p:spPr>
            <a:xfrm>
              <a:off x="2573792" y="2303813"/>
              <a:ext cx="419351" cy="24295"/>
            </a:xfrm>
            <a:custGeom>
              <a:rect b="b" l="l" r="r" t="t"/>
              <a:pathLst>
                <a:path extrusionOk="0" h="928" w="16018">
                  <a:moveTo>
                    <a:pt x="1" y="1"/>
                  </a:moveTo>
                  <a:lnTo>
                    <a:pt x="1" y="611"/>
                  </a:lnTo>
                  <a:cubicBezTo>
                    <a:pt x="1" y="784"/>
                    <a:pt x="140" y="928"/>
                    <a:pt x="313" y="928"/>
                  </a:cubicBezTo>
                  <a:lnTo>
                    <a:pt x="15705" y="928"/>
                  </a:lnTo>
                  <a:cubicBezTo>
                    <a:pt x="15878" y="928"/>
                    <a:pt x="16017" y="784"/>
                    <a:pt x="16017" y="611"/>
                  </a:cubicBezTo>
                  <a:lnTo>
                    <a:pt x="16017" y="1"/>
                  </a:lnTo>
                  <a:close/>
                </a:path>
              </a:pathLst>
            </a:custGeom>
            <a:solidFill>
              <a:srgbClr val="B4C0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73"/>
            <p:cNvSpPr/>
            <p:nvPr/>
          </p:nvSpPr>
          <p:spPr>
            <a:xfrm>
              <a:off x="2573792" y="2235640"/>
              <a:ext cx="419482" cy="68199"/>
            </a:xfrm>
            <a:custGeom>
              <a:rect b="b" l="l" r="r" t="t"/>
              <a:pathLst>
                <a:path extrusionOk="0" h="2605" w="16023">
                  <a:moveTo>
                    <a:pt x="1317" y="1"/>
                  </a:moveTo>
                  <a:lnTo>
                    <a:pt x="1" y="2605"/>
                  </a:lnTo>
                  <a:lnTo>
                    <a:pt x="16022" y="2605"/>
                  </a:lnTo>
                  <a:lnTo>
                    <a:pt x="14701" y="1"/>
                  </a:ln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5" name="Google Shape;17775;p73"/>
            <p:cNvSpPr/>
            <p:nvPr/>
          </p:nvSpPr>
          <p:spPr>
            <a:xfrm>
              <a:off x="2573792" y="2235771"/>
              <a:ext cx="419482" cy="68068"/>
            </a:xfrm>
            <a:custGeom>
              <a:rect b="b" l="l" r="r" t="t"/>
              <a:pathLst>
                <a:path extrusionOk="0" h="2600" w="16023">
                  <a:moveTo>
                    <a:pt x="12808" y="1"/>
                  </a:moveTo>
                  <a:lnTo>
                    <a:pt x="13678" y="1706"/>
                  </a:lnTo>
                  <a:cubicBezTo>
                    <a:pt x="13774" y="1898"/>
                    <a:pt x="13635" y="2124"/>
                    <a:pt x="13419" y="2124"/>
                  </a:cubicBezTo>
                  <a:lnTo>
                    <a:pt x="241" y="2124"/>
                  </a:lnTo>
                  <a:lnTo>
                    <a:pt x="1" y="2600"/>
                  </a:lnTo>
                  <a:lnTo>
                    <a:pt x="16022" y="2600"/>
                  </a:lnTo>
                  <a:lnTo>
                    <a:pt x="14701" y="1"/>
                  </a:lnTo>
                  <a:close/>
                </a:path>
              </a:pathLst>
            </a:custGeom>
            <a:solidFill>
              <a:srgbClr val="C2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6" name="Google Shape;17776;p73"/>
            <p:cNvSpPr/>
            <p:nvPr/>
          </p:nvSpPr>
          <p:spPr>
            <a:xfrm>
              <a:off x="2727992" y="2269727"/>
              <a:ext cx="111082" cy="34113"/>
            </a:xfrm>
            <a:custGeom>
              <a:rect b="b" l="l" r="r" t="t"/>
              <a:pathLst>
                <a:path extrusionOk="0" h="1303" w="4243">
                  <a:moveTo>
                    <a:pt x="519" y="1"/>
                  </a:moveTo>
                  <a:cubicBezTo>
                    <a:pt x="423" y="1"/>
                    <a:pt x="342" y="63"/>
                    <a:pt x="313" y="159"/>
                  </a:cubicBezTo>
                  <a:lnTo>
                    <a:pt x="1" y="1303"/>
                  </a:lnTo>
                  <a:lnTo>
                    <a:pt x="4243" y="1303"/>
                  </a:lnTo>
                  <a:lnTo>
                    <a:pt x="3925" y="159"/>
                  </a:lnTo>
                  <a:cubicBezTo>
                    <a:pt x="3901" y="63"/>
                    <a:pt x="3815" y="1"/>
                    <a:pt x="3719"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73"/>
            <p:cNvSpPr/>
            <p:nvPr/>
          </p:nvSpPr>
          <p:spPr>
            <a:xfrm>
              <a:off x="2727992" y="2291351"/>
              <a:ext cx="111082" cy="12488"/>
            </a:xfrm>
            <a:custGeom>
              <a:rect b="b" l="l" r="r" t="t"/>
              <a:pathLst>
                <a:path extrusionOk="0" h="477" w="4243">
                  <a:moveTo>
                    <a:pt x="130" y="1"/>
                  </a:moveTo>
                  <a:lnTo>
                    <a:pt x="1" y="477"/>
                  </a:lnTo>
                  <a:lnTo>
                    <a:pt x="4243" y="477"/>
                  </a:lnTo>
                  <a:lnTo>
                    <a:pt x="4108" y="1"/>
                  </a:lnTo>
                  <a:close/>
                </a:path>
              </a:pathLst>
            </a:custGeom>
            <a:solidFill>
              <a:srgbClr val="DC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73"/>
            <p:cNvSpPr/>
            <p:nvPr/>
          </p:nvSpPr>
          <p:spPr>
            <a:xfrm>
              <a:off x="2567509" y="2002219"/>
              <a:ext cx="432179" cy="332172"/>
            </a:xfrm>
            <a:custGeom>
              <a:rect b="b" l="l" r="r" t="t"/>
              <a:pathLst>
                <a:path extrusionOk="0" h="12688" w="16508">
                  <a:moveTo>
                    <a:pt x="14701" y="486"/>
                  </a:moveTo>
                  <a:lnTo>
                    <a:pt x="14701" y="8677"/>
                  </a:lnTo>
                  <a:lnTo>
                    <a:pt x="1802" y="8677"/>
                  </a:lnTo>
                  <a:lnTo>
                    <a:pt x="1802" y="486"/>
                  </a:lnTo>
                  <a:close/>
                  <a:moveTo>
                    <a:pt x="14792" y="9162"/>
                  </a:moveTo>
                  <a:lnTo>
                    <a:pt x="15868" y="11276"/>
                  </a:lnTo>
                  <a:lnTo>
                    <a:pt x="10555" y="11276"/>
                  </a:lnTo>
                  <a:lnTo>
                    <a:pt x="10286" y="10310"/>
                  </a:lnTo>
                  <a:cubicBezTo>
                    <a:pt x="10233" y="10113"/>
                    <a:pt x="10055" y="9978"/>
                    <a:pt x="9849" y="9978"/>
                  </a:cubicBezTo>
                  <a:lnTo>
                    <a:pt x="6649" y="9978"/>
                  </a:lnTo>
                  <a:cubicBezTo>
                    <a:pt x="6443" y="9978"/>
                    <a:pt x="6265" y="10113"/>
                    <a:pt x="6212" y="10310"/>
                  </a:cubicBezTo>
                  <a:lnTo>
                    <a:pt x="5943" y="11276"/>
                  </a:lnTo>
                  <a:lnTo>
                    <a:pt x="635" y="11276"/>
                  </a:lnTo>
                  <a:lnTo>
                    <a:pt x="1706" y="9162"/>
                  </a:lnTo>
                  <a:close/>
                  <a:moveTo>
                    <a:pt x="9830" y="10459"/>
                  </a:moveTo>
                  <a:lnTo>
                    <a:pt x="10055" y="11280"/>
                  </a:lnTo>
                  <a:lnTo>
                    <a:pt x="6448" y="11280"/>
                  </a:lnTo>
                  <a:lnTo>
                    <a:pt x="6673" y="10459"/>
                  </a:lnTo>
                  <a:close/>
                  <a:moveTo>
                    <a:pt x="16017" y="11761"/>
                  </a:moveTo>
                  <a:lnTo>
                    <a:pt x="16017" y="12135"/>
                  </a:lnTo>
                  <a:cubicBezTo>
                    <a:pt x="16017" y="12174"/>
                    <a:pt x="15988" y="12203"/>
                    <a:pt x="15945" y="12208"/>
                  </a:cubicBezTo>
                  <a:lnTo>
                    <a:pt x="553" y="12208"/>
                  </a:lnTo>
                  <a:cubicBezTo>
                    <a:pt x="515" y="12203"/>
                    <a:pt x="481" y="12174"/>
                    <a:pt x="481" y="12135"/>
                  </a:cubicBezTo>
                  <a:lnTo>
                    <a:pt x="481" y="11761"/>
                  </a:lnTo>
                  <a:close/>
                  <a:moveTo>
                    <a:pt x="1783" y="0"/>
                  </a:moveTo>
                  <a:cubicBezTo>
                    <a:pt x="1523" y="0"/>
                    <a:pt x="1317" y="212"/>
                    <a:pt x="1317" y="466"/>
                  </a:cubicBezTo>
                  <a:lnTo>
                    <a:pt x="1317" y="8859"/>
                  </a:lnTo>
                  <a:lnTo>
                    <a:pt x="25" y="11410"/>
                  </a:lnTo>
                  <a:lnTo>
                    <a:pt x="25" y="11415"/>
                  </a:lnTo>
                  <a:cubicBezTo>
                    <a:pt x="20" y="11420"/>
                    <a:pt x="15" y="11429"/>
                    <a:pt x="15" y="11434"/>
                  </a:cubicBezTo>
                  <a:lnTo>
                    <a:pt x="15" y="11444"/>
                  </a:lnTo>
                  <a:cubicBezTo>
                    <a:pt x="10" y="11448"/>
                    <a:pt x="10" y="11458"/>
                    <a:pt x="5" y="11468"/>
                  </a:cubicBezTo>
                  <a:cubicBezTo>
                    <a:pt x="5" y="11477"/>
                    <a:pt x="1" y="11487"/>
                    <a:pt x="1" y="11497"/>
                  </a:cubicBezTo>
                  <a:lnTo>
                    <a:pt x="1" y="11501"/>
                  </a:lnTo>
                  <a:lnTo>
                    <a:pt x="1" y="11516"/>
                  </a:lnTo>
                  <a:lnTo>
                    <a:pt x="1" y="12131"/>
                  </a:lnTo>
                  <a:cubicBezTo>
                    <a:pt x="1" y="12438"/>
                    <a:pt x="250" y="12688"/>
                    <a:pt x="558" y="12688"/>
                  </a:cubicBezTo>
                  <a:lnTo>
                    <a:pt x="15950" y="12688"/>
                  </a:lnTo>
                  <a:cubicBezTo>
                    <a:pt x="16257" y="12688"/>
                    <a:pt x="16507" y="12438"/>
                    <a:pt x="16507" y="12131"/>
                  </a:cubicBezTo>
                  <a:lnTo>
                    <a:pt x="16507" y="11521"/>
                  </a:lnTo>
                  <a:cubicBezTo>
                    <a:pt x="16503" y="11516"/>
                    <a:pt x="16503" y="11511"/>
                    <a:pt x="16503" y="11501"/>
                  </a:cubicBezTo>
                  <a:lnTo>
                    <a:pt x="16503" y="11497"/>
                  </a:lnTo>
                  <a:cubicBezTo>
                    <a:pt x="16498" y="11487"/>
                    <a:pt x="16498" y="11477"/>
                    <a:pt x="16498" y="11468"/>
                  </a:cubicBezTo>
                  <a:cubicBezTo>
                    <a:pt x="16493" y="11458"/>
                    <a:pt x="16493" y="11448"/>
                    <a:pt x="16488" y="11439"/>
                  </a:cubicBezTo>
                  <a:lnTo>
                    <a:pt x="16488" y="11434"/>
                  </a:lnTo>
                  <a:cubicBezTo>
                    <a:pt x="16488" y="11429"/>
                    <a:pt x="16483" y="11420"/>
                    <a:pt x="16478" y="11415"/>
                  </a:cubicBezTo>
                  <a:lnTo>
                    <a:pt x="16478" y="11410"/>
                  </a:lnTo>
                  <a:lnTo>
                    <a:pt x="15181" y="8859"/>
                  </a:lnTo>
                  <a:lnTo>
                    <a:pt x="15181" y="466"/>
                  </a:lnTo>
                  <a:cubicBezTo>
                    <a:pt x="15181" y="212"/>
                    <a:pt x="14975" y="0"/>
                    <a:pt x="14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73"/>
            <p:cNvSpPr/>
            <p:nvPr/>
          </p:nvSpPr>
          <p:spPr>
            <a:xfrm>
              <a:off x="2628142" y="2132622"/>
              <a:ext cx="310783" cy="83174"/>
            </a:xfrm>
            <a:custGeom>
              <a:rect b="b" l="l" r="r" t="t"/>
              <a:pathLst>
                <a:path extrusionOk="0" h="3177" w="11871">
                  <a:moveTo>
                    <a:pt x="243" y="0"/>
                  </a:moveTo>
                  <a:cubicBezTo>
                    <a:pt x="121" y="0"/>
                    <a:pt x="0" y="81"/>
                    <a:pt x="0" y="241"/>
                  </a:cubicBezTo>
                  <a:lnTo>
                    <a:pt x="0" y="2797"/>
                  </a:lnTo>
                  <a:cubicBezTo>
                    <a:pt x="0" y="3009"/>
                    <a:pt x="168" y="3177"/>
                    <a:pt x="380" y="3177"/>
                  </a:cubicBezTo>
                  <a:lnTo>
                    <a:pt x="11491" y="3177"/>
                  </a:lnTo>
                  <a:cubicBezTo>
                    <a:pt x="11698" y="3177"/>
                    <a:pt x="11866" y="3009"/>
                    <a:pt x="11866" y="2797"/>
                  </a:cubicBezTo>
                  <a:lnTo>
                    <a:pt x="11866" y="241"/>
                  </a:lnTo>
                  <a:cubicBezTo>
                    <a:pt x="11871" y="107"/>
                    <a:pt x="11760" y="1"/>
                    <a:pt x="11626" y="1"/>
                  </a:cubicBezTo>
                  <a:cubicBezTo>
                    <a:pt x="11491" y="1"/>
                    <a:pt x="11386" y="107"/>
                    <a:pt x="11386" y="241"/>
                  </a:cubicBezTo>
                  <a:lnTo>
                    <a:pt x="11386" y="2692"/>
                  </a:lnTo>
                  <a:lnTo>
                    <a:pt x="485" y="2692"/>
                  </a:lnTo>
                  <a:lnTo>
                    <a:pt x="485" y="241"/>
                  </a:lnTo>
                  <a:cubicBezTo>
                    <a:pt x="485" y="81"/>
                    <a:pt x="364" y="0"/>
                    <a:pt x="2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73"/>
            <p:cNvSpPr/>
            <p:nvPr/>
          </p:nvSpPr>
          <p:spPr>
            <a:xfrm>
              <a:off x="2628142" y="2028373"/>
              <a:ext cx="310678" cy="83200"/>
            </a:xfrm>
            <a:custGeom>
              <a:rect b="b" l="l" r="r" t="t"/>
              <a:pathLst>
                <a:path extrusionOk="0" h="3178" w="11867">
                  <a:moveTo>
                    <a:pt x="380" y="1"/>
                  </a:moveTo>
                  <a:cubicBezTo>
                    <a:pt x="168" y="1"/>
                    <a:pt x="0" y="169"/>
                    <a:pt x="0" y="380"/>
                  </a:cubicBezTo>
                  <a:lnTo>
                    <a:pt x="0" y="2936"/>
                  </a:lnTo>
                  <a:cubicBezTo>
                    <a:pt x="0" y="3097"/>
                    <a:pt x="121" y="3177"/>
                    <a:pt x="243" y="3177"/>
                  </a:cubicBezTo>
                  <a:cubicBezTo>
                    <a:pt x="364" y="3177"/>
                    <a:pt x="485" y="3097"/>
                    <a:pt x="485" y="2936"/>
                  </a:cubicBezTo>
                  <a:lnTo>
                    <a:pt x="485" y="486"/>
                  </a:lnTo>
                  <a:lnTo>
                    <a:pt x="11381" y="486"/>
                  </a:lnTo>
                  <a:lnTo>
                    <a:pt x="11381" y="2936"/>
                  </a:lnTo>
                  <a:cubicBezTo>
                    <a:pt x="11381" y="3097"/>
                    <a:pt x="11502" y="3177"/>
                    <a:pt x="11624" y="3177"/>
                  </a:cubicBezTo>
                  <a:cubicBezTo>
                    <a:pt x="11745" y="3177"/>
                    <a:pt x="11866" y="3097"/>
                    <a:pt x="11866" y="2936"/>
                  </a:cubicBezTo>
                  <a:lnTo>
                    <a:pt x="11866" y="380"/>
                  </a:lnTo>
                  <a:cubicBezTo>
                    <a:pt x="11866" y="169"/>
                    <a:pt x="11698" y="1"/>
                    <a:pt x="11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81" name="Google Shape;17781;p73"/>
          <p:cNvGrpSpPr/>
          <p:nvPr/>
        </p:nvGrpSpPr>
        <p:grpSpPr>
          <a:xfrm>
            <a:off x="1323907" y="3359888"/>
            <a:ext cx="281854" cy="359242"/>
            <a:chOff x="1323907" y="3359888"/>
            <a:chExt cx="281854" cy="359242"/>
          </a:xfrm>
        </p:grpSpPr>
        <p:sp>
          <p:nvSpPr>
            <p:cNvPr id="17782" name="Google Shape;17782;p73"/>
            <p:cNvSpPr/>
            <p:nvPr/>
          </p:nvSpPr>
          <p:spPr>
            <a:xfrm>
              <a:off x="1352940" y="3424919"/>
              <a:ext cx="247034" cy="288922"/>
            </a:xfrm>
            <a:custGeom>
              <a:rect b="b" l="l" r="r" t="t"/>
              <a:pathLst>
                <a:path extrusionOk="0" h="11036" w="9436">
                  <a:moveTo>
                    <a:pt x="448" y="1"/>
                  </a:moveTo>
                  <a:cubicBezTo>
                    <a:pt x="203" y="1"/>
                    <a:pt x="1" y="178"/>
                    <a:pt x="1" y="404"/>
                  </a:cubicBezTo>
                  <a:lnTo>
                    <a:pt x="1" y="10637"/>
                  </a:lnTo>
                  <a:cubicBezTo>
                    <a:pt x="1" y="10858"/>
                    <a:pt x="203" y="11035"/>
                    <a:pt x="448" y="11035"/>
                  </a:cubicBezTo>
                  <a:lnTo>
                    <a:pt x="8989" y="11035"/>
                  </a:lnTo>
                  <a:cubicBezTo>
                    <a:pt x="9234" y="11035"/>
                    <a:pt x="9436" y="10858"/>
                    <a:pt x="9436" y="10637"/>
                  </a:cubicBezTo>
                  <a:lnTo>
                    <a:pt x="9436" y="404"/>
                  </a:lnTo>
                  <a:cubicBezTo>
                    <a:pt x="9436" y="178"/>
                    <a:pt x="9234" y="1"/>
                    <a:pt x="8989" y="1"/>
                  </a:cubicBezTo>
                  <a:close/>
                </a:path>
              </a:pathLst>
            </a:custGeom>
            <a:solidFill>
              <a:srgbClr val="F9FB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73"/>
            <p:cNvSpPr/>
            <p:nvPr/>
          </p:nvSpPr>
          <p:spPr>
            <a:xfrm>
              <a:off x="1329693" y="3395100"/>
              <a:ext cx="247034" cy="288922"/>
            </a:xfrm>
            <a:custGeom>
              <a:rect b="b" l="l" r="r" t="t"/>
              <a:pathLst>
                <a:path extrusionOk="0" h="11036" w="9436">
                  <a:moveTo>
                    <a:pt x="447" y="1"/>
                  </a:moveTo>
                  <a:cubicBezTo>
                    <a:pt x="197" y="1"/>
                    <a:pt x="0" y="179"/>
                    <a:pt x="0" y="405"/>
                  </a:cubicBezTo>
                  <a:lnTo>
                    <a:pt x="0" y="10637"/>
                  </a:lnTo>
                  <a:cubicBezTo>
                    <a:pt x="0" y="10858"/>
                    <a:pt x="202" y="11036"/>
                    <a:pt x="447" y="11036"/>
                  </a:cubicBezTo>
                  <a:lnTo>
                    <a:pt x="8988" y="11036"/>
                  </a:lnTo>
                  <a:cubicBezTo>
                    <a:pt x="9233" y="11036"/>
                    <a:pt x="9435" y="10858"/>
                    <a:pt x="9435" y="10637"/>
                  </a:cubicBezTo>
                  <a:lnTo>
                    <a:pt x="9435" y="405"/>
                  </a:lnTo>
                  <a:cubicBezTo>
                    <a:pt x="9435" y="179"/>
                    <a:pt x="9233" y="1"/>
                    <a:pt x="8988"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73"/>
            <p:cNvSpPr/>
            <p:nvPr/>
          </p:nvSpPr>
          <p:spPr>
            <a:xfrm>
              <a:off x="1553296" y="3395100"/>
              <a:ext cx="23431" cy="288922"/>
            </a:xfrm>
            <a:custGeom>
              <a:rect b="b" l="l" r="r" t="t"/>
              <a:pathLst>
                <a:path extrusionOk="0" h="11036" w="895">
                  <a:moveTo>
                    <a:pt x="1" y="1"/>
                  </a:moveTo>
                  <a:lnTo>
                    <a:pt x="1" y="11036"/>
                  </a:lnTo>
                  <a:lnTo>
                    <a:pt x="447" y="11036"/>
                  </a:lnTo>
                  <a:cubicBezTo>
                    <a:pt x="692" y="11036"/>
                    <a:pt x="894" y="10858"/>
                    <a:pt x="894" y="10637"/>
                  </a:cubicBezTo>
                  <a:lnTo>
                    <a:pt x="894" y="405"/>
                  </a:lnTo>
                  <a:cubicBezTo>
                    <a:pt x="894" y="179"/>
                    <a:pt x="692" y="1"/>
                    <a:pt x="447"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5" name="Google Shape;17785;p73"/>
            <p:cNvSpPr/>
            <p:nvPr/>
          </p:nvSpPr>
          <p:spPr>
            <a:xfrm>
              <a:off x="1368910" y="3473954"/>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6" name="Google Shape;17786;p73"/>
            <p:cNvSpPr/>
            <p:nvPr/>
          </p:nvSpPr>
          <p:spPr>
            <a:xfrm>
              <a:off x="1368910" y="3541996"/>
              <a:ext cx="46705" cy="42176"/>
            </a:xfrm>
            <a:custGeom>
              <a:rect b="b" l="l" r="r" t="t"/>
              <a:pathLst>
                <a:path extrusionOk="0" h="1611" w="1784">
                  <a:moveTo>
                    <a:pt x="112" y="1"/>
                  </a:moveTo>
                  <a:cubicBezTo>
                    <a:pt x="49" y="1"/>
                    <a:pt x="1" y="47"/>
                    <a:pt x="1" y="107"/>
                  </a:cubicBezTo>
                  <a:lnTo>
                    <a:pt x="1" y="1500"/>
                  </a:lnTo>
                  <a:cubicBezTo>
                    <a:pt x="1" y="1562"/>
                    <a:pt x="54" y="1610"/>
                    <a:pt x="121" y="1610"/>
                  </a:cubicBezTo>
                  <a:lnTo>
                    <a:pt x="1663" y="1610"/>
                  </a:lnTo>
                  <a:cubicBezTo>
                    <a:pt x="1726" y="1610"/>
                    <a:pt x="1778" y="1562"/>
                    <a:pt x="1783" y="1500"/>
                  </a:cubicBezTo>
                  <a:lnTo>
                    <a:pt x="1783" y="107"/>
                  </a:lnTo>
                  <a:cubicBezTo>
                    <a:pt x="1779" y="47"/>
                    <a:pt x="1730" y="1"/>
                    <a:pt x="1672" y="1"/>
                  </a:cubicBezTo>
                  <a:cubicBezTo>
                    <a:pt x="1669" y="1"/>
                    <a:pt x="1666" y="1"/>
                    <a:pt x="1663" y="1"/>
                  </a:cubicBezTo>
                  <a:lnTo>
                    <a:pt x="121" y="1"/>
                  </a:lnTo>
                  <a:cubicBezTo>
                    <a:pt x="118" y="1"/>
                    <a:pt x="115" y="1"/>
                    <a:pt x="112" y="1"/>
                  </a:cubicBezTo>
                  <a:close/>
                </a:path>
              </a:pathLst>
            </a:custGeom>
            <a:solidFill>
              <a:srgbClr val="D7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73"/>
            <p:cNvSpPr/>
            <p:nvPr/>
          </p:nvSpPr>
          <p:spPr>
            <a:xfrm>
              <a:off x="1368910" y="3610038"/>
              <a:ext cx="46705" cy="42176"/>
            </a:xfrm>
            <a:custGeom>
              <a:rect b="b" l="l" r="r" t="t"/>
              <a:pathLst>
                <a:path extrusionOk="0" h="1611" w="1784">
                  <a:moveTo>
                    <a:pt x="112" y="1"/>
                  </a:moveTo>
                  <a:cubicBezTo>
                    <a:pt x="49" y="1"/>
                    <a:pt x="1" y="47"/>
                    <a:pt x="1" y="112"/>
                  </a:cubicBezTo>
                  <a:lnTo>
                    <a:pt x="1" y="1505"/>
                  </a:lnTo>
                  <a:cubicBezTo>
                    <a:pt x="1" y="1564"/>
                    <a:pt x="49" y="1611"/>
                    <a:pt x="112" y="1611"/>
                  </a:cubicBezTo>
                  <a:cubicBezTo>
                    <a:pt x="115" y="1611"/>
                    <a:pt x="118" y="1611"/>
                    <a:pt x="121" y="1610"/>
                  </a:cubicBezTo>
                  <a:lnTo>
                    <a:pt x="1663" y="1610"/>
                  </a:lnTo>
                  <a:cubicBezTo>
                    <a:pt x="1666" y="1611"/>
                    <a:pt x="1669" y="1611"/>
                    <a:pt x="1672" y="1611"/>
                  </a:cubicBezTo>
                  <a:cubicBezTo>
                    <a:pt x="1730" y="1611"/>
                    <a:pt x="1779" y="1564"/>
                    <a:pt x="1783" y="1505"/>
                  </a:cubicBezTo>
                  <a:lnTo>
                    <a:pt x="1783" y="112"/>
                  </a:lnTo>
                  <a:cubicBezTo>
                    <a:pt x="1779" y="47"/>
                    <a:pt x="1730" y="1"/>
                    <a:pt x="1672" y="1"/>
                  </a:cubicBezTo>
                  <a:cubicBezTo>
                    <a:pt x="1669" y="1"/>
                    <a:pt x="1666" y="1"/>
                    <a:pt x="1663" y="1"/>
                  </a:cubicBezTo>
                  <a:lnTo>
                    <a:pt x="121" y="1"/>
                  </a:lnTo>
                  <a:cubicBezTo>
                    <a:pt x="118" y="1"/>
                    <a:pt x="115" y="1"/>
                    <a:pt x="11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73"/>
            <p:cNvSpPr/>
            <p:nvPr/>
          </p:nvSpPr>
          <p:spPr>
            <a:xfrm>
              <a:off x="1357731" y="3386435"/>
              <a:ext cx="77755" cy="36390"/>
            </a:xfrm>
            <a:custGeom>
              <a:rect b="b" l="l" r="r" t="t"/>
              <a:pathLst>
                <a:path extrusionOk="0" h="1390" w="2970">
                  <a:moveTo>
                    <a:pt x="442" y="1"/>
                  </a:moveTo>
                  <a:cubicBezTo>
                    <a:pt x="197" y="1"/>
                    <a:pt x="0" y="178"/>
                    <a:pt x="0" y="394"/>
                  </a:cubicBezTo>
                  <a:lnTo>
                    <a:pt x="0" y="1211"/>
                  </a:lnTo>
                  <a:cubicBezTo>
                    <a:pt x="10" y="1314"/>
                    <a:pt x="91" y="1389"/>
                    <a:pt x="193" y="1389"/>
                  </a:cubicBezTo>
                  <a:cubicBezTo>
                    <a:pt x="196" y="1389"/>
                    <a:pt x="199" y="1389"/>
                    <a:pt x="202" y="1389"/>
                  </a:cubicBezTo>
                  <a:lnTo>
                    <a:pt x="2767" y="1389"/>
                  </a:lnTo>
                  <a:cubicBezTo>
                    <a:pt x="2770" y="1389"/>
                    <a:pt x="2773" y="1389"/>
                    <a:pt x="2776" y="1389"/>
                  </a:cubicBezTo>
                  <a:cubicBezTo>
                    <a:pt x="2878" y="1389"/>
                    <a:pt x="2965" y="1309"/>
                    <a:pt x="2969" y="1206"/>
                  </a:cubicBezTo>
                  <a:lnTo>
                    <a:pt x="2969" y="394"/>
                  </a:lnTo>
                  <a:cubicBezTo>
                    <a:pt x="2969" y="178"/>
                    <a:pt x="2767" y="1"/>
                    <a:pt x="2527" y="1"/>
                  </a:cubicBezTo>
                  <a:close/>
                </a:path>
              </a:pathLst>
            </a:custGeom>
            <a:solidFill>
              <a:srgbClr val="A2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9" name="Google Shape;17789;p73"/>
            <p:cNvSpPr/>
            <p:nvPr/>
          </p:nvSpPr>
          <p:spPr>
            <a:xfrm>
              <a:off x="1400614" y="3386304"/>
              <a:ext cx="34872" cy="36390"/>
            </a:xfrm>
            <a:custGeom>
              <a:rect b="b" l="l" r="r" t="t"/>
              <a:pathLst>
                <a:path extrusionOk="0" h="1390" w="1332">
                  <a:moveTo>
                    <a:pt x="236" y="1389"/>
                  </a:moveTo>
                  <a:cubicBezTo>
                    <a:pt x="239" y="1389"/>
                    <a:pt x="242" y="1389"/>
                    <a:pt x="245" y="1389"/>
                  </a:cubicBezTo>
                  <a:cubicBezTo>
                    <a:pt x="248" y="1389"/>
                    <a:pt x="251" y="1389"/>
                    <a:pt x="254" y="1389"/>
                  </a:cubicBezTo>
                  <a:close/>
                  <a:moveTo>
                    <a:pt x="1" y="1"/>
                  </a:moveTo>
                  <a:cubicBezTo>
                    <a:pt x="241" y="1"/>
                    <a:pt x="443" y="183"/>
                    <a:pt x="443" y="399"/>
                  </a:cubicBezTo>
                  <a:lnTo>
                    <a:pt x="443" y="1211"/>
                  </a:lnTo>
                  <a:cubicBezTo>
                    <a:pt x="433" y="1307"/>
                    <a:pt x="352" y="1385"/>
                    <a:pt x="254" y="1389"/>
                  </a:cubicBezTo>
                  <a:lnTo>
                    <a:pt x="1129" y="1389"/>
                  </a:lnTo>
                  <a:cubicBezTo>
                    <a:pt x="1132" y="1389"/>
                    <a:pt x="1135" y="1389"/>
                    <a:pt x="1138" y="1389"/>
                  </a:cubicBezTo>
                  <a:cubicBezTo>
                    <a:pt x="1240" y="1389"/>
                    <a:pt x="1322" y="1309"/>
                    <a:pt x="1331" y="1211"/>
                  </a:cubicBezTo>
                  <a:lnTo>
                    <a:pt x="1331" y="395"/>
                  </a:lnTo>
                  <a:cubicBezTo>
                    <a:pt x="1331" y="178"/>
                    <a:pt x="1134" y="1"/>
                    <a:pt x="889" y="1"/>
                  </a:cubicBezTo>
                  <a:close/>
                </a:path>
              </a:pathLst>
            </a:custGeom>
            <a:solidFill>
              <a:srgbClr val="98A9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0" name="Google Shape;17790;p73"/>
            <p:cNvSpPr/>
            <p:nvPr/>
          </p:nvSpPr>
          <p:spPr>
            <a:xfrm>
              <a:off x="1323907" y="3389917"/>
              <a:ext cx="281854" cy="329214"/>
            </a:xfrm>
            <a:custGeom>
              <a:rect b="b" l="l" r="r" t="t"/>
              <a:pathLst>
                <a:path extrusionOk="0" h="12575" w="10766">
                  <a:moveTo>
                    <a:pt x="8199" y="1"/>
                  </a:moveTo>
                  <a:cubicBezTo>
                    <a:pt x="7939" y="1"/>
                    <a:pt x="7940" y="406"/>
                    <a:pt x="8203" y="406"/>
                  </a:cubicBezTo>
                  <a:cubicBezTo>
                    <a:pt x="8210" y="406"/>
                    <a:pt x="8217" y="406"/>
                    <a:pt x="8225" y="406"/>
                  </a:cubicBezTo>
                  <a:lnTo>
                    <a:pt x="9209" y="406"/>
                  </a:lnTo>
                  <a:cubicBezTo>
                    <a:pt x="9215" y="405"/>
                    <a:pt x="9221" y="405"/>
                    <a:pt x="9226" y="405"/>
                  </a:cubicBezTo>
                  <a:cubicBezTo>
                    <a:pt x="9334" y="405"/>
                    <a:pt x="9426" y="493"/>
                    <a:pt x="9430" y="603"/>
                  </a:cubicBezTo>
                  <a:lnTo>
                    <a:pt x="9430" y="10840"/>
                  </a:lnTo>
                  <a:cubicBezTo>
                    <a:pt x="9426" y="10950"/>
                    <a:pt x="9334" y="11038"/>
                    <a:pt x="9226" y="11038"/>
                  </a:cubicBezTo>
                  <a:cubicBezTo>
                    <a:pt x="9221" y="11038"/>
                    <a:pt x="9215" y="11037"/>
                    <a:pt x="9209" y="11037"/>
                  </a:cubicBezTo>
                  <a:lnTo>
                    <a:pt x="668" y="11037"/>
                  </a:lnTo>
                  <a:cubicBezTo>
                    <a:pt x="662" y="11037"/>
                    <a:pt x="656" y="11038"/>
                    <a:pt x="651" y="11038"/>
                  </a:cubicBezTo>
                  <a:cubicBezTo>
                    <a:pt x="539" y="11038"/>
                    <a:pt x="451" y="10950"/>
                    <a:pt x="442" y="10840"/>
                  </a:cubicBezTo>
                  <a:lnTo>
                    <a:pt x="442" y="10018"/>
                  </a:lnTo>
                  <a:cubicBezTo>
                    <a:pt x="430" y="9884"/>
                    <a:pt x="326" y="9817"/>
                    <a:pt x="221" y="9817"/>
                  </a:cubicBezTo>
                  <a:cubicBezTo>
                    <a:pt x="117" y="9817"/>
                    <a:pt x="12" y="9884"/>
                    <a:pt x="0" y="10018"/>
                  </a:cubicBezTo>
                  <a:lnTo>
                    <a:pt x="0" y="10835"/>
                  </a:lnTo>
                  <a:cubicBezTo>
                    <a:pt x="0" y="11167"/>
                    <a:pt x="298" y="11436"/>
                    <a:pt x="668" y="11436"/>
                  </a:cubicBezTo>
                  <a:lnTo>
                    <a:pt x="889" y="11436"/>
                  </a:lnTo>
                  <a:lnTo>
                    <a:pt x="889" y="11974"/>
                  </a:lnTo>
                  <a:cubicBezTo>
                    <a:pt x="889" y="12305"/>
                    <a:pt x="1191" y="12574"/>
                    <a:pt x="1557" y="12574"/>
                  </a:cubicBezTo>
                  <a:lnTo>
                    <a:pt x="10098" y="12574"/>
                  </a:lnTo>
                  <a:cubicBezTo>
                    <a:pt x="10468" y="12574"/>
                    <a:pt x="10766" y="12300"/>
                    <a:pt x="10766" y="11974"/>
                  </a:cubicBezTo>
                  <a:lnTo>
                    <a:pt x="10766" y="11714"/>
                  </a:lnTo>
                  <a:cubicBezTo>
                    <a:pt x="10754" y="11580"/>
                    <a:pt x="10649" y="11512"/>
                    <a:pt x="10545" y="11512"/>
                  </a:cubicBezTo>
                  <a:cubicBezTo>
                    <a:pt x="10440" y="11512"/>
                    <a:pt x="10336" y="11580"/>
                    <a:pt x="10324" y="11714"/>
                  </a:cubicBezTo>
                  <a:lnTo>
                    <a:pt x="10324" y="11974"/>
                  </a:lnTo>
                  <a:cubicBezTo>
                    <a:pt x="10315" y="12086"/>
                    <a:pt x="10223" y="12176"/>
                    <a:pt x="10107" y="12176"/>
                  </a:cubicBezTo>
                  <a:cubicBezTo>
                    <a:pt x="10104" y="12176"/>
                    <a:pt x="10101" y="12176"/>
                    <a:pt x="10098" y="12175"/>
                  </a:cubicBezTo>
                  <a:lnTo>
                    <a:pt x="1557" y="12175"/>
                  </a:lnTo>
                  <a:cubicBezTo>
                    <a:pt x="1554" y="12176"/>
                    <a:pt x="1551" y="12176"/>
                    <a:pt x="1548" y="12176"/>
                  </a:cubicBezTo>
                  <a:cubicBezTo>
                    <a:pt x="1436" y="12176"/>
                    <a:pt x="1340" y="12086"/>
                    <a:pt x="1336" y="11974"/>
                  </a:cubicBezTo>
                  <a:lnTo>
                    <a:pt x="1336" y="11436"/>
                  </a:lnTo>
                  <a:lnTo>
                    <a:pt x="9209" y="11436"/>
                  </a:lnTo>
                  <a:cubicBezTo>
                    <a:pt x="9579" y="11436"/>
                    <a:pt x="9877" y="11167"/>
                    <a:pt x="9877" y="10835"/>
                  </a:cubicBezTo>
                  <a:lnTo>
                    <a:pt x="9877" y="1539"/>
                  </a:lnTo>
                  <a:lnTo>
                    <a:pt x="10098" y="1539"/>
                  </a:lnTo>
                  <a:cubicBezTo>
                    <a:pt x="10101" y="1539"/>
                    <a:pt x="10105" y="1539"/>
                    <a:pt x="10108" y="1539"/>
                  </a:cubicBezTo>
                  <a:cubicBezTo>
                    <a:pt x="10223" y="1539"/>
                    <a:pt x="10315" y="1624"/>
                    <a:pt x="10324" y="1741"/>
                  </a:cubicBezTo>
                  <a:lnTo>
                    <a:pt x="10324" y="10854"/>
                  </a:lnTo>
                  <a:cubicBezTo>
                    <a:pt x="10329" y="10967"/>
                    <a:pt x="10424" y="11051"/>
                    <a:pt x="10536" y="11051"/>
                  </a:cubicBezTo>
                  <a:cubicBezTo>
                    <a:pt x="10539" y="11051"/>
                    <a:pt x="10542" y="11051"/>
                    <a:pt x="10545" y="11051"/>
                  </a:cubicBezTo>
                  <a:cubicBezTo>
                    <a:pt x="10548" y="11051"/>
                    <a:pt x="10551" y="11051"/>
                    <a:pt x="10554" y="11051"/>
                  </a:cubicBezTo>
                  <a:cubicBezTo>
                    <a:pt x="10666" y="11051"/>
                    <a:pt x="10761" y="10966"/>
                    <a:pt x="10766" y="10850"/>
                  </a:cubicBezTo>
                  <a:lnTo>
                    <a:pt x="10766" y="1736"/>
                  </a:lnTo>
                  <a:cubicBezTo>
                    <a:pt x="10766" y="1405"/>
                    <a:pt x="10468" y="1136"/>
                    <a:pt x="10098" y="1136"/>
                  </a:cubicBezTo>
                  <a:lnTo>
                    <a:pt x="9877" y="1136"/>
                  </a:lnTo>
                  <a:lnTo>
                    <a:pt x="9877" y="603"/>
                  </a:lnTo>
                  <a:cubicBezTo>
                    <a:pt x="9877" y="271"/>
                    <a:pt x="9575" y="2"/>
                    <a:pt x="9209" y="2"/>
                  </a:cubicBezTo>
                  <a:lnTo>
                    <a:pt x="8225" y="2"/>
                  </a:lnTo>
                  <a:cubicBezTo>
                    <a:pt x="8216" y="1"/>
                    <a:pt x="8207" y="1"/>
                    <a:pt x="8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1" name="Google Shape;17791;p73"/>
            <p:cNvSpPr/>
            <p:nvPr/>
          </p:nvSpPr>
          <p:spPr>
            <a:xfrm>
              <a:off x="1323907" y="3359888"/>
              <a:ext cx="196219" cy="274471"/>
            </a:xfrm>
            <a:custGeom>
              <a:rect b="b" l="l" r="r" t="t"/>
              <a:pathLst>
                <a:path extrusionOk="0" h="10484" w="7495">
                  <a:moveTo>
                    <a:pt x="3069" y="409"/>
                  </a:moveTo>
                  <a:cubicBezTo>
                    <a:pt x="3142" y="409"/>
                    <a:pt x="3205" y="470"/>
                    <a:pt x="3209" y="544"/>
                  </a:cubicBezTo>
                  <a:lnTo>
                    <a:pt x="3209" y="813"/>
                  </a:lnTo>
                  <a:lnTo>
                    <a:pt x="2344" y="813"/>
                  </a:lnTo>
                  <a:lnTo>
                    <a:pt x="2344" y="544"/>
                  </a:lnTo>
                  <a:lnTo>
                    <a:pt x="2349" y="544"/>
                  </a:lnTo>
                  <a:cubicBezTo>
                    <a:pt x="2354" y="470"/>
                    <a:pt x="2417" y="409"/>
                    <a:pt x="2490" y="409"/>
                  </a:cubicBezTo>
                  <a:cubicBezTo>
                    <a:pt x="2493" y="409"/>
                    <a:pt x="2495" y="409"/>
                    <a:pt x="2498" y="409"/>
                  </a:cubicBezTo>
                  <a:lnTo>
                    <a:pt x="3060" y="409"/>
                  </a:lnTo>
                  <a:cubicBezTo>
                    <a:pt x="3063" y="409"/>
                    <a:pt x="3066" y="409"/>
                    <a:pt x="3069" y="409"/>
                  </a:cubicBezTo>
                  <a:close/>
                  <a:moveTo>
                    <a:pt x="3833" y="1211"/>
                  </a:moveTo>
                  <a:cubicBezTo>
                    <a:pt x="3940" y="1211"/>
                    <a:pt x="4031" y="1296"/>
                    <a:pt x="4040" y="1408"/>
                  </a:cubicBezTo>
                  <a:lnTo>
                    <a:pt x="4040" y="2201"/>
                  </a:lnTo>
                  <a:lnTo>
                    <a:pt x="1518" y="2201"/>
                  </a:lnTo>
                  <a:lnTo>
                    <a:pt x="1518" y="1408"/>
                  </a:lnTo>
                  <a:cubicBezTo>
                    <a:pt x="1523" y="1296"/>
                    <a:pt x="1614" y="1211"/>
                    <a:pt x="1725" y="1211"/>
                  </a:cubicBezTo>
                  <a:cubicBezTo>
                    <a:pt x="1728" y="1211"/>
                    <a:pt x="1731" y="1211"/>
                    <a:pt x="1734" y="1211"/>
                  </a:cubicBezTo>
                  <a:lnTo>
                    <a:pt x="3824" y="1211"/>
                  </a:lnTo>
                  <a:cubicBezTo>
                    <a:pt x="3827" y="1211"/>
                    <a:pt x="3830" y="1211"/>
                    <a:pt x="3833" y="1211"/>
                  </a:cubicBezTo>
                  <a:close/>
                  <a:moveTo>
                    <a:pt x="2498" y="1"/>
                  </a:moveTo>
                  <a:cubicBezTo>
                    <a:pt x="2167" y="1"/>
                    <a:pt x="1902" y="241"/>
                    <a:pt x="1902" y="539"/>
                  </a:cubicBezTo>
                  <a:lnTo>
                    <a:pt x="1902" y="808"/>
                  </a:lnTo>
                  <a:lnTo>
                    <a:pt x="1734" y="808"/>
                  </a:lnTo>
                  <a:cubicBezTo>
                    <a:pt x="1730" y="808"/>
                    <a:pt x="1725" y="808"/>
                    <a:pt x="1721" y="808"/>
                  </a:cubicBezTo>
                  <a:cubicBezTo>
                    <a:pt x="1481" y="808"/>
                    <a:pt x="1261" y="932"/>
                    <a:pt x="1139" y="1144"/>
                  </a:cubicBezTo>
                  <a:lnTo>
                    <a:pt x="668" y="1144"/>
                  </a:lnTo>
                  <a:cubicBezTo>
                    <a:pt x="298" y="1144"/>
                    <a:pt x="0" y="1413"/>
                    <a:pt x="0" y="1745"/>
                  </a:cubicBezTo>
                  <a:lnTo>
                    <a:pt x="0" y="10281"/>
                  </a:lnTo>
                  <a:cubicBezTo>
                    <a:pt x="5" y="10398"/>
                    <a:pt x="100" y="10483"/>
                    <a:pt x="212" y="10483"/>
                  </a:cubicBezTo>
                  <a:cubicBezTo>
                    <a:pt x="215" y="10483"/>
                    <a:pt x="218" y="10483"/>
                    <a:pt x="221" y="10483"/>
                  </a:cubicBezTo>
                  <a:lnTo>
                    <a:pt x="226" y="10483"/>
                  </a:lnTo>
                  <a:cubicBezTo>
                    <a:pt x="229" y="10483"/>
                    <a:pt x="232" y="10483"/>
                    <a:pt x="235" y="10483"/>
                  </a:cubicBezTo>
                  <a:cubicBezTo>
                    <a:pt x="346" y="10483"/>
                    <a:pt x="442" y="10398"/>
                    <a:pt x="447" y="10281"/>
                  </a:cubicBezTo>
                  <a:lnTo>
                    <a:pt x="447" y="1750"/>
                  </a:lnTo>
                  <a:cubicBezTo>
                    <a:pt x="451" y="1635"/>
                    <a:pt x="543" y="1547"/>
                    <a:pt x="651" y="1547"/>
                  </a:cubicBezTo>
                  <a:cubicBezTo>
                    <a:pt x="657" y="1547"/>
                    <a:pt x="662" y="1547"/>
                    <a:pt x="668" y="1548"/>
                  </a:cubicBezTo>
                  <a:lnTo>
                    <a:pt x="1071" y="1548"/>
                  </a:lnTo>
                  <a:lnTo>
                    <a:pt x="1071" y="2220"/>
                  </a:lnTo>
                  <a:cubicBezTo>
                    <a:pt x="1071" y="2432"/>
                    <a:pt x="1264" y="2600"/>
                    <a:pt x="1499" y="2600"/>
                  </a:cubicBezTo>
                  <a:lnTo>
                    <a:pt x="4059" y="2600"/>
                  </a:lnTo>
                  <a:cubicBezTo>
                    <a:pt x="4295" y="2600"/>
                    <a:pt x="4487" y="2432"/>
                    <a:pt x="4487" y="2220"/>
                  </a:cubicBezTo>
                  <a:lnTo>
                    <a:pt x="4487" y="1543"/>
                  </a:lnTo>
                  <a:lnTo>
                    <a:pt x="7273" y="1543"/>
                  </a:lnTo>
                  <a:cubicBezTo>
                    <a:pt x="7279" y="1543"/>
                    <a:pt x="7285" y="1544"/>
                    <a:pt x="7291" y="1544"/>
                  </a:cubicBezTo>
                  <a:cubicBezTo>
                    <a:pt x="7403" y="1544"/>
                    <a:pt x="7494" y="1455"/>
                    <a:pt x="7494" y="1341"/>
                  </a:cubicBezTo>
                  <a:cubicBezTo>
                    <a:pt x="7494" y="1234"/>
                    <a:pt x="7407" y="1143"/>
                    <a:pt x="7297" y="1143"/>
                  </a:cubicBezTo>
                  <a:cubicBezTo>
                    <a:pt x="7289" y="1143"/>
                    <a:pt x="7281" y="1143"/>
                    <a:pt x="7273" y="1144"/>
                  </a:cubicBezTo>
                  <a:lnTo>
                    <a:pt x="4415" y="1144"/>
                  </a:lnTo>
                  <a:cubicBezTo>
                    <a:pt x="4292" y="932"/>
                    <a:pt x="4073" y="808"/>
                    <a:pt x="3833" y="808"/>
                  </a:cubicBezTo>
                  <a:cubicBezTo>
                    <a:pt x="3828" y="808"/>
                    <a:pt x="3824" y="808"/>
                    <a:pt x="3819" y="808"/>
                  </a:cubicBezTo>
                  <a:lnTo>
                    <a:pt x="3651" y="808"/>
                  </a:lnTo>
                  <a:lnTo>
                    <a:pt x="3651" y="539"/>
                  </a:lnTo>
                  <a:cubicBezTo>
                    <a:pt x="3651" y="246"/>
                    <a:pt x="3387" y="1"/>
                    <a:pt x="30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2" name="Google Shape;17792;p73"/>
            <p:cNvSpPr/>
            <p:nvPr/>
          </p:nvSpPr>
          <p:spPr>
            <a:xfrm>
              <a:off x="1436690" y="3477070"/>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2"/>
                    <a:pt x="3866" y="2"/>
                  </a:cubicBezTo>
                  <a:cubicBezTo>
                    <a:pt x="3861" y="2"/>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3" name="Google Shape;17793;p73"/>
            <p:cNvSpPr/>
            <p:nvPr/>
          </p:nvSpPr>
          <p:spPr>
            <a:xfrm>
              <a:off x="1436690" y="3499585"/>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204"/>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4" name="Google Shape;17794;p73"/>
            <p:cNvSpPr/>
            <p:nvPr/>
          </p:nvSpPr>
          <p:spPr>
            <a:xfrm>
              <a:off x="1436690" y="3545112"/>
              <a:ext cx="106579" cy="10681"/>
            </a:xfrm>
            <a:custGeom>
              <a:rect b="b" l="l" r="r" t="t"/>
              <a:pathLst>
                <a:path extrusionOk="0" h="408" w="4071">
                  <a:moveTo>
                    <a:pt x="263" y="1"/>
                  </a:moveTo>
                  <a:cubicBezTo>
                    <a:pt x="0" y="1"/>
                    <a:pt x="0" y="407"/>
                    <a:pt x="263" y="407"/>
                  </a:cubicBezTo>
                  <a:cubicBezTo>
                    <a:pt x="272" y="407"/>
                    <a:pt x="281" y="407"/>
                    <a:pt x="290" y="406"/>
                  </a:cubicBezTo>
                  <a:lnTo>
                    <a:pt x="3849" y="406"/>
                  </a:lnTo>
                  <a:cubicBezTo>
                    <a:pt x="3855" y="406"/>
                    <a:pt x="3861" y="406"/>
                    <a:pt x="3866" y="406"/>
                  </a:cubicBezTo>
                  <a:cubicBezTo>
                    <a:pt x="3975" y="406"/>
                    <a:pt x="4070" y="318"/>
                    <a:pt x="4070" y="204"/>
                  </a:cubicBezTo>
                  <a:cubicBezTo>
                    <a:pt x="4070" y="90"/>
                    <a:pt x="3975" y="1"/>
                    <a:pt x="3866" y="1"/>
                  </a:cubicBezTo>
                  <a:cubicBezTo>
                    <a:pt x="3861" y="1"/>
                    <a:pt x="3855" y="2"/>
                    <a:pt x="3849" y="2"/>
                  </a:cubicBezTo>
                  <a:lnTo>
                    <a:pt x="290" y="2"/>
                  </a:lnTo>
                  <a:cubicBezTo>
                    <a:pt x="281" y="1"/>
                    <a:pt x="272"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5" name="Google Shape;17795;p73"/>
            <p:cNvSpPr/>
            <p:nvPr/>
          </p:nvSpPr>
          <p:spPr>
            <a:xfrm>
              <a:off x="1436690" y="3567626"/>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7" y="402"/>
                    <a:pt x="3865" y="402"/>
                    <a:pt x="3872" y="402"/>
                  </a:cubicBezTo>
                  <a:cubicBezTo>
                    <a:pt x="3978" y="402"/>
                    <a:pt x="4070" y="311"/>
                    <a:pt x="4070" y="199"/>
                  </a:cubicBezTo>
                  <a:cubicBezTo>
                    <a:pt x="4070" y="92"/>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6" name="Google Shape;17796;p73"/>
            <p:cNvSpPr/>
            <p:nvPr/>
          </p:nvSpPr>
          <p:spPr>
            <a:xfrm>
              <a:off x="1436664" y="3613153"/>
              <a:ext cx="106605" cy="10655"/>
            </a:xfrm>
            <a:custGeom>
              <a:rect b="b" l="l" r="r" t="t"/>
              <a:pathLst>
                <a:path extrusionOk="0" h="407" w="4072">
                  <a:moveTo>
                    <a:pt x="264" y="1"/>
                  </a:moveTo>
                  <a:cubicBezTo>
                    <a:pt x="0" y="1"/>
                    <a:pt x="2" y="407"/>
                    <a:pt x="268" y="407"/>
                  </a:cubicBezTo>
                  <a:cubicBezTo>
                    <a:pt x="275" y="407"/>
                    <a:pt x="283" y="406"/>
                    <a:pt x="291" y="406"/>
                  </a:cubicBezTo>
                  <a:lnTo>
                    <a:pt x="3850" y="406"/>
                  </a:lnTo>
                  <a:cubicBezTo>
                    <a:pt x="3856" y="406"/>
                    <a:pt x="3862" y="406"/>
                    <a:pt x="3867" y="406"/>
                  </a:cubicBezTo>
                  <a:cubicBezTo>
                    <a:pt x="3976" y="406"/>
                    <a:pt x="4071" y="318"/>
                    <a:pt x="4071" y="204"/>
                  </a:cubicBezTo>
                  <a:cubicBezTo>
                    <a:pt x="4071" y="90"/>
                    <a:pt x="3976" y="1"/>
                    <a:pt x="3867" y="1"/>
                  </a:cubicBezTo>
                  <a:cubicBezTo>
                    <a:pt x="3862" y="1"/>
                    <a:pt x="3856" y="2"/>
                    <a:pt x="3850" y="2"/>
                  </a:cubicBezTo>
                  <a:lnTo>
                    <a:pt x="291" y="2"/>
                  </a:lnTo>
                  <a:cubicBezTo>
                    <a:pt x="281" y="1"/>
                    <a:pt x="273" y="1"/>
                    <a:pt x="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73"/>
            <p:cNvSpPr/>
            <p:nvPr/>
          </p:nvSpPr>
          <p:spPr>
            <a:xfrm>
              <a:off x="1436690" y="3635668"/>
              <a:ext cx="106579" cy="10551"/>
            </a:xfrm>
            <a:custGeom>
              <a:rect b="b" l="l" r="r" t="t"/>
              <a:pathLst>
                <a:path extrusionOk="0" h="403" w="4071">
                  <a:moveTo>
                    <a:pt x="3872" y="1"/>
                  </a:moveTo>
                  <a:cubicBezTo>
                    <a:pt x="3865" y="1"/>
                    <a:pt x="3857" y="1"/>
                    <a:pt x="3849" y="2"/>
                  </a:cubicBezTo>
                  <a:lnTo>
                    <a:pt x="290" y="2"/>
                  </a:lnTo>
                  <a:cubicBezTo>
                    <a:pt x="280" y="1"/>
                    <a:pt x="272" y="1"/>
                    <a:pt x="263" y="1"/>
                  </a:cubicBezTo>
                  <a:cubicBezTo>
                    <a:pt x="1" y="1"/>
                    <a:pt x="1" y="402"/>
                    <a:pt x="263" y="402"/>
                  </a:cubicBezTo>
                  <a:cubicBezTo>
                    <a:pt x="272" y="402"/>
                    <a:pt x="280" y="402"/>
                    <a:pt x="290" y="401"/>
                  </a:cubicBezTo>
                  <a:lnTo>
                    <a:pt x="3849" y="401"/>
                  </a:lnTo>
                  <a:cubicBezTo>
                    <a:pt x="3855" y="401"/>
                    <a:pt x="3861" y="402"/>
                    <a:pt x="3866" y="402"/>
                  </a:cubicBezTo>
                  <a:cubicBezTo>
                    <a:pt x="3975" y="402"/>
                    <a:pt x="4070" y="313"/>
                    <a:pt x="4070" y="199"/>
                  </a:cubicBezTo>
                  <a:cubicBezTo>
                    <a:pt x="4070" y="91"/>
                    <a:pt x="3978" y="1"/>
                    <a:pt x="38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8" name="Google Shape;17798;p73"/>
            <p:cNvSpPr/>
            <p:nvPr/>
          </p:nvSpPr>
          <p:spPr>
            <a:xfrm>
              <a:off x="1363124" y="3467671"/>
              <a:ext cx="72859" cy="53748"/>
            </a:xfrm>
            <a:custGeom>
              <a:rect b="b" l="l" r="r" t="t"/>
              <a:pathLst>
                <a:path extrusionOk="0" h="2053" w="2783">
                  <a:moveTo>
                    <a:pt x="1778" y="443"/>
                  </a:moveTo>
                  <a:lnTo>
                    <a:pt x="1778" y="520"/>
                  </a:lnTo>
                  <a:lnTo>
                    <a:pt x="1336" y="861"/>
                  </a:lnTo>
                  <a:lnTo>
                    <a:pt x="1125" y="654"/>
                  </a:lnTo>
                  <a:cubicBezTo>
                    <a:pt x="1080" y="612"/>
                    <a:pt x="1022" y="590"/>
                    <a:pt x="963" y="590"/>
                  </a:cubicBezTo>
                  <a:cubicBezTo>
                    <a:pt x="910" y="590"/>
                    <a:pt x="856" y="608"/>
                    <a:pt x="813" y="645"/>
                  </a:cubicBezTo>
                  <a:cubicBezTo>
                    <a:pt x="722" y="717"/>
                    <a:pt x="717" y="851"/>
                    <a:pt x="798" y="928"/>
                  </a:cubicBezTo>
                  <a:lnTo>
                    <a:pt x="1154" y="1274"/>
                  </a:lnTo>
                  <a:cubicBezTo>
                    <a:pt x="1197" y="1317"/>
                    <a:pt x="1260" y="1341"/>
                    <a:pt x="1317" y="1341"/>
                  </a:cubicBezTo>
                  <a:cubicBezTo>
                    <a:pt x="1370" y="1341"/>
                    <a:pt x="1423" y="1327"/>
                    <a:pt x="1461" y="1293"/>
                  </a:cubicBezTo>
                  <a:lnTo>
                    <a:pt x="1778" y="1053"/>
                  </a:lnTo>
                  <a:lnTo>
                    <a:pt x="1778" y="1649"/>
                  </a:lnTo>
                  <a:lnTo>
                    <a:pt x="443" y="1649"/>
                  </a:lnTo>
                  <a:lnTo>
                    <a:pt x="443" y="443"/>
                  </a:lnTo>
                  <a:close/>
                  <a:moveTo>
                    <a:pt x="2534" y="1"/>
                  </a:moveTo>
                  <a:cubicBezTo>
                    <a:pt x="2484" y="1"/>
                    <a:pt x="2434" y="17"/>
                    <a:pt x="2393" y="49"/>
                  </a:cubicBezTo>
                  <a:lnTo>
                    <a:pt x="2187" y="207"/>
                  </a:lnTo>
                  <a:cubicBezTo>
                    <a:pt x="2120" y="102"/>
                    <a:pt x="2009" y="39"/>
                    <a:pt x="1884" y="39"/>
                  </a:cubicBezTo>
                  <a:lnTo>
                    <a:pt x="342" y="39"/>
                  </a:lnTo>
                  <a:cubicBezTo>
                    <a:pt x="339" y="39"/>
                    <a:pt x="336" y="39"/>
                    <a:pt x="333" y="39"/>
                  </a:cubicBezTo>
                  <a:cubicBezTo>
                    <a:pt x="154" y="39"/>
                    <a:pt x="10" y="172"/>
                    <a:pt x="1" y="352"/>
                  </a:cubicBezTo>
                  <a:lnTo>
                    <a:pt x="1" y="1745"/>
                  </a:lnTo>
                  <a:cubicBezTo>
                    <a:pt x="10" y="1919"/>
                    <a:pt x="154" y="2052"/>
                    <a:pt x="333" y="2052"/>
                  </a:cubicBezTo>
                  <a:cubicBezTo>
                    <a:pt x="336" y="2052"/>
                    <a:pt x="339" y="2052"/>
                    <a:pt x="342" y="2052"/>
                  </a:cubicBezTo>
                  <a:lnTo>
                    <a:pt x="1884" y="2052"/>
                  </a:lnTo>
                  <a:cubicBezTo>
                    <a:pt x="1887" y="2052"/>
                    <a:pt x="1890" y="2052"/>
                    <a:pt x="1893" y="2052"/>
                  </a:cubicBezTo>
                  <a:cubicBezTo>
                    <a:pt x="2067" y="2052"/>
                    <a:pt x="2216" y="1919"/>
                    <a:pt x="2225" y="1745"/>
                  </a:cubicBezTo>
                  <a:lnTo>
                    <a:pt x="2225" y="707"/>
                  </a:lnTo>
                  <a:lnTo>
                    <a:pt x="2682" y="356"/>
                  </a:lnTo>
                  <a:cubicBezTo>
                    <a:pt x="2773" y="289"/>
                    <a:pt x="2782" y="155"/>
                    <a:pt x="2706" y="73"/>
                  </a:cubicBezTo>
                  <a:cubicBezTo>
                    <a:pt x="2658" y="25"/>
                    <a:pt x="2595" y="1"/>
                    <a:pt x="25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9" name="Google Shape;17799;p73"/>
            <p:cNvSpPr/>
            <p:nvPr/>
          </p:nvSpPr>
          <p:spPr>
            <a:xfrm>
              <a:off x="1363124" y="3536184"/>
              <a:ext cx="72859" cy="53145"/>
            </a:xfrm>
            <a:custGeom>
              <a:rect b="b" l="l" r="r" t="t"/>
              <a:pathLst>
                <a:path extrusionOk="0" h="2030" w="2783">
                  <a:moveTo>
                    <a:pt x="1778" y="425"/>
                  </a:moveTo>
                  <a:lnTo>
                    <a:pt x="1778" y="521"/>
                  </a:lnTo>
                  <a:lnTo>
                    <a:pt x="1336" y="862"/>
                  </a:lnTo>
                  <a:lnTo>
                    <a:pt x="1125" y="655"/>
                  </a:lnTo>
                  <a:cubicBezTo>
                    <a:pt x="1080" y="613"/>
                    <a:pt x="1022" y="591"/>
                    <a:pt x="963" y="591"/>
                  </a:cubicBezTo>
                  <a:cubicBezTo>
                    <a:pt x="910" y="591"/>
                    <a:pt x="856" y="609"/>
                    <a:pt x="813" y="646"/>
                  </a:cubicBezTo>
                  <a:cubicBezTo>
                    <a:pt x="722" y="713"/>
                    <a:pt x="717" y="852"/>
                    <a:pt x="798" y="929"/>
                  </a:cubicBezTo>
                  <a:lnTo>
                    <a:pt x="1154" y="1275"/>
                  </a:lnTo>
                  <a:cubicBezTo>
                    <a:pt x="1197" y="1318"/>
                    <a:pt x="1260" y="1342"/>
                    <a:pt x="1317" y="1342"/>
                  </a:cubicBezTo>
                  <a:cubicBezTo>
                    <a:pt x="1370" y="1342"/>
                    <a:pt x="1423" y="1323"/>
                    <a:pt x="1461" y="1294"/>
                  </a:cubicBezTo>
                  <a:lnTo>
                    <a:pt x="1778" y="1054"/>
                  </a:lnTo>
                  <a:lnTo>
                    <a:pt x="1778" y="1631"/>
                  </a:lnTo>
                  <a:lnTo>
                    <a:pt x="443" y="1631"/>
                  </a:lnTo>
                  <a:lnTo>
                    <a:pt x="443" y="425"/>
                  </a:lnTo>
                  <a:close/>
                  <a:moveTo>
                    <a:pt x="2531" y="0"/>
                  </a:moveTo>
                  <a:cubicBezTo>
                    <a:pt x="2481" y="0"/>
                    <a:pt x="2431" y="16"/>
                    <a:pt x="2389" y="50"/>
                  </a:cubicBezTo>
                  <a:lnTo>
                    <a:pt x="2192" y="199"/>
                  </a:lnTo>
                  <a:cubicBezTo>
                    <a:pt x="2131" y="92"/>
                    <a:pt x="2017" y="21"/>
                    <a:pt x="1892" y="21"/>
                  </a:cubicBezTo>
                  <a:cubicBezTo>
                    <a:pt x="1887" y="21"/>
                    <a:pt x="1883" y="21"/>
                    <a:pt x="1879" y="21"/>
                  </a:cubicBezTo>
                  <a:lnTo>
                    <a:pt x="342" y="21"/>
                  </a:lnTo>
                  <a:cubicBezTo>
                    <a:pt x="336" y="21"/>
                    <a:pt x="330" y="21"/>
                    <a:pt x="324" y="21"/>
                  </a:cubicBezTo>
                  <a:cubicBezTo>
                    <a:pt x="150" y="21"/>
                    <a:pt x="10" y="157"/>
                    <a:pt x="1" y="329"/>
                  </a:cubicBezTo>
                  <a:lnTo>
                    <a:pt x="1" y="1722"/>
                  </a:lnTo>
                  <a:cubicBezTo>
                    <a:pt x="10" y="1894"/>
                    <a:pt x="150" y="2030"/>
                    <a:pt x="324" y="2030"/>
                  </a:cubicBezTo>
                  <a:cubicBezTo>
                    <a:pt x="330" y="2030"/>
                    <a:pt x="336" y="2030"/>
                    <a:pt x="342" y="2029"/>
                  </a:cubicBezTo>
                  <a:lnTo>
                    <a:pt x="1884" y="2029"/>
                  </a:lnTo>
                  <a:cubicBezTo>
                    <a:pt x="1890" y="2030"/>
                    <a:pt x="1896" y="2030"/>
                    <a:pt x="1901" y="2030"/>
                  </a:cubicBezTo>
                  <a:cubicBezTo>
                    <a:pt x="2072" y="2030"/>
                    <a:pt x="2216" y="1894"/>
                    <a:pt x="2225" y="1722"/>
                  </a:cubicBezTo>
                  <a:lnTo>
                    <a:pt x="2225" y="708"/>
                  </a:lnTo>
                  <a:lnTo>
                    <a:pt x="2682" y="358"/>
                  </a:lnTo>
                  <a:cubicBezTo>
                    <a:pt x="2773" y="290"/>
                    <a:pt x="2782" y="156"/>
                    <a:pt x="2706" y="74"/>
                  </a:cubicBezTo>
                  <a:cubicBezTo>
                    <a:pt x="2657" y="26"/>
                    <a:pt x="2594" y="0"/>
                    <a:pt x="25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0" name="Google Shape;17800;p73"/>
            <p:cNvSpPr/>
            <p:nvPr/>
          </p:nvSpPr>
          <p:spPr>
            <a:xfrm>
              <a:off x="1363124" y="3604750"/>
              <a:ext cx="72859" cy="52753"/>
            </a:xfrm>
            <a:custGeom>
              <a:rect b="b" l="l" r="r" t="t"/>
              <a:pathLst>
                <a:path extrusionOk="0" h="2015" w="2783">
                  <a:moveTo>
                    <a:pt x="1778" y="405"/>
                  </a:moveTo>
                  <a:lnTo>
                    <a:pt x="1778" y="554"/>
                  </a:lnTo>
                  <a:lnTo>
                    <a:pt x="1336" y="890"/>
                  </a:lnTo>
                  <a:lnTo>
                    <a:pt x="1125" y="688"/>
                  </a:lnTo>
                  <a:cubicBezTo>
                    <a:pt x="1079" y="645"/>
                    <a:pt x="1020" y="623"/>
                    <a:pt x="960" y="623"/>
                  </a:cubicBezTo>
                  <a:cubicBezTo>
                    <a:pt x="908" y="623"/>
                    <a:pt x="856" y="640"/>
                    <a:pt x="813" y="674"/>
                  </a:cubicBezTo>
                  <a:cubicBezTo>
                    <a:pt x="722" y="746"/>
                    <a:pt x="717" y="880"/>
                    <a:pt x="798" y="957"/>
                  </a:cubicBezTo>
                  <a:lnTo>
                    <a:pt x="1154" y="1308"/>
                  </a:lnTo>
                  <a:cubicBezTo>
                    <a:pt x="1197" y="1351"/>
                    <a:pt x="1260" y="1370"/>
                    <a:pt x="1317" y="1370"/>
                  </a:cubicBezTo>
                  <a:cubicBezTo>
                    <a:pt x="1370" y="1370"/>
                    <a:pt x="1423" y="1356"/>
                    <a:pt x="1461" y="1322"/>
                  </a:cubicBezTo>
                  <a:lnTo>
                    <a:pt x="1778" y="1082"/>
                  </a:lnTo>
                  <a:lnTo>
                    <a:pt x="1778" y="1611"/>
                  </a:lnTo>
                  <a:lnTo>
                    <a:pt x="443" y="1611"/>
                  </a:lnTo>
                  <a:lnTo>
                    <a:pt x="443" y="405"/>
                  </a:lnTo>
                  <a:close/>
                  <a:moveTo>
                    <a:pt x="324" y="1"/>
                  </a:moveTo>
                  <a:cubicBezTo>
                    <a:pt x="150" y="1"/>
                    <a:pt x="10" y="137"/>
                    <a:pt x="1" y="309"/>
                  </a:cubicBezTo>
                  <a:lnTo>
                    <a:pt x="1" y="1702"/>
                  </a:lnTo>
                  <a:cubicBezTo>
                    <a:pt x="10" y="1881"/>
                    <a:pt x="154" y="2014"/>
                    <a:pt x="333" y="2014"/>
                  </a:cubicBezTo>
                  <a:cubicBezTo>
                    <a:pt x="336" y="2014"/>
                    <a:pt x="339" y="2014"/>
                    <a:pt x="342" y="2014"/>
                  </a:cubicBezTo>
                  <a:lnTo>
                    <a:pt x="1884" y="2014"/>
                  </a:lnTo>
                  <a:cubicBezTo>
                    <a:pt x="1887" y="2014"/>
                    <a:pt x="1890" y="2014"/>
                    <a:pt x="1893" y="2014"/>
                  </a:cubicBezTo>
                  <a:cubicBezTo>
                    <a:pt x="2067" y="2014"/>
                    <a:pt x="2216" y="1881"/>
                    <a:pt x="2225" y="1702"/>
                  </a:cubicBezTo>
                  <a:lnTo>
                    <a:pt x="2225" y="732"/>
                  </a:lnTo>
                  <a:lnTo>
                    <a:pt x="2682" y="381"/>
                  </a:lnTo>
                  <a:cubicBezTo>
                    <a:pt x="2773" y="314"/>
                    <a:pt x="2782" y="179"/>
                    <a:pt x="2706" y="97"/>
                  </a:cubicBezTo>
                  <a:cubicBezTo>
                    <a:pt x="2658" y="50"/>
                    <a:pt x="2595" y="25"/>
                    <a:pt x="2533" y="25"/>
                  </a:cubicBezTo>
                  <a:cubicBezTo>
                    <a:pt x="2482" y="25"/>
                    <a:pt x="2432" y="41"/>
                    <a:pt x="2389" y="73"/>
                  </a:cubicBezTo>
                  <a:lnTo>
                    <a:pt x="2389" y="78"/>
                  </a:lnTo>
                  <a:lnTo>
                    <a:pt x="2211" y="217"/>
                  </a:lnTo>
                  <a:cubicBezTo>
                    <a:pt x="2159" y="87"/>
                    <a:pt x="2035" y="1"/>
                    <a:pt x="1896" y="1"/>
                  </a:cubicBezTo>
                  <a:cubicBezTo>
                    <a:pt x="1892" y="1"/>
                    <a:pt x="1888" y="1"/>
                    <a:pt x="1884" y="1"/>
                  </a:cubicBezTo>
                  <a:lnTo>
                    <a:pt x="342" y="1"/>
                  </a:lnTo>
                  <a:cubicBezTo>
                    <a:pt x="336" y="1"/>
                    <a:pt x="330" y="1"/>
                    <a:pt x="3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01" name="Google Shape;17801;p73"/>
          <p:cNvGrpSpPr/>
          <p:nvPr/>
        </p:nvGrpSpPr>
        <p:grpSpPr>
          <a:xfrm>
            <a:off x="2184548" y="3859455"/>
            <a:ext cx="354948" cy="286776"/>
            <a:chOff x="2184548" y="3859455"/>
            <a:chExt cx="354948" cy="286776"/>
          </a:xfrm>
        </p:grpSpPr>
        <p:sp>
          <p:nvSpPr>
            <p:cNvPr id="17802" name="Google Shape;17802;p73"/>
            <p:cNvSpPr/>
            <p:nvPr/>
          </p:nvSpPr>
          <p:spPr>
            <a:xfrm>
              <a:off x="2189810" y="3864743"/>
              <a:ext cx="68958" cy="276199"/>
            </a:xfrm>
            <a:custGeom>
              <a:rect b="b" l="l" r="r" t="t"/>
              <a:pathLst>
                <a:path extrusionOk="0" h="10550" w="2634">
                  <a:moveTo>
                    <a:pt x="1" y="0"/>
                  </a:moveTo>
                  <a:lnTo>
                    <a:pt x="1" y="10550"/>
                  </a:lnTo>
                  <a:lnTo>
                    <a:pt x="2634" y="10550"/>
                  </a:lnTo>
                  <a:lnTo>
                    <a:pt x="2634" y="6558"/>
                  </a:lnTo>
                  <a:lnTo>
                    <a:pt x="2634"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73"/>
            <p:cNvSpPr/>
            <p:nvPr/>
          </p:nvSpPr>
          <p:spPr>
            <a:xfrm>
              <a:off x="218981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73"/>
            <p:cNvSpPr/>
            <p:nvPr/>
          </p:nvSpPr>
          <p:spPr>
            <a:xfrm>
              <a:off x="2258742" y="3864743"/>
              <a:ext cx="68827" cy="276199"/>
            </a:xfrm>
            <a:custGeom>
              <a:rect b="b" l="l" r="r" t="t"/>
              <a:pathLst>
                <a:path extrusionOk="0" h="10550" w="2629">
                  <a:moveTo>
                    <a:pt x="1" y="0"/>
                  </a:moveTo>
                  <a:lnTo>
                    <a:pt x="1" y="6558"/>
                  </a:lnTo>
                  <a:lnTo>
                    <a:pt x="1"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73"/>
            <p:cNvSpPr/>
            <p:nvPr/>
          </p:nvSpPr>
          <p:spPr>
            <a:xfrm>
              <a:off x="2258742" y="3864743"/>
              <a:ext cx="15499" cy="276199"/>
            </a:xfrm>
            <a:custGeom>
              <a:rect b="b" l="l" r="r" t="t"/>
              <a:pathLst>
                <a:path extrusionOk="0" h="10550" w="592">
                  <a:moveTo>
                    <a:pt x="1" y="0"/>
                  </a:moveTo>
                  <a:lnTo>
                    <a:pt x="1" y="10550"/>
                  </a:lnTo>
                  <a:lnTo>
                    <a:pt x="592" y="10550"/>
                  </a:lnTo>
                  <a:lnTo>
                    <a:pt x="592"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73"/>
            <p:cNvSpPr/>
            <p:nvPr/>
          </p:nvSpPr>
          <p:spPr>
            <a:xfrm>
              <a:off x="2327543" y="3864743"/>
              <a:ext cx="68958" cy="276199"/>
            </a:xfrm>
            <a:custGeom>
              <a:rect b="b" l="l" r="r" t="t"/>
              <a:pathLst>
                <a:path extrusionOk="0" h="10550" w="2634">
                  <a:moveTo>
                    <a:pt x="0" y="0"/>
                  </a:moveTo>
                  <a:lnTo>
                    <a:pt x="0" y="10550"/>
                  </a:lnTo>
                  <a:lnTo>
                    <a:pt x="2633" y="10550"/>
                  </a:lnTo>
                  <a:lnTo>
                    <a:pt x="2633" y="6558"/>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73"/>
            <p:cNvSpPr/>
            <p:nvPr/>
          </p:nvSpPr>
          <p:spPr>
            <a:xfrm>
              <a:off x="2396475" y="3864743"/>
              <a:ext cx="68801" cy="276199"/>
            </a:xfrm>
            <a:custGeom>
              <a:rect b="b" l="l" r="r" t="t"/>
              <a:pathLst>
                <a:path extrusionOk="0" h="10550" w="2628">
                  <a:moveTo>
                    <a:pt x="0" y="0"/>
                  </a:moveTo>
                  <a:lnTo>
                    <a:pt x="0" y="10550"/>
                  </a:lnTo>
                  <a:lnTo>
                    <a:pt x="2628" y="10550"/>
                  </a:lnTo>
                  <a:lnTo>
                    <a:pt x="2628"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73"/>
            <p:cNvSpPr/>
            <p:nvPr/>
          </p:nvSpPr>
          <p:spPr>
            <a:xfrm>
              <a:off x="2465250" y="3864743"/>
              <a:ext cx="68958" cy="276199"/>
            </a:xfrm>
            <a:custGeom>
              <a:rect b="b" l="l" r="r" t="t"/>
              <a:pathLst>
                <a:path extrusionOk="0" h="10550" w="2634">
                  <a:moveTo>
                    <a:pt x="1" y="0"/>
                  </a:moveTo>
                  <a:lnTo>
                    <a:pt x="1" y="6558"/>
                  </a:lnTo>
                  <a:lnTo>
                    <a:pt x="1" y="10550"/>
                  </a:lnTo>
                  <a:lnTo>
                    <a:pt x="2633" y="10550"/>
                  </a:lnTo>
                  <a:lnTo>
                    <a:pt x="2633" y="0"/>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73"/>
            <p:cNvSpPr/>
            <p:nvPr/>
          </p:nvSpPr>
          <p:spPr>
            <a:xfrm>
              <a:off x="2327543" y="3864743"/>
              <a:ext cx="15629" cy="276199"/>
            </a:xfrm>
            <a:custGeom>
              <a:rect b="b" l="l" r="r" t="t"/>
              <a:pathLst>
                <a:path extrusionOk="0" h="10550" w="597">
                  <a:moveTo>
                    <a:pt x="0" y="0"/>
                  </a:moveTo>
                  <a:lnTo>
                    <a:pt x="0" y="10550"/>
                  </a:lnTo>
                  <a:lnTo>
                    <a:pt x="596" y="10550"/>
                  </a:lnTo>
                  <a:lnTo>
                    <a:pt x="596"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73"/>
            <p:cNvSpPr/>
            <p:nvPr/>
          </p:nvSpPr>
          <p:spPr>
            <a:xfrm>
              <a:off x="2396475" y="3864743"/>
              <a:ext cx="15472" cy="276199"/>
            </a:xfrm>
            <a:custGeom>
              <a:rect b="b" l="l" r="r" t="t"/>
              <a:pathLst>
                <a:path extrusionOk="0" h="10550" w="591">
                  <a:moveTo>
                    <a:pt x="0" y="0"/>
                  </a:moveTo>
                  <a:lnTo>
                    <a:pt x="0" y="10550"/>
                  </a:lnTo>
                  <a:lnTo>
                    <a:pt x="591" y="10550"/>
                  </a:lnTo>
                  <a:lnTo>
                    <a:pt x="591"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73"/>
            <p:cNvSpPr/>
            <p:nvPr/>
          </p:nvSpPr>
          <p:spPr>
            <a:xfrm>
              <a:off x="2465250" y="3864743"/>
              <a:ext cx="15629" cy="276199"/>
            </a:xfrm>
            <a:custGeom>
              <a:rect b="b" l="l" r="r" t="t"/>
              <a:pathLst>
                <a:path extrusionOk="0" h="10550" w="597">
                  <a:moveTo>
                    <a:pt x="1" y="0"/>
                  </a:moveTo>
                  <a:lnTo>
                    <a:pt x="1" y="10550"/>
                  </a:lnTo>
                  <a:lnTo>
                    <a:pt x="597" y="10550"/>
                  </a:lnTo>
                  <a:lnTo>
                    <a:pt x="597" y="0"/>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73"/>
            <p:cNvSpPr/>
            <p:nvPr/>
          </p:nvSpPr>
          <p:spPr>
            <a:xfrm>
              <a:off x="2238505"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73"/>
            <p:cNvSpPr/>
            <p:nvPr/>
          </p:nvSpPr>
          <p:spPr>
            <a:xfrm>
              <a:off x="2238505" y="3864743"/>
              <a:ext cx="13352" cy="171688"/>
            </a:xfrm>
            <a:custGeom>
              <a:rect b="b" l="l" r="r" t="t"/>
              <a:pathLst>
                <a:path extrusionOk="0" h="6558" w="510">
                  <a:moveTo>
                    <a:pt x="0" y="0"/>
                  </a:moveTo>
                  <a:lnTo>
                    <a:pt x="0" y="6558"/>
                  </a:lnTo>
                  <a:lnTo>
                    <a:pt x="509" y="6558"/>
                  </a:lnTo>
                  <a:lnTo>
                    <a:pt x="509"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4" name="Google Shape;17814;p73"/>
            <p:cNvSpPr/>
            <p:nvPr/>
          </p:nvSpPr>
          <p:spPr>
            <a:xfrm>
              <a:off x="2376212" y="3864743"/>
              <a:ext cx="40527" cy="171688"/>
            </a:xfrm>
            <a:custGeom>
              <a:rect b="b" l="l" r="r" t="t"/>
              <a:pathLst>
                <a:path extrusionOk="0" h="6558" w="1548">
                  <a:moveTo>
                    <a:pt x="1" y="0"/>
                  </a:moveTo>
                  <a:lnTo>
                    <a:pt x="1" y="6558"/>
                  </a:lnTo>
                  <a:lnTo>
                    <a:pt x="1548" y="6558"/>
                  </a:lnTo>
                  <a:lnTo>
                    <a:pt x="1548"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5" name="Google Shape;17815;p73"/>
            <p:cNvSpPr/>
            <p:nvPr/>
          </p:nvSpPr>
          <p:spPr>
            <a:xfrm>
              <a:off x="2376212" y="3864743"/>
              <a:ext cx="13352" cy="171688"/>
            </a:xfrm>
            <a:custGeom>
              <a:rect b="b" l="l" r="r" t="t"/>
              <a:pathLst>
                <a:path extrusionOk="0" h="6558" w="510">
                  <a:moveTo>
                    <a:pt x="1" y="0"/>
                  </a:moveTo>
                  <a:lnTo>
                    <a:pt x="1"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6" name="Google Shape;17816;p73"/>
            <p:cNvSpPr/>
            <p:nvPr/>
          </p:nvSpPr>
          <p:spPr>
            <a:xfrm>
              <a:off x="2445013" y="3864743"/>
              <a:ext cx="40527" cy="171688"/>
            </a:xfrm>
            <a:custGeom>
              <a:rect b="b" l="l" r="r" t="t"/>
              <a:pathLst>
                <a:path extrusionOk="0" h="6558" w="1548">
                  <a:moveTo>
                    <a:pt x="0" y="0"/>
                  </a:moveTo>
                  <a:lnTo>
                    <a:pt x="0" y="6558"/>
                  </a:lnTo>
                  <a:lnTo>
                    <a:pt x="1547" y="6558"/>
                  </a:lnTo>
                  <a:lnTo>
                    <a:pt x="1547" y="0"/>
                  </a:lnTo>
                  <a:close/>
                </a:path>
              </a:pathLst>
            </a:custGeom>
            <a:solidFill>
              <a:srgbClr val="8B9D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73"/>
            <p:cNvSpPr/>
            <p:nvPr/>
          </p:nvSpPr>
          <p:spPr>
            <a:xfrm>
              <a:off x="2445013" y="3864743"/>
              <a:ext cx="13352" cy="171688"/>
            </a:xfrm>
            <a:custGeom>
              <a:rect b="b" l="l" r="r" t="t"/>
              <a:pathLst>
                <a:path extrusionOk="0" h="6558" w="510">
                  <a:moveTo>
                    <a:pt x="0" y="0"/>
                  </a:moveTo>
                  <a:lnTo>
                    <a:pt x="0" y="6558"/>
                  </a:lnTo>
                  <a:lnTo>
                    <a:pt x="510" y="6558"/>
                  </a:lnTo>
                  <a:lnTo>
                    <a:pt x="510" y="0"/>
                  </a:ln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73"/>
            <p:cNvSpPr/>
            <p:nvPr/>
          </p:nvSpPr>
          <p:spPr>
            <a:xfrm>
              <a:off x="2184548" y="3859455"/>
              <a:ext cx="354948" cy="286776"/>
            </a:xfrm>
            <a:custGeom>
              <a:rect b="b" l="l" r="r" t="t"/>
              <a:pathLst>
                <a:path extrusionOk="0" h="10954" w="13558">
                  <a:moveTo>
                    <a:pt x="8667" y="404"/>
                  </a:moveTo>
                  <a:lnTo>
                    <a:pt x="8667" y="6563"/>
                  </a:lnTo>
                  <a:lnTo>
                    <a:pt x="7523" y="6563"/>
                  </a:lnTo>
                  <a:lnTo>
                    <a:pt x="7523" y="404"/>
                  </a:lnTo>
                  <a:close/>
                  <a:moveTo>
                    <a:pt x="11295" y="404"/>
                  </a:moveTo>
                  <a:lnTo>
                    <a:pt x="11295" y="6563"/>
                  </a:lnTo>
                  <a:lnTo>
                    <a:pt x="10156" y="6563"/>
                  </a:lnTo>
                  <a:lnTo>
                    <a:pt x="10156" y="404"/>
                  </a:lnTo>
                  <a:close/>
                  <a:moveTo>
                    <a:pt x="1859" y="404"/>
                  </a:moveTo>
                  <a:lnTo>
                    <a:pt x="1859" y="6760"/>
                  </a:lnTo>
                  <a:cubicBezTo>
                    <a:pt x="1859" y="6875"/>
                    <a:pt x="1951" y="6961"/>
                    <a:pt x="2061" y="6961"/>
                  </a:cubicBezTo>
                  <a:lnTo>
                    <a:pt x="2633" y="6961"/>
                  </a:lnTo>
                  <a:lnTo>
                    <a:pt x="2633" y="10550"/>
                  </a:lnTo>
                  <a:lnTo>
                    <a:pt x="404" y="10550"/>
                  </a:lnTo>
                  <a:lnTo>
                    <a:pt x="404" y="404"/>
                  </a:lnTo>
                  <a:close/>
                  <a:moveTo>
                    <a:pt x="5261" y="404"/>
                  </a:moveTo>
                  <a:lnTo>
                    <a:pt x="5261" y="10550"/>
                  </a:lnTo>
                  <a:lnTo>
                    <a:pt x="3036" y="10550"/>
                  </a:lnTo>
                  <a:lnTo>
                    <a:pt x="3036" y="6961"/>
                  </a:lnTo>
                  <a:lnTo>
                    <a:pt x="3608" y="6961"/>
                  </a:lnTo>
                  <a:cubicBezTo>
                    <a:pt x="3719" y="6961"/>
                    <a:pt x="3810" y="6875"/>
                    <a:pt x="3810" y="6764"/>
                  </a:cubicBezTo>
                  <a:lnTo>
                    <a:pt x="3810" y="3796"/>
                  </a:lnTo>
                  <a:cubicBezTo>
                    <a:pt x="3810" y="3680"/>
                    <a:pt x="3719" y="3594"/>
                    <a:pt x="3608" y="3594"/>
                  </a:cubicBezTo>
                  <a:cubicBezTo>
                    <a:pt x="3498" y="3594"/>
                    <a:pt x="3406" y="3680"/>
                    <a:pt x="3406" y="3796"/>
                  </a:cubicBezTo>
                  <a:lnTo>
                    <a:pt x="3406" y="6558"/>
                  </a:lnTo>
                  <a:lnTo>
                    <a:pt x="2263" y="6558"/>
                  </a:lnTo>
                  <a:lnTo>
                    <a:pt x="2263" y="404"/>
                  </a:lnTo>
                  <a:lnTo>
                    <a:pt x="3406" y="404"/>
                  </a:lnTo>
                  <a:lnTo>
                    <a:pt x="3406" y="2859"/>
                  </a:lnTo>
                  <a:cubicBezTo>
                    <a:pt x="3406" y="2969"/>
                    <a:pt x="3498" y="3056"/>
                    <a:pt x="3608" y="3056"/>
                  </a:cubicBezTo>
                  <a:cubicBezTo>
                    <a:pt x="3719" y="3056"/>
                    <a:pt x="3810" y="2969"/>
                    <a:pt x="3810" y="2859"/>
                  </a:cubicBezTo>
                  <a:lnTo>
                    <a:pt x="3810" y="404"/>
                  </a:lnTo>
                  <a:close/>
                  <a:moveTo>
                    <a:pt x="7120" y="404"/>
                  </a:moveTo>
                  <a:lnTo>
                    <a:pt x="7120" y="6760"/>
                  </a:lnTo>
                  <a:cubicBezTo>
                    <a:pt x="7120" y="6875"/>
                    <a:pt x="7211" y="6961"/>
                    <a:pt x="7322" y="6961"/>
                  </a:cubicBezTo>
                  <a:lnTo>
                    <a:pt x="7893" y="6961"/>
                  </a:lnTo>
                  <a:lnTo>
                    <a:pt x="7893" y="10550"/>
                  </a:lnTo>
                  <a:lnTo>
                    <a:pt x="5664" y="10550"/>
                  </a:lnTo>
                  <a:lnTo>
                    <a:pt x="5664" y="404"/>
                  </a:lnTo>
                  <a:close/>
                  <a:moveTo>
                    <a:pt x="9752" y="404"/>
                  </a:moveTo>
                  <a:lnTo>
                    <a:pt x="9752" y="6760"/>
                  </a:lnTo>
                  <a:cubicBezTo>
                    <a:pt x="9752" y="6875"/>
                    <a:pt x="9839" y="6961"/>
                    <a:pt x="9949" y="6961"/>
                  </a:cubicBezTo>
                  <a:lnTo>
                    <a:pt x="10526" y="6961"/>
                  </a:lnTo>
                  <a:lnTo>
                    <a:pt x="10526" y="10550"/>
                  </a:lnTo>
                  <a:lnTo>
                    <a:pt x="8297" y="10550"/>
                  </a:lnTo>
                  <a:lnTo>
                    <a:pt x="8297" y="6961"/>
                  </a:lnTo>
                  <a:lnTo>
                    <a:pt x="8869" y="6961"/>
                  </a:lnTo>
                  <a:cubicBezTo>
                    <a:pt x="8979" y="6961"/>
                    <a:pt x="9070" y="6875"/>
                    <a:pt x="9070" y="6760"/>
                  </a:cubicBezTo>
                  <a:lnTo>
                    <a:pt x="9070" y="404"/>
                  </a:lnTo>
                  <a:close/>
                  <a:moveTo>
                    <a:pt x="202" y="0"/>
                  </a:moveTo>
                  <a:cubicBezTo>
                    <a:pt x="91" y="0"/>
                    <a:pt x="0" y="87"/>
                    <a:pt x="0" y="202"/>
                  </a:cubicBezTo>
                  <a:lnTo>
                    <a:pt x="0" y="10752"/>
                  </a:lnTo>
                  <a:cubicBezTo>
                    <a:pt x="0" y="10862"/>
                    <a:pt x="91" y="10954"/>
                    <a:pt x="202" y="10954"/>
                  </a:cubicBezTo>
                  <a:lnTo>
                    <a:pt x="13355" y="10954"/>
                  </a:lnTo>
                  <a:cubicBezTo>
                    <a:pt x="13466" y="10954"/>
                    <a:pt x="13557" y="10862"/>
                    <a:pt x="13557" y="10752"/>
                  </a:cubicBezTo>
                  <a:lnTo>
                    <a:pt x="13557" y="5410"/>
                  </a:lnTo>
                  <a:cubicBezTo>
                    <a:pt x="13557" y="5294"/>
                    <a:pt x="13466" y="5208"/>
                    <a:pt x="13355" y="5208"/>
                  </a:cubicBezTo>
                  <a:cubicBezTo>
                    <a:pt x="13245" y="5208"/>
                    <a:pt x="13154" y="5294"/>
                    <a:pt x="13154" y="5410"/>
                  </a:cubicBezTo>
                  <a:lnTo>
                    <a:pt x="13154" y="10550"/>
                  </a:lnTo>
                  <a:lnTo>
                    <a:pt x="10925" y="10550"/>
                  </a:lnTo>
                  <a:lnTo>
                    <a:pt x="10925" y="6966"/>
                  </a:lnTo>
                  <a:lnTo>
                    <a:pt x="11496" y="6966"/>
                  </a:lnTo>
                  <a:cubicBezTo>
                    <a:pt x="11607" y="6966"/>
                    <a:pt x="11698" y="6875"/>
                    <a:pt x="11698" y="6764"/>
                  </a:cubicBezTo>
                  <a:lnTo>
                    <a:pt x="11698" y="404"/>
                  </a:lnTo>
                  <a:lnTo>
                    <a:pt x="13154" y="404"/>
                  </a:lnTo>
                  <a:lnTo>
                    <a:pt x="13154" y="4468"/>
                  </a:lnTo>
                  <a:cubicBezTo>
                    <a:pt x="13154" y="4579"/>
                    <a:pt x="13245" y="4670"/>
                    <a:pt x="13355" y="4670"/>
                  </a:cubicBezTo>
                  <a:cubicBezTo>
                    <a:pt x="13466" y="4670"/>
                    <a:pt x="13557" y="4579"/>
                    <a:pt x="13557" y="4468"/>
                  </a:cubicBezTo>
                  <a:lnTo>
                    <a:pt x="13557" y="202"/>
                  </a:lnTo>
                  <a:cubicBezTo>
                    <a:pt x="13557" y="87"/>
                    <a:pt x="13466" y="0"/>
                    <a:pt x="133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9" name="Google Shape;17819;p73"/>
          <p:cNvGrpSpPr/>
          <p:nvPr/>
        </p:nvGrpSpPr>
        <p:grpSpPr>
          <a:xfrm>
            <a:off x="3140511" y="3840108"/>
            <a:ext cx="216823" cy="334162"/>
            <a:chOff x="3140511" y="3840108"/>
            <a:chExt cx="216823" cy="334162"/>
          </a:xfrm>
        </p:grpSpPr>
        <p:sp>
          <p:nvSpPr>
            <p:cNvPr id="17820" name="Google Shape;17820;p73"/>
            <p:cNvSpPr/>
            <p:nvPr/>
          </p:nvSpPr>
          <p:spPr>
            <a:xfrm>
              <a:off x="3146925" y="3846155"/>
              <a:ext cx="210068" cy="246511"/>
            </a:xfrm>
            <a:custGeom>
              <a:rect b="b" l="l" r="r" t="t"/>
              <a:pathLst>
                <a:path extrusionOk="0" h="9416" w="8024">
                  <a:moveTo>
                    <a:pt x="4012" y="0"/>
                  </a:moveTo>
                  <a:cubicBezTo>
                    <a:pt x="3946" y="0"/>
                    <a:pt x="3880" y="30"/>
                    <a:pt x="3839" y="90"/>
                  </a:cubicBezTo>
                  <a:lnTo>
                    <a:pt x="164" y="5485"/>
                  </a:lnTo>
                  <a:cubicBezTo>
                    <a:pt x="1" y="5721"/>
                    <a:pt x="30" y="6038"/>
                    <a:pt x="231" y="6244"/>
                  </a:cubicBezTo>
                  <a:lnTo>
                    <a:pt x="1980" y="8017"/>
                  </a:lnTo>
                  <a:cubicBezTo>
                    <a:pt x="2086" y="8128"/>
                    <a:pt x="2148" y="8272"/>
                    <a:pt x="2148" y="8421"/>
                  </a:cubicBezTo>
                  <a:lnTo>
                    <a:pt x="2148" y="9415"/>
                  </a:lnTo>
                  <a:lnTo>
                    <a:pt x="5876" y="9415"/>
                  </a:lnTo>
                  <a:lnTo>
                    <a:pt x="5876" y="8421"/>
                  </a:lnTo>
                  <a:cubicBezTo>
                    <a:pt x="5876" y="8272"/>
                    <a:pt x="5934" y="8128"/>
                    <a:pt x="6044" y="8017"/>
                  </a:cubicBezTo>
                  <a:lnTo>
                    <a:pt x="7793" y="6244"/>
                  </a:lnTo>
                  <a:cubicBezTo>
                    <a:pt x="7995" y="6038"/>
                    <a:pt x="8024" y="5721"/>
                    <a:pt x="7860" y="5485"/>
                  </a:cubicBezTo>
                  <a:lnTo>
                    <a:pt x="4185" y="90"/>
                  </a:lnTo>
                  <a:cubicBezTo>
                    <a:pt x="4144" y="30"/>
                    <a:pt x="4078" y="0"/>
                    <a:pt x="4012" y="0"/>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73"/>
            <p:cNvSpPr/>
            <p:nvPr/>
          </p:nvSpPr>
          <p:spPr>
            <a:xfrm>
              <a:off x="3146925" y="3846182"/>
              <a:ext cx="112862" cy="246485"/>
            </a:xfrm>
            <a:custGeom>
              <a:rect b="b" l="l" r="r" t="t"/>
              <a:pathLst>
                <a:path extrusionOk="0" h="9415" w="4311">
                  <a:moveTo>
                    <a:pt x="4012" y="1"/>
                  </a:moveTo>
                  <a:cubicBezTo>
                    <a:pt x="3945" y="1"/>
                    <a:pt x="3878" y="32"/>
                    <a:pt x="3834" y="94"/>
                  </a:cubicBezTo>
                  <a:lnTo>
                    <a:pt x="164" y="5484"/>
                  </a:lnTo>
                  <a:cubicBezTo>
                    <a:pt x="1" y="5720"/>
                    <a:pt x="30" y="6037"/>
                    <a:pt x="231" y="6243"/>
                  </a:cubicBezTo>
                  <a:lnTo>
                    <a:pt x="1980" y="8021"/>
                  </a:lnTo>
                  <a:cubicBezTo>
                    <a:pt x="2086" y="8127"/>
                    <a:pt x="2148" y="8271"/>
                    <a:pt x="2148" y="8424"/>
                  </a:cubicBezTo>
                  <a:lnTo>
                    <a:pt x="2148" y="9414"/>
                  </a:lnTo>
                  <a:lnTo>
                    <a:pt x="2744" y="9414"/>
                  </a:lnTo>
                  <a:lnTo>
                    <a:pt x="2744" y="8424"/>
                  </a:lnTo>
                  <a:cubicBezTo>
                    <a:pt x="2744" y="8271"/>
                    <a:pt x="2686" y="8127"/>
                    <a:pt x="2581" y="8016"/>
                  </a:cubicBezTo>
                  <a:lnTo>
                    <a:pt x="827" y="6243"/>
                  </a:lnTo>
                  <a:cubicBezTo>
                    <a:pt x="625" y="6037"/>
                    <a:pt x="597" y="5720"/>
                    <a:pt x="760" y="5484"/>
                  </a:cubicBezTo>
                  <a:lnTo>
                    <a:pt x="4310" y="272"/>
                  </a:lnTo>
                  <a:lnTo>
                    <a:pt x="4185" y="94"/>
                  </a:lnTo>
                  <a:cubicBezTo>
                    <a:pt x="4144" y="32"/>
                    <a:pt x="4078" y="1"/>
                    <a:pt x="401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73"/>
            <p:cNvSpPr/>
            <p:nvPr/>
          </p:nvSpPr>
          <p:spPr>
            <a:xfrm>
              <a:off x="3229182" y="3996298"/>
              <a:ext cx="45422" cy="29191"/>
            </a:xfrm>
            <a:custGeom>
              <a:rect b="b" l="l" r="r" t="t"/>
              <a:pathLst>
                <a:path extrusionOk="0" h="1115" w="1735">
                  <a:moveTo>
                    <a:pt x="558" y="0"/>
                  </a:moveTo>
                  <a:cubicBezTo>
                    <a:pt x="251" y="0"/>
                    <a:pt x="1" y="250"/>
                    <a:pt x="1" y="557"/>
                  </a:cubicBezTo>
                  <a:cubicBezTo>
                    <a:pt x="1" y="865"/>
                    <a:pt x="251" y="1115"/>
                    <a:pt x="558" y="1115"/>
                  </a:cubicBezTo>
                  <a:lnTo>
                    <a:pt x="1178" y="1115"/>
                  </a:lnTo>
                  <a:cubicBezTo>
                    <a:pt x="1485" y="1115"/>
                    <a:pt x="1735" y="865"/>
                    <a:pt x="1735" y="557"/>
                  </a:cubicBezTo>
                  <a:cubicBezTo>
                    <a:pt x="1735" y="250"/>
                    <a:pt x="1485" y="0"/>
                    <a:pt x="1178"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73"/>
            <p:cNvSpPr/>
            <p:nvPr/>
          </p:nvSpPr>
          <p:spPr>
            <a:xfrm>
              <a:off x="3225282" y="4003078"/>
              <a:ext cx="53224" cy="22410"/>
            </a:xfrm>
            <a:custGeom>
              <a:rect b="b" l="l" r="r" t="t"/>
              <a:pathLst>
                <a:path extrusionOk="0" h="856" w="2033">
                  <a:moveTo>
                    <a:pt x="236" y="1"/>
                  </a:moveTo>
                  <a:cubicBezTo>
                    <a:pt x="1" y="375"/>
                    <a:pt x="270" y="856"/>
                    <a:pt x="707" y="856"/>
                  </a:cubicBezTo>
                  <a:lnTo>
                    <a:pt x="1327" y="856"/>
                  </a:lnTo>
                  <a:cubicBezTo>
                    <a:pt x="1764" y="856"/>
                    <a:pt x="2033" y="375"/>
                    <a:pt x="1802" y="1"/>
                  </a:cubicBezTo>
                  <a:lnTo>
                    <a:pt x="1802" y="1"/>
                  </a:lnTo>
                  <a:cubicBezTo>
                    <a:pt x="1697" y="169"/>
                    <a:pt x="1519" y="265"/>
                    <a:pt x="1327" y="265"/>
                  </a:cubicBezTo>
                  <a:lnTo>
                    <a:pt x="707" y="265"/>
                  </a:lnTo>
                  <a:cubicBezTo>
                    <a:pt x="515" y="265"/>
                    <a:pt x="337" y="169"/>
                    <a:pt x="236"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73"/>
            <p:cNvSpPr/>
            <p:nvPr/>
          </p:nvSpPr>
          <p:spPr>
            <a:xfrm>
              <a:off x="3212218" y="4134135"/>
              <a:ext cx="79509" cy="34348"/>
            </a:xfrm>
            <a:custGeom>
              <a:rect b="b" l="l" r="r" t="t"/>
              <a:pathLst>
                <a:path extrusionOk="0" h="1312" w="3037">
                  <a:moveTo>
                    <a:pt x="0" y="0"/>
                  </a:moveTo>
                  <a:lnTo>
                    <a:pt x="0" y="990"/>
                  </a:lnTo>
                  <a:cubicBezTo>
                    <a:pt x="0" y="1168"/>
                    <a:pt x="144" y="1312"/>
                    <a:pt x="327" y="1312"/>
                  </a:cubicBezTo>
                  <a:lnTo>
                    <a:pt x="2710" y="1312"/>
                  </a:lnTo>
                  <a:cubicBezTo>
                    <a:pt x="2887" y="1312"/>
                    <a:pt x="3036" y="1168"/>
                    <a:pt x="3036" y="990"/>
                  </a:cubicBezTo>
                  <a:lnTo>
                    <a:pt x="3036" y="0"/>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5" name="Google Shape;17825;p73"/>
            <p:cNvSpPr/>
            <p:nvPr/>
          </p:nvSpPr>
          <p:spPr>
            <a:xfrm>
              <a:off x="3212218" y="4134135"/>
              <a:ext cx="24164" cy="34348"/>
            </a:xfrm>
            <a:custGeom>
              <a:rect b="b" l="l" r="r" t="t"/>
              <a:pathLst>
                <a:path extrusionOk="0" h="1312" w="923">
                  <a:moveTo>
                    <a:pt x="0" y="0"/>
                  </a:moveTo>
                  <a:lnTo>
                    <a:pt x="0" y="990"/>
                  </a:lnTo>
                  <a:cubicBezTo>
                    <a:pt x="0" y="1168"/>
                    <a:pt x="144" y="1312"/>
                    <a:pt x="327" y="1312"/>
                  </a:cubicBezTo>
                  <a:lnTo>
                    <a:pt x="923" y="1312"/>
                  </a:lnTo>
                  <a:cubicBezTo>
                    <a:pt x="745" y="1312"/>
                    <a:pt x="601" y="1168"/>
                    <a:pt x="601" y="990"/>
                  </a:cubicBezTo>
                  <a:lnTo>
                    <a:pt x="601" y="0"/>
                  </a:ln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6" name="Google Shape;17826;p73"/>
            <p:cNvSpPr/>
            <p:nvPr/>
          </p:nvSpPr>
          <p:spPr>
            <a:xfrm>
              <a:off x="3190069" y="4092012"/>
              <a:ext cx="123779" cy="42647"/>
            </a:xfrm>
            <a:custGeom>
              <a:rect b="b" l="l" r="r" t="t"/>
              <a:pathLst>
                <a:path extrusionOk="0" h="1629" w="4728">
                  <a:moveTo>
                    <a:pt x="361" y="0"/>
                  </a:moveTo>
                  <a:cubicBezTo>
                    <a:pt x="159" y="0"/>
                    <a:pt x="1" y="159"/>
                    <a:pt x="1" y="360"/>
                  </a:cubicBezTo>
                  <a:lnTo>
                    <a:pt x="1" y="1268"/>
                  </a:lnTo>
                  <a:cubicBezTo>
                    <a:pt x="1" y="1470"/>
                    <a:pt x="159" y="1629"/>
                    <a:pt x="361" y="1629"/>
                  </a:cubicBezTo>
                  <a:lnTo>
                    <a:pt x="4368" y="1629"/>
                  </a:lnTo>
                  <a:cubicBezTo>
                    <a:pt x="4569" y="1629"/>
                    <a:pt x="4728" y="1470"/>
                    <a:pt x="4728" y="1268"/>
                  </a:cubicBezTo>
                  <a:lnTo>
                    <a:pt x="4728" y="356"/>
                  </a:lnTo>
                  <a:cubicBezTo>
                    <a:pt x="4728" y="159"/>
                    <a:pt x="4564" y="0"/>
                    <a:pt x="4368" y="0"/>
                  </a:cubicBezTo>
                  <a:close/>
                </a:path>
              </a:pathLst>
            </a:custGeom>
            <a:solidFill>
              <a:srgbClr val="E8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73"/>
            <p:cNvSpPr/>
            <p:nvPr/>
          </p:nvSpPr>
          <p:spPr>
            <a:xfrm>
              <a:off x="3190069" y="4109474"/>
              <a:ext cx="123779" cy="25185"/>
            </a:xfrm>
            <a:custGeom>
              <a:rect b="b" l="l" r="r" t="t"/>
              <a:pathLst>
                <a:path extrusionOk="0" h="962" w="4728">
                  <a:moveTo>
                    <a:pt x="1" y="1"/>
                  </a:moveTo>
                  <a:lnTo>
                    <a:pt x="1" y="601"/>
                  </a:lnTo>
                  <a:cubicBezTo>
                    <a:pt x="1" y="798"/>
                    <a:pt x="159" y="962"/>
                    <a:pt x="361" y="962"/>
                  </a:cubicBezTo>
                  <a:lnTo>
                    <a:pt x="4368" y="962"/>
                  </a:lnTo>
                  <a:cubicBezTo>
                    <a:pt x="4569" y="962"/>
                    <a:pt x="4728" y="798"/>
                    <a:pt x="4728" y="601"/>
                  </a:cubicBezTo>
                  <a:lnTo>
                    <a:pt x="4728" y="1"/>
                  </a:lnTo>
                  <a:cubicBezTo>
                    <a:pt x="4728" y="203"/>
                    <a:pt x="4569" y="361"/>
                    <a:pt x="4368" y="361"/>
                  </a:cubicBezTo>
                  <a:lnTo>
                    <a:pt x="361" y="361"/>
                  </a:lnTo>
                  <a:cubicBezTo>
                    <a:pt x="159" y="361"/>
                    <a:pt x="1" y="203"/>
                    <a:pt x="1" y="1"/>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73"/>
            <p:cNvSpPr/>
            <p:nvPr/>
          </p:nvSpPr>
          <p:spPr>
            <a:xfrm>
              <a:off x="3140511" y="3840108"/>
              <a:ext cx="216823" cy="334162"/>
            </a:xfrm>
            <a:custGeom>
              <a:rect b="b" l="l" r="r" t="t"/>
              <a:pathLst>
                <a:path extrusionOk="0" h="12764" w="8282">
                  <a:moveTo>
                    <a:pt x="4565" y="6178"/>
                  </a:moveTo>
                  <a:cubicBezTo>
                    <a:pt x="4752" y="6178"/>
                    <a:pt x="4901" y="6331"/>
                    <a:pt x="4901" y="6514"/>
                  </a:cubicBezTo>
                  <a:cubicBezTo>
                    <a:pt x="4901" y="6696"/>
                    <a:pt x="4752" y="6850"/>
                    <a:pt x="4565" y="6850"/>
                  </a:cubicBezTo>
                  <a:lnTo>
                    <a:pt x="3950" y="6850"/>
                  </a:lnTo>
                  <a:cubicBezTo>
                    <a:pt x="3762" y="6850"/>
                    <a:pt x="3613" y="6696"/>
                    <a:pt x="3613" y="6514"/>
                  </a:cubicBezTo>
                  <a:cubicBezTo>
                    <a:pt x="3613" y="6331"/>
                    <a:pt x="3762" y="6178"/>
                    <a:pt x="3950" y="6178"/>
                  </a:cubicBezTo>
                  <a:close/>
                  <a:moveTo>
                    <a:pt x="6261" y="9862"/>
                  </a:moveTo>
                  <a:cubicBezTo>
                    <a:pt x="6337" y="9862"/>
                    <a:pt x="6395" y="9925"/>
                    <a:pt x="6395" y="9997"/>
                  </a:cubicBezTo>
                  <a:lnTo>
                    <a:pt x="6395" y="10866"/>
                  </a:lnTo>
                  <a:cubicBezTo>
                    <a:pt x="6395" y="10938"/>
                    <a:pt x="6337" y="10996"/>
                    <a:pt x="6261" y="11001"/>
                  </a:cubicBezTo>
                  <a:lnTo>
                    <a:pt x="2254" y="11001"/>
                  </a:lnTo>
                  <a:cubicBezTo>
                    <a:pt x="2177" y="10996"/>
                    <a:pt x="2119" y="10938"/>
                    <a:pt x="2119" y="10866"/>
                  </a:cubicBezTo>
                  <a:lnTo>
                    <a:pt x="2119" y="9997"/>
                  </a:lnTo>
                  <a:cubicBezTo>
                    <a:pt x="2119" y="9925"/>
                    <a:pt x="2177" y="9862"/>
                    <a:pt x="2254" y="9862"/>
                  </a:cubicBezTo>
                  <a:close/>
                  <a:moveTo>
                    <a:pt x="4257" y="1"/>
                  </a:moveTo>
                  <a:cubicBezTo>
                    <a:pt x="4120" y="1"/>
                    <a:pt x="3983" y="64"/>
                    <a:pt x="3897" y="192"/>
                  </a:cubicBezTo>
                  <a:lnTo>
                    <a:pt x="222" y="5582"/>
                  </a:lnTo>
                  <a:cubicBezTo>
                    <a:pt x="1" y="5909"/>
                    <a:pt x="39" y="6346"/>
                    <a:pt x="318" y="6624"/>
                  </a:cubicBezTo>
                  <a:lnTo>
                    <a:pt x="2067" y="8402"/>
                  </a:lnTo>
                  <a:cubicBezTo>
                    <a:pt x="2134" y="8464"/>
                    <a:pt x="2167" y="8556"/>
                    <a:pt x="2167" y="8647"/>
                  </a:cubicBezTo>
                  <a:lnTo>
                    <a:pt x="2167" y="9420"/>
                  </a:lnTo>
                  <a:cubicBezTo>
                    <a:pt x="1884" y="9464"/>
                    <a:pt x="1668" y="9709"/>
                    <a:pt x="1668" y="9997"/>
                  </a:cubicBezTo>
                  <a:lnTo>
                    <a:pt x="1668" y="10866"/>
                  </a:lnTo>
                  <a:cubicBezTo>
                    <a:pt x="1668" y="11188"/>
                    <a:pt x="1932" y="11448"/>
                    <a:pt x="2254" y="11448"/>
                  </a:cubicBezTo>
                  <a:lnTo>
                    <a:pt x="2518" y="11448"/>
                  </a:lnTo>
                  <a:lnTo>
                    <a:pt x="2518" y="12211"/>
                  </a:lnTo>
                  <a:cubicBezTo>
                    <a:pt x="2518" y="12514"/>
                    <a:pt x="2763" y="12764"/>
                    <a:pt x="3066" y="12764"/>
                  </a:cubicBezTo>
                  <a:lnTo>
                    <a:pt x="3705" y="12764"/>
                  </a:lnTo>
                  <a:cubicBezTo>
                    <a:pt x="4003" y="12764"/>
                    <a:pt x="4003" y="12312"/>
                    <a:pt x="3705" y="12312"/>
                  </a:cubicBezTo>
                  <a:lnTo>
                    <a:pt x="3066" y="12312"/>
                  </a:lnTo>
                  <a:cubicBezTo>
                    <a:pt x="3008" y="12312"/>
                    <a:pt x="2965" y="12269"/>
                    <a:pt x="2965" y="12211"/>
                  </a:cubicBezTo>
                  <a:lnTo>
                    <a:pt x="2965" y="11448"/>
                  </a:lnTo>
                  <a:lnTo>
                    <a:pt x="5545" y="11448"/>
                  </a:lnTo>
                  <a:lnTo>
                    <a:pt x="5545" y="12211"/>
                  </a:lnTo>
                  <a:cubicBezTo>
                    <a:pt x="5545" y="12269"/>
                    <a:pt x="5501" y="12312"/>
                    <a:pt x="5444" y="12312"/>
                  </a:cubicBezTo>
                  <a:lnTo>
                    <a:pt x="4747" y="12312"/>
                  </a:lnTo>
                  <a:cubicBezTo>
                    <a:pt x="4445" y="12312"/>
                    <a:pt x="4445" y="12764"/>
                    <a:pt x="4747" y="12764"/>
                  </a:cubicBezTo>
                  <a:lnTo>
                    <a:pt x="5444" y="12764"/>
                  </a:lnTo>
                  <a:cubicBezTo>
                    <a:pt x="5746" y="12764"/>
                    <a:pt x="5996" y="12514"/>
                    <a:pt x="5996" y="12211"/>
                  </a:cubicBezTo>
                  <a:lnTo>
                    <a:pt x="5996" y="11448"/>
                  </a:lnTo>
                  <a:lnTo>
                    <a:pt x="6261" y="11448"/>
                  </a:lnTo>
                  <a:cubicBezTo>
                    <a:pt x="6582" y="11448"/>
                    <a:pt x="6842" y="11188"/>
                    <a:pt x="6842" y="10866"/>
                  </a:cubicBezTo>
                  <a:lnTo>
                    <a:pt x="6842" y="9997"/>
                  </a:lnTo>
                  <a:cubicBezTo>
                    <a:pt x="6842" y="9709"/>
                    <a:pt x="6630" y="9464"/>
                    <a:pt x="6342" y="9420"/>
                  </a:cubicBezTo>
                  <a:lnTo>
                    <a:pt x="6342" y="8647"/>
                  </a:lnTo>
                  <a:cubicBezTo>
                    <a:pt x="6342" y="8551"/>
                    <a:pt x="6381" y="8464"/>
                    <a:pt x="6443" y="8397"/>
                  </a:cubicBezTo>
                  <a:lnTo>
                    <a:pt x="8120" y="6696"/>
                  </a:lnTo>
                  <a:cubicBezTo>
                    <a:pt x="8281" y="6535"/>
                    <a:pt x="8134" y="6314"/>
                    <a:pt x="7961" y="6314"/>
                  </a:cubicBezTo>
                  <a:cubicBezTo>
                    <a:pt x="7908" y="6314"/>
                    <a:pt x="7852" y="6335"/>
                    <a:pt x="7803" y="6384"/>
                  </a:cubicBezTo>
                  <a:lnTo>
                    <a:pt x="7807" y="6384"/>
                  </a:lnTo>
                  <a:lnTo>
                    <a:pt x="6126" y="8085"/>
                  </a:lnTo>
                  <a:cubicBezTo>
                    <a:pt x="5982" y="8234"/>
                    <a:pt x="5895" y="8435"/>
                    <a:pt x="5900" y="8647"/>
                  </a:cubicBezTo>
                  <a:lnTo>
                    <a:pt x="5900" y="9415"/>
                  </a:lnTo>
                  <a:lnTo>
                    <a:pt x="2619" y="9415"/>
                  </a:lnTo>
                  <a:lnTo>
                    <a:pt x="2619" y="8647"/>
                  </a:lnTo>
                  <a:cubicBezTo>
                    <a:pt x="2619" y="8435"/>
                    <a:pt x="2537" y="8234"/>
                    <a:pt x="2388" y="8085"/>
                  </a:cubicBezTo>
                  <a:lnTo>
                    <a:pt x="635" y="6312"/>
                  </a:lnTo>
                  <a:cubicBezTo>
                    <a:pt x="510" y="6182"/>
                    <a:pt x="491" y="5981"/>
                    <a:pt x="592" y="5832"/>
                  </a:cubicBezTo>
                  <a:lnTo>
                    <a:pt x="4031" y="787"/>
                  </a:lnTo>
                  <a:lnTo>
                    <a:pt x="4031" y="5736"/>
                  </a:lnTo>
                  <a:lnTo>
                    <a:pt x="3950" y="5736"/>
                  </a:lnTo>
                  <a:cubicBezTo>
                    <a:pt x="3517" y="5736"/>
                    <a:pt x="3167" y="6082"/>
                    <a:pt x="3167" y="6514"/>
                  </a:cubicBezTo>
                  <a:cubicBezTo>
                    <a:pt x="3167" y="6946"/>
                    <a:pt x="3517" y="7297"/>
                    <a:pt x="3950" y="7297"/>
                  </a:cubicBezTo>
                  <a:lnTo>
                    <a:pt x="4565" y="7297"/>
                  </a:lnTo>
                  <a:cubicBezTo>
                    <a:pt x="4997" y="7297"/>
                    <a:pt x="5348" y="6946"/>
                    <a:pt x="5348" y="6514"/>
                  </a:cubicBezTo>
                  <a:cubicBezTo>
                    <a:pt x="5348" y="6082"/>
                    <a:pt x="4997" y="5736"/>
                    <a:pt x="4565" y="5736"/>
                  </a:cubicBezTo>
                  <a:lnTo>
                    <a:pt x="4483" y="5736"/>
                  </a:lnTo>
                  <a:lnTo>
                    <a:pt x="4483" y="787"/>
                  </a:lnTo>
                  <a:lnTo>
                    <a:pt x="7779" y="5620"/>
                  </a:lnTo>
                  <a:cubicBezTo>
                    <a:pt x="7827" y="5698"/>
                    <a:pt x="7894" y="5730"/>
                    <a:pt x="7961" y="5730"/>
                  </a:cubicBezTo>
                  <a:cubicBezTo>
                    <a:pt x="8122" y="5730"/>
                    <a:pt x="8277" y="5547"/>
                    <a:pt x="8149" y="5371"/>
                  </a:cubicBezTo>
                  <a:lnTo>
                    <a:pt x="4618" y="192"/>
                  </a:lnTo>
                  <a:cubicBezTo>
                    <a:pt x="4531" y="64"/>
                    <a:pt x="4394" y="1"/>
                    <a:pt x="42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9" name="Google Shape;17829;p73"/>
          <p:cNvGrpSpPr/>
          <p:nvPr/>
        </p:nvGrpSpPr>
        <p:grpSpPr>
          <a:xfrm>
            <a:off x="883193" y="3362794"/>
            <a:ext cx="275099" cy="363876"/>
            <a:chOff x="883193" y="3362794"/>
            <a:chExt cx="275099" cy="363876"/>
          </a:xfrm>
        </p:grpSpPr>
        <p:sp>
          <p:nvSpPr>
            <p:cNvPr id="17830" name="Google Shape;17830;p73"/>
            <p:cNvSpPr/>
            <p:nvPr/>
          </p:nvSpPr>
          <p:spPr>
            <a:xfrm>
              <a:off x="889869" y="3373475"/>
              <a:ext cx="261748" cy="347906"/>
            </a:xfrm>
            <a:custGeom>
              <a:rect b="b" l="l" r="r" t="t"/>
              <a:pathLst>
                <a:path extrusionOk="0" h="13289" w="9998">
                  <a:moveTo>
                    <a:pt x="3699" y="1"/>
                  </a:moveTo>
                  <a:lnTo>
                    <a:pt x="3699" y="5621"/>
                  </a:lnTo>
                  <a:cubicBezTo>
                    <a:pt x="3695" y="5761"/>
                    <a:pt x="3661" y="5900"/>
                    <a:pt x="3594" y="6025"/>
                  </a:cubicBezTo>
                  <a:lnTo>
                    <a:pt x="231" y="12337"/>
                  </a:lnTo>
                  <a:cubicBezTo>
                    <a:pt x="0" y="12770"/>
                    <a:pt x="313" y="13289"/>
                    <a:pt x="798" y="13289"/>
                  </a:cubicBezTo>
                  <a:lnTo>
                    <a:pt x="9205" y="13289"/>
                  </a:lnTo>
                  <a:cubicBezTo>
                    <a:pt x="9690" y="13284"/>
                    <a:pt x="9998" y="12765"/>
                    <a:pt x="9772" y="12337"/>
                  </a:cubicBezTo>
                  <a:lnTo>
                    <a:pt x="6399" y="6025"/>
                  </a:lnTo>
                  <a:cubicBezTo>
                    <a:pt x="6332" y="5900"/>
                    <a:pt x="6298" y="5761"/>
                    <a:pt x="6298" y="5621"/>
                  </a:cubicBezTo>
                  <a:lnTo>
                    <a:pt x="6298" y="1"/>
                  </a:ln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1" name="Google Shape;17831;p73"/>
            <p:cNvSpPr/>
            <p:nvPr/>
          </p:nvSpPr>
          <p:spPr>
            <a:xfrm>
              <a:off x="1025821" y="3373475"/>
              <a:ext cx="125926" cy="347906"/>
            </a:xfrm>
            <a:custGeom>
              <a:rect b="b" l="l" r="r" t="t"/>
              <a:pathLst>
                <a:path extrusionOk="0" h="13289" w="4810">
                  <a:moveTo>
                    <a:pt x="0" y="1"/>
                  </a:moveTo>
                  <a:lnTo>
                    <a:pt x="0" y="5698"/>
                  </a:lnTo>
                  <a:cubicBezTo>
                    <a:pt x="0" y="5790"/>
                    <a:pt x="20" y="5881"/>
                    <a:pt x="63" y="5958"/>
                  </a:cubicBezTo>
                  <a:lnTo>
                    <a:pt x="3469" y="12337"/>
                  </a:lnTo>
                  <a:cubicBezTo>
                    <a:pt x="3700" y="12770"/>
                    <a:pt x="3387" y="13289"/>
                    <a:pt x="2902" y="13289"/>
                  </a:cubicBezTo>
                  <a:lnTo>
                    <a:pt x="4012" y="13289"/>
                  </a:lnTo>
                  <a:cubicBezTo>
                    <a:pt x="4497" y="13289"/>
                    <a:pt x="4809" y="12765"/>
                    <a:pt x="4579" y="12337"/>
                  </a:cubicBezTo>
                  <a:lnTo>
                    <a:pt x="1206" y="6025"/>
                  </a:lnTo>
                  <a:cubicBezTo>
                    <a:pt x="1139" y="5900"/>
                    <a:pt x="1105" y="5761"/>
                    <a:pt x="1105" y="5621"/>
                  </a:cubicBezTo>
                  <a:lnTo>
                    <a:pt x="1105" y="1"/>
                  </a:ln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2" name="Google Shape;17832;p73"/>
            <p:cNvSpPr/>
            <p:nvPr/>
          </p:nvSpPr>
          <p:spPr>
            <a:xfrm>
              <a:off x="942307" y="3609593"/>
              <a:ext cx="156871" cy="82100"/>
            </a:xfrm>
            <a:custGeom>
              <a:rect b="b" l="l" r="r" t="t"/>
              <a:pathLst>
                <a:path extrusionOk="0" h="3136" w="5992">
                  <a:moveTo>
                    <a:pt x="2983" y="1"/>
                  </a:moveTo>
                  <a:cubicBezTo>
                    <a:pt x="2548" y="1"/>
                    <a:pt x="2113" y="50"/>
                    <a:pt x="1687" y="148"/>
                  </a:cubicBezTo>
                  <a:cubicBezTo>
                    <a:pt x="1528" y="181"/>
                    <a:pt x="1394" y="282"/>
                    <a:pt x="1322" y="426"/>
                  </a:cubicBezTo>
                  <a:lnTo>
                    <a:pt x="97" y="2732"/>
                  </a:lnTo>
                  <a:cubicBezTo>
                    <a:pt x="1" y="2915"/>
                    <a:pt x="135" y="3136"/>
                    <a:pt x="342" y="3136"/>
                  </a:cubicBezTo>
                  <a:lnTo>
                    <a:pt x="5650" y="3136"/>
                  </a:lnTo>
                  <a:cubicBezTo>
                    <a:pt x="5857" y="3136"/>
                    <a:pt x="5991" y="2915"/>
                    <a:pt x="5895" y="2732"/>
                  </a:cubicBezTo>
                  <a:lnTo>
                    <a:pt x="4675" y="436"/>
                  </a:lnTo>
                  <a:cubicBezTo>
                    <a:pt x="4598" y="287"/>
                    <a:pt x="4459" y="181"/>
                    <a:pt x="4295" y="153"/>
                  </a:cubicBezTo>
                  <a:lnTo>
                    <a:pt x="4113" y="114"/>
                  </a:lnTo>
                  <a:cubicBezTo>
                    <a:pt x="3740" y="38"/>
                    <a:pt x="3361" y="1"/>
                    <a:pt x="2983"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3" name="Google Shape;17833;p73"/>
            <p:cNvSpPr/>
            <p:nvPr/>
          </p:nvSpPr>
          <p:spPr>
            <a:xfrm>
              <a:off x="1005584" y="3609671"/>
              <a:ext cx="93593" cy="82153"/>
            </a:xfrm>
            <a:custGeom>
              <a:rect b="b" l="l" r="r" t="t"/>
              <a:pathLst>
                <a:path extrusionOk="0" h="3138" w="3575">
                  <a:moveTo>
                    <a:pt x="568" y="1"/>
                  </a:moveTo>
                  <a:cubicBezTo>
                    <a:pt x="378" y="1"/>
                    <a:pt x="189" y="10"/>
                    <a:pt x="0" y="29"/>
                  </a:cubicBezTo>
                  <a:cubicBezTo>
                    <a:pt x="197" y="49"/>
                    <a:pt x="394" y="78"/>
                    <a:pt x="591" y="116"/>
                  </a:cubicBezTo>
                  <a:lnTo>
                    <a:pt x="769" y="150"/>
                  </a:lnTo>
                  <a:cubicBezTo>
                    <a:pt x="932" y="183"/>
                    <a:pt x="1071" y="289"/>
                    <a:pt x="1148" y="433"/>
                  </a:cubicBezTo>
                  <a:lnTo>
                    <a:pt x="2368" y="2729"/>
                  </a:lnTo>
                  <a:cubicBezTo>
                    <a:pt x="2464" y="2917"/>
                    <a:pt x="2330" y="3138"/>
                    <a:pt x="2123" y="3138"/>
                  </a:cubicBezTo>
                  <a:lnTo>
                    <a:pt x="3233" y="3138"/>
                  </a:lnTo>
                  <a:cubicBezTo>
                    <a:pt x="3440" y="3138"/>
                    <a:pt x="3574" y="2917"/>
                    <a:pt x="3478" y="2729"/>
                  </a:cubicBezTo>
                  <a:lnTo>
                    <a:pt x="2258" y="433"/>
                  </a:lnTo>
                  <a:cubicBezTo>
                    <a:pt x="2181" y="289"/>
                    <a:pt x="2042" y="183"/>
                    <a:pt x="1878" y="150"/>
                  </a:cubicBezTo>
                  <a:lnTo>
                    <a:pt x="1696" y="116"/>
                  </a:lnTo>
                  <a:cubicBezTo>
                    <a:pt x="1324" y="39"/>
                    <a:pt x="946" y="1"/>
                    <a:pt x="5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73"/>
            <p:cNvSpPr/>
            <p:nvPr/>
          </p:nvSpPr>
          <p:spPr>
            <a:xfrm>
              <a:off x="1042681" y="3655198"/>
              <a:ext cx="21153" cy="18143"/>
            </a:xfrm>
            <a:custGeom>
              <a:rect b="b" l="l" r="r" t="t"/>
              <a:pathLst>
                <a:path extrusionOk="0" h="693" w="808">
                  <a:moveTo>
                    <a:pt x="461" y="1"/>
                  </a:moveTo>
                  <a:cubicBezTo>
                    <a:pt x="154" y="1"/>
                    <a:pt x="0" y="375"/>
                    <a:pt x="216" y="592"/>
                  </a:cubicBezTo>
                  <a:cubicBezTo>
                    <a:pt x="286" y="661"/>
                    <a:pt x="372" y="693"/>
                    <a:pt x="457" y="693"/>
                  </a:cubicBezTo>
                  <a:cubicBezTo>
                    <a:pt x="635" y="693"/>
                    <a:pt x="807" y="555"/>
                    <a:pt x="807" y="347"/>
                  </a:cubicBezTo>
                  <a:cubicBezTo>
                    <a:pt x="807" y="154"/>
                    <a:pt x="654" y="1"/>
                    <a:pt x="461"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5" name="Google Shape;17835;p73"/>
            <p:cNvSpPr/>
            <p:nvPr/>
          </p:nvSpPr>
          <p:spPr>
            <a:xfrm>
              <a:off x="1051111" y="3655198"/>
              <a:ext cx="13718" cy="18143"/>
            </a:xfrm>
            <a:custGeom>
              <a:rect b="b" l="l" r="r" t="t"/>
              <a:pathLst>
                <a:path extrusionOk="0" h="693" w="524">
                  <a:moveTo>
                    <a:pt x="139" y="1"/>
                  </a:moveTo>
                  <a:cubicBezTo>
                    <a:pt x="91" y="1"/>
                    <a:pt x="43" y="10"/>
                    <a:pt x="0" y="30"/>
                  </a:cubicBezTo>
                  <a:cubicBezTo>
                    <a:pt x="279" y="150"/>
                    <a:pt x="279" y="544"/>
                    <a:pt x="0" y="664"/>
                  </a:cubicBezTo>
                  <a:cubicBezTo>
                    <a:pt x="46" y="683"/>
                    <a:pt x="93" y="693"/>
                    <a:pt x="140" y="693"/>
                  </a:cubicBezTo>
                  <a:cubicBezTo>
                    <a:pt x="299" y="693"/>
                    <a:pt x="447" y="586"/>
                    <a:pt x="480" y="419"/>
                  </a:cubicBezTo>
                  <a:cubicBezTo>
                    <a:pt x="524" y="202"/>
                    <a:pt x="360" y="1"/>
                    <a:pt x="139" y="1"/>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6" name="Google Shape;17836;p73"/>
            <p:cNvSpPr/>
            <p:nvPr/>
          </p:nvSpPr>
          <p:spPr>
            <a:xfrm>
              <a:off x="971864" y="3659989"/>
              <a:ext cx="21284" cy="18143"/>
            </a:xfrm>
            <a:custGeom>
              <a:rect b="b" l="l" r="r" t="t"/>
              <a:pathLst>
                <a:path extrusionOk="0" h="693" w="813">
                  <a:moveTo>
                    <a:pt x="467" y="0"/>
                  </a:moveTo>
                  <a:cubicBezTo>
                    <a:pt x="154" y="0"/>
                    <a:pt x="1" y="370"/>
                    <a:pt x="222" y="591"/>
                  </a:cubicBezTo>
                  <a:cubicBezTo>
                    <a:pt x="291" y="661"/>
                    <a:pt x="377" y="692"/>
                    <a:pt x="462" y="692"/>
                  </a:cubicBezTo>
                  <a:cubicBezTo>
                    <a:pt x="640" y="692"/>
                    <a:pt x="812" y="554"/>
                    <a:pt x="812" y="346"/>
                  </a:cubicBezTo>
                  <a:cubicBezTo>
                    <a:pt x="812" y="154"/>
                    <a:pt x="654" y="0"/>
                    <a:pt x="467"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73"/>
            <p:cNvSpPr/>
            <p:nvPr/>
          </p:nvSpPr>
          <p:spPr>
            <a:xfrm>
              <a:off x="980425" y="3659989"/>
              <a:ext cx="13718" cy="18117"/>
            </a:xfrm>
            <a:custGeom>
              <a:rect b="b" l="l" r="r" t="t"/>
              <a:pathLst>
                <a:path extrusionOk="0" h="692" w="524">
                  <a:moveTo>
                    <a:pt x="147" y="0"/>
                  </a:moveTo>
                  <a:cubicBezTo>
                    <a:pt x="144" y="0"/>
                    <a:pt x="142" y="0"/>
                    <a:pt x="140" y="0"/>
                  </a:cubicBezTo>
                  <a:cubicBezTo>
                    <a:pt x="91" y="0"/>
                    <a:pt x="43" y="10"/>
                    <a:pt x="0" y="29"/>
                  </a:cubicBezTo>
                  <a:cubicBezTo>
                    <a:pt x="279" y="149"/>
                    <a:pt x="279" y="543"/>
                    <a:pt x="0" y="663"/>
                  </a:cubicBezTo>
                  <a:cubicBezTo>
                    <a:pt x="45" y="683"/>
                    <a:pt x="92" y="692"/>
                    <a:pt x="137" y="692"/>
                  </a:cubicBezTo>
                  <a:cubicBezTo>
                    <a:pt x="296" y="692"/>
                    <a:pt x="442" y="582"/>
                    <a:pt x="476" y="418"/>
                  </a:cubicBezTo>
                  <a:cubicBezTo>
                    <a:pt x="523" y="205"/>
                    <a:pt x="360" y="0"/>
                    <a:pt x="14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73"/>
            <p:cNvSpPr/>
            <p:nvPr/>
          </p:nvSpPr>
          <p:spPr>
            <a:xfrm>
              <a:off x="1000296" y="3629542"/>
              <a:ext cx="25552" cy="21834"/>
            </a:xfrm>
            <a:custGeom>
              <a:rect b="b" l="l" r="r" t="t"/>
              <a:pathLst>
                <a:path extrusionOk="0" h="834" w="976">
                  <a:moveTo>
                    <a:pt x="558" y="1"/>
                  </a:moveTo>
                  <a:cubicBezTo>
                    <a:pt x="188" y="1"/>
                    <a:pt x="0" y="447"/>
                    <a:pt x="264" y="712"/>
                  </a:cubicBezTo>
                  <a:cubicBezTo>
                    <a:pt x="348" y="796"/>
                    <a:pt x="453" y="833"/>
                    <a:pt x="555" y="833"/>
                  </a:cubicBezTo>
                  <a:cubicBezTo>
                    <a:pt x="769" y="833"/>
                    <a:pt x="975" y="669"/>
                    <a:pt x="975" y="419"/>
                  </a:cubicBezTo>
                  <a:cubicBezTo>
                    <a:pt x="975" y="188"/>
                    <a:pt x="788" y="1"/>
                    <a:pt x="558" y="1"/>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9" name="Google Shape;17839;p73"/>
            <p:cNvSpPr/>
            <p:nvPr/>
          </p:nvSpPr>
          <p:spPr>
            <a:xfrm>
              <a:off x="1010480" y="3629516"/>
              <a:ext cx="15368" cy="21860"/>
            </a:xfrm>
            <a:custGeom>
              <a:rect b="b" l="l" r="r" t="t"/>
              <a:pathLst>
                <a:path extrusionOk="0" h="835" w="587">
                  <a:moveTo>
                    <a:pt x="168" y="0"/>
                  </a:moveTo>
                  <a:cubicBezTo>
                    <a:pt x="113" y="0"/>
                    <a:pt x="56" y="11"/>
                    <a:pt x="0" y="35"/>
                  </a:cubicBezTo>
                  <a:cubicBezTo>
                    <a:pt x="332" y="179"/>
                    <a:pt x="332" y="655"/>
                    <a:pt x="0" y="799"/>
                  </a:cubicBezTo>
                  <a:cubicBezTo>
                    <a:pt x="56" y="823"/>
                    <a:pt x="113" y="834"/>
                    <a:pt x="168" y="834"/>
                  </a:cubicBezTo>
                  <a:cubicBezTo>
                    <a:pt x="388" y="834"/>
                    <a:pt x="583" y="658"/>
                    <a:pt x="586" y="420"/>
                  </a:cubicBezTo>
                  <a:cubicBezTo>
                    <a:pt x="583" y="178"/>
                    <a:pt x="388" y="0"/>
                    <a:pt x="168"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0" name="Google Shape;17840;p73"/>
            <p:cNvSpPr/>
            <p:nvPr/>
          </p:nvSpPr>
          <p:spPr>
            <a:xfrm>
              <a:off x="986970" y="3570428"/>
              <a:ext cx="25421" cy="21756"/>
            </a:xfrm>
            <a:custGeom>
              <a:rect b="b" l="l" r="r" t="t"/>
              <a:pathLst>
                <a:path extrusionOk="0" h="831" w="971">
                  <a:moveTo>
                    <a:pt x="552" y="1"/>
                  </a:moveTo>
                  <a:cubicBezTo>
                    <a:pt x="183" y="1"/>
                    <a:pt x="0" y="448"/>
                    <a:pt x="259" y="707"/>
                  </a:cubicBezTo>
                  <a:cubicBezTo>
                    <a:pt x="345" y="793"/>
                    <a:pt x="450" y="831"/>
                    <a:pt x="552" y="831"/>
                  </a:cubicBezTo>
                  <a:cubicBezTo>
                    <a:pt x="766" y="831"/>
                    <a:pt x="970" y="664"/>
                    <a:pt x="970" y="414"/>
                  </a:cubicBezTo>
                  <a:cubicBezTo>
                    <a:pt x="970" y="183"/>
                    <a:pt x="783" y="1"/>
                    <a:pt x="55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73"/>
            <p:cNvSpPr/>
            <p:nvPr/>
          </p:nvSpPr>
          <p:spPr>
            <a:xfrm>
              <a:off x="996761" y="3570428"/>
              <a:ext cx="16886" cy="21808"/>
            </a:xfrm>
            <a:custGeom>
              <a:rect b="b" l="l" r="r" t="t"/>
              <a:pathLst>
                <a:path extrusionOk="0" h="833" w="645">
                  <a:moveTo>
                    <a:pt x="178" y="1"/>
                  </a:moveTo>
                  <a:cubicBezTo>
                    <a:pt x="116" y="1"/>
                    <a:pt x="54" y="15"/>
                    <a:pt x="1" y="44"/>
                  </a:cubicBezTo>
                  <a:cubicBezTo>
                    <a:pt x="313" y="193"/>
                    <a:pt x="313" y="640"/>
                    <a:pt x="1" y="789"/>
                  </a:cubicBezTo>
                  <a:cubicBezTo>
                    <a:pt x="60" y="818"/>
                    <a:pt x="123" y="832"/>
                    <a:pt x="183" y="832"/>
                  </a:cubicBezTo>
                  <a:cubicBezTo>
                    <a:pt x="368" y="832"/>
                    <a:pt x="540" y="705"/>
                    <a:pt x="587" y="510"/>
                  </a:cubicBezTo>
                  <a:cubicBezTo>
                    <a:pt x="644" y="251"/>
                    <a:pt x="448" y="1"/>
                    <a:pt x="1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73"/>
            <p:cNvSpPr/>
            <p:nvPr/>
          </p:nvSpPr>
          <p:spPr>
            <a:xfrm>
              <a:off x="1019905" y="3541630"/>
              <a:ext cx="25447" cy="21886"/>
            </a:xfrm>
            <a:custGeom>
              <a:rect b="b" l="l" r="r" t="t"/>
              <a:pathLst>
                <a:path extrusionOk="0" h="836" w="972">
                  <a:moveTo>
                    <a:pt x="558" y="1"/>
                  </a:moveTo>
                  <a:cubicBezTo>
                    <a:pt x="188" y="1"/>
                    <a:pt x="1" y="452"/>
                    <a:pt x="265" y="712"/>
                  </a:cubicBezTo>
                  <a:cubicBezTo>
                    <a:pt x="349" y="797"/>
                    <a:pt x="453" y="835"/>
                    <a:pt x="554" y="835"/>
                  </a:cubicBezTo>
                  <a:cubicBezTo>
                    <a:pt x="767" y="835"/>
                    <a:pt x="971" y="669"/>
                    <a:pt x="971" y="419"/>
                  </a:cubicBezTo>
                  <a:cubicBezTo>
                    <a:pt x="971" y="188"/>
                    <a:pt x="789" y="1"/>
                    <a:pt x="558"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73"/>
            <p:cNvSpPr/>
            <p:nvPr/>
          </p:nvSpPr>
          <p:spPr>
            <a:xfrm>
              <a:off x="1029722" y="3541630"/>
              <a:ext cx="16991" cy="21860"/>
            </a:xfrm>
            <a:custGeom>
              <a:rect b="b" l="l" r="r" t="t"/>
              <a:pathLst>
                <a:path extrusionOk="0" h="835" w="649">
                  <a:moveTo>
                    <a:pt x="183" y="1"/>
                  </a:moveTo>
                  <a:cubicBezTo>
                    <a:pt x="120" y="1"/>
                    <a:pt x="58" y="15"/>
                    <a:pt x="0" y="44"/>
                  </a:cubicBezTo>
                  <a:cubicBezTo>
                    <a:pt x="317" y="193"/>
                    <a:pt x="317" y="640"/>
                    <a:pt x="0" y="793"/>
                  </a:cubicBezTo>
                  <a:cubicBezTo>
                    <a:pt x="58" y="821"/>
                    <a:pt x="119" y="834"/>
                    <a:pt x="179" y="834"/>
                  </a:cubicBezTo>
                  <a:cubicBezTo>
                    <a:pt x="367" y="834"/>
                    <a:pt x="543" y="707"/>
                    <a:pt x="586" y="510"/>
                  </a:cubicBezTo>
                  <a:cubicBezTo>
                    <a:pt x="649" y="250"/>
                    <a:pt x="447" y="1"/>
                    <a:pt x="1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73"/>
            <p:cNvSpPr/>
            <p:nvPr/>
          </p:nvSpPr>
          <p:spPr>
            <a:xfrm>
              <a:off x="1004930" y="3500998"/>
              <a:ext cx="21180" cy="18143"/>
            </a:xfrm>
            <a:custGeom>
              <a:rect b="b" l="l" r="r" t="t"/>
              <a:pathLst>
                <a:path extrusionOk="0" h="693" w="809">
                  <a:moveTo>
                    <a:pt x="462" y="1"/>
                  </a:moveTo>
                  <a:cubicBezTo>
                    <a:pt x="155" y="1"/>
                    <a:pt x="1" y="371"/>
                    <a:pt x="217" y="592"/>
                  </a:cubicBezTo>
                  <a:cubicBezTo>
                    <a:pt x="288" y="662"/>
                    <a:pt x="375" y="693"/>
                    <a:pt x="460" y="693"/>
                  </a:cubicBezTo>
                  <a:cubicBezTo>
                    <a:pt x="638" y="693"/>
                    <a:pt x="808" y="555"/>
                    <a:pt x="808" y="347"/>
                  </a:cubicBezTo>
                  <a:cubicBezTo>
                    <a:pt x="808" y="155"/>
                    <a:pt x="654" y="1"/>
                    <a:pt x="462" y="1"/>
                  </a:cubicBezTo>
                  <a:close/>
                </a:path>
              </a:pathLst>
            </a:custGeom>
            <a:solidFill>
              <a:srgbClr val="4056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73"/>
            <p:cNvSpPr/>
            <p:nvPr/>
          </p:nvSpPr>
          <p:spPr>
            <a:xfrm>
              <a:off x="1013360" y="3500998"/>
              <a:ext cx="13744" cy="18143"/>
            </a:xfrm>
            <a:custGeom>
              <a:rect b="b" l="l" r="r" t="t"/>
              <a:pathLst>
                <a:path extrusionOk="0" h="693" w="525">
                  <a:moveTo>
                    <a:pt x="140" y="1"/>
                  </a:moveTo>
                  <a:cubicBezTo>
                    <a:pt x="92" y="1"/>
                    <a:pt x="44" y="11"/>
                    <a:pt x="1" y="30"/>
                  </a:cubicBezTo>
                  <a:cubicBezTo>
                    <a:pt x="279" y="150"/>
                    <a:pt x="279" y="544"/>
                    <a:pt x="1" y="664"/>
                  </a:cubicBezTo>
                  <a:cubicBezTo>
                    <a:pt x="47" y="684"/>
                    <a:pt x="94" y="693"/>
                    <a:pt x="141" y="693"/>
                  </a:cubicBezTo>
                  <a:cubicBezTo>
                    <a:pt x="300" y="693"/>
                    <a:pt x="448" y="586"/>
                    <a:pt x="481" y="419"/>
                  </a:cubicBezTo>
                  <a:cubicBezTo>
                    <a:pt x="525" y="203"/>
                    <a:pt x="361" y="1"/>
                    <a:pt x="1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73"/>
            <p:cNvSpPr/>
            <p:nvPr/>
          </p:nvSpPr>
          <p:spPr>
            <a:xfrm>
              <a:off x="975268" y="3368082"/>
              <a:ext cx="90949" cy="28065"/>
            </a:xfrm>
            <a:custGeom>
              <a:rect b="b" l="l" r="r" t="t"/>
              <a:pathLst>
                <a:path extrusionOk="0" h="1072" w="3474">
                  <a:moveTo>
                    <a:pt x="264" y="0"/>
                  </a:moveTo>
                  <a:cubicBezTo>
                    <a:pt x="120" y="0"/>
                    <a:pt x="0" y="120"/>
                    <a:pt x="0" y="269"/>
                  </a:cubicBezTo>
                  <a:lnTo>
                    <a:pt x="0" y="802"/>
                  </a:lnTo>
                  <a:cubicBezTo>
                    <a:pt x="0" y="951"/>
                    <a:pt x="120" y="1071"/>
                    <a:pt x="264" y="1071"/>
                  </a:cubicBezTo>
                  <a:lnTo>
                    <a:pt x="3209" y="1071"/>
                  </a:lnTo>
                  <a:cubicBezTo>
                    <a:pt x="3353" y="1071"/>
                    <a:pt x="3474" y="951"/>
                    <a:pt x="3474" y="802"/>
                  </a:cubicBezTo>
                  <a:lnTo>
                    <a:pt x="3474" y="269"/>
                  </a:lnTo>
                  <a:cubicBezTo>
                    <a:pt x="3474" y="120"/>
                    <a:pt x="3353" y="0"/>
                    <a:pt x="3209" y="0"/>
                  </a:cubicBezTo>
                  <a:close/>
                </a:path>
              </a:pathLst>
            </a:custGeom>
            <a:solidFill>
              <a:srgbClr val="F1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73"/>
            <p:cNvSpPr/>
            <p:nvPr/>
          </p:nvSpPr>
          <p:spPr>
            <a:xfrm>
              <a:off x="1031241" y="3368082"/>
              <a:ext cx="34976" cy="28065"/>
            </a:xfrm>
            <a:custGeom>
              <a:rect b="b" l="l" r="r" t="t"/>
              <a:pathLst>
                <a:path extrusionOk="0" h="1072" w="1336">
                  <a:moveTo>
                    <a:pt x="0" y="0"/>
                  </a:moveTo>
                  <a:cubicBezTo>
                    <a:pt x="149" y="0"/>
                    <a:pt x="269" y="120"/>
                    <a:pt x="269" y="269"/>
                  </a:cubicBezTo>
                  <a:lnTo>
                    <a:pt x="269" y="802"/>
                  </a:lnTo>
                  <a:cubicBezTo>
                    <a:pt x="269" y="951"/>
                    <a:pt x="149" y="1071"/>
                    <a:pt x="0" y="1071"/>
                  </a:cubicBezTo>
                  <a:lnTo>
                    <a:pt x="1067" y="1071"/>
                  </a:lnTo>
                  <a:cubicBezTo>
                    <a:pt x="1215" y="1071"/>
                    <a:pt x="1336" y="951"/>
                    <a:pt x="1336" y="802"/>
                  </a:cubicBezTo>
                  <a:lnTo>
                    <a:pt x="1336" y="269"/>
                  </a:lnTo>
                  <a:cubicBezTo>
                    <a:pt x="1336" y="120"/>
                    <a:pt x="1215" y="0"/>
                    <a:pt x="1067" y="0"/>
                  </a:cubicBezTo>
                  <a:close/>
                </a:path>
              </a:pathLst>
            </a:custGeom>
            <a:solidFill>
              <a:srgbClr val="E7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73"/>
            <p:cNvSpPr/>
            <p:nvPr/>
          </p:nvSpPr>
          <p:spPr>
            <a:xfrm>
              <a:off x="883193" y="3362794"/>
              <a:ext cx="275099" cy="363876"/>
            </a:xfrm>
            <a:custGeom>
              <a:rect b="b" l="l" r="r" t="t"/>
              <a:pathLst>
                <a:path extrusionOk="0" h="13899" w="10508">
                  <a:moveTo>
                    <a:pt x="6726" y="404"/>
                  </a:moveTo>
                  <a:cubicBezTo>
                    <a:pt x="6760" y="404"/>
                    <a:pt x="6789" y="433"/>
                    <a:pt x="6789" y="471"/>
                  </a:cubicBezTo>
                  <a:lnTo>
                    <a:pt x="6789" y="1004"/>
                  </a:lnTo>
                  <a:cubicBezTo>
                    <a:pt x="6789" y="1038"/>
                    <a:pt x="6760" y="1067"/>
                    <a:pt x="6726" y="1067"/>
                  </a:cubicBezTo>
                  <a:lnTo>
                    <a:pt x="3781" y="1067"/>
                  </a:lnTo>
                  <a:cubicBezTo>
                    <a:pt x="3748" y="1067"/>
                    <a:pt x="3719" y="1038"/>
                    <a:pt x="3719" y="1004"/>
                  </a:cubicBezTo>
                  <a:lnTo>
                    <a:pt x="3719" y="471"/>
                  </a:lnTo>
                  <a:cubicBezTo>
                    <a:pt x="3719" y="433"/>
                    <a:pt x="3748" y="404"/>
                    <a:pt x="3781" y="404"/>
                  </a:cubicBezTo>
                  <a:close/>
                  <a:moveTo>
                    <a:pt x="3781" y="0"/>
                  </a:moveTo>
                  <a:cubicBezTo>
                    <a:pt x="3522" y="0"/>
                    <a:pt x="3311" y="212"/>
                    <a:pt x="3311" y="471"/>
                  </a:cubicBezTo>
                  <a:lnTo>
                    <a:pt x="3311" y="1004"/>
                  </a:lnTo>
                  <a:cubicBezTo>
                    <a:pt x="3311" y="1249"/>
                    <a:pt x="3503" y="1456"/>
                    <a:pt x="3748" y="1475"/>
                  </a:cubicBezTo>
                  <a:lnTo>
                    <a:pt x="3748" y="6029"/>
                  </a:lnTo>
                  <a:cubicBezTo>
                    <a:pt x="3748" y="6140"/>
                    <a:pt x="3719" y="6246"/>
                    <a:pt x="3671" y="6342"/>
                  </a:cubicBezTo>
                  <a:lnTo>
                    <a:pt x="2547" y="8441"/>
                  </a:lnTo>
                  <a:lnTo>
                    <a:pt x="1365" y="10656"/>
                  </a:lnTo>
                  <a:lnTo>
                    <a:pt x="774" y="11765"/>
                  </a:lnTo>
                  <a:lnTo>
                    <a:pt x="303" y="12649"/>
                  </a:lnTo>
                  <a:cubicBezTo>
                    <a:pt x="1" y="13216"/>
                    <a:pt x="409" y="13898"/>
                    <a:pt x="1053" y="13898"/>
                  </a:cubicBezTo>
                  <a:lnTo>
                    <a:pt x="4771" y="13898"/>
                  </a:lnTo>
                  <a:cubicBezTo>
                    <a:pt x="5040" y="13898"/>
                    <a:pt x="5040" y="13490"/>
                    <a:pt x="4771" y="13490"/>
                  </a:cubicBezTo>
                  <a:lnTo>
                    <a:pt x="1048" y="13490"/>
                  </a:lnTo>
                  <a:cubicBezTo>
                    <a:pt x="716" y="13490"/>
                    <a:pt x="505" y="13135"/>
                    <a:pt x="659" y="12842"/>
                  </a:cubicBezTo>
                  <a:lnTo>
                    <a:pt x="1077" y="12063"/>
                  </a:lnTo>
                  <a:lnTo>
                    <a:pt x="1639" y="12063"/>
                  </a:lnTo>
                  <a:cubicBezTo>
                    <a:pt x="1908" y="12063"/>
                    <a:pt x="1908" y="11660"/>
                    <a:pt x="1639" y="11660"/>
                  </a:cubicBezTo>
                  <a:lnTo>
                    <a:pt x="1293" y="11660"/>
                  </a:lnTo>
                  <a:lnTo>
                    <a:pt x="1668" y="10958"/>
                  </a:lnTo>
                  <a:lnTo>
                    <a:pt x="2225" y="10958"/>
                  </a:lnTo>
                  <a:cubicBezTo>
                    <a:pt x="2494" y="10958"/>
                    <a:pt x="2494" y="10550"/>
                    <a:pt x="2225" y="10550"/>
                  </a:cubicBezTo>
                  <a:lnTo>
                    <a:pt x="1884" y="10550"/>
                  </a:lnTo>
                  <a:lnTo>
                    <a:pt x="2259" y="9849"/>
                  </a:lnTo>
                  <a:lnTo>
                    <a:pt x="2821" y="9849"/>
                  </a:lnTo>
                  <a:cubicBezTo>
                    <a:pt x="3090" y="9849"/>
                    <a:pt x="3090" y="9440"/>
                    <a:pt x="2821" y="9440"/>
                  </a:cubicBezTo>
                  <a:lnTo>
                    <a:pt x="2475" y="9440"/>
                  </a:lnTo>
                  <a:lnTo>
                    <a:pt x="2849" y="8739"/>
                  </a:lnTo>
                  <a:lnTo>
                    <a:pt x="3412" y="8739"/>
                  </a:lnTo>
                  <a:cubicBezTo>
                    <a:pt x="3685" y="8739"/>
                    <a:pt x="3685" y="8331"/>
                    <a:pt x="3412" y="8331"/>
                  </a:cubicBezTo>
                  <a:lnTo>
                    <a:pt x="3066" y="8331"/>
                  </a:lnTo>
                  <a:lnTo>
                    <a:pt x="4026" y="6529"/>
                  </a:lnTo>
                  <a:cubicBezTo>
                    <a:pt x="4108" y="6375"/>
                    <a:pt x="4151" y="6202"/>
                    <a:pt x="4151" y="6029"/>
                  </a:cubicBezTo>
                  <a:lnTo>
                    <a:pt x="4151" y="1475"/>
                  </a:lnTo>
                  <a:lnTo>
                    <a:pt x="6347" y="1475"/>
                  </a:lnTo>
                  <a:lnTo>
                    <a:pt x="6347" y="6029"/>
                  </a:lnTo>
                  <a:cubicBezTo>
                    <a:pt x="6347" y="6202"/>
                    <a:pt x="6390" y="6375"/>
                    <a:pt x="6472" y="6529"/>
                  </a:cubicBezTo>
                  <a:lnTo>
                    <a:pt x="9844" y="12842"/>
                  </a:lnTo>
                  <a:cubicBezTo>
                    <a:pt x="9998" y="13135"/>
                    <a:pt x="9787" y="13490"/>
                    <a:pt x="9455" y="13490"/>
                  </a:cubicBezTo>
                  <a:lnTo>
                    <a:pt x="5727" y="13490"/>
                  </a:lnTo>
                  <a:cubicBezTo>
                    <a:pt x="5458" y="13490"/>
                    <a:pt x="5458" y="13898"/>
                    <a:pt x="5727" y="13898"/>
                  </a:cubicBezTo>
                  <a:lnTo>
                    <a:pt x="9455" y="13898"/>
                  </a:lnTo>
                  <a:cubicBezTo>
                    <a:pt x="10099" y="13898"/>
                    <a:pt x="10507" y="13216"/>
                    <a:pt x="10204" y="12649"/>
                  </a:cubicBezTo>
                  <a:lnTo>
                    <a:pt x="6837" y="6337"/>
                  </a:lnTo>
                  <a:cubicBezTo>
                    <a:pt x="6784" y="6246"/>
                    <a:pt x="6760" y="6135"/>
                    <a:pt x="6755" y="6029"/>
                  </a:cubicBezTo>
                  <a:lnTo>
                    <a:pt x="6755" y="1475"/>
                  </a:lnTo>
                  <a:cubicBezTo>
                    <a:pt x="7005" y="1456"/>
                    <a:pt x="7192" y="1249"/>
                    <a:pt x="7192" y="1004"/>
                  </a:cubicBezTo>
                  <a:lnTo>
                    <a:pt x="7192" y="471"/>
                  </a:lnTo>
                  <a:cubicBezTo>
                    <a:pt x="7192" y="212"/>
                    <a:pt x="6981" y="0"/>
                    <a:pt x="67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9" name="Google Shape;17849;p73"/>
            <p:cNvSpPr/>
            <p:nvPr/>
          </p:nvSpPr>
          <p:spPr>
            <a:xfrm>
              <a:off x="935631" y="3604305"/>
              <a:ext cx="170091" cy="92808"/>
            </a:xfrm>
            <a:custGeom>
              <a:rect b="b" l="l" r="r" t="t"/>
              <a:pathLst>
                <a:path extrusionOk="0" h="3545" w="6497">
                  <a:moveTo>
                    <a:pt x="3232" y="410"/>
                  </a:moveTo>
                  <a:cubicBezTo>
                    <a:pt x="3600" y="410"/>
                    <a:pt x="3968" y="446"/>
                    <a:pt x="4329" y="518"/>
                  </a:cubicBezTo>
                  <a:lnTo>
                    <a:pt x="4507" y="556"/>
                  </a:lnTo>
                  <a:cubicBezTo>
                    <a:pt x="4613" y="576"/>
                    <a:pt x="4699" y="643"/>
                    <a:pt x="4747" y="734"/>
                  </a:cubicBezTo>
                  <a:lnTo>
                    <a:pt x="5968" y="3030"/>
                  </a:lnTo>
                  <a:cubicBezTo>
                    <a:pt x="5992" y="3078"/>
                    <a:pt x="5958" y="3136"/>
                    <a:pt x="5905" y="3141"/>
                  </a:cubicBezTo>
                  <a:lnTo>
                    <a:pt x="597" y="3141"/>
                  </a:lnTo>
                  <a:cubicBezTo>
                    <a:pt x="544" y="3141"/>
                    <a:pt x="505" y="3078"/>
                    <a:pt x="534" y="3030"/>
                  </a:cubicBezTo>
                  <a:lnTo>
                    <a:pt x="1754" y="724"/>
                  </a:lnTo>
                  <a:cubicBezTo>
                    <a:pt x="1802" y="638"/>
                    <a:pt x="1889" y="571"/>
                    <a:pt x="1985" y="547"/>
                  </a:cubicBezTo>
                  <a:lnTo>
                    <a:pt x="1985" y="552"/>
                  </a:lnTo>
                  <a:cubicBezTo>
                    <a:pt x="2394" y="457"/>
                    <a:pt x="2813" y="410"/>
                    <a:pt x="3232" y="410"/>
                  </a:cubicBezTo>
                  <a:close/>
                  <a:moveTo>
                    <a:pt x="3227" y="0"/>
                  </a:moveTo>
                  <a:cubicBezTo>
                    <a:pt x="2779" y="0"/>
                    <a:pt x="2332" y="51"/>
                    <a:pt x="1894" y="153"/>
                  </a:cubicBezTo>
                  <a:cubicBezTo>
                    <a:pt x="1682" y="201"/>
                    <a:pt x="1500" y="340"/>
                    <a:pt x="1394" y="537"/>
                  </a:cubicBezTo>
                  <a:lnTo>
                    <a:pt x="174" y="2843"/>
                  </a:lnTo>
                  <a:cubicBezTo>
                    <a:pt x="1" y="3160"/>
                    <a:pt x="236" y="3544"/>
                    <a:pt x="597" y="3544"/>
                  </a:cubicBezTo>
                  <a:lnTo>
                    <a:pt x="5905" y="3544"/>
                  </a:lnTo>
                  <a:cubicBezTo>
                    <a:pt x="6265" y="3544"/>
                    <a:pt x="6496" y="3160"/>
                    <a:pt x="6328" y="2843"/>
                  </a:cubicBezTo>
                  <a:lnTo>
                    <a:pt x="5108" y="542"/>
                  </a:lnTo>
                  <a:cubicBezTo>
                    <a:pt x="5002" y="345"/>
                    <a:pt x="4815" y="201"/>
                    <a:pt x="4589" y="158"/>
                  </a:cubicBezTo>
                  <a:lnTo>
                    <a:pt x="4411" y="119"/>
                  </a:lnTo>
                  <a:cubicBezTo>
                    <a:pt x="4020" y="40"/>
                    <a:pt x="3623" y="0"/>
                    <a:pt x="32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0" name="Google Shape;17850;p73"/>
            <p:cNvSpPr/>
            <p:nvPr/>
          </p:nvSpPr>
          <p:spPr>
            <a:xfrm>
              <a:off x="1040404" y="3649832"/>
              <a:ext cx="33615" cy="28798"/>
            </a:xfrm>
            <a:custGeom>
              <a:rect b="b" l="l" r="r" t="t"/>
              <a:pathLst>
                <a:path extrusionOk="0" h="1100" w="1284">
                  <a:moveTo>
                    <a:pt x="548" y="407"/>
                  </a:moveTo>
                  <a:cubicBezTo>
                    <a:pt x="678" y="407"/>
                    <a:pt x="741" y="561"/>
                    <a:pt x="649" y="652"/>
                  </a:cubicBezTo>
                  <a:cubicBezTo>
                    <a:pt x="620" y="682"/>
                    <a:pt x="584" y="695"/>
                    <a:pt x="549" y="695"/>
                  </a:cubicBezTo>
                  <a:cubicBezTo>
                    <a:pt x="475" y="695"/>
                    <a:pt x="404" y="636"/>
                    <a:pt x="404" y="552"/>
                  </a:cubicBezTo>
                  <a:cubicBezTo>
                    <a:pt x="404" y="470"/>
                    <a:pt x="472" y="407"/>
                    <a:pt x="548" y="407"/>
                  </a:cubicBezTo>
                  <a:close/>
                  <a:moveTo>
                    <a:pt x="554" y="1"/>
                  </a:moveTo>
                  <a:cubicBezTo>
                    <a:pt x="271" y="1"/>
                    <a:pt x="1" y="220"/>
                    <a:pt x="1" y="552"/>
                  </a:cubicBezTo>
                  <a:cubicBezTo>
                    <a:pt x="1" y="854"/>
                    <a:pt x="246" y="1099"/>
                    <a:pt x="548" y="1099"/>
                  </a:cubicBezTo>
                  <a:cubicBezTo>
                    <a:pt x="1038" y="1099"/>
                    <a:pt x="1283" y="508"/>
                    <a:pt x="938" y="162"/>
                  </a:cubicBezTo>
                  <a:cubicBezTo>
                    <a:pt x="826" y="51"/>
                    <a:pt x="688" y="1"/>
                    <a:pt x="5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1" name="Google Shape;17851;p73"/>
            <p:cNvSpPr/>
            <p:nvPr/>
          </p:nvSpPr>
          <p:spPr>
            <a:xfrm>
              <a:off x="969613" y="3654623"/>
              <a:ext cx="33720" cy="28772"/>
            </a:xfrm>
            <a:custGeom>
              <a:rect b="b" l="l" r="r" t="t"/>
              <a:pathLst>
                <a:path extrusionOk="0" h="1099" w="1288">
                  <a:moveTo>
                    <a:pt x="553" y="407"/>
                  </a:moveTo>
                  <a:cubicBezTo>
                    <a:pt x="677" y="407"/>
                    <a:pt x="740" y="561"/>
                    <a:pt x="653" y="652"/>
                  </a:cubicBezTo>
                  <a:cubicBezTo>
                    <a:pt x="624" y="681"/>
                    <a:pt x="588" y="694"/>
                    <a:pt x="553" y="694"/>
                  </a:cubicBezTo>
                  <a:cubicBezTo>
                    <a:pt x="479" y="694"/>
                    <a:pt x="408" y="636"/>
                    <a:pt x="408" y="551"/>
                  </a:cubicBezTo>
                  <a:cubicBezTo>
                    <a:pt x="408" y="469"/>
                    <a:pt x="471" y="407"/>
                    <a:pt x="553" y="407"/>
                  </a:cubicBezTo>
                  <a:close/>
                  <a:moveTo>
                    <a:pt x="554" y="0"/>
                  </a:moveTo>
                  <a:cubicBezTo>
                    <a:pt x="271" y="0"/>
                    <a:pt x="0" y="220"/>
                    <a:pt x="0" y="551"/>
                  </a:cubicBezTo>
                  <a:cubicBezTo>
                    <a:pt x="0" y="854"/>
                    <a:pt x="245" y="1099"/>
                    <a:pt x="553" y="1099"/>
                  </a:cubicBezTo>
                  <a:cubicBezTo>
                    <a:pt x="1043" y="1099"/>
                    <a:pt x="1288" y="508"/>
                    <a:pt x="942" y="162"/>
                  </a:cubicBezTo>
                  <a:cubicBezTo>
                    <a:pt x="828" y="50"/>
                    <a:pt x="690" y="0"/>
                    <a:pt x="5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2" name="Google Shape;17852;p73"/>
            <p:cNvSpPr/>
            <p:nvPr/>
          </p:nvSpPr>
          <p:spPr>
            <a:xfrm>
              <a:off x="998646" y="3624175"/>
              <a:ext cx="37882" cy="32437"/>
            </a:xfrm>
            <a:custGeom>
              <a:rect b="b" l="l" r="r" t="t"/>
              <a:pathLst>
                <a:path extrusionOk="0" h="1239" w="1447">
                  <a:moveTo>
                    <a:pt x="621" y="407"/>
                  </a:moveTo>
                  <a:cubicBezTo>
                    <a:pt x="808" y="407"/>
                    <a:pt x="904" y="638"/>
                    <a:pt x="769" y="773"/>
                  </a:cubicBezTo>
                  <a:cubicBezTo>
                    <a:pt x="726" y="814"/>
                    <a:pt x="673" y="833"/>
                    <a:pt x="621" y="833"/>
                  </a:cubicBezTo>
                  <a:cubicBezTo>
                    <a:pt x="513" y="833"/>
                    <a:pt x="409" y="750"/>
                    <a:pt x="409" y="624"/>
                  </a:cubicBezTo>
                  <a:cubicBezTo>
                    <a:pt x="409" y="504"/>
                    <a:pt x="505" y="412"/>
                    <a:pt x="621" y="412"/>
                  </a:cubicBezTo>
                  <a:lnTo>
                    <a:pt x="621" y="407"/>
                  </a:lnTo>
                  <a:close/>
                  <a:moveTo>
                    <a:pt x="627" y="0"/>
                  </a:moveTo>
                  <a:cubicBezTo>
                    <a:pt x="308" y="0"/>
                    <a:pt x="1" y="249"/>
                    <a:pt x="1" y="624"/>
                  </a:cubicBezTo>
                  <a:cubicBezTo>
                    <a:pt x="1" y="965"/>
                    <a:pt x="279" y="1239"/>
                    <a:pt x="621" y="1239"/>
                  </a:cubicBezTo>
                  <a:cubicBezTo>
                    <a:pt x="1173" y="1239"/>
                    <a:pt x="1447" y="576"/>
                    <a:pt x="1058" y="182"/>
                  </a:cubicBezTo>
                  <a:cubicBezTo>
                    <a:pt x="932" y="56"/>
                    <a:pt x="778" y="0"/>
                    <a:pt x="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73"/>
            <p:cNvSpPr/>
            <p:nvPr/>
          </p:nvSpPr>
          <p:spPr>
            <a:xfrm>
              <a:off x="985190" y="3565035"/>
              <a:ext cx="38013" cy="32463"/>
            </a:xfrm>
            <a:custGeom>
              <a:rect b="b" l="l" r="r" t="t"/>
              <a:pathLst>
                <a:path extrusionOk="0" h="1240" w="1452">
                  <a:moveTo>
                    <a:pt x="620" y="409"/>
                  </a:moveTo>
                  <a:cubicBezTo>
                    <a:pt x="741" y="409"/>
                    <a:pt x="832" y="505"/>
                    <a:pt x="832" y="620"/>
                  </a:cubicBezTo>
                  <a:cubicBezTo>
                    <a:pt x="832" y="747"/>
                    <a:pt x="728" y="832"/>
                    <a:pt x="620" y="832"/>
                  </a:cubicBezTo>
                  <a:cubicBezTo>
                    <a:pt x="568" y="832"/>
                    <a:pt x="515" y="812"/>
                    <a:pt x="472" y="769"/>
                  </a:cubicBezTo>
                  <a:cubicBezTo>
                    <a:pt x="337" y="634"/>
                    <a:pt x="433" y="409"/>
                    <a:pt x="620" y="409"/>
                  </a:cubicBezTo>
                  <a:close/>
                  <a:moveTo>
                    <a:pt x="620" y="0"/>
                  </a:moveTo>
                  <a:cubicBezTo>
                    <a:pt x="279" y="0"/>
                    <a:pt x="1" y="279"/>
                    <a:pt x="1" y="620"/>
                  </a:cubicBezTo>
                  <a:cubicBezTo>
                    <a:pt x="1" y="993"/>
                    <a:pt x="306" y="1240"/>
                    <a:pt x="624" y="1240"/>
                  </a:cubicBezTo>
                  <a:cubicBezTo>
                    <a:pt x="776" y="1240"/>
                    <a:pt x="932" y="1183"/>
                    <a:pt x="1058" y="1057"/>
                  </a:cubicBezTo>
                  <a:cubicBezTo>
                    <a:pt x="1452" y="668"/>
                    <a:pt x="1173" y="0"/>
                    <a:pt x="6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73"/>
            <p:cNvSpPr/>
            <p:nvPr/>
          </p:nvSpPr>
          <p:spPr>
            <a:xfrm>
              <a:off x="1018281" y="3536341"/>
              <a:ext cx="37882" cy="32489"/>
            </a:xfrm>
            <a:custGeom>
              <a:rect b="b" l="l" r="r" t="t"/>
              <a:pathLst>
                <a:path extrusionOk="0" h="1241" w="1447">
                  <a:moveTo>
                    <a:pt x="620" y="409"/>
                  </a:moveTo>
                  <a:cubicBezTo>
                    <a:pt x="807" y="409"/>
                    <a:pt x="903" y="635"/>
                    <a:pt x="769" y="770"/>
                  </a:cubicBezTo>
                  <a:cubicBezTo>
                    <a:pt x="725" y="813"/>
                    <a:pt x="672" y="832"/>
                    <a:pt x="621" y="832"/>
                  </a:cubicBezTo>
                  <a:cubicBezTo>
                    <a:pt x="512" y="832"/>
                    <a:pt x="409" y="747"/>
                    <a:pt x="409" y="621"/>
                  </a:cubicBezTo>
                  <a:cubicBezTo>
                    <a:pt x="409" y="505"/>
                    <a:pt x="500" y="409"/>
                    <a:pt x="620" y="409"/>
                  </a:cubicBezTo>
                  <a:close/>
                  <a:moveTo>
                    <a:pt x="620" y="1"/>
                  </a:moveTo>
                  <a:cubicBezTo>
                    <a:pt x="279" y="1"/>
                    <a:pt x="0" y="280"/>
                    <a:pt x="0" y="621"/>
                  </a:cubicBezTo>
                  <a:cubicBezTo>
                    <a:pt x="0" y="994"/>
                    <a:pt x="305" y="1240"/>
                    <a:pt x="623" y="1240"/>
                  </a:cubicBezTo>
                  <a:cubicBezTo>
                    <a:pt x="776" y="1240"/>
                    <a:pt x="931" y="1184"/>
                    <a:pt x="1057" y="1058"/>
                  </a:cubicBezTo>
                  <a:cubicBezTo>
                    <a:pt x="1446" y="669"/>
                    <a:pt x="1172" y="1"/>
                    <a:pt x="6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73"/>
            <p:cNvSpPr/>
            <p:nvPr/>
          </p:nvSpPr>
          <p:spPr>
            <a:xfrm>
              <a:off x="997782" y="3495736"/>
              <a:ext cx="33720" cy="28772"/>
            </a:xfrm>
            <a:custGeom>
              <a:rect b="b" l="l" r="r" t="t"/>
              <a:pathLst>
                <a:path extrusionOk="0" h="1099" w="1288">
                  <a:moveTo>
                    <a:pt x="736" y="404"/>
                  </a:moveTo>
                  <a:cubicBezTo>
                    <a:pt x="810" y="404"/>
                    <a:pt x="879" y="461"/>
                    <a:pt x="879" y="548"/>
                  </a:cubicBezTo>
                  <a:cubicBezTo>
                    <a:pt x="879" y="630"/>
                    <a:pt x="817" y="692"/>
                    <a:pt x="735" y="692"/>
                  </a:cubicBezTo>
                  <a:cubicBezTo>
                    <a:pt x="610" y="692"/>
                    <a:pt x="543" y="538"/>
                    <a:pt x="634" y="447"/>
                  </a:cubicBezTo>
                  <a:cubicBezTo>
                    <a:pt x="664" y="417"/>
                    <a:pt x="701" y="404"/>
                    <a:pt x="736" y="404"/>
                  </a:cubicBezTo>
                  <a:close/>
                  <a:moveTo>
                    <a:pt x="735" y="0"/>
                  </a:moveTo>
                  <a:cubicBezTo>
                    <a:pt x="245" y="0"/>
                    <a:pt x="0" y="591"/>
                    <a:pt x="346" y="937"/>
                  </a:cubicBezTo>
                  <a:cubicBezTo>
                    <a:pt x="458" y="1049"/>
                    <a:pt x="596" y="1099"/>
                    <a:pt x="731" y="1099"/>
                  </a:cubicBezTo>
                  <a:cubicBezTo>
                    <a:pt x="1015" y="1099"/>
                    <a:pt x="1288" y="879"/>
                    <a:pt x="1288" y="548"/>
                  </a:cubicBezTo>
                  <a:cubicBezTo>
                    <a:pt x="1288" y="245"/>
                    <a:pt x="1038"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56" name="Google Shape;17856;p73"/>
          <p:cNvGrpSpPr/>
          <p:nvPr/>
        </p:nvGrpSpPr>
        <p:grpSpPr>
          <a:xfrm>
            <a:off x="2633404" y="2896764"/>
            <a:ext cx="368798" cy="365420"/>
            <a:chOff x="2633404" y="2896764"/>
            <a:chExt cx="368798" cy="365420"/>
          </a:xfrm>
        </p:grpSpPr>
        <p:sp>
          <p:nvSpPr>
            <p:cNvPr id="17857" name="Google Shape;17857;p73"/>
            <p:cNvSpPr/>
            <p:nvPr/>
          </p:nvSpPr>
          <p:spPr>
            <a:xfrm>
              <a:off x="2665606" y="2902235"/>
              <a:ext cx="330549" cy="327145"/>
            </a:xfrm>
            <a:custGeom>
              <a:rect b="b" l="l" r="r" t="t"/>
              <a:pathLst>
                <a:path extrusionOk="0" h="12496" w="12626">
                  <a:moveTo>
                    <a:pt x="11341" y="0"/>
                  </a:moveTo>
                  <a:cubicBezTo>
                    <a:pt x="11114" y="0"/>
                    <a:pt x="10887" y="87"/>
                    <a:pt x="10714" y="259"/>
                  </a:cubicBezTo>
                  <a:lnTo>
                    <a:pt x="5511" y="5457"/>
                  </a:lnTo>
                  <a:lnTo>
                    <a:pt x="1115" y="9853"/>
                  </a:lnTo>
                  <a:lnTo>
                    <a:pt x="174" y="10795"/>
                  </a:lnTo>
                  <a:cubicBezTo>
                    <a:pt x="1" y="10968"/>
                    <a:pt x="1" y="11251"/>
                    <a:pt x="174" y="11424"/>
                  </a:cubicBezTo>
                  <a:lnTo>
                    <a:pt x="1115" y="12366"/>
                  </a:lnTo>
                  <a:cubicBezTo>
                    <a:pt x="1202" y="12452"/>
                    <a:pt x="1316" y="12495"/>
                    <a:pt x="1430" y="12495"/>
                  </a:cubicBezTo>
                  <a:cubicBezTo>
                    <a:pt x="1544" y="12495"/>
                    <a:pt x="1658" y="12452"/>
                    <a:pt x="1745" y="12366"/>
                  </a:cubicBezTo>
                  <a:lnTo>
                    <a:pt x="2686" y="11424"/>
                  </a:lnTo>
                  <a:cubicBezTo>
                    <a:pt x="6140" y="10482"/>
                    <a:pt x="5511" y="8912"/>
                    <a:pt x="7082" y="7028"/>
                  </a:cubicBezTo>
                  <a:lnTo>
                    <a:pt x="12280" y="1830"/>
                  </a:lnTo>
                  <a:cubicBezTo>
                    <a:pt x="12626" y="1484"/>
                    <a:pt x="12626" y="922"/>
                    <a:pt x="12280" y="572"/>
                  </a:cubicBezTo>
                  <a:lnTo>
                    <a:pt x="11968" y="259"/>
                  </a:lnTo>
                  <a:cubicBezTo>
                    <a:pt x="11795" y="87"/>
                    <a:pt x="11568" y="0"/>
                    <a:pt x="1134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73"/>
            <p:cNvSpPr/>
            <p:nvPr/>
          </p:nvSpPr>
          <p:spPr>
            <a:xfrm>
              <a:off x="2809857" y="2942474"/>
              <a:ext cx="143911" cy="143781"/>
            </a:xfrm>
            <a:custGeom>
              <a:rect b="b" l="l" r="r" t="t"/>
              <a:pathLst>
                <a:path extrusionOk="0" h="5492" w="5497">
                  <a:moveTo>
                    <a:pt x="3926" y="0"/>
                  </a:moveTo>
                  <a:lnTo>
                    <a:pt x="1" y="3925"/>
                  </a:lnTo>
                  <a:lnTo>
                    <a:pt x="1572" y="5491"/>
                  </a:lnTo>
                  <a:lnTo>
                    <a:pt x="5497" y="1566"/>
                  </a:lnTo>
                  <a:lnTo>
                    <a:pt x="3926"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73"/>
            <p:cNvSpPr/>
            <p:nvPr/>
          </p:nvSpPr>
          <p:spPr>
            <a:xfrm>
              <a:off x="2665606" y="3160187"/>
              <a:ext cx="70346" cy="69194"/>
            </a:xfrm>
            <a:custGeom>
              <a:rect b="b" l="l" r="r" t="t"/>
              <a:pathLst>
                <a:path extrusionOk="0" h="2643" w="2687">
                  <a:moveTo>
                    <a:pt x="1115" y="0"/>
                  </a:moveTo>
                  <a:lnTo>
                    <a:pt x="174" y="942"/>
                  </a:lnTo>
                  <a:cubicBezTo>
                    <a:pt x="1" y="1115"/>
                    <a:pt x="1" y="1398"/>
                    <a:pt x="174" y="1571"/>
                  </a:cubicBezTo>
                  <a:lnTo>
                    <a:pt x="1115" y="2513"/>
                  </a:lnTo>
                  <a:cubicBezTo>
                    <a:pt x="1202" y="2599"/>
                    <a:pt x="1316" y="2642"/>
                    <a:pt x="1430" y="2642"/>
                  </a:cubicBezTo>
                  <a:cubicBezTo>
                    <a:pt x="1544" y="2642"/>
                    <a:pt x="1658" y="2599"/>
                    <a:pt x="1745" y="2513"/>
                  </a:cubicBezTo>
                  <a:lnTo>
                    <a:pt x="2686" y="1571"/>
                  </a:lnTo>
                  <a:lnTo>
                    <a:pt x="1115" y="0"/>
                  </a:lnTo>
                  <a:close/>
                </a:path>
              </a:pathLst>
            </a:custGeom>
            <a:solidFill>
              <a:srgbClr val="566A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73"/>
            <p:cNvSpPr/>
            <p:nvPr/>
          </p:nvSpPr>
          <p:spPr>
            <a:xfrm>
              <a:off x="2839310" y="2971900"/>
              <a:ext cx="114459" cy="114354"/>
            </a:xfrm>
            <a:custGeom>
              <a:rect b="b" l="l" r="r" t="t"/>
              <a:pathLst>
                <a:path extrusionOk="0" h="4368" w="4372">
                  <a:moveTo>
                    <a:pt x="3925" y="0"/>
                  </a:moveTo>
                  <a:lnTo>
                    <a:pt x="0" y="3925"/>
                  </a:lnTo>
                  <a:lnTo>
                    <a:pt x="447" y="4367"/>
                  </a:lnTo>
                  <a:lnTo>
                    <a:pt x="4372" y="442"/>
                  </a:lnTo>
                  <a:lnTo>
                    <a:pt x="3925"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1" name="Google Shape;17861;p73"/>
            <p:cNvSpPr/>
            <p:nvPr/>
          </p:nvSpPr>
          <p:spPr>
            <a:xfrm>
              <a:off x="2683094" y="3189744"/>
              <a:ext cx="52727" cy="39637"/>
            </a:xfrm>
            <a:custGeom>
              <a:rect b="b" l="l" r="r" t="t"/>
              <a:pathLst>
                <a:path extrusionOk="0" h="1514" w="2014">
                  <a:moveTo>
                    <a:pt x="0" y="942"/>
                  </a:moveTo>
                  <a:lnTo>
                    <a:pt x="0" y="942"/>
                  </a:lnTo>
                  <a:cubicBezTo>
                    <a:pt x="2" y="943"/>
                    <a:pt x="3" y="944"/>
                    <a:pt x="4" y="945"/>
                  </a:cubicBezTo>
                  <a:lnTo>
                    <a:pt x="4" y="945"/>
                  </a:lnTo>
                  <a:lnTo>
                    <a:pt x="0" y="942"/>
                  </a:lnTo>
                  <a:close/>
                  <a:moveTo>
                    <a:pt x="1571" y="0"/>
                  </a:moveTo>
                  <a:lnTo>
                    <a:pt x="630" y="942"/>
                  </a:lnTo>
                  <a:cubicBezTo>
                    <a:pt x="543" y="1028"/>
                    <a:pt x="429" y="1071"/>
                    <a:pt x="315" y="1071"/>
                  </a:cubicBezTo>
                  <a:cubicBezTo>
                    <a:pt x="203" y="1071"/>
                    <a:pt x="90" y="1029"/>
                    <a:pt x="4" y="945"/>
                  </a:cubicBezTo>
                  <a:lnTo>
                    <a:pt x="4" y="945"/>
                  </a:lnTo>
                  <a:lnTo>
                    <a:pt x="447" y="1384"/>
                  </a:lnTo>
                  <a:cubicBezTo>
                    <a:pt x="534" y="1470"/>
                    <a:pt x="647" y="1513"/>
                    <a:pt x="760" y="1513"/>
                  </a:cubicBezTo>
                  <a:cubicBezTo>
                    <a:pt x="872" y="1513"/>
                    <a:pt x="985" y="1470"/>
                    <a:pt x="1072" y="1384"/>
                  </a:cubicBezTo>
                  <a:lnTo>
                    <a:pt x="2013" y="442"/>
                  </a:lnTo>
                  <a:lnTo>
                    <a:pt x="1571" y="0"/>
                  </a:lnTo>
                  <a:close/>
                </a:path>
              </a:pathLst>
            </a:custGeom>
            <a:solidFill>
              <a:srgbClr val="334B6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2" name="Google Shape;17862;p73"/>
            <p:cNvSpPr/>
            <p:nvPr/>
          </p:nvSpPr>
          <p:spPr>
            <a:xfrm>
              <a:off x="2942171" y="2907393"/>
              <a:ext cx="54114" cy="76105"/>
            </a:xfrm>
            <a:custGeom>
              <a:rect b="b" l="l" r="r" t="t"/>
              <a:pathLst>
                <a:path extrusionOk="0" h="2907" w="2067">
                  <a:moveTo>
                    <a:pt x="1332" y="0"/>
                  </a:moveTo>
                  <a:lnTo>
                    <a:pt x="1332" y="0"/>
                  </a:lnTo>
                  <a:cubicBezTo>
                    <a:pt x="1620" y="351"/>
                    <a:pt x="1596" y="865"/>
                    <a:pt x="1274" y="1187"/>
                  </a:cubicBezTo>
                  <a:lnTo>
                    <a:pt x="1" y="2464"/>
                  </a:lnTo>
                  <a:lnTo>
                    <a:pt x="443" y="2906"/>
                  </a:lnTo>
                  <a:lnTo>
                    <a:pt x="1716" y="1633"/>
                  </a:lnTo>
                  <a:cubicBezTo>
                    <a:pt x="2067" y="1283"/>
                    <a:pt x="2067" y="721"/>
                    <a:pt x="1716" y="375"/>
                  </a:cubicBezTo>
                  <a:lnTo>
                    <a:pt x="1404" y="58"/>
                  </a:lnTo>
                  <a:cubicBezTo>
                    <a:pt x="1380" y="38"/>
                    <a:pt x="1356" y="19"/>
                    <a:pt x="1332"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73"/>
            <p:cNvSpPr/>
            <p:nvPr/>
          </p:nvSpPr>
          <p:spPr>
            <a:xfrm>
              <a:off x="2724353" y="3074657"/>
              <a:ext cx="126659" cy="126659"/>
            </a:xfrm>
            <a:custGeom>
              <a:rect b="b" l="l" r="r" t="t"/>
              <a:pathLst>
                <a:path extrusionOk="0" h="4838" w="4838">
                  <a:moveTo>
                    <a:pt x="4391" y="0"/>
                  </a:moveTo>
                  <a:cubicBezTo>
                    <a:pt x="2825" y="1884"/>
                    <a:pt x="3450" y="3454"/>
                    <a:pt x="0" y="4396"/>
                  </a:cubicBezTo>
                  <a:lnTo>
                    <a:pt x="442" y="4838"/>
                  </a:lnTo>
                  <a:cubicBezTo>
                    <a:pt x="3896" y="3896"/>
                    <a:pt x="3267" y="2326"/>
                    <a:pt x="4838" y="442"/>
                  </a:cubicBezTo>
                  <a:lnTo>
                    <a:pt x="4391"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73"/>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73"/>
            <p:cNvSpPr/>
            <p:nvPr/>
          </p:nvSpPr>
          <p:spPr>
            <a:xfrm>
              <a:off x="2649138" y="3205452"/>
              <a:ext cx="41521" cy="40396"/>
            </a:xfrm>
            <a:custGeom>
              <a:rect b="b" l="l" r="r" t="t"/>
              <a:pathLst>
                <a:path extrusionOk="0" h="1543" w="1586">
                  <a:moveTo>
                    <a:pt x="961" y="1"/>
                  </a:moveTo>
                  <a:lnTo>
                    <a:pt x="173" y="784"/>
                  </a:lnTo>
                  <a:cubicBezTo>
                    <a:pt x="0" y="957"/>
                    <a:pt x="0" y="1240"/>
                    <a:pt x="173" y="1413"/>
                  </a:cubicBezTo>
                  <a:cubicBezTo>
                    <a:pt x="260" y="1499"/>
                    <a:pt x="374" y="1543"/>
                    <a:pt x="488" y="1543"/>
                  </a:cubicBezTo>
                  <a:cubicBezTo>
                    <a:pt x="602" y="1543"/>
                    <a:pt x="716" y="1499"/>
                    <a:pt x="803" y="1413"/>
                  </a:cubicBezTo>
                  <a:lnTo>
                    <a:pt x="1586" y="630"/>
                  </a:lnTo>
                  <a:lnTo>
                    <a:pt x="961" y="1"/>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73"/>
            <p:cNvSpPr/>
            <p:nvPr/>
          </p:nvSpPr>
          <p:spPr>
            <a:xfrm>
              <a:off x="2650526" y="3213254"/>
              <a:ext cx="40265" cy="32594"/>
            </a:xfrm>
            <a:custGeom>
              <a:rect b="b" l="l" r="r" t="t"/>
              <a:pathLst>
                <a:path extrusionOk="0" h="1245" w="1538">
                  <a:moveTo>
                    <a:pt x="1206" y="0"/>
                  </a:moveTo>
                  <a:lnTo>
                    <a:pt x="423" y="783"/>
                  </a:lnTo>
                  <a:cubicBezTo>
                    <a:pt x="338" y="869"/>
                    <a:pt x="224" y="917"/>
                    <a:pt x="106" y="917"/>
                  </a:cubicBezTo>
                  <a:cubicBezTo>
                    <a:pt x="71" y="917"/>
                    <a:pt x="36" y="912"/>
                    <a:pt x="0" y="904"/>
                  </a:cubicBezTo>
                  <a:lnTo>
                    <a:pt x="0" y="904"/>
                  </a:lnTo>
                  <a:cubicBezTo>
                    <a:pt x="19" y="985"/>
                    <a:pt x="63" y="1057"/>
                    <a:pt x="120" y="1115"/>
                  </a:cubicBezTo>
                  <a:cubicBezTo>
                    <a:pt x="207" y="1201"/>
                    <a:pt x="321" y="1245"/>
                    <a:pt x="435" y="1245"/>
                  </a:cubicBezTo>
                  <a:cubicBezTo>
                    <a:pt x="549" y="1245"/>
                    <a:pt x="663" y="1201"/>
                    <a:pt x="750" y="1115"/>
                  </a:cubicBezTo>
                  <a:lnTo>
                    <a:pt x="1538" y="332"/>
                  </a:lnTo>
                  <a:lnTo>
                    <a:pt x="1206" y="0"/>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73"/>
            <p:cNvSpPr/>
            <p:nvPr/>
          </p:nvSpPr>
          <p:spPr>
            <a:xfrm>
              <a:off x="2633404" y="2896764"/>
              <a:ext cx="368798" cy="365420"/>
            </a:xfrm>
            <a:custGeom>
              <a:rect b="b" l="l" r="r" t="t"/>
              <a:pathLst>
                <a:path extrusionOk="0" h="13958" w="14087">
                  <a:moveTo>
                    <a:pt x="12568" y="419"/>
                  </a:moveTo>
                  <a:cubicBezTo>
                    <a:pt x="12742" y="419"/>
                    <a:pt x="12917" y="485"/>
                    <a:pt x="13049" y="617"/>
                  </a:cubicBezTo>
                  <a:lnTo>
                    <a:pt x="13366" y="930"/>
                  </a:lnTo>
                  <a:cubicBezTo>
                    <a:pt x="13630" y="1199"/>
                    <a:pt x="13630" y="1626"/>
                    <a:pt x="13366" y="1890"/>
                  </a:cubicBezTo>
                  <a:lnTo>
                    <a:pt x="13366" y="1895"/>
                  </a:lnTo>
                  <a:lnTo>
                    <a:pt x="12237" y="3024"/>
                  </a:lnTo>
                  <a:lnTo>
                    <a:pt x="10959" y="1746"/>
                  </a:lnTo>
                  <a:lnTo>
                    <a:pt x="12088" y="617"/>
                  </a:lnTo>
                  <a:cubicBezTo>
                    <a:pt x="12220" y="485"/>
                    <a:pt x="12394" y="419"/>
                    <a:pt x="12568" y="419"/>
                  </a:cubicBezTo>
                  <a:close/>
                  <a:moveTo>
                    <a:pt x="10666" y="2039"/>
                  </a:moveTo>
                  <a:lnTo>
                    <a:pt x="11944" y="3317"/>
                  </a:lnTo>
                  <a:lnTo>
                    <a:pt x="8312" y="6944"/>
                  </a:lnTo>
                  <a:lnTo>
                    <a:pt x="7039" y="5671"/>
                  </a:lnTo>
                  <a:lnTo>
                    <a:pt x="10666" y="2039"/>
                  </a:lnTo>
                  <a:close/>
                  <a:moveTo>
                    <a:pt x="2350" y="10360"/>
                  </a:moveTo>
                  <a:lnTo>
                    <a:pt x="3623" y="11638"/>
                  </a:lnTo>
                  <a:lnTo>
                    <a:pt x="2830" y="12430"/>
                  </a:lnTo>
                  <a:cubicBezTo>
                    <a:pt x="2782" y="12476"/>
                    <a:pt x="2721" y="12499"/>
                    <a:pt x="2661" y="12499"/>
                  </a:cubicBezTo>
                  <a:cubicBezTo>
                    <a:pt x="2600" y="12499"/>
                    <a:pt x="2540" y="12476"/>
                    <a:pt x="2494" y="12430"/>
                  </a:cubicBezTo>
                  <a:lnTo>
                    <a:pt x="1553" y="11489"/>
                  </a:lnTo>
                  <a:cubicBezTo>
                    <a:pt x="1461" y="11398"/>
                    <a:pt x="1461" y="11249"/>
                    <a:pt x="1553" y="11157"/>
                  </a:cubicBezTo>
                  <a:lnTo>
                    <a:pt x="2350" y="10360"/>
                  </a:lnTo>
                  <a:close/>
                  <a:moveTo>
                    <a:pt x="1562" y="12089"/>
                  </a:moveTo>
                  <a:lnTo>
                    <a:pt x="1894" y="12421"/>
                  </a:lnTo>
                  <a:lnTo>
                    <a:pt x="1260" y="13060"/>
                  </a:lnTo>
                  <a:cubicBezTo>
                    <a:pt x="1212" y="13102"/>
                    <a:pt x="1152" y="13124"/>
                    <a:pt x="1092" y="13124"/>
                  </a:cubicBezTo>
                  <a:cubicBezTo>
                    <a:pt x="1031" y="13124"/>
                    <a:pt x="970" y="13101"/>
                    <a:pt x="923" y="13055"/>
                  </a:cubicBezTo>
                  <a:lnTo>
                    <a:pt x="923" y="13060"/>
                  </a:lnTo>
                  <a:cubicBezTo>
                    <a:pt x="837" y="12964"/>
                    <a:pt x="837" y="12820"/>
                    <a:pt x="923" y="12724"/>
                  </a:cubicBezTo>
                  <a:lnTo>
                    <a:pt x="1562" y="12089"/>
                  </a:lnTo>
                  <a:close/>
                  <a:moveTo>
                    <a:pt x="12571" y="0"/>
                  </a:moveTo>
                  <a:cubicBezTo>
                    <a:pt x="12290" y="0"/>
                    <a:pt x="12009" y="108"/>
                    <a:pt x="11795" y="324"/>
                  </a:cubicBezTo>
                  <a:lnTo>
                    <a:pt x="10666" y="1453"/>
                  </a:lnTo>
                  <a:lnTo>
                    <a:pt x="10488" y="1271"/>
                  </a:lnTo>
                  <a:cubicBezTo>
                    <a:pt x="10443" y="1230"/>
                    <a:pt x="10395" y="1213"/>
                    <a:pt x="10348" y="1213"/>
                  </a:cubicBezTo>
                  <a:cubicBezTo>
                    <a:pt x="10190" y="1213"/>
                    <a:pt x="10057" y="1412"/>
                    <a:pt x="10190" y="1564"/>
                  </a:cubicBezTo>
                  <a:lnTo>
                    <a:pt x="10373" y="1746"/>
                  </a:lnTo>
                  <a:lnTo>
                    <a:pt x="6073" y="6041"/>
                  </a:lnTo>
                  <a:cubicBezTo>
                    <a:pt x="5908" y="6191"/>
                    <a:pt x="6054" y="6412"/>
                    <a:pt x="6219" y="6412"/>
                  </a:cubicBezTo>
                  <a:cubicBezTo>
                    <a:pt x="6271" y="6412"/>
                    <a:pt x="6324" y="6390"/>
                    <a:pt x="6371" y="6339"/>
                  </a:cubicBezTo>
                  <a:lnTo>
                    <a:pt x="6741" y="5964"/>
                  </a:lnTo>
                  <a:lnTo>
                    <a:pt x="8033" y="7252"/>
                  </a:lnTo>
                  <a:cubicBezTo>
                    <a:pt x="7591" y="7819"/>
                    <a:pt x="7327" y="8357"/>
                    <a:pt x="7092" y="8837"/>
                  </a:cubicBezTo>
                  <a:cubicBezTo>
                    <a:pt x="6563" y="9923"/>
                    <a:pt x="6140" y="10787"/>
                    <a:pt x="3979" y="11402"/>
                  </a:cubicBezTo>
                  <a:lnTo>
                    <a:pt x="2643" y="10062"/>
                  </a:lnTo>
                  <a:lnTo>
                    <a:pt x="5569" y="7136"/>
                  </a:lnTo>
                  <a:cubicBezTo>
                    <a:pt x="5733" y="6987"/>
                    <a:pt x="5590" y="6768"/>
                    <a:pt x="5427" y="6768"/>
                  </a:cubicBezTo>
                  <a:cubicBezTo>
                    <a:pt x="5376" y="6768"/>
                    <a:pt x="5322" y="6790"/>
                    <a:pt x="5276" y="6843"/>
                  </a:cubicBezTo>
                  <a:lnTo>
                    <a:pt x="1260" y="10860"/>
                  </a:lnTo>
                  <a:cubicBezTo>
                    <a:pt x="1005" y="11114"/>
                    <a:pt x="1005" y="11527"/>
                    <a:pt x="1260" y="11782"/>
                  </a:cubicBezTo>
                  <a:lnTo>
                    <a:pt x="1269" y="11792"/>
                  </a:lnTo>
                  <a:lnTo>
                    <a:pt x="630" y="12430"/>
                  </a:lnTo>
                  <a:cubicBezTo>
                    <a:pt x="433" y="12627"/>
                    <a:pt x="385" y="12930"/>
                    <a:pt x="510" y="13180"/>
                  </a:cubicBezTo>
                  <a:lnTo>
                    <a:pt x="87" y="13603"/>
                  </a:lnTo>
                  <a:cubicBezTo>
                    <a:pt x="11" y="13680"/>
                    <a:pt x="1" y="13800"/>
                    <a:pt x="73" y="13886"/>
                  </a:cubicBezTo>
                  <a:cubicBezTo>
                    <a:pt x="113" y="13934"/>
                    <a:pt x="170" y="13958"/>
                    <a:pt x="227" y="13958"/>
                  </a:cubicBezTo>
                  <a:cubicBezTo>
                    <a:pt x="280" y="13958"/>
                    <a:pt x="334" y="13937"/>
                    <a:pt x="376" y="13896"/>
                  </a:cubicBezTo>
                  <a:lnTo>
                    <a:pt x="798" y="13478"/>
                  </a:lnTo>
                  <a:cubicBezTo>
                    <a:pt x="889" y="13522"/>
                    <a:pt x="988" y="13543"/>
                    <a:pt x="1085" y="13543"/>
                  </a:cubicBezTo>
                  <a:cubicBezTo>
                    <a:pt x="1255" y="13543"/>
                    <a:pt x="1423" y="13478"/>
                    <a:pt x="1548" y="13353"/>
                  </a:cubicBezTo>
                  <a:lnTo>
                    <a:pt x="2187" y="12714"/>
                  </a:lnTo>
                  <a:cubicBezTo>
                    <a:pt x="2307" y="12839"/>
                    <a:pt x="2470" y="12911"/>
                    <a:pt x="2638" y="12916"/>
                  </a:cubicBezTo>
                  <a:cubicBezTo>
                    <a:pt x="2644" y="12916"/>
                    <a:pt x="2651" y="12916"/>
                    <a:pt x="2657" y="12916"/>
                  </a:cubicBezTo>
                  <a:cubicBezTo>
                    <a:pt x="2832" y="12916"/>
                    <a:pt x="2998" y="12849"/>
                    <a:pt x="3119" y="12724"/>
                  </a:cubicBezTo>
                  <a:lnTo>
                    <a:pt x="4022" y="11825"/>
                  </a:lnTo>
                  <a:cubicBezTo>
                    <a:pt x="6424" y="11157"/>
                    <a:pt x="6904" y="10168"/>
                    <a:pt x="7462" y="9024"/>
                  </a:cubicBezTo>
                  <a:cubicBezTo>
                    <a:pt x="7716" y="8501"/>
                    <a:pt x="7980" y="7963"/>
                    <a:pt x="8461" y="7386"/>
                  </a:cubicBezTo>
                  <a:lnTo>
                    <a:pt x="12237" y="3610"/>
                  </a:lnTo>
                  <a:lnTo>
                    <a:pt x="12602" y="3971"/>
                  </a:lnTo>
                  <a:lnTo>
                    <a:pt x="10080" y="6493"/>
                  </a:lnTo>
                  <a:cubicBezTo>
                    <a:pt x="9911" y="6643"/>
                    <a:pt x="10056" y="6863"/>
                    <a:pt x="10221" y="6863"/>
                  </a:cubicBezTo>
                  <a:cubicBezTo>
                    <a:pt x="10273" y="6863"/>
                    <a:pt x="10326" y="6842"/>
                    <a:pt x="10373" y="6791"/>
                  </a:cubicBezTo>
                  <a:lnTo>
                    <a:pt x="13044" y="4120"/>
                  </a:lnTo>
                  <a:cubicBezTo>
                    <a:pt x="13121" y="4038"/>
                    <a:pt x="13121" y="3908"/>
                    <a:pt x="13044" y="3826"/>
                  </a:cubicBezTo>
                  <a:lnTo>
                    <a:pt x="12530" y="3317"/>
                  </a:lnTo>
                  <a:lnTo>
                    <a:pt x="13659" y="2188"/>
                  </a:lnTo>
                  <a:cubicBezTo>
                    <a:pt x="14086" y="1756"/>
                    <a:pt x="14086" y="1064"/>
                    <a:pt x="13659" y="637"/>
                  </a:cubicBezTo>
                  <a:lnTo>
                    <a:pt x="13347" y="324"/>
                  </a:lnTo>
                  <a:cubicBezTo>
                    <a:pt x="13133" y="108"/>
                    <a:pt x="12852" y="0"/>
                    <a:pt x="125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8" name="Google Shape;17868;p73"/>
          <p:cNvGrpSpPr/>
          <p:nvPr/>
        </p:nvGrpSpPr>
        <p:grpSpPr>
          <a:xfrm>
            <a:off x="2593035" y="1538755"/>
            <a:ext cx="382621" cy="308688"/>
            <a:chOff x="2593035" y="1538755"/>
            <a:chExt cx="382621" cy="308688"/>
          </a:xfrm>
        </p:grpSpPr>
        <p:sp>
          <p:nvSpPr>
            <p:cNvPr id="17869" name="Google Shape;17869;p73"/>
            <p:cNvSpPr/>
            <p:nvPr/>
          </p:nvSpPr>
          <p:spPr>
            <a:xfrm>
              <a:off x="2817162" y="1836212"/>
              <a:ext cx="12985" cy="11231"/>
            </a:xfrm>
            <a:custGeom>
              <a:rect b="b" l="l" r="r" t="t"/>
              <a:pathLst>
                <a:path extrusionOk="0" h="429" w="496">
                  <a:moveTo>
                    <a:pt x="284" y="0"/>
                  </a:moveTo>
                  <a:cubicBezTo>
                    <a:pt x="92" y="0"/>
                    <a:pt x="1" y="231"/>
                    <a:pt x="130" y="365"/>
                  </a:cubicBezTo>
                  <a:cubicBezTo>
                    <a:pt x="174" y="409"/>
                    <a:pt x="227" y="428"/>
                    <a:pt x="280" y="428"/>
                  </a:cubicBezTo>
                  <a:cubicBezTo>
                    <a:pt x="390" y="428"/>
                    <a:pt x="495" y="343"/>
                    <a:pt x="495" y="216"/>
                  </a:cubicBezTo>
                  <a:cubicBezTo>
                    <a:pt x="495" y="96"/>
                    <a:pt x="399"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73"/>
            <p:cNvSpPr/>
            <p:nvPr/>
          </p:nvSpPr>
          <p:spPr>
            <a:xfrm>
              <a:off x="2599082" y="1658869"/>
              <a:ext cx="221876" cy="183024"/>
            </a:xfrm>
            <a:custGeom>
              <a:rect b="b" l="l" r="r" t="t"/>
              <a:pathLst>
                <a:path extrusionOk="0" h="6991" w="8475">
                  <a:moveTo>
                    <a:pt x="4454" y="1"/>
                  </a:moveTo>
                  <a:lnTo>
                    <a:pt x="221" y="4233"/>
                  </a:lnTo>
                  <a:cubicBezTo>
                    <a:pt x="0" y="4454"/>
                    <a:pt x="0" y="4814"/>
                    <a:pt x="221" y="5035"/>
                  </a:cubicBezTo>
                  <a:lnTo>
                    <a:pt x="1922" y="6741"/>
                  </a:lnTo>
                  <a:cubicBezTo>
                    <a:pt x="2081" y="6899"/>
                    <a:pt x="2297" y="6990"/>
                    <a:pt x="2523" y="6990"/>
                  </a:cubicBezTo>
                  <a:lnTo>
                    <a:pt x="5150" y="6990"/>
                  </a:lnTo>
                  <a:cubicBezTo>
                    <a:pt x="5376" y="6990"/>
                    <a:pt x="5592" y="6899"/>
                    <a:pt x="5751" y="6741"/>
                  </a:cubicBezTo>
                  <a:lnTo>
                    <a:pt x="8475" y="4021"/>
                  </a:lnTo>
                  <a:lnTo>
                    <a:pt x="445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73"/>
            <p:cNvSpPr/>
            <p:nvPr/>
          </p:nvSpPr>
          <p:spPr>
            <a:xfrm>
              <a:off x="2633666" y="1748404"/>
              <a:ext cx="187292" cy="93358"/>
            </a:xfrm>
            <a:custGeom>
              <a:rect b="b" l="l" r="r" t="t"/>
              <a:pathLst>
                <a:path extrusionOk="0" h="3566" w="7154">
                  <a:moveTo>
                    <a:pt x="6553" y="1"/>
                  </a:moveTo>
                  <a:lnTo>
                    <a:pt x="4329" y="2220"/>
                  </a:lnTo>
                  <a:cubicBezTo>
                    <a:pt x="4012" y="2538"/>
                    <a:pt x="3575" y="2715"/>
                    <a:pt x="3128" y="2715"/>
                  </a:cubicBezTo>
                  <a:lnTo>
                    <a:pt x="1" y="2715"/>
                  </a:lnTo>
                  <a:lnTo>
                    <a:pt x="601" y="3316"/>
                  </a:lnTo>
                  <a:cubicBezTo>
                    <a:pt x="760" y="3474"/>
                    <a:pt x="976" y="3566"/>
                    <a:pt x="1202" y="3566"/>
                  </a:cubicBezTo>
                  <a:lnTo>
                    <a:pt x="3829" y="3566"/>
                  </a:lnTo>
                  <a:cubicBezTo>
                    <a:pt x="4055" y="3566"/>
                    <a:pt x="4267" y="3474"/>
                    <a:pt x="4430" y="3316"/>
                  </a:cubicBezTo>
                  <a:lnTo>
                    <a:pt x="7154" y="601"/>
                  </a:lnTo>
                  <a:lnTo>
                    <a:pt x="6553" y="1"/>
                  </a:lnTo>
                  <a:close/>
                </a:path>
              </a:pathLst>
            </a:custGeom>
            <a:solidFill>
              <a:srgbClr val="A5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73"/>
            <p:cNvSpPr/>
            <p:nvPr/>
          </p:nvSpPr>
          <p:spPr>
            <a:xfrm>
              <a:off x="2715662" y="1544357"/>
              <a:ext cx="221273" cy="219807"/>
            </a:xfrm>
            <a:custGeom>
              <a:rect b="b" l="l" r="r" t="t"/>
              <a:pathLst>
                <a:path extrusionOk="0" h="8396" w="8452">
                  <a:moveTo>
                    <a:pt x="4610" y="0"/>
                  </a:moveTo>
                  <a:cubicBezTo>
                    <a:pt x="4465" y="0"/>
                    <a:pt x="4320" y="56"/>
                    <a:pt x="4209" y="166"/>
                  </a:cubicBezTo>
                  <a:lnTo>
                    <a:pt x="1" y="4375"/>
                  </a:lnTo>
                  <a:lnTo>
                    <a:pt x="4022" y="8395"/>
                  </a:lnTo>
                  <a:lnTo>
                    <a:pt x="8230" y="4187"/>
                  </a:lnTo>
                  <a:cubicBezTo>
                    <a:pt x="8451" y="3961"/>
                    <a:pt x="8451" y="3606"/>
                    <a:pt x="8230" y="3380"/>
                  </a:cubicBezTo>
                  <a:lnTo>
                    <a:pt x="5011" y="166"/>
                  </a:lnTo>
                  <a:cubicBezTo>
                    <a:pt x="4901" y="56"/>
                    <a:pt x="4756" y="0"/>
                    <a:pt x="4610" y="0"/>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3" name="Google Shape;17873;p73"/>
            <p:cNvSpPr/>
            <p:nvPr/>
          </p:nvSpPr>
          <p:spPr>
            <a:xfrm>
              <a:off x="2593035" y="1538755"/>
              <a:ext cx="350053" cy="308531"/>
            </a:xfrm>
            <a:custGeom>
              <a:rect b="b" l="l" r="r" t="t"/>
              <a:pathLst>
                <a:path extrusionOk="0" h="11785" w="13371">
                  <a:moveTo>
                    <a:pt x="9294" y="425"/>
                  </a:moveTo>
                  <a:cubicBezTo>
                    <a:pt x="9386" y="425"/>
                    <a:pt x="9477" y="459"/>
                    <a:pt x="9546" y="529"/>
                  </a:cubicBezTo>
                  <a:lnTo>
                    <a:pt x="11641" y="2628"/>
                  </a:lnTo>
                  <a:lnTo>
                    <a:pt x="12760" y="3748"/>
                  </a:lnTo>
                  <a:cubicBezTo>
                    <a:pt x="12900" y="3887"/>
                    <a:pt x="12900" y="4108"/>
                    <a:pt x="12760" y="4247"/>
                  </a:cubicBezTo>
                  <a:lnTo>
                    <a:pt x="8706" y="8307"/>
                  </a:lnTo>
                  <a:lnTo>
                    <a:pt x="4987" y="4589"/>
                  </a:lnTo>
                  <a:lnTo>
                    <a:pt x="9042" y="529"/>
                  </a:lnTo>
                  <a:cubicBezTo>
                    <a:pt x="9112" y="459"/>
                    <a:pt x="9203" y="425"/>
                    <a:pt x="9294" y="425"/>
                  </a:cubicBezTo>
                  <a:close/>
                  <a:moveTo>
                    <a:pt x="9297" y="1"/>
                  </a:moveTo>
                  <a:cubicBezTo>
                    <a:pt x="9090" y="1"/>
                    <a:pt x="8893" y="82"/>
                    <a:pt x="8744" y="231"/>
                  </a:cubicBezTo>
                  <a:lnTo>
                    <a:pt x="4536" y="4435"/>
                  </a:lnTo>
                  <a:lnTo>
                    <a:pt x="303" y="8667"/>
                  </a:lnTo>
                  <a:cubicBezTo>
                    <a:pt x="1" y="8975"/>
                    <a:pt x="1" y="9469"/>
                    <a:pt x="303" y="9772"/>
                  </a:cubicBezTo>
                  <a:lnTo>
                    <a:pt x="2004" y="11473"/>
                  </a:lnTo>
                  <a:cubicBezTo>
                    <a:pt x="2206" y="11674"/>
                    <a:pt x="2475" y="11785"/>
                    <a:pt x="2758" y="11785"/>
                  </a:cubicBezTo>
                  <a:lnTo>
                    <a:pt x="7995" y="11785"/>
                  </a:lnTo>
                  <a:cubicBezTo>
                    <a:pt x="8277" y="11785"/>
                    <a:pt x="8278" y="11362"/>
                    <a:pt x="7999" y="11362"/>
                  </a:cubicBezTo>
                  <a:cubicBezTo>
                    <a:pt x="7998" y="11362"/>
                    <a:pt x="7996" y="11362"/>
                    <a:pt x="7995" y="11362"/>
                  </a:cubicBezTo>
                  <a:lnTo>
                    <a:pt x="2758" y="11362"/>
                  </a:lnTo>
                  <a:cubicBezTo>
                    <a:pt x="2585" y="11362"/>
                    <a:pt x="2422" y="11295"/>
                    <a:pt x="2302" y="11175"/>
                  </a:cubicBezTo>
                  <a:lnTo>
                    <a:pt x="601" y="9474"/>
                  </a:lnTo>
                  <a:cubicBezTo>
                    <a:pt x="462" y="9335"/>
                    <a:pt x="462" y="9109"/>
                    <a:pt x="601" y="8975"/>
                  </a:cubicBezTo>
                  <a:lnTo>
                    <a:pt x="4685" y="4886"/>
                  </a:lnTo>
                  <a:lnTo>
                    <a:pt x="8403" y="8609"/>
                  </a:lnTo>
                  <a:lnTo>
                    <a:pt x="6429" y="10584"/>
                  </a:lnTo>
                  <a:cubicBezTo>
                    <a:pt x="6246" y="10734"/>
                    <a:pt x="6399" y="10966"/>
                    <a:pt x="6570" y="10966"/>
                  </a:cubicBezTo>
                  <a:cubicBezTo>
                    <a:pt x="6624" y="10966"/>
                    <a:pt x="6679" y="10943"/>
                    <a:pt x="6726" y="10887"/>
                  </a:cubicBezTo>
                  <a:lnTo>
                    <a:pt x="13063" y="4550"/>
                  </a:lnTo>
                  <a:cubicBezTo>
                    <a:pt x="13370" y="4247"/>
                    <a:pt x="13370" y="3748"/>
                    <a:pt x="13063" y="3445"/>
                  </a:cubicBezTo>
                  <a:lnTo>
                    <a:pt x="10858" y="1240"/>
                  </a:lnTo>
                  <a:lnTo>
                    <a:pt x="9849" y="231"/>
                  </a:lnTo>
                  <a:cubicBezTo>
                    <a:pt x="9700" y="82"/>
                    <a:pt x="9503" y="1"/>
                    <a:pt x="9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4" name="Google Shape;17874;p73"/>
            <p:cNvSpPr/>
            <p:nvPr/>
          </p:nvSpPr>
          <p:spPr>
            <a:xfrm>
              <a:off x="2861694" y="1836212"/>
              <a:ext cx="37254" cy="11205"/>
            </a:xfrm>
            <a:custGeom>
              <a:rect b="b" l="l" r="r" t="t"/>
              <a:pathLst>
                <a:path extrusionOk="0" h="428" w="1423">
                  <a:moveTo>
                    <a:pt x="289" y="0"/>
                  </a:moveTo>
                  <a:cubicBezTo>
                    <a:pt x="0" y="0"/>
                    <a:pt x="0" y="428"/>
                    <a:pt x="289" y="428"/>
                  </a:cubicBezTo>
                  <a:lnTo>
                    <a:pt x="1139" y="428"/>
                  </a:lnTo>
                  <a:cubicBezTo>
                    <a:pt x="1422" y="428"/>
                    <a:pt x="1422" y="0"/>
                    <a:pt x="11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5" name="Google Shape;17875;p73"/>
            <p:cNvSpPr/>
            <p:nvPr/>
          </p:nvSpPr>
          <p:spPr>
            <a:xfrm>
              <a:off x="2962670" y="1836212"/>
              <a:ext cx="12985" cy="11231"/>
            </a:xfrm>
            <a:custGeom>
              <a:rect b="b" l="l" r="r" t="t"/>
              <a:pathLst>
                <a:path extrusionOk="0" h="429" w="496">
                  <a:moveTo>
                    <a:pt x="284" y="0"/>
                  </a:moveTo>
                  <a:cubicBezTo>
                    <a:pt x="92" y="0"/>
                    <a:pt x="1" y="231"/>
                    <a:pt x="131" y="365"/>
                  </a:cubicBezTo>
                  <a:cubicBezTo>
                    <a:pt x="174" y="409"/>
                    <a:pt x="228" y="428"/>
                    <a:pt x="280" y="428"/>
                  </a:cubicBezTo>
                  <a:cubicBezTo>
                    <a:pt x="390" y="428"/>
                    <a:pt x="496" y="343"/>
                    <a:pt x="496" y="216"/>
                  </a:cubicBezTo>
                  <a:cubicBezTo>
                    <a:pt x="496" y="96"/>
                    <a:pt x="400" y="0"/>
                    <a:pt x="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6" name="Google Shape;17876;p73"/>
            <p:cNvSpPr/>
            <p:nvPr/>
          </p:nvSpPr>
          <p:spPr>
            <a:xfrm>
              <a:off x="2904943" y="1836212"/>
              <a:ext cx="41417" cy="11205"/>
            </a:xfrm>
            <a:custGeom>
              <a:rect b="b" l="l" r="r" t="t"/>
              <a:pathLst>
                <a:path extrusionOk="0" h="428" w="1582">
                  <a:moveTo>
                    <a:pt x="289" y="0"/>
                  </a:moveTo>
                  <a:cubicBezTo>
                    <a:pt x="1" y="0"/>
                    <a:pt x="1" y="428"/>
                    <a:pt x="289" y="428"/>
                  </a:cubicBezTo>
                  <a:lnTo>
                    <a:pt x="1298" y="428"/>
                  </a:lnTo>
                  <a:cubicBezTo>
                    <a:pt x="1581" y="428"/>
                    <a:pt x="15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77" name="Google Shape;17877;p73"/>
          <p:cNvGrpSpPr/>
          <p:nvPr/>
        </p:nvGrpSpPr>
        <p:grpSpPr>
          <a:xfrm>
            <a:off x="3011234" y="1552081"/>
            <a:ext cx="429012" cy="329292"/>
            <a:chOff x="3011234" y="1552081"/>
            <a:chExt cx="429012" cy="329292"/>
          </a:xfrm>
        </p:grpSpPr>
        <p:sp>
          <p:nvSpPr>
            <p:cNvPr id="17878" name="Google Shape;17878;p73"/>
            <p:cNvSpPr/>
            <p:nvPr/>
          </p:nvSpPr>
          <p:spPr>
            <a:xfrm>
              <a:off x="3017517" y="1558390"/>
              <a:ext cx="416445" cy="316699"/>
            </a:xfrm>
            <a:custGeom>
              <a:rect b="b" l="l" r="r" t="t"/>
              <a:pathLst>
                <a:path extrusionOk="0" h="12097" w="15907">
                  <a:moveTo>
                    <a:pt x="0" y="0"/>
                  </a:moveTo>
                  <a:lnTo>
                    <a:pt x="0" y="12097"/>
                  </a:lnTo>
                  <a:lnTo>
                    <a:pt x="15907" y="12097"/>
                  </a:lnTo>
                  <a:lnTo>
                    <a:pt x="15907" y="0"/>
                  </a:ln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9" name="Google Shape;17879;p73"/>
            <p:cNvSpPr/>
            <p:nvPr/>
          </p:nvSpPr>
          <p:spPr>
            <a:xfrm>
              <a:off x="3017517" y="1801628"/>
              <a:ext cx="416445" cy="73461"/>
            </a:xfrm>
            <a:custGeom>
              <a:rect b="b" l="l" r="r" t="t"/>
              <a:pathLst>
                <a:path extrusionOk="0" h="2806" w="15907">
                  <a:moveTo>
                    <a:pt x="0" y="0"/>
                  </a:moveTo>
                  <a:lnTo>
                    <a:pt x="0" y="2806"/>
                  </a:lnTo>
                  <a:lnTo>
                    <a:pt x="15907" y="280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0" name="Google Shape;17880;p73"/>
            <p:cNvSpPr/>
            <p:nvPr/>
          </p:nvSpPr>
          <p:spPr>
            <a:xfrm>
              <a:off x="3017517" y="1811681"/>
              <a:ext cx="416445" cy="63408"/>
            </a:xfrm>
            <a:custGeom>
              <a:rect b="b" l="l" r="r" t="t"/>
              <a:pathLst>
                <a:path extrusionOk="0" h="2422" w="15907">
                  <a:moveTo>
                    <a:pt x="0" y="0"/>
                  </a:moveTo>
                  <a:lnTo>
                    <a:pt x="0" y="2422"/>
                  </a:lnTo>
                  <a:lnTo>
                    <a:pt x="15907" y="2422"/>
                  </a:lnTo>
                  <a:lnTo>
                    <a:pt x="15907" y="0"/>
                  </a:ln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73"/>
            <p:cNvSpPr/>
            <p:nvPr/>
          </p:nvSpPr>
          <p:spPr>
            <a:xfrm>
              <a:off x="3017517" y="1558390"/>
              <a:ext cx="416445" cy="70319"/>
            </a:xfrm>
            <a:custGeom>
              <a:rect b="b" l="l" r="r" t="t"/>
              <a:pathLst>
                <a:path extrusionOk="0" h="2686" w="15907">
                  <a:moveTo>
                    <a:pt x="0" y="0"/>
                  </a:moveTo>
                  <a:lnTo>
                    <a:pt x="0" y="2686"/>
                  </a:lnTo>
                  <a:lnTo>
                    <a:pt x="15907" y="2686"/>
                  </a:lnTo>
                  <a:lnTo>
                    <a:pt x="15907"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73"/>
            <p:cNvSpPr/>
            <p:nvPr/>
          </p:nvSpPr>
          <p:spPr>
            <a:xfrm>
              <a:off x="3017517" y="1558390"/>
              <a:ext cx="416445" cy="60266"/>
            </a:xfrm>
            <a:custGeom>
              <a:rect b="b" l="l" r="r" t="t"/>
              <a:pathLst>
                <a:path extrusionOk="0" h="2302" w="15907">
                  <a:moveTo>
                    <a:pt x="0" y="0"/>
                  </a:moveTo>
                  <a:lnTo>
                    <a:pt x="0" y="2301"/>
                  </a:lnTo>
                  <a:lnTo>
                    <a:pt x="15907" y="2301"/>
                  </a:lnTo>
                  <a:lnTo>
                    <a:pt x="1590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73"/>
            <p:cNvSpPr/>
            <p:nvPr/>
          </p:nvSpPr>
          <p:spPr>
            <a:xfrm>
              <a:off x="3045818" y="1582266"/>
              <a:ext cx="16886" cy="12619"/>
            </a:xfrm>
            <a:custGeom>
              <a:rect b="b" l="l" r="r" t="t"/>
              <a:pathLst>
                <a:path extrusionOk="0" h="482" w="645">
                  <a:moveTo>
                    <a:pt x="317" y="1"/>
                  </a:moveTo>
                  <a:cubicBezTo>
                    <a:pt x="0" y="1"/>
                    <a:pt x="0" y="481"/>
                    <a:pt x="317" y="481"/>
                  </a:cubicBezTo>
                  <a:lnTo>
                    <a:pt x="322" y="481"/>
                  </a:lnTo>
                  <a:cubicBezTo>
                    <a:pt x="644" y="481"/>
                    <a:pt x="644" y="1"/>
                    <a:pt x="32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73"/>
            <p:cNvSpPr/>
            <p:nvPr/>
          </p:nvSpPr>
          <p:spPr>
            <a:xfrm>
              <a:off x="3069092" y="1582266"/>
              <a:ext cx="16860" cy="12619"/>
            </a:xfrm>
            <a:custGeom>
              <a:rect b="b" l="l" r="r" t="t"/>
              <a:pathLst>
                <a:path extrusionOk="0" h="482" w="644">
                  <a:moveTo>
                    <a:pt x="322" y="1"/>
                  </a:moveTo>
                  <a:cubicBezTo>
                    <a:pt x="0" y="1"/>
                    <a:pt x="0" y="481"/>
                    <a:pt x="322" y="481"/>
                  </a:cubicBezTo>
                  <a:cubicBezTo>
                    <a:pt x="644" y="481"/>
                    <a:pt x="644" y="1"/>
                    <a:pt x="322"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73"/>
            <p:cNvSpPr/>
            <p:nvPr/>
          </p:nvSpPr>
          <p:spPr>
            <a:xfrm>
              <a:off x="3092340" y="1582266"/>
              <a:ext cx="16886" cy="12619"/>
            </a:xfrm>
            <a:custGeom>
              <a:rect b="b" l="l" r="r" t="t"/>
              <a:pathLst>
                <a:path extrusionOk="0" h="482" w="645">
                  <a:moveTo>
                    <a:pt x="323" y="1"/>
                  </a:moveTo>
                  <a:cubicBezTo>
                    <a:pt x="1" y="1"/>
                    <a:pt x="1" y="481"/>
                    <a:pt x="323" y="481"/>
                  </a:cubicBezTo>
                  <a:lnTo>
                    <a:pt x="328" y="481"/>
                  </a:lnTo>
                  <a:cubicBezTo>
                    <a:pt x="645" y="481"/>
                    <a:pt x="645" y="1"/>
                    <a:pt x="32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73"/>
            <p:cNvSpPr/>
            <p:nvPr/>
          </p:nvSpPr>
          <p:spPr>
            <a:xfrm>
              <a:off x="3144804" y="1655989"/>
              <a:ext cx="161766" cy="115087"/>
            </a:xfrm>
            <a:custGeom>
              <a:rect b="b" l="l" r="r" t="t"/>
              <a:pathLst>
                <a:path extrusionOk="0" h="4396" w="6179">
                  <a:moveTo>
                    <a:pt x="1259" y="0"/>
                  </a:moveTo>
                  <a:cubicBezTo>
                    <a:pt x="562" y="0"/>
                    <a:pt x="0" y="562"/>
                    <a:pt x="0" y="1259"/>
                  </a:cubicBezTo>
                  <a:lnTo>
                    <a:pt x="0" y="3137"/>
                  </a:lnTo>
                  <a:cubicBezTo>
                    <a:pt x="0" y="3834"/>
                    <a:pt x="562" y="4396"/>
                    <a:pt x="1259" y="4396"/>
                  </a:cubicBezTo>
                  <a:lnTo>
                    <a:pt x="4920" y="4396"/>
                  </a:lnTo>
                  <a:cubicBezTo>
                    <a:pt x="5616" y="4396"/>
                    <a:pt x="6178" y="3834"/>
                    <a:pt x="6178" y="3137"/>
                  </a:cubicBezTo>
                  <a:lnTo>
                    <a:pt x="6178" y="1259"/>
                  </a:lnTo>
                  <a:cubicBezTo>
                    <a:pt x="6178" y="562"/>
                    <a:pt x="5616" y="0"/>
                    <a:pt x="4920"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7" name="Google Shape;17887;p73"/>
            <p:cNvSpPr/>
            <p:nvPr/>
          </p:nvSpPr>
          <p:spPr>
            <a:xfrm>
              <a:off x="3144804" y="1655989"/>
              <a:ext cx="161766" cy="46915"/>
            </a:xfrm>
            <a:custGeom>
              <a:rect b="b" l="l" r="r" t="t"/>
              <a:pathLst>
                <a:path extrusionOk="0" h="1792" w="6179">
                  <a:moveTo>
                    <a:pt x="1259" y="0"/>
                  </a:moveTo>
                  <a:cubicBezTo>
                    <a:pt x="562" y="0"/>
                    <a:pt x="0" y="562"/>
                    <a:pt x="0" y="1259"/>
                  </a:cubicBezTo>
                  <a:lnTo>
                    <a:pt x="0" y="1792"/>
                  </a:lnTo>
                  <a:cubicBezTo>
                    <a:pt x="0" y="1095"/>
                    <a:pt x="562" y="533"/>
                    <a:pt x="1259" y="533"/>
                  </a:cubicBezTo>
                  <a:lnTo>
                    <a:pt x="4920" y="533"/>
                  </a:lnTo>
                  <a:cubicBezTo>
                    <a:pt x="5616" y="533"/>
                    <a:pt x="6178" y="1095"/>
                    <a:pt x="6178" y="1792"/>
                  </a:cubicBezTo>
                  <a:lnTo>
                    <a:pt x="6178" y="1259"/>
                  </a:lnTo>
                  <a:cubicBezTo>
                    <a:pt x="6178" y="562"/>
                    <a:pt x="5616" y="0"/>
                    <a:pt x="492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8" name="Google Shape;17888;p73"/>
            <p:cNvSpPr/>
            <p:nvPr/>
          </p:nvSpPr>
          <p:spPr>
            <a:xfrm>
              <a:off x="3205437" y="1692013"/>
              <a:ext cx="44663" cy="42961"/>
            </a:xfrm>
            <a:custGeom>
              <a:rect b="b" l="l" r="r" t="t"/>
              <a:pathLst>
                <a:path extrusionOk="0" h="1641" w="1706">
                  <a:moveTo>
                    <a:pt x="211" y="1"/>
                  </a:moveTo>
                  <a:cubicBezTo>
                    <a:pt x="100" y="1"/>
                    <a:pt x="1" y="89"/>
                    <a:pt x="5" y="209"/>
                  </a:cubicBezTo>
                  <a:lnTo>
                    <a:pt x="5" y="1434"/>
                  </a:lnTo>
                  <a:cubicBezTo>
                    <a:pt x="1" y="1553"/>
                    <a:pt x="98" y="1641"/>
                    <a:pt x="206" y="1641"/>
                  </a:cubicBezTo>
                  <a:cubicBezTo>
                    <a:pt x="238" y="1641"/>
                    <a:pt x="271" y="1633"/>
                    <a:pt x="302" y="1617"/>
                  </a:cubicBezTo>
                  <a:lnTo>
                    <a:pt x="1551" y="1007"/>
                  </a:lnTo>
                  <a:cubicBezTo>
                    <a:pt x="1705" y="930"/>
                    <a:pt x="1705" y="709"/>
                    <a:pt x="1551" y="637"/>
                  </a:cubicBezTo>
                  <a:lnTo>
                    <a:pt x="302" y="22"/>
                  </a:lnTo>
                  <a:cubicBezTo>
                    <a:pt x="272" y="7"/>
                    <a:pt x="241" y="1"/>
                    <a:pt x="211"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73"/>
            <p:cNvSpPr/>
            <p:nvPr/>
          </p:nvSpPr>
          <p:spPr>
            <a:xfrm>
              <a:off x="3011234" y="1552081"/>
              <a:ext cx="429012" cy="329292"/>
            </a:xfrm>
            <a:custGeom>
              <a:rect b="b" l="l" r="r" t="t"/>
              <a:pathLst>
                <a:path extrusionOk="0" h="12578" w="16387">
                  <a:moveTo>
                    <a:pt x="240" y="1"/>
                  </a:moveTo>
                  <a:cubicBezTo>
                    <a:pt x="106" y="1"/>
                    <a:pt x="0" y="111"/>
                    <a:pt x="0" y="241"/>
                  </a:cubicBezTo>
                  <a:lnTo>
                    <a:pt x="0" y="12338"/>
                  </a:lnTo>
                  <a:cubicBezTo>
                    <a:pt x="0" y="12467"/>
                    <a:pt x="106" y="12578"/>
                    <a:pt x="240" y="12578"/>
                  </a:cubicBezTo>
                  <a:lnTo>
                    <a:pt x="3027" y="12578"/>
                  </a:lnTo>
                  <a:cubicBezTo>
                    <a:pt x="3349" y="12578"/>
                    <a:pt x="3349" y="12097"/>
                    <a:pt x="3027" y="12097"/>
                  </a:cubicBezTo>
                  <a:lnTo>
                    <a:pt x="481" y="12097"/>
                  </a:lnTo>
                  <a:lnTo>
                    <a:pt x="481" y="10157"/>
                  </a:lnTo>
                  <a:lnTo>
                    <a:pt x="10516" y="10157"/>
                  </a:lnTo>
                  <a:cubicBezTo>
                    <a:pt x="10833" y="10157"/>
                    <a:pt x="10833" y="9676"/>
                    <a:pt x="10516" y="9676"/>
                  </a:cubicBezTo>
                  <a:lnTo>
                    <a:pt x="481" y="9676"/>
                  </a:lnTo>
                  <a:lnTo>
                    <a:pt x="481" y="2782"/>
                  </a:lnTo>
                  <a:lnTo>
                    <a:pt x="15907" y="2782"/>
                  </a:lnTo>
                  <a:lnTo>
                    <a:pt x="15907" y="9676"/>
                  </a:lnTo>
                  <a:lnTo>
                    <a:pt x="11780" y="9676"/>
                  </a:lnTo>
                  <a:cubicBezTo>
                    <a:pt x="11463" y="9676"/>
                    <a:pt x="11463" y="10157"/>
                    <a:pt x="11780" y="10157"/>
                  </a:cubicBezTo>
                  <a:lnTo>
                    <a:pt x="15907" y="10157"/>
                  </a:lnTo>
                  <a:lnTo>
                    <a:pt x="15907" y="12097"/>
                  </a:lnTo>
                  <a:lnTo>
                    <a:pt x="4122" y="12097"/>
                  </a:lnTo>
                  <a:cubicBezTo>
                    <a:pt x="3800" y="12097"/>
                    <a:pt x="3800" y="12578"/>
                    <a:pt x="4122" y="12578"/>
                  </a:cubicBezTo>
                  <a:lnTo>
                    <a:pt x="16147" y="12578"/>
                  </a:lnTo>
                  <a:cubicBezTo>
                    <a:pt x="16276" y="12578"/>
                    <a:pt x="16387" y="12467"/>
                    <a:pt x="16387" y="12338"/>
                  </a:cubicBezTo>
                  <a:lnTo>
                    <a:pt x="16387" y="241"/>
                  </a:lnTo>
                  <a:cubicBezTo>
                    <a:pt x="16387" y="111"/>
                    <a:pt x="16276" y="1"/>
                    <a:pt x="16147" y="1"/>
                  </a:cubicBezTo>
                  <a:lnTo>
                    <a:pt x="8710" y="1"/>
                  </a:lnTo>
                  <a:cubicBezTo>
                    <a:pt x="8388" y="1"/>
                    <a:pt x="8388" y="481"/>
                    <a:pt x="8710" y="481"/>
                  </a:cubicBezTo>
                  <a:lnTo>
                    <a:pt x="15907" y="481"/>
                  </a:lnTo>
                  <a:lnTo>
                    <a:pt x="15907" y="2302"/>
                  </a:lnTo>
                  <a:lnTo>
                    <a:pt x="481" y="2302"/>
                  </a:lnTo>
                  <a:lnTo>
                    <a:pt x="481" y="481"/>
                  </a:lnTo>
                  <a:lnTo>
                    <a:pt x="7615" y="481"/>
                  </a:lnTo>
                  <a:cubicBezTo>
                    <a:pt x="7937" y="481"/>
                    <a:pt x="7937" y="1"/>
                    <a:pt x="76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73"/>
            <p:cNvSpPr/>
            <p:nvPr/>
          </p:nvSpPr>
          <p:spPr>
            <a:xfrm>
              <a:off x="3322121" y="1582266"/>
              <a:ext cx="86813" cy="12619"/>
            </a:xfrm>
            <a:custGeom>
              <a:rect b="b" l="l" r="r" t="t"/>
              <a:pathLst>
                <a:path extrusionOk="0" h="482" w="3316">
                  <a:moveTo>
                    <a:pt x="323" y="1"/>
                  </a:moveTo>
                  <a:cubicBezTo>
                    <a:pt x="1" y="1"/>
                    <a:pt x="1" y="481"/>
                    <a:pt x="323" y="481"/>
                  </a:cubicBezTo>
                  <a:lnTo>
                    <a:pt x="2999" y="481"/>
                  </a:lnTo>
                  <a:cubicBezTo>
                    <a:pt x="3316" y="481"/>
                    <a:pt x="3316" y="1"/>
                    <a:pt x="2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73"/>
            <p:cNvSpPr/>
            <p:nvPr/>
          </p:nvSpPr>
          <p:spPr>
            <a:xfrm>
              <a:off x="3284160" y="1582266"/>
              <a:ext cx="32201" cy="12619"/>
            </a:xfrm>
            <a:custGeom>
              <a:rect b="b" l="l" r="r" t="t"/>
              <a:pathLst>
                <a:path extrusionOk="0" h="482" w="1230">
                  <a:moveTo>
                    <a:pt x="322" y="1"/>
                  </a:moveTo>
                  <a:cubicBezTo>
                    <a:pt x="0" y="1"/>
                    <a:pt x="0" y="481"/>
                    <a:pt x="322" y="481"/>
                  </a:cubicBezTo>
                  <a:lnTo>
                    <a:pt x="913" y="481"/>
                  </a:lnTo>
                  <a:cubicBezTo>
                    <a:pt x="1230" y="481"/>
                    <a:pt x="1230" y="1"/>
                    <a:pt x="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73"/>
            <p:cNvSpPr/>
            <p:nvPr/>
          </p:nvSpPr>
          <p:spPr>
            <a:xfrm>
              <a:off x="3138495" y="1649680"/>
              <a:ext cx="174359" cy="127680"/>
            </a:xfrm>
            <a:custGeom>
              <a:rect b="b" l="l" r="r" t="t"/>
              <a:pathLst>
                <a:path extrusionOk="0" h="4877" w="6660">
                  <a:moveTo>
                    <a:pt x="5161" y="481"/>
                  </a:moveTo>
                  <a:cubicBezTo>
                    <a:pt x="5723" y="481"/>
                    <a:pt x="6179" y="938"/>
                    <a:pt x="6179" y="1500"/>
                  </a:cubicBezTo>
                  <a:lnTo>
                    <a:pt x="6179" y="3378"/>
                  </a:lnTo>
                  <a:cubicBezTo>
                    <a:pt x="6179" y="3940"/>
                    <a:pt x="5723" y="4392"/>
                    <a:pt x="5161" y="4397"/>
                  </a:cubicBezTo>
                  <a:lnTo>
                    <a:pt x="1500" y="4397"/>
                  </a:lnTo>
                  <a:cubicBezTo>
                    <a:pt x="938" y="4392"/>
                    <a:pt x="481" y="3940"/>
                    <a:pt x="481" y="3378"/>
                  </a:cubicBezTo>
                  <a:lnTo>
                    <a:pt x="481" y="1500"/>
                  </a:lnTo>
                  <a:cubicBezTo>
                    <a:pt x="481" y="938"/>
                    <a:pt x="938" y="481"/>
                    <a:pt x="1500" y="481"/>
                  </a:cubicBezTo>
                  <a:close/>
                  <a:moveTo>
                    <a:pt x="1500" y="1"/>
                  </a:moveTo>
                  <a:cubicBezTo>
                    <a:pt x="674" y="1"/>
                    <a:pt x="6" y="673"/>
                    <a:pt x="1" y="1500"/>
                  </a:cubicBezTo>
                  <a:lnTo>
                    <a:pt x="1" y="3378"/>
                  </a:lnTo>
                  <a:cubicBezTo>
                    <a:pt x="6" y="4204"/>
                    <a:pt x="674" y="4872"/>
                    <a:pt x="1500" y="4877"/>
                  </a:cubicBezTo>
                  <a:lnTo>
                    <a:pt x="5161" y="4877"/>
                  </a:lnTo>
                  <a:cubicBezTo>
                    <a:pt x="5987" y="4872"/>
                    <a:pt x="6659" y="4204"/>
                    <a:pt x="6659" y="3378"/>
                  </a:cubicBezTo>
                  <a:lnTo>
                    <a:pt x="6659" y="1500"/>
                  </a:lnTo>
                  <a:cubicBezTo>
                    <a:pt x="6659" y="673"/>
                    <a:pt x="5987" y="1"/>
                    <a:pt x="51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73"/>
            <p:cNvSpPr/>
            <p:nvPr/>
          </p:nvSpPr>
          <p:spPr>
            <a:xfrm>
              <a:off x="3199154" y="1685860"/>
              <a:ext cx="58486" cy="55397"/>
            </a:xfrm>
            <a:custGeom>
              <a:rect b="b" l="l" r="r" t="t"/>
              <a:pathLst>
                <a:path extrusionOk="0" h="2116" w="2234">
                  <a:moveTo>
                    <a:pt x="485" y="497"/>
                  </a:moveTo>
                  <a:lnTo>
                    <a:pt x="1623" y="1059"/>
                  </a:lnTo>
                  <a:lnTo>
                    <a:pt x="485" y="1617"/>
                  </a:lnTo>
                  <a:lnTo>
                    <a:pt x="485" y="497"/>
                  </a:lnTo>
                  <a:close/>
                  <a:moveTo>
                    <a:pt x="452" y="0"/>
                  </a:moveTo>
                  <a:cubicBezTo>
                    <a:pt x="217" y="0"/>
                    <a:pt x="4" y="189"/>
                    <a:pt x="4" y="449"/>
                  </a:cubicBezTo>
                  <a:lnTo>
                    <a:pt x="4" y="1669"/>
                  </a:lnTo>
                  <a:cubicBezTo>
                    <a:pt x="1" y="1925"/>
                    <a:pt x="214" y="2116"/>
                    <a:pt x="450" y="2116"/>
                  </a:cubicBezTo>
                  <a:cubicBezTo>
                    <a:pt x="516" y="2116"/>
                    <a:pt x="583" y="2101"/>
                    <a:pt x="648" y="2068"/>
                  </a:cubicBezTo>
                  <a:lnTo>
                    <a:pt x="1897" y="1458"/>
                  </a:lnTo>
                  <a:cubicBezTo>
                    <a:pt x="2233" y="1295"/>
                    <a:pt x="2233" y="819"/>
                    <a:pt x="1897" y="656"/>
                  </a:cubicBezTo>
                  <a:lnTo>
                    <a:pt x="648" y="46"/>
                  </a:lnTo>
                  <a:cubicBezTo>
                    <a:pt x="584" y="15"/>
                    <a:pt x="517" y="0"/>
                    <a:pt x="4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73"/>
            <p:cNvSpPr/>
            <p:nvPr/>
          </p:nvSpPr>
          <p:spPr>
            <a:xfrm>
              <a:off x="3055635" y="1835453"/>
              <a:ext cx="169673" cy="12593"/>
            </a:xfrm>
            <a:custGeom>
              <a:rect b="b" l="l" r="r" t="t"/>
              <a:pathLst>
                <a:path extrusionOk="0" h="481" w="6481">
                  <a:moveTo>
                    <a:pt x="322" y="0"/>
                  </a:moveTo>
                  <a:cubicBezTo>
                    <a:pt x="0" y="0"/>
                    <a:pt x="0" y="481"/>
                    <a:pt x="322" y="481"/>
                  </a:cubicBezTo>
                  <a:lnTo>
                    <a:pt x="6241" y="481"/>
                  </a:lnTo>
                  <a:cubicBezTo>
                    <a:pt x="6375" y="481"/>
                    <a:pt x="6481" y="370"/>
                    <a:pt x="6481" y="241"/>
                  </a:cubicBezTo>
                  <a:cubicBezTo>
                    <a:pt x="6481" y="106"/>
                    <a:pt x="6375" y="0"/>
                    <a:pt x="62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73"/>
            <p:cNvSpPr/>
            <p:nvPr/>
          </p:nvSpPr>
          <p:spPr>
            <a:xfrm>
              <a:off x="3349663" y="1834955"/>
              <a:ext cx="49585" cy="12593"/>
            </a:xfrm>
            <a:custGeom>
              <a:rect b="b" l="l" r="r" t="t"/>
              <a:pathLst>
                <a:path extrusionOk="0" h="481" w="1894">
                  <a:moveTo>
                    <a:pt x="323" y="0"/>
                  </a:moveTo>
                  <a:cubicBezTo>
                    <a:pt x="1" y="0"/>
                    <a:pt x="1" y="481"/>
                    <a:pt x="323" y="481"/>
                  </a:cubicBezTo>
                  <a:lnTo>
                    <a:pt x="1572" y="481"/>
                  </a:lnTo>
                  <a:cubicBezTo>
                    <a:pt x="1894" y="481"/>
                    <a:pt x="1894" y="0"/>
                    <a:pt x="15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6" name="Google Shape;17896;p73"/>
          <p:cNvGrpSpPr/>
          <p:nvPr/>
        </p:nvGrpSpPr>
        <p:grpSpPr>
          <a:xfrm>
            <a:off x="3500721" y="1993659"/>
            <a:ext cx="381626" cy="360237"/>
            <a:chOff x="3500721" y="1993659"/>
            <a:chExt cx="381626" cy="360237"/>
          </a:xfrm>
        </p:grpSpPr>
        <p:sp>
          <p:nvSpPr>
            <p:cNvPr id="17897" name="Google Shape;17897;p73"/>
            <p:cNvSpPr/>
            <p:nvPr/>
          </p:nvSpPr>
          <p:spPr>
            <a:xfrm>
              <a:off x="3546013" y="2262946"/>
              <a:ext cx="299473" cy="51077"/>
            </a:xfrm>
            <a:custGeom>
              <a:rect b="b" l="l" r="r" t="t"/>
              <a:pathLst>
                <a:path extrusionOk="0" h="1951" w="11439">
                  <a:moveTo>
                    <a:pt x="971" y="0"/>
                  </a:moveTo>
                  <a:cubicBezTo>
                    <a:pt x="432" y="0"/>
                    <a:pt x="0" y="437"/>
                    <a:pt x="0" y="975"/>
                  </a:cubicBezTo>
                  <a:cubicBezTo>
                    <a:pt x="0" y="1513"/>
                    <a:pt x="432" y="1951"/>
                    <a:pt x="971" y="1951"/>
                  </a:cubicBezTo>
                  <a:lnTo>
                    <a:pt x="11439" y="1951"/>
                  </a:lnTo>
                  <a:lnTo>
                    <a:pt x="1143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8" name="Google Shape;17898;p73"/>
            <p:cNvSpPr/>
            <p:nvPr/>
          </p:nvSpPr>
          <p:spPr>
            <a:xfrm>
              <a:off x="3547374" y="2262946"/>
              <a:ext cx="298112" cy="50946"/>
            </a:xfrm>
            <a:custGeom>
              <a:rect b="b" l="l" r="r" t="t"/>
              <a:pathLst>
                <a:path extrusionOk="0" h="1946" w="11387">
                  <a:moveTo>
                    <a:pt x="10738" y="0"/>
                  </a:moveTo>
                  <a:lnTo>
                    <a:pt x="10738" y="894"/>
                  </a:lnTo>
                  <a:cubicBezTo>
                    <a:pt x="10738" y="1115"/>
                    <a:pt x="10555" y="1297"/>
                    <a:pt x="10330" y="1297"/>
                  </a:cubicBezTo>
                  <a:lnTo>
                    <a:pt x="1" y="1297"/>
                  </a:lnTo>
                  <a:cubicBezTo>
                    <a:pt x="140" y="1686"/>
                    <a:pt x="510" y="1946"/>
                    <a:pt x="919" y="1946"/>
                  </a:cubicBezTo>
                  <a:lnTo>
                    <a:pt x="11387" y="1946"/>
                  </a:lnTo>
                  <a:lnTo>
                    <a:pt x="11387" y="0"/>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73"/>
            <p:cNvSpPr/>
            <p:nvPr/>
          </p:nvSpPr>
          <p:spPr>
            <a:xfrm>
              <a:off x="3514047" y="2231111"/>
              <a:ext cx="352697" cy="114747"/>
            </a:xfrm>
            <a:custGeom>
              <a:rect b="b" l="l" r="r" t="t"/>
              <a:pathLst>
                <a:path extrusionOk="0" h="4383" w="13472">
                  <a:moveTo>
                    <a:pt x="2192" y="1"/>
                  </a:moveTo>
                  <a:cubicBezTo>
                    <a:pt x="981" y="1"/>
                    <a:pt x="1" y="981"/>
                    <a:pt x="1" y="2191"/>
                  </a:cubicBezTo>
                  <a:cubicBezTo>
                    <a:pt x="1" y="3402"/>
                    <a:pt x="981" y="4382"/>
                    <a:pt x="2192" y="4382"/>
                  </a:cubicBezTo>
                  <a:lnTo>
                    <a:pt x="13471" y="4382"/>
                  </a:lnTo>
                  <a:lnTo>
                    <a:pt x="13471" y="3167"/>
                  </a:lnTo>
                  <a:lnTo>
                    <a:pt x="2192" y="3167"/>
                  </a:lnTo>
                  <a:cubicBezTo>
                    <a:pt x="1653" y="3167"/>
                    <a:pt x="1221" y="2729"/>
                    <a:pt x="1221" y="2191"/>
                  </a:cubicBezTo>
                  <a:cubicBezTo>
                    <a:pt x="1221" y="1653"/>
                    <a:pt x="1653" y="1216"/>
                    <a:pt x="2192" y="1216"/>
                  </a:cubicBezTo>
                  <a:lnTo>
                    <a:pt x="13471" y="1216"/>
                  </a:lnTo>
                  <a:lnTo>
                    <a:pt x="1347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73"/>
            <p:cNvSpPr/>
            <p:nvPr/>
          </p:nvSpPr>
          <p:spPr>
            <a:xfrm>
              <a:off x="3846585" y="2231111"/>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1" name="Google Shape;17901;p73"/>
            <p:cNvSpPr/>
            <p:nvPr/>
          </p:nvSpPr>
          <p:spPr>
            <a:xfrm>
              <a:off x="3846585" y="2313997"/>
              <a:ext cx="20159" cy="31861"/>
            </a:xfrm>
            <a:custGeom>
              <a:rect b="b" l="l" r="r" t="t"/>
              <a:pathLst>
                <a:path extrusionOk="0" h="1217" w="770">
                  <a:moveTo>
                    <a:pt x="1" y="1"/>
                  </a:moveTo>
                  <a:lnTo>
                    <a:pt x="1" y="1216"/>
                  </a:lnTo>
                  <a:lnTo>
                    <a:pt x="769" y="1216"/>
                  </a:lnTo>
                  <a:lnTo>
                    <a:pt x="76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2" name="Google Shape;17902;p73"/>
            <p:cNvSpPr/>
            <p:nvPr/>
          </p:nvSpPr>
          <p:spPr>
            <a:xfrm>
              <a:off x="3571407" y="2288472"/>
              <a:ext cx="49951" cy="55240"/>
            </a:xfrm>
            <a:custGeom>
              <a:rect b="b" l="l" r="r" t="t"/>
              <a:pathLst>
                <a:path extrusionOk="0" h="2110" w="1908">
                  <a:moveTo>
                    <a:pt x="1" y="0"/>
                  </a:moveTo>
                  <a:lnTo>
                    <a:pt x="1" y="2109"/>
                  </a:lnTo>
                  <a:lnTo>
                    <a:pt x="976" y="1701"/>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73"/>
            <p:cNvSpPr/>
            <p:nvPr/>
          </p:nvSpPr>
          <p:spPr>
            <a:xfrm>
              <a:off x="3546641" y="2033531"/>
              <a:ext cx="298845" cy="50972"/>
            </a:xfrm>
            <a:custGeom>
              <a:rect b="b" l="l" r="r" t="t"/>
              <a:pathLst>
                <a:path extrusionOk="0" h="1947" w="11415">
                  <a:moveTo>
                    <a:pt x="947" y="1"/>
                  </a:moveTo>
                  <a:cubicBezTo>
                    <a:pt x="418" y="15"/>
                    <a:pt x="0" y="447"/>
                    <a:pt x="0" y="976"/>
                  </a:cubicBezTo>
                  <a:cubicBezTo>
                    <a:pt x="0" y="1504"/>
                    <a:pt x="418" y="1937"/>
                    <a:pt x="947" y="1946"/>
                  </a:cubicBezTo>
                  <a:lnTo>
                    <a:pt x="11415" y="1946"/>
                  </a:lnTo>
                  <a:lnTo>
                    <a:pt x="1141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73"/>
            <p:cNvSpPr/>
            <p:nvPr/>
          </p:nvSpPr>
          <p:spPr>
            <a:xfrm>
              <a:off x="3547374" y="2033531"/>
              <a:ext cx="298112" cy="51103"/>
            </a:xfrm>
            <a:custGeom>
              <a:rect b="b" l="l" r="r" t="t"/>
              <a:pathLst>
                <a:path extrusionOk="0" h="1952" w="11387">
                  <a:moveTo>
                    <a:pt x="10738" y="1"/>
                  </a:moveTo>
                  <a:lnTo>
                    <a:pt x="10738" y="894"/>
                  </a:lnTo>
                  <a:cubicBezTo>
                    <a:pt x="10738" y="1120"/>
                    <a:pt x="10555" y="1298"/>
                    <a:pt x="10330" y="1298"/>
                  </a:cubicBezTo>
                  <a:lnTo>
                    <a:pt x="1" y="1298"/>
                  </a:lnTo>
                  <a:cubicBezTo>
                    <a:pt x="140" y="1687"/>
                    <a:pt x="510" y="1946"/>
                    <a:pt x="919" y="1951"/>
                  </a:cubicBezTo>
                  <a:lnTo>
                    <a:pt x="11387" y="1951"/>
                  </a:lnTo>
                  <a:lnTo>
                    <a:pt x="11387" y="1"/>
                  </a:ln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5" name="Google Shape;17905;p73"/>
            <p:cNvSpPr/>
            <p:nvPr/>
          </p:nvSpPr>
          <p:spPr>
            <a:xfrm>
              <a:off x="3514047" y="2001722"/>
              <a:ext cx="352697" cy="114721"/>
            </a:xfrm>
            <a:custGeom>
              <a:rect b="b" l="l" r="r" t="t"/>
              <a:pathLst>
                <a:path extrusionOk="0" h="4382" w="13472">
                  <a:moveTo>
                    <a:pt x="2192" y="0"/>
                  </a:moveTo>
                  <a:cubicBezTo>
                    <a:pt x="981" y="0"/>
                    <a:pt x="1" y="980"/>
                    <a:pt x="1" y="2191"/>
                  </a:cubicBezTo>
                  <a:cubicBezTo>
                    <a:pt x="1" y="3402"/>
                    <a:pt x="981" y="4382"/>
                    <a:pt x="2192" y="4382"/>
                  </a:cubicBezTo>
                  <a:lnTo>
                    <a:pt x="13471" y="4382"/>
                  </a:lnTo>
                  <a:lnTo>
                    <a:pt x="13471" y="3161"/>
                  </a:lnTo>
                  <a:lnTo>
                    <a:pt x="2192" y="3161"/>
                  </a:lnTo>
                  <a:cubicBezTo>
                    <a:pt x="1663" y="3152"/>
                    <a:pt x="1245" y="2719"/>
                    <a:pt x="1245" y="2191"/>
                  </a:cubicBezTo>
                  <a:cubicBezTo>
                    <a:pt x="1245" y="1662"/>
                    <a:pt x="1663" y="1230"/>
                    <a:pt x="2192" y="1216"/>
                  </a:cubicBezTo>
                  <a:lnTo>
                    <a:pt x="13471" y="1216"/>
                  </a:lnTo>
                  <a:lnTo>
                    <a:pt x="13471"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6" name="Google Shape;17906;p73"/>
            <p:cNvSpPr/>
            <p:nvPr/>
          </p:nvSpPr>
          <p:spPr>
            <a:xfrm>
              <a:off x="3846585" y="2001722"/>
              <a:ext cx="20159" cy="31835"/>
            </a:xfrm>
            <a:custGeom>
              <a:rect b="b" l="l" r="r" t="t"/>
              <a:pathLst>
                <a:path extrusionOk="0" h="1216" w="770">
                  <a:moveTo>
                    <a:pt x="1" y="0"/>
                  </a:moveTo>
                  <a:lnTo>
                    <a:pt x="1" y="1216"/>
                  </a:lnTo>
                  <a:lnTo>
                    <a:pt x="769" y="1216"/>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73"/>
            <p:cNvSpPr/>
            <p:nvPr/>
          </p:nvSpPr>
          <p:spPr>
            <a:xfrm>
              <a:off x="3846585" y="2084477"/>
              <a:ext cx="20159" cy="31966"/>
            </a:xfrm>
            <a:custGeom>
              <a:rect b="b" l="l" r="r" t="t"/>
              <a:pathLst>
                <a:path extrusionOk="0" h="1221" w="770">
                  <a:moveTo>
                    <a:pt x="1" y="0"/>
                  </a:moveTo>
                  <a:lnTo>
                    <a:pt x="1" y="1221"/>
                  </a:lnTo>
                  <a:lnTo>
                    <a:pt x="769" y="1221"/>
                  </a:lnTo>
                  <a:lnTo>
                    <a:pt x="769" y="0"/>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73"/>
            <p:cNvSpPr/>
            <p:nvPr/>
          </p:nvSpPr>
          <p:spPr>
            <a:xfrm>
              <a:off x="3571407" y="2059056"/>
              <a:ext cx="49951" cy="55240"/>
            </a:xfrm>
            <a:custGeom>
              <a:rect b="b" l="l" r="r" t="t"/>
              <a:pathLst>
                <a:path extrusionOk="0" h="2110" w="1908">
                  <a:moveTo>
                    <a:pt x="1" y="1"/>
                  </a:moveTo>
                  <a:lnTo>
                    <a:pt x="1" y="2110"/>
                  </a:lnTo>
                  <a:lnTo>
                    <a:pt x="976" y="1702"/>
                  </a:lnTo>
                  <a:lnTo>
                    <a:pt x="1908" y="2110"/>
                  </a:lnTo>
                  <a:lnTo>
                    <a:pt x="190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9" name="Google Shape;17909;p73"/>
            <p:cNvSpPr/>
            <p:nvPr/>
          </p:nvSpPr>
          <p:spPr>
            <a:xfrm>
              <a:off x="3535305" y="2148225"/>
              <a:ext cx="299002" cy="51103"/>
            </a:xfrm>
            <a:custGeom>
              <a:rect b="b" l="l" r="r" t="t"/>
              <a:pathLst>
                <a:path extrusionOk="0" h="1952" w="11421">
                  <a:moveTo>
                    <a:pt x="1" y="1"/>
                  </a:moveTo>
                  <a:lnTo>
                    <a:pt x="1" y="1951"/>
                  </a:lnTo>
                  <a:lnTo>
                    <a:pt x="10469" y="1951"/>
                  </a:lnTo>
                  <a:cubicBezTo>
                    <a:pt x="10997" y="1937"/>
                    <a:pt x="11420" y="1505"/>
                    <a:pt x="11420" y="976"/>
                  </a:cubicBezTo>
                  <a:cubicBezTo>
                    <a:pt x="11420" y="448"/>
                    <a:pt x="10997" y="15"/>
                    <a:pt x="10469"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0" name="Google Shape;17910;p73"/>
            <p:cNvSpPr/>
            <p:nvPr/>
          </p:nvSpPr>
          <p:spPr>
            <a:xfrm>
              <a:off x="3535305" y="2148225"/>
              <a:ext cx="299002" cy="51103"/>
            </a:xfrm>
            <a:custGeom>
              <a:rect b="b" l="l" r="r" t="t"/>
              <a:pathLst>
                <a:path extrusionOk="0" h="1952" w="11421">
                  <a:moveTo>
                    <a:pt x="10454" y="1"/>
                  </a:moveTo>
                  <a:cubicBezTo>
                    <a:pt x="10680" y="635"/>
                    <a:pt x="10209" y="1303"/>
                    <a:pt x="9537" y="1303"/>
                  </a:cubicBezTo>
                  <a:lnTo>
                    <a:pt x="1" y="1303"/>
                  </a:lnTo>
                  <a:lnTo>
                    <a:pt x="1" y="1951"/>
                  </a:lnTo>
                  <a:lnTo>
                    <a:pt x="10469" y="1951"/>
                  </a:lnTo>
                  <a:cubicBezTo>
                    <a:pt x="10997" y="1937"/>
                    <a:pt x="11420" y="1505"/>
                    <a:pt x="11420" y="976"/>
                  </a:cubicBezTo>
                  <a:cubicBezTo>
                    <a:pt x="11420" y="448"/>
                    <a:pt x="10997" y="15"/>
                    <a:pt x="10469"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73"/>
            <p:cNvSpPr/>
            <p:nvPr/>
          </p:nvSpPr>
          <p:spPr>
            <a:xfrm>
              <a:off x="3514047" y="2116417"/>
              <a:ext cx="352697" cy="114721"/>
            </a:xfrm>
            <a:custGeom>
              <a:rect b="b" l="l" r="r" t="t"/>
              <a:pathLst>
                <a:path extrusionOk="0" h="4382" w="13472">
                  <a:moveTo>
                    <a:pt x="1" y="1"/>
                  </a:moveTo>
                  <a:lnTo>
                    <a:pt x="1" y="1216"/>
                  </a:lnTo>
                  <a:lnTo>
                    <a:pt x="11281" y="1216"/>
                  </a:lnTo>
                  <a:cubicBezTo>
                    <a:pt x="11809" y="1230"/>
                    <a:pt x="12232" y="1663"/>
                    <a:pt x="12232" y="2191"/>
                  </a:cubicBezTo>
                  <a:cubicBezTo>
                    <a:pt x="12232" y="2720"/>
                    <a:pt x="11809" y="3152"/>
                    <a:pt x="11281" y="3166"/>
                  </a:cubicBezTo>
                  <a:lnTo>
                    <a:pt x="1" y="3166"/>
                  </a:lnTo>
                  <a:lnTo>
                    <a:pt x="1" y="4382"/>
                  </a:lnTo>
                  <a:lnTo>
                    <a:pt x="11281" y="4382"/>
                  </a:lnTo>
                  <a:cubicBezTo>
                    <a:pt x="12491" y="4382"/>
                    <a:pt x="13471" y="3402"/>
                    <a:pt x="13471" y="2191"/>
                  </a:cubicBezTo>
                  <a:cubicBezTo>
                    <a:pt x="13471" y="981"/>
                    <a:pt x="12491" y="1"/>
                    <a:pt x="11281" y="1"/>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73"/>
            <p:cNvSpPr/>
            <p:nvPr/>
          </p:nvSpPr>
          <p:spPr>
            <a:xfrm>
              <a:off x="3791267" y="2116417"/>
              <a:ext cx="75477" cy="114721"/>
            </a:xfrm>
            <a:custGeom>
              <a:rect b="b" l="l" r="r" t="t"/>
              <a:pathLst>
                <a:path extrusionOk="0" h="4382" w="2883">
                  <a:moveTo>
                    <a:pt x="0" y="1"/>
                  </a:moveTo>
                  <a:cubicBezTo>
                    <a:pt x="1211" y="1"/>
                    <a:pt x="2191" y="981"/>
                    <a:pt x="2191" y="2191"/>
                  </a:cubicBezTo>
                  <a:cubicBezTo>
                    <a:pt x="2191" y="3402"/>
                    <a:pt x="1211" y="4382"/>
                    <a:pt x="0" y="4382"/>
                  </a:cubicBezTo>
                  <a:lnTo>
                    <a:pt x="692" y="4382"/>
                  </a:lnTo>
                  <a:cubicBezTo>
                    <a:pt x="1902" y="4382"/>
                    <a:pt x="2882" y="3402"/>
                    <a:pt x="2882" y="2191"/>
                  </a:cubicBezTo>
                  <a:cubicBezTo>
                    <a:pt x="2882" y="981"/>
                    <a:pt x="1902" y="1"/>
                    <a:pt x="692" y="1"/>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73"/>
            <p:cNvSpPr/>
            <p:nvPr/>
          </p:nvSpPr>
          <p:spPr>
            <a:xfrm>
              <a:off x="3759432" y="2173777"/>
              <a:ext cx="49951" cy="55345"/>
            </a:xfrm>
            <a:custGeom>
              <a:rect b="b" l="l" r="r" t="t"/>
              <a:pathLst>
                <a:path extrusionOk="0" h="2114" w="1908">
                  <a:moveTo>
                    <a:pt x="1" y="0"/>
                  </a:moveTo>
                  <a:lnTo>
                    <a:pt x="1" y="2114"/>
                  </a:lnTo>
                  <a:lnTo>
                    <a:pt x="933" y="1706"/>
                  </a:lnTo>
                  <a:lnTo>
                    <a:pt x="1908" y="2109"/>
                  </a:lnTo>
                  <a:lnTo>
                    <a:pt x="190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73"/>
            <p:cNvSpPr/>
            <p:nvPr/>
          </p:nvSpPr>
          <p:spPr>
            <a:xfrm>
              <a:off x="3500721" y="1993659"/>
              <a:ext cx="381626" cy="360237"/>
            </a:xfrm>
            <a:custGeom>
              <a:rect b="b" l="l" r="r" t="t"/>
              <a:pathLst>
                <a:path extrusionOk="0" h="13760" w="14577">
                  <a:moveTo>
                    <a:pt x="12866" y="1826"/>
                  </a:moveTo>
                  <a:lnTo>
                    <a:pt x="12866" y="3171"/>
                  </a:lnTo>
                  <a:lnTo>
                    <a:pt x="4915" y="3171"/>
                  </a:lnTo>
                  <a:lnTo>
                    <a:pt x="4915" y="2499"/>
                  </a:lnTo>
                  <a:cubicBezTo>
                    <a:pt x="4915" y="2331"/>
                    <a:pt x="4776" y="2191"/>
                    <a:pt x="4608" y="2191"/>
                  </a:cubicBezTo>
                  <a:lnTo>
                    <a:pt x="2701" y="2191"/>
                  </a:lnTo>
                  <a:cubicBezTo>
                    <a:pt x="2532" y="2191"/>
                    <a:pt x="2398" y="2331"/>
                    <a:pt x="2398" y="2499"/>
                  </a:cubicBezTo>
                  <a:lnTo>
                    <a:pt x="2398" y="3095"/>
                  </a:lnTo>
                  <a:cubicBezTo>
                    <a:pt x="1773" y="2773"/>
                    <a:pt x="1999" y="1826"/>
                    <a:pt x="2701" y="1826"/>
                  </a:cubicBezTo>
                  <a:close/>
                  <a:moveTo>
                    <a:pt x="4300" y="2802"/>
                  </a:moveTo>
                  <a:lnTo>
                    <a:pt x="4300" y="4140"/>
                  </a:lnTo>
                  <a:lnTo>
                    <a:pt x="3796" y="3921"/>
                  </a:lnTo>
                  <a:cubicBezTo>
                    <a:pt x="3757" y="3904"/>
                    <a:pt x="3717" y="3896"/>
                    <a:pt x="3676" y="3896"/>
                  </a:cubicBezTo>
                  <a:cubicBezTo>
                    <a:pt x="3635" y="3896"/>
                    <a:pt x="3594" y="3904"/>
                    <a:pt x="3556" y="3921"/>
                  </a:cubicBezTo>
                  <a:lnTo>
                    <a:pt x="3003" y="4151"/>
                  </a:lnTo>
                  <a:lnTo>
                    <a:pt x="3003" y="2802"/>
                  </a:lnTo>
                  <a:close/>
                  <a:moveTo>
                    <a:pt x="13678" y="3777"/>
                  </a:moveTo>
                  <a:lnTo>
                    <a:pt x="13678" y="4387"/>
                  </a:lnTo>
                  <a:lnTo>
                    <a:pt x="4915" y="4387"/>
                  </a:lnTo>
                  <a:lnTo>
                    <a:pt x="4915" y="3777"/>
                  </a:lnTo>
                  <a:close/>
                  <a:moveTo>
                    <a:pt x="11790" y="6208"/>
                  </a:moveTo>
                  <a:cubicBezTo>
                    <a:pt x="12491" y="6208"/>
                    <a:pt x="12722" y="7154"/>
                    <a:pt x="12092" y="7476"/>
                  </a:cubicBezTo>
                  <a:lnTo>
                    <a:pt x="12092" y="6880"/>
                  </a:lnTo>
                  <a:cubicBezTo>
                    <a:pt x="12092" y="6712"/>
                    <a:pt x="11958" y="6573"/>
                    <a:pt x="11790" y="6573"/>
                  </a:cubicBezTo>
                  <a:lnTo>
                    <a:pt x="9883" y="6573"/>
                  </a:lnTo>
                  <a:cubicBezTo>
                    <a:pt x="9714" y="6573"/>
                    <a:pt x="9580" y="6712"/>
                    <a:pt x="9580" y="6880"/>
                  </a:cubicBezTo>
                  <a:lnTo>
                    <a:pt x="9580" y="7548"/>
                  </a:lnTo>
                  <a:lnTo>
                    <a:pt x="1629" y="7548"/>
                  </a:lnTo>
                  <a:lnTo>
                    <a:pt x="1629" y="6208"/>
                  </a:lnTo>
                  <a:close/>
                  <a:moveTo>
                    <a:pt x="11482" y="7183"/>
                  </a:moveTo>
                  <a:lnTo>
                    <a:pt x="11487" y="8533"/>
                  </a:lnTo>
                  <a:lnTo>
                    <a:pt x="10935" y="8302"/>
                  </a:lnTo>
                  <a:cubicBezTo>
                    <a:pt x="10896" y="8285"/>
                    <a:pt x="10855" y="8277"/>
                    <a:pt x="10815" y="8277"/>
                  </a:cubicBezTo>
                  <a:cubicBezTo>
                    <a:pt x="10774" y="8277"/>
                    <a:pt x="10733" y="8285"/>
                    <a:pt x="10694" y="8302"/>
                  </a:cubicBezTo>
                  <a:lnTo>
                    <a:pt x="10185" y="8523"/>
                  </a:lnTo>
                  <a:lnTo>
                    <a:pt x="10185" y="7183"/>
                  </a:lnTo>
                  <a:close/>
                  <a:moveTo>
                    <a:pt x="11790" y="4992"/>
                  </a:moveTo>
                  <a:cubicBezTo>
                    <a:pt x="12832" y="4992"/>
                    <a:pt x="13673" y="5838"/>
                    <a:pt x="13678" y="6880"/>
                  </a:cubicBezTo>
                  <a:cubicBezTo>
                    <a:pt x="13678" y="7807"/>
                    <a:pt x="13005" y="8595"/>
                    <a:pt x="12092" y="8744"/>
                  </a:cubicBezTo>
                  <a:lnTo>
                    <a:pt x="12092" y="8120"/>
                  </a:lnTo>
                  <a:cubicBezTo>
                    <a:pt x="12722" y="7966"/>
                    <a:pt x="13135" y="7365"/>
                    <a:pt x="13058" y="6726"/>
                  </a:cubicBezTo>
                  <a:cubicBezTo>
                    <a:pt x="12981" y="6083"/>
                    <a:pt x="12434" y="5602"/>
                    <a:pt x="11790" y="5602"/>
                  </a:cubicBezTo>
                  <a:lnTo>
                    <a:pt x="817" y="5602"/>
                  </a:lnTo>
                  <a:lnTo>
                    <a:pt x="817" y="4992"/>
                  </a:lnTo>
                  <a:close/>
                  <a:moveTo>
                    <a:pt x="9580" y="8158"/>
                  </a:moveTo>
                  <a:lnTo>
                    <a:pt x="9580" y="8768"/>
                  </a:lnTo>
                  <a:lnTo>
                    <a:pt x="817" y="8768"/>
                  </a:lnTo>
                  <a:lnTo>
                    <a:pt x="817" y="8158"/>
                  </a:lnTo>
                  <a:close/>
                  <a:moveTo>
                    <a:pt x="12866" y="10589"/>
                  </a:moveTo>
                  <a:lnTo>
                    <a:pt x="12866" y="11934"/>
                  </a:lnTo>
                  <a:lnTo>
                    <a:pt x="4915" y="11934"/>
                  </a:lnTo>
                  <a:lnTo>
                    <a:pt x="4915" y="11261"/>
                  </a:lnTo>
                  <a:cubicBezTo>
                    <a:pt x="4915" y="11093"/>
                    <a:pt x="4776" y="10954"/>
                    <a:pt x="4608" y="10954"/>
                  </a:cubicBezTo>
                  <a:lnTo>
                    <a:pt x="2701" y="10954"/>
                  </a:lnTo>
                  <a:cubicBezTo>
                    <a:pt x="2532" y="10954"/>
                    <a:pt x="2398" y="11093"/>
                    <a:pt x="2398" y="11261"/>
                  </a:cubicBezTo>
                  <a:lnTo>
                    <a:pt x="2398" y="11857"/>
                  </a:lnTo>
                  <a:cubicBezTo>
                    <a:pt x="1773" y="11535"/>
                    <a:pt x="1999" y="10589"/>
                    <a:pt x="2701" y="10589"/>
                  </a:cubicBezTo>
                  <a:close/>
                  <a:moveTo>
                    <a:pt x="4300" y="11564"/>
                  </a:moveTo>
                  <a:lnTo>
                    <a:pt x="4300" y="12904"/>
                  </a:lnTo>
                  <a:lnTo>
                    <a:pt x="4305" y="12909"/>
                  </a:lnTo>
                  <a:lnTo>
                    <a:pt x="3796" y="12688"/>
                  </a:lnTo>
                  <a:cubicBezTo>
                    <a:pt x="3757" y="12671"/>
                    <a:pt x="3717" y="12663"/>
                    <a:pt x="3676" y="12663"/>
                  </a:cubicBezTo>
                  <a:cubicBezTo>
                    <a:pt x="3635" y="12663"/>
                    <a:pt x="3594" y="12671"/>
                    <a:pt x="3556" y="12688"/>
                  </a:cubicBezTo>
                  <a:lnTo>
                    <a:pt x="3003" y="12919"/>
                  </a:lnTo>
                  <a:lnTo>
                    <a:pt x="3003" y="11564"/>
                  </a:lnTo>
                  <a:close/>
                  <a:moveTo>
                    <a:pt x="13678" y="9378"/>
                  </a:moveTo>
                  <a:lnTo>
                    <a:pt x="13678" y="9984"/>
                  </a:lnTo>
                  <a:lnTo>
                    <a:pt x="2701" y="9984"/>
                  </a:lnTo>
                  <a:cubicBezTo>
                    <a:pt x="2057" y="9984"/>
                    <a:pt x="1509" y="10469"/>
                    <a:pt x="1432" y="11108"/>
                  </a:cubicBezTo>
                  <a:cubicBezTo>
                    <a:pt x="1355" y="11751"/>
                    <a:pt x="1769" y="12352"/>
                    <a:pt x="2398" y="12506"/>
                  </a:cubicBezTo>
                  <a:lnTo>
                    <a:pt x="2398" y="13125"/>
                  </a:lnTo>
                  <a:cubicBezTo>
                    <a:pt x="1427" y="12967"/>
                    <a:pt x="745" y="12088"/>
                    <a:pt x="822" y="11113"/>
                  </a:cubicBezTo>
                  <a:cubicBezTo>
                    <a:pt x="904" y="10132"/>
                    <a:pt x="1721" y="9378"/>
                    <a:pt x="2701" y="9378"/>
                  </a:cubicBezTo>
                  <a:close/>
                  <a:moveTo>
                    <a:pt x="11911" y="1"/>
                  </a:moveTo>
                  <a:cubicBezTo>
                    <a:pt x="11742" y="1"/>
                    <a:pt x="11602" y="134"/>
                    <a:pt x="11602" y="308"/>
                  </a:cubicBezTo>
                  <a:cubicBezTo>
                    <a:pt x="11602" y="478"/>
                    <a:pt x="11742" y="611"/>
                    <a:pt x="11911" y="611"/>
                  </a:cubicBezTo>
                  <a:cubicBezTo>
                    <a:pt x="11914" y="611"/>
                    <a:pt x="11917" y="611"/>
                    <a:pt x="11920" y="611"/>
                  </a:cubicBezTo>
                  <a:lnTo>
                    <a:pt x="13678" y="611"/>
                  </a:lnTo>
                  <a:lnTo>
                    <a:pt x="13678" y="1221"/>
                  </a:lnTo>
                  <a:lnTo>
                    <a:pt x="2701" y="1221"/>
                  </a:lnTo>
                  <a:cubicBezTo>
                    <a:pt x="2697" y="1221"/>
                    <a:pt x="2694" y="1221"/>
                    <a:pt x="2691" y="1221"/>
                  </a:cubicBezTo>
                  <a:cubicBezTo>
                    <a:pt x="2051" y="1221"/>
                    <a:pt x="1509" y="1705"/>
                    <a:pt x="1432" y="2345"/>
                  </a:cubicBezTo>
                  <a:cubicBezTo>
                    <a:pt x="1355" y="2984"/>
                    <a:pt x="1769" y="3585"/>
                    <a:pt x="2398" y="3738"/>
                  </a:cubicBezTo>
                  <a:lnTo>
                    <a:pt x="2398" y="4358"/>
                  </a:lnTo>
                  <a:cubicBezTo>
                    <a:pt x="1427" y="4204"/>
                    <a:pt x="736" y="3325"/>
                    <a:pt x="817" y="2345"/>
                  </a:cubicBezTo>
                  <a:cubicBezTo>
                    <a:pt x="899" y="1368"/>
                    <a:pt x="1711" y="611"/>
                    <a:pt x="2691" y="611"/>
                  </a:cubicBezTo>
                  <a:cubicBezTo>
                    <a:pt x="2694" y="611"/>
                    <a:pt x="2697" y="611"/>
                    <a:pt x="2701" y="611"/>
                  </a:cubicBezTo>
                  <a:lnTo>
                    <a:pt x="10507" y="611"/>
                  </a:lnTo>
                  <a:cubicBezTo>
                    <a:pt x="10896" y="592"/>
                    <a:pt x="10896" y="20"/>
                    <a:pt x="10507" y="1"/>
                  </a:cubicBezTo>
                  <a:lnTo>
                    <a:pt x="2701" y="1"/>
                  </a:lnTo>
                  <a:cubicBezTo>
                    <a:pt x="1692" y="1"/>
                    <a:pt x="784" y="611"/>
                    <a:pt x="395" y="1543"/>
                  </a:cubicBezTo>
                  <a:cubicBezTo>
                    <a:pt x="10" y="2475"/>
                    <a:pt x="226" y="3546"/>
                    <a:pt x="937" y="4262"/>
                  </a:cubicBezTo>
                  <a:cubicBezTo>
                    <a:pt x="981" y="4305"/>
                    <a:pt x="1024" y="4344"/>
                    <a:pt x="1072" y="4382"/>
                  </a:cubicBezTo>
                  <a:lnTo>
                    <a:pt x="510" y="4382"/>
                  </a:lnTo>
                  <a:cubicBezTo>
                    <a:pt x="342" y="4382"/>
                    <a:pt x="207" y="4517"/>
                    <a:pt x="207" y="4685"/>
                  </a:cubicBezTo>
                  <a:lnTo>
                    <a:pt x="207" y="5905"/>
                  </a:lnTo>
                  <a:cubicBezTo>
                    <a:pt x="207" y="6073"/>
                    <a:pt x="342" y="6208"/>
                    <a:pt x="510" y="6208"/>
                  </a:cubicBezTo>
                  <a:lnTo>
                    <a:pt x="1019" y="6208"/>
                  </a:lnTo>
                  <a:lnTo>
                    <a:pt x="1019" y="7548"/>
                  </a:lnTo>
                  <a:lnTo>
                    <a:pt x="510" y="7548"/>
                  </a:lnTo>
                  <a:cubicBezTo>
                    <a:pt x="342" y="7548"/>
                    <a:pt x="207" y="7682"/>
                    <a:pt x="207" y="7851"/>
                  </a:cubicBezTo>
                  <a:lnTo>
                    <a:pt x="207" y="9071"/>
                  </a:lnTo>
                  <a:cubicBezTo>
                    <a:pt x="207" y="9239"/>
                    <a:pt x="342" y="9373"/>
                    <a:pt x="510" y="9373"/>
                  </a:cubicBezTo>
                  <a:lnTo>
                    <a:pt x="1072" y="9373"/>
                  </a:lnTo>
                  <a:cubicBezTo>
                    <a:pt x="284" y="10056"/>
                    <a:pt x="1" y="11156"/>
                    <a:pt x="361" y="12131"/>
                  </a:cubicBezTo>
                  <a:cubicBezTo>
                    <a:pt x="725" y="13107"/>
                    <a:pt x="1651" y="13755"/>
                    <a:pt x="2689" y="13755"/>
                  </a:cubicBezTo>
                  <a:cubicBezTo>
                    <a:pt x="2693" y="13755"/>
                    <a:pt x="2697" y="13755"/>
                    <a:pt x="2701" y="13755"/>
                  </a:cubicBezTo>
                  <a:lnTo>
                    <a:pt x="7264" y="13755"/>
                  </a:lnTo>
                  <a:cubicBezTo>
                    <a:pt x="7654" y="13740"/>
                    <a:pt x="7654" y="13164"/>
                    <a:pt x="7264" y="13149"/>
                  </a:cubicBezTo>
                  <a:lnTo>
                    <a:pt x="4910" y="13149"/>
                  </a:lnTo>
                  <a:lnTo>
                    <a:pt x="4910" y="12539"/>
                  </a:lnTo>
                  <a:lnTo>
                    <a:pt x="13673" y="12539"/>
                  </a:lnTo>
                  <a:lnTo>
                    <a:pt x="13673" y="13149"/>
                  </a:lnTo>
                  <a:lnTo>
                    <a:pt x="8686" y="13149"/>
                  </a:lnTo>
                  <a:cubicBezTo>
                    <a:pt x="8297" y="13169"/>
                    <a:pt x="8297" y="13740"/>
                    <a:pt x="8686" y="13760"/>
                  </a:cubicBezTo>
                  <a:lnTo>
                    <a:pt x="13980" y="13760"/>
                  </a:lnTo>
                  <a:cubicBezTo>
                    <a:pt x="14149" y="13760"/>
                    <a:pt x="14283" y="13620"/>
                    <a:pt x="14283" y="13452"/>
                  </a:cubicBezTo>
                  <a:lnTo>
                    <a:pt x="14283" y="12237"/>
                  </a:lnTo>
                  <a:cubicBezTo>
                    <a:pt x="14283" y="12064"/>
                    <a:pt x="14149" y="11929"/>
                    <a:pt x="13980" y="11929"/>
                  </a:cubicBezTo>
                  <a:lnTo>
                    <a:pt x="13471" y="11929"/>
                  </a:lnTo>
                  <a:lnTo>
                    <a:pt x="13471" y="10589"/>
                  </a:lnTo>
                  <a:lnTo>
                    <a:pt x="13980" y="10589"/>
                  </a:lnTo>
                  <a:cubicBezTo>
                    <a:pt x="14149" y="10589"/>
                    <a:pt x="14283" y="10454"/>
                    <a:pt x="14283" y="10286"/>
                  </a:cubicBezTo>
                  <a:lnTo>
                    <a:pt x="14283" y="9071"/>
                  </a:lnTo>
                  <a:cubicBezTo>
                    <a:pt x="14283" y="8903"/>
                    <a:pt x="14149" y="8763"/>
                    <a:pt x="13980" y="8763"/>
                  </a:cubicBezTo>
                  <a:lnTo>
                    <a:pt x="13418" y="8763"/>
                  </a:lnTo>
                  <a:cubicBezTo>
                    <a:pt x="13466" y="8725"/>
                    <a:pt x="13510" y="8686"/>
                    <a:pt x="13553" y="8643"/>
                  </a:cubicBezTo>
                  <a:cubicBezTo>
                    <a:pt x="14576" y="7620"/>
                    <a:pt x="14514" y="5939"/>
                    <a:pt x="13418" y="4992"/>
                  </a:cubicBezTo>
                  <a:lnTo>
                    <a:pt x="13980" y="4992"/>
                  </a:lnTo>
                  <a:cubicBezTo>
                    <a:pt x="14149" y="4992"/>
                    <a:pt x="14283" y="4858"/>
                    <a:pt x="14283" y="4690"/>
                  </a:cubicBezTo>
                  <a:lnTo>
                    <a:pt x="14283" y="3469"/>
                  </a:lnTo>
                  <a:cubicBezTo>
                    <a:pt x="14283" y="3301"/>
                    <a:pt x="14149" y="3167"/>
                    <a:pt x="13980" y="3167"/>
                  </a:cubicBezTo>
                  <a:lnTo>
                    <a:pt x="13471" y="3167"/>
                  </a:lnTo>
                  <a:lnTo>
                    <a:pt x="13471" y="1826"/>
                  </a:lnTo>
                  <a:lnTo>
                    <a:pt x="13980" y="1826"/>
                  </a:lnTo>
                  <a:cubicBezTo>
                    <a:pt x="14149" y="1826"/>
                    <a:pt x="14283" y="1692"/>
                    <a:pt x="14283" y="1524"/>
                  </a:cubicBezTo>
                  <a:lnTo>
                    <a:pt x="14283" y="308"/>
                  </a:lnTo>
                  <a:cubicBezTo>
                    <a:pt x="14283" y="140"/>
                    <a:pt x="14149" y="1"/>
                    <a:pt x="13980" y="1"/>
                  </a:cubicBezTo>
                  <a:lnTo>
                    <a:pt x="11920" y="1"/>
                  </a:lnTo>
                  <a:cubicBezTo>
                    <a:pt x="11917" y="1"/>
                    <a:pt x="11914" y="1"/>
                    <a:pt x="1191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5" name="Google Shape;17915;p73"/>
          <p:cNvGrpSpPr/>
          <p:nvPr/>
        </p:nvGrpSpPr>
        <p:grpSpPr>
          <a:xfrm>
            <a:off x="3479228" y="1510926"/>
            <a:ext cx="373798" cy="370368"/>
            <a:chOff x="3479228" y="1510926"/>
            <a:chExt cx="373798" cy="370368"/>
          </a:xfrm>
        </p:grpSpPr>
        <p:sp>
          <p:nvSpPr>
            <p:cNvPr id="17916" name="Google Shape;17916;p73"/>
            <p:cNvSpPr/>
            <p:nvPr/>
          </p:nvSpPr>
          <p:spPr>
            <a:xfrm>
              <a:off x="3485511" y="1516554"/>
              <a:ext cx="361232" cy="359033"/>
            </a:xfrm>
            <a:custGeom>
              <a:rect b="b" l="l" r="r" t="t"/>
              <a:pathLst>
                <a:path extrusionOk="0" h="13714" w="13798">
                  <a:moveTo>
                    <a:pt x="11492" y="1"/>
                  </a:moveTo>
                  <a:cubicBezTo>
                    <a:pt x="11375" y="1"/>
                    <a:pt x="11259" y="46"/>
                    <a:pt x="11170" y="138"/>
                  </a:cubicBezTo>
                  <a:lnTo>
                    <a:pt x="178" y="11124"/>
                  </a:lnTo>
                  <a:cubicBezTo>
                    <a:pt x="0" y="11302"/>
                    <a:pt x="0" y="11595"/>
                    <a:pt x="178" y="11773"/>
                  </a:cubicBezTo>
                  <a:lnTo>
                    <a:pt x="1989" y="13579"/>
                  </a:lnTo>
                  <a:cubicBezTo>
                    <a:pt x="2076" y="13669"/>
                    <a:pt x="2193" y="13713"/>
                    <a:pt x="2309" y="13713"/>
                  </a:cubicBezTo>
                  <a:cubicBezTo>
                    <a:pt x="2424" y="13713"/>
                    <a:pt x="2540" y="13670"/>
                    <a:pt x="2628" y="13584"/>
                  </a:cubicBezTo>
                  <a:lnTo>
                    <a:pt x="13620" y="2597"/>
                  </a:lnTo>
                  <a:cubicBezTo>
                    <a:pt x="13798" y="2415"/>
                    <a:pt x="13798" y="2127"/>
                    <a:pt x="13620" y="1949"/>
                  </a:cubicBezTo>
                  <a:lnTo>
                    <a:pt x="11814" y="138"/>
                  </a:lnTo>
                  <a:cubicBezTo>
                    <a:pt x="11725" y="46"/>
                    <a:pt x="11608" y="1"/>
                    <a:pt x="1149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73"/>
            <p:cNvSpPr/>
            <p:nvPr/>
          </p:nvSpPr>
          <p:spPr>
            <a:xfrm>
              <a:off x="3595807" y="1655361"/>
              <a:ext cx="111213" cy="111056"/>
            </a:xfrm>
            <a:custGeom>
              <a:rect b="b" l="l" r="r" t="t"/>
              <a:pathLst>
                <a:path extrusionOk="0" h="4242" w="4248">
                  <a:moveTo>
                    <a:pt x="1788" y="0"/>
                  </a:moveTo>
                  <a:lnTo>
                    <a:pt x="1" y="1787"/>
                  </a:lnTo>
                  <a:lnTo>
                    <a:pt x="2455" y="4242"/>
                  </a:lnTo>
                  <a:lnTo>
                    <a:pt x="4247" y="2455"/>
                  </a:lnTo>
                  <a:lnTo>
                    <a:pt x="1788" y="0"/>
                  </a:ln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73"/>
            <p:cNvSpPr/>
            <p:nvPr/>
          </p:nvSpPr>
          <p:spPr>
            <a:xfrm>
              <a:off x="3488155" y="1521371"/>
              <a:ext cx="323009" cy="319763"/>
            </a:xfrm>
            <a:custGeom>
              <a:rect b="b" l="l" r="r" t="t"/>
              <a:pathLst>
                <a:path extrusionOk="0" h="12214" w="12338">
                  <a:moveTo>
                    <a:pt x="1389" y="1"/>
                  </a:moveTo>
                  <a:cubicBezTo>
                    <a:pt x="1066" y="1"/>
                    <a:pt x="742" y="124"/>
                    <a:pt x="495" y="372"/>
                  </a:cubicBezTo>
                  <a:cubicBezTo>
                    <a:pt x="0" y="866"/>
                    <a:pt x="0" y="1669"/>
                    <a:pt x="495" y="2159"/>
                  </a:cubicBezTo>
                  <a:lnTo>
                    <a:pt x="10545" y="12214"/>
                  </a:lnTo>
                  <a:lnTo>
                    <a:pt x="12337" y="10426"/>
                  </a:lnTo>
                  <a:lnTo>
                    <a:pt x="2282" y="372"/>
                  </a:lnTo>
                  <a:cubicBezTo>
                    <a:pt x="2035" y="124"/>
                    <a:pt x="1712" y="1"/>
                    <a:pt x="1389" y="1"/>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9" name="Google Shape;17919;p73"/>
            <p:cNvSpPr/>
            <p:nvPr/>
          </p:nvSpPr>
          <p:spPr>
            <a:xfrm>
              <a:off x="3764223" y="1794324"/>
              <a:ext cx="74665" cy="73854"/>
            </a:xfrm>
            <a:custGeom>
              <a:rect b="b" l="l" r="r" t="t"/>
              <a:pathLst>
                <a:path extrusionOk="0" h="2821" w="2852">
                  <a:moveTo>
                    <a:pt x="1792" y="0"/>
                  </a:moveTo>
                  <a:lnTo>
                    <a:pt x="0" y="1788"/>
                  </a:lnTo>
                  <a:lnTo>
                    <a:pt x="2638" y="2811"/>
                  </a:lnTo>
                  <a:cubicBezTo>
                    <a:pt x="2655" y="2818"/>
                    <a:pt x="2672" y="2821"/>
                    <a:pt x="2689" y="2821"/>
                  </a:cubicBezTo>
                  <a:cubicBezTo>
                    <a:pt x="2779" y="2821"/>
                    <a:pt x="2852" y="2731"/>
                    <a:pt x="2815" y="2638"/>
                  </a:cubicBezTo>
                  <a:lnTo>
                    <a:pt x="179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0" name="Google Shape;17920;p73"/>
            <p:cNvSpPr/>
            <p:nvPr/>
          </p:nvSpPr>
          <p:spPr>
            <a:xfrm>
              <a:off x="3799042" y="1794324"/>
              <a:ext cx="39767" cy="73801"/>
            </a:xfrm>
            <a:custGeom>
              <a:rect b="b" l="l" r="r" t="t"/>
              <a:pathLst>
                <a:path extrusionOk="0" h="2819" w="1519">
                  <a:moveTo>
                    <a:pt x="462" y="0"/>
                  </a:moveTo>
                  <a:lnTo>
                    <a:pt x="1" y="462"/>
                  </a:lnTo>
                  <a:lnTo>
                    <a:pt x="842" y="2628"/>
                  </a:lnTo>
                  <a:lnTo>
                    <a:pt x="1312" y="2811"/>
                  </a:lnTo>
                  <a:cubicBezTo>
                    <a:pt x="1328" y="2816"/>
                    <a:pt x="1343" y="2819"/>
                    <a:pt x="1358" y="2819"/>
                  </a:cubicBezTo>
                  <a:cubicBezTo>
                    <a:pt x="1445" y="2819"/>
                    <a:pt x="1518" y="2728"/>
                    <a:pt x="1485" y="2638"/>
                  </a:cubicBezTo>
                  <a:lnTo>
                    <a:pt x="462"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73"/>
            <p:cNvSpPr/>
            <p:nvPr/>
          </p:nvSpPr>
          <p:spPr>
            <a:xfrm>
              <a:off x="3512790" y="1521371"/>
              <a:ext cx="298373" cy="319763"/>
            </a:xfrm>
            <a:custGeom>
              <a:rect b="b" l="l" r="r" t="t"/>
              <a:pathLst>
                <a:path extrusionOk="0" h="12214" w="11397">
                  <a:moveTo>
                    <a:pt x="448" y="1"/>
                  </a:moveTo>
                  <a:cubicBezTo>
                    <a:pt x="298" y="1"/>
                    <a:pt x="147" y="28"/>
                    <a:pt x="1" y="83"/>
                  </a:cubicBezTo>
                  <a:cubicBezTo>
                    <a:pt x="169" y="146"/>
                    <a:pt x="323" y="247"/>
                    <a:pt x="448" y="372"/>
                  </a:cubicBezTo>
                  <a:lnTo>
                    <a:pt x="9157" y="9081"/>
                  </a:lnTo>
                  <a:cubicBezTo>
                    <a:pt x="9902" y="9826"/>
                    <a:pt x="9902" y="11027"/>
                    <a:pt x="9157" y="11767"/>
                  </a:cubicBezTo>
                  <a:lnTo>
                    <a:pt x="9604" y="12214"/>
                  </a:lnTo>
                  <a:lnTo>
                    <a:pt x="11396" y="10426"/>
                  </a:lnTo>
                  <a:lnTo>
                    <a:pt x="1341" y="372"/>
                  </a:lnTo>
                  <a:cubicBezTo>
                    <a:pt x="1100" y="131"/>
                    <a:pt x="778" y="1"/>
                    <a:pt x="448" y="1"/>
                  </a:cubicBezTo>
                  <a:close/>
                </a:path>
              </a:pathLst>
            </a:custGeom>
            <a:solidFill>
              <a:srgbClr val="9F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73"/>
            <p:cNvSpPr/>
            <p:nvPr/>
          </p:nvSpPr>
          <p:spPr>
            <a:xfrm>
              <a:off x="3811635" y="1841736"/>
              <a:ext cx="27253" cy="26442"/>
            </a:xfrm>
            <a:custGeom>
              <a:rect b="b" l="l" r="r" t="t"/>
              <a:pathLst>
                <a:path extrusionOk="0" h="1010" w="1041">
                  <a:moveTo>
                    <a:pt x="682" y="1"/>
                  </a:moveTo>
                  <a:lnTo>
                    <a:pt x="0" y="678"/>
                  </a:lnTo>
                  <a:lnTo>
                    <a:pt x="831" y="1000"/>
                  </a:lnTo>
                  <a:cubicBezTo>
                    <a:pt x="848" y="1007"/>
                    <a:pt x="865" y="1010"/>
                    <a:pt x="881" y="1010"/>
                  </a:cubicBezTo>
                  <a:cubicBezTo>
                    <a:pt x="968" y="1010"/>
                    <a:pt x="1041" y="920"/>
                    <a:pt x="1004" y="827"/>
                  </a:cubicBezTo>
                  <a:lnTo>
                    <a:pt x="682" y="1"/>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73"/>
            <p:cNvSpPr/>
            <p:nvPr/>
          </p:nvSpPr>
          <p:spPr>
            <a:xfrm>
              <a:off x="3523236" y="1553232"/>
              <a:ext cx="69717" cy="69691"/>
            </a:xfrm>
            <a:custGeom>
              <a:rect b="b" l="l" r="r" t="t"/>
              <a:pathLst>
                <a:path extrusionOk="0" h="2662" w="2663">
                  <a:moveTo>
                    <a:pt x="1788" y="0"/>
                  </a:moveTo>
                  <a:lnTo>
                    <a:pt x="1" y="1787"/>
                  </a:lnTo>
                  <a:lnTo>
                    <a:pt x="870" y="2662"/>
                  </a:lnTo>
                  <a:lnTo>
                    <a:pt x="2662" y="874"/>
                  </a:lnTo>
                  <a:lnTo>
                    <a:pt x="1788" y="0"/>
                  </a:lnTo>
                  <a:close/>
                </a:path>
              </a:pathLst>
            </a:custGeom>
            <a:solidFill>
              <a:srgbClr val="889A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73"/>
            <p:cNvSpPr/>
            <p:nvPr/>
          </p:nvSpPr>
          <p:spPr>
            <a:xfrm>
              <a:off x="3479228" y="1510926"/>
              <a:ext cx="373798" cy="370368"/>
            </a:xfrm>
            <a:custGeom>
              <a:rect b="b" l="l" r="r" t="t"/>
              <a:pathLst>
                <a:path extrusionOk="0" h="14147" w="14278">
                  <a:moveTo>
                    <a:pt x="1730" y="623"/>
                  </a:moveTo>
                  <a:cubicBezTo>
                    <a:pt x="1997" y="623"/>
                    <a:pt x="2265" y="725"/>
                    <a:pt x="2469" y="929"/>
                  </a:cubicBezTo>
                  <a:lnTo>
                    <a:pt x="3161" y="1616"/>
                  </a:lnTo>
                  <a:lnTo>
                    <a:pt x="1677" y="3096"/>
                  </a:lnTo>
                  <a:lnTo>
                    <a:pt x="990" y="2404"/>
                  </a:lnTo>
                  <a:cubicBezTo>
                    <a:pt x="581" y="1996"/>
                    <a:pt x="581" y="1333"/>
                    <a:pt x="990" y="924"/>
                  </a:cubicBezTo>
                  <a:lnTo>
                    <a:pt x="990" y="929"/>
                  </a:lnTo>
                  <a:cubicBezTo>
                    <a:pt x="1194" y="725"/>
                    <a:pt x="1462" y="623"/>
                    <a:pt x="1730" y="623"/>
                  </a:cubicBezTo>
                  <a:close/>
                  <a:moveTo>
                    <a:pt x="3469" y="1924"/>
                  </a:moveTo>
                  <a:lnTo>
                    <a:pt x="4036" y="2490"/>
                  </a:lnTo>
                  <a:lnTo>
                    <a:pt x="3296" y="3230"/>
                  </a:lnTo>
                  <a:lnTo>
                    <a:pt x="2556" y="3970"/>
                  </a:lnTo>
                  <a:lnTo>
                    <a:pt x="1989" y="3403"/>
                  </a:lnTo>
                  <a:lnTo>
                    <a:pt x="3469" y="1924"/>
                  </a:lnTo>
                  <a:close/>
                  <a:moveTo>
                    <a:pt x="12596" y="11215"/>
                  </a:moveTo>
                  <a:lnTo>
                    <a:pt x="13432" y="13367"/>
                  </a:lnTo>
                  <a:lnTo>
                    <a:pt x="11280" y="12531"/>
                  </a:lnTo>
                  <a:lnTo>
                    <a:pt x="12596" y="11215"/>
                  </a:lnTo>
                  <a:close/>
                  <a:moveTo>
                    <a:pt x="5016" y="7049"/>
                  </a:moveTo>
                  <a:lnTo>
                    <a:pt x="7163" y="9197"/>
                  </a:lnTo>
                  <a:lnTo>
                    <a:pt x="6735" y="9629"/>
                  </a:lnTo>
                  <a:lnTo>
                    <a:pt x="6226" y="9115"/>
                  </a:lnTo>
                  <a:cubicBezTo>
                    <a:pt x="6177" y="9060"/>
                    <a:pt x="6121" y="9037"/>
                    <a:pt x="6066" y="9037"/>
                  </a:cubicBezTo>
                  <a:cubicBezTo>
                    <a:pt x="5893" y="9037"/>
                    <a:pt x="5742" y="9269"/>
                    <a:pt x="5914" y="9423"/>
                  </a:cubicBezTo>
                  <a:lnTo>
                    <a:pt x="6428" y="9937"/>
                  </a:lnTo>
                  <a:lnTo>
                    <a:pt x="5919" y="10441"/>
                  </a:lnTo>
                  <a:lnTo>
                    <a:pt x="4756" y="9279"/>
                  </a:lnTo>
                  <a:cubicBezTo>
                    <a:pt x="4710" y="9238"/>
                    <a:pt x="4660" y="9220"/>
                    <a:pt x="4612" y="9220"/>
                  </a:cubicBezTo>
                  <a:cubicBezTo>
                    <a:pt x="4446" y="9220"/>
                    <a:pt x="4307" y="9429"/>
                    <a:pt x="4449" y="9586"/>
                  </a:cubicBezTo>
                  <a:lnTo>
                    <a:pt x="5611" y="10753"/>
                  </a:lnTo>
                  <a:lnTo>
                    <a:pt x="5102" y="11258"/>
                  </a:lnTo>
                  <a:lnTo>
                    <a:pt x="4593" y="10749"/>
                  </a:lnTo>
                  <a:cubicBezTo>
                    <a:pt x="4546" y="10706"/>
                    <a:pt x="4495" y="10688"/>
                    <a:pt x="4446" y="10688"/>
                  </a:cubicBezTo>
                  <a:cubicBezTo>
                    <a:pt x="4280" y="10688"/>
                    <a:pt x="4141" y="10896"/>
                    <a:pt x="4285" y="11056"/>
                  </a:cubicBezTo>
                  <a:lnTo>
                    <a:pt x="4795" y="11565"/>
                  </a:lnTo>
                  <a:lnTo>
                    <a:pt x="4290" y="12075"/>
                  </a:lnTo>
                  <a:lnTo>
                    <a:pt x="3776" y="11560"/>
                  </a:lnTo>
                  <a:cubicBezTo>
                    <a:pt x="3730" y="11520"/>
                    <a:pt x="3680" y="11502"/>
                    <a:pt x="3632" y="11502"/>
                  </a:cubicBezTo>
                  <a:cubicBezTo>
                    <a:pt x="3466" y="11502"/>
                    <a:pt x="3327" y="11712"/>
                    <a:pt x="3469" y="11873"/>
                  </a:cubicBezTo>
                  <a:lnTo>
                    <a:pt x="3978" y="12382"/>
                  </a:lnTo>
                  <a:lnTo>
                    <a:pt x="3473" y="12886"/>
                  </a:lnTo>
                  <a:lnTo>
                    <a:pt x="2311" y="11724"/>
                  </a:lnTo>
                  <a:cubicBezTo>
                    <a:pt x="2265" y="11683"/>
                    <a:pt x="2215" y="11666"/>
                    <a:pt x="2167" y="11666"/>
                  </a:cubicBezTo>
                  <a:cubicBezTo>
                    <a:pt x="1999" y="11666"/>
                    <a:pt x="1858" y="11876"/>
                    <a:pt x="2003" y="12036"/>
                  </a:cubicBezTo>
                  <a:lnTo>
                    <a:pt x="3166" y="13199"/>
                  </a:lnTo>
                  <a:lnTo>
                    <a:pt x="2719" y="13641"/>
                  </a:lnTo>
                  <a:cubicBezTo>
                    <a:pt x="2674" y="13686"/>
                    <a:pt x="2612" y="13709"/>
                    <a:pt x="2551" y="13709"/>
                  </a:cubicBezTo>
                  <a:cubicBezTo>
                    <a:pt x="2490" y="13709"/>
                    <a:pt x="2429" y="13686"/>
                    <a:pt x="2383" y="13641"/>
                  </a:cubicBezTo>
                  <a:lnTo>
                    <a:pt x="572" y="11834"/>
                  </a:lnTo>
                  <a:cubicBezTo>
                    <a:pt x="481" y="11738"/>
                    <a:pt x="481" y="11589"/>
                    <a:pt x="572" y="11493"/>
                  </a:cubicBezTo>
                  <a:lnTo>
                    <a:pt x="5016" y="7049"/>
                  </a:lnTo>
                  <a:close/>
                  <a:moveTo>
                    <a:pt x="11729" y="1"/>
                  </a:moveTo>
                  <a:cubicBezTo>
                    <a:pt x="11556" y="1"/>
                    <a:pt x="11383" y="67"/>
                    <a:pt x="11251" y="199"/>
                  </a:cubicBezTo>
                  <a:lnTo>
                    <a:pt x="7845" y="3605"/>
                  </a:lnTo>
                  <a:cubicBezTo>
                    <a:pt x="7704" y="3765"/>
                    <a:pt x="7841" y="3973"/>
                    <a:pt x="8006" y="3973"/>
                  </a:cubicBezTo>
                  <a:cubicBezTo>
                    <a:pt x="8055" y="3973"/>
                    <a:pt x="8106" y="3955"/>
                    <a:pt x="8153" y="3912"/>
                  </a:cubicBezTo>
                  <a:lnTo>
                    <a:pt x="11559" y="506"/>
                  </a:lnTo>
                  <a:cubicBezTo>
                    <a:pt x="11604" y="461"/>
                    <a:pt x="11666" y="438"/>
                    <a:pt x="11727" y="438"/>
                  </a:cubicBezTo>
                  <a:cubicBezTo>
                    <a:pt x="11788" y="438"/>
                    <a:pt x="11849" y="461"/>
                    <a:pt x="11895" y="506"/>
                  </a:cubicBezTo>
                  <a:lnTo>
                    <a:pt x="13706" y="2318"/>
                  </a:lnTo>
                  <a:cubicBezTo>
                    <a:pt x="13797" y="2409"/>
                    <a:pt x="13797" y="2563"/>
                    <a:pt x="13706" y="2654"/>
                  </a:cubicBezTo>
                  <a:lnTo>
                    <a:pt x="13264" y="3101"/>
                  </a:lnTo>
                  <a:lnTo>
                    <a:pt x="12102" y="1938"/>
                  </a:lnTo>
                  <a:cubicBezTo>
                    <a:pt x="12052" y="1883"/>
                    <a:pt x="11995" y="1860"/>
                    <a:pt x="11940" y="1860"/>
                  </a:cubicBezTo>
                  <a:cubicBezTo>
                    <a:pt x="11768" y="1860"/>
                    <a:pt x="11618" y="2089"/>
                    <a:pt x="11789" y="2245"/>
                  </a:cubicBezTo>
                  <a:lnTo>
                    <a:pt x="12952" y="3408"/>
                  </a:lnTo>
                  <a:lnTo>
                    <a:pt x="12447" y="3912"/>
                  </a:lnTo>
                  <a:lnTo>
                    <a:pt x="11938" y="3403"/>
                  </a:lnTo>
                  <a:cubicBezTo>
                    <a:pt x="11889" y="3348"/>
                    <a:pt x="11832" y="3325"/>
                    <a:pt x="11777" y="3325"/>
                  </a:cubicBezTo>
                  <a:cubicBezTo>
                    <a:pt x="11604" y="3325"/>
                    <a:pt x="11454" y="3554"/>
                    <a:pt x="11626" y="3711"/>
                  </a:cubicBezTo>
                  <a:lnTo>
                    <a:pt x="12140" y="4225"/>
                  </a:lnTo>
                  <a:lnTo>
                    <a:pt x="11631" y="4729"/>
                  </a:lnTo>
                  <a:lnTo>
                    <a:pt x="11122" y="4220"/>
                  </a:lnTo>
                  <a:cubicBezTo>
                    <a:pt x="11075" y="4177"/>
                    <a:pt x="11023" y="4159"/>
                    <a:pt x="10975" y="4159"/>
                  </a:cubicBezTo>
                  <a:cubicBezTo>
                    <a:pt x="10808" y="4159"/>
                    <a:pt x="10668" y="4368"/>
                    <a:pt x="10809" y="4527"/>
                  </a:cubicBezTo>
                  <a:lnTo>
                    <a:pt x="11323" y="5037"/>
                  </a:lnTo>
                  <a:lnTo>
                    <a:pt x="10814" y="5546"/>
                  </a:lnTo>
                  <a:lnTo>
                    <a:pt x="9656" y="4388"/>
                  </a:lnTo>
                  <a:cubicBezTo>
                    <a:pt x="9609" y="4345"/>
                    <a:pt x="9558" y="4327"/>
                    <a:pt x="9509" y="4327"/>
                  </a:cubicBezTo>
                  <a:cubicBezTo>
                    <a:pt x="9343" y="4327"/>
                    <a:pt x="9203" y="4536"/>
                    <a:pt x="9344" y="4696"/>
                  </a:cubicBezTo>
                  <a:lnTo>
                    <a:pt x="10507" y="5858"/>
                  </a:lnTo>
                  <a:lnTo>
                    <a:pt x="10002" y="6363"/>
                  </a:lnTo>
                  <a:lnTo>
                    <a:pt x="9488" y="5853"/>
                  </a:lnTo>
                  <a:cubicBezTo>
                    <a:pt x="9443" y="5812"/>
                    <a:pt x="9393" y="5795"/>
                    <a:pt x="9345" y="5795"/>
                  </a:cubicBezTo>
                  <a:cubicBezTo>
                    <a:pt x="9180" y="5795"/>
                    <a:pt x="9039" y="6001"/>
                    <a:pt x="9181" y="6161"/>
                  </a:cubicBezTo>
                  <a:lnTo>
                    <a:pt x="9690" y="6675"/>
                  </a:lnTo>
                  <a:lnTo>
                    <a:pt x="9262" y="7102"/>
                  </a:lnTo>
                  <a:lnTo>
                    <a:pt x="7115" y="4955"/>
                  </a:lnTo>
                  <a:lnTo>
                    <a:pt x="7519" y="4556"/>
                  </a:lnTo>
                  <a:cubicBezTo>
                    <a:pt x="7660" y="4397"/>
                    <a:pt x="7520" y="4188"/>
                    <a:pt x="7353" y="4188"/>
                  </a:cubicBezTo>
                  <a:cubicBezTo>
                    <a:pt x="7304" y="4188"/>
                    <a:pt x="7253" y="4206"/>
                    <a:pt x="7206" y="4249"/>
                  </a:cubicBezTo>
                  <a:lnTo>
                    <a:pt x="6808" y="4647"/>
                  </a:lnTo>
                  <a:lnTo>
                    <a:pt x="2777" y="617"/>
                  </a:lnTo>
                  <a:cubicBezTo>
                    <a:pt x="2490" y="339"/>
                    <a:pt x="2120" y="201"/>
                    <a:pt x="1750" y="201"/>
                  </a:cubicBezTo>
                  <a:cubicBezTo>
                    <a:pt x="1370" y="201"/>
                    <a:pt x="991" y="347"/>
                    <a:pt x="702" y="636"/>
                  </a:cubicBezTo>
                  <a:cubicBezTo>
                    <a:pt x="130" y="1208"/>
                    <a:pt x="120" y="2130"/>
                    <a:pt x="682" y="2716"/>
                  </a:cubicBezTo>
                  <a:lnTo>
                    <a:pt x="4708" y="6742"/>
                  </a:lnTo>
                  <a:lnTo>
                    <a:pt x="264" y="11186"/>
                  </a:lnTo>
                  <a:cubicBezTo>
                    <a:pt x="0" y="11450"/>
                    <a:pt x="0" y="11878"/>
                    <a:pt x="264" y="12142"/>
                  </a:cubicBezTo>
                  <a:lnTo>
                    <a:pt x="2076" y="13948"/>
                  </a:lnTo>
                  <a:cubicBezTo>
                    <a:pt x="2208" y="14080"/>
                    <a:pt x="2381" y="14146"/>
                    <a:pt x="2553" y="14146"/>
                  </a:cubicBezTo>
                  <a:cubicBezTo>
                    <a:pt x="2725" y="14146"/>
                    <a:pt x="2897" y="14080"/>
                    <a:pt x="3027" y="13948"/>
                  </a:cubicBezTo>
                  <a:lnTo>
                    <a:pt x="7470" y="9504"/>
                  </a:lnTo>
                  <a:lnTo>
                    <a:pt x="7788" y="9821"/>
                  </a:lnTo>
                  <a:cubicBezTo>
                    <a:pt x="7837" y="9877"/>
                    <a:pt x="7894" y="9900"/>
                    <a:pt x="7949" y="9900"/>
                  </a:cubicBezTo>
                  <a:cubicBezTo>
                    <a:pt x="8121" y="9900"/>
                    <a:pt x="8271" y="9671"/>
                    <a:pt x="8100" y="9514"/>
                  </a:cubicBezTo>
                  <a:lnTo>
                    <a:pt x="7663" y="9077"/>
                  </a:lnTo>
                  <a:cubicBezTo>
                    <a:pt x="7643" y="9048"/>
                    <a:pt x="7619" y="9024"/>
                    <a:pt x="7591" y="9010"/>
                  </a:cubicBezTo>
                  <a:lnTo>
                    <a:pt x="2863" y="4278"/>
                  </a:lnTo>
                  <a:lnTo>
                    <a:pt x="3449" y="3691"/>
                  </a:lnTo>
                  <a:lnTo>
                    <a:pt x="3810" y="4052"/>
                  </a:lnTo>
                  <a:cubicBezTo>
                    <a:pt x="3858" y="4107"/>
                    <a:pt x="3915" y="4130"/>
                    <a:pt x="3969" y="4130"/>
                  </a:cubicBezTo>
                  <a:cubicBezTo>
                    <a:pt x="4141" y="4130"/>
                    <a:pt x="4292" y="3901"/>
                    <a:pt x="4117" y="3744"/>
                  </a:cubicBezTo>
                  <a:lnTo>
                    <a:pt x="3757" y="3384"/>
                  </a:lnTo>
                  <a:lnTo>
                    <a:pt x="4343" y="2798"/>
                  </a:lnTo>
                  <a:lnTo>
                    <a:pt x="6654" y="5109"/>
                  </a:lnTo>
                  <a:lnTo>
                    <a:pt x="9085" y="7540"/>
                  </a:lnTo>
                  <a:cubicBezTo>
                    <a:pt x="9099" y="7559"/>
                    <a:pt x="9113" y="7573"/>
                    <a:pt x="9128" y="7583"/>
                  </a:cubicBezTo>
                  <a:lnTo>
                    <a:pt x="12371" y="10825"/>
                  </a:lnTo>
                  <a:lnTo>
                    <a:pt x="11785" y="11412"/>
                  </a:lnTo>
                  <a:lnTo>
                    <a:pt x="8513" y="8140"/>
                  </a:lnTo>
                  <a:lnTo>
                    <a:pt x="8508" y="8135"/>
                  </a:lnTo>
                  <a:lnTo>
                    <a:pt x="7201" y="6829"/>
                  </a:lnTo>
                  <a:lnTo>
                    <a:pt x="7197" y="6824"/>
                  </a:lnTo>
                  <a:lnTo>
                    <a:pt x="4895" y="4523"/>
                  </a:lnTo>
                  <a:cubicBezTo>
                    <a:pt x="4849" y="4480"/>
                    <a:pt x="4797" y="4462"/>
                    <a:pt x="4749" y="4462"/>
                  </a:cubicBezTo>
                  <a:cubicBezTo>
                    <a:pt x="4582" y="4462"/>
                    <a:pt x="4442" y="4670"/>
                    <a:pt x="4583" y="4830"/>
                  </a:cubicBezTo>
                  <a:lnTo>
                    <a:pt x="11472" y="11719"/>
                  </a:lnTo>
                  <a:lnTo>
                    <a:pt x="10886" y="12305"/>
                  </a:lnTo>
                  <a:lnTo>
                    <a:pt x="8816" y="10230"/>
                  </a:lnTo>
                  <a:cubicBezTo>
                    <a:pt x="8769" y="10189"/>
                    <a:pt x="8718" y="10171"/>
                    <a:pt x="8670" y="10171"/>
                  </a:cubicBezTo>
                  <a:cubicBezTo>
                    <a:pt x="8503" y="10171"/>
                    <a:pt x="8362" y="10377"/>
                    <a:pt x="8503" y="10537"/>
                  </a:cubicBezTo>
                  <a:lnTo>
                    <a:pt x="10737" y="12766"/>
                  </a:lnTo>
                  <a:lnTo>
                    <a:pt x="10737" y="12771"/>
                  </a:lnTo>
                  <a:lnTo>
                    <a:pt x="10747" y="12776"/>
                  </a:lnTo>
                  <a:lnTo>
                    <a:pt x="10761" y="12785"/>
                  </a:lnTo>
                  <a:lnTo>
                    <a:pt x="10766" y="12790"/>
                  </a:lnTo>
                  <a:lnTo>
                    <a:pt x="10785" y="12805"/>
                  </a:lnTo>
                  <a:lnTo>
                    <a:pt x="10804" y="12814"/>
                  </a:lnTo>
                  <a:lnTo>
                    <a:pt x="13447" y="13838"/>
                  </a:lnTo>
                  <a:cubicBezTo>
                    <a:pt x="13490" y="13854"/>
                    <a:pt x="13533" y="13862"/>
                    <a:pt x="13574" y="13862"/>
                  </a:cubicBezTo>
                  <a:cubicBezTo>
                    <a:pt x="13807" y="13862"/>
                    <a:pt x="13997" y="13622"/>
                    <a:pt x="13903" y="13381"/>
                  </a:cubicBezTo>
                  <a:lnTo>
                    <a:pt x="12880" y="10744"/>
                  </a:lnTo>
                  <a:cubicBezTo>
                    <a:pt x="12875" y="10734"/>
                    <a:pt x="12870" y="10729"/>
                    <a:pt x="12870" y="10720"/>
                  </a:cubicBezTo>
                  <a:lnTo>
                    <a:pt x="12870" y="10715"/>
                  </a:lnTo>
                  <a:cubicBezTo>
                    <a:pt x="12865" y="10710"/>
                    <a:pt x="12861" y="10705"/>
                    <a:pt x="12856" y="10701"/>
                  </a:cubicBezTo>
                  <a:lnTo>
                    <a:pt x="12851" y="10691"/>
                  </a:lnTo>
                  <a:lnTo>
                    <a:pt x="12841" y="10681"/>
                  </a:lnTo>
                  <a:lnTo>
                    <a:pt x="12837" y="10672"/>
                  </a:lnTo>
                  <a:lnTo>
                    <a:pt x="12832" y="10667"/>
                  </a:lnTo>
                  <a:lnTo>
                    <a:pt x="9570" y="7410"/>
                  </a:lnTo>
                  <a:lnTo>
                    <a:pt x="14014" y="2961"/>
                  </a:lnTo>
                  <a:cubicBezTo>
                    <a:pt x="14278" y="2702"/>
                    <a:pt x="14278" y="2274"/>
                    <a:pt x="14014" y="2010"/>
                  </a:cubicBezTo>
                  <a:lnTo>
                    <a:pt x="12207" y="199"/>
                  </a:lnTo>
                  <a:cubicBezTo>
                    <a:pt x="12075" y="67"/>
                    <a:pt x="11902" y="1"/>
                    <a:pt x="117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5" name="Google Shape;17925;p73"/>
          <p:cNvGrpSpPr/>
          <p:nvPr/>
        </p:nvGrpSpPr>
        <p:grpSpPr>
          <a:xfrm>
            <a:off x="862432" y="2897209"/>
            <a:ext cx="339240" cy="378196"/>
            <a:chOff x="862432" y="2897209"/>
            <a:chExt cx="339240" cy="378196"/>
          </a:xfrm>
        </p:grpSpPr>
        <p:sp>
          <p:nvSpPr>
            <p:cNvPr id="17926" name="Google Shape;17926;p73"/>
            <p:cNvSpPr/>
            <p:nvPr/>
          </p:nvSpPr>
          <p:spPr>
            <a:xfrm>
              <a:off x="868872" y="3000280"/>
              <a:ext cx="306385" cy="268581"/>
            </a:xfrm>
            <a:custGeom>
              <a:rect b="b" l="l" r="r" t="t"/>
              <a:pathLst>
                <a:path extrusionOk="0" h="10259" w="11703">
                  <a:moveTo>
                    <a:pt x="3465" y="1"/>
                  </a:moveTo>
                  <a:cubicBezTo>
                    <a:pt x="3221" y="1"/>
                    <a:pt x="2978" y="25"/>
                    <a:pt x="2748" y="84"/>
                  </a:cubicBezTo>
                  <a:cubicBezTo>
                    <a:pt x="1417" y="430"/>
                    <a:pt x="0" y="1857"/>
                    <a:pt x="0" y="4225"/>
                  </a:cubicBezTo>
                  <a:cubicBezTo>
                    <a:pt x="0" y="5825"/>
                    <a:pt x="1023" y="8030"/>
                    <a:pt x="2272" y="9284"/>
                  </a:cubicBezTo>
                  <a:cubicBezTo>
                    <a:pt x="2868" y="9879"/>
                    <a:pt x="3517" y="10259"/>
                    <a:pt x="4127" y="10259"/>
                  </a:cubicBezTo>
                  <a:cubicBezTo>
                    <a:pt x="4487" y="10259"/>
                    <a:pt x="4842" y="10206"/>
                    <a:pt x="5188" y="10105"/>
                  </a:cubicBezTo>
                  <a:cubicBezTo>
                    <a:pt x="5405" y="10038"/>
                    <a:pt x="5629" y="10004"/>
                    <a:pt x="5854" y="10004"/>
                  </a:cubicBezTo>
                  <a:cubicBezTo>
                    <a:pt x="6078" y="10004"/>
                    <a:pt x="6303" y="10038"/>
                    <a:pt x="6519" y="10105"/>
                  </a:cubicBezTo>
                  <a:cubicBezTo>
                    <a:pt x="6865" y="10206"/>
                    <a:pt x="7220" y="10259"/>
                    <a:pt x="7576" y="10259"/>
                  </a:cubicBezTo>
                  <a:cubicBezTo>
                    <a:pt x="8162" y="10259"/>
                    <a:pt x="8777" y="9913"/>
                    <a:pt x="9349" y="9365"/>
                  </a:cubicBezTo>
                  <a:cubicBezTo>
                    <a:pt x="10641" y="8126"/>
                    <a:pt x="11703" y="5863"/>
                    <a:pt x="11703" y="4225"/>
                  </a:cubicBezTo>
                  <a:cubicBezTo>
                    <a:pt x="11703" y="1857"/>
                    <a:pt x="10290" y="430"/>
                    <a:pt x="8960" y="84"/>
                  </a:cubicBezTo>
                  <a:cubicBezTo>
                    <a:pt x="8732" y="26"/>
                    <a:pt x="8493" y="2"/>
                    <a:pt x="8251" y="2"/>
                  </a:cubicBezTo>
                  <a:cubicBezTo>
                    <a:pt x="7813" y="2"/>
                    <a:pt x="7369" y="81"/>
                    <a:pt x="6985" y="180"/>
                  </a:cubicBezTo>
                  <a:cubicBezTo>
                    <a:pt x="6860" y="214"/>
                    <a:pt x="6735" y="238"/>
                    <a:pt x="6610" y="262"/>
                  </a:cubicBezTo>
                  <a:cubicBezTo>
                    <a:pt x="6361" y="303"/>
                    <a:pt x="6110" y="324"/>
                    <a:pt x="5859" y="324"/>
                  </a:cubicBezTo>
                  <a:cubicBezTo>
                    <a:pt x="5476" y="324"/>
                    <a:pt x="5094" y="276"/>
                    <a:pt x="4722" y="180"/>
                  </a:cubicBezTo>
                  <a:cubicBezTo>
                    <a:pt x="4341" y="78"/>
                    <a:pt x="3900" y="1"/>
                    <a:pt x="346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73"/>
            <p:cNvSpPr/>
            <p:nvPr/>
          </p:nvSpPr>
          <p:spPr>
            <a:xfrm>
              <a:off x="868977" y="3000253"/>
              <a:ext cx="244783" cy="268607"/>
            </a:xfrm>
            <a:custGeom>
              <a:rect b="b" l="l" r="r" t="t"/>
              <a:pathLst>
                <a:path extrusionOk="0" h="10260" w="9350">
                  <a:moveTo>
                    <a:pt x="3451" y="1"/>
                  </a:moveTo>
                  <a:cubicBezTo>
                    <a:pt x="3210" y="1"/>
                    <a:pt x="2971" y="25"/>
                    <a:pt x="2744" y="85"/>
                  </a:cubicBezTo>
                  <a:cubicBezTo>
                    <a:pt x="1413" y="431"/>
                    <a:pt x="1" y="1858"/>
                    <a:pt x="1" y="4226"/>
                  </a:cubicBezTo>
                  <a:cubicBezTo>
                    <a:pt x="1" y="6589"/>
                    <a:pt x="2220" y="10260"/>
                    <a:pt x="4127" y="10260"/>
                  </a:cubicBezTo>
                  <a:cubicBezTo>
                    <a:pt x="4483" y="10260"/>
                    <a:pt x="4838" y="10207"/>
                    <a:pt x="5184" y="10106"/>
                  </a:cubicBezTo>
                  <a:cubicBezTo>
                    <a:pt x="5401" y="10039"/>
                    <a:pt x="5625" y="10005"/>
                    <a:pt x="5850" y="10005"/>
                  </a:cubicBezTo>
                  <a:cubicBezTo>
                    <a:pt x="6076" y="10005"/>
                    <a:pt x="6301" y="10039"/>
                    <a:pt x="6520" y="10106"/>
                  </a:cubicBezTo>
                  <a:cubicBezTo>
                    <a:pt x="6861" y="10207"/>
                    <a:pt x="7216" y="10260"/>
                    <a:pt x="7577" y="10260"/>
                  </a:cubicBezTo>
                  <a:cubicBezTo>
                    <a:pt x="8163" y="10260"/>
                    <a:pt x="8778" y="9914"/>
                    <a:pt x="9349" y="9366"/>
                  </a:cubicBezTo>
                  <a:lnTo>
                    <a:pt x="9345" y="9366"/>
                  </a:lnTo>
                  <a:cubicBezTo>
                    <a:pt x="8632" y="9492"/>
                    <a:pt x="7993" y="9545"/>
                    <a:pt x="7423" y="9545"/>
                  </a:cubicBezTo>
                  <a:cubicBezTo>
                    <a:pt x="6728" y="9545"/>
                    <a:pt x="6135" y="9466"/>
                    <a:pt x="5631" y="9342"/>
                  </a:cubicBezTo>
                  <a:cubicBezTo>
                    <a:pt x="4127" y="8977"/>
                    <a:pt x="3013" y="7718"/>
                    <a:pt x="2830" y="6186"/>
                  </a:cubicBezTo>
                  <a:cubicBezTo>
                    <a:pt x="2364" y="2352"/>
                    <a:pt x="4872" y="1238"/>
                    <a:pt x="4872" y="1238"/>
                  </a:cubicBezTo>
                  <a:cubicBezTo>
                    <a:pt x="5229" y="1400"/>
                    <a:pt x="5611" y="1441"/>
                    <a:pt x="5907" y="1441"/>
                  </a:cubicBezTo>
                  <a:cubicBezTo>
                    <a:pt x="6217" y="1441"/>
                    <a:pt x="6433" y="1396"/>
                    <a:pt x="6433" y="1396"/>
                  </a:cubicBezTo>
                  <a:cubicBezTo>
                    <a:pt x="5905" y="868"/>
                    <a:pt x="6606" y="263"/>
                    <a:pt x="6606" y="263"/>
                  </a:cubicBezTo>
                  <a:lnTo>
                    <a:pt x="6606" y="263"/>
                  </a:lnTo>
                  <a:cubicBezTo>
                    <a:pt x="6357" y="304"/>
                    <a:pt x="6107" y="325"/>
                    <a:pt x="5857" y="325"/>
                  </a:cubicBezTo>
                  <a:cubicBezTo>
                    <a:pt x="5474" y="325"/>
                    <a:pt x="5093" y="277"/>
                    <a:pt x="4718" y="181"/>
                  </a:cubicBezTo>
                  <a:cubicBezTo>
                    <a:pt x="4334" y="82"/>
                    <a:pt x="3890" y="1"/>
                    <a:pt x="3451" y="1"/>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73"/>
            <p:cNvSpPr/>
            <p:nvPr/>
          </p:nvSpPr>
          <p:spPr>
            <a:xfrm>
              <a:off x="1041163" y="2903728"/>
              <a:ext cx="153729" cy="85006"/>
            </a:xfrm>
            <a:custGeom>
              <a:rect b="b" l="l" r="r" t="t"/>
              <a:pathLst>
                <a:path extrusionOk="0" h="3247" w="5872">
                  <a:moveTo>
                    <a:pt x="2779" y="0"/>
                  </a:moveTo>
                  <a:cubicBezTo>
                    <a:pt x="2653" y="0"/>
                    <a:pt x="2523" y="5"/>
                    <a:pt x="2388" y="15"/>
                  </a:cubicBezTo>
                  <a:cubicBezTo>
                    <a:pt x="688" y="145"/>
                    <a:pt x="25" y="2124"/>
                    <a:pt x="1" y="2187"/>
                  </a:cubicBezTo>
                  <a:cubicBezTo>
                    <a:pt x="25" y="2172"/>
                    <a:pt x="53" y="2158"/>
                    <a:pt x="77" y="2153"/>
                  </a:cubicBezTo>
                  <a:cubicBezTo>
                    <a:pt x="100" y="2148"/>
                    <a:pt x="124" y="2145"/>
                    <a:pt x="150" y="2145"/>
                  </a:cubicBezTo>
                  <a:cubicBezTo>
                    <a:pt x="689" y="2145"/>
                    <a:pt x="1775" y="3247"/>
                    <a:pt x="3049" y="3247"/>
                  </a:cubicBezTo>
                  <a:cubicBezTo>
                    <a:pt x="3298" y="3247"/>
                    <a:pt x="3554" y="3205"/>
                    <a:pt x="3815" y="3104"/>
                  </a:cubicBezTo>
                  <a:cubicBezTo>
                    <a:pt x="5544" y="2436"/>
                    <a:pt x="5871" y="150"/>
                    <a:pt x="5871" y="150"/>
                  </a:cubicBezTo>
                  <a:lnTo>
                    <a:pt x="5871" y="150"/>
                  </a:lnTo>
                  <a:cubicBezTo>
                    <a:pt x="5664" y="283"/>
                    <a:pt x="5449" y="331"/>
                    <a:pt x="5214" y="331"/>
                  </a:cubicBezTo>
                  <a:cubicBezTo>
                    <a:pt x="4600" y="331"/>
                    <a:pt x="3854" y="0"/>
                    <a:pt x="2779" y="0"/>
                  </a:cubicBezTo>
                  <a:close/>
                </a:path>
              </a:pathLst>
            </a:custGeom>
            <a:solidFill>
              <a:srgbClr val="ABB8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9" name="Google Shape;17929;p73"/>
            <p:cNvSpPr/>
            <p:nvPr/>
          </p:nvSpPr>
          <p:spPr>
            <a:xfrm>
              <a:off x="1041163" y="2903728"/>
              <a:ext cx="153729" cy="57125"/>
            </a:xfrm>
            <a:custGeom>
              <a:rect b="b" l="l" r="r" t="t"/>
              <a:pathLst>
                <a:path extrusionOk="0" h="2182" w="5872">
                  <a:moveTo>
                    <a:pt x="2779" y="0"/>
                  </a:moveTo>
                  <a:cubicBezTo>
                    <a:pt x="2653" y="0"/>
                    <a:pt x="2523" y="5"/>
                    <a:pt x="2388" y="15"/>
                  </a:cubicBezTo>
                  <a:cubicBezTo>
                    <a:pt x="688" y="145"/>
                    <a:pt x="25" y="2124"/>
                    <a:pt x="1" y="2182"/>
                  </a:cubicBezTo>
                  <a:lnTo>
                    <a:pt x="77" y="2153"/>
                  </a:lnTo>
                  <a:cubicBezTo>
                    <a:pt x="447" y="2014"/>
                    <a:pt x="2042" y="1427"/>
                    <a:pt x="3344" y="1427"/>
                  </a:cubicBezTo>
                  <a:cubicBezTo>
                    <a:pt x="4819" y="1427"/>
                    <a:pt x="5871" y="150"/>
                    <a:pt x="5871" y="150"/>
                  </a:cubicBezTo>
                  <a:lnTo>
                    <a:pt x="5871" y="150"/>
                  </a:lnTo>
                  <a:cubicBezTo>
                    <a:pt x="5664" y="283"/>
                    <a:pt x="5449" y="331"/>
                    <a:pt x="5214" y="331"/>
                  </a:cubicBezTo>
                  <a:cubicBezTo>
                    <a:pt x="4600" y="331"/>
                    <a:pt x="3854" y="0"/>
                    <a:pt x="277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0" name="Google Shape;17930;p73"/>
            <p:cNvSpPr/>
            <p:nvPr/>
          </p:nvSpPr>
          <p:spPr>
            <a:xfrm>
              <a:off x="1104047" y="3053713"/>
              <a:ext cx="43302" cy="61785"/>
            </a:xfrm>
            <a:custGeom>
              <a:rect b="b" l="l" r="r" t="t"/>
              <a:pathLst>
                <a:path extrusionOk="0" h="2360" w="1654">
                  <a:moveTo>
                    <a:pt x="758" y="1"/>
                  </a:moveTo>
                  <a:cubicBezTo>
                    <a:pt x="742" y="1"/>
                    <a:pt x="727" y="1"/>
                    <a:pt x="712" y="3"/>
                  </a:cubicBezTo>
                  <a:cubicBezTo>
                    <a:pt x="289" y="46"/>
                    <a:pt x="1" y="608"/>
                    <a:pt x="68" y="1257"/>
                  </a:cubicBezTo>
                  <a:cubicBezTo>
                    <a:pt x="128" y="1879"/>
                    <a:pt x="493" y="2359"/>
                    <a:pt x="895" y="2359"/>
                  </a:cubicBezTo>
                  <a:cubicBezTo>
                    <a:pt x="913" y="2359"/>
                    <a:pt x="930" y="2359"/>
                    <a:pt x="947" y="2357"/>
                  </a:cubicBezTo>
                  <a:cubicBezTo>
                    <a:pt x="1365" y="2314"/>
                    <a:pt x="1653" y="1756"/>
                    <a:pt x="1591" y="1103"/>
                  </a:cubicBezTo>
                  <a:cubicBezTo>
                    <a:pt x="1526" y="478"/>
                    <a:pt x="1158" y="1"/>
                    <a:pt x="758"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73"/>
            <p:cNvSpPr/>
            <p:nvPr/>
          </p:nvSpPr>
          <p:spPr>
            <a:xfrm>
              <a:off x="862432" y="2993865"/>
              <a:ext cx="319370" cy="281540"/>
            </a:xfrm>
            <a:custGeom>
              <a:rect b="b" l="l" r="r" t="t"/>
              <a:pathLst>
                <a:path extrusionOk="0" h="10754" w="12199">
                  <a:moveTo>
                    <a:pt x="3713" y="1"/>
                  </a:moveTo>
                  <a:cubicBezTo>
                    <a:pt x="3431" y="1"/>
                    <a:pt x="3170" y="32"/>
                    <a:pt x="2931" y="93"/>
                  </a:cubicBezTo>
                  <a:cubicBezTo>
                    <a:pt x="2168" y="286"/>
                    <a:pt x="1452" y="785"/>
                    <a:pt x="923" y="1491"/>
                  </a:cubicBezTo>
                  <a:cubicBezTo>
                    <a:pt x="323" y="2303"/>
                    <a:pt x="1" y="3331"/>
                    <a:pt x="1" y="4470"/>
                  </a:cubicBezTo>
                  <a:cubicBezTo>
                    <a:pt x="1" y="5652"/>
                    <a:pt x="534" y="7199"/>
                    <a:pt x="1389" y="8510"/>
                  </a:cubicBezTo>
                  <a:cubicBezTo>
                    <a:pt x="2321" y="9932"/>
                    <a:pt x="3412" y="10754"/>
                    <a:pt x="4373" y="10754"/>
                  </a:cubicBezTo>
                  <a:cubicBezTo>
                    <a:pt x="4757" y="10749"/>
                    <a:pt x="5137" y="10696"/>
                    <a:pt x="5502" y="10585"/>
                  </a:cubicBezTo>
                  <a:cubicBezTo>
                    <a:pt x="5696" y="10525"/>
                    <a:pt x="5898" y="10495"/>
                    <a:pt x="6099" y="10495"/>
                  </a:cubicBezTo>
                  <a:cubicBezTo>
                    <a:pt x="6300" y="10495"/>
                    <a:pt x="6501" y="10525"/>
                    <a:pt x="6693" y="10585"/>
                  </a:cubicBezTo>
                  <a:cubicBezTo>
                    <a:pt x="7063" y="10696"/>
                    <a:pt x="7442" y="10749"/>
                    <a:pt x="7822" y="10754"/>
                  </a:cubicBezTo>
                  <a:cubicBezTo>
                    <a:pt x="8788" y="10754"/>
                    <a:pt x="9878" y="9932"/>
                    <a:pt x="10810" y="8510"/>
                  </a:cubicBezTo>
                  <a:cubicBezTo>
                    <a:pt x="11665" y="7199"/>
                    <a:pt x="12198" y="5652"/>
                    <a:pt x="12198" y="4470"/>
                  </a:cubicBezTo>
                  <a:cubicBezTo>
                    <a:pt x="12198" y="3620"/>
                    <a:pt x="12026" y="2841"/>
                    <a:pt x="11684" y="2159"/>
                  </a:cubicBezTo>
                  <a:cubicBezTo>
                    <a:pt x="11640" y="2071"/>
                    <a:pt x="11554" y="2021"/>
                    <a:pt x="11464" y="2021"/>
                  </a:cubicBezTo>
                  <a:cubicBezTo>
                    <a:pt x="11427" y="2021"/>
                    <a:pt x="11389" y="2030"/>
                    <a:pt x="11353" y="2049"/>
                  </a:cubicBezTo>
                  <a:cubicBezTo>
                    <a:pt x="11228" y="2106"/>
                    <a:pt x="11180" y="2255"/>
                    <a:pt x="11242" y="2375"/>
                  </a:cubicBezTo>
                  <a:cubicBezTo>
                    <a:pt x="11550" y="2995"/>
                    <a:pt x="11704" y="3696"/>
                    <a:pt x="11704" y="4470"/>
                  </a:cubicBezTo>
                  <a:cubicBezTo>
                    <a:pt x="11704" y="5560"/>
                    <a:pt x="11204" y="7002"/>
                    <a:pt x="10397" y="8236"/>
                  </a:cubicBezTo>
                  <a:cubicBezTo>
                    <a:pt x="9566" y="9505"/>
                    <a:pt x="8605" y="10259"/>
                    <a:pt x="7822" y="10259"/>
                  </a:cubicBezTo>
                  <a:cubicBezTo>
                    <a:pt x="7491" y="10259"/>
                    <a:pt x="7159" y="10206"/>
                    <a:pt x="6837" y="10115"/>
                  </a:cubicBezTo>
                  <a:cubicBezTo>
                    <a:pt x="6597" y="10040"/>
                    <a:pt x="6348" y="10003"/>
                    <a:pt x="6100" y="10003"/>
                  </a:cubicBezTo>
                  <a:cubicBezTo>
                    <a:pt x="5851" y="10003"/>
                    <a:pt x="5603" y="10040"/>
                    <a:pt x="5362" y="10115"/>
                  </a:cubicBezTo>
                  <a:cubicBezTo>
                    <a:pt x="5040" y="10206"/>
                    <a:pt x="4709" y="10259"/>
                    <a:pt x="4373" y="10259"/>
                  </a:cubicBezTo>
                  <a:cubicBezTo>
                    <a:pt x="3594" y="10259"/>
                    <a:pt x="2629" y="9505"/>
                    <a:pt x="1803" y="8236"/>
                  </a:cubicBezTo>
                  <a:cubicBezTo>
                    <a:pt x="995" y="7006"/>
                    <a:pt x="496" y="5560"/>
                    <a:pt x="496" y="4470"/>
                  </a:cubicBezTo>
                  <a:cubicBezTo>
                    <a:pt x="496" y="3437"/>
                    <a:pt x="779" y="2510"/>
                    <a:pt x="1322" y="1789"/>
                  </a:cubicBezTo>
                  <a:cubicBezTo>
                    <a:pt x="1774" y="1179"/>
                    <a:pt x="2408" y="737"/>
                    <a:pt x="3056" y="569"/>
                  </a:cubicBezTo>
                  <a:cubicBezTo>
                    <a:pt x="3250" y="517"/>
                    <a:pt x="3468" y="491"/>
                    <a:pt x="3707" y="491"/>
                  </a:cubicBezTo>
                  <a:cubicBezTo>
                    <a:pt x="4066" y="491"/>
                    <a:pt x="4470" y="550"/>
                    <a:pt x="4906" y="665"/>
                  </a:cubicBezTo>
                  <a:cubicBezTo>
                    <a:pt x="4988" y="684"/>
                    <a:pt x="5069" y="704"/>
                    <a:pt x="5146" y="718"/>
                  </a:cubicBezTo>
                  <a:cubicBezTo>
                    <a:pt x="5171" y="726"/>
                    <a:pt x="5195" y="729"/>
                    <a:pt x="5219" y="729"/>
                  </a:cubicBezTo>
                  <a:cubicBezTo>
                    <a:pt x="5333" y="729"/>
                    <a:pt x="5435" y="650"/>
                    <a:pt x="5458" y="535"/>
                  </a:cubicBezTo>
                  <a:cubicBezTo>
                    <a:pt x="5487" y="391"/>
                    <a:pt x="5391" y="257"/>
                    <a:pt x="5247" y="238"/>
                  </a:cubicBezTo>
                  <a:cubicBezTo>
                    <a:pt x="5175" y="223"/>
                    <a:pt x="5103" y="209"/>
                    <a:pt x="5031" y="190"/>
                  </a:cubicBezTo>
                  <a:cubicBezTo>
                    <a:pt x="4552" y="63"/>
                    <a:pt x="4112" y="1"/>
                    <a:pt x="37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73"/>
            <p:cNvSpPr/>
            <p:nvPr/>
          </p:nvSpPr>
          <p:spPr>
            <a:xfrm>
              <a:off x="1027680" y="2993787"/>
              <a:ext cx="131162" cy="46260"/>
            </a:xfrm>
            <a:custGeom>
              <a:rect b="b" l="l" r="r" t="t"/>
              <a:pathLst>
                <a:path extrusionOk="0" h="1767" w="5010">
                  <a:moveTo>
                    <a:pt x="2183" y="0"/>
                  </a:moveTo>
                  <a:cubicBezTo>
                    <a:pt x="1782" y="0"/>
                    <a:pt x="1338" y="63"/>
                    <a:pt x="857" y="188"/>
                  </a:cubicBezTo>
                  <a:cubicBezTo>
                    <a:pt x="679" y="236"/>
                    <a:pt x="496" y="269"/>
                    <a:pt x="314" y="293"/>
                  </a:cubicBezTo>
                  <a:cubicBezTo>
                    <a:pt x="1" y="330"/>
                    <a:pt x="45" y="781"/>
                    <a:pt x="336" y="781"/>
                  </a:cubicBezTo>
                  <a:cubicBezTo>
                    <a:pt x="349" y="781"/>
                    <a:pt x="362" y="780"/>
                    <a:pt x="376" y="779"/>
                  </a:cubicBezTo>
                  <a:cubicBezTo>
                    <a:pt x="578" y="755"/>
                    <a:pt x="780" y="716"/>
                    <a:pt x="977" y="663"/>
                  </a:cubicBezTo>
                  <a:cubicBezTo>
                    <a:pt x="1415" y="550"/>
                    <a:pt x="1823" y="493"/>
                    <a:pt x="2184" y="493"/>
                  </a:cubicBezTo>
                  <a:cubicBezTo>
                    <a:pt x="2422" y="493"/>
                    <a:pt x="2639" y="518"/>
                    <a:pt x="2831" y="567"/>
                  </a:cubicBezTo>
                  <a:cubicBezTo>
                    <a:pt x="3441" y="731"/>
                    <a:pt x="4023" y="1120"/>
                    <a:pt x="4474" y="1672"/>
                  </a:cubicBezTo>
                  <a:cubicBezTo>
                    <a:pt x="4528" y="1739"/>
                    <a:pt x="4595" y="1767"/>
                    <a:pt x="4660" y="1767"/>
                  </a:cubicBezTo>
                  <a:cubicBezTo>
                    <a:pt x="4841" y="1767"/>
                    <a:pt x="5010" y="1548"/>
                    <a:pt x="4854" y="1360"/>
                  </a:cubicBezTo>
                  <a:cubicBezTo>
                    <a:pt x="4340" y="726"/>
                    <a:pt x="3667" y="279"/>
                    <a:pt x="2956" y="92"/>
                  </a:cubicBezTo>
                  <a:cubicBezTo>
                    <a:pt x="2720" y="31"/>
                    <a:pt x="2461" y="0"/>
                    <a:pt x="21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3" name="Google Shape;17933;p73"/>
            <p:cNvSpPr/>
            <p:nvPr/>
          </p:nvSpPr>
          <p:spPr>
            <a:xfrm>
              <a:off x="983567" y="2897209"/>
              <a:ext cx="218106" cy="147681"/>
            </a:xfrm>
            <a:custGeom>
              <a:rect b="b" l="l" r="r" t="t"/>
              <a:pathLst>
                <a:path extrusionOk="0" h="5641" w="8331">
                  <a:moveTo>
                    <a:pt x="4991" y="0"/>
                  </a:moveTo>
                  <a:cubicBezTo>
                    <a:pt x="4850" y="0"/>
                    <a:pt x="4710" y="5"/>
                    <a:pt x="4569" y="14"/>
                  </a:cubicBezTo>
                  <a:cubicBezTo>
                    <a:pt x="3791" y="77"/>
                    <a:pt x="3089" y="504"/>
                    <a:pt x="2546" y="1249"/>
                  </a:cubicBezTo>
                  <a:cubicBezTo>
                    <a:pt x="2311" y="1580"/>
                    <a:pt x="2119" y="1941"/>
                    <a:pt x="1980" y="2320"/>
                  </a:cubicBezTo>
                  <a:lnTo>
                    <a:pt x="1331" y="3305"/>
                  </a:lnTo>
                  <a:cubicBezTo>
                    <a:pt x="1230" y="2988"/>
                    <a:pt x="1100" y="2681"/>
                    <a:pt x="952" y="2378"/>
                  </a:cubicBezTo>
                  <a:cubicBezTo>
                    <a:pt x="902" y="2285"/>
                    <a:pt x="822" y="2246"/>
                    <a:pt x="743" y="2246"/>
                  </a:cubicBezTo>
                  <a:cubicBezTo>
                    <a:pt x="577" y="2246"/>
                    <a:pt x="410" y="2415"/>
                    <a:pt x="514" y="2613"/>
                  </a:cubicBezTo>
                  <a:cubicBezTo>
                    <a:pt x="899" y="3401"/>
                    <a:pt x="1129" y="4256"/>
                    <a:pt x="1206" y="5135"/>
                  </a:cubicBezTo>
                  <a:cubicBezTo>
                    <a:pt x="1033" y="5116"/>
                    <a:pt x="865" y="5073"/>
                    <a:pt x="706" y="5006"/>
                  </a:cubicBezTo>
                  <a:cubicBezTo>
                    <a:pt x="543" y="4934"/>
                    <a:pt x="495" y="4857"/>
                    <a:pt x="495" y="4838"/>
                  </a:cubicBezTo>
                  <a:cubicBezTo>
                    <a:pt x="495" y="4674"/>
                    <a:pt x="371" y="4593"/>
                    <a:pt x="248" y="4593"/>
                  </a:cubicBezTo>
                  <a:cubicBezTo>
                    <a:pt x="124" y="4593"/>
                    <a:pt x="0" y="4674"/>
                    <a:pt x="0" y="4838"/>
                  </a:cubicBezTo>
                  <a:cubicBezTo>
                    <a:pt x="0" y="4986"/>
                    <a:pt x="68" y="5260"/>
                    <a:pt x="505" y="5457"/>
                  </a:cubicBezTo>
                  <a:cubicBezTo>
                    <a:pt x="801" y="5578"/>
                    <a:pt x="1116" y="5640"/>
                    <a:pt x="1435" y="5640"/>
                  </a:cubicBezTo>
                  <a:cubicBezTo>
                    <a:pt x="1447" y="5640"/>
                    <a:pt x="1458" y="5640"/>
                    <a:pt x="1470" y="5640"/>
                  </a:cubicBezTo>
                  <a:cubicBezTo>
                    <a:pt x="1482" y="5640"/>
                    <a:pt x="1494" y="5640"/>
                    <a:pt x="1506" y="5640"/>
                  </a:cubicBezTo>
                  <a:cubicBezTo>
                    <a:pt x="1830" y="5640"/>
                    <a:pt x="2144" y="5578"/>
                    <a:pt x="2441" y="5457"/>
                  </a:cubicBezTo>
                  <a:cubicBezTo>
                    <a:pt x="2878" y="5260"/>
                    <a:pt x="2945" y="4982"/>
                    <a:pt x="2945" y="4838"/>
                  </a:cubicBezTo>
                  <a:cubicBezTo>
                    <a:pt x="2945" y="4674"/>
                    <a:pt x="2821" y="4593"/>
                    <a:pt x="2698" y="4593"/>
                  </a:cubicBezTo>
                  <a:cubicBezTo>
                    <a:pt x="2574" y="4593"/>
                    <a:pt x="2450" y="4674"/>
                    <a:pt x="2450" y="4838"/>
                  </a:cubicBezTo>
                  <a:cubicBezTo>
                    <a:pt x="2450" y="4857"/>
                    <a:pt x="2402" y="4934"/>
                    <a:pt x="2239" y="5006"/>
                  </a:cubicBezTo>
                  <a:cubicBezTo>
                    <a:pt x="2066" y="5078"/>
                    <a:pt x="1883" y="5121"/>
                    <a:pt x="1701" y="5135"/>
                  </a:cubicBezTo>
                  <a:cubicBezTo>
                    <a:pt x="1672" y="4732"/>
                    <a:pt x="1605" y="4328"/>
                    <a:pt x="1509" y="3934"/>
                  </a:cubicBezTo>
                  <a:lnTo>
                    <a:pt x="2359" y="2642"/>
                  </a:lnTo>
                  <a:cubicBezTo>
                    <a:pt x="2417" y="2647"/>
                    <a:pt x="2474" y="2661"/>
                    <a:pt x="2532" y="2685"/>
                  </a:cubicBezTo>
                  <a:cubicBezTo>
                    <a:pt x="2729" y="2772"/>
                    <a:pt x="2916" y="2873"/>
                    <a:pt x="3099" y="2988"/>
                  </a:cubicBezTo>
                  <a:cubicBezTo>
                    <a:pt x="3680" y="3319"/>
                    <a:pt x="4415" y="3742"/>
                    <a:pt x="5246" y="3742"/>
                  </a:cubicBezTo>
                  <a:cubicBezTo>
                    <a:pt x="5539" y="3742"/>
                    <a:pt x="5828" y="3689"/>
                    <a:pt x="6101" y="3584"/>
                  </a:cubicBezTo>
                  <a:cubicBezTo>
                    <a:pt x="7946" y="2873"/>
                    <a:pt x="8302" y="528"/>
                    <a:pt x="8316" y="432"/>
                  </a:cubicBezTo>
                  <a:cubicBezTo>
                    <a:pt x="8331" y="336"/>
                    <a:pt x="8287" y="240"/>
                    <a:pt x="8206" y="187"/>
                  </a:cubicBezTo>
                  <a:cubicBezTo>
                    <a:pt x="8165" y="161"/>
                    <a:pt x="8118" y="148"/>
                    <a:pt x="8071" y="148"/>
                  </a:cubicBezTo>
                  <a:cubicBezTo>
                    <a:pt x="8024" y="148"/>
                    <a:pt x="7977" y="161"/>
                    <a:pt x="7937" y="187"/>
                  </a:cubicBezTo>
                  <a:cubicBezTo>
                    <a:pt x="7776" y="293"/>
                    <a:pt x="7605" y="333"/>
                    <a:pt x="7410" y="333"/>
                  </a:cubicBezTo>
                  <a:cubicBezTo>
                    <a:pt x="7178" y="333"/>
                    <a:pt x="6912" y="277"/>
                    <a:pt x="6587" y="206"/>
                  </a:cubicBezTo>
                  <a:lnTo>
                    <a:pt x="6423" y="173"/>
                  </a:lnTo>
                  <a:cubicBezTo>
                    <a:pt x="6411" y="171"/>
                    <a:pt x="6398" y="170"/>
                    <a:pt x="6387" y="170"/>
                  </a:cubicBezTo>
                  <a:cubicBezTo>
                    <a:pt x="6118" y="170"/>
                    <a:pt x="6046" y="570"/>
                    <a:pt x="6322" y="653"/>
                  </a:cubicBezTo>
                  <a:lnTo>
                    <a:pt x="6481" y="687"/>
                  </a:lnTo>
                  <a:cubicBezTo>
                    <a:pt x="6812" y="757"/>
                    <a:pt x="7123" y="820"/>
                    <a:pt x="7416" y="820"/>
                  </a:cubicBezTo>
                  <a:cubicBezTo>
                    <a:pt x="7523" y="820"/>
                    <a:pt x="7628" y="812"/>
                    <a:pt x="7730" y="793"/>
                  </a:cubicBezTo>
                  <a:lnTo>
                    <a:pt x="7730" y="793"/>
                  </a:lnTo>
                  <a:cubicBezTo>
                    <a:pt x="7543" y="1456"/>
                    <a:pt x="7057" y="2685"/>
                    <a:pt x="5929" y="3118"/>
                  </a:cubicBezTo>
                  <a:cubicBezTo>
                    <a:pt x="5696" y="3207"/>
                    <a:pt x="5468" y="3245"/>
                    <a:pt x="5245" y="3245"/>
                  </a:cubicBezTo>
                  <a:cubicBezTo>
                    <a:pt x="4544" y="3245"/>
                    <a:pt x="3894" y="2873"/>
                    <a:pt x="3344" y="2556"/>
                  </a:cubicBezTo>
                  <a:cubicBezTo>
                    <a:pt x="3056" y="2387"/>
                    <a:pt x="2801" y="2243"/>
                    <a:pt x="2570" y="2181"/>
                  </a:cubicBezTo>
                  <a:cubicBezTo>
                    <a:pt x="2825" y="1633"/>
                    <a:pt x="3464" y="596"/>
                    <a:pt x="4607" y="509"/>
                  </a:cubicBezTo>
                  <a:cubicBezTo>
                    <a:pt x="4737" y="498"/>
                    <a:pt x="4867" y="493"/>
                    <a:pt x="4997" y="493"/>
                  </a:cubicBezTo>
                  <a:cubicBezTo>
                    <a:pt x="5205" y="493"/>
                    <a:pt x="5414" y="507"/>
                    <a:pt x="5621" y="533"/>
                  </a:cubicBezTo>
                  <a:cubicBezTo>
                    <a:pt x="5633" y="535"/>
                    <a:pt x="5645" y="535"/>
                    <a:pt x="5656" y="535"/>
                  </a:cubicBezTo>
                  <a:cubicBezTo>
                    <a:pt x="5947" y="535"/>
                    <a:pt x="5993" y="80"/>
                    <a:pt x="5679" y="43"/>
                  </a:cubicBezTo>
                  <a:cubicBezTo>
                    <a:pt x="5450" y="13"/>
                    <a:pt x="5220" y="0"/>
                    <a:pt x="49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4" name="Google Shape;17934;p73"/>
          <p:cNvGrpSpPr/>
          <p:nvPr/>
        </p:nvGrpSpPr>
        <p:grpSpPr>
          <a:xfrm>
            <a:off x="850625" y="1526817"/>
            <a:ext cx="346021" cy="345131"/>
            <a:chOff x="850625" y="1526817"/>
            <a:chExt cx="346021" cy="345131"/>
          </a:xfrm>
        </p:grpSpPr>
        <p:sp>
          <p:nvSpPr>
            <p:cNvPr id="17935" name="Google Shape;17935;p73"/>
            <p:cNvSpPr/>
            <p:nvPr/>
          </p:nvSpPr>
          <p:spPr>
            <a:xfrm>
              <a:off x="999798" y="1531974"/>
              <a:ext cx="47805" cy="21913"/>
            </a:xfrm>
            <a:custGeom>
              <a:rect b="b" l="l" r="r" t="t"/>
              <a:pathLst>
                <a:path extrusionOk="0" h="837" w="1826">
                  <a:moveTo>
                    <a:pt x="0" y="0"/>
                  </a:moveTo>
                  <a:lnTo>
                    <a:pt x="0" y="836"/>
                  </a:lnTo>
                  <a:lnTo>
                    <a:pt x="1826" y="836"/>
                  </a:lnTo>
                  <a:lnTo>
                    <a:pt x="1826" y="0"/>
                  </a:lnTo>
                  <a:close/>
                </a:path>
              </a:pathLst>
            </a:custGeom>
            <a:solidFill>
              <a:srgbClr val="9CAB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73"/>
            <p:cNvSpPr/>
            <p:nvPr/>
          </p:nvSpPr>
          <p:spPr>
            <a:xfrm>
              <a:off x="876019" y="1581402"/>
              <a:ext cx="295206" cy="174725"/>
            </a:xfrm>
            <a:custGeom>
              <a:rect b="b" l="l" r="r" t="t"/>
              <a:pathLst>
                <a:path extrusionOk="0" h="6674" w="11276">
                  <a:moveTo>
                    <a:pt x="1" y="0"/>
                  </a:moveTo>
                  <a:lnTo>
                    <a:pt x="1" y="6673"/>
                  </a:lnTo>
                  <a:lnTo>
                    <a:pt x="11276" y="6673"/>
                  </a:lnTo>
                  <a:lnTo>
                    <a:pt x="11276"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73"/>
            <p:cNvSpPr/>
            <p:nvPr/>
          </p:nvSpPr>
          <p:spPr>
            <a:xfrm>
              <a:off x="1155622" y="1581402"/>
              <a:ext cx="15603" cy="174725"/>
            </a:xfrm>
            <a:custGeom>
              <a:rect b="b" l="l" r="r" t="t"/>
              <a:pathLst>
                <a:path extrusionOk="0" h="6674" w="596">
                  <a:moveTo>
                    <a:pt x="0" y="0"/>
                  </a:moveTo>
                  <a:lnTo>
                    <a:pt x="0" y="6673"/>
                  </a:lnTo>
                  <a:lnTo>
                    <a:pt x="596" y="6673"/>
                  </a:lnTo>
                  <a:lnTo>
                    <a:pt x="59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73"/>
            <p:cNvSpPr/>
            <p:nvPr/>
          </p:nvSpPr>
          <p:spPr>
            <a:xfrm>
              <a:off x="855782" y="155386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73"/>
            <p:cNvSpPr/>
            <p:nvPr/>
          </p:nvSpPr>
          <p:spPr>
            <a:xfrm>
              <a:off x="855782" y="1756101"/>
              <a:ext cx="335837" cy="27568"/>
            </a:xfrm>
            <a:custGeom>
              <a:rect b="b" l="l" r="r" t="t"/>
              <a:pathLst>
                <a:path extrusionOk="0" h="1053" w="12828">
                  <a:moveTo>
                    <a:pt x="0" y="0"/>
                  </a:moveTo>
                  <a:lnTo>
                    <a:pt x="0" y="1052"/>
                  </a:lnTo>
                  <a:lnTo>
                    <a:pt x="12827" y="1052"/>
                  </a:lnTo>
                  <a:lnTo>
                    <a:pt x="12827" y="0"/>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0" name="Google Shape;17940;p73"/>
            <p:cNvSpPr/>
            <p:nvPr/>
          </p:nvSpPr>
          <p:spPr>
            <a:xfrm>
              <a:off x="1175361" y="155386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1" name="Google Shape;17941;p73"/>
            <p:cNvSpPr/>
            <p:nvPr/>
          </p:nvSpPr>
          <p:spPr>
            <a:xfrm>
              <a:off x="1175361" y="1756101"/>
              <a:ext cx="16258" cy="27568"/>
            </a:xfrm>
            <a:custGeom>
              <a:rect b="b" l="l" r="r" t="t"/>
              <a:pathLst>
                <a:path extrusionOk="0" h="1053" w="621">
                  <a:moveTo>
                    <a:pt x="0" y="0"/>
                  </a:moveTo>
                  <a:lnTo>
                    <a:pt x="0" y="1052"/>
                  </a:lnTo>
                  <a:lnTo>
                    <a:pt x="620" y="1052"/>
                  </a:lnTo>
                  <a:lnTo>
                    <a:pt x="620"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73"/>
            <p:cNvSpPr/>
            <p:nvPr/>
          </p:nvSpPr>
          <p:spPr>
            <a:xfrm>
              <a:off x="922306" y="1783643"/>
              <a:ext cx="72100" cy="83279"/>
            </a:xfrm>
            <a:custGeom>
              <a:rect b="b" l="l" r="r" t="t"/>
              <a:pathLst>
                <a:path extrusionOk="0" h="3181" w="2754">
                  <a:moveTo>
                    <a:pt x="1749" y="0"/>
                  </a:moveTo>
                  <a:lnTo>
                    <a:pt x="1" y="3180"/>
                  </a:lnTo>
                  <a:lnTo>
                    <a:pt x="1005" y="3180"/>
                  </a:lnTo>
                  <a:lnTo>
                    <a:pt x="2753"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73"/>
            <p:cNvSpPr/>
            <p:nvPr/>
          </p:nvSpPr>
          <p:spPr>
            <a:xfrm>
              <a:off x="1052865" y="1783643"/>
              <a:ext cx="72100" cy="83279"/>
            </a:xfrm>
            <a:custGeom>
              <a:rect b="b" l="l" r="r" t="t"/>
              <a:pathLst>
                <a:path extrusionOk="0" h="3181" w="2754">
                  <a:moveTo>
                    <a:pt x="0" y="0"/>
                  </a:moveTo>
                  <a:lnTo>
                    <a:pt x="1749" y="3180"/>
                  </a:lnTo>
                  <a:lnTo>
                    <a:pt x="2753" y="3180"/>
                  </a:lnTo>
                  <a:lnTo>
                    <a:pt x="1009"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73"/>
            <p:cNvSpPr/>
            <p:nvPr/>
          </p:nvSpPr>
          <p:spPr>
            <a:xfrm>
              <a:off x="961811" y="1821499"/>
              <a:ext cx="123779" cy="21520"/>
            </a:xfrm>
            <a:custGeom>
              <a:rect b="b" l="l" r="r" t="t"/>
              <a:pathLst>
                <a:path extrusionOk="0" h="822" w="4728">
                  <a:moveTo>
                    <a:pt x="452" y="0"/>
                  </a:moveTo>
                  <a:lnTo>
                    <a:pt x="0" y="822"/>
                  </a:lnTo>
                  <a:lnTo>
                    <a:pt x="4727" y="822"/>
                  </a:lnTo>
                  <a:lnTo>
                    <a:pt x="4276"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73"/>
            <p:cNvSpPr/>
            <p:nvPr/>
          </p:nvSpPr>
          <p:spPr>
            <a:xfrm>
              <a:off x="1030717" y="1531974"/>
              <a:ext cx="16886" cy="21913"/>
            </a:xfrm>
            <a:custGeom>
              <a:rect b="b" l="l" r="r" t="t"/>
              <a:pathLst>
                <a:path extrusionOk="0" h="837" w="645">
                  <a:moveTo>
                    <a:pt x="1" y="0"/>
                  </a:moveTo>
                  <a:lnTo>
                    <a:pt x="1" y="836"/>
                  </a:lnTo>
                  <a:lnTo>
                    <a:pt x="645" y="836"/>
                  </a:lnTo>
                  <a:lnTo>
                    <a:pt x="645" y="0"/>
                  </a:lnTo>
                  <a:close/>
                </a:path>
              </a:pathLst>
            </a:custGeom>
            <a:solidFill>
              <a:srgbClr val="8FA1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73"/>
            <p:cNvSpPr/>
            <p:nvPr/>
          </p:nvSpPr>
          <p:spPr>
            <a:xfrm>
              <a:off x="959533" y="1783643"/>
              <a:ext cx="34872" cy="15603"/>
            </a:xfrm>
            <a:custGeom>
              <a:rect b="b" l="l" r="r" t="t"/>
              <a:pathLst>
                <a:path extrusionOk="0" h="596" w="1332">
                  <a:moveTo>
                    <a:pt x="327" y="0"/>
                  </a:moveTo>
                  <a:lnTo>
                    <a:pt x="1" y="596"/>
                  </a:lnTo>
                  <a:lnTo>
                    <a:pt x="1005" y="596"/>
                  </a:lnTo>
                  <a:lnTo>
                    <a:pt x="1331"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73"/>
            <p:cNvSpPr/>
            <p:nvPr/>
          </p:nvSpPr>
          <p:spPr>
            <a:xfrm>
              <a:off x="1052865" y="1783643"/>
              <a:ext cx="34976" cy="15603"/>
            </a:xfrm>
            <a:custGeom>
              <a:rect b="b" l="l" r="r" t="t"/>
              <a:pathLst>
                <a:path extrusionOk="0" h="596" w="1336">
                  <a:moveTo>
                    <a:pt x="0" y="0"/>
                  </a:moveTo>
                  <a:lnTo>
                    <a:pt x="327" y="596"/>
                  </a:lnTo>
                  <a:lnTo>
                    <a:pt x="1336" y="596"/>
                  </a:lnTo>
                  <a:lnTo>
                    <a:pt x="1009"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73"/>
            <p:cNvSpPr/>
            <p:nvPr/>
          </p:nvSpPr>
          <p:spPr>
            <a:xfrm>
              <a:off x="928589" y="1703401"/>
              <a:ext cx="29348" cy="29322"/>
            </a:xfrm>
            <a:custGeom>
              <a:rect b="b" l="l" r="r" t="t"/>
              <a:pathLst>
                <a:path extrusionOk="0" h="1120" w="1121">
                  <a:moveTo>
                    <a:pt x="558" y="0"/>
                  </a:moveTo>
                  <a:cubicBezTo>
                    <a:pt x="251" y="0"/>
                    <a:pt x="1" y="250"/>
                    <a:pt x="1" y="562"/>
                  </a:cubicBezTo>
                  <a:cubicBezTo>
                    <a:pt x="1" y="870"/>
                    <a:pt x="251" y="1119"/>
                    <a:pt x="558" y="1119"/>
                  </a:cubicBezTo>
                  <a:cubicBezTo>
                    <a:pt x="870" y="1119"/>
                    <a:pt x="1120" y="870"/>
                    <a:pt x="1120" y="562"/>
                  </a:cubicBezTo>
                  <a:cubicBezTo>
                    <a:pt x="1120" y="250"/>
                    <a:pt x="870"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73"/>
            <p:cNvSpPr/>
            <p:nvPr/>
          </p:nvSpPr>
          <p:spPr>
            <a:xfrm>
              <a:off x="976760" y="1636223"/>
              <a:ext cx="29348" cy="29348"/>
            </a:xfrm>
            <a:custGeom>
              <a:rect b="b" l="l" r="r" t="t"/>
              <a:pathLst>
                <a:path extrusionOk="0" h="1121" w="1121">
                  <a:moveTo>
                    <a:pt x="558" y="1"/>
                  </a:moveTo>
                  <a:cubicBezTo>
                    <a:pt x="251" y="1"/>
                    <a:pt x="1" y="251"/>
                    <a:pt x="1" y="558"/>
                  </a:cubicBezTo>
                  <a:cubicBezTo>
                    <a:pt x="1" y="870"/>
                    <a:pt x="251" y="1120"/>
                    <a:pt x="558" y="1120"/>
                  </a:cubicBezTo>
                  <a:cubicBezTo>
                    <a:pt x="866" y="1120"/>
                    <a:pt x="1120" y="870"/>
                    <a:pt x="1120" y="558"/>
                  </a:cubicBezTo>
                  <a:cubicBezTo>
                    <a:pt x="1120" y="251"/>
                    <a:pt x="866" y="1"/>
                    <a:pt x="5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0" name="Google Shape;17950;p73"/>
            <p:cNvSpPr/>
            <p:nvPr/>
          </p:nvSpPr>
          <p:spPr>
            <a:xfrm>
              <a:off x="1036136" y="1670074"/>
              <a:ext cx="29322" cy="29322"/>
            </a:xfrm>
            <a:custGeom>
              <a:rect b="b" l="l" r="r" t="t"/>
              <a:pathLst>
                <a:path extrusionOk="0" h="1120" w="1120">
                  <a:moveTo>
                    <a:pt x="558" y="0"/>
                  </a:moveTo>
                  <a:cubicBezTo>
                    <a:pt x="250" y="0"/>
                    <a:pt x="0" y="250"/>
                    <a:pt x="0" y="562"/>
                  </a:cubicBezTo>
                  <a:cubicBezTo>
                    <a:pt x="0" y="870"/>
                    <a:pt x="250" y="1119"/>
                    <a:pt x="558" y="1119"/>
                  </a:cubicBezTo>
                  <a:cubicBezTo>
                    <a:pt x="865" y="1119"/>
                    <a:pt x="1120" y="870"/>
                    <a:pt x="1120" y="562"/>
                  </a:cubicBezTo>
                  <a:cubicBezTo>
                    <a:pt x="1120" y="250"/>
                    <a:pt x="865" y="0"/>
                    <a:pt x="55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1" name="Google Shape;17951;p73"/>
            <p:cNvSpPr/>
            <p:nvPr/>
          </p:nvSpPr>
          <p:spPr>
            <a:xfrm>
              <a:off x="1085302" y="1604153"/>
              <a:ext cx="29348" cy="29348"/>
            </a:xfrm>
            <a:custGeom>
              <a:rect b="b" l="l" r="r" t="t"/>
              <a:pathLst>
                <a:path extrusionOk="0" h="1121" w="1121">
                  <a:moveTo>
                    <a:pt x="563" y="1"/>
                  </a:moveTo>
                  <a:cubicBezTo>
                    <a:pt x="251" y="1"/>
                    <a:pt x="1" y="251"/>
                    <a:pt x="1" y="563"/>
                  </a:cubicBezTo>
                  <a:cubicBezTo>
                    <a:pt x="1" y="870"/>
                    <a:pt x="251" y="1120"/>
                    <a:pt x="563" y="1120"/>
                  </a:cubicBezTo>
                  <a:cubicBezTo>
                    <a:pt x="870" y="1120"/>
                    <a:pt x="1120" y="870"/>
                    <a:pt x="1120" y="563"/>
                  </a:cubicBezTo>
                  <a:cubicBezTo>
                    <a:pt x="1120" y="251"/>
                    <a:pt x="870" y="1"/>
                    <a:pt x="563"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2" name="Google Shape;17952;p73"/>
            <p:cNvSpPr/>
            <p:nvPr/>
          </p:nvSpPr>
          <p:spPr>
            <a:xfrm>
              <a:off x="850625" y="1526817"/>
              <a:ext cx="346021" cy="183836"/>
            </a:xfrm>
            <a:custGeom>
              <a:rect b="b" l="l" r="r" t="t"/>
              <a:pathLst>
                <a:path extrusionOk="0" h="7022" w="13217">
                  <a:moveTo>
                    <a:pt x="7331" y="389"/>
                  </a:moveTo>
                  <a:lnTo>
                    <a:pt x="7331" y="841"/>
                  </a:lnTo>
                  <a:lnTo>
                    <a:pt x="5890" y="841"/>
                  </a:lnTo>
                  <a:lnTo>
                    <a:pt x="5890" y="389"/>
                  </a:lnTo>
                  <a:close/>
                  <a:moveTo>
                    <a:pt x="12827" y="1225"/>
                  </a:moveTo>
                  <a:lnTo>
                    <a:pt x="12827" y="1893"/>
                  </a:lnTo>
                  <a:lnTo>
                    <a:pt x="390" y="1893"/>
                  </a:lnTo>
                  <a:lnTo>
                    <a:pt x="390" y="1225"/>
                  </a:lnTo>
                  <a:close/>
                  <a:moveTo>
                    <a:pt x="5698" y="0"/>
                  </a:moveTo>
                  <a:cubicBezTo>
                    <a:pt x="5588" y="0"/>
                    <a:pt x="5501" y="92"/>
                    <a:pt x="5501" y="197"/>
                  </a:cubicBezTo>
                  <a:lnTo>
                    <a:pt x="5501" y="841"/>
                  </a:lnTo>
                  <a:lnTo>
                    <a:pt x="197" y="841"/>
                  </a:lnTo>
                  <a:cubicBezTo>
                    <a:pt x="92" y="841"/>
                    <a:pt x="0" y="927"/>
                    <a:pt x="5" y="1033"/>
                  </a:cubicBezTo>
                  <a:lnTo>
                    <a:pt x="5" y="2085"/>
                  </a:lnTo>
                  <a:cubicBezTo>
                    <a:pt x="5" y="2191"/>
                    <a:pt x="92" y="2277"/>
                    <a:pt x="197" y="2277"/>
                  </a:cubicBezTo>
                  <a:lnTo>
                    <a:pt x="779" y="2277"/>
                  </a:lnTo>
                  <a:lnTo>
                    <a:pt x="779" y="3128"/>
                  </a:lnTo>
                  <a:cubicBezTo>
                    <a:pt x="779" y="3257"/>
                    <a:pt x="876" y="3322"/>
                    <a:pt x="973" y="3322"/>
                  </a:cubicBezTo>
                  <a:cubicBezTo>
                    <a:pt x="1071" y="3322"/>
                    <a:pt x="1168" y="3257"/>
                    <a:pt x="1168" y="3128"/>
                  </a:cubicBezTo>
                  <a:lnTo>
                    <a:pt x="1168" y="2277"/>
                  </a:lnTo>
                  <a:lnTo>
                    <a:pt x="12054" y="2277"/>
                  </a:lnTo>
                  <a:lnTo>
                    <a:pt x="12054" y="6827"/>
                  </a:lnTo>
                  <a:cubicBezTo>
                    <a:pt x="12054" y="6957"/>
                    <a:pt x="12150" y="7021"/>
                    <a:pt x="12246" y="7021"/>
                  </a:cubicBezTo>
                  <a:cubicBezTo>
                    <a:pt x="12342" y="7021"/>
                    <a:pt x="12438" y="6957"/>
                    <a:pt x="12438" y="6827"/>
                  </a:cubicBezTo>
                  <a:lnTo>
                    <a:pt x="12438" y="2277"/>
                  </a:lnTo>
                  <a:lnTo>
                    <a:pt x="13019" y="2277"/>
                  </a:lnTo>
                  <a:cubicBezTo>
                    <a:pt x="13130" y="2277"/>
                    <a:pt x="13216" y="2191"/>
                    <a:pt x="13216" y="2085"/>
                  </a:cubicBezTo>
                  <a:lnTo>
                    <a:pt x="13216" y="1033"/>
                  </a:lnTo>
                  <a:cubicBezTo>
                    <a:pt x="13216" y="927"/>
                    <a:pt x="13130" y="841"/>
                    <a:pt x="13024" y="841"/>
                  </a:cubicBezTo>
                  <a:lnTo>
                    <a:pt x="7716" y="841"/>
                  </a:lnTo>
                  <a:lnTo>
                    <a:pt x="7716" y="197"/>
                  </a:lnTo>
                  <a:cubicBezTo>
                    <a:pt x="7716" y="92"/>
                    <a:pt x="7629" y="5"/>
                    <a:pt x="752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3" name="Google Shape;17953;p73"/>
            <p:cNvSpPr/>
            <p:nvPr/>
          </p:nvSpPr>
          <p:spPr>
            <a:xfrm>
              <a:off x="850625" y="1623945"/>
              <a:ext cx="346021" cy="248003"/>
            </a:xfrm>
            <a:custGeom>
              <a:rect b="b" l="l" r="r" t="t"/>
              <a:pathLst>
                <a:path extrusionOk="0" h="9473" w="13217">
                  <a:moveTo>
                    <a:pt x="12827" y="5240"/>
                  </a:moveTo>
                  <a:lnTo>
                    <a:pt x="12827" y="5908"/>
                  </a:lnTo>
                  <a:lnTo>
                    <a:pt x="390" y="5908"/>
                  </a:lnTo>
                  <a:lnTo>
                    <a:pt x="390" y="5240"/>
                  </a:lnTo>
                  <a:close/>
                  <a:moveTo>
                    <a:pt x="7615" y="6292"/>
                  </a:moveTo>
                  <a:lnTo>
                    <a:pt x="8196" y="7349"/>
                  </a:lnTo>
                  <a:lnTo>
                    <a:pt x="5025" y="7349"/>
                  </a:lnTo>
                  <a:lnTo>
                    <a:pt x="5607" y="6292"/>
                  </a:lnTo>
                  <a:close/>
                  <a:moveTo>
                    <a:pt x="5165" y="6292"/>
                  </a:moveTo>
                  <a:lnTo>
                    <a:pt x="4314" y="7844"/>
                  </a:lnTo>
                  <a:lnTo>
                    <a:pt x="4074" y="8276"/>
                  </a:lnTo>
                  <a:lnTo>
                    <a:pt x="3627" y="9083"/>
                  </a:lnTo>
                  <a:lnTo>
                    <a:pt x="3065" y="9083"/>
                  </a:lnTo>
                  <a:lnTo>
                    <a:pt x="4603" y="6292"/>
                  </a:lnTo>
                  <a:close/>
                  <a:moveTo>
                    <a:pt x="8619" y="6292"/>
                  </a:moveTo>
                  <a:lnTo>
                    <a:pt x="10156" y="9083"/>
                  </a:lnTo>
                  <a:lnTo>
                    <a:pt x="9589" y="9083"/>
                  </a:lnTo>
                  <a:lnTo>
                    <a:pt x="8057" y="6292"/>
                  </a:lnTo>
                  <a:close/>
                  <a:moveTo>
                    <a:pt x="973" y="0"/>
                  </a:moveTo>
                  <a:cubicBezTo>
                    <a:pt x="876" y="0"/>
                    <a:pt x="779" y="64"/>
                    <a:pt x="779" y="191"/>
                  </a:cubicBezTo>
                  <a:lnTo>
                    <a:pt x="779" y="4856"/>
                  </a:lnTo>
                  <a:lnTo>
                    <a:pt x="197" y="4856"/>
                  </a:lnTo>
                  <a:cubicBezTo>
                    <a:pt x="92" y="4856"/>
                    <a:pt x="0" y="4942"/>
                    <a:pt x="0" y="5048"/>
                  </a:cubicBezTo>
                  <a:lnTo>
                    <a:pt x="0" y="6100"/>
                  </a:lnTo>
                  <a:cubicBezTo>
                    <a:pt x="5" y="6206"/>
                    <a:pt x="92" y="6292"/>
                    <a:pt x="197" y="6292"/>
                  </a:cubicBezTo>
                  <a:lnTo>
                    <a:pt x="4161" y="6292"/>
                  </a:lnTo>
                  <a:lnTo>
                    <a:pt x="2571" y="9184"/>
                  </a:lnTo>
                  <a:cubicBezTo>
                    <a:pt x="2499" y="9314"/>
                    <a:pt x="2590" y="9473"/>
                    <a:pt x="2739" y="9473"/>
                  </a:cubicBezTo>
                  <a:lnTo>
                    <a:pt x="3743" y="9473"/>
                  </a:lnTo>
                  <a:cubicBezTo>
                    <a:pt x="3815" y="9473"/>
                    <a:pt x="3877" y="9434"/>
                    <a:pt x="3911" y="9372"/>
                  </a:cubicBezTo>
                  <a:lnTo>
                    <a:pt x="4358" y="8560"/>
                  </a:lnTo>
                  <a:lnTo>
                    <a:pt x="5549" y="8560"/>
                  </a:lnTo>
                  <a:cubicBezTo>
                    <a:pt x="5809" y="8560"/>
                    <a:pt x="5809" y="8175"/>
                    <a:pt x="5549" y="8175"/>
                  </a:cubicBezTo>
                  <a:lnTo>
                    <a:pt x="4574" y="8175"/>
                  </a:lnTo>
                  <a:lnTo>
                    <a:pt x="4627" y="8075"/>
                  </a:lnTo>
                  <a:lnTo>
                    <a:pt x="4809" y="7738"/>
                  </a:lnTo>
                  <a:lnTo>
                    <a:pt x="8408" y="7738"/>
                  </a:lnTo>
                  <a:lnTo>
                    <a:pt x="8648" y="8175"/>
                  </a:lnTo>
                  <a:lnTo>
                    <a:pt x="6323" y="8175"/>
                  </a:lnTo>
                  <a:cubicBezTo>
                    <a:pt x="6068" y="8175"/>
                    <a:pt x="6068" y="8560"/>
                    <a:pt x="6323" y="8560"/>
                  </a:cubicBezTo>
                  <a:lnTo>
                    <a:pt x="8859" y="8560"/>
                  </a:lnTo>
                  <a:lnTo>
                    <a:pt x="9306" y="9372"/>
                  </a:lnTo>
                  <a:cubicBezTo>
                    <a:pt x="9339" y="9434"/>
                    <a:pt x="9402" y="9473"/>
                    <a:pt x="9474" y="9473"/>
                  </a:cubicBezTo>
                  <a:lnTo>
                    <a:pt x="10478" y="9473"/>
                  </a:lnTo>
                  <a:cubicBezTo>
                    <a:pt x="10627" y="9473"/>
                    <a:pt x="10718" y="9314"/>
                    <a:pt x="10651" y="9184"/>
                  </a:cubicBezTo>
                  <a:lnTo>
                    <a:pt x="9061" y="6292"/>
                  </a:lnTo>
                  <a:lnTo>
                    <a:pt x="13024" y="6292"/>
                  </a:lnTo>
                  <a:cubicBezTo>
                    <a:pt x="13130" y="6292"/>
                    <a:pt x="13216" y="6206"/>
                    <a:pt x="13216" y="6100"/>
                  </a:cubicBezTo>
                  <a:lnTo>
                    <a:pt x="13216" y="5048"/>
                  </a:lnTo>
                  <a:cubicBezTo>
                    <a:pt x="13216" y="4940"/>
                    <a:pt x="13134" y="4856"/>
                    <a:pt x="13033" y="4856"/>
                  </a:cubicBezTo>
                  <a:cubicBezTo>
                    <a:pt x="13030" y="4856"/>
                    <a:pt x="13027" y="4856"/>
                    <a:pt x="13024" y="4856"/>
                  </a:cubicBezTo>
                  <a:lnTo>
                    <a:pt x="12438" y="4856"/>
                  </a:lnTo>
                  <a:lnTo>
                    <a:pt x="12438" y="3895"/>
                  </a:lnTo>
                  <a:cubicBezTo>
                    <a:pt x="12438" y="3765"/>
                    <a:pt x="12342" y="3701"/>
                    <a:pt x="12246" y="3701"/>
                  </a:cubicBezTo>
                  <a:cubicBezTo>
                    <a:pt x="12150" y="3701"/>
                    <a:pt x="12054" y="3765"/>
                    <a:pt x="12054" y="3895"/>
                  </a:cubicBezTo>
                  <a:lnTo>
                    <a:pt x="12054" y="4856"/>
                  </a:lnTo>
                  <a:lnTo>
                    <a:pt x="1168" y="4856"/>
                  </a:lnTo>
                  <a:lnTo>
                    <a:pt x="1168" y="191"/>
                  </a:lnTo>
                  <a:cubicBezTo>
                    <a:pt x="1168" y="64"/>
                    <a:pt x="1071" y="0"/>
                    <a:pt x="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4" name="Google Shape;17954;p73"/>
            <p:cNvSpPr/>
            <p:nvPr/>
          </p:nvSpPr>
          <p:spPr>
            <a:xfrm>
              <a:off x="915656" y="1599047"/>
              <a:ext cx="206534" cy="138963"/>
            </a:xfrm>
            <a:custGeom>
              <a:rect b="b" l="l" r="r" t="t"/>
              <a:pathLst>
                <a:path extrusionOk="0" h="5308" w="7889">
                  <a:moveTo>
                    <a:pt x="7043" y="388"/>
                  </a:moveTo>
                  <a:cubicBezTo>
                    <a:pt x="7370" y="388"/>
                    <a:pt x="7533" y="787"/>
                    <a:pt x="7302" y="1017"/>
                  </a:cubicBezTo>
                  <a:cubicBezTo>
                    <a:pt x="7228" y="1092"/>
                    <a:pt x="7136" y="1125"/>
                    <a:pt x="7045" y="1125"/>
                  </a:cubicBezTo>
                  <a:cubicBezTo>
                    <a:pt x="6856" y="1125"/>
                    <a:pt x="6673" y="979"/>
                    <a:pt x="6673" y="758"/>
                  </a:cubicBezTo>
                  <a:cubicBezTo>
                    <a:pt x="6673" y="556"/>
                    <a:pt x="6841" y="388"/>
                    <a:pt x="7043" y="388"/>
                  </a:cubicBezTo>
                  <a:close/>
                  <a:moveTo>
                    <a:pt x="2892" y="1613"/>
                  </a:moveTo>
                  <a:cubicBezTo>
                    <a:pt x="3219" y="1613"/>
                    <a:pt x="3382" y="2007"/>
                    <a:pt x="3152" y="2237"/>
                  </a:cubicBezTo>
                  <a:cubicBezTo>
                    <a:pt x="3077" y="2312"/>
                    <a:pt x="2985" y="2345"/>
                    <a:pt x="2896" y="2345"/>
                  </a:cubicBezTo>
                  <a:cubicBezTo>
                    <a:pt x="2707" y="2345"/>
                    <a:pt x="2527" y="2199"/>
                    <a:pt x="2527" y="1978"/>
                  </a:cubicBezTo>
                  <a:cubicBezTo>
                    <a:pt x="2527" y="1776"/>
                    <a:pt x="2690" y="1613"/>
                    <a:pt x="2892" y="1613"/>
                  </a:cubicBezTo>
                  <a:close/>
                  <a:moveTo>
                    <a:pt x="5160" y="2910"/>
                  </a:moveTo>
                  <a:cubicBezTo>
                    <a:pt x="5486" y="2910"/>
                    <a:pt x="5650" y="3304"/>
                    <a:pt x="5419" y="3535"/>
                  </a:cubicBezTo>
                  <a:cubicBezTo>
                    <a:pt x="5345" y="3609"/>
                    <a:pt x="5253" y="3642"/>
                    <a:pt x="5163" y="3642"/>
                  </a:cubicBezTo>
                  <a:cubicBezTo>
                    <a:pt x="4975" y="3642"/>
                    <a:pt x="4795" y="3496"/>
                    <a:pt x="4795" y="3275"/>
                  </a:cubicBezTo>
                  <a:cubicBezTo>
                    <a:pt x="4795" y="3073"/>
                    <a:pt x="4958" y="2910"/>
                    <a:pt x="5160" y="2910"/>
                  </a:cubicBezTo>
                  <a:close/>
                  <a:moveTo>
                    <a:pt x="1052" y="4183"/>
                  </a:moveTo>
                  <a:cubicBezTo>
                    <a:pt x="1254" y="4183"/>
                    <a:pt x="1422" y="4346"/>
                    <a:pt x="1422" y="4548"/>
                  </a:cubicBezTo>
                  <a:cubicBezTo>
                    <a:pt x="1422" y="4769"/>
                    <a:pt x="1240" y="4916"/>
                    <a:pt x="1050" y="4916"/>
                  </a:cubicBezTo>
                  <a:cubicBezTo>
                    <a:pt x="959" y="4916"/>
                    <a:pt x="867" y="4882"/>
                    <a:pt x="793" y="4808"/>
                  </a:cubicBezTo>
                  <a:cubicBezTo>
                    <a:pt x="562" y="4577"/>
                    <a:pt x="726" y="4183"/>
                    <a:pt x="1052" y="4183"/>
                  </a:cubicBezTo>
                  <a:close/>
                  <a:moveTo>
                    <a:pt x="7042" y="1"/>
                  </a:moveTo>
                  <a:cubicBezTo>
                    <a:pt x="6828" y="1"/>
                    <a:pt x="6618" y="90"/>
                    <a:pt x="6471" y="263"/>
                  </a:cubicBezTo>
                  <a:cubicBezTo>
                    <a:pt x="6221" y="551"/>
                    <a:pt x="6226" y="979"/>
                    <a:pt x="6481" y="1262"/>
                  </a:cubicBezTo>
                  <a:lnTo>
                    <a:pt x="5400" y="2559"/>
                  </a:lnTo>
                  <a:cubicBezTo>
                    <a:pt x="5323" y="2535"/>
                    <a:pt x="5244" y="2523"/>
                    <a:pt x="5166" y="2523"/>
                  </a:cubicBezTo>
                  <a:cubicBezTo>
                    <a:pt x="4941" y="2523"/>
                    <a:pt x="4721" y="2622"/>
                    <a:pt x="4578" y="2804"/>
                  </a:cubicBezTo>
                  <a:lnTo>
                    <a:pt x="3598" y="2252"/>
                  </a:lnTo>
                  <a:cubicBezTo>
                    <a:pt x="3793" y="1747"/>
                    <a:pt x="3413" y="1227"/>
                    <a:pt x="2897" y="1227"/>
                  </a:cubicBezTo>
                  <a:cubicBezTo>
                    <a:pt x="2853" y="1227"/>
                    <a:pt x="2808" y="1230"/>
                    <a:pt x="2762" y="1238"/>
                  </a:cubicBezTo>
                  <a:cubicBezTo>
                    <a:pt x="2186" y="1339"/>
                    <a:pt x="1941" y="2036"/>
                    <a:pt x="2330" y="2478"/>
                  </a:cubicBezTo>
                  <a:lnTo>
                    <a:pt x="1297" y="3832"/>
                  </a:lnTo>
                  <a:cubicBezTo>
                    <a:pt x="1220" y="3808"/>
                    <a:pt x="1139" y="3794"/>
                    <a:pt x="1052" y="3794"/>
                  </a:cubicBezTo>
                  <a:cubicBezTo>
                    <a:pt x="240" y="3794"/>
                    <a:pt x="0" y="4899"/>
                    <a:pt x="740" y="5235"/>
                  </a:cubicBezTo>
                  <a:cubicBezTo>
                    <a:pt x="850" y="5285"/>
                    <a:pt x="959" y="5308"/>
                    <a:pt x="1062" y="5308"/>
                  </a:cubicBezTo>
                  <a:cubicBezTo>
                    <a:pt x="1654" y="5308"/>
                    <a:pt x="2077" y="4572"/>
                    <a:pt x="1619" y="4049"/>
                  </a:cubicBezTo>
                  <a:lnTo>
                    <a:pt x="2647" y="2694"/>
                  </a:lnTo>
                  <a:cubicBezTo>
                    <a:pt x="2726" y="2720"/>
                    <a:pt x="2807" y="2733"/>
                    <a:pt x="2888" y="2733"/>
                  </a:cubicBezTo>
                  <a:cubicBezTo>
                    <a:pt x="3060" y="2733"/>
                    <a:pt x="3231" y="2675"/>
                    <a:pt x="3368" y="2564"/>
                  </a:cubicBezTo>
                  <a:lnTo>
                    <a:pt x="4415" y="3160"/>
                  </a:lnTo>
                  <a:cubicBezTo>
                    <a:pt x="4340" y="3630"/>
                    <a:pt x="4715" y="4031"/>
                    <a:pt x="5163" y="4031"/>
                  </a:cubicBezTo>
                  <a:cubicBezTo>
                    <a:pt x="5233" y="4031"/>
                    <a:pt x="5304" y="4021"/>
                    <a:pt x="5376" y="4001"/>
                  </a:cubicBezTo>
                  <a:cubicBezTo>
                    <a:pt x="5904" y="3842"/>
                    <a:pt x="6092" y="3184"/>
                    <a:pt x="5722" y="2771"/>
                  </a:cubicBezTo>
                  <a:lnTo>
                    <a:pt x="6803" y="1474"/>
                  </a:lnTo>
                  <a:cubicBezTo>
                    <a:pt x="6881" y="1500"/>
                    <a:pt x="6961" y="1512"/>
                    <a:pt x="7040" y="1512"/>
                  </a:cubicBezTo>
                  <a:cubicBezTo>
                    <a:pt x="7324" y="1512"/>
                    <a:pt x="7592" y="1351"/>
                    <a:pt x="7720" y="1085"/>
                  </a:cubicBezTo>
                  <a:cubicBezTo>
                    <a:pt x="7888" y="743"/>
                    <a:pt x="7773" y="335"/>
                    <a:pt x="7456" y="124"/>
                  </a:cubicBezTo>
                  <a:cubicBezTo>
                    <a:pt x="7329" y="41"/>
                    <a:pt x="7185" y="1"/>
                    <a:pt x="70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55" name="Google Shape;17955;p73"/>
          <p:cNvGrpSpPr/>
          <p:nvPr/>
        </p:nvGrpSpPr>
        <p:grpSpPr>
          <a:xfrm>
            <a:off x="3046943" y="3367847"/>
            <a:ext cx="379479" cy="370395"/>
            <a:chOff x="3046943" y="3367847"/>
            <a:chExt cx="379479" cy="370395"/>
          </a:xfrm>
        </p:grpSpPr>
        <p:sp>
          <p:nvSpPr>
            <p:cNvPr id="17956" name="Google Shape;17956;p73"/>
            <p:cNvSpPr/>
            <p:nvPr/>
          </p:nvSpPr>
          <p:spPr>
            <a:xfrm>
              <a:off x="3047834" y="3373737"/>
              <a:ext cx="372803" cy="358692"/>
            </a:xfrm>
            <a:custGeom>
              <a:rect b="b" l="l" r="r" t="t"/>
              <a:pathLst>
                <a:path extrusionOk="0" h="13701" w="14240">
                  <a:moveTo>
                    <a:pt x="7389" y="0"/>
                  </a:moveTo>
                  <a:cubicBezTo>
                    <a:pt x="4617" y="0"/>
                    <a:pt x="2119" y="1667"/>
                    <a:pt x="1062" y="4228"/>
                  </a:cubicBezTo>
                  <a:cubicBezTo>
                    <a:pt x="0" y="6788"/>
                    <a:pt x="586" y="9733"/>
                    <a:pt x="2546" y="11693"/>
                  </a:cubicBezTo>
                  <a:cubicBezTo>
                    <a:pt x="3857" y="13004"/>
                    <a:pt x="5608" y="13700"/>
                    <a:pt x="7389" y="13700"/>
                  </a:cubicBezTo>
                  <a:cubicBezTo>
                    <a:pt x="8271" y="13700"/>
                    <a:pt x="9160" y="13529"/>
                    <a:pt x="10007" y="13178"/>
                  </a:cubicBezTo>
                  <a:cubicBezTo>
                    <a:pt x="12568" y="12116"/>
                    <a:pt x="14239" y="9618"/>
                    <a:pt x="14239" y="6851"/>
                  </a:cubicBezTo>
                  <a:cubicBezTo>
                    <a:pt x="14239" y="3065"/>
                    <a:pt x="11170" y="0"/>
                    <a:pt x="7389" y="0"/>
                  </a:cubicBezTo>
                  <a:close/>
                </a:path>
              </a:pathLst>
            </a:custGeom>
            <a:solidFill>
              <a:srgbClr val="A7B9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7" name="Google Shape;17957;p73"/>
            <p:cNvSpPr/>
            <p:nvPr/>
          </p:nvSpPr>
          <p:spPr>
            <a:xfrm>
              <a:off x="3159387" y="3373763"/>
              <a:ext cx="261250" cy="358614"/>
            </a:xfrm>
            <a:custGeom>
              <a:rect b="b" l="l" r="r" t="t"/>
              <a:pathLst>
                <a:path extrusionOk="0" h="13698" w="9979">
                  <a:moveTo>
                    <a:pt x="3128" y="0"/>
                  </a:moveTo>
                  <a:cubicBezTo>
                    <a:pt x="2057" y="0"/>
                    <a:pt x="984" y="250"/>
                    <a:pt x="0" y="754"/>
                  </a:cubicBezTo>
                  <a:cubicBezTo>
                    <a:pt x="2287" y="1926"/>
                    <a:pt x="3724" y="4280"/>
                    <a:pt x="3724" y="6850"/>
                  </a:cubicBezTo>
                  <a:cubicBezTo>
                    <a:pt x="3724" y="9420"/>
                    <a:pt x="2287" y="11769"/>
                    <a:pt x="0" y="12946"/>
                  </a:cubicBezTo>
                  <a:cubicBezTo>
                    <a:pt x="982" y="13448"/>
                    <a:pt x="2052" y="13698"/>
                    <a:pt x="3121" y="13698"/>
                  </a:cubicBezTo>
                  <a:cubicBezTo>
                    <a:pt x="4363" y="13698"/>
                    <a:pt x="5602" y="13360"/>
                    <a:pt x="6697" y="12692"/>
                  </a:cubicBezTo>
                  <a:cubicBezTo>
                    <a:pt x="8734" y="11447"/>
                    <a:pt x="9974" y="9233"/>
                    <a:pt x="9978" y="6850"/>
                  </a:cubicBezTo>
                  <a:cubicBezTo>
                    <a:pt x="9974" y="4462"/>
                    <a:pt x="8734" y="2248"/>
                    <a:pt x="6697" y="1003"/>
                  </a:cubicBezTo>
                  <a:cubicBezTo>
                    <a:pt x="5604" y="336"/>
                    <a:pt x="4367" y="0"/>
                    <a:pt x="3128" y="0"/>
                  </a:cubicBezTo>
                  <a:close/>
                </a:path>
              </a:pathLst>
            </a:custGeom>
            <a:solidFill>
              <a:srgbClr val="A1B4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8" name="Google Shape;17958;p73"/>
            <p:cNvSpPr/>
            <p:nvPr/>
          </p:nvSpPr>
          <p:spPr>
            <a:xfrm>
              <a:off x="3061918" y="3553070"/>
              <a:ext cx="358718" cy="179254"/>
            </a:xfrm>
            <a:custGeom>
              <a:rect b="b" l="l" r="r" t="t"/>
              <a:pathLst>
                <a:path extrusionOk="0" h="6847" w="13702">
                  <a:moveTo>
                    <a:pt x="0" y="1"/>
                  </a:moveTo>
                  <a:cubicBezTo>
                    <a:pt x="0" y="3782"/>
                    <a:pt x="3065" y="6847"/>
                    <a:pt x="6851" y="6847"/>
                  </a:cubicBezTo>
                  <a:cubicBezTo>
                    <a:pt x="10632" y="6847"/>
                    <a:pt x="13701" y="3782"/>
                    <a:pt x="13701" y="1"/>
                  </a:cubicBezTo>
                  <a:close/>
                </a:path>
              </a:pathLst>
            </a:custGeom>
            <a:solidFill>
              <a:srgbClr val="99AE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73"/>
            <p:cNvSpPr/>
            <p:nvPr/>
          </p:nvSpPr>
          <p:spPr>
            <a:xfrm>
              <a:off x="3159387" y="3553070"/>
              <a:ext cx="261250" cy="179307"/>
            </a:xfrm>
            <a:custGeom>
              <a:rect b="b" l="l" r="r" t="t"/>
              <a:pathLst>
                <a:path extrusionOk="0" h="6849" w="9979">
                  <a:moveTo>
                    <a:pt x="3724" y="1"/>
                  </a:moveTo>
                  <a:cubicBezTo>
                    <a:pt x="3724" y="2571"/>
                    <a:pt x="2287" y="4925"/>
                    <a:pt x="0" y="6097"/>
                  </a:cubicBezTo>
                  <a:cubicBezTo>
                    <a:pt x="982" y="6599"/>
                    <a:pt x="2052" y="6849"/>
                    <a:pt x="3121" y="6849"/>
                  </a:cubicBezTo>
                  <a:cubicBezTo>
                    <a:pt x="4363" y="6849"/>
                    <a:pt x="5602" y="6511"/>
                    <a:pt x="6697" y="5843"/>
                  </a:cubicBezTo>
                  <a:cubicBezTo>
                    <a:pt x="8734" y="4598"/>
                    <a:pt x="9974" y="2384"/>
                    <a:pt x="9978" y="1"/>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73"/>
            <p:cNvSpPr/>
            <p:nvPr/>
          </p:nvSpPr>
          <p:spPr>
            <a:xfrm>
              <a:off x="3061918" y="3475106"/>
              <a:ext cx="358718" cy="155980"/>
            </a:xfrm>
            <a:custGeom>
              <a:rect b="b" l="l" r="r" t="t"/>
              <a:pathLst>
                <a:path extrusionOk="0" h="5958" w="13702">
                  <a:moveTo>
                    <a:pt x="6851" y="0"/>
                  </a:moveTo>
                  <a:cubicBezTo>
                    <a:pt x="3070" y="0"/>
                    <a:pt x="0" y="1331"/>
                    <a:pt x="0" y="2979"/>
                  </a:cubicBezTo>
                  <a:cubicBezTo>
                    <a:pt x="0" y="4622"/>
                    <a:pt x="3070" y="5957"/>
                    <a:pt x="6851" y="5957"/>
                  </a:cubicBezTo>
                  <a:cubicBezTo>
                    <a:pt x="10632" y="5957"/>
                    <a:pt x="13701" y="4622"/>
                    <a:pt x="13701" y="2979"/>
                  </a:cubicBezTo>
                  <a:cubicBezTo>
                    <a:pt x="13701" y="1331"/>
                    <a:pt x="10632" y="0"/>
                    <a:pt x="6851" y="0"/>
                  </a:cubicBezTo>
                  <a:close/>
                </a:path>
              </a:pathLst>
            </a:custGeom>
            <a:solidFill>
              <a:srgbClr val="AABC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73"/>
            <p:cNvSpPr/>
            <p:nvPr/>
          </p:nvSpPr>
          <p:spPr>
            <a:xfrm>
              <a:off x="3061918" y="3475106"/>
              <a:ext cx="200879" cy="155980"/>
            </a:xfrm>
            <a:custGeom>
              <a:rect b="b" l="l" r="r" t="t"/>
              <a:pathLst>
                <a:path extrusionOk="0" h="5958" w="7673">
                  <a:moveTo>
                    <a:pt x="6764" y="0"/>
                  </a:moveTo>
                  <a:cubicBezTo>
                    <a:pt x="3022" y="20"/>
                    <a:pt x="0" y="1345"/>
                    <a:pt x="0" y="2979"/>
                  </a:cubicBezTo>
                  <a:cubicBezTo>
                    <a:pt x="0" y="4612"/>
                    <a:pt x="3022" y="5938"/>
                    <a:pt x="6764" y="5957"/>
                  </a:cubicBezTo>
                  <a:cubicBezTo>
                    <a:pt x="7672" y="4074"/>
                    <a:pt x="7672" y="1884"/>
                    <a:pt x="67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73"/>
            <p:cNvSpPr/>
            <p:nvPr/>
          </p:nvSpPr>
          <p:spPr>
            <a:xfrm>
              <a:off x="3046943" y="3367847"/>
              <a:ext cx="379479" cy="370395"/>
            </a:xfrm>
            <a:custGeom>
              <a:rect b="b" l="l" r="r" t="t"/>
              <a:pathLst>
                <a:path extrusionOk="0" h="14148" w="14495">
                  <a:moveTo>
                    <a:pt x="4165" y="1793"/>
                  </a:moveTo>
                  <a:cubicBezTo>
                    <a:pt x="4146" y="1793"/>
                    <a:pt x="4125" y="1796"/>
                    <a:pt x="4103" y="1801"/>
                  </a:cubicBezTo>
                  <a:lnTo>
                    <a:pt x="4046" y="1811"/>
                  </a:lnTo>
                  <a:cubicBezTo>
                    <a:pt x="3926" y="1835"/>
                    <a:pt x="3844" y="1955"/>
                    <a:pt x="3868" y="2075"/>
                  </a:cubicBezTo>
                  <a:lnTo>
                    <a:pt x="3873" y="2075"/>
                  </a:lnTo>
                  <a:cubicBezTo>
                    <a:pt x="3894" y="2180"/>
                    <a:pt x="3985" y="2252"/>
                    <a:pt x="4088" y="2252"/>
                  </a:cubicBezTo>
                  <a:cubicBezTo>
                    <a:pt x="4103" y="2252"/>
                    <a:pt x="4117" y="2251"/>
                    <a:pt x="4132" y="2248"/>
                  </a:cubicBezTo>
                  <a:lnTo>
                    <a:pt x="4190" y="2238"/>
                  </a:lnTo>
                  <a:cubicBezTo>
                    <a:pt x="4471" y="2194"/>
                    <a:pt x="4416" y="1793"/>
                    <a:pt x="4165" y="1793"/>
                  </a:cubicBezTo>
                  <a:close/>
                  <a:moveTo>
                    <a:pt x="7423" y="446"/>
                  </a:moveTo>
                  <a:cubicBezTo>
                    <a:pt x="8984" y="446"/>
                    <a:pt x="10502" y="1004"/>
                    <a:pt x="11694" y="2017"/>
                  </a:cubicBezTo>
                  <a:cubicBezTo>
                    <a:pt x="10314" y="1666"/>
                    <a:pt x="8897" y="1489"/>
                    <a:pt x="7480" y="1489"/>
                  </a:cubicBezTo>
                  <a:cubicBezTo>
                    <a:pt x="7461" y="1489"/>
                    <a:pt x="7442" y="1489"/>
                    <a:pt x="7423" y="1489"/>
                  </a:cubicBezTo>
                  <a:cubicBezTo>
                    <a:pt x="6616" y="1489"/>
                    <a:pt x="5809" y="1542"/>
                    <a:pt x="5006" y="1652"/>
                  </a:cubicBezTo>
                  <a:cubicBezTo>
                    <a:pt x="4734" y="1698"/>
                    <a:pt x="4777" y="2096"/>
                    <a:pt x="5037" y="2096"/>
                  </a:cubicBezTo>
                  <a:cubicBezTo>
                    <a:pt x="5047" y="2096"/>
                    <a:pt x="5058" y="2095"/>
                    <a:pt x="5069" y="2094"/>
                  </a:cubicBezTo>
                  <a:cubicBezTo>
                    <a:pt x="5847" y="1988"/>
                    <a:pt x="6635" y="1936"/>
                    <a:pt x="7423" y="1936"/>
                  </a:cubicBezTo>
                  <a:cubicBezTo>
                    <a:pt x="9172" y="1936"/>
                    <a:pt x="10882" y="2195"/>
                    <a:pt x="12376" y="2680"/>
                  </a:cubicBezTo>
                  <a:cubicBezTo>
                    <a:pt x="13159" y="3559"/>
                    <a:pt x="13692" y="4635"/>
                    <a:pt x="13923" y="5788"/>
                  </a:cubicBezTo>
                  <a:cubicBezTo>
                    <a:pt x="13562" y="5409"/>
                    <a:pt x="13034" y="5058"/>
                    <a:pt x="12352" y="4765"/>
                  </a:cubicBezTo>
                  <a:cubicBezTo>
                    <a:pt x="11031" y="4189"/>
                    <a:pt x="9282" y="3872"/>
                    <a:pt x="7423" y="3872"/>
                  </a:cubicBezTo>
                  <a:cubicBezTo>
                    <a:pt x="5559" y="3872"/>
                    <a:pt x="3810" y="4189"/>
                    <a:pt x="2489" y="4765"/>
                  </a:cubicBezTo>
                  <a:cubicBezTo>
                    <a:pt x="1812" y="5058"/>
                    <a:pt x="1283" y="5409"/>
                    <a:pt x="918" y="5788"/>
                  </a:cubicBezTo>
                  <a:cubicBezTo>
                    <a:pt x="1538" y="2685"/>
                    <a:pt x="4257" y="451"/>
                    <a:pt x="7423" y="446"/>
                  </a:cubicBezTo>
                  <a:close/>
                  <a:moveTo>
                    <a:pt x="7125" y="6850"/>
                  </a:moveTo>
                  <a:cubicBezTo>
                    <a:pt x="7000" y="6850"/>
                    <a:pt x="6899" y="6951"/>
                    <a:pt x="6899" y="7076"/>
                  </a:cubicBezTo>
                  <a:cubicBezTo>
                    <a:pt x="6899" y="7196"/>
                    <a:pt x="7000" y="7297"/>
                    <a:pt x="7125" y="7297"/>
                  </a:cubicBezTo>
                  <a:lnTo>
                    <a:pt x="7154" y="7297"/>
                  </a:lnTo>
                  <a:cubicBezTo>
                    <a:pt x="7452" y="7297"/>
                    <a:pt x="7452" y="6850"/>
                    <a:pt x="7154" y="6850"/>
                  </a:cubicBezTo>
                  <a:close/>
                  <a:moveTo>
                    <a:pt x="7418" y="4318"/>
                  </a:moveTo>
                  <a:cubicBezTo>
                    <a:pt x="9220" y="4318"/>
                    <a:pt x="10906" y="4621"/>
                    <a:pt x="12174" y="5173"/>
                  </a:cubicBezTo>
                  <a:cubicBezTo>
                    <a:pt x="13366" y="5692"/>
                    <a:pt x="14048" y="6384"/>
                    <a:pt x="14048" y="7076"/>
                  </a:cubicBezTo>
                  <a:cubicBezTo>
                    <a:pt x="14048" y="7768"/>
                    <a:pt x="13366" y="8455"/>
                    <a:pt x="12174" y="8978"/>
                  </a:cubicBezTo>
                  <a:cubicBezTo>
                    <a:pt x="10906" y="9526"/>
                    <a:pt x="9220" y="9829"/>
                    <a:pt x="7418" y="9829"/>
                  </a:cubicBezTo>
                  <a:cubicBezTo>
                    <a:pt x="5621" y="9829"/>
                    <a:pt x="3930" y="9531"/>
                    <a:pt x="2667" y="8978"/>
                  </a:cubicBezTo>
                  <a:cubicBezTo>
                    <a:pt x="1605" y="8517"/>
                    <a:pt x="947" y="7912"/>
                    <a:pt x="817" y="7297"/>
                  </a:cubicBezTo>
                  <a:lnTo>
                    <a:pt x="6231" y="7297"/>
                  </a:lnTo>
                  <a:cubicBezTo>
                    <a:pt x="6525" y="7297"/>
                    <a:pt x="6525" y="6850"/>
                    <a:pt x="6231" y="6850"/>
                  </a:cubicBezTo>
                  <a:lnTo>
                    <a:pt x="817" y="6850"/>
                  </a:lnTo>
                  <a:cubicBezTo>
                    <a:pt x="947" y="6235"/>
                    <a:pt x="1605" y="5635"/>
                    <a:pt x="2667" y="5173"/>
                  </a:cubicBezTo>
                  <a:cubicBezTo>
                    <a:pt x="3930" y="4621"/>
                    <a:pt x="5621" y="4318"/>
                    <a:pt x="7418" y="4318"/>
                  </a:cubicBezTo>
                  <a:close/>
                  <a:moveTo>
                    <a:pt x="10743" y="11895"/>
                  </a:moveTo>
                  <a:cubicBezTo>
                    <a:pt x="10729" y="11895"/>
                    <a:pt x="10714" y="11896"/>
                    <a:pt x="10699" y="11899"/>
                  </a:cubicBezTo>
                  <a:lnTo>
                    <a:pt x="10642" y="11913"/>
                  </a:lnTo>
                  <a:cubicBezTo>
                    <a:pt x="10359" y="11954"/>
                    <a:pt x="10415" y="12357"/>
                    <a:pt x="10670" y="12357"/>
                  </a:cubicBezTo>
                  <a:cubicBezTo>
                    <a:pt x="10688" y="12357"/>
                    <a:pt x="10708" y="12355"/>
                    <a:pt x="10728" y="12351"/>
                  </a:cubicBezTo>
                  <a:lnTo>
                    <a:pt x="10786" y="12336"/>
                  </a:lnTo>
                  <a:cubicBezTo>
                    <a:pt x="10906" y="12317"/>
                    <a:pt x="10988" y="12197"/>
                    <a:pt x="10963" y="12077"/>
                  </a:cubicBezTo>
                  <a:cubicBezTo>
                    <a:pt x="10942" y="11967"/>
                    <a:pt x="10847" y="11895"/>
                    <a:pt x="10743" y="11895"/>
                  </a:cubicBezTo>
                  <a:close/>
                  <a:moveTo>
                    <a:pt x="13923" y="8359"/>
                  </a:moveTo>
                  <a:lnTo>
                    <a:pt x="13923" y="8359"/>
                  </a:lnTo>
                  <a:cubicBezTo>
                    <a:pt x="13308" y="11462"/>
                    <a:pt x="10584" y="13696"/>
                    <a:pt x="7423" y="13701"/>
                  </a:cubicBezTo>
                  <a:cubicBezTo>
                    <a:pt x="7416" y="13701"/>
                    <a:pt x="7410" y="13701"/>
                    <a:pt x="7403" y="13701"/>
                  </a:cubicBezTo>
                  <a:cubicBezTo>
                    <a:pt x="5844" y="13701"/>
                    <a:pt x="4338" y="13144"/>
                    <a:pt x="3152" y="12139"/>
                  </a:cubicBezTo>
                  <a:lnTo>
                    <a:pt x="3152" y="12139"/>
                  </a:lnTo>
                  <a:cubicBezTo>
                    <a:pt x="4527" y="12485"/>
                    <a:pt x="5935" y="12663"/>
                    <a:pt x="7352" y="12663"/>
                  </a:cubicBezTo>
                  <a:cubicBezTo>
                    <a:pt x="7371" y="12663"/>
                    <a:pt x="7390" y="12663"/>
                    <a:pt x="7408" y="12663"/>
                  </a:cubicBezTo>
                  <a:cubicBezTo>
                    <a:pt x="8216" y="12663"/>
                    <a:pt x="9023" y="12610"/>
                    <a:pt x="9825" y="12500"/>
                  </a:cubicBezTo>
                  <a:cubicBezTo>
                    <a:pt x="10098" y="12453"/>
                    <a:pt x="10055" y="12056"/>
                    <a:pt x="9794" y="12056"/>
                  </a:cubicBezTo>
                  <a:cubicBezTo>
                    <a:pt x="9784" y="12056"/>
                    <a:pt x="9773" y="12056"/>
                    <a:pt x="9762" y="12058"/>
                  </a:cubicBezTo>
                  <a:cubicBezTo>
                    <a:pt x="8984" y="12163"/>
                    <a:pt x="8196" y="12216"/>
                    <a:pt x="7408" y="12216"/>
                  </a:cubicBezTo>
                  <a:cubicBezTo>
                    <a:pt x="5665" y="12216"/>
                    <a:pt x="3959" y="11962"/>
                    <a:pt x="2470" y="11476"/>
                  </a:cubicBezTo>
                  <a:cubicBezTo>
                    <a:pt x="1682" y="10597"/>
                    <a:pt x="1149" y="9521"/>
                    <a:pt x="918" y="8363"/>
                  </a:cubicBezTo>
                  <a:lnTo>
                    <a:pt x="918" y="8363"/>
                  </a:lnTo>
                  <a:cubicBezTo>
                    <a:pt x="1279" y="8743"/>
                    <a:pt x="1812" y="9094"/>
                    <a:pt x="2489" y="9387"/>
                  </a:cubicBezTo>
                  <a:cubicBezTo>
                    <a:pt x="3810" y="9963"/>
                    <a:pt x="5559" y="10280"/>
                    <a:pt x="7423" y="10280"/>
                  </a:cubicBezTo>
                  <a:cubicBezTo>
                    <a:pt x="9282" y="10280"/>
                    <a:pt x="11036" y="9963"/>
                    <a:pt x="12357" y="9387"/>
                  </a:cubicBezTo>
                  <a:cubicBezTo>
                    <a:pt x="13034" y="9089"/>
                    <a:pt x="13562" y="8743"/>
                    <a:pt x="13923" y="8359"/>
                  </a:cubicBezTo>
                  <a:close/>
                  <a:moveTo>
                    <a:pt x="572" y="13701"/>
                  </a:moveTo>
                  <a:cubicBezTo>
                    <a:pt x="274" y="13701"/>
                    <a:pt x="274" y="14147"/>
                    <a:pt x="572" y="14147"/>
                  </a:cubicBezTo>
                  <a:lnTo>
                    <a:pt x="601" y="14147"/>
                  </a:lnTo>
                  <a:cubicBezTo>
                    <a:pt x="726" y="14147"/>
                    <a:pt x="827" y="14046"/>
                    <a:pt x="827" y="13926"/>
                  </a:cubicBezTo>
                  <a:cubicBezTo>
                    <a:pt x="827" y="13801"/>
                    <a:pt x="726" y="13701"/>
                    <a:pt x="601" y="13701"/>
                  </a:cubicBezTo>
                  <a:close/>
                  <a:moveTo>
                    <a:pt x="7423" y="0"/>
                  </a:moveTo>
                  <a:cubicBezTo>
                    <a:pt x="6578" y="0"/>
                    <a:pt x="5729" y="152"/>
                    <a:pt x="4915" y="461"/>
                  </a:cubicBezTo>
                  <a:cubicBezTo>
                    <a:pt x="2744" y="1282"/>
                    <a:pt x="1110" y="3122"/>
                    <a:pt x="553" y="5380"/>
                  </a:cubicBezTo>
                  <a:cubicBezTo>
                    <a:pt x="1" y="7638"/>
                    <a:pt x="587" y="10021"/>
                    <a:pt x="2129" y="11765"/>
                  </a:cubicBezTo>
                  <a:cubicBezTo>
                    <a:pt x="2143" y="11798"/>
                    <a:pt x="2172" y="11827"/>
                    <a:pt x="2206" y="11846"/>
                  </a:cubicBezTo>
                  <a:cubicBezTo>
                    <a:pt x="2273" y="11923"/>
                    <a:pt x="2345" y="12000"/>
                    <a:pt x="2422" y="12072"/>
                  </a:cubicBezTo>
                  <a:cubicBezTo>
                    <a:pt x="3133" y="12788"/>
                    <a:pt x="3993" y="13345"/>
                    <a:pt x="4939" y="13701"/>
                  </a:cubicBezTo>
                  <a:lnTo>
                    <a:pt x="1764" y="13701"/>
                  </a:lnTo>
                  <a:cubicBezTo>
                    <a:pt x="1466" y="13701"/>
                    <a:pt x="1466" y="14147"/>
                    <a:pt x="1764" y="14147"/>
                  </a:cubicBezTo>
                  <a:lnTo>
                    <a:pt x="12184" y="14147"/>
                  </a:lnTo>
                  <a:cubicBezTo>
                    <a:pt x="12482" y="14147"/>
                    <a:pt x="12482" y="13701"/>
                    <a:pt x="12184" y="13701"/>
                  </a:cubicBezTo>
                  <a:lnTo>
                    <a:pt x="9902" y="13701"/>
                  </a:lnTo>
                  <a:cubicBezTo>
                    <a:pt x="12664" y="12658"/>
                    <a:pt x="14489" y="10021"/>
                    <a:pt x="14494" y="7072"/>
                  </a:cubicBezTo>
                  <a:lnTo>
                    <a:pt x="14494" y="7072"/>
                  </a:lnTo>
                  <a:cubicBezTo>
                    <a:pt x="14494" y="7073"/>
                    <a:pt x="14494" y="7074"/>
                    <a:pt x="14494" y="7076"/>
                  </a:cubicBezTo>
                  <a:lnTo>
                    <a:pt x="14494" y="7071"/>
                  </a:lnTo>
                  <a:cubicBezTo>
                    <a:pt x="14494" y="7071"/>
                    <a:pt x="14494" y="7072"/>
                    <a:pt x="14494" y="7072"/>
                  </a:cubicBezTo>
                  <a:lnTo>
                    <a:pt x="14494" y="7072"/>
                  </a:lnTo>
                  <a:cubicBezTo>
                    <a:pt x="14493" y="4748"/>
                    <a:pt x="13355" y="2574"/>
                    <a:pt x="11439" y="1253"/>
                  </a:cubicBezTo>
                  <a:cubicBezTo>
                    <a:pt x="10242" y="426"/>
                    <a:pt x="8839" y="0"/>
                    <a:pt x="7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63" name="Google Shape;17963;p73"/>
          <p:cNvGrpSpPr/>
          <p:nvPr/>
        </p:nvGrpSpPr>
        <p:grpSpPr>
          <a:xfrm>
            <a:off x="1289506" y="1983658"/>
            <a:ext cx="391103" cy="377777"/>
            <a:chOff x="1289506" y="1983658"/>
            <a:chExt cx="391103" cy="377777"/>
          </a:xfrm>
        </p:grpSpPr>
        <p:sp>
          <p:nvSpPr>
            <p:cNvPr id="17964" name="Google Shape;17964;p73"/>
            <p:cNvSpPr/>
            <p:nvPr/>
          </p:nvSpPr>
          <p:spPr>
            <a:xfrm>
              <a:off x="1450304" y="2142387"/>
              <a:ext cx="62911" cy="60057"/>
            </a:xfrm>
            <a:custGeom>
              <a:rect b="b" l="l" r="r" t="t"/>
              <a:pathLst>
                <a:path extrusionOk="0" h="2294" w="2403">
                  <a:moveTo>
                    <a:pt x="1198" y="1"/>
                  </a:moveTo>
                  <a:cubicBezTo>
                    <a:pt x="1156" y="1"/>
                    <a:pt x="1114" y="3"/>
                    <a:pt x="1071" y="8"/>
                  </a:cubicBezTo>
                  <a:cubicBezTo>
                    <a:pt x="543" y="70"/>
                    <a:pt x="130" y="479"/>
                    <a:pt x="63" y="1007"/>
                  </a:cubicBezTo>
                  <a:cubicBezTo>
                    <a:pt x="0" y="1531"/>
                    <a:pt x="303" y="2035"/>
                    <a:pt x="798" y="2222"/>
                  </a:cubicBezTo>
                  <a:cubicBezTo>
                    <a:pt x="928" y="2270"/>
                    <a:pt x="1063" y="2294"/>
                    <a:pt x="1196" y="2294"/>
                  </a:cubicBezTo>
                  <a:cubicBezTo>
                    <a:pt x="1570" y="2294"/>
                    <a:pt x="1933" y="2112"/>
                    <a:pt x="2152" y="1790"/>
                  </a:cubicBezTo>
                  <a:cubicBezTo>
                    <a:pt x="2354" y="1483"/>
                    <a:pt x="2402" y="1103"/>
                    <a:pt x="2277" y="757"/>
                  </a:cubicBezTo>
                  <a:cubicBezTo>
                    <a:pt x="2109" y="298"/>
                    <a:pt x="1678" y="1"/>
                    <a:pt x="1198"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5" name="Google Shape;17965;p73"/>
            <p:cNvSpPr/>
            <p:nvPr/>
          </p:nvSpPr>
          <p:spPr>
            <a:xfrm>
              <a:off x="1291208" y="2049422"/>
              <a:ext cx="63460" cy="49140"/>
            </a:xfrm>
            <a:custGeom>
              <a:rect b="b" l="l" r="r" t="t"/>
              <a:pathLst>
                <a:path extrusionOk="0" h="1877" w="2424">
                  <a:moveTo>
                    <a:pt x="1224" y="0"/>
                  </a:moveTo>
                  <a:cubicBezTo>
                    <a:pt x="1163" y="0"/>
                    <a:pt x="1101" y="6"/>
                    <a:pt x="1038" y="18"/>
                  </a:cubicBezTo>
                  <a:cubicBezTo>
                    <a:pt x="216" y="177"/>
                    <a:pt x="0" y="1248"/>
                    <a:pt x="692" y="1719"/>
                  </a:cubicBezTo>
                  <a:cubicBezTo>
                    <a:pt x="783" y="1776"/>
                    <a:pt x="884" y="1825"/>
                    <a:pt x="994" y="1849"/>
                  </a:cubicBezTo>
                  <a:cubicBezTo>
                    <a:pt x="1070" y="1868"/>
                    <a:pt x="1146" y="1877"/>
                    <a:pt x="1221" y="1877"/>
                  </a:cubicBezTo>
                  <a:cubicBezTo>
                    <a:pt x="1527" y="1877"/>
                    <a:pt x="1820" y="1726"/>
                    <a:pt x="1994" y="1464"/>
                  </a:cubicBezTo>
                  <a:cubicBezTo>
                    <a:pt x="2424" y="826"/>
                    <a:pt x="1942" y="0"/>
                    <a:pt x="1224" y="0"/>
                  </a:cubicBez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73"/>
            <p:cNvSpPr/>
            <p:nvPr/>
          </p:nvSpPr>
          <p:spPr>
            <a:xfrm>
              <a:off x="1615185" y="2244070"/>
              <a:ext cx="51836" cy="49140"/>
            </a:xfrm>
            <a:custGeom>
              <a:rect b="b" l="l" r="r" t="t"/>
              <a:pathLst>
                <a:path extrusionOk="0" h="1877" w="1980">
                  <a:moveTo>
                    <a:pt x="1002" y="0"/>
                  </a:moveTo>
                  <a:cubicBezTo>
                    <a:pt x="991" y="0"/>
                    <a:pt x="981" y="0"/>
                    <a:pt x="971" y="1"/>
                  </a:cubicBezTo>
                  <a:cubicBezTo>
                    <a:pt x="529" y="15"/>
                    <a:pt x="159" y="337"/>
                    <a:pt x="77" y="774"/>
                  </a:cubicBezTo>
                  <a:cubicBezTo>
                    <a:pt x="0" y="1211"/>
                    <a:pt x="240" y="1639"/>
                    <a:pt x="649" y="1807"/>
                  </a:cubicBezTo>
                  <a:cubicBezTo>
                    <a:pt x="765" y="1854"/>
                    <a:pt x="885" y="1877"/>
                    <a:pt x="1003" y="1877"/>
                  </a:cubicBezTo>
                  <a:cubicBezTo>
                    <a:pt x="1308" y="1877"/>
                    <a:pt x="1603" y="1727"/>
                    <a:pt x="1783" y="1461"/>
                  </a:cubicBezTo>
                  <a:cubicBezTo>
                    <a:pt x="1927" y="1240"/>
                    <a:pt x="1980" y="971"/>
                    <a:pt x="1912" y="716"/>
                  </a:cubicBezTo>
                  <a:cubicBezTo>
                    <a:pt x="1809" y="294"/>
                    <a:pt x="1435" y="0"/>
                    <a:pt x="1002"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73"/>
            <p:cNvSpPr/>
            <p:nvPr/>
          </p:nvSpPr>
          <p:spPr>
            <a:xfrm>
              <a:off x="1464153" y="2160347"/>
              <a:ext cx="49061" cy="42071"/>
            </a:xfrm>
            <a:custGeom>
              <a:rect b="b" l="l" r="r" t="t"/>
              <a:pathLst>
                <a:path extrusionOk="0" h="1607" w="1874">
                  <a:moveTo>
                    <a:pt x="1353" y="0"/>
                  </a:moveTo>
                  <a:cubicBezTo>
                    <a:pt x="603" y="0"/>
                    <a:pt x="0" y="761"/>
                    <a:pt x="283" y="1536"/>
                  </a:cubicBezTo>
                  <a:cubicBezTo>
                    <a:pt x="412" y="1584"/>
                    <a:pt x="545" y="1607"/>
                    <a:pt x="675" y="1607"/>
                  </a:cubicBezTo>
                  <a:cubicBezTo>
                    <a:pt x="1046" y="1607"/>
                    <a:pt x="1403" y="1424"/>
                    <a:pt x="1623" y="1104"/>
                  </a:cubicBezTo>
                  <a:cubicBezTo>
                    <a:pt x="1825" y="797"/>
                    <a:pt x="1873" y="417"/>
                    <a:pt x="1748" y="71"/>
                  </a:cubicBezTo>
                  <a:cubicBezTo>
                    <a:pt x="1615" y="23"/>
                    <a:pt x="1482" y="0"/>
                    <a:pt x="1353" y="0"/>
                  </a:cubicBezTo>
                  <a:close/>
                </a:path>
              </a:pathLst>
            </a:custGeom>
            <a:solidFill>
              <a:srgbClr val="C9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73"/>
            <p:cNvSpPr/>
            <p:nvPr/>
          </p:nvSpPr>
          <p:spPr>
            <a:xfrm>
              <a:off x="1313199" y="2067381"/>
              <a:ext cx="35369" cy="31180"/>
            </a:xfrm>
            <a:custGeom>
              <a:rect b="b" l="l" r="r" t="t"/>
              <a:pathLst>
                <a:path extrusionOk="0" h="1191" w="1351">
                  <a:moveTo>
                    <a:pt x="1060" y="1"/>
                  </a:moveTo>
                  <a:cubicBezTo>
                    <a:pt x="472" y="1"/>
                    <a:pt x="1" y="557"/>
                    <a:pt x="154" y="1163"/>
                  </a:cubicBezTo>
                  <a:cubicBezTo>
                    <a:pt x="230" y="1182"/>
                    <a:pt x="306" y="1191"/>
                    <a:pt x="381" y="1191"/>
                  </a:cubicBezTo>
                  <a:cubicBezTo>
                    <a:pt x="687" y="1191"/>
                    <a:pt x="980" y="1040"/>
                    <a:pt x="1154" y="778"/>
                  </a:cubicBezTo>
                  <a:cubicBezTo>
                    <a:pt x="1303" y="557"/>
                    <a:pt x="1351" y="288"/>
                    <a:pt x="1288" y="29"/>
                  </a:cubicBezTo>
                  <a:cubicBezTo>
                    <a:pt x="1211" y="10"/>
                    <a:pt x="1134" y="1"/>
                    <a:pt x="106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73"/>
            <p:cNvSpPr/>
            <p:nvPr/>
          </p:nvSpPr>
          <p:spPr>
            <a:xfrm>
              <a:off x="1631653" y="2262082"/>
              <a:ext cx="35369" cy="31128"/>
            </a:xfrm>
            <a:custGeom>
              <a:rect b="b" l="l" r="r" t="t"/>
              <a:pathLst>
                <a:path extrusionOk="0" h="1189" w="1351">
                  <a:moveTo>
                    <a:pt x="1055" y="0"/>
                  </a:moveTo>
                  <a:cubicBezTo>
                    <a:pt x="471" y="0"/>
                    <a:pt x="0" y="553"/>
                    <a:pt x="150" y="1162"/>
                  </a:cubicBezTo>
                  <a:cubicBezTo>
                    <a:pt x="223" y="1180"/>
                    <a:pt x="297" y="1188"/>
                    <a:pt x="371" y="1188"/>
                  </a:cubicBezTo>
                  <a:cubicBezTo>
                    <a:pt x="680" y="1188"/>
                    <a:pt x="975" y="1037"/>
                    <a:pt x="1154" y="773"/>
                  </a:cubicBezTo>
                  <a:cubicBezTo>
                    <a:pt x="1302" y="557"/>
                    <a:pt x="1351" y="283"/>
                    <a:pt x="1283" y="28"/>
                  </a:cubicBezTo>
                  <a:cubicBezTo>
                    <a:pt x="1206" y="9"/>
                    <a:pt x="1130" y="0"/>
                    <a:pt x="1055" y="0"/>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73"/>
            <p:cNvSpPr/>
            <p:nvPr/>
          </p:nvSpPr>
          <p:spPr>
            <a:xfrm>
              <a:off x="1446141" y="2136863"/>
              <a:ext cx="73592" cy="70267"/>
            </a:xfrm>
            <a:custGeom>
              <a:rect b="b" l="l" r="r" t="t"/>
              <a:pathLst>
                <a:path extrusionOk="0" h="2684" w="2811">
                  <a:moveTo>
                    <a:pt x="1368" y="1"/>
                  </a:moveTo>
                  <a:cubicBezTo>
                    <a:pt x="666" y="1"/>
                    <a:pt x="1" y="552"/>
                    <a:pt x="1" y="1357"/>
                  </a:cubicBezTo>
                  <a:cubicBezTo>
                    <a:pt x="14" y="2100"/>
                    <a:pt x="625" y="2684"/>
                    <a:pt x="1353" y="2684"/>
                  </a:cubicBezTo>
                  <a:cubicBezTo>
                    <a:pt x="1392" y="2684"/>
                    <a:pt x="1431" y="2682"/>
                    <a:pt x="1471" y="2678"/>
                  </a:cubicBezTo>
                  <a:cubicBezTo>
                    <a:pt x="2249" y="2611"/>
                    <a:pt x="2811" y="1905"/>
                    <a:pt x="2700" y="1132"/>
                  </a:cubicBezTo>
                  <a:cubicBezTo>
                    <a:pt x="2679" y="1008"/>
                    <a:pt x="2588" y="952"/>
                    <a:pt x="2495" y="952"/>
                  </a:cubicBezTo>
                  <a:cubicBezTo>
                    <a:pt x="2376" y="952"/>
                    <a:pt x="2256" y="1044"/>
                    <a:pt x="2283" y="1204"/>
                  </a:cubicBezTo>
                  <a:cubicBezTo>
                    <a:pt x="2384" y="1810"/>
                    <a:pt x="1895" y="2293"/>
                    <a:pt x="1358" y="2293"/>
                  </a:cubicBezTo>
                  <a:cubicBezTo>
                    <a:pt x="1185" y="2293"/>
                    <a:pt x="1006" y="2243"/>
                    <a:pt x="841" y="2131"/>
                  </a:cubicBezTo>
                  <a:cubicBezTo>
                    <a:pt x="77" y="1622"/>
                    <a:pt x="443" y="425"/>
                    <a:pt x="1360" y="425"/>
                  </a:cubicBezTo>
                  <a:cubicBezTo>
                    <a:pt x="1567" y="425"/>
                    <a:pt x="1769" y="493"/>
                    <a:pt x="1932" y="622"/>
                  </a:cubicBezTo>
                  <a:cubicBezTo>
                    <a:pt x="1976" y="656"/>
                    <a:pt x="2021" y="670"/>
                    <a:pt x="2064" y="670"/>
                  </a:cubicBezTo>
                  <a:cubicBezTo>
                    <a:pt x="2240" y="670"/>
                    <a:pt x="2373" y="425"/>
                    <a:pt x="2191" y="286"/>
                  </a:cubicBezTo>
                  <a:cubicBezTo>
                    <a:pt x="1938" y="89"/>
                    <a:pt x="1650" y="1"/>
                    <a:pt x="13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73"/>
            <p:cNvSpPr/>
            <p:nvPr/>
          </p:nvSpPr>
          <p:spPr>
            <a:xfrm>
              <a:off x="1289506" y="1983658"/>
              <a:ext cx="391103" cy="377777"/>
            </a:xfrm>
            <a:custGeom>
              <a:rect b="b" l="l" r="r" t="t"/>
              <a:pathLst>
                <a:path extrusionOk="0" h="14430" w="14939">
                  <a:moveTo>
                    <a:pt x="1289" y="2724"/>
                  </a:moveTo>
                  <a:cubicBezTo>
                    <a:pt x="1442" y="2724"/>
                    <a:pt x="1598" y="2773"/>
                    <a:pt x="1737" y="2886"/>
                  </a:cubicBezTo>
                  <a:cubicBezTo>
                    <a:pt x="2131" y="3203"/>
                    <a:pt x="2088" y="3808"/>
                    <a:pt x="1655" y="4068"/>
                  </a:cubicBezTo>
                  <a:cubicBezTo>
                    <a:pt x="1537" y="4139"/>
                    <a:pt x="1409" y="4172"/>
                    <a:pt x="1282" y="4172"/>
                  </a:cubicBezTo>
                  <a:cubicBezTo>
                    <a:pt x="952" y="4172"/>
                    <a:pt x="639" y="3945"/>
                    <a:pt x="569" y="3587"/>
                  </a:cubicBezTo>
                  <a:cubicBezTo>
                    <a:pt x="478" y="3104"/>
                    <a:pt x="868" y="2724"/>
                    <a:pt x="1289" y="2724"/>
                  </a:cubicBezTo>
                  <a:close/>
                  <a:moveTo>
                    <a:pt x="5354" y="3779"/>
                  </a:moveTo>
                  <a:lnTo>
                    <a:pt x="6916" y="4673"/>
                  </a:lnTo>
                  <a:lnTo>
                    <a:pt x="5354" y="5566"/>
                  </a:lnTo>
                  <a:lnTo>
                    <a:pt x="5354" y="3779"/>
                  </a:lnTo>
                  <a:close/>
                  <a:moveTo>
                    <a:pt x="9332" y="3779"/>
                  </a:moveTo>
                  <a:lnTo>
                    <a:pt x="9332" y="5566"/>
                  </a:lnTo>
                  <a:lnTo>
                    <a:pt x="7771" y="4673"/>
                  </a:lnTo>
                  <a:lnTo>
                    <a:pt x="9332" y="3779"/>
                  </a:lnTo>
                  <a:close/>
                  <a:moveTo>
                    <a:pt x="3178" y="2836"/>
                  </a:moveTo>
                  <a:cubicBezTo>
                    <a:pt x="3518" y="2836"/>
                    <a:pt x="3858" y="2924"/>
                    <a:pt x="4163" y="3097"/>
                  </a:cubicBezTo>
                  <a:lnTo>
                    <a:pt x="4927" y="3534"/>
                  </a:lnTo>
                  <a:lnTo>
                    <a:pt x="4927" y="5807"/>
                  </a:lnTo>
                  <a:lnTo>
                    <a:pt x="2909" y="6964"/>
                  </a:lnTo>
                  <a:lnTo>
                    <a:pt x="2188" y="6551"/>
                  </a:lnTo>
                  <a:cubicBezTo>
                    <a:pt x="1732" y="6287"/>
                    <a:pt x="1396" y="5855"/>
                    <a:pt x="1261" y="5345"/>
                  </a:cubicBezTo>
                  <a:cubicBezTo>
                    <a:pt x="1194" y="5100"/>
                    <a:pt x="1175" y="4851"/>
                    <a:pt x="1199" y="4596"/>
                  </a:cubicBezTo>
                  <a:lnTo>
                    <a:pt x="1199" y="4596"/>
                  </a:lnTo>
                  <a:cubicBezTo>
                    <a:pt x="1228" y="4598"/>
                    <a:pt x="1258" y="4599"/>
                    <a:pt x="1287" y="4599"/>
                  </a:cubicBezTo>
                  <a:cubicBezTo>
                    <a:pt x="2091" y="4599"/>
                    <a:pt x="2658" y="3780"/>
                    <a:pt x="2352" y="3015"/>
                  </a:cubicBezTo>
                  <a:cubicBezTo>
                    <a:pt x="2615" y="2896"/>
                    <a:pt x="2897" y="2836"/>
                    <a:pt x="3178" y="2836"/>
                  </a:cubicBezTo>
                  <a:close/>
                  <a:moveTo>
                    <a:pt x="11503" y="2838"/>
                  </a:moveTo>
                  <a:cubicBezTo>
                    <a:pt x="12402" y="2838"/>
                    <a:pt x="13195" y="3443"/>
                    <a:pt x="13425" y="4313"/>
                  </a:cubicBezTo>
                  <a:cubicBezTo>
                    <a:pt x="13660" y="5182"/>
                    <a:pt x="13276" y="6100"/>
                    <a:pt x="12498" y="6551"/>
                  </a:cubicBezTo>
                  <a:lnTo>
                    <a:pt x="11777" y="6964"/>
                  </a:lnTo>
                  <a:lnTo>
                    <a:pt x="9760" y="5807"/>
                  </a:lnTo>
                  <a:lnTo>
                    <a:pt x="9760" y="3539"/>
                  </a:lnTo>
                  <a:lnTo>
                    <a:pt x="9755" y="3534"/>
                  </a:lnTo>
                  <a:cubicBezTo>
                    <a:pt x="10341" y="3246"/>
                    <a:pt x="10730" y="2838"/>
                    <a:pt x="11503" y="2838"/>
                  </a:cubicBezTo>
                  <a:close/>
                  <a:moveTo>
                    <a:pt x="4932" y="6301"/>
                  </a:moveTo>
                  <a:lnTo>
                    <a:pt x="4927" y="8117"/>
                  </a:lnTo>
                  <a:lnTo>
                    <a:pt x="3341" y="7209"/>
                  </a:lnTo>
                  <a:lnTo>
                    <a:pt x="4932" y="6301"/>
                  </a:lnTo>
                  <a:close/>
                  <a:moveTo>
                    <a:pt x="9755" y="6297"/>
                  </a:moveTo>
                  <a:lnTo>
                    <a:pt x="11345" y="7209"/>
                  </a:lnTo>
                  <a:lnTo>
                    <a:pt x="9755" y="8117"/>
                  </a:lnTo>
                  <a:lnTo>
                    <a:pt x="9755" y="6297"/>
                  </a:lnTo>
                  <a:close/>
                  <a:moveTo>
                    <a:pt x="7343" y="4918"/>
                  </a:moveTo>
                  <a:lnTo>
                    <a:pt x="9332" y="6052"/>
                  </a:lnTo>
                  <a:lnTo>
                    <a:pt x="9332" y="8362"/>
                  </a:lnTo>
                  <a:lnTo>
                    <a:pt x="7343" y="9501"/>
                  </a:lnTo>
                  <a:lnTo>
                    <a:pt x="5354" y="8367"/>
                  </a:lnTo>
                  <a:lnTo>
                    <a:pt x="5354" y="6056"/>
                  </a:lnTo>
                  <a:lnTo>
                    <a:pt x="7343" y="4918"/>
                  </a:lnTo>
                  <a:close/>
                  <a:moveTo>
                    <a:pt x="5354" y="8852"/>
                  </a:moveTo>
                  <a:lnTo>
                    <a:pt x="6916" y="9746"/>
                  </a:lnTo>
                  <a:lnTo>
                    <a:pt x="5354" y="10639"/>
                  </a:lnTo>
                  <a:lnTo>
                    <a:pt x="5354" y="8852"/>
                  </a:lnTo>
                  <a:close/>
                  <a:moveTo>
                    <a:pt x="9332" y="8852"/>
                  </a:moveTo>
                  <a:lnTo>
                    <a:pt x="9332" y="10639"/>
                  </a:lnTo>
                  <a:lnTo>
                    <a:pt x="7771" y="9746"/>
                  </a:lnTo>
                  <a:lnTo>
                    <a:pt x="9332" y="8852"/>
                  </a:lnTo>
                  <a:close/>
                  <a:moveTo>
                    <a:pt x="11773" y="7454"/>
                  </a:moveTo>
                  <a:lnTo>
                    <a:pt x="12493" y="7867"/>
                  </a:lnTo>
                  <a:cubicBezTo>
                    <a:pt x="12954" y="8127"/>
                    <a:pt x="13291" y="8559"/>
                    <a:pt x="13430" y="9073"/>
                  </a:cubicBezTo>
                  <a:cubicBezTo>
                    <a:pt x="13488" y="9289"/>
                    <a:pt x="13507" y="9510"/>
                    <a:pt x="13492" y="9731"/>
                  </a:cubicBezTo>
                  <a:cubicBezTo>
                    <a:pt x="13474" y="9731"/>
                    <a:pt x="13457" y="9730"/>
                    <a:pt x="13439" y="9730"/>
                  </a:cubicBezTo>
                  <a:cubicBezTo>
                    <a:pt x="12608" y="9730"/>
                    <a:pt x="12040" y="10603"/>
                    <a:pt x="12402" y="11370"/>
                  </a:cubicBezTo>
                  <a:lnTo>
                    <a:pt x="12397" y="11370"/>
                  </a:lnTo>
                  <a:cubicBezTo>
                    <a:pt x="12116" y="11510"/>
                    <a:pt x="11811" y="11580"/>
                    <a:pt x="11506" y="11580"/>
                  </a:cubicBezTo>
                  <a:cubicBezTo>
                    <a:pt x="11164" y="11580"/>
                    <a:pt x="10823" y="11492"/>
                    <a:pt x="10519" y="11317"/>
                  </a:cubicBezTo>
                  <a:lnTo>
                    <a:pt x="9755" y="10880"/>
                  </a:lnTo>
                  <a:lnTo>
                    <a:pt x="9755" y="8607"/>
                  </a:lnTo>
                  <a:lnTo>
                    <a:pt x="11773" y="7454"/>
                  </a:lnTo>
                  <a:close/>
                  <a:moveTo>
                    <a:pt x="13442" y="10157"/>
                  </a:moveTo>
                  <a:cubicBezTo>
                    <a:pt x="13580" y="10157"/>
                    <a:pt x="13721" y="10197"/>
                    <a:pt x="13848" y="10284"/>
                  </a:cubicBezTo>
                  <a:cubicBezTo>
                    <a:pt x="14381" y="10644"/>
                    <a:pt x="14213" y="11470"/>
                    <a:pt x="13584" y="11595"/>
                  </a:cubicBezTo>
                  <a:lnTo>
                    <a:pt x="13579" y="11595"/>
                  </a:lnTo>
                  <a:cubicBezTo>
                    <a:pt x="13532" y="11604"/>
                    <a:pt x="13486" y="11609"/>
                    <a:pt x="13441" y="11609"/>
                  </a:cubicBezTo>
                  <a:cubicBezTo>
                    <a:pt x="12997" y="11609"/>
                    <a:pt x="12637" y="11198"/>
                    <a:pt x="12729" y="10735"/>
                  </a:cubicBezTo>
                  <a:cubicBezTo>
                    <a:pt x="12803" y="10381"/>
                    <a:pt x="13115" y="10157"/>
                    <a:pt x="13442" y="10157"/>
                  </a:cubicBezTo>
                  <a:close/>
                  <a:moveTo>
                    <a:pt x="7343" y="9991"/>
                  </a:moveTo>
                  <a:lnTo>
                    <a:pt x="9332" y="11129"/>
                  </a:lnTo>
                  <a:lnTo>
                    <a:pt x="9332" y="12009"/>
                  </a:lnTo>
                  <a:cubicBezTo>
                    <a:pt x="9351" y="13118"/>
                    <a:pt x="8453" y="14031"/>
                    <a:pt x="7343" y="14031"/>
                  </a:cubicBezTo>
                  <a:cubicBezTo>
                    <a:pt x="6229" y="14031"/>
                    <a:pt x="5335" y="13118"/>
                    <a:pt x="5354" y="12009"/>
                  </a:cubicBezTo>
                  <a:lnTo>
                    <a:pt x="5354" y="11129"/>
                  </a:lnTo>
                  <a:lnTo>
                    <a:pt x="7343" y="9991"/>
                  </a:lnTo>
                  <a:close/>
                  <a:moveTo>
                    <a:pt x="7339" y="0"/>
                  </a:moveTo>
                  <a:cubicBezTo>
                    <a:pt x="7100" y="0"/>
                    <a:pt x="6859" y="36"/>
                    <a:pt x="6623" y="109"/>
                  </a:cubicBezTo>
                  <a:cubicBezTo>
                    <a:pt x="5614" y="426"/>
                    <a:pt x="4927" y="1358"/>
                    <a:pt x="4927" y="2415"/>
                  </a:cubicBezTo>
                  <a:lnTo>
                    <a:pt x="4927" y="3054"/>
                  </a:lnTo>
                  <a:lnTo>
                    <a:pt x="4374" y="2737"/>
                  </a:lnTo>
                  <a:cubicBezTo>
                    <a:pt x="4005" y="2524"/>
                    <a:pt x="3592" y="2417"/>
                    <a:pt x="3178" y="2417"/>
                  </a:cubicBezTo>
                  <a:cubicBezTo>
                    <a:pt x="2816" y="2417"/>
                    <a:pt x="2453" y="2499"/>
                    <a:pt x="2116" y="2665"/>
                  </a:cubicBezTo>
                  <a:cubicBezTo>
                    <a:pt x="1876" y="2413"/>
                    <a:pt x="1583" y="2303"/>
                    <a:pt x="1296" y="2303"/>
                  </a:cubicBezTo>
                  <a:cubicBezTo>
                    <a:pt x="631" y="2303"/>
                    <a:pt x="0" y="2895"/>
                    <a:pt x="151" y="3674"/>
                  </a:cubicBezTo>
                  <a:cubicBezTo>
                    <a:pt x="224" y="4034"/>
                    <a:pt x="459" y="4337"/>
                    <a:pt x="786" y="4495"/>
                  </a:cubicBezTo>
                  <a:cubicBezTo>
                    <a:pt x="646" y="5470"/>
                    <a:pt x="1122" y="6436"/>
                    <a:pt x="1977" y="6926"/>
                  </a:cubicBezTo>
                  <a:lnTo>
                    <a:pt x="2481" y="7214"/>
                  </a:lnTo>
                  <a:lnTo>
                    <a:pt x="1977" y="7502"/>
                  </a:lnTo>
                  <a:cubicBezTo>
                    <a:pt x="1059" y="8026"/>
                    <a:pt x="593" y="9088"/>
                    <a:pt x="819" y="10116"/>
                  </a:cubicBezTo>
                  <a:cubicBezTo>
                    <a:pt x="1045" y="11149"/>
                    <a:pt x="1919" y="11912"/>
                    <a:pt x="2971" y="12004"/>
                  </a:cubicBezTo>
                  <a:lnTo>
                    <a:pt x="2986" y="12004"/>
                  </a:lnTo>
                  <a:cubicBezTo>
                    <a:pt x="3265" y="12004"/>
                    <a:pt x="3279" y="11595"/>
                    <a:pt x="3005" y="11576"/>
                  </a:cubicBezTo>
                  <a:cubicBezTo>
                    <a:pt x="2140" y="11504"/>
                    <a:pt x="1425" y="10875"/>
                    <a:pt x="1237" y="10024"/>
                  </a:cubicBezTo>
                  <a:cubicBezTo>
                    <a:pt x="1050" y="9174"/>
                    <a:pt x="1434" y="8305"/>
                    <a:pt x="2188" y="7872"/>
                  </a:cubicBezTo>
                  <a:lnTo>
                    <a:pt x="2909" y="7459"/>
                  </a:lnTo>
                  <a:lnTo>
                    <a:pt x="4927" y="8617"/>
                  </a:lnTo>
                  <a:lnTo>
                    <a:pt x="4927" y="10889"/>
                  </a:lnTo>
                  <a:cubicBezTo>
                    <a:pt x="4249" y="11264"/>
                    <a:pt x="4096" y="11394"/>
                    <a:pt x="3764" y="11499"/>
                  </a:cubicBezTo>
                  <a:cubicBezTo>
                    <a:pt x="3521" y="11573"/>
                    <a:pt x="3600" y="11915"/>
                    <a:pt x="3817" y="11915"/>
                  </a:cubicBezTo>
                  <a:cubicBezTo>
                    <a:pt x="3839" y="11915"/>
                    <a:pt x="3864" y="11911"/>
                    <a:pt x="3889" y="11903"/>
                  </a:cubicBezTo>
                  <a:cubicBezTo>
                    <a:pt x="4273" y="11783"/>
                    <a:pt x="4466" y="11629"/>
                    <a:pt x="4927" y="11379"/>
                  </a:cubicBezTo>
                  <a:lnTo>
                    <a:pt x="4927" y="12013"/>
                  </a:lnTo>
                  <a:cubicBezTo>
                    <a:pt x="4927" y="13349"/>
                    <a:pt x="6008" y="14430"/>
                    <a:pt x="7343" y="14430"/>
                  </a:cubicBezTo>
                  <a:cubicBezTo>
                    <a:pt x="8674" y="14430"/>
                    <a:pt x="9755" y="13349"/>
                    <a:pt x="9755" y="12013"/>
                  </a:cubicBezTo>
                  <a:lnTo>
                    <a:pt x="9755" y="11374"/>
                  </a:lnTo>
                  <a:cubicBezTo>
                    <a:pt x="10355" y="11720"/>
                    <a:pt x="10764" y="12009"/>
                    <a:pt x="11503" y="12009"/>
                  </a:cubicBezTo>
                  <a:cubicBezTo>
                    <a:pt x="11902" y="12009"/>
                    <a:pt x="12296" y="11908"/>
                    <a:pt x="12652" y="11720"/>
                  </a:cubicBezTo>
                  <a:cubicBezTo>
                    <a:pt x="12866" y="11924"/>
                    <a:pt x="13149" y="12035"/>
                    <a:pt x="13439" y="12035"/>
                  </a:cubicBezTo>
                  <a:cubicBezTo>
                    <a:pt x="13513" y="12035"/>
                    <a:pt x="13587" y="12028"/>
                    <a:pt x="13660" y="12013"/>
                  </a:cubicBezTo>
                  <a:cubicBezTo>
                    <a:pt x="14756" y="11802"/>
                    <a:pt x="14938" y="10289"/>
                    <a:pt x="13910" y="9832"/>
                  </a:cubicBezTo>
                  <a:cubicBezTo>
                    <a:pt x="14006" y="8886"/>
                    <a:pt x="13536" y="7973"/>
                    <a:pt x="12709" y="7498"/>
                  </a:cubicBezTo>
                  <a:lnTo>
                    <a:pt x="12205" y="7209"/>
                  </a:lnTo>
                  <a:lnTo>
                    <a:pt x="12709" y="6921"/>
                  </a:lnTo>
                  <a:cubicBezTo>
                    <a:pt x="13660" y="6378"/>
                    <a:pt x="14126" y="5264"/>
                    <a:pt x="13843" y="4202"/>
                  </a:cubicBezTo>
                  <a:cubicBezTo>
                    <a:pt x="13561" y="3149"/>
                    <a:pt x="12605" y="2415"/>
                    <a:pt x="11514" y="2415"/>
                  </a:cubicBezTo>
                  <a:cubicBezTo>
                    <a:pt x="11511" y="2415"/>
                    <a:pt x="11507" y="2415"/>
                    <a:pt x="11503" y="2415"/>
                  </a:cubicBezTo>
                  <a:cubicBezTo>
                    <a:pt x="10624" y="2415"/>
                    <a:pt x="10130" y="2871"/>
                    <a:pt x="9760" y="3049"/>
                  </a:cubicBezTo>
                  <a:cubicBezTo>
                    <a:pt x="9750" y="2521"/>
                    <a:pt x="9788" y="2276"/>
                    <a:pt x="9697" y="1886"/>
                  </a:cubicBezTo>
                  <a:cubicBezTo>
                    <a:pt x="9671" y="1770"/>
                    <a:pt x="9584" y="1719"/>
                    <a:pt x="9496" y="1719"/>
                  </a:cubicBezTo>
                  <a:cubicBezTo>
                    <a:pt x="9373" y="1719"/>
                    <a:pt x="9248" y="1818"/>
                    <a:pt x="9284" y="1978"/>
                  </a:cubicBezTo>
                  <a:cubicBezTo>
                    <a:pt x="9361" y="2319"/>
                    <a:pt x="9322" y="2506"/>
                    <a:pt x="9332" y="3289"/>
                  </a:cubicBezTo>
                  <a:lnTo>
                    <a:pt x="7343" y="4428"/>
                  </a:lnTo>
                  <a:lnTo>
                    <a:pt x="5354" y="3289"/>
                  </a:lnTo>
                  <a:lnTo>
                    <a:pt x="5354" y="2410"/>
                  </a:lnTo>
                  <a:cubicBezTo>
                    <a:pt x="5354" y="1541"/>
                    <a:pt x="5921" y="772"/>
                    <a:pt x="6752" y="513"/>
                  </a:cubicBezTo>
                  <a:cubicBezTo>
                    <a:pt x="6946" y="453"/>
                    <a:pt x="7143" y="424"/>
                    <a:pt x="7339" y="424"/>
                  </a:cubicBezTo>
                  <a:cubicBezTo>
                    <a:pt x="7979" y="424"/>
                    <a:pt x="8598" y="733"/>
                    <a:pt x="8977" y="1281"/>
                  </a:cubicBezTo>
                  <a:cubicBezTo>
                    <a:pt x="9022" y="1359"/>
                    <a:pt x="9088" y="1391"/>
                    <a:pt x="9153" y="1391"/>
                  </a:cubicBezTo>
                  <a:cubicBezTo>
                    <a:pt x="9308" y="1391"/>
                    <a:pt x="9459" y="1210"/>
                    <a:pt x="9327" y="1041"/>
                  </a:cubicBezTo>
                  <a:cubicBezTo>
                    <a:pt x="8868" y="376"/>
                    <a:pt x="8116" y="0"/>
                    <a:pt x="73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2" name="Google Shape;17972;p73"/>
          <p:cNvGrpSpPr/>
          <p:nvPr/>
        </p:nvGrpSpPr>
        <p:grpSpPr>
          <a:xfrm>
            <a:off x="1287935" y="1510978"/>
            <a:ext cx="350288" cy="362357"/>
            <a:chOff x="1287935" y="1510978"/>
            <a:chExt cx="350288" cy="362357"/>
          </a:xfrm>
        </p:grpSpPr>
        <p:sp>
          <p:nvSpPr>
            <p:cNvPr id="17973" name="Google Shape;17973;p73"/>
            <p:cNvSpPr/>
            <p:nvPr/>
          </p:nvSpPr>
          <p:spPr>
            <a:xfrm>
              <a:off x="1335714" y="1516371"/>
              <a:ext cx="256721" cy="70974"/>
            </a:xfrm>
            <a:custGeom>
              <a:rect b="b" l="l" r="r" t="t"/>
              <a:pathLst>
                <a:path extrusionOk="0" h="2711" w="9806">
                  <a:moveTo>
                    <a:pt x="3849" y="1"/>
                  </a:moveTo>
                  <a:cubicBezTo>
                    <a:pt x="3090" y="1"/>
                    <a:pt x="2393" y="399"/>
                    <a:pt x="2004" y="1048"/>
                  </a:cubicBezTo>
                  <a:lnTo>
                    <a:pt x="1831" y="1331"/>
                  </a:lnTo>
                  <a:cubicBezTo>
                    <a:pt x="1668" y="1605"/>
                    <a:pt x="1375" y="1768"/>
                    <a:pt x="1058" y="1773"/>
                  </a:cubicBezTo>
                  <a:lnTo>
                    <a:pt x="471" y="1773"/>
                  </a:lnTo>
                  <a:cubicBezTo>
                    <a:pt x="212" y="1773"/>
                    <a:pt x="1" y="1980"/>
                    <a:pt x="1" y="2239"/>
                  </a:cubicBezTo>
                  <a:cubicBezTo>
                    <a:pt x="1" y="2499"/>
                    <a:pt x="212" y="2710"/>
                    <a:pt x="471" y="2710"/>
                  </a:cubicBezTo>
                  <a:lnTo>
                    <a:pt x="1058" y="2710"/>
                  </a:lnTo>
                  <a:cubicBezTo>
                    <a:pt x="1706" y="2710"/>
                    <a:pt x="2307" y="2369"/>
                    <a:pt x="2638" y="1816"/>
                  </a:cubicBezTo>
                  <a:lnTo>
                    <a:pt x="2811" y="1528"/>
                  </a:lnTo>
                  <a:cubicBezTo>
                    <a:pt x="3027" y="1163"/>
                    <a:pt x="3421" y="942"/>
                    <a:pt x="3849" y="937"/>
                  </a:cubicBezTo>
                  <a:lnTo>
                    <a:pt x="5814" y="937"/>
                  </a:lnTo>
                  <a:cubicBezTo>
                    <a:pt x="6236" y="942"/>
                    <a:pt x="6630" y="1163"/>
                    <a:pt x="6851" y="1528"/>
                  </a:cubicBezTo>
                  <a:lnTo>
                    <a:pt x="7019" y="1816"/>
                  </a:lnTo>
                  <a:cubicBezTo>
                    <a:pt x="7356" y="2369"/>
                    <a:pt x="7951" y="2710"/>
                    <a:pt x="8600" y="2710"/>
                  </a:cubicBezTo>
                  <a:lnTo>
                    <a:pt x="9335" y="2710"/>
                  </a:lnTo>
                  <a:cubicBezTo>
                    <a:pt x="9594" y="2710"/>
                    <a:pt x="9806" y="2499"/>
                    <a:pt x="9806" y="2239"/>
                  </a:cubicBezTo>
                  <a:cubicBezTo>
                    <a:pt x="9806" y="1980"/>
                    <a:pt x="9594" y="1773"/>
                    <a:pt x="9335" y="1773"/>
                  </a:cubicBezTo>
                  <a:lnTo>
                    <a:pt x="8600" y="1773"/>
                  </a:lnTo>
                  <a:cubicBezTo>
                    <a:pt x="8283" y="1773"/>
                    <a:pt x="7990" y="1605"/>
                    <a:pt x="7826" y="1331"/>
                  </a:cubicBezTo>
                  <a:lnTo>
                    <a:pt x="7654" y="1048"/>
                  </a:lnTo>
                  <a:cubicBezTo>
                    <a:pt x="7264" y="399"/>
                    <a:pt x="6563" y="1"/>
                    <a:pt x="580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4" name="Google Shape;17974;p73"/>
            <p:cNvSpPr/>
            <p:nvPr/>
          </p:nvSpPr>
          <p:spPr>
            <a:xfrm>
              <a:off x="1337861" y="1603393"/>
              <a:ext cx="69325" cy="66916"/>
            </a:xfrm>
            <a:custGeom>
              <a:rect b="b" l="l" r="r" t="t"/>
              <a:pathLst>
                <a:path extrusionOk="0" h="2556" w="2648">
                  <a:moveTo>
                    <a:pt x="500" y="1"/>
                  </a:moveTo>
                  <a:cubicBezTo>
                    <a:pt x="383" y="1"/>
                    <a:pt x="267" y="44"/>
                    <a:pt x="178" y="131"/>
                  </a:cubicBezTo>
                  <a:cubicBezTo>
                    <a:pt x="0" y="308"/>
                    <a:pt x="0" y="597"/>
                    <a:pt x="178" y="774"/>
                  </a:cubicBezTo>
                  <a:lnTo>
                    <a:pt x="1826" y="2422"/>
                  </a:lnTo>
                  <a:cubicBezTo>
                    <a:pt x="1915" y="2511"/>
                    <a:pt x="2031" y="2555"/>
                    <a:pt x="2148" y="2555"/>
                  </a:cubicBezTo>
                  <a:cubicBezTo>
                    <a:pt x="2264" y="2555"/>
                    <a:pt x="2381" y="2511"/>
                    <a:pt x="2470" y="2422"/>
                  </a:cubicBezTo>
                  <a:cubicBezTo>
                    <a:pt x="2647" y="2244"/>
                    <a:pt x="2647" y="1961"/>
                    <a:pt x="2470" y="1783"/>
                  </a:cubicBezTo>
                  <a:lnTo>
                    <a:pt x="822" y="131"/>
                  </a:lnTo>
                  <a:cubicBezTo>
                    <a:pt x="733" y="44"/>
                    <a:pt x="616" y="1"/>
                    <a:pt x="50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5" name="Google Shape;17975;p73"/>
            <p:cNvSpPr/>
            <p:nvPr/>
          </p:nvSpPr>
          <p:spPr>
            <a:xfrm>
              <a:off x="1520990" y="1603315"/>
              <a:ext cx="69325" cy="66995"/>
            </a:xfrm>
            <a:custGeom>
              <a:rect b="b" l="l" r="r" t="t"/>
              <a:pathLst>
                <a:path extrusionOk="0" h="2559" w="2648">
                  <a:moveTo>
                    <a:pt x="2150" y="1"/>
                  </a:moveTo>
                  <a:cubicBezTo>
                    <a:pt x="2032" y="1"/>
                    <a:pt x="1915" y="47"/>
                    <a:pt x="1826" y="138"/>
                  </a:cubicBezTo>
                  <a:lnTo>
                    <a:pt x="178" y="1786"/>
                  </a:lnTo>
                  <a:cubicBezTo>
                    <a:pt x="0" y="1964"/>
                    <a:pt x="0" y="2247"/>
                    <a:pt x="178" y="2425"/>
                  </a:cubicBezTo>
                  <a:cubicBezTo>
                    <a:pt x="267" y="2514"/>
                    <a:pt x="382" y="2558"/>
                    <a:pt x="498" y="2558"/>
                  </a:cubicBezTo>
                  <a:cubicBezTo>
                    <a:pt x="614" y="2558"/>
                    <a:pt x="730" y="2514"/>
                    <a:pt x="822" y="2425"/>
                  </a:cubicBezTo>
                  <a:lnTo>
                    <a:pt x="2469" y="777"/>
                  </a:lnTo>
                  <a:cubicBezTo>
                    <a:pt x="2647" y="600"/>
                    <a:pt x="2647" y="311"/>
                    <a:pt x="2469" y="134"/>
                  </a:cubicBezTo>
                  <a:cubicBezTo>
                    <a:pt x="2381" y="45"/>
                    <a:pt x="2265" y="1"/>
                    <a:pt x="2150"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73"/>
            <p:cNvSpPr/>
            <p:nvPr/>
          </p:nvSpPr>
          <p:spPr>
            <a:xfrm>
              <a:off x="1349040" y="1784192"/>
              <a:ext cx="87572" cy="83697"/>
            </a:xfrm>
            <a:custGeom>
              <a:rect b="b" l="l" r="r" t="t"/>
              <a:pathLst>
                <a:path extrusionOk="0" h="3197" w="3345">
                  <a:moveTo>
                    <a:pt x="2514" y="1"/>
                  </a:moveTo>
                  <a:cubicBezTo>
                    <a:pt x="2320" y="1"/>
                    <a:pt x="2127" y="75"/>
                    <a:pt x="1980" y="224"/>
                  </a:cubicBezTo>
                  <a:lnTo>
                    <a:pt x="299" y="1906"/>
                  </a:lnTo>
                  <a:cubicBezTo>
                    <a:pt x="1" y="2199"/>
                    <a:pt x="1" y="2679"/>
                    <a:pt x="299" y="2977"/>
                  </a:cubicBezTo>
                  <a:cubicBezTo>
                    <a:pt x="445" y="3123"/>
                    <a:pt x="639" y="3197"/>
                    <a:pt x="833" y="3197"/>
                  </a:cubicBezTo>
                  <a:cubicBezTo>
                    <a:pt x="1027" y="3197"/>
                    <a:pt x="1221" y="3123"/>
                    <a:pt x="1370" y="2977"/>
                  </a:cubicBezTo>
                  <a:lnTo>
                    <a:pt x="3051" y="1295"/>
                  </a:lnTo>
                  <a:cubicBezTo>
                    <a:pt x="3345" y="998"/>
                    <a:pt x="3345" y="517"/>
                    <a:pt x="3051" y="224"/>
                  </a:cubicBezTo>
                  <a:cubicBezTo>
                    <a:pt x="2903" y="75"/>
                    <a:pt x="2708" y="1"/>
                    <a:pt x="2514"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73"/>
            <p:cNvSpPr/>
            <p:nvPr/>
          </p:nvSpPr>
          <p:spPr>
            <a:xfrm>
              <a:off x="1491537" y="1784192"/>
              <a:ext cx="87572" cy="83697"/>
            </a:xfrm>
            <a:custGeom>
              <a:rect b="b" l="l" r="r" t="t"/>
              <a:pathLst>
                <a:path extrusionOk="0" h="3197" w="3345">
                  <a:moveTo>
                    <a:pt x="831" y="1"/>
                  </a:moveTo>
                  <a:cubicBezTo>
                    <a:pt x="637" y="1"/>
                    <a:pt x="443" y="75"/>
                    <a:pt x="294" y="224"/>
                  </a:cubicBezTo>
                  <a:cubicBezTo>
                    <a:pt x="1" y="517"/>
                    <a:pt x="1" y="998"/>
                    <a:pt x="294" y="1295"/>
                  </a:cubicBezTo>
                  <a:lnTo>
                    <a:pt x="1975" y="2977"/>
                  </a:lnTo>
                  <a:cubicBezTo>
                    <a:pt x="2124" y="3123"/>
                    <a:pt x="2319" y="3197"/>
                    <a:pt x="2513" y="3197"/>
                  </a:cubicBezTo>
                  <a:cubicBezTo>
                    <a:pt x="2707" y="3197"/>
                    <a:pt x="2900" y="3123"/>
                    <a:pt x="3047" y="2977"/>
                  </a:cubicBezTo>
                  <a:cubicBezTo>
                    <a:pt x="3345" y="2679"/>
                    <a:pt x="3345" y="2199"/>
                    <a:pt x="3047" y="1906"/>
                  </a:cubicBezTo>
                  <a:lnTo>
                    <a:pt x="1365" y="224"/>
                  </a:lnTo>
                  <a:cubicBezTo>
                    <a:pt x="1219" y="75"/>
                    <a:pt x="1025" y="1"/>
                    <a:pt x="831"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8" name="Google Shape;17978;p73"/>
            <p:cNvSpPr/>
            <p:nvPr/>
          </p:nvSpPr>
          <p:spPr>
            <a:xfrm>
              <a:off x="1342887" y="1606168"/>
              <a:ext cx="242270" cy="242270"/>
            </a:xfrm>
            <a:custGeom>
              <a:rect b="b" l="l" r="r" t="t"/>
              <a:pathLst>
                <a:path extrusionOk="0" h="9254" w="9254">
                  <a:moveTo>
                    <a:pt x="4627" y="1"/>
                  </a:moveTo>
                  <a:cubicBezTo>
                    <a:pt x="2076" y="1"/>
                    <a:pt x="0" y="2071"/>
                    <a:pt x="0" y="4627"/>
                  </a:cubicBezTo>
                  <a:cubicBezTo>
                    <a:pt x="0" y="7183"/>
                    <a:pt x="2076" y="9253"/>
                    <a:pt x="4627" y="9253"/>
                  </a:cubicBezTo>
                  <a:cubicBezTo>
                    <a:pt x="7183" y="9253"/>
                    <a:pt x="9253" y="7183"/>
                    <a:pt x="9253" y="4627"/>
                  </a:cubicBezTo>
                  <a:cubicBezTo>
                    <a:pt x="9253" y="2071"/>
                    <a:pt x="7183" y="1"/>
                    <a:pt x="4627"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9" name="Google Shape;17979;p73"/>
            <p:cNvSpPr/>
            <p:nvPr/>
          </p:nvSpPr>
          <p:spPr>
            <a:xfrm>
              <a:off x="1364774" y="1629312"/>
              <a:ext cx="208052" cy="195931"/>
            </a:xfrm>
            <a:custGeom>
              <a:rect b="b" l="l" r="r" t="t"/>
              <a:pathLst>
                <a:path extrusionOk="0" h="7484" w="7947">
                  <a:moveTo>
                    <a:pt x="3790" y="0"/>
                  </a:moveTo>
                  <a:cubicBezTo>
                    <a:pt x="3347" y="0"/>
                    <a:pt x="2900" y="79"/>
                    <a:pt x="2470" y="241"/>
                  </a:cubicBezTo>
                  <a:cubicBezTo>
                    <a:pt x="1057" y="774"/>
                    <a:pt x="101" y="2110"/>
                    <a:pt x="48" y="3623"/>
                  </a:cubicBezTo>
                  <a:cubicBezTo>
                    <a:pt x="0" y="5136"/>
                    <a:pt x="870" y="6529"/>
                    <a:pt x="2249" y="7154"/>
                  </a:cubicBezTo>
                  <a:cubicBezTo>
                    <a:pt x="2742" y="7375"/>
                    <a:pt x="3266" y="7483"/>
                    <a:pt x="3786" y="7483"/>
                  </a:cubicBezTo>
                  <a:cubicBezTo>
                    <a:pt x="4720" y="7483"/>
                    <a:pt x="5642" y="7135"/>
                    <a:pt x="6351" y="6472"/>
                  </a:cubicBezTo>
                  <a:cubicBezTo>
                    <a:pt x="7869" y="5059"/>
                    <a:pt x="7946" y="2686"/>
                    <a:pt x="6524" y="1187"/>
                  </a:cubicBezTo>
                  <a:cubicBezTo>
                    <a:pt x="5802" y="414"/>
                    <a:pt x="4806" y="0"/>
                    <a:pt x="3790"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73"/>
            <p:cNvSpPr/>
            <p:nvPr/>
          </p:nvSpPr>
          <p:spPr>
            <a:xfrm>
              <a:off x="1402630" y="1630961"/>
              <a:ext cx="165798" cy="192554"/>
            </a:xfrm>
            <a:custGeom>
              <a:rect b="b" l="l" r="r" t="t"/>
              <a:pathLst>
                <a:path extrusionOk="0" h="7355" w="6333">
                  <a:moveTo>
                    <a:pt x="3046" y="0"/>
                  </a:moveTo>
                  <a:cubicBezTo>
                    <a:pt x="1278" y="336"/>
                    <a:pt x="0" y="1878"/>
                    <a:pt x="0" y="3675"/>
                  </a:cubicBezTo>
                  <a:cubicBezTo>
                    <a:pt x="0" y="5477"/>
                    <a:pt x="1278" y="7019"/>
                    <a:pt x="3046" y="7355"/>
                  </a:cubicBezTo>
                  <a:cubicBezTo>
                    <a:pt x="3743" y="7220"/>
                    <a:pt x="4387" y="6894"/>
                    <a:pt x="4905" y="6409"/>
                  </a:cubicBezTo>
                  <a:cubicBezTo>
                    <a:pt x="5933" y="5443"/>
                    <a:pt x="6332" y="3983"/>
                    <a:pt x="5938" y="2633"/>
                  </a:cubicBezTo>
                  <a:cubicBezTo>
                    <a:pt x="5544" y="1283"/>
                    <a:pt x="4430" y="264"/>
                    <a:pt x="3046"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73"/>
            <p:cNvSpPr/>
            <p:nvPr/>
          </p:nvSpPr>
          <p:spPr>
            <a:xfrm>
              <a:off x="1449675" y="1653842"/>
              <a:ext cx="26416" cy="94222"/>
            </a:xfrm>
            <a:custGeom>
              <a:rect b="b" l="l" r="r" t="t"/>
              <a:pathLst>
                <a:path extrusionOk="0" h="3599" w="1009">
                  <a:moveTo>
                    <a:pt x="505" y="0"/>
                  </a:moveTo>
                  <a:cubicBezTo>
                    <a:pt x="226" y="0"/>
                    <a:pt x="0" y="226"/>
                    <a:pt x="0" y="505"/>
                  </a:cubicBezTo>
                  <a:lnTo>
                    <a:pt x="0" y="3094"/>
                  </a:lnTo>
                  <a:cubicBezTo>
                    <a:pt x="0" y="3373"/>
                    <a:pt x="226" y="3599"/>
                    <a:pt x="505" y="3599"/>
                  </a:cubicBezTo>
                  <a:cubicBezTo>
                    <a:pt x="783" y="3599"/>
                    <a:pt x="1009" y="3373"/>
                    <a:pt x="1009" y="3094"/>
                  </a:cubicBezTo>
                  <a:lnTo>
                    <a:pt x="1009" y="505"/>
                  </a:lnTo>
                  <a:cubicBezTo>
                    <a:pt x="1009" y="226"/>
                    <a:pt x="783" y="0"/>
                    <a:pt x="50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2" name="Google Shape;17982;p73"/>
            <p:cNvSpPr/>
            <p:nvPr/>
          </p:nvSpPr>
          <p:spPr>
            <a:xfrm>
              <a:off x="1448419" y="1722172"/>
              <a:ext cx="65424" cy="62832"/>
            </a:xfrm>
            <a:custGeom>
              <a:rect b="b" l="l" r="r" t="t"/>
              <a:pathLst>
                <a:path extrusionOk="0" h="2400" w="2499">
                  <a:moveTo>
                    <a:pt x="553" y="0"/>
                  </a:moveTo>
                  <a:cubicBezTo>
                    <a:pt x="424" y="0"/>
                    <a:pt x="296" y="49"/>
                    <a:pt x="197" y="148"/>
                  </a:cubicBezTo>
                  <a:cubicBezTo>
                    <a:pt x="0" y="345"/>
                    <a:pt x="0" y="667"/>
                    <a:pt x="197" y="864"/>
                  </a:cubicBezTo>
                  <a:lnTo>
                    <a:pt x="1590" y="2252"/>
                  </a:lnTo>
                  <a:cubicBezTo>
                    <a:pt x="1689" y="2351"/>
                    <a:pt x="1817" y="2400"/>
                    <a:pt x="1946" y="2400"/>
                  </a:cubicBezTo>
                  <a:cubicBezTo>
                    <a:pt x="2074" y="2400"/>
                    <a:pt x="2203" y="2351"/>
                    <a:pt x="2301" y="2252"/>
                  </a:cubicBezTo>
                  <a:cubicBezTo>
                    <a:pt x="2498" y="2055"/>
                    <a:pt x="2498" y="1738"/>
                    <a:pt x="2301" y="1541"/>
                  </a:cubicBezTo>
                  <a:lnTo>
                    <a:pt x="908" y="148"/>
                  </a:lnTo>
                  <a:cubicBezTo>
                    <a:pt x="810" y="49"/>
                    <a:pt x="681" y="0"/>
                    <a:pt x="553"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3" name="Google Shape;17983;p73"/>
            <p:cNvSpPr/>
            <p:nvPr/>
          </p:nvSpPr>
          <p:spPr>
            <a:xfrm>
              <a:off x="1293721" y="1560432"/>
              <a:ext cx="96238" cy="89536"/>
            </a:xfrm>
            <a:custGeom>
              <a:rect b="b" l="l" r="r" t="t"/>
              <a:pathLst>
                <a:path extrusionOk="0" h="3420" w="3676">
                  <a:moveTo>
                    <a:pt x="1922" y="0"/>
                  </a:moveTo>
                  <a:cubicBezTo>
                    <a:pt x="1474" y="0"/>
                    <a:pt x="1026" y="170"/>
                    <a:pt x="682" y="508"/>
                  </a:cubicBezTo>
                  <a:cubicBezTo>
                    <a:pt x="668" y="527"/>
                    <a:pt x="649" y="547"/>
                    <a:pt x="634" y="561"/>
                  </a:cubicBezTo>
                  <a:cubicBezTo>
                    <a:pt x="0" y="1253"/>
                    <a:pt x="24" y="2319"/>
                    <a:pt x="682" y="2987"/>
                  </a:cubicBezTo>
                  <a:lnTo>
                    <a:pt x="860" y="3160"/>
                  </a:lnTo>
                  <a:cubicBezTo>
                    <a:pt x="1031" y="3333"/>
                    <a:pt x="1255" y="3419"/>
                    <a:pt x="1480" y="3419"/>
                  </a:cubicBezTo>
                  <a:cubicBezTo>
                    <a:pt x="1706" y="3419"/>
                    <a:pt x="1931" y="3333"/>
                    <a:pt x="2104" y="3160"/>
                  </a:cubicBezTo>
                  <a:lnTo>
                    <a:pt x="3334" y="1930"/>
                  </a:lnTo>
                  <a:cubicBezTo>
                    <a:pt x="3675" y="1589"/>
                    <a:pt x="3675" y="1032"/>
                    <a:pt x="3334" y="686"/>
                  </a:cubicBezTo>
                  <a:lnTo>
                    <a:pt x="3161" y="508"/>
                  </a:lnTo>
                  <a:cubicBezTo>
                    <a:pt x="2818" y="170"/>
                    <a:pt x="2370" y="0"/>
                    <a:pt x="1922" y="0"/>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73"/>
            <p:cNvSpPr/>
            <p:nvPr/>
          </p:nvSpPr>
          <p:spPr>
            <a:xfrm>
              <a:off x="1309429" y="1560432"/>
              <a:ext cx="77624" cy="61392"/>
            </a:xfrm>
            <a:custGeom>
              <a:rect b="b" l="l" r="r" t="t"/>
              <a:pathLst>
                <a:path extrusionOk="0" h="2345" w="2965">
                  <a:moveTo>
                    <a:pt x="1321" y="0"/>
                  </a:moveTo>
                  <a:cubicBezTo>
                    <a:pt x="874" y="0"/>
                    <a:pt x="426" y="170"/>
                    <a:pt x="82" y="508"/>
                  </a:cubicBezTo>
                  <a:cubicBezTo>
                    <a:pt x="68" y="527"/>
                    <a:pt x="49" y="547"/>
                    <a:pt x="34" y="561"/>
                  </a:cubicBezTo>
                  <a:cubicBezTo>
                    <a:pt x="1" y="1065"/>
                    <a:pt x="183" y="1555"/>
                    <a:pt x="539" y="1911"/>
                  </a:cubicBezTo>
                  <a:lnTo>
                    <a:pt x="716" y="2089"/>
                  </a:lnTo>
                  <a:cubicBezTo>
                    <a:pt x="887" y="2259"/>
                    <a:pt x="1112" y="2345"/>
                    <a:pt x="1337" y="2345"/>
                  </a:cubicBezTo>
                  <a:cubicBezTo>
                    <a:pt x="1562" y="2345"/>
                    <a:pt x="1788" y="2259"/>
                    <a:pt x="1961" y="2089"/>
                  </a:cubicBezTo>
                  <a:lnTo>
                    <a:pt x="2965" y="1085"/>
                  </a:lnTo>
                  <a:cubicBezTo>
                    <a:pt x="2921" y="936"/>
                    <a:pt x="2845" y="796"/>
                    <a:pt x="2734" y="686"/>
                  </a:cubicBezTo>
                  <a:lnTo>
                    <a:pt x="2556" y="508"/>
                  </a:lnTo>
                  <a:cubicBezTo>
                    <a:pt x="2215" y="170"/>
                    <a:pt x="1768" y="0"/>
                    <a:pt x="132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73"/>
            <p:cNvSpPr/>
            <p:nvPr/>
          </p:nvSpPr>
          <p:spPr>
            <a:xfrm>
              <a:off x="1538085" y="1560510"/>
              <a:ext cx="96238" cy="89457"/>
            </a:xfrm>
            <a:custGeom>
              <a:rect b="b" l="l" r="r" t="t"/>
              <a:pathLst>
                <a:path extrusionOk="0" h="3417" w="3676">
                  <a:moveTo>
                    <a:pt x="1760" y="1"/>
                  </a:moveTo>
                  <a:cubicBezTo>
                    <a:pt x="1307" y="1"/>
                    <a:pt x="858" y="174"/>
                    <a:pt x="519" y="510"/>
                  </a:cubicBezTo>
                  <a:lnTo>
                    <a:pt x="346" y="683"/>
                  </a:lnTo>
                  <a:cubicBezTo>
                    <a:pt x="0" y="1029"/>
                    <a:pt x="0" y="1586"/>
                    <a:pt x="346" y="1927"/>
                  </a:cubicBezTo>
                  <a:lnTo>
                    <a:pt x="1576" y="3157"/>
                  </a:lnTo>
                  <a:cubicBezTo>
                    <a:pt x="1745" y="3326"/>
                    <a:pt x="1970" y="3416"/>
                    <a:pt x="2197" y="3416"/>
                  </a:cubicBezTo>
                  <a:cubicBezTo>
                    <a:pt x="2305" y="3416"/>
                    <a:pt x="2414" y="3396"/>
                    <a:pt x="2518" y="3354"/>
                  </a:cubicBezTo>
                  <a:cubicBezTo>
                    <a:pt x="2633" y="3311"/>
                    <a:pt x="2734" y="3243"/>
                    <a:pt x="2820" y="3157"/>
                  </a:cubicBezTo>
                  <a:lnTo>
                    <a:pt x="2998" y="2984"/>
                  </a:lnTo>
                  <a:cubicBezTo>
                    <a:pt x="3675" y="2297"/>
                    <a:pt x="3675" y="1192"/>
                    <a:pt x="2998" y="510"/>
                  </a:cubicBezTo>
                  <a:cubicBezTo>
                    <a:pt x="2916" y="428"/>
                    <a:pt x="2825" y="356"/>
                    <a:pt x="2734" y="294"/>
                  </a:cubicBezTo>
                  <a:cubicBezTo>
                    <a:pt x="2437" y="97"/>
                    <a:pt x="2097" y="1"/>
                    <a:pt x="1760" y="1"/>
                  </a:cubicBezTo>
                  <a:close/>
                </a:path>
              </a:pathLst>
            </a:custGeom>
            <a:solidFill>
              <a:srgbClr val="CC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6" name="Google Shape;17986;p73"/>
            <p:cNvSpPr/>
            <p:nvPr/>
          </p:nvSpPr>
          <p:spPr>
            <a:xfrm>
              <a:off x="1565365" y="1568181"/>
              <a:ext cx="68958" cy="80137"/>
            </a:xfrm>
            <a:custGeom>
              <a:rect b="b" l="l" r="r" t="t"/>
              <a:pathLst>
                <a:path extrusionOk="0" h="3061" w="2634">
                  <a:moveTo>
                    <a:pt x="1692" y="1"/>
                  </a:moveTo>
                  <a:cubicBezTo>
                    <a:pt x="1250" y="15"/>
                    <a:pt x="832" y="198"/>
                    <a:pt x="520" y="510"/>
                  </a:cubicBezTo>
                  <a:lnTo>
                    <a:pt x="342" y="683"/>
                  </a:lnTo>
                  <a:cubicBezTo>
                    <a:pt x="1" y="1029"/>
                    <a:pt x="1" y="1586"/>
                    <a:pt x="342" y="1927"/>
                  </a:cubicBezTo>
                  <a:lnTo>
                    <a:pt x="1476" y="3061"/>
                  </a:lnTo>
                  <a:cubicBezTo>
                    <a:pt x="1591" y="3018"/>
                    <a:pt x="1692" y="2950"/>
                    <a:pt x="1778" y="2864"/>
                  </a:cubicBezTo>
                  <a:lnTo>
                    <a:pt x="1956" y="2691"/>
                  </a:lnTo>
                  <a:cubicBezTo>
                    <a:pt x="2633" y="2004"/>
                    <a:pt x="2633" y="899"/>
                    <a:pt x="1956" y="217"/>
                  </a:cubicBezTo>
                  <a:cubicBezTo>
                    <a:pt x="1874" y="135"/>
                    <a:pt x="1783" y="63"/>
                    <a:pt x="1692"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7" name="Google Shape;17987;p73"/>
            <p:cNvSpPr/>
            <p:nvPr/>
          </p:nvSpPr>
          <p:spPr>
            <a:xfrm>
              <a:off x="1287935" y="1510978"/>
              <a:ext cx="350288" cy="362357"/>
            </a:xfrm>
            <a:custGeom>
              <a:rect b="b" l="l" r="r" t="t"/>
              <a:pathLst>
                <a:path extrusionOk="0" h="13841" w="13380">
                  <a:moveTo>
                    <a:pt x="7634" y="413"/>
                  </a:moveTo>
                  <a:cubicBezTo>
                    <a:pt x="8316" y="413"/>
                    <a:pt x="8950" y="773"/>
                    <a:pt x="9301" y="1360"/>
                  </a:cubicBezTo>
                  <a:cubicBezTo>
                    <a:pt x="9421" y="1508"/>
                    <a:pt x="9546" y="1950"/>
                    <a:pt x="10074" y="2123"/>
                  </a:cubicBezTo>
                  <a:cubicBezTo>
                    <a:pt x="9930" y="2248"/>
                    <a:pt x="9796" y="2383"/>
                    <a:pt x="9671" y="2527"/>
                  </a:cubicBezTo>
                  <a:cubicBezTo>
                    <a:pt x="9113" y="2239"/>
                    <a:pt x="8960" y="1782"/>
                    <a:pt x="8849" y="1629"/>
                  </a:cubicBezTo>
                  <a:cubicBezTo>
                    <a:pt x="8595" y="1201"/>
                    <a:pt x="8133" y="942"/>
                    <a:pt x="7634" y="942"/>
                  </a:cubicBezTo>
                  <a:lnTo>
                    <a:pt x="5674" y="942"/>
                  </a:lnTo>
                  <a:cubicBezTo>
                    <a:pt x="5174" y="942"/>
                    <a:pt x="4713" y="1201"/>
                    <a:pt x="4458" y="1629"/>
                  </a:cubicBezTo>
                  <a:cubicBezTo>
                    <a:pt x="4338" y="1797"/>
                    <a:pt x="4208" y="2181"/>
                    <a:pt x="3738" y="2469"/>
                  </a:cubicBezTo>
                  <a:cubicBezTo>
                    <a:pt x="3723" y="2455"/>
                    <a:pt x="3714" y="2445"/>
                    <a:pt x="3699" y="2431"/>
                  </a:cubicBezTo>
                  <a:lnTo>
                    <a:pt x="3526" y="2258"/>
                  </a:lnTo>
                  <a:cubicBezTo>
                    <a:pt x="3464" y="2195"/>
                    <a:pt x="3401" y="2138"/>
                    <a:pt x="3334" y="2090"/>
                  </a:cubicBezTo>
                  <a:cubicBezTo>
                    <a:pt x="3776" y="1888"/>
                    <a:pt x="3882" y="1523"/>
                    <a:pt x="4007" y="1360"/>
                  </a:cubicBezTo>
                  <a:cubicBezTo>
                    <a:pt x="4357" y="773"/>
                    <a:pt x="4987" y="413"/>
                    <a:pt x="5674" y="413"/>
                  </a:cubicBezTo>
                  <a:close/>
                  <a:moveTo>
                    <a:pt x="3219" y="4444"/>
                  </a:moveTo>
                  <a:lnTo>
                    <a:pt x="3469" y="4694"/>
                  </a:lnTo>
                  <a:cubicBezTo>
                    <a:pt x="3349" y="4804"/>
                    <a:pt x="3228" y="4924"/>
                    <a:pt x="3118" y="5049"/>
                  </a:cubicBezTo>
                  <a:lnTo>
                    <a:pt x="2868" y="4799"/>
                  </a:lnTo>
                  <a:lnTo>
                    <a:pt x="3219" y="4444"/>
                  </a:lnTo>
                  <a:close/>
                  <a:moveTo>
                    <a:pt x="10233" y="4444"/>
                  </a:moveTo>
                  <a:lnTo>
                    <a:pt x="10588" y="4794"/>
                  </a:lnTo>
                  <a:lnTo>
                    <a:pt x="10338" y="5049"/>
                  </a:lnTo>
                  <a:cubicBezTo>
                    <a:pt x="10228" y="4924"/>
                    <a:pt x="10108" y="4804"/>
                    <a:pt x="9988" y="4694"/>
                  </a:cubicBezTo>
                  <a:lnTo>
                    <a:pt x="10233" y="4444"/>
                  </a:lnTo>
                  <a:close/>
                  <a:moveTo>
                    <a:pt x="2143" y="2095"/>
                  </a:moveTo>
                  <a:cubicBezTo>
                    <a:pt x="2959" y="2095"/>
                    <a:pt x="3344" y="2681"/>
                    <a:pt x="3411" y="2719"/>
                  </a:cubicBezTo>
                  <a:cubicBezTo>
                    <a:pt x="3603" y="2916"/>
                    <a:pt x="3661" y="3204"/>
                    <a:pt x="3555" y="3459"/>
                  </a:cubicBezTo>
                  <a:cubicBezTo>
                    <a:pt x="3488" y="3627"/>
                    <a:pt x="3536" y="3545"/>
                    <a:pt x="2181" y="4905"/>
                  </a:cubicBezTo>
                  <a:cubicBezTo>
                    <a:pt x="2049" y="5037"/>
                    <a:pt x="1876" y="5103"/>
                    <a:pt x="1703" y="5103"/>
                  </a:cubicBezTo>
                  <a:cubicBezTo>
                    <a:pt x="1530" y="5103"/>
                    <a:pt x="1357" y="5037"/>
                    <a:pt x="1225" y="4905"/>
                  </a:cubicBezTo>
                  <a:lnTo>
                    <a:pt x="1052" y="4732"/>
                  </a:lnTo>
                  <a:cubicBezTo>
                    <a:pt x="96" y="3776"/>
                    <a:pt x="745" y="2095"/>
                    <a:pt x="2143" y="2095"/>
                  </a:cubicBezTo>
                  <a:close/>
                  <a:moveTo>
                    <a:pt x="7634" y="1355"/>
                  </a:moveTo>
                  <a:cubicBezTo>
                    <a:pt x="7989" y="1355"/>
                    <a:pt x="8316" y="1537"/>
                    <a:pt x="8498" y="1840"/>
                  </a:cubicBezTo>
                  <a:cubicBezTo>
                    <a:pt x="8609" y="1994"/>
                    <a:pt x="8806" y="2541"/>
                    <a:pt x="9483" y="2892"/>
                  </a:cubicBezTo>
                  <a:cubicBezTo>
                    <a:pt x="9373" y="3272"/>
                    <a:pt x="9474" y="3685"/>
                    <a:pt x="9757" y="3963"/>
                  </a:cubicBezTo>
                  <a:lnTo>
                    <a:pt x="9945" y="4155"/>
                  </a:lnTo>
                  <a:lnTo>
                    <a:pt x="9671" y="4429"/>
                  </a:lnTo>
                  <a:cubicBezTo>
                    <a:pt x="8812" y="3771"/>
                    <a:pt x="7775" y="3430"/>
                    <a:pt x="6727" y="3430"/>
                  </a:cubicBezTo>
                  <a:cubicBezTo>
                    <a:pt x="6123" y="3430"/>
                    <a:pt x="5514" y="3544"/>
                    <a:pt x="4934" y="3776"/>
                  </a:cubicBezTo>
                  <a:cubicBezTo>
                    <a:pt x="4709" y="3865"/>
                    <a:pt x="4803" y="4172"/>
                    <a:pt x="5004" y="4172"/>
                  </a:cubicBezTo>
                  <a:cubicBezTo>
                    <a:pt x="5030" y="4172"/>
                    <a:pt x="5058" y="4167"/>
                    <a:pt x="5088" y="4155"/>
                  </a:cubicBezTo>
                  <a:cubicBezTo>
                    <a:pt x="5630" y="3939"/>
                    <a:pt x="6182" y="3839"/>
                    <a:pt x="6722" y="3839"/>
                  </a:cubicBezTo>
                  <a:cubicBezTo>
                    <a:pt x="9050" y="3839"/>
                    <a:pt x="11146" y="5709"/>
                    <a:pt x="11146" y="8263"/>
                  </a:cubicBezTo>
                  <a:cubicBezTo>
                    <a:pt x="11146" y="10813"/>
                    <a:pt x="9054" y="12685"/>
                    <a:pt x="6729" y="12685"/>
                  </a:cubicBezTo>
                  <a:cubicBezTo>
                    <a:pt x="6175" y="12685"/>
                    <a:pt x="5609" y="12579"/>
                    <a:pt x="5054" y="12351"/>
                  </a:cubicBezTo>
                  <a:cubicBezTo>
                    <a:pt x="1768" y="11011"/>
                    <a:pt x="1297" y="6442"/>
                    <a:pt x="4381" y="4511"/>
                  </a:cubicBezTo>
                  <a:cubicBezTo>
                    <a:pt x="4564" y="4385"/>
                    <a:pt x="4445" y="4132"/>
                    <a:pt x="4267" y="4132"/>
                  </a:cubicBezTo>
                  <a:cubicBezTo>
                    <a:pt x="4235" y="4132"/>
                    <a:pt x="4200" y="4141"/>
                    <a:pt x="4165" y="4160"/>
                  </a:cubicBezTo>
                  <a:cubicBezTo>
                    <a:pt x="4036" y="4247"/>
                    <a:pt x="3906" y="4333"/>
                    <a:pt x="3781" y="4429"/>
                  </a:cubicBezTo>
                  <a:lnTo>
                    <a:pt x="3507" y="4155"/>
                  </a:lnTo>
                  <a:cubicBezTo>
                    <a:pt x="3598" y="4040"/>
                    <a:pt x="4016" y="3786"/>
                    <a:pt x="4016" y="3195"/>
                  </a:cubicBezTo>
                  <a:cubicBezTo>
                    <a:pt x="4016" y="3070"/>
                    <a:pt x="3992" y="2945"/>
                    <a:pt x="3954" y="2825"/>
                  </a:cubicBezTo>
                  <a:cubicBezTo>
                    <a:pt x="4526" y="2474"/>
                    <a:pt x="4698" y="1998"/>
                    <a:pt x="4814" y="1840"/>
                  </a:cubicBezTo>
                  <a:cubicBezTo>
                    <a:pt x="4992" y="1537"/>
                    <a:pt x="5318" y="1355"/>
                    <a:pt x="5674" y="1355"/>
                  </a:cubicBezTo>
                  <a:close/>
                  <a:moveTo>
                    <a:pt x="3449" y="11813"/>
                  </a:moveTo>
                  <a:cubicBezTo>
                    <a:pt x="3728" y="12068"/>
                    <a:pt x="4031" y="12289"/>
                    <a:pt x="4357" y="12471"/>
                  </a:cubicBezTo>
                  <a:lnTo>
                    <a:pt x="3560" y="13269"/>
                  </a:lnTo>
                  <a:cubicBezTo>
                    <a:pt x="3453" y="13367"/>
                    <a:pt x="3318" y="13415"/>
                    <a:pt x="3184" y="13415"/>
                  </a:cubicBezTo>
                  <a:cubicBezTo>
                    <a:pt x="3042" y="13415"/>
                    <a:pt x="2900" y="13361"/>
                    <a:pt x="2791" y="13254"/>
                  </a:cubicBezTo>
                  <a:cubicBezTo>
                    <a:pt x="2585" y="13043"/>
                    <a:pt x="2575" y="12707"/>
                    <a:pt x="2777" y="12486"/>
                  </a:cubicBezTo>
                  <a:lnTo>
                    <a:pt x="3449" y="11813"/>
                  </a:lnTo>
                  <a:close/>
                  <a:moveTo>
                    <a:pt x="10007" y="11808"/>
                  </a:moveTo>
                  <a:lnTo>
                    <a:pt x="10680" y="12486"/>
                  </a:lnTo>
                  <a:cubicBezTo>
                    <a:pt x="10910" y="12702"/>
                    <a:pt x="10920" y="13062"/>
                    <a:pt x="10694" y="13283"/>
                  </a:cubicBezTo>
                  <a:cubicBezTo>
                    <a:pt x="10586" y="13391"/>
                    <a:pt x="10444" y="13445"/>
                    <a:pt x="10303" y="13445"/>
                  </a:cubicBezTo>
                  <a:cubicBezTo>
                    <a:pt x="10156" y="13445"/>
                    <a:pt x="10009" y="13386"/>
                    <a:pt x="9901" y="13269"/>
                  </a:cubicBezTo>
                  <a:lnTo>
                    <a:pt x="9104" y="12471"/>
                  </a:lnTo>
                  <a:cubicBezTo>
                    <a:pt x="9430" y="12284"/>
                    <a:pt x="9733" y="12063"/>
                    <a:pt x="10007" y="11808"/>
                  </a:cubicBezTo>
                  <a:close/>
                  <a:moveTo>
                    <a:pt x="5674" y="0"/>
                  </a:moveTo>
                  <a:cubicBezTo>
                    <a:pt x="4843" y="0"/>
                    <a:pt x="4079" y="437"/>
                    <a:pt x="3651" y="1148"/>
                  </a:cubicBezTo>
                  <a:lnTo>
                    <a:pt x="3478" y="1432"/>
                  </a:lnTo>
                  <a:cubicBezTo>
                    <a:pt x="3296" y="1742"/>
                    <a:pt x="2998" y="1774"/>
                    <a:pt x="2837" y="1774"/>
                  </a:cubicBezTo>
                  <a:cubicBezTo>
                    <a:pt x="2794" y="1774"/>
                    <a:pt x="2761" y="1772"/>
                    <a:pt x="2742" y="1772"/>
                  </a:cubicBezTo>
                  <a:cubicBezTo>
                    <a:pt x="2736" y="1772"/>
                    <a:pt x="2732" y="1772"/>
                    <a:pt x="2729" y="1773"/>
                  </a:cubicBezTo>
                  <a:cubicBezTo>
                    <a:pt x="2533" y="1710"/>
                    <a:pt x="2334" y="1680"/>
                    <a:pt x="2137" y="1680"/>
                  </a:cubicBezTo>
                  <a:cubicBezTo>
                    <a:pt x="1469" y="1680"/>
                    <a:pt x="830" y="2026"/>
                    <a:pt x="466" y="2623"/>
                  </a:cubicBezTo>
                  <a:cubicBezTo>
                    <a:pt x="0" y="3392"/>
                    <a:pt x="120" y="4381"/>
                    <a:pt x="759" y="5020"/>
                  </a:cubicBezTo>
                  <a:cubicBezTo>
                    <a:pt x="855" y="5092"/>
                    <a:pt x="1119" y="5515"/>
                    <a:pt x="1701" y="5515"/>
                  </a:cubicBezTo>
                  <a:cubicBezTo>
                    <a:pt x="2253" y="5515"/>
                    <a:pt x="2522" y="5126"/>
                    <a:pt x="2575" y="5087"/>
                  </a:cubicBezTo>
                  <a:lnTo>
                    <a:pt x="2859" y="5371"/>
                  </a:lnTo>
                  <a:cubicBezTo>
                    <a:pt x="1403" y="7321"/>
                    <a:pt x="1682" y="9973"/>
                    <a:pt x="3161" y="11520"/>
                  </a:cubicBezTo>
                  <a:lnTo>
                    <a:pt x="2484" y="12197"/>
                  </a:lnTo>
                  <a:cubicBezTo>
                    <a:pt x="1883" y="12798"/>
                    <a:pt x="2306" y="13840"/>
                    <a:pt x="3166" y="13840"/>
                  </a:cubicBezTo>
                  <a:cubicBezTo>
                    <a:pt x="3421" y="13840"/>
                    <a:pt x="3666" y="13739"/>
                    <a:pt x="3848" y="13557"/>
                  </a:cubicBezTo>
                  <a:lnTo>
                    <a:pt x="4742" y="12663"/>
                  </a:lnTo>
                  <a:cubicBezTo>
                    <a:pt x="5373" y="12949"/>
                    <a:pt x="6051" y="13092"/>
                    <a:pt x="6728" y="13092"/>
                  </a:cubicBezTo>
                  <a:cubicBezTo>
                    <a:pt x="7406" y="13092"/>
                    <a:pt x="8083" y="12949"/>
                    <a:pt x="8715" y="12663"/>
                  </a:cubicBezTo>
                  <a:lnTo>
                    <a:pt x="9603" y="13557"/>
                  </a:lnTo>
                  <a:cubicBezTo>
                    <a:pt x="9786" y="13739"/>
                    <a:pt x="10031" y="13840"/>
                    <a:pt x="10286" y="13840"/>
                  </a:cubicBezTo>
                  <a:cubicBezTo>
                    <a:pt x="11141" y="13840"/>
                    <a:pt x="11578" y="12803"/>
                    <a:pt x="10968" y="12193"/>
                  </a:cubicBezTo>
                  <a:lnTo>
                    <a:pt x="10295" y="11520"/>
                  </a:lnTo>
                  <a:cubicBezTo>
                    <a:pt x="11857" y="9805"/>
                    <a:pt x="11981" y="7225"/>
                    <a:pt x="10593" y="5366"/>
                  </a:cubicBezTo>
                  <a:lnTo>
                    <a:pt x="10872" y="5087"/>
                  </a:lnTo>
                  <a:cubicBezTo>
                    <a:pt x="10934" y="5131"/>
                    <a:pt x="11189" y="5510"/>
                    <a:pt x="11751" y="5510"/>
                  </a:cubicBezTo>
                  <a:cubicBezTo>
                    <a:pt x="12039" y="5510"/>
                    <a:pt x="12313" y="5400"/>
                    <a:pt x="12519" y="5193"/>
                  </a:cubicBezTo>
                  <a:cubicBezTo>
                    <a:pt x="12568" y="5126"/>
                    <a:pt x="13379" y="4540"/>
                    <a:pt x="13255" y="3425"/>
                  </a:cubicBezTo>
                  <a:cubicBezTo>
                    <a:pt x="13241" y="3299"/>
                    <a:pt x="13147" y="3240"/>
                    <a:pt x="13053" y="3240"/>
                  </a:cubicBezTo>
                  <a:cubicBezTo>
                    <a:pt x="12942" y="3240"/>
                    <a:pt x="12831" y="3321"/>
                    <a:pt x="12846" y="3469"/>
                  </a:cubicBezTo>
                  <a:cubicBezTo>
                    <a:pt x="12947" y="4367"/>
                    <a:pt x="12284" y="4823"/>
                    <a:pt x="12231" y="4905"/>
                  </a:cubicBezTo>
                  <a:cubicBezTo>
                    <a:pt x="12099" y="5035"/>
                    <a:pt x="11926" y="5099"/>
                    <a:pt x="11753" y="5099"/>
                  </a:cubicBezTo>
                  <a:cubicBezTo>
                    <a:pt x="11580" y="5099"/>
                    <a:pt x="11407" y="5035"/>
                    <a:pt x="11275" y="4905"/>
                  </a:cubicBezTo>
                  <a:lnTo>
                    <a:pt x="10045" y="3675"/>
                  </a:lnTo>
                  <a:cubicBezTo>
                    <a:pt x="9781" y="3411"/>
                    <a:pt x="9781" y="2983"/>
                    <a:pt x="10045" y="2719"/>
                  </a:cubicBezTo>
                  <a:cubicBezTo>
                    <a:pt x="10137" y="2657"/>
                    <a:pt x="10511" y="2095"/>
                    <a:pt x="11314" y="2095"/>
                  </a:cubicBezTo>
                  <a:cubicBezTo>
                    <a:pt x="11833" y="2095"/>
                    <a:pt x="12323" y="2354"/>
                    <a:pt x="12606" y="2791"/>
                  </a:cubicBezTo>
                  <a:cubicBezTo>
                    <a:pt x="12650" y="2859"/>
                    <a:pt x="12711" y="2888"/>
                    <a:pt x="12772" y="2888"/>
                  </a:cubicBezTo>
                  <a:cubicBezTo>
                    <a:pt x="12916" y="2888"/>
                    <a:pt x="13057" y="2728"/>
                    <a:pt x="12952" y="2565"/>
                  </a:cubicBezTo>
                  <a:cubicBezTo>
                    <a:pt x="12583" y="2005"/>
                    <a:pt x="11962" y="1682"/>
                    <a:pt x="11315" y="1682"/>
                  </a:cubicBezTo>
                  <a:cubicBezTo>
                    <a:pt x="11120" y="1682"/>
                    <a:pt x="10922" y="1711"/>
                    <a:pt x="10728" y="1773"/>
                  </a:cubicBezTo>
                  <a:lnTo>
                    <a:pt x="10425" y="1773"/>
                  </a:lnTo>
                  <a:cubicBezTo>
                    <a:pt x="10180" y="1773"/>
                    <a:pt x="9949" y="1643"/>
                    <a:pt x="9824" y="1432"/>
                  </a:cubicBezTo>
                  <a:lnTo>
                    <a:pt x="9651" y="1148"/>
                  </a:lnTo>
                  <a:cubicBezTo>
                    <a:pt x="9229" y="437"/>
                    <a:pt x="8460" y="5"/>
                    <a:pt x="7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73"/>
            <p:cNvSpPr/>
            <p:nvPr/>
          </p:nvSpPr>
          <p:spPr>
            <a:xfrm>
              <a:off x="1345662" y="1623892"/>
              <a:ext cx="225410" cy="206874"/>
            </a:xfrm>
            <a:custGeom>
              <a:rect b="b" l="l" r="r" t="t"/>
              <a:pathLst>
                <a:path extrusionOk="0" h="7902" w="8610">
                  <a:moveTo>
                    <a:pt x="4580" y="1"/>
                  </a:moveTo>
                  <a:cubicBezTo>
                    <a:pt x="2561" y="1"/>
                    <a:pt x="577" y="1533"/>
                    <a:pt x="577" y="3950"/>
                  </a:cubicBezTo>
                  <a:cubicBezTo>
                    <a:pt x="577" y="6334"/>
                    <a:pt x="2542" y="7902"/>
                    <a:pt x="4570" y="7902"/>
                  </a:cubicBezTo>
                  <a:cubicBezTo>
                    <a:pt x="5603" y="7902"/>
                    <a:pt x="6652" y="7495"/>
                    <a:pt x="7466" y="6583"/>
                  </a:cubicBezTo>
                  <a:cubicBezTo>
                    <a:pt x="7730" y="6285"/>
                    <a:pt x="7951" y="5948"/>
                    <a:pt x="8119" y="5583"/>
                  </a:cubicBezTo>
                  <a:cubicBezTo>
                    <a:pt x="8191" y="5420"/>
                    <a:pt x="8057" y="5292"/>
                    <a:pt x="7922" y="5292"/>
                  </a:cubicBezTo>
                  <a:cubicBezTo>
                    <a:pt x="7851" y="5292"/>
                    <a:pt x="7780" y="5328"/>
                    <a:pt x="7740" y="5415"/>
                  </a:cubicBezTo>
                  <a:cubicBezTo>
                    <a:pt x="7163" y="6674"/>
                    <a:pt x="5909" y="7486"/>
                    <a:pt x="4521" y="7486"/>
                  </a:cubicBezTo>
                  <a:cubicBezTo>
                    <a:pt x="1658" y="7486"/>
                    <a:pt x="0" y="4253"/>
                    <a:pt x="1610" y="1937"/>
                  </a:cubicBezTo>
                  <a:cubicBezTo>
                    <a:pt x="2312" y="926"/>
                    <a:pt x="3418" y="413"/>
                    <a:pt x="4525" y="413"/>
                  </a:cubicBezTo>
                  <a:cubicBezTo>
                    <a:pt x="5622" y="413"/>
                    <a:pt x="6720" y="916"/>
                    <a:pt x="7427" y="1937"/>
                  </a:cubicBezTo>
                  <a:cubicBezTo>
                    <a:pt x="7980" y="2734"/>
                    <a:pt x="8181" y="3729"/>
                    <a:pt x="7980" y="4680"/>
                  </a:cubicBezTo>
                  <a:cubicBezTo>
                    <a:pt x="7946" y="4833"/>
                    <a:pt x="8067" y="4926"/>
                    <a:pt x="8185" y="4926"/>
                  </a:cubicBezTo>
                  <a:cubicBezTo>
                    <a:pt x="8273" y="4926"/>
                    <a:pt x="8359" y="4876"/>
                    <a:pt x="8383" y="4762"/>
                  </a:cubicBezTo>
                  <a:cubicBezTo>
                    <a:pt x="8609" y="3695"/>
                    <a:pt x="8383" y="2581"/>
                    <a:pt x="7759" y="1687"/>
                  </a:cubicBezTo>
                  <a:cubicBezTo>
                    <a:pt x="6944" y="520"/>
                    <a:pt x="5756" y="1"/>
                    <a:pt x="4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73"/>
            <p:cNvSpPr/>
            <p:nvPr/>
          </p:nvSpPr>
          <p:spPr>
            <a:xfrm>
              <a:off x="1444125" y="1648423"/>
              <a:ext cx="80687" cy="141974"/>
            </a:xfrm>
            <a:custGeom>
              <a:rect b="b" l="l" r="r" t="t"/>
              <a:pathLst>
                <a:path extrusionOk="0" h="5423" w="3082">
                  <a:moveTo>
                    <a:pt x="717" y="376"/>
                  </a:moveTo>
                  <a:cubicBezTo>
                    <a:pt x="894" y="376"/>
                    <a:pt x="1034" y="534"/>
                    <a:pt x="1014" y="712"/>
                  </a:cubicBezTo>
                  <a:lnTo>
                    <a:pt x="1014" y="2677"/>
                  </a:lnTo>
                  <a:cubicBezTo>
                    <a:pt x="918" y="2633"/>
                    <a:pt x="816" y="2612"/>
                    <a:pt x="715" y="2612"/>
                  </a:cubicBezTo>
                  <a:cubicBezTo>
                    <a:pt x="613" y="2612"/>
                    <a:pt x="512" y="2633"/>
                    <a:pt x="419" y="2677"/>
                  </a:cubicBezTo>
                  <a:lnTo>
                    <a:pt x="419" y="712"/>
                  </a:lnTo>
                  <a:cubicBezTo>
                    <a:pt x="395" y="534"/>
                    <a:pt x="534" y="376"/>
                    <a:pt x="717" y="376"/>
                  </a:cubicBezTo>
                  <a:close/>
                  <a:moveTo>
                    <a:pt x="751" y="3027"/>
                  </a:moveTo>
                  <a:cubicBezTo>
                    <a:pt x="883" y="3027"/>
                    <a:pt x="921" y="3102"/>
                    <a:pt x="2321" y="4502"/>
                  </a:cubicBezTo>
                  <a:lnTo>
                    <a:pt x="2316" y="4502"/>
                  </a:lnTo>
                  <a:cubicBezTo>
                    <a:pt x="2465" y="4613"/>
                    <a:pt x="2480" y="4824"/>
                    <a:pt x="2350" y="4954"/>
                  </a:cubicBezTo>
                  <a:cubicBezTo>
                    <a:pt x="2291" y="5013"/>
                    <a:pt x="2214" y="5042"/>
                    <a:pt x="2138" y="5042"/>
                  </a:cubicBezTo>
                  <a:cubicBezTo>
                    <a:pt x="2048" y="5042"/>
                    <a:pt x="1958" y="5001"/>
                    <a:pt x="1898" y="4920"/>
                  </a:cubicBezTo>
                  <a:lnTo>
                    <a:pt x="510" y="3537"/>
                  </a:lnTo>
                  <a:cubicBezTo>
                    <a:pt x="327" y="3344"/>
                    <a:pt x="457" y="3032"/>
                    <a:pt x="721" y="3027"/>
                  </a:cubicBezTo>
                  <a:cubicBezTo>
                    <a:pt x="732" y="3027"/>
                    <a:pt x="742" y="3027"/>
                    <a:pt x="751" y="3027"/>
                  </a:cubicBezTo>
                  <a:close/>
                  <a:moveTo>
                    <a:pt x="717" y="1"/>
                  </a:moveTo>
                  <a:cubicBezTo>
                    <a:pt x="327" y="1"/>
                    <a:pt x="6" y="318"/>
                    <a:pt x="6" y="712"/>
                  </a:cubicBezTo>
                  <a:lnTo>
                    <a:pt x="6" y="3306"/>
                  </a:lnTo>
                  <a:cubicBezTo>
                    <a:pt x="1" y="3498"/>
                    <a:pt x="78" y="3685"/>
                    <a:pt x="217" y="3820"/>
                  </a:cubicBezTo>
                  <a:cubicBezTo>
                    <a:pt x="1629" y="5204"/>
                    <a:pt x="1610" y="5285"/>
                    <a:pt x="1865" y="5376"/>
                  </a:cubicBezTo>
                  <a:cubicBezTo>
                    <a:pt x="1953" y="5408"/>
                    <a:pt x="2038" y="5423"/>
                    <a:pt x="2120" y="5423"/>
                  </a:cubicBezTo>
                  <a:cubicBezTo>
                    <a:pt x="2703" y="5423"/>
                    <a:pt x="3081" y="4681"/>
                    <a:pt x="2609" y="4209"/>
                  </a:cubicBezTo>
                  <a:lnTo>
                    <a:pt x="1428" y="3027"/>
                  </a:lnTo>
                  <a:lnTo>
                    <a:pt x="1428" y="712"/>
                  </a:lnTo>
                  <a:cubicBezTo>
                    <a:pt x="1428" y="318"/>
                    <a:pt x="1110" y="1"/>
                    <a:pt x="7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73"/>
            <p:cNvSpPr/>
            <p:nvPr/>
          </p:nvSpPr>
          <p:spPr>
            <a:xfrm>
              <a:off x="1493684" y="177709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73"/>
            <p:cNvSpPr/>
            <p:nvPr/>
          </p:nvSpPr>
          <p:spPr>
            <a:xfrm>
              <a:off x="1493815" y="1777333"/>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2" name="Google Shape;17992;p73"/>
          <p:cNvGrpSpPr/>
          <p:nvPr/>
        </p:nvGrpSpPr>
        <p:grpSpPr>
          <a:xfrm>
            <a:off x="2477973" y="4289959"/>
            <a:ext cx="210042" cy="361991"/>
            <a:chOff x="2477973" y="4289959"/>
            <a:chExt cx="210042" cy="361991"/>
          </a:xfrm>
        </p:grpSpPr>
        <p:sp>
          <p:nvSpPr>
            <p:cNvPr id="17993" name="Google Shape;17993;p73"/>
            <p:cNvSpPr/>
            <p:nvPr/>
          </p:nvSpPr>
          <p:spPr>
            <a:xfrm>
              <a:off x="2493551" y="4295745"/>
              <a:ext cx="178888" cy="350288"/>
            </a:xfrm>
            <a:custGeom>
              <a:rect b="b" l="l" r="r" t="t"/>
              <a:pathLst>
                <a:path extrusionOk="0" h="13380" w="6833">
                  <a:moveTo>
                    <a:pt x="1" y="1"/>
                  </a:moveTo>
                  <a:lnTo>
                    <a:pt x="1" y="3397"/>
                  </a:lnTo>
                  <a:cubicBezTo>
                    <a:pt x="1" y="4934"/>
                    <a:pt x="1029" y="6284"/>
                    <a:pt x="2513" y="6693"/>
                  </a:cubicBezTo>
                  <a:cubicBezTo>
                    <a:pt x="1029" y="7096"/>
                    <a:pt x="1" y="8446"/>
                    <a:pt x="1" y="9983"/>
                  </a:cubicBezTo>
                  <a:lnTo>
                    <a:pt x="1" y="13380"/>
                  </a:lnTo>
                  <a:lnTo>
                    <a:pt x="6832" y="13380"/>
                  </a:lnTo>
                  <a:lnTo>
                    <a:pt x="6832" y="9983"/>
                  </a:lnTo>
                  <a:cubicBezTo>
                    <a:pt x="6827" y="8446"/>
                    <a:pt x="5799" y="7096"/>
                    <a:pt x="4320" y="6693"/>
                  </a:cubicBezTo>
                  <a:cubicBezTo>
                    <a:pt x="5799" y="6284"/>
                    <a:pt x="6827" y="4934"/>
                    <a:pt x="6832" y="3397"/>
                  </a:cubicBezTo>
                  <a:lnTo>
                    <a:pt x="6832" y="1"/>
                  </a:lnTo>
                  <a:close/>
                </a:path>
              </a:pathLst>
            </a:custGeom>
            <a:solidFill>
              <a:srgbClr val="E5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73"/>
            <p:cNvSpPr/>
            <p:nvPr/>
          </p:nvSpPr>
          <p:spPr>
            <a:xfrm>
              <a:off x="2516825" y="4404025"/>
              <a:ext cx="132078" cy="218760"/>
            </a:xfrm>
            <a:custGeom>
              <a:rect b="b" l="l" r="r" t="t"/>
              <a:pathLst>
                <a:path extrusionOk="0" h="8356" w="5045">
                  <a:moveTo>
                    <a:pt x="116" y="1"/>
                  </a:moveTo>
                  <a:cubicBezTo>
                    <a:pt x="366" y="832"/>
                    <a:pt x="1024" y="1471"/>
                    <a:pt x="1860" y="1692"/>
                  </a:cubicBezTo>
                  <a:cubicBezTo>
                    <a:pt x="2004" y="1735"/>
                    <a:pt x="2153" y="1764"/>
                    <a:pt x="2302" y="1778"/>
                  </a:cubicBezTo>
                  <a:lnTo>
                    <a:pt x="2302" y="4704"/>
                  </a:lnTo>
                  <a:cubicBezTo>
                    <a:pt x="1000" y="4819"/>
                    <a:pt x="1" y="5910"/>
                    <a:pt x="1" y="7216"/>
                  </a:cubicBezTo>
                  <a:lnTo>
                    <a:pt x="1" y="8355"/>
                  </a:lnTo>
                  <a:lnTo>
                    <a:pt x="5045" y="8355"/>
                  </a:lnTo>
                  <a:lnTo>
                    <a:pt x="5045" y="7216"/>
                  </a:lnTo>
                  <a:cubicBezTo>
                    <a:pt x="5045" y="5910"/>
                    <a:pt x="4050" y="4819"/>
                    <a:pt x="2748" y="4704"/>
                  </a:cubicBezTo>
                  <a:lnTo>
                    <a:pt x="2748" y="1778"/>
                  </a:lnTo>
                  <a:cubicBezTo>
                    <a:pt x="2902" y="1764"/>
                    <a:pt x="3051" y="1735"/>
                    <a:pt x="3195" y="1692"/>
                  </a:cubicBezTo>
                  <a:cubicBezTo>
                    <a:pt x="4031" y="1471"/>
                    <a:pt x="4689" y="832"/>
                    <a:pt x="4934" y="1"/>
                  </a:cubicBezTo>
                  <a:close/>
                </a:path>
              </a:pathLst>
            </a:custGeom>
            <a:solidFill>
              <a:srgbClr val="AEBB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73"/>
            <p:cNvSpPr/>
            <p:nvPr/>
          </p:nvSpPr>
          <p:spPr>
            <a:xfrm>
              <a:off x="2477973" y="4289959"/>
              <a:ext cx="210042" cy="361991"/>
            </a:xfrm>
            <a:custGeom>
              <a:rect b="b" l="l" r="r" t="t"/>
              <a:pathLst>
                <a:path extrusionOk="0" h="13827" w="8023">
                  <a:moveTo>
                    <a:pt x="7201" y="443"/>
                  </a:moveTo>
                  <a:lnTo>
                    <a:pt x="7201" y="3618"/>
                  </a:lnTo>
                  <a:cubicBezTo>
                    <a:pt x="7201" y="5054"/>
                    <a:pt x="6241" y="6313"/>
                    <a:pt x="4857" y="6697"/>
                  </a:cubicBezTo>
                  <a:cubicBezTo>
                    <a:pt x="4636" y="6755"/>
                    <a:pt x="4636" y="7067"/>
                    <a:pt x="4857" y="7125"/>
                  </a:cubicBezTo>
                  <a:cubicBezTo>
                    <a:pt x="6241" y="7509"/>
                    <a:pt x="7201" y="8768"/>
                    <a:pt x="7201" y="10204"/>
                  </a:cubicBezTo>
                  <a:lnTo>
                    <a:pt x="7201" y="13380"/>
                  </a:lnTo>
                  <a:lnTo>
                    <a:pt x="822" y="13380"/>
                  </a:lnTo>
                  <a:lnTo>
                    <a:pt x="822" y="10204"/>
                  </a:lnTo>
                  <a:cubicBezTo>
                    <a:pt x="822" y="8768"/>
                    <a:pt x="1782" y="7509"/>
                    <a:pt x="3166" y="7125"/>
                  </a:cubicBezTo>
                  <a:cubicBezTo>
                    <a:pt x="3387" y="7067"/>
                    <a:pt x="3387" y="6755"/>
                    <a:pt x="3166" y="6697"/>
                  </a:cubicBezTo>
                  <a:cubicBezTo>
                    <a:pt x="1782" y="6313"/>
                    <a:pt x="822" y="5054"/>
                    <a:pt x="822" y="3618"/>
                  </a:cubicBezTo>
                  <a:lnTo>
                    <a:pt x="822" y="443"/>
                  </a:lnTo>
                  <a:close/>
                  <a:moveTo>
                    <a:pt x="298" y="1"/>
                  </a:moveTo>
                  <a:cubicBezTo>
                    <a:pt x="0" y="1"/>
                    <a:pt x="0" y="443"/>
                    <a:pt x="298" y="443"/>
                  </a:cubicBezTo>
                  <a:lnTo>
                    <a:pt x="375" y="443"/>
                  </a:lnTo>
                  <a:lnTo>
                    <a:pt x="375" y="3618"/>
                  </a:lnTo>
                  <a:cubicBezTo>
                    <a:pt x="375" y="5026"/>
                    <a:pt x="1191" y="6308"/>
                    <a:pt x="2465" y="6914"/>
                  </a:cubicBezTo>
                  <a:cubicBezTo>
                    <a:pt x="1191" y="7514"/>
                    <a:pt x="375" y="8797"/>
                    <a:pt x="375" y="10204"/>
                  </a:cubicBezTo>
                  <a:lnTo>
                    <a:pt x="375" y="13380"/>
                  </a:lnTo>
                  <a:lnTo>
                    <a:pt x="298" y="13380"/>
                  </a:lnTo>
                  <a:cubicBezTo>
                    <a:pt x="0" y="13380"/>
                    <a:pt x="0" y="13827"/>
                    <a:pt x="298" y="13827"/>
                  </a:cubicBezTo>
                  <a:lnTo>
                    <a:pt x="7725" y="13827"/>
                  </a:lnTo>
                  <a:cubicBezTo>
                    <a:pt x="8023" y="13827"/>
                    <a:pt x="8023" y="13380"/>
                    <a:pt x="7725" y="13380"/>
                  </a:cubicBezTo>
                  <a:lnTo>
                    <a:pt x="7653" y="13380"/>
                  </a:lnTo>
                  <a:lnTo>
                    <a:pt x="7653" y="10204"/>
                  </a:lnTo>
                  <a:cubicBezTo>
                    <a:pt x="7648" y="8797"/>
                    <a:pt x="6831" y="7514"/>
                    <a:pt x="5558" y="6914"/>
                  </a:cubicBezTo>
                  <a:cubicBezTo>
                    <a:pt x="6831" y="6308"/>
                    <a:pt x="7648" y="5026"/>
                    <a:pt x="7653" y="3618"/>
                  </a:cubicBezTo>
                  <a:lnTo>
                    <a:pt x="7653" y="443"/>
                  </a:lnTo>
                  <a:lnTo>
                    <a:pt x="7725" y="443"/>
                  </a:lnTo>
                  <a:cubicBezTo>
                    <a:pt x="8023" y="443"/>
                    <a:pt x="8023" y="1"/>
                    <a:pt x="77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6" name="Google Shape;17996;p73"/>
            <p:cNvSpPr/>
            <p:nvPr/>
          </p:nvSpPr>
          <p:spPr>
            <a:xfrm>
              <a:off x="2513055" y="4398135"/>
              <a:ext cx="139880" cy="108856"/>
            </a:xfrm>
            <a:custGeom>
              <a:rect b="b" l="l" r="r" t="t"/>
              <a:pathLst>
                <a:path extrusionOk="0" h="4158" w="5343">
                  <a:moveTo>
                    <a:pt x="260" y="0"/>
                  </a:moveTo>
                  <a:cubicBezTo>
                    <a:pt x="111" y="0"/>
                    <a:pt x="0" y="149"/>
                    <a:pt x="48" y="288"/>
                  </a:cubicBezTo>
                  <a:cubicBezTo>
                    <a:pt x="322" y="1191"/>
                    <a:pt x="1038" y="1888"/>
                    <a:pt x="1946" y="2133"/>
                  </a:cubicBezTo>
                  <a:cubicBezTo>
                    <a:pt x="2114" y="2176"/>
                    <a:pt x="2278" y="2210"/>
                    <a:pt x="2450" y="2224"/>
                  </a:cubicBezTo>
                  <a:lnTo>
                    <a:pt x="2450" y="3935"/>
                  </a:lnTo>
                  <a:cubicBezTo>
                    <a:pt x="2450" y="4083"/>
                    <a:pt x="2561" y="4158"/>
                    <a:pt x="2671" y="4158"/>
                  </a:cubicBezTo>
                  <a:cubicBezTo>
                    <a:pt x="2782" y="4158"/>
                    <a:pt x="2892" y="4083"/>
                    <a:pt x="2892" y="3935"/>
                  </a:cubicBezTo>
                  <a:lnTo>
                    <a:pt x="2892" y="2224"/>
                  </a:lnTo>
                  <a:cubicBezTo>
                    <a:pt x="3065" y="2210"/>
                    <a:pt x="3234" y="2176"/>
                    <a:pt x="3397" y="2133"/>
                  </a:cubicBezTo>
                  <a:cubicBezTo>
                    <a:pt x="4305" y="1888"/>
                    <a:pt x="5021" y="1191"/>
                    <a:pt x="5299" y="288"/>
                  </a:cubicBezTo>
                  <a:cubicBezTo>
                    <a:pt x="5343" y="149"/>
                    <a:pt x="5232" y="0"/>
                    <a:pt x="5083" y="0"/>
                  </a:cubicBezTo>
                  <a:lnTo>
                    <a:pt x="3089" y="0"/>
                  </a:lnTo>
                  <a:cubicBezTo>
                    <a:pt x="2792" y="0"/>
                    <a:pt x="2792" y="447"/>
                    <a:pt x="3089" y="447"/>
                  </a:cubicBezTo>
                  <a:lnTo>
                    <a:pt x="4761" y="447"/>
                  </a:lnTo>
                  <a:cubicBezTo>
                    <a:pt x="4478" y="1067"/>
                    <a:pt x="3940" y="1523"/>
                    <a:pt x="3282" y="1701"/>
                  </a:cubicBezTo>
                  <a:cubicBezTo>
                    <a:pt x="3082" y="1758"/>
                    <a:pt x="2877" y="1787"/>
                    <a:pt x="2671" y="1787"/>
                  </a:cubicBezTo>
                  <a:cubicBezTo>
                    <a:pt x="2466" y="1787"/>
                    <a:pt x="2261" y="1758"/>
                    <a:pt x="2061" y="1701"/>
                  </a:cubicBezTo>
                  <a:cubicBezTo>
                    <a:pt x="1403" y="1523"/>
                    <a:pt x="865" y="1067"/>
                    <a:pt x="582" y="447"/>
                  </a:cubicBezTo>
                  <a:lnTo>
                    <a:pt x="2254" y="447"/>
                  </a:lnTo>
                  <a:cubicBezTo>
                    <a:pt x="2551" y="447"/>
                    <a:pt x="2551" y="0"/>
                    <a:pt x="2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7" name="Google Shape;17997;p73"/>
            <p:cNvSpPr/>
            <p:nvPr/>
          </p:nvSpPr>
          <p:spPr>
            <a:xfrm>
              <a:off x="2510908" y="4529532"/>
              <a:ext cx="143781" cy="99013"/>
            </a:xfrm>
            <a:custGeom>
              <a:rect b="b" l="l" r="r" t="t"/>
              <a:pathLst>
                <a:path extrusionOk="0" h="3782" w="5492">
                  <a:moveTo>
                    <a:pt x="2092" y="1"/>
                  </a:moveTo>
                  <a:cubicBezTo>
                    <a:pt x="2071" y="1"/>
                    <a:pt x="2048" y="4"/>
                    <a:pt x="2023" y="11"/>
                  </a:cubicBezTo>
                  <a:cubicBezTo>
                    <a:pt x="832" y="342"/>
                    <a:pt x="6" y="1423"/>
                    <a:pt x="1" y="2663"/>
                  </a:cubicBezTo>
                  <a:lnTo>
                    <a:pt x="1" y="3561"/>
                  </a:lnTo>
                  <a:cubicBezTo>
                    <a:pt x="1" y="3686"/>
                    <a:pt x="102" y="3782"/>
                    <a:pt x="227" y="3782"/>
                  </a:cubicBezTo>
                  <a:lnTo>
                    <a:pt x="5271" y="3782"/>
                  </a:lnTo>
                  <a:cubicBezTo>
                    <a:pt x="5391" y="3782"/>
                    <a:pt x="5492" y="3686"/>
                    <a:pt x="5492" y="3561"/>
                  </a:cubicBezTo>
                  <a:lnTo>
                    <a:pt x="5492" y="2663"/>
                  </a:lnTo>
                  <a:cubicBezTo>
                    <a:pt x="5492" y="1428"/>
                    <a:pt x="4670" y="342"/>
                    <a:pt x="3479" y="11"/>
                  </a:cubicBezTo>
                  <a:cubicBezTo>
                    <a:pt x="3455" y="4"/>
                    <a:pt x="3432" y="1"/>
                    <a:pt x="3410" y="1"/>
                  </a:cubicBezTo>
                  <a:cubicBezTo>
                    <a:pt x="3178" y="1"/>
                    <a:pt x="3100" y="369"/>
                    <a:pt x="3359" y="443"/>
                  </a:cubicBezTo>
                  <a:cubicBezTo>
                    <a:pt x="4358" y="717"/>
                    <a:pt x="5050" y="1625"/>
                    <a:pt x="5050" y="2658"/>
                  </a:cubicBezTo>
                  <a:lnTo>
                    <a:pt x="5050" y="3335"/>
                  </a:lnTo>
                  <a:lnTo>
                    <a:pt x="452" y="3335"/>
                  </a:lnTo>
                  <a:lnTo>
                    <a:pt x="452" y="2658"/>
                  </a:lnTo>
                  <a:cubicBezTo>
                    <a:pt x="452" y="1625"/>
                    <a:pt x="1144" y="717"/>
                    <a:pt x="2143" y="443"/>
                  </a:cubicBezTo>
                  <a:cubicBezTo>
                    <a:pt x="2403" y="369"/>
                    <a:pt x="2324" y="1"/>
                    <a:pt x="20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73"/>
            <p:cNvSpPr/>
            <p:nvPr/>
          </p:nvSpPr>
          <p:spPr>
            <a:xfrm>
              <a:off x="2577196" y="4518746"/>
              <a:ext cx="11598" cy="13535"/>
            </a:xfrm>
            <a:custGeom>
              <a:rect b="b" l="l" r="r" t="t"/>
              <a:pathLst>
                <a:path extrusionOk="0" h="517" w="443">
                  <a:moveTo>
                    <a:pt x="221" y="0"/>
                  </a:moveTo>
                  <a:cubicBezTo>
                    <a:pt x="97" y="0"/>
                    <a:pt x="0" y="101"/>
                    <a:pt x="0" y="221"/>
                  </a:cubicBezTo>
                  <a:lnTo>
                    <a:pt x="0" y="293"/>
                  </a:lnTo>
                  <a:cubicBezTo>
                    <a:pt x="0" y="442"/>
                    <a:pt x="111" y="517"/>
                    <a:pt x="221" y="517"/>
                  </a:cubicBezTo>
                  <a:cubicBezTo>
                    <a:pt x="332" y="517"/>
                    <a:pt x="442" y="442"/>
                    <a:pt x="442" y="293"/>
                  </a:cubicBezTo>
                  <a:lnTo>
                    <a:pt x="442" y="221"/>
                  </a:lnTo>
                  <a:cubicBezTo>
                    <a:pt x="442" y="96"/>
                    <a:pt x="346" y="0"/>
                    <a:pt x="2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9" name="Google Shape;17999;p73"/>
          <p:cNvGrpSpPr/>
          <p:nvPr/>
        </p:nvGrpSpPr>
        <p:grpSpPr>
          <a:xfrm>
            <a:off x="3518969" y="2909749"/>
            <a:ext cx="347827" cy="345602"/>
            <a:chOff x="3518969" y="2909749"/>
            <a:chExt cx="347827" cy="345602"/>
          </a:xfrm>
        </p:grpSpPr>
        <p:sp>
          <p:nvSpPr>
            <p:cNvPr id="18000" name="Google Shape;18000;p73"/>
            <p:cNvSpPr/>
            <p:nvPr/>
          </p:nvSpPr>
          <p:spPr>
            <a:xfrm>
              <a:off x="3670760" y="2915718"/>
              <a:ext cx="192344" cy="188496"/>
            </a:xfrm>
            <a:custGeom>
              <a:rect b="b" l="l" r="r" t="t"/>
              <a:pathLst>
                <a:path extrusionOk="0" h="7200" w="7347">
                  <a:moveTo>
                    <a:pt x="6520" y="0"/>
                  </a:moveTo>
                  <a:cubicBezTo>
                    <a:pt x="6326" y="0"/>
                    <a:pt x="6133" y="74"/>
                    <a:pt x="5987" y="220"/>
                  </a:cubicBezTo>
                  <a:lnTo>
                    <a:pt x="299" y="5913"/>
                  </a:lnTo>
                  <a:cubicBezTo>
                    <a:pt x="1" y="6206"/>
                    <a:pt x="1" y="6686"/>
                    <a:pt x="294" y="6979"/>
                  </a:cubicBezTo>
                  <a:cubicBezTo>
                    <a:pt x="443" y="7126"/>
                    <a:pt x="636" y="7199"/>
                    <a:pt x="829" y="7199"/>
                  </a:cubicBezTo>
                  <a:cubicBezTo>
                    <a:pt x="1023" y="7199"/>
                    <a:pt x="1216" y="7126"/>
                    <a:pt x="1365" y="6979"/>
                  </a:cubicBezTo>
                  <a:lnTo>
                    <a:pt x="7053" y="1291"/>
                  </a:lnTo>
                  <a:cubicBezTo>
                    <a:pt x="7346" y="994"/>
                    <a:pt x="7346" y="518"/>
                    <a:pt x="7053" y="220"/>
                  </a:cubicBezTo>
                  <a:cubicBezTo>
                    <a:pt x="6907" y="74"/>
                    <a:pt x="6713" y="0"/>
                    <a:pt x="652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1" name="Google Shape;18001;p73"/>
            <p:cNvSpPr/>
            <p:nvPr/>
          </p:nvSpPr>
          <p:spPr>
            <a:xfrm>
              <a:off x="3681075" y="2928913"/>
              <a:ext cx="183155" cy="178024"/>
            </a:xfrm>
            <a:custGeom>
              <a:rect b="b" l="l" r="r" t="t"/>
              <a:pathLst>
                <a:path extrusionOk="0" h="6800" w="6996">
                  <a:moveTo>
                    <a:pt x="6506" y="0"/>
                  </a:moveTo>
                  <a:cubicBezTo>
                    <a:pt x="6348" y="0"/>
                    <a:pt x="6193" y="91"/>
                    <a:pt x="6126" y="254"/>
                  </a:cubicBezTo>
                  <a:lnTo>
                    <a:pt x="438" y="5942"/>
                  </a:lnTo>
                  <a:cubicBezTo>
                    <a:pt x="111" y="6029"/>
                    <a:pt x="1" y="6437"/>
                    <a:pt x="241" y="6672"/>
                  </a:cubicBezTo>
                  <a:cubicBezTo>
                    <a:pt x="328" y="6759"/>
                    <a:pt x="438" y="6800"/>
                    <a:pt x="547" y="6800"/>
                  </a:cubicBezTo>
                  <a:cubicBezTo>
                    <a:pt x="734" y="6800"/>
                    <a:pt x="917" y="6681"/>
                    <a:pt x="971" y="6475"/>
                  </a:cubicBezTo>
                  <a:lnTo>
                    <a:pt x="6659" y="787"/>
                  </a:lnTo>
                  <a:cubicBezTo>
                    <a:pt x="6928" y="672"/>
                    <a:pt x="6995" y="326"/>
                    <a:pt x="6794" y="120"/>
                  </a:cubicBezTo>
                  <a:cubicBezTo>
                    <a:pt x="6712" y="38"/>
                    <a:pt x="6609" y="0"/>
                    <a:pt x="6506"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2" name="Google Shape;18002;p73"/>
            <p:cNvSpPr/>
            <p:nvPr/>
          </p:nvSpPr>
          <p:spPr>
            <a:xfrm>
              <a:off x="3550280" y="3012322"/>
              <a:ext cx="216980" cy="214414"/>
            </a:xfrm>
            <a:custGeom>
              <a:rect b="b" l="l" r="r" t="t"/>
              <a:pathLst>
                <a:path extrusionOk="0" h="8190" w="8288">
                  <a:moveTo>
                    <a:pt x="6326" y="0"/>
                  </a:moveTo>
                  <a:cubicBezTo>
                    <a:pt x="6008" y="0"/>
                    <a:pt x="5671" y="77"/>
                    <a:pt x="5333" y="248"/>
                  </a:cubicBezTo>
                  <a:cubicBezTo>
                    <a:pt x="4417" y="706"/>
                    <a:pt x="2047" y="1783"/>
                    <a:pt x="705" y="1783"/>
                  </a:cubicBezTo>
                  <a:cubicBezTo>
                    <a:pt x="413" y="1783"/>
                    <a:pt x="169" y="1732"/>
                    <a:pt x="0" y="1613"/>
                  </a:cubicBezTo>
                  <a:lnTo>
                    <a:pt x="0" y="1613"/>
                  </a:lnTo>
                  <a:lnTo>
                    <a:pt x="6582" y="8189"/>
                  </a:lnTo>
                  <a:cubicBezTo>
                    <a:pt x="5909" y="7243"/>
                    <a:pt x="7384" y="3971"/>
                    <a:pt x="7942" y="2857"/>
                  </a:cubicBezTo>
                  <a:cubicBezTo>
                    <a:pt x="8287" y="2165"/>
                    <a:pt x="8254" y="1497"/>
                    <a:pt x="7980" y="979"/>
                  </a:cubicBezTo>
                  <a:cubicBezTo>
                    <a:pt x="7667" y="393"/>
                    <a:pt x="7045" y="0"/>
                    <a:pt x="63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73"/>
            <p:cNvSpPr/>
            <p:nvPr/>
          </p:nvSpPr>
          <p:spPr>
            <a:xfrm>
              <a:off x="3570151" y="3032167"/>
              <a:ext cx="197240" cy="194570"/>
            </a:xfrm>
            <a:custGeom>
              <a:rect b="b" l="l" r="r" t="t"/>
              <a:pathLst>
                <a:path extrusionOk="0" h="7432" w="7534">
                  <a:moveTo>
                    <a:pt x="6325" y="0"/>
                  </a:moveTo>
                  <a:cubicBezTo>
                    <a:pt x="6007" y="0"/>
                    <a:pt x="5670" y="76"/>
                    <a:pt x="5333" y="245"/>
                  </a:cubicBezTo>
                  <a:cubicBezTo>
                    <a:pt x="4414" y="702"/>
                    <a:pt x="2049" y="1781"/>
                    <a:pt x="707" y="1781"/>
                  </a:cubicBezTo>
                  <a:cubicBezTo>
                    <a:pt x="414" y="1781"/>
                    <a:pt x="170" y="1729"/>
                    <a:pt x="0" y="1609"/>
                  </a:cubicBezTo>
                  <a:lnTo>
                    <a:pt x="0" y="1609"/>
                  </a:lnTo>
                  <a:lnTo>
                    <a:pt x="5823" y="7431"/>
                  </a:lnTo>
                  <a:cubicBezTo>
                    <a:pt x="5150" y="6485"/>
                    <a:pt x="6625" y="3213"/>
                    <a:pt x="7183" y="2099"/>
                  </a:cubicBezTo>
                  <a:cubicBezTo>
                    <a:pt x="7533" y="1407"/>
                    <a:pt x="7495" y="739"/>
                    <a:pt x="7221" y="221"/>
                  </a:cubicBezTo>
                  <a:cubicBezTo>
                    <a:pt x="6956" y="80"/>
                    <a:pt x="6651" y="0"/>
                    <a:pt x="6325"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73"/>
            <p:cNvSpPr/>
            <p:nvPr/>
          </p:nvSpPr>
          <p:spPr>
            <a:xfrm>
              <a:off x="3528263" y="3038371"/>
              <a:ext cx="212215" cy="208262"/>
            </a:xfrm>
            <a:custGeom>
              <a:rect b="b" l="l" r="r" t="t"/>
              <a:pathLst>
                <a:path extrusionOk="0" h="7955" w="8106">
                  <a:moveTo>
                    <a:pt x="794" y="0"/>
                  </a:moveTo>
                  <a:cubicBezTo>
                    <a:pt x="646" y="0"/>
                    <a:pt x="497" y="45"/>
                    <a:pt x="371" y="137"/>
                  </a:cubicBezTo>
                  <a:cubicBezTo>
                    <a:pt x="87" y="349"/>
                    <a:pt x="1" y="738"/>
                    <a:pt x="164" y="1050"/>
                  </a:cubicBezTo>
                  <a:cubicBezTo>
                    <a:pt x="198" y="1113"/>
                    <a:pt x="241" y="1170"/>
                    <a:pt x="289" y="1218"/>
                  </a:cubicBezTo>
                  <a:lnTo>
                    <a:pt x="6818" y="7747"/>
                  </a:lnTo>
                  <a:cubicBezTo>
                    <a:pt x="6958" y="7885"/>
                    <a:pt x="7142" y="7955"/>
                    <a:pt x="7324" y="7955"/>
                  </a:cubicBezTo>
                  <a:cubicBezTo>
                    <a:pt x="7504" y="7955"/>
                    <a:pt x="7684" y="7887"/>
                    <a:pt x="7822" y="7752"/>
                  </a:cubicBezTo>
                  <a:lnTo>
                    <a:pt x="7827" y="7742"/>
                  </a:lnTo>
                  <a:cubicBezTo>
                    <a:pt x="8105" y="7463"/>
                    <a:pt x="8105" y="7012"/>
                    <a:pt x="7827" y="6733"/>
                  </a:cubicBezTo>
                  <a:lnTo>
                    <a:pt x="1303" y="209"/>
                  </a:lnTo>
                  <a:cubicBezTo>
                    <a:pt x="1164" y="71"/>
                    <a:pt x="979" y="0"/>
                    <a:pt x="794"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73"/>
            <p:cNvSpPr/>
            <p:nvPr/>
          </p:nvSpPr>
          <p:spPr>
            <a:xfrm>
              <a:off x="3532556" y="3060494"/>
              <a:ext cx="200486" cy="186140"/>
            </a:xfrm>
            <a:custGeom>
              <a:rect b="b" l="l" r="r" t="t"/>
              <a:pathLst>
                <a:path extrusionOk="0" h="7110" w="7658">
                  <a:moveTo>
                    <a:pt x="500" y="0"/>
                  </a:moveTo>
                  <a:cubicBezTo>
                    <a:pt x="319" y="0"/>
                    <a:pt x="139" y="69"/>
                    <a:pt x="0" y="205"/>
                  </a:cubicBezTo>
                  <a:cubicBezTo>
                    <a:pt x="34" y="268"/>
                    <a:pt x="77" y="325"/>
                    <a:pt x="125" y="373"/>
                  </a:cubicBezTo>
                  <a:lnTo>
                    <a:pt x="6654" y="6902"/>
                  </a:lnTo>
                  <a:cubicBezTo>
                    <a:pt x="6794" y="7040"/>
                    <a:pt x="6978" y="7110"/>
                    <a:pt x="7160" y="7110"/>
                  </a:cubicBezTo>
                  <a:cubicBezTo>
                    <a:pt x="7340" y="7110"/>
                    <a:pt x="7520" y="7042"/>
                    <a:pt x="7658" y="6907"/>
                  </a:cubicBezTo>
                  <a:cubicBezTo>
                    <a:pt x="7624" y="6844"/>
                    <a:pt x="7581" y="6787"/>
                    <a:pt x="7533" y="6739"/>
                  </a:cubicBezTo>
                  <a:lnTo>
                    <a:pt x="1004" y="210"/>
                  </a:lnTo>
                  <a:cubicBezTo>
                    <a:pt x="864" y="70"/>
                    <a:pt x="682" y="0"/>
                    <a:pt x="50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73"/>
            <p:cNvSpPr/>
            <p:nvPr/>
          </p:nvSpPr>
          <p:spPr>
            <a:xfrm>
              <a:off x="3564653" y="3174665"/>
              <a:ext cx="38851" cy="35317"/>
            </a:xfrm>
            <a:custGeom>
              <a:rect b="b" l="l" r="r" t="t"/>
              <a:pathLst>
                <a:path extrusionOk="0" h="1349" w="1484">
                  <a:moveTo>
                    <a:pt x="769" y="1"/>
                  </a:moveTo>
                  <a:cubicBezTo>
                    <a:pt x="480" y="1"/>
                    <a:pt x="192" y="177"/>
                    <a:pt x="110" y="518"/>
                  </a:cubicBezTo>
                  <a:cubicBezTo>
                    <a:pt x="1" y="985"/>
                    <a:pt x="375" y="1348"/>
                    <a:pt x="773" y="1348"/>
                  </a:cubicBezTo>
                  <a:cubicBezTo>
                    <a:pt x="937" y="1348"/>
                    <a:pt x="1104" y="1287"/>
                    <a:pt x="1243" y="1148"/>
                  </a:cubicBezTo>
                  <a:cubicBezTo>
                    <a:pt x="1421" y="970"/>
                    <a:pt x="1484" y="701"/>
                    <a:pt x="1407" y="461"/>
                  </a:cubicBezTo>
                  <a:cubicBezTo>
                    <a:pt x="1303" y="151"/>
                    <a:pt x="1036" y="1"/>
                    <a:pt x="769"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7" name="Google Shape;18007;p73"/>
            <p:cNvSpPr/>
            <p:nvPr/>
          </p:nvSpPr>
          <p:spPr>
            <a:xfrm>
              <a:off x="3581382" y="3183513"/>
              <a:ext cx="22122" cy="21808"/>
            </a:xfrm>
            <a:custGeom>
              <a:rect b="b" l="l" r="r" t="t"/>
              <a:pathLst>
                <a:path extrusionOk="0" h="833" w="845">
                  <a:moveTo>
                    <a:pt x="474" y="0"/>
                  </a:moveTo>
                  <a:cubicBezTo>
                    <a:pt x="292" y="0"/>
                    <a:pt x="115" y="118"/>
                    <a:pt x="66" y="320"/>
                  </a:cubicBezTo>
                  <a:cubicBezTo>
                    <a:pt x="1" y="590"/>
                    <a:pt x="211" y="833"/>
                    <a:pt x="468" y="833"/>
                  </a:cubicBezTo>
                  <a:cubicBezTo>
                    <a:pt x="513" y="833"/>
                    <a:pt x="558" y="825"/>
                    <a:pt x="604" y="810"/>
                  </a:cubicBezTo>
                  <a:cubicBezTo>
                    <a:pt x="782" y="632"/>
                    <a:pt x="845" y="363"/>
                    <a:pt x="768" y="123"/>
                  </a:cubicBezTo>
                  <a:cubicBezTo>
                    <a:pt x="684" y="39"/>
                    <a:pt x="578" y="0"/>
                    <a:pt x="47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8" name="Google Shape;18008;p73"/>
            <p:cNvSpPr/>
            <p:nvPr/>
          </p:nvSpPr>
          <p:spPr>
            <a:xfrm>
              <a:off x="3521613" y="2909749"/>
              <a:ext cx="345183" cy="342879"/>
            </a:xfrm>
            <a:custGeom>
              <a:rect b="b" l="l" r="r" t="t"/>
              <a:pathLst>
                <a:path extrusionOk="0" h="13097" w="13185">
                  <a:moveTo>
                    <a:pt x="2411" y="10353"/>
                  </a:moveTo>
                  <a:cubicBezTo>
                    <a:pt x="2519" y="10353"/>
                    <a:pt x="2629" y="10393"/>
                    <a:pt x="2719" y="10484"/>
                  </a:cubicBezTo>
                  <a:cubicBezTo>
                    <a:pt x="2892" y="10652"/>
                    <a:pt x="2892" y="10930"/>
                    <a:pt x="2724" y="11103"/>
                  </a:cubicBezTo>
                  <a:lnTo>
                    <a:pt x="2719" y="11108"/>
                  </a:lnTo>
                  <a:cubicBezTo>
                    <a:pt x="2630" y="11196"/>
                    <a:pt x="2520" y="11236"/>
                    <a:pt x="2413" y="11236"/>
                  </a:cubicBezTo>
                  <a:cubicBezTo>
                    <a:pt x="2187" y="11236"/>
                    <a:pt x="1970" y="11060"/>
                    <a:pt x="1970" y="10796"/>
                  </a:cubicBezTo>
                  <a:cubicBezTo>
                    <a:pt x="1970" y="10529"/>
                    <a:pt x="2185" y="10353"/>
                    <a:pt x="2411" y="10353"/>
                  </a:cubicBezTo>
                  <a:close/>
                  <a:moveTo>
                    <a:pt x="12216" y="1"/>
                  </a:moveTo>
                  <a:cubicBezTo>
                    <a:pt x="11967" y="1"/>
                    <a:pt x="11716" y="94"/>
                    <a:pt x="11520" y="290"/>
                  </a:cubicBezTo>
                  <a:lnTo>
                    <a:pt x="8037" y="3777"/>
                  </a:lnTo>
                  <a:cubicBezTo>
                    <a:pt x="7830" y="3720"/>
                    <a:pt x="7618" y="3692"/>
                    <a:pt x="7407" y="3692"/>
                  </a:cubicBezTo>
                  <a:cubicBezTo>
                    <a:pt x="7033" y="3692"/>
                    <a:pt x="6662" y="3782"/>
                    <a:pt x="6327" y="3960"/>
                  </a:cubicBezTo>
                  <a:cubicBezTo>
                    <a:pt x="6092" y="4075"/>
                    <a:pt x="5462" y="4378"/>
                    <a:pt x="4703" y="4690"/>
                  </a:cubicBezTo>
                  <a:cubicBezTo>
                    <a:pt x="4460" y="4797"/>
                    <a:pt x="4562" y="5135"/>
                    <a:pt x="4786" y="5135"/>
                  </a:cubicBezTo>
                  <a:cubicBezTo>
                    <a:pt x="4814" y="5135"/>
                    <a:pt x="4845" y="5129"/>
                    <a:pt x="4876" y="5118"/>
                  </a:cubicBezTo>
                  <a:cubicBezTo>
                    <a:pt x="5650" y="4805"/>
                    <a:pt x="6293" y="4493"/>
                    <a:pt x="6534" y="4373"/>
                  </a:cubicBezTo>
                  <a:cubicBezTo>
                    <a:pt x="6841" y="4218"/>
                    <a:pt x="7145" y="4148"/>
                    <a:pt x="7430" y="4148"/>
                  </a:cubicBezTo>
                  <a:cubicBezTo>
                    <a:pt x="8624" y="4148"/>
                    <a:pt x="9489" y="5367"/>
                    <a:pt x="8830" y="6669"/>
                  </a:cubicBezTo>
                  <a:cubicBezTo>
                    <a:pt x="8388" y="7563"/>
                    <a:pt x="7999" y="8490"/>
                    <a:pt x="7677" y="9432"/>
                  </a:cubicBezTo>
                  <a:cubicBezTo>
                    <a:pt x="7547" y="9816"/>
                    <a:pt x="7442" y="10205"/>
                    <a:pt x="7360" y="10599"/>
                  </a:cubicBezTo>
                  <a:lnTo>
                    <a:pt x="2609" y="5843"/>
                  </a:lnTo>
                  <a:cubicBezTo>
                    <a:pt x="3080" y="5742"/>
                    <a:pt x="3541" y="5612"/>
                    <a:pt x="3992" y="5449"/>
                  </a:cubicBezTo>
                  <a:cubicBezTo>
                    <a:pt x="4237" y="5348"/>
                    <a:pt x="4144" y="5001"/>
                    <a:pt x="3915" y="5001"/>
                  </a:cubicBezTo>
                  <a:cubicBezTo>
                    <a:pt x="3892" y="5001"/>
                    <a:pt x="3868" y="5005"/>
                    <a:pt x="3843" y="5012"/>
                  </a:cubicBezTo>
                  <a:cubicBezTo>
                    <a:pt x="3123" y="5262"/>
                    <a:pt x="2594" y="5387"/>
                    <a:pt x="2205" y="5439"/>
                  </a:cubicBezTo>
                  <a:lnTo>
                    <a:pt x="1720" y="4954"/>
                  </a:lnTo>
                  <a:cubicBezTo>
                    <a:pt x="1537" y="4769"/>
                    <a:pt x="1294" y="4674"/>
                    <a:pt x="1049" y="4674"/>
                  </a:cubicBezTo>
                  <a:cubicBezTo>
                    <a:pt x="869" y="4674"/>
                    <a:pt x="687" y="4725"/>
                    <a:pt x="529" y="4829"/>
                  </a:cubicBezTo>
                  <a:cubicBezTo>
                    <a:pt x="154" y="5074"/>
                    <a:pt x="0" y="5555"/>
                    <a:pt x="168" y="5973"/>
                  </a:cubicBezTo>
                  <a:cubicBezTo>
                    <a:pt x="205" y="6085"/>
                    <a:pt x="290" y="6132"/>
                    <a:pt x="377" y="6132"/>
                  </a:cubicBezTo>
                  <a:cubicBezTo>
                    <a:pt x="529" y="6132"/>
                    <a:pt x="686" y="5989"/>
                    <a:pt x="601" y="5800"/>
                  </a:cubicBezTo>
                  <a:cubicBezTo>
                    <a:pt x="461" y="5450"/>
                    <a:pt x="746" y="5142"/>
                    <a:pt x="1055" y="5142"/>
                  </a:cubicBezTo>
                  <a:cubicBezTo>
                    <a:pt x="1172" y="5142"/>
                    <a:pt x="1291" y="5185"/>
                    <a:pt x="1393" y="5286"/>
                  </a:cubicBezTo>
                  <a:lnTo>
                    <a:pt x="7917" y="11810"/>
                  </a:lnTo>
                  <a:cubicBezTo>
                    <a:pt x="8105" y="12002"/>
                    <a:pt x="8105" y="12304"/>
                    <a:pt x="7917" y="12492"/>
                  </a:cubicBezTo>
                  <a:cubicBezTo>
                    <a:pt x="7823" y="12588"/>
                    <a:pt x="7698" y="12636"/>
                    <a:pt x="7574" y="12636"/>
                  </a:cubicBezTo>
                  <a:cubicBezTo>
                    <a:pt x="7451" y="12636"/>
                    <a:pt x="7328" y="12590"/>
                    <a:pt x="7235" y="12497"/>
                  </a:cubicBezTo>
                  <a:lnTo>
                    <a:pt x="1153" y="6415"/>
                  </a:lnTo>
                  <a:cubicBezTo>
                    <a:pt x="1101" y="6355"/>
                    <a:pt x="1041" y="6330"/>
                    <a:pt x="983" y="6330"/>
                  </a:cubicBezTo>
                  <a:cubicBezTo>
                    <a:pt x="799" y="6330"/>
                    <a:pt x="638" y="6577"/>
                    <a:pt x="831" y="6741"/>
                  </a:cubicBezTo>
                  <a:lnTo>
                    <a:pt x="3483" y="9393"/>
                  </a:lnTo>
                  <a:lnTo>
                    <a:pt x="2868" y="10008"/>
                  </a:lnTo>
                  <a:cubicBezTo>
                    <a:pt x="2725" y="9926"/>
                    <a:pt x="2568" y="9887"/>
                    <a:pt x="2412" y="9887"/>
                  </a:cubicBezTo>
                  <a:cubicBezTo>
                    <a:pt x="2139" y="9887"/>
                    <a:pt x="1871" y="10009"/>
                    <a:pt x="1696" y="10239"/>
                  </a:cubicBezTo>
                  <a:cubicBezTo>
                    <a:pt x="1417" y="10599"/>
                    <a:pt x="1451" y="11108"/>
                    <a:pt x="1773" y="11430"/>
                  </a:cubicBezTo>
                  <a:cubicBezTo>
                    <a:pt x="1949" y="11606"/>
                    <a:pt x="2180" y="11696"/>
                    <a:pt x="2413" y="11696"/>
                  </a:cubicBezTo>
                  <a:cubicBezTo>
                    <a:pt x="2606" y="11696"/>
                    <a:pt x="2801" y="11633"/>
                    <a:pt x="2964" y="11507"/>
                  </a:cubicBezTo>
                  <a:cubicBezTo>
                    <a:pt x="3325" y="11233"/>
                    <a:pt x="3421" y="10729"/>
                    <a:pt x="3195" y="10335"/>
                  </a:cubicBezTo>
                  <a:lnTo>
                    <a:pt x="3810" y="9720"/>
                  </a:lnTo>
                  <a:lnTo>
                    <a:pt x="6908" y="12823"/>
                  </a:lnTo>
                  <a:cubicBezTo>
                    <a:pt x="7093" y="13005"/>
                    <a:pt x="7334" y="13096"/>
                    <a:pt x="7576" y="13096"/>
                  </a:cubicBezTo>
                  <a:cubicBezTo>
                    <a:pt x="7820" y="13096"/>
                    <a:pt x="8063" y="13004"/>
                    <a:pt x="8249" y="12818"/>
                  </a:cubicBezTo>
                  <a:cubicBezTo>
                    <a:pt x="8619" y="12453"/>
                    <a:pt x="8619" y="11853"/>
                    <a:pt x="8249" y="11483"/>
                  </a:cubicBezTo>
                  <a:lnTo>
                    <a:pt x="8244" y="11488"/>
                  </a:lnTo>
                  <a:lnTo>
                    <a:pt x="7763" y="11002"/>
                  </a:lnTo>
                  <a:cubicBezTo>
                    <a:pt x="7903" y="9931"/>
                    <a:pt x="8542" y="8293"/>
                    <a:pt x="9243" y="6881"/>
                  </a:cubicBezTo>
                  <a:cubicBezTo>
                    <a:pt x="9531" y="6304"/>
                    <a:pt x="9594" y="5699"/>
                    <a:pt x="9435" y="5166"/>
                  </a:cubicBezTo>
                  <a:cubicBezTo>
                    <a:pt x="13139" y="1457"/>
                    <a:pt x="12923" y="1678"/>
                    <a:pt x="12961" y="1635"/>
                  </a:cubicBezTo>
                  <a:cubicBezTo>
                    <a:pt x="13129" y="1460"/>
                    <a:pt x="12966" y="1235"/>
                    <a:pt x="12788" y="1235"/>
                  </a:cubicBezTo>
                  <a:cubicBezTo>
                    <a:pt x="12726" y="1235"/>
                    <a:pt x="12663" y="1262"/>
                    <a:pt x="12611" y="1327"/>
                  </a:cubicBezTo>
                  <a:cubicBezTo>
                    <a:pt x="12592" y="1356"/>
                    <a:pt x="12813" y="1130"/>
                    <a:pt x="9234" y="4709"/>
                  </a:cubicBezTo>
                  <a:cubicBezTo>
                    <a:pt x="9051" y="4407"/>
                    <a:pt x="8796" y="4152"/>
                    <a:pt x="8494" y="3974"/>
                  </a:cubicBezTo>
                  <a:lnTo>
                    <a:pt x="11847" y="616"/>
                  </a:lnTo>
                  <a:cubicBezTo>
                    <a:pt x="11950" y="513"/>
                    <a:pt x="12083" y="463"/>
                    <a:pt x="12216" y="463"/>
                  </a:cubicBezTo>
                  <a:cubicBezTo>
                    <a:pt x="12397" y="463"/>
                    <a:pt x="12576" y="556"/>
                    <a:pt x="12673" y="732"/>
                  </a:cubicBezTo>
                  <a:cubicBezTo>
                    <a:pt x="12721" y="818"/>
                    <a:pt x="12794" y="855"/>
                    <a:pt x="12868" y="855"/>
                  </a:cubicBezTo>
                  <a:cubicBezTo>
                    <a:pt x="13027" y="855"/>
                    <a:pt x="13185" y="688"/>
                    <a:pt x="13077" y="501"/>
                  </a:cubicBezTo>
                  <a:cubicBezTo>
                    <a:pt x="12891" y="174"/>
                    <a:pt x="12556" y="1"/>
                    <a:pt x="12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9" name="Google Shape;18009;p73"/>
            <p:cNvSpPr/>
            <p:nvPr/>
          </p:nvSpPr>
          <p:spPr>
            <a:xfrm>
              <a:off x="3518969" y="2974152"/>
              <a:ext cx="172474" cy="41155"/>
            </a:xfrm>
            <a:custGeom>
              <a:rect b="b" l="l" r="r" t="t"/>
              <a:pathLst>
                <a:path extrusionOk="0" h="1572" w="6588">
                  <a:moveTo>
                    <a:pt x="4072" y="1"/>
                  </a:moveTo>
                  <a:cubicBezTo>
                    <a:pt x="2679" y="1"/>
                    <a:pt x="1247" y="407"/>
                    <a:pt x="202" y="1149"/>
                  </a:cubicBezTo>
                  <a:cubicBezTo>
                    <a:pt x="1" y="1295"/>
                    <a:pt x="140" y="1571"/>
                    <a:pt x="335" y="1571"/>
                  </a:cubicBezTo>
                  <a:cubicBezTo>
                    <a:pt x="377" y="1571"/>
                    <a:pt x="422" y="1558"/>
                    <a:pt x="466" y="1529"/>
                  </a:cubicBezTo>
                  <a:cubicBezTo>
                    <a:pt x="1192" y="1015"/>
                    <a:pt x="2157" y="659"/>
                    <a:pt x="3181" y="525"/>
                  </a:cubicBezTo>
                  <a:cubicBezTo>
                    <a:pt x="3480" y="484"/>
                    <a:pt x="3778" y="465"/>
                    <a:pt x="4071" y="465"/>
                  </a:cubicBezTo>
                  <a:cubicBezTo>
                    <a:pt x="4829" y="465"/>
                    <a:pt x="5554" y="596"/>
                    <a:pt x="6173" y="842"/>
                  </a:cubicBezTo>
                  <a:cubicBezTo>
                    <a:pt x="6202" y="852"/>
                    <a:pt x="6230" y="856"/>
                    <a:pt x="6256" y="856"/>
                  </a:cubicBezTo>
                  <a:cubicBezTo>
                    <a:pt x="6478" y="856"/>
                    <a:pt x="6587" y="522"/>
                    <a:pt x="6346" y="414"/>
                  </a:cubicBezTo>
                  <a:cubicBezTo>
                    <a:pt x="5655" y="134"/>
                    <a:pt x="4870" y="1"/>
                    <a:pt x="40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0" name="Google Shape;18010;p73"/>
            <p:cNvSpPr/>
            <p:nvPr/>
          </p:nvSpPr>
          <p:spPr>
            <a:xfrm>
              <a:off x="3538211" y="2936034"/>
              <a:ext cx="131869" cy="33667"/>
            </a:xfrm>
            <a:custGeom>
              <a:rect b="b" l="l" r="r" t="t"/>
              <a:pathLst>
                <a:path extrusionOk="0" h="1286" w="5037">
                  <a:moveTo>
                    <a:pt x="3099" y="0"/>
                  </a:moveTo>
                  <a:cubicBezTo>
                    <a:pt x="2061" y="0"/>
                    <a:pt x="992" y="302"/>
                    <a:pt x="212" y="856"/>
                  </a:cubicBezTo>
                  <a:cubicBezTo>
                    <a:pt x="1" y="1001"/>
                    <a:pt x="143" y="1286"/>
                    <a:pt x="337" y="1286"/>
                  </a:cubicBezTo>
                  <a:cubicBezTo>
                    <a:pt x="382" y="1286"/>
                    <a:pt x="429" y="1271"/>
                    <a:pt x="476" y="1236"/>
                  </a:cubicBezTo>
                  <a:cubicBezTo>
                    <a:pt x="1182" y="734"/>
                    <a:pt x="2159" y="463"/>
                    <a:pt x="3101" y="463"/>
                  </a:cubicBezTo>
                  <a:cubicBezTo>
                    <a:pt x="3638" y="463"/>
                    <a:pt x="4164" y="551"/>
                    <a:pt x="4622" y="736"/>
                  </a:cubicBezTo>
                  <a:cubicBezTo>
                    <a:pt x="4651" y="746"/>
                    <a:pt x="4679" y="751"/>
                    <a:pt x="4705" y="751"/>
                  </a:cubicBezTo>
                  <a:cubicBezTo>
                    <a:pt x="4930" y="751"/>
                    <a:pt x="5036" y="416"/>
                    <a:pt x="4800" y="309"/>
                  </a:cubicBezTo>
                  <a:cubicBezTo>
                    <a:pt x="4284" y="100"/>
                    <a:pt x="3696" y="0"/>
                    <a:pt x="30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1" name="Google Shape;18011;p73"/>
            <p:cNvSpPr/>
            <p:nvPr/>
          </p:nvSpPr>
          <p:spPr>
            <a:xfrm>
              <a:off x="3759589" y="3087747"/>
              <a:ext cx="52439" cy="167604"/>
            </a:xfrm>
            <a:custGeom>
              <a:rect b="b" l="l" r="r" t="t"/>
              <a:pathLst>
                <a:path extrusionOk="0" h="6402" w="2003">
                  <a:moveTo>
                    <a:pt x="1031" y="1"/>
                  </a:moveTo>
                  <a:cubicBezTo>
                    <a:pt x="880" y="1"/>
                    <a:pt x="726" y="145"/>
                    <a:pt x="811" y="331"/>
                  </a:cubicBezTo>
                  <a:cubicBezTo>
                    <a:pt x="1157" y="1187"/>
                    <a:pt x="1268" y="2253"/>
                    <a:pt x="1128" y="3324"/>
                  </a:cubicBezTo>
                  <a:cubicBezTo>
                    <a:pt x="994" y="4348"/>
                    <a:pt x="638" y="5308"/>
                    <a:pt x="124" y="6034"/>
                  </a:cubicBezTo>
                  <a:cubicBezTo>
                    <a:pt x="0" y="6216"/>
                    <a:pt x="155" y="6401"/>
                    <a:pt x="320" y="6401"/>
                  </a:cubicBezTo>
                  <a:cubicBezTo>
                    <a:pt x="385" y="6401"/>
                    <a:pt x="452" y="6372"/>
                    <a:pt x="504" y="6303"/>
                  </a:cubicBezTo>
                  <a:cubicBezTo>
                    <a:pt x="1671" y="4655"/>
                    <a:pt x="2003" y="2051"/>
                    <a:pt x="1239" y="159"/>
                  </a:cubicBezTo>
                  <a:cubicBezTo>
                    <a:pt x="1201" y="47"/>
                    <a:pt x="1116" y="1"/>
                    <a:pt x="1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2" name="Google Shape;18012;p73"/>
            <p:cNvSpPr/>
            <p:nvPr/>
          </p:nvSpPr>
          <p:spPr>
            <a:xfrm>
              <a:off x="3805116" y="3109057"/>
              <a:ext cx="42752" cy="126947"/>
            </a:xfrm>
            <a:custGeom>
              <a:rect b="b" l="l" r="r" t="t"/>
              <a:pathLst>
                <a:path extrusionOk="0" h="4849" w="1633">
                  <a:moveTo>
                    <a:pt x="853" y="1"/>
                  </a:moveTo>
                  <a:cubicBezTo>
                    <a:pt x="702" y="1"/>
                    <a:pt x="548" y="143"/>
                    <a:pt x="634" y="329"/>
                  </a:cubicBezTo>
                  <a:cubicBezTo>
                    <a:pt x="1143" y="1593"/>
                    <a:pt x="922" y="3365"/>
                    <a:pt x="134" y="4475"/>
                  </a:cubicBezTo>
                  <a:cubicBezTo>
                    <a:pt x="0" y="4657"/>
                    <a:pt x="161" y="4849"/>
                    <a:pt x="328" y="4849"/>
                  </a:cubicBezTo>
                  <a:cubicBezTo>
                    <a:pt x="395" y="4849"/>
                    <a:pt x="463" y="4818"/>
                    <a:pt x="514" y="4744"/>
                  </a:cubicBezTo>
                  <a:cubicBezTo>
                    <a:pt x="1388" y="3510"/>
                    <a:pt x="1633" y="1569"/>
                    <a:pt x="1061" y="156"/>
                  </a:cubicBezTo>
                  <a:cubicBezTo>
                    <a:pt x="1023" y="47"/>
                    <a:pt x="938" y="1"/>
                    <a:pt x="8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13" name="Google Shape;18013;p73"/>
          <p:cNvGrpSpPr/>
          <p:nvPr/>
        </p:nvGrpSpPr>
        <p:grpSpPr>
          <a:xfrm>
            <a:off x="2137005" y="1523256"/>
            <a:ext cx="415817" cy="355734"/>
            <a:chOff x="2137005" y="1523256"/>
            <a:chExt cx="415817" cy="355734"/>
          </a:xfrm>
        </p:grpSpPr>
        <p:sp>
          <p:nvSpPr>
            <p:cNvPr id="18014" name="Google Shape;18014;p73"/>
            <p:cNvSpPr/>
            <p:nvPr/>
          </p:nvSpPr>
          <p:spPr>
            <a:xfrm>
              <a:off x="2143027" y="1845139"/>
              <a:ext cx="403643" cy="27934"/>
            </a:xfrm>
            <a:custGeom>
              <a:rect b="b" l="l" r="r" t="t"/>
              <a:pathLst>
                <a:path extrusionOk="0" h="1067" w="15418">
                  <a:moveTo>
                    <a:pt x="294" y="0"/>
                  </a:moveTo>
                  <a:cubicBezTo>
                    <a:pt x="131" y="0"/>
                    <a:pt x="1" y="130"/>
                    <a:pt x="1" y="289"/>
                  </a:cubicBezTo>
                  <a:lnTo>
                    <a:pt x="1" y="774"/>
                  </a:lnTo>
                  <a:cubicBezTo>
                    <a:pt x="1" y="937"/>
                    <a:pt x="131" y="1062"/>
                    <a:pt x="294" y="1067"/>
                  </a:cubicBezTo>
                  <a:lnTo>
                    <a:pt x="15129" y="1067"/>
                  </a:lnTo>
                  <a:cubicBezTo>
                    <a:pt x="15287" y="1067"/>
                    <a:pt x="15417" y="937"/>
                    <a:pt x="15417" y="774"/>
                  </a:cubicBezTo>
                  <a:lnTo>
                    <a:pt x="15417" y="289"/>
                  </a:lnTo>
                  <a:cubicBezTo>
                    <a:pt x="15417" y="130"/>
                    <a:pt x="15287" y="0"/>
                    <a:pt x="15129"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73"/>
            <p:cNvSpPr/>
            <p:nvPr/>
          </p:nvSpPr>
          <p:spPr>
            <a:xfrm>
              <a:off x="2509520" y="1845139"/>
              <a:ext cx="37149" cy="27803"/>
            </a:xfrm>
            <a:custGeom>
              <a:rect b="b" l="l" r="r" t="t"/>
              <a:pathLst>
                <a:path extrusionOk="0" h="1062" w="1419">
                  <a:moveTo>
                    <a:pt x="1" y="0"/>
                  </a:moveTo>
                  <a:cubicBezTo>
                    <a:pt x="159" y="0"/>
                    <a:pt x="289" y="130"/>
                    <a:pt x="289" y="289"/>
                  </a:cubicBezTo>
                  <a:lnTo>
                    <a:pt x="289" y="774"/>
                  </a:lnTo>
                  <a:cubicBezTo>
                    <a:pt x="289" y="932"/>
                    <a:pt x="159" y="1062"/>
                    <a:pt x="1" y="1062"/>
                  </a:cubicBezTo>
                  <a:lnTo>
                    <a:pt x="1130" y="1062"/>
                  </a:lnTo>
                  <a:cubicBezTo>
                    <a:pt x="1288" y="1062"/>
                    <a:pt x="1418" y="932"/>
                    <a:pt x="1418" y="774"/>
                  </a:cubicBezTo>
                  <a:lnTo>
                    <a:pt x="1418" y="289"/>
                  </a:lnTo>
                  <a:cubicBezTo>
                    <a:pt x="1418" y="130"/>
                    <a:pt x="1288" y="0"/>
                    <a:pt x="113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73"/>
            <p:cNvSpPr/>
            <p:nvPr/>
          </p:nvSpPr>
          <p:spPr>
            <a:xfrm>
              <a:off x="2158499" y="1612975"/>
              <a:ext cx="372803" cy="232190"/>
            </a:xfrm>
            <a:custGeom>
              <a:rect b="b" l="l" r="r" t="t"/>
              <a:pathLst>
                <a:path extrusionOk="0" h="8869" w="14240">
                  <a:moveTo>
                    <a:pt x="294" y="0"/>
                  </a:moveTo>
                  <a:cubicBezTo>
                    <a:pt x="130" y="0"/>
                    <a:pt x="1" y="130"/>
                    <a:pt x="1" y="293"/>
                  </a:cubicBezTo>
                  <a:lnTo>
                    <a:pt x="1" y="8580"/>
                  </a:lnTo>
                  <a:cubicBezTo>
                    <a:pt x="1" y="8739"/>
                    <a:pt x="130" y="8868"/>
                    <a:pt x="294" y="8868"/>
                  </a:cubicBezTo>
                  <a:lnTo>
                    <a:pt x="13947" y="8868"/>
                  </a:lnTo>
                  <a:cubicBezTo>
                    <a:pt x="14110" y="8868"/>
                    <a:pt x="14240" y="8734"/>
                    <a:pt x="14235" y="8575"/>
                  </a:cubicBezTo>
                  <a:lnTo>
                    <a:pt x="14235" y="288"/>
                  </a:lnTo>
                  <a:cubicBezTo>
                    <a:pt x="14235" y="130"/>
                    <a:pt x="14105" y="0"/>
                    <a:pt x="13947"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73"/>
            <p:cNvSpPr/>
            <p:nvPr/>
          </p:nvSpPr>
          <p:spPr>
            <a:xfrm>
              <a:off x="2158499" y="1612975"/>
              <a:ext cx="372803" cy="232190"/>
            </a:xfrm>
            <a:custGeom>
              <a:rect b="b" l="l" r="r" t="t"/>
              <a:pathLst>
                <a:path extrusionOk="0" h="8869" w="14240">
                  <a:moveTo>
                    <a:pt x="13274" y="0"/>
                  </a:moveTo>
                  <a:lnTo>
                    <a:pt x="13274" y="7552"/>
                  </a:lnTo>
                  <a:cubicBezTo>
                    <a:pt x="13274" y="7711"/>
                    <a:pt x="13145" y="7840"/>
                    <a:pt x="12986" y="7840"/>
                  </a:cubicBezTo>
                  <a:lnTo>
                    <a:pt x="1" y="7840"/>
                  </a:lnTo>
                  <a:lnTo>
                    <a:pt x="1" y="8580"/>
                  </a:lnTo>
                  <a:cubicBezTo>
                    <a:pt x="1" y="8739"/>
                    <a:pt x="130" y="8868"/>
                    <a:pt x="294" y="8868"/>
                  </a:cubicBezTo>
                  <a:lnTo>
                    <a:pt x="13947" y="8868"/>
                  </a:lnTo>
                  <a:cubicBezTo>
                    <a:pt x="14105" y="8868"/>
                    <a:pt x="14235" y="8739"/>
                    <a:pt x="14235" y="8580"/>
                  </a:cubicBezTo>
                  <a:lnTo>
                    <a:pt x="14235" y="293"/>
                  </a:lnTo>
                  <a:cubicBezTo>
                    <a:pt x="14240" y="130"/>
                    <a:pt x="14110" y="0"/>
                    <a:pt x="13947"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73"/>
            <p:cNvSpPr/>
            <p:nvPr/>
          </p:nvSpPr>
          <p:spPr>
            <a:xfrm>
              <a:off x="2182899" y="1637244"/>
              <a:ext cx="324030" cy="183522"/>
            </a:xfrm>
            <a:custGeom>
              <a:rect b="b" l="l" r="r" t="t"/>
              <a:pathLst>
                <a:path extrusionOk="0" h="7010" w="12377">
                  <a:moveTo>
                    <a:pt x="1" y="0"/>
                  </a:moveTo>
                  <a:lnTo>
                    <a:pt x="1" y="7009"/>
                  </a:lnTo>
                  <a:lnTo>
                    <a:pt x="12376" y="7009"/>
                  </a:lnTo>
                  <a:lnTo>
                    <a:pt x="1237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73"/>
            <p:cNvSpPr/>
            <p:nvPr/>
          </p:nvSpPr>
          <p:spPr>
            <a:xfrm>
              <a:off x="2182899" y="1637244"/>
              <a:ext cx="324030" cy="183522"/>
            </a:xfrm>
            <a:custGeom>
              <a:rect b="b" l="l" r="r" t="t"/>
              <a:pathLst>
                <a:path extrusionOk="0" h="7010" w="12377">
                  <a:moveTo>
                    <a:pt x="11559" y="0"/>
                  </a:moveTo>
                  <a:lnTo>
                    <a:pt x="11559" y="5318"/>
                  </a:lnTo>
                  <a:cubicBezTo>
                    <a:pt x="11559" y="5799"/>
                    <a:pt x="11165" y="6193"/>
                    <a:pt x="10680" y="6193"/>
                  </a:cubicBezTo>
                  <a:lnTo>
                    <a:pt x="1" y="6193"/>
                  </a:lnTo>
                  <a:lnTo>
                    <a:pt x="1" y="7009"/>
                  </a:lnTo>
                  <a:lnTo>
                    <a:pt x="12376" y="7009"/>
                  </a:lnTo>
                  <a:lnTo>
                    <a:pt x="12376" y="0"/>
                  </a:ln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73"/>
            <p:cNvSpPr/>
            <p:nvPr/>
          </p:nvSpPr>
          <p:spPr>
            <a:xfrm>
              <a:off x="2238505" y="1808671"/>
              <a:ext cx="81263" cy="36495"/>
            </a:xfrm>
            <a:custGeom>
              <a:rect b="b" l="l" r="r" t="t"/>
              <a:pathLst>
                <a:path extrusionOk="0" h="1394" w="3104">
                  <a:moveTo>
                    <a:pt x="586" y="0"/>
                  </a:moveTo>
                  <a:cubicBezTo>
                    <a:pt x="260" y="0"/>
                    <a:pt x="0" y="264"/>
                    <a:pt x="0" y="591"/>
                  </a:cubicBezTo>
                  <a:lnTo>
                    <a:pt x="0" y="1393"/>
                  </a:lnTo>
                  <a:lnTo>
                    <a:pt x="3104" y="1393"/>
                  </a:lnTo>
                  <a:lnTo>
                    <a:pt x="3099" y="591"/>
                  </a:lnTo>
                  <a:cubicBezTo>
                    <a:pt x="3099" y="264"/>
                    <a:pt x="2835" y="0"/>
                    <a:pt x="2508"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73"/>
            <p:cNvSpPr/>
            <p:nvPr/>
          </p:nvSpPr>
          <p:spPr>
            <a:xfrm>
              <a:off x="2280498" y="1808671"/>
              <a:ext cx="39270" cy="36495"/>
            </a:xfrm>
            <a:custGeom>
              <a:rect b="b" l="l" r="r" t="t"/>
              <a:pathLst>
                <a:path extrusionOk="0" h="1394" w="1500">
                  <a:moveTo>
                    <a:pt x="1" y="0"/>
                  </a:moveTo>
                  <a:cubicBezTo>
                    <a:pt x="323" y="0"/>
                    <a:pt x="587" y="264"/>
                    <a:pt x="587" y="591"/>
                  </a:cubicBezTo>
                  <a:lnTo>
                    <a:pt x="587" y="1393"/>
                  </a:lnTo>
                  <a:lnTo>
                    <a:pt x="1500" y="1393"/>
                  </a:lnTo>
                  <a:lnTo>
                    <a:pt x="1500" y="591"/>
                  </a:lnTo>
                  <a:cubicBezTo>
                    <a:pt x="1500" y="264"/>
                    <a:pt x="1235" y="0"/>
                    <a:pt x="909"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73"/>
            <p:cNvSpPr/>
            <p:nvPr/>
          </p:nvSpPr>
          <p:spPr>
            <a:xfrm>
              <a:off x="2326417" y="1529330"/>
              <a:ext cx="32332" cy="27620"/>
            </a:xfrm>
            <a:custGeom>
              <a:rect b="b" l="l" r="r" t="t"/>
              <a:pathLst>
                <a:path extrusionOk="0" h="1055" w="1235">
                  <a:moveTo>
                    <a:pt x="706" y="0"/>
                  </a:moveTo>
                  <a:cubicBezTo>
                    <a:pt x="236" y="0"/>
                    <a:pt x="0" y="567"/>
                    <a:pt x="332" y="899"/>
                  </a:cubicBezTo>
                  <a:cubicBezTo>
                    <a:pt x="439" y="1007"/>
                    <a:pt x="573" y="1055"/>
                    <a:pt x="703" y="1055"/>
                  </a:cubicBezTo>
                  <a:cubicBezTo>
                    <a:pt x="974" y="1055"/>
                    <a:pt x="1235" y="847"/>
                    <a:pt x="1235" y="529"/>
                  </a:cubicBezTo>
                  <a:cubicBezTo>
                    <a:pt x="1235" y="236"/>
                    <a:pt x="995" y="0"/>
                    <a:pt x="70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3" name="Google Shape;18023;p73"/>
            <p:cNvSpPr/>
            <p:nvPr/>
          </p:nvSpPr>
          <p:spPr>
            <a:xfrm>
              <a:off x="2137005" y="1523256"/>
              <a:ext cx="415817" cy="355734"/>
            </a:xfrm>
            <a:custGeom>
              <a:rect b="b" l="l" r="r" t="t"/>
              <a:pathLst>
                <a:path extrusionOk="0" h="13588" w="15883">
                  <a:moveTo>
                    <a:pt x="7940" y="465"/>
                  </a:moveTo>
                  <a:cubicBezTo>
                    <a:pt x="7953" y="465"/>
                    <a:pt x="7966" y="466"/>
                    <a:pt x="7980" y="468"/>
                  </a:cubicBezTo>
                  <a:cubicBezTo>
                    <a:pt x="8124" y="487"/>
                    <a:pt x="8234" y="612"/>
                    <a:pt x="8234" y="761"/>
                  </a:cubicBezTo>
                  <a:cubicBezTo>
                    <a:pt x="8234" y="939"/>
                    <a:pt x="8087" y="1056"/>
                    <a:pt x="7935" y="1056"/>
                  </a:cubicBezTo>
                  <a:cubicBezTo>
                    <a:pt x="7858" y="1056"/>
                    <a:pt x="7780" y="1026"/>
                    <a:pt x="7720" y="958"/>
                  </a:cubicBezTo>
                  <a:cubicBezTo>
                    <a:pt x="7547" y="761"/>
                    <a:pt x="7690" y="465"/>
                    <a:pt x="7940" y="465"/>
                  </a:cubicBezTo>
                  <a:close/>
                  <a:moveTo>
                    <a:pt x="8681" y="929"/>
                  </a:moveTo>
                  <a:lnTo>
                    <a:pt x="10963" y="3196"/>
                  </a:lnTo>
                  <a:lnTo>
                    <a:pt x="4920" y="3196"/>
                  </a:lnTo>
                  <a:lnTo>
                    <a:pt x="7202" y="929"/>
                  </a:lnTo>
                  <a:cubicBezTo>
                    <a:pt x="7278" y="1275"/>
                    <a:pt x="7586" y="1520"/>
                    <a:pt x="7941" y="1520"/>
                  </a:cubicBezTo>
                  <a:cubicBezTo>
                    <a:pt x="8297" y="1520"/>
                    <a:pt x="8604" y="1275"/>
                    <a:pt x="8681" y="929"/>
                  </a:cubicBezTo>
                  <a:close/>
                  <a:moveTo>
                    <a:pt x="6210" y="11136"/>
                  </a:moveTo>
                  <a:cubicBezTo>
                    <a:pt x="6445" y="11136"/>
                    <a:pt x="6431" y="11138"/>
                    <a:pt x="6457" y="11142"/>
                  </a:cubicBezTo>
                  <a:cubicBezTo>
                    <a:pt x="6625" y="11176"/>
                    <a:pt x="6745" y="11320"/>
                    <a:pt x="6745" y="11493"/>
                  </a:cubicBezTo>
                  <a:lnTo>
                    <a:pt x="6745" y="12060"/>
                  </a:lnTo>
                  <a:lnTo>
                    <a:pt x="4113" y="12060"/>
                  </a:lnTo>
                  <a:lnTo>
                    <a:pt x="4113" y="11493"/>
                  </a:lnTo>
                  <a:cubicBezTo>
                    <a:pt x="4113" y="11296"/>
                    <a:pt x="4271" y="11138"/>
                    <a:pt x="4468" y="11138"/>
                  </a:cubicBezTo>
                  <a:cubicBezTo>
                    <a:pt x="5491" y="11138"/>
                    <a:pt x="5975" y="11136"/>
                    <a:pt x="6210" y="11136"/>
                  </a:cubicBezTo>
                  <a:close/>
                  <a:moveTo>
                    <a:pt x="14768" y="3658"/>
                  </a:moveTo>
                  <a:cubicBezTo>
                    <a:pt x="14802" y="3662"/>
                    <a:pt x="14826" y="3686"/>
                    <a:pt x="14826" y="3715"/>
                  </a:cubicBezTo>
                  <a:lnTo>
                    <a:pt x="14826" y="12002"/>
                  </a:lnTo>
                  <a:cubicBezTo>
                    <a:pt x="14826" y="12031"/>
                    <a:pt x="14802" y="12055"/>
                    <a:pt x="14768" y="12060"/>
                  </a:cubicBezTo>
                  <a:lnTo>
                    <a:pt x="7211" y="12060"/>
                  </a:lnTo>
                  <a:lnTo>
                    <a:pt x="7211" y="11594"/>
                  </a:lnTo>
                  <a:lnTo>
                    <a:pt x="14129" y="11594"/>
                  </a:lnTo>
                  <a:cubicBezTo>
                    <a:pt x="14254" y="11594"/>
                    <a:pt x="14360" y="11488"/>
                    <a:pt x="14360" y="11363"/>
                  </a:cubicBezTo>
                  <a:lnTo>
                    <a:pt x="14360" y="4354"/>
                  </a:lnTo>
                  <a:cubicBezTo>
                    <a:pt x="14360" y="4229"/>
                    <a:pt x="14254" y="4124"/>
                    <a:pt x="14129" y="4124"/>
                  </a:cubicBezTo>
                  <a:lnTo>
                    <a:pt x="4189" y="4124"/>
                  </a:lnTo>
                  <a:cubicBezTo>
                    <a:pt x="3877" y="4124"/>
                    <a:pt x="3877" y="4590"/>
                    <a:pt x="4189" y="4590"/>
                  </a:cubicBezTo>
                  <a:lnTo>
                    <a:pt x="13894" y="4590"/>
                  </a:lnTo>
                  <a:lnTo>
                    <a:pt x="13894" y="11133"/>
                  </a:lnTo>
                  <a:lnTo>
                    <a:pt x="7130" y="11133"/>
                  </a:lnTo>
                  <a:cubicBezTo>
                    <a:pt x="7000" y="10873"/>
                    <a:pt x="6750" y="10696"/>
                    <a:pt x="6462" y="10672"/>
                  </a:cubicBezTo>
                  <a:cubicBezTo>
                    <a:pt x="6430" y="10670"/>
                    <a:pt x="6193" y="10669"/>
                    <a:pt x="5891" y="10669"/>
                  </a:cubicBezTo>
                  <a:cubicBezTo>
                    <a:pt x="5286" y="10669"/>
                    <a:pt x="4418" y="10672"/>
                    <a:pt x="4396" y="10672"/>
                  </a:cubicBezTo>
                  <a:cubicBezTo>
                    <a:pt x="4108" y="10696"/>
                    <a:pt x="3853" y="10873"/>
                    <a:pt x="3728" y="11133"/>
                  </a:cubicBezTo>
                  <a:lnTo>
                    <a:pt x="1984" y="11133"/>
                  </a:lnTo>
                  <a:lnTo>
                    <a:pt x="1984" y="4590"/>
                  </a:lnTo>
                  <a:lnTo>
                    <a:pt x="3320" y="4590"/>
                  </a:lnTo>
                  <a:cubicBezTo>
                    <a:pt x="3627" y="4590"/>
                    <a:pt x="3627" y="4124"/>
                    <a:pt x="3320" y="4124"/>
                  </a:cubicBezTo>
                  <a:lnTo>
                    <a:pt x="1754" y="4124"/>
                  </a:lnTo>
                  <a:cubicBezTo>
                    <a:pt x="1624" y="4124"/>
                    <a:pt x="1523" y="4229"/>
                    <a:pt x="1523" y="4354"/>
                  </a:cubicBezTo>
                  <a:lnTo>
                    <a:pt x="1523" y="11363"/>
                  </a:lnTo>
                  <a:cubicBezTo>
                    <a:pt x="1523" y="11488"/>
                    <a:pt x="1624" y="11594"/>
                    <a:pt x="1754" y="11594"/>
                  </a:cubicBezTo>
                  <a:lnTo>
                    <a:pt x="3647" y="11594"/>
                  </a:lnTo>
                  <a:lnTo>
                    <a:pt x="3647" y="12060"/>
                  </a:lnTo>
                  <a:lnTo>
                    <a:pt x="1115" y="12060"/>
                  </a:lnTo>
                  <a:cubicBezTo>
                    <a:pt x="1081" y="12055"/>
                    <a:pt x="1057" y="12031"/>
                    <a:pt x="1057" y="12002"/>
                  </a:cubicBezTo>
                  <a:lnTo>
                    <a:pt x="1057" y="3715"/>
                  </a:lnTo>
                  <a:cubicBezTo>
                    <a:pt x="1057" y="3686"/>
                    <a:pt x="1081" y="3662"/>
                    <a:pt x="1115" y="3658"/>
                  </a:cubicBezTo>
                  <a:close/>
                  <a:moveTo>
                    <a:pt x="7941" y="1"/>
                  </a:moveTo>
                  <a:cubicBezTo>
                    <a:pt x="7654" y="1"/>
                    <a:pt x="7367" y="110"/>
                    <a:pt x="7149" y="328"/>
                  </a:cubicBezTo>
                  <a:lnTo>
                    <a:pt x="4257" y="3196"/>
                  </a:lnTo>
                  <a:lnTo>
                    <a:pt x="1115" y="3196"/>
                  </a:lnTo>
                  <a:cubicBezTo>
                    <a:pt x="827" y="3196"/>
                    <a:pt x="591" y="3427"/>
                    <a:pt x="591" y="3715"/>
                  </a:cubicBezTo>
                  <a:lnTo>
                    <a:pt x="591" y="12002"/>
                  </a:lnTo>
                  <a:cubicBezTo>
                    <a:pt x="591" y="12021"/>
                    <a:pt x="591" y="12041"/>
                    <a:pt x="591" y="12060"/>
                  </a:cubicBezTo>
                  <a:lnTo>
                    <a:pt x="524" y="12060"/>
                  </a:lnTo>
                  <a:cubicBezTo>
                    <a:pt x="236" y="12060"/>
                    <a:pt x="0" y="12295"/>
                    <a:pt x="0" y="12584"/>
                  </a:cubicBezTo>
                  <a:lnTo>
                    <a:pt x="0" y="13069"/>
                  </a:lnTo>
                  <a:cubicBezTo>
                    <a:pt x="0" y="13357"/>
                    <a:pt x="236" y="13588"/>
                    <a:pt x="524" y="13588"/>
                  </a:cubicBezTo>
                  <a:lnTo>
                    <a:pt x="9897" y="13588"/>
                  </a:lnTo>
                  <a:cubicBezTo>
                    <a:pt x="10204" y="13588"/>
                    <a:pt x="10204" y="13122"/>
                    <a:pt x="9897" y="13122"/>
                  </a:cubicBezTo>
                  <a:lnTo>
                    <a:pt x="524" y="13122"/>
                  </a:lnTo>
                  <a:cubicBezTo>
                    <a:pt x="490" y="13122"/>
                    <a:pt x="466" y="13098"/>
                    <a:pt x="466" y="13069"/>
                  </a:cubicBezTo>
                  <a:lnTo>
                    <a:pt x="466" y="12579"/>
                  </a:lnTo>
                  <a:cubicBezTo>
                    <a:pt x="466" y="12550"/>
                    <a:pt x="490" y="12526"/>
                    <a:pt x="524" y="12526"/>
                  </a:cubicBezTo>
                  <a:lnTo>
                    <a:pt x="15359" y="12526"/>
                  </a:lnTo>
                  <a:cubicBezTo>
                    <a:pt x="15392" y="12526"/>
                    <a:pt x="15417" y="12550"/>
                    <a:pt x="15417" y="12579"/>
                  </a:cubicBezTo>
                  <a:lnTo>
                    <a:pt x="15417" y="13069"/>
                  </a:lnTo>
                  <a:cubicBezTo>
                    <a:pt x="15417" y="13098"/>
                    <a:pt x="15392" y="13122"/>
                    <a:pt x="15359" y="13122"/>
                  </a:cubicBezTo>
                  <a:lnTo>
                    <a:pt x="10761" y="13122"/>
                  </a:lnTo>
                  <a:cubicBezTo>
                    <a:pt x="10454" y="13122"/>
                    <a:pt x="10454" y="13588"/>
                    <a:pt x="10761" y="13588"/>
                  </a:cubicBezTo>
                  <a:lnTo>
                    <a:pt x="15359" y="13588"/>
                  </a:lnTo>
                  <a:cubicBezTo>
                    <a:pt x="15647" y="13588"/>
                    <a:pt x="15882" y="13357"/>
                    <a:pt x="15882" y="13069"/>
                  </a:cubicBezTo>
                  <a:lnTo>
                    <a:pt x="15882" y="12584"/>
                  </a:lnTo>
                  <a:cubicBezTo>
                    <a:pt x="15878" y="12295"/>
                    <a:pt x="15647" y="12065"/>
                    <a:pt x="15359" y="12060"/>
                  </a:cubicBezTo>
                  <a:lnTo>
                    <a:pt x="15287" y="12060"/>
                  </a:lnTo>
                  <a:cubicBezTo>
                    <a:pt x="15292" y="12041"/>
                    <a:pt x="15292" y="12026"/>
                    <a:pt x="15292" y="12007"/>
                  </a:cubicBezTo>
                  <a:lnTo>
                    <a:pt x="15292" y="3720"/>
                  </a:lnTo>
                  <a:cubicBezTo>
                    <a:pt x="15292" y="3432"/>
                    <a:pt x="15056" y="3196"/>
                    <a:pt x="14768" y="3196"/>
                  </a:cubicBezTo>
                  <a:lnTo>
                    <a:pt x="11621" y="3196"/>
                  </a:lnTo>
                  <a:lnTo>
                    <a:pt x="8734" y="328"/>
                  </a:lnTo>
                  <a:cubicBezTo>
                    <a:pt x="8515" y="110"/>
                    <a:pt x="8228" y="1"/>
                    <a:pt x="7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4" name="Google Shape;18024;p73"/>
          <p:cNvGrpSpPr/>
          <p:nvPr/>
        </p:nvGrpSpPr>
        <p:grpSpPr>
          <a:xfrm>
            <a:off x="1713413" y="3359548"/>
            <a:ext cx="397700" cy="389637"/>
            <a:chOff x="1713413" y="3359548"/>
            <a:chExt cx="397700" cy="389637"/>
          </a:xfrm>
        </p:grpSpPr>
        <p:sp>
          <p:nvSpPr>
            <p:cNvPr id="18025" name="Google Shape;18025;p73"/>
            <p:cNvSpPr/>
            <p:nvPr/>
          </p:nvSpPr>
          <p:spPr>
            <a:xfrm>
              <a:off x="1800069" y="3427720"/>
              <a:ext cx="161138" cy="305102"/>
            </a:xfrm>
            <a:custGeom>
              <a:rect b="b" l="l" r="r" t="t"/>
              <a:pathLst>
                <a:path extrusionOk="0" h="11654" w="6155">
                  <a:moveTo>
                    <a:pt x="5431" y="0"/>
                  </a:moveTo>
                  <a:cubicBezTo>
                    <a:pt x="5263" y="0"/>
                    <a:pt x="5095" y="64"/>
                    <a:pt x="4968" y="191"/>
                  </a:cubicBezTo>
                  <a:lnTo>
                    <a:pt x="192" y="4991"/>
                  </a:lnTo>
                  <a:cubicBezTo>
                    <a:pt x="72" y="5111"/>
                    <a:pt x="0" y="5279"/>
                    <a:pt x="5" y="5452"/>
                  </a:cubicBezTo>
                  <a:lnTo>
                    <a:pt x="5" y="10996"/>
                  </a:lnTo>
                  <a:cubicBezTo>
                    <a:pt x="0" y="11361"/>
                    <a:pt x="298" y="11654"/>
                    <a:pt x="658" y="11654"/>
                  </a:cubicBezTo>
                  <a:cubicBezTo>
                    <a:pt x="1023" y="11654"/>
                    <a:pt x="1317" y="11356"/>
                    <a:pt x="1317" y="10996"/>
                  </a:cubicBezTo>
                  <a:lnTo>
                    <a:pt x="1317" y="5721"/>
                  </a:lnTo>
                  <a:lnTo>
                    <a:pt x="5900" y="1119"/>
                  </a:lnTo>
                  <a:cubicBezTo>
                    <a:pt x="6154" y="864"/>
                    <a:pt x="6154" y="446"/>
                    <a:pt x="5895" y="191"/>
                  </a:cubicBezTo>
                  <a:cubicBezTo>
                    <a:pt x="5767" y="64"/>
                    <a:pt x="5599" y="0"/>
                    <a:pt x="5431"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73"/>
            <p:cNvSpPr/>
            <p:nvPr/>
          </p:nvSpPr>
          <p:spPr>
            <a:xfrm>
              <a:off x="1800199" y="3550190"/>
              <a:ext cx="51077" cy="86813"/>
            </a:xfrm>
            <a:custGeom>
              <a:rect b="b" l="l" r="r" t="t"/>
              <a:pathLst>
                <a:path extrusionOk="0" h="3316" w="1951">
                  <a:moveTo>
                    <a:pt x="865" y="0"/>
                  </a:moveTo>
                  <a:cubicBezTo>
                    <a:pt x="725" y="0"/>
                    <a:pt x="586" y="20"/>
                    <a:pt x="447" y="53"/>
                  </a:cubicBezTo>
                  <a:lnTo>
                    <a:pt x="192" y="313"/>
                  </a:lnTo>
                  <a:cubicBezTo>
                    <a:pt x="67" y="438"/>
                    <a:pt x="0" y="601"/>
                    <a:pt x="0" y="779"/>
                  </a:cubicBezTo>
                  <a:lnTo>
                    <a:pt x="0" y="3070"/>
                  </a:lnTo>
                  <a:cubicBezTo>
                    <a:pt x="263" y="3232"/>
                    <a:pt x="565" y="3316"/>
                    <a:pt x="871" y="3316"/>
                  </a:cubicBezTo>
                  <a:cubicBezTo>
                    <a:pt x="1018" y="3316"/>
                    <a:pt x="1167" y="3296"/>
                    <a:pt x="1312" y="3257"/>
                  </a:cubicBezTo>
                  <a:lnTo>
                    <a:pt x="1312" y="1048"/>
                  </a:lnTo>
                  <a:lnTo>
                    <a:pt x="1950" y="404"/>
                  </a:lnTo>
                  <a:cubicBezTo>
                    <a:pt x="1648" y="144"/>
                    <a:pt x="1263" y="0"/>
                    <a:pt x="86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7" name="Google Shape;18027;p73"/>
            <p:cNvSpPr/>
            <p:nvPr/>
          </p:nvSpPr>
          <p:spPr>
            <a:xfrm>
              <a:off x="1892877" y="3427747"/>
              <a:ext cx="66550" cy="61209"/>
            </a:xfrm>
            <a:custGeom>
              <a:rect b="b" l="l" r="r" t="t"/>
              <a:pathLst>
                <a:path extrusionOk="0" h="2338" w="2542">
                  <a:moveTo>
                    <a:pt x="1885" y="0"/>
                  </a:moveTo>
                  <a:cubicBezTo>
                    <a:pt x="1723" y="0"/>
                    <a:pt x="1557" y="61"/>
                    <a:pt x="1423" y="195"/>
                  </a:cubicBezTo>
                  <a:lnTo>
                    <a:pt x="1" y="1622"/>
                  </a:lnTo>
                  <a:lnTo>
                    <a:pt x="1144" y="2338"/>
                  </a:lnTo>
                  <a:lnTo>
                    <a:pt x="1994" y="1483"/>
                  </a:lnTo>
                  <a:lnTo>
                    <a:pt x="2542" y="608"/>
                  </a:lnTo>
                  <a:cubicBezTo>
                    <a:pt x="2513" y="236"/>
                    <a:pt x="2206" y="0"/>
                    <a:pt x="1885"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8" name="Google Shape;18028;p73"/>
            <p:cNvSpPr/>
            <p:nvPr/>
          </p:nvSpPr>
          <p:spPr>
            <a:xfrm>
              <a:off x="1719199" y="3698474"/>
              <a:ext cx="232452" cy="44925"/>
            </a:xfrm>
            <a:custGeom>
              <a:rect b="b" l="l" r="r" t="t"/>
              <a:pathLst>
                <a:path extrusionOk="0" h="1716" w="8879">
                  <a:moveTo>
                    <a:pt x="1100" y="0"/>
                  </a:moveTo>
                  <a:cubicBezTo>
                    <a:pt x="490" y="0"/>
                    <a:pt x="0" y="490"/>
                    <a:pt x="0" y="1096"/>
                  </a:cubicBezTo>
                  <a:lnTo>
                    <a:pt x="0" y="1715"/>
                  </a:lnTo>
                  <a:lnTo>
                    <a:pt x="8878" y="1715"/>
                  </a:lnTo>
                  <a:lnTo>
                    <a:pt x="8873" y="1100"/>
                  </a:lnTo>
                  <a:cubicBezTo>
                    <a:pt x="8873" y="490"/>
                    <a:pt x="8383" y="0"/>
                    <a:pt x="7778"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73"/>
            <p:cNvSpPr/>
            <p:nvPr/>
          </p:nvSpPr>
          <p:spPr>
            <a:xfrm>
              <a:off x="1887588" y="3698474"/>
              <a:ext cx="64062" cy="44925"/>
            </a:xfrm>
            <a:custGeom>
              <a:rect b="b" l="l" r="r" t="t"/>
              <a:pathLst>
                <a:path extrusionOk="0" h="1716" w="2447">
                  <a:moveTo>
                    <a:pt x="1" y="0"/>
                  </a:moveTo>
                  <a:cubicBezTo>
                    <a:pt x="606" y="0"/>
                    <a:pt x="1096" y="490"/>
                    <a:pt x="1096" y="1100"/>
                  </a:cubicBezTo>
                  <a:lnTo>
                    <a:pt x="1096" y="1715"/>
                  </a:lnTo>
                  <a:lnTo>
                    <a:pt x="2446" y="1715"/>
                  </a:lnTo>
                  <a:lnTo>
                    <a:pt x="2446" y="1096"/>
                  </a:lnTo>
                  <a:cubicBezTo>
                    <a:pt x="2446" y="490"/>
                    <a:pt x="1951" y="0"/>
                    <a:pt x="1346" y="0"/>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73"/>
            <p:cNvSpPr/>
            <p:nvPr/>
          </p:nvSpPr>
          <p:spPr>
            <a:xfrm>
              <a:off x="1764856" y="3531446"/>
              <a:ext cx="101395" cy="86761"/>
            </a:xfrm>
            <a:custGeom>
              <a:rect b="b" l="l" r="r" t="t"/>
              <a:pathLst>
                <a:path extrusionOk="0" h="3314" w="3873">
                  <a:moveTo>
                    <a:pt x="2215" y="1"/>
                  </a:moveTo>
                  <a:cubicBezTo>
                    <a:pt x="740" y="1"/>
                    <a:pt x="0" y="1783"/>
                    <a:pt x="1043" y="2830"/>
                  </a:cubicBezTo>
                  <a:cubicBezTo>
                    <a:pt x="1360" y="3145"/>
                    <a:pt x="1783" y="3313"/>
                    <a:pt x="2214" y="3313"/>
                  </a:cubicBezTo>
                  <a:cubicBezTo>
                    <a:pt x="2427" y="3313"/>
                    <a:pt x="2643" y="3272"/>
                    <a:pt x="2849" y="3186"/>
                  </a:cubicBezTo>
                  <a:cubicBezTo>
                    <a:pt x="3469" y="2931"/>
                    <a:pt x="3872" y="2326"/>
                    <a:pt x="3872" y="1658"/>
                  </a:cubicBezTo>
                  <a:cubicBezTo>
                    <a:pt x="3872" y="740"/>
                    <a:pt x="3132" y="1"/>
                    <a:pt x="221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73"/>
            <p:cNvSpPr/>
            <p:nvPr/>
          </p:nvSpPr>
          <p:spPr>
            <a:xfrm>
              <a:off x="1812766" y="3531446"/>
              <a:ext cx="56366" cy="86787"/>
            </a:xfrm>
            <a:custGeom>
              <a:rect b="b" l="l" r="r" t="t"/>
              <a:pathLst>
                <a:path extrusionOk="0" h="3315" w="2153">
                  <a:moveTo>
                    <a:pt x="393" y="1"/>
                  </a:moveTo>
                  <a:cubicBezTo>
                    <a:pt x="390" y="1"/>
                    <a:pt x="387" y="1"/>
                    <a:pt x="385" y="1"/>
                  </a:cubicBezTo>
                  <a:cubicBezTo>
                    <a:pt x="255" y="1"/>
                    <a:pt x="125" y="15"/>
                    <a:pt x="0" y="44"/>
                  </a:cubicBezTo>
                  <a:cubicBezTo>
                    <a:pt x="740" y="226"/>
                    <a:pt x="1264" y="889"/>
                    <a:pt x="1264" y="1658"/>
                  </a:cubicBezTo>
                  <a:cubicBezTo>
                    <a:pt x="1264" y="2422"/>
                    <a:pt x="740" y="3085"/>
                    <a:pt x="0" y="3267"/>
                  </a:cubicBezTo>
                  <a:cubicBezTo>
                    <a:pt x="133" y="3300"/>
                    <a:pt x="265" y="3315"/>
                    <a:pt x="394" y="3315"/>
                  </a:cubicBezTo>
                  <a:cubicBezTo>
                    <a:pt x="1211" y="3315"/>
                    <a:pt x="1934" y="2704"/>
                    <a:pt x="2037" y="1850"/>
                  </a:cubicBezTo>
                  <a:cubicBezTo>
                    <a:pt x="2152" y="868"/>
                    <a:pt x="1383" y="1"/>
                    <a:pt x="39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73"/>
            <p:cNvSpPr/>
            <p:nvPr/>
          </p:nvSpPr>
          <p:spPr>
            <a:xfrm>
              <a:off x="1800435" y="3557992"/>
              <a:ext cx="39270" cy="33720"/>
            </a:xfrm>
            <a:custGeom>
              <a:rect b="b" l="l" r="r" t="t"/>
              <a:pathLst>
                <a:path extrusionOk="0" h="1288" w="1500">
                  <a:moveTo>
                    <a:pt x="856" y="0"/>
                  </a:moveTo>
                  <a:cubicBezTo>
                    <a:pt x="284" y="0"/>
                    <a:pt x="1" y="692"/>
                    <a:pt x="404" y="1096"/>
                  </a:cubicBezTo>
                  <a:cubicBezTo>
                    <a:pt x="535" y="1228"/>
                    <a:pt x="696" y="1287"/>
                    <a:pt x="854" y="1287"/>
                  </a:cubicBezTo>
                  <a:cubicBezTo>
                    <a:pt x="1184" y="1287"/>
                    <a:pt x="1500" y="1030"/>
                    <a:pt x="1500" y="644"/>
                  </a:cubicBezTo>
                  <a:cubicBezTo>
                    <a:pt x="1500" y="288"/>
                    <a:pt x="1211" y="0"/>
                    <a:pt x="856"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73"/>
            <p:cNvSpPr/>
            <p:nvPr/>
          </p:nvSpPr>
          <p:spPr>
            <a:xfrm>
              <a:off x="1872875" y="3367245"/>
              <a:ext cx="102652" cy="104877"/>
            </a:xfrm>
            <a:custGeom>
              <a:rect b="b" l="l" r="r" t="t"/>
              <a:pathLst>
                <a:path extrusionOk="0" h="4006" w="3921">
                  <a:moveTo>
                    <a:pt x="1742" y="1"/>
                  </a:moveTo>
                  <a:cubicBezTo>
                    <a:pt x="1593" y="1"/>
                    <a:pt x="1447" y="76"/>
                    <a:pt x="1360" y="210"/>
                  </a:cubicBezTo>
                  <a:lnTo>
                    <a:pt x="135" y="2170"/>
                  </a:lnTo>
                  <a:cubicBezTo>
                    <a:pt x="1" y="2376"/>
                    <a:pt x="68" y="2655"/>
                    <a:pt x="275" y="2790"/>
                  </a:cubicBezTo>
                  <a:lnTo>
                    <a:pt x="2220" y="4005"/>
                  </a:lnTo>
                  <a:lnTo>
                    <a:pt x="3921" y="1286"/>
                  </a:lnTo>
                  <a:lnTo>
                    <a:pt x="1980" y="71"/>
                  </a:lnTo>
                  <a:cubicBezTo>
                    <a:pt x="1906" y="23"/>
                    <a:pt x="1823" y="1"/>
                    <a:pt x="174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73"/>
            <p:cNvSpPr/>
            <p:nvPr/>
          </p:nvSpPr>
          <p:spPr>
            <a:xfrm>
              <a:off x="1909239" y="3387822"/>
              <a:ext cx="66288" cy="84300"/>
            </a:xfrm>
            <a:custGeom>
              <a:rect b="b" l="l" r="r" t="t"/>
              <a:pathLst>
                <a:path extrusionOk="0" h="3220" w="2532">
                  <a:moveTo>
                    <a:pt x="1691" y="0"/>
                  </a:moveTo>
                  <a:lnTo>
                    <a:pt x="0" y="2700"/>
                  </a:lnTo>
                  <a:lnTo>
                    <a:pt x="831" y="3219"/>
                  </a:lnTo>
                  <a:lnTo>
                    <a:pt x="2532" y="500"/>
                  </a:lnTo>
                  <a:lnTo>
                    <a:pt x="1739" y="5"/>
                  </a:lnTo>
                  <a:lnTo>
                    <a:pt x="1691"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73"/>
            <p:cNvSpPr/>
            <p:nvPr/>
          </p:nvSpPr>
          <p:spPr>
            <a:xfrm>
              <a:off x="1930733" y="3400886"/>
              <a:ext cx="151713" cy="158991"/>
            </a:xfrm>
            <a:custGeom>
              <a:rect b="b" l="l" r="r" t="t"/>
              <a:pathLst>
                <a:path extrusionOk="0" h="6073" w="5795">
                  <a:moveTo>
                    <a:pt x="1706" y="1"/>
                  </a:moveTo>
                  <a:lnTo>
                    <a:pt x="1" y="2715"/>
                  </a:lnTo>
                  <a:lnTo>
                    <a:pt x="1884" y="5900"/>
                  </a:lnTo>
                  <a:cubicBezTo>
                    <a:pt x="1950" y="6015"/>
                    <a:pt x="2065" y="6073"/>
                    <a:pt x="2181" y="6073"/>
                  </a:cubicBezTo>
                  <a:cubicBezTo>
                    <a:pt x="2293" y="6073"/>
                    <a:pt x="2406" y="6019"/>
                    <a:pt x="2475" y="5910"/>
                  </a:cubicBezTo>
                  <a:lnTo>
                    <a:pt x="5655" y="832"/>
                  </a:lnTo>
                  <a:cubicBezTo>
                    <a:pt x="5794" y="611"/>
                    <a:pt x="5650" y="323"/>
                    <a:pt x="5391" y="304"/>
                  </a:cubicBezTo>
                  <a:lnTo>
                    <a:pt x="1706"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73"/>
            <p:cNvSpPr/>
            <p:nvPr/>
          </p:nvSpPr>
          <p:spPr>
            <a:xfrm>
              <a:off x="1973747" y="3407824"/>
              <a:ext cx="108699" cy="152053"/>
            </a:xfrm>
            <a:custGeom>
              <a:rect b="b" l="l" r="r" t="t"/>
              <a:pathLst>
                <a:path extrusionOk="0" h="5808" w="4152">
                  <a:moveTo>
                    <a:pt x="3287" y="0"/>
                  </a:moveTo>
                  <a:cubicBezTo>
                    <a:pt x="3282" y="24"/>
                    <a:pt x="3267" y="48"/>
                    <a:pt x="3258" y="67"/>
                  </a:cubicBezTo>
                  <a:lnTo>
                    <a:pt x="73" y="5145"/>
                  </a:lnTo>
                  <a:cubicBezTo>
                    <a:pt x="53" y="5179"/>
                    <a:pt x="29" y="5208"/>
                    <a:pt x="1" y="5232"/>
                  </a:cubicBezTo>
                  <a:lnTo>
                    <a:pt x="241" y="5635"/>
                  </a:lnTo>
                  <a:cubicBezTo>
                    <a:pt x="307" y="5750"/>
                    <a:pt x="422" y="5808"/>
                    <a:pt x="538" y="5808"/>
                  </a:cubicBezTo>
                  <a:cubicBezTo>
                    <a:pt x="650" y="5808"/>
                    <a:pt x="763" y="5754"/>
                    <a:pt x="832" y="5645"/>
                  </a:cubicBezTo>
                  <a:lnTo>
                    <a:pt x="4012" y="567"/>
                  </a:lnTo>
                  <a:cubicBezTo>
                    <a:pt x="4151" y="346"/>
                    <a:pt x="4007" y="58"/>
                    <a:pt x="3748" y="39"/>
                  </a:cubicBezTo>
                  <a:lnTo>
                    <a:pt x="3287" y="0"/>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7" name="Google Shape;18037;p73"/>
            <p:cNvSpPr/>
            <p:nvPr/>
          </p:nvSpPr>
          <p:spPr>
            <a:xfrm>
              <a:off x="2012362" y="3449581"/>
              <a:ext cx="92834" cy="95505"/>
            </a:xfrm>
            <a:custGeom>
              <a:rect b="b" l="l" r="r" t="t"/>
              <a:pathLst>
                <a:path extrusionOk="0" h="3648" w="3546">
                  <a:moveTo>
                    <a:pt x="1893" y="0"/>
                  </a:moveTo>
                  <a:lnTo>
                    <a:pt x="0" y="3022"/>
                  </a:lnTo>
                  <a:lnTo>
                    <a:pt x="567" y="3377"/>
                  </a:lnTo>
                  <a:cubicBezTo>
                    <a:pt x="860" y="3560"/>
                    <a:pt x="1186" y="3648"/>
                    <a:pt x="1509" y="3648"/>
                  </a:cubicBezTo>
                  <a:cubicBezTo>
                    <a:pt x="2102" y="3648"/>
                    <a:pt x="2683" y="3352"/>
                    <a:pt x="3022" y="2810"/>
                  </a:cubicBezTo>
                  <a:cubicBezTo>
                    <a:pt x="3546" y="1979"/>
                    <a:pt x="3291" y="879"/>
                    <a:pt x="2460" y="356"/>
                  </a:cubicBezTo>
                  <a:lnTo>
                    <a:pt x="189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8" name="Google Shape;18038;p73"/>
            <p:cNvSpPr/>
            <p:nvPr/>
          </p:nvSpPr>
          <p:spPr>
            <a:xfrm>
              <a:off x="2013619" y="3449581"/>
              <a:ext cx="90714" cy="95086"/>
            </a:xfrm>
            <a:custGeom>
              <a:rect b="b" l="l" r="r" t="t"/>
              <a:pathLst>
                <a:path extrusionOk="0" h="3632" w="3465">
                  <a:moveTo>
                    <a:pt x="1836" y="0"/>
                  </a:moveTo>
                  <a:lnTo>
                    <a:pt x="1826" y="19"/>
                  </a:lnTo>
                  <a:cubicBezTo>
                    <a:pt x="2556" y="562"/>
                    <a:pt x="2753" y="1576"/>
                    <a:pt x="2282" y="2359"/>
                  </a:cubicBezTo>
                  <a:cubicBezTo>
                    <a:pt x="1950" y="2911"/>
                    <a:pt x="1362" y="3225"/>
                    <a:pt x="755" y="3225"/>
                  </a:cubicBezTo>
                  <a:cubicBezTo>
                    <a:pt x="501" y="3225"/>
                    <a:pt x="244" y="3170"/>
                    <a:pt x="1" y="3055"/>
                  </a:cubicBezTo>
                  <a:lnTo>
                    <a:pt x="1" y="3055"/>
                  </a:lnTo>
                  <a:lnTo>
                    <a:pt x="534" y="3382"/>
                  </a:lnTo>
                  <a:cubicBezTo>
                    <a:pt x="819" y="3551"/>
                    <a:pt x="1132" y="3631"/>
                    <a:pt x="1441" y="3631"/>
                  </a:cubicBezTo>
                  <a:cubicBezTo>
                    <a:pt x="2038" y="3631"/>
                    <a:pt x="2619" y="3331"/>
                    <a:pt x="2955" y="2786"/>
                  </a:cubicBezTo>
                  <a:cubicBezTo>
                    <a:pt x="3464" y="1960"/>
                    <a:pt x="3219" y="879"/>
                    <a:pt x="2403" y="356"/>
                  </a:cubicBezTo>
                  <a:lnTo>
                    <a:pt x="1836"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73"/>
            <p:cNvSpPr/>
            <p:nvPr/>
          </p:nvSpPr>
          <p:spPr>
            <a:xfrm>
              <a:off x="1851120" y="3365307"/>
              <a:ext cx="50842" cy="48197"/>
            </a:xfrm>
            <a:custGeom>
              <a:rect b="b" l="l" r="r" t="t"/>
              <a:pathLst>
                <a:path extrusionOk="0" h="1841" w="1942">
                  <a:moveTo>
                    <a:pt x="747" y="1"/>
                  </a:moveTo>
                  <a:cubicBezTo>
                    <a:pt x="643" y="1"/>
                    <a:pt x="540" y="52"/>
                    <a:pt x="481" y="145"/>
                  </a:cubicBezTo>
                  <a:lnTo>
                    <a:pt x="97" y="764"/>
                  </a:lnTo>
                  <a:cubicBezTo>
                    <a:pt x="1" y="908"/>
                    <a:pt x="49" y="1105"/>
                    <a:pt x="193" y="1197"/>
                  </a:cubicBezTo>
                  <a:lnTo>
                    <a:pt x="1221" y="1840"/>
                  </a:lnTo>
                  <a:lnTo>
                    <a:pt x="1942" y="692"/>
                  </a:lnTo>
                  <a:lnTo>
                    <a:pt x="913" y="48"/>
                  </a:lnTo>
                  <a:cubicBezTo>
                    <a:pt x="862" y="16"/>
                    <a:pt x="804" y="1"/>
                    <a:pt x="747"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73"/>
            <p:cNvSpPr/>
            <p:nvPr/>
          </p:nvSpPr>
          <p:spPr>
            <a:xfrm>
              <a:off x="1868608" y="3374366"/>
              <a:ext cx="33353" cy="39139"/>
            </a:xfrm>
            <a:custGeom>
              <a:rect b="b" l="l" r="r" t="t"/>
              <a:pathLst>
                <a:path extrusionOk="0" h="1495" w="1274">
                  <a:moveTo>
                    <a:pt x="721" y="0"/>
                  </a:moveTo>
                  <a:lnTo>
                    <a:pt x="0" y="1148"/>
                  </a:lnTo>
                  <a:lnTo>
                    <a:pt x="553" y="1494"/>
                  </a:lnTo>
                  <a:lnTo>
                    <a:pt x="1274" y="346"/>
                  </a:lnTo>
                  <a:lnTo>
                    <a:pt x="721"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1" name="Google Shape;18041;p73"/>
            <p:cNvSpPr/>
            <p:nvPr/>
          </p:nvSpPr>
          <p:spPr>
            <a:xfrm>
              <a:off x="1863319" y="3663262"/>
              <a:ext cx="45684" cy="35238"/>
            </a:xfrm>
            <a:custGeom>
              <a:rect b="b" l="l" r="r" t="t"/>
              <a:pathLst>
                <a:path extrusionOk="0" h="1346" w="1745">
                  <a:moveTo>
                    <a:pt x="721" y="0"/>
                  </a:moveTo>
                  <a:cubicBezTo>
                    <a:pt x="323" y="0"/>
                    <a:pt x="1" y="322"/>
                    <a:pt x="1" y="721"/>
                  </a:cubicBezTo>
                  <a:lnTo>
                    <a:pt x="1" y="1345"/>
                  </a:lnTo>
                  <a:lnTo>
                    <a:pt x="1745" y="1345"/>
                  </a:lnTo>
                  <a:lnTo>
                    <a:pt x="1745" y="721"/>
                  </a:lnTo>
                  <a:cubicBezTo>
                    <a:pt x="1745" y="322"/>
                    <a:pt x="1423" y="0"/>
                    <a:pt x="1024"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2" name="Google Shape;18042;p73"/>
            <p:cNvSpPr/>
            <p:nvPr/>
          </p:nvSpPr>
          <p:spPr>
            <a:xfrm>
              <a:off x="1876279" y="3663262"/>
              <a:ext cx="32725" cy="35238"/>
            </a:xfrm>
            <a:custGeom>
              <a:rect b="b" l="l" r="r" t="t"/>
              <a:pathLst>
                <a:path extrusionOk="0" h="1346" w="1250">
                  <a:moveTo>
                    <a:pt x="226" y="0"/>
                  </a:moveTo>
                  <a:cubicBezTo>
                    <a:pt x="149" y="0"/>
                    <a:pt x="73" y="10"/>
                    <a:pt x="0" y="34"/>
                  </a:cubicBezTo>
                  <a:cubicBezTo>
                    <a:pt x="289" y="135"/>
                    <a:pt x="486" y="409"/>
                    <a:pt x="490" y="716"/>
                  </a:cubicBezTo>
                  <a:lnTo>
                    <a:pt x="490" y="1345"/>
                  </a:lnTo>
                  <a:lnTo>
                    <a:pt x="1250" y="1345"/>
                  </a:lnTo>
                  <a:lnTo>
                    <a:pt x="1250" y="721"/>
                  </a:lnTo>
                  <a:cubicBezTo>
                    <a:pt x="1250" y="322"/>
                    <a:pt x="928" y="0"/>
                    <a:pt x="52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73"/>
            <p:cNvSpPr/>
            <p:nvPr/>
          </p:nvSpPr>
          <p:spPr>
            <a:xfrm>
              <a:off x="1792633" y="3552206"/>
              <a:ext cx="52857" cy="45161"/>
            </a:xfrm>
            <a:custGeom>
              <a:rect b="b" l="l" r="r" t="t"/>
              <a:pathLst>
                <a:path extrusionOk="0" h="1725" w="2019">
                  <a:moveTo>
                    <a:pt x="1151" y="437"/>
                  </a:moveTo>
                  <a:cubicBezTo>
                    <a:pt x="1370" y="437"/>
                    <a:pt x="1581" y="608"/>
                    <a:pt x="1581" y="865"/>
                  </a:cubicBezTo>
                  <a:cubicBezTo>
                    <a:pt x="1581" y="1096"/>
                    <a:pt x="1389" y="1288"/>
                    <a:pt x="1154" y="1288"/>
                  </a:cubicBezTo>
                  <a:cubicBezTo>
                    <a:pt x="774" y="1288"/>
                    <a:pt x="587" y="831"/>
                    <a:pt x="856" y="562"/>
                  </a:cubicBezTo>
                  <a:cubicBezTo>
                    <a:pt x="941" y="476"/>
                    <a:pt x="1047" y="437"/>
                    <a:pt x="1151" y="437"/>
                  </a:cubicBezTo>
                  <a:close/>
                  <a:moveTo>
                    <a:pt x="1154" y="0"/>
                  </a:moveTo>
                  <a:cubicBezTo>
                    <a:pt x="385" y="0"/>
                    <a:pt x="1" y="927"/>
                    <a:pt x="544" y="1470"/>
                  </a:cubicBezTo>
                  <a:cubicBezTo>
                    <a:pt x="719" y="1646"/>
                    <a:pt x="936" y="1725"/>
                    <a:pt x="1148" y="1725"/>
                  </a:cubicBezTo>
                  <a:cubicBezTo>
                    <a:pt x="1592" y="1725"/>
                    <a:pt x="2018" y="1382"/>
                    <a:pt x="2018" y="865"/>
                  </a:cubicBezTo>
                  <a:cubicBezTo>
                    <a:pt x="2014" y="389"/>
                    <a:pt x="1629" y="0"/>
                    <a:pt x="11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73"/>
            <p:cNvSpPr/>
            <p:nvPr/>
          </p:nvSpPr>
          <p:spPr>
            <a:xfrm>
              <a:off x="1713413" y="3359548"/>
              <a:ext cx="397700" cy="389637"/>
            </a:xfrm>
            <a:custGeom>
              <a:rect b="b" l="l" r="r" t="t"/>
              <a:pathLst>
                <a:path extrusionOk="0" h="14883" w="15191">
                  <a:moveTo>
                    <a:pt x="6011" y="438"/>
                  </a:moveTo>
                  <a:cubicBezTo>
                    <a:pt x="6070" y="438"/>
                    <a:pt x="6143" y="519"/>
                    <a:pt x="6894" y="979"/>
                  </a:cubicBezTo>
                  <a:lnTo>
                    <a:pt x="6409" y="1763"/>
                  </a:lnTo>
                  <a:lnTo>
                    <a:pt x="5568" y="1234"/>
                  </a:lnTo>
                  <a:cubicBezTo>
                    <a:pt x="5520" y="1205"/>
                    <a:pt x="5510" y="1143"/>
                    <a:pt x="5539" y="1100"/>
                  </a:cubicBezTo>
                  <a:cubicBezTo>
                    <a:pt x="5924" y="513"/>
                    <a:pt x="5909" y="461"/>
                    <a:pt x="5986" y="441"/>
                  </a:cubicBezTo>
                  <a:cubicBezTo>
                    <a:pt x="5995" y="439"/>
                    <a:pt x="6003" y="438"/>
                    <a:pt x="6011" y="438"/>
                  </a:cubicBezTo>
                  <a:close/>
                  <a:moveTo>
                    <a:pt x="7830" y="517"/>
                  </a:moveTo>
                  <a:cubicBezTo>
                    <a:pt x="7872" y="517"/>
                    <a:pt x="7914" y="528"/>
                    <a:pt x="7951" y="552"/>
                  </a:cubicBezTo>
                  <a:lnTo>
                    <a:pt x="9700" y="1652"/>
                  </a:lnTo>
                  <a:lnTo>
                    <a:pt x="8230" y="3996"/>
                  </a:lnTo>
                  <a:lnTo>
                    <a:pt x="6486" y="2896"/>
                  </a:lnTo>
                  <a:cubicBezTo>
                    <a:pt x="6375" y="2829"/>
                    <a:pt x="6342" y="2685"/>
                    <a:pt x="6409" y="2579"/>
                  </a:cubicBezTo>
                  <a:lnTo>
                    <a:pt x="7634" y="624"/>
                  </a:lnTo>
                  <a:cubicBezTo>
                    <a:pt x="7678" y="555"/>
                    <a:pt x="7754" y="517"/>
                    <a:pt x="7830" y="517"/>
                  </a:cubicBezTo>
                  <a:close/>
                  <a:moveTo>
                    <a:pt x="13380" y="3742"/>
                  </a:moveTo>
                  <a:cubicBezTo>
                    <a:pt x="13572" y="3900"/>
                    <a:pt x="14263" y="4126"/>
                    <a:pt x="14451" y="4957"/>
                  </a:cubicBezTo>
                  <a:cubicBezTo>
                    <a:pt x="14699" y="6014"/>
                    <a:pt x="13857" y="6870"/>
                    <a:pt x="12926" y="6870"/>
                  </a:cubicBezTo>
                  <a:cubicBezTo>
                    <a:pt x="12650" y="6870"/>
                    <a:pt x="12367" y="6796"/>
                    <a:pt x="12102" y="6629"/>
                  </a:cubicBezTo>
                  <a:lnTo>
                    <a:pt x="12097" y="6629"/>
                  </a:lnTo>
                  <a:lnTo>
                    <a:pt x="11717" y="6389"/>
                  </a:lnTo>
                  <a:lnTo>
                    <a:pt x="13380" y="3742"/>
                  </a:lnTo>
                  <a:close/>
                  <a:moveTo>
                    <a:pt x="7398" y="3992"/>
                  </a:moveTo>
                  <a:lnTo>
                    <a:pt x="8138" y="4453"/>
                  </a:lnTo>
                  <a:lnTo>
                    <a:pt x="8148" y="4477"/>
                  </a:lnTo>
                  <a:lnTo>
                    <a:pt x="5616" y="7023"/>
                  </a:lnTo>
                  <a:cubicBezTo>
                    <a:pt x="5424" y="6792"/>
                    <a:pt x="5184" y="6610"/>
                    <a:pt x="4905" y="6494"/>
                  </a:cubicBezTo>
                  <a:lnTo>
                    <a:pt x="7398" y="3992"/>
                  </a:lnTo>
                  <a:close/>
                  <a:moveTo>
                    <a:pt x="4169" y="6780"/>
                  </a:moveTo>
                  <a:cubicBezTo>
                    <a:pt x="4386" y="6780"/>
                    <a:pt x="4608" y="6830"/>
                    <a:pt x="4819" y="6936"/>
                  </a:cubicBezTo>
                  <a:cubicBezTo>
                    <a:pt x="6187" y="7618"/>
                    <a:pt x="5673" y="9663"/>
                    <a:pt x="4190" y="9663"/>
                  </a:cubicBezTo>
                  <a:cubicBezTo>
                    <a:pt x="4158" y="9663"/>
                    <a:pt x="4126" y="9662"/>
                    <a:pt x="4093" y="9660"/>
                  </a:cubicBezTo>
                  <a:lnTo>
                    <a:pt x="4088" y="9660"/>
                  </a:lnTo>
                  <a:cubicBezTo>
                    <a:pt x="3176" y="9612"/>
                    <a:pt x="2537" y="8733"/>
                    <a:pt x="2772" y="7849"/>
                  </a:cubicBezTo>
                  <a:cubicBezTo>
                    <a:pt x="2950" y="7193"/>
                    <a:pt x="3542" y="6780"/>
                    <a:pt x="4169" y="6780"/>
                  </a:cubicBezTo>
                  <a:close/>
                  <a:moveTo>
                    <a:pt x="6745" y="11822"/>
                  </a:moveTo>
                  <a:cubicBezTo>
                    <a:pt x="7019" y="11822"/>
                    <a:pt x="7245" y="12043"/>
                    <a:pt x="7245" y="12322"/>
                  </a:cubicBezTo>
                  <a:lnTo>
                    <a:pt x="7245" y="12730"/>
                  </a:lnTo>
                  <a:lnTo>
                    <a:pt x="5943" y="12730"/>
                  </a:lnTo>
                  <a:lnTo>
                    <a:pt x="5943" y="12322"/>
                  </a:lnTo>
                  <a:cubicBezTo>
                    <a:pt x="5943" y="12043"/>
                    <a:pt x="6169" y="11822"/>
                    <a:pt x="6442" y="11822"/>
                  </a:cubicBezTo>
                  <a:close/>
                  <a:moveTo>
                    <a:pt x="7999" y="13162"/>
                  </a:moveTo>
                  <a:cubicBezTo>
                    <a:pt x="8484" y="13162"/>
                    <a:pt x="8878" y="13556"/>
                    <a:pt x="8878" y="14046"/>
                  </a:cubicBezTo>
                  <a:lnTo>
                    <a:pt x="8878" y="14445"/>
                  </a:lnTo>
                  <a:lnTo>
                    <a:pt x="442" y="14445"/>
                  </a:lnTo>
                  <a:lnTo>
                    <a:pt x="442" y="14046"/>
                  </a:lnTo>
                  <a:cubicBezTo>
                    <a:pt x="442" y="13556"/>
                    <a:pt x="831" y="13167"/>
                    <a:pt x="1321" y="13162"/>
                  </a:cubicBezTo>
                  <a:close/>
                  <a:moveTo>
                    <a:pt x="6004" y="1"/>
                  </a:moveTo>
                  <a:cubicBezTo>
                    <a:pt x="5827" y="1"/>
                    <a:pt x="5653" y="88"/>
                    <a:pt x="5554" y="249"/>
                  </a:cubicBezTo>
                  <a:lnTo>
                    <a:pt x="5165" y="869"/>
                  </a:lnTo>
                  <a:cubicBezTo>
                    <a:pt x="5011" y="1119"/>
                    <a:pt x="5088" y="1445"/>
                    <a:pt x="5333" y="1604"/>
                  </a:cubicBezTo>
                  <a:lnTo>
                    <a:pt x="6173" y="2128"/>
                  </a:lnTo>
                  <a:cubicBezTo>
                    <a:pt x="6111" y="2267"/>
                    <a:pt x="5866" y="2483"/>
                    <a:pt x="5952" y="2848"/>
                  </a:cubicBezTo>
                  <a:cubicBezTo>
                    <a:pt x="5991" y="3021"/>
                    <a:pt x="6097" y="3170"/>
                    <a:pt x="6250" y="3266"/>
                  </a:cubicBezTo>
                  <a:lnTo>
                    <a:pt x="7019" y="3751"/>
                  </a:lnTo>
                  <a:lnTo>
                    <a:pt x="4420" y="6360"/>
                  </a:lnTo>
                  <a:cubicBezTo>
                    <a:pt x="4339" y="6350"/>
                    <a:pt x="4259" y="6344"/>
                    <a:pt x="4179" y="6344"/>
                  </a:cubicBezTo>
                  <a:cubicBezTo>
                    <a:pt x="3418" y="6344"/>
                    <a:pt x="2719" y="6811"/>
                    <a:pt x="2436" y="7537"/>
                  </a:cubicBezTo>
                  <a:cubicBezTo>
                    <a:pt x="2119" y="8334"/>
                    <a:pt x="2393" y="9252"/>
                    <a:pt x="3094" y="9747"/>
                  </a:cubicBezTo>
                  <a:lnTo>
                    <a:pt x="3094" y="11001"/>
                  </a:lnTo>
                  <a:cubicBezTo>
                    <a:pt x="3094" y="11147"/>
                    <a:pt x="3203" y="11220"/>
                    <a:pt x="3313" y="11220"/>
                  </a:cubicBezTo>
                  <a:cubicBezTo>
                    <a:pt x="3422" y="11220"/>
                    <a:pt x="3531" y="11147"/>
                    <a:pt x="3531" y="11001"/>
                  </a:cubicBezTo>
                  <a:lnTo>
                    <a:pt x="3531" y="9982"/>
                  </a:lnTo>
                  <a:cubicBezTo>
                    <a:pt x="3738" y="10057"/>
                    <a:pt x="3956" y="10098"/>
                    <a:pt x="4177" y="10098"/>
                  </a:cubicBezTo>
                  <a:cubicBezTo>
                    <a:pt x="4253" y="10098"/>
                    <a:pt x="4329" y="10093"/>
                    <a:pt x="4406" y="10083"/>
                  </a:cubicBezTo>
                  <a:lnTo>
                    <a:pt x="4406" y="12725"/>
                  </a:lnTo>
                  <a:lnTo>
                    <a:pt x="3531" y="12725"/>
                  </a:lnTo>
                  <a:lnTo>
                    <a:pt x="3531" y="11822"/>
                  </a:lnTo>
                  <a:cubicBezTo>
                    <a:pt x="3531" y="11676"/>
                    <a:pt x="3422" y="11602"/>
                    <a:pt x="3313" y="11602"/>
                  </a:cubicBezTo>
                  <a:cubicBezTo>
                    <a:pt x="3203" y="11602"/>
                    <a:pt x="3094" y="11676"/>
                    <a:pt x="3094" y="11822"/>
                  </a:cubicBezTo>
                  <a:lnTo>
                    <a:pt x="3094" y="12725"/>
                  </a:lnTo>
                  <a:lnTo>
                    <a:pt x="1321" y="12725"/>
                  </a:lnTo>
                  <a:cubicBezTo>
                    <a:pt x="591" y="12730"/>
                    <a:pt x="0" y="13316"/>
                    <a:pt x="0" y="14046"/>
                  </a:cubicBezTo>
                  <a:lnTo>
                    <a:pt x="0" y="14661"/>
                  </a:lnTo>
                  <a:cubicBezTo>
                    <a:pt x="0" y="14781"/>
                    <a:pt x="96" y="14882"/>
                    <a:pt x="221" y="14882"/>
                  </a:cubicBezTo>
                  <a:lnTo>
                    <a:pt x="9099" y="14882"/>
                  </a:lnTo>
                  <a:cubicBezTo>
                    <a:pt x="9219" y="14882"/>
                    <a:pt x="9315" y="14781"/>
                    <a:pt x="9315" y="14661"/>
                  </a:cubicBezTo>
                  <a:lnTo>
                    <a:pt x="9315" y="14042"/>
                  </a:lnTo>
                  <a:cubicBezTo>
                    <a:pt x="9315" y="13316"/>
                    <a:pt x="8724" y="12725"/>
                    <a:pt x="7999" y="12725"/>
                  </a:cubicBezTo>
                  <a:lnTo>
                    <a:pt x="7687" y="12725"/>
                  </a:lnTo>
                  <a:lnTo>
                    <a:pt x="7687" y="12322"/>
                  </a:lnTo>
                  <a:cubicBezTo>
                    <a:pt x="7682" y="11803"/>
                    <a:pt x="7264" y="11385"/>
                    <a:pt x="6750" y="11385"/>
                  </a:cubicBezTo>
                  <a:lnTo>
                    <a:pt x="6442" y="11385"/>
                  </a:lnTo>
                  <a:cubicBezTo>
                    <a:pt x="5928" y="11385"/>
                    <a:pt x="5506" y="11803"/>
                    <a:pt x="5506" y="12322"/>
                  </a:cubicBezTo>
                  <a:lnTo>
                    <a:pt x="5506" y="12730"/>
                  </a:lnTo>
                  <a:lnTo>
                    <a:pt x="4843" y="12730"/>
                  </a:lnTo>
                  <a:lnTo>
                    <a:pt x="4843" y="9977"/>
                  </a:lnTo>
                  <a:cubicBezTo>
                    <a:pt x="5876" y="9583"/>
                    <a:pt x="6351" y="8387"/>
                    <a:pt x="5861" y="7398"/>
                  </a:cubicBezTo>
                  <a:lnTo>
                    <a:pt x="8383" y="4866"/>
                  </a:lnTo>
                  <a:lnTo>
                    <a:pt x="9993" y="7595"/>
                  </a:lnTo>
                  <a:cubicBezTo>
                    <a:pt x="10102" y="7780"/>
                    <a:pt x="10291" y="7872"/>
                    <a:pt x="10479" y="7872"/>
                  </a:cubicBezTo>
                  <a:cubicBezTo>
                    <a:pt x="10663" y="7872"/>
                    <a:pt x="10847" y="7784"/>
                    <a:pt x="10958" y="7609"/>
                  </a:cubicBezTo>
                  <a:lnTo>
                    <a:pt x="11487" y="6764"/>
                  </a:lnTo>
                  <a:lnTo>
                    <a:pt x="11871" y="7004"/>
                  </a:lnTo>
                  <a:cubicBezTo>
                    <a:pt x="12209" y="7215"/>
                    <a:pt x="12569" y="7310"/>
                    <a:pt x="12920" y="7310"/>
                  </a:cubicBezTo>
                  <a:cubicBezTo>
                    <a:pt x="14113" y="7310"/>
                    <a:pt x="15190" y="6209"/>
                    <a:pt x="14878" y="4861"/>
                  </a:cubicBezTo>
                  <a:cubicBezTo>
                    <a:pt x="14638" y="3819"/>
                    <a:pt x="13788" y="3521"/>
                    <a:pt x="13610" y="3372"/>
                  </a:cubicBezTo>
                  <a:lnTo>
                    <a:pt x="14143" y="2526"/>
                  </a:lnTo>
                  <a:cubicBezTo>
                    <a:pt x="14369" y="2171"/>
                    <a:pt x="14134" y="1700"/>
                    <a:pt x="13711" y="1666"/>
                  </a:cubicBezTo>
                  <a:lnTo>
                    <a:pt x="12299" y="1546"/>
                  </a:lnTo>
                  <a:cubicBezTo>
                    <a:pt x="12291" y="1546"/>
                    <a:pt x="12283" y="1545"/>
                    <a:pt x="12276" y="1545"/>
                  </a:cubicBezTo>
                  <a:cubicBezTo>
                    <a:pt x="12004" y="1545"/>
                    <a:pt x="11980" y="1960"/>
                    <a:pt x="12260" y="1984"/>
                  </a:cubicBezTo>
                  <a:lnTo>
                    <a:pt x="13673" y="2099"/>
                  </a:lnTo>
                  <a:cubicBezTo>
                    <a:pt x="13769" y="2108"/>
                    <a:pt x="13821" y="2214"/>
                    <a:pt x="13773" y="2296"/>
                  </a:cubicBezTo>
                  <a:lnTo>
                    <a:pt x="10588" y="7374"/>
                  </a:lnTo>
                  <a:cubicBezTo>
                    <a:pt x="10564" y="7414"/>
                    <a:pt x="10522" y="7435"/>
                    <a:pt x="10480" y="7435"/>
                  </a:cubicBezTo>
                  <a:cubicBezTo>
                    <a:pt x="10438" y="7435"/>
                    <a:pt x="10396" y="7414"/>
                    <a:pt x="10372" y="7374"/>
                  </a:cubicBezTo>
                  <a:lnTo>
                    <a:pt x="8585" y="4347"/>
                  </a:lnTo>
                  <a:lnTo>
                    <a:pt x="8561" y="4309"/>
                  </a:lnTo>
                  <a:lnTo>
                    <a:pt x="10127" y="1806"/>
                  </a:lnTo>
                  <a:lnTo>
                    <a:pt x="11443" y="1916"/>
                  </a:lnTo>
                  <a:cubicBezTo>
                    <a:pt x="11451" y="1917"/>
                    <a:pt x="11459" y="1917"/>
                    <a:pt x="11466" y="1917"/>
                  </a:cubicBezTo>
                  <a:cubicBezTo>
                    <a:pt x="11738" y="1917"/>
                    <a:pt x="11762" y="1502"/>
                    <a:pt x="11482" y="1479"/>
                  </a:cubicBezTo>
                  <a:lnTo>
                    <a:pt x="10074" y="1364"/>
                  </a:lnTo>
                  <a:lnTo>
                    <a:pt x="8186" y="177"/>
                  </a:lnTo>
                  <a:cubicBezTo>
                    <a:pt x="8076" y="109"/>
                    <a:pt x="7954" y="77"/>
                    <a:pt x="7832" y="77"/>
                  </a:cubicBezTo>
                  <a:cubicBezTo>
                    <a:pt x="7610" y="77"/>
                    <a:pt x="7391" y="186"/>
                    <a:pt x="7264" y="389"/>
                  </a:cubicBezTo>
                  <a:lnTo>
                    <a:pt x="7129" y="610"/>
                  </a:lnTo>
                  <a:lnTo>
                    <a:pt x="6289" y="81"/>
                  </a:lnTo>
                  <a:cubicBezTo>
                    <a:pt x="6200" y="27"/>
                    <a:pt x="6102" y="1"/>
                    <a:pt x="6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5" name="Google Shape;18045;p73"/>
          <p:cNvGrpSpPr/>
          <p:nvPr/>
        </p:nvGrpSpPr>
        <p:grpSpPr>
          <a:xfrm>
            <a:off x="1976129" y="4284173"/>
            <a:ext cx="401496" cy="371154"/>
            <a:chOff x="1976129" y="4284173"/>
            <a:chExt cx="401496" cy="371154"/>
          </a:xfrm>
        </p:grpSpPr>
        <p:sp>
          <p:nvSpPr>
            <p:cNvPr id="18046" name="Google Shape;18046;p73"/>
            <p:cNvSpPr/>
            <p:nvPr/>
          </p:nvSpPr>
          <p:spPr>
            <a:xfrm>
              <a:off x="1996628" y="4290063"/>
              <a:ext cx="378275" cy="359687"/>
            </a:xfrm>
            <a:custGeom>
              <a:rect b="b" l="l" r="r" t="t"/>
              <a:pathLst>
                <a:path extrusionOk="0" h="13739" w="14449">
                  <a:moveTo>
                    <a:pt x="7359" y="1"/>
                  </a:moveTo>
                  <a:cubicBezTo>
                    <a:pt x="5655" y="1"/>
                    <a:pt x="3979" y="623"/>
                    <a:pt x="2677" y="1798"/>
                  </a:cubicBezTo>
                  <a:cubicBezTo>
                    <a:pt x="818" y="3480"/>
                    <a:pt x="1" y="6026"/>
                    <a:pt x="534" y="8471"/>
                  </a:cubicBezTo>
                  <a:cubicBezTo>
                    <a:pt x="1063" y="10921"/>
                    <a:pt x="2869" y="12895"/>
                    <a:pt x="5257" y="13650"/>
                  </a:cubicBezTo>
                  <a:cubicBezTo>
                    <a:pt x="5450" y="13710"/>
                    <a:pt x="5643" y="13738"/>
                    <a:pt x="5831" y="13738"/>
                  </a:cubicBezTo>
                  <a:cubicBezTo>
                    <a:pt x="6945" y="13738"/>
                    <a:pt x="7882" y="12747"/>
                    <a:pt x="7726" y="11555"/>
                  </a:cubicBezTo>
                  <a:cubicBezTo>
                    <a:pt x="7582" y="10508"/>
                    <a:pt x="7937" y="9456"/>
                    <a:pt x="8682" y="8711"/>
                  </a:cubicBezTo>
                  <a:cubicBezTo>
                    <a:pt x="9322" y="8071"/>
                    <a:pt x="10183" y="7722"/>
                    <a:pt x="11067" y="7722"/>
                  </a:cubicBezTo>
                  <a:cubicBezTo>
                    <a:pt x="11332" y="7722"/>
                    <a:pt x="11599" y="7753"/>
                    <a:pt x="11862" y="7818"/>
                  </a:cubicBezTo>
                  <a:cubicBezTo>
                    <a:pt x="12016" y="7854"/>
                    <a:pt x="12169" y="7871"/>
                    <a:pt x="12318" y="7871"/>
                  </a:cubicBezTo>
                  <a:cubicBezTo>
                    <a:pt x="13493" y="7871"/>
                    <a:pt x="14448" y="6802"/>
                    <a:pt x="14197" y="5579"/>
                  </a:cubicBezTo>
                  <a:cubicBezTo>
                    <a:pt x="13693" y="3124"/>
                    <a:pt x="11915" y="1130"/>
                    <a:pt x="9532" y="347"/>
                  </a:cubicBezTo>
                  <a:cubicBezTo>
                    <a:pt x="8820" y="114"/>
                    <a:pt x="8087" y="1"/>
                    <a:pt x="7359" y="1"/>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73"/>
            <p:cNvSpPr/>
            <p:nvPr/>
          </p:nvSpPr>
          <p:spPr>
            <a:xfrm>
              <a:off x="2046579" y="4289802"/>
              <a:ext cx="326648" cy="202555"/>
            </a:xfrm>
            <a:custGeom>
              <a:rect b="b" l="l" r="r" t="t"/>
              <a:pathLst>
                <a:path extrusionOk="0" h="7737" w="12477">
                  <a:moveTo>
                    <a:pt x="5442" y="0"/>
                  </a:moveTo>
                  <a:cubicBezTo>
                    <a:pt x="3613" y="0"/>
                    <a:pt x="1825" y="721"/>
                    <a:pt x="495" y="2058"/>
                  </a:cubicBezTo>
                  <a:lnTo>
                    <a:pt x="495" y="2063"/>
                  </a:lnTo>
                  <a:cubicBezTo>
                    <a:pt x="322" y="2236"/>
                    <a:pt x="154" y="2418"/>
                    <a:pt x="0" y="2615"/>
                  </a:cubicBezTo>
                  <a:cubicBezTo>
                    <a:pt x="1259" y="1601"/>
                    <a:pt x="2808" y="1074"/>
                    <a:pt x="4377" y="1074"/>
                  </a:cubicBezTo>
                  <a:cubicBezTo>
                    <a:pt x="5173" y="1074"/>
                    <a:pt x="5974" y="1210"/>
                    <a:pt x="6745" y="1486"/>
                  </a:cubicBezTo>
                  <a:cubicBezTo>
                    <a:pt x="9037" y="2313"/>
                    <a:pt x="10732" y="4273"/>
                    <a:pt x="11222" y="6655"/>
                  </a:cubicBezTo>
                  <a:cubicBezTo>
                    <a:pt x="11295" y="7016"/>
                    <a:pt x="11261" y="7395"/>
                    <a:pt x="11126" y="7736"/>
                  </a:cubicBezTo>
                  <a:cubicBezTo>
                    <a:pt x="11986" y="7395"/>
                    <a:pt x="12476" y="6487"/>
                    <a:pt x="12289" y="5584"/>
                  </a:cubicBezTo>
                  <a:cubicBezTo>
                    <a:pt x="11775" y="3062"/>
                    <a:pt x="9911" y="1030"/>
                    <a:pt x="7446" y="295"/>
                  </a:cubicBezTo>
                  <a:cubicBezTo>
                    <a:pt x="6786" y="97"/>
                    <a:pt x="6112" y="0"/>
                    <a:pt x="5442" y="0"/>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73"/>
            <p:cNvSpPr/>
            <p:nvPr/>
          </p:nvSpPr>
          <p:spPr>
            <a:xfrm>
              <a:off x="2189077" y="4345617"/>
              <a:ext cx="123648" cy="114799"/>
            </a:xfrm>
            <a:custGeom>
              <a:rect b="b" l="l" r="r" t="t"/>
              <a:pathLst>
                <a:path extrusionOk="0" h="4385" w="4723">
                  <a:moveTo>
                    <a:pt x="2361" y="0"/>
                  </a:moveTo>
                  <a:cubicBezTo>
                    <a:pt x="1800" y="0"/>
                    <a:pt x="1240" y="214"/>
                    <a:pt x="812" y="642"/>
                  </a:cubicBezTo>
                  <a:cubicBezTo>
                    <a:pt x="188" y="1271"/>
                    <a:pt x="0" y="2213"/>
                    <a:pt x="336" y="3029"/>
                  </a:cubicBezTo>
                  <a:cubicBezTo>
                    <a:pt x="678" y="3851"/>
                    <a:pt x="1475" y="4384"/>
                    <a:pt x="2364" y="4384"/>
                  </a:cubicBezTo>
                  <a:cubicBezTo>
                    <a:pt x="3248" y="4384"/>
                    <a:pt x="4045" y="3851"/>
                    <a:pt x="4386" y="3029"/>
                  </a:cubicBezTo>
                  <a:cubicBezTo>
                    <a:pt x="4723" y="2213"/>
                    <a:pt x="4535" y="1271"/>
                    <a:pt x="3911" y="642"/>
                  </a:cubicBezTo>
                  <a:cubicBezTo>
                    <a:pt x="3483" y="214"/>
                    <a:pt x="2922" y="0"/>
                    <a:pt x="2361"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73"/>
            <p:cNvSpPr/>
            <p:nvPr/>
          </p:nvSpPr>
          <p:spPr>
            <a:xfrm>
              <a:off x="2201774" y="4345539"/>
              <a:ext cx="115611" cy="106683"/>
            </a:xfrm>
            <a:custGeom>
              <a:rect b="b" l="l" r="r" t="t"/>
              <a:pathLst>
                <a:path extrusionOk="0" h="4075" w="4416">
                  <a:moveTo>
                    <a:pt x="1880" y="1"/>
                  </a:moveTo>
                  <a:cubicBezTo>
                    <a:pt x="1321" y="1"/>
                    <a:pt x="759" y="213"/>
                    <a:pt x="327" y="645"/>
                  </a:cubicBezTo>
                  <a:cubicBezTo>
                    <a:pt x="202" y="774"/>
                    <a:pt x="92" y="914"/>
                    <a:pt x="0" y="1067"/>
                  </a:cubicBezTo>
                  <a:cubicBezTo>
                    <a:pt x="350" y="856"/>
                    <a:pt x="741" y="753"/>
                    <a:pt x="1128" y="753"/>
                  </a:cubicBezTo>
                  <a:cubicBezTo>
                    <a:pt x="1694" y="753"/>
                    <a:pt x="2254" y="972"/>
                    <a:pt x="2676" y="1394"/>
                  </a:cubicBezTo>
                  <a:cubicBezTo>
                    <a:pt x="3387" y="2105"/>
                    <a:pt x="3522" y="3210"/>
                    <a:pt x="3003" y="4075"/>
                  </a:cubicBezTo>
                  <a:cubicBezTo>
                    <a:pt x="4137" y="3397"/>
                    <a:pt x="4415" y="1884"/>
                    <a:pt x="3608" y="842"/>
                  </a:cubicBezTo>
                  <a:cubicBezTo>
                    <a:pt x="3173" y="285"/>
                    <a:pt x="2528" y="1"/>
                    <a:pt x="1880"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73"/>
            <p:cNvSpPr/>
            <p:nvPr/>
          </p:nvSpPr>
          <p:spPr>
            <a:xfrm>
              <a:off x="2058779" y="4529951"/>
              <a:ext cx="87310" cy="65267"/>
            </a:xfrm>
            <a:custGeom>
              <a:rect b="b" l="l" r="r" t="t"/>
              <a:pathLst>
                <a:path extrusionOk="0" h="2493" w="3335">
                  <a:moveTo>
                    <a:pt x="1668" y="1"/>
                  </a:moveTo>
                  <a:cubicBezTo>
                    <a:pt x="1349" y="1"/>
                    <a:pt x="1031" y="122"/>
                    <a:pt x="788" y="365"/>
                  </a:cubicBezTo>
                  <a:cubicBezTo>
                    <a:pt x="0" y="1153"/>
                    <a:pt x="557" y="2493"/>
                    <a:pt x="1667" y="2493"/>
                  </a:cubicBezTo>
                  <a:cubicBezTo>
                    <a:pt x="2777" y="2493"/>
                    <a:pt x="3334" y="1153"/>
                    <a:pt x="2551" y="365"/>
                  </a:cubicBezTo>
                  <a:cubicBezTo>
                    <a:pt x="2306" y="122"/>
                    <a:pt x="1987" y="1"/>
                    <a:pt x="1668"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1" name="Google Shape;18051;p73"/>
            <p:cNvSpPr/>
            <p:nvPr/>
          </p:nvSpPr>
          <p:spPr>
            <a:xfrm>
              <a:off x="2073231" y="4529925"/>
              <a:ext cx="67571" cy="62047"/>
            </a:xfrm>
            <a:custGeom>
              <a:rect b="b" l="l" r="r" t="t"/>
              <a:pathLst>
                <a:path extrusionOk="0" h="2370" w="2581">
                  <a:moveTo>
                    <a:pt x="1117" y="1"/>
                  </a:moveTo>
                  <a:cubicBezTo>
                    <a:pt x="800" y="1"/>
                    <a:pt x="481" y="121"/>
                    <a:pt x="236" y="366"/>
                  </a:cubicBezTo>
                  <a:cubicBezTo>
                    <a:pt x="140" y="462"/>
                    <a:pt x="58" y="572"/>
                    <a:pt x="1" y="697"/>
                  </a:cubicBezTo>
                  <a:cubicBezTo>
                    <a:pt x="188" y="605"/>
                    <a:pt x="377" y="563"/>
                    <a:pt x="558" y="563"/>
                  </a:cubicBezTo>
                  <a:cubicBezTo>
                    <a:pt x="1412" y="563"/>
                    <a:pt x="2103" y="1486"/>
                    <a:pt x="1668" y="2369"/>
                  </a:cubicBezTo>
                  <a:cubicBezTo>
                    <a:pt x="2359" y="2028"/>
                    <a:pt x="2580" y="1149"/>
                    <a:pt x="2129" y="519"/>
                  </a:cubicBezTo>
                  <a:cubicBezTo>
                    <a:pt x="1884" y="177"/>
                    <a:pt x="1502" y="1"/>
                    <a:pt x="1117" y="1"/>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2" name="Google Shape;18052;p73"/>
            <p:cNvSpPr/>
            <p:nvPr/>
          </p:nvSpPr>
          <p:spPr>
            <a:xfrm>
              <a:off x="2024562" y="4440782"/>
              <a:ext cx="87310" cy="65267"/>
            </a:xfrm>
            <a:custGeom>
              <a:rect b="b" l="l" r="r" t="t"/>
              <a:pathLst>
                <a:path extrusionOk="0" h="2493" w="3335">
                  <a:moveTo>
                    <a:pt x="1667" y="1"/>
                  </a:moveTo>
                  <a:cubicBezTo>
                    <a:pt x="1348" y="1"/>
                    <a:pt x="1029" y="122"/>
                    <a:pt x="784" y="365"/>
                  </a:cubicBezTo>
                  <a:cubicBezTo>
                    <a:pt x="0" y="1153"/>
                    <a:pt x="558" y="2493"/>
                    <a:pt x="1667" y="2493"/>
                  </a:cubicBezTo>
                  <a:cubicBezTo>
                    <a:pt x="2777" y="2493"/>
                    <a:pt x="3334" y="1153"/>
                    <a:pt x="2547" y="365"/>
                  </a:cubicBezTo>
                  <a:cubicBezTo>
                    <a:pt x="2304" y="122"/>
                    <a:pt x="1986" y="1"/>
                    <a:pt x="166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3" name="Google Shape;18053;p73"/>
            <p:cNvSpPr/>
            <p:nvPr/>
          </p:nvSpPr>
          <p:spPr>
            <a:xfrm>
              <a:off x="2039275" y="4440441"/>
              <a:ext cx="67440" cy="61837"/>
            </a:xfrm>
            <a:custGeom>
              <a:rect b="b" l="l" r="r" t="t"/>
              <a:pathLst>
                <a:path extrusionOk="0" h="2362" w="2576">
                  <a:moveTo>
                    <a:pt x="1115" y="0"/>
                  </a:moveTo>
                  <a:cubicBezTo>
                    <a:pt x="793" y="0"/>
                    <a:pt x="469" y="124"/>
                    <a:pt x="222" y="378"/>
                  </a:cubicBezTo>
                  <a:cubicBezTo>
                    <a:pt x="130" y="464"/>
                    <a:pt x="58" y="565"/>
                    <a:pt x="1" y="680"/>
                  </a:cubicBezTo>
                  <a:cubicBezTo>
                    <a:pt x="195" y="579"/>
                    <a:pt x="392" y="534"/>
                    <a:pt x="581" y="534"/>
                  </a:cubicBezTo>
                  <a:cubicBezTo>
                    <a:pt x="1443" y="534"/>
                    <a:pt x="2139" y="1475"/>
                    <a:pt x="1682" y="2362"/>
                  </a:cubicBezTo>
                  <a:cubicBezTo>
                    <a:pt x="2369" y="2011"/>
                    <a:pt x="2576" y="1127"/>
                    <a:pt x="2119" y="507"/>
                  </a:cubicBezTo>
                  <a:cubicBezTo>
                    <a:pt x="1872" y="172"/>
                    <a:pt x="1495" y="0"/>
                    <a:pt x="1115" y="0"/>
                  </a:cubicBezTo>
                  <a:close/>
                </a:path>
              </a:pathLst>
            </a:custGeom>
            <a:solidFill>
              <a:srgbClr val="AFBC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4" name="Google Shape;18054;p73"/>
            <p:cNvSpPr/>
            <p:nvPr/>
          </p:nvSpPr>
          <p:spPr>
            <a:xfrm>
              <a:off x="2064434" y="4348000"/>
              <a:ext cx="87310" cy="65371"/>
            </a:xfrm>
            <a:custGeom>
              <a:rect b="b" l="l" r="r" t="t"/>
              <a:pathLst>
                <a:path extrusionOk="0" h="2497" w="3335">
                  <a:moveTo>
                    <a:pt x="1667" y="1"/>
                  </a:moveTo>
                  <a:cubicBezTo>
                    <a:pt x="1348" y="1"/>
                    <a:pt x="1028" y="123"/>
                    <a:pt x="783" y="368"/>
                  </a:cubicBezTo>
                  <a:cubicBezTo>
                    <a:pt x="0" y="1151"/>
                    <a:pt x="558" y="2496"/>
                    <a:pt x="1667" y="2496"/>
                  </a:cubicBezTo>
                  <a:cubicBezTo>
                    <a:pt x="2777" y="2496"/>
                    <a:pt x="3334" y="1151"/>
                    <a:pt x="2551" y="368"/>
                  </a:cubicBezTo>
                  <a:cubicBezTo>
                    <a:pt x="2306" y="123"/>
                    <a:pt x="1987" y="1"/>
                    <a:pt x="1667"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5" name="Google Shape;18055;p73"/>
            <p:cNvSpPr/>
            <p:nvPr/>
          </p:nvSpPr>
          <p:spPr>
            <a:xfrm>
              <a:off x="2079016" y="4348000"/>
              <a:ext cx="67309" cy="61837"/>
            </a:xfrm>
            <a:custGeom>
              <a:rect b="b" l="l" r="r" t="t"/>
              <a:pathLst>
                <a:path extrusionOk="0" h="2362" w="2571">
                  <a:moveTo>
                    <a:pt x="1112" y="1"/>
                  </a:moveTo>
                  <a:cubicBezTo>
                    <a:pt x="794" y="1"/>
                    <a:pt x="473" y="121"/>
                    <a:pt x="226" y="368"/>
                  </a:cubicBezTo>
                  <a:cubicBezTo>
                    <a:pt x="135" y="459"/>
                    <a:pt x="58" y="565"/>
                    <a:pt x="1" y="680"/>
                  </a:cubicBezTo>
                  <a:cubicBezTo>
                    <a:pt x="192" y="583"/>
                    <a:pt x="386" y="539"/>
                    <a:pt x="572" y="539"/>
                  </a:cubicBezTo>
                  <a:cubicBezTo>
                    <a:pt x="1432" y="539"/>
                    <a:pt x="2127" y="1473"/>
                    <a:pt x="1677" y="2362"/>
                  </a:cubicBezTo>
                  <a:cubicBezTo>
                    <a:pt x="2359" y="2011"/>
                    <a:pt x="2571" y="1137"/>
                    <a:pt x="2119" y="512"/>
                  </a:cubicBezTo>
                  <a:cubicBezTo>
                    <a:pt x="1873" y="174"/>
                    <a:pt x="1494" y="1"/>
                    <a:pt x="1112"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6" name="Google Shape;18056;p73"/>
            <p:cNvSpPr/>
            <p:nvPr/>
          </p:nvSpPr>
          <p:spPr>
            <a:xfrm>
              <a:off x="2060533" y="4524270"/>
              <a:ext cx="80137" cy="76734"/>
            </a:xfrm>
            <a:custGeom>
              <a:rect b="b" l="l" r="r" t="t"/>
              <a:pathLst>
                <a:path extrusionOk="0" h="2931" w="3061">
                  <a:moveTo>
                    <a:pt x="1600" y="433"/>
                  </a:moveTo>
                  <a:cubicBezTo>
                    <a:pt x="1864" y="433"/>
                    <a:pt x="2129" y="534"/>
                    <a:pt x="2330" y="735"/>
                  </a:cubicBezTo>
                  <a:cubicBezTo>
                    <a:pt x="2984" y="1384"/>
                    <a:pt x="2523" y="2499"/>
                    <a:pt x="1600" y="2499"/>
                  </a:cubicBezTo>
                  <a:cubicBezTo>
                    <a:pt x="683" y="2499"/>
                    <a:pt x="221" y="1384"/>
                    <a:pt x="870" y="735"/>
                  </a:cubicBezTo>
                  <a:cubicBezTo>
                    <a:pt x="1072" y="534"/>
                    <a:pt x="1336" y="433"/>
                    <a:pt x="1600" y="433"/>
                  </a:cubicBezTo>
                  <a:close/>
                  <a:moveTo>
                    <a:pt x="1591" y="1"/>
                  </a:moveTo>
                  <a:cubicBezTo>
                    <a:pt x="1232" y="1"/>
                    <a:pt x="866" y="134"/>
                    <a:pt x="567" y="433"/>
                  </a:cubicBezTo>
                  <a:cubicBezTo>
                    <a:pt x="0" y="1005"/>
                    <a:pt x="0" y="1927"/>
                    <a:pt x="567" y="2499"/>
                  </a:cubicBezTo>
                  <a:cubicBezTo>
                    <a:pt x="866" y="2797"/>
                    <a:pt x="1232" y="2930"/>
                    <a:pt x="1591" y="2930"/>
                  </a:cubicBezTo>
                  <a:cubicBezTo>
                    <a:pt x="2342" y="2930"/>
                    <a:pt x="3061" y="2346"/>
                    <a:pt x="3061" y="1466"/>
                  </a:cubicBezTo>
                  <a:cubicBezTo>
                    <a:pt x="3061" y="585"/>
                    <a:pt x="2342"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7" name="Google Shape;18057;p73"/>
            <p:cNvSpPr/>
            <p:nvPr/>
          </p:nvSpPr>
          <p:spPr>
            <a:xfrm>
              <a:off x="2029981" y="4435101"/>
              <a:ext cx="80137" cy="76681"/>
            </a:xfrm>
            <a:custGeom>
              <a:rect b="b" l="l" r="r" t="t"/>
              <a:pathLst>
                <a:path extrusionOk="0" h="2929" w="3061">
                  <a:moveTo>
                    <a:pt x="1460" y="433"/>
                  </a:moveTo>
                  <a:cubicBezTo>
                    <a:pt x="2378" y="433"/>
                    <a:pt x="2839" y="1543"/>
                    <a:pt x="2191" y="2196"/>
                  </a:cubicBezTo>
                  <a:cubicBezTo>
                    <a:pt x="1989" y="2398"/>
                    <a:pt x="1725" y="2499"/>
                    <a:pt x="1460" y="2499"/>
                  </a:cubicBezTo>
                  <a:cubicBezTo>
                    <a:pt x="1196" y="2499"/>
                    <a:pt x="932" y="2398"/>
                    <a:pt x="730" y="2196"/>
                  </a:cubicBezTo>
                  <a:cubicBezTo>
                    <a:pt x="77" y="1543"/>
                    <a:pt x="538" y="433"/>
                    <a:pt x="1460" y="433"/>
                  </a:cubicBezTo>
                  <a:close/>
                  <a:moveTo>
                    <a:pt x="1470" y="1"/>
                  </a:moveTo>
                  <a:cubicBezTo>
                    <a:pt x="719" y="1"/>
                    <a:pt x="0" y="585"/>
                    <a:pt x="0" y="1466"/>
                  </a:cubicBezTo>
                  <a:cubicBezTo>
                    <a:pt x="0" y="2346"/>
                    <a:pt x="719" y="2928"/>
                    <a:pt x="1470" y="2928"/>
                  </a:cubicBezTo>
                  <a:cubicBezTo>
                    <a:pt x="1829" y="2928"/>
                    <a:pt x="2195" y="2795"/>
                    <a:pt x="2493" y="2499"/>
                  </a:cubicBezTo>
                  <a:cubicBezTo>
                    <a:pt x="3060" y="1927"/>
                    <a:pt x="3060" y="1000"/>
                    <a:pt x="2493" y="433"/>
                  </a:cubicBezTo>
                  <a:cubicBezTo>
                    <a:pt x="2195" y="134"/>
                    <a:pt x="1829" y="1"/>
                    <a:pt x="14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73"/>
            <p:cNvSpPr/>
            <p:nvPr/>
          </p:nvSpPr>
          <p:spPr>
            <a:xfrm>
              <a:off x="2056894" y="4342476"/>
              <a:ext cx="102390" cy="76419"/>
            </a:xfrm>
            <a:custGeom>
              <a:rect b="b" l="l" r="r" t="t"/>
              <a:pathLst>
                <a:path extrusionOk="0" h="2919" w="3911">
                  <a:moveTo>
                    <a:pt x="1965" y="425"/>
                  </a:moveTo>
                  <a:cubicBezTo>
                    <a:pt x="2218" y="425"/>
                    <a:pt x="2476" y="519"/>
                    <a:pt x="2686" y="728"/>
                  </a:cubicBezTo>
                  <a:cubicBezTo>
                    <a:pt x="3089" y="1132"/>
                    <a:pt x="3089" y="1785"/>
                    <a:pt x="2686" y="2188"/>
                  </a:cubicBezTo>
                  <a:cubicBezTo>
                    <a:pt x="2476" y="2400"/>
                    <a:pt x="2217" y="2495"/>
                    <a:pt x="1963" y="2495"/>
                  </a:cubicBezTo>
                  <a:cubicBezTo>
                    <a:pt x="1432" y="2495"/>
                    <a:pt x="922" y="2082"/>
                    <a:pt x="922" y="1458"/>
                  </a:cubicBezTo>
                  <a:cubicBezTo>
                    <a:pt x="922" y="837"/>
                    <a:pt x="1433" y="425"/>
                    <a:pt x="1965" y="425"/>
                  </a:cubicBezTo>
                  <a:close/>
                  <a:moveTo>
                    <a:pt x="1955" y="0"/>
                  </a:moveTo>
                  <a:cubicBezTo>
                    <a:pt x="1582" y="0"/>
                    <a:pt x="1208" y="142"/>
                    <a:pt x="922" y="425"/>
                  </a:cubicBezTo>
                  <a:cubicBezTo>
                    <a:pt x="0" y="1348"/>
                    <a:pt x="653" y="2919"/>
                    <a:pt x="1955" y="2919"/>
                  </a:cubicBezTo>
                  <a:cubicBezTo>
                    <a:pt x="3257" y="2919"/>
                    <a:pt x="3911" y="1348"/>
                    <a:pt x="2988" y="425"/>
                  </a:cubicBezTo>
                  <a:cubicBezTo>
                    <a:pt x="2702" y="142"/>
                    <a:pt x="2329" y="0"/>
                    <a:pt x="19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9" name="Google Shape;18059;p73"/>
            <p:cNvSpPr/>
            <p:nvPr/>
          </p:nvSpPr>
          <p:spPr>
            <a:xfrm>
              <a:off x="2180019" y="4339936"/>
              <a:ext cx="140508" cy="126031"/>
            </a:xfrm>
            <a:custGeom>
              <a:rect b="b" l="l" r="r" t="t"/>
              <a:pathLst>
                <a:path extrusionOk="0" h="4814" w="5367">
                  <a:moveTo>
                    <a:pt x="2707" y="0"/>
                  </a:moveTo>
                  <a:cubicBezTo>
                    <a:pt x="1836" y="0"/>
                    <a:pt x="1002" y="478"/>
                    <a:pt x="577" y="1296"/>
                  </a:cubicBezTo>
                  <a:cubicBezTo>
                    <a:pt x="0" y="2391"/>
                    <a:pt x="356" y="3746"/>
                    <a:pt x="1393" y="4423"/>
                  </a:cubicBezTo>
                  <a:cubicBezTo>
                    <a:pt x="1797" y="4687"/>
                    <a:pt x="2252" y="4813"/>
                    <a:pt x="2704" y="4813"/>
                  </a:cubicBezTo>
                  <a:cubicBezTo>
                    <a:pt x="3414" y="4813"/>
                    <a:pt x="4115" y="4500"/>
                    <a:pt x="4588" y="3909"/>
                  </a:cubicBezTo>
                  <a:cubicBezTo>
                    <a:pt x="4706" y="3746"/>
                    <a:pt x="4565" y="3566"/>
                    <a:pt x="4409" y="3566"/>
                  </a:cubicBezTo>
                  <a:cubicBezTo>
                    <a:pt x="4355" y="3566"/>
                    <a:pt x="4299" y="3588"/>
                    <a:pt x="4252" y="3640"/>
                  </a:cubicBezTo>
                  <a:cubicBezTo>
                    <a:pt x="3864" y="4125"/>
                    <a:pt x="3289" y="4383"/>
                    <a:pt x="2707" y="4383"/>
                  </a:cubicBezTo>
                  <a:cubicBezTo>
                    <a:pt x="2337" y="4383"/>
                    <a:pt x="1964" y="4279"/>
                    <a:pt x="1634" y="4063"/>
                  </a:cubicBezTo>
                  <a:cubicBezTo>
                    <a:pt x="783" y="3511"/>
                    <a:pt x="490" y="2396"/>
                    <a:pt x="961" y="1498"/>
                  </a:cubicBezTo>
                  <a:cubicBezTo>
                    <a:pt x="1311" y="827"/>
                    <a:pt x="1995" y="434"/>
                    <a:pt x="2709" y="434"/>
                  </a:cubicBezTo>
                  <a:cubicBezTo>
                    <a:pt x="2956" y="434"/>
                    <a:pt x="3207" y="481"/>
                    <a:pt x="3450" y="580"/>
                  </a:cubicBezTo>
                  <a:cubicBezTo>
                    <a:pt x="4391" y="960"/>
                    <a:pt x="4891" y="1997"/>
                    <a:pt x="4603" y="2968"/>
                  </a:cubicBezTo>
                  <a:lnTo>
                    <a:pt x="4603" y="2972"/>
                  </a:lnTo>
                  <a:cubicBezTo>
                    <a:pt x="4567" y="3130"/>
                    <a:pt x="4694" y="3233"/>
                    <a:pt x="4819" y="3233"/>
                  </a:cubicBezTo>
                  <a:cubicBezTo>
                    <a:pt x="4900" y="3233"/>
                    <a:pt x="4980" y="3190"/>
                    <a:pt x="5016" y="3093"/>
                  </a:cubicBezTo>
                  <a:cubicBezTo>
                    <a:pt x="5366" y="1901"/>
                    <a:pt x="4761" y="643"/>
                    <a:pt x="3608" y="177"/>
                  </a:cubicBezTo>
                  <a:cubicBezTo>
                    <a:pt x="3314" y="57"/>
                    <a:pt x="3008" y="0"/>
                    <a:pt x="2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0" name="Google Shape;18060;p73"/>
            <p:cNvSpPr/>
            <p:nvPr/>
          </p:nvSpPr>
          <p:spPr>
            <a:xfrm>
              <a:off x="1976129" y="4284173"/>
              <a:ext cx="401496" cy="371154"/>
            </a:xfrm>
            <a:custGeom>
              <a:rect b="b" l="l" r="r" t="t"/>
              <a:pathLst>
                <a:path extrusionOk="0" h="14177" w="15336">
                  <a:moveTo>
                    <a:pt x="8146" y="0"/>
                  </a:moveTo>
                  <a:cubicBezTo>
                    <a:pt x="8132" y="0"/>
                    <a:pt x="8119" y="1"/>
                    <a:pt x="8105" y="1"/>
                  </a:cubicBezTo>
                  <a:cubicBezTo>
                    <a:pt x="5362" y="15"/>
                    <a:pt x="2864" y="1586"/>
                    <a:pt x="1663" y="4055"/>
                  </a:cubicBezTo>
                  <a:cubicBezTo>
                    <a:pt x="1568" y="4227"/>
                    <a:pt x="1714" y="4373"/>
                    <a:pt x="1859" y="4373"/>
                  </a:cubicBezTo>
                  <a:cubicBezTo>
                    <a:pt x="1933" y="4373"/>
                    <a:pt x="2007" y="4335"/>
                    <a:pt x="2047" y="4243"/>
                  </a:cubicBezTo>
                  <a:cubicBezTo>
                    <a:pt x="2379" y="3565"/>
                    <a:pt x="2816" y="2950"/>
                    <a:pt x="3349" y="2422"/>
                  </a:cubicBezTo>
                  <a:cubicBezTo>
                    <a:pt x="4668" y="1103"/>
                    <a:pt x="6405" y="443"/>
                    <a:pt x="8141" y="443"/>
                  </a:cubicBezTo>
                  <a:cubicBezTo>
                    <a:pt x="9859" y="443"/>
                    <a:pt x="11576" y="1089"/>
                    <a:pt x="12890" y="2383"/>
                  </a:cubicBezTo>
                  <a:cubicBezTo>
                    <a:pt x="13846" y="3325"/>
                    <a:pt x="14504" y="4531"/>
                    <a:pt x="14769" y="5847"/>
                  </a:cubicBezTo>
                  <a:cubicBezTo>
                    <a:pt x="14994" y="6954"/>
                    <a:pt x="14130" y="7884"/>
                    <a:pt x="13097" y="7884"/>
                  </a:cubicBezTo>
                  <a:cubicBezTo>
                    <a:pt x="12965" y="7884"/>
                    <a:pt x="12829" y="7868"/>
                    <a:pt x="12693" y="7836"/>
                  </a:cubicBezTo>
                  <a:cubicBezTo>
                    <a:pt x="12406" y="7768"/>
                    <a:pt x="12122" y="7736"/>
                    <a:pt x="11845" y="7736"/>
                  </a:cubicBezTo>
                  <a:cubicBezTo>
                    <a:pt x="9733" y="7736"/>
                    <a:pt x="8000" y="9605"/>
                    <a:pt x="8293" y="11809"/>
                  </a:cubicBezTo>
                  <a:cubicBezTo>
                    <a:pt x="8436" y="12868"/>
                    <a:pt x="7605" y="13748"/>
                    <a:pt x="6617" y="13748"/>
                  </a:cubicBezTo>
                  <a:cubicBezTo>
                    <a:pt x="6448" y="13748"/>
                    <a:pt x="6275" y="13723"/>
                    <a:pt x="6102" y="13668"/>
                  </a:cubicBezTo>
                  <a:cubicBezTo>
                    <a:pt x="2610" y="12573"/>
                    <a:pt x="452" y="8763"/>
                    <a:pt x="1726" y="5016"/>
                  </a:cubicBezTo>
                  <a:cubicBezTo>
                    <a:pt x="1794" y="4844"/>
                    <a:pt x="1655" y="4722"/>
                    <a:pt x="1520" y="4722"/>
                  </a:cubicBezTo>
                  <a:cubicBezTo>
                    <a:pt x="1436" y="4722"/>
                    <a:pt x="1353" y="4769"/>
                    <a:pt x="1322" y="4881"/>
                  </a:cubicBezTo>
                  <a:cubicBezTo>
                    <a:pt x="1" y="8754"/>
                    <a:pt x="2168" y="12885"/>
                    <a:pt x="5972" y="14076"/>
                  </a:cubicBezTo>
                  <a:cubicBezTo>
                    <a:pt x="6183" y="14144"/>
                    <a:pt x="6400" y="14177"/>
                    <a:pt x="6616" y="14177"/>
                  </a:cubicBezTo>
                  <a:cubicBezTo>
                    <a:pt x="7108" y="14177"/>
                    <a:pt x="7592" y="14005"/>
                    <a:pt x="7976" y="13678"/>
                  </a:cubicBezTo>
                  <a:cubicBezTo>
                    <a:pt x="8538" y="13207"/>
                    <a:pt x="8816" y="12477"/>
                    <a:pt x="8715" y="11751"/>
                  </a:cubicBezTo>
                  <a:cubicBezTo>
                    <a:pt x="8457" y="9804"/>
                    <a:pt x="9992" y="8164"/>
                    <a:pt x="11843" y="8164"/>
                  </a:cubicBezTo>
                  <a:cubicBezTo>
                    <a:pt x="12088" y="8164"/>
                    <a:pt x="12339" y="8193"/>
                    <a:pt x="12592" y="8254"/>
                  </a:cubicBezTo>
                  <a:cubicBezTo>
                    <a:pt x="12759" y="8294"/>
                    <a:pt x="12929" y="8314"/>
                    <a:pt x="13096" y="8314"/>
                  </a:cubicBezTo>
                  <a:cubicBezTo>
                    <a:pt x="13648" y="8314"/>
                    <a:pt x="14186" y="8101"/>
                    <a:pt x="14591" y="7711"/>
                  </a:cubicBezTo>
                  <a:cubicBezTo>
                    <a:pt x="15110" y="7207"/>
                    <a:pt x="15335" y="6472"/>
                    <a:pt x="15191" y="5765"/>
                  </a:cubicBezTo>
                  <a:cubicBezTo>
                    <a:pt x="14521" y="2478"/>
                    <a:pt x="11616" y="0"/>
                    <a:pt x="81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1" name="Google Shape;18061;p73"/>
          <p:cNvGrpSpPr/>
          <p:nvPr/>
        </p:nvGrpSpPr>
        <p:grpSpPr>
          <a:xfrm>
            <a:off x="1830123" y="2904984"/>
            <a:ext cx="184412" cy="367541"/>
            <a:chOff x="1830123" y="2904984"/>
            <a:chExt cx="184412" cy="367541"/>
          </a:xfrm>
        </p:grpSpPr>
        <p:sp>
          <p:nvSpPr>
            <p:cNvPr id="18062" name="Google Shape;18062;p73"/>
            <p:cNvSpPr/>
            <p:nvPr/>
          </p:nvSpPr>
          <p:spPr>
            <a:xfrm>
              <a:off x="1835516" y="2910404"/>
              <a:ext cx="173730" cy="55606"/>
            </a:xfrm>
            <a:custGeom>
              <a:rect b="b" l="l" r="r" t="t"/>
              <a:pathLst>
                <a:path extrusionOk="0" h="2124" w="6636">
                  <a:moveTo>
                    <a:pt x="866" y="0"/>
                  </a:moveTo>
                  <a:cubicBezTo>
                    <a:pt x="385" y="0"/>
                    <a:pt x="1" y="385"/>
                    <a:pt x="1" y="860"/>
                  </a:cubicBezTo>
                  <a:lnTo>
                    <a:pt x="1" y="1259"/>
                  </a:lnTo>
                  <a:cubicBezTo>
                    <a:pt x="1" y="1735"/>
                    <a:pt x="385" y="2124"/>
                    <a:pt x="866" y="2124"/>
                  </a:cubicBezTo>
                  <a:lnTo>
                    <a:pt x="5771" y="2124"/>
                  </a:lnTo>
                  <a:cubicBezTo>
                    <a:pt x="6246" y="2124"/>
                    <a:pt x="6635" y="1735"/>
                    <a:pt x="6635" y="1259"/>
                  </a:cubicBezTo>
                  <a:lnTo>
                    <a:pt x="6635" y="860"/>
                  </a:lnTo>
                  <a:cubicBezTo>
                    <a:pt x="6635" y="385"/>
                    <a:pt x="6246" y="0"/>
                    <a:pt x="5771"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73"/>
            <p:cNvSpPr/>
            <p:nvPr/>
          </p:nvSpPr>
          <p:spPr>
            <a:xfrm>
              <a:off x="1952881" y="2910404"/>
              <a:ext cx="56366" cy="55606"/>
            </a:xfrm>
            <a:custGeom>
              <a:rect b="b" l="l" r="r" t="t"/>
              <a:pathLst>
                <a:path extrusionOk="0" h="2124" w="2153">
                  <a:moveTo>
                    <a:pt x="0" y="0"/>
                  </a:moveTo>
                  <a:cubicBezTo>
                    <a:pt x="476" y="0"/>
                    <a:pt x="865" y="385"/>
                    <a:pt x="865" y="860"/>
                  </a:cubicBezTo>
                  <a:lnTo>
                    <a:pt x="865" y="1259"/>
                  </a:lnTo>
                  <a:cubicBezTo>
                    <a:pt x="865" y="1735"/>
                    <a:pt x="476" y="2124"/>
                    <a:pt x="0" y="2124"/>
                  </a:cubicBezTo>
                  <a:lnTo>
                    <a:pt x="1288" y="2124"/>
                  </a:lnTo>
                  <a:cubicBezTo>
                    <a:pt x="1763" y="2124"/>
                    <a:pt x="2152" y="1735"/>
                    <a:pt x="2152" y="1259"/>
                  </a:cubicBezTo>
                  <a:lnTo>
                    <a:pt x="2152" y="860"/>
                  </a:lnTo>
                  <a:cubicBezTo>
                    <a:pt x="2152" y="385"/>
                    <a:pt x="1763" y="0"/>
                    <a:pt x="1288" y="0"/>
                  </a:cubicBezTo>
                  <a:close/>
                </a:path>
              </a:pathLst>
            </a:custGeom>
            <a:solidFill>
              <a:srgbClr val="C5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73"/>
            <p:cNvSpPr/>
            <p:nvPr/>
          </p:nvSpPr>
          <p:spPr>
            <a:xfrm>
              <a:off x="1863712" y="2965984"/>
              <a:ext cx="116475" cy="301122"/>
            </a:xfrm>
            <a:custGeom>
              <a:rect b="b" l="l" r="r" t="t"/>
              <a:pathLst>
                <a:path extrusionOk="0" h="11502" w="4449">
                  <a:moveTo>
                    <a:pt x="0" y="1"/>
                  </a:moveTo>
                  <a:lnTo>
                    <a:pt x="0" y="9277"/>
                  </a:lnTo>
                  <a:cubicBezTo>
                    <a:pt x="0" y="10502"/>
                    <a:pt x="995" y="11502"/>
                    <a:pt x="2224" y="11502"/>
                  </a:cubicBezTo>
                  <a:cubicBezTo>
                    <a:pt x="3449" y="11502"/>
                    <a:pt x="4449" y="10507"/>
                    <a:pt x="4449" y="9277"/>
                  </a:cubicBezTo>
                  <a:lnTo>
                    <a:pt x="4449" y="1"/>
                  </a:ln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73"/>
            <p:cNvSpPr/>
            <p:nvPr/>
          </p:nvSpPr>
          <p:spPr>
            <a:xfrm>
              <a:off x="1863712" y="2965984"/>
              <a:ext cx="116475" cy="301227"/>
            </a:xfrm>
            <a:custGeom>
              <a:rect b="b" l="l" r="r" t="t"/>
              <a:pathLst>
                <a:path extrusionOk="0" h="11506" w="4449">
                  <a:moveTo>
                    <a:pt x="0" y="1"/>
                  </a:moveTo>
                  <a:lnTo>
                    <a:pt x="0" y="630"/>
                  </a:lnTo>
                  <a:lnTo>
                    <a:pt x="1739" y="630"/>
                  </a:lnTo>
                  <a:cubicBezTo>
                    <a:pt x="2758" y="630"/>
                    <a:pt x="3589" y="1461"/>
                    <a:pt x="3589" y="2484"/>
                  </a:cubicBezTo>
                  <a:lnTo>
                    <a:pt x="3589" y="8417"/>
                  </a:lnTo>
                  <a:cubicBezTo>
                    <a:pt x="3592" y="9712"/>
                    <a:pt x="2527" y="10645"/>
                    <a:pt x="1365" y="10645"/>
                  </a:cubicBezTo>
                  <a:cubicBezTo>
                    <a:pt x="1004" y="10645"/>
                    <a:pt x="634" y="10555"/>
                    <a:pt x="284" y="10358"/>
                  </a:cubicBezTo>
                  <a:lnTo>
                    <a:pt x="284" y="10358"/>
                  </a:lnTo>
                  <a:cubicBezTo>
                    <a:pt x="681" y="11079"/>
                    <a:pt x="1432" y="11506"/>
                    <a:pt x="2224" y="11506"/>
                  </a:cubicBezTo>
                  <a:cubicBezTo>
                    <a:pt x="2409" y="11506"/>
                    <a:pt x="2596" y="11482"/>
                    <a:pt x="2782" y="11434"/>
                  </a:cubicBezTo>
                  <a:cubicBezTo>
                    <a:pt x="3766" y="11180"/>
                    <a:pt x="4449" y="10291"/>
                    <a:pt x="4449" y="9277"/>
                  </a:cubicBezTo>
                  <a:lnTo>
                    <a:pt x="4449" y="1"/>
                  </a:ln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73"/>
            <p:cNvSpPr/>
            <p:nvPr/>
          </p:nvSpPr>
          <p:spPr>
            <a:xfrm>
              <a:off x="1830123" y="2904984"/>
              <a:ext cx="184412" cy="367541"/>
            </a:xfrm>
            <a:custGeom>
              <a:rect b="b" l="l" r="r" t="t"/>
              <a:pathLst>
                <a:path extrusionOk="0" h="14039" w="7044">
                  <a:moveTo>
                    <a:pt x="1072" y="1"/>
                  </a:moveTo>
                  <a:cubicBezTo>
                    <a:pt x="481" y="1"/>
                    <a:pt x="0" y="481"/>
                    <a:pt x="0" y="1067"/>
                  </a:cubicBezTo>
                  <a:lnTo>
                    <a:pt x="0" y="1466"/>
                  </a:lnTo>
                  <a:cubicBezTo>
                    <a:pt x="0" y="2057"/>
                    <a:pt x="481" y="2532"/>
                    <a:pt x="1072" y="2537"/>
                  </a:cubicBezTo>
                  <a:lnTo>
                    <a:pt x="1077" y="2537"/>
                  </a:lnTo>
                  <a:lnTo>
                    <a:pt x="1077" y="10152"/>
                  </a:lnTo>
                  <a:cubicBezTo>
                    <a:pt x="1077" y="10289"/>
                    <a:pt x="1180" y="10357"/>
                    <a:pt x="1283" y="10357"/>
                  </a:cubicBezTo>
                  <a:cubicBezTo>
                    <a:pt x="1386" y="10357"/>
                    <a:pt x="1490" y="10289"/>
                    <a:pt x="1490" y="10152"/>
                  </a:cubicBezTo>
                  <a:lnTo>
                    <a:pt x="1490" y="2537"/>
                  </a:lnTo>
                  <a:lnTo>
                    <a:pt x="5525" y="2537"/>
                  </a:lnTo>
                  <a:lnTo>
                    <a:pt x="5525" y="3133"/>
                  </a:lnTo>
                  <a:lnTo>
                    <a:pt x="4487" y="3133"/>
                  </a:lnTo>
                  <a:cubicBezTo>
                    <a:pt x="4214" y="3133"/>
                    <a:pt x="4214" y="3546"/>
                    <a:pt x="4487" y="3546"/>
                  </a:cubicBezTo>
                  <a:lnTo>
                    <a:pt x="5525" y="3546"/>
                  </a:lnTo>
                  <a:lnTo>
                    <a:pt x="5525" y="4574"/>
                  </a:lnTo>
                  <a:lnTo>
                    <a:pt x="4487" y="4574"/>
                  </a:lnTo>
                  <a:cubicBezTo>
                    <a:pt x="4214" y="4574"/>
                    <a:pt x="4214" y="4983"/>
                    <a:pt x="4487" y="4983"/>
                  </a:cubicBezTo>
                  <a:lnTo>
                    <a:pt x="5525" y="4983"/>
                  </a:lnTo>
                  <a:lnTo>
                    <a:pt x="5525" y="6011"/>
                  </a:lnTo>
                  <a:lnTo>
                    <a:pt x="4487" y="6011"/>
                  </a:lnTo>
                  <a:cubicBezTo>
                    <a:pt x="4214" y="6011"/>
                    <a:pt x="4214" y="6424"/>
                    <a:pt x="4487" y="6424"/>
                  </a:cubicBezTo>
                  <a:lnTo>
                    <a:pt x="5525" y="6424"/>
                  </a:lnTo>
                  <a:lnTo>
                    <a:pt x="5525" y="7452"/>
                  </a:lnTo>
                  <a:lnTo>
                    <a:pt x="4487" y="7452"/>
                  </a:lnTo>
                  <a:cubicBezTo>
                    <a:pt x="4214" y="7452"/>
                    <a:pt x="4214" y="7865"/>
                    <a:pt x="4487" y="7865"/>
                  </a:cubicBezTo>
                  <a:lnTo>
                    <a:pt x="5525" y="7865"/>
                  </a:lnTo>
                  <a:lnTo>
                    <a:pt x="5525" y="8893"/>
                  </a:lnTo>
                  <a:lnTo>
                    <a:pt x="4487" y="8893"/>
                  </a:lnTo>
                  <a:cubicBezTo>
                    <a:pt x="4214" y="8893"/>
                    <a:pt x="4214" y="9301"/>
                    <a:pt x="4487" y="9301"/>
                  </a:cubicBezTo>
                  <a:lnTo>
                    <a:pt x="5525" y="9301"/>
                  </a:lnTo>
                  <a:lnTo>
                    <a:pt x="5525" y="10329"/>
                  </a:lnTo>
                  <a:lnTo>
                    <a:pt x="4487" y="10329"/>
                  </a:lnTo>
                  <a:cubicBezTo>
                    <a:pt x="4214" y="10329"/>
                    <a:pt x="4214" y="10743"/>
                    <a:pt x="4487" y="10743"/>
                  </a:cubicBezTo>
                  <a:lnTo>
                    <a:pt x="5525" y="10743"/>
                  </a:lnTo>
                  <a:lnTo>
                    <a:pt x="5525" y="11607"/>
                  </a:lnTo>
                  <a:cubicBezTo>
                    <a:pt x="5525" y="12722"/>
                    <a:pt x="4622" y="13625"/>
                    <a:pt x="3507" y="13625"/>
                  </a:cubicBezTo>
                  <a:cubicBezTo>
                    <a:pt x="2393" y="13625"/>
                    <a:pt x="1490" y="12722"/>
                    <a:pt x="1490" y="11607"/>
                  </a:cubicBezTo>
                  <a:lnTo>
                    <a:pt x="1490" y="10920"/>
                  </a:lnTo>
                  <a:cubicBezTo>
                    <a:pt x="1490" y="10783"/>
                    <a:pt x="1386" y="10715"/>
                    <a:pt x="1283" y="10715"/>
                  </a:cubicBezTo>
                  <a:cubicBezTo>
                    <a:pt x="1180" y="10715"/>
                    <a:pt x="1077" y="10783"/>
                    <a:pt x="1077" y="10920"/>
                  </a:cubicBezTo>
                  <a:lnTo>
                    <a:pt x="1077" y="11607"/>
                  </a:lnTo>
                  <a:cubicBezTo>
                    <a:pt x="1077" y="12948"/>
                    <a:pt x="2162" y="14038"/>
                    <a:pt x="3507" y="14038"/>
                  </a:cubicBezTo>
                  <a:cubicBezTo>
                    <a:pt x="4848" y="14038"/>
                    <a:pt x="5933" y="12948"/>
                    <a:pt x="5933" y="11607"/>
                  </a:cubicBezTo>
                  <a:lnTo>
                    <a:pt x="5933" y="2537"/>
                  </a:lnTo>
                  <a:lnTo>
                    <a:pt x="5977" y="2537"/>
                  </a:lnTo>
                  <a:cubicBezTo>
                    <a:pt x="6568" y="2537"/>
                    <a:pt x="7043" y="2057"/>
                    <a:pt x="7043" y="1466"/>
                  </a:cubicBezTo>
                  <a:lnTo>
                    <a:pt x="7043" y="1072"/>
                  </a:lnTo>
                  <a:cubicBezTo>
                    <a:pt x="7043" y="481"/>
                    <a:pt x="6568" y="1"/>
                    <a:pt x="5977" y="1"/>
                  </a:cubicBezTo>
                  <a:lnTo>
                    <a:pt x="5318" y="1"/>
                  </a:lnTo>
                  <a:cubicBezTo>
                    <a:pt x="5045" y="1"/>
                    <a:pt x="5045" y="414"/>
                    <a:pt x="5318" y="414"/>
                  </a:cubicBezTo>
                  <a:lnTo>
                    <a:pt x="5977" y="414"/>
                  </a:lnTo>
                  <a:cubicBezTo>
                    <a:pt x="6342" y="414"/>
                    <a:pt x="6640" y="707"/>
                    <a:pt x="6640" y="1072"/>
                  </a:cubicBezTo>
                  <a:lnTo>
                    <a:pt x="6640" y="1471"/>
                  </a:lnTo>
                  <a:cubicBezTo>
                    <a:pt x="6640" y="1836"/>
                    <a:pt x="6342" y="2129"/>
                    <a:pt x="5977" y="2129"/>
                  </a:cubicBezTo>
                  <a:lnTo>
                    <a:pt x="1072" y="2129"/>
                  </a:lnTo>
                  <a:cubicBezTo>
                    <a:pt x="707" y="2129"/>
                    <a:pt x="409" y="1836"/>
                    <a:pt x="409" y="1471"/>
                  </a:cubicBezTo>
                  <a:lnTo>
                    <a:pt x="409" y="1072"/>
                  </a:lnTo>
                  <a:cubicBezTo>
                    <a:pt x="409" y="707"/>
                    <a:pt x="707" y="414"/>
                    <a:pt x="1072" y="414"/>
                  </a:cubicBezTo>
                  <a:lnTo>
                    <a:pt x="4550" y="414"/>
                  </a:lnTo>
                  <a:cubicBezTo>
                    <a:pt x="4824" y="414"/>
                    <a:pt x="4824" y="1"/>
                    <a:pt x="45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7" name="Google Shape;18067;p73"/>
          <p:cNvGrpSpPr/>
          <p:nvPr/>
        </p:nvGrpSpPr>
        <p:grpSpPr>
          <a:xfrm>
            <a:off x="2602224" y="3825918"/>
            <a:ext cx="376966" cy="349765"/>
            <a:chOff x="2602224" y="3825918"/>
            <a:chExt cx="376966" cy="349765"/>
          </a:xfrm>
        </p:grpSpPr>
        <p:sp>
          <p:nvSpPr>
            <p:cNvPr id="18068" name="Google Shape;18068;p73"/>
            <p:cNvSpPr/>
            <p:nvPr/>
          </p:nvSpPr>
          <p:spPr>
            <a:xfrm>
              <a:off x="2880308" y="4107458"/>
              <a:ext cx="39270" cy="53983"/>
            </a:xfrm>
            <a:custGeom>
              <a:rect b="b" l="l" r="r" t="t"/>
              <a:pathLst>
                <a:path extrusionOk="0" h="2062" w="1500">
                  <a:moveTo>
                    <a:pt x="0" y="1"/>
                  </a:moveTo>
                  <a:lnTo>
                    <a:pt x="0" y="2062"/>
                  </a:lnTo>
                  <a:lnTo>
                    <a:pt x="1096" y="2062"/>
                  </a:lnTo>
                  <a:cubicBezTo>
                    <a:pt x="1321" y="2062"/>
                    <a:pt x="1499" y="1879"/>
                    <a:pt x="1499" y="1658"/>
                  </a:cubicBezTo>
                  <a:lnTo>
                    <a:pt x="1499" y="404"/>
                  </a:lnTo>
                  <a:cubicBezTo>
                    <a:pt x="1499" y="179"/>
                    <a:pt x="1321" y="1"/>
                    <a:pt x="1096"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9" name="Google Shape;18069;p73"/>
            <p:cNvSpPr/>
            <p:nvPr/>
          </p:nvSpPr>
          <p:spPr>
            <a:xfrm>
              <a:off x="2896408" y="4107458"/>
              <a:ext cx="23169" cy="53983"/>
            </a:xfrm>
            <a:custGeom>
              <a:rect b="b" l="l" r="r" t="t"/>
              <a:pathLst>
                <a:path extrusionOk="0" h="2062" w="885">
                  <a:moveTo>
                    <a:pt x="0" y="1"/>
                  </a:moveTo>
                  <a:cubicBezTo>
                    <a:pt x="226" y="1"/>
                    <a:pt x="404" y="179"/>
                    <a:pt x="404" y="404"/>
                  </a:cubicBezTo>
                  <a:lnTo>
                    <a:pt x="404" y="1658"/>
                  </a:lnTo>
                  <a:cubicBezTo>
                    <a:pt x="404" y="1879"/>
                    <a:pt x="226" y="2062"/>
                    <a:pt x="0" y="2062"/>
                  </a:cubicBezTo>
                  <a:lnTo>
                    <a:pt x="481" y="2062"/>
                  </a:lnTo>
                  <a:cubicBezTo>
                    <a:pt x="706" y="2062"/>
                    <a:pt x="884" y="1879"/>
                    <a:pt x="884" y="1658"/>
                  </a:cubicBezTo>
                  <a:lnTo>
                    <a:pt x="884" y="404"/>
                  </a:lnTo>
                  <a:cubicBezTo>
                    <a:pt x="884" y="179"/>
                    <a:pt x="706" y="1"/>
                    <a:pt x="481"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0" name="Google Shape;18070;p73"/>
            <p:cNvSpPr/>
            <p:nvPr/>
          </p:nvSpPr>
          <p:spPr>
            <a:xfrm>
              <a:off x="2625367" y="4040306"/>
              <a:ext cx="266905" cy="130062"/>
            </a:xfrm>
            <a:custGeom>
              <a:rect b="b" l="l" r="r" t="t"/>
              <a:pathLst>
                <a:path extrusionOk="0" h="4968" w="10195">
                  <a:moveTo>
                    <a:pt x="1960" y="1"/>
                  </a:moveTo>
                  <a:lnTo>
                    <a:pt x="207" y="1985"/>
                  </a:lnTo>
                  <a:cubicBezTo>
                    <a:pt x="72" y="2138"/>
                    <a:pt x="0" y="2331"/>
                    <a:pt x="0" y="2532"/>
                  </a:cubicBezTo>
                  <a:lnTo>
                    <a:pt x="0" y="4276"/>
                  </a:lnTo>
                  <a:cubicBezTo>
                    <a:pt x="0" y="4661"/>
                    <a:pt x="308" y="4968"/>
                    <a:pt x="692" y="4968"/>
                  </a:cubicBezTo>
                  <a:lnTo>
                    <a:pt x="9503" y="4968"/>
                  </a:lnTo>
                  <a:cubicBezTo>
                    <a:pt x="9882" y="4968"/>
                    <a:pt x="10195" y="4661"/>
                    <a:pt x="10195" y="4276"/>
                  </a:cubicBezTo>
                  <a:lnTo>
                    <a:pt x="10195" y="2532"/>
                  </a:lnTo>
                  <a:cubicBezTo>
                    <a:pt x="10195" y="2331"/>
                    <a:pt x="10123" y="2134"/>
                    <a:pt x="9988" y="1985"/>
                  </a:cubicBezTo>
                  <a:lnTo>
                    <a:pt x="8235" y="1"/>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73"/>
            <p:cNvSpPr/>
            <p:nvPr/>
          </p:nvSpPr>
          <p:spPr>
            <a:xfrm>
              <a:off x="2645604" y="4040306"/>
              <a:ext cx="246668" cy="130062"/>
            </a:xfrm>
            <a:custGeom>
              <a:rect b="b" l="l" r="r" t="t"/>
              <a:pathLst>
                <a:path extrusionOk="0" h="4968" w="9422">
                  <a:moveTo>
                    <a:pt x="1187" y="1"/>
                  </a:moveTo>
                  <a:lnTo>
                    <a:pt x="1" y="1346"/>
                  </a:lnTo>
                  <a:cubicBezTo>
                    <a:pt x="1179" y="2717"/>
                    <a:pt x="2874" y="3459"/>
                    <a:pt x="4607" y="3459"/>
                  </a:cubicBezTo>
                  <a:cubicBezTo>
                    <a:pt x="5418" y="3459"/>
                    <a:pt x="6237" y="3297"/>
                    <a:pt x="7015" y="2960"/>
                  </a:cubicBezTo>
                  <a:cubicBezTo>
                    <a:pt x="7130" y="2909"/>
                    <a:pt x="7247" y="2886"/>
                    <a:pt x="7362" y="2886"/>
                  </a:cubicBezTo>
                  <a:cubicBezTo>
                    <a:pt x="7814" y="2886"/>
                    <a:pt x="8221" y="3250"/>
                    <a:pt x="8221" y="3748"/>
                  </a:cubicBezTo>
                  <a:lnTo>
                    <a:pt x="8221" y="4276"/>
                  </a:lnTo>
                  <a:cubicBezTo>
                    <a:pt x="8221" y="4661"/>
                    <a:pt x="7913" y="4968"/>
                    <a:pt x="7529" y="4968"/>
                  </a:cubicBezTo>
                  <a:lnTo>
                    <a:pt x="8730" y="4968"/>
                  </a:lnTo>
                  <a:cubicBezTo>
                    <a:pt x="9109" y="4968"/>
                    <a:pt x="9422" y="4661"/>
                    <a:pt x="9422" y="4276"/>
                  </a:cubicBezTo>
                  <a:lnTo>
                    <a:pt x="9422" y="2532"/>
                  </a:lnTo>
                  <a:cubicBezTo>
                    <a:pt x="9422" y="2331"/>
                    <a:pt x="9345" y="2134"/>
                    <a:pt x="9215" y="1985"/>
                  </a:cubicBezTo>
                  <a:lnTo>
                    <a:pt x="7462" y="1"/>
                  </a:ln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73"/>
            <p:cNvSpPr/>
            <p:nvPr/>
          </p:nvSpPr>
          <p:spPr>
            <a:xfrm>
              <a:off x="2921541" y="3956426"/>
              <a:ext cx="52360" cy="44846"/>
            </a:xfrm>
            <a:custGeom>
              <a:rect b="b" l="l" r="r" t="t"/>
              <a:pathLst>
                <a:path extrusionOk="0" h="1713" w="2000">
                  <a:moveTo>
                    <a:pt x="1144" y="0"/>
                  </a:moveTo>
                  <a:cubicBezTo>
                    <a:pt x="385" y="0"/>
                    <a:pt x="1" y="923"/>
                    <a:pt x="539" y="1461"/>
                  </a:cubicBezTo>
                  <a:cubicBezTo>
                    <a:pt x="713" y="1635"/>
                    <a:pt x="928" y="1713"/>
                    <a:pt x="1138" y="1713"/>
                  </a:cubicBezTo>
                  <a:cubicBezTo>
                    <a:pt x="1578" y="1713"/>
                    <a:pt x="1999" y="1372"/>
                    <a:pt x="1999" y="855"/>
                  </a:cubicBezTo>
                  <a:cubicBezTo>
                    <a:pt x="1999" y="385"/>
                    <a:pt x="1615" y="0"/>
                    <a:pt x="1144"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3" name="Google Shape;18073;p73"/>
            <p:cNvSpPr/>
            <p:nvPr/>
          </p:nvSpPr>
          <p:spPr>
            <a:xfrm>
              <a:off x="2942433" y="3956426"/>
              <a:ext cx="33982" cy="44715"/>
            </a:xfrm>
            <a:custGeom>
              <a:rect b="b" l="l" r="r" t="t"/>
              <a:pathLst>
                <a:path extrusionOk="0" h="1708" w="1298">
                  <a:moveTo>
                    <a:pt x="346" y="0"/>
                  </a:moveTo>
                  <a:cubicBezTo>
                    <a:pt x="226" y="0"/>
                    <a:pt x="111" y="24"/>
                    <a:pt x="0" y="72"/>
                  </a:cubicBezTo>
                  <a:cubicBezTo>
                    <a:pt x="673" y="375"/>
                    <a:pt x="673" y="1331"/>
                    <a:pt x="0" y="1634"/>
                  </a:cubicBezTo>
                  <a:cubicBezTo>
                    <a:pt x="114" y="1684"/>
                    <a:pt x="231" y="1708"/>
                    <a:pt x="347" y="1708"/>
                  </a:cubicBezTo>
                  <a:cubicBezTo>
                    <a:pt x="735" y="1708"/>
                    <a:pt x="1097" y="1440"/>
                    <a:pt x="1182" y="1028"/>
                  </a:cubicBezTo>
                  <a:cubicBezTo>
                    <a:pt x="1298" y="500"/>
                    <a:pt x="889" y="0"/>
                    <a:pt x="346"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4" name="Google Shape;18074;p73"/>
            <p:cNvSpPr/>
            <p:nvPr/>
          </p:nvSpPr>
          <p:spPr>
            <a:xfrm>
              <a:off x="2614293" y="3831154"/>
              <a:ext cx="292692" cy="281618"/>
            </a:xfrm>
            <a:custGeom>
              <a:rect b="b" l="l" r="r" t="t"/>
              <a:pathLst>
                <a:path extrusionOk="0" h="10757" w="11180">
                  <a:moveTo>
                    <a:pt x="5799" y="1"/>
                  </a:moveTo>
                  <a:cubicBezTo>
                    <a:pt x="3628" y="1"/>
                    <a:pt x="1663" y="1312"/>
                    <a:pt x="832" y="3320"/>
                  </a:cubicBezTo>
                  <a:cubicBezTo>
                    <a:pt x="1" y="5333"/>
                    <a:pt x="462" y="7644"/>
                    <a:pt x="1999" y="9181"/>
                  </a:cubicBezTo>
                  <a:cubicBezTo>
                    <a:pt x="3028" y="10210"/>
                    <a:pt x="4403" y="10757"/>
                    <a:pt x="5804" y="10757"/>
                  </a:cubicBezTo>
                  <a:cubicBezTo>
                    <a:pt x="6496" y="10757"/>
                    <a:pt x="7194" y="10623"/>
                    <a:pt x="7860" y="10348"/>
                  </a:cubicBezTo>
                  <a:cubicBezTo>
                    <a:pt x="9868" y="9517"/>
                    <a:pt x="11180" y="7552"/>
                    <a:pt x="11180" y="5381"/>
                  </a:cubicBezTo>
                  <a:cubicBezTo>
                    <a:pt x="11180" y="2412"/>
                    <a:pt x="8768" y="1"/>
                    <a:pt x="5799"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73"/>
            <p:cNvSpPr/>
            <p:nvPr/>
          </p:nvSpPr>
          <p:spPr>
            <a:xfrm>
              <a:off x="2746737" y="3831154"/>
              <a:ext cx="160248" cy="281618"/>
            </a:xfrm>
            <a:custGeom>
              <a:rect b="b" l="l" r="r" t="t"/>
              <a:pathLst>
                <a:path extrusionOk="0" h="10757" w="6121">
                  <a:moveTo>
                    <a:pt x="740" y="1"/>
                  </a:moveTo>
                  <a:cubicBezTo>
                    <a:pt x="495" y="1"/>
                    <a:pt x="245" y="20"/>
                    <a:pt x="0" y="53"/>
                  </a:cubicBezTo>
                  <a:cubicBezTo>
                    <a:pt x="2662" y="423"/>
                    <a:pt x="4641" y="2696"/>
                    <a:pt x="4641" y="5381"/>
                  </a:cubicBezTo>
                  <a:cubicBezTo>
                    <a:pt x="4641" y="8066"/>
                    <a:pt x="2662" y="10339"/>
                    <a:pt x="0" y="10709"/>
                  </a:cubicBezTo>
                  <a:cubicBezTo>
                    <a:pt x="245" y="10742"/>
                    <a:pt x="495" y="10757"/>
                    <a:pt x="740" y="10757"/>
                  </a:cubicBezTo>
                  <a:cubicBezTo>
                    <a:pt x="3709" y="10757"/>
                    <a:pt x="6121" y="8350"/>
                    <a:pt x="6121" y="5381"/>
                  </a:cubicBezTo>
                  <a:cubicBezTo>
                    <a:pt x="6121" y="2407"/>
                    <a:pt x="3709" y="1"/>
                    <a:pt x="74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73"/>
            <p:cNvSpPr/>
            <p:nvPr/>
          </p:nvSpPr>
          <p:spPr>
            <a:xfrm>
              <a:off x="2724720" y="3941084"/>
              <a:ext cx="72335" cy="61968"/>
            </a:xfrm>
            <a:custGeom>
              <a:rect b="b" l="l" r="r" t="t"/>
              <a:pathLst>
                <a:path extrusionOk="0" h="2367" w="2763">
                  <a:moveTo>
                    <a:pt x="1581" y="0"/>
                  </a:moveTo>
                  <a:cubicBezTo>
                    <a:pt x="529" y="0"/>
                    <a:pt x="1" y="1273"/>
                    <a:pt x="745" y="2018"/>
                  </a:cubicBezTo>
                  <a:cubicBezTo>
                    <a:pt x="986" y="2259"/>
                    <a:pt x="1282" y="2366"/>
                    <a:pt x="1572" y="2366"/>
                  </a:cubicBezTo>
                  <a:cubicBezTo>
                    <a:pt x="2180" y="2366"/>
                    <a:pt x="2763" y="1894"/>
                    <a:pt x="2763" y="1182"/>
                  </a:cubicBezTo>
                  <a:cubicBezTo>
                    <a:pt x="2763" y="529"/>
                    <a:pt x="2235" y="0"/>
                    <a:pt x="1581" y="0"/>
                  </a:cubicBezTo>
                  <a:close/>
                </a:path>
              </a:pathLst>
            </a:custGeom>
            <a:solidFill>
              <a:srgbClr val="CBD6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7" name="Google Shape;18077;p73"/>
            <p:cNvSpPr/>
            <p:nvPr/>
          </p:nvSpPr>
          <p:spPr>
            <a:xfrm>
              <a:off x="2754539" y="3940953"/>
              <a:ext cx="45553" cy="61968"/>
            </a:xfrm>
            <a:custGeom>
              <a:rect b="b" l="l" r="r" t="t"/>
              <a:pathLst>
                <a:path extrusionOk="0" h="2367" w="1740">
                  <a:moveTo>
                    <a:pt x="442" y="0"/>
                  </a:moveTo>
                  <a:lnTo>
                    <a:pt x="442" y="5"/>
                  </a:lnTo>
                  <a:cubicBezTo>
                    <a:pt x="293" y="5"/>
                    <a:pt x="140" y="34"/>
                    <a:pt x="0" y="92"/>
                  </a:cubicBezTo>
                  <a:cubicBezTo>
                    <a:pt x="990" y="486"/>
                    <a:pt x="990" y="1884"/>
                    <a:pt x="0" y="2282"/>
                  </a:cubicBezTo>
                  <a:cubicBezTo>
                    <a:pt x="144" y="2340"/>
                    <a:pt x="291" y="2366"/>
                    <a:pt x="435" y="2366"/>
                  </a:cubicBezTo>
                  <a:cubicBezTo>
                    <a:pt x="981" y="2366"/>
                    <a:pt x="1485" y="1982"/>
                    <a:pt x="1595" y="1408"/>
                  </a:cubicBezTo>
                  <a:cubicBezTo>
                    <a:pt x="1739" y="683"/>
                    <a:pt x="1182" y="5"/>
                    <a:pt x="442"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8" name="Google Shape;18078;p73"/>
            <p:cNvSpPr/>
            <p:nvPr/>
          </p:nvSpPr>
          <p:spPr>
            <a:xfrm>
              <a:off x="2602224" y="3825918"/>
              <a:ext cx="376966" cy="349765"/>
            </a:xfrm>
            <a:custGeom>
              <a:rect b="b" l="l" r="r" t="t"/>
              <a:pathLst>
                <a:path extrusionOk="0" h="13360" w="14399">
                  <a:moveTo>
                    <a:pt x="13339" y="5186"/>
                  </a:moveTo>
                  <a:cubicBezTo>
                    <a:pt x="13676" y="5186"/>
                    <a:pt x="14000" y="5447"/>
                    <a:pt x="14000" y="5840"/>
                  </a:cubicBezTo>
                  <a:cubicBezTo>
                    <a:pt x="13995" y="6201"/>
                    <a:pt x="13702" y="6494"/>
                    <a:pt x="13341" y="6494"/>
                  </a:cubicBezTo>
                  <a:cubicBezTo>
                    <a:pt x="12760" y="6494"/>
                    <a:pt x="12467" y="5788"/>
                    <a:pt x="12880" y="5379"/>
                  </a:cubicBezTo>
                  <a:cubicBezTo>
                    <a:pt x="13014" y="5246"/>
                    <a:pt x="13178" y="5186"/>
                    <a:pt x="13339" y="5186"/>
                  </a:cubicBezTo>
                  <a:close/>
                  <a:moveTo>
                    <a:pt x="11718" y="10957"/>
                  </a:moveTo>
                  <a:cubicBezTo>
                    <a:pt x="11828" y="10957"/>
                    <a:pt x="11919" y="11048"/>
                    <a:pt x="11919" y="11158"/>
                  </a:cubicBezTo>
                  <a:lnTo>
                    <a:pt x="11919" y="12412"/>
                  </a:lnTo>
                  <a:cubicBezTo>
                    <a:pt x="11919" y="12523"/>
                    <a:pt x="11833" y="12614"/>
                    <a:pt x="11718" y="12614"/>
                  </a:cubicBezTo>
                  <a:lnTo>
                    <a:pt x="11266" y="12614"/>
                  </a:lnTo>
                  <a:cubicBezTo>
                    <a:pt x="11295" y="12451"/>
                    <a:pt x="11271" y="12249"/>
                    <a:pt x="11280" y="10957"/>
                  </a:cubicBezTo>
                  <a:close/>
                  <a:moveTo>
                    <a:pt x="6232" y="1"/>
                  </a:moveTo>
                  <a:cubicBezTo>
                    <a:pt x="5264" y="1"/>
                    <a:pt x="4275" y="256"/>
                    <a:pt x="3359" y="815"/>
                  </a:cubicBezTo>
                  <a:cubicBezTo>
                    <a:pt x="3155" y="927"/>
                    <a:pt x="3273" y="1198"/>
                    <a:pt x="3454" y="1198"/>
                  </a:cubicBezTo>
                  <a:cubicBezTo>
                    <a:pt x="3491" y="1198"/>
                    <a:pt x="3530" y="1187"/>
                    <a:pt x="3570" y="1161"/>
                  </a:cubicBezTo>
                  <a:cubicBezTo>
                    <a:pt x="4421" y="641"/>
                    <a:pt x="5338" y="403"/>
                    <a:pt x="6236" y="403"/>
                  </a:cubicBezTo>
                  <a:cubicBezTo>
                    <a:pt x="8927" y="403"/>
                    <a:pt x="11439" y="2537"/>
                    <a:pt x="11439" y="5581"/>
                  </a:cubicBezTo>
                  <a:cubicBezTo>
                    <a:pt x="11439" y="7354"/>
                    <a:pt x="10531" y="9006"/>
                    <a:pt x="9032" y="9953"/>
                  </a:cubicBezTo>
                  <a:cubicBezTo>
                    <a:pt x="8190" y="10487"/>
                    <a:pt x="7229" y="10758"/>
                    <a:pt x="6263" y="10758"/>
                  </a:cubicBezTo>
                  <a:cubicBezTo>
                    <a:pt x="5509" y="10758"/>
                    <a:pt x="4754" y="10593"/>
                    <a:pt x="4050" y="10260"/>
                  </a:cubicBezTo>
                  <a:cubicBezTo>
                    <a:pt x="2446" y="9506"/>
                    <a:pt x="1341" y="7978"/>
                    <a:pt x="1125" y="6220"/>
                  </a:cubicBezTo>
                  <a:cubicBezTo>
                    <a:pt x="904" y="4462"/>
                    <a:pt x="1600" y="2708"/>
                    <a:pt x="2969" y="1584"/>
                  </a:cubicBezTo>
                  <a:cubicBezTo>
                    <a:pt x="3148" y="1451"/>
                    <a:pt x="3017" y="1216"/>
                    <a:pt x="2850" y="1216"/>
                  </a:cubicBezTo>
                  <a:cubicBezTo>
                    <a:pt x="2806" y="1216"/>
                    <a:pt x="2759" y="1233"/>
                    <a:pt x="2715" y="1272"/>
                  </a:cubicBezTo>
                  <a:cubicBezTo>
                    <a:pt x="385" y="3193"/>
                    <a:pt x="0" y="6619"/>
                    <a:pt x="1860" y="9001"/>
                  </a:cubicBezTo>
                  <a:lnTo>
                    <a:pt x="937" y="10044"/>
                  </a:lnTo>
                  <a:cubicBezTo>
                    <a:pt x="769" y="10231"/>
                    <a:pt x="678" y="10472"/>
                    <a:pt x="678" y="10721"/>
                  </a:cubicBezTo>
                  <a:lnTo>
                    <a:pt x="678" y="12465"/>
                  </a:lnTo>
                  <a:cubicBezTo>
                    <a:pt x="678" y="12960"/>
                    <a:pt x="1081" y="13359"/>
                    <a:pt x="1571" y="13359"/>
                  </a:cubicBezTo>
                  <a:lnTo>
                    <a:pt x="8393" y="13359"/>
                  </a:lnTo>
                  <a:cubicBezTo>
                    <a:pt x="8398" y="13359"/>
                    <a:pt x="8402" y="13359"/>
                    <a:pt x="8407" y="13359"/>
                  </a:cubicBezTo>
                  <a:cubicBezTo>
                    <a:pt x="8671" y="13359"/>
                    <a:pt x="8672" y="12959"/>
                    <a:pt x="8411" y="12959"/>
                  </a:cubicBezTo>
                  <a:cubicBezTo>
                    <a:pt x="8405" y="12959"/>
                    <a:pt x="8399" y="12960"/>
                    <a:pt x="8393" y="12960"/>
                  </a:cubicBezTo>
                  <a:lnTo>
                    <a:pt x="1576" y="12960"/>
                  </a:lnTo>
                  <a:cubicBezTo>
                    <a:pt x="1302" y="12960"/>
                    <a:pt x="1086" y="12739"/>
                    <a:pt x="1081" y="12465"/>
                  </a:cubicBezTo>
                  <a:lnTo>
                    <a:pt x="1081" y="10721"/>
                  </a:lnTo>
                  <a:cubicBezTo>
                    <a:pt x="1081" y="10568"/>
                    <a:pt x="1139" y="10423"/>
                    <a:pt x="1240" y="10308"/>
                  </a:cubicBezTo>
                  <a:lnTo>
                    <a:pt x="2114" y="9314"/>
                  </a:lnTo>
                  <a:cubicBezTo>
                    <a:pt x="3220" y="10538"/>
                    <a:pt x="4739" y="11157"/>
                    <a:pt x="6261" y="11157"/>
                  </a:cubicBezTo>
                  <a:cubicBezTo>
                    <a:pt x="7643" y="11157"/>
                    <a:pt x="9027" y="10647"/>
                    <a:pt x="10108" y="9616"/>
                  </a:cubicBezTo>
                  <a:lnTo>
                    <a:pt x="10718" y="10303"/>
                  </a:lnTo>
                  <a:cubicBezTo>
                    <a:pt x="10819" y="10419"/>
                    <a:pt x="10877" y="10568"/>
                    <a:pt x="10877" y="10721"/>
                  </a:cubicBezTo>
                  <a:cubicBezTo>
                    <a:pt x="10858" y="12456"/>
                    <a:pt x="10925" y="12513"/>
                    <a:pt x="10810" y="12710"/>
                  </a:cubicBezTo>
                  <a:cubicBezTo>
                    <a:pt x="10723" y="12864"/>
                    <a:pt x="10560" y="12955"/>
                    <a:pt x="10387" y="12955"/>
                  </a:cubicBezTo>
                  <a:lnTo>
                    <a:pt x="9147" y="12955"/>
                  </a:lnTo>
                  <a:cubicBezTo>
                    <a:pt x="9143" y="12955"/>
                    <a:pt x="9138" y="12955"/>
                    <a:pt x="9134" y="12955"/>
                  </a:cubicBezTo>
                  <a:cubicBezTo>
                    <a:pt x="8869" y="12955"/>
                    <a:pt x="8869" y="13359"/>
                    <a:pt x="9134" y="13359"/>
                  </a:cubicBezTo>
                  <a:cubicBezTo>
                    <a:pt x="9138" y="13359"/>
                    <a:pt x="9143" y="13359"/>
                    <a:pt x="9147" y="13359"/>
                  </a:cubicBezTo>
                  <a:lnTo>
                    <a:pt x="10387" y="13359"/>
                  </a:lnTo>
                  <a:cubicBezTo>
                    <a:pt x="10661" y="13359"/>
                    <a:pt x="10920" y="13229"/>
                    <a:pt x="11088" y="13013"/>
                  </a:cubicBezTo>
                  <a:lnTo>
                    <a:pt x="11718" y="13013"/>
                  </a:lnTo>
                  <a:cubicBezTo>
                    <a:pt x="12049" y="13013"/>
                    <a:pt x="12318" y="12744"/>
                    <a:pt x="12318" y="12412"/>
                  </a:cubicBezTo>
                  <a:lnTo>
                    <a:pt x="12318" y="11985"/>
                  </a:lnTo>
                  <a:lnTo>
                    <a:pt x="12573" y="11985"/>
                  </a:lnTo>
                  <a:cubicBezTo>
                    <a:pt x="13106" y="11985"/>
                    <a:pt x="13534" y="11557"/>
                    <a:pt x="13534" y="11024"/>
                  </a:cubicBezTo>
                  <a:lnTo>
                    <a:pt x="13534" y="6883"/>
                  </a:lnTo>
                  <a:cubicBezTo>
                    <a:pt x="14038" y="6787"/>
                    <a:pt x="14398" y="6350"/>
                    <a:pt x="14398" y="5840"/>
                  </a:cubicBezTo>
                  <a:cubicBezTo>
                    <a:pt x="14398" y="5211"/>
                    <a:pt x="13883" y="4781"/>
                    <a:pt x="13336" y="4781"/>
                  </a:cubicBezTo>
                  <a:cubicBezTo>
                    <a:pt x="13107" y="4781"/>
                    <a:pt x="12873" y="4856"/>
                    <a:pt x="12669" y="5024"/>
                  </a:cubicBezTo>
                  <a:cubicBezTo>
                    <a:pt x="11982" y="5595"/>
                    <a:pt x="12265" y="6710"/>
                    <a:pt x="13140" y="6878"/>
                  </a:cubicBezTo>
                  <a:lnTo>
                    <a:pt x="13140" y="11019"/>
                  </a:lnTo>
                  <a:cubicBezTo>
                    <a:pt x="13140" y="11331"/>
                    <a:pt x="12890" y="11581"/>
                    <a:pt x="12578" y="11581"/>
                  </a:cubicBezTo>
                  <a:lnTo>
                    <a:pt x="12323" y="11581"/>
                  </a:lnTo>
                  <a:lnTo>
                    <a:pt x="12323" y="11154"/>
                  </a:lnTo>
                  <a:cubicBezTo>
                    <a:pt x="12323" y="10822"/>
                    <a:pt x="12054" y="10553"/>
                    <a:pt x="11722" y="10553"/>
                  </a:cubicBezTo>
                  <a:lnTo>
                    <a:pt x="11266" y="10553"/>
                  </a:lnTo>
                  <a:cubicBezTo>
                    <a:pt x="11232" y="10366"/>
                    <a:pt x="11151" y="10188"/>
                    <a:pt x="11021" y="10044"/>
                  </a:cubicBezTo>
                  <a:lnTo>
                    <a:pt x="10392" y="9328"/>
                  </a:lnTo>
                  <a:cubicBezTo>
                    <a:pt x="11324" y="8305"/>
                    <a:pt x="11842" y="6969"/>
                    <a:pt x="11842" y="5581"/>
                  </a:cubicBezTo>
                  <a:cubicBezTo>
                    <a:pt x="11842" y="2293"/>
                    <a:pt x="9132" y="1"/>
                    <a:pt x="62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73"/>
            <p:cNvSpPr/>
            <p:nvPr/>
          </p:nvSpPr>
          <p:spPr>
            <a:xfrm>
              <a:off x="2717808" y="3935770"/>
              <a:ext cx="84535" cy="72362"/>
            </a:xfrm>
            <a:custGeom>
              <a:rect b="b" l="l" r="r" t="t"/>
              <a:pathLst>
                <a:path extrusionOk="0" h="2764" w="3229">
                  <a:moveTo>
                    <a:pt x="1856" y="401"/>
                  </a:moveTo>
                  <a:cubicBezTo>
                    <a:pt x="2096" y="401"/>
                    <a:pt x="2342" y="490"/>
                    <a:pt x="2542" y="688"/>
                  </a:cubicBezTo>
                  <a:cubicBezTo>
                    <a:pt x="3157" y="1308"/>
                    <a:pt x="2720" y="2365"/>
                    <a:pt x="1845" y="2365"/>
                  </a:cubicBezTo>
                  <a:cubicBezTo>
                    <a:pt x="1302" y="2365"/>
                    <a:pt x="865" y="1928"/>
                    <a:pt x="865" y="1385"/>
                  </a:cubicBezTo>
                  <a:cubicBezTo>
                    <a:pt x="865" y="793"/>
                    <a:pt x="1350" y="401"/>
                    <a:pt x="1856" y="401"/>
                  </a:cubicBezTo>
                  <a:close/>
                  <a:moveTo>
                    <a:pt x="1837" y="0"/>
                  </a:moveTo>
                  <a:cubicBezTo>
                    <a:pt x="1498" y="0"/>
                    <a:pt x="1151" y="127"/>
                    <a:pt x="870" y="410"/>
                  </a:cubicBezTo>
                  <a:cubicBezTo>
                    <a:pt x="0" y="1279"/>
                    <a:pt x="615" y="2764"/>
                    <a:pt x="1850" y="2764"/>
                  </a:cubicBezTo>
                  <a:cubicBezTo>
                    <a:pt x="2609" y="2764"/>
                    <a:pt x="3229" y="2144"/>
                    <a:pt x="3229" y="1385"/>
                  </a:cubicBezTo>
                  <a:cubicBezTo>
                    <a:pt x="3229" y="553"/>
                    <a:pt x="2547" y="0"/>
                    <a:pt x="18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0" name="Google Shape;18080;p73"/>
          <p:cNvGrpSpPr/>
          <p:nvPr/>
        </p:nvGrpSpPr>
        <p:grpSpPr>
          <a:xfrm>
            <a:off x="3479725" y="3421123"/>
            <a:ext cx="411419" cy="256616"/>
            <a:chOff x="3479725" y="3421123"/>
            <a:chExt cx="411419" cy="256616"/>
          </a:xfrm>
        </p:grpSpPr>
        <p:sp>
          <p:nvSpPr>
            <p:cNvPr id="18081" name="Google Shape;18081;p73"/>
            <p:cNvSpPr/>
            <p:nvPr/>
          </p:nvSpPr>
          <p:spPr>
            <a:xfrm>
              <a:off x="3485642" y="3487542"/>
              <a:ext cx="399585" cy="153467"/>
            </a:xfrm>
            <a:custGeom>
              <a:rect b="b" l="l" r="r" t="t"/>
              <a:pathLst>
                <a:path extrusionOk="0" h="5862" w="15263">
                  <a:moveTo>
                    <a:pt x="644" y="1"/>
                  </a:moveTo>
                  <a:cubicBezTo>
                    <a:pt x="288" y="1"/>
                    <a:pt x="0" y="284"/>
                    <a:pt x="5" y="640"/>
                  </a:cubicBezTo>
                  <a:lnTo>
                    <a:pt x="5" y="5223"/>
                  </a:lnTo>
                  <a:cubicBezTo>
                    <a:pt x="5" y="5574"/>
                    <a:pt x="288" y="5862"/>
                    <a:pt x="644" y="5862"/>
                  </a:cubicBezTo>
                  <a:lnTo>
                    <a:pt x="14619" y="5862"/>
                  </a:lnTo>
                  <a:cubicBezTo>
                    <a:pt x="14974" y="5862"/>
                    <a:pt x="15263" y="5578"/>
                    <a:pt x="15263" y="5223"/>
                  </a:cubicBezTo>
                  <a:lnTo>
                    <a:pt x="15263" y="640"/>
                  </a:lnTo>
                  <a:cubicBezTo>
                    <a:pt x="15258" y="284"/>
                    <a:pt x="14974" y="1"/>
                    <a:pt x="14624"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73"/>
            <p:cNvSpPr/>
            <p:nvPr/>
          </p:nvSpPr>
          <p:spPr>
            <a:xfrm>
              <a:off x="3830249" y="3487542"/>
              <a:ext cx="54847" cy="153467"/>
            </a:xfrm>
            <a:custGeom>
              <a:rect b="b" l="l" r="r" t="t"/>
              <a:pathLst>
                <a:path extrusionOk="0" h="5862" w="2095">
                  <a:moveTo>
                    <a:pt x="0" y="1"/>
                  </a:moveTo>
                  <a:cubicBezTo>
                    <a:pt x="356" y="1"/>
                    <a:pt x="639" y="289"/>
                    <a:pt x="639" y="640"/>
                  </a:cubicBezTo>
                  <a:lnTo>
                    <a:pt x="639" y="5223"/>
                  </a:lnTo>
                  <a:cubicBezTo>
                    <a:pt x="639" y="5574"/>
                    <a:pt x="356" y="5862"/>
                    <a:pt x="0" y="5862"/>
                  </a:cubicBezTo>
                  <a:lnTo>
                    <a:pt x="1456" y="5862"/>
                  </a:lnTo>
                  <a:cubicBezTo>
                    <a:pt x="1807" y="5862"/>
                    <a:pt x="2095" y="5574"/>
                    <a:pt x="2095" y="5223"/>
                  </a:cubicBezTo>
                  <a:lnTo>
                    <a:pt x="2095" y="640"/>
                  </a:lnTo>
                  <a:cubicBezTo>
                    <a:pt x="2095" y="289"/>
                    <a:pt x="1807" y="1"/>
                    <a:pt x="1456"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73"/>
            <p:cNvSpPr/>
            <p:nvPr/>
          </p:nvSpPr>
          <p:spPr>
            <a:xfrm>
              <a:off x="3539468" y="3640983"/>
              <a:ext cx="78749" cy="30735"/>
            </a:xfrm>
            <a:custGeom>
              <a:rect b="b" l="l" r="r" t="t"/>
              <a:pathLst>
                <a:path extrusionOk="0" h="1174" w="3008">
                  <a:moveTo>
                    <a:pt x="0" y="1"/>
                  </a:moveTo>
                  <a:lnTo>
                    <a:pt x="0" y="750"/>
                  </a:lnTo>
                  <a:cubicBezTo>
                    <a:pt x="0" y="986"/>
                    <a:pt x="188" y="1173"/>
                    <a:pt x="418" y="1173"/>
                  </a:cubicBezTo>
                  <a:lnTo>
                    <a:pt x="2590" y="1173"/>
                  </a:lnTo>
                  <a:cubicBezTo>
                    <a:pt x="2820"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73"/>
            <p:cNvSpPr/>
            <p:nvPr/>
          </p:nvSpPr>
          <p:spPr>
            <a:xfrm>
              <a:off x="3579209" y="3640983"/>
              <a:ext cx="39008" cy="30735"/>
            </a:xfrm>
            <a:custGeom>
              <a:rect b="b" l="l" r="r" t="t"/>
              <a:pathLst>
                <a:path extrusionOk="0" h="1174" w="1490">
                  <a:moveTo>
                    <a:pt x="418" y="1"/>
                  </a:moveTo>
                  <a:lnTo>
                    <a:pt x="418" y="755"/>
                  </a:lnTo>
                  <a:cubicBezTo>
                    <a:pt x="418" y="986"/>
                    <a:pt x="231" y="1173"/>
                    <a:pt x="0" y="1173"/>
                  </a:cubicBezTo>
                  <a:lnTo>
                    <a:pt x="1072" y="1173"/>
                  </a:lnTo>
                  <a:cubicBezTo>
                    <a:pt x="1302" y="1173"/>
                    <a:pt x="1490" y="986"/>
                    <a:pt x="1490" y="755"/>
                  </a:cubicBezTo>
                  <a:lnTo>
                    <a:pt x="149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73"/>
            <p:cNvSpPr/>
            <p:nvPr/>
          </p:nvSpPr>
          <p:spPr>
            <a:xfrm>
              <a:off x="3752390" y="3640983"/>
              <a:ext cx="78749" cy="30735"/>
            </a:xfrm>
            <a:custGeom>
              <a:rect b="b" l="l" r="r" t="t"/>
              <a:pathLst>
                <a:path extrusionOk="0" h="1174" w="3008">
                  <a:moveTo>
                    <a:pt x="1" y="1"/>
                  </a:moveTo>
                  <a:lnTo>
                    <a:pt x="1" y="750"/>
                  </a:lnTo>
                  <a:cubicBezTo>
                    <a:pt x="1" y="986"/>
                    <a:pt x="188" y="1173"/>
                    <a:pt x="423" y="1173"/>
                  </a:cubicBezTo>
                  <a:lnTo>
                    <a:pt x="2595" y="1173"/>
                  </a:lnTo>
                  <a:cubicBezTo>
                    <a:pt x="2825" y="1168"/>
                    <a:pt x="3008" y="981"/>
                    <a:pt x="3008" y="750"/>
                  </a:cubicBezTo>
                  <a:lnTo>
                    <a:pt x="3008"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73"/>
            <p:cNvSpPr/>
            <p:nvPr/>
          </p:nvSpPr>
          <p:spPr>
            <a:xfrm>
              <a:off x="3795665" y="3640983"/>
              <a:ext cx="35605" cy="30735"/>
            </a:xfrm>
            <a:custGeom>
              <a:rect b="b" l="l" r="r" t="t"/>
              <a:pathLst>
                <a:path extrusionOk="0" h="1174" w="1360">
                  <a:moveTo>
                    <a:pt x="418" y="1"/>
                  </a:moveTo>
                  <a:lnTo>
                    <a:pt x="418" y="755"/>
                  </a:lnTo>
                  <a:cubicBezTo>
                    <a:pt x="418" y="986"/>
                    <a:pt x="231" y="1173"/>
                    <a:pt x="0" y="1173"/>
                  </a:cubicBezTo>
                  <a:lnTo>
                    <a:pt x="937" y="1173"/>
                  </a:lnTo>
                  <a:cubicBezTo>
                    <a:pt x="1172" y="1173"/>
                    <a:pt x="1360" y="986"/>
                    <a:pt x="1360" y="755"/>
                  </a:cubicBezTo>
                  <a:lnTo>
                    <a:pt x="1360"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7" name="Google Shape;18087;p73"/>
            <p:cNvSpPr/>
            <p:nvPr/>
          </p:nvSpPr>
          <p:spPr>
            <a:xfrm>
              <a:off x="3514178" y="3427197"/>
              <a:ext cx="177500" cy="170772"/>
            </a:xfrm>
            <a:custGeom>
              <a:rect b="b" l="l" r="r" t="t"/>
              <a:pathLst>
                <a:path extrusionOk="0" h="6523" w="6780">
                  <a:moveTo>
                    <a:pt x="3517" y="0"/>
                  </a:moveTo>
                  <a:cubicBezTo>
                    <a:pt x="2196" y="0"/>
                    <a:pt x="1010" y="793"/>
                    <a:pt x="505" y="2013"/>
                  </a:cubicBezTo>
                  <a:cubicBezTo>
                    <a:pt x="1" y="3228"/>
                    <a:pt x="279" y="4636"/>
                    <a:pt x="1211" y="5568"/>
                  </a:cubicBezTo>
                  <a:cubicBezTo>
                    <a:pt x="1835" y="6191"/>
                    <a:pt x="2669" y="6522"/>
                    <a:pt x="3518" y="6522"/>
                  </a:cubicBezTo>
                  <a:cubicBezTo>
                    <a:pt x="3938" y="6522"/>
                    <a:pt x="4362" y="6441"/>
                    <a:pt x="4766" y="6274"/>
                  </a:cubicBezTo>
                  <a:cubicBezTo>
                    <a:pt x="5987" y="5770"/>
                    <a:pt x="6779" y="4578"/>
                    <a:pt x="6779" y="3262"/>
                  </a:cubicBezTo>
                  <a:cubicBezTo>
                    <a:pt x="6779" y="1460"/>
                    <a:pt x="5319" y="0"/>
                    <a:pt x="3517" y="0"/>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8" name="Google Shape;18088;p73"/>
            <p:cNvSpPr/>
            <p:nvPr/>
          </p:nvSpPr>
          <p:spPr>
            <a:xfrm>
              <a:off x="3588634" y="3427197"/>
              <a:ext cx="107809" cy="170772"/>
            </a:xfrm>
            <a:custGeom>
              <a:rect b="b" l="l" r="r" t="t"/>
              <a:pathLst>
                <a:path extrusionOk="0" h="6523" w="4118">
                  <a:moveTo>
                    <a:pt x="673" y="0"/>
                  </a:moveTo>
                  <a:cubicBezTo>
                    <a:pt x="443" y="0"/>
                    <a:pt x="222" y="19"/>
                    <a:pt x="1" y="67"/>
                  </a:cubicBezTo>
                  <a:cubicBezTo>
                    <a:pt x="1504" y="389"/>
                    <a:pt x="2585" y="1720"/>
                    <a:pt x="2585" y="3262"/>
                  </a:cubicBezTo>
                  <a:cubicBezTo>
                    <a:pt x="2585" y="4799"/>
                    <a:pt x="1504" y="6135"/>
                    <a:pt x="1" y="6452"/>
                  </a:cubicBezTo>
                  <a:cubicBezTo>
                    <a:pt x="228" y="6500"/>
                    <a:pt x="455" y="6523"/>
                    <a:pt x="678" y="6523"/>
                  </a:cubicBezTo>
                  <a:cubicBezTo>
                    <a:pt x="2308" y="6523"/>
                    <a:pt x="3739" y="5293"/>
                    <a:pt x="3916" y="3598"/>
                  </a:cubicBezTo>
                  <a:cubicBezTo>
                    <a:pt x="4118" y="1672"/>
                    <a:pt x="2604" y="0"/>
                    <a:pt x="673"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73"/>
            <p:cNvSpPr/>
            <p:nvPr/>
          </p:nvSpPr>
          <p:spPr>
            <a:xfrm>
              <a:off x="3546510" y="3457121"/>
              <a:ext cx="115218" cy="110872"/>
            </a:xfrm>
            <a:custGeom>
              <a:rect b="b" l="l" r="r" t="t"/>
              <a:pathLst>
                <a:path extrusionOk="0" h="4235" w="4401">
                  <a:moveTo>
                    <a:pt x="2282" y="0"/>
                  </a:moveTo>
                  <a:cubicBezTo>
                    <a:pt x="1427" y="0"/>
                    <a:pt x="654" y="514"/>
                    <a:pt x="327" y="1307"/>
                  </a:cubicBezTo>
                  <a:cubicBezTo>
                    <a:pt x="0" y="2100"/>
                    <a:pt x="178" y="3008"/>
                    <a:pt x="783" y="3613"/>
                  </a:cubicBezTo>
                  <a:cubicBezTo>
                    <a:pt x="1189" y="4019"/>
                    <a:pt x="1733" y="4234"/>
                    <a:pt x="2286" y="4234"/>
                  </a:cubicBezTo>
                  <a:cubicBezTo>
                    <a:pt x="2558" y="4234"/>
                    <a:pt x="2833" y="4182"/>
                    <a:pt x="3094" y="4074"/>
                  </a:cubicBezTo>
                  <a:cubicBezTo>
                    <a:pt x="3887" y="3748"/>
                    <a:pt x="4401" y="2974"/>
                    <a:pt x="4401" y="2119"/>
                  </a:cubicBezTo>
                  <a:cubicBezTo>
                    <a:pt x="4401" y="947"/>
                    <a:pt x="3454" y="0"/>
                    <a:pt x="2282"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73"/>
            <p:cNvSpPr/>
            <p:nvPr/>
          </p:nvSpPr>
          <p:spPr>
            <a:xfrm>
              <a:off x="3592299" y="3457121"/>
              <a:ext cx="73199" cy="110872"/>
            </a:xfrm>
            <a:custGeom>
              <a:rect b="b" l="l" r="r" t="t"/>
              <a:pathLst>
                <a:path extrusionOk="0" h="4235" w="2796">
                  <a:moveTo>
                    <a:pt x="541" y="0"/>
                  </a:moveTo>
                  <a:cubicBezTo>
                    <a:pt x="539" y="0"/>
                    <a:pt x="536" y="0"/>
                    <a:pt x="533" y="0"/>
                  </a:cubicBezTo>
                  <a:cubicBezTo>
                    <a:pt x="351" y="0"/>
                    <a:pt x="173" y="20"/>
                    <a:pt x="0" y="68"/>
                  </a:cubicBezTo>
                  <a:cubicBezTo>
                    <a:pt x="932" y="308"/>
                    <a:pt x="1585" y="1153"/>
                    <a:pt x="1585" y="2114"/>
                  </a:cubicBezTo>
                  <a:cubicBezTo>
                    <a:pt x="1585" y="3080"/>
                    <a:pt x="932" y="3925"/>
                    <a:pt x="0" y="4165"/>
                  </a:cubicBezTo>
                  <a:cubicBezTo>
                    <a:pt x="180" y="4212"/>
                    <a:pt x="360" y="4235"/>
                    <a:pt x="536" y="4235"/>
                  </a:cubicBezTo>
                  <a:cubicBezTo>
                    <a:pt x="1573" y="4235"/>
                    <a:pt x="2497" y="3467"/>
                    <a:pt x="2633" y="2383"/>
                  </a:cubicBezTo>
                  <a:cubicBezTo>
                    <a:pt x="2796" y="1122"/>
                    <a:pt x="1811" y="0"/>
                    <a:pt x="541"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73"/>
            <p:cNvSpPr/>
            <p:nvPr/>
          </p:nvSpPr>
          <p:spPr>
            <a:xfrm>
              <a:off x="3702700" y="3536734"/>
              <a:ext cx="64560" cy="55187"/>
            </a:xfrm>
            <a:custGeom>
              <a:rect b="b" l="l" r="r" t="t"/>
              <a:pathLst>
                <a:path extrusionOk="0" h="2108" w="2466">
                  <a:moveTo>
                    <a:pt x="1413" y="0"/>
                  </a:moveTo>
                  <a:cubicBezTo>
                    <a:pt x="472" y="0"/>
                    <a:pt x="1" y="1134"/>
                    <a:pt x="669" y="1797"/>
                  </a:cubicBezTo>
                  <a:cubicBezTo>
                    <a:pt x="883" y="2011"/>
                    <a:pt x="1146" y="2107"/>
                    <a:pt x="1405" y="2107"/>
                  </a:cubicBezTo>
                  <a:cubicBezTo>
                    <a:pt x="1946" y="2107"/>
                    <a:pt x="2465" y="1686"/>
                    <a:pt x="2465" y="1052"/>
                  </a:cubicBezTo>
                  <a:cubicBezTo>
                    <a:pt x="2465" y="471"/>
                    <a:pt x="1995" y="0"/>
                    <a:pt x="1413"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73"/>
            <p:cNvSpPr/>
            <p:nvPr/>
          </p:nvSpPr>
          <p:spPr>
            <a:xfrm>
              <a:off x="3729508" y="3536734"/>
              <a:ext cx="40527" cy="55187"/>
            </a:xfrm>
            <a:custGeom>
              <a:rect b="b" l="l" r="r" t="t"/>
              <a:pathLst>
                <a:path extrusionOk="0" h="2108" w="1548">
                  <a:moveTo>
                    <a:pt x="389" y="0"/>
                  </a:moveTo>
                  <a:cubicBezTo>
                    <a:pt x="255" y="0"/>
                    <a:pt x="120" y="24"/>
                    <a:pt x="0" y="72"/>
                  </a:cubicBezTo>
                  <a:cubicBezTo>
                    <a:pt x="884" y="428"/>
                    <a:pt x="884" y="1677"/>
                    <a:pt x="0" y="2032"/>
                  </a:cubicBezTo>
                  <a:cubicBezTo>
                    <a:pt x="128" y="2084"/>
                    <a:pt x="260" y="2107"/>
                    <a:pt x="388" y="2107"/>
                  </a:cubicBezTo>
                  <a:cubicBezTo>
                    <a:pt x="875" y="2107"/>
                    <a:pt x="1323" y="1763"/>
                    <a:pt x="1422" y="1249"/>
                  </a:cubicBezTo>
                  <a:cubicBezTo>
                    <a:pt x="1547" y="601"/>
                    <a:pt x="1048" y="0"/>
                    <a:pt x="389"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73"/>
            <p:cNvSpPr/>
            <p:nvPr/>
          </p:nvSpPr>
          <p:spPr>
            <a:xfrm>
              <a:off x="3782575" y="3536734"/>
              <a:ext cx="64429" cy="55187"/>
            </a:xfrm>
            <a:custGeom>
              <a:rect b="b" l="l" r="r" t="t"/>
              <a:pathLst>
                <a:path extrusionOk="0" h="2108" w="2461">
                  <a:moveTo>
                    <a:pt x="1408" y="0"/>
                  </a:moveTo>
                  <a:cubicBezTo>
                    <a:pt x="471" y="0"/>
                    <a:pt x="1" y="1134"/>
                    <a:pt x="664" y="1797"/>
                  </a:cubicBezTo>
                  <a:cubicBezTo>
                    <a:pt x="878" y="2011"/>
                    <a:pt x="1141" y="2107"/>
                    <a:pt x="1399" y="2107"/>
                  </a:cubicBezTo>
                  <a:cubicBezTo>
                    <a:pt x="1941" y="2107"/>
                    <a:pt x="2460" y="1686"/>
                    <a:pt x="2460" y="1052"/>
                  </a:cubicBezTo>
                  <a:cubicBezTo>
                    <a:pt x="2460" y="471"/>
                    <a:pt x="1989" y="0"/>
                    <a:pt x="140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73"/>
            <p:cNvSpPr/>
            <p:nvPr/>
          </p:nvSpPr>
          <p:spPr>
            <a:xfrm>
              <a:off x="3809122" y="3536734"/>
              <a:ext cx="40631" cy="55135"/>
            </a:xfrm>
            <a:custGeom>
              <a:rect b="b" l="l" r="r" t="t"/>
              <a:pathLst>
                <a:path extrusionOk="0" h="2106" w="1552">
                  <a:moveTo>
                    <a:pt x="394" y="0"/>
                  </a:moveTo>
                  <a:cubicBezTo>
                    <a:pt x="260" y="0"/>
                    <a:pt x="125" y="24"/>
                    <a:pt x="0" y="77"/>
                  </a:cubicBezTo>
                  <a:cubicBezTo>
                    <a:pt x="879" y="428"/>
                    <a:pt x="879" y="1677"/>
                    <a:pt x="0" y="2028"/>
                  </a:cubicBezTo>
                  <a:cubicBezTo>
                    <a:pt x="131" y="2081"/>
                    <a:pt x="265" y="2106"/>
                    <a:pt x="396" y="2106"/>
                  </a:cubicBezTo>
                  <a:cubicBezTo>
                    <a:pt x="882" y="2106"/>
                    <a:pt x="1329" y="1765"/>
                    <a:pt x="1427" y="1254"/>
                  </a:cubicBezTo>
                  <a:cubicBezTo>
                    <a:pt x="1552" y="601"/>
                    <a:pt x="1057" y="0"/>
                    <a:pt x="394"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73"/>
            <p:cNvSpPr/>
            <p:nvPr/>
          </p:nvSpPr>
          <p:spPr>
            <a:xfrm>
              <a:off x="3752390" y="3460000"/>
              <a:ext cx="70450" cy="27568"/>
            </a:xfrm>
            <a:custGeom>
              <a:rect b="b" l="l" r="r" t="t"/>
              <a:pathLst>
                <a:path extrusionOk="0" h="1053" w="2691">
                  <a:moveTo>
                    <a:pt x="1643" y="1"/>
                  </a:moveTo>
                  <a:cubicBezTo>
                    <a:pt x="1640" y="1"/>
                    <a:pt x="1637" y="1"/>
                    <a:pt x="1634" y="1"/>
                  </a:cubicBezTo>
                  <a:lnTo>
                    <a:pt x="1053" y="1"/>
                  </a:lnTo>
                  <a:cubicBezTo>
                    <a:pt x="471" y="1"/>
                    <a:pt x="1" y="472"/>
                    <a:pt x="1" y="1053"/>
                  </a:cubicBezTo>
                  <a:lnTo>
                    <a:pt x="2691" y="1053"/>
                  </a:lnTo>
                  <a:cubicBezTo>
                    <a:pt x="2691" y="475"/>
                    <a:pt x="2220" y="1"/>
                    <a:pt x="1643" y="1"/>
                  </a:cubicBez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73"/>
            <p:cNvSpPr/>
            <p:nvPr/>
          </p:nvSpPr>
          <p:spPr>
            <a:xfrm>
              <a:off x="3544756" y="3451021"/>
              <a:ext cx="127785" cy="123098"/>
            </a:xfrm>
            <a:custGeom>
              <a:rect b="b" l="l" r="r" t="t"/>
              <a:pathLst>
                <a:path extrusionOk="0" h="4702" w="4881">
                  <a:moveTo>
                    <a:pt x="2349" y="464"/>
                  </a:moveTo>
                  <a:cubicBezTo>
                    <a:pt x="3108" y="464"/>
                    <a:pt x="3800" y="920"/>
                    <a:pt x="4093" y="1627"/>
                  </a:cubicBezTo>
                  <a:cubicBezTo>
                    <a:pt x="4381" y="2333"/>
                    <a:pt x="4223" y="3145"/>
                    <a:pt x="3680" y="3687"/>
                  </a:cubicBezTo>
                  <a:cubicBezTo>
                    <a:pt x="3320" y="4048"/>
                    <a:pt x="2837" y="4240"/>
                    <a:pt x="2346" y="4240"/>
                  </a:cubicBezTo>
                  <a:cubicBezTo>
                    <a:pt x="2103" y="4240"/>
                    <a:pt x="1857" y="4193"/>
                    <a:pt x="1624" y="4096"/>
                  </a:cubicBezTo>
                  <a:cubicBezTo>
                    <a:pt x="918" y="3803"/>
                    <a:pt x="461" y="3116"/>
                    <a:pt x="461" y="2352"/>
                  </a:cubicBezTo>
                  <a:cubicBezTo>
                    <a:pt x="461" y="1309"/>
                    <a:pt x="1307" y="464"/>
                    <a:pt x="2349" y="464"/>
                  </a:cubicBezTo>
                  <a:close/>
                  <a:moveTo>
                    <a:pt x="2346" y="1"/>
                  </a:moveTo>
                  <a:cubicBezTo>
                    <a:pt x="2043" y="1"/>
                    <a:pt x="1737" y="60"/>
                    <a:pt x="1446" y="181"/>
                  </a:cubicBezTo>
                  <a:cubicBezTo>
                    <a:pt x="572" y="546"/>
                    <a:pt x="0" y="1401"/>
                    <a:pt x="0" y="2352"/>
                  </a:cubicBezTo>
                  <a:cubicBezTo>
                    <a:pt x="0" y="3649"/>
                    <a:pt x="1052" y="4696"/>
                    <a:pt x="2349" y="4701"/>
                  </a:cubicBezTo>
                  <a:cubicBezTo>
                    <a:pt x="3296" y="4701"/>
                    <a:pt x="4151" y="4125"/>
                    <a:pt x="4516" y="3250"/>
                  </a:cubicBezTo>
                  <a:cubicBezTo>
                    <a:pt x="4881" y="2371"/>
                    <a:pt x="4679" y="1362"/>
                    <a:pt x="4007" y="690"/>
                  </a:cubicBezTo>
                  <a:cubicBezTo>
                    <a:pt x="3557" y="240"/>
                    <a:pt x="2957" y="1"/>
                    <a:pt x="23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7" name="Google Shape;18097;p73"/>
            <p:cNvSpPr/>
            <p:nvPr/>
          </p:nvSpPr>
          <p:spPr>
            <a:xfrm>
              <a:off x="3694794" y="3530608"/>
              <a:ext cx="78514" cy="67283"/>
            </a:xfrm>
            <a:custGeom>
              <a:rect b="b" l="l" r="r" t="t"/>
              <a:pathLst>
                <a:path extrusionOk="0" h="2570" w="2999">
                  <a:moveTo>
                    <a:pt x="1719" y="462"/>
                  </a:moveTo>
                  <a:cubicBezTo>
                    <a:pt x="1922" y="462"/>
                    <a:pt x="2129" y="537"/>
                    <a:pt x="2297" y="705"/>
                  </a:cubicBezTo>
                  <a:cubicBezTo>
                    <a:pt x="2815" y="1224"/>
                    <a:pt x="2450" y="2113"/>
                    <a:pt x="1715" y="2113"/>
                  </a:cubicBezTo>
                  <a:cubicBezTo>
                    <a:pt x="1259" y="2113"/>
                    <a:pt x="889" y="1743"/>
                    <a:pt x="889" y="1286"/>
                  </a:cubicBezTo>
                  <a:cubicBezTo>
                    <a:pt x="889" y="790"/>
                    <a:pt x="1295" y="462"/>
                    <a:pt x="1719" y="462"/>
                  </a:cubicBezTo>
                  <a:close/>
                  <a:moveTo>
                    <a:pt x="1705" y="1"/>
                  </a:moveTo>
                  <a:cubicBezTo>
                    <a:pt x="1389" y="1"/>
                    <a:pt x="1068" y="118"/>
                    <a:pt x="807" y="378"/>
                  </a:cubicBezTo>
                  <a:cubicBezTo>
                    <a:pt x="0" y="1186"/>
                    <a:pt x="572" y="2569"/>
                    <a:pt x="1715" y="2569"/>
                  </a:cubicBezTo>
                  <a:cubicBezTo>
                    <a:pt x="2422" y="2569"/>
                    <a:pt x="2998" y="1997"/>
                    <a:pt x="2998" y="1286"/>
                  </a:cubicBezTo>
                  <a:cubicBezTo>
                    <a:pt x="2998" y="513"/>
                    <a:pt x="2364" y="1"/>
                    <a:pt x="1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8" name="Google Shape;18098;p73"/>
            <p:cNvSpPr/>
            <p:nvPr/>
          </p:nvSpPr>
          <p:spPr>
            <a:xfrm>
              <a:off x="3774407" y="3530608"/>
              <a:ext cx="78619" cy="67283"/>
            </a:xfrm>
            <a:custGeom>
              <a:rect b="b" l="l" r="r" t="t"/>
              <a:pathLst>
                <a:path extrusionOk="0" h="2570" w="3003">
                  <a:moveTo>
                    <a:pt x="1723" y="462"/>
                  </a:moveTo>
                  <a:cubicBezTo>
                    <a:pt x="1926" y="462"/>
                    <a:pt x="2133" y="537"/>
                    <a:pt x="2301" y="705"/>
                  </a:cubicBezTo>
                  <a:cubicBezTo>
                    <a:pt x="2820" y="1224"/>
                    <a:pt x="2455" y="2113"/>
                    <a:pt x="1720" y="2113"/>
                  </a:cubicBezTo>
                  <a:cubicBezTo>
                    <a:pt x="1264" y="2108"/>
                    <a:pt x="899" y="1743"/>
                    <a:pt x="899" y="1286"/>
                  </a:cubicBezTo>
                  <a:lnTo>
                    <a:pt x="894" y="1286"/>
                  </a:lnTo>
                  <a:cubicBezTo>
                    <a:pt x="894" y="790"/>
                    <a:pt x="1300" y="462"/>
                    <a:pt x="1723" y="462"/>
                  </a:cubicBezTo>
                  <a:close/>
                  <a:moveTo>
                    <a:pt x="1709" y="1"/>
                  </a:moveTo>
                  <a:cubicBezTo>
                    <a:pt x="1394" y="1"/>
                    <a:pt x="1073" y="118"/>
                    <a:pt x="812" y="378"/>
                  </a:cubicBezTo>
                  <a:cubicBezTo>
                    <a:pt x="0" y="1186"/>
                    <a:pt x="577" y="2569"/>
                    <a:pt x="1720" y="2569"/>
                  </a:cubicBezTo>
                  <a:cubicBezTo>
                    <a:pt x="2426" y="2569"/>
                    <a:pt x="3003" y="1997"/>
                    <a:pt x="3003" y="1286"/>
                  </a:cubicBezTo>
                  <a:cubicBezTo>
                    <a:pt x="3003" y="513"/>
                    <a:pt x="2369"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73"/>
            <p:cNvSpPr/>
            <p:nvPr/>
          </p:nvSpPr>
          <p:spPr>
            <a:xfrm>
              <a:off x="3479725" y="3421123"/>
              <a:ext cx="411419" cy="256616"/>
            </a:xfrm>
            <a:custGeom>
              <a:rect b="b" l="l" r="r" t="t"/>
              <a:pathLst>
                <a:path extrusionOk="0" h="9802" w="15715">
                  <a:moveTo>
                    <a:pt x="12049" y="1716"/>
                  </a:moveTo>
                  <a:cubicBezTo>
                    <a:pt x="12414" y="1716"/>
                    <a:pt x="12736" y="1957"/>
                    <a:pt x="12842" y="2307"/>
                  </a:cubicBezTo>
                  <a:lnTo>
                    <a:pt x="10680" y="2307"/>
                  </a:lnTo>
                  <a:cubicBezTo>
                    <a:pt x="10785" y="1957"/>
                    <a:pt x="11107" y="1716"/>
                    <a:pt x="11472" y="1716"/>
                  </a:cubicBezTo>
                  <a:close/>
                  <a:moveTo>
                    <a:pt x="5059" y="8629"/>
                  </a:moveTo>
                  <a:lnTo>
                    <a:pt x="5059" y="9153"/>
                  </a:lnTo>
                  <a:cubicBezTo>
                    <a:pt x="5059" y="9254"/>
                    <a:pt x="4977" y="9340"/>
                    <a:pt x="4872" y="9340"/>
                  </a:cubicBezTo>
                  <a:lnTo>
                    <a:pt x="2700" y="9340"/>
                  </a:lnTo>
                  <a:cubicBezTo>
                    <a:pt x="2599" y="9340"/>
                    <a:pt x="2513" y="9254"/>
                    <a:pt x="2513" y="9153"/>
                  </a:cubicBezTo>
                  <a:lnTo>
                    <a:pt x="2513" y="8629"/>
                  </a:lnTo>
                  <a:close/>
                  <a:moveTo>
                    <a:pt x="13197" y="8629"/>
                  </a:moveTo>
                  <a:lnTo>
                    <a:pt x="13197" y="9153"/>
                  </a:lnTo>
                  <a:cubicBezTo>
                    <a:pt x="13197" y="9259"/>
                    <a:pt x="13111" y="9340"/>
                    <a:pt x="13010" y="9340"/>
                  </a:cubicBezTo>
                  <a:lnTo>
                    <a:pt x="10838" y="9340"/>
                  </a:lnTo>
                  <a:cubicBezTo>
                    <a:pt x="10733" y="9340"/>
                    <a:pt x="10646" y="9259"/>
                    <a:pt x="10646" y="9153"/>
                  </a:cubicBezTo>
                  <a:lnTo>
                    <a:pt x="10646" y="8629"/>
                  </a:lnTo>
                  <a:close/>
                  <a:moveTo>
                    <a:pt x="4833" y="0"/>
                  </a:moveTo>
                  <a:cubicBezTo>
                    <a:pt x="4439" y="0"/>
                    <a:pt x="4039" y="67"/>
                    <a:pt x="3647" y="208"/>
                  </a:cubicBezTo>
                  <a:cubicBezTo>
                    <a:pt x="3389" y="302"/>
                    <a:pt x="3488" y="657"/>
                    <a:pt x="3717" y="657"/>
                  </a:cubicBezTo>
                  <a:cubicBezTo>
                    <a:pt x="3745" y="657"/>
                    <a:pt x="3774" y="652"/>
                    <a:pt x="3805" y="640"/>
                  </a:cubicBezTo>
                  <a:cubicBezTo>
                    <a:pt x="4149" y="516"/>
                    <a:pt x="4498" y="457"/>
                    <a:pt x="4838" y="457"/>
                  </a:cubicBezTo>
                  <a:cubicBezTo>
                    <a:pt x="6399" y="457"/>
                    <a:pt x="7794" y="1683"/>
                    <a:pt x="7869" y="3359"/>
                  </a:cubicBezTo>
                  <a:cubicBezTo>
                    <a:pt x="7945" y="5168"/>
                    <a:pt x="6477" y="6525"/>
                    <a:pt x="4839" y="6525"/>
                  </a:cubicBezTo>
                  <a:cubicBezTo>
                    <a:pt x="4401" y="6525"/>
                    <a:pt x="3952" y="6428"/>
                    <a:pt x="3517" y="6218"/>
                  </a:cubicBezTo>
                  <a:cubicBezTo>
                    <a:pt x="1451" y="5219"/>
                    <a:pt x="1201" y="2379"/>
                    <a:pt x="3065" y="1034"/>
                  </a:cubicBezTo>
                  <a:cubicBezTo>
                    <a:pt x="3264" y="886"/>
                    <a:pt x="3121" y="611"/>
                    <a:pt x="2929" y="611"/>
                  </a:cubicBezTo>
                  <a:cubicBezTo>
                    <a:pt x="2884" y="611"/>
                    <a:pt x="2837" y="625"/>
                    <a:pt x="2792" y="660"/>
                  </a:cubicBezTo>
                  <a:cubicBezTo>
                    <a:pt x="2220" y="1073"/>
                    <a:pt x="1787" y="1644"/>
                    <a:pt x="1547" y="2307"/>
                  </a:cubicBezTo>
                  <a:lnTo>
                    <a:pt x="870" y="2307"/>
                  </a:lnTo>
                  <a:cubicBezTo>
                    <a:pt x="390" y="2307"/>
                    <a:pt x="0" y="2696"/>
                    <a:pt x="0" y="3177"/>
                  </a:cubicBezTo>
                  <a:lnTo>
                    <a:pt x="0" y="7760"/>
                  </a:lnTo>
                  <a:cubicBezTo>
                    <a:pt x="0" y="8240"/>
                    <a:pt x="390" y="8629"/>
                    <a:pt x="870" y="8629"/>
                  </a:cubicBezTo>
                  <a:lnTo>
                    <a:pt x="2057" y="8629"/>
                  </a:lnTo>
                  <a:lnTo>
                    <a:pt x="2057" y="9153"/>
                  </a:lnTo>
                  <a:cubicBezTo>
                    <a:pt x="2057" y="9509"/>
                    <a:pt x="2345" y="9802"/>
                    <a:pt x="2705" y="9802"/>
                  </a:cubicBezTo>
                  <a:lnTo>
                    <a:pt x="4876" y="9802"/>
                  </a:lnTo>
                  <a:cubicBezTo>
                    <a:pt x="5232" y="9802"/>
                    <a:pt x="5525" y="9509"/>
                    <a:pt x="5525" y="9153"/>
                  </a:cubicBezTo>
                  <a:lnTo>
                    <a:pt x="5525" y="8629"/>
                  </a:lnTo>
                  <a:lnTo>
                    <a:pt x="8604" y="8629"/>
                  </a:lnTo>
                  <a:cubicBezTo>
                    <a:pt x="8912" y="8629"/>
                    <a:pt x="8912" y="8168"/>
                    <a:pt x="8604" y="8168"/>
                  </a:cubicBezTo>
                  <a:lnTo>
                    <a:pt x="870" y="8168"/>
                  </a:lnTo>
                  <a:cubicBezTo>
                    <a:pt x="644" y="8168"/>
                    <a:pt x="462" y="7986"/>
                    <a:pt x="462" y="7760"/>
                  </a:cubicBezTo>
                  <a:lnTo>
                    <a:pt x="462" y="3177"/>
                  </a:lnTo>
                  <a:cubicBezTo>
                    <a:pt x="462" y="2951"/>
                    <a:pt x="644" y="2769"/>
                    <a:pt x="870" y="2769"/>
                  </a:cubicBezTo>
                  <a:lnTo>
                    <a:pt x="1418" y="2769"/>
                  </a:lnTo>
                  <a:cubicBezTo>
                    <a:pt x="971" y="4892"/>
                    <a:pt x="2575" y="6986"/>
                    <a:pt x="4838" y="6986"/>
                  </a:cubicBezTo>
                  <a:cubicBezTo>
                    <a:pt x="7067" y="6986"/>
                    <a:pt x="8705" y="4906"/>
                    <a:pt x="8254" y="2769"/>
                  </a:cubicBezTo>
                  <a:lnTo>
                    <a:pt x="14850" y="2769"/>
                  </a:lnTo>
                  <a:cubicBezTo>
                    <a:pt x="15071" y="2769"/>
                    <a:pt x="15253" y="2951"/>
                    <a:pt x="15258" y="3177"/>
                  </a:cubicBezTo>
                  <a:lnTo>
                    <a:pt x="15258" y="7760"/>
                  </a:lnTo>
                  <a:cubicBezTo>
                    <a:pt x="15253" y="7986"/>
                    <a:pt x="15071" y="8168"/>
                    <a:pt x="14850" y="8168"/>
                  </a:cubicBezTo>
                  <a:lnTo>
                    <a:pt x="9464" y="8168"/>
                  </a:lnTo>
                  <a:cubicBezTo>
                    <a:pt x="9157" y="8168"/>
                    <a:pt x="9157" y="8629"/>
                    <a:pt x="9464" y="8629"/>
                  </a:cubicBezTo>
                  <a:lnTo>
                    <a:pt x="10190" y="8629"/>
                  </a:lnTo>
                  <a:lnTo>
                    <a:pt x="10190" y="9153"/>
                  </a:lnTo>
                  <a:cubicBezTo>
                    <a:pt x="10190" y="9509"/>
                    <a:pt x="10483" y="9802"/>
                    <a:pt x="10838" y="9802"/>
                  </a:cubicBezTo>
                  <a:lnTo>
                    <a:pt x="13010" y="9802"/>
                  </a:lnTo>
                  <a:cubicBezTo>
                    <a:pt x="13370" y="9802"/>
                    <a:pt x="13658" y="9509"/>
                    <a:pt x="13658" y="9153"/>
                  </a:cubicBezTo>
                  <a:lnTo>
                    <a:pt x="13658" y="8629"/>
                  </a:lnTo>
                  <a:lnTo>
                    <a:pt x="14845" y="8629"/>
                  </a:lnTo>
                  <a:cubicBezTo>
                    <a:pt x="15325" y="8629"/>
                    <a:pt x="15714" y="8240"/>
                    <a:pt x="15714" y="7760"/>
                  </a:cubicBezTo>
                  <a:lnTo>
                    <a:pt x="15714" y="3177"/>
                  </a:lnTo>
                  <a:cubicBezTo>
                    <a:pt x="15714" y="2696"/>
                    <a:pt x="15325" y="2307"/>
                    <a:pt x="14845" y="2307"/>
                  </a:cubicBezTo>
                  <a:lnTo>
                    <a:pt x="13312" y="2307"/>
                  </a:lnTo>
                  <a:cubicBezTo>
                    <a:pt x="13202" y="1697"/>
                    <a:pt x="12673" y="1255"/>
                    <a:pt x="12054" y="1255"/>
                  </a:cubicBezTo>
                  <a:lnTo>
                    <a:pt x="11472" y="1255"/>
                  </a:lnTo>
                  <a:cubicBezTo>
                    <a:pt x="10853" y="1255"/>
                    <a:pt x="10324" y="1697"/>
                    <a:pt x="10214" y="2307"/>
                  </a:cubicBezTo>
                  <a:lnTo>
                    <a:pt x="8124" y="2307"/>
                  </a:lnTo>
                  <a:cubicBezTo>
                    <a:pt x="7608" y="883"/>
                    <a:pt x="6265" y="0"/>
                    <a:pt x="48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0" name="Google Shape;18100;p73"/>
          <p:cNvGrpSpPr/>
          <p:nvPr/>
        </p:nvGrpSpPr>
        <p:grpSpPr>
          <a:xfrm>
            <a:off x="1283275" y="3819478"/>
            <a:ext cx="373824" cy="362881"/>
            <a:chOff x="1283275" y="3819478"/>
            <a:chExt cx="373824" cy="362881"/>
          </a:xfrm>
        </p:grpSpPr>
        <p:sp>
          <p:nvSpPr>
            <p:cNvPr id="18101" name="Google Shape;18101;p73"/>
            <p:cNvSpPr/>
            <p:nvPr/>
          </p:nvSpPr>
          <p:spPr>
            <a:xfrm>
              <a:off x="1431428" y="3969489"/>
              <a:ext cx="80399" cy="70712"/>
            </a:xfrm>
            <a:custGeom>
              <a:rect b="b" l="l" r="r" t="t"/>
              <a:pathLst>
                <a:path extrusionOk="0" h="2701" w="3071">
                  <a:moveTo>
                    <a:pt x="1" y="1"/>
                  </a:moveTo>
                  <a:lnTo>
                    <a:pt x="1" y="1735"/>
                  </a:lnTo>
                  <a:cubicBezTo>
                    <a:pt x="1" y="2268"/>
                    <a:pt x="433" y="2701"/>
                    <a:pt x="966" y="2701"/>
                  </a:cubicBezTo>
                  <a:lnTo>
                    <a:pt x="2100" y="2701"/>
                  </a:lnTo>
                  <a:cubicBezTo>
                    <a:pt x="2633" y="2701"/>
                    <a:pt x="3066" y="2268"/>
                    <a:pt x="3070" y="1735"/>
                  </a:cubicBezTo>
                  <a:lnTo>
                    <a:pt x="3070" y="1"/>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2" name="Google Shape;18102;p73"/>
            <p:cNvSpPr/>
            <p:nvPr/>
          </p:nvSpPr>
          <p:spPr>
            <a:xfrm>
              <a:off x="1431428" y="3969489"/>
              <a:ext cx="80268" cy="70712"/>
            </a:xfrm>
            <a:custGeom>
              <a:rect b="b" l="l" r="r" t="t"/>
              <a:pathLst>
                <a:path extrusionOk="0" h="2701" w="3066">
                  <a:moveTo>
                    <a:pt x="1" y="1"/>
                  </a:moveTo>
                  <a:lnTo>
                    <a:pt x="1" y="1735"/>
                  </a:lnTo>
                  <a:cubicBezTo>
                    <a:pt x="1" y="2268"/>
                    <a:pt x="433" y="2701"/>
                    <a:pt x="966" y="2701"/>
                  </a:cubicBezTo>
                  <a:lnTo>
                    <a:pt x="1567" y="2701"/>
                  </a:lnTo>
                  <a:cubicBezTo>
                    <a:pt x="1033" y="2701"/>
                    <a:pt x="596" y="2268"/>
                    <a:pt x="601" y="1735"/>
                  </a:cubicBezTo>
                  <a:cubicBezTo>
                    <a:pt x="601" y="1395"/>
                    <a:pt x="879" y="1130"/>
                    <a:pt x="1203" y="1130"/>
                  </a:cubicBezTo>
                  <a:cubicBezTo>
                    <a:pt x="1245" y="1130"/>
                    <a:pt x="1288" y="1135"/>
                    <a:pt x="1331" y="1144"/>
                  </a:cubicBezTo>
                  <a:lnTo>
                    <a:pt x="3066" y="1529"/>
                  </a:lnTo>
                  <a:lnTo>
                    <a:pt x="3066" y="1"/>
                  </a:ln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73"/>
            <p:cNvSpPr/>
            <p:nvPr/>
          </p:nvSpPr>
          <p:spPr>
            <a:xfrm>
              <a:off x="1355349" y="3857072"/>
              <a:ext cx="215723" cy="143388"/>
            </a:xfrm>
            <a:custGeom>
              <a:rect b="b" l="l" r="r" t="t"/>
              <a:pathLst>
                <a:path extrusionOk="0" h="5477" w="8240">
                  <a:moveTo>
                    <a:pt x="1071" y="0"/>
                  </a:moveTo>
                  <a:lnTo>
                    <a:pt x="0" y="3949"/>
                  </a:lnTo>
                  <a:lnTo>
                    <a:pt x="6884" y="5462"/>
                  </a:lnTo>
                  <a:cubicBezTo>
                    <a:pt x="6927" y="5472"/>
                    <a:pt x="6969" y="5477"/>
                    <a:pt x="7011" y="5477"/>
                  </a:cubicBezTo>
                  <a:cubicBezTo>
                    <a:pt x="7263" y="5477"/>
                    <a:pt x="7491" y="5310"/>
                    <a:pt x="7557" y="5059"/>
                  </a:cubicBezTo>
                  <a:lnTo>
                    <a:pt x="8162" y="2825"/>
                  </a:lnTo>
                  <a:cubicBezTo>
                    <a:pt x="8239" y="2527"/>
                    <a:pt x="8076" y="2224"/>
                    <a:pt x="7783" y="2133"/>
                  </a:cubicBezTo>
                  <a:lnTo>
                    <a:pt x="1071" y="0"/>
                  </a:ln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73"/>
            <p:cNvSpPr/>
            <p:nvPr/>
          </p:nvSpPr>
          <p:spPr>
            <a:xfrm>
              <a:off x="1355454" y="3857072"/>
              <a:ext cx="198261" cy="143388"/>
            </a:xfrm>
            <a:custGeom>
              <a:rect b="b" l="l" r="r" t="t"/>
              <a:pathLst>
                <a:path extrusionOk="0" h="5477" w="7573">
                  <a:moveTo>
                    <a:pt x="1067" y="0"/>
                  </a:moveTo>
                  <a:lnTo>
                    <a:pt x="1" y="3949"/>
                  </a:lnTo>
                  <a:lnTo>
                    <a:pt x="6880" y="5462"/>
                  </a:lnTo>
                  <a:cubicBezTo>
                    <a:pt x="6923" y="5472"/>
                    <a:pt x="6965" y="5477"/>
                    <a:pt x="7007" y="5477"/>
                  </a:cubicBezTo>
                  <a:cubicBezTo>
                    <a:pt x="7259" y="5477"/>
                    <a:pt x="7487" y="5310"/>
                    <a:pt x="7553" y="5059"/>
                  </a:cubicBezTo>
                  <a:lnTo>
                    <a:pt x="7572" y="5001"/>
                  </a:lnTo>
                  <a:lnTo>
                    <a:pt x="2273" y="3834"/>
                  </a:lnTo>
                  <a:cubicBezTo>
                    <a:pt x="1452" y="3656"/>
                    <a:pt x="947" y="2825"/>
                    <a:pt x="1163" y="2013"/>
                  </a:cubicBezTo>
                  <a:lnTo>
                    <a:pt x="1658" y="188"/>
                  </a:lnTo>
                  <a:lnTo>
                    <a:pt x="106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5" name="Google Shape;18105;p73"/>
            <p:cNvSpPr/>
            <p:nvPr/>
          </p:nvSpPr>
          <p:spPr>
            <a:xfrm>
              <a:off x="1317100" y="3824374"/>
              <a:ext cx="71969" cy="160091"/>
            </a:xfrm>
            <a:custGeom>
              <a:rect b="b" l="l" r="r" t="t"/>
              <a:pathLst>
                <a:path extrusionOk="0" h="6115" w="2749">
                  <a:moveTo>
                    <a:pt x="2025" y="1"/>
                  </a:moveTo>
                  <a:cubicBezTo>
                    <a:pt x="1735" y="1"/>
                    <a:pt x="1471" y="197"/>
                    <a:pt x="1399" y="495"/>
                  </a:cubicBezTo>
                  <a:lnTo>
                    <a:pt x="106" y="5285"/>
                  </a:lnTo>
                  <a:cubicBezTo>
                    <a:pt x="1" y="5630"/>
                    <a:pt x="207" y="5996"/>
                    <a:pt x="553" y="6092"/>
                  </a:cubicBezTo>
                  <a:cubicBezTo>
                    <a:pt x="610" y="6107"/>
                    <a:pt x="666" y="6114"/>
                    <a:pt x="722" y="6114"/>
                  </a:cubicBezTo>
                  <a:cubicBezTo>
                    <a:pt x="1013" y="6114"/>
                    <a:pt x="1278" y="5915"/>
                    <a:pt x="1351" y="5621"/>
                  </a:cubicBezTo>
                  <a:lnTo>
                    <a:pt x="2643" y="831"/>
                  </a:lnTo>
                  <a:cubicBezTo>
                    <a:pt x="2749" y="481"/>
                    <a:pt x="2547" y="115"/>
                    <a:pt x="2196" y="24"/>
                  </a:cubicBezTo>
                  <a:cubicBezTo>
                    <a:pt x="2139" y="8"/>
                    <a:pt x="2081" y="1"/>
                    <a:pt x="2025"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6" name="Google Shape;18106;p73"/>
            <p:cNvSpPr/>
            <p:nvPr/>
          </p:nvSpPr>
          <p:spPr>
            <a:xfrm>
              <a:off x="1317493" y="3824819"/>
              <a:ext cx="60135" cy="159148"/>
            </a:xfrm>
            <a:custGeom>
              <a:rect b="b" l="l" r="r" t="t"/>
              <a:pathLst>
                <a:path extrusionOk="0" h="6079" w="2297">
                  <a:moveTo>
                    <a:pt x="2007" y="1"/>
                  </a:moveTo>
                  <a:cubicBezTo>
                    <a:pt x="1727" y="1"/>
                    <a:pt x="1462" y="185"/>
                    <a:pt x="1384" y="478"/>
                  </a:cubicBezTo>
                  <a:lnTo>
                    <a:pt x="91" y="5268"/>
                  </a:lnTo>
                  <a:cubicBezTo>
                    <a:pt x="0" y="5609"/>
                    <a:pt x="202" y="5964"/>
                    <a:pt x="543" y="6055"/>
                  </a:cubicBezTo>
                  <a:cubicBezTo>
                    <a:pt x="598" y="6071"/>
                    <a:pt x="655" y="6078"/>
                    <a:pt x="712" y="6078"/>
                  </a:cubicBezTo>
                  <a:cubicBezTo>
                    <a:pt x="812" y="6078"/>
                    <a:pt x="910" y="6055"/>
                    <a:pt x="999" y="6012"/>
                  </a:cubicBezTo>
                  <a:cubicBezTo>
                    <a:pt x="725" y="5873"/>
                    <a:pt x="586" y="5561"/>
                    <a:pt x="668" y="5268"/>
                  </a:cubicBezTo>
                  <a:lnTo>
                    <a:pt x="1960" y="478"/>
                  </a:lnTo>
                  <a:cubicBezTo>
                    <a:pt x="2008" y="300"/>
                    <a:pt x="2128" y="151"/>
                    <a:pt x="2296" y="70"/>
                  </a:cubicBezTo>
                  <a:cubicBezTo>
                    <a:pt x="2203" y="23"/>
                    <a:pt x="2104" y="1"/>
                    <a:pt x="2007"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73"/>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2316" y="56"/>
                  </a:lnTo>
                  <a:cubicBezTo>
                    <a:pt x="2177" y="18"/>
                    <a:pt x="2037" y="0"/>
                    <a:pt x="1900" y="0"/>
                  </a:cubicBezTo>
                  <a:close/>
                </a:path>
              </a:pathLst>
            </a:custGeom>
            <a:solidFill>
              <a:srgbClr val="E3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73"/>
            <p:cNvSpPr/>
            <p:nvPr/>
          </p:nvSpPr>
          <p:spPr>
            <a:xfrm>
              <a:off x="1288668" y="3852098"/>
              <a:ext cx="60659" cy="94274"/>
            </a:xfrm>
            <a:custGeom>
              <a:rect b="b" l="l" r="r" t="t"/>
              <a:pathLst>
                <a:path extrusionOk="0" h="3601" w="2317">
                  <a:moveTo>
                    <a:pt x="1900" y="0"/>
                  </a:moveTo>
                  <a:cubicBezTo>
                    <a:pt x="1192" y="0"/>
                    <a:pt x="545" y="474"/>
                    <a:pt x="352" y="1189"/>
                  </a:cubicBezTo>
                  <a:lnTo>
                    <a:pt x="232" y="1636"/>
                  </a:lnTo>
                  <a:cubicBezTo>
                    <a:pt x="1" y="2491"/>
                    <a:pt x="505" y="3370"/>
                    <a:pt x="1360" y="3601"/>
                  </a:cubicBezTo>
                  <a:lnTo>
                    <a:pt x="1433" y="3337"/>
                  </a:lnTo>
                  <a:cubicBezTo>
                    <a:pt x="957" y="2933"/>
                    <a:pt x="755" y="2290"/>
                    <a:pt x="919" y="1689"/>
                  </a:cubicBezTo>
                  <a:lnTo>
                    <a:pt x="1039" y="1242"/>
                  </a:lnTo>
                  <a:cubicBezTo>
                    <a:pt x="1197" y="637"/>
                    <a:pt x="1697" y="185"/>
                    <a:pt x="2312" y="80"/>
                  </a:cubicBezTo>
                  <a:lnTo>
                    <a:pt x="2316" y="56"/>
                  </a:lnTo>
                  <a:cubicBezTo>
                    <a:pt x="2177" y="18"/>
                    <a:pt x="2037" y="0"/>
                    <a:pt x="1900" y="0"/>
                  </a:cubicBezTo>
                  <a:close/>
                </a:path>
              </a:pathLst>
            </a:custGeom>
            <a:solidFill>
              <a:srgbClr val="D6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73"/>
            <p:cNvSpPr/>
            <p:nvPr/>
          </p:nvSpPr>
          <p:spPr>
            <a:xfrm>
              <a:off x="1555181" y="3938440"/>
              <a:ext cx="68696" cy="58879"/>
            </a:xfrm>
            <a:custGeom>
              <a:rect b="b" l="l" r="r" t="t"/>
              <a:pathLst>
                <a:path extrusionOk="0" h="2249" w="2624">
                  <a:moveTo>
                    <a:pt x="452" y="0"/>
                  </a:moveTo>
                  <a:lnTo>
                    <a:pt x="1" y="1663"/>
                  </a:lnTo>
                  <a:lnTo>
                    <a:pt x="2172" y="2249"/>
                  </a:lnTo>
                  <a:lnTo>
                    <a:pt x="2624" y="586"/>
                  </a:lnTo>
                  <a:lnTo>
                    <a:pt x="452"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73"/>
            <p:cNvSpPr/>
            <p:nvPr/>
          </p:nvSpPr>
          <p:spPr>
            <a:xfrm>
              <a:off x="1555181" y="3938571"/>
              <a:ext cx="30474" cy="48564"/>
            </a:xfrm>
            <a:custGeom>
              <a:rect b="b" l="l" r="r" t="t"/>
              <a:pathLst>
                <a:path extrusionOk="0" h="1855" w="1164">
                  <a:moveTo>
                    <a:pt x="452" y="0"/>
                  </a:moveTo>
                  <a:lnTo>
                    <a:pt x="1" y="1662"/>
                  </a:lnTo>
                  <a:lnTo>
                    <a:pt x="712" y="1855"/>
                  </a:lnTo>
                  <a:lnTo>
                    <a:pt x="1163" y="192"/>
                  </a:lnTo>
                  <a:lnTo>
                    <a:pt x="452"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73"/>
            <p:cNvSpPr/>
            <p:nvPr/>
          </p:nvSpPr>
          <p:spPr>
            <a:xfrm>
              <a:off x="1609007" y="3940246"/>
              <a:ext cx="42307" cy="77283"/>
            </a:xfrm>
            <a:custGeom>
              <a:rect b="b" l="l" r="r" t="t"/>
              <a:pathLst>
                <a:path extrusionOk="0" h="2952" w="1616">
                  <a:moveTo>
                    <a:pt x="1074" y="0"/>
                  </a:moveTo>
                  <a:cubicBezTo>
                    <a:pt x="863" y="0"/>
                    <a:pt x="667" y="143"/>
                    <a:pt x="611" y="359"/>
                  </a:cubicBezTo>
                  <a:lnTo>
                    <a:pt x="73" y="2343"/>
                  </a:lnTo>
                  <a:cubicBezTo>
                    <a:pt x="1" y="2598"/>
                    <a:pt x="155" y="2867"/>
                    <a:pt x="414" y="2934"/>
                  </a:cubicBezTo>
                  <a:cubicBezTo>
                    <a:pt x="457" y="2946"/>
                    <a:pt x="501" y="2952"/>
                    <a:pt x="543" y="2952"/>
                  </a:cubicBezTo>
                  <a:cubicBezTo>
                    <a:pt x="756" y="2952"/>
                    <a:pt x="950" y="2809"/>
                    <a:pt x="1010" y="2593"/>
                  </a:cubicBezTo>
                  <a:lnTo>
                    <a:pt x="1543" y="609"/>
                  </a:lnTo>
                  <a:cubicBezTo>
                    <a:pt x="1615" y="354"/>
                    <a:pt x="1461" y="85"/>
                    <a:pt x="1202" y="18"/>
                  </a:cubicBezTo>
                  <a:cubicBezTo>
                    <a:pt x="1159" y="6"/>
                    <a:pt x="1116" y="0"/>
                    <a:pt x="1074"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73"/>
            <p:cNvSpPr/>
            <p:nvPr/>
          </p:nvSpPr>
          <p:spPr>
            <a:xfrm>
              <a:off x="1401871" y="4076906"/>
              <a:ext cx="139251" cy="25185"/>
            </a:xfrm>
            <a:custGeom>
              <a:rect b="b" l="l" r="r" t="t"/>
              <a:pathLst>
                <a:path extrusionOk="0" h="962" w="5319">
                  <a:moveTo>
                    <a:pt x="486" y="1"/>
                  </a:moveTo>
                  <a:cubicBezTo>
                    <a:pt x="217" y="1"/>
                    <a:pt x="5" y="212"/>
                    <a:pt x="5" y="481"/>
                  </a:cubicBezTo>
                  <a:cubicBezTo>
                    <a:pt x="1" y="745"/>
                    <a:pt x="217" y="961"/>
                    <a:pt x="486" y="961"/>
                  </a:cubicBezTo>
                  <a:lnTo>
                    <a:pt x="4838" y="961"/>
                  </a:lnTo>
                  <a:cubicBezTo>
                    <a:pt x="5102" y="961"/>
                    <a:pt x="5319" y="745"/>
                    <a:pt x="5319" y="481"/>
                  </a:cubicBezTo>
                  <a:cubicBezTo>
                    <a:pt x="5319" y="212"/>
                    <a:pt x="5102" y="1"/>
                    <a:pt x="4838"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73"/>
            <p:cNvSpPr/>
            <p:nvPr/>
          </p:nvSpPr>
          <p:spPr>
            <a:xfrm>
              <a:off x="1402002" y="4076906"/>
              <a:ext cx="39270" cy="25185"/>
            </a:xfrm>
            <a:custGeom>
              <a:rect b="b" l="l" r="r" t="t"/>
              <a:pathLst>
                <a:path extrusionOk="0" h="962" w="1500">
                  <a:moveTo>
                    <a:pt x="481" y="1"/>
                  </a:moveTo>
                  <a:cubicBezTo>
                    <a:pt x="212" y="1"/>
                    <a:pt x="0" y="212"/>
                    <a:pt x="0" y="481"/>
                  </a:cubicBezTo>
                  <a:cubicBezTo>
                    <a:pt x="0" y="745"/>
                    <a:pt x="212" y="961"/>
                    <a:pt x="481" y="961"/>
                  </a:cubicBezTo>
                  <a:lnTo>
                    <a:pt x="1499" y="961"/>
                  </a:lnTo>
                  <a:cubicBezTo>
                    <a:pt x="1235" y="961"/>
                    <a:pt x="1019" y="745"/>
                    <a:pt x="1019" y="481"/>
                  </a:cubicBezTo>
                  <a:cubicBezTo>
                    <a:pt x="1019" y="212"/>
                    <a:pt x="1235" y="1"/>
                    <a:pt x="1499" y="1"/>
                  </a:cubicBezTo>
                  <a:close/>
                </a:path>
              </a:pathLst>
            </a:custGeom>
            <a:solidFill>
              <a:srgbClr val="82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73"/>
            <p:cNvSpPr/>
            <p:nvPr/>
          </p:nvSpPr>
          <p:spPr>
            <a:xfrm>
              <a:off x="1283275" y="3819478"/>
              <a:ext cx="373824" cy="362881"/>
            </a:xfrm>
            <a:custGeom>
              <a:rect b="b" l="l" r="r" t="t"/>
              <a:pathLst>
                <a:path extrusionOk="0" h="13861" w="14279">
                  <a:moveTo>
                    <a:pt x="2103" y="1455"/>
                  </a:moveTo>
                  <a:cubicBezTo>
                    <a:pt x="2158" y="1455"/>
                    <a:pt x="2213" y="1458"/>
                    <a:pt x="2268" y="1465"/>
                  </a:cubicBezTo>
                  <a:lnTo>
                    <a:pt x="1427" y="4588"/>
                  </a:lnTo>
                  <a:cubicBezTo>
                    <a:pt x="793" y="4309"/>
                    <a:pt x="452" y="3608"/>
                    <a:pt x="634" y="2935"/>
                  </a:cubicBezTo>
                  <a:lnTo>
                    <a:pt x="639" y="2935"/>
                  </a:lnTo>
                  <a:lnTo>
                    <a:pt x="759" y="2488"/>
                  </a:lnTo>
                  <a:cubicBezTo>
                    <a:pt x="923" y="1874"/>
                    <a:pt x="1480" y="1455"/>
                    <a:pt x="2103" y="1455"/>
                  </a:cubicBezTo>
                  <a:close/>
                  <a:moveTo>
                    <a:pt x="3314" y="412"/>
                  </a:moveTo>
                  <a:cubicBezTo>
                    <a:pt x="3353" y="412"/>
                    <a:pt x="3392" y="417"/>
                    <a:pt x="3430" y="427"/>
                  </a:cubicBezTo>
                  <a:cubicBezTo>
                    <a:pt x="3666" y="490"/>
                    <a:pt x="3800" y="730"/>
                    <a:pt x="3738" y="965"/>
                  </a:cubicBezTo>
                  <a:lnTo>
                    <a:pt x="2446" y="5755"/>
                  </a:lnTo>
                  <a:cubicBezTo>
                    <a:pt x="2393" y="5948"/>
                    <a:pt x="2216" y="6077"/>
                    <a:pt x="2022" y="6077"/>
                  </a:cubicBezTo>
                  <a:cubicBezTo>
                    <a:pt x="1984" y="6077"/>
                    <a:pt x="1946" y="6073"/>
                    <a:pt x="1908" y="6062"/>
                  </a:cubicBezTo>
                  <a:cubicBezTo>
                    <a:pt x="1672" y="6000"/>
                    <a:pt x="1538" y="5760"/>
                    <a:pt x="1600" y="5524"/>
                  </a:cubicBezTo>
                  <a:lnTo>
                    <a:pt x="2892" y="735"/>
                  </a:lnTo>
                  <a:cubicBezTo>
                    <a:pt x="2945" y="538"/>
                    <a:pt x="3121" y="412"/>
                    <a:pt x="3314" y="412"/>
                  </a:cubicBezTo>
                  <a:close/>
                  <a:moveTo>
                    <a:pt x="10982" y="4794"/>
                  </a:moveTo>
                  <a:lnTo>
                    <a:pt x="12755" y="5275"/>
                  </a:lnTo>
                  <a:lnTo>
                    <a:pt x="12414" y="6543"/>
                  </a:lnTo>
                  <a:lnTo>
                    <a:pt x="10641" y="6062"/>
                  </a:lnTo>
                  <a:lnTo>
                    <a:pt x="10982" y="4794"/>
                  </a:lnTo>
                  <a:close/>
                  <a:moveTo>
                    <a:pt x="13513" y="4816"/>
                  </a:moveTo>
                  <a:cubicBezTo>
                    <a:pt x="13679" y="4816"/>
                    <a:pt x="13848" y="4954"/>
                    <a:pt x="13788" y="5169"/>
                  </a:cubicBezTo>
                  <a:lnTo>
                    <a:pt x="13255" y="7153"/>
                  </a:lnTo>
                  <a:cubicBezTo>
                    <a:pt x="13218" y="7278"/>
                    <a:pt x="13108" y="7359"/>
                    <a:pt x="12985" y="7359"/>
                  </a:cubicBezTo>
                  <a:cubicBezTo>
                    <a:pt x="12961" y="7359"/>
                    <a:pt x="12938" y="7356"/>
                    <a:pt x="12914" y="7350"/>
                  </a:cubicBezTo>
                  <a:cubicBezTo>
                    <a:pt x="12760" y="7311"/>
                    <a:pt x="12693" y="7081"/>
                    <a:pt x="12712" y="7009"/>
                  </a:cubicBezTo>
                  <a:lnTo>
                    <a:pt x="13250" y="5025"/>
                  </a:lnTo>
                  <a:cubicBezTo>
                    <a:pt x="13289" y="4879"/>
                    <a:pt x="13400" y="4816"/>
                    <a:pt x="13513" y="4816"/>
                  </a:cubicBezTo>
                  <a:close/>
                  <a:moveTo>
                    <a:pt x="5861" y="6283"/>
                  </a:moveTo>
                  <a:lnTo>
                    <a:pt x="8523" y="6865"/>
                  </a:lnTo>
                  <a:lnTo>
                    <a:pt x="8523" y="7465"/>
                  </a:lnTo>
                  <a:cubicBezTo>
                    <a:pt x="8523" y="7888"/>
                    <a:pt x="8182" y="8229"/>
                    <a:pt x="7759" y="8229"/>
                  </a:cubicBezTo>
                  <a:lnTo>
                    <a:pt x="6625" y="8229"/>
                  </a:lnTo>
                  <a:cubicBezTo>
                    <a:pt x="6202" y="8229"/>
                    <a:pt x="5861" y="7888"/>
                    <a:pt x="5861" y="7465"/>
                  </a:cubicBezTo>
                  <a:lnTo>
                    <a:pt x="5861" y="6283"/>
                  </a:lnTo>
                  <a:close/>
                  <a:moveTo>
                    <a:pt x="3319" y="0"/>
                  </a:moveTo>
                  <a:cubicBezTo>
                    <a:pt x="2960" y="0"/>
                    <a:pt x="2604" y="221"/>
                    <a:pt x="2494" y="629"/>
                  </a:cubicBezTo>
                  <a:lnTo>
                    <a:pt x="2374" y="1061"/>
                  </a:lnTo>
                  <a:cubicBezTo>
                    <a:pt x="2284" y="1048"/>
                    <a:pt x="2195" y="1042"/>
                    <a:pt x="2107" y="1042"/>
                  </a:cubicBezTo>
                  <a:cubicBezTo>
                    <a:pt x="1301" y="1042"/>
                    <a:pt x="577" y="1581"/>
                    <a:pt x="361" y="2378"/>
                  </a:cubicBezTo>
                  <a:lnTo>
                    <a:pt x="241" y="2829"/>
                  </a:lnTo>
                  <a:cubicBezTo>
                    <a:pt x="0" y="3713"/>
                    <a:pt x="462" y="4640"/>
                    <a:pt x="1317" y="4982"/>
                  </a:cubicBezTo>
                  <a:lnTo>
                    <a:pt x="1197" y="5419"/>
                  </a:lnTo>
                  <a:cubicBezTo>
                    <a:pt x="1041" y="5993"/>
                    <a:pt x="1501" y="6491"/>
                    <a:pt x="2024" y="6491"/>
                  </a:cubicBezTo>
                  <a:cubicBezTo>
                    <a:pt x="2162" y="6491"/>
                    <a:pt x="2304" y="6457"/>
                    <a:pt x="2441" y="6379"/>
                  </a:cubicBezTo>
                  <a:cubicBezTo>
                    <a:pt x="2844" y="6149"/>
                    <a:pt x="2849" y="5750"/>
                    <a:pt x="2902" y="5630"/>
                  </a:cubicBezTo>
                  <a:lnTo>
                    <a:pt x="5448" y="6192"/>
                  </a:lnTo>
                  <a:lnTo>
                    <a:pt x="5448" y="7470"/>
                  </a:lnTo>
                  <a:cubicBezTo>
                    <a:pt x="5448" y="8114"/>
                    <a:pt x="5972" y="8637"/>
                    <a:pt x="6620" y="8642"/>
                  </a:cubicBezTo>
                  <a:lnTo>
                    <a:pt x="6981" y="8642"/>
                  </a:lnTo>
                  <a:lnTo>
                    <a:pt x="6981" y="9627"/>
                  </a:lnTo>
                  <a:lnTo>
                    <a:pt x="5016" y="9627"/>
                  </a:lnTo>
                  <a:cubicBezTo>
                    <a:pt x="4636" y="9627"/>
                    <a:pt x="4329" y="9934"/>
                    <a:pt x="4329" y="10314"/>
                  </a:cubicBezTo>
                  <a:cubicBezTo>
                    <a:pt x="4329" y="10694"/>
                    <a:pt x="4636" y="11001"/>
                    <a:pt x="5016" y="11001"/>
                  </a:cubicBezTo>
                  <a:lnTo>
                    <a:pt x="5381" y="11001"/>
                  </a:lnTo>
                  <a:lnTo>
                    <a:pt x="3349" y="13523"/>
                  </a:lnTo>
                  <a:cubicBezTo>
                    <a:pt x="3221" y="13679"/>
                    <a:pt x="3363" y="13861"/>
                    <a:pt x="3515" y="13861"/>
                  </a:cubicBezTo>
                  <a:cubicBezTo>
                    <a:pt x="3570" y="13861"/>
                    <a:pt x="3625" y="13838"/>
                    <a:pt x="3671" y="13782"/>
                  </a:cubicBezTo>
                  <a:lnTo>
                    <a:pt x="5909" y="10996"/>
                  </a:lnTo>
                  <a:lnTo>
                    <a:pt x="6985" y="10996"/>
                  </a:lnTo>
                  <a:lnTo>
                    <a:pt x="6985" y="13653"/>
                  </a:lnTo>
                  <a:cubicBezTo>
                    <a:pt x="6985" y="13790"/>
                    <a:pt x="7089" y="13858"/>
                    <a:pt x="7192" y="13858"/>
                  </a:cubicBezTo>
                  <a:cubicBezTo>
                    <a:pt x="7295" y="13858"/>
                    <a:pt x="7399" y="13790"/>
                    <a:pt x="7399" y="13653"/>
                  </a:cubicBezTo>
                  <a:lnTo>
                    <a:pt x="7399" y="10996"/>
                  </a:lnTo>
                  <a:lnTo>
                    <a:pt x="8475" y="10996"/>
                  </a:lnTo>
                  <a:lnTo>
                    <a:pt x="10713" y="13782"/>
                  </a:lnTo>
                  <a:cubicBezTo>
                    <a:pt x="10759" y="13838"/>
                    <a:pt x="10814" y="13861"/>
                    <a:pt x="10868" y="13861"/>
                  </a:cubicBezTo>
                  <a:cubicBezTo>
                    <a:pt x="11019" y="13861"/>
                    <a:pt x="11159" y="13679"/>
                    <a:pt x="11035" y="13523"/>
                  </a:cubicBezTo>
                  <a:lnTo>
                    <a:pt x="8998" y="11001"/>
                  </a:lnTo>
                  <a:lnTo>
                    <a:pt x="9368" y="11001"/>
                  </a:lnTo>
                  <a:cubicBezTo>
                    <a:pt x="9748" y="11001"/>
                    <a:pt x="10055" y="10694"/>
                    <a:pt x="10055" y="10314"/>
                  </a:cubicBezTo>
                  <a:cubicBezTo>
                    <a:pt x="10055" y="9934"/>
                    <a:pt x="9748" y="9627"/>
                    <a:pt x="9368" y="9627"/>
                  </a:cubicBezTo>
                  <a:lnTo>
                    <a:pt x="8883" y="9627"/>
                  </a:lnTo>
                  <a:cubicBezTo>
                    <a:pt x="8604" y="9627"/>
                    <a:pt x="8604" y="10040"/>
                    <a:pt x="8883" y="10040"/>
                  </a:cubicBezTo>
                  <a:lnTo>
                    <a:pt x="9368" y="10040"/>
                  </a:lnTo>
                  <a:cubicBezTo>
                    <a:pt x="9733" y="10040"/>
                    <a:pt x="9733" y="10588"/>
                    <a:pt x="9368" y="10588"/>
                  </a:cubicBezTo>
                  <a:lnTo>
                    <a:pt x="5016" y="10588"/>
                  </a:lnTo>
                  <a:cubicBezTo>
                    <a:pt x="4646" y="10588"/>
                    <a:pt x="4646" y="10040"/>
                    <a:pt x="5016" y="10040"/>
                  </a:cubicBezTo>
                  <a:lnTo>
                    <a:pt x="8114" y="10040"/>
                  </a:lnTo>
                  <a:cubicBezTo>
                    <a:pt x="8388" y="10040"/>
                    <a:pt x="8388" y="9627"/>
                    <a:pt x="8114" y="9627"/>
                  </a:cubicBezTo>
                  <a:lnTo>
                    <a:pt x="7399" y="9627"/>
                  </a:lnTo>
                  <a:lnTo>
                    <a:pt x="7399" y="8642"/>
                  </a:lnTo>
                  <a:lnTo>
                    <a:pt x="7759" y="8642"/>
                  </a:lnTo>
                  <a:cubicBezTo>
                    <a:pt x="8403" y="8637"/>
                    <a:pt x="8926" y="8114"/>
                    <a:pt x="8931" y="7470"/>
                  </a:cubicBezTo>
                  <a:lnTo>
                    <a:pt x="8931" y="6956"/>
                  </a:lnTo>
                  <a:lnTo>
                    <a:pt x="9589" y="7105"/>
                  </a:lnTo>
                  <a:cubicBezTo>
                    <a:pt x="9646" y="7118"/>
                    <a:pt x="9703" y="7124"/>
                    <a:pt x="9759" y="7124"/>
                  </a:cubicBezTo>
                  <a:cubicBezTo>
                    <a:pt x="10102" y="7124"/>
                    <a:pt x="10416" y="6894"/>
                    <a:pt x="10507" y="6548"/>
                  </a:cubicBezTo>
                  <a:lnTo>
                    <a:pt x="10531" y="6461"/>
                  </a:lnTo>
                  <a:lnTo>
                    <a:pt x="12304" y="6942"/>
                  </a:lnTo>
                  <a:cubicBezTo>
                    <a:pt x="12231" y="7307"/>
                    <a:pt x="12457" y="7662"/>
                    <a:pt x="12818" y="7749"/>
                  </a:cubicBezTo>
                  <a:cubicBezTo>
                    <a:pt x="12874" y="7763"/>
                    <a:pt x="12931" y="7770"/>
                    <a:pt x="12986" y="7770"/>
                  </a:cubicBezTo>
                  <a:cubicBezTo>
                    <a:pt x="13289" y="7770"/>
                    <a:pt x="13563" y="7568"/>
                    <a:pt x="13644" y="7263"/>
                  </a:cubicBezTo>
                  <a:lnTo>
                    <a:pt x="14182" y="5279"/>
                  </a:lnTo>
                  <a:cubicBezTo>
                    <a:pt x="14278" y="4919"/>
                    <a:pt x="14071" y="4549"/>
                    <a:pt x="13711" y="4443"/>
                  </a:cubicBezTo>
                  <a:cubicBezTo>
                    <a:pt x="13644" y="4423"/>
                    <a:pt x="13576" y="4413"/>
                    <a:pt x="13509" y="4413"/>
                  </a:cubicBezTo>
                  <a:cubicBezTo>
                    <a:pt x="13222" y="4413"/>
                    <a:pt x="12954" y="4596"/>
                    <a:pt x="12861" y="4881"/>
                  </a:cubicBezTo>
                  <a:lnTo>
                    <a:pt x="11088" y="4400"/>
                  </a:lnTo>
                  <a:lnTo>
                    <a:pt x="11107" y="4314"/>
                  </a:lnTo>
                  <a:cubicBezTo>
                    <a:pt x="11218" y="3915"/>
                    <a:pt x="10992" y="3497"/>
                    <a:pt x="10598" y="3372"/>
                  </a:cubicBezTo>
                  <a:lnTo>
                    <a:pt x="7130" y="2277"/>
                  </a:lnTo>
                  <a:cubicBezTo>
                    <a:pt x="7105" y="2269"/>
                    <a:pt x="7082" y="2266"/>
                    <a:pt x="7060" y="2266"/>
                  </a:cubicBezTo>
                  <a:cubicBezTo>
                    <a:pt x="6850" y="2266"/>
                    <a:pt x="6770" y="2592"/>
                    <a:pt x="7009" y="2666"/>
                  </a:cubicBezTo>
                  <a:lnTo>
                    <a:pt x="10473" y="3766"/>
                  </a:lnTo>
                  <a:cubicBezTo>
                    <a:pt x="10661" y="3824"/>
                    <a:pt x="10766" y="4021"/>
                    <a:pt x="10713" y="4208"/>
                  </a:cubicBezTo>
                  <a:lnTo>
                    <a:pt x="10108" y="6442"/>
                  </a:lnTo>
                  <a:cubicBezTo>
                    <a:pt x="10067" y="6603"/>
                    <a:pt x="9920" y="6710"/>
                    <a:pt x="9760" y="6710"/>
                  </a:cubicBezTo>
                  <a:cubicBezTo>
                    <a:pt x="9734" y="6710"/>
                    <a:pt x="9707" y="6707"/>
                    <a:pt x="9681" y="6701"/>
                  </a:cubicBezTo>
                  <a:lnTo>
                    <a:pt x="3008" y="5236"/>
                  </a:lnTo>
                  <a:lnTo>
                    <a:pt x="3959" y="1700"/>
                  </a:lnTo>
                  <a:lnTo>
                    <a:pt x="6241" y="2421"/>
                  </a:lnTo>
                  <a:cubicBezTo>
                    <a:pt x="6266" y="2429"/>
                    <a:pt x="6289" y="2432"/>
                    <a:pt x="6311" y="2432"/>
                  </a:cubicBezTo>
                  <a:cubicBezTo>
                    <a:pt x="6525" y="2432"/>
                    <a:pt x="6605" y="2105"/>
                    <a:pt x="6366" y="2027"/>
                  </a:cubicBezTo>
                  <a:lnTo>
                    <a:pt x="4069" y="1302"/>
                  </a:lnTo>
                  <a:cubicBezTo>
                    <a:pt x="4089" y="1172"/>
                    <a:pt x="4281" y="826"/>
                    <a:pt x="4050" y="427"/>
                  </a:cubicBezTo>
                  <a:cubicBezTo>
                    <a:pt x="3885" y="137"/>
                    <a:pt x="3601" y="0"/>
                    <a:pt x="33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5" name="Google Shape;18115;p73"/>
          <p:cNvGrpSpPr/>
          <p:nvPr/>
        </p:nvGrpSpPr>
        <p:grpSpPr>
          <a:xfrm>
            <a:off x="3462865" y="2459296"/>
            <a:ext cx="442730" cy="362331"/>
            <a:chOff x="3462865" y="2459296"/>
            <a:chExt cx="442730" cy="362331"/>
          </a:xfrm>
        </p:grpSpPr>
        <p:sp>
          <p:nvSpPr>
            <p:cNvPr id="18116" name="Google Shape;18116;p73"/>
            <p:cNvSpPr/>
            <p:nvPr/>
          </p:nvSpPr>
          <p:spPr>
            <a:xfrm>
              <a:off x="3770009" y="2778221"/>
              <a:ext cx="43040" cy="36888"/>
            </a:xfrm>
            <a:custGeom>
              <a:rect b="b" l="l" r="r" t="t"/>
              <a:pathLst>
                <a:path extrusionOk="0" h="1409" w="1644">
                  <a:moveTo>
                    <a:pt x="942" y="0"/>
                  </a:moveTo>
                  <a:cubicBezTo>
                    <a:pt x="312" y="0"/>
                    <a:pt x="0" y="759"/>
                    <a:pt x="442" y="1201"/>
                  </a:cubicBezTo>
                  <a:cubicBezTo>
                    <a:pt x="585" y="1344"/>
                    <a:pt x="761" y="1408"/>
                    <a:pt x="934" y="1408"/>
                  </a:cubicBezTo>
                  <a:cubicBezTo>
                    <a:pt x="1296" y="1408"/>
                    <a:pt x="1643" y="1129"/>
                    <a:pt x="1643" y="706"/>
                  </a:cubicBezTo>
                  <a:cubicBezTo>
                    <a:pt x="1643" y="317"/>
                    <a:pt x="1326" y="0"/>
                    <a:pt x="942"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7" name="Google Shape;18117;p73"/>
            <p:cNvSpPr/>
            <p:nvPr/>
          </p:nvSpPr>
          <p:spPr>
            <a:xfrm>
              <a:off x="3540724" y="2605040"/>
              <a:ext cx="287038" cy="158415"/>
            </a:xfrm>
            <a:custGeom>
              <a:rect b="b" l="l" r="r" t="t"/>
              <a:pathLst>
                <a:path extrusionOk="0" h="6051" w="10964">
                  <a:moveTo>
                    <a:pt x="0" y="0"/>
                  </a:moveTo>
                  <a:lnTo>
                    <a:pt x="0" y="4127"/>
                  </a:lnTo>
                  <a:cubicBezTo>
                    <a:pt x="1603" y="5409"/>
                    <a:pt x="3542" y="6051"/>
                    <a:pt x="5482" y="6051"/>
                  </a:cubicBezTo>
                  <a:cubicBezTo>
                    <a:pt x="7421" y="6051"/>
                    <a:pt x="9361" y="5409"/>
                    <a:pt x="10963" y="4127"/>
                  </a:cubicBezTo>
                  <a:lnTo>
                    <a:pt x="109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8" name="Google Shape;18118;p73"/>
            <p:cNvSpPr/>
            <p:nvPr/>
          </p:nvSpPr>
          <p:spPr>
            <a:xfrm>
              <a:off x="3540724" y="2605040"/>
              <a:ext cx="70450" cy="146529"/>
            </a:xfrm>
            <a:custGeom>
              <a:rect b="b" l="l" r="r" t="t"/>
              <a:pathLst>
                <a:path extrusionOk="0" h="5597" w="2691">
                  <a:moveTo>
                    <a:pt x="0" y="0"/>
                  </a:moveTo>
                  <a:lnTo>
                    <a:pt x="0" y="4127"/>
                  </a:lnTo>
                  <a:cubicBezTo>
                    <a:pt x="803" y="4771"/>
                    <a:pt x="1715" y="5270"/>
                    <a:pt x="2691" y="5597"/>
                  </a:cubicBezTo>
                  <a:lnTo>
                    <a:pt x="269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73"/>
            <p:cNvSpPr/>
            <p:nvPr/>
          </p:nvSpPr>
          <p:spPr>
            <a:xfrm>
              <a:off x="3764956" y="2619806"/>
              <a:ext cx="13247" cy="133021"/>
            </a:xfrm>
            <a:custGeom>
              <a:rect b="b" l="l" r="r" t="t"/>
              <a:pathLst>
                <a:path extrusionOk="0" h="5081" w="506">
                  <a:moveTo>
                    <a:pt x="253" y="1"/>
                  </a:moveTo>
                  <a:cubicBezTo>
                    <a:pt x="127" y="1"/>
                    <a:pt x="1" y="85"/>
                    <a:pt x="1" y="253"/>
                  </a:cubicBezTo>
                  <a:lnTo>
                    <a:pt x="1" y="4831"/>
                  </a:lnTo>
                  <a:cubicBezTo>
                    <a:pt x="1" y="4970"/>
                    <a:pt x="116" y="5081"/>
                    <a:pt x="251" y="5081"/>
                  </a:cubicBezTo>
                  <a:cubicBezTo>
                    <a:pt x="390" y="5081"/>
                    <a:pt x="505" y="4970"/>
                    <a:pt x="505" y="4831"/>
                  </a:cubicBezTo>
                  <a:lnTo>
                    <a:pt x="505" y="253"/>
                  </a:lnTo>
                  <a:cubicBezTo>
                    <a:pt x="505" y="85"/>
                    <a:pt x="379" y="1"/>
                    <a:pt x="253" y="1"/>
                  </a:cubicBez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73"/>
            <p:cNvSpPr/>
            <p:nvPr/>
          </p:nvSpPr>
          <p:spPr>
            <a:xfrm>
              <a:off x="3469410" y="2465920"/>
              <a:ext cx="429666" cy="193837"/>
            </a:xfrm>
            <a:custGeom>
              <a:rect b="b" l="l" r="r" t="t"/>
              <a:pathLst>
                <a:path extrusionOk="0" h="7404" w="16412">
                  <a:moveTo>
                    <a:pt x="8206" y="1"/>
                  </a:moveTo>
                  <a:lnTo>
                    <a:pt x="0" y="3128"/>
                  </a:lnTo>
                  <a:lnTo>
                    <a:pt x="0" y="4272"/>
                  </a:lnTo>
                  <a:lnTo>
                    <a:pt x="8206" y="7404"/>
                  </a:lnTo>
                  <a:lnTo>
                    <a:pt x="16411" y="4272"/>
                  </a:lnTo>
                  <a:lnTo>
                    <a:pt x="16411" y="3128"/>
                  </a:lnTo>
                  <a:lnTo>
                    <a:pt x="820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73"/>
            <p:cNvSpPr/>
            <p:nvPr/>
          </p:nvSpPr>
          <p:spPr>
            <a:xfrm>
              <a:off x="3469410" y="2547811"/>
              <a:ext cx="214833" cy="111946"/>
            </a:xfrm>
            <a:custGeom>
              <a:rect b="b" l="l" r="r" t="t"/>
              <a:pathLst>
                <a:path extrusionOk="0" h="4276" w="8206">
                  <a:moveTo>
                    <a:pt x="0" y="0"/>
                  </a:moveTo>
                  <a:lnTo>
                    <a:pt x="0" y="1144"/>
                  </a:lnTo>
                  <a:lnTo>
                    <a:pt x="8206" y="4276"/>
                  </a:lnTo>
                  <a:lnTo>
                    <a:pt x="8206" y="3128"/>
                  </a:lnTo>
                  <a:lnTo>
                    <a:pt x="0"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73"/>
            <p:cNvSpPr/>
            <p:nvPr/>
          </p:nvSpPr>
          <p:spPr>
            <a:xfrm>
              <a:off x="3462865" y="2459296"/>
              <a:ext cx="442730" cy="362331"/>
            </a:xfrm>
            <a:custGeom>
              <a:rect b="b" l="l" r="r" t="t"/>
              <a:pathLst>
                <a:path extrusionOk="0" h="13840" w="16911">
                  <a:moveTo>
                    <a:pt x="16406" y="3746"/>
                  </a:moveTo>
                  <a:lnTo>
                    <a:pt x="16406" y="4352"/>
                  </a:lnTo>
                  <a:lnTo>
                    <a:pt x="12924" y="5682"/>
                  </a:lnTo>
                  <a:lnTo>
                    <a:pt x="12924" y="5072"/>
                  </a:lnTo>
                  <a:lnTo>
                    <a:pt x="16406" y="3746"/>
                  </a:lnTo>
                  <a:close/>
                  <a:moveTo>
                    <a:pt x="12419" y="5265"/>
                  </a:moveTo>
                  <a:lnTo>
                    <a:pt x="12419" y="5875"/>
                  </a:lnTo>
                  <a:lnTo>
                    <a:pt x="8706" y="7287"/>
                  </a:lnTo>
                  <a:lnTo>
                    <a:pt x="8706" y="6682"/>
                  </a:lnTo>
                  <a:lnTo>
                    <a:pt x="12419" y="5265"/>
                  </a:lnTo>
                  <a:close/>
                  <a:moveTo>
                    <a:pt x="505" y="3746"/>
                  </a:moveTo>
                  <a:lnTo>
                    <a:pt x="8206" y="6682"/>
                  </a:lnTo>
                  <a:lnTo>
                    <a:pt x="8206" y="7292"/>
                  </a:lnTo>
                  <a:lnTo>
                    <a:pt x="505" y="4352"/>
                  </a:lnTo>
                  <a:lnTo>
                    <a:pt x="505" y="3746"/>
                  </a:lnTo>
                  <a:close/>
                  <a:moveTo>
                    <a:pt x="13687" y="5927"/>
                  </a:moveTo>
                  <a:lnTo>
                    <a:pt x="13687" y="9569"/>
                  </a:lnTo>
                  <a:cubicBezTo>
                    <a:pt x="13442" y="9761"/>
                    <a:pt x="13188" y="9934"/>
                    <a:pt x="12924" y="10097"/>
                  </a:cubicBezTo>
                  <a:lnTo>
                    <a:pt x="12924" y="6221"/>
                  </a:lnTo>
                  <a:lnTo>
                    <a:pt x="13687" y="5927"/>
                  </a:lnTo>
                  <a:close/>
                  <a:moveTo>
                    <a:pt x="12674" y="12437"/>
                  </a:moveTo>
                  <a:cubicBezTo>
                    <a:pt x="12919" y="12437"/>
                    <a:pt x="13125" y="12639"/>
                    <a:pt x="13125" y="12888"/>
                  </a:cubicBezTo>
                  <a:cubicBezTo>
                    <a:pt x="13125" y="13158"/>
                    <a:pt x="12901" y="13338"/>
                    <a:pt x="12668" y="13338"/>
                  </a:cubicBezTo>
                  <a:cubicBezTo>
                    <a:pt x="12557" y="13338"/>
                    <a:pt x="12443" y="13297"/>
                    <a:pt x="12352" y="13206"/>
                  </a:cubicBezTo>
                  <a:cubicBezTo>
                    <a:pt x="12068" y="12922"/>
                    <a:pt x="12270" y="12437"/>
                    <a:pt x="12674" y="12437"/>
                  </a:cubicBezTo>
                  <a:close/>
                  <a:moveTo>
                    <a:pt x="8456" y="0"/>
                  </a:moveTo>
                  <a:cubicBezTo>
                    <a:pt x="8425" y="0"/>
                    <a:pt x="8393" y="7"/>
                    <a:pt x="8364" y="19"/>
                  </a:cubicBezTo>
                  <a:lnTo>
                    <a:pt x="159" y="3146"/>
                  </a:lnTo>
                  <a:cubicBezTo>
                    <a:pt x="63" y="3184"/>
                    <a:pt x="1" y="3276"/>
                    <a:pt x="1" y="3381"/>
                  </a:cubicBezTo>
                  <a:lnTo>
                    <a:pt x="1" y="4529"/>
                  </a:lnTo>
                  <a:cubicBezTo>
                    <a:pt x="1" y="4630"/>
                    <a:pt x="63" y="4726"/>
                    <a:pt x="159" y="4760"/>
                  </a:cubicBezTo>
                  <a:lnTo>
                    <a:pt x="2725" y="5740"/>
                  </a:lnTo>
                  <a:lnTo>
                    <a:pt x="2725" y="6610"/>
                  </a:lnTo>
                  <a:cubicBezTo>
                    <a:pt x="2725" y="6775"/>
                    <a:pt x="2849" y="6858"/>
                    <a:pt x="2974" y="6858"/>
                  </a:cubicBezTo>
                  <a:cubicBezTo>
                    <a:pt x="3099" y="6858"/>
                    <a:pt x="3224" y="6775"/>
                    <a:pt x="3224" y="6610"/>
                  </a:cubicBezTo>
                  <a:lnTo>
                    <a:pt x="3224" y="5932"/>
                  </a:lnTo>
                  <a:lnTo>
                    <a:pt x="8364" y="7892"/>
                  </a:lnTo>
                  <a:cubicBezTo>
                    <a:pt x="8393" y="7904"/>
                    <a:pt x="8423" y="7910"/>
                    <a:pt x="8454" y="7910"/>
                  </a:cubicBezTo>
                  <a:cubicBezTo>
                    <a:pt x="8485" y="7910"/>
                    <a:pt x="8516" y="7904"/>
                    <a:pt x="8547" y="7892"/>
                  </a:cubicBezTo>
                  <a:lnTo>
                    <a:pt x="12419" y="6413"/>
                  </a:lnTo>
                  <a:lnTo>
                    <a:pt x="12419" y="10390"/>
                  </a:lnTo>
                  <a:cubicBezTo>
                    <a:pt x="11171" y="11047"/>
                    <a:pt x="9810" y="11370"/>
                    <a:pt x="8455" y="11370"/>
                  </a:cubicBezTo>
                  <a:cubicBezTo>
                    <a:pt x="6598" y="11370"/>
                    <a:pt x="4752" y="10763"/>
                    <a:pt x="3224" y="9574"/>
                  </a:cubicBezTo>
                  <a:lnTo>
                    <a:pt x="3224" y="7614"/>
                  </a:lnTo>
                  <a:cubicBezTo>
                    <a:pt x="3224" y="7446"/>
                    <a:pt x="3099" y="7361"/>
                    <a:pt x="2974" y="7361"/>
                  </a:cubicBezTo>
                  <a:cubicBezTo>
                    <a:pt x="2849" y="7361"/>
                    <a:pt x="2725" y="7446"/>
                    <a:pt x="2725" y="7614"/>
                  </a:cubicBezTo>
                  <a:lnTo>
                    <a:pt x="2725" y="9694"/>
                  </a:lnTo>
                  <a:cubicBezTo>
                    <a:pt x="2725" y="9771"/>
                    <a:pt x="2758" y="9843"/>
                    <a:pt x="2821" y="9891"/>
                  </a:cubicBezTo>
                  <a:cubicBezTo>
                    <a:pt x="4451" y="11199"/>
                    <a:pt x="6445" y="11872"/>
                    <a:pt x="8455" y="11872"/>
                  </a:cubicBezTo>
                  <a:cubicBezTo>
                    <a:pt x="9804" y="11872"/>
                    <a:pt x="11160" y="11570"/>
                    <a:pt x="12419" y="10952"/>
                  </a:cubicBezTo>
                  <a:lnTo>
                    <a:pt x="12419" y="11966"/>
                  </a:lnTo>
                  <a:cubicBezTo>
                    <a:pt x="11958" y="12091"/>
                    <a:pt x="11660" y="12543"/>
                    <a:pt x="11727" y="13013"/>
                  </a:cubicBezTo>
                  <a:cubicBezTo>
                    <a:pt x="11790" y="13489"/>
                    <a:pt x="12193" y="13840"/>
                    <a:pt x="12669" y="13840"/>
                  </a:cubicBezTo>
                  <a:cubicBezTo>
                    <a:pt x="13149" y="13840"/>
                    <a:pt x="13553" y="13489"/>
                    <a:pt x="13615" y="13013"/>
                  </a:cubicBezTo>
                  <a:cubicBezTo>
                    <a:pt x="13678" y="12543"/>
                    <a:pt x="13385" y="12091"/>
                    <a:pt x="12924" y="11966"/>
                  </a:cubicBezTo>
                  <a:lnTo>
                    <a:pt x="12924" y="10683"/>
                  </a:lnTo>
                  <a:cubicBezTo>
                    <a:pt x="13332" y="10453"/>
                    <a:pt x="13726" y="10184"/>
                    <a:pt x="14096" y="9891"/>
                  </a:cubicBezTo>
                  <a:cubicBezTo>
                    <a:pt x="14153" y="9843"/>
                    <a:pt x="14187" y="9771"/>
                    <a:pt x="14187" y="9694"/>
                  </a:cubicBezTo>
                  <a:lnTo>
                    <a:pt x="14187" y="5740"/>
                  </a:lnTo>
                  <a:lnTo>
                    <a:pt x="16748" y="4760"/>
                  </a:lnTo>
                  <a:cubicBezTo>
                    <a:pt x="16848" y="4726"/>
                    <a:pt x="16911" y="4630"/>
                    <a:pt x="16911" y="4525"/>
                  </a:cubicBezTo>
                  <a:lnTo>
                    <a:pt x="16911" y="3381"/>
                  </a:lnTo>
                  <a:cubicBezTo>
                    <a:pt x="16911" y="3276"/>
                    <a:pt x="16848" y="3184"/>
                    <a:pt x="16752" y="3146"/>
                  </a:cubicBezTo>
                  <a:lnTo>
                    <a:pt x="11401" y="1104"/>
                  </a:lnTo>
                  <a:cubicBezTo>
                    <a:pt x="11366" y="1091"/>
                    <a:pt x="11333" y="1085"/>
                    <a:pt x="11302" y="1085"/>
                  </a:cubicBezTo>
                  <a:cubicBezTo>
                    <a:pt x="11055" y="1085"/>
                    <a:pt x="10945" y="1468"/>
                    <a:pt x="11223" y="1575"/>
                  </a:cubicBezTo>
                  <a:lnTo>
                    <a:pt x="15955" y="3377"/>
                  </a:lnTo>
                  <a:lnTo>
                    <a:pt x="12683" y="4630"/>
                  </a:lnTo>
                  <a:lnTo>
                    <a:pt x="8561" y="2762"/>
                  </a:lnTo>
                  <a:cubicBezTo>
                    <a:pt x="8523" y="2745"/>
                    <a:pt x="8486" y="2737"/>
                    <a:pt x="8451" y="2737"/>
                  </a:cubicBezTo>
                  <a:cubicBezTo>
                    <a:pt x="8210" y="2737"/>
                    <a:pt x="8086" y="3101"/>
                    <a:pt x="8355" y="3223"/>
                  </a:cubicBezTo>
                  <a:lnTo>
                    <a:pt x="12016" y="4880"/>
                  </a:lnTo>
                  <a:lnTo>
                    <a:pt x="8456" y="6240"/>
                  </a:lnTo>
                  <a:lnTo>
                    <a:pt x="957" y="3381"/>
                  </a:lnTo>
                  <a:lnTo>
                    <a:pt x="8456" y="523"/>
                  </a:lnTo>
                  <a:lnTo>
                    <a:pt x="10301" y="1224"/>
                  </a:lnTo>
                  <a:cubicBezTo>
                    <a:pt x="10336" y="1238"/>
                    <a:pt x="10370" y="1244"/>
                    <a:pt x="10401" y="1244"/>
                  </a:cubicBezTo>
                  <a:cubicBezTo>
                    <a:pt x="10651" y="1244"/>
                    <a:pt x="10761" y="860"/>
                    <a:pt x="10483" y="754"/>
                  </a:cubicBezTo>
                  <a:lnTo>
                    <a:pt x="8547" y="19"/>
                  </a:lnTo>
                  <a:cubicBezTo>
                    <a:pt x="8518" y="7"/>
                    <a:pt x="8487" y="0"/>
                    <a:pt x="84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3" name="Google Shape;18123;p73"/>
          <p:cNvGrpSpPr/>
          <p:nvPr/>
        </p:nvGrpSpPr>
        <p:grpSpPr>
          <a:xfrm>
            <a:off x="3988847" y="3358134"/>
            <a:ext cx="281121" cy="367279"/>
            <a:chOff x="3988847" y="3358134"/>
            <a:chExt cx="281121" cy="367279"/>
          </a:xfrm>
        </p:grpSpPr>
        <p:sp>
          <p:nvSpPr>
            <p:cNvPr id="18124" name="Google Shape;18124;p73"/>
            <p:cNvSpPr/>
            <p:nvPr/>
          </p:nvSpPr>
          <p:spPr>
            <a:xfrm>
              <a:off x="3994371" y="3406803"/>
              <a:ext cx="153965" cy="270047"/>
            </a:xfrm>
            <a:custGeom>
              <a:rect b="b" l="l" r="r" t="t"/>
              <a:pathLst>
                <a:path extrusionOk="0" h="10315" w="5881">
                  <a:moveTo>
                    <a:pt x="5160" y="1"/>
                  </a:moveTo>
                  <a:cubicBezTo>
                    <a:pt x="2311" y="1"/>
                    <a:pt x="1" y="2307"/>
                    <a:pt x="1" y="5155"/>
                  </a:cubicBezTo>
                  <a:cubicBezTo>
                    <a:pt x="1" y="8004"/>
                    <a:pt x="2311" y="10310"/>
                    <a:pt x="5160" y="10315"/>
                  </a:cubicBezTo>
                  <a:lnTo>
                    <a:pt x="5160" y="7817"/>
                  </a:lnTo>
                  <a:cubicBezTo>
                    <a:pt x="3690" y="7817"/>
                    <a:pt x="2499" y="6626"/>
                    <a:pt x="2499" y="5155"/>
                  </a:cubicBezTo>
                  <a:cubicBezTo>
                    <a:pt x="2499" y="3685"/>
                    <a:pt x="3690" y="2494"/>
                    <a:pt x="5160" y="2494"/>
                  </a:cubicBezTo>
                  <a:lnTo>
                    <a:pt x="5881" y="2494"/>
                  </a:lnTo>
                  <a:lnTo>
                    <a:pt x="5881"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73"/>
            <p:cNvSpPr/>
            <p:nvPr/>
          </p:nvSpPr>
          <p:spPr>
            <a:xfrm>
              <a:off x="4129460" y="3665513"/>
              <a:ext cx="52334" cy="42543"/>
            </a:xfrm>
            <a:custGeom>
              <a:rect b="b" l="l" r="r" t="t"/>
              <a:pathLst>
                <a:path extrusionOk="0" h="1625" w="1999">
                  <a:moveTo>
                    <a:pt x="0" y="1"/>
                  </a:moveTo>
                  <a:lnTo>
                    <a:pt x="0" y="1624"/>
                  </a:lnTo>
                  <a:lnTo>
                    <a:pt x="1999" y="1624"/>
                  </a:lnTo>
                  <a:lnTo>
                    <a:pt x="1999" y="1"/>
                  </a:ln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73"/>
            <p:cNvSpPr/>
            <p:nvPr/>
          </p:nvSpPr>
          <p:spPr>
            <a:xfrm>
              <a:off x="4148310" y="3386435"/>
              <a:ext cx="59638" cy="142026"/>
            </a:xfrm>
            <a:custGeom>
              <a:rect b="b" l="l" r="r" t="t"/>
              <a:pathLst>
                <a:path extrusionOk="0" h="5425" w="2278">
                  <a:moveTo>
                    <a:pt x="1" y="1"/>
                  </a:moveTo>
                  <a:lnTo>
                    <a:pt x="1" y="5424"/>
                  </a:lnTo>
                  <a:lnTo>
                    <a:pt x="2278" y="5424"/>
                  </a:lnTo>
                  <a:lnTo>
                    <a:pt x="2278"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7" name="Google Shape;18127;p73"/>
            <p:cNvSpPr/>
            <p:nvPr/>
          </p:nvSpPr>
          <p:spPr>
            <a:xfrm>
              <a:off x="4148310" y="3386435"/>
              <a:ext cx="21153" cy="142026"/>
            </a:xfrm>
            <a:custGeom>
              <a:rect b="b" l="l" r="r" t="t"/>
              <a:pathLst>
                <a:path extrusionOk="0" h="5425" w="808">
                  <a:moveTo>
                    <a:pt x="1" y="1"/>
                  </a:moveTo>
                  <a:lnTo>
                    <a:pt x="1" y="5424"/>
                  </a:lnTo>
                  <a:lnTo>
                    <a:pt x="808" y="5424"/>
                  </a:lnTo>
                  <a:lnTo>
                    <a:pt x="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8" name="Google Shape;18128;p73"/>
            <p:cNvSpPr/>
            <p:nvPr/>
          </p:nvSpPr>
          <p:spPr>
            <a:xfrm>
              <a:off x="4157761" y="3528435"/>
              <a:ext cx="20394" cy="28824"/>
            </a:xfrm>
            <a:custGeom>
              <a:rect b="b" l="l" r="r" t="t"/>
              <a:pathLst>
                <a:path extrusionOk="0" h="1101" w="779">
                  <a:moveTo>
                    <a:pt x="0" y="0"/>
                  </a:moveTo>
                  <a:lnTo>
                    <a:pt x="0" y="1100"/>
                  </a:lnTo>
                  <a:lnTo>
                    <a:pt x="778" y="1100"/>
                  </a:lnTo>
                  <a:lnTo>
                    <a:pt x="778"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73"/>
            <p:cNvSpPr/>
            <p:nvPr/>
          </p:nvSpPr>
          <p:spPr>
            <a:xfrm>
              <a:off x="4178129" y="3528435"/>
              <a:ext cx="20394" cy="48433"/>
            </a:xfrm>
            <a:custGeom>
              <a:rect b="b" l="l" r="r" t="t"/>
              <a:pathLst>
                <a:path extrusionOk="0" h="1850" w="779">
                  <a:moveTo>
                    <a:pt x="0" y="0"/>
                  </a:moveTo>
                  <a:lnTo>
                    <a:pt x="0" y="1850"/>
                  </a:lnTo>
                  <a:lnTo>
                    <a:pt x="779" y="1850"/>
                  </a:lnTo>
                  <a:lnTo>
                    <a:pt x="779" y="0"/>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73"/>
            <p:cNvSpPr/>
            <p:nvPr/>
          </p:nvSpPr>
          <p:spPr>
            <a:xfrm>
              <a:off x="4129460" y="3611426"/>
              <a:ext cx="99746" cy="36626"/>
            </a:xfrm>
            <a:custGeom>
              <a:rect b="b" l="l" r="r" t="t"/>
              <a:pathLst>
                <a:path extrusionOk="0" h="1399" w="3810">
                  <a:moveTo>
                    <a:pt x="0" y="1"/>
                  </a:moveTo>
                  <a:lnTo>
                    <a:pt x="0" y="1399"/>
                  </a:lnTo>
                  <a:lnTo>
                    <a:pt x="3113" y="1399"/>
                  </a:lnTo>
                  <a:cubicBezTo>
                    <a:pt x="3497" y="1399"/>
                    <a:pt x="3810" y="1087"/>
                    <a:pt x="3810" y="702"/>
                  </a:cubicBezTo>
                  <a:cubicBezTo>
                    <a:pt x="3810" y="313"/>
                    <a:pt x="3497" y="1"/>
                    <a:pt x="3113"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73"/>
            <p:cNvSpPr/>
            <p:nvPr/>
          </p:nvSpPr>
          <p:spPr>
            <a:xfrm>
              <a:off x="4129460" y="3611426"/>
              <a:ext cx="97625" cy="19399"/>
            </a:xfrm>
            <a:custGeom>
              <a:rect b="b" l="l" r="r" t="t"/>
              <a:pathLst>
                <a:path extrusionOk="0" h="741" w="3729">
                  <a:moveTo>
                    <a:pt x="0" y="1"/>
                  </a:moveTo>
                  <a:lnTo>
                    <a:pt x="0" y="741"/>
                  </a:lnTo>
                  <a:lnTo>
                    <a:pt x="3113" y="741"/>
                  </a:lnTo>
                  <a:cubicBezTo>
                    <a:pt x="3368" y="741"/>
                    <a:pt x="3608" y="597"/>
                    <a:pt x="3728" y="371"/>
                  </a:cubicBezTo>
                  <a:cubicBezTo>
                    <a:pt x="3608" y="140"/>
                    <a:pt x="3368" y="1"/>
                    <a:pt x="3113"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73"/>
            <p:cNvSpPr/>
            <p:nvPr/>
          </p:nvSpPr>
          <p:spPr>
            <a:xfrm>
              <a:off x="4129460" y="3648025"/>
              <a:ext cx="74220" cy="28824"/>
            </a:xfrm>
            <a:custGeom>
              <a:rect b="b" l="l" r="r" t="t"/>
              <a:pathLst>
                <a:path extrusionOk="0" h="1101" w="2835">
                  <a:moveTo>
                    <a:pt x="0" y="1"/>
                  </a:moveTo>
                  <a:lnTo>
                    <a:pt x="0" y="1101"/>
                  </a:lnTo>
                  <a:lnTo>
                    <a:pt x="1907" y="1101"/>
                  </a:lnTo>
                  <a:cubicBezTo>
                    <a:pt x="2417" y="1101"/>
                    <a:pt x="2835" y="688"/>
                    <a:pt x="2835" y="179"/>
                  </a:cubicBezTo>
                  <a:lnTo>
                    <a:pt x="2835" y="1"/>
                  </a:ln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73"/>
            <p:cNvSpPr/>
            <p:nvPr/>
          </p:nvSpPr>
          <p:spPr>
            <a:xfrm>
              <a:off x="4159881" y="3363658"/>
              <a:ext cx="36390" cy="22803"/>
            </a:xfrm>
            <a:custGeom>
              <a:rect b="b" l="l" r="r" t="t"/>
              <a:pathLst>
                <a:path extrusionOk="0" h="871" w="1390">
                  <a:moveTo>
                    <a:pt x="1" y="1"/>
                  </a:moveTo>
                  <a:lnTo>
                    <a:pt x="1" y="871"/>
                  </a:lnTo>
                  <a:lnTo>
                    <a:pt x="1389" y="871"/>
                  </a:lnTo>
                  <a:lnTo>
                    <a:pt x="13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73"/>
            <p:cNvSpPr/>
            <p:nvPr/>
          </p:nvSpPr>
          <p:spPr>
            <a:xfrm>
              <a:off x="4159881" y="3363658"/>
              <a:ext cx="13875" cy="22803"/>
            </a:xfrm>
            <a:custGeom>
              <a:rect b="b" l="l" r="r" t="t"/>
              <a:pathLst>
                <a:path extrusionOk="0" h="871" w="530">
                  <a:moveTo>
                    <a:pt x="1" y="1"/>
                  </a:moveTo>
                  <a:lnTo>
                    <a:pt x="1" y="871"/>
                  </a:lnTo>
                  <a:lnTo>
                    <a:pt x="529" y="871"/>
                  </a:lnTo>
                  <a:lnTo>
                    <a:pt x="529" y="1"/>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5" name="Google Shape;18135;p73"/>
            <p:cNvSpPr/>
            <p:nvPr/>
          </p:nvSpPr>
          <p:spPr>
            <a:xfrm>
              <a:off x="4043171" y="3696825"/>
              <a:ext cx="221378" cy="23038"/>
            </a:xfrm>
            <a:custGeom>
              <a:rect b="b" l="l" r="r" t="t"/>
              <a:pathLst>
                <a:path extrusionOk="0" h="880" w="8456">
                  <a:moveTo>
                    <a:pt x="428" y="1"/>
                  </a:moveTo>
                  <a:cubicBezTo>
                    <a:pt x="188" y="6"/>
                    <a:pt x="1" y="203"/>
                    <a:pt x="1" y="438"/>
                  </a:cubicBezTo>
                  <a:cubicBezTo>
                    <a:pt x="1" y="678"/>
                    <a:pt x="188" y="870"/>
                    <a:pt x="428" y="880"/>
                  </a:cubicBezTo>
                  <a:lnTo>
                    <a:pt x="8014" y="880"/>
                  </a:lnTo>
                  <a:cubicBezTo>
                    <a:pt x="8259" y="880"/>
                    <a:pt x="8456" y="683"/>
                    <a:pt x="8456" y="438"/>
                  </a:cubicBezTo>
                  <a:cubicBezTo>
                    <a:pt x="8456" y="198"/>
                    <a:pt x="8259" y="1"/>
                    <a:pt x="8014"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6" name="Google Shape;18136;p73"/>
            <p:cNvSpPr/>
            <p:nvPr/>
          </p:nvSpPr>
          <p:spPr>
            <a:xfrm>
              <a:off x="4084038" y="3696825"/>
              <a:ext cx="180642" cy="23038"/>
            </a:xfrm>
            <a:custGeom>
              <a:rect b="b" l="l" r="r" t="t"/>
              <a:pathLst>
                <a:path extrusionOk="0" h="880" w="6900">
                  <a:moveTo>
                    <a:pt x="424" y="1"/>
                  </a:moveTo>
                  <a:cubicBezTo>
                    <a:pt x="188" y="6"/>
                    <a:pt x="1" y="203"/>
                    <a:pt x="1" y="438"/>
                  </a:cubicBezTo>
                  <a:cubicBezTo>
                    <a:pt x="1" y="678"/>
                    <a:pt x="188" y="870"/>
                    <a:pt x="424" y="880"/>
                  </a:cubicBezTo>
                  <a:lnTo>
                    <a:pt x="6453" y="880"/>
                  </a:lnTo>
                  <a:cubicBezTo>
                    <a:pt x="6698" y="880"/>
                    <a:pt x="6895" y="683"/>
                    <a:pt x="6895" y="438"/>
                  </a:cubicBezTo>
                  <a:lnTo>
                    <a:pt x="6899" y="438"/>
                  </a:lnTo>
                  <a:cubicBezTo>
                    <a:pt x="6899" y="198"/>
                    <a:pt x="6698" y="1"/>
                    <a:pt x="645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7" name="Google Shape;18137;p73"/>
            <p:cNvSpPr/>
            <p:nvPr/>
          </p:nvSpPr>
          <p:spPr>
            <a:xfrm>
              <a:off x="4101029" y="3428951"/>
              <a:ext cx="30578" cy="26154"/>
            </a:xfrm>
            <a:custGeom>
              <a:rect b="b" l="l" r="r" t="t"/>
              <a:pathLst>
                <a:path extrusionOk="0" h="999" w="1168">
                  <a:moveTo>
                    <a:pt x="668" y="0"/>
                  </a:moveTo>
                  <a:cubicBezTo>
                    <a:pt x="221" y="0"/>
                    <a:pt x="0" y="538"/>
                    <a:pt x="313" y="851"/>
                  </a:cubicBezTo>
                  <a:cubicBezTo>
                    <a:pt x="415" y="953"/>
                    <a:pt x="541" y="999"/>
                    <a:pt x="664" y="999"/>
                  </a:cubicBezTo>
                  <a:cubicBezTo>
                    <a:pt x="922" y="999"/>
                    <a:pt x="1168" y="799"/>
                    <a:pt x="1168" y="500"/>
                  </a:cubicBezTo>
                  <a:cubicBezTo>
                    <a:pt x="1168" y="221"/>
                    <a:pt x="942" y="0"/>
                    <a:pt x="66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8" name="Google Shape;18138;p73"/>
            <p:cNvSpPr/>
            <p:nvPr/>
          </p:nvSpPr>
          <p:spPr>
            <a:xfrm>
              <a:off x="4082912" y="3627029"/>
              <a:ext cx="30604" cy="26180"/>
            </a:xfrm>
            <a:custGeom>
              <a:rect b="b" l="l" r="r" t="t"/>
              <a:pathLst>
                <a:path extrusionOk="0" h="1000" w="1169">
                  <a:moveTo>
                    <a:pt x="668" y="1"/>
                  </a:moveTo>
                  <a:cubicBezTo>
                    <a:pt x="226" y="1"/>
                    <a:pt x="1" y="539"/>
                    <a:pt x="318" y="851"/>
                  </a:cubicBezTo>
                  <a:cubicBezTo>
                    <a:pt x="419" y="953"/>
                    <a:pt x="543" y="999"/>
                    <a:pt x="666" y="999"/>
                  </a:cubicBezTo>
                  <a:cubicBezTo>
                    <a:pt x="922" y="999"/>
                    <a:pt x="1168" y="799"/>
                    <a:pt x="1168" y="500"/>
                  </a:cubicBezTo>
                  <a:cubicBezTo>
                    <a:pt x="1168" y="222"/>
                    <a:pt x="947" y="1"/>
                    <a:pt x="668"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9" name="Google Shape;18139;p73"/>
            <p:cNvSpPr/>
            <p:nvPr/>
          </p:nvSpPr>
          <p:spPr>
            <a:xfrm>
              <a:off x="3988847" y="3358134"/>
              <a:ext cx="281121" cy="367279"/>
            </a:xfrm>
            <a:custGeom>
              <a:rect b="b" l="l" r="r" t="t"/>
              <a:pathLst>
                <a:path extrusionOk="0" h="14029" w="10738">
                  <a:moveTo>
                    <a:pt x="7716" y="419"/>
                  </a:moveTo>
                  <a:lnTo>
                    <a:pt x="7716" y="870"/>
                  </a:lnTo>
                  <a:lnTo>
                    <a:pt x="6745" y="870"/>
                  </a:lnTo>
                  <a:lnTo>
                    <a:pt x="6745" y="419"/>
                  </a:lnTo>
                  <a:close/>
                  <a:moveTo>
                    <a:pt x="8162" y="1288"/>
                  </a:moveTo>
                  <a:lnTo>
                    <a:pt x="8162" y="6299"/>
                  </a:lnTo>
                  <a:lnTo>
                    <a:pt x="6303" y="6299"/>
                  </a:lnTo>
                  <a:lnTo>
                    <a:pt x="6303" y="1288"/>
                  </a:lnTo>
                  <a:close/>
                  <a:moveTo>
                    <a:pt x="7019" y="6712"/>
                  </a:moveTo>
                  <a:lnTo>
                    <a:pt x="7019" y="7399"/>
                  </a:lnTo>
                  <a:lnTo>
                    <a:pt x="6659" y="7399"/>
                  </a:lnTo>
                  <a:lnTo>
                    <a:pt x="6659" y="6712"/>
                  </a:lnTo>
                  <a:close/>
                  <a:moveTo>
                    <a:pt x="7802" y="6712"/>
                  </a:moveTo>
                  <a:lnTo>
                    <a:pt x="7802" y="8148"/>
                  </a:lnTo>
                  <a:lnTo>
                    <a:pt x="7442" y="8148"/>
                  </a:lnTo>
                  <a:lnTo>
                    <a:pt x="7442" y="6712"/>
                  </a:lnTo>
                  <a:close/>
                  <a:moveTo>
                    <a:pt x="8484" y="9882"/>
                  </a:moveTo>
                  <a:cubicBezTo>
                    <a:pt x="8753" y="9882"/>
                    <a:pt x="8974" y="10103"/>
                    <a:pt x="8974" y="10377"/>
                  </a:cubicBezTo>
                  <a:cubicBezTo>
                    <a:pt x="8974" y="10646"/>
                    <a:pt x="8758" y="10867"/>
                    <a:pt x="8484" y="10867"/>
                  </a:cubicBezTo>
                  <a:lnTo>
                    <a:pt x="5578" y="10867"/>
                  </a:lnTo>
                  <a:lnTo>
                    <a:pt x="5578" y="9882"/>
                  </a:lnTo>
                  <a:close/>
                  <a:moveTo>
                    <a:pt x="7994" y="11285"/>
                  </a:moveTo>
                  <a:cubicBezTo>
                    <a:pt x="7975" y="11665"/>
                    <a:pt x="7663" y="11963"/>
                    <a:pt x="7278" y="11963"/>
                  </a:cubicBezTo>
                  <a:lnTo>
                    <a:pt x="5578" y="11963"/>
                  </a:lnTo>
                  <a:lnTo>
                    <a:pt x="5578" y="11285"/>
                  </a:lnTo>
                  <a:close/>
                  <a:moveTo>
                    <a:pt x="7163" y="12381"/>
                  </a:moveTo>
                  <a:lnTo>
                    <a:pt x="7163" y="12726"/>
                  </a:lnTo>
                  <a:lnTo>
                    <a:pt x="5578" y="12726"/>
                  </a:lnTo>
                  <a:lnTo>
                    <a:pt x="5578" y="12381"/>
                  </a:lnTo>
                  <a:close/>
                  <a:moveTo>
                    <a:pt x="6092" y="1"/>
                  </a:moveTo>
                  <a:cubicBezTo>
                    <a:pt x="5813" y="1"/>
                    <a:pt x="5813" y="419"/>
                    <a:pt x="6092" y="419"/>
                  </a:cubicBezTo>
                  <a:lnTo>
                    <a:pt x="6327" y="419"/>
                  </a:lnTo>
                  <a:lnTo>
                    <a:pt x="6327" y="870"/>
                  </a:lnTo>
                  <a:lnTo>
                    <a:pt x="6092" y="870"/>
                  </a:lnTo>
                  <a:cubicBezTo>
                    <a:pt x="5976" y="870"/>
                    <a:pt x="5880" y="966"/>
                    <a:pt x="5880" y="1082"/>
                  </a:cubicBezTo>
                  <a:lnTo>
                    <a:pt x="5880" y="1648"/>
                  </a:lnTo>
                  <a:lnTo>
                    <a:pt x="5371" y="1648"/>
                  </a:lnTo>
                  <a:cubicBezTo>
                    <a:pt x="4482" y="1648"/>
                    <a:pt x="3608" y="1869"/>
                    <a:pt x="2825" y="2287"/>
                  </a:cubicBezTo>
                  <a:cubicBezTo>
                    <a:pt x="2602" y="2393"/>
                    <a:pt x="2718" y="2690"/>
                    <a:pt x="2910" y="2690"/>
                  </a:cubicBezTo>
                  <a:cubicBezTo>
                    <a:pt x="2945" y="2690"/>
                    <a:pt x="2983" y="2680"/>
                    <a:pt x="3022" y="2657"/>
                  </a:cubicBezTo>
                  <a:cubicBezTo>
                    <a:pt x="3743" y="2268"/>
                    <a:pt x="4550" y="2066"/>
                    <a:pt x="5371" y="2066"/>
                  </a:cubicBezTo>
                  <a:lnTo>
                    <a:pt x="5880" y="2066"/>
                  </a:lnTo>
                  <a:lnTo>
                    <a:pt x="5880" y="4146"/>
                  </a:lnTo>
                  <a:lnTo>
                    <a:pt x="5371" y="4146"/>
                  </a:lnTo>
                  <a:cubicBezTo>
                    <a:pt x="3824" y="4146"/>
                    <a:pt x="2561" y="5372"/>
                    <a:pt x="2503" y="6914"/>
                  </a:cubicBezTo>
                  <a:cubicBezTo>
                    <a:pt x="2450" y="8451"/>
                    <a:pt x="3622" y="9762"/>
                    <a:pt x="5160" y="9878"/>
                  </a:cubicBezTo>
                  <a:lnTo>
                    <a:pt x="5160" y="11958"/>
                  </a:lnTo>
                  <a:cubicBezTo>
                    <a:pt x="3080" y="11871"/>
                    <a:pt x="1278" y="10493"/>
                    <a:pt x="649" y="8504"/>
                  </a:cubicBezTo>
                  <a:cubicBezTo>
                    <a:pt x="24" y="6520"/>
                    <a:pt x="706" y="4353"/>
                    <a:pt x="2359" y="3085"/>
                  </a:cubicBezTo>
                  <a:cubicBezTo>
                    <a:pt x="2528" y="2948"/>
                    <a:pt x="2398" y="2714"/>
                    <a:pt x="2228" y="2714"/>
                  </a:cubicBezTo>
                  <a:cubicBezTo>
                    <a:pt x="2189" y="2714"/>
                    <a:pt x="2149" y="2726"/>
                    <a:pt x="2109" y="2753"/>
                  </a:cubicBezTo>
                  <a:cubicBezTo>
                    <a:pt x="1465" y="3248"/>
                    <a:pt x="942" y="3877"/>
                    <a:pt x="577" y="4603"/>
                  </a:cubicBezTo>
                  <a:cubicBezTo>
                    <a:pt x="197" y="5347"/>
                    <a:pt x="0" y="6179"/>
                    <a:pt x="5" y="7014"/>
                  </a:cubicBezTo>
                  <a:cubicBezTo>
                    <a:pt x="5" y="9897"/>
                    <a:pt x="2282" y="12260"/>
                    <a:pt x="5160" y="12376"/>
                  </a:cubicBezTo>
                  <a:lnTo>
                    <a:pt x="5160" y="12731"/>
                  </a:lnTo>
                  <a:lnTo>
                    <a:pt x="2503" y="12731"/>
                  </a:lnTo>
                  <a:cubicBezTo>
                    <a:pt x="2143" y="12731"/>
                    <a:pt x="1855" y="13020"/>
                    <a:pt x="1855" y="13380"/>
                  </a:cubicBezTo>
                  <a:cubicBezTo>
                    <a:pt x="1855" y="13735"/>
                    <a:pt x="2143" y="14028"/>
                    <a:pt x="2503" y="14028"/>
                  </a:cubicBezTo>
                  <a:lnTo>
                    <a:pt x="10089" y="14028"/>
                  </a:lnTo>
                  <a:cubicBezTo>
                    <a:pt x="10449" y="14028"/>
                    <a:pt x="10737" y="13735"/>
                    <a:pt x="10737" y="13380"/>
                  </a:cubicBezTo>
                  <a:cubicBezTo>
                    <a:pt x="10737" y="13020"/>
                    <a:pt x="10449" y="12731"/>
                    <a:pt x="10089" y="12731"/>
                  </a:cubicBezTo>
                  <a:lnTo>
                    <a:pt x="10089" y="12726"/>
                  </a:lnTo>
                  <a:lnTo>
                    <a:pt x="9118" y="12726"/>
                  </a:lnTo>
                  <a:cubicBezTo>
                    <a:pt x="8840" y="12726"/>
                    <a:pt x="8840" y="13144"/>
                    <a:pt x="9118" y="13144"/>
                  </a:cubicBezTo>
                  <a:lnTo>
                    <a:pt x="10089" y="13144"/>
                  </a:lnTo>
                  <a:cubicBezTo>
                    <a:pt x="10401" y="13144"/>
                    <a:pt x="10401" y="13610"/>
                    <a:pt x="10089" y="13610"/>
                  </a:cubicBezTo>
                  <a:lnTo>
                    <a:pt x="2503" y="13610"/>
                  </a:lnTo>
                  <a:cubicBezTo>
                    <a:pt x="2191" y="13610"/>
                    <a:pt x="2191" y="13144"/>
                    <a:pt x="2503" y="13144"/>
                  </a:cubicBezTo>
                  <a:lnTo>
                    <a:pt x="8287" y="13144"/>
                  </a:lnTo>
                  <a:cubicBezTo>
                    <a:pt x="8561" y="13144"/>
                    <a:pt x="8561" y="12726"/>
                    <a:pt x="8287" y="12726"/>
                  </a:cubicBezTo>
                  <a:lnTo>
                    <a:pt x="7576" y="12726"/>
                  </a:lnTo>
                  <a:lnTo>
                    <a:pt x="7576" y="12342"/>
                  </a:lnTo>
                  <a:cubicBezTo>
                    <a:pt x="8057" y="12208"/>
                    <a:pt x="8393" y="11780"/>
                    <a:pt x="8407" y="11285"/>
                  </a:cubicBezTo>
                  <a:lnTo>
                    <a:pt x="8484" y="11285"/>
                  </a:lnTo>
                  <a:cubicBezTo>
                    <a:pt x="8984" y="11285"/>
                    <a:pt x="9392" y="10877"/>
                    <a:pt x="9392" y="10377"/>
                  </a:cubicBezTo>
                  <a:cubicBezTo>
                    <a:pt x="9392" y="9873"/>
                    <a:pt x="8984" y="9469"/>
                    <a:pt x="8484" y="9469"/>
                  </a:cubicBezTo>
                  <a:lnTo>
                    <a:pt x="5371" y="9469"/>
                  </a:lnTo>
                  <a:cubicBezTo>
                    <a:pt x="4016" y="9469"/>
                    <a:pt x="2916" y="8369"/>
                    <a:pt x="2916" y="7014"/>
                  </a:cubicBezTo>
                  <a:cubicBezTo>
                    <a:pt x="2916" y="5660"/>
                    <a:pt x="4016" y="4560"/>
                    <a:pt x="5371" y="4560"/>
                  </a:cubicBezTo>
                  <a:lnTo>
                    <a:pt x="5885" y="4560"/>
                  </a:lnTo>
                  <a:lnTo>
                    <a:pt x="5885" y="6505"/>
                  </a:lnTo>
                  <a:cubicBezTo>
                    <a:pt x="5885" y="6621"/>
                    <a:pt x="5976" y="6712"/>
                    <a:pt x="6092" y="6712"/>
                  </a:cubicBezTo>
                  <a:lnTo>
                    <a:pt x="6245" y="6712"/>
                  </a:lnTo>
                  <a:lnTo>
                    <a:pt x="6245" y="7605"/>
                  </a:lnTo>
                  <a:cubicBezTo>
                    <a:pt x="6245" y="7721"/>
                    <a:pt x="6337" y="7812"/>
                    <a:pt x="6452" y="7812"/>
                  </a:cubicBezTo>
                  <a:lnTo>
                    <a:pt x="7024" y="7812"/>
                  </a:lnTo>
                  <a:lnTo>
                    <a:pt x="7024" y="8355"/>
                  </a:lnTo>
                  <a:cubicBezTo>
                    <a:pt x="7024" y="8470"/>
                    <a:pt x="7115" y="8561"/>
                    <a:pt x="7230" y="8561"/>
                  </a:cubicBezTo>
                  <a:lnTo>
                    <a:pt x="8009" y="8561"/>
                  </a:lnTo>
                  <a:cubicBezTo>
                    <a:pt x="8124" y="8561"/>
                    <a:pt x="8215" y="8470"/>
                    <a:pt x="8215" y="8355"/>
                  </a:cubicBezTo>
                  <a:lnTo>
                    <a:pt x="8215" y="6712"/>
                  </a:lnTo>
                  <a:lnTo>
                    <a:pt x="8369" y="6712"/>
                  </a:lnTo>
                  <a:cubicBezTo>
                    <a:pt x="8484" y="6712"/>
                    <a:pt x="8575" y="6621"/>
                    <a:pt x="8575" y="6505"/>
                  </a:cubicBezTo>
                  <a:lnTo>
                    <a:pt x="8575" y="1082"/>
                  </a:lnTo>
                  <a:cubicBezTo>
                    <a:pt x="8575" y="966"/>
                    <a:pt x="8484" y="870"/>
                    <a:pt x="8369" y="870"/>
                  </a:cubicBezTo>
                  <a:lnTo>
                    <a:pt x="8133" y="870"/>
                  </a:lnTo>
                  <a:lnTo>
                    <a:pt x="8133" y="419"/>
                  </a:lnTo>
                  <a:lnTo>
                    <a:pt x="8369" y="419"/>
                  </a:lnTo>
                  <a:cubicBezTo>
                    <a:pt x="8648" y="419"/>
                    <a:pt x="8648" y="1"/>
                    <a:pt x="83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0" name="Google Shape;18140;p73"/>
            <p:cNvSpPr/>
            <p:nvPr/>
          </p:nvSpPr>
          <p:spPr>
            <a:xfrm>
              <a:off x="4093725" y="3423453"/>
              <a:ext cx="43302" cy="37097"/>
            </a:xfrm>
            <a:custGeom>
              <a:rect b="b" l="l" r="r" t="t"/>
              <a:pathLst>
                <a:path extrusionOk="0" h="1417" w="1654">
                  <a:moveTo>
                    <a:pt x="950" y="416"/>
                  </a:moveTo>
                  <a:cubicBezTo>
                    <a:pt x="1022" y="416"/>
                    <a:pt x="1095" y="443"/>
                    <a:pt x="1154" y="503"/>
                  </a:cubicBezTo>
                  <a:cubicBezTo>
                    <a:pt x="1336" y="686"/>
                    <a:pt x="1207" y="998"/>
                    <a:pt x="947" y="998"/>
                  </a:cubicBezTo>
                  <a:cubicBezTo>
                    <a:pt x="784" y="998"/>
                    <a:pt x="654" y="868"/>
                    <a:pt x="654" y="710"/>
                  </a:cubicBezTo>
                  <a:cubicBezTo>
                    <a:pt x="654" y="534"/>
                    <a:pt x="799" y="416"/>
                    <a:pt x="950" y="416"/>
                  </a:cubicBezTo>
                  <a:close/>
                  <a:moveTo>
                    <a:pt x="945" y="0"/>
                  </a:moveTo>
                  <a:cubicBezTo>
                    <a:pt x="771" y="0"/>
                    <a:pt x="593" y="65"/>
                    <a:pt x="448" y="210"/>
                  </a:cubicBezTo>
                  <a:cubicBezTo>
                    <a:pt x="1" y="652"/>
                    <a:pt x="318" y="1416"/>
                    <a:pt x="947" y="1416"/>
                  </a:cubicBezTo>
                  <a:cubicBezTo>
                    <a:pt x="1336" y="1416"/>
                    <a:pt x="1653" y="1099"/>
                    <a:pt x="1653" y="710"/>
                  </a:cubicBezTo>
                  <a:cubicBezTo>
                    <a:pt x="1653" y="282"/>
                    <a:pt x="1307" y="0"/>
                    <a:pt x="9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1" name="Google Shape;18141;p73"/>
            <p:cNvSpPr/>
            <p:nvPr/>
          </p:nvSpPr>
          <p:spPr>
            <a:xfrm>
              <a:off x="4075634" y="3621505"/>
              <a:ext cx="43406" cy="37123"/>
            </a:xfrm>
            <a:custGeom>
              <a:rect b="b" l="l" r="r" t="t"/>
              <a:pathLst>
                <a:path extrusionOk="0" h="1418" w="1658">
                  <a:moveTo>
                    <a:pt x="951" y="419"/>
                  </a:moveTo>
                  <a:cubicBezTo>
                    <a:pt x="1022" y="419"/>
                    <a:pt x="1094" y="446"/>
                    <a:pt x="1153" y="505"/>
                  </a:cubicBezTo>
                  <a:cubicBezTo>
                    <a:pt x="1336" y="687"/>
                    <a:pt x="1206" y="999"/>
                    <a:pt x="946" y="999"/>
                  </a:cubicBezTo>
                  <a:cubicBezTo>
                    <a:pt x="788" y="999"/>
                    <a:pt x="658" y="870"/>
                    <a:pt x="658" y="711"/>
                  </a:cubicBezTo>
                  <a:cubicBezTo>
                    <a:pt x="658" y="536"/>
                    <a:pt x="801" y="419"/>
                    <a:pt x="951" y="419"/>
                  </a:cubicBezTo>
                  <a:close/>
                  <a:moveTo>
                    <a:pt x="942" y="0"/>
                  </a:moveTo>
                  <a:cubicBezTo>
                    <a:pt x="768" y="0"/>
                    <a:pt x="591" y="64"/>
                    <a:pt x="447" y="207"/>
                  </a:cubicBezTo>
                  <a:cubicBezTo>
                    <a:pt x="0" y="654"/>
                    <a:pt x="317" y="1417"/>
                    <a:pt x="946" y="1417"/>
                  </a:cubicBezTo>
                  <a:cubicBezTo>
                    <a:pt x="1340" y="1417"/>
                    <a:pt x="1657" y="1100"/>
                    <a:pt x="1657" y="711"/>
                  </a:cubicBezTo>
                  <a:cubicBezTo>
                    <a:pt x="1657" y="282"/>
                    <a:pt x="1307" y="0"/>
                    <a:pt x="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2" name="Google Shape;18142;p73"/>
          <p:cNvGrpSpPr/>
          <p:nvPr/>
        </p:nvGrpSpPr>
        <p:grpSpPr>
          <a:xfrm>
            <a:off x="3951620" y="2906032"/>
            <a:ext cx="370290" cy="366729"/>
            <a:chOff x="3951620" y="2906032"/>
            <a:chExt cx="370290" cy="366729"/>
          </a:xfrm>
        </p:grpSpPr>
        <p:sp>
          <p:nvSpPr>
            <p:cNvPr id="18143" name="Google Shape;18143;p73"/>
            <p:cNvSpPr/>
            <p:nvPr/>
          </p:nvSpPr>
          <p:spPr>
            <a:xfrm>
              <a:off x="3957641" y="2911398"/>
              <a:ext cx="358352" cy="355865"/>
            </a:xfrm>
            <a:custGeom>
              <a:rect b="b" l="l" r="r" t="t"/>
              <a:pathLst>
                <a:path extrusionOk="0" h="13593" w="13688">
                  <a:moveTo>
                    <a:pt x="11165" y="1"/>
                  </a:moveTo>
                  <a:cubicBezTo>
                    <a:pt x="11041" y="1"/>
                    <a:pt x="10916" y="49"/>
                    <a:pt x="10820" y="145"/>
                  </a:cubicBezTo>
                  <a:lnTo>
                    <a:pt x="193" y="10771"/>
                  </a:lnTo>
                  <a:cubicBezTo>
                    <a:pt x="1" y="10964"/>
                    <a:pt x="1" y="11271"/>
                    <a:pt x="193" y="11458"/>
                  </a:cubicBezTo>
                  <a:lnTo>
                    <a:pt x="2182" y="13452"/>
                  </a:lnTo>
                  <a:cubicBezTo>
                    <a:pt x="2276" y="13546"/>
                    <a:pt x="2400" y="13593"/>
                    <a:pt x="2525" y="13593"/>
                  </a:cubicBezTo>
                  <a:cubicBezTo>
                    <a:pt x="2650" y="13593"/>
                    <a:pt x="2775" y="13546"/>
                    <a:pt x="2869" y="13452"/>
                  </a:cubicBezTo>
                  <a:lnTo>
                    <a:pt x="13500" y="2821"/>
                  </a:lnTo>
                  <a:cubicBezTo>
                    <a:pt x="13688" y="2633"/>
                    <a:pt x="13688" y="2326"/>
                    <a:pt x="13500" y="2134"/>
                  </a:cubicBezTo>
                  <a:lnTo>
                    <a:pt x="11511" y="145"/>
                  </a:lnTo>
                  <a:cubicBezTo>
                    <a:pt x="11415" y="49"/>
                    <a:pt x="11290" y="1"/>
                    <a:pt x="11165"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4" name="Google Shape;18144;p73"/>
            <p:cNvSpPr/>
            <p:nvPr/>
          </p:nvSpPr>
          <p:spPr>
            <a:xfrm>
              <a:off x="3951620" y="2906032"/>
              <a:ext cx="370290" cy="366729"/>
            </a:xfrm>
            <a:custGeom>
              <a:rect b="b" l="l" r="r" t="t"/>
              <a:pathLst>
                <a:path extrusionOk="0" h="14008" w="14144">
                  <a:moveTo>
                    <a:pt x="11386" y="0"/>
                  </a:moveTo>
                  <a:cubicBezTo>
                    <a:pt x="11208" y="0"/>
                    <a:pt x="11030" y="69"/>
                    <a:pt x="10896" y="206"/>
                  </a:cubicBezTo>
                  <a:lnTo>
                    <a:pt x="264" y="10832"/>
                  </a:lnTo>
                  <a:cubicBezTo>
                    <a:pt x="0" y="11106"/>
                    <a:pt x="5" y="11543"/>
                    <a:pt x="274" y="11812"/>
                  </a:cubicBezTo>
                  <a:lnTo>
                    <a:pt x="2263" y="13806"/>
                  </a:lnTo>
                  <a:cubicBezTo>
                    <a:pt x="2400" y="13940"/>
                    <a:pt x="2578" y="14008"/>
                    <a:pt x="2755" y="14008"/>
                  </a:cubicBezTo>
                  <a:cubicBezTo>
                    <a:pt x="2933" y="14008"/>
                    <a:pt x="3111" y="13940"/>
                    <a:pt x="3248" y="13806"/>
                  </a:cubicBezTo>
                  <a:lnTo>
                    <a:pt x="11833" y="5221"/>
                  </a:lnTo>
                  <a:cubicBezTo>
                    <a:pt x="11970" y="5069"/>
                    <a:pt x="11835" y="4869"/>
                    <a:pt x="11676" y="4869"/>
                  </a:cubicBezTo>
                  <a:cubicBezTo>
                    <a:pt x="11629" y="4869"/>
                    <a:pt x="11580" y="4886"/>
                    <a:pt x="11535" y="4928"/>
                  </a:cubicBezTo>
                  <a:lnTo>
                    <a:pt x="2950" y="13508"/>
                  </a:lnTo>
                  <a:cubicBezTo>
                    <a:pt x="2897" y="13561"/>
                    <a:pt x="2826" y="13587"/>
                    <a:pt x="2755" y="13587"/>
                  </a:cubicBezTo>
                  <a:cubicBezTo>
                    <a:pt x="2684" y="13587"/>
                    <a:pt x="2614" y="13561"/>
                    <a:pt x="2561" y="13508"/>
                  </a:cubicBezTo>
                  <a:lnTo>
                    <a:pt x="572" y="11519"/>
                  </a:lnTo>
                  <a:cubicBezTo>
                    <a:pt x="461" y="11409"/>
                    <a:pt x="461" y="11236"/>
                    <a:pt x="572" y="11125"/>
                  </a:cubicBezTo>
                  <a:lnTo>
                    <a:pt x="884" y="10808"/>
                  </a:lnTo>
                  <a:lnTo>
                    <a:pt x="1384" y="11308"/>
                  </a:lnTo>
                  <a:cubicBezTo>
                    <a:pt x="1428" y="11348"/>
                    <a:pt x="1476" y="11365"/>
                    <a:pt x="1522" y="11365"/>
                  </a:cubicBezTo>
                  <a:cubicBezTo>
                    <a:pt x="1681" y="11365"/>
                    <a:pt x="1815" y="11163"/>
                    <a:pt x="1677" y="11010"/>
                  </a:cubicBezTo>
                  <a:lnTo>
                    <a:pt x="1182" y="10515"/>
                  </a:lnTo>
                  <a:lnTo>
                    <a:pt x="1850" y="9843"/>
                  </a:lnTo>
                  <a:lnTo>
                    <a:pt x="2345" y="10342"/>
                  </a:lnTo>
                  <a:cubicBezTo>
                    <a:pt x="2389" y="10382"/>
                    <a:pt x="2437" y="10399"/>
                    <a:pt x="2483" y="10399"/>
                  </a:cubicBezTo>
                  <a:cubicBezTo>
                    <a:pt x="2644" y="10399"/>
                    <a:pt x="2780" y="10197"/>
                    <a:pt x="2642" y="10044"/>
                  </a:cubicBezTo>
                  <a:lnTo>
                    <a:pt x="2148" y="9550"/>
                  </a:lnTo>
                  <a:lnTo>
                    <a:pt x="2815" y="8877"/>
                  </a:lnTo>
                  <a:lnTo>
                    <a:pt x="3589" y="9655"/>
                  </a:lnTo>
                  <a:cubicBezTo>
                    <a:pt x="3635" y="9701"/>
                    <a:pt x="3687" y="9720"/>
                    <a:pt x="3736" y="9720"/>
                  </a:cubicBezTo>
                  <a:cubicBezTo>
                    <a:pt x="3900" y="9720"/>
                    <a:pt x="4038" y="9509"/>
                    <a:pt x="3887" y="9357"/>
                  </a:cubicBezTo>
                  <a:lnTo>
                    <a:pt x="3113" y="8584"/>
                  </a:lnTo>
                  <a:lnTo>
                    <a:pt x="3781" y="7911"/>
                  </a:lnTo>
                  <a:lnTo>
                    <a:pt x="4276" y="8411"/>
                  </a:lnTo>
                  <a:cubicBezTo>
                    <a:pt x="4322" y="8458"/>
                    <a:pt x="4373" y="8478"/>
                    <a:pt x="4423" y="8478"/>
                  </a:cubicBezTo>
                  <a:cubicBezTo>
                    <a:pt x="4586" y="8478"/>
                    <a:pt x="4728" y="8264"/>
                    <a:pt x="4574" y="8113"/>
                  </a:cubicBezTo>
                  <a:lnTo>
                    <a:pt x="4079" y="7618"/>
                  </a:lnTo>
                  <a:lnTo>
                    <a:pt x="4747" y="6946"/>
                  </a:lnTo>
                  <a:lnTo>
                    <a:pt x="5241" y="7445"/>
                  </a:lnTo>
                  <a:cubicBezTo>
                    <a:pt x="5287" y="7491"/>
                    <a:pt x="5338" y="7510"/>
                    <a:pt x="5387" y="7510"/>
                  </a:cubicBezTo>
                  <a:cubicBezTo>
                    <a:pt x="5550" y="7510"/>
                    <a:pt x="5691" y="7299"/>
                    <a:pt x="5539" y="7148"/>
                  </a:cubicBezTo>
                  <a:lnTo>
                    <a:pt x="5044" y="6653"/>
                  </a:lnTo>
                  <a:lnTo>
                    <a:pt x="5712" y="5985"/>
                  </a:lnTo>
                  <a:lnTo>
                    <a:pt x="6207" y="6480"/>
                  </a:lnTo>
                  <a:cubicBezTo>
                    <a:pt x="6251" y="6520"/>
                    <a:pt x="6300" y="6537"/>
                    <a:pt x="6346" y="6537"/>
                  </a:cubicBezTo>
                  <a:cubicBezTo>
                    <a:pt x="6506" y="6537"/>
                    <a:pt x="6643" y="6335"/>
                    <a:pt x="6505" y="6182"/>
                  </a:cubicBezTo>
                  <a:lnTo>
                    <a:pt x="6005" y="5687"/>
                  </a:lnTo>
                  <a:lnTo>
                    <a:pt x="6678" y="5019"/>
                  </a:lnTo>
                  <a:lnTo>
                    <a:pt x="7451" y="5793"/>
                  </a:lnTo>
                  <a:cubicBezTo>
                    <a:pt x="7498" y="5844"/>
                    <a:pt x="7551" y="5865"/>
                    <a:pt x="7603" y="5865"/>
                  </a:cubicBezTo>
                  <a:cubicBezTo>
                    <a:pt x="7769" y="5865"/>
                    <a:pt x="7914" y="5645"/>
                    <a:pt x="7749" y="5495"/>
                  </a:cubicBezTo>
                  <a:lnTo>
                    <a:pt x="6976" y="4722"/>
                  </a:lnTo>
                  <a:lnTo>
                    <a:pt x="7643" y="4054"/>
                  </a:lnTo>
                  <a:lnTo>
                    <a:pt x="8138" y="4549"/>
                  </a:lnTo>
                  <a:cubicBezTo>
                    <a:pt x="8184" y="4593"/>
                    <a:pt x="8235" y="4612"/>
                    <a:pt x="8283" y="4612"/>
                  </a:cubicBezTo>
                  <a:cubicBezTo>
                    <a:pt x="8445" y="4612"/>
                    <a:pt x="8584" y="4406"/>
                    <a:pt x="8436" y="4251"/>
                  </a:cubicBezTo>
                  <a:lnTo>
                    <a:pt x="7941" y="3756"/>
                  </a:lnTo>
                  <a:lnTo>
                    <a:pt x="8604" y="3088"/>
                  </a:lnTo>
                  <a:lnTo>
                    <a:pt x="9099" y="3583"/>
                  </a:lnTo>
                  <a:cubicBezTo>
                    <a:pt x="9144" y="3623"/>
                    <a:pt x="9193" y="3640"/>
                    <a:pt x="9240" y="3640"/>
                  </a:cubicBezTo>
                  <a:cubicBezTo>
                    <a:pt x="9399" y="3640"/>
                    <a:pt x="9534" y="3442"/>
                    <a:pt x="9397" y="3290"/>
                  </a:cubicBezTo>
                  <a:lnTo>
                    <a:pt x="8902" y="2790"/>
                  </a:lnTo>
                  <a:lnTo>
                    <a:pt x="9570" y="2123"/>
                  </a:lnTo>
                  <a:lnTo>
                    <a:pt x="10065" y="2617"/>
                  </a:lnTo>
                  <a:cubicBezTo>
                    <a:pt x="10110" y="2659"/>
                    <a:pt x="10159" y="2677"/>
                    <a:pt x="10206" y="2677"/>
                  </a:cubicBezTo>
                  <a:cubicBezTo>
                    <a:pt x="10365" y="2677"/>
                    <a:pt x="10500" y="2476"/>
                    <a:pt x="10363" y="2324"/>
                  </a:cubicBezTo>
                  <a:lnTo>
                    <a:pt x="9863" y="1825"/>
                  </a:lnTo>
                  <a:lnTo>
                    <a:pt x="10535" y="1157"/>
                  </a:lnTo>
                  <a:lnTo>
                    <a:pt x="11309" y="1935"/>
                  </a:lnTo>
                  <a:cubicBezTo>
                    <a:pt x="11353" y="1975"/>
                    <a:pt x="11401" y="1992"/>
                    <a:pt x="11448" y="1992"/>
                  </a:cubicBezTo>
                  <a:cubicBezTo>
                    <a:pt x="11608" y="1992"/>
                    <a:pt x="11745" y="1790"/>
                    <a:pt x="11607" y="1637"/>
                  </a:cubicBezTo>
                  <a:lnTo>
                    <a:pt x="10829" y="864"/>
                  </a:lnTo>
                  <a:lnTo>
                    <a:pt x="11189" y="504"/>
                  </a:lnTo>
                  <a:cubicBezTo>
                    <a:pt x="11244" y="448"/>
                    <a:pt x="11315" y="421"/>
                    <a:pt x="11386" y="421"/>
                  </a:cubicBezTo>
                  <a:cubicBezTo>
                    <a:pt x="11457" y="421"/>
                    <a:pt x="11528" y="448"/>
                    <a:pt x="11583" y="504"/>
                  </a:cubicBezTo>
                  <a:lnTo>
                    <a:pt x="13572" y="2492"/>
                  </a:lnTo>
                  <a:cubicBezTo>
                    <a:pt x="13682" y="2598"/>
                    <a:pt x="13682" y="2776"/>
                    <a:pt x="13572" y="2882"/>
                  </a:cubicBezTo>
                  <a:lnTo>
                    <a:pt x="12130" y="4323"/>
                  </a:lnTo>
                  <a:cubicBezTo>
                    <a:pt x="11979" y="4477"/>
                    <a:pt x="12119" y="4686"/>
                    <a:pt x="12282" y="4686"/>
                  </a:cubicBezTo>
                  <a:cubicBezTo>
                    <a:pt x="12331" y="4686"/>
                    <a:pt x="12382" y="4667"/>
                    <a:pt x="12428" y="4621"/>
                  </a:cubicBezTo>
                  <a:lnTo>
                    <a:pt x="13870" y="3179"/>
                  </a:lnTo>
                  <a:cubicBezTo>
                    <a:pt x="14143" y="2910"/>
                    <a:pt x="14143" y="2468"/>
                    <a:pt x="13870" y="2195"/>
                  </a:cubicBezTo>
                  <a:lnTo>
                    <a:pt x="11881" y="206"/>
                  </a:lnTo>
                  <a:cubicBezTo>
                    <a:pt x="11744" y="69"/>
                    <a:pt x="11565" y="0"/>
                    <a:pt x="11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45" name="Google Shape;18145;p73"/>
          <p:cNvGrpSpPr/>
          <p:nvPr/>
        </p:nvGrpSpPr>
        <p:grpSpPr>
          <a:xfrm>
            <a:off x="2145304" y="3358605"/>
            <a:ext cx="404245" cy="388433"/>
            <a:chOff x="2145304" y="3358605"/>
            <a:chExt cx="404245" cy="388433"/>
          </a:xfrm>
        </p:grpSpPr>
        <p:sp>
          <p:nvSpPr>
            <p:cNvPr id="18146" name="Google Shape;18146;p73"/>
            <p:cNvSpPr/>
            <p:nvPr/>
          </p:nvSpPr>
          <p:spPr>
            <a:xfrm>
              <a:off x="2145304" y="3364312"/>
              <a:ext cx="398460" cy="377018"/>
            </a:xfrm>
            <a:custGeom>
              <a:rect b="b" l="l" r="r" t="t"/>
              <a:pathLst>
                <a:path extrusionOk="0" h="14401" w="15220">
                  <a:moveTo>
                    <a:pt x="11130" y="0"/>
                  </a:moveTo>
                  <a:cubicBezTo>
                    <a:pt x="8419" y="0"/>
                    <a:pt x="5762" y="1064"/>
                    <a:pt x="3776" y="3046"/>
                  </a:cubicBezTo>
                  <a:cubicBezTo>
                    <a:pt x="956" y="5866"/>
                    <a:pt x="0" y="10055"/>
                    <a:pt x="1317" y="13821"/>
                  </a:cubicBezTo>
                  <a:cubicBezTo>
                    <a:pt x="2431" y="14209"/>
                    <a:pt x="3588" y="14400"/>
                    <a:pt x="4739" y="14400"/>
                  </a:cubicBezTo>
                  <a:cubicBezTo>
                    <a:pt x="6724" y="14400"/>
                    <a:pt x="8691" y="13832"/>
                    <a:pt x="10396" y="12726"/>
                  </a:cubicBezTo>
                  <a:cubicBezTo>
                    <a:pt x="13091" y="10982"/>
                    <a:pt x="14826" y="8085"/>
                    <a:pt x="15100" y="4881"/>
                  </a:cubicBezTo>
                  <a:cubicBezTo>
                    <a:pt x="15220" y="3425"/>
                    <a:pt x="15032" y="1965"/>
                    <a:pt x="14552" y="581"/>
                  </a:cubicBezTo>
                  <a:cubicBezTo>
                    <a:pt x="13433" y="190"/>
                    <a:pt x="12277" y="0"/>
                    <a:pt x="1113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73"/>
            <p:cNvSpPr/>
            <p:nvPr/>
          </p:nvSpPr>
          <p:spPr>
            <a:xfrm>
              <a:off x="2145304" y="3364286"/>
              <a:ext cx="380971" cy="361755"/>
            </a:xfrm>
            <a:custGeom>
              <a:rect b="b" l="l" r="r" t="t"/>
              <a:pathLst>
                <a:path extrusionOk="0" h="13818" w="14552">
                  <a:moveTo>
                    <a:pt x="11125" y="0"/>
                  </a:moveTo>
                  <a:cubicBezTo>
                    <a:pt x="8415" y="0"/>
                    <a:pt x="5760" y="1061"/>
                    <a:pt x="3776" y="3042"/>
                  </a:cubicBezTo>
                  <a:cubicBezTo>
                    <a:pt x="956" y="5862"/>
                    <a:pt x="0" y="10051"/>
                    <a:pt x="1317" y="13817"/>
                  </a:cubicBezTo>
                  <a:cubicBezTo>
                    <a:pt x="1307" y="12900"/>
                    <a:pt x="1542" y="11853"/>
                    <a:pt x="1999" y="10738"/>
                  </a:cubicBezTo>
                  <a:cubicBezTo>
                    <a:pt x="2186" y="10277"/>
                    <a:pt x="2402" y="9825"/>
                    <a:pt x="2643" y="9388"/>
                  </a:cubicBezTo>
                  <a:cubicBezTo>
                    <a:pt x="3416" y="7971"/>
                    <a:pt x="4511" y="6506"/>
                    <a:pt x="5876" y="5141"/>
                  </a:cubicBezTo>
                  <a:cubicBezTo>
                    <a:pt x="7245" y="3772"/>
                    <a:pt x="8710" y="2682"/>
                    <a:pt x="10127" y="1908"/>
                  </a:cubicBezTo>
                  <a:cubicBezTo>
                    <a:pt x="10564" y="1668"/>
                    <a:pt x="11011" y="1452"/>
                    <a:pt x="11472" y="1260"/>
                  </a:cubicBezTo>
                  <a:cubicBezTo>
                    <a:pt x="12555" y="816"/>
                    <a:pt x="13578" y="582"/>
                    <a:pt x="14472" y="582"/>
                  </a:cubicBezTo>
                  <a:cubicBezTo>
                    <a:pt x="14499" y="582"/>
                    <a:pt x="14525" y="582"/>
                    <a:pt x="14552" y="582"/>
                  </a:cubicBezTo>
                  <a:cubicBezTo>
                    <a:pt x="13431" y="191"/>
                    <a:pt x="12273" y="0"/>
                    <a:pt x="1112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73"/>
            <p:cNvSpPr/>
            <p:nvPr/>
          </p:nvSpPr>
          <p:spPr>
            <a:xfrm>
              <a:off x="2369039" y="3365307"/>
              <a:ext cx="171584" cy="171584"/>
            </a:xfrm>
            <a:custGeom>
              <a:rect b="b" l="l" r="r" t="t"/>
              <a:pathLst>
                <a:path extrusionOk="0" h="6554" w="6554">
                  <a:moveTo>
                    <a:pt x="1706" y="0"/>
                  </a:moveTo>
                  <a:cubicBezTo>
                    <a:pt x="1130" y="48"/>
                    <a:pt x="558" y="145"/>
                    <a:pt x="1" y="289"/>
                  </a:cubicBezTo>
                  <a:lnTo>
                    <a:pt x="6265" y="6553"/>
                  </a:lnTo>
                  <a:cubicBezTo>
                    <a:pt x="6409" y="5991"/>
                    <a:pt x="6505" y="5419"/>
                    <a:pt x="6554" y="4843"/>
                  </a:cubicBezTo>
                  <a:lnTo>
                    <a:pt x="1706"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73"/>
            <p:cNvSpPr/>
            <p:nvPr/>
          </p:nvSpPr>
          <p:spPr>
            <a:xfrm>
              <a:off x="2165541" y="3568674"/>
              <a:ext cx="171584" cy="171584"/>
            </a:xfrm>
            <a:custGeom>
              <a:rect b="b" l="l" r="r" t="t"/>
              <a:pathLst>
                <a:path extrusionOk="0" h="6554" w="6554">
                  <a:moveTo>
                    <a:pt x="289" y="1"/>
                  </a:moveTo>
                  <a:cubicBezTo>
                    <a:pt x="145" y="563"/>
                    <a:pt x="49" y="1134"/>
                    <a:pt x="1" y="1711"/>
                  </a:cubicBezTo>
                  <a:lnTo>
                    <a:pt x="1226" y="2931"/>
                  </a:lnTo>
                  <a:lnTo>
                    <a:pt x="4848" y="6553"/>
                  </a:lnTo>
                  <a:cubicBezTo>
                    <a:pt x="5420" y="6505"/>
                    <a:pt x="5991" y="6409"/>
                    <a:pt x="6554" y="6270"/>
                  </a:cubicBezTo>
                  <a:lnTo>
                    <a:pt x="1870" y="1581"/>
                  </a:lnTo>
                  <a:lnTo>
                    <a:pt x="289"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73"/>
            <p:cNvSpPr/>
            <p:nvPr/>
          </p:nvSpPr>
          <p:spPr>
            <a:xfrm>
              <a:off x="2369039" y="3365307"/>
              <a:ext cx="76629" cy="48957"/>
            </a:xfrm>
            <a:custGeom>
              <a:rect b="b" l="l" r="r" t="t"/>
              <a:pathLst>
                <a:path extrusionOk="0" h="1870" w="2927">
                  <a:moveTo>
                    <a:pt x="1706" y="0"/>
                  </a:moveTo>
                  <a:cubicBezTo>
                    <a:pt x="1130" y="48"/>
                    <a:pt x="558" y="145"/>
                    <a:pt x="1" y="289"/>
                  </a:cubicBezTo>
                  <a:lnTo>
                    <a:pt x="1581" y="1869"/>
                  </a:lnTo>
                  <a:cubicBezTo>
                    <a:pt x="2018" y="1629"/>
                    <a:pt x="2465" y="1413"/>
                    <a:pt x="2926" y="1221"/>
                  </a:cubicBezTo>
                  <a:lnTo>
                    <a:pt x="1706"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73"/>
            <p:cNvSpPr/>
            <p:nvPr/>
          </p:nvSpPr>
          <p:spPr>
            <a:xfrm>
              <a:off x="2264685" y="3468849"/>
              <a:ext cx="176689" cy="167840"/>
            </a:xfrm>
            <a:custGeom>
              <a:rect b="b" l="l" r="r" t="t"/>
              <a:pathLst>
                <a:path extrusionOk="0" h="6411" w="6749">
                  <a:moveTo>
                    <a:pt x="6142" y="1"/>
                  </a:moveTo>
                  <a:cubicBezTo>
                    <a:pt x="6044" y="1"/>
                    <a:pt x="5943" y="37"/>
                    <a:pt x="5851" y="124"/>
                  </a:cubicBezTo>
                  <a:lnTo>
                    <a:pt x="297" y="5682"/>
                  </a:lnTo>
                  <a:cubicBezTo>
                    <a:pt x="1" y="5994"/>
                    <a:pt x="282" y="6411"/>
                    <a:pt x="609" y="6411"/>
                  </a:cubicBezTo>
                  <a:cubicBezTo>
                    <a:pt x="706" y="6411"/>
                    <a:pt x="807" y="6374"/>
                    <a:pt x="898" y="6288"/>
                  </a:cubicBezTo>
                  <a:lnTo>
                    <a:pt x="6456" y="729"/>
                  </a:lnTo>
                  <a:cubicBezTo>
                    <a:pt x="6749" y="418"/>
                    <a:pt x="6470" y="1"/>
                    <a:pt x="6142"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73"/>
            <p:cNvSpPr/>
            <p:nvPr/>
          </p:nvSpPr>
          <p:spPr>
            <a:xfrm>
              <a:off x="2263402" y="3463430"/>
              <a:ext cx="180616" cy="179071"/>
            </a:xfrm>
            <a:custGeom>
              <a:rect b="b" l="l" r="r" t="t"/>
              <a:pathLst>
                <a:path extrusionOk="0" h="6840" w="6899">
                  <a:moveTo>
                    <a:pt x="6202" y="419"/>
                  </a:moveTo>
                  <a:cubicBezTo>
                    <a:pt x="6361" y="419"/>
                    <a:pt x="6499" y="627"/>
                    <a:pt x="6351" y="778"/>
                  </a:cubicBezTo>
                  <a:lnTo>
                    <a:pt x="5823" y="1306"/>
                  </a:lnTo>
                  <a:lnTo>
                    <a:pt x="5530" y="1013"/>
                  </a:lnTo>
                  <a:lnTo>
                    <a:pt x="6058" y="485"/>
                  </a:lnTo>
                  <a:cubicBezTo>
                    <a:pt x="6103" y="439"/>
                    <a:pt x="6154" y="419"/>
                    <a:pt x="6202" y="419"/>
                  </a:cubicBezTo>
                  <a:close/>
                  <a:moveTo>
                    <a:pt x="5218" y="1325"/>
                  </a:moveTo>
                  <a:lnTo>
                    <a:pt x="5511" y="1619"/>
                  </a:lnTo>
                  <a:lnTo>
                    <a:pt x="4425" y="2709"/>
                  </a:lnTo>
                  <a:lnTo>
                    <a:pt x="4132" y="2411"/>
                  </a:lnTo>
                  <a:lnTo>
                    <a:pt x="5218" y="1325"/>
                  </a:lnTo>
                  <a:close/>
                  <a:moveTo>
                    <a:pt x="3820" y="2723"/>
                  </a:moveTo>
                  <a:lnTo>
                    <a:pt x="4113" y="3017"/>
                  </a:lnTo>
                  <a:lnTo>
                    <a:pt x="3027" y="4102"/>
                  </a:lnTo>
                  <a:lnTo>
                    <a:pt x="2734" y="3809"/>
                  </a:lnTo>
                  <a:lnTo>
                    <a:pt x="3820" y="2723"/>
                  </a:lnTo>
                  <a:close/>
                  <a:moveTo>
                    <a:pt x="2422" y="4121"/>
                  </a:moveTo>
                  <a:lnTo>
                    <a:pt x="2715" y="4414"/>
                  </a:lnTo>
                  <a:lnTo>
                    <a:pt x="1629" y="5500"/>
                  </a:lnTo>
                  <a:lnTo>
                    <a:pt x="1336" y="5207"/>
                  </a:lnTo>
                  <a:lnTo>
                    <a:pt x="2422" y="4121"/>
                  </a:lnTo>
                  <a:close/>
                  <a:moveTo>
                    <a:pt x="1028" y="5519"/>
                  </a:moveTo>
                  <a:lnTo>
                    <a:pt x="1321" y="5812"/>
                  </a:lnTo>
                  <a:lnTo>
                    <a:pt x="793" y="6336"/>
                  </a:lnTo>
                  <a:cubicBezTo>
                    <a:pt x="747" y="6389"/>
                    <a:pt x="693" y="6411"/>
                    <a:pt x="642" y="6411"/>
                  </a:cubicBezTo>
                  <a:cubicBezTo>
                    <a:pt x="479" y="6411"/>
                    <a:pt x="337" y="6193"/>
                    <a:pt x="505" y="6043"/>
                  </a:cubicBezTo>
                  <a:lnTo>
                    <a:pt x="500" y="6043"/>
                  </a:lnTo>
                  <a:lnTo>
                    <a:pt x="1028" y="5519"/>
                  </a:lnTo>
                  <a:close/>
                  <a:moveTo>
                    <a:pt x="6187" y="0"/>
                  </a:moveTo>
                  <a:cubicBezTo>
                    <a:pt x="6029" y="0"/>
                    <a:pt x="5870" y="58"/>
                    <a:pt x="5746" y="173"/>
                  </a:cubicBezTo>
                  <a:lnTo>
                    <a:pt x="5222" y="701"/>
                  </a:lnTo>
                  <a:lnTo>
                    <a:pt x="5016" y="499"/>
                  </a:lnTo>
                  <a:cubicBezTo>
                    <a:pt x="4968" y="451"/>
                    <a:pt x="4914" y="431"/>
                    <a:pt x="4862" y="431"/>
                  </a:cubicBezTo>
                  <a:cubicBezTo>
                    <a:pt x="4693" y="431"/>
                    <a:pt x="4549" y="648"/>
                    <a:pt x="4704" y="807"/>
                  </a:cubicBezTo>
                  <a:lnTo>
                    <a:pt x="4910" y="1013"/>
                  </a:lnTo>
                  <a:lnTo>
                    <a:pt x="3824" y="2099"/>
                  </a:lnTo>
                  <a:lnTo>
                    <a:pt x="3618" y="1897"/>
                  </a:lnTo>
                  <a:cubicBezTo>
                    <a:pt x="3569" y="1847"/>
                    <a:pt x="3515" y="1827"/>
                    <a:pt x="3462" y="1827"/>
                  </a:cubicBezTo>
                  <a:cubicBezTo>
                    <a:pt x="3291" y="1827"/>
                    <a:pt x="3144" y="2047"/>
                    <a:pt x="3306" y="2205"/>
                  </a:cubicBezTo>
                  <a:lnTo>
                    <a:pt x="3512" y="2411"/>
                  </a:lnTo>
                  <a:lnTo>
                    <a:pt x="2426" y="3497"/>
                  </a:lnTo>
                  <a:lnTo>
                    <a:pt x="2220" y="3295"/>
                  </a:lnTo>
                  <a:cubicBezTo>
                    <a:pt x="2172" y="3247"/>
                    <a:pt x="2118" y="3227"/>
                    <a:pt x="2066" y="3227"/>
                  </a:cubicBezTo>
                  <a:cubicBezTo>
                    <a:pt x="1897" y="3227"/>
                    <a:pt x="1753" y="3444"/>
                    <a:pt x="1908" y="3603"/>
                  </a:cubicBezTo>
                  <a:lnTo>
                    <a:pt x="2114" y="3809"/>
                  </a:lnTo>
                  <a:lnTo>
                    <a:pt x="1028" y="4895"/>
                  </a:lnTo>
                  <a:lnTo>
                    <a:pt x="822" y="4693"/>
                  </a:lnTo>
                  <a:cubicBezTo>
                    <a:pt x="774" y="4645"/>
                    <a:pt x="720" y="4625"/>
                    <a:pt x="668" y="4625"/>
                  </a:cubicBezTo>
                  <a:cubicBezTo>
                    <a:pt x="499" y="4625"/>
                    <a:pt x="355" y="4842"/>
                    <a:pt x="510" y="5001"/>
                  </a:cubicBezTo>
                  <a:lnTo>
                    <a:pt x="716" y="5207"/>
                  </a:lnTo>
                  <a:lnTo>
                    <a:pt x="188" y="5731"/>
                  </a:lnTo>
                  <a:cubicBezTo>
                    <a:pt x="68" y="5851"/>
                    <a:pt x="0" y="6019"/>
                    <a:pt x="0" y="6192"/>
                  </a:cubicBezTo>
                  <a:cubicBezTo>
                    <a:pt x="0" y="6582"/>
                    <a:pt x="319" y="6840"/>
                    <a:pt x="651" y="6840"/>
                  </a:cubicBezTo>
                  <a:cubicBezTo>
                    <a:pt x="811" y="6840"/>
                    <a:pt x="973" y="6781"/>
                    <a:pt x="1105" y="6648"/>
                  </a:cubicBezTo>
                  <a:lnTo>
                    <a:pt x="1629" y="6120"/>
                  </a:lnTo>
                  <a:lnTo>
                    <a:pt x="1836" y="6326"/>
                  </a:lnTo>
                  <a:cubicBezTo>
                    <a:pt x="1883" y="6373"/>
                    <a:pt x="1936" y="6392"/>
                    <a:pt x="1986" y="6392"/>
                  </a:cubicBezTo>
                  <a:cubicBezTo>
                    <a:pt x="2156" y="6392"/>
                    <a:pt x="2303" y="6173"/>
                    <a:pt x="2148" y="6014"/>
                  </a:cubicBezTo>
                  <a:lnTo>
                    <a:pt x="1941" y="5812"/>
                  </a:lnTo>
                  <a:lnTo>
                    <a:pt x="3027" y="4722"/>
                  </a:lnTo>
                  <a:lnTo>
                    <a:pt x="3233" y="4929"/>
                  </a:lnTo>
                  <a:cubicBezTo>
                    <a:pt x="3281" y="4975"/>
                    <a:pt x="3334" y="4994"/>
                    <a:pt x="3384" y="4994"/>
                  </a:cubicBezTo>
                  <a:cubicBezTo>
                    <a:pt x="3554" y="4994"/>
                    <a:pt x="3701" y="4775"/>
                    <a:pt x="3546" y="4616"/>
                  </a:cubicBezTo>
                  <a:lnTo>
                    <a:pt x="3339" y="4414"/>
                  </a:lnTo>
                  <a:lnTo>
                    <a:pt x="4425" y="3324"/>
                  </a:lnTo>
                  <a:lnTo>
                    <a:pt x="4631" y="3531"/>
                  </a:lnTo>
                  <a:cubicBezTo>
                    <a:pt x="4680" y="3580"/>
                    <a:pt x="4733" y="3600"/>
                    <a:pt x="4785" y="3600"/>
                  </a:cubicBezTo>
                  <a:cubicBezTo>
                    <a:pt x="4955" y="3600"/>
                    <a:pt x="5102" y="3377"/>
                    <a:pt x="4944" y="3218"/>
                  </a:cubicBezTo>
                  <a:lnTo>
                    <a:pt x="4737" y="3017"/>
                  </a:lnTo>
                  <a:lnTo>
                    <a:pt x="5823" y="1926"/>
                  </a:lnTo>
                  <a:lnTo>
                    <a:pt x="6029" y="2133"/>
                  </a:lnTo>
                  <a:cubicBezTo>
                    <a:pt x="6078" y="2182"/>
                    <a:pt x="6131" y="2202"/>
                    <a:pt x="6183" y="2202"/>
                  </a:cubicBezTo>
                  <a:cubicBezTo>
                    <a:pt x="6353" y="2202"/>
                    <a:pt x="6500" y="1979"/>
                    <a:pt x="6342" y="1820"/>
                  </a:cubicBezTo>
                  <a:lnTo>
                    <a:pt x="6135" y="1619"/>
                  </a:lnTo>
                  <a:lnTo>
                    <a:pt x="6664" y="1090"/>
                  </a:lnTo>
                  <a:cubicBezTo>
                    <a:pt x="6899" y="835"/>
                    <a:pt x="6894" y="437"/>
                    <a:pt x="6644" y="192"/>
                  </a:cubicBezTo>
                  <a:cubicBezTo>
                    <a:pt x="6519" y="64"/>
                    <a:pt x="6353" y="0"/>
                    <a:pt x="61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73"/>
            <p:cNvSpPr/>
            <p:nvPr/>
          </p:nvSpPr>
          <p:spPr>
            <a:xfrm>
              <a:off x="2151587" y="3358605"/>
              <a:ext cx="397962" cy="388433"/>
            </a:xfrm>
            <a:custGeom>
              <a:rect b="b" l="l" r="r" t="t"/>
              <a:pathLst>
                <a:path extrusionOk="0" h="14837" w="15201">
                  <a:moveTo>
                    <a:pt x="10878" y="442"/>
                  </a:moveTo>
                  <a:cubicBezTo>
                    <a:pt x="11986" y="442"/>
                    <a:pt x="13086" y="621"/>
                    <a:pt x="14139" y="972"/>
                  </a:cubicBezTo>
                  <a:lnTo>
                    <a:pt x="14139" y="977"/>
                  </a:lnTo>
                  <a:cubicBezTo>
                    <a:pt x="14528" y="2140"/>
                    <a:pt x="14711" y="3369"/>
                    <a:pt x="14667" y="4599"/>
                  </a:cubicBezTo>
                  <a:lnTo>
                    <a:pt x="10517" y="449"/>
                  </a:lnTo>
                  <a:cubicBezTo>
                    <a:pt x="10637" y="444"/>
                    <a:pt x="10758" y="442"/>
                    <a:pt x="10878" y="442"/>
                  </a:cubicBezTo>
                  <a:close/>
                  <a:moveTo>
                    <a:pt x="942" y="8467"/>
                  </a:moveTo>
                  <a:lnTo>
                    <a:pt x="6649" y="14169"/>
                  </a:lnTo>
                  <a:cubicBezTo>
                    <a:pt x="6255" y="14251"/>
                    <a:pt x="5857" y="14313"/>
                    <a:pt x="5458" y="14351"/>
                  </a:cubicBezTo>
                  <a:lnTo>
                    <a:pt x="764" y="9653"/>
                  </a:lnTo>
                  <a:cubicBezTo>
                    <a:pt x="798" y="9254"/>
                    <a:pt x="860" y="8856"/>
                    <a:pt x="942" y="8467"/>
                  </a:cubicBezTo>
                  <a:close/>
                  <a:moveTo>
                    <a:pt x="726" y="10239"/>
                  </a:moveTo>
                  <a:lnTo>
                    <a:pt x="4881" y="14385"/>
                  </a:lnTo>
                  <a:cubicBezTo>
                    <a:pt x="4760" y="14389"/>
                    <a:pt x="4639" y="14391"/>
                    <a:pt x="4519" y="14391"/>
                  </a:cubicBezTo>
                  <a:cubicBezTo>
                    <a:pt x="3406" y="14391"/>
                    <a:pt x="2303" y="14212"/>
                    <a:pt x="1250" y="13861"/>
                  </a:cubicBezTo>
                  <a:cubicBezTo>
                    <a:pt x="860" y="12694"/>
                    <a:pt x="683" y="11469"/>
                    <a:pt x="726" y="10239"/>
                  </a:cubicBezTo>
                  <a:close/>
                  <a:moveTo>
                    <a:pt x="10877" y="0"/>
                  </a:moveTo>
                  <a:cubicBezTo>
                    <a:pt x="9996" y="0"/>
                    <a:pt x="9113" y="110"/>
                    <a:pt x="8249" y="329"/>
                  </a:cubicBezTo>
                  <a:cubicBezTo>
                    <a:pt x="5424" y="1059"/>
                    <a:pt x="3018" y="2918"/>
                    <a:pt x="1600" y="5469"/>
                  </a:cubicBezTo>
                  <a:cubicBezTo>
                    <a:pt x="1496" y="5648"/>
                    <a:pt x="1646" y="5807"/>
                    <a:pt x="1797" y="5807"/>
                  </a:cubicBezTo>
                  <a:cubicBezTo>
                    <a:pt x="1868" y="5807"/>
                    <a:pt x="1940" y="5772"/>
                    <a:pt x="1985" y="5685"/>
                  </a:cubicBezTo>
                  <a:cubicBezTo>
                    <a:pt x="3325" y="3273"/>
                    <a:pt x="5578" y="1505"/>
                    <a:pt x="8244" y="790"/>
                  </a:cubicBezTo>
                  <a:lnTo>
                    <a:pt x="12251" y="4796"/>
                  </a:lnTo>
                  <a:cubicBezTo>
                    <a:pt x="12299" y="4845"/>
                    <a:pt x="12353" y="4866"/>
                    <a:pt x="12405" y="4866"/>
                  </a:cubicBezTo>
                  <a:cubicBezTo>
                    <a:pt x="12576" y="4866"/>
                    <a:pt x="12725" y="4642"/>
                    <a:pt x="12563" y="4484"/>
                  </a:cubicBezTo>
                  <a:lnTo>
                    <a:pt x="8744" y="665"/>
                  </a:lnTo>
                  <a:cubicBezTo>
                    <a:pt x="9138" y="583"/>
                    <a:pt x="9532" y="521"/>
                    <a:pt x="9935" y="487"/>
                  </a:cubicBezTo>
                  <a:lnTo>
                    <a:pt x="14629" y="5185"/>
                  </a:lnTo>
                  <a:cubicBezTo>
                    <a:pt x="14595" y="5584"/>
                    <a:pt x="14533" y="5983"/>
                    <a:pt x="14451" y="6372"/>
                  </a:cubicBezTo>
                  <a:lnTo>
                    <a:pt x="13298" y="5219"/>
                  </a:lnTo>
                  <a:cubicBezTo>
                    <a:pt x="13251" y="5173"/>
                    <a:pt x="13198" y="5153"/>
                    <a:pt x="13147" y="5153"/>
                  </a:cubicBezTo>
                  <a:cubicBezTo>
                    <a:pt x="12976" y="5153"/>
                    <a:pt x="12827" y="5372"/>
                    <a:pt x="12986" y="5531"/>
                  </a:cubicBezTo>
                  <a:lnTo>
                    <a:pt x="14331" y="6876"/>
                  </a:lnTo>
                  <a:cubicBezTo>
                    <a:pt x="13385" y="10374"/>
                    <a:pt x="10656" y="13102"/>
                    <a:pt x="7159" y="14049"/>
                  </a:cubicBezTo>
                  <a:lnTo>
                    <a:pt x="1067" y="7962"/>
                  </a:lnTo>
                  <a:cubicBezTo>
                    <a:pt x="1187" y="7506"/>
                    <a:pt x="1341" y="7064"/>
                    <a:pt x="1523" y="6627"/>
                  </a:cubicBezTo>
                  <a:cubicBezTo>
                    <a:pt x="1598" y="6453"/>
                    <a:pt x="1457" y="6320"/>
                    <a:pt x="1316" y="6320"/>
                  </a:cubicBezTo>
                  <a:cubicBezTo>
                    <a:pt x="1239" y="6320"/>
                    <a:pt x="1161" y="6361"/>
                    <a:pt x="1120" y="6458"/>
                  </a:cubicBezTo>
                  <a:cubicBezTo>
                    <a:pt x="92" y="8889"/>
                    <a:pt x="1" y="11613"/>
                    <a:pt x="870" y="14106"/>
                  </a:cubicBezTo>
                  <a:cubicBezTo>
                    <a:pt x="894" y="14169"/>
                    <a:pt x="942" y="14222"/>
                    <a:pt x="1005" y="14241"/>
                  </a:cubicBezTo>
                  <a:cubicBezTo>
                    <a:pt x="2134" y="14635"/>
                    <a:pt x="3325" y="14837"/>
                    <a:pt x="4521" y="14837"/>
                  </a:cubicBezTo>
                  <a:cubicBezTo>
                    <a:pt x="4814" y="14837"/>
                    <a:pt x="5102" y="14822"/>
                    <a:pt x="5396" y="14798"/>
                  </a:cubicBezTo>
                  <a:cubicBezTo>
                    <a:pt x="10555" y="14366"/>
                    <a:pt x="14648" y="10278"/>
                    <a:pt x="15076" y="5118"/>
                  </a:cubicBezTo>
                  <a:cubicBezTo>
                    <a:pt x="15201" y="3629"/>
                    <a:pt x="15008" y="2135"/>
                    <a:pt x="14523" y="727"/>
                  </a:cubicBezTo>
                  <a:cubicBezTo>
                    <a:pt x="14499" y="665"/>
                    <a:pt x="14451" y="612"/>
                    <a:pt x="14384" y="593"/>
                  </a:cubicBezTo>
                  <a:cubicBezTo>
                    <a:pt x="13251" y="198"/>
                    <a:pt x="12065" y="0"/>
                    <a:pt x="108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4" name="Google Shape;18154;p73"/>
          <p:cNvGrpSpPr/>
          <p:nvPr/>
        </p:nvGrpSpPr>
        <p:grpSpPr>
          <a:xfrm>
            <a:off x="2593925" y="3370596"/>
            <a:ext cx="406392" cy="365263"/>
            <a:chOff x="2593925" y="3370596"/>
            <a:chExt cx="406392" cy="365263"/>
          </a:xfrm>
        </p:grpSpPr>
        <p:sp>
          <p:nvSpPr>
            <p:cNvPr id="18155" name="Google Shape;18155;p73"/>
            <p:cNvSpPr/>
            <p:nvPr/>
          </p:nvSpPr>
          <p:spPr>
            <a:xfrm>
              <a:off x="2614162" y="3590560"/>
              <a:ext cx="365892" cy="139121"/>
            </a:xfrm>
            <a:custGeom>
              <a:rect b="b" l="l" r="r" t="t"/>
              <a:pathLst>
                <a:path extrusionOk="0" h="5314" w="13976">
                  <a:moveTo>
                    <a:pt x="1" y="0"/>
                  </a:moveTo>
                  <a:lnTo>
                    <a:pt x="1" y="4113"/>
                  </a:lnTo>
                  <a:cubicBezTo>
                    <a:pt x="1" y="4776"/>
                    <a:pt x="539" y="5314"/>
                    <a:pt x="1202" y="5314"/>
                  </a:cubicBezTo>
                  <a:lnTo>
                    <a:pt x="12775" y="5314"/>
                  </a:lnTo>
                  <a:cubicBezTo>
                    <a:pt x="13438" y="5314"/>
                    <a:pt x="13976" y="4776"/>
                    <a:pt x="13976" y="4113"/>
                  </a:cubicBezTo>
                  <a:lnTo>
                    <a:pt x="1397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6" name="Google Shape;18156;p73"/>
            <p:cNvSpPr/>
            <p:nvPr/>
          </p:nvSpPr>
          <p:spPr>
            <a:xfrm>
              <a:off x="2614162" y="3590560"/>
              <a:ext cx="52360" cy="139121"/>
            </a:xfrm>
            <a:custGeom>
              <a:rect b="b" l="l" r="r" t="t"/>
              <a:pathLst>
                <a:path extrusionOk="0" h="5314" w="2000">
                  <a:moveTo>
                    <a:pt x="1" y="0"/>
                  </a:moveTo>
                  <a:lnTo>
                    <a:pt x="1" y="4113"/>
                  </a:lnTo>
                  <a:cubicBezTo>
                    <a:pt x="1" y="4776"/>
                    <a:pt x="539" y="5314"/>
                    <a:pt x="1202" y="5314"/>
                  </a:cubicBezTo>
                  <a:lnTo>
                    <a:pt x="1999" y="5314"/>
                  </a:lnTo>
                  <a:cubicBezTo>
                    <a:pt x="1336" y="5314"/>
                    <a:pt x="798" y="4776"/>
                    <a:pt x="798" y="4113"/>
                  </a:cubicBezTo>
                  <a:lnTo>
                    <a:pt x="798"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73"/>
            <p:cNvSpPr/>
            <p:nvPr/>
          </p:nvSpPr>
          <p:spPr>
            <a:xfrm>
              <a:off x="2614162" y="3590560"/>
              <a:ext cx="365892" cy="75241"/>
            </a:xfrm>
            <a:custGeom>
              <a:rect b="b" l="l" r="r" t="t"/>
              <a:pathLst>
                <a:path extrusionOk="0" h="2874" w="13976">
                  <a:moveTo>
                    <a:pt x="1" y="0"/>
                  </a:moveTo>
                  <a:lnTo>
                    <a:pt x="1" y="1201"/>
                  </a:lnTo>
                  <a:cubicBezTo>
                    <a:pt x="1754" y="2129"/>
                    <a:pt x="3681" y="2695"/>
                    <a:pt x="5655" y="2873"/>
                  </a:cubicBezTo>
                  <a:lnTo>
                    <a:pt x="8321" y="2873"/>
                  </a:lnTo>
                  <a:cubicBezTo>
                    <a:pt x="10301" y="2695"/>
                    <a:pt x="12222" y="2129"/>
                    <a:pt x="13976" y="1201"/>
                  </a:cubicBezTo>
                  <a:lnTo>
                    <a:pt x="13976"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73"/>
            <p:cNvSpPr/>
            <p:nvPr/>
          </p:nvSpPr>
          <p:spPr>
            <a:xfrm>
              <a:off x="2600077" y="3442774"/>
              <a:ext cx="394192" cy="191585"/>
            </a:xfrm>
            <a:custGeom>
              <a:rect b="b" l="l" r="r" t="t"/>
              <a:pathLst>
                <a:path extrusionOk="0" h="7318" w="15057">
                  <a:moveTo>
                    <a:pt x="13860" y="1"/>
                  </a:moveTo>
                  <a:cubicBezTo>
                    <a:pt x="13857" y="1"/>
                    <a:pt x="13854" y="1"/>
                    <a:pt x="13851" y="1"/>
                  </a:cubicBezTo>
                  <a:lnTo>
                    <a:pt x="1202" y="1"/>
                  </a:lnTo>
                  <a:cubicBezTo>
                    <a:pt x="534" y="1"/>
                    <a:pt x="1" y="534"/>
                    <a:pt x="1" y="1202"/>
                  </a:cubicBezTo>
                  <a:lnTo>
                    <a:pt x="1" y="5343"/>
                  </a:lnTo>
                  <a:cubicBezTo>
                    <a:pt x="1894" y="6448"/>
                    <a:pt x="4007" y="7120"/>
                    <a:pt x="6193" y="7317"/>
                  </a:cubicBezTo>
                  <a:lnTo>
                    <a:pt x="8859" y="7317"/>
                  </a:lnTo>
                  <a:cubicBezTo>
                    <a:pt x="11045" y="7120"/>
                    <a:pt x="13159" y="6448"/>
                    <a:pt x="15057" y="5343"/>
                  </a:cubicBezTo>
                  <a:lnTo>
                    <a:pt x="15057" y="1202"/>
                  </a:lnTo>
                  <a:cubicBezTo>
                    <a:pt x="15057" y="537"/>
                    <a:pt x="14519" y="1"/>
                    <a:pt x="1386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9" name="Google Shape;18159;p73"/>
            <p:cNvSpPr/>
            <p:nvPr/>
          </p:nvSpPr>
          <p:spPr>
            <a:xfrm>
              <a:off x="2599972" y="3442643"/>
              <a:ext cx="52072" cy="151085"/>
            </a:xfrm>
            <a:custGeom>
              <a:rect b="b" l="l" r="r" t="t"/>
              <a:pathLst>
                <a:path extrusionOk="0" h="5771" w="1989">
                  <a:moveTo>
                    <a:pt x="1206" y="1"/>
                  </a:moveTo>
                  <a:cubicBezTo>
                    <a:pt x="538" y="1"/>
                    <a:pt x="0" y="539"/>
                    <a:pt x="5" y="1202"/>
                  </a:cubicBezTo>
                  <a:lnTo>
                    <a:pt x="5" y="5348"/>
                  </a:lnTo>
                  <a:cubicBezTo>
                    <a:pt x="259" y="5497"/>
                    <a:pt x="524" y="5636"/>
                    <a:pt x="788" y="5771"/>
                  </a:cubicBezTo>
                  <a:lnTo>
                    <a:pt x="788" y="1202"/>
                  </a:lnTo>
                  <a:cubicBezTo>
                    <a:pt x="788" y="539"/>
                    <a:pt x="1326" y="1"/>
                    <a:pt x="1989"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0" name="Google Shape;18160;p73"/>
            <p:cNvSpPr/>
            <p:nvPr/>
          </p:nvSpPr>
          <p:spPr>
            <a:xfrm>
              <a:off x="2715033" y="3542389"/>
              <a:ext cx="164175" cy="91970"/>
            </a:xfrm>
            <a:custGeom>
              <a:rect b="b" l="l" r="r" t="t"/>
              <a:pathLst>
                <a:path extrusionOk="0" h="3513" w="6271">
                  <a:moveTo>
                    <a:pt x="1024" y="1"/>
                  </a:moveTo>
                  <a:cubicBezTo>
                    <a:pt x="457" y="1"/>
                    <a:pt x="1" y="457"/>
                    <a:pt x="1" y="1019"/>
                  </a:cubicBezTo>
                  <a:lnTo>
                    <a:pt x="1" y="3238"/>
                  </a:lnTo>
                  <a:cubicBezTo>
                    <a:pt x="596" y="3368"/>
                    <a:pt x="1197" y="3459"/>
                    <a:pt x="1802" y="3512"/>
                  </a:cubicBezTo>
                  <a:lnTo>
                    <a:pt x="4468" y="3512"/>
                  </a:lnTo>
                  <a:cubicBezTo>
                    <a:pt x="5074" y="3459"/>
                    <a:pt x="5679" y="3368"/>
                    <a:pt x="6270" y="3238"/>
                  </a:cubicBezTo>
                  <a:lnTo>
                    <a:pt x="6270" y="1019"/>
                  </a:lnTo>
                  <a:cubicBezTo>
                    <a:pt x="6270" y="457"/>
                    <a:pt x="5814" y="1"/>
                    <a:pt x="5252"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73"/>
            <p:cNvSpPr/>
            <p:nvPr/>
          </p:nvSpPr>
          <p:spPr>
            <a:xfrm>
              <a:off x="2762210" y="3591319"/>
              <a:ext cx="69822" cy="87310"/>
            </a:xfrm>
            <a:custGeom>
              <a:rect b="b" l="l" r="r" t="t"/>
              <a:pathLst>
                <a:path extrusionOk="0" h="3335" w="2667">
                  <a:moveTo>
                    <a:pt x="697" y="0"/>
                  </a:moveTo>
                  <a:cubicBezTo>
                    <a:pt x="313" y="0"/>
                    <a:pt x="0" y="313"/>
                    <a:pt x="0" y="697"/>
                  </a:cubicBezTo>
                  <a:lnTo>
                    <a:pt x="0" y="2638"/>
                  </a:lnTo>
                  <a:cubicBezTo>
                    <a:pt x="0" y="3022"/>
                    <a:pt x="313" y="3334"/>
                    <a:pt x="697" y="3334"/>
                  </a:cubicBezTo>
                  <a:lnTo>
                    <a:pt x="1975" y="3334"/>
                  </a:lnTo>
                  <a:cubicBezTo>
                    <a:pt x="2354" y="3334"/>
                    <a:pt x="2666" y="3022"/>
                    <a:pt x="2666" y="2638"/>
                  </a:cubicBezTo>
                  <a:lnTo>
                    <a:pt x="2666" y="697"/>
                  </a:lnTo>
                  <a:cubicBezTo>
                    <a:pt x="2666" y="313"/>
                    <a:pt x="2354" y="0"/>
                    <a:pt x="197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73"/>
            <p:cNvSpPr/>
            <p:nvPr/>
          </p:nvSpPr>
          <p:spPr>
            <a:xfrm>
              <a:off x="2786348" y="3615457"/>
              <a:ext cx="21546" cy="39008"/>
            </a:xfrm>
            <a:custGeom>
              <a:rect b="b" l="l" r="r" t="t"/>
              <a:pathLst>
                <a:path extrusionOk="0" h="1490" w="823">
                  <a:moveTo>
                    <a:pt x="1" y="1"/>
                  </a:moveTo>
                  <a:lnTo>
                    <a:pt x="1" y="1490"/>
                  </a:lnTo>
                  <a:lnTo>
                    <a:pt x="822" y="1490"/>
                  </a:lnTo>
                  <a:lnTo>
                    <a:pt x="822" y="1"/>
                  </a:lnTo>
                  <a:close/>
                </a:path>
              </a:pathLst>
            </a:custGeom>
            <a:solidFill>
              <a:srgbClr val="BBC9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3" name="Google Shape;18163;p73"/>
            <p:cNvSpPr/>
            <p:nvPr/>
          </p:nvSpPr>
          <p:spPr>
            <a:xfrm>
              <a:off x="2733150" y="3376617"/>
              <a:ext cx="127942" cy="32097"/>
            </a:xfrm>
            <a:custGeom>
              <a:rect b="b" l="l" r="r" t="t"/>
              <a:pathLst>
                <a:path extrusionOk="0" h="1226" w="4887">
                  <a:moveTo>
                    <a:pt x="1" y="1"/>
                  </a:moveTo>
                  <a:lnTo>
                    <a:pt x="1" y="15"/>
                  </a:lnTo>
                  <a:cubicBezTo>
                    <a:pt x="1" y="683"/>
                    <a:pt x="543" y="1226"/>
                    <a:pt x="1211" y="1226"/>
                  </a:cubicBezTo>
                  <a:lnTo>
                    <a:pt x="3676" y="1226"/>
                  </a:lnTo>
                  <a:cubicBezTo>
                    <a:pt x="4343" y="1221"/>
                    <a:pt x="4886" y="683"/>
                    <a:pt x="4886" y="15"/>
                  </a:cubicBezTo>
                  <a:lnTo>
                    <a:pt x="4886"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4" name="Google Shape;18164;p73"/>
            <p:cNvSpPr/>
            <p:nvPr/>
          </p:nvSpPr>
          <p:spPr>
            <a:xfrm>
              <a:off x="2593925" y="3370596"/>
              <a:ext cx="406392" cy="365263"/>
            </a:xfrm>
            <a:custGeom>
              <a:rect b="b" l="l" r="r" t="t"/>
              <a:pathLst>
                <a:path extrusionOk="0" h="13952" w="15523">
                  <a:moveTo>
                    <a:pt x="9950" y="461"/>
                  </a:moveTo>
                  <a:cubicBezTo>
                    <a:pt x="9844" y="908"/>
                    <a:pt x="9450" y="1225"/>
                    <a:pt x="8994" y="1225"/>
                  </a:cubicBezTo>
                  <a:lnTo>
                    <a:pt x="6529" y="1225"/>
                  </a:lnTo>
                  <a:cubicBezTo>
                    <a:pt x="6073" y="1225"/>
                    <a:pt x="5679" y="908"/>
                    <a:pt x="5573" y="461"/>
                  </a:cubicBezTo>
                  <a:close/>
                  <a:moveTo>
                    <a:pt x="10416" y="481"/>
                  </a:moveTo>
                  <a:cubicBezTo>
                    <a:pt x="10882" y="572"/>
                    <a:pt x="11218" y="980"/>
                    <a:pt x="11223" y="1456"/>
                  </a:cubicBezTo>
                  <a:lnTo>
                    <a:pt x="11223" y="2522"/>
                  </a:lnTo>
                  <a:lnTo>
                    <a:pt x="4305" y="2522"/>
                  </a:lnTo>
                  <a:lnTo>
                    <a:pt x="4305" y="1456"/>
                  </a:lnTo>
                  <a:cubicBezTo>
                    <a:pt x="4305" y="980"/>
                    <a:pt x="4641" y="572"/>
                    <a:pt x="5107" y="481"/>
                  </a:cubicBezTo>
                  <a:cubicBezTo>
                    <a:pt x="5222" y="1177"/>
                    <a:pt x="5828" y="1686"/>
                    <a:pt x="6529" y="1686"/>
                  </a:cubicBezTo>
                  <a:lnTo>
                    <a:pt x="8994" y="1686"/>
                  </a:lnTo>
                  <a:cubicBezTo>
                    <a:pt x="9695" y="1686"/>
                    <a:pt x="10300" y="1177"/>
                    <a:pt x="10416" y="481"/>
                  </a:cubicBezTo>
                  <a:close/>
                  <a:moveTo>
                    <a:pt x="9878" y="6793"/>
                  </a:moveTo>
                  <a:cubicBezTo>
                    <a:pt x="10315" y="6793"/>
                    <a:pt x="10665" y="7149"/>
                    <a:pt x="10665" y="7586"/>
                  </a:cubicBezTo>
                  <a:lnTo>
                    <a:pt x="10665" y="9618"/>
                  </a:lnTo>
                  <a:cubicBezTo>
                    <a:pt x="10223" y="9704"/>
                    <a:pt x="9777" y="9772"/>
                    <a:pt x="9325" y="9820"/>
                  </a:cubicBezTo>
                  <a:lnTo>
                    <a:pt x="9325" y="9128"/>
                  </a:lnTo>
                  <a:cubicBezTo>
                    <a:pt x="9325" y="8614"/>
                    <a:pt x="8912" y="8201"/>
                    <a:pt x="8403" y="8201"/>
                  </a:cubicBezTo>
                  <a:lnTo>
                    <a:pt x="7125" y="8201"/>
                  </a:lnTo>
                  <a:cubicBezTo>
                    <a:pt x="6611" y="8201"/>
                    <a:pt x="6198" y="8614"/>
                    <a:pt x="6198" y="9128"/>
                  </a:cubicBezTo>
                  <a:lnTo>
                    <a:pt x="6198" y="9820"/>
                  </a:lnTo>
                  <a:cubicBezTo>
                    <a:pt x="5746" y="9772"/>
                    <a:pt x="5299" y="9704"/>
                    <a:pt x="4857" y="9618"/>
                  </a:cubicBezTo>
                  <a:lnTo>
                    <a:pt x="4857" y="7586"/>
                  </a:lnTo>
                  <a:cubicBezTo>
                    <a:pt x="4857" y="7149"/>
                    <a:pt x="5213" y="6793"/>
                    <a:pt x="5645" y="6793"/>
                  </a:cubicBezTo>
                  <a:close/>
                  <a:moveTo>
                    <a:pt x="8403" y="8662"/>
                  </a:moveTo>
                  <a:cubicBezTo>
                    <a:pt x="8657" y="8662"/>
                    <a:pt x="8864" y="8868"/>
                    <a:pt x="8864" y="9128"/>
                  </a:cubicBezTo>
                  <a:lnTo>
                    <a:pt x="8864" y="11069"/>
                  </a:lnTo>
                  <a:cubicBezTo>
                    <a:pt x="8864" y="11328"/>
                    <a:pt x="8657" y="11535"/>
                    <a:pt x="8398" y="11535"/>
                  </a:cubicBezTo>
                  <a:lnTo>
                    <a:pt x="7125" y="11535"/>
                  </a:lnTo>
                  <a:cubicBezTo>
                    <a:pt x="6865" y="11535"/>
                    <a:pt x="6659" y="11328"/>
                    <a:pt x="6659" y="11069"/>
                  </a:cubicBezTo>
                  <a:lnTo>
                    <a:pt x="6659" y="9128"/>
                  </a:lnTo>
                  <a:cubicBezTo>
                    <a:pt x="6659" y="8868"/>
                    <a:pt x="6865" y="8662"/>
                    <a:pt x="7125" y="8662"/>
                  </a:cubicBezTo>
                  <a:close/>
                  <a:moveTo>
                    <a:pt x="5299" y="0"/>
                  </a:moveTo>
                  <a:cubicBezTo>
                    <a:pt x="4497" y="0"/>
                    <a:pt x="3848" y="654"/>
                    <a:pt x="3844" y="1456"/>
                  </a:cubicBezTo>
                  <a:lnTo>
                    <a:pt x="3844" y="2522"/>
                  </a:lnTo>
                  <a:lnTo>
                    <a:pt x="1437" y="2522"/>
                  </a:lnTo>
                  <a:cubicBezTo>
                    <a:pt x="644" y="2522"/>
                    <a:pt x="0" y="3166"/>
                    <a:pt x="0" y="3954"/>
                  </a:cubicBezTo>
                  <a:lnTo>
                    <a:pt x="0" y="8100"/>
                  </a:lnTo>
                  <a:cubicBezTo>
                    <a:pt x="0" y="8181"/>
                    <a:pt x="44" y="8258"/>
                    <a:pt x="116" y="8297"/>
                  </a:cubicBezTo>
                  <a:cubicBezTo>
                    <a:pt x="255" y="8383"/>
                    <a:pt x="399" y="8460"/>
                    <a:pt x="543" y="8537"/>
                  </a:cubicBezTo>
                  <a:lnTo>
                    <a:pt x="543" y="9618"/>
                  </a:lnTo>
                  <a:cubicBezTo>
                    <a:pt x="543" y="9769"/>
                    <a:pt x="659" y="9845"/>
                    <a:pt x="774" y="9845"/>
                  </a:cubicBezTo>
                  <a:cubicBezTo>
                    <a:pt x="889" y="9845"/>
                    <a:pt x="1004" y="9769"/>
                    <a:pt x="1004" y="9618"/>
                  </a:cubicBezTo>
                  <a:lnTo>
                    <a:pt x="1004" y="8782"/>
                  </a:lnTo>
                  <a:cubicBezTo>
                    <a:pt x="2628" y="9589"/>
                    <a:pt x="4387" y="10103"/>
                    <a:pt x="6198" y="10286"/>
                  </a:cubicBezTo>
                  <a:lnTo>
                    <a:pt x="6198" y="11069"/>
                  </a:lnTo>
                  <a:cubicBezTo>
                    <a:pt x="6198" y="11583"/>
                    <a:pt x="6611" y="11996"/>
                    <a:pt x="7125" y="11996"/>
                  </a:cubicBezTo>
                  <a:lnTo>
                    <a:pt x="8403" y="11996"/>
                  </a:lnTo>
                  <a:cubicBezTo>
                    <a:pt x="8912" y="11996"/>
                    <a:pt x="9325" y="11583"/>
                    <a:pt x="9325" y="11069"/>
                  </a:cubicBezTo>
                  <a:lnTo>
                    <a:pt x="9325" y="10286"/>
                  </a:lnTo>
                  <a:cubicBezTo>
                    <a:pt x="11131" y="10103"/>
                    <a:pt x="12895" y="9589"/>
                    <a:pt x="14518" y="8782"/>
                  </a:cubicBezTo>
                  <a:lnTo>
                    <a:pt x="14518" y="12519"/>
                  </a:lnTo>
                  <a:cubicBezTo>
                    <a:pt x="14518" y="13053"/>
                    <a:pt x="14086" y="13485"/>
                    <a:pt x="13553" y="13490"/>
                  </a:cubicBezTo>
                  <a:lnTo>
                    <a:pt x="1975" y="13490"/>
                  </a:lnTo>
                  <a:cubicBezTo>
                    <a:pt x="1442" y="13485"/>
                    <a:pt x="1004" y="13053"/>
                    <a:pt x="1004" y="12519"/>
                  </a:cubicBezTo>
                  <a:lnTo>
                    <a:pt x="1004" y="10535"/>
                  </a:lnTo>
                  <a:cubicBezTo>
                    <a:pt x="1004" y="10382"/>
                    <a:pt x="889" y="10305"/>
                    <a:pt x="774" y="10305"/>
                  </a:cubicBezTo>
                  <a:cubicBezTo>
                    <a:pt x="659" y="10305"/>
                    <a:pt x="543" y="10382"/>
                    <a:pt x="543" y="10535"/>
                  </a:cubicBezTo>
                  <a:lnTo>
                    <a:pt x="543" y="12519"/>
                  </a:lnTo>
                  <a:cubicBezTo>
                    <a:pt x="543" y="13307"/>
                    <a:pt x="1187" y="13946"/>
                    <a:pt x="1975" y="13951"/>
                  </a:cubicBezTo>
                  <a:lnTo>
                    <a:pt x="13553" y="13951"/>
                  </a:lnTo>
                  <a:cubicBezTo>
                    <a:pt x="14341" y="13946"/>
                    <a:pt x="14979" y="13307"/>
                    <a:pt x="14979" y="12519"/>
                  </a:cubicBezTo>
                  <a:lnTo>
                    <a:pt x="14979" y="8542"/>
                  </a:lnTo>
                  <a:cubicBezTo>
                    <a:pt x="15124" y="8465"/>
                    <a:pt x="15268" y="8383"/>
                    <a:pt x="15407" y="8302"/>
                  </a:cubicBezTo>
                  <a:cubicBezTo>
                    <a:pt x="15479" y="8258"/>
                    <a:pt x="15522" y="8181"/>
                    <a:pt x="15522" y="8100"/>
                  </a:cubicBezTo>
                  <a:lnTo>
                    <a:pt x="15522" y="3959"/>
                  </a:lnTo>
                  <a:cubicBezTo>
                    <a:pt x="15522" y="3166"/>
                    <a:pt x="14879" y="2522"/>
                    <a:pt x="14091" y="2522"/>
                  </a:cubicBezTo>
                  <a:lnTo>
                    <a:pt x="13500" y="2522"/>
                  </a:lnTo>
                  <a:cubicBezTo>
                    <a:pt x="13192" y="2522"/>
                    <a:pt x="13192" y="2984"/>
                    <a:pt x="13500" y="2984"/>
                  </a:cubicBezTo>
                  <a:lnTo>
                    <a:pt x="14091" y="2984"/>
                  </a:lnTo>
                  <a:cubicBezTo>
                    <a:pt x="14624" y="2984"/>
                    <a:pt x="15061" y="3421"/>
                    <a:pt x="15061" y="3959"/>
                  </a:cubicBezTo>
                  <a:lnTo>
                    <a:pt x="15061" y="7965"/>
                  </a:lnTo>
                  <a:cubicBezTo>
                    <a:pt x="14922" y="8047"/>
                    <a:pt x="14783" y="8124"/>
                    <a:pt x="14643" y="8196"/>
                  </a:cubicBezTo>
                  <a:cubicBezTo>
                    <a:pt x="13533" y="8787"/>
                    <a:pt x="12352" y="9229"/>
                    <a:pt x="11131" y="9517"/>
                  </a:cubicBezTo>
                  <a:lnTo>
                    <a:pt x="11131" y="7581"/>
                  </a:lnTo>
                  <a:cubicBezTo>
                    <a:pt x="11127" y="6894"/>
                    <a:pt x="10569" y="6332"/>
                    <a:pt x="9878" y="6332"/>
                  </a:cubicBezTo>
                  <a:lnTo>
                    <a:pt x="5650" y="6332"/>
                  </a:lnTo>
                  <a:cubicBezTo>
                    <a:pt x="4958" y="6332"/>
                    <a:pt x="4401" y="6894"/>
                    <a:pt x="4401" y="7581"/>
                  </a:cubicBezTo>
                  <a:lnTo>
                    <a:pt x="4401" y="9517"/>
                  </a:lnTo>
                  <a:cubicBezTo>
                    <a:pt x="3017" y="9190"/>
                    <a:pt x="1696" y="8671"/>
                    <a:pt x="466" y="7965"/>
                  </a:cubicBezTo>
                  <a:lnTo>
                    <a:pt x="466" y="3954"/>
                  </a:lnTo>
                  <a:cubicBezTo>
                    <a:pt x="466" y="3421"/>
                    <a:pt x="899" y="2984"/>
                    <a:pt x="1437" y="2984"/>
                  </a:cubicBezTo>
                  <a:lnTo>
                    <a:pt x="12577" y="2984"/>
                  </a:lnTo>
                  <a:cubicBezTo>
                    <a:pt x="12885" y="2984"/>
                    <a:pt x="12885" y="2522"/>
                    <a:pt x="12577" y="2522"/>
                  </a:cubicBezTo>
                  <a:lnTo>
                    <a:pt x="11684" y="2522"/>
                  </a:lnTo>
                  <a:lnTo>
                    <a:pt x="11684" y="1456"/>
                  </a:lnTo>
                  <a:cubicBezTo>
                    <a:pt x="11684" y="654"/>
                    <a:pt x="11031" y="0"/>
                    <a:pt x="102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73"/>
            <p:cNvSpPr/>
            <p:nvPr/>
          </p:nvSpPr>
          <p:spPr>
            <a:xfrm>
              <a:off x="2780326" y="3609436"/>
              <a:ext cx="33589" cy="51077"/>
            </a:xfrm>
            <a:custGeom>
              <a:rect b="b" l="l" r="r" t="t"/>
              <a:pathLst>
                <a:path extrusionOk="0" h="1951" w="1283">
                  <a:moveTo>
                    <a:pt x="822" y="461"/>
                  </a:moveTo>
                  <a:lnTo>
                    <a:pt x="822" y="1489"/>
                  </a:lnTo>
                  <a:lnTo>
                    <a:pt x="461" y="1489"/>
                  </a:lnTo>
                  <a:lnTo>
                    <a:pt x="461" y="461"/>
                  </a:lnTo>
                  <a:close/>
                  <a:moveTo>
                    <a:pt x="231" y="0"/>
                  </a:moveTo>
                  <a:cubicBezTo>
                    <a:pt x="106" y="0"/>
                    <a:pt x="0" y="101"/>
                    <a:pt x="0" y="231"/>
                  </a:cubicBezTo>
                  <a:lnTo>
                    <a:pt x="0" y="1720"/>
                  </a:lnTo>
                  <a:cubicBezTo>
                    <a:pt x="0" y="1845"/>
                    <a:pt x="106" y="1950"/>
                    <a:pt x="231" y="1950"/>
                  </a:cubicBezTo>
                  <a:lnTo>
                    <a:pt x="1052" y="1950"/>
                  </a:lnTo>
                  <a:cubicBezTo>
                    <a:pt x="1182" y="1950"/>
                    <a:pt x="1283" y="1845"/>
                    <a:pt x="1283" y="1720"/>
                  </a:cubicBezTo>
                  <a:lnTo>
                    <a:pt x="1283" y="231"/>
                  </a:lnTo>
                  <a:cubicBezTo>
                    <a:pt x="1283" y="101"/>
                    <a:pt x="1182" y="0"/>
                    <a:pt x="10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6" name="Google Shape;18166;p73"/>
          <p:cNvGrpSpPr/>
          <p:nvPr/>
        </p:nvGrpSpPr>
        <p:grpSpPr>
          <a:xfrm>
            <a:off x="848975" y="1987716"/>
            <a:ext cx="384898" cy="358221"/>
            <a:chOff x="848975" y="1987716"/>
            <a:chExt cx="384898" cy="358221"/>
          </a:xfrm>
        </p:grpSpPr>
        <p:sp>
          <p:nvSpPr>
            <p:cNvPr id="18167" name="Google Shape;18167;p73"/>
            <p:cNvSpPr/>
            <p:nvPr/>
          </p:nvSpPr>
          <p:spPr>
            <a:xfrm>
              <a:off x="894633" y="2178934"/>
              <a:ext cx="144932" cy="145037"/>
            </a:xfrm>
            <a:custGeom>
              <a:rect b="b" l="l" r="r" t="t"/>
              <a:pathLst>
                <a:path extrusionOk="0" h="5540" w="5536">
                  <a:moveTo>
                    <a:pt x="1951" y="0"/>
                  </a:moveTo>
                  <a:lnTo>
                    <a:pt x="760" y="1192"/>
                  </a:lnTo>
                  <a:lnTo>
                    <a:pt x="1" y="1955"/>
                  </a:lnTo>
                  <a:lnTo>
                    <a:pt x="3580" y="5539"/>
                  </a:lnTo>
                  <a:lnTo>
                    <a:pt x="5535" y="3584"/>
                  </a:lnTo>
                  <a:lnTo>
                    <a:pt x="195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73"/>
            <p:cNvSpPr/>
            <p:nvPr/>
          </p:nvSpPr>
          <p:spPr>
            <a:xfrm>
              <a:off x="894633" y="2178934"/>
              <a:ext cx="144932" cy="125036"/>
            </a:xfrm>
            <a:custGeom>
              <a:rect b="b" l="l" r="r" t="t"/>
              <a:pathLst>
                <a:path extrusionOk="0" h="4776" w="5536">
                  <a:moveTo>
                    <a:pt x="1951" y="0"/>
                  </a:moveTo>
                  <a:lnTo>
                    <a:pt x="1" y="1955"/>
                  </a:lnTo>
                  <a:lnTo>
                    <a:pt x="553" y="2513"/>
                  </a:lnTo>
                  <a:lnTo>
                    <a:pt x="894" y="2176"/>
                  </a:lnTo>
                  <a:cubicBezTo>
                    <a:pt x="1010" y="2056"/>
                    <a:pt x="1163" y="1996"/>
                    <a:pt x="1318" y="1996"/>
                  </a:cubicBezTo>
                  <a:cubicBezTo>
                    <a:pt x="1472" y="1996"/>
                    <a:pt x="1627" y="2056"/>
                    <a:pt x="1745" y="2176"/>
                  </a:cubicBezTo>
                  <a:lnTo>
                    <a:pt x="4344" y="4775"/>
                  </a:lnTo>
                  <a:lnTo>
                    <a:pt x="5535" y="3584"/>
                  </a:lnTo>
                  <a:lnTo>
                    <a:pt x="2124" y="173"/>
                  </a:lnTo>
                  <a:lnTo>
                    <a:pt x="1951" y="0"/>
                  </a:lnTo>
                  <a:close/>
                </a:path>
              </a:pathLst>
            </a:custGeom>
            <a:solidFill>
              <a:srgbClr val="8397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73"/>
            <p:cNvSpPr/>
            <p:nvPr/>
          </p:nvSpPr>
          <p:spPr>
            <a:xfrm>
              <a:off x="910367" y="1993449"/>
              <a:ext cx="317223" cy="314788"/>
            </a:xfrm>
            <a:custGeom>
              <a:rect b="b" l="l" r="r" t="t"/>
              <a:pathLst>
                <a:path extrusionOk="0" h="12024" w="12117">
                  <a:moveTo>
                    <a:pt x="7766" y="0"/>
                  </a:moveTo>
                  <a:cubicBezTo>
                    <a:pt x="7522" y="0"/>
                    <a:pt x="7278" y="93"/>
                    <a:pt x="7091" y="278"/>
                  </a:cubicBezTo>
                  <a:lnTo>
                    <a:pt x="0" y="7369"/>
                  </a:lnTo>
                  <a:lnTo>
                    <a:pt x="4651" y="12024"/>
                  </a:lnTo>
                  <a:lnTo>
                    <a:pt x="11741" y="4928"/>
                  </a:lnTo>
                  <a:cubicBezTo>
                    <a:pt x="12116" y="4558"/>
                    <a:pt x="12116" y="3953"/>
                    <a:pt x="11741" y="3583"/>
                  </a:cubicBezTo>
                  <a:lnTo>
                    <a:pt x="8441" y="278"/>
                  </a:lnTo>
                  <a:cubicBezTo>
                    <a:pt x="8254" y="93"/>
                    <a:pt x="8010" y="0"/>
                    <a:pt x="7766"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73"/>
            <p:cNvSpPr/>
            <p:nvPr/>
          </p:nvSpPr>
          <p:spPr>
            <a:xfrm>
              <a:off x="910367" y="1993449"/>
              <a:ext cx="232452" cy="204492"/>
            </a:xfrm>
            <a:custGeom>
              <a:rect b="b" l="l" r="r" t="t"/>
              <a:pathLst>
                <a:path extrusionOk="0" h="7811" w="8879">
                  <a:moveTo>
                    <a:pt x="7766" y="0"/>
                  </a:moveTo>
                  <a:cubicBezTo>
                    <a:pt x="7522" y="0"/>
                    <a:pt x="7278" y="93"/>
                    <a:pt x="7091" y="278"/>
                  </a:cubicBezTo>
                  <a:lnTo>
                    <a:pt x="0" y="7369"/>
                  </a:lnTo>
                  <a:lnTo>
                    <a:pt x="442" y="7811"/>
                  </a:lnTo>
                  <a:lnTo>
                    <a:pt x="7533" y="715"/>
                  </a:lnTo>
                  <a:cubicBezTo>
                    <a:pt x="7718" y="530"/>
                    <a:pt x="7962" y="438"/>
                    <a:pt x="8206" y="438"/>
                  </a:cubicBezTo>
                  <a:cubicBezTo>
                    <a:pt x="8449" y="438"/>
                    <a:pt x="8693" y="530"/>
                    <a:pt x="8878" y="715"/>
                  </a:cubicBezTo>
                  <a:lnTo>
                    <a:pt x="8441" y="278"/>
                  </a:lnTo>
                  <a:cubicBezTo>
                    <a:pt x="8254" y="93"/>
                    <a:pt x="8010" y="0"/>
                    <a:pt x="7766"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73"/>
            <p:cNvSpPr/>
            <p:nvPr/>
          </p:nvSpPr>
          <p:spPr>
            <a:xfrm>
              <a:off x="856018" y="2253129"/>
              <a:ext cx="109328" cy="87179"/>
            </a:xfrm>
            <a:custGeom>
              <a:rect b="b" l="l" r="r" t="t"/>
              <a:pathLst>
                <a:path extrusionOk="0" h="3330" w="4176">
                  <a:moveTo>
                    <a:pt x="2350" y="1"/>
                  </a:moveTo>
                  <a:lnTo>
                    <a:pt x="1" y="2354"/>
                  </a:lnTo>
                  <a:lnTo>
                    <a:pt x="1101" y="2758"/>
                  </a:lnTo>
                  <a:lnTo>
                    <a:pt x="2677" y="3330"/>
                  </a:lnTo>
                  <a:lnTo>
                    <a:pt x="4176" y="1826"/>
                  </a:lnTo>
                  <a:lnTo>
                    <a:pt x="3104" y="755"/>
                  </a:lnTo>
                  <a:lnTo>
                    <a:pt x="2350"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73"/>
            <p:cNvSpPr/>
            <p:nvPr/>
          </p:nvSpPr>
          <p:spPr>
            <a:xfrm>
              <a:off x="884947" y="2292529"/>
              <a:ext cx="67832" cy="47648"/>
            </a:xfrm>
            <a:custGeom>
              <a:rect b="b" l="l" r="r" t="t"/>
              <a:pathLst>
                <a:path extrusionOk="0" h="1820" w="2591">
                  <a:moveTo>
                    <a:pt x="1519" y="0"/>
                  </a:moveTo>
                  <a:cubicBezTo>
                    <a:pt x="1352" y="0"/>
                    <a:pt x="1185" y="64"/>
                    <a:pt x="1058" y="191"/>
                  </a:cubicBezTo>
                  <a:lnTo>
                    <a:pt x="1" y="1248"/>
                  </a:lnTo>
                  <a:lnTo>
                    <a:pt x="1577" y="1820"/>
                  </a:lnTo>
                  <a:lnTo>
                    <a:pt x="2590" y="806"/>
                  </a:lnTo>
                  <a:lnTo>
                    <a:pt x="1980" y="191"/>
                  </a:lnTo>
                  <a:cubicBezTo>
                    <a:pt x="1853" y="64"/>
                    <a:pt x="1686" y="0"/>
                    <a:pt x="15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3" name="Google Shape;18173;p73"/>
            <p:cNvSpPr/>
            <p:nvPr/>
          </p:nvSpPr>
          <p:spPr>
            <a:xfrm>
              <a:off x="987075" y="2071884"/>
              <a:ext cx="161269" cy="157865"/>
            </a:xfrm>
            <a:custGeom>
              <a:rect b="b" l="l" r="r" t="t"/>
              <a:pathLst>
                <a:path extrusionOk="0" h="6030" w="6160">
                  <a:moveTo>
                    <a:pt x="4185" y="1"/>
                  </a:moveTo>
                  <a:cubicBezTo>
                    <a:pt x="4022" y="1"/>
                    <a:pt x="3858" y="63"/>
                    <a:pt x="3734" y="188"/>
                  </a:cubicBezTo>
                  <a:lnTo>
                    <a:pt x="251" y="3671"/>
                  </a:lnTo>
                  <a:cubicBezTo>
                    <a:pt x="1" y="3916"/>
                    <a:pt x="1" y="4320"/>
                    <a:pt x="251" y="4570"/>
                  </a:cubicBezTo>
                  <a:lnTo>
                    <a:pt x="1529" y="5843"/>
                  </a:lnTo>
                  <a:cubicBezTo>
                    <a:pt x="1651" y="5968"/>
                    <a:pt x="1813" y="6030"/>
                    <a:pt x="1976" y="6030"/>
                  </a:cubicBezTo>
                  <a:cubicBezTo>
                    <a:pt x="2139" y="6030"/>
                    <a:pt x="2302" y="5968"/>
                    <a:pt x="2427" y="5843"/>
                  </a:cubicBezTo>
                  <a:lnTo>
                    <a:pt x="5910" y="2360"/>
                  </a:lnTo>
                  <a:cubicBezTo>
                    <a:pt x="6160" y="2115"/>
                    <a:pt x="6160" y="1711"/>
                    <a:pt x="5910" y="1461"/>
                  </a:cubicBezTo>
                  <a:lnTo>
                    <a:pt x="4637" y="188"/>
                  </a:lnTo>
                  <a:cubicBezTo>
                    <a:pt x="4512" y="63"/>
                    <a:pt x="4348" y="1"/>
                    <a:pt x="4185"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4" name="Google Shape;18174;p73"/>
            <p:cNvSpPr/>
            <p:nvPr/>
          </p:nvSpPr>
          <p:spPr>
            <a:xfrm>
              <a:off x="848975" y="1987716"/>
              <a:ext cx="384898" cy="358221"/>
            </a:xfrm>
            <a:custGeom>
              <a:rect b="b" l="l" r="r" t="t"/>
              <a:pathLst>
                <a:path extrusionOk="0" h="13683" w="14702">
                  <a:moveTo>
                    <a:pt x="2879" y="8433"/>
                  </a:moveTo>
                  <a:lnTo>
                    <a:pt x="6150" y="11705"/>
                  </a:lnTo>
                  <a:lnTo>
                    <a:pt x="5329" y="12531"/>
                  </a:lnTo>
                  <a:lnTo>
                    <a:pt x="2052" y="9259"/>
                  </a:lnTo>
                  <a:lnTo>
                    <a:pt x="2879" y="8433"/>
                  </a:lnTo>
                  <a:close/>
                  <a:moveTo>
                    <a:pt x="10113" y="1"/>
                  </a:moveTo>
                  <a:cubicBezTo>
                    <a:pt x="9813" y="1"/>
                    <a:pt x="9513" y="115"/>
                    <a:pt x="9282" y="343"/>
                  </a:cubicBezTo>
                  <a:lnTo>
                    <a:pt x="2192" y="7434"/>
                  </a:lnTo>
                  <a:cubicBezTo>
                    <a:pt x="2105" y="7516"/>
                    <a:pt x="2105" y="7655"/>
                    <a:pt x="2192" y="7741"/>
                  </a:cubicBezTo>
                  <a:lnTo>
                    <a:pt x="2566" y="8121"/>
                  </a:lnTo>
                  <a:lnTo>
                    <a:pt x="1586" y="9106"/>
                  </a:lnTo>
                  <a:cubicBezTo>
                    <a:pt x="1500" y="9192"/>
                    <a:pt x="1500" y="9331"/>
                    <a:pt x="1586" y="9413"/>
                  </a:cubicBezTo>
                  <a:lnTo>
                    <a:pt x="2307" y="10134"/>
                  </a:lnTo>
                  <a:lnTo>
                    <a:pt x="1759" y="10686"/>
                  </a:lnTo>
                  <a:cubicBezTo>
                    <a:pt x="1604" y="10845"/>
                    <a:pt x="1747" y="11060"/>
                    <a:pt x="1917" y="11060"/>
                  </a:cubicBezTo>
                  <a:cubicBezTo>
                    <a:pt x="1968" y="11060"/>
                    <a:pt x="2022" y="11040"/>
                    <a:pt x="2072" y="10994"/>
                  </a:cubicBezTo>
                  <a:lnTo>
                    <a:pt x="2619" y="10446"/>
                  </a:lnTo>
                  <a:lnTo>
                    <a:pt x="4132" y="11964"/>
                  </a:lnTo>
                  <a:lnTo>
                    <a:pt x="2893" y="13208"/>
                  </a:lnTo>
                  <a:lnTo>
                    <a:pt x="669" y="12401"/>
                  </a:lnTo>
                  <a:lnTo>
                    <a:pt x="1413" y="11657"/>
                  </a:lnTo>
                  <a:cubicBezTo>
                    <a:pt x="1569" y="11497"/>
                    <a:pt x="1424" y="11280"/>
                    <a:pt x="1255" y="11280"/>
                  </a:cubicBezTo>
                  <a:cubicBezTo>
                    <a:pt x="1205" y="11280"/>
                    <a:pt x="1153" y="11299"/>
                    <a:pt x="1106" y="11344"/>
                  </a:cubicBezTo>
                  <a:lnTo>
                    <a:pt x="111" y="12334"/>
                  </a:lnTo>
                  <a:cubicBezTo>
                    <a:pt x="1" y="12449"/>
                    <a:pt x="44" y="12641"/>
                    <a:pt x="193" y="12694"/>
                  </a:cubicBezTo>
                  <a:lnTo>
                    <a:pt x="2874" y="13669"/>
                  </a:lnTo>
                  <a:cubicBezTo>
                    <a:pt x="2898" y="13678"/>
                    <a:pt x="2923" y="13683"/>
                    <a:pt x="2948" y="13683"/>
                  </a:cubicBezTo>
                  <a:cubicBezTo>
                    <a:pt x="3004" y="13683"/>
                    <a:pt x="3061" y="13661"/>
                    <a:pt x="3104" y="13621"/>
                  </a:cubicBezTo>
                  <a:lnTo>
                    <a:pt x="4445" y="12276"/>
                  </a:lnTo>
                  <a:lnTo>
                    <a:pt x="5165" y="12997"/>
                  </a:lnTo>
                  <a:cubicBezTo>
                    <a:pt x="5209" y="13040"/>
                    <a:pt x="5265" y="13062"/>
                    <a:pt x="5321" y="13062"/>
                  </a:cubicBezTo>
                  <a:cubicBezTo>
                    <a:pt x="5378" y="13062"/>
                    <a:pt x="5434" y="13040"/>
                    <a:pt x="5478" y="12997"/>
                  </a:cubicBezTo>
                  <a:lnTo>
                    <a:pt x="6458" y="12012"/>
                  </a:lnTo>
                  <a:lnTo>
                    <a:pt x="6837" y="12392"/>
                  </a:lnTo>
                  <a:cubicBezTo>
                    <a:pt x="6880" y="12435"/>
                    <a:pt x="6937" y="12456"/>
                    <a:pt x="6993" y="12456"/>
                  </a:cubicBezTo>
                  <a:cubicBezTo>
                    <a:pt x="7050" y="12456"/>
                    <a:pt x="7106" y="12435"/>
                    <a:pt x="7149" y="12392"/>
                  </a:cubicBezTo>
                  <a:lnTo>
                    <a:pt x="12559" y="6982"/>
                  </a:lnTo>
                  <a:cubicBezTo>
                    <a:pt x="12711" y="6823"/>
                    <a:pt x="12565" y="6606"/>
                    <a:pt x="12396" y="6606"/>
                  </a:cubicBezTo>
                  <a:cubicBezTo>
                    <a:pt x="12346" y="6606"/>
                    <a:pt x="12294" y="6625"/>
                    <a:pt x="12246" y="6670"/>
                  </a:cubicBezTo>
                  <a:lnTo>
                    <a:pt x="6991" y="11926"/>
                  </a:lnTo>
                  <a:lnTo>
                    <a:pt x="2658" y="7588"/>
                  </a:lnTo>
                  <a:lnTo>
                    <a:pt x="9595" y="651"/>
                  </a:lnTo>
                  <a:cubicBezTo>
                    <a:pt x="9736" y="509"/>
                    <a:pt x="9924" y="438"/>
                    <a:pt x="10112" y="438"/>
                  </a:cubicBezTo>
                  <a:cubicBezTo>
                    <a:pt x="10300" y="438"/>
                    <a:pt x="10488" y="509"/>
                    <a:pt x="10632" y="651"/>
                  </a:cubicBezTo>
                  <a:lnTo>
                    <a:pt x="13933" y="3956"/>
                  </a:lnTo>
                  <a:cubicBezTo>
                    <a:pt x="14221" y="4239"/>
                    <a:pt x="14221" y="4705"/>
                    <a:pt x="13933" y="4993"/>
                  </a:cubicBezTo>
                  <a:lnTo>
                    <a:pt x="12866" y="6060"/>
                  </a:lnTo>
                  <a:cubicBezTo>
                    <a:pt x="12700" y="6218"/>
                    <a:pt x="12851" y="6442"/>
                    <a:pt x="13024" y="6442"/>
                  </a:cubicBezTo>
                  <a:cubicBezTo>
                    <a:pt x="13076" y="6442"/>
                    <a:pt x="13130" y="6421"/>
                    <a:pt x="13178" y="6372"/>
                  </a:cubicBezTo>
                  <a:lnTo>
                    <a:pt x="14245" y="5301"/>
                  </a:lnTo>
                  <a:cubicBezTo>
                    <a:pt x="14701" y="4844"/>
                    <a:pt x="14701" y="4100"/>
                    <a:pt x="14245" y="3643"/>
                  </a:cubicBezTo>
                  <a:lnTo>
                    <a:pt x="10940" y="343"/>
                  </a:lnTo>
                  <a:cubicBezTo>
                    <a:pt x="10712" y="115"/>
                    <a:pt x="10413" y="1"/>
                    <a:pt x="101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73"/>
            <p:cNvSpPr/>
            <p:nvPr/>
          </p:nvSpPr>
          <p:spPr>
            <a:xfrm>
              <a:off x="980792" y="2066151"/>
              <a:ext cx="173835" cy="169358"/>
            </a:xfrm>
            <a:custGeom>
              <a:rect b="b" l="l" r="r" t="t"/>
              <a:pathLst>
                <a:path extrusionOk="0" h="6469" w="6640">
                  <a:moveTo>
                    <a:pt x="4428" y="439"/>
                  </a:moveTo>
                  <a:cubicBezTo>
                    <a:pt x="4534" y="439"/>
                    <a:pt x="4641" y="479"/>
                    <a:pt x="4723" y="561"/>
                  </a:cubicBezTo>
                  <a:lnTo>
                    <a:pt x="5996" y="1834"/>
                  </a:lnTo>
                  <a:cubicBezTo>
                    <a:pt x="6073" y="1911"/>
                    <a:pt x="6116" y="2021"/>
                    <a:pt x="6116" y="2132"/>
                  </a:cubicBezTo>
                  <a:cubicBezTo>
                    <a:pt x="6116" y="2238"/>
                    <a:pt x="6073" y="2348"/>
                    <a:pt x="5996" y="2425"/>
                  </a:cubicBezTo>
                  <a:lnTo>
                    <a:pt x="2513" y="5908"/>
                  </a:lnTo>
                  <a:cubicBezTo>
                    <a:pt x="2431" y="5987"/>
                    <a:pt x="2325" y="6027"/>
                    <a:pt x="2218" y="6027"/>
                  </a:cubicBezTo>
                  <a:cubicBezTo>
                    <a:pt x="2111" y="6027"/>
                    <a:pt x="2004" y="5987"/>
                    <a:pt x="1922" y="5908"/>
                  </a:cubicBezTo>
                  <a:lnTo>
                    <a:pt x="649" y="4630"/>
                  </a:lnTo>
                  <a:cubicBezTo>
                    <a:pt x="486" y="4467"/>
                    <a:pt x="486" y="4207"/>
                    <a:pt x="649" y="4044"/>
                  </a:cubicBezTo>
                  <a:lnTo>
                    <a:pt x="4132" y="561"/>
                  </a:lnTo>
                  <a:cubicBezTo>
                    <a:pt x="4214" y="479"/>
                    <a:pt x="4321" y="439"/>
                    <a:pt x="4428" y="439"/>
                  </a:cubicBezTo>
                  <a:close/>
                  <a:moveTo>
                    <a:pt x="4425" y="0"/>
                  </a:moveTo>
                  <a:cubicBezTo>
                    <a:pt x="4207" y="0"/>
                    <a:pt x="3988" y="83"/>
                    <a:pt x="3820" y="249"/>
                  </a:cubicBezTo>
                  <a:lnTo>
                    <a:pt x="337" y="3732"/>
                  </a:lnTo>
                  <a:cubicBezTo>
                    <a:pt x="1" y="4068"/>
                    <a:pt x="1" y="4611"/>
                    <a:pt x="337" y="4942"/>
                  </a:cubicBezTo>
                  <a:lnTo>
                    <a:pt x="1610" y="6220"/>
                  </a:lnTo>
                  <a:cubicBezTo>
                    <a:pt x="1778" y="6386"/>
                    <a:pt x="1998" y="6469"/>
                    <a:pt x="2217" y="6469"/>
                  </a:cubicBezTo>
                  <a:cubicBezTo>
                    <a:pt x="2436" y="6469"/>
                    <a:pt x="2655" y="6386"/>
                    <a:pt x="2821" y="6220"/>
                  </a:cubicBezTo>
                  <a:lnTo>
                    <a:pt x="6304" y="2737"/>
                  </a:lnTo>
                  <a:cubicBezTo>
                    <a:pt x="6640" y="2401"/>
                    <a:pt x="6640" y="1858"/>
                    <a:pt x="6304" y="1527"/>
                  </a:cubicBezTo>
                  <a:lnTo>
                    <a:pt x="5030" y="249"/>
                  </a:lnTo>
                  <a:cubicBezTo>
                    <a:pt x="4862" y="83"/>
                    <a:pt x="4644" y="0"/>
                    <a:pt x="44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6" name="Google Shape;18176;p73"/>
          <p:cNvGrpSpPr/>
          <p:nvPr/>
        </p:nvGrpSpPr>
        <p:grpSpPr>
          <a:xfrm>
            <a:off x="2255731" y="2927892"/>
            <a:ext cx="226405" cy="386260"/>
            <a:chOff x="2255731" y="2927892"/>
            <a:chExt cx="226405" cy="386260"/>
          </a:xfrm>
        </p:grpSpPr>
        <p:sp>
          <p:nvSpPr>
            <p:cNvPr id="18177" name="Google Shape;18177;p73"/>
            <p:cNvSpPr/>
            <p:nvPr/>
          </p:nvSpPr>
          <p:spPr>
            <a:xfrm>
              <a:off x="2341366" y="3257786"/>
              <a:ext cx="54114" cy="50711"/>
            </a:xfrm>
            <a:custGeom>
              <a:rect b="b" l="l" r="r" t="t"/>
              <a:pathLst>
                <a:path extrusionOk="0" h="1937" w="2067">
                  <a:moveTo>
                    <a:pt x="1" y="0"/>
                  </a:moveTo>
                  <a:lnTo>
                    <a:pt x="1" y="1360"/>
                  </a:lnTo>
                  <a:cubicBezTo>
                    <a:pt x="1" y="1677"/>
                    <a:pt x="260" y="1936"/>
                    <a:pt x="577" y="1936"/>
                  </a:cubicBezTo>
                  <a:lnTo>
                    <a:pt x="1490" y="1936"/>
                  </a:lnTo>
                  <a:cubicBezTo>
                    <a:pt x="1812" y="1936"/>
                    <a:pt x="2067" y="1677"/>
                    <a:pt x="2067" y="1360"/>
                  </a:cubicBezTo>
                  <a:lnTo>
                    <a:pt x="206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73"/>
            <p:cNvSpPr/>
            <p:nvPr/>
          </p:nvSpPr>
          <p:spPr>
            <a:xfrm>
              <a:off x="2354954" y="3257786"/>
              <a:ext cx="40527" cy="50711"/>
            </a:xfrm>
            <a:custGeom>
              <a:rect b="b" l="l" r="r" t="t"/>
              <a:pathLst>
                <a:path extrusionOk="0" h="1937" w="1548">
                  <a:moveTo>
                    <a:pt x="515" y="0"/>
                  </a:moveTo>
                  <a:lnTo>
                    <a:pt x="515" y="1360"/>
                  </a:lnTo>
                  <a:cubicBezTo>
                    <a:pt x="515" y="1653"/>
                    <a:pt x="294" y="1902"/>
                    <a:pt x="1" y="1931"/>
                  </a:cubicBezTo>
                  <a:cubicBezTo>
                    <a:pt x="20" y="1936"/>
                    <a:pt x="39" y="1936"/>
                    <a:pt x="58" y="1936"/>
                  </a:cubicBezTo>
                  <a:lnTo>
                    <a:pt x="971" y="1936"/>
                  </a:lnTo>
                  <a:cubicBezTo>
                    <a:pt x="1293" y="1936"/>
                    <a:pt x="1548" y="1677"/>
                    <a:pt x="1548" y="1360"/>
                  </a:cubicBezTo>
                  <a:lnTo>
                    <a:pt x="1548"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73"/>
            <p:cNvSpPr/>
            <p:nvPr/>
          </p:nvSpPr>
          <p:spPr>
            <a:xfrm>
              <a:off x="2261386" y="2933547"/>
              <a:ext cx="215095" cy="344764"/>
            </a:xfrm>
            <a:custGeom>
              <a:rect b="b" l="l" r="r" t="t"/>
              <a:pathLst>
                <a:path extrusionOk="0" h="13169" w="8216">
                  <a:moveTo>
                    <a:pt x="3171" y="0"/>
                  </a:moveTo>
                  <a:cubicBezTo>
                    <a:pt x="1423" y="0"/>
                    <a:pt x="0" y="1417"/>
                    <a:pt x="0" y="3171"/>
                  </a:cubicBezTo>
                  <a:lnTo>
                    <a:pt x="0" y="10579"/>
                  </a:lnTo>
                  <a:cubicBezTo>
                    <a:pt x="5" y="12010"/>
                    <a:pt x="1163" y="13168"/>
                    <a:pt x="2595" y="13168"/>
                  </a:cubicBezTo>
                  <a:lnTo>
                    <a:pt x="5621" y="13168"/>
                  </a:lnTo>
                  <a:cubicBezTo>
                    <a:pt x="7053" y="13168"/>
                    <a:pt x="8215" y="12005"/>
                    <a:pt x="8215" y="10579"/>
                  </a:cubicBezTo>
                  <a:lnTo>
                    <a:pt x="8215" y="3171"/>
                  </a:lnTo>
                  <a:cubicBezTo>
                    <a:pt x="8215" y="1417"/>
                    <a:pt x="6793" y="0"/>
                    <a:pt x="5045" y="0"/>
                  </a:cubicBezTo>
                  <a:close/>
                </a:path>
              </a:pathLst>
            </a:custGeom>
            <a:solidFill>
              <a:srgbClr val="F6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73"/>
            <p:cNvSpPr/>
            <p:nvPr/>
          </p:nvSpPr>
          <p:spPr>
            <a:xfrm>
              <a:off x="2337989" y="2933547"/>
              <a:ext cx="138492" cy="344764"/>
            </a:xfrm>
            <a:custGeom>
              <a:rect b="b" l="l" r="r" t="t"/>
              <a:pathLst>
                <a:path extrusionOk="0" h="13169" w="5290">
                  <a:moveTo>
                    <a:pt x="245" y="0"/>
                  </a:moveTo>
                  <a:cubicBezTo>
                    <a:pt x="164" y="0"/>
                    <a:pt x="82" y="5"/>
                    <a:pt x="0" y="10"/>
                  </a:cubicBezTo>
                  <a:cubicBezTo>
                    <a:pt x="1648" y="140"/>
                    <a:pt x="2921" y="1514"/>
                    <a:pt x="2926" y="3171"/>
                  </a:cubicBezTo>
                  <a:lnTo>
                    <a:pt x="2926" y="10579"/>
                  </a:lnTo>
                  <a:cubicBezTo>
                    <a:pt x="2926" y="12010"/>
                    <a:pt x="1763" y="13168"/>
                    <a:pt x="332" y="13168"/>
                  </a:cubicBezTo>
                  <a:lnTo>
                    <a:pt x="2695" y="13168"/>
                  </a:lnTo>
                  <a:cubicBezTo>
                    <a:pt x="4127" y="13168"/>
                    <a:pt x="5289" y="12010"/>
                    <a:pt x="5289" y="10579"/>
                  </a:cubicBezTo>
                  <a:lnTo>
                    <a:pt x="5289" y="3171"/>
                  </a:lnTo>
                  <a:cubicBezTo>
                    <a:pt x="5289" y="1417"/>
                    <a:pt x="3872" y="0"/>
                    <a:pt x="2119" y="0"/>
                  </a:cubicBezTo>
                  <a:close/>
                </a:path>
              </a:pathLst>
            </a:custGeom>
            <a:solidFill>
              <a:srgbClr val="EB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73"/>
            <p:cNvSpPr/>
            <p:nvPr/>
          </p:nvSpPr>
          <p:spPr>
            <a:xfrm>
              <a:off x="2341759" y="2989258"/>
              <a:ext cx="54219" cy="52857"/>
            </a:xfrm>
            <a:custGeom>
              <a:rect b="b" l="l" r="r" t="t"/>
              <a:pathLst>
                <a:path extrusionOk="0" h="2019" w="2071">
                  <a:moveTo>
                    <a:pt x="1038" y="0"/>
                  </a:moveTo>
                  <a:cubicBezTo>
                    <a:pt x="466" y="0"/>
                    <a:pt x="0" y="462"/>
                    <a:pt x="5" y="1033"/>
                  </a:cubicBezTo>
                  <a:lnTo>
                    <a:pt x="5" y="1442"/>
                  </a:lnTo>
                  <a:cubicBezTo>
                    <a:pt x="5" y="1759"/>
                    <a:pt x="260" y="2018"/>
                    <a:pt x="582" y="2018"/>
                  </a:cubicBezTo>
                  <a:lnTo>
                    <a:pt x="1494" y="2018"/>
                  </a:lnTo>
                  <a:cubicBezTo>
                    <a:pt x="1811" y="2018"/>
                    <a:pt x="2071" y="1759"/>
                    <a:pt x="2071" y="1442"/>
                  </a:cubicBezTo>
                  <a:lnTo>
                    <a:pt x="2071" y="1033"/>
                  </a:lnTo>
                  <a:cubicBezTo>
                    <a:pt x="2071" y="462"/>
                    <a:pt x="1610" y="0"/>
                    <a:pt x="1038" y="0"/>
                  </a:cubicBezTo>
                  <a:close/>
                </a:path>
              </a:pathLst>
            </a:custGeom>
            <a:solidFill>
              <a:srgbClr val="B9C4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73"/>
            <p:cNvSpPr/>
            <p:nvPr/>
          </p:nvSpPr>
          <p:spPr>
            <a:xfrm>
              <a:off x="2355451" y="2989258"/>
              <a:ext cx="40527" cy="52857"/>
            </a:xfrm>
            <a:custGeom>
              <a:rect b="b" l="l" r="r" t="t"/>
              <a:pathLst>
                <a:path extrusionOk="0" h="2019" w="1548">
                  <a:moveTo>
                    <a:pt x="515" y="0"/>
                  </a:moveTo>
                  <a:cubicBezTo>
                    <a:pt x="332" y="0"/>
                    <a:pt x="155" y="48"/>
                    <a:pt x="1" y="140"/>
                  </a:cubicBezTo>
                  <a:cubicBezTo>
                    <a:pt x="318" y="322"/>
                    <a:pt x="515" y="663"/>
                    <a:pt x="515" y="1033"/>
                  </a:cubicBezTo>
                  <a:lnTo>
                    <a:pt x="515" y="1442"/>
                  </a:lnTo>
                  <a:cubicBezTo>
                    <a:pt x="515" y="1735"/>
                    <a:pt x="294" y="1984"/>
                    <a:pt x="1" y="2013"/>
                  </a:cubicBezTo>
                  <a:cubicBezTo>
                    <a:pt x="20" y="2018"/>
                    <a:pt x="39" y="2018"/>
                    <a:pt x="59" y="2018"/>
                  </a:cubicBezTo>
                  <a:lnTo>
                    <a:pt x="971" y="2018"/>
                  </a:lnTo>
                  <a:cubicBezTo>
                    <a:pt x="1288" y="2018"/>
                    <a:pt x="1548" y="1759"/>
                    <a:pt x="1548" y="1442"/>
                  </a:cubicBezTo>
                  <a:lnTo>
                    <a:pt x="1548" y="1033"/>
                  </a:lnTo>
                  <a:cubicBezTo>
                    <a:pt x="1548" y="462"/>
                    <a:pt x="1087" y="0"/>
                    <a:pt x="515"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3" name="Google Shape;18183;p73"/>
            <p:cNvSpPr/>
            <p:nvPr/>
          </p:nvSpPr>
          <p:spPr>
            <a:xfrm>
              <a:off x="2261386" y="3058687"/>
              <a:ext cx="33982" cy="124538"/>
            </a:xfrm>
            <a:custGeom>
              <a:rect b="b" l="l" r="r" t="t"/>
              <a:pathLst>
                <a:path extrusionOk="0" h="4757" w="1298">
                  <a:moveTo>
                    <a:pt x="0" y="0"/>
                  </a:moveTo>
                  <a:lnTo>
                    <a:pt x="0" y="4756"/>
                  </a:lnTo>
                  <a:lnTo>
                    <a:pt x="721" y="4756"/>
                  </a:lnTo>
                  <a:cubicBezTo>
                    <a:pt x="1043" y="4756"/>
                    <a:pt x="1298" y="4497"/>
                    <a:pt x="1298" y="4180"/>
                  </a:cubicBezTo>
                  <a:lnTo>
                    <a:pt x="1298" y="577"/>
                  </a:lnTo>
                  <a:cubicBezTo>
                    <a:pt x="1298" y="260"/>
                    <a:pt x="1043" y="0"/>
                    <a:pt x="721" y="0"/>
                  </a:cubicBez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4" name="Google Shape;18184;p73"/>
            <p:cNvSpPr/>
            <p:nvPr/>
          </p:nvSpPr>
          <p:spPr>
            <a:xfrm>
              <a:off x="2263271" y="3058687"/>
              <a:ext cx="32097" cy="124538"/>
            </a:xfrm>
            <a:custGeom>
              <a:rect b="b" l="l" r="r" t="t"/>
              <a:pathLst>
                <a:path extrusionOk="0" h="4757" w="1226">
                  <a:moveTo>
                    <a:pt x="1" y="0"/>
                  </a:moveTo>
                  <a:cubicBezTo>
                    <a:pt x="322" y="0"/>
                    <a:pt x="577" y="260"/>
                    <a:pt x="577" y="577"/>
                  </a:cubicBezTo>
                  <a:lnTo>
                    <a:pt x="577" y="4180"/>
                  </a:lnTo>
                  <a:cubicBezTo>
                    <a:pt x="577" y="4502"/>
                    <a:pt x="322" y="4756"/>
                    <a:pt x="1" y="4756"/>
                  </a:cubicBezTo>
                  <a:lnTo>
                    <a:pt x="649" y="4756"/>
                  </a:lnTo>
                  <a:cubicBezTo>
                    <a:pt x="971" y="4756"/>
                    <a:pt x="1226" y="4502"/>
                    <a:pt x="1226" y="4180"/>
                  </a:cubicBezTo>
                  <a:lnTo>
                    <a:pt x="1226" y="577"/>
                  </a:lnTo>
                  <a:cubicBezTo>
                    <a:pt x="1226" y="260"/>
                    <a:pt x="971" y="0"/>
                    <a:pt x="649" y="0"/>
                  </a:cubicBez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73"/>
            <p:cNvSpPr/>
            <p:nvPr/>
          </p:nvSpPr>
          <p:spPr>
            <a:xfrm>
              <a:off x="2442500" y="3058687"/>
              <a:ext cx="33982" cy="124538"/>
            </a:xfrm>
            <a:custGeom>
              <a:rect b="b" l="l" r="r" t="t"/>
              <a:pathLst>
                <a:path extrusionOk="0" h="4757" w="1298">
                  <a:moveTo>
                    <a:pt x="577" y="0"/>
                  </a:moveTo>
                  <a:cubicBezTo>
                    <a:pt x="260" y="0"/>
                    <a:pt x="0" y="260"/>
                    <a:pt x="0" y="577"/>
                  </a:cubicBezTo>
                  <a:lnTo>
                    <a:pt x="0" y="4180"/>
                  </a:lnTo>
                  <a:cubicBezTo>
                    <a:pt x="0" y="4497"/>
                    <a:pt x="260" y="4756"/>
                    <a:pt x="577" y="4756"/>
                  </a:cubicBezTo>
                  <a:lnTo>
                    <a:pt x="1297" y="4756"/>
                  </a:lnTo>
                  <a:lnTo>
                    <a:pt x="1297" y="0"/>
                  </a:lnTo>
                  <a:close/>
                </a:path>
              </a:pathLst>
            </a:custGeom>
            <a:solidFill>
              <a:srgbClr val="8598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73"/>
            <p:cNvSpPr/>
            <p:nvPr/>
          </p:nvSpPr>
          <p:spPr>
            <a:xfrm>
              <a:off x="2459464" y="3058687"/>
              <a:ext cx="17017" cy="124538"/>
            </a:xfrm>
            <a:custGeom>
              <a:rect b="b" l="l" r="r" t="t"/>
              <a:pathLst>
                <a:path extrusionOk="0" h="4757" w="650">
                  <a:moveTo>
                    <a:pt x="1" y="0"/>
                  </a:moveTo>
                  <a:lnTo>
                    <a:pt x="1" y="4756"/>
                  </a:lnTo>
                  <a:lnTo>
                    <a:pt x="649" y="4756"/>
                  </a:lnTo>
                  <a:lnTo>
                    <a:pt x="649" y="0"/>
                  </a:lnTo>
                  <a:close/>
                </a:path>
              </a:pathLst>
            </a:custGeom>
            <a:solidFill>
              <a:srgbClr val="7D91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7" name="Google Shape;18187;p73"/>
            <p:cNvSpPr/>
            <p:nvPr/>
          </p:nvSpPr>
          <p:spPr>
            <a:xfrm>
              <a:off x="2255731" y="2927892"/>
              <a:ext cx="226405" cy="386260"/>
            </a:xfrm>
            <a:custGeom>
              <a:rect b="b" l="l" r="r" t="t"/>
              <a:pathLst>
                <a:path extrusionOk="0" h="14754" w="8648">
                  <a:moveTo>
                    <a:pt x="4324" y="2561"/>
                  </a:moveTo>
                  <a:cubicBezTo>
                    <a:pt x="4771" y="2561"/>
                    <a:pt x="5136" y="2926"/>
                    <a:pt x="5141" y="3377"/>
                  </a:cubicBezTo>
                  <a:lnTo>
                    <a:pt x="5141" y="3786"/>
                  </a:lnTo>
                  <a:cubicBezTo>
                    <a:pt x="5141" y="3983"/>
                    <a:pt x="4982" y="4146"/>
                    <a:pt x="4780" y="4146"/>
                  </a:cubicBezTo>
                  <a:lnTo>
                    <a:pt x="3868" y="4146"/>
                  </a:lnTo>
                  <a:cubicBezTo>
                    <a:pt x="3666" y="4146"/>
                    <a:pt x="3507" y="3983"/>
                    <a:pt x="3507" y="3786"/>
                  </a:cubicBezTo>
                  <a:lnTo>
                    <a:pt x="3507" y="3377"/>
                  </a:lnTo>
                  <a:cubicBezTo>
                    <a:pt x="3507" y="2926"/>
                    <a:pt x="3872" y="2561"/>
                    <a:pt x="4324" y="2561"/>
                  </a:cubicBezTo>
                  <a:close/>
                  <a:moveTo>
                    <a:pt x="5121" y="13600"/>
                  </a:moveTo>
                  <a:lnTo>
                    <a:pt x="5126" y="13961"/>
                  </a:lnTo>
                  <a:cubicBezTo>
                    <a:pt x="5126" y="14158"/>
                    <a:pt x="4963" y="14321"/>
                    <a:pt x="4766" y="14321"/>
                  </a:cubicBezTo>
                  <a:lnTo>
                    <a:pt x="3848" y="14321"/>
                  </a:lnTo>
                  <a:cubicBezTo>
                    <a:pt x="3651" y="14321"/>
                    <a:pt x="3488" y="14158"/>
                    <a:pt x="3488" y="13961"/>
                  </a:cubicBezTo>
                  <a:lnTo>
                    <a:pt x="3488" y="13600"/>
                  </a:lnTo>
                  <a:close/>
                  <a:moveTo>
                    <a:pt x="3387" y="0"/>
                  </a:moveTo>
                  <a:cubicBezTo>
                    <a:pt x="1518" y="0"/>
                    <a:pt x="0" y="1518"/>
                    <a:pt x="0" y="3387"/>
                  </a:cubicBezTo>
                  <a:lnTo>
                    <a:pt x="0" y="3613"/>
                  </a:lnTo>
                  <a:cubicBezTo>
                    <a:pt x="0" y="3757"/>
                    <a:pt x="108" y="3829"/>
                    <a:pt x="216" y="3829"/>
                  </a:cubicBezTo>
                  <a:cubicBezTo>
                    <a:pt x="325" y="3829"/>
                    <a:pt x="433" y="3757"/>
                    <a:pt x="433" y="3613"/>
                  </a:cubicBezTo>
                  <a:lnTo>
                    <a:pt x="433" y="3387"/>
                  </a:lnTo>
                  <a:cubicBezTo>
                    <a:pt x="433" y="1754"/>
                    <a:pt x="1754" y="432"/>
                    <a:pt x="3387" y="432"/>
                  </a:cubicBezTo>
                  <a:lnTo>
                    <a:pt x="4108" y="432"/>
                  </a:lnTo>
                  <a:lnTo>
                    <a:pt x="4108" y="2147"/>
                  </a:lnTo>
                  <a:cubicBezTo>
                    <a:pt x="3507" y="2248"/>
                    <a:pt x="3070" y="2767"/>
                    <a:pt x="3070" y="3377"/>
                  </a:cubicBezTo>
                  <a:lnTo>
                    <a:pt x="3070" y="3786"/>
                  </a:lnTo>
                  <a:cubicBezTo>
                    <a:pt x="3070" y="4223"/>
                    <a:pt x="3426" y="4578"/>
                    <a:pt x="3863" y="4578"/>
                  </a:cubicBezTo>
                  <a:lnTo>
                    <a:pt x="4776" y="4578"/>
                  </a:lnTo>
                  <a:cubicBezTo>
                    <a:pt x="5213" y="4578"/>
                    <a:pt x="5568" y="4223"/>
                    <a:pt x="5568" y="3786"/>
                  </a:cubicBezTo>
                  <a:lnTo>
                    <a:pt x="5568" y="3377"/>
                  </a:lnTo>
                  <a:cubicBezTo>
                    <a:pt x="5568" y="2772"/>
                    <a:pt x="5136" y="2253"/>
                    <a:pt x="4540" y="2147"/>
                  </a:cubicBezTo>
                  <a:lnTo>
                    <a:pt x="4540" y="432"/>
                  </a:lnTo>
                  <a:lnTo>
                    <a:pt x="5261" y="432"/>
                  </a:lnTo>
                  <a:cubicBezTo>
                    <a:pt x="6889" y="432"/>
                    <a:pt x="8210" y="1754"/>
                    <a:pt x="8215" y="3387"/>
                  </a:cubicBezTo>
                  <a:lnTo>
                    <a:pt x="8215" y="4780"/>
                  </a:lnTo>
                  <a:lnTo>
                    <a:pt x="7711" y="4780"/>
                  </a:lnTo>
                  <a:cubicBezTo>
                    <a:pt x="7274" y="4780"/>
                    <a:pt x="6918" y="5136"/>
                    <a:pt x="6918" y="5573"/>
                  </a:cubicBezTo>
                  <a:lnTo>
                    <a:pt x="6918" y="5832"/>
                  </a:lnTo>
                  <a:cubicBezTo>
                    <a:pt x="6918" y="5976"/>
                    <a:pt x="7026" y="6048"/>
                    <a:pt x="7134" y="6048"/>
                  </a:cubicBezTo>
                  <a:cubicBezTo>
                    <a:pt x="7242" y="6048"/>
                    <a:pt x="7351" y="5976"/>
                    <a:pt x="7351" y="5832"/>
                  </a:cubicBezTo>
                  <a:lnTo>
                    <a:pt x="7351" y="5573"/>
                  </a:lnTo>
                  <a:cubicBezTo>
                    <a:pt x="7351" y="5376"/>
                    <a:pt x="7509" y="5212"/>
                    <a:pt x="7711" y="5212"/>
                  </a:cubicBezTo>
                  <a:lnTo>
                    <a:pt x="8215" y="5212"/>
                  </a:lnTo>
                  <a:lnTo>
                    <a:pt x="8215" y="9536"/>
                  </a:lnTo>
                  <a:lnTo>
                    <a:pt x="7711" y="9536"/>
                  </a:lnTo>
                  <a:cubicBezTo>
                    <a:pt x="7509" y="9536"/>
                    <a:pt x="7351" y="9378"/>
                    <a:pt x="7351" y="9176"/>
                  </a:cubicBezTo>
                  <a:lnTo>
                    <a:pt x="7351" y="6841"/>
                  </a:lnTo>
                  <a:cubicBezTo>
                    <a:pt x="7351" y="6697"/>
                    <a:pt x="7242" y="6625"/>
                    <a:pt x="7134" y="6625"/>
                  </a:cubicBezTo>
                  <a:cubicBezTo>
                    <a:pt x="7026" y="6625"/>
                    <a:pt x="6918" y="6697"/>
                    <a:pt x="6918" y="6841"/>
                  </a:cubicBezTo>
                  <a:lnTo>
                    <a:pt x="6918" y="9176"/>
                  </a:lnTo>
                  <a:cubicBezTo>
                    <a:pt x="6918" y="9613"/>
                    <a:pt x="7274" y="9968"/>
                    <a:pt x="7711" y="9968"/>
                  </a:cubicBezTo>
                  <a:lnTo>
                    <a:pt x="8215" y="9968"/>
                  </a:lnTo>
                  <a:lnTo>
                    <a:pt x="8215" y="10795"/>
                  </a:lnTo>
                  <a:cubicBezTo>
                    <a:pt x="8215" y="12106"/>
                    <a:pt x="7149" y="13168"/>
                    <a:pt x="5837" y="13168"/>
                  </a:cubicBezTo>
                  <a:lnTo>
                    <a:pt x="2811" y="13168"/>
                  </a:lnTo>
                  <a:cubicBezTo>
                    <a:pt x="1499" y="13168"/>
                    <a:pt x="437" y="12106"/>
                    <a:pt x="433" y="10795"/>
                  </a:cubicBezTo>
                  <a:lnTo>
                    <a:pt x="433" y="9968"/>
                  </a:lnTo>
                  <a:lnTo>
                    <a:pt x="937" y="9968"/>
                  </a:lnTo>
                  <a:cubicBezTo>
                    <a:pt x="1374" y="9968"/>
                    <a:pt x="1730" y="9613"/>
                    <a:pt x="1730" y="9176"/>
                  </a:cubicBezTo>
                  <a:lnTo>
                    <a:pt x="1730" y="8936"/>
                  </a:lnTo>
                  <a:cubicBezTo>
                    <a:pt x="1730" y="8791"/>
                    <a:pt x="1622" y="8719"/>
                    <a:pt x="1514" y="8719"/>
                  </a:cubicBezTo>
                  <a:cubicBezTo>
                    <a:pt x="1406" y="8719"/>
                    <a:pt x="1297" y="8791"/>
                    <a:pt x="1297" y="8936"/>
                  </a:cubicBezTo>
                  <a:lnTo>
                    <a:pt x="1297" y="9176"/>
                  </a:lnTo>
                  <a:cubicBezTo>
                    <a:pt x="1297" y="9378"/>
                    <a:pt x="1139" y="9536"/>
                    <a:pt x="937" y="9536"/>
                  </a:cubicBezTo>
                  <a:lnTo>
                    <a:pt x="433" y="9536"/>
                  </a:lnTo>
                  <a:lnTo>
                    <a:pt x="433" y="5212"/>
                  </a:lnTo>
                  <a:lnTo>
                    <a:pt x="937" y="5212"/>
                  </a:lnTo>
                  <a:cubicBezTo>
                    <a:pt x="1139" y="5212"/>
                    <a:pt x="1297" y="5376"/>
                    <a:pt x="1297" y="5573"/>
                  </a:cubicBezTo>
                  <a:lnTo>
                    <a:pt x="1297" y="7932"/>
                  </a:lnTo>
                  <a:cubicBezTo>
                    <a:pt x="1297" y="8073"/>
                    <a:pt x="1406" y="8144"/>
                    <a:pt x="1514" y="8144"/>
                  </a:cubicBezTo>
                  <a:cubicBezTo>
                    <a:pt x="1622" y="8144"/>
                    <a:pt x="1730" y="8073"/>
                    <a:pt x="1730" y="7932"/>
                  </a:cubicBezTo>
                  <a:lnTo>
                    <a:pt x="1730" y="5573"/>
                  </a:lnTo>
                  <a:cubicBezTo>
                    <a:pt x="1730" y="5136"/>
                    <a:pt x="1374" y="4780"/>
                    <a:pt x="937" y="4780"/>
                  </a:cubicBezTo>
                  <a:lnTo>
                    <a:pt x="433" y="4780"/>
                  </a:lnTo>
                  <a:lnTo>
                    <a:pt x="433" y="4622"/>
                  </a:lnTo>
                  <a:cubicBezTo>
                    <a:pt x="433" y="4477"/>
                    <a:pt x="325" y="4405"/>
                    <a:pt x="216" y="4405"/>
                  </a:cubicBezTo>
                  <a:cubicBezTo>
                    <a:pt x="108" y="4405"/>
                    <a:pt x="0" y="4477"/>
                    <a:pt x="0" y="4622"/>
                  </a:cubicBezTo>
                  <a:lnTo>
                    <a:pt x="0" y="10795"/>
                  </a:lnTo>
                  <a:cubicBezTo>
                    <a:pt x="5" y="12342"/>
                    <a:pt x="1259" y="13600"/>
                    <a:pt x="2811" y="13600"/>
                  </a:cubicBezTo>
                  <a:lnTo>
                    <a:pt x="3056" y="13600"/>
                  </a:lnTo>
                  <a:lnTo>
                    <a:pt x="3056" y="13961"/>
                  </a:lnTo>
                  <a:cubicBezTo>
                    <a:pt x="3056" y="14398"/>
                    <a:pt x="3411" y="14753"/>
                    <a:pt x="3848" y="14753"/>
                  </a:cubicBezTo>
                  <a:lnTo>
                    <a:pt x="4761" y="14753"/>
                  </a:lnTo>
                  <a:cubicBezTo>
                    <a:pt x="5198" y="14753"/>
                    <a:pt x="5554" y="14398"/>
                    <a:pt x="5554" y="13961"/>
                  </a:cubicBezTo>
                  <a:lnTo>
                    <a:pt x="5554" y="13600"/>
                  </a:lnTo>
                  <a:lnTo>
                    <a:pt x="5837" y="13600"/>
                  </a:lnTo>
                  <a:cubicBezTo>
                    <a:pt x="7389" y="13600"/>
                    <a:pt x="8648" y="12342"/>
                    <a:pt x="8648" y="10795"/>
                  </a:cubicBezTo>
                  <a:lnTo>
                    <a:pt x="8648" y="3387"/>
                  </a:lnTo>
                  <a:cubicBezTo>
                    <a:pt x="8648" y="1518"/>
                    <a:pt x="7130" y="0"/>
                    <a:pt x="5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8" name="Google Shape;18188;p73"/>
          <p:cNvGrpSpPr/>
          <p:nvPr/>
        </p:nvGrpSpPr>
        <p:grpSpPr>
          <a:xfrm>
            <a:off x="2209576" y="2442148"/>
            <a:ext cx="307641" cy="346571"/>
            <a:chOff x="2209576" y="2442148"/>
            <a:chExt cx="307641" cy="346571"/>
          </a:xfrm>
        </p:grpSpPr>
        <p:sp>
          <p:nvSpPr>
            <p:cNvPr id="18189" name="Google Shape;18189;p73"/>
            <p:cNvSpPr/>
            <p:nvPr/>
          </p:nvSpPr>
          <p:spPr>
            <a:xfrm>
              <a:off x="2213084" y="2643001"/>
              <a:ext cx="300494" cy="15629"/>
            </a:xfrm>
            <a:custGeom>
              <a:rect b="b" l="l" r="r" t="t"/>
              <a:pathLst>
                <a:path extrusionOk="0" h="597" w="11478">
                  <a:moveTo>
                    <a:pt x="356" y="1"/>
                  </a:moveTo>
                  <a:cubicBezTo>
                    <a:pt x="1" y="39"/>
                    <a:pt x="1" y="558"/>
                    <a:pt x="356" y="597"/>
                  </a:cubicBezTo>
                  <a:lnTo>
                    <a:pt x="11122" y="597"/>
                  </a:lnTo>
                  <a:cubicBezTo>
                    <a:pt x="11478" y="558"/>
                    <a:pt x="11478" y="39"/>
                    <a:pt x="11122"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73"/>
            <p:cNvSpPr/>
            <p:nvPr/>
          </p:nvSpPr>
          <p:spPr>
            <a:xfrm>
              <a:off x="2234342" y="2506682"/>
              <a:ext cx="135351" cy="253606"/>
            </a:xfrm>
            <a:custGeom>
              <a:rect b="b" l="l" r="r" t="t"/>
              <a:pathLst>
                <a:path extrusionOk="0" h="9687" w="5170">
                  <a:moveTo>
                    <a:pt x="3714" y="0"/>
                  </a:moveTo>
                  <a:lnTo>
                    <a:pt x="712" y="5852"/>
                  </a:lnTo>
                  <a:cubicBezTo>
                    <a:pt x="198" y="6851"/>
                    <a:pt x="1" y="7985"/>
                    <a:pt x="145" y="9099"/>
                  </a:cubicBezTo>
                  <a:cubicBezTo>
                    <a:pt x="159" y="9224"/>
                    <a:pt x="241" y="9330"/>
                    <a:pt x="356" y="9378"/>
                  </a:cubicBezTo>
                  <a:lnTo>
                    <a:pt x="1067" y="9661"/>
                  </a:lnTo>
                  <a:cubicBezTo>
                    <a:pt x="1110" y="9679"/>
                    <a:pt x="1154" y="9687"/>
                    <a:pt x="1197" y="9687"/>
                  </a:cubicBezTo>
                  <a:cubicBezTo>
                    <a:pt x="1332" y="9687"/>
                    <a:pt x="1459" y="9605"/>
                    <a:pt x="1514" y="9474"/>
                  </a:cubicBezTo>
                  <a:lnTo>
                    <a:pt x="5170" y="587"/>
                  </a:lnTo>
                  <a:lnTo>
                    <a:pt x="3714"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73"/>
            <p:cNvSpPr/>
            <p:nvPr/>
          </p:nvSpPr>
          <p:spPr>
            <a:xfrm>
              <a:off x="2255234" y="2506682"/>
              <a:ext cx="114459" cy="253606"/>
            </a:xfrm>
            <a:custGeom>
              <a:rect b="b" l="l" r="r" t="t"/>
              <a:pathLst>
                <a:path extrusionOk="0" h="9687" w="4372">
                  <a:moveTo>
                    <a:pt x="2916" y="0"/>
                  </a:moveTo>
                  <a:lnTo>
                    <a:pt x="2316" y="1173"/>
                  </a:lnTo>
                  <a:cubicBezTo>
                    <a:pt x="2407" y="1336"/>
                    <a:pt x="2513" y="1485"/>
                    <a:pt x="2642" y="1615"/>
                  </a:cubicBezTo>
                  <a:cubicBezTo>
                    <a:pt x="2911" y="1898"/>
                    <a:pt x="2993" y="2311"/>
                    <a:pt x="2844" y="2671"/>
                  </a:cubicBezTo>
                  <a:lnTo>
                    <a:pt x="48" y="9474"/>
                  </a:lnTo>
                  <a:cubicBezTo>
                    <a:pt x="34" y="9503"/>
                    <a:pt x="19" y="9532"/>
                    <a:pt x="0" y="9556"/>
                  </a:cubicBezTo>
                  <a:lnTo>
                    <a:pt x="269" y="9661"/>
                  </a:lnTo>
                  <a:cubicBezTo>
                    <a:pt x="312" y="9679"/>
                    <a:pt x="356" y="9687"/>
                    <a:pt x="399" y="9687"/>
                  </a:cubicBezTo>
                  <a:cubicBezTo>
                    <a:pt x="535" y="9687"/>
                    <a:pt x="662" y="9605"/>
                    <a:pt x="721" y="9474"/>
                  </a:cubicBezTo>
                  <a:lnTo>
                    <a:pt x="4372" y="587"/>
                  </a:lnTo>
                  <a:lnTo>
                    <a:pt x="291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73"/>
            <p:cNvSpPr/>
            <p:nvPr/>
          </p:nvSpPr>
          <p:spPr>
            <a:xfrm>
              <a:off x="2243767" y="2752695"/>
              <a:ext cx="20525" cy="30945"/>
            </a:xfrm>
            <a:custGeom>
              <a:rect b="b" l="l" r="r" t="t"/>
              <a:pathLst>
                <a:path extrusionOk="0" h="1182" w="784">
                  <a:moveTo>
                    <a:pt x="54" y="0"/>
                  </a:moveTo>
                  <a:lnTo>
                    <a:pt x="1" y="1182"/>
                  </a:lnTo>
                  <a:lnTo>
                    <a:pt x="784" y="298"/>
                  </a:lnTo>
                  <a:lnTo>
                    <a:pt x="54"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73"/>
            <p:cNvSpPr/>
            <p:nvPr/>
          </p:nvSpPr>
          <p:spPr>
            <a:xfrm>
              <a:off x="2356970" y="2506682"/>
              <a:ext cx="135351" cy="253606"/>
            </a:xfrm>
            <a:custGeom>
              <a:rect b="b" l="l" r="r" t="t"/>
              <a:pathLst>
                <a:path extrusionOk="0" h="9687" w="5170">
                  <a:moveTo>
                    <a:pt x="1456" y="0"/>
                  </a:moveTo>
                  <a:lnTo>
                    <a:pt x="1" y="587"/>
                  </a:lnTo>
                  <a:lnTo>
                    <a:pt x="3656" y="9474"/>
                  </a:lnTo>
                  <a:cubicBezTo>
                    <a:pt x="3711" y="9605"/>
                    <a:pt x="3838" y="9687"/>
                    <a:pt x="3974" y="9687"/>
                  </a:cubicBezTo>
                  <a:cubicBezTo>
                    <a:pt x="4017" y="9687"/>
                    <a:pt x="4061" y="9679"/>
                    <a:pt x="4103" y="9661"/>
                  </a:cubicBezTo>
                  <a:lnTo>
                    <a:pt x="4814" y="9378"/>
                  </a:lnTo>
                  <a:cubicBezTo>
                    <a:pt x="4930" y="9330"/>
                    <a:pt x="5011" y="9224"/>
                    <a:pt x="5026" y="9099"/>
                  </a:cubicBezTo>
                  <a:cubicBezTo>
                    <a:pt x="5170" y="7985"/>
                    <a:pt x="4973" y="6851"/>
                    <a:pt x="4459" y="5852"/>
                  </a:cubicBezTo>
                  <a:lnTo>
                    <a:pt x="1456" y="0"/>
                  </a:lnTo>
                  <a:close/>
                </a:path>
              </a:pathLst>
            </a:custGeom>
            <a:solidFill>
              <a:srgbClr val="F5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73"/>
            <p:cNvSpPr/>
            <p:nvPr/>
          </p:nvSpPr>
          <p:spPr>
            <a:xfrm>
              <a:off x="2356970" y="2506682"/>
              <a:ext cx="135351" cy="248553"/>
            </a:xfrm>
            <a:custGeom>
              <a:rect b="b" l="l" r="r" t="t"/>
              <a:pathLst>
                <a:path extrusionOk="0" h="9494" w="5170">
                  <a:moveTo>
                    <a:pt x="1456" y="0"/>
                  </a:moveTo>
                  <a:lnTo>
                    <a:pt x="1" y="587"/>
                  </a:lnTo>
                  <a:lnTo>
                    <a:pt x="111" y="846"/>
                  </a:lnTo>
                  <a:lnTo>
                    <a:pt x="668" y="2205"/>
                  </a:lnTo>
                  <a:cubicBezTo>
                    <a:pt x="760" y="2186"/>
                    <a:pt x="856" y="2157"/>
                    <a:pt x="947" y="2124"/>
                  </a:cubicBezTo>
                  <a:cubicBezTo>
                    <a:pt x="1039" y="2092"/>
                    <a:pt x="1134" y="2077"/>
                    <a:pt x="1227" y="2077"/>
                  </a:cubicBezTo>
                  <a:cubicBezTo>
                    <a:pt x="1542" y="2077"/>
                    <a:pt x="1841" y="2250"/>
                    <a:pt x="1989" y="2547"/>
                  </a:cubicBezTo>
                  <a:lnTo>
                    <a:pt x="3950" y="6366"/>
                  </a:lnTo>
                  <a:cubicBezTo>
                    <a:pt x="4444" y="7327"/>
                    <a:pt x="4646" y="8417"/>
                    <a:pt x="4531" y="9493"/>
                  </a:cubicBezTo>
                  <a:lnTo>
                    <a:pt x="4853" y="9363"/>
                  </a:lnTo>
                  <a:cubicBezTo>
                    <a:pt x="4958" y="9320"/>
                    <a:pt x="5026" y="9219"/>
                    <a:pt x="5026" y="9104"/>
                  </a:cubicBezTo>
                  <a:cubicBezTo>
                    <a:pt x="5170" y="7985"/>
                    <a:pt x="4973" y="6851"/>
                    <a:pt x="4459" y="5852"/>
                  </a:cubicBezTo>
                  <a:lnTo>
                    <a:pt x="2057" y="1173"/>
                  </a:lnTo>
                  <a:lnTo>
                    <a:pt x="1456" y="0"/>
                  </a:ln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5" name="Google Shape;18195;p73"/>
            <p:cNvSpPr/>
            <p:nvPr/>
          </p:nvSpPr>
          <p:spPr>
            <a:xfrm>
              <a:off x="2462370" y="2752695"/>
              <a:ext cx="20525" cy="30945"/>
            </a:xfrm>
            <a:custGeom>
              <a:rect b="b" l="l" r="r" t="t"/>
              <a:pathLst>
                <a:path extrusionOk="0" h="1182" w="784">
                  <a:moveTo>
                    <a:pt x="731" y="0"/>
                  </a:moveTo>
                  <a:lnTo>
                    <a:pt x="0" y="298"/>
                  </a:lnTo>
                  <a:lnTo>
                    <a:pt x="783" y="1182"/>
                  </a:lnTo>
                  <a:lnTo>
                    <a:pt x="731" y="0"/>
                  </a:ln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6" name="Google Shape;18196;p73"/>
            <p:cNvSpPr/>
            <p:nvPr/>
          </p:nvSpPr>
          <p:spPr>
            <a:xfrm>
              <a:off x="2346419" y="2447201"/>
              <a:ext cx="33851" cy="30840"/>
            </a:xfrm>
            <a:custGeom>
              <a:rect b="b" l="l" r="r" t="t"/>
              <a:pathLst>
                <a:path extrusionOk="0" h="1178" w="1293">
                  <a:moveTo>
                    <a:pt x="370" y="0"/>
                  </a:moveTo>
                  <a:cubicBezTo>
                    <a:pt x="163" y="0"/>
                    <a:pt x="0" y="163"/>
                    <a:pt x="0" y="370"/>
                  </a:cubicBezTo>
                  <a:lnTo>
                    <a:pt x="0" y="1177"/>
                  </a:lnTo>
                  <a:lnTo>
                    <a:pt x="1292" y="1177"/>
                  </a:lnTo>
                  <a:lnTo>
                    <a:pt x="1292" y="370"/>
                  </a:lnTo>
                  <a:cubicBezTo>
                    <a:pt x="1292" y="163"/>
                    <a:pt x="1129" y="0"/>
                    <a:pt x="927"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73"/>
            <p:cNvSpPr/>
            <p:nvPr/>
          </p:nvSpPr>
          <p:spPr>
            <a:xfrm>
              <a:off x="2311181" y="2472334"/>
              <a:ext cx="91211" cy="78043"/>
            </a:xfrm>
            <a:custGeom>
              <a:rect b="b" l="l" r="r" t="t"/>
              <a:pathLst>
                <a:path extrusionOk="0" h="2981" w="3484">
                  <a:moveTo>
                    <a:pt x="1995" y="1"/>
                  </a:moveTo>
                  <a:cubicBezTo>
                    <a:pt x="669" y="1"/>
                    <a:pt x="1" y="1601"/>
                    <a:pt x="943" y="2542"/>
                  </a:cubicBezTo>
                  <a:cubicBezTo>
                    <a:pt x="1245" y="2845"/>
                    <a:pt x="1618" y="2981"/>
                    <a:pt x="1984" y="2981"/>
                  </a:cubicBezTo>
                  <a:cubicBezTo>
                    <a:pt x="2749" y="2981"/>
                    <a:pt x="3484" y="2387"/>
                    <a:pt x="3484" y="1490"/>
                  </a:cubicBezTo>
                  <a:cubicBezTo>
                    <a:pt x="3479" y="664"/>
                    <a:pt x="2816" y="1"/>
                    <a:pt x="1995" y="1"/>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73"/>
            <p:cNvSpPr/>
            <p:nvPr/>
          </p:nvSpPr>
          <p:spPr>
            <a:xfrm>
              <a:off x="2353959" y="2472334"/>
              <a:ext cx="51077" cy="77964"/>
            </a:xfrm>
            <a:custGeom>
              <a:rect b="b" l="l" r="r" t="t"/>
              <a:pathLst>
                <a:path extrusionOk="0" h="2978" w="1951">
                  <a:moveTo>
                    <a:pt x="369" y="1"/>
                  </a:moveTo>
                  <a:cubicBezTo>
                    <a:pt x="366" y="1"/>
                    <a:pt x="363" y="1"/>
                    <a:pt x="361" y="1"/>
                  </a:cubicBezTo>
                  <a:cubicBezTo>
                    <a:pt x="236" y="1"/>
                    <a:pt x="116" y="15"/>
                    <a:pt x="0" y="44"/>
                  </a:cubicBezTo>
                  <a:cubicBezTo>
                    <a:pt x="663" y="207"/>
                    <a:pt x="1124" y="803"/>
                    <a:pt x="1124" y="1485"/>
                  </a:cubicBezTo>
                  <a:cubicBezTo>
                    <a:pt x="1124" y="2172"/>
                    <a:pt x="663" y="2768"/>
                    <a:pt x="0" y="2931"/>
                  </a:cubicBezTo>
                  <a:cubicBezTo>
                    <a:pt x="123" y="2963"/>
                    <a:pt x="245" y="2978"/>
                    <a:pt x="366" y="2978"/>
                  </a:cubicBezTo>
                  <a:cubicBezTo>
                    <a:pt x="1095" y="2978"/>
                    <a:pt x="1745" y="2431"/>
                    <a:pt x="1840" y="1668"/>
                  </a:cubicBezTo>
                  <a:cubicBezTo>
                    <a:pt x="1950" y="782"/>
                    <a:pt x="1258" y="1"/>
                    <a:pt x="36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73"/>
            <p:cNvSpPr/>
            <p:nvPr/>
          </p:nvSpPr>
          <p:spPr>
            <a:xfrm>
              <a:off x="2343146" y="2496236"/>
              <a:ext cx="35238" cy="30159"/>
            </a:xfrm>
            <a:custGeom>
              <a:rect b="b" l="l" r="r" t="t"/>
              <a:pathLst>
                <a:path extrusionOk="0" h="1152" w="1346">
                  <a:moveTo>
                    <a:pt x="769" y="1"/>
                  </a:moveTo>
                  <a:cubicBezTo>
                    <a:pt x="260" y="1"/>
                    <a:pt x="0" y="620"/>
                    <a:pt x="365" y="981"/>
                  </a:cubicBezTo>
                  <a:cubicBezTo>
                    <a:pt x="482" y="1099"/>
                    <a:pt x="626" y="1152"/>
                    <a:pt x="767" y="1152"/>
                  </a:cubicBezTo>
                  <a:cubicBezTo>
                    <a:pt x="1062" y="1152"/>
                    <a:pt x="1345" y="922"/>
                    <a:pt x="1345" y="577"/>
                  </a:cubicBezTo>
                  <a:cubicBezTo>
                    <a:pt x="1345" y="255"/>
                    <a:pt x="1086" y="1"/>
                    <a:pt x="769" y="1"/>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73"/>
            <p:cNvSpPr/>
            <p:nvPr/>
          </p:nvSpPr>
          <p:spPr>
            <a:xfrm>
              <a:off x="2346419" y="2623654"/>
              <a:ext cx="33851" cy="54219"/>
            </a:xfrm>
            <a:custGeom>
              <a:rect b="b" l="l" r="r" t="t"/>
              <a:pathLst>
                <a:path extrusionOk="0" h="2071" w="1293">
                  <a:moveTo>
                    <a:pt x="553" y="0"/>
                  </a:moveTo>
                  <a:cubicBezTo>
                    <a:pt x="250" y="0"/>
                    <a:pt x="0" y="250"/>
                    <a:pt x="0" y="557"/>
                  </a:cubicBezTo>
                  <a:lnTo>
                    <a:pt x="0" y="1518"/>
                  </a:lnTo>
                  <a:cubicBezTo>
                    <a:pt x="0" y="1821"/>
                    <a:pt x="250" y="2071"/>
                    <a:pt x="553" y="2071"/>
                  </a:cubicBezTo>
                  <a:lnTo>
                    <a:pt x="740" y="2071"/>
                  </a:lnTo>
                  <a:cubicBezTo>
                    <a:pt x="1047" y="2071"/>
                    <a:pt x="1292" y="1821"/>
                    <a:pt x="1292" y="1518"/>
                  </a:cubicBezTo>
                  <a:lnTo>
                    <a:pt x="1292" y="557"/>
                  </a:lnTo>
                  <a:cubicBezTo>
                    <a:pt x="1292" y="250"/>
                    <a:pt x="1047" y="0"/>
                    <a:pt x="740" y="0"/>
                  </a:cubicBezTo>
                  <a:close/>
                </a:path>
              </a:pathLst>
            </a:custGeom>
            <a:solidFill>
              <a:srgbClr val="B1BD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1" name="Google Shape;18201;p73"/>
            <p:cNvSpPr/>
            <p:nvPr/>
          </p:nvSpPr>
          <p:spPr>
            <a:xfrm>
              <a:off x="2355844" y="2623759"/>
              <a:ext cx="24426" cy="54114"/>
            </a:xfrm>
            <a:custGeom>
              <a:rect b="b" l="l" r="r" t="t"/>
              <a:pathLst>
                <a:path extrusionOk="0" h="2067" w="933">
                  <a:moveTo>
                    <a:pt x="193" y="1"/>
                  </a:moveTo>
                  <a:cubicBezTo>
                    <a:pt x="125" y="1"/>
                    <a:pt x="63" y="11"/>
                    <a:pt x="0" y="35"/>
                  </a:cubicBezTo>
                  <a:cubicBezTo>
                    <a:pt x="217" y="116"/>
                    <a:pt x="361" y="323"/>
                    <a:pt x="361" y="553"/>
                  </a:cubicBezTo>
                  <a:lnTo>
                    <a:pt x="361" y="1514"/>
                  </a:lnTo>
                  <a:cubicBezTo>
                    <a:pt x="361" y="1745"/>
                    <a:pt x="217" y="1951"/>
                    <a:pt x="0" y="2033"/>
                  </a:cubicBezTo>
                  <a:cubicBezTo>
                    <a:pt x="63" y="2057"/>
                    <a:pt x="125" y="2067"/>
                    <a:pt x="193" y="2067"/>
                  </a:cubicBezTo>
                  <a:lnTo>
                    <a:pt x="380" y="2067"/>
                  </a:lnTo>
                  <a:cubicBezTo>
                    <a:pt x="687" y="2067"/>
                    <a:pt x="932" y="1822"/>
                    <a:pt x="932" y="1514"/>
                  </a:cubicBezTo>
                  <a:lnTo>
                    <a:pt x="932" y="553"/>
                  </a:lnTo>
                  <a:cubicBezTo>
                    <a:pt x="932" y="246"/>
                    <a:pt x="683" y="1"/>
                    <a:pt x="38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2" name="Google Shape;18202;p73"/>
            <p:cNvSpPr/>
            <p:nvPr/>
          </p:nvSpPr>
          <p:spPr>
            <a:xfrm>
              <a:off x="2209576" y="2442148"/>
              <a:ext cx="307641" cy="346571"/>
            </a:xfrm>
            <a:custGeom>
              <a:rect b="b" l="l" r="r" t="t"/>
              <a:pathLst>
                <a:path extrusionOk="0" h="13238" w="11751">
                  <a:moveTo>
                    <a:pt x="6149" y="385"/>
                  </a:moveTo>
                  <a:cubicBezTo>
                    <a:pt x="6246" y="385"/>
                    <a:pt x="6327" y="467"/>
                    <a:pt x="6327" y="563"/>
                  </a:cubicBezTo>
                  <a:lnTo>
                    <a:pt x="6327" y="1019"/>
                  </a:lnTo>
                  <a:cubicBezTo>
                    <a:pt x="6178" y="979"/>
                    <a:pt x="6026" y="958"/>
                    <a:pt x="5873" y="958"/>
                  </a:cubicBezTo>
                  <a:cubicBezTo>
                    <a:pt x="5721" y="958"/>
                    <a:pt x="5568" y="979"/>
                    <a:pt x="5419" y="1019"/>
                  </a:cubicBezTo>
                  <a:lnTo>
                    <a:pt x="5419" y="563"/>
                  </a:lnTo>
                  <a:cubicBezTo>
                    <a:pt x="5419" y="467"/>
                    <a:pt x="5496" y="385"/>
                    <a:pt x="5592" y="385"/>
                  </a:cubicBezTo>
                  <a:close/>
                  <a:moveTo>
                    <a:pt x="5874" y="1346"/>
                  </a:moveTo>
                  <a:cubicBezTo>
                    <a:pt x="7020" y="1346"/>
                    <a:pt x="7606" y="2734"/>
                    <a:pt x="6793" y="3551"/>
                  </a:cubicBezTo>
                  <a:cubicBezTo>
                    <a:pt x="6529" y="3820"/>
                    <a:pt x="6202" y="3940"/>
                    <a:pt x="5881" y="3940"/>
                  </a:cubicBezTo>
                  <a:cubicBezTo>
                    <a:pt x="5217" y="3940"/>
                    <a:pt x="4578" y="3424"/>
                    <a:pt x="4578" y="2643"/>
                  </a:cubicBezTo>
                  <a:cubicBezTo>
                    <a:pt x="4578" y="1932"/>
                    <a:pt x="5150" y="1356"/>
                    <a:pt x="5856" y="1346"/>
                  </a:cubicBezTo>
                  <a:cubicBezTo>
                    <a:pt x="5862" y="1346"/>
                    <a:pt x="5868" y="1346"/>
                    <a:pt x="5874" y="1346"/>
                  </a:cubicBezTo>
                  <a:close/>
                  <a:moveTo>
                    <a:pt x="5943" y="4320"/>
                  </a:moveTo>
                  <a:lnTo>
                    <a:pt x="7245" y="7476"/>
                  </a:lnTo>
                  <a:lnTo>
                    <a:pt x="6716" y="7476"/>
                  </a:lnTo>
                  <a:cubicBezTo>
                    <a:pt x="6707" y="7068"/>
                    <a:pt x="6375" y="6741"/>
                    <a:pt x="5967" y="6741"/>
                  </a:cubicBezTo>
                  <a:lnTo>
                    <a:pt x="5780" y="6741"/>
                  </a:lnTo>
                  <a:cubicBezTo>
                    <a:pt x="5376" y="6741"/>
                    <a:pt x="5040" y="7068"/>
                    <a:pt x="5035" y="7476"/>
                  </a:cubicBezTo>
                  <a:lnTo>
                    <a:pt x="4506" y="7476"/>
                  </a:lnTo>
                  <a:lnTo>
                    <a:pt x="5804" y="4320"/>
                  </a:lnTo>
                  <a:close/>
                  <a:moveTo>
                    <a:pt x="7403" y="7865"/>
                  </a:moveTo>
                  <a:lnTo>
                    <a:pt x="7490" y="8072"/>
                  </a:lnTo>
                  <a:lnTo>
                    <a:pt x="6716" y="8072"/>
                  </a:lnTo>
                  <a:lnTo>
                    <a:pt x="6716" y="7865"/>
                  </a:lnTo>
                  <a:close/>
                  <a:moveTo>
                    <a:pt x="11256" y="7865"/>
                  </a:moveTo>
                  <a:cubicBezTo>
                    <a:pt x="11395" y="7865"/>
                    <a:pt x="11395" y="8072"/>
                    <a:pt x="11256" y="8072"/>
                  </a:cubicBezTo>
                  <a:lnTo>
                    <a:pt x="10185" y="8072"/>
                  </a:lnTo>
                  <a:lnTo>
                    <a:pt x="10079" y="7865"/>
                  </a:lnTo>
                  <a:close/>
                  <a:moveTo>
                    <a:pt x="1667" y="7865"/>
                  </a:moveTo>
                  <a:lnTo>
                    <a:pt x="1562" y="8077"/>
                  </a:lnTo>
                  <a:lnTo>
                    <a:pt x="490" y="8077"/>
                  </a:lnTo>
                  <a:cubicBezTo>
                    <a:pt x="433" y="8077"/>
                    <a:pt x="385" y="8028"/>
                    <a:pt x="389" y="7971"/>
                  </a:cubicBezTo>
                  <a:lnTo>
                    <a:pt x="385" y="7971"/>
                  </a:lnTo>
                  <a:cubicBezTo>
                    <a:pt x="385" y="7913"/>
                    <a:pt x="433" y="7865"/>
                    <a:pt x="490" y="7865"/>
                  </a:cubicBezTo>
                  <a:close/>
                  <a:moveTo>
                    <a:pt x="5035" y="7865"/>
                  </a:moveTo>
                  <a:lnTo>
                    <a:pt x="5035" y="8077"/>
                  </a:lnTo>
                  <a:lnTo>
                    <a:pt x="4261" y="8077"/>
                  </a:lnTo>
                  <a:lnTo>
                    <a:pt x="4348" y="7865"/>
                  </a:lnTo>
                  <a:close/>
                  <a:moveTo>
                    <a:pt x="5967" y="7130"/>
                  </a:moveTo>
                  <a:cubicBezTo>
                    <a:pt x="6164" y="7130"/>
                    <a:pt x="6327" y="7289"/>
                    <a:pt x="6327" y="7490"/>
                  </a:cubicBezTo>
                  <a:lnTo>
                    <a:pt x="6327" y="8451"/>
                  </a:lnTo>
                  <a:cubicBezTo>
                    <a:pt x="6327" y="8648"/>
                    <a:pt x="6164" y="8812"/>
                    <a:pt x="5967" y="8812"/>
                  </a:cubicBezTo>
                  <a:lnTo>
                    <a:pt x="5780" y="8812"/>
                  </a:lnTo>
                  <a:cubicBezTo>
                    <a:pt x="5583" y="8812"/>
                    <a:pt x="5419" y="8648"/>
                    <a:pt x="5419" y="8451"/>
                  </a:cubicBezTo>
                  <a:lnTo>
                    <a:pt x="5419" y="7490"/>
                  </a:lnTo>
                  <a:cubicBezTo>
                    <a:pt x="5419" y="7289"/>
                    <a:pt x="5583" y="7130"/>
                    <a:pt x="5780" y="7130"/>
                  </a:cubicBezTo>
                  <a:close/>
                  <a:moveTo>
                    <a:pt x="1542" y="12146"/>
                  </a:moveTo>
                  <a:lnTo>
                    <a:pt x="1763" y="12237"/>
                  </a:lnTo>
                  <a:lnTo>
                    <a:pt x="1523" y="12506"/>
                  </a:lnTo>
                  <a:lnTo>
                    <a:pt x="1542" y="12146"/>
                  </a:lnTo>
                  <a:close/>
                  <a:moveTo>
                    <a:pt x="10204" y="12146"/>
                  </a:moveTo>
                  <a:lnTo>
                    <a:pt x="10218" y="12506"/>
                  </a:lnTo>
                  <a:lnTo>
                    <a:pt x="9983" y="12237"/>
                  </a:lnTo>
                  <a:lnTo>
                    <a:pt x="10204" y="12146"/>
                  </a:lnTo>
                  <a:close/>
                  <a:moveTo>
                    <a:pt x="5597" y="1"/>
                  </a:moveTo>
                  <a:cubicBezTo>
                    <a:pt x="5285" y="1"/>
                    <a:pt x="5035" y="251"/>
                    <a:pt x="5035" y="563"/>
                  </a:cubicBezTo>
                  <a:lnTo>
                    <a:pt x="5035" y="1183"/>
                  </a:lnTo>
                  <a:cubicBezTo>
                    <a:pt x="4425" y="1533"/>
                    <a:pt x="4098" y="2220"/>
                    <a:pt x="4213" y="2912"/>
                  </a:cubicBezTo>
                  <a:lnTo>
                    <a:pt x="3704" y="3902"/>
                  </a:lnTo>
                  <a:cubicBezTo>
                    <a:pt x="3623" y="4054"/>
                    <a:pt x="3754" y="4186"/>
                    <a:pt x="3884" y="4186"/>
                  </a:cubicBezTo>
                  <a:cubicBezTo>
                    <a:pt x="3947" y="4186"/>
                    <a:pt x="4011" y="4155"/>
                    <a:pt x="4050" y="4080"/>
                  </a:cubicBezTo>
                  <a:lnTo>
                    <a:pt x="4386" y="3431"/>
                  </a:lnTo>
                  <a:cubicBezTo>
                    <a:pt x="4598" y="3835"/>
                    <a:pt x="4968" y="4132"/>
                    <a:pt x="5410" y="4262"/>
                  </a:cubicBezTo>
                  <a:lnTo>
                    <a:pt x="2282" y="11867"/>
                  </a:lnTo>
                  <a:cubicBezTo>
                    <a:pt x="2260" y="11925"/>
                    <a:pt x="2202" y="11959"/>
                    <a:pt x="2142" y="11959"/>
                  </a:cubicBezTo>
                  <a:cubicBezTo>
                    <a:pt x="2123" y="11959"/>
                    <a:pt x="2104" y="11955"/>
                    <a:pt x="2085" y="11949"/>
                  </a:cubicBezTo>
                  <a:lnTo>
                    <a:pt x="1379" y="11660"/>
                  </a:lnTo>
                  <a:cubicBezTo>
                    <a:pt x="1326" y="11641"/>
                    <a:pt x="1293" y="11593"/>
                    <a:pt x="1283" y="11540"/>
                  </a:cubicBezTo>
                  <a:cubicBezTo>
                    <a:pt x="1028" y="9566"/>
                    <a:pt x="1931" y="8269"/>
                    <a:pt x="1999" y="8081"/>
                  </a:cubicBezTo>
                  <a:lnTo>
                    <a:pt x="3704" y="4757"/>
                  </a:lnTo>
                  <a:cubicBezTo>
                    <a:pt x="3785" y="4602"/>
                    <a:pt x="3654" y="4468"/>
                    <a:pt x="3524" y="4468"/>
                  </a:cubicBezTo>
                  <a:cubicBezTo>
                    <a:pt x="3461" y="4468"/>
                    <a:pt x="3397" y="4499"/>
                    <a:pt x="3358" y="4574"/>
                  </a:cubicBezTo>
                  <a:lnTo>
                    <a:pt x="1869" y="7476"/>
                  </a:lnTo>
                  <a:lnTo>
                    <a:pt x="490" y="7476"/>
                  </a:lnTo>
                  <a:cubicBezTo>
                    <a:pt x="221" y="7476"/>
                    <a:pt x="0" y="7697"/>
                    <a:pt x="0" y="7966"/>
                  </a:cubicBezTo>
                  <a:cubicBezTo>
                    <a:pt x="0" y="8240"/>
                    <a:pt x="221" y="8461"/>
                    <a:pt x="490" y="8461"/>
                  </a:cubicBezTo>
                  <a:lnTo>
                    <a:pt x="1369" y="8461"/>
                  </a:lnTo>
                  <a:cubicBezTo>
                    <a:pt x="923" y="9436"/>
                    <a:pt x="759" y="10522"/>
                    <a:pt x="899" y="11588"/>
                  </a:cubicBezTo>
                  <a:cubicBezTo>
                    <a:pt x="918" y="11752"/>
                    <a:pt x="1019" y="11901"/>
                    <a:pt x="1163" y="11987"/>
                  </a:cubicBezTo>
                  <a:lnTo>
                    <a:pt x="1115" y="13034"/>
                  </a:lnTo>
                  <a:cubicBezTo>
                    <a:pt x="1108" y="13155"/>
                    <a:pt x="1206" y="13236"/>
                    <a:pt x="1308" y="13236"/>
                  </a:cubicBezTo>
                  <a:cubicBezTo>
                    <a:pt x="1360" y="13236"/>
                    <a:pt x="1414" y="13216"/>
                    <a:pt x="1456" y="13169"/>
                  </a:cubicBezTo>
                  <a:lnTo>
                    <a:pt x="2186" y="12347"/>
                  </a:lnTo>
                  <a:cubicBezTo>
                    <a:pt x="2388" y="12328"/>
                    <a:pt x="2566" y="12198"/>
                    <a:pt x="2642" y="12011"/>
                  </a:cubicBezTo>
                  <a:lnTo>
                    <a:pt x="4103" y="8461"/>
                  </a:lnTo>
                  <a:lnTo>
                    <a:pt x="5035" y="8461"/>
                  </a:lnTo>
                  <a:cubicBezTo>
                    <a:pt x="5040" y="8869"/>
                    <a:pt x="5371" y="9196"/>
                    <a:pt x="5780" y="9196"/>
                  </a:cubicBezTo>
                  <a:lnTo>
                    <a:pt x="5967" y="9196"/>
                  </a:lnTo>
                  <a:cubicBezTo>
                    <a:pt x="6375" y="9196"/>
                    <a:pt x="6707" y="8869"/>
                    <a:pt x="6716" y="8461"/>
                  </a:cubicBezTo>
                  <a:lnTo>
                    <a:pt x="7648" y="8461"/>
                  </a:lnTo>
                  <a:lnTo>
                    <a:pt x="8417" y="10330"/>
                  </a:lnTo>
                  <a:cubicBezTo>
                    <a:pt x="8451" y="10415"/>
                    <a:pt x="8519" y="10452"/>
                    <a:pt x="8588" y="10452"/>
                  </a:cubicBezTo>
                  <a:cubicBezTo>
                    <a:pt x="8712" y="10452"/>
                    <a:pt x="8839" y="10335"/>
                    <a:pt x="8777" y="10181"/>
                  </a:cubicBezTo>
                  <a:lnTo>
                    <a:pt x="6342" y="4257"/>
                  </a:lnTo>
                  <a:cubicBezTo>
                    <a:pt x="6784" y="4132"/>
                    <a:pt x="7153" y="3830"/>
                    <a:pt x="7365" y="3426"/>
                  </a:cubicBezTo>
                  <a:lnTo>
                    <a:pt x="9921" y="8403"/>
                  </a:lnTo>
                  <a:cubicBezTo>
                    <a:pt x="10420" y="9369"/>
                    <a:pt x="10608" y="10464"/>
                    <a:pt x="10468" y="11540"/>
                  </a:cubicBezTo>
                  <a:cubicBezTo>
                    <a:pt x="10459" y="11593"/>
                    <a:pt x="10425" y="11641"/>
                    <a:pt x="10377" y="11660"/>
                  </a:cubicBezTo>
                  <a:lnTo>
                    <a:pt x="9666" y="11949"/>
                  </a:lnTo>
                  <a:cubicBezTo>
                    <a:pt x="9649" y="11955"/>
                    <a:pt x="9631" y="11958"/>
                    <a:pt x="9613" y="11958"/>
                  </a:cubicBezTo>
                  <a:cubicBezTo>
                    <a:pt x="9551" y="11958"/>
                    <a:pt x="9491" y="11922"/>
                    <a:pt x="9469" y="11862"/>
                  </a:cubicBezTo>
                  <a:lnTo>
                    <a:pt x="9075" y="10906"/>
                  </a:lnTo>
                  <a:cubicBezTo>
                    <a:pt x="9039" y="10820"/>
                    <a:pt x="8970" y="10784"/>
                    <a:pt x="8900" y="10784"/>
                  </a:cubicBezTo>
                  <a:cubicBezTo>
                    <a:pt x="8776" y="10784"/>
                    <a:pt x="8650" y="10901"/>
                    <a:pt x="8715" y="11055"/>
                  </a:cubicBezTo>
                  <a:lnTo>
                    <a:pt x="9109" y="12011"/>
                  </a:lnTo>
                  <a:cubicBezTo>
                    <a:pt x="9186" y="12198"/>
                    <a:pt x="9363" y="12328"/>
                    <a:pt x="9565" y="12342"/>
                  </a:cubicBezTo>
                  <a:lnTo>
                    <a:pt x="10295" y="13174"/>
                  </a:lnTo>
                  <a:cubicBezTo>
                    <a:pt x="10335" y="13218"/>
                    <a:pt x="10386" y="13238"/>
                    <a:pt x="10437" y="13238"/>
                  </a:cubicBezTo>
                  <a:cubicBezTo>
                    <a:pt x="10539" y="13238"/>
                    <a:pt x="10640" y="13156"/>
                    <a:pt x="10636" y="13034"/>
                  </a:cubicBezTo>
                  <a:lnTo>
                    <a:pt x="10588" y="11987"/>
                  </a:lnTo>
                  <a:cubicBezTo>
                    <a:pt x="10732" y="11901"/>
                    <a:pt x="10829" y="11756"/>
                    <a:pt x="10853" y="11588"/>
                  </a:cubicBezTo>
                  <a:cubicBezTo>
                    <a:pt x="10992" y="10522"/>
                    <a:pt x="10829" y="9441"/>
                    <a:pt x="10377" y="8461"/>
                  </a:cubicBezTo>
                  <a:lnTo>
                    <a:pt x="11256" y="8461"/>
                  </a:lnTo>
                  <a:cubicBezTo>
                    <a:pt x="11530" y="8461"/>
                    <a:pt x="11751" y="8240"/>
                    <a:pt x="11751" y="7971"/>
                  </a:cubicBezTo>
                  <a:cubicBezTo>
                    <a:pt x="11751" y="7697"/>
                    <a:pt x="11530" y="7476"/>
                    <a:pt x="11256" y="7476"/>
                  </a:cubicBezTo>
                  <a:lnTo>
                    <a:pt x="9877" y="7476"/>
                  </a:lnTo>
                  <a:lnTo>
                    <a:pt x="7538" y="2912"/>
                  </a:lnTo>
                  <a:cubicBezTo>
                    <a:pt x="7648" y="2220"/>
                    <a:pt x="7322" y="1533"/>
                    <a:pt x="6716" y="1183"/>
                  </a:cubicBezTo>
                  <a:lnTo>
                    <a:pt x="6716" y="563"/>
                  </a:lnTo>
                  <a:cubicBezTo>
                    <a:pt x="6711" y="251"/>
                    <a:pt x="6462" y="1"/>
                    <a:pt x="6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3" name="Google Shape;18203;p73"/>
            <p:cNvSpPr/>
            <p:nvPr/>
          </p:nvSpPr>
          <p:spPr>
            <a:xfrm>
              <a:off x="2343251" y="2491052"/>
              <a:ext cx="47072" cy="40422"/>
            </a:xfrm>
            <a:custGeom>
              <a:rect b="b" l="l" r="r" t="t"/>
              <a:pathLst>
                <a:path extrusionOk="0" h="1544" w="1798">
                  <a:moveTo>
                    <a:pt x="770" y="391"/>
                  </a:moveTo>
                  <a:cubicBezTo>
                    <a:pt x="1106" y="391"/>
                    <a:pt x="1279" y="799"/>
                    <a:pt x="1039" y="1039"/>
                  </a:cubicBezTo>
                  <a:cubicBezTo>
                    <a:pt x="961" y="1117"/>
                    <a:pt x="865" y="1152"/>
                    <a:pt x="770" y="1152"/>
                  </a:cubicBezTo>
                  <a:cubicBezTo>
                    <a:pt x="574" y="1152"/>
                    <a:pt x="385" y="1001"/>
                    <a:pt x="385" y="770"/>
                  </a:cubicBezTo>
                  <a:cubicBezTo>
                    <a:pt x="385" y="564"/>
                    <a:pt x="558" y="391"/>
                    <a:pt x="770" y="391"/>
                  </a:cubicBezTo>
                  <a:close/>
                  <a:moveTo>
                    <a:pt x="776" y="1"/>
                  </a:moveTo>
                  <a:cubicBezTo>
                    <a:pt x="380" y="1"/>
                    <a:pt x="1" y="310"/>
                    <a:pt x="1" y="775"/>
                  </a:cubicBezTo>
                  <a:cubicBezTo>
                    <a:pt x="1" y="1198"/>
                    <a:pt x="342" y="1539"/>
                    <a:pt x="770" y="1544"/>
                  </a:cubicBezTo>
                  <a:cubicBezTo>
                    <a:pt x="1452" y="1544"/>
                    <a:pt x="1798" y="713"/>
                    <a:pt x="1312" y="228"/>
                  </a:cubicBezTo>
                  <a:cubicBezTo>
                    <a:pt x="1156" y="71"/>
                    <a:pt x="964" y="1"/>
                    <a:pt x="77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4" name="Google Shape;18204;p73"/>
          <p:cNvGrpSpPr/>
          <p:nvPr/>
        </p:nvGrpSpPr>
        <p:grpSpPr>
          <a:xfrm>
            <a:off x="1334850" y="2910142"/>
            <a:ext cx="280231" cy="357854"/>
            <a:chOff x="1334850" y="2910142"/>
            <a:chExt cx="280231" cy="357854"/>
          </a:xfrm>
        </p:grpSpPr>
        <p:sp>
          <p:nvSpPr>
            <p:cNvPr id="18205" name="Google Shape;18205;p73"/>
            <p:cNvSpPr/>
            <p:nvPr/>
          </p:nvSpPr>
          <p:spPr>
            <a:xfrm>
              <a:off x="1339981" y="2915430"/>
              <a:ext cx="269942" cy="347513"/>
            </a:xfrm>
            <a:custGeom>
              <a:rect b="b" l="l" r="r" t="t"/>
              <a:pathLst>
                <a:path extrusionOk="0" h="13274" w="10311">
                  <a:moveTo>
                    <a:pt x="904" y="0"/>
                  </a:moveTo>
                  <a:cubicBezTo>
                    <a:pt x="405" y="0"/>
                    <a:pt x="1" y="399"/>
                    <a:pt x="1" y="899"/>
                  </a:cubicBezTo>
                  <a:lnTo>
                    <a:pt x="1" y="2950"/>
                  </a:lnTo>
                  <a:cubicBezTo>
                    <a:pt x="1" y="3334"/>
                    <a:pt x="188" y="3695"/>
                    <a:pt x="496" y="3916"/>
                  </a:cubicBezTo>
                  <a:cubicBezTo>
                    <a:pt x="1082" y="4334"/>
                    <a:pt x="1500" y="5463"/>
                    <a:pt x="1500" y="6798"/>
                  </a:cubicBezTo>
                  <a:cubicBezTo>
                    <a:pt x="1500" y="8134"/>
                    <a:pt x="1077" y="9263"/>
                    <a:pt x="496" y="9681"/>
                  </a:cubicBezTo>
                  <a:cubicBezTo>
                    <a:pt x="188" y="9902"/>
                    <a:pt x="1" y="10262"/>
                    <a:pt x="1" y="10646"/>
                  </a:cubicBezTo>
                  <a:lnTo>
                    <a:pt x="1" y="12371"/>
                  </a:lnTo>
                  <a:cubicBezTo>
                    <a:pt x="1" y="12870"/>
                    <a:pt x="405" y="13274"/>
                    <a:pt x="904" y="13274"/>
                  </a:cubicBezTo>
                  <a:lnTo>
                    <a:pt x="9407" y="13274"/>
                  </a:lnTo>
                  <a:cubicBezTo>
                    <a:pt x="9902" y="13274"/>
                    <a:pt x="10306" y="12870"/>
                    <a:pt x="10306" y="12371"/>
                  </a:cubicBezTo>
                  <a:lnTo>
                    <a:pt x="10306" y="10646"/>
                  </a:lnTo>
                  <a:cubicBezTo>
                    <a:pt x="10306" y="10262"/>
                    <a:pt x="10123" y="9902"/>
                    <a:pt x="9811" y="9681"/>
                  </a:cubicBezTo>
                  <a:cubicBezTo>
                    <a:pt x="9230" y="9258"/>
                    <a:pt x="8812" y="8124"/>
                    <a:pt x="8812" y="6793"/>
                  </a:cubicBezTo>
                  <a:cubicBezTo>
                    <a:pt x="8812" y="5463"/>
                    <a:pt x="9234" y="4334"/>
                    <a:pt x="9816" y="3911"/>
                  </a:cubicBezTo>
                  <a:cubicBezTo>
                    <a:pt x="10123" y="3690"/>
                    <a:pt x="10310" y="3330"/>
                    <a:pt x="10310" y="2950"/>
                  </a:cubicBezTo>
                  <a:lnTo>
                    <a:pt x="10310" y="899"/>
                  </a:lnTo>
                  <a:cubicBezTo>
                    <a:pt x="10310" y="399"/>
                    <a:pt x="9907" y="0"/>
                    <a:pt x="9407"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6" name="Google Shape;18206;p73"/>
            <p:cNvSpPr/>
            <p:nvPr/>
          </p:nvSpPr>
          <p:spPr>
            <a:xfrm>
              <a:off x="1539970" y="2915430"/>
              <a:ext cx="69953" cy="347513"/>
            </a:xfrm>
            <a:custGeom>
              <a:rect b="b" l="l" r="r" t="t"/>
              <a:pathLst>
                <a:path extrusionOk="0" h="13274" w="2672">
                  <a:moveTo>
                    <a:pt x="591" y="0"/>
                  </a:moveTo>
                  <a:cubicBezTo>
                    <a:pt x="1091" y="0"/>
                    <a:pt x="1495" y="399"/>
                    <a:pt x="1495" y="899"/>
                  </a:cubicBezTo>
                  <a:lnTo>
                    <a:pt x="1495" y="2950"/>
                  </a:lnTo>
                  <a:cubicBezTo>
                    <a:pt x="1495" y="3334"/>
                    <a:pt x="1312" y="3695"/>
                    <a:pt x="1000" y="3916"/>
                  </a:cubicBezTo>
                  <a:cubicBezTo>
                    <a:pt x="418" y="4334"/>
                    <a:pt x="0" y="5463"/>
                    <a:pt x="0" y="6798"/>
                  </a:cubicBezTo>
                  <a:cubicBezTo>
                    <a:pt x="0" y="8134"/>
                    <a:pt x="418" y="9263"/>
                    <a:pt x="1000" y="9681"/>
                  </a:cubicBezTo>
                  <a:cubicBezTo>
                    <a:pt x="1312" y="9902"/>
                    <a:pt x="1495" y="10262"/>
                    <a:pt x="1495" y="10646"/>
                  </a:cubicBezTo>
                  <a:lnTo>
                    <a:pt x="1495" y="12371"/>
                  </a:lnTo>
                  <a:cubicBezTo>
                    <a:pt x="1495" y="12870"/>
                    <a:pt x="1091" y="13274"/>
                    <a:pt x="591" y="13274"/>
                  </a:cubicBezTo>
                  <a:lnTo>
                    <a:pt x="1768" y="13274"/>
                  </a:lnTo>
                  <a:cubicBezTo>
                    <a:pt x="2263" y="13274"/>
                    <a:pt x="2667" y="12870"/>
                    <a:pt x="2667" y="12371"/>
                  </a:cubicBezTo>
                  <a:lnTo>
                    <a:pt x="2667" y="10646"/>
                  </a:lnTo>
                  <a:cubicBezTo>
                    <a:pt x="2667" y="10262"/>
                    <a:pt x="2484" y="9902"/>
                    <a:pt x="2172" y="9681"/>
                  </a:cubicBezTo>
                  <a:cubicBezTo>
                    <a:pt x="1591" y="9263"/>
                    <a:pt x="1173" y="8134"/>
                    <a:pt x="1173" y="6798"/>
                  </a:cubicBezTo>
                  <a:cubicBezTo>
                    <a:pt x="1173" y="5463"/>
                    <a:pt x="1591" y="4334"/>
                    <a:pt x="2177" y="3916"/>
                  </a:cubicBezTo>
                  <a:cubicBezTo>
                    <a:pt x="2484" y="3695"/>
                    <a:pt x="2671" y="3334"/>
                    <a:pt x="2671" y="2950"/>
                  </a:cubicBezTo>
                  <a:lnTo>
                    <a:pt x="2671" y="899"/>
                  </a:lnTo>
                  <a:cubicBezTo>
                    <a:pt x="2671" y="399"/>
                    <a:pt x="2268" y="0"/>
                    <a:pt x="1768" y="0"/>
                  </a:cubicBezTo>
                  <a:close/>
                </a:path>
              </a:pathLst>
            </a:custGeom>
            <a:solidFill>
              <a:srgbClr val="E5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73"/>
            <p:cNvSpPr/>
            <p:nvPr/>
          </p:nvSpPr>
          <p:spPr>
            <a:xfrm>
              <a:off x="1409934" y="3016433"/>
              <a:ext cx="130062" cy="246406"/>
            </a:xfrm>
            <a:custGeom>
              <a:rect b="b" l="l" r="r" t="t"/>
              <a:pathLst>
                <a:path extrusionOk="0" h="9412" w="4968">
                  <a:moveTo>
                    <a:pt x="653" y="0"/>
                  </a:moveTo>
                  <a:cubicBezTo>
                    <a:pt x="293" y="0"/>
                    <a:pt x="0" y="288"/>
                    <a:pt x="0" y="653"/>
                  </a:cubicBezTo>
                  <a:lnTo>
                    <a:pt x="0" y="9411"/>
                  </a:lnTo>
                  <a:lnTo>
                    <a:pt x="4967" y="9411"/>
                  </a:lnTo>
                  <a:lnTo>
                    <a:pt x="4967" y="1960"/>
                  </a:lnTo>
                  <a:cubicBezTo>
                    <a:pt x="4967" y="874"/>
                    <a:pt x="4088" y="0"/>
                    <a:pt x="300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73"/>
            <p:cNvSpPr/>
            <p:nvPr/>
          </p:nvSpPr>
          <p:spPr>
            <a:xfrm>
              <a:off x="1464624" y="3016406"/>
              <a:ext cx="55371" cy="246432"/>
            </a:xfrm>
            <a:custGeom>
              <a:rect b="b" l="l" r="r" t="t"/>
              <a:pathLst>
                <a:path extrusionOk="0" h="9413" w="2115">
                  <a:moveTo>
                    <a:pt x="935" y="1"/>
                  </a:moveTo>
                  <a:cubicBezTo>
                    <a:pt x="928" y="1"/>
                    <a:pt x="921" y="1"/>
                    <a:pt x="914" y="1"/>
                  </a:cubicBezTo>
                  <a:lnTo>
                    <a:pt x="1" y="1"/>
                  </a:lnTo>
                  <a:lnTo>
                    <a:pt x="1" y="9412"/>
                  </a:lnTo>
                  <a:lnTo>
                    <a:pt x="2115" y="9412"/>
                  </a:lnTo>
                  <a:lnTo>
                    <a:pt x="2115" y="405"/>
                  </a:lnTo>
                  <a:cubicBezTo>
                    <a:pt x="1774" y="145"/>
                    <a:pt x="1360" y="1"/>
                    <a:pt x="935"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9" name="Google Shape;18209;p73"/>
            <p:cNvSpPr/>
            <p:nvPr/>
          </p:nvSpPr>
          <p:spPr>
            <a:xfrm>
              <a:off x="1484626" y="3016433"/>
              <a:ext cx="55371" cy="246406"/>
            </a:xfrm>
            <a:custGeom>
              <a:rect b="b" l="l" r="r" t="t"/>
              <a:pathLst>
                <a:path extrusionOk="0" h="9412" w="2115">
                  <a:moveTo>
                    <a:pt x="158" y="0"/>
                  </a:moveTo>
                  <a:cubicBezTo>
                    <a:pt x="155" y="0"/>
                    <a:pt x="153" y="0"/>
                    <a:pt x="150" y="0"/>
                  </a:cubicBezTo>
                  <a:lnTo>
                    <a:pt x="1" y="0"/>
                  </a:lnTo>
                  <a:lnTo>
                    <a:pt x="1" y="9411"/>
                  </a:lnTo>
                  <a:lnTo>
                    <a:pt x="2114" y="9411"/>
                  </a:lnTo>
                  <a:lnTo>
                    <a:pt x="2114" y="1965"/>
                  </a:lnTo>
                  <a:cubicBezTo>
                    <a:pt x="2114" y="882"/>
                    <a:pt x="1240" y="0"/>
                    <a:pt x="15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0" name="Google Shape;18210;p73"/>
            <p:cNvSpPr/>
            <p:nvPr/>
          </p:nvSpPr>
          <p:spPr>
            <a:xfrm>
              <a:off x="1484626" y="3016433"/>
              <a:ext cx="55371" cy="246275"/>
            </a:xfrm>
            <a:custGeom>
              <a:rect b="b" l="l" r="r" t="t"/>
              <a:pathLst>
                <a:path extrusionOk="0" h="9407" w="2115">
                  <a:moveTo>
                    <a:pt x="158" y="0"/>
                  </a:moveTo>
                  <a:cubicBezTo>
                    <a:pt x="155" y="0"/>
                    <a:pt x="153" y="0"/>
                    <a:pt x="150" y="0"/>
                  </a:cubicBezTo>
                  <a:lnTo>
                    <a:pt x="1" y="0"/>
                  </a:lnTo>
                  <a:lnTo>
                    <a:pt x="1" y="96"/>
                  </a:lnTo>
                  <a:cubicBezTo>
                    <a:pt x="803" y="365"/>
                    <a:pt x="1346" y="1115"/>
                    <a:pt x="1346" y="1960"/>
                  </a:cubicBezTo>
                  <a:lnTo>
                    <a:pt x="1346" y="9406"/>
                  </a:lnTo>
                  <a:lnTo>
                    <a:pt x="2114" y="9406"/>
                  </a:lnTo>
                  <a:lnTo>
                    <a:pt x="2114" y="1960"/>
                  </a:lnTo>
                  <a:cubicBezTo>
                    <a:pt x="2114" y="877"/>
                    <a:pt x="1240" y="0"/>
                    <a:pt x="158" y="0"/>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73"/>
            <p:cNvSpPr/>
            <p:nvPr/>
          </p:nvSpPr>
          <p:spPr>
            <a:xfrm>
              <a:off x="1431428" y="3126598"/>
              <a:ext cx="30212" cy="25997"/>
            </a:xfrm>
            <a:custGeom>
              <a:rect b="b" l="l" r="r" t="t"/>
              <a:pathLst>
                <a:path extrusionOk="0" h="993" w="1154">
                  <a:moveTo>
                    <a:pt x="659" y="0"/>
                  </a:moveTo>
                  <a:cubicBezTo>
                    <a:pt x="222" y="0"/>
                    <a:pt x="1" y="534"/>
                    <a:pt x="313" y="846"/>
                  </a:cubicBezTo>
                  <a:cubicBezTo>
                    <a:pt x="412" y="947"/>
                    <a:pt x="535" y="992"/>
                    <a:pt x="656" y="992"/>
                  </a:cubicBezTo>
                  <a:cubicBezTo>
                    <a:pt x="909" y="992"/>
                    <a:pt x="1154" y="794"/>
                    <a:pt x="1154" y="495"/>
                  </a:cubicBezTo>
                  <a:cubicBezTo>
                    <a:pt x="1154" y="221"/>
                    <a:pt x="933" y="0"/>
                    <a:pt x="659" y="0"/>
                  </a:cubicBezTo>
                  <a:close/>
                </a:path>
              </a:pathLst>
            </a:custGeom>
            <a:solidFill>
              <a:srgbClr val="8EA0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73"/>
            <p:cNvSpPr/>
            <p:nvPr/>
          </p:nvSpPr>
          <p:spPr>
            <a:xfrm>
              <a:off x="1424386" y="3121362"/>
              <a:ext cx="42542" cy="36443"/>
            </a:xfrm>
            <a:custGeom>
              <a:rect b="b" l="l" r="r" t="t"/>
              <a:pathLst>
                <a:path extrusionOk="0" h="1392" w="1625">
                  <a:moveTo>
                    <a:pt x="932" y="401"/>
                  </a:moveTo>
                  <a:cubicBezTo>
                    <a:pt x="1005" y="401"/>
                    <a:pt x="1079" y="428"/>
                    <a:pt x="1139" y="489"/>
                  </a:cubicBezTo>
                  <a:cubicBezTo>
                    <a:pt x="1322" y="671"/>
                    <a:pt x="1192" y="988"/>
                    <a:pt x="928" y="988"/>
                  </a:cubicBezTo>
                  <a:cubicBezTo>
                    <a:pt x="769" y="988"/>
                    <a:pt x="635" y="859"/>
                    <a:pt x="635" y="695"/>
                  </a:cubicBezTo>
                  <a:cubicBezTo>
                    <a:pt x="635" y="520"/>
                    <a:pt x="780" y="401"/>
                    <a:pt x="932" y="401"/>
                  </a:cubicBezTo>
                  <a:close/>
                  <a:moveTo>
                    <a:pt x="925" y="0"/>
                  </a:moveTo>
                  <a:cubicBezTo>
                    <a:pt x="754" y="0"/>
                    <a:pt x="579" y="64"/>
                    <a:pt x="438" y="205"/>
                  </a:cubicBezTo>
                  <a:cubicBezTo>
                    <a:pt x="1" y="642"/>
                    <a:pt x="313" y="1392"/>
                    <a:pt x="928" y="1392"/>
                  </a:cubicBezTo>
                  <a:cubicBezTo>
                    <a:pt x="1312" y="1392"/>
                    <a:pt x="1624" y="1080"/>
                    <a:pt x="1624" y="695"/>
                  </a:cubicBezTo>
                  <a:cubicBezTo>
                    <a:pt x="1624" y="276"/>
                    <a:pt x="1282" y="0"/>
                    <a:pt x="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73"/>
            <p:cNvSpPr/>
            <p:nvPr/>
          </p:nvSpPr>
          <p:spPr>
            <a:xfrm>
              <a:off x="1334850" y="2910142"/>
              <a:ext cx="280231" cy="357854"/>
            </a:xfrm>
            <a:custGeom>
              <a:rect b="b" l="l" r="r" t="t"/>
              <a:pathLst>
                <a:path extrusionOk="0" h="13669" w="10704">
                  <a:moveTo>
                    <a:pt x="5923" y="4257"/>
                  </a:moveTo>
                  <a:cubicBezTo>
                    <a:pt x="6875" y="4291"/>
                    <a:pt x="7634" y="5069"/>
                    <a:pt x="7634" y="6020"/>
                  </a:cubicBezTo>
                  <a:lnTo>
                    <a:pt x="7634" y="13274"/>
                  </a:lnTo>
                  <a:lnTo>
                    <a:pt x="5923" y="13274"/>
                  </a:lnTo>
                  <a:lnTo>
                    <a:pt x="5923" y="4257"/>
                  </a:lnTo>
                  <a:close/>
                  <a:moveTo>
                    <a:pt x="1100" y="1"/>
                  </a:moveTo>
                  <a:cubicBezTo>
                    <a:pt x="490" y="1"/>
                    <a:pt x="0" y="496"/>
                    <a:pt x="0" y="1101"/>
                  </a:cubicBezTo>
                  <a:lnTo>
                    <a:pt x="0" y="3152"/>
                  </a:lnTo>
                  <a:cubicBezTo>
                    <a:pt x="0" y="3599"/>
                    <a:pt x="211" y="4022"/>
                    <a:pt x="577" y="4281"/>
                  </a:cubicBezTo>
                  <a:cubicBezTo>
                    <a:pt x="1115" y="4665"/>
                    <a:pt x="1494" y="5780"/>
                    <a:pt x="1494" y="6995"/>
                  </a:cubicBezTo>
                  <a:cubicBezTo>
                    <a:pt x="1494" y="8211"/>
                    <a:pt x="1115" y="9330"/>
                    <a:pt x="577" y="9714"/>
                  </a:cubicBezTo>
                  <a:cubicBezTo>
                    <a:pt x="211" y="9974"/>
                    <a:pt x="0" y="10392"/>
                    <a:pt x="0" y="10843"/>
                  </a:cubicBezTo>
                  <a:lnTo>
                    <a:pt x="0" y="12568"/>
                  </a:lnTo>
                  <a:cubicBezTo>
                    <a:pt x="0" y="13178"/>
                    <a:pt x="490" y="13668"/>
                    <a:pt x="1100" y="13668"/>
                  </a:cubicBezTo>
                  <a:lnTo>
                    <a:pt x="9603" y="13668"/>
                  </a:lnTo>
                  <a:cubicBezTo>
                    <a:pt x="10209" y="13668"/>
                    <a:pt x="10703" y="13178"/>
                    <a:pt x="10703" y="12568"/>
                  </a:cubicBezTo>
                  <a:lnTo>
                    <a:pt x="10703" y="10843"/>
                  </a:lnTo>
                  <a:cubicBezTo>
                    <a:pt x="10703" y="10392"/>
                    <a:pt x="10487" y="9974"/>
                    <a:pt x="10127" y="9714"/>
                  </a:cubicBezTo>
                  <a:cubicBezTo>
                    <a:pt x="9584" y="9330"/>
                    <a:pt x="9209" y="8211"/>
                    <a:pt x="9209" y="6995"/>
                  </a:cubicBezTo>
                  <a:cubicBezTo>
                    <a:pt x="9209" y="5780"/>
                    <a:pt x="9584" y="4665"/>
                    <a:pt x="10127" y="4281"/>
                  </a:cubicBezTo>
                  <a:cubicBezTo>
                    <a:pt x="10487" y="4022"/>
                    <a:pt x="10703" y="3599"/>
                    <a:pt x="10703" y="3152"/>
                  </a:cubicBezTo>
                  <a:lnTo>
                    <a:pt x="10703" y="2081"/>
                  </a:lnTo>
                  <a:cubicBezTo>
                    <a:pt x="10703" y="1946"/>
                    <a:pt x="10604" y="1879"/>
                    <a:pt x="10504" y="1879"/>
                  </a:cubicBezTo>
                  <a:cubicBezTo>
                    <a:pt x="10404" y="1879"/>
                    <a:pt x="10305" y="1946"/>
                    <a:pt x="10305" y="2081"/>
                  </a:cubicBezTo>
                  <a:lnTo>
                    <a:pt x="10305" y="3152"/>
                  </a:lnTo>
                  <a:cubicBezTo>
                    <a:pt x="10305" y="3469"/>
                    <a:pt x="10151" y="3767"/>
                    <a:pt x="9896" y="3954"/>
                  </a:cubicBezTo>
                  <a:cubicBezTo>
                    <a:pt x="8455" y="4987"/>
                    <a:pt x="8450" y="9003"/>
                    <a:pt x="9896" y="10041"/>
                  </a:cubicBezTo>
                  <a:cubicBezTo>
                    <a:pt x="10151" y="10224"/>
                    <a:pt x="10305" y="10522"/>
                    <a:pt x="10305" y="10843"/>
                  </a:cubicBezTo>
                  <a:lnTo>
                    <a:pt x="10305" y="12568"/>
                  </a:lnTo>
                  <a:cubicBezTo>
                    <a:pt x="10305" y="12957"/>
                    <a:pt x="9992" y="13274"/>
                    <a:pt x="9603" y="13274"/>
                  </a:cubicBezTo>
                  <a:lnTo>
                    <a:pt x="8032" y="13274"/>
                  </a:lnTo>
                  <a:lnTo>
                    <a:pt x="8032" y="6020"/>
                  </a:lnTo>
                  <a:cubicBezTo>
                    <a:pt x="8032" y="4829"/>
                    <a:pt x="7062" y="3858"/>
                    <a:pt x="5871" y="3858"/>
                  </a:cubicBezTo>
                  <a:lnTo>
                    <a:pt x="3521" y="3858"/>
                  </a:lnTo>
                  <a:cubicBezTo>
                    <a:pt x="3051" y="3858"/>
                    <a:pt x="2666" y="4243"/>
                    <a:pt x="2666" y="4713"/>
                  </a:cubicBezTo>
                  <a:lnTo>
                    <a:pt x="2666" y="11617"/>
                  </a:lnTo>
                  <a:cubicBezTo>
                    <a:pt x="2666" y="11749"/>
                    <a:pt x="2767" y="11815"/>
                    <a:pt x="2868" y="11815"/>
                  </a:cubicBezTo>
                  <a:cubicBezTo>
                    <a:pt x="2969" y="11815"/>
                    <a:pt x="3070" y="11749"/>
                    <a:pt x="3070" y="11617"/>
                  </a:cubicBezTo>
                  <a:lnTo>
                    <a:pt x="3070" y="4713"/>
                  </a:lnTo>
                  <a:cubicBezTo>
                    <a:pt x="3070" y="4459"/>
                    <a:pt x="3272" y="4257"/>
                    <a:pt x="3521" y="4257"/>
                  </a:cubicBezTo>
                  <a:lnTo>
                    <a:pt x="5525" y="4257"/>
                  </a:lnTo>
                  <a:lnTo>
                    <a:pt x="5525" y="13274"/>
                  </a:lnTo>
                  <a:lnTo>
                    <a:pt x="3070" y="13274"/>
                  </a:lnTo>
                  <a:lnTo>
                    <a:pt x="3070" y="12366"/>
                  </a:lnTo>
                  <a:cubicBezTo>
                    <a:pt x="3070" y="12232"/>
                    <a:pt x="2969" y="12164"/>
                    <a:pt x="2868" y="12164"/>
                  </a:cubicBezTo>
                  <a:cubicBezTo>
                    <a:pt x="2767" y="12164"/>
                    <a:pt x="2666" y="12232"/>
                    <a:pt x="2666" y="12366"/>
                  </a:cubicBezTo>
                  <a:lnTo>
                    <a:pt x="2666" y="13274"/>
                  </a:lnTo>
                  <a:lnTo>
                    <a:pt x="1100" y="13274"/>
                  </a:lnTo>
                  <a:cubicBezTo>
                    <a:pt x="711" y="13269"/>
                    <a:pt x="399" y="12957"/>
                    <a:pt x="399" y="12573"/>
                  </a:cubicBezTo>
                  <a:lnTo>
                    <a:pt x="399" y="10843"/>
                  </a:lnTo>
                  <a:cubicBezTo>
                    <a:pt x="399" y="10526"/>
                    <a:pt x="552" y="10228"/>
                    <a:pt x="807" y="10041"/>
                  </a:cubicBezTo>
                  <a:cubicBezTo>
                    <a:pt x="2248" y="9008"/>
                    <a:pt x="2253" y="4992"/>
                    <a:pt x="807" y="3959"/>
                  </a:cubicBezTo>
                  <a:cubicBezTo>
                    <a:pt x="552" y="3772"/>
                    <a:pt x="399" y="3474"/>
                    <a:pt x="399" y="3157"/>
                  </a:cubicBezTo>
                  <a:lnTo>
                    <a:pt x="399" y="1101"/>
                  </a:lnTo>
                  <a:cubicBezTo>
                    <a:pt x="399" y="712"/>
                    <a:pt x="711" y="399"/>
                    <a:pt x="1100" y="399"/>
                  </a:cubicBezTo>
                  <a:lnTo>
                    <a:pt x="9603" y="399"/>
                  </a:lnTo>
                  <a:cubicBezTo>
                    <a:pt x="9988" y="399"/>
                    <a:pt x="10305" y="712"/>
                    <a:pt x="10305" y="1101"/>
                  </a:cubicBezTo>
                  <a:lnTo>
                    <a:pt x="10305" y="1331"/>
                  </a:lnTo>
                  <a:cubicBezTo>
                    <a:pt x="10305" y="1442"/>
                    <a:pt x="10391" y="1533"/>
                    <a:pt x="10506" y="1533"/>
                  </a:cubicBezTo>
                  <a:cubicBezTo>
                    <a:pt x="10612" y="1533"/>
                    <a:pt x="10703" y="1442"/>
                    <a:pt x="10703" y="1331"/>
                  </a:cubicBezTo>
                  <a:lnTo>
                    <a:pt x="10703" y="1101"/>
                  </a:lnTo>
                  <a:cubicBezTo>
                    <a:pt x="10703" y="496"/>
                    <a:pt x="10209" y="1"/>
                    <a:pt x="96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4" name="Google Shape;18214;p73"/>
          <p:cNvGrpSpPr/>
          <p:nvPr/>
        </p:nvGrpSpPr>
        <p:grpSpPr>
          <a:xfrm>
            <a:off x="920682" y="3811650"/>
            <a:ext cx="220357" cy="378353"/>
            <a:chOff x="920682" y="3811650"/>
            <a:chExt cx="220357" cy="378353"/>
          </a:xfrm>
        </p:grpSpPr>
        <p:sp>
          <p:nvSpPr>
            <p:cNvPr id="18215" name="Google Shape;18215;p73"/>
            <p:cNvSpPr/>
            <p:nvPr/>
          </p:nvSpPr>
          <p:spPr>
            <a:xfrm>
              <a:off x="1004563" y="3984464"/>
              <a:ext cx="52596" cy="94850"/>
            </a:xfrm>
            <a:custGeom>
              <a:rect b="b" l="l" r="r" t="t"/>
              <a:pathLst>
                <a:path extrusionOk="0" h="3623" w="2009">
                  <a:moveTo>
                    <a:pt x="1" y="1"/>
                  </a:moveTo>
                  <a:lnTo>
                    <a:pt x="1" y="3623"/>
                  </a:lnTo>
                  <a:lnTo>
                    <a:pt x="2009" y="3623"/>
                  </a:lnTo>
                  <a:lnTo>
                    <a:pt x="200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73"/>
            <p:cNvSpPr/>
            <p:nvPr/>
          </p:nvSpPr>
          <p:spPr>
            <a:xfrm>
              <a:off x="1030848" y="3984464"/>
              <a:ext cx="26311" cy="94850"/>
            </a:xfrm>
            <a:custGeom>
              <a:rect b="b" l="l" r="r" t="t"/>
              <a:pathLst>
                <a:path extrusionOk="0" h="3623" w="1005">
                  <a:moveTo>
                    <a:pt x="1" y="1"/>
                  </a:moveTo>
                  <a:lnTo>
                    <a:pt x="1" y="3623"/>
                  </a:lnTo>
                  <a:lnTo>
                    <a:pt x="1005" y="3623"/>
                  </a:lnTo>
                  <a:lnTo>
                    <a:pt x="1005" y="1"/>
                  </a:ln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73"/>
            <p:cNvSpPr/>
            <p:nvPr/>
          </p:nvSpPr>
          <p:spPr>
            <a:xfrm>
              <a:off x="957413" y="3836443"/>
              <a:ext cx="146791" cy="177108"/>
            </a:xfrm>
            <a:custGeom>
              <a:rect b="b" l="l" r="r" t="t"/>
              <a:pathLst>
                <a:path extrusionOk="0" h="6765" w="5607">
                  <a:moveTo>
                    <a:pt x="120" y="0"/>
                  </a:moveTo>
                  <a:cubicBezTo>
                    <a:pt x="67" y="0"/>
                    <a:pt x="24" y="39"/>
                    <a:pt x="24" y="92"/>
                  </a:cubicBezTo>
                  <a:lnTo>
                    <a:pt x="24" y="3944"/>
                  </a:lnTo>
                  <a:cubicBezTo>
                    <a:pt x="0" y="5496"/>
                    <a:pt x="1254" y="6764"/>
                    <a:pt x="2806" y="6764"/>
                  </a:cubicBezTo>
                  <a:cubicBezTo>
                    <a:pt x="4357" y="6764"/>
                    <a:pt x="5606" y="5496"/>
                    <a:pt x="5587" y="3944"/>
                  </a:cubicBezTo>
                  <a:lnTo>
                    <a:pt x="5587" y="92"/>
                  </a:lnTo>
                  <a:cubicBezTo>
                    <a:pt x="5587" y="39"/>
                    <a:pt x="5544" y="0"/>
                    <a:pt x="5491"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73"/>
            <p:cNvSpPr/>
            <p:nvPr/>
          </p:nvSpPr>
          <p:spPr>
            <a:xfrm>
              <a:off x="978540" y="3836443"/>
              <a:ext cx="125167" cy="157028"/>
            </a:xfrm>
            <a:custGeom>
              <a:rect b="b" l="l" r="r" t="t"/>
              <a:pathLst>
                <a:path extrusionOk="0" h="5998" w="4781">
                  <a:moveTo>
                    <a:pt x="0" y="0"/>
                  </a:moveTo>
                  <a:lnTo>
                    <a:pt x="0" y="3214"/>
                  </a:lnTo>
                  <a:cubicBezTo>
                    <a:pt x="0" y="4843"/>
                    <a:pt x="1337" y="5998"/>
                    <a:pt x="2785" y="5998"/>
                  </a:cubicBezTo>
                  <a:cubicBezTo>
                    <a:pt x="3275" y="5998"/>
                    <a:pt x="3779" y="5865"/>
                    <a:pt x="4247" y="5573"/>
                  </a:cubicBezTo>
                  <a:cubicBezTo>
                    <a:pt x="4593" y="5102"/>
                    <a:pt x="4780" y="4530"/>
                    <a:pt x="4780" y="3944"/>
                  </a:cubicBezTo>
                  <a:lnTo>
                    <a:pt x="4780" y="92"/>
                  </a:lnTo>
                  <a:cubicBezTo>
                    <a:pt x="4780" y="39"/>
                    <a:pt x="4737" y="0"/>
                    <a:pt x="46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9" name="Google Shape;18219;p73"/>
            <p:cNvSpPr/>
            <p:nvPr/>
          </p:nvSpPr>
          <p:spPr>
            <a:xfrm>
              <a:off x="926206" y="3817331"/>
              <a:ext cx="209178" cy="40003"/>
            </a:xfrm>
            <a:custGeom>
              <a:rect b="b" l="l" r="r" t="t"/>
              <a:pathLst>
                <a:path extrusionOk="0" h="1528" w="7990">
                  <a:moveTo>
                    <a:pt x="577" y="0"/>
                  </a:moveTo>
                  <a:cubicBezTo>
                    <a:pt x="260" y="0"/>
                    <a:pt x="5" y="260"/>
                    <a:pt x="1" y="577"/>
                  </a:cubicBezTo>
                  <a:lnTo>
                    <a:pt x="1" y="956"/>
                  </a:lnTo>
                  <a:cubicBezTo>
                    <a:pt x="5" y="1273"/>
                    <a:pt x="260" y="1528"/>
                    <a:pt x="577" y="1528"/>
                  </a:cubicBezTo>
                  <a:lnTo>
                    <a:pt x="7418" y="1528"/>
                  </a:lnTo>
                  <a:cubicBezTo>
                    <a:pt x="7735" y="1528"/>
                    <a:pt x="7990" y="1273"/>
                    <a:pt x="7990" y="956"/>
                  </a:cubicBezTo>
                  <a:lnTo>
                    <a:pt x="7990" y="577"/>
                  </a:lnTo>
                  <a:cubicBezTo>
                    <a:pt x="7990" y="260"/>
                    <a:pt x="7735" y="0"/>
                    <a:pt x="7418"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0" name="Google Shape;18220;p73"/>
            <p:cNvSpPr/>
            <p:nvPr/>
          </p:nvSpPr>
          <p:spPr>
            <a:xfrm>
              <a:off x="952622" y="3817331"/>
              <a:ext cx="182763" cy="40003"/>
            </a:xfrm>
            <a:custGeom>
              <a:rect b="b" l="l" r="r" t="t"/>
              <a:pathLst>
                <a:path extrusionOk="0" h="1528" w="6981">
                  <a:moveTo>
                    <a:pt x="577" y="0"/>
                  </a:moveTo>
                  <a:cubicBezTo>
                    <a:pt x="255" y="0"/>
                    <a:pt x="1" y="260"/>
                    <a:pt x="1" y="577"/>
                  </a:cubicBezTo>
                  <a:lnTo>
                    <a:pt x="1" y="956"/>
                  </a:lnTo>
                  <a:cubicBezTo>
                    <a:pt x="1" y="1273"/>
                    <a:pt x="255" y="1528"/>
                    <a:pt x="577" y="1528"/>
                  </a:cubicBezTo>
                  <a:lnTo>
                    <a:pt x="6409" y="1528"/>
                  </a:lnTo>
                  <a:cubicBezTo>
                    <a:pt x="6726" y="1528"/>
                    <a:pt x="6981" y="1273"/>
                    <a:pt x="6981" y="956"/>
                  </a:cubicBezTo>
                  <a:lnTo>
                    <a:pt x="6981" y="577"/>
                  </a:lnTo>
                  <a:cubicBezTo>
                    <a:pt x="6981" y="260"/>
                    <a:pt x="6726" y="0"/>
                    <a:pt x="6409" y="0"/>
                  </a:cubicBezTo>
                  <a:close/>
                </a:path>
              </a:pathLst>
            </a:custGeom>
            <a:solidFill>
              <a:srgbClr val="EF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73"/>
            <p:cNvSpPr/>
            <p:nvPr/>
          </p:nvSpPr>
          <p:spPr>
            <a:xfrm>
              <a:off x="981420" y="3879430"/>
              <a:ext cx="99013" cy="91316"/>
            </a:xfrm>
            <a:custGeom>
              <a:rect b="b" l="l" r="r" t="t"/>
              <a:pathLst>
                <a:path extrusionOk="0" h="3488" w="3782">
                  <a:moveTo>
                    <a:pt x="1889" y="1"/>
                  </a:moveTo>
                  <a:cubicBezTo>
                    <a:pt x="1807" y="1"/>
                    <a:pt x="1725" y="43"/>
                    <a:pt x="1682" y="126"/>
                  </a:cubicBezTo>
                  <a:lnTo>
                    <a:pt x="1303" y="900"/>
                  </a:lnTo>
                  <a:cubicBezTo>
                    <a:pt x="1264" y="967"/>
                    <a:pt x="1197" y="1015"/>
                    <a:pt x="1120" y="1029"/>
                  </a:cubicBezTo>
                  <a:lnTo>
                    <a:pt x="270" y="1149"/>
                  </a:lnTo>
                  <a:cubicBezTo>
                    <a:pt x="77" y="1178"/>
                    <a:pt x="1" y="1418"/>
                    <a:pt x="140" y="1553"/>
                  </a:cubicBezTo>
                  <a:lnTo>
                    <a:pt x="755" y="2153"/>
                  </a:lnTo>
                  <a:cubicBezTo>
                    <a:pt x="808" y="2211"/>
                    <a:pt x="832" y="2288"/>
                    <a:pt x="817" y="2365"/>
                  </a:cubicBezTo>
                  <a:lnTo>
                    <a:pt x="673" y="3210"/>
                  </a:lnTo>
                  <a:cubicBezTo>
                    <a:pt x="647" y="3363"/>
                    <a:pt x="768" y="3488"/>
                    <a:pt x="905" y="3488"/>
                  </a:cubicBezTo>
                  <a:cubicBezTo>
                    <a:pt x="941" y="3488"/>
                    <a:pt x="978" y="3479"/>
                    <a:pt x="1014" y="3460"/>
                  </a:cubicBezTo>
                  <a:lnTo>
                    <a:pt x="1778" y="3061"/>
                  </a:lnTo>
                  <a:cubicBezTo>
                    <a:pt x="1812" y="3042"/>
                    <a:pt x="1849" y="3033"/>
                    <a:pt x="1886" y="3033"/>
                  </a:cubicBezTo>
                  <a:cubicBezTo>
                    <a:pt x="1923" y="3033"/>
                    <a:pt x="1961" y="3042"/>
                    <a:pt x="1994" y="3061"/>
                  </a:cubicBezTo>
                  <a:lnTo>
                    <a:pt x="2753" y="3460"/>
                  </a:lnTo>
                  <a:cubicBezTo>
                    <a:pt x="2789" y="3479"/>
                    <a:pt x="2826" y="3488"/>
                    <a:pt x="2863" y="3488"/>
                  </a:cubicBezTo>
                  <a:cubicBezTo>
                    <a:pt x="3000" y="3488"/>
                    <a:pt x="3122" y="3363"/>
                    <a:pt x="3099" y="3210"/>
                  </a:cubicBezTo>
                  <a:lnTo>
                    <a:pt x="2960" y="2365"/>
                  </a:lnTo>
                  <a:cubicBezTo>
                    <a:pt x="2946" y="2288"/>
                    <a:pt x="2970" y="2211"/>
                    <a:pt x="3027" y="2153"/>
                  </a:cubicBezTo>
                  <a:lnTo>
                    <a:pt x="3642" y="1553"/>
                  </a:lnTo>
                  <a:cubicBezTo>
                    <a:pt x="3781" y="1418"/>
                    <a:pt x="3705" y="1178"/>
                    <a:pt x="3508" y="1154"/>
                  </a:cubicBezTo>
                  <a:lnTo>
                    <a:pt x="2662" y="1029"/>
                  </a:lnTo>
                  <a:cubicBezTo>
                    <a:pt x="2580" y="1020"/>
                    <a:pt x="2513" y="972"/>
                    <a:pt x="2480" y="900"/>
                  </a:cubicBezTo>
                  <a:lnTo>
                    <a:pt x="2100" y="131"/>
                  </a:lnTo>
                  <a:cubicBezTo>
                    <a:pt x="2056" y="44"/>
                    <a:pt x="1973" y="1"/>
                    <a:pt x="188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73"/>
            <p:cNvSpPr/>
            <p:nvPr/>
          </p:nvSpPr>
          <p:spPr>
            <a:xfrm>
              <a:off x="980661" y="4063816"/>
              <a:ext cx="100400" cy="39663"/>
            </a:xfrm>
            <a:custGeom>
              <a:rect b="b" l="l" r="r" t="t"/>
              <a:pathLst>
                <a:path extrusionOk="0" h="1515" w="3835">
                  <a:moveTo>
                    <a:pt x="231" y="1"/>
                  </a:moveTo>
                  <a:cubicBezTo>
                    <a:pt x="106" y="1"/>
                    <a:pt x="1" y="102"/>
                    <a:pt x="6" y="232"/>
                  </a:cubicBezTo>
                  <a:lnTo>
                    <a:pt x="6" y="1514"/>
                  </a:lnTo>
                  <a:lnTo>
                    <a:pt x="3834" y="1514"/>
                  </a:lnTo>
                  <a:lnTo>
                    <a:pt x="3834" y="232"/>
                  </a:lnTo>
                  <a:cubicBezTo>
                    <a:pt x="3834" y="102"/>
                    <a:pt x="3734" y="1"/>
                    <a:pt x="3609" y="1"/>
                  </a:cubicBezTo>
                  <a:close/>
                </a:path>
              </a:pathLst>
            </a:custGeom>
            <a:solidFill>
              <a:srgbClr val="B5C4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3" name="Google Shape;18223;p73"/>
            <p:cNvSpPr/>
            <p:nvPr/>
          </p:nvSpPr>
          <p:spPr>
            <a:xfrm>
              <a:off x="958041" y="4091750"/>
              <a:ext cx="145666" cy="41521"/>
            </a:xfrm>
            <a:custGeom>
              <a:rect b="b" l="l" r="r" t="t"/>
              <a:pathLst>
                <a:path extrusionOk="0" h="1586" w="5564">
                  <a:moveTo>
                    <a:pt x="288" y="0"/>
                  </a:moveTo>
                  <a:cubicBezTo>
                    <a:pt x="130" y="0"/>
                    <a:pt x="0" y="130"/>
                    <a:pt x="0" y="289"/>
                  </a:cubicBezTo>
                  <a:lnTo>
                    <a:pt x="0" y="1586"/>
                  </a:lnTo>
                  <a:lnTo>
                    <a:pt x="5563" y="1586"/>
                  </a:lnTo>
                  <a:lnTo>
                    <a:pt x="5563" y="289"/>
                  </a:lnTo>
                  <a:cubicBezTo>
                    <a:pt x="5563" y="130"/>
                    <a:pt x="5433" y="0"/>
                    <a:pt x="5275"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4" name="Google Shape;18224;p73"/>
            <p:cNvSpPr/>
            <p:nvPr/>
          </p:nvSpPr>
          <p:spPr>
            <a:xfrm>
              <a:off x="926206" y="4112511"/>
              <a:ext cx="209178" cy="72074"/>
            </a:xfrm>
            <a:custGeom>
              <a:rect b="b" l="l" r="r" t="t"/>
              <a:pathLst>
                <a:path extrusionOk="0" h="2753" w="7990">
                  <a:moveTo>
                    <a:pt x="659" y="0"/>
                  </a:moveTo>
                  <a:cubicBezTo>
                    <a:pt x="299" y="5"/>
                    <a:pt x="5" y="298"/>
                    <a:pt x="1" y="658"/>
                  </a:cubicBezTo>
                  <a:lnTo>
                    <a:pt x="1" y="2090"/>
                  </a:lnTo>
                  <a:cubicBezTo>
                    <a:pt x="1" y="2455"/>
                    <a:pt x="299" y="2748"/>
                    <a:pt x="659" y="2753"/>
                  </a:cubicBezTo>
                  <a:lnTo>
                    <a:pt x="7332" y="2753"/>
                  </a:lnTo>
                  <a:cubicBezTo>
                    <a:pt x="7697" y="2748"/>
                    <a:pt x="7990" y="2455"/>
                    <a:pt x="7990" y="2090"/>
                  </a:cubicBezTo>
                  <a:lnTo>
                    <a:pt x="7990" y="658"/>
                  </a:lnTo>
                  <a:cubicBezTo>
                    <a:pt x="7990" y="298"/>
                    <a:pt x="7697" y="5"/>
                    <a:pt x="7332" y="0"/>
                  </a:cubicBezTo>
                  <a:close/>
                </a:path>
              </a:pathLst>
            </a:custGeom>
            <a:solidFill>
              <a:srgbClr val="88A1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73"/>
            <p:cNvSpPr/>
            <p:nvPr/>
          </p:nvSpPr>
          <p:spPr>
            <a:xfrm>
              <a:off x="952491" y="4112511"/>
              <a:ext cx="182893" cy="72074"/>
            </a:xfrm>
            <a:custGeom>
              <a:rect b="b" l="l" r="r" t="t"/>
              <a:pathLst>
                <a:path extrusionOk="0" h="2753" w="6986">
                  <a:moveTo>
                    <a:pt x="659" y="0"/>
                  </a:moveTo>
                  <a:cubicBezTo>
                    <a:pt x="299" y="5"/>
                    <a:pt x="1" y="298"/>
                    <a:pt x="1" y="658"/>
                  </a:cubicBezTo>
                  <a:lnTo>
                    <a:pt x="1" y="2090"/>
                  </a:lnTo>
                  <a:cubicBezTo>
                    <a:pt x="1" y="2455"/>
                    <a:pt x="294" y="2748"/>
                    <a:pt x="659" y="2753"/>
                  </a:cubicBezTo>
                  <a:lnTo>
                    <a:pt x="6328" y="2753"/>
                  </a:lnTo>
                  <a:cubicBezTo>
                    <a:pt x="6693" y="2748"/>
                    <a:pt x="6986" y="2455"/>
                    <a:pt x="6986" y="2090"/>
                  </a:cubicBezTo>
                  <a:lnTo>
                    <a:pt x="6986" y="658"/>
                  </a:lnTo>
                  <a:cubicBezTo>
                    <a:pt x="6986" y="293"/>
                    <a:pt x="6688" y="0"/>
                    <a:pt x="632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73"/>
            <p:cNvSpPr/>
            <p:nvPr/>
          </p:nvSpPr>
          <p:spPr>
            <a:xfrm>
              <a:off x="920682" y="3811650"/>
              <a:ext cx="220357" cy="378353"/>
            </a:xfrm>
            <a:custGeom>
              <a:rect b="b" l="l" r="r" t="t"/>
              <a:pathLst>
                <a:path extrusionOk="0" h="14452" w="8417">
                  <a:moveTo>
                    <a:pt x="5001" y="7774"/>
                  </a:moveTo>
                  <a:lnTo>
                    <a:pt x="5001" y="9422"/>
                  </a:lnTo>
                  <a:lnTo>
                    <a:pt x="3416" y="9422"/>
                  </a:lnTo>
                  <a:lnTo>
                    <a:pt x="3416" y="7774"/>
                  </a:lnTo>
                  <a:cubicBezTo>
                    <a:pt x="3675" y="7846"/>
                    <a:pt x="3942" y="7882"/>
                    <a:pt x="4209" y="7882"/>
                  </a:cubicBezTo>
                  <a:cubicBezTo>
                    <a:pt x="4475" y="7882"/>
                    <a:pt x="4742" y="7846"/>
                    <a:pt x="5001" y="7774"/>
                  </a:cubicBezTo>
                  <a:close/>
                  <a:moveTo>
                    <a:pt x="5909" y="9849"/>
                  </a:moveTo>
                  <a:lnTo>
                    <a:pt x="5909" y="10488"/>
                  </a:lnTo>
                  <a:lnTo>
                    <a:pt x="2503" y="10488"/>
                  </a:lnTo>
                  <a:lnTo>
                    <a:pt x="2503" y="9849"/>
                  </a:lnTo>
                  <a:close/>
                  <a:moveTo>
                    <a:pt x="6774" y="10916"/>
                  </a:moveTo>
                  <a:lnTo>
                    <a:pt x="6774" y="11281"/>
                  </a:lnTo>
                  <a:lnTo>
                    <a:pt x="1638" y="11281"/>
                  </a:lnTo>
                  <a:lnTo>
                    <a:pt x="1638" y="10916"/>
                  </a:lnTo>
                  <a:lnTo>
                    <a:pt x="2503" y="10916"/>
                  </a:lnTo>
                  <a:lnTo>
                    <a:pt x="2503" y="10935"/>
                  </a:lnTo>
                  <a:lnTo>
                    <a:pt x="5914" y="10935"/>
                  </a:lnTo>
                  <a:lnTo>
                    <a:pt x="5914" y="10916"/>
                  </a:lnTo>
                  <a:close/>
                  <a:moveTo>
                    <a:pt x="7543" y="11708"/>
                  </a:moveTo>
                  <a:cubicBezTo>
                    <a:pt x="7792" y="11708"/>
                    <a:pt x="7989" y="11905"/>
                    <a:pt x="7989" y="12150"/>
                  </a:cubicBezTo>
                  <a:lnTo>
                    <a:pt x="7989" y="13582"/>
                  </a:lnTo>
                  <a:cubicBezTo>
                    <a:pt x="7989" y="13827"/>
                    <a:pt x="7792" y="14029"/>
                    <a:pt x="7543" y="14029"/>
                  </a:cubicBezTo>
                  <a:lnTo>
                    <a:pt x="870" y="14029"/>
                  </a:lnTo>
                  <a:cubicBezTo>
                    <a:pt x="625" y="14029"/>
                    <a:pt x="428" y="13827"/>
                    <a:pt x="428" y="13582"/>
                  </a:cubicBezTo>
                  <a:lnTo>
                    <a:pt x="428" y="12150"/>
                  </a:lnTo>
                  <a:cubicBezTo>
                    <a:pt x="428" y="11905"/>
                    <a:pt x="625" y="11708"/>
                    <a:pt x="870" y="11708"/>
                  </a:cubicBezTo>
                  <a:close/>
                  <a:moveTo>
                    <a:pt x="788" y="1"/>
                  </a:moveTo>
                  <a:cubicBezTo>
                    <a:pt x="356" y="1"/>
                    <a:pt x="0" y="352"/>
                    <a:pt x="0" y="789"/>
                  </a:cubicBezTo>
                  <a:lnTo>
                    <a:pt x="0" y="1168"/>
                  </a:lnTo>
                  <a:cubicBezTo>
                    <a:pt x="0" y="1605"/>
                    <a:pt x="356" y="1956"/>
                    <a:pt x="788" y="1956"/>
                  </a:cubicBezTo>
                  <a:lnTo>
                    <a:pt x="1216" y="1956"/>
                  </a:lnTo>
                  <a:lnTo>
                    <a:pt x="1216" y="4887"/>
                  </a:lnTo>
                  <a:cubicBezTo>
                    <a:pt x="1216" y="6068"/>
                    <a:pt x="1907" y="7140"/>
                    <a:pt x="2988" y="7620"/>
                  </a:cubicBezTo>
                  <a:lnTo>
                    <a:pt x="2988" y="9422"/>
                  </a:lnTo>
                  <a:lnTo>
                    <a:pt x="2297" y="9422"/>
                  </a:lnTo>
                  <a:cubicBezTo>
                    <a:pt x="2177" y="9422"/>
                    <a:pt x="2080" y="9518"/>
                    <a:pt x="2080" y="9633"/>
                  </a:cubicBezTo>
                  <a:lnTo>
                    <a:pt x="2080" y="10488"/>
                  </a:lnTo>
                  <a:lnTo>
                    <a:pt x="1427" y="10488"/>
                  </a:lnTo>
                  <a:cubicBezTo>
                    <a:pt x="1312" y="10488"/>
                    <a:pt x="1216" y="10584"/>
                    <a:pt x="1216" y="10699"/>
                  </a:cubicBezTo>
                  <a:lnTo>
                    <a:pt x="1216" y="11281"/>
                  </a:lnTo>
                  <a:lnTo>
                    <a:pt x="870" y="11281"/>
                  </a:lnTo>
                  <a:cubicBezTo>
                    <a:pt x="389" y="11281"/>
                    <a:pt x="0" y="11670"/>
                    <a:pt x="0" y="12150"/>
                  </a:cubicBezTo>
                  <a:lnTo>
                    <a:pt x="0" y="13582"/>
                  </a:lnTo>
                  <a:cubicBezTo>
                    <a:pt x="0" y="14062"/>
                    <a:pt x="389" y="14451"/>
                    <a:pt x="870" y="14451"/>
                  </a:cubicBezTo>
                  <a:lnTo>
                    <a:pt x="7543" y="14451"/>
                  </a:lnTo>
                  <a:cubicBezTo>
                    <a:pt x="8023" y="14451"/>
                    <a:pt x="8412" y="14062"/>
                    <a:pt x="8417" y="13582"/>
                  </a:cubicBezTo>
                  <a:lnTo>
                    <a:pt x="8417" y="12150"/>
                  </a:lnTo>
                  <a:cubicBezTo>
                    <a:pt x="8412" y="11670"/>
                    <a:pt x="8023" y="11281"/>
                    <a:pt x="7543" y="11281"/>
                  </a:cubicBezTo>
                  <a:lnTo>
                    <a:pt x="7202" y="11281"/>
                  </a:lnTo>
                  <a:lnTo>
                    <a:pt x="7202" y="10704"/>
                  </a:lnTo>
                  <a:cubicBezTo>
                    <a:pt x="7202" y="10584"/>
                    <a:pt x="7105" y="10488"/>
                    <a:pt x="6990" y="10488"/>
                  </a:cubicBezTo>
                  <a:lnTo>
                    <a:pt x="6337" y="10488"/>
                  </a:lnTo>
                  <a:lnTo>
                    <a:pt x="6337" y="9638"/>
                  </a:lnTo>
                  <a:cubicBezTo>
                    <a:pt x="6337" y="9518"/>
                    <a:pt x="6241" y="9422"/>
                    <a:pt x="6125" y="9422"/>
                  </a:cubicBezTo>
                  <a:lnTo>
                    <a:pt x="5424" y="9422"/>
                  </a:lnTo>
                  <a:lnTo>
                    <a:pt x="5424" y="7620"/>
                  </a:lnTo>
                  <a:cubicBezTo>
                    <a:pt x="5808" y="7452"/>
                    <a:pt x="6149" y="7202"/>
                    <a:pt x="6433" y="6890"/>
                  </a:cubicBezTo>
                  <a:cubicBezTo>
                    <a:pt x="6574" y="6731"/>
                    <a:pt x="6430" y="6532"/>
                    <a:pt x="6270" y="6532"/>
                  </a:cubicBezTo>
                  <a:cubicBezTo>
                    <a:pt x="6217" y="6532"/>
                    <a:pt x="6163" y="6554"/>
                    <a:pt x="6116" y="6606"/>
                  </a:cubicBezTo>
                  <a:cubicBezTo>
                    <a:pt x="5620" y="7156"/>
                    <a:pt x="4922" y="7456"/>
                    <a:pt x="4208" y="7456"/>
                  </a:cubicBezTo>
                  <a:cubicBezTo>
                    <a:pt x="3899" y="7456"/>
                    <a:pt x="3587" y="7400"/>
                    <a:pt x="3286" y="7284"/>
                  </a:cubicBezTo>
                  <a:cubicBezTo>
                    <a:pt x="2297" y="6904"/>
                    <a:pt x="1638" y="5953"/>
                    <a:pt x="1638" y="4887"/>
                  </a:cubicBezTo>
                  <a:lnTo>
                    <a:pt x="1638" y="1956"/>
                  </a:lnTo>
                  <a:lnTo>
                    <a:pt x="6774" y="1956"/>
                  </a:lnTo>
                  <a:lnTo>
                    <a:pt x="6774" y="4887"/>
                  </a:lnTo>
                  <a:cubicBezTo>
                    <a:pt x="6774" y="5257"/>
                    <a:pt x="6697" y="5617"/>
                    <a:pt x="6543" y="5953"/>
                  </a:cubicBezTo>
                  <a:cubicBezTo>
                    <a:pt x="6495" y="6059"/>
                    <a:pt x="6543" y="6188"/>
                    <a:pt x="6649" y="6237"/>
                  </a:cubicBezTo>
                  <a:cubicBezTo>
                    <a:pt x="6678" y="6246"/>
                    <a:pt x="6707" y="6256"/>
                    <a:pt x="6740" y="6256"/>
                  </a:cubicBezTo>
                  <a:cubicBezTo>
                    <a:pt x="6822" y="6256"/>
                    <a:pt x="6899" y="6208"/>
                    <a:pt x="6933" y="6131"/>
                  </a:cubicBezTo>
                  <a:cubicBezTo>
                    <a:pt x="7110" y="5742"/>
                    <a:pt x="7202" y="5319"/>
                    <a:pt x="7202" y="4891"/>
                  </a:cubicBezTo>
                  <a:lnTo>
                    <a:pt x="7202" y="1956"/>
                  </a:lnTo>
                  <a:lnTo>
                    <a:pt x="7629" y="1956"/>
                  </a:lnTo>
                  <a:cubicBezTo>
                    <a:pt x="8061" y="1956"/>
                    <a:pt x="8412" y="1605"/>
                    <a:pt x="8417" y="1168"/>
                  </a:cubicBezTo>
                  <a:lnTo>
                    <a:pt x="8417" y="789"/>
                  </a:lnTo>
                  <a:cubicBezTo>
                    <a:pt x="8412" y="352"/>
                    <a:pt x="8061" y="1"/>
                    <a:pt x="7629" y="1"/>
                  </a:cubicBezTo>
                  <a:lnTo>
                    <a:pt x="2671" y="1"/>
                  </a:lnTo>
                  <a:cubicBezTo>
                    <a:pt x="2388" y="1"/>
                    <a:pt x="2388" y="424"/>
                    <a:pt x="2671" y="428"/>
                  </a:cubicBezTo>
                  <a:lnTo>
                    <a:pt x="7629" y="428"/>
                  </a:lnTo>
                  <a:cubicBezTo>
                    <a:pt x="7826" y="428"/>
                    <a:pt x="7989" y="587"/>
                    <a:pt x="7989" y="789"/>
                  </a:cubicBezTo>
                  <a:lnTo>
                    <a:pt x="7989" y="1168"/>
                  </a:lnTo>
                  <a:cubicBezTo>
                    <a:pt x="7989" y="1365"/>
                    <a:pt x="7826" y="1529"/>
                    <a:pt x="7629" y="1529"/>
                  </a:cubicBezTo>
                  <a:lnTo>
                    <a:pt x="788" y="1529"/>
                  </a:lnTo>
                  <a:cubicBezTo>
                    <a:pt x="591" y="1529"/>
                    <a:pt x="428" y="1365"/>
                    <a:pt x="428" y="1168"/>
                  </a:cubicBezTo>
                  <a:lnTo>
                    <a:pt x="428" y="789"/>
                  </a:lnTo>
                  <a:cubicBezTo>
                    <a:pt x="428" y="587"/>
                    <a:pt x="591" y="428"/>
                    <a:pt x="788" y="428"/>
                  </a:cubicBezTo>
                  <a:lnTo>
                    <a:pt x="1821" y="428"/>
                  </a:lnTo>
                  <a:cubicBezTo>
                    <a:pt x="2104" y="424"/>
                    <a:pt x="2104" y="1"/>
                    <a:pt x="1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7" name="Google Shape;18227;p73"/>
            <p:cNvSpPr/>
            <p:nvPr/>
          </p:nvSpPr>
          <p:spPr>
            <a:xfrm>
              <a:off x="974011" y="3873828"/>
              <a:ext cx="113464" cy="102495"/>
            </a:xfrm>
            <a:custGeom>
              <a:rect b="b" l="l" r="r" t="t"/>
              <a:pathLst>
                <a:path extrusionOk="0" h="3915" w="4334">
                  <a:moveTo>
                    <a:pt x="2170" y="0"/>
                  </a:moveTo>
                  <a:cubicBezTo>
                    <a:pt x="2009" y="0"/>
                    <a:pt x="1850" y="83"/>
                    <a:pt x="1768" y="249"/>
                  </a:cubicBezTo>
                  <a:cubicBezTo>
                    <a:pt x="1365" y="1070"/>
                    <a:pt x="1389" y="1022"/>
                    <a:pt x="1384" y="1027"/>
                  </a:cubicBezTo>
                  <a:cubicBezTo>
                    <a:pt x="1249" y="1181"/>
                    <a:pt x="1385" y="1379"/>
                    <a:pt x="1544" y="1379"/>
                  </a:cubicBezTo>
                  <a:cubicBezTo>
                    <a:pt x="1623" y="1379"/>
                    <a:pt x="1708" y="1330"/>
                    <a:pt x="1768" y="1205"/>
                  </a:cubicBezTo>
                  <a:cubicBezTo>
                    <a:pt x="2132" y="473"/>
                    <a:pt x="2150" y="426"/>
                    <a:pt x="2164" y="426"/>
                  </a:cubicBezTo>
                  <a:cubicBezTo>
                    <a:pt x="2166" y="426"/>
                    <a:pt x="2169" y="427"/>
                    <a:pt x="2172" y="427"/>
                  </a:cubicBezTo>
                  <a:cubicBezTo>
                    <a:pt x="2174" y="427"/>
                    <a:pt x="2176" y="425"/>
                    <a:pt x="2178" y="425"/>
                  </a:cubicBezTo>
                  <a:cubicBezTo>
                    <a:pt x="2189" y="425"/>
                    <a:pt x="2210" y="475"/>
                    <a:pt x="2570" y="1205"/>
                  </a:cubicBezTo>
                  <a:cubicBezTo>
                    <a:pt x="2638" y="1339"/>
                    <a:pt x="2763" y="1431"/>
                    <a:pt x="2911" y="1450"/>
                  </a:cubicBezTo>
                  <a:lnTo>
                    <a:pt x="3757" y="1575"/>
                  </a:lnTo>
                  <a:cubicBezTo>
                    <a:pt x="3771" y="1575"/>
                    <a:pt x="3781" y="1584"/>
                    <a:pt x="3781" y="1599"/>
                  </a:cubicBezTo>
                  <a:cubicBezTo>
                    <a:pt x="3781" y="1613"/>
                    <a:pt x="3810" y="1575"/>
                    <a:pt x="3156" y="2214"/>
                  </a:cubicBezTo>
                  <a:cubicBezTo>
                    <a:pt x="3070" y="2295"/>
                    <a:pt x="3022" y="2416"/>
                    <a:pt x="3022" y="2536"/>
                  </a:cubicBezTo>
                  <a:cubicBezTo>
                    <a:pt x="3022" y="2617"/>
                    <a:pt x="3176" y="3439"/>
                    <a:pt x="3176" y="3463"/>
                  </a:cubicBezTo>
                  <a:cubicBezTo>
                    <a:pt x="3172" y="3474"/>
                    <a:pt x="3162" y="3485"/>
                    <a:pt x="3152" y="3485"/>
                  </a:cubicBezTo>
                  <a:cubicBezTo>
                    <a:pt x="3149" y="3485"/>
                    <a:pt x="3145" y="3484"/>
                    <a:pt x="3142" y="3482"/>
                  </a:cubicBezTo>
                  <a:lnTo>
                    <a:pt x="2378" y="3083"/>
                  </a:lnTo>
                  <a:cubicBezTo>
                    <a:pt x="2313" y="3050"/>
                    <a:pt x="2242" y="3033"/>
                    <a:pt x="2172" y="3033"/>
                  </a:cubicBezTo>
                  <a:cubicBezTo>
                    <a:pt x="2101" y="3033"/>
                    <a:pt x="2030" y="3050"/>
                    <a:pt x="1965" y="3083"/>
                  </a:cubicBezTo>
                  <a:cubicBezTo>
                    <a:pt x="1219" y="3474"/>
                    <a:pt x="1200" y="3487"/>
                    <a:pt x="1193" y="3487"/>
                  </a:cubicBezTo>
                  <a:cubicBezTo>
                    <a:pt x="1193" y="3487"/>
                    <a:pt x="1192" y="3487"/>
                    <a:pt x="1192" y="3487"/>
                  </a:cubicBezTo>
                  <a:cubicBezTo>
                    <a:pt x="1177" y="3487"/>
                    <a:pt x="1168" y="3472"/>
                    <a:pt x="1168" y="3458"/>
                  </a:cubicBezTo>
                  <a:cubicBezTo>
                    <a:pt x="1321" y="2564"/>
                    <a:pt x="1321" y="2603"/>
                    <a:pt x="1321" y="2536"/>
                  </a:cubicBezTo>
                  <a:cubicBezTo>
                    <a:pt x="1321" y="2416"/>
                    <a:pt x="1273" y="2300"/>
                    <a:pt x="1187" y="2214"/>
                  </a:cubicBezTo>
                  <a:lnTo>
                    <a:pt x="572" y="1613"/>
                  </a:lnTo>
                  <a:cubicBezTo>
                    <a:pt x="557" y="1599"/>
                    <a:pt x="562" y="1575"/>
                    <a:pt x="581" y="1575"/>
                  </a:cubicBezTo>
                  <a:lnTo>
                    <a:pt x="759" y="1551"/>
                  </a:lnTo>
                  <a:cubicBezTo>
                    <a:pt x="1016" y="1500"/>
                    <a:pt x="969" y="1127"/>
                    <a:pt x="720" y="1127"/>
                  </a:cubicBezTo>
                  <a:cubicBezTo>
                    <a:pt x="712" y="1127"/>
                    <a:pt x="705" y="1127"/>
                    <a:pt x="697" y="1128"/>
                  </a:cubicBezTo>
                  <a:lnTo>
                    <a:pt x="524" y="1152"/>
                  </a:lnTo>
                  <a:cubicBezTo>
                    <a:pt x="149" y="1205"/>
                    <a:pt x="0" y="1666"/>
                    <a:pt x="274" y="1926"/>
                  </a:cubicBezTo>
                  <a:cubicBezTo>
                    <a:pt x="913" y="2555"/>
                    <a:pt x="899" y="2521"/>
                    <a:pt x="894" y="2545"/>
                  </a:cubicBezTo>
                  <a:cubicBezTo>
                    <a:pt x="745" y="3434"/>
                    <a:pt x="745" y="3400"/>
                    <a:pt x="745" y="3468"/>
                  </a:cubicBezTo>
                  <a:cubicBezTo>
                    <a:pt x="745" y="3727"/>
                    <a:pt x="956" y="3915"/>
                    <a:pt x="1189" y="3915"/>
                  </a:cubicBezTo>
                  <a:cubicBezTo>
                    <a:pt x="1258" y="3915"/>
                    <a:pt x="1330" y="3898"/>
                    <a:pt x="1398" y="3862"/>
                  </a:cubicBezTo>
                  <a:cubicBezTo>
                    <a:pt x="2083" y="3507"/>
                    <a:pt x="2155" y="3460"/>
                    <a:pt x="2174" y="3460"/>
                  </a:cubicBezTo>
                  <a:cubicBezTo>
                    <a:pt x="2177" y="3460"/>
                    <a:pt x="2179" y="3461"/>
                    <a:pt x="2181" y="3463"/>
                  </a:cubicBezTo>
                  <a:cubicBezTo>
                    <a:pt x="2907" y="3828"/>
                    <a:pt x="2959" y="3914"/>
                    <a:pt x="3152" y="3914"/>
                  </a:cubicBezTo>
                  <a:cubicBezTo>
                    <a:pt x="3425" y="3914"/>
                    <a:pt x="3637" y="3665"/>
                    <a:pt x="3594" y="3391"/>
                  </a:cubicBezTo>
                  <a:cubicBezTo>
                    <a:pt x="3445" y="2502"/>
                    <a:pt x="3435" y="2536"/>
                    <a:pt x="3454" y="2521"/>
                  </a:cubicBezTo>
                  <a:lnTo>
                    <a:pt x="4069" y="1921"/>
                  </a:lnTo>
                  <a:cubicBezTo>
                    <a:pt x="4333" y="1661"/>
                    <a:pt x="4189" y="1210"/>
                    <a:pt x="3819" y="1157"/>
                  </a:cubicBezTo>
                  <a:lnTo>
                    <a:pt x="2969" y="1032"/>
                  </a:lnTo>
                  <a:cubicBezTo>
                    <a:pt x="2945" y="1027"/>
                    <a:pt x="2969" y="1051"/>
                    <a:pt x="2575" y="249"/>
                  </a:cubicBezTo>
                  <a:cubicBezTo>
                    <a:pt x="2491" y="83"/>
                    <a:pt x="2330"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8" name="Google Shape;18228;p73"/>
            <p:cNvSpPr/>
            <p:nvPr/>
          </p:nvSpPr>
          <p:spPr>
            <a:xfrm>
              <a:off x="985190" y="4129973"/>
              <a:ext cx="91342" cy="11231"/>
            </a:xfrm>
            <a:custGeom>
              <a:rect b="b" l="l" r="r" t="t"/>
              <a:pathLst>
                <a:path extrusionOk="0" h="429" w="3489">
                  <a:moveTo>
                    <a:pt x="284" y="1"/>
                  </a:moveTo>
                  <a:cubicBezTo>
                    <a:pt x="1" y="1"/>
                    <a:pt x="1" y="424"/>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73"/>
            <p:cNvSpPr/>
            <p:nvPr/>
          </p:nvSpPr>
          <p:spPr>
            <a:xfrm>
              <a:off x="985190" y="4154373"/>
              <a:ext cx="91342" cy="11231"/>
            </a:xfrm>
            <a:custGeom>
              <a:rect b="b" l="l" r="r" t="t"/>
              <a:pathLst>
                <a:path extrusionOk="0" h="429" w="3489">
                  <a:moveTo>
                    <a:pt x="284" y="1"/>
                  </a:moveTo>
                  <a:cubicBezTo>
                    <a:pt x="1" y="1"/>
                    <a:pt x="1" y="428"/>
                    <a:pt x="284" y="428"/>
                  </a:cubicBezTo>
                  <a:lnTo>
                    <a:pt x="3205" y="428"/>
                  </a:lnTo>
                  <a:cubicBezTo>
                    <a:pt x="3488" y="428"/>
                    <a:pt x="3488" y="1"/>
                    <a:pt x="3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0" name="Google Shape;18230;p73"/>
          <p:cNvGrpSpPr/>
          <p:nvPr/>
        </p:nvGrpSpPr>
        <p:grpSpPr>
          <a:xfrm>
            <a:off x="3900804" y="1547918"/>
            <a:ext cx="411550" cy="337748"/>
            <a:chOff x="3900804" y="1547918"/>
            <a:chExt cx="411550" cy="337748"/>
          </a:xfrm>
        </p:grpSpPr>
        <p:sp>
          <p:nvSpPr>
            <p:cNvPr id="18231" name="Google Shape;18231;p73"/>
            <p:cNvSpPr/>
            <p:nvPr/>
          </p:nvSpPr>
          <p:spPr>
            <a:xfrm>
              <a:off x="3906956" y="1582266"/>
              <a:ext cx="399350" cy="267298"/>
            </a:xfrm>
            <a:custGeom>
              <a:rect b="b" l="l" r="r" t="t"/>
              <a:pathLst>
                <a:path extrusionOk="0" h="10210" w="15254">
                  <a:moveTo>
                    <a:pt x="299" y="1"/>
                  </a:moveTo>
                  <a:cubicBezTo>
                    <a:pt x="130" y="1"/>
                    <a:pt x="1" y="135"/>
                    <a:pt x="1" y="299"/>
                  </a:cubicBezTo>
                  <a:lnTo>
                    <a:pt x="1" y="9907"/>
                  </a:lnTo>
                  <a:cubicBezTo>
                    <a:pt x="1" y="10075"/>
                    <a:pt x="130" y="10209"/>
                    <a:pt x="299" y="10209"/>
                  </a:cubicBezTo>
                  <a:lnTo>
                    <a:pt x="14951" y="10209"/>
                  </a:lnTo>
                  <a:cubicBezTo>
                    <a:pt x="15119" y="10209"/>
                    <a:pt x="15254" y="10075"/>
                    <a:pt x="15254" y="9907"/>
                  </a:cubicBezTo>
                  <a:lnTo>
                    <a:pt x="15254" y="9330"/>
                  </a:lnTo>
                  <a:lnTo>
                    <a:pt x="15254" y="299"/>
                  </a:lnTo>
                  <a:cubicBezTo>
                    <a:pt x="15254" y="135"/>
                    <a:pt x="15119" y="1"/>
                    <a:pt x="1495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2" name="Google Shape;18232;p73"/>
            <p:cNvSpPr/>
            <p:nvPr/>
          </p:nvSpPr>
          <p:spPr>
            <a:xfrm>
              <a:off x="3934629" y="1582266"/>
              <a:ext cx="371677" cy="244286"/>
            </a:xfrm>
            <a:custGeom>
              <a:rect b="b" l="l" r="r" t="t"/>
              <a:pathLst>
                <a:path extrusionOk="0" h="9331" w="14197">
                  <a:moveTo>
                    <a:pt x="1" y="1"/>
                  </a:moveTo>
                  <a:lnTo>
                    <a:pt x="1" y="9032"/>
                  </a:lnTo>
                  <a:cubicBezTo>
                    <a:pt x="1" y="9196"/>
                    <a:pt x="135" y="9330"/>
                    <a:pt x="299" y="9330"/>
                  </a:cubicBezTo>
                  <a:lnTo>
                    <a:pt x="14197" y="9330"/>
                  </a:lnTo>
                  <a:lnTo>
                    <a:pt x="14197" y="299"/>
                  </a:lnTo>
                  <a:cubicBezTo>
                    <a:pt x="14197" y="135"/>
                    <a:pt x="14062" y="1"/>
                    <a:pt x="13894" y="1"/>
                  </a:cubicBezTo>
                  <a:close/>
                </a:path>
              </a:pathLst>
            </a:custGeom>
            <a:solidFill>
              <a:srgbClr val="C6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73"/>
            <p:cNvSpPr/>
            <p:nvPr/>
          </p:nvSpPr>
          <p:spPr>
            <a:xfrm>
              <a:off x="3947719" y="1553965"/>
              <a:ext cx="317590" cy="271330"/>
            </a:xfrm>
            <a:custGeom>
              <a:rect b="b" l="l" r="r" t="t"/>
              <a:pathLst>
                <a:path extrusionOk="0" h="10364" w="12131">
                  <a:moveTo>
                    <a:pt x="3020" y="0"/>
                  </a:moveTo>
                  <a:cubicBezTo>
                    <a:pt x="2134" y="0"/>
                    <a:pt x="1115" y="161"/>
                    <a:pt x="48" y="640"/>
                  </a:cubicBezTo>
                  <a:cubicBezTo>
                    <a:pt x="19" y="654"/>
                    <a:pt x="0" y="678"/>
                    <a:pt x="0" y="707"/>
                  </a:cubicBezTo>
                  <a:lnTo>
                    <a:pt x="0" y="10248"/>
                  </a:lnTo>
                  <a:cubicBezTo>
                    <a:pt x="0" y="10291"/>
                    <a:pt x="39" y="10325"/>
                    <a:pt x="80" y="10325"/>
                  </a:cubicBezTo>
                  <a:cubicBezTo>
                    <a:pt x="88" y="10325"/>
                    <a:pt x="97" y="10323"/>
                    <a:pt x="106" y="10320"/>
                  </a:cubicBezTo>
                  <a:cubicBezTo>
                    <a:pt x="1153" y="9860"/>
                    <a:pt x="2151" y="9705"/>
                    <a:pt x="3021" y="9705"/>
                  </a:cubicBezTo>
                  <a:cubicBezTo>
                    <a:pt x="4815" y="9705"/>
                    <a:pt x="6063" y="10363"/>
                    <a:pt x="6063" y="10363"/>
                  </a:cubicBezTo>
                  <a:cubicBezTo>
                    <a:pt x="6063" y="10363"/>
                    <a:pt x="7313" y="9705"/>
                    <a:pt x="9108" y="9705"/>
                  </a:cubicBezTo>
                  <a:cubicBezTo>
                    <a:pt x="9979" y="9705"/>
                    <a:pt x="10978" y="9860"/>
                    <a:pt x="12025" y="10320"/>
                  </a:cubicBezTo>
                  <a:cubicBezTo>
                    <a:pt x="12033" y="10323"/>
                    <a:pt x="12042" y="10325"/>
                    <a:pt x="12051" y="10325"/>
                  </a:cubicBezTo>
                  <a:cubicBezTo>
                    <a:pt x="12092" y="10325"/>
                    <a:pt x="12131" y="10291"/>
                    <a:pt x="12131" y="10248"/>
                  </a:cubicBezTo>
                  <a:lnTo>
                    <a:pt x="12131" y="707"/>
                  </a:lnTo>
                  <a:cubicBezTo>
                    <a:pt x="12131" y="678"/>
                    <a:pt x="12111" y="654"/>
                    <a:pt x="12087" y="640"/>
                  </a:cubicBezTo>
                  <a:cubicBezTo>
                    <a:pt x="11021" y="161"/>
                    <a:pt x="10002" y="0"/>
                    <a:pt x="9115" y="0"/>
                  </a:cubicBezTo>
                  <a:cubicBezTo>
                    <a:pt x="7319" y="0"/>
                    <a:pt x="6068" y="659"/>
                    <a:pt x="6068" y="659"/>
                  </a:cubicBezTo>
                  <a:cubicBezTo>
                    <a:pt x="6068" y="659"/>
                    <a:pt x="4816" y="0"/>
                    <a:pt x="3020"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4" name="Google Shape;18234;p73"/>
            <p:cNvSpPr/>
            <p:nvPr/>
          </p:nvSpPr>
          <p:spPr>
            <a:xfrm>
              <a:off x="3961673" y="1553887"/>
              <a:ext cx="303636" cy="248631"/>
            </a:xfrm>
            <a:custGeom>
              <a:rect b="b" l="l" r="r" t="t"/>
              <a:pathLst>
                <a:path extrusionOk="0" h="9497" w="11598">
                  <a:moveTo>
                    <a:pt x="8582" y="1"/>
                  </a:moveTo>
                  <a:cubicBezTo>
                    <a:pt x="6786" y="1"/>
                    <a:pt x="5535" y="662"/>
                    <a:pt x="5535" y="662"/>
                  </a:cubicBezTo>
                  <a:cubicBezTo>
                    <a:pt x="5535" y="662"/>
                    <a:pt x="4284" y="2"/>
                    <a:pt x="2487" y="2"/>
                  </a:cubicBezTo>
                  <a:cubicBezTo>
                    <a:pt x="1741" y="2"/>
                    <a:pt x="902" y="115"/>
                    <a:pt x="20" y="436"/>
                  </a:cubicBezTo>
                  <a:lnTo>
                    <a:pt x="1" y="446"/>
                  </a:lnTo>
                  <a:lnTo>
                    <a:pt x="1" y="9377"/>
                  </a:lnTo>
                  <a:cubicBezTo>
                    <a:pt x="1" y="9420"/>
                    <a:pt x="36" y="9454"/>
                    <a:pt x="78" y="9454"/>
                  </a:cubicBezTo>
                  <a:cubicBezTo>
                    <a:pt x="87" y="9454"/>
                    <a:pt x="97" y="9452"/>
                    <a:pt x="106" y="9449"/>
                  </a:cubicBezTo>
                  <a:cubicBezTo>
                    <a:pt x="1151" y="8990"/>
                    <a:pt x="2091" y="8835"/>
                    <a:pt x="2884" y="8835"/>
                  </a:cubicBezTo>
                  <a:cubicBezTo>
                    <a:pt x="4524" y="8835"/>
                    <a:pt x="5535" y="9497"/>
                    <a:pt x="5535" y="9497"/>
                  </a:cubicBezTo>
                  <a:cubicBezTo>
                    <a:pt x="6630" y="9060"/>
                    <a:pt x="7802" y="8834"/>
                    <a:pt x="8979" y="8834"/>
                  </a:cubicBezTo>
                  <a:cubicBezTo>
                    <a:pt x="8993" y="8834"/>
                    <a:pt x="9007" y="8834"/>
                    <a:pt x="9021" y="8834"/>
                  </a:cubicBezTo>
                  <a:cubicBezTo>
                    <a:pt x="9900" y="8834"/>
                    <a:pt x="10770" y="8983"/>
                    <a:pt x="11598" y="9276"/>
                  </a:cubicBezTo>
                  <a:lnTo>
                    <a:pt x="11598" y="710"/>
                  </a:lnTo>
                  <a:cubicBezTo>
                    <a:pt x="11598" y="681"/>
                    <a:pt x="11583" y="653"/>
                    <a:pt x="11554" y="643"/>
                  </a:cubicBezTo>
                  <a:cubicBezTo>
                    <a:pt x="10488" y="162"/>
                    <a:pt x="9469" y="1"/>
                    <a:pt x="8582" y="1"/>
                  </a:cubicBezTo>
                  <a:close/>
                </a:path>
              </a:pathLst>
            </a:custGeom>
            <a:solidFill>
              <a:srgbClr val="B8C6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5" name="Google Shape;18235;p73"/>
            <p:cNvSpPr/>
            <p:nvPr/>
          </p:nvSpPr>
          <p:spPr>
            <a:xfrm>
              <a:off x="4106553" y="1553965"/>
              <a:ext cx="158756" cy="248553"/>
            </a:xfrm>
            <a:custGeom>
              <a:rect b="b" l="l" r="r" t="t"/>
              <a:pathLst>
                <a:path extrusionOk="0" h="9494" w="6064">
                  <a:moveTo>
                    <a:pt x="3048" y="0"/>
                  </a:moveTo>
                  <a:cubicBezTo>
                    <a:pt x="1252" y="0"/>
                    <a:pt x="1" y="659"/>
                    <a:pt x="1" y="659"/>
                  </a:cubicBezTo>
                  <a:lnTo>
                    <a:pt x="1" y="9494"/>
                  </a:lnTo>
                  <a:cubicBezTo>
                    <a:pt x="1096" y="9057"/>
                    <a:pt x="2268" y="8831"/>
                    <a:pt x="3445" y="8831"/>
                  </a:cubicBezTo>
                  <a:cubicBezTo>
                    <a:pt x="3459" y="8831"/>
                    <a:pt x="3473" y="8831"/>
                    <a:pt x="3487" y="8831"/>
                  </a:cubicBezTo>
                  <a:cubicBezTo>
                    <a:pt x="4366" y="8831"/>
                    <a:pt x="5236" y="8980"/>
                    <a:pt x="6064" y="9273"/>
                  </a:cubicBezTo>
                  <a:lnTo>
                    <a:pt x="6064" y="707"/>
                  </a:lnTo>
                  <a:cubicBezTo>
                    <a:pt x="6064" y="678"/>
                    <a:pt x="6049" y="650"/>
                    <a:pt x="6020" y="640"/>
                  </a:cubicBezTo>
                  <a:cubicBezTo>
                    <a:pt x="4954" y="161"/>
                    <a:pt x="3935" y="0"/>
                    <a:pt x="3048" y="0"/>
                  </a:cubicBezTo>
                  <a:close/>
                </a:path>
              </a:pathLst>
            </a:custGeom>
            <a:solidFill>
              <a:srgbClr val="CD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6" name="Google Shape;18236;p73"/>
            <p:cNvSpPr/>
            <p:nvPr/>
          </p:nvSpPr>
          <p:spPr>
            <a:xfrm>
              <a:off x="4106422" y="1815085"/>
              <a:ext cx="27829" cy="62439"/>
            </a:xfrm>
            <a:custGeom>
              <a:rect b="b" l="l" r="r" t="t"/>
              <a:pathLst>
                <a:path extrusionOk="0" h="2385" w="1063">
                  <a:moveTo>
                    <a:pt x="1063" y="0"/>
                  </a:moveTo>
                  <a:cubicBezTo>
                    <a:pt x="698" y="96"/>
                    <a:pt x="342" y="226"/>
                    <a:pt x="1" y="389"/>
                  </a:cubicBezTo>
                  <a:lnTo>
                    <a:pt x="1" y="2311"/>
                  </a:lnTo>
                  <a:cubicBezTo>
                    <a:pt x="1" y="2355"/>
                    <a:pt x="37" y="2385"/>
                    <a:pt x="75" y="2385"/>
                  </a:cubicBezTo>
                  <a:cubicBezTo>
                    <a:pt x="91" y="2385"/>
                    <a:pt x="107" y="2380"/>
                    <a:pt x="121" y="2368"/>
                  </a:cubicBezTo>
                  <a:lnTo>
                    <a:pt x="496" y="2066"/>
                  </a:lnTo>
                  <a:cubicBezTo>
                    <a:pt x="510" y="2056"/>
                    <a:pt x="527" y="2051"/>
                    <a:pt x="544" y="2051"/>
                  </a:cubicBezTo>
                  <a:cubicBezTo>
                    <a:pt x="561" y="2051"/>
                    <a:pt x="577" y="2056"/>
                    <a:pt x="592" y="2066"/>
                  </a:cubicBezTo>
                  <a:lnTo>
                    <a:pt x="943" y="2364"/>
                  </a:lnTo>
                  <a:cubicBezTo>
                    <a:pt x="957" y="2375"/>
                    <a:pt x="973" y="2380"/>
                    <a:pt x="988" y="2380"/>
                  </a:cubicBezTo>
                  <a:cubicBezTo>
                    <a:pt x="1027" y="2380"/>
                    <a:pt x="1063" y="2350"/>
                    <a:pt x="1063" y="2306"/>
                  </a:cubicBezTo>
                  <a:lnTo>
                    <a:pt x="1063" y="0"/>
                  </a:lnTo>
                  <a:close/>
                </a:path>
              </a:pathLst>
            </a:custGeom>
            <a:solidFill>
              <a:srgbClr val="DEE5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7" name="Google Shape;18237;p73"/>
            <p:cNvSpPr/>
            <p:nvPr/>
          </p:nvSpPr>
          <p:spPr>
            <a:xfrm>
              <a:off x="3900804" y="1547918"/>
              <a:ext cx="411550" cy="337748"/>
            </a:xfrm>
            <a:custGeom>
              <a:rect b="b" l="l" r="r" t="t"/>
              <a:pathLst>
                <a:path extrusionOk="0" h="12901" w="15720">
                  <a:moveTo>
                    <a:pt x="10912" y="464"/>
                  </a:moveTo>
                  <a:cubicBezTo>
                    <a:pt x="11744" y="464"/>
                    <a:pt x="12697" y="609"/>
                    <a:pt x="13692" y="1039"/>
                  </a:cubicBezTo>
                  <a:lnTo>
                    <a:pt x="13692" y="10244"/>
                  </a:lnTo>
                  <a:cubicBezTo>
                    <a:pt x="12790" y="9885"/>
                    <a:pt x="11837" y="9706"/>
                    <a:pt x="10885" y="9706"/>
                  </a:cubicBezTo>
                  <a:cubicBezTo>
                    <a:pt x="9936" y="9706"/>
                    <a:pt x="8987" y="9884"/>
                    <a:pt x="8090" y="10239"/>
                  </a:cubicBezTo>
                  <a:lnTo>
                    <a:pt x="8090" y="1034"/>
                  </a:lnTo>
                  <a:cubicBezTo>
                    <a:pt x="8438" y="880"/>
                    <a:pt x="9503" y="464"/>
                    <a:pt x="10912" y="464"/>
                  </a:cubicBezTo>
                  <a:close/>
                  <a:moveTo>
                    <a:pt x="4848" y="460"/>
                  </a:moveTo>
                  <a:cubicBezTo>
                    <a:pt x="5840" y="460"/>
                    <a:pt x="6799" y="664"/>
                    <a:pt x="7629" y="1034"/>
                  </a:cubicBezTo>
                  <a:cubicBezTo>
                    <a:pt x="7629" y="2187"/>
                    <a:pt x="7629" y="8894"/>
                    <a:pt x="7629" y="10239"/>
                  </a:cubicBezTo>
                  <a:cubicBezTo>
                    <a:pt x="6731" y="9883"/>
                    <a:pt x="5775" y="9705"/>
                    <a:pt x="4809" y="9705"/>
                  </a:cubicBezTo>
                  <a:cubicBezTo>
                    <a:pt x="3858" y="9705"/>
                    <a:pt x="2912" y="9888"/>
                    <a:pt x="2023" y="10244"/>
                  </a:cubicBezTo>
                  <a:lnTo>
                    <a:pt x="2023" y="5050"/>
                  </a:lnTo>
                  <a:cubicBezTo>
                    <a:pt x="2023" y="4897"/>
                    <a:pt x="1908" y="4820"/>
                    <a:pt x="1792" y="4820"/>
                  </a:cubicBezTo>
                  <a:cubicBezTo>
                    <a:pt x="1677" y="4820"/>
                    <a:pt x="1562" y="4897"/>
                    <a:pt x="1562" y="5050"/>
                  </a:cubicBezTo>
                  <a:lnTo>
                    <a:pt x="1562" y="10479"/>
                  </a:lnTo>
                  <a:cubicBezTo>
                    <a:pt x="1562" y="10647"/>
                    <a:pt x="1701" y="10786"/>
                    <a:pt x="1869" y="10786"/>
                  </a:cubicBezTo>
                  <a:cubicBezTo>
                    <a:pt x="1912" y="10786"/>
                    <a:pt x="1951" y="10777"/>
                    <a:pt x="1989" y="10762"/>
                  </a:cubicBezTo>
                  <a:cubicBezTo>
                    <a:pt x="2878" y="10368"/>
                    <a:pt x="3839" y="10167"/>
                    <a:pt x="4809" y="10167"/>
                  </a:cubicBezTo>
                  <a:cubicBezTo>
                    <a:pt x="5775" y="10167"/>
                    <a:pt x="6736" y="10364"/>
                    <a:pt x="7624" y="10743"/>
                  </a:cubicBezTo>
                  <a:lnTo>
                    <a:pt x="7624" y="11291"/>
                  </a:lnTo>
                  <a:lnTo>
                    <a:pt x="534" y="11291"/>
                  </a:lnTo>
                  <a:cubicBezTo>
                    <a:pt x="495" y="11291"/>
                    <a:pt x="462" y="11262"/>
                    <a:pt x="462" y="11219"/>
                  </a:cubicBezTo>
                  <a:lnTo>
                    <a:pt x="462" y="1611"/>
                  </a:lnTo>
                  <a:cubicBezTo>
                    <a:pt x="462" y="1572"/>
                    <a:pt x="495" y="1543"/>
                    <a:pt x="534" y="1543"/>
                  </a:cubicBezTo>
                  <a:lnTo>
                    <a:pt x="1562" y="1543"/>
                  </a:lnTo>
                  <a:lnTo>
                    <a:pt x="1562" y="4123"/>
                  </a:lnTo>
                  <a:cubicBezTo>
                    <a:pt x="1562" y="4277"/>
                    <a:pt x="1677" y="4354"/>
                    <a:pt x="1792" y="4354"/>
                  </a:cubicBezTo>
                  <a:cubicBezTo>
                    <a:pt x="1908" y="4354"/>
                    <a:pt x="2023" y="4277"/>
                    <a:pt x="2023" y="4123"/>
                  </a:cubicBezTo>
                  <a:lnTo>
                    <a:pt x="2023" y="1039"/>
                  </a:lnTo>
                  <a:cubicBezTo>
                    <a:pt x="2940" y="642"/>
                    <a:pt x="3909" y="460"/>
                    <a:pt x="4848" y="460"/>
                  </a:cubicBezTo>
                  <a:close/>
                  <a:moveTo>
                    <a:pt x="8686" y="10517"/>
                  </a:moveTo>
                  <a:lnTo>
                    <a:pt x="8686" y="12175"/>
                  </a:lnTo>
                  <a:lnTo>
                    <a:pt x="8542" y="12059"/>
                  </a:lnTo>
                  <a:cubicBezTo>
                    <a:pt x="8500" y="12023"/>
                    <a:pt x="8449" y="12005"/>
                    <a:pt x="8397" y="12005"/>
                  </a:cubicBezTo>
                  <a:cubicBezTo>
                    <a:pt x="8347" y="12005"/>
                    <a:pt x="8296" y="12022"/>
                    <a:pt x="8254" y="12055"/>
                  </a:cubicBezTo>
                  <a:lnTo>
                    <a:pt x="8086" y="12184"/>
                  </a:lnTo>
                  <a:lnTo>
                    <a:pt x="8086" y="10743"/>
                  </a:lnTo>
                  <a:cubicBezTo>
                    <a:pt x="8283" y="10657"/>
                    <a:pt x="8480" y="10585"/>
                    <a:pt x="8686" y="10517"/>
                  </a:cubicBezTo>
                  <a:close/>
                  <a:moveTo>
                    <a:pt x="4831" y="1"/>
                  </a:moveTo>
                  <a:cubicBezTo>
                    <a:pt x="3779" y="1"/>
                    <a:pt x="2727" y="221"/>
                    <a:pt x="1744" y="660"/>
                  </a:cubicBezTo>
                  <a:cubicBezTo>
                    <a:pt x="1509" y="765"/>
                    <a:pt x="1571" y="1034"/>
                    <a:pt x="1566" y="1082"/>
                  </a:cubicBezTo>
                  <a:lnTo>
                    <a:pt x="538" y="1082"/>
                  </a:lnTo>
                  <a:cubicBezTo>
                    <a:pt x="241" y="1082"/>
                    <a:pt x="5" y="1322"/>
                    <a:pt x="0" y="1616"/>
                  </a:cubicBezTo>
                  <a:lnTo>
                    <a:pt x="0" y="11224"/>
                  </a:lnTo>
                  <a:cubicBezTo>
                    <a:pt x="5" y="11517"/>
                    <a:pt x="241" y="11757"/>
                    <a:pt x="538" y="11757"/>
                  </a:cubicBezTo>
                  <a:lnTo>
                    <a:pt x="7629" y="11757"/>
                  </a:lnTo>
                  <a:lnTo>
                    <a:pt x="7629" y="12670"/>
                  </a:lnTo>
                  <a:cubicBezTo>
                    <a:pt x="7629" y="12806"/>
                    <a:pt x="7742" y="12898"/>
                    <a:pt x="7861" y="12898"/>
                  </a:cubicBezTo>
                  <a:cubicBezTo>
                    <a:pt x="7910" y="12898"/>
                    <a:pt x="7960" y="12882"/>
                    <a:pt x="8004" y="12847"/>
                  </a:cubicBezTo>
                  <a:lnTo>
                    <a:pt x="8398" y="12535"/>
                  </a:lnTo>
                  <a:cubicBezTo>
                    <a:pt x="8749" y="12804"/>
                    <a:pt x="8777" y="12900"/>
                    <a:pt x="8921" y="12900"/>
                  </a:cubicBezTo>
                  <a:cubicBezTo>
                    <a:pt x="9046" y="12900"/>
                    <a:pt x="9152" y="12794"/>
                    <a:pt x="9152" y="12670"/>
                  </a:cubicBezTo>
                  <a:lnTo>
                    <a:pt x="9152" y="11757"/>
                  </a:lnTo>
                  <a:lnTo>
                    <a:pt x="12275" y="11757"/>
                  </a:lnTo>
                  <a:cubicBezTo>
                    <a:pt x="12582" y="11757"/>
                    <a:pt x="12582" y="11291"/>
                    <a:pt x="12275" y="11291"/>
                  </a:cubicBezTo>
                  <a:lnTo>
                    <a:pt x="9152" y="11291"/>
                  </a:lnTo>
                  <a:lnTo>
                    <a:pt x="9152" y="10383"/>
                  </a:lnTo>
                  <a:cubicBezTo>
                    <a:pt x="9721" y="10239"/>
                    <a:pt x="10302" y="10168"/>
                    <a:pt x="10882" y="10168"/>
                  </a:cubicBezTo>
                  <a:cubicBezTo>
                    <a:pt x="11854" y="10168"/>
                    <a:pt x="12823" y="10368"/>
                    <a:pt x="13726" y="10762"/>
                  </a:cubicBezTo>
                  <a:cubicBezTo>
                    <a:pt x="13766" y="10779"/>
                    <a:pt x="13808" y="10787"/>
                    <a:pt x="13848" y="10787"/>
                  </a:cubicBezTo>
                  <a:cubicBezTo>
                    <a:pt x="14012" y="10787"/>
                    <a:pt x="14158" y="10656"/>
                    <a:pt x="14158" y="10479"/>
                  </a:cubicBezTo>
                  <a:lnTo>
                    <a:pt x="14158" y="1543"/>
                  </a:lnTo>
                  <a:lnTo>
                    <a:pt x="15186" y="1543"/>
                  </a:lnTo>
                  <a:cubicBezTo>
                    <a:pt x="15224" y="1543"/>
                    <a:pt x="15258" y="1577"/>
                    <a:pt x="15258" y="1616"/>
                  </a:cubicBezTo>
                  <a:lnTo>
                    <a:pt x="15258" y="11224"/>
                  </a:lnTo>
                  <a:cubicBezTo>
                    <a:pt x="15258" y="11262"/>
                    <a:pt x="15224" y="11296"/>
                    <a:pt x="15186" y="11296"/>
                  </a:cubicBezTo>
                  <a:lnTo>
                    <a:pt x="13197" y="11296"/>
                  </a:lnTo>
                  <a:cubicBezTo>
                    <a:pt x="12890" y="11296"/>
                    <a:pt x="12890" y="11757"/>
                    <a:pt x="13197" y="11757"/>
                  </a:cubicBezTo>
                  <a:lnTo>
                    <a:pt x="15186" y="11757"/>
                  </a:lnTo>
                  <a:cubicBezTo>
                    <a:pt x="15479" y="11757"/>
                    <a:pt x="15719" y="11517"/>
                    <a:pt x="15719" y="11224"/>
                  </a:cubicBezTo>
                  <a:lnTo>
                    <a:pt x="15719" y="1616"/>
                  </a:lnTo>
                  <a:cubicBezTo>
                    <a:pt x="15719" y="1318"/>
                    <a:pt x="15479" y="1082"/>
                    <a:pt x="15181" y="1082"/>
                  </a:cubicBezTo>
                  <a:lnTo>
                    <a:pt x="14153" y="1082"/>
                  </a:lnTo>
                  <a:cubicBezTo>
                    <a:pt x="14144" y="1029"/>
                    <a:pt x="14211" y="765"/>
                    <a:pt x="13975" y="660"/>
                  </a:cubicBezTo>
                  <a:cubicBezTo>
                    <a:pt x="12964" y="206"/>
                    <a:pt x="11891" y="4"/>
                    <a:pt x="10863" y="4"/>
                  </a:cubicBezTo>
                  <a:cubicBezTo>
                    <a:pt x="9767" y="4"/>
                    <a:pt x="8723" y="234"/>
                    <a:pt x="7860" y="636"/>
                  </a:cubicBezTo>
                  <a:cubicBezTo>
                    <a:pt x="6894" y="212"/>
                    <a:pt x="5862" y="1"/>
                    <a:pt x="4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38" name="Google Shape;18238;p73"/>
          <p:cNvGrpSpPr/>
          <p:nvPr/>
        </p:nvGrpSpPr>
        <p:grpSpPr>
          <a:xfrm>
            <a:off x="3508654" y="3811781"/>
            <a:ext cx="363876" cy="364007"/>
            <a:chOff x="3508654" y="3811781"/>
            <a:chExt cx="363876" cy="364007"/>
          </a:xfrm>
        </p:grpSpPr>
        <p:sp>
          <p:nvSpPr>
            <p:cNvPr id="18239" name="Google Shape;18239;p73"/>
            <p:cNvSpPr/>
            <p:nvPr/>
          </p:nvSpPr>
          <p:spPr>
            <a:xfrm>
              <a:off x="3514047" y="3817069"/>
              <a:ext cx="133727" cy="64534"/>
            </a:xfrm>
            <a:custGeom>
              <a:rect b="b" l="l" r="r" t="t"/>
              <a:pathLst>
                <a:path extrusionOk="0" h="2465" w="5108">
                  <a:moveTo>
                    <a:pt x="1437" y="0"/>
                  </a:moveTo>
                  <a:cubicBezTo>
                    <a:pt x="645" y="0"/>
                    <a:pt x="1" y="639"/>
                    <a:pt x="1" y="1437"/>
                  </a:cubicBezTo>
                  <a:cubicBezTo>
                    <a:pt x="1" y="2004"/>
                    <a:pt x="467" y="2465"/>
                    <a:pt x="1034" y="2465"/>
                  </a:cubicBezTo>
                  <a:cubicBezTo>
                    <a:pt x="1605" y="2465"/>
                    <a:pt x="4132" y="2004"/>
                    <a:pt x="4132" y="1437"/>
                  </a:cubicBezTo>
                  <a:lnTo>
                    <a:pt x="4939" y="1437"/>
                  </a:lnTo>
                  <a:cubicBezTo>
                    <a:pt x="4939" y="1038"/>
                    <a:pt x="5108" y="678"/>
                    <a:pt x="4848" y="418"/>
                  </a:cubicBezTo>
                  <a:cubicBezTo>
                    <a:pt x="4589" y="159"/>
                    <a:pt x="1836" y="0"/>
                    <a:pt x="143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0" name="Google Shape;18240;p73"/>
            <p:cNvSpPr/>
            <p:nvPr/>
          </p:nvSpPr>
          <p:spPr>
            <a:xfrm>
              <a:off x="3541222" y="3854664"/>
              <a:ext cx="58879" cy="27070"/>
            </a:xfrm>
            <a:custGeom>
              <a:rect b="b" l="l" r="r" t="t"/>
              <a:pathLst>
                <a:path extrusionOk="0" h="1034" w="2249">
                  <a:moveTo>
                    <a:pt x="1029" y="1"/>
                  </a:moveTo>
                  <a:cubicBezTo>
                    <a:pt x="1029" y="573"/>
                    <a:pt x="567" y="1034"/>
                    <a:pt x="1" y="1034"/>
                  </a:cubicBezTo>
                  <a:lnTo>
                    <a:pt x="2249" y="1034"/>
                  </a:lnTo>
                  <a:lnTo>
                    <a:pt x="224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1" name="Google Shape;18241;p73"/>
            <p:cNvSpPr/>
            <p:nvPr/>
          </p:nvSpPr>
          <p:spPr>
            <a:xfrm>
              <a:off x="3551668" y="3816939"/>
              <a:ext cx="240359" cy="353430"/>
            </a:xfrm>
            <a:custGeom>
              <a:rect b="b" l="l" r="r" t="t"/>
              <a:pathLst>
                <a:path extrusionOk="0" h="13500" w="9181">
                  <a:moveTo>
                    <a:pt x="0" y="1"/>
                  </a:moveTo>
                  <a:cubicBezTo>
                    <a:pt x="380" y="1"/>
                    <a:pt x="745" y="154"/>
                    <a:pt x="1014" y="423"/>
                  </a:cubicBezTo>
                  <a:cubicBezTo>
                    <a:pt x="1067" y="476"/>
                    <a:pt x="1115" y="534"/>
                    <a:pt x="1163" y="596"/>
                  </a:cubicBezTo>
                  <a:cubicBezTo>
                    <a:pt x="1341" y="841"/>
                    <a:pt x="1437" y="1134"/>
                    <a:pt x="1437" y="1437"/>
                  </a:cubicBezTo>
                  <a:lnTo>
                    <a:pt x="1437" y="12064"/>
                  </a:lnTo>
                  <a:cubicBezTo>
                    <a:pt x="1437" y="12856"/>
                    <a:pt x="2076" y="13500"/>
                    <a:pt x="2873" y="13500"/>
                  </a:cubicBezTo>
                  <a:lnTo>
                    <a:pt x="5035" y="13500"/>
                  </a:lnTo>
                  <a:cubicBezTo>
                    <a:pt x="5294" y="13241"/>
                    <a:pt x="6505" y="13341"/>
                    <a:pt x="6505" y="12943"/>
                  </a:cubicBezTo>
                  <a:lnTo>
                    <a:pt x="9181" y="11036"/>
                  </a:lnTo>
                  <a:lnTo>
                    <a:pt x="9181" y="1442"/>
                  </a:lnTo>
                  <a:lnTo>
                    <a:pt x="9181" y="1437"/>
                  </a:lnTo>
                  <a:cubicBezTo>
                    <a:pt x="9181" y="644"/>
                    <a:pt x="8537" y="1"/>
                    <a:pt x="7744"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2" name="Google Shape;18242;p73"/>
            <p:cNvSpPr/>
            <p:nvPr/>
          </p:nvSpPr>
          <p:spPr>
            <a:xfrm>
              <a:off x="3589262" y="4089996"/>
              <a:ext cx="202764" cy="80373"/>
            </a:xfrm>
            <a:custGeom>
              <a:rect b="b" l="l" r="r" t="t"/>
              <a:pathLst>
                <a:path extrusionOk="0" h="3070" w="7745">
                  <a:moveTo>
                    <a:pt x="1" y="0"/>
                  </a:moveTo>
                  <a:lnTo>
                    <a:pt x="1" y="1634"/>
                  </a:lnTo>
                  <a:cubicBezTo>
                    <a:pt x="1" y="2426"/>
                    <a:pt x="640" y="3070"/>
                    <a:pt x="1437" y="3070"/>
                  </a:cubicBezTo>
                  <a:lnTo>
                    <a:pt x="3599" y="3070"/>
                  </a:lnTo>
                  <a:cubicBezTo>
                    <a:pt x="3858" y="2811"/>
                    <a:pt x="5069" y="2911"/>
                    <a:pt x="5069" y="2513"/>
                  </a:cubicBezTo>
                  <a:lnTo>
                    <a:pt x="7745" y="601"/>
                  </a:lnTo>
                  <a:lnTo>
                    <a:pt x="774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3" name="Google Shape;18243;p73"/>
            <p:cNvSpPr/>
            <p:nvPr/>
          </p:nvSpPr>
          <p:spPr>
            <a:xfrm>
              <a:off x="3551668" y="3817069"/>
              <a:ext cx="233211" cy="15499"/>
            </a:xfrm>
            <a:custGeom>
              <a:rect b="b" l="l" r="r" t="t"/>
              <a:pathLst>
                <a:path extrusionOk="0" h="592" w="8908">
                  <a:moveTo>
                    <a:pt x="0" y="0"/>
                  </a:moveTo>
                  <a:cubicBezTo>
                    <a:pt x="385" y="0"/>
                    <a:pt x="750" y="149"/>
                    <a:pt x="1019" y="418"/>
                  </a:cubicBezTo>
                  <a:cubicBezTo>
                    <a:pt x="1072" y="471"/>
                    <a:pt x="1120" y="529"/>
                    <a:pt x="1163" y="591"/>
                  </a:cubicBezTo>
                  <a:lnTo>
                    <a:pt x="8907" y="591"/>
                  </a:lnTo>
                  <a:cubicBezTo>
                    <a:pt x="8638" y="221"/>
                    <a:pt x="8206" y="0"/>
                    <a:pt x="7744"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4" name="Google Shape;18244;p73"/>
            <p:cNvSpPr/>
            <p:nvPr/>
          </p:nvSpPr>
          <p:spPr>
            <a:xfrm>
              <a:off x="3626883" y="4105835"/>
              <a:ext cx="240359" cy="64665"/>
            </a:xfrm>
            <a:custGeom>
              <a:rect b="b" l="l" r="r" t="t"/>
              <a:pathLst>
                <a:path extrusionOk="0" h="2470" w="9181">
                  <a:moveTo>
                    <a:pt x="404" y="1"/>
                  </a:moveTo>
                  <a:cubicBezTo>
                    <a:pt x="975" y="1"/>
                    <a:pt x="1437" y="462"/>
                    <a:pt x="1437" y="1033"/>
                  </a:cubicBezTo>
                  <a:cubicBezTo>
                    <a:pt x="1437" y="1350"/>
                    <a:pt x="1331" y="1658"/>
                    <a:pt x="1139" y="1913"/>
                  </a:cubicBezTo>
                  <a:cubicBezTo>
                    <a:pt x="1100" y="1961"/>
                    <a:pt x="1062" y="2004"/>
                    <a:pt x="1019" y="2047"/>
                  </a:cubicBezTo>
                  <a:cubicBezTo>
                    <a:pt x="750" y="2316"/>
                    <a:pt x="384" y="2470"/>
                    <a:pt x="0" y="2470"/>
                  </a:cubicBezTo>
                  <a:lnTo>
                    <a:pt x="7744" y="2470"/>
                  </a:lnTo>
                  <a:cubicBezTo>
                    <a:pt x="8124" y="2470"/>
                    <a:pt x="8489" y="2316"/>
                    <a:pt x="8758" y="2047"/>
                  </a:cubicBezTo>
                  <a:cubicBezTo>
                    <a:pt x="8801" y="2004"/>
                    <a:pt x="8840" y="1961"/>
                    <a:pt x="8878" y="1913"/>
                  </a:cubicBezTo>
                  <a:cubicBezTo>
                    <a:pt x="9075" y="1658"/>
                    <a:pt x="9181" y="1350"/>
                    <a:pt x="9181" y="1033"/>
                  </a:cubicBezTo>
                  <a:cubicBezTo>
                    <a:pt x="9181" y="462"/>
                    <a:pt x="8719" y="1"/>
                    <a:pt x="8148"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5" name="Google Shape;18245;p73"/>
            <p:cNvSpPr/>
            <p:nvPr/>
          </p:nvSpPr>
          <p:spPr>
            <a:xfrm>
              <a:off x="3626883" y="4155891"/>
              <a:ext cx="232452" cy="14608"/>
            </a:xfrm>
            <a:custGeom>
              <a:rect b="b" l="l" r="r" t="t"/>
              <a:pathLst>
                <a:path extrusionOk="0" h="558" w="8879">
                  <a:moveTo>
                    <a:pt x="1139" y="1"/>
                  </a:moveTo>
                  <a:cubicBezTo>
                    <a:pt x="1100" y="49"/>
                    <a:pt x="1062" y="92"/>
                    <a:pt x="1019" y="135"/>
                  </a:cubicBezTo>
                  <a:cubicBezTo>
                    <a:pt x="750" y="404"/>
                    <a:pt x="384" y="558"/>
                    <a:pt x="0" y="558"/>
                  </a:cubicBezTo>
                  <a:lnTo>
                    <a:pt x="7744" y="558"/>
                  </a:lnTo>
                  <a:cubicBezTo>
                    <a:pt x="8124" y="558"/>
                    <a:pt x="8489" y="404"/>
                    <a:pt x="8758" y="135"/>
                  </a:cubicBezTo>
                  <a:cubicBezTo>
                    <a:pt x="8801" y="92"/>
                    <a:pt x="8840" y="49"/>
                    <a:pt x="887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6" name="Google Shape;18246;p73"/>
            <p:cNvSpPr/>
            <p:nvPr/>
          </p:nvSpPr>
          <p:spPr>
            <a:xfrm>
              <a:off x="3610389" y="4105835"/>
              <a:ext cx="54114" cy="27070"/>
            </a:xfrm>
            <a:custGeom>
              <a:rect b="b" l="l" r="r" t="t"/>
              <a:pathLst>
                <a:path extrusionOk="0" h="1034" w="2067">
                  <a:moveTo>
                    <a:pt x="1034" y="1"/>
                  </a:moveTo>
                  <a:cubicBezTo>
                    <a:pt x="467" y="1"/>
                    <a:pt x="1" y="462"/>
                    <a:pt x="1" y="1033"/>
                  </a:cubicBezTo>
                  <a:lnTo>
                    <a:pt x="2067" y="1033"/>
                  </a:lnTo>
                  <a:cubicBezTo>
                    <a:pt x="2067" y="462"/>
                    <a:pt x="1605" y="1"/>
                    <a:pt x="103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73"/>
            <p:cNvSpPr/>
            <p:nvPr/>
          </p:nvSpPr>
          <p:spPr>
            <a:xfrm>
              <a:off x="3718303" y="3889379"/>
              <a:ext cx="147943" cy="148074"/>
            </a:xfrm>
            <a:custGeom>
              <a:rect b="b" l="l" r="r" t="t"/>
              <a:pathLst>
                <a:path extrusionOk="0" h="5656" w="5651">
                  <a:moveTo>
                    <a:pt x="5650" y="1"/>
                  </a:moveTo>
                  <a:cubicBezTo>
                    <a:pt x="3834" y="106"/>
                    <a:pt x="2278" y="707"/>
                    <a:pt x="1139" y="1846"/>
                  </a:cubicBezTo>
                  <a:cubicBezTo>
                    <a:pt x="1" y="2984"/>
                    <a:pt x="250" y="3690"/>
                    <a:pt x="145" y="5511"/>
                  </a:cubicBezTo>
                  <a:cubicBezTo>
                    <a:pt x="1961" y="5401"/>
                    <a:pt x="2667" y="5655"/>
                    <a:pt x="3805" y="4512"/>
                  </a:cubicBezTo>
                  <a:cubicBezTo>
                    <a:pt x="4084" y="4233"/>
                    <a:pt x="4339" y="3926"/>
                    <a:pt x="4555" y="3594"/>
                  </a:cubicBezTo>
                  <a:lnTo>
                    <a:pt x="3560" y="3421"/>
                  </a:lnTo>
                  <a:lnTo>
                    <a:pt x="3585" y="3407"/>
                  </a:lnTo>
                  <a:cubicBezTo>
                    <a:pt x="4790" y="2691"/>
                    <a:pt x="5559" y="1428"/>
                    <a:pt x="5650" y="30"/>
                  </a:cubicBezTo>
                  <a:lnTo>
                    <a:pt x="565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73"/>
            <p:cNvSpPr/>
            <p:nvPr/>
          </p:nvSpPr>
          <p:spPr>
            <a:xfrm>
              <a:off x="3689767" y="3938178"/>
              <a:ext cx="127680" cy="127680"/>
            </a:xfrm>
            <a:custGeom>
              <a:rect b="b" l="l" r="r" t="t"/>
              <a:pathLst>
                <a:path extrusionOk="0" h="4877" w="4877">
                  <a:moveTo>
                    <a:pt x="4876" y="1"/>
                  </a:moveTo>
                  <a:lnTo>
                    <a:pt x="4876" y="1"/>
                  </a:lnTo>
                  <a:cubicBezTo>
                    <a:pt x="2863" y="1183"/>
                    <a:pt x="1187" y="2864"/>
                    <a:pt x="0" y="4877"/>
                  </a:cubicBezTo>
                  <a:cubicBezTo>
                    <a:pt x="2013" y="3690"/>
                    <a:pt x="3690" y="2014"/>
                    <a:pt x="4876" y="1"/>
                  </a:cubicBezTo>
                  <a:close/>
                </a:path>
              </a:pathLst>
            </a:custGeom>
            <a:solidFill>
              <a:srgbClr val="8699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73"/>
            <p:cNvSpPr/>
            <p:nvPr/>
          </p:nvSpPr>
          <p:spPr>
            <a:xfrm>
              <a:off x="3508654" y="3811781"/>
              <a:ext cx="363876" cy="364007"/>
            </a:xfrm>
            <a:custGeom>
              <a:rect b="b" l="l" r="r" t="t"/>
              <a:pathLst>
                <a:path extrusionOk="0" h="13904" w="13899">
                  <a:moveTo>
                    <a:pt x="1645" y="405"/>
                  </a:moveTo>
                  <a:cubicBezTo>
                    <a:pt x="2237" y="405"/>
                    <a:pt x="2754" y="833"/>
                    <a:pt x="2859" y="1432"/>
                  </a:cubicBezTo>
                  <a:lnTo>
                    <a:pt x="2277" y="1432"/>
                  </a:lnTo>
                  <a:cubicBezTo>
                    <a:pt x="2162" y="1432"/>
                    <a:pt x="2071" y="1524"/>
                    <a:pt x="2071" y="1639"/>
                  </a:cubicBezTo>
                  <a:cubicBezTo>
                    <a:pt x="2071" y="2090"/>
                    <a:pt x="1701" y="2460"/>
                    <a:pt x="1245" y="2460"/>
                  </a:cubicBezTo>
                  <a:cubicBezTo>
                    <a:pt x="788" y="2460"/>
                    <a:pt x="418" y="2090"/>
                    <a:pt x="418" y="1639"/>
                  </a:cubicBezTo>
                  <a:cubicBezTo>
                    <a:pt x="418" y="1000"/>
                    <a:pt x="903" y="467"/>
                    <a:pt x="1542" y="409"/>
                  </a:cubicBezTo>
                  <a:cubicBezTo>
                    <a:pt x="1577" y="406"/>
                    <a:pt x="1611" y="405"/>
                    <a:pt x="1645" y="405"/>
                  </a:cubicBezTo>
                  <a:close/>
                  <a:moveTo>
                    <a:pt x="2878" y="1845"/>
                  </a:moveTo>
                  <a:lnTo>
                    <a:pt x="2878" y="2460"/>
                  </a:lnTo>
                  <a:lnTo>
                    <a:pt x="2167" y="2460"/>
                  </a:lnTo>
                  <a:cubicBezTo>
                    <a:pt x="2321" y="2287"/>
                    <a:pt x="2426" y="2076"/>
                    <a:pt x="2465" y="1845"/>
                  </a:cubicBezTo>
                  <a:close/>
                  <a:moveTo>
                    <a:pt x="11141" y="5477"/>
                  </a:moveTo>
                  <a:cubicBezTo>
                    <a:pt x="10180" y="6880"/>
                    <a:pt x="8969" y="8091"/>
                    <a:pt x="7572" y="9051"/>
                  </a:cubicBezTo>
                  <a:cubicBezTo>
                    <a:pt x="8047" y="8350"/>
                    <a:pt x="8590" y="7697"/>
                    <a:pt x="9190" y="7101"/>
                  </a:cubicBezTo>
                  <a:cubicBezTo>
                    <a:pt x="9786" y="6501"/>
                    <a:pt x="10440" y="5958"/>
                    <a:pt x="11141" y="5477"/>
                  </a:cubicBezTo>
                  <a:close/>
                  <a:moveTo>
                    <a:pt x="4920" y="11439"/>
                  </a:moveTo>
                  <a:cubicBezTo>
                    <a:pt x="5266" y="11439"/>
                    <a:pt x="5611" y="11646"/>
                    <a:pt x="5717" y="12059"/>
                  </a:cubicBezTo>
                  <a:lnTo>
                    <a:pt x="4122" y="12059"/>
                  </a:lnTo>
                  <a:cubicBezTo>
                    <a:pt x="4228" y="11646"/>
                    <a:pt x="4574" y="11439"/>
                    <a:pt x="4920" y="11439"/>
                  </a:cubicBezTo>
                  <a:close/>
                  <a:moveTo>
                    <a:pt x="12664" y="11439"/>
                  </a:moveTo>
                  <a:cubicBezTo>
                    <a:pt x="13120" y="11439"/>
                    <a:pt x="13490" y="11809"/>
                    <a:pt x="13490" y="12265"/>
                  </a:cubicBezTo>
                  <a:cubicBezTo>
                    <a:pt x="13490" y="12943"/>
                    <a:pt x="12938" y="13490"/>
                    <a:pt x="12260" y="13495"/>
                  </a:cubicBezTo>
                  <a:lnTo>
                    <a:pt x="5607" y="13495"/>
                  </a:lnTo>
                  <a:cubicBezTo>
                    <a:pt x="5957" y="13183"/>
                    <a:pt x="6159" y="12736"/>
                    <a:pt x="6159" y="12265"/>
                  </a:cubicBezTo>
                  <a:cubicBezTo>
                    <a:pt x="6159" y="11958"/>
                    <a:pt x="6049" y="11665"/>
                    <a:pt x="5842" y="11439"/>
                  </a:cubicBezTo>
                  <a:close/>
                  <a:moveTo>
                    <a:pt x="1638" y="1"/>
                  </a:moveTo>
                  <a:cubicBezTo>
                    <a:pt x="731" y="1"/>
                    <a:pt x="0" y="736"/>
                    <a:pt x="0" y="1644"/>
                  </a:cubicBezTo>
                  <a:cubicBezTo>
                    <a:pt x="0" y="2326"/>
                    <a:pt x="553" y="2878"/>
                    <a:pt x="1235" y="2883"/>
                  </a:cubicBezTo>
                  <a:lnTo>
                    <a:pt x="2868" y="2883"/>
                  </a:lnTo>
                  <a:lnTo>
                    <a:pt x="2868" y="9200"/>
                  </a:lnTo>
                  <a:cubicBezTo>
                    <a:pt x="2868" y="9337"/>
                    <a:pt x="2972" y="9406"/>
                    <a:pt x="3075" y="9406"/>
                  </a:cubicBezTo>
                  <a:cubicBezTo>
                    <a:pt x="3178" y="9406"/>
                    <a:pt x="3281" y="9337"/>
                    <a:pt x="3281" y="9200"/>
                  </a:cubicBezTo>
                  <a:lnTo>
                    <a:pt x="3281" y="1639"/>
                  </a:lnTo>
                  <a:cubicBezTo>
                    <a:pt x="3281" y="1168"/>
                    <a:pt x="3080" y="717"/>
                    <a:pt x="2729" y="409"/>
                  </a:cubicBezTo>
                  <a:lnTo>
                    <a:pt x="9383" y="409"/>
                  </a:lnTo>
                  <a:cubicBezTo>
                    <a:pt x="10065" y="409"/>
                    <a:pt x="10612" y="957"/>
                    <a:pt x="10612" y="1639"/>
                  </a:cubicBezTo>
                  <a:lnTo>
                    <a:pt x="10612" y="3508"/>
                  </a:lnTo>
                  <a:cubicBezTo>
                    <a:pt x="10012" y="3801"/>
                    <a:pt x="9469" y="4190"/>
                    <a:pt x="8994" y="4661"/>
                  </a:cubicBezTo>
                  <a:cubicBezTo>
                    <a:pt x="8018" y="5636"/>
                    <a:pt x="8004" y="6347"/>
                    <a:pt x="7975" y="7524"/>
                  </a:cubicBezTo>
                  <a:cubicBezTo>
                    <a:pt x="7975" y="7625"/>
                    <a:pt x="7970" y="7726"/>
                    <a:pt x="7965" y="7831"/>
                  </a:cubicBezTo>
                  <a:cubicBezTo>
                    <a:pt x="7509" y="8384"/>
                    <a:pt x="7096" y="8975"/>
                    <a:pt x="6736" y="9599"/>
                  </a:cubicBezTo>
                  <a:cubicBezTo>
                    <a:pt x="6650" y="9747"/>
                    <a:pt x="6770" y="9911"/>
                    <a:pt x="6916" y="9911"/>
                  </a:cubicBezTo>
                  <a:cubicBezTo>
                    <a:pt x="6949" y="9911"/>
                    <a:pt x="6985" y="9902"/>
                    <a:pt x="7019" y="9883"/>
                  </a:cubicBezTo>
                  <a:cubicBezTo>
                    <a:pt x="7644" y="9522"/>
                    <a:pt x="8234" y="9109"/>
                    <a:pt x="8787" y="8648"/>
                  </a:cubicBezTo>
                  <a:lnTo>
                    <a:pt x="9090" y="8643"/>
                  </a:lnTo>
                  <a:cubicBezTo>
                    <a:pt x="9685" y="8629"/>
                    <a:pt x="10161" y="8614"/>
                    <a:pt x="10612" y="8480"/>
                  </a:cubicBezTo>
                  <a:lnTo>
                    <a:pt x="10612" y="11026"/>
                  </a:lnTo>
                  <a:lnTo>
                    <a:pt x="4915" y="11026"/>
                  </a:lnTo>
                  <a:cubicBezTo>
                    <a:pt x="4233" y="11026"/>
                    <a:pt x="3675" y="11578"/>
                    <a:pt x="3675" y="12261"/>
                  </a:cubicBezTo>
                  <a:cubicBezTo>
                    <a:pt x="3675" y="12376"/>
                    <a:pt x="3767" y="12467"/>
                    <a:pt x="3882" y="12467"/>
                  </a:cubicBezTo>
                  <a:lnTo>
                    <a:pt x="5722" y="12467"/>
                  </a:lnTo>
                  <a:cubicBezTo>
                    <a:pt x="5622" y="13062"/>
                    <a:pt x="5105" y="13490"/>
                    <a:pt x="4513" y="13490"/>
                  </a:cubicBezTo>
                  <a:cubicBezTo>
                    <a:pt x="4479" y="13490"/>
                    <a:pt x="4445" y="13488"/>
                    <a:pt x="4410" y="13486"/>
                  </a:cubicBezTo>
                  <a:cubicBezTo>
                    <a:pt x="3771" y="13433"/>
                    <a:pt x="3286" y="12899"/>
                    <a:pt x="3281" y="12261"/>
                  </a:cubicBezTo>
                  <a:lnTo>
                    <a:pt x="3281" y="10017"/>
                  </a:lnTo>
                  <a:cubicBezTo>
                    <a:pt x="3281" y="9880"/>
                    <a:pt x="3178" y="9812"/>
                    <a:pt x="3075" y="9812"/>
                  </a:cubicBezTo>
                  <a:cubicBezTo>
                    <a:pt x="2972" y="9812"/>
                    <a:pt x="2868" y="9880"/>
                    <a:pt x="2868" y="10017"/>
                  </a:cubicBezTo>
                  <a:lnTo>
                    <a:pt x="2868" y="12261"/>
                  </a:lnTo>
                  <a:cubicBezTo>
                    <a:pt x="2868" y="13169"/>
                    <a:pt x="3603" y="13904"/>
                    <a:pt x="4511" y="13904"/>
                  </a:cubicBezTo>
                  <a:lnTo>
                    <a:pt x="12255" y="13904"/>
                  </a:lnTo>
                  <a:cubicBezTo>
                    <a:pt x="13163" y="13904"/>
                    <a:pt x="13898" y="13169"/>
                    <a:pt x="13898" y="12261"/>
                  </a:cubicBezTo>
                  <a:cubicBezTo>
                    <a:pt x="13898" y="11578"/>
                    <a:pt x="13346" y="11026"/>
                    <a:pt x="12664" y="11026"/>
                  </a:cubicBezTo>
                  <a:lnTo>
                    <a:pt x="11030" y="11026"/>
                  </a:lnTo>
                  <a:lnTo>
                    <a:pt x="11030" y="8321"/>
                  </a:lnTo>
                  <a:cubicBezTo>
                    <a:pt x="11376" y="8139"/>
                    <a:pt x="11689" y="7903"/>
                    <a:pt x="11958" y="7625"/>
                  </a:cubicBezTo>
                  <a:cubicBezTo>
                    <a:pt x="12251" y="7332"/>
                    <a:pt x="12510" y="7015"/>
                    <a:pt x="12731" y="6673"/>
                  </a:cubicBezTo>
                  <a:cubicBezTo>
                    <a:pt x="12813" y="6549"/>
                    <a:pt x="12741" y="6380"/>
                    <a:pt x="12597" y="6356"/>
                  </a:cubicBezTo>
                  <a:lnTo>
                    <a:pt x="12111" y="6270"/>
                  </a:lnTo>
                  <a:cubicBezTo>
                    <a:pt x="13139" y="5487"/>
                    <a:pt x="13778" y="4296"/>
                    <a:pt x="13860" y="3008"/>
                  </a:cubicBezTo>
                  <a:lnTo>
                    <a:pt x="13860" y="2998"/>
                  </a:lnTo>
                  <a:lnTo>
                    <a:pt x="13860" y="2974"/>
                  </a:lnTo>
                  <a:cubicBezTo>
                    <a:pt x="13865" y="2852"/>
                    <a:pt x="13769" y="2758"/>
                    <a:pt x="13652" y="2758"/>
                  </a:cubicBezTo>
                  <a:cubicBezTo>
                    <a:pt x="13650" y="2758"/>
                    <a:pt x="13647" y="2758"/>
                    <a:pt x="13644" y="2758"/>
                  </a:cubicBezTo>
                  <a:cubicBezTo>
                    <a:pt x="13183" y="2787"/>
                    <a:pt x="12726" y="2849"/>
                    <a:pt x="12275" y="2946"/>
                  </a:cubicBezTo>
                  <a:cubicBezTo>
                    <a:pt x="12024" y="2999"/>
                    <a:pt x="12082" y="3355"/>
                    <a:pt x="12310" y="3355"/>
                  </a:cubicBezTo>
                  <a:cubicBezTo>
                    <a:pt x="12326" y="3355"/>
                    <a:pt x="12343" y="3353"/>
                    <a:pt x="12361" y="3349"/>
                  </a:cubicBezTo>
                  <a:cubicBezTo>
                    <a:pt x="12712" y="3272"/>
                    <a:pt x="13072" y="3219"/>
                    <a:pt x="13428" y="3191"/>
                  </a:cubicBezTo>
                  <a:lnTo>
                    <a:pt x="13428" y="3191"/>
                  </a:lnTo>
                  <a:cubicBezTo>
                    <a:pt x="13284" y="4440"/>
                    <a:pt x="12563" y="5549"/>
                    <a:pt x="11482" y="6193"/>
                  </a:cubicBezTo>
                  <a:lnTo>
                    <a:pt x="11463" y="6208"/>
                  </a:lnTo>
                  <a:cubicBezTo>
                    <a:pt x="11295" y="6304"/>
                    <a:pt x="11343" y="6553"/>
                    <a:pt x="11530" y="6587"/>
                  </a:cubicBezTo>
                  <a:lnTo>
                    <a:pt x="12203" y="6707"/>
                  </a:lnTo>
                  <a:cubicBezTo>
                    <a:pt x="12039" y="6928"/>
                    <a:pt x="11857" y="7135"/>
                    <a:pt x="11665" y="7332"/>
                  </a:cubicBezTo>
                  <a:cubicBezTo>
                    <a:pt x="10853" y="8139"/>
                    <a:pt x="10295" y="8201"/>
                    <a:pt x="9282" y="8230"/>
                  </a:cubicBezTo>
                  <a:cubicBezTo>
                    <a:pt x="9460" y="8067"/>
                    <a:pt x="9632" y="7899"/>
                    <a:pt x="9810" y="7726"/>
                  </a:cubicBezTo>
                  <a:cubicBezTo>
                    <a:pt x="10651" y="6894"/>
                    <a:pt x="11376" y="5958"/>
                    <a:pt x="11972" y="4934"/>
                  </a:cubicBezTo>
                  <a:cubicBezTo>
                    <a:pt x="12058" y="4786"/>
                    <a:pt x="11938" y="4622"/>
                    <a:pt x="11792" y="4622"/>
                  </a:cubicBezTo>
                  <a:cubicBezTo>
                    <a:pt x="11758" y="4622"/>
                    <a:pt x="11723" y="4631"/>
                    <a:pt x="11689" y="4651"/>
                  </a:cubicBezTo>
                  <a:cubicBezTo>
                    <a:pt x="10665" y="5247"/>
                    <a:pt x="9729" y="5972"/>
                    <a:pt x="8897" y="6813"/>
                  </a:cubicBezTo>
                  <a:cubicBezTo>
                    <a:pt x="8724" y="6986"/>
                    <a:pt x="8556" y="7164"/>
                    <a:pt x="8393" y="7341"/>
                  </a:cubicBezTo>
                  <a:cubicBezTo>
                    <a:pt x="8422" y="6323"/>
                    <a:pt x="8479" y="5766"/>
                    <a:pt x="9291" y="4958"/>
                  </a:cubicBezTo>
                  <a:cubicBezTo>
                    <a:pt x="9935" y="4320"/>
                    <a:pt x="10723" y="3844"/>
                    <a:pt x="11588" y="3560"/>
                  </a:cubicBezTo>
                  <a:cubicBezTo>
                    <a:pt x="11814" y="3478"/>
                    <a:pt x="11733" y="3160"/>
                    <a:pt x="11524" y="3160"/>
                  </a:cubicBezTo>
                  <a:cubicBezTo>
                    <a:pt x="11502" y="3160"/>
                    <a:pt x="11478" y="3164"/>
                    <a:pt x="11453" y="3171"/>
                  </a:cubicBezTo>
                  <a:cubicBezTo>
                    <a:pt x="11309" y="3219"/>
                    <a:pt x="11165" y="3272"/>
                    <a:pt x="11030" y="3330"/>
                  </a:cubicBezTo>
                  <a:lnTo>
                    <a:pt x="11030" y="1644"/>
                  </a:lnTo>
                  <a:cubicBezTo>
                    <a:pt x="11026" y="736"/>
                    <a:pt x="10291" y="1"/>
                    <a:pt x="93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73"/>
            <p:cNvSpPr/>
            <p:nvPr/>
          </p:nvSpPr>
          <p:spPr>
            <a:xfrm>
              <a:off x="3612274" y="3916553"/>
              <a:ext cx="130952" cy="25185"/>
            </a:xfrm>
            <a:custGeom>
              <a:rect b="b" l="l" r="r" t="t"/>
              <a:pathLst>
                <a:path extrusionOk="0" h="962" w="5002">
                  <a:moveTo>
                    <a:pt x="279" y="0"/>
                  </a:moveTo>
                  <a:cubicBezTo>
                    <a:pt x="1" y="0"/>
                    <a:pt x="1" y="414"/>
                    <a:pt x="279" y="414"/>
                  </a:cubicBezTo>
                  <a:cubicBezTo>
                    <a:pt x="472" y="414"/>
                    <a:pt x="558" y="495"/>
                    <a:pt x="688" y="625"/>
                  </a:cubicBezTo>
                  <a:cubicBezTo>
                    <a:pt x="837" y="779"/>
                    <a:pt x="1029" y="961"/>
                    <a:pt x="1389" y="961"/>
                  </a:cubicBezTo>
                  <a:cubicBezTo>
                    <a:pt x="1754" y="961"/>
                    <a:pt x="1942" y="779"/>
                    <a:pt x="2091" y="625"/>
                  </a:cubicBezTo>
                  <a:cubicBezTo>
                    <a:pt x="2220" y="495"/>
                    <a:pt x="2312" y="414"/>
                    <a:pt x="2504" y="414"/>
                  </a:cubicBezTo>
                  <a:cubicBezTo>
                    <a:pt x="2696" y="414"/>
                    <a:pt x="2782" y="495"/>
                    <a:pt x="2912" y="625"/>
                  </a:cubicBezTo>
                  <a:cubicBezTo>
                    <a:pt x="3066" y="779"/>
                    <a:pt x="3253" y="961"/>
                    <a:pt x="3614" y="961"/>
                  </a:cubicBezTo>
                  <a:cubicBezTo>
                    <a:pt x="3979" y="961"/>
                    <a:pt x="4166" y="779"/>
                    <a:pt x="4315" y="625"/>
                  </a:cubicBezTo>
                  <a:cubicBezTo>
                    <a:pt x="4449" y="495"/>
                    <a:pt x="4536" y="414"/>
                    <a:pt x="4728" y="414"/>
                  </a:cubicBezTo>
                  <a:cubicBezTo>
                    <a:pt x="5002" y="414"/>
                    <a:pt x="5002" y="0"/>
                    <a:pt x="4728" y="0"/>
                  </a:cubicBezTo>
                  <a:cubicBezTo>
                    <a:pt x="4368" y="0"/>
                    <a:pt x="4176" y="183"/>
                    <a:pt x="4027" y="332"/>
                  </a:cubicBezTo>
                  <a:cubicBezTo>
                    <a:pt x="3897" y="462"/>
                    <a:pt x="3806" y="548"/>
                    <a:pt x="3614" y="548"/>
                  </a:cubicBezTo>
                  <a:cubicBezTo>
                    <a:pt x="3421" y="548"/>
                    <a:pt x="3335" y="462"/>
                    <a:pt x="3205" y="332"/>
                  </a:cubicBezTo>
                  <a:cubicBezTo>
                    <a:pt x="3051" y="183"/>
                    <a:pt x="2864" y="0"/>
                    <a:pt x="2504" y="0"/>
                  </a:cubicBezTo>
                  <a:cubicBezTo>
                    <a:pt x="2139" y="0"/>
                    <a:pt x="1951" y="183"/>
                    <a:pt x="1802" y="332"/>
                  </a:cubicBezTo>
                  <a:cubicBezTo>
                    <a:pt x="1668" y="462"/>
                    <a:pt x="1581" y="548"/>
                    <a:pt x="1389" y="548"/>
                  </a:cubicBezTo>
                  <a:cubicBezTo>
                    <a:pt x="1197" y="548"/>
                    <a:pt x="1111" y="462"/>
                    <a:pt x="981" y="332"/>
                  </a:cubicBezTo>
                  <a:cubicBezTo>
                    <a:pt x="827" y="183"/>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73"/>
            <p:cNvSpPr/>
            <p:nvPr/>
          </p:nvSpPr>
          <p:spPr>
            <a:xfrm>
              <a:off x="3612274" y="3958572"/>
              <a:ext cx="101919" cy="25290"/>
            </a:xfrm>
            <a:custGeom>
              <a:rect b="b" l="l" r="r" t="t"/>
              <a:pathLst>
                <a:path extrusionOk="0" h="966" w="3893">
                  <a:moveTo>
                    <a:pt x="275" y="0"/>
                  </a:moveTo>
                  <a:cubicBezTo>
                    <a:pt x="1" y="0"/>
                    <a:pt x="1" y="413"/>
                    <a:pt x="275"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892" y="966"/>
                    <a:pt x="3892" y="552"/>
                    <a:pt x="3614" y="552"/>
                  </a:cubicBezTo>
                  <a:cubicBezTo>
                    <a:pt x="3421" y="552"/>
                    <a:pt x="3335" y="466"/>
                    <a:pt x="3205" y="336"/>
                  </a:cubicBezTo>
                  <a:cubicBezTo>
                    <a:pt x="3056" y="187"/>
                    <a:pt x="2864" y="0"/>
                    <a:pt x="2504" y="0"/>
                  </a:cubicBezTo>
                  <a:cubicBezTo>
                    <a:pt x="2139" y="0"/>
                    <a:pt x="1951" y="187"/>
                    <a:pt x="1802" y="336"/>
                  </a:cubicBezTo>
                  <a:cubicBezTo>
                    <a:pt x="1668" y="466"/>
                    <a:pt x="1581" y="552"/>
                    <a:pt x="1389" y="552"/>
                  </a:cubicBezTo>
                  <a:cubicBezTo>
                    <a:pt x="1197" y="552"/>
                    <a:pt x="1111" y="466"/>
                    <a:pt x="981" y="336"/>
                  </a:cubicBezTo>
                  <a:cubicBezTo>
                    <a:pt x="827" y="187"/>
                    <a:pt x="640"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73"/>
            <p:cNvSpPr/>
            <p:nvPr/>
          </p:nvSpPr>
          <p:spPr>
            <a:xfrm>
              <a:off x="3612274" y="3874430"/>
              <a:ext cx="160143" cy="25290"/>
            </a:xfrm>
            <a:custGeom>
              <a:rect b="b" l="l" r="r" t="t"/>
              <a:pathLst>
                <a:path extrusionOk="0" h="966" w="6117">
                  <a:moveTo>
                    <a:pt x="279" y="0"/>
                  </a:moveTo>
                  <a:cubicBezTo>
                    <a:pt x="1" y="0"/>
                    <a:pt x="1" y="413"/>
                    <a:pt x="279" y="413"/>
                  </a:cubicBezTo>
                  <a:cubicBezTo>
                    <a:pt x="472" y="413"/>
                    <a:pt x="558" y="500"/>
                    <a:pt x="688" y="629"/>
                  </a:cubicBezTo>
                  <a:cubicBezTo>
                    <a:pt x="837" y="778"/>
                    <a:pt x="1029" y="966"/>
                    <a:pt x="1389" y="966"/>
                  </a:cubicBezTo>
                  <a:cubicBezTo>
                    <a:pt x="1754" y="966"/>
                    <a:pt x="1942" y="778"/>
                    <a:pt x="2091" y="629"/>
                  </a:cubicBezTo>
                  <a:cubicBezTo>
                    <a:pt x="2220" y="500"/>
                    <a:pt x="2312" y="413"/>
                    <a:pt x="2504" y="413"/>
                  </a:cubicBezTo>
                  <a:cubicBezTo>
                    <a:pt x="2696" y="413"/>
                    <a:pt x="2782" y="500"/>
                    <a:pt x="2912" y="629"/>
                  </a:cubicBezTo>
                  <a:cubicBezTo>
                    <a:pt x="3066" y="778"/>
                    <a:pt x="3253" y="966"/>
                    <a:pt x="3614" y="966"/>
                  </a:cubicBezTo>
                  <a:cubicBezTo>
                    <a:pt x="3979" y="966"/>
                    <a:pt x="4166" y="778"/>
                    <a:pt x="4315" y="629"/>
                  </a:cubicBezTo>
                  <a:cubicBezTo>
                    <a:pt x="4449" y="500"/>
                    <a:pt x="4536" y="413"/>
                    <a:pt x="4728" y="413"/>
                  </a:cubicBezTo>
                  <a:cubicBezTo>
                    <a:pt x="4920" y="413"/>
                    <a:pt x="5007" y="500"/>
                    <a:pt x="5141" y="629"/>
                  </a:cubicBezTo>
                  <a:cubicBezTo>
                    <a:pt x="5290" y="778"/>
                    <a:pt x="5477" y="966"/>
                    <a:pt x="5843" y="966"/>
                  </a:cubicBezTo>
                  <a:cubicBezTo>
                    <a:pt x="6116" y="966"/>
                    <a:pt x="6116" y="553"/>
                    <a:pt x="5843" y="553"/>
                  </a:cubicBezTo>
                  <a:cubicBezTo>
                    <a:pt x="5646" y="553"/>
                    <a:pt x="5559" y="466"/>
                    <a:pt x="5429" y="336"/>
                  </a:cubicBezTo>
                  <a:cubicBezTo>
                    <a:pt x="5281" y="187"/>
                    <a:pt x="5093" y="0"/>
                    <a:pt x="4728" y="0"/>
                  </a:cubicBezTo>
                  <a:cubicBezTo>
                    <a:pt x="4363" y="0"/>
                    <a:pt x="4176" y="187"/>
                    <a:pt x="4027" y="336"/>
                  </a:cubicBezTo>
                  <a:cubicBezTo>
                    <a:pt x="3897" y="466"/>
                    <a:pt x="3806" y="553"/>
                    <a:pt x="3614" y="553"/>
                  </a:cubicBezTo>
                  <a:cubicBezTo>
                    <a:pt x="3421" y="553"/>
                    <a:pt x="3335" y="466"/>
                    <a:pt x="3205" y="336"/>
                  </a:cubicBezTo>
                  <a:cubicBezTo>
                    <a:pt x="3051" y="187"/>
                    <a:pt x="2864" y="0"/>
                    <a:pt x="2504" y="0"/>
                  </a:cubicBezTo>
                  <a:cubicBezTo>
                    <a:pt x="2139" y="0"/>
                    <a:pt x="1951" y="187"/>
                    <a:pt x="1802" y="336"/>
                  </a:cubicBezTo>
                  <a:cubicBezTo>
                    <a:pt x="1668" y="466"/>
                    <a:pt x="1581" y="553"/>
                    <a:pt x="1389" y="553"/>
                  </a:cubicBezTo>
                  <a:cubicBezTo>
                    <a:pt x="1197" y="553"/>
                    <a:pt x="1111" y="466"/>
                    <a:pt x="981" y="336"/>
                  </a:cubicBezTo>
                  <a:cubicBezTo>
                    <a:pt x="827" y="187"/>
                    <a:pt x="640" y="0"/>
                    <a:pt x="2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3" name="Google Shape;18253;p73"/>
          <p:cNvGrpSpPr/>
          <p:nvPr/>
        </p:nvGrpSpPr>
        <p:grpSpPr>
          <a:xfrm>
            <a:off x="1761322" y="3814923"/>
            <a:ext cx="310050" cy="374688"/>
            <a:chOff x="1761322" y="3814923"/>
            <a:chExt cx="310050" cy="374688"/>
          </a:xfrm>
        </p:grpSpPr>
        <p:sp>
          <p:nvSpPr>
            <p:cNvPr id="18254" name="Google Shape;18254;p73"/>
            <p:cNvSpPr/>
            <p:nvPr/>
          </p:nvSpPr>
          <p:spPr>
            <a:xfrm>
              <a:off x="1786979" y="3829767"/>
              <a:ext cx="257978" cy="333455"/>
            </a:xfrm>
            <a:custGeom>
              <a:rect b="b" l="l" r="r" t="t"/>
              <a:pathLst>
                <a:path extrusionOk="0" h="12737" w="9854">
                  <a:moveTo>
                    <a:pt x="1" y="1"/>
                  </a:moveTo>
                  <a:lnTo>
                    <a:pt x="1" y="12736"/>
                  </a:lnTo>
                  <a:lnTo>
                    <a:pt x="9854" y="12736"/>
                  </a:lnTo>
                  <a:lnTo>
                    <a:pt x="9854"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73"/>
            <p:cNvSpPr/>
            <p:nvPr/>
          </p:nvSpPr>
          <p:spPr>
            <a:xfrm>
              <a:off x="1786979" y="3829767"/>
              <a:ext cx="57622" cy="333455"/>
            </a:xfrm>
            <a:custGeom>
              <a:rect b="b" l="l" r="r" t="t"/>
              <a:pathLst>
                <a:path extrusionOk="0" h="12737" w="2201">
                  <a:moveTo>
                    <a:pt x="1" y="1"/>
                  </a:moveTo>
                  <a:lnTo>
                    <a:pt x="1" y="12736"/>
                  </a:lnTo>
                  <a:lnTo>
                    <a:pt x="2201" y="12736"/>
                  </a:lnTo>
                  <a:lnTo>
                    <a:pt x="2201"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73"/>
            <p:cNvSpPr/>
            <p:nvPr/>
          </p:nvSpPr>
          <p:spPr>
            <a:xfrm>
              <a:off x="1766846" y="4149215"/>
              <a:ext cx="299002" cy="34872"/>
            </a:xfrm>
            <a:custGeom>
              <a:rect b="b" l="l" r="r" t="t"/>
              <a:pathLst>
                <a:path extrusionOk="0" h="1332" w="11421">
                  <a:moveTo>
                    <a:pt x="414" y="1"/>
                  </a:moveTo>
                  <a:cubicBezTo>
                    <a:pt x="184" y="1"/>
                    <a:pt x="1" y="183"/>
                    <a:pt x="1" y="414"/>
                  </a:cubicBezTo>
                  <a:lnTo>
                    <a:pt x="1" y="1039"/>
                  </a:lnTo>
                  <a:cubicBezTo>
                    <a:pt x="1" y="1202"/>
                    <a:pt x="131" y="1332"/>
                    <a:pt x="294" y="1332"/>
                  </a:cubicBezTo>
                  <a:lnTo>
                    <a:pt x="11127" y="1332"/>
                  </a:lnTo>
                  <a:cubicBezTo>
                    <a:pt x="11290" y="1332"/>
                    <a:pt x="11420" y="1202"/>
                    <a:pt x="11420" y="1039"/>
                  </a:cubicBezTo>
                  <a:lnTo>
                    <a:pt x="11420" y="414"/>
                  </a:lnTo>
                  <a:cubicBezTo>
                    <a:pt x="11420" y="183"/>
                    <a:pt x="11238" y="1"/>
                    <a:pt x="110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73"/>
            <p:cNvSpPr/>
            <p:nvPr/>
          </p:nvSpPr>
          <p:spPr>
            <a:xfrm>
              <a:off x="1927330" y="3864979"/>
              <a:ext cx="95636" cy="262271"/>
            </a:xfrm>
            <a:custGeom>
              <a:rect b="b" l="l" r="r" t="t"/>
              <a:pathLst>
                <a:path extrusionOk="0" h="10018" w="3653">
                  <a:moveTo>
                    <a:pt x="97" y="1"/>
                  </a:moveTo>
                  <a:cubicBezTo>
                    <a:pt x="44" y="1"/>
                    <a:pt x="1" y="44"/>
                    <a:pt x="1" y="97"/>
                  </a:cubicBezTo>
                  <a:lnTo>
                    <a:pt x="1" y="9921"/>
                  </a:lnTo>
                  <a:cubicBezTo>
                    <a:pt x="1" y="9974"/>
                    <a:pt x="44" y="10017"/>
                    <a:pt x="97" y="10017"/>
                  </a:cubicBezTo>
                  <a:lnTo>
                    <a:pt x="3556" y="10017"/>
                  </a:lnTo>
                  <a:cubicBezTo>
                    <a:pt x="3609" y="10017"/>
                    <a:pt x="3652" y="9974"/>
                    <a:pt x="3652" y="9921"/>
                  </a:cubicBezTo>
                  <a:lnTo>
                    <a:pt x="3652" y="97"/>
                  </a:lnTo>
                  <a:cubicBezTo>
                    <a:pt x="3652" y="44"/>
                    <a:pt x="3609" y="1"/>
                    <a:pt x="3556"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8" name="Google Shape;18258;p73"/>
            <p:cNvSpPr/>
            <p:nvPr/>
          </p:nvSpPr>
          <p:spPr>
            <a:xfrm>
              <a:off x="1809127" y="3864874"/>
              <a:ext cx="96238" cy="156216"/>
            </a:xfrm>
            <a:custGeom>
              <a:rect b="b" l="l" r="r" t="t"/>
              <a:pathLst>
                <a:path extrusionOk="0" h="5967" w="3676">
                  <a:moveTo>
                    <a:pt x="96" y="0"/>
                  </a:moveTo>
                  <a:cubicBezTo>
                    <a:pt x="43" y="0"/>
                    <a:pt x="0" y="43"/>
                    <a:pt x="0" y="96"/>
                  </a:cubicBezTo>
                  <a:lnTo>
                    <a:pt x="0" y="5871"/>
                  </a:lnTo>
                  <a:cubicBezTo>
                    <a:pt x="0" y="5923"/>
                    <a:pt x="43" y="5967"/>
                    <a:pt x="96" y="5967"/>
                  </a:cubicBezTo>
                  <a:lnTo>
                    <a:pt x="3579" y="5967"/>
                  </a:lnTo>
                  <a:cubicBezTo>
                    <a:pt x="3632" y="5967"/>
                    <a:pt x="3675" y="5923"/>
                    <a:pt x="3675" y="5871"/>
                  </a:cubicBezTo>
                  <a:lnTo>
                    <a:pt x="3675" y="101"/>
                  </a:lnTo>
                  <a:lnTo>
                    <a:pt x="3675" y="96"/>
                  </a:lnTo>
                  <a:cubicBezTo>
                    <a:pt x="3675" y="43"/>
                    <a:pt x="3632" y="0"/>
                    <a:pt x="3579"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9" name="Google Shape;18259;p73"/>
            <p:cNvSpPr/>
            <p:nvPr/>
          </p:nvSpPr>
          <p:spPr>
            <a:xfrm>
              <a:off x="1808996" y="3864979"/>
              <a:ext cx="35605" cy="156111"/>
            </a:xfrm>
            <a:custGeom>
              <a:rect b="b" l="l" r="r" t="t"/>
              <a:pathLst>
                <a:path extrusionOk="0" h="5963" w="1360">
                  <a:moveTo>
                    <a:pt x="96" y="1"/>
                  </a:moveTo>
                  <a:cubicBezTo>
                    <a:pt x="44" y="1"/>
                    <a:pt x="0" y="44"/>
                    <a:pt x="0" y="97"/>
                  </a:cubicBezTo>
                  <a:lnTo>
                    <a:pt x="0" y="5867"/>
                  </a:lnTo>
                  <a:cubicBezTo>
                    <a:pt x="0" y="5919"/>
                    <a:pt x="44" y="5963"/>
                    <a:pt x="96" y="5963"/>
                  </a:cubicBezTo>
                  <a:lnTo>
                    <a:pt x="1360" y="5963"/>
                  </a:lnTo>
                  <a:lnTo>
                    <a:pt x="1360"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0" name="Google Shape;18260;p73"/>
            <p:cNvSpPr/>
            <p:nvPr/>
          </p:nvSpPr>
          <p:spPr>
            <a:xfrm>
              <a:off x="1808996" y="4049626"/>
              <a:ext cx="23667" cy="62020"/>
            </a:xfrm>
            <a:custGeom>
              <a:rect b="b" l="l" r="r" t="t"/>
              <a:pathLst>
                <a:path extrusionOk="0" h="2369" w="904">
                  <a:moveTo>
                    <a:pt x="0" y="0"/>
                  </a:moveTo>
                  <a:lnTo>
                    <a:pt x="0" y="2368"/>
                  </a:lnTo>
                  <a:lnTo>
                    <a:pt x="510" y="2368"/>
                  </a:lnTo>
                  <a:cubicBezTo>
                    <a:pt x="726" y="2368"/>
                    <a:pt x="903" y="2191"/>
                    <a:pt x="903" y="1975"/>
                  </a:cubicBezTo>
                  <a:lnTo>
                    <a:pt x="903" y="389"/>
                  </a:lnTo>
                  <a:cubicBezTo>
                    <a:pt x="903" y="173"/>
                    <a:pt x="726" y="0"/>
                    <a:pt x="51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1" name="Google Shape;18261;p73"/>
            <p:cNvSpPr/>
            <p:nvPr/>
          </p:nvSpPr>
          <p:spPr>
            <a:xfrm>
              <a:off x="1858424" y="4068109"/>
              <a:ext cx="21284" cy="21284"/>
            </a:xfrm>
            <a:custGeom>
              <a:rect b="b" l="l" r="r" t="t"/>
              <a:pathLst>
                <a:path extrusionOk="0" h="813" w="813">
                  <a:moveTo>
                    <a:pt x="409" y="0"/>
                  </a:moveTo>
                  <a:cubicBezTo>
                    <a:pt x="183" y="0"/>
                    <a:pt x="0" y="183"/>
                    <a:pt x="0" y="404"/>
                  </a:cubicBezTo>
                  <a:cubicBezTo>
                    <a:pt x="0" y="630"/>
                    <a:pt x="183" y="812"/>
                    <a:pt x="409" y="812"/>
                  </a:cubicBezTo>
                  <a:cubicBezTo>
                    <a:pt x="630" y="812"/>
                    <a:pt x="812" y="630"/>
                    <a:pt x="812" y="404"/>
                  </a:cubicBezTo>
                  <a:cubicBezTo>
                    <a:pt x="812" y="183"/>
                    <a:pt x="630" y="0"/>
                    <a:pt x="409" y="0"/>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2" name="Google Shape;18262;p73"/>
            <p:cNvSpPr/>
            <p:nvPr/>
          </p:nvSpPr>
          <p:spPr>
            <a:xfrm>
              <a:off x="1803446" y="4036589"/>
              <a:ext cx="11100" cy="88253"/>
            </a:xfrm>
            <a:custGeom>
              <a:rect b="b" l="l" r="r" t="t"/>
              <a:pathLst>
                <a:path extrusionOk="0" h="3371" w="424">
                  <a:moveTo>
                    <a:pt x="212" y="1"/>
                  </a:moveTo>
                  <a:cubicBezTo>
                    <a:pt x="107" y="1"/>
                    <a:pt x="1" y="71"/>
                    <a:pt x="1" y="210"/>
                  </a:cubicBezTo>
                  <a:lnTo>
                    <a:pt x="1" y="3160"/>
                  </a:lnTo>
                  <a:cubicBezTo>
                    <a:pt x="1" y="3280"/>
                    <a:pt x="97" y="3371"/>
                    <a:pt x="212" y="3371"/>
                  </a:cubicBezTo>
                  <a:cubicBezTo>
                    <a:pt x="328" y="3371"/>
                    <a:pt x="424" y="3275"/>
                    <a:pt x="424" y="3160"/>
                  </a:cubicBezTo>
                  <a:lnTo>
                    <a:pt x="424" y="210"/>
                  </a:lnTo>
                  <a:cubicBezTo>
                    <a:pt x="424" y="71"/>
                    <a:pt x="318" y="1"/>
                    <a:pt x="212"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3" name="Google Shape;18263;p73"/>
            <p:cNvSpPr/>
            <p:nvPr/>
          </p:nvSpPr>
          <p:spPr>
            <a:xfrm>
              <a:off x="1927330" y="3992135"/>
              <a:ext cx="95636" cy="22044"/>
            </a:xfrm>
            <a:custGeom>
              <a:rect b="b" l="l" r="r" t="t"/>
              <a:pathLst>
                <a:path extrusionOk="0" h="842" w="3653">
                  <a:moveTo>
                    <a:pt x="1" y="1"/>
                  </a:moveTo>
                  <a:lnTo>
                    <a:pt x="1" y="841"/>
                  </a:lnTo>
                  <a:lnTo>
                    <a:pt x="3652" y="841"/>
                  </a:lnTo>
                  <a:lnTo>
                    <a:pt x="3652"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4" name="Google Shape;18264;p73"/>
            <p:cNvSpPr/>
            <p:nvPr/>
          </p:nvSpPr>
          <p:spPr>
            <a:xfrm>
              <a:off x="1993382" y="3909014"/>
              <a:ext cx="29583" cy="83148"/>
            </a:xfrm>
            <a:custGeom>
              <a:rect b="b" l="l" r="r" t="t"/>
              <a:pathLst>
                <a:path extrusionOk="0" h="3176" w="1130">
                  <a:moveTo>
                    <a:pt x="207" y="0"/>
                  </a:moveTo>
                  <a:cubicBezTo>
                    <a:pt x="91" y="0"/>
                    <a:pt x="0" y="91"/>
                    <a:pt x="0" y="207"/>
                  </a:cubicBezTo>
                  <a:lnTo>
                    <a:pt x="0" y="3176"/>
                  </a:lnTo>
                  <a:lnTo>
                    <a:pt x="1129" y="3176"/>
                  </a:lnTo>
                  <a:lnTo>
                    <a:pt x="1129" y="207"/>
                  </a:lnTo>
                  <a:cubicBezTo>
                    <a:pt x="1129" y="91"/>
                    <a:pt x="1038" y="0"/>
                    <a:pt x="92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73"/>
            <p:cNvSpPr/>
            <p:nvPr/>
          </p:nvSpPr>
          <p:spPr>
            <a:xfrm>
              <a:off x="1971364" y="3934670"/>
              <a:ext cx="22044" cy="57491"/>
            </a:xfrm>
            <a:custGeom>
              <a:rect b="b" l="l" r="r" t="t"/>
              <a:pathLst>
                <a:path extrusionOk="0" h="2196" w="842">
                  <a:moveTo>
                    <a:pt x="207" y="0"/>
                  </a:moveTo>
                  <a:cubicBezTo>
                    <a:pt x="92" y="0"/>
                    <a:pt x="0" y="92"/>
                    <a:pt x="0" y="202"/>
                  </a:cubicBezTo>
                  <a:lnTo>
                    <a:pt x="0" y="2196"/>
                  </a:lnTo>
                  <a:lnTo>
                    <a:pt x="841" y="2196"/>
                  </a:lnTo>
                  <a:lnTo>
                    <a:pt x="841" y="202"/>
                  </a:lnTo>
                  <a:cubicBezTo>
                    <a:pt x="841" y="92"/>
                    <a:pt x="750" y="0"/>
                    <a:pt x="639"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73"/>
            <p:cNvSpPr/>
            <p:nvPr/>
          </p:nvSpPr>
          <p:spPr>
            <a:xfrm>
              <a:off x="1927330" y="3909773"/>
              <a:ext cx="22044" cy="82388"/>
            </a:xfrm>
            <a:custGeom>
              <a:rect b="b" l="l" r="r" t="t"/>
              <a:pathLst>
                <a:path extrusionOk="0" h="3147" w="842">
                  <a:moveTo>
                    <a:pt x="208" y="0"/>
                  </a:moveTo>
                  <a:cubicBezTo>
                    <a:pt x="92" y="0"/>
                    <a:pt x="1" y="91"/>
                    <a:pt x="1" y="207"/>
                  </a:cubicBezTo>
                  <a:lnTo>
                    <a:pt x="1" y="3147"/>
                  </a:lnTo>
                  <a:lnTo>
                    <a:pt x="842" y="3147"/>
                  </a:lnTo>
                  <a:lnTo>
                    <a:pt x="842" y="1475"/>
                  </a:lnTo>
                  <a:lnTo>
                    <a:pt x="842" y="207"/>
                  </a:lnTo>
                  <a:cubicBezTo>
                    <a:pt x="842" y="91"/>
                    <a:pt x="750" y="0"/>
                    <a:pt x="640"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73"/>
            <p:cNvSpPr/>
            <p:nvPr/>
          </p:nvSpPr>
          <p:spPr>
            <a:xfrm>
              <a:off x="1949347" y="3942969"/>
              <a:ext cx="22044" cy="49192"/>
            </a:xfrm>
            <a:custGeom>
              <a:rect b="b" l="l" r="r" t="t"/>
              <a:pathLst>
                <a:path extrusionOk="0" h="1879" w="842">
                  <a:moveTo>
                    <a:pt x="207" y="0"/>
                  </a:moveTo>
                  <a:cubicBezTo>
                    <a:pt x="92" y="0"/>
                    <a:pt x="1" y="92"/>
                    <a:pt x="1" y="207"/>
                  </a:cubicBezTo>
                  <a:lnTo>
                    <a:pt x="1" y="1879"/>
                  </a:lnTo>
                  <a:lnTo>
                    <a:pt x="841" y="1879"/>
                  </a:lnTo>
                  <a:lnTo>
                    <a:pt x="841" y="207"/>
                  </a:lnTo>
                  <a:cubicBezTo>
                    <a:pt x="841" y="92"/>
                    <a:pt x="750" y="0"/>
                    <a:pt x="64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73"/>
            <p:cNvSpPr/>
            <p:nvPr/>
          </p:nvSpPr>
          <p:spPr>
            <a:xfrm>
              <a:off x="1974139" y="4054182"/>
              <a:ext cx="46679" cy="72545"/>
            </a:xfrm>
            <a:custGeom>
              <a:rect b="b" l="l" r="r" t="t"/>
              <a:pathLst>
                <a:path extrusionOk="0" h="2771" w="1783">
                  <a:moveTo>
                    <a:pt x="638" y="0"/>
                  </a:moveTo>
                  <a:cubicBezTo>
                    <a:pt x="615" y="0"/>
                    <a:pt x="591" y="4"/>
                    <a:pt x="567" y="13"/>
                  </a:cubicBezTo>
                  <a:lnTo>
                    <a:pt x="149" y="191"/>
                  </a:lnTo>
                  <a:cubicBezTo>
                    <a:pt x="48" y="230"/>
                    <a:pt x="0" y="345"/>
                    <a:pt x="43" y="441"/>
                  </a:cubicBezTo>
                  <a:lnTo>
                    <a:pt x="990" y="2723"/>
                  </a:lnTo>
                  <a:cubicBezTo>
                    <a:pt x="1005" y="2753"/>
                    <a:pt x="1034" y="2771"/>
                    <a:pt x="1064" y="2771"/>
                  </a:cubicBezTo>
                  <a:cubicBezTo>
                    <a:pt x="1073" y="2771"/>
                    <a:pt x="1082" y="2769"/>
                    <a:pt x="1091" y="2766"/>
                  </a:cubicBezTo>
                  <a:lnTo>
                    <a:pt x="1725" y="2497"/>
                  </a:lnTo>
                  <a:cubicBezTo>
                    <a:pt x="1763" y="2478"/>
                    <a:pt x="1782" y="2435"/>
                    <a:pt x="1763" y="2401"/>
                  </a:cubicBezTo>
                  <a:lnTo>
                    <a:pt x="817" y="119"/>
                  </a:lnTo>
                  <a:lnTo>
                    <a:pt x="822" y="119"/>
                  </a:lnTo>
                  <a:cubicBezTo>
                    <a:pt x="788" y="46"/>
                    <a:pt x="716" y="0"/>
                    <a:pt x="63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73"/>
            <p:cNvSpPr/>
            <p:nvPr/>
          </p:nvSpPr>
          <p:spPr>
            <a:xfrm>
              <a:off x="1927330" y="4044966"/>
              <a:ext cx="22044" cy="82284"/>
            </a:xfrm>
            <a:custGeom>
              <a:rect b="b" l="l" r="r" t="t"/>
              <a:pathLst>
                <a:path extrusionOk="0" h="3143" w="842">
                  <a:moveTo>
                    <a:pt x="208" y="0"/>
                  </a:moveTo>
                  <a:cubicBezTo>
                    <a:pt x="92" y="0"/>
                    <a:pt x="1" y="92"/>
                    <a:pt x="1" y="202"/>
                  </a:cubicBezTo>
                  <a:lnTo>
                    <a:pt x="1" y="2955"/>
                  </a:lnTo>
                  <a:cubicBezTo>
                    <a:pt x="1" y="3061"/>
                    <a:pt x="87" y="3142"/>
                    <a:pt x="188" y="3142"/>
                  </a:cubicBezTo>
                  <a:lnTo>
                    <a:pt x="842" y="3142"/>
                  </a:lnTo>
                  <a:lnTo>
                    <a:pt x="842" y="1288"/>
                  </a:lnTo>
                  <a:lnTo>
                    <a:pt x="842" y="202"/>
                  </a:lnTo>
                  <a:cubicBezTo>
                    <a:pt x="842" y="92"/>
                    <a:pt x="750" y="0"/>
                    <a:pt x="640" y="0"/>
                  </a:cubicBezTo>
                  <a:close/>
                </a:path>
              </a:pathLst>
            </a:custGeom>
            <a:solidFill>
              <a:srgbClr val="C3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73"/>
            <p:cNvSpPr/>
            <p:nvPr/>
          </p:nvSpPr>
          <p:spPr>
            <a:xfrm>
              <a:off x="1949347" y="4073633"/>
              <a:ext cx="22044" cy="53617"/>
            </a:xfrm>
            <a:custGeom>
              <a:rect b="b" l="l" r="r" t="t"/>
              <a:pathLst>
                <a:path extrusionOk="0" h="2048" w="842">
                  <a:moveTo>
                    <a:pt x="193" y="1"/>
                  </a:moveTo>
                  <a:cubicBezTo>
                    <a:pt x="87" y="1"/>
                    <a:pt x="1" y="87"/>
                    <a:pt x="1" y="193"/>
                  </a:cubicBezTo>
                  <a:lnTo>
                    <a:pt x="1" y="2047"/>
                  </a:lnTo>
                  <a:lnTo>
                    <a:pt x="841" y="2047"/>
                  </a:lnTo>
                  <a:lnTo>
                    <a:pt x="841" y="193"/>
                  </a:lnTo>
                  <a:cubicBezTo>
                    <a:pt x="841" y="87"/>
                    <a:pt x="755" y="1"/>
                    <a:pt x="649"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73"/>
            <p:cNvSpPr/>
            <p:nvPr/>
          </p:nvSpPr>
          <p:spPr>
            <a:xfrm>
              <a:off x="1777685" y="3820473"/>
              <a:ext cx="277351" cy="22541"/>
            </a:xfrm>
            <a:custGeom>
              <a:rect b="b" l="l" r="r" t="t"/>
              <a:pathLst>
                <a:path extrusionOk="0" h="861" w="10594">
                  <a:moveTo>
                    <a:pt x="284" y="0"/>
                  </a:moveTo>
                  <a:cubicBezTo>
                    <a:pt x="130" y="0"/>
                    <a:pt x="0" y="125"/>
                    <a:pt x="0" y="284"/>
                  </a:cubicBezTo>
                  <a:lnTo>
                    <a:pt x="0" y="572"/>
                  </a:lnTo>
                  <a:cubicBezTo>
                    <a:pt x="0" y="730"/>
                    <a:pt x="130" y="860"/>
                    <a:pt x="284" y="860"/>
                  </a:cubicBezTo>
                  <a:lnTo>
                    <a:pt x="10310" y="860"/>
                  </a:lnTo>
                  <a:cubicBezTo>
                    <a:pt x="10468" y="860"/>
                    <a:pt x="10593" y="730"/>
                    <a:pt x="10593" y="572"/>
                  </a:cubicBezTo>
                  <a:lnTo>
                    <a:pt x="10593" y="284"/>
                  </a:lnTo>
                  <a:cubicBezTo>
                    <a:pt x="10593" y="125"/>
                    <a:pt x="10468" y="0"/>
                    <a:pt x="10310" y="0"/>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73"/>
            <p:cNvSpPr/>
            <p:nvPr/>
          </p:nvSpPr>
          <p:spPr>
            <a:xfrm>
              <a:off x="1761322" y="3814923"/>
              <a:ext cx="310050" cy="374688"/>
            </a:xfrm>
            <a:custGeom>
              <a:rect b="b" l="l" r="r" t="t"/>
              <a:pathLst>
                <a:path extrusionOk="0" h="14312" w="11843">
                  <a:moveTo>
                    <a:pt x="10935" y="419"/>
                  </a:moveTo>
                  <a:cubicBezTo>
                    <a:pt x="10973" y="419"/>
                    <a:pt x="11007" y="452"/>
                    <a:pt x="11007" y="496"/>
                  </a:cubicBezTo>
                  <a:lnTo>
                    <a:pt x="11007" y="784"/>
                  </a:lnTo>
                  <a:cubicBezTo>
                    <a:pt x="11007" y="827"/>
                    <a:pt x="10973" y="861"/>
                    <a:pt x="10935" y="861"/>
                  </a:cubicBezTo>
                  <a:lnTo>
                    <a:pt x="9791" y="861"/>
                  </a:lnTo>
                  <a:cubicBezTo>
                    <a:pt x="9513" y="861"/>
                    <a:pt x="9513" y="1279"/>
                    <a:pt x="9791" y="1279"/>
                  </a:cubicBezTo>
                  <a:lnTo>
                    <a:pt x="10627" y="1279"/>
                  </a:lnTo>
                  <a:lnTo>
                    <a:pt x="10627" y="12563"/>
                  </a:lnTo>
                  <a:lnTo>
                    <a:pt x="8893" y="12563"/>
                  </a:lnTo>
                  <a:cubicBezTo>
                    <a:pt x="8609" y="12563"/>
                    <a:pt x="8609" y="12981"/>
                    <a:pt x="8893" y="12981"/>
                  </a:cubicBezTo>
                  <a:lnTo>
                    <a:pt x="11223" y="12981"/>
                  </a:lnTo>
                  <a:cubicBezTo>
                    <a:pt x="11333" y="12981"/>
                    <a:pt x="11420" y="13073"/>
                    <a:pt x="11420" y="13183"/>
                  </a:cubicBezTo>
                  <a:lnTo>
                    <a:pt x="11420" y="13894"/>
                  </a:lnTo>
                  <a:lnTo>
                    <a:pt x="423" y="13894"/>
                  </a:lnTo>
                  <a:lnTo>
                    <a:pt x="423" y="13183"/>
                  </a:lnTo>
                  <a:cubicBezTo>
                    <a:pt x="423" y="13073"/>
                    <a:pt x="515" y="12981"/>
                    <a:pt x="625" y="12981"/>
                  </a:cubicBezTo>
                  <a:lnTo>
                    <a:pt x="7995" y="12981"/>
                  </a:lnTo>
                  <a:cubicBezTo>
                    <a:pt x="8278" y="12981"/>
                    <a:pt x="8278" y="12559"/>
                    <a:pt x="7995" y="12559"/>
                  </a:cubicBezTo>
                  <a:lnTo>
                    <a:pt x="1192" y="12559"/>
                  </a:lnTo>
                  <a:lnTo>
                    <a:pt x="1192" y="1279"/>
                  </a:lnTo>
                  <a:lnTo>
                    <a:pt x="8893" y="1279"/>
                  </a:lnTo>
                  <a:cubicBezTo>
                    <a:pt x="9172" y="1279"/>
                    <a:pt x="9172" y="861"/>
                    <a:pt x="8893" y="861"/>
                  </a:cubicBezTo>
                  <a:lnTo>
                    <a:pt x="909" y="861"/>
                  </a:lnTo>
                  <a:cubicBezTo>
                    <a:pt x="870" y="861"/>
                    <a:pt x="836" y="827"/>
                    <a:pt x="836" y="784"/>
                  </a:cubicBezTo>
                  <a:lnTo>
                    <a:pt x="836" y="496"/>
                  </a:lnTo>
                  <a:cubicBezTo>
                    <a:pt x="836" y="452"/>
                    <a:pt x="870" y="419"/>
                    <a:pt x="909" y="419"/>
                  </a:cubicBezTo>
                  <a:close/>
                  <a:moveTo>
                    <a:pt x="909" y="1"/>
                  </a:moveTo>
                  <a:cubicBezTo>
                    <a:pt x="640" y="1"/>
                    <a:pt x="414" y="227"/>
                    <a:pt x="414" y="500"/>
                  </a:cubicBezTo>
                  <a:lnTo>
                    <a:pt x="414" y="789"/>
                  </a:lnTo>
                  <a:cubicBezTo>
                    <a:pt x="414" y="1005"/>
                    <a:pt x="558" y="1202"/>
                    <a:pt x="769" y="1264"/>
                  </a:cubicBezTo>
                  <a:lnTo>
                    <a:pt x="769" y="12563"/>
                  </a:lnTo>
                  <a:lnTo>
                    <a:pt x="620" y="12563"/>
                  </a:lnTo>
                  <a:cubicBezTo>
                    <a:pt x="279" y="12563"/>
                    <a:pt x="5" y="12837"/>
                    <a:pt x="1" y="13183"/>
                  </a:cubicBezTo>
                  <a:lnTo>
                    <a:pt x="1" y="14101"/>
                  </a:lnTo>
                  <a:cubicBezTo>
                    <a:pt x="1" y="14216"/>
                    <a:pt x="97" y="14312"/>
                    <a:pt x="212" y="14312"/>
                  </a:cubicBezTo>
                  <a:lnTo>
                    <a:pt x="11631" y="14312"/>
                  </a:lnTo>
                  <a:cubicBezTo>
                    <a:pt x="11746" y="14312"/>
                    <a:pt x="11843" y="14216"/>
                    <a:pt x="11843" y="14101"/>
                  </a:cubicBezTo>
                  <a:lnTo>
                    <a:pt x="11843" y="13183"/>
                  </a:lnTo>
                  <a:cubicBezTo>
                    <a:pt x="11843" y="12837"/>
                    <a:pt x="11564" y="12559"/>
                    <a:pt x="11223" y="12559"/>
                  </a:cubicBezTo>
                  <a:lnTo>
                    <a:pt x="11223" y="12563"/>
                  </a:lnTo>
                  <a:lnTo>
                    <a:pt x="11045" y="12563"/>
                  </a:lnTo>
                  <a:lnTo>
                    <a:pt x="11045" y="1269"/>
                  </a:lnTo>
                  <a:cubicBezTo>
                    <a:pt x="11271" y="1216"/>
                    <a:pt x="11429" y="1014"/>
                    <a:pt x="11429" y="789"/>
                  </a:cubicBezTo>
                  <a:lnTo>
                    <a:pt x="11429" y="500"/>
                  </a:lnTo>
                  <a:cubicBezTo>
                    <a:pt x="11429" y="227"/>
                    <a:pt x="11208" y="1"/>
                    <a:pt x="10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3" name="Google Shape;18273;p73"/>
            <p:cNvSpPr/>
            <p:nvPr/>
          </p:nvSpPr>
          <p:spPr>
            <a:xfrm>
              <a:off x="1921806" y="3859455"/>
              <a:ext cx="106683" cy="273319"/>
            </a:xfrm>
            <a:custGeom>
              <a:rect b="b" l="l" r="r" t="t"/>
              <a:pathLst>
                <a:path extrusionOk="0" h="10440" w="4075">
                  <a:moveTo>
                    <a:pt x="3656" y="418"/>
                  </a:moveTo>
                  <a:lnTo>
                    <a:pt x="3656" y="1687"/>
                  </a:lnTo>
                  <a:lnTo>
                    <a:pt x="2941" y="1687"/>
                  </a:lnTo>
                  <a:cubicBezTo>
                    <a:pt x="2710" y="1687"/>
                    <a:pt x="2523" y="1869"/>
                    <a:pt x="2523" y="2100"/>
                  </a:cubicBezTo>
                  <a:lnTo>
                    <a:pt x="2523" y="2662"/>
                  </a:lnTo>
                  <a:lnTo>
                    <a:pt x="2100" y="2662"/>
                  </a:lnTo>
                  <a:cubicBezTo>
                    <a:pt x="1903" y="2662"/>
                    <a:pt x="1740" y="2796"/>
                    <a:pt x="1696" y="2984"/>
                  </a:cubicBezTo>
                  <a:lnTo>
                    <a:pt x="1264" y="2984"/>
                  </a:lnTo>
                  <a:lnTo>
                    <a:pt x="1264" y="2129"/>
                  </a:lnTo>
                  <a:cubicBezTo>
                    <a:pt x="1264" y="1898"/>
                    <a:pt x="1077" y="1715"/>
                    <a:pt x="851" y="1715"/>
                  </a:cubicBezTo>
                  <a:lnTo>
                    <a:pt x="423" y="1715"/>
                  </a:lnTo>
                  <a:lnTo>
                    <a:pt x="423" y="418"/>
                  </a:lnTo>
                  <a:close/>
                  <a:moveTo>
                    <a:pt x="841" y="2133"/>
                  </a:moveTo>
                  <a:lnTo>
                    <a:pt x="841" y="4857"/>
                  </a:lnTo>
                  <a:lnTo>
                    <a:pt x="423" y="4857"/>
                  </a:lnTo>
                  <a:lnTo>
                    <a:pt x="423" y="2133"/>
                  </a:lnTo>
                  <a:close/>
                  <a:moveTo>
                    <a:pt x="1682" y="3402"/>
                  </a:moveTo>
                  <a:lnTo>
                    <a:pt x="1682" y="4857"/>
                  </a:lnTo>
                  <a:lnTo>
                    <a:pt x="1264" y="4857"/>
                  </a:lnTo>
                  <a:lnTo>
                    <a:pt x="1264" y="3402"/>
                  </a:lnTo>
                  <a:close/>
                  <a:moveTo>
                    <a:pt x="2523" y="3080"/>
                  </a:moveTo>
                  <a:lnTo>
                    <a:pt x="2523" y="4857"/>
                  </a:lnTo>
                  <a:lnTo>
                    <a:pt x="2105" y="4857"/>
                  </a:lnTo>
                  <a:lnTo>
                    <a:pt x="2105" y="3080"/>
                  </a:lnTo>
                  <a:close/>
                  <a:moveTo>
                    <a:pt x="3656" y="2105"/>
                  </a:moveTo>
                  <a:lnTo>
                    <a:pt x="3656" y="4857"/>
                  </a:lnTo>
                  <a:lnTo>
                    <a:pt x="2945" y="4857"/>
                  </a:lnTo>
                  <a:lnTo>
                    <a:pt x="2945" y="2105"/>
                  </a:lnTo>
                  <a:close/>
                  <a:moveTo>
                    <a:pt x="3656" y="5280"/>
                  </a:moveTo>
                  <a:lnTo>
                    <a:pt x="3656" y="5698"/>
                  </a:lnTo>
                  <a:lnTo>
                    <a:pt x="423" y="5698"/>
                  </a:lnTo>
                  <a:lnTo>
                    <a:pt x="423" y="5280"/>
                  </a:lnTo>
                  <a:close/>
                  <a:moveTo>
                    <a:pt x="3656" y="6121"/>
                  </a:moveTo>
                  <a:lnTo>
                    <a:pt x="3656" y="9027"/>
                  </a:lnTo>
                  <a:lnTo>
                    <a:pt x="3013" y="7475"/>
                  </a:lnTo>
                  <a:cubicBezTo>
                    <a:pt x="2947" y="7319"/>
                    <a:pt x="2796" y="7225"/>
                    <a:pt x="2636" y="7225"/>
                  </a:cubicBezTo>
                  <a:cubicBezTo>
                    <a:pt x="2585" y="7225"/>
                    <a:pt x="2534" y="7235"/>
                    <a:pt x="2484" y="7255"/>
                  </a:cubicBezTo>
                  <a:lnTo>
                    <a:pt x="2066" y="7432"/>
                  </a:lnTo>
                  <a:cubicBezTo>
                    <a:pt x="1965" y="7471"/>
                    <a:pt x="1889" y="7548"/>
                    <a:pt x="1845" y="7648"/>
                  </a:cubicBezTo>
                  <a:cubicBezTo>
                    <a:pt x="1807" y="7749"/>
                    <a:pt x="1807" y="7860"/>
                    <a:pt x="1845" y="7956"/>
                  </a:cubicBezTo>
                  <a:lnTo>
                    <a:pt x="1869" y="8009"/>
                  </a:lnTo>
                  <a:cubicBezTo>
                    <a:pt x="1816" y="7985"/>
                    <a:pt x="1759" y="7970"/>
                    <a:pt x="1701" y="7970"/>
                  </a:cubicBezTo>
                  <a:lnTo>
                    <a:pt x="1264" y="7970"/>
                  </a:lnTo>
                  <a:lnTo>
                    <a:pt x="1264" y="7288"/>
                  </a:lnTo>
                  <a:cubicBezTo>
                    <a:pt x="1264" y="7062"/>
                    <a:pt x="1077" y="6875"/>
                    <a:pt x="851" y="6875"/>
                  </a:cubicBezTo>
                  <a:lnTo>
                    <a:pt x="423" y="6875"/>
                  </a:lnTo>
                  <a:lnTo>
                    <a:pt x="423" y="6121"/>
                  </a:lnTo>
                  <a:close/>
                  <a:moveTo>
                    <a:pt x="2628" y="7653"/>
                  </a:moveTo>
                  <a:lnTo>
                    <a:pt x="3517" y="9796"/>
                  </a:lnTo>
                  <a:lnTo>
                    <a:pt x="3128" y="9954"/>
                  </a:lnTo>
                  <a:lnTo>
                    <a:pt x="2239" y="7812"/>
                  </a:lnTo>
                  <a:lnTo>
                    <a:pt x="2628" y="7653"/>
                  </a:lnTo>
                  <a:close/>
                  <a:moveTo>
                    <a:pt x="841" y="7298"/>
                  </a:moveTo>
                  <a:lnTo>
                    <a:pt x="841" y="8374"/>
                  </a:lnTo>
                  <a:lnTo>
                    <a:pt x="841" y="10022"/>
                  </a:lnTo>
                  <a:lnTo>
                    <a:pt x="423" y="10022"/>
                  </a:lnTo>
                  <a:lnTo>
                    <a:pt x="423" y="7298"/>
                  </a:lnTo>
                  <a:close/>
                  <a:moveTo>
                    <a:pt x="1682" y="8393"/>
                  </a:moveTo>
                  <a:lnTo>
                    <a:pt x="1682" y="10022"/>
                  </a:lnTo>
                  <a:lnTo>
                    <a:pt x="1264" y="10022"/>
                  </a:lnTo>
                  <a:lnTo>
                    <a:pt x="1264" y="8393"/>
                  </a:lnTo>
                  <a:close/>
                  <a:moveTo>
                    <a:pt x="2105" y="8580"/>
                  </a:moveTo>
                  <a:lnTo>
                    <a:pt x="2700" y="10022"/>
                  </a:lnTo>
                  <a:lnTo>
                    <a:pt x="2105" y="10022"/>
                  </a:lnTo>
                  <a:lnTo>
                    <a:pt x="2105" y="8580"/>
                  </a:lnTo>
                  <a:close/>
                  <a:moveTo>
                    <a:pt x="308" y="0"/>
                  </a:moveTo>
                  <a:cubicBezTo>
                    <a:pt x="140" y="0"/>
                    <a:pt x="1" y="140"/>
                    <a:pt x="1" y="308"/>
                  </a:cubicBezTo>
                  <a:lnTo>
                    <a:pt x="1" y="10132"/>
                  </a:lnTo>
                  <a:cubicBezTo>
                    <a:pt x="1" y="10300"/>
                    <a:pt x="140" y="10440"/>
                    <a:pt x="308" y="10440"/>
                  </a:cubicBezTo>
                  <a:lnTo>
                    <a:pt x="3767" y="10440"/>
                  </a:lnTo>
                  <a:cubicBezTo>
                    <a:pt x="3935" y="10440"/>
                    <a:pt x="4074" y="10300"/>
                    <a:pt x="4074" y="10132"/>
                  </a:cubicBezTo>
                  <a:lnTo>
                    <a:pt x="4074" y="308"/>
                  </a:lnTo>
                  <a:cubicBezTo>
                    <a:pt x="4074" y="140"/>
                    <a:pt x="3935" y="0"/>
                    <a:pt x="37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4" name="Google Shape;18274;p73"/>
            <p:cNvSpPr/>
            <p:nvPr/>
          </p:nvSpPr>
          <p:spPr>
            <a:xfrm>
              <a:off x="1803446" y="3859324"/>
              <a:ext cx="107443" cy="167290"/>
            </a:xfrm>
            <a:custGeom>
              <a:rect b="b" l="l" r="r" t="t"/>
              <a:pathLst>
                <a:path extrusionOk="0" h="6390" w="4104">
                  <a:moveTo>
                    <a:pt x="3796" y="1"/>
                  </a:moveTo>
                  <a:lnTo>
                    <a:pt x="3796" y="5"/>
                  </a:lnTo>
                  <a:lnTo>
                    <a:pt x="308" y="5"/>
                  </a:lnTo>
                  <a:cubicBezTo>
                    <a:pt x="140" y="5"/>
                    <a:pt x="1" y="145"/>
                    <a:pt x="1" y="313"/>
                  </a:cubicBezTo>
                  <a:lnTo>
                    <a:pt x="1" y="6083"/>
                  </a:lnTo>
                  <a:cubicBezTo>
                    <a:pt x="1" y="6251"/>
                    <a:pt x="140" y="6390"/>
                    <a:pt x="308" y="6390"/>
                  </a:cubicBezTo>
                  <a:lnTo>
                    <a:pt x="875" y="6390"/>
                  </a:lnTo>
                  <a:cubicBezTo>
                    <a:pt x="1154" y="6390"/>
                    <a:pt x="1154" y="5967"/>
                    <a:pt x="875" y="5967"/>
                  </a:cubicBezTo>
                  <a:lnTo>
                    <a:pt x="424" y="5967"/>
                  </a:lnTo>
                  <a:lnTo>
                    <a:pt x="424" y="423"/>
                  </a:lnTo>
                  <a:lnTo>
                    <a:pt x="3681" y="423"/>
                  </a:lnTo>
                  <a:lnTo>
                    <a:pt x="3681" y="5967"/>
                  </a:lnTo>
                  <a:lnTo>
                    <a:pt x="1769" y="5967"/>
                  </a:lnTo>
                  <a:cubicBezTo>
                    <a:pt x="1490" y="5967"/>
                    <a:pt x="1490" y="6390"/>
                    <a:pt x="1769" y="6390"/>
                  </a:cubicBezTo>
                  <a:lnTo>
                    <a:pt x="3796" y="6390"/>
                  </a:lnTo>
                  <a:cubicBezTo>
                    <a:pt x="3964" y="6390"/>
                    <a:pt x="4104" y="6251"/>
                    <a:pt x="4104" y="6083"/>
                  </a:cubicBezTo>
                  <a:lnTo>
                    <a:pt x="4104" y="308"/>
                  </a:lnTo>
                  <a:cubicBezTo>
                    <a:pt x="4104" y="140"/>
                    <a:pt x="3964" y="1"/>
                    <a:pt x="37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73"/>
            <p:cNvSpPr/>
            <p:nvPr/>
          </p:nvSpPr>
          <p:spPr>
            <a:xfrm>
              <a:off x="1822688" y="3937550"/>
              <a:ext cx="67335" cy="10969"/>
            </a:xfrm>
            <a:custGeom>
              <a:rect b="b" l="l" r="r" t="t"/>
              <a:pathLst>
                <a:path extrusionOk="0" h="419" w="2572">
                  <a:moveTo>
                    <a:pt x="280" y="1"/>
                  </a:moveTo>
                  <a:cubicBezTo>
                    <a:pt x="1" y="1"/>
                    <a:pt x="1" y="419"/>
                    <a:pt x="280" y="419"/>
                  </a:cubicBezTo>
                  <a:lnTo>
                    <a:pt x="2292" y="419"/>
                  </a:lnTo>
                  <a:cubicBezTo>
                    <a:pt x="2571" y="419"/>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73"/>
            <p:cNvSpPr/>
            <p:nvPr/>
          </p:nvSpPr>
          <p:spPr>
            <a:xfrm>
              <a:off x="1822688" y="3962709"/>
              <a:ext cx="67335" cy="11100"/>
            </a:xfrm>
            <a:custGeom>
              <a:rect b="b" l="l" r="r" t="t"/>
              <a:pathLst>
                <a:path extrusionOk="0" h="424" w="2572">
                  <a:moveTo>
                    <a:pt x="280" y="1"/>
                  </a:moveTo>
                  <a:cubicBezTo>
                    <a:pt x="1" y="1"/>
                    <a:pt x="1" y="423"/>
                    <a:pt x="280" y="423"/>
                  </a:cubicBezTo>
                  <a:lnTo>
                    <a:pt x="2292" y="423"/>
                  </a:lnTo>
                  <a:cubicBezTo>
                    <a:pt x="2571" y="423"/>
                    <a:pt x="2571" y="1"/>
                    <a:pt x="2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7" name="Google Shape;18277;p73"/>
            <p:cNvSpPr/>
            <p:nvPr/>
          </p:nvSpPr>
          <p:spPr>
            <a:xfrm>
              <a:off x="1822688" y="3987999"/>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8" name="Google Shape;18278;p73"/>
            <p:cNvSpPr/>
            <p:nvPr/>
          </p:nvSpPr>
          <p:spPr>
            <a:xfrm>
              <a:off x="1847611" y="4062690"/>
              <a:ext cx="37621" cy="32149"/>
            </a:xfrm>
            <a:custGeom>
              <a:rect b="b" l="l" r="r" t="t"/>
              <a:pathLst>
                <a:path extrusionOk="0" h="1228" w="1437">
                  <a:moveTo>
                    <a:pt x="818" y="421"/>
                  </a:moveTo>
                  <a:cubicBezTo>
                    <a:pt x="918" y="421"/>
                    <a:pt x="1014" y="498"/>
                    <a:pt x="1014" y="616"/>
                  </a:cubicBezTo>
                  <a:cubicBezTo>
                    <a:pt x="1014" y="721"/>
                    <a:pt x="927" y="808"/>
                    <a:pt x="822" y="808"/>
                  </a:cubicBezTo>
                  <a:cubicBezTo>
                    <a:pt x="649" y="808"/>
                    <a:pt x="562" y="596"/>
                    <a:pt x="682" y="476"/>
                  </a:cubicBezTo>
                  <a:cubicBezTo>
                    <a:pt x="722" y="438"/>
                    <a:pt x="771" y="421"/>
                    <a:pt x="818" y="421"/>
                  </a:cubicBezTo>
                  <a:close/>
                  <a:moveTo>
                    <a:pt x="822" y="1"/>
                  </a:moveTo>
                  <a:cubicBezTo>
                    <a:pt x="274" y="1"/>
                    <a:pt x="0" y="659"/>
                    <a:pt x="384" y="1048"/>
                  </a:cubicBezTo>
                  <a:cubicBezTo>
                    <a:pt x="510" y="1172"/>
                    <a:pt x="664" y="1228"/>
                    <a:pt x="815" y="1228"/>
                  </a:cubicBezTo>
                  <a:cubicBezTo>
                    <a:pt x="1133" y="1228"/>
                    <a:pt x="1437" y="983"/>
                    <a:pt x="1437" y="616"/>
                  </a:cubicBezTo>
                  <a:cubicBezTo>
                    <a:pt x="1432" y="275"/>
                    <a:pt x="1158" y="1"/>
                    <a:pt x="8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73"/>
            <p:cNvSpPr/>
            <p:nvPr/>
          </p:nvSpPr>
          <p:spPr>
            <a:xfrm>
              <a:off x="1803446" y="4036589"/>
              <a:ext cx="34636" cy="88305"/>
            </a:xfrm>
            <a:custGeom>
              <a:rect b="b" l="l" r="r" t="t"/>
              <a:pathLst>
                <a:path extrusionOk="0" h="3373" w="1323">
                  <a:moveTo>
                    <a:pt x="722" y="705"/>
                  </a:moveTo>
                  <a:cubicBezTo>
                    <a:pt x="822" y="705"/>
                    <a:pt x="904" y="786"/>
                    <a:pt x="904" y="887"/>
                  </a:cubicBezTo>
                  <a:lnTo>
                    <a:pt x="904" y="2473"/>
                  </a:lnTo>
                  <a:cubicBezTo>
                    <a:pt x="904" y="2573"/>
                    <a:pt x="822" y="2655"/>
                    <a:pt x="722" y="2655"/>
                  </a:cubicBezTo>
                  <a:lnTo>
                    <a:pt x="424" y="2655"/>
                  </a:lnTo>
                  <a:lnTo>
                    <a:pt x="424" y="705"/>
                  </a:lnTo>
                  <a:close/>
                  <a:moveTo>
                    <a:pt x="212" y="1"/>
                  </a:moveTo>
                  <a:cubicBezTo>
                    <a:pt x="107" y="1"/>
                    <a:pt x="1" y="71"/>
                    <a:pt x="1" y="210"/>
                  </a:cubicBezTo>
                  <a:lnTo>
                    <a:pt x="1" y="3160"/>
                  </a:lnTo>
                  <a:cubicBezTo>
                    <a:pt x="1" y="3301"/>
                    <a:pt x="107" y="3372"/>
                    <a:pt x="212" y="3372"/>
                  </a:cubicBezTo>
                  <a:cubicBezTo>
                    <a:pt x="318" y="3372"/>
                    <a:pt x="424" y="3301"/>
                    <a:pt x="424" y="3160"/>
                  </a:cubicBezTo>
                  <a:lnTo>
                    <a:pt x="424" y="3078"/>
                  </a:lnTo>
                  <a:lnTo>
                    <a:pt x="722" y="3078"/>
                  </a:lnTo>
                  <a:cubicBezTo>
                    <a:pt x="1053" y="3078"/>
                    <a:pt x="1322" y="2809"/>
                    <a:pt x="1322" y="2477"/>
                  </a:cubicBezTo>
                  <a:lnTo>
                    <a:pt x="1322" y="892"/>
                  </a:lnTo>
                  <a:cubicBezTo>
                    <a:pt x="1322" y="556"/>
                    <a:pt x="1053" y="287"/>
                    <a:pt x="722" y="287"/>
                  </a:cubicBezTo>
                  <a:lnTo>
                    <a:pt x="424" y="287"/>
                  </a:lnTo>
                  <a:lnTo>
                    <a:pt x="424" y="210"/>
                  </a:lnTo>
                  <a:cubicBezTo>
                    <a:pt x="424" y="71"/>
                    <a:pt x="318"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73"/>
            <p:cNvSpPr/>
            <p:nvPr/>
          </p:nvSpPr>
          <p:spPr>
            <a:xfrm>
              <a:off x="1822688" y="3912286"/>
              <a:ext cx="67335" cy="11074"/>
            </a:xfrm>
            <a:custGeom>
              <a:rect b="b" l="l" r="r" t="t"/>
              <a:pathLst>
                <a:path extrusionOk="0" h="423" w="2572">
                  <a:moveTo>
                    <a:pt x="280" y="0"/>
                  </a:moveTo>
                  <a:cubicBezTo>
                    <a:pt x="1" y="0"/>
                    <a:pt x="1" y="423"/>
                    <a:pt x="280" y="423"/>
                  </a:cubicBezTo>
                  <a:lnTo>
                    <a:pt x="2292" y="423"/>
                  </a:lnTo>
                  <a:cubicBezTo>
                    <a:pt x="2571" y="423"/>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1" name="Google Shape;18281;p73"/>
            <p:cNvSpPr/>
            <p:nvPr/>
          </p:nvSpPr>
          <p:spPr>
            <a:xfrm>
              <a:off x="1822688" y="3887127"/>
              <a:ext cx="67335" cy="10969"/>
            </a:xfrm>
            <a:custGeom>
              <a:rect b="b" l="l" r="r" t="t"/>
              <a:pathLst>
                <a:path extrusionOk="0" h="419" w="2572">
                  <a:moveTo>
                    <a:pt x="280" y="0"/>
                  </a:moveTo>
                  <a:cubicBezTo>
                    <a:pt x="1" y="0"/>
                    <a:pt x="1" y="418"/>
                    <a:pt x="280" y="418"/>
                  </a:cubicBezTo>
                  <a:lnTo>
                    <a:pt x="2292" y="418"/>
                  </a:lnTo>
                  <a:cubicBezTo>
                    <a:pt x="2571" y="418"/>
                    <a:pt x="2571" y="0"/>
                    <a:pt x="2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2" name="Google Shape;18282;p73"/>
          <p:cNvGrpSpPr/>
          <p:nvPr/>
        </p:nvGrpSpPr>
        <p:grpSpPr>
          <a:xfrm>
            <a:off x="2604109" y="2439295"/>
            <a:ext cx="399088" cy="373144"/>
            <a:chOff x="2604109" y="2439295"/>
            <a:chExt cx="399088" cy="373144"/>
          </a:xfrm>
        </p:grpSpPr>
        <p:sp>
          <p:nvSpPr>
            <p:cNvPr id="18283" name="Google Shape;18283;p73"/>
            <p:cNvSpPr/>
            <p:nvPr/>
          </p:nvSpPr>
          <p:spPr>
            <a:xfrm>
              <a:off x="2619712" y="2611559"/>
              <a:ext cx="95845" cy="194989"/>
            </a:xfrm>
            <a:custGeom>
              <a:rect b="b" l="l" r="r" t="t"/>
              <a:pathLst>
                <a:path extrusionOk="0" h="7448" w="3661">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73"/>
            <p:cNvSpPr/>
            <p:nvPr/>
          </p:nvSpPr>
          <p:spPr>
            <a:xfrm>
              <a:off x="2695922" y="2611559"/>
              <a:ext cx="19635" cy="154095"/>
            </a:xfrm>
            <a:custGeom>
              <a:rect b="b" l="l" r="r" t="t"/>
              <a:pathLst>
                <a:path extrusionOk="0" h="5886" w="750">
                  <a:moveTo>
                    <a:pt x="298" y="1"/>
                  </a:moveTo>
                  <a:lnTo>
                    <a:pt x="298" y="3710"/>
                  </a:lnTo>
                  <a:cubicBezTo>
                    <a:pt x="298" y="3791"/>
                    <a:pt x="270" y="3868"/>
                    <a:pt x="212" y="3921"/>
                  </a:cubicBezTo>
                  <a:lnTo>
                    <a:pt x="87" y="4046"/>
                  </a:lnTo>
                  <a:cubicBezTo>
                    <a:pt x="34" y="4104"/>
                    <a:pt x="1" y="4180"/>
                    <a:pt x="1" y="4262"/>
                  </a:cubicBezTo>
                  <a:lnTo>
                    <a:pt x="1" y="5886"/>
                  </a:lnTo>
                  <a:lnTo>
                    <a:pt x="750" y="5886"/>
                  </a:lnTo>
                  <a:lnTo>
                    <a:pt x="750"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5" name="Google Shape;18285;p73"/>
            <p:cNvSpPr/>
            <p:nvPr/>
          </p:nvSpPr>
          <p:spPr>
            <a:xfrm>
              <a:off x="261971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6" name="Google Shape;18286;p73"/>
            <p:cNvSpPr/>
            <p:nvPr/>
          </p:nvSpPr>
          <p:spPr>
            <a:xfrm>
              <a:off x="2610156" y="2554984"/>
              <a:ext cx="105401" cy="56601"/>
            </a:xfrm>
            <a:custGeom>
              <a:rect b="b" l="l" r="r" t="t"/>
              <a:pathLst>
                <a:path extrusionOk="0" h="2162" w="4026">
                  <a:moveTo>
                    <a:pt x="485" y="0"/>
                  </a:moveTo>
                  <a:cubicBezTo>
                    <a:pt x="332" y="0"/>
                    <a:pt x="197" y="115"/>
                    <a:pt x="183" y="274"/>
                  </a:cubicBezTo>
                  <a:lnTo>
                    <a:pt x="0" y="2162"/>
                  </a:lnTo>
                  <a:lnTo>
                    <a:pt x="4026" y="2162"/>
                  </a:lnTo>
                  <a:lnTo>
                    <a:pt x="4026"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73"/>
            <p:cNvSpPr/>
            <p:nvPr/>
          </p:nvSpPr>
          <p:spPr>
            <a:xfrm>
              <a:off x="2610261" y="2554984"/>
              <a:ext cx="105427" cy="56601"/>
            </a:xfrm>
            <a:custGeom>
              <a:rect b="b" l="l" r="r" t="t"/>
              <a:pathLst>
                <a:path extrusionOk="0" h="2162" w="4027">
                  <a:moveTo>
                    <a:pt x="3244" y="0"/>
                  </a:moveTo>
                  <a:lnTo>
                    <a:pt x="3244" y="1028"/>
                  </a:lnTo>
                  <a:cubicBezTo>
                    <a:pt x="3244" y="1105"/>
                    <a:pt x="3273" y="1182"/>
                    <a:pt x="3330" y="1240"/>
                  </a:cubicBezTo>
                  <a:lnTo>
                    <a:pt x="3455" y="1364"/>
                  </a:lnTo>
                  <a:cubicBezTo>
                    <a:pt x="3503" y="1408"/>
                    <a:pt x="3532" y="1470"/>
                    <a:pt x="3542" y="1533"/>
                  </a:cubicBezTo>
                  <a:lnTo>
                    <a:pt x="63" y="1533"/>
                  </a:lnTo>
                  <a:lnTo>
                    <a:pt x="1" y="2162"/>
                  </a:lnTo>
                  <a:lnTo>
                    <a:pt x="4027" y="2162"/>
                  </a:lnTo>
                  <a:lnTo>
                    <a:pt x="402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73"/>
            <p:cNvSpPr/>
            <p:nvPr/>
          </p:nvSpPr>
          <p:spPr>
            <a:xfrm>
              <a:off x="2646363" y="2639860"/>
              <a:ext cx="42542" cy="60659"/>
            </a:xfrm>
            <a:custGeom>
              <a:rect b="b" l="l" r="r" t="t"/>
              <a:pathLst>
                <a:path extrusionOk="0" h="2317" w="1625">
                  <a:moveTo>
                    <a:pt x="813" y="1"/>
                  </a:moveTo>
                  <a:cubicBezTo>
                    <a:pt x="366" y="1"/>
                    <a:pt x="1" y="366"/>
                    <a:pt x="1" y="813"/>
                  </a:cubicBezTo>
                  <a:lnTo>
                    <a:pt x="1" y="2316"/>
                  </a:lnTo>
                  <a:lnTo>
                    <a:pt x="1624" y="2316"/>
                  </a:lnTo>
                  <a:lnTo>
                    <a:pt x="1624" y="813"/>
                  </a:lnTo>
                  <a:cubicBezTo>
                    <a:pt x="1624" y="366"/>
                    <a:pt x="1259"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9" name="Google Shape;18289;p73"/>
            <p:cNvSpPr/>
            <p:nvPr/>
          </p:nvSpPr>
          <p:spPr>
            <a:xfrm>
              <a:off x="2662464" y="2639860"/>
              <a:ext cx="26442" cy="60659"/>
            </a:xfrm>
            <a:custGeom>
              <a:rect b="b" l="l" r="r" t="t"/>
              <a:pathLst>
                <a:path extrusionOk="0" h="2317" w="1010">
                  <a:moveTo>
                    <a:pt x="198" y="1"/>
                  </a:moveTo>
                  <a:cubicBezTo>
                    <a:pt x="130" y="1"/>
                    <a:pt x="68" y="10"/>
                    <a:pt x="1" y="25"/>
                  </a:cubicBezTo>
                  <a:cubicBezTo>
                    <a:pt x="366" y="116"/>
                    <a:pt x="616" y="438"/>
                    <a:pt x="620" y="813"/>
                  </a:cubicBezTo>
                  <a:lnTo>
                    <a:pt x="620" y="2316"/>
                  </a:lnTo>
                  <a:lnTo>
                    <a:pt x="1009" y="2316"/>
                  </a:lnTo>
                  <a:lnTo>
                    <a:pt x="1009" y="813"/>
                  </a:lnTo>
                  <a:cubicBezTo>
                    <a:pt x="1009" y="366"/>
                    <a:pt x="644"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0" name="Google Shape;18290;p73"/>
            <p:cNvSpPr/>
            <p:nvPr/>
          </p:nvSpPr>
          <p:spPr>
            <a:xfrm>
              <a:off x="2891748" y="2611559"/>
              <a:ext cx="95871" cy="194989"/>
            </a:xfrm>
            <a:custGeom>
              <a:rect b="b" l="l" r="r" t="t"/>
              <a:pathLst>
                <a:path extrusionOk="0" h="7448" w="3662">
                  <a:moveTo>
                    <a:pt x="0" y="1"/>
                  </a:moveTo>
                  <a:lnTo>
                    <a:pt x="0" y="7447"/>
                  </a:lnTo>
                  <a:lnTo>
                    <a:pt x="3661" y="7447"/>
                  </a:lnTo>
                  <a:lnTo>
                    <a:pt x="3661" y="1"/>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1" name="Google Shape;18291;p73"/>
            <p:cNvSpPr/>
            <p:nvPr/>
          </p:nvSpPr>
          <p:spPr>
            <a:xfrm>
              <a:off x="2971859" y="2611559"/>
              <a:ext cx="15760" cy="194989"/>
            </a:xfrm>
            <a:custGeom>
              <a:rect b="b" l="l" r="r" t="t"/>
              <a:pathLst>
                <a:path extrusionOk="0" h="7448" w="602">
                  <a:moveTo>
                    <a:pt x="1" y="1"/>
                  </a:moveTo>
                  <a:lnTo>
                    <a:pt x="1" y="7447"/>
                  </a:lnTo>
                  <a:lnTo>
                    <a:pt x="601" y="7447"/>
                  </a:lnTo>
                  <a:lnTo>
                    <a:pt x="60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2" name="Google Shape;18292;p73"/>
            <p:cNvSpPr/>
            <p:nvPr/>
          </p:nvSpPr>
          <p:spPr>
            <a:xfrm>
              <a:off x="2891748" y="2611559"/>
              <a:ext cx="20394" cy="154095"/>
            </a:xfrm>
            <a:custGeom>
              <a:rect b="b" l="l" r="r" t="t"/>
              <a:pathLst>
                <a:path extrusionOk="0" h="5886" w="779">
                  <a:moveTo>
                    <a:pt x="0" y="1"/>
                  </a:moveTo>
                  <a:lnTo>
                    <a:pt x="0" y="5886"/>
                  </a:lnTo>
                  <a:lnTo>
                    <a:pt x="779" y="5886"/>
                  </a:lnTo>
                  <a:lnTo>
                    <a:pt x="779" y="4262"/>
                  </a:lnTo>
                  <a:cubicBezTo>
                    <a:pt x="779" y="4180"/>
                    <a:pt x="745" y="4104"/>
                    <a:pt x="692" y="4046"/>
                  </a:cubicBezTo>
                  <a:lnTo>
                    <a:pt x="567" y="3921"/>
                  </a:lnTo>
                  <a:cubicBezTo>
                    <a:pt x="510" y="3868"/>
                    <a:pt x="481" y="3791"/>
                    <a:pt x="481" y="3710"/>
                  </a:cubicBezTo>
                  <a:lnTo>
                    <a:pt x="481" y="1"/>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73"/>
            <p:cNvSpPr/>
            <p:nvPr/>
          </p:nvSpPr>
          <p:spPr>
            <a:xfrm>
              <a:off x="2930992" y="2778221"/>
              <a:ext cx="56627" cy="28327"/>
            </a:xfrm>
            <a:custGeom>
              <a:rect b="b" l="l" r="r" t="t"/>
              <a:pathLst>
                <a:path extrusionOk="0" h="1082" w="2163">
                  <a:moveTo>
                    <a:pt x="0" y="0"/>
                  </a:moveTo>
                  <a:lnTo>
                    <a:pt x="0" y="1081"/>
                  </a:lnTo>
                  <a:lnTo>
                    <a:pt x="2162" y="1081"/>
                  </a:lnTo>
                  <a:lnTo>
                    <a:pt x="21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73"/>
            <p:cNvSpPr/>
            <p:nvPr/>
          </p:nvSpPr>
          <p:spPr>
            <a:xfrm>
              <a:off x="2971859" y="2778221"/>
              <a:ext cx="15760" cy="28327"/>
            </a:xfrm>
            <a:custGeom>
              <a:rect b="b" l="l" r="r" t="t"/>
              <a:pathLst>
                <a:path extrusionOk="0" h="1082" w="602">
                  <a:moveTo>
                    <a:pt x="1" y="0"/>
                  </a:moveTo>
                  <a:lnTo>
                    <a:pt x="1" y="1081"/>
                  </a:lnTo>
                  <a:lnTo>
                    <a:pt x="601" y="1081"/>
                  </a:lnTo>
                  <a:lnTo>
                    <a:pt x="6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73"/>
            <p:cNvSpPr/>
            <p:nvPr/>
          </p:nvSpPr>
          <p:spPr>
            <a:xfrm>
              <a:off x="2891748" y="2554984"/>
              <a:ext cx="105427" cy="56601"/>
            </a:xfrm>
            <a:custGeom>
              <a:rect b="b" l="l" r="r" t="t"/>
              <a:pathLst>
                <a:path extrusionOk="0" h="2162" w="4027">
                  <a:moveTo>
                    <a:pt x="0" y="0"/>
                  </a:moveTo>
                  <a:lnTo>
                    <a:pt x="0" y="2162"/>
                  </a:lnTo>
                  <a:lnTo>
                    <a:pt x="4026" y="2162"/>
                  </a:lnTo>
                  <a:lnTo>
                    <a:pt x="3844" y="274"/>
                  </a:lnTo>
                  <a:cubicBezTo>
                    <a:pt x="3824" y="115"/>
                    <a:pt x="3695" y="0"/>
                    <a:pt x="3541"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73"/>
            <p:cNvSpPr/>
            <p:nvPr/>
          </p:nvSpPr>
          <p:spPr>
            <a:xfrm>
              <a:off x="2891617" y="2554984"/>
              <a:ext cx="105427" cy="56601"/>
            </a:xfrm>
            <a:custGeom>
              <a:rect b="b" l="l" r="r" t="t"/>
              <a:pathLst>
                <a:path extrusionOk="0" h="2162" w="4027">
                  <a:moveTo>
                    <a:pt x="3186" y="0"/>
                  </a:moveTo>
                  <a:lnTo>
                    <a:pt x="3306" y="1201"/>
                  </a:lnTo>
                  <a:cubicBezTo>
                    <a:pt x="3320" y="1379"/>
                    <a:pt x="3181" y="1533"/>
                    <a:pt x="3003" y="1533"/>
                  </a:cubicBezTo>
                  <a:lnTo>
                    <a:pt x="1" y="1533"/>
                  </a:lnTo>
                  <a:lnTo>
                    <a:pt x="1" y="2162"/>
                  </a:lnTo>
                  <a:lnTo>
                    <a:pt x="4026" y="2162"/>
                  </a:lnTo>
                  <a:lnTo>
                    <a:pt x="3839" y="269"/>
                  </a:lnTo>
                  <a:cubicBezTo>
                    <a:pt x="3825" y="120"/>
                    <a:pt x="3695" y="0"/>
                    <a:pt x="354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7" name="Google Shape;18297;p73"/>
            <p:cNvSpPr/>
            <p:nvPr/>
          </p:nvSpPr>
          <p:spPr>
            <a:xfrm>
              <a:off x="2692021" y="2749920"/>
              <a:ext cx="223263" cy="28327"/>
            </a:xfrm>
            <a:custGeom>
              <a:rect b="b" l="l" r="r" t="t"/>
              <a:pathLst>
                <a:path extrusionOk="0" h="1082" w="8528">
                  <a:moveTo>
                    <a:pt x="1" y="0"/>
                  </a:moveTo>
                  <a:lnTo>
                    <a:pt x="1" y="1081"/>
                  </a:lnTo>
                  <a:lnTo>
                    <a:pt x="8528" y="1081"/>
                  </a:lnTo>
                  <a:lnTo>
                    <a:pt x="85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8" name="Google Shape;18298;p73"/>
            <p:cNvSpPr/>
            <p:nvPr/>
          </p:nvSpPr>
          <p:spPr>
            <a:xfrm>
              <a:off x="2692021" y="2749920"/>
              <a:ext cx="223263" cy="28327"/>
            </a:xfrm>
            <a:custGeom>
              <a:rect b="b" l="l" r="r" t="t"/>
              <a:pathLst>
                <a:path extrusionOk="0" h="1082" w="8528">
                  <a:moveTo>
                    <a:pt x="8167" y="0"/>
                  </a:moveTo>
                  <a:lnTo>
                    <a:pt x="8167" y="423"/>
                  </a:lnTo>
                  <a:cubicBezTo>
                    <a:pt x="8167" y="586"/>
                    <a:pt x="8033" y="721"/>
                    <a:pt x="7870" y="721"/>
                  </a:cubicBezTo>
                  <a:lnTo>
                    <a:pt x="1" y="721"/>
                  </a:lnTo>
                  <a:lnTo>
                    <a:pt x="1" y="1081"/>
                  </a:lnTo>
                  <a:lnTo>
                    <a:pt x="8528" y="1081"/>
                  </a:lnTo>
                  <a:lnTo>
                    <a:pt x="85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9" name="Google Shape;18299;p73"/>
            <p:cNvSpPr/>
            <p:nvPr/>
          </p:nvSpPr>
          <p:spPr>
            <a:xfrm>
              <a:off x="2676313" y="2778221"/>
              <a:ext cx="254705" cy="28327"/>
            </a:xfrm>
            <a:custGeom>
              <a:rect b="b" l="l" r="r" t="t"/>
              <a:pathLst>
                <a:path extrusionOk="0" h="1082" w="9729">
                  <a:moveTo>
                    <a:pt x="0" y="0"/>
                  </a:moveTo>
                  <a:lnTo>
                    <a:pt x="0" y="1081"/>
                  </a:lnTo>
                  <a:lnTo>
                    <a:pt x="9728" y="1081"/>
                  </a:lnTo>
                  <a:lnTo>
                    <a:pt x="9728"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0" name="Google Shape;18300;p73"/>
            <p:cNvSpPr/>
            <p:nvPr/>
          </p:nvSpPr>
          <p:spPr>
            <a:xfrm>
              <a:off x="2676313" y="2778221"/>
              <a:ext cx="254705" cy="28327"/>
            </a:xfrm>
            <a:custGeom>
              <a:rect b="b" l="l" r="r" t="t"/>
              <a:pathLst>
                <a:path extrusionOk="0" h="1082" w="9729">
                  <a:moveTo>
                    <a:pt x="9368" y="0"/>
                  </a:moveTo>
                  <a:lnTo>
                    <a:pt x="9368" y="423"/>
                  </a:lnTo>
                  <a:cubicBezTo>
                    <a:pt x="9368" y="586"/>
                    <a:pt x="9233" y="721"/>
                    <a:pt x="9070" y="721"/>
                  </a:cubicBezTo>
                  <a:lnTo>
                    <a:pt x="0" y="721"/>
                  </a:lnTo>
                  <a:lnTo>
                    <a:pt x="0" y="1081"/>
                  </a:lnTo>
                  <a:lnTo>
                    <a:pt x="9728" y="1081"/>
                  </a:lnTo>
                  <a:lnTo>
                    <a:pt x="9728"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1" name="Google Shape;18301;p73"/>
            <p:cNvSpPr/>
            <p:nvPr/>
          </p:nvSpPr>
          <p:spPr>
            <a:xfrm>
              <a:off x="2731265" y="2554984"/>
              <a:ext cx="145535" cy="194962"/>
            </a:xfrm>
            <a:custGeom>
              <a:rect b="b" l="l" r="r" t="t"/>
              <a:pathLst>
                <a:path extrusionOk="0" h="7447" w="5559">
                  <a:moveTo>
                    <a:pt x="5" y="0"/>
                  </a:moveTo>
                  <a:lnTo>
                    <a:pt x="0" y="7446"/>
                  </a:lnTo>
                  <a:lnTo>
                    <a:pt x="5559" y="7446"/>
                  </a:lnTo>
                  <a:lnTo>
                    <a:pt x="5559" y="0"/>
                  </a:ln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2" name="Google Shape;18302;p73"/>
            <p:cNvSpPr/>
            <p:nvPr/>
          </p:nvSpPr>
          <p:spPr>
            <a:xfrm>
              <a:off x="2777682" y="2655725"/>
              <a:ext cx="51967" cy="94222"/>
            </a:xfrm>
            <a:custGeom>
              <a:rect b="b" l="l" r="r" t="t"/>
              <a:pathLst>
                <a:path extrusionOk="0" h="3599" w="1985">
                  <a:moveTo>
                    <a:pt x="992" y="0"/>
                  </a:moveTo>
                  <a:cubicBezTo>
                    <a:pt x="874" y="0"/>
                    <a:pt x="757" y="34"/>
                    <a:pt x="653" y="101"/>
                  </a:cubicBezTo>
                  <a:lnTo>
                    <a:pt x="269" y="360"/>
                  </a:lnTo>
                  <a:cubicBezTo>
                    <a:pt x="101" y="471"/>
                    <a:pt x="0" y="658"/>
                    <a:pt x="0" y="860"/>
                  </a:cubicBezTo>
                  <a:lnTo>
                    <a:pt x="0" y="3598"/>
                  </a:lnTo>
                  <a:lnTo>
                    <a:pt x="1984" y="3598"/>
                  </a:lnTo>
                  <a:lnTo>
                    <a:pt x="1984" y="865"/>
                  </a:lnTo>
                  <a:cubicBezTo>
                    <a:pt x="1979" y="663"/>
                    <a:pt x="1883" y="476"/>
                    <a:pt x="1715" y="365"/>
                  </a:cubicBezTo>
                  <a:lnTo>
                    <a:pt x="1326" y="101"/>
                  </a:lnTo>
                  <a:cubicBezTo>
                    <a:pt x="1225" y="34"/>
                    <a:pt x="1109" y="0"/>
                    <a:pt x="99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73"/>
            <p:cNvSpPr/>
            <p:nvPr/>
          </p:nvSpPr>
          <p:spPr>
            <a:xfrm>
              <a:off x="2797657" y="2655672"/>
              <a:ext cx="31992" cy="94274"/>
            </a:xfrm>
            <a:custGeom>
              <a:rect b="b" l="l" r="r" t="t"/>
              <a:pathLst>
                <a:path extrusionOk="0" h="3601" w="1222">
                  <a:moveTo>
                    <a:pt x="228" y="1"/>
                  </a:moveTo>
                  <a:cubicBezTo>
                    <a:pt x="152" y="1"/>
                    <a:pt x="74" y="15"/>
                    <a:pt x="1" y="45"/>
                  </a:cubicBezTo>
                  <a:cubicBezTo>
                    <a:pt x="39" y="60"/>
                    <a:pt x="78" y="79"/>
                    <a:pt x="111" y="103"/>
                  </a:cubicBezTo>
                  <a:lnTo>
                    <a:pt x="505" y="367"/>
                  </a:lnTo>
                  <a:cubicBezTo>
                    <a:pt x="669" y="478"/>
                    <a:pt x="770" y="665"/>
                    <a:pt x="770" y="867"/>
                  </a:cubicBezTo>
                  <a:lnTo>
                    <a:pt x="770" y="3600"/>
                  </a:lnTo>
                  <a:lnTo>
                    <a:pt x="1221" y="3600"/>
                  </a:lnTo>
                  <a:lnTo>
                    <a:pt x="1221" y="867"/>
                  </a:lnTo>
                  <a:cubicBezTo>
                    <a:pt x="1221" y="665"/>
                    <a:pt x="1120" y="478"/>
                    <a:pt x="957" y="367"/>
                  </a:cubicBezTo>
                  <a:lnTo>
                    <a:pt x="563" y="103"/>
                  </a:lnTo>
                  <a:cubicBezTo>
                    <a:pt x="464" y="36"/>
                    <a:pt x="347" y="1"/>
                    <a:pt x="228"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73"/>
            <p:cNvSpPr/>
            <p:nvPr/>
          </p:nvSpPr>
          <p:spPr>
            <a:xfrm>
              <a:off x="2707755" y="2554984"/>
              <a:ext cx="47176" cy="31468"/>
            </a:xfrm>
            <a:custGeom>
              <a:rect b="b" l="l" r="r" t="t"/>
              <a:pathLst>
                <a:path extrusionOk="0" h="1202" w="1802">
                  <a:moveTo>
                    <a:pt x="0" y="0"/>
                  </a:moveTo>
                  <a:lnTo>
                    <a:pt x="0"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73"/>
            <p:cNvSpPr/>
            <p:nvPr/>
          </p:nvSpPr>
          <p:spPr>
            <a:xfrm>
              <a:off x="2734537" y="2554984"/>
              <a:ext cx="20394" cy="31468"/>
            </a:xfrm>
            <a:custGeom>
              <a:rect b="b" l="l" r="r" t="t"/>
              <a:pathLst>
                <a:path extrusionOk="0" h="1202" w="779">
                  <a:moveTo>
                    <a:pt x="298" y="0"/>
                  </a:moveTo>
                  <a:lnTo>
                    <a:pt x="298" y="903"/>
                  </a:lnTo>
                  <a:lnTo>
                    <a:pt x="0" y="1201"/>
                  </a:lnTo>
                  <a:lnTo>
                    <a:pt x="481" y="1201"/>
                  </a:lnTo>
                  <a:lnTo>
                    <a:pt x="779" y="903"/>
                  </a:lnTo>
                  <a:lnTo>
                    <a:pt x="779"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6" name="Google Shape;18306;p73"/>
            <p:cNvSpPr/>
            <p:nvPr/>
          </p:nvSpPr>
          <p:spPr>
            <a:xfrm>
              <a:off x="2707755" y="2718478"/>
              <a:ext cx="47176" cy="31468"/>
            </a:xfrm>
            <a:custGeom>
              <a:rect b="b" l="l" r="r" t="t"/>
              <a:pathLst>
                <a:path extrusionOk="0" h="1202" w="1802">
                  <a:moveTo>
                    <a:pt x="298" y="0"/>
                  </a:moveTo>
                  <a:lnTo>
                    <a:pt x="0" y="303"/>
                  </a:lnTo>
                  <a:lnTo>
                    <a:pt x="0" y="1201"/>
                  </a:lnTo>
                  <a:lnTo>
                    <a:pt x="1802" y="1201"/>
                  </a:lnTo>
                  <a:lnTo>
                    <a:pt x="1802" y="303"/>
                  </a:lnTo>
                  <a:lnTo>
                    <a:pt x="14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7" name="Google Shape;18307;p73"/>
            <p:cNvSpPr/>
            <p:nvPr/>
          </p:nvSpPr>
          <p:spPr>
            <a:xfrm>
              <a:off x="2734537" y="2718478"/>
              <a:ext cx="20394" cy="31468"/>
            </a:xfrm>
            <a:custGeom>
              <a:rect b="b" l="l" r="r" t="t"/>
              <a:pathLst>
                <a:path extrusionOk="0" h="1202" w="779">
                  <a:moveTo>
                    <a:pt x="0" y="0"/>
                  </a:moveTo>
                  <a:lnTo>
                    <a:pt x="298" y="303"/>
                  </a:lnTo>
                  <a:lnTo>
                    <a:pt x="298" y="1201"/>
                  </a:lnTo>
                  <a:lnTo>
                    <a:pt x="779" y="1201"/>
                  </a:lnTo>
                  <a:lnTo>
                    <a:pt x="779" y="303"/>
                  </a:lnTo>
                  <a:lnTo>
                    <a:pt x="481"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8" name="Google Shape;18308;p73"/>
            <p:cNvSpPr/>
            <p:nvPr/>
          </p:nvSpPr>
          <p:spPr>
            <a:xfrm>
              <a:off x="2715531" y="2586426"/>
              <a:ext cx="31468" cy="132078"/>
            </a:xfrm>
            <a:custGeom>
              <a:rect b="b" l="l" r="r" t="t"/>
              <a:pathLst>
                <a:path extrusionOk="0" h="5045" w="1202">
                  <a:moveTo>
                    <a:pt x="1" y="0"/>
                  </a:moveTo>
                  <a:lnTo>
                    <a:pt x="1" y="5044"/>
                  </a:lnTo>
                  <a:lnTo>
                    <a:pt x="1202" y="5044"/>
                  </a:lnTo>
                  <a:lnTo>
                    <a:pt x="1202"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9" name="Google Shape;18309;p73"/>
            <p:cNvSpPr/>
            <p:nvPr/>
          </p:nvSpPr>
          <p:spPr>
            <a:xfrm>
              <a:off x="2852374" y="2554984"/>
              <a:ext cx="47203" cy="31468"/>
            </a:xfrm>
            <a:custGeom>
              <a:rect b="b" l="l" r="r" t="t"/>
              <a:pathLst>
                <a:path extrusionOk="0" h="1202" w="1803">
                  <a:moveTo>
                    <a:pt x="1" y="0"/>
                  </a:moveTo>
                  <a:lnTo>
                    <a:pt x="1" y="903"/>
                  </a:lnTo>
                  <a:lnTo>
                    <a:pt x="303" y="1201"/>
                  </a:lnTo>
                  <a:lnTo>
                    <a:pt x="1504" y="1201"/>
                  </a:lnTo>
                  <a:lnTo>
                    <a:pt x="1802" y="903"/>
                  </a:lnTo>
                  <a:lnTo>
                    <a:pt x="180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0" name="Google Shape;18310;p73"/>
            <p:cNvSpPr/>
            <p:nvPr/>
          </p:nvSpPr>
          <p:spPr>
            <a:xfrm>
              <a:off x="2852374" y="2718478"/>
              <a:ext cx="47203" cy="31468"/>
            </a:xfrm>
            <a:custGeom>
              <a:rect b="b" l="l" r="r" t="t"/>
              <a:pathLst>
                <a:path extrusionOk="0" h="1202" w="1803">
                  <a:moveTo>
                    <a:pt x="303" y="0"/>
                  </a:moveTo>
                  <a:lnTo>
                    <a:pt x="1" y="303"/>
                  </a:lnTo>
                  <a:lnTo>
                    <a:pt x="1" y="1201"/>
                  </a:lnTo>
                  <a:lnTo>
                    <a:pt x="1802" y="1201"/>
                  </a:lnTo>
                  <a:lnTo>
                    <a:pt x="1802" y="303"/>
                  </a:lnTo>
                  <a:lnTo>
                    <a:pt x="150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1" name="Google Shape;18311;p73"/>
            <p:cNvSpPr/>
            <p:nvPr/>
          </p:nvSpPr>
          <p:spPr>
            <a:xfrm>
              <a:off x="2879182" y="2554984"/>
              <a:ext cx="20394" cy="31468"/>
            </a:xfrm>
            <a:custGeom>
              <a:rect b="b" l="l" r="r" t="t"/>
              <a:pathLst>
                <a:path extrusionOk="0" h="1202" w="779">
                  <a:moveTo>
                    <a:pt x="298" y="0"/>
                  </a:moveTo>
                  <a:lnTo>
                    <a:pt x="298" y="903"/>
                  </a:lnTo>
                  <a:lnTo>
                    <a:pt x="0" y="1201"/>
                  </a:lnTo>
                  <a:lnTo>
                    <a:pt x="480" y="1201"/>
                  </a:lnTo>
                  <a:lnTo>
                    <a:pt x="778" y="903"/>
                  </a:lnTo>
                  <a:lnTo>
                    <a:pt x="778"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2" name="Google Shape;18312;p73"/>
            <p:cNvSpPr/>
            <p:nvPr/>
          </p:nvSpPr>
          <p:spPr>
            <a:xfrm>
              <a:off x="2879182" y="2718478"/>
              <a:ext cx="20394" cy="31468"/>
            </a:xfrm>
            <a:custGeom>
              <a:rect b="b" l="l" r="r" t="t"/>
              <a:pathLst>
                <a:path extrusionOk="0" h="1202" w="779">
                  <a:moveTo>
                    <a:pt x="0" y="0"/>
                  </a:moveTo>
                  <a:lnTo>
                    <a:pt x="298" y="303"/>
                  </a:lnTo>
                  <a:lnTo>
                    <a:pt x="298" y="1201"/>
                  </a:lnTo>
                  <a:lnTo>
                    <a:pt x="778" y="1201"/>
                  </a:lnTo>
                  <a:lnTo>
                    <a:pt x="778" y="303"/>
                  </a:lnTo>
                  <a:lnTo>
                    <a:pt x="48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73"/>
            <p:cNvSpPr/>
            <p:nvPr/>
          </p:nvSpPr>
          <p:spPr>
            <a:xfrm>
              <a:off x="2860306" y="2586426"/>
              <a:ext cx="31468" cy="132078"/>
            </a:xfrm>
            <a:custGeom>
              <a:rect b="b" l="l" r="r" t="t"/>
              <a:pathLst>
                <a:path extrusionOk="0" h="5045" w="1202">
                  <a:moveTo>
                    <a:pt x="0" y="0"/>
                  </a:moveTo>
                  <a:lnTo>
                    <a:pt x="0" y="5044"/>
                  </a:lnTo>
                  <a:lnTo>
                    <a:pt x="1201" y="5044"/>
                  </a:lnTo>
                  <a:lnTo>
                    <a:pt x="1201" y="0"/>
                  </a:ln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73"/>
            <p:cNvSpPr/>
            <p:nvPr/>
          </p:nvSpPr>
          <p:spPr>
            <a:xfrm>
              <a:off x="2699064" y="2445185"/>
              <a:ext cx="209178" cy="81525"/>
            </a:xfrm>
            <a:custGeom>
              <a:rect b="b" l="l" r="r" t="t"/>
              <a:pathLst>
                <a:path extrusionOk="0" h="3114" w="7990">
                  <a:moveTo>
                    <a:pt x="3998" y="0"/>
                  </a:moveTo>
                  <a:lnTo>
                    <a:pt x="1" y="3113"/>
                  </a:lnTo>
                  <a:lnTo>
                    <a:pt x="7990" y="3113"/>
                  </a:lnTo>
                  <a:lnTo>
                    <a:pt x="3998"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73"/>
            <p:cNvSpPr/>
            <p:nvPr/>
          </p:nvSpPr>
          <p:spPr>
            <a:xfrm>
              <a:off x="2699064" y="2445185"/>
              <a:ext cx="209178" cy="81525"/>
            </a:xfrm>
            <a:custGeom>
              <a:rect b="b" l="l" r="r" t="t"/>
              <a:pathLst>
                <a:path extrusionOk="0" h="3114" w="7990">
                  <a:moveTo>
                    <a:pt x="3998" y="0"/>
                  </a:moveTo>
                  <a:lnTo>
                    <a:pt x="3656" y="260"/>
                  </a:lnTo>
                  <a:lnTo>
                    <a:pt x="6035" y="2124"/>
                  </a:lnTo>
                  <a:cubicBezTo>
                    <a:pt x="6264" y="2295"/>
                    <a:pt x="6142" y="2662"/>
                    <a:pt x="5853" y="2662"/>
                  </a:cubicBezTo>
                  <a:cubicBezTo>
                    <a:pt x="5851" y="2662"/>
                    <a:pt x="5849" y="2662"/>
                    <a:pt x="5847" y="2662"/>
                  </a:cubicBezTo>
                  <a:lnTo>
                    <a:pt x="582" y="2662"/>
                  </a:lnTo>
                  <a:lnTo>
                    <a:pt x="1" y="3113"/>
                  </a:lnTo>
                  <a:lnTo>
                    <a:pt x="7990" y="3113"/>
                  </a:lnTo>
                  <a:lnTo>
                    <a:pt x="399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73"/>
            <p:cNvSpPr/>
            <p:nvPr/>
          </p:nvSpPr>
          <p:spPr>
            <a:xfrm>
              <a:off x="2684220" y="2526683"/>
              <a:ext cx="238997" cy="28327"/>
            </a:xfrm>
            <a:custGeom>
              <a:rect b="b" l="l" r="r" t="t"/>
              <a:pathLst>
                <a:path extrusionOk="0" h="1082" w="9129">
                  <a:moveTo>
                    <a:pt x="299" y="0"/>
                  </a:moveTo>
                  <a:cubicBezTo>
                    <a:pt x="130" y="0"/>
                    <a:pt x="1" y="135"/>
                    <a:pt x="1" y="303"/>
                  </a:cubicBez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E0E5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73"/>
            <p:cNvSpPr/>
            <p:nvPr/>
          </p:nvSpPr>
          <p:spPr>
            <a:xfrm>
              <a:off x="2684220" y="2526683"/>
              <a:ext cx="238997" cy="28327"/>
            </a:xfrm>
            <a:custGeom>
              <a:rect b="b" l="l" r="r" t="t"/>
              <a:pathLst>
                <a:path extrusionOk="0" h="1082" w="9129">
                  <a:moveTo>
                    <a:pt x="8768" y="0"/>
                  </a:moveTo>
                  <a:lnTo>
                    <a:pt x="8768" y="423"/>
                  </a:lnTo>
                  <a:cubicBezTo>
                    <a:pt x="8768" y="586"/>
                    <a:pt x="8634" y="721"/>
                    <a:pt x="8465" y="721"/>
                  </a:cubicBezTo>
                  <a:lnTo>
                    <a:pt x="1" y="721"/>
                  </a:lnTo>
                  <a:lnTo>
                    <a:pt x="1" y="783"/>
                  </a:lnTo>
                  <a:cubicBezTo>
                    <a:pt x="1" y="947"/>
                    <a:pt x="130" y="1081"/>
                    <a:pt x="299" y="1081"/>
                  </a:cubicBezTo>
                  <a:lnTo>
                    <a:pt x="8826" y="1081"/>
                  </a:lnTo>
                  <a:cubicBezTo>
                    <a:pt x="8994" y="1081"/>
                    <a:pt x="9128" y="947"/>
                    <a:pt x="9128" y="783"/>
                  </a:cubicBezTo>
                  <a:lnTo>
                    <a:pt x="9128" y="303"/>
                  </a:lnTo>
                  <a:cubicBezTo>
                    <a:pt x="9128" y="135"/>
                    <a:pt x="8994" y="0"/>
                    <a:pt x="8826" y="0"/>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73"/>
            <p:cNvSpPr/>
            <p:nvPr/>
          </p:nvSpPr>
          <p:spPr>
            <a:xfrm>
              <a:off x="2918400" y="2639860"/>
              <a:ext cx="42542" cy="60659"/>
            </a:xfrm>
            <a:custGeom>
              <a:rect b="b" l="l" r="r" t="t"/>
              <a:pathLst>
                <a:path extrusionOk="0" h="2317" w="1625">
                  <a:moveTo>
                    <a:pt x="813" y="1"/>
                  </a:moveTo>
                  <a:cubicBezTo>
                    <a:pt x="366" y="1"/>
                    <a:pt x="1" y="366"/>
                    <a:pt x="1" y="813"/>
                  </a:cubicBezTo>
                  <a:lnTo>
                    <a:pt x="1" y="2316"/>
                  </a:lnTo>
                  <a:lnTo>
                    <a:pt x="1625" y="2316"/>
                  </a:lnTo>
                  <a:lnTo>
                    <a:pt x="1625" y="813"/>
                  </a:lnTo>
                  <a:cubicBezTo>
                    <a:pt x="1625" y="366"/>
                    <a:pt x="1260" y="1"/>
                    <a:pt x="813"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73"/>
            <p:cNvSpPr/>
            <p:nvPr/>
          </p:nvSpPr>
          <p:spPr>
            <a:xfrm>
              <a:off x="2934500" y="2639860"/>
              <a:ext cx="26311" cy="60659"/>
            </a:xfrm>
            <a:custGeom>
              <a:rect b="b" l="l" r="r" t="t"/>
              <a:pathLst>
                <a:path extrusionOk="0" h="2317" w="1005">
                  <a:moveTo>
                    <a:pt x="198" y="1"/>
                  </a:moveTo>
                  <a:cubicBezTo>
                    <a:pt x="131" y="1"/>
                    <a:pt x="63" y="10"/>
                    <a:pt x="1" y="25"/>
                  </a:cubicBezTo>
                  <a:cubicBezTo>
                    <a:pt x="361" y="116"/>
                    <a:pt x="616" y="438"/>
                    <a:pt x="616" y="813"/>
                  </a:cubicBezTo>
                  <a:lnTo>
                    <a:pt x="616" y="2316"/>
                  </a:lnTo>
                  <a:lnTo>
                    <a:pt x="1005" y="2316"/>
                  </a:lnTo>
                  <a:lnTo>
                    <a:pt x="1005" y="813"/>
                  </a:lnTo>
                  <a:cubicBezTo>
                    <a:pt x="1005" y="366"/>
                    <a:pt x="645" y="1"/>
                    <a:pt x="198"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73"/>
            <p:cNvSpPr/>
            <p:nvPr/>
          </p:nvSpPr>
          <p:spPr>
            <a:xfrm>
              <a:off x="2773520" y="2580117"/>
              <a:ext cx="53355" cy="45736"/>
            </a:xfrm>
            <a:custGeom>
              <a:rect b="b" l="l" r="r" t="t"/>
              <a:pathLst>
                <a:path extrusionOk="0" h="1747" w="2038">
                  <a:moveTo>
                    <a:pt x="1168" y="1"/>
                  </a:moveTo>
                  <a:cubicBezTo>
                    <a:pt x="390" y="1"/>
                    <a:pt x="1" y="938"/>
                    <a:pt x="548" y="1490"/>
                  </a:cubicBezTo>
                  <a:cubicBezTo>
                    <a:pt x="727" y="1667"/>
                    <a:pt x="945" y="1746"/>
                    <a:pt x="1159" y="1746"/>
                  </a:cubicBezTo>
                  <a:cubicBezTo>
                    <a:pt x="1608" y="1746"/>
                    <a:pt x="2038" y="1398"/>
                    <a:pt x="2038" y="870"/>
                  </a:cubicBezTo>
                  <a:cubicBezTo>
                    <a:pt x="2038" y="390"/>
                    <a:pt x="1648" y="1"/>
                    <a:pt x="1168" y="1"/>
                  </a:cubicBezTo>
                  <a:close/>
                </a:path>
              </a:pathLst>
            </a:custGeom>
            <a:solidFill>
              <a:srgbClr val="F4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1" name="Google Shape;18321;p73"/>
            <p:cNvSpPr/>
            <p:nvPr/>
          </p:nvSpPr>
          <p:spPr>
            <a:xfrm>
              <a:off x="2784594" y="2583520"/>
              <a:ext cx="46051" cy="42281"/>
            </a:xfrm>
            <a:custGeom>
              <a:rect b="b" l="l" r="r" t="t"/>
              <a:pathLst>
                <a:path extrusionOk="0" h="1615" w="1759">
                  <a:moveTo>
                    <a:pt x="1197" y="1"/>
                  </a:moveTo>
                  <a:lnTo>
                    <a:pt x="1197" y="1"/>
                  </a:lnTo>
                  <a:cubicBezTo>
                    <a:pt x="1576" y="628"/>
                    <a:pt x="1071" y="1328"/>
                    <a:pt x="454" y="1328"/>
                  </a:cubicBezTo>
                  <a:cubicBezTo>
                    <a:pt x="305" y="1328"/>
                    <a:pt x="151" y="1288"/>
                    <a:pt x="0" y="1197"/>
                  </a:cubicBezTo>
                  <a:lnTo>
                    <a:pt x="0" y="1197"/>
                  </a:lnTo>
                  <a:cubicBezTo>
                    <a:pt x="167" y="1470"/>
                    <a:pt x="455" y="1615"/>
                    <a:pt x="746" y="1615"/>
                  </a:cubicBezTo>
                  <a:cubicBezTo>
                    <a:pt x="966" y="1615"/>
                    <a:pt x="1188" y="1532"/>
                    <a:pt x="1360" y="1360"/>
                  </a:cubicBezTo>
                  <a:cubicBezTo>
                    <a:pt x="1759" y="957"/>
                    <a:pt x="1677" y="289"/>
                    <a:pt x="119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2" name="Google Shape;18322;p73"/>
            <p:cNvSpPr/>
            <p:nvPr/>
          </p:nvSpPr>
          <p:spPr>
            <a:xfrm>
              <a:off x="2604109" y="2439295"/>
              <a:ext cx="399088" cy="373144"/>
            </a:xfrm>
            <a:custGeom>
              <a:rect b="b" l="l" r="r" t="t"/>
              <a:pathLst>
                <a:path extrusionOk="0" h="14253" w="15244">
                  <a:moveTo>
                    <a:pt x="11886" y="3564"/>
                  </a:moveTo>
                  <a:cubicBezTo>
                    <a:pt x="11924" y="3564"/>
                    <a:pt x="11958" y="3598"/>
                    <a:pt x="11958" y="3641"/>
                  </a:cubicBezTo>
                  <a:lnTo>
                    <a:pt x="11958" y="4121"/>
                  </a:lnTo>
                  <a:cubicBezTo>
                    <a:pt x="11958" y="4160"/>
                    <a:pt x="11924" y="4193"/>
                    <a:pt x="11886" y="4193"/>
                  </a:cubicBezTo>
                  <a:lnTo>
                    <a:pt x="3359" y="4193"/>
                  </a:lnTo>
                  <a:cubicBezTo>
                    <a:pt x="3315" y="4193"/>
                    <a:pt x="3282" y="4160"/>
                    <a:pt x="3282" y="4121"/>
                  </a:cubicBezTo>
                  <a:lnTo>
                    <a:pt x="3282" y="3641"/>
                  </a:lnTo>
                  <a:cubicBezTo>
                    <a:pt x="3282" y="3598"/>
                    <a:pt x="3315" y="3564"/>
                    <a:pt x="3359" y="3564"/>
                  </a:cubicBezTo>
                  <a:close/>
                  <a:moveTo>
                    <a:pt x="5535" y="4645"/>
                  </a:moveTo>
                  <a:lnTo>
                    <a:pt x="5535" y="5226"/>
                  </a:lnTo>
                  <a:lnTo>
                    <a:pt x="5367" y="5394"/>
                  </a:lnTo>
                  <a:lnTo>
                    <a:pt x="4353" y="5394"/>
                  </a:lnTo>
                  <a:lnTo>
                    <a:pt x="4185" y="5226"/>
                  </a:lnTo>
                  <a:lnTo>
                    <a:pt x="4185" y="4645"/>
                  </a:lnTo>
                  <a:close/>
                  <a:moveTo>
                    <a:pt x="11059" y="4645"/>
                  </a:moveTo>
                  <a:lnTo>
                    <a:pt x="11059" y="5226"/>
                  </a:lnTo>
                  <a:lnTo>
                    <a:pt x="10891" y="5394"/>
                  </a:lnTo>
                  <a:lnTo>
                    <a:pt x="9878" y="5394"/>
                  </a:lnTo>
                  <a:lnTo>
                    <a:pt x="9710" y="5226"/>
                  </a:lnTo>
                  <a:lnTo>
                    <a:pt x="9710" y="4645"/>
                  </a:lnTo>
                  <a:close/>
                  <a:moveTo>
                    <a:pt x="3733" y="4645"/>
                  </a:moveTo>
                  <a:lnTo>
                    <a:pt x="3733" y="5322"/>
                  </a:lnTo>
                  <a:cubicBezTo>
                    <a:pt x="3733" y="5380"/>
                    <a:pt x="3757" y="5438"/>
                    <a:pt x="3801" y="5481"/>
                  </a:cubicBezTo>
                  <a:lnTo>
                    <a:pt x="4031" y="5716"/>
                  </a:lnTo>
                  <a:lnTo>
                    <a:pt x="4031" y="6355"/>
                  </a:lnTo>
                  <a:lnTo>
                    <a:pt x="481" y="6355"/>
                  </a:lnTo>
                  <a:lnTo>
                    <a:pt x="644" y="4712"/>
                  </a:lnTo>
                  <a:cubicBezTo>
                    <a:pt x="644" y="4674"/>
                    <a:pt x="678" y="4645"/>
                    <a:pt x="716" y="4645"/>
                  </a:cubicBezTo>
                  <a:close/>
                  <a:moveTo>
                    <a:pt x="14523" y="4645"/>
                  </a:moveTo>
                  <a:cubicBezTo>
                    <a:pt x="14562" y="4645"/>
                    <a:pt x="14595" y="4674"/>
                    <a:pt x="14600" y="4712"/>
                  </a:cubicBezTo>
                  <a:lnTo>
                    <a:pt x="14759" y="6355"/>
                  </a:lnTo>
                  <a:lnTo>
                    <a:pt x="11208" y="6355"/>
                  </a:lnTo>
                  <a:lnTo>
                    <a:pt x="11208" y="5716"/>
                  </a:lnTo>
                  <a:lnTo>
                    <a:pt x="11444" y="5481"/>
                  </a:lnTo>
                  <a:cubicBezTo>
                    <a:pt x="11487" y="5438"/>
                    <a:pt x="11511" y="5380"/>
                    <a:pt x="11511" y="5322"/>
                  </a:cubicBezTo>
                  <a:lnTo>
                    <a:pt x="11511" y="4645"/>
                  </a:lnTo>
                  <a:close/>
                  <a:moveTo>
                    <a:pt x="5232" y="5846"/>
                  </a:moveTo>
                  <a:lnTo>
                    <a:pt x="5232" y="10439"/>
                  </a:lnTo>
                  <a:lnTo>
                    <a:pt x="4483" y="10439"/>
                  </a:lnTo>
                  <a:lnTo>
                    <a:pt x="4483" y="5846"/>
                  </a:lnTo>
                  <a:close/>
                  <a:moveTo>
                    <a:pt x="10757" y="5846"/>
                  </a:moveTo>
                  <a:lnTo>
                    <a:pt x="10757" y="10439"/>
                  </a:lnTo>
                  <a:lnTo>
                    <a:pt x="10007" y="10439"/>
                  </a:lnTo>
                  <a:lnTo>
                    <a:pt x="10007" y="5846"/>
                  </a:lnTo>
                  <a:close/>
                  <a:moveTo>
                    <a:pt x="5371" y="10890"/>
                  </a:moveTo>
                  <a:lnTo>
                    <a:pt x="5540" y="11058"/>
                  </a:lnTo>
                  <a:lnTo>
                    <a:pt x="5540" y="11640"/>
                  </a:lnTo>
                  <a:lnTo>
                    <a:pt x="4185" y="11640"/>
                  </a:lnTo>
                  <a:lnTo>
                    <a:pt x="4185" y="11058"/>
                  </a:lnTo>
                  <a:lnTo>
                    <a:pt x="4353" y="10890"/>
                  </a:lnTo>
                  <a:close/>
                  <a:moveTo>
                    <a:pt x="7622" y="8491"/>
                  </a:moveTo>
                  <a:cubicBezTo>
                    <a:pt x="7695" y="8491"/>
                    <a:pt x="7769" y="8512"/>
                    <a:pt x="7831" y="8555"/>
                  </a:cubicBezTo>
                  <a:lnTo>
                    <a:pt x="8225" y="8820"/>
                  </a:lnTo>
                  <a:cubicBezTo>
                    <a:pt x="8326" y="8887"/>
                    <a:pt x="8388" y="9002"/>
                    <a:pt x="8388" y="9127"/>
                  </a:cubicBezTo>
                  <a:lnTo>
                    <a:pt x="8388" y="11640"/>
                  </a:lnTo>
                  <a:lnTo>
                    <a:pt x="6856" y="11640"/>
                  </a:lnTo>
                  <a:lnTo>
                    <a:pt x="6856" y="9127"/>
                  </a:lnTo>
                  <a:cubicBezTo>
                    <a:pt x="6856" y="8997"/>
                    <a:pt x="6918" y="8882"/>
                    <a:pt x="7024" y="8815"/>
                  </a:cubicBezTo>
                  <a:lnTo>
                    <a:pt x="7413" y="8555"/>
                  </a:lnTo>
                  <a:cubicBezTo>
                    <a:pt x="7476" y="8512"/>
                    <a:pt x="7549" y="8491"/>
                    <a:pt x="7622" y="8491"/>
                  </a:cubicBezTo>
                  <a:close/>
                  <a:moveTo>
                    <a:pt x="10896" y="10890"/>
                  </a:moveTo>
                  <a:lnTo>
                    <a:pt x="11064" y="11058"/>
                  </a:lnTo>
                  <a:lnTo>
                    <a:pt x="11064" y="11640"/>
                  </a:lnTo>
                  <a:lnTo>
                    <a:pt x="9710" y="11640"/>
                  </a:lnTo>
                  <a:lnTo>
                    <a:pt x="9710" y="11058"/>
                  </a:lnTo>
                  <a:lnTo>
                    <a:pt x="9878" y="10890"/>
                  </a:lnTo>
                  <a:close/>
                  <a:moveTo>
                    <a:pt x="9258" y="4645"/>
                  </a:moveTo>
                  <a:lnTo>
                    <a:pt x="9258" y="5322"/>
                  </a:lnTo>
                  <a:cubicBezTo>
                    <a:pt x="9258" y="5380"/>
                    <a:pt x="9282" y="5438"/>
                    <a:pt x="9325" y="5481"/>
                  </a:cubicBezTo>
                  <a:lnTo>
                    <a:pt x="9561" y="5716"/>
                  </a:lnTo>
                  <a:lnTo>
                    <a:pt x="9561" y="10573"/>
                  </a:lnTo>
                  <a:lnTo>
                    <a:pt x="9325" y="10804"/>
                  </a:lnTo>
                  <a:cubicBezTo>
                    <a:pt x="9282" y="10847"/>
                    <a:pt x="9258" y="10905"/>
                    <a:pt x="9258" y="10967"/>
                  </a:cubicBezTo>
                  <a:lnTo>
                    <a:pt x="9258" y="11640"/>
                  </a:lnTo>
                  <a:lnTo>
                    <a:pt x="8835" y="11640"/>
                  </a:lnTo>
                  <a:lnTo>
                    <a:pt x="8835" y="9132"/>
                  </a:lnTo>
                  <a:cubicBezTo>
                    <a:pt x="8835" y="8858"/>
                    <a:pt x="8701" y="8599"/>
                    <a:pt x="8475" y="8445"/>
                  </a:cubicBezTo>
                  <a:lnTo>
                    <a:pt x="8081" y="8181"/>
                  </a:lnTo>
                  <a:cubicBezTo>
                    <a:pt x="7942" y="8087"/>
                    <a:pt x="7781" y="8040"/>
                    <a:pt x="7620" y="8040"/>
                  </a:cubicBezTo>
                  <a:cubicBezTo>
                    <a:pt x="7460" y="8040"/>
                    <a:pt x="7300" y="8087"/>
                    <a:pt x="7163" y="8181"/>
                  </a:cubicBezTo>
                  <a:lnTo>
                    <a:pt x="6774" y="8440"/>
                  </a:lnTo>
                  <a:cubicBezTo>
                    <a:pt x="6544" y="8594"/>
                    <a:pt x="6404" y="8853"/>
                    <a:pt x="6404" y="9127"/>
                  </a:cubicBezTo>
                  <a:lnTo>
                    <a:pt x="6404" y="11644"/>
                  </a:lnTo>
                  <a:lnTo>
                    <a:pt x="5986" y="11644"/>
                  </a:lnTo>
                  <a:lnTo>
                    <a:pt x="5986" y="10967"/>
                  </a:lnTo>
                  <a:cubicBezTo>
                    <a:pt x="5986" y="10905"/>
                    <a:pt x="5962" y="10847"/>
                    <a:pt x="5919" y="10809"/>
                  </a:cubicBezTo>
                  <a:lnTo>
                    <a:pt x="5684" y="10573"/>
                  </a:lnTo>
                  <a:lnTo>
                    <a:pt x="5684" y="5716"/>
                  </a:lnTo>
                  <a:lnTo>
                    <a:pt x="5919" y="5481"/>
                  </a:lnTo>
                  <a:cubicBezTo>
                    <a:pt x="5962" y="5438"/>
                    <a:pt x="5986" y="5380"/>
                    <a:pt x="5986" y="5322"/>
                  </a:cubicBezTo>
                  <a:lnTo>
                    <a:pt x="5986" y="4645"/>
                  </a:lnTo>
                  <a:close/>
                  <a:moveTo>
                    <a:pt x="11660" y="12091"/>
                  </a:moveTo>
                  <a:lnTo>
                    <a:pt x="11660" y="12720"/>
                  </a:lnTo>
                  <a:lnTo>
                    <a:pt x="3584" y="12720"/>
                  </a:lnTo>
                  <a:lnTo>
                    <a:pt x="3584" y="12091"/>
                  </a:lnTo>
                  <a:close/>
                  <a:moveTo>
                    <a:pt x="2532" y="13172"/>
                  </a:moveTo>
                  <a:lnTo>
                    <a:pt x="2532" y="13801"/>
                  </a:lnTo>
                  <a:lnTo>
                    <a:pt x="822" y="13801"/>
                  </a:lnTo>
                  <a:lnTo>
                    <a:pt x="822" y="13172"/>
                  </a:lnTo>
                  <a:close/>
                  <a:moveTo>
                    <a:pt x="12261" y="13172"/>
                  </a:moveTo>
                  <a:lnTo>
                    <a:pt x="12261" y="13801"/>
                  </a:lnTo>
                  <a:lnTo>
                    <a:pt x="2984" y="13801"/>
                  </a:lnTo>
                  <a:lnTo>
                    <a:pt x="2984" y="13172"/>
                  </a:lnTo>
                  <a:close/>
                  <a:moveTo>
                    <a:pt x="14422" y="13172"/>
                  </a:moveTo>
                  <a:lnTo>
                    <a:pt x="14422" y="13801"/>
                  </a:lnTo>
                  <a:lnTo>
                    <a:pt x="12712" y="13801"/>
                  </a:lnTo>
                  <a:lnTo>
                    <a:pt x="12712" y="13172"/>
                  </a:lnTo>
                  <a:close/>
                  <a:moveTo>
                    <a:pt x="7622" y="1"/>
                  </a:moveTo>
                  <a:cubicBezTo>
                    <a:pt x="7574" y="1"/>
                    <a:pt x="7526" y="16"/>
                    <a:pt x="7485" y="48"/>
                  </a:cubicBezTo>
                  <a:lnTo>
                    <a:pt x="6058" y="1157"/>
                  </a:lnTo>
                  <a:cubicBezTo>
                    <a:pt x="5879" y="1309"/>
                    <a:pt x="6019" y="1558"/>
                    <a:pt x="6203" y="1558"/>
                  </a:cubicBezTo>
                  <a:cubicBezTo>
                    <a:pt x="6247" y="1558"/>
                    <a:pt x="6292" y="1545"/>
                    <a:pt x="6337" y="1513"/>
                  </a:cubicBezTo>
                  <a:lnTo>
                    <a:pt x="7625" y="513"/>
                  </a:lnTo>
                  <a:lnTo>
                    <a:pt x="10959" y="3117"/>
                  </a:lnTo>
                  <a:lnTo>
                    <a:pt x="4286" y="3117"/>
                  </a:lnTo>
                  <a:lnTo>
                    <a:pt x="5516" y="2156"/>
                  </a:lnTo>
                  <a:cubicBezTo>
                    <a:pt x="5704" y="2006"/>
                    <a:pt x="5566" y="1748"/>
                    <a:pt x="5380" y="1748"/>
                  </a:cubicBezTo>
                  <a:cubicBezTo>
                    <a:pt x="5334" y="1748"/>
                    <a:pt x="5285" y="1764"/>
                    <a:pt x="5237" y="1801"/>
                  </a:cubicBezTo>
                  <a:lnTo>
                    <a:pt x="3551" y="3112"/>
                  </a:lnTo>
                  <a:lnTo>
                    <a:pt x="3359" y="3112"/>
                  </a:lnTo>
                  <a:cubicBezTo>
                    <a:pt x="3070" y="3112"/>
                    <a:pt x="2835" y="3348"/>
                    <a:pt x="2835" y="3641"/>
                  </a:cubicBezTo>
                  <a:lnTo>
                    <a:pt x="2835" y="4121"/>
                  </a:lnTo>
                  <a:cubicBezTo>
                    <a:pt x="2835" y="4145"/>
                    <a:pt x="2835" y="4169"/>
                    <a:pt x="2840" y="4193"/>
                  </a:cubicBezTo>
                  <a:lnTo>
                    <a:pt x="721" y="4193"/>
                  </a:lnTo>
                  <a:cubicBezTo>
                    <a:pt x="447" y="4193"/>
                    <a:pt x="222" y="4400"/>
                    <a:pt x="198" y="4669"/>
                  </a:cubicBezTo>
                  <a:lnTo>
                    <a:pt x="10" y="6562"/>
                  </a:lnTo>
                  <a:cubicBezTo>
                    <a:pt x="1" y="6691"/>
                    <a:pt x="101" y="6807"/>
                    <a:pt x="236" y="6807"/>
                  </a:cubicBezTo>
                  <a:lnTo>
                    <a:pt x="370" y="6807"/>
                  </a:lnTo>
                  <a:lnTo>
                    <a:pt x="370" y="7921"/>
                  </a:lnTo>
                  <a:cubicBezTo>
                    <a:pt x="370" y="8073"/>
                    <a:pt x="483" y="8148"/>
                    <a:pt x="596" y="8148"/>
                  </a:cubicBezTo>
                  <a:cubicBezTo>
                    <a:pt x="709" y="8148"/>
                    <a:pt x="822" y="8073"/>
                    <a:pt x="822" y="7921"/>
                  </a:cubicBezTo>
                  <a:lnTo>
                    <a:pt x="822" y="6807"/>
                  </a:lnTo>
                  <a:lnTo>
                    <a:pt x="4036" y="6807"/>
                  </a:lnTo>
                  <a:lnTo>
                    <a:pt x="4036" y="10573"/>
                  </a:lnTo>
                  <a:lnTo>
                    <a:pt x="3801" y="10809"/>
                  </a:lnTo>
                  <a:cubicBezTo>
                    <a:pt x="3757" y="10847"/>
                    <a:pt x="3733" y="10905"/>
                    <a:pt x="3733" y="10967"/>
                  </a:cubicBezTo>
                  <a:lnTo>
                    <a:pt x="3733" y="11640"/>
                  </a:lnTo>
                  <a:lnTo>
                    <a:pt x="3359" y="11640"/>
                  </a:lnTo>
                  <a:cubicBezTo>
                    <a:pt x="3234" y="11640"/>
                    <a:pt x="3133" y="11740"/>
                    <a:pt x="3133" y="11865"/>
                  </a:cubicBezTo>
                  <a:lnTo>
                    <a:pt x="3133" y="12720"/>
                  </a:lnTo>
                  <a:lnTo>
                    <a:pt x="822" y="12720"/>
                  </a:lnTo>
                  <a:lnTo>
                    <a:pt x="822" y="8973"/>
                  </a:lnTo>
                  <a:cubicBezTo>
                    <a:pt x="822" y="8824"/>
                    <a:pt x="709" y="8750"/>
                    <a:pt x="596" y="8750"/>
                  </a:cubicBezTo>
                  <a:cubicBezTo>
                    <a:pt x="483" y="8750"/>
                    <a:pt x="370" y="8824"/>
                    <a:pt x="370" y="8973"/>
                  </a:cubicBezTo>
                  <a:lnTo>
                    <a:pt x="370" y="14027"/>
                  </a:lnTo>
                  <a:cubicBezTo>
                    <a:pt x="370" y="14152"/>
                    <a:pt x="471" y="14253"/>
                    <a:pt x="596" y="14253"/>
                  </a:cubicBezTo>
                  <a:lnTo>
                    <a:pt x="14648" y="14253"/>
                  </a:lnTo>
                  <a:cubicBezTo>
                    <a:pt x="14773" y="14253"/>
                    <a:pt x="14874" y="14152"/>
                    <a:pt x="14874" y="14027"/>
                  </a:cubicBezTo>
                  <a:lnTo>
                    <a:pt x="14874" y="11375"/>
                  </a:lnTo>
                  <a:cubicBezTo>
                    <a:pt x="14874" y="11226"/>
                    <a:pt x="14761" y="11152"/>
                    <a:pt x="14648" y="11152"/>
                  </a:cubicBezTo>
                  <a:cubicBezTo>
                    <a:pt x="14535" y="11152"/>
                    <a:pt x="14422" y="11226"/>
                    <a:pt x="14422" y="11375"/>
                  </a:cubicBezTo>
                  <a:lnTo>
                    <a:pt x="14422" y="12720"/>
                  </a:lnTo>
                  <a:lnTo>
                    <a:pt x="12112" y="12720"/>
                  </a:lnTo>
                  <a:lnTo>
                    <a:pt x="12112" y="11865"/>
                  </a:lnTo>
                  <a:cubicBezTo>
                    <a:pt x="12112" y="11740"/>
                    <a:pt x="12011" y="11640"/>
                    <a:pt x="11886" y="11640"/>
                  </a:cubicBezTo>
                  <a:lnTo>
                    <a:pt x="11511" y="11640"/>
                  </a:lnTo>
                  <a:lnTo>
                    <a:pt x="11511" y="10967"/>
                  </a:lnTo>
                  <a:cubicBezTo>
                    <a:pt x="11511" y="10905"/>
                    <a:pt x="11487" y="10847"/>
                    <a:pt x="11444" y="10809"/>
                  </a:cubicBezTo>
                  <a:lnTo>
                    <a:pt x="11208" y="10573"/>
                  </a:lnTo>
                  <a:lnTo>
                    <a:pt x="11208" y="6807"/>
                  </a:lnTo>
                  <a:lnTo>
                    <a:pt x="14422" y="6807"/>
                  </a:lnTo>
                  <a:lnTo>
                    <a:pt x="14422" y="10328"/>
                  </a:lnTo>
                  <a:cubicBezTo>
                    <a:pt x="14422" y="10477"/>
                    <a:pt x="14535" y="10551"/>
                    <a:pt x="14648" y="10551"/>
                  </a:cubicBezTo>
                  <a:cubicBezTo>
                    <a:pt x="14761" y="10551"/>
                    <a:pt x="14874" y="10477"/>
                    <a:pt x="14874" y="10328"/>
                  </a:cubicBezTo>
                  <a:lnTo>
                    <a:pt x="14874" y="6807"/>
                  </a:lnTo>
                  <a:lnTo>
                    <a:pt x="15008" y="6807"/>
                  </a:lnTo>
                  <a:cubicBezTo>
                    <a:pt x="15143" y="6807"/>
                    <a:pt x="15244" y="6691"/>
                    <a:pt x="15234" y="6562"/>
                  </a:cubicBezTo>
                  <a:lnTo>
                    <a:pt x="15047" y="4669"/>
                  </a:lnTo>
                  <a:cubicBezTo>
                    <a:pt x="15023" y="4400"/>
                    <a:pt x="14797" y="4193"/>
                    <a:pt x="14528" y="4193"/>
                  </a:cubicBezTo>
                  <a:lnTo>
                    <a:pt x="12405" y="4193"/>
                  </a:lnTo>
                  <a:cubicBezTo>
                    <a:pt x="12409" y="4169"/>
                    <a:pt x="12409" y="4145"/>
                    <a:pt x="12409" y="4121"/>
                  </a:cubicBezTo>
                  <a:lnTo>
                    <a:pt x="12409" y="3641"/>
                  </a:lnTo>
                  <a:cubicBezTo>
                    <a:pt x="12409" y="3348"/>
                    <a:pt x="12174" y="3112"/>
                    <a:pt x="11886" y="3112"/>
                  </a:cubicBezTo>
                  <a:lnTo>
                    <a:pt x="11694" y="3112"/>
                  </a:lnTo>
                  <a:lnTo>
                    <a:pt x="7759" y="48"/>
                  </a:lnTo>
                  <a:cubicBezTo>
                    <a:pt x="7718" y="16"/>
                    <a:pt x="7670" y="1"/>
                    <a:pt x="76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73"/>
            <p:cNvSpPr/>
            <p:nvPr/>
          </p:nvSpPr>
          <p:spPr>
            <a:xfrm>
              <a:off x="2912509" y="2633969"/>
              <a:ext cx="54219" cy="72335"/>
            </a:xfrm>
            <a:custGeom>
              <a:rect b="b" l="l" r="r" t="t"/>
              <a:pathLst>
                <a:path extrusionOk="0" h="2763" w="2071">
                  <a:moveTo>
                    <a:pt x="1038" y="452"/>
                  </a:moveTo>
                  <a:cubicBezTo>
                    <a:pt x="1360" y="452"/>
                    <a:pt x="1624" y="716"/>
                    <a:pt x="1624" y="1038"/>
                  </a:cubicBezTo>
                  <a:lnTo>
                    <a:pt x="1624" y="2316"/>
                  </a:lnTo>
                  <a:lnTo>
                    <a:pt x="452" y="2316"/>
                  </a:lnTo>
                  <a:lnTo>
                    <a:pt x="452" y="1038"/>
                  </a:lnTo>
                  <a:cubicBezTo>
                    <a:pt x="452" y="716"/>
                    <a:pt x="711" y="452"/>
                    <a:pt x="1038" y="452"/>
                  </a:cubicBezTo>
                  <a:close/>
                  <a:moveTo>
                    <a:pt x="1038" y="0"/>
                  </a:moveTo>
                  <a:cubicBezTo>
                    <a:pt x="466" y="0"/>
                    <a:pt x="0" y="466"/>
                    <a:pt x="0" y="1038"/>
                  </a:cubicBezTo>
                  <a:lnTo>
                    <a:pt x="0" y="2541"/>
                  </a:lnTo>
                  <a:cubicBezTo>
                    <a:pt x="0" y="2662"/>
                    <a:pt x="101" y="2762"/>
                    <a:pt x="226" y="2762"/>
                  </a:cubicBezTo>
                  <a:lnTo>
                    <a:pt x="1850" y="2762"/>
                  </a:lnTo>
                  <a:cubicBezTo>
                    <a:pt x="1970" y="2762"/>
                    <a:pt x="2071" y="2662"/>
                    <a:pt x="2071" y="2541"/>
                  </a:cubicBezTo>
                  <a:lnTo>
                    <a:pt x="2071" y="1038"/>
                  </a:lnTo>
                  <a:cubicBezTo>
                    <a:pt x="2071" y="466"/>
                    <a:pt x="1609" y="0"/>
                    <a:pt x="1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73"/>
            <p:cNvSpPr/>
            <p:nvPr/>
          </p:nvSpPr>
          <p:spPr>
            <a:xfrm>
              <a:off x="2765587" y="2574226"/>
              <a:ext cx="67204" cy="57491"/>
            </a:xfrm>
            <a:custGeom>
              <a:rect b="b" l="l" r="r" t="t"/>
              <a:pathLst>
                <a:path extrusionOk="0" h="2196" w="2567">
                  <a:moveTo>
                    <a:pt x="1463" y="451"/>
                  </a:moveTo>
                  <a:cubicBezTo>
                    <a:pt x="1795" y="451"/>
                    <a:pt x="2115" y="708"/>
                    <a:pt x="2115" y="1095"/>
                  </a:cubicBezTo>
                  <a:cubicBezTo>
                    <a:pt x="2115" y="1456"/>
                    <a:pt x="1826" y="1744"/>
                    <a:pt x="1471" y="1744"/>
                  </a:cubicBezTo>
                  <a:cubicBezTo>
                    <a:pt x="895" y="1744"/>
                    <a:pt x="606" y="1047"/>
                    <a:pt x="1015" y="639"/>
                  </a:cubicBezTo>
                  <a:cubicBezTo>
                    <a:pt x="1145" y="509"/>
                    <a:pt x="1305" y="451"/>
                    <a:pt x="1463" y="451"/>
                  </a:cubicBezTo>
                  <a:close/>
                  <a:moveTo>
                    <a:pt x="1471" y="0"/>
                  </a:moveTo>
                  <a:cubicBezTo>
                    <a:pt x="491" y="0"/>
                    <a:pt x="1" y="1182"/>
                    <a:pt x="693" y="1874"/>
                  </a:cubicBezTo>
                  <a:cubicBezTo>
                    <a:pt x="916" y="2096"/>
                    <a:pt x="1191" y="2195"/>
                    <a:pt x="1460" y="2195"/>
                  </a:cubicBezTo>
                  <a:cubicBezTo>
                    <a:pt x="2023" y="2195"/>
                    <a:pt x="2563" y="1759"/>
                    <a:pt x="2566" y="1095"/>
                  </a:cubicBezTo>
                  <a:cubicBezTo>
                    <a:pt x="2562" y="495"/>
                    <a:pt x="2072" y="5"/>
                    <a:pt x="14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5" name="Google Shape;18325;p73"/>
            <p:cNvSpPr/>
            <p:nvPr/>
          </p:nvSpPr>
          <p:spPr>
            <a:xfrm>
              <a:off x="2640577" y="2633969"/>
              <a:ext cx="54245" cy="72335"/>
            </a:xfrm>
            <a:custGeom>
              <a:rect b="b" l="l" r="r" t="t"/>
              <a:pathLst>
                <a:path extrusionOk="0" h="2763" w="2072">
                  <a:moveTo>
                    <a:pt x="1034" y="452"/>
                  </a:moveTo>
                  <a:cubicBezTo>
                    <a:pt x="1355" y="452"/>
                    <a:pt x="1620" y="716"/>
                    <a:pt x="1620" y="1038"/>
                  </a:cubicBezTo>
                  <a:lnTo>
                    <a:pt x="1620" y="2316"/>
                  </a:lnTo>
                  <a:lnTo>
                    <a:pt x="448" y="2316"/>
                  </a:lnTo>
                  <a:lnTo>
                    <a:pt x="448" y="1038"/>
                  </a:lnTo>
                  <a:cubicBezTo>
                    <a:pt x="448" y="716"/>
                    <a:pt x="712" y="452"/>
                    <a:pt x="1034" y="452"/>
                  </a:cubicBezTo>
                  <a:close/>
                  <a:moveTo>
                    <a:pt x="1034" y="0"/>
                  </a:moveTo>
                  <a:cubicBezTo>
                    <a:pt x="462" y="0"/>
                    <a:pt x="1" y="466"/>
                    <a:pt x="1" y="1038"/>
                  </a:cubicBezTo>
                  <a:lnTo>
                    <a:pt x="1" y="2541"/>
                  </a:lnTo>
                  <a:cubicBezTo>
                    <a:pt x="1" y="2662"/>
                    <a:pt x="97" y="2762"/>
                    <a:pt x="222" y="2762"/>
                  </a:cubicBezTo>
                  <a:lnTo>
                    <a:pt x="1845" y="2762"/>
                  </a:lnTo>
                  <a:cubicBezTo>
                    <a:pt x="1970" y="2762"/>
                    <a:pt x="2071" y="2662"/>
                    <a:pt x="2071" y="2541"/>
                  </a:cubicBezTo>
                  <a:lnTo>
                    <a:pt x="2071" y="1038"/>
                  </a:lnTo>
                  <a:cubicBezTo>
                    <a:pt x="2071" y="466"/>
                    <a:pt x="1605" y="0"/>
                    <a:pt x="10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6" name="Google Shape;18326;p73"/>
          <p:cNvGrpSpPr/>
          <p:nvPr/>
        </p:nvGrpSpPr>
        <p:grpSpPr>
          <a:xfrm>
            <a:off x="7086308" y="2461521"/>
            <a:ext cx="368536" cy="353692"/>
            <a:chOff x="7086308" y="2461521"/>
            <a:chExt cx="368536" cy="353692"/>
          </a:xfrm>
        </p:grpSpPr>
        <p:sp>
          <p:nvSpPr>
            <p:cNvPr id="18327" name="Google Shape;18327;p73"/>
            <p:cNvSpPr/>
            <p:nvPr/>
          </p:nvSpPr>
          <p:spPr>
            <a:xfrm>
              <a:off x="7181629" y="2468695"/>
              <a:ext cx="177762" cy="98515"/>
            </a:xfrm>
            <a:custGeom>
              <a:rect b="b" l="l" r="r" t="t"/>
              <a:pathLst>
                <a:path extrusionOk="0" h="3763" w="6790">
                  <a:moveTo>
                    <a:pt x="1836" y="1"/>
                  </a:moveTo>
                  <a:cubicBezTo>
                    <a:pt x="822" y="1"/>
                    <a:pt x="1" y="822"/>
                    <a:pt x="1" y="1836"/>
                  </a:cubicBezTo>
                  <a:lnTo>
                    <a:pt x="1" y="2729"/>
                  </a:lnTo>
                  <a:lnTo>
                    <a:pt x="1" y="3757"/>
                  </a:lnTo>
                  <a:lnTo>
                    <a:pt x="1019" y="3757"/>
                  </a:lnTo>
                  <a:lnTo>
                    <a:pt x="1019" y="1836"/>
                  </a:lnTo>
                  <a:cubicBezTo>
                    <a:pt x="1019" y="1384"/>
                    <a:pt x="1385" y="1019"/>
                    <a:pt x="1836" y="1019"/>
                  </a:cubicBezTo>
                  <a:lnTo>
                    <a:pt x="4959" y="1019"/>
                  </a:lnTo>
                  <a:cubicBezTo>
                    <a:pt x="5410" y="1019"/>
                    <a:pt x="5771" y="1384"/>
                    <a:pt x="5771" y="1836"/>
                  </a:cubicBezTo>
                  <a:lnTo>
                    <a:pt x="5771" y="3762"/>
                  </a:lnTo>
                  <a:lnTo>
                    <a:pt x="6789" y="3762"/>
                  </a:lnTo>
                  <a:lnTo>
                    <a:pt x="6789" y="1836"/>
                  </a:lnTo>
                  <a:cubicBezTo>
                    <a:pt x="6789" y="822"/>
                    <a:pt x="5968" y="1"/>
                    <a:pt x="495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73"/>
            <p:cNvSpPr/>
            <p:nvPr/>
          </p:nvSpPr>
          <p:spPr>
            <a:xfrm>
              <a:off x="7181525" y="2540140"/>
              <a:ext cx="26808" cy="26939"/>
            </a:xfrm>
            <a:custGeom>
              <a:rect b="b" l="l" r="r" t="t"/>
              <a:pathLst>
                <a:path extrusionOk="0" h="1029" w="1024">
                  <a:moveTo>
                    <a:pt x="260" y="0"/>
                  </a:moveTo>
                  <a:cubicBezTo>
                    <a:pt x="173" y="0"/>
                    <a:pt x="87" y="0"/>
                    <a:pt x="0" y="10"/>
                  </a:cubicBezTo>
                  <a:lnTo>
                    <a:pt x="0" y="1028"/>
                  </a:lnTo>
                  <a:lnTo>
                    <a:pt x="1019" y="1028"/>
                  </a:lnTo>
                  <a:lnTo>
                    <a:pt x="1023" y="0"/>
                  </a:ln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9" name="Google Shape;18329;p73"/>
            <p:cNvSpPr/>
            <p:nvPr/>
          </p:nvSpPr>
          <p:spPr>
            <a:xfrm>
              <a:off x="7332688" y="2540140"/>
              <a:ext cx="26808" cy="27175"/>
            </a:xfrm>
            <a:custGeom>
              <a:rect b="b" l="l" r="r" t="t"/>
              <a:pathLst>
                <a:path extrusionOk="0" h="1038" w="1024">
                  <a:moveTo>
                    <a:pt x="1" y="0"/>
                  </a:moveTo>
                  <a:lnTo>
                    <a:pt x="5" y="1038"/>
                  </a:lnTo>
                  <a:lnTo>
                    <a:pt x="1024" y="1038"/>
                  </a:lnTo>
                  <a:lnTo>
                    <a:pt x="1024" y="10"/>
                  </a:lnTo>
                  <a:cubicBezTo>
                    <a:pt x="937" y="0"/>
                    <a:pt x="851" y="0"/>
                    <a:pt x="764" y="0"/>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0" name="Google Shape;18330;p73"/>
            <p:cNvSpPr/>
            <p:nvPr/>
          </p:nvSpPr>
          <p:spPr>
            <a:xfrm>
              <a:off x="7093481" y="2567053"/>
              <a:ext cx="354189" cy="241118"/>
            </a:xfrm>
            <a:custGeom>
              <a:rect b="b" l="l" r="r" t="t"/>
              <a:pathLst>
                <a:path extrusionOk="0" h="9210" w="13529">
                  <a:moveTo>
                    <a:pt x="3627" y="0"/>
                  </a:moveTo>
                  <a:cubicBezTo>
                    <a:pt x="1624" y="0"/>
                    <a:pt x="0" y="1624"/>
                    <a:pt x="0" y="3623"/>
                  </a:cubicBezTo>
                  <a:lnTo>
                    <a:pt x="0" y="8422"/>
                  </a:lnTo>
                  <a:cubicBezTo>
                    <a:pt x="0" y="8859"/>
                    <a:pt x="356" y="9210"/>
                    <a:pt x="793" y="9210"/>
                  </a:cubicBezTo>
                  <a:lnTo>
                    <a:pt x="12741" y="9210"/>
                  </a:lnTo>
                  <a:cubicBezTo>
                    <a:pt x="13178" y="9210"/>
                    <a:pt x="13529" y="8859"/>
                    <a:pt x="13524" y="8422"/>
                  </a:cubicBezTo>
                  <a:lnTo>
                    <a:pt x="13524" y="3623"/>
                  </a:lnTo>
                  <a:cubicBezTo>
                    <a:pt x="13529" y="1624"/>
                    <a:pt x="11905" y="0"/>
                    <a:pt x="9901"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73"/>
            <p:cNvSpPr/>
            <p:nvPr/>
          </p:nvSpPr>
          <p:spPr>
            <a:xfrm>
              <a:off x="7310932" y="2567053"/>
              <a:ext cx="136738" cy="241118"/>
            </a:xfrm>
            <a:custGeom>
              <a:rect b="b" l="l" r="r" t="t"/>
              <a:pathLst>
                <a:path extrusionOk="0" h="9210" w="5223">
                  <a:moveTo>
                    <a:pt x="1" y="0"/>
                  </a:moveTo>
                  <a:cubicBezTo>
                    <a:pt x="1999" y="0"/>
                    <a:pt x="3623" y="1624"/>
                    <a:pt x="3623" y="3623"/>
                  </a:cubicBezTo>
                  <a:lnTo>
                    <a:pt x="3623" y="8422"/>
                  </a:lnTo>
                  <a:cubicBezTo>
                    <a:pt x="3623" y="8859"/>
                    <a:pt x="3272" y="9210"/>
                    <a:pt x="2835" y="9210"/>
                  </a:cubicBezTo>
                  <a:lnTo>
                    <a:pt x="4435" y="9210"/>
                  </a:lnTo>
                  <a:cubicBezTo>
                    <a:pt x="4867" y="9210"/>
                    <a:pt x="5223" y="8859"/>
                    <a:pt x="5218" y="8422"/>
                  </a:cubicBezTo>
                  <a:lnTo>
                    <a:pt x="5218" y="3623"/>
                  </a:lnTo>
                  <a:cubicBezTo>
                    <a:pt x="5223" y="1624"/>
                    <a:pt x="3599" y="0"/>
                    <a:pt x="1595"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73"/>
            <p:cNvSpPr/>
            <p:nvPr/>
          </p:nvSpPr>
          <p:spPr>
            <a:xfrm>
              <a:off x="7093481" y="2761361"/>
              <a:ext cx="354189" cy="46810"/>
            </a:xfrm>
            <a:custGeom>
              <a:rect b="b" l="l" r="r" t="t"/>
              <a:pathLst>
                <a:path extrusionOk="0" h="1788" w="13529">
                  <a:moveTo>
                    <a:pt x="0" y="1"/>
                  </a:moveTo>
                  <a:lnTo>
                    <a:pt x="0" y="1000"/>
                  </a:lnTo>
                  <a:cubicBezTo>
                    <a:pt x="0" y="1437"/>
                    <a:pt x="351" y="1788"/>
                    <a:pt x="788" y="1788"/>
                  </a:cubicBezTo>
                  <a:lnTo>
                    <a:pt x="12736" y="1788"/>
                  </a:lnTo>
                  <a:cubicBezTo>
                    <a:pt x="13173" y="1788"/>
                    <a:pt x="13529" y="1437"/>
                    <a:pt x="13524" y="1000"/>
                  </a:cubicBezTo>
                  <a:lnTo>
                    <a:pt x="1352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73"/>
            <p:cNvSpPr/>
            <p:nvPr/>
          </p:nvSpPr>
          <p:spPr>
            <a:xfrm>
              <a:off x="7385257" y="2761492"/>
              <a:ext cx="62413" cy="46810"/>
            </a:xfrm>
            <a:custGeom>
              <a:rect b="b" l="l" r="r" t="t"/>
              <a:pathLst>
                <a:path extrusionOk="0" h="1788" w="2384">
                  <a:moveTo>
                    <a:pt x="789" y="0"/>
                  </a:moveTo>
                  <a:lnTo>
                    <a:pt x="789" y="1000"/>
                  </a:lnTo>
                  <a:cubicBezTo>
                    <a:pt x="789" y="1432"/>
                    <a:pt x="438" y="1787"/>
                    <a:pt x="1" y="1787"/>
                  </a:cubicBezTo>
                  <a:lnTo>
                    <a:pt x="1596" y="1787"/>
                  </a:lnTo>
                  <a:cubicBezTo>
                    <a:pt x="2033" y="1787"/>
                    <a:pt x="2384" y="1432"/>
                    <a:pt x="2384" y="1000"/>
                  </a:cubicBezTo>
                  <a:lnTo>
                    <a:pt x="2384"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73"/>
            <p:cNvSpPr/>
            <p:nvPr/>
          </p:nvSpPr>
          <p:spPr>
            <a:xfrm>
              <a:off x="7214093" y="2614596"/>
              <a:ext cx="112967" cy="113098"/>
            </a:xfrm>
            <a:custGeom>
              <a:rect b="b" l="l" r="r" t="t"/>
              <a:pathLst>
                <a:path extrusionOk="0" h="4320" w="4315">
                  <a:moveTo>
                    <a:pt x="1360" y="0"/>
                  </a:moveTo>
                  <a:lnTo>
                    <a:pt x="1360" y="1360"/>
                  </a:lnTo>
                  <a:lnTo>
                    <a:pt x="0" y="1360"/>
                  </a:lnTo>
                  <a:lnTo>
                    <a:pt x="0" y="2955"/>
                  </a:lnTo>
                  <a:lnTo>
                    <a:pt x="1360" y="2955"/>
                  </a:lnTo>
                  <a:lnTo>
                    <a:pt x="1360" y="4319"/>
                  </a:lnTo>
                  <a:lnTo>
                    <a:pt x="2955" y="4319"/>
                  </a:lnTo>
                  <a:lnTo>
                    <a:pt x="2955" y="2960"/>
                  </a:lnTo>
                  <a:lnTo>
                    <a:pt x="4314" y="2960"/>
                  </a:lnTo>
                  <a:lnTo>
                    <a:pt x="4314" y="1360"/>
                  </a:lnTo>
                  <a:lnTo>
                    <a:pt x="2955" y="1360"/>
                  </a:lnTo>
                  <a:lnTo>
                    <a:pt x="295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73"/>
            <p:cNvSpPr/>
            <p:nvPr/>
          </p:nvSpPr>
          <p:spPr>
            <a:xfrm>
              <a:off x="7270563" y="2614596"/>
              <a:ext cx="56496" cy="113098"/>
            </a:xfrm>
            <a:custGeom>
              <a:rect b="b" l="l" r="r" t="t"/>
              <a:pathLst>
                <a:path extrusionOk="0" h="4320" w="2158">
                  <a:moveTo>
                    <a:pt x="0" y="0"/>
                  </a:moveTo>
                  <a:lnTo>
                    <a:pt x="0" y="4319"/>
                  </a:lnTo>
                  <a:lnTo>
                    <a:pt x="798" y="4319"/>
                  </a:lnTo>
                  <a:lnTo>
                    <a:pt x="798" y="2960"/>
                  </a:lnTo>
                  <a:lnTo>
                    <a:pt x="2157" y="2960"/>
                  </a:lnTo>
                  <a:lnTo>
                    <a:pt x="2157" y="1360"/>
                  </a:lnTo>
                  <a:lnTo>
                    <a:pt x="798" y="1360"/>
                  </a:lnTo>
                  <a:lnTo>
                    <a:pt x="798"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73"/>
            <p:cNvSpPr/>
            <p:nvPr/>
          </p:nvSpPr>
          <p:spPr>
            <a:xfrm>
              <a:off x="7086308" y="2461521"/>
              <a:ext cx="368536" cy="353692"/>
            </a:xfrm>
            <a:custGeom>
              <a:rect b="b" l="l" r="r" t="t"/>
              <a:pathLst>
                <a:path extrusionOk="0" h="13510" w="14077">
                  <a:moveTo>
                    <a:pt x="8619" y="414"/>
                  </a:moveTo>
                  <a:cubicBezTo>
                    <a:pt x="9527" y="414"/>
                    <a:pt x="10262" y="1154"/>
                    <a:pt x="10262" y="2062"/>
                  </a:cubicBezTo>
                  <a:lnTo>
                    <a:pt x="10262" y="3796"/>
                  </a:lnTo>
                  <a:lnTo>
                    <a:pt x="9647" y="3796"/>
                  </a:lnTo>
                  <a:lnTo>
                    <a:pt x="9647" y="2062"/>
                  </a:lnTo>
                  <a:cubicBezTo>
                    <a:pt x="9647" y="1490"/>
                    <a:pt x="9186" y="1029"/>
                    <a:pt x="8619" y="1029"/>
                  </a:cubicBezTo>
                  <a:lnTo>
                    <a:pt x="5463" y="1029"/>
                  </a:lnTo>
                  <a:cubicBezTo>
                    <a:pt x="4891" y="1029"/>
                    <a:pt x="4430" y="1490"/>
                    <a:pt x="4430" y="2062"/>
                  </a:cubicBezTo>
                  <a:lnTo>
                    <a:pt x="4430" y="2960"/>
                  </a:lnTo>
                  <a:cubicBezTo>
                    <a:pt x="4430" y="3097"/>
                    <a:pt x="4533" y="3165"/>
                    <a:pt x="4636" y="3165"/>
                  </a:cubicBezTo>
                  <a:cubicBezTo>
                    <a:pt x="4740" y="3165"/>
                    <a:pt x="4843" y="3097"/>
                    <a:pt x="4843" y="2960"/>
                  </a:cubicBezTo>
                  <a:lnTo>
                    <a:pt x="4843" y="2062"/>
                  </a:lnTo>
                  <a:cubicBezTo>
                    <a:pt x="4843" y="1721"/>
                    <a:pt x="5117" y="1442"/>
                    <a:pt x="5458" y="1442"/>
                  </a:cubicBezTo>
                  <a:lnTo>
                    <a:pt x="8614" y="1442"/>
                  </a:lnTo>
                  <a:cubicBezTo>
                    <a:pt x="8955" y="1442"/>
                    <a:pt x="9229" y="1721"/>
                    <a:pt x="9229" y="2062"/>
                  </a:cubicBezTo>
                  <a:lnTo>
                    <a:pt x="9229" y="3796"/>
                  </a:lnTo>
                  <a:lnTo>
                    <a:pt x="3810" y="3796"/>
                  </a:lnTo>
                  <a:lnTo>
                    <a:pt x="3815" y="2062"/>
                  </a:lnTo>
                  <a:cubicBezTo>
                    <a:pt x="3820" y="1154"/>
                    <a:pt x="4555" y="414"/>
                    <a:pt x="5463" y="414"/>
                  </a:cubicBezTo>
                  <a:close/>
                  <a:moveTo>
                    <a:pt x="10248" y="4209"/>
                  </a:moveTo>
                  <a:cubicBezTo>
                    <a:pt x="12131" y="4214"/>
                    <a:pt x="13663" y="5742"/>
                    <a:pt x="13663" y="7630"/>
                  </a:cubicBezTo>
                  <a:lnTo>
                    <a:pt x="13663" y="11300"/>
                  </a:lnTo>
                  <a:lnTo>
                    <a:pt x="3555" y="11300"/>
                  </a:lnTo>
                  <a:cubicBezTo>
                    <a:pt x="3286" y="11300"/>
                    <a:pt x="3286" y="11708"/>
                    <a:pt x="3555" y="11708"/>
                  </a:cubicBezTo>
                  <a:lnTo>
                    <a:pt x="13663" y="11708"/>
                  </a:lnTo>
                  <a:cubicBezTo>
                    <a:pt x="13663" y="12587"/>
                    <a:pt x="13663" y="12515"/>
                    <a:pt x="13663" y="12554"/>
                  </a:cubicBezTo>
                  <a:cubicBezTo>
                    <a:pt x="13639" y="12856"/>
                    <a:pt x="13394" y="13092"/>
                    <a:pt x="13092" y="13101"/>
                  </a:cubicBezTo>
                  <a:lnTo>
                    <a:pt x="956" y="13101"/>
                  </a:lnTo>
                  <a:cubicBezTo>
                    <a:pt x="649" y="13077"/>
                    <a:pt x="414" y="12823"/>
                    <a:pt x="414" y="12515"/>
                  </a:cubicBezTo>
                  <a:lnTo>
                    <a:pt x="414" y="11708"/>
                  </a:lnTo>
                  <a:lnTo>
                    <a:pt x="2542" y="11708"/>
                  </a:lnTo>
                  <a:cubicBezTo>
                    <a:pt x="2816" y="11708"/>
                    <a:pt x="2816" y="11300"/>
                    <a:pt x="2542" y="11300"/>
                  </a:cubicBezTo>
                  <a:lnTo>
                    <a:pt x="414" y="11300"/>
                  </a:lnTo>
                  <a:lnTo>
                    <a:pt x="414" y="7630"/>
                  </a:lnTo>
                  <a:cubicBezTo>
                    <a:pt x="414" y="5742"/>
                    <a:pt x="1941" y="4214"/>
                    <a:pt x="3829" y="4209"/>
                  </a:cubicBezTo>
                  <a:close/>
                  <a:moveTo>
                    <a:pt x="5458" y="1"/>
                  </a:moveTo>
                  <a:cubicBezTo>
                    <a:pt x="4324" y="1"/>
                    <a:pt x="3402" y="923"/>
                    <a:pt x="3402" y="2062"/>
                  </a:cubicBezTo>
                  <a:lnTo>
                    <a:pt x="3402" y="3820"/>
                  </a:lnTo>
                  <a:cubicBezTo>
                    <a:pt x="1466" y="4041"/>
                    <a:pt x="0" y="5679"/>
                    <a:pt x="0" y="7625"/>
                  </a:cubicBezTo>
                  <a:lnTo>
                    <a:pt x="0" y="12520"/>
                  </a:lnTo>
                  <a:cubicBezTo>
                    <a:pt x="0" y="13068"/>
                    <a:pt x="442" y="13510"/>
                    <a:pt x="990" y="13510"/>
                  </a:cubicBezTo>
                  <a:lnTo>
                    <a:pt x="13082" y="13510"/>
                  </a:lnTo>
                  <a:cubicBezTo>
                    <a:pt x="13630" y="13510"/>
                    <a:pt x="14072" y="13068"/>
                    <a:pt x="14076" y="12520"/>
                  </a:cubicBezTo>
                  <a:lnTo>
                    <a:pt x="14076" y="7630"/>
                  </a:lnTo>
                  <a:cubicBezTo>
                    <a:pt x="14072" y="5679"/>
                    <a:pt x="12611" y="4041"/>
                    <a:pt x="10675" y="3820"/>
                  </a:cubicBezTo>
                  <a:lnTo>
                    <a:pt x="10675" y="2062"/>
                  </a:lnTo>
                  <a:cubicBezTo>
                    <a:pt x="10670" y="923"/>
                    <a:pt x="9753" y="1"/>
                    <a:pt x="86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73"/>
            <p:cNvSpPr/>
            <p:nvPr/>
          </p:nvSpPr>
          <p:spPr>
            <a:xfrm>
              <a:off x="7208176" y="2609046"/>
              <a:ext cx="124800" cy="124800"/>
            </a:xfrm>
            <a:custGeom>
              <a:rect b="b" l="l" r="r" t="t"/>
              <a:pathLst>
                <a:path extrusionOk="0" h="4767" w="4767">
                  <a:moveTo>
                    <a:pt x="2984" y="409"/>
                  </a:moveTo>
                  <a:lnTo>
                    <a:pt x="2984" y="1581"/>
                  </a:lnTo>
                  <a:cubicBezTo>
                    <a:pt x="2984" y="1692"/>
                    <a:pt x="3075" y="1783"/>
                    <a:pt x="3190" y="1783"/>
                  </a:cubicBezTo>
                  <a:lnTo>
                    <a:pt x="4358" y="1783"/>
                  </a:lnTo>
                  <a:lnTo>
                    <a:pt x="4358" y="2984"/>
                  </a:lnTo>
                  <a:lnTo>
                    <a:pt x="3190" y="2984"/>
                  </a:lnTo>
                  <a:cubicBezTo>
                    <a:pt x="3075" y="2984"/>
                    <a:pt x="2984" y="3075"/>
                    <a:pt x="2984" y="3191"/>
                  </a:cubicBezTo>
                  <a:lnTo>
                    <a:pt x="2984" y="4358"/>
                  </a:lnTo>
                  <a:lnTo>
                    <a:pt x="1783" y="4358"/>
                  </a:lnTo>
                  <a:lnTo>
                    <a:pt x="1783" y="3191"/>
                  </a:lnTo>
                  <a:cubicBezTo>
                    <a:pt x="1783" y="3075"/>
                    <a:pt x="1692" y="2984"/>
                    <a:pt x="1576" y="2984"/>
                  </a:cubicBezTo>
                  <a:lnTo>
                    <a:pt x="414" y="2984"/>
                  </a:lnTo>
                  <a:lnTo>
                    <a:pt x="409" y="1783"/>
                  </a:lnTo>
                  <a:lnTo>
                    <a:pt x="1576" y="1783"/>
                  </a:lnTo>
                  <a:cubicBezTo>
                    <a:pt x="1692" y="1783"/>
                    <a:pt x="1783" y="1692"/>
                    <a:pt x="1783" y="1577"/>
                  </a:cubicBezTo>
                  <a:lnTo>
                    <a:pt x="1783" y="409"/>
                  </a:lnTo>
                  <a:close/>
                  <a:moveTo>
                    <a:pt x="1576" y="1"/>
                  </a:moveTo>
                  <a:cubicBezTo>
                    <a:pt x="1466" y="1"/>
                    <a:pt x="1370" y="92"/>
                    <a:pt x="1375" y="207"/>
                  </a:cubicBezTo>
                  <a:lnTo>
                    <a:pt x="1375" y="1375"/>
                  </a:lnTo>
                  <a:lnTo>
                    <a:pt x="202" y="1375"/>
                  </a:lnTo>
                  <a:cubicBezTo>
                    <a:pt x="92" y="1375"/>
                    <a:pt x="1" y="1466"/>
                    <a:pt x="1" y="1581"/>
                  </a:cubicBezTo>
                  <a:lnTo>
                    <a:pt x="1" y="3191"/>
                  </a:lnTo>
                  <a:cubicBezTo>
                    <a:pt x="1" y="3306"/>
                    <a:pt x="92" y="3397"/>
                    <a:pt x="207" y="3397"/>
                  </a:cubicBezTo>
                  <a:lnTo>
                    <a:pt x="1375" y="3397"/>
                  </a:lnTo>
                  <a:lnTo>
                    <a:pt x="1375" y="4565"/>
                  </a:lnTo>
                  <a:cubicBezTo>
                    <a:pt x="1370" y="4675"/>
                    <a:pt x="1466" y="4766"/>
                    <a:pt x="1576" y="4766"/>
                  </a:cubicBezTo>
                  <a:lnTo>
                    <a:pt x="3190" y="4766"/>
                  </a:lnTo>
                  <a:cubicBezTo>
                    <a:pt x="3301" y="4766"/>
                    <a:pt x="3392" y="4675"/>
                    <a:pt x="3392" y="4565"/>
                  </a:cubicBezTo>
                  <a:lnTo>
                    <a:pt x="3392" y="3397"/>
                  </a:lnTo>
                  <a:lnTo>
                    <a:pt x="4564" y="3397"/>
                  </a:lnTo>
                  <a:cubicBezTo>
                    <a:pt x="4675" y="3397"/>
                    <a:pt x="4766" y="3301"/>
                    <a:pt x="4766" y="3191"/>
                  </a:cubicBezTo>
                  <a:lnTo>
                    <a:pt x="4766" y="1581"/>
                  </a:lnTo>
                  <a:cubicBezTo>
                    <a:pt x="4766" y="1466"/>
                    <a:pt x="4675" y="1375"/>
                    <a:pt x="4564" y="1375"/>
                  </a:cubicBezTo>
                  <a:lnTo>
                    <a:pt x="3392" y="1375"/>
                  </a:lnTo>
                  <a:lnTo>
                    <a:pt x="3392" y="207"/>
                  </a:lnTo>
                  <a:cubicBezTo>
                    <a:pt x="3392" y="92"/>
                    <a:pt x="3301" y="1"/>
                    <a:pt x="319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8" name="Google Shape;18338;p73"/>
          <p:cNvGrpSpPr/>
          <p:nvPr/>
        </p:nvGrpSpPr>
        <p:grpSpPr>
          <a:xfrm>
            <a:off x="6644992" y="2454243"/>
            <a:ext cx="375552" cy="368405"/>
            <a:chOff x="6644992" y="2454243"/>
            <a:chExt cx="375552" cy="368405"/>
          </a:xfrm>
        </p:grpSpPr>
        <p:sp>
          <p:nvSpPr>
            <p:cNvPr id="18339" name="Google Shape;18339;p73"/>
            <p:cNvSpPr/>
            <p:nvPr/>
          </p:nvSpPr>
          <p:spPr>
            <a:xfrm>
              <a:off x="6652139" y="2461390"/>
              <a:ext cx="178129" cy="354085"/>
            </a:xfrm>
            <a:custGeom>
              <a:rect b="b" l="l" r="r" t="t"/>
              <a:pathLst>
                <a:path extrusionOk="0" h="13525" w="6804">
                  <a:moveTo>
                    <a:pt x="3402" y="1"/>
                  </a:moveTo>
                  <a:cubicBezTo>
                    <a:pt x="1524" y="1"/>
                    <a:pt x="1" y="1524"/>
                    <a:pt x="1" y="3402"/>
                  </a:cubicBezTo>
                  <a:lnTo>
                    <a:pt x="1" y="10128"/>
                  </a:lnTo>
                  <a:cubicBezTo>
                    <a:pt x="1" y="12001"/>
                    <a:pt x="1524" y="13524"/>
                    <a:pt x="3402" y="13524"/>
                  </a:cubicBezTo>
                  <a:cubicBezTo>
                    <a:pt x="3405" y="13524"/>
                    <a:pt x="3408" y="13524"/>
                    <a:pt x="3411" y="13524"/>
                  </a:cubicBezTo>
                  <a:cubicBezTo>
                    <a:pt x="5285" y="13524"/>
                    <a:pt x="6803" y="12003"/>
                    <a:pt x="6799" y="10128"/>
                  </a:cubicBezTo>
                  <a:lnTo>
                    <a:pt x="6799" y="3402"/>
                  </a:lnTo>
                  <a:cubicBezTo>
                    <a:pt x="6799" y="1524"/>
                    <a:pt x="5276" y="1"/>
                    <a:pt x="34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0" name="Google Shape;18340;p73"/>
            <p:cNvSpPr/>
            <p:nvPr/>
          </p:nvSpPr>
          <p:spPr>
            <a:xfrm>
              <a:off x="6675413" y="2466443"/>
              <a:ext cx="154855" cy="349163"/>
            </a:xfrm>
            <a:custGeom>
              <a:rect b="b" l="l" r="r" t="t"/>
              <a:pathLst>
                <a:path extrusionOk="0" h="13337" w="5915">
                  <a:moveTo>
                    <a:pt x="3647" y="0"/>
                  </a:moveTo>
                  <a:cubicBezTo>
                    <a:pt x="4223" y="629"/>
                    <a:pt x="4540" y="1446"/>
                    <a:pt x="4540" y="2296"/>
                  </a:cubicBezTo>
                  <a:lnTo>
                    <a:pt x="4540" y="9022"/>
                  </a:lnTo>
                  <a:cubicBezTo>
                    <a:pt x="4540" y="10900"/>
                    <a:pt x="3018" y="12423"/>
                    <a:pt x="1139" y="12423"/>
                  </a:cubicBezTo>
                  <a:cubicBezTo>
                    <a:pt x="750" y="12423"/>
                    <a:pt x="366" y="12356"/>
                    <a:pt x="1" y="12231"/>
                  </a:cubicBezTo>
                  <a:lnTo>
                    <a:pt x="1" y="12231"/>
                  </a:lnTo>
                  <a:cubicBezTo>
                    <a:pt x="658" y="12948"/>
                    <a:pt x="1574" y="13336"/>
                    <a:pt x="2512" y="13336"/>
                  </a:cubicBezTo>
                  <a:cubicBezTo>
                    <a:pt x="2925" y="13336"/>
                    <a:pt x="3342" y="13261"/>
                    <a:pt x="3743" y="13105"/>
                  </a:cubicBezTo>
                  <a:cubicBezTo>
                    <a:pt x="5050" y="12596"/>
                    <a:pt x="5910" y="11338"/>
                    <a:pt x="5910" y="9935"/>
                  </a:cubicBezTo>
                  <a:lnTo>
                    <a:pt x="5910" y="3209"/>
                  </a:lnTo>
                  <a:cubicBezTo>
                    <a:pt x="5914" y="1768"/>
                    <a:pt x="5006" y="481"/>
                    <a:pt x="3647"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73"/>
            <p:cNvSpPr/>
            <p:nvPr/>
          </p:nvSpPr>
          <p:spPr>
            <a:xfrm>
              <a:off x="6652139" y="2638498"/>
              <a:ext cx="178129" cy="176977"/>
            </a:xfrm>
            <a:custGeom>
              <a:rect b="b" l="l" r="r" t="t"/>
              <a:pathLst>
                <a:path extrusionOk="0" h="6760" w="6804">
                  <a:moveTo>
                    <a:pt x="1" y="0"/>
                  </a:moveTo>
                  <a:lnTo>
                    <a:pt x="1" y="3358"/>
                  </a:lnTo>
                  <a:cubicBezTo>
                    <a:pt x="1" y="5236"/>
                    <a:pt x="1524" y="6759"/>
                    <a:pt x="3402" y="6759"/>
                  </a:cubicBezTo>
                  <a:cubicBezTo>
                    <a:pt x="5281" y="6759"/>
                    <a:pt x="6803" y="5236"/>
                    <a:pt x="6803" y="3358"/>
                  </a:cubicBezTo>
                  <a:lnTo>
                    <a:pt x="6803"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73"/>
            <p:cNvSpPr/>
            <p:nvPr/>
          </p:nvSpPr>
          <p:spPr>
            <a:xfrm>
              <a:off x="6675413" y="2638498"/>
              <a:ext cx="154724" cy="177108"/>
            </a:xfrm>
            <a:custGeom>
              <a:rect b="b" l="l" r="r" t="t"/>
              <a:pathLst>
                <a:path extrusionOk="0" h="6765" w="5910">
                  <a:moveTo>
                    <a:pt x="4540" y="0"/>
                  </a:moveTo>
                  <a:lnTo>
                    <a:pt x="4540" y="2450"/>
                  </a:lnTo>
                  <a:cubicBezTo>
                    <a:pt x="4540" y="4328"/>
                    <a:pt x="3018" y="5851"/>
                    <a:pt x="1139" y="5851"/>
                  </a:cubicBezTo>
                  <a:cubicBezTo>
                    <a:pt x="750" y="5851"/>
                    <a:pt x="366" y="5784"/>
                    <a:pt x="1" y="5659"/>
                  </a:cubicBezTo>
                  <a:lnTo>
                    <a:pt x="1" y="5659"/>
                  </a:lnTo>
                  <a:cubicBezTo>
                    <a:pt x="658" y="6376"/>
                    <a:pt x="1574" y="6764"/>
                    <a:pt x="2512" y="6764"/>
                  </a:cubicBezTo>
                  <a:cubicBezTo>
                    <a:pt x="2925" y="6764"/>
                    <a:pt x="3342" y="6689"/>
                    <a:pt x="3743" y="6533"/>
                  </a:cubicBezTo>
                  <a:cubicBezTo>
                    <a:pt x="5050" y="6024"/>
                    <a:pt x="5910" y="4766"/>
                    <a:pt x="5910" y="3363"/>
                  </a:cubicBezTo>
                  <a:lnTo>
                    <a:pt x="5910" y="0"/>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73"/>
            <p:cNvSpPr/>
            <p:nvPr/>
          </p:nvSpPr>
          <p:spPr>
            <a:xfrm>
              <a:off x="6856029" y="2491890"/>
              <a:ext cx="157604" cy="150168"/>
            </a:xfrm>
            <a:custGeom>
              <a:rect b="b" l="l" r="r" t="t"/>
              <a:pathLst>
                <a:path extrusionOk="0" h="5736" w="6020">
                  <a:moveTo>
                    <a:pt x="2869" y="0"/>
                  </a:moveTo>
                  <a:cubicBezTo>
                    <a:pt x="2500" y="0"/>
                    <a:pt x="2127" y="72"/>
                    <a:pt x="1773" y="220"/>
                  </a:cubicBezTo>
                  <a:cubicBezTo>
                    <a:pt x="702" y="661"/>
                    <a:pt x="0" y="1709"/>
                    <a:pt x="0" y="2867"/>
                  </a:cubicBezTo>
                  <a:cubicBezTo>
                    <a:pt x="0" y="4029"/>
                    <a:pt x="702" y="5072"/>
                    <a:pt x="1773" y="5518"/>
                  </a:cubicBezTo>
                  <a:cubicBezTo>
                    <a:pt x="2127" y="5664"/>
                    <a:pt x="2499" y="5735"/>
                    <a:pt x="2868" y="5735"/>
                  </a:cubicBezTo>
                  <a:cubicBezTo>
                    <a:pt x="3615" y="5735"/>
                    <a:pt x="4349" y="5444"/>
                    <a:pt x="4896" y="4894"/>
                  </a:cubicBezTo>
                  <a:cubicBezTo>
                    <a:pt x="6020" y="3774"/>
                    <a:pt x="6020" y="1959"/>
                    <a:pt x="4896" y="839"/>
                  </a:cubicBezTo>
                  <a:cubicBezTo>
                    <a:pt x="4349" y="293"/>
                    <a:pt x="3616" y="0"/>
                    <a:pt x="286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73"/>
            <p:cNvSpPr/>
            <p:nvPr/>
          </p:nvSpPr>
          <p:spPr>
            <a:xfrm>
              <a:off x="6866448" y="2502284"/>
              <a:ext cx="147053" cy="139854"/>
            </a:xfrm>
            <a:custGeom>
              <a:rect b="b" l="l" r="r" t="t"/>
              <a:pathLst>
                <a:path extrusionOk="0" h="5342" w="5617">
                  <a:moveTo>
                    <a:pt x="3931" y="0"/>
                  </a:moveTo>
                  <a:lnTo>
                    <a:pt x="3931" y="0"/>
                  </a:lnTo>
                  <a:cubicBezTo>
                    <a:pt x="4594" y="1129"/>
                    <a:pt x="4411" y="2561"/>
                    <a:pt x="3484" y="3488"/>
                  </a:cubicBezTo>
                  <a:cubicBezTo>
                    <a:pt x="2932" y="4039"/>
                    <a:pt x="2197" y="4326"/>
                    <a:pt x="1455" y="4326"/>
                  </a:cubicBezTo>
                  <a:cubicBezTo>
                    <a:pt x="956" y="4326"/>
                    <a:pt x="453" y="4197"/>
                    <a:pt x="1" y="3930"/>
                  </a:cubicBezTo>
                  <a:lnTo>
                    <a:pt x="1" y="3930"/>
                  </a:lnTo>
                  <a:cubicBezTo>
                    <a:pt x="121" y="4137"/>
                    <a:pt x="270" y="4329"/>
                    <a:pt x="443" y="4502"/>
                  </a:cubicBezTo>
                  <a:cubicBezTo>
                    <a:pt x="1003" y="5061"/>
                    <a:pt x="1736" y="5341"/>
                    <a:pt x="2470" y="5341"/>
                  </a:cubicBezTo>
                  <a:cubicBezTo>
                    <a:pt x="3204" y="5341"/>
                    <a:pt x="3938" y="5061"/>
                    <a:pt x="4498" y="4502"/>
                  </a:cubicBezTo>
                  <a:cubicBezTo>
                    <a:pt x="5617" y="3382"/>
                    <a:pt x="5617" y="1566"/>
                    <a:pt x="4498" y="447"/>
                  </a:cubicBezTo>
                  <a:lnTo>
                    <a:pt x="4498" y="442"/>
                  </a:lnTo>
                  <a:cubicBezTo>
                    <a:pt x="4329" y="274"/>
                    <a:pt x="4137" y="125"/>
                    <a:pt x="3931"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73"/>
            <p:cNvSpPr/>
            <p:nvPr/>
          </p:nvSpPr>
          <p:spPr>
            <a:xfrm>
              <a:off x="6856029" y="2657191"/>
              <a:ext cx="157604" cy="150142"/>
            </a:xfrm>
            <a:custGeom>
              <a:rect b="b" l="l" r="r" t="t"/>
              <a:pathLst>
                <a:path extrusionOk="0" h="5735" w="6020">
                  <a:moveTo>
                    <a:pt x="2869" y="1"/>
                  </a:moveTo>
                  <a:cubicBezTo>
                    <a:pt x="2500" y="1"/>
                    <a:pt x="2127" y="72"/>
                    <a:pt x="1773" y="218"/>
                  </a:cubicBezTo>
                  <a:cubicBezTo>
                    <a:pt x="702" y="660"/>
                    <a:pt x="0" y="1707"/>
                    <a:pt x="0" y="2865"/>
                  </a:cubicBezTo>
                  <a:cubicBezTo>
                    <a:pt x="0" y="4028"/>
                    <a:pt x="702" y="5070"/>
                    <a:pt x="1773" y="5517"/>
                  </a:cubicBezTo>
                  <a:cubicBezTo>
                    <a:pt x="2127" y="5663"/>
                    <a:pt x="2500" y="5734"/>
                    <a:pt x="2869" y="5734"/>
                  </a:cubicBezTo>
                  <a:cubicBezTo>
                    <a:pt x="3615" y="5734"/>
                    <a:pt x="4349" y="5444"/>
                    <a:pt x="4896" y="4897"/>
                  </a:cubicBezTo>
                  <a:cubicBezTo>
                    <a:pt x="6020" y="3773"/>
                    <a:pt x="6020" y="1957"/>
                    <a:pt x="4896" y="838"/>
                  </a:cubicBezTo>
                  <a:cubicBezTo>
                    <a:pt x="4349" y="291"/>
                    <a:pt x="3615" y="1"/>
                    <a:pt x="2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73"/>
            <p:cNvSpPr/>
            <p:nvPr/>
          </p:nvSpPr>
          <p:spPr>
            <a:xfrm>
              <a:off x="6866448" y="2667663"/>
              <a:ext cx="147184" cy="139827"/>
            </a:xfrm>
            <a:custGeom>
              <a:rect b="b" l="l" r="r" t="t"/>
              <a:pathLst>
                <a:path extrusionOk="0" h="5341" w="5622">
                  <a:moveTo>
                    <a:pt x="3936" y="1"/>
                  </a:moveTo>
                  <a:lnTo>
                    <a:pt x="3936" y="1"/>
                  </a:lnTo>
                  <a:cubicBezTo>
                    <a:pt x="4603" y="1130"/>
                    <a:pt x="4421" y="2566"/>
                    <a:pt x="3494" y="3493"/>
                  </a:cubicBezTo>
                  <a:cubicBezTo>
                    <a:pt x="2940" y="4047"/>
                    <a:pt x="2204" y="4335"/>
                    <a:pt x="1461" y="4335"/>
                  </a:cubicBezTo>
                  <a:cubicBezTo>
                    <a:pt x="960" y="4335"/>
                    <a:pt x="456" y="4204"/>
                    <a:pt x="1" y="3935"/>
                  </a:cubicBezTo>
                  <a:lnTo>
                    <a:pt x="1" y="3935"/>
                  </a:lnTo>
                  <a:cubicBezTo>
                    <a:pt x="121" y="4142"/>
                    <a:pt x="270" y="4329"/>
                    <a:pt x="443" y="4497"/>
                  </a:cubicBezTo>
                  <a:cubicBezTo>
                    <a:pt x="1003" y="5059"/>
                    <a:pt x="1736" y="5340"/>
                    <a:pt x="2470" y="5340"/>
                  </a:cubicBezTo>
                  <a:cubicBezTo>
                    <a:pt x="3204" y="5340"/>
                    <a:pt x="3938" y="5059"/>
                    <a:pt x="4498" y="4497"/>
                  </a:cubicBezTo>
                  <a:cubicBezTo>
                    <a:pt x="5622" y="3378"/>
                    <a:pt x="5622" y="1562"/>
                    <a:pt x="4498" y="438"/>
                  </a:cubicBezTo>
                  <a:cubicBezTo>
                    <a:pt x="4329" y="270"/>
                    <a:pt x="4142" y="121"/>
                    <a:pt x="3936"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73"/>
            <p:cNvSpPr/>
            <p:nvPr/>
          </p:nvSpPr>
          <p:spPr>
            <a:xfrm>
              <a:off x="6644992" y="2454243"/>
              <a:ext cx="190800" cy="368405"/>
            </a:xfrm>
            <a:custGeom>
              <a:rect b="b" l="l" r="r" t="t"/>
              <a:pathLst>
                <a:path extrusionOk="0" h="14072" w="7288">
                  <a:moveTo>
                    <a:pt x="3675" y="413"/>
                  </a:moveTo>
                  <a:cubicBezTo>
                    <a:pt x="5443" y="413"/>
                    <a:pt x="6870" y="1845"/>
                    <a:pt x="6875" y="3608"/>
                  </a:cubicBezTo>
                  <a:lnTo>
                    <a:pt x="6870" y="6831"/>
                  </a:lnTo>
                  <a:lnTo>
                    <a:pt x="3622" y="6831"/>
                  </a:lnTo>
                  <a:cubicBezTo>
                    <a:pt x="3348" y="6831"/>
                    <a:pt x="3348" y="7245"/>
                    <a:pt x="3622" y="7245"/>
                  </a:cubicBezTo>
                  <a:lnTo>
                    <a:pt x="6870" y="7245"/>
                  </a:lnTo>
                  <a:lnTo>
                    <a:pt x="6870" y="10468"/>
                  </a:lnTo>
                  <a:cubicBezTo>
                    <a:pt x="6870" y="12231"/>
                    <a:pt x="5438" y="13658"/>
                    <a:pt x="3675" y="13663"/>
                  </a:cubicBezTo>
                  <a:lnTo>
                    <a:pt x="3608" y="13663"/>
                  </a:lnTo>
                  <a:cubicBezTo>
                    <a:pt x="1845" y="13658"/>
                    <a:pt x="413" y="12231"/>
                    <a:pt x="413" y="10468"/>
                  </a:cubicBezTo>
                  <a:lnTo>
                    <a:pt x="413" y="7240"/>
                  </a:lnTo>
                  <a:lnTo>
                    <a:pt x="2565" y="7240"/>
                  </a:lnTo>
                  <a:cubicBezTo>
                    <a:pt x="2839" y="7240"/>
                    <a:pt x="2839" y="6831"/>
                    <a:pt x="2565" y="6831"/>
                  </a:cubicBezTo>
                  <a:lnTo>
                    <a:pt x="413" y="6831"/>
                  </a:lnTo>
                  <a:lnTo>
                    <a:pt x="413" y="3608"/>
                  </a:lnTo>
                  <a:cubicBezTo>
                    <a:pt x="413" y="1845"/>
                    <a:pt x="1845" y="413"/>
                    <a:pt x="3608" y="413"/>
                  </a:cubicBezTo>
                  <a:close/>
                  <a:moveTo>
                    <a:pt x="3608" y="0"/>
                  </a:moveTo>
                  <a:cubicBezTo>
                    <a:pt x="1614" y="0"/>
                    <a:pt x="0" y="1614"/>
                    <a:pt x="0" y="3608"/>
                  </a:cubicBezTo>
                  <a:lnTo>
                    <a:pt x="0" y="10468"/>
                  </a:lnTo>
                  <a:cubicBezTo>
                    <a:pt x="0" y="12457"/>
                    <a:pt x="1614" y="14071"/>
                    <a:pt x="3608" y="14071"/>
                  </a:cubicBezTo>
                  <a:lnTo>
                    <a:pt x="3675" y="14071"/>
                  </a:lnTo>
                  <a:cubicBezTo>
                    <a:pt x="5669" y="14071"/>
                    <a:pt x="7283" y="12457"/>
                    <a:pt x="7288" y="10463"/>
                  </a:cubicBezTo>
                  <a:lnTo>
                    <a:pt x="7288" y="3608"/>
                  </a:lnTo>
                  <a:cubicBezTo>
                    <a:pt x="7283" y="1614"/>
                    <a:pt x="5669" y="5"/>
                    <a:pt x="36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73"/>
            <p:cNvSpPr/>
            <p:nvPr/>
          </p:nvSpPr>
          <p:spPr>
            <a:xfrm>
              <a:off x="6844457" y="2485162"/>
              <a:ext cx="175354" cy="162525"/>
            </a:xfrm>
            <a:custGeom>
              <a:rect b="b" l="l" r="r" t="t"/>
              <a:pathLst>
                <a:path extrusionOk="0" h="6208" w="6698">
                  <a:moveTo>
                    <a:pt x="3346" y="413"/>
                  </a:moveTo>
                  <a:cubicBezTo>
                    <a:pt x="4037" y="413"/>
                    <a:pt x="4727" y="678"/>
                    <a:pt x="5251" y="1202"/>
                  </a:cubicBezTo>
                  <a:cubicBezTo>
                    <a:pt x="6246" y="2192"/>
                    <a:pt x="6308" y="3786"/>
                    <a:pt x="5395" y="4853"/>
                  </a:cubicBezTo>
                  <a:lnTo>
                    <a:pt x="4127" y="3585"/>
                  </a:lnTo>
                  <a:cubicBezTo>
                    <a:pt x="4081" y="3539"/>
                    <a:pt x="4030" y="3519"/>
                    <a:pt x="3981" y="3519"/>
                  </a:cubicBezTo>
                  <a:cubicBezTo>
                    <a:pt x="3820" y="3519"/>
                    <a:pt x="3683" y="3727"/>
                    <a:pt x="3834" y="3878"/>
                  </a:cubicBezTo>
                  <a:lnTo>
                    <a:pt x="5102" y="5146"/>
                  </a:lnTo>
                  <a:cubicBezTo>
                    <a:pt x="4598" y="5578"/>
                    <a:pt x="3976" y="5791"/>
                    <a:pt x="3356" y="5791"/>
                  </a:cubicBezTo>
                  <a:cubicBezTo>
                    <a:pt x="2665" y="5791"/>
                    <a:pt x="1975" y="5526"/>
                    <a:pt x="1451" y="5002"/>
                  </a:cubicBezTo>
                  <a:cubicBezTo>
                    <a:pt x="457" y="4007"/>
                    <a:pt x="394" y="2417"/>
                    <a:pt x="1307" y="1351"/>
                  </a:cubicBezTo>
                  <a:lnTo>
                    <a:pt x="1307" y="1351"/>
                  </a:lnTo>
                  <a:lnTo>
                    <a:pt x="3205" y="3248"/>
                  </a:lnTo>
                  <a:cubicBezTo>
                    <a:pt x="3251" y="3294"/>
                    <a:pt x="3302" y="3314"/>
                    <a:pt x="3351" y="3314"/>
                  </a:cubicBezTo>
                  <a:cubicBezTo>
                    <a:pt x="3512" y="3314"/>
                    <a:pt x="3649" y="3106"/>
                    <a:pt x="3498" y="2955"/>
                  </a:cubicBezTo>
                  <a:lnTo>
                    <a:pt x="1600" y="1058"/>
                  </a:lnTo>
                  <a:cubicBezTo>
                    <a:pt x="2104" y="626"/>
                    <a:pt x="2726" y="413"/>
                    <a:pt x="3346" y="413"/>
                  </a:cubicBezTo>
                  <a:close/>
                  <a:moveTo>
                    <a:pt x="3349" y="1"/>
                  </a:moveTo>
                  <a:cubicBezTo>
                    <a:pt x="2095" y="1"/>
                    <a:pt x="961" y="755"/>
                    <a:pt x="481" y="1918"/>
                  </a:cubicBezTo>
                  <a:cubicBezTo>
                    <a:pt x="0" y="3075"/>
                    <a:pt x="269" y="4411"/>
                    <a:pt x="1153" y="5300"/>
                  </a:cubicBezTo>
                  <a:cubicBezTo>
                    <a:pt x="1761" y="5905"/>
                    <a:pt x="2556" y="6208"/>
                    <a:pt x="3351" y="6208"/>
                  </a:cubicBezTo>
                  <a:cubicBezTo>
                    <a:pt x="4145" y="6208"/>
                    <a:pt x="4939" y="5905"/>
                    <a:pt x="5544" y="5300"/>
                  </a:cubicBezTo>
                  <a:cubicBezTo>
                    <a:pt x="6433" y="4411"/>
                    <a:pt x="6697" y="3075"/>
                    <a:pt x="6217" y="1918"/>
                  </a:cubicBezTo>
                  <a:cubicBezTo>
                    <a:pt x="5736" y="755"/>
                    <a:pt x="4603" y="1"/>
                    <a:pt x="33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9" name="Google Shape;18349;p73"/>
            <p:cNvSpPr/>
            <p:nvPr/>
          </p:nvSpPr>
          <p:spPr>
            <a:xfrm>
              <a:off x="6850871" y="2651902"/>
              <a:ext cx="169673" cy="162473"/>
            </a:xfrm>
            <a:custGeom>
              <a:rect b="b" l="l" r="r" t="t"/>
              <a:pathLst>
                <a:path extrusionOk="0" h="6206" w="6481">
                  <a:moveTo>
                    <a:pt x="3109" y="414"/>
                  </a:moveTo>
                  <a:cubicBezTo>
                    <a:pt x="3730" y="414"/>
                    <a:pt x="4353" y="627"/>
                    <a:pt x="4857" y="1059"/>
                  </a:cubicBezTo>
                  <a:lnTo>
                    <a:pt x="1067" y="4854"/>
                  </a:lnTo>
                  <a:cubicBezTo>
                    <a:pt x="144" y="3788"/>
                    <a:pt x="207" y="2197"/>
                    <a:pt x="1201" y="1203"/>
                  </a:cubicBezTo>
                  <a:cubicBezTo>
                    <a:pt x="1725" y="679"/>
                    <a:pt x="2416" y="414"/>
                    <a:pt x="3109" y="414"/>
                  </a:cubicBezTo>
                  <a:close/>
                  <a:moveTo>
                    <a:pt x="3104" y="1"/>
                  </a:moveTo>
                  <a:cubicBezTo>
                    <a:pt x="2704" y="1"/>
                    <a:pt x="2301" y="78"/>
                    <a:pt x="1917" y="237"/>
                  </a:cubicBezTo>
                  <a:cubicBezTo>
                    <a:pt x="759" y="718"/>
                    <a:pt x="0" y="1847"/>
                    <a:pt x="0" y="3105"/>
                  </a:cubicBezTo>
                  <a:cubicBezTo>
                    <a:pt x="0" y="4359"/>
                    <a:pt x="759" y="5488"/>
                    <a:pt x="1917" y="5969"/>
                  </a:cubicBezTo>
                  <a:cubicBezTo>
                    <a:pt x="2301" y="6128"/>
                    <a:pt x="2704" y="6205"/>
                    <a:pt x="3104" y="6205"/>
                  </a:cubicBezTo>
                  <a:cubicBezTo>
                    <a:pt x="3911" y="6205"/>
                    <a:pt x="4705" y="5890"/>
                    <a:pt x="5299" y="5296"/>
                  </a:cubicBezTo>
                  <a:cubicBezTo>
                    <a:pt x="5451" y="5148"/>
                    <a:pt x="5312" y="4940"/>
                    <a:pt x="5150" y="4940"/>
                  </a:cubicBezTo>
                  <a:cubicBezTo>
                    <a:pt x="5102" y="4940"/>
                    <a:pt x="5051" y="4959"/>
                    <a:pt x="5006" y="5003"/>
                  </a:cubicBezTo>
                  <a:cubicBezTo>
                    <a:pt x="4483" y="5529"/>
                    <a:pt x="3793" y="5794"/>
                    <a:pt x="3101" y="5794"/>
                  </a:cubicBezTo>
                  <a:cubicBezTo>
                    <a:pt x="2479" y="5794"/>
                    <a:pt x="1855" y="5579"/>
                    <a:pt x="1350" y="5147"/>
                  </a:cubicBezTo>
                  <a:lnTo>
                    <a:pt x="2618" y="3879"/>
                  </a:lnTo>
                  <a:lnTo>
                    <a:pt x="5145" y="1352"/>
                  </a:lnTo>
                  <a:cubicBezTo>
                    <a:pt x="5866" y="2183"/>
                    <a:pt x="6001" y="3374"/>
                    <a:pt x="5487" y="4345"/>
                  </a:cubicBezTo>
                  <a:cubicBezTo>
                    <a:pt x="5402" y="4510"/>
                    <a:pt x="5540" y="4648"/>
                    <a:pt x="5677" y="4648"/>
                  </a:cubicBezTo>
                  <a:cubicBezTo>
                    <a:pt x="5744" y="4648"/>
                    <a:pt x="5811" y="4616"/>
                    <a:pt x="5852" y="4537"/>
                  </a:cubicBezTo>
                  <a:cubicBezTo>
                    <a:pt x="6481" y="3336"/>
                    <a:pt x="6260" y="1866"/>
                    <a:pt x="5299" y="910"/>
                  </a:cubicBezTo>
                  <a:cubicBezTo>
                    <a:pt x="4705" y="316"/>
                    <a:pt x="3911"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50" name="Google Shape;18350;p73"/>
          <p:cNvGrpSpPr/>
          <p:nvPr/>
        </p:nvGrpSpPr>
        <p:grpSpPr>
          <a:xfrm>
            <a:off x="6186789" y="2457333"/>
            <a:ext cx="371049" cy="362096"/>
            <a:chOff x="6186789" y="2457333"/>
            <a:chExt cx="371049" cy="362096"/>
          </a:xfrm>
        </p:grpSpPr>
        <p:sp>
          <p:nvSpPr>
            <p:cNvPr id="18351" name="Google Shape;18351;p73"/>
            <p:cNvSpPr/>
            <p:nvPr/>
          </p:nvSpPr>
          <p:spPr>
            <a:xfrm>
              <a:off x="6189067" y="2629178"/>
              <a:ext cx="193837" cy="186480"/>
            </a:xfrm>
            <a:custGeom>
              <a:rect b="b" l="l" r="r" t="t"/>
              <a:pathLst>
                <a:path extrusionOk="0" h="7123" w="7404">
                  <a:moveTo>
                    <a:pt x="3844" y="1"/>
                  </a:moveTo>
                  <a:cubicBezTo>
                    <a:pt x="2402" y="1"/>
                    <a:pt x="1105" y="870"/>
                    <a:pt x="553" y="2201"/>
                  </a:cubicBezTo>
                  <a:cubicBezTo>
                    <a:pt x="0" y="3531"/>
                    <a:pt x="308" y="5059"/>
                    <a:pt x="1326" y="6078"/>
                  </a:cubicBezTo>
                  <a:cubicBezTo>
                    <a:pt x="2008" y="6759"/>
                    <a:pt x="2920" y="7122"/>
                    <a:pt x="3847" y="7122"/>
                  </a:cubicBezTo>
                  <a:cubicBezTo>
                    <a:pt x="4306" y="7122"/>
                    <a:pt x="4768" y="7034"/>
                    <a:pt x="5208" y="6851"/>
                  </a:cubicBezTo>
                  <a:cubicBezTo>
                    <a:pt x="6539" y="6299"/>
                    <a:pt x="7403" y="5002"/>
                    <a:pt x="7403" y="3560"/>
                  </a:cubicBezTo>
                  <a:cubicBezTo>
                    <a:pt x="7403" y="1595"/>
                    <a:pt x="5808" y="1"/>
                    <a:pt x="384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73"/>
            <p:cNvSpPr/>
            <p:nvPr/>
          </p:nvSpPr>
          <p:spPr>
            <a:xfrm>
              <a:off x="6234332" y="2680988"/>
              <a:ext cx="96761" cy="82807"/>
            </a:xfrm>
            <a:custGeom>
              <a:rect b="b" l="l" r="r" t="t"/>
              <a:pathLst>
                <a:path extrusionOk="0" h="3163" w="3696">
                  <a:moveTo>
                    <a:pt x="2115" y="1"/>
                  </a:moveTo>
                  <a:cubicBezTo>
                    <a:pt x="707" y="1"/>
                    <a:pt x="1" y="1706"/>
                    <a:pt x="995" y="2701"/>
                  </a:cubicBezTo>
                  <a:cubicBezTo>
                    <a:pt x="1297" y="3002"/>
                    <a:pt x="1702" y="3163"/>
                    <a:pt x="2113" y="3163"/>
                  </a:cubicBezTo>
                  <a:cubicBezTo>
                    <a:pt x="2318" y="3163"/>
                    <a:pt x="2524" y="3123"/>
                    <a:pt x="2720" y="3042"/>
                  </a:cubicBezTo>
                  <a:cubicBezTo>
                    <a:pt x="3311" y="2797"/>
                    <a:pt x="3695" y="2220"/>
                    <a:pt x="3695" y="1581"/>
                  </a:cubicBezTo>
                  <a:cubicBezTo>
                    <a:pt x="3695" y="712"/>
                    <a:pt x="2989" y="1"/>
                    <a:pt x="2115" y="1"/>
                  </a:cubicBez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73"/>
            <p:cNvSpPr/>
            <p:nvPr/>
          </p:nvSpPr>
          <p:spPr>
            <a:xfrm>
              <a:off x="6265774" y="2680988"/>
              <a:ext cx="71943" cy="82886"/>
            </a:xfrm>
            <a:custGeom>
              <a:rect b="b" l="l" r="r" t="t"/>
              <a:pathLst>
                <a:path extrusionOk="0" h="3166" w="2748">
                  <a:moveTo>
                    <a:pt x="921" y="1"/>
                  </a:moveTo>
                  <a:cubicBezTo>
                    <a:pt x="919" y="1"/>
                    <a:pt x="916" y="1"/>
                    <a:pt x="914" y="1"/>
                  </a:cubicBezTo>
                  <a:lnTo>
                    <a:pt x="904" y="1"/>
                  </a:lnTo>
                  <a:cubicBezTo>
                    <a:pt x="1461" y="395"/>
                    <a:pt x="1701" y="1111"/>
                    <a:pt x="1500" y="1764"/>
                  </a:cubicBezTo>
                  <a:cubicBezTo>
                    <a:pt x="1293" y="2417"/>
                    <a:pt x="688" y="2864"/>
                    <a:pt x="1" y="2874"/>
                  </a:cubicBezTo>
                  <a:cubicBezTo>
                    <a:pt x="282" y="3073"/>
                    <a:pt x="599" y="3165"/>
                    <a:pt x="911" y="3165"/>
                  </a:cubicBezTo>
                  <a:cubicBezTo>
                    <a:pt x="1570" y="3165"/>
                    <a:pt x="2205" y="2753"/>
                    <a:pt x="2427" y="2062"/>
                  </a:cubicBezTo>
                  <a:cubicBezTo>
                    <a:pt x="2748" y="1041"/>
                    <a:pt x="1988" y="1"/>
                    <a:pt x="921" y="1"/>
                  </a:cubicBezTo>
                  <a:close/>
                </a:path>
              </a:pathLst>
            </a:custGeom>
            <a:solidFill>
              <a:srgbClr val="DF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73"/>
            <p:cNvSpPr/>
            <p:nvPr/>
          </p:nvSpPr>
          <p:spPr>
            <a:xfrm>
              <a:off x="6275330" y="2629178"/>
              <a:ext cx="107574" cy="186533"/>
            </a:xfrm>
            <a:custGeom>
              <a:rect b="b" l="l" r="r" t="t"/>
              <a:pathLst>
                <a:path extrusionOk="0" h="7125" w="4109">
                  <a:moveTo>
                    <a:pt x="549" y="1"/>
                  </a:moveTo>
                  <a:cubicBezTo>
                    <a:pt x="366" y="1"/>
                    <a:pt x="179" y="15"/>
                    <a:pt x="1" y="44"/>
                  </a:cubicBezTo>
                  <a:cubicBezTo>
                    <a:pt x="1730" y="318"/>
                    <a:pt x="3008" y="1807"/>
                    <a:pt x="3008" y="3560"/>
                  </a:cubicBezTo>
                  <a:cubicBezTo>
                    <a:pt x="3008" y="5314"/>
                    <a:pt x="1730" y="6808"/>
                    <a:pt x="1" y="7082"/>
                  </a:cubicBezTo>
                  <a:cubicBezTo>
                    <a:pt x="179" y="7110"/>
                    <a:pt x="366" y="7125"/>
                    <a:pt x="549" y="7125"/>
                  </a:cubicBezTo>
                  <a:cubicBezTo>
                    <a:pt x="2513" y="7125"/>
                    <a:pt x="4108" y="5530"/>
                    <a:pt x="4108" y="3560"/>
                  </a:cubicBezTo>
                  <a:cubicBezTo>
                    <a:pt x="4108" y="1595"/>
                    <a:pt x="2513"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73"/>
            <p:cNvSpPr/>
            <p:nvPr/>
          </p:nvSpPr>
          <p:spPr>
            <a:xfrm>
              <a:off x="6428405" y="2736595"/>
              <a:ext cx="92337" cy="79090"/>
            </a:xfrm>
            <a:custGeom>
              <a:rect b="b" l="l" r="r" t="t"/>
              <a:pathLst>
                <a:path extrusionOk="0" h="3021" w="3527">
                  <a:moveTo>
                    <a:pt x="2018" y="0"/>
                  </a:moveTo>
                  <a:cubicBezTo>
                    <a:pt x="673" y="0"/>
                    <a:pt x="0" y="1624"/>
                    <a:pt x="952" y="2575"/>
                  </a:cubicBezTo>
                  <a:cubicBezTo>
                    <a:pt x="1259" y="2883"/>
                    <a:pt x="1638" y="3021"/>
                    <a:pt x="2008" y="3021"/>
                  </a:cubicBezTo>
                  <a:cubicBezTo>
                    <a:pt x="2784" y="3021"/>
                    <a:pt x="3527" y="2419"/>
                    <a:pt x="3527" y="1509"/>
                  </a:cubicBezTo>
                  <a:cubicBezTo>
                    <a:pt x="3527" y="678"/>
                    <a:pt x="2854" y="0"/>
                    <a:pt x="2018" y="0"/>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73"/>
            <p:cNvSpPr/>
            <p:nvPr/>
          </p:nvSpPr>
          <p:spPr>
            <a:xfrm>
              <a:off x="6467779" y="2736699"/>
              <a:ext cx="53721" cy="79037"/>
            </a:xfrm>
            <a:custGeom>
              <a:rect b="b" l="l" r="r" t="t"/>
              <a:pathLst>
                <a:path extrusionOk="0" h="3019" w="2052">
                  <a:moveTo>
                    <a:pt x="549" y="1"/>
                  </a:moveTo>
                  <a:cubicBezTo>
                    <a:pt x="537" y="1"/>
                    <a:pt x="526" y="1"/>
                    <a:pt x="514" y="1"/>
                  </a:cubicBezTo>
                  <a:cubicBezTo>
                    <a:pt x="341" y="1"/>
                    <a:pt x="163" y="30"/>
                    <a:pt x="0" y="92"/>
                  </a:cubicBezTo>
                  <a:cubicBezTo>
                    <a:pt x="596" y="308"/>
                    <a:pt x="995" y="875"/>
                    <a:pt x="995" y="1509"/>
                  </a:cubicBezTo>
                  <a:cubicBezTo>
                    <a:pt x="995" y="2144"/>
                    <a:pt x="596" y="2710"/>
                    <a:pt x="0" y="2927"/>
                  </a:cubicBezTo>
                  <a:cubicBezTo>
                    <a:pt x="163" y="2984"/>
                    <a:pt x="341" y="3018"/>
                    <a:pt x="514" y="3018"/>
                  </a:cubicBezTo>
                  <a:cubicBezTo>
                    <a:pt x="523" y="3018"/>
                    <a:pt x="532" y="3018"/>
                    <a:pt x="541" y="3018"/>
                  </a:cubicBezTo>
                  <a:cubicBezTo>
                    <a:pt x="1374" y="3018"/>
                    <a:pt x="2051" y="2346"/>
                    <a:pt x="2051" y="1509"/>
                  </a:cubicBezTo>
                  <a:cubicBezTo>
                    <a:pt x="2051" y="676"/>
                    <a:pt x="1379" y="1"/>
                    <a:pt x="549"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73"/>
            <p:cNvSpPr/>
            <p:nvPr/>
          </p:nvSpPr>
          <p:spPr>
            <a:xfrm>
              <a:off x="6194591" y="2467412"/>
              <a:ext cx="42412" cy="38040"/>
            </a:xfrm>
            <a:custGeom>
              <a:rect b="b" l="l" r="r" t="t"/>
              <a:pathLst>
                <a:path extrusionOk="0" h="1453" w="1620">
                  <a:moveTo>
                    <a:pt x="545" y="1"/>
                  </a:moveTo>
                  <a:cubicBezTo>
                    <a:pt x="391" y="1"/>
                    <a:pt x="238" y="75"/>
                    <a:pt x="145" y="213"/>
                  </a:cubicBezTo>
                  <a:cubicBezTo>
                    <a:pt x="1" y="434"/>
                    <a:pt x="63" y="732"/>
                    <a:pt x="284" y="881"/>
                  </a:cubicBezTo>
                  <a:lnTo>
                    <a:pt x="1091" y="1452"/>
                  </a:lnTo>
                  <a:lnTo>
                    <a:pt x="1620" y="655"/>
                  </a:lnTo>
                  <a:lnTo>
                    <a:pt x="813" y="83"/>
                  </a:lnTo>
                  <a:cubicBezTo>
                    <a:pt x="731" y="27"/>
                    <a:pt x="638" y="1"/>
                    <a:pt x="545"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73"/>
            <p:cNvSpPr/>
            <p:nvPr/>
          </p:nvSpPr>
          <p:spPr>
            <a:xfrm>
              <a:off x="6249176" y="2586793"/>
              <a:ext cx="232086" cy="117993"/>
            </a:xfrm>
            <a:custGeom>
              <a:rect b="b" l="l" r="r" t="t"/>
              <a:pathLst>
                <a:path extrusionOk="0" h="4507" w="8865">
                  <a:moveTo>
                    <a:pt x="1" y="1"/>
                  </a:moveTo>
                  <a:lnTo>
                    <a:pt x="1" y="1975"/>
                  </a:lnTo>
                  <a:cubicBezTo>
                    <a:pt x="504" y="1733"/>
                    <a:pt x="1029" y="1620"/>
                    <a:pt x="1543" y="1620"/>
                  </a:cubicBezTo>
                  <a:cubicBezTo>
                    <a:pt x="3180" y="1620"/>
                    <a:pt x="4704" y="2763"/>
                    <a:pt x="5040" y="4507"/>
                  </a:cubicBezTo>
                  <a:lnTo>
                    <a:pt x="8864" y="4507"/>
                  </a:lnTo>
                  <a:lnTo>
                    <a:pt x="8864" y="3647"/>
                  </a:lnTo>
                  <a:lnTo>
                    <a:pt x="8859" y="2724"/>
                  </a:lnTo>
                  <a:cubicBezTo>
                    <a:pt x="8778" y="1197"/>
                    <a:pt x="7514" y="1"/>
                    <a:pt x="598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9" name="Google Shape;18359;p73"/>
            <p:cNvSpPr/>
            <p:nvPr/>
          </p:nvSpPr>
          <p:spPr>
            <a:xfrm>
              <a:off x="6249176" y="2605747"/>
              <a:ext cx="155850" cy="99039"/>
            </a:xfrm>
            <a:custGeom>
              <a:rect b="b" l="l" r="r" t="t"/>
              <a:pathLst>
                <a:path extrusionOk="0" h="3783" w="5953">
                  <a:moveTo>
                    <a:pt x="1552" y="0"/>
                  </a:moveTo>
                  <a:cubicBezTo>
                    <a:pt x="1040" y="0"/>
                    <a:pt x="516" y="90"/>
                    <a:pt x="1" y="281"/>
                  </a:cubicBezTo>
                  <a:lnTo>
                    <a:pt x="1" y="1251"/>
                  </a:lnTo>
                  <a:cubicBezTo>
                    <a:pt x="504" y="1009"/>
                    <a:pt x="1029" y="896"/>
                    <a:pt x="1543" y="896"/>
                  </a:cubicBezTo>
                  <a:cubicBezTo>
                    <a:pt x="3180" y="896"/>
                    <a:pt x="4704" y="2039"/>
                    <a:pt x="5040" y="3783"/>
                  </a:cubicBezTo>
                  <a:lnTo>
                    <a:pt x="5953" y="3783"/>
                  </a:lnTo>
                  <a:cubicBezTo>
                    <a:pt x="5609" y="1535"/>
                    <a:pt x="3675" y="0"/>
                    <a:pt x="155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0" name="Google Shape;18360;p73"/>
            <p:cNvSpPr/>
            <p:nvPr/>
          </p:nvSpPr>
          <p:spPr>
            <a:xfrm>
              <a:off x="6430551" y="2532469"/>
              <a:ext cx="63905" cy="28327"/>
            </a:xfrm>
            <a:custGeom>
              <a:rect b="b" l="l" r="r" t="t"/>
              <a:pathLst>
                <a:path extrusionOk="0" h="1082" w="2441">
                  <a:moveTo>
                    <a:pt x="0" y="0"/>
                  </a:moveTo>
                  <a:lnTo>
                    <a:pt x="0" y="1081"/>
                  </a:lnTo>
                  <a:lnTo>
                    <a:pt x="1898" y="1081"/>
                  </a:lnTo>
                  <a:cubicBezTo>
                    <a:pt x="2196" y="1081"/>
                    <a:pt x="2441" y="836"/>
                    <a:pt x="2441" y="538"/>
                  </a:cubicBezTo>
                  <a:cubicBezTo>
                    <a:pt x="2441" y="240"/>
                    <a:pt x="2196" y="0"/>
                    <a:pt x="189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1" name="Google Shape;18361;p73"/>
            <p:cNvSpPr/>
            <p:nvPr/>
          </p:nvSpPr>
          <p:spPr>
            <a:xfrm>
              <a:off x="6186789" y="2457333"/>
              <a:ext cx="371049" cy="362096"/>
            </a:xfrm>
            <a:custGeom>
              <a:rect b="b" l="l" r="r" t="t"/>
              <a:pathLst>
                <a:path extrusionOk="0" h="13831" w="14173">
                  <a:moveTo>
                    <a:pt x="800" y="426"/>
                  </a:moveTo>
                  <a:cubicBezTo>
                    <a:pt x="844" y="426"/>
                    <a:pt x="890" y="437"/>
                    <a:pt x="938" y="463"/>
                  </a:cubicBezTo>
                  <a:lnTo>
                    <a:pt x="1586" y="920"/>
                  </a:lnTo>
                  <a:cubicBezTo>
                    <a:pt x="1538" y="992"/>
                    <a:pt x="1346" y="1270"/>
                    <a:pt x="1284" y="1376"/>
                  </a:cubicBezTo>
                  <a:cubicBezTo>
                    <a:pt x="703" y="970"/>
                    <a:pt x="633" y="921"/>
                    <a:pt x="634" y="921"/>
                  </a:cubicBezTo>
                  <a:lnTo>
                    <a:pt x="634" y="921"/>
                  </a:lnTo>
                  <a:cubicBezTo>
                    <a:pt x="635" y="921"/>
                    <a:pt x="642" y="926"/>
                    <a:pt x="643" y="926"/>
                  </a:cubicBezTo>
                  <a:cubicBezTo>
                    <a:pt x="643" y="926"/>
                    <a:pt x="641" y="924"/>
                    <a:pt x="635" y="920"/>
                  </a:cubicBezTo>
                  <a:cubicBezTo>
                    <a:pt x="409" y="746"/>
                    <a:pt x="567" y="426"/>
                    <a:pt x="800" y="426"/>
                  </a:cubicBezTo>
                  <a:close/>
                  <a:moveTo>
                    <a:pt x="11252" y="3072"/>
                  </a:moveTo>
                  <a:cubicBezTo>
                    <a:pt x="11439" y="3072"/>
                    <a:pt x="11588" y="3221"/>
                    <a:pt x="11588" y="3403"/>
                  </a:cubicBezTo>
                  <a:lnTo>
                    <a:pt x="11588" y="3413"/>
                  </a:lnTo>
                  <a:cubicBezTo>
                    <a:pt x="11588" y="3600"/>
                    <a:pt x="11439" y="3749"/>
                    <a:pt x="11252" y="3749"/>
                  </a:cubicBezTo>
                  <a:lnTo>
                    <a:pt x="9537" y="3749"/>
                  </a:lnTo>
                  <a:lnTo>
                    <a:pt x="9537" y="3072"/>
                  </a:lnTo>
                  <a:close/>
                  <a:moveTo>
                    <a:pt x="7966" y="3615"/>
                  </a:moveTo>
                  <a:lnTo>
                    <a:pt x="7966" y="4604"/>
                  </a:lnTo>
                  <a:lnTo>
                    <a:pt x="2547" y="4604"/>
                  </a:lnTo>
                  <a:lnTo>
                    <a:pt x="2547" y="3615"/>
                  </a:lnTo>
                  <a:close/>
                  <a:moveTo>
                    <a:pt x="3902" y="6644"/>
                  </a:moveTo>
                  <a:cubicBezTo>
                    <a:pt x="4337" y="6644"/>
                    <a:pt x="4776" y="6728"/>
                    <a:pt x="5194" y="6901"/>
                  </a:cubicBezTo>
                  <a:cubicBezTo>
                    <a:pt x="6458" y="7424"/>
                    <a:pt x="7284" y="8659"/>
                    <a:pt x="7289" y="10033"/>
                  </a:cubicBezTo>
                  <a:cubicBezTo>
                    <a:pt x="7284" y="11902"/>
                    <a:pt x="5771" y="13420"/>
                    <a:pt x="3897" y="13420"/>
                  </a:cubicBezTo>
                  <a:cubicBezTo>
                    <a:pt x="2528" y="13420"/>
                    <a:pt x="1293" y="12598"/>
                    <a:pt x="770" y="11330"/>
                  </a:cubicBezTo>
                  <a:cubicBezTo>
                    <a:pt x="246" y="10067"/>
                    <a:pt x="534" y="8606"/>
                    <a:pt x="1500" y="7641"/>
                  </a:cubicBezTo>
                  <a:cubicBezTo>
                    <a:pt x="2150" y="6990"/>
                    <a:pt x="3018" y="6644"/>
                    <a:pt x="3902" y="6644"/>
                  </a:cubicBezTo>
                  <a:close/>
                  <a:moveTo>
                    <a:pt x="11278" y="10787"/>
                  </a:moveTo>
                  <a:cubicBezTo>
                    <a:pt x="11954" y="10787"/>
                    <a:pt x="12602" y="11311"/>
                    <a:pt x="12602" y="12104"/>
                  </a:cubicBezTo>
                  <a:cubicBezTo>
                    <a:pt x="12597" y="12829"/>
                    <a:pt x="12011" y="13415"/>
                    <a:pt x="11286" y="13420"/>
                  </a:cubicBezTo>
                  <a:cubicBezTo>
                    <a:pt x="10113" y="13420"/>
                    <a:pt x="9527" y="12003"/>
                    <a:pt x="10354" y="11176"/>
                  </a:cubicBezTo>
                  <a:cubicBezTo>
                    <a:pt x="10623" y="10907"/>
                    <a:pt x="10954" y="10787"/>
                    <a:pt x="11278" y="10787"/>
                  </a:cubicBezTo>
                  <a:close/>
                  <a:moveTo>
                    <a:pt x="783" y="0"/>
                  </a:moveTo>
                  <a:cubicBezTo>
                    <a:pt x="561" y="0"/>
                    <a:pt x="344" y="107"/>
                    <a:pt x="212" y="305"/>
                  </a:cubicBezTo>
                  <a:cubicBezTo>
                    <a:pt x="1" y="622"/>
                    <a:pt x="87" y="1045"/>
                    <a:pt x="400" y="1256"/>
                  </a:cubicBezTo>
                  <a:cubicBezTo>
                    <a:pt x="1122" y="1746"/>
                    <a:pt x="1209" y="1871"/>
                    <a:pt x="1327" y="1871"/>
                  </a:cubicBezTo>
                  <a:cubicBezTo>
                    <a:pt x="1340" y="1871"/>
                    <a:pt x="1354" y="1869"/>
                    <a:pt x="1370" y="1866"/>
                  </a:cubicBezTo>
                  <a:cubicBezTo>
                    <a:pt x="1500" y="1842"/>
                    <a:pt x="1524" y="1727"/>
                    <a:pt x="1625" y="1597"/>
                  </a:cubicBezTo>
                  <a:lnTo>
                    <a:pt x="2129" y="1933"/>
                  </a:lnTo>
                  <a:lnTo>
                    <a:pt x="2129" y="6670"/>
                  </a:lnTo>
                  <a:cubicBezTo>
                    <a:pt x="875" y="7324"/>
                    <a:pt x="92" y="8625"/>
                    <a:pt x="92" y="10038"/>
                  </a:cubicBezTo>
                  <a:cubicBezTo>
                    <a:pt x="97" y="11450"/>
                    <a:pt x="885" y="12747"/>
                    <a:pt x="2139" y="13401"/>
                  </a:cubicBezTo>
                  <a:cubicBezTo>
                    <a:pt x="2691" y="13688"/>
                    <a:pt x="3293" y="13831"/>
                    <a:pt x="3893" y="13831"/>
                  </a:cubicBezTo>
                  <a:cubicBezTo>
                    <a:pt x="4657" y="13831"/>
                    <a:pt x="5418" y="13600"/>
                    <a:pt x="6068" y="13146"/>
                  </a:cubicBezTo>
                  <a:cubicBezTo>
                    <a:pt x="7226" y="12339"/>
                    <a:pt x="7841" y="10955"/>
                    <a:pt x="7663" y="9553"/>
                  </a:cubicBezTo>
                  <a:lnTo>
                    <a:pt x="11074" y="9553"/>
                  </a:lnTo>
                  <a:lnTo>
                    <a:pt x="11074" y="10384"/>
                  </a:lnTo>
                  <a:cubicBezTo>
                    <a:pt x="9638" y="10557"/>
                    <a:pt x="9032" y="12305"/>
                    <a:pt x="10056" y="13324"/>
                  </a:cubicBezTo>
                  <a:cubicBezTo>
                    <a:pt x="10404" y="13672"/>
                    <a:pt x="10839" y="13831"/>
                    <a:pt x="11266" y="13831"/>
                  </a:cubicBezTo>
                  <a:cubicBezTo>
                    <a:pt x="12087" y="13831"/>
                    <a:pt x="12882" y="13247"/>
                    <a:pt x="12996" y="12305"/>
                  </a:cubicBezTo>
                  <a:lnTo>
                    <a:pt x="13966" y="12305"/>
                  </a:lnTo>
                  <a:cubicBezTo>
                    <a:pt x="14077" y="12305"/>
                    <a:pt x="14173" y="12214"/>
                    <a:pt x="14173" y="12099"/>
                  </a:cubicBezTo>
                  <a:cubicBezTo>
                    <a:pt x="14168" y="11988"/>
                    <a:pt x="14077" y="11897"/>
                    <a:pt x="13966" y="11897"/>
                  </a:cubicBezTo>
                  <a:lnTo>
                    <a:pt x="13005" y="11897"/>
                  </a:lnTo>
                  <a:cubicBezTo>
                    <a:pt x="12905" y="11109"/>
                    <a:pt x="12285" y="10485"/>
                    <a:pt x="11492" y="10393"/>
                  </a:cubicBezTo>
                  <a:lnTo>
                    <a:pt x="11492" y="8481"/>
                  </a:lnTo>
                  <a:cubicBezTo>
                    <a:pt x="11492" y="8342"/>
                    <a:pt x="11389" y="8272"/>
                    <a:pt x="11286" y="8272"/>
                  </a:cubicBezTo>
                  <a:cubicBezTo>
                    <a:pt x="11182" y="8272"/>
                    <a:pt x="11079" y="8342"/>
                    <a:pt x="11079" y="8481"/>
                  </a:cubicBezTo>
                  <a:lnTo>
                    <a:pt x="11079" y="9144"/>
                  </a:lnTo>
                  <a:lnTo>
                    <a:pt x="7596" y="9144"/>
                  </a:lnTo>
                  <a:cubicBezTo>
                    <a:pt x="7184" y="7419"/>
                    <a:pt x="5616" y="6228"/>
                    <a:pt x="3893" y="6228"/>
                  </a:cubicBezTo>
                  <a:cubicBezTo>
                    <a:pt x="3447" y="6228"/>
                    <a:pt x="2991" y="6307"/>
                    <a:pt x="2542" y="6478"/>
                  </a:cubicBezTo>
                  <a:lnTo>
                    <a:pt x="2542" y="5013"/>
                  </a:lnTo>
                  <a:lnTo>
                    <a:pt x="8379" y="5013"/>
                  </a:lnTo>
                  <a:cubicBezTo>
                    <a:pt x="9811" y="5013"/>
                    <a:pt x="10997" y="6137"/>
                    <a:pt x="11074" y="7569"/>
                  </a:cubicBezTo>
                  <a:cubicBezTo>
                    <a:pt x="11081" y="7699"/>
                    <a:pt x="11179" y="7762"/>
                    <a:pt x="11278" y="7762"/>
                  </a:cubicBezTo>
                  <a:cubicBezTo>
                    <a:pt x="11386" y="7762"/>
                    <a:pt x="11495" y="7687"/>
                    <a:pt x="11487" y="7545"/>
                  </a:cubicBezTo>
                  <a:cubicBezTo>
                    <a:pt x="11396" y="5897"/>
                    <a:pt x="10032" y="4604"/>
                    <a:pt x="8379" y="4604"/>
                  </a:cubicBezTo>
                  <a:lnTo>
                    <a:pt x="8379" y="3610"/>
                  </a:lnTo>
                  <a:lnTo>
                    <a:pt x="9124" y="3610"/>
                  </a:lnTo>
                  <a:lnTo>
                    <a:pt x="9124" y="3951"/>
                  </a:lnTo>
                  <a:cubicBezTo>
                    <a:pt x="9124" y="4066"/>
                    <a:pt x="9220" y="4158"/>
                    <a:pt x="9335" y="4158"/>
                  </a:cubicBezTo>
                  <a:lnTo>
                    <a:pt x="11257" y="4158"/>
                  </a:lnTo>
                  <a:cubicBezTo>
                    <a:pt x="11665" y="4158"/>
                    <a:pt x="12001" y="3826"/>
                    <a:pt x="12001" y="3413"/>
                  </a:cubicBezTo>
                  <a:lnTo>
                    <a:pt x="12001" y="3403"/>
                  </a:lnTo>
                  <a:cubicBezTo>
                    <a:pt x="12001" y="2990"/>
                    <a:pt x="11665" y="2659"/>
                    <a:pt x="11257" y="2659"/>
                  </a:cubicBezTo>
                  <a:lnTo>
                    <a:pt x="9335" y="2659"/>
                  </a:lnTo>
                  <a:cubicBezTo>
                    <a:pt x="9220" y="2659"/>
                    <a:pt x="9124" y="2750"/>
                    <a:pt x="9124" y="2865"/>
                  </a:cubicBezTo>
                  <a:lnTo>
                    <a:pt x="9124" y="3207"/>
                  </a:lnTo>
                  <a:lnTo>
                    <a:pt x="2542" y="3207"/>
                  </a:lnTo>
                  <a:lnTo>
                    <a:pt x="2542" y="1828"/>
                  </a:lnTo>
                  <a:cubicBezTo>
                    <a:pt x="2542" y="1761"/>
                    <a:pt x="2509" y="1698"/>
                    <a:pt x="2451" y="1655"/>
                  </a:cubicBezTo>
                  <a:lnTo>
                    <a:pt x="1860" y="1256"/>
                  </a:lnTo>
                  <a:lnTo>
                    <a:pt x="2038" y="982"/>
                  </a:lnTo>
                  <a:cubicBezTo>
                    <a:pt x="2100" y="886"/>
                    <a:pt x="2076" y="761"/>
                    <a:pt x="1985" y="694"/>
                  </a:cubicBezTo>
                  <a:cubicBezTo>
                    <a:pt x="1261" y="183"/>
                    <a:pt x="1169" y="116"/>
                    <a:pt x="1169" y="116"/>
                  </a:cubicBezTo>
                  <a:lnTo>
                    <a:pt x="1169" y="116"/>
                  </a:lnTo>
                  <a:cubicBezTo>
                    <a:pt x="1169" y="116"/>
                    <a:pt x="1180" y="124"/>
                    <a:pt x="1179" y="124"/>
                  </a:cubicBezTo>
                  <a:cubicBezTo>
                    <a:pt x="1179" y="124"/>
                    <a:pt x="1176" y="123"/>
                    <a:pt x="1168" y="118"/>
                  </a:cubicBezTo>
                  <a:cubicBezTo>
                    <a:pt x="1050" y="38"/>
                    <a:pt x="915" y="0"/>
                    <a:pt x="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2" name="Google Shape;18362;p73"/>
            <p:cNvSpPr/>
            <p:nvPr/>
          </p:nvSpPr>
          <p:spPr>
            <a:xfrm>
              <a:off x="6240642" y="2676616"/>
              <a:ext cx="96238" cy="88672"/>
            </a:xfrm>
            <a:custGeom>
              <a:rect b="b" l="l" r="r" t="t"/>
              <a:pathLst>
                <a:path extrusionOk="0" h="3387" w="3676">
                  <a:moveTo>
                    <a:pt x="1375" y="0"/>
                  </a:moveTo>
                  <a:cubicBezTo>
                    <a:pt x="1355" y="0"/>
                    <a:pt x="1334" y="3"/>
                    <a:pt x="1312" y="9"/>
                  </a:cubicBezTo>
                  <a:cubicBezTo>
                    <a:pt x="500" y="269"/>
                    <a:pt x="0" y="1081"/>
                    <a:pt x="130" y="1921"/>
                  </a:cubicBezTo>
                  <a:cubicBezTo>
                    <a:pt x="259" y="2762"/>
                    <a:pt x="985" y="3386"/>
                    <a:pt x="1835" y="3386"/>
                  </a:cubicBezTo>
                  <a:cubicBezTo>
                    <a:pt x="2690" y="3386"/>
                    <a:pt x="3416" y="2762"/>
                    <a:pt x="3545" y="1921"/>
                  </a:cubicBezTo>
                  <a:cubicBezTo>
                    <a:pt x="3675" y="1081"/>
                    <a:pt x="3175" y="269"/>
                    <a:pt x="2364" y="9"/>
                  </a:cubicBezTo>
                  <a:cubicBezTo>
                    <a:pt x="2341" y="3"/>
                    <a:pt x="2320" y="0"/>
                    <a:pt x="2300" y="0"/>
                  </a:cubicBezTo>
                  <a:cubicBezTo>
                    <a:pt x="2086" y="0"/>
                    <a:pt x="2006" y="325"/>
                    <a:pt x="2239" y="408"/>
                  </a:cubicBezTo>
                  <a:cubicBezTo>
                    <a:pt x="2854" y="605"/>
                    <a:pt x="3238" y="1220"/>
                    <a:pt x="3137" y="1864"/>
                  </a:cubicBezTo>
                  <a:cubicBezTo>
                    <a:pt x="3036" y="2503"/>
                    <a:pt x="2489" y="2978"/>
                    <a:pt x="1840" y="2978"/>
                  </a:cubicBezTo>
                  <a:cubicBezTo>
                    <a:pt x="1187" y="2978"/>
                    <a:pt x="639" y="2503"/>
                    <a:pt x="538" y="1864"/>
                  </a:cubicBezTo>
                  <a:cubicBezTo>
                    <a:pt x="437" y="1220"/>
                    <a:pt x="821" y="605"/>
                    <a:pt x="1436" y="408"/>
                  </a:cubicBezTo>
                  <a:cubicBezTo>
                    <a:pt x="1669" y="325"/>
                    <a:pt x="1589" y="0"/>
                    <a:pt x="13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63" name="Google Shape;18363;p73"/>
          <p:cNvGrpSpPr/>
          <p:nvPr/>
        </p:nvGrpSpPr>
        <p:grpSpPr>
          <a:xfrm>
            <a:off x="7957893" y="2454479"/>
            <a:ext cx="375081" cy="368169"/>
            <a:chOff x="7957893" y="2454479"/>
            <a:chExt cx="375081" cy="368169"/>
          </a:xfrm>
        </p:grpSpPr>
        <p:sp>
          <p:nvSpPr>
            <p:cNvPr id="18364" name="Google Shape;18364;p73"/>
            <p:cNvSpPr/>
            <p:nvPr/>
          </p:nvSpPr>
          <p:spPr>
            <a:xfrm>
              <a:off x="8023159" y="2461521"/>
              <a:ext cx="40291" cy="46941"/>
            </a:xfrm>
            <a:custGeom>
              <a:rect b="b" l="l" r="r" t="t"/>
              <a:pathLst>
                <a:path extrusionOk="0" h="1793" w="1539">
                  <a:moveTo>
                    <a:pt x="376" y="1"/>
                  </a:moveTo>
                  <a:cubicBezTo>
                    <a:pt x="169" y="1"/>
                    <a:pt x="1" y="169"/>
                    <a:pt x="1" y="375"/>
                  </a:cubicBezTo>
                  <a:lnTo>
                    <a:pt x="1" y="1413"/>
                  </a:lnTo>
                  <a:cubicBezTo>
                    <a:pt x="1" y="1625"/>
                    <a:pt x="169" y="1793"/>
                    <a:pt x="376" y="1793"/>
                  </a:cubicBezTo>
                  <a:lnTo>
                    <a:pt x="640" y="1793"/>
                  </a:lnTo>
                  <a:cubicBezTo>
                    <a:pt x="1139" y="1793"/>
                    <a:pt x="1538" y="1389"/>
                    <a:pt x="1538" y="894"/>
                  </a:cubicBezTo>
                  <a:cubicBezTo>
                    <a:pt x="1538" y="400"/>
                    <a:pt x="1139" y="1"/>
                    <a:pt x="640"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5" name="Google Shape;18365;p73"/>
            <p:cNvSpPr/>
            <p:nvPr/>
          </p:nvSpPr>
          <p:spPr>
            <a:xfrm>
              <a:off x="8023159" y="2461390"/>
              <a:ext cx="22934" cy="46941"/>
            </a:xfrm>
            <a:custGeom>
              <a:rect b="b" l="l" r="r" t="t"/>
              <a:pathLst>
                <a:path extrusionOk="0" h="1793" w="876">
                  <a:moveTo>
                    <a:pt x="380" y="1"/>
                  </a:moveTo>
                  <a:cubicBezTo>
                    <a:pt x="174" y="1"/>
                    <a:pt x="6" y="169"/>
                    <a:pt x="1" y="376"/>
                  </a:cubicBezTo>
                  <a:lnTo>
                    <a:pt x="1" y="1418"/>
                  </a:lnTo>
                  <a:cubicBezTo>
                    <a:pt x="6" y="1625"/>
                    <a:pt x="174" y="1793"/>
                    <a:pt x="380" y="1793"/>
                  </a:cubicBezTo>
                  <a:lnTo>
                    <a:pt x="645" y="1793"/>
                  </a:lnTo>
                  <a:cubicBezTo>
                    <a:pt x="721" y="1793"/>
                    <a:pt x="798" y="1783"/>
                    <a:pt x="875" y="1764"/>
                  </a:cubicBezTo>
                  <a:cubicBezTo>
                    <a:pt x="736" y="1706"/>
                    <a:pt x="645" y="1567"/>
                    <a:pt x="645" y="1418"/>
                  </a:cubicBezTo>
                  <a:lnTo>
                    <a:pt x="645" y="376"/>
                  </a:lnTo>
                  <a:cubicBezTo>
                    <a:pt x="645" y="227"/>
                    <a:pt x="736" y="87"/>
                    <a:pt x="875" y="30"/>
                  </a:cubicBezTo>
                  <a:cubicBezTo>
                    <a:pt x="798" y="11"/>
                    <a:pt x="721" y="1"/>
                    <a:pt x="645"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6" name="Google Shape;18366;p73"/>
            <p:cNvSpPr/>
            <p:nvPr/>
          </p:nvSpPr>
          <p:spPr>
            <a:xfrm>
              <a:off x="8109710" y="2461521"/>
              <a:ext cx="40265" cy="46941"/>
            </a:xfrm>
            <a:custGeom>
              <a:rect b="b" l="l" r="r" t="t"/>
              <a:pathLst>
                <a:path extrusionOk="0" h="1793" w="1538">
                  <a:moveTo>
                    <a:pt x="898" y="1"/>
                  </a:moveTo>
                  <a:cubicBezTo>
                    <a:pt x="399" y="1"/>
                    <a:pt x="0" y="400"/>
                    <a:pt x="0" y="894"/>
                  </a:cubicBezTo>
                  <a:cubicBezTo>
                    <a:pt x="0" y="1389"/>
                    <a:pt x="399" y="1793"/>
                    <a:pt x="898" y="1793"/>
                  </a:cubicBezTo>
                  <a:lnTo>
                    <a:pt x="1163" y="1793"/>
                  </a:lnTo>
                  <a:cubicBezTo>
                    <a:pt x="1369" y="1793"/>
                    <a:pt x="1537" y="1625"/>
                    <a:pt x="1537" y="1413"/>
                  </a:cubicBezTo>
                  <a:lnTo>
                    <a:pt x="1537" y="375"/>
                  </a:lnTo>
                  <a:cubicBezTo>
                    <a:pt x="1537" y="169"/>
                    <a:pt x="1369" y="1"/>
                    <a:pt x="116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73"/>
            <p:cNvSpPr/>
            <p:nvPr/>
          </p:nvSpPr>
          <p:spPr>
            <a:xfrm>
              <a:off x="8127068" y="2461390"/>
              <a:ext cx="23143" cy="47333"/>
            </a:xfrm>
            <a:custGeom>
              <a:rect b="b" l="l" r="r" t="t"/>
              <a:pathLst>
                <a:path extrusionOk="0" h="1808" w="884">
                  <a:moveTo>
                    <a:pt x="240" y="1"/>
                  </a:moveTo>
                  <a:cubicBezTo>
                    <a:pt x="159" y="1"/>
                    <a:pt x="77" y="11"/>
                    <a:pt x="0" y="35"/>
                  </a:cubicBezTo>
                  <a:cubicBezTo>
                    <a:pt x="135" y="97"/>
                    <a:pt x="226" y="232"/>
                    <a:pt x="226" y="385"/>
                  </a:cubicBezTo>
                  <a:lnTo>
                    <a:pt x="226" y="1423"/>
                  </a:lnTo>
                  <a:cubicBezTo>
                    <a:pt x="221" y="1572"/>
                    <a:pt x="135" y="1711"/>
                    <a:pt x="0" y="1774"/>
                  </a:cubicBezTo>
                  <a:cubicBezTo>
                    <a:pt x="77" y="1798"/>
                    <a:pt x="159" y="1807"/>
                    <a:pt x="240" y="1807"/>
                  </a:cubicBezTo>
                  <a:lnTo>
                    <a:pt x="504" y="1807"/>
                  </a:lnTo>
                  <a:cubicBezTo>
                    <a:pt x="711" y="1807"/>
                    <a:pt x="879" y="1639"/>
                    <a:pt x="879" y="1428"/>
                  </a:cubicBezTo>
                  <a:lnTo>
                    <a:pt x="879" y="390"/>
                  </a:lnTo>
                  <a:cubicBezTo>
                    <a:pt x="884" y="174"/>
                    <a:pt x="716" y="1"/>
                    <a:pt x="504"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73"/>
            <p:cNvSpPr/>
            <p:nvPr/>
          </p:nvSpPr>
          <p:spPr>
            <a:xfrm>
              <a:off x="8217232" y="2615355"/>
              <a:ext cx="103149" cy="103018"/>
            </a:xfrm>
            <a:custGeom>
              <a:rect b="b" l="l" r="r" t="t"/>
              <a:pathLst>
                <a:path extrusionOk="0" h="3935" w="3940">
                  <a:moveTo>
                    <a:pt x="1973" y="0"/>
                  </a:moveTo>
                  <a:cubicBezTo>
                    <a:pt x="1839" y="0"/>
                    <a:pt x="1706" y="14"/>
                    <a:pt x="1576" y="43"/>
                  </a:cubicBezTo>
                  <a:cubicBezTo>
                    <a:pt x="803" y="216"/>
                    <a:pt x="1" y="966"/>
                    <a:pt x="5" y="1970"/>
                  </a:cubicBezTo>
                  <a:cubicBezTo>
                    <a:pt x="10" y="3003"/>
                    <a:pt x="865" y="3935"/>
                    <a:pt x="1975" y="3935"/>
                  </a:cubicBezTo>
                  <a:cubicBezTo>
                    <a:pt x="3080" y="3935"/>
                    <a:pt x="3940" y="3003"/>
                    <a:pt x="3940" y="1970"/>
                  </a:cubicBezTo>
                  <a:cubicBezTo>
                    <a:pt x="3940" y="1076"/>
                    <a:pt x="3291" y="264"/>
                    <a:pt x="2369" y="43"/>
                  </a:cubicBezTo>
                  <a:cubicBezTo>
                    <a:pt x="2239" y="14"/>
                    <a:pt x="2106" y="0"/>
                    <a:pt x="197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73"/>
            <p:cNvSpPr/>
            <p:nvPr/>
          </p:nvSpPr>
          <p:spPr>
            <a:xfrm>
              <a:off x="8254721" y="2615250"/>
              <a:ext cx="68068" cy="102992"/>
            </a:xfrm>
            <a:custGeom>
              <a:rect b="b" l="l" r="r" t="t"/>
              <a:pathLst>
                <a:path extrusionOk="0" h="3934" w="2600">
                  <a:moveTo>
                    <a:pt x="538" y="0"/>
                  </a:moveTo>
                  <a:cubicBezTo>
                    <a:pt x="406" y="0"/>
                    <a:pt x="274" y="16"/>
                    <a:pt x="144" y="47"/>
                  </a:cubicBezTo>
                  <a:cubicBezTo>
                    <a:pt x="91" y="57"/>
                    <a:pt x="48" y="67"/>
                    <a:pt x="0" y="81"/>
                  </a:cubicBezTo>
                  <a:cubicBezTo>
                    <a:pt x="846" y="316"/>
                    <a:pt x="1432" y="1090"/>
                    <a:pt x="1432" y="1969"/>
                  </a:cubicBezTo>
                  <a:cubicBezTo>
                    <a:pt x="1432" y="2848"/>
                    <a:pt x="846" y="3622"/>
                    <a:pt x="0" y="3857"/>
                  </a:cubicBezTo>
                  <a:cubicBezTo>
                    <a:pt x="178" y="3910"/>
                    <a:pt x="356" y="3934"/>
                    <a:pt x="538" y="3934"/>
                  </a:cubicBezTo>
                  <a:cubicBezTo>
                    <a:pt x="541" y="3934"/>
                    <a:pt x="545" y="3934"/>
                    <a:pt x="548" y="3934"/>
                  </a:cubicBezTo>
                  <a:cubicBezTo>
                    <a:pt x="1552" y="3934"/>
                    <a:pt x="2398" y="3172"/>
                    <a:pt x="2498" y="2166"/>
                  </a:cubicBezTo>
                  <a:cubicBezTo>
                    <a:pt x="2599" y="1162"/>
                    <a:pt x="1922" y="244"/>
                    <a:pt x="932" y="47"/>
                  </a:cubicBezTo>
                  <a:cubicBezTo>
                    <a:pt x="802" y="16"/>
                    <a:pt x="670" y="0"/>
                    <a:pt x="538"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73"/>
            <p:cNvSpPr/>
            <p:nvPr/>
          </p:nvSpPr>
          <p:spPr>
            <a:xfrm>
              <a:off x="8245401" y="2649415"/>
              <a:ext cx="40893" cy="34950"/>
            </a:xfrm>
            <a:custGeom>
              <a:rect b="b" l="l" r="r" t="t"/>
              <a:pathLst>
                <a:path extrusionOk="0" h="1335" w="1562">
                  <a:moveTo>
                    <a:pt x="894" y="1"/>
                  </a:moveTo>
                  <a:cubicBezTo>
                    <a:pt x="299" y="1"/>
                    <a:pt x="1" y="717"/>
                    <a:pt x="419" y="1140"/>
                  </a:cubicBezTo>
                  <a:cubicBezTo>
                    <a:pt x="555" y="1274"/>
                    <a:pt x="722" y="1335"/>
                    <a:pt x="887" y="1335"/>
                  </a:cubicBezTo>
                  <a:cubicBezTo>
                    <a:pt x="1231" y="1335"/>
                    <a:pt x="1562" y="1069"/>
                    <a:pt x="1562" y="669"/>
                  </a:cubicBezTo>
                  <a:cubicBezTo>
                    <a:pt x="1562" y="299"/>
                    <a:pt x="1264" y="1"/>
                    <a:pt x="89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73"/>
            <p:cNvSpPr/>
            <p:nvPr/>
          </p:nvSpPr>
          <p:spPr>
            <a:xfrm>
              <a:off x="7965328" y="2545559"/>
              <a:ext cx="241877" cy="183496"/>
            </a:xfrm>
            <a:custGeom>
              <a:rect b="b" l="l" r="r" t="t"/>
              <a:pathLst>
                <a:path extrusionOk="0" h="7009" w="9239">
                  <a:moveTo>
                    <a:pt x="590" y="0"/>
                  </a:moveTo>
                  <a:cubicBezTo>
                    <a:pt x="566" y="0"/>
                    <a:pt x="543" y="2"/>
                    <a:pt x="519" y="5"/>
                  </a:cubicBezTo>
                  <a:cubicBezTo>
                    <a:pt x="216" y="38"/>
                    <a:pt x="0" y="312"/>
                    <a:pt x="34" y="615"/>
                  </a:cubicBezTo>
                  <a:lnTo>
                    <a:pt x="293" y="2719"/>
                  </a:lnTo>
                  <a:cubicBezTo>
                    <a:pt x="485" y="4247"/>
                    <a:pt x="1782" y="5390"/>
                    <a:pt x="3324" y="5395"/>
                  </a:cubicBezTo>
                  <a:lnTo>
                    <a:pt x="4064" y="5395"/>
                  </a:lnTo>
                  <a:lnTo>
                    <a:pt x="4064" y="6456"/>
                  </a:lnTo>
                  <a:cubicBezTo>
                    <a:pt x="4064" y="6764"/>
                    <a:pt x="4314" y="7009"/>
                    <a:pt x="4622" y="7009"/>
                  </a:cubicBezTo>
                  <a:cubicBezTo>
                    <a:pt x="4929" y="7009"/>
                    <a:pt x="5179" y="6764"/>
                    <a:pt x="5179" y="6456"/>
                  </a:cubicBezTo>
                  <a:lnTo>
                    <a:pt x="5179" y="5395"/>
                  </a:lnTo>
                  <a:lnTo>
                    <a:pt x="5914" y="5395"/>
                  </a:lnTo>
                  <a:cubicBezTo>
                    <a:pt x="7456" y="5390"/>
                    <a:pt x="8753" y="4247"/>
                    <a:pt x="8945" y="2719"/>
                  </a:cubicBezTo>
                  <a:lnTo>
                    <a:pt x="9205" y="615"/>
                  </a:lnTo>
                  <a:cubicBezTo>
                    <a:pt x="9238" y="312"/>
                    <a:pt x="9022" y="38"/>
                    <a:pt x="8719" y="5"/>
                  </a:cubicBezTo>
                  <a:cubicBezTo>
                    <a:pt x="8696" y="2"/>
                    <a:pt x="8672" y="0"/>
                    <a:pt x="8648" y="0"/>
                  </a:cubicBezTo>
                  <a:cubicBezTo>
                    <a:pt x="8375" y="0"/>
                    <a:pt x="8139" y="201"/>
                    <a:pt x="8100" y="480"/>
                  </a:cubicBezTo>
                  <a:lnTo>
                    <a:pt x="7840" y="2584"/>
                  </a:lnTo>
                  <a:cubicBezTo>
                    <a:pt x="7715" y="3555"/>
                    <a:pt x="6894" y="4280"/>
                    <a:pt x="5919" y="4285"/>
                  </a:cubicBezTo>
                  <a:lnTo>
                    <a:pt x="3320" y="4285"/>
                  </a:lnTo>
                  <a:cubicBezTo>
                    <a:pt x="2344" y="4280"/>
                    <a:pt x="1523" y="3555"/>
                    <a:pt x="1398" y="2584"/>
                  </a:cubicBezTo>
                  <a:lnTo>
                    <a:pt x="1139" y="480"/>
                  </a:lnTo>
                  <a:cubicBezTo>
                    <a:pt x="1099" y="201"/>
                    <a:pt x="863" y="0"/>
                    <a:pt x="590"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73"/>
            <p:cNvSpPr/>
            <p:nvPr/>
          </p:nvSpPr>
          <p:spPr>
            <a:xfrm>
              <a:off x="8246658" y="2644022"/>
              <a:ext cx="53983" cy="46234"/>
            </a:xfrm>
            <a:custGeom>
              <a:rect b="b" l="l" r="r" t="t"/>
              <a:pathLst>
                <a:path extrusionOk="0" h="1766" w="2062">
                  <a:moveTo>
                    <a:pt x="885" y="414"/>
                  </a:moveTo>
                  <a:cubicBezTo>
                    <a:pt x="1144" y="414"/>
                    <a:pt x="1351" y="625"/>
                    <a:pt x="1351" y="884"/>
                  </a:cubicBezTo>
                  <a:cubicBezTo>
                    <a:pt x="1351" y="1167"/>
                    <a:pt x="1120" y="1353"/>
                    <a:pt x="880" y="1353"/>
                  </a:cubicBezTo>
                  <a:cubicBezTo>
                    <a:pt x="765" y="1353"/>
                    <a:pt x="648" y="1311"/>
                    <a:pt x="553" y="1216"/>
                  </a:cubicBezTo>
                  <a:cubicBezTo>
                    <a:pt x="255" y="918"/>
                    <a:pt x="467" y="414"/>
                    <a:pt x="885" y="414"/>
                  </a:cubicBezTo>
                  <a:close/>
                  <a:moveTo>
                    <a:pt x="885" y="0"/>
                  </a:moveTo>
                  <a:cubicBezTo>
                    <a:pt x="395" y="0"/>
                    <a:pt x="1" y="394"/>
                    <a:pt x="1" y="884"/>
                  </a:cubicBezTo>
                  <a:cubicBezTo>
                    <a:pt x="1" y="1414"/>
                    <a:pt x="435" y="1765"/>
                    <a:pt x="888" y="1765"/>
                  </a:cubicBezTo>
                  <a:cubicBezTo>
                    <a:pt x="1105" y="1765"/>
                    <a:pt x="1325" y="1685"/>
                    <a:pt x="1504" y="1504"/>
                  </a:cubicBezTo>
                  <a:cubicBezTo>
                    <a:pt x="2062" y="952"/>
                    <a:pt x="1668" y="0"/>
                    <a:pt x="8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73"/>
            <p:cNvSpPr/>
            <p:nvPr/>
          </p:nvSpPr>
          <p:spPr>
            <a:xfrm>
              <a:off x="7957893" y="2454479"/>
              <a:ext cx="375081" cy="368169"/>
            </a:xfrm>
            <a:custGeom>
              <a:rect b="b" l="l" r="r" t="t"/>
              <a:pathLst>
                <a:path extrusionOk="0" h="14063" w="14327">
                  <a:moveTo>
                    <a:pt x="3104" y="409"/>
                  </a:moveTo>
                  <a:cubicBezTo>
                    <a:pt x="3484" y="409"/>
                    <a:pt x="3796" y="721"/>
                    <a:pt x="3796" y="1101"/>
                  </a:cubicBezTo>
                  <a:lnTo>
                    <a:pt x="3796" y="1120"/>
                  </a:lnTo>
                  <a:cubicBezTo>
                    <a:pt x="3796" y="1500"/>
                    <a:pt x="3484" y="1812"/>
                    <a:pt x="3104" y="1812"/>
                  </a:cubicBezTo>
                  <a:lnTo>
                    <a:pt x="2821" y="1812"/>
                  </a:lnTo>
                  <a:cubicBezTo>
                    <a:pt x="2724" y="1812"/>
                    <a:pt x="2648" y="1735"/>
                    <a:pt x="2648" y="1639"/>
                  </a:cubicBezTo>
                  <a:lnTo>
                    <a:pt x="2648" y="582"/>
                  </a:lnTo>
                  <a:cubicBezTo>
                    <a:pt x="2652" y="486"/>
                    <a:pt x="2729" y="409"/>
                    <a:pt x="2821" y="409"/>
                  </a:cubicBezTo>
                  <a:close/>
                  <a:moveTo>
                    <a:pt x="6962" y="409"/>
                  </a:moveTo>
                  <a:cubicBezTo>
                    <a:pt x="7058" y="409"/>
                    <a:pt x="7135" y="486"/>
                    <a:pt x="7135" y="582"/>
                  </a:cubicBezTo>
                  <a:lnTo>
                    <a:pt x="7135" y="1639"/>
                  </a:lnTo>
                  <a:cubicBezTo>
                    <a:pt x="7135" y="1735"/>
                    <a:pt x="7058" y="1812"/>
                    <a:pt x="6962" y="1812"/>
                  </a:cubicBezTo>
                  <a:lnTo>
                    <a:pt x="6678" y="1812"/>
                  </a:lnTo>
                  <a:cubicBezTo>
                    <a:pt x="6299" y="1812"/>
                    <a:pt x="5986" y="1500"/>
                    <a:pt x="5986" y="1120"/>
                  </a:cubicBezTo>
                  <a:lnTo>
                    <a:pt x="5986" y="1101"/>
                  </a:lnTo>
                  <a:cubicBezTo>
                    <a:pt x="5986" y="721"/>
                    <a:pt x="6299" y="409"/>
                    <a:pt x="6678" y="409"/>
                  </a:cubicBezTo>
                  <a:close/>
                  <a:moveTo>
                    <a:pt x="2821" y="1"/>
                  </a:moveTo>
                  <a:cubicBezTo>
                    <a:pt x="2499" y="1"/>
                    <a:pt x="2234" y="260"/>
                    <a:pt x="2234" y="582"/>
                  </a:cubicBezTo>
                  <a:lnTo>
                    <a:pt x="2234" y="904"/>
                  </a:lnTo>
                  <a:lnTo>
                    <a:pt x="1768" y="904"/>
                  </a:lnTo>
                  <a:cubicBezTo>
                    <a:pt x="1086" y="904"/>
                    <a:pt x="534" y="1461"/>
                    <a:pt x="534" y="2143"/>
                  </a:cubicBezTo>
                  <a:lnTo>
                    <a:pt x="534" y="3282"/>
                  </a:lnTo>
                  <a:cubicBezTo>
                    <a:pt x="202" y="3412"/>
                    <a:pt x="1" y="3748"/>
                    <a:pt x="44" y="4099"/>
                  </a:cubicBezTo>
                  <a:lnTo>
                    <a:pt x="308" y="6217"/>
                  </a:lnTo>
                  <a:cubicBezTo>
                    <a:pt x="515" y="7865"/>
                    <a:pt x="1913" y="9100"/>
                    <a:pt x="3570" y="9100"/>
                  </a:cubicBezTo>
                  <a:lnTo>
                    <a:pt x="4108" y="9100"/>
                  </a:lnTo>
                  <a:lnTo>
                    <a:pt x="4108" y="9964"/>
                  </a:lnTo>
                  <a:cubicBezTo>
                    <a:pt x="4113" y="10310"/>
                    <a:pt x="4343" y="10613"/>
                    <a:pt x="4675" y="10704"/>
                  </a:cubicBezTo>
                  <a:lnTo>
                    <a:pt x="4675" y="11468"/>
                  </a:lnTo>
                  <a:cubicBezTo>
                    <a:pt x="4675" y="12900"/>
                    <a:pt x="5838" y="14062"/>
                    <a:pt x="7269" y="14062"/>
                  </a:cubicBezTo>
                  <a:lnTo>
                    <a:pt x="9513" y="14062"/>
                  </a:lnTo>
                  <a:cubicBezTo>
                    <a:pt x="10949" y="14062"/>
                    <a:pt x="12107" y="12900"/>
                    <a:pt x="12107" y="11468"/>
                  </a:cubicBezTo>
                  <a:lnTo>
                    <a:pt x="12107" y="10315"/>
                  </a:lnTo>
                  <a:cubicBezTo>
                    <a:pt x="12626" y="10272"/>
                    <a:pt x="13111" y="10046"/>
                    <a:pt x="13476" y="9681"/>
                  </a:cubicBezTo>
                  <a:cubicBezTo>
                    <a:pt x="14206" y="8941"/>
                    <a:pt x="14326" y="7793"/>
                    <a:pt x="13755" y="6923"/>
                  </a:cubicBezTo>
                  <a:cubicBezTo>
                    <a:pt x="13709" y="6858"/>
                    <a:pt x="13648" y="6831"/>
                    <a:pt x="13588" y="6831"/>
                  </a:cubicBezTo>
                  <a:cubicBezTo>
                    <a:pt x="13444" y="6831"/>
                    <a:pt x="13307" y="6987"/>
                    <a:pt x="13409" y="7149"/>
                  </a:cubicBezTo>
                  <a:cubicBezTo>
                    <a:pt x="14187" y="8333"/>
                    <a:pt x="13337" y="9902"/>
                    <a:pt x="11926" y="9902"/>
                  </a:cubicBezTo>
                  <a:cubicBezTo>
                    <a:pt x="11917" y="9902"/>
                    <a:pt x="11909" y="9902"/>
                    <a:pt x="11900" y="9902"/>
                  </a:cubicBezTo>
                  <a:cubicBezTo>
                    <a:pt x="10353" y="9902"/>
                    <a:pt x="9551" y="7990"/>
                    <a:pt x="10670" y="6870"/>
                  </a:cubicBezTo>
                  <a:cubicBezTo>
                    <a:pt x="11013" y="6528"/>
                    <a:pt x="11467" y="6350"/>
                    <a:pt x="11926" y="6350"/>
                  </a:cubicBezTo>
                  <a:cubicBezTo>
                    <a:pt x="12264" y="6350"/>
                    <a:pt x="12604" y="6447"/>
                    <a:pt x="12904" y="6645"/>
                  </a:cubicBezTo>
                  <a:cubicBezTo>
                    <a:pt x="12946" y="6675"/>
                    <a:pt x="12989" y="6688"/>
                    <a:pt x="13028" y="6688"/>
                  </a:cubicBezTo>
                  <a:cubicBezTo>
                    <a:pt x="13210" y="6688"/>
                    <a:pt x="13335" y="6417"/>
                    <a:pt x="13130" y="6299"/>
                  </a:cubicBezTo>
                  <a:cubicBezTo>
                    <a:pt x="12752" y="6047"/>
                    <a:pt x="12339" y="5933"/>
                    <a:pt x="11935" y="5933"/>
                  </a:cubicBezTo>
                  <a:cubicBezTo>
                    <a:pt x="10798" y="5933"/>
                    <a:pt x="9734" y="6838"/>
                    <a:pt x="9734" y="8124"/>
                  </a:cubicBezTo>
                  <a:cubicBezTo>
                    <a:pt x="9734" y="9248"/>
                    <a:pt x="10579" y="10185"/>
                    <a:pt x="11694" y="10305"/>
                  </a:cubicBezTo>
                  <a:lnTo>
                    <a:pt x="11694" y="11463"/>
                  </a:lnTo>
                  <a:cubicBezTo>
                    <a:pt x="11689" y="12669"/>
                    <a:pt x="10714" y="13644"/>
                    <a:pt x="9508" y="13644"/>
                  </a:cubicBezTo>
                  <a:lnTo>
                    <a:pt x="7264" y="13644"/>
                  </a:lnTo>
                  <a:cubicBezTo>
                    <a:pt x="6058" y="13644"/>
                    <a:pt x="5083" y="12669"/>
                    <a:pt x="5083" y="11463"/>
                  </a:cubicBezTo>
                  <a:lnTo>
                    <a:pt x="5083" y="10704"/>
                  </a:lnTo>
                  <a:cubicBezTo>
                    <a:pt x="5415" y="10613"/>
                    <a:pt x="5645" y="10310"/>
                    <a:pt x="5645" y="9964"/>
                  </a:cubicBezTo>
                  <a:lnTo>
                    <a:pt x="5645" y="9104"/>
                  </a:lnTo>
                  <a:lnTo>
                    <a:pt x="6188" y="9104"/>
                  </a:lnTo>
                  <a:cubicBezTo>
                    <a:pt x="7846" y="9100"/>
                    <a:pt x="9239" y="7865"/>
                    <a:pt x="9450" y="6222"/>
                  </a:cubicBezTo>
                  <a:lnTo>
                    <a:pt x="9714" y="4099"/>
                  </a:lnTo>
                  <a:cubicBezTo>
                    <a:pt x="9758" y="3757"/>
                    <a:pt x="9565" y="3426"/>
                    <a:pt x="9248" y="3296"/>
                  </a:cubicBezTo>
                  <a:lnTo>
                    <a:pt x="9248" y="2143"/>
                  </a:lnTo>
                  <a:cubicBezTo>
                    <a:pt x="9248" y="1461"/>
                    <a:pt x="8691" y="904"/>
                    <a:pt x="8009" y="904"/>
                  </a:cubicBezTo>
                  <a:lnTo>
                    <a:pt x="7543" y="904"/>
                  </a:lnTo>
                  <a:lnTo>
                    <a:pt x="7543" y="587"/>
                  </a:lnTo>
                  <a:cubicBezTo>
                    <a:pt x="7543" y="260"/>
                    <a:pt x="7279" y="1"/>
                    <a:pt x="6957" y="1"/>
                  </a:cubicBezTo>
                  <a:lnTo>
                    <a:pt x="6678" y="1"/>
                  </a:lnTo>
                  <a:cubicBezTo>
                    <a:pt x="6068" y="1"/>
                    <a:pt x="5573" y="496"/>
                    <a:pt x="5573" y="1106"/>
                  </a:cubicBezTo>
                  <a:lnTo>
                    <a:pt x="5573" y="1120"/>
                  </a:lnTo>
                  <a:cubicBezTo>
                    <a:pt x="5573" y="1730"/>
                    <a:pt x="6068" y="2225"/>
                    <a:pt x="6678" y="2225"/>
                  </a:cubicBezTo>
                  <a:lnTo>
                    <a:pt x="6957" y="2225"/>
                  </a:lnTo>
                  <a:cubicBezTo>
                    <a:pt x="7279" y="2225"/>
                    <a:pt x="7543" y="1961"/>
                    <a:pt x="7543" y="1639"/>
                  </a:cubicBezTo>
                  <a:lnTo>
                    <a:pt x="7543" y="1312"/>
                  </a:lnTo>
                  <a:lnTo>
                    <a:pt x="8009" y="1312"/>
                  </a:lnTo>
                  <a:cubicBezTo>
                    <a:pt x="8465" y="1312"/>
                    <a:pt x="8835" y="1682"/>
                    <a:pt x="8835" y="2139"/>
                  </a:cubicBezTo>
                  <a:lnTo>
                    <a:pt x="8835" y="3239"/>
                  </a:lnTo>
                  <a:cubicBezTo>
                    <a:pt x="8494" y="3291"/>
                    <a:pt x="8230" y="3561"/>
                    <a:pt x="8187" y="3902"/>
                  </a:cubicBezTo>
                  <a:lnTo>
                    <a:pt x="7922" y="6025"/>
                  </a:lnTo>
                  <a:cubicBezTo>
                    <a:pt x="7812" y="6899"/>
                    <a:pt x="7067" y="7557"/>
                    <a:pt x="6188" y="7557"/>
                  </a:cubicBezTo>
                  <a:lnTo>
                    <a:pt x="5295" y="7557"/>
                  </a:lnTo>
                  <a:cubicBezTo>
                    <a:pt x="5021" y="7557"/>
                    <a:pt x="5021" y="7966"/>
                    <a:pt x="5295" y="7966"/>
                  </a:cubicBezTo>
                  <a:lnTo>
                    <a:pt x="6188" y="7966"/>
                  </a:lnTo>
                  <a:cubicBezTo>
                    <a:pt x="7279" y="7966"/>
                    <a:pt x="8201" y="7154"/>
                    <a:pt x="8336" y="6073"/>
                  </a:cubicBezTo>
                  <a:lnTo>
                    <a:pt x="8600" y="3950"/>
                  </a:lnTo>
                  <a:cubicBezTo>
                    <a:pt x="8622" y="3770"/>
                    <a:pt x="8771" y="3638"/>
                    <a:pt x="8943" y="3638"/>
                  </a:cubicBezTo>
                  <a:cubicBezTo>
                    <a:pt x="8960" y="3638"/>
                    <a:pt x="8977" y="3640"/>
                    <a:pt x="8994" y="3642"/>
                  </a:cubicBezTo>
                  <a:cubicBezTo>
                    <a:pt x="9191" y="3666"/>
                    <a:pt x="9330" y="3844"/>
                    <a:pt x="9306" y="4041"/>
                  </a:cubicBezTo>
                  <a:lnTo>
                    <a:pt x="9042" y="6159"/>
                  </a:lnTo>
                  <a:cubicBezTo>
                    <a:pt x="8859" y="7601"/>
                    <a:pt x="7639" y="8677"/>
                    <a:pt x="6188" y="8682"/>
                  </a:cubicBezTo>
                  <a:lnTo>
                    <a:pt x="5444" y="8682"/>
                  </a:lnTo>
                  <a:cubicBezTo>
                    <a:pt x="5328" y="8682"/>
                    <a:pt x="5237" y="8773"/>
                    <a:pt x="5237" y="8888"/>
                  </a:cubicBezTo>
                  <a:lnTo>
                    <a:pt x="5237" y="9955"/>
                  </a:lnTo>
                  <a:cubicBezTo>
                    <a:pt x="5237" y="10152"/>
                    <a:pt x="5078" y="10310"/>
                    <a:pt x="4882" y="10310"/>
                  </a:cubicBezTo>
                  <a:cubicBezTo>
                    <a:pt x="4685" y="10310"/>
                    <a:pt x="4526" y="10152"/>
                    <a:pt x="4526" y="9955"/>
                  </a:cubicBezTo>
                  <a:lnTo>
                    <a:pt x="4526" y="8888"/>
                  </a:lnTo>
                  <a:cubicBezTo>
                    <a:pt x="4526" y="8773"/>
                    <a:pt x="4435" y="8682"/>
                    <a:pt x="4324" y="8682"/>
                  </a:cubicBezTo>
                  <a:lnTo>
                    <a:pt x="3575" y="8682"/>
                  </a:lnTo>
                  <a:cubicBezTo>
                    <a:pt x="2129" y="8677"/>
                    <a:pt x="904" y="7596"/>
                    <a:pt x="721" y="6159"/>
                  </a:cubicBezTo>
                  <a:lnTo>
                    <a:pt x="457" y="4046"/>
                  </a:lnTo>
                  <a:cubicBezTo>
                    <a:pt x="433" y="3849"/>
                    <a:pt x="572" y="3671"/>
                    <a:pt x="769" y="3647"/>
                  </a:cubicBezTo>
                  <a:cubicBezTo>
                    <a:pt x="784" y="3645"/>
                    <a:pt x="798" y="3644"/>
                    <a:pt x="812" y="3644"/>
                  </a:cubicBezTo>
                  <a:cubicBezTo>
                    <a:pt x="987" y="3644"/>
                    <a:pt x="1141" y="3777"/>
                    <a:pt x="1163" y="3954"/>
                  </a:cubicBezTo>
                  <a:lnTo>
                    <a:pt x="1427" y="6078"/>
                  </a:lnTo>
                  <a:cubicBezTo>
                    <a:pt x="1562" y="7159"/>
                    <a:pt x="2484" y="7975"/>
                    <a:pt x="3575" y="7975"/>
                  </a:cubicBezTo>
                  <a:lnTo>
                    <a:pt x="4468" y="7975"/>
                  </a:lnTo>
                  <a:cubicBezTo>
                    <a:pt x="4742" y="7975"/>
                    <a:pt x="4742" y="7562"/>
                    <a:pt x="4468" y="7562"/>
                  </a:cubicBezTo>
                  <a:lnTo>
                    <a:pt x="3575" y="7562"/>
                  </a:lnTo>
                  <a:cubicBezTo>
                    <a:pt x="2691" y="7562"/>
                    <a:pt x="1946" y="6904"/>
                    <a:pt x="1836" y="6030"/>
                  </a:cubicBezTo>
                  <a:lnTo>
                    <a:pt x="1576" y="3906"/>
                  </a:lnTo>
                  <a:cubicBezTo>
                    <a:pt x="1533" y="3575"/>
                    <a:pt x="1278" y="3306"/>
                    <a:pt x="947" y="3248"/>
                  </a:cubicBezTo>
                  <a:lnTo>
                    <a:pt x="947" y="2143"/>
                  </a:lnTo>
                  <a:cubicBezTo>
                    <a:pt x="947" y="1687"/>
                    <a:pt x="1317" y="1317"/>
                    <a:pt x="1773" y="1317"/>
                  </a:cubicBezTo>
                  <a:lnTo>
                    <a:pt x="2239" y="1317"/>
                  </a:lnTo>
                  <a:lnTo>
                    <a:pt x="2239" y="1639"/>
                  </a:lnTo>
                  <a:cubicBezTo>
                    <a:pt x="2239" y="1961"/>
                    <a:pt x="2499" y="2225"/>
                    <a:pt x="2825" y="2225"/>
                  </a:cubicBezTo>
                  <a:lnTo>
                    <a:pt x="3104" y="2225"/>
                  </a:lnTo>
                  <a:cubicBezTo>
                    <a:pt x="3714" y="2225"/>
                    <a:pt x="4209" y="1730"/>
                    <a:pt x="4209" y="1120"/>
                  </a:cubicBezTo>
                  <a:lnTo>
                    <a:pt x="4209" y="1106"/>
                  </a:lnTo>
                  <a:cubicBezTo>
                    <a:pt x="4209" y="496"/>
                    <a:pt x="3714" y="1"/>
                    <a:pt x="31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4" name="Google Shape;18374;p73"/>
          <p:cNvGrpSpPr/>
          <p:nvPr/>
        </p:nvGrpSpPr>
        <p:grpSpPr>
          <a:xfrm>
            <a:off x="5738562" y="2454348"/>
            <a:ext cx="368536" cy="368300"/>
            <a:chOff x="5738562" y="2454348"/>
            <a:chExt cx="368536" cy="368300"/>
          </a:xfrm>
        </p:grpSpPr>
        <p:sp>
          <p:nvSpPr>
            <p:cNvPr id="18375" name="Google Shape;18375;p73"/>
            <p:cNvSpPr/>
            <p:nvPr/>
          </p:nvSpPr>
          <p:spPr>
            <a:xfrm>
              <a:off x="5743955" y="2796835"/>
              <a:ext cx="357724" cy="20525"/>
            </a:xfrm>
            <a:custGeom>
              <a:rect b="b" l="l" r="r" t="t"/>
              <a:pathLst>
                <a:path extrusionOk="0" h="784" w="13664">
                  <a:moveTo>
                    <a:pt x="1" y="0"/>
                  </a:moveTo>
                  <a:lnTo>
                    <a:pt x="1" y="783"/>
                  </a:lnTo>
                  <a:lnTo>
                    <a:pt x="13664" y="783"/>
                  </a:lnTo>
                  <a:lnTo>
                    <a:pt x="13664" y="0"/>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6" name="Google Shape;18376;p73"/>
            <p:cNvSpPr/>
            <p:nvPr/>
          </p:nvSpPr>
          <p:spPr>
            <a:xfrm>
              <a:off x="5743955" y="2796835"/>
              <a:ext cx="357724" cy="9189"/>
            </a:xfrm>
            <a:custGeom>
              <a:rect b="b" l="l" r="r" t="t"/>
              <a:pathLst>
                <a:path extrusionOk="0" h="351" w="13664">
                  <a:moveTo>
                    <a:pt x="1" y="0"/>
                  </a:moveTo>
                  <a:lnTo>
                    <a:pt x="1" y="351"/>
                  </a:lnTo>
                  <a:lnTo>
                    <a:pt x="13664" y="351"/>
                  </a:lnTo>
                  <a:lnTo>
                    <a:pt x="13664"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73"/>
            <p:cNvSpPr/>
            <p:nvPr/>
          </p:nvSpPr>
          <p:spPr>
            <a:xfrm>
              <a:off x="5832626" y="2550455"/>
              <a:ext cx="180249" cy="246406"/>
            </a:xfrm>
            <a:custGeom>
              <a:rect b="b" l="l" r="r" t="t"/>
              <a:pathLst>
                <a:path extrusionOk="0" h="9412" w="6885">
                  <a:moveTo>
                    <a:pt x="1" y="0"/>
                  </a:moveTo>
                  <a:lnTo>
                    <a:pt x="1" y="9411"/>
                  </a:lnTo>
                  <a:lnTo>
                    <a:pt x="6885" y="9411"/>
                  </a:lnTo>
                  <a:lnTo>
                    <a:pt x="6885" y="0"/>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73"/>
            <p:cNvSpPr/>
            <p:nvPr/>
          </p:nvSpPr>
          <p:spPr>
            <a:xfrm>
              <a:off x="5818934" y="2530951"/>
              <a:ext cx="207529" cy="19530"/>
            </a:xfrm>
            <a:custGeom>
              <a:rect b="b" l="l" r="r" t="t"/>
              <a:pathLst>
                <a:path extrusionOk="0" h="746" w="7927">
                  <a:moveTo>
                    <a:pt x="0" y="1"/>
                  </a:moveTo>
                  <a:lnTo>
                    <a:pt x="0" y="745"/>
                  </a:lnTo>
                  <a:lnTo>
                    <a:pt x="7927" y="745"/>
                  </a:lnTo>
                  <a:lnTo>
                    <a:pt x="7927"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9" name="Google Shape;18379;p73"/>
            <p:cNvSpPr/>
            <p:nvPr/>
          </p:nvSpPr>
          <p:spPr>
            <a:xfrm>
              <a:off x="5993110" y="2530951"/>
              <a:ext cx="33484" cy="19530"/>
            </a:xfrm>
            <a:custGeom>
              <a:rect b="b" l="l" r="r" t="t"/>
              <a:pathLst>
                <a:path extrusionOk="0" h="746" w="1279">
                  <a:moveTo>
                    <a:pt x="1" y="1"/>
                  </a:moveTo>
                  <a:lnTo>
                    <a:pt x="1" y="745"/>
                  </a:lnTo>
                  <a:lnTo>
                    <a:pt x="1279" y="745"/>
                  </a:lnTo>
                  <a:lnTo>
                    <a:pt x="127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0" name="Google Shape;18380;p73"/>
            <p:cNvSpPr/>
            <p:nvPr/>
          </p:nvSpPr>
          <p:spPr>
            <a:xfrm>
              <a:off x="5743955" y="2586531"/>
              <a:ext cx="88698" cy="19399"/>
            </a:xfrm>
            <a:custGeom>
              <a:rect b="b" l="l" r="r" t="t"/>
              <a:pathLst>
                <a:path extrusionOk="0" h="741" w="3388">
                  <a:moveTo>
                    <a:pt x="1" y="1"/>
                  </a:moveTo>
                  <a:lnTo>
                    <a:pt x="1" y="741"/>
                  </a:lnTo>
                  <a:lnTo>
                    <a:pt x="3388" y="741"/>
                  </a:lnTo>
                  <a:lnTo>
                    <a:pt x="3388"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73"/>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73"/>
            <p:cNvSpPr/>
            <p:nvPr/>
          </p:nvSpPr>
          <p:spPr>
            <a:xfrm>
              <a:off x="5815531" y="2586531"/>
              <a:ext cx="17122" cy="19399"/>
            </a:xfrm>
            <a:custGeom>
              <a:rect b="b" l="l" r="r" t="t"/>
              <a:pathLst>
                <a:path extrusionOk="0" h="741" w="654">
                  <a:moveTo>
                    <a:pt x="0" y="1"/>
                  </a:moveTo>
                  <a:lnTo>
                    <a:pt x="0" y="741"/>
                  </a:lnTo>
                  <a:lnTo>
                    <a:pt x="654" y="741"/>
                  </a:lnTo>
                  <a:lnTo>
                    <a:pt x="654"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3" name="Google Shape;18383;p73"/>
            <p:cNvSpPr/>
            <p:nvPr/>
          </p:nvSpPr>
          <p:spPr>
            <a:xfrm>
              <a:off x="5874514" y="2706147"/>
              <a:ext cx="96499" cy="90845"/>
            </a:xfrm>
            <a:custGeom>
              <a:rect b="b" l="l" r="r" t="t"/>
              <a:pathLst>
                <a:path extrusionOk="0" h="3470" w="3686">
                  <a:moveTo>
                    <a:pt x="0" y="1"/>
                  </a:moveTo>
                  <a:lnTo>
                    <a:pt x="0" y="3469"/>
                  </a:lnTo>
                  <a:lnTo>
                    <a:pt x="3685" y="3469"/>
                  </a:lnTo>
                  <a:lnTo>
                    <a:pt x="3685"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4" name="Google Shape;18384;p73"/>
            <p:cNvSpPr/>
            <p:nvPr/>
          </p:nvSpPr>
          <p:spPr>
            <a:xfrm>
              <a:off x="5910486" y="2706147"/>
              <a:ext cx="24662" cy="90845"/>
            </a:xfrm>
            <a:custGeom>
              <a:rect b="b" l="l" r="r" t="t"/>
              <a:pathLst>
                <a:path extrusionOk="0" h="3470" w="942">
                  <a:moveTo>
                    <a:pt x="0" y="1"/>
                  </a:moveTo>
                  <a:lnTo>
                    <a:pt x="0" y="3469"/>
                  </a:lnTo>
                  <a:lnTo>
                    <a:pt x="942" y="3469"/>
                  </a:lnTo>
                  <a:lnTo>
                    <a:pt x="942" y="1"/>
                  </a:ln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73"/>
            <p:cNvSpPr/>
            <p:nvPr/>
          </p:nvSpPr>
          <p:spPr>
            <a:xfrm>
              <a:off x="5751756" y="2605904"/>
              <a:ext cx="80896" cy="191088"/>
            </a:xfrm>
            <a:custGeom>
              <a:rect b="b" l="l" r="r" t="t"/>
              <a:pathLst>
                <a:path extrusionOk="0" h="7299" w="3090">
                  <a:moveTo>
                    <a:pt x="1" y="1"/>
                  </a:moveTo>
                  <a:lnTo>
                    <a:pt x="1" y="7298"/>
                  </a:lnTo>
                  <a:lnTo>
                    <a:pt x="3090" y="7298"/>
                  </a:lnTo>
                  <a:lnTo>
                    <a:pt x="3090"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73"/>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73"/>
            <p:cNvSpPr/>
            <p:nvPr/>
          </p:nvSpPr>
          <p:spPr>
            <a:xfrm>
              <a:off x="5815531" y="2605904"/>
              <a:ext cx="17122" cy="191088"/>
            </a:xfrm>
            <a:custGeom>
              <a:rect b="b" l="l" r="r" t="t"/>
              <a:pathLst>
                <a:path extrusionOk="0" h="7299" w="654">
                  <a:moveTo>
                    <a:pt x="0" y="1"/>
                  </a:moveTo>
                  <a:lnTo>
                    <a:pt x="0" y="7298"/>
                  </a:lnTo>
                  <a:lnTo>
                    <a:pt x="654" y="7298"/>
                  </a:lnTo>
                  <a:lnTo>
                    <a:pt x="654"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73"/>
            <p:cNvSpPr/>
            <p:nvPr/>
          </p:nvSpPr>
          <p:spPr>
            <a:xfrm>
              <a:off x="6012849" y="2605904"/>
              <a:ext cx="81027" cy="190957"/>
            </a:xfrm>
            <a:custGeom>
              <a:rect b="b" l="l" r="r" t="t"/>
              <a:pathLst>
                <a:path extrusionOk="0" h="7294" w="3095">
                  <a:moveTo>
                    <a:pt x="1" y="1"/>
                  </a:moveTo>
                  <a:lnTo>
                    <a:pt x="1" y="7293"/>
                  </a:lnTo>
                  <a:lnTo>
                    <a:pt x="3095" y="7293"/>
                  </a:lnTo>
                  <a:lnTo>
                    <a:pt x="3095" y="1"/>
                  </a:ln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73"/>
            <p:cNvSpPr/>
            <p:nvPr/>
          </p:nvSpPr>
          <p:spPr>
            <a:xfrm>
              <a:off x="6012849" y="2605904"/>
              <a:ext cx="17279" cy="191088"/>
            </a:xfrm>
            <a:custGeom>
              <a:rect b="b" l="l" r="r" t="t"/>
              <a:pathLst>
                <a:path extrusionOk="0" h="7299" w="660">
                  <a:moveTo>
                    <a:pt x="1" y="1"/>
                  </a:moveTo>
                  <a:lnTo>
                    <a:pt x="1" y="7298"/>
                  </a:lnTo>
                  <a:lnTo>
                    <a:pt x="659" y="7298"/>
                  </a:lnTo>
                  <a:lnTo>
                    <a:pt x="659"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73"/>
            <p:cNvSpPr/>
            <p:nvPr/>
          </p:nvSpPr>
          <p:spPr>
            <a:xfrm>
              <a:off x="5852497" y="2588809"/>
              <a:ext cx="29217" cy="58015"/>
            </a:xfrm>
            <a:custGeom>
              <a:rect b="b" l="l" r="r" t="t"/>
              <a:pathLst>
                <a:path extrusionOk="0" h="2216" w="1116">
                  <a:moveTo>
                    <a:pt x="1" y="0"/>
                  </a:moveTo>
                  <a:lnTo>
                    <a:pt x="1" y="2215"/>
                  </a:lnTo>
                  <a:lnTo>
                    <a:pt x="1115" y="2215"/>
                  </a:lnTo>
                  <a:lnTo>
                    <a:pt x="111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73"/>
            <p:cNvSpPr/>
            <p:nvPr/>
          </p:nvSpPr>
          <p:spPr>
            <a:xfrm>
              <a:off x="5908103" y="2588809"/>
              <a:ext cx="29322" cy="58015"/>
            </a:xfrm>
            <a:custGeom>
              <a:rect b="b" l="l" r="r" t="t"/>
              <a:pathLst>
                <a:path extrusionOk="0" h="2216" w="1120">
                  <a:moveTo>
                    <a:pt x="0" y="0"/>
                  </a:moveTo>
                  <a:lnTo>
                    <a:pt x="0" y="2215"/>
                  </a:lnTo>
                  <a:lnTo>
                    <a:pt x="1119" y="2215"/>
                  </a:lnTo>
                  <a:lnTo>
                    <a:pt x="111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73"/>
            <p:cNvSpPr/>
            <p:nvPr/>
          </p:nvSpPr>
          <p:spPr>
            <a:xfrm>
              <a:off x="5963814" y="2588809"/>
              <a:ext cx="29322" cy="58015"/>
            </a:xfrm>
            <a:custGeom>
              <a:rect b="b" l="l" r="r" t="t"/>
              <a:pathLst>
                <a:path extrusionOk="0" h="2216"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3" name="Google Shape;18393;p73"/>
            <p:cNvSpPr/>
            <p:nvPr/>
          </p:nvSpPr>
          <p:spPr>
            <a:xfrm>
              <a:off x="5777544" y="2672454"/>
              <a:ext cx="29322" cy="57989"/>
            </a:xfrm>
            <a:custGeom>
              <a:rect b="b" l="l" r="r" t="t"/>
              <a:pathLst>
                <a:path extrusionOk="0" h="2215" w="1120">
                  <a:moveTo>
                    <a:pt x="0" y="0"/>
                  </a:moveTo>
                  <a:lnTo>
                    <a:pt x="0"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4" name="Google Shape;18394;p73"/>
            <p:cNvSpPr/>
            <p:nvPr/>
          </p:nvSpPr>
          <p:spPr>
            <a:xfrm>
              <a:off x="6038637" y="2672454"/>
              <a:ext cx="29348" cy="57989"/>
            </a:xfrm>
            <a:custGeom>
              <a:rect b="b" l="l" r="r" t="t"/>
              <a:pathLst>
                <a:path extrusionOk="0" h="2215" w="1121">
                  <a:moveTo>
                    <a:pt x="1" y="0"/>
                  </a:moveTo>
                  <a:lnTo>
                    <a:pt x="1" y="2215"/>
                  </a:lnTo>
                  <a:lnTo>
                    <a:pt x="1120" y="2215"/>
                  </a:lnTo>
                  <a:lnTo>
                    <a:pt x="1120"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73"/>
            <p:cNvSpPr/>
            <p:nvPr/>
          </p:nvSpPr>
          <p:spPr>
            <a:xfrm>
              <a:off x="6012849" y="2586531"/>
              <a:ext cx="88829" cy="19399"/>
            </a:xfrm>
            <a:custGeom>
              <a:rect b="b" l="l" r="r" t="t"/>
              <a:pathLst>
                <a:path extrusionOk="0" h="741" w="3393">
                  <a:moveTo>
                    <a:pt x="1" y="1"/>
                  </a:moveTo>
                  <a:lnTo>
                    <a:pt x="1" y="741"/>
                  </a:lnTo>
                  <a:lnTo>
                    <a:pt x="3393" y="741"/>
                  </a:lnTo>
                  <a:lnTo>
                    <a:pt x="3393" y="1"/>
                  </a:ln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73"/>
            <p:cNvSpPr/>
            <p:nvPr/>
          </p:nvSpPr>
          <p:spPr>
            <a:xfrm>
              <a:off x="6012849" y="2586531"/>
              <a:ext cx="17279" cy="19399"/>
            </a:xfrm>
            <a:custGeom>
              <a:rect b="b" l="l" r="r" t="t"/>
              <a:pathLst>
                <a:path extrusionOk="0" h="741" w="660">
                  <a:moveTo>
                    <a:pt x="1" y="1"/>
                  </a:moveTo>
                  <a:lnTo>
                    <a:pt x="1" y="741"/>
                  </a:lnTo>
                  <a:lnTo>
                    <a:pt x="659" y="741"/>
                  </a:lnTo>
                  <a:lnTo>
                    <a:pt x="659"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7" name="Google Shape;18397;p73"/>
            <p:cNvSpPr/>
            <p:nvPr/>
          </p:nvSpPr>
          <p:spPr>
            <a:xfrm>
              <a:off x="5872629" y="2459506"/>
              <a:ext cx="100505" cy="71471"/>
            </a:xfrm>
            <a:custGeom>
              <a:rect b="b" l="l" r="r" t="t"/>
              <a:pathLst>
                <a:path extrusionOk="0" h="2730" w="3839">
                  <a:moveTo>
                    <a:pt x="0" y="1"/>
                  </a:moveTo>
                  <a:lnTo>
                    <a:pt x="0" y="2730"/>
                  </a:lnTo>
                  <a:lnTo>
                    <a:pt x="3839" y="2730"/>
                  </a:lnTo>
                  <a:lnTo>
                    <a:pt x="383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8" name="Google Shape;18398;p73"/>
            <p:cNvSpPr/>
            <p:nvPr/>
          </p:nvSpPr>
          <p:spPr>
            <a:xfrm>
              <a:off x="5955253" y="2459636"/>
              <a:ext cx="17750" cy="71471"/>
            </a:xfrm>
            <a:custGeom>
              <a:rect b="b" l="l" r="r" t="t"/>
              <a:pathLst>
                <a:path extrusionOk="0" h="2730" w="678">
                  <a:moveTo>
                    <a:pt x="1" y="1"/>
                  </a:moveTo>
                  <a:lnTo>
                    <a:pt x="1" y="2729"/>
                  </a:lnTo>
                  <a:lnTo>
                    <a:pt x="678" y="2729"/>
                  </a:lnTo>
                  <a:lnTo>
                    <a:pt x="678" y="1"/>
                  </a:ln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73"/>
            <p:cNvSpPr/>
            <p:nvPr/>
          </p:nvSpPr>
          <p:spPr>
            <a:xfrm>
              <a:off x="5899150" y="2473381"/>
              <a:ext cx="47333" cy="43721"/>
            </a:xfrm>
            <a:custGeom>
              <a:rect b="b" l="l" r="r" t="t"/>
              <a:pathLst>
                <a:path extrusionOk="0" h="1670" w="1808">
                  <a:moveTo>
                    <a:pt x="907" y="1"/>
                  </a:moveTo>
                  <a:cubicBezTo>
                    <a:pt x="804" y="1"/>
                    <a:pt x="702" y="69"/>
                    <a:pt x="702" y="206"/>
                  </a:cubicBezTo>
                  <a:lnTo>
                    <a:pt x="702" y="633"/>
                  </a:lnTo>
                  <a:lnTo>
                    <a:pt x="275" y="633"/>
                  </a:lnTo>
                  <a:cubicBezTo>
                    <a:pt x="1" y="633"/>
                    <a:pt x="1" y="1042"/>
                    <a:pt x="275" y="1042"/>
                  </a:cubicBezTo>
                  <a:lnTo>
                    <a:pt x="702" y="1042"/>
                  </a:lnTo>
                  <a:lnTo>
                    <a:pt x="702" y="1465"/>
                  </a:lnTo>
                  <a:cubicBezTo>
                    <a:pt x="702" y="1601"/>
                    <a:pt x="804" y="1670"/>
                    <a:pt x="907" y="1670"/>
                  </a:cubicBezTo>
                  <a:cubicBezTo>
                    <a:pt x="1009" y="1670"/>
                    <a:pt x="1111" y="1601"/>
                    <a:pt x="1111" y="1465"/>
                  </a:cubicBezTo>
                  <a:lnTo>
                    <a:pt x="1111" y="1042"/>
                  </a:lnTo>
                  <a:lnTo>
                    <a:pt x="1538" y="1042"/>
                  </a:lnTo>
                  <a:cubicBezTo>
                    <a:pt x="1807" y="1042"/>
                    <a:pt x="1807" y="629"/>
                    <a:pt x="1538" y="629"/>
                  </a:cubicBezTo>
                  <a:lnTo>
                    <a:pt x="1111" y="629"/>
                  </a:lnTo>
                  <a:lnTo>
                    <a:pt x="1111" y="206"/>
                  </a:lnTo>
                  <a:cubicBezTo>
                    <a:pt x="1111" y="69"/>
                    <a:pt x="1009" y="1"/>
                    <a:pt x="9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73"/>
            <p:cNvSpPr/>
            <p:nvPr/>
          </p:nvSpPr>
          <p:spPr>
            <a:xfrm>
              <a:off x="5847104" y="2583520"/>
              <a:ext cx="40003" cy="68827"/>
            </a:xfrm>
            <a:custGeom>
              <a:rect b="b" l="l" r="r" t="t"/>
              <a:pathLst>
                <a:path extrusionOk="0" h="2629" w="1528">
                  <a:moveTo>
                    <a:pt x="1119" y="409"/>
                  </a:moveTo>
                  <a:lnTo>
                    <a:pt x="1119" y="2211"/>
                  </a:lnTo>
                  <a:lnTo>
                    <a:pt x="413" y="2211"/>
                  </a:lnTo>
                  <a:lnTo>
                    <a:pt x="413" y="409"/>
                  </a:lnTo>
                  <a:close/>
                  <a:moveTo>
                    <a:pt x="207" y="1"/>
                  </a:moveTo>
                  <a:cubicBezTo>
                    <a:pt x="91" y="1"/>
                    <a:pt x="0" y="92"/>
                    <a:pt x="0" y="207"/>
                  </a:cubicBezTo>
                  <a:lnTo>
                    <a:pt x="0" y="2422"/>
                  </a:lnTo>
                  <a:cubicBezTo>
                    <a:pt x="0" y="2537"/>
                    <a:pt x="91" y="2628"/>
                    <a:pt x="207" y="2628"/>
                  </a:cubicBezTo>
                  <a:lnTo>
                    <a:pt x="1321" y="2628"/>
                  </a:lnTo>
                  <a:cubicBezTo>
                    <a:pt x="1437" y="2628"/>
                    <a:pt x="1528" y="2537"/>
                    <a:pt x="1528" y="2422"/>
                  </a:cubicBezTo>
                  <a:lnTo>
                    <a:pt x="1528" y="207"/>
                  </a:lnTo>
                  <a:cubicBezTo>
                    <a:pt x="1528" y="92"/>
                    <a:pt x="1437" y="1"/>
                    <a:pt x="13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73"/>
            <p:cNvSpPr/>
            <p:nvPr/>
          </p:nvSpPr>
          <p:spPr>
            <a:xfrm>
              <a:off x="5902684"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5" y="207"/>
                  </a:cubicBezTo>
                  <a:lnTo>
                    <a:pt x="5" y="2422"/>
                  </a:lnTo>
                  <a:cubicBezTo>
                    <a:pt x="1" y="2537"/>
                    <a:pt x="97" y="2628"/>
                    <a:pt x="207" y="2628"/>
                  </a:cubicBezTo>
                  <a:lnTo>
                    <a:pt x="1326" y="2628"/>
                  </a:lnTo>
                  <a:cubicBezTo>
                    <a:pt x="1437" y="2628"/>
                    <a:pt x="1528" y="2537"/>
                    <a:pt x="1528" y="2422"/>
                  </a:cubicBezTo>
                  <a:lnTo>
                    <a:pt x="1528" y="207"/>
                  </a:lnTo>
                  <a:cubicBezTo>
                    <a:pt x="1528" y="92"/>
                    <a:pt x="1437" y="1"/>
                    <a:pt x="13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73"/>
            <p:cNvSpPr/>
            <p:nvPr/>
          </p:nvSpPr>
          <p:spPr>
            <a:xfrm>
              <a:off x="5772124"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32"/>
                    <a:pt x="92"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73"/>
            <p:cNvSpPr/>
            <p:nvPr/>
          </p:nvSpPr>
          <p:spPr>
            <a:xfrm>
              <a:off x="6033348" y="2667165"/>
              <a:ext cx="40029" cy="68696"/>
            </a:xfrm>
            <a:custGeom>
              <a:rect b="b" l="l" r="r" t="t"/>
              <a:pathLst>
                <a:path extrusionOk="0" h="2624" w="1529">
                  <a:moveTo>
                    <a:pt x="1120" y="409"/>
                  </a:moveTo>
                  <a:lnTo>
                    <a:pt x="1120" y="2210"/>
                  </a:lnTo>
                  <a:lnTo>
                    <a:pt x="414" y="2210"/>
                  </a:lnTo>
                  <a:lnTo>
                    <a:pt x="414" y="409"/>
                  </a:lnTo>
                  <a:close/>
                  <a:moveTo>
                    <a:pt x="207" y="0"/>
                  </a:moveTo>
                  <a:cubicBezTo>
                    <a:pt x="92" y="0"/>
                    <a:pt x="1" y="92"/>
                    <a:pt x="1" y="202"/>
                  </a:cubicBezTo>
                  <a:lnTo>
                    <a:pt x="1" y="2422"/>
                  </a:lnTo>
                  <a:cubicBezTo>
                    <a:pt x="1" y="2529"/>
                    <a:pt x="88" y="2624"/>
                    <a:pt x="199" y="2624"/>
                  </a:cubicBezTo>
                  <a:cubicBezTo>
                    <a:pt x="202" y="2624"/>
                    <a:pt x="205" y="2623"/>
                    <a:pt x="207" y="2623"/>
                  </a:cubicBezTo>
                  <a:lnTo>
                    <a:pt x="1327" y="2623"/>
                  </a:lnTo>
                  <a:cubicBezTo>
                    <a:pt x="1437" y="2623"/>
                    <a:pt x="1529" y="2532"/>
                    <a:pt x="1529" y="2422"/>
                  </a:cubicBezTo>
                  <a:lnTo>
                    <a:pt x="1529" y="202"/>
                  </a:lnTo>
                  <a:cubicBezTo>
                    <a:pt x="1529" y="92"/>
                    <a:pt x="1437" y="0"/>
                    <a:pt x="1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73"/>
            <p:cNvSpPr/>
            <p:nvPr/>
          </p:nvSpPr>
          <p:spPr>
            <a:xfrm>
              <a:off x="5958395" y="2583520"/>
              <a:ext cx="40029" cy="68827"/>
            </a:xfrm>
            <a:custGeom>
              <a:rect b="b" l="l" r="r" t="t"/>
              <a:pathLst>
                <a:path extrusionOk="0" h="2629" w="1529">
                  <a:moveTo>
                    <a:pt x="1120" y="409"/>
                  </a:moveTo>
                  <a:lnTo>
                    <a:pt x="1120" y="2211"/>
                  </a:lnTo>
                  <a:lnTo>
                    <a:pt x="414" y="2211"/>
                  </a:lnTo>
                  <a:lnTo>
                    <a:pt x="414" y="409"/>
                  </a:lnTo>
                  <a:close/>
                  <a:moveTo>
                    <a:pt x="207" y="1"/>
                  </a:moveTo>
                  <a:cubicBezTo>
                    <a:pt x="97" y="1"/>
                    <a:pt x="1" y="92"/>
                    <a:pt x="6" y="207"/>
                  </a:cubicBezTo>
                  <a:lnTo>
                    <a:pt x="6" y="2422"/>
                  </a:lnTo>
                  <a:cubicBezTo>
                    <a:pt x="1" y="2537"/>
                    <a:pt x="92" y="2628"/>
                    <a:pt x="207" y="2628"/>
                  </a:cubicBezTo>
                  <a:lnTo>
                    <a:pt x="1327" y="2628"/>
                  </a:lnTo>
                  <a:cubicBezTo>
                    <a:pt x="1437" y="2628"/>
                    <a:pt x="1528" y="2537"/>
                    <a:pt x="1528" y="2422"/>
                  </a:cubicBezTo>
                  <a:lnTo>
                    <a:pt x="1528" y="207"/>
                  </a:lnTo>
                  <a:cubicBezTo>
                    <a:pt x="1528" y="92"/>
                    <a:pt x="1437" y="1"/>
                    <a:pt x="1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73"/>
            <p:cNvSpPr/>
            <p:nvPr/>
          </p:nvSpPr>
          <p:spPr>
            <a:xfrm>
              <a:off x="5899045" y="2473512"/>
              <a:ext cx="47307" cy="43721"/>
            </a:xfrm>
            <a:custGeom>
              <a:rect b="b" l="l" r="r" t="t"/>
              <a:pathLst>
                <a:path extrusionOk="0" h="1670" w="1807">
                  <a:moveTo>
                    <a:pt x="906" y="0"/>
                  </a:moveTo>
                  <a:cubicBezTo>
                    <a:pt x="804" y="0"/>
                    <a:pt x="702" y="69"/>
                    <a:pt x="702" y="206"/>
                  </a:cubicBezTo>
                  <a:lnTo>
                    <a:pt x="702" y="628"/>
                  </a:lnTo>
                  <a:lnTo>
                    <a:pt x="274" y="628"/>
                  </a:lnTo>
                  <a:cubicBezTo>
                    <a:pt x="0" y="628"/>
                    <a:pt x="0" y="1037"/>
                    <a:pt x="274" y="1037"/>
                  </a:cubicBezTo>
                  <a:lnTo>
                    <a:pt x="702" y="1037"/>
                  </a:lnTo>
                  <a:lnTo>
                    <a:pt x="702" y="1464"/>
                  </a:lnTo>
                  <a:cubicBezTo>
                    <a:pt x="702" y="1601"/>
                    <a:pt x="804" y="1670"/>
                    <a:pt x="906" y="1670"/>
                  </a:cubicBezTo>
                  <a:cubicBezTo>
                    <a:pt x="1008" y="1670"/>
                    <a:pt x="1110" y="1601"/>
                    <a:pt x="1110" y="1464"/>
                  </a:cubicBezTo>
                  <a:lnTo>
                    <a:pt x="1110" y="1037"/>
                  </a:lnTo>
                  <a:lnTo>
                    <a:pt x="1537" y="1037"/>
                  </a:lnTo>
                  <a:cubicBezTo>
                    <a:pt x="1807" y="1037"/>
                    <a:pt x="1807" y="628"/>
                    <a:pt x="1537" y="628"/>
                  </a:cubicBezTo>
                  <a:lnTo>
                    <a:pt x="1110" y="628"/>
                  </a:lnTo>
                  <a:lnTo>
                    <a:pt x="1110" y="206"/>
                  </a:lnTo>
                  <a:cubicBezTo>
                    <a:pt x="1110" y="69"/>
                    <a:pt x="1008" y="0"/>
                    <a:pt x="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73"/>
            <p:cNvSpPr/>
            <p:nvPr/>
          </p:nvSpPr>
          <p:spPr>
            <a:xfrm>
              <a:off x="5738562" y="2454348"/>
              <a:ext cx="368536" cy="368300"/>
            </a:xfrm>
            <a:custGeom>
              <a:rect b="b" l="l" r="r" t="t"/>
              <a:pathLst>
                <a:path extrusionOk="0" h="14068" w="14077">
                  <a:moveTo>
                    <a:pt x="8748" y="409"/>
                  </a:moveTo>
                  <a:lnTo>
                    <a:pt x="8748" y="2725"/>
                  </a:lnTo>
                  <a:lnTo>
                    <a:pt x="7648" y="2725"/>
                  </a:lnTo>
                  <a:cubicBezTo>
                    <a:pt x="7374" y="2725"/>
                    <a:pt x="7374" y="3133"/>
                    <a:pt x="7648" y="3133"/>
                  </a:cubicBezTo>
                  <a:lnTo>
                    <a:pt x="10790" y="3133"/>
                  </a:lnTo>
                  <a:lnTo>
                    <a:pt x="10790" y="3465"/>
                  </a:lnTo>
                  <a:lnTo>
                    <a:pt x="3277" y="3465"/>
                  </a:lnTo>
                  <a:lnTo>
                    <a:pt x="3277" y="3133"/>
                  </a:lnTo>
                  <a:lnTo>
                    <a:pt x="6481" y="3133"/>
                  </a:lnTo>
                  <a:cubicBezTo>
                    <a:pt x="6755" y="3133"/>
                    <a:pt x="6755" y="2725"/>
                    <a:pt x="6481" y="2725"/>
                  </a:cubicBezTo>
                  <a:lnTo>
                    <a:pt x="5323" y="2725"/>
                  </a:lnTo>
                  <a:lnTo>
                    <a:pt x="5323" y="409"/>
                  </a:lnTo>
                  <a:close/>
                  <a:moveTo>
                    <a:pt x="3387" y="5257"/>
                  </a:moveTo>
                  <a:lnTo>
                    <a:pt x="3387" y="5588"/>
                  </a:lnTo>
                  <a:lnTo>
                    <a:pt x="409" y="5588"/>
                  </a:lnTo>
                  <a:lnTo>
                    <a:pt x="409" y="5257"/>
                  </a:lnTo>
                  <a:close/>
                  <a:moveTo>
                    <a:pt x="8676" y="9820"/>
                  </a:moveTo>
                  <a:lnTo>
                    <a:pt x="8676" y="12876"/>
                  </a:lnTo>
                  <a:lnTo>
                    <a:pt x="7245" y="12876"/>
                  </a:lnTo>
                  <a:lnTo>
                    <a:pt x="7245" y="9820"/>
                  </a:lnTo>
                  <a:close/>
                  <a:moveTo>
                    <a:pt x="10271" y="3873"/>
                  </a:moveTo>
                  <a:lnTo>
                    <a:pt x="10271" y="12876"/>
                  </a:lnTo>
                  <a:lnTo>
                    <a:pt x="9085" y="12876"/>
                  </a:lnTo>
                  <a:lnTo>
                    <a:pt x="9085" y="9614"/>
                  </a:lnTo>
                  <a:cubicBezTo>
                    <a:pt x="9085" y="9498"/>
                    <a:pt x="8993" y="9407"/>
                    <a:pt x="8878" y="9407"/>
                  </a:cubicBezTo>
                  <a:lnTo>
                    <a:pt x="5193" y="9407"/>
                  </a:lnTo>
                  <a:cubicBezTo>
                    <a:pt x="5083" y="9407"/>
                    <a:pt x="4987" y="9498"/>
                    <a:pt x="4992" y="9614"/>
                  </a:cubicBezTo>
                  <a:lnTo>
                    <a:pt x="4992" y="12876"/>
                  </a:lnTo>
                  <a:lnTo>
                    <a:pt x="3800" y="12876"/>
                  </a:lnTo>
                  <a:lnTo>
                    <a:pt x="3800" y="3873"/>
                  </a:lnTo>
                  <a:close/>
                  <a:moveTo>
                    <a:pt x="13365" y="5996"/>
                  </a:moveTo>
                  <a:lnTo>
                    <a:pt x="13365" y="12876"/>
                  </a:lnTo>
                  <a:lnTo>
                    <a:pt x="10684" y="12876"/>
                  </a:lnTo>
                  <a:lnTo>
                    <a:pt x="10684" y="5996"/>
                  </a:lnTo>
                  <a:close/>
                  <a:moveTo>
                    <a:pt x="6832" y="9825"/>
                  </a:moveTo>
                  <a:lnTo>
                    <a:pt x="6832" y="12881"/>
                  </a:lnTo>
                  <a:lnTo>
                    <a:pt x="5405" y="12881"/>
                  </a:lnTo>
                  <a:lnTo>
                    <a:pt x="5405" y="9825"/>
                  </a:lnTo>
                  <a:close/>
                  <a:moveTo>
                    <a:pt x="13663" y="13289"/>
                  </a:moveTo>
                  <a:lnTo>
                    <a:pt x="13663" y="13659"/>
                  </a:lnTo>
                  <a:lnTo>
                    <a:pt x="409" y="13659"/>
                  </a:lnTo>
                  <a:lnTo>
                    <a:pt x="409" y="13289"/>
                  </a:lnTo>
                  <a:close/>
                  <a:moveTo>
                    <a:pt x="5117" y="1"/>
                  </a:moveTo>
                  <a:cubicBezTo>
                    <a:pt x="5006" y="1"/>
                    <a:pt x="4915" y="92"/>
                    <a:pt x="4915" y="208"/>
                  </a:cubicBezTo>
                  <a:lnTo>
                    <a:pt x="4915" y="2725"/>
                  </a:lnTo>
                  <a:lnTo>
                    <a:pt x="3070" y="2725"/>
                  </a:lnTo>
                  <a:cubicBezTo>
                    <a:pt x="2960" y="2725"/>
                    <a:pt x="2868" y="2816"/>
                    <a:pt x="2868" y="2931"/>
                  </a:cubicBezTo>
                  <a:lnTo>
                    <a:pt x="2868" y="3671"/>
                  </a:lnTo>
                  <a:cubicBezTo>
                    <a:pt x="2868" y="3787"/>
                    <a:pt x="2960" y="3878"/>
                    <a:pt x="3070" y="3878"/>
                  </a:cubicBezTo>
                  <a:lnTo>
                    <a:pt x="3392" y="3878"/>
                  </a:lnTo>
                  <a:lnTo>
                    <a:pt x="3392" y="4843"/>
                  </a:lnTo>
                  <a:lnTo>
                    <a:pt x="207" y="4843"/>
                  </a:lnTo>
                  <a:cubicBezTo>
                    <a:pt x="96" y="4843"/>
                    <a:pt x="0" y="4935"/>
                    <a:pt x="5" y="5050"/>
                  </a:cubicBezTo>
                  <a:lnTo>
                    <a:pt x="5" y="5790"/>
                  </a:lnTo>
                  <a:cubicBezTo>
                    <a:pt x="0" y="5905"/>
                    <a:pt x="96" y="5996"/>
                    <a:pt x="207" y="5996"/>
                  </a:cubicBezTo>
                  <a:lnTo>
                    <a:pt x="298" y="5996"/>
                  </a:lnTo>
                  <a:lnTo>
                    <a:pt x="298" y="7356"/>
                  </a:lnTo>
                  <a:cubicBezTo>
                    <a:pt x="298" y="7490"/>
                    <a:pt x="400" y="7558"/>
                    <a:pt x="502" y="7558"/>
                  </a:cubicBezTo>
                  <a:cubicBezTo>
                    <a:pt x="604" y="7558"/>
                    <a:pt x="706" y="7490"/>
                    <a:pt x="706" y="7356"/>
                  </a:cubicBezTo>
                  <a:lnTo>
                    <a:pt x="706" y="5996"/>
                  </a:lnTo>
                  <a:lnTo>
                    <a:pt x="3387" y="5996"/>
                  </a:lnTo>
                  <a:lnTo>
                    <a:pt x="3387" y="12881"/>
                  </a:lnTo>
                  <a:lnTo>
                    <a:pt x="706" y="12881"/>
                  </a:lnTo>
                  <a:lnTo>
                    <a:pt x="706" y="8374"/>
                  </a:lnTo>
                  <a:cubicBezTo>
                    <a:pt x="706" y="8237"/>
                    <a:pt x="604" y="8169"/>
                    <a:pt x="502" y="8169"/>
                  </a:cubicBezTo>
                  <a:cubicBezTo>
                    <a:pt x="400" y="8169"/>
                    <a:pt x="298" y="8237"/>
                    <a:pt x="298" y="8374"/>
                  </a:cubicBezTo>
                  <a:lnTo>
                    <a:pt x="298" y="12876"/>
                  </a:lnTo>
                  <a:lnTo>
                    <a:pt x="207" y="12876"/>
                  </a:lnTo>
                  <a:cubicBezTo>
                    <a:pt x="96" y="12876"/>
                    <a:pt x="0" y="12967"/>
                    <a:pt x="5" y="13077"/>
                  </a:cubicBezTo>
                  <a:lnTo>
                    <a:pt x="5" y="13861"/>
                  </a:lnTo>
                  <a:cubicBezTo>
                    <a:pt x="0" y="13971"/>
                    <a:pt x="96" y="14067"/>
                    <a:pt x="207" y="14067"/>
                  </a:cubicBezTo>
                  <a:lnTo>
                    <a:pt x="13874" y="14067"/>
                  </a:lnTo>
                  <a:cubicBezTo>
                    <a:pt x="13985" y="14067"/>
                    <a:pt x="14076" y="13971"/>
                    <a:pt x="14076" y="13861"/>
                  </a:cubicBezTo>
                  <a:lnTo>
                    <a:pt x="14076" y="13077"/>
                  </a:lnTo>
                  <a:cubicBezTo>
                    <a:pt x="14076" y="12967"/>
                    <a:pt x="13985" y="12876"/>
                    <a:pt x="13874" y="12876"/>
                  </a:cubicBezTo>
                  <a:lnTo>
                    <a:pt x="13783" y="12876"/>
                  </a:lnTo>
                  <a:lnTo>
                    <a:pt x="13783" y="5992"/>
                  </a:lnTo>
                  <a:lnTo>
                    <a:pt x="13870" y="5996"/>
                  </a:lnTo>
                  <a:cubicBezTo>
                    <a:pt x="13985" y="5996"/>
                    <a:pt x="14076" y="5905"/>
                    <a:pt x="14076" y="5790"/>
                  </a:cubicBezTo>
                  <a:lnTo>
                    <a:pt x="14076" y="5050"/>
                  </a:lnTo>
                  <a:cubicBezTo>
                    <a:pt x="14076" y="4935"/>
                    <a:pt x="13985" y="4843"/>
                    <a:pt x="13870" y="4843"/>
                  </a:cubicBezTo>
                  <a:lnTo>
                    <a:pt x="12620" y="4843"/>
                  </a:lnTo>
                  <a:cubicBezTo>
                    <a:pt x="12347" y="4843"/>
                    <a:pt x="12347" y="5252"/>
                    <a:pt x="12620" y="5252"/>
                  </a:cubicBezTo>
                  <a:lnTo>
                    <a:pt x="13663" y="5252"/>
                  </a:lnTo>
                  <a:lnTo>
                    <a:pt x="13663" y="5583"/>
                  </a:lnTo>
                  <a:lnTo>
                    <a:pt x="10684" y="5583"/>
                  </a:lnTo>
                  <a:lnTo>
                    <a:pt x="10684" y="5252"/>
                  </a:lnTo>
                  <a:lnTo>
                    <a:pt x="11592" y="5252"/>
                  </a:lnTo>
                  <a:cubicBezTo>
                    <a:pt x="11866" y="5252"/>
                    <a:pt x="11866" y="4839"/>
                    <a:pt x="11592" y="4839"/>
                  </a:cubicBezTo>
                  <a:lnTo>
                    <a:pt x="10684" y="4839"/>
                  </a:lnTo>
                  <a:lnTo>
                    <a:pt x="10684" y="3873"/>
                  </a:lnTo>
                  <a:lnTo>
                    <a:pt x="11006" y="3873"/>
                  </a:lnTo>
                  <a:cubicBezTo>
                    <a:pt x="11117" y="3873"/>
                    <a:pt x="11208" y="3782"/>
                    <a:pt x="11208" y="3671"/>
                  </a:cubicBezTo>
                  <a:lnTo>
                    <a:pt x="11208" y="2931"/>
                  </a:lnTo>
                  <a:cubicBezTo>
                    <a:pt x="11208" y="2816"/>
                    <a:pt x="11117" y="2725"/>
                    <a:pt x="11006" y="2725"/>
                  </a:cubicBezTo>
                  <a:lnTo>
                    <a:pt x="9166" y="2725"/>
                  </a:lnTo>
                  <a:lnTo>
                    <a:pt x="9166" y="208"/>
                  </a:lnTo>
                  <a:cubicBezTo>
                    <a:pt x="9166" y="92"/>
                    <a:pt x="9075" y="1"/>
                    <a:pt x="89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07" name="Google Shape;18407;p73"/>
          <p:cNvGrpSpPr/>
          <p:nvPr/>
        </p:nvGrpSpPr>
        <p:grpSpPr>
          <a:xfrm>
            <a:off x="4870747" y="2494220"/>
            <a:ext cx="368536" cy="288687"/>
            <a:chOff x="4870747" y="2494220"/>
            <a:chExt cx="368536" cy="288687"/>
          </a:xfrm>
        </p:grpSpPr>
        <p:sp>
          <p:nvSpPr>
            <p:cNvPr id="18408" name="Google Shape;18408;p73"/>
            <p:cNvSpPr/>
            <p:nvPr/>
          </p:nvSpPr>
          <p:spPr>
            <a:xfrm>
              <a:off x="4876035" y="2512075"/>
              <a:ext cx="196088" cy="217739"/>
            </a:xfrm>
            <a:custGeom>
              <a:rect b="b" l="l" r="r" t="t"/>
              <a:pathLst>
                <a:path extrusionOk="0" h="8317" w="7490">
                  <a:moveTo>
                    <a:pt x="634" y="1"/>
                  </a:moveTo>
                  <a:lnTo>
                    <a:pt x="634" y="6"/>
                  </a:lnTo>
                  <a:cubicBezTo>
                    <a:pt x="283" y="6"/>
                    <a:pt x="0" y="284"/>
                    <a:pt x="0" y="635"/>
                  </a:cubicBezTo>
                  <a:lnTo>
                    <a:pt x="0" y="7683"/>
                  </a:lnTo>
                  <a:cubicBezTo>
                    <a:pt x="0" y="8033"/>
                    <a:pt x="283" y="8317"/>
                    <a:pt x="634" y="8317"/>
                  </a:cubicBezTo>
                  <a:lnTo>
                    <a:pt x="2191" y="8317"/>
                  </a:lnTo>
                  <a:cubicBezTo>
                    <a:pt x="2306" y="7548"/>
                    <a:pt x="2969" y="6976"/>
                    <a:pt x="3747" y="6976"/>
                  </a:cubicBezTo>
                  <a:cubicBezTo>
                    <a:pt x="4525" y="6976"/>
                    <a:pt x="5184" y="7548"/>
                    <a:pt x="5299" y="8317"/>
                  </a:cubicBezTo>
                  <a:lnTo>
                    <a:pt x="7490" y="8317"/>
                  </a:lnTo>
                  <a:lnTo>
                    <a:pt x="7490" y="635"/>
                  </a:lnTo>
                  <a:cubicBezTo>
                    <a:pt x="7490" y="284"/>
                    <a:pt x="7206" y="1"/>
                    <a:pt x="68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9" name="Google Shape;18409;p73"/>
            <p:cNvSpPr/>
            <p:nvPr/>
          </p:nvSpPr>
          <p:spPr>
            <a:xfrm>
              <a:off x="5024293" y="2512206"/>
              <a:ext cx="47962" cy="217608"/>
            </a:xfrm>
            <a:custGeom>
              <a:rect b="b" l="l" r="r" t="t"/>
              <a:pathLst>
                <a:path extrusionOk="0" h="8312" w="1832">
                  <a:moveTo>
                    <a:pt x="1211" y="1"/>
                  </a:moveTo>
                  <a:cubicBezTo>
                    <a:pt x="1208" y="1"/>
                    <a:pt x="1205" y="1"/>
                    <a:pt x="1202" y="1"/>
                  </a:cubicBezTo>
                  <a:lnTo>
                    <a:pt x="1" y="1"/>
                  </a:lnTo>
                  <a:cubicBezTo>
                    <a:pt x="347" y="1"/>
                    <a:pt x="630" y="279"/>
                    <a:pt x="630" y="630"/>
                  </a:cubicBezTo>
                  <a:lnTo>
                    <a:pt x="630" y="8312"/>
                  </a:lnTo>
                  <a:lnTo>
                    <a:pt x="1831" y="8312"/>
                  </a:lnTo>
                  <a:lnTo>
                    <a:pt x="1831" y="630"/>
                  </a:lnTo>
                  <a:cubicBezTo>
                    <a:pt x="1831" y="282"/>
                    <a:pt x="1553" y="1"/>
                    <a:pt x="121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0" name="Google Shape;18410;p73"/>
            <p:cNvSpPr/>
            <p:nvPr/>
          </p:nvSpPr>
          <p:spPr>
            <a:xfrm>
              <a:off x="5072228" y="2553832"/>
              <a:ext cx="161504" cy="176113"/>
            </a:xfrm>
            <a:custGeom>
              <a:rect b="b" l="l" r="r" t="t"/>
              <a:pathLst>
                <a:path extrusionOk="0" h="6727" w="6169">
                  <a:moveTo>
                    <a:pt x="0" y="1"/>
                  </a:moveTo>
                  <a:lnTo>
                    <a:pt x="0" y="6727"/>
                  </a:lnTo>
                  <a:lnTo>
                    <a:pt x="1293" y="6727"/>
                  </a:lnTo>
                  <a:cubicBezTo>
                    <a:pt x="1408" y="5958"/>
                    <a:pt x="2071" y="5386"/>
                    <a:pt x="2849" y="5386"/>
                  </a:cubicBezTo>
                  <a:cubicBezTo>
                    <a:pt x="3627" y="5386"/>
                    <a:pt x="4286" y="5958"/>
                    <a:pt x="4401" y="6727"/>
                  </a:cubicBezTo>
                  <a:lnTo>
                    <a:pt x="5539" y="6727"/>
                  </a:lnTo>
                  <a:cubicBezTo>
                    <a:pt x="5885" y="6727"/>
                    <a:pt x="6169" y="6443"/>
                    <a:pt x="6169" y="6092"/>
                  </a:cubicBezTo>
                  <a:lnTo>
                    <a:pt x="6169" y="2970"/>
                  </a:lnTo>
                  <a:cubicBezTo>
                    <a:pt x="6169" y="2749"/>
                    <a:pt x="6087" y="2533"/>
                    <a:pt x="5938" y="2369"/>
                  </a:cubicBezTo>
                  <a:lnTo>
                    <a:pt x="4089" y="299"/>
                  </a:lnTo>
                  <a:cubicBezTo>
                    <a:pt x="3916" y="111"/>
                    <a:pt x="3675" y="1"/>
                    <a:pt x="341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73"/>
            <p:cNvSpPr/>
            <p:nvPr/>
          </p:nvSpPr>
          <p:spPr>
            <a:xfrm>
              <a:off x="5134353" y="2553727"/>
              <a:ext cx="99510" cy="176218"/>
            </a:xfrm>
            <a:custGeom>
              <a:rect b="b" l="l" r="r" t="t"/>
              <a:pathLst>
                <a:path extrusionOk="0" h="6731" w="3801">
                  <a:moveTo>
                    <a:pt x="1" y="0"/>
                  </a:moveTo>
                  <a:cubicBezTo>
                    <a:pt x="255" y="0"/>
                    <a:pt x="500" y="106"/>
                    <a:pt x="668" y="298"/>
                  </a:cubicBezTo>
                  <a:lnTo>
                    <a:pt x="1043" y="716"/>
                  </a:lnTo>
                  <a:lnTo>
                    <a:pt x="1624" y="1364"/>
                  </a:lnTo>
                  <a:lnTo>
                    <a:pt x="2523" y="2373"/>
                  </a:lnTo>
                  <a:cubicBezTo>
                    <a:pt x="2672" y="2537"/>
                    <a:pt x="2753" y="2753"/>
                    <a:pt x="2753" y="2974"/>
                  </a:cubicBezTo>
                  <a:lnTo>
                    <a:pt x="2753" y="6096"/>
                  </a:lnTo>
                  <a:cubicBezTo>
                    <a:pt x="2753" y="6447"/>
                    <a:pt x="2470" y="6731"/>
                    <a:pt x="2119" y="6731"/>
                  </a:cubicBezTo>
                  <a:lnTo>
                    <a:pt x="3166" y="6731"/>
                  </a:lnTo>
                  <a:cubicBezTo>
                    <a:pt x="3517" y="6731"/>
                    <a:pt x="3801" y="6447"/>
                    <a:pt x="3801" y="6096"/>
                  </a:cubicBezTo>
                  <a:lnTo>
                    <a:pt x="3801" y="2974"/>
                  </a:lnTo>
                  <a:cubicBezTo>
                    <a:pt x="3796" y="2753"/>
                    <a:pt x="3714" y="2537"/>
                    <a:pt x="3565" y="2373"/>
                  </a:cubicBezTo>
                  <a:lnTo>
                    <a:pt x="2667" y="1364"/>
                  </a:lnTo>
                  <a:lnTo>
                    <a:pt x="2085" y="716"/>
                  </a:lnTo>
                  <a:lnTo>
                    <a:pt x="1711" y="298"/>
                  </a:lnTo>
                  <a:cubicBezTo>
                    <a:pt x="1543" y="106"/>
                    <a:pt x="1298" y="0"/>
                    <a:pt x="1043"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2" name="Google Shape;18412;p73"/>
            <p:cNvSpPr/>
            <p:nvPr/>
          </p:nvSpPr>
          <p:spPr>
            <a:xfrm>
              <a:off x="5109587" y="2580248"/>
              <a:ext cx="66052" cy="61523"/>
            </a:xfrm>
            <a:custGeom>
              <a:rect b="b" l="l" r="r" t="t"/>
              <a:pathLst>
                <a:path extrusionOk="0" h="2350" w="2523">
                  <a:moveTo>
                    <a:pt x="0" y="1"/>
                  </a:moveTo>
                  <a:lnTo>
                    <a:pt x="0" y="2350"/>
                  </a:lnTo>
                  <a:lnTo>
                    <a:pt x="2522" y="2350"/>
                  </a:lnTo>
                  <a:lnTo>
                    <a:pt x="2517" y="1264"/>
                  </a:lnTo>
                  <a:lnTo>
                    <a:pt x="143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3" name="Google Shape;18413;p73"/>
            <p:cNvSpPr/>
            <p:nvPr/>
          </p:nvSpPr>
          <p:spPr>
            <a:xfrm>
              <a:off x="5098251" y="2538124"/>
              <a:ext cx="54742" cy="15629"/>
            </a:xfrm>
            <a:custGeom>
              <a:rect b="b" l="l" r="r" t="t"/>
              <a:pathLst>
                <a:path extrusionOk="0" h="597" w="2091">
                  <a:moveTo>
                    <a:pt x="1" y="0"/>
                  </a:moveTo>
                  <a:lnTo>
                    <a:pt x="1" y="596"/>
                  </a:lnTo>
                  <a:lnTo>
                    <a:pt x="2091" y="596"/>
                  </a:lnTo>
                  <a:lnTo>
                    <a:pt x="209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73"/>
            <p:cNvSpPr/>
            <p:nvPr/>
          </p:nvSpPr>
          <p:spPr>
            <a:xfrm>
              <a:off x="5104534" y="2499770"/>
              <a:ext cx="42307" cy="38380"/>
            </a:xfrm>
            <a:custGeom>
              <a:rect b="b" l="l" r="r" t="t"/>
              <a:pathLst>
                <a:path extrusionOk="0" h="1466" w="1616">
                  <a:moveTo>
                    <a:pt x="808" y="0"/>
                  </a:moveTo>
                  <a:cubicBezTo>
                    <a:pt x="361" y="0"/>
                    <a:pt x="1" y="360"/>
                    <a:pt x="1" y="802"/>
                  </a:cubicBezTo>
                  <a:lnTo>
                    <a:pt x="1" y="1465"/>
                  </a:lnTo>
                  <a:lnTo>
                    <a:pt x="1615" y="1465"/>
                  </a:lnTo>
                  <a:lnTo>
                    <a:pt x="1615" y="802"/>
                  </a:lnTo>
                  <a:cubicBezTo>
                    <a:pt x="1615" y="360"/>
                    <a:pt x="1255" y="0"/>
                    <a:pt x="808"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73"/>
            <p:cNvSpPr/>
            <p:nvPr/>
          </p:nvSpPr>
          <p:spPr>
            <a:xfrm>
              <a:off x="5117624" y="2499639"/>
              <a:ext cx="29086" cy="38511"/>
            </a:xfrm>
            <a:custGeom>
              <a:rect b="b" l="l" r="r" t="t"/>
              <a:pathLst>
                <a:path extrusionOk="0" h="1471" w="1111">
                  <a:moveTo>
                    <a:pt x="303" y="0"/>
                  </a:moveTo>
                  <a:cubicBezTo>
                    <a:pt x="202" y="0"/>
                    <a:pt x="97" y="24"/>
                    <a:pt x="1" y="63"/>
                  </a:cubicBezTo>
                  <a:cubicBezTo>
                    <a:pt x="303" y="188"/>
                    <a:pt x="495" y="481"/>
                    <a:pt x="495" y="807"/>
                  </a:cubicBezTo>
                  <a:lnTo>
                    <a:pt x="495" y="1470"/>
                  </a:lnTo>
                  <a:lnTo>
                    <a:pt x="1110" y="1470"/>
                  </a:lnTo>
                  <a:lnTo>
                    <a:pt x="1110" y="807"/>
                  </a:lnTo>
                  <a:cubicBezTo>
                    <a:pt x="1110" y="365"/>
                    <a:pt x="750" y="0"/>
                    <a:pt x="30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73"/>
            <p:cNvSpPr/>
            <p:nvPr/>
          </p:nvSpPr>
          <p:spPr>
            <a:xfrm>
              <a:off x="4918918"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0" y="1571"/>
                  </a:cubicBezTo>
                  <a:cubicBezTo>
                    <a:pt x="3680" y="702"/>
                    <a:pt x="2974"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73"/>
            <p:cNvSpPr/>
            <p:nvPr/>
          </p:nvSpPr>
          <p:spPr>
            <a:xfrm>
              <a:off x="4940674" y="2701252"/>
              <a:ext cx="82388" cy="75974"/>
            </a:xfrm>
            <a:custGeom>
              <a:rect b="b" l="l" r="r" t="t"/>
              <a:pathLst>
                <a:path extrusionOk="0" h="2902" w="3147">
                  <a:moveTo>
                    <a:pt x="2172" y="0"/>
                  </a:moveTo>
                  <a:lnTo>
                    <a:pt x="2172" y="0"/>
                  </a:lnTo>
                  <a:cubicBezTo>
                    <a:pt x="2570" y="625"/>
                    <a:pt x="2484" y="1437"/>
                    <a:pt x="1960" y="1960"/>
                  </a:cubicBezTo>
                  <a:cubicBezTo>
                    <a:pt x="1656" y="2264"/>
                    <a:pt x="1254" y="2421"/>
                    <a:pt x="848" y="2421"/>
                  </a:cubicBezTo>
                  <a:cubicBezTo>
                    <a:pt x="555" y="2421"/>
                    <a:pt x="260" y="2339"/>
                    <a:pt x="0" y="2172"/>
                  </a:cubicBezTo>
                  <a:lnTo>
                    <a:pt x="0" y="2172"/>
                  </a:lnTo>
                  <a:cubicBezTo>
                    <a:pt x="304" y="2651"/>
                    <a:pt x="813" y="2901"/>
                    <a:pt x="1327" y="2901"/>
                  </a:cubicBezTo>
                  <a:cubicBezTo>
                    <a:pt x="1725" y="2901"/>
                    <a:pt x="2126" y="2751"/>
                    <a:pt x="2436" y="2441"/>
                  </a:cubicBezTo>
                  <a:cubicBezTo>
                    <a:pt x="3147" y="1730"/>
                    <a:pt x="3017" y="543"/>
                    <a:pt x="217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73"/>
            <p:cNvSpPr/>
            <p:nvPr/>
          </p:nvSpPr>
          <p:spPr>
            <a:xfrm>
              <a:off x="4950727" y="2718478"/>
              <a:ext cx="40893" cy="35029"/>
            </a:xfrm>
            <a:custGeom>
              <a:rect b="b" l="l" r="r" t="t"/>
              <a:pathLst>
                <a:path extrusionOk="0" h="1338" w="1562">
                  <a:moveTo>
                    <a:pt x="894" y="0"/>
                  </a:moveTo>
                  <a:cubicBezTo>
                    <a:pt x="298" y="0"/>
                    <a:pt x="1" y="721"/>
                    <a:pt x="423" y="1139"/>
                  </a:cubicBezTo>
                  <a:cubicBezTo>
                    <a:pt x="560" y="1276"/>
                    <a:pt x="728" y="1337"/>
                    <a:pt x="893" y="1337"/>
                  </a:cubicBezTo>
                  <a:cubicBezTo>
                    <a:pt x="1235"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73"/>
            <p:cNvSpPr/>
            <p:nvPr/>
          </p:nvSpPr>
          <p:spPr>
            <a:xfrm>
              <a:off x="5091601" y="2694838"/>
              <a:ext cx="96473" cy="82415"/>
            </a:xfrm>
            <a:custGeom>
              <a:rect b="b" l="l" r="r" t="t"/>
              <a:pathLst>
                <a:path extrusionOk="0" h="3148" w="3685">
                  <a:moveTo>
                    <a:pt x="2109" y="0"/>
                  </a:moveTo>
                  <a:cubicBezTo>
                    <a:pt x="706" y="0"/>
                    <a:pt x="0" y="1696"/>
                    <a:pt x="995" y="2686"/>
                  </a:cubicBezTo>
                  <a:cubicBezTo>
                    <a:pt x="1296" y="2987"/>
                    <a:pt x="1699" y="3148"/>
                    <a:pt x="2108" y="3148"/>
                  </a:cubicBezTo>
                  <a:cubicBezTo>
                    <a:pt x="2311" y="3148"/>
                    <a:pt x="2515" y="3108"/>
                    <a:pt x="2710" y="3027"/>
                  </a:cubicBezTo>
                  <a:cubicBezTo>
                    <a:pt x="3301" y="2782"/>
                    <a:pt x="3685" y="2205"/>
                    <a:pt x="3685" y="1571"/>
                  </a:cubicBezTo>
                  <a:cubicBezTo>
                    <a:pt x="3680" y="702"/>
                    <a:pt x="2979" y="0"/>
                    <a:pt x="210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73"/>
            <p:cNvSpPr/>
            <p:nvPr/>
          </p:nvSpPr>
          <p:spPr>
            <a:xfrm>
              <a:off x="5111969" y="2701252"/>
              <a:ext cx="82519" cy="75974"/>
            </a:xfrm>
            <a:custGeom>
              <a:rect b="b" l="l" r="r" t="t"/>
              <a:pathLst>
                <a:path extrusionOk="0" h="2902" w="3152">
                  <a:moveTo>
                    <a:pt x="2177" y="0"/>
                  </a:moveTo>
                  <a:lnTo>
                    <a:pt x="2177" y="0"/>
                  </a:lnTo>
                  <a:cubicBezTo>
                    <a:pt x="2571" y="625"/>
                    <a:pt x="2484" y="1437"/>
                    <a:pt x="1960" y="1960"/>
                  </a:cubicBezTo>
                  <a:cubicBezTo>
                    <a:pt x="1659" y="2264"/>
                    <a:pt x="1258" y="2421"/>
                    <a:pt x="852" y="2421"/>
                  </a:cubicBezTo>
                  <a:cubicBezTo>
                    <a:pt x="558" y="2421"/>
                    <a:pt x="262" y="2339"/>
                    <a:pt x="0" y="2172"/>
                  </a:cubicBezTo>
                  <a:lnTo>
                    <a:pt x="0" y="2172"/>
                  </a:lnTo>
                  <a:cubicBezTo>
                    <a:pt x="306" y="2651"/>
                    <a:pt x="817" y="2901"/>
                    <a:pt x="1331" y="2901"/>
                  </a:cubicBezTo>
                  <a:cubicBezTo>
                    <a:pt x="1730" y="2901"/>
                    <a:pt x="2131" y="2751"/>
                    <a:pt x="2441" y="2441"/>
                  </a:cubicBezTo>
                  <a:cubicBezTo>
                    <a:pt x="3152" y="1730"/>
                    <a:pt x="3022" y="543"/>
                    <a:pt x="217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73"/>
            <p:cNvSpPr/>
            <p:nvPr/>
          </p:nvSpPr>
          <p:spPr>
            <a:xfrm>
              <a:off x="5123410" y="2718478"/>
              <a:ext cx="40893" cy="35029"/>
            </a:xfrm>
            <a:custGeom>
              <a:rect b="b" l="l" r="r" t="t"/>
              <a:pathLst>
                <a:path extrusionOk="0" h="1338" w="1562">
                  <a:moveTo>
                    <a:pt x="894" y="0"/>
                  </a:moveTo>
                  <a:cubicBezTo>
                    <a:pt x="298" y="0"/>
                    <a:pt x="1" y="721"/>
                    <a:pt x="419" y="1139"/>
                  </a:cubicBezTo>
                  <a:cubicBezTo>
                    <a:pt x="556" y="1276"/>
                    <a:pt x="724" y="1337"/>
                    <a:pt x="889" y="1337"/>
                  </a:cubicBezTo>
                  <a:cubicBezTo>
                    <a:pt x="1233" y="1337"/>
                    <a:pt x="1562" y="1071"/>
                    <a:pt x="1562" y="668"/>
                  </a:cubicBezTo>
                  <a:cubicBezTo>
                    <a:pt x="1562" y="298"/>
                    <a:pt x="1264" y="0"/>
                    <a:pt x="894"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2" name="Google Shape;18422;p73"/>
            <p:cNvSpPr/>
            <p:nvPr/>
          </p:nvSpPr>
          <p:spPr>
            <a:xfrm>
              <a:off x="4928971" y="2549198"/>
              <a:ext cx="90321" cy="90321"/>
            </a:xfrm>
            <a:custGeom>
              <a:rect b="b" l="l" r="r" t="t"/>
              <a:pathLst>
                <a:path extrusionOk="0" h="3450" w="3450">
                  <a:moveTo>
                    <a:pt x="1480" y="0"/>
                  </a:moveTo>
                  <a:cubicBezTo>
                    <a:pt x="1298" y="0"/>
                    <a:pt x="1153" y="144"/>
                    <a:pt x="1158" y="322"/>
                  </a:cubicBezTo>
                  <a:lnTo>
                    <a:pt x="1158" y="1158"/>
                  </a:lnTo>
                  <a:lnTo>
                    <a:pt x="322" y="1158"/>
                  </a:lnTo>
                  <a:cubicBezTo>
                    <a:pt x="145" y="1158"/>
                    <a:pt x="1" y="1302"/>
                    <a:pt x="1" y="1480"/>
                  </a:cubicBezTo>
                  <a:lnTo>
                    <a:pt x="1" y="1975"/>
                  </a:lnTo>
                  <a:cubicBezTo>
                    <a:pt x="1" y="2152"/>
                    <a:pt x="145" y="2296"/>
                    <a:pt x="322" y="2296"/>
                  </a:cubicBezTo>
                  <a:lnTo>
                    <a:pt x="1158" y="2296"/>
                  </a:lnTo>
                  <a:lnTo>
                    <a:pt x="1158" y="3128"/>
                  </a:lnTo>
                  <a:cubicBezTo>
                    <a:pt x="1153" y="3305"/>
                    <a:pt x="1298" y="3449"/>
                    <a:pt x="1480" y="3449"/>
                  </a:cubicBezTo>
                  <a:lnTo>
                    <a:pt x="1970" y="3449"/>
                  </a:lnTo>
                  <a:cubicBezTo>
                    <a:pt x="2148" y="3449"/>
                    <a:pt x="2297" y="3305"/>
                    <a:pt x="2292" y="3128"/>
                  </a:cubicBezTo>
                  <a:lnTo>
                    <a:pt x="2292" y="2296"/>
                  </a:lnTo>
                  <a:lnTo>
                    <a:pt x="3128" y="2296"/>
                  </a:lnTo>
                  <a:cubicBezTo>
                    <a:pt x="3306" y="2296"/>
                    <a:pt x="3450" y="2152"/>
                    <a:pt x="3450" y="1975"/>
                  </a:cubicBezTo>
                  <a:lnTo>
                    <a:pt x="3450" y="1480"/>
                  </a:lnTo>
                  <a:cubicBezTo>
                    <a:pt x="3445" y="1302"/>
                    <a:pt x="3306" y="1158"/>
                    <a:pt x="3128" y="1158"/>
                  </a:cubicBezTo>
                  <a:lnTo>
                    <a:pt x="2292" y="1158"/>
                  </a:lnTo>
                  <a:lnTo>
                    <a:pt x="2292" y="322"/>
                  </a:lnTo>
                  <a:cubicBezTo>
                    <a:pt x="2297" y="144"/>
                    <a:pt x="2153" y="0"/>
                    <a:pt x="197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3" name="Google Shape;18423;p73"/>
            <p:cNvSpPr/>
            <p:nvPr/>
          </p:nvSpPr>
          <p:spPr>
            <a:xfrm>
              <a:off x="5072228" y="2677611"/>
              <a:ext cx="161504" cy="52465"/>
            </a:xfrm>
            <a:custGeom>
              <a:rect b="b" l="l" r="r" t="t"/>
              <a:pathLst>
                <a:path extrusionOk="0" h="2004" w="6169">
                  <a:moveTo>
                    <a:pt x="0" y="0"/>
                  </a:moveTo>
                  <a:lnTo>
                    <a:pt x="0" y="2003"/>
                  </a:lnTo>
                  <a:lnTo>
                    <a:pt x="1293" y="2003"/>
                  </a:lnTo>
                  <a:cubicBezTo>
                    <a:pt x="1403" y="1230"/>
                    <a:pt x="2066" y="658"/>
                    <a:pt x="2849" y="658"/>
                  </a:cubicBezTo>
                  <a:cubicBezTo>
                    <a:pt x="3627" y="658"/>
                    <a:pt x="4290" y="1225"/>
                    <a:pt x="4406" y="1999"/>
                  </a:cubicBezTo>
                  <a:lnTo>
                    <a:pt x="5539" y="1999"/>
                  </a:lnTo>
                  <a:cubicBezTo>
                    <a:pt x="5885" y="1999"/>
                    <a:pt x="6169" y="1715"/>
                    <a:pt x="6169" y="1364"/>
                  </a:cubicBezTo>
                  <a:lnTo>
                    <a:pt x="6169"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73"/>
            <p:cNvSpPr/>
            <p:nvPr/>
          </p:nvSpPr>
          <p:spPr>
            <a:xfrm>
              <a:off x="5189829" y="2677480"/>
              <a:ext cx="43904" cy="52334"/>
            </a:xfrm>
            <a:custGeom>
              <a:rect b="b" l="l" r="r" t="t"/>
              <a:pathLst>
                <a:path extrusionOk="0" h="1999" w="1677">
                  <a:moveTo>
                    <a:pt x="634" y="0"/>
                  </a:moveTo>
                  <a:lnTo>
                    <a:pt x="634" y="1365"/>
                  </a:lnTo>
                  <a:cubicBezTo>
                    <a:pt x="634" y="1715"/>
                    <a:pt x="351" y="1999"/>
                    <a:pt x="0" y="1999"/>
                  </a:cubicBezTo>
                  <a:lnTo>
                    <a:pt x="1047" y="1999"/>
                  </a:lnTo>
                  <a:cubicBezTo>
                    <a:pt x="1393" y="1999"/>
                    <a:pt x="1677" y="1715"/>
                    <a:pt x="1677" y="1365"/>
                  </a:cubicBezTo>
                  <a:lnTo>
                    <a:pt x="1677"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73"/>
            <p:cNvSpPr/>
            <p:nvPr/>
          </p:nvSpPr>
          <p:spPr>
            <a:xfrm>
              <a:off x="4875904" y="2677480"/>
              <a:ext cx="196219" cy="52334"/>
            </a:xfrm>
            <a:custGeom>
              <a:rect b="b" l="l" r="r" t="t"/>
              <a:pathLst>
                <a:path extrusionOk="0" h="1999" w="7495">
                  <a:moveTo>
                    <a:pt x="0" y="0"/>
                  </a:moveTo>
                  <a:lnTo>
                    <a:pt x="0" y="1365"/>
                  </a:lnTo>
                  <a:cubicBezTo>
                    <a:pt x="5" y="1715"/>
                    <a:pt x="288" y="1994"/>
                    <a:pt x="639" y="1999"/>
                  </a:cubicBezTo>
                  <a:lnTo>
                    <a:pt x="2196" y="1999"/>
                  </a:lnTo>
                  <a:cubicBezTo>
                    <a:pt x="2311" y="1230"/>
                    <a:pt x="2974" y="658"/>
                    <a:pt x="3752" y="658"/>
                  </a:cubicBezTo>
                  <a:cubicBezTo>
                    <a:pt x="4530" y="658"/>
                    <a:pt x="5189" y="1230"/>
                    <a:pt x="5304" y="1999"/>
                  </a:cubicBezTo>
                  <a:lnTo>
                    <a:pt x="7495" y="1999"/>
                  </a:lnTo>
                  <a:lnTo>
                    <a:pt x="7495"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73"/>
            <p:cNvSpPr/>
            <p:nvPr/>
          </p:nvSpPr>
          <p:spPr>
            <a:xfrm>
              <a:off x="5040917" y="2677480"/>
              <a:ext cx="31468" cy="52334"/>
            </a:xfrm>
            <a:custGeom>
              <a:rect b="b" l="l" r="r" t="t"/>
              <a:pathLst>
                <a:path extrusionOk="0" h="1999" w="1202">
                  <a:moveTo>
                    <a:pt x="0" y="0"/>
                  </a:moveTo>
                  <a:lnTo>
                    <a:pt x="0" y="1999"/>
                  </a:lnTo>
                  <a:lnTo>
                    <a:pt x="1201" y="1999"/>
                  </a:lnTo>
                  <a:lnTo>
                    <a:pt x="1201"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73"/>
            <p:cNvSpPr/>
            <p:nvPr/>
          </p:nvSpPr>
          <p:spPr>
            <a:xfrm>
              <a:off x="5104299" y="2574855"/>
              <a:ext cx="76629" cy="72335"/>
            </a:xfrm>
            <a:custGeom>
              <a:rect b="b" l="l" r="r" t="t"/>
              <a:pathLst>
                <a:path extrusionOk="0" h="2763" w="2927">
                  <a:moveTo>
                    <a:pt x="1533" y="413"/>
                  </a:moveTo>
                  <a:lnTo>
                    <a:pt x="2513" y="1552"/>
                  </a:lnTo>
                  <a:lnTo>
                    <a:pt x="2513" y="2349"/>
                  </a:lnTo>
                  <a:lnTo>
                    <a:pt x="409" y="2349"/>
                  </a:lnTo>
                  <a:lnTo>
                    <a:pt x="409" y="413"/>
                  </a:lnTo>
                  <a:close/>
                  <a:moveTo>
                    <a:pt x="202" y="0"/>
                  </a:moveTo>
                  <a:cubicBezTo>
                    <a:pt x="92" y="0"/>
                    <a:pt x="0" y="91"/>
                    <a:pt x="0" y="207"/>
                  </a:cubicBezTo>
                  <a:lnTo>
                    <a:pt x="0" y="2556"/>
                  </a:lnTo>
                  <a:cubicBezTo>
                    <a:pt x="0" y="2666"/>
                    <a:pt x="92" y="2763"/>
                    <a:pt x="202" y="2763"/>
                  </a:cubicBezTo>
                  <a:lnTo>
                    <a:pt x="2724" y="2763"/>
                  </a:lnTo>
                  <a:cubicBezTo>
                    <a:pt x="2835" y="2763"/>
                    <a:pt x="2926" y="2666"/>
                    <a:pt x="2926" y="2556"/>
                  </a:cubicBezTo>
                  <a:lnTo>
                    <a:pt x="2926" y="1475"/>
                  </a:lnTo>
                  <a:cubicBezTo>
                    <a:pt x="2926" y="1341"/>
                    <a:pt x="2907" y="1408"/>
                    <a:pt x="1787" y="72"/>
                  </a:cubicBezTo>
                  <a:cubicBezTo>
                    <a:pt x="1749" y="29"/>
                    <a:pt x="1691" y="0"/>
                    <a:pt x="16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73"/>
            <p:cNvSpPr/>
            <p:nvPr/>
          </p:nvSpPr>
          <p:spPr>
            <a:xfrm>
              <a:off x="4943554" y="2713059"/>
              <a:ext cx="53617" cy="45894"/>
            </a:xfrm>
            <a:custGeom>
              <a:rect b="b" l="l" r="r" t="t"/>
              <a:pathLst>
                <a:path extrusionOk="0" h="1753" w="2048">
                  <a:moveTo>
                    <a:pt x="1167" y="411"/>
                  </a:moveTo>
                  <a:cubicBezTo>
                    <a:pt x="1406" y="411"/>
                    <a:pt x="1634" y="596"/>
                    <a:pt x="1634" y="875"/>
                  </a:cubicBezTo>
                  <a:cubicBezTo>
                    <a:pt x="1634" y="1130"/>
                    <a:pt x="1428" y="1336"/>
                    <a:pt x="1168" y="1336"/>
                  </a:cubicBezTo>
                  <a:cubicBezTo>
                    <a:pt x="760" y="1336"/>
                    <a:pt x="553" y="837"/>
                    <a:pt x="841" y="548"/>
                  </a:cubicBezTo>
                  <a:cubicBezTo>
                    <a:pt x="936" y="453"/>
                    <a:pt x="1053" y="411"/>
                    <a:pt x="1167" y="411"/>
                  </a:cubicBezTo>
                  <a:close/>
                  <a:moveTo>
                    <a:pt x="1168" y="1"/>
                  </a:moveTo>
                  <a:cubicBezTo>
                    <a:pt x="390" y="1"/>
                    <a:pt x="1" y="942"/>
                    <a:pt x="553" y="1495"/>
                  </a:cubicBezTo>
                  <a:cubicBezTo>
                    <a:pt x="730" y="1673"/>
                    <a:pt x="948" y="1753"/>
                    <a:pt x="1163" y="1753"/>
                  </a:cubicBezTo>
                  <a:cubicBezTo>
                    <a:pt x="1613" y="1753"/>
                    <a:pt x="2047" y="1402"/>
                    <a:pt x="2047" y="875"/>
                  </a:cubicBezTo>
                  <a:cubicBezTo>
                    <a:pt x="2043" y="390"/>
                    <a:pt x="1653" y="1"/>
                    <a:pt x="11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73"/>
            <p:cNvSpPr/>
            <p:nvPr/>
          </p:nvSpPr>
          <p:spPr>
            <a:xfrm>
              <a:off x="5116106" y="2713059"/>
              <a:ext cx="53617" cy="45894"/>
            </a:xfrm>
            <a:custGeom>
              <a:rect b="b" l="l" r="r" t="t"/>
              <a:pathLst>
                <a:path extrusionOk="0" h="1753" w="2048">
                  <a:moveTo>
                    <a:pt x="1169" y="411"/>
                  </a:moveTo>
                  <a:cubicBezTo>
                    <a:pt x="1406" y="411"/>
                    <a:pt x="1634" y="596"/>
                    <a:pt x="1634" y="875"/>
                  </a:cubicBezTo>
                  <a:cubicBezTo>
                    <a:pt x="1634" y="1130"/>
                    <a:pt x="1428" y="1336"/>
                    <a:pt x="1173" y="1336"/>
                  </a:cubicBezTo>
                  <a:cubicBezTo>
                    <a:pt x="760" y="1336"/>
                    <a:pt x="553" y="837"/>
                    <a:pt x="846" y="548"/>
                  </a:cubicBezTo>
                  <a:cubicBezTo>
                    <a:pt x="940" y="453"/>
                    <a:pt x="1055" y="411"/>
                    <a:pt x="1169" y="411"/>
                  </a:cubicBezTo>
                  <a:close/>
                  <a:moveTo>
                    <a:pt x="1173" y="1"/>
                  </a:moveTo>
                  <a:cubicBezTo>
                    <a:pt x="390" y="1"/>
                    <a:pt x="1" y="942"/>
                    <a:pt x="553" y="1495"/>
                  </a:cubicBezTo>
                  <a:cubicBezTo>
                    <a:pt x="732" y="1673"/>
                    <a:pt x="951" y="1753"/>
                    <a:pt x="1165" y="1753"/>
                  </a:cubicBezTo>
                  <a:cubicBezTo>
                    <a:pt x="1616" y="1753"/>
                    <a:pt x="2047" y="1402"/>
                    <a:pt x="2047" y="875"/>
                  </a:cubicBezTo>
                  <a:cubicBezTo>
                    <a:pt x="2047" y="390"/>
                    <a:pt x="1654" y="1"/>
                    <a:pt x="1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73"/>
            <p:cNvSpPr/>
            <p:nvPr/>
          </p:nvSpPr>
          <p:spPr>
            <a:xfrm>
              <a:off x="4923552" y="2543910"/>
              <a:ext cx="101160" cy="101029"/>
            </a:xfrm>
            <a:custGeom>
              <a:rect b="b" l="l" r="r" t="t"/>
              <a:pathLst>
                <a:path extrusionOk="0" h="3859" w="3864">
                  <a:moveTo>
                    <a:pt x="2182" y="414"/>
                  </a:moveTo>
                  <a:cubicBezTo>
                    <a:pt x="2244" y="414"/>
                    <a:pt x="2297" y="462"/>
                    <a:pt x="2297" y="529"/>
                  </a:cubicBezTo>
                  <a:lnTo>
                    <a:pt x="2297" y="1365"/>
                  </a:lnTo>
                  <a:cubicBezTo>
                    <a:pt x="2297" y="1475"/>
                    <a:pt x="2389" y="1567"/>
                    <a:pt x="2504" y="1567"/>
                  </a:cubicBezTo>
                  <a:lnTo>
                    <a:pt x="3340" y="1567"/>
                  </a:lnTo>
                  <a:cubicBezTo>
                    <a:pt x="3402" y="1567"/>
                    <a:pt x="3455" y="1619"/>
                    <a:pt x="3455" y="1682"/>
                  </a:cubicBezTo>
                  <a:lnTo>
                    <a:pt x="3455" y="2177"/>
                  </a:lnTo>
                  <a:cubicBezTo>
                    <a:pt x="3455" y="2244"/>
                    <a:pt x="3402" y="2297"/>
                    <a:pt x="3340" y="2297"/>
                  </a:cubicBezTo>
                  <a:lnTo>
                    <a:pt x="2504" y="2297"/>
                  </a:lnTo>
                  <a:cubicBezTo>
                    <a:pt x="2501" y="2297"/>
                    <a:pt x="2498" y="2297"/>
                    <a:pt x="2496" y="2297"/>
                  </a:cubicBezTo>
                  <a:cubicBezTo>
                    <a:pt x="2384" y="2297"/>
                    <a:pt x="2297" y="2391"/>
                    <a:pt x="2297" y="2498"/>
                  </a:cubicBezTo>
                  <a:lnTo>
                    <a:pt x="2297" y="3334"/>
                  </a:lnTo>
                  <a:cubicBezTo>
                    <a:pt x="2297" y="3397"/>
                    <a:pt x="2244" y="3450"/>
                    <a:pt x="2182" y="3450"/>
                  </a:cubicBezTo>
                  <a:lnTo>
                    <a:pt x="1687" y="3450"/>
                  </a:lnTo>
                  <a:cubicBezTo>
                    <a:pt x="1625" y="3450"/>
                    <a:pt x="1572" y="3397"/>
                    <a:pt x="1572" y="3334"/>
                  </a:cubicBezTo>
                  <a:lnTo>
                    <a:pt x="1572" y="2498"/>
                  </a:lnTo>
                  <a:cubicBezTo>
                    <a:pt x="1572" y="2388"/>
                    <a:pt x="1481" y="2297"/>
                    <a:pt x="1365" y="2297"/>
                  </a:cubicBezTo>
                  <a:lnTo>
                    <a:pt x="534" y="2297"/>
                  </a:lnTo>
                  <a:cubicBezTo>
                    <a:pt x="467" y="2297"/>
                    <a:pt x="414" y="2244"/>
                    <a:pt x="414" y="2177"/>
                  </a:cubicBezTo>
                  <a:lnTo>
                    <a:pt x="414" y="1682"/>
                  </a:lnTo>
                  <a:cubicBezTo>
                    <a:pt x="414" y="1619"/>
                    <a:pt x="467" y="1567"/>
                    <a:pt x="534" y="1567"/>
                  </a:cubicBezTo>
                  <a:lnTo>
                    <a:pt x="1365" y="1567"/>
                  </a:lnTo>
                  <a:cubicBezTo>
                    <a:pt x="1481" y="1567"/>
                    <a:pt x="1572" y="1475"/>
                    <a:pt x="1572" y="1360"/>
                  </a:cubicBezTo>
                  <a:lnTo>
                    <a:pt x="1572" y="529"/>
                  </a:lnTo>
                  <a:cubicBezTo>
                    <a:pt x="1572" y="462"/>
                    <a:pt x="1625" y="414"/>
                    <a:pt x="1687" y="414"/>
                  </a:cubicBezTo>
                  <a:close/>
                  <a:moveTo>
                    <a:pt x="1687" y="0"/>
                  </a:moveTo>
                  <a:cubicBezTo>
                    <a:pt x="1394" y="0"/>
                    <a:pt x="1159" y="236"/>
                    <a:pt x="1159" y="529"/>
                  </a:cubicBezTo>
                  <a:lnTo>
                    <a:pt x="1159" y="1153"/>
                  </a:lnTo>
                  <a:lnTo>
                    <a:pt x="534" y="1153"/>
                  </a:lnTo>
                  <a:cubicBezTo>
                    <a:pt x="241" y="1153"/>
                    <a:pt x="1" y="1389"/>
                    <a:pt x="6" y="1682"/>
                  </a:cubicBezTo>
                  <a:lnTo>
                    <a:pt x="6" y="2172"/>
                  </a:lnTo>
                  <a:cubicBezTo>
                    <a:pt x="1" y="2465"/>
                    <a:pt x="236" y="2705"/>
                    <a:pt x="529" y="2705"/>
                  </a:cubicBezTo>
                  <a:lnTo>
                    <a:pt x="1154" y="2705"/>
                  </a:lnTo>
                  <a:lnTo>
                    <a:pt x="1154" y="3330"/>
                  </a:lnTo>
                  <a:cubicBezTo>
                    <a:pt x="1154" y="3623"/>
                    <a:pt x="1389" y="3858"/>
                    <a:pt x="1682" y="3858"/>
                  </a:cubicBezTo>
                  <a:lnTo>
                    <a:pt x="2177" y="3858"/>
                  </a:lnTo>
                  <a:cubicBezTo>
                    <a:pt x="2180" y="3858"/>
                    <a:pt x="2183" y="3858"/>
                    <a:pt x="2186" y="3858"/>
                  </a:cubicBezTo>
                  <a:cubicBezTo>
                    <a:pt x="2475" y="3858"/>
                    <a:pt x="2706" y="3620"/>
                    <a:pt x="2706" y="3330"/>
                  </a:cubicBezTo>
                  <a:lnTo>
                    <a:pt x="2706" y="2705"/>
                  </a:lnTo>
                  <a:lnTo>
                    <a:pt x="3330" y="2705"/>
                  </a:lnTo>
                  <a:cubicBezTo>
                    <a:pt x="3623" y="2705"/>
                    <a:pt x="3863" y="2470"/>
                    <a:pt x="3859" y="2177"/>
                  </a:cubicBezTo>
                  <a:lnTo>
                    <a:pt x="3859" y="1682"/>
                  </a:lnTo>
                  <a:cubicBezTo>
                    <a:pt x="3859" y="1389"/>
                    <a:pt x="3623" y="1153"/>
                    <a:pt x="3330" y="1153"/>
                  </a:cubicBezTo>
                  <a:lnTo>
                    <a:pt x="2706" y="1153"/>
                  </a:lnTo>
                  <a:lnTo>
                    <a:pt x="2706" y="529"/>
                  </a:lnTo>
                  <a:cubicBezTo>
                    <a:pt x="2706" y="236"/>
                    <a:pt x="2470" y="0"/>
                    <a:pt x="2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73"/>
            <p:cNvSpPr/>
            <p:nvPr/>
          </p:nvSpPr>
          <p:spPr>
            <a:xfrm>
              <a:off x="4870747" y="2494220"/>
              <a:ext cx="368536" cy="288687"/>
            </a:xfrm>
            <a:custGeom>
              <a:rect b="b" l="l" r="r" t="t"/>
              <a:pathLst>
                <a:path extrusionOk="0" h="11027" w="14077">
                  <a:moveTo>
                    <a:pt x="9738" y="419"/>
                  </a:moveTo>
                  <a:cubicBezTo>
                    <a:pt x="10070" y="419"/>
                    <a:pt x="10339" y="688"/>
                    <a:pt x="10339" y="1019"/>
                  </a:cubicBezTo>
                  <a:lnTo>
                    <a:pt x="10339" y="1471"/>
                  </a:lnTo>
                  <a:lnTo>
                    <a:pt x="9138" y="1471"/>
                  </a:lnTo>
                  <a:lnTo>
                    <a:pt x="9138" y="1019"/>
                  </a:lnTo>
                  <a:cubicBezTo>
                    <a:pt x="9138" y="688"/>
                    <a:pt x="9407" y="419"/>
                    <a:pt x="9738" y="419"/>
                  </a:cubicBezTo>
                  <a:close/>
                  <a:moveTo>
                    <a:pt x="10574" y="1884"/>
                  </a:moveTo>
                  <a:lnTo>
                    <a:pt x="10574" y="2067"/>
                  </a:lnTo>
                  <a:lnTo>
                    <a:pt x="8902" y="2067"/>
                  </a:lnTo>
                  <a:lnTo>
                    <a:pt x="8902" y="1884"/>
                  </a:lnTo>
                  <a:close/>
                  <a:moveTo>
                    <a:pt x="13663" y="7207"/>
                  </a:moveTo>
                  <a:lnTo>
                    <a:pt x="13663" y="8365"/>
                  </a:lnTo>
                  <a:cubicBezTo>
                    <a:pt x="13658" y="8600"/>
                    <a:pt x="13471" y="8792"/>
                    <a:pt x="13231" y="8792"/>
                  </a:cubicBezTo>
                  <a:lnTo>
                    <a:pt x="12270" y="8792"/>
                  </a:lnTo>
                  <a:cubicBezTo>
                    <a:pt x="12265" y="8768"/>
                    <a:pt x="12255" y="8754"/>
                    <a:pt x="12246" y="8735"/>
                  </a:cubicBezTo>
                  <a:cubicBezTo>
                    <a:pt x="12030" y="7975"/>
                    <a:pt x="11338" y="7452"/>
                    <a:pt x="10545" y="7452"/>
                  </a:cubicBezTo>
                  <a:cubicBezTo>
                    <a:pt x="9757" y="7452"/>
                    <a:pt x="9061" y="7975"/>
                    <a:pt x="8845" y="8735"/>
                  </a:cubicBezTo>
                  <a:cubicBezTo>
                    <a:pt x="8840" y="8749"/>
                    <a:pt x="8825" y="8768"/>
                    <a:pt x="8820" y="8792"/>
                  </a:cubicBezTo>
                  <a:lnTo>
                    <a:pt x="7908" y="8792"/>
                  </a:lnTo>
                  <a:lnTo>
                    <a:pt x="7908" y="7207"/>
                  </a:lnTo>
                  <a:close/>
                  <a:moveTo>
                    <a:pt x="7485" y="7212"/>
                  </a:moveTo>
                  <a:lnTo>
                    <a:pt x="7485" y="8797"/>
                  </a:lnTo>
                  <a:lnTo>
                    <a:pt x="5674" y="8797"/>
                  </a:lnTo>
                  <a:cubicBezTo>
                    <a:pt x="5664" y="8773"/>
                    <a:pt x="5655" y="8759"/>
                    <a:pt x="5645" y="8735"/>
                  </a:cubicBezTo>
                  <a:cubicBezTo>
                    <a:pt x="5397" y="7877"/>
                    <a:pt x="4682" y="7459"/>
                    <a:pt x="3963" y="7459"/>
                  </a:cubicBezTo>
                  <a:cubicBezTo>
                    <a:pt x="3232" y="7459"/>
                    <a:pt x="2498" y="7892"/>
                    <a:pt x="2249" y="8735"/>
                  </a:cubicBezTo>
                  <a:lnTo>
                    <a:pt x="2249" y="8739"/>
                  </a:lnTo>
                  <a:cubicBezTo>
                    <a:pt x="2239" y="8759"/>
                    <a:pt x="2229" y="8778"/>
                    <a:pt x="2220" y="8797"/>
                  </a:cubicBezTo>
                  <a:lnTo>
                    <a:pt x="831" y="8797"/>
                  </a:lnTo>
                  <a:cubicBezTo>
                    <a:pt x="596" y="8797"/>
                    <a:pt x="404" y="8605"/>
                    <a:pt x="404" y="8369"/>
                  </a:cubicBezTo>
                  <a:lnTo>
                    <a:pt x="404" y="7212"/>
                  </a:lnTo>
                  <a:close/>
                  <a:moveTo>
                    <a:pt x="3949" y="7860"/>
                  </a:moveTo>
                  <a:cubicBezTo>
                    <a:pt x="4708" y="7860"/>
                    <a:pt x="5318" y="8475"/>
                    <a:pt x="5318" y="9229"/>
                  </a:cubicBezTo>
                  <a:cubicBezTo>
                    <a:pt x="5318" y="9988"/>
                    <a:pt x="4708" y="10598"/>
                    <a:pt x="3949" y="10598"/>
                  </a:cubicBezTo>
                  <a:cubicBezTo>
                    <a:pt x="3195" y="10598"/>
                    <a:pt x="2580" y="9988"/>
                    <a:pt x="2580" y="9229"/>
                  </a:cubicBezTo>
                  <a:cubicBezTo>
                    <a:pt x="2580" y="8475"/>
                    <a:pt x="3195" y="7860"/>
                    <a:pt x="3949" y="7860"/>
                  </a:cubicBezTo>
                  <a:close/>
                  <a:moveTo>
                    <a:pt x="10545" y="7860"/>
                  </a:moveTo>
                  <a:cubicBezTo>
                    <a:pt x="11299" y="7860"/>
                    <a:pt x="11914" y="8475"/>
                    <a:pt x="11914" y="9229"/>
                  </a:cubicBezTo>
                  <a:cubicBezTo>
                    <a:pt x="11914" y="9988"/>
                    <a:pt x="11299" y="10598"/>
                    <a:pt x="10545" y="10598"/>
                  </a:cubicBezTo>
                  <a:cubicBezTo>
                    <a:pt x="9786" y="10598"/>
                    <a:pt x="9176" y="9988"/>
                    <a:pt x="9176" y="9229"/>
                  </a:cubicBezTo>
                  <a:cubicBezTo>
                    <a:pt x="9176" y="8475"/>
                    <a:pt x="9786" y="7860"/>
                    <a:pt x="10545" y="7860"/>
                  </a:cubicBezTo>
                  <a:close/>
                  <a:moveTo>
                    <a:pt x="9743" y="1"/>
                  </a:moveTo>
                  <a:cubicBezTo>
                    <a:pt x="9186" y="1"/>
                    <a:pt x="8729" y="457"/>
                    <a:pt x="8729" y="1014"/>
                  </a:cubicBezTo>
                  <a:lnTo>
                    <a:pt x="8729" y="1471"/>
                  </a:lnTo>
                  <a:lnTo>
                    <a:pt x="8700" y="1471"/>
                  </a:lnTo>
                  <a:cubicBezTo>
                    <a:pt x="8585" y="1471"/>
                    <a:pt x="8494" y="1562"/>
                    <a:pt x="8494" y="1673"/>
                  </a:cubicBezTo>
                  <a:lnTo>
                    <a:pt x="8494" y="2067"/>
                  </a:lnTo>
                  <a:lnTo>
                    <a:pt x="7908" y="2067"/>
                  </a:lnTo>
                  <a:lnTo>
                    <a:pt x="7908" y="1317"/>
                  </a:lnTo>
                  <a:cubicBezTo>
                    <a:pt x="7908" y="851"/>
                    <a:pt x="7528" y="476"/>
                    <a:pt x="7067" y="476"/>
                  </a:cubicBezTo>
                  <a:lnTo>
                    <a:pt x="2830" y="476"/>
                  </a:lnTo>
                  <a:cubicBezTo>
                    <a:pt x="2556" y="476"/>
                    <a:pt x="2556" y="885"/>
                    <a:pt x="2830" y="885"/>
                  </a:cubicBezTo>
                  <a:lnTo>
                    <a:pt x="7067" y="885"/>
                  </a:lnTo>
                  <a:cubicBezTo>
                    <a:pt x="7302" y="885"/>
                    <a:pt x="7495" y="1077"/>
                    <a:pt x="7495" y="1312"/>
                  </a:cubicBezTo>
                  <a:lnTo>
                    <a:pt x="7495" y="6789"/>
                  </a:lnTo>
                  <a:lnTo>
                    <a:pt x="413" y="6789"/>
                  </a:lnTo>
                  <a:lnTo>
                    <a:pt x="413" y="1312"/>
                  </a:lnTo>
                  <a:cubicBezTo>
                    <a:pt x="413" y="1077"/>
                    <a:pt x="606" y="885"/>
                    <a:pt x="841" y="885"/>
                  </a:cubicBezTo>
                  <a:lnTo>
                    <a:pt x="1802" y="885"/>
                  </a:lnTo>
                  <a:cubicBezTo>
                    <a:pt x="2076" y="885"/>
                    <a:pt x="2076" y="476"/>
                    <a:pt x="1802" y="472"/>
                  </a:cubicBezTo>
                  <a:lnTo>
                    <a:pt x="841" y="472"/>
                  </a:lnTo>
                  <a:cubicBezTo>
                    <a:pt x="375" y="472"/>
                    <a:pt x="0" y="851"/>
                    <a:pt x="0" y="1312"/>
                  </a:cubicBezTo>
                  <a:lnTo>
                    <a:pt x="0" y="8360"/>
                  </a:lnTo>
                  <a:cubicBezTo>
                    <a:pt x="0" y="8826"/>
                    <a:pt x="375" y="9201"/>
                    <a:pt x="841" y="9201"/>
                  </a:cubicBezTo>
                  <a:lnTo>
                    <a:pt x="2176" y="9201"/>
                  </a:lnTo>
                  <a:cubicBezTo>
                    <a:pt x="2148" y="10200"/>
                    <a:pt x="2950" y="11026"/>
                    <a:pt x="3949" y="11026"/>
                  </a:cubicBezTo>
                  <a:cubicBezTo>
                    <a:pt x="4948" y="11026"/>
                    <a:pt x="5751" y="10200"/>
                    <a:pt x="5727" y="9201"/>
                  </a:cubicBezTo>
                  <a:lnTo>
                    <a:pt x="8768" y="9201"/>
                  </a:lnTo>
                  <a:cubicBezTo>
                    <a:pt x="8744" y="10200"/>
                    <a:pt x="9546" y="11026"/>
                    <a:pt x="10545" y="11026"/>
                  </a:cubicBezTo>
                  <a:cubicBezTo>
                    <a:pt x="11544" y="11026"/>
                    <a:pt x="12347" y="10200"/>
                    <a:pt x="12318" y="9201"/>
                  </a:cubicBezTo>
                  <a:lnTo>
                    <a:pt x="13231" y="9201"/>
                  </a:lnTo>
                  <a:cubicBezTo>
                    <a:pt x="13692" y="9201"/>
                    <a:pt x="14071" y="8826"/>
                    <a:pt x="14071" y="8360"/>
                  </a:cubicBezTo>
                  <a:lnTo>
                    <a:pt x="14071" y="5247"/>
                  </a:lnTo>
                  <a:lnTo>
                    <a:pt x="14076" y="5247"/>
                  </a:lnTo>
                  <a:cubicBezTo>
                    <a:pt x="14071" y="4973"/>
                    <a:pt x="13975" y="4709"/>
                    <a:pt x="13793" y="4507"/>
                  </a:cubicBezTo>
                  <a:lnTo>
                    <a:pt x="13034" y="3661"/>
                  </a:lnTo>
                  <a:cubicBezTo>
                    <a:pt x="12988" y="3610"/>
                    <a:pt x="12935" y="3589"/>
                    <a:pt x="12883" y="3589"/>
                  </a:cubicBezTo>
                  <a:cubicBezTo>
                    <a:pt x="12727" y="3589"/>
                    <a:pt x="12585" y="3785"/>
                    <a:pt x="12726" y="3940"/>
                  </a:cubicBezTo>
                  <a:lnTo>
                    <a:pt x="13485" y="4786"/>
                  </a:lnTo>
                  <a:cubicBezTo>
                    <a:pt x="13601" y="4911"/>
                    <a:pt x="13663" y="5079"/>
                    <a:pt x="13663" y="5247"/>
                  </a:cubicBezTo>
                  <a:lnTo>
                    <a:pt x="13663" y="6799"/>
                  </a:lnTo>
                  <a:lnTo>
                    <a:pt x="7908" y="6799"/>
                  </a:lnTo>
                  <a:lnTo>
                    <a:pt x="7908" y="2480"/>
                  </a:lnTo>
                  <a:lnTo>
                    <a:pt x="11117" y="2480"/>
                  </a:lnTo>
                  <a:cubicBezTo>
                    <a:pt x="11314" y="2480"/>
                    <a:pt x="11501" y="2566"/>
                    <a:pt x="11636" y="2710"/>
                  </a:cubicBezTo>
                  <a:lnTo>
                    <a:pt x="12010" y="3123"/>
                  </a:lnTo>
                  <a:cubicBezTo>
                    <a:pt x="12056" y="3175"/>
                    <a:pt x="12110" y="3197"/>
                    <a:pt x="12162" y="3197"/>
                  </a:cubicBezTo>
                  <a:cubicBezTo>
                    <a:pt x="12316" y="3197"/>
                    <a:pt x="12455" y="3004"/>
                    <a:pt x="12318" y="2850"/>
                  </a:cubicBezTo>
                  <a:lnTo>
                    <a:pt x="11943" y="2432"/>
                  </a:lnTo>
                  <a:cubicBezTo>
                    <a:pt x="11643" y="2098"/>
                    <a:pt x="11271" y="2065"/>
                    <a:pt x="11095" y="2065"/>
                  </a:cubicBezTo>
                  <a:cubicBezTo>
                    <a:pt x="11051" y="2065"/>
                    <a:pt x="11019" y="2067"/>
                    <a:pt x="11004" y="2067"/>
                  </a:cubicBezTo>
                  <a:cubicBezTo>
                    <a:pt x="11001" y="2067"/>
                    <a:pt x="10998" y="2067"/>
                    <a:pt x="10997" y="2067"/>
                  </a:cubicBezTo>
                  <a:lnTo>
                    <a:pt x="10997" y="1673"/>
                  </a:lnTo>
                  <a:cubicBezTo>
                    <a:pt x="10997" y="1562"/>
                    <a:pt x="10901" y="1471"/>
                    <a:pt x="10790" y="1471"/>
                  </a:cubicBezTo>
                  <a:lnTo>
                    <a:pt x="10757" y="1471"/>
                  </a:lnTo>
                  <a:lnTo>
                    <a:pt x="10757" y="1014"/>
                  </a:lnTo>
                  <a:cubicBezTo>
                    <a:pt x="10757" y="457"/>
                    <a:pt x="10305" y="1"/>
                    <a:pt x="97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2" name="Google Shape;18432;p73"/>
          <p:cNvGrpSpPr/>
          <p:nvPr/>
        </p:nvGrpSpPr>
        <p:grpSpPr>
          <a:xfrm>
            <a:off x="5300308" y="2454505"/>
            <a:ext cx="370604" cy="367960"/>
            <a:chOff x="5300308" y="2454505"/>
            <a:chExt cx="370604" cy="367960"/>
          </a:xfrm>
        </p:grpSpPr>
        <p:sp>
          <p:nvSpPr>
            <p:cNvPr id="18433" name="Google Shape;18433;p73"/>
            <p:cNvSpPr/>
            <p:nvPr/>
          </p:nvSpPr>
          <p:spPr>
            <a:xfrm>
              <a:off x="5585487" y="2460029"/>
              <a:ext cx="79509" cy="79378"/>
            </a:xfrm>
            <a:custGeom>
              <a:rect b="b" l="l" r="r" t="t"/>
              <a:pathLst>
                <a:path extrusionOk="0" h="3032" w="3037">
                  <a:moveTo>
                    <a:pt x="380" y="0"/>
                  </a:moveTo>
                  <a:lnTo>
                    <a:pt x="1" y="375"/>
                  </a:lnTo>
                  <a:lnTo>
                    <a:pt x="2657" y="3031"/>
                  </a:lnTo>
                  <a:lnTo>
                    <a:pt x="3037" y="2657"/>
                  </a:lnTo>
                  <a:lnTo>
                    <a:pt x="38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73"/>
            <p:cNvSpPr/>
            <p:nvPr/>
          </p:nvSpPr>
          <p:spPr>
            <a:xfrm>
              <a:off x="5372565" y="2708791"/>
              <a:ext cx="43537" cy="42464"/>
            </a:xfrm>
            <a:custGeom>
              <a:rect b="b" l="l" r="r" t="t"/>
              <a:pathLst>
                <a:path extrusionOk="0" h="1622" w="1663">
                  <a:moveTo>
                    <a:pt x="721" y="0"/>
                  </a:moveTo>
                  <a:lnTo>
                    <a:pt x="169" y="558"/>
                  </a:lnTo>
                  <a:cubicBezTo>
                    <a:pt x="0" y="726"/>
                    <a:pt x="0" y="995"/>
                    <a:pt x="169" y="1168"/>
                  </a:cubicBezTo>
                  <a:lnTo>
                    <a:pt x="500" y="1499"/>
                  </a:lnTo>
                  <a:cubicBezTo>
                    <a:pt x="584" y="1581"/>
                    <a:pt x="693" y="1622"/>
                    <a:pt x="803" y="1622"/>
                  </a:cubicBezTo>
                  <a:cubicBezTo>
                    <a:pt x="913" y="1622"/>
                    <a:pt x="1024" y="1581"/>
                    <a:pt x="1110" y="1499"/>
                  </a:cubicBezTo>
                  <a:lnTo>
                    <a:pt x="1663" y="942"/>
                  </a:lnTo>
                  <a:lnTo>
                    <a:pt x="721"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5" name="Google Shape;18435;p73"/>
            <p:cNvSpPr/>
            <p:nvPr/>
          </p:nvSpPr>
          <p:spPr>
            <a:xfrm>
              <a:off x="5390682" y="2530322"/>
              <a:ext cx="204152" cy="202607"/>
            </a:xfrm>
            <a:custGeom>
              <a:rect b="b" l="l" r="r" t="t"/>
              <a:pathLst>
                <a:path extrusionOk="0" h="7739" w="7798">
                  <a:moveTo>
                    <a:pt x="5338" y="1"/>
                  </a:moveTo>
                  <a:lnTo>
                    <a:pt x="961" y="4377"/>
                  </a:lnTo>
                  <a:cubicBezTo>
                    <a:pt x="327" y="5011"/>
                    <a:pt x="0" y="5900"/>
                    <a:pt x="67" y="6798"/>
                  </a:cubicBezTo>
                  <a:cubicBezTo>
                    <a:pt x="106" y="7293"/>
                    <a:pt x="500" y="7692"/>
                    <a:pt x="999" y="7730"/>
                  </a:cubicBezTo>
                  <a:cubicBezTo>
                    <a:pt x="1077" y="7736"/>
                    <a:pt x="1154" y="7739"/>
                    <a:pt x="1231" y="7739"/>
                  </a:cubicBezTo>
                  <a:cubicBezTo>
                    <a:pt x="2048" y="7739"/>
                    <a:pt x="2837" y="7416"/>
                    <a:pt x="3421" y="6837"/>
                  </a:cubicBezTo>
                  <a:lnTo>
                    <a:pt x="6404" y="3849"/>
                  </a:lnTo>
                  <a:lnTo>
                    <a:pt x="6894" y="3354"/>
                  </a:lnTo>
                  <a:lnTo>
                    <a:pt x="7797" y="2455"/>
                  </a:lnTo>
                  <a:lnTo>
                    <a:pt x="5338" y="1"/>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6" name="Google Shape;18436;p73"/>
            <p:cNvSpPr/>
            <p:nvPr/>
          </p:nvSpPr>
          <p:spPr>
            <a:xfrm>
              <a:off x="5394321" y="2580117"/>
              <a:ext cx="200513" cy="152708"/>
            </a:xfrm>
            <a:custGeom>
              <a:rect b="b" l="l" r="r" t="t"/>
              <a:pathLst>
                <a:path extrusionOk="0" h="5833" w="7659">
                  <a:moveTo>
                    <a:pt x="7106" y="1"/>
                  </a:moveTo>
                  <a:lnTo>
                    <a:pt x="2729" y="4382"/>
                  </a:lnTo>
                  <a:cubicBezTo>
                    <a:pt x="2145" y="4962"/>
                    <a:pt x="1357" y="5284"/>
                    <a:pt x="540" y="5284"/>
                  </a:cubicBezTo>
                  <a:cubicBezTo>
                    <a:pt x="463" y="5284"/>
                    <a:pt x="385" y="5282"/>
                    <a:pt x="308" y="5276"/>
                  </a:cubicBezTo>
                  <a:cubicBezTo>
                    <a:pt x="202" y="5266"/>
                    <a:pt x="97" y="5242"/>
                    <a:pt x="1" y="5199"/>
                  </a:cubicBezTo>
                  <a:lnTo>
                    <a:pt x="1" y="5199"/>
                  </a:lnTo>
                  <a:cubicBezTo>
                    <a:pt x="145" y="5550"/>
                    <a:pt x="476" y="5790"/>
                    <a:pt x="856" y="5823"/>
                  </a:cubicBezTo>
                  <a:cubicBezTo>
                    <a:pt x="933" y="5829"/>
                    <a:pt x="1011" y="5832"/>
                    <a:pt x="1088" y="5832"/>
                  </a:cubicBezTo>
                  <a:cubicBezTo>
                    <a:pt x="1909" y="5832"/>
                    <a:pt x="2698" y="5509"/>
                    <a:pt x="3282" y="4925"/>
                  </a:cubicBezTo>
                  <a:lnTo>
                    <a:pt x="7658" y="549"/>
                  </a:lnTo>
                  <a:lnTo>
                    <a:pt x="7106" y="1"/>
                  </a:lnTo>
                  <a:close/>
                </a:path>
              </a:pathLst>
            </a:custGeom>
            <a:solidFill>
              <a:srgbClr val="B8C1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73"/>
            <p:cNvSpPr/>
            <p:nvPr/>
          </p:nvSpPr>
          <p:spPr>
            <a:xfrm>
              <a:off x="5390289" y="2604412"/>
              <a:ext cx="132104" cy="128413"/>
            </a:xfrm>
            <a:custGeom>
              <a:rect b="b" l="l" r="r" t="t"/>
              <a:pathLst>
                <a:path extrusionOk="0" h="4905" w="5046">
                  <a:moveTo>
                    <a:pt x="2509" y="0"/>
                  </a:moveTo>
                  <a:lnTo>
                    <a:pt x="966" y="1542"/>
                  </a:lnTo>
                  <a:cubicBezTo>
                    <a:pt x="327" y="2181"/>
                    <a:pt x="1" y="3065"/>
                    <a:pt x="73" y="3963"/>
                  </a:cubicBezTo>
                  <a:cubicBezTo>
                    <a:pt x="111" y="4463"/>
                    <a:pt x="505" y="4857"/>
                    <a:pt x="1005" y="4895"/>
                  </a:cubicBezTo>
                  <a:cubicBezTo>
                    <a:pt x="1082" y="4901"/>
                    <a:pt x="1159" y="4904"/>
                    <a:pt x="1237" y="4904"/>
                  </a:cubicBezTo>
                  <a:cubicBezTo>
                    <a:pt x="2054" y="4904"/>
                    <a:pt x="2842" y="4581"/>
                    <a:pt x="3426" y="3997"/>
                  </a:cubicBezTo>
                  <a:lnTo>
                    <a:pt x="5045" y="2388"/>
                  </a:lnTo>
                  <a:lnTo>
                    <a:pt x="5045" y="2388"/>
                  </a:lnTo>
                  <a:cubicBezTo>
                    <a:pt x="5045" y="2388"/>
                    <a:pt x="5042" y="2388"/>
                    <a:pt x="5037" y="2388"/>
                  </a:cubicBezTo>
                  <a:cubicBezTo>
                    <a:pt x="4954" y="2388"/>
                    <a:pt x="4249" y="2354"/>
                    <a:pt x="3743" y="1230"/>
                  </a:cubicBezTo>
                  <a:cubicBezTo>
                    <a:pt x="3205" y="34"/>
                    <a:pt x="2509" y="0"/>
                    <a:pt x="2509"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73"/>
            <p:cNvSpPr/>
            <p:nvPr/>
          </p:nvSpPr>
          <p:spPr>
            <a:xfrm>
              <a:off x="5394190" y="2657845"/>
              <a:ext cx="128308" cy="74980"/>
            </a:xfrm>
            <a:custGeom>
              <a:rect b="b" l="l" r="r" t="t"/>
              <a:pathLst>
                <a:path extrusionOk="0" h="2864" w="4901">
                  <a:moveTo>
                    <a:pt x="4901" y="337"/>
                  </a:moveTo>
                  <a:lnTo>
                    <a:pt x="4900" y="338"/>
                  </a:lnTo>
                  <a:lnTo>
                    <a:pt x="4900" y="338"/>
                  </a:lnTo>
                  <a:cubicBezTo>
                    <a:pt x="4901" y="337"/>
                    <a:pt x="4901" y="337"/>
                    <a:pt x="4901" y="337"/>
                  </a:cubicBezTo>
                  <a:close/>
                  <a:moveTo>
                    <a:pt x="4142" y="1"/>
                  </a:moveTo>
                  <a:lnTo>
                    <a:pt x="2729" y="1413"/>
                  </a:lnTo>
                  <a:cubicBezTo>
                    <a:pt x="2146" y="1993"/>
                    <a:pt x="1357" y="2315"/>
                    <a:pt x="540" y="2315"/>
                  </a:cubicBezTo>
                  <a:cubicBezTo>
                    <a:pt x="463" y="2315"/>
                    <a:pt x="386" y="2313"/>
                    <a:pt x="308" y="2307"/>
                  </a:cubicBezTo>
                  <a:cubicBezTo>
                    <a:pt x="202" y="2297"/>
                    <a:pt x="97" y="2273"/>
                    <a:pt x="1" y="2230"/>
                  </a:cubicBezTo>
                  <a:lnTo>
                    <a:pt x="1" y="2230"/>
                  </a:lnTo>
                  <a:cubicBezTo>
                    <a:pt x="150" y="2581"/>
                    <a:pt x="481" y="2821"/>
                    <a:pt x="861" y="2854"/>
                  </a:cubicBezTo>
                  <a:cubicBezTo>
                    <a:pt x="938" y="2860"/>
                    <a:pt x="1015" y="2863"/>
                    <a:pt x="1092" y="2863"/>
                  </a:cubicBezTo>
                  <a:cubicBezTo>
                    <a:pt x="1909" y="2863"/>
                    <a:pt x="2698" y="2540"/>
                    <a:pt x="3282" y="1956"/>
                  </a:cubicBezTo>
                  <a:lnTo>
                    <a:pt x="4900" y="338"/>
                  </a:lnTo>
                  <a:lnTo>
                    <a:pt x="4900" y="338"/>
                  </a:lnTo>
                  <a:cubicBezTo>
                    <a:pt x="4898" y="339"/>
                    <a:pt x="4886" y="341"/>
                    <a:pt x="4865" y="341"/>
                  </a:cubicBezTo>
                  <a:cubicBezTo>
                    <a:pt x="4765" y="341"/>
                    <a:pt x="4468" y="299"/>
                    <a:pt x="414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73"/>
            <p:cNvSpPr/>
            <p:nvPr/>
          </p:nvSpPr>
          <p:spPr>
            <a:xfrm>
              <a:off x="5514566" y="2502284"/>
              <a:ext cx="108045" cy="107940"/>
            </a:xfrm>
            <a:custGeom>
              <a:rect b="b" l="l" r="r" t="t"/>
              <a:pathLst>
                <a:path extrusionOk="0" h="4123" w="4127">
                  <a:moveTo>
                    <a:pt x="466" y="0"/>
                  </a:moveTo>
                  <a:lnTo>
                    <a:pt x="0" y="466"/>
                  </a:lnTo>
                  <a:lnTo>
                    <a:pt x="3661" y="4122"/>
                  </a:lnTo>
                  <a:lnTo>
                    <a:pt x="4127" y="3656"/>
                  </a:lnTo>
                  <a:lnTo>
                    <a:pt x="46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73"/>
            <p:cNvSpPr/>
            <p:nvPr/>
          </p:nvSpPr>
          <p:spPr>
            <a:xfrm>
              <a:off x="5526765" y="2502284"/>
              <a:ext cx="95845" cy="107940"/>
            </a:xfrm>
            <a:custGeom>
              <a:rect b="b" l="l" r="r" t="t"/>
              <a:pathLst>
                <a:path extrusionOk="0" h="4123" w="3661">
                  <a:moveTo>
                    <a:pt x="0" y="0"/>
                  </a:moveTo>
                  <a:lnTo>
                    <a:pt x="3094" y="3090"/>
                  </a:lnTo>
                  <a:lnTo>
                    <a:pt x="3094" y="3089"/>
                  </a:lnTo>
                  <a:lnTo>
                    <a:pt x="0" y="0"/>
                  </a:lnTo>
                  <a:close/>
                  <a:moveTo>
                    <a:pt x="3094" y="3090"/>
                  </a:moveTo>
                  <a:lnTo>
                    <a:pt x="2628" y="3555"/>
                  </a:lnTo>
                  <a:lnTo>
                    <a:pt x="3195" y="4122"/>
                  </a:lnTo>
                  <a:lnTo>
                    <a:pt x="3661" y="3656"/>
                  </a:lnTo>
                  <a:lnTo>
                    <a:pt x="3094" y="309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1" name="Google Shape;18441;p73"/>
            <p:cNvSpPr/>
            <p:nvPr/>
          </p:nvSpPr>
          <p:spPr>
            <a:xfrm>
              <a:off x="5551898" y="2481916"/>
              <a:ext cx="91106" cy="91080"/>
            </a:xfrm>
            <a:custGeom>
              <a:rect b="b" l="l" r="r" t="t"/>
              <a:pathLst>
                <a:path extrusionOk="0" h="3479" w="3480">
                  <a:moveTo>
                    <a:pt x="1740" y="0"/>
                  </a:moveTo>
                  <a:lnTo>
                    <a:pt x="1" y="1739"/>
                  </a:lnTo>
                  <a:lnTo>
                    <a:pt x="1740" y="3478"/>
                  </a:lnTo>
                  <a:lnTo>
                    <a:pt x="3479" y="1739"/>
                  </a:lnTo>
                  <a:lnTo>
                    <a:pt x="1740" y="0"/>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2" name="Google Shape;18442;p73"/>
            <p:cNvSpPr/>
            <p:nvPr/>
          </p:nvSpPr>
          <p:spPr>
            <a:xfrm>
              <a:off x="5551898" y="2481916"/>
              <a:ext cx="90975" cy="91080"/>
            </a:xfrm>
            <a:custGeom>
              <a:rect b="b" l="l" r="r" t="t"/>
              <a:pathLst>
                <a:path extrusionOk="0" h="3479" w="3475">
                  <a:moveTo>
                    <a:pt x="1" y="1739"/>
                  </a:moveTo>
                  <a:lnTo>
                    <a:pt x="1255" y="2998"/>
                  </a:lnTo>
                  <a:lnTo>
                    <a:pt x="1257" y="2995"/>
                  </a:lnTo>
                  <a:lnTo>
                    <a:pt x="1257" y="2995"/>
                  </a:lnTo>
                  <a:lnTo>
                    <a:pt x="1" y="1739"/>
                  </a:lnTo>
                  <a:close/>
                  <a:moveTo>
                    <a:pt x="1740" y="0"/>
                  </a:moveTo>
                  <a:lnTo>
                    <a:pt x="1447" y="298"/>
                  </a:lnTo>
                  <a:lnTo>
                    <a:pt x="2360" y="1211"/>
                  </a:lnTo>
                  <a:cubicBezTo>
                    <a:pt x="2547" y="1398"/>
                    <a:pt x="2547" y="1705"/>
                    <a:pt x="2360" y="1898"/>
                  </a:cubicBezTo>
                  <a:lnTo>
                    <a:pt x="1257" y="2995"/>
                  </a:lnTo>
                  <a:lnTo>
                    <a:pt x="1257" y="2995"/>
                  </a:lnTo>
                  <a:lnTo>
                    <a:pt x="1740" y="3478"/>
                  </a:lnTo>
                  <a:lnTo>
                    <a:pt x="3181" y="2037"/>
                  </a:lnTo>
                  <a:lnTo>
                    <a:pt x="3474" y="1744"/>
                  </a:lnTo>
                  <a:lnTo>
                    <a:pt x="174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3" name="Google Shape;18443;p73"/>
            <p:cNvSpPr/>
            <p:nvPr/>
          </p:nvSpPr>
          <p:spPr>
            <a:xfrm>
              <a:off x="5300308" y="2454505"/>
              <a:ext cx="370604" cy="367960"/>
            </a:xfrm>
            <a:custGeom>
              <a:rect b="b" l="l" r="r" t="t"/>
              <a:pathLst>
                <a:path extrusionOk="0" h="14055" w="14156">
                  <a:moveTo>
                    <a:pt x="11273" y="504"/>
                  </a:moveTo>
                  <a:lnTo>
                    <a:pt x="13642" y="2868"/>
                  </a:lnTo>
                  <a:lnTo>
                    <a:pt x="13555" y="2954"/>
                  </a:lnTo>
                  <a:lnTo>
                    <a:pt x="11187" y="591"/>
                  </a:lnTo>
                  <a:lnTo>
                    <a:pt x="11273" y="504"/>
                  </a:lnTo>
                  <a:close/>
                  <a:moveTo>
                    <a:pt x="8655" y="2114"/>
                  </a:moveTo>
                  <a:lnTo>
                    <a:pt x="12027" y="5486"/>
                  </a:lnTo>
                  <a:lnTo>
                    <a:pt x="11850" y="5659"/>
                  </a:lnTo>
                  <a:lnTo>
                    <a:pt x="8482" y="2291"/>
                  </a:lnTo>
                  <a:lnTo>
                    <a:pt x="8655" y="2114"/>
                  </a:lnTo>
                  <a:close/>
                  <a:moveTo>
                    <a:pt x="6162" y="6010"/>
                  </a:moveTo>
                  <a:lnTo>
                    <a:pt x="6162" y="6010"/>
                  </a:lnTo>
                  <a:cubicBezTo>
                    <a:pt x="6373" y="6125"/>
                    <a:pt x="6705" y="6399"/>
                    <a:pt x="6993" y="7042"/>
                  </a:cubicBezTo>
                  <a:lnTo>
                    <a:pt x="6998" y="7042"/>
                  </a:lnTo>
                  <a:cubicBezTo>
                    <a:pt x="7334" y="7792"/>
                    <a:pt x="7761" y="8104"/>
                    <a:pt x="8079" y="8234"/>
                  </a:cubicBezTo>
                  <a:lnTo>
                    <a:pt x="6724" y="9589"/>
                  </a:lnTo>
                  <a:cubicBezTo>
                    <a:pt x="6182" y="10126"/>
                    <a:pt x="5450" y="10429"/>
                    <a:pt x="4693" y="10429"/>
                  </a:cubicBezTo>
                  <a:cubicBezTo>
                    <a:pt x="4617" y="10429"/>
                    <a:pt x="4542" y="10426"/>
                    <a:pt x="4466" y="10420"/>
                  </a:cubicBezTo>
                  <a:cubicBezTo>
                    <a:pt x="4067" y="10391"/>
                    <a:pt x="3750" y="10074"/>
                    <a:pt x="3721" y="9680"/>
                  </a:cubicBezTo>
                  <a:cubicBezTo>
                    <a:pt x="3668" y="8950"/>
                    <a:pt x="3889" y="8234"/>
                    <a:pt x="4341" y="7662"/>
                  </a:cubicBezTo>
                  <a:cubicBezTo>
                    <a:pt x="5359" y="8647"/>
                    <a:pt x="5326" y="8714"/>
                    <a:pt x="5480" y="8714"/>
                  </a:cubicBezTo>
                  <a:cubicBezTo>
                    <a:pt x="5662" y="8714"/>
                    <a:pt x="5753" y="8493"/>
                    <a:pt x="5624" y="8364"/>
                  </a:cubicBezTo>
                  <a:lnTo>
                    <a:pt x="4620" y="7355"/>
                  </a:lnTo>
                  <a:lnTo>
                    <a:pt x="5052" y="6927"/>
                  </a:lnTo>
                  <a:cubicBezTo>
                    <a:pt x="5494" y="7340"/>
                    <a:pt x="5513" y="7446"/>
                    <a:pt x="5657" y="7446"/>
                  </a:cubicBezTo>
                  <a:cubicBezTo>
                    <a:pt x="5840" y="7446"/>
                    <a:pt x="5931" y="7220"/>
                    <a:pt x="5801" y="7090"/>
                  </a:cubicBezTo>
                  <a:lnTo>
                    <a:pt x="5340" y="6634"/>
                  </a:lnTo>
                  <a:lnTo>
                    <a:pt x="5773" y="6202"/>
                  </a:lnTo>
                  <a:cubicBezTo>
                    <a:pt x="6215" y="6615"/>
                    <a:pt x="6234" y="6721"/>
                    <a:pt x="6378" y="6721"/>
                  </a:cubicBezTo>
                  <a:cubicBezTo>
                    <a:pt x="6560" y="6721"/>
                    <a:pt x="6652" y="6500"/>
                    <a:pt x="6522" y="6370"/>
                  </a:cubicBezTo>
                  <a:lnTo>
                    <a:pt x="6162" y="6010"/>
                  </a:lnTo>
                  <a:close/>
                  <a:moveTo>
                    <a:pt x="3404" y="10088"/>
                  </a:moveTo>
                  <a:cubicBezTo>
                    <a:pt x="3524" y="10381"/>
                    <a:pt x="3760" y="10617"/>
                    <a:pt x="4053" y="10742"/>
                  </a:cubicBezTo>
                  <a:cubicBezTo>
                    <a:pt x="3756" y="11009"/>
                    <a:pt x="3717" y="11129"/>
                    <a:pt x="3565" y="11131"/>
                  </a:cubicBezTo>
                  <a:lnTo>
                    <a:pt x="3565" y="11131"/>
                  </a:lnTo>
                  <a:cubicBezTo>
                    <a:pt x="3413" y="11129"/>
                    <a:pt x="3374" y="11009"/>
                    <a:pt x="3077" y="10737"/>
                  </a:cubicBezTo>
                  <a:cubicBezTo>
                    <a:pt x="2986" y="10645"/>
                    <a:pt x="2986" y="10501"/>
                    <a:pt x="3077" y="10415"/>
                  </a:cubicBezTo>
                  <a:lnTo>
                    <a:pt x="3404" y="10088"/>
                  </a:lnTo>
                  <a:close/>
                  <a:moveTo>
                    <a:pt x="11271" y="1"/>
                  </a:moveTo>
                  <a:cubicBezTo>
                    <a:pt x="11218" y="1"/>
                    <a:pt x="11165" y="21"/>
                    <a:pt x="11124" y="62"/>
                  </a:cubicBezTo>
                  <a:lnTo>
                    <a:pt x="10750" y="437"/>
                  </a:lnTo>
                  <a:cubicBezTo>
                    <a:pt x="10668" y="519"/>
                    <a:pt x="10668" y="648"/>
                    <a:pt x="10750" y="730"/>
                  </a:cubicBezTo>
                  <a:lnTo>
                    <a:pt x="11062" y="1042"/>
                  </a:lnTo>
                  <a:lnTo>
                    <a:pt x="10740" y="1359"/>
                  </a:lnTo>
                  <a:cubicBezTo>
                    <a:pt x="10593" y="1510"/>
                    <a:pt x="10730" y="1718"/>
                    <a:pt x="10889" y="1718"/>
                  </a:cubicBezTo>
                  <a:cubicBezTo>
                    <a:pt x="10938" y="1718"/>
                    <a:pt x="10988" y="1698"/>
                    <a:pt x="11033" y="1652"/>
                  </a:cubicBezTo>
                  <a:lnTo>
                    <a:pt x="11355" y="1335"/>
                  </a:lnTo>
                  <a:lnTo>
                    <a:pt x="12801" y="2781"/>
                  </a:lnTo>
                  <a:lnTo>
                    <a:pt x="11355" y="4227"/>
                  </a:lnTo>
                  <a:lnTo>
                    <a:pt x="9909" y="2781"/>
                  </a:lnTo>
                  <a:lnTo>
                    <a:pt x="10308" y="2383"/>
                  </a:lnTo>
                  <a:cubicBezTo>
                    <a:pt x="10459" y="2232"/>
                    <a:pt x="10322" y="2024"/>
                    <a:pt x="10161" y="2024"/>
                  </a:cubicBezTo>
                  <a:cubicBezTo>
                    <a:pt x="10112" y="2024"/>
                    <a:pt x="10061" y="2043"/>
                    <a:pt x="10015" y="2089"/>
                  </a:cubicBezTo>
                  <a:lnTo>
                    <a:pt x="9616" y="2488"/>
                  </a:lnTo>
                  <a:cubicBezTo>
                    <a:pt x="8794" y="1696"/>
                    <a:pt x="8804" y="1614"/>
                    <a:pt x="8655" y="1614"/>
                  </a:cubicBezTo>
                  <a:cubicBezTo>
                    <a:pt x="8506" y="1614"/>
                    <a:pt x="8472" y="1729"/>
                    <a:pt x="8045" y="2142"/>
                  </a:cubicBezTo>
                  <a:cubicBezTo>
                    <a:pt x="7963" y="2224"/>
                    <a:pt x="7963" y="2354"/>
                    <a:pt x="8045" y="2435"/>
                  </a:cubicBezTo>
                  <a:lnTo>
                    <a:pt x="8501" y="2892"/>
                  </a:lnTo>
                  <a:cubicBezTo>
                    <a:pt x="4096" y="7292"/>
                    <a:pt x="4178" y="7215"/>
                    <a:pt x="4154" y="7244"/>
                  </a:cubicBezTo>
                  <a:cubicBezTo>
                    <a:pt x="3572" y="7888"/>
                    <a:pt x="3270" y="8733"/>
                    <a:pt x="3308" y="9598"/>
                  </a:cubicBezTo>
                  <a:lnTo>
                    <a:pt x="2784" y="10122"/>
                  </a:lnTo>
                  <a:cubicBezTo>
                    <a:pt x="2664" y="10242"/>
                    <a:pt x="2597" y="10400"/>
                    <a:pt x="2597" y="10573"/>
                  </a:cubicBezTo>
                  <a:cubicBezTo>
                    <a:pt x="2597" y="10751"/>
                    <a:pt x="2674" y="10919"/>
                    <a:pt x="2804" y="11044"/>
                  </a:cubicBezTo>
                  <a:lnTo>
                    <a:pt x="152" y="13696"/>
                  </a:lnTo>
                  <a:cubicBezTo>
                    <a:pt x="1" y="13847"/>
                    <a:pt x="138" y="14054"/>
                    <a:pt x="299" y="14054"/>
                  </a:cubicBezTo>
                  <a:cubicBezTo>
                    <a:pt x="348" y="14054"/>
                    <a:pt x="399" y="14035"/>
                    <a:pt x="445" y="13989"/>
                  </a:cubicBezTo>
                  <a:lnTo>
                    <a:pt x="3097" y="11337"/>
                  </a:lnTo>
                  <a:lnTo>
                    <a:pt x="3116" y="11356"/>
                  </a:lnTo>
                  <a:cubicBezTo>
                    <a:pt x="3241" y="11479"/>
                    <a:pt x="3403" y="11540"/>
                    <a:pt x="3565" y="11540"/>
                  </a:cubicBezTo>
                  <a:cubicBezTo>
                    <a:pt x="3727" y="11540"/>
                    <a:pt x="3889" y="11479"/>
                    <a:pt x="4014" y="11356"/>
                  </a:cubicBezTo>
                  <a:lnTo>
                    <a:pt x="4538" y="10833"/>
                  </a:lnTo>
                  <a:cubicBezTo>
                    <a:pt x="4589" y="10835"/>
                    <a:pt x="4640" y="10836"/>
                    <a:pt x="4690" y="10836"/>
                  </a:cubicBezTo>
                  <a:cubicBezTo>
                    <a:pt x="5559" y="10836"/>
                    <a:pt x="6395" y="10489"/>
                    <a:pt x="7012" y="9872"/>
                  </a:cubicBezTo>
                  <a:lnTo>
                    <a:pt x="9649" y="7235"/>
                  </a:lnTo>
                  <a:cubicBezTo>
                    <a:pt x="9801" y="7087"/>
                    <a:pt x="9662" y="6879"/>
                    <a:pt x="9500" y="6879"/>
                  </a:cubicBezTo>
                  <a:cubicBezTo>
                    <a:pt x="9452" y="6879"/>
                    <a:pt x="9402" y="6897"/>
                    <a:pt x="9356" y="6942"/>
                  </a:cubicBezTo>
                  <a:lnTo>
                    <a:pt x="8405" y="7893"/>
                  </a:lnTo>
                  <a:cubicBezTo>
                    <a:pt x="8227" y="7864"/>
                    <a:pt x="7742" y="7705"/>
                    <a:pt x="7368" y="6869"/>
                  </a:cubicBezTo>
                  <a:cubicBezTo>
                    <a:pt x="7031" y="6110"/>
                    <a:pt x="6623" y="5784"/>
                    <a:pt x="6335" y="5635"/>
                  </a:cubicBezTo>
                  <a:lnTo>
                    <a:pt x="6493" y="5472"/>
                  </a:lnTo>
                  <a:lnTo>
                    <a:pt x="7502" y="6476"/>
                  </a:lnTo>
                  <a:cubicBezTo>
                    <a:pt x="7547" y="6522"/>
                    <a:pt x="7597" y="6541"/>
                    <a:pt x="7646" y="6541"/>
                  </a:cubicBezTo>
                  <a:cubicBezTo>
                    <a:pt x="7805" y="6541"/>
                    <a:pt x="7942" y="6333"/>
                    <a:pt x="7795" y="6183"/>
                  </a:cubicBezTo>
                  <a:lnTo>
                    <a:pt x="6786" y="5178"/>
                  </a:lnTo>
                  <a:lnTo>
                    <a:pt x="7219" y="4746"/>
                  </a:lnTo>
                  <a:lnTo>
                    <a:pt x="7680" y="5212"/>
                  </a:lnTo>
                  <a:cubicBezTo>
                    <a:pt x="7725" y="5256"/>
                    <a:pt x="7775" y="5275"/>
                    <a:pt x="7824" y="5275"/>
                  </a:cubicBezTo>
                  <a:cubicBezTo>
                    <a:pt x="7986" y="5275"/>
                    <a:pt x="8124" y="5067"/>
                    <a:pt x="7973" y="4919"/>
                  </a:cubicBezTo>
                  <a:lnTo>
                    <a:pt x="7512" y="4458"/>
                  </a:lnTo>
                  <a:lnTo>
                    <a:pt x="7939" y="4026"/>
                  </a:lnTo>
                  <a:lnTo>
                    <a:pt x="8400" y="4487"/>
                  </a:lnTo>
                  <a:cubicBezTo>
                    <a:pt x="8446" y="4531"/>
                    <a:pt x="8496" y="4549"/>
                    <a:pt x="8544" y="4549"/>
                  </a:cubicBezTo>
                  <a:cubicBezTo>
                    <a:pt x="8706" y="4549"/>
                    <a:pt x="8845" y="4342"/>
                    <a:pt x="8693" y="4194"/>
                  </a:cubicBezTo>
                  <a:lnTo>
                    <a:pt x="8232" y="3732"/>
                  </a:lnTo>
                  <a:lnTo>
                    <a:pt x="8790" y="3180"/>
                  </a:lnTo>
                  <a:lnTo>
                    <a:pt x="10956" y="5347"/>
                  </a:lnTo>
                  <a:lnTo>
                    <a:pt x="10202" y="6101"/>
                  </a:lnTo>
                  <a:cubicBezTo>
                    <a:pt x="10051" y="6252"/>
                    <a:pt x="10188" y="6459"/>
                    <a:pt x="10349" y="6459"/>
                  </a:cubicBezTo>
                  <a:cubicBezTo>
                    <a:pt x="10398" y="6459"/>
                    <a:pt x="10449" y="6440"/>
                    <a:pt x="10495" y="6394"/>
                  </a:cubicBezTo>
                  <a:lnTo>
                    <a:pt x="11249" y="5640"/>
                  </a:lnTo>
                  <a:cubicBezTo>
                    <a:pt x="11686" y="6053"/>
                    <a:pt x="11706" y="6158"/>
                    <a:pt x="11850" y="6158"/>
                  </a:cubicBezTo>
                  <a:cubicBezTo>
                    <a:pt x="11903" y="6158"/>
                    <a:pt x="11955" y="6134"/>
                    <a:pt x="11994" y="6096"/>
                  </a:cubicBezTo>
                  <a:cubicBezTo>
                    <a:pt x="12421" y="5644"/>
                    <a:pt x="12522" y="5630"/>
                    <a:pt x="12522" y="5486"/>
                  </a:cubicBezTo>
                  <a:cubicBezTo>
                    <a:pt x="12522" y="5342"/>
                    <a:pt x="12445" y="5356"/>
                    <a:pt x="11648" y="4525"/>
                  </a:cubicBezTo>
                  <a:lnTo>
                    <a:pt x="13089" y="3079"/>
                  </a:lnTo>
                  <a:cubicBezTo>
                    <a:pt x="13377" y="3343"/>
                    <a:pt x="13411" y="3454"/>
                    <a:pt x="13550" y="3454"/>
                  </a:cubicBezTo>
                  <a:cubicBezTo>
                    <a:pt x="13603" y="3454"/>
                    <a:pt x="13656" y="3435"/>
                    <a:pt x="13694" y="3396"/>
                  </a:cubicBezTo>
                  <a:lnTo>
                    <a:pt x="14079" y="3012"/>
                  </a:lnTo>
                  <a:cubicBezTo>
                    <a:pt x="14156" y="2930"/>
                    <a:pt x="14156" y="2800"/>
                    <a:pt x="14079" y="2719"/>
                  </a:cubicBezTo>
                  <a:lnTo>
                    <a:pt x="11417" y="62"/>
                  </a:lnTo>
                  <a:cubicBezTo>
                    <a:pt x="11376" y="21"/>
                    <a:pt x="11324" y="1"/>
                    <a:pt x="11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4" name="Google Shape;18444;p73"/>
          <p:cNvGrpSpPr/>
          <p:nvPr/>
        </p:nvGrpSpPr>
        <p:grpSpPr>
          <a:xfrm>
            <a:off x="4929600" y="3825735"/>
            <a:ext cx="230803" cy="340235"/>
            <a:chOff x="4929600" y="3825735"/>
            <a:chExt cx="230803" cy="340235"/>
          </a:xfrm>
        </p:grpSpPr>
        <p:sp>
          <p:nvSpPr>
            <p:cNvPr id="18445" name="Google Shape;18445;p73"/>
            <p:cNvSpPr/>
            <p:nvPr/>
          </p:nvSpPr>
          <p:spPr>
            <a:xfrm>
              <a:off x="4934757" y="3830657"/>
              <a:ext cx="220750" cy="330418"/>
            </a:xfrm>
            <a:custGeom>
              <a:rect b="b" l="l" r="r" t="t"/>
              <a:pathLst>
                <a:path extrusionOk="0" h="12621" w="8432">
                  <a:moveTo>
                    <a:pt x="721" y="0"/>
                  </a:moveTo>
                  <a:cubicBezTo>
                    <a:pt x="322" y="0"/>
                    <a:pt x="1" y="327"/>
                    <a:pt x="1" y="721"/>
                  </a:cubicBezTo>
                  <a:lnTo>
                    <a:pt x="1" y="11900"/>
                  </a:lnTo>
                  <a:cubicBezTo>
                    <a:pt x="1" y="12294"/>
                    <a:pt x="322" y="12620"/>
                    <a:pt x="721" y="12620"/>
                  </a:cubicBezTo>
                  <a:lnTo>
                    <a:pt x="7711" y="12620"/>
                  </a:lnTo>
                  <a:cubicBezTo>
                    <a:pt x="8110" y="12620"/>
                    <a:pt x="8432" y="12294"/>
                    <a:pt x="8432" y="11900"/>
                  </a:cubicBezTo>
                  <a:lnTo>
                    <a:pt x="8432" y="5438"/>
                  </a:lnTo>
                  <a:lnTo>
                    <a:pt x="8432" y="4434"/>
                  </a:lnTo>
                  <a:lnTo>
                    <a:pt x="8432" y="721"/>
                  </a:lnTo>
                  <a:cubicBezTo>
                    <a:pt x="8432" y="327"/>
                    <a:pt x="8110" y="0"/>
                    <a:pt x="7711"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6" name="Google Shape;18446;p73"/>
            <p:cNvSpPr/>
            <p:nvPr/>
          </p:nvSpPr>
          <p:spPr>
            <a:xfrm>
              <a:off x="4934757" y="3830788"/>
              <a:ext cx="220750" cy="330287"/>
            </a:xfrm>
            <a:custGeom>
              <a:rect b="b" l="l" r="r" t="t"/>
              <a:pathLst>
                <a:path extrusionOk="0" h="12616" w="8432">
                  <a:moveTo>
                    <a:pt x="7720" y="0"/>
                  </a:moveTo>
                  <a:cubicBezTo>
                    <a:pt x="7717" y="0"/>
                    <a:pt x="7714" y="0"/>
                    <a:pt x="7711" y="0"/>
                  </a:cubicBezTo>
                  <a:lnTo>
                    <a:pt x="7528" y="0"/>
                  </a:lnTo>
                  <a:lnTo>
                    <a:pt x="7528" y="10992"/>
                  </a:lnTo>
                  <a:cubicBezTo>
                    <a:pt x="7528" y="11390"/>
                    <a:pt x="7202" y="11712"/>
                    <a:pt x="6808" y="11712"/>
                  </a:cubicBezTo>
                  <a:lnTo>
                    <a:pt x="1" y="11712"/>
                  </a:lnTo>
                  <a:lnTo>
                    <a:pt x="1" y="11895"/>
                  </a:lnTo>
                  <a:cubicBezTo>
                    <a:pt x="1" y="12294"/>
                    <a:pt x="322" y="12615"/>
                    <a:pt x="721" y="12615"/>
                  </a:cubicBezTo>
                  <a:lnTo>
                    <a:pt x="7711" y="12615"/>
                  </a:lnTo>
                  <a:cubicBezTo>
                    <a:pt x="8105" y="12615"/>
                    <a:pt x="8432" y="12294"/>
                    <a:pt x="8432" y="11895"/>
                  </a:cubicBezTo>
                  <a:lnTo>
                    <a:pt x="8432" y="721"/>
                  </a:lnTo>
                  <a:cubicBezTo>
                    <a:pt x="8432" y="325"/>
                    <a:pt x="8114" y="0"/>
                    <a:pt x="7720"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73"/>
            <p:cNvSpPr/>
            <p:nvPr/>
          </p:nvSpPr>
          <p:spPr>
            <a:xfrm>
              <a:off x="4956251" y="3857805"/>
              <a:ext cx="76001" cy="65110"/>
            </a:xfrm>
            <a:custGeom>
              <a:rect b="b" l="l" r="r" t="t"/>
              <a:pathLst>
                <a:path extrusionOk="0" h="2487" w="2903">
                  <a:moveTo>
                    <a:pt x="1658" y="1"/>
                  </a:moveTo>
                  <a:cubicBezTo>
                    <a:pt x="553" y="1"/>
                    <a:pt x="1" y="1341"/>
                    <a:pt x="784" y="2120"/>
                  </a:cubicBezTo>
                  <a:cubicBezTo>
                    <a:pt x="1036" y="2373"/>
                    <a:pt x="1347" y="2487"/>
                    <a:pt x="1653" y="2487"/>
                  </a:cubicBezTo>
                  <a:cubicBezTo>
                    <a:pt x="2290" y="2487"/>
                    <a:pt x="2903" y="1992"/>
                    <a:pt x="2903" y="1245"/>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73"/>
            <p:cNvSpPr/>
            <p:nvPr/>
          </p:nvSpPr>
          <p:spPr>
            <a:xfrm>
              <a:off x="4993479" y="3857805"/>
              <a:ext cx="40291" cy="65136"/>
            </a:xfrm>
            <a:custGeom>
              <a:rect b="b" l="l" r="r" t="t"/>
              <a:pathLst>
                <a:path extrusionOk="0" h="2488" w="1539">
                  <a:moveTo>
                    <a:pt x="241" y="1"/>
                  </a:moveTo>
                  <a:cubicBezTo>
                    <a:pt x="160" y="1"/>
                    <a:pt x="83" y="11"/>
                    <a:pt x="1" y="25"/>
                  </a:cubicBezTo>
                  <a:cubicBezTo>
                    <a:pt x="587" y="135"/>
                    <a:pt x="1010" y="650"/>
                    <a:pt x="1010" y="1245"/>
                  </a:cubicBezTo>
                  <a:cubicBezTo>
                    <a:pt x="1010" y="1841"/>
                    <a:pt x="587" y="2350"/>
                    <a:pt x="1" y="2465"/>
                  </a:cubicBezTo>
                  <a:cubicBezTo>
                    <a:pt x="79" y="2480"/>
                    <a:pt x="157" y="2487"/>
                    <a:pt x="233" y="2487"/>
                  </a:cubicBezTo>
                  <a:cubicBezTo>
                    <a:pt x="861" y="2487"/>
                    <a:pt x="1407" y="2012"/>
                    <a:pt x="1471" y="1361"/>
                  </a:cubicBezTo>
                  <a:cubicBezTo>
                    <a:pt x="1538" y="635"/>
                    <a:pt x="971" y="6"/>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73"/>
            <p:cNvSpPr/>
            <p:nvPr/>
          </p:nvSpPr>
          <p:spPr>
            <a:xfrm>
              <a:off x="5047069" y="3857805"/>
              <a:ext cx="75870" cy="65110"/>
            </a:xfrm>
            <a:custGeom>
              <a:rect b="b" l="l" r="r" t="t"/>
              <a:pathLst>
                <a:path extrusionOk="0" h="2487" w="2898">
                  <a:moveTo>
                    <a:pt x="1658" y="1"/>
                  </a:moveTo>
                  <a:cubicBezTo>
                    <a:pt x="553" y="1"/>
                    <a:pt x="1" y="1341"/>
                    <a:pt x="779" y="2120"/>
                  </a:cubicBezTo>
                  <a:cubicBezTo>
                    <a:pt x="1032" y="2373"/>
                    <a:pt x="1344" y="2487"/>
                    <a:pt x="1649" y="2487"/>
                  </a:cubicBezTo>
                  <a:cubicBezTo>
                    <a:pt x="2287" y="2487"/>
                    <a:pt x="2897" y="1992"/>
                    <a:pt x="2897" y="1245"/>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73"/>
            <p:cNvSpPr/>
            <p:nvPr/>
          </p:nvSpPr>
          <p:spPr>
            <a:xfrm>
              <a:off x="5084035" y="3857805"/>
              <a:ext cx="38903" cy="65057"/>
            </a:xfrm>
            <a:custGeom>
              <a:rect b="b" l="l" r="r" t="t"/>
              <a:pathLst>
                <a:path extrusionOk="0" h="2485" w="1486">
                  <a:moveTo>
                    <a:pt x="246" y="1"/>
                  </a:moveTo>
                  <a:cubicBezTo>
                    <a:pt x="164" y="1"/>
                    <a:pt x="83" y="11"/>
                    <a:pt x="1" y="30"/>
                  </a:cubicBezTo>
                  <a:cubicBezTo>
                    <a:pt x="582" y="145"/>
                    <a:pt x="995" y="654"/>
                    <a:pt x="995" y="1245"/>
                  </a:cubicBezTo>
                  <a:cubicBezTo>
                    <a:pt x="995" y="1836"/>
                    <a:pt x="582" y="2345"/>
                    <a:pt x="1" y="2461"/>
                  </a:cubicBezTo>
                  <a:cubicBezTo>
                    <a:pt x="83" y="2475"/>
                    <a:pt x="164" y="2485"/>
                    <a:pt x="246" y="2485"/>
                  </a:cubicBezTo>
                  <a:cubicBezTo>
                    <a:pt x="933" y="2485"/>
                    <a:pt x="1485" y="1927"/>
                    <a:pt x="1485" y="1245"/>
                  </a:cubicBezTo>
                  <a:cubicBezTo>
                    <a:pt x="1485" y="558"/>
                    <a:pt x="933" y="6"/>
                    <a:pt x="246" y="6"/>
                  </a:cubicBezTo>
                  <a:lnTo>
                    <a:pt x="246"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1" name="Google Shape;18451;p73"/>
            <p:cNvSpPr/>
            <p:nvPr/>
          </p:nvSpPr>
          <p:spPr>
            <a:xfrm>
              <a:off x="4956251" y="4063947"/>
              <a:ext cx="76001" cy="65083"/>
            </a:xfrm>
            <a:custGeom>
              <a:rect b="b" l="l" r="r" t="t"/>
              <a:pathLst>
                <a:path extrusionOk="0" h="2486" w="2903">
                  <a:moveTo>
                    <a:pt x="1658" y="1"/>
                  </a:moveTo>
                  <a:cubicBezTo>
                    <a:pt x="553" y="1"/>
                    <a:pt x="1" y="1336"/>
                    <a:pt x="784" y="2119"/>
                  </a:cubicBezTo>
                  <a:cubicBezTo>
                    <a:pt x="1035" y="2372"/>
                    <a:pt x="1345" y="2485"/>
                    <a:pt x="1650" y="2485"/>
                  </a:cubicBezTo>
                  <a:cubicBezTo>
                    <a:pt x="2288" y="2485"/>
                    <a:pt x="2903" y="1988"/>
                    <a:pt x="2903" y="1240"/>
                  </a:cubicBezTo>
                  <a:cubicBezTo>
                    <a:pt x="2903"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2" name="Google Shape;18452;p73"/>
            <p:cNvSpPr/>
            <p:nvPr/>
          </p:nvSpPr>
          <p:spPr>
            <a:xfrm>
              <a:off x="4993479" y="4063947"/>
              <a:ext cx="40291" cy="65005"/>
            </a:xfrm>
            <a:custGeom>
              <a:rect b="b" l="l" r="r" t="t"/>
              <a:pathLst>
                <a:path extrusionOk="0" h="2483" w="1539">
                  <a:moveTo>
                    <a:pt x="241" y="1"/>
                  </a:moveTo>
                  <a:cubicBezTo>
                    <a:pt x="160" y="1"/>
                    <a:pt x="83" y="6"/>
                    <a:pt x="1" y="20"/>
                  </a:cubicBezTo>
                  <a:cubicBezTo>
                    <a:pt x="587" y="135"/>
                    <a:pt x="1010" y="645"/>
                    <a:pt x="1010" y="1240"/>
                  </a:cubicBezTo>
                  <a:cubicBezTo>
                    <a:pt x="1010" y="1836"/>
                    <a:pt x="587" y="2345"/>
                    <a:pt x="1" y="2460"/>
                  </a:cubicBezTo>
                  <a:cubicBezTo>
                    <a:pt x="79" y="2475"/>
                    <a:pt x="157" y="2482"/>
                    <a:pt x="233" y="2482"/>
                  </a:cubicBezTo>
                  <a:cubicBezTo>
                    <a:pt x="861" y="2482"/>
                    <a:pt x="1407" y="2007"/>
                    <a:pt x="1471" y="1360"/>
                  </a:cubicBezTo>
                  <a:cubicBezTo>
                    <a:pt x="1538" y="635"/>
                    <a:pt x="971" y="1"/>
                    <a:pt x="241"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3" name="Google Shape;18453;p73"/>
            <p:cNvSpPr/>
            <p:nvPr/>
          </p:nvSpPr>
          <p:spPr>
            <a:xfrm>
              <a:off x="5047069" y="4063947"/>
              <a:ext cx="75870" cy="65083"/>
            </a:xfrm>
            <a:custGeom>
              <a:rect b="b" l="l" r="r" t="t"/>
              <a:pathLst>
                <a:path extrusionOk="0" h="2486" w="2898">
                  <a:moveTo>
                    <a:pt x="1658" y="1"/>
                  </a:moveTo>
                  <a:cubicBezTo>
                    <a:pt x="553" y="1"/>
                    <a:pt x="1" y="1336"/>
                    <a:pt x="779" y="2119"/>
                  </a:cubicBezTo>
                  <a:cubicBezTo>
                    <a:pt x="1032" y="2372"/>
                    <a:pt x="1342" y="2485"/>
                    <a:pt x="1647" y="2485"/>
                  </a:cubicBezTo>
                  <a:cubicBezTo>
                    <a:pt x="2285" y="2485"/>
                    <a:pt x="2897" y="1988"/>
                    <a:pt x="2897" y="1240"/>
                  </a:cubicBezTo>
                  <a:cubicBezTo>
                    <a:pt x="2897" y="558"/>
                    <a:pt x="2345" y="1"/>
                    <a:pt x="165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4" name="Google Shape;18454;p73"/>
            <p:cNvSpPr/>
            <p:nvPr/>
          </p:nvSpPr>
          <p:spPr>
            <a:xfrm>
              <a:off x="5084035" y="4063947"/>
              <a:ext cx="38903" cy="64926"/>
            </a:xfrm>
            <a:custGeom>
              <a:rect b="b" l="l" r="r" t="t"/>
              <a:pathLst>
                <a:path extrusionOk="0" h="2480" w="1486">
                  <a:moveTo>
                    <a:pt x="246" y="1"/>
                  </a:moveTo>
                  <a:cubicBezTo>
                    <a:pt x="164" y="1"/>
                    <a:pt x="83" y="10"/>
                    <a:pt x="1" y="25"/>
                  </a:cubicBezTo>
                  <a:cubicBezTo>
                    <a:pt x="582" y="140"/>
                    <a:pt x="995" y="649"/>
                    <a:pt x="995" y="1240"/>
                  </a:cubicBezTo>
                  <a:cubicBezTo>
                    <a:pt x="995" y="1831"/>
                    <a:pt x="582" y="2340"/>
                    <a:pt x="1" y="2456"/>
                  </a:cubicBezTo>
                  <a:cubicBezTo>
                    <a:pt x="83" y="2475"/>
                    <a:pt x="164" y="2480"/>
                    <a:pt x="246" y="2480"/>
                  </a:cubicBezTo>
                  <a:cubicBezTo>
                    <a:pt x="933" y="2480"/>
                    <a:pt x="1485" y="1922"/>
                    <a:pt x="1485" y="1240"/>
                  </a:cubicBezTo>
                  <a:cubicBezTo>
                    <a:pt x="1485" y="558"/>
                    <a:pt x="933" y="1"/>
                    <a:pt x="246"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5" name="Google Shape;18455;p73"/>
            <p:cNvSpPr/>
            <p:nvPr/>
          </p:nvSpPr>
          <p:spPr>
            <a:xfrm>
              <a:off x="4956251" y="3960824"/>
              <a:ext cx="76001" cy="65110"/>
            </a:xfrm>
            <a:custGeom>
              <a:rect b="b" l="l" r="r" t="t"/>
              <a:pathLst>
                <a:path extrusionOk="0" h="2487" w="2903">
                  <a:moveTo>
                    <a:pt x="1658" y="0"/>
                  </a:moveTo>
                  <a:cubicBezTo>
                    <a:pt x="553" y="0"/>
                    <a:pt x="1" y="1336"/>
                    <a:pt x="784" y="2119"/>
                  </a:cubicBezTo>
                  <a:cubicBezTo>
                    <a:pt x="1036" y="2373"/>
                    <a:pt x="1347" y="2486"/>
                    <a:pt x="1653" y="2486"/>
                  </a:cubicBezTo>
                  <a:cubicBezTo>
                    <a:pt x="2290" y="2486"/>
                    <a:pt x="2903" y="1992"/>
                    <a:pt x="2903" y="1245"/>
                  </a:cubicBezTo>
                  <a:cubicBezTo>
                    <a:pt x="2903"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6" name="Google Shape;18456;p73"/>
            <p:cNvSpPr/>
            <p:nvPr/>
          </p:nvSpPr>
          <p:spPr>
            <a:xfrm>
              <a:off x="4993479" y="3960955"/>
              <a:ext cx="40291" cy="64979"/>
            </a:xfrm>
            <a:custGeom>
              <a:rect b="b" l="l" r="r" t="t"/>
              <a:pathLst>
                <a:path extrusionOk="0" h="2482" w="1539">
                  <a:moveTo>
                    <a:pt x="241" y="0"/>
                  </a:moveTo>
                  <a:cubicBezTo>
                    <a:pt x="160" y="0"/>
                    <a:pt x="83" y="5"/>
                    <a:pt x="1" y="19"/>
                  </a:cubicBezTo>
                  <a:cubicBezTo>
                    <a:pt x="587" y="135"/>
                    <a:pt x="1010" y="644"/>
                    <a:pt x="1010" y="1240"/>
                  </a:cubicBezTo>
                  <a:cubicBezTo>
                    <a:pt x="1010" y="1835"/>
                    <a:pt x="587" y="2345"/>
                    <a:pt x="1" y="2460"/>
                  </a:cubicBezTo>
                  <a:cubicBezTo>
                    <a:pt x="79" y="2475"/>
                    <a:pt x="157" y="2482"/>
                    <a:pt x="233" y="2482"/>
                  </a:cubicBezTo>
                  <a:cubicBezTo>
                    <a:pt x="861" y="2482"/>
                    <a:pt x="1407" y="2007"/>
                    <a:pt x="1471" y="1360"/>
                  </a:cubicBezTo>
                  <a:cubicBezTo>
                    <a:pt x="1538" y="630"/>
                    <a:pt x="971" y="0"/>
                    <a:pt x="241"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7" name="Google Shape;18457;p73"/>
            <p:cNvSpPr/>
            <p:nvPr/>
          </p:nvSpPr>
          <p:spPr>
            <a:xfrm>
              <a:off x="5047069" y="3960824"/>
              <a:ext cx="75870" cy="65110"/>
            </a:xfrm>
            <a:custGeom>
              <a:rect b="b" l="l" r="r" t="t"/>
              <a:pathLst>
                <a:path extrusionOk="0" h="2487" w="2898">
                  <a:moveTo>
                    <a:pt x="1658" y="0"/>
                  </a:moveTo>
                  <a:cubicBezTo>
                    <a:pt x="553" y="0"/>
                    <a:pt x="1" y="1336"/>
                    <a:pt x="779" y="2119"/>
                  </a:cubicBezTo>
                  <a:cubicBezTo>
                    <a:pt x="1032" y="2373"/>
                    <a:pt x="1344" y="2486"/>
                    <a:pt x="1649" y="2486"/>
                  </a:cubicBezTo>
                  <a:cubicBezTo>
                    <a:pt x="2287" y="2486"/>
                    <a:pt x="2897" y="1992"/>
                    <a:pt x="2897" y="1245"/>
                  </a:cubicBezTo>
                  <a:cubicBezTo>
                    <a:pt x="2897" y="558"/>
                    <a:pt x="2345" y="0"/>
                    <a:pt x="1658"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8" name="Google Shape;18458;p73"/>
            <p:cNvSpPr/>
            <p:nvPr/>
          </p:nvSpPr>
          <p:spPr>
            <a:xfrm>
              <a:off x="5084035" y="3960955"/>
              <a:ext cx="38903" cy="64926"/>
            </a:xfrm>
            <a:custGeom>
              <a:rect b="b" l="l" r="r" t="t"/>
              <a:pathLst>
                <a:path extrusionOk="0" h="2480" w="1486">
                  <a:moveTo>
                    <a:pt x="246" y="0"/>
                  </a:moveTo>
                  <a:cubicBezTo>
                    <a:pt x="164" y="0"/>
                    <a:pt x="83" y="5"/>
                    <a:pt x="1" y="24"/>
                  </a:cubicBezTo>
                  <a:cubicBezTo>
                    <a:pt x="582" y="140"/>
                    <a:pt x="995" y="649"/>
                    <a:pt x="995" y="1240"/>
                  </a:cubicBezTo>
                  <a:cubicBezTo>
                    <a:pt x="995" y="1831"/>
                    <a:pt x="582" y="2340"/>
                    <a:pt x="1" y="2455"/>
                  </a:cubicBezTo>
                  <a:cubicBezTo>
                    <a:pt x="83" y="2470"/>
                    <a:pt x="164" y="2479"/>
                    <a:pt x="246" y="2479"/>
                  </a:cubicBezTo>
                  <a:cubicBezTo>
                    <a:pt x="933" y="2479"/>
                    <a:pt x="1485" y="1922"/>
                    <a:pt x="1485" y="1240"/>
                  </a:cubicBezTo>
                  <a:cubicBezTo>
                    <a:pt x="1485" y="553"/>
                    <a:pt x="933" y="0"/>
                    <a:pt x="246"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9" name="Google Shape;18459;p73"/>
            <p:cNvSpPr/>
            <p:nvPr/>
          </p:nvSpPr>
          <p:spPr>
            <a:xfrm>
              <a:off x="4962298" y="3852936"/>
              <a:ext cx="74849" cy="74927"/>
            </a:xfrm>
            <a:custGeom>
              <a:rect b="b" l="l" r="r" t="t"/>
              <a:pathLst>
                <a:path extrusionOk="0" h="2862" w="2859">
                  <a:moveTo>
                    <a:pt x="1411" y="385"/>
                  </a:moveTo>
                  <a:cubicBezTo>
                    <a:pt x="1606" y="385"/>
                    <a:pt x="1811" y="443"/>
                    <a:pt x="2009" y="576"/>
                  </a:cubicBezTo>
                  <a:lnTo>
                    <a:pt x="2004" y="576"/>
                  </a:lnTo>
                  <a:lnTo>
                    <a:pt x="572" y="2003"/>
                  </a:lnTo>
                  <a:cubicBezTo>
                    <a:pt x="61" y="1244"/>
                    <a:pt x="661" y="385"/>
                    <a:pt x="1411" y="385"/>
                  </a:cubicBezTo>
                  <a:close/>
                  <a:moveTo>
                    <a:pt x="2273" y="840"/>
                  </a:moveTo>
                  <a:lnTo>
                    <a:pt x="2273" y="840"/>
                  </a:lnTo>
                  <a:cubicBezTo>
                    <a:pt x="2809" y="1604"/>
                    <a:pt x="2206" y="2479"/>
                    <a:pt x="1452" y="2479"/>
                  </a:cubicBezTo>
                  <a:cubicBezTo>
                    <a:pt x="1253" y="2479"/>
                    <a:pt x="1043" y="2417"/>
                    <a:pt x="841" y="2277"/>
                  </a:cubicBezTo>
                  <a:lnTo>
                    <a:pt x="2273" y="840"/>
                  </a:lnTo>
                  <a:close/>
                  <a:moveTo>
                    <a:pt x="1445" y="1"/>
                  </a:moveTo>
                  <a:cubicBezTo>
                    <a:pt x="712" y="1"/>
                    <a:pt x="1" y="563"/>
                    <a:pt x="1" y="1431"/>
                  </a:cubicBezTo>
                  <a:cubicBezTo>
                    <a:pt x="1" y="1806"/>
                    <a:pt x="145" y="2166"/>
                    <a:pt x="409" y="2430"/>
                  </a:cubicBezTo>
                  <a:lnTo>
                    <a:pt x="409" y="2440"/>
                  </a:lnTo>
                  <a:lnTo>
                    <a:pt x="414" y="2440"/>
                  </a:lnTo>
                  <a:cubicBezTo>
                    <a:pt x="704" y="2731"/>
                    <a:pt x="1063" y="2861"/>
                    <a:pt x="1415" y="2861"/>
                  </a:cubicBezTo>
                  <a:cubicBezTo>
                    <a:pt x="2151" y="2861"/>
                    <a:pt x="2859" y="2292"/>
                    <a:pt x="2859" y="1431"/>
                  </a:cubicBezTo>
                  <a:cubicBezTo>
                    <a:pt x="2859" y="1052"/>
                    <a:pt x="2705" y="682"/>
                    <a:pt x="2436" y="413"/>
                  </a:cubicBezTo>
                  <a:cubicBezTo>
                    <a:pt x="2151" y="129"/>
                    <a:pt x="1795" y="1"/>
                    <a:pt x="1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73"/>
            <p:cNvSpPr/>
            <p:nvPr/>
          </p:nvSpPr>
          <p:spPr>
            <a:xfrm>
              <a:off x="5040786" y="3852910"/>
              <a:ext cx="87179" cy="74901"/>
            </a:xfrm>
            <a:custGeom>
              <a:rect b="b" l="l" r="r" t="t"/>
              <a:pathLst>
                <a:path extrusionOk="0" h="2861" w="3330">
                  <a:moveTo>
                    <a:pt x="1877" y="386"/>
                  </a:moveTo>
                  <a:cubicBezTo>
                    <a:pt x="2072" y="386"/>
                    <a:pt x="2277" y="444"/>
                    <a:pt x="2474" y="577"/>
                  </a:cubicBezTo>
                  <a:lnTo>
                    <a:pt x="1043" y="2004"/>
                  </a:lnTo>
                  <a:cubicBezTo>
                    <a:pt x="525" y="1242"/>
                    <a:pt x="1128" y="386"/>
                    <a:pt x="1877" y="386"/>
                  </a:cubicBezTo>
                  <a:close/>
                  <a:moveTo>
                    <a:pt x="2739" y="841"/>
                  </a:moveTo>
                  <a:lnTo>
                    <a:pt x="2739" y="841"/>
                  </a:lnTo>
                  <a:cubicBezTo>
                    <a:pt x="3270" y="1597"/>
                    <a:pt x="2673" y="2482"/>
                    <a:pt x="1920" y="2482"/>
                  </a:cubicBezTo>
                  <a:cubicBezTo>
                    <a:pt x="1720" y="2482"/>
                    <a:pt x="1510" y="2420"/>
                    <a:pt x="1307" y="2278"/>
                  </a:cubicBezTo>
                  <a:lnTo>
                    <a:pt x="2739" y="841"/>
                  </a:lnTo>
                  <a:close/>
                  <a:moveTo>
                    <a:pt x="1893" y="1"/>
                  </a:moveTo>
                  <a:cubicBezTo>
                    <a:pt x="596" y="1"/>
                    <a:pt x="0" y="1591"/>
                    <a:pt x="879" y="2436"/>
                  </a:cubicBezTo>
                  <a:cubicBezTo>
                    <a:pt x="1171" y="2729"/>
                    <a:pt x="1531" y="2861"/>
                    <a:pt x="1885" y="2861"/>
                  </a:cubicBezTo>
                  <a:cubicBezTo>
                    <a:pt x="2622" y="2861"/>
                    <a:pt x="3330" y="2292"/>
                    <a:pt x="3330" y="1432"/>
                  </a:cubicBezTo>
                  <a:cubicBezTo>
                    <a:pt x="3330" y="1048"/>
                    <a:pt x="3176" y="683"/>
                    <a:pt x="2902" y="414"/>
                  </a:cubicBezTo>
                  <a:cubicBezTo>
                    <a:pt x="2633" y="150"/>
                    <a:pt x="2273" y="1"/>
                    <a:pt x="18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73"/>
            <p:cNvSpPr/>
            <p:nvPr/>
          </p:nvSpPr>
          <p:spPr>
            <a:xfrm>
              <a:off x="4949732" y="3955928"/>
              <a:ext cx="87415" cy="74953"/>
            </a:xfrm>
            <a:custGeom>
              <a:rect b="b" l="l" r="r" t="t"/>
              <a:pathLst>
                <a:path extrusionOk="0" h="2863" w="3339">
                  <a:moveTo>
                    <a:pt x="1890" y="385"/>
                  </a:moveTo>
                  <a:cubicBezTo>
                    <a:pt x="2085" y="385"/>
                    <a:pt x="2290" y="444"/>
                    <a:pt x="2489" y="577"/>
                  </a:cubicBezTo>
                  <a:lnTo>
                    <a:pt x="2484" y="577"/>
                  </a:lnTo>
                  <a:lnTo>
                    <a:pt x="1052" y="2008"/>
                  </a:lnTo>
                  <a:cubicBezTo>
                    <a:pt x="542" y="1242"/>
                    <a:pt x="1141" y="385"/>
                    <a:pt x="1890" y="385"/>
                  </a:cubicBezTo>
                  <a:close/>
                  <a:moveTo>
                    <a:pt x="2753" y="846"/>
                  </a:moveTo>
                  <a:lnTo>
                    <a:pt x="2753" y="846"/>
                  </a:lnTo>
                  <a:cubicBezTo>
                    <a:pt x="3288" y="1605"/>
                    <a:pt x="2687" y="2481"/>
                    <a:pt x="1934" y="2481"/>
                  </a:cubicBezTo>
                  <a:cubicBezTo>
                    <a:pt x="1734" y="2481"/>
                    <a:pt x="1524" y="2419"/>
                    <a:pt x="1321" y="2277"/>
                  </a:cubicBezTo>
                  <a:lnTo>
                    <a:pt x="2753" y="846"/>
                  </a:lnTo>
                  <a:close/>
                  <a:moveTo>
                    <a:pt x="1907" y="0"/>
                  </a:moveTo>
                  <a:cubicBezTo>
                    <a:pt x="654" y="0"/>
                    <a:pt x="0" y="1528"/>
                    <a:pt x="889" y="2436"/>
                  </a:cubicBezTo>
                  <a:lnTo>
                    <a:pt x="889" y="2441"/>
                  </a:lnTo>
                  <a:cubicBezTo>
                    <a:pt x="1180" y="2732"/>
                    <a:pt x="1541" y="2863"/>
                    <a:pt x="1894" y="2863"/>
                  </a:cubicBezTo>
                  <a:cubicBezTo>
                    <a:pt x="2631" y="2863"/>
                    <a:pt x="3339" y="2296"/>
                    <a:pt x="3339" y="1437"/>
                  </a:cubicBezTo>
                  <a:cubicBezTo>
                    <a:pt x="3339" y="644"/>
                    <a:pt x="2695" y="0"/>
                    <a:pt x="1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73"/>
            <p:cNvSpPr/>
            <p:nvPr/>
          </p:nvSpPr>
          <p:spPr>
            <a:xfrm>
              <a:off x="5040786" y="3955928"/>
              <a:ext cx="87310" cy="74953"/>
            </a:xfrm>
            <a:custGeom>
              <a:rect b="b" l="l" r="r" t="t"/>
              <a:pathLst>
                <a:path extrusionOk="0" h="2863" w="3335">
                  <a:moveTo>
                    <a:pt x="1875" y="385"/>
                  </a:moveTo>
                  <a:cubicBezTo>
                    <a:pt x="2069" y="385"/>
                    <a:pt x="2275" y="443"/>
                    <a:pt x="2474" y="577"/>
                  </a:cubicBezTo>
                  <a:lnTo>
                    <a:pt x="1043" y="2008"/>
                  </a:lnTo>
                  <a:cubicBezTo>
                    <a:pt x="531" y="1253"/>
                    <a:pt x="1123" y="385"/>
                    <a:pt x="1875" y="385"/>
                  </a:cubicBezTo>
                  <a:close/>
                  <a:moveTo>
                    <a:pt x="2743" y="846"/>
                  </a:moveTo>
                  <a:cubicBezTo>
                    <a:pt x="3271" y="1598"/>
                    <a:pt x="2673" y="2482"/>
                    <a:pt x="1920" y="2482"/>
                  </a:cubicBezTo>
                  <a:cubicBezTo>
                    <a:pt x="1720" y="2482"/>
                    <a:pt x="1510" y="2420"/>
                    <a:pt x="1307" y="2277"/>
                  </a:cubicBezTo>
                  <a:lnTo>
                    <a:pt x="2743" y="846"/>
                  </a:lnTo>
                  <a:close/>
                  <a:moveTo>
                    <a:pt x="1898" y="0"/>
                  </a:moveTo>
                  <a:cubicBezTo>
                    <a:pt x="606" y="0"/>
                    <a:pt x="0" y="1585"/>
                    <a:pt x="884" y="2441"/>
                  </a:cubicBezTo>
                  <a:cubicBezTo>
                    <a:pt x="1176" y="2732"/>
                    <a:pt x="1536" y="2863"/>
                    <a:pt x="1890" y="2863"/>
                  </a:cubicBezTo>
                  <a:cubicBezTo>
                    <a:pt x="2626" y="2863"/>
                    <a:pt x="3334" y="2296"/>
                    <a:pt x="3334" y="1437"/>
                  </a:cubicBezTo>
                  <a:cubicBezTo>
                    <a:pt x="3330" y="644"/>
                    <a:pt x="2691" y="5"/>
                    <a:pt x="1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73"/>
            <p:cNvSpPr/>
            <p:nvPr/>
          </p:nvSpPr>
          <p:spPr>
            <a:xfrm>
              <a:off x="4962298" y="4058920"/>
              <a:ext cx="74980" cy="74953"/>
            </a:xfrm>
            <a:custGeom>
              <a:rect b="b" l="l" r="r" t="t"/>
              <a:pathLst>
                <a:path extrusionOk="0" h="2863" w="2864">
                  <a:moveTo>
                    <a:pt x="2273" y="846"/>
                  </a:moveTo>
                  <a:lnTo>
                    <a:pt x="2273" y="846"/>
                  </a:lnTo>
                  <a:cubicBezTo>
                    <a:pt x="2805" y="1603"/>
                    <a:pt x="2206" y="2485"/>
                    <a:pt x="1452" y="2485"/>
                  </a:cubicBezTo>
                  <a:cubicBezTo>
                    <a:pt x="1254" y="2485"/>
                    <a:pt x="1044" y="2424"/>
                    <a:pt x="841" y="2283"/>
                  </a:cubicBezTo>
                  <a:lnTo>
                    <a:pt x="2273" y="846"/>
                  </a:lnTo>
                  <a:close/>
                  <a:moveTo>
                    <a:pt x="1431" y="0"/>
                  </a:moveTo>
                  <a:cubicBezTo>
                    <a:pt x="1194" y="0"/>
                    <a:pt x="951" y="61"/>
                    <a:pt x="721" y="193"/>
                  </a:cubicBezTo>
                  <a:cubicBezTo>
                    <a:pt x="535" y="298"/>
                    <a:pt x="639" y="547"/>
                    <a:pt x="809" y="547"/>
                  </a:cubicBezTo>
                  <a:cubicBezTo>
                    <a:pt x="840" y="547"/>
                    <a:pt x="874" y="539"/>
                    <a:pt x="909" y="519"/>
                  </a:cubicBezTo>
                  <a:cubicBezTo>
                    <a:pt x="1067" y="428"/>
                    <a:pt x="1250" y="380"/>
                    <a:pt x="1432" y="380"/>
                  </a:cubicBezTo>
                  <a:cubicBezTo>
                    <a:pt x="1639" y="385"/>
                    <a:pt x="1841" y="452"/>
                    <a:pt x="2009" y="572"/>
                  </a:cubicBezTo>
                  <a:lnTo>
                    <a:pt x="577" y="2004"/>
                  </a:lnTo>
                  <a:cubicBezTo>
                    <a:pt x="404" y="1744"/>
                    <a:pt x="337" y="1485"/>
                    <a:pt x="409" y="1182"/>
                  </a:cubicBezTo>
                  <a:cubicBezTo>
                    <a:pt x="446" y="1039"/>
                    <a:pt x="333" y="948"/>
                    <a:pt x="222" y="948"/>
                  </a:cubicBezTo>
                  <a:cubicBezTo>
                    <a:pt x="143" y="948"/>
                    <a:pt x="65" y="993"/>
                    <a:pt x="39" y="1096"/>
                  </a:cubicBezTo>
                  <a:cubicBezTo>
                    <a:pt x="15" y="1206"/>
                    <a:pt x="1" y="1317"/>
                    <a:pt x="1" y="1427"/>
                  </a:cubicBezTo>
                  <a:cubicBezTo>
                    <a:pt x="1" y="1807"/>
                    <a:pt x="150" y="2172"/>
                    <a:pt x="414" y="2436"/>
                  </a:cubicBezTo>
                  <a:cubicBezTo>
                    <a:pt x="709" y="2731"/>
                    <a:pt x="1069" y="2863"/>
                    <a:pt x="1422" y="2863"/>
                  </a:cubicBezTo>
                  <a:cubicBezTo>
                    <a:pt x="2160" y="2863"/>
                    <a:pt x="2864" y="2287"/>
                    <a:pt x="2864" y="1432"/>
                  </a:cubicBezTo>
                  <a:cubicBezTo>
                    <a:pt x="2864" y="597"/>
                    <a:pt x="2178" y="0"/>
                    <a:pt x="14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73"/>
            <p:cNvSpPr/>
            <p:nvPr/>
          </p:nvSpPr>
          <p:spPr>
            <a:xfrm>
              <a:off x="5040655" y="4059051"/>
              <a:ext cx="87179" cy="74796"/>
            </a:xfrm>
            <a:custGeom>
              <a:rect b="b" l="l" r="r" t="t"/>
              <a:pathLst>
                <a:path extrusionOk="0" h="2857" w="3330">
                  <a:moveTo>
                    <a:pt x="1883" y="383"/>
                  </a:moveTo>
                  <a:cubicBezTo>
                    <a:pt x="2078" y="383"/>
                    <a:pt x="2282" y="440"/>
                    <a:pt x="2479" y="572"/>
                  </a:cubicBezTo>
                  <a:lnTo>
                    <a:pt x="1048" y="2004"/>
                  </a:lnTo>
                  <a:cubicBezTo>
                    <a:pt x="529" y="1237"/>
                    <a:pt x="1134" y="383"/>
                    <a:pt x="1883" y="383"/>
                  </a:cubicBezTo>
                  <a:close/>
                  <a:moveTo>
                    <a:pt x="2748" y="841"/>
                  </a:moveTo>
                  <a:lnTo>
                    <a:pt x="2748" y="841"/>
                  </a:lnTo>
                  <a:cubicBezTo>
                    <a:pt x="3284" y="1605"/>
                    <a:pt x="2678" y="2479"/>
                    <a:pt x="1924" y="2479"/>
                  </a:cubicBezTo>
                  <a:cubicBezTo>
                    <a:pt x="1724" y="2479"/>
                    <a:pt x="1514" y="2418"/>
                    <a:pt x="1312" y="2278"/>
                  </a:cubicBezTo>
                  <a:lnTo>
                    <a:pt x="2748" y="841"/>
                  </a:lnTo>
                  <a:close/>
                  <a:moveTo>
                    <a:pt x="1903" y="0"/>
                  </a:moveTo>
                  <a:cubicBezTo>
                    <a:pt x="630" y="0"/>
                    <a:pt x="1" y="1552"/>
                    <a:pt x="884" y="2436"/>
                  </a:cubicBezTo>
                  <a:cubicBezTo>
                    <a:pt x="1174" y="2727"/>
                    <a:pt x="1532" y="2857"/>
                    <a:pt x="1884" y="2857"/>
                  </a:cubicBezTo>
                  <a:cubicBezTo>
                    <a:pt x="2620" y="2857"/>
                    <a:pt x="3330" y="2288"/>
                    <a:pt x="3330" y="1427"/>
                  </a:cubicBezTo>
                  <a:cubicBezTo>
                    <a:pt x="3330" y="639"/>
                    <a:pt x="2691" y="0"/>
                    <a:pt x="1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73"/>
            <p:cNvSpPr/>
            <p:nvPr/>
          </p:nvSpPr>
          <p:spPr>
            <a:xfrm>
              <a:off x="4929600" y="3825735"/>
              <a:ext cx="230803" cy="340235"/>
            </a:xfrm>
            <a:custGeom>
              <a:rect b="b" l="l" r="r" t="t"/>
              <a:pathLst>
                <a:path extrusionOk="0" h="12996" w="8816">
                  <a:moveTo>
                    <a:pt x="913" y="1"/>
                  </a:moveTo>
                  <a:cubicBezTo>
                    <a:pt x="409" y="1"/>
                    <a:pt x="1" y="409"/>
                    <a:pt x="1" y="909"/>
                  </a:cubicBezTo>
                  <a:lnTo>
                    <a:pt x="1" y="12088"/>
                  </a:lnTo>
                  <a:cubicBezTo>
                    <a:pt x="1" y="12587"/>
                    <a:pt x="409" y="12996"/>
                    <a:pt x="913" y="12996"/>
                  </a:cubicBezTo>
                  <a:lnTo>
                    <a:pt x="7903" y="12996"/>
                  </a:lnTo>
                  <a:cubicBezTo>
                    <a:pt x="8408" y="12996"/>
                    <a:pt x="8816" y="12587"/>
                    <a:pt x="8816" y="12088"/>
                  </a:cubicBezTo>
                  <a:lnTo>
                    <a:pt x="8816" y="5626"/>
                  </a:lnTo>
                  <a:cubicBezTo>
                    <a:pt x="8816" y="5502"/>
                    <a:pt x="8721" y="5439"/>
                    <a:pt x="8626" y="5439"/>
                  </a:cubicBezTo>
                  <a:cubicBezTo>
                    <a:pt x="8531" y="5439"/>
                    <a:pt x="8436" y="5502"/>
                    <a:pt x="8436" y="5626"/>
                  </a:cubicBezTo>
                  <a:lnTo>
                    <a:pt x="8436" y="12088"/>
                  </a:lnTo>
                  <a:cubicBezTo>
                    <a:pt x="8436" y="12381"/>
                    <a:pt x="8196" y="12616"/>
                    <a:pt x="7903" y="12616"/>
                  </a:cubicBezTo>
                  <a:lnTo>
                    <a:pt x="918" y="12616"/>
                  </a:lnTo>
                  <a:cubicBezTo>
                    <a:pt x="625" y="12616"/>
                    <a:pt x="390" y="12381"/>
                    <a:pt x="390" y="12088"/>
                  </a:cubicBezTo>
                  <a:lnTo>
                    <a:pt x="390" y="909"/>
                  </a:lnTo>
                  <a:cubicBezTo>
                    <a:pt x="390" y="616"/>
                    <a:pt x="625" y="380"/>
                    <a:pt x="918" y="380"/>
                  </a:cubicBezTo>
                  <a:lnTo>
                    <a:pt x="7908" y="380"/>
                  </a:lnTo>
                  <a:cubicBezTo>
                    <a:pt x="8201" y="380"/>
                    <a:pt x="8441" y="616"/>
                    <a:pt x="8436" y="909"/>
                  </a:cubicBezTo>
                  <a:lnTo>
                    <a:pt x="8436" y="4622"/>
                  </a:lnTo>
                  <a:cubicBezTo>
                    <a:pt x="8436" y="4728"/>
                    <a:pt x="8523" y="4810"/>
                    <a:pt x="8629" y="4810"/>
                  </a:cubicBezTo>
                  <a:cubicBezTo>
                    <a:pt x="8730" y="4810"/>
                    <a:pt x="8816" y="4728"/>
                    <a:pt x="8816" y="4622"/>
                  </a:cubicBezTo>
                  <a:lnTo>
                    <a:pt x="8816" y="909"/>
                  </a:lnTo>
                  <a:cubicBezTo>
                    <a:pt x="8816" y="409"/>
                    <a:pt x="8408" y="1"/>
                    <a:pt x="79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6" name="Google Shape;18466;p73"/>
          <p:cNvGrpSpPr/>
          <p:nvPr/>
        </p:nvGrpSpPr>
        <p:grpSpPr>
          <a:xfrm>
            <a:off x="6264518" y="3825395"/>
            <a:ext cx="249810" cy="340968"/>
            <a:chOff x="6264518" y="3825395"/>
            <a:chExt cx="249810" cy="340968"/>
          </a:xfrm>
        </p:grpSpPr>
        <p:sp>
          <p:nvSpPr>
            <p:cNvPr id="18467" name="Google Shape;18467;p73"/>
            <p:cNvSpPr/>
            <p:nvPr/>
          </p:nvSpPr>
          <p:spPr>
            <a:xfrm>
              <a:off x="6269309" y="3867832"/>
              <a:ext cx="211325" cy="293740"/>
            </a:xfrm>
            <a:custGeom>
              <a:rect b="b" l="l" r="r" t="t"/>
              <a:pathLst>
                <a:path extrusionOk="0" h="11220" w="8072">
                  <a:moveTo>
                    <a:pt x="4620" y="0"/>
                  </a:moveTo>
                  <a:cubicBezTo>
                    <a:pt x="4343" y="0"/>
                    <a:pt x="4064" y="41"/>
                    <a:pt x="3791" y="132"/>
                  </a:cubicBezTo>
                  <a:cubicBezTo>
                    <a:pt x="3243" y="315"/>
                    <a:pt x="2777" y="680"/>
                    <a:pt x="2465" y="1160"/>
                  </a:cubicBezTo>
                  <a:cubicBezTo>
                    <a:pt x="1970" y="1905"/>
                    <a:pt x="1888" y="2851"/>
                    <a:pt x="2249" y="3668"/>
                  </a:cubicBezTo>
                  <a:cubicBezTo>
                    <a:pt x="2364" y="3946"/>
                    <a:pt x="2551" y="4191"/>
                    <a:pt x="2787" y="4379"/>
                  </a:cubicBezTo>
                  <a:cubicBezTo>
                    <a:pt x="2907" y="4475"/>
                    <a:pt x="2988" y="4609"/>
                    <a:pt x="3022" y="4758"/>
                  </a:cubicBezTo>
                  <a:cubicBezTo>
                    <a:pt x="3056" y="4888"/>
                    <a:pt x="3046" y="5027"/>
                    <a:pt x="3008" y="5157"/>
                  </a:cubicBezTo>
                  <a:cubicBezTo>
                    <a:pt x="2940" y="5340"/>
                    <a:pt x="2796" y="5484"/>
                    <a:pt x="2614" y="5541"/>
                  </a:cubicBezTo>
                  <a:cubicBezTo>
                    <a:pt x="2508" y="5575"/>
                    <a:pt x="2402" y="5613"/>
                    <a:pt x="2301" y="5661"/>
                  </a:cubicBezTo>
                  <a:cubicBezTo>
                    <a:pt x="1744" y="5916"/>
                    <a:pt x="1374" y="6464"/>
                    <a:pt x="1350" y="7079"/>
                  </a:cubicBezTo>
                  <a:cubicBezTo>
                    <a:pt x="606" y="7083"/>
                    <a:pt x="0" y="7694"/>
                    <a:pt x="0" y="8443"/>
                  </a:cubicBezTo>
                  <a:lnTo>
                    <a:pt x="0" y="11220"/>
                  </a:lnTo>
                  <a:lnTo>
                    <a:pt x="1014" y="11215"/>
                  </a:lnTo>
                  <a:lnTo>
                    <a:pt x="1019" y="11210"/>
                  </a:lnTo>
                  <a:lnTo>
                    <a:pt x="1019" y="8433"/>
                  </a:lnTo>
                  <a:cubicBezTo>
                    <a:pt x="1019" y="8246"/>
                    <a:pt x="1173" y="8087"/>
                    <a:pt x="1365" y="8087"/>
                  </a:cubicBezTo>
                  <a:lnTo>
                    <a:pt x="1639" y="8087"/>
                  </a:lnTo>
                  <a:cubicBezTo>
                    <a:pt x="1687" y="8155"/>
                    <a:pt x="1735" y="8217"/>
                    <a:pt x="1792" y="8275"/>
                  </a:cubicBezTo>
                  <a:cubicBezTo>
                    <a:pt x="1807" y="8289"/>
                    <a:pt x="1821" y="8308"/>
                    <a:pt x="1840" y="8323"/>
                  </a:cubicBezTo>
                  <a:cubicBezTo>
                    <a:pt x="2251" y="8721"/>
                    <a:pt x="2797" y="8940"/>
                    <a:pt x="3362" y="8940"/>
                  </a:cubicBezTo>
                  <a:cubicBezTo>
                    <a:pt x="3452" y="8940"/>
                    <a:pt x="3542" y="8935"/>
                    <a:pt x="3632" y="8923"/>
                  </a:cubicBezTo>
                  <a:cubicBezTo>
                    <a:pt x="5006" y="8755"/>
                    <a:pt x="6125" y="8102"/>
                    <a:pt x="6957" y="6896"/>
                  </a:cubicBezTo>
                  <a:cubicBezTo>
                    <a:pt x="7778" y="5705"/>
                    <a:pt x="8071" y="4225"/>
                    <a:pt x="7764" y="2813"/>
                  </a:cubicBezTo>
                  <a:cubicBezTo>
                    <a:pt x="7557" y="1900"/>
                    <a:pt x="7139" y="1179"/>
                    <a:pt x="6495" y="656"/>
                  </a:cubicBezTo>
                  <a:lnTo>
                    <a:pt x="6409" y="588"/>
                  </a:lnTo>
                  <a:cubicBezTo>
                    <a:pt x="6409" y="588"/>
                    <a:pt x="6010" y="300"/>
                    <a:pt x="5741" y="204"/>
                  </a:cubicBezTo>
                  <a:cubicBezTo>
                    <a:pt x="5378" y="76"/>
                    <a:pt x="4999" y="0"/>
                    <a:pt x="4620"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8" name="Google Shape;18468;p73"/>
            <p:cNvSpPr/>
            <p:nvPr/>
          </p:nvSpPr>
          <p:spPr>
            <a:xfrm>
              <a:off x="6332429" y="3867623"/>
              <a:ext cx="148205" cy="234154"/>
            </a:xfrm>
            <a:custGeom>
              <a:rect b="b" l="l" r="r" t="t"/>
              <a:pathLst>
                <a:path extrusionOk="0" h="8944" w="5661">
                  <a:moveTo>
                    <a:pt x="2288" y="1"/>
                  </a:moveTo>
                  <a:lnTo>
                    <a:pt x="2288" y="1"/>
                  </a:lnTo>
                  <a:cubicBezTo>
                    <a:pt x="2557" y="102"/>
                    <a:pt x="2927" y="375"/>
                    <a:pt x="2927" y="375"/>
                  </a:cubicBezTo>
                  <a:cubicBezTo>
                    <a:pt x="2960" y="399"/>
                    <a:pt x="2989" y="423"/>
                    <a:pt x="3018" y="443"/>
                  </a:cubicBezTo>
                  <a:cubicBezTo>
                    <a:pt x="3657" y="966"/>
                    <a:pt x="4075" y="1692"/>
                    <a:pt x="4281" y="2600"/>
                  </a:cubicBezTo>
                  <a:cubicBezTo>
                    <a:pt x="4589" y="4017"/>
                    <a:pt x="4301" y="5496"/>
                    <a:pt x="3479" y="6688"/>
                  </a:cubicBezTo>
                  <a:cubicBezTo>
                    <a:pt x="2648" y="7894"/>
                    <a:pt x="1529" y="8547"/>
                    <a:pt x="155" y="8710"/>
                  </a:cubicBezTo>
                  <a:cubicBezTo>
                    <a:pt x="102" y="8720"/>
                    <a:pt x="49" y="8720"/>
                    <a:pt x="1" y="8725"/>
                  </a:cubicBezTo>
                  <a:cubicBezTo>
                    <a:pt x="299" y="8868"/>
                    <a:pt x="624" y="8943"/>
                    <a:pt x="955" y="8943"/>
                  </a:cubicBezTo>
                  <a:cubicBezTo>
                    <a:pt x="1045" y="8943"/>
                    <a:pt x="1135" y="8938"/>
                    <a:pt x="1226" y="8927"/>
                  </a:cubicBezTo>
                  <a:cubicBezTo>
                    <a:pt x="2600" y="8763"/>
                    <a:pt x="3719" y="8110"/>
                    <a:pt x="4550" y="6904"/>
                  </a:cubicBezTo>
                  <a:cubicBezTo>
                    <a:pt x="5367" y="5708"/>
                    <a:pt x="5660" y="4228"/>
                    <a:pt x="5353" y="2816"/>
                  </a:cubicBezTo>
                  <a:cubicBezTo>
                    <a:pt x="5146" y="1903"/>
                    <a:pt x="4728" y="1182"/>
                    <a:pt x="4084" y="659"/>
                  </a:cubicBezTo>
                  <a:lnTo>
                    <a:pt x="3998" y="592"/>
                  </a:lnTo>
                  <a:cubicBezTo>
                    <a:pt x="3998" y="592"/>
                    <a:pt x="3599" y="303"/>
                    <a:pt x="3335" y="207"/>
                  </a:cubicBezTo>
                  <a:cubicBezTo>
                    <a:pt x="2999" y="82"/>
                    <a:pt x="2648" y="15"/>
                    <a:pt x="228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9" name="Google Shape;18469;p73"/>
            <p:cNvSpPr/>
            <p:nvPr/>
          </p:nvSpPr>
          <p:spPr>
            <a:xfrm>
              <a:off x="6277215" y="3830395"/>
              <a:ext cx="55868" cy="93593"/>
            </a:xfrm>
            <a:custGeom>
              <a:rect b="b" l="l" r="r" t="t"/>
              <a:pathLst>
                <a:path extrusionOk="0" h="3575" w="2134">
                  <a:moveTo>
                    <a:pt x="1" y="1"/>
                  </a:moveTo>
                  <a:lnTo>
                    <a:pt x="1" y="1490"/>
                  </a:lnTo>
                  <a:cubicBezTo>
                    <a:pt x="1" y="2475"/>
                    <a:pt x="683" y="3330"/>
                    <a:pt x="1644" y="3546"/>
                  </a:cubicBezTo>
                  <a:lnTo>
                    <a:pt x="1764" y="3575"/>
                  </a:lnTo>
                  <a:cubicBezTo>
                    <a:pt x="1827" y="3239"/>
                    <a:pt x="1951" y="2917"/>
                    <a:pt x="2134" y="2629"/>
                  </a:cubicBezTo>
                  <a:cubicBezTo>
                    <a:pt x="2096" y="2609"/>
                    <a:pt x="2057" y="2595"/>
                    <a:pt x="2019" y="2585"/>
                  </a:cubicBezTo>
                  <a:lnTo>
                    <a:pt x="1870" y="2552"/>
                  </a:lnTo>
                  <a:cubicBezTo>
                    <a:pt x="1370" y="2446"/>
                    <a:pt x="1019" y="1999"/>
                    <a:pt x="1019" y="1490"/>
                  </a:cubicBezTo>
                  <a:lnTo>
                    <a:pt x="1019"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73"/>
            <p:cNvSpPr/>
            <p:nvPr/>
          </p:nvSpPr>
          <p:spPr>
            <a:xfrm>
              <a:off x="6306144" y="3890400"/>
              <a:ext cx="26939" cy="33484"/>
            </a:xfrm>
            <a:custGeom>
              <a:rect b="b" l="l" r="r" t="t"/>
              <a:pathLst>
                <a:path extrusionOk="0" h="1279" w="1029">
                  <a:moveTo>
                    <a:pt x="265" y="0"/>
                  </a:moveTo>
                  <a:cubicBezTo>
                    <a:pt x="107" y="327"/>
                    <a:pt x="20" y="687"/>
                    <a:pt x="1" y="1052"/>
                  </a:cubicBezTo>
                  <a:cubicBezTo>
                    <a:pt x="174" y="1144"/>
                    <a:pt x="352" y="1211"/>
                    <a:pt x="539" y="1254"/>
                  </a:cubicBezTo>
                  <a:lnTo>
                    <a:pt x="659" y="1278"/>
                  </a:lnTo>
                  <a:cubicBezTo>
                    <a:pt x="722" y="942"/>
                    <a:pt x="846" y="625"/>
                    <a:pt x="1029" y="337"/>
                  </a:cubicBezTo>
                  <a:cubicBezTo>
                    <a:pt x="991" y="312"/>
                    <a:pt x="952" y="298"/>
                    <a:pt x="914" y="288"/>
                  </a:cubicBezTo>
                  <a:lnTo>
                    <a:pt x="765" y="260"/>
                  </a:lnTo>
                  <a:cubicBezTo>
                    <a:pt x="577" y="221"/>
                    <a:pt x="404" y="13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73"/>
            <p:cNvSpPr/>
            <p:nvPr/>
          </p:nvSpPr>
          <p:spPr>
            <a:xfrm>
              <a:off x="6264518" y="3825395"/>
              <a:ext cx="249810" cy="340968"/>
            </a:xfrm>
            <a:custGeom>
              <a:rect b="b" l="l" r="r" t="t"/>
              <a:pathLst>
                <a:path extrusionOk="0" h="13024" w="9542">
                  <a:moveTo>
                    <a:pt x="1512" y="1"/>
                  </a:moveTo>
                  <a:cubicBezTo>
                    <a:pt x="1417" y="1"/>
                    <a:pt x="1322" y="64"/>
                    <a:pt x="1322" y="192"/>
                  </a:cubicBezTo>
                  <a:lnTo>
                    <a:pt x="1322" y="1676"/>
                  </a:lnTo>
                  <a:cubicBezTo>
                    <a:pt x="1322" y="2277"/>
                    <a:pt x="1735" y="2800"/>
                    <a:pt x="2321" y="2930"/>
                  </a:cubicBezTo>
                  <a:lnTo>
                    <a:pt x="2345" y="2935"/>
                  </a:lnTo>
                  <a:cubicBezTo>
                    <a:pt x="2307" y="3002"/>
                    <a:pt x="2292" y="3079"/>
                    <a:pt x="2259" y="3151"/>
                  </a:cubicBezTo>
                  <a:cubicBezTo>
                    <a:pt x="2225" y="3242"/>
                    <a:pt x="2187" y="3324"/>
                    <a:pt x="2158" y="3415"/>
                  </a:cubicBezTo>
                  <a:cubicBezTo>
                    <a:pt x="2148" y="3454"/>
                    <a:pt x="2124" y="3492"/>
                    <a:pt x="2115" y="3535"/>
                  </a:cubicBezTo>
                  <a:cubicBezTo>
                    <a:pt x="1269" y="3314"/>
                    <a:pt x="683" y="2550"/>
                    <a:pt x="683" y="1681"/>
                  </a:cubicBezTo>
                  <a:lnTo>
                    <a:pt x="683" y="192"/>
                  </a:lnTo>
                  <a:cubicBezTo>
                    <a:pt x="683" y="67"/>
                    <a:pt x="588" y="4"/>
                    <a:pt x="493" y="4"/>
                  </a:cubicBezTo>
                  <a:cubicBezTo>
                    <a:pt x="398" y="4"/>
                    <a:pt x="303" y="67"/>
                    <a:pt x="303" y="192"/>
                  </a:cubicBezTo>
                  <a:lnTo>
                    <a:pt x="303" y="1681"/>
                  </a:lnTo>
                  <a:cubicBezTo>
                    <a:pt x="303" y="2743"/>
                    <a:pt x="1024" y="3660"/>
                    <a:pt x="2052" y="3910"/>
                  </a:cubicBezTo>
                  <a:cubicBezTo>
                    <a:pt x="1937" y="4909"/>
                    <a:pt x="2336" y="5740"/>
                    <a:pt x="2864" y="6144"/>
                  </a:cubicBezTo>
                  <a:cubicBezTo>
                    <a:pt x="3128" y="6350"/>
                    <a:pt x="3114" y="6860"/>
                    <a:pt x="2744" y="6975"/>
                  </a:cubicBezTo>
                  <a:cubicBezTo>
                    <a:pt x="2633" y="7009"/>
                    <a:pt x="2523" y="7047"/>
                    <a:pt x="2417" y="7095"/>
                  </a:cubicBezTo>
                  <a:cubicBezTo>
                    <a:pt x="1846" y="7350"/>
                    <a:pt x="1447" y="7888"/>
                    <a:pt x="1370" y="8507"/>
                  </a:cubicBezTo>
                  <a:cubicBezTo>
                    <a:pt x="592" y="8604"/>
                    <a:pt x="6" y="9266"/>
                    <a:pt x="1" y="10054"/>
                  </a:cubicBezTo>
                  <a:lnTo>
                    <a:pt x="1" y="12831"/>
                  </a:lnTo>
                  <a:cubicBezTo>
                    <a:pt x="1" y="12956"/>
                    <a:pt x="96" y="13018"/>
                    <a:pt x="191" y="13018"/>
                  </a:cubicBezTo>
                  <a:cubicBezTo>
                    <a:pt x="285" y="13018"/>
                    <a:pt x="380" y="12956"/>
                    <a:pt x="380" y="12831"/>
                  </a:cubicBezTo>
                  <a:lnTo>
                    <a:pt x="380" y="10054"/>
                  </a:lnTo>
                  <a:cubicBezTo>
                    <a:pt x="380" y="9411"/>
                    <a:pt x="899" y="8887"/>
                    <a:pt x="1543" y="8877"/>
                  </a:cubicBezTo>
                  <a:cubicBezTo>
                    <a:pt x="1644" y="8877"/>
                    <a:pt x="1725" y="8801"/>
                    <a:pt x="1730" y="8700"/>
                  </a:cubicBezTo>
                  <a:cubicBezTo>
                    <a:pt x="1749" y="8157"/>
                    <a:pt x="2071" y="7667"/>
                    <a:pt x="2566" y="7441"/>
                  </a:cubicBezTo>
                  <a:cubicBezTo>
                    <a:pt x="2662" y="7403"/>
                    <a:pt x="2758" y="7364"/>
                    <a:pt x="2854" y="7335"/>
                  </a:cubicBezTo>
                  <a:cubicBezTo>
                    <a:pt x="3095" y="7258"/>
                    <a:pt x="3287" y="7071"/>
                    <a:pt x="3373" y="6836"/>
                  </a:cubicBezTo>
                  <a:cubicBezTo>
                    <a:pt x="3412" y="6716"/>
                    <a:pt x="3426" y="6595"/>
                    <a:pt x="3412" y="6471"/>
                  </a:cubicBezTo>
                  <a:cubicBezTo>
                    <a:pt x="3550" y="6391"/>
                    <a:pt x="3851" y="6247"/>
                    <a:pt x="4226" y="6247"/>
                  </a:cubicBezTo>
                  <a:cubicBezTo>
                    <a:pt x="4487" y="6247"/>
                    <a:pt x="4784" y="6317"/>
                    <a:pt x="5088" y="6528"/>
                  </a:cubicBezTo>
                  <a:cubicBezTo>
                    <a:pt x="5376" y="6726"/>
                    <a:pt x="5725" y="6804"/>
                    <a:pt x="6092" y="6804"/>
                  </a:cubicBezTo>
                  <a:cubicBezTo>
                    <a:pt x="6671" y="6804"/>
                    <a:pt x="7297" y="6610"/>
                    <a:pt x="7803" y="6384"/>
                  </a:cubicBezTo>
                  <a:lnTo>
                    <a:pt x="7803" y="6384"/>
                  </a:lnTo>
                  <a:cubicBezTo>
                    <a:pt x="7682" y="7109"/>
                    <a:pt x="7404" y="7801"/>
                    <a:pt x="6991" y="8407"/>
                  </a:cubicBezTo>
                  <a:cubicBezTo>
                    <a:pt x="6203" y="9555"/>
                    <a:pt x="5160" y="10189"/>
                    <a:pt x="3801" y="10352"/>
                  </a:cubicBezTo>
                  <a:cubicBezTo>
                    <a:pt x="3719" y="10362"/>
                    <a:pt x="3638" y="10367"/>
                    <a:pt x="3558" y="10367"/>
                  </a:cubicBezTo>
                  <a:cubicBezTo>
                    <a:pt x="2891" y="10367"/>
                    <a:pt x="2298" y="10040"/>
                    <a:pt x="1985" y="9598"/>
                  </a:cubicBezTo>
                  <a:cubicBezTo>
                    <a:pt x="1949" y="9544"/>
                    <a:pt x="1889" y="9516"/>
                    <a:pt x="1826" y="9516"/>
                  </a:cubicBezTo>
                  <a:cubicBezTo>
                    <a:pt x="1822" y="9516"/>
                    <a:pt x="1817" y="9516"/>
                    <a:pt x="1812" y="9516"/>
                  </a:cubicBezTo>
                  <a:lnTo>
                    <a:pt x="1552" y="9516"/>
                  </a:lnTo>
                  <a:cubicBezTo>
                    <a:pt x="1250" y="9516"/>
                    <a:pt x="1010" y="9761"/>
                    <a:pt x="1010" y="10059"/>
                  </a:cubicBezTo>
                  <a:lnTo>
                    <a:pt x="1010" y="12836"/>
                  </a:lnTo>
                  <a:cubicBezTo>
                    <a:pt x="1010" y="12961"/>
                    <a:pt x="1105" y="13023"/>
                    <a:pt x="1199" y="13023"/>
                  </a:cubicBezTo>
                  <a:cubicBezTo>
                    <a:pt x="1294" y="13023"/>
                    <a:pt x="1389" y="12961"/>
                    <a:pt x="1389" y="12836"/>
                  </a:cubicBezTo>
                  <a:lnTo>
                    <a:pt x="1389" y="10059"/>
                  </a:lnTo>
                  <a:cubicBezTo>
                    <a:pt x="1389" y="9973"/>
                    <a:pt x="1461" y="9901"/>
                    <a:pt x="1548" y="9901"/>
                  </a:cubicBezTo>
                  <a:lnTo>
                    <a:pt x="1725" y="9901"/>
                  </a:lnTo>
                  <a:cubicBezTo>
                    <a:pt x="2127" y="10405"/>
                    <a:pt x="2798" y="10753"/>
                    <a:pt x="3554" y="10753"/>
                  </a:cubicBezTo>
                  <a:cubicBezTo>
                    <a:pt x="3648" y="10753"/>
                    <a:pt x="3743" y="10748"/>
                    <a:pt x="3839" y="10737"/>
                  </a:cubicBezTo>
                  <a:cubicBezTo>
                    <a:pt x="8331" y="10194"/>
                    <a:pt x="9542" y="4366"/>
                    <a:pt x="6803" y="2123"/>
                  </a:cubicBezTo>
                  <a:cubicBezTo>
                    <a:pt x="6760" y="2083"/>
                    <a:pt x="6715" y="2067"/>
                    <a:pt x="6672" y="2067"/>
                  </a:cubicBezTo>
                  <a:cubicBezTo>
                    <a:pt x="6513" y="2067"/>
                    <a:pt x="6389" y="2295"/>
                    <a:pt x="6563" y="2416"/>
                  </a:cubicBezTo>
                  <a:cubicBezTo>
                    <a:pt x="7577" y="3252"/>
                    <a:pt x="7961" y="4640"/>
                    <a:pt x="7860" y="5937"/>
                  </a:cubicBezTo>
                  <a:cubicBezTo>
                    <a:pt x="7600" y="6067"/>
                    <a:pt x="6814" y="6426"/>
                    <a:pt x="6099" y="6426"/>
                  </a:cubicBezTo>
                  <a:cubicBezTo>
                    <a:pt x="5809" y="6426"/>
                    <a:pt x="5531" y="6367"/>
                    <a:pt x="5304" y="6211"/>
                  </a:cubicBezTo>
                  <a:cubicBezTo>
                    <a:pt x="4967" y="5978"/>
                    <a:pt x="4597" y="5867"/>
                    <a:pt x="4224" y="5867"/>
                  </a:cubicBezTo>
                  <a:cubicBezTo>
                    <a:pt x="3912" y="5867"/>
                    <a:pt x="3599" y="5945"/>
                    <a:pt x="3301" y="6096"/>
                  </a:cubicBezTo>
                  <a:cubicBezTo>
                    <a:pt x="3248" y="5995"/>
                    <a:pt x="3176" y="5908"/>
                    <a:pt x="3095" y="5841"/>
                  </a:cubicBezTo>
                  <a:cubicBezTo>
                    <a:pt x="2576" y="5442"/>
                    <a:pt x="2220" y="4520"/>
                    <a:pt x="2518" y="3535"/>
                  </a:cubicBezTo>
                  <a:cubicBezTo>
                    <a:pt x="2851" y="2412"/>
                    <a:pt x="3816" y="1792"/>
                    <a:pt x="4847" y="1792"/>
                  </a:cubicBezTo>
                  <a:cubicBezTo>
                    <a:pt x="5183" y="1792"/>
                    <a:pt x="5526" y="1857"/>
                    <a:pt x="5857" y="1993"/>
                  </a:cubicBezTo>
                  <a:cubicBezTo>
                    <a:pt x="5885" y="2005"/>
                    <a:pt x="5912" y="2010"/>
                    <a:pt x="5937" y="2010"/>
                  </a:cubicBezTo>
                  <a:cubicBezTo>
                    <a:pt x="6122" y="2010"/>
                    <a:pt x="6213" y="1727"/>
                    <a:pt x="6006" y="1643"/>
                  </a:cubicBezTo>
                  <a:cubicBezTo>
                    <a:pt x="5634" y="1489"/>
                    <a:pt x="5239" y="1411"/>
                    <a:pt x="4847" y="1411"/>
                  </a:cubicBezTo>
                  <a:cubicBezTo>
                    <a:pt x="3979" y="1411"/>
                    <a:pt x="3124" y="1794"/>
                    <a:pt x="2561" y="2589"/>
                  </a:cubicBezTo>
                  <a:cubicBezTo>
                    <a:pt x="2561" y="2589"/>
                    <a:pt x="2446" y="2565"/>
                    <a:pt x="2403" y="2555"/>
                  </a:cubicBezTo>
                  <a:cubicBezTo>
                    <a:pt x="1994" y="2464"/>
                    <a:pt x="1701" y="2099"/>
                    <a:pt x="1701" y="1676"/>
                  </a:cubicBezTo>
                  <a:lnTo>
                    <a:pt x="1701" y="192"/>
                  </a:lnTo>
                  <a:cubicBezTo>
                    <a:pt x="1701" y="64"/>
                    <a:pt x="1607" y="1"/>
                    <a:pt x="15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2" name="Google Shape;18472;p73"/>
            <p:cNvSpPr/>
            <p:nvPr/>
          </p:nvSpPr>
          <p:spPr>
            <a:xfrm>
              <a:off x="6360729" y="4014283"/>
              <a:ext cx="14739" cy="12593"/>
            </a:xfrm>
            <a:custGeom>
              <a:rect b="b" l="l" r="r" t="t"/>
              <a:pathLst>
                <a:path extrusionOk="0" h="481" w="563">
                  <a:moveTo>
                    <a:pt x="323" y="0"/>
                  </a:moveTo>
                  <a:cubicBezTo>
                    <a:pt x="107" y="0"/>
                    <a:pt x="1" y="260"/>
                    <a:pt x="150" y="409"/>
                  </a:cubicBezTo>
                  <a:cubicBezTo>
                    <a:pt x="199" y="458"/>
                    <a:pt x="260" y="480"/>
                    <a:pt x="320" y="480"/>
                  </a:cubicBezTo>
                  <a:cubicBezTo>
                    <a:pt x="444" y="480"/>
                    <a:pt x="563" y="383"/>
                    <a:pt x="563" y="240"/>
                  </a:cubicBezTo>
                  <a:cubicBezTo>
                    <a:pt x="563" y="106"/>
                    <a:pt x="452" y="0"/>
                    <a:pt x="32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3" name="Google Shape;18473;p73"/>
            <p:cNvSpPr/>
            <p:nvPr/>
          </p:nvSpPr>
          <p:spPr>
            <a:xfrm>
              <a:off x="6412304" y="4027216"/>
              <a:ext cx="14608" cy="12645"/>
            </a:xfrm>
            <a:custGeom>
              <a:rect b="b" l="l" r="r" t="t"/>
              <a:pathLst>
                <a:path extrusionOk="0" h="483" w="558">
                  <a:moveTo>
                    <a:pt x="318" y="1"/>
                  </a:moveTo>
                  <a:cubicBezTo>
                    <a:pt x="106" y="1"/>
                    <a:pt x="1" y="260"/>
                    <a:pt x="149" y="409"/>
                  </a:cubicBezTo>
                  <a:cubicBezTo>
                    <a:pt x="200" y="460"/>
                    <a:pt x="261" y="482"/>
                    <a:pt x="320" y="482"/>
                  </a:cubicBezTo>
                  <a:cubicBezTo>
                    <a:pt x="442" y="482"/>
                    <a:pt x="558" y="387"/>
                    <a:pt x="558" y="241"/>
                  </a:cubicBezTo>
                  <a:cubicBezTo>
                    <a:pt x="558" y="111"/>
                    <a:pt x="452" y="1"/>
                    <a:pt x="318"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73"/>
            <p:cNvSpPr/>
            <p:nvPr/>
          </p:nvSpPr>
          <p:spPr>
            <a:xfrm>
              <a:off x="6355965" y="4058920"/>
              <a:ext cx="14739" cy="12540"/>
            </a:xfrm>
            <a:custGeom>
              <a:rect b="b" l="l" r="r" t="t"/>
              <a:pathLst>
                <a:path extrusionOk="0" h="479" w="563">
                  <a:moveTo>
                    <a:pt x="322" y="1"/>
                  </a:moveTo>
                  <a:cubicBezTo>
                    <a:pt x="106" y="1"/>
                    <a:pt x="0" y="255"/>
                    <a:pt x="154" y="409"/>
                  </a:cubicBezTo>
                  <a:cubicBezTo>
                    <a:pt x="202" y="457"/>
                    <a:pt x="262" y="479"/>
                    <a:pt x="320" y="479"/>
                  </a:cubicBezTo>
                  <a:cubicBezTo>
                    <a:pt x="443" y="479"/>
                    <a:pt x="562" y="384"/>
                    <a:pt x="562" y="241"/>
                  </a:cubicBezTo>
                  <a:cubicBezTo>
                    <a:pt x="562" y="106"/>
                    <a:pt x="452" y="1"/>
                    <a:pt x="32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5" name="Google Shape;18475;p73"/>
          <p:cNvGrpSpPr/>
          <p:nvPr/>
        </p:nvGrpSpPr>
        <p:grpSpPr>
          <a:xfrm>
            <a:off x="5376073" y="3825368"/>
            <a:ext cx="223158" cy="340994"/>
            <a:chOff x="5376073" y="3825368"/>
            <a:chExt cx="223158" cy="340994"/>
          </a:xfrm>
        </p:grpSpPr>
        <p:sp>
          <p:nvSpPr>
            <p:cNvPr id="18476" name="Google Shape;18476;p73"/>
            <p:cNvSpPr/>
            <p:nvPr/>
          </p:nvSpPr>
          <p:spPr>
            <a:xfrm>
              <a:off x="5380995" y="3830395"/>
              <a:ext cx="213079" cy="242008"/>
            </a:xfrm>
            <a:custGeom>
              <a:rect b="b" l="l" r="r" t="t"/>
              <a:pathLst>
                <a:path extrusionOk="0" h="9244" w="8139">
                  <a:moveTo>
                    <a:pt x="1941" y="1"/>
                  </a:moveTo>
                  <a:cubicBezTo>
                    <a:pt x="870" y="1"/>
                    <a:pt x="0" y="870"/>
                    <a:pt x="5" y="1942"/>
                  </a:cubicBezTo>
                  <a:lnTo>
                    <a:pt x="5" y="8192"/>
                  </a:lnTo>
                  <a:cubicBezTo>
                    <a:pt x="0" y="8773"/>
                    <a:pt x="471" y="9244"/>
                    <a:pt x="1052" y="9244"/>
                  </a:cubicBezTo>
                  <a:lnTo>
                    <a:pt x="3200" y="9244"/>
                  </a:lnTo>
                  <a:lnTo>
                    <a:pt x="3200" y="8009"/>
                  </a:lnTo>
                  <a:lnTo>
                    <a:pt x="4944" y="8009"/>
                  </a:lnTo>
                  <a:lnTo>
                    <a:pt x="4944" y="9244"/>
                  </a:lnTo>
                  <a:lnTo>
                    <a:pt x="7091" y="9244"/>
                  </a:lnTo>
                  <a:cubicBezTo>
                    <a:pt x="7672" y="9244"/>
                    <a:pt x="8138" y="8773"/>
                    <a:pt x="8138" y="8192"/>
                  </a:cubicBezTo>
                  <a:lnTo>
                    <a:pt x="8138" y="1942"/>
                  </a:lnTo>
                  <a:cubicBezTo>
                    <a:pt x="8138" y="870"/>
                    <a:pt x="7269" y="1"/>
                    <a:pt x="6198"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7" name="Google Shape;18477;p73"/>
            <p:cNvSpPr/>
            <p:nvPr/>
          </p:nvSpPr>
          <p:spPr>
            <a:xfrm>
              <a:off x="5515822" y="3830395"/>
              <a:ext cx="78252" cy="242008"/>
            </a:xfrm>
            <a:custGeom>
              <a:rect b="b" l="l" r="r" t="t"/>
              <a:pathLst>
                <a:path extrusionOk="0" h="9244" w="2989">
                  <a:moveTo>
                    <a:pt x="0" y="1"/>
                  </a:moveTo>
                  <a:cubicBezTo>
                    <a:pt x="1072" y="1"/>
                    <a:pt x="1941" y="870"/>
                    <a:pt x="1941" y="1942"/>
                  </a:cubicBezTo>
                  <a:lnTo>
                    <a:pt x="1941" y="8192"/>
                  </a:lnTo>
                  <a:cubicBezTo>
                    <a:pt x="1941" y="8773"/>
                    <a:pt x="1470" y="9244"/>
                    <a:pt x="894" y="9244"/>
                  </a:cubicBezTo>
                  <a:lnTo>
                    <a:pt x="1941" y="9244"/>
                  </a:lnTo>
                  <a:cubicBezTo>
                    <a:pt x="2522" y="9244"/>
                    <a:pt x="2988" y="8773"/>
                    <a:pt x="2988" y="8192"/>
                  </a:cubicBezTo>
                  <a:lnTo>
                    <a:pt x="2988" y="1942"/>
                  </a:lnTo>
                  <a:cubicBezTo>
                    <a:pt x="2988" y="870"/>
                    <a:pt x="2124" y="1"/>
                    <a:pt x="10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73"/>
            <p:cNvSpPr/>
            <p:nvPr/>
          </p:nvSpPr>
          <p:spPr>
            <a:xfrm>
              <a:off x="5428669" y="3853407"/>
              <a:ext cx="117862" cy="100400"/>
            </a:xfrm>
            <a:custGeom>
              <a:rect b="b" l="l" r="r" t="t"/>
              <a:pathLst>
                <a:path extrusionOk="0" h="3835" w="4502">
                  <a:moveTo>
                    <a:pt x="2248" y="1"/>
                  </a:moveTo>
                  <a:cubicBezTo>
                    <a:pt x="1004" y="1"/>
                    <a:pt x="0" y="1010"/>
                    <a:pt x="0" y="2249"/>
                  </a:cubicBezTo>
                  <a:lnTo>
                    <a:pt x="0" y="3234"/>
                  </a:lnTo>
                  <a:cubicBezTo>
                    <a:pt x="0" y="3565"/>
                    <a:pt x="269" y="3834"/>
                    <a:pt x="601" y="3834"/>
                  </a:cubicBezTo>
                  <a:lnTo>
                    <a:pt x="3901" y="3834"/>
                  </a:lnTo>
                  <a:cubicBezTo>
                    <a:pt x="4232" y="3834"/>
                    <a:pt x="4501" y="3565"/>
                    <a:pt x="4497" y="3234"/>
                  </a:cubicBezTo>
                  <a:lnTo>
                    <a:pt x="4497" y="2249"/>
                  </a:lnTo>
                  <a:cubicBezTo>
                    <a:pt x="4497" y="1010"/>
                    <a:pt x="3493" y="1"/>
                    <a:pt x="2248" y="1"/>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73"/>
            <p:cNvSpPr/>
            <p:nvPr/>
          </p:nvSpPr>
          <p:spPr>
            <a:xfrm>
              <a:off x="5428669" y="3863356"/>
              <a:ext cx="117993" cy="90583"/>
            </a:xfrm>
            <a:custGeom>
              <a:rect b="b" l="l" r="r" t="t"/>
              <a:pathLst>
                <a:path extrusionOk="0" h="3460" w="4507">
                  <a:moveTo>
                    <a:pt x="3507" y="0"/>
                  </a:moveTo>
                  <a:lnTo>
                    <a:pt x="3507" y="0"/>
                  </a:lnTo>
                  <a:cubicBezTo>
                    <a:pt x="3757" y="375"/>
                    <a:pt x="3891" y="812"/>
                    <a:pt x="3891" y="1264"/>
                  </a:cubicBezTo>
                  <a:lnTo>
                    <a:pt x="3891" y="2249"/>
                  </a:lnTo>
                  <a:cubicBezTo>
                    <a:pt x="3891" y="2580"/>
                    <a:pt x="3622" y="2849"/>
                    <a:pt x="3291" y="2849"/>
                  </a:cubicBezTo>
                  <a:lnTo>
                    <a:pt x="0" y="2849"/>
                  </a:lnTo>
                  <a:lnTo>
                    <a:pt x="0" y="2859"/>
                  </a:lnTo>
                  <a:cubicBezTo>
                    <a:pt x="0" y="3190"/>
                    <a:pt x="269" y="3459"/>
                    <a:pt x="601" y="3459"/>
                  </a:cubicBezTo>
                  <a:lnTo>
                    <a:pt x="3906" y="3459"/>
                  </a:lnTo>
                  <a:cubicBezTo>
                    <a:pt x="4237" y="3459"/>
                    <a:pt x="4506" y="3190"/>
                    <a:pt x="4506" y="2859"/>
                  </a:cubicBezTo>
                  <a:lnTo>
                    <a:pt x="4506" y="1874"/>
                  </a:lnTo>
                  <a:cubicBezTo>
                    <a:pt x="4506" y="1120"/>
                    <a:pt x="4132" y="418"/>
                    <a:pt x="3507" y="0"/>
                  </a:cubicBezTo>
                  <a:close/>
                </a:path>
              </a:pathLst>
            </a:custGeom>
            <a:solidFill>
              <a:srgbClr val="AEB9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73"/>
            <p:cNvSpPr/>
            <p:nvPr/>
          </p:nvSpPr>
          <p:spPr>
            <a:xfrm>
              <a:off x="5464745" y="4040071"/>
              <a:ext cx="45684" cy="121266"/>
            </a:xfrm>
            <a:custGeom>
              <a:rect b="b" l="l" r="r" t="t"/>
              <a:pathLst>
                <a:path extrusionOk="0" h="4632" w="1745">
                  <a:moveTo>
                    <a:pt x="1" y="0"/>
                  </a:moveTo>
                  <a:lnTo>
                    <a:pt x="1" y="4631"/>
                  </a:lnTo>
                  <a:lnTo>
                    <a:pt x="1745" y="4631"/>
                  </a:lnTo>
                  <a:lnTo>
                    <a:pt x="1745"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73"/>
            <p:cNvSpPr/>
            <p:nvPr/>
          </p:nvSpPr>
          <p:spPr>
            <a:xfrm>
              <a:off x="5495192" y="4040071"/>
              <a:ext cx="15237" cy="121266"/>
            </a:xfrm>
            <a:custGeom>
              <a:rect b="b" l="l" r="r" t="t"/>
              <a:pathLst>
                <a:path extrusionOk="0" h="4632" w="582">
                  <a:moveTo>
                    <a:pt x="0" y="0"/>
                  </a:moveTo>
                  <a:lnTo>
                    <a:pt x="0" y="4631"/>
                  </a:lnTo>
                  <a:lnTo>
                    <a:pt x="582" y="4631"/>
                  </a:lnTo>
                  <a:lnTo>
                    <a:pt x="582"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73"/>
            <p:cNvSpPr/>
            <p:nvPr/>
          </p:nvSpPr>
          <p:spPr>
            <a:xfrm>
              <a:off x="5401992" y="3988234"/>
              <a:ext cx="33118" cy="25552"/>
            </a:xfrm>
            <a:custGeom>
              <a:rect b="b" l="l" r="r" t="t"/>
              <a:pathLst>
                <a:path extrusionOk="0" h="976" w="1265">
                  <a:moveTo>
                    <a:pt x="346" y="1"/>
                  </a:moveTo>
                  <a:cubicBezTo>
                    <a:pt x="154" y="1"/>
                    <a:pt x="1" y="150"/>
                    <a:pt x="5" y="342"/>
                  </a:cubicBezTo>
                  <a:lnTo>
                    <a:pt x="5" y="635"/>
                  </a:lnTo>
                  <a:cubicBezTo>
                    <a:pt x="1" y="822"/>
                    <a:pt x="154" y="976"/>
                    <a:pt x="346" y="976"/>
                  </a:cubicBezTo>
                  <a:lnTo>
                    <a:pt x="923" y="976"/>
                  </a:lnTo>
                  <a:cubicBezTo>
                    <a:pt x="1110" y="971"/>
                    <a:pt x="1259" y="822"/>
                    <a:pt x="1264" y="635"/>
                  </a:cubicBezTo>
                  <a:lnTo>
                    <a:pt x="1264" y="342"/>
                  </a:lnTo>
                  <a:cubicBezTo>
                    <a:pt x="1264" y="150"/>
                    <a:pt x="1110" y="1"/>
                    <a:pt x="923"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73"/>
            <p:cNvSpPr/>
            <p:nvPr/>
          </p:nvSpPr>
          <p:spPr>
            <a:xfrm>
              <a:off x="5402122" y="3995408"/>
              <a:ext cx="32987" cy="18378"/>
            </a:xfrm>
            <a:custGeom>
              <a:rect b="b" l="l" r="r" t="t"/>
              <a:pathLst>
                <a:path extrusionOk="0" h="702" w="1260">
                  <a:moveTo>
                    <a:pt x="1249" y="1"/>
                  </a:moveTo>
                  <a:cubicBezTo>
                    <a:pt x="1221" y="164"/>
                    <a:pt x="1081" y="284"/>
                    <a:pt x="918" y="284"/>
                  </a:cubicBezTo>
                  <a:lnTo>
                    <a:pt x="341" y="284"/>
                  </a:lnTo>
                  <a:cubicBezTo>
                    <a:pt x="173" y="284"/>
                    <a:pt x="34" y="169"/>
                    <a:pt x="5" y="5"/>
                  </a:cubicBezTo>
                  <a:cubicBezTo>
                    <a:pt x="0" y="25"/>
                    <a:pt x="0" y="49"/>
                    <a:pt x="0" y="68"/>
                  </a:cubicBezTo>
                  <a:lnTo>
                    <a:pt x="0" y="366"/>
                  </a:lnTo>
                  <a:cubicBezTo>
                    <a:pt x="0" y="553"/>
                    <a:pt x="149" y="702"/>
                    <a:pt x="341" y="702"/>
                  </a:cubicBezTo>
                  <a:lnTo>
                    <a:pt x="918" y="702"/>
                  </a:lnTo>
                  <a:cubicBezTo>
                    <a:pt x="1105" y="702"/>
                    <a:pt x="1259" y="548"/>
                    <a:pt x="1259" y="361"/>
                  </a:cubicBezTo>
                  <a:lnTo>
                    <a:pt x="1259" y="68"/>
                  </a:lnTo>
                  <a:cubicBezTo>
                    <a:pt x="1254" y="44"/>
                    <a:pt x="1254" y="25"/>
                    <a:pt x="1249"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73"/>
            <p:cNvSpPr/>
            <p:nvPr/>
          </p:nvSpPr>
          <p:spPr>
            <a:xfrm>
              <a:off x="5464876" y="3988234"/>
              <a:ext cx="45553" cy="25552"/>
            </a:xfrm>
            <a:custGeom>
              <a:rect b="b" l="l" r="r" t="t"/>
              <a:pathLst>
                <a:path extrusionOk="0" h="976" w="1740">
                  <a:moveTo>
                    <a:pt x="342" y="1"/>
                  </a:moveTo>
                  <a:cubicBezTo>
                    <a:pt x="154" y="1"/>
                    <a:pt x="1" y="150"/>
                    <a:pt x="1" y="342"/>
                  </a:cubicBezTo>
                  <a:lnTo>
                    <a:pt x="1" y="635"/>
                  </a:lnTo>
                  <a:cubicBezTo>
                    <a:pt x="1" y="822"/>
                    <a:pt x="154" y="976"/>
                    <a:pt x="342" y="976"/>
                  </a:cubicBezTo>
                  <a:lnTo>
                    <a:pt x="1399" y="976"/>
                  </a:lnTo>
                  <a:cubicBezTo>
                    <a:pt x="1586" y="976"/>
                    <a:pt x="1740" y="822"/>
                    <a:pt x="1740" y="635"/>
                  </a:cubicBezTo>
                  <a:lnTo>
                    <a:pt x="1740" y="342"/>
                  </a:lnTo>
                  <a:cubicBezTo>
                    <a:pt x="1740" y="150"/>
                    <a:pt x="1586" y="1"/>
                    <a:pt x="1399"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73"/>
            <p:cNvSpPr/>
            <p:nvPr/>
          </p:nvSpPr>
          <p:spPr>
            <a:xfrm>
              <a:off x="5464876" y="3995538"/>
              <a:ext cx="45553" cy="18378"/>
            </a:xfrm>
            <a:custGeom>
              <a:rect b="b" l="l" r="r" t="t"/>
              <a:pathLst>
                <a:path extrusionOk="0" h="702" w="1740">
                  <a:moveTo>
                    <a:pt x="5" y="0"/>
                  </a:moveTo>
                  <a:cubicBezTo>
                    <a:pt x="1" y="20"/>
                    <a:pt x="1" y="44"/>
                    <a:pt x="1" y="63"/>
                  </a:cubicBezTo>
                  <a:lnTo>
                    <a:pt x="1" y="361"/>
                  </a:lnTo>
                  <a:cubicBezTo>
                    <a:pt x="1" y="548"/>
                    <a:pt x="154" y="702"/>
                    <a:pt x="342" y="702"/>
                  </a:cubicBezTo>
                  <a:lnTo>
                    <a:pt x="1399" y="702"/>
                  </a:lnTo>
                  <a:cubicBezTo>
                    <a:pt x="1586" y="702"/>
                    <a:pt x="1740" y="548"/>
                    <a:pt x="1740" y="361"/>
                  </a:cubicBezTo>
                  <a:lnTo>
                    <a:pt x="1740" y="63"/>
                  </a:lnTo>
                  <a:cubicBezTo>
                    <a:pt x="1740" y="44"/>
                    <a:pt x="1735" y="20"/>
                    <a:pt x="1735" y="0"/>
                  </a:cubicBezTo>
                  <a:cubicBezTo>
                    <a:pt x="1701" y="159"/>
                    <a:pt x="1562" y="279"/>
                    <a:pt x="1399" y="279"/>
                  </a:cubicBezTo>
                  <a:lnTo>
                    <a:pt x="342" y="279"/>
                  </a:lnTo>
                  <a:cubicBezTo>
                    <a:pt x="178" y="279"/>
                    <a:pt x="34" y="164"/>
                    <a:pt x="5" y="0"/>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6" name="Google Shape;18486;p73"/>
            <p:cNvSpPr/>
            <p:nvPr/>
          </p:nvSpPr>
          <p:spPr>
            <a:xfrm>
              <a:off x="5540091" y="3988234"/>
              <a:ext cx="33092" cy="25552"/>
            </a:xfrm>
            <a:custGeom>
              <a:rect b="b" l="l" r="r" t="t"/>
              <a:pathLst>
                <a:path extrusionOk="0" h="976" w="1264">
                  <a:moveTo>
                    <a:pt x="342" y="1"/>
                  </a:moveTo>
                  <a:cubicBezTo>
                    <a:pt x="154" y="1"/>
                    <a:pt x="0" y="150"/>
                    <a:pt x="0" y="342"/>
                  </a:cubicBezTo>
                  <a:lnTo>
                    <a:pt x="0" y="635"/>
                  </a:lnTo>
                  <a:cubicBezTo>
                    <a:pt x="0" y="822"/>
                    <a:pt x="154" y="976"/>
                    <a:pt x="342" y="976"/>
                  </a:cubicBezTo>
                  <a:lnTo>
                    <a:pt x="918" y="976"/>
                  </a:lnTo>
                  <a:cubicBezTo>
                    <a:pt x="1110" y="976"/>
                    <a:pt x="1259" y="822"/>
                    <a:pt x="1259" y="635"/>
                  </a:cubicBezTo>
                  <a:lnTo>
                    <a:pt x="1259" y="342"/>
                  </a:lnTo>
                  <a:cubicBezTo>
                    <a:pt x="1264" y="150"/>
                    <a:pt x="1110" y="1"/>
                    <a:pt x="918"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7" name="Google Shape;18487;p73"/>
            <p:cNvSpPr/>
            <p:nvPr/>
          </p:nvSpPr>
          <p:spPr>
            <a:xfrm>
              <a:off x="5540222" y="3995905"/>
              <a:ext cx="33092" cy="18012"/>
            </a:xfrm>
            <a:custGeom>
              <a:rect b="b" l="l" r="r" t="t"/>
              <a:pathLst>
                <a:path extrusionOk="0" h="688" w="1264">
                  <a:moveTo>
                    <a:pt x="5" y="1"/>
                  </a:moveTo>
                  <a:cubicBezTo>
                    <a:pt x="0" y="15"/>
                    <a:pt x="0" y="34"/>
                    <a:pt x="5" y="49"/>
                  </a:cubicBezTo>
                  <a:lnTo>
                    <a:pt x="5" y="347"/>
                  </a:lnTo>
                  <a:cubicBezTo>
                    <a:pt x="0" y="534"/>
                    <a:pt x="154" y="688"/>
                    <a:pt x="341" y="688"/>
                  </a:cubicBezTo>
                  <a:lnTo>
                    <a:pt x="923" y="688"/>
                  </a:lnTo>
                  <a:cubicBezTo>
                    <a:pt x="1110" y="688"/>
                    <a:pt x="1264" y="534"/>
                    <a:pt x="1264" y="347"/>
                  </a:cubicBezTo>
                  <a:lnTo>
                    <a:pt x="1264" y="49"/>
                  </a:lnTo>
                  <a:lnTo>
                    <a:pt x="1264" y="1"/>
                  </a:lnTo>
                  <a:cubicBezTo>
                    <a:pt x="1235" y="169"/>
                    <a:pt x="1086" y="294"/>
                    <a:pt x="913" y="294"/>
                  </a:cubicBezTo>
                  <a:lnTo>
                    <a:pt x="337" y="294"/>
                  </a:lnTo>
                  <a:cubicBezTo>
                    <a:pt x="168" y="294"/>
                    <a:pt x="24" y="169"/>
                    <a:pt x="5"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73"/>
            <p:cNvSpPr/>
            <p:nvPr/>
          </p:nvSpPr>
          <p:spPr>
            <a:xfrm>
              <a:off x="5464745" y="4112380"/>
              <a:ext cx="45684" cy="48957"/>
            </a:xfrm>
            <a:custGeom>
              <a:rect b="b" l="l" r="r" t="t"/>
              <a:pathLst>
                <a:path extrusionOk="0" h="1870" w="1745">
                  <a:moveTo>
                    <a:pt x="1" y="0"/>
                  </a:moveTo>
                  <a:lnTo>
                    <a:pt x="1" y="1869"/>
                  </a:lnTo>
                  <a:lnTo>
                    <a:pt x="1745" y="1869"/>
                  </a:lnTo>
                  <a:lnTo>
                    <a:pt x="1745"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73"/>
            <p:cNvSpPr/>
            <p:nvPr/>
          </p:nvSpPr>
          <p:spPr>
            <a:xfrm>
              <a:off x="5495192" y="4112380"/>
              <a:ext cx="15237" cy="48957"/>
            </a:xfrm>
            <a:custGeom>
              <a:rect b="b" l="l" r="r" t="t"/>
              <a:pathLst>
                <a:path extrusionOk="0" h="1870" w="582">
                  <a:moveTo>
                    <a:pt x="0" y="0"/>
                  </a:moveTo>
                  <a:lnTo>
                    <a:pt x="0" y="1869"/>
                  </a:lnTo>
                  <a:lnTo>
                    <a:pt x="582" y="1869"/>
                  </a:lnTo>
                  <a:lnTo>
                    <a:pt x="582" y="0"/>
                  </a:lnTo>
                  <a:close/>
                </a:path>
              </a:pathLst>
            </a:custGeom>
            <a:solidFill>
              <a:srgbClr val="C3CB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73"/>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73"/>
            <p:cNvSpPr/>
            <p:nvPr/>
          </p:nvSpPr>
          <p:spPr>
            <a:xfrm>
              <a:off x="5423747" y="3848381"/>
              <a:ext cx="127942" cy="110453"/>
            </a:xfrm>
            <a:custGeom>
              <a:rect b="b" l="l" r="r" t="t"/>
              <a:pathLst>
                <a:path extrusionOk="0" h="4219" w="4887">
                  <a:moveTo>
                    <a:pt x="2436" y="385"/>
                  </a:moveTo>
                  <a:cubicBezTo>
                    <a:pt x="3570" y="385"/>
                    <a:pt x="4492" y="1307"/>
                    <a:pt x="4492" y="2441"/>
                  </a:cubicBezTo>
                  <a:lnTo>
                    <a:pt x="4492" y="3426"/>
                  </a:lnTo>
                  <a:lnTo>
                    <a:pt x="4497" y="3426"/>
                  </a:lnTo>
                  <a:cubicBezTo>
                    <a:pt x="4497" y="3657"/>
                    <a:pt x="4315" y="3839"/>
                    <a:pt x="4089" y="3839"/>
                  </a:cubicBezTo>
                  <a:lnTo>
                    <a:pt x="784" y="3839"/>
                  </a:lnTo>
                  <a:cubicBezTo>
                    <a:pt x="558" y="3839"/>
                    <a:pt x="375" y="3657"/>
                    <a:pt x="375" y="3426"/>
                  </a:cubicBezTo>
                  <a:lnTo>
                    <a:pt x="375" y="2441"/>
                  </a:lnTo>
                  <a:cubicBezTo>
                    <a:pt x="375" y="1307"/>
                    <a:pt x="1298" y="385"/>
                    <a:pt x="2436" y="385"/>
                  </a:cubicBezTo>
                  <a:close/>
                  <a:moveTo>
                    <a:pt x="2441" y="1"/>
                  </a:moveTo>
                  <a:cubicBezTo>
                    <a:pt x="1091" y="1"/>
                    <a:pt x="1" y="1091"/>
                    <a:pt x="1" y="2441"/>
                  </a:cubicBezTo>
                  <a:lnTo>
                    <a:pt x="1" y="3426"/>
                  </a:lnTo>
                  <a:cubicBezTo>
                    <a:pt x="1" y="3863"/>
                    <a:pt x="351" y="4219"/>
                    <a:pt x="793" y="4219"/>
                  </a:cubicBezTo>
                  <a:lnTo>
                    <a:pt x="4094" y="4219"/>
                  </a:lnTo>
                  <a:cubicBezTo>
                    <a:pt x="4531" y="4219"/>
                    <a:pt x="4886" y="3863"/>
                    <a:pt x="4886" y="3426"/>
                  </a:cubicBezTo>
                  <a:lnTo>
                    <a:pt x="4886" y="2441"/>
                  </a:lnTo>
                  <a:cubicBezTo>
                    <a:pt x="4882" y="1091"/>
                    <a:pt x="3786" y="1"/>
                    <a:pt x="2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73"/>
            <p:cNvSpPr/>
            <p:nvPr/>
          </p:nvSpPr>
          <p:spPr>
            <a:xfrm>
              <a:off x="5397096" y="3983208"/>
              <a:ext cx="43040" cy="35736"/>
            </a:xfrm>
            <a:custGeom>
              <a:rect b="b" l="l" r="r" t="t"/>
              <a:pathLst>
                <a:path extrusionOk="0" h="1365" w="1644">
                  <a:moveTo>
                    <a:pt x="1110" y="380"/>
                  </a:moveTo>
                  <a:cubicBezTo>
                    <a:pt x="1192" y="385"/>
                    <a:pt x="1254" y="452"/>
                    <a:pt x="1259" y="534"/>
                  </a:cubicBezTo>
                  <a:lnTo>
                    <a:pt x="1259" y="827"/>
                  </a:lnTo>
                  <a:cubicBezTo>
                    <a:pt x="1259" y="909"/>
                    <a:pt x="1187" y="981"/>
                    <a:pt x="1105" y="981"/>
                  </a:cubicBezTo>
                  <a:lnTo>
                    <a:pt x="533" y="981"/>
                  </a:lnTo>
                  <a:cubicBezTo>
                    <a:pt x="447" y="981"/>
                    <a:pt x="380" y="909"/>
                    <a:pt x="380" y="827"/>
                  </a:cubicBezTo>
                  <a:lnTo>
                    <a:pt x="380" y="534"/>
                  </a:lnTo>
                  <a:cubicBezTo>
                    <a:pt x="380" y="447"/>
                    <a:pt x="447" y="380"/>
                    <a:pt x="533" y="380"/>
                  </a:cubicBezTo>
                  <a:close/>
                  <a:moveTo>
                    <a:pt x="533" y="1"/>
                  </a:moveTo>
                  <a:cubicBezTo>
                    <a:pt x="236" y="1"/>
                    <a:pt x="0" y="241"/>
                    <a:pt x="0" y="534"/>
                  </a:cubicBezTo>
                  <a:lnTo>
                    <a:pt x="0" y="832"/>
                  </a:lnTo>
                  <a:cubicBezTo>
                    <a:pt x="0" y="1125"/>
                    <a:pt x="236" y="1365"/>
                    <a:pt x="533" y="1365"/>
                  </a:cubicBezTo>
                  <a:lnTo>
                    <a:pt x="1110" y="1365"/>
                  </a:lnTo>
                  <a:cubicBezTo>
                    <a:pt x="1403" y="1365"/>
                    <a:pt x="1643" y="1125"/>
                    <a:pt x="1643" y="832"/>
                  </a:cubicBezTo>
                  <a:lnTo>
                    <a:pt x="1643" y="534"/>
                  </a:lnTo>
                  <a:cubicBezTo>
                    <a:pt x="1643" y="241"/>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73"/>
            <p:cNvSpPr/>
            <p:nvPr/>
          </p:nvSpPr>
          <p:spPr>
            <a:xfrm>
              <a:off x="5459718" y="3983208"/>
              <a:ext cx="55632" cy="35736"/>
            </a:xfrm>
            <a:custGeom>
              <a:rect b="b" l="l" r="r" t="t"/>
              <a:pathLst>
                <a:path extrusionOk="0" h="1365" w="2125">
                  <a:moveTo>
                    <a:pt x="1591" y="380"/>
                  </a:moveTo>
                  <a:cubicBezTo>
                    <a:pt x="1672" y="385"/>
                    <a:pt x="1740" y="452"/>
                    <a:pt x="1744" y="534"/>
                  </a:cubicBezTo>
                  <a:lnTo>
                    <a:pt x="1744" y="827"/>
                  </a:lnTo>
                  <a:cubicBezTo>
                    <a:pt x="1744" y="909"/>
                    <a:pt x="1677" y="981"/>
                    <a:pt x="1591" y="981"/>
                  </a:cubicBezTo>
                  <a:lnTo>
                    <a:pt x="534" y="981"/>
                  </a:lnTo>
                  <a:cubicBezTo>
                    <a:pt x="452" y="981"/>
                    <a:pt x="385" y="909"/>
                    <a:pt x="385" y="827"/>
                  </a:cubicBezTo>
                  <a:lnTo>
                    <a:pt x="385" y="534"/>
                  </a:lnTo>
                  <a:cubicBezTo>
                    <a:pt x="385" y="447"/>
                    <a:pt x="452" y="380"/>
                    <a:pt x="534" y="380"/>
                  </a:cubicBezTo>
                  <a:close/>
                  <a:moveTo>
                    <a:pt x="534" y="1"/>
                  </a:moveTo>
                  <a:cubicBezTo>
                    <a:pt x="241" y="1"/>
                    <a:pt x="1" y="241"/>
                    <a:pt x="1" y="534"/>
                  </a:cubicBezTo>
                  <a:lnTo>
                    <a:pt x="1" y="832"/>
                  </a:lnTo>
                  <a:cubicBezTo>
                    <a:pt x="1" y="1125"/>
                    <a:pt x="241" y="1365"/>
                    <a:pt x="534" y="1365"/>
                  </a:cubicBezTo>
                  <a:lnTo>
                    <a:pt x="1591" y="1365"/>
                  </a:lnTo>
                  <a:cubicBezTo>
                    <a:pt x="1889" y="1365"/>
                    <a:pt x="2124" y="1125"/>
                    <a:pt x="2124" y="832"/>
                  </a:cubicBezTo>
                  <a:lnTo>
                    <a:pt x="2124" y="534"/>
                  </a:lnTo>
                  <a:cubicBezTo>
                    <a:pt x="2124" y="241"/>
                    <a:pt x="1889" y="1"/>
                    <a:pt x="15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73"/>
            <p:cNvSpPr/>
            <p:nvPr/>
          </p:nvSpPr>
          <p:spPr>
            <a:xfrm>
              <a:off x="5535195" y="3983208"/>
              <a:ext cx="43040" cy="35631"/>
            </a:xfrm>
            <a:custGeom>
              <a:rect b="b" l="l" r="r" t="t"/>
              <a:pathLst>
                <a:path extrusionOk="0" h="1361" w="1644">
                  <a:moveTo>
                    <a:pt x="1110" y="380"/>
                  </a:moveTo>
                  <a:cubicBezTo>
                    <a:pt x="1191" y="385"/>
                    <a:pt x="1259" y="452"/>
                    <a:pt x="1264" y="534"/>
                  </a:cubicBezTo>
                  <a:lnTo>
                    <a:pt x="1264" y="827"/>
                  </a:lnTo>
                  <a:cubicBezTo>
                    <a:pt x="1264" y="909"/>
                    <a:pt x="1191" y="981"/>
                    <a:pt x="1110" y="981"/>
                  </a:cubicBezTo>
                  <a:lnTo>
                    <a:pt x="533" y="981"/>
                  </a:lnTo>
                  <a:cubicBezTo>
                    <a:pt x="447" y="981"/>
                    <a:pt x="380" y="909"/>
                    <a:pt x="380" y="827"/>
                  </a:cubicBezTo>
                  <a:lnTo>
                    <a:pt x="380" y="534"/>
                  </a:lnTo>
                  <a:cubicBezTo>
                    <a:pt x="380" y="447"/>
                    <a:pt x="447" y="380"/>
                    <a:pt x="533" y="380"/>
                  </a:cubicBezTo>
                  <a:close/>
                  <a:moveTo>
                    <a:pt x="533" y="1"/>
                  </a:moveTo>
                  <a:cubicBezTo>
                    <a:pt x="240" y="1"/>
                    <a:pt x="0" y="241"/>
                    <a:pt x="0" y="534"/>
                  </a:cubicBezTo>
                  <a:lnTo>
                    <a:pt x="0" y="827"/>
                  </a:lnTo>
                  <a:cubicBezTo>
                    <a:pt x="0" y="1120"/>
                    <a:pt x="240" y="1360"/>
                    <a:pt x="533" y="1360"/>
                  </a:cubicBezTo>
                  <a:lnTo>
                    <a:pt x="1110" y="1360"/>
                  </a:lnTo>
                  <a:cubicBezTo>
                    <a:pt x="1403" y="1360"/>
                    <a:pt x="1643" y="1120"/>
                    <a:pt x="1643" y="827"/>
                  </a:cubicBezTo>
                  <a:lnTo>
                    <a:pt x="1643" y="534"/>
                  </a:lnTo>
                  <a:cubicBezTo>
                    <a:pt x="1643" y="236"/>
                    <a:pt x="1403" y="1"/>
                    <a:pt x="11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73"/>
            <p:cNvSpPr/>
            <p:nvPr/>
          </p:nvSpPr>
          <p:spPr>
            <a:xfrm>
              <a:off x="5376073" y="3825368"/>
              <a:ext cx="223158" cy="340994"/>
            </a:xfrm>
            <a:custGeom>
              <a:rect b="b" l="l" r="r" t="t"/>
              <a:pathLst>
                <a:path extrusionOk="0" h="13025" w="8524">
                  <a:moveTo>
                    <a:pt x="4939" y="11151"/>
                  </a:moveTo>
                  <a:lnTo>
                    <a:pt x="4939" y="12640"/>
                  </a:lnTo>
                  <a:lnTo>
                    <a:pt x="3580" y="12640"/>
                  </a:lnTo>
                  <a:lnTo>
                    <a:pt x="3580" y="11151"/>
                  </a:lnTo>
                  <a:close/>
                  <a:moveTo>
                    <a:pt x="2134" y="1"/>
                  </a:moveTo>
                  <a:cubicBezTo>
                    <a:pt x="957" y="1"/>
                    <a:pt x="6" y="957"/>
                    <a:pt x="1" y="2129"/>
                  </a:cubicBezTo>
                  <a:lnTo>
                    <a:pt x="1" y="8384"/>
                  </a:lnTo>
                  <a:cubicBezTo>
                    <a:pt x="1" y="9066"/>
                    <a:pt x="558" y="9623"/>
                    <a:pt x="1245" y="9623"/>
                  </a:cubicBezTo>
                  <a:lnTo>
                    <a:pt x="3200" y="9623"/>
                  </a:lnTo>
                  <a:lnTo>
                    <a:pt x="3200" y="9709"/>
                  </a:lnTo>
                  <a:cubicBezTo>
                    <a:pt x="3200" y="9834"/>
                    <a:pt x="3295" y="9897"/>
                    <a:pt x="3390" y="9897"/>
                  </a:cubicBezTo>
                  <a:cubicBezTo>
                    <a:pt x="3485" y="9897"/>
                    <a:pt x="3580" y="9834"/>
                    <a:pt x="3580" y="9709"/>
                  </a:cubicBezTo>
                  <a:lnTo>
                    <a:pt x="3580" y="8393"/>
                  </a:lnTo>
                  <a:lnTo>
                    <a:pt x="4939" y="8393"/>
                  </a:lnTo>
                  <a:lnTo>
                    <a:pt x="4939" y="10776"/>
                  </a:lnTo>
                  <a:lnTo>
                    <a:pt x="3580" y="10776"/>
                  </a:lnTo>
                  <a:lnTo>
                    <a:pt x="3580" y="10627"/>
                  </a:lnTo>
                  <a:cubicBezTo>
                    <a:pt x="3580" y="10500"/>
                    <a:pt x="3485" y="10436"/>
                    <a:pt x="3390" y="10436"/>
                  </a:cubicBezTo>
                  <a:cubicBezTo>
                    <a:pt x="3295" y="10436"/>
                    <a:pt x="3200" y="10500"/>
                    <a:pt x="3200" y="10627"/>
                  </a:cubicBezTo>
                  <a:lnTo>
                    <a:pt x="3200" y="12832"/>
                  </a:lnTo>
                  <a:cubicBezTo>
                    <a:pt x="3200" y="12938"/>
                    <a:pt x="3287" y="13024"/>
                    <a:pt x="3388" y="13024"/>
                  </a:cubicBezTo>
                  <a:lnTo>
                    <a:pt x="5132" y="13024"/>
                  </a:lnTo>
                  <a:cubicBezTo>
                    <a:pt x="5237" y="13024"/>
                    <a:pt x="5319" y="12938"/>
                    <a:pt x="5319" y="12832"/>
                  </a:cubicBezTo>
                  <a:lnTo>
                    <a:pt x="5319" y="9623"/>
                  </a:lnTo>
                  <a:lnTo>
                    <a:pt x="7279" y="9623"/>
                  </a:lnTo>
                  <a:cubicBezTo>
                    <a:pt x="7961" y="9623"/>
                    <a:pt x="8519" y="9066"/>
                    <a:pt x="8519" y="8384"/>
                  </a:cubicBezTo>
                  <a:lnTo>
                    <a:pt x="8519" y="2129"/>
                  </a:lnTo>
                  <a:cubicBezTo>
                    <a:pt x="8523" y="952"/>
                    <a:pt x="7567" y="1"/>
                    <a:pt x="6390" y="1"/>
                  </a:cubicBezTo>
                  <a:lnTo>
                    <a:pt x="6016" y="1"/>
                  </a:lnTo>
                  <a:cubicBezTo>
                    <a:pt x="5761" y="1"/>
                    <a:pt x="5761" y="380"/>
                    <a:pt x="6016" y="380"/>
                  </a:cubicBezTo>
                  <a:lnTo>
                    <a:pt x="6390" y="380"/>
                  </a:lnTo>
                  <a:cubicBezTo>
                    <a:pt x="7356" y="380"/>
                    <a:pt x="8139" y="1163"/>
                    <a:pt x="8139" y="2129"/>
                  </a:cubicBezTo>
                  <a:lnTo>
                    <a:pt x="8139" y="8379"/>
                  </a:lnTo>
                  <a:cubicBezTo>
                    <a:pt x="8139" y="8854"/>
                    <a:pt x="7755" y="9239"/>
                    <a:pt x="7279" y="9239"/>
                  </a:cubicBezTo>
                  <a:lnTo>
                    <a:pt x="5324" y="9239"/>
                  </a:lnTo>
                  <a:lnTo>
                    <a:pt x="5324" y="8388"/>
                  </a:lnTo>
                  <a:lnTo>
                    <a:pt x="5550" y="8388"/>
                  </a:lnTo>
                  <a:cubicBezTo>
                    <a:pt x="5799" y="8388"/>
                    <a:pt x="5799" y="8009"/>
                    <a:pt x="5550" y="8009"/>
                  </a:cubicBezTo>
                  <a:lnTo>
                    <a:pt x="2975" y="8009"/>
                  </a:lnTo>
                  <a:cubicBezTo>
                    <a:pt x="2720" y="8009"/>
                    <a:pt x="2720" y="8388"/>
                    <a:pt x="2975" y="8388"/>
                  </a:cubicBezTo>
                  <a:lnTo>
                    <a:pt x="3200" y="8388"/>
                  </a:lnTo>
                  <a:lnTo>
                    <a:pt x="3200" y="9239"/>
                  </a:lnTo>
                  <a:lnTo>
                    <a:pt x="1245" y="9239"/>
                  </a:lnTo>
                  <a:cubicBezTo>
                    <a:pt x="770" y="9239"/>
                    <a:pt x="385" y="8854"/>
                    <a:pt x="385" y="8379"/>
                  </a:cubicBezTo>
                  <a:lnTo>
                    <a:pt x="385" y="2129"/>
                  </a:lnTo>
                  <a:cubicBezTo>
                    <a:pt x="385" y="1163"/>
                    <a:pt x="1168" y="380"/>
                    <a:pt x="2134" y="380"/>
                  </a:cubicBezTo>
                  <a:lnTo>
                    <a:pt x="4925" y="380"/>
                  </a:lnTo>
                  <a:cubicBezTo>
                    <a:pt x="5180" y="380"/>
                    <a:pt x="5180" y="1"/>
                    <a:pt x="49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6" name="Google Shape;18496;p73"/>
            <p:cNvSpPr/>
            <p:nvPr/>
          </p:nvSpPr>
          <p:spPr>
            <a:xfrm>
              <a:off x="5477442" y="4130104"/>
              <a:ext cx="17776" cy="15158"/>
            </a:xfrm>
            <a:custGeom>
              <a:rect b="b" l="l" r="r" t="t"/>
              <a:pathLst>
                <a:path extrusionOk="0" h="579" w="679">
                  <a:moveTo>
                    <a:pt x="390" y="1"/>
                  </a:moveTo>
                  <a:cubicBezTo>
                    <a:pt x="131" y="1"/>
                    <a:pt x="1" y="313"/>
                    <a:pt x="184" y="495"/>
                  </a:cubicBezTo>
                  <a:cubicBezTo>
                    <a:pt x="242" y="553"/>
                    <a:pt x="315" y="579"/>
                    <a:pt x="386" y="579"/>
                  </a:cubicBezTo>
                  <a:cubicBezTo>
                    <a:pt x="535" y="579"/>
                    <a:pt x="678" y="465"/>
                    <a:pt x="678" y="289"/>
                  </a:cubicBezTo>
                  <a:cubicBezTo>
                    <a:pt x="678" y="130"/>
                    <a:pt x="549" y="1"/>
                    <a:pt x="390"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7" name="Google Shape;18497;p73"/>
            <p:cNvSpPr/>
            <p:nvPr/>
          </p:nvSpPr>
          <p:spPr>
            <a:xfrm>
              <a:off x="5447911" y="3888122"/>
              <a:ext cx="28196" cy="46312"/>
            </a:xfrm>
            <a:custGeom>
              <a:rect b="b" l="l" r="r" t="t"/>
              <a:pathLst>
                <a:path extrusionOk="0" h="1769" w="1077">
                  <a:moveTo>
                    <a:pt x="697" y="380"/>
                  </a:moveTo>
                  <a:lnTo>
                    <a:pt x="697" y="693"/>
                  </a:lnTo>
                  <a:lnTo>
                    <a:pt x="384" y="693"/>
                  </a:lnTo>
                  <a:lnTo>
                    <a:pt x="384" y="380"/>
                  </a:lnTo>
                  <a:close/>
                  <a:moveTo>
                    <a:pt x="697" y="1077"/>
                  </a:moveTo>
                  <a:lnTo>
                    <a:pt x="697" y="1389"/>
                  </a:lnTo>
                  <a:lnTo>
                    <a:pt x="384" y="1389"/>
                  </a:lnTo>
                  <a:lnTo>
                    <a:pt x="384" y="1077"/>
                  </a:lnTo>
                  <a:close/>
                  <a:moveTo>
                    <a:pt x="192" y="1"/>
                  </a:moveTo>
                  <a:cubicBezTo>
                    <a:pt x="87" y="1"/>
                    <a:pt x="0" y="87"/>
                    <a:pt x="0" y="193"/>
                  </a:cubicBezTo>
                  <a:lnTo>
                    <a:pt x="0" y="1581"/>
                  </a:lnTo>
                  <a:cubicBezTo>
                    <a:pt x="0" y="1682"/>
                    <a:pt x="87" y="1769"/>
                    <a:pt x="192" y="1769"/>
                  </a:cubicBezTo>
                  <a:lnTo>
                    <a:pt x="889" y="1769"/>
                  </a:lnTo>
                  <a:cubicBezTo>
                    <a:pt x="990" y="1769"/>
                    <a:pt x="1076" y="1682"/>
                    <a:pt x="1076" y="1581"/>
                  </a:cubicBezTo>
                  <a:lnTo>
                    <a:pt x="1076" y="193"/>
                  </a:lnTo>
                  <a:cubicBezTo>
                    <a:pt x="1076" y="87"/>
                    <a:pt x="990" y="1"/>
                    <a:pt x="8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73"/>
            <p:cNvSpPr/>
            <p:nvPr/>
          </p:nvSpPr>
          <p:spPr>
            <a:xfrm>
              <a:off x="5499093" y="3888122"/>
              <a:ext cx="29714" cy="46312"/>
            </a:xfrm>
            <a:custGeom>
              <a:rect b="b" l="l" r="r" t="t"/>
              <a:pathLst>
                <a:path extrusionOk="0" h="1769" w="1135">
                  <a:moveTo>
                    <a:pt x="692" y="1077"/>
                  </a:moveTo>
                  <a:lnTo>
                    <a:pt x="692" y="1389"/>
                  </a:lnTo>
                  <a:lnTo>
                    <a:pt x="380" y="1389"/>
                  </a:lnTo>
                  <a:lnTo>
                    <a:pt x="380" y="1077"/>
                  </a:lnTo>
                  <a:close/>
                  <a:moveTo>
                    <a:pt x="188" y="1"/>
                  </a:moveTo>
                  <a:cubicBezTo>
                    <a:pt x="82" y="1"/>
                    <a:pt x="0" y="87"/>
                    <a:pt x="0" y="193"/>
                  </a:cubicBezTo>
                  <a:lnTo>
                    <a:pt x="0" y="1581"/>
                  </a:lnTo>
                  <a:cubicBezTo>
                    <a:pt x="0" y="1682"/>
                    <a:pt x="82" y="1769"/>
                    <a:pt x="188" y="1769"/>
                  </a:cubicBezTo>
                  <a:lnTo>
                    <a:pt x="884" y="1769"/>
                  </a:lnTo>
                  <a:cubicBezTo>
                    <a:pt x="990" y="1769"/>
                    <a:pt x="1072" y="1682"/>
                    <a:pt x="1072" y="1581"/>
                  </a:cubicBezTo>
                  <a:lnTo>
                    <a:pt x="1072" y="885"/>
                  </a:lnTo>
                  <a:cubicBezTo>
                    <a:pt x="1072" y="779"/>
                    <a:pt x="990" y="697"/>
                    <a:pt x="884" y="697"/>
                  </a:cubicBezTo>
                  <a:lnTo>
                    <a:pt x="380" y="697"/>
                  </a:lnTo>
                  <a:lnTo>
                    <a:pt x="380" y="385"/>
                  </a:lnTo>
                  <a:lnTo>
                    <a:pt x="884" y="385"/>
                  </a:lnTo>
                  <a:cubicBezTo>
                    <a:pt x="1134" y="385"/>
                    <a:pt x="1134" y="6"/>
                    <a:pt x="884" y="6"/>
                  </a:cubicBezTo>
                  <a:lnTo>
                    <a:pt x="188" y="6"/>
                  </a:lnTo>
                  <a:lnTo>
                    <a:pt x="188"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73"/>
            <p:cNvSpPr/>
            <p:nvPr/>
          </p:nvSpPr>
          <p:spPr>
            <a:xfrm>
              <a:off x="5480898" y="3922601"/>
              <a:ext cx="15708" cy="17305"/>
            </a:xfrm>
            <a:custGeom>
              <a:rect b="b" l="l" r="r" t="t"/>
              <a:pathLst>
                <a:path extrusionOk="0" h="661" w="600">
                  <a:moveTo>
                    <a:pt x="378" y="0"/>
                  </a:moveTo>
                  <a:cubicBezTo>
                    <a:pt x="309" y="0"/>
                    <a:pt x="245" y="39"/>
                    <a:pt x="215" y="106"/>
                  </a:cubicBezTo>
                  <a:lnTo>
                    <a:pt x="71" y="384"/>
                  </a:lnTo>
                  <a:cubicBezTo>
                    <a:pt x="0" y="536"/>
                    <a:pt x="125" y="661"/>
                    <a:pt x="250" y="661"/>
                  </a:cubicBezTo>
                  <a:cubicBezTo>
                    <a:pt x="312" y="661"/>
                    <a:pt x="374" y="630"/>
                    <a:pt x="412" y="557"/>
                  </a:cubicBezTo>
                  <a:lnTo>
                    <a:pt x="556" y="279"/>
                  </a:lnTo>
                  <a:cubicBezTo>
                    <a:pt x="599" y="183"/>
                    <a:pt x="561" y="72"/>
                    <a:pt x="470" y="24"/>
                  </a:cubicBezTo>
                  <a:cubicBezTo>
                    <a:pt x="440" y="8"/>
                    <a:pt x="409" y="0"/>
                    <a:pt x="37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0" name="Google Shape;18500;p73"/>
          <p:cNvGrpSpPr/>
          <p:nvPr/>
        </p:nvGrpSpPr>
        <p:grpSpPr>
          <a:xfrm>
            <a:off x="6716044" y="3825395"/>
            <a:ext cx="197973" cy="340314"/>
            <a:chOff x="6716044" y="3825395"/>
            <a:chExt cx="197973" cy="340314"/>
          </a:xfrm>
        </p:grpSpPr>
        <p:sp>
          <p:nvSpPr>
            <p:cNvPr id="18501" name="Google Shape;18501;p73"/>
            <p:cNvSpPr/>
            <p:nvPr/>
          </p:nvSpPr>
          <p:spPr>
            <a:xfrm>
              <a:off x="6721568" y="3982841"/>
              <a:ext cx="186925" cy="179700"/>
            </a:xfrm>
            <a:custGeom>
              <a:rect b="b" l="l" r="r" t="t"/>
              <a:pathLst>
                <a:path extrusionOk="0" h="6864" w="7140">
                  <a:moveTo>
                    <a:pt x="2888" y="0"/>
                  </a:moveTo>
                  <a:lnTo>
                    <a:pt x="2888" y="1081"/>
                  </a:lnTo>
                  <a:lnTo>
                    <a:pt x="2725" y="1081"/>
                  </a:lnTo>
                  <a:cubicBezTo>
                    <a:pt x="1735" y="1081"/>
                    <a:pt x="875" y="1758"/>
                    <a:pt x="640" y="2719"/>
                  </a:cubicBezTo>
                  <a:lnTo>
                    <a:pt x="529" y="3185"/>
                  </a:lnTo>
                  <a:lnTo>
                    <a:pt x="385" y="3776"/>
                  </a:lnTo>
                  <a:lnTo>
                    <a:pt x="97" y="4953"/>
                  </a:lnTo>
                  <a:cubicBezTo>
                    <a:pt x="1" y="5361"/>
                    <a:pt x="183" y="5784"/>
                    <a:pt x="548" y="5996"/>
                  </a:cubicBezTo>
                  <a:cubicBezTo>
                    <a:pt x="1555" y="6574"/>
                    <a:pt x="2562" y="6864"/>
                    <a:pt x="3570" y="6864"/>
                  </a:cubicBezTo>
                  <a:cubicBezTo>
                    <a:pt x="4578" y="6864"/>
                    <a:pt x="5585" y="6574"/>
                    <a:pt x="6592" y="5996"/>
                  </a:cubicBezTo>
                  <a:cubicBezTo>
                    <a:pt x="6957" y="5784"/>
                    <a:pt x="7140" y="5361"/>
                    <a:pt x="7043" y="4953"/>
                  </a:cubicBezTo>
                  <a:lnTo>
                    <a:pt x="6496" y="2719"/>
                  </a:lnTo>
                  <a:cubicBezTo>
                    <a:pt x="6265" y="1758"/>
                    <a:pt x="5405" y="1081"/>
                    <a:pt x="4416" y="1081"/>
                  </a:cubicBezTo>
                  <a:lnTo>
                    <a:pt x="4252" y="1081"/>
                  </a:lnTo>
                  <a:lnTo>
                    <a:pt x="4252" y="0"/>
                  </a:lnTo>
                  <a:cubicBezTo>
                    <a:pt x="4039" y="111"/>
                    <a:pt x="3804" y="166"/>
                    <a:pt x="3570" y="166"/>
                  </a:cubicBezTo>
                  <a:cubicBezTo>
                    <a:pt x="3336" y="166"/>
                    <a:pt x="3102" y="111"/>
                    <a:pt x="28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73"/>
            <p:cNvSpPr/>
            <p:nvPr/>
          </p:nvSpPr>
          <p:spPr>
            <a:xfrm>
              <a:off x="6803459" y="3982841"/>
              <a:ext cx="105165" cy="179726"/>
            </a:xfrm>
            <a:custGeom>
              <a:rect b="b" l="l" r="r" t="t"/>
              <a:pathLst>
                <a:path extrusionOk="0" h="6865" w="4017">
                  <a:moveTo>
                    <a:pt x="1124" y="0"/>
                  </a:moveTo>
                  <a:cubicBezTo>
                    <a:pt x="913" y="111"/>
                    <a:pt x="678" y="168"/>
                    <a:pt x="442" y="168"/>
                  </a:cubicBezTo>
                  <a:cubicBezTo>
                    <a:pt x="378" y="168"/>
                    <a:pt x="309" y="270"/>
                    <a:pt x="244" y="270"/>
                  </a:cubicBezTo>
                  <a:cubicBezTo>
                    <a:pt x="241" y="270"/>
                    <a:pt x="238" y="270"/>
                    <a:pt x="236" y="269"/>
                  </a:cubicBezTo>
                  <a:lnTo>
                    <a:pt x="236" y="1081"/>
                  </a:lnTo>
                  <a:lnTo>
                    <a:pt x="399" y="1081"/>
                  </a:lnTo>
                  <a:cubicBezTo>
                    <a:pt x="1389" y="1081"/>
                    <a:pt x="2248" y="1758"/>
                    <a:pt x="2484" y="2719"/>
                  </a:cubicBezTo>
                  <a:lnTo>
                    <a:pt x="3027" y="4953"/>
                  </a:lnTo>
                  <a:cubicBezTo>
                    <a:pt x="3128" y="5361"/>
                    <a:pt x="2940" y="5784"/>
                    <a:pt x="2580" y="5996"/>
                  </a:cubicBezTo>
                  <a:cubicBezTo>
                    <a:pt x="1720" y="6490"/>
                    <a:pt x="860" y="6774"/>
                    <a:pt x="0" y="6846"/>
                  </a:cubicBezTo>
                  <a:cubicBezTo>
                    <a:pt x="147" y="6858"/>
                    <a:pt x="293" y="6864"/>
                    <a:pt x="440" y="6864"/>
                  </a:cubicBezTo>
                  <a:cubicBezTo>
                    <a:pt x="1451" y="6864"/>
                    <a:pt x="2462" y="6575"/>
                    <a:pt x="3469" y="5996"/>
                  </a:cubicBezTo>
                  <a:cubicBezTo>
                    <a:pt x="3834" y="5784"/>
                    <a:pt x="4016" y="5361"/>
                    <a:pt x="3915" y="4953"/>
                  </a:cubicBezTo>
                  <a:lnTo>
                    <a:pt x="3368" y="2719"/>
                  </a:lnTo>
                  <a:cubicBezTo>
                    <a:pt x="3137" y="1758"/>
                    <a:pt x="2277" y="1081"/>
                    <a:pt x="1288" y="1081"/>
                  </a:cubicBezTo>
                  <a:lnTo>
                    <a:pt x="1124" y="1081"/>
                  </a:lnTo>
                  <a:lnTo>
                    <a:pt x="1124"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73"/>
            <p:cNvSpPr/>
            <p:nvPr/>
          </p:nvSpPr>
          <p:spPr>
            <a:xfrm>
              <a:off x="6797045" y="3982841"/>
              <a:ext cx="6309" cy="7069"/>
            </a:xfrm>
            <a:custGeom>
              <a:rect b="b" l="l" r="r" t="t"/>
              <a:pathLst>
                <a:path extrusionOk="0" h="270" w="241">
                  <a:moveTo>
                    <a:pt x="0" y="0"/>
                  </a:moveTo>
                  <a:lnTo>
                    <a:pt x="0" y="269"/>
                  </a:lnTo>
                  <a:cubicBezTo>
                    <a:pt x="82" y="260"/>
                    <a:pt x="163" y="245"/>
                    <a:pt x="240" y="216"/>
                  </a:cubicBezTo>
                  <a:cubicBezTo>
                    <a:pt x="159" y="192"/>
                    <a:pt x="77" y="39"/>
                    <a:pt x="0"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73"/>
            <p:cNvSpPr/>
            <p:nvPr/>
          </p:nvSpPr>
          <p:spPr>
            <a:xfrm>
              <a:off x="6761309" y="3982841"/>
              <a:ext cx="109197" cy="121135"/>
            </a:xfrm>
            <a:custGeom>
              <a:rect b="b" l="l" r="r" t="t"/>
              <a:pathLst>
                <a:path extrusionOk="0" h="4627" w="4171">
                  <a:moveTo>
                    <a:pt x="1375" y="0"/>
                  </a:moveTo>
                  <a:lnTo>
                    <a:pt x="1375" y="1081"/>
                  </a:lnTo>
                  <a:lnTo>
                    <a:pt x="1211" y="1081"/>
                  </a:lnTo>
                  <a:cubicBezTo>
                    <a:pt x="942" y="1081"/>
                    <a:pt x="678" y="1129"/>
                    <a:pt x="428" y="1225"/>
                  </a:cubicBezTo>
                  <a:lnTo>
                    <a:pt x="1" y="2570"/>
                  </a:lnTo>
                  <a:lnTo>
                    <a:pt x="1" y="2570"/>
                  </a:lnTo>
                  <a:lnTo>
                    <a:pt x="721" y="2301"/>
                  </a:lnTo>
                  <a:lnTo>
                    <a:pt x="2086" y="4626"/>
                  </a:lnTo>
                  <a:lnTo>
                    <a:pt x="3450" y="2311"/>
                  </a:lnTo>
                  <a:lnTo>
                    <a:pt x="4171" y="2575"/>
                  </a:lnTo>
                  <a:lnTo>
                    <a:pt x="4171" y="2575"/>
                  </a:lnTo>
                  <a:lnTo>
                    <a:pt x="3753" y="1259"/>
                  </a:lnTo>
                  <a:cubicBezTo>
                    <a:pt x="3484" y="1144"/>
                    <a:pt x="3195" y="1081"/>
                    <a:pt x="2902" y="1081"/>
                  </a:cubicBezTo>
                  <a:lnTo>
                    <a:pt x="2739" y="1081"/>
                  </a:lnTo>
                  <a:lnTo>
                    <a:pt x="2739" y="0"/>
                  </a:lnTo>
                  <a:cubicBezTo>
                    <a:pt x="2525" y="111"/>
                    <a:pt x="2291" y="166"/>
                    <a:pt x="2057" y="166"/>
                  </a:cubicBezTo>
                  <a:cubicBezTo>
                    <a:pt x="1823" y="166"/>
                    <a:pt x="1589" y="111"/>
                    <a:pt x="137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73"/>
            <p:cNvSpPr/>
            <p:nvPr/>
          </p:nvSpPr>
          <p:spPr>
            <a:xfrm>
              <a:off x="6781573" y="3982841"/>
              <a:ext cx="66183" cy="121266"/>
            </a:xfrm>
            <a:custGeom>
              <a:rect b="b" l="l" r="r" t="t"/>
              <a:pathLst>
                <a:path extrusionOk="0" h="4632" w="2528">
                  <a:moveTo>
                    <a:pt x="596" y="0"/>
                  </a:moveTo>
                  <a:lnTo>
                    <a:pt x="596" y="1081"/>
                  </a:lnTo>
                  <a:lnTo>
                    <a:pt x="433" y="1081"/>
                  </a:lnTo>
                  <a:cubicBezTo>
                    <a:pt x="288" y="1081"/>
                    <a:pt x="144" y="1095"/>
                    <a:pt x="0" y="1124"/>
                  </a:cubicBezTo>
                  <a:cubicBezTo>
                    <a:pt x="15" y="1144"/>
                    <a:pt x="29" y="1163"/>
                    <a:pt x="48" y="1177"/>
                  </a:cubicBezTo>
                  <a:lnTo>
                    <a:pt x="1312" y="4631"/>
                  </a:lnTo>
                  <a:lnTo>
                    <a:pt x="2508" y="1177"/>
                  </a:lnTo>
                  <a:lnTo>
                    <a:pt x="2527" y="1124"/>
                  </a:lnTo>
                  <a:cubicBezTo>
                    <a:pt x="2393" y="1095"/>
                    <a:pt x="2258" y="1081"/>
                    <a:pt x="2124" y="1081"/>
                  </a:cubicBezTo>
                  <a:lnTo>
                    <a:pt x="1960" y="1081"/>
                  </a:lnTo>
                  <a:lnTo>
                    <a:pt x="1960" y="0"/>
                  </a:lnTo>
                  <a:cubicBezTo>
                    <a:pt x="1747" y="111"/>
                    <a:pt x="1512" y="166"/>
                    <a:pt x="1278" y="166"/>
                  </a:cubicBezTo>
                  <a:cubicBezTo>
                    <a:pt x="1044" y="166"/>
                    <a:pt x="810" y="111"/>
                    <a:pt x="596"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6" name="Google Shape;18506;p73"/>
            <p:cNvSpPr/>
            <p:nvPr/>
          </p:nvSpPr>
          <p:spPr>
            <a:xfrm>
              <a:off x="6781573" y="3995041"/>
              <a:ext cx="66288" cy="43773"/>
            </a:xfrm>
            <a:custGeom>
              <a:rect b="b" l="l" r="r" t="t"/>
              <a:pathLst>
                <a:path extrusionOk="0" h="1672" w="2532">
                  <a:moveTo>
                    <a:pt x="1960" y="0"/>
                  </a:moveTo>
                  <a:lnTo>
                    <a:pt x="1158" y="245"/>
                  </a:lnTo>
                  <a:lnTo>
                    <a:pt x="596" y="178"/>
                  </a:lnTo>
                  <a:lnTo>
                    <a:pt x="596" y="620"/>
                  </a:lnTo>
                  <a:lnTo>
                    <a:pt x="433" y="620"/>
                  </a:lnTo>
                  <a:cubicBezTo>
                    <a:pt x="288" y="620"/>
                    <a:pt x="144" y="634"/>
                    <a:pt x="0" y="663"/>
                  </a:cubicBezTo>
                  <a:cubicBezTo>
                    <a:pt x="29" y="697"/>
                    <a:pt x="48" y="716"/>
                    <a:pt x="48" y="716"/>
                  </a:cubicBezTo>
                  <a:lnTo>
                    <a:pt x="399" y="1672"/>
                  </a:lnTo>
                  <a:lnTo>
                    <a:pt x="1307" y="764"/>
                  </a:lnTo>
                  <a:lnTo>
                    <a:pt x="2176" y="1672"/>
                  </a:lnTo>
                  <a:lnTo>
                    <a:pt x="2513" y="721"/>
                  </a:lnTo>
                  <a:lnTo>
                    <a:pt x="2532" y="663"/>
                  </a:lnTo>
                  <a:cubicBezTo>
                    <a:pt x="2397" y="634"/>
                    <a:pt x="2263" y="625"/>
                    <a:pt x="2128" y="620"/>
                  </a:cubicBezTo>
                  <a:lnTo>
                    <a:pt x="1960" y="620"/>
                  </a:lnTo>
                  <a:lnTo>
                    <a:pt x="1960"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7" name="Google Shape;18507;p73"/>
            <p:cNvSpPr/>
            <p:nvPr/>
          </p:nvSpPr>
          <p:spPr>
            <a:xfrm>
              <a:off x="6741439" y="3832306"/>
              <a:ext cx="144540" cy="121763"/>
            </a:xfrm>
            <a:custGeom>
              <a:rect b="b" l="l" r="r" t="t"/>
              <a:pathLst>
                <a:path extrusionOk="0" h="4651" w="5521">
                  <a:moveTo>
                    <a:pt x="2117" y="1"/>
                  </a:moveTo>
                  <a:cubicBezTo>
                    <a:pt x="1003" y="1"/>
                    <a:pt x="9" y="917"/>
                    <a:pt x="1" y="2123"/>
                  </a:cubicBezTo>
                  <a:cubicBezTo>
                    <a:pt x="1" y="2743"/>
                    <a:pt x="44" y="3363"/>
                    <a:pt x="135" y="3977"/>
                  </a:cubicBezTo>
                  <a:cubicBezTo>
                    <a:pt x="188" y="4362"/>
                    <a:pt x="515" y="4650"/>
                    <a:pt x="909" y="4650"/>
                  </a:cubicBezTo>
                  <a:lnTo>
                    <a:pt x="4613" y="4650"/>
                  </a:lnTo>
                  <a:cubicBezTo>
                    <a:pt x="5007" y="4650"/>
                    <a:pt x="5343" y="4357"/>
                    <a:pt x="5391" y="3968"/>
                  </a:cubicBezTo>
                  <a:cubicBezTo>
                    <a:pt x="5453" y="3444"/>
                    <a:pt x="5501" y="2930"/>
                    <a:pt x="5516" y="2445"/>
                  </a:cubicBezTo>
                  <a:lnTo>
                    <a:pt x="5521" y="1830"/>
                  </a:lnTo>
                  <a:cubicBezTo>
                    <a:pt x="5521" y="1624"/>
                    <a:pt x="5511" y="1422"/>
                    <a:pt x="5482" y="1215"/>
                  </a:cubicBezTo>
                  <a:cubicBezTo>
                    <a:pt x="5422" y="574"/>
                    <a:pt x="4886" y="174"/>
                    <a:pt x="4333" y="174"/>
                  </a:cubicBezTo>
                  <a:cubicBezTo>
                    <a:pt x="4041" y="174"/>
                    <a:pt x="3745" y="285"/>
                    <a:pt x="3513" y="533"/>
                  </a:cubicBezTo>
                  <a:lnTo>
                    <a:pt x="3493" y="547"/>
                  </a:lnTo>
                  <a:cubicBezTo>
                    <a:pt x="3311" y="365"/>
                    <a:pt x="3090" y="221"/>
                    <a:pt x="2845" y="134"/>
                  </a:cubicBezTo>
                  <a:cubicBezTo>
                    <a:pt x="2602" y="43"/>
                    <a:pt x="2357" y="1"/>
                    <a:pt x="2117"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73"/>
            <p:cNvSpPr/>
            <p:nvPr/>
          </p:nvSpPr>
          <p:spPr>
            <a:xfrm>
              <a:off x="6742329" y="3832306"/>
              <a:ext cx="143650" cy="117470"/>
            </a:xfrm>
            <a:custGeom>
              <a:rect b="b" l="l" r="r" t="t"/>
              <a:pathLst>
                <a:path extrusionOk="0" h="4487" w="5487">
                  <a:moveTo>
                    <a:pt x="2081" y="0"/>
                  </a:moveTo>
                  <a:cubicBezTo>
                    <a:pt x="1082" y="0"/>
                    <a:pt x="182" y="736"/>
                    <a:pt x="0" y="1758"/>
                  </a:cubicBezTo>
                  <a:cubicBezTo>
                    <a:pt x="398" y="1151"/>
                    <a:pt x="1062" y="809"/>
                    <a:pt x="1754" y="809"/>
                  </a:cubicBezTo>
                  <a:cubicBezTo>
                    <a:pt x="1999" y="809"/>
                    <a:pt x="2248" y="852"/>
                    <a:pt x="2489" y="941"/>
                  </a:cubicBezTo>
                  <a:cubicBezTo>
                    <a:pt x="2729" y="1028"/>
                    <a:pt x="2950" y="1167"/>
                    <a:pt x="3133" y="1354"/>
                  </a:cubicBezTo>
                  <a:lnTo>
                    <a:pt x="3152" y="1335"/>
                  </a:lnTo>
                  <a:cubicBezTo>
                    <a:pt x="3384" y="1090"/>
                    <a:pt x="3679" y="979"/>
                    <a:pt x="3971" y="979"/>
                  </a:cubicBezTo>
                  <a:cubicBezTo>
                    <a:pt x="4525" y="979"/>
                    <a:pt x="5065" y="1380"/>
                    <a:pt x="5122" y="2022"/>
                  </a:cubicBezTo>
                  <a:cubicBezTo>
                    <a:pt x="5150" y="2224"/>
                    <a:pt x="5160" y="2431"/>
                    <a:pt x="5160" y="2637"/>
                  </a:cubicBezTo>
                  <a:lnTo>
                    <a:pt x="5155" y="3247"/>
                  </a:lnTo>
                  <a:cubicBezTo>
                    <a:pt x="5146" y="3646"/>
                    <a:pt x="5107" y="4059"/>
                    <a:pt x="5064" y="4487"/>
                  </a:cubicBezTo>
                  <a:cubicBezTo>
                    <a:pt x="5227" y="4357"/>
                    <a:pt x="5333" y="4174"/>
                    <a:pt x="5357" y="3968"/>
                  </a:cubicBezTo>
                  <a:cubicBezTo>
                    <a:pt x="5419" y="3439"/>
                    <a:pt x="5463" y="2930"/>
                    <a:pt x="5482" y="2445"/>
                  </a:cubicBezTo>
                  <a:lnTo>
                    <a:pt x="5487" y="1835"/>
                  </a:lnTo>
                  <a:cubicBezTo>
                    <a:pt x="5487" y="1628"/>
                    <a:pt x="5477" y="1422"/>
                    <a:pt x="5448" y="1215"/>
                  </a:cubicBezTo>
                  <a:cubicBezTo>
                    <a:pt x="5388" y="574"/>
                    <a:pt x="4852" y="176"/>
                    <a:pt x="4300" y="176"/>
                  </a:cubicBezTo>
                  <a:cubicBezTo>
                    <a:pt x="4008" y="176"/>
                    <a:pt x="3711" y="287"/>
                    <a:pt x="3479" y="533"/>
                  </a:cubicBezTo>
                  <a:lnTo>
                    <a:pt x="3459" y="547"/>
                  </a:lnTo>
                  <a:cubicBezTo>
                    <a:pt x="3277" y="365"/>
                    <a:pt x="3056" y="226"/>
                    <a:pt x="2811" y="134"/>
                  </a:cubicBezTo>
                  <a:cubicBezTo>
                    <a:pt x="2568" y="43"/>
                    <a:pt x="2322" y="0"/>
                    <a:pt x="20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73"/>
            <p:cNvSpPr/>
            <p:nvPr/>
          </p:nvSpPr>
          <p:spPr>
            <a:xfrm>
              <a:off x="6797150" y="3982946"/>
              <a:ext cx="35762" cy="32097"/>
            </a:xfrm>
            <a:custGeom>
              <a:rect b="b" l="l" r="r" t="t"/>
              <a:pathLst>
                <a:path extrusionOk="0" h="1226" w="1366">
                  <a:moveTo>
                    <a:pt x="1" y="1"/>
                  </a:moveTo>
                  <a:lnTo>
                    <a:pt x="1" y="1082"/>
                  </a:lnTo>
                  <a:cubicBezTo>
                    <a:pt x="220" y="1178"/>
                    <a:pt x="453" y="1226"/>
                    <a:pt x="685" y="1226"/>
                  </a:cubicBezTo>
                  <a:cubicBezTo>
                    <a:pt x="917" y="1226"/>
                    <a:pt x="1149" y="1178"/>
                    <a:pt x="1365" y="1082"/>
                  </a:cubicBezTo>
                  <a:lnTo>
                    <a:pt x="1365" y="1"/>
                  </a:lnTo>
                  <a:cubicBezTo>
                    <a:pt x="1152" y="111"/>
                    <a:pt x="917" y="167"/>
                    <a:pt x="683" y="167"/>
                  </a:cubicBezTo>
                  <a:cubicBezTo>
                    <a:pt x="449" y="167"/>
                    <a:pt x="215" y="111"/>
                    <a:pt x="1"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0" name="Google Shape;18510;p73"/>
            <p:cNvSpPr/>
            <p:nvPr/>
          </p:nvSpPr>
          <p:spPr>
            <a:xfrm>
              <a:off x="6797150" y="3982841"/>
              <a:ext cx="35762" cy="17488"/>
            </a:xfrm>
            <a:custGeom>
              <a:rect b="b" l="l" r="r" t="t"/>
              <a:pathLst>
                <a:path extrusionOk="0" h="668" w="1366">
                  <a:moveTo>
                    <a:pt x="1" y="0"/>
                  </a:moveTo>
                  <a:lnTo>
                    <a:pt x="1" y="524"/>
                  </a:lnTo>
                  <a:cubicBezTo>
                    <a:pt x="217" y="620"/>
                    <a:pt x="450" y="668"/>
                    <a:pt x="683" y="668"/>
                  </a:cubicBezTo>
                  <a:cubicBezTo>
                    <a:pt x="916" y="668"/>
                    <a:pt x="1149" y="620"/>
                    <a:pt x="1365" y="524"/>
                  </a:cubicBezTo>
                  <a:lnTo>
                    <a:pt x="1365" y="0"/>
                  </a:lnTo>
                  <a:cubicBezTo>
                    <a:pt x="1154" y="111"/>
                    <a:pt x="919" y="168"/>
                    <a:pt x="683" y="168"/>
                  </a:cubicBezTo>
                  <a:cubicBezTo>
                    <a:pt x="448" y="168"/>
                    <a:pt x="212" y="111"/>
                    <a:pt x="1"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1" name="Google Shape;18511;p73"/>
            <p:cNvSpPr/>
            <p:nvPr/>
          </p:nvSpPr>
          <p:spPr>
            <a:xfrm>
              <a:off x="6770865" y="3886865"/>
              <a:ext cx="88331" cy="101160"/>
            </a:xfrm>
            <a:custGeom>
              <a:rect b="b" l="l" r="r" t="t"/>
              <a:pathLst>
                <a:path extrusionOk="0" h="3864" w="3374">
                  <a:moveTo>
                    <a:pt x="1058" y="1"/>
                  </a:moveTo>
                  <a:cubicBezTo>
                    <a:pt x="1058" y="1"/>
                    <a:pt x="592" y="476"/>
                    <a:pt x="1" y="721"/>
                  </a:cubicBezTo>
                  <a:lnTo>
                    <a:pt x="1" y="2177"/>
                  </a:lnTo>
                  <a:cubicBezTo>
                    <a:pt x="1" y="3109"/>
                    <a:pt x="755" y="3863"/>
                    <a:pt x="1687" y="3863"/>
                  </a:cubicBezTo>
                  <a:cubicBezTo>
                    <a:pt x="2619" y="3863"/>
                    <a:pt x="3373" y="3109"/>
                    <a:pt x="3373" y="2177"/>
                  </a:cubicBezTo>
                  <a:lnTo>
                    <a:pt x="3373" y="721"/>
                  </a:lnTo>
                  <a:cubicBezTo>
                    <a:pt x="2547" y="712"/>
                    <a:pt x="1740" y="462"/>
                    <a:pt x="1058"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2" name="Google Shape;18512;p73"/>
            <p:cNvSpPr/>
            <p:nvPr/>
          </p:nvSpPr>
          <p:spPr>
            <a:xfrm>
              <a:off x="6785971" y="3886734"/>
              <a:ext cx="73225" cy="97887"/>
            </a:xfrm>
            <a:custGeom>
              <a:rect b="b" l="l" r="r" t="t"/>
              <a:pathLst>
                <a:path extrusionOk="0" h="3739" w="2797">
                  <a:moveTo>
                    <a:pt x="481" y="1"/>
                  </a:moveTo>
                  <a:cubicBezTo>
                    <a:pt x="332" y="150"/>
                    <a:pt x="169" y="284"/>
                    <a:pt x="0" y="400"/>
                  </a:cubicBezTo>
                  <a:cubicBezTo>
                    <a:pt x="673" y="837"/>
                    <a:pt x="1456" y="1077"/>
                    <a:pt x="2258" y="1087"/>
                  </a:cubicBezTo>
                  <a:lnTo>
                    <a:pt x="2258" y="2542"/>
                  </a:lnTo>
                  <a:cubicBezTo>
                    <a:pt x="2258" y="2989"/>
                    <a:pt x="2081" y="3421"/>
                    <a:pt x="1763" y="3738"/>
                  </a:cubicBezTo>
                  <a:cubicBezTo>
                    <a:pt x="2388" y="3474"/>
                    <a:pt x="2796" y="2859"/>
                    <a:pt x="2796" y="2182"/>
                  </a:cubicBezTo>
                  <a:lnTo>
                    <a:pt x="2796" y="726"/>
                  </a:lnTo>
                  <a:cubicBezTo>
                    <a:pt x="1970" y="722"/>
                    <a:pt x="1163" y="467"/>
                    <a:pt x="48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3" name="Google Shape;18513;p73"/>
            <p:cNvSpPr/>
            <p:nvPr/>
          </p:nvSpPr>
          <p:spPr>
            <a:xfrm>
              <a:off x="6716044" y="3825395"/>
              <a:ext cx="197973" cy="340314"/>
            </a:xfrm>
            <a:custGeom>
              <a:rect b="b" l="l" r="r" t="t"/>
              <a:pathLst>
                <a:path extrusionOk="0" h="12999" w="7562">
                  <a:moveTo>
                    <a:pt x="3171" y="2531"/>
                  </a:moveTo>
                  <a:cubicBezTo>
                    <a:pt x="3805" y="2916"/>
                    <a:pt x="4531" y="3137"/>
                    <a:pt x="5270" y="3180"/>
                  </a:cubicBezTo>
                  <a:lnTo>
                    <a:pt x="5270" y="4462"/>
                  </a:lnTo>
                  <a:cubicBezTo>
                    <a:pt x="5290" y="5298"/>
                    <a:pt x="4617" y="5990"/>
                    <a:pt x="3776" y="5990"/>
                  </a:cubicBezTo>
                  <a:cubicBezTo>
                    <a:pt x="2940" y="5990"/>
                    <a:pt x="2268" y="5298"/>
                    <a:pt x="2282" y="4462"/>
                  </a:cubicBezTo>
                  <a:lnTo>
                    <a:pt x="2287" y="4462"/>
                  </a:lnTo>
                  <a:lnTo>
                    <a:pt x="2287" y="3122"/>
                  </a:lnTo>
                  <a:cubicBezTo>
                    <a:pt x="2604" y="2968"/>
                    <a:pt x="2902" y="2767"/>
                    <a:pt x="3171" y="2531"/>
                  </a:cubicBezTo>
                  <a:close/>
                  <a:moveTo>
                    <a:pt x="4271" y="6355"/>
                  </a:moveTo>
                  <a:lnTo>
                    <a:pt x="4271" y="6893"/>
                  </a:lnTo>
                  <a:cubicBezTo>
                    <a:pt x="4113" y="6951"/>
                    <a:pt x="3947" y="6980"/>
                    <a:pt x="3781" y="6980"/>
                  </a:cubicBezTo>
                  <a:cubicBezTo>
                    <a:pt x="3615" y="6980"/>
                    <a:pt x="3450" y="6951"/>
                    <a:pt x="3291" y="6893"/>
                  </a:cubicBezTo>
                  <a:lnTo>
                    <a:pt x="3291" y="6355"/>
                  </a:lnTo>
                  <a:cubicBezTo>
                    <a:pt x="3450" y="6403"/>
                    <a:pt x="3614" y="6427"/>
                    <a:pt x="3779" y="6427"/>
                  </a:cubicBezTo>
                  <a:cubicBezTo>
                    <a:pt x="3944" y="6427"/>
                    <a:pt x="4110" y="6403"/>
                    <a:pt x="4271" y="6355"/>
                  </a:cubicBezTo>
                  <a:close/>
                  <a:moveTo>
                    <a:pt x="4631" y="7225"/>
                  </a:moveTo>
                  <a:cubicBezTo>
                    <a:pt x="4679" y="7230"/>
                    <a:pt x="4723" y="7234"/>
                    <a:pt x="4771" y="7239"/>
                  </a:cubicBezTo>
                  <a:lnTo>
                    <a:pt x="4603" y="7724"/>
                  </a:lnTo>
                  <a:lnTo>
                    <a:pt x="4209" y="7311"/>
                  </a:lnTo>
                  <a:cubicBezTo>
                    <a:pt x="4305" y="7287"/>
                    <a:pt x="4401" y="7258"/>
                    <a:pt x="4492" y="7225"/>
                  </a:cubicBezTo>
                  <a:close/>
                  <a:moveTo>
                    <a:pt x="3075" y="7230"/>
                  </a:moveTo>
                  <a:cubicBezTo>
                    <a:pt x="3176" y="7273"/>
                    <a:pt x="3282" y="7306"/>
                    <a:pt x="3392" y="7330"/>
                  </a:cubicBezTo>
                  <a:lnTo>
                    <a:pt x="2984" y="7739"/>
                  </a:lnTo>
                  <a:lnTo>
                    <a:pt x="2801" y="7239"/>
                  </a:lnTo>
                  <a:cubicBezTo>
                    <a:pt x="2844" y="7234"/>
                    <a:pt x="2892" y="7230"/>
                    <a:pt x="2936" y="7230"/>
                  </a:cubicBezTo>
                  <a:close/>
                  <a:moveTo>
                    <a:pt x="2412" y="7302"/>
                  </a:moveTo>
                  <a:lnTo>
                    <a:pt x="2902" y="8642"/>
                  </a:lnTo>
                  <a:lnTo>
                    <a:pt x="2619" y="8162"/>
                  </a:lnTo>
                  <a:cubicBezTo>
                    <a:pt x="2583" y="8101"/>
                    <a:pt x="2521" y="8067"/>
                    <a:pt x="2456" y="8067"/>
                  </a:cubicBezTo>
                  <a:cubicBezTo>
                    <a:pt x="2433" y="8067"/>
                    <a:pt x="2410" y="8071"/>
                    <a:pt x="2388" y="8080"/>
                  </a:cubicBezTo>
                  <a:lnTo>
                    <a:pt x="2032" y="8210"/>
                  </a:lnTo>
                  <a:lnTo>
                    <a:pt x="2032" y="8210"/>
                  </a:lnTo>
                  <a:lnTo>
                    <a:pt x="2316" y="7326"/>
                  </a:lnTo>
                  <a:cubicBezTo>
                    <a:pt x="2345" y="7316"/>
                    <a:pt x="2378" y="7306"/>
                    <a:pt x="2412" y="7302"/>
                  </a:cubicBezTo>
                  <a:close/>
                  <a:moveTo>
                    <a:pt x="5150" y="7306"/>
                  </a:moveTo>
                  <a:cubicBezTo>
                    <a:pt x="5213" y="7321"/>
                    <a:pt x="5266" y="7335"/>
                    <a:pt x="5323" y="7359"/>
                  </a:cubicBezTo>
                  <a:lnTo>
                    <a:pt x="5592" y="8210"/>
                  </a:lnTo>
                  <a:lnTo>
                    <a:pt x="5592" y="8210"/>
                  </a:lnTo>
                  <a:lnTo>
                    <a:pt x="5242" y="8080"/>
                  </a:lnTo>
                  <a:cubicBezTo>
                    <a:pt x="5220" y="8072"/>
                    <a:pt x="5198" y="8068"/>
                    <a:pt x="5176" y="8068"/>
                  </a:cubicBezTo>
                  <a:cubicBezTo>
                    <a:pt x="5109" y="8068"/>
                    <a:pt x="5044" y="8105"/>
                    <a:pt x="5011" y="8166"/>
                  </a:cubicBezTo>
                  <a:lnTo>
                    <a:pt x="4636" y="8801"/>
                  </a:lnTo>
                  <a:lnTo>
                    <a:pt x="5150" y="7306"/>
                  </a:lnTo>
                  <a:close/>
                  <a:moveTo>
                    <a:pt x="3810" y="7455"/>
                  </a:moveTo>
                  <a:lnTo>
                    <a:pt x="4458" y="8133"/>
                  </a:lnTo>
                  <a:lnTo>
                    <a:pt x="3810" y="10006"/>
                  </a:lnTo>
                  <a:lnTo>
                    <a:pt x="3128" y="8133"/>
                  </a:lnTo>
                  <a:lnTo>
                    <a:pt x="3810" y="7455"/>
                  </a:lnTo>
                  <a:close/>
                  <a:moveTo>
                    <a:pt x="5818" y="7624"/>
                  </a:moveTo>
                  <a:lnTo>
                    <a:pt x="5818" y="7624"/>
                  </a:lnTo>
                  <a:cubicBezTo>
                    <a:pt x="6169" y="7893"/>
                    <a:pt x="6419" y="8277"/>
                    <a:pt x="6524" y="8709"/>
                  </a:cubicBezTo>
                  <a:lnTo>
                    <a:pt x="7072" y="10938"/>
                  </a:lnTo>
                  <a:cubicBezTo>
                    <a:pt x="7154" y="11270"/>
                    <a:pt x="7005" y="11611"/>
                    <a:pt x="6712" y="11779"/>
                  </a:cubicBezTo>
                  <a:cubicBezTo>
                    <a:pt x="5804" y="12303"/>
                    <a:pt x="4905" y="12576"/>
                    <a:pt x="4007" y="12615"/>
                  </a:cubicBezTo>
                  <a:lnTo>
                    <a:pt x="4007" y="10636"/>
                  </a:lnTo>
                  <a:lnTo>
                    <a:pt x="5261" y="8493"/>
                  </a:lnTo>
                  <a:lnTo>
                    <a:pt x="5832" y="8700"/>
                  </a:lnTo>
                  <a:cubicBezTo>
                    <a:pt x="5854" y="8707"/>
                    <a:pt x="5876" y="8711"/>
                    <a:pt x="5898" y="8711"/>
                  </a:cubicBezTo>
                  <a:cubicBezTo>
                    <a:pt x="6021" y="8711"/>
                    <a:pt x="6123" y="8590"/>
                    <a:pt x="6082" y="8459"/>
                  </a:cubicBezTo>
                  <a:lnTo>
                    <a:pt x="5818" y="7624"/>
                  </a:lnTo>
                  <a:close/>
                  <a:moveTo>
                    <a:pt x="3081" y="1"/>
                  </a:moveTo>
                  <a:cubicBezTo>
                    <a:pt x="1856" y="1"/>
                    <a:pt x="786" y="1018"/>
                    <a:pt x="779" y="2315"/>
                  </a:cubicBezTo>
                  <a:cubicBezTo>
                    <a:pt x="779" y="2944"/>
                    <a:pt x="822" y="3574"/>
                    <a:pt x="913" y="4193"/>
                  </a:cubicBezTo>
                  <a:cubicBezTo>
                    <a:pt x="980" y="4674"/>
                    <a:pt x="1389" y="5034"/>
                    <a:pt x="1874" y="5034"/>
                  </a:cubicBezTo>
                  <a:lnTo>
                    <a:pt x="2004" y="5034"/>
                  </a:lnTo>
                  <a:cubicBezTo>
                    <a:pt x="2157" y="5495"/>
                    <a:pt x="2479" y="5880"/>
                    <a:pt x="2902" y="6105"/>
                  </a:cubicBezTo>
                  <a:lnTo>
                    <a:pt x="2902" y="6836"/>
                  </a:lnTo>
                  <a:cubicBezTo>
                    <a:pt x="1840" y="6855"/>
                    <a:pt x="918" y="7585"/>
                    <a:pt x="663" y="8618"/>
                  </a:cubicBezTo>
                  <a:lnTo>
                    <a:pt x="582" y="8964"/>
                  </a:lnTo>
                  <a:cubicBezTo>
                    <a:pt x="545" y="9111"/>
                    <a:pt x="657" y="9201"/>
                    <a:pt x="768" y="9201"/>
                  </a:cubicBezTo>
                  <a:cubicBezTo>
                    <a:pt x="846" y="9201"/>
                    <a:pt x="923" y="9156"/>
                    <a:pt x="947" y="9055"/>
                  </a:cubicBezTo>
                  <a:lnTo>
                    <a:pt x="1033" y="8709"/>
                  </a:lnTo>
                  <a:cubicBezTo>
                    <a:pt x="1149" y="8243"/>
                    <a:pt x="1427" y="7840"/>
                    <a:pt x="1821" y="7566"/>
                  </a:cubicBezTo>
                  <a:lnTo>
                    <a:pt x="1821" y="7566"/>
                  </a:lnTo>
                  <a:lnTo>
                    <a:pt x="1542" y="8455"/>
                  </a:lnTo>
                  <a:cubicBezTo>
                    <a:pt x="1498" y="8585"/>
                    <a:pt x="1597" y="8708"/>
                    <a:pt x="1722" y="8708"/>
                  </a:cubicBezTo>
                  <a:cubicBezTo>
                    <a:pt x="1745" y="8708"/>
                    <a:pt x="1769" y="8704"/>
                    <a:pt x="1792" y="8695"/>
                  </a:cubicBezTo>
                  <a:lnTo>
                    <a:pt x="2364" y="8488"/>
                  </a:lnTo>
                  <a:lnTo>
                    <a:pt x="3613" y="10631"/>
                  </a:lnTo>
                  <a:lnTo>
                    <a:pt x="3613" y="12610"/>
                  </a:lnTo>
                  <a:cubicBezTo>
                    <a:pt x="2695" y="12581"/>
                    <a:pt x="1778" y="12312"/>
                    <a:pt x="846" y="11769"/>
                  </a:cubicBezTo>
                  <a:cubicBezTo>
                    <a:pt x="558" y="11601"/>
                    <a:pt x="409" y="11265"/>
                    <a:pt x="486" y="10938"/>
                  </a:cubicBezTo>
                  <a:lnTo>
                    <a:pt x="721" y="9968"/>
                  </a:lnTo>
                  <a:cubicBezTo>
                    <a:pt x="758" y="9821"/>
                    <a:pt x="645" y="9731"/>
                    <a:pt x="533" y="9731"/>
                  </a:cubicBezTo>
                  <a:cubicBezTo>
                    <a:pt x="455" y="9731"/>
                    <a:pt x="377" y="9775"/>
                    <a:pt x="351" y="9877"/>
                  </a:cubicBezTo>
                  <a:lnTo>
                    <a:pt x="116" y="10847"/>
                  </a:lnTo>
                  <a:cubicBezTo>
                    <a:pt x="0" y="11337"/>
                    <a:pt x="217" y="11851"/>
                    <a:pt x="658" y="12101"/>
                  </a:cubicBezTo>
                  <a:cubicBezTo>
                    <a:pt x="1691" y="12699"/>
                    <a:pt x="2734" y="12998"/>
                    <a:pt x="3777" y="12998"/>
                  </a:cubicBezTo>
                  <a:cubicBezTo>
                    <a:pt x="4820" y="12998"/>
                    <a:pt x="5864" y="12699"/>
                    <a:pt x="6899" y="12101"/>
                  </a:cubicBezTo>
                  <a:cubicBezTo>
                    <a:pt x="7341" y="11861"/>
                    <a:pt x="7562" y="11347"/>
                    <a:pt x="7442" y="10861"/>
                  </a:cubicBezTo>
                  <a:lnTo>
                    <a:pt x="6894" y="8628"/>
                  </a:lnTo>
                  <a:cubicBezTo>
                    <a:pt x="6635" y="7595"/>
                    <a:pt x="5717" y="6864"/>
                    <a:pt x="4655" y="6845"/>
                  </a:cubicBezTo>
                  <a:lnTo>
                    <a:pt x="4655" y="6115"/>
                  </a:lnTo>
                  <a:cubicBezTo>
                    <a:pt x="5083" y="5889"/>
                    <a:pt x="5405" y="5505"/>
                    <a:pt x="5554" y="5044"/>
                  </a:cubicBezTo>
                  <a:lnTo>
                    <a:pt x="5583" y="5044"/>
                  </a:lnTo>
                  <a:cubicBezTo>
                    <a:pt x="6073" y="5044"/>
                    <a:pt x="6486" y="4679"/>
                    <a:pt x="6548" y="4189"/>
                  </a:cubicBezTo>
                  <a:cubicBezTo>
                    <a:pt x="6611" y="3723"/>
                    <a:pt x="6644" y="3295"/>
                    <a:pt x="6664" y="2892"/>
                  </a:cubicBezTo>
                  <a:cubicBezTo>
                    <a:pt x="6661" y="2768"/>
                    <a:pt x="6567" y="2704"/>
                    <a:pt x="6472" y="2704"/>
                  </a:cubicBezTo>
                  <a:cubicBezTo>
                    <a:pt x="6383" y="2704"/>
                    <a:pt x="6293" y="2761"/>
                    <a:pt x="6279" y="2877"/>
                  </a:cubicBezTo>
                  <a:cubicBezTo>
                    <a:pt x="6260" y="3271"/>
                    <a:pt x="6226" y="3684"/>
                    <a:pt x="6169" y="4145"/>
                  </a:cubicBezTo>
                  <a:cubicBezTo>
                    <a:pt x="6135" y="4414"/>
                    <a:pt x="5914" y="4626"/>
                    <a:pt x="5645" y="4650"/>
                  </a:cubicBezTo>
                  <a:cubicBezTo>
                    <a:pt x="5684" y="4256"/>
                    <a:pt x="5645" y="4890"/>
                    <a:pt x="5664" y="3002"/>
                  </a:cubicBezTo>
                  <a:cubicBezTo>
                    <a:pt x="5664" y="2978"/>
                    <a:pt x="5645" y="2959"/>
                    <a:pt x="5635" y="2935"/>
                  </a:cubicBezTo>
                  <a:cubicBezTo>
                    <a:pt x="5631" y="2911"/>
                    <a:pt x="5621" y="2887"/>
                    <a:pt x="5607" y="2868"/>
                  </a:cubicBezTo>
                  <a:cubicBezTo>
                    <a:pt x="5592" y="2848"/>
                    <a:pt x="5559" y="2848"/>
                    <a:pt x="5539" y="2839"/>
                  </a:cubicBezTo>
                  <a:cubicBezTo>
                    <a:pt x="5520" y="2824"/>
                    <a:pt x="5501" y="2810"/>
                    <a:pt x="5472" y="2810"/>
                  </a:cubicBezTo>
                  <a:cubicBezTo>
                    <a:pt x="4689" y="2800"/>
                    <a:pt x="3920" y="2565"/>
                    <a:pt x="3272" y="2123"/>
                  </a:cubicBezTo>
                  <a:cubicBezTo>
                    <a:pt x="3238" y="2097"/>
                    <a:pt x="3197" y="2085"/>
                    <a:pt x="3157" y="2085"/>
                  </a:cubicBezTo>
                  <a:cubicBezTo>
                    <a:pt x="3106" y="2085"/>
                    <a:pt x="3055" y="2105"/>
                    <a:pt x="3017" y="2142"/>
                  </a:cubicBezTo>
                  <a:cubicBezTo>
                    <a:pt x="3017" y="2142"/>
                    <a:pt x="2571" y="2594"/>
                    <a:pt x="2018" y="2820"/>
                  </a:cubicBezTo>
                  <a:cubicBezTo>
                    <a:pt x="2008" y="2824"/>
                    <a:pt x="1999" y="2839"/>
                    <a:pt x="1994" y="2848"/>
                  </a:cubicBezTo>
                  <a:cubicBezTo>
                    <a:pt x="1951" y="2872"/>
                    <a:pt x="1922" y="2916"/>
                    <a:pt x="1912" y="2964"/>
                  </a:cubicBezTo>
                  <a:cubicBezTo>
                    <a:pt x="1912" y="2973"/>
                    <a:pt x="1898" y="2983"/>
                    <a:pt x="1898" y="2997"/>
                  </a:cubicBezTo>
                  <a:lnTo>
                    <a:pt x="1898" y="4453"/>
                  </a:lnTo>
                  <a:cubicBezTo>
                    <a:pt x="1903" y="4520"/>
                    <a:pt x="1908" y="4587"/>
                    <a:pt x="1922" y="4655"/>
                  </a:cubicBezTo>
                  <a:lnTo>
                    <a:pt x="1874" y="4655"/>
                  </a:lnTo>
                  <a:cubicBezTo>
                    <a:pt x="1581" y="4650"/>
                    <a:pt x="1331" y="4434"/>
                    <a:pt x="1293" y="4145"/>
                  </a:cubicBezTo>
                  <a:cubicBezTo>
                    <a:pt x="1201" y="3540"/>
                    <a:pt x="1158" y="2930"/>
                    <a:pt x="1158" y="2320"/>
                  </a:cubicBezTo>
                  <a:cubicBezTo>
                    <a:pt x="1166" y="1235"/>
                    <a:pt x="2062" y="388"/>
                    <a:pt x="3085" y="388"/>
                  </a:cubicBezTo>
                  <a:cubicBezTo>
                    <a:pt x="3302" y="388"/>
                    <a:pt x="3526" y="426"/>
                    <a:pt x="3747" y="509"/>
                  </a:cubicBezTo>
                  <a:cubicBezTo>
                    <a:pt x="3964" y="586"/>
                    <a:pt x="4161" y="711"/>
                    <a:pt x="4324" y="874"/>
                  </a:cubicBezTo>
                  <a:cubicBezTo>
                    <a:pt x="4362" y="912"/>
                    <a:pt x="4414" y="932"/>
                    <a:pt x="4466" y="932"/>
                  </a:cubicBezTo>
                  <a:cubicBezTo>
                    <a:pt x="4517" y="932"/>
                    <a:pt x="4569" y="912"/>
                    <a:pt x="4607" y="874"/>
                  </a:cubicBezTo>
                  <a:lnTo>
                    <a:pt x="4622" y="855"/>
                  </a:lnTo>
                  <a:cubicBezTo>
                    <a:pt x="4816" y="651"/>
                    <a:pt x="5062" y="558"/>
                    <a:pt x="5304" y="558"/>
                  </a:cubicBezTo>
                  <a:cubicBezTo>
                    <a:pt x="5764" y="558"/>
                    <a:pt x="6211" y="891"/>
                    <a:pt x="6265" y="1426"/>
                  </a:cubicBezTo>
                  <a:cubicBezTo>
                    <a:pt x="6270" y="1479"/>
                    <a:pt x="6274" y="1527"/>
                    <a:pt x="6279" y="1570"/>
                  </a:cubicBezTo>
                  <a:cubicBezTo>
                    <a:pt x="6294" y="1719"/>
                    <a:pt x="6303" y="1873"/>
                    <a:pt x="6298" y="2022"/>
                  </a:cubicBezTo>
                  <a:cubicBezTo>
                    <a:pt x="6298" y="2128"/>
                    <a:pt x="6385" y="2214"/>
                    <a:pt x="6491" y="2214"/>
                  </a:cubicBezTo>
                  <a:cubicBezTo>
                    <a:pt x="6601" y="2214"/>
                    <a:pt x="6683" y="2128"/>
                    <a:pt x="6683" y="2022"/>
                  </a:cubicBezTo>
                  <a:cubicBezTo>
                    <a:pt x="6688" y="1859"/>
                    <a:pt x="6678" y="1695"/>
                    <a:pt x="6659" y="1527"/>
                  </a:cubicBezTo>
                  <a:cubicBezTo>
                    <a:pt x="6659" y="1489"/>
                    <a:pt x="6649" y="1441"/>
                    <a:pt x="6644" y="1388"/>
                  </a:cubicBezTo>
                  <a:cubicBezTo>
                    <a:pt x="6575" y="650"/>
                    <a:pt x="5953" y="172"/>
                    <a:pt x="5302" y="172"/>
                  </a:cubicBezTo>
                  <a:cubicBezTo>
                    <a:pt x="5013" y="172"/>
                    <a:pt x="4718" y="267"/>
                    <a:pt x="4463" y="475"/>
                  </a:cubicBezTo>
                  <a:cubicBezTo>
                    <a:pt x="4290" y="336"/>
                    <a:pt x="4093" y="225"/>
                    <a:pt x="3882" y="148"/>
                  </a:cubicBezTo>
                  <a:cubicBezTo>
                    <a:pt x="3614" y="47"/>
                    <a:pt x="3344" y="1"/>
                    <a:pt x="30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14" name="Google Shape;18514;p73"/>
          <p:cNvGrpSpPr/>
          <p:nvPr/>
        </p:nvGrpSpPr>
        <p:grpSpPr>
          <a:xfrm>
            <a:off x="7517833" y="2465815"/>
            <a:ext cx="370656" cy="345157"/>
            <a:chOff x="7517833" y="2465815"/>
            <a:chExt cx="370656" cy="345157"/>
          </a:xfrm>
        </p:grpSpPr>
        <p:sp>
          <p:nvSpPr>
            <p:cNvPr id="18515" name="Google Shape;18515;p73"/>
            <p:cNvSpPr/>
            <p:nvPr/>
          </p:nvSpPr>
          <p:spPr>
            <a:xfrm>
              <a:off x="7674416" y="2471182"/>
              <a:ext cx="208157" cy="204466"/>
            </a:xfrm>
            <a:custGeom>
              <a:rect b="b" l="l" r="r" t="t"/>
              <a:pathLst>
                <a:path extrusionOk="0" h="7810" w="7951">
                  <a:moveTo>
                    <a:pt x="5611" y="0"/>
                  </a:moveTo>
                  <a:cubicBezTo>
                    <a:pt x="5425" y="0"/>
                    <a:pt x="5239" y="71"/>
                    <a:pt x="5097" y="213"/>
                  </a:cubicBezTo>
                  <a:lnTo>
                    <a:pt x="284" y="5027"/>
                  </a:lnTo>
                  <a:cubicBezTo>
                    <a:pt x="0" y="5315"/>
                    <a:pt x="0" y="5771"/>
                    <a:pt x="284" y="6060"/>
                  </a:cubicBezTo>
                  <a:lnTo>
                    <a:pt x="1821" y="7597"/>
                  </a:lnTo>
                  <a:cubicBezTo>
                    <a:pt x="1963" y="7739"/>
                    <a:pt x="2149" y="7809"/>
                    <a:pt x="2336" y="7809"/>
                  </a:cubicBezTo>
                  <a:cubicBezTo>
                    <a:pt x="2522" y="7809"/>
                    <a:pt x="2710" y="7739"/>
                    <a:pt x="2854" y="7597"/>
                  </a:cubicBezTo>
                  <a:lnTo>
                    <a:pt x="7668" y="2783"/>
                  </a:lnTo>
                  <a:cubicBezTo>
                    <a:pt x="7951" y="2500"/>
                    <a:pt x="7951" y="2039"/>
                    <a:pt x="7668" y="1755"/>
                  </a:cubicBezTo>
                  <a:lnTo>
                    <a:pt x="6125" y="213"/>
                  </a:lnTo>
                  <a:cubicBezTo>
                    <a:pt x="5984" y="71"/>
                    <a:pt x="5798" y="0"/>
                    <a:pt x="56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6" name="Google Shape;18516;p73"/>
            <p:cNvSpPr/>
            <p:nvPr/>
          </p:nvSpPr>
          <p:spPr>
            <a:xfrm>
              <a:off x="7699313" y="2494220"/>
              <a:ext cx="183260" cy="181427"/>
            </a:xfrm>
            <a:custGeom>
              <a:rect b="b" l="l" r="r" t="t"/>
              <a:pathLst>
                <a:path extrusionOk="0" h="6930" w="7000">
                  <a:moveTo>
                    <a:pt x="5842" y="1"/>
                  </a:moveTo>
                  <a:cubicBezTo>
                    <a:pt x="6126" y="284"/>
                    <a:pt x="6126" y="745"/>
                    <a:pt x="5842" y="1029"/>
                  </a:cubicBezTo>
                  <a:lnTo>
                    <a:pt x="1029" y="5843"/>
                  </a:lnTo>
                  <a:cubicBezTo>
                    <a:pt x="887" y="5984"/>
                    <a:pt x="701" y="6055"/>
                    <a:pt x="514" y="6055"/>
                  </a:cubicBezTo>
                  <a:cubicBezTo>
                    <a:pt x="328" y="6055"/>
                    <a:pt x="142" y="5984"/>
                    <a:pt x="0" y="5843"/>
                  </a:cubicBezTo>
                  <a:lnTo>
                    <a:pt x="0" y="5843"/>
                  </a:lnTo>
                  <a:lnTo>
                    <a:pt x="870" y="6717"/>
                  </a:lnTo>
                  <a:cubicBezTo>
                    <a:pt x="1012" y="6859"/>
                    <a:pt x="1198" y="6929"/>
                    <a:pt x="1385" y="6929"/>
                  </a:cubicBezTo>
                  <a:cubicBezTo>
                    <a:pt x="1571" y="6929"/>
                    <a:pt x="1759" y="6859"/>
                    <a:pt x="1903" y="6717"/>
                  </a:cubicBezTo>
                  <a:lnTo>
                    <a:pt x="6717" y="1903"/>
                  </a:lnTo>
                  <a:cubicBezTo>
                    <a:pt x="7000" y="1615"/>
                    <a:pt x="7000" y="1154"/>
                    <a:pt x="6717" y="870"/>
                  </a:cubicBezTo>
                  <a:lnTo>
                    <a:pt x="5842" y="1"/>
                  </a:ln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7" name="Google Shape;18517;p73"/>
            <p:cNvSpPr/>
            <p:nvPr/>
          </p:nvSpPr>
          <p:spPr>
            <a:xfrm>
              <a:off x="7762956" y="2505661"/>
              <a:ext cx="83148" cy="83305"/>
            </a:xfrm>
            <a:custGeom>
              <a:rect b="b" l="l" r="r" t="t"/>
              <a:pathLst>
                <a:path extrusionOk="0" h="3182" w="3176">
                  <a:moveTo>
                    <a:pt x="610" y="1"/>
                  </a:moveTo>
                  <a:lnTo>
                    <a:pt x="0" y="611"/>
                  </a:lnTo>
                  <a:lnTo>
                    <a:pt x="2561" y="3181"/>
                  </a:lnTo>
                  <a:lnTo>
                    <a:pt x="3176" y="2566"/>
                  </a:lnTo>
                  <a:lnTo>
                    <a:pt x="610" y="1"/>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8" name="Google Shape;18518;p73"/>
            <p:cNvSpPr/>
            <p:nvPr/>
          </p:nvSpPr>
          <p:spPr>
            <a:xfrm>
              <a:off x="7807227" y="2549931"/>
              <a:ext cx="39008" cy="39034"/>
            </a:xfrm>
            <a:custGeom>
              <a:rect b="b" l="l" r="r" t="t"/>
              <a:pathLst>
                <a:path extrusionOk="0" h="1491" w="1490">
                  <a:moveTo>
                    <a:pt x="615" y="1"/>
                  </a:moveTo>
                  <a:lnTo>
                    <a:pt x="0" y="616"/>
                  </a:lnTo>
                  <a:lnTo>
                    <a:pt x="875" y="1490"/>
                  </a:lnTo>
                  <a:lnTo>
                    <a:pt x="1490" y="875"/>
                  </a:lnTo>
                  <a:lnTo>
                    <a:pt x="61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9" name="Google Shape;18519;p73"/>
            <p:cNvSpPr/>
            <p:nvPr/>
          </p:nvSpPr>
          <p:spPr>
            <a:xfrm>
              <a:off x="7523619" y="2632817"/>
              <a:ext cx="193444" cy="172971"/>
            </a:xfrm>
            <a:custGeom>
              <a:rect b="b" l="l" r="r" t="t"/>
              <a:pathLst>
                <a:path extrusionOk="0" h="6607" w="7389">
                  <a:moveTo>
                    <a:pt x="6164" y="1"/>
                  </a:moveTo>
                  <a:lnTo>
                    <a:pt x="0" y="6164"/>
                  </a:lnTo>
                  <a:cubicBezTo>
                    <a:pt x="81" y="6466"/>
                    <a:pt x="463" y="6607"/>
                    <a:pt x="995" y="6607"/>
                  </a:cubicBezTo>
                  <a:cubicBezTo>
                    <a:pt x="2608" y="6607"/>
                    <a:pt x="5594" y="5306"/>
                    <a:pt x="5703" y="3224"/>
                  </a:cubicBezTo>
                  <a:cubicBezTo>
                    <a:pt x="5717" y="2979"/>
                    <a:pt x="5856" y="2763"/>
                    <a:pt x="6029" y="2590"/>
                  </a:cubicBezTo>
                  <a:lnTo>
                    <a:pt x="7389" y="1226"/>
                  </a:lnTo>
                  <a:lnTo>
                    <a:pt x="6164" y="1"/>
                  </a:ln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0" name="Google Shape;18520;p73"/>
            <p:cNvSpPr/>
            <p:nvPr/>
          </p:nvSpPr>
          <p:spPr>
            <a:xfrm>
              <a:off x="7523619" y="2647295"/>
              <a:ext cx="193444" cy="158494"/>
            </a:xfrm>
            <a:custGeom>
              <a:rect b="b" l="l" r="r" t="t"/>
              <a:pathLst>
                <a:path extrusionOk="0" h="6054" w="7389">
                  <a:moveTo>
                    <a:pt x="6711" y="0"/>
                  </a:moveTo>
                  <a:lnTo>
                    <a:pt x="5352" y="1360"/>
                  </a:lnTo>
                  <a:cubicBezTo>
                    <a:pt x="5179" y="1533"/>
                    <a:pt x="5040" y="1754"/>
                    <a:pt x="5025" y="1994"/>
                  </a:cubicBezTo>
                  <a:cubicBezTo>
                    <a:pt x="4917" y="4071"/>
                    <a:pt x="1940" y="5378"/>
                    <a:pt x="329" y="5378"/>
                  </a:cubicBezTo>
                  <a:cubicBezTo>
                    <a:pt x="298" y="5378"/>
                    <a:pt x="266" y="5377"/>
                    <a:pt x="236" y="5376"/>
                  </a:cubicBezTo>
                  <a:lnTo>
                    <a:pt x="0" y="5611"/>
                  </a:lnTo>
                  <a:cubicBezTo>
                    <a:pt x="81" y="5913"/>
                    <a:pt x="463" y="6054"/>
                    <a:pt x="995" y="6054"/>
                  </a:cubicBezTo>
                  <a:cubicBezTo>
                    <a:pt x="2608" y="6054"/>
                    <a:pt x="5595" y="4753"/>
                    <a:pt x="5707" y="2671"/>
                  </a:cubicBezTo>
                  <a:cubicBezTo>
                    <a:pt x="5717" y="2426"/>
                    <a:pt x="5856" y="2210"/>
                    <a:pt x="6029" y="2037"/>
                  </a:cubicBezTo>
                  <a:lnTo>
                    <a:pt x="7389" y="673"/>
                  </a:lnTo>
                  <a:lnTo>
                    <a:pt x="67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1" name="Google Shape;18521;p73"/>
            <p:cNvSpPr/>
            <p:nvPr/>
          </p:nvSpPr>
          <p:spPr>
            <a:xfrm>
              <a:off x="7517833" y="2465815"/>
              <a:ext cx="370656" cy="345157"/>
            </a:xfrm>
            <a:custGeom>
              <a:rect b="b" l="l" r="r" t="t"/>
              <a:pathLst>
                <a:path extrusionOk="0" h="13184" w="14158">
                  <a:moveTo>
                    <a:pt x="11592" y="411"/>
                  </a:moveTo>
                  <a:cubicBezTo>
                    <a:pt x="11727" y="411"/>
                    <a:pt x="11861" y="461"/>
                    <a:pt x="11962" y="562"/>
                  </a:cubicBezTo>
                  <a:lnTo>
                    <a:pt x="13504" y="2104"/>
                  </a:lnTo>
                  <a:cubicBezTo>
                    <a:pt x="13706" y="2306"/>
                    <a:pt x="13706" y="2638"/>
                    <a:pt x="13504" y="2839"/>
                  </a:cubicBezTo>
                  <a:lnTo>
                    <a:pt x="12544" y="3800"/>
                  </a:lnTo>
                  <a:lnTo>
                    <a:pt x="10266" y="1523"/>
                  </a:lnTo>
                  <a:lnTo>
                    <a:pt x="11222" y="562"/>
                  </a:lnTo>
                  <a:cubicBezTo>
                    <a:pt x="11323" y="461"/>
                    <a:pt x="11458" y="411"/>
                    <a:pt x="11592" y="411"/>
                  </a:cubicBezTo>
                  <a:close/>
                  <a:moveTo>
                    <a:pt x="9973" y="1816"/>
                  </a:moveTo>
                  <a:lnTo>
                    <a:pt x="12251" y="4088"/>
                  </a:lnTo>
                  <a:lnTo>
                    <a:pt x="11929" y="4410"/>
                  </a:lnTo>
                  <a:lnTo>
                    <a:pt x="9656" y="2133"/>
                  </a:lnTo>
                  <a:lnTo>
                    <a:pt x="9973" y="1816"/>
                  </a:lnTo>
                  <a:close/>
                  <a:moveTo>
                    <a:pt x="11590" y="0"/>
                  </a:moveTo>
                  <a:cubicBezTo>
                    <a:pt x="11351" y="0"/>
                    <a:pt x="11112" y="91"/>
                    <a:pt x="10929" y="274"/>
                  </a:cubicBezTo>
                  <a:lnTo>
                    <a:pt x="8503" y="2700"/>
                  </a:lnTo>
                  <a:cubicBezTo>
                    <a:pt x="8352" y="2851"/>
                    <a:pt x="8489" y="3058"/>
                    <a:pt x="8650" y="3058"/>
                  </a:cubicBezTo>
                  <a:cubicBezTo>
                    <a:pt x="8699" y="3058"/>
                    <a:pt x="8750" y="3039"/>
                    <a:pt x="8796" y="2993"/>
                  </a:cubicBezTo>
                  <a:lnTo>
                    <a:pt x="9358" y="2426"/>
                  </a:lnTo>
                  <a:lnTo>
                    <a:pt x="11636" y="4703"/>
                  </a:lnTo>
                  <a:lnTo>
                    <a:pt x="8681" y="7658"/>
                  </a:lnTo>
                  <a:cubicBezTo>
                    <a:pt x="8580" y="7761"/>
                    <a:pt x="8447" y="7813"/>
                    <a:pt x="8313" y="7813"/>
                  </a:cubicBezTo>
                  <a:cubicBezTo>
                    <a:pt x="8179" y="7813"/>
                    <a:pt x="8045" y="7761"/>
                    <a:pt x="7941" y="7658"/>
                  </a:cubicBezTo>
                  <a:lnTo>
                    <a:pt x="6404" y="6120"/>
                  </a:lnTo>
                  <a:cubicBezTo>
                    <a:pt x="6197" y="5914"/>
                    <a:pt x="6197" y="5582"/>
                    <a:pt x="6404" y="5381"/>
                  </a:cubicBezTo>
                  <a:lnTo>
                    <a:pt x="8124" y="3661"/>
                  </a:lnTo>
                  <a:cubicBezTo>
                    <a:pt x="8271" y="3510"/>
                    <a:pt x="8133" y="3302"/>
                    <a:pt x="7975" y="3302"/>
                  </a:cubicBezTo>
                  <a:cubicBezTo>
                    <a:pt x="7926" y="3302"/>
                    <a:pt x="7876" y="3322"/>
                    <a:pt x="7831" y="3368"/>
                  </a:cubicBezTo>
                  <a:lnTo>
                    <a:pt x="6111" y="5083"/>
                  </a:lnTo>
                  <a:cubicBezTo>
                    <a:pt x="5760" y="5438"/>
                    <a:pt x="5751" y="6005"/>
                    <a:pt x="6092" y="6370"/>
                  </a:cubicBezTo>
                  <a:lnTo>
                    <a:pt x="2042" y="10415"/>
                  </a:lnTo>
                  <a:cubicBezTo>
                    <a:pt x="1895" y="10566"/>
                    <a:pt x="2032" y="10774"/>
                    <a:pt x="2191" y="10774"/>
                  </a:cubicBezTo>
                  <a:cubicBezTo>
                    <a:pt x="2240" y="10774"/>
                    <a:pt x="2290" y="10754"/>
                    <a:pt x="2335" y="10708"/>
                  </a:cubicBezTo>
                  <a:lnTo>
                    <a:pt x="6375" y="6673"/>
                  </a:lnTo>
                  <a:lnTo>
                    <a:pt x="7312" y="7605"/>
                  </a:lnTo>
                  <a:lnTo>
                    <a:pt x="6101" y="8815"/>
                  </a:lnTo>
                  <a:cubicBezTo>
                    <a:pt x="5861" y="9056"/>
                    <a:pt x="5727" y="9320"/>
                    <a:pt x="5717" y="9589"/>
                  </a:cubicBezTo>
                  <a:cubicBezTo>
                    <a:pt x="5612" y="11583"/>
                    <a:pt x="2659" y="12782"/>
                    <a:pt x="1198" y="12782"/>
                  </a:cubicBezTo>
                  <a:cubicBezTo>
                    <a:pt x="854" y="12782"/>
                    <a:pt x="593" y="12715"/>
                    <a:pt x="471" y="12577"/>
                  </a:cubicBezTo>
                  <a:lnTo>
                    <a:pt x="1643" y="11405"/>
                  </a:lnTo>
                  <a:cubicBezTo>
                    <a:pt x="1794" y="11254"/>
                    <a:pt x="1657" y="11047"/>
                    <a:pt x="1496" y="11047"/>
                  </a:cubicBezTo>
                  <a:cubicBezTo>
                    <a:pt x="1447" y="11047"/>
                    <a:pt x="1396" y="11066"/>
                    <a:pt x="1350" y="11112"/>
                  </a:cubicBezTo>
                  <a:lnTo>
                    <a:pt x="72" y="12390"/>
                  </a:lnTo>
                  <a:cubicBezTo>
                    <a:pt x="19" y="12438"/>
                    <a:pt x="0" y="12515"/>
                    <a:pt x="19" y="12587"/>
                  </a:cubicBezTo>
                  <a:cubicBezTo>
                    <a:pt x="146" y="13056"/>
                    <a:pt x="705" y="13183"/>
                    <a:pt x="1233" y="13183"/>
                  </a:cubicBezTo>
                  <a:cubicBezTo>
                    <a:pt x="1364" y="13183"/>
                    <a:pt x="1494" y="13176"/>
                    <a:pt x="1614" y="13163"/>
                  </a:cubicBezTo>
                  <a:cubicBezTo>
                    <a:pt x="3478" y="12966"/>
                    <a:pt x="6024" y="11587"/>
                    <a:pt x="6125" y="9608"/>
                  </a:cubicBezTo>
                  <a:cubicBezTo>
                    <a:pt x="6145" y="9233"/>
                    <a:pt x="6466" y="9060"/>
                    <a:pt x="7600" y="7893"/>
                  </a:cubicBezTo>
                  <a:cubicBezTo>
                    <a:pt x="7778" y="8095"/>
                    <a:pt x="8037" y="8210"/>
                    <a:pt x="8311" y="8215"/>
                  </a:cubicBezTo>
                  <a:cubicBezTo>
                    <a:pt x="8556" y="8215"/>
                    <a:pt x="8796" y="8114"/>
                    <a:pt x="8969" y="7941"/>
                  </a:cubicBezTo>
                  <a:lnTo>
                    <a:pt x="13783" y="3123"/>
                  </a:lnTo>
                  <a:cubicBezTo>
                    <a:pt x="14153" y="2767"/>
                    <a:pt x="14158" y="2176"/>
                    <a:pt x="13793" y="1811"/>
                  </a:cubicBezTo>
                  <a:lnTo>
                    <a:pt x="12251" y="274"/>
                  </a:lnTo>
                  <a:cubicBezTo>
                    <a:pt x="12068" y="91"/>
                    <a:pt x="11829" y="0"/>
                    <a:pt x="115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2" name="Google Shape;18522;p73"/>
          <p:cNvGrpSpPr/>
          <p:nvPr/>
        </p:nvGrpSpPr>
        <p:grpSpPr>
          <a:xfrm>
            <a:off x="5804954" y="3825709"/>
            <a:ext cx="251197" cy="340392"/>
            <a:chOff x="5804954" y="3825709"/>
            <a:chExt cx="251197" cy="340392"/>
          </a:xfrm>
        </p:grpSpPr>
        <p:sp>
          <p:nvSpPr>
            <p:cNvPr id="18523" name="Google Shape;18523;p73"/>
            <p:cNvSpPr/>
            <p:nvPr/>
          </p:nvSpPr>
          <p:spPr>
            <a:xfrm>
              <a:off x="5804954" y="3830709"/>
              <a:ext cx="236091" cy="330365"/>
            </a:xfrm>
            <a:custGeom>
              <a:rect b="b" l="l" r="r" t="t"/>
              <a:pathLst>
                <a:path extrusionOk="0" h="12619" w="9018">
                  <a:moveTo>
                    <a:pt x="5367" y="1"/>
                  </a:moveTo>
                  <a:cubicBezTo>
                    <a:pt x="5135" y="1"/>
                    <a:pt x="4900" y="28"/>
                    <a:pt x="4665" y="85"/>
                  </a:cubicBezTo>
                  <a:cubicBezTo>
                    <a:pt x="4377" y="157"/>
                    <a:pt x="4099" y="258"/>
                    <a:pt x="3830" y="392"/>
                  </a:cubicBezTo>
                  <a:cubicBezTo>
                    <a:pt x="3412" y="608"/>
                    <a:pt x="3037" y="901"/>
                    <a:pt x="2729" y="1257"/>
                  </a:cubicBezTo>
                  <a:cubicBezTo>
                    <a:pt x="2350" y="1694"/>
                    <a:pt x="1807" y="1958"/>
                    <a:pt x="1231" y="1987"/>
                  </a:cubicBezTo>
                  <a:cubicBezTo>
                    <a:pt x="1231" y="1987"/>
                    <a:pt x="452" y="3231"/>
                    <a:pt x="1154" y="4043"/>
                  </a:cubicBezTo>
                  <a:cubicBezTo>
                    <a:pt x="1855" y="4860"/>
                    <a:pt x="1" y="6244"/>
                    <a:pt x="1159" y="8304"/>
                  </a:cubicBezTo>
                  <a:cubicBezTo>
                    <a:pt x="1519" y="8953"/>
                    <a:pt x="1293" y="9750"/>
                    <a:pt x="1207" y="10442"/>
                  </a:cubicBezTo>
                  <a:cubicBezTo>
                    <a:pt x="1115" y="11105"/>
                    <a:pt x="1370" y="11768"/>
                    <a:pt x="1884" y="12201"/>
                  </a:cubicBezTo>
                  <a:cubicBezTo>
                    <a:pt x="2206" y="12470"/>
                    <a:pt x="2616" y="12619"/>
                    <a:pt x="3036" y="12619"/>
                  </a:cubicBezTo>
                  <a:cubicBezTo>
                    <a:pt x="3043" y="12619"/>
                    <a:pt x="3049" y="12619"/>
                    <a:pt x="3056" y="12618"/>
                  </a:cubicBezTo>
                  <a:cubicBezTo>
                    <a:pt x="3729" y="12614"/>
                    <a:pt x="4363" y="12282"/>
                    <a:pt x="4752" y="11725"/>
                  </a:cubicBezTo>
                  <a:lnTo>
                    <a:pt x="5449" y="10750"/>
                  </a:lnTo>
                  <a:lnTo>
                    <a:pt x="5429" y="10750"/>
                  </a:lnTo>
                  <a:lnTo>
                    <a:pt x="5943" y="10058"/>
                  </a:lnTo>
                  <a:lnTo>
                    <a:pt x="6847" y="8790"/>
                  </a:lnTo>
                  <a:cubicBezTo>
                    <a:pt x="8638" y="6023"/>
                    <a:pt x="9018" y="3721"/>
                    <a:pt x="8158" y="1829"/>
                  </a:cubicBezTo>
                  <a:cubicBezTo>
                    <a:pt x="7652" y="708"/>
                    <a:pt x="6549" y="1"/>
                    <a:pt x="5367"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4" name="Google Shape;18524;p73"/>
            <p:cNvSpPr/>
            <p:nvPr/>
          </p:nvSpPr>
          <p:spPr>
            <a:xfrm>
              <a:off x="5843831" y="3847124"/>
              <a:ext cx="197214" cy="313951"/>
            </a:xfrm>
            <a:custGeom>
              <a:rect b="b" l="l" r="r" t="t"/>
              <a:pathLst>
                <a:path extrusionOk="0" h="11992" w="7533">
                  <a:moveTo>
                    <a:pt x="5727" y="1"/>
                  </a:moveTo>
                  <a:lnTo>
                    <a:pt x="5727" y="1"/>
                  </a:lnTo>
                  <a:cubicBezTo>
                    <a:pt x="5871" y="193"/>
                    <a:pt x="5996" y="399"/>
                    <a:pt x="6097" y="620"/>
                  </a:cubicBezTo>
                  <a:cubicBezTo>
                    <a:pt x="6952" y="2508"/>
                    <a:pt x="6577" y="4809"/>
                    <a:pt x="4780" y="7581"/>
                  </a:cubicBezTo>
                  <a:lnTo>
                    <a:pt x="3877" y="8850"/>
                  </a:lnTo>
                  <a:lnTo>
                    <a:pt x="3363" y="9541"/>
                  </a:lnTo>
                  <a:lnTo>
                    <a:pt x="3382" y="9541"/>
                  </a:lnTo>
                  <a:lnTo>
                    <a:pt x="2686" y="10521"/>
                  </a:lnTo>
                  <a:cubicBezTo>
                    <a:pt x="2292" y="11074"/>
                    <a:pt x="1662" y="11405"/>
                    <a:pt x="985" y="11410"/>
                  </a:cubicBezTo>
                  <a:cubicBezTo>
                    <a:pt x="977" y="11410"/>
                    <a:pt x="969" y="11410"/>
                    <a:pt x="961" y="11410"/>
                  </a:cubicBezTo>
                  <a:cubicBezTo>
                    <a:pt x="619" y="11410"/>
                    <a:pt x="287" y="11310"/>
                    <a:pt x="0" y="11127"/>
                  </a:cubicBezTo>
                  <a:lnTo>
                    <a:pt x="0" y="11127"/>
                  </a:lnTo>
                  <a:cubicBezTo>
                    <a:pt x="341" y="11665"/>
                    <a:pt x="932" y="11991"/>
                    <a:pt x="1571" y="11991"/>
                  </a:cubicBezTo>
                  <a:cubicBezTo>
                    <a:pt x="2244" y="11987"/>
                    <a:pt x="2878" y="11655"/>
                    <a:pt x="3267" y="11103"/>
                  </a:cubicBezTo>
                  <a:lnTo>
                    <a:pt x="3964" y="10128"/>
                  </a:lnTo>
                  <a:lnTo>
                    <a:pt x="3944" y="10128"/>
                  </a:lnTo>
                  <a:lnTo>
                    <a:pt x="4458" y="9431"/>
                  </a:lnTo>
                  <a:lnTo>
                    <a:pt x="5362" y="8167"/>
                  </a:lnTo>
                  <a:cubicBezTo>
                    <a:pt x="7153" y="5396"/>
                    <a:pt x="7533" y="3094"/>
                    <a:pt x="6678" y="1202"/>
                  </a:cubicBezTo>
                  <a:cubicBezTo>
                    <a:pt x="6462" y="731"/>
                    <a:pt x="6135" y="318"/>
                    <a:pt x="5727"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5" name="Google Shape;18525;p73"/>
            <p:cNvSpPr/>
            <p:nvPr/>
          </p:nvSpPr>
          <p:spPr>
            <a:xfrm>
              <a:off x="5863021" y="3875058"/>
              <a:ext cx="145954" cy="189936"/>
            </a:xfrm>
            <a:custGeom>
              <a:rect b="b" l="l" r="r" t="t"/>
              <a:pathLst>
                <a:path extrusionOk="0" h="7255" w="5575">
                  <a:moveTo>
                    <a:pt x="2710" y="0"/>
                  </a:moveTo>
                  <a:cubicBezTo>
                    <a:pt x="2600" y="0"/>
                    <a:pt x="2490" y="7"/>
                    <a:pt x="2380" y="19"/>
                  </a:cubicBezTo>
                  <a:cubicBezTo>
                    <a:pt x="2380" y="19"/>
                    <a:pt x="2010" y="48"/>
                    <a:pt x="1770" y="207"/>
                  </a:cubicBezTo>
                  <a:cubicBezTo>
                    <a:pt x="1395" y="461"/>
                    <a:pt x="1078" y="807"/>
                    <a:pt x="992" y="1268"/>
                  </a:cubicBezTo>
                  <a:cubicBezTo>
                    <a:pt x="953" y="1446"/>
                    <a:pt x="934" y="1629"/>
                    <a:pt x="929" y="1811"/>
                  </a:cubicBezTo>
                  <a:cubicBezTo>
                    <a:pt x="915" y="2585"/>
                    <a:pt x="1285" y="3315"/>
                    <a:pt x="1914" y="3762"/>
                  </a:cubicBezTo>
                  <a:lnTo>
                    <a:pt x="2318" y="4045"/>
                  </a:lnTo>
                  <a:cubicBezTo>
                    <a:pt x="2399" y="4103"/>
                    <a:pt x="2457" y="4189"/>
                    <a:pt x="2476" y="4285"/>
                  </a:cubicBezTo>
                  <a:cubicBezTo>
                    <a:pt x="2515" y="4415"/>
                    <a:pt x="2486" y="4554"/>
                    <a:pt x="2404" y="4665"/>
                  </a:cubicBezTo>
                  <a:cubicBezTo>
                    <a:pt x="2327" y="4756"/>
                    <a:pt x="2215" y="4803"/>
                    <a:pt x="2102" y="4803"/>
                  </a:cubicBezTo>
                  <a:cubicBezTo>
                    <a:pt x="2019" y="4803"/>
                    <a:pt x="1934" y="4778"/>
                    <a:pt x="1861" y="4727"/>
                  </a:cubicBezTo>
                  <a:lnTo>
                    <a:pt x="795" y="3978"/>
                  </a:lnTo>
                  <a:cubicBezTo>
                    <a:pt x="766" y="3956"/>
                    <a:pt x="734" y="3947"/>
                    <a:pt x="703" y="3947"/>
                  </a:cubicBezTo>
                  <a:cubicBezTo>
                    <a:pt x="616" y="3947"/>
                    <a:pt x="537" y="4023"/>
                    <a:pt x="555" y="4122"/>
                  </a:cubicBezTo>
                  <a:cubicBezTo>
                    <a:pt x="656" y="4867"/>
                    <a:pt x="598" y="5534"/>
                    <a:pt x="363" y="6101"/>
                  </a:cubicBezTo>
                  <a:lnTo>
                    <a:pt x="137" y="6596"/>
                  </a:lnTo>
                  <a:cubicBezTo>
                    <a:pt x="1" y="6912"/>
                    <a:pt x="259" y="7179"/>
                    <a:pt x="527" y="7179"/>
                  </a:cubicBezTo>
                  <a:cubicBezTo>
                    <a:pt x="647" y="7179"/>
                    <a:pt x="768" y="7126"/>
                    <a:pt x="857" y="7000"/>
                  </a:cubicBezTo>
                  <a:lnTo>
                    <a:pt x="1232" y="6438"/>
                  </a:lnTo>
                  <a:cubicBezTo>
                    <a:pt x="3562" y="5803"/>
                    <a:pt x="3994" y="4055"/>
                    <a:pt x="3303" y="1648"/>
                  </a:cubicBezTo>
                  <a:cubicBezTo>
                    <a:pt x="3259" y="1509"/>
                    <a:pt x="3317" y="1360"/>
                    <a:pt x="3442" y="1288"/>
                  </a:cubicBezTo>
                  <a:cubicBezTo>
                    <a:pt x="3487" y="1262"/>
                    <a:pt x="3535" y="1249"/>
                    <a:pt x="3584" y="1249"/>
                  </a:cubicBezTo>
                  <a:cubicBezTo>
                    <a:pt x="3655" y="1249"/>
                    <a:pt x="3730" y="1275"/>
                    <a:pt x="3812" y="1326"/>
                  </a:cubicBezTo>
                  <a:cubicBezTo>
                    <a:pt x="3831" y="1340"/>
                    <a:pt x="3845" y="1350"/>
                    <a:pt x="3860" y="1369"/>
                  </a:cubicBezTo>
                  <a:cubicBezTo>
                    <a:pt x="5373" y="2859"/>
                    <a:pt x="4624" y="4924"/>
                    <a:pt x="2841" y="7254"/>
                  </a:cubicBezTo>
                  <a:cubicBezTo>
                    <a:pt x="4725" y="5203"/>
                    <a:pt x="5575" y="3262"/>
                    <a:pt x="4960" y="1465"/>
                  </a:cubicBezTo>
                  <a:cubicBezTo>
                    <a:pt x="4777" y="918"/>
                    <a:pt x="4364" y="466"/>
                    <a:pt x="3831" y="236"/>
                  </a:cubicBezTo>
                  <a:cubicBezTo>
                    <a:pt x="3476" y="79"/>
                    <a:pt x="3095" y="0"/>
                    <a:pt x="271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6" name="Google Shape;18526;p73"/>
            <p:cNvSpPr/>
            <p:nvPr/>
          </p:nvSpPr>
          <p:spPr>
            <a:xfrm>
              <a:off x="5854382" y="3870005"/>
              <a:ext cx="162656" cy="200041"/>
            </a:xfrm>
            <a:custGeom>
              <a:rect b="b" l="l" r="r" t="t"/>
              <a:pathLst>
                <a:path extrusionOk="0" h="7641" w="6213">
                  <a:moveTo>
                    <a:pt x="3027" y="1"/>
                  </a:moveTo>
                  <a:cubicBezTo>
                    <a:pt x="2773" y="1"/>
                    <a:pt x="2773" y="385"/>
                    <a:pt x="3027" y="385"/>
                  </a:cubicBezTo>
                  <a:cubicBezTo>
                    <a:pt x="3397" y="395"/>
                    <a:pt x="3700" y="433"/>
                    <a:pt x="4089" y="601"/>
                  </a:cubicBezTo>
                  <a:cubicBezTo>
                    <a:pt x="5271" y="1116"/>
                    <a:pt x="5492" y="2638"/>
                    <a:pt x="5165" y="3878"/>
                  </a:cubicBezTo>
                  <a:cubicBezTo>
                    <a:pt x="5285" y="2922"/>
                    <a:pt x="5002" y="2100"/>
                    <a:pt x="4324" y="1428"/>
                  </a:cubicBezTo>
                  <a:cubicBezTo>
                    <a:pt x="4219" y="1329"/>
                    <a:pt x="4065" y="1257"/>
                    <a:pt x="3908" y="1257"/>
                  </a:cubicBezTo>
                  <a:cubicBezTo>
                    <a:pt x="3829" y="1257"/>
                    <a:pt x="3750" y="1275"/>
                    <a:pt x="3676" y="1317"/>
                  </a:cubicBezTo>
                  <a:cubicBezTo>
                    <a:pt x="3474" y="1437"/>
                    <a:pt x="3383" y="1673"/>
                    <a:pt x="3445" y="1899"/>
                  </a:cubicBezTo>
                  <a:cubicBezTo>
                    <a:pt x="4257" y="4714"/>
                    <a:pt x="3311" y="5963"/>
                    <a:pt x="1504" y="6448"/>
                  </a:cubicBezTo>
                  <a:cubicBezTo>
                    <a:pt x="1384" y="6482"/>
                    <a:pt x="1384" y="6568"/>
                    <a:pt x="1024" y="7092"/>
                  </a:cubicBezTo>
                  <a:cubicBezTo>
                    <a:pt x="978" y="7153"/>
                    <a:pt x="907" y="7190"/>
                    <a:pt x="832" y="7190"/>
                  </a:cubicBezTo>
                  <a:cubicBezTo>
                    <a:pt x="813" y="7190"/>
                    <a:pt x="793" y="7188"/>
                    <a:pt x="774" y="7183"/>
                  </a:cubicBezTo>
                  <a:cubicBezTo>
                    <a:pt x="640" y="7149"/>
                    <a:pt x="572" y="7000"/>
                    <a:pt x="630" y="6876"/>
                  </a:cubicBezTo>
                  <a:cubicBezTo>
                    <a:pt x="861" y="6381"/>
                    <a:pt x="1240" y="5747"/>
                    <a:pt x="1077" y="4382"/>
                  </a:cubicBezTo>
                  <a:lnTo>
                    <a:pt x="1077" y="4382"/>
                  </a:lnTo>
                  <a:lnTo>
                    <a:pt x="2076" y="5079"/>
                  </a:lnTo>
                  <a:cubicBezTo>
                    <a:pt x="2181" y="5157"/>
                    <a:pt x="2303" y="5195"/>
                    <a:pt x="2425" y="5195"/>
                  </a:cubicBezTo>
                  <a:cubicBezTo>
                    <a:pt x="2593" y="5195"/>
                    <a:pt x="2759" y="5122"/>
                    <a:pt x="2874" y="4983"/>
                  </a:cubicBezTo>
                  <a:cubicBezTo>
                    <a:pt x="3090" y="4699"/>
                    <a:pt x="3032" y="4296"/>
                    <a:pt x="2749" y="4084"/>
                  </a:cubicBezTo>
                  <a:lnTo>
                    <a:pt x="2350" y="3806"/>
                  </a:lnTo>
                  <a:cubicBezTo>
                    <a:pt x="1773" y="3393"/>
                    <a:pt x="1437" y="2720"/>
                    <a:pt x="1452" y="2014"/>
                  </a:cubicBezTo>
                  <a:cubicBezTo>
                    <a:pt x="1461" y="1404"/>
                    <a:pt x="1629" y="880"/>
                    <a:pt x="2196" y="573"/>
                  </a:cubicBezTo>
                  <a:cubicBezTo>
                    <a:pt x="2384" y="466"/>
                    <a:pt x="2280" y="211"/>
                    <a:pt x="2109" y="211"/>
                  </a:cubicBezTo>
                  <a:cubicBezTo>
                    <a:pt x="2079" y="211"/>
                    <a:pt x="2047" y="218"/>
                    <a:pt x="2014" y="236"/>
                  </a:cubicBezTo>
                  <a:cubicBezTo>
                    <a:pt x="1557" y="486"/>
                    <a:pt x="1235" y="919"/>
                    <a:pt x="1130" y="1428"/>
                  </a:cubicBezTo>
                  <a:cubicBezTo>
                    <a:pt x="904" y="2576"/>
                    <a:pt x="1336" y="3542"/>
                    <a:pt x="2129" y="4118"/>
                  </a:cubicBezTo>
                  <a:cubicBezTo>
                    <a:pt x="2133" y="4121"/>
                    <a:pt x="2135" y="4122"/>
                    <a:pt x="2135" y="4122"/>
                  </a:cubicBezTo>
                  <a:cubicBezTo>
                    <a:pt x="2135" y="4122"/>
                    <a:pt x="2133" y="4121"/>
                    <a:pt x="2134" y="4121"/>
                  </a:cubicBezTo>
                  <a:lnTo>
                    <a:pt x="2134" y="4121"/>
                  </a:lnTo>
                  <a:cubicBezTo>
                    <a:pt x="2136" y="4121"/>
                    <a:pt x="2174" y="4145"/>
                    <a:pt x="2532" y="4397"/>
                  </a:cubicBezTo>
                  <a:cubicBezTo>
                    <a:pt x="2633" y="4483"/>
                    <a:pt x="2657" y="4632"/>
                    <a:pt x="2581" y="4743"/>
                  </a:cubicBezTo>
                  <a:cubicBezTo>
                    <a:pt x="2539" y="4789"/>
                    <a:pt x="2481" y="4814"/>
                    <a:pt x="2422" y="4814"/>
                  </a:cubicBezTo>
                  <a:cubicBezTo>
                    <a:pt x="2378" y="4814"/>
                    <a:pt x="2334" y="4800"/>
                    <a:pt x="2297" y="4771"/>
                  </a:cubicBezTo>
                  <a:lnTo>
                    <a:pt x="1231" y="4022"/>
                  </a:lnTo>
                  <a:cubicBezTo>
                    <a:pt x="1168" y="3978"/>
                    <a:pt x="1100" y="3958"/>
                    <a:pt x="1034" y="3958"/>
                  </a:cubicBezTo>
                  <a:cubicBezTo>
                    <a:pt x="841" y="3958"/>
                    <a:pt x="664" y="4127"/>
                    <a:pt x="693" y="4349"/>
                  </a:cubicBezTo>
                  <a:cubicBezTo>
                    <a:pt x="962" y="6333"/>
                    <a:pt x="1" y="6592"/>
                    <a:pt x="289" y="7221"/>
                  </a:cubicBezTo>
                  <a:cubicBezTo>
                    <a:pt x="398" y="7452"/>
                    <a:pt x="619" y="7570"/>
                    <a:pt x="841" y="7570"/>
                  </a:cubicBezTo>
                  <a:cubicBezTo>
                    <a:pt x="1032" y="7570"/>
                    <a:pt x="1224" y="7483"/>
                    <a:pt x="1346" y="7303"/>
                  </a:cubicBezTo>
                  <a:lnTo>
                    <a:pt x="1677" y="6794"/>
                  </a:lnTo>
                  <a:cubicBezTo>
                    <a:pt x="4084" y="6102"/>
                    <a:pt x="4517" y="4233"/>
                    <a:pt x="3815" y="1788"/>
                  </a:cubicBezTo>
                  <a:cubicBezTo>
                    <a:pt x="3798" y="1729"/>
                    <a:pt x="3823" y="1636"/>
                    <a:pt x="3912" y="1636"/>
                  </a:cubicBezTo>
                  <a:cubicBezTo>
                    <a:pt x="3946" y="1636"/>
                    <a:pt x="3988" y="1650"/>
                    <a:pt x="4041" y="1682"/>
                  </a:cubicBezTo>
                  <a:cubicBezTo>
                    <a:pt x="4046" y="1687"/>
                    <a:pt x="4055" y="1692"/>
                    <a:pt x="4060" y="1697"/>
                  </a:cubicBezTo>
                  <a:cubicBezTo>
                    <a:pt x="5333" y="2960"/>
                    <a:pt x="5002" y="4747"/>
                    <a:pt x="3023" y="7332"/>
                  </a:cubicBezTo>
                  <a:cubicBezTo>
                    <a:pt x="2915" y="7476"/>
                    <a:pt x="3038" y="7641"/>
                    <a:pt x="3177" y="7641"/>
                  </a:cubicBezTo>
                  <a:cubicBezTo>
                    <a:pt x="3224" y="7641"/>
                    <a:pt x="3273" y="7622"/>
                    <a:pt x="3316" y="7577"/>
                  </a:cubicBezTo>
                  <a:cubicBezTo>
                    <a:pt x="4858" y="5900"/>
                    <a:pt x="6212" y="3758"/>
                    <a:pt x="5477" y="1601"/>
                  </a:cubicBezTo>
                  <a:cubicBezTo>
                    <a:pt x="5122" y="553"/>
                    <a:pt x="4137" y="1"/>
                    <a:pt x="30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7" name="Google Shape;18527;p73"/>
            <p:cNvSpPr/>
            <p:nvPr/>
          </p:nvSpPr>
          <p:spPr>
            <a:xfrm>
              <a:off x="5828856" y="4043160"/>
              <a:ext cx="125036" cy="122941"/>
            </a:xfrm>
            <a:custGeom>
              <a:rect b="b" l="l" r="r" t="t"/>
              <a:pathLst>
                <a:path extrusionOk="0" h="4696" w="4776">
                  <a:moveTo>
                    <a:pt x="248" y="0"/>
                  </a:moveTo>
                  <a:cubicBezTo>
                    <a:pt x="141" y="0"/>
                    <a:pt x="32" y="81"/>
                    <a:pt x="53" y="223"/>
                  </a:cubicBezTo>
                  <a:cubicBezTo>
                    <a:pt x="164" y="910"/>
                    <a:pt x="183" y="1611"/>
                    <a:pt x="101" y="2308"/>
                  </a:cubicBezTo>
                  <a:cubicBezTo>
                    <a:pt x="1" y="3033"/>
                    <a:pt x="279" y="3768"/>
                    <a:pt x="846" y="4239"/>
                  </a:cubicBezTo>
                  <a:cubicBezTo>
                    <a:pt x="1206" y="4533"/>
                    <a:pt x="1654" y="4696"/>
                    <a:pt x="2114" y="4696"/>
                  </a:cubicBezTo>
                  <a:cubicBezTo>
                    <a:pt x="2120" y="4696"/>
                    <a:pt x="2127" y="4696"/>
                    <a:pt x="2134" y="4696"/>
                  </a:cubicBezTo>
                  <a:cubicBezTo>
                    <a:pt x="2873" y="4691"/>
                    <a:pt x="3560" y="4331"/>
                    <a:pt x="3988" y="3725"/>
                  </a:cubicBezTo>
                  <a:lnTo>
                    <a:pt x="4684" y="2750"/>
                  </a:lnTo>
                  <a:cubicBezTo>
                    <a:pt x="4776" y="2625"/>
                    <a:pt x="4689" y="2447"/>
                    <a:pt x="4536" y="2447"/>
                  </a:cubicBezTo>
                  <a:cubicBezTo>
                    <a:pt x="4529" y="2447"/>
                    <a:pt x="4523" y="2446"/>
                    <a:pt x="4516" y="2446"/>
                  </a:cubicBezTo>
                  <a:cubicBezTo>
                    <a:pt x="4424" y="2446"/>
                    <a:pt x="4347" y="2511"/>
                    <a:pt x="4329" y="2596"/>
                  </a:cubicBezTo>
                  <a:lnTo>
                    <a:pt x="3680" y="3499"/>
                  </a:lnTo>
                  <a:cubicBezTo>
                    <a:pt x="3330" y="4004"/>
                    <a:pt x="2753" y="4307"/>
                    <a:pt x="2138" y="4311"/>
                  </a:cubicBezTo>
                  <a:cubicBezTo>
                    <a:pt x="1134" y="4311"/>
                    <a:pt x="346" y="3423"/>
                    <a:pt x="481" y="2351"/>
                  </a:cubicBezTo>
                  <a:cubicBezTo>
                    <a:pt x="567" y="1621"/>
                    <a:pt x="553" y="886"/>
                    <a:pt x="433" y="161"/>
                  </a:cubicBezTo>
                  <a:cubicBezTo>
                    <a:pt x="416" y="50"/>
                    <a:pt x="333"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8" name="Google Shape;18528;p73"/>
            <p:cNvSpPr/>
            <p:nvPr/>
          </p:nvSpPr>
          <p:spPr>
            <a:xfrm>
              <a:off x="5830532" y="3825709"/>
              <a:ext cx="225619" cy="268607"/>
            </a:xfrm>
            <a:custGeom>
              <a:rect b="b" l="l" r="r" t="t"/>
              <a:pathLst>
                <a:path extrusionOk="0" h="10260" w="8618">
                  <a:moveTo>
                    <a:pt x="4386" y="1"/>
                  </a:moveTo>
                  <a:cubicBezTo>
                    <a:pt x="4140" y="1"/>
                    <a:pt x="3892" y="29"/>
                    <a:pt x="3645" y="88"/>
                  </a:cubicBezTo>
                  <a:cubicBezTo>
                    <a:pt x="2853" y="281"/>
                    <a:pt x="2142" y="708"/>
                    <a:pt x="1608" y="1323"/>
                  </a:cubicBezTo>
                  <a:cubicBezTo>
                    <a:pt x="1262" y="1722"/>
                    <a:pt x="768" y="1962"/>
                    <a:pt x="244" y="1991"/>
                  </a:cubicBezTo>
                  <a:cubicBezTo>
                    <a:pt x="1" y="2019"/>
                    <a:pt x="23" y="2375"/>
                    <a:pt x="263" y="2375"/>
                  </a:cubicBezTo>
                  <a:cubicBezTo>
                    <a:pt x="265" y="2375"/>
                    <a:pt x="266" y="2375"/>
                    <a:pt x="268" y="2375"/>
                  </a:cubicBezTo>
                  <a:cubicBezTo>
                    <a:pt x="897" y="2337"/>
                    <a:pt x="1479" y="2053"/>
                    <a:pt x="1897" y="1578"/>
                  </a:cubicBezTo>
                  <a:cubicBezTo>
                    <a:pt x="2613" y="774"/>
                    <a:pt x="3523" y="393"/>
                    <a:pt x="4393" y="393"/>
                  </a:cubicBezTo>
                  <a:cubicBezTo>
                    <a:pt x="5482" y="393"/>
                    <a:pt x="6508" y="990"/>
                    <a:pt x="7013" y="2101"/>
                  </a:cubicBezTo>
                  <a:cubicBezTo>
                    <a:pt x="8617" y="5642"/>
                    <a:pt x="5072" y="9687"/>
                    <a:pt x="4942" y="9956"/>
                  </a:cubicBezTo>
                  <a:cubicBezTo>
                    <a:pt x="4836" y="10104"/>
                    <a:pt x="4963" y="10260"/>
                    <a:pt x="5099" y="10260"/>
                  </a:cubicBezTo>
                  <a:cubicBezTo>
                    <a:pt x="5153" y="10260"/>
                    <a:pt x="5208" y="10235"/>
                    <a:pt x="5250" y="10177"/>
                  </a:cubicBezTo>
                  <a:cubicBezTo>
                    <a:pt x="6071" y="9034"/>
                    <a:pt x="6023" y="9091"/>
                    <a:pt x="6033" y="9086"/>
                  </a:cubicBezTo>
                  <a:cubicBezTo>
                    <a:pt x="7445" y="6901"/>
                    <a:pt x="8435" y="4316"/>
                    <a:pt x="7359" y="1943"/>
                  </a:cubicBezTo>
                  <a:cubicBezTo>
                    <a:pt x="6813" y="739"/>
                    <a:pt x="5633" y="1"/>
                    <a:pt x="43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9" name="Google Shape;18529;p73"/>
          <p:cNvGrpSpPr/>
          <p:nvPr/>
        </p:nvGrpSpPr>
        <p:grpSpPr>
          <a:xfrm>
            <a:off x="4872134" y="3359993"/>
            <a:ext cx="374819" cy="368562"/>
            <a:chOff x="4872134" y="3359993"/>
            <a:chExt cx="374819" cy="368562"/>
          </a:xfrm>
        </p:grpSpPr>
        <p:sp>
          <p:nvSpPr>
            <p:cNvPr id="18530" name="Google Shape;18530;p73"/>
            <p:cNvSpPr/>
            <p:nvPr/>
          </p:nvSpPr>
          <p:spPr>
            <a:xfrm>
              <a:off x="4880538" y="3368318"/>
              <a:ext cx="357724" cy="352383"/>
            </a:xfrm>
            <a:custGeom>
              <a:rect b="b" l="l" r="r" t="t"/>
              <a:pathLst>
                <a:path extrusionOk="0" h="13460" w="13664">
                  <a:moveTo>
                    <a:pt x="10887" y="1"/>
                  </a:moveTo>
                  <a:cubicBezTo>
                    <a:pt x="10607" y="1"/>
                    <a:pt x="10327" y="106"/>
                    <a:pt x="10113" y="318"/>
                  </a:cubicBezTo>
                  <a:lnTo>
                    <a:pt x="6092" y="4344"/>
                  </a:lnTo>
                  <a:cubicBezTo>
                    <a:pt x="5329" y="5107"/>
                    <a:pt x="4733" y="6030"/>
                    <a:pt x="4349" y="7043"/>
                  </a:cubicBezTo>
                  <a:cubicBezTo>
                    <a:pt x="4089" y="7730"/>
                    <a:pt x="3724" y="8379"/>
                    <a:pt x="3277" y="8970"/>
                  </a:cubicBezTo>
                  <a:lnTo>
                    <a:pt x="2600" y="9729"/>
                  </a:lnTo>
                  <a:lnTo>
                    <a:pt x="356" y="11977"/>
                  </a:lnTo>
                  <a:cubicBezTo>
                    <a:pt x="6" y="12309"/>
                    <a:pt x="1" y="12866"/>
                    <a:pt x="342" y="13207"/>
                  </a:cubicBezTo>
                  <a:cubicBezTo>
                    <a:pt x="510" y="13375"/>
                    <a:pt x="731" y="13459"/>
                    <a:pt x="951" y="13459"/>
                  </a:cubicBezTo>
                  <a:cubicBezTo>
                    <a:pt x="1178" y="13459"/>
                    <a:pt x="1404" y="13370"/>
                    <a:pt x="1572" y="13193"/>
                  </a:cubicBezTo>
                  <a:lnTo>
                    <a:pt x="3820" y="10949"/>
                  </a:lnTo>
                  <a:cubicBezTo>
                    <a:pt x="4584" y="10185"/>
                    <a:pt x="5502" y="9590"/>
                    <a:pt x="6515" y="9205"/>
                  </a:cubicBezTo>
                  <a:cubicBezTo>
                    <a:pt x="7529" y="8826"/>
                    <a:pt x="8446" y="8230"/>
                    <a:pt x="9215" y="7466"/>
                  </a:cubicBezTo>
                  <a:lnTo>
                    <a:pt x="13241" y="3440"/>
                  </a:lnTo>
                  <a:cubicBezTo>
                    <a:pt x="13664" y="3018"/>
                    <a:pt x="13664" y="2326"/>
                    <a:pt x="13241" y="1898"/>
                  </a:cubicBezTo>
                  <a:lnTo>
                    <a:pt x="11660" y="318"/>
                  </a:lnTo>
                  <a:cubicBezTo>
                    <a:pt x="11447" y="106"/>
                    <a:pt x="11167" y="1"/>
                    <a:pt x="1088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73"/>
            <p:cNvSpPr/>
            <p:nvPr/>
          </p:nvSpPr>
          <p:spPr>
            <a:xfrm>
              <a:off x="4883444" y="3399891"/>
              <a:ext cx="354818" cy="320391"/>
            </a:xfrm>
            <a:custGeom>
              <a:rect b="b" l="l" r="r" t="t"/>
              <a:pathLst>
                <a:path extrusionOk="0" h="12238" w="13553">
                  <a:moveTo>
                    <a:pt x="12438" y="1"/>
                  </a:moveTo>
                  <a:lnTo>
                    <a:pt x="12438" y="1"/>
                  </a:lnTo>
                  <a:cubicBezTo>
                    <a:pt x="12861" y="428"/>
                    <a:pt x="12861" y="1115"/>
                    <a:pt x="12438" y="1543"/>
                  </a:cubicBezTo>
                  <a:lnTo>
                    <a:pt x="8412" y="5568"/>
                  </a:lnTo>
                  <a:cubicBezTo>
                    <a:pt x="7649" y="6332"/>
                    <a:pt x="6726" y="6923"/>
                    <a:pt x="5712" y="7307"/>
                  </a:cubicBezTo>
                  <a:cubicBezTo>
                    <a:pt x="4704" y="7692"/>
                    <a:pt x="3781" y="8287"/>
                    <a:pt x="3017" y="9051"/>
                  </a:cubicBezTo>
                  <a:lnTo>
                    <a:pt x="769" y="11295"/>
                  </a:lnTo>
                  <a:cubicBezTo>
                    <a:pt x="605" y="11459"/>
                    <a:pt x="384" y="11550"/>
                    <a:pt x="158" y="11550"/>
                  </a:cubicBezTo>
                  <a:cubicBezTo>
                    <a:pt x="105" y="11550"/>
                    <a:pt x="53" y="11545"/>
                    <a:pt x="0" y="11535"/>
                  </a:cubicBezTo>
                  <a:lnTo>
                    <a:pt x="0" y="11535"/>
                  </a:lnTo>
                  <a:cubicBezTo>
                    <a:pt x="84" y="11975"/>
                    <a:pt x="462" y="12238"/>
                    <a:pt x="852" y="12238"/>
                  </a:cubicBezTo>
                  <a:cubicBezTo>
                    <a:pt x="1065" y="12238"/>
                    <a:pt x="1282" y="12159"/>
                    <a:pt x="1456" y="11987"/>
                  </a:cubicBezTo>
                  <a:lnTo>
                    <a:pt x="3700" y="9738"/>
                  </a:lnTo>
                  <a:cubicBezTo>
                    <a:pt x="4468" y="8974"/>
                    <a:pt x="5386" y="8384"/>
                    <a:pt x="6399" y="7999"/>
                  </a:cubicBezTo>
                  <a:cubicBezTo>
                    <a:pt x="7413" y="7615"/>
                    <a:pt x="8331" y="7019"/>
                    <a:pt x="9099" y="6255"/>
                  </a:cubicBezTo>
                  <a:lnTo>
                    <a:pt x="13120" y="2234"/>
                  </a:lnTo>
                  <a:cubicBezTo>
                    <a:pt x="13548" y="1807"/>
                    <a:pt x="13553" y="1115"/>
                    <a:pt x="13125" y="692"/>
                  </a:cubicBezTo>
                  <a:lnTo>
                    <a:pt x="12438"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73"/>
            <p:cNvSpPr/>
            <p:nvPr/>
          </p:nvSpPr>
          <p:spPr>
            <a:xfrm>
              <a:off x="4982274" y="3368239"/>
              <a:ext cx="256119" cy="244652"/>
            </a:xfrm>
            <a:custGeom>
              <a:rect b="b" l="l" r="r" t="t"/>
              <a:pathLst>
                <a:path extrusionOk="0" h="9345" w="9783">
                  <a:moveTo>
                    <a:pt x="6999" y="0"/>
                  </a:moveTo>
                  <a:cubicBezTo>
                    <a:pt x="6720" y="0"/>
                    <a:pt x="6441" y="107"/>
                    <a:pt x="6227" y="321"/>
                  </a:cubicBezTo>
                  <a:lnTo>
                    <a:pt x="2202" y="4342"/>
                  </a:lnTo>
                  <a:cubicBezTo>
                    <a:pt x="1438" y="5106"/>
                    <a:pt x="847" y="6028"/>
                    <a:pt x="463" y="7042"/>
                  </a:cubicBezTo>
                  <a:cubicBezTo>
                    <a:pt x="453" y="7056"/>
                    <a:pt x="448" y="7070"/>
                    <a:pt x="448" y="7085"/>
                  </a:cubicBezTo>
                  <a:cubicBezTo>
                    <a:pt x="1" y="8223"/>
                    <a:pt x="882" y="9345"/>
                    <a:pt x="1979" y="9345"/>
                  </a:cubicBezTo>
                  <a:cubicBezTo>
                    <a:pt x="2178" y="9345"/>
                    <a:pt x="2384" y="9308"/>
                    <a:pt x="2591" y="9227"/>
                  </a:cubicBezTo>
                  <a:cubicBezTo>
                    <a:pt x="2605" y="9223"/>
                    <a:pt x="2620" y="9218"/>
                    <a:pt x="2634" y="9213"/>
                  </a:cubicBezTo>
                  <a:cubicBezTo>
                    <a:pt x="3648" y="8829"/>
                    <a:pt x="4565" y="8238"/>
                    <a:pt x="5334" y="7474"/>
                  </a:cubicBezTo>
                  <a:lnTo>
                    <a:pt x="9355" y="3448"/>
                  </a:lnTo>
                  <a:cubicBezTo>
                    <a:pt x="9782" y="3016"/>
                    <a:pt x="9778" y="2324"/>
                    <a:pt x="9350" y="1901"/>
                  </a:cubicBezTo>
                  <a:lnTo>
                    <a:pt x="7770" y="321"/>
                  </a:lnTo>
                  <a:cubicBezTo>
                    <a:pt x="7556" y="107"/>
                    <a:pt x="7277" y="0"/>
                    <a:pt x="6999" y="0"/>
                  </a:cubicBezTo>
                  <a:close/>
                </a:path>
              </a:pathLst>
            </a:custGeom>
            <a:solidFill>
              <a:srgbClr val="CAD2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73"/>
            <p:cNvSpPr/>
            <p:nvPr/>
          </p:nvSpPr>
          <p:spPr>
            <a:xfrm>
              <a:off x="5185666" y="3376512"/>
              <a:ext cx="11729" cy="11702"/>
            </a:xfrm>
            <a:custGeom>
              <a:rect b="b" l="l" r="r" t="t"/>
              <a:pathLst>
                <a:path extrusionOk="0" h="447" w="448">
                  <a:moveTo>
                    <a:pt x="447" y="447"/>
                  </a:moveTo>
                  <a:lnTo>
                    <a:pt x="1" y="0"/>
                  </a:lnTo>
                  <a:close/>
                </a:path>
              </a:pathLst>
            </a:custGeom>
            <a:solidFill>
              <a:srgbClr val="A3B0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73"/>
            <p:cNvSpPr/>
            <p:nvPr/>
          </p:nvSpPr>
          <p:spPr>
            <a:xfrm>
              <a:off x="4995756" y="3399891"/>
              <a:ext cx="242505" cy="212686"/>
            </a:xfrm>
            <a:custGeom>
              <a:rect b="b" l="l" r="r" t="t"/>
              <a:pathLst>
                <a:path extrusionOk="0" h="8124" w="9263">
                  <a:moveTo>
                    <a:pt x="8148" y="1"/>
                  </a:moveTo>
                  <a:lnTo>
                    <a:pt x="8148" y="1"/>
                  </a:lnTo>
                  <a:cubicBezTo>
                    <a:pt x="8571" y="428"/>
                    <a:pt x="8571" y="1115"/>
                    <a:pt x="8148" y="1543"/>
                  </a:cubicBezTo>
                  <a:lnTo>
                    <a:pt x="4122" y="5568"/>
                  </a:lnTo>
                  <a:cubicBezTo>
                    <a:pt x="3359" y="6332"/>
                    <a:pt x="2436" y="6923"/>
                    <a:pt x="1422" y="7307"/>
                  </a:cubicBezTo>
                  <a:cubicBezTo>
                    <a:pt x="1408" y="7317"/>
                    <a:pt x="1394" y="7322"/>
                    <a:pt x="1379" y="7322"/>
                  </a:cubicBezTo>
                  <a:cubicBezTo>
                    <a:pt x="1183" y="7399"/>
                    <a:pt x="978" y="7437"/>
                    <a:pt x="773" y="7437"/>
                  </a:cubicBezTo>
                  <a:cubicBezTo>
                    <a:pt x="507" y="7437"/>
                    <a:pt x="242" y="7373"/>
                    <a:pt x="0" y="7245"/>
                  </a:cubicBezTo>
                  <a:lnTo>
                    <a:pt x="0" y="7245"/>
                  </a:lnTo>
                  <a:cubicBezTo>
                    <a:pt x="77" y="7389"/>
                    <a:pt x="173" y="7524"/>
                    <a:pt x="294" y="7639"/>
                  </a:cubicBezTo>
                  <a:cubicBezTo>
                    <a:pt x="607" y="7955"/>
                    <a:pt x="1029" y="8123"/>
                    <a:pt x="1460" y="8123"/>
                  </a:cubicBezTo>
                  <a:cubicBezTo>
                    <a:pt x="1663" y="8123"/>
                    <a:pt x="1869" y="8086"/>
                    <a:pt x="2066" y="8009"/>
                  </a:cubicBezTo>
                  <a:cubicBezTo>
                    <a:pt x="2081" y="8004"/>
                    <a:pt x="2095" y="7999"/>
                    <a:pt x="2109" y="7994"/>
                  </a:cubicBezTo>
                  <a:cubicBezTo>
                    <a:pt x="3118" y="7610"/>
                    <a:pt x="4041" y="7014"/>
                    <a:pt x="4809" y="6255"/>
                  </a:cubicBezTo>
                  <a:lnTo>
                    <a:pt x="8830" y="2230"/>
                  </a:lnTo>
                  <a:cubicBezTo>
                    <a:pt x="9258" y="1807"/>
                    <a:pt x="9263" y="1115"/>
                    <a:pt x="8835" y="692"/>
                  </a:cubicBezTo>
                  <a:lnTo>
                    <a:pt x="8148" y="1"/>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73"/>
            <p:cNvSpPr/>
            <p:nvPr/>
          </p:nvSpPr>
          <p:spPr>
            <a:xfrm>
              <a:off x="5026439" y="3415023"/>
              <a:ext cx="163651" cy="160640"/>
            </a:xfrm>
            <a:custGeom>
              <a:rect b="b" l="l" r="r" t="t"/>
              <a:pathLst>
                <a:path extrusionOk="0" h="6136" w="6251">
                  <a:moveTo>
                    <a:pt x="5621" y="0"/>
                  </a:moveTo>
                  <a:cubicBezTo>
                    <a:pt x="5478" y="0"/>
                    <a:pt x="5334" y="53"/>
                    <a:pt x="5223" y="158"/>
                  </a:cubicBezTo>
                  <a:lnTo>
                    <a:pt x="236" y="5144"/>
                  </a:lnTo>
                  <a:cubicBezTo>
                    <a:pt x="5" y="5365"/>
                    <a:pt x="1" y="5740"/>
                    <a:pt x="226" y="5966"/>
                  </a:cubicBezTo>
                  <a:cubicBezTo>
                    <a:pt x="340" y="6079"/>
                    <a:pt x="487" y="6136"/>
                    <a:pt x="634" y="6136"/>
                  </a:cubicBezTo>
                  <a:cubicBezTo>
                    <a:pt x="786" y="6136"/>
                    <a:pt x="938" y="6076"/>
                    <a:pt x="1053" y="5956"/>
                  </a:cubicBezTo>
                  <a:lnTo>
                    <a:pt x="5295" y="1714"/>
                  </a:lnTo>
                  <a:lnTo>
                    <a:pt x="6035" y="974"/>
                  </a:lnTo>
                  <a:cubicBezTo>
                    <a:pt x="6251" y="744"/>
                    <a:pt x="6246" y="388"/>
                    <a:pt x="6025" y="167"/>
                  </a:cubicBezTo>
                  <a:cubicBezTo>
                    <a:pt x="5913" y="55"/>
                    <a:pt x="5767" y="0"/>
                    <a:pt x="5621"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73"/>
            <p:cNvSpPr/>
            <p:nvPr/>
          </p:nvSpPr>
          <p:spPr>
            <a:xfrm>
              <a:off x="5020418" y="3407405"/>
              <a:ext cx="181925" cy="173835"/>
            </a:xfrm>
            <a:custGeom>
              <a:rect b="b" l="l" r="r" t="t"/>
              <a:pathLst>
                <a:path extrusionOk="0" h="6640" w="6949">
                  <a:moveTo>
                    <a:pt x="5921" y="1"/>
                  </a:moveTo>
                  <a:cubicBezTo>
                    <a:pt x="5720" y="1"/>
                    <a:pt x="5519" y="77"/>
                    <a:pt x="5366" y="232"/>
                  </a:cubicBezTo>
                  <a:lnTo>
                    <a:pt x="303" y="5296"/>
                  </a:lnTo>
                  <a:cubicBezTo>
                    <a:pt x="0" y="5608"/>
                    <a:pt x="5" y="6103"/>
                    <a:pt x="308" y="6410"/>
                  </a:cubicBezTo>
                  <a:cubicBezTo>
                    <a:pt x="462" y="6563"/>
                    <a:pt x="665" y="6640"/>
                    <a:pt x="868" y="6640"/>
                  </a:cubicBezTo>
                  <a:cubicBezTo>
                    <a:pt x="1067" y="6640"/>
                    <a:pt x="1267" y="6565"/>
                    <a:pt x="1422" y="6415"/>
                  </a:cubicBezTo>
                  <a:lnTo>
                    <a:pt x="5731" y="2106"/>
                  </a:lnTo>
                  <a:cubicBezTo>
                    <a:pt x="5883" y="1954"/>
                    <a:pt x="5744" y="1745"/>
                    <a:pt x="5582" y="1745"/>
                  </a:cubicBezTo>
                  <a:cubicBezTo>
                    <a:pt x="5534" y="1745"/>
                    <a:pt x="5483" y="1764"/>
                    <a:pt x="5438" y="1808"/>
                  </a:cubicBezTo>
                  <a:lnTo>
                    <a:pt x="1129" y="6122"/>
                  </a:lnTo>
                  <a:cubicBezTo>
                    <a:pt x="1046" y="6205"/>
                    <a:pt x="954" y="6239"/>
                    <a:pt x="865" y="6239"/>
                  </a:cubicBezTo>
                  <a:cubicBezTo>
                    <a:pt x="572" y="6239"/>
                    <a:pt x="319" y="5861"/>
                    <a:pt x="596" y="5584"/>
                  </a:cubicBezTo>
                  <a:lnTo>
                    <a:pt x="5654" y="525"/>
                  </a:lnTo>
                  <a:cubicBezTo>
                    <a:pt x="5732" y="450"/>
                    <a:pt x="5826" y="416"/>
                    <a:pt x="5919" y="416"/>
                  </a:cubicBezTo>
                  <a:cubicBezTo>
                    <a:pt x="6115" y="416"/>
                    <a:pt x="6303" y="566"/>
                    <a:pt x="6303" y="794"/>
                  </a:cubicBezTo>
                  <a:cubicBezTo>
                    <a:pt x="6308" y="895"/>
                    <a:pt x="6265" y="991"/>
                    <a:pt x="6192" y="1063"/>
                  </a:cubicBezTo>
                  <a:cubicBezTo>
                    <a:pt x="6116" y="1145"/>
                    <a:pt x="6116" y="1275"/>
                    <a:pt x="6192" y="1357"/>
                  </a:cubicBezTo>
                  <a:cubicBezTo>
                    <a:pt x="6235" y="1398"/>
                    <a:pt x="6281" y="1417"/>
                    <a:pt x="6328" y="1417"/>
                  </a:cubicBezTo>
                  <a:cubicBezTo>
                    <a:pt x="6621" y="1417"/>
                    <a:pt x="6949" y="700"/>
                    <a:pt x="6486" y="237"/>
                  </a:cubicBezTo>
                  <a:cubicBezTo>
                    <a:pt x="6331" y="80"/>
                    <a:pt x="6126" y="1"/>
                    <a:pt x="59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7" name="Google Shape;18537;p73"/>
            <p:cNvSpPr/>
            <p:nvPr/>
          </p:nvSpPr>
          <p:spPr>
            <a:xfrm>
              <a:off x="4872134" y="3359993"/>
              <a:ext cx="374819" cy="368562"/>
            </a:xfrm>
            <a:custGeom>
              <a:rect b="b" l="l" r="r" t="t"/>
              <a:pathLst>
                <a:path extrusionOk="0" h="14078" w="14317">
                  <a:moveTo>
                    <a:pt x="11279" y="405"/>
                  </a:moveTo>
                  <a:cubicBezTo>
                    <a:pt x="11481" y="405"/>
                    <a:pt x="11684" y="473"/>
                    <a:pt x="11852" y="612"/>
                  </a:cubicBezTo>
                  <a:cubicBezTo>
                    <a:pt x="11909" y="660"/>
                    <a:pt x="11832" y="588"/>
                    <a:pt x="13523" y="2274"/>
                  </a:cubicBezTo>
                  <a:cubicBezTo>
                    <a:pt x="13865" y="2639"/>
                    <a:pt x="13860" y="3206"/>
                    <a:pt x="13509" y="3561"/>
                  </a:cubicBezTo>
                  <a:cubicBezTo>
                    <a:pt x="9248" y="7818"/>
                    <a:pt x="9397" y="7683"/>
                    <a:pt x="9133" y="7919"/>
                  </a:cubicBezTo>
                  <a:cubicBezTo>
                    <a:pt x="8388" y="8596"/>
                    <a:pt x="7615" y="9038"/>
                    <a:pt x="6716" y="9389"/>
                  </a:cubicBezTo>
                  <a:cubicBezTo>
                    <a:pt x="6533" y="9459"/>
                    <a:pt x="6351" y="9491"/>
                    <a:pt x="6175" y="9491"/>
                  </a:cubicBezTo>
                  <a:cubicBezTo>
                    <a:pt x="5195" y="9491"/>
                    <a:pt x="4409" y="8491"/>
                    <a:pt x="4804" y="7477"/>
                  </a:cubicBezTo>
                  <a:cubicBezTo>
                    <a:pt x="5083" y="6722"/>
                    <a:pt x="5482" y="6021"/>
                    <a:pt x="5981" y="5397"/>
                  </a:cubicBezTo>
                  <a:lnTo>
                    <a:pt x="6317" y="5733"/>
                  </a:lnTo>
                  <a:cubicBezTo>
                    <a:pt x="6363" y="5777"/>
                    <a:pt x="6413" y="5796"/>
                    <a:pt x="6461" y="5796"/>
                  </a:cubicBezTo>
                  <a:cubicBezTo>
                    <a:pt x="6623" y="5796"/>
                    <a:pt x="6762" y="5588"/>
                    <a:pt x="6610" y="5440"/>
                  </a:cubicBezTo>
                  <a:lnTo>
                    <a:pt x="6250" y="5080"/>
                  </a:lnTo>
                  <a:cubicBezTo>
                    <a:pt x="6462" y="4839"/>
                    <a:pt x="6601" y="4719"/>
                    <a:pt x="6731" y="4580"/>
                  </a:cubicBezTo>
                  <a:lnTo>
                    <a:pt x="7100" y="4950"/>
                  </a:lnTo>
                  <a:cubicBezTo>
                    <a:pt x="7141" y="4988"/>
                    <a:pt x="7194" y="5007"/>
                    <a:pt x="7247" y="5007"/>
                  </a:cubicBezTo>
                  <a:cubicBezTo>
                    <a:pt x="7300" y="5007"/>
                    <a:pt x="7353" y="4988"/>
                    <a:pt x="7394" y="4950"/>
                  </a:cubicBezTo>
                  <a:cubicBezTo>
                    <a:pt x="7470" y="4868"/>
                    <a:pt x="7470" y="4738"/>
                    <a:pt x="7394" y="4657"/>
                  </a:cubicBezTo>
                  <a:lnTo>
                    <a:pt x="7024" y="4287"/>
                  </a:lnTo>
                  <a:lnTo>
                    <a:pt x="7514" y="3797"/>
                  </a:lnTo>
                  <a:lnTo>
                    <a:pt x="7884" y="4162"/>
                  </a:lnTo>
                  <a:cubicBezTo>
                    <a:pt x="7930" y="4208"/>
                    <a:pt x="7981" y="4227"/>
                    <a:pt x="8030" y="4227"/>
                  </a:cubicBezTo>
                  <a:cubicBezTo>
                    <a:pt x="8191" y="4227"/>
                    <a:pt x="8328" y="4020"/>
                    <a:pt x="8177" y="3869"/>
                  </a:cubicBezTo>
                  <a:lnTo>
                    <a:pt x="7807" y="3504"/>
                  </a:lnTo>
                  <a:lnTo>
                    <a:pt x="8301" y="3014"/>
                  </a:lnTo>
                  <a:lnTo>
                    <a:pt x="8667" y="3379"/>
                  </a:lnTo>
                  <a:cubicBezTo>
                    <a:pt x="8713" y="3425"/>
                    <a:pt x="8764" y="3444"/>
                    <a:pt x="8813" y="3444"/>
                  </a:cubicBezTo>
                  <a:cubicBezTo>
                    <a:pt x="8974" y="3444"/>
                    <a:pt x="9111" y="3237"/>
                    <a:pt x="8960" y="3086"/>
                  </a:cubicBezTo>
                  <a:lnTo>
                    <a:pt x="8595" y="2721"/>
                  </a:lnTo>
                  <a:lnTo>
                    <a:pt x="9085" y="2226"/>
                  </a:lnTo>
                  <a:lnTo>
                    <a:pt x="9450" y="2596"/>
                  </a:lnTo>
                  <a:cubicBezTo>
                    <a:pt x="9496" y="2642"/>
                    <a:pt x="9547" y="2661"/>
                    <a:pt x="9596" y="2661"/>
                  </a:cubicBezTo>
                  <a:cubicBezTo>
                    <a:pt x="9757" y="2661"/>
                    <a:pt x="9894" y="2454"/>
                    <a:pt x="9743" y="2303"/>
                  </a:cubicBezTo>
                  <a:lnTo>
                    <a:pt x="9378" y="1933"/>
                  </a:lnTo>
                  <a:lnTo>
                    <a:pt x="9868" y="1443"/>
                  </a:lnTo>
                  <a:lnTo>
                    <a:pt x="10238" y="1813"/>
                  </a:lnTo>
                  <a:cubicBezTo>
                    <a:pt x="10278" y="1851"/>
                    <a:pt x="10331" y="1870"/>
                    <a:pt x="10384" y="1870"/>
                  </a:cubicBezTo>
                  <a:cubicBezTo>
                    <a:pt x="10437" y="1870"/>
                    <a:pt x="10490" y="1851"/>
                    <a:pt x="10531" y="1813"/>
                  </a:cubicBezTo>
                  <a:cubicBezTo>
                    <a:pt x="10607" y="1731"/>
                    <a:pt x="10607" y="1601"/>
                    <a:pt x="10531" y="1520"/>
                  </a:cubicBezTo>
                  <a:lnTo>
                    <a:pt x="10161" y="1150"/>
                  </a:lnTo>
                  <a:lnTo>
                    <a:pt x="10641" y="669"/>
                  </a:lnTo>
                  <a:cubicBezTo>
                    <a:pt x="10816" y="495"/>
                    <a:pt x="11047" y="405"/>
                    <a:pt x="11279" y="405"/>
                  </a:cubicBezTo>
                  <a:close/>
                  <a:moveTo>
                    <a:pt x="1465" y="11772"/>
                  </a:moveTo>
                  <a:lnTo>
                    <a:pt x="2412" y="12723"/>
                  </a:lnTo>
                  <a:lnTo>
                    <a:pt x="1667" y="13472"/>
                  </a:lnTo>
                  <a:cubicBezTo>
                    <a:pt x="1542" y="13597"/>
                    <a:pt x="1369" y="13669"/>
                    <a:pt x="1191" y="13669"/>
                  </a:cubicBezTo>
                  <a:cubicBezTo>
                    <a:pt x="591" y="13669"/>
                    <a:pt x="298" y="12944"/>
                    <a:pt x="716" y="12521"/>
                  </a:cubicBezTo>
                  <a:lnTo>
                    <a:pt x="1465" y="11772"/>
                  </a:lnTo>
                  <a:close/>
                  <a:moveTo>
                    <a:pt x="11268" y="0"/>
                  </a:moveTo>
                  <a:cubicBezTo>
                    <a:pt x="10932" y="0"/>
                    <a:pt x="10595" y="129"/>
                    <a:pt x="10338" y="386"/>
                  </a:cubicBezTo>
                  <a:cubicBezTo>
                    <a:pt x="6000" y="4729"/>
                    <a:pt x="6212" y="4498"/>
                    <a:pt x="5962" y="4777"/>
                  </a:cubicBezTo>
                  <a:cubicBezTo>
                    <a:pt x="4319" y="6602"/>
                    <a:pt x="4689" y="7467"/>
                    <a:pt x="3373" y="9187"/>
                  </a:cubicBezTo>
                  <a:cubicBezTo>
                    <a:pt x="3260" y="9346"/>
                    <a:pt x="3398" y="9518"/>
                    <a:pt x="3546" y="9518"/>
                  </a:cubicBezTo>
                  <a:cubicBezTo>
                    <a:pt x="3600" y="9518"/>
                    <a:pt x="3655" y="9495"/>
                    <a:pt x="3699" y="9442"/>
                  </a:cubicBezTo>
                  <a:cubicBezTo>
                    <a:pt x="3939" y="9129"/>
                    <a:pt x="4156" y="8798"/>
                    <a:pt x="4343" y="8457"/>
                  </a:cubicBezTo>
                  <a:cubicBezTo>
                    <a:pt x="4506" y="9144"/>
                    <a:pt x="5044" y="9682"/>
                    <a:pt x="5731" y="9845"/>
                  </a:cubicBezTo>
                  <a:cubicBezTo>
                    <a:pt x="4300" y="10638"/>
                    <a:pt x="3680" y="11522"/>
                    <a:pt x="2705" y="12430"/>
                  </a:cubicBezTo>
                  <a:lnTo>
                    <a:pt x="1758" y="11478"/>
                  </a:lnTo>
                  <a:lnTo>
                    <a:pt x="2998" y="10239"/>
                  </a:lnTo>
                  <a:cubicBezTo>
                    <a:pt x="3149" y="10088"/>
                    <a:pt x="3012" y="9881"/>
                    <a:pt x="2851" y="9881"/>
                  </a:cubicBezTo>
                  <a:cubicBezTo>
                    <a:pt x="2802" y="9881"/>
                    <a:pt x="2751" y="9900"/>
                    <a:pt x="2705" y="9946"/>
                  </a:cubicBezTo>
                  <a:lnTo>
                    <a:pt x="423" y="12228"/>
                  </a:lnTo>
                  <a:cubicBezTo>
                    <a:pt x="0" y="12651"/>
                    <a:pt x="0" y="13338"/>
                    <a:pt x="423" y="13760"/>
                  </a:cubicBezTo>
                  <a:cubicBezTo>
                    <a:pt x="634" y="13972"/>
                    <a:pt x="912" y="14077"/>
                    <a:pt x="1189" y="14077"/>
                  </a:cubicBezTo>
                  <a:cubicBezTo>
                    <a:pt x="1467" y="14077"/>
                    <a:pt x="1744" y="13972"/>
                    <a:pt x="1955" y="13760"/>
                  </a:cubicBezTo>
                  <a:lnTo>
                    <a:pt x="4237" y="11478"/>
                  </a:lnTo>
                  <a:cubicBezTo>
                    <a:pt x="5525" y="10191"/>
                    <a:pt x="6740" y="9836"/>
                    <a:pt x="7297" y="9586"/>
                  </a:cubicBezTo>
                  <a:cubicBezTo>
                    <a:pt x="8201" y="9187"/>
                    <a:pt x="9022" y="8625"/>
                    <a:pt x="9719" y="7928"/>
                  </a:cubicBezTo>
                  <a:lnTo>
                    <a:pt x="13802" y="3845"/>
                  </a:lnTo>
                  <a:cubicBezTo>
                    <a:pt x="14311" y="3336"/>
                    <a:pt x="14316" y="2505"/>
                    <a:pt x="13802" y="1991"/>
                  </a:cubicBezTo>
                  <a:lnTo>
                    <a:pt x="12198" y="386"/>
                  </a:lnTo>
                  <a:cubicBezTo>
                    <a:pt x="11941" y="129"/>
                    <a:pt x="11604" y="0"/>
                    <a:pt x="112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8" name="Google Shape;18538;p73"/>
          <p:cNvGrpSpPr/>
          <p:nvPr/>
        </p:nvGrpSpPr>
        <p:grpSpPr>
          <a:xfrm>
            <a:off x="6614911" y="1516162"/>
            <a:ext cx="391810" cy="368484"/>
            <a:chOff x="6614911" y="1516162"/>
            <a:chExt cx="391810" cy="368484"/>
          </a:xfrm>
        </p:grpSpPr>
        <p:sp>
          <p:nvSpPr>
            <p:cNvPr id="18539" name="Google Shape;18539;p73"/>
            <p:cNvSpPr/>
            <p:nvPr/>
          </p:nvSpPr>
          <p:spPr>
            <a:xfrm>
              <a:off x="6622582" y="1523413"/>
              <a:ext cx="370185" cy="354189"/>
            </a:xfrm>
            <a:custGeom>
              <a:rect b="b" l="l" r="r" t="t"/>
              <a:pathLst>
                <a:path extrusionOk="0" h="13529" w="14140">
                  <a:moveTo>
                    <a:pt x="10738" y="1"/>
                  </a:moveTo>
                  <a:cubicBezTo>
                    <a:pt x="9945" y="1"/>
                    <a:pt x="9153" y="303"/>
                    <a:pt x="8547" y="909"/>
                  </a:cubicBezTo>
                  <a:lnTo>
                    <a:pt x="1212" y="8239"/>
                  </a:lnTo>
                  <a:cubicBezTo>
                    <a:pt x="1" y="9450"/>
                    <a:pt x="1" y="11410"/>
                    <a:pt x="1212" y="12621"/>
                  </a:cubicBezTo>
                  <a:cubicBezTo>
                    <a:pt x="1814" y="13226"/>
                    <a:pt x="2607" y="13529"/>
                    <a:pt x="3400" y="13529"/>
                  </a:cubicBezTo>
                  <a:cubicBezTo>
                    <a:pt x="4192" y="13529"/>
                    <a:pt x="4985" y="13226"/>
                    <a:pt x="5588" y="12621"/>
                  </a:cubicBezTo>
                  <a:lnTo>
                    <a:pt x="12929" y="5285"/>
                  </a:lnTo>
                  <a:cubicBezTo>
                    <a:pt x="14139" y="4074"/>
                    <a:pt x="14139" y="2114"/>
                    <a:pt x="12929" y="909"/>
                  </a:cubicBezTo>
                  <a:cubicBezTo>
                    <a:pt x="12323" y="303"/>
                    <a:pt x="11531" y="1"/>
                    <a:pt x="1073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73"/>
            <p:cNvSpPr/>
            <p:nvPr/>
          </p:nvSpPr>
          <p:spPr>
            <a:xfrm>
              <a:off x="6680204" y="1573103"/>
              <a:ext cx="254836" cy="254705"/>
            </a:xfrm>
            <a:custGeom>
              <a:rect b="b" l="l" r="r" t="t"/>
              <a:pathLst>
                <a:path extrusionOk="0" h="9729" w="9734">
                  <a:moveTo>
                    <a:pt x="5352" y="0"/>
                  </a:moveTo>
                  <a:lnTo>
                    <a:pt x="0" y="5347"/>
                  </a:lnTo>
                  <a:lnTo>
                    <a:pt x="4381" y="9728"/>
                  </a:lnTo>
                  <a:lnTo>
                    <a:pt x="9733" y="4381"/>
                  </a:lnTo>
                  <a:lnTo>
                    <a:pt x="5352" y="0"/>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1" name="Google Shape;18541;p73"/>
            <p:cNvSpPr/>
            <p:nvPr/>
          </p:nvSpPr>
          <p:spPr>
            <a:xfrm>
              <a:off x="6622843" y="1523675"/>
              <a:ext cx="369793" cy="353927"/>
            </a:xfrm>
            <a:custGeom>
              <a:rect b="b" l="l" r="r" t="t"/>
              <a:pathLst>
                <a:path extrusionOk="0" h="13519" w="14125">
                  <a:moveTo>
                    <a:pt x="3400" y="1"/>
                  </a:moveTo>
                  <a:cubicBezTo>
                    <a:pt x="2608" y="1"/>
                    <a:pt x="1816" y="303"/>
                    <a:pt x="1211" y="908"/>
                  </a:cubicBezTo>
                  <a:cubicBezTo>
                    <a:pt x="5" y="2114"/>
                    <a:pt x="1" y="4064"/>
                    <a:pt x="1202" y="5275"/>
                  </a:cubicBezTo>
                  <a:lnTo>
                    <a:pt x="8537" y="12611"/>
                  </a:lnTo>
                  <a:cubicBezTo>
                    <a:pt x="9143" y="13216"/>
                    <a:pt x="9935" y="13519"/>
                    <a:pt x="10728" y="13519"/>
                  </a:cubicBezTo>
                  <a:cubicBezTo>
                    <a:pt x="11521" y="13519"/>
                    <a:pt x="12313" y="13216"/>
                    <a:pt x="12919" y="12611"/>
                  </a:cubicBezTo>
                  <a:cubicBezTo>
                    <a:pt x="14124" y="11400"/>
                    <a:pt x="14124" y="9440"/>
                    <a:pt x="12919" y="8234"/>
                  </a:cubicBezTo>
                  <a:lnTo>
                    <a:pt x="5578" y="899"/>
                  </a:lnTo>
                  <a:cubicBezTo>
                    <a:pt x="4975" y="300"/>
                    <a:pt x="4187" y="1"/>
                    <a:pt x="34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2" name="Google Shape;18542;p73"/>
            <p:cNvSpPr/>
            <p:nvPr/>
          </p:nvSpPr>
          <p:spPr>
            <a:xfrm>
              <a:off x="6822571" y="1715470"/>
              <a:ext cx="170065" cy="162133"/>
            </a:xfrm>
            <a:custGeom>
              <a:rect b="b" l="l" r="r" t="t"/>
              <a:pathLst>
                <a:path extrusionOk="0" h="6193" w="6496">
                  <a:moveTo>
                    <a:pt x="0" y="4382"/>
                  </a:moveTo>
                  <a:cubicBezTo>
                    <a:pt x="1" y="4383"/>
                    <a:pt x="2" y="4384"/>
                    <a:pt x="3" y="4385"/>
                  </a:cubicBezTo>
                  <a:lnTo>
                    <a:pt x="3" y="4385"/>
                  </a:lnTo>
                  <a:lnTo>
                    <a:pt x="0" y="4382"/>
                  </a:lnTo>
                  <a:close/>
                  <a:moveTo>
                    <a:pt x="4382" y="1"/>
                  </a:moveTo>
                  <a:cubicBezTo>
                    <a:pt x="5592" y="1211"/>
                    <a:pt x="5592" y="3171"/>
                    <a:pt x="4382" y="4377"/>
                  </a:cubicBezTo>
                  <a:cubicBezTo>
                    <a:pt x="3776" y="4983"/>
                    <a:pt x="2982" y="5285"/>
                    <a:pt x="2189" y="5285"/>
                  </a:cubicBezTo>
                  <a:cubicBezTo>
                    <a:pt x="1398" y="5285"/>
                    <a:pt x="608" y="4985"/>
                    <a:pt x="3" y="4385"/>
                  </a:cubicBezTo>
                  <a:lnTo>
                    <a:pt x="3" y="4385"/>
                  </a:lnTo>
                  <a:lnTo>
                    <a:pt x="908" y="5285"/>
                  </a:lnTo>
                  <a:cubicBezTo>
                    <a:pt x="1514" y="5890"/>
                    <a:pt x="2306" y="6193"/>
                    <a:pt x="3098" y="6193"/>
                  </a:cubicBezTo>
                  <a:cubicBezTo>
                    <a:pt x="3890" y="6193"/>
                    <a:pt x="4682" y="5890"/>
                    <a:pt x="5285" y="5285"/>
                  </a:cubicBezTo>
                  <a:cubicBezTo>
                    <a:pt x="6495" y="4074"/>
                    <a:pt x="6495" y="2114"/>
                    <a:pt x="5290" y="908"/>
                  </a:cubicBezTo>
                  <a:lnTo>
                    <a:pt x="4382" y="1"/>
                  </a:lnTo>
                  <a:close/>
                </a:path>
              </a:pathLst>
            </a:custGeom>
            <a:solidFill>
              <a:srgbClr val="D3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73"/>
            <p:cNvSpPr/>
            <p:nvPr/>
          </p:nvSpPr>
          <p:spPr>
            <a:xfrm>
              <a:off x="6732014" y="1624782"/>
              <a:ext cx="149828" cy="149828"/>
            </a:xfrm>
            <a:custGeom>
              <a:rect b="b" l="l" r="r" t="t"/>
              <a:pathLst>
                <a:path extrusionOk="0" h="5723" w="5723">
                  <a:moveTo>
                    <a:pt x="2431" y="1"/>
                  </a:moveTo>
                  <a:lnTo>
                    <a:pt x="0" y="2431"/>
                  </a:lnTo>
                  <a:lnTo>
                    <a:pt x="3296" y="5722"/>
                  </a:lnTo>
                  <a:lnTo>
                    <a:pt x="5722" y="3296"/>
                  </a:lnTo>
                  <a:lnTo>
                    <a:pt x="24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73"/>
            <p:cNvSpPr/>
            <p:nvPr/>
          </p:nvSpPr>
          <p:spPr>
            <a:xfrm>
              <a:off x="6778929" y="1624782"/>
              <a:ext cx="103018" cy="149959"/>
            </a:xfrm>
            <a:custGeom>
              <a:rect b="b" l="l" r="r" t="t"/>
              <a:pathLst>
                <a:path extrusionOk="0" h="5728" w="3935">
                  <a:moveTo>
                    <a:pt x="639" y="1"/>
                  </a:moveTo>
                  <a:lnTo>
                    <a:pt x="0" y="640"/>
                  </a:lnTo>
                  <a:lnTo>
                    <a:pt x="1216" y="1860"/>
                  </a:lnTo>
                  <a:cubicBezTo>
                    <a:pt x="2013" y="2657"/>
                    <a:pt x="2013" y="3940"/>
                    <a:pt x="1216" y="4737"/>
                  </a:cubicBezTo>
                  <a:lnTo>
                    <a:pt x="870" y="5088"/>
                  </a:lnTo>
                  <a:lnTo>
                    <a:pt x="1509" y="5727"/>
                  </a:lnTo>
                  <a:lnTo>
                    <a:pt x="3935" y="3296"/>
                  </a:lnTo>
                  <a:lnTo>
                    <a:pt x="639" y="1"/>
                  </a:ln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73"/>
            <p:cNvSpPr/>
            <p:nvPr/>
          </p:nvSpPr>
          <p:spPr>
            <a:xfrm>
              <a:off x="6614911" y="1516162"/>
              <a:ext cx="391810" cy="368484"/>
            </a:xfrm>
            <a:custGeom>
              <a:rect b="b" l="l" r="r" t="t"/>
              <a:pathLst>
                <a:path extrusionOk="0" h="14075" w="14966">
                  <a:moveTo>
                    <a:pt x="2946" y="7330"/>
                  </a:moveTo>
                  <a:lnTo>
                    <a:pt x="7072" y="11452"/>
                  </a:lnTo>
                  <a:lnTo>
                    <a:pt x="5732" y="12792"/>
                  </a:lnTo>
                  <a:cubicBezTo>
                    <a:pt x="5163" y="13361"/>
                    <a:pt x="4416" y="13646"/>
                    <a:pt x="3669" y="13646"/>
                  </a:cubicBezTo>
                  <a:cubicBezTo>
                    <a:pt x="2922" y="13646"/>
                    <a:pt x="2175" y="13361"/>
                    <a:pt x="1605" y="12792"/>
                  </a:cubicBezTo>
                  <a:cubicBezTo>
                    <a:pt x="467" y="11654"/>
                    <a:pt x="467" y="9804"/>
                    <a:pt x="1605" y="8665"/>
                  </a:cubicBezTo>
                  <a:lnTo>
                    <a:pt x="2946" y="7330"/>
                  </a:lnTo>
                  <a:close/>
                  <a:moveTo>
                    <a:pt x="3662" y="412"/>
                  </a:moveTo>
                  <a:cubicBezTo>
                    <a:pt x="4430" y="412"/>
                    <a:pt x="5165" y="715"/>
                    <a:pt x="5703" y="1258"/>
                  </a:cubicBezTo>
                  <a:lnTo>
                    <a:pt x="13140" y="8694"/>
                  </a:lnTo>
                  <a:cubicBezTo>
                    <a:pt x="14264" y="9823"/>
                    <a:pt x="14269" y="11649"/>
                    <a:pt x="13145" y="12782"/>
                  </a:cubicBezTo>
                  <a:lnTo>
                    <a:pt x="13106" y="12821"/>
                  </a:lnTo>
                  <a:cubicBezTo>
                    <a:pt x="12542" y="13383"/>
                    <a:pt x="11802" y="13664"/>
                    <a:pt x="11062" y="13664"/>
                  </a:cubicBezTo>
                  <a:cubicBezTo>
                    <a:pt x="10322" y="13664"/>
                    <a:pt x="9583" y="13383"/>
                    <a:pt x="9018" y="12821"/>
                  </a:cubicBezTo>
                  <a:lnTo>
                    <a:pt x="1581" y="5384"/>
                  </a:lnTo>
                  <a:cubicBezTo>
                    <a:pt x="452" y="4255"/>
                    <a:pt x="452" y="2425"/>
                    <a:pt x="1581" y="1296"/>
                  </a:cubicBezTo>
                  <a:cubicBezTo>
                    <a:pt x="2129" y="734"/>
                    <a:pt x="2879" y="417"/>
                    <a:pt x="3662" y="412"/>
                  </a:cubicBezTo>
                  <a:close/>
                  <a:moveTo>
                    <a:pt x="3663" y="0"/>
                  </a:moveTo>
                  <a:cubicBezTo>
                    <a:pt x="2818" y="0"/>
                    <a:pt x="1973" y="323"/>
                    <a:pt x="1327" y="969"/>
                  </a:cubicBezTo>
                  <a:lnTo>
                    <a:pt x="1288" y="1008"/>
                  </a:lnTo>
                  <a:cubicBezTo>
                    <a:pt x="1" y="2295"/>
                    <a:pt x="1" y="4385"/>
                    <a:pt x="1288" y="5677"/>
                  </a:cubicBezTo>
                  <a:lnTo>
                    <a:pt x="2653" y="7037"/>
                  </a:lnTo>
                  <a:lnTo>
                    <a:pt x="1317" y="8377"/>
                  </a:lnTo>
                  <a:cubicBezTo>
                    <a:pt x="15" y="9674"/>
                    <a:pt x="15" y="11783"/>
                    <a:pt x="1317" y="13085"/>
                  </a:cubicBezTo>
                  <a:cubicBezTo>
                    <a:pt x="1966" y="13734"/>
                    <a:pt x="2817" y="14058"/>
                    <a:pt x="3669" y="14058"/>
                  </a:cubicBezTo>
                  <a:cubicBezTo>
                    <a:pt x="4520" y="14058"/>
                    <a:pt x="5372" y="13734"/>
                    <a:pt x="6020" y="13085"/>
                  </a:cubicBezTo>
                  <a:lnTo>
                    <a:pt x="7361" y="11745"/>
                  </a:lnTo>
                  <a:lnTo>
                    <a:pt x="8725" y="13109"/>
                  </a:lnTo>
                  <a:cubicBezTo>
                    <a:pt x="9369" y="13753"/>
                    <a:pt x="10213" y="14075"/>
                    <a:pt x="11058" y="14075"/>
                  </a:cubicBezTo>
                  <a:cubicBezTo>
                    <a:pt x="11903" y="14075"/>
                    <a:pt x="12748" y="13753"/>
                    <a:pt x="13395" y="13109"/>
                  </a:cubicBezTo>
                  <a:lnTo>
                    <a:pt x="13433" y="13071"/>
                  </a:lnTo>
                  <a:cubicBezTo>
                    <a:pt x="14720" y="11783"/>
                    <a:pt x="14720" y="9693"/>
                    <a:pt x="13433" y="8401"/>
                  </a:cubicBezTo>
                  <a:lnTo>
                    <a:pt x="7654" y="2622"/>
                  </a:lnTo>
                  <a:lnTo>
                    <a:pt x="8999" y="1277"/>
                  </a:lnTo>
                  <a:cubicBezTo>
                    <a:pt x="9542" y="729"/>
                    <a:pt x="10286" y="422"/>
                    <a:pt x="11060" y="422"/>
                  </a:cubicBezTo>
                  <a:cubicBezTo>
                    <a:pt x="13635" y="422"/>
                    <a:pt x="14966" y="3559"/>
                    <a:pt x="13121" y="5403"/>
                  </a:cubicBezTo>
                  <a:lnTo>
                    <a:pt x="12203" y="6316"/>
                  </a:lnTo>
                  <a:cubicBezTo>
                    <a:pt x="12073" y="6446"/>
                    <a:pt x="12165" y="6672"/>
                    <a:pt x="12352" y="6672"/>
                  </a:cubicBezTo>
                  <a:cubicBezTo>
                    <a:pt x="12501" y="6672"/>
                    <a:pt x="12482" y="6600"/>
                    <a:pt x="13414" y="5697"/>
                  </a:cubicBezTo>
                  <a:cubicBezTo>
                    <a:pt x="14711" y="4395"/>
                    <a:pt x="14711" y="2286"/>
                    <a:pt x="13414" y="989"/>
                  </a:cubicBezTo>
                  <a:cubicBezTo>
                    <a:pt x="12763" y="338"/>
                    <a:pt x="11910" y="12"/>
                    <a:pt x="11058" y="12"/>
                  </a:cubicBezTo>
                  <a:cubicBezTo>
                    <a:pt x="10206" y="12"/>
                    <a:pt x="9354" y="338"/>
                    <a:pt x="8706" y="989"/>
                  </a:cubicBezTo>
                  <a:lnTo>
                    <a:pt x="7361" y="2334"/>
                  </a:lnTo>
                  <a:lnTo>
                    <a:pt x="5996" y="969"/>
                  </a:lnTo>
                  <a:cubicBezTo>
                    <a:pt x="5353" y="323"/>
                    <a:pt x="4508" y="0"/>
                    <a:pt x="36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73"/>
            <p:cNvSpPr/>
            <p:nvPr/>
          </p:nvSpPr>
          <p:spPr>
            <a:xfrm>
              <a:off x="6725600" y="1618866"/>
              <a:ext cx="162892" cy="161897"/>
            </a:xfrm>
            <a:custGeom>
              <a:rect b="b" l="l" r="r" t="t"/>
              <a:pathLst>
                <a:path extrusionOk="0" h="6184" w="6222">
                  <a:moveTo>
                    <a:pt x="2669" y="1"/>
                  </a:moveTo>
                  <a:cubicBezTo>
                    <a:pt x="2616" y="1"/>
                    <a:pt x="2563" y="20"/>
                    <a:pt x="2523" y="58"/>
                  </a:cubicBezTo>
                  <a:lnTo>
                    <a:pt x="77" y="2504"/>
                  </a:lnTo>
                  <a:cubicBezTo>
                    <a:pt x="0" y="2585"/>
                    <a:pt x="0" y="2715"/>
                    <a:pt x="77" y="2797"/>
                  </a:cubicBezTo>
                  <a:lnTo>
                    <a:pt x="630" y="3349"/>
                  </a:lnTo>
                  <a:cubicBezTo>
                    <a:pt x="671" y="3388"/>
                    <a:pt x="723" y="3407"/>
                    <a:pt x="776" y="3407"/>
                  </a:cubicBezTo>
                  <a:cubicBezTo>
                    <a:pt x="829" y="3407"/>
                    <a:pt x="882" y="3388"/>
                    <a:pt x="923" y="3349"/>
                  </a:cubicBezTo>
                  <a:cubicBezTo>
                    <a:pt x="1000" y="3268"/>
                    <a:pt x="1000" y="3138"/>
                    <a:pt x="923" y="3056"/>
                  </a:cubicBezTo>
                  <a:lnTo>
                    <a:pt x="514" y="2653"/>
                  </a:lnTo>
                  <a:lnTo>
                    <a:pt x="2671" y="496"/>
                  </a:lnTo>
                  <a:lnTo>
                    <a:pt x="5703" y="3527"/>
                  </a:lnTo>
                  <a:lnTo>
                    <a:pt x="3546" y="5684"/>
                  </a:lnTo>
                  <a:lnTo>
                    <a:pt x="1615" y="3748"/>
                  </a:lnTo>
                  <a:cubicBezTo>
                    <a:pt x="1574" y="3710"/>
                    <a:pt x="1521" y="3690"/>
                    <a:pt x="1468" y="3690"/>
                  </a:cubicBezTo>
                  <a:cubicBezTo>
                    <a:pt x="1415" y="3690"/>
                    <a:pt x="1362" y="3710"/>
                    <a:pt x="1322" y="3748"/>
                  </a:cubicBezTo>
                  <a:cubicBezTo>
                    <a:pt x="1240" y="3830"/>
                    <a:pt x="1240" y="3959"/>
                    <a:pt x="1322" y="4041"/>
                  </a:cubicBezTo>
                  <a:lnTo>
                    <a:pt x="3402" y="6126"/>
                  </a:lnTo>
                  <a:cubicBezTo>
                    <a:pt x="3443" y="6164"/>
                    <a:pt x="3495" y="6184"/>
                    <a:pt x="3548" y="6184"/>
                  </a:cubicBezTo>
                  <a:cubicBezTo>
                    <a:pt x="3601" y="6184"/>
                    <a:pt x="3654" y="6164"/>
                    <a:pt x="3695" y="6126"/>
                  </a:cubicBezTo>
                  <a:lnTo>
                    <a:pt x="6140" y="3676"/>
                  </a:lnTo>
                  <a:cubicBezTo>
                    <a:pt x="6222" y="3594"/>
                    <a:pt x="6222" y="3465"/>
                    <a:pt x="6140" y="3388"/>
                  </a:cubicBezTo>
                  <a:lnTo>
                    <a:pt x="2816" y="58"/>
                  </a:lnTo>
                  <a:cubicBezTo>
                    <a:pt x="2775" y="20"/>
                    <a:pt x="2722" y="1"/>
                    <a:pt x="26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73"/>
            <p:cNvSpPr/>
            <p:nvPr/>
          </p:nvSpPr>
          <p:spPr>
            <a:xfrm>
              <a:off x="6682481" y="1641642"/>
              <a:ext cx="19216" cy="14739"/>
            </a:xfrm>
            <a:custGeom>
              <a:rect b="b" l="l" r="r" t="t"/>
              <a:pathLst>
                <a:path extrusionOk="0" h="563" w="734">
                  <a:moveTo>
                    <a:pt x="300" y="0"/>
                  </a:moveTo>
                  <a:cubicBezTo>
                    <a:pt x="140" y="0"/>
                    <a:pt x="1" y="208"/>
                    <a:pt x="149" y="356"/>
                  </a:cubicBezTo>
                  <a:lnTo>
                    <a:pt x="293" y="500"/>
                  </a:lnTo>
                  <a:cubicBezTo>
                    <a:pt x="337" y="544"/>
                    <a:pt x="386" y="563"/>
                    <a:pt x="434" y="563"/>
                  </a:cubicBezTo>
                  <a:cubicBezTo>
                    <a:pt x="594" y="563"/>
                    <a:pt x="734" y="355"/>
                    <a:pt x="586" y="207"/>
                  </a:cubicBezTo>
                  <a:lnTo>
                    <a:pt x="442" y="63"/>
                  </a:lnTo>
                  <a:cubicBezTo>
                    <a:pt x="397" y="19"/>
                    <a:pt x="348"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73"/>
            <p:cNvSpPr/>
            <p:nvPr/>
          </p:nvSpPr>
          <p:spPr>
            <a:xfrm>
              <a:off x="6678057" y="1604283"/>
              <a:ext cx="16886" cy="14608"/>
            </a:xfrm>
            <a:custGeom>
              <a:rect b="b" l="l" r="r" t="t"/>
              <a:pathLst>
                <a:path extrusionOk="0" h="558" w="645">
                  <a:moveTo>
                    <a:pt x="224" y="1"/>
                  </a:moveTo>
                  <a:cubicBezTo>
                    <a:pt x="171" y="1"/>
                    <a:pt x="118" y="20"/>
                    <a:pt x="77" y="58"/>
                  </a:cubicBezTo>
                  <a:cubicBezTo>
                    <a:pt x="1" y="140"/>
                    <a:pt x="1" y="270"/>
                    <a:pt x="77" y="351"/>
                  </a:cubicBezTo>
                  <a:cubicBezTo>
                    <a:pt x="193" y="447"/>
                    <a:pt x="236" y="558"/>
                    <a:pt x="370" y="558"/>
                  </a:cubicBezTo>
                  <a:cubicBezTo>
                    <a:pt x="553" y="553"/>
                    <a:pt x="644" y="332"/>
                    <a:pt x="515" y="202"/>
                  </a:cubicBezTo>
                  <a:lnTo>
                    <a:pt x="370" y="58"/>
                  </a:lnTo>
                  <a:cubicBezTo>
                    <a:pt x="330" y="20"/>
                    <a:pt x="277" y="1"/>
                    <a:pt x="2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73"/>
            <p:cNvSpPr/>
            <p:nvPr/>
          </p:nvSpPr>
          <p:spPr>
            <a:xfrm>
              <a:off x="6710756" y="1571454"/>
              <a:ext cx="17017" cy="14608"/>
            </a:xfrm>
            <a:custGeom>
              <a:rect b="b" l="l" r="r" t="t"/>
              <a:pathLst>
                <a:path extrusionOk="0" h="558" w="650">
                  <a:moveTo>
                    <a:pt x="229" y="1"/>
                  </a:moveTo>
                  <a:cubicBezTo>
                    <a:pt x="176" y="1"/>
                    <a:pt x="123" y="20"/>
                    <a:pt x="82" y="58"/>
                  </a:cubicBezTo>
                  <a:cubicBezTo>
                    <a:pt x="1" y="140"/>
                    <a:pt x="1" y="270"/>
                    <a:pt x="82" y="351"/>
                  </a:cubicBezTo>
                  <a:cubicBezTo>
                    <a:pt x="198" y="452"/>
                    <a:pt x="241" y="558"/>
                    <a:pt x="370" y="558"/>
                  </a:cubicBezTo>
                  <a:cubicBezTo>
                    <a:pt x="558" y="553"/>
                    <a:pt x="649" y="332"/>
                    <a:pt x="519" y="203"/>
                  </a:cubicBezTo>
                  <a:lnTo>
                    <a:pt x="375" y="58"/>
                  </a:lnTo>
                  <a:cubicBezTo>
                    <a:pt x="334" y="20"/>
                    <a:pt x="282" y="1"/>
                    <a:pt x="2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73"/>
            <p:cNvSpPr/>
            <p:nvPr/>
          </p:nvSpPr>
          <p:spPr>
            <a:xfrm>
              <a:off x="6714473" y="1609624"/>
              <a:ext cx="17567" cy="14713"/>
            </a:xfrm>
            <a:custGeom>
              <a:rect b="b" l="l" r="r" t="t"/>
              <a:pathLst>
                <a:path extrusionOk="0" h="562" w="671">
                  <a:moveTo>
                    <a:pt x="298" y="0"/>
                  </a:moveTo>
                  <a:cubicBezTo>
                    <a:pt x="138" y="0"/>
                    <a:pt x="1" y="208"/>
                    <a:pt x="152" y="359"/>
                  </a:cubicBezTo>
                  <a:cubicBezTo>
                    <a:pt x="267" y="455"/>
                    <a:pt x="310" y="560"/>
                    <a:pt x="440" y="560"/>
                  </a:cubicBezTo>
                  <a:cubicBezTo>
                    <a:pt x="445" y="561"/>
                    <a:pt x="450" y="561"/>
                    <a:pt x="454" y="561"/>
                  </a:cubicBezTo>
                  <a:cubicBezTo>
                    <a:pt x="506" y="561"/>
                    <a:pt x="553" y="538"/>
                    <a:pt x="584" y="503"/>
                  </a:cubicBezTo>
                  <a:cubicBezTo>
                    <a:pt x="670" y="421"/>
                    <a:pt x="670" y="287"/>
                    <a:pt x="589" y="205"/>
                  </a:cubicBezTo>
                  <a:lnTo>
                    <a:pt x="445" y="66"/>
                  </a:lnTo>
                  <a:cubicBezTo>
                    <a:pt x="399" y="20"/>
                    <a:pt x="347" y="0"/>
                    <a:pt x="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1" name="Google Shape;18551;p73"/>
            <p:cNvSpPr/>
            <p:nvPr/>
          </p:nvSpPr>
          <p:spPr>
            <a:xfrm>
              <a:off x="6748350" y="1577632"/>
              <a:ext cx="17017" cy="14478"/>
            </a:xfrm>
            <a:custGeom>
              <a:rect b="b" l="l" r="r" t="t"/>
              <a:pathLst>
                <a:path extrusionOk="0" h="553" w="650">
                  <a:moveTo>
                    <a:pt x="229" y="0"/>
                  </a:moveTo>
                  <a:cubicBezTo>
                    <a:pt x="176" y="0"/>
                    <a:pt x="123" y="19"/>
                    <a:pt x="83" y="58"/>
                  </a:cubicBezTo>
                  <a:cubicBezTo>
                    <a:pt x="1" y="139"/>
                    <a:pt x="1" y="269"/>
                    <a:pt x="83" y="351"/>
                  </a:cubicBezTo>
                  <a:cubicBezTo>
                    <a:pt x="198" y="452"/>
                    <a:pt x="241" y="553"/>
                    <a:pt x="376" y="553"/>
                  </a:cubicBezTo>
                  <a:cubicBezTo>
                    <a:pt x="558" y="553"/>
                    <a:pt x="650" y="332"/>
                    <a:pt x="520" y="202"/>
                  </a:cubicBezTo>
                  <a:lnTo>
                    <a:pt x="376" y="58"/>
                  </a:lnTo>
                  <a:cubicBezTo>
                    <a:pt x="335" y="19"/>
                    <a:pt x="282" y="0"/>
                    <a:pt x="2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2" name="Google Shape;18552;p73"/>
            <p:cNvSpPr/>
            <p:nvPr/>
          </p:nvSpPr>
          <p:spPr>
            <a:xfrm>
              <a:off x="6849405" y="1808540"/>
              <a:ext cx="17462" cy="14608"/>
            </a:xfrm>
            <a:custGeom>
              <a:rect b="b" l="l" r="r" t="t"/>
              <a:pathLst>
                <a:path extrusionOk="0" h="558" w="667">
                  <a:moveTo>
                    <a:pt x="301" y="0"/>
                  </a:moveTo>
                  <a:cubicBezTo>
                    <a:pt x="140" y="0"/>
                    <a:pt x="1" y="208"/>
                    <a:pt x="152" y="356"/>
                  </a:cubicBezTo>
                  <a:lnTo>
                    <a:pt x="292" y="500"/>
                  </a:lnTo>
                  <a:cubicBezTo>
                    <a:pt x="333" y="538"/>
                    <a:pt x="385" y="558"/>
                    <a:pt x="438" y="558"/>
                  </a:cubicBezTo>
                  <a:cubicBezTo>
                    <a:pt x="491" y="558"/>
                    <a:pt x="544" y="538"/>
                    <a:pt x="585" y="500"/>
                  </a:cubicBezTo>
                  <a:cubicBezTo>
                    <a:pt x="666" y="418"/>
                    <a:pt x="666" y="289"/>
                    <a:pt x="585" y="207"/>
                  </a:cubicBezTo>
                  <a:lnTo>
                    <a:pt x="445" y="63"/>
                  </a:lnTo>
                  <a:cubicBezTo>
                    <a:pt x="400" y="19"/>
                    <a:pt x="350"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73"/>
            <p:cNvSpPr/>
            <p:nvPr/>
          </p:nvSpPr>
          <p:spPr>
            <a:xfrm>
              <a:off x="6886895" y="1814823"/>
              <a:ext cx="19268" cy="14739"/>
            </a:xfrm>
            <a:custGeom>
              <a:rect b="b" l="l" r="r" t="t"/>
              <a:pathLst>
                <a:path extrusionOk="0" h="563" w="736">
                  <a:moveTo>
                    <a:pt x="301" y="0"/>
                  </a:moveTo>
                  <a:cubicBezTo>
                    <a:pt x="139" y="0"/>
                    <a:pt x="0" y="208"/>
                    <a:pt x="152" y="356"/>
                  </a:cubicBezTo>
                  <a:lnTo>
                    <a:pt x="291" y="500"/>
                  </a:lnTo>
                  <a:cubicBezTo>
                    <a:pt x="337" y="544"/>
                    <a:pt x="387" y="563"/>
                    <a:pt x="435" y="563"/>
                  </a:cubicBezTo>
                  <a:cubicBezTo>
                    <a:pt x="597" y="563"/>
                    <a:pt x="736" y="355"/>
                    <a:pt x="584"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73"/>
            <p:cNvSpPr/>
            <p:nvPr/>
          </p:nvSpPr>
          <p:spPr>
            <a:xfrm>
              <a:off x="6919725" y="1781993"/>
              <a:ext cx="17436" cy="14608"/>
            </a:xfrm>
            <a:custGeom>
              <a:rect b="b" l="l" r="r" t="t"/>
              <a:pathLst>
                <a:path extrusionOk="0" h="558" w="666">
                  <a:moveTo>
                    <a:pt x="301" y="0"/>
                  </a:moveTo>
                  <a:cubicBezTo>
                    <a:pt x="139" y="0"/>
                    <a:pt x="0" y="208"/>
                    <a:pt x="152" y="356"/>
                  </a:cubicBezTo>
                  <a:lnTo>
                    <a:pt x="296" y="500"/>
                  </a:lnTo>
                  <a:cubicBezTo>
                    <a:pt x="337" y="539"/>
                    <a:pt x="390" y="558"/>
                    <a:pt x="442" y="558"/>
                  </a:cubicBezTo>
                  <a:cubicBezTo>
                    <a:pt x="495" y="558"/>
                    <a:pt x="548" y="539"/>
                    <a:pt x="589" y="500"/>
                  </a:cubicBezTo>
                  <a:cubicBezTo>
                    <a:pt x="666" y="419"/>
                    <a:pt x="666" y="289"/>
                    <a:pt x="589" y="207"/>
                  </a:cubicBezTo>
                  <a:lnTo>
                    <a:pt x="445" y="63"/>
                  </a:lnTo>
                  <a:cubicBezTo>
                    <a:pt x="400" y="19"/>
                    <a:pt x="349" y="0"/>
                    <a:pt x="3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5" name="Google Shape;18555;p73"/>
            <p:cNvSpPr/>
            <p:nvPr/>
          </p:nvSpPr>
          <p:spPr>
            <a:xfrm>
              <a:off x="6881476" y="1776522"/>
              <a:ext cx="18719" cy="14818"/>
            </a:xfrm>
            <a:custGeom>
              <a:rect b="b" l="l" r="r" t="t"/>
              <a:pathLst>
                <a:path extrusionOk="0" h="566" w="715">
                  <a:moveTo>
                    <a:pt x="297" y="0"/>
                  </a:moveTo>
                  <a:cubicBezTo>
                    <a:pt x="138" y="0"/>
                    <a:pt x="0" y="208"/>
                    <a:pt x="148" y="359"/>
                  </a:cubicBezTo>
                  <a:cubicBezTo>
                    <a:pt x="263" y="459"/>
                    <a:pt x="306" y="565"/>
                    <a:pt x="441" y="565"/>
                  </a:cubicBezTo>
                  <a:cubicBezTo>
                    <a:pt x="623" y="560"/>
                    <a:pt x="714" y="339"/>
                    <a:pt x="585" y="210"/>
                  </a:cubicBezTo>
                  <a:lnTo>
                    <a:pt x="441" y="66"/>
                  </a:lnTo>
                  <a:cubicBezTo>
                    <a:pt x="396" y="20"/>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6" name="Google Shape;18556;p73"/>
            <p:cNvSpPr/>
            <p:nvPr/>
          </p:nvSpPr>
          <p:spPr>
            <a:xfrm>
              <a:off x="6913520" y="1744504"/>
              <a:ext cx="18745" cy="14766"/>
            </a:xfrm>
            <a:custGeom>
              <a:rect b="b" l="l" r="r" t="t"/>
              <a:pathLst>
                <a:path extrusionOk="0" h="564" w="716">
                  <a:moveTo>
                    <a:pt x="300" y="1"/>
                  </a:moveTo>
                  <a:cubicBezTo>
                    <a:pt x="140" y="1"/>
                    <a:pt x="1" y="209"/>
                    <a:pt x="149" y="357"/>
                  </a:cubicBezTo>
                  <a:cubicBezTo>
                    <a:pt x="264" y="457"/>
                    <a:pt x="307" y="563"/>
                    <a:pt x="442" y="563"/>
                  </a:cubicBezTo>
                  <a:cubicBezTo>
                    <a:pt x="624" y="563"/>
                    <a:pt x="716" y="337"/>
                    <a:pt x="586" y="208"/>
                  </a:cubicBezTo>
                  <a:lnTo>
                    <a:pt x="442" y="64"/>
                  </a:lnTo>
                  <a:cubicBezTo>
                    <a:pt x="397" y="19"/>
                    <a:pt x="348"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7" name="Google Shape;18557;p73"/>
          <p:cNvGrpSpPr/>
          <p:nvPr/>
        </p:nvGrpSpPr>
        <p:grpSpPr>
          <a:xfrm>
            <a:off x="5822573" y="3360019"/>
            <a:ext cx="231065" cy="368405"/>
            <a:chOff x="5822573" y="3360019"/>
            <a:chExt cx="231065" cy="368405"/>
          </a:xfrm>
        </p:grpSpPr>
        <p:sp>
          <p:nvSpPr>
            <p:cNvPr id="18558" name="Google Shape;18558;p73"/>
            <p:cNvSpPr/>
            <p:nvPr/>
          </p:nvSpPr>
          <p:spPr>
            <a:xfrm>
              <a:off x="5828987" y="3458377"/>
              <a:ext cx="218106" cy="263004"/>
            </a:xfrm>
            <a:custGeom>
              <a:rect b="b" l="l" r="r" t="t"/>
              <a:pathLst>
                <a:path extrusionOk="0" h="10046" w="8331">
                  <a:moveTo>
                    <a:pt x="865" y="0"/>
                  </a:moveTo>
                  <a:cubicBezTo>
                    <a:pt x="389" y="0"/>
                    <a:pt x="0" y="390"/>
                    <a:pt x="0" y="865"/>
                  </a:cubicBezTo>
                  <a:lnTo>
                    <a:pt x="0" y="9181"/>
                  </a:lnTo>
                  <a:cubicBezTo>
                    <a:pt x="0" y="9656"/>
                    <a:pt x="389" y="10046"/>
                    <a:pt x="865" y="10046"/>
                  </a:cubicBezTo>
                  <a:lnTo>
                    <a:pt x="7466" y="10046"/>
                  </a:lnTo>
                  <a:cubicBezTo>
                    <a:pt x="7946" y="10046"/>
                    <a:pt x="8331" y="9656"/>
                    <a:pt x="8331" y="9176"/>
                  </a:cubicBezTo>
                  <a:lnTo>
                    <a:pt x="8331" y="865"/>
                  </a:lnTo>
                  <a:cubicBezTo>
                    <a:pt x="8331" y="390"/>
                    <a:pt x="7941" y="0"/>
                    <a:pt x="746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9" name="Google Shape;18559;p73"/>
            <p:cNvSpPr/>
            <p:nvPr/>
          </p:nvSpPr>
          <p:spPr>
            <a:xfrm>
              <a:off x="5987586" y="3458377"/>
              <a:ext cx="59507" cy="263004"/>
            </a:xfrm>
            <a:custGeom>
              <a:rect b="b" l="l" r="r" t="t"/>
              <a:pathLst>
                <a:path extrusionOk="0" h="10046" w="2273">
                  <a:moveTo>
                    <a:pt x="0" y="0"/>
                  </a:moveTo>
                  <a:cubicBezTo>
                    <a:pt x="476" y="0"/>
                    <a:pt x="865" y="390"/>
                    <a:pt x="865" y="865"/>
                  </a:cubicBezTo>
                  <a:lnTo>
                    <a:pt x="865" y="9176"/>
                  </a:lnTo>
                  <a:cubicBezTo>
                    <a:pt x="865" y="9656"/>
                    <a:pt x="476" y="10046"/>
                    <a:pt x="0" y="10046"/>
                  </a:cubicBezTo>
                  <a:lnTo>
                    <a:pt x="1408" y="10046"/>
                  </a:lnTo>
                  <a:cubicBezTo>
                    <a:pt x="1883" y="10046"/>
                    <a:pt x="2273" y="9656"/>
                    <a:pt x="2273" y="9176"/>
                  </a:cubicBezTo>
                  <a:lnTo>
                    <a:pt x="2273" y="865"/>
                  </a:lnTo>
                  <a:cubicBezTo>
                    <a:pt x="2273" y="390"/>
                    <a:pt x="1883" y="0"/>
                    <a:pt x="1408" y="0"/>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0" name="Google Shape;18560;p73"/>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73"/>
            <p:cNvSpPr/>
            <p:nvPr/>
          </p:nvSpPr>
          <p:spPr>
            <a:xfrm>
              <a:off x="5878415" y="3434868"/>
              <a:ext cx="119512" cy="23667"/>
            </a:xfrm>
            <a:custGeom>
              <a:rect b="b" l="l" r="r" t="t"/>
              <a:pathLst>
                <a:path extrusionOk="0" h="904" w="4565">
                  <a:moveTo>
                    <a:pt x="0" y="0"/>
                  </a:moveTo>
                  <a:lnTo>
                    <a:pt x="0" y="903"/>
                  </a:lnTo>
                  <a:lnTo>
                    <a:pt x="4564" y="903"/>
                  </a:lnTo>
                  <a:lnTo>
                    <a:pt x="4564"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73"/>
            <p:cNvSpPr/>
            <p:nvPr/>
          </p:nvSpPr>
          <p:spPr>
            <a:xfrm>
              <a:off x="5961798" y="3434868"/>
              <a:ext cx="35997" cy="23667"/>
            </a:xfrm>
            <a:custGeom>
              <a:rect b="b" l="l" r="r" t="t"/>
              <a:pathLst>
                <a:path extrusionOk="0" h="904" w="1375">
                  <a:moveTo>
                    <a:pt x="0" y="0"/>
                  </a:moveTo>
                  <a:lnTo>
                    <a:pt x="0" y="903"/>
                  </a:lnTo>
                  <a:lnTo>
                    <a:pt x="1374" y="903"/>
                  </a:lnTo>
                  <a:lnTo>
                    <a:pt x="1374"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73"/>
            <p:cNvSpPr/>
            <p:nvPr/>
          </p:nvSpPr>
          <p:spPr>
            <a:xfrm>
              <a:off x="5853518" y="3367192"/>
              <a:ext cx="169175" cy="67571"/>
            </a:xfrm>
            <a:custGeom>
              <a:rect b="b" l="l" r="r" t="t"/>
              <a:pathLst>
                <a:path extrusionOk="0" h="2581" w="6462">
                  <a:moveTo>
                    <a:pt x="0" y="1"/>
                  </a:moveTo>
                  <a:lnTo>
                    <a:pt x="0" y="2580"/>
                  </a:lnTo>
                  <a:lnTo>
                    <a:pt x="6462" y="2580"/>
                  </a:lnTo>
                  <a:lnTo>
                    <a:pt x="6462"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73"/>
            <p:cNvSpPr/>
            <p:nvPr/>
          </p:nvSpPr>
          <p:spPr>
            <a:xfrm>
              <a:off x="5979391" y="3367192"/>
              <a:ext cx="43171" cy="67571"/>
            </a:xfrm>
            <a:custGeom>
              <a:rect b="b" l="l" r="r" t="t"/>
              <a:pathLst>
                <a:path extrusionOk="0" h="2581" w="1649">
                  <a:moveTo>
                    <a:pt x="1" y="1"/>
                  </a:moveTo>
                  <a:lnTo>
                    <a:pt x="1" y="2580"/>
                  </a:lnTo>
                  <a:lnTo>
                    <a:pt x="1649" y="2580"/>
                  </a:lnTo>
                  <a:lnTo>
                    <a:pt x="164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73"/>
            <p:cNvSpPr/>
            <p:nvPr/>
          </p:nvSpPr>
          <p:spPr>
            <a:xfrm>
              <a:off x="5863309" y="3497621"/>
              <a:ext cx="149462" cy="184517"/>
            </a:xfrm>
            <a:custGeom>
              <a:rect b="b" l="l" r="r" t="t"/>
              <a:pathLst>
                <a:path extrusionOk="0" h="7048" w="5709">
                  <a:moveTo>
                    <a:pt x="1" y="0"/>
                  </a:moveTo>
                  <a:lnTo>
                    <a:pt x="1" y="7048"/>
                  </a:lnTo>
                  <a:lnTo>
                    <a:pt x="5708" y="7048"/>
                  </a:lnTo>
                  <a:lnTo>
                    <a:pt x="5708"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73"/>
            <p:cNvSpPr/>
            <p:nvPr/>
          </p:nvSpPr>
          <p:spPr>
            <a:xfrm>
              <a:off x="5969469" y="3497621"/>
              <a:ext cx="43302" cy="184517"/>
            </a:xfrm>
            <a:custGeom>
              <a:rect b="b" l="l" r="r" t="t"/>
              <a:pathLst>
                <a:path extrusionOk="0" h="7048" w="1654">
                  <a:moveTo>
                    <a:pt x="0" y="0"/>
                  </a:moveTo>
                  <a:lnTo>
                    <a:pt x="0" y="7048"/>
                  </a:lnTo>
                  <a:lnTo>
                    <a:pt x="1653" y="7048"/>
                  </a:lnTo>
                  <a:lnTo>
                    <a:pt x="1653" y="0"/>
                  </a:lnTo>
                  <a:close/>
                </a:path>
              </a:pathLst>
            </a:custGeom>
            <a:solidFill>
              <a:srgbClr val="A5B1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73"/>
            <p:cNvSpPr/>
            <p:nvPr/>
          </p:nvSpPr>
          <p:spPr>
            <a:xfrm>
              <a:off x="5883075" y="3538855"/>
              <a:ext cx="105924" cy="101919"/>
            </a:xfrm>
            <a:custGeom>
              <a:rect b="b" l="l" r="r" t="t"/>
              <a:pathLst>
                <a:path extrusionOk="0" h="3893" w="4046">
                  <a:moveTo>
                    <a:pt x="2099" y="1"/>
                  </a:moveTo>
                  <a:cubicBezTo>
                    <a:pt x="1312" y="1"/>
                    <a:pt x="605" y="477"/>
                    <a:pt x="303" y="1202"/>
                  </a:cubicBezTo>
                  <a:cubicBezTo>
                    <a:pt x="0" y="1932"/>
                    <a:pt x="168" y="2768"/>
                    <a:pt x="725" y="3325"/>
                  </a:cubicBezTo>
                  <a:cubicBezTo>
                    <a:pt x="1098" y="3695"/>
                    <a:pt x="1595" y="3892"/>
                    <a:pt x="2100" y="3892"/>
                  </a:cubicBezTo>
                  <a:cubicBezTo>
                    <a:pt x="2351" y="3892"/>
                    <a:pt x="2604" y="3844"/>
                    <a:pt x="2844" y="3743"/>
                  </a:cubicBezTo>
                  <a:cubicBezTo>
                    <a:pt x="3569" y="3445"/>
                    <a:pt x="4045" y="2734"/>
                    <a:pt x="4045" y="1947"/>
                  </a:cubicBezTo>
                  <a:cubicBezTo>
                    <a:pt x="4045" y="875"/>
                    <a:pt x="3176" y="1"/>
                    <a:pt x="2099"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73"/>
            <p:cNvSpPr/>
            <p:nvPr/>
          </p:nvSpPr>
          <p:spPr>
            <a:xfrm>
              <a:off x="5893757" y="3545530"/>
              <a:ext cx="104170" cy="95295"/>
            </a:xfrm>
            <a:custGeom>
              <a:rect b="b" l="l" r="r" t="t"/>
              <a:pathLst>
                <a:path extrusionOk="0" h="3640" w="3979">
                  <a:moveTo>
                    <a:pt x="2652" y="1"/>
                  </a:moveTo>
                  <a:lnTo>
                    <a:pt x="2652" y="1"/>
                  </a:lnTo>
                  <a:cubicBezTo>
                    <a:pt x="3085" y="760"/>
                    <a:pt x="2950" y="1716"/>
                    <a:pt x="2335" y="2331"/>
                  </a:cubicBezTo>
                  <a:cubicBezTo>
                    <a:pt x="1959" y="2707"/>
                    <a:pt x="1461" y="2902"/>
                    <a:pt x="956" y="2902"/>
                  </a:cubicBezTo>
                  <a:cubicBezTo>
                    <a:pt x="630" y="2902"/>
                    <a:pt x="301" y="2820"/>
                    <a:pt x="0" y="2652"/>
                  </a:cubicBezTo>
                  <a:lnTo>
                    <a:pt x="0" y="2652"/>
                  </a:lnTo>
                  <a:cubicBezTo>
                    <a:pt x="366" y="3298"/>
                    <a:pt x="1028" y="3640"/>
                    <a:pt x="1698" y="3640"/>
                  </a:cubicBezTo>
                  <a:cubicBezTo>
                    <a:pt x="2190" y="3640"/>
                    <a:pt x="2686" y="3455"/>
                    <a:pt x="3070" y="3070"/>
                  </a:cubicBezTo>
                  <a:cubicBezTo>
                    <a:pt x="3978" y="2158"/>
                    <a:pt x="3772" y="630"/>
                    <a:pt x="2652"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9" name="Google Shape;18569;p73"/>
            <p:cNvSpPr/>
            <p:nvPr/>
          </p:nvSpPr>
          <p:spPr>
            <a:xfrm>
              <a:off x="5822573" y="3360019"/>
              <a:ext cx="231065" cy="368405"/>
            </a:xfrm>
            <a:custGeom>
              <a:rect b="b" l="l" r="r" t="t"/>
              <a:pathLst>
                <a:path extrusionOk="0" h="14072" w="8826">
                  <a:moveTo>
                    <a:pt x="2542" y="414"/>
                  </a:moveTo>
                  <a:lnTo>
                    <a:pt x="2542" y="2609"/>
                  </a:lnTo>
                  <a:lnTo>
                    <a:pt x="1355" y="2609"/>
                  </a:lnTo>
                  <a:lnTo>
                    <a:pt x="1355" y="414"/>
                  </a:lnTo>
                  <a:close/>
                  <a:moveTo>
                    <a:pt x="4209" y="414"/>
                  </a:moveTo>
                  <a:lnTo>
                    <a:pt x="4209" y="2609"/>
                  </a:lnTo>
                  <a:lnTo>
                    <a:pt x="2950" y="2609"/>
                  </a:lnTo>
                  <a:lnTo>
                    <a:pt x="2950" y="414"/>
                  </a:lnTo>
                  <a:close/>
                  <a:moveTo>
                    <a:pt x="5871" y="414"/>
                  </a:moveTo>
                  <a:lnTo>
                    <a:pt x="5871" y="2609"/>
                  </a:lnTo>
                  <a:lnTo>
                    <a:pt x="4617" y="2609"/>
                  </a:lnTo>
                  <a:lnTo>
                    <a:pt x="4617" y="414"/>
                  </a:lnTo>
                  <a:close/>
                  <a:moveTo>
                    <a:pt x="6510" y="3027"/>
                  </a:moveTo>
                  <a:lnTo>
                    <a:pt x="6510" y="3517"/>
                  </a:lnTo>
                  <a:lnTo>
                    <a:pt x="2316" y="3517"/>
                  </a:lnTo>
                  <a:lnTo>
                    <a:pt x="2316" y="3027"/>
                  </a:lnTo>
                  <a:close/>
                  <a:moveTo>
                    <a:pt x="7754" y="3930"/>
                  </a:moveTo>
                  <a:cubicBezTo>
                    <a:pt x="8119" y="3930"/>
                    <a:pt x="8417" y="4228"/>
                    <a:pt x="8417" y="4589"/>
                  </a:cubicBezTo>
                  <a:lnTo>
                    <a:pt x="8412" y="13005"/>
                  </a:lnTo>
                  <a:cubicBezTo>
                    <a:pt x="8412" y="13370"/>
                    <a:pt x="8114" y="13668"/>
                    <a:pt x="7754" y="13668"/>
                  </a:cubicBezTo>
                  <a:lnTo>
                    <a:pt x="1072" y="13668"/>
                  </a:lnTo>
                  <a:cubicBezTo>
                    <a:pt x="707" y="13668"/>
                    <a:pt x="413" y="13370"/>
                    <a:pt x="413" y="13005"/>
                  </a:cubicBezTo>
                  <a:lnTo>
                    <a:pt x="413" y="4589"/>
                  </a:lnTo>
                  <a:cubicBezTo>
                    <a:pt x="413" y="4228"/>
                    <a:pt x="707" y="3930"/>
                    <a:pt x="1072" y="3930"/>
                  </a:cubicBezTo>
                  <a:close/>
                  <a:moveTo>
                    <a:pt x="1148" y="1"/>
                  </a:moveTo>
                  <a:cubicBezTo>
                    <a:pt x="1033" y="1"/>
                    <a:pt x="942" y="92"/>
                    <a:pt x="942" y="207"/>
                  </a:cubicBezTo>
                  <a:lnTo>
                    <a:pt x="942" y="2816"/>
                  </a:lnTo>
                  <a:cubicBezTo>
                    <a:pt x="942" y="2931"/>
                    <a:pt x="1033" y="3022"/>
                    <a:pt x="1148" y="3022"/>
                  </a:cubicBezTo>
                  <a:lnTo>
                    <a:pt x="1903" y="3022"/>
                  </a:lnTo>
                  <a:lnTo>
                    <a:pt x="1903" y="3517"/>
                  </a:lnTo>
                  <a:lnTo>
                    <a:pt x="1072" y="3517"/>
                  </a:lnTo>
                  <a:cubicBezTo>
                    <a:pt x="481" y="3517"/>
                    <a:pt x="5" y="3998"/>
                    <a:pt x="0" y="4589"/>
                  </a:cubicBezTo>
                  <a:lnTo>
                    <a:pt x="0" y="13000"/>
                  </a:lnTo>
                  <a:cubicBezTo>
                    <a:pt x="5" y="13591"/>
                    <a:pt x="481" y="14072"/>
                    <a:pt x="1072" y="14072"/>
                  </a:cubicBezTo>
                  <a:lnTo>
                    <a:pt x="7754" y="14072"/>
                  </a:lnTo>
                  <a:cubicBezTo>
                    <a:pt x="8345" y="14072"/>
                    <a:pt x="8825" y="13591"/>
                    <a:pt x="8825" y="13000"/>
                  </a:cubicBezTo>
                  <a:lnTo>
                    <a:pt x="8825" y="4589"/>
                  </a:lnTo>
                  <a:cubicBezTo>
                    <a:pt x="8825" y="3998"/>
                    <a:pt x="8345" y="3517"/>
                    <a:pt x="7754" y="3517"/>
                  </a:cubicBezTo>
                  <a:lnTo>
                    <a:pt x="6923" y="3517"/>
                  </a:lnTo>
                  <a:lnTo>
                    <a:pt x="6923" y="3022"/>
                  </a:lnTo>
                  <a:lnTo>
                    <a:pt x="7677" y="3022"/>
                  </a:lnTo>
                  <a:cubicBezTo>
                    <a:pt x="7788" y="3022"/>
                    <a:pt x="7879" y="2931"/>
                    <a:pt x="7879" y="2821"/>
                  </a:cubicBezTo>
                  <a:lnTo>
                    <a:pt x="7879" y="1514"/>
                  </a:lnTo>
                  <a:cubicBezTo>
                    <a:pt x="7879" y="1377"/>
                    <a:pt x="7777" y="1309"/>
                    <a:pt x="7675" y="1309"/>
                  </a:cubicBezTo>
                  <a:cubicBezTo>
                    <a:pt x="7573" y="1309"/>
                    <a:pt x="7471" y="1377"/>
                    <a:pt x="7471" y="1514"/>
                  </a:cubicBezTo>
                  <a:lnTo>
                    <a:pt x="7471" y="2609"/>
                  </a:lnTo>
                  <a:lnTo>
                    <a:pt x="6289" y="2609"/>
                  </a:lnTo>
                  <a:lnTo>
                    <a:pt x="6289" y="414"/>
                  </a:lnTo>
                  <a:lnTo>
                    <a:pt x="7471" y="414"/>
                  </a:lnTo>
                  <a:lnTo>
                    <a:pt x="7471" y="659"/>
                  </a:lnTo>
                  <a:cubicBezTo>
                    <a:pt x="7471" y="796"/>
                    <a:pt x="7573" y="864"/>
                    <a:pt x="7675" y="864"/>
                  </a:cubicBezTo>
                  <a:cubicBezTo>
                    <a:pt x="7777" y="864"/>
                    <a:pt x="7879" y="796"/>
                    <a:pt x="7879" y="659"/>
                  </a:cubicBezTo>
                  <a:lnTo>
                    <a:pt x="7879" y="207"/>
                  </a:lnTo>
                  <a:cubicBezTo>
                    <a:pt x="7879" y="92"/>
                    <a:pt x="7788" y="1"/>
                    <a:pt x="76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0" name="Google Shape;18570;p73"/>
            <p:cNvSpPr/>
            <p:nvPr/>
          </p:nvSpPr>
          <p:spPr>
            <a:xfrm>
              <a:off x="5907213" y="3561422"/>
              <a:ext cx="61523" cy="57832"/>
            </a:xfrm>
            <a:custGeom>
              <a:rect b="b" l="l" r="r" t="t"/>
              <a:pathLst>
                <a:path extrusionOk="0" h="2209" w="2350">
                  <a:moveTo>
                    <a:pt x="1175" y="0"/>
                  </a:moveTo>
                  <a:cubicBezTo>
                    <a:pt x="1073" y="0"/>
                    <a:pt x="971" y="69"/>
                    <a:pt x="971" y="205"/>
                  </a:cubicBezTo>
                  <a:lnTo>
                    <a:pt x="971" y="902"/>
                  </a:lnTo>
                  <a:lnTo>
                    <a:pt x="274" y="902"/>
                  </a:lnTo>
                  <a:cubicBezTo>
                    <a:pt x="0" y="902"/>
                    <a:pt x="0" y="1310"/>
                    <a:pt x="274" y="1310"/>
                  </a:cubicBezTo>
                  <a:lnTo>
                    <a:pt x="971" y="1310"/>
                  </a:lnTo>
                  <a:lnTo>
                    <a:pt x="971" y="2007"/>
                  </a:lnTo>
                  <a:cubicBezTo>
                    <a:pt x="971" y="2142"/>
                    <a:pt x="1073" y="2209"/>
                    <a:pt x="1175" y="2209"/>
                  </a:cubicBezTo>
                  <a:cubicBezTo>
                    <a:pt x="1277" y="2209"/>
                    <a:pt x="1379" y="2142"/>
                    <a:pt x="1379" y="2007"/>
                  </a:cubicBezTo>
                  <a:lnTo>
                    <a:pt x="1379" y="1310"/>
                  </a:lnTo>
                  <a:lnTo>
                    <a:pt x="2076" y="1310"/>
                  </a:lnTo>
                  <a:cubicBezTo>
                    <a:pt x="2348" y="1310"/>
                    <a:pt x="2350" y="902"/>
                    <a:pt x="2081" y="902"/>
                  </a:cubicBezTo>
                  <a:cubicBezTo>
                    <a:pt x="2079" y="902"/>
                    <a:pt x="2077" y="902"/>
                    <a:pt x="2076" y="902"/>
                  </a:cubicBezTo>
                  <a:lnTo>
                    <a:pt x="1379" y="902"/>
                  </a:lnTo>
                  <a:lnTo>
                    <a:pt x="1379" y="205"/>
                  </a:lnTo>
                  <a:cubicBezTo>
                    <a:pt x="1379" y="69"/>
                    <a:pt x="1277" y="0"/>
                    <a:pt x="11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1" name="Google Shape;18571;p73"/>
            <p:cNvSpPr/>
            <p:nvPr/>
          </p:nvSpPr>
          <p:spPr>
            <a:xfrm>
              <a:off x="5881190" y="3533540"/>
              <a:ext cx="118124" cy="113647"/>
            </a:xfrm>
            <a:custGeom>
              <a:rect b="b" l="l" r="r" t="t"/>
              <a:pathLst>
                <a:path extrusionOk="0" h="4341" w="4512">
                  <a:moveTo>
                    <a:pt x="2171" y="411"/>
                  </a:moveTo>
                  <a:cubicBezTo>
                    <a:pt x="2882" y="411"/>
                    <a:pt x="3526" y="838"/>
                    <a:pt x="3795" y="1496"/>
                  </a:cubicBezTo>
                  <a:cubicBezTo>
                    <a:pt x="4069" y="2154"/>
                    <a:pt x="3920" y="2909"/>
                    <a:pt x="3416" y="3413"/>
                  </a:cubicBezTo>
                  <a:cubicBezTo>
                    <a:pt x="3078" y="3751"/>
                    <a:pt x="2628" y="3929"/>
                    <a:pt x="2169" y="3929"/>
                  </a:cubicBezTo>
                  <a:cubicBezTo>
                    <a:pt x="1944" y="3929"/>
                    <a:pt x="1716" y="3886"/>
                    <a:pt x="1499" y="3797"/>
                  </a:cubicBezTo>
                  <a:cubicBezTo>
                    <a:pt x="841" y="3524"/>
                    <a:pt x="413" y="2880"/>
                    <a:pt x="413" y="2169"/>
                  </a:cubicBezTo>
                  <a:cubicBezTo>
                    <a:pt x="413" y="1198"/>
                    <a:pt x="1201" y="411"/>
                    <a:pt x="2171" y="411"/>
                  </a:cubicBezTo>
                  <a:close/>
                  <a:moveTo>
                    <a:pt x="2169" y="0"/>
                  </a:moveTo>
                  <a:cubicBezTo>
                    <a:pt x="1890" y="0"/>
                    <a:pt x="1609" y="54"/>
                    <a:pt x="1340" y="166"/>
                  </a:cubicBezTo>
                  <a:cubicBezTo>
                    <a:pt x="528" y="502"/>
                    <a:pt x="0" y="1290"/>
                    <a:pt x="0" y="2169"/>
                  </a:cubicBezTo>
                  <a:cubicBezTo>
                    <a:pt x="5" y="3365"/>
                    <a:pt x="975" y="4340"/>
                    <a:pt x="2171" y="4340"/>
                  </a:cubicBezTo>
                  <a:cubicBezTo>
                    <a:pt x="3051" y="4340"/>
                    <a:pt x="3838" y="3812"/>
                    <a:pt x="4175" y="3000"/>
                  </a:cubicBezTo>
                  <a:cubicBezTo>
                    <a:pt x="4511" y="2188"/>
                    <a:pt x="4324" y="1256"/>
                    <a:pt x="3704" y="636"/>
                  </a:cubicBezTo>
                  <a:cubicBezTo>
                    <a:pt x="3289" y="222"/>
                    <a:pt x="2734" y="0"/>
                    <a:pt x="21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2" name="Google Shape;18572;p73"/>
            <p:cNvSpPr/>
            <p:nvPr/>
          </p:nvSpPr>
          <p:spPr>
            <a:xfrm>
              <a:off x="5857288" y="3491704"/>
              <a:ext cx="161766" cy="197109"/>
            </a:xfrm>
            <a:custGeom>
              <a:rect b="b" l="l" r="r" t="t"/>
              <a:pathLst>
                <a:path extrusionOk="0" h="7529" w="6179">
                  <a:moveTo>
                    <a:pt x="5975" y="0"/>
                  </a:moveTo>
                  <a:cubicBezTo>
                    <a:pt x="5972" y="0"/>
                    <a:pt x="5970" y="0"/>
                    <a:pt x="5967" y="0"/>
                  </a:cubicBezTo>
                  <a:lnTo>
                    <a:pt x="2186" y="0"/>
                  </a:lnTo>
                  <a:cubicBezTo>
                    <a:pt x="1912" y="0"/>
                    <a:pt x="1912" y="414"/>
                    <a:pt x="2186" y="414"/>
                  </a:cubicBezTo>
                  <a:lnTo>
                    <a:pt x="5760" y="414"/>
                  </a:lnTo>
                  <a:lnTo>
                    <a:pt x="5760" y="7120"/>
                  </a:lnTo>
                  <a:lnTo>
                    <a:pt x="413" y="7120"/>
                  </a:lnTo>
                  <a:lnTo>
                    <a:pt x="413" y="414"/>
                  </a:lnTo>
                  <a:lnTo>
                    <a:pt x="1120" y="414"/>
                  </a:lnTo>
                  <a:cubicBezTo>
                    <a:pt x="1393" y="414"/>
                    <a:pt x="1393" y="0"/>
                    <a:pt x="1120" y="0"/>
                  </a:cubicBezTo>
                  <a:lnTo>
                    <a:pt x="207" y="0"/>
                  </a:lnTo>
                  <a:cubicBezTo>
                    <a:pt x="92" y="0"/>
                    <a:pt x="0" y="92"/>
                    <a:pt x="0" y="207"/>
                  </a:cubicBezTo>
                  <a:lnTo>
                    <a:pt x="0" y="7327"/>
                  </a:lnTo>
                  <a:cubicBezTo>
                    <a:pt x="0" y="7437"/>
                    <a:pt x="92" y="7528"/>
                    <a:pt x="207" y="7528"/>
                  </a:cubicBezTo>
                  <a:lnTo>
                    <a:pt x="5972" y="7528"/>
                  </a:lnTo>
                  <a:cubicBezTo>
                    <a:pt x="6082" y="7528"/>
                    <a:pt x="6173" y="7437"/>
                    <a:pt x="6173" y="7327"/>
                  </a:cubicBezTo>
                  <a:lnTo>
                    <a:pt x="6173" y="207"/>
                  </a:lnTo>
                  <a:cubicBezTo>
                    <a:pt x="6178" y="95"/>
                    <a:pt x="6087" y="0"/>
                    <a:pt x="5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73" name="Google Shape;18573;p73"/>
          <p:cNvGrpSpPr/>
          <p:nvPr/>
        </p:nvGrpSpPr>
        <p:grpSpPr>
          <a:xfrm>
            <a:off x="7494690" y="1516188"/>
            <a:ext cx="374557" cy="368614"/>
            <a:chOff x="7494690" y="1516188"/>
            <a:chExt cx="374557" cy="368614"/>
          </a:xfrm>
        </p:grpSpPr>
        <p:sp>
          <p:nvSpPr>
            <p:cNvPr id="18574" name="Google Shape;18574;p73"/>
            <p:cNvSpPr/>
            <p:nvPr/>
          </p:nvSpPr>
          <p:spPr>
            <a:xfrm>
              <a:off x="7656299" y="1607844"/>
              <a:ext cx="119643" cy="118150"/>
            </a:xfrm>
            <a:custGeom>
              <a:rect b="b" l="l" r="r" t="t"/>
              <a:pathLst>
                <a:path extrusionOk="0" h="4513" w="4570">
                  <a:moveTo>
                    <a:pt x="784" y="0"/>
                  </a:moveTo>
                  <a:cubicBezTo>
                    <a:pt x="703" y="0"/>
                    <a:pt x="623" y="30"/>
                    <a:pt x="563" y="90"/>
                  </a:cubicBezTo>
                  <a:lnTo>
                    <a:pt x="121" y="532"/>
                  </a:lnTo>
                  <a:cubicBezTo>
                    <a:pt x="0" y="657"/>
                    <a:pt x="0" y="854"/>
                    <a:pt x="121" y="979"/>
                  </a:cubicBezTo>
                  <a:lnTo>
                    <a:pt x="3565" y="4419"/>
                  </a:lnTo>
                  <a:cubicBezTo>
                    <a:pt x="3625" y="4481"/>
                    <a:pt x="3704" y="4512"/>
                    <a:pt x="3784" y="4512"/>
                  </a:cubicBezTo>
                  <a:cubicBezTo>
                    <a:pt x="3864" y="4512"/>
                    <a:pt x="3945" y="4481"/>
                    <a:pt x="4007" y="4419"/>
                  </a:cubicBezTo>
                  <a:lnTo>
                    <a:pt x="4449" y="3977"/>
                  </a:lnTo>
                  <a:cubicBezTo>
                    <a:pt x="4569" y="3857"/>
                    <a:pt x="4569" y="3655"/>
                    <a:pt x="4449" y="3535"/>
                  </a:cubicBezTo>
                  <a:lnTo>
                    <a:pt x="1005" y="90"/>
                  </a:lnTo>
                  <a:cubicBezTo>
                    <a:pt x="944" y="30"/>
                    <a:pt x="864" y="0"/>
                    <a:pt x="78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5" name="Google Shape;18575;p73"/>
            <p:cNvSpPr/>
            <p:nvPr/>
          </p:nvSpPr>
          <p:spPr>
            <a:xfrm>
              <a:off x="7659441" y="1633474"/>
              <a:ext cx="116501" cy="92520"/>
            </a:xfrm>
            <a:custGeom>
              <a:rect b="b" l="l" r="r" t="t"/>
              <a:pathLst>
                <a:path extrusionOk="0" h="3534" w="4450">
                  <a:moveTo>
                    <a:pt x="1" y="0"/>
                  </a:moveTo>
                  <a:lnTo>
                    <a:pt x="3440" y="3440"/>
                  </a:lnTo>
                  <a:cubicBezTo>
                    <a:pt x="3503" y="3502"/>
                    <a:pt x="3583" y="3533"/>
                    <a:pt x="3664" y="3533"/>
                  </a:cubicBezTo>
                  <a:cubicBezTo>
                    <a:pt x="3744" y="3533"/>
                    <a:pt x="3825" y="3502"/>
                    <a:pt x="3887" y="3440"/>
                  </a:cubicBezTo>
                  <a:lnTo>
                    <a:pt x="4329" y="2998"/>
                  </a:lnTo>
                  <a:cubicBezTo>
                    <a:pt x="4449" y="2878"/>
                    <a:pt x="4449" y="2676"/>
                    <a:pt x="4329" y="2556"/>
                  </a:cubicBezTo>
                  <a:lnTo>
                    <a:pt x="3267" y="1494"/>
                  </a:lnTo>
                  <a:lnTo>
                    <a:pt x="3267" y="1494"/>
                  </a:lnTo>
                  <a:cubicBezTo>
                    <a:pt x="3387" y="1614"/>
                    <a:pt x="3387" y="1816"/>
                    <a:pt x="3267" y="1936"/>
                  </a:cubicBezTo>
                  <a:lnTo>
                    <a:pt x="2825" y="2378"/>
                  </a:lnTo>
                  <a:cubicBezTo>
                    <a:pt x="2765" y="2441"/>
                    <a:pt x="2685" y="2472"/>
                    <a:pt x="2604" y="2472"/>
                  </a:cubicBezTo>
                  <a:cubicBezTo>
                    <a:pt x="2524" y="2472"/>
                    <a:pt x="2443" y="2441"/>
                    <a:pt x="2383" y="2378"/>
                  </a:cubicBezTo>
                  <a:lnTo>
                    <a:pt x="1"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73"/>
            <p:cNvSpPr/>
            <p:nvPr/>
          </p:nvSpPr>
          <p:spPr>
            <a:xfrm>
              <a:off x="7706722" y="1521686"/>
              <a:ext cx="156609" cy="154567"/>
            </a:xfrm>
            <a:custGeom>
              <a:rect b="b" l="l" r="r" t="t"/>
              <a:pathLst>
                <a:path extrusionOk="0" h="5904" w="5982">
                  <a:moveTo>
                    <a:pt x="5172" y="0"/>
                  </a:moveTo>
                  <a:cubicBezTo>
                    <a:pt x="5000" y="0"/>
                    <a:pt x="4827" y="60"/>
                    <a:pt x="4690" y="182"/>
                  </a:cubicBezTo>
                  <a:lnTo>
                    <a:pt x="3258" y="1441"/>
                  </a:lnTo>
                  <a:lnTo>
                    <a:pt x="2710" y="1916"/>
                  </a:lnTo>
                  <a:lnTo>
                    <a:pt x="1" y="4304"/>
                  </a:lnTo>
                  <a:lnTo>
                    <a:pt x="1601" y="5903"/>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73"/>
            <p:cNvSpPr/>
            <p:nvPr/>
          </p:nvSpPr>
          <p:spPr>
            <a:xfrm>
              <a:off x="7706722" y="1521686"/>
              <a:ext cx="156609" cy="154698"/>
            </a:xfrm>
            <a:custGeom>
              <a:rect b="b" l="l" r="r" t="t"/>
              <a:pathLst>
                <a:path extrusionOk="0" h="5909" w="5982">
                  <a:moveTo>
                    <a:pt x="5172" y="0"/>
                  </a:moveTo>
                  <a:cubicBezTo>
                    <a:pt x="5000" y="0"/>
                    <a:pt x="4827" y="60"/>
                    <a:pt x="4690" y="182"/>
                  </a:cubicBezTo>
                  <a:lnTo>
                    <a:pt x="1" y="4304"/>
                  </a:lnTo>
                  <a:lnTo>
                    <a:pt x="1601" y="5908"/>
                  </a:lnTo>
                  <a:lnTo>
                    <a:pt x="5727" y="1220"/>
                  </a:lnTo>
                  <a:cubicBezTo>
                    <a:pt x="5982" y="931"/>
                    <a:pt x="5968" y="489"/>
                    <a:pt x="5694" y="216"/>
                  </a:cubicBezTo>
                  <a:cubicBezTo>
                    <a:pt x="5551" y="72"/>
                    <a:pt x="5361" y="0"/>
                    <a:pt x="517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73"/>
            <p:cNvSpPr/>
            <p:nvPr/>
          </p:nvSpPr>
          <p:spPr>
            <a:xfrm>
              <a:off x="7735912" y="1522419"/>
              <a:ext cx="127418" cy="153703"/>
            </a:xfrm>
            <a:custGeom>
              <a:rect b="b" l="l" r="r" t="t"/>
              <a:pathLst>
                <a:path extrusionOk="0" h="5871" w="4867">
                  <a:moveTo>
                    <a:pt x="4276" y="0"/>
                  </a:moveTo>
                  <a:lnTo>
                    <a:pt x="4276" y="0"/>
                  </a:lnTo>
                  <a:cubicBezTo>
                    <a:pt x="4353" y="245"/>
                    <a:pt x="4295" y="514"/>
                    <a:pt x="4122" y="706"/>
                  </a:cubicBezTo>
                  <a:lnTo>
                    <a:pt x="0" y="5390"/>
                  </a:lnTo>
                  <a:lnTo>
                    <a:pt x="486" y="5871"/>
                  </a:lnTo>
                  <a:lnTo>
                    <a:pt x="4608" y="1187"/>
                  </a:lnTo>
                  <a:cubicBezTo>
                    <a:pt x="4867" y="899"/>
                    <a:pt x="4853" y="457"/>
                    <a:pt x="4579" y="183"/>
                  </a:cubicBezTo>
                  <a:cubicBezTo>
                    <a:pt x="4492" y="96"/>
                    <a:pt x="4391" y="39"/>
                    <a:pt x="42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73"/>
            <p:cNvSpPr/>
            <p:nvPr/>
          </p:nvSpPr>
          <p:spPr>
            <a:xfrm>
              <a:off x="7502099" y="1637715"/>
              <a:ext cx="250307" cy="241615"/>
            </a:xfrm>
            <a:custGeom>
              <a:rect b="b" l="l" r="r" t="t"/>
              <a:pathLst>
                <a:path extrusionOk="0" h="9229" w="9561">
                  <a:moveTo>
                    <a:pt x="5205" y="0"/>
                  </a:moveTo>
                  <a:cubicBezTo>
                    <a:pt x="3943" y="0"/>
                    <a:pt x="2630" y="524"/>
                    <a:pt x="1605" y="1548"/>
                  </a:cubicBezTo>
                  <a:cubicBezTo>
                    <a:pt x="524" y="2634"/>
                    <a:pt x="1" y="4046"/>
                    <a:pt x="68" y="5377"/>
                  </a:cubicBezTo>
                  <a:cubicBezTo>
                    <a:pt x="92" y="5886"/>
                    <a:pt x="303" y="6367"/>
                    <a:pt x="668" y="6722"/>
                  </a:cubicBezTo>
                  <a:lnTo>
                    <a:pt x="2566" y="8625"/>
                  </a:lnTo>
                  <a:cubicBezTo>
                    <a:pt x="2926" y="8980"/>
                    <a:pt x="3407" y="9196"/>
                    <a:pt x="3911" y="9225"/>
                  </a:cubicBezTo>
                  <a:cubicBezTo>
                    <a:pt x="3977" y="9227"/>
                    <a:pt x="4042" y="9229"/>
                    <a:pt x="4108" y="9229"/>
                  </a:cubicBezTo>
                  <a:cubicBezTo>
                    <a:pt x="4319" y="9229"/>
                    <a:pt x="4528" y="9216"/>
                    <a:pt x="4737" y="9187"/>
                  </a:cubicBezTo>
                  <a:cubicBezTo>
                    <a:pt x="5055" y="9139"/>
                    <a:pt x="5367" y="9067"/>
                    <a:pt x="5674" y="8980"/>
                  </a:cubicBezTo>
                  <a:cubicBezTo>
                    <a:pt x="6457" y="8716"/>
                    <a:pt x="7164" y="8274"/>
                    <a:pt x="7745" y="7688"/>
                  </a:cubicBezTo>
                  <a:cubicBezTo>
                    <a:pt x="9076" y="6357"/>
                    <a:pt x="9561" y="4536"/>
                    <a:pt x="9152" y="2980"/>
                  </a:cubicBezTo>
                  <a:lnTo>
                    <a:pt x="6313" y="141"/>
                  </a:lnTo>
                  <a:cubicBezTo>
                    <a:pt x="5954" y="47"/>
                    <a:pt x="5582" y="0"/>
                    <a:pt x="5205"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73"/>
            <p:cNvSpPr/>
            <p:nvPr/>
          </p:nvSpPr>
          <p:spPr>
            <a:xfrm>
              <a:off x="7543228" y="1689552"/>
              <a:ext cx="209047" cy="189779"/>
            </a:xfrm>
            <a:custGeom>
              <a:rect b="b" l="l" r="r" t="t"/>
              <a:pathLst>
                <a:path extrusionOk="0" h="7249" w="7985">
                  <a:moveTo>
                    <a:pt x="6582" y="1"/>
                  </a:moveTo>
                  <a:lnTo>
                    <a:pt x="6582" y="1"/>
                  </a:lnTo>
                  <a:cubicBezTo>
                    <a:pt x="6991" y="1557"/>
                    <a:pt x="6505" y="3378"/>
                    <a:pt x="5175" y="4709"/>
                  </a:cubicBezTo>
                  <a:cubicBezTo>
                    <a:pt x="4593" y="5295"/>
                    <a:pt x="3887" y="5737"/>
                    <a:pt x="3104" y="6001"/>
                  </a:cubicBezTo>
                  <a:lnTo>
                    <a:pt x="2172" y="6212"/>
                  </a:lnTo>
                  <a:cubicBezTo>
                    <a:pt x="1963" y="6242"/>
                    <a:pt x="1754" y="6254"/>
                    <a:pt x="1542" y="6254"/>
                  </a:cubicBezTo>
                  <a:cubicBezTo>
                    <a:pt x="1477" y="6254"/>
                    <a:pt x="1412" y="6253"/>
                    <a:pt x="1346" y="6251"/>
                  </a:cubicBezTo>
                  <a:cubicBezTo>
                    <a:pt x="841" y="6222"/>
                    <a:pt x="361" y="6006"/>
                    <a:pt x="1" y="5650"/>
                  </a:cubicBezTo>
                  <a:lnTo>
                    <a:pt x="1" y="5650"/>
                  </a:lnTo>
                  <a:lnTo>
                    <a:pt x="995" y="6645"/>
                  </a:lnTo>
                  <a:cubicBezTo>
                    <a:pt x="1355" y="7005"/>
                    <a:pt x="1836" y="7216"/>
                    <a:pt x="2345" y="7245"/>
                  </a:cubicBezTo>
                  <a:cubicBezTo>
                    <a:pt x="2410" y="7247"/>
                    <a:pt x="2474" y="7249"/>
                    <a:pt x="2539" y="7249"/>
                  </a:cubicBezTo>
                  <a:cubicBezTo>
                    <a:pt x="2748" y="7249"/>
                    <a:pt x="2957" y="7236"/>
                    <a:pt x="3166" y="7207"/>
                  </a:cubicBezTo>
                  <a:lnTo>
                    <a:pt x="4098" y="6995"/>
                  </a:lnTo>
                  <a:cubicBezTo>
                    <a:pt x="4882" y="6726"/>
                    <a:pt x="5588" y="6289"/>
                    <a:pt x="6174" y="5703"/>
                  </a:cubicBezTo>
                  <a:cubicBezTo>
                    <a:pt x="7500" y="4372"/>
                    <a:pt x="7985" y="2552"/>
                    <a:pt x="7577" y="995"/>
                  </a:cubicBezTo>
                  <a:lnTo>
                    <a:pt x="658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73"/>
            <p:cNvSpPr/>
            <p:nvPr/>
          </p:nvSpPr>
          <p:spPr>
            <a:xfrm>
              <a:off x="7494690" y="1516188"/>
              <a:ext cx="374557" cy="368614"/>
            </a:xfrm>
            <a:custGeom>
              <a:rect b="b" l="l" r="r" t="t"/>
              <a:pathLst>
                <a:path extrusionOk="0" h="14080" w="14307">
                  <a:moveTo>
                    <a:pt x="6952" y="3703"/>
                  </a:moveTo>
                  <a:cubicBezTo>
                    <a:pt x="6979" y="3703"/>
                    <a:pt x="7007" y="3714"/>
                    <a:pt x="7029" y="3735"/>
                  </a:cubicBezTo>
                  <a:lnTo>
                    <a:pt x="10473" y="7180"/>
                  </a:lnTo>
                  <a:cubicBezTo>
                    <a:pt x="10516" y="7223"/>
                    <a:pt x="10521" y="7290"/>
                    <a:pt x="10478" y="7334"/>
                  </a:cubicBezTo>
                  <a:lnTo>
                    <a:pt x="10473" y="7334"/>
                  </a:lnTo>
                  <a:cubicBezTo>
                    <a:pt x="10026" y="7771"/>
                    <a:pt x="10036" y="7809"/>
                    <a:pt x="9954" y="7809"/>
                  </a:cubicBezTo>
                  <a:cubicBezTo>
                    <a:pt x="9873" y="7809"/>
                    <a:pt x="9877" y="7756"/>
                    <a:pt x="9580" y="7473"/>
                  </a:cubicBezTo>
                  <a:cubicBezTo>
                    <a:pt x="6236" y="4129"/>
                    <a:pt x="6404" y="4322"/>
                    <a:pt x="6404" y="4254"/>
                  </a:cubicBezTo>
                  <a:cubicBezTo>
                    <a:pt x="6404" y="4177"/>
                    <a:pt x="6438" y="4187"/>
                    <a:pt x="6875" y="3735"/>
                  </a:cubicBezTo>
                  <a:cubicBezTo>
                    <a:pt x="6896" y="3714"/>
                    <a:pt x="6924" y="3703"/>
                    <a:pt x="6952" y="3703"/>
                  </a:cubicBezTo>
                  <a:close/>
                  <a:moveTo>
                    <a:pt x="13270" y="0"/>
                  </a:moveTo>
                  <a:cubicBezTo>
                    <a:pt x="13049" y="0"/>
                    <a:pt x="12828" y="78"/>
                    <a:pt x="12649" y="233"/>
                  </a:cubicBezTo>
                  <a:lnTo>
                    <a:pt x="11223" y="1492"/>
                  </a:lnTo>
                  <a:cubicBezTo>
                    <a:pt x="11053" y="1631"/>
                    <a:pt x="11188" y="1857"/>
                    <a:pt x="11354" y="1857"/>
                  </a:cubicBezTo>
                  <a:cubicBezTo>
                    <a:pt x="11399" y="1857"/>
                    <a:pt x="11447" y="1840"/>
                    <a:pt x="11492" y="1799"/>
                  </a:cubicBezTo>
                  <a:lnTo>
                    <a:pt x="12923" y="541"/>
                  </a:lnTo>
                  <a:cubicBezTo>
                    <a:pt x="13022" y="454"/>
                    <a:pt x="13146" y="410"/>
                    <a:pt x="13270" y="410"/>
                  </a:cubicBezTo>
                  <a:cubicBezTo>
                    <a:pt x="13405" y="410"/>
                    <a:pt x="13541" y="462"/>
                    <a:pt x="13644" y="565"/>
                  </a:cubicBezTo>
                  <a:cubicBezTo>
                    <a:pt x="13846" y="762"/>
                    <a:pt x="13855" y="1079"/>
                    <a:pt x="13668" y="1290"/>
                  </a:cubicBezTo>
                  <a:lnTo>
                    <a:pt x="9690" y="5811"/>
                  </a:lnTo>
                  <a:lnTo>
                    <a:pt x="8398" y="4519"/>
                  </a:lnTo>
                  <a:lnTo>
                    <a:pt x="10708" y="2486"/>
                  </a:lnTo>
                  <a:cubicBezTo>
                    <a:pt x="10877" y="2344"/>
                    <a:pt x="10741" y="2119"/>
                    <a:pt x="10578" y="2119"/>
                  </a:cubicBezTo>
                  <a:cubicBezTo>
                    <a:pt x="10532" y="2119"/>
                    <a:pt x="10484" y="2137"/>
                    <a:pt x="10439" y="2179"/>
                  </a:cubicBezTo>
                  <a:lnTo>
                    <a:pt x="8109" y="4226"/>
                  </a:lnTo>
                  <a:lnTo>
                    <a:pt x="7322" y="3442"/>
                  </a:lnTo>
                  <a:cubicBezTo>
                    <a:pt x="7221" y="3339"/>
                    <a:pt x="7089" y="3288"/>
                    <a:pt x="6957" y="3288"/>
                  </a:cubicBezTo>
                  <a:cubicBezTo>
                    <a:pt x="6824" y="3288"/>
                    <a:pt x="6692" y="3339"/>
                    <a:pt x="6591" y="3442"/>
                  </a:cubicBezTo>
                  <a:lnTo>
                    <a:pt x="6149" y="3884"/>
                  </a:lnTo>
                  <a:cubicBezTo>
                    <a:pt x="5996" y="4038"/>
                    <a:pt x="5952" y="4274"/>
                    <a:pt x="6049" y="4466"/>
                  </a:cubicBezTo>
                  <a:cubicBezTo>
                    <a:pt x="5858" y="4443"/>
                    <a:pt x="5668" y="4432"/>
                    <a:pt x="5479" y="4432"/>
                  </a:cubicBezTo>
                  <a:cubicBezTo>
                    <a:pt x="2586" y="4432"/>
                    <a:pt x="0" y="7052"/>
                    <a:pt x="149" y="10024"/>
                  </a:cubicBezTo>
                  <a:cubicBezTo>
                    <a:pt x="178" y="10581"/>
                    <a:pt x="413" y="11110"/>
                    <a:pt x="807" y="11508"/>
                  </a:cubicBezTo>
                  <a:lnTo>
                    <a:pt x="2705" y="13406"/>
                  </a:lnTo>
                  <a:cubicBezTo>
                    <a:pt x="3203" y="13904"/>
                    <a:pt x="3783" y="14079"/>
                    <a:pt x="4437" y="14079"/>
                  </a:cubicBezTo>
                  <a:cubicBezTo>
                    <a:pt x="4635" y="14079"/>
                    <a:pt x="4839" y="14063"/>
                    <a:pt x="5049" y="14035"/>
                  </a:cubicBezTo>
                  <a:cubicBezTo>
                    <a:pt x="5160" y="14021"/>
                    <a:pt x="5241" y="13915"/>
                    <a:pt x="5227" y="13805"/>
                  </a:cubicBezTo>
                  <a:cubicBezTo>
                    <a:pt x="5214" y="13698"/>
                    <a:pt x="5123" y="13621"/>
                    <a:pt x="5022" y="13621"/>
                  </a:cubicBezTo>
                  <a:cubicBezTo>
                    <a:pt x="5013" y="13621"/>
                    <a:pt x="5005" y="13621"/>
                    <a:pt x="4996" y="13622"/>
                  </a:cubicBezTo>
                  <a:cubicBezTo>
                    <a:pt x="4800" y="13648"/>
                    <a:pt x="4611" y="13663"/>
                    <a:pt x="4429" y="13663"/>
                  </a:cubicBezTo>
                  <a:cubicBezTo>
                    <a:pt x="3887" y="13663"/>
                    <a:pt x="3410" y="13527"/>
                    <a:pt x="2993" y="13113"/>
                  </a:cubicBezTo>
                  <a:lnTo>
                    <a:pt x="1100" y="11211"/>
                  </a:lnTo>
                  <a:cubicBezTo>
                    <a:pt x="774" y="10889"/>
                    <a:pt x="582" y="10456"/>
                    <a:pt x="553" y="10000"/>
                  </a:cubicBezTo>
                  <a:cubicBezTo>
                    <a:pt x="416" y="7256"/>
                    <a:pt x="2841" y="4838"/>
                    <a:pt x="5476" y="4838"/>
                  </a:cubicBezTo>
                  <a:cubicBezTo>
                    <a:pt x="5812" y="4838"/>
                    <a:pt x="6152" y="4877"/>
                    <a:pt x="6491" y="4961"/>
                  </a:cubicBezTo>
                  <a:lnTo>
                    <a:pt x="9248" y="7718"/>
                  </a:lnTo>
                  <a:cubicBezTo>
                    <a:pt x="9810" y="10010"/>
                    <a:pt x="8350" y="12484"/>
                    <a:pt x="6073" y="13353"/>
                  </a:cubicBezTo>
                  <a:cubicBezTo>
                    <a:pt x="5848" y="13439"/>
                    <a:pt x="5942" y="13750"/>
                    <a:pt x="6144" y="13750"/>
                  </a:cubicBezTo>
                  <a:cubicBezTo>
                    <a:pt x="6167" y="13750"/>
                    <a:pt x="6191" y="13746"/>
                    <a:pt x="6217" y="13737"/>
                  </a:cubicBezTo>
                  <a:cubicBezTo>
                    <a:pt x="8494" y="12873"/>
                    <a:pt x="10026" y="10519"/>
                    <a:pt x="9743" y="8160"/>
                  </a:cubicBezTo>
                  <a:lnTo>
                    <a:pt x="9743" y="8160"/>
                  </a:lnTo>
                  <a:cubicBezTo>
                    <a:pt x="9813" y="8194"/>
                    <a:pt x="9889" y="8211"/>
                    <a:pt x="9964" y="8211"/>
                  </a:cubicBezTo>
                  <a:cubicBezTo>
                    <a:pt x="10098" y="8211"/>
                    <a:pt x="10230" y="8158"/>
                    <a:pt x="10329" y="8059"/>
                  </a:cubicBezTo>
                  <a:lnTo>
                    <a:pt x="10766" y="7622"/>
                  </a:lnTo>
                  <a:cubicBezTo>
                    <a:pt x="10973" y="7420"/>
                    <a:pt x="10973" y="7089"/>
                    <a:pt x="10766" y="6887"/>
                  </a:cubicBezTo>
                  <a:lnTo>
                    <a:pt x="9983" y="6109"/>
                  </a:lnTo>
                  <a:lnTo>
                    <a:pt x="13980" y="1564"/>
                  </a:lnTo>
                  <a:cubicBezTo>
                    <a:pt x="14307" y="1189"/>
                    <a:pt x="14288" y="627"/>
                    <a:pt x="13937" y="277"/>
                  </a:cubicBezTo>
                  <a:cubicBezTo>
                    <a:pt x="13753" y="93"/>
                    <a:pt x="13512" y="0"/>
                    <a:pt x="13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2" name="Google Shape;18582;p73"/>
          <p:cNvGrpSpPr/>
          <p:nvPr/>
        </p:nvGrpSpPr>
        <p:grpSpPr>
          <a:xfrm>
            <a:off x="5314707" y="3360019"/>
            <a:ext cx="381731" cy="368405"/>
            <a:chOff x="5314707" y="3360019"/>
            <a:chExt cx="381731" cy="368405"/>
          </a:xfrm>
        </p:grpSpPr>
        <p:sp>
          <p:nvSpPr>
            <p:cNvPr id="18583" name="Google Shape;18583;p73"/>
            <p:cNvSpPr/>
            <p:nvPr/>
          </p:nvSpPr>
          <p:spPr>
            <a:xfrm>
              <a:off x="5452179" y="3369444"/>
              <a:ext cx="60397" cy="187056"/>
            </a:xfrm>
            <a:custGeom>
              <a:rect b="b" l="l" r="r" t="t"/>
              <a:pathLst>
                <a:path extrusionOk="0" h="7145" w="2307">
                  <a:moveTo>
                    <a:pt x="0" y="1"/>
                  </a:moveTo>
                  <a:cubicBezTo>
                    <a:pt x="116" y="111"/>
                    <a:pt x="178" y="265"/>
                    <a:pt x="178" y="424"/>
                  </a:cubicBezTo>
                  <a:lnTo>
                    <a:pt x="178" y="6722"/>
                  </a:lnTo>
                  <a:cubicBezTo>
                    <a:pt x="178" y="6880"/>
                    <a:pt x="116" y="7034"/>
                    <a:pt x="0" y="7145"/>
                  </a:cubicBezTo>
                  <a:lnTo>
                    <a:pt x="1091" y="7145"/>
                  </a:lnTo>
                  <a:cubicBezTo>
                    <a:pt x="1763" y="7145"/>
                    <a:pt x="2306" y="6597"/>
                    <a:pt x="2306" y="5929"/>
                  </a:cubicBezTo>
                  <a:lnTo>
                    <a:pt x="2306" y="1216"/>
                  </a:lnTo>
                  <a:cubicBezTo>
                    <a:pt x="2306" y="544"/>
                    <a:pt x="1759" y="1"/>
                    <a:pt x="1091"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4" name="Google Shape;18584;p73"/>
            <p:cNvSpPr/>
            <p:nvPr/>
          </p:nvSpPr>
          <p:spPr>
            <a:xfrm>
              <a:off x="5452179" y="3369575"/>
              <a:ext cx="22044" cy="186925"/>
            </a:xfrm>
            <a:custGeom>
              <a:rect b="b" l="l" r="r" t="t"/>
              <a:pathLst>
                <a:path extrusionOk="0" h="7140" w="842">
                  <a:moveTo>
                    <a:pt x="0" y="1"/>
                  </a:moveTo>
                  <a:cubicBezTo>
                    <a:pt x="116" y="106"/>
                    <a:pt x="178" y="260"/>
                    <a:pt x="183" y="419"/>
                  </a:cubicBezTo>
                  <a:lnTo>
                    <a:pt x="183" y="6722"/>
                  </a:lnTo>
                  <a:cubicBezTo>
                    <a:pt x="183" y="6880"/>
                    <a:pt x="116" y="7029"/>
                    <a:pt x="0" y="7140"/>
                  </a:cubicBezTo>
                  <a:lnTo>
                    <a:pt x="663" y="7140"/>
                  </a:lnTo>
                  <a:cubicBezTo>
                    <a:pt x="779" y="7029"/>
                    <a:pt x="841" y="6880"/>
                    <a:pt x="841" y="6722"/>
                  </a:cubicBezTo>
                  <a:lnTo>
                    <a:pt x="841" y="419"/>
                  </a:lnTo>
                  <a:cubicBezTo>
                    <a:pt x="841" y="260"/>
                    <a:pt x="779" y="106"/>
                    <a:pt x="663"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5" name="Google Shape;18585;p73"/>
            <p:cNvSpPr/>
            <p:nvPr/>
          </p:nvSpPr>
          <p:spPr>
            <a:xfrm>
              <a:off x="5534305" y="3443402"/>
              <a:ext cx="68330" cy="21782"/>
            </a:xfrm>
            <a:custGeom>
              <a:rect b="b" l="l" r="r" t="t"/>
              <a:pathLst>
                <a:path extrusionOk="0" h="832" w="2610">
                  <a:moveTo>
                    <a:pt x="361" y="1"/>
                  </a:moveTo>
                  <a:cubicBezTo>
                    <a:pt x="159" y="1"/>
                    <a:pt x="0" y="159"/>
                    <a:pt x="0" y="361"/>
                  </a:cubicBezTo>
                  <a:lnTo>
                    <a:pt x="0" y="472"/>
                  </a:lnTo>
                  <a:cubicBezTo>
                    <a:pt x="0" y="668"/>
                    <a:pt x="159" y="832"/>
                    <a:pt x="361" y="832"/>
                  </a:cubicBezTo>
                  <a:lnTo>
                    <a:pt x="2249" y="832"/>
                  </a:lnTo>
                  <a:cubicBezTo>
                    <a:pt x="2446" y="832"/>
                    <a:pt x="2609" y="668"/>
                    <a:pt x="2609" y="472"/>
                  </a:cubicBezTo>
                  <a:lnTo>
                    <a:pt x="2609" y="361"/>
                  </a:lnTo>
                  <a:cubicBezTo>
                    <a:pt x="2609" y="159"/>
                    <a:pt x="2446" y="1"/>
                    <a:pt x="2249" y="1"/>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73"/>
            <p:cNvSpPr/>
            <p:nvPr/>
          </p:nvSpPr>
          <p:spPr>
            <a:xfrm>
              <a:off x="5576193" y="3443533"/>
              <a:ext cx="26442" cy="21782"/>
            </a:xfrm>
            <a:custGeom>
              <a:rect b="b" l="l" r="r" t="t"/>
              <a:pathLst>
                <a:path extrusionOk="0" h="832" w="1010">
                  <a:moveTo>
                    <a:pt x="0" y="1"/>
                  </a:moveTo>
                  <a:cubicBezTo>
                    <a:pt x="197" y="1"/>
                    <a:pt x="360" y="159"/>
                    <a:pt x="360" y="361"/>
                  </a:cubicBezTo>
                  <a:lnTo>
                    <a:pt x="360" y="471"/>
                  </a:lnTo>
                  <a:cubicBezTo>
                    <a:pt x="360" y="668"/>
                    <a:pt x="197" y="832"/>
                    <a:pt x="0" y="832"/>
                  </a:cubicBezTo>
                  <a:lnTo>
                    <a:pt x="649" y="832"/>
                  </a:lnTo>
                  <a:cubicBezTo>
                    <a:pt x="846" y="832"/>
                    <a:pt x="1009" y="668"/>
                    <a:pt x="1009" y="471"/>
                  </a:cubicBezTo>
                  <a:lnTo>
                    <a:pt x="1009" y="361"/>
                  </a:lnTo>
                  <a:cubicBezTo>
                    <a:pt x="1009" y="159"/>
                    <a:pt x="846" y="1"/>
                    <a:pt x="64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73"/>
            <p:cNvSpPr/>
            <p:nvPr/>
          </p:nvSpPr>
          <p:spPr>
            <a:xfrm>
              <a:off x="5602085" y="3549562"/>
              <a:ext cx="68330" cy="21782"/>
            </a:xfrm>
            <a:custGeom>
              <a:rect b="b" l="l" r="r" t="t"/>
              <a:pathLst>
                <a:path extrusionOk="0" h="832" w="2610">
                  <a:moveTo>
                    <a:pt x="361" y="0"/>
                  </a:moveTo>
                  <a:cubicBezTo>
                    <a:pt x="159" y="0"/>
                    <a:pt x="1" y="164"/>
                    <a:pt x="1" y="361"/>
                  </a:cubicBezTo>
                  <a:lnTo>
                    <a:pt x="1" y="471"/>
                  </a:lnTo>
                  <a:cubicBezTo>
                    <a:pt x="1" y="673"/>
                    <a:pt x="159" y="831"/>
                    <a:pt x="361" y="831"/>
                  </a:cubicBezTo>
                  <a:lnTo>
                    <a:pt x="2249" y="831"/>
                  </a:lnTo>
                  <a:cubicBezTo>
                    <a:pt x="2446" y="831"/>
                    <a:pt x="2609" y="673"/>
                    <a:pt x="2609" y="471"/>
                  </a:cubicBezTo>
                  <a:lnTo>
                    <a:pt x="2609" y="361"/>
                  </a:lnTo>
                  <a:cubicBezTo>
                    <a:pt x="2609" y="164"/>
                    <a:pt x="2446" y="0"/>
                    <a:pt x="224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8" name="Google Shape;18588;p73"/>
            <p:cNvSpPr/>
            <p:nvPr/>
          </p:nvSpPr>
          <p:spPr>
            <a:xfrm>
              <a:off x="5645492" y="3549798"/>
              <a:ext cx="24923" cy="21808"/>
            </a:xfrm>
            <a:custGeom>
              <a:rect b="b" l="l" r="r" t="t"/>
              <a:pathLst>
                <a:path extrusionOk="0" h="833" w="952">
                  <a:moveTo>
                    <a:pt x="0" y="1"/>
                  </a:moveTo>
                  <a:cubicBezTo>
                    <a:pt x="197" y="1"/>
                    <a:pt x="361" y="159"/>
                    <a:pt x="361" y="361"/>
                  </a:cubicBezTo>
                  <a:lnTo>
                    <a:pt x="361" y="472"/>
                  </a:lnTo>
                  <a:cubicBezTo>
                    <a:pt x="361" y="669"/>
                    <a:pt x="197" y="832"/>
                    <a:pt x="0" y="832"/>
                  </a:cubicBezTo>
                  <a:lnTo>
                    <a:pt x="591" y="832"/>
                  </a:lnTo>
                  <a:cubicBezTo>
                    <a:pt x="788" y="832"/>
                    <a:pt x="951" y="669"/>
                    <a:pt x="951" y="472"/>
                  </a:cubicBezTo>
                  <a:lnTo>
                    <a:pt x="951" y="361"/>
                  </a:lnTo>
                  <a:cubicBezTo>
                    <a:pt x="951" y="159"/>
                    <a:pt x="788" y="1"/>
                    <a:pt x="591"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9" name="Google Shape;18589;p73"/>
            <p:cNvSpPr/>
            <p:nvPr/>
          </p:nvSpPr>
          <p:spPr>
            <a:xfrm>
              <a:off x="5581717" y="3481520"/>
              <a:ext cx="109066" cy="69456"/>
            </a:xfrm>
            <a:custGeom>
              <a:rect b="b" l="l" r="r" t="t"/>
              <a:pathLst>
                <a:path extrusionOk="0" h="2653" w="4166">
                  <a:moveTo>
                    <a:pt x="2081" y="0"/>
                  </a:moveTo>
                  <a:cubicBezTo>
                    <a:pt x="702" y="0"/>
                    <a:pt x="1" y="1663"/>
                    <a:pt x="966" y="2652"/>
                  </a:cubicBezTo>
                  <a:cubicBezTo>
                    <a:pt x="1019" y="2623"/>
                    <a:pt x="1077" y="2609"/>
                    <a:pt x="1134" y="2609"/>
                  </a:cubicBezTo>
                  <a:lnTo>
                    <a:pt x="3027" y="2609"/>
                  </a:lnTo>
                  <a:cubicBezTo>
                    <a:pt x="3090" y="2609"/>
                    <a:pt x="3147" y="2623"/>
                    <a:pt x="3200" y="2652"/>
                  </a:cubicBezTo>
                  <a:cubicBezTo>
                    <a:pt x="4166" y="1663"/>
                    <a:pt x="3464" y="0"/>
                    <a:pt x="208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73"/>
            <p:cNvSpPr/>
            <p:nvPr/>
          </p:nvSpPr>
          <p:spPr>
            <a:xfrm>
              <a:off x="5605986" y="3549798"/>
              <a:ext cx="5445" cy="1178"/>
            </a:xfrm>
            <a:custGeom>
              <a:rect b="b" l="l" r="r" t="t"/>
              <a:pathLst>
                <a:path extrusionOk="0" h="45" w="208">
                  <a:moveTo>
                    <a:pt x="1" y="1"/>
                  </a:moveTo>
                  <a:cubicBezTo>
                    <a:pt x="10" y="15"/>
                    <a:pt x="25" y="30"/>
                    <a:pt x="34" y="44"/>
                  </a:cubicBezTo>
                  <a:cubicBezTo>
                    <a:pt x="87" y="15"/>
                    <a:pt x="150" y="1"/>
                    <a:pt x="20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73"/>
            <p:cNvSpPr/>
            <p:nvPr/>
          </p:nvSpPr>
          <p:spPr>
            <a:xfrm>
              <a:off x="5626616" y="3481651"/>
              <a:ext cx="64036" cy="69325"/>
            </a:xfrm>
            <a:custGeom>
              <a:rect b="b" l="l" r="r" t="t"/>
              <a:pathLst>
                <a:path extrusionOk="0" h="2648" w="2446">
                  <a:moveTo>
                    <a:pt x="366" y="0"/>
                  </a:moveTo>
                  <a:cubicBezTo>
                    <a:pt x="241" y="0"/>
                    <a:pt x="121" y="15"/>
                    <a:pt x="1" y="43"/>
                  </a:cubicBezTo>
                  <a:cubicBezTo>
                    <a:pt x="1149" y="322"/>
                    <a:pt x="1581" y="1725"/>
                    <a:pt x="793" y="2604"/>
                  </a:cubicBezTo>
                  <a:lnTo>
                    <a:pt x="1312" y="2604"/>
                  </a:lnTo>
                  <a:cubicBezTo>
                    <a:pt x="1375" y="2604"/>
                    <a:pt x="1432" y="2618"/>
                    <a:pt x="1485" y="2647"/>
                  </a:cubicBezTo>
                  <a:cubicBezTo>
                    <a:pt x="2446" y="1658"/>
                    <a:pt x="1744" y="0"/>
                    <a:pt x="366"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73"/>
            <p:cNvSpPr/>
            <p:nvPr/>
          </p:nvSpPr>
          <p:spPr>
            <a:xfrm>
              <a:off x="5559464" y="3365412"/>
              <a:ext cx="44297" cy="78147"/>
            </a:xfrm>
            <a:custGeom>
              <a:rect b="b" l="l" r="r" t="t"/>
              <a:pathLst>
                <a:path extrusionOk="0" h="2985" w="1692">
                  <a:moveTo>
                    <a:pt x="306" y="1"/>
                  </a:moveTo>
                  <a:cubicBezTo>
                    <a:pt x="203" y="1"/>
                    <a:pt x="100" y="20"/>
                    <a:pt x="0" y="54"/>
                  </a:cubicBezTo>
                  <a:cubicBezTo>
                    <a:pt x="548" y="227"/>
                    <a:pt x="956" y="794"/>
                    <a:pt x="1004" y="1495"/>
                  </a:cubicBezTo>
                  <a:lnTo>
                    <a:pt x="951" y="2173"/>
                  </a:lnTo>
                  <a:cubicBezTo>
                    <a:pt x="899" y="2490"/>
                    <a:pt x="798" y="2807"/>
                    <a:pt x="658" y="2985"/>
                  </a:cubicBezTo>
                  <a:lnTo>
                    <a:pt x="1350" y="2985"/>
                  </a:lnTo>
                  <a:cubicBezTo>
                    <a:pt x="1480" y="2807"/>
                    <a:pt x="1586" y="2490"/>
                    <a:pt x="1643" y="2173"/>
                  </a:cubicBezTo>
                  <a:lnTo>
                    <a:pt x="1691" y="1495"/>
                  </a:lnTo>
                  <a:cubicBezTo>
                    <a:pt x="1638" y="659"/>
                    <a:pt x="1057" y="1"/>
                    <a:pt x="341" y="1"/>
                  </a:cubicBezTo>
                  <a:cubicBezTo>
                    <a:pt x="330" y="1"/>
                    <a:pt x="318" y="1"/>
                    <a:pt x="306" y="1"/>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73"/>
            <p:cNvSpPr/>
            <p:nvPr/>
          </p:nvSpPr>
          <p:spPr>
            <a:xfrm>
              <a:off x="5532918" y="3365438"/>
              <a:ext cx="71340" cy="78121"/>
            </a:xfrm>
            <a:custGeom>
              <a:rect b="b" l="l" r="r" t="t"/>
              <a:pathLst>
                <a:path extrusionOk="0" h="2984" w="2725">
                  <a:moveTo>
                    <a:pt x="1355" y="0"/>
                  </a:moveTo>
                  <a:cubicBezTo>
                    <a:pt x="611" y="0"/>
                    <a:pt x="1" y="726"/>
                    <a:pt x="1" y="1624"/>
                  </a:cubicBezTo>
                  <a:cubicBezTo>
                    <a:pt x="1" y="2037"/>
                    <a:pt x="135" y="2695"/>
                    <a:pt x="346" y="2984"/>
                  </a:cubicBezTo>
                  <a:lnTo>
                    <a:pt x="2369" y="2984"/>
                  </a:lnTo>
                  <a:cubicBezTo>
                    <a:pt x="2503" y="2801"/>
                    <a:pt x="2604" y="2484"/>
                    <a:pt x="2662" y="2167"/>
                  </a:cubicBezTo>
                  <a:cubicBezTo>
                    <a:pt x="2705" y="1946"/>
                    <a:pt x="2724" y="1715"/>
                    <a:pt x="2715" y="1489"/>
                  </a:cubicBezTo>
                  <a:cubicBezTo>
                    <a:pt x="2652" y="658"/>
                    <a:pt x="2071" y="0"/>
                    <a:pt x="1355"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73"/>
            <p:cNvSpPr/>
            <p:nvPr/>
          </p:nvSpPr>
          <p:spPr>
            <a:xfrm>
              <a:off x="5319734" y="3365438"/>
              <a:ext cx="137236" cy="195093"/>
            </a:xfrm>
            <a:custGeom>
              <a:rect b="b" l="l" r="r" t="t"/>
              <a:pathLst>
                <a:path extrusionOk="0" h="7452" w="5242">
                  <a:moveTo>
                    <a:pt x="4669" y="0"/>
                  </a:moveTo>
                  <a:cubicBezTo>
                    <a:pt x="4666" y="0"/>
                    <a:pt x="4664" y="0"/>
                    <a:pt x="4661" y="0"/>
                  </a:cubicBezTo>
                  <a:lnTo>
                    <a:pt x="1216" y="0"/>
                  </a:lnTo>
                  <a:cubicBezTo>
                    <a:pt x="544" y="0"/>
                    <a:pt x="1" y="543"/>
                    <a:pt x="1" y="1216"/>
                  </a:cubicBezTo>
                  <a:lnTo>
                    <a:pt x="1" y="6236"/>
                  </a:lnTo>
                  <a:cubicBezTo>
                    <a:pt x="1" y="6908"/>
                    <a:pt x="544" y="7451"/>
                    <a:pt x="1216" y="7451"/>
                  </a:cubicBezTo>
                  <a:lnTo>
                    <a:pt x="4661" y="7451"/>
                  </a:lnTo>
                  <a:cubicBezTo>
                    <a:pt x="4978" y="7451"/>
                    <a:pt x="5237" y="7192"/>
                    <a:pt x="5242" y="6870"/>
                  </a:cubicBezTo>
                  <a:lnTo>
                    <a:pt x="5242" y="577"/>
                  </a:lnTo>
                  <a:cubicBezTo>
                    <a:pt x="5237" y="258"/>
                    <a:pt x="4982" y="0"/>
                    <a:pt x="466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73"/>
            <p:cNvSpPr/>
            <p:nvPr/>
          </p:nvSpPr>
          <p:spPr>
            <a:xfrm>
              <a:off x="5319734" y="3367323"/>
              <a:ext cx="137236" cy="193208"/>
            </a:xfrm>
            <a:custGeom>
              <a:rect b="b" l="l" r="r" t="t"/>
              <a:pathLst>
                <a:path extrusionOk="0" h="7380" w="5242">
                  <a:moveTo>
                    <a:pt x="793" y="0"/>
                  </a:moveTo>
                  <a:cubicBezTo>
                    <a:pt x="318" y="178"/>
                    <a:pt x="1" y="634"/>
                    <a:pt x="6" y="1144"/>
                  </a:cubicBezTo>
                  <a:lnTo>
                    <a:pt x="6" y="6164"/>
                  </a:lnTo>
                  <a:cubicBezTo>
                    <a:pt x="6" y="6836"/>
                    <a:pt x="548" y="7379"/>
                    <a:pt x="1221" y="7379"/>
                  </a:cubicBezTo>
                  <a:lnTo>
                    <a:pt x="4665" y="7379"/>
                  </a:lnTo>
                  <a:cubicBezTo>
                    <a:pt x="4983" y="7379"/>
                    <a:pt x="5242" y="7120"/>
                    <a:pt x="5242" y="6803"/>
                  </a:cubicBezTo>
                  <a:lnTo>
                    <a:pt x="5242" y="6663"/>
                  </a:lnTo>
                  <a:lnTo>
                    <a:pt x="1932" y="6663"/>
                  </a:lnTo>
                  <a:cubicBezTo>
                    <a:pt x="1264" y="6663"/>
                    <a:pt x="717" y="6121"/>
                    <a:pt x="717" y="5448"/>
                  </a:cubicBezTo>
                  <a:lnTo>
                    <a:pt x="717" y="428"/>
                  </a:lnTo>
                  <a:cubicBezTo>
                    <a:pt x="717" y="284"/>
                    <a:pt x="745" y="140"/>
                    <a:pt x="793" y="0"/>
                  </a:cubicBezTo>
                  <a:close/>
                </a:path>
              </a:pathLst>
            </a:custGeom>
            <a:solidFill>
              <a:srgbClr val="9CB0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73"/>
            <p:cNvSpPr/>
            <p:nvPr/>
          </p:nvSpPr>
          <p:spPr>
            <a:xfrm>
              <a:off x="5314707" y="3360019"/>
              <a:ext cx="381731" cy="368405"/>
            </a:xfrm>
            <a:custGeom>
              <a:rect b="b" l="l" r="r" t="t"/>
              <a:pathLst>
                <a:path extrusionOk="0" h="14072" w="14581">
                  <a:moveTo>
                    <a:pt x="10646" y="3392"/>
                  </a:moveTo>
                  <a:cubicBezTo>
                    <a:pt x="10728" y="3392"/>
                    <a:pt x="10795" y="3460"/>
                    <a:pt x="10795" y="3546"/>
                  </a:cubicBezTo>
                  <a:lnTo>
                    <a:pt x="10795" y="3657"/>
                  </a:lnTo>
                  <a:cubicBezTo>
                    <a:pt x="10795" y="3738"/>
                    <a:pt x="10728" y="3805"/>
                    <a:pt x="10646" y="3805"/>
                  </a:cubicBezTo>
                  <a:lnTo>
                    <a:pt x="8754" y="3805"/>
                  </a:lnTo>
                  <a:cubicBezTo>
                    <a:pt x="8672" y="3805"/>
                    <a:pt x="8605" y="3738"/>
                    <a:pt x="8605" y="3657"/>
                  </a:cubicBezTo>
                  <a:lnTo>
                    <a:pt x="8605" y="3546"/>
                  </a:lnTo>
                  <a:cubicBezTo>
                    <a:pt x="8605" y="3460"/>
                    <a:pt x="8672" y="3392"/>
                    <a:pt x="8758" y="3392"/>
                  </a:cubicBezTo>
                  <a:close/>
                  <a:moveTo>
                    <a:pt x="12289" y="4858"/>
                  </a:moveTo>
                  <a:cubicBezTo>
                    <a:pt x="13433" y="4858"/>
                    <a:pt x="14048" y="6179"/>
                    <a:pt x="13346" y="7058"/>
                  </a:cubicBezTo>
                  <a:cubicBezTo>
                    <a:pt x="13296" y="7048"/>
                    <a:pt x="13283" y="7046"/>
                    <a:pt x="13038" y="7046"/>
                  </a:cubicBezTo>
                  <a:cubicBezTo>
                    <a:pt x="12794" y="7046"/>
                    <a:pt x="12318" y="7048"/>
                    <a:pt x="11343" y="7048"/>
                  </a:cubicBezTo>
                  <a:cubicBezTo>
                    <a:pt x="11309" y="7048"/>
                    <a:pt x="11271" y="7048"/>
                    <a:pt x="11237" y="7058"/>
                  </a:cubicBezTo>
                  <a:cubicBezTo>
                    <a:pt x="10531" y="6183"/>
                    <a:pt x="11146" y="4858"/>
                    <a:pt x="12289" y="4858"/>
                  </a:cubicBezTo>
                  <a:close/>
                  <a:moveTo>
                    <a:pt x="5616" y="558"/>
                  </a:moveTo>
                  <a:lnTo>
                    <a:pt x="6352" y="563"/>
                  </a:lnTo>
                  <a:lnTo>
                    <a:pt x="6352" y="568"/>
                  </a:lnTo>
                  <a:cubicBezTo>
                    <a:pt x="6909" y="568"/>
                    <a:pt x="7360" y="1014"/>
                    <a:pt x="7360" y="1572"/>
                  </a:cubicBezTo>
                  <a:lnTo>
                    <a:pt x="7360" y="6284"/>
                  </a:lnTo>
                  <a:cubicBezTo>
                    <a:pt x="7360" y="6842"/>
                    <a:pt x="6909" y="7288"/>
                    <a:pt x="6352" y="7293"/>
                  </a:cubicBezTo>
                  <a:lnTo>
                    <a:pt x="5616" y="7293"/>
                  </a:lnTo>
                  <a:cubicBezTo>
                    <a:pt x="5636" y="7221"/>
                    <a:pt x="5645" y="7149"/>
                    <a:pt x="5650" y="7072"/>
                  </a:cubicBezTo>
                  <a:cubicBezTo>
                    <a:pt x="5636" y="476"/>
                    <a:pt x="5679" y="760"/>
                    <a:pt x="5616" y="558"/>
                  </a:cubicBezTo>
                  <a:close/>
                  <a:moveTo>
                    <a:pt x="13236" y="7457"/>
                  </a:moveTo>
                  <a:cubicBezTo>
                    <a:pt x="13317" y="7457"/>
                    <a:pt x="13385" y="7524"/>
                    <a:pt x="13385" y="7605"/>
                  </a:cubicBezTo>
                  <a:lnTo>
                    <a:pt x="13385" y="7716"/>
                  </a:lnTo>
                  <a:cubicBezTo>
                    <a:pt x="13385" y="7802"/>
                    <a:pt x="13317" y="7870"/>
                    <a:pt x="13236" y="7870"/>
                  </a:cubicBezTo>
                  <a:lnTo>
                    <a:pt x="11343" y="7870"/>
                  </a:lnTo>
                  <a:cubicBezTo>
                    <a:pt x="11261" y="7870"/>
                    <a:pt x="11194" y="7802"/>
                    <a:pt x="11194" y="7716"/>
                  </a:cubicBezTo>
                  <a:lnTo>
                    <a:pt x="11194" y="7605"/>
                  </a:lnTo>
                  <a:cubicBezTo>
                    <a:pt x="11194" y="7524"/>
                    <a:pt x="11261" y="7457"/>
                    <a:pt x="11343" y="7457"/>
                  </a:cubicBezTo>
                  <a:close/>
                  <a:moveTo>
                    <a:pt x="1423" y="1"/>
                  </a:moveTo>
                  <a:cubicBezTo>
                    <a:pt x="635" y="1"/>
                    <a:pt x="1" y="640"/>
                    <a:pt x="1" y="1423"/>
                  </a:cubicBezTo>
                  <a:lnTo>
                    <a:pt x="1" y="6443"/>
                  </a:lnTo>
                  <a:cubicBezTo>
                    <a:pt x="1" y="7231"/>
                    <a:pt x="635" y="7865"/>
                    <a:pt x="1423" y="7865"/>
                  </a:cubicBezTo>
                  <a:lnTo>
                    <a:pt x="2624" y="7865"/>
                  </a:lnTo>
                  <a:lnTo>
                    <a:pt x="2624" y="11756"/>
                  </a:lnTo>
                  <a:cubicBezTo>
                    <a:pt x="2624" y="13034"/>
                    <a:pt x="3661" y="14072"/>
                    <a:pt x="4939" y="14072"/>
                  </a:cubicBezTo>
                  <a:lnTo>
                    <a:pt x="10190" y="14072"/>
                  </a:lnTo>
                  <a:cubicBezTo>
                    <a:pt x="11468" y="14072"/>
                    <a:pt x="12501" y="13034"/>
                    <a:pt x="12506" y="11756"/>
                  </a:cubicBezTo>
                  <a:lnTo>
                    <a:pt x="12506" y="8278"/>
                  </a:lnTo>
                  <a:lnTo>
                    <a:pt x="13245" y="8278"/>
                  </a:lnTo>
                  <a:cubicBezTo>
                    <a:pt x="13558" y="8278"/>
                    <a:pt x="13807" y="8028"/>
                    <a:pt x="13807" y="7716"/>
                  </a:cubicBezTo>
                  <a:cubicBezTo>
                    <a:pt x="13798" y="7649"/>
                    <a:pt x="13851" y="7490"/>
                    <a:pt x="13692" y="7279"/>
                  </a:cubicBezTo>
                  <a:cubicBezTo>
                    <a:pt x="14581" y="6107"/>
                    <a:pt x="13740" y="4440"/>
                    <a:pt x="12289" y="4440"/>
                  </a:cubicBezTo>
                  <a:cubicBezTo>
                    <a:pt x="10834" y="4440"/>
                    <a:pt x="9998" y="6107"/>
                    <a:pt x="10901" y="7279"/>
                  </a:cubicBezTo>
                  <a:cubicBezTo>
                    <a:pt x="10742" y="7490"/>
                    <a:pt x="10795" y="7649"/>
                    <a:pt x="10786" y="7716"/>
                  </a:cubicBezTo>
                  <a:cubicBezTo>
                    <a:pt x="10786" y="8023"/>
                    <a:pt x="11035" y="8278"/>
                    <a:pt x="11348" y="8278"/>
                  </a:cubicBezTo>
                  <a:lnTo>
                    <a:pt x="12088" y="8278"/>
                  </a:lnTo>
                  <a:lnTo>
                    <a:pt x="12088" y="11756"/>
                  </a:lnTo>
                  <a:cubicBezTo>
                    <a:pt x="12083" y="12808"/>
                    <a:pt x="11232" y="13659"/>
                    <a:pt x="10180" y="13663"/>
                  </a:cubicBezTo>
                  <a:lnTo>
                    <a:pt x="4930" y="13663"/>
                  </a:lnTo>
                  <a:cubicBezTo>
                    <a:pt x="3882" y="13659"/>
                    <a:pt x="3027" y="12808"/>
                    <a:pt x="3027" y="11756"/>
                  </a:cubicBezTo>
                  <a:lnTo>
                    <a:pt x="3027" y="7865"/>
                  </a:lnTo>
                  <a:lnTo>
                    <a:pt x="4862" y="7865"/>
                  </a:lnTo>
                  <a:cubicBezTo>
                    <a:pt x="5026" y="7865"/>
                    <a:pt x="5179" y="7807"/>
                    <a:pt x="5304" y="7706"/>
                  </a:cubicBezTo>
                  <a:lnTo>
                    <a:pt x="5592" y="7706"/>
                  </a:lnTo>
                  <a:lnTo>
                    <a:pt x="5592" y="10108"/>
                  </a:lnTo>
                  <a:cubicBezTo>
                    <a:pt x="5592" y="11002"/>
                    <a:pt x="6313" y="11722"/>
                    <a:pt x="7207" y="11722"/>
                  </a:cubicBezTo>
                  <a:lnTo>
                    <a:pt x="8292" y="11722"/>
                  </a:lnTo>
                  <a:cubicBezTo>
                    <a:pt x="9186" y="11722"/>
                    <a:pt x="9907" y="11002"/>
                    <a:pt x="9907" y="10108"/>
                  </a:cubicBezTo>
                  <a:lnTo>
                    <a:pt x="9907" y="4219"/>
                  </a:lnTo>
                  <a:lnTo>
                    <a:pt x="10646" y="4219"/>
                  </a:lnTo>
                  <a:cubicBezTo>
                    <a:pt x="10959" y="4219"/>
                    <a:pt x="11208" y="3969"/>
                    <a:pt x="11208" y="3657"/>
                  </a:cubicBezTo>
                  <a:lnTo>
                    <a:pt x="11208" y="3546"/>
                  </a:lnTo>
                  <a:cubicBezTo>
                    <a:pt x="11208" y="3373"/>
                    <a:pt x="11127" y="3215"/>
                    <a:pt x="10992" y="3109"/>
                  </a:cubicBezTo>
                  <a:cubicBezTo>
                    <a:pt x="11093" y="2888"/>
                    <a:pt x="11165" y="2652"/>
                    <a:pt x="11204" y="2407"/>
                  </a:cubicBezTo>
                  <a:cubicBezTo>
                    <a:pt x="11242" y="2248"/>
                    <a:pt x="11119" y="2153"/>
                    <a:pt x="10999" y="2153"/>
                  </a:cubicBezTo>
                  <a:cubicBezTo>
                    <a:pt x="10906" y="2153"/>
                    <a:pt x="10815" y="2210"/>
                    <a:pt x="10800" y="2335"/>
                  </a:cubicBezTo>
                  <a:cubicBezTo>
                    <a:pt x="10762" y="2561"/>
                    <a:pt x="10694" y="2777"/>
                    <a:pt x="10598" y="2984"/>
                  </a:cubicBezTo>
                  <a:lnTo>
                    <a:pt x="8806" y="2984"/>
                  </a:lnTo>
                  <a:cubicBezTo>
                    <a:pt x="8653" y="2705"/>
                    <a:pt x="8552" y="2187"/>
                    <a:pt x="8552" y="1831"/>
                  </a:cubicBezTo>
                  <a:cubicBezTo>
                    <a:pt x="8552" y="1053"/>
                    <a:pt x="9066" y="414"/>
                    <a:pt x="9700" y="414"/>
                  </a:cubicBezTo>
                  <a:cubicBezTo>
                    <a:pt x="10209" y="414"/>
                    <a:pt x="10661" y="837"/>
                    <a:pt x="10800" y="1447"/>
                  </a:cubicBezTo>
                  <a:cubicBezTo>
                    <a:pt x="10830" y="1550"/>
                    <a:pt x="10912" y="1596"/>
                    <a:pt x="10995" y="1596"/>
                  </a:cubicBezTo>
                  <a:cubicBezTo>
                    <a:pt x="11113" y="1596"/>
                    <a:pt x="11232" y="1503"/>
                    <a:pt x="11204" y="1351"/>
                  </a:cubicBezTo>
                  <a:cubicBezTo>
                    <a:pt x="11026" y="558"/>
                    <a:pt x="10401" y="1"/>
                    <a:pt x="9700" y="1"/>
                  </a:cubicBezTo>
                  <a:cubicBezTo>
                    <a:pt x="8840" y="1"/>
                    <a:pt x="8139" y="827"/>
                    <a:pt x="8139" y="1831"/>
                  </a:cubicBezTo>
                  <a:cubicBezTo>
                    <a:pt x="8139" y="2167"/>
                    <a:pt x="8230" y="2725"/>
                    <a:pt x="8417" y="3109"/>
                  </a:cubicBezTo>
                  <a:cubicBezTo>
                    <a:pt x="8273" y="3210"/>
                    <a:pt x="8191" y="3373"/>
                    <a:pt x="8187" y="3546"/>
                  </a:cubicBezTo>
                  <a:lnTo>
                    <a:pt x="8187" y="3657"/>
                  </a:lnTo>
                  <a:cubicBezTo>
                    <a:pt x="8187" y="3969"/>
                    <a:pt x="8441" y="4223"/>
                    <a:pt x="8754" y="4223"/>
                  </a:cubicBezTo>
                  <a:lnTo>
                    <a:pt x="9493" y="4223"/>
                  </a:lnTo>
                  <a:lnTo>
                    <a:pt x="9493" y="10113"/>
                  </a:lnTo>
                  <a:cubicBezTo>
                    <a:pt x="9493" y="10776"/>
                    <a:pt x="8955" y="11314"/>
                    <a:pt x="8292" y="11314"/>
                  </a:cubicBezTo>
                  <a:lnTo>
                    <a:pt x="7202" y="11314"/>
                  </a:lnTo>
                  <a:cubicBezTo>
                    <a:pt x="6539" y="11314"/>
                    <a:pt x="6001" y="10776"/>
                    <a:pt x="6001" y="10113"/>
                  </a:cubicBezTo>
                  <a:lnTo>
                    <a:pt x="6001" y="7711"/>
                  </a:lnTo>
                  <a:lnTo>
                    <a:pt x="6347" y="7711"/>
                  </a:lnTo>
                  <a:cubicBezTo>
                    <a:pt x="7130" y="7711"/>
                    <a:pt x="7769" y="7077"/>
                    <a:pt x="7769" y="6289"/>
                  </a:cubicBezTo>
                  <a:lnTo>
                    <a:pt x="7769" y="1576"/>
                  </a:lnTo>
                  <a:cubicBezTo>
                    <a:pt x="7769" y="793"/>
                    <a:pt x="7130" y="159"/>
                    <a:pt x="6347" y="159"/>
                  </a:cubicBezTo>
                  <a:lnTo>
                    <a:pt x="5304" y="159"/>
                  </a:lnTo>
                  <a:cubicBezTo>
                    <a:pt x="5175" y="58"/>
                    <a:pt x="5021" y="5"/>
                    <a:pt x="4857" y="1"/>
                  </a:cubicBezTo>
                  <a:lnTo>
                    <a:pt x="2960" y="1"/>
                  </a:lnTo>
                  <a:cubicBezTo>
                    <a:pt x="2686" y="1"/>
                    <a:pt x="2686" y="409"/>
                    <a:pt x="2960" y="409"/>
                  </a:cubicBezTo>
                  <a:lnTo>
                    <a:pt x="4857" y="409"/>
                  </a:lnTo>
                  <a:cubicBezTo>
                    <a:pt x="5059" y="414"/>
                    <a:pt x="5227" y="577"/>
                    <a:pt x="5232" y="784"/>
                  </a:cubicBezTo>
                  <a:cubicBezTo>
                    <a:pt x="5218" y="7730"/>
                    <a:pt x="5266" y="7096"/>
                    <a:pt x="5184" y="7250"/>
                  </a:cubicBezTo>
                  <a:cubicBezTo>
                    <a:pt x="5122" y="7375"/>
                    <a:pt x="4997" y="7452"/>
                    <a:pt x="4857" y="7452"/>
                  </a:cubicBezTo>
                  <a:lnTo>
                    <a:pt x="1423" y="7452"/>
                  </a:lnTo>
                  <a:cubicBezTo>
                    <a:pt x="865" y="7452"/>
                    <a:pt x="414" y="7000"/>
                    <a:pt x="414" y="6448"/>
                  </a:cubicBezTo>
                  <a:lnTo>
                    <a:pt x="414" y="1423"/>
                  </a:lnTo>
                  <a:cubicBezTo>
                    <a:pt x="414" y="865"/>
                    <a:pt x="865" y="414"/>
                    <a:pt x="1423" y="414"/>
                  </a:cubicBezTo>
                  <a:lnTo>
                    <a:pt x="1951" y="414"/>
                  </a:lnTo>
                  <a:cubicBezTo>
                    <a:pt x="2220" y="414"/>
                    <a:pt x="2220" y="1"/>
                    <a:pt x="19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73"/>
            <p:cNvSpPr/>
            <p:nvPr/>
          </p:nvSpPr>
          <p:spPr>
            <a:xfrm>
              <a:off x="5631014" y="3497150"/>
              <a:ext cx="10839" cy="27777"/>
            </a:xfrm>
            <a:custGeom>
              <a:rect b="b" l="l" r="r" t="t"/>
              <a:pathLst>
                <a:path extrusionOk="0" h="1061" w="414">
                  <a:moveTo>
                    <a:pt x="207" y="0"/>
                  </a:moveTo>
                  <a:cubicBezTo>
                    <a:pt x="104" y="0"/>
                    <a:pt x="1" y="69"/>
                    <a:pt x="1" y="206"/>
                  </a:cubicBezTo>
                  <a:lnTo>
                    <a:pt x="1" y="859"/>
                  </a:lnTo>
                  <a:cubicBezTo>
                    <a:pt x="1" y="969"/>
                    <a:pt x="92" y="1061"/>
                    <a:pt x="207" y="1061"/>
                  </a:cubicBezTo>
                  <a:cubicBezTo>
                    <a:pt x="323" y="1061"/>
                    <a:pt x="414" y="969"/>
                    <a:pt x="414" y="859"/>
                  </a:cubicBezTo>
                  <a:lnTo>
                    <a:pt x="414" y="206"/>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73"/>
          <p:cNvGrpSpPr/>
          <p:nvPr/>
        </p:nvGrpSpPr>
        <p:grpSpPr>
          <a:xfrm>
            <a:off x="5308058" y="1517156"/>
            <a:ext cx="374295" cy="366599"/>
            <a:chOff x="5308058" y="1517156"/>
            <a:chExt cx="374295" cy="366599"/>
          </a:xfrm>
        </p:grpSpPr>
        <p:sp>
          <p:nvSpPr>
            <p:cNvPr id="18599" name="Google Shape;18599;p73"/>
            <p:cNvSpPr/>
            <p:nvPr/>
          </p:nvSpPr>
          <p:spPr>
            <a:xfrm>
              <a:off x="5315493" y="1522078"/>
              <a:ext cx="359425" cy="357043"/>
            </a:xfrm>
            <a:custGeom>
              <a:rect b="b" l="l" r="r" t="t"/>
              <a:pathLst>
                <a:path extrusionOk="0" h="13638" w="13729">
                  <a:moveTo>
                    <a:pt x="10004" y="1"/>
                  </a:moveTo>
                  <a:cubicBezTo>
                    <a:pt x="9972" y="1"/>
                    <a:pt x="9941" y="2"/>
                    <a:pt x="9910" y="4"/>
                  </a:cubicBezTo>
                  <a:cubicBezTo>
                    <a:pt x="9487" y="23"/>
                    <a:pt x="9089" y="205"/>
                    <a:pt x="8796" y="513"/>
                  </a:cubicBezTo>
                  <a:cubicBezTo>
                    <a:pt x="8373" y="955"/>
                    <a:pt x="8224" y="1594"/>
                    <a:pt x="8411" y="2175"/>
                  </a:cubicBezTo>
                  <a:cubicBezTo>
                    <a:pt x="8522" y="2530"/>
                    <a:pt x="8426" y="2920"/>
                    <a:pt x="8161" y="3184"/>
                  </a:cubicBezTo>
                  <a:lnTo>
                    <a:pt x="3233" y="8113"/>
                  </a:lnTo>
                  <a:cubicBezTo>
                    <a:pt x="3041" y="8304"/>
                    <a:pt x="2783" y="8408"/>
                    <a:pt x="2521" y="8408"/>
                  </a:cubicBezTo>
                  <a:cubicBezTo>
                    <a:pt x="2421" y="8408"/>
                    <a:pt x="2321" y="8393"/>
                    <a:pt x="2224" y="8363"/>
                  </a:cubicBezTo>
                  <a:cubicBezTo>
                    <a:pt x="2053" y="8308"/>
                    <a:pt x="1881" y="8282"/>
                    <a:pt x="1713" y="8282"/>
                  </a:cubicBezTo>
                  <a:cubicBezTo>
                    <a:pt x="846" y="8282"/>
                    <a:pt x="79" y="8965"/>
                    <a:pt x="43" y="9890"/>
                  </a:cubicBezTo>
                  <a:cubicBezTo>
                    <a:pt x="0" y="10861"/>
                    <a:pt x="785" y="11638"/>
                    <a:pt x="1710" y="11638"/>
                  </a:cubicBezTo>
                  <a:cubicBezTo>
                    <a:pt x="1833" y="11638"/>
                    <a:pt x="1958" y="11624"/>
                    <a:pt x="2084" y="11596"/>
                  </a:cubicBezTo>
                  <a:lnTo>
                    <a:pt x="2084" y="11596"/>
                  </a:lnTo>
                  <a:cubicBezTo>
                    <a:pt x="1955" y="12158"/>
                    <a:pt x="2123" y="12749"/>
                    <a:pt x="2536" y="13157"/>
                  </a:cubicBezTo>
                  <a:cubicBezTo>
                    <a:pt x="2866" y="13478"/>
                    <a:pt x="3294" y="13638"/>
                    <a:pt x="3721" y="13638"/>
                  </a:cubicBezTo>
                  <a:cubicBezTo>
                    <a:pt x="4163" y="13638"/>
                    <a:pt x="4605" y="13466"/>
                    <a:pt x="4938" y="13123"/>
                  </a:cubicBezTo>
                  <a:cubicBezTo>
                    <a:pt x="5361" y="12681"/>
                    <a:pt x="5505" y="12042"/>
                    <a:pt x="5322" y="11461"/>
                  </a:cubicBezTo>
                  <a:cubicBezTo>
                    <a:pt x="5207" y="11106"/>
                    <a:pt x="5303" y="10717"/>
                    <a:pt x="5572" y="10452"/>
                  </a:cubicBezTo>
                  <a:lnTo>
                    <a:pt x="6634" y="9391"/>
                  </a:lnTo>
                  <a:lnTo>
                    <a:pt x="7374" y="8646"/>
                  </a:lnTo>
                  <a:lnTo>
                    <a:pt x="10496" y="5523"/>
                  </a:lnTo>
                  <a:cubicBezTo>
                    <a:pt x="10688" y="5332"/>
                    <a:pt x="10945" y="5228"/>
                    <a:pt x="11208" y="5228"/>
                  </a:cubicBezTo>
                  <a:cubicBezTo>
                    <a:pt x="11307" y="5228"/>
                    <a:pt x="11408" y="5243"/>
                    <a:pt x="11505" y="5274"/>
                  </a:cubicBezTo>
                  <a:cubicBezTo>
                    <a:pt x="11676" y="5328"/>
                    <a:pt x="11848" y="5354"/>
                    <a:pt x="12016" y="5354"/>
                  </a:cubicBezTo>
                  <a:cubicBezTo>
                    <a:pt x="12881" y="5354"/>
                    <a:pt x="13646" y="4672"/>
                    <a:pt x="13686" y="3751"/>
                  </a:cubicBezTo>
                  <a:cubicBezTo>
                    <a:pt x="13729" y="2774"/>
                    <a:pt x="12941" y="1999"/>
                    <a:pt x="12014" y="1999"/>
                  </a:cubicBezTo>
                  <a:cubicBezTo>
                    <a:pt x="11893" y="1999"/>
                    <a:pt x="11769" y="2013"/>
                    <a:pt x="11644" y="2040"/>
                  </a:cubicBezTo>
                  <a:cubicBezTo>
                    <a:pt x="11774" y="1478"/>
                    <a:pt x="11606" y="887"/>
                    <a:pt x="11193" y="479"/>
                  </a:cubicBezTo>
                  <a:cubicBezTo>
                    <a:pt x="11034" y="325"/>
                    <a:pt x="10847" y="201"/>
                    <a:pt x="10636" y="119"/>
                  </a:cubicBezTo>
                  <a:cubicBezTo>
                    <a:pt x="10434" y="43"/>
                    <a:pt x="10218" y="1"/>
                    <a:pt x="1000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73"/>
            <p:cNvSpPr/>
            <p:nvPr/>
          </p:nvSpPr>
          <p:spPr>
            <a:xfrm>
              <a:off x="5372199" y="1577632"/>
              <a:ext cx="306149" cy="301594"/>
            </a:xfrm>
            <a:custGeom>
              <a:rect b="b" l="l" r="r" t="t"/>
              <a:pathLst>
                <a:path extrusionOk="0" h="11520" w="11694">
                  <a:moveTo>
                    <a:pt x="10482" y="0"/>
                  </a:moveTo>
                  <a:cubicBezTo>
                    <a:pt x="10742" y="639"/>
                    <a:pt x="10588" y="1374"/>
                    <a:pt x="10093" y="1859"/>
                  </a:cubicBezTo>
                  <a:cubicBezTo>
                    <a:pt x="9776" y="2159"/>
                    <a:pt x="9358" y="2320"/>
                    <a:pt x="8933" y="2320"/>
                  </a:cubicBezTo>
                  <a:cubicBezTo>
                    <a:pt x="8765" y="2320"/>
                    <a:pt x="8596" y="2295"/>
                    <a:pt x="8431" y="2244"/>
                  </a:cubicBezTo>
                  <a:cubicBezTo>
                    <a:pt x="8331" y="2211"/>
                    <a:pt x="8229" y="2196"/>
                    <a:pt x="8127" y="2196"/>
                  </a:cubicBezTo>
                  <a:cubicBezTo>
                    <a:pt x="7867" y="2196"/>
                    <a:pt x="7612" y="2299"/>
                    <a:pt x="7422" y="2489"/>
                  </a:cubicBezTo>
                  <a:lnTo>
                    <a:pt x="4300" y="5611"/>
                  </a:lnTo>
                  <a:lnTo>
                    <a:pt x="3555" y="6361"/>
                  </a:lnTo>
                  <a:lnTo>
                    <a:pt x="2489" y="7422"/>
                  </a:lnTo>
                  <a:cubicBezTo>
                    <a:pt x="2224" y="7687"/>
                    <a:pt x="2128" y="8076"/>
                    <a:pt x="2239" y="8431"/>
                  </a:cubicBezTo>
                  <a:cubicBezTo>
                    <a:pt x="2426" y="9012"/>
                    <a:pt x="2277" y="9651"/>
                    <a:pt x="1854" y="10093"/>
                  </a:cubicBezTo>
                  <a:cubicBezTo>
                    <a:pt x="1529" y="10428"/>
                    <a:pt x="1087" y="10607"/>
                    <a:pt x="638" y="10607"/>
                  </a:cubicBezTo>
                  <a:cubicBezTo>
                    <a:pt x="423" y="10607"/>
                    <a:pt x="206" y="10566"/>
                    <a:pt x="0" y="10483"/>
                  </a:cubicBezTo>
                  <a:lnTo>
                    <a:pt x="0" y="10483"/>
                  </a:lnTo>
                  <a:cubicBezTo>
                    <a:pt x="82" y="10689"/>
                    <a:pt x="207" y="10876"/>
                    <a:pt x="365" y="11035"/>
                  </a:cubicBezTo>
                  <a:cubicBezTo>
                    <a:pt x="695" y="11358"/>
                    <a:pt x="1123" y="11519"/>
                    <a:pt x="1550" y="11519"/>
                  </a:cubicBezTo>
                  <a:cubicBezTo>
                    <a:pt x="1993" y="11519"/>
                    <a:pt x="2435" y="11346"/>
                    <a:pt x="2767" y="11001"/>
                  </a:cubicBezTo>
                  <a:cubicBezTo>
                    <a:pt x="3190" y="10559"/>
                    <a:pt x="3339" y="9920"/>
                    <a:pt x="3151" y="9339"/>
                  </a:cubicBezTo>
                  <a:cubicBezTo>
                    <a:pt x="3041" y="8984"/>
                    <a:pt x="3137" y="8595"/>
                    <a:pt x="3401" y="8330"/>
                  </a:cubicBezTo>
                  <a:lnTo>
                    <a:pt x="4463" y="7269"/>
                  </a:lnTo>
                  <a:lnTo>
                    <a:pt x="5208" y="6524"/>
                  </a:lnTo>
                  <a:lnTo>
                    <a:pt x="8330" y="3401"/>
                  </a:lnTo>
                  <a:cubicBezTo>
                    <a:pt x="8521" y="3208"/>
                    <a:pt x="8776" y="3104"/>
                    <a:pt x="9036" y="3104"/>
                  </a:cubicBezTo>
                  <a:cubicBezTo>
                    <a:pt x="9137" y="3104"/>
                    <a:pt x="9240" y="3119"/>
                    <a:pt x="9339" y="3152"/>
                  </a:cubicBezTo>
                  <a:cubicBezTo>
                    <a:pt x="9505" y="3204"/>
                    <a:pt x="9676" y="3229"/>
                    <a:pt x="9845" y="3229"/>
                  </a:cubicBezTo>
                  <a:cubicBezTo>
                    <a:pt x="10269" y="3229"/>
                    <a:pt x="10685" y="3069"/>
                    <a:pt x="11001" y="2767"/>
                  </a:cubicBezTo>
                  <a:cubicBezTo>
                    <a:pt x="11674" y="2114"/>
                    <a:pt x="11693" y="1038"/>
                    <a:pt x="11040" y="370"/>
                  </a:cubicBezTo>
                  <a:cubicBezTo>
                    <a:pt x="10881" y="207"/>
                    <a:pt x="10689" y="82"/>
                    <a:pt x="1048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73"/>
            <p:cNvSpPr/>
            <p:nvPr/>
          </p:nvSpPr>
          <p:spPr>
            <a:xfrm>
              <a:off x="5308058" y="1517156"/>
              <a:ext cx="266539" cy="366599"/>
            </a:xfrm>
            <a:custGeom>
              <a:rect b="b" l="l" r="r" t="t"/>
              <a:pathLst>
                <a:path extrusionOk="0" h="14003" w="10181">
                  <a:moveTo>
                    <a:pt x="9898" y="1"/>
                  </a:moveTo>
                  <a:cubicBezTo>
                    <a:pt x="9885" y="1"/>
                    <a:pt x="9872" y="2"/>
                    <a:pt x="9858" y="4"/>
                  </a:cubicBezTo>
                  <a:cubicBezTo>
                    <a:pt x="8791" y="254"/>
                    <a:pt x="8167" y="1354"/>
                    <a:pt x="8498" y="2397"/>
                  </a:cubicBezTo>
                  <a:cubicBezTo>
                    <a:pt x="8590" y="2680"/>
                    <a:pt x="8513" y="2992"/>
                    <a:pt x="8301" y="3199"/>
                  </a:cubicBezTo>
                  <a:lnTo>
                    <a:pt x="3372" y="8133"/>
                  </a:lnTo>
                  <a:cubicBezTo>
                    <a:pt x="3220" y="8285"/>
                    <a:pt x="3018" y="8367"/>
                    <a:pt x="2811" y="8367"/>
                  </a:cubicBezTo>
                  <a:cubicBezTo>
                    <a:pt x="2730" y="8367"/>
                    <a:pt x="2649" y="8355"/>
                    <a:pt x="2570" y="8330"/>
                  </a:cubicBezTo>
                  <a:cubicBezTo>
                    <a:pt x="2382" y="8271"/>
                    <a:pt x="2192" y="8243"/>
                    <a:pt x="2007" y="8243"/>
                  </a:cubicBezTo>
                  <a:cubicBezTo>
                    <a:pt x="1084" y="8243"/>
                    <a:pt x="255" y="8929"/>
                    <a:pt x="139" y="9900"/>
                  </a:cubicBezTo>
                  <a:cubicBezTo>
                    <a:pt x="0" y="11026"/>
                    <a:pt x="884" y="12004"/>
                    <a:pt x="2002" y="12004"/>
                  </a:cubicBezTo>
                  <a:cubicBezTo>
                    <a:pt x="2044" y="12004"/>
                    <a:pt x="2086" y="12003"/>
                    <a:pt x="2128" y="12000"/>
                  </a:cubicBezTo>
                  <a:lnTo>
                    <a:pt x="2128" y="12000"/>
                  </a:lnTo>
                  <a:cubicBezTo>
                    <a:pt x="2056" y="13100"/>
                    <a:pt x="2932" y="14002"/>
                    <a:pt x="4000" y="14002"/>
                  </a:cubicBezTo>
                  <a:cubicBezTo>
                    <a:pt x="4075" y="14002"/>
                    <a:pt x="4151" y="13998"/>
                    <a:pt x="4228" y="13989"/>
                  </a:cubicBezTo>
                  <a:cubicBezTo>
                    <a:pt x="5395" y="13849"/>
                    <a:pt x="6149" y="12682"/>
                    <a:pt x="5798" y="11558"/>
                  </a:cubicBezTo>
                  <a:cubicBezTo>
                    <a:pt x="5707" y="11274"/>
                    <a:pt x="5784" y="10967"/>
                    <a:pt x="5995" y="10756"/>
                  </a:cubicBezTo>
                  <a:lnTo>
                    <a:pt x="7062" y="9694"/>
                  </a:lnTo>
                  <a:cubicBezTo>
                    <a:pt x="7139" y="9612"/>
                    <a:pt x="7139" y="9483"/>
                    <a:pt x="7062" y="9401"/>
                  </a:cubicBezTo>
                  <a:cubicBezTo>
                    <a:pt x="7022" y="9365"/>
                    <a:pt x="6970" y="9347"/>
                    <a:pt x="6919" y="9347"/>
                  </a:cubicBezTo>
                  <a:cubicBezTo>
                    <a:pt x="6865" y="9347"/>
                    <a:pt x="6813" y="9367"/>
                    <a:pt x="6774" y="9406"/>
                  </a:cubicBezTo>
                  <a:lnTo>
                    <a:pt x="5707" y="10472"/>
                  </a:lnTo>
                  <a:cubicBezTo>
                    <a:pt x="5390" y="10789"/>
                    <a:pt x="5275" y="11255"/>
                    <a:pt x="5409" y="11688"/>
                  </a:cubicBezTo>
                  <a:cubicBezTo>
                    <a:pt x="5698" y="12610"/>
                    <a:pt x="5030" y="13556"/>
                    <a:pt x="4064" y="13595"/>
                  </a:cubicBezTo>
                  <a:cubicBezTo>
                    <a:pt x="4042" y="13596"/>
                    <a:pt x="4019" y="13596"/>
                    <a:pt x="3997" y="13596"/>
                  </a:cubicBezTo>
                  <a:cubicBezTo>
                    <a:pt x="3064" y="13596"/>
                    <a:pt x="2364" y="12727"/>
                    <a:pt x="2565" y="11808"/>
                  </a:cubicBezTo>
                  <a:cubicBezTo>
                    <a:pt x="2595" y="11676"/>
                    <a:pt x="2497" y="11556"/>
                    <a:pt x="2372" y="11556"/>
                  </a:cubicBezTo>
                  <a:cubicBezTo>
                    <a:pt x="2355" y="11556"/>
                    <a:pt x="2338" y="11558"/>
                    <a:pt x="2320" y="11563"/>
                  </a:cubicBezTo>
                  <a:cubicBezTo>
                    <a:pt x="2213" y="11586"/>
                    <a:pt x="2107" y="11597"/>
                    <a:pt x="2003" y="11597"/>
                  </a:cubicBezTo>
                  <a:cubicBezTo>
                    <a:pt x="1189" y="11597"/>
                    <a:pt x="495" y="10915"/>
                    <a:pt x="533" y="10059"/>
                  </a:cubicBezTo>
                  <a:cubicBezTo>
                    <a:pt x="565" y="9248"/>
                    <a:pt x="1238" y="8651"/>
                    <a:pt x="1999" y="8651"/>
                  </a:cubicBezTo>
                  <a:cubicBezTo>
                    <a:pt x="2144" y="8651"/>
                    <a:pt x="2293" y="8672"/>
                    <a:pt x="2440" y="8719"/>
                  </a:cubicBezTo>
                  <a:cubicBezTo>
                    <a:pt x="2560" y="8756"/>
                    <a:pt x="2681" y="8774"/>
                    <a:pt x="2802" y="8774"/>
                  </a:cubicBezTo>
                  <a:cubicBezTo>
                    <a:pt x="3118" y="8774"/>
                    <a:pt x="3426" y="8649"/>
                    <a:pt x="3656" y="8416"/>
                  </a:cubicBezTo>
                  <a:lnTo>
                    <a:pt x="8590" y="3487"/>
                  </a:lnTo>
                  <a:cubicBezTo>
                    <a:pt x="8907" y="3170"/>
                    <a:pt x="9022" y="2699"/>
                    <a:pt x="8887" y="2272"/>
                  </a:cubicBezTo>
                  <a:cubicBezTo>
                    <a:pt x="8628" y="1460"/>
                    <a:pt x="9118" y="595"/>
                    <a:pt x="9949" y="403"/>
                  </a:cubicBezTo>
                  <a:cubicBezTo>
                    <a:pt x="10181" y="330"/>
                    <a:pt x="10116" y="1"/>
                    <a:pt x="98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2" name="Google Shape;18602;p73"/>
            <p:cNvSpPr/>
            <p:nvPr/>
          </p:nvSpPr>
          <p:spPr>
            <a:xfrm>
              <a:off x="5501476" y="1519068"/>
              <a:ext cx="180878" cy="234023"/>
            </a:xfrm>
            <a:custGeom>
              <a:rect b="b" l="l" r="r" t="t"/>
              <a:pathLst>
                <a:path extrusionOk="0" h="8939" w="6909">
                  <a:moveTo>
                    <a:pt x="3522" y="1"/>
                  </a:moveTo>
                  <a:cubicBezTo>
                    <a:pt x="3325" y="1"/>
                    <a:pt x="3234" y="312"/>
                    <a:pt x="3459" y="397"/>
                  </a:cubicBezTo>
                  <a:cubicBezTo>
                    <a:pt x="4127" y="661"/>
                    <a:pt x="4502" y="1377"/>
                    <a:pt x="4343" y="2083"/>
                  </a:cubicBezTo>
                  <a:cubicBezTo>
                    <a:pt x="4313" y="2212"/>
                    <a:pt x="4414" y="2334"/>
                    <a:pt x="4542" y="2334"/>
                  </a:cubicBezTo>
                  <a:cubicBezTo>
                    <a:pt x="4557" y="2334"/>
                    <a:pt x="4573" y="2332"/>
                    <a:pt x="4588" y="2328"/>
                  </a:cubicBezTo>
                  <a:cubicBezTo>
                    <a:pt x="4700" y="2303"/>
                    <a:pt x="4811" y="2291"/>
                    <a:pt x="4919" y="2291"/>
                  </a:cubicBezTo>
                  <a:cubicBezTo>
                    <a:pt x="5732" y="2291"/>
                    <a:pt x="6423" y="2971"/>
                    <a:pt x="6385" y="3827"/>
                  </a:cubicBezTo>
                  <a:cubicBezTo>
                    <a:pt x="6353" y="4640"/>
                    <a:pt x="5677" y="5237"/>
                    <a:pt x="4916" y="5237"/>
                  </a:cubicBezTo>
                  <a:cubicBezTo>
                    <a:pt x="4768" y="5237"/>
                    <a:pt x="4618" y="5215"/>
                    <a:pt x="4468" y="5168"/>
                  </a:cubicBezTo>
                  <a:cubicBezTo>
                    <a:pt x="4349" y="5130"/>
                    <a:pt x="4227" y="5112"/>
                    <a:pt x="4107" y="5112"/>
                  </a:cubicBezTo>
                  <a:cubicBezTo>
                    <a:pt x="3790" y="5112"/>
                    <a:pt x="3483" y="5237"/>
                    <a:pt x="3253" y="5470"/>
                  </a:cubicBezTo>
                  <a:lnTo>
                    <a:pt x="130" y="8588"/>
                  </a:lnTo>
                  <a:cubicBezTo>
                    <a:pt x="1" y="8718"/>
                    <a:pt x="92" y="8939"/>
                    <a:pt x="274" y="8939"/>
                  </a:cubicBezTo>
                  <a:cubicBezTo>
                    <a:pt x="279" y="8939"/>
                    <a:pt x="283" y="8939"/>
                    <a:pt x="287" y="8939"/>
                  </a:cubicBezTo>
                  <a:cubicBezTo>
                    <a:pt x="432" y="8939"/>
                    <a:pt x="364" y="8898"/>
                    <a:pt x="3541" y="5758"/>
                  </a:cubicBezTo>
                  <a:cubicBezTo>
                    <a:pt x="3694" y="5602"/>
                    <a:pt x="3896" y="5519"/>
                    <a:pt x="4104" y="5519"/>
                  </a:cubicBezTo>
                  <a:cubicBezTo>
                    <a:pt x="4184" y="5519"/>
                    <a:pt x="4265" y="5531"/>
                    <a:pt x="4343" y="5557"/>
                  </a:cubicBezTo>
                  <a:cubicBezTo>
                    <a:pt x="4533" y="5615"/>
                    <a:pt x="4723" y="5643"/>
                    <a:pt x="4909" y="5643"/>
                  </a:cubicBezTo>
                  <a:cubicBezTo>
                    <a:pt x="5833" y="5643"/>
                    <a:pt x="6658" y="4958"/>
                    <a:pt x="6774" y="3986"/>
                  </a:cubicBezTo>
                  <a:cubicBezTo>
                    <a:pt x="6909" y="2856"/>
                    <a:pt x="6025" y="1878"/>
                    <a:pt x="4911" y="1878"/>
                  </a:cubicBezTo>
                  <a:cubicBezTo>
                    <a:pt x="4870" y="1878"/>
                    <a:pt x="4828" y="1879"/>
                    <a:pt x="4786" y="1882"/>
                  </a:cubicBezTo>
                  <a:lnTo>
                    <a:pt x="4786" y="1882"/>
                  </a:lnTo>
                  <a:cubicBezTo>
                    <a:pt x="4836" y="1072"/>
                    <a:pt x="4361" y="315"/>
                    <a:pt x="3604" y="18"/>
                  </a:cubicBezTo>
                  <a:cubicBezTo>
                    <a:pt x="3575" y="6"/>
                    <a:pt x="3548" y="1"/>
                    <a:pt x="35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3" name="Google Shape;18603;p73"/>
          <p:cNvGrpSpPr/>
          <p:nvPr/>
        </p:nvGrpSpPr>
        <p:grpSpPr>
          <a:xfrm>
            <a:off x="6184800" y="1540902"/>
            <a:ext cx="370761" cy="319108"/>
            <a:chOff x="6184800" y="1540902"/>
            <a:chExt cx="370761" cy="319108"/>
          </a:xfrm>
        </p:grpSpPr>
        <p:sp>
          <p:nvSpPr>
            <p:cNvPr id="18604" name="Google Shape;18604;p73"/>
            <p:cNvSpPr/>
            <p:nvPr/>
          </p:nvSpPr>
          <p:spPr>
            <a:xfrm>
              <a:off x="6392695" y="1636485"/>
              <a:ext cx="156975" cy="217975"/>
            </a:xfrm>
            <a:custGeom>
              <a:rect b="b" l="l" r="r" t="t"/>
              <a:pathLst>
                <a:path extrusionOk="0" h="8326" w="5996">
                  <a:moveTo>
                    <a:pt x="2421" y="0"/>
                  </a:moveTo>
                  <a:cubicBezTo>
                    <a:pt x="1686" y="0"/>
                    <a:pt x="524" y="567"/>
                    <a:pt x="461" y="1297"/>
                  </a:cubicBezTo>
                  <a:lnTo>
                    <a:pt x="370" y="2374"/>
                  </a:lnTo>
                  <a:cubicBezTo>
                    <a:pt x="807" y="2873"/>
                    <a:pt x="1437" y="3368"/>
                    <a:pt x="2234" y="3378"/>
                  </a:cubicBezTo>
                  <a:lnTo>
                    <a:pt x="2215" y="4617"/>
                  </a:lnTo>
                  <a:lnTo>
                    <a:pt x="2224" y="4622"/>
                  </a:lnTo>
                  <a:lnTo>
                    <a:pt x="2220" y="4622"/>
                  </a:lnTo>
                  <a:cubicBezTo>
                    <a:pt x="1432" y="4612"/>
                    <a:pt x="774" y="4319"/>
                    <a:pt x="245" y="3935"/>
                  </a:cubicBezTo>
                  <a:lnTo>
                    <a:pt x="96" y="6308"/>
                  </a:lnTo>
                  <a:cubicBezTo>
                    <a:pt x="0" y="7394"/>
                    <a:pt x="860" y="8326"/>
                    <a:pt x="1951" y="8326"/>
                  </a:cubicBezTo>
                  <a:lnTo>
                    <a:pt x="5424" y="8326"/>
                  </a:lnTo>
                  <a:cubicBezTo>
                    <a:pt x="5746" y="8326"/>
                    <a:pt x="5996" y="8042"/>
                    <a:pt x="5952" y="7720"/>
                  </a:cubicBezTo>
                  <a:cubicBezTo>
                    <a:pt x="5534" y="4564"/>
                    <a:pt x="5131" y="1514"/>
                    <a:pt x="3200" y="236"/>
                  </a:cubicBezTo>
                  <a:cubicBezTo>
                    <a:pt x="2969" y="82"/>
                    <a:pt x="2700" y="0"/>
                    <a:pt x="24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73"/>
            <p:cNvSpPr/>
            <p:nvPr/>
          </p:nvSpPr>
          <p:spPr>
            <a:xfrm>
              <a:off x="6438850" y="1636485"/>
              <a:ext cx="110689" cy="217975"/>
            </a:xfrm>
            <a:custGeom>
              <a:rect b="b" l="l" r="r" t="t"/>
              <a:pathLst>
                <a:path extrusionOk="0" h="8326" w="4228">
                  <a:moveTo>
                    <a:pt x="654" y="0"/>
                  </a:moveTo>
                  <a:cubicBezTo>
                    <a:pt x="433" y="5"/>
                    <a:pt x="212" y="44"/>
                    <a:pt x="0" y="116"/>
                  </a:cubicBezTo>
                  <a:cubicBezTo>
                    <a:pt x="77" y="149"/>
                    <a:pt x="154" y="193"/>
                    <a:pt x="226" y="236"/>
                  </a:cubicBezTo>
                  <a:cubicBezTo>
                    <a:pt x="2152" y="1514"/>
                    <a:pt x="2556" y="4564"/>
                    <a:pt x="2974" y="7720"/>
                  </a:cubicBezTo>
                  <a:cubicBezTo>
                    <a:pt x="3022" y="8038"/>
                    <a:pt x="2772" y="8326"/>
                    <a:pt x="2445" y="8326"/>
                  </a:cubicBezTo>
                  <a:lnTo>
                    <a:pt x="3646" y="8326"/>
                  </a:lnTo>
                  <a:cubicBezTo>
                    <a:pt x="3649" y="8326"/>
                    <a:pt x="3652" y="8326"/>
                    <a:pt x="3655" y="8326"/>
                  </a:cubicBezTo>
                  <a:cubicBezTo>
                    <a:pt x="3977" y="8326"/>
                    <a:pt x="4227" y="8040"/>
                    <a:pt x="4185" y="7720"/>
                  </a:cubicBezTo>
                  <a:cubicBezTo>
                    <a:pt x="3767" y="4569"/>
                    <a:pt x="3363" y="1514"/>
                    <a:pt x="1432" y="236"/>
                  </a:cubicBezTo>
                  <a:cubicBezTo>
                    <a:pt x="1201" y="87"/>
                    <a:pt x="932" y="5"/>
                    <a:pt x="654"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73"/>
            <p:cNvSpPr/>
            <p:nvPr/>
          </p:nvSpPr>
          <p:spPr>
            <a:xfrm>
              <a:off x="6190455" y="1636485"/>
              <a:ext cx="156975" cy="217975"/>
            </a:xfrm>
            <a:custGeom>
              <a:rect b="b" l="l" r="r" t="t"/>
              <a:pathLst>
                <a:path extrusionOk="0" h="8326" w="5996">
                  <a:moveTo>
                    <a:pt x="3574" y="0"/>
                  </a:moveTo>
                  <a:cubicBezTo>
                    <a:pt x="3296" y="0"/>
                    <a:pt x="3027" y="82"/>
                    <a:pt x="2796" y="236"/>
                  </a:cubicBezTo>
                  <a:cubicBezTo>
                    <a:pt x="865" y="1514"/>
                    <a:pt x="461" y="4564"/>
                    <a:pt x="43" y="7720"/>
                  </a:cubicBezTo>
                  <a:cubicBezTo>
                    <a:pt x="0" y="8042"/>
                    <a:pt x="250" y="8326"/>
                    <a:pt x="572" y="8326"/>
                  </a:cubicBezTo>
                  <a:lnTo>
                    <a:pt x="4045" y="8326"/>
                  </a:lnTo>
                  <a:cubicBezTo>
                    <a:pt x="5136" y="8326"/>
                    <a:pt x="5996" y="7394"/>
                    <a:pt x="5904" y="6308"/>
                  </a:cubicBezTo>
                  <a:lnTo>
                    <a:pt x="5751" y="3935"/>
                  </a:lnTo>
                  <a:cubicBezTo>
                    <a:pt x="5217" y="4319"/>
                    <a:pt x="4559" y="4612"/>
                    <a:pt x="3771" y="4622"/>
                  </a:cubicBezTo>
                  <a:lnTo>
                    <a:pt x="3767" y="4622"/>
                  </a:lnTo>
                  <a:lnTo>
                    <a:pt x="3781" y="4617"/>
                  </a:lnTo>
                  <a:lnTo>
                    <a:pt x="3762" y="3378"/>
                  </a:lnTo>
                  <a:cubicBezTo>
                    <a:pt x="4559" y="3368"/>
                    <a:pt x="5189" y="2873"/>
                    <a:pt x="5626" y="2374"/>
                  </a:cubicBezTo>
                  <a:lnTo>
                    <a:pt x="5534" y="1297"/>
                  </a:lnTo>
                  <a:cubicBezTo>
                    <a:pt x="5472" y="567"/>
                    <a:pt x="4309" y="0"/>
                    <a:pt x="3574"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73"/>
            <p:cNvSpPr/>
            <p:nvPr/>
          </p:nvSpPr>
          <p:spPr>
            <a:xfrm>
              <a:off x="6190455" y="1636485"/>
              <a:ext cx="110820" cy="217975"/>
            </a:xfrm>
            <a:custGeom>
              <a:rect b="b" l="l" r="r" t="t"/>
              <a:pathLst>
                <a:path extrusionOk="0" h="8326" w="4233">
                  <a:moveTo>
                    <a:pt x="3579" y="0"/>
                  </a:moveTo>
                  <a:cubicBezTo>
                    <a:pt x="3301" y="0"/>
                    <a:pt x="3032" y="87"/>
                    <a:pt x="2796" y="236"/>
                  </a:cubicBezTo>
                  <a:cubicBezTo>
                    <a:pt x="870" y="1514"/>
                    <a:pt x="466" y="4569"/>
                    <a:pt x="48" y="7720"/>
                  </a:cubicBezTo>
                  <a:cubicBezTo>
                    <a:pt x="1" y="8044"/>
                    <a:pt x="251" y="8326"/>
                    <a:pt x="573" y="8326"/>
                  </a:cubicBezTo>
                  <a:cubicBezTo>
                    <a:pt x="576" y="8326"/>
                    <a:pt x="579" y="8326"/>
                    <a:pt x="581" y="8326"/>
                  </a:cubicBezTo>
                  <a:lnTo>
                    <a:pt x="1782" y="8326"/>
                  </a:lnTo>
                  <a:cubicBezTo>
                    <a:pt x="1461" y="8326"/>
                    <a:pt x="1211" y="8038"/>
                    <a:pt x="1254" y="7720"/>
                  </a:cubicBezTo>
                  <a:cubicBezTo>
                    <a:pt x="1677" y="4564"/>
                    <a:pt x="2076" y="1514"/>
                    <a:pt x="4007" y="236"/>
                  </a:cubicBezTo>
                  <a:cubicBezTo>
                    <a:pt x="4079" y="193"/>
                    <a:pt x="4151" y="149"/>
                    <a:pt x="4233" y="116"/>
                  </a:cubicBezTo>
                  <a:cubicBezTo>
                    <a:pt x="4021" y="44"/>
                    <a:pt x="3800" y="5"/>
                    <a:pt x="357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73"/>
            <p:cNvSpPr/>
            <p:nvPr/>
          </p:nvSpPr>
          <p:spPr>
            <a:xfrm>
              <a:off x="6274964" y="1709684"/>
              <a:ext cx="27698" cy="63277"/>
            </a:xfrm>
            <a:custGeom>
              <a:rect b="b" l="l" r="r" t="t"/>
              <a:pathLst>
                <a:path extrusionOk="0" h="2417" w="1058">
                  <a:moveTo>
                    <a:pt x="529" y="0"/>
                  </a:moveTo>
                  <a:cubicBezTo>
                    <a:pt x="236" y="0"/>
                    <a:pt x="1" y="538"/>
                    <a:pt x="1" y="1206"/>
                  </a:cubicBezTo>
                  <a:cubicBezTo>
                    <a:pt x="1" y="1874"/>
                    <a:pt x="236" y="2417"/>
                    <a:pt x="529" y="2417"/>
                  </a:cubicBezTo>
                  <a:cubicBezTo>
                    <a:pt x="822" y="2417"/>
                    <a:pt x="1057" y="1874"/>
                    <a:pt x="1057" y="1206"/>
                  </a:cubicBezTo>
                  <a:cubicBezTo>
                    <a:pt x="1057"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73"/>
            <p:cNvSpPr/>
            <p:nvPr/>
          </p:nvSpPr>
          <p:spPr>
            <a:xfrm>
              <a:off x="6437332" y="1709684"/>
              <a:ext cx="27829" cy="63277"/>
            </a:xfrm>
            <a:custGeom>
              <a:rect b="b" l="l" r="r" t="t"/>
              <a:pathLst>
                <a:path extrusionOk="0" h="2417" w="1063">
                  <a:moveTo>
                    <a:pt x="529" y="0"/>
                  </a:moveTo>
                  <a:cubicBezTo>
                    <a:pt x="236" y="0"/>
                    <a:pt x="1" y="538"/>
                    <a:pt x="1" y="1206"/>
                  </a:cubicBezTo>
                  <a:cubicBezTo>
                    <a:pt x="1" y="1874"/>
                    <a:pt x="236" y="2417"/>
                    <a:pt x="529" y="2417"/>
                  </a:cubicBezTo>
                  <a:cubicBezTo>
                    <a:pt x="822" y="2417"/>
                    <a:pt x="1062" y="1874"/>
                    <a:pt x="1062" y="1206"/>
                  </a:cubicBezTo>
                  <a:cubicBezTo>
                    <a:pt x="1062" y="538"/>
                    <a:pt x="822" y="0"/>
                    <a:pt x="52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73"/>
            <p:cNvSpPr/>
            <p:nvPr/>
          </p:nvSpPr>
          <p:spPr>
            <a:xfrm>
              <a:off x="6288054" y="1546295"/>
              <a:ext cx="163128" cy="211194"/>
            </a:xfrm>
            <a:custGeom>
              <a:rect b="b" l="l" r="r" t="t"/>
              <a:pathLst>
                <a:path extrusionOk="0" h="8067" w="6231">
                  <a:moveTo>
                    <a:pt x="2498" y="1"/>
                  </a:moveTo>
                  <a:lnTo>
                    <a:pt x="2498" y="4642"/>
                  </a:lnTo>
                  <a:cubicBezTo>
                    <a:pt x="2498" y="4829"/>
                    <a:pt x="2445" y="5012"/>
                    <a:pt x="2349" y="5170"/>
                  </a:cubicBezTo>
                  <a:cubicBezTo>
                    <a:pt x="2205" y="5405"/>
                    <a:pt x="2042" y="5626"/>
                    <a:pt x="1859" y="5833"/>
                  </a:cubicBezTo>
                  <a:cubicBezTo>
                    <a:pt x="1288" y="6482"/>
                    <a:pt x="658" y="6823"/>
                    <a:pt x="0" y="6827"/>
                  </a:cubicBezTo>
                  <a:lnTo>
                    <a:pt x="5" y="8067"/>
                  </a:lnTo>
                  <a:lnTo>
                    <a:pt x="15" y="8067"/>
                  </a:lnTo>
                  <a:cubicBezTo>
                    <a:pt x="1168" y="8048"/>
                    <a:pt x="2042" y="7442"/>
                    <a:pt x="2647" y="6799"/>
                  </a:cubicBezTo>
                  <a:cubicBezTo>
                    <a:pt x="2774" y="6667"/>
                    <a:pt x="2944" y="6600"/>
                    <a:pt x="3113" y="6600"/>
                  </a:cubicBezTo>
                  <a:cubicBezTo>
                    <a:pt x="3281" y="6600"/>
                    <a:pt x="3449" y="6667"/>
                    <a:pt x="3574" y="6799"/>
                  </a:cubicBezTo>
                  <a:cubicBezTo>
                    <a:pt x="4180" y="7442"/>
                    <a:pt x="5059" y="8048"/>
                    <a:pt x="6212" y="8067"/>
                  </a:cubicBezTo>
                  <a:lnTo>
                    <a:pt x="6217" y="8067"/>
                  </a:lnTo>
                  <a:lnTo>
                    <a:pt x="6231" y="6832"/>
                  </a:lnTo>
                  <a:cubicBezTo>
                    <a:pt x="5059" y="6818"/>
                    <a:pt x="4247" y="5756"/>
                    <a:pt x="3887" y="5170"/>
                  </a:cubicBezTo>
                  <a:cubicBezTo>
                    <a:pt x="3791" y="5012"/>
                    <a:pt x="3738" y="4829"/>
                    <a:pt x="3738" y="4642"/>
                  </a:cubicBezTo>
                  <a:lnTo>
                    <a:pt x="3738"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73"/>
            <p:cNvSpPr/>
            <p:nvPr/>
          </p:nvSpPr>
          <p:spPr>
            <a:xfrm>
              <a:off x="6272084" y="1713611"/>
              <a:ext cx="196088" cy="146137"/>
            </a:xfrm>
            <a:custGeom>
              <a:rect b="b" l="l" r="r" t="t"/>
              <a:pathLst>
                <a:path extrusionOk="0" h="5582" w="7490">
                  <a:moveTo>
                    <a:pt x="3729" y="0"/>
                  </a:moveTo>
                  <a:cubicBezTo>
                    <a:pt x="3506" y="0"/>
                    <a:pt x="3284" y="88"/>
                    <a:pt x="3118" y="263"/>
                  </a:cubicBezTo>
                  <a:cubicBezTo>
                    <a:pt x="2009" y="1434"/>
                    <a:pt x="879" y="1464"/>
                    <a:pt x="661" y="1464"/>
                  </a:cubicBezTo>
                  <a:cubicBezTo>
                    <a:pt x="649" y="1464"/>
                    <a:pt x="640" y="1464"/>
                    <a:pt x="634" y="1464"/>
                  </a:cubicBezTo>
                  <a:cubicBezTo>
                    <a:pt x="629" y="1464"/>
                    <a:pt x="626" y="1464"/>
                    <a:pt x="625" y="1465"/>
                  </a:cubicBezTo>
                  <a:cubicBezTo>
                    <a:pt x="351" y="1465"/>
                    <a:pt x="351" y="1873"/>
                    <a:pt x="625" y="1873"/>
                  </a:cubicBezTo>
                  <a:cubicBezTo>
                    <a:pt x="793" y="1873"/>
                    <a:pt x="961" y="1858"/>
                    <a:pt x="1129" y="1830"/>
                  </a:cubicBezTo>
                  <a:lnTo>
                    <a:pt x="1129" y="1830"/>
                  </a:lnTo>
                  <a:cubicBezTo>
                    <a:pt x="1100" y="2065"/>
                    <a:pt x="994" y="2401"/>
                    <a:pt x="649" y="2478"/>
                  </a:cubicBezTo>
                  <a:cubicBezTo>
                    <a:pt x="408" y="2536"/>
                    <a:pt x="461" y="2888"/>
                    <a:pt x="685" y="2888"/>
                  </a:cubicBezTo>
                  <a:cubicBezTo>
                    <a:pt x="702" y="2888"/>
                    <a:pt x="721" y="2886"/>
                    <a:pt x="740" y="2882"/>
                  </a:cubicBezTo>
                  <a:cubicBezTo>
                    <a:pt x="1350" y="2742"/>
                    <a:pt x="1533" y="2142"/>
                    <a:pt x="1552" y="1738"/>
                  </a:cubicBezTo>
                  <a:cubicBezTo>
                    <a:pt x="1720" y="1685"/>
                    <a:pt x="1888" y="1623"/>
                    <a:pt x="2051" y="1546"/>
                  </a:cubicBezTo>
                  <a:cubicBezTo>
                    <a:pt x="2056" y="1546"/>
                    <a:pt x="2402" y="1368"/>
                    <a:pt x="2455" y="1335"/>
                  </a:cubicBezTo>
                  <a:cubicBezTo>
                    <a:pt x="2574" y="3240"/>
                    <a:pt x="2583" y="3371"/>
                    <a:pt x="2584" y="3371"/>
                  </a:cubicBezTo>
                  <a:cubicBezTo>
                    <a:pt x="2584" y="3371"/>
                    <a:pt x="2584" y="3368"/>
                    <a:pt x="2584" y="3368"/>
                  </a:cubicBezTo>
                  <a:cubicBezTo>
                    <a:pt x="2584" y="3368"/>
                    <a:pt x="2584" y="3369"/>
                    <a:pt x="2585" y="3372"/>
                  </a:cubicBezTo>
                  <a:cubicBezTo>
                    <a:pt x="2666" y="4337"/>
                    <a:pt x="1907" y="5168"/>
                    <a:pt x="937" y="5173"/>
                  </a:cubicBezTo>
                  <a:lnTo>
                    <a:pt x="274" y="5173"/>
                  </a:lnTo>
                  <a:cubicBezTo>
                    <a:pt x="272" y="5173"/>
                    <a:pt x="271" y="5173"/>
                    <a:pt x="269" y="5173"/>
                  </a:cubicBezTo>
                  <a:cubicBezTo>
                    <a:pt x="0" y="5173"/>
                    <a:pt x="2" y="5582"/>
                    <a:pt x="274" y="5582"/>
                  </a:cubicBezTo>
                  <a:lnTo>
                    <a:pt x="927" y="5582"/>
                  </a:lnTo>
                  <a:cubicBezTo>
                    <a:pt x="2138" y="5582"/>
                    <a:pt x="3089" y="4549"/>
                    <a:pt x="2988" y="3343"/>
                  </a:cubicBezTo>
                  <a:lnTo>
                    <a:pt x="2839" y="1056"/>
                  </a:lnTo>
                  <a:cubicBezTo>
                    <a:pt x="3041" y="898"/>
                    <a:pt x="3228" y="729"/>
                    <a:pt x="3406" y="542"/>
                  </a:cubicBezTo>
                  <a:cubicBezTo>
                    <a:pt x="3488" y="460"/>
                    <a:pt x="3598" y="408"/>
                    <a:pt x="3718" y="408"/>
                  </a:cubicBezTo>
                  <a:cubicBezTo>
                    <a:pt x="4016" y="408"/>
                    <a:pt x="3992" y="590"/>
                    <a:pt x="4626" y="1075"/>
                  </a:cubicBezTo>
                  <a:lnTo>
                    <a:pt x="4482" y="3338"/>
                  </a:lnTo>
                  <a:cubicBezTo>
                    <a:pt x="4381" y="4544"/>
                    <a:pt x="5333" y="5577"/>
                    <a:pt x="6543" y="5577"/>
                  </a:cubicBezTo>
                  <a:lnTo>
                    <a:pt x="7283" y="5577"/>
                  </a:lnTo>
                  <a:cubicBezTo>
                    <a:pt x="7398" y="5577"/>
                    <a:pt x="7490" y="5485"/>
                    <a:pt x="7490" y="5370"/>
                  </a:cubicBezTo>
                  <a:cubicBezTo>
                    <a:pt x="7490" y="5262"/>
                    <a:pt x="7407" y="5173"/>
                    <a:pt x="7301" y="5173"/>
                  </a:cubicBezTo>
                  <a:cubicBezTo>
                    <a:pt x="7298" y="5173"/>
                    <a:pt x="7295" y="5173"/>
                    <a:pt x="7293" y="5173"/>
                  </a:cubicBezTo>
                  <a:lnTo>
                    <a:pt x="6553" y="5173"/>
                  </a:lnTo>
                  <a:cubicBezTo>
                    <a:pt x="5582" y="5168"/>
                    <a:pt x="4818" y="4342"/>
                    <a:pt x="4905" y="3372"/>
                  </a:cubicBezTo>
                  <a:lnTo>
                    <a:pt x="5035" y="1354"/>
                  </a:lnTo>
                  <a:cubicBezTo>
                    <a:pt x="5107" y="1397"/>
                    <a:pt x="5184" y="1436"/>
                    <a:pt x="5260" y="1469"/>
                  </a:cubicBezTo>
                  <a:cubicBezTo>
                    <a:pt x="5457" y="1580"/>
                    <a:pt x="5669" y="1666"/>
                    <a:pt x="5890" y="1734"/>
                  </a:cubicBezTo>
                  <a:cubicBezTo>
                    <a:pt x="5909" y="2137"/>
                    <a:pt x="6092" y="2742"/>
                    <a:pt x="6702" y="2882"/>
                  </a:cubicBezTo>
                  <a:cubicBezTo>
                    <a:pt x="6721" y="2886"/>
                    <a:pt x="6739" y="2888"/>
                    <a:pt x="6756" y="2888"/>
                  </a:cubicBezTo>
                  <a:cubicBezTo>
                    <a:pt x="6981" y="2888"/>
                    <a:pt x="7038" y="2536"/>
                    <a:pt x="6793" y="2478"/>
                  </a:cubicBezTo>
                  <a:cubicBezTo>
                    <a:pt x="6442" y="2401"/>
                    <a:pt x="6341" y="2060"/>
                    <a:pt x="6313" y="1830"/>
                  </a:cubicBezTo>
                  <a:lnTo>
                    <a:pt x="6313" y="1830"/>
                  </a:lnTo>
                  <a:cubicBezTo>
                    <a:pt x="6485" y="1854"/>
                    <a:pt x="6658" y="1873"/>
                    <a:pt x="6836" y="1873"/>
                  </a:cubicBezTo>
                  <a:cubicBezTo>
                    <a:pt x="7110" y="1873"/>
                    <a:pt x="7110" y="1465"/>
                    <a:pt x="6836" y="1465"/>
                  </a:cubicBezTo>
                  <a:lnTo>
                    <a:pt x="6831" y="1465"/>
                  </a:lnTo>
                  <a:cubicBezTo>
                    <a:pt x="5895" y="1450"/>
                    <a:pt x="5011" y="974"/>
                    <a:pt x="4343" y="263"/>
                  </a:cubicBezTo>
                  <a:cubicBezTo>
                    <a:pt x="4175" y="88"/>
                    <a:pt x="3951" y="0"/>
                    <a:pt x="37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2" name="Google Shape;18612;p73"/>
            <p:cNvSpPr/>
            <p:nvPr/>
          </p:nvSpPr>
          <p:spPr>
            <a:xfrm>
              <a:off x="6380495" y="1540902"/>
              <a:ext cx="175066" cy="318977"/>
            </a:xfrm>
            <a:custGeom>
              <a:rect b="b" l="l" r="r" t="t"/>
              <a:pathLst>
                <a:path extrusionOk="0" h="12184" w="6687">
                  <a:moveTo>
                    <a:pt x="207" y="0"/>
                  </a:moveTo>
                  <a:cubicBezTo>
                    <a:pt x="103" y="0"/>
                    <a:pt x="0" y="68"/>
                    <a:pt x="0" y="202"/>
                  </a:cubicBezTo>
                  <a:lnTo>
                    <a:pt x="0" y="4843"/>
                  </a:lnTo>
                  <a:cubicBezTo>
                    <a:pt x="0" y="5069"/>
                    <a:pt x="63" y="5290"/>
                    <a:pt x="183" y="5487"/>
                  </a:cubicBezTo>
                  <a:cubicBezTo>
                    <a:pt x="332" y="5727"/>
                    <a:pt x="500" y="5953"/>
                    <a:pt x="682" y="6169"/>
                  </a:cubicBezTo>
                  <a:cubicBezTo>
                    <a:pt x="942" y="6471"/>
                    <a:pt x="1254" y="6731"/>
                    <a:pt x="1605" y="6928"/>
                  </a:cubicBezTo>
                  <a:cubicBezTo>
                    <a:pt x="1614" y="6933"/>
                    <a:pt x="1629" y="6952"/>
                    <a:pt x="1648" y="6957"/>
                  </a:cubicBezTo>
                  <a:cubicBezTo>
                    <a:pt x="1667" y="6971"/>
                    <a:pt x="1691" y="6981"/>
                    <a:pt x="1715" y="6985"/>
                  </a:cubicBezTo>
                  <a:cubicBezTo>
                    <a:pt x="2023" y="7144"/>
                    <a:pt x="2364" y="7230"/>
                    <a:pt x="2710" y="7240"/>
                  </a:cubicBezTo>
                  <a:cubicBezTo>
                    <a:pt x="2734" y="7240"/>
                    <a:pt x="2762" y="7226"/>
                    <a:pt x="2786" y="7211"/>
                  </a:cubicBezTo>
                  <a:cubicBezTo>
                    <a:pt x="2810" y="7202"/>
                    <a:pt x="2835" y="7202"/>
                    <a:pt x="2854" y="7182"/>
                  </a:cubicBezTo>
                  <a:cubicBezTo>
                    <a:pt x="2979" y="7053"/>
                    <a:pt x="2892" y="6832"/>
                    <a:pt x="2710" y="6832"/>
                  </a:cubicBezTo>
                  <a:cubicBezTo>
                    <a:pt x="2614" y="6822"/>
                    <a:pt x="2513" y="6812"/>
                    <a:pt x="2417" y="6793"/>
                  </a:cubicBezTo>
                  <a:cubicBezTo>
                    <a:pt x="2652" y="6625"/>
                    <a:pt x="2820" y="6380"/>
                    <a:pt x="2892" y="6101"/>
                  </a:cubicBezTo>
                  <a:cubicBezTo>
                    <a:pt x="2935" y="5941"/>
                    <a:pt x="2810" y="5838"/>
                    <a:pt x="2688" y="5838"/>
                  </a:cubicBezTo>
                  <a:cubicBezTo>
                    <a:pt x="2606" y="5838"/>
                    <a:pt x="2525" y="5885"/>
                    <a:pt x="2498" y="5991"/>
                  </a:cubicBezTo>
                  <a:cubicBezTo>
                    <a:pt x="2426" y="6308"/>
                    <a:pt x="2162" y="6548"/>
                    <a:pt x="1840" y="6591"/>
                  </a:cubicBezTo>
                  <a:cubicBezTo>
                    <a:pt x="1547" y="6428"/>
                    <a:pt x="1283" y="6217"/>
                    <a:pt x="1057" y="5967"/>
                  </a:cubicBezTo>
                  <a:lnTo>
                    <a:pt x="1139" y="4977"/>
                  </a:lnTo>
                  <a:cubicBezTo>
                    <a:pt x="1187" y="4377"/>
                    <a:pt x="2248" y="3868"/>
                    <a:pt x="2892" y="3868"/>
                  </a:cubicBezTo>
                  <a:cubicBezTo>
                    <a:pt x="3128" y="3868"/>
                    <a:pt x="3358" y="3940"/>
                    <a:pt x="3555" y="4069"/>
                  </a:cubicBezTo>
                  <a:cubicBezTo>
                    <a:pt x="5395" y="5285"/>
                    <a:pt x="5794" y="8234"/>
                    <a:pt x="6212" y="11357"/>
                  </a:cubicBezTo>
                  <a:lnTo>
                    <a:pt x="6217" y="11405"/>
                  </a:lnTo>
                  <a:cubicBezTo>
                    <a:pt x="6241" y="11602"/>
                    <a:pt x="6092" y="11775"/>
                    <a:pt x="5895" y="11775"/>
                  </a:cubicBezTo>
                  <a:lnTo>
                    <a:pt x="4064" y="11775"/>
                  </a:lnTo>
                  <a:cubicBezTo>
                    <a:pt x="3791" y="11775"/>
                    <a:pt x="3791" y="12183"/>
                    <a:pt x="4064" y="12183"/>
                  </a:cubicBezTo>
                  <a:lnTo>
                    <a:pt x="5895" y="12183"/>
                  </a:lnTo>
                  <a:cubicBezTo>
                    <a:pt x="5897" y="12183"/>
                    <a:pt x="5900" y="12183"/>
                    <a:pt x="5903" y="12183"/>
                  </a:cubicBezTo>
                  <a:cubicBezTo>
                    <a:pt x="6346" y="12183"/>
                    <a:pt x="6687" y="11792"/>
                    <a:pt x="6630" y="11347"/>
                  </a:cubicBezTo>
                  <a:lnTo>
                    <a:pt x="6610" y="11299"/>
                  </a:lnTo>
                  <a:cubicBezTo>
                    <a:pt x="6178" y="8081"/>
                    <a:pt x="5770" y="5045"/>
                    <a:pt x="3776" y="3723"/>
                  </a:cubicBezTo>
                  <a:cubicBezTo>
                    <a:pt x="3518" y="3550"/>
                    <a:pt x="3214" y="3454"/>
                    <a:pt x="2905" y="3454"/>
                  </a:cubicBezTo>
                  <a:cubicBezTo>
                    <a:pt x="2898" y="3454"/>
                    <a:pt x="2890" y="3454"/>
                    <a:pt x="2883" y="3454"/>
                  </a:cubicBezTo>
                  <a:cubicBezTo>
                    <a:pt x="2061" y="3454"/>
                    <a:pt x="788" y="4079"/>
                    <a:pt x="721" y="4939"/>
                  </a:cubicBezTo>
                  <a:lnTo>
                    <a:pt x="677" y="5487"/>
                  </a:lnTo>
                  <a:cubicBezTo>
                    <a:pt x="524" y="5266"/>
                    <a:pt x="413" y="5112"/>
                    <a:pt x="413" y="4843"/>
                  </a:cubicBezTo>
                  <a:lnTo>
                    <a:pt x="413" y="202"/>
                  </a:lnTo>
                  <a:cubicBezTo>
                    <a:pt x="413" y="68"/>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3" name="Google Shape;18613;p73"/>
            <p:cNvSpPr/>
            <p:nvPr/>
          </p:nvSpPr>
          <p:spPr>
            <a:xfrm>
              <a:off x="6184800" y="1540928"/>
              <a:ext cx="174071" cy="319082"/>
            </a:xfrm>
            <a:custGeom>
              <a:rect b="b" l="l" r="r" t="t"/>
              <a:pathLst>
                <a:path extrusionOk="0" h="12188" w="6649">
                  <a:moveTo>
                    <a:pt x="6445" y="1"/>
                  </a:moveTo>
                  <a:cubicBezTo>
                    <a:pt x="6343" y="1"/>
                    <a:pt x="6240" y="69"/>
                    <a:pt x="6240" y="206"/>
                  </a:cubicBezTo>
                  <a:lnTo>
                    <a:pt x="6240" y="4847"/>
                  </a:lnTo>
                  <a:cubicBezTo>
                    <a:pt x="6240" y="5178"/>
                    <a:pt x="6053" y="5351"/>
                    <a:pt x="6000" y="5428"/>
                  </a:cubicBezTo>
                  <a:lnTo>
                    <a:pt x="5957" y="4938"/>
                  </a:lnTo>
                  <a:cubicBezTo>
                    <a:pt x="5885" y="4073"/>
                    <a:pt x="4612" y="3453"/>
                    <a:pt x="3795" y="3453"/>
                  </a:cubicBezTo>
                  <a:cubicBezTo>
                    <a:pt x="3478" y="3453"/>
                    <a:pt x="3166" y="3545"/>
                    <a:pt x="2902" y="3722"/>
                  </a:cubicBezTo>
                  <a:cubicBezTo>
                    <a:pt x="783" y="5125"/>
                    <a:pt x="428" y="8599"/>
                    <a:pt x="62" y="11346"/>
                  </a:cubicBezTo>
                  <a:cubicBezTo>
                    <a:pt x="0" y="11793"/>
                    <a:pt x="346" y="12187"/>
                    <a:pt x="793" y="12187"/>
                  </a:cubicBezTo>
                  <a:lnTo>
                    <a:pt x="2426" y="12187"/>
                  </a:lnTo>
                  <a:cubicBezTo>
                    <a:pt x="2700" y="12187"/>
                    <a:pt x="2700" y="11779"/>
                    <a:pt x="2426" y="11779"/>
                  </a:cubicBezTo>
                  <a:lnTo>
                    <a:pt x="793" y="11779"/>
                  </a:lnTo>
                  <a:cubicBezTo>
                    <a:pt x="701" y="11779"/>
                    <a:pt x="610" y="11740"/>
                    <a:pt x="548" y="11668"/>
                  </a:cubicBezTo>
                  <a:cubicBezTo>
                    <a:pt x="476" y="11582"/>
                    <a:pt x="452" y="11467"/>
                    <a:pt x="480" y="11361"/>
                  </a:cubicBezTo>
                  <a:cubicBezTo>
                    <a:pt x="889" y="8229"/>
                    <a:pt x="1287" y="5284"/>
                    <a:pt x="3127" y="4059"/>
                  </a:cubicBezTo>
                  <a:cubicBezTo>
                    <a:pt x="3324" y="3929"/>
                    <a:pt x="3555" y="3862"/>
                    <a:pt x="3790" y="3862"/>
                  </a:cubicBezTo>
                  <a:cubicBezTo>
                    <a:pt x="4434" y="3862"/>
                    <a:pt x="5496" y="4371"/>
                    <a:pt x="5544" y="4972"/>
                  </a:cubicBezTo>
                  <a:lnTo>
                    <a:pt x="5626" y="5928"/>
                  </a:lnTo>
                  <a:cubicBezTo>
                    <a:pt x="5553" y="6009"/>
                    <a:pt x="5481" y="6072"/>
                    <a:pt x="5405" y="6144"/>
                  </a:cubicBezTo>
                  <a:cubicBezTo>
                    <a:pt x="5227" y="6312"/>
                    <a:pt x="5304" y="6273"/>
                    <a:pt x="4982" y="6480"/>
                  </a:cubicBezTo>
                  <a:cubicBezTo>
                    <a:pt x="4929" y="6514"/>
                    <a:pt x="4876" y="6557"/>
                    <a:pt x="4818" y="6590"/>
                  </a:cubicBezTo>
                  <a:cubicBezTo>
                    <a:pt x="4487" y="6552"/>
                    <a:pt x="4218" y="6312"/>
                    <a:pt x="4141" y="5990"/>
                  </a:cubicBezTo>
                  <a:cubicBezTo>
                    <a:pt x="4117" y="5898"/>
                    <a:pt x="4033" y="5839"/>
                    <a:pt x="3944" y="5839"/>
                  </a:cubicBezTo>
                  <a:cubicBezTo>
                    <a:pt x="3926" y="5839"/>
                    <a:pt x="3909" y="5841"/>
                    <a:pt x="3891" y="5846"/>
                  </a:cubicBezTo>
                  <a:cubicBezTo>
                    <a:pt x="3776" y="5875"/>
                    <a:pt x="3714" y="5985"/>
                    <a:pt x="3742" y="6096"/>
                  </a:cubicBezTo>
                  <a:cubicBezTo>
                    <a:pt x="3814" y="6379"/>
                    <a:pt x="3983" y="6624"/>
                    <a:pt x="4218" y="6792"/>
                  </a:cubicBezTo>
                  <a:cubicBezTo>
                    <a:pt x="4127" y="6811"/>
                    <a:pt x="4035" y="6826"/>
                    <a:pt x="3939" y="6831"/>
                  </a:cubicBezTo>
                  <a:cubicBezTo>
                    <a:pt x="3757" y="6831"/>
                    <a:pt x="3665" y="7056"/>
                    <a:pt x="3800" y="7181"/>
                  </a:cubicBezTo>
                  <a:cubicBezTo>
                    <a:pt x="3810" y="7196"/>
                    <a:pt x="3834" y="7196"/>
                    <a:pt x="3848" y="7201"/>
                  </a:cubicBezTo>
                  <a:cubicBezTo>
                    <a:pt x="3877" y="7225"/>
                    <a:pt x="3911" y="7234"/>
                    <a:pt x="3944" y="7239"/>
                  </a:cubicBezTo>
                  <a:cubicBezTo>
                    <a:pt x="4247" y="7234"/>
                    <a:pt x="4737" y="7100"/>
                    <a:pt x="4996" y="6960"/>
                  </a:cubicBezTo>
                  <a:cubicBezTo>
                    <a:pt x="5616" y="6629"/>
                    <a:pt x="6135" y="6019"/>
                    <a:pt x="6466" y="5481"/>
                  </a:cubicBezTo>
                  <a:cubicBezTo>
                    <a:pt x="6586" y="5289"/>
                    <a:pt x="6649" y="5068"/>
                    <a:pt x="6649" y="4842"/>
                  </a:cubicBezTo>
                  <a:lnTo>
                    <a:pt x="6649" y="206"/>
                  </a:lnTo>
                  <a:cubicBezTo>
                    <a:pt x="6649" y="69"/>
                    <a:pt x="6547" y="1"/>
                    <a:pt x="64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4" name="Google Shape;18614;p73"/>
          <p:cNvGrpSpPr/>
          <p:nvPr/>
        </p:nvGrpSpPr>
        <p:grpSpPr>
          <a:xfrm>
            <a:off x="7060102" y="1516371"/>
            <a:ext cx="370709" cy="367829"/>
            <a:chOff x="7060102" y="1516371"/>
            <a:chExt cx="370709" cy="367829"/>
          </a:xfrm>
        </p:grpSpPr>
        <p:sp>
          <p:nvSpPr>
            <p:cNvPr id="18615" name="Google Shape;18615;p73"/>
            <p:cNvSpPr/>
            <p:nvPr/>
          </p:nvSpPr>
          <p:spPr>
            <a:xfrm>
              <a:off x="7066699" y="1521790"/>
              <a:ext cx="356833" cy="357069"/>
            </a:xfrm>
            <a:custGeom>
              <a:rect b="b" l="l" r="r" t="t"/>
              <a:pathLst>
                <a:path extrusionOk="0" h="13639" w="13630">
                  <a:moveTo>
                    <a:pt x="6894" y="0"/>
                  </a:moveTo>
                  <a:cubicBezTo>
                    <a:pt x="6783" y="149"/>
                    <a:pt x="6682" y="308"/>
                    <a:pt x="6577" y="485"/>
                  </a:cubicBezTo>
                  <a:cubicBezTo>
                    <a:pt x="6039" y="1403"/>
                    <a:pt x="5477" y="2902"/>
                    <a:pt x="5678" y="4982"/>
                  </a:cubicBezTo>
                  <a:cubicBezTo>
                    <a:pt x="4429" y="5847"/>
                    <a:pt x="3300" y="6870"/>
                    <a:pt x="2316" y="8023"/>
                  </a:cubicBezTo>
                  <a:cubicBezTo>
                    <a:pt x="1427" y="9061"/>
                    <a:pt x="649" y="10189"/>
                    <a:pt x="0" y="11386"/>
                  </a:cubicBezTo>
                  <a:lnTo>
                    <a:pt x="2239" y="13639"/>
                  </a:lnTo>
                  <a:cubicBezTo>
                    <a:pt x="2873" y="12289"/>
                    <a:pt x="3690" y="11035"/>
                    <a:pt x="4670" y="9911"/>
                  </a:cubicBezTo>
                  <a:cubicBezTo>
                    <a:pt x="6197" y="8153"/>
                    <a:pt x="7711" y="6976"/>
                    <a:pt x="9723" y="6178"/>
                  </a:cubicBezTo>
                  <a:lnTo>
                    <a:pt x="10545" y="5866"/>
                  </a:lnTo>
                  <a:cubicBezTo>
                    <a:pt x="11544" y="5525"/>
                    <a:pt x="12577" y="5294"/>
                    <a:pt x="13629" y="5184"/>
                  </a:cubicBezTo>
                  <a:lnTo>
                    <a:pt x="13629" y="2162"/>
                  </a:lnTo>
                  <a:cubicBezTo>
                    <a:pt x="13581" y="2162"/>
                    <a:pt x="13533" y="2162"/>
                    <a:pt x="13485" y="2167"/>
                  </a:cubicBezTo>
                  <a:cubicBezTo>
                    <a:pt x="11847" y="2320"/>
                    <a:pt x="10237" y="2714"/>
                    <a:pt x="8710" y="3334"/>
                  </a:cubicBezTo>
                  <a:cubicBezTo>
                    <a:pt x="8950" y="1898"/>
                    <a:pt x="10041" y="500"/>
                    <a:pt x="10790"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6" name="Google Shape;18616;p73"/>
            <p:cNvSpPr/>
            <p:nvPr/>
          </p:nvSpPr>
          <p:spPr>
            <a:xfrm>
              <a:off x="7121180" y="1786156"/>
              <a:ext cx="22515" cy="19216"/>
            </a:xfrm>
            <a:custGeom>
              <a:rect b="b" l="l" r="r" t="t"/>
              <a:pathLst>
                <a:path extrusionOk="0" h="734" w="860">
                  <a:moveTo>
                    <a:pt x="488" y="0"/>
                  </a:moveTo>
                  <a:cubicBezTo>
                    <a:pt x="161" y="0"/>
                    <a:pt x="1" y="396"/>
                    <a:pt x="230" y="625"/>
                  </a:cubicBezTo>
                  <a:cubicBezTo>
                    <a:pt x="305" y="700"/>
                    <a:pt x="398" y="734"/>
                    <a:pt x="489" y="734"/>
                  </a:cubicBezTo>
                  <a:cubicBezTo>
                    <a:pt x="676" y="734"/>
                    <a:pt x="856" y="590"/>
                    <a:pt x="859" y="370"/>
                  </a:cubicBezTo>
                  <a:cubicBezTo>
                    <a:pt x="859" y="164"/>
                    <a:pt x="696" y="0"/>
                    <a:pt x="494" y="0"/>
                  </a:cubicBezTo>
                  <a:cubicBezTo>
                    <a:pt x="492" y="0"/>
                    <a:pt x="490" y="0"/>
                    <a:pt x="488"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7" name="Google Shape;18617;p73"/>
            <p:cNvSpPr/>
            <p:nvPr/>
          </p:nvSpPr>
          <p:spPr>
            <a:xfrm>
              <a:off x="7256347" y="1559123"/>
              <a:ext cx="22672" cy="19347"/>
            </a:xfrm>
            <a:custGeom>
              <a:rect b="b" l="l" r="r" t="t"/>
              <a:pathLst>
                <a:path extrusionOk="0" h="739" w="866">
                  <a:moveTo>
                    <a:pt x="495" y="1"/>
                  </a:moveTo>
                  <a:cubicBezTo>
                    <a:pt x="164" y="1"/>
                    <a:pt x="1" y="400"/>
                    <a:pt x="236" y="630"/>
                  </a:cubicBezTo>
                  <a:cubicBezTo>
                    <a:pt x="310" y="705"/>
                    <a:pt x="402" y="738"/>
                    <a:pt x="492" y="738"/>
                  </a:cubicBezTo>
                  <a:cubicBezTo>
                    <a:pt x="680" y="738"/>
                    <a:pt x="860" y="592"/>
                    <a:pt x="860" y="371"/>
                  </a:cubicBezTo>
                  <a:cubicBezTo>
                    <a:pt x="865" y="164"/>
                    <a:pt x="697" y="1"/>
                    <a:pt x="495"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8" name="Google Shape;18618;p73"/>
            <p:cNvSpPr/>
            <p:nvPr/>
          </p:nvSpPr>
          <p:spPr>
            <a:xfrm>
              <a:off x="7299623" y="1651198"/>
              <a:ext cx="22646" cy="19321"/>
            </a:xfrm>
            <a:custGeom>
              <a:rect b="b" l="l" r="r" t="t"/>
              <a:pathLst>
                <a:path extrusionOk="0" h="738" w="865">
                  <a:moveTo>
                    <a:pt x="499" y="0"/>
                  </a:moveTo>
                  <a:cubicBezTo>
                    <a:pt x="496" y="0"/>
                    <a:pt x="493" y="0"/>
                    <a:pt x="490" y="0"/>
                  </a:cubicBezTo>
                  <a:cubicBezTo>
                    <a:pt x="163" y="0"/>
                    <a:pt x="0" y="399"/>
                    <a:pt x="231" y="630"/>
                  </a:cubicBezTo>
                  <a:cubicBezTo>
                    <a:pt x="305" y="704"/>
                    <a:pt x="397" y="738"/>
                    <a:pt x="488" y="738"/>
                  </a:cubicBezTo>
                  <a:cubicBezTo>
                    <a:pt x="677" y="738"/>
                    <a:pt x="860" y="591"/>
                    <a:pt x="860" y="370"/>
                  </a:cubicBezTo>
                  <a:cubicBezTo>
                    <a:pt x="865" y="167"/>
                    <a:pt x="701" y="0"/>
                    <a:pt x="49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9" name="Google Shape;18619;p73"/>
            <p:cNvSpPr/>
            <p:nvPr/>
          </p:nvSpPr>
          <p:spPr>
            <a:xfrm>
              <a:off x="7236738" y="1632715"/>
              <a:ext cx="22646" cy="19321"/>
            </a:xfrm>
            <a:custGeom>
              <a:rect b="b" l="l" r="r" t="t"/>
              <a:pathLst>
                <a:path extrusionOk="0" h="738" w="865">
                  <a:moveTo>
                    <a:pt x="495" y="0"/>
                  </a:moveTo>
                  <a:cubicBezTo>
                    <a:pt x="168" y="0"/>
                    <a:pt x="0" y="394"/>
                    <a:pt x="236" y="630"/>
                  </a:cubicBezTo>
                  <a:cubicBezTo>
                    <a:pt x="310" y="704"/>
                    <a:pt x="402" y="737"/>
                    <a:pt x="492" y="737"/>
                  </a:cubicBezTo>
                  <a:cubicBezTo>
                    <a:pt x="682" y="737"/>
                    <a:pt x="865" y="590"/>
                    <a:pt x="865"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0" name="Google Shape;18620;p73"/>
            <p:cNvSpPr/>
            <p:nvPr/>
          </p:nvSpPr>
          <p:spPr>
            <a:xfrm>
              <a:off x="7209825" y="1707799"/>
              <a:ext cx="22515" cy="19321"/>
            </a:xfrm>
            <a:custGeom>
              <a:rect b="b" l="l" r="r" t="t"/>
              <a:pathLst>
                <a:path extrusionOk="0" h="738" w="860">
                  <a:moveTo>
                    <a:pt x="495" y="0"/>
                  </a:moveTo>
                  <a:cubicBezTo>
                    <a:pt x="163" y="0"/>
                    <a:pt x="0" y="394"/>
                    <a:pt x="231" y="630"/>
                  </a:cubicBezTo>
                  <a:cubicBezTo>
                    <a:pt x="307" y="704"/>
                    <a:pt x="399" y="737"/>
                    <a:pt x="489" y="737"/>
                  </a:cubicBezTo>
                  <a:cubicBezTo>
                    <a:pt x="679" y="737"/>
                    <a:pt x="860" y="590"/>
                    <a:pt x="860" y="365"/>
                  </a:cubicBezTo>
                  <a:cubicBezTo>
                    <a:pt x="860" y="164"/>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1" name="Google Shape;18621;p73"/>
            <p:cNvSpPr/>
            <p:nvPr/>
          </p:nvSpPr>
          <p:spPr>
            <a:xfrm>
              <a:off x="7374812" y="1606928"/>
              <a:ext cx="22541" cy="19321"/>
            </a:xfrm>
            <a:custGeom>
              <a:rect b="b" l="l" r="r" t="t"/>
              <a:pathLst>
                <a:path extrusionOk="0" h="738" w="861">
                  <a:moveTo>
                    <a:pt x="496" y="0"/>
                  </a:moveTo>
                  <a:cubicBezTo>
                    <a:pt x="164" y="0"/>
                    <a:pt x="1" y="399"/>
                    <a:pt x="232" y="630"/>
                  </a:cubicBezTo>
                  <a:cubicBezTo>
                    <a:pt x="308" y="704"/>
                    <a:pt x="400" y="738"/>
                    <a:pt x="491" y="738"/>
                  </a:cubicBezTo>
                  <a:cubicBezTo>
                    <a:pt x="680" y="738"/>
                    <a:pt x="861" y="591"/>
                    <a:pt x="861" y="370"/>
                  </a:cubicBezTo>
                  <a:cubicBezTo>
                    <a:pt x="861" y="169"/>
                    <a:pt x="698" y="0"/>
                    <a:pt x="496"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2" name="Google Shape;18622;p73"/>
            <p:cNvSpPr/>
            <p:nvPr/>
          </p:nvSpPr>
          <p:spPr>
            <a:xfrm>
              <a:off x="7089580" y="1805529"/>
              <a:ext cx="22672" cy="19321"/>
            </a:xfrm>
            <a:custGeom>
              <a:rect b="b" l="l" r="r" t="t"/>
              <a:pathLst>
                <a:path extrusionOk="0" h="738" w="866">
                  <a:moveTo>
                    <a:pt x="495" y="0"/>
                  </a:moveTo>
                  <a:cubicBezTo>
                    <a:pt x="169" y="0"/>
                    <a:pt x="0" y="399"/>
                    <a:pt x="236" y="629"/>
                  </a:cubicBezTo>
                  <a:cubicBezTo>
                    <a:pt x="310" y="704"/>
                    <a:pt x="402" y="737"/>
                    <a:pt x="493" y="737"/>
                  </a:cubicBezTo>
                  <a:cubicBezTo>
                    <a:pt x="682" y="737"/>
                    <a:pt x="865" y="591"/>
                    <a:pt x="865" y="370"/>
                  </a:cubicBezTo>
                  <a:cubicBezTo>
                    <a:pt x="860" y="163"/>
                    <a:pt x="697" y="0"/>
                    <a:pt x="495"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3" name="Google Shape;18623;p73"/>
            <p:cNvSpPr/>
            <p:nvPr/>
          </p:nvSpPr>
          <p:spPr>
            <a:xfrm>
              <a:off x="7108954" y="1835819"/>
              <a:ext cx="22646" cy="19295"/>
            </a:xfrm>
            <a:custGeom>
              <a:rect b="b" l="l" r="r" t="t"/>
              <a:pathLst>
                <a:path extrusionOk="0" h="737" w="865">
                  <a:moveTo>
                    <a:pt x="504" y="1"/>
                  </a:moveTo>
                  <a:cubicBezTo>
                    <a:pt x="501" y="1"/>
                    <a:pt x="498" y="1"/>
                    <a:pt x="495" y="1"/>
                  </a:cubicBezTo>
                  <a:cubicBezTo>
                    <a:pt x="168" y="1"/>
                    <a:pt x="0" y="395"/>
                    <a:pt x="236" y="625"/>
                  </a:cubicBezTo>
                  <a:cubicBezTo>
                    <a:pt x="311" y="702"/>
                    <a:pt x="404" y="736"/>
                    <a:pt x="495" y="736"/>
                  </a:cubicBezTo>
                  <a:cubicBezTo>
                    <a:pt x="684" y="736"/>
                    <a:pt x="865" y="589"/>
                    <a:pt x="865" y="366"/>
                  </a:cubicBezTo>
                  <a:cubicBezTo>
                    <a:pt x="865" y="167"/>
                    <a:pt x="706" y="1"/>
                    <a:pt x="504"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4" name="Google Shape;18624;p73"/>
            <p:cNvSpPr/>
            <p:nvPr/>
          </p:nvSpPr>
          <p:spPr>
            <a:xfrm>
              <a:off x="7109949" y="1578261"/>
              <a:ext cx="313689" cy="300599"/>
            </a:xfrm>
            <a:custGeom>
              <a:rect b="b" l="l" r="r" t="t"/>
              <a:pathLst>
                <a:path extrusionOk="0" h="11482" w="11982">
                  <a:moveTo>
                    <a:pt x="11982" y="0"/>
                  </a:moveTo>
                  <a:cubicBezTo>
                    <a:pt x="11934" y="5"/>
                    <a:pt x="11881" y="5"/>
                    <a:pt x="11838" y="15"/>
                  </a:cubicBezTo>
                  <a:cubicBezTo>
                    <a:pt x="11689" y="24"/>
                    <a:pt x="11540" y="43"/>
                    <a:pt x="11396" y="63"/>
                  </a:cubicBezTo>
                  <a:lnTo>
                    <a:pt x="11396" y="1595"/>
                  </a:lnTo>
                  <a:cubicBezTo>
                    <a:pt x="11396" y="2071"/>
                    <a:pt x="11055" y="2469"/>
                    <a:pt x="10589" y="2546"/>
                  </a:cubicBezTo>
                  <a:cubicBezTo>
                    <a:pt x="9815" y="2671"/>
                    <a:pt x="9051" y="2863"/>
                    <a:pt x="8307" y="3118"/>
                  </a:cubicBezTo>
                  <a:lnTo>
                    <a:pt x="7485" y="3435"/>
                  </a:lnTo>
                  <a:cubicBezTo>
                    <a:pt x="5472" y="4232"/>
                    <a:pt x="3959" y="5405"/>
                    <a:pt x="2431" y="7168"/>
                  </a:cubicBezTo>
                  <a:cubicBezTo>
                    <a:pt x="1451" y="8292"/>
                    <a:pt x="635" y="9546"/>
                    <a:pt x="1" y="10896"/>
                  </a:cubicBezTo>
                  <a:lnTo>
                    <a:pt x="592" y="11482"/>
                  </a:lnTo>
                  <a:cubicBezTo>
                    <a:pt x="1226" y="10137"/>
                    <a:pt x="2042" y="8878"/>
                    <a:pt x="3018" y="7754"/>
                  </a:cubicBezTo>
                  <a:cubicBezTo>
                    <a:pt x="4550" y="5996"/>
                    <a:pt x="6063" y="4819"/>
                    <a:pt x="8076" y="4026"/>
                  </a:cubicBezTo>
                  <a:lnTo>
                    <a:pt x="8893" y="3709"/>
                  </a:lnTo>
                  <a:cubicBezTo>
                    <a:pt x="9892" y="3368"/>
                    <a:pt x="10930" y="3137"/>
                    <a:pt x="11982" y="3031"/>
                  </a:cubicBezTo>
                  <a:lnTo>
                    <a:pt x="11982" y="0"/>
                  </a:ln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5" name="Google Shape;18625;p73"/>
            <p:cNvSpPr/>
            <p:nvPr/>
          </p:nvSpPr>
          <p:spPr>
            <a:xfrm>
              <a:off x="7098010" y="1662141"/>
              <a:ext cx="105165" cy="110113"/>
            </a:xfrm>
            <a:custGeom>
              <a:rect b="b" l="l" r="r" t="t"/>
              <a:pathLst>
                <a:path extrusionOk="0" h="4206" w="4017">
                  <a:moveTo>
                    <a:pt x="3959" y="0"/>
                  </a:moveTo>
                  <a:cubicBezTo>
                    <a:pt x="2912" y="783"/>
                    <a:pt x="1960" y="1677"/>
                    <a:pt x="1110" y="2667"/>
                  </a:cubicBezTo>
                  <a:cubicBezTo>
                    <a:pt x="697" y="3157"/>
                    <a:pt x="327" y="3632"/>
                    <a:pt x="0" y="4103"/>
                  </a:cubicBezTo>
                  <a:cubicBezTo>
                    <a:pt x="20" y="4102"/>
                    <a:pt x="38" y="4102"/>
                    <a:pt x="56" y="4102"/>
                  </a:cubicBezTo>
                  <a:cubicBezTo>
                    <a:pt x="340" y="4102"/>
                    <a:pt x="362" y="4206"/>
                    <a:pt x="552" y="4206"/>
                  </a:cubicBezTo>
                  <a:cubicBezTo>
                    <a:pt x="620" y="4206"/>
                    <a:pt x="710" y="4192"/>
                    <a:pt x="841" y="4156"/>
                  </a:cubicBezTo>
                  <a:cubicBezTo>
                    <a:pt x="1100" y="4084"/>
                    <a:pt x="1307" y="3772"/>
                    <a:pt x="1610" y="3623"/>
                  </a:cubicBezTo>
                  <a:cubicBezTo>
                    <a:pt x="1859" y="3498"/>
                    <a:pt x="2239" y="3517"/>
                    <a:pt x="2489" y="3315"/>
                  </a:cubicBezTo>
                  <a:cubicBezTo>
                    <a:pt x="2710" y="3133"/>
                    <a:pt x="2767" y="2768"/>
                    <a:pt x="2960" y="2513"/>
                  </a:cubicBezTo>
                  <a:cubicBezTo>
                    <a:pt x="3132" y="2282"/>
                    <a:pt x="3474" y="2138"/>
                    <a:pt x="3603" y="1840"/>
                  </a:cubicBezTo>
                  <a:cubicBezTo>
                    <a:pt x="3723" y="1581"/>
                    <a:pt x="3608" y="1230"/>
                    <a:pt x="3675" y="913"/>
                  </a:cubicBezTo>
                  <a:cubicBezTo>
                    <a:pt x="3738" y="635"/>
                    <a:pt x="3997" y="366"/>
                    <a:pt x="4016" y="44"/>
                  </a:cubicBezTo>
                  <a:lnTo>
                    <a:pt x="3959"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6" name="Google Shape;18626;p73"/>
            <p:cNvSpPr/>
            <p:nvPr/>
          </p:nvSpPr>
          <p:spPr>
            <a:xfrm>
              <a:off x="7098010" y="1662141"/>
              <a:ext cx="105165" cy="110035"/>
            </a:xfrm>
            <a:custGeom>
              <a:rect b="b" l="l" r="r" t="t"/>
              <a:pathLst>
                <a:path extrusionOk="0" h="4203" w="4017">
                  <a:moveTo>
                    <a:pt x="3954" y="0"/>
                  </a:moveTo>
                  <a:cubicBezTo>
                    <a:pt x="3714" y="183"/>
                    <a:pt x="3478" y="366"/>
                    <a:pt x="3248" y="558"/>
                  </a:cubicBezTo>
                  <a:cubicBezTo>
                    <a:pt x="3205" y="860"/>
                    <a:pt x="3296" y="1182"/>
                    <a:pt x="3190" y="1422"/>
                  </a:cubicBezTo>
                  <a:cubicBezTo>
                    <a:pt x="3056" y="1720"/>
                    <a:pt x="2715" y="1864"/>
                    <a:pt x="2542" y="2090"/>
                  </a:cubicBezTo>
                  <a:cubicBezTo>
                    <a:pt x="2349" y="2345"/>
                    <a:pt x="2297" y="2710"/>
                    <a:pt x="2071" y="2892"/>
                  </a:cubicBezTo>
                  <a:cubicBezTo>
                    <a:pt x="1821" y="3099"/>
                    <a:pt x="1446" y="3075"/>
                    <a:pt x="1192" y="3200"/>
                  </a:cubicBezTo>
                  <a:cubicBezTo>
                    <a:pt x="894" y="3354"/>
                    <a:pt x="687" y="3661"/>
                    <a:pt x="428" y="3733"/>
                  </a:cubicBezTo>
                  <a:cubicBezTo>
                    <a:pt x="361" y="3752"/>
                    <a:pt x="298" y="3767"/>
                    <a:pt x="231" y="3776"/>
                  </a:cubicBezTo>
                  <a:cubicBezTo>
                    <a:pt x="154" y="3882"/>
                    <a:pt x="72" y="3993"/>
                    <a:pt x="0" y="4098"/>
                  </a:cubicBezTo>
                  <a:cubicBezTo>
                    <a:pt x="20" y="4097"/>
                    <a:pt x="38" y="4097"/>
                    <a:pt x="55" y="4097"/>
                  </a:cubicBezTo>
                  <a:cubicBezTo>
                    <a:pt x="343" y="4097"/>
                    <a:pt x="366" y="4203"/>
                    <a:pt x="555" y="4203"/>
                  </a:cubicBezTo>
                  <a:cubicBezTo>
                    <a:pt x="623" y="4203"/>
                    <a:pt x="714" y="4189"/>
                    <a:pt x="846" y="4151"/>
                  </a:cubicBezTo>
                  <a:cubicBezTo>
                    <a:pt x="1100" y="4079"/>
                    <a:pt x="1312" y="3772"/>
                    <a:pt x="1610" y="3618"/>
                  </a:cubicBezTo>
                  <a:cubicBezTo>
                    <a:pt x="1864" y="3493"/>
                    <a:pt x="2244" y="3512"/>
                    <a:pt x="2489" y="3310"/>
                  </a:cubicBezTo>
                  <a:cubicBezTo>
                    <a:pt x="2715" y="3133"/>
                    <a:pt x="2767" y="2763"/>
                    <a:pt x="2960" y="2508"/>
                  </a:cubicBezTo>
                  <a:cubicBezTo>
                    <a:pt x="3132" y="2282"/>
                    <a:pt x="3478" y="2133"/>
                    <a:pt x="3608" y="1840"/>
                  </a:cubicBezTo>
                  <a:cubicBezTo>
                    <a:pt x="3723" y="1581"/>
                    <a:pt x="3608" y="1230"/>
                    <a:pt x="3680" y="913"/>
                  </a:cubicBezTo>
                  <a:cubicBezTo>
                    <a:pt x="3738" y="635"/>
                    <a:pt x="3997" y="366"/>
                    <a:pt x="4016" y="44"/>
                  </a:cubicBezTo>
                  <a:lnTo>
                    <a:pt x="3954" y="0"/>
                  </a:ln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7" name="Google Shape;18627;p73"/>
            <p:cNvSpPr/>
            <p:nvPr/>
          </p:nvSpPr>
          <p:spPr>
            <a:xfrm>
              <a:off x="7116624" y="1783014"/>
              <a:ext cx="22541" cy="19242"/>
            </a:xfrm>
            <a:custGeom>
              <a:rect b="b" l="l" r="r" t="t"/>
              <a:pathLst>
                <a:path extrusionOk="0" h="735" w="861">
                  <a:moveTo>
                    <a:pt x="490" y="0"/>
                  </a:moveTo>
                  <a:cubicBezTo>
                    <a:pt x="164" y="0"/>
                    <a:pt x="0" y="394"/>
                    <a:pt x="231" y="625"/>
                  </a:cubicBezTo>
                  <a:cubicBezTo>
                    <a:pt x="305" y="701"/>
                    <a:pt x="398" y="735"/>
                    <a:pt x="488" y="735"/>
                  </a:cubicBezTo>
                  <a:cubicBezTo>
                    <a:pt x="678" y="735"/>
                    <a:pt x="860" y="586"/>
                    <a:pt x="860" y="365"/>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73"/>
            <p:cNvSpPr/>
            <p:nvPr/>
          </p:nvSpPr>
          <p:spPr>
            <a:xfrm>
              <a:off x="7251949" y="1555877"/>
              <a:ext cx="22541" cy="19321"/>
            </a:xfrm>
            <a:custGeom>
              <a:rect b="b" l="l" r="r" t="t"/>
              <a:pathLst>
                <a:path extrusionOk="0" h="738" w="861">
                  <a:moveTo>
                    <a:pt x="490" y="0"/>
                  </a:moveTo>
                  <a:cubicBezTo>
                    <a:pt x="164" y="0"/>
                    <a:pt x="0" y="394"/>
                    <a:pt x="231" y="629"/>
                  </a:cubicBezTo>
                  <a:cubicBezTo>
                    <a:pt x="306" y="704"/>
                    <a:pt x="398" y="737"/>
                    <a:pt x="488" y="737"/>
                  </a:cubicBezTo>
                  <a:cubicBezTo>
                    <a:pt x="678" y="737"/>
                    <a:pt x="860" y="591"/>
                    <a:pt x="860" y="370"/>
                  </a:cubicBezTo>
                  <a:cubicBezTo>
                    <a:pt x="860" y="163"/>
                    <a:pt x="697" y="0"/>
                    <a:pt x="490"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9" name="Google Shape;18629;p73"/>
            <p:cNvSpPr/>
            <p:nvPr/>
          </p:nvSpPr>
          <p:spPr>
            <a:xfrm>
              <a:off x="7295093" y="1648056"/>
              <a:ext cx="22646" cy="19268"/>
            </a:xfrm>
            <a:custGeom>
              <a:rect b="b" l="l" r="r" t="t"/>
              <a:pathLst>
                <a:path extrusionOk="0" h="736" w="865">
                  <a:moveTo>
                    <a:pt x="503" y="0"/>
                  </a:moveTo>
                  <a:cubicBezTo>
                    <a:pt x="501" y="0"/>
                    <a:pt x="498" y="0"/>
                    <a:pt x="495" y="0"/>
                  </a:cubicBezTo>
                  <a:cubicBezTo>
                    <a:pt x="168" y="0"/>
                    <a:pt x="0" y="394"/>
                    <a:pt x="236" y="625"/>
                  </a:cubicBezTo>
                  <a:cubicBezTo>
                    <a:pt x="311" y="702"/>
                    <a:pt x="404" y="736"/>
                    <a:pt x="495" y="736"/>
                  </a:cubicBezTo>
                  <a:cubicBezTo>
                    <a:pt x="684" y="736"/>
                    <a:pt x="865" y="589"/>
                    <a:pt x="865" y="365"/>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0" name="Google Shape;18630;p73"/>
            <p:cNvSpPr/>
            <p:nvPr/>
          </p:nvSpPr>
          <p:spPr>
            <a:xfrm>
              <a:off x="7232209" y="1629442"/>
              <a:ext cx="22646" cy="19321"/>
            </a:xfrm>
            <a:custGeom>
              <a:rect b="b" l="l" r="r" t="t"/>
              <a:pathLst>
                <a:path extrusionOk="0" h="738" w="865">
                  <a:moveTo>
                    <a:pt x="495" y="0"/>
                  </a:moveTo>
                  <a:cubicBezTo>
                    <a:pt x="164" y="0"/>
                    <a:pt x="0" y="399"/>
                    <a:pt x="236" y="630"/>
                  </a:cubicBezTo>
                  <a:cubicBezTo>
                    <a:pt x="310" y="704"/>
                    <a:pt x="402" y="738"/>
                    <a:pt x="492" y="738"/>
                  </a:cubicBezTo>
                  <a:cubicBezTo>
                    <a:pt x="680" y="738"/>
                    <a:pt x="860" y="591"/>
                    <a:pt x="860" y="370"/>
                  </a:cubicBezTo>
                  <a:cubicBezTo>
                    <a:pt x="865" y="164"/>
                    <a:pt x="697" y="0"/>
                    <a:pt x="495"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73"/>
            <p:cNvSpPr/>
            <p:nvPr/>
          </p:nvSpPr>
          <p:spPr>
            <a:xfrm>
              <a:off x="7205296" y="1704527"/>
              <a:ext cx="22646" cy="19321"/>
            </a:xfrm>
            <a:custGeom>
              <a:rect b="b" l="l" r="r" t="t"/>
              <a:pathLst>
                <a:path extrusionOk="0" h="738" w="865">
                  <a:moveTo>
                    <a:pt x="503" y="0"/>
                  </a:moveTo>
                  <a:cubicBezTo>
                    <a:pt x="501" y="0"/>
                    <a:pt x="498" y="0"/>
                    <a:pt x="495" y="0"/>
                  </a:cubicBezTo>
                  <a:cubicBezTo>
                    <a:pt x="163" y="0"/>
                    <a:pt x="0" y="399"/>
                    <a:pt x="231" y="630"/>
                  </a:cubicBezTo>
                  <a:cubicBezTo>
                    <a:pt x="307" y="704"/>
                    <a:pt x="399" y="738"/>
                    <a:pt x="490" y="738"/>
                  </a:cubicBezTo>
                  <a:cubicBezTo>
                    <a:pt x="680" y="738"/>
                    <a:pt x="860" y="591"/>
                    <a:pt x="860" y="370"/>
                  </a:cubicBezTo>
                  <a:cubicBezTo>
                    <a:pt x="865" y="167"/>
                    <a:pt x="701" y="0"/>
                    <a:pt x="503"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73"/>
            <p:cNvSpPr/>
            <p:nvPr/>
          </p:nvSpPr>
          <p:spPr>
            <a:xfrm>
              <a:off x="7370413" y="1603655"/>
              <a:ext cx="22541" cy="19321"/>
            </a:xfrm>
            <a:custGeom>
              <a:rect b="b" l="l" r="r" t="t"/>
              <a:pathLst>
                <a:path extrusionOk="0" h="738" w="861">
                  <a:moveTo>
                    <a:pt x="491" y="1"/>
                  </a:moveTo>
                  <a:cubicBezTo>
                    <a:pt x="164" y="1"/>
                    <a:pt x="1" y="399"/>
                    <a:pt x="231" y="630"/>
                  </a:cubicBezTo>
                  <a:cubicBezTo>
                    <a:pt x="306" y="704"/>
                    <a:pt x="398" y="738"/>
                    <a:pt x="489" y="738"/>
                  </a:cubicBezTo>
                  <a:cubicBezTo>
                    <a:pt x="678" y="738"/>
                    <a:pt x="861" y="592"/>
                    <a:pt x="861" y="370"/>
                  </a:cubicBezTo>
                  <a:cubicBezTo>
                    <a:pt x="861" y="164"/>
                    <a:pt x="697" y="1"/>
                    <a:pt x="49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73"/>
            <p:cNvSpPr/>
            <p:nvPr/>
          </p:nvSpPr>
          <p:spPr>
            <a:xfrm>
              <a:off x="7085051" y="1802361"/>
              <a:ext cx="22672" cy="19268"/>
            </a:xfrm>
            <a:custGeom>
              <a:rect b="b" l="l" r="r" t="t"/>
              <a:pathLst>
                <a:path extrusionOk="0" h="736" w="866">
                  <a:moveTo>
                    <a:pt x="504" y="1"/>
                  </a:moveTo>
                  <a:cubicBezTo>
                    <a:pt x="501" y="1"/>
                    <a:pt x="498" y="1"/>
                    <a:pt x="495" y="1"/>
                  </a:cubicBezTo>
                  <a:cubicBezTo>
                    <a:pt x="169" y="1"/>
                    <a:pt x="0" y="395"/>
                    <a:pt x="236" y="625"/>
                  </a:cubicBezTo>
                  <a:cubicBezTo>
                    <a:pt x="310" y="702"/>
                    <a:pt x="403" y="735"/>
                    <a:pt x="493" y="735"/>
                  </a:cubicBezTo>
                  <a:cubicBezTo>
                    <a:pt x="683" y="735"/>
                    <a:pt x="865" y="587"/>
                    <a:pt x="865" y="366"/>
                  </a:cubicBezTo>
                  <a:cubicBezTo>
                    <a:pt x="865" y="167"/>
                    <a:pt x="702" y="1"/>
                    <a:pt x="504"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73"/>
            <p:cNvSpPr/>
            <p:nvPr/>
          </p:nvSpPr>
          <p:spPr>
            <a:xfrm>
              <a:off x="7104555" y="1832547"/>
              <a:ext cx="22515" cy="19268"/>
            </a:xfrm>
            <a:custGeom>
              <a:rect b="b" l="l" r="r" t="t"/>
              <a:pathLst>
                <a:path extrusionOk="0" h="736" w="860">
                  <a:moveTo>
                    <a:pt x="495" y="1"/>
                  </a:moveTo>
                  <a:cubicBezTo>
                    <a:pt x="163" y="1"/>
                    <a:pt x="0" y="395"/>
                    <a:pt x="231" y="625"/>
                  </a:cubicBezTo>
                  <a:cubicBezTo>
                    <a:pt x="307" y="702"/>
                    <a:pt x="400" y="735"/>
                    <a:pt x="490" y="735"/>
                  </a:cubicBezTo>
                  <a:cubicBezTo>
                    <a:pt x="680" y="735"/>
                    <a:pt x="860" y="587"/>
                    <a:pt x="860" y="366"/>
                  </a:cubicBezTo>
                  <a:cubicBezTo>
                    <a:pt x="860" y="164"/>
                    <a:pt x="697" y="1"/>
                    <a:pt x="495"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73"/>
            <p:cNvSpPr/>
            <p:nvPr/>
          </p:nvSpPr>
          <p:spPr>
            <a:xfrm>
              <a:off x="7139008" y="1744661"/>
              <a:ext cx="84928" cy="95845"/>
            </a:xfrm>
            <a:custGeom>
              <a:rect b="b" l="l" r="r" t="t"/>
              <a:pathLst>
                <a:path extrusionOk="0" h="3661" w="3244">
                  <a:moveTo>
                    <a:pt x="2811" y="0"/>
                  </a:moveTo>
                  <a:cubicBezTo>
                    <a:pt x="2685" y="0"/>
                    <a:pt x="2565" y="11"/>
                    <a:pt x="2460" y="58"/>
                  </a:cubicBezTo>
                  <a:cubicBezTo>
                    <a:pt x="2167" y="187"/>
                    <a:pt x="2018" y="528"/>
                    <a:pt x="1792" y="701"/>
                  </a:cubicBezTo>
                  <a:cubicBezTo>
                    <a:pt x="1533" y="893"/>
                    <a:pt x="1168" y="951"/>
                    <a:pt x="985" y="1172"/>
                  </a:cubicBezTo>
                  <a:cubicBezTo>
                    <a:pt x="783" y="1422"/>
                    <a:pt x="807" y="1801"/>
                    <a:pt x="678" y="2051"/>
                  </a:cubicBezTo>
                  <a:cubicBezTo>
                    <a:pt x="529" y="2354"/>
                    <a:pt x="217" y="2560"/>
                    <a:pt x="144" y="2820"/>
                  </a:cubicBezTo>
                  <a:cubicBezTo>
                    <a:pt x="0" y="3334"/>
                    <a:pt x="221" y="3204"/>
                    <a:pt x="202" y="3661"/>
                  </a:cubicBezTo>
                  <a:cubicBezTo>
                    <a:pt x="202" y="3661"/>
                    <a:pt x="226" y="3656"/>
                    <a:pt x="265" y="3656"/>
                  </a:cubicBezTo>
                  <a:cubicBezTo>
                    <a:pt x="745" y="2858"/>
                    <a:pt x="1293" y="2104"/>
                    <a:pt x="1903" y="1403"/>
                  </a:cubicBezTo>
                  <a:cubicBezTo>
                    <a:pt x="2321" y="913"/>
                    <a:pt x="2768" y="451"/>
                    <a:pt x="3243" y="14"/>
                  </a:cubicBezTo>
                  <a:lnTo>
                    <a:pt x="3224" y="5"/>
                  </a:lnTo>
                  <a:cubicBezTo>
                    <a:pt x="3190" y="6"/>
                    <a:pt x="3157" y="7"/>
                    <a:pt x="3123" y="7"/>
                  </a:cubicBezTo>
                  <a:cubicBezTo>
                    <a:pt x="3018" y="7"/>
                    <a:pt x="2912" y="0"/>
                    <a:pt x="2811"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73"/>
            <p:cNvSpPr/>
            <p:nvPr/>
          </p:nvSpPr>
          <p:spPr>
            <a:xfrm>
              <a:off x="7288810" y="1516371"/>
              <a:ext cx="142000" cy="98227"/>
            </a:xfrm>
            <a:custGeom>
              <a:rect b="b" l="l" r="r" t="t"/>
              <a:pathLst>
                <a:path extrusionOk="0" h="3752" w="5424">
                  <a:moveTo>
                    <a:pt x="2315" y="0"/>
                  </a:moveTo>
                  <a:cubicBezTo>
                    <a:pt x="2277" y="0"/>
                    <a:pt x="2236" y="12"/>
                    <a:pt x="2195" y="39"/>
                  </a:cubicBezTo>
                  <a:cubicBezTo>
                    <a:pt x="1312" y="630"/>
                    <a:pt x="259" y="2114"/>
                    <a:pt x="24" y="3512"/>
                  </a:cubicBezTo>
                  <a:cubicBezTo>
                    <a:pt x="1" y="3641"/>
                    <a:pt x="105" y="3751"/>
                    <a:pt x="224" y="3751"/>
                  </a:cubicBezTo>
                  <a:cubicBezTo>
                    <a:pt x="252" y="3751"/>
                    <a:pt x="280" y="3746"/>
                    <a:pt x="307" y="3733"/>
                  </a:cubicBezTo>
                  <a:cubicBezTo>
                    <a:pt x="1816" y="3123"/>
                    <a:pt x="3406" y="2734"/>
                    <a:pt x="5025" y="2580"/>
                  </a:cubicBezTo>
                  <a:cubicBezTo>
                    <a:pt x="5068" y="2576"/>
                    <a:pt x="5107" y="2571"/>
                    <a:pt x="5155" y="2571"/>
                  </a:cubicBezTo>
                  <a:cubicBezTo>
                    <a:pt x="5424" y="2571"/>
                    <a:pt x="5424" y="2162"/>
                    <a:pt x="5155" y="2162"/>
                  </a:cubicBezTo>
                  <a:cubicBezTo>
                    <a:pt x="4280" y="2186"/>
                    <a:pt x="2277" y="2537"/>
                    <a:pt x="519" y="3210"/>
                  </a:cubicBezTo>
                  <a:cubicBezTo>
                    <a:pt x="860" y="1922"/>
                    <a:pt x="1826" y="784"/>
                    <a:pt x="2431" y="385"/>
                  </a:cubicBezTo>
                  <a:cubicBezTo>
                    <a:pt x="2617" y="254"/>
                    <a:pt x="2493" y="0"/>
                    <a:pt x="23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7" name="Google Shape;18637;p73"/>
            <p:cNvSpPr/>
            <p:nvPr/>
          </p:nvSpPr>
          <p:spPr>
            <a:xfrm>
              <a:off x="7060102" y="1516528"/>
              <a:ext cx="194308" cy="308531"/>
            </a:xfrm>
            <a:custGeom>
              <a:rect b="b" l="l" r="r" t="t"/>
              <a:pathLst>
                <a:path extrusionOk="0" h="11785" w="7422">
                  <a:moveTo>
                    <a:pt x="5056" y="6096"/>
                  </a:moveTo>
                  <a:cubicBezTo>
                    <a:pt x="4922" y="6360"/>
                    <a:pt x="4883" y="6485"/>
                    <a:pt x="4893" y="6917"/>
                  </a:cubicBezTo>
                  <a:cubicBezTo>
                    <a:pt x="4907" y="7321"/>
                    <a:pt x="4893" y="7374"/>
                    <a:pt x="4542" y="7662"/>
                  </a:cubicBezTo>
                  <a:cubicBezTo>
                    <a:pt x="4263" y="7883"/>
                    <a:pt x="4191" y="7964"/>
                    <a:pt x="4018" y="8354"/>
                  </a:cubicBezTo>
                  <a:cubicBezTo>
                    <a:pt x="3850" y="8733"/>
                    <a:pt x="3812" y="8781"/>
                    <a:pt x="3370" y="8872"/>
                  </a:cubicBezTo>
                  <a:cubicBezTo>
                    <a:pt x="3014" y="8949"/>
                    <a:pt x="2904" y="8993"/>
                    <a:pt x="2548" y="9295"/>
                  </a:cubicBezTo>
                  <a:cubicBezTo>
                    <a:pt x="2433" y="9396"/>
                    <a:pt x="2327" y="9487"/>
                    <a:pt x="2231" y="9516"/>
                  </a:cubicBezTo>
                  <a:cubicBezTo>
                    <a:pt x="2126" y="9544"/>
                    <a:pt x="2061" y="9556"/>
                    <a:pt x="2010" y="9556"/>
                  </a:cubicBezTo>
                  <a:cubicBezTo>
                    <a:pt x="1947" y="9556"/>
                    <a:pt x="1904" y="9538"/>
                    <a:pt x="1833" y="9511"/>
                  </a:cubicBezTo>
                  <a:cubicBezTo>
                    <a:pt x="2116" y="9122"/>
                    <a:pt x="2404" y="8733"/>
                    <a:pt x="2717" y="8368"/>
                  </a:cubicBezTo>
                  <a:cubicBezTo>
                    <a:pt x="3423" y="7537"/>
                    <a:pt x="4211" y="6778"/>
                    <a:pt x="5056" y="6096"/>
                  </a:cubicBezTo>
                  <a:close/>
                  <a:moveTo>
                    <a:pt x="7135" y="0"/>
                  </a:moveTo>
                  <a:cubicBezTo>
                    <a:pt x="7077" y="0"/>
                    <a:pt x="7018" y="27"/>
                    <a:pt x="6973" y="91"/>
                  </a:cubicBezTo>
                  <a:cubicBezTo>
                    <a:pt x="5950" y="1522"/>
                    <a:pt x="5556" y="3285"/>
                    <a:pt x="5709" y="5087"/>
                  </a:cubicBezTo>
                  <a:cubicBezTo>
                    <a:pt x="3327" y="6754"/>
                    <a:pt x="1405" y="9026"/>
                    <a:pt x="69" y="11495"/>
                  </a:cubicBezTo>
                  <a:cubicBezTo>
                    <a:pt x="0" y="11654"/>
                    <a:pt x="128" y="11785"/>
                    <a:pt x="261" y="11785"/>
                  </a:cubicBezTo>
                  <a:cubicBezTo>
                    <a:pt x="322" y="11785"/>
                    <a:pt x="385" y="11757"/>
                    <a:pt x="430" y="11692"/>
                  </a:cubicBezTo>
                  <a:cubicBezTo>
                    <a:pt x="771" y="11068"/>
                    <a:pt x="1146" y="10463"/>
                    <a:pt x="1559" y="9876"/>
                  </a:cubicBezTo>
                  <a:cubicBezTo>
                    <a:pt x="1738" y="9890"/>
                    <a:pt x="1805" y="9972"/>
                    <a:pt x="1997" y="9972"/>
                  </a:cubicBezTo>
                  <a:cubicBezTo>
                    <a:pt x="2082" y="9972"/>
                    <a:pt x="2191" y="9956"/>
                    <a:pt x="2347" y="9910"/>
                  </a:cubicBezTo>
                  <a:cubicBezTo>
                    <a:pt x="2659" y="9819"/>
                    <a:pt x="2875" y="9502"/>
                    <a:pt x="3149" y="9367"/>
                  </a:cubicBezTo>
                  <a:cubicBezTo>
                    <a:pt x="3245" y="9324"/>
                    <a:pt x="3351" y="9295"/>
                    <a:pt x="3456" y="9276"/>
                  </a:cubicBezTo>
                  <a:cubicBezTo>
                    <a:pt x="4047" y="9151"/>
                    <a:pt x="4182" y="9007"/>
                    <a:pt x="4398" y="8522"/>
                  </a:cubicBezTo>
                  <a:cubicBezTo>
                    <a:pt x="4537" y="8200"/>
                    <a:pt x="4571" y="8166"/>
                    <a:pt x="4801" y="7979"/>
                  </a:cubicBezTo>
                  <a:cubicBezTo>
                    <a:pt x="5277" y="7599"/>
                    <a:pt x="5325" y="7412"/>
                    <a:pt x="5306" y="6903"/>
                  </a:cubicBezTo>
                  <a:cubicBezTo>
                    <a:pt x="5296" y="6538"/>
                    <a:pt x="5311" y="6494"/>
                    <a:pt x="5460" y="6216"/>
                  </a:cubicBezTo>
                  <a:cubicBezTo>
                    <a:pt x="5551" y="6048"/>
                    <a:pt x="5647" y="5855"/>
                    <a:pt x="5661" y="5639"/>
                  </a:cubicBezTo>
                  <a:cubicBezTo>
                    <a:pt x="5791" y="5548"/>
                    <a:pt x="5911" y="5447"/>
                    <a:pt x="6036" y="5361"/>
                  </a:cubicBezTo>
                  <a:cubicBezTo>
                    <a:pt x="6099" y="5317"/>
                    <a:pt x="6132" y="5245"/>
                    <a:pt x="6127" y="5173"/>
                  </a:cubicBezTo>
                  <a:cubicBezTo>
                    <a:pt x="5964" y="3453"/>
                    <a:pt x="6300" y="1734"/>
                    <a:pt x="7304" y="331"/>
                  </a:cubicBezTo>
                  <a:cubicBezTo>
                    <a:pt x="7421" y="169"/>
                    <a:pt x="7282" y="0"/>
                    <a:pt x="71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8" name="Google Shape;18638;p73"/>
            <p:cNvSpPr/>
            <p:nvPr/>
          </p:nvSpPr>
          <p:spPr>
            <a:xfrm>
              <a:off x="7118536" y="1678216"/>
              <a:ext cx="208785" cy="205984"/>
            </a:xfrm>
            <a:custGeom>
              <a:rect b="b" l="l" r="r" t="t"/>
              <a:pathLst>
                <a:path extrusionOk="0" h="7868" w="7975">
                  <a:moveTo>
                    <a:pt x="3525" y="2749"/>
                  </a:moveTo>
                  <a:lnTo>
                    <a:pt x="3525" y="2749"/>
                  </a:lnTo>
                  <a:cubicBezTo>
                    <a:pt x="2603" y="3643"/>
                    <a:pt x="1791" y="4637"/>
                    <a:pt x="1104" y="5723"/>
                  </a:cubicBezTo>
                  <a:cubicBezTo>
                    <a:pt x="1085" y="5665"/>
                    <a:pt x="1080" y="5603"/>
                    <a:pt x="1133" y="5411"/>
                  </a:cubicBezTo>
                  <a:cubicBezTo>
                    <a:pt x="1162" y="5319"/>
                    <a:pt x="1253" y="5209"/>
                    <a:pt x="1354" y="5094"/>
                  </a:cubicBezTo>
                  <a:cubicBezTo>
                    <a:pt x="1652" y="4743"/>
                    <a:pt x="1700" y="4632"/>
                    <a:pt x="1772" y="4277"/>
                  </a:cubicBezTo>
                  <a:cubicBezTo>
                    <a:pt x="1868" y="3830"/>
                    <a:pt x="1916" y="3792"/>
                    <a:pt x="2296" y="3624"/>
                  </a:cubicBezTo>
                  <a:cubicBezTo>
                    <a:pt x="2685" y="3451"/>
                    <a:pt x="2766" y="3379"/>
                    <a:pt x="2987" y="3100"/>
                  </a:cubicBezTo>
                  <a:cubicBezTo>
                    <a:pt x="3223" y="2807"/>
                    <a:pt x="3300" y="2754"/>
                    <a:pt x="3525" y="2749"/>
                  </a:cubicBezTo>
                  <a:close/>
                  <a:moveTo>
                    <a:pt x="7745" y="1"/>
                  </a:moveTo>
                  <a:cubicBezTo>
                    <a:pt x="7720" y="1"/>
                    <a:pt x="7695" y="5"/>
                    <a:pt x="7671" y="16"/>
                  </a:cubicBezTo>
                  <a:cubicBezTo>
                    <a:pt x="6297" y="549"/>
                    <a:pt x="5039" y="1337"/>
                    <a:pt x="3963" y="2341"/>
                  </a:cubicBezTo>
                  <a:cubicBezTo>
                    <a:pt x="3950" y="2341"/>
                    <a:pt x="3937" y="2341"/>
                    <a:pt x="3924" y="2341"/>
                  </a:cubicBezTo>
                  <a:cubicBezTo>
                    <a:pt x="3806" y="2341"/>
                    <a:pt x="3691" y="2333"/>
                    <a:pt x="3578" y="2333"/>
                  </a:cubicBezTo>
                  <a:cubicBezTo>
                    <a:pt x="3435" y="2333"/>
                    <a:pt x="3294" y="2346"/>
                    <a:pt x="3156" y="2408"/>
                  </a:cubicBezTo>
                  <a:cubicBezTo>
                    <a:pt x="2810" y="2562"/>
                    <a:pt x="2646" y="2927"/>
                    <a:pt x="2449" y="3076"/>
                  </a:cubicBezTo>
                  <a:cubicBezTo>
                    <a:pt x="2348" y="3148"/>
                    <a:pt x="2238" y="3206"/>
                    <a:pt x="2123" y="3249"/>
                  </a:cubicBezTo>
                  <a:cubicBezTo>
                    <a:pt x="1642" y="3465"/>
                    <a:pt x="1498" y="3600"/>
                    <a:pt x="1368" y="4195"/>
                  </a:cubicBezTo>
                  <a:cubicBezTo>
                    <a:pt x="1311" y="4488"/>
                    <a:pt x="1292" y="4536"/>
                    <a:pt x="1037" y="4829"/>
                  </a:cubicBezTo>
                  <a:cubicBezTo>
                    <a:pt x="917" y="4969"/>
                    <a:pt x="782" y="5122"/>
                    <a:pt x="730" y="5300"/>
                  </a:cubicBezTo>
                  <a:cubicBezTo>
                    <a:pt x="566" y="5872"/>
                    <a:pt x="792" y="5829"/>
                    <a:pt x="773" y="6194"/>
                  </a:cubicBezTo>
                  <a:cubicBezTo>
                    <a:pt x="773" y="6203"/>
                    <a:pt x="787" y="6213"/>
                    <a:pt x="787" y="6227"/>
                  </a:cubicBezTo>
                  <a:cubicBezTo>
                    <a:pt x="523" y="6665"/>
                    <a:pt x="283" y="7116"/>
                    <a:pt x="67" y="7582"/>
                  </a:cubicBezTo>
                  <a:cubicBezTo>
                    <a:pt x="0" y="7743"/>
                    <a:pt x="132" y="7867"/>
                    <a:pt x="263" y="7867"/>
                  </a:cubicBezTo>
                  <a:cubicBezTo>
                    <a:pt x="332" y="7867"/>
                    <a:pt x="400" y="7834"/>
                    <a:pt x="441" y="7755"/>
                  </a:cubicBezTo>
                  <a:cubicBezTo>
                    <a:pt x="1066" y="6424"/>
                    <a:pt x="1873" y="5185"/>
                    <a:pt x="2839" y="4075"/>
                  </a:cubicBezTo>
                  <a:cubicBezTo>
                    <a:pt x="4419" y="2250"/>
                    <a:pt x="5908" y="1154"/>
                    <a:pt x="7816" y="400"/>
                  </a:cubicBezTo>
                  <a:cubicBezTo>
                    <a:pt x="7921" y="357"/>
                    <a:pt x="7974" y="237"/>
                    <a:pt x="7931" y="131"/>
                  </a:cubicBezTo>
                  <a:cubicBezTo>
                    <a:pt x="7902" y="50"/>
                    <a:pt x="7825" y="1"/>
                    <a:pt x="7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73"/>
            <p:cNvSpPr/>
            <p:nvPr/>
          </p:nvSpPr>
          <p:spPr>
            <a:xfrm>
              <a:off x="7335018" y="1652193"/>
              <a:ext cx="94169" cy="28693"/>
            </a:xfrm>
            <a:custGeom>
              <a:rect b="b" l="l" r="r" t="t"/>
              <a:pathLst>
                <a:path extrusionOk="0" h="1096" w="3597">
                  <a:moveTo>
                    <a:pt x="3379" y="0"/>
                  </a:moveTo>
                  <a:cubicBezTo>
                    <a:pt x="3373" y="0"/>
                    <a:pt x="3367" y="0"/>
                    <a:pt x="3361" y="1"/>
                  </a:cubicBezTo>
                  <a:cubicBezTo>
                    <a:pt x="2294" y="111"/>
                    <a:pt x="1242" y="342"/>
                    <a:pt x="229" y="693"/>
                  </a:cubicBezTo>
                  <a:cubicBezTo>
                    <a:pt x="0" y="770"/>
                    <a:pt x="81" y="1095"/>
                    <a:pt x="288" y="1095"/>
                  </a:cubicBezTo>
                  <a:cubicBezTo>
                    <a:pt x="311" y="1095"/>
                    <a:pt x="337" y="1091"/>
                    <a:pt x="363" y="1082"/>
                  </a:cubicBezTo>
                  <a:cubicBezTo>
                    <a:pt x="1348" y="741"/>
                    <a:pt x="2371" y="520"/>
                    <a:pt x="3404" y="414"/>
                  </a:cubicBezTo>
                  <a:cubicBezTo>
                    <a:pt x="3519" y="400"/>
                    <a:pt x="3596" y="299"/>
                    <a:pt x="3587" y="188"/>
                  </a:cubicBezTo>
                  <a:cubicBezTo>
                    <a:pt x="3573" y="79"/>
                    <a:pt x="3482" y="0"/>
                    <a:pt x="3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0" name="Google Shape;18640;p73"/>
          <p:cNvGrpSpPr/>
          <p:nvPr/>
        </p:nvGrpSpPr>
        <p:grpSpPr>
          <a:xfrm>
            <a:off x="7935247" y="1516162"/>
            <a:ext cx="381704" cy="368588"/>
            <a:chOff x="7935247" y="1516162"/>
            <a:chExt cx="381704" cy="368588"/>
          </a:xfrm>
        </p:grpSpPr>
        <p:sp>
          <p:nvSpPr>
            <p:cNvPr id="18641" name="Google Shape;18641;p73"/>
            <p:cNvSpPr/>
            <p:nvPr/>
          </p:nvSpPr>
          <p:spPr>
            <a:xfrm>
              <a:off x="8127801" y="1641773"/>
              <a:ext cx="52098" cy="51496"/>
            </a:xfrm>
            <a:custGeom>
              <a:rect b="b" l="l" r="r" t="t"/>
              <a:pathLst>
                <a:path extrusionOk="0" h="1967" w="1990">
                  <a:moveTo>
                    <a:pt x="808" y="0"/>
                  </a:moveTo>
                  <a:lnTo>
                    <a:pt x="111" y="697"/>
                  </a:lnTo>
                  <a:cubicBezTo>
                    <a:pt x="1" y="812"/>
                    <a:pt x="1" y="990"/>
                    <a:pt x="111" y="1100"/>
                  </a:cubicBezTo>
                  <a:lnTo>
                    <a:pt x="890" y="1883"/>
                  </a:lnTo>
                  <a:cubicBezTo>
                    <a:pt x="947" y="1939"/>
                    <a:pt x="1021" y="1966"/>
                    <a:pt x="1093" y="1966"/>
                  </a:cubicBezTo>
                  <a:cubicBezTo>
                    <a:pt x="1166" y="1966"/>
                    <a:pt x="1238" y="1939"/>
                    <a:pt x="1293" y="1883"/>
                  </a:cubicBezTo>
                  <a:lnTo>
                    <a:pt x="1990" y="1187"/>
                  </a:lnTo>
                  <a:cubicBezTo>
                    <a:pt x="1735" y="1052"/>
                    <a:pt x="1505" y="884"/>
                    <a:pt x="1303" y="682"/>
                  </a:cubicBezTo>
                  <a:cubicBezTo>
                    <a:pt x="1101" y="485"/>
                    <a:pt x="933" y="255"/>
                    <a:pt x="80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73"/>
            <p:cNvSpPr/>
            <p:nvPr/>
          </p:nvSpPr>
          <p:spPr>
            <a:xfrm>
              <a:off x="8130707" y="1661879"/>
              <a:ext cx="49323" cy="31259"/>
            </a:xfrm>
            <a:custGeom>
              <a:rect b="b" l="l" r="r" t="t"/>
              <a:pathLst>
                <a:path extrusionOk="0" h="1194" w="1884">
                  <a:moveTo>
                    <a:pt x="0" y="327"/>
                  </a:moveTo>
                  <a:lnTo>
                    <a:pt x="274" y="606"/>
                  </a:lnTo>
                  <a:cubicBezTo>
                    <a:pt x="282" y="613"/>
                    <a:pt x="289" y="620"/>
                    <a:pt x="297" y="626"/>
                  </a:cubicBezTo>
                  <a:lnTo>
                    <a:pt x="297" y="626"/>
                  </a:lnTo>
                  <a:lnTo>
                    <a:pt x="0" y="327"/>
                  </a:lnTo>
                  <a:close/>
                  <a:moveTo>
                    <a:pt x="1283" y="1"/>
                  </a:moveTo>
                  <a:lnTo>
                    <a:pt x="678" y="606"/>
                  </a:lnTo>
                  <a:cubicBezTo>
                    <a:pt x="622" y="661"/>
                    <a:pt x="550" y="689"/>
                    <a:pt x="478" y="689"/>
                  </a:cubicBezTo>
                  <a:cubicBezTo>
                    <a:pt x="414" y="689"/>
                    <a:pt x="350" y="668"/>
                    <a:pt x="297" y="626"/>
                  </a:cubicBezTo>
                  <a:lnTo>
                    <a:pt x="297" y="626"/>
                  </a:lnTo>
                  <a:lnTo>
                    <a:pt x="779" y="1111"/>
                  </a:lnTo>
                  <a:cubicBezTo>
                    <a:pt x="836" y="1166"/>
                    <a:pt x="910" y="1193"/>
                    <a:pt x="982" y="1193"/>
                  </a:cubicBezTo>
                  <a:cubicBezTo>
                    <a:pt x="1055" y="1193"/>
                    <a:pt x="1127" y="1166"/>
                    <a:pt x="1182" y="1111"/>
                  </a:cubicBezTo>
                  <a:lnTo>
                    <a:pt x="1884" y="414"/>
                  </a:lnTo>
                  <a:cubicBezTo>
                    <a:pt x="1663" y="308"/>
                    <a:pt x="1461" y="169"/>
                    <a:pt x="128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73"/>
            <p:cNvSpPr/>
            <p:nvPr/>
          </p:nvSpPr>
          <p:spPr>
            <a:xfrm>
              <a:off x="7938022" y="1671435"/>
              <a:ext cx="213210" cy="207581"/>
            </a:xfrm>
            <a:custGeom>
              <a:rect b="b" l="l" r="r" t="t"/>
              <a:pathLst>
                <a:path extrusionOk="0" h="7929" w="8144">
                  <a:moveTo>
                    <a:pt x="7394" y="1"/>
                  </a:moveTo>
                  <a:cubicBezTo>
                    <a:pt x="7043" y="299"/>
                    <a:pt x="6433" y="971"/>
                    <a:pt x="5934" y="2355"/>
                  </a:cubicBezTo>
                  <a:cubicBezTo>
                    <a:pt x="5479" y="3617"/>
                    <a:pt x="4678" y="4123"/>
                    <a:pt x="3486" y="4123"/>
                  </a:cubicBezTo>
                  <a:cubicBezTo>
                    <a:pt x="3480" y="4123"/>
                    <a:pt x="3475" y="4123"/>
                    <a:pt x="3469" y="4123"/>
                  </a:cubicBezTo>
                  <a:cubicBezTo>
                    <a:pt x="3467" y="4123"/>
                    <a:pt x="3466" y="4123"/>
                    <a:pt x="3464" y="4123"/>
                  </a:cubicBezTo>
                  <a:cubicBezTo>
                    <a:pt x="898" y="4123"/>
                    <a:pt x="1" y="7678"/>
                    <a:pt x="169" y="7846"/>
                  </a:cubicBezTo>
                  <a:cubicBezTo>
                    <a:pt x="202" y="7875"/>
                    <a:pt x="236" y="7904"/>
                    <a:pt x="279" y="7923"/>
                  </a:cubicBezTo>
                  <a:cubicBezTo>
                    <a:pt x="285" y="7926"/>
                    <a:pt x="292" y="7928"/>
                    <a:pt x="299" y="7928"/>
                  </a:cubicBezTo>
                  <a:cubicBezTo>
                    <a:pt x="577" y="7928"/>
                    <a:pt x="1702" y="5145"/>
                    <a:pt x="3656" y="5145"/>
                  </a:cubicBezTo>
                  <a:cubicBezTo>
                    <a:pt x="3682" y="5145"/>
                    <a:pt x="3707" y="5145"/>
                    <a:pt x="3733" y="5146"/>
                  </a:cubicBezTo>
                  <a:cubicBezTo>
                    <a:pt x="3775" y="5148"/>
                    <a:pt x="3816" y="5148"/>
                    <a:pt x="3858" y="5148"/>
                  </a:cubicBezTo>
                  <a:cubicBezTo>
                    <a:pt x="5097" y="5148"/>
                    <a:pt x="6296" y="4449"/>
                    <a:pt x="6923" y="2710"/>
                  </a:cubicBezTo>
                  <a:cubicBezTo>
                    <a:pt x="7418" y="1341"/>
                    <a:pt x="8004" y="851"/>
                    <a:pt x="8143" y="750"/>
                  </a:cubicBezTo>
                  <a:lnTo>
                    <a:pt x="8139" y="746"/>
                  </a:lnTo>
                  <a:lnTo>
                    <a:pt x="7394"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73"/>
            <p:cNvSpPr/>
            <p:nvPr/>
          </p:nvSpPr>
          <p:spPr>
            <a:xfrm>
              <a:off x="8131466" y="1671435"/>
              <a:ext cx="9948" cy="9844"/>
            </a:xfrm>
            <a:custGeom>
              <a:rect b="b" l="l" r="r" t="t"/>
              <a:pathLst>
                <a:path extrusionOk="0" h="376" w="380">
                  <a:moveTo>
                    <a:pt x="380" y="376"/>
                  </a:moveTo>
                  <a:lnTo>
                    <a:pt x="380" y="376"/>
                  </a:lnTo>
                  <a:lnTo>
                    <a:pt x="0"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73"/>
            <p:cNvSpPr/>
            <p:nvPr/>
          </p:nvSpPr>
          <p:spPr>
            <a:xfrm>
              <a:off x="7941294" y="1681514"/>
              <a:ext cx="209937" cy="197371"/>
            </a:xfrm>
            <a:custGeom>
              <a:rect b="b" l="l" r="r" t="t"/>
              <a:pathLst>
                <a:path extrusionOk="0" h="7539" w="8019">
                  <a:moveTo>
                    <a:pt x="7653" y="0"/>
                  </a:moveTo>
                  <a:cubicBezTo>
                    <a:pt x="7519" y="101"/>
                    <a:pt x="6928" y="596"/>
                    <a:pt x="6433" y="1960"/>
                  </a:cubicBezTo>
                  <a:cubicBezTo>
                    <a:pt x="5806" y="3699"/>
                    <a:pt x="4611" y="4398"/>
                    <a:pt x="3360" y="4398"/>
                  </a:cubicBezTo>
                  <a:cubicBezTo>
                    <a:pt x="3318" y="4398"/>
                    <a:pt x="3276" y="4397"/>
                    <a:pt x="3234" y="4396"/>
                  </a:cubicBezTo>
                  <a:cubicBezTo>
                    <a:pt x="3206" y="4395"/>
                    <a:pt x="3178" y="4394"/>
                    <a:pt x="3151" y="4394"/>
                  </a:cubicBezTo>
                  <a:cubicBezTo>
                    <a:pt x="1645" y="4394"/>
                    <a:pt x="635" y="6053"/>
                    <a:pt x="121" y="6808"/>
                  </a:cubicBezTo>
                  <a:cubicBezTo>
                    <a:pt x="20" y="7163"/>
                    <a:pt x="0" y="7408"/>
                    <a:pt x="39" y="7451"/>
                  </a:cubicBezTo>
                  <a:cubicBezTo>
                    <a:pt x="73" y="7485"/>
                    <a:pt x="106" y="7514"/>
                    <a:pt x="149" y="7533"/>
                  </a:cubicBezTo>
                  <a:cubicBezTo>
                    <a:pt x="155" y="7537"/>
                    <a:pt x="162" y="7538"/>
                    <a:pt x="169" y="7538"/>
                  </a:cubicBezTo>
                  <a:cubicBezTo>
                    <a:pt x="447" y="7538"/>
                    <a:pt x="1572" y="4755"/>
                    <a:pt x="3526" y="4755"/>
                  </a:cubicBezTo>
                  <a:cubicBezTo>
                    <a:pt x="3552" y="4755"/>
                    <a:pt x="3578" y="4755"/>
                    <a:pt x="3603" y="4756"/>
                  </a:cubicBezTo>
                  <a:cubicBezTo>
                    <a:pt x="3649" y="4758"/>
                    <a:pt x="3695" y="4759"/>
                    <a:pt x="3740" y="4759"/>
                  </a:cubicBezTo>
                  <a:cubicBezTo>
                    <a:pt x="4979" y="4759"/>
                    <a:pt x="6173" y="4058"/>
                    <a:pt x="6798" y="2321"/>
                  </a:cubicBezTo>
                  <a:cubicBezTo>
                    <a:pt x="7293" y="951"/>
                    <a:pt x="7879" y="466"/>
                    <a:pt x="8018" y="365"/>
                  </a:cubicBezTo>
                  <a:cubicBezTo>
                    <a:pt x="8014" y="361"/>
                    <a:pt x="8014" y="361"/>
                    <a:pt x="8009" y="356"/>
                  </a:cubicBezTo>
                  <a:lnTo>
                    <a:pt x="765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73"/>
            <p:cNvSpPr/>
            <p:nvPr/>
          </p:nvSpPr>
          <p:spPr>
            <a:xfrm>
              <a:off x="8134215" y="1523125"/>
              <a:ext cx="178757" cy="156164"/>
            </a:xfrm>
            <a:custGeom>
              <a:rect b="b" l="l" r="r" t="t"/>
              <a:pathLst>
                <a:path extrusionOk="0" h="5965" w="6828">
                  <a:moveTo>
                    <a:pt x="4614" y="1"/>
                  </a:moveTo>
                  <a:cubicBezTo>
                    <a:pt x="3998" y="1"/>
                    <a:pt x="3290" y="199"/>
                    <a:pt x="2638" y="516"/>
                  </a:cubicBezTo>
                  <a:cubicBezTo>
                    <a:pt x="2413" y="627"/>
                    <a:pt x="2192" y="747"/>
                    <a:pt x="1980" y="881"/>
                  </a:cubicBezTo>
                  <a:cubicBezTo>
                    <a:pt x="1702" y="1064"/>
                    <a:pt x="1437" y="1275"/>
                    <a:pt x="1202" y="1510"/>
                  </a:cubicBezTo>
                  <a:cubicBezTo>
                    <a:pt x="1" y="2711"/>
                    <a:pt x="73" y="4230"/>
                    <a:pt x="1058" y="5214"/>
                  </a:cubicBezTo>
                  <a:cubicBezTo>
                    <a:pt x="1543" y="5700"/>
                    <a:pt x="2158" y="5965"/>
                    <a:pt x="2801" y="5965"/>
                  </a:cubicBezTo>
                  <a:cubicBezTo>
                    <a:pt x="3462" y="5965"/>
                    <a:pt x="4153" y="5684"/>
                    <a:pt x="4762" y="5075"/>
                  </a:cubicBezTo>
                  <a:cubicBezTo>
                    <a:pt x="5963" y="3869"/>
                    <a:pt x="6827" y="1410"/>
                    <a:pt x="5843" y="430"/>
                  </a:cubicBezTo>
                  <a:cubicBezTo>
                    <a:pt x="5545" y="130"/>
                    <a:pt x="5109" y="1"/>
                    <a:pt x="4614"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7" name="Google Shape;18647;p73"/>
            <p:cNvSpPr/>
            <p:nvPr/>
          </p:nvSpPr>
          <p:spPr>
            <a:xfrm>
              <a:off x="8153981" y="1527183"/>
              <a:ext cx="158991" cy="152001"/>
            </a:xfrm>
            <a:custGeom>
              <a:rect b="b" l="l" r="r" t="t"/>
              <a:pathLst>
                <a:path extrusionOk="0" h="5806" w="6073">
                  <a:moveTo>
                    <a:pt x="4694" y="1"/>
                  </a:moveTo>
                  <a:lnTo>
                    <a:pt x="4694" y="1"/>
                  </a:lnTo>
                  <a:cubicBezTo>
                    <a:pt x="5198" y="1144"/>
                    <a:pt x="4401" y="3186"/>
                    <a:pt x="3344" y="4252"/>
                  </a:cubicBezTo>
                  <a:cubicBezTo>
                    <a:pt x="2737" y="4862"/>
                    <a:pt x="2043" y="5142"/>
                    <a:pt x="1380" y="5142"/>
                  </a:cubicBezTo>
                  <a:cubicBezTo>
                    <a:pt x="887" y="5142"/>
                    <a:pt x="411" y="4988"/>
                    <a:pt x="0" y="4699"/>
                  </a:cubicBezTo>
                  <a:lnTo>
                    <a:pt x="0" y="4699"/>
                  </a:lnTo>
                  <a:cubicBezTo>
                    <a:pt x="87" y="4829"/>
                    <a:pt x="192" y="4949"/>
                    <a:pt x="303" y="5059"/>
                  </a:cubicBezTo>
                  <a:cubicBezTo>
                    <a:pt x="788" y="5542"/>
                    <a:pt x="1402" y="5805"/>
                    <a:pt x="2044" y="5805"/>
                  </a:cubicBezTo>
                  <a:cubicBezTo>
                    <a:pt x="2707" y="5805"/>
                    <a:pt x="3399" y="5525"/>
                    <a:pt x="4011" y="4915"/>
                  </a:cubicBezTo>
                  <a:cubicBezTo>
                    <a:pt x="5213" y="3714"/>
                    <a:pt x="6072" y="1255"/>
                    <a:pt x="5088" y="275"/>
                  </a:cubicBezTo>
                  <a:cubicBezTo>
                    <a:pt x="4977" y="159"/>
                    <a:pt x="4838" y="68"/>
                    <a:pt x="4694"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8" name="Google Shape;18648;p73"/>
            <p:cNvSpPr/>
            <p:nvPr/>
          </p:nvSpPr>
          <p:spPr>
            <a:xfrm>
              <a:off x="8041145" y="1521633"/>
              <a:ext cx="92232" cy="80503"/>
            </a:xfrm>
            <a:custGeom>
              <a:rect b="b" l="l" r="r" t="t"/>
              <a:pathLst>
                <a:path extrusionOk="0" h="3075" w="3523">
                  <a:moveTo>
                    <a:pt x="2382" y="1"/>
                  </a:moveTo>
                  <a:cubicBezTo>
                    <a:pt x="1797" y="1"/>
                    <a:pt x="1052" y="348"/>
                    <a:pt x="621" y="780"/>
                  </a:cubicBezTo>
                  <a:cubicBezTo>
                    <a:pt x="1" y="1399"/>
                    <a:pt x="39" y="2187"/>
                    <a:pt x="544" y="2692"/>
                  </a:cubicBezTo>
                  <a:cubicBezTo>
                    <a:pt x="794" y="2939"/>
                    <a:pt x="1110" y="3075"/>
                    <a:pt x="1441" y="3075"/>
                  </a:cubicBezTo>
                  <a:cubicBezTo>
                    <a:pt x="1783" y="3075"/>
                    <a:pt x="2141" y="2930"/>
                    <a:pt x="2456" y="2615"/>
                  </a:cubicBezTo>
                  <a:cubicBezTo>
                    <a:pt x="3075" y="1995"/>
                    <a:pt x="3522" y="727"/>
                    <a:pt x="3018" y="222"/>
                  </a:cubicBezTo>
                  <a:cubicBezTo>
                    <a:pt x="2863" y="67"/>
                    <a:pt x="2638" y="1"/>
                    <a:pt x="238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73"/>
            <p:cNvSpPr/>
            <p:nvPr/>
          </p:nvSpPr>
          <p:spPr>
            <a:xfrm>
              <a:off x="8049339" y="1522419"/>
              <a:ext cx="84038" cy="79613"/>
            </a:xfrm>
            <a:custGeom>
              <a:rect b="b" l="l" r="r" t="t"/>
              <a:pathLst>
                <a:path extrusionOk="0" h="3041" w="3210">
                  <a:moveTo>
                    <a:pt x="2359" y="0"/>
                  </a:moveTo>
                  <a:lnTo>
                    <a:pt x="2359" y="0"/>
                  </a:lnTo>
                  <a:cubicBezTo>
                    <a:pt x="2508" y="605"/>
                    <a:pt x="2119" y="1547"/>
                    <a:pt x="1609" y="2056"/>
                  </a:cubicBezTo>
                  <a:cubicBezTo>
                    <a:pt x="1297" y="2369"/>
                    <a:pt x="941" y="2513"/>
                    <a:pt x="599" y="2513"/>
                  </a:cubicBezTo>
                  <a:cubicBezTo>
                    <a:pt x="389" y="2513"/>
                    <a:pt x="185" y="2458"/>
                    <a:pt x="0" y="2354"/>
                  </a:cubicBezTo>
                  <a:lnTo>
                    <a:pt x="0" y="2354"/>
                  </a:lnTo>
                  <a:cubicBezTo>
                    <a:pt x="63" y="2465"/>
                    <a:pt x="139" y="2566"/>
                    <a:pt x="226" y="2657"/>
                  </a:cubicBezTo>
                  <a:cubicBezTo>
                    <a:pt x="476" y="2905"/>
                    <a:pt x="793" y="3040"/>
                    <a:pt x="1123" y="3040"/>
                  </a:cubicBezTo>
                  <a:cubicBezTo>
                    <a:pt x="1465" y="3040"/>
                    <a:pt x="1823" y="2895"/>
                    <a:pt x="2138" y="2580"/>
                  </a:cubicBezTo>
                  <a:cubicBezTo>
                    <a:pt x="2758" y="1960"/>
                    <a:pt x="3209" y="697"/>
                    <a:pt x="2700" y="188"/>
                  </a:cubicBezTo>
                  <a:cubicBezTo>
                    <a:pt x="2604" y="96"/>
                    <a:pt x="2489" y="34"/>
                    <a:pt x="23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73"/>
            <p:cNvSpPr/>
            <p:nvPr/>
          </p:nvSpPr>
          <p:spPr>
            <a:xfrm>
              <a:off x="8037768" y="1582790"/>
              <a:ext cx="26939" cy="26468"/>
            </a:xfrm>
            <a:custGeom>
              <a:rect b="b" l="l" r="r" t="t"/>
              <a:pathLst>
                <a:path extrusionOk="0" h="1011" w="1029">
                  <a:moveTo>
                    <a:pt x="418" y="0"/>
                  </a:moveTo>
                  <a:lnTo>
                    <a:pt x="58" y="360"/>
                  </a:lnTo>
                  <a:cubicBezTo>
                    <a:pt x="0" y="418"/>
                    <a:pt x="0" y="509"/>
                    <a:pt x="58" y="567"/>
                  </a:cubicBezTo>
                  <a:lnTo>
                    <a:pt x="457" y="971"/>
                  </a:lnTo>
                  <a:cubicBezTo>
                    <a:pt x="485" y="997"/>
                    <a:pt x="524" y="1010"/>
                    <a:pt x="562" y="1010"/>
                  </a:cubicBezTo>
                  <a:cubicBezTo>
                    <a:pt x="601" y="1010"/>
                    <a:pt x="639" y="997"/>
                    <a:pt x="668" y="971"/>
                  </a:cubicBezTo>
                  <a:lnTo>
                    <a:pt x="1028" y="610"/>
                  </a:lnTo>
                  <a:cubicBezTo>
                    <a:pt x="899" y="543"/>
                    <a:pt x="778" y="456"/>
                    <a:pt x="673" y="356"/>
                  </a:cubicBezTo>
                  <a:cubicBezTo>
                    <a:pt x="572" y="250"/>
                    <a:pt x="485" y="130"/>
                    <a:pt x="418"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73"/>
            <p:cNvSpPr/>
            <p:nvPr/>
          </p:nvSpPr>
          <p:spPr>
            <a:xfrm>
              <a:off x="7939907" y="1598000"/>
              <a:ext cx="109956" cy="107129"/>
            </a:xfrm>
            <a:custGeom>
              <a:rect b="b" l="l" r="r" t="t"/>
              <a:pathLst>
                <a:path extrusionOk="0" h="4092" w="4200">
                  <a:moveTo>
                    <a:pt x="3810" y="0"/>
                  </a:moveTo>
                  <a:cubicBezTo>
                    <a:pt x="3632" y="154"/>
                    <a:pt x="3315" y="505"/>
                    <a:pt x="3056" y="1216"/>
                  </a:cubicBezTo>
                  <a:cubicBezTo>
                    <a:pt x="2821" y="1869"/>
                    <a:pt x="2407" y="2129"/>
                    <a:pt x="1788" y="2129"/>
                  </a:cubicBezTo>
                  <a:cubicBezTo>
                    <a:pt x="462" y="2129"/>
                    <a:pt x="1" y="3964"/>
                    <a:pt x="87" y="4050"/>
                  </a:cubicBezTo>
                  <a:cubicBezTo>
                    <a:pt x="101" y="4065"/>
                    <a:pt x="121" y="4079"/>
                    <a:pt x="140" y="4089"/>
                  </a:cubicBezTo>
                  <a:cubicBezTo>
                    <a:pt x="143" y="4090"/>
                    <a:pt x="146" y="4091"/>
                    <a:pt x="150" y="4091"/>
                  </a:cubicBezTo>
                  <a:cubicBezTo>
                    <a:pt x="297" y="4091"/>
                    <a:pt x="874" y="2656"/>
                    <a:pt x="1879" y="2656"/>
                  </a:cubicBezTo>
                  <a:cubicBezTo>
                    <a:pt x="1893" y="2656"/>
                    <a:pt x="1908" y="2656"/>
                    <a:pt x="1922" y="2657"/>
                  </a:cubicBezTo>
                  <a:cubicBezTo>
                    <a:pt x="1950" y="2659"/>
                    <a:pt x="1979" y="2659"/>
                    <a:pt x="2007" y="2659"/>
                  </a:cubicBezTo>
                  <a:cubicBezTo>
                    <a:pt x="2314" y="2659"/>
                    <a:pt x="2613" y="2564"/>
                    <a:pt x="2869" y="2388"/>
                  </a:cubicBezTo>
                  <a:cubicBezTo>
                    <a:pt x="3003" y="2297"/>
                    <a:pt x="3123" y="2181"/>
                    <a:pt x="3219" y="2047"/>
                  </a:cubicBezTo>
                  <a:cubicBezTo>
                    <a:pt x="3368" y="1850"/>
                    <a:pt x="3488" y="1634"/>
                    <a:pt x="3570" y="1398"/>
                  </a:cubicBezTo>
                  <a:cubicBezTo>
                    <a:pt x="3825" y="687"/>
                    <a:pt x="4127" y="438"/>
                    <a:pt x="4199" y="390"/>
                  </a:cubicBezTo>
                  <a:lnTo>
                    <a:pt x="4195" y="385"/>
                  </a:lnTo>
                  <a:lnTo>
                    <a:pt x="381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73"/>
            <p:cNvSpPr/>
            <p:nvPr/>
          </p:nvSpPr>
          <p:spPr>
            <a:xfrm>
              <a:off x="8213724" y="1695809"/>
              <a:ext cx="92206" cy="80451"/>
            </a:xfrm>
            <a:custGeom>
              <a:rect b="b" l="l" r="r" t="t"/>
              <a:pathLst>
                <a:path extrusionOk="0" h="3073" w="3522">
                  <a:moveTo>
                    <a:pt x="2378" y="1"/>
                  </a:moveTo>
                  <a:cubicBezTo>
                    <a:pt x="1794" y="1"/>
                    <a:pt x="1050" y="346"/>
                    <a:pt x="620" y="780"/>
                  </a:cubicBezTo>
                  <a:cubicBezTo>
                    <a:pt x="0" y="1400"/>
                    <a:pt x="38" y="2188"/>
                    <a:pt x="543" y="2687"/>
                  </a:cubicBezTo>
                  <a:cubicBezTo>
                    <a:pt x="794" y="2936"/>
                    <a:pt x="1112" y="3073"/>
                    <a:pt x="1444" y="3073"/>
                  </a:cubicBezTo>
                  <a:cubicBezTo>
                    <a:pt x="1785" y="3073"/>
                    <a:pt x="2141" y="2929"/>
                    <a:pt x="2455" y="2615"/>
                  </a:cubicBezTo>
                  <a:cubicBezTo>
                    <a:pt x="3079" y="1996"/>
                    <a:pt x="3521" y="727"/>
                    <a:pt x="3017" y="223"/>
                  </a:cubicBezTo>
                  <a:cubicBezTo>
                    <a:pt x="2861" y="67"/>
                    <a:pt x="2635" y="1"/>
                    <a:pt x="2378"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73"/>
            <p:cNvSpPr/>
            <p:nvPr/>
          </p:nvSpPr>
          <p:spPr>
            <a:xfrm>
              <a:off x="8221630" y="1696463"/>
              <a:ext cx="84169" cy="79744"/>
            </a:xfrm>
            <a:custGeom>
              <a:rect b="b" l="l" r="r" t="t"/>
              <a:pathLst>
                <a:path extrusionOk="0" h="3046" w="3215">
                  <a:moveTo>
                    <a:pt x="2340" y="1"/>
                  </a:moveTo>
                  <a:lnTo>
                    <a:pt x="2340" y="1"/>
                  </a:lnTo>
                  <a:cubicBezTo>
                    <a:pt x="2480" y="606"/>
                    <a:pt x="2095" y="1529"/>
                    <a:pt x="1591" y="2028"/>
                  </a:cubicBezTo>
                  <a:cubicBezTo>
                    <a:pt x="1277" y="2342"/>
                    <a:pt x="921" y="2487"/>
                    <a:pt x="579" y="2487"/>
                  </a:cubicBezTo>
                  <a:cubicBezTo>
                    <a:pt x="378" y="2487"/>
                    <a:pt x="181" y="2437"/>
                    <a:pt x="1" y="2340"/>
                  </a:cubicBezTo>
                  <a:lnTo>
                    <a:pt x="1" y="2340"/>
                  </a:lnTo>
                  <a:cubicBezTo>
                    <a:pt x="63" y="2461"/>
                    <a:pt x="145" y="2566"/>
                    <a:pt x="241" y="2662"/>
                  </a:cubicBezTo>
                  <a:cubicBezTo>
                    <a:pt x="491" y="2910"/>
                    <a:pt x="808" y="3046"/>
                    <a:pt x="1138" y="3046"/>
                  </a:cubicBezTo>
                  <a:cubicBezTo>
                    <a:pt x="1480" y="3046"/>
                    <a:pt x="1838" y="2901"/>
                    <a:pt x="2153" y="2585"/>
                  </a:cubicBezTo>
                  <a:cubicBezTo>
                    <a:pt x="2773" y="1966"/>
                    <a:pt x="3215" y="698"/>
                    <a:pt x="2710" y="193"/>
                  </a:cubicBezTo>
                  <a:cubicBezTo>
                    <a:pt x="2609" y="97"/>
                    <a:pt x="2480" y="30"/>
                    <a:pt x="2340" y="1"/>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73"/>
            <p:cNvSpPr/>
            <p:nvPr/>
          </p:nvSpPr>
          <p:spPr>
            <a:xfrm>
              <a:off x="8210320" y="1756834"/>
              <a:ext cx="26939" cy="26573"/>
            </a:xfrm>
            <a:custGeom>
              <a:rect b="b" l="l" r="r" t="t"/>
              <a:pathLst>
                <a:path extrusionOk="0" h="1015" w="1029">
                  <a:moveTo>
                    <a:pt x="418" y="1"/>
                  </a:moveTo>
                  <a:lnTo>
                    <a:pt x="58" y="361"/>
                  </a:lnTo>
                  <a:cubicBezTo>
                    <a:pt x="0" y="419"/>
                    <a:pt x="0" y="515"/>
                    <a:pt x="58" y="573"/>
                  </a:cubicBezTo>
                  <a:lnTo>
                    <a:pt x="457" y="971"/>
                  </a:lnTo>
                  <a:cubicBezTo>
                    <a:pt x="486" y="1000"/>
                    <a:pt x="523" y="1015"/>
                    <a:pt x="561" y="1015"/>
                  </a:cubicBezTo>
                  <a:cubicBezTo>
                    <a:pt x="598" y="1015"/>
                    <a:pt x="637" y="1000"/>
                    <a:pt x="668" y="971"/>
                  </a:cubicBezTo>
                  <a:lnTo>
                    <a:pt x="1028" y="611"/>
                  </a:lnTo>
                  <a:cubicBezTo>
                    <a:pt x="894" y="544"/>
                    <a:pt x="774" y="457"/>
                    <a:pt x="673" y="356"/>
                  </a:cubicBezTo>
                  <a:cubicBezTo>
                    <a:pt x="567" y="251"/>
                    <a:pt x="481" y="135"/>
                    <a:pt x="418"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73"/>
            <p:cNvSpPr/>
            <p:nvPr/>
          </p:nvSpPr>
          <p:spPr>
            <a:xfrm>
              <a:off x="8112459" y="1772176"/>
              <a:ext cx="109825" cy="107129"/>
            </a:xfrm>
            <a:custGeom>
              <a:rect b="b" l="l" r="r" t="t"/>
              <a:pathLst>
                <a:path extrusionOk="0" h="4092" w="4195">
                  <a:moveTo>
                    <a:pt x="3810" y="1"/>
                  </a:moveTo>
                  <a:cubicBezTo>
                    <a:pt x="3628" y="155"/>
                    <a:pt x="3316" y="505"/>
                    <a:pt x="3056" y="1216"/>
                  </a:cubicBezTo>
                  <a:cubicBezTo>
                    <a:pt x="2821" y="1870"/>
                    <a:pt x="2408" y="2129"/>
                    <a:pt x="1788" y="2129"/>
                  </a:cubicBezTo>
                  <a:cubicBezTo>
                    <a:pt x="462" y="2129"/>
                    <a:pt x="1" y="3964"/>
                    <a:pt x="82" y="4051"/>
                  </a:cubicBezTo>
                  <a:cubicBezTo>
                    <a:pt x="102" y="4065"/>
                    <a:pt x="121" y="4080"/>
                    <a:pt x="140" y="4089"/>
                  </a:cubicBezTo>
                  <a:cubicBezTo>
                    <a:pt x="143" y="4091"/>
                    <a:pt x="147" y="4092"/>
                    <a:pt x="150" y="4092"/>
                  </a:cubicBezTo>
                  <a:cubicBezTo>
                    <a:pt x="297" y="4092"/>
                    <a:pt x="870" y="2657"/>
                    <a:pt x="1879" y="2657"/>
                  </a:cubicBezTo>
                  <a:cubicBezTo>
                    <a:pt x="1893" y="2657"/>
                    <a:pt x="1908" y="2657"/>
                    <a:pt x="1922" y="2658"/>
                  </a:cubicBezTo>
                  <a:cubicBezTo>
                    <a:pt x="1945" y="2659"/>
                    <a:pt x="1967" y="2659"/>
                    <a:pt x="1989" y="2659"/>
                  </a:cubicBezTo>
                  <a:cubicBezTo>
                    <a:pt x="2307" y="2659"/>
                    <a:pt x="2618" y="2563"/>
                    <a:pt x="2883" y="2379"/>
                  </a:cubicBezTo>
                  <a:cubicBezTo>
                    <a:pt x="3018" y="2288"/>
                    <a:pt x="3224" y="2047"/>
                    <a:pt x="3224" y="2047"/>
                  </a:cubicBezTo>
                  <a:cubicBezTo>
                    <a:pt x="3373" y="1850"/>
                    <a:pt x="3489" y="1634"/>
                    <a:pt x="3570" y="1399"/>
                  </a:cubicBezTo>
                  <a:cubicBezTo>
                    <a:pt x="3820" y="688"/>
                    <a:pt x="4127" y="438"/>
                    <a:pt x="4195" y="390"/>
                  </a:cubicBezTo>
                  <a:lnTo>
                    <a:pt x="4195" y="385"/>
                  </a:lnTo>
                  <a:lnTo>
                    <a:pt x="381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73"/>
            <p:cNvSpPr/>
            <p:nvPr/>
          </p:nvSpPr>
          <p:spPr>
            <a:xfrm>
              <a:off x="7935247" y="1517680"/>
              <a:ext cx="378013" cy="366651"/>
            </a:xfrm>
            <a:custGeom>
              <a:rect b="b" l="l" r="r" t="t"/>
              <a:pathLst>
                <a:path extrusionOk="0" h="14005" w="14439">
                  <a:moveTo>
                    <a:pt x="8115" y="5076"/>
                  </a:moveTo>
                  <a:cubicBezTo>
                    <a:pt x="8331" y="5422"/>
                    <a:pt x="8624" y="5715"/>
                    <a:pt x="8970" y="5941"/>
                  </a:cubicBezTo>
                  <a:cubicBezTo>
                    <a:pt x="8984" y="5946"/>
                    <a:pt x="8989" y="5956"/>
                    <a:pt x="9004" y="5965"/>
                  </a:cubicBezTo>
                  <a:cubicBezTo>
                    <a:pt x="8494" y="6450"/>
                    <a:pt x="8504" y="6494"/>
                    <a:pt x="8437" y="6494"/>
                  </a:cubicBezTo>
                  <a:cubicBezTo>
                    <a:pt x="8370" y="6494"/>
                    <a:pt x="8398" y="6465"/>
                    <a:pt x="7606" y="5691"/>
                  </a:cubicBezTo>
                  <a:cubicBezTo>
                    <a:pt x="7591" y="5677"/>
                    <a:pt x="7582" y="5658"/>
                    <a:pt x="7586" y="5639"/>
                  </a:cubicBezTo>
                  <a:cubicBezTo>
                    <a:pt x="7586" y="5576"/>
                    <a:pt x="7634" y="5581"/>
                    <a:pt x="8115" y="5076"/>
                  </a:cubicBezTo>
                  <a:close/>
                  <a:moveTo>
                    <a:pt x="7490" y="6157"/>
                  </a:moveTo>
                  <a:lnTo>
                    <a:pt x="7947" y="6614"/>
                  </a:lnTo>
                  <a:cubicBezTo>
                    <a:pt x="7683" y="6868"/>
                    <a:pt x="7226" y="7430"/>
                    <a:pt x="6837" y="8516"/>
                  </a:cubicBezTo>
                  <a:cubicBezTo>
                    <a:pt x="6301" y="10002"/>
                    <a:pt x="5283" y="10815"/>
                    <a:pt x="3964" y="10815"/>
                  </a:cubicBezTo>
                  <a:cubicBezTo>
                    <a:pt x="3923" y="10815"/>
                    <a:pt x="3881" y="10814"/>
                    <a:pt x="3839" y="10812"/>
                  </a:cubicBezTo>
                  <a:cubicBezTo>
                    <a:pt x="3811" y="10811"/>
                    <a:pt x="3783" y="10811"/>
                    <a:pt x="3755" y="10811"/>
                  </a:cubicBezTo>
                  <a:cubicBezTo>
                    <a:pt x="2231" y="10811"/>
                    <a:pt x="1206" y="12341"/>
                    <a:pt x="649" y="13166"/>
                  </a:cubicBezTo>
                  <a:cubicBezTo>
                    <a:pt x="597" y="13253"/>
                    <a:pt x="534" y="13344"/>
                    <a:pt x="476" y="13421"/>
                  </a:cubicBezTo>
                  <a:cubicBezTo>
                    <a:pt x="563" y="12969"/>
                    <a:pt x="885" y="11985"/>
                    <a:pt x="1557" y="11206"/>
                  </a:cubicBezTo>
                  <a:cubicBezTo>
                    <a:pt x="2091" y="10587"/>
                    <a:pt x="2758" y="10198"/>
                    <a:pt x="3575" y="10198"/>
                  </a:cubicBezTo>
                  <a:cubicBezTo>
                    <a:pt x="4915" y="10198"/>
                    <a:pt x="5761" y="9592"/>
                    <a:pt x="6227" y="8295"/>
                  </a:cubicBezTo>
                  <a:cubicBezTo>
                    <a:pt x="6654" y="7118"/>
                    <a:pt x="7159" y="6479"/>
                    <a:pt x="7490" y="6157"/>
                  </a:cubicBezTo>
                  <a:close/>
                  <a:moveTo>
                    <a:pt x="12199" y="1"/>
                  </a:moveTo>
                  <a:cubicBezTo>
                    <a:pt x="11652" y="1"/>
                    <a:pt x="11014" y="150"/>
                    <a:pt x="10325" y="455"/>
                  </a:cubicBezTo>
                  <a:cubicBezTo>
                    <a:pt x="10120" y="557"/>
                    <a:pt x="10222" y="845"/>
                    <a:pt x="10415" y="845"/>
                  </a:cubicBezTo>
                  <a:cubicBezTo>
                    <a:pt x="10440" y="845"/>
                    <a:pt x="10466" y="840"/>
                    <a:pt x="10493" y="830"/>
                  </a:cubicBezTo>
                  <a:cubicBezTo>
                    <a:pt x="11113" y="552"/>
                    <a:pt x="11706" y="414"/>
                    <a:pt x="12203" y="414"/>
                  </a:cubicBezTo>
                  <a:cubicBezTo>
                    <a:pt x="12670" y="414"/>
                    <a:pt x="13052" y="535"/>
                    <a:pt x="13294" y="777"/>
                  </a:cubicBezTo>
                  <a:cubicBezTo>
                    <a:pt x="14192" y="1680"/>
                    <a:pt x="13294" y="4048"/>
                    <a:pt x="12213" y="5134"/>
                  </a:cubicBezTo>
                  <a:cubicBezTo>
                    <a:pt x="11634" y="5712"/>
                    <a:pt x="10997" y="5953"/>
                    <a:pt x="10402" y="5953"/>
                  </a:cubicBezTo>
                  <a:cubicBezTo>
                    <a:pt x="8368" y="5953"/>
                    <a:pt x="6814" y="3135"/>
                    <a:pt x="9691" y="1262"/>
                  </a:cubicBezTo>
                  <a:cubicBezTo>
                    <a:pt x="9877" y="1139"/>
                    <a:pt x="9758" y="884"/>
                    <a:pt x="9581" y="884"/>
                  </a:cubicBezTo>
                  <a:cubicBezTo>
                    <a:pt x="9544" y="884"/>
                    <a:pt x="9505" y="895"/>
                    <a:pt x="9465" y="921"/>
                  </a:cubicBezTo>
                  <a:cubicBezTo>
                    <a:pt x="7750" y="2036"/>
                    <a:pt x="7409" y="3530"/>
                    <a:pt x="7913" y="4697"/>
                  </a:cubicBezTo>
                  <a:lnTo>
                    <a:pt x="7317" y="5293"/>
                  </a:lnTo>
                  <a:cubicBezTo>
                    <a:pt x="7173" y="5432"/>
                    <a:pt x="7135" y="5653"/>
                    <a:pt x="7221" y="5840"/>
                  </a:cubicBezTo>
                  <a:cubicBezTo>
                    <a:pt x="6861" y="6186"/>
                    <a:pt x="6299" y="6883"/>
                    <a:pt x="5843" y="8151"/>
                  </a:cubicBezTo>
                  <a:cubicBezTo>
                    <a:pt x="5415" y="9342"/>
                    <a:pt x="4685" y="9780"/>
                    <a:pt x="3570" y="9784"/>
                  </a:cubicBezTo>
                  <a:cubicBezTo>
                    <a:pt x="1658" y="9784"/>
                    <a:pt x="702" y="11600"/>
                    <a:pt x="376" y="12383"/>
                  </a:cubicBezTo>
                  <a:cubicBezTo>
                    <a:pt x="255" y="12667"/>
                    <a:pt x="159" y="12960"/>
                    <a:pt x="92" y="13263"/>
                  </a:cubicBezTo>
                  <a:cubicBezTo>
                    <a:pt x="1" y="13690"/>
                    <a:pt x="25" y="13825"/>
                    <a:pt x="275" y="13969"/>
                  </a:cubicBezTo>
                  <a:cubicBezTo>
                    <a:pt x="317" y="13994"/>
                    <a:pt x="358" y="14005"/>
                    <a:pt x="398" y="14005"/>
                  </a:cubicBezTo>
                  <a:cubicBezTo>
                    <a:pt x="511" y="14005"/>
                    <a:pt x="613" y="13916"/>
                    <a:pt x="702" y="13805"/>
                  </a:cubicBezTo>
                  <a:cubicBezTo>
                    <a:pt x="1119" y="13294"/>
                    <a:pt x="2175" y="11219"/>
                    <a:pt x="3755" y="11219"/>
                  </a:cubicBezTo>
                  <a:cubicBezTo>
                    <a:pt x="3778" y="11219"/>
                    <a:pt x="3802" y="11220"/>
                    <a:pt x="3825" y="11221"/>
                  </a:cubicBezTo>
                  <a:cubicBezTo>
                    <a:pt x="3872" y="11223"/>
                    <a:pt x="3919" y="11223"/>
                    <a:pt x="3965" y="11223"/>
                  </a:cubicBezTo>
                  <a:cubicBezTo>
                    <a:pt x="5553" y="11223"/>
                    <a:pt x="6671" y="10191"/>
                    <a:pt x="7226" y="8651"/>
                  </a:cubicBezTo>
                  <a:cubicBezTo>
                    <a:pt x="7620" y="7555"/>
                    <a:pt x="8072" y="7056"/>
                    <a:pt x="8269" y="6873"/>
                  </a:cubicBezTo>
                  <a:cubicBezTo>
                    <a:pt x="8326" y="6894"/>
                    <a:pt x="8385" y="6904"/>
                    <a:pt x="8443" y="6904"/>
                  </a:cubicBezTo>
                  <a:cubicBezTo>
                    <a:pt x="8570" y="6904"/>
                    <a:pt x="8694" y="6855"/>
                    <a:pt x="8783" y="6763"/>
                  </a:cubicBezTo>
                  <a:lnTo>
                    <a:pt x="9378" y="6167"/>
                  </a:lnTo>
                  <a:cubicBezTo>
                    <a:pt x="9713" y="6311"/>
                    <a:pt x="10054" y="6379"/>
                    <a:pt x="10389" y="6379"/>
                  </a:cubicBezTo>
                  <a:cubicBezTo>
                    <a:pt x="11160" y="6379"/>
                    <a:pt x="11905" y="6023"/>
                    <a:pt x="12501" y="5427"/>
                  </a:cubicBezTo>
                  <a:cubicBezTo>
                    <a:pt x="13121" y="4807"/>
                    <a:pt x="13664" y="3851"/>
                    <a:pt x="13913" y="2934"/>
                  </a:cubicBezTo>
                  <a:cubicBezTo>
                    <a:pt x="14438" y="1022"/>
                    <a:pt x="13630" y="1"/>
                    <a:pt x="121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73"/>
            <p:cNvSpPr/>
            <p:nvPr/>
          </p:nvSpPr>
          <p:spPr>
            <a:xfrm>
              <a:off x="7935875" y="1516162"/>
              <a:ext cx="204413" cy="194544"/>
            </a:xfrm>
            <a:custGeom>
              <a:rect b="b" l="l" r="r" t="t"/>
              <a:pathLst>
                <a:path extrusionOk="0" h="7431" w="7808">
                  <a:moveTo>
                    <a:pt x="6403" y="414"/>
                  </a:moveTo>
                  <a:cubicBezTo>
                    <a:pt x="6606" y="414"/>
                    <a:pt x="6778" y="464"/>
                    <a:pt x="6890" y="575"/>
                  </a:cubicBezTo>
                  <a:cubicBezTo>
                    <a:pt x="7390" y="1080"/>
                    <a:pt x="6626" y="3064"/>
                    <a:pt x="5477" y="3078"/>
                  </a:cubicBezTo>
                  <a:cubicBezTo>
                    <a:pt x="5472" y="3078"/>
                    <a:pt x="5466" y="3078"/>
                    <a:pt x="5461" y="3078"/>
                  </a:cubicBezTo>
                  <a:cubicBezTo>
                    <a:pt x="4646" y="3078"/>
                    <a:pt x="3898" y="2020"/>
                    <a:pt x="4786" y="1133"/>
                  </a:cubicBezTo>
                  <a:cubicBezTo>
                    <a:pt x="5192" y="727"/>
                    <a:pt x="5893" y="414"/>
                    <a:pt x="6403" y="414"/>
                  </a:cubicBezTo>
                  <a:close/>
                  <a:moveTo>
                    <a:pt x="4272" y="2877"/>
                  </a:moveTo>
                  <a:cubicBezTo>
                    <a:pt x="4363" y="2992"/>
                    <a:pt x="4469" y="3098"/>
                    <a:pt x="4589" y="3194"/>
                  </a:cubicBezTo>
                  <a:lnTo>
                    <a:pt x="4454" y="3328"/>
                  </a:lnTo>
                  <a:lnTo>
                    <a:pt x="4137" y="3011"/>
                  </a:lnTo>
                  <a:lnTo>
                    <a:pt x="4272" y="2877"/>
                  </a:lnTo>
                  <a:close/>
                  <a:moveTo>
                    <a:pt x="6396" y="1"/>
                  </a:moveTo>
                  <a:cubicBezTo>
                    <a:pt x="5732" y="1"/>
                    <a:pt x="4930" y="398"/>
                    <a:pt x="4488" y="840"/>
                  </a:cubicBezTo>
                  <a:cubicBezTo>
                    <a:pt x="4036" y="1291"/>
                    <a:pt x="3835" y="1887"/>
                    <a:pt x="4060" y="2492"/>
                  </a:cubicBezTo>
                  <a:cubicBezTo>
                    <a:pt x="3854" y="2732"/>
                    <a:pt x="3647" y="2805"/>
                    <a:pt x="3710" y="3083"/>
                  </a:cubicBezTo>
                  <a:cubicBezTo>
                    <a:pt x="2816" y="3986"/>
                    <a:pt x="3191" y="5029"/>
                    <a:pt x="1937" y="5048"/>
                  </a:cubicBezTo>
                  <a:cubicBezTo>
                    <a:pt x="890" y="5048"/>
                    <a:pt x="371" y="6028"/>
                    <a:pt x="198" y="6446"/>
                  </a:cubicBezTo>
                  <a:cubicBezTo>
                    <a:pt x="131" y="6600"/>
                    <a:pt x="83" y="6758"/>
                    <a:pt x="44" y="6922"/>
                  </a:cubicBezTo>
                  <a:cubicBezTo>
                    <a:pt x="6" y="7099"/>
                    <a:pt x="1" y="7229"/>
                    <a:pt x="87" y="7315"/>
                  </a:cubicBezTo>
                  <a:cubicBezTo>
                    <a:pt x="145" y="7378"/>
                    <a:pt x="222" y="7421"/>
                    <a:pt x="308" y="7431"/>
                  </a:cubicBezTo>
                  <a:cubicBezTo>
                    <a:pt x="481" y="7431"/>
                    <a:pt x="592" y="7224"/>
                    <a:pt x="697" y="7070"/>
                  </a:cubicBezTo>
                  <a:cubicBezTo>
                    <a:pt x="953" y="6692"/>
                    <a:pt x="1417" y="5989"/>
                    <a:pt x="2036" y="5989"/>
                  </a:cubicBezTo>
                  <a:cubicBezTo>
                    <a:pt x="2046" y="5989"/>
                    <a:pt x="2056" y="5989"/>
                    <a:pt x="2067" y="5990"/>
                  </a:cubicBezTo>
                  <a:cubicBezTo>
                    <a:pt x="2096" y="5991"/>
                    <a:pt x="2126" y="5992"/>
                    <a:pt x="2156" y="5992"/>
                  </a:cubicBezTo>
                  <a:cubicBezTo>
                    <a:pt x="2509" y="5992"/>
                    <a:pt x="2850" y="5887"/>
                    <a:pt x="3138" y="5692"/>
                  </a:cubicBezTo>
                  <a:cubicBezTo>
                    <a:pt x="3308" y="5557"/>
                    <a:pt x="3188" y="5321"/>
                    <a:pt x="3016" y="5321"/>
                  </a:cubicBezTo>
                  <a:cubicBezTo>
                    <a:pt x="2980" y="5321"/>
                    <a:pt x="2941" y="5331"/>
                    <a:pt x="2903" y="5355"/>
                  </a:cubicBezTo>
                  <a:cubicBezTo>
                    <a:pt x="2680" y="5506"/>
                    <a:pt x="2417" y="5588"/>
                    <a:pt x="2151" y="5588"/>
                  </a:cubicBezTo>
                  <a:cubicBezTo>
                    <a:pt x="2129" y="5588"/>
                    <a:pt x="2108" y="5587"/>
                    <a:pt x="2086" y="5586"/>
                  </a:cubicBezTo>
                  <a:cubicBezTo>
                    <a:pt x="2069" y="5585"/>
                    <a:pt x="2051" y="5585"/>
                    <a:pt x="2034" y="5585"/>
                  </a:cubicBezTo>
                  <a:cubicBezTo>
                    <a:pt x="1459" y="5585"/>
                    <a:pt x="1020" y="5972"/>
                    <a:pt x="702" y="6359"/>
                  </a:cubicBezTo>
                  <a:cubicBezTo>
                    <a:pt x="962" y="5878"/>
                    <a:pt x="1380" y="5466"/>
                    <a:pt x="1919" y="5466"/>
                  </a:cubicBezTo>
                  <a:cubicBezTo>
                    <a:pt x="1928" y="5466"/>
                    <a:pt x="1937" y="5466"/>
                    <a:pt x="1947" y="5466"/>
                  </a:cubicBezTo>
                  <a:cubicBezTo>
                    <a:pt x="2677" y="5466"/>
                    <a:pt x="3152" y="5125"/>
                    <a:pt x="3407" y="4419"/>
                  </a:cubicBezTo>
                  <a:cubicBezTo>
                    <a:pt x="3589" y="3905"/>
                    <a:pt x="3810" y="3602"/>
                    <a:pt x="3964" y="3424"/>
                  </a:cubicBezTo>
                  <a:lnTo>
                    <a:pt x="4060" y="3520"/>
                  </a:lnTo>
                  <a:cubicBezTo>
                    <a:pt x="3662" y="3957"/>
                    <a:pt x="3570" y="4457"/>
                    <a:pt x="3388" y="4789"/>
                  </a:cubicBezTo>
                  <a:cubicBezTo>
                    <a:pt x="3319" y="4948"/>
                    <a:pt x="3446" y="5079"/>
                    <a:pt x="3577" y="5079"/>
                  </a:cubicBezTo>
                  <a:cubicBezTo>
                    <a:pt x="3640" y="5079"/>
                    <a:pt x="3703" y="5050"/>
                    <a:pt x="3748" y="4981"/>
                  </a:cubicBezTo>
                  <a:cubicBezTo>
                    <a:pt x="3950" y="4606"/>
                    <a:pt x="4041" y="4106"/>
                    <a:pt x="4406" y="3746"/>
                  </a:cubicBezTo>
                  <a:cubicBezTo>
                    <a:pt x="4421" y="3746"/>
                    <a:pt x="4435" y="3765"/>
                    <a:pt x="4449" y="3765"/>
                  </a:cubicBezTo>
                  <a:cubicBezTo>
                    <a:pt x="4675" y="3765"/>
                    <a:pt x="4752" y="3583"/>
                    <a:pt x="4963" y="3395"/>
                  </a:cubicBezTo>
                  <a:cubicBezTo>
                    <a:pt x="5135" y="3460"/>
                    <a:pt x="5306" y="3491"/>
                    <a:pt x="5472" y="3491"/>
                  </a:cubicBezTo>
                  <a:cubicBezTo>
                    <a:pt x="5895" y="3491"/>
                    <a:pt x="6292" y="3294"/>
                    <a:pt x="6616" y="2973"/>
                  </a:cubicBezTo>
                  <a:cubicBezTo>
                    <a:pt x="7260" y="2324"/>
                    <a:pt x="7807" y="917"/>
                    <a:pt x="7173" y="282"/>
                  </a:cubicBezTo>
                  <a:cubicBezTo>
                    <a:pt x="6975" y="84"/>
                    <a:pt x="6700" y="1"/>
                    <a:pt x="6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73"/>
            <p:cNvSpPr/>
            <p:nvPr/>
          </p:nvSpPr>
          <p:spPr>
            <a:xfrm>
              <a:off x="8108454" y="1690337"/>
              <a:ext cx="208498" cy="194413"/>
            </a:xfrm>
            <a:custGeom>
              <a:rect b="b" l="l" r="r" t="t"/>
              <a:pathLst>
                <a:path extrusionOk="0" h="7426" w="7964">
                  <a:moveTo>
                    <a:pt x="6400" y="410"/>
                  </a:moveTo>
                  <a:cubicBezTo>
                    <a:pt x="6603" y="410"/>
                    <a:pt x="6776" y="459"/>
                    <a:pt x="6889" y="571"/>
                  </a:cubicBezTo>
                  <a:cubicBezTo>
                    <a:pt x="7278" y="960"/>
                    <a:pt x="6899" y="2108"/>
                    <a:pt x="6332" y="2675"/>
                  </a:cubicBezTo>
                  <a:lnTo>
                    <a:pt x="6327" y="2675"/>
                  </a:lnTo>
                  <a:cubicBezTo>
                    <a:pt x="6048" y="2956"/>
                    <a:pt x="5743" y="3073"/>
                    <a:pt x="5461" y="3073"/>
                  </a:cubicBezTo>
                  <a:cubicBezTo>
                    <a:pt x="4596" y="3073"/>
                    <a:pt x="3930" y="1979"/>
                    <a:pt x="4785" y="1128"/>
                  </a:cubicBezTo>
                  <a:cubicBezTo>
                    <a:pt x="5191" y="723"/>
                    <a:pt x="5890" y="410"/>
                    <a:pt x="6400" y="410"/>
                  </a:cubicBezTo>
                  <a:close/>
                  <a:moveTo>
                    <a:pt x="4271" y="2872"/>
                  </a:moveTo>
                  <a:cubicBezTo>
                    <a:pt x="4357" y="2992"/>
                    <a:pt x="4468" y="3098"/>
                    <a:pt x="4588" y="3189"/>
                  </a:cubicBezTo>
                  <a:lnTo>
                    <a:pt x="4453" y="3324"/>
                  </a:lnTo>
                  <a:lnTo>
                    <a:pt x="4132" y="3007"/>
                  </a:lnTo>
                  <a:lnTo>
                    <a:pt x="4271" y="2872"/>
                  </a:lnTo>
                  <a:close/>
                  <a:moveTo>
                    <a:pt x="6398" y="1"/>
                  </a:moveTo>
                  <a:cubicBezTo>
                    <a:pt x="5734" y="1"/>
                    <a:pt x="4933" y="396"/>
                    <a:pt x="4492" y="840"/>
                  </a:cubicBezTo>
                  <a:cubicBezTo>
                    <a:pt x="4040" y="1292"/>
                    <a:pt x="3838" y="1888"/>
                    <a:pt x="4069" y="2493"/>
                  </a:cubicBezTo>
                  <a:cubicBezTo>
                    <a:pt x="3858" y="2733"/>
                    <a:pt x="3651" y="2805"/>
                    <a:pt x="3714" y="3084"/>
                  </a:cubicBezTo>
                  <a:cubicBezTo>
                    <a:pt x="2820" y="3987"/>
                    <a:pt x="3195" y="5029"/>
                    <a:pt x="1941" y="5049"/>
                  </a:cubicBezTo>
                  <a:cubicBezTo>
                    <a:pt x="898" y="5049"/>
                    <a:pt x="375" y="6024"/>
                    <a:pt x="202" y="6447"/>
                  </a:cubicBezTo>
                  <a:cubicBezTo>
                    <a:pt x="139" y="6600"/>
                    <a:pt x="87" y="6759"/>
                    <a:pt x="48" y="6922"/>
                  </a:cubicBezTo>
                  <a:cubicBezTo>
                    <a:pt x="0" y="7143"/>
                    <a:pt x="0" y="7282"/>
                    <a:pt x="187" y="7393"/>
                  </a:cubicBezTo>
                  <a:cubicBezTo>
                    <a:pt x="227" y="7416"/>
                    <a:pt x="266" y="7426"/>
                    <a:pt x="303" y="7426"/>
                  </a:cubicBezTo>
                  <a:cubicBezTo>
                    <a:pt x="391" y="7426"/>
                    <a:pt x="470" y="7368"/>
                    <a:pt x="538" y="7287"/>
                  </a:cubicBezTo>
                  <a:cubicBezTo>
                    <a:pt x="756" y="7018"/>
                    <a:pt x="1276" y="5989"/>
                    <a:pt x="2030" y="5989"/>
                  </a:cubicBezTo>
                  <a:cubicBezTo>
                    <a:pt x="2042" y="5989"/>
                    <a:pt x="2054" y="5990"/>
                    <a:pt x="2066" y="5990"/>
                  </a:cubicBezTo>
                  <a:cubicBezTo>
                    <a:pt x="2094" y="5992"/>
                    <a:pt x="2122" y="5992"/>
                    <a:pt x="2150" y="5992"/>
                  </a:cubicBezTo>
                  <a:cubicBezTo>
                    <a:pt x="2510" y="5992"/>
                    <a:pt x="2862" y="5878"/>
                    <a:pt x="3151" y="5668"/>
                  </a:cubicBezTo>
                  <a:cubicBezTo>
                    <a:pt x="3243" y="5606"/>
                    <a:pt x="3267" y="5476"/>
                    <a:pt x="3200" y="5385"/>
                  </a:cubicBezTo>
                  <a:cubicBezTo>
                    <a:pt x="3158" y="5328"/>
                    <a:pt x="3093" y="5297"/>
                    <a:pt x="3029" y="5297"/>
                  </a:cubicBezTo>
                  <a:cubicBezTo>
                    <a:pt x="2990" y="5297"/>
                    <a:pt x="2950" y="5308"/>
                    <a:pt x="2916" y="5332"/>
                  </a:cubicBezTo>
                  <a:cubicBezTo>
                    <a:pt x="2694" y="5489"/>
                    <a:pt x="2431" y="5575"/>
                    <a:pt x="2162" y="5575"/>
                  </a:cubicBezTo>
                  <a:cubicBezTo>
                    <a:pt x="2135" y="5575"/>
                    <a:pt x="2107" y="5574"/>
                    <a:pt x="2080" y="5572"/>
                  </a:cubicBezTo>
                  <a:cubicBezTo>
                    <a:pt x="2066" y="5572"/>
                    <a:pt x="2052" y="5572"/>
                    <a:pt x="2039" y="5572"/>
                  </a:cubicBezTo>
                  <a:cubicBezTo>
                    <a:pt x="1459" y="5572"/>
                    <a:pt x="1016" y="5961"/>
                    <a:pt x="697" y="6350"/>
                  </a:cubicBezTo>
                  <a:cubicBezTo>
                    <a:pt x="955" y="5871"/>
                    <a:pt x="1370" y="5456"/>
                    <a:pt x="1905" y="5456"/>
                  </a:cubicBezTo>
                  <a:cubicBezTo>
                    <a:pt x="1917" y="5456"/>
                    <a:pt x="1929" y="5456"/>
                    <a:pt x="1941" y="5457"/>
                  </a:cubicBezTo>
                  <a:cubicBezTo>
                    <a:pt x="2671" y="5457"/>
                    <a:pt x="3147" y="5111"/>
                    <a:pt x="3401" y="4410"/>
                  </a:cubicBezTo>
                  <a:cubicBezTo>
                    <a:pt x="3584" y="3896"/>
                    <a:pt x="3805" y="3588"/>
                    <a:pt x="3959" y="3415"/>
                  </a:cubicBezTo>
                  <a:lnTo>
                    <a:pt x="4055" y="3506"/>
                  </a:lnTo>
                  <a:cubicBezTo>
                    <a:pt x="3646" y="3963"/>
                    <a:pt x="3565" y="4458"/>
                    <a:pt x="3368" y="4813"/>
                  </a:cubicBezTo>
                  <a:cubicBezTo>
                    <a:pt x="3276" y="4977"/>
                    <a:pt x="3414" y="5123"/>
                    <a:pt x="3554" y="5123"/>
                  </a:cubicBezTo>
                  <a:cubicBezTo>
                    <a:pt x="3620" y="5123"/>
                    <a:pt x="3685" y="5091"/>
                    <a:pt x="3728" y="5015"/>
                  </a:cubicBezTo>
                  <a:cubicBezTo>
                    <a:pt x="3949" y="4621"/>
                    <a:pt x="4035" y="4107"/>
                    <a:pt x="4410" y="3737"/>
                  </a:cubicBezTo>
                  <a:cubicBezTo>
                    <a:pt x="4425" y="3742"/>
                    <a:pt x="4439" y="3756"/>
                    <a:pt x="4453" y="3756"/>
                  </a:cubicBezTo>
                  <a:cubicBezTo>
                    <a:pt x="4674" y="3756"/>
                    <a:pt x="4751" y="3579"/>
                    <a:pt x="4967" y="3386"/>
                  </a:cubicBezTo>
                  <a:cubicBezTo>
                    <a:pt x="5142" y="3452"/>
                    <a:pt x="5312" y="3482"/>
                    <a:pt x="5477" y="3482"/>
                  </a:cubicBezTo>
                  <a:cubicBezTo>
                    <a:pt x="6954" y="3482"/>
                    <a:pt x="7964" y="1070"/>
                    <a:pt x="7177" y="283"/>
                  </a:cubicBezTo>
                  <a:cubicBezTo>
                    <a:pt x="6978" y="84"/>
                    <a:pt x="6702" y="1"/>
                    <a:pt x="63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59" name="Google Shape;18659;p73"/>
          <p:cNvGrpSpPr/>
          <p:nvPr/>
        </p:nvGrpSpPr>
        <p:grpSpPr>
          <a:xfrm>
            <a:off x="5738169" y="1559830"/>
            <a:ext cx="389035" cy="281147"/>
            <a:chOff x="5738169" y="1559830"/>
            <a:chExt cx="389035" cy="281147"/>
          </a:xfrm>
        </p:grpSpPr>
        <p:sp>
          <p:nvSpPr>
            <p:cNvPr id="18660" name="Google Shape;18660;p73"/>
            <p:cNvSpPr/>
            <p:nvPr/>
          </p:nvSpPr>
          <p:spPr>
            <a:xfrm>
              <a:off x="5753772" y="1565249"/>
              <a:ext cx="128936" cy="220540"/>
            </a:xfrm>
            <a:custGeom>
              <a:rect b="b" l="l" r="r" t="t"/>
              <a:pathLst>
                <a:path extrusionOk="0" h="8424" w="4925">
                  <a:moveTo>
                    <a:pt x="2708" y="1"/>
                  </a:moveTo>
                  <a:cubicBezTo>
                    <a:pt x="2415" y="1"/>
                    <a:pt x="2118" y="67"/>
                    <a:pt x="1840" y="204"/>
                  </a:cubicBezTo>
                  <a:cubicBezTo>
                    <a:pt x="1840" y="209"/>
                    <a:pt x="1413" y="406"/>
                    <a:pt x="1187" y="733"/>
                  </a:cubicBezTo>
                  <a:cubicBezTo>
                    <a:pt x="1149" y="785"/>
                    <a:pt x="1110" y="829"/>
                    <a:pt x="1077" y="877"/>
                  </a:cubicBezTo>
                  <a:cubicBezTo>
                    <a:pt x="361" y="1953"/>
                    <a:pt x="1" y="3072"/>
                    <a:pt x="1" y="4215"/>
                  </a:cubicBezTo>
                  <a:cubicBezTo>
                    <a:pt x="1" y="5354"/>
                    <a:pt x="361" y="6478"/>
                    <a:pt x="1081" y="7549"/>
                  </a:cubicBezTo>
                  <a:cubicBezTo>
                    <a:pt x="1459" y="8116"/>
                    <a:pt x="2082" y="8424"/>
                    <a:pt x="2716" y="8424"/>
                  </a:cubicBezTo>
                  <a:cubicBezTo>
                    <a:pt x="3083" y="8424"/>
                    <a:pt x="3453" y="8321"/>
                    <a:pt x="3781" y="8107"/>
                  </a:cubicBezTo>
                  <a:cubicBezTo>
                    <a:pt x="4689" y="7511"/>
                    <a:pt x="4925" y="6267"/>
                    <a:pt x="4324" y="5354"/>
                  </a:cubicBezTo>
                  <a:lnTo>
                    <a:pt x="4310" y="5330"/>
                  </a:lnTo>
                  <a:cubicBezTo>
                    <a:pt x="4185" y="5128"/>
                    <a:pt x="4185" y="4878"/>
                    <a:pt x="4310" y="4681"/>
                  </a:cubicBezTo>
                  <a:cubicBezTo>
                    <a:pt x="4391" y="4542"/>
                    <a:pt x="4439" y="4379"/>
                    <a:pt x="4439" y="4215"/>
                  </a:cubicBezTo>
                  <a:cubicBezTo>
                    <a:pt x="4439" y="4047"/>
                    <a:pt x="4391" y="3884"/>
                    <a:pt x="4310" y="3740"/>
                  </a:cubicBezTo>
                  <a:cubicBezTo>
                    <a:pt x="4185" y="3543"/>
                    <a:pt x="4180" y="3298"/>
                    <a:pt x="4305" y="3096"/>
                  </a:cubicBezTo>
                  <a:lnTo>
                    <a:pt x="4339" y="3043"/>
                  </a:lnTo>
                  <a:cubicBezTo>
                    <a:pt x="4829" y="2308"/>
                    <a:pt x="4766" y="1333"/>
                    <a:pt x="4180" y="665"/>
                  </a:cubicBezTo>
                  <a:cubicBezTo>
                    <a:pt x="3798" y="233"/>
                    <a:pt x="3258" y="1"/>
                    <a:pt x="27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1" name="Google Shape;18661;p73"/>
            <p:cNvSpPr/>
            <p:nvPr/>
          </p:nvSpPr>
          <p:spPr>
            <a:xfrm>
              <a:off x="5753772" y="1565406"/>
              <a:ext cx="82284" cy="220383"/>
            </a:xfrm>
            <a:custGeom>
              <a:rect b="b" l="l" r="r" t="t"/>
              <a:pathLst>
                <a:path extrusionOk="0" h="8418" w="3143">
                  <a:moveTo>
                    <a:pt x="2709" y="0"/>
                  </a:moveTo>
                  <a:cubicBezTo>
                    <a:pt x="2412" y="0"/>
                    <a:pt x="2118" y="70"/>
                    <a:pt x="1845" y="203"/>
                  </a:cubicBezTo>
                  <a:lnTo>
                    <a:pt x="1187" y="727"/>
                  </a:lnTo>
                  <a:cubicBezTo>
                    <a:pt x="1149" y="775"/>
                    <a:pt x="1115" y="823"/>
                    <a:pt x="1077" y="871"/>
                  </a:cubicBezTo>
                  <a:cubicBezTo>
                    <a:pt x="366" y="1947"/>
                    <a:pt x="1" y="3066"/>
                    <a:pt x="1" y="4209"/>
                  </a:cubicBezTo>
                  <a:cubicBezTo>
                    <a:pt x="1" y="5348"/>
                    <a:pt x="361" y="6472"/>
                    <a:pt x="1081" y="7543"/>
                  </a:cubicBezTo>
                  <a:cubicBezTo>
                    <a:pt x="1451" y="8098"/>
                    <a:pt x="2066" y="8418"/>
                    <a:pt x="2711" y="8418"/>
                  </a:cubicBezTo>
                  <a:cubicBezTo>
                    <a:pt x="2854" y="8418"/>
                    <a:pt x="2999" y="8402"/>
                    <a:pt x="3142" y="8370"/>
                  </a:cubicBezTo>
                  <a:cubicBezTo>
                    <a:pt x="2643" y="8264"/>
                    <a:pt x="2210" y="7966"/>
                    <a:pt x="1932" y="7543"/>
                  </a:cubicBezTo>
                  <a:cubicBezTo>
                    <a:pt x="1216" y="6472"/>
                    <a:pt x="851" y="5348"/>
                    <a:pt x="851" y="4209"/>
                  </a:cubicBezTo>
                  <a:cubicBezTo>
                    <a:pt x="851" y="3066"/>
                    <a:pt x="1211" y="1947"/>
                    <a:pt x="1927" y="871"/>
                  </a:cubicBezTo>
                  <a:cubicBezTo>
                    <a:pt x="1961" y="823"/>
                    <a:pt x="1994" y="775"/>
                    <a:pt x="2033" y="727"/>
                  </a:cubicBezTo>
                  <a:lnTo>
                    <a:pt x="2696" y="203"/>
                  </a:lnTo>
                  <a:cubicBezTo>
                    <a:pt x="2835" y="136"/>
                    <a:pt x="2984" y="83"/>
                    <a:pt x="3138" y="49"/>
                  </a:cubicBezTo>
                  <a:cubicBezTo>
                    <a:pt x="2996" y="16"/>
                    <a:pt x="2852" y="0"/>
                    <a:pt x="2709"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2" name="Google Shape;18662;p73"/>
            <p:cNvSpPr/>
            <p:nvPr/>
          </p:nvSpPr>
          <p:spPr>
            <a:xfrm>
              <a:off x="5982559" y="1565249"/>
              <a:ext cx="128936" cy="220540"/>
            </a:xfrm>
            <a:custGeom>
              <a:rect b="b" l="l" r="r" t="t"/>
              <a:pathLst>
                <a:path extrusionOk="0" h="8424" w="4925">
                  <a:moveTo>
                    <a:pt x="2214" y="1"/>
                  </a:moveTo>
                  <a:cubicBezTo>
                    <a:pt x="1664" y="1"/>
                    <a:pt x="1122" y="233"/>
                    <a:pt x="740" y="665"/>
                  </a:cubicBezTo>
                  <a:cubicBezTo>
                    <a:pt x="159" y="1333"/>
                    <a:pt x="91" y="2308"/>
                    <a:pt x="581" y="3043"/>
                  </a:cubicBezTo>
                  <a:lnTo>
                    <a:pt x="620" y="3096"/>
                  </a:lnTo>
                  <a:cubicBezTo>
                    <a:pt x="740" y="3293"/>
                    <a:pt x="740" y="3548"/>
                    <a:pt x="615" y="3740"/>
                  </a:cubicBezTo>
                  <a:cubicBezTo>
                    <a:pt x="529" y="3884"/>
                    <a:pt x="480" y="4047"/>
                    <a:pt x="480" y="4215"/>
                  </a:cubicBezTo>
                  <a:cubicBezTo>
                    <a:pt x="480" y="4379"/>
                    <a:pt x="529" y="4542"/>
                    <a:pt x="615" y="4681"/>
                  </a:cubicBezTo>
                  <a:cubicBezTo>
                    <a:pt x="740" y="4878"/>
                    <a:pt x="740" y="5133"/>
                    <a:pt x="615" y="5330"/>
                  </a:cubicBezTo>
                  <a:lnTo>
                    <a:pt x="596" y="5354"/>
                  </a:lnTo>
                  <a:cubicBezTo>
                    <a:pt x="0" y="6267"/>
                    <a:pt x="231" y="7511"/>
                    <a:pt x="1139" y="8107"/>
                  </a:cubicBezTo>
                  <a:cubicBezTo>
                    <a:pt x="1469" y="8321"/>
                    <a:pt x="1840" y="8424"/>
                    <a:pt x="2207" y="8424"/>
                  </a:cubicBezTo>
                  <a:cubicBezTo>
                    <a:pt x="2843" y="8424"/>
                    <a:pt x="3466" y="8116"/>
                    <a:pt x="3843" y="7549"/>
                  </a:cubicBezTo>
                  <a:cubicBezTo>
                    <a:pt x="4564" y="6478"/>
                    <a:pt x="4924" y="5354"/>
                    <a:pt x="4924" y="4215"/>
                  </a:cubicBezTo>
                  <a:cubicBezTo>
                    <a:pt x="4924" y="3072"/>
                    <a:pt x="4564" y="1953"/>
                    <a:pt x="3848" y="877"/>
                  </a:cubicBezTo>
                  <a:cubicBezTo>
                    <a:pt x="3815" y="829"/>
                    <a:pt x="3776" y="785"/>
                    <a:pt x="3742" y="733"/>
                  </a:cubicBezTo>
                  <a:cubicBezTo>
                    <a:pt x="3555" y="464"/>
                    <a:pt x="3084" y="209"/>
                    <a:pt x="3079" y="204"/>
                  </a:cubicBezTo>
                  <a:cubicBezTo>
                    <a:pt x="2804" y="67"/>
                    <a:pt x="2507" y="1"/>
                    <a:pt x="221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3" name="Google Shape;18663;p73"/>
            <p:cNvSpPr/>
            <p:nvPr/>
          </p:nvSpPr>
          <p:spPr>
            <a:xfrm>
              <a:off x="6027694" y="1565354"/>
              <a:ext cx="83933" cy="220436"/>
            </a:xfrm>
            <a:custGeom>
              <a:rect b="b" l="l" r="r" t="t"/>
              <a:pathLst>
                <a:path extrusionOk="0" h="8420" w="3206">
                  <a:moveTo>
                    <a:pt x="482" y="1"/>
                  </a:moveTo>
                  <a:cubicBezTo>
                    <a:pt x="321" y="1"/>
                    <a:pt x="160" y="21"/>
                    <a:pt x="1" y="61"/>
                  </a:cubicBezTo>
                  <a:cubicBezTo>
                    <a:pt x="135" y="94"/>
                    <a:pt x="260" y="142"/>
                    <a:pt x="380" y="205"/>
                  </a:cubicBezTo>
                  <a:lnTo>
                    <a:pt x="1043" y="729"/>
                  </a:lnTo>
                  <a:cubicBezTo>
                    <a:pt x="1082" y="777"/>
                    <a:pt x="1115" y="825"/>
                    <a:pt x="1149" y="873"/>
                  </a:cubicBezTo>
                  <a:cubicBezTo>
                    <a:pt x="1865" y="1949"/>
                    <a:pt x="2225" y="3068"/>
                    <a:pt x="2225" y="4211"/>
                  </a:cubicBezTo>
                  <a:cubicBezTo>
                    <a:pt x="2225" y="5350"/>
                    <a:pt x="1865" y="6474"/>
                    <a:pt x="1144" y="7545"/>
                  </a:cubicBezTo>
                  <a:cubicBezTo>
                    <a:pt x="875" y="7949"/>
                    <a:pt x="472" y="8237"/>
                    <a:pt x="6" y="8357"/>
                  </a:cubicBezTo>
                  <a:cubicBezTo>
                    <a:pt x="164" y="8401"/>
                    <a:pt x="327" y="8420"/>
                    <a:pt x="491" y="8420"/>
                  </a:cubicBezTo>
                  <a:cubicBezTo>
                    <a:pt x="1149" y="8420"/>
                    <a:pt x="1759" y="8093"/>
                    <a:pt x="2124" y="7545"/>
                  </a:cubicBezTo>
                  <a:cubicBezTo>
                    <a:pt x="2840" y="6474"/>
                    <a:pt x="3205" y="5350"/>
                    <a:pt x="3205" y="4211"/>
                  </a:cubicBezTo>
                  <a:cubicBezTo>
                    <a:pt x="3205" y="3068"/>
                    <a:pt x="2840" y="1949"/>
                    <a:pt x="2124" y="873"/>
                  </a:cubicBezTo>
                  <a:cubicBezTo>
                    <a:pt x="2091" y="825"/>
                    <a:pt x="2052" y="777"/>
                    <a:pt x="2014" y="729"/>
                  </a:cubicBezTo>
                  <a:lnTo>
                    <a:pt x="1355" y="205"/>
                  </a:lnTo>
                  <a:cubicBezTo>
                    <a:pt x="1083" y="70"/>
                    <a:pt x="784" y="1"/>
                    <a:pt x="48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4" name="Google Shape;18664;p73"/>
            <p:cNvSpPr/>
            <p:nvPr/>
          </p:nvSpPr>
          <p:spPr>
            <a:xfrm>
              <a:off x="5738169" y="1559908"/>
              <a:ext cx="187056" cy="280938"/>
            </a:xfrm>
            <a:custGeom>
              <a:rect b="b" l="l" r="r" t="t"/>
              <a:pathLst>
                <a:path extrusionOk="0" h="10731" w="7145">
                  <a:moveTo>
                    <a:pt x="3318" y="1"/>
                  </a:moveTo>
                  <a:cubicBezTo>
                    <a:pt x="3003" y="1"/>
                    <a:pt x="2676" y="72"/>
                    <a:pt x="2355" y="230"/>
                  </a:cubicBezTo>
                  <a:cubicBezTo>
                    <a:pt x="2164" y="345"/>
                    <a:pt x="2265" y="621"/>
                    <a:pt x="2457" y="621"/>
                  </a:cubicBezTo>
                  <a:cubicBezTo>
                    <a:pt x="2482" y="621"/>
                    <a:pt x="2509" y="616"/>
                    <a:pt x="2537" y="605"/>
                  </a:cubicBezTo>
                  <a:cubicBezTo>
                    <a:pt x="2794" y="479"/>
                    <a:pt x="3056" y="422"/>
                    <a:pt x="3310" y="422"/>
                  </a:cubicBezTo>
                  <a:cubicBezTo>
                    <a:pt x="4570" y="422"/>
                    <a:pt x="5624" y="1824"/>
                    <a:pt x="4733" y="3199"/>
                  </a:cubicBezTo>
                  <a:cubicBezTo>
                    <a:pt x="4569" y="3463"/>
                    <a:pt x="4569" y="3800"/>
                    <a:pt x="4733" y="4059"/>
                  </a:cubicBezTo>
                  <a:cubicBezTo>
                    <a:pt x="4867" y="4285"/>
                    <a:pt x="4867" y="4559"/>
                    <a:pt x="4733" y="4785"/>
                  </a:cubicBezTo>
                  <a:cubicBezTo>
                    <a:pt x="4560" y="5058"/>
                    <a:pt x="4569" y="5409"/>
                    <a:pt x="4752" y="5678"/>
                  </a:cubicBezTo>
                  <a:cubicBezTo>
                    <a:pt x="5016" y="6082"/>
                    <a:pt x="5108" y="6572"/>
                    <a:pt x="5011" y="7042"/>
                  </a:cubicBezTo>
                  <a:cubicBezTo>
                    <a:pt x="4826" y="7931"/>
                    <a:pt x="4067" y="8425"/>
                    <a:pt x="3299" y="8425"/>
                  </a:cubicBezTo>
                  <a:cubicBezTo>
                    <a:pt x="2756" y="8425"/>
                    <a:pt x="2208" y="8177"/>
                    <a:pt x="1855" y="7648"/>
                  </a:cubicBezTo>
                  <a:cubicBezTo>
                    <a:pt x="481" y="5587"/>
                    <a:pt x="443" y="3324"/>
                    <a:pt x="1855" y="1201"/>
                  </a:cubicBezTo>
                  <a:cubicBezTo>
                    <a:pt x="1964" y="1038"/>
                    <a:pt x="1823" y="875"/>
                    <a:pt x="1676" y="875"/>
                  </a:cubicBezTo>
                  <a:cubicBezTo>
                    <a:pt x="1616" y="875"/>
                    <a:pt x="1554" y="903"/>
                    <a:pt x="1509" y="970"/>
                  </a:cubicBezTo>
                  <a:cubicBezTo>
                    <a:pt x="49" y="3161"/>
                    <a:pt x="1" y="5611"/>
                    <a:pt x="1509" y="7869"/>
                  </a:cubicBezTo>
                  <a:cubicBezTo>
                    <a:pt x="1947" y="8524"/>
                    <a:pt x="2626" y="8830"/>
                    <a:pt x="3299" y="8830"/>
                  </a:cubicBezTo>
                  <a:cubicBezTo>
                    <a:pt x="4250" y="8830"/>
                    <a:pt x="5189" y="8219"/>
                    <a:pt x="5420" y="7119"/>
                  </a:cubicBezTo>
                  <a:cubicBezTo>
                    <a:pt x="5535" y="6562"/>
                    <a:pt x="5439" y="5976"/>
                    <a:pt x="5083" y="5419"/>
                  </a:cubicBezTo>
                  <a:cubicBezTo>
                    <a:pt x="5002" y="5289"/>
                    <a:pt x="5002" y="5126"/>
                    <a:pt x="5088" y="4996"/>
                  </a:cubicBezTo>
                  <a:cubicBezTo>
                    <a:pt x="5141" y="4909"/>
                    <a:pt x="5180" y="4813"/>
                    <a:pt x="5208" y="4713"/>
                  </a:cubicBezTo>
                  <a:lnTo>
                    <a:pt x="5463" y="4713"/>
                  </a:lnTo>
                  <a:cubicBezTo>
                    <a:pt x="6164" y="4713"/>
                    <a:pt x="6731" y="5284"/>
                    <a:pt x="6736" y="5986"/>
                  </a:cubicBezTo>
                  <a:lnTo>
                    <a:pt x="6736" y="10525"/>
                  </a:lnTo>
                  <a:cubicBezTo>
                    <a:pt x="6736" y="10662"/>
                    <a:pt x="6838" y="10731"/>
                    <a:pt x="6940" y="10731"/>
                  </a:cubicBezTo>
                  <a:cubicBezTo>
                    <a:pt x="7042" y="10731"/>
                    <a:pt x="7144" y="10662"/>
                    <a:pt x="7144" y="10525"/>
                  </a:cubicBezTo>
                  <a:lnTo>
                    <a:pt x="7144" y="5990"/>
                  </a:lnTo>
                  <a:cubicBezTo>
                    <a:pt x="7135" y="5178"/>
                    <a:pt x="6558" y="4492"/>
                    <a:pt x="5766" y="4338"/>
                  </a:cubicBezTo>
                  <a:cubicBezTo>
                    <a:pt x="6275" y="4170"/>
                    <a:pt x="6650" y="3632"/>
                    <a:pt x="6650" y="2993"/>
                  </a:cubicBezTo>
                  <a:lnTo>
                    <a:pt x="6650" y="2724"/>
                  </a:lnTo>
                  <a:cubicBezTo>
                    <a:pt x="6650" y="2587"/>
                    <a:pt x="6546" y="2518"/>
                    <a:pt x="6443" y="2518"/>
                  </a:cubicBezTo>
                  <a:cubicBezTo>
                    <a:pt x="6340" y="2518"/>
                    <a:pt x="6236" y="2587"/>
                    <a:pt x="6236" y="2724"/>
                  </a:cubicBezTo>
                  <a:lnTo>
                    <a:pt x="6236" y="2993"/>
                  </a:lnTo>
                  <a:cubicBezTo>
                    <a:pt x="6236" y="3540"/>
                    <a:pt x="5876" y="3987"/>
                    <a:pt x="5434" y="3987"/>
                  </a:cubicBezTo>
                  <a:lnTo>
                    <a:pt x="5146" y="3987"/>
                  </a:lnTo>
                  <a:cubicBezTo>
                    <a:pt x="5132" y="3939"/>
                    <a:pt x="5108" y="3891"/>
                    <a:pt x="5088" y="3843"/>
                  </a:cubicBezTo>
                  <a:cubicBezTo>
                    <a:pt x="5002" y="3713"/>
                    <a:pt x="5002" y="3550"/>
                    <a:pt x="5083" y="3420"/>
                  </a:cubicBezTo>
                  <a:cubicBezTo>
                    <a:pt x="6155" y="1754"/>
                    <a:pt x="4878" y="1"/>
                    <a:pt x="33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5" name="Google Shape;18665;p73"/>
            <p:cNvSpPr/>
            <p:nvPr/>
          </p:nvSpPr>
          <p:spPr>
            <a:xfrm>
              <a:off x="5940278" y="1559830"/>
              <a:ext cx="186925" cy="281147"/>
            </a:xfrm>
            <a:custGeom>
              <a:rect b="b" l="l" r="r" t="t"/>
              <a:pathLst>
                <a:path extrusionOk="0" h="10739" w="7140">
                  <a:moveTo>
                    <a:pt x="3831" y="1"/>
                  </a:moveTo>
                  <a:cubicBezTo>
                    <a:pt x="2269" y="1"/>
                    <a:pt x="990" y="1755"/>
                    <a:pt x="2062" y="3423"/>
                  </a:cubicBezTo>
                  <a:cubicBezTo>
                    <a:pt x="2139" y="3548"/>
                    <a:pt x="2139" y="3711"/>
                    <a:pt x="2057" y="3841"/>
                  </a:cubicBezTo>
                  <a:cubicBezTo>
                    <a:pt x="2033" y="3889"/>
                    <a:pt x="2014" y="3937"/>
                    <a:pt x="1999" y="3990"/>
                  </a:cubicBezTo>
                  <a:lnTo>
                    <a:pt x="1711" y="3990"/>
                  </a:lnTo>
                  <a:cubicBezTo>
                    <a:pt x="1269" y="3990"/>
                    <a:pt x="909" y="3543"/>
                    <a:pt x="909" y="2991"/>
                  </a:cubicBezTo>
                  <a:lnTo>
                    <a:pt x="909" y="2727"/>
                  </a:lnTo>
                  <a:cubicBezTo>
                    <a:pt x="906" y="2590"/>
                    <a:pt x="803" y="2521"/>
                    <a:pt x="701" y="2521"/>
                  </a:cubicBezTo>
                  <a:cubicBezTo>
                    <a:pt x="598" y="2521"/>
                    <a:pt x="496" y="2590"/>
                    <a:pt x="496" y="2727"/>
                  </a:cubicBezTo>
                  <a:lnTo>
                    <a:pt x="496" y="2996"/>
                  </a:lnTo>
                  <a:cubicBezTo>
                    <a:pt x="496" y="3635"/>
                    <a:pt x="870" y="4173"/>
                    <a:pt x="1380" y="4341"/>
                  </a:cubicBezTo>
                  <a:cubicBezTo>
                    <a:pt x="582" y="4490"/>
                    <a:pt x="6" y="5186"/>
                    <a:pt x="1" y="5993"/>
                  </a:cubicBezTo>
                  <a:lnTo>
                    <a:pt x="1" y="10533"/>
                  </a:lnTo>
                  <a:cubicBezTo>
                    <a:pt x="1" y="10670"/>
                    <a:pt x="104" y="10739"/>
                    <a:pt x="207" y="10739"/>
                  </a:cubicBezTo>
                  <a:cubicBezTo>
                    <a:pt x="311" y="10739"/>
                    <a:pt x="414" y="10670"/>
                    <a:pt x="414" y="10533"/>
                  </a:cubicBezTo>
                  <a:lnTo>
                    <a:pt x="414" y="5993"/>
                  </a:lnTo>
                  <a:cubicBezTo>
                    <a:pt x="414" y="5292"/>
                    <a:pt x="981" y="4720"/>
                    <a:pt x="1682" y="4720"/>
                  </a:cubicBezTo>
                  <a:lnTo>
                    <a:pt x="1942" y="4720"/>
                  </a:lnTo>
                  <a:cubicBezTo>
                    <a:pt x="1966" y="4821"/>
                    <a:pt x="2009" y="4912"/>
                    <a:pt x="2062" y="5004"/>
                  </a:cubicBezTo>
                  <a:cubicBezTo>
                    <a:pt x="2148" y="5143"/>
                    <a:pt x="2144" y="5321"/>
                    <a:pt x="2047" y="5451"/>
                  </a:cubicBezTo>
                  <a:cubicBezTo>
                    <a:pt x="1111" y="6877"/>
                    <a:pt x="2071" y="8837"/>
                    <a:pt x="3835" y="8837"/>
                  </a:cubicBezTo>
                  <a:cubicBezTo>
                    <a:pt x="3839" y="8837"/>
                    <a:pt x="3844" y="8837"/>
                    <a:pt x="3849" y="8837"/>
                  </a:cubicBezTo>
                  <a:cubicBezTo>
                    <a:pt x="4564" y="8837"/>
                    <a:pt x="5235" y="8478"/>
                    <a:pt x="5636" y="7877"/>
                  </a:cubicBezTo>
                  <a:cubicBezTo>
                    <a:pt x="7097" y="5681"/>
                    <a:pt x="7140" y="3241"/>
                    <a:pt x="5636" y="973"/>
                  </a:cubicBezTo>
                  <a:cubicBezTo>
                    <a:pt x="5594" y="916"/>
                    <a:pt x="5529" y="883"/>
                    <a:pt x="5463" y="883"/>
                  </a:cubicBezTo>
                  <a:cubicBezTo>
                    <a:pt x="5424" y="883"/>
                    <a:pt x="5384" y="895"/>
                    <a:pt x="5348" y="920"/>
                  </a:cubicBezTo>
                  <a:cubicBezTo>
                    <a:pt x="5252" y="983"/>
                    <a:pt x="5228" y="1112"/>
                    <a:pt x="5290" y="1204"/>
                  </a:cubicBezTo>
                  <a:cubicBezTo>
                    <a:pt x="6669" y="3269"/>
                    <a:pt x="6698" y="5537"/>
                    <a:pt x="5290" y="7651"/>
                  </a:cubicBezTo>
                  <a:cubicBezTo>
                    <a:pt x="4968" y="8136"/>
                    <a:pt x="4416" y="8429"/>
                    <a:pt x="3830" y="8429"/>
                  </a:cubicBezTo>
                  <a:cubicBezTo>
                    <a:pt x="2461" y="8429"/>
                    <a:pt x="1596" y="6916"/>
                    <a:pt x="2408" y="5652"/>
                  </a:cubicBezTo>
                  <a:cubicBezTo>
                    <a:pt x="2576" y="5388"/>
                    <a:pt x="2576" y="5052"/>
                    <a:pt x="2413" y="4788"/>
                  </a:cubicBezTo>
                  <a:cubicBezTo>
                    <a:pt x="2278" y="4567"/>
                    <a:pt x="2278" y="4288"/>
                    <a:pt x="2413" y="4062"/>
                  </a:cubicBezTo>
                  <a:cubicBezTo>
                    <a:pt x="2576" y="3798"/>
                    <a:pt x="2576" y="3462"/>
                    <a:pt x="2413" y="3202"/>
                  </a:cubicBezTo>
                  <a:cubicBezTo>
                    <a:pt x="1529" y="1832"/>
                    <a:pt x="2568" y="418"/>
                    <a:pt x="3829" y="418"/>
                  </a:cubicBezTo>
                  <a:cubicBezTo>
                    <a:pt x="4084" y="418"/>
                    <a:pt x="4349" y="476"/>
                    <a:pt x="4608" y="603"/>
                  </a:cubicBezTo>
                  <a:cubicBezTo>
                    <a:pt x="4636" y="614"/>
                    <a:pt x="4663" y="619"/>
                    <a:pt x="4688" y="619"/>
                  </a:cubicBezTo>
                  <a:cubicBezTo>
                    <a:pt x="4880" y="619"/>
                    <a:pt x="4981" y="343"/>
                    <a:pt x="4791" y="229"/>
                  </a:cubicBezTo>
                  <a:cubicBezTo>
                    <a:pt x="4470" y="72"/>
                    <a:pt x="4145" y="1"/>
                    <a:pt x="38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6" name="Google Shape;18666;p73"/>
          <p:cNvGrpSpPr/>
          <p:nvPr/>
        </p:nvGrpSpPr>
        <p:grpSpPr>
          <a:xfrm>
            <a:off x="6192470" y="3360516"/>
            <a:ext cx="368510" cy="367750"/>
            <a:chOff x="6192470" y="3360516"/>
            <a:chExt cx="368510" cy="367750"/>
          </a:xfrm>
        </p:grpSpPr>
        <p:sp>
          <p:nvSpPr>
            <p:cNvPr id="18667" name="Google Shape;18667;p73"/>
            <p:cNvSpPr/>
            <p:nvPr/>
          </p:nvSpPr>
          <p:spPr>
            <a:xfrm>
              <a:off x="6200141" y="3365543"/>
              <a:ext cx="353561" cy="357121"/>
            </a:xfrm>
            <a:custGeom>
              <a:rect b="b" l="l" r="r" t="t"/>
              <a:pathLst>
                <a:path extrusionOk="0" h="13641" w="13505">
                  <a:moveTo>
                    <a:pt x="6074" y="1"/>
                  </a:moveTo>
                  <a:cubicBezTo>
                    <a:pt x="5973" y="1"/>
                    <a:pt x="5869" y="12"/>
                    <a:pt x="5765" y="35"/>
                  </a:cubicBezTo>
                  <a:cubicBezTo>
                    <a:pt x="5477" y="97"/>
                    <a:pt x="5212" y="256"/>
                    <a:pt x="5025" y="477"/>
                  </a:cubicBezTo>
                  <a:cubicBezTo>
                    <a:pt x="4850" y="355"/>
                    <a:pt x="4625" y="288"/>
                    <a:pt x="4383" y="288"/>
                  </a:cubicBezTo>
                  <a:cubicBezTo>
                    <a:pt x="4214" y="288"/>
                    <a:pt x="4037" y="321"/>
                    <a:pt x="3863" y="390"/>
                  </a:cubicBezTo>
                  <a:cubicBezTo>
                    <a:pt x="3598" y="496"/>
                    <a:pt x="3368" y="683"/>
                    <a:pt x="3214" y="928"/>
                  </a:cubicBezTo>
                  <a:cubicBezTo>
                    <a:pt x="3137" y="906"/>
                    <a:pt x="3055" y="895"/>
                    <a:pt x="2971" y="895"/>
                  </a:cubicBezTo>
                  <a:cubicBezTo>
                    <a:pt x="2639" y="895"/>
                    <a:pt x="2274" y="1067"/>
                    <a:pt x="2013" y="1389"/>
                  </a:cubicBezTo>
                  <a:cubicBezTo>
                    <a:pt x="1845" y="1596"/>
                    <a:pt x="1739" y="1846"/>
                    <a:pt x="1715" y="2110"/>
                  </a:cubicBezTo>
                  <a:cubicBezTo>
                    <a:pt x="1268" y="2129"/>
                    <a:pt x="850" y="2523"/>
                    <a:pt x="730" y="3080"/>
                  </a:cubicBezTo>
                  <a:cubicBezTo>
                    <a:pt x="673" y="3335"/>
                    <a:pt x="687" y="3604"/>
                    <a:pt x="778" y="3844"/>
                  </a:cubicBezTo>
                  <a:cubicBezTo>
                    <a:pt x="269" y="3988"/>
                    <a:pt x="0" y="4613"/>
                    <a:pt x="173" y="5237"/>
                  </a:cubicBezTo>
                  <a:cubicBezTo>
                    <a:pt x="235" y="5463"/>
                    <a:pt x="351" y="5665"/>
                    <a:pt x="514" y="5833"/>
                  </a:cubicBezTo>
                  <a:cubicBezTo>
                    <a:pt x="461" y="6059"/>
                    <a:pt x="466" y="6294"/>
                    <a:pt x="529" y="6515"/>
                  </a:cubicBezTo>
                  <a:cubicBezTo>
                    <a:pt x="682" y="7057"/>
                    <a:pt x="1116" y="7424"/>
                    <a:pt x="1555" y="7424"/>
                  </a:cubicBezTo>
                  <a:cubicBezTo>
                    <a:pt x="1626" y="7424"/>
                    <a:pt x="1698" y="7415"/>
                    <a:pt x="1768" y="7394"/>
                  </a:cubicBezTo>
                  <a:cubicBezTo>
                    <a:pt x="1821" y="7380"/>
                    <a:pt x="1874" y="7361"/>
                    <a:pt x="1927" y="7337"/>
                  </a:cubicBezTo>
                  <a:cubicBezTo>
                    <a:pt x="2024" y="7600"/>
                    <a:pt x="2432" y="7811"/>
                    <a:pt x="2803" y="7811"/>
                  </a:cubicBezTo>
                  <a:cubicBezTo>
                    <a:pt x="2905" y="7811"/>
                    <a:pt x="3005" y="7795"/>
                    <a:pt x="3094" y="7760"/>
                  </a:cubicBezTo>
                  <a:cubicBezTo>
                    <a:pt x="3599" y="8916"/>
                    <a:pt x="4369" y="9502"/>
                    <a:pt x="5566" y="9502"/>
                  </a:cubicBezTo>
                  <a:cubicBezTo>
                    <a:pt x="5895" y="9502"/>
                    <a:pt x="6257" y="9458"/>
                    <a:pt x="6654" y="9369"/>
                  </a:cubicBezTo>
                  <a:cubicBezTo>
                    <a:pt x="6750" y="9878"/>
                    <a:pt x="7072" y="10498"/>
                    <a:pt x="7941" y="11002"/>
                  </a:cubicBezTo>
                  <a:cubicBezTo>
                    <a:pt x="9397" y="11838"/>
                    <a:pt x="10041" y="12487"/>
                    <a:pt x="10141" y="13145"/>
                  </a:cubicBezTo>
                  <a:cubicBezTo>
                    <a:pt x="10184" y="13434"/>
                    <a:pt x="10430" y="13641"/>
                    <a:pt x="10713" y="13641"/>
                  </a:cubicBezTo>
                  <a:cubicBezTo>
                    <a:pt x="10749" y="13641"/>
                    <a:pt x="10786" y="13637"/>
                    <a:pt x="10824" y="13630"/>
                  </a:cubicBezTo>
                  <a:cubicBezTo>
                    <a:pt x="11146" y="13572"/>
                    <a:pt x="11357" y="13255"/>
                    <a:pt x="11285" y="12933"/>
                  </a:cubicBezTo>
                  <a:lnTo>
                    <a:pt x="10718" y="10330"/>
                  </a:lnTo>
                  <a:lnTo>
                    <a:pt x="10622" y="8658"/>
                  </a:lnTo>
                  <a:lnTo>
                    <a:pt x="11563" y="8298"/>
                  </a:lnTo>
                  <a:cubicBezTo>
                    <a:pt x="11669" y="8346"/>
                    <a:pt x="11781" y="8369"/>
                    <a:pt x="11895" y="8369"/>
                  </a:cubicBezTo>
                  <a:cubicBezTo>
                    <a:pt x="12296" y="8369"/>
                    <a:pt x="12713" y="8080"/>
                    <a:pt x="12923" y="7615"/>
                  </a:cubicBezTo>
                  <a:cubicBezTo>
                    <a:pt x="13058" y="7318"/>
                    <a:pt x="13082" y="6981"/>
                    <a:pt x="12981" y="6664"/>
                  </a:cubicBezTo>
                  <a:cubicBezTo>
                    <a:pt x="13192" y="6472"/>
                    <a:pt x="13336" y="6217"/>
                    <a:pt x="13394" y="5939"/>
                  </a:cubicBezTo>
                  <a:cubicBezTo>
                    <a:pt x="13504" y="5415"/>
                    <a:pt x="13317" y="4916"/>
                    <a:pt x="12961" y="4690"/>
                  </a:cubicBezTo>
                  <a:cubicBezTo>
                    <a:pt x="13048" y="4363"/>
                    <a:pt x="12976" y="3960"/>
                    <a:pt x="12721" y="3623"/>
                  </a:cubicBezTo>
                  <a:cubicBezTo>
                    <a:pt x="12543" y="3378"/>
                    <a:pt x="12284" y="3201"/>
                    <a:pt x="11986" y="3119"/>
                  </a:cubicBezTo>
                  <a:cubicBezTo>
                    <a:pt x="12068" y="2835"/>
                    <a:pt x="12001" y="2504"/>
                    <a:pt x="11799" y="2221"/>
                  </a:cubicBezTo>
                  <a:cubicBezTo>
                    <a:pt x="11799" y="2221"/>
                    <a:pt x="11439" y="1793"/>
                    <a:pt x="11203" y="1740"/>
                  </a:cubicBezTo>
                  <a:cubicBezTo>
                    <a:pt x="11011" y="1694"/>
                    <a:pt x="10829" y="1630"/>
                    <a:pt x="10656" y="1630"/>
                  </a:cubicBezTo>
                  <a:cubicBezTo>
                    <a:pt x="10630" y="1630"/>
                    <a:pt x="10604" y="1631"/>
                    <a:pt x="10579" y="1634"/>
                  </a:cubicBezTo>
                  <a:cubicBezTo>
                    <a:pt x="10492" y="1308"/>
                    <a:pt x="10233" y="995"/>
                    <a:pt x="9853" y="827"/>
                  </a:cubicBezTo>
                  <a:cubicBezTo>
                    <a:pt x="9677" y="744"/>
                    <a:pt x="9485" y="702"/>
                    <a:pt x="9293" y="702"/>
                  </a:cubicBezTo>
                  <a:cubicBezTo>
                    <a:pt x="9186" y="702"/>
                    <a:pt x="9079" y="715"/>
                    <a:pt x="8974" y="741"/>
                  </a:cubicBezTo>
                  <a:cubicBezTo>
                    <a:pt x="8811" y="400"/>
                    <a:pt x="8412" y="150"/>
                    <a:pt x="7932" y="121"/>
                  </a:cubicBezTo>
                  <a:cubicBezTo>
                    <a:pt x="7901" y="119"/>
                    <a:pt x="7870" y="118"/>
                    <a:pt x="7840" y="118"/>
                  </a:cubicBezTo>
                  <a:cubicBezTo>
                    <a:pt x="7531" y="118"/>
                    <a:pt x="7231" y="228"/>
                    <a:pt x="6995" y="429"/>
                  </a:cubicBezTo>
                  <a:cubicBezTo>
                    <a:pt x="6808" y="162"/>
                    <a:pt x="6461" y="1"/>
                    <a:pt x="607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73"/>
            <p:cNvSpPr/>
            <p:nvPr/>
          </p:nvSpPr>
          <p:spPr>
            <a:xfrm>
              <a:off x="6247920" y="3365674"/>
              <a:ext cx="305782" cy="218498"/>
            </a:xfrm>
            <a:custGeom>
              <a:rect b="b" l="l" r="r" t="t"/>
              <a:pathLst>
                <a:path extrusionOk="0" h="8346" w="11680">
                  <a:moveTo>
                    <a:pt x="4251" y="1"/>
                  </a:moveTo>
                  <a:cubicBezTo>
                    <a:pt x="4150" y="1"/>
                    <a:pt x="4045" y="12"/>
                    <a:pt x="3940" y="34"/>
                  </a:cubicBezTo>
                  <a:cubicBezTo>
                    <a:pt x="3652" y="97"/>
                    <a:pt x="3392" y="251"/>
                    <a:pt x="3200" y="476"/>
                  </a:cubicBezTo>
                  <a:cubicBezTo>
                    <a:pt x="3028" y="355"/>
                    <a:pt x="2802" y="288"/>
                    <a:pt x="2560" y="288"/>
                  </a:cubicBezTo>
                  <a:cubicBezTo>
                    <a:pt x="2391" y="288"/>
                    <a:pt x="2214" y="321"/>
                    <a:pt x="2042" y="390"/>
                  </a:cubicBezTo>
                  <a:cubicBezTo>
                    <a:pt x="1773" y="496"/>
                    <a:pt x="1548" y="683"/>
                    <a:pt x="1394" y="928"/>
                  </a:cubicBezTo>
                  <a:cubicBezTo>
                    <a:pt x="1314" y="904"/>
                    <a:pt x="1231" y="893"/>
                    <a:pt x="1145" y="893"/>
                  </a:cubicBezTo>
                  <a:cubicBezTo>
                    <a:pt x="812" y="893"/>
                    <a:pt x="449" y="1068"/>
                    <a:pt x="193" y="1389"/>
                  </a:cubicBezTo>
                  <a:cubicBezTo>
                    <a:pt x="116" y="1480"/>
                    <a:pt x="53" y="1581"/>
                    <a:pt x="1" y="1687"/>
                  </a:cubicBezTo>
                  <a:cubicBezTo>
                    <a:pt x="63" y="1673"/>
                    <a:pt x="121" y="1658"/>
                    <a:pt x="178" y="1649"/>
                  </a:cubicBezTo>
                  <a:cubicBezTo>
                    <a:pt x="414" y="1620"/>
                    <a:pt x="635" y="1524"/>
                    <a:pt x="817" y="1370"/>
                  </a:cubicBezTo>
                  <a:cubicBezTo>
                    <a:pt x="933" y="1274"/>
                    <a:pt x="1058" y="1197"/>
                    <a:pt x="1197" y="1144"/>
                  </a:cubicBezTo>
                  <a:cubicBezTo>
                    <a:pt x="1358" y="1074"/>
                    <a:pt x="1531" y="1038"/>
                    <a:pt x="1707" y="1038"/>
                  </a:cubicBezTo>
                  <a:cubicBezTo>
                    <a:pt x="1782" y="1038"/>
                    <a:pt x="1857" y="1045"/>
                    <a:pt x="1932" y="1058"/>
                  </a:cubicBezTo>
                  <a:cubicBezTo>
                    <a:pt x="2003" y="1070"/>
                    <a:pt x="2075" y="1077"/>
                    <a:pt x="2146" y="1077"/>
                  </a:cubicBezTo>
                  <a:cubicBezTo>
                    <a:pt x="2344" y="1077"/>
                    <a:pt x="2538" y="1028"/>
                    <a:pt x="2715" y="933"/>
                  </a:cubicBezTo>
                  <a:cubicBezTo>
                    <a:pt x="2835" y="866"/>
                    <a:pt x="2965" y="818"/>
                    <a:pt x="3099" y="784"/>
                  </a:cubicBezTo>
                  <a:cubicBezTo>
                    <a:pt x="3198" y="761"/>
                    <a:pt x="3298" y="750"/>
                    <a:pt x="3398" y="750"/>
                  </a:cubicBezTo>
                  <a:cubicBezTo>
                    <a:pt x="3590" y="750"/>
                    <a:pt x="3782" y="791"/>
                    <a:pt x="3959" y="870"/>
                  </a:cubicBezTo>
                  <a:cubicBezTo>
                    <a:pt x="4111" y="941"/>
                    <a:pt x="4275" y="977"/>
                    <a:pt x="4440" y="977"/>
                  </a:cubicBezTo>
                  <a:cubicBezTo>
                    <a:pt x="4556" y="977"/>
                    <a:pt x="4672" y="959"/>
                    <a:pt x="4785" y="923"/>
                  </a:cubicBezTo>
                  <a:cubicBezTo>
                    <a:pt x="4913" y="887"/>
                    <a:pt x="5048" y="868"/>
                    <a:pt x="5183" y="868"/>
                  </a:cubicBezTo>
                  <a:cubicBezTo>
                    <a:pt x="5211" y="868"/>
                    <a:pt x="5238" y="869"/>
                    <a:pt x="5266" y="870"/>
                  </a:cubicBezTo>
                  <a:cubicBezTo>
                    <a:pt x="5559" y="885"/>
                    <a:pt x="5838" y="990"/>
                    <a:pt x="6063" y="1178"/>
                  </a:cubicBezTo>
                  <a:cubicBezTo>
                    <a:pt x="6251" y="1341"/>
                    <a:pt x="6486" y="1437"/>
                    <a:pt x="6736" y="1456"/>
                  </a:cubicBezTo>
                  <a:cubicBezTo>
                    <a:pt x="6894" y="1471"/>
                    <a:pt x="7043" y="1514"/>
                    <a:pt x="7188" y="1577"/>
                  </a:cubicBezTo>
                  <a:cubicBezTo>
                    <a:pt x="7399" y="1673"/>
                    <a:pt x="7586" y="1817"/>
                    <a:pt x="7726" y="2004"/>
                  </a:cubicBezTo>
                  <a:cubicBezTo>
                    <a:pt x="7889" y="2225"/>
                    <a:pt x="8124" y="2384"/>
                    <a:pt x="8389" y="2451"/>
                  </a:cubicBezTo>
                  <a:lnTo>
                    <a:pt x="8537" y="2489"/>
                  </a:lnTo>
                  <a:cubicBezTo>
                    <a:pt x="8773" y="2542"/>
                    <a:pt x="9128" y="2970"/>
                    <a:pt x="9128" y="2970"/>
                  </a:cubicBezTo>
                  <a:cubicBezTo>
                    <a:pt x="9224" y="3109"/>
                    <a:pt x="9292" y="3258"/>
                    <a:pt x="9330" y="3421"/>
                  </a:cubicBezTo>
                  <a:cubicBezTo>
                    <a:pt x="9388" y="3690"/>
                    <a:pt x="9541" y="3926"/>
                    <a:pt x="9762" y="4084"/>
                  </a:cubicBezTo>
                  <a:cubicBezTo>
                    <a:pt x="9873" y="4171"/>
                    <a:pt x="9969" y="4267"/>
                    <a:pt x="10056" y="4377"/>
                  </a:cubicBezTo>
                  <a:cubicBezTo>
                    <a:pt x="10209" y="4589"/>
                    <a:pt x="10305" y="4834"/>
                    <a:pt x="10325" y="5093"/>
                  </a:cubicBezTo>
                  <a:cubicBezTo>
                    <a:pt x="10344" y="5309"/>
                    <a:pt x="10421" y="5521"/>
                    <a:pt x="10546" y="5694"/>
                  </a:cubicBezTo>
                  <a:cubicBezTo>
                    <a:pt x="10738" y="5991"/>
                    <a:pt x="10800" y="6352"/>
                    <a:pt x="10718" y="6693"/>
                  </a:cubicBezTo>
                  <a:cubicBezTo>
                    <a:pt x="10680" y="6899"/>
                    <a:pt x="10589" y="7092"/>
                    <a:pt x="10459" y="7255"/>
                  </a:cubicBezTo>
                  <a:cubicBezTo>
                    <a:pt x="10377" y="7361"/>
                    <a:pt x="10339" y="7495"/>
                    <a:pt x="10358" y="7630"/>
                  </a:cubicBezTo>
                  <a:cubicBezTo>
                    <a:pt x="10387" y="7875"/>
                    <a:pt x="10353" y="8120"/>
                    <a:pt x="10252" y="8345"/>
                  </a:cubicBezTo>
                  <a:cubicBezTo>
                    <a:pt x="10589" y="8269"/>
                    <a:pt x="10911" y="8004"/>
                    <a:pt x="11088" y="7615"/>
                  </a:cubicBezTo>
                  <a:cubicBezTo>
                    <a:pt x="11228" y="7317"/>
                    <a:pt x="11252" y="6976"/>
                    <a:pt x="11151" y="6664"/>
                  </a:cubicBezTo>
                  <a:cubicBezTo>
                    <a:pt x="11362" y="6472"/>
                    <a:pt x="11506" y="6217"/>
                    <a:pt x="11564" y="5939"/>
                  </a:cubicBezTo>
                  <a:cubicBezTo>
                    <a:pt x="11679" y="5415"/>
                    <a:pt x="11497" y="4915"/>
                    <a:pt x="11141" y="4694"/>
                  </a:cubicBezTo>
                  <a:cubicBezTo>
                    <a:pt x="11233" y="4368"/>
                    <a:pt x="11151" y="3964"/>
                    <a:pt x="10901" y="3623"/>
                  </a:cubicBezTo>
                  <a:cubicBezTo>
                    <a:pt x="10718" y="3378"/>
                    <a:pt x="10459" y="3200"/>
                    <a:pt x="10161" y="3123"/>
                  </a:cubicBezTo>
                  <a:cubicBezTo>
                    <a:pt x="10248" y="2835"/>
                    <a:pt x="10176" y="2499"/>
                    <a:pt x="9974" y="2220"/>
                  </a:cubicBezTo>
                  <a:cubicBezTo>
                    <a:pt x="9974" y="2220"/>
                    <a:pt x="9618" y="1793"/>
                    <a:pt x="9383" y="1740"/>
                  </a:cubicBezTo>
                  <a:cubicBezTo>
                    <a:pt x="9186" y="1697"/>
                    <a:pt x="9000" y="1631"/>
                    <a:pt x="8819" y="1631"/>
                  </a:cubicBezTo>
                  <a:cubicBezTo>
                    <a:pt x="8797" y="1631"/>
                    <a:pt x="8775" y="1632"/>
                    <a:pt x="8754" y="1634"/>
                  </a:cubicBezTo>
                  <a:cubicBezTo>
                    <a:pt x="8672" y="1308"/>
                    <a:pt x="8413" y="995"/>
                    <a:pt x="8033" y="827"/>
                  </a:cubicBezTo>
                  <a:cubicBezTo>
                    <a:pt x="7857" y="744"/>
                    <a:pt x="7665" y="702"/>
                    <a:pt x="7473" y="702"/>
                  </a:cubicBezTo>
                  <a:cubicBezTo>
                    <a:pt x="7366" y="702"/>
                    <a:pt x="7259" y="715"/>
                    <a:pt x="7154" y="741"/>
                  </a:cubicBezTo>
                  <a:cubicBezTo>
                    <a:pt x="6986" y="400"/>
                    <a:pt x="6587" y="145"/>
                    <a:pt x="6111" y="121"/>
                  </a:cubicBezTo>
                  <a:cubicBezTo>
                    <a:pt x="6081" y="119"/>
                    <a:pt x="6050" y="118"/>
                    <a:pt x="6019" y="118"/>
                  </a:cubicBezTo>
                  <a:cubicBezTo>
                    <a:pt x="5710" y="118"/>
                    <a:pt x="5410" y="227"/>
                    <a:pt x="5170" y="428"/>
                  </a:cubicBezTo>
                  <a:cubicBezTo>
                    <a:pt x="4983" y="162"/>
                    <a:pt x="4639" y="1"/>
                    <a:pt x="4251"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73"/>
            <p:cNvSpPr/>
            <p:nvPr/>
          </p:nvSpPr>
          <p:spPr>
            <a:xfrm>
              <a:off x="6221007" y="3434108"/>
              <a:ext cx="3299" cy="6571"/>
            </a:xfrm>
            <a:custGeom>
              <a:rect b="b" l="l" r="r" t="t"/>
              <a:pathLst>
                <a:path extrusionOk="0" h="251" w="126">
                  <a:moveTo>
                    <a:pt x="125" y="0"/>
                  </a:moveTo>
                  <a:lnTo>
                    <a:pt x="125" y="0"/>
                  </a:lnTo>
                  <a:cubicBezTo>
                    <a:pt x="73" y="82"/>
                    <a:pt x="34" y="164"/>
                    <a:pt x="1" y="250"/>
                  </a:cubicBezTo>
                  <a:cubicBezTo>
                    <a:pt x="25" y="250"/>
                    <a:pt x="49" y="245"/>
                    <a:pt x="77" y="245"/>
                  </a:cubicBezTo>
                  <a:cubicBezTo>
                    <a:pt x="82" y="164"/>
                    <a:pt x="101" y="82"/>
                    <a:pt x="125" y="0"/>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73"/>
            <p:cNvSpPr/>
            <p:nvPr/>
          </p:nvSpPr>
          <p:spPr>
            <a:xfrm>
              <a:off x="6360363" y="3584905"/>
              <a:ext cx="137105" cy="137759"/>
            </a:xfrm>
            <a:custGeom>
              <a:rect b="b" l="l" r="r" t="t"/>
              <a:pathLst>
                <a:path extrusionOk="0" h="5262" w="5237">
                  <a:moveTo>
                    <a:pt x="587" y="0"/>
                  </a:moveTo>
                  <a:cubicBezTo>
                    <a:pt x="587" y="0"/>
                    <a:pt x="1" y="1576"/>
                    <a:pt x="1821" y="2623"/>
                  </a:cubicBezTo>
                  <a:cubicBezTo>
                    <a:pt x="3277" y="3459"/>
                    <a:pt x="3921" y="4108"/>
                    <a:pt x="4021" y="4766"/>
                  </a:cubicBezTo>
                  <a:cubicBezTo>
                    <a:pt x="4064" y="5055"/>
                    <a:pt x="4310" y="5262"/>
                    <a:pt x="4593" y="5262"/>
                  </a:cubicBezTo>
                  <a:cubicBezTo>
                    <a:pt x="4629" y="5262"/>
                    <a:pt x="4666" y="5258"/>
                    <a:pt x="4704" y="5251"/>
                  </a:cubicBezTo>
                  <a:cubicBezTo>
                    <a:pt x="5026" y="5193"/>
                    <a:pt x="5237" y="4876"/>
                    <a:pt x="5165" y="4554"/>
                  </a:cubicBezTo>
                  <a:lnTo>
                    <a:pt x="4598" y="1951"/>
                  </a:lnTo>
                  <a:lnTo>
                    <a:pt x="4084" y="658"/>
                  </a:lnTo>
                  <a:cubicBezTo>
                    <a:pt x="4084" y="658"/>
                    <a:pt x="3518" y="696"/>
                    <a:pt x="2889" y="696"/>
                  </a:cubicBezTo>
                  <a:cubicBezTo>
                    <a:pt x="2172" y="696"/>
                    <a:pt x="1373" y="647"/>
                    <a:pt x="1235" y="437"/>
                  </a:cubicBezTo>
                  <a:cubicBezTo>
                    <a:pt x="1091" y="207"/>
                    <a:pt x="856" y="48"/>
                    <a:pt x="58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73"/>
            <p:cNvSpPr/>
            <p:nvPr/>
          </p:nvSpPr>
          <p:spPr>
            <a:xfrm>
              <a:off x="6451810" y="3602001"/>
              <a:ext cx="46208" cy="120768"/>
            </a:xfrm>
            <a:custGeom>
              <a:rect b="b" l="l" r="r" t="t"/>
              <a:pathLst>
                <a:path extrusionOk="0" h="4613" w="1765">
                  <a:moveTo>
                    <a:pt x="596" y="1"/>
                  </a:moveTo>
                  <a:cubicBezTo>
                    <a:pt x="596" y="1"/>
                    <a:pt x="351" y="20"/>
                    <a:pt x="0" y="29"/>
                  </a:cubicBezTo>
                  <a:lnTo>
                    <a:pt x="495" y="1278"/>
                  </a:lnTo>
                  <a:lnTo>
                    <a:pt x="1062" y="3882"/>
                  </a:lnTo>
                  <a:cubicBezTo>
                    <a:pt x="1115" y="4127"/>
                    <a:pt x="1004" y="4382"/>
                    <a:pt x="783" y="4512"/>
                  </a:cubicBezTo>
                  <a:cubicBezTo>
                    <a:pt x="886" y="4581"/>
                    <a:pt x="997" y="4612"/>
                    <a:pt x="1105" y="4612"/>
                  </a:cubicBezTo>
                  <a:cubicBezTo>
                    <a:pt x="1451" y="4612"/>
                    <a:pt x="1764" y="4293"/>
                    <a:pt x="1677" y="3901"/>
                  </a:cubicBezTo>
                  <a:lnTo>
                    <a:pt x="1681" y="3901"/>
                  </a:lnTo>
                  <a:lnTo>
                    <a:pt x="1115" y="1298"/>
                  </a:lnTo>
                  <a:lnTo>
                    <a:pt x="596" y="1"/>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73"/>
            <p:cNvSpPr/>
            <p:nvPr/>
          </p:nvSpPr>
          <p:spPr>
            <a:xfrm>
              <a:off x="6412330" y="3579486"/>
              <a:ext cx="100714" cy="55737"/>
            </a:xfrm>
            <a:custGeom>
              <a:rect b="b" l="l" r="r" t="t"/>
              <a:pathLst>
                <a:path extrusionOk="0" h="2129" w="3847">
                  <a:moveTo>
                    <a:pt x="804" y="1"/>
                  </a:moveTo>
                  <a:cubicBezTo>
                    <a:pt x="337" y="1"/>
                    <a:pt x="0" y="440"/>
                    <a:pt x="115" y="894"/>
                  </a:cubicBezTo>
                  <a:lnTo>
                    <a:pt x="192" y="1288"/>
                  </a:lnTo>
                  <a:cubicBezTo>
                    <a:pt x="317" y="1783"/>
                    <a:pt x="763" y="2129"/>
                    <a:pt x="1273" y="2129"/>
                  </a:cubicBezTo>
                  <a:lnTo>
                    <a:pt x="2575" y="2129"/>
                  </a:lnTo>
                  <a:cubicBezTo>
                    <a:pt x="3084" y="2129"/>
                    <a:pt x="3531" y="1783"/>
                    <a:pt x="3655" y="1288"/>
                  </a:cubicBezTo>
                  <a:lnTo>
                    <a:pt x="3732" y="894"/>
                  </a:lnTo>
                  <a:cubicBezTo>
                    <a:pt x="3847" y="440"/>
                    <a:pt x="3510" y="1"/>
                    <a:pt x="3043" y="1"/>
                  </a:cubicBezTo>
                  <a:cubicBezTo>
                    <a:pt x="3041" y="1"/>
                    <a:pt x="3038" y="1"/>
                    <a:pt x="3036" y="1"/>
                  </a:cubicBezTo>
                  <a:lnTo>
                    <a:pt x="811" y="1"/>
                  </a:lnTo>
                  <a:cubicBezTo>
                    <a:pt x="809" y="1"/>
                    <a:pt x="806" y="1"/>
                    <a:pt x="8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73"/>
            <p:cNvSpPr/>
            <p:nvPr/>
          </p:nvSpPr>
          <p:spPr>
            <a:xfrm>
              <a:off x="6418587" y="3579748"/>
              <a:ext cx="94117" cy="55475"/>
            </a:xfrm>
            <a:custGeom>
              <a:rect b="b" l="l" r="r" t="t"/>
              <a:pathLst>
                <a:path extrusionOk="0" h="2119" w="3595">
                  <a:moveTo>
                    <a:pt x="2898" y="0"/>
                  </a:moveTo>
                  <a:lnTo>
                    <a:pt x="2898" y="0"/>
                  </a:lnTo>
                  <a:cubicBezTo>
                    <a:pt x="2912" y="92"/>
                    <a:pt x="2907" y="188"/>
                    <a:pt x="2883" y="284"/>
                  </a:cubicBezTo>
                  <a:lnTo>
                    <a:pt x="2806" y="678"/>
                  </a:lnTo>
                  <a:cubicBezTo>
                    <a:pt x="2681" y="1172"/>
                    <a:pt x="2235" y="1518"/>
                    <a:pt x="1725" y="1518"/>
                  </a:cubicBezTo>
                  <a:lnTo>
                    <a:pt x="428" y="1518"/>
                  </a:lnTo>
                  <a:cubicBezTo>
                    <a:pt x="279" y="1518"/>
                    <a:pt x="135" y="1490"/>
                    <a:pt x="1" y="1432"/>
                  </a:cubicBezTo>
                  <a:lnTo>
                    <a:pt x="1" y="1432"/>
                  </a:lnTo>
                  <a:cubicBezTo>
                    <a:pt x="174" y="1850"/>
                    <a:pt x="577" y="2119"/>
                    <a:pt x="1029" y="2119"/>
                  </a:cubicBezTo>
                  <a:lnTo>
                    <a:pt x="2336" y="2119"/>
                  </a:lnTo>
                  <a:cubicBezTo>
                    <a:pt x="2845" y="2119"/>
                    <a:pt x="3287" y="1778"/>
                    <a:pt x="3416" y="1283"/>
                  </a:cubicBezTo>
                  <a:lnTo>
                    <a:pt x="3493" y="884"/>
                  </a:lnTo>
                  <a:cubicBezTo>
                    <a:pt x="3594" y="471"/>
                    <a:pt x="3320" y="63"/>
                    <a:pt x="289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4" name="Google Shape;18674;p73"/>
            <p:cNvSpPr/>
            <p:nvPr/>
          </p:nvSpPr>
          <p:spPr>
            <a:xfrm>
              <a:off x="6373374" y="3416227"/>
              <a:ext cx="99955" cy="61261"/>
            </a:xfrm>
            <a:custGeom>
              <a:rect b="b" l="l" r="r" t="t"/>
              <a:pathLst>
                <a:path extrusionOk="0" h="2340" w="3818">
                  <a:moveTo>
                    <a:pt x="900" y="0"/>
                  </a:moveTo>
                  <a:cubicBezTo>
                    <a:pt x="674" y="0"/>
                    <a:pt x="446" y="49"/>
                    <a:pt x="229" y="150"/>
                  </a:cubicBezTo>
                  <a:cubicBezTo>
                    <a:pt x="1" y="241"/>
                    <a:pt x="105" y="550"/>
                    <a:pt x="302" y="550"/>
                  </a:cubicBezTo>
                  <a:cubicBezTo>
                    <a:pt x="333" y="550"/>
                    <a:pt x="367" y="543"/>
                    <a:pt x="402" y="525"/>
                  </a:cubicBezTo>
                  <a:cubicBezTo>
                    <a:pt x="561" y="452"/>
                    <a:pt x="729" y="417"/>
                    <a:pt x="895" y="417"/>
                  </a:cubicBezTo>
                  <a:cubicBezTo>
                    <a:pt x="1307" y="417"/>
                    <a:pt x="1704" y="633"/>
                    <a:pt x="1920" y="1010"/>
                  </a:cubicBezTo>
                  <a:cubicBezTo>
                    <a:pt x="1622" y="1346"/>
                    <a:pt x="1550" y="1822"/>
                    <a:pt x="1737" y="2225"/>
                  </a:cubicBezTo>
                  <a:cubicBezTo>
                    <a:pt x="1778" y="2306"/>
                    <a:pt x="1847" y="2340"/>
                    <a:pt x="1915" y="2340"/>
                  </a:cubicBezTo>
                  <a:cubicBezTo>
                    <a:pt x="2047" y="2340"/>
                    <a:pt x="2178" y="2214"/>
                    <a:pt x="2112" y="2052"/>
                  </a:cubicBezTo>
                  <a:cubicBezTo>
                    <a:pt x="1949" y="1697"/>
                    <a:pt x="2098" y="1279"/>
                    <a:pt x="2453" y="1111"/>
                  </a:cubicBezTo>
                  <a:cubicBezTo>
                    <a:pt x="2551" y="1066"/>
                    <a:pt x="2653" y="1045"/>
                    <a:pt x="2754" y="1045"/>
                  </a:cubicBezTo>
                  <a:cubicBezTo>
                    <a:pt x="3021" y="1045"/>
                    <a:pt x="3276" y="1194"/>
                    <a:pt x="3395" y="1452"/>
                  </a:cubicBezTo>
                  <a:cubicBezTo>
                    <a:pt x="3433" y="1525"/>
                    <a:pt x="3506" y="1568"/>
                    <a:pt x="3582" y="1568"/>
                  </a:cubicBezTo>
                  <a:cubicBezTo>
                    <a:pt x="3611" y="1568"/>
                    <a:pt x="3641" y="1561"/>
                    <a:pt x="3669" y="1548"/>
                  </a:cubicBezTo>
                  <a:cubicBezTo>
                    <a:pt x="3769" y="1500"/>
                    <a:pt x="3818" y="1380"/>
                    <a:pt x="3769" y="1274"/>
                  </a:cubicBezTo>
                  <a:cubicBezTo>
                    <a:pt x="3582" y="869"/>
                    <a:pt x="3182" y="630"/>
                    <a:pt x="2765" y="630"/>
                  </a:cubicBezTo>
                  <a:cubicBezTo>
                    <a:pt x="2594" y="630"/>
                    <a:pt x="2420" y="670"/>
                    <a:pt x="2256" y="755"/>
                  </a:cubicBezTo>
                  <a:cubicBezTo>
                    <a:pt x="1955" y="272"/>
                    <a:pt x="1436" y="0"/>
                    <a:pt x="9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5" name="Google Shape;18675;p73"/>
            <p:cNvSpPr/>
            <p:nvPr/>
          </p:nvSpPr>
          <p:spPr>
            <a:xfrm>
              <a:off x="6249517" y="3463456"/>
              <a:ext cx="84771" cy="48093"/>
            </a:xfrm>
            <a:custGeom>
              <a:rect b="b" l="l" r="r" t="t"/>
              <a:pathLst>
                <a:path extrusionOk="0" h="1837" w="3238">
                  <a:moveTo>
                    <a:pt x="2481" y="0"/>
                  </a:moveTo>
                  <a:cubicBezTo>
                    <a:pt x="2023" y="0"/>
                    <a:pt x="1585" y="255"/>
                    <a:pt x="1366" y="695"/>
                  </a:cubicBezTo>
                  <a:cubicBezTo>
                    <a:pt x="1212" y="646"/>
                    <a:pt x="1053" y="622"/>
                    <a:pt x="895" y="622"/>
                  </a:cubicBezTo>
                  <a:cubicBezTo>
                    <a:pt x="668" y="622"/>
                    <a:pt x="442" y="671"/>
                    <a:pt x="233" y="767"/>
                  </a:cubicBezTo>
                  <a:cubicBezTo>
                    <a:pt x="1" y="858"/>
                    <a:pt x="105" y="1168"/>
                    <a:pt x="304" y="1168"/>
                  </a:cubicBezTo>
                  <a:cubicBezTo>
                    <a:pt x="336" y="1168"/>
                    <a:pt x="370" y="1160"/>
                    <a:pt x="406" y="1142"/>
                  </a:cubicBezTo>
                  <a:cubicBezTo>
                    <a:pt x="568" y="1066"/>
                    <a:pt x="739" y="1030"/>
                    <a:pt x="907" y="1030"/>
                  </a:cubicBezTo>
                  <a:cubicBezTo>
                    <a:pt x="1355" y="1030"/>
                    <a:pt x="1784" y="1285"/>
                    <a:pt x="1986" y="1718"/>
                  </a:cubicBezTo>
                  <a:cubicBezTo>
                    <a:pt x="2026" y="1802"/>
                    <a:pt x="2095" y="1837"/>
                    <a:pt x="2164" y="1837"/>
                  </a:cubicBezTo>
                  <a:cubicBezTo>
                    <a:pt x="2297" y="1837"/>
                    <a:pt x="2432" y="1707"/>
                    <a:pt x="2356" y="1545"/>
                  </a:cubicBezTo>
                  <a:cubicBezTo>
                    <a:pt x="2226" y="1262"/>
                    <a:pt x="2010" y="1022"/>
                    <a:pt x="1746" y="858"/>
                  </a:cubicBezTo>
                  <a:cubicBezTo>
                    <a:pt x="1894" y="577"/>
                    <a:pt x="2182" y="413"/>
                    <a:pt x="2481" y="413"/>
                  </a:cubicBezTo>
                  <a:cubicBezTo>
                    <a:pt x="2601" y="413"/>
                    <a:pt x="2722" y="439"/>
                    <a:pt x="2836" y="493"/>
                  </a:cubicBezTo>
                  <a:cubicBezTo>
                    <a:pt x="2871" y="511"/>
                    <a:pt x="2905" y="519"/>
                    <a:pt x="2936" y="519"/>
                  </a:cubicBezTo>
                  <a:cubicBezTo>
                    <a:pt x="3133" y="519"/>
                    <a:pt x="3237" y="210"/>
                    <a:pt x="3009" y="119"/>
                  </a:cubicBezTo>
                  <a:cubicBezTo>
                    <a:pt x="2838" y="38"/>
                    <a:pt x="2658" y="0"/>
                    <a:pt x="24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73"/>
            <p:cNvSpPr/>
            <p:nvPr/>
          </p:nvSpPr>
          <p:spPr>
            <a:xfrm>
              <a:off x="6412618" y="3514821"/>
              <a:ext cx="53407" cy="22305"/>
            </a:xfrm>
            <a:custGeom>
              <a:rect b="b" l="l" r="r" t="t"/>
              <a:pathLst>
                <a:path extrusionOk="0" h="852" w="2040">
                  <a:moveTo>
                    <a:pt x="918" y="1"/>
                  </a:moveTo>
                  <a:cubicBezTo>
                    <a:pt x="662" y="1"/>
                    <a:pt x="404" y="78"/>
                    <a:pt x="181" y="237"/>
                  </a:cubicBezTo>
                  <a:cubicBezTo>
                    <a:pt x="1" y="370"/>
                    <a:pt x="127" y="615"/>
                    <a:pt x="300" y="615"/>
                  </a:cubicBezTo>
                  <a:cubicBezTo>
                    <a:pt x="339" y="615"/>
                    <a:pt x="380" y="602"/>
                    <a:pt x="421" y="573"/>
                  </a:cubicBezTo>
                  <a:cubicBezTo>
                    <a:pt x="572" y="465"/>
                    <a:pt x="746" y="413"/>
                    <a:pt x="917" y="413"/>
                  </a:cubicBezTo>
                  <a:cubicBezTo>
                    <a:pt x="1182" y="413"/>
                    <a:pt x="1443" y="537"/>
                    <a:pt x="1612" y="770"/>
                  </a:cubicBezTo>
                  <a:cubicBezTo>
                    <a:pt x="1651" y="823"/>
                    <a:pt x="1708" y="852"/>
                    <a:pt x="1776" y="852"/>
                  </a:cubicBezTo>
                  <a:cubicBezTo>
                    <a:pt x="1944" y="852"/>
                    <a:pt x="2040" y="664"/>
                    <a:pt x="1944" y="525"/>
                  </a:cubicBezTo>
                  <a:cubicBezTo>
                    <a:pt x="1697" y="182"/>
                    <a:pt x="1310" y="1"/>
                    <a:pt x="9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73"/>
            <p:cNvSpPr/>
            <p:nvPr/>
          </p:nvSpPr>
          <p:spPr>
            <a:xfrm>
              <a:off x="6337848" y="3489086"/>
              <a:ext cx="45475" cy="33720"/>
            </a:xfrm>
            <a:custGeom>
              <a:rect b="b" l="l" r="r" t="t"/>
              <a:pathLst>
                <a:path extrusionOk="0" h="1288" w="1737">
                  <a:moveTo>
                    <a:pt x="1513" y="0"/>
                  </a:moveTo>
                  <a:cubicBezTo>
                    <a:pt x="1425" y="0"/>
                    <a:pt x="1337" y="51"/>
                    <a:pt x="1312" y="163"/>
                  </a:cubicBezTo>
                  <a:cubicBezTo>
                    <a:pt x="1247" y="577"/>
                    <a:pt x="884" y="871"/>
                    <a:pt x="477" y="871"/>
                  </a:cubicBezTo>
                  <a:cubicBezTo>
                    <a:pt x="431" y="871"/>
                    <a:pt x="384" y="867"/>
                    <a:pt x="337" y="860"/>
                  </a:cubicBezTo>
                  <a:cubicBezTo>
                    <a:pt x="318" y="855"/>
                    <a:pt x="300" y="853"/>
                    <a:pt x="283" y="853"/>
                  </a:cubicBezTo>
                  <a:cubicBezTo>
                    <a:pt x="45" y="853"/>
                    <a:pt x="0" y="1236"/>
                    <a:pt x="270" y="1268"/>
                  </a:cubicBezTo>
                  <a:cubicBezTo>
                    <a:pt x="342" y="1277"/>
                    <a:pt x="409" y="1287"/>
                    <a:pt x="481" y="1287"/>
                  </a:cubicBezTo>
                  <a:cubicBezTo>
                    <a:pt x="1096" y="1282"/>
                    <a:pt x="1620" y="835"/>
                    <a:pt x="1720" y="225"/>
                  </a:cubicBezTo>
                  <a:cubicBezTo>
                    <a:pt x="1737" y="83"/>
                    <a:pt x="1624" y="0"/>
                    <a:pt x="15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8" name="Google Shape;18678;p73"/>
            <p:cNvSpPr/>
            <p:nvPr/>
          </p:nvSpPr>
          <p:spPr>
            <a:xfrm>
              <a:off x="6192470" y="3360516"/>
              <a:ext cx="368510" cy="367750"/>
            </a:xfrm>
            <a:custGeom>
              <a:rect b="b" l="l" r="r" t="t"/>
              <a:pathLst>
                <a:path extrusionOk="0" h="14047" w="14076">
                  <a:moveTo>
                    <a:pt x="6375" y="1"/>
                  </a:moveTo>
                  <a:cubicBezTo>
                    <a:pt x="5984" y="1"/>
                    <a:pt x="5582" y="142"/>
                    <a:pt x="5285" y="419"/>
                  </a:cubicBezTo>
                  <a:cubicBezTo>
                    <a:pt x="5101" y="330"/>
                    <a:pt x="4898" y="288"/>
                    <a:pt x="4691" y="288"/>
                  </a:cubicBezTo>
                  <a:cubicBezTo>
                    <a:pt x="4215" y="288"/>
                    <a:pt x="3723" y="511"/>
                    <a:pt x="3425" y="899"/>
                  </a:cubicBezTo>
                  <a:cubicBezTo>
                    <a:pt x="3375" y="893"/>
                    <a:pt x="3325" y="889"/>
                    <a:pt x="3274" y="889"/>
                  </a:cubicBezTo>
                  <a:cubicBezTo>
                    <a:pt x="2625" y="889"/>
                    <a:pt x="1977" y="1421"/>
                    <a:pt x="1826" y="2134"/>
                  </a:cubicBezTo>
                  <a:cubicBezTo>
                    <a:pt x="1119" y="2283"/>
                    <a:pt x="639" y="3138"/>
                    <a:pt x="822" y="3931"/>
                  </a:cubicBezTo>
                  <a:cubicBezTo>
                    <a:pt x="125" y="4300"/>
                    <a:pt x="0" y="5405"/>
                    <a:pt x="581" y="6097"/>
                  </a:cubicBezTo>
                  <a:cubicBezTo>
                    <a:pt x="441" y="6985"/>
                    <a:pt x="1099" y="7830"/>
                    <a:pt x="1847" y="7830"/>
                  </a:cubicBezTo>
                  <a:cubicBezTo>
                    <a:pt x="1942" y="7830"/>
                    <a:pt x="2037" y="7817"/>
                    <a:pt x="2133" y="7788"/>
                  </a:cubicBezTo>
                  <a:cubicBezTo>
                    <a:pt x="2332" y="8037"/>
                    <a:pt x="2719" y="8215"/>
                    <a:pt x="3096" y="8215"/>
                  </a:cubicBezTo>
                  <a:cubicBezTo>
                    <a:pt x="3155" y="8215"/>
                    <a:pt x="3214" y="8210"/>
                    <a:pt x="3272" y="8201"/>
                  </a:cubicBezTo>
                  <a:cubicBezTo>
                    <a:pt x="3850" y="9401"/>
                    <a:pt x="4710" y="9900"/>
                    <a:pt x="5845" y="9900"/>
                  </a:cubicBezTo>
                  <a:cubicBezTo>
                    <a:pt x="6142" y="9900"/>
                    <a:pt x="6458" y="9866"/>
                    <a:pt x="6793" y="9801"/>
                  </a:cubicBezTo>
                  <a:cubicBezTo>
                    <a:pt x="6932" y="10291"/>
                    <a:pt x="7283" y="10887"/>
                    <a:pt x="8129" y="11377"/>
                  </a:cubicBezTo>
                  <a:cubicBezTo>
                    <a:pt x="9493" y="12160"/>
                    <a:pt x="10137" y="12775"/>
                    <a:pt x="10228" y="13375"/>
                  </a:cubicBezTo>
                  <a:cubicBezTo>
                    <a:pt x="10288" y="13768"/>
                    <a:pt x="10624" y="14047"/>
                    <a:pt x="11005" y="14047"/>
                  </a:cubicBezTo>
                  <a:cubicBezTo>
                    <a:pt x="11053" y="14047"/>
                    <a:pt x="11102" y="14043"/>
                    <a:pt x="11150" y="14033"/>
                  </a:cubicBezTo>
                  <a:cubicBezTo>
                    <a:pt x="11592" y="13957"/>
                    <a:pt x="11876" y="13524"/>
                    <a:pt x="11780" y="13092"/>
                  </a:cubicBezTo>
                  <a:lnTo>
                    <a:pt x="11251" y="10661"/>
                  </a:lnTo>
                  <a:cubicBezTo>
                    <a:pt x="11799" y="10541"/>
                    <a:pt x="12174" y="10104"/>
                    <a:pt x="12250" y="9700"/>
                  </a:cubicBezTo>
                  <a:cubicBezTo>
                    <a:pt x="12289" y="9345"/>
                    <a:pt x="12423" y="9177"/>
                    <a:pt x="12270" y="8759"/>
                  </a:cubicBezTo>
                  <a:cubicBezTo>
                    <a:pt x="13101" y="8691"/>
                    <a:pt x="13696" y="7759"/>
                    <a:pt x="13504" y="6933"/>
                  </a:cubicBezTo>
                  <a:cubicBezTo>
                    <a:pt x="14066" y="6328"/>
                    <a:pt x="14076" y="5300"/>
                    <a:pt x="13490" y="4800"/>
                  </a:cubicBezTo>
                  <a:cubicBezTo>
                    <a:pt x="13586" y="4142"/>
                    <a:pt x="13158" y="3431"/>
                    <a:pt x="12519" y="3172"/>
                  </a:cubicBezTo>
                  <a:cubicBezTo>
                    <a:pt x="12539" y="2917"/>
                    <a:pt x="12486" y="2662"/>
                    <a:pt x="12356" y="2441"/>
                  </a:cubicBezTo>
                  <a:cubicBezTo>
                    <a:pt x="12317" y="2350"/>
                    <a:pt x="12246" y="2313"/>
                    <a:pt x="12175" y="2313"/>
                  </a:cubicBezTo>
                  <a:cubicBezTo>
                    <a:pt x="12029" y="2313"/>
                    <a:pt x="11879" y="2472"/>
                    <a:pt x="11996" y="2643"/>
                  </a:cubicBezTo>
                  <a:cubicBezTo>
                    <a:pt x="12106" y="2826"/>
                    <a:pt x="12140" y="3047"/>
                    <a:pt x="12087" y="3258"/>
                  </a:cubicBezTo>
                  <a:cubicBezTo>
                    <a:pt x="12053" y="3373"/>
                    <a:pt x="12121" y="3489"/>
                    <a:pt x="12236" y="3517"/>
                  </a:cubicBezTo>
                  <a:cubicBezTo>
                    <a:pt x="12803" y="3652"/>
                    <a:pt x="13206" y="4315"/>
                    <a:pt x="13062" y="4839"/>
                  </a:cubicBezTo>
                  <a:cubicBezTo>
                    <a:pt x="13038" y="4925"/>
                    <a:pt x="13072" y="5016"/>
                    <a:pt x="13149" y="5069"/>
                  </a:cubicBezTo>
                  <a:cubicBezTo>
                    <a:pt x="13519" y="5305"/>
                    <a:pt x="13644" y="5929"/>
                    <a:pt x="13360" y="6438"/>
                  </a:cubicBezTo>
                  <a:cubicBezTo>
                    <a:pt x="13245" y="6169"/>
                    <a:pt x="13067" y="5929"/>
                    <a:pt x="12841" y="5737"/>
                  </a:cubicBezTo>
                  <a:cubicBezTo>
                    <a:pt x="12795" y="5691"/>
                    <a:pt x="12744" y="5671"/>
                    <a:pt x="12696" y="5671"/>
                  </a:cubicBezTo>
                  <a:cubicBezTo>
                    <a:pt x="12529" y="5671"/>
                    <a:pt x="12392" y="5903"/>
                    <a:pt x="12567" y="6044"/>
                  </a:cubicBezTo>
                  <a:cubicBezTo>
                    <a:pt x="12832" y="6265"/>
                    <a:pt x="13009" y="6568"/>
                    <a:pt x="13077" y="6904"/>
                  </a:cubicBezTo>
                  <a:cubicBezTo>
                    <a:pt x="13081" y="6914"/>
                    <a:pt x="13072" y="6923"/>
                    <a:pt x="13081" y="6933"/>
                  </a:cubicBezTo>
                  <a:cubicBezTo>
                    <a:pt x="13303" y="7586"/>
                    <a:pt x="12760" y="8366"/>
                    <a:pt x="12190" y="8366"/>
                  </a:cubicBezTo>
                  <a:cubicBezTo>
                    <a:pt x="12106" y="8366"/>
                    <a:pt x="12021" y="8349"/>
                    <a:pt x="11938" y="8312"/>
                  </a:cubicBezTo>
                  <a:cubicBezTo>
                    <a:pt x="11935" y="8311"/>
                    <a:pt x="11932" y="8310"/>
                    <a:pt x="11930" y="8310"/>
                  </a:cubicBezTo>
                  <a:cubicBezTo>
                    <a:pt x="11922" y="8310"/>
                    <a:pt x="11916" y="8313"/>
                    <a:pt x="11908" y="8313"/>
                  </a:cubicBezTo>
                  <a:cubicBezTo>
                    <a:pt x="11906" y="8313"/>
                    <a:pt x="11903" y="8313"/>
                    <a:pt x="11900" y="8312"/>
                  </a:cubicBezTo>
                  <a:cubicBezTo>
                    <a:pt x="11760" y="8216"/>
                    <a:pt x="11597" y="8168"/>
                    <a:pt x="11429" y="8163"/>
                  </a:cubicBezTo>
                  <a:lnTo>
                    <a:pt x="10410" y="8163"/>
                  </a:lnTo>
                  <a:cubicBezTo>
                    <a:pt x="10137" y="8163"/>
                    <a:pt x="10137" y="8571"/>
                    <a:pt x="10410" y="8571"/>
                  </a:cubicBezTo>
                  <a:lnTo>
                    <a:pt x="11424" y="8571"/>
                  </a:lnTo>
                  <a:cubicBezTo>
                    <a:pt x="11760" y="8571"/>
                    <a:pt x="12005" y="8888"/>
                    <a:pt x="11924" y="9210"/>
                  </a:cubicBezTo>
                  <a:cubicBezTo>
                    <a:pt x="11919" y="9220"/>
                    <a:pt x="11904" y="9301"/>
                    <a:pt x="11847" y="9614"/>
                  </a:cubicBezTo>
                  <a:cubicBezTo>
                    <a:pt x="11741" y="10012"/>
                    <a:pt x="11381" y="10291"/>
                    <a:pt x="10968" y="10291"/>
                  </a:cubicBezTo>
                  <a:lnTo>
                    <a:pt x="9666" y="10291"/>
                  </a:lnTo>
                  <a:cubicBezTo>
                    <a:pt x="9248" y="10291"/>
                    <a:pt x="8888" y="10012"/>
                    <a:pt x="8787" y="9614"/>
                  </a:cubicBezTo>
                  <a:cubicBezTo>
                    <a:pt x="8724" y="9301"/>
                    <a:pt x="8715" y="9225"/>
                    <a:pt x="8710" y="9210"/>
                  </a:cubicBezTo>
                  <a:cubicBezTo>
                    <a:pt x="8628" y="8888"/>
                    <a:pt x="8873" y="8571"/>
                    <a:pt x="9205" y="8571"/>
                  </a:cubicBezTo>
                  <a:lnTo>
                    <a:pt x="9526" y="8571"/>
                  </a:lnTo>
                  <a:cubicBezTo>
                    <a:pt x="9800" y="8571"/>
                    <a:pt x="9800" y="8163"/>
                    <a:pt x="9526" y="8163"/>
                  </a:cubicBezTo>
                  <a:lnTo>
                    <a:pt x="9205" y="8163"/>
                  </a:lnTo>
                  <a:cubicBezTo>
                    <a:pt x="8604" y="8163"/>
                    <a:pt x="8167" y="8725"/>
                    <a:pt x="8311" y="9306"/>
                  </a:cubicBezTo>
                  <a:cubicBezTo>
                    <a:pt x="8364" y="9609"/>
                    <a:pt x="8383" y="9700"/>
                    <a:pt x="8383" y="9710"/>
                  </a:cubicBezTo>
                  <a:cubicBezTo>
                    <a:pt x="8532" y="10296"/>
                    <a:pt x="9060" y="10704"/>
                    <a:pt x="9666" y="10704"/>
                  </a:cubicBezTo>
                  <a:lnTo>
                    <a:pt x="10843" y="10704"/>
                  </a:lnTo>
                  <a:lnTo>
                    <a:pt x="11381" y="13174"/>
                  </a:lnTo>
                  <a:cubicBezTo>
                    <a:pt x="11429" y="13380"/>
                    <a:pt x="11290" y="13587"/>
                    <a:pt x="11078" y="13625"/>
                  </a:cubicBezTo>
                  <a:cubicBezTo>
                    <a:pt x="11056" y="13629"/>
                    <a:pt x="11033" y="13631"/>
                    <a:pt x="11011" y="13631"/>
                  </a:cubicBezTo>
                  <a:cubicBezTo>
                    <a:pt x="10830" y="13631"/>
                    <a:pt x="10667" y="13496"/>
                    <a:pt x="10641" y="13308"/>
                  </a:cubicBezTo>
                  <a:cubicBezTo>
                    <a:pt x="10521" y="12559"/>
                    <a:pt x="9834" y="11876"/>
                    <a:pt x="8340" y="11017"/>
                  </a:cubicBezTo>
                  <a:cubicBezTo>
                    <a:pt x="7326" y="10430"/>
                    <a:pt x="7019" y="9590"/>
                    <a:pt x="7144" y="8864"/>
                  </a:cubicBezTo>
                  <a:lnTo>
                    <a:pt x="7144" y="8864"/>
                  </a:lnTo>
                  <a:cubicBezTo>
                    <a:pt x="7518" y="9037"/>
                    <a:pt x="7456" y="9215"/>
                    <a:pt x="7653" y="9215"/>
                  </a:cubicBezTo>
                  <a:cubicBezTo>
                    <a:pt x="7816" y="9210"/>
                    <a:pt x="7912" y="9023"/>
                    <a:pt x="7816" y="8888"/>
                  </a:cubicBezTo>
                  <a:cubicBezTo>
                    <a:pt x="7648" y="8663"/>
                    <a:pt x="7408" y="8499"/>
                    <a:pt x="7134" y="8432"/>
                  </a:cubicBezTo>
                  <a:cubicBezTo>
                    <a:pt x="7115" y="8413"/>
                    <a:pt x="7105" y="8389"/>
                    <a:pt x="7076" y="8379"/>
                  </a:cubicBezTo>
                  <a:cubicBezTo>
                    <a:pt x="7051" y="8370"/>
                    <a:pt x="7025" y="8365"/>
                    <a:pt x="7000" y="8365"/>
                  </a:cubicBezTo>
                  <a:cubicBezTo>
                    <a:pt x="6971" y="8365"/>
                    <a:pt x="6943" y="8371"/>
                    <a:pt x="6918" y="8384"/>
                  </a:cubicBezTo>
                  <a:cubicBezTo>
                    <a:pt x="6871" y="8379"/>
                    <a:pt x="6825" y="8376"/>
                    <a:pt x="6778" y="8376"/>
                  </a:cubicBezTo>
                  <a:cubicBezTo>
                    <a:pt x="6522" y="8376"/>
                    <a:pt x="6269" y="8454"/>
                    <a:pt x="6058" y="8600"/>
                  </a:cubicBezTo>
                  <a:cubicBezTo>
                    <a:pt x="5877" y="8730"/>
                    <a:pt x="6005" y="8978"/>
                    <a:pt x="6178" y="8978"/>
                  </a:cubicBezTo>
                  <a:cubicBezTo>
                    <a:pt x="6217" y="8978"/>
                    <a:pt x="6258" y="8965"/>
                    <a:pt x="6298" y="8936"/>
                  </a:cubicBezTo>
                  <a:cubicBezTo>
                    <a:pt x="6428" y="8845"/>
                    <a:pt x="6582" y="8797"/>
                    <a:pt x="6740" y="8792"/>
                  </a:cubicBezTo>
                  <a:lnTo>
                    <a:pt x="6740" y="8792"/>
                  </a:lnTo>
                  <a:cubicBezTo>
                    <a:pt x="6711" y="8989"/>
                    <a:pt x="6707" y="9191"/>
                    <a:pt x="6726" y="9388"/>
                  </a:cubicBezTo>
                  <a:cubicBezTo>
                    <a:pt x="6409" y="9450"/>
                    <a:pt x="6118" y="9482"/>
                    <a:pt x="5850" y="9482"/>
                  </a:cubicBezTo>
                  <a:cubicBezTo>
                    <a:pt x="4775" y="9482"/>
                    <a:pt x="4069" y="8972"/>
                    <a:pt x="3589" y="7884"/>
                  </a:cubicBezTo>
                  <a:cubicBezTo>
                    <a:pt x="3536" y="7678"/>
                    <a:pt x="3488" y="7341"/>
                    <a:pt x="3536" y="7197"/>
                  </a:cubicBezTo>
                  <a:cubicBezTo>
                    <a:pt x="3569" y="7092"/>
                    <a:pt x="3512" y="6976"/>
                    <a:pt x="3406" y="6938"/>
                  </a:cubicBezTo>
                  <a:cubicBezTo>
                    <a:pt x="3385" y="6931"/>
                    <a:pt x="3364" y="6928"/>
                    <a:pt x="3343" y="6928"/>
                  </a:cubicBezTo>
                  <a:cubicBezTo>
                    <a:pt x="3254" y="6928"/>
                    <a:pt x="3173" y="6983"/>
                    <a:pt x="3142" y="7072"/>
                  </a:cubicBezTo>
                  <a:cubicBezTo>
                    <a:pt x="3075" y="7274"/>
                    <a:pt x="3108" y="7572"/>
                    <a:pt x="3147" y="7779"/>
                  </a:cubicBezTo>
                  <a:cubicBezTo>
                    <a:pt x="3122" y="7780"/>
                    <a:pt x="3097" y="7781"/>
                    <a:pt x="3073" y="7781"/>
                  </a:cubicBezTo>
                  <a:cubicBezTo>
                    <a:pt x="2722" y="7781"/>
                    <a:pt x="2466" y="7592"/>
                    <a:pt x="2412" y="7457"/>
                  </a:cubicBezTo>
                  <a:cubicBezTo>
                    <a:pt x="2392" y="7399"/>
                    <a:pt x="2349" y="7356"/>
                    <a:pt x="2292" y="7337"/>
                  </a:cubicBezTo>
                  <a:cubicBezTo>
                    <a:pt x="2264" y="7325"/>
                    <a:pt x="2240" y="7321"/>
                    <a:pt x="2218" y="7321"/>
                  </a:cubicBezTo>
                  <a:cubicBezTo>
                    <a:pt x="2147" y="7321"/>
                    <a:pt x="2095" y="7368"/>
                    <a:pt x="2003" y="7389"/>
                  </a:cubicBezTo>
                  <a:cubicBezTo>
                    <a:pt x="1950" y="7405"/>
                    <a:pt x="1896" y="7412"/>
                    <a:pt x="1843" y="7412"/>
                  </a:cubicBezTo>
                  <a:cubicBezTo>
                    <a:pt x="1320" y="7412"/>
                    <a:pt x="851" y="6719"/>
                    <a:pt x="1004" y="6073"/>
                  </a:cubicBezTo>
                  <a:cubicBezTo>
                    <a:pt x="1057" y="5862"/>
                    <a:pt x="798" y="5862"/>
                    <a:pt x="668" y="5377"/>
                  </a:cubicBezTo>
                  <a:cubicBezTo>
                    <a:pt x="524" y="4863"/>
                    <a:pt x="725" y="4353"/>
                    <a:pt x="1129" y="4243"/>
                  </a:cubicBezTo>
                  <a:cubicBezTo>
                    <a:pt x="1244" y="4209"/>
                    <a:pt x="1312" y="4084"/>
                    <a:pt x="1264" y="3969"/>
                  </a:cubicBezTo>
                  <a:cubicBezTo>
                    <a:pt x="1023" y="3340"/>
                    <a:pt x="1441" y="2537"/>
                    <a:pt x="2013" y="2513"/>
                  </a:cubicBezTo>
                  <a:cubicBezTo>
                    <a:pt x="2119" y="2509"/>
                    <a:pt x="2205" y="2427"/>
                    <a:pt x="2215" y="2326"/>
                  </a:cubicBezTo>
                  <a:cubicBezTo>
                    <a:pt x="2261" y="1771"/>
                    <a:pt x="2775" y="1290"/>
                    <a:pt x="3265" y="1290"/>
                  </a:cubicBezTo>
                  <a:cubicBezTo>
                    <a:pt x="3331" y="1290"/>
                    <a:pt x="3396" y="1299"/>
                    <a:pt x="3459" y="1317"/>
                  </a:cubicBezTo>
                  <a:cubicBezTo>
                    <a:pt x="3479" y="1324"/>
                    <a:pt x="3500" y="1327"/>
                    <a:pt x="3520" y="1327"/>
                  </a:cubicBezTo>
                  <a:cubicBezTo>
                    <a:pt x="3591" y="1327"/>
                    <a:pt x="3657" y="1289"/>
                    <a:pt x="3694" y="1226"/>
                  </a:cubicBezTo>
                  <a:cubicBezTo>
                    <a:pt x="3893" y="896"/>
                    <a:pt x="4299" y="689"/>
                    <a:pt x="4687" y="689"/>
                  </a:cubicBezTo>
                  <a:cubicBezTo>
                    <a:pt x="4796" y="689"/>
                    <a:pt x="4904" y="706"/>
                    <a:pt x="5006" y="741"/>
                  </a:cubicBezTo>
                  <a:cubicBezTo>
                    <a:pt x="4915" y="870"/>
                    <a:pt x="4862" y="1019"/>
                    <a:pt x="4847" y="1173"/>
                  </a:cubicBezTo>
                  <a:cubicBezTo>
                    <a:pt x="4804" y="1183"/>
                    <a:pt x="4761" y="1192"/>
                    <a:pt x="4722" y="1202"/>
                  </a:cubicBezTo>
                  <a:cubicBezTo>
                    <a:pt x="4530" y="1269"/>
                    <a:pt x="4353" y="1375"/>
                    <a:pt x="4204" y="1509"/>
                  </a:cubicBezTo>
                  <a:cubicBezTo>
                    <a:pt x="4127" y="1591"/>
                    <a:pt x="4122" y="1721"/>
                    <a:pt x="4204" y="1802"/>
                  </a:cubicBezTo>
                  <a:cubicBezTo>
                    <a:pt x="4242" y="1843"/>
                    <a:pt x="4295" y="1864"/>
                    <a:pt x="4348" y="1864"/>
                  </a:cubicBezTo>
                  <a:cubicBezTo>
                    <a:pt x="4402" y="1864"/>
                    <a:pt x="4456" y="1843"/>
                    <a:pt x="4497" y="1802"/>
                  </a:cubicBezTo>
                  <a:cubicBezTo>
                    <a:pt x="4509" y="1790"/>
                    <a:pt x="4748" y="1559"/>
                    <a:pt x="5067" y="1559"/>
                  </a:cubicBezTo>
                  <a:cubicBezTo>
                    <a:pt x="5231" y="1559"/>
                    <a:pt x="5416" y="1620"/>
                    <a:pt x="5602" y="1802"/>
                  </a:cubicBezTo>
                  <a:cubicBezTo>
                    <a:pt x="5640" y="1841"/>
                    <a:pt x="5693" y="1865"/>
                    <a:pt x="5746" y="1865"/>
                  </a:cubicBezTo>
                  <a:cubicBezTo>
                    <a:pt x="5928" y="1865"/>
                    <a:pt x="6020" y="1644"/>
                    <a:pt x="5890" y="1514"/>
                  </a:cubicBezTo>
                  <a:cubicBezTo>
                    <a:pt x="5722" y="1336"/>
                    <a:pt x="5505" y="1216"/>
                    <a:pt x="5265" y="1168"/>
                  </a:cubicBezTo>
                  <a:cubicBezTo>
                    <a:pt x="5304" y="1039"/>
                    <a:pt x="5376" y="918"/>
                    <a:pt x="5472" y="822"/>
                  </a:cubicBezTo>
                  <a:cubicBezTo>
                    <a:pt x="5472" y="818"/>
                    <a:pt x="5477" y="818"/>
                    <a:pt x="5477" y="813"/>
                  </a:cubicBezTo>
                  <a:cubicBezTo>
                    <a:pt x="5735" y="530"/>
                    <a:pt x="6073" y="404"/>
                    <a:pt x="6385" y="404"/>
                  </a:cubicBezTo>
                  <a:cubicBezTo>
                    <a:pt x="6694" y="404"/>
                    <a:pt x="6976" y="528"/>
                    <a:pt x="7129" y="746"/>
                  </a:cubicBezTo>
                  <a:cubicBezTo>
                    <a:pt x="7163" y="794"/>
                    <a:pt x="7216" y="822"/>
                    <a:pt x="7273" y="827"/>
                  </a:cubicBezTo>
                  <a:cubicBezTo>
                    <a:pt x="7283" y="829"/>
                    <a:pt x="7293" y="830"/>
                    <a:pt x="7303" y="830"/>
                  </a:cubicBezTo>
                  <a:cubicBezTo>
                    <a:pt x="7352" y="830"/>
                    <a:pt x="7401" y="811"/>
                    <a:pt x="7437" y="779"/>
                  </a:cubicBezTo>
                  <a:cubicBezTo>
                    <a:pt x="7631" y="605"/>
                    <a:pt x="7894" y="523"/>
                    <a:pt x="8157" y="523"/>
                  </a:cubicBezTo>
                  <a:cubicBezTo>
                    <a:pt x="8546" y="523"/>
                    <a:pt x="8934" y="702"/>
                    <a:pt x="9094" y="1029"/>
                  </a:cubicBezTo>
                  <a:cubicBezTo>
                    <a:pt x="9129" y="1102"/>
                    <a:pt x="9201" y="1148"/>
                    <a:pt x="9278" y="1148"/>
                  </a:cubicBezTo>
                  <a:cubicBezTo>
                    <a:pt x="9297" y="1148"/>
                    <a:pt x="9316" y="1145"/>
                    <a:pt x="9334" y="1139"/>
                  </a:cubicBezTo>
                  <a:cubicBezTo>
                    <a:pt x="9419" y="1117"/>
                    <a:pt x="9506" y="1106"/>
                    <a:pt x="9593" y="1106"/>
                  </a:cubicBezTo>
                  <a:cubicBezTo>
                    <a:pt x="10077" y="1106"/>
                    <a:pt x="10570" y="1436"/>
                    <a:pt x="10684" y="1884"/>
                  </a:cubicBezTo>
                  <a:cubicBezTo>
                    <a:pt x="10707" y="1978"/>
                    <a:pt x="10792" y="2039"/>
                    <a:pt x="10885" y="2039"/>
                  </a:cubicBezTo>
                  <a:cubicBezTo>
                    <a:pt x="10892" y="2039"/>
                    <a:pt x="10898" y="2038"/>
                    <a:pt x="10905" y="2038"/>
                  </a:cubicBezTo>
                  <a:cubicBezTo>
                    <a:pt x="10935" y="2035"/>
                    <a:pt x="10965" y="2034"/>
                    <a:pt x="10994" y="2034"/>
                  </a:cubicBezTo>
                  <a:cubicBezTo>
                    <a:pt x="11142" y="2034"/>
                    <a:pt x="11288" y="2064"/>
                    <a:pt x="11424" y="2124"/>
                  </a:cubicBezTo>
                  <a:cubicBezTo>
                    <a:pt x="11458" y="2140"/>
                    <a:pt x="11491" y="2147"/>
                    <a:pt x="11521" y="2147"/>
                  </a:cubicBezTo>
                  <a:cubicBezTo>
                    <a:pt x="11720" y="2147"/>
                    <a:pt x="11817" y="1841"/>
                    <a:pt x="11587" y="1750"/>
                  </a:cubicBezTo>
                  <a:cubicBezTo>
                    <a:pt x="11414" y="1673"/>
                    <a:pt x="11222" y="1629"/>
                    <a:pt x="11030" y="1620"/>
                  </a:cubicBezTo>
                  <a:cubicBezTo>
                    <a:pt x="10801" y="1071"/>
                    <a:pt x="10196" y="697"/>
                    <a:pt x="9587" y="697"/>
                  </a:cubicBezTo>
                  <a:cubicBezTo>
                    <a:pt x="9519" y="697"/>
                    <a:pt x="9450" y="702"/>
                    <a:pt x="9382" y="712"/>
                  </a:cubicBezTo>
                  <a:cubicBezTo>
                    <a:pt x="9118" y="327"/>
                    <a:pt x="8639" y="116"/>
                    <a:pt x="8156" y="116"/>
                  </a:cubicBezTo>
                  <a:cubicBezTo>
                    <a:pt x="7866" y="116"/>
                    <a:pt x="7575" y="191"/>
                    <a:pt x="7326" y="352"/>
                  </a:cubicBezTo>
                  <a:cubicBezTo>
                    <a:pt x="7075" y="116"/>
                    <a:pt x="6729" y="1"/>
                    <a:pt x="6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9" name="Google Shape;18679;p73"/>
          <p:cNvGrpSpPr/>
          <p:nvPr/>
        </p:nvGrpSpPr>
        <p:grpSpPr>
          <a:xfrm>
            <a:off x="4935019" y="1516109"/>
            <a:ext cx="246642" cy="368667"/>
            <a:chOff x="4935019" y="1516109"/>
            <a:chExt cx="246642" cy="368667"/>
          </a:xfrm>
        </p:grpSpPr>
        <p:sp>
          <p:nvSpPr>
            <p:cNvPr id="18680" name="Google Shape;18680;p73"/>
            <p:cNvSpPr/>
            <p:nvPr/>
          </p:nvSpPr>
          <p:spPr>
            <a:xfrm>
              <a:off x="4993112" y="1521528"/>
              <a:ext cx="42150" cy="117993"/>
            </a:xfrm>
            <a:custGeom>
              <a:rect b="b" l="l" r="r" t="t"/>
              <a:pathLst>
                <a:path extrusionOk="0" h="4507" w="1610">
                  <a:moveTo>
                    <a:pt x="803" y="1"/>
                  </a:moveTo>
                  <a:cubicBezTo>
                    <a:pt x="361" y="1"/>
                    <a:pt x="1" y="361"/>
                    <a:pt x="1" y="808"/>
                  </a:cubicBezTo>
                  <a:lnTo>
                    <a:pt x="1" y="4507"/>
                  </a:lnTo>
                  <a:cubicBezTo>
                    <a:pt x="246" y="4108"/>
                    <a:pt x="688" y="3863"/>
                    <a:pt x="1158" y="3863"/>
                  </a:cubicBezTo>
                  <a:cubicBezTo>
                    <a:pt x="1312" y="3868"/>
                    <a:pt x="1466" y="3892"/>
                    <a:pt x="1610" y="3940"/>
                  </a:cubicBezTo>
                  <a:lnTo>
                    <a:pt x="1610" y="808"/>
                  </a:lnTo>
                  <a:cubicBezTo>
                    <a:pt x="1610" y="361"/>
                    <a:pt x="1250" y="1"/>
                    <a:pt x="803"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73"/>
            <p:cNvSpPr/>
            <p:nvPr/>
          </p:nvSpPr>
          <p:spPr>
            <a:xfrm>
              <a:off x="4992981" y="1604912"/>
              <a:ext cx="42281" cy="34610"/>
            </a:xfrm>
            <a:custGeom>
              <a:rect b="b" l="l" r="r" t="t"/>
              <a:pathLst>
                <a:path extrusionOk="0" h="1322" w="1615">
                  <a:moveTo>
                    <a:pt x="1163" y="1"/>
                  </a:moveTo>
                  <a:cubicBezTo>
                    <a:pt x="688" y="1"/>
                    <a:pt x="251" y="246"/>
                    <a:pt x="1" y="644"/>
                  </a:cubicBezTo>
                  <a:lnTo>
                    <a:pt x="1" y="1322"/>
                  </a:lnTo>
                  <a:cubicBezTo>
                    <a:pt x="251" y="923"/>
                    <a:pt x="693" y="678"/>
                    <a:pt x="1163" y="678"/>
                  </a:cubicBezTo>
                  <a:cubicBezTo>
                    <a:pt x="1317" y="678"/>
                    <a:pt x="1471" y="707"/>
                    <a:pt x="1615" y="760"/>
                  </a:cubicBezTo>
                  <a:lnTo>
                    <a:pt x="1615" y="82"/>
                  </a:lnTo>
                  <a:cubicBezTo>
                    <a:pt x="1471" y="29"/>
                    <a:pt x="1317" y="1"/>
                    <a:pt x="1163"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2" name="Google Shape;18682;p73"/>
            <p:cNvSpPr/>
            <p:nvPr/>
          </p:nvSpPr>
          <p:spPr>
            <a:xfrm>
              <a:off x="4940176" y="1557055"/>
              <a:ext cx="200879" cy="322197"/>
            </a:xfrm>
            <a:custGeom>
              <a:rect b="b" l="l" r="r" t="t"/>
              <a:pathLst>
                <a:path extrusionOk="0" h="12307" w="7673">
                  <a:moveTo>
                    <a:pt x="1465" y="8876"/>
                  </a:moveTo>
                  <a:cubicBezTo>
                    <a:pt x="1816" y="8876"/>
                    <a:pt x="2104" y="9160"/>
                    <a:pt x="2104" y="9510"/>
                  </a:cubicBezTo>
                  <a:lnTo>
                    <a:pt x="2104" y="10692"/>
                  </a:lnTo>
                  <a:cubicBezTo>
                    <a:pt x="2104" y="11043"/>
                    <a:pt x="1816" y="11326"/>
                    <a:pt x="1465" y="11326"/>
                  </a:cubicBezTo>
                  <a:cubicBezTo>
                    <a:pt x="1115" y="11326"/>
                    <a:pt x="831" y="11043"/>
                    <a:pt x="831" y="10692"/>
                  </a:cubicBezTo>
                  <a:lnTo>
                    <a:pt x="831" y="9510"/>
                  </a:lnTo>
                  <a:cubicBezTo>
                    <a:pt x="831" y="9160"/>
                    <a:pt x="1115" y="8876"/>
                    <a:pt x="1465" y="8876"/>
                  </a:cubicBezTo>
                  <a:close/>
                  <a:moveTo>
                    <a:pt x="6784" y="1"/>
                  </a:moveTo>
                  <a:cubicBezTo>
                    <a:pt x="6578" y="1"/>
                    <a:pt x="6373" y="80"/>
                    <a:pt x="6217" y="238"/>
                  </a:cubicBezTo>
                  <a:lnTo>
                    <a:pt x="3795" y="2660"/>
                  </a:lnTo>
                  <a:cubicBezTo>
                    <a:pt x="3603" y="2559"/>
                    <a:pt x="3392" y="2511"/>
                    <a:pt x="3176" y="2511"/>
                  </a:cubicBezTo>
                  <a:cubicBezTo>
                    <a:pt x="2032" y="2511"/>
                    <a:pt x="1393" y="3832"/>
                    <a:pt x="2099" y="4730"/>
                  </a:cubicBezTo>
                  <a:lnTo>
                    <a:pt x="2099" y="8035"/>
                  </a:lnTo>
                  <a:cubicBezTo>
                    <a:pt x="1911" y="7943"/>
                    <a:pt x="1704" y="7891"/>
                    <a:pt x="1493" y="7891"/>
                  </a:cubicBezTo>
                  <a:cubicBezTo>
                    <a:pt x="1484" y="7891"/>
                    <a:pt x="1475" y="7891"/>
                    <a:pt x="1465" y="7891"/>
                  </a:cubicBezTo>
                  <a:cubicBezTo>
                    <a:pt x="653" y="7891"/>
                    <a:pt x="0" y="8545"/>
                    <a:pt x="0" y="9356"/>
                  </a:cubicBezTo>
                  <a:lnTo>
                    <a:pt x="0" y="10841"/>
                  </a:lnTo>
                  <a:cubicBezTo>
                    <a:pt x="0" y="11648"/>
                    <a:pt x="653" y="12306"/>
                    <a:pt x="1465" y="12306"/>
                  </a:cubicBezTo>
                  <a:cubicBezTo>
                    <a:pt x="2277" y="12306"/>
                    <a:pt x="2935" y="11648"/>
                    <a:pt x="2935" y="10841"/>
                  </a:cubicBezTo>
                  <a:lnTo>
                    <a:pt x="2935" y="5230"/>
                  </a:lnTo>
                  <a:cubicBezTo>
                    <a:pt x="3012" y="5239"/>
                    <a:pt x="3094" y="5249"/>
                    <a:pt x="3176" y="5249"/>
                  </a:cubicBezTo>
                  <a:cubicBezTo>
                    <a:pt x="3795" y="5249"/>
                    <a:pt x="4338" y="4831"/>
                    <a:pt x="4497" y="4235"/>
                  </a:cubicBezTo>
                  <a:lnTo>
                    <a:pt x="7355" y="1377"/>
                  </a:lnTo>
                  <a:cubicBezTo>
                    <a:pt x="7672" y="1060"/>
                    <a:pt x="7672" y="551"/>
                    <a:pt x="7355" y="238"/>
                  </a:cubicBezTo>
                  <a:cubicBezTo>
                    <a:pt x="7197" y="80"/>
                    <a:pt x="6990" y="1"/>
                    <a:pt x="6784"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3" name="Google Shape;18683;p73"/>
            <p:cNvSpPr/>
            <p:nvPr/>
          </p:nvSpPr>
          <p:spPr>
            <a:xfrm>
              <a:off x="5032618" y="1681253"/>
              <a:ext cx="145666" cy="189072"/>
            </a:xfrm>
            <a:custGeom>
              <a:rect b="b" l="l" r="r" t="t"/>
              <a:pathLst>
                <a:path extrusionOk="0" h="7222" w="5564">
                  <a:moveTo>
                    <a:pt x="3777" y="4813"/>
                  </a:moveTo>
                  <a:cubicBezTo>
                    <a:pt x="4166" y="4813"/>
                    <a:pt x="4540" y="5115"/>
                    <a:pt x="4540" y="5573"/>
                  </a:cubicBezTo>
                  <a:cubicBezTo>
                    <a:pt x="4540" y="5991"/>
                    <a:pt x="4204" y="6332"/>
                    <a:pt x="3781" y="6332"/>
                  </a:cubicBezTo>
                  <a:cubicBezTo>
                    <a:pt x="3108" y="6332"/>
                    <a:pt x="2767" y="5516"/>
                    <a:pt x="3248" y="5035"/>
                  </a:cubicBezTo>
                  <a:cubicBezTo>
                    <a:pt x="3401" y="4882"/>
                    <a:pt x="3591" y="4813"/>
                    <a:pt x="3777" y="4813"/>
                  </a:cubicBezTo>
                  <a:close/>
                  <a:moveTo>
                    <a:pt x="706" y="1"/>
                  </a:moveTo>
                  <a:cubicBezTo>
                    <a:pt x="529" y="222"/>
                    <a:pt x="279" y="385"/>
                    <a:pt x="0" y="457"/>
                  </a:cubicBezTo>
                  <a:lnTo>
                    <a:pt x="1792" y="4829"/>
                  </a:lnTo>
                  <a:cubicBezTo>
                    <a:pt x="1946" y="5203"/>
                    <a:pt x="2080" y="5593"/>
                    <a:pt x="2186" y="5986"/>
                  </a:cubicBezTo>
                  <a:cubicBezTo>
                    <a:pt x="2376" y="6715"/>
                    <a:pt x="3029" y="7221"/>
                    <a:pt x="3779" y="7221"/>
                  </a:cubicBezTo>
                  <a:cubicBezTo>
                    <a:pt x="3786" y="7221"/>
                    <a:pt x="3793" y="7221"/>
                    <a:pt x="3800" y="7221"/>
                  </a:cubicBezTo>
                  <a:cubicBezTo>
                    <a:pt x="4554" y="7216"/>
                    <a:pt x="5212" y="6693"/>
                    <a:pt x="5385" y="5958"/>
                  </a:cubicBezTo>
                  <a:cubicBezTo>
                    <a:pt x="5563" y="5218"/>
                    <a:pt x="5217" y="4459"/>
                    <a:pt x="4545" y="4108"/>
                  </a:cubicBezTo>
                  <a:cubicBezTo>
                    <a:pt x="4303" y="3982"/>
                    <a:pt x="4042" y="3921"/>
                    <a:pt x="3782" y="3921"/>
                  </a:cubicBezTo>
                  <a:cubicBezTo>
                    <a:pt x="3321" y="3921"/>
                    <a:pt x="2866" y="4115"/>
                    <a:pt x="2546" y="4478"/>
                  </a:cubicBezTo>
                  <a:lnTo>
                    <a:pt x="7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73"/>
            <p:cNvSpPr/>
            <p:nvPr/>
          </p:nvSpPr>
          <p:spPr>
            <a:xfrm>
              <a:off x="5032618" y="1681253"/>
              <a:ext cx="25159" cy="27332"/>
            </a:xfrm>
            <a:custGeom>
              <a:rect b="b" l="l" r="r" t="t"/>
              <a:pathLst>
                <a:path extrusionOk="0" h="1044" w="961">
                  <a:moveTo>
                    <a:pt x="706" y="1"/>
                  </a:moveTo>
                  <a:cubicBezTo>
                    <a:pt x="524" y="226"/>
                    <a:pt x="279" y="385"/>
                    <a:pt x="0" y="457"/>
                  </a:cubicBezTo>
                  <a:lnTo>
                    <a:pt x="240" y="1043"/>
                  </a:lnTo>
                  <a:cubicBezTo>
                    <a:pt x="519" y="981"/>
                    <a:pt x="769" y="827"/>
                    <a:pt x="961" y="611"/>
                  </a:cubicBezTo>
                  <a:lnTo>
                    <a:pt x="706" y="1"/>
                  </a:ln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73"/>
            <p:cNvSpPr/>
            <p:nvPr/>
          </p:nvSpPr>
          <p:spPr>
            <a:xfrm>
              <a:off x="5006438" y="1646041"/>
              <a:ext cx="30343" cy="25866"/>
            </a:xfrm>
            <a:custGeom>
              <a:rect b="b" l="l" r="r" t="t"/>
              <a:pathLst>
                <a:path extrusionOk="0" h="988" w="1159">
                  <a:moveTo>
                    <a:pt x="664" y="1"/>
                  </a:moveTo>
                  <a:cubicBezTo>
                    <a:pt x="222" y="1"/>
                    <a:pt x="1" y="534"/>
                    <a:pt x="313" y="841"/>
                  </a:cubicBezTo>
                  <a:cubicBezTo>
                    <a:pt x="414" y="942"/>
                    <a:pt x="538" y="988"/>
                    <a:pt x="659" y="988"/>
                  </a:cubicBezTo>
                  <a:cubicBezTo>
                    <a:pt x="912" y="988"/>
                    <a:pt x="1154" y="791"/>
                    <a:pt x="1154" y="495"/>
                  </a:cubicBezTo>
                  <a:cubicBezTo>
                    <a:pt x="1159" y="222"/>
                    <a:pt x="933" y="1"/>
                    <a:pt x="664"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73"/>
            <p:cNvSpPr/>
            <p:nvPr/>
          </p:nvSpPr>
          <p:spPr>
            <a:xfrm>
              <a:off x="4956513" y="1783878"/>
              <a:ext cx="44297" cy="75110"/>
            </a:xfrm>
            <a:custGeom>
              <a:rect b="b" l="l" r="r" t="t"/>
              <a:pathLst>
                <a:path extrusionOk="0" h="2869" w="1692">
                  <a:moveTo>
                    <a:pt x="846" y="414"/>
                  </a:moveTo>
                  <a:cubicBezTo>
                    <a:pt x="1086" y="414"/>
                    <a:pt x="1278" y="606"/>
                    <a:pt x="1278" y="846"/>
                  </a:cubicBezTo>
                  <a:lnTo>
                    <a:pt x="1278" y="2028"/>
                  </a:lnTo>
                  <a:cubicBezTo>
                    <a:pt x="1278" y="2263"/>
                    <a:pt x="1086" y="2460"/>
                    <a:pt x="846" y="2460"/>
                  </a:cubicBezTo>
                  <a:cubicBezTo>
                    <a:pt x="606" y="2460"/>
                    <a:pt x="414" y="2263"/>
                    <a:pt x="414" y="2028"/>
                  </a:cubicBezTo>
                  <a:lnTo>
                    <a:pt x="414" y="846"/>
                  </a:lnTo>
                  <a:cubicBezTo>
                    <a:pt x="414" y="606"/>
                    <a:pt x="606" y="414"/>
                    <a:pt x="846" y="414"/>
                  </a:cubicBezTo>
                  <a:close/>
                  <a:moveTo>
                    <a:pt x="846" y="1"/>
                  </a:moveTo>
                  <a:cubicBezTo>
                    <a:pt x="380" y="1"/>
                    <a:pt x="1" y="375"/>
                    <a:pt x="1" y="841"/>
                  </a:cubicBezTo>
                  <a:lnTo>
                    <a:pt x="1" y="2023"/>
                  </a:lnTo>
                  <a:cubicBezTo>
                    <a:pt x="1" y="2489"/>
                    <a:pt x="380" y="2869"/>
                    <a:pt x="846" y="2869"/>
                  </a:cubicBezTo>
                  <a:cubicBezTo>
                    <a:pt x="1312" y="2869"/>
                    <a:pt x="1692" y="2489"/>
                    <a:pt x="1692" y="2023"/>
                  </a:cubicBezTo>
                  <a:lnTo>
                    <a:pt x="1692" y="841"/>
                  </a:lnTo>
                  <a:cubicBezTo>
                    <a:pt x="1687" y="375"/>
                    <a:pt x="1312" y="1"/>
                    <a:pt x="8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73"/>
            <p:cNvSpPr/>
            <p:nvPr/>
          </p:nvSpPr>
          <p:spPr>
            <a:xfrm>
              <a:off x="4999160" y="1640621"/>
              <a:ext cx="43040" cy="36783"/>
            </a:xfrm>
            <a:custGeom>
              <a:rect b="b" l="l" r="r" t="t"/>
              <a:pathLst>
                <a:path extrusionOk="0" h="1405" w="1644">
                  <a:moveTo>
                    <a:pt x="938" y="410"/>
                  </a:moveTo>
                  <a:cubicBezTo>
                    <a:pt x="1087" y="410"/>
                    <a:pt x="1230" y="527"/>
                    <a:pt x="1230" y="702"/>
                  </a:cubicBezTo>
                  <a:cubicBezTo>
                    <a:pt x="1230" y="861"/>
                    <a:pt x="1100" y="991"/>
                    <a:pt x="937" y="995"/>
                  </a:cubicBezTo>
                  <a:lnTo>
                    <a:pt x="937" y="991"/>
                  </a:lnTo>
                  <a:cubicBezTo>
                    <a:pt x="682" y="991"/>
                    <a:pt x="553" y="678"/>
                    <a:pt x="735" y="496"/>
                  </a:cubicBezTo>
                  <a:cubicBezTo>
                    <a:pt x="794" y="437"/>
                    <a:pt x="867" y="410"/>
                    <a:pt x="938" y="410"/>
                  </a:cubicBezTo>
                  <a:close/>
                  <a:moveTo>
                    <a:pt x="937" y="1"/>
                  </a:moveTo>
                  <a:cubicBezTo>
                    <a:pt x="312" y="1"/>
                    <a:pt x="0" y="755"/>
                    <a:pt x="442" y="1197"/>
                  </a:cubicBezTo>
                  <a:cubicBezTo>
                    <a:pt x="585" y="1340"/>
                    <a:pt x="761" y="1404"/>
                    <a:pt x="935" y="1404"/>
                  </a:cubicBezTo>
                  <a:cubicBezTo>
                    <a:pt x="1296" y="1404"/>
                    <a:pt x="1643" y="1125"/>
                    <a:pt x="1643" y="702"/>
                  </a:cubicBezTo>
                  <a:cubicBezTo>
                    <a:pt x="1638" y="313"/>
                    <a:pt x="1326" y="1"/>
                    <a:pt x="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73"/>
            <p:cNvSpPr/>
            <p:nvPr/>
          </p:nvSpPr>
          <p:spPr>
            <a:xfrm>
              <a:off x="5106445" y="1802126"/>
              <a:ext cx="58879" cy="50318"/>
            </a:xfrm>
            <a:custGeom>
              <a:rect b="b" l="l" r="r" t="t"/>
              <a:pathLst>
                <a:path extrusionOk="0" h="1922" w="2249">
                  <a:moveTo>
                    <a:pt x="961" y="409"/>
                  </a:moveTo>
                  <a:cubicBezTo>
                    <a:pt x="1456" y="409"/>
                    <a:pt x="1701" y="1000"/>
                    <a:pt x="1355" y="1350"/>
                  </a:cubicBezTo>
                  <a:cubicBezTo>
                    <a:pt x="1241" y="1462"/>
                    <a:pt x="1103" y="1512"/>
                    <a:pt x="967" y="1512"/>
                  </a:cubicBezTo>
                  <a:cubicBezTo>
                    <a:pt x="684" y="1512"/>
                    <a:pt x="413" y="1293"/>
                    <a:pt x="413" y="961"/>
                  </a:cubicBezTo>
                  <a:cubicBezTo>
                    <a:pt x="413" y="654"/>
                    <a:pt x="658" y="409"/>
                    <a:pt x="961" y="409"/>
                  </a:cubicBezTo>
                  <a:close/>
                  <a:moveTo>
                    <a:pt x="969" y="0"/>
                  </a:moveTo>
                  <a:cubicBezTo>
                    <a:pt x="475" y="0"/>
                    <a:pt x="0" y="383"/>
                    <a:pt x="0" y="961"/>
                  </a:cubicBezTo>
                  <a:cubicBezTo>
                    <a:pt x="0" y="1490"/>
                    <a:pt x="432" y="1922"/>
                    <a:pt x="961" y="1922"/>
                  </a:cubicBezTo>
                  <a:cubicBezTo>
                    <a:pt x="1821" y="1922"/>
                    <a:pt x="2248" y="889"/>
                    <a:pt x="1643" y="284"/>
                  </a:cubicBezTo>
                  <a:cubicBezTo>
                    <a:pt x="1447" y="88"/>
                    <a:pt x="1206" y="0"/>
                    <a:pt x="9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73"/>
            <p:cNvSpPr/>
            <p:nvPr/>
          </p:nvSpPr>
          <p:spPr>
            <a:xfrm>
              <a:off x="4935019" y="1516109"/>
              <a:ext cx="246642" cy="368667"/>
            </a:xfrm>
            <a:custGeom>
              <a:rect b="b" l="l" r="r" t="t"/>
              <a:pathLst>
                <a:path extrusionOk="0" h="14082" w="9421">
                  <a:moveTo>
                    <a:pt x="3022" y="414"/>
                  </a:moveTo>
                  <a:cubicBezTo>
                    <a:pt x="3353" y="414"/>
                    <a:pt x="3622" y="683"/>
                    <a:pt x="3622" y="1015"/>
                  </a:cubicBezTo>
                  <a:lnTo>
                    <a:pt x="3622" y="3887"/>
                  </a:lnTo>
                  <a:cubicBezTo>
                    <a:pt x="3545" y="3876"/>
                    <a:pt x="3467" y="3870"/>
                    <a:pt x="3390" y="3870"/>
                  </a:cubicBezTo>
                  <a:cubicBezTo>
                    <a:pt x="3057" y="3870"/>
                    <a:pt x="2728" y="3976"/>
                    <a:pt x="2455" y="4171"/>
                  </a:cubicBezTo>
                  <a:cubicBezTo>
                    <a:pt x="2445" y="4176"/>
                    <a:pt x="2436" y="4180"/>
                    <a:pt x="2426" y="4190"/>
                  </a:cubicBezTo>
                  <a:lnTo>
                    <a:pt x="2426" y="1015"/>
                  </a:lnTo>
                  <a:lnTo>
                    <a:pt x="2421" y="1015"/>
                  </a:lnTo>
                  <a:cubicBezTo>
                    <a:pt x="2421" y="683"/>
                    <a:pt x="2690" y="414"/>
                    <a:pt x="3022" y="414"/>
                  </a:cubicBezTo>
                  <a:close/>
                  <a:moveTo>
                    <a:pt x="3031" y="1"/>
                  </a:moveTo>
                  <a:cubicBezTo>
                    <a:pt x="2474" y="1"/>
                    <a:pt x="2018" y="453"/>
                    <a:pt x="2018" y="1015"/>
                  </a:cubicBezTo>
                  <a:lnTo>
                    <a:pt x="2018" y="4670"/>
                  </a:lnTo>
                  <a:cubicBezTo>
                    <a:pt x="1710" y="5199"/>
                    <a:pt x="1744" y="5867"/>
                    <a:pt x="2109" y="6361"/>
                  </a:cubicBezTo>
                  <a:lnTo>
                    <a:pt x="2109" y="9306"/>
                  </a:lnTo>
                  <a:cubicBezTo>
                    <a:pt x="1965" y="9268"/>
                    <a:pt x="1821" y="9249"/>
                    <a:pt x="1677" y="9249"/>
                  </a:cubicBezTo>
                  <a:cubicBezTo>
                    <a:pt x="750" y="9249"/>
                    <a:pt x="0" y="9998"/>
                    <a:pt x="0" y="10925"/>
                  </a:cubicBezTo>
                  <a:lnTo>
                    <a:pt x="0" y="12405"/>
                  </a:lnTo>
                  <a:cubicBezTo>
                    <a:pt x="0" y="13332"/>
                    <a:pt x="750" y="14082"/>
                    <a:pt x="1677" y="14082"/>
                  </a:cubicBezTo>
                  <a:cubicBezTo>
                    <a:pt x="2604" y="14082"/>
                    <a:pt x="3353" y="13332"/>
                    <a:pt x="3353" y="12405"/>
                  </a:cubicBezTo>
                  <a:lnTo>
                    <a:pt x="3353" y="7015"/>
                  </a:lnTo>
                  <a:cubicBezTo>
                    <a:pt x="3364" y="7015"/>
                    <a:pt x="3374" y="7015"/>
                    <a:pt x="3383" y="7015"/>
                  </a:cubicBezTo>
                  <a:cubicBezTo>
                    <a:pt x="3479" y="7015"/>
                    <a:pt x="3511" y="6994"/>
                    <a:pt x="3598" y="6981"/>
                  </a:cubicBezTo>
                  <a:lnTo>
                    <a:pt x="4357" y="8831"/>
                  </a:lnTo>
                  <a:cubicBezTo>
                    <a:pt x="4397" y="8916"/>
                    <a:pt x="4469" y="8952"/>
                    <a:pt x="4541" y="8952"/>
                  </a:cubicBezTo>
                  <a:cubicBezTo>
                    <a:pt x="4672" y="8952"/>
                    <a:pt x="4804" y="8833"/>
                    <a:pt x="4742" y="8672"/>
                  </a:cubicBezTo>
                  <a:lnTo>
                    <a:pt x="4011" y="6885"/>
                  </a:lnTo>
                  <a:cubicBezTo>
                    <a:pt x="4088" y="6847"/>
                    <a:pt x="4160" y="6803"/>
                    <a:pt x="4232" y="6751"/>
                  </a:cubicBezTo>
                  <a:cubicBezTo>
                    <a:pt x="4237" y="6751"/>
                    <a:pt x="4353" y="6683"/>
                    <a:pt x="4372" y="6664"/>
                  </a:cubicBezTo>
                  <a:lnTo>
                    <a:pt x="6092" y="10858"/>
                  </a:lnTo>
                  <a:cubicBezTo>
                    <a:pt x="6126" y="10943"/>
                    <a:pt x="6205" y="10990"/>
                    <a:pt x="6285" y="10990"/>
                  </a:cubicBezTo>
                  <a:cubicBezTo>
                    <a:pt x="6341" y="10990"/>
                    <a:pt x="6396" y="10968"/>
                    <a:pt x="6438" y="10920"/>
                  </a:cubicBezTo>
                  <a:cubicBezTo>
                    <a:pt x="6715" y="10606"/>
                    <a:pt x="7112" y="10430"/>
                    <a:pt x="7523" y="10430"/>
                  </a:cubicBezTo>
                  <a:cubicBezTo>
                    <a:pt x="7539" y="10430"/>
                    <a:pt x="7555" y="10430"/>
                    <a:pt x="7571" y="10430"/>
                  </a:cubicBezTo>
                  <a:cubicBezTo>
                    <a:pt x="8835" y="10474"/>
                    <a:pt x="9421" y="12001"/>
                    <a:pt x="8551" y="12890"/>
                  </a:cubicBezTo>
                  <a:cubicBezTo>
                    <a:pt x="8261" y="13184"/>
                    <a:pt x="7892" y="13320"/>
                    <a:pt x="7529" y="13320"/>
                  </a:cubicBezTo>
                  <a:cubicBezTo>
                    <a:pt x="6908" y="13320"/>
                    <a:pt x="6301" y="12922"/>
                    <a:pt x="6125" y="12237"/>
                  </a:cubicBezTo>
                  <a:cubicBezTo>
                    <a:pt x="5919" y="11425"/>
                    <a:pt x="5606" y="10810"/>
                    <a:pt x="5155" y="9667"/>
                  </a:cubicBezTo>
                  <a:cubicBezTo>
                    <a:pt x="5115" y="9579"/>
                    <a:pt x="5042" y="9542"/>
                    <a:pt x="4969" y="9542"/>
                  </a:cubicBezTo>
                  <a:cubicBezTo>
                    <a:pt x="4839" y="9542"/>
                    <a:pt x="4709" y="9660"/>
                    <a:pt x="4771" y="9820"/>
                  </a:cubicBezTo>
                  <a:cubicBezTo>
                    <a:pt x="5222" y="10959"/>
                    <a:pt x="5525" y="11564"/>
                    <a:pt x="5727" y="12338"/>
                  </a:cubicBezTo>
                  <a:cubicBezTo>
                    <a:pt x="5941" y="13164"/>
                    <a:pt x="6689" y="13728"/>
                    <a:pt x="7521" y="13728"/>
                  </a:cubicBezTo>
                  <a:cubicBezTo>
                    <a:pt x="7603" y="13728"/>
                    <a:pt x="7685" y="13723"/>
                    <a:pt x="7768" y="13712"/>
                  </a:cubicBezTo>
                  <a:cubicBezTo>
                    <a:pt x="8700" y="13582"/>
                    <a:pt x="9392" y="12784"/>
                    <a:pt x="9378" y="11843"/>
                  </a:cubicBezTo>
                  <a:cubicBezTo>
                    <a:pt x="9354" y="10766"/>
                    <a:pt x="8448" y="10028"/>
                    <a:pt x="7497" y="10028"/>
                  </a:cubicBezTo>
                  <a:cubicBezTo>
                    <a:pt x="7103" y="10028"/>
                    <a:pt x="6701" y="10154"/>
                    <a:pt x="6351" y="10435"/>
                  </a:cubicBezTo>
                  <a:lnTo>
                    <a:pt x="4670" y="6337"/>
                  </a:lnTo>
                  <a:cubicBezTo>
                    <a:pt x="4766" y="6203"/>
                    <a:pt x="4838" y="6054"/>
                    <a:pt x="4886" y="5900"/>
                  </a:cubicBezTo>
                  <a:lnTo>
                    <a:pt x="5948" y="4839"/>
                  </a:lnTo>
                  <a:cubicBezTo>
                    <a:pt x="6095" y="4688"/>
                    <a:pt x="5957" y="4480"/>
                    <a:pt x="5798" y="4480"/>
                  </a:cubicBezTo>
                  <a:cubicBezTo>
                    <a:pt x="5750" y="4480"/>
                    <a:pt x="5699" y="4500"/>
                    <a:pt x="5654" y="4546"/>
                  </a:cubicBezTo>
                  <a:cubicBezTo>
                    <a:pt x="4497" y="5718"/>
                    <a:pt x="4526" y="5641"/>
                    <a:pt x="4502" y="5737"/>
                  </a:cubicBezTo>
                  <a:cubicBezTo>
                    <a:pt x="4439" y="5939"/>
                    <a:pt x="4329" y="6126"/>
                    <a:pt x="4175" y="6270"/>
                  </a:cubicBezTo>
                  <a:cubicBezTo>
                    <a:pt x="4088" y="6361"/>
                    <a:pt x="3983" y="6434"/>
                    <a:pt x="3867" y="6482"/>
                  </a:cubicBezTo>
                  <a:cubicBezTo>
                    <a:pt x="3819" y="6506"/>
                    <a:pt x="3766" y="6530"/>
                    <a:pt x="3714" y="6549"/>
                  </a:cubicBezTo>
                  <a:cubicBezTo>
                    <a:pt x="3606" y="6585"/>
                    <a:pt x="3492" y="6604"/>
                    <a:pt x="3378" y="6604"/>
                  </a:cubicBezTo>
                  <a:cubicBezTo>
                    <a:pt x="3309" y="6604"/>
                    <a:pt x="3240" y="6597"/>
                    <a:pt x="3171" y="6582"/>
                  </a:cubicBezTo>
                  <a:cubicBezTo>
                    <a:pt x="3160" y="6581"/>
                    <a:pt x="3149" y="6580"/>
                    <a:pt x="3139" y="6580"/>
                  </a:cubicBezTo>
                  <a:cubicBezTo>
                    <a:pt x="3027" y="6580"/>
                    <a:pt x="2931" y="6670"/>
                    <a:pt x="2931" y="6789"/>
                  </a:cubicBezTo>
                  <a:lnTo>
                    <a:pt x="2931" y="12405"/>
                  </a:lnTo>
                  <a:cubicBezTo>
                    <a:pt x="2897" y="13073"/>
                    <a:pt x="2344" y="13601"/>
                    <a:pt x="1672" y="13601"/>
                  </a:cubicBezTo>
                  <a:cubicBezTo>
                    <a:pt x="999" y="13601"/>
                    <a:pt x="442" y="13073"/>
                    <a:pt x="413" y="12405"/>
                  </a:cubicBezTo>
                  <a:lnTo>
                    <a:pt x="413" y="10920"/>
                  </a:lnTo>
                  <a:cubicBezTo>
                    <a:pt x="413" y="10189"/>
                    <a:pt x="1012" y="9655"/>
                    <a:pt x="1673" y="9655"/>
                  </a:cubicBezTo>
                  <a:cubicBezTo>
                    <a:pt x="1854" y="9655"/>
                    <a:pt x="2040" y="9695"/>
                    <a:pt x="2220" y="9782"/>
                  </a:cubicBezTo>
                  <a:cubicBezTo>
                    <a:pt x="2249" y="9797"/>
                    <a:pt x="2279" y="9803"/>
                    <a:pt x="2309" y="9803"/>
                  </a:cubicBezTo>
                  <a:cubicBezTo>
                    <a:pt x="2416" y="9803"/>
                    <a:pt x="2514" y="9716"/>
                    <a:pt x="2517" y="9599"/>
                  </a:cubicBezTo>
                  <a:cubicBezTo>
                    <a:pt x="2498" y="6174"/>
                    <a:pt x="2551" y="6270"/>
                    <a:pt x="2469" y="6165"/>
                  </a:cubicBezTo>
                  <a:cubicBezTo>
                    <a:pt x="1847" y="5375"/>
                    <a:pt x="2466" y="4279"/>
                    <a:pt x="3373" y="4279"/>
                  </a:cubicBezTo>
                  <a:cubicBezTo>
                    <a:pt x="3488" y="4279"/>
                    <a:pt x="3607" y="4297"/>
                    <a:pt x="3728" y="4334"/>
                  </a:cubicBezTo>
                  <a:cubicBezTo>
                    <a:pt x="3791" y="4353"/>
                    <a:pt x="3848" y="4377"/>
                    <a:pt x="3906" y="4401"/>
                  </a:cubicBezTo>
                  <a:cubicBezTo>
                    <a:pt x="3937" y="4418"/>
                    <a:pt x="3970" y="4426"/>
                    <a:pt x="4003" y="4426"/>
                  </a:cubicBezTo>
                  <a:cubicBezTo>
                    <a:pt x="4056" y="4426"/>
                    <a:pt x="4107" y="4405"/>
                    <a:pt x="4146" y="4363"/>
                  </a:cubicBezTo>
                  <a:lnTo>
                    <a:pt x="6567" y="1942"/>
                  </a:lnTo>
                  <a:cubicBezTo>
                    <a:pt x="6681" y="1847"/>
                    <a:pt x="6819" y="1800"/>
                    <a:pt x="6958" y="1800"/>
                  </a:cubicBezTo>
                  <a:cubicBezTo>
                    <a:pt x="7113" y="1800"/>
                    <a:pt x="7267" y="1859"/>
                    <a:pt x="7384" y="1975"/>
                  </a:cubicBezTo>
                  <a:cubicBezTo>
                    <a:pt x="7605" y="2196"/>
                    <a:pt x="7619" y="2552"/>
                    <a:pt x="7418" y="2792"/>
                  </a:cubicBezTo>
                  <a:lnTo>
                    <a:pt x="6303" y="3902"/>
                  </a:lnTo>
                  <a:cubicBezTo>
                    <a:pt x="6156" y="4053"/>
                    <a:pt x="6293" y="4260"/>
                    <a:pt x="6452" y="4260"/>
                  </a:cubicBezTo>
                  <a:cubicBezTo>
                    <a:pt x="6501" y="4260"/>
                    <a:pt x="6551" y="4241"/>
                    <a:pt x="6596" y="4195"/>
                  </a:cubicBezTo>
                  <a:lnTo>
                    <a:pt x="7711" y="3085"/>
                  </a:lnTo>
                  <a:cubicBezTo>
                    <a:pt x="8340" y="2451"/>
                    <a:pt x="7888" y="1356"/>
                    <a:pt x="6995" y="1356"/>
                  </a:cubicBezTo>
                  <a:cubicBezTo>
                    <a:pt x="6726" y="1356"/>
                    <a:pt x="6471" y="1461"/>
                    <a:pt x="6279" y="1649"/>
                  </a:cubicBezTo>
                  <a:lnTo>
                    <a:pt x="4045" y="3887"/>
                  </a:lnTo>
                  <a:lnTo>
                    <a:pt x="4045" y="1015"/>
                  </a:lnTo>
                  <a:cubicBezTo>
                    <a:pt x="4045" y="453"/>
                    <a:pt x="3594" y="1"/>
                    <a:pt x="30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90" name="Google Shape;18690;p73"/>
          <p:cNvGrpSpPr/>
          <p:nvPr/>
        </p:nvGrpSpPr>
        <p:grpSpPr>
          <a:xfrm>
            <a:off x="7989335" y="3360019"/>
            <a:ext cx="291698" cy="368405"/>
            <a:chOff x="7989335" y="3360019"/>
            <a:chExt cx="291698" cy="368405"/>
          </a:xfrm>
        </p:grpSpPr>
        <p:sp>
          <p:nvSpPr>
            <p:cNvPr id="18691" name="Google Shape;18691;p73"/>
            <p:cNvSpPr/>
            <p:nvPr/>
          </p:nvSpPr>
          <p:spPr>
            <a:xfrm>
              <a:off x="7996142" y="3384419"/>
              <a:ext cx="278215" cy="337094"/>
            </a:xfrm>
            <a:custGeom>
              <a:rect b="b" l="l" r="r" t="t"/>
              <a:pathLst>
                <a:path extrusionOk="0" h="12876" w="10627">
                  <a:moveTo>
                    <a:pt x="615" y="1"/>
                  </a:moveTo>
                  <a:cubicBezTo>
                    <a:pt x="274" y="1"/>
                    <a:pt x="0" y="274"/>
                    <a:pt x="0" y="611"/>
                  </a:cubicBezTo>
                  <a:lnTo>
                    <a:pt x="0" y="12265"/>
                  </a:lnTo>
                  <a:cubicBezTo>
                    <a:pt x="0" y="12602"/>
                    <a:pt x="274" y="12875"/>
                    <a:pt x="615" y="12875"/>
                  </a:cubicBezTo>
                  <a:lnTo>
                    <a:pt x="10016" y="12875"/>
                  </a:lnTo>
                  <a:cubicBezTo>
                    <a:pt x="10353" y="12875"/>
                    <a:pt x="10627" y="12602"/>
                    <a:pt x="10627" y="12265"/>
                  </a:cubicBezTo>
                  <a:lnTo>
                    <a:pt x="10627" y="611"/>
                  </a:lnTo>
                  <a:cubicBezTo>
                    <a:pt x="10627" y="274"/>
                    <a:pt x="10353" y="1"/>
                    <a:pt x="10016"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2" name="Google Shape;18692;p73"/>
            <p:cNvSpPr/>
            <p:nvPr/>
          </p:nvSpPr>
          <p:spPr>
            <a:xfrm>
              <a:off x="8210058" y="3384419"/>
              <a:ext cx="64298" cy="337094"/>
            </a:xfrm>
            <a:custGeom>
              <a:rect b="b" l="l" r="r" t="t"/>
              <a:pathLst>
                <a:path extrusionOk="0" h="12876" w="2456">
                  <a:moveTo>
                    <a:pt x="1" y="1"/>
                  </a:moveTo>
                  <a:cubicBezTo>
                    <a:pt x="337" y="1"/>
                    <a:pt x="611" y="274"/>
                    <a:pt x="611" y="611"/>
                  </a:cubicBezTo>
                  <a:lnTo>
                    <a:pt x="611" y="12265"/>
                  </a:lnTo>
                  <a:cubicBezTo>
                    <a:pt x="611" y="12602"/>
                    <a:pt x="337" y="12875"/>
                    <a:pt x="1" y="12875"/>
                  </a:cubicBezTo>
                  <a:lnTo>
                    <a:pt x="1845" y="12875"/>
                  </a:lnTo>
                  <a:cubicBezTo>
                    <a:pt x="2182" y="12875"/>
                    <a:pt x="2456" y="12602"/>
                    <a:pt x="2456" y="12265"/>
                  </a:cubicBezTo>
                  <a:lnTo>
                    <a:pt x="2456" y="611"/>
                  </a:lnTo>
                  <a:cubicBezTo>
                    <a:pt x="2456" y="274"/>
                    <a:pt x="2182" y="1"/>
                    <a:pt x="1845"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3" name="Google Shape;18693;p73"/>
            <p:cNvSpPr/>
            <p:nvPr/>
          </p:nvSpPr>
          <p:spPr>
            <a:xfrm>
              <a:off x="8030202" y="3384419"/>
              <a:ext cx="210068" cy="305782"/>
            </a:xfrm>
            <a:custGeom>
              <a:rect b="b" l="l" r="r" t="t"/>
              <a:pathLst>
                <a:path extrusionOk="0" h="11680" w="8024">
                  <a:moveTo>
                    <a:pt x="1" y="1"/>
                  </a:moveTo>
                  <a:lnTo>
                    <a:pt x="1" y="11679"/>
                  </a:lnTo>
                  <a:lnTo>
                    <a:pt x="8024" y="11679"/>
                  </a:lnTo>
                  <a:lnTo>
                    <a:pt x="8024"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4" name="Google Shape;18694;p73"/>
            <p:cNvSpPr/>
            <p:nvPr/>
          </p:nvSpPr>
          <p:spPr>
            <a:xfrm>
              <a:off x="8030202" y="3384419"/>
              <a:ext cx="210068" cy="305782"/>
            </a:xfrm>
            <a:custGeom>
              <a:rect b="b" l="l" r="r" t="t"/>
              <a:pathLst>
                <a:path extrusionOk="0" h="11680" w="8024">
                  <a:moveTo>
                    <a:pt x="6880" y="1"/>
                  </a:moveTo>
                  <a:lnTo>
                    <a:pt x="6880" y="7336"/>
                  </a:lnTo>
                  <a:cubicBezTo>
                    <a:pt x="6880" y="9099"/>
                    <a:pt x="5454" y="10531"/>
                    <a:pt x="3690" y="10531"/>
                  </a:cubicBezTo>
                  <a:lnTo>
                    <a:pt x="1" y="10531"/>
                  </a:lnTo>
                  <a:lnTo>
                    <a:pt x="1" y="11679"/>
                  </a:lnTo>
                  <a:lnTo>
                    <a:pt x="8024" y="11679"/>
                  </a:lnTo>
                  <a:lnTo>
                    <a:pt x="8024" y="1"/>
                  </a:ln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5" name="Google Shape;18695;p73"/>
            <p:cNvSpPr/>
            <p:nvPr/>
          </p:nvSpPr>
          <p:spPr>
            <a:xfrm>
              <a:off x="8063162" y="3367192"/>
              <a:ext cx="144540" cy="70843"/>
            </a:xfrm>
            <a:custGeom>
              <a:rect b="b" l="l" r="r" t="t"/>
              <a:pathLst>
                <a:path extrusionOk="0" h="2706" w="5521">
                  <a:moveTo>
                    <a:pt x="438" y="1"/>
                  </a:moveTo>
                  <a:cubicBezTo>
                    <a:pt x="198" y="1"/>
                    <a:pt x="1" y="197"/>
                    <a:pt x="1" y="442"/>
                  </a:cubicBezTo>
                  <a:lnTo>
                    <a:pt x="1" y="1326"/>
                  </a:lnTo>
                  <a:cubicBezTo>
                    <a:pt x="1" y="1567"/>
                    <a:pt x="198" y="1764"/>
                    <a:pt x="438" y="1764"/>
                  </a:cubicBezTo>
                  <a:lnTo>
                    <a:pt x="1591" y="1764"/>
                  </a:lnTo>
                  <a:cubicBezTo>
                    <a:pt x="1591" y="2282"/>
                    <a:pt x="2013" y="2705"/>
                    <a:pt x="2532" y="2705"/>
                  </a:cubicBezTo>
                  <a:lnTo>
                    <a:pt x="2989" y="2705"/>
                  </a:lnTo>
                  <a:cubicBezTo>
                    <a:pt x="3508" y="2705"/>
                    <a:pt x="3925" y="2282"/>
                    <a:pt x="3925" y="1764"/>
                  </a:cubicBezTo>
                  <a:lnTo>
                    <a:pt x="5078" y="1764"/>
                  </a:lnTo>
                  <a:cubicBezTo>
                    <a:pt x="5319" y="1764"/>
                    <a:pt x="5516" y="1567"/>
                    <a:pt x="5520" y="1326"/>
                  </a:cubicBezTo>
                  <a:lnTo>
                    <a:pt x="5520" y="442"/>
                  </a:lnTo>
                  <a:cubicBezTo>
                    <a:pt x="5511" y="197"/>
                    <a:pt x="5314" y="5"/>
                    <a:pt x="5069"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6" name="Google Shape;18696;p73"/>
            <p:cNvSpPr/>
            <p:nvPr/>
          </p:nvSpPr>
          <p:spPr>
            <a:xfrm>
              <a:off x="8132330" y="3367192"/>
              <a:ext cx="75110" cy="70843"/>
            </a:xfrm>
            <a:custGeom>
              <a:rect b="b" l="l" r="r" t="t"/>
              <a:pathLst>
                <a:path extrusionOk="0" h="2706" w="2869">
                  <a:moveTo>
                    <a:pt x="789" y="1"/>
                  </a:moveTo>
                  <a:cubicBezTo>
                    <a:pt x="1101" y="981"/>
                    <a:pt x="789" y="2047"/>
                    <a:pt x="1" y="2705"/>
                  </a:cubicBezTo>
                  <a:lnTo>
                    <a:pt x="337" y="2705"/>
                  </a:lnTo>
                  <a:cubicBezTo>
                    <a:pt x="856" y="2705"/>
                    <a:pt x="1279" y="2282"/>
                    <a:pt x="1279" y="1764"/>
                  </a:cubicBezTo>
                  <a:lnTo>
                    <a:pt x="2427" y="1764"/>
                  </a:lnTo>
                  <a:cubicBezTo>
                    <a:pt x="2672" y="1764"/>
                    <a:pt x="2869" y="1567"/>
                    <a:pt x="2869" y="1326"/>
                  </a:cubicBezTo>
                  <a:lnTo>
                    <a:pt x="2869" y="442"/>
                  </a:lnTo>
                  <a:cubicBezTo>
                    <a:pt x="2869" y="197"/>
                    <a:pt x="2672" y="1"/>
                    <a:pt x="2427"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7" name="Google Shape;18697;p73"/>
            <p:cNvSpPr/>
            <p:nvPr/>
          </p:nvSpPr>
          <p:spPr>
            <a:xfrm>
              <a:off x="7989335" y="3360019"/>
              <a:ext cx="291698" cy="368405"/>
            </a:xfrm>
            <a:custGeom>
              <a:rect b="b" l="l" r="r" t="t"/>
              <a:pathLst>
                <a:path extrusionOk="0" h="14072" w="11142">
                  <a:moveTo>
                    <a:pt x="7918" y="409"/>
                  </a:moveTo>
                  <a:cubicBezTo>
                    <a:pt x="8047" y="409"/>
                    <a:pt x="8158" y="520"/>
                    <a:pt x="8158" y="649"/>
                  </a:cubicBezTo>
                  <a:lnTo>
                    <a:pt x="8158" y="1543"/>
                  </a:lnTo>
                  <a:cubicBezTo>
                    <a:pt x="8158" y="1672"/>
                    <a:pt x="8047" y="1783"/>
                    <a:pt x="7918" y="1783"/>
                  </a:cubicBezTo>
                  <a:lnTo>
                    <a:pt x="6755" y="1783"/>
                  </a:lnTo>
                  <a:cubicBezTo>
                    <a:pt x="6640" y="1783"/>
                    <a:pt x="6549" y="1874"/>
                    <a:pt x="6549" y="1985"/>
                  </a:cubicBezTo>
                  <a:cubicBezTo>
                    <a:pt x="6549" y="2393"/>
                    <a:pt x="6217" y="2725"/>
                    <a:pt x="5809" y="2725"/>
                  </a:cubicBezTo>
                  <a:lnTo>
                    <a:pt x="5348" y="2725"/>
                  </a:lnTo>
                  <a:cubicBezTo>
                    <a:pt x="4939" y="2725"/>
                    <a:pt x="4608" y="2393"/>
                    <a:pt x="4608" y="1985"/>
                  </a:cubicBezTo>
                  <a:cubicBezTo>
                    <a:pt x="4608" y="1874"/>
                    <a:pt x="4516" y="1783"/>
                    <a:pt x="4406" y="1783"/>
                  </a:cubicBezTo>
                  <a:lnTo>
                    <a:pt x="3243" y="1783"/>
                  </a:lnTo>
                  <a:cubicBezTo>
                    <a:pt x="3109" y="1783"/>
                    <a:pt x="3003" y="1672"/>
                    <a:pt x="3003" y="1543"/>
                  </a:cubicBezTo>
                  <a:lnTo>
                    <a:pt x="3003" y="654"/>
                  </a:lnTo>
                  <a:lnTo>
                    <a:pt x="2998" y="649"/>
                  </a:lnTo>
                  <a:cubicBezTo>
                    <a:pt x="2998" y="520"/>
                    <a:pt x="3104" y="409"/>
                    <a:pt x="3239" y="409"/>
                  </a:cubicBezTo>
                  <a:close/>
                  <a:moveTo>
                    <a:pt x="3229" y="1"/>
                  </a:moveTo>
                  <a:cubicBezTo>
                    <a:pt x="2873" y="1"/>
                    <a:pt x="2580" y="294"/>
                    <a:pt x="2580" y="654"/>
                  </a:cubicBezTo>
                  <a:lnTo>
                    <a:pt x="2580" y="664"/>
                  </a:lnTo>
                  <a:lnTo>
                    <a:pt x="822" y="664"/>
                  </a:lnTo>
                  <a:cubicBezTo>
                    <a:pt x="371" y="664"/>
                    <a:pt x="1" y="1029"/>
                    <a:pt x="1" y="1485"/>
                  </a:cubicBezTo>
                  <a:lnTo>
                    <a:pt x="1" y="9762"/>
                  </a:lnTo>
                  <a:cubicBezTo>
                    <a:pt x="1" y="9899"/>
                    <a:pt x="104" y="9968"/>
                    <a:pt x="207" y="9968"/>
                  </a:cubicBezTo>
                  <a:cubicBezTo>
                    <a:pt x="309" y="9968"/>
                    <a:pt x="411" y="9899"/>
                    <a:pt x="409" y="9762"/>
                  </a:cubicBezTo>
                  <a:lnTo>
                    <a:pt x="409" y="1480"/>
                  </a:lnTo>
                  <a:cubicBezTo>
                    <a:pt x="409" y="1255"/>
                    <a:pt x="596" y="1072"/>
                    <a:pt x="822" y="1072"/>
                  </a:cubicBezTo>
                  <a:lnTo>
                    <a:pt x="1307" y="1072"/>
                  </a:lnTo>
                  <a:lnTo>
                    <a:pt x="1307" y="12664"/>
                  </a:lnTo>
                  <a:cubicBezTo>
                    <a:pt x="1307" y="12775"/>
                    <a:pt x="1399" y="12866"/>
                    <a:pt x="1514" y="12866"/>
                  </a:cubicBezTo>
                  <a:lnTo>
                    <a:pt x="9623" y="12866"/>
                  </a:lnTo>
                  <a:cubicBezTo>
                    <a:pt x="9738" y="12866"/>
                    <a:pt x="9830" y="12775"/>
                    <a:pt x="9830" y="12664"/>
                  </a:cubicBezTo>
                  <a:lnTo>
                    <a:pt x="9830" y="1072"/>
                  </a:lnTo>
                  <a:lnTo>
                    <a:pt x="10320" y="1072"/>
                  </a:lnTo>
                  <a:cubicBezTo>
                    <a:pt x="10545" y="1072"/>
                    <a:pt x="10728" y="1255"/>
                    <a:pt x="10728" y="1480"/>
                  </a:cubicBezTo>
                  <a:lnTo>
                    <a:pt x="10728" y="13250"/>
                  </a:lnTo>
                  <a:cubicBezTo>
                    <a:pt x="10728" y="13476"/>
                    <a:pt x="10545" y="13663"/>
                    <a:pt x="10320" y="13663"/>
                  </a:cubicBezTo>
                  <a:lnTo>
                    <a:pt x="822" y="13663"/>
                  </a:lnTo>
                  <a:cubicBezTo>
                    <a:pt x="596" y="13663"/>
                    <a:pt x="414" y="13476"/>
                    <a:pt x="414" y="13250"/>
                  </a:cubicBezTo>
                  <a:lnTo>
                    <a:pt x="414" y="10728"/>
                  </a:lnTo>
                  <a:cubicBezTo>
                    <a:pt x="414" y="10591"/>
                    <a:pt x="312" y="10523"/>
                    <a:pt x="210" y="10523"/>
                  </a:cubicBezTo>
                  <a:cubicBezTo>
                    <a:pt x="107" y="10523"/>
                    <a:pt x="5" y="10591"/>
                    <a:pt x="5" y="10728"/>
                  </a:cubicBezTo>
                  <a:lnTo>
                    <a:pt x="5" y="13250"/>
                  </a:lnTo>
                  <a:cubicBezTo>
                    <a:pt x="5" y="13707"/>
                    <a:pt x="371" y="14072"/>
                    <a:pt x="827" y="14072"/>
                  </a:cubicBezTo>
                  <a:lnTo>
                    <a:pt x="10320" y="14072"/>
                  </a:lnTo>
                  <a:cubicBezTo>
                    <a:pt x="10776" y="14072"/>
                    <a:pt x="11141" y="13707"/>
                    <a:pt x="11141" y="13250"/>
                  </a:cubicBezTo>
                  <a:lnTo>
                    <a:pt x="11141" y="1480"/>
                  </a:lnTo>
                  <a:cubicBezTo>
                    <a:pt x="11141" y="1029"/>
                    <a:pt x="10776" y="659"/>
                    <a:pt x="10325" y="659"/>
                  </a:cubicBezTo>
                  <a:lnTo>
                    <a:pt x="9296" y="659"/>
                  </a:lnTo>
                  <a:cubicBezTo>
                    <a:pt x="9023" y="659"/>
                    <a:pt x="9023" y="1072"/>
                    <a:pt x="9296" y="1072"/>
                  </a:cubicBezTo>
                  <a:lnTo>
                    <a:pt x="9421" y="1072"/>
                  </a:lnTo>
                  <a:lnTo>
                    <a:pt x="9421" y="12457"/>
                  </a:lnTo>
                  <a:lnTo>
                    <a:pt x="1725" y="12457"/>
                  </a:lnTo>
                  <a:lnTo>
                    <a:pt x="1725" y="1072"/>
                  </a:lnTo>
                  <a:lnTo>
                    <a:pt x="2580" y="1072"/>
                  </a:lnTo>
                  <a:lnTo>
                    <a:pt x="2580" y="1543"/>
                  </a:lnTo>
                  <a:cubicBezTo>
                    <a:pt x="2580" y="1898"/>
                    <a:pt x="2873" y="2191"/>
                    <a:pt x="3234" y="2191"/>
                  </a:cubicBezTo>
                  <a:lnTo>
                    <a:pt x="4209" y="2191"/>
                  </a:lnTo>
                  <a:cubicBezTo>
                    <a:pt x="4310" y="2739"/>
                    <a:pt x="4785" y="3138"/>
                    <a:pt x="5343" y="3138"/>
                  </a:cubicBezTo>
                  <a:lnTo>
                    <a:pt x="5804" y="3138"/>
                  </a:lnTo>
                  <a:cubicBezTo>
                    <a:pt x="6361" y="3138"/>
                    <a:pt x="6837" y="2739"/>
                    <a:pt x="6938" y="2191"/>
                  </a:cubicBezTo>
                  <a:lnTo>
                    <a:pt x="7913" y="2191"/>
                  </a:lnTo>
                  <a:cubicBezTo>
                    <a:pt x="8273" y="2191"/>
                    <a:pt x="8566" y="1898"/>
                    <a:pt x="8566" y="1543"/>
                  </a:cubicBezTo>
                  <a:lnTo>
                    <a:pt x="8566" y="654"/>
                  </a:lnTo>
                  <a:cubicBezTo>
                    <a:pt x="8566" y="294"/>
                    <a:pt x="8273" y="1"/>
                    <a:pt x="79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73"/>
            <p:cNvSpPr/>
            <p:nvPr/>
          </p:nvSpPr>
          <p:spPr>
            <a:xfrm>
              <a:off x="8059262" y="3454476"/>
              <a:ext cx="150064" cy="105165"/>
            </a:xfrm>
            <a:custGeom>
              <a:rect b="b" l="l" r="r" t="t"/>
              <a:pathLst>
                <a:path extrusionOk="0" h="4017" w="5732">
                  <a:moveTo>
                    <a:pt x="3550" y="0"/>
                  </a:moveTo>
                  <a:cubicBezTo>
                    <a:pt x="3463" y="0"/>
                    <a:pt x="3376" y="52"/>
                    <a:pt x="3349" y="154"/>
                  </a:cubicBezTo>
                  <a:lnTo>
                    <a:pt x="2600" y="3099"/>
                  </a:lnTo>
                  <a:lnTo>
                    <a:pt x="1874" y="1000"/>
                  </a:lnTo>
                  <a:cubicBezTo>
                    <a:pt x="1843" y="908"/>
                    <a:pt x="1762" y="859"/>
                    <a:pt x="1680" y="859"/>
                  </a:cubicBezTo>
                  <a:cubicBezTo>
                    <a:pt x="1611" y="859"/>
                    <a:pt x="1541" y="894"/>
                    <a:pt x="1500" y="966"/>
                  </a:cubicBezTo>
                  <a:lnTo>
                    <a:pt x="899" y="2033"/>
                  </a:lnTo>
                  <a:lnTo>
                    <a:pt x="274" y="2033"/>
                  </a:lnTo>
                  <a:cubicBezTo>
                    <a:pt x="1" y="2033"/>
                    <a:pt x="1" y="2446"/>
                    <a:pt x="274" y="2446"/>
                  </a:cubicBezTo>
                  <a:lnTo>
                    <a:pt x="1019" y="2446"/>
                  </a:lnTo>
                  <a:cubicBezTo>
                    <a:pt x="1096" y="2446"/>
                    <a:pt x="1168" y="2403"/>
                    <a:pt x="1202" y="2335"/>
                  </a:cubicBezTo>
                  <a:lnTo>
                    <a:pt x="1634" y="1557"/>
                  </a:lnTo>
                  <a:lnTo>
                    <a:pt x="2432" y="3877"/>
                  </a:lnTo>
                  <a:cubicBezTo>
                    <a:pt x="2464" y="3970"/>
                    <a:pt x="2546" y="4016"/>
                    <a:pt x="2628" y="4016"/>
                  </a:cubicBezTo>
                  <a:cubicBezTo>
                    <a:pt x="2715" y="4016"/>
                    <a:pt x="2801" y="3964"/>
                    <a:pt x="2825" y="3863"/>
                  </a:cubicBezTo>
                  <a:lnTo>
                    <a:pt x="3584" y="894"/>
                  </a:lnTo>
                  <a:lnTo>
                    <a:pt x="4099" y="2302"/>
                  </a:lnTo>
                  <a:cubicBezTo>
                    <a:pt x="4127" y="2383"/>
                    <a:pt x="4204" y="2436"/>
                    <a:pt x="4291" y="2436"/>
                  </a:cubicBezTo>
                  <a:lnTo>
                    <a:pt x="5525" y="2436"/>
                  </a:lnTo>
                  <a:cubicBezTo>
                    <a:pt x="5636" y="2436"/>
                    <a:pt x="5732" y="2345"/>
                    <a:pt x="5732" y="2234"/>
                  </a:cubicBezTo>
                  <a:cubicBezTo>
                    <a:pt x="5732" y="2127"/>
                    <a:pt x="5645" y="2037"/>
                    <a:pt x="5538" y="2037"/>
                  </a:cubicBezTo>
                  <a:cubicBezTo>
                    <a:pt x="5536" y="2037"/>
                    <a:pt x="5533" y="2037"/>
                    <a:pt x="5530" y="2037"/>
                  </a:cubicBezTo>
                  <a:lnTo>
                    <a:pt x="4440" y="2037"/>
                  </a:lnTo>
                  <a:lnTo>
                    <a:pt x="3743" y="135"/>
                  </a:lnTo>
                  <a:cubicBezTo>
                    <a:pt x="3711" y="45"/>
                    <a:pt x="3630" y="0"/>
                    <a:pt x="35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73"/>
            <p:cNvSpPr/>
            <p:nvPr/>
          </p:nvSpPr>
          <p:spPr>
            <a:xfrm>
              <a:off x="8059392" y="3596712"/>
              <a:ext cx="151818" cy="10734"/>
            </a:xfrm>
            <a:custGeom>
              <a:rect b="b" l="l" r="r" t="t"/>
              <a:pathLst>
                <a:path extrusionOk="0" h="410" w="5799">
                  <a:moveTo>
                    <a:pt x="274" y="1"/>
                  </a:moveTo>
                  <a:cubicBezTo>
                    <a:pt x="0" y="1"/>
                    <a:pt x="0" y="409"/>
                    <a:pt x="274" y="409"/>
                  </a:cubicBezTo>
                  <a:lnTo>
                    <a:pt x="5525" y="409"/>
                  </a:lnTo>
                  <a:cubicBezTo>
                    <a:pt x="5799" y="409"/>
                    <a:pt x="5799" y="1"/>
                    <a:pt x="5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73"/>
            <p:cNvSpPr/>
            <p:nvPr/>
          </p:nvSpPr>
          <p:spPr>
            <a:xfrm>
              <a:off x="8059392" y="3644386"/>
              <a:ext cx="151818" cy="10708"/>
            </a:xfrm>
            <a:custGeom>
              <a:rect b="b" l="l" r="r" t="t"/>
              <a:pathLst>
                <a:path extrusionOk="0" h="409" w="5799">
                  <a:moveTo>
                    <a:pt x="270" y="1"/>
                  </a:moveTo>
                  <a:cubicBezTo>
                    <a:pt x="0" y="1"/>
                    <a:pt x="2" y="409"/>
                    <a:pt x="274" y="409"/>
                  </a:cubicBezTo>
                  <a:lnTo>
                    <a:pt x="5525" y="409"/>
                  </a:lnTo>
                  <a:cubicBezTo>
                    <a:pt x="5799" y="409"/>
                    <a:pt x="5799" y="1"/>
                    <a:pt x="5525" y="1"/>
                  </a:cubicBezTo>
                  <a:lnTo>
                    <a:pt x="274" y="1"/>
                  </a:lnTo>
                  <a:cubicBezTo>
                    <a:pt x="273" y="1"/>
                    <a:pt x="271"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1" name="Google Shape;18701;p73"/>
          <p:cNvGrpSpPr/>
          <p:nvPr/>
        </p:nvGrpSpPr>
        <p:grpSpPr>
          <a:xfrm>
            <a:off x="6633158" y="3359783"/>
            <a:ext cx="368143" cy="368771"/>
            <a:chOff x="6633158" y="3359783"/>
            <a:chExt cx="368143" cy="368771"/>
          </a:xfrm>
        </p:grpSpPr>
        <p:sp>
          <p:nvSpPr>
            <p:cNvPr id="18702" name="Google Shape;18702;p73"/>
            <p:cNvSpPr/>
            <p:nvPr/>
          </p:nvSpPr>
          <p:spPr>
            <a:xfrm>
              <a:off x="6698059" y="3428296"/>
              <a:ext cx="237479" cy="232243"/>
            </a:xfrm>
            <a:custGeom>
              <a:rect b="b" l="l" r="r" t="t"/>
              <a:pathLst>
                <a:path extrusionOk="0" h="8871" w="9071">
                  <a:moveTo>
                    <a:pt x="3629" y="1"/>
                  </a:moveTo>
                  <a:cubicBezTo>
                    <a:pt x="3596" y="1"/>
                    <a:pt x="3563" y="4"/>
                    <a:pt x="3531" y="11"/>
                  </a:cubicBezTo>
                  <a:cubicBezTo>
                    <a:pt x="3205" y="83"/>
                    <a:pt x="3012" y="501"/>
                    <a:pt x="2715" y="645"/>
                  </a:cubicBezTo>
                  <a:cubicBezTo>
                    <a:pt x="2417" y="789"/>
                    <a:pt x="1965" y="683"/>
                    <a:pt x="1711" y="890"/>
                  </a:cubicBezTo>
                  <a:cubicBezTo>
                    <a:pt x="1456" y="1097"/>
                    <a:pt x="1456" y="1567"/>
                    <a:pt x="1249" y="1817"/>
                  </a:cubicBezTo>
                  <a:cubicBezTo>
                    <a:pt x="1043" y="2067"/>
                    <a:pt x="586" y="2177"/>
                    <a:pt x="447" y="2471"/>
                  </a:cubicBezTo>
                  <a:cubicBezTo>
                    <a:pt x="313" y="2764"/>
                    <a:pt x="514" y="3182"/>
                    <a:pt x="438" y="3503"/>
                  </a:cubicBezTo>
                  <a:cubicBezTo>
                    <a:pt x="361" y="3811"/>
                    <a:pt x="0" y="4104"/>
                    <a:pt x="0" y="4435"/>
                  </a:cubicBezTo>
                  <a:cubicBezTo>
                    <a:pt x="0" y="4772"/>
                    <a:pt x="365" y="5060"/>
                    <a:pt x="438" y="5372"/>
                  </a:cubicBezTo>
                  <a:cubicBezTo>
                    <a:pt x="510" y="5694"/>
                    <a:pt x="308" y="6112"/>
                    <a:pt x="447" y="6405"/>
                  </a:cubicBezTo>
                  <a:cubicBezTo>
                    <a:pt x="586" y="6693"/>
                    <a:pt x="1043" y="6799"/>
                    <a:pt x="1249" y="7054"/>
                  </a:cubicBezTo>
                  <a:cubicBezTo>
                    <a:pt x="1456" y="7313"/>
                    <a:pt x="1456" y="7779"/>
                    <a:pt x="1711" y="7981"/>
                  </a:cubicBezTo>
                  <a:cubicBezTo>
                    <a:pt x="1965" y="8187"/>
                    <a:pt x="2422" y="8086"/>
                    <a:pt x="2715" y="8226"/>
                  </a:cubicBezTo>
                  <a:cubicBezTo>
                    <a:pt x="3008" y="8370"/>
                    <a:pt x="3209" y="8783"/>
                    <a:pt x="3531" y="8860"/>
                  </a:cubicBezTo>
                  <a:cubicBezTo>
                    <a:pt x="3564" y="8867"/>
                    <a:pt x="3597" y="8870"/>
                    <a:pt x="3631" y="8870"/>
                  </a:cubicBezTo>
                  <a:cubicBezTo>
                    <a:pt x="3916" y="8870"/>
                    <a:pt x="4239" y="8644"/>
                    <a:pt x="4535" y="8644"/>
                  </a:cubicBezTo>
                  <a:cubicBezTo>
                    <a:pt x="4836" y="8644"/>
                    <a:pt x="5156" y="8870"/>
                    <a:pt x="5443" y="8870"/>
                  </a:cubicBezTo>
                  <a:cubicBezTo>
                    <a:pt x="5477" y="8870"/>
                    <a:pt x="5511" y="8867"/>
                    <a:pt x="5544" y="8860"/>
                  </a:cubicBezTo>
                  <a:cubicBezTo>
                    <a:pt x="5871" y="8788"/>
                    <a:pt x="6063" y="8370"/>
                    <a:pt x="6361" y="8226"/>
                  </a:cubicBezTo>
                  <a:cubicBezTo>
                    <a:pt x="6659" y="8082"/>
                    <a:pt x="7110" y="8187"/>
                    <a:pt x="7365" y="7981"/>
                  </a:cubicBezTo>
                  <a:cubicBezTo>
                    <a:pt x="7620" y="7774"/>
                    <a:pt x="7620" y="7308"/>
                    <a:pt x="7826" y="7054"/>
                  </a:cubicBezTo>
                  <a:cubicBezTo>
                    <a:pt x="8028" y="6804"/>
                    <a:pt x="8484" y="6698"/>
                    <a:pt x="8624" y="6405"/>
                  </a:cubicBezTo>
                  <a:cubicBezTo>
                    <a:pt x="8763" y="6112"/>
                    <a:pt x="8561" y="5694"/>
                    <a:pt x="8638" y="5372"/>
                  </a:cubicBezTo>
                  <a:cubicBezTo>
                    <a:pt x="8710" y="5060"/>
                    <a:pt x="9070" y="4772"/>
                    <a:pt x="9070" y="4435"/>
                  </a:cubicBezTo>
                  <a:cubicBezTo>
                    <a:pt x="9070" y="4104"/>
                    <a:pt x="8705" y="3811"/>
                    <a:pt x="8638" y="3503"/>
                  </a:cubicBezTo>
                  <a:cubicBezTo>
                    <a:pt x="8566" y="3177"/>
                    <a:pt x="8763" y="2759"/>
                    <a:pt x="8624" y="2471"/>
                  </a:cubicBezTo>
                  <a:cubicBezTo>
                    <a:pt x="8484" y="2177"/>
                    <a:pt x="8028" y="2077"/>
                    <a:pt x="7826" y="1817"/>
                  </a:cubicBezTo>
                  <a:cubicBezTo>
                    <a:pt x="7620" y="1558"/>
                    <a:pt x="7620" y="1097"/>
                    <a:pt x="7365" y="890"/>
                  </a:cubicBezTo>
                  <a:cubicBezTo>
                    <a:pt x="7259" y="818"/>
                    <a:pt x="7139" y="775"/>
                    <a:pt x="7014" y="760"/>
                  </a:cubicBezTo>
                  <a:lnTo>
                    <a:pt x="6294" y="607"/>
                  </a:lnTo>
                  <a:cubicBezTo>
                    <a:pt x="6034" y="443"/>
                    <a:pt x="5847" y="83"/>
                    <a:pt x="5544" y="11"/>
                  </a:cubicBezTo>
                  <a:cubicBezTo>
                    <a:pt x="5512" y="4"/>
                    <a:pt x="5478" y="1"/>
                    <a:pt x="5445" y="1"/>
                  </a:cubicBezTo>
                  <a:cubicBezTo>
                    <a:pt x="5157" y="1"/>
                    <a:pt x="4837" y="232"/>
                    <a:pt x="4535" y="232"/>
                  </a:cubicBezTo>
                  <a:cubicBezTo>
                    <a:pt x="4239" y="232"/>
                    <a:pt x="3915" y="1"/>
                    <a:pt x="36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73"/>
            <p:cNvSpPr/>
            <p:nvPr/>
          </p:nvSpPr>
          <p:spPr>
            <a:xfrm>
              <a:off x="6737800" y="3445052"/>
              <a:ext cx="197868" cy="215592"/>
            </a:xfrm>
            <a:custGeom>
              <a:rect b="b" l="l" r="r" t="t"/>
              <a:pathLst>
                <a:path extrusionOk="0" h="8235" w="7558">
                  <a:moveTo>
                    <a:pt x="4920" y="0"/>
                  </a:moveTo>
                  <a:lnTo>
                    <a:pt x="4920" y="0"/>
                  </a:lnTo>
                  <a:cubicBezTo>
                    <a:pt x="6308" y="1523"/>
                    <a:pt x="6457" y="3805"/>
                    <a:pt x="5280" y="5491"/>
                  </a:cubicBezTo>
                  <a:cubicBezTo>
                    <a:pt x="4433" y="6703"/>
                    <a:pt x="3069" y="7379"/>
                    <a:pt x="1662" y="7379"/>
                  </a:cubicBezTo>
                  <a:cubicBezTo>
                    <a:pt x="1105" y="7379"/>
                    <a:pt x="541" y="7273"/>
                    <a:pt x="0" y="7052"/>
                  </a:cubicBezTo>
                  <a:lnTo>
                    <a:pt x="0" y="7052"/>
                  </a:lnTo>
                  <a:cubicBezTo>
                    <a:pt x="39" y="7163"/>
                    <a:pt x="106" y="7264"/>
                    <a:pt x="197" y="7346"/>
                  </a:cubicBezTo>
                  <a:cubicBezTo>
                    <a:pt x="452" y="7552"/>
                    <a:pt x="904" y="7446"/>
                    <a:pt x="1201" y="7591"/>
                  </a:cubicBezTo>
                  <a:cubicBezTo>
                    <a:pt x="1494" y="7735"/>
                    <a:pt x="1691" y="8153"/>
                    <a:pt x="2013" y="8225"/>
                  </a:cubicBezTo>
                  <a:cubicBezTo>
                    <a:pt x="2046" y="8232"/>
                    <a:pt x="2080" y="8235"/>
                    <a:pt x="2114" y="8235"/>
                  </a:cubicBezTo>
                  <a:cubicBezTo>
                    <a:pt x="2403" y="8235"/>
                    <a:pt x="2726" y="8008"/>
                    <a:pt x="3022" y="8008"/>
                  </a:cubicBezTo>
                  <a:cubicBezTo>
                    <a:pt x="3323" y="8008"/>
                    <a:pt x="3643" y="8235"/>
                    <a:pt x="3930" y="8235"/>
                  </a:cubicBezTo>
                  <a:cubicBezTo>
                    <a:pt x="3964" y="8235"/>
                    <a:pt x="3998" y="8232"/>
                    <a:pt x="4031" y="8225"/>
                  </a:cubicBezTo>
                  <a:cubicBezTo>
                    <a:pt x="4353" y="8148"/>
                    <a:pt x="4555" y="7735"/>
                    <a:pt x="4848" y="7591"/>
                  </a:cubicBezTo>
                  <a:cubicBezTo>
                    <a:pt x="5141" y="7451"/>
                    <a:pt x="5597" y="7552"/>
                    <a:pt x="5852" y="7346"/>
                  </a:cubicBezTo>
                  <a:cubicBezTo>
                    <a:pt x="6106" y="7144"/>
                    <a:pt x="6106" y="6678"/>
                    <a:pt x="6313" y="6418"/>
                  </a:cubicBezTo>
                  <a:cubicBezTo>
                    <a:pt x="6515" y="6164"/>
                    <a:pt x="6971" y="6058"/>
                    <a:pt x="7110" y="5770"/>
                  </a:cubicBezTo>
                  <a:cubicBezTo>
                    <a:pt x="7250" y="5477"/>
                    <a:pt x="7048" y="5054"/>
                    <a:pt x="7125" y="4732"/>
                  </a:cubicBezTo>
                  <a:cubicBezTo>
                    <a:pt x="7192" y="4420"/>
                    <a:pt x="7557" y="4132"/>
                    <a:pt x="7557" y="3795"/>
                  </a:cubicBezTo>
                  <a:cubicBezTo>
                    <a:pt x="7557" y="3459"/>
                    <a:pt x="7197" y="3171"/>
                    <a:pt x="7125" y="2859"/>
                  </a:cubicBezTo>
                  <a:cubicBezTo>
                    <a:pt x="7048" y="2537"/>
                    <a:pt x="7250" y="2119"/>
                    <a:pt x="7110" y="1826"/>
                  </a:cubicBezTo>
                  <a:cubicBezTo>
                    <a:pt x="6971" y="1533"/>
                    <a:pt x="6515" y="1427"/>
                    <a:pt x="6308" y="1177"/>
                  </a:cubicBezTo>
                  <a:cubicBezTo>
                    <a:pt x="6106" y="923"/>
                    <a:pt x="6106" y="457"/>
                    <a:pt x="5852" y="250"/>
                  </a:cubicBezTo>
                  <a:cubicBezTo>
                    <a:pt x="5746" y="178"/>
                    <a:pt x="5626" y="130"/>
                    <a:pt x="5496" y="120"/>
                  </a:cubicBezTo>
                  <a:lnTo>
                    <a:pt x="4920"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73"/>
            <p:cNvSpPr/>
            <p:nvPr/>
          </p:nvSpPr>
          <p:spPr>
            <a:xfrm>
              <a:off x="6761833" y="3472959"/>
              <a:ext cx="32830" cy="28039"/>
            </a:xfrm>
            <a:custGeom>
              <a:rect b="b" l="l" r="r" t="t"/>
              <a:pathLst>
                <a:path extrusionOk="0" h="1071" w="1254">
                  <a:moveTo>
                    <a:pt x="716" y="1"/>
                  </a:moveTo>
                  <a:cubicBezTo>
                    <a:pt x="240" y="1"/>
                    <a:pt x="0" y="577"/>
                    <a:pt x="336" y="913"/>
                  </a:cubicBezTo>
                  <a:cubicBezTo>
                    <a:pt x="446" y="1022"/>
                    <a:pt x="581" y="1070"/>
                    <a:pt x="712" y="1070"/>
                  </a:cubicBezTo>
                  <a:cubicBezTo>
                    <a:pt x="989" y="1070"/>
                    <a:pt x="1254" y="856"/>
                    <a:pt x="1254" y="534"/>
                  </a:cubicBezTo>
                  <a:cubicBezTo>
                    <a:pt x="1254" y="241"/>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73"/>
            <p:cNvSpPr/>
            <p:nvPr/>
          </p:nvSpPr>
          <p:spPr>
            <a:xfrm>
              <a:off x="6798171" y="3365674"/>
              <a:ext cx="32856" cy="28039"/>
            </a:xfrm>
            <a:custGeom>
              <a:rect b="b" l="l" r="r" t="t"/>
              <a:pathLst>
                <a:path extrusionOk="0" h="1071" w="1255">
                  <a:moveTo>
                    <a:pt x="716" y="1"/>
                  </a:moveTo>
                  <a:cubicBezTo>
                    <a:pt x="241" y="1"/>
                    <a:pt x="0" y="573"/>
                    <a:pt x="337" y="914"/>
                  </a:cubicBezTo>
                  <a:cubicBezTo>
                    <a:pt x="447" y="1022"/>
                    <a:pt x="581" y="1071"/>
                    <a:pt x="713" y="1071"/>
                  </a:cubicBezTo>
                  <a:cubicBezTo>
                    <a:pt x="990" y="1071"/>
                    <a:pt x="1254" y="856"/>
                    <a:pt x="1254" y="534"/>
                  </a:cubicBezTo>
                  <a:cubicBezTo>
                    <a:pt x="1254" y="236"/>
                    <a:pt x="1014" y="1"/>
                    <a:pt x="71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6" name="Google Shape;18706;p73"/>
            <p:cNvSpPr/>
            <p:nvPr/>
          </p:nvSpPr>
          <p:spPr>
            <a:xfrm>
              <a:off x="6852887" y="3519377"/>
              <a:ext cx="32830" cy="28039"/>
            </a:xfrm>
            <a:custGeom>
              <a:rect b="b" l="l" r="r" t="t"/>
              <a:pathLst>
                <a:path extrusionOk="0" h="1071" w="1254">
                  <a:moveTo>
                    <a:pt x="716" y="0"/>
                  </a:moveTo>
                  <a:cubicBezTo>
                    <a:pt x="240" y="0"/>
                    <a:pt x="0" y="577"/>
                    <a:pt x="336" y="913"/>
                  </a:cubicBezTo>
                  <a:cubicBezTo>
                    <a:pt x="446" y="1022"/>
                    <a:pt x="581" y="1070"/>
                    <a:pt x="713" y="1070"/>
                  </a:cubicBezTo>
                  <a:cubicBezTo>
                    <a:pt x="989"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7" name="Google Shape;18707;p73"/>
            <p:cNvSpPr/>
            <p:nvPr/>
          </p:nvSpPr>
          <p:spPr>
            <a:xfrm>
              <a:off x="6750890" y="3564642"/>
              <a:ext cx="51836" cy="44401"/>
            </a:xfrm>
            <a:custGeom>
              <a:rect b="b" l="l" r="r" t="t"/>
              <a:pathLst>
                <a:path extrusionOk="0" h="1696" w="1980">
                  <a:moveTo>
                    <a:pt x="1134" y="1"/>
                  </a:moveTo>
                  <a:cubicBezTo>
                    <a:pt x="375" y="1"/>
                    <a:pt x="0" y="914"/>
                    <a:pt x="533" y="1447"/>
                  </a:cubicBezTo>
                  <a:cubicBezTo>
                    <a:pt x="705" y="1619"/>
                    <a:pt x="917" y="1696"/>
                    <a:pt x="1124" y="1696"/>
                  </a:cubicBezTo>
                  <a:cubicBezTo>
                    <a:pt x="1560" y="1696"/>
                    <a:pt x="1979" y="1356"/>
                    <a:pt x="1979" y="842"/>
                  </a:cubicBezTo>
                  <a:cubicBezTo>
                    <a:pt x="1975" y="376"/>
                    <a:pt x="1600" y="1"/>
                    <a:pt x="113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73"/>
            <p:cNvSpPr/>
            <p:nvPr/>
          </p:nvSpPr>
          <p:spPr>
            <a:xfrm>
              <a:off x="6939543" y="3387037"/>
              <a:ext cx="36364" cy="34636"/>
            </a:xfrm>
            <a:custGeom>
              <a:rect b="b" l="l" r="r" t="t"/>
              <a:pathLst>
                <a:path extrusionOk="0" h="1323" w="1389">
                  <a:moveTo>
                    <a:pt x="666" y="0"/>
                  </a:moveTo>
                  <a:cubicBezTo>
                    <a:pt x="326" y="0"/>
                    <a:pt x="0" y="263"/>
                    <a:pt x="0" y="660"/>
                  </a:cubicBezTo>
                  <a:cubicBezTo>
                    <a:pt x="0" y="1059"/>
                    <a:pt x="325" y="1322"/>
                    <a:pt x="664" y="1322"/>
                  </a:cubicBezTo>
                  <a:cubicBezTo>
                    <a:pt x="827" y="1322"/>
                    <a:pt x="993" y="1261"/>
                    <a:pt x="1129" y="1126"/>
                  </a:cubicBezTo>
                  <a:cubicBezTo>
                    <a:pt x="1389" y="871"/>
                    <a:pt x="1389" y="453"/>
                    <a:pt x="1129" y="194"/>
                  </a:cubicBezTo>
                  <a:cubicBezTo>
                    <a:pt x="994" y="60"/>
                    <a:pt x="828" y="0"/>
                    <a:pt x="66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73"/>
            <p:cNvSpPr/>
            <p:nvPr/>
          </p:nvSpPr>
          <p:spPr>
            <a:xfrm>
              <a:off x="6962922" y="3530451"/>
              <a:ext cx="32856" cy="28013"/>
            </a:xfrm>
            <a:custGeom>
              <a:rect b="b" l="l" r="r" t="t"/>
              <a:pathLst>
                <a:path extrusionOk="0" h="1070" w="1255">
                  <a:moveTo>
                    <a:pt x="716" y="0"/>
                  </a:moveTo>
                  <a:cubicBezTo>
                    <a:pt x="241" y="0"/>
                    <a:pt x="1" y="577"/>
                    <a:pt x="337" y="913"/>
                  </a:cubicBezTo>
                  <a:cubicBezTo>
                    <a:pt x="447" y="1021"/>
                    <a:pt x="581" y="1070"/>
                    <a:pt x="713" y="1070"/>
                  </a:cubicBezTo>
                  <a:cubicBezTo>
                    <a:pt x="990" y="1070"/>
                    <a:pt x="1255" y="856"/>
                    <a:pt x="1255" y="533"/>
                  </a:cubicBezTo>
                  <a:cubicBezTo>
                    <a:pt x="1255"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0" name="Google Shape;18710;p73"/>
            <p:cNvSpPr/>
            <p:nvPr/>
          </p:nvSpPr>
          <p:spPr>
            <a:xfrm>
              <a:off x="6931479" y="3659021"/>
              <a:ext cx="38013" cy="36207"/>
            </a:xfrm>
            <a:custGeom>
              <a:rect b="b" l="l" r="r" t="t"/>
              <a:pathLst>
                <a:path extrusionOk="0" h="1383" w="1452">
                  <a:moveTo>
                    <a:pt x="694" y="0"/>
                  </a:moveTo>
                  <a:cubicBezTo>
                    <a:pt x="341" y="0"/>
                    <a:pt x="1" y="275"/>
                    <a:pt x="1" y="691"/>
                  </a:cubicBezTo>
                  <a:cubicBezTo>
                    <a:pt x="1" y="1107"/>
                    <a:pt x="342" y="1383"/>
                    <a:pt x="697" y="1383"/>
                  </a:cubicBezTo>
                  <a:cubicBezTo>
                    <a:pt x="866" y="1383"/>
                    <a:pt x="1038" y="1320"/>
                    <a:pt x="1178" y="1181"/>
                  </a:cubicBezTo>
                  <a:cubicBezTo>
                    <a:pt x="1452" y="912"/>
                    <a:pt x="1452" y="474"/>
                    <a:pt x="1178" y="205"/>
                  </a:cubicBezTo>
                  <a:cubicBezTo>
                    <a:pt x="1037" y="64"/>
                    <a:pt x="864" y="0"/>
                    <a:pt x="69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1" name="Google Shape;18711;p73"/>
            <p:cNvSpPr/>
            <p:nvPr/>
          </p:nvSpPr>
          <p:spPr>
            <a:xfrm>
              <a:off x="6798171" y="3695202"/>
              <a:ext cx="32856" cy="28039"/>
            </a:xfrm>
            <a:custGeom>
              <a:rect b="b" l="l" r="r" t="t"/>
              <a:pathLst>
                <a:path extrusionOk="0" h="1071" w="1255">
                  <a:moveTo>
                    <a:pt x="716" y="0"/>
                  </a:moveTo>
                  <a:cubicBezTo>
                    <a:pt x="241" y="0"/>
                    <a:pt x="0" y="577"/>
                    <a:pt x="337" y="913"/>
                  </a:cubicBezTo>
                  <a:cubicBezTo>
                    <a:pt x="447" y="1022"/>
                    <a:pt x="581" y="1070"/>
                    <a:pt x="713" y="1070"/>
                  </a:cubicBezTo>
                  <a:cubicBezTo>
                    <a:pt x="990" y="1070"/>
                    <a:pt x="1254" y="856"/>
                    <a:pt x="1254" y="534"/>
                  </a:cubicBezTo>
                  <a:cubicBezTo>
                    <a:pt x="1254" y="241"/>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73"/>
            <p:cNvSpPr/>
            <p:nvPr/>
          </p:nvSpPr>
          <p:spPr>
            <a:xfrm>
              <a:off x="6686225" y="3646847"/>
              <a:ext cx="29583" cy="28196"/>
            </a:xfrm>
            <a:custGeom>
              <a:rect b="b" l="l" r="r" t="t"/>
              <a:pathLst>
                <a:path extrusionOk="0" h="1077" w="1130">
                  <a:moveTo>
                    <a:pt x="541" y="1"/>
                  </a:moveTo>
                  <a:cubicBezTo>
                    <a:pt x="266" y="1"/>
                    <a:pt x="1" y="215"/>
                    <a:pt x="1" y="536"/>
                  </a:cubicBezTo>
                  <a:cubicBezTo>
                    <a:pt x="1" y="862"/>
                    <a:pt x="268" y="1077"/>
                    <a:pt x="545" y="1077"/>
                  </a:cubicBezTo>
                  <a:cubicBezTo>
                    <a:pt x="676" y="1077"/>
                    <a:pt x="810" y="1028"/>
                    <a:pt x="918" y="920"/>
                  </a:cubicBezTo>
                  <a:cubicBezTo>
                    <a:pt x="1130" y="709"/>
                    <a:pt x="1130" y="368"/>
                    <a:pt x="918" y="161"/>
                  </a:cubicBezTo>
                  <a:cubicBezTo>
                    <a:pt x="809" y="50"/>
                    <a:pt x="674" y="1"/>
                    <a:pt x="5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73"/>
            <p:cNvSpPr/>
            <p:nvPr/>
          </p:nvSpPr>
          <p:spPr>
            <a:xfrm>
              <a:off x="6633289" y="3530451"/>
              <a:ext cx="32856" cy="28013"/>
            </a:xfrm>
            <a:custGeom>
              <a:rect b="b" l="l" r="r" t="t"/>
              <a:pathLst>
                <a:path extrusionOk="0" h="1070" w="1255">
                  <a:moveTo>
                    <a:pt x="716" y="0"/>
                  </a:moveTo>
                  <a:cubicBezTo>
                    <a:pt x="240" y="0"/>
                    <a:pt x="0" y="577"/>
                    <a:pt x="341" y="913"/>
                  </a:cubicBezTo>
                  <a:cubicBezTo>
                    <a:pt x="450" y="1021"/>
                    <a:pt x="583" y="1070"/>
                    <a:pt x="714" y="1070"/>
                  </a:cubicBezTo>
                  <a:cubicBezTo>
                    <a:pt x="989" y="1070"/>
                    <a:pt x="1254" y="856"/>
                    <a:pt x="1254" y="533"/>
                  </a:cubicBezTo>
                  <a:cubicBezTo>
                    <a:pt x="1254" y="240"/>
                    <a:pt x="1014" y="0"/>
                    <a:pt x="71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73"/>
            <p:cNvSpPr/>
            <p:nvPr/>
          </p:nvSpPr>
          <p:spPr>
            <a:xfrm>
              <a:off x="6665491" y="3393032"/>
              <a:ext cx="39008" cy="37149"/>
            </a:xfrm>
            <a:custGeom>
              <a:rect b="b" l="l" r="r" t="t"/>
              <a:pathLst>
                <a:path extrusionOk="0" h="1419" w="1490">
                  <a:moveTo>
                    <a:pt x="714" y="1"/>
                  </a:moveTo>
                  <a:cubicBezTo>
                    <a:pt x="350" y="1"/>
                    <a:pt x="0" y="283"/>
                    <a:pt x="0" y="709"/>
                  </a:cubicBezTo>
                  <a:cubicBezTo>
                    <a:pt x="0" y="1135"/>
                    <a:pt x="350" y="1418"/>
                    <a:pt x="714" y="1418"/>
                  </a:cubicBezTo>
                  <a:cubicBezTo>
                    <a:pt x="889" y="1418"/>
                    <a:pt x="1066" y="1353"/>
                    <a:pt x="1211" y="1209"/>
                  </a:cubicBezTo>
                  <a:cubicBezTo>
                    <a:pt x="1489" y="935"/>
                    <a:pt x="1489" y="484"/>
                    <a:pt x="1211" y="210"/>
                  </a:cubicBezTo>
                  <a:cubicBezTo>
                    <a:pt x="1066" y="65"/>
                    <a:pt x="889" y="1"/>
                    <a:pt x="71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73"/>
            <p:cNvSpPr/>
            <p:nvPr/>
          </p:nvSpPr>
          <p:spPr>
            <a:xfrm>
              <a:off x="6754529" y="3467488"/>
              <a:ext cx="45422" cy="38956"/>
            </a:xfrm>
            <a:custGeom>
              <a:rect b="b" l="l" r="r" t="t"/>
              <a:pathLst>
                <a:path extrusionOk="0" h="1488" w="1735">
                  <a:moveTo>
                    <a:pt x="996" y="413"/>
                  </a:moveTo>
                  <a:cubicBezTo>
                    <a:pt x="1078" y="413"/>
                    <a:pt x="1162" y="444"/>
                    <a:pt x="1230" y="512"/>
                  </a:cubicBezTo>
                  <a:cubicBezTo>
                    <a:pt x="1437" y="719"/>
                    <a:pt x="1288" y="1074"/>
                    <a:pt x="995" y="1074"/>
                  </a:cubicBezTo>
                  <a:cubicBezTo>
                    <a:pt x="812" y="1074"/>
                    <a:pt x="663" y="925"/>
                    <a:pt x="663" y="743"/>
                  </a:cubicBezTo>
                  <a:cubicBezTo>
                    <a:pt x="663" y="545"/>
                    <a:pt x="825" y="413"/>
                    <a:pt x="996" y="413"/>
                  </a:cubicBezTo>
                  <a:close/>
                  <a:moveTo>
                    <a:pt x="989" y="0"/>
                  </a:moveTo>
                  <a:cubicBezTo>
                    <a:pt x="806" y="0"/>
                    <a:pt x="619" y="68"/>
                    <a:pt x="466" y="219"/>
                  </a:cubicBezTo>
                  <a:cubicBezTo>
                    <a:pt x="0" y="685"/>
                    <a:pt x="332" y="1488"/>
                    <a:pt x="995" y="1488"/>
                  </a:cubicBezTo>
                  <a:cubicBezTo>
                    <a:pt x="1403" y="1488"/>
                    <a:pt x="1735" y="1156"/>
                    <a:pt x="1735" y="743"/>
                  </a:cubicBezTo>
                  <a:cubicBezTo>
                    <a:pt x="1735" y="295"/>
                    <a:pt x="1370" y="0"/>
                    <a:pt x="9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73"/>
            <p:cNvSpPr/>
            <p:nvPr/>
          </p:nvSpPr>
          <p:spPr>
            <a:xfrm>
              <a:off x="6852128" y="3513957"/>
              <a:ext cx="45422" cy="38930"/>
            </a:xfrm>
            <a:custGeom>
              <a:rect b="b" l="l" r="r" t="t"/>
              <a:pathLst>
                <a:path extrusionOk="0" h="1487" w="1735">
                  <a:moveTo>
                    <a:pt x="740" y="409"/>
                  </a:moveTo>
                  <a:cubicBezTo>
                    <a:pt x="1033" y="409"/>
                    <a:pt x="1182" y="769"/>
                    <a:pt x="976" y="976"/>
                  </a:cubicBezTo>
                  <a:cubicBezTo>
                    <a:pt x="907" y="1043"/>
                    <a:pt x="823" y="1073"/>
                    <a:pt x="742" y="1073"/>
                  </a:cubicBezTo>
                  <a:cubicBezTo>
                    <a:pt x="571" y="1073"/>
                    <a:pt x="409" y="942"/>
                    <a:pt x="409" y="741"/>
                  </a:cubicBezTo>
                  <a:cubicBezTo>
                    <a:pt x="409" y="561"/>
                    <a:pt x="553" y="414"/>
                    <a:pt x="732" y="414"/>
                  </a:cubicBezTo>
                  <a:cubicBezTo>
                    <a:pt x="734" y="414"/>
                    <a:pt x="737" y="414"/>
                    <a:pt x="740" y="414"/>
                  </a:cubicBezTo>
                  <a:lnTo>
                    <a:pt x="740" y="409"/>
                  </a:lnTo>
                  <a:close/>
                  <a:moveTo>
                    <a:pt x="745" y="1"/>
                  </a:moveTo>
                  <a:cubicBezTo>
                    <a:pt x="332" y="1"/>
                    <a:pt x="0" y="332"/>
                    <a:pt x="0" y="741"/>
                  </a:cubicBezTo>
                  <a:cubicBezTo>
                    <a:pt x="0" y="1190"/>
                    <a:pt x="368" y="1487"/>
                    <a:pt x="751" y="1487"/>
                  </a:cubicBezTo>
                  <a:cubicBezTo>
                    <a:pt x="933" y="1487"/>
                    <a:pt x="1118" y="1419"/>
                    <a:pt x="1269" y="1269"/>
                  </a:cubicBezTo>
                  <a:cubicBezTo>
                    <a:pt x="1735" y="798"/>
                    <a:pt x="1403" y="1"/>
                    <a:pt x="7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73"/>
            <p:cNvSpPr/>
            <p:nvPr/>
          </p:nvSpPr>
          <p:spPr>
            <a:xfrm>
              <a:off x="6753010" y="3559118"/>
              <a:ext cx="64298" cy="55187"/>
            </a:xfrm>
            <a:custGeom>
              <a:rect b="b" l="l" r="r" t="t"/>
              <a:pathLst>
                <a:path extrusionOk="0" h="2108" w="2456">
                  <a:moveTo>
                    <a:pt x="1050" y="414"/>
                  </a:moveTo>
                  <a:lnTo>
                    <a:pt x="1050" y="414"/>
                  </a:lnTo>
                  <a:cubicBezTo>
                    <a:pt x="1620" y="416"/>
                    <a:pt x="1903" y="1106"/>
                    <a:pt x="1500" y="1504"/>
                  </a:cubicBezTo>
                  <a:cubicBezTo>
                    <a:pt x="1370" y="1635"/>
                    <a:pt x="1210" y="1694"/>
                    <a:pt x="1053" y="1694"/>
                  </a:cubicBezTo>
                  <a:cubicBezTo>
                    <a:pt x="725" y="1694"/>
                    <a:pt x="409" y="1439"/>
                    <a:pt x="409" y="1053"/>
                  </a:cubicBezTo>
                  <a:cubicBezTo>
                    <a:pt x="409" y="703"/>
                    <a:pt x="696" y="415"/>
                    <a:pt x="1050" y="414"/>
                  </a:cubicBezTo>
                  <a:close/>
                  <a:moveTo>
                    <a:pt x="1048" y="0"/>
                  </a:moveTo>
                  <a:cubicBezTo>
                    <a:pt x="472" y="5"/>
                    <a:pt x="1" y="476"/>
                    <a:pt x="1" y="1053"/>
                  </a:cubicBezTo>
                  <a:cubicBezTo>
                    <a:pt x="1" y="1687"/>
                    <a:pt x="518" y="2107"/>
                    <a:pt x="1058" y="2107"/>
                  </a:cubicBezTo>
                  <a:cubicBezTo>
                    <a:pt x="1316" y="2107"/>
                    <a:pt x="1578" y="2011"/>
                    <a:pt x="1793" y="1797"/>
                  </a:cubicBezTo>
                  <a:cubicBezTo>
                    <a:pt x="2456" y="1134"/>
                    <a:pt x="1985" y="0"/>
                    <a:pt x="10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73"/>
            <p:cNvSpPr/>
            <p:nvPr/>
          </p:nvSpPr>
          <p:spPr>
            <a:xfrm>
              <a:off x="6633158" y="3359783"/>
              <a:ext cx="368143" cy="368771"/>
            </a:xfrm>
            <a:custGeom>
              <a:rect b="b" l="l" r="r" t="t"/>
              <a:pathLst>
                <a:path extrusionOk="0" h="14086" w="14062">
                  <a:moveTo>
                    <a:pt x="7025" y="428"/>
                  </a:moveTo>
                  <a:cubicBezTo>
                    <a:pt x="7106" y="428"/>
                    <a:pt x="7188" y="457"/>
                    <a:pt x="7255" y="524"/>
                  </a:cubicBezTo>
                  <a:cubicBezTo>
                    <a:pt x="7461" y="735"/>
                    <a:pt x="7317" y="1091"/>
                    <a:pt x="7019" y="1091"/>
                  </a:cubicBezTo>
                  <a:cubicBezTo>
                    <a:pt x="6837" y="1086"/>
                    <a:pt x="6693" y="942"/>
                    <a:pt x="6688" y="759"/>
                  </a:cubicBezTo>
                  <a:cubicBezTo>
                    <a:pt x="6688" y="560"/>
                    <a:pt x="6854" y="428"/>
                    <a:pt x="7025" y="428"/>
                  </a:cubicBezTo>
                  <a:close/>
                  <a:moveTo>
                    <a:pt x="12366" y="1254"/>
                  </a:moveTo>
                  <a:cubicBezTo>
                    <a:pt x="12688" y="1254"/>
                    <a:pt x="12909" y="1581"/>
                    <a:pt x="12784" y="1878"/>
                  </a:cubicBezTo>
                  <a:cubicBezTo>
                    <a:pt x="12711" y="2061"/>
                    <a:pt x="12541" y="2162"/>
                    <a:pt x="12366" y="2162"/>
                  </a:cubicBezTo>
                  <a:cubicBezTo>
                    <a:pt x="12252" y="2162"/>
                    <a:pt x="12135" y="2119"/>
                    <a:pt x="12044" y="2027"/>
                  </a:cubicBezTo>
                  <a:cubicBezTo>
                    <a:pt x="11761" y="1739"/>
                    <a:pt x="11963" y="1254"/>
                    <a:pt x="12366" y="1254"/>
                  </a:cubicBezTo>
                  <a:close/>
                  <a:moveTo>
                    <a:pt x="1946" y="1480"/>
                  </a:moveTo>
                  <a:cubicBezTo>
                    <a:pt x="2393" y="1480"/>
                    <a:pt x="2614" y="2023"/>
                    <a:pt x="2302" y="2335"/>
                  </a:cubicBezTo>
                  <a:cubicBezTo>
                    <a:pt x="2203" y="2433"/>
                    <a:pt x="2075" y="2483"/>
                    <a:pt x="1946" y="2483"/>
                  </a:cubicBezTo>
                  <a:cubicBezTo>
                    <a:pt x="1818" y="2483"/>
                    <a:pt x="1689" y="2433"/>
                    <a:pt x="1591" y="2335"/>
                  </a:cubicBezTo>
                  <a:cubicBezTo>
                    <a:pt x="1278" y="2023"/>
                    <a:pt x="1499" y="1480"/>
                    <a:pt x="1946" y="1480"/>
                  </a:cubicBezTo>
                  <a:close/>
                  <a:moveTo>
                    <a:pt x="721" y="6725"/>
                  </a:moveTo>
                  <a:cubicBezTo>
                    <a:pt x="890" y="6725"/>
                    <a:pt x="1053" y="6856"/>
                    <a:pt x="1053" y="7057"/>
                  </a:cubicBezTo>
                  <a:cubicBezTo>
                    <a:pt x="1053" y="7240"/>
                    <a:pt x="904" y="7389"/>
                    <a:pt x="721" y="7389"/>
                  </a:cubicBezTo>
                  <a:cubicBezTo>
                    <a:pt x="428" y="7389"/>
                    <a:pt x="279" y="7028"/>
                    <a:pt x="490" y="6822"/>
                  </a:cubicBezTo>
                  <a:cubicBezTo>
                    <a:pt x="557" y="6755"/>
                    <a:pt x="640" y="6725"/>
                    <a:pt x="721" y="6725"/>
                  </a:cubicBezTo>
                  <a:close/>
                  <a:moveTo>
                    <a:pt x="13312" y="6725"/>
                  </a:moveTo>
                  <a:cubicBezTo>
                    <a:pt x="13482" y="6725"/>
                    <a:pt x="13644" y="6856"/>
                    <a:pt x="13644" y="7057"/>
                  </a:cubicBezTo>
                  <a:cubicBezTo>
                    <a:pt x="13644" y="7240"/>
                    <a:pt x="13495" y="7389"/>
                    <a:pt x="13312" y="7389"/>
                  </a:cubicBezTo>
                  <a:cubicBezTo>
                    <a:pt x="13019" y="7389"/>
                    <a:pt x="12871" y="7028"/>
                    <a:pt x="13082" y="6822"/>
                  </a:cubicBezTo>
                  <a:cubicBezTo>
                    <a:pt x="13149" y="6755"/>
                    <a:pt x="13231" y="6725"/>
                    <a:pt x="13312" y="6725"/>
                  </a:cubicBezTo>
                  <a:close/>
                  <a:moveTo>
                    <a:pt x="2566" y="11179"/>
                  </a:moveTo>
                  <a:cubicBezTo>
                    <a:pt x="2859" y="11179"/>
                    <a:pt x="3008" y="11530"/>
                    <a:pt x="2801" y="11736"/>
                  </a:cubicBezTo>
                  <a:lnTo>
                    <a:pt x="2801" y="11741"/>
                  </a:lnTo>
                  <a:cubicBezTo>
                    <a:pt x="2735" y="11806"/>
                    <a:pt x="2651" y="11836"/>
                    <a:pt x="2569" y="11836"/>
                  </a:cubicBezTo>
                  <a:cubicBezTo>
                    <a:pt x="2442" y="11836"/>
                    <a:pt x="2318" y="11764"/>
                    <a:pt x="2263" y="11631"/>
                  </a:cubicBezTo>
                  <a:cubicBezTo>
                    <a:pt x="2177" y="11414"/>
                    <a:pt x="2335" y="11179"/>
                    <a:pt x="2566" y="11179"/>
                  </a:cubicBezTo>
                  <a:close/>
                  <a:moveTo>
                    <a:pt x="7014" y="13019"/>
                  </a:moveTo>
                  <a:cubicBezTo>
                    <a:pt x="7197" y="13019"/>
                    <a:pt x="7346" y="13163"/>
                    <a:pt x="7346" y="13346"/>
                  </a:cubicBezTo>
                  <a:lnTo>
                    <a:pt x="7346" y="13350"/>
                  </a:lnTo>
                  <a:cubicBezTo>
                    <a:pt x="7346" y="13549"/>
                    <a:pt x="7182" y="13682"/>
                    <a:pt x="7012" y="13682"/>
                  </a:cubicBezTo>
                  <a:cubicBezTo>
                    <a:pt x="6932" y="13682"/>
                    <a:pt x="6850" y="13652"/>
                    <a:pt x="6784" y="13586"/>
                  </a:cubicBezTo>
                  <a:cubicBezTo>
                    <a:pt x="6572" y="13374"/>
                    <a:pt x="6721" y="13019"/>
                    <a:pt x="7014" y="13019"/>
                  </a:cubicBezTo>
                  <a:close/>
                  <a:moveTo>
                    <a:pt x="7038" y="0"/>
                  </a:moveTo>
                  <a:cubicBezTo>
                    <a:pt x="6625" y="0"/>
                    <a:pt x="6294" y="332"/>
                    <a:pt x="6294" y="745"/>
                  </a:cubicBezTo>
                  <a:cubicBezTo>
                    <a:pt x="6294" y="1071"/>
                    <a:pt x="6515" y="1355"/>
                    <a:pt x="6827" y="1441"/>
                  </a:cubicBezTo>
                  <a:lnTo>
                    <a:pt x="6827" y="2585"/>
                  </a:lnTo>
                  <a:cubicBezTo>
                    <a:pt x="6769" y="2565"/>
                    <a:pt x="6707" y="2546"/>
                    <a:pt x="6649" y="2522"/>
                  </a:cubicBezTo>
                  <a:cubicBezTo>
                    <a:pt x="6434" y="2442"/>
                    <a:pt x="6269" y="2398"/>
                    <a:pt x="6123" y="2398"/>
                  </a:cubicBezTo>
                  <a:cubicBezTo>
                    <a:pt x="5882" y="2398"/>
                    <a:pt x="5693" y="2520"/>
                    <a:pt x="5415" y="2810"/>
                  </a:cubicBezTo>
                  <a:cubicBezTo>
                    <a:pt x="5333" y="2911"/>
                    <a:pt x="5232" y="2993"/>
                    <a:pt x="5122" y="3060"/>
                  </a:cubicBezTo>
                  <a:cubicBezTo>
                    <a:pt x="5026" y="3108"/>
                    <a:pt x="4881" y="3123"/>
                    <a:pt x="4732" y="3137"/>
                  </a:cubicBezTo>
                  <a:cubicBezTo>
                    <a:pt x="4319" y="3176"/>
                    <a:pt x="4065" y="3228"/>
                    <a:pt x="3877" y="3589"/>
                  </a:cubicBezTo>
                  <a:lnTo>
                    <a:pt x="2724" y="2441"/>
                  </a:lnTo>
                  <a:cubicBezTo>
                    <a:pt x="2950" y="2085"/>
                    <a:pt x="2902" y="1619"/>
                    <a:pt x="2609" y="1321"/>
                  </a:cubicBezTo>
                  <a:cubicBezTo>
                    <a:pt x="2431" y="1143"/>
                    <a:pt x="2198" y="1055"/>
                    <a:pt x="1965" y="1055"/>
                  </a:cubicBezTo>
                  <a:cubicBezTo>
                    <a:pt x="1731" y="1055"/>
                    <a:pt x="1497" y="1143"/>
                    <a:pt x="1317" y="1321"/>
                  </a:cubicBezTo>
                  <a:cubicBezTo>
                    <a:pt x="714" y="1924"/>
                    <a:pt x="1210" y="2880"/>
                    <a:pt x="1936" y="2880"/>
                  </a:cubicBezTo>
                  <a:cubicBezTo>
                    <a:pt x="2095" y="2880"/>
                    <a:pt x="2264" y="2834"/>
                    <a:pt x="2436" y="2729"/>
                  </a:cubicBezTo>
                  <a:lnTo>
                    <a:pt x="3719" y="4011"/>
                  </a:lnTo>
                  <a:cubicBezTo>
                    <a:pt x="3618" y="4295"/>
                    <a:pt x="3579" y="4333"/>
                    <a:pt x="3277" y="4516"/>
                  </a:cubicBezTo>
                  <a:cubicBezTo>
                    <a:pt x="2729" y="4843"/>
                    <a:pt x="2638" y="5044"/>
                    <a:pt x="2720" y="5659"/>
                  </a:cubicBezTo>
                  <a:cubicBezTo>
                    <a:pt x="2739" y="5803"/>
                    <a:pt x="2758" y="5947"/>
                    <a:pt x="2734" y="6053"/>
                  </a:cubicBezTo>
                  <a:cubicBezTo>
                    <a:pt x="2686" y="6265"/>
                    <a:pt x="2465" y="6447"/>
                    <a:pt x="2345" y="6836"/>
                  </a:cubicBezTo>
                  <a:lnTo>
                    <a:pt x="1442" y="6836"/>
                  </a:lnTo>
                  <a:cubicBezTo>
                    <a:pt x="1355" y="6524"/>
                    <a:pt x="1072" y="6303"/>
                    <a:pt x="745" y="6298"/>
                  </a:cubicBezTo>
                  <a:cubicBezTo>
                    <a:pt x="332" y="6298"/>
                    <a:pt x="0" y="6634"/>
                    <a:pt x="0" y="7043"/>
                  </a:cubicBezTo>
                  <a:cubicBezTo>
                    <a:pt x="0" y="7456"/>
                    <a:pt x="332" y="7787"/>
                    <a:pt x="745" y="7787"/>
                  </a:cubicBezTo>
                  <a:cubicBezTo>
                    <a:pt x="1072" y="7783"/>
                    <a:pt x="1355" y="7566"/>
                    <a:pt x="1442" y="7249"/>
                  </a:cubicBezTo>
                  <a:lnTo>
                    <a:pt x="2345" y="7249"/>
                  </a:lnTo>
                  <a:cubicBezTo>
                    <a:pt x="2460" y="7634"/>
                    <a:pt x="2686" y="7821"/>
                    <a:pt x="2734" y="8032"/>
                  </a:cubicBezTo>
                  <a:cubicBezTo>
                    <a:pt x="2796" y="8301"/>
                    <a:pt x="2590" y="8748"/>
                    <a:pt x="2763" y="9108"/>
                  </a:cubicBezTo>
                  <a:cubicBezTo>
                    <a:pt x="2936" y="9469"/>
                    <a:pt x="3416" y="9589"/>
                    <a:pt x="3584" y="9800"/>
                  </a:cubicBezTo>
                  <a:cubicBezTo>
                    <a:pt x="3642" y="9887"/>
                    <a:pt x="3685" y="9983"/>
                    <a:pt x="3714" y="10079"/>
                  </a:cubicBezTo>
                  <a:lnTo>
                    <a:pt x="2931" y="10857"/>
                  </a:lnTo>
                  <a:cubicBezTo>
                    <a:pt x="2816" y="10793"/>
                    <a:pt x="2692" y="10763"/>
                    <a:pt x="2571" y="10763"/>
                  </a:cubicBezTo>
                  <a:cubicBezTo>
                    <a:pt x="2248" y="10763"/>
                    <a:pt x="1942" y="10976"/>
                    <a:pt x="1855" y="11318"/>
                  </a:cubicBezTo>
                  <a:cubicBezTo>
                    <a:pt x="1735" y="11787"/>
                    <a:pt x="2091" y="12241"/>
                    <a:pt x="2573" y="12241"/>
                  </a:cubicBezTo>
                  <a:cubicBezTo>
                    <a:pt x="2575" y="12241"/>
                    <a:pt x="2578" y="12241"/>
                    <a:pt x="2580" y="12241"/>
                  </a:cubicBezTo>
                  <a:cubicBezTo>
                    <a:pt x="2582" y="12241"/>
                    <a:pt x="2585" y="12241"/>
                    <a:pt x="2587" y="12241"/>
                  </a:cubicBezTo>
                  <a:cubicBezTo>
                    <a:pt x="3145" y="12241"/>
                    <a:pt x="3497" y="11638"/>
                    <a:pt x="3224" y="11150"/>
                  </a:cubicBezTo>
                  <a:lnTo>
                    <a:pt x="3877" y="10497"/>
                  </a:lnTo>
                  <a:cubicBezTo>
                    <a:pt x="4185" y="11083"/>
                    <a:pt x="4795" y="10872"/>
                    <a:pt x="5117" y="11025"/>
                  </a:cubicBezTo>
                  <a:cubicBezTo>
                    <a:pt x="5357" y="11141"/>
                    <a:pt x="5583" y="11583"/>
                    <a:pt x="5977" y="11674"/>
                  </a:cubicBezTo>
                  <a:cubicBezTo>
                    <a:pt x="6027" y="11685"/>
                    <a:pt x="6076" y="11690"/>
                    <a:pt x="6125" y="11690"/>
                  </a:cubicBezTo>
                  <a:cubicBezTo>
                    <a:pt x="6369" y="11690"/>
                    <a:pt x="6602" y="11569"/>
                    <a:pt x="6822" y="11501"/>
                  </a:cubicBezTo>
                  <a:lnTo>
                    <a:pt x="6822" y="12639"/>
                  </a:lnTo>
                  <a:cubicBezTo>
                    <a:pt x="6510" y="12731"/>
                    <a:pt x="6294" y="13014"/>
                    <a:pt x="6289" y="13341"/>
                  </a:cubicBezTo>
                  <a:cubicBezTo>
                    <a:pt x="6289" y="13749"/>
                    <a:pt x="6620" y="14085"/>
                    <a:pt x="7034" y="14085"/>
                  </a:cubicBezTo>
                  <a:cubicBezTo>
                    <a:pt x="7442" y="14085"/>
                    <a:pt x="7773" y="13749"/>
                    <a:pt x="7773" y="13341"/>
                  </a:cubicBezTo>
                  <a:cubicBezTo>
                    <a:pt x="7773" y="13014"/>
                    <a:pt x="7557" y="12731"/>
                    <a:pt x="7240" y="12639"/>
                  </a:cubicBezTo>
                  <a:lnTo>
                    <a:pt x="7240" y="11501"/>
                  </a:lnTo>
                  <a:cubicBezTo>
                    <a:pt x="7463" y="11573"/>
                    <a:pt x="7696" y="11690"/>
                    <a:pt x="7936" y="11690"/>
                  </a:cubicBezTo>
                  <a:cubicBezTo>
                    <a:pt x="7986" y="11690"/>
                    <a:pt x="8035" y="11685"/>
                    <a:pt x="8086" y="11674"/>
                  </a:cubicBezTo>
                  <a:cubicBezTo>
                    <a:pt x="8489" y="11583"/>
                    <a:pt x="8705" y="11141"/>
                    <a:pt x="8946" y="11025"/>
                  </a:cubicBezTo>
                  <a:cubicBezTo>
                    <a:pt x="9272" y="10867"/>
                    <a:pt x="9882" y="11083"/>
                    <a:pt x="10185" y="10497"/>
                  </a:cubicBezTo>
                  <a:lnTo>
                    <a:pt x="10406" y="10713"/>
                  </a:lnTo>
                  <a:cubicBezTo>
                    <a:pt x="10451" y="10759"/>
                    <a:pt x="10501" y="10778"/>
                    <a:pt x="10550" y="10778"/>
                  </a:cubicBezTo>
                  <a:cubicBezTo>
                    <a:pt x="10709" y="10778"/>
                    <a:pt x="10846" y="10571"/>
                    <a:pt x="10699" y="10420"/>
                  </a:cubicBezTo>
                  <a:lnTo>
                    <a:pt x="10353" y="10079"/>
                  </a:lnTo>
                  <a:cubicBezTo>
                    <a:pt x="10454" y="9791"/>
                    <a:pt x="10488" y="9752"/>
                    <a:pt x="10795" y="9570"/>
                  </a:cubicBezTo>
                  <a:cubicBezTo>
                    <a:pt x="11338" y="9243"/>
                    <a:pt x="11429" y="9041"/>
                    <a:pt x="11348" y="8431"/>
                  </a:cubicBezTo>
                  <a:cubicBezTo>
                    <a:pt x="11300" y="8047"/>
                    <a:pt x="11309" y="8008"/>
                    <a:pt x="11511" y="7696"/>
                  </a:cubicBezTo>
                  <a:cubicBezTo>
                    <a:pt x="11602" y="7562"/>
                    <a:pt x="11674" y="7413"/>
                    <a:pt x="11722" y="7254"/>
                  </a:cubicBezTo>
                  <a:lnTo>
                    <a:pt x="12626" y="7254"/>
                  </a:lnTo>
                  <a:cubicBezTo>
                    <a:pt x="12712" y="7566"/>
                    <a:pt x="12995" y="7787"/>
                    <a:pt x="13322" y="7787"/>
                  </a:cubicBezTo>
                  <a:cubicBezTo>
                    <a:pt x="13325" y="7787"/>
                    <a:pt x="13328" y="7787"/>
                    <a:pt x="13331" y="7787"/>
                  </a:cubicBezTo>
                  <a:cubicBezTo>
                    <a:pt x="13735" y="7787"/>
                    <a:pt x="14062" y="7458"/>
                    <a:pt x="14062" y="7048"/>
                  </a:cubicBezTo>
                  <a:cubicBezTo>
                    <a:pt x="14062" y="6639"/>
                    <a:pt x="13730" y="6308"/>
                    <a:pt x="13322" y="6308"/>
                  </a:cubicBezTo>
                  <a:lnTo>
                    <a:pt x="13312" y="6308"/>
                  </a:lnTo>
                  <a:cubicBezTo>
                    <a:pt x="12986" y="6313"/>
                    <a:pt x="12702" y="6529"/>
                    <a:pt x="12616" y="6846"/>
                  </a:cubicBezTo>
                  <a:lnTo>
                    <a:pt x="11713" y="6846"/>
                  </a:lnTo>
                  <a:cubicBezTo>
                    <a:pt x="11597" y="6461"/>
                    <a:pt x="11372" y="6274"/>
                    <a:pt x="11324" y="6063"/>
                  </a:cubicBezTo>
                  <a:cubicBezTo>
                    <a:pt x="11266" y="5794"/>
                    <a:pt x="11468" y="5352"/>
                    <a:pt x="11295" y="4987"/>
                  </a:cubicBezTo>
                  <a:cubicBezTo>
                    <a:pt x="11122" y="4626"/>
                    <a:pt x="10641" y="4506"/>
                    <a:pt x="10473" y="4295"/>
                  </a:cubicBezTo>
                  <a:cubicBezTo>
                    <a:pt x="10416" y="4208"/>
                    <a:pt x="10372" y="4117"/>
                    <a:pt x="10344" y="4016"/>
                  </a:cubicBezTo>
                  <a:lnTo>
                    <a:pt x="11934" y="2426"/>
                  </a:lnTo>
                  <a:cubicBezTo>
                    <a:pt x="12074" y="2518"/>
                    <a:pt x="12231" y="2562"/>
                    <a:pt x="12387" y="2562"/>
                  </a:cubicBezTo>
                  <a:cubicBezTo>
                    <a:pt x="12606" y="2562"/>
                    <a:pt x="12823" y="2474"/>
                    <a:pt x="12986" y="2306"/>
                  </a:cubicBezTo>
                  <a:cubicBezTo>
                    <a:pt x="13322" y="1970"/>
                    <a:pt x="13322" y="1422"/>
                    <a:pt x="12986" y="1081"/>
                  </a:cubicBezTo>
                  <a:cubicBezTo>
                    <a:pt x="12815" y="913"/>
                    <a:pt x="12593" y="829"/>
                    <a:pt x="12372" y="829"/>
                  </a:cubicBezTo>
                  <a:cubicBezTo>
                    <a:pt x="12150" y="829"/>
                    <a:pt x="11929" y="913"/>
                    <a:pt x="11761" y="1081"/>
                  </a:cubicBezTo>
                  <a:cubicBezTo>
                    <a:pt x="11482" y="1364"/>
                    <a:pt x="11434" y="1797"/>
                    <a:pt x="11641" y="2133"/>
                  </a:cubicBezTo>
                  <a:lnTo>
                    <a:pt x="10180" y="3593"/>
                  </a:lnTo>
                  <a:cubicBezTo>
                    <a:pt x="10055" y="3348"/>
                    <a:pt x="9897" y="3214"/>
                    <a:pt x="9532" y="3161"/>
                  </a:cubicBezTo>
                  <a:cubicBezTo>
                    <a:pt x="9515" y="3158"/>
                    <a:pt x="9500" y="3157"/>
                    <a:pt x="9485" y="3157"/>
                  </a:cubicBezTo>
                  <a:cubicBezTo>
                    <a:pt x="9242" y="3157"/>
                    <a:pt x="9202" y="3537"/>
                    <a:pt x="9469" y="3565"/>
                  </a:cubicBezTo>
                  <a:cubicBezTo>
                    <a:pt x="9762" y="3608"/>
                    <a:pt x="9806" y="3685"/>
                    <a:pt x="9926" y="4059"/>
                  </a:cubicBezTo>
                  <a:cubicBezTo>
                    <a:pt x="10079" y="4521"/>
                    <a:pt x="10161" y="4626"/>
                    <a:pt x="10579" y="4871"/>
                  </a:cubicBezTo>
                  <a:cubicBezTo>
                    <a:pt x="10978" y="5112"/>
                    <a:pt x="10992" y="5155"/>
                    <a:pt x="10934" y="5606"/>
                  </a:cubicBezTo>
                  <a:cubicBezTo>
                    <a:pt x="10872" y="6096"/>
                    <a:pt x="10901" y="6226"/>
                    <a:pt x="11165" y="6620"/>
                  </a:cubicBezTo>
                  <a:cubicBezTo>
                    <a:pt x="11425" y="7014"/>
                    <a:pt x="11420" y="7067"/>
                    <a:pt x="11165" y="7461"/>
                  </a:cubicBezTo>
                  <a:cubicBezTo>
                    <a:pt x="10906" y="7850"/>
                    <a:pt x="10872" y="7989"/>
                    <a:pt x="10934" y="8474"/>
                  </a:cubicBezTo>
                  <a:cubicBezTo>
                    <a:pt x="10992" y="8921"/>
                    <a:pt x="10973" y="8964"/>
                    <a:pt x="10579" y="9205"/>
                  </a:cubicBezTo>
                  <a:cubicBezTo>
                    <a:pt x="10161" y="9450"/>
                    <a:pt x="10079" y="9560"/>
                    <a:pt x="9930" y="10021"/>
                  </a:cubicBezTo>
                  <a:cubicBezTo>
                    <a:pt x="9786" y="10458"/>
                    <a:pt x="9748" y="10487"/>
                    <a:pt x="9292" y="10530"/>
                  </a:cubicBezTo>
                  <a:cubicBezTo>
                    <a:pt x="8811" y="10574"/>
                    <a:pt x="8686" y="10636"/>
                    <a:pt x="8355" y="10982"/>
                  </a:cubicBezTo>
                  <a:cubicBezTo>
                    <a:pt x="8161" y="11184"/>
                    <a:pt x="8067" y="11267"/>
                    <a:pt x="7930" y="11267"/>
                  </a:cubicBezTo>
                  <a:cubicBezTo>
                    <a:pt x="7839" y="11267"/>
                    <a:pt x="7730" y="11231"/>
                    <a:pt x="7562" y="11169"/>
                  </a:cubicBezTo>
                  <a:cubicBezTo>
                    <a:pt x="7394" y="11107"/>
                    <a:pt x="7216" y="11040"/>
                    <a:pt x="7029" y="11040"/>
                  </a:cubicBezTo>
                  <a:cubicBezTo>
                    <a:pt x="6696" y="11040"/>
                    <a:pt x="6355" y="11267"/>
                    <a:pt x="6130" y="11267"/>
                  </a:cubicBezTo>
                  <a:cubicBezTo>
                    <a:pt x="6108" y="11267"/>
                    <a:pt x="6087" y="11265"/>
                    <a:pt x="6068" y="11261"/>
                  </a:cubicBezTo>
                  <a:cubicBezTo>
                    <a:pt x="5948" y="11232"/>
                    <a:pt x="5833" y="11112"/>
                    <a:pt x="5708" y="10982"/>
                  </a:cubicBezTo>
                  <a:cubicBezTo>
                    <a:pt x="5376" y="10636"/>
                    <a:pt x="5256" y="10574"/>
                    <a:pt x="4771" y="10530"/>
                  </a:cubicBezTo>
                  <a:cubicBezTo>
                    <a:pt x="4315" y="10487"/>
                    <a:pt x="4276" y="10458"/>
                    <a:pt x="4132" y="10021"/>
                  </a:cubicBezTo>
                  <a:cubicBezTo>
                    <a:pt x="3983" y="9560"/>
                    <a:pt x="3897" y="9454"/>
                    <a:pt x="3483" y="9205"/>
                  </a:cubicBezTo>
                  <a:cubicBezTo>
                    <a:pt x="3085" y="8964"/>
                    <a:pt x="3065" y="8921"/>
                    <a:pt x="3128" y="8470"/>
                  </a:cubicBezTo>
                  <a:cubicBezTo>
                    <a:pt x="3186" y="7984"/>
                    <a:pt x="3157" y="7850"/>
                    <a:pt x="2897" y="7456"/>
                  </a:cubicBezTo>
                  <a:cubicBezTo>
                    <a:pt x="2638" y="7062"/>
                    <a:pt x="2638" y="7009"/>
                    <a:pt x="2897" y="6620"/>
                  </a:cubicBezTo>
                  <a:cubicBezTo>
                    <a:pt x="3157" y="6231"/>
                    <a:pt x="3190" y="6092"/>
                    <a:pt x="3128" y="5606"/>
                  </a:cubicBezTo>
                  <a:cubicBezTo>
                    <a:pt x="3065" y="5155"/>
                    <a:pt x="3085" y="5112"/>
                    <a:pt x="3483" y="4871"/>
                  </a:cubicBezTo>
                  <a:cubicBezTo>
                    <a:pt x="3632" y="4780"/>
                    <a:pt x="3796" y="4689"/>
                    <a:pt x="3906" y="4545"/>
                  </a:cubicBezTo>
                  <a:cubicBezTo>
                    <a:pt x="4012" y="4396"/>
                    <a:pt x="4089" y="4232"/>
                    <a:pt x="4137" y="4055"/>
                  </a:cubicBezTo>
                  <a:cubicBezTo>
                    <a:pt x="4190" y="3887"/>
                    <a:pt x="4242" y="3728"/>
                    <a:pt x="4339" y="3651"/>
                  </a:cubicBezTo>
                  <a:cubicBezTo>
                    <a:pt x="4430" y="3574"/>
                    <a:pt x="4598" y="3560"/>
                    <a:pt x="4771" y="3545"/>
                  </a:cubicBezTo>
                  <a:cubicBezTo>
                    <a:pt x="5256" y="3502"/>
                    <a:pt x="5376" y="3435"/>
                    <a:pt x="5708" y="3094"/>
                  </a:cubicBezTo>
                  <a:cubicBezTo>
                    <a:pt x="5902" y="2891"/>
                    <a:pt x="5996" y="2807"/>
                    <a:pt x="6134" y="2807"/>
                  </a:cubicBezTo>
                  <a:cubicBezTo>
                    <a:pt x="6225" y="2807"/>
                    <a:pt x="6335" y="2844"/>
                    <a:pt x="6505" y="2906"/>
                  </a:cubicBezTo>
                  <a:cubicBezTo>
                    <a:pt x="6736" y="2993"/>
                    <a:pt x="6886" y="3036"/>
                    <a:pt x="7036" y="3036"/>
                  </a:cubicBezTo>
                  <a:cubicBezTo>
                    <a:pt x="7186" y="3036"/>
                    <a:pt x="7336" y="2993"/>
                    <a:pt x="7567" y="2906"/>
                  </a:cubicBezTo>
                  <a:cubicBezTo>
                    <a:pt x="7740" y="2842"/>
                    <a:pt x="7851" y="2809"/>
                    <a:pt x="7939" y="2809"/>
                  </a:cubicBezTo>
                  <a:cubicBezTo>
                    <a:pt x="8113" y="2809"/>
                    <a:pt x="8192" y="2941"/>
                    <a:pt x="8480" y="3219"/>
                  </a:cubicBezTo>
                  <a:cubicBezTo>
                    <a:pt x="8523" y="3258"/>
                    <a:pt x="8571" y="3275"/>
                    <a:pt x="8617" y="3275"/>
                  </a:cubicBezTo>
                  <a:cubicBezTo>
                    <a:pt x="8776" y="3275"/>
                    <a:pt x="8910" y="3070"/>
                    <a:pt x="8768" y="2921"/>
                  </a:cubicBezTo>
                  <a:lnTo>
                    <a:pt x="8657" y="2810"/>
                  </a:lnTo>
                  <a:cubicBezTo>
                    <a:pt x="8379" y="2520"/>
                    <a:pt x="8188" y="2398"/>
                    <a:pt x="7947" y="2398"/>
                  </a:cubicBezTo>
                  <a:cubicBezTo>
                    <a:pt x="7801" y="2398"/>
                    <a:pt x="7636" y="2442"/>
                    <a:pt x="7423" y="2522"/>
                  </a:cubicBezTo>
                  <a:cubicBezTo>
                    <a:pt x="7365" y="2546"/>
                    <a:pt x="7303" y="2565"/>
                    <a:pt x="7245" y="2585"/>
                  </a:cubicBezTo>
                  <a:lnTo>
                    <a:pt x="7245" y="1441"/>
                  </a:lnTo>
                  <a:cubicBezTo>
                    <a:pt x="7557" y="1355"/>
                    <a:pt x="7778" y="1071"/>
                    <a:pt x="7778" y="745"/>
                  </a:cubicBezTo>
                  <a:cubicBezTo>
                    <a:pt x="7778" y="332"/>
                    <a:pt x="7447" y="0"/>
                    <a:pt x="70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73"/>
            <p:cNvSpPr/>
            <p:nvPr/>
          </p:nvSpPr>
          <p:spPr>
            <a:xfrm>
              <a:off x="6916819" y="3646585"/>
              <a:ext cx="63251" cy="53983"/>
            </a:xfrm>
            <a:custGeom>
              <a:rect b="b" l="l" r="r" t="t"/>
              <a:pathLst>
                <a:path extrusionOk="0" h="2062" w="2416">
                  <a:moveTo>
                    <a:pt x="1259" y="688"/>
                  </a:moveTo>
                  <a:cubicBezTo>
                    <a:pt x="1376" y="688"/>
                    <a:pt x="1496" y="732"/>
                    <a:pt x="1594" y="829"/>
                  </a:cubicBezTo>
                  <a:cubicBezTo>
                    <a:pt x="1786" y="1017"/>
                    <a:pt x="1786" y="1324"/>
                    <a:pt x="1594" y="1511"/>
                  </a:cubicBezTo>
                  <a:cubicBezTo>
                    <a:pt x="1497" y="1607"/>
                    <a:pt x="1378" y="1650"/>
                    <a:pt x="1261" y="1650"/>
                  </a:cubicBezTo>
                  <a:cubicBezTo>
                    <a:pt x="1014" y="1650"/>
                    <a:pt x="777" y="1458"/>
                    <a:pt x="777" y="1170"/>
                  </a:cubicBezTo>
                  <a:cubicBezTo>
                    <a:pt x="777" y="881"/>
                    <a:pt x="1013" y="688"/>
                    <a:pt x="1259" y="688"/>
                  </a:cubicBezTo>
                  <a:close/>
                  <a:moveTo>
                    <a:pt x="297" y="0"/>
                  </a:moveTo>
                  <a:cubicBezTo>
                    <a:pt x="138" y="0"/>
                    <a:pt x="0" y="208"/>
                    <a:pt x="148" y="359"/>
                  </a:cubicBezTo>
                  <a:lnTo>
                    <a:pt x="503" y="709"/>
                  </a:lnTo>
                  <a:cubicBezTo>
                    <a:pt x="135" y="1314"/>
                    <a:pt x="580" y="2062"/>
                    <a:pt x="1257" y="2062"/>
                  </a:cubicBezTo>
                  <a:cubicBezTo>
                    <a:pt x="1295" y="2062"/>
                    <a:pt x="1333" y="2059"/>
                    <a:pt x="1373" y="2054"/>
                  </a:cubicBezTo>
                  <a:cubicBezTo>
                    <a:pt x="2108" y="1963"/>
                    <a:pt x="2415" y="1060"/>
                    <a:pt x="1882" y="536"/>
                  </a:cubicBezTo>
                  <a:cubicBezTo>
                    <a:pt x="1713" y="368"/>
                    <a:pt x="1489" y="280"/>
                    <a:pt x="1263" y="280"/>
                  </a:cubicBezTo>
                  <a:cubicBezTo>
                    <a:pt x="1102" y="280"/>
                    <a:pt x="940" y="324"/>
                    <a:pt x="796" y="416"/>
                  </a:cubicBezTo>
                  <a:lnTo>
                    <a:pt x="441" y="65"/>
                  </a:lnTo>
                  <a:cubicBezTo>
                    <a:pt x="396"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73"/>
          <p:cNvGrpSpPr/>
          <p:nvPr/>
        </p:nvGrpSpPr>
        <p:grpSpPr>
          <a:xfrm>
            <a:off x="7940666" y="2020205"/>
            <a:ext cx="383249" cy="286488"/>
            <a:chOff x="7940666" y="2020205"/>
            <a:chExt cx="383249" cy="286488"/>
          </a:xfrm>
        </p:grpSpPr>
        <p:sp>
          <p:nvSpPr>
            <p:cNvPr id="18721" name="Google Shape;18721;p73"/>
            <p:cNvSpPr/>
            <p:nvPr/>
          </p:nvSpPr>
          <p:spPr>
            <a:xfrm>
              <a:off x="7971742" y="2025205"/>
              <a:ext cx="326124" cy="275859"/>
            </a:xfrm>
            <a:custGeom>
              <a:rect b="b" l="l" r="r" t="t"/>
              <a:pathLst>
                <a:path extrusionOk="0" h="10537" w="12457">
                  <a:moveTo>
                    <a:pt x="9004" y="1"/>
                  </a:moveTo>
                  <a:cubicBezTo>
                    <a:pt x="8951" y="1"/>
                    <a:pt x="8898" y="3"/>
                    <a:pt x="8844" y="6"/>
                  </a:cubicBezTo>
                  <a:cubicBezTo>
                    <a:pt x="7821" y="74"/>
                    <a:pt x="6889" y="434"/>
                    <a:pt x="6231" y="1126"/>
                  </a:cubicBezTo>
                  <a:cubicBezTo>
                    <a:pt x="5532" y="398"/>
                    <a:pt x="4581" y="8"/>
                    <a:pt x="3612" y="8"/>
                  </a:cubicBezTo>
                  <a:cubicBezTo>
                    <a:pt x="3161" y="8"/>
                    <a:pt x="2707" y="92"/>
                    <a:pt x="2272" y="266"/>
                  </a:cubicBezTo>
                  <a:cubicBezTo>
                    <a:pt x="898" y="818"/>
                    <a:pt x="0" y="2144"/>
                    <a:pt x="0" y="3624"/>
                  </a:cubicBezTo>
                  <a:cubicBezTo>
                    <a:pt x="0" y="5646"/>
                    <a:pt x="1403" y="7059"/>
                    <a:pt x="2623" y="8068"/>
                  </a:cubicBezTo>
                  <a:cubicBezTo>
                    <a:pt x="3147" y="8495"/>
                    <a:pt x="3699" y="8899"/>
                    <a:pt x="4266" y="9269"/>
                  </a:cubicBezTo>
                  <a:lnTo>
                    <a:pt x="6231" y="10537"/>
                  </a:lnTo>
                  <a:lnTo>
                    <a:pt x="8191" y="9269"/>
                  </a:lnTo>
                  <a:cubicBezTo>
                    <a:pt x="8758" y="8894"/>
                    <a:pt x="9310" y="8495"/>
                    <a:pt x="9834" y="8068"/>
                  </a:cubicBezTo>
                  <a:cubicBezTo>
                    <a:pt x="11059" y="7064"/>
                    <a:pt x="12457" y="5646"/>
                    <a:pt x="12457" y="3624"/>
                  </a:cubicBezTo>
                  <a:cubicBezTo>
                    <a:pt x="12457" y="1933"/>
                    <a:pt x="11290" y="468"/>
                    <a:pt x="9642" y="98"/>
                  </a:cubicBezTo>
                  <a:cubicBezTo>
                    <a:pt x="9434" y="32"/>
                    <a:pt x="9219" y="1"/>
                    <a:pt x="900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73"/>
            <p:cNvSpPr/>
            <p:nvPr/>
          </p:nvSpPr>
          <p:spPr>
            <a:xfrm>
              <a:off x="8080781" y="2029394"/>
              <a:ext cx="217085" cy="271801"/>
            </a:xfrm>
            <a:custGeom>
              <a:rect b="b" l="l" r="r" t="t"/>
              <a:pathLst>
                <a:path extrusionOk="0" h="10382" w="8292">
                  <a:moveTo>
                    <a:pt x="5712" y="0"/>
                  </a:moveTo>
                  <a:cubicBezTo>
                    <a:pt x="6130" y="2215"/>
                    <a:pt x="6409" y="7542"/>
                    <a:pt x="0" y="9041"/>
                  </a:cubicBezTo>
                  <a:cubicBezTo>
                    <a:pt x="53" y="9075"/>
                    <a:pt x="91" y="9104"/>
                    <a:pt x="101" y="9113"/>
                  </a:cubicBezTo>
                  <a:lnTo>
                    <a:pt x="2066" y="10382"/>
                  </a:lnTo>
                  <a:lnTo>
                    <a:pt x="4026" y="9113"/>
                  </a:lnTo>
                  <a:cubicBezTo>
                    <a:pt x="4593" y="8739"/>
                    <a:pt x="5140" y="8340"/>
                    <a:pt x="5669" y="7912"/>
                  </a:cubicBezTo>
                  <a:cubicBezTo>
                    <a:pt x="6889" y="6904"/>
                    <a:pt x="8292" y="5491"/>
                    <a:pt x="8292" y="3469"/>
                  </a:cubicBezTo>
                  <a:cubicBezTo>
                    <a:pt x="8292" y="1869"/>
                    <a:pt x="7245" y="457"/>
                    <a:pt x="5712"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73"/>
            <p:cNvSpPr/>
            <p:nvPr/>
          </p:nvSpPr>
          <p:spPr>
            <a:xfrm>
              <a:off x="8180396" y="2144717"/>
              <a:ext cx="96971" cy="77624"/>
            </a:xfrm>
            <a:custGeom>
              <a:rect b="b" l="l" r="r" t="t"/>
              <a:pathLst>
                <a:path extrusionOk="0" h="2965" w="3704">
                  <a:moveTo>
                    <a:pt x="2107" y="0"/>
                  </a:moveTo>
                  <a:cubicBezTo>
                    <a:pt x="2103" y="0"/>
                    <a:pt x="2099" y="0"/>
                    <a:pt x="2095" y="0"/>
                  </a:cubicBezTo>
                  <a:cubicBezTo>
                    <a:pt x="2013" y="5"/>
                    <a:pt x="1941" y="63"/>
                    <a:pt x="1912" y="140"/>
                  </a:cubicBezTo>
                  <a:lnTo>
                    <a:pt x="1254" y="2181"/>
                  </a:lnTo>
                  <a:lnTo>
                    <a:pt x="442" y="332"/>
                  </a:lnTo>
                  <a:cubicBezTo>
                    <a:pt x="401" y="246"/>
                    <a:pt x="331" y="210"/>
                    <a:pt x="260" y="210"/>
                  </a:cubicBezTo>
                  <a:cubicBezTo>
                    <a:pt x="130" y="210"/>
                    <a:pt x="0" y="333"/>
                    <a:pt x="62" y="495"/>
                  </a:cubicBezTo>
                  <a:lnTo>
                    <a:pt x="1090" y="2844"/>
                  </a:lnTo>
                  <a:cubicBezTo>
                    <a:pt x="1129" y="2916"/>
                    <a:pt x="1201" y="2965"/>
                    <a:pt x="1283" y="2965"/>
                  </a:cubicBezTo>
                  <a:lnTo>
                    <a:pt x="1292" y="2965"/>
                  </a:lnTo>
                  <a:cubicBezTo>
                    <a:pt x="1379" y="2960"/>
                    <a:pt x="1451" y="2902"/>
                    <a:pt x="1475" y="2820"/>
                  </a:cubicBezTo>
                  <a:lnTo>
                    <a:pt x="2143" y="745"/>
                  </a:lnTo>
                  <a:lnTo>
                    <a:pt x="2690" y="1840"/>
                  </a:lnTo>
                  <a:cubicBezTo>
                    <a:pt x="2724" y="1912"/>
                    <a:pt x="2791" y="1956"/>
                    <a:pt x="2868" y="1956"/>
                  </a:cubicBezTo>
                  <a:lnTo>
                    <a:pt x="3411" y="1956"/>
                  </a:lnTo>
                  <a:cubicBezTo>
                    <a:pt x="3512" y="1826"/>
                    <a:pt x="3613" y="1687"/>
                    <a:pt x="3704" y="1543"/>
                  </a:cubicBezTo>
                  <a:lnTo>
                    <a:pt x="3704" y="1543"/>
                  </a:lnTo>
                  <a:lnTo>
                    <a:pt x="3007" y="1547"/>
                  </a:lnTo>
                  <a:lnTo>
                    <a:pt x="2291" y="116"/>
                  </a:lnTo>
                  <a:cubicBezTo>
                    <a:pt x="2260" y="43"/>
                    <a:pt x="2184" y="0"/>
                    <a:pt x="2107"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73"/>
            <p:cNvSpPr/>
            <p:nvPr/>
          </p:nvSpPr>
          <p:spPr>
            <a:xfrm>
              <a:off x="7991979" y="2106599"/>
              <a:ext cx="194910" cy="127444"/>
            </a:xfrm>
            <a:custGeom>
              <a:rect b="b" l="l" r="r" t="t"/>
              <a:pathLst>
                <a:path extrusionOk="0" h="4868" w="7445">
                  <a:moveTo>
                    <a:pt x="6728" y="1"/>
                  </a:moveTo>
                  <a:cubicBezTo>
                    <a:pt x="6724" y="1"/>
                    <a:pt x="6721" y="1"/>
                    <a:pt x="6717" y="1"/>
                  </a:cubicBezTo>
                  <a:cubicBezTo>
                    <a:pt x="6635" y="1"/>
                    <a:pt x="6563" y="54"/>
                    <a:pt x="6529" y="131"/>
                  </a:cubicBezTo>
                  <a:lnTo>
                    <a:pt x="5559" y="2523"/>
                  </a:lnTo>
                  <a:lnTo>
                    <a:pt x="4742" y="1149"/>
                  </a:lnTo>
                  <a:cubicBezTo>
                    <a:pt x="4702" y="1079"/>
                    <a:pt x="4633" y="1045"/>
                    <a:pt x="4564" y="1045"/>
                  </a:cubicBezTo>
                  <a:cubicBezTo>
                    <a:pt x="4478" y="1045"/>
                    <a:pt x="4392" y="1098"/>
                    <a:pt x="4363" y="1197"/>
                  </a:cubicBezTo>
                  <a:lnTo>
                    <a:pt x="3541" y="3979"/>
                  </a:lnTo>
                  <a:lnTo>
                    <a:pt x="2489" y="880"/>
                  </a:lnTo>
                  <a:cubicBezTo>
                    <a:pt x="2460" y="803"/>
                    <a:pt x="2388" y="750"/>
                    <a:pt x="2306" y="745"/>
                  </a:cubicBezTo>
                  <a:cubicBezTo>
                    <a:pt x="2299" y="745"/>
                    <a:pt x="2293" y="744"/>
                    <a:pt x="2286" y="744"/>
                  </a:cubicBezTo>
                  <a:cubicBezTo>
                    <a:pt x="2211" y="744"/>
                    <a:pt x="2140" y="790"/>
                    <a:pt x="2109" y="861"/>
                  </a:cubicBezTo>
                  <a:lnTo>
                    <a:pt x="1062" y="3008"/>
                  </a:lnTo>
                  <a:lnTo>
                    <a:pt x="0" y="3008"/>
                  </a:lnTo>
                  <a:cubicBezTo>
                    <a:pt x="92" y="3147"/>
                    <a:pt x="193" y="3287"/>
                    <a:pt x="294" y="3421"/>
                  </a:cubicBezTo>
                  <a:lnTo>
                    <a:pt x="1192" y="3421"/>
                  </a:lnTo>
                  <a:cubicBezTo>
                    <a:pt x="1274" y="3421"/>
                    <a:pt x="1346" y="3373"/>
                    <a:pt x="1379" y="3301"/>
                  </a:cubicBezTo>
                  <a:lnTo>
                    <a:pt x="2258" y="1490"/>
                  </a:lnTo>
                  <a:lnTo>
                    <a:pt x="3359" y="4728"/>
                  </a:lnTo>
                  <a:cubicBezTo>
                    <a:pt x="3387" y="4810"/>
                    <a:pt x="3464" y="4867"/>
                    <a:pt x="3555" y="4867"/>
                  </a:cubicBezTo>
                  <a:cubicBezTo>
                    <a:pt x="3647" y="4862"/>
                    <a:pt x="3724" y="4805"/>
                    <a:pt x="3748" y="4718"/>
                  </a:cubicBezTo>
                  <a:lnTo>
                    <a:pt x="4622" y="1764"/>
                  </a:lnTo>
                  <a:lnTo>
                    <a:pt x="5410" y="3085"/>
                  </a:lnTo>
                  <a:cubicBezTo>
                    <a:pt x="5446" y="3148"/>
                    <a:pt x="5512" y="3186"/>
                    <a:pt x="5588" y="3186"/>
                  </a:cubicBezTo>
                  <a:cubicBezTo>
                    <a:pt x="5593" y="3186"/>
                    <a:pt x="5597" y="3186"/>
                    <a:pt x="5602" y="3186"/>
                  </a:cubicBezTo>
                  <a:cubicBezTo>
                    <a:pt x="5679" y="3181"/>
                    <a:pt x="5746" y="3133"/>
                    <a:pt x="5775" y="3056"/>
                  </a:cubicBezTo>
                  <a:lnTo>
                    <a:pt x="6721" y="731"/>
                  </a:lnTo>
                  <a:lnTo>
                    <a:pt x="7000" y="1375"/>
                  </a:lnTo>
                  <a:cubicBezTo>
                    <a:pt x="7041" y="1459"/>
                    <a:pt x="7112" y="1495"/>
                    <a:pt x="7183" y="1495"/>
                  </a:cubicBezTo>
                  <a:cubicBezTo>
                    <a:pt x="7314" y="1495"/>
                    <a:pt x="7445" y="1373"/>
                    <a:pt x="7380" y="1211"/>
                  </a:cubicBezTo>
                  <a:lnTo>
                    <a:pt x="6909" y="121"/>
                  </a:lnTo>
                  <a:cubicBezTo>
                    <a:pt x="6877" y="48"/>
                    <a:pt x="6810" y="1"/>
                    <a:pt x="6728"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73"/>
            <p:cNvSpPr/>
            <p:nvPr/>
          </p:nvSpPr>
          <p:spPr>
            <a:xfrm>
              <a:off x="7940666" y="2020205"/>
              <a:ext cx="383249" cy="286488"/>
            </a:xfrm>
            <a:custGeom>
              <a:rect b="b" l="l" r="r" t="t"/>
              <a:pathLst>
                <a:path extrusionOk="0" h="10943" w="14639">
                  <a:moveTo>
                    <a:pt x="4809" y="0"/>
                  </a:moveTo>
                  <a:cubicBezTo>
                    <a:pt x="4803" y="0"/>
                    <a:pt x="4796" y="0"/>
                    <a:pt x="4790" y="0"/>
                  </a:cubicBezTo>
                  <a:cubicBezTo>
                    <a:pt x="2076" y="0"/>
                    <a:pt x="0" y="2830"/>
                    <a:pt x="1432" y="5799"/>
                  </a:cubicBezTo>
                  <a:lnTo>
                    <a:pt x="567" y="5799"/>
                  </a:lnTo>
                  <a:cubicBezTo>
                    <a:pt x="293" y="5799"/>
                    <a:pt x="293" y="6212"/>
                    <a:pt x="567" y="6212"/>
                  </a:cubicBezTo>
                  <a:lnTo>
                    <a:pt x="1653" y="6212"/>
                  </a:lnTo>
                  <a:cubicBezTo>
                    <a:pt x="2844" y="8206"/>
                    <a:pt x="5347" y="9652"/>
                    <a:pt x="7288" y="10910"/>
                  </a:cubicBezTo>
                  <a:cubicBezTo>
                    <a:pt x="7322" y="10932"/>
                    <a:pt x="7360" y="10943"/>
                    <a:pt x="7399" y="10943"/>
                  </a:cubicBezTo>
                  <a:cubicBezTo>
                    <a:pt x="7437" y="10943"/>
                    <a:pt x="7476" y="10932"/>
                    <a:pt x="7509" y="10910"/>
                  </a:cubicBezTo>
                  <a:cubicBezTo>
                    <a:pt x="9450" y="9657"/>
                    <a:pt x="11953" y="8211"/>
                    <a:pt x="13144" y="6212"/>
                  </a:cubicBezTo>
                  <a:lnTo>
                    <a:pt x="14230" y="6212"/>
                  </a:lnTo>
                  <a:cubicBezTo>
                    <a:pt x="14345" y="6212"/>
                    <a:pt x="14437" y="6121"/>
                    <a:pt x="14437" y="6005"/>
                  </a:cubicBezTo>
                  <a:cubicBezTo>
                    <a:pt x="14451" y="5895"/>
                    <a:pt x="14360" y="5794"/>
                    <a:pt x="14249" y="5794"/>
                  </a:cubicBezTo>
                  <a:lnTo>
                    <a:pt x="13389" y="5794"/>
                  </a:lnTo>
                  <a:cubicBezTo>
                    <a:pt x="14638" y="3195"/>
                    <a:pt x="13216" y="615"/>
                    <a:pt x="10877" y="87"/>
                  </a:cubicBezTo>
                  <a:cubicBezTo>
                    <a:pt x="10864" y="85"/>
                    <a:pt x="10852" y="84"/>
                    <a:pt x="10840" y="84"/>
                  </a:cubicBezTo>
                  <a:cubicBezTo>
                    <a:pt x="10610" y="84"/>
                    <a:pt x="10548" y="426"/>
                    <a:pt x="10786" y="490"/>
                  </a:cubicBezTo>
                  <a:cubicBezTo>
                    <a:pt x="12923" y="971"/>
                    <a:pt x="14216" y="3392"/>
                    <a:pt x="12933" y="5799"/>
                  </a:cubicBezTo>
                  <a:lnTo>
                    <a:pt x="12169" y="5799"/>
                  </a:lnTo>
                  <a:lnTo>
                    <a:pt x="11453" y="4363"/>
                  </a:lnTo>
                  <a:cubicBezTo>
                    <a:pt x="11415" y="4287"/>
                    <a:pt x="11343" y="4250"/>
                    <a:pt x="11271" y="4250"/>
                  </a:cubicBezTo>
                  <a:cubicBezTo>
                    <a:pt x="11188" y="4250"/>
                    <a:pt x="11105" y="4299"/>
                    <a:pt x="11074" y="4391"/>
                  </a:cubicBezTo>
                  <a:lnTo>
                    <a:pt x="10411" y="6433"/>
                  </a:lnTo>
                  <a:lnTo>
                    <a:pt x="9676" y="4752"/>
                  </a:lnTo>
                  <a:cubicBezTo>
                    <a:pt x="9635" y="4666"/>
                    <a:pt x="9564" y="4629"/>
                    <a:pt x="9493" y="4629"/>
                  </a:cubicBezTo>
                  <a:cubicBezTo>
                    <a:pt x="9361" y="4629"/>
                    <a:pt x="9231" y="4753"/>
                    <a:pt x="9296" y="4915"/>
                  </a:cubicBezTo>
                  <a:lnTo>
                    <a:pt x="10252" y="7096"/>
                  </a:lnTo>
                  <a:cubicBezTo>
                    <a:pt x="10289" y="7178"/>
                    <a:pt x="10365" y="7218"/>
                    <a:pt x="10440" y="7218"/>
                  </a:cubicBezTo>
                  <a:cubicBezTo>
                    <a:pt x="10523" y="7218"/>
                    <a:pt x="10606" y="7170"/>
                    <a:pt x="10637" y="7077"/>
                  </a:cubicBezTo>
                  <a:lnTo>
                    <a:pt x="11304" y="5001"/>
                  </a:lnTo>
                  <a:lnTo>
                    <a:pt x="11847" y="6097"/>
                  </a:lnTo>
                  <a:cubicBezTo>
                    <a:pt x="11886" y="6169"/>
                    <a:pt x="11953" y="6212"/>
                    <a:pt x="12030" y="6217"/>
                  </a:cubicBezTo>
                  <a:lnTo>
                    <a:pt x="12674" y="6217"/>
                  </a:lnTo>
                  <a:cubicBezTo>
                    <a:pt x="11357" y="8211"/>
                    <a:pt x="8513" y="9733"/>
                    <a:pt x="7408" y="10497"/>
                  </a:cubicBezTo>
                  <a:cubicBezTo>
                    <a:pt x="5655" y="9354"/>
                    <a:pt x="3320" y="7994"/>
                    <a:pt x="2148" y="6217"/>
                  </a:cubicBezTo>
                  <a:lnTo>
                    <a:pt x="3147" y="6217"/>
                  </a:lnTo>
                  <a:cubicBezTo>
                    <a:pt x="3224" y="6217"/>
                    <a:pt x="3301" y="6169"/>
                    <a:pt x="3334" y="6097"/>
                  </a:cubicBezTo>
                  <a:lnTo>
                    <a:pt x="4209" y="4286"/>
                  </a:lnTo>
                  <a:lnTo>
                    <a:pt x="5314" y="7524"/>
                  </a:lnTo>
                  <a:cubicBezTo>
                    <a:pt x="5347" y="7614"/>
                    <a:pt x="5428" y="7659"/>
                    <a:pt x="5509" y="7659"/>
                  </a:cubicBezTo>
                  <a:cubicBezTo>
                    <a:pt x="5593" y="7659"/>
                    <a:pt x="5676" y="7611"/>
                    <a:pt x="5708" y="7514"/>
                  </a:cubicBezTo>
                  <a:lnTo>
                    <a:pt x="6577" y="4564"/>
                  </a:lnTo>
                  <a:lnTo>
                    <a:pt x="7365" y="5885"/>
                  </a:lnTo>
                  <a:cubicBezTo>
                    <a:pt x="7405" y="5952"/>
                    <a:pt x="7473" y="5985"/>
                    <a:pt x="7542" y="5985"/>
                  </a:cubicBezTo>
                  <a:cubicBezTo>
                    <a:pt x="7620" y="5985"/>
                    <a:pt x="7699" y="5941"/>
                    <a:pt x="7735" y="5857"/>
                  </a:cubicBezTo>
                  <a:lnTo>
                    <a:pt x="8677" y="3531"/>
                  </a:lnTo>
                  <a:lnTo>
                    <a:pt x="8960" y="4175"/>
                  </a:lnTo>
                  <a:cubicBezTo>
                    <a:pt x="8998" y="4259"/>
                    <a:pt x="9068" y="4294"/>
                    <a:pt x="9137" y="4294"/>
                  </a:cubicBezTo>
                  <a:cubicBezTo>
                    <a:pt x="9268" y="4294"/>
                    <a:pt x="9400" y="4170"/>
                    <a:pt x="9335" y="4007"/>
                  </a:cubicBezTo>
                  <a:lnTo>
                    <a:pt x="8854" y="2921"/>
                  </a:lnTo>
                  <a:cubicBezTo>
                    <a:pt x="8819" y="2838"/>
                    <a:pt x="8744" y="2798"/>
                    <a:pt x="8668" y="2798"/>
                  </a:cubicBezTo>
                  <a:cubicBezTo>
                    <a:pt x="8591" y="2798"/>
                    <a:pt x="8514" y="2841"/>
                    <a:pt x="8480" y="2926"/>
                  </a:cubicBezTo>
                  <a:lnTo>
                    <a:pt x="7504" y="5319"/>
                  </a:lnTo>
                  <a:lnTo>
                    <a:pt x="6688" y="3945"/>
                  </a:lnTo>
                  <a:cubicBezTo>
                    <a:pt x="6647" y="3877"/>
                    <a:pt x="6580" y="3844"/>
                    <a:pt x="6513" y="3844"/>
                  </a:cubicBezTo>
                  <a:cubicBezTo>
                    <a:pt x="6428" y="3844"/>
                    <a:pt x="6345" y="3896"/>
                    <a:pt x="6318" y="3993"/>
                  </a:cubicBezTo>
                  <a:lnTo>
                    <a:pt x="5491" y="6779"/>
                  </a:lnTo>
                  <a:lnTo>
                    <a:pt x="4439" y="3676"/>
                  </a:lnTo>
                  <a:cubicBezTo>
                    <a:pt x="4406" y="3584"/>
                    <a:pt x="4324" y="3537"/>
                    <a:pt x="4242" y="3537"/>
                  </a:cubicBezTo>
                  <a:cubicBezTo>
                    <a:pt x="4169" y="3537"/>
                    <a:pt x="4096" y="3575"/>
                    <a:pt x="4060" y="3652"/>
                  </a:cubicBezTo>
                  <a:lnTo>
                    <a:pt x="3013" y="5799"/>
                  </a:lnTo>
                  <a:lnTo>
                    <a:pt x="1893" y="5799"/>
                  </a:lnTo>
                  <a:cubicBezTo>
                    <a:pt x="442" y="3080"/>
                    <a:pt x="2287" y="414"/>
                    <a:pt x="4790" y="414"/>
                  </a:cubicBezTo>
                  <a:cubicBezTo>
                    <a:pt x="4796" y="414"/>
                    <a:pt x="4802" y="414"/>
                    <a:pt x="4807" y="414"/>
                  </a:cubicBezTo>
                  <a:cubicBezTo>
                    <a:pt x="5733" y="414"/>
                    <a:pt x="6620" y="797"/>
                    <a:pt x="7255" y="1471"/>
                  </a:cubicBezTo>
                  <a:cubicBezTo>
                    <a:pt x="7293" y="1511"/>
                    <a:pt x="7347" y="1532"/>
                    <a:pt x="7401" y="1532"/>
                  </a:cubicBezTo>
                  <a:cubicBezTo>
                    <a:pt x="7455" y="1532"/>
                    <a:pt x="7509" y="1511"/>
                    <a:pt x="7548" y="1471"/>
                  </a:cubicBezTo>
                  <a:cubicBezTo>
                    <a:pt x="8114" y="880"/>
                    <a:pt x="8874" y="510"/>
                    <a:pt x="9685" y="428"/>
                  </a:cubicBezTo>
                  <a:cubicBezTo>
                    <a:pt x="9951" y="405"/>
                    <a:pt x="9923" y="19"/>
                    <a:pt x="9674" y="19"/>
                  </a:cubicBezTo>
                  <a:cubicBezTo>
                    <a:pt x="9667" y="19"/>
                    <a:pt x="9659" y="19"/>
                    <a:pt x="9652" y="20"/>
                  </a:cubicBezTo>
                  <a:cubicBezTo>
                    <a:pt x="8806" y="101"/>
                    <a:pt x="8018" y="457"/>
                    <a:pt x="7403" y="1033"/>
                  </a:cubicBezTo>
                  <a:cubicBezTo>
                    <a:pt x="6697" y="370"/>
                    <a:pt x="5772" y="0"/>
                    <a:pt x="48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6" name="Google Shape;18726;p73"/>
          <p:cNvGrpSpPr/>
          <p:nvPr/>
        </p:nvGrpSpPr>
        <p:grpSpPr>
          <a:xfrm>
            <a:off x="7508513" y="2023478"/>
            <a:ext cx="372175" cy="279995"/>
            <a:chOff x="7508513" y="2023478"/>
            <a:chExt cx="372175" cy="279995"/>
          </a:xfrm>
        </p:grpSpPr>
        <p:sp>
          <p:nvSpPr>
            <p:cNvPr id="18727" name="Google Shape;18727;p73"/>
            <p:cNvSpPr/>
            <p:nvPr/>
          </p:nvSpPr>
          <p:spPr>
            <a:xfrm>
              <a:off x="7515686" y="2133512"/>
              <a:ext cx="357724" cy="164541"/>
            </a:xfrm>
            <a:custGeom>
              <a:rect b="b" l="l" r="r" t="t"/>
              <a:pathLst>
                <a:path extrusionOk="0" h="6285" w="13664">
                  <a:moveTo>
                    <a:pt x="1" y="1"/>
                  </a:moveTo>
                  <a:lnTo>
                    <a:pt x="1" y="6285"/>
                  </a:lnTo>
                  <a:lnTo>
                    <a:pt x="13663" y="6285"/>
                  </a:lnTo>
                  <a:lnTo>
                    <a:pt x="13663" y="1"/>
                  </a:lnTo>
                  <a:lnTo>
                    <a:pt x="9873" y="1"/>
                  </a:lnTo>
                  <a:cubicBezTo>
                    <a:pt x="9493" y="1"/>
                    <a:pt x="9215" y="347"/>
                    <a:pt x="9292" y="717"/>
                  </a:cubicBezTo>
                  <a:cubicBezTo>
                    <a:pt x="9325" y="870"/>
                    <a:pt x="9344" y="1029"/>
                    <a:pt x="9344" y="1192"/>
                  </a:cubicBezTo>
                  <a:cubicBezTo>
                    <a:pt x="9373" y="2590"/>
                    <a:pt x="8254" y="3748"/>
                    <a:pt x="6851" y="3762"/>
                  </a:cubicBezTo>
                  <a:cubicBezTo>
                    <a:pt x="6842" y="3763"/>
                    <a:pt x="6834" y="3763"/>
                    <a:pt x="6825" y="3763"/>
                  </a:cubicBezTo>
                  <a:cubicBezTo>
                    <a:pt x="5439" y="3763"/>
                    <a:pt x="4310" y="2630"/>
                    <a:pt x="4315" y="1240"/>
                  </a:cubicBezTo>
                  <a:cubicBezTo>
                    <a:pt x="4315" y="1063"/>
                    <a:pt x="4329" y="890"/>
                    <a:pt x="4367" y="717"/>
                  </a:cubicBezTo>
                  <a:cubicBezTo>
                    <a:pt x="4444" y="347"/>
                    <a:pt x="4161" y="1"/>
                    <a:pt x="3781"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73"/>
            <p:cNvSpPr/>
            <p:nvPr/>
          </p:nvSpPr>
          <p:spPr>
            <a:xfrm>
              <a:off x="7757694" y="2147728"/>
              <a:ext cx="116475" cy="39532"/>
            </a:xfrm>
            <a:custGeom>
              <a:rect b="b" l="l" r="r" t="t"/>
              <a:pathLst>
                <a:path extrusionOk="0" h="1510" w="4449">
                  <a:moveTo>
                    <a:pt x="655" y="1"/>
                  </a:moveTo>
                  <a:cubicBezTo>
                    <a:pt x="279" y="1"/>
                    <a:pt x="0" y="344"/>
                    <a:pt x="76" y="712"/>
                  </a:cubicBezTo>
                  <a:cubicBezTo>
                    <a:pt x="110" y="885"/>
                    <a:pt x="129" y="1058"/>
                    <a:pt x="129" y="1235"/>
                  </a:cubicBezTo>
                  <a:cubicBezTo>
                    <a:pt x="129" y="1322"/>
                    <a:pt x="124" y="1404"/>
                    <a:pt x="115" y="1490"/>
                  </a:cubicBezTo>
                  <a:lnTo>
                    <a:pt x="129" y="1509"/>
                  </a:lnTo>
                  <a:cubicBezTo>
                    <a:pt x="562" y="1509"/>
                    <a:pt x="562" y="962"/>
                    <a:pt x="994" y="962"/>
                  </a:cubicBezTo>
                  <a:cubicBezTo>
                    <a:pt x="1422" y="962"/>
                    <a:pt x="1422" y="1509"/>
                    <a:pt x="1854" y="1509"/>
                  </a:cubicBezTo>
                  <a:cubicBezTo>
                    <a:pt x="2286" y="1509"/>
                    <a:pt x="2286" y="962"/>
                    <a:pt x="2719" y="962"/>
                  </a:cubicBezTo>
                  <a:cubicBezTo>
                    <a:pt x="3151" y="962"/>
                    <a:pt x="3151" y="1509"/>
                    <a:pt x="3579" y="1509"/>
                  </a:cubicBezTo>
                  <a:cubicBezTo>
                    <a:pt x="4016" y="1509"/>
                    <a:pt x="4016" y="962"/>
                    <a:pt x="4448" y="962"/>
                  </a:cubicBezTo>
                  <a:lnTo>
                    <a:pt x="4448" y="1"/>
                  </a:lnTo>
                  <a:lnTo>
                    <a:pt x="662" y="1"/>
                  </a:lnTo>
                  <a:cubicBezTo>
                    <a:pt x="660" y="1"/>
                    <a:pt x="657" y="1"/>
                    <a:pt x="655"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73"/>
            <p:cNvSpPr/>
            <p:nvPr/>
          </p:nvSpPr>
          <p:spPr>
            <a:xfrm>
              <a:off x="7515555" y="2147597"/>
              <a:ext cx="116501" cy="39663"/>
            </a:xfrm>
            <a:custGeom>
              <a:rect b="b" l="l" r="r" t="t"/>
              <a:pathLst>
                <a:path extrusionOk="0" h="1515" w="4450">
                  <a:moveTo>
                    <a:pt x="1" y="1"/>
                  </a:moveTo>
                  <a:lnTo>
                    <a:pt x="1" y="962"/>
                  </a:lnTo>
                  <a:cubicBezTo>
                    <a:pt x="438" y="967"/>
                    <a:pt x="438" y="1514"/>
                    <a:pt x="870" y="1514"/>
                  </a:cubicBezTo>
                  <a:cubicBezTo>
                    <a:pt x="1298" y="1514"/>
                    <a:pt x="1298" y="967"/>
                    <a:pt x="1730" y="967"/>
                  </a:cubicBezTo>
                  <a:cubicBezTo>
                    <a:pt x="2163" y="967"/>
                    <a:pt x="2163" y="1514"/>
                    <a:pt x="2595" y="1514"/>
                  </a:cubicBezTo>
                  <a:cubicBezTo>
                    <a:pt x="3027" y="1514"/>
                    <a:pt x="3022" y="967"/>
                    <a:pt x="3455" y="967"/>
                  </a:cubicBezTo>
                  <a:cubicBezTo>
                    <a:pt x="3892" y="967"/>
                    <a:pt x="3887" y="1514"/>
                    <a:pt x="4320" y="1514"/>
                  </a:cubicBezTo>
                  <a:lnTo>
                    <a:pt x="4334" y="1495"/>
                  </a:lnTo>
                  <a:cubicBezTo>
                    <a:pt x="4324" y="1409"/>
                    <a:pt x="4320" y="1327"/>
                    <a:pt x="4320" y="1240"/>
                  </a:cubicBezTo>
                  <a:cubicBezTo>
                    <a:pt x="4320" y="1063"/>
                    <a:pt x="4339" y="890"/>
                    <a:pt x="4372" y="717"/>
                  </a:cubicBezTo>
                  <a:cubicBezTo>
                    <a:pt x="4449" y="347"/>
                    <a:pt x="4166" y="1"/>
                    <a:pt x="378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0" name="Google Shape;18730;p73"/>
            <p:cNvSpPr/>
            <p:nvPr/>
          </p:nvSpPr>
          <p:spPr>
            <a:xfrm>
              <a:off x="7515555" y="2133643"/>
              <a:ext cx="116501" cy="39637"/>
            </a:xfrm>
            <a:custGeom>
              <a:rect b="b" l="l" r="r" t="t"/>
              <a:pathLst>
                <a:path extrusionOk="0" h="1514" w="4450">
                  <a:moveTo>
                    <a:pt x="1" y="1"/>
                  </a:moveTo>
                  <a:lnTo>
                    <a:pt x="1" y="962"/>
                  </a:lnTo>
                  <a:cubicBezTo>
                    <a:pt x="438" y="962"/>
                    <a:pt x="438" y="1514"/>
                    <a:pt x="870" y="1514"/>
                  </a:cubicBezTo>
                  <a:cubicBezTo>
                    <a:pt x="1298" y="1514"/>
                    <a:pt x="1298" y="966"/>
                    <a:pt x="1730" y="966"/>
                  </a:cubicBezTo>
                  <a:cubicBezTo>
                    <a:pt x="2163" y="966"/>
                    <a:pt x="2163" y="1514"/>
                    <a:pt x="2595" y="1514"/>
                  </a:cubicBezTo>
                  <a:cubicBezTo>
                    <a:pt x="3027" y="1514"/>
                    <a:pt x="3027" y="966"/>
                    <a:pt x="3455" y="966"/>
                  </a:cubicBezTo>
                  <a:cubicBezTo>
                    <a:pt x="3887" y="966"/>
                    <a:pt x="3887" y="1514"/>
                    <a:pt x="4320" y="1514"/>
                  </a:cubicBezTo>
                  <a:lnTo>
                    <a:pt x="4334" y="1495"/>
                  </a:lnTo>
                  <a:cubicBezTo>
                    <a:pt x="4324" y="1408"/>
                    <a:pt x="4320" y="1327"/>
                    <a:pt x="4320" y="1240"/>
                  </a:cubicBezTo>
                  <a:cubicBezTo>
                    <a:pt x="4320" y="1062"/>
                    <a:pt x="4339" y="889"/>
                    <a:pt x="4372" y="716"/>
                  </a:cubicBezTo>
                  <a:cubicBezTo>
                    <a:pt x="4449" y="347"/>
                    <a:pt x="4166" y="1"/>
                    <a:pt x="378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1" name="Google Shape;18731;p73"/>
            <p:cNvSpPr/>
            <p:nvPr/>
          </p:nvSpPr>
          <p:spPr>
            <a:xfrm>
              <a:off x="7757668" y="2133643"/>
              <a:ext cx="116501" cy="39637"/>
            </a:xfrm>
            <a:custGeom>
              <a:rect b="b" l="l" r="r" t="t"/>
              <a:pathLst>
                <a:path extrusionOk="0" h="1514" w="4450">
                  <a:moveTo>
                    <a:pt x="663" y="1"/>
                  </a:moveTo>
                  <a:cubicBezTo>
                    <a:pt x="284" y="1"/>
                    <a:pt x="1" y="347"/>
                    <a:pt x="77" y="716"/>
                  </a:cubicBezTo>
                  <a:cubicBezTo>
                    <a:pt x="111" y="889"/>
                    <a:pt x="130" y="1062"/>
                    <a:pt x="130" y="1240"/>
                  </a:cubicBezTo>
                  <a:cubicBezTo>
                    <a:pt x="130" y="1327"/>
                    <a:pt x="125" y="1408"/>
                    <a:pt x="116" y="1495"/>
                  </a:cubicBezTo>
                  <a:lnTo>
                    <a:pt x="130" y="1514"/>
                  </a:lnTo>
                  <a:cubicBezTo>
                    <a:pt x="563" y="1514"/>
                    <a:pt x="563" y="966"/>
                    <a:pt x="995" y="966"/>
                  </a:cubicBezTo>
                  <a:cubicBezTo>
                    <a:pt x="1423" y="966"/>
                    <a:pt x="1423" y="1514"/>
                    <a:pt x="1855" y="1514"/>
                  </a:cubicBezTo>
                  <a:cubicBezTo>
                    <a:pt x="2287" y="1514"/>
                    <a:pt x="2287" y="966"/>
                    <a:pt x="2720" y="966"/>
                  </a:cubicBezTo>
                  <a:cubicBezTo>
                    <a:pt x="3152" y="966"/>
                    <a:pt x="3152" y="1514"/>
                    <a:pt x="3580" y="1514"/>
                  </a:cubicBezTo>
                  <a:cubicBezTo>
                    <a:pt x="4017" y="1514"/>
                    <a:pt x="4017" y="962"/>
                    <a:pt x="4449" y="962"/>
                  </a:cubicBezTo>
                  <a:lnTo>
                    <a:pt x="4449"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73"/>
            <p:cNvSpPr/>
            <p:nvPr/>
          </p:nvSpPr>
          <p:spPr>
            <a:xfrm>
              <a:off x="7600824" y="2227839"/>
              <a:ext cx="22044" cy="18902"/>
            </a:xfrm>
            <a:custGeom>
              <a:rect b="b" l="l" r="r" t="t"/>
              <a:pathLst>
                <a:path extrusionOk="0" h="722" w="842">
                  <a:moveTo>
                    <a:pt x="481" y="1"/>
                  </a:moveTo>
                  <a:cubicBezTo>
                    <a:pt x="159" y="1"/>
                    <a:pt x="1" y="390"/>
                    <a:pt x="227" y="616"/>
                  </a:cubicBezTo>
                  <a:cubicBezTo>
                    <a:pt x="300" y="689"/>
                    <a:pt x="390" y="722"/>
                    <a:pt x="479" y="722"/>
                  </a:cubicBezTo>
                  <a:cubicBezTo>
                    <a:pt x="664" y="722"/>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73"/>
            <p:cNvSpPr/>
            <p:nvPr/>
          </p:nvSpPr>
          <p:spPr>
            <a:xfrm>
              <a:off x="7523723" y="2251610"/>
              <a:ext cx="22174" cy="18876"/>
            </a:xfrm>
            <a:custGeom>
              <a:rect b="b" l="l" r="r" t="t"/>
              <a:pathLst>
                <a:path extrusionOk="0" h="721" w="847">
                  <a:moveTo>
                    <a:pt x="486" y="1"/>
                  </a:moveTo>
                  <a:cubicBezTo>
                    <a:pt x="164" y="1"/>
                    <a:pt x="1" y="385"/>
                    <a:pt x="232" y="616"/>
                  </a:cubicBezTo>
                  <a:cubicBezTo>
                    <a:pt x="304" y="688"/>
                    <a:pt x="394" y="721"/>
                    <a:pt x="482" y="721"/>
                  </a:cubicBezTo>
                  <a:cubicBezTo>
                    <a:pt x="667" y="721"/>
                    <a:pt x="846" y="576"/>
                    <a:pt x="846" y="361"/>
                  </a:cubicBezTo>
                  <a:cubicBezTo>
                    <a:pt x="846" y="159"/>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4" name="Google Shape;18734;p73"/>
            <p:cNvSpPr/>
            <p:nvPr/>
          </p:nvSpPr>
          <p:spPr>
            <a:xfrm>
              <a:off x="7547495" y="2205455"/>
              <a:ext cx="22044" cy="18954"/>
            </a:xfrm>
            <a:custGeom>
              <a:rect b="b" l="l" r="r" t="t"/>
              <a:pathLst>
                <a:path extrusionOk="0" h="724" w="842">
                  <a:moveTo>
                    <a:pt x="481" y="1"/>
                  </a:moveTo>
                  <a:cubicBezTo>
                    <a:pt x="159" y="1"/>
                    <a:pt x="1" y="390"/>
                    <a:pt x="227" y="616"/>
                  </a:cubicBezTo>
                  <a:cubicBezTo>
                    <a:pt x="300" y="690"/>
                    <a:pt x="390" y="724"/>
                    <a:pt x="479" y="724"/>
                  </a:cubicBezTo>
                  <a:cubicBezTo>
                    <a:pt x="664" y="724"/>
                    <a:pt x="842" y="579"/>
                    <a:pt x="842" y="361"/>
                  </a:cubicBezTo>
                  <a:cubicBezTo>
                    <a:pt x="842" y="164"/>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5" name="Google Shape;18735;p73"/>
            <p:cNvSpPr/>
            <p:nvPr/>
          </p:nvSpPr>
          <p:spPr>
            <a:xfrm>
              <a:off x="7762825" y="2227839"/>
              <a:ext cx="22148" cy="18902"/>
            </a:xfrm>
            <a:custGeom>
              <a:rect b="b" l="l" r="r" t="t"/>
              <a:pathLst>
                <a:path extrusionOk="0" h="722" w="846">
                  <a:moveTo>
                    <a:pt x="486" y="1"/>
                  </a:moveTo>
                  <a:cubicBezTo>
                    <a:pt x="164" y="1"/>
                    <a:pt x="0" y="390"/>
                    <a:pt x="226" y="616"/>
                  </a:cubicBezTo>
                  <a:cubicBezTo>
                    <a:pt x="301" y="689"/>
                    <a:pt x="392" y="722"/>
                    <a:pt x="482" y="722"/>
                  </a:cubicBezTo>
                  <a:cubicBezTo>
                    <a:pt x="668" y="722"/>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6" name="Google Shape;18736;p73"/>
            <p:cNvSpPr/>
            <p:nvPr/>
          </p:nvSpPr>
          <p:spPr>
            <a:xfrm>
              <a:off x="7839925" y="2251610"/>
              <a:ext cx="22044" cy="18876"/>
            </a:xfrm>
            <a:custGeom>
              <a:rect b="b" l="l" r="r" t="t"/>
              <a:pathLst>
                <a:path extrusionOk="0" h="721" w="842">
                  <a:moveTo>
                    <a:pt x="481" y="1"/>
                  </a:moveTo>
                  <a:cubicBezTo>
                    <a:pt x="159" y="1"/>
                    <a:pt x="0" y="385"/>
                    <a:pt x="226" y="616"/>
                  </a:cubicBezTo>
                  <a:cubicBezTo>
                    <a:pt x="299" y="688"/>
                    <a:pt x="388" y="721"/>
                    <a:pt x="476" y="721"/>
                  </a:cubicBezTo>
                  <a:cubicBezTo>
                    <a:pt x="662" y="721"/>
                    <a:pt x="841" y="576"/>
                    <a:pt x="841" y="361"/>
                  </a:cubicBezTo>
                  <a:cubicBezTo>
                    <a:pt x="841" y="159"/>
                    <a:pt x="678" y="1"/>
                    <a:pt x="481"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73"/>
            <p:cNvSpPr/>
            <p:nvPr/>
          </p:nvSpPr>
          <p:spPr>
            <a:xfrm>
              <a:off x="7816154" y="2205455"/>
              <a:ext cx="22148" cy="18954"/>
            </a:xfrm>
            <a:custGeom>
              <a:rect b="b" l="l" r="r" t="t"/>
              <a:pathLst>
                <a:path extrusionOk="0" h="724" w="846">
                  <a:moveTo>
                    <a:pt x="486" y="1"/>
                  </a:moveTo>
                  <a:cubicBezTo>
                    <a:pt x="164" y="1"/>
                    <a:pt x="0" y="390"/>
                    <a:pt x="226" y="616"/>
                  </a:cubicBezTo>
                  <a:cubicBezTo>
                    <a:pt x="301" y="690"/>
                    <a:pt x="392" y="724"/>
                    <a:pt x="482" y="724"/>
                  </a:cubicBezTo>
                  <a:cubicBezTo>
                    <a:pt x="668" y="724"/>
                    <a:pt x="846" y="579"/>
                    <a:pt x="846" y="361"/>
                  </a:cubicBezTo>
                  <a:cubicBezTo>
                    <a:pt x="846" y="164"/>
                    <a:pt x="683" y="1"/>
                    <a:pt x="486"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73"/>
            <p:cNvSpPr/>
            <p:nvPr/>
          </p:nvSpPr>
          <p:spPr>
            <a:xfrm>
              <a:off x="7642345" y="2028923"/>
              <a:ext cx="104772" cy="177841"/>
            </a:xfrm>
            <a:custGeom>
              <a:rect b="b" l="l" r="r" t="t"/>
              <a:pathLst>
                <a:path extrusionOk="0" h="6793" w="4002">
                  <a:moveTo>
                    <a:pt x="1996" y="0"/>
                  </a:moveTo>
                  <a:cubicBezTo>
                    <a:pt x="1957" y="0"/>
                    <a:pt x="1917" y="25"/>
                    <a:pt x="1907" y="76"/>
                  </a:cubicBezTo>
                  <a:lnTo>
                    <a:pt x="1475" y="2771"/>
                  </a:lnTo>
                  <a:cubicBezTo>
                    <a:pt x="1379" y="3333"/>
                    <a:pt x="1139" y="3861"/>
                    <a:pt x="783" y="4308"/>
                  </a:cubicBezTo>
                  <a:cubicBezTo>
                    <a:pt x="0" y="5307"/>
                    <a:pt x="702" y="6773"/>
                    <a:pt x="1975" y="6792"/>
                  </a:cubicBezTo>
                  <a:cubicBezTo>
                    <a:pt x="1983" y="6792"/>
                    <a:pt x="1991" y="6792"/>
                    <a:pt x="1999" y="6792"/>
                  </a:cubicBezTo>
                  <a:cubicBezTo>
                    <a:pt x="3281" y="6792"/>
                    <a:pt x="4002" y="5296"/>
                    <a:pt x="3190" y="4289"/>
                  </a:cubicBezTo>
                  <a:cubicBezTo>
                    <a:pt x="2892" y="3919"/>
                    <a:pt x="2676" y="3482"/>
                    <a:pt x="2566" y="3021"/>
                  </a:cubicBezTo>
                  <a:lnTo>
                    <a:pt x="2417" y="2137"/>
                  </a:lnTo>
                  <a:lnTo>
                    <a:pt x="2080" y="76"/>
                  </a:lnTo>
                  <a:cubicBezTo>
                    <a:pt x="2073" y="25"/>
                    <a:pt x="2035" y="0"/>
                    <a:pt x="1996"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9" name="Google Shape;18739;p73"/>
            <p:cNvSpPr/>
            <p:nvPr/>
          </p:nvSpPr>
          <p:spPr>
            <a:xfrm>
              <a:off x="7685594" y="2028871"/>
              <a:ext cx="52229" cy="177788"/>
            </a:xfrm>
            <a:custGeom>
              <a:rect b="b" l="l" r="r" t="t"/>
              <a:pathLst>
                <a:path extrusionOk="0" h="6791" w="1995">
                  <a:moveTo>
                    <a:pt x="345" y="1"/>
                  </a:moveTo>
                  <a:cubicBezTo>
                    <a:pt x="306" y="1"/>
                    <a:pt x="267" y="25"/>
                    <a:pt x="260" y="73"/>
                  </a:cubicBezTo>
                  <a:lnTo>
                    <a:pt x="1" y="1668"/>
                  </a:lnTo>
                  <a:lnTo>
                    <a:pt x="78" y="2134"/>
                  </a:lnTo>
                  <a:lnTo>
                    <a:pt x="227" y="3018"/>
                  </a:lnTo>
                  <a:cubicBezTo>
                    <a:pt x="337" y="3484"/>
                    <a:pt x="548" y="3916"/>
                    <a:pt x="851" y="4291"/>
                  </a:cubicBezTo>
                  <a:cubicBezTo>
                    <a:pt x="1562" y="5170"/>
                    <a:pt x="1106" y="6496"/>
                    <a:pt x="1" y="6751"/>
                  </a:cubicBezTo>
                  <a:cubicBezTo>
                    <a:pt x="116" y="6777"/>
                    <a:pt x="231" y="6790"/>
                    <a:pt x="346" y="6790"/>
                  </a:cubicBezTo>
                  <a:cubicBezTo>
                    <a:pt x="867" y="6790"/>
                    <a:pt x="1361" y="6521"/>
                    <a:pt x="1649" y="6068"/>
                  </a:cubicBezTo>
                  <a:cubicBezTo>
                    <a:pt x="1994" y="5511"/>
                    <a:pt x="1951" y="4800"/>
                    <a:pt x="1543" y="4291"/>
                  </a:cubicBezTo>
                  <a:lnTo>
                    <a:pt x="1538" y="4291"/>
                  </a:lnTo>
                  <a:cubicBezTo>
                    <a:pt x="1235" y="3916"/>
                    <a:pt x="1024" y="3484"/>
                    <a:pt x="914" y="3018"/>
                  </a:cubicBezTo>
                  <a:lnTo>
                    <a:pt x="765" y="2139"/>
                  </a:lnTo>
                  <a:lnTo>
                    <a:pt x="433" y="73"/>
                  </a:lnTo>
                  <a:cubicBezTo>
                    <a:pt x="424" y="25"/>
                    <a:pt x="384" y="1"/>
                    <a:pt x="345" y="1"/>
                  </a:cubicBezTo>
                  <a:close/>
                </a:path>
              </a:pathLst>
            </a:custGeom>
            <a:solidFill>
              <a:srgbClr val="29435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0" name="Google Shape;18740;p73"/>
            <p:cNvSpPr/>
            <p:nvPr/>
          </p:nvSpPr>
          <p:spPr>
            <a:xfrm>
              <a:off x="7508513" y="2292608"/>
              <a:ext cx="372070" cy="10865"/>
            </a:xfrm>
            <a:custGeom>
              <a:rect b="b" l="l" r="r" t="t"/>
              <a:pathLst>
                <a:path extrusionOk="0" h="415" w="14212">
                  <a:moveTo>
                    <a:pt x="275" y="1"/>
                  </a:moveTo>
                  <a:cubicBezTo>
                    <a:pt x="1" y="1"/>
                    <a:pt x="1" y="414"/>
                    <a:pt x="275" y="414"/>
                  </a:cubicBezTo>
                  <a:lnTo>
                    <a:pt x="13937" y="414"/>
                  </a:lnTo>
                  <a:cubicBezTo>
                    <a:pt x="14211" y="414"/>
                    <a:pt x="14211" y="1"/>
                    <a:pt x="139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1" name="Google Shape;18741;p73"/>
            <p:cNvSpPr/>
            <p:nvPr/>
          </p:nvSpPr>
          <p:spPr>
            <a:xfrm>
              <a:off x="7508644" y="2128119"/>
              <a:ext cx="372044" cy="109066"/>
            </a:xfrm>
            <a:custGeom>
              <a:rect b="b" l="l" r="r" t="t"/>
              <a:pathLst>
                <a:path extrusionOk="0" h="4166" w="14211">
                  <a:moveTo>
                    <a:pt x="10147" y="0"/>
                  </a:moveTo>
                  <a:cubicBezTo>
                    <a:pt x="9642" y="0"/>
                    <a:pt x="9263" y="466"/>
                    <a:pt x="9364" y="961"/>
                  </a:cubicBezTo>
                  <a:cubicBezTo>
                    <a:pt x="9698" y="2537"/>
                    <a:pt x="8424" y="3760"/>
                    <a:pt x="7072" y="3760"/>
                  </a:cubicBezTo>
                  <a:cubicBezTo>
                    <a:pt x="6520" y="3760"/>
                    <a:pt x="5955" y="3556"/>
                    <a:pt x="5482" y="3089"/>
                  </a:cubicBezTo>
                  <a:cubicBezTo>
                    <a:pt x="4925" y="2537"/>
                    <a:pt x="4684" y="1735"/>
                    <a:pt x="4848" y="966"/>
                  </a:cubicBezTo>
                  <a:cubicBezTo>
                    <a:pt x="4953" y="471"/>
                    <a:pt x="4569" y="5"/>
                    <a:pt x="4060" y="5"/>
                  </a:cubicBezTo>
                  <a:lnTo>
                    <a:pt x="274" y="5"/>
                  </a:lnTo>
                  <a:cubicBezTo>
                    <a:pt x="0" y="5"/>
                    <a:pt x="0" y="418"/>
                    <a:pt x="274" y="418"/>
                  </a:cubicBezTo>
                  <a:lnTo>
                    <a:pt x="4060" y="418"/>
                  </a:lnTo>
                  <a:cubicBezTo>
                    <a:pt x="4062" y="418"/>
                    <a:pt x="4065" y="418"/>
                    <a:pt x="4068" y="418"/>
                  </a:cubicBezTo>
                  <a:cubicBezTo>
                    <a:pt x="4309" y="418"/>
                    <a:pt x="4492" y="642"/>
                    <a:pt x="4444" y="879"/>
                  </a:cubicBezTo>
                  <a:cubicBezTo>
                    <a:pt x="4411" y="1048"/>
                    <a:pt x="4391" y="1221"/>
                    <a:pt x="4391" y="1398"/>
                  </a:cubicBezTo>
                  <a:cubicBezTo>
                    <a:pt x="4214" y="1201"/>
                    <a:pt x="4074" y="966"/>
                    <a:pt x="3724" y="966"/>
                  </a:cubicBezTo>
                  <a:cubicBezTo>
                    <a:pt x="3195" y="966"/>
                    <a:pt x="3128" y="1514"/>
                    <a:pt x="2859" y="1514"/>
                  </a:cubicBezTo>
                  <a:cubicBezTo>
                    <a:pt x="2595" y="1514"/>
                    <a:pt x="2527" y="966"/>
                    <a:pt x="1999" y="966"/>
                  </a:cubicBezTo>
                  <a:cubicBezTo>
                    <a:pt x="1471" y="966"/>
                    <a:pt x="1403" y="1514"/>
                    <a:pt x="1134" y="1514"/>
                  </a:cubicBezTo>
                  <a:cubicBezTo>
                    <a:pt x="865" y="1514"/>
                    <a:pt x="803" y="966"/>
                    <a:pt x="270" y="966"/>
                  </a:cubicBezTo>
                  <a:cubicBezTo>
                    <a:pt x="0" y="966"/>
                    <a:pt x="0" y="1379"/>
                    <a:pt x="270" y="1379"/>
                  </a:cubicBezTo>
                  <a:cubicBezTo>
                    <a:pt x="380" y="1379"/>
                    <a:pt x="428" y="1432"/>
                    <a:pt x="543" y="1571"/>
                  </a:cubicBezTo>
                  <a:cubicBezTo>
                    <a:pt x="654" y="1715"/>
                    <a:pt x="817" y="1927"/>
                    <a:pt x="1139" y="1927"/>
                  </a:cubicBezTo>
                  <a:cubicBezTo>
                    <a:pt x="1668" y="1927"/>
                    <a:pt x="1735" y="1379"/>
                    <a:pt x="1999" y="1379"/>
                  </a:cubicBezTo>
                  <a:cubicBezTo>
                    <a:pt x="2268" y="1379"/>
                    <a:pt x="2335" y="1927"/>
                    <a:pt x="2864" y="1927"/>
                  </a:cubicBezTo>
                  <a:cubicBezTo>
                    <a:pt x="3392" y="1927"/>
                    <a:pt x="3459" y="1379"/>
                    <a:pt x="3728" y="1379"/>
                  </a:cubicBezTo>
                  <a:cubicBezTo>
                    <a:pt x="3973" y="1379"/>
                    <a:pt x="4021" y="1792"/>
                    <a:pt x="4430" y="1898"/>
                  </a:cubicBezTo>
                  <a:cubicBezTo>
                    <a:pt x="4665" y="3314"/>
                    <a:pt x="5873" y="4165"/>
                    <a:pt x="7117" y="4165"/>
                  </a:cubicBezTo>
                  <a:cubicBezTo>
                    <a:pt x="7806" y="4165"/>
                    <a:pt x="8505" y="3904"/>
                    <a:pt x="9056" y="3334"/>
                  </a:cubicBezTo>
                  <a:cubicBezTo>
                    <a:pt x="9440" y="2940"/>
                    <a:pt x="9695" y="2436"/>
                    <a:pt x="9786" y="1893"/>
                  </a:cubicBezTo>
                  <a:cubicBezTo>
                    <a:pt x="10175" y="1783"/>
                    <a:pt x="10238" y="1374"/>
                    <a:pt x="10478" y="1374"/>
                  </a:cubicBezTo>
                  <a:cubicBezTo>
                    <a:pt x="10747" y="1374"/>
                    <a:pt x="10810" y="1922"/>
                    <a:pt x="11338" y="1922"/>
                  </a:cubicBezTo>
                  <a:cubicBezTo>
                    <a:pt x="11867" y="1922"/>
                    <a:pt x="11934" y="1374"/>
                    <a:pt x="12203" y="1374"/>
                  </a:cubicBezTo>
                  <a:cubicBezTo>
                    <a:pt x="12472" y="1374"/>
                    <a:pt x="12534" y="1922"/>
                    <a:pt x="13063" y="1922"/>
                  </a:cubicBezTo>
                  <a:cubicBezTo>
                    <a:pt x="13596" y="1922"/>
                    <a:pt x="13658" y="1374"/>
                    <a:pt x="13927" y="1374"/>
                  </a:cubicBezTo>
                  <a:cubicBezTo>
                    <a:pt x="14201" y="1374"/>
                    <a:pt x="14201" y="961"/>
                    <a:pt x="13927" y="961"/>
                  </a:cubicBezTo>
                  <a:cubicBezTo>
                    <a:pt x="13399" y="961"/>
                    <a:pt x="13332" y="1509"/>
                    <a:pt x="13063" y="1509"/>
                  </a:cubicBezTo>
                  <a:cubicBezTo>
                    <a:pt x="12798" y="1509"/>
                    <a:pt x="12731" y="961"/>
                    <a:pt x="12203" y="961"/>
                  </a:cubicBezTo>
                  <a:cubicBezTo>
                    <a:pt x="11674" y="961"/>
                    <a:pt x="11607" y="1509"/>
                    <a:pt x="11338" y="1509"/>
                  </a:cubicBezTo>
                  <a:cubicBezTo>
                    <a:pt x="11069" y="1509"/>
                    <a:pt x="11007" y="961"/>
                    <a:pt x="10478" y="961"/>
                  </a:cubicBezTo>
                  <a:cubicBezTo>
                    <a:pt x="10142" y="961"/>
                    <a:pt x="9998" y="1182"/>
                    <a:pt x="9825" y="1379"/>
                  </a:cubicBezTo>
                  <a:cubicBezTo>
                    <a:pt x="9820" y="1211"/>
                    <a:pt x="9801" y="1043"/>
                    <a:pt x="9767" y="879"/>
                  </a:cubicBezTo>
                  <a:cubicBezTo>
                    <a:pt x="9719" y="639"/>
                    <a:pt x="9902" y="413"/>
                    <a:pt x="10147" y="413"/>
                  </a:cubicBezTo>
                  <a:lnTo>
                    <a:pt x="13942" y="413"/>
                  </a:lnTo>
                  <a:cubicBezTo>
                    <a:pt x="14211" y="409"/>
                    <a:pt x="14211" y="0"/>
                    <a:pt x="139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2" name="Google Shape;18742;p73"/>
            <p:cNvSpPr/>
            <p:nvPr/>
          </p:nvSpPr>
          <p:spPr>
            <a:xfrm>
              <a:off x="7644361" y="2023478"/>
              <a:ext cx="109930" cy="188548"/>
            </a:xfrm>
            <a:custGeom>
              <a:rect b="b" l="l" r="r" t="t"/>
              <a:pathLst>
                <a:path extrusionOk="0" h="7202" w="4199">
                  <a:moveTo>
                    <a:pt x="1915" y="0"/>
                  </a:moveTo>
                  <a:cubicBezTo>
                    <a:pt x="1784" y="0"/>
                    <a:pt x="1653" y="82"/>
                    <a:pt x="1629" y="245"/>
                  </a:cubicBezTo>
                  <a:lnTo>
                    <a:pt x="1191" y="2945"/>
                  </a:lnTo>
                  <a:cubicBezTo>
                    <a:pt x="1100" y="3474"/>
                    <a:pt x="879" y="3968"/>
                    <a:pt x="543" y="4386"/>
                  </a:cubicBezTo>
                  <a:cubicBezTo>
                    <a:pt x="0" y="5083"/>
                    <a:pt x="63" y="6082"/>
                    <a:pt x="697" y="6702"/>
                  </a:cubicBezTo>
                  <a:cubicBezTo>
                    <a:pt x="1023" y="7024"/>
                    <a:pt x="1461" y="7202"/>
                    <a:pt x="1917" y="7202"/>
                  </a:cubicBezTo>
                  <a:cubicBezTo>
                    <a:pt x="3368" y="7202"/>
                    <a:pt x="4199" y="5511"/>
                    <a:pt x="3272" y="4367"/>
                  </a:cubicBezTo>
                  <a:cubicBezTo>
                    <a:pt x="3027" y="4065"/>
                    <a:pt x="2844" y="3714"/>
                    <a:pt x="2734" y="3339"/>
                  </a:cubicBezTo>
                  <a:cubicBezTo>
                    <a:pt x="2706" y="3249"/>
                    <a:pt x="2624" y="3191"/>
                    <a:pt x="2535" y="3191"/>
                  </a:cubicBezTo>
                  <a:cubicBezTo>
                    <a:pt x="2515" y="3191"/>
                    <a:pt x="2494" y="3194"/>
                    <a:pt x="2474" y="3200"/>
                  </a:cubicBezTo>
                  <a:cubicBezTo>
                    <a:pt x="2368" y="3233"/>
                    <a:pt x="2306" y="3349"/>
                    <a:pt x="2335" y="3459"/>
                  </a:cubicBezTo>
                  <a:cubicBezTo>
                    <a:pt x="2686" y="4612"/>
                    <a:pt x="3248" y="4636"/>
                    <a:pt x="3248" y="5458"/>
                  </a:cubicBezTo>
                  <a:cubicBezTo>
                    <a:pt x="3248" y="6192"/>
                    <a:pt x="2652" y="6789"/>
                    <a:pt x="1920" y="6789"/>
                  </a:cubicBezTo>
                  <a:cubicBezTo>
                    <a:pt x="1914" y="6789"/>
                    <a:pt x="1908" y="6789"/>
                    <a:pt x="1902" y="6788"/>
                  </a:cubicBezTo>
                  <a:cubicBezTo>
                    <a:pt x="822" y="6769"/>
                    <a:pt x="192" y="5506"/>
                    <a:pt x="874" y="4641"/>
                  </a:cubicBezTo>
                  <a:cubicBezTo>
                    <a:pt x="1249" y="4165"/>
                    <a:pt x="1499" y="3608"/>
                    <a:pt x="1605" y="3012"/>
                  </a:cubicBezTo>
                  <a:lnTo>
                    <a:pt x="1922" y="1038"/>
                  </a:lnTo>
                  <a:lnTo>
                    <a:pt x="2133" y="2374"/>
                  </a:lnTo>
                  <a:cubicBezTo>
                    <a:pt x="2148" y="2500"/>
                    <a:pt x="2241" y="2557"/>
                    <a:pt x="2335" y="2557"/>
                  </a:cubicBezTo>
                  <a:cubicBezTo>
                    <a:pt x="2455" y="2557"/>
                    <a:pt x="2576" y="2465"/>
                    <a:pt x="2541" y="2306"/>
                  </a:cubicBezTo>
                  <a:lnTo>
                    <a:pt x="2205" y="245"/>
                  </a:lnTo>
                  <a:cubicBezTo>
                    <a:pt x="2179" y="82"/>
                    <a:pt x="2047" y="0"/>
                    <a:pt x="1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43" name="Google Shape;18743;p73"/>
          <p:cNvGrpSpPr/>
          <p:nvPr/>
        </p:nvGrpSpPr>
        <p:grpSpPr>
          <a:xfrm>
            <a:off x="7070705" y="1996303"/>
            <a:ext cx="368405" cy="334449"/>
            <a:chOff x="7070705" y="1996303"/>
            <a:chExt cx="368405" cy="334449"/>
          </a:xfrm>
        </p:grpSpPr>
        <p:sp>
          <p:nvSpPr>
            <p:cNvPr id="18744" name="Google Shape;18744;p73"/>
            <p:cNvSpPr/>
            <p:nvPr/>
          </p:nvSpPr>
          <p:spPr>
            <a:xfrm>
              <a:off x="7410155" y="2127360"/>
              <a:ext cx="23562" cy="197999"/>
            </a:xfrm>
            <a:custGeom>
              <a:rect b="b" l="l" r="r" t="t"/>
              <a:pathLst>
                <a:path extrusionOk="0" h="7563" w="900">
                  <a:moveTo>
                    <a:pt x="452" y="0"/>
                  </a:moveTo>
                  <a:cubicBezTo>
                    <a:pt x="207" y="0"/>
                    <a:pt x="11" y="193"/>
                    <a:pt x="1" y="433"/>
                  </a:cubicBezTo>
                  <a:lnTo>
                    <a:pt x="1" y="7562"/>
                  </a:lnTo>
                  <a:lnTo>
                    <a:pt x="899" y="7562"/>
                  </a:lnTo>
                  <a:lnTo>
                    <a:pt x="899" y="433"/>
                  </a:lnTo>
                  <a:cubicBezTo>
                    <a:pt x="890" y="193"/>
                    <a:pt x="693" y="0"/>
                    <a:pt x="452"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5" name="Google Shape;18745;p73"/>
            <p:cNvSpPr/>
            <p:nvPr/>
          </p:nvSpPr>
          <p:spPr>
            <a:xfrm>
              <a:off x="7416071" y="2126993"/>
              <a:ext cx="17645" cy="198366"/>
            </a:xfrm>
            <a:custGeom>
              <a:rect b="b" l="l" r="r" t="t"/>
              <a:pathLst>
                <a:path extrusionOk="0" h="7577" w="674">
                  <a:moveTo>
                    <a:pt x="226" y="0"/>
                  </a:moveTo>
                  <a:cubicBezTo>
                    <a:pt x="145" y="0"/>
                    <a:pt x="68" y="24"/>
                    <a:pt x="1" y="63"/>
                  </a:cubicBezTo>
                  <a:cubicBezTo>
                    <a:pt x="140" y="139"/>
                    <a:pt x="226" y="288"/>
                    <a:pt x="226" y="447"/>
                  </a:cubicBezTo>
                  <a:lnTo>
                    <a:pt x="226" y="7576"/>
                  </a:lnTo>
                  <a:lnTo>
                    <a:pt x="673" y="7576"/>
                  </a:lnTo>
                  <a:lnTo>
                    <a:pt x="673" y="447"/>
                  </a:lnTo>
                  <a:cubicBezTo>
                    <a:pt x="673" y="202"/>
                    <a:pt x="472" y="0"/>
                    <a:pt x="2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6" name="Google Shape;18746;p73"/>
            <p:cNvSpPr/>
            <p:nvPr/>
          </p:nvSpPr>
          <p:spPr>
            <a:xfrm>
              <a:off x="7099267" y="2170243"/>
              <a:ext cx="103647" cy="93594"/>
            </a:xfrm>
            <a:custGeom>
              <a:rect b="b" l="l" r="r" t="t"/>
              <a:pathLst>
                <a:path extrusionOk="0" h="3575" w="3959">
                  <a:moveTo>
                    <a:pt x="0" y="1"/>
                  </a:moveTo>
                  <a:lnTo>
                    <a:pt x="0" y="3575"/>
                  </a:lnTo>
                  <a:lnTo>
                    <a:pt x="3959" y="3575"/>
                  </a:lnTo>
                  <a:lnTo>
                    <a:pt x="3959"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7" name="Google Shape;18747;p73"/>
            <p:cNvSpPr/>
            <p:nvPr/>
          </p:nvSpPr>
          <p:spPr>
            <a:xfrm>
              <a:off x="7185164" y="2170243"/>
              <a:ext cx="17750" cy="93594"/>
            </a:xfrm>
            <a:custGeom>
              <a:rect b="b" l="l" r="r" t="t"/>
              <a:pathLst>
                <a:path extrusionOk="0" h="3575" w="678">
                  <a:moveTo>
                    <a:pt x="0" y="1"/>
                  </a:moveTo>
                  <a:lnTo>
                    <a:pt x="0" y="3575"/>
                  </a:lnTo>
                  <a:lnTo>
                    <a:pt x="678" y="3575"/>
                  </a:lnTo>
                  <a:lnTo>
                    <a:pt x="678" y="1"/>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73"/>
            <p:cNvSpPr/>
            <p:nvPr/>
          </p:nvSpPr>
          <p:spPr>
            <a:xfrm>
              <a:off x="7099267" y="2099688"/>
              <a:ext cx="70712" cy="70581"/>
            </a:xfrm>
            <a:custGeom>
              <a:rect b="b" l="l" r="r" t="t"/>
              <a:pathLst>
                <a:path extrusionOk="0" h="2696" w="2701">
                  <a:moveTo>
                    <a:pt x="9" y="1"/>
                  </a:moveTo>
                  <a:cubicBezTo>
                    <a:pt x="6" y="1"/>
                    <a:pt x="3" y="1"/>
                    <a:pt x="0" y="1"/>
                  </a:cubicBezTo>
                  <a:lnTo>
                    <a:pt x="0" y="2696"/>
                  </a:lnTo>
                  <a:lnTo>
                    <a:pt x="2695" y="2696"/>
                  </a:lnTo>
                  <a:cubicBezTo>
                    <a:pt x="2700" y="1209"/>
                    <a:pt x="1494" y="1"/>
                    <a:pt x="9" y="1"/>
                  </a:cubicBez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73"/>
            <p:cNvSpPr/>
            <p:nvPr/>
          </p:nvSpPr>
          <p:spPr>
            <a:xfrm>
              <a:off x="7099267" y="2099688"/>
              <a:ext cx="70581" cy="70450"/>
            </a:xfrm>
            <a:custGeom>
              <a:rect b="b" l="l" r="r" t="t"/>
              <a:pathLst>
                <a:path extrusionOk="0" h="2691" w="2696">
                  <a:moveTo>
                    <a:pt x="9" y="1"/>
                  </a:moveTo>
                  <a:cubicBezTo>
                    <a:pt x="6" y="1"/>
                    <a:pt x="3" y="1"/>
                    <a:pt x="0" y="1"/>
                  </a:cubicBezTo>
                  <a:lnTo>
                    <a:pt x="0" y="519"/>
                  </a:lnTo>
                  <a:cubicBezTo>
                    <a:pt x="1105" y="721"/>
                    <a:pt x="1970" y="1586"/>
                    <a:pt x="2172" y="2691"/>
                  </a:cubicBezTo>
                  <a:lnTo>
                    <a:pt x="2691" y="2691"/>
                  </a:lnTo>
                  <a:cubicBezTo>
                    <a:pt x="2695" y="1209"/>
                    <a:pt x="1494" y="1"/>
                    <a:pt x="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73"/>
            <p:cNvSpPr/>
            <p:nvPr/>
          </p:nvSpPr>
          <p:spPr>
            <a:xfrm>
              <a:off x="7134610" y="2263810"/>
              <a:ext cx="16624" cy="61549"/>
            </a:xfrm>
            <a:custGeom>
              <a:rect b="b" l="l" r="r" t="t"/>
              <a:pathLst>
                <a:path extrusionOk="0" h="2351" w="635">
                  <a:moveTo>
                    <a:pt x="0" y="1"/>
                  </a:moveTo>
                  <a:lnTo>
                    <a:pt x="0" y="2350"/>
                  </a:lnTo>
                  <a:lnTo>
                    <a:pt x="634" y="2350"/>
                  </a:lnTo>
                  <a:lnTo>
                    <a:pt x="634"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73"/>
            <p:cNvSpPr/>
            <p:nvPr/>
          </p:nvSpPr>
          <p:spPr>
            <a:xfrm>
              <a:off x="7172074" y="2039709"/>
              <a:ext cx="44061" cy="47569"/>
            </a:xfrm>
            <a:custGeom>
              <a:rect b="b" l="l" r="r" t="t"/>
              <a:pathLst>
                <a:path extrusionOk="0" h="1817" w="1683">
                  <a:moveTo>
                    <a:pt x="1" y="0"/>
                  </a:moveTo>
                  <a:lnTo>
                    <a:pt x="145" y="1566"/>
                  </a:lnTo>
                  <a:cubicBezTo>
                    <a:pt x="155" y="1706"/>
                    <a:pt x="275" y="1816"/>
                    <a:pt x="419" y="1816"/>
                  </a:cubicBezTo>
                  <a:lnTo>
                    <a:pt x="1264" y="1816"/>
                  </a:lnTo>
                  <a:cubicBezTo>
                    <a:pt x="1404" y="1816"/>
                    <a:pt x="1524" y="1706"/>
                    <a:pt x="1538" y="1566"/>
                  </a:cubicBezTo>
                  <a:lnTo>
                    <a:pt x="16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73"/>
            <p:cNvSpPr/>
            <p:nvPr/>
          </p:nvSpPr>
          <p:spPr>
            <a:xfrm>
              <a:off x="7192075" y="2039709"/>
              <a:ext cx="24190" cy="47438"/>
            </a:xfrm>
            <a:custGeom>
              <a:rect b="b" l="l" r="r" t="t"/>
              <a:pathLst>
                <a:path extrusionOk="0" h="1812" w="924">
                  <a:moveTo>
                    <a:pt x="419" y="0"/>
                  </a:moveTo>
                  <a:lnTo>
                    <a:pt x="275" y="1561"/>
                  </a:lnTo>
                  <a:cubicBezTo>
                    <a:pt x="260" y="1706"/>
                    <a:pt x="140" y="1811"/>
                    <a:pt x="1" y="1811"/>
                  </a:cubicBezTo>
                  <a:lnTo>
                    <a:pt x="505" y="1811"/>
                  </a:lnTo>
                  <a:cubicBezTo>
                    <a:pt x="644" y="1811"/>
                    <a:pt x="765" y="1706"/>
                    <a:pt x="779" y="1561"/>
                  </a:cubicBezTo>
                  <a:lnTo>
                    <a:pt x="923"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73"/>
            <p:cNvSpPr/>
            <p:nvPr/>
          </p:nvSpPr>
          <p:spPr>
            <a:xfrm>
              <a:off x="7203018" y="2154404"/>
              <a:ext cx="207293" cy="128046"/>
            </a:xfrm>
            <a:custGeom>
              <a:rect b="b" l="l" r="r" t="t"/>
              <a:pathLst>
                <a:path extrusionOk="0" h="4891" w="7918">
                  <a:moveTo>
                    <a:pt x="1" y="0"/>
                  </a:moveTo>
                  <a:lnTo>
                    <a:pt x="1" y="4891"/>
                  </a:lnTo>
                  <a:lnTo>
                    <a:pt x="7918" y="4891"/>
                  </a:lnTo>
                  <a:lnTo>
                    <a:pt x="791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73"/>
            <p:cNvSpPr/>
            <p:nvPr/>
          </p:nvSpPr>
          <p:spPr>
            <a:xfrm>
              <a:off x="7383870" y="2154404"/>
              <a:ext cx="26311" cy="128046"/>
            </a:xfrm>
            <a:custGeom>
              <a:rect b="b" l="l" r="r" t="t"/>
              <a:pathLst>
                <a:path extrusionOk="0" h="4891" w="1005">
                  <a:moveTo>
                    <a:pt x="1" y="0"/>
                  </a:moveTo>
                  <a:lnTo>
                    <a:pt x="1" y="4891"/>
                  </a:lnTo>
                  <a:lnTo>
                    <a:pt x="1005" y="4891"/>
                  </a:lnTo>
                  <a:lnTo>
                    <a:pt x="1005"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73"/>
            <p:cNvSpPr/>
            <p:nvPr/>
          </p:nvSpPr>
          <p:spPr>
            <a:xfrm>
              <a:off x="7134610" y="2001591"/>
              <a:ext cx="84404" cy="120768"/>
            </a:xfrm>
            <a:custGeom>
              <a:rect b="b" l="l" r="r" t="t"/>
              <a:pathLst>
                <a:path extrusionOk="0" h="4613" w="3224">
                  <a:moveTo>
                    <a:pt x="2901" y="0"/>
                  </a:moveTo>
                  <a:cubicBezTo>
                    <a:pt x="2898" y="0"/>
                    <a:pt x="2895" y="0"/>
                    <a:pt x="2892" y="0"/>
                  </a:cubicBezTo>
                  <a:lnTo>
                    <a:pt x="634" y="0"/>
                  </a:lnTo>
                  <a:lnTo>
                    <a:pt x="634" y="5"/>
                  </a:lnTo>
                  <a:lnTo>
                    <a:pt x="380" y="5"/>
                  </a:lnTo>
                  <a:cubicBezTo>
                    <a:pt x="168" y="5"/>
                    <a:pt x="0" y="178"/>
                    <a:pt x="0" y="385"/>
                  </a:cubicBezTo>
                  <a:lnTo>
                    <a:pt x="0" y="4103"/>
                  </a:lnTo>
                  <a:cubicBezTo>
                    <a:pt x="236" y="4238"/>
                    <a:pt x="452" y="4411"/>
                    <a:pt x="634" y="4612"/>
                  </a:cubicBezTo>
                  <a:lnTo>
                    <a:pt x="634" y="639"/>
                  </a:lnTo>
                  <a:lnTo>
                    <a:pt x="2892" y="639"/>
                  </a:lnTo>
                  <a:cubicBezTo>
                    <a:pt x="2895" y="639"/>
                    <a:pt x="2898" y="640"/>
                    <a:pt x="2901" y="640"/>
                  </a:cubicBezTo>
                  <a:cubicBezTo>
                    <a:pt x="3075" y="640"/>
                    <a:pt x="3224" y="497"/>
                    <a:pt x="3224" y="322"/>
                  </a:cubicBezTo>
                  <a:cubicBezTo>
                    <a:pt x="3224" y="143"/>
                    <a:pt x="3075" y="0"/>
                    <a:pt x="2901"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6" name="Google Shape;18756;p73"/>
            <p:cNvSpPr/>
            <p:nvPr/>
          </p:nvSpPr>
          <p:spPr>
            <a:xfrm>
              <a:off x="7075993" y="2029132"/>
              <a:ext cx="23536" cy="296227"/>
            </a:xfrm>
            <a:custGeom>
              <a:rect b="b" l="l" r="r" t="t"/>
              <a:pathLst>
                <a:path extrusionOk="0" h="11315" w="899">
                  <a:moveTo>
                    <a:pt x="447" y="1"/>
                  </a:moveTo>
                  <a:cubicBezTo>
                    <a:pt x="207" y="1"/>
                    <a:pt x="10" y="193"/>
                    <a:pt x="1" y="433"/>
                  </a:cubicBezTo>
                  <a:lnTo>
                    <a:pt x="1" y="11314"/>
                  </a:lnTo>
                  <a:lnTo>
                    <a:pt x="899" y="11314"/>
                  </a:lnTo>
                  <a:lnTo>
                    <a:pt x="899" y="433"/>
                  </a:lnTo>
                  <a:cubicBezTo>
                    <a:pt x="889" y="193"/>
                    <a:pt x="692" y="1"/>
                    <a:pt x="447"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7" name="Google Shape;18757;p73"/>
            <p:cNvSpPr/>
            <p:nvPr/>
          </p:nvSpPr>
          <p:spPr>
            <a:xfrm>
              <a:off x="7081779" y="2028871"/>
              <a:ext cx="17514" cy="296488"/>
            </a:xfrm>
            <a:custGeom>
              <a:rect b="b" l="l" r="r" t="t"/>
              <a:pathLst>
                <a:path extrusionOk="0" h="11325" w="669">
                  <a:moveTo>
                    <a:pt x="222" y="1"/>
                  </a:moveTo>
                  <a:cubicBezTo>
                    <a:pt x="145" y="1"/>
                    <a:pt x="68" y="20"/>
                    <a:pt x="1" y="59"/>
                  </a:cubicBezTo>
                  <a:cubicBezTo>
                    <a:pt x="135" y="140"/>
                    <a:pt x="222" y="289"/>
                    <a:pt x="222" y="448"/>
                  </a:cubicBezTo>
                  <a:lnTo>
                    <a:pt x="222" y="11324"/>
                  </a:lnTo>
                  <a:lnTo>
                    <a:pt x="668" y="11324"/>
                  </a:lnTo>
                  <a:lnTo>
                    <a:pt x="668" y="448"/>
                  </a:lnTo>
                  <a:cubicBezTo>
                    <a:pt x="668" y="198"/>
                    <a:pt x="471" y="1"/>
                    <a:pt x="22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73"/>
            <p:cNvSpPr/>
            <p:nvPr/>
          </p:nvSpPr>
          <p:spPr>
            <a:xfrm>
              <a:off x="7070705" y="1996303"/>
              <a:ext cx="368405" cy="334449"/>
            </a:xfrm>
            <a:custGeom>
              <a:rect b="b" l="l" r="r" t="t"/>
              <a:pathLst>
                <a:path extrusionOk="0" h="12775" w="14072">
                  <a:moveTo>
                    <a:pt x="5328" y="1865"/>
                  </a:moveTo>
                  <a:lnTo>
                    <a:pt x="5204" y="3200"/>
                  </a:lnTo>
                  <a:cubicBezTo>
                    <a:pt x="5199" y="3234"/>
                    <a:pt x="5170" y="3258"/>
                    <a:pt x="5136" y="3263"/>
                  </a:cubicBezTo>
                  <a:lnTo>
                    <a:pt x="4291" y="3263"/>
                  </a:lnTo>
                  <a:cubicBezTo>
                    <a:pt x="4257" y="3258"/>
                    <a:pt x="4228" y="3234"/>
                    <a:pt x="4219" y="3200"/>
                  </a:cubicBezTo>
                  <a:lnTo>
                    <a:pt x="4094" y="1865"/>
                  </a:lnTo>
                  <a:close/>
                  <a:moveTo>
                    <a:pt x="1303" y="4161"/>
                  </a:moveTo>
                  <a:cubicBezTo>
                    <a:pt x="2507" y="4271"/>
                    <a:pt x="3462" y="5225"/>
                    <a:pt x="3575" y="6433"/>
                  </a:cubicBezTo>
                  <a:lnTo>
                    <a:pt x="1303" y="6433"/>
                  </a:lnTo>
                  <a:lnTo>
                    <a:pt x="1303" y="4161"/>
                  </a:lnTo>
                  <a:close/>
                  <a:moveTo>
                    <a:pt x="4843" y="6846"/>
                  </a:moveTo>
                  <a:lnTo>
                    <a:pt x="4843" y="10007"/>
                  </a:lnTo>
                  <a:lnTo>
                    <a:pt x="1303" y="10007"/>
                  </a:lnTo>
                  <a:lnTo>
                    <a:pt x="1303" y="6846"/>
                  </a:lnTo>
                  <a:close/>
                  <a:moveTo>
                    <a:pt x="2864" y="10425"/>
                  </a:moveTo>
                  <a:lnTo>
                    <a:pt x="2864" y="12361"/>
                  </a:lnTo>
                  <a:lnTo>
                    <a:pt x="2643" y="12361"/>
                  </a:lnTo>
                  <a:lnTo>
                    <a:pt x="2643" y="10425"/>
                  </a:lnTo>
                  <a:close/>
                  <a:moveTo>
                    <a:pt x="13414" y="5201"/>
                  </a:moveTo>
                  <a:cubicBezTo>
                    <a:pt x="13534" y="5201"/>
                    <a:pt x="13654" y="5280"/>
                    <a:pt x="13654" y="5439"/>
                  </a:cubicBezTo>
                  <a:lnTo>
                    <a:pt x="13659" y="12361"/>
                  </a:lnTo>
                  <a:lnTo>
                    <a:pt x="13173" y="12361"/>
                  </a:lnTo>
                  <a:lnTo>
                    <a:pt x="13173" y="5439"/>
                  </a:lnTo>
                  <a:cubicBezTo>
                    <a:pt x="13173" y="5280"/>
                    <a:pt x="13294" y="5201"/>
                    <a:pt x="13414" y="5201"/>
                  </a:cubicBezTo>
                  <a:close/>
                  <a:moveTo>
                    <a:pt x="2826" y="1"/>
                  </a:moveTo>
                  <a:cubicBezTo>
                    <a:pt x="2504" y="1"/>
                    <a:pt x="2239" y="265"/>
                    <a:pt x="2239" y="587"/>
                  </a:cubicBezTo>
                  <a:lnTo>
                    <a:pt x="2239" y="3974"/>
                  </a:lnTo>
                  <a:cubicBezTo>
                    <a:pt x="1942" y="3849"/>
                    <a:pt x="1625" y="3777"/>
                    <a:pt x="1303" y="3762"/>
                  </a:cubicBezTo>
                  <a:lnTo>
                    <a:pt x="1303" y="1687"/>
                  </a:lnTo>
                  <a:cubicBezTo>
                    <a:pt x="1303" y="1327"/>
                    <a:pt x="1014" y="1038"/>
                    <a:pt x="654" y="1038"/>
                  </a:cubicBezTo>
                  <a:cubicBezTo>
                    <a:pt x="294" y="1038"/>
                    <a:pt x="1" y="1327"/>
                    <a:pt x="1" y="1687"/>
                  </a:cubicBezTo>
                  <a:lnTo>
                    <a:pt x="1" y="6049"/>
                  </a:lnTo>
                  <a:cubicBezTo>
                    <a:pt x="1" y="6186"/>
                    <a:pt x="103" y="6254"/>
                    <a:pt x="205" y="6254"/>
                  </a:cubicBezTo>
                  <a:cubicBezTo>
                    <a:pt x="307" y="6254"/>
                    <a:pt x="409" y="6186"/>
                    <a:pt x="409" y="6049"/>
                  </a:cubicBezTo>
                  <a:lnTo>
                    <a:pt x="409" y="1687"/>
                  </a:lnTo>
                  <a:cubicBezTo>
                    <a:pt x="409" y="1526"/>
                    <a:pt x="529" y="1446"/>
                    <a:pt x="649" y="1446"/>
                  </a:cubicBezTo>
                  <a:cubicBezTo>
                    <a:pt x="769" y="1446"/>
                    <a:pt x="890" y="1526"/>
                    <a:pt x="890" y="1687"/>
                  </a:cubicBezTo>
                  <a:lnTo>
                    <a:pt x="890" y="12361"/>
                  </a:lnTo>
                  <a:lnTo>
                    <a:pt x="409" y="12361"/>
                  </a:lnTo>
                  <a:lnTo>
                    <a:pt x="409" y="7067"/>
                  </a:lnTo>
                  <a:cubicBezTo>
                    <a:pt x="409" y="6931"/>
                    <a:pt x="307" y="6862"/>
                    <a:pt x="205" y="6862"/>
                  </a:cubicBezTo>
                  <a:cubicBezTo>
                    <a:pt x="103" y="6862"/>
                    <a:pt x="1" y="6931"/>
                    <a:pt x="1" y="7067"/>
                  </a:cubicBezTo>
                  <a:lnTo>
                    <a:pt x="1" y="12568"/>
                  </a:lnTo>
                  <a:cubicBezTo>
                    <a:pt x="1" y="12683"/>
                    <a:pt x="92" y="12775"/>
                    <a:pt x="207" y="12775"/>
                  </a:cubicBezTo>
                  <a:lnTo>
                    <a:pt x="1101" y="12775"/>
                  </a:lnTo>
                  <a:cubicBezTo>
                    <a:pt x="1211" y="12775"/>
                    <a:pt x="1303" y="12683"/>
                    <a:pt x="1303" y="12568"/>
                  </a:cubicBezTo>
                  <a:lnTo>
                    <a:pt x="1303" y="10421"/>
                  </a:lnTo>
                  <a:lnTo>
                    <a:pt x="2239" y="10421"/>
                  </a:lnTo>
                  <a:lnTo>
                    <a:pt x="2239" y="12568"/>
                  </a:lnTo>
                  <a:cubicBezTo>
                    <a:pt x="2239" y="12683"/>
                    <a:pt x="2331" y="12775"/>
                    <a:pt x="2441" y="12775"/>
                  </a:cubicBezTo>
                  <a:lnTo>
                    <a:pt x="3075" y="12775"/>
                  </a:lnTo>
                  <a:cubicBezTo>
                    <a:pt x="3191" y="12775"/>
                    <a:pt x="3282" y="12683"/>
                    <a:pt x="3282" y="12568"/>
                  </a:cubicBezTo>
                  <a:lnTo>
                    <a:pt x="3282" y="10421"/>
                  </a:lnTo>
                  <a:lnTo>
                    <a:pt x="4848" y="10421"/>
                  </a:lnTo>
                  <a:lnTo>
                    <a:pt x="4848" y="10930"/>
                  </a:lnTo>
                  <a:cubicBezTo>
                    <a:pt x="4848" y="11040"/>
                    <a:pt x="4939" y="11132"/>
                    <a:pt x="5055" y="11132"/>
                  </a:cubicBezTo>
                  <a:lnTo>
                    <a:pt x="8903" y="11132"/>
                  </a:lnTo>
                  <a:cubicBezTo>
                    <a:pt x="9177" y="11132"/>
                    <a:pt x="9177" y="10723"/>
                    <a:pt x="8903" y="10723"/>
                  </a:cubicBezTo>
                  <a:lnTo>
                    <a:pt x="5261" y="10723"/>
                  </a:lnTo>
                  <a:lnTo>
                    <a:pt x="5261" y="6246"/>
                  </a:lnTo>
                  <a:lnTo>
                    <a:pt x="12770" y="6246"/>
                  </a:lnTo>
                  <a:lnTo>
                    <a:pt x="12770" y="10723"/>
                  </a:lnTo>
                  <a:lnTo>
                    <a:pt x="9868" y="10723"/>
                  </a:lnTo>
                  <a:cubicBezTo>
                    <a:pt x="9594" y="10723"/>
                    <a:pt x="9594" y="11132"/>
                    <a:pt x="9868" y="11132"/>
                  </a:cubicBezTo>
                  <a:lnTo>
                    <a:pt x="12770" y="11132"/>
                  </a:lnTo>
                  <a:lnTo>
                    <a:pt x="12770" y="12563"/>
                  </a:lnTo>
                  <a:cubicBezTo>
                    <a:pt x="12770" y="12671"/>
                    <a:pt x="12857" y="12765"/>
                    <a:pt x="12964" y="12765"/>
                  </a:cubicBezTo>
                  <a:cubicBezTo>
                    <a:pt x="12966" y="12765"/>
                    <a:pt x="12969" y="12765"/>
                    <a:pt x="12972" y="12765"/>
                  </a:cubicBezTo>
                  <a:lnTo>
                    <a:pt x="13865" y="12765"/>
                  </a:lnTo>
                  <a:cubicBezTo>
                    <a:pt x="13868" y="12765"/>
                    <a:pt x="13871" y="12765"/>
                    <a:pt x="13874" y="12765"/>
                  </a:cubicBezTo>
                  <a:cubicBezTo>
                    <a:pt x="13985" y="12765"/>
                    <a:pt x="14072" y="12671"/>
                    <a:pt x="14072" y="12563"/>
                  </a:cubicBezTo>
                  <a:lnTo>
                    <a:pt x="14072" y="5434"/>
                  </a:lnTo>
                  <a:cubicBezTo>
                    <a:pt x="14072" y="5077"/>
                    <a:pt x="13784" y="4785"/>
                    <a:pt x="13427" y="4785"/>
                  </a:cubicBezTo>
                  <a:cubicBezTo>
                    <a:pt x="13424" y="4785"/>
                    <a:pt x="13421" y="4785"/>
                    <a:pt x="13418" y="4786"/>
                  </a:cubicBezTo>
                  <a:cubicBezTo>
                    <a:pt x="13058" y="4786"/>
                    <a:pt x="12765" y="5079"/>
                    <a:pt x="12765" y="5439"/>
                  </a:cubicBezTo>
                  <a:lnTo>
                    <a:pt x="12765" y="5828"/>
                  </a:lnTo>
                  <a:lnTo>
                    <a:pt x="5055" y="5828"/>
                  </a:lnTo>
                  <a:cubicBezTo>
                    <a:pt x="4939" y="5828"/>
                    <a:pt x="4848" y="5919"/>
                    <a:pt x="4848" y="6035"/>
                  </a:cubicBezTo>
                  <a:lnTo>
                    <a:pt x="4848" y="6433"/>
                  </a:lnTo>
                  <a:lnTo>
                    <a:pt x="3974" y="6433"/>
                  </a:lnTo>
                  <a:cubicBezTo>
                    <a:pt x="3930" y="5814"/>
                    <a:pt x="3685" y="5223"/>
                    <a:pt x="3282" y="4752"/>
                  </a:cubicBezTo>
                  <a:lnTo>
                    <a:pt x="3282" y="1043"/>
                  </a:lnTo>
                  <a:lnTo>
                    <a:pt x="4507" y="1043"/>
                  </a:lnTo>
                  <a:lnTo>
                    <a:pt x="4507" y="1452"/>
                  </a:lnTo>
                  <a:lnTo>
                    <a:pt x="3873" y="1452"/>
                  </a:lnTo>
                  <a:cubicBezTo>
                    <a:pt x="3753" y="1452"/>
                    <a:pt x="3657" y="1552"/>
                    <a:pt x="3666" y="1673"/>
                  </a:cubicBezTo>
                  <a:lnTo>
                    <a:pt x="3815" y="3239"/>
                  </a:lnTo>
                  <a:cubicBezTo>
                    <a:pt x="3834" y="3488"/>
                    <a:pt x="4046" y="3676"/>
                    <a:pt x="4296" y="3676"/>
                  </a:cubicBezTo>
                  <a:lnTo>
                    <a:pt x="4512" y="3676"/>
                  </a:lnTo>
                  <a:lnTo>
                    <a:pt x="4512" y="4829"/>
                  </a:lnTo>
                  <a:cubicBezTo>
                    <a:pt x="4512" y="4963"/>
                    <a:pt x="4615" y="5031"/>
                    <a:pt x="4718" y="5031"/>
                  </a:cubicBezTo>
                  <a:cubicBezTo>
                    <a:pt x="4822" y="5031"/>
                    <a:pt x="4925" y="4963"/>
                    <a:pt x="4925" y="4829"/>
                  </a:cubicBezTo>
                  <a:lnTo>
                    <a:pt x="4925" y="3676"/>
                  </a:lnTo>
                  <a:lnTo>
                    <a:pt x="5146" y="3676"/>
                  </a:lnTo>
                  <a:cubicBezTo>
                    <a:pt x="5391" y="3676"/>
                    <a:pt x="5602" y="3488"/>
                    <a:pt x="5626" y="3239"/>
                  </a:cubicBezTo>
                  <a:lnTo>
                    <a:pt x="5770" y="1673"/>
                  </a:lnTo>
                  <a:cubicBezTo>
                    <a:pt x="5775" y="1615"/>
                    <a:pt x="5756" y="1557"/>
                    <a:pt x="5718" y="1519"/>
                  </a:cubicBezTo>
                  <a:cubicBezTo>
                    <a:pt x="5679" y="1476"/>
                    <a:pt x="5622" y="1452"/>
                    <a:pt x="5564" y="1452"/>
                  </a:cubicBezTo>
                  <a:lnTo>
                    <a:pt x="4930" y="1452"/>
                  </a:lnTo>
                  <a:lnTo>
                    <a:pt x="4930" y="1043"/>
                  </a:lnTo>
                  <a:lnTo>
                    <a:pt x="5343" y="1043"/>
                  </a:lnTo>
                  <a:cubicBezTo>
                    <a:pt x="5631" y="1043"/>
                    <a:pt x="5862" y="813"/>
                    <a:pt x="5862" y="524"/>
                  </a:cubicBezTo>
                  <a:cubicBezTo>
                    <a:pt x="5862" y="231"/>
                    <a:pt x="5631" y="1"/>
                    <a:pt x="5343" y="1"/>
                  </a:cubicBezTo>
                  <a:lnTo>
                    <a:pt x="4420" y="1"/>
                  </a:lnTo>
                  <a:cubicBezTo>
                    <a:pt x="4147" y="1"/>
                    <a:pt x="4147" y="409"/>
                    <a:pt x="4420" y="409"/>
                  </a:cubicBezTo>
                  <a:lnTo>
                    <a:pt x="5343" y="409"/>
                  </a:lnTo>
                  <a:cubicBezTo>
                    <a:pt x="5346" y="409"/>
                    <a:pt x="5349" y="409"/>
                    <a:pt x="5352" y="409"/>
                  </a:cubicBezTo>
                  <a:cubicBezTo>
                    <a:pt x="5494" y="409"/>
                    <a:pt x="5494" y="630"/>
                    <a:pt x="5352" y="630"/>
                  </a:cubicBezTo>
                  <a:cubicBezTo>
                    <a:pt x="5349" y="630"/>
                    <a:pt x="5346" y="630"/>
                    <a:pt x="5343" y="630"/>
                  </a:cubicBezTo>
                  <a:lnTo>
                    <a:pt x="3075" y="630"/>
                  </a:lnTo>
                  <a:cubicBezTo>
                    <a:pt x="2965" y="630"/>
                    <a:pt x="2874" y="721"/>
                    <a:pt x="2874" y="832"/>
                  </a:cubicBezTo>
                  <a:lnTo>
                    <a:pt x="2874" y="4344"/>
                  </a:lnTo>
                  <a:cubicBezTo>
                    <a:pt x="2845" y="4320"/>
                    <a:pt x="2653" y="4190"/>
                    <a:pt x="2653" y="4185"/>
                  </a:cubicBezTo>
                  <a:lnTo>
                    <a:pt x="2653" y="582"/>
                  </a:lnTo>
                  <a:cubicBezTo>
                    <a:pt x="2653" y="491"/>
                    <a:pt x="2729" y="414"/>
                    <a:pt x="2826" y="409"/>
                  </a:cubicBezTo>
                  <a:lnTo>
                    <a:pt x="3469" y="409"/>
                  </a:lnTo>
                  <a:cubicBezTo>
                    <a:pt x="3743" y="409"/>
                    <a:pt x="3743" y="1"/>
                    <a:pt x="34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9" name="Google Shape;18759;p73"/>
          <p:cNvGrpSpPr/>
          <p:nvPr/>
        </p:nvGrpSpPr>
        <p:grpSpPr>
          <a:xfrm>
            <a:off x="6630645" y="2040338"/>
            <a:ext cx="368536" cy="246275"/>
            <a:chOff x="6630645" y="2040338"/>
            <a:chExt cx="368536" cy="246275"/>
          </a:xfrm>
        </p:grpSpPr>
        <p:sp>
          <p:nvSpPr>
            <p:cNvPr id="18760" name="Google Shape;18760;p73"/>
            <p:cNvSpPr/>
            <p:nvPr/>
          </p:nvSpPr>
          <p:spPr>
            <a:xfrm>
              <a:off x="6635933" y="2045862"/>
              <a:ext cx="357828" cy="217975"/>
            </a:xfrm>
            <a:custGeom>
              <a:rect b="b" l="l" r="r" t="t"/>
              <a:pathLst>
                <a:path extrusionOk="0" h="8326" w="13668">
                  <a:moveTo>
                    <a:pt x="453" y="0"/>
                  </a:moveTo>
                  <a:cubicBezTo>
                    <a:pt x="202" y="0"/>
                    <a:pt x="0" y="205"/>
                    <a:pt x="5" y="457"/>
                  </a:cubicBezTo>
                  <a:lnTo>
                    <a:pt x="5" y="7865"/>
                  </a:lnTo>
                  <a:cubicBezTo>
                    <a:pt x="0" y="8119"/>
                    <a:pt x="207" y="8326"/>
                    <a:pt x="461" y="8326"/>
                  </a:cubicBezTo>
                  <a:lnTo>
                    <a:pt x="13206" y="8326"/>
                  </a:lnTo>
                  <a:cubicBezTo>
                    <a:pt x="13461" y="8326"/>
                    <a:pt x="13668" y="8119"/>
                    <a:pt x="13668" y="7869"/>
                  </a:cubicBezTo>
                  <a:lnTo>
                    <a:pt x="13668" y="457"/>
                  </a:lnTo>
                  <a:cubicBezTo>
                    <a:pt x="13668" y="205"/>
                    <a:pt x="13466" y="0"/>
                    <a:pt x="13215" y="0"/>
                  </a:cubicBezTo>
                  <a:cubicBezTo>
                    <a:pt x="13212" y="0"/>
                    <a:pt x="13209" y="0"/>
                    <a:pt x="13206" y="0"/>
                  </a:cubicBezTo>
                  <a:lnTo>
                    <a:pt x="461" y="0"/>
                  </a:lnTo>
                  <a:cubicBezTo>
                    <a:pt x="458" y="0"/>
                    <a:pt x="456" y="0"/>
                    <a:pt x="45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1" name="Google Shape;18761;p73"/>
            <p:cNvSpPr/>
            <p:nvPr/>
          </p:nvSpPr>
          <p:spPr>
            <a:xfrm>
              <a:off x="6636038" y="2045731"/>
              <a:ext cx="357724" cy="218106"/>
            </a:xfrm>
            <a:custGeom>
              <a:rect b="b" l="l" r="r" t="t"/>
              <a:pathLst>
                <a:path extrusionOk="0" h="8331" w="13664">
                  <a:moveTo>
                    <a:pt x="12722" y="1"/>
                  </a:moveTo>
                  <a:lnTo>
                    <a:pt x="12722" y="6933"/>
                  </a:lnTo>
                  <a:cubicBezTo>
                    <a:pt x="12722" y="7185"/>
                    <a:pt x="12520" y="7389"/>
                    <a:pt x="12270" y="7389"/>
                  </a:cubicBezTo>
                  <a:cubicBezTo>
                    <a:pt x="12267" y="7389"/>
                    <a:pt x="12264" y="7389"/>
                    <a:pt x="12261" y="7389"/>
                  </a:cubicBezTo>
                  <a:lnTo>
                    <a:pt x="1" y="7389"/>
                  </a:lnTo>
                  <a:lnTo>
                    <a:pt x="1" y="7870"/>
                  </a:lnTo>
                  <a:cubicBezTo>
                    <a:pt x="1" y="8124"/>
                    <a:pt x="208" y="8331"/>
                    <a:pt x="457" y="8331"/>
                  </a:cubicBezTo>
                  <a:lnTo>
                    <a:pt x="13202" y="8331"/>
                  </a:lnTo>
                  <a:cubicBezTo>
                    <a:pt x="13457" y="8331"/>
                    <a:pt x="13664" y="8124"/>
                    <a:pt x="13664" y="7870"/>
                  </a:cubicBezTo>
                  <a:lnTo>
                    <a:pt x="13664" y="462"/>
                  </a:lnTo>
                  <a:cubicBezTo>
                    <a:pt x="13664" y="207"/>
                    <a:pt x="13457" y="1"/>
                    <a:pt x="13202"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73"/>
            <p:cNvSpPr/>
            <p:nvPr/>
          </p:nvSpPr>
          <p:spPr>
            <a:xfrm>
              <a:off x="6675910"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73"/>
            <p:cNvSpPr/>
            <p:nvPr/>
          </p:nvSpPr>
          <p:spPr>
            <a:xfrm>
              <a:off x="6888963" y="2263810"/>
              <a:ext cx="64796" cy="17384"/>
            </a:xfrm>
            <a:custGeom>
              <a:rect b="b" l="l" r="r" t="t"/>
              <a:pathLst>
                <a:path extrusionOk="0" h="664" w="2475">
                  <a:moveTo>
                    <a:pt x="1" y="1"/>
                  </a:moveTo>
                  <a:lnTo>
                    <a:pt x="1" y="664"/>
                  </a:lnTo>
                  <a:lnTo>
                    <a:pt x="2475" y="664"/>
                  </a:lnTo>
                  <a:lnTo>
                    <a:pt x="2475" y="1"/>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4" name="Google Shape;18764;p73"/>
            <p:cNvSpPr/>
            <p:nvPr/>
          </p:nvSpPr>
          <p:spPr>
            <a:xfrm>
              <a:off x="6660831" y="2073769"/>
              <a:ext cx="189438" cy="162028"/>
            </a:xfrm>
            <a:custGeom>
              <a:rect b="b" l="l" r="r" t="t"/>
              <a:pathLst>
                <a:path extrusionOk="0" h="6189" w="7236">
                  <a:moveTo>
                    <a:pt x="0" y="1"/>
                  </a:moveTo>
                  <a:lnTo>
                    <a:pt x="0" y="6189"/>
                  </a:lnTo>
                  <a:lnTo>
                    <a:pt x="7235" y="6189"/>
                  </a:lnTo>
                  <a:lnTo>
                    <a:pt x="7235"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5" name="Google Shape;18765;p73"/>
            <p:cNvSpPr/>
            <p:nvPr/>
          </p:nvSpPr>
          <p:spPr>
            <a:xfrm>
              <a:off x="6660831" y="2073769"/>
              <a:ext cx="189438" cy="162028"/>
            </a:xfrm>
            <a:custGeom>
              <a:rect b="b" l="l" r="r" t="t"/>
              <a:pathLst>
                <a:path extrusionOk="0" h="6189" w="7236">
                  <a:moveTo>
                    <a:pt x="6505" y="1"/>
                  </a:moveTo>
                  <a:lnTo>
                    <a:pt x="6505" y="4272"/>
                  </a:lnTo>
                  <a:cubicBezTo>
                    <a:pt x="6510" y="4930"/>
                    <a:pt x="5977" y="5463"/>
                    <a:pt x="5318" y="5468"/>
                  </a:cubicBezTo>
                  <a:lnTo>
                    <a:pt x="0" y="5468"/>
                  </a:lnTo>
                  <a:lnTo>
                    <a:pt x="0" y="6189"/>
                  </a:lnTo>
                  <a:lnTo>
                    <a:pt x="7235" y="6189"/>
                  </a:lnTo>
                  <a:lnTo>
                    <a:pt x="7235" y="1"/>
                  </a:lnTo>
                  <a:lnTo>
                    <a:pt x="6510" y="6"/>
                  </a:lnTo>
                  <a:lnTo>
                    <a:pt x="650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73"/>
            <p:cNvSpPr/>
            <p:nvPr/>
          </p:nvSpPr>
          <p:spPr>
            <a:xfrm>
              <a:off x="6884067" y="2179929"/>
              <a:ext cx="74220" cy="63591"/>
            </a:xfrm>
            <a:custGeom>
              <a:rect b="b" l="l" r="r" t="t"/>
              <a:pathLst>
                <a:path extrusionOk="0" h="2429" w="2835">
                  <a:moveTo>
                    <a:pt x="1624" y="1"/>
                  </a:moveTo>
                  <a:cubicBezTo>
                    <a:pt x="543" y="1"/>
                    <a:pt x="1" y="1307"/>
                    <a:pt x="764" y="2071"/>
                  </a:cubicBezTo>
                  <a:cubicBezTo>
                    <a:pt x="1011" y="2318"/>
                    <a:pt x="1314" y="2428"/>
                    <a:pt x="1612" y="2428"/>
                  </a:cubicBezTo>
                  <a:cubicBezTo>
                    <a:pt x="2236" y="2428"/>
                    <a:pt x="2835" y="1943"/>
                    <a:pt x="2835" y="1211"/>
                  </a:cubicBezTo>
                  <a:cubicBezTo>
                    <a:pt x="2830" y="543"/>
                    <a:pt x="2292" y="1"/>
                    <a:pt x="16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73"/>
            <p:cNvSpPr/>
            <p:nvPr/>
          </p:nvSpPr>
          <p:spPr>
            <a:xfrm>
              <a:off x="6916897" y="2179929"/>
              <a:ext cx="40658" cy="63539"/>
            </a:xfrm>
            <a:custGeom>
              <a:rect b="b" l="l" r="r" t="t"/>
              <a:pathLst>
                <a:path extrusionOk="0" h="2427" w="1553">
                  <a:moveTo>
                    <a:pt x="370" y="1"/>
                  </a:moveTo>
                  <a:cubicBezTo>
                    <a:pt x="241" y="1"/>
                    <a:pt x="121" y="20"/>
                    <a:pt x="0" y="63"/>
                  </a:cubicBezTo>
                  <a:cubicBezTo>
                    <a:pt x="500" y="222"/>
                    <a:pt x="846" y="688"/>
                    <a:pt x="846" y="1211"/>
                  </a:cubicBezTo>
                  <a:cubicBezTo>
                    <a:pt x="846" y="1740"/>
                    <a:pt x="500" y="2206"/>
                    <a:pt x="0" y="2364"/>
                  </a:cubicBezTo>
                  <a:cubicBezTo>
                    <a:pt x="121" y="2403"/>
                    <a:pt x="241" y="2427"/>
                    <a:pt x="370" y="2427"/>
                  </a:cubicBezTo>
                  <a:cubicBezTo>
                    <a:pt x="1028" y="2412"/>
                    <a:pt x="1552" y="1874"/>
                    <a:pt x="1552" y="1211"/>
                  </a:cubicBezTo>
                  <a:cubicBezTo>
                    <a:pt x="1552" y="553"/>
                    <a:pt x="1028" y="15"/>
                    <a:pt x="370"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73"/>
            <p:cNvSpPr/>
            <p:nvPr/>
          </p:nvSpPr>
          <p:spPr>
            <a:xfrm>
              <a:off x="6881057" y="2073900"/>
              <a:ext cx="40396" cy="19399"/>
            </a:xfrm>
            <a:custGeom>
              <a:rect b="b" l="l" r="r" t="t"/>
              <a:pathLst>
                <a:path extrusionOk="0" h="741" w="1543">
                  <a:moveTo>
                    <a:pt x="323" y="1"/>
                  </a:moveTo>
                  <a:cubicBezTo>
                    <a:pt x="145" y="1"/>
                    <a:pt x="0" y="148"/>
                    <a:pt x="0" y="327"/>
                  </a:cubicBezTo>
                  <a:lnTo>
                    <a:pt x="0" y="409"/>
                  </a:lnTo>
                  <a:cubicBezTo>
                    <a:pt x="0" y="592"/>
                    <a:pt x="149" y="741"/>
                    <a:pt x="332" y="741"/>
                  </a:cubicBezTo>
                  <a:lnTo>
                    <a:pt x="1211" y="741"/>
                  </a:lnTo>
                  <a:cubicBezTo>
                    <a:pt x="1393" y="741"/>
                    <a:pt x="1538" y="592"/>
                    <a:pt x="1542" y="409"/>
                  </a:cubicBezTo>
                  <a:lnTo>
                    <a:pt x="1542" y="327"/>
                  </a:lnTo>
                  <a:cubicBezTo>
                    <a:pt x="1542" y="148"/>
                    <a:pt x="1398" y="1"/>
                    <a:pt x="1219" y="1"/>
                  </a:cubicBezTo>
                  <a:cubicBezTo>
                    <a:pt x="1217" y="1"/>
                    <a:pt x="1214" y="1"/>
                    <a:pt x="1211" y="1"/>
                  </a:cubicBezTo>
                  <a:lnTo>
                    <a:pt x="332" y="1"/>
                  </a:lnTo>
                  <a:cubicBezTo>
                    <a:pt x="329" y="1"/>
                    <a:pt x="326" y="1"/>
                    <a:pt x="32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73"/>
            <p:cNvSpPr/>
            <p:nvPr/>
          </p:nvSpPr>
          <p:spPr>
            <a:xfrm>
              <a:off x="6900168" y="2073769"/>
              <a:ext cx="21284" cy="19530"/>
            </a:xfrm>
            <a:custGeom>
              <a:rect b="b" l="l" r="r" t="t"/>
              <a:pathLst>
                <a:path extrusionOk="0" h="746" w="813">
                  <a:moveTo>
                    <a:pt x="0" y="1"/>
                  </a:moveTo>
                  <a:cubicBezTo>
                    <a:pt x="183" y="1"/>
                    <a:pt x="332" y="150"/>
                    <a:pt x="332" y="332"/>
                  </a:cubicBezTo>
                  <a:lnTo>
                    <a:pt x="332" y="414"/>
                  </a:lnTo>
                  <a:cubicBezTo>
                    <a:pt x="332" y="597"/>
                    <a:pt x="183" y="746"/>
                    <a:pt x="0" y="746"/>
                  </a:cubicBezTo>
                  <a:lnTo>
                    <a:pt x="481" y="746"/>
                  </a:lnTo>
                  <a:cubicBezTo>
                    <a:pt x="663" y="746"/>
                    <a:pt x="812" y="597"/>
                    <a:pt x="812" y="414"/>
                  </a:cubicBezTo>
                  <a:lnTo>
                    <a:pt x="812" y="332"/>
                  </a:lnTo>
                  <a:cubicBezTo>
                    <a:pt x="808" y="150"/>
                    <a:pt x="663" y="6"/>
                    <a:pt x="48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73"/>
            <p:cNvSpPr/>
            <p:nvPr/>
          </p:nvSpPr>
          <p:spPr>
            <a:xfrm>
              <a:off x="6881057" y="2108379"/>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5"/>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73"/>
            <p:cNvSpPr/>
            <p:nvPr/>
          </p:nvSpPr>
          <p:spPr>
            <a:xfrm>
              <a:off x="6881057" y="2142963"/>
              <a:ext cx="40396" cy="19504"/>
            </a:xfrm>
            <a:custGeom>
              <a:rect b="b" l="l" r="r" t="t"/>
              <a:pathLst>
                <a:path extrusionOk="0" h="745" w="1543">
                  <a:moveTo>
                    <a:pt x="332" y="0"/>
                  </a:moveTo>
                  <a:cubicBezTo>
                    <a:pt x="149" y="0"/>
                    <a:pt x="0" y="149"/>
                    <a:pt x="0" y="332"/>
                  </a:cubicBezTo>
                  <a:lnTo>
                    <a:pt x="0" y="413"/>
                  </a:lnTo>
                  <a:cubicBezTo>
                    <a:pt x="0" y="596"/>
                    <a:pt x="149" y="745"/>
                    <a:pt x="332" y="745"/>
                  </a:cubicBezTo>
                  <a:lnTo>
                    <a:pt x="1211" y="745"/>
                  </a:lnTo>
                  <a:cubicBezTo>
                    <a:pt x="1393" y="740"/>
                    <a:pt x="1542" y="596"/>
                    <a:pt x="1542" y="413"/>
                  </a:cubicBezTo>
                  <a:lnTo>
                    <a:pt x="1542" y="332"/>
                  </a:lnTo>
                  <a:cubicBezTo>
                    <a:pt x="1542" y="149"/>
                    <a:pt x="1393" y="0"/>
                    <a:pt x="12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73"/>
            <p:cNvSpPr/>
            <p:nvPr/>
          </p:nvSpPr>
          <p:spPr>
            <a:xfrm>
              <a:off x="6900168" y="2108379"/>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73"/>
            <p:cNvSpPr/>
            <p:nvPr/>
          </p:nvSpPr>
          <p:spPr>
            <a:xfrm>
              <a:off x="6900168" y="2142963"/>
              <a:ext cx="21284" cy="19504"/>
            </a:xfrm>
            <a:custGeom>
              <a:rect b="b" l="l" r="r" t="t"/>
              <a:pathLst>
                <a:path extrusionOk="0" h="745" w="813">
                  <a:moveTo>
                    <a:pt x="0" y="0"/>
                  </a:moveTo>
                  <a:cubicBezTo>
                    <a:pt x="183" y="0"/>
                    <a:pt x="332" y="149"/>
                    <a:pt x="332" y="332"/>
                  </a:cubicBezTo>
                  <a:lnTo>
                    <a:pt x="332" y="413"/>
                  </a:lnTo>
                  <a:cubicBezTo>
                    <a:pt x="332" y="596"/>
                    <a:pt x="183" y="745"/>
                    <a:pt x="0" y="745"/>
                  </a:cubicBezTo>
                  <a:lnTo>
                    <a:pt x="481" y="745"/>
                  </a:lnTo>
                  <a:cubicBezTo>
                    <a:pt x="663" y="745"/>
                    <a:pt x="812" y="596"/>
                    <a:pt x="812" y="413"/>
                  </a:cubicBezTo>
                  <a:lnTo>
                    <a:pt x="812" y="332"/>
                  </a:lnTo>
                  <a:cubicBezTo>
                    <a:pt x="808" y="149"/>
                    <a:pt x="663" y="5"/>
                    <a:pt x="48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4" name="Google Shape;18774;p73"/>
            <p:cNvSpPr/>
            <p:nvPr/>
          </p:nvSpPr>
          <p:spPr>
            <a:xfrm>
              <a:off x="6938915" y="2073900"/>
              <a:ext cx="33092" cy="88567"/>
            </a:xfrm>
            <a:custGeom>
              <a:rect b="b" l="l" r="r" t="t"/>
              <a:pathLst>
                <a:path extrusionOk="0" h="3383" w="1264">
                  <a:moveTo>
                    <a:pt x="303" y="1"/>
                  </a:moveTo>
                  <a:cubicBezTo>
                    <a:pt x="135" y="1"/>
                    <a:pt x="0" y="140"/>
                    <a:pt x="0" y="308"/>
                  </a:cubicBezTo>
                  <a:lnTo>
                    <a:pt x="0" y="3075"/>
                  </a:lnTo>
                  <a:cubicBezTo>
                    <a:pt x="0" y="3244"/>
                    <a:pt x="135" y="3383"/>
                    <a:pt x="303" y="3383"/>
                  </a:cubicBezTo>
                  <a:lnTo>
                    <a:pt x="956" y="3383"/>
                  </a:lnTo>
                  <a:cubicBezTo>
                    <a:pt x="1124" y="3383"/>
                    <a:pt x="1264" y="3244"/>
                    <a:pt x="1264" y="3075"/>
                  </a:cubicBezTo>
                  <a:lnTo>
                    <a:pt x="1264" y="308"/>
                  </a:lnTo>
                  <a:cubicBezTo>
                    <a:pt x="1264" y="140"/>
                    <a:pt x="1124" y="1"/>
                    <a:pt x="95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5" name="Google Shape;18775;p73"/>
            <p:cNvSpPr/>
            <p:nvPr/>
          </p:nvSpPr>
          <p:spPr>
            <a:xfrm>
              <a:off x="6951612" y="2073769"/>
              <a:ext cx="20394" cy="88462"/>
            </a:xfrm>
            <a:custGeom>
              <a:rect b="b" l="l" r="r" t="t"/>
              <a:pathLst>
                <a:path extrusionOk="0" h="3379" w="779">
                  <a:moveTo>
                    <a:pt x="0" y="3378"/>
                  </a:moveTo>
                  <a:cubicBezTo>
                    <a:pt x="3" y="3378"/>
                    <a:pt x="6" y="3378"/>
                    <a:pt x="9" y="3378"/>
                  </a:cubicBezTo>
                  <a:cubicBezTo>
                    <a:pt x="12" y="3378"/>
                    <a:pt x="14" y="3378"/>
                    <a:pt x="17" y="3378"/>
                  </a:cubicBezTo>
                  <a:close/>
                  <a:moveTo>
                    <a:pt x="0" y="1"/>
                  </a:moveTo>
                  <a:cubicBezTo>
                    <a:pt x="168" y="1"/>
                    <a:pt x="303" y="135"/>
                    <a:pt x="303" y="308"/>
                  </a:cubicBezTo>
                  <a:lnTo>
                    <a:pt x="303" y="3076"/>
                  </a:lnTo>
                  <a:cubicBezTo>
                    <a:pt x="303" y="3238"/>
                    <a:pt x="177" y="3374"/>
                    <a:pt x="17" y="3378"/>
                  </a:cubicBezTo>
                  <a:lnTo>
                    <a:pt x="471" y="3378"/>
                  </a:lnTo>
                  <a:cubicBezTo>
                    <a:pt x="474" y="3378"/>
                    <a:pt x="477" y="3378"/>
                    <a:pt x="480" y="3378"/>
                  </a:cubicBezTo>
                  <a:cubicBezTo>
                    <a:pt x="644" y="3378"/>
                    <a:pt x="779" y="3241"/>
                    <a:pt x="779" y="3076"/>
                  </a:cubicBezTo>
                  <a:lnTo>
                    <a:pt x="779" y="308"/>
                  </a:lnTo>
                  <a:cubicBezTo>
                    <a:pt x="779" y="140"/>
                    <a:pt x="639" y="1"/>
                    <a:pt x="471"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73"/>
            <p:cNvSpPr/>
            <p:nvPr/>
          </p:nvSpPr>
          <p:spPr>
            <a:xfrm>
              <a:off x="6889356" y="2174536"/>
              <a:ext cx="86682" cy="74351"/>
            </a:xfrm>
            <a:custGeom>
              <a:rect b="b" l="l" r="r" t="t"/>
              <a:pathLst>
                <a:path extrusionOk="0" h="2840" w="3311">
                  <a:moveTo>
                    <a:pt x="1416" y="418"/>
                  </a:moveTo>
                  <a:cubicBezTo>
                    <a:pt x="1418" y="418"/>
                    <a:pt x="1420" y="418"/>
                    <a:pt x="1422" y="418"/>
                  </a:cubicBezTo>
                  <a:cubicBezTo>
                    <a:pt x="1975" y="418"/>
                    <a:pt x="2422" y="865"/>
                    <a:pt x="2426" y="1417"/>
                  </a:cubicBezTo>
                  <a:cubicBezTo>
                    <a:pt x="2426" y="2026"/>
                    <a:pt x="1928" y="2427"/>
                    <a:pt x="1411" y="2427"/>
                  </a:cubicBezTo>
                  <a:cubicBezTo>
                    <a:pt x="1165" y="2427"/>
                    <a:pt x="914" y="2336"/>
                    <a:pt x="711" y="2133"/>
                  </a:cubicBezTo>
                  <a:cubicBezTo>
                    <a:pt x="79" y="1500"/>
                    <a:pt x="522" y="418"/>
                    <a:pt x="1416" y="418"/>
                  </a:cubicBezTo>
                  <a:close/>
                  <a:moveTo>
                    <a:pt x="1418" y="0"/>
                  </a:moveTo>
                  <a:cubicBezTo>
                    <a:pt x="634" y="5"/>
                    <a:pt x="0" y="639"/>
                    <a:pt x="0" y="1417"/>
                  </a:cubicBezTo>
                  <a:cubicBezTo>
                    <a:pt x="0" y="2272"/>
                    <a:pt x="700" y="2839"/>
                    <a:pt x="1428" y="2839"/>
                  </a:cubicBezTo>
                  <a:cubicBezTo>
                    <a:pt x="1776" y="2839"/>
                    <a:pt x="2130" y="2710"/>
                    <a:pt x="2417" y="2421"/>
                  </a:cubicBezTo>
                  <a:cubicBezTo>
                    <a:pt x="3310" y="1528"/>
                    <a:pt x="2681" y="0"/>
                    <a:pt x="14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73"/>
            <p:cNvSpPr/>
            <p:nvPr/>
          </p:nvSpPr>
          <p:spPr>
            <a:xfrm>
              <a:off x="6875768" y="2068376"/>
              <a:ext cx="50972" cy="30212"/>
            </a:xfrm>
            <a:custGeom>
              <a:rect b="b" l="l" r="r" t="t"/>
              <a:pathLst>
                <a:path extrusionOk="0" h="1154" w="1947">
                  <a:moveTo>
                    <a:pt x="1413" y="418"/>
                  </a:moveTo>
                  <a:cubicBezTo>
                    <a:pt x="1480" y="418"/>
                    <a:pt x="1533" y="476"/>
                    <a:pt x="1533" y="538"/>
                  </a:cubicBezTo>
                  <a:lnTo>
                    <a:pt x="1533" y="620"/>
                  </a:lnTo>
                  <a:cubicBezTo>
                    <a:pt x="1533" y="687"/>
                    <a:pt x="1480" y="740"/>
                    <a:pt x="1413" y="740"/>
                  </a:cubicBezTo>
                  <a:lnTo>
                    <a:pt x="534" y="740"/>
                  </a:lnTo>
                  <a:cubicBezTo>
                    <a:pt x="466" y="740"/>
                    <a:pt x="414" y="687"/>
                    <a:pt x="414" y="620"/>
                  </a:cubicBezTo>
                  <a:lnTo>
                    <a:pt x="414" y="538"/>
                  </a:lnTo>
                  <a:cubicBezTo>
                    <a:pt x="414" y="476"/>
                    <a:pt x="466" y="418"/>
                    <a:pt x="534" y="418"/>
                  </a:cubicBezTo>
                  <a:close/>
                  <a:moveTo>
                    <a:pt x="534" y="0"/>
                  </a:moveTo>
                  <a:cubicBezTo>
                    <a:pt x="241" y="0"/>
                    <a:pt x="0" y="241"/>
                    <a:pt x="0" y="538"/>
                  </a:cubicBezTo>
                  <a:lnTo>
                    <a:pt x="0" y="620"/>
                  </a:lnTo>
                  <a:cubicBezTo>
                    <a:pt x="0" y="913"/>
                    <a:pt x="241" y="1153"/>
                    <a:pt x="534" y="1153"/>
                  </a:cubicBezTo>
                  <a:lnTo>
                    <a:pt x="1413" y="1153"/>
                  </a:lnTo>
                  <a:cubicBezTo>
                    <a:pt x="1711" y="1153"/>
                    <a:pt x="1946" y="913"/>
                    <a:pt x="1946" y="620"/>
                  </a:cubicBezTo>
                  <a:lnTo>
                    <a:pt x="1946" y="538"/>
                  </a:lnTo>
                  <a:cubicBezTo>
                    <a:pt x="1946" y="241"/>
                    <a:pt x="1706" y="5"/>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8" name="Google Shape;18778;p73"/>
            <p:cNvSpPr/>
            <p:nvPr/>
          </p:nvSpPr>
          <p:spPr>
            <a:xfrm>
              <a:off x="6875638" y="2103091"/>
              <a:ext cx="51103" cy="30081"/>
            </a:xfrm>
            <a:custGeom>
              <a:rect b="b" l="l" r="r" t="t"/>
              <a:pathLst>
                <a:path extrusionOk="0" h="1149" w="1952">
                  <a:moveTo>
                    <a:pt x="1413" y="413"/>
                  </a:moveTo>
                  <a:cubicBezTo>
                    <a:pt x="1480" y="413"/>
                    <a:pt x="1533" y="466"/>
                    <a:pt x="1533" y="534"/>
                  </a:cubicBezTo>
                  <a:lnTo>
                    <a:pt x="1533" y="615"/>
                  </a:lnTo>
                  <a:cubicBezTo>
                    <a:pt x="1533" y="682"/>
                    <a:pt x="1480" y="735"/>
                    <a:pt x="1413" y="735"/>
                  </a:cubicBezTo>
                  <a:lnTo>
                    <a:pt x="534" y="735"/>
                  </a:lnTo>
                  <a:cubicBezTo>
                    <a:pt x="467" y="735"/>
                    <a:pt x="414" y="682"/>
                    <a:pt x="414" y="615"/>
                  </a:cubicBezTo>
                  <a:lnTo>
                    <a:pt x="414" y="534"/>
                  </a:lnTo>
                  <a:cubicBezTo>
                    <a:pt x="414" y="466"/>
                    <a:pt x="467" y="413"/>
                    <a:pt x="534" y="413"/>
                  </a:cubicBezTo>
                  <a:close/>
                  <a:moveTo>
                    <a:pt x="534" y="0"/>
                  </a:moveTo>
                  <a:cubicBezTo>
                    <a:pt x="241" y="0"/>
                    <a:pt x="1" y="236"/>
                    <a:pt x="1" y="534"/>
                  </a:cubicBezTo>
                  <a:lnTo>
                    <a:pt x="1" y="615"/>
                  </a:lnTo>
                  <a:cubicBezTo>
                    <a:pt x="1" y="913"/>
                    <a:pt x="241" y="1148"/>
                    <a:pt x="534" y="1148"/>
                  </a:cubicBezTo>
                  <a:lnTo>
                    <a:pt x="1413" y="1148"/>
                  </a:lnTo>
                  <a:cubicBezTo>
                    <a:pt x="1711" y="1148"/>
                    <a:pt x="1951" y="913"/>
                    <a:pt x="1951" y="615"/>
                  </a:cubicBezTo>
                  <a:lnTo>
                    <a:pt x="1951" y="534"/>
                  </a:lnTo>
                  <a:cubicBezTo>
                    <a:pt x="1951" y="236"/>
                    <a:pt x="1711" y="0"/>
                    <a:pt x="14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9" name="Google Shape;18779;p73"/>
            <p:cNvSpPr/>
            <p:nvPr/>
          </p:nvSpPr>
          <p:spPr>
            <a:xfrm>
              <a:off x="6875638" y="2137544"/>
              <a:ext cx="51103" cy="30212"/>
            </a:xfrm>
            <a:custGeom>
              <a:rect b="b" l="l" r="r" t="t"/>
              <a:pathLst>
                <a:path extrusionOk="0" h="1154" w="1952">
                  <a:moveTo>
                    <a:pt x="1413" y="419"/>
                  </a:moveTo>
                  <a:cubicBezTo>
                    <a:pt x="1480" y="419"/>
                    <a:pt x="1533" y="471"/>
                    <a:pt x="1533" y="539"/>
                  </a:cubicBezTo>
                  <a:lnTo>
                    <a:pt x="1533" y="620"/>
                  </a:lnTo>
                  <a:cubicBezTo>
                    <a:pt x="1533" y="683"/>
                    <a:pt x="1480" y="740"/>
                    <a:pt x="1413" y="740"/>
                  </a:cubicBezTo>
                  <a:lnTo>
                    <a:pt x="534" y="740"/>
                  </a:lnTo>
                  <a:cubicBezTo>
                    <a:pt x="467" y="740"/>
                    <a:pt x="414" y="683"/>
                    <a:pt x="414" y="620"/>
                  </a:cubicBezTo>
                  <a:lnTo>
                    <a:pt x="414" y="539"/>
                  </a:lnTo>
                  <a:cubicBezTo>
                    <a:pt x="414" y="471"/>
                    <a:pt x="467" y="419"/>
                    <a:pt x="534" y="419"/>
                  </a:cubicBezTo>
                  <a:close/>
                  <a:moveTo>
                    <a:pt x="534" y="1"/>
                  </a:moveTo>
                  <a:cubicBezTo>
                    <a:pt x="241" y="1"/>
                    <a:pt x="1" y="241"/>
                    <a:pt x="1" y="539"/>
                  </a:cubicBezTo>
                  <a:lnTo>
                    <a:pt x="1" y="620"/>
                  </a:lnTo>
                  <a:cubicBezTo>
                    <a:pt x="1" y="913"/>
                    <a:pt x="241" y="1154"/>
                    <a:pt x="534" y="1154"/>
                  </a:cubicBezTo>
                  <a:lnTo>
                    <a:pt x="1413" y="1154"/>
                  </a:lnTo>
                  <a:cubicBezTo>
                    <a:pt x="1711" y="1154"/>
                    <a:pt x="1951" y="913"/>
                    <a:pt x="1951" y="620"/>
                  </a:cubicBezTo>
                  <a:lnTo>
                    <a:pt x="1951" y="539"/>
                  </a:lnTo>
                  <a:cubicBezTo>
                    <a:pt x="1951" y="241"/>
                    <a:pt x="1711" y="1"/>
                    <a:pt x="14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73"/>
            <p:cNvSpPr/>
            <p:nvPr/>
          </p:nvSpPr>
          <p:spPr>
            <a:xfrm>
              <a:off x="6933495" y="2068376"/>
              <a:ext cx="43930" cy="99379"/>
            </a:xfrm>
            <a:custGeom>
              <a:rect b="b" l="l" r="r" t="t"/>
              <a:pathLst>
                <a:path extrusionOk="0" h="3796" w="1678">
                  <a:moveTo>
                    <a:pt x="1168" y="414"/>
                  </a:moveTo>
                  <a:cubicBezTo>
                    <a:pt x="1221" y="414"/>
                    <a:pt x="1269" y="462"/>
                    <a:pt x="1269" y="514"/>
                  </a:cubicBezTo>
                  <a:lnTo>
                    <a:pt x="1269" y="3282"/>
                  </a:lnTo>
                  <a:cubicBezTo>
                    <a:pt x="1269" y="3339"/>
                    <a:pt x="1221" y="3382"/>
                    <a:pt x="1168" y="3382"/>
                  </a:cubicBezTo>
                  <a:lnTo>
                    <a:pt x="510" y="3382"/>
                  </a:lnTo>
                  <a:cubicBezTo>
                    <a:pt x="457" y="3382"/>
                    <a:pt x="414" y="3339"/>
                    <a:pt x="414" y="3282"/>
                  </a:cubicBezTo>
                  <a:lnTo>
                    <a:pt x="414" y="514"/>
                  </a:lnTo>
                  <a:cubicBezTo>
                    <a:pt x="414" y="462"/>
                    <a:pt x="457" y="414"/>
                    <a:pt x="515" y="414"/>
                  </a:cubicBezTo>
                  <a:close/>
                  <a:moveTo>
                    <a:pt x="510" y="0"/>
                  </a:moveTo>
                  <a:cubicBezTo>
                    <a:pt x="226" y="0"/>
                    <a:pt x="1" y="231"/>
                    <a:pt x="1" y="514"/>
                  </a:cubicBezTo>
                  <a:lnTo>
                    <a:pt x="1" y="3282"/>
                  </a:lnTo>
                  <a:cubicBezTo>
                    <a:pt x="1" y="3565"/>
                    <a:pt x="226" y="3796"/>
                    <a:pt x="510" y="3796"/>
                  </a:cubicBezTo>
                  <a:lnTo>
                    <a:pt x="1163" y="3796"/>
                  </a:lnTo>
                  <a:cubicBezTo>
                    <a:pt x="1447" y="3796"/>
                    <a:pt x="1677" y="3565"/>
                    <a:pt x="1677" y="3282"/>
                  </a:cubicBezTo>
                  <a:lnTo>
                    <a:pt x="1677" y="514"/>
                  </a:lnTo>
                  <a:cubicBezTo>
                    <a:pt x="1677" y="231"/>
                    <a:pt x="1447" y="0"/>
                    <a:pt x="11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73"/>
            <p:cNvSpPr/>
            <p:nvPr/>
          </p:nvSpPr>
          <p:spPr>
            <a:xfrm>
              <a:off x="6807727" y="2086100"/>
              <a:ext cx="32856" cy="10734"/>
            </a:xfrm>
            <a:custGeom>
              <a:rect b="b" l="l" r="r" t="t"/>
              <a:pathLst>
                <a:path extrusionOk="0" h="410" w="1255">
                  <a:moveTo>
                    <a:pt x="985" y="1"/>
                  </a:moveTo>
                  <a:cubicBezTo>
                    <a:pt x="984" y="1"/>
                    <a:pt x="982" y="1"/>
                    <a:pt x="981" y="1"/>
                  </a:cubicBezTo>
                  <a:lnTo>
                    <a:pt x="274" y="1"/>
                  </a:lnTo>
                  <a:cubicBezTo>
                    <a:pt x="0" y="1"/>
                    <a:pt x="0" y="409"/>
                    <a:pt x="274" y="409"/>
                  </a:cubicBezTo>
                  <a:lnTo>
                    <a:pt x="981" y="409"/>
                  </a:lnTo>
                  <a:cubicBezTo>
                    <a:pt x="1253" y="409"/>
                    <a:pt x="1254" y="1"/>
                    <a:pt x="9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73"/>
            <p:cNvSpPr/>
            <p:nvPr/>
          </p:nvSpPr>
          <p:spPr>
            <a:xfrm>
              <a:off x="6672271" y="2085969"/>
              <a:ext cx="13116" cy="10734"/>
            </a:xfrm>
            <a:custGeom>
              <a:rect b="b" l="l" r="r" t="t"/>
              <a:pathLst>
                <a:path extrusionOk="0" h="410" w="501">
                  <a:moveTo>
                    <a:pt x="302" y="1"/>
                  </a:moveTo>
                  <a:cubicBezTo>
                    <a:pt x="299" y="1"/>
                    <a:pt x="296" y="1"/>
                    <a:pt x="294" y="1"/>
                  </a:cubicBezTo>
                  <a:lnTo>
                    <a:pt x="274" y="1"/>
                  </a:lnTo>
                  <a:cubicBezTo>
                    <a:pt x="1" y="1"/>
                    <a:pt x="1" y="409"/>
                    <a:pt x="274" y="409"/>
                  </a:cubicBezTo>
                  <a:lnTo>
                    <a:pt x="294" y="409"/>
                  </a:lnTo>
                  <a:cubicBezTo>
                    <a:pt x="409" y="409"/>
                    <a:pt x="500" y="318"/>
                    <a:pt x="500" y="208"/>
                  </a:cubicBezTo>
                  <a:cubicBezTo>
                    <a:pt x="500" y="95"/>
                    <a:pt x="413"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73"/>
            <p:cNvSpPr/>
            <p:nvPr/>
          </p:nvSpPr>
          <p:spPr>
            <a:xfrm>
              <a:off x="6677691" y="2110029"/>
              <a:ext cx="155588" cy="89483"/>
            </a:xfrm>
            <a:custGeom>
              <a:rect b="b" l="l" r="r" t="t"/>
              <a:pathLst>
                <a:path extrusionOk="0" h="3418" w="5943">
                  <a:moveTo>
                    <a:pt x="2657" y="0"/>
                  </a:moveTo>
                  <a:cubicBezTo>
                    <a:pt x="2567" y="0"/>
                    <a:pt x="2479" y="54"/>
                    <a:pt x="2455" y="163"/>
                  </a:cubicBezTo>
                  <a:lnTo>
                    <a:pt x="1989" y="2411"/>
                  </a:lnTo>
                  <a:lnTo>
                    <a:pt x="1581" y="1148"/>
                  </a:lnTo>
                  <a:cubicBezTo>
                    <a:pt x="1548" y="1054"/>
                    <a:pt x="1464" y="1006"/>
                    <a:pt x="1381" y="1006"/>
                  </a:cubicBezTo>
                  <a:cubicBezTo>
                    <a:pt x="1306" y="1006"/>
                    <a:pt x="1233" y="1044"/>
                    <a:pt x="1196" y="1124"/>
                  </a:cubicBezTo>
                  <a:lnTo>
                    <a:pt x="682" y="2238"/>
                  </a:lnTo>
                  <a:lnTo>
                    <a:pt x="269" y="2238"/>
                  </a:lnTo>
                  <a:cubicBezTo>
                    <a:pt x="0" y="2238"/>
                    <a:pt x="0" y="2647"/>
                    <a:pt x="269" y="2647"/>
                  </a:cubicBezTo>
                  <a:lnTo>
                    <a:pt x="817" y="2647"/>
                  </a:lnTo>
                  <a:cubicBezTo>
                    <a:pt x="898" y="2647"/>
                    <a:pt x="971" y="2599"/>
                    <a:pt x="1004" y="2526"/>
                  </a:cubicBezTo>
                  <a:lnTo>
                    <a:pt x="1350" y="1772"/>
                  </a:lnTo>
                  <a:lnTo>
                    <a:pt x="1840" y="3276"/>
                  </a:lnTo>
                  <a:cubicBezTo>
                    <a:pt x="1872" y="3371"/>
                    <a:pt x="1953" y="3417"/>
                    <a:pt x="2035" y="3417"/>
                  </a:cubicBezTo>
                  <a:cubicBezTo>
                    <a:pt x="2125" y="3417"/>
                    <a:pt x="2216" y="3361"/>
                    <a:pt x="2239" y="3252"/>
                  </a:cubicBezTo>
                  <a:lnTo>
                    <a:pt x="2638" y="1335"/>
                  </a:lnTo>
                  <a:lnTo>
                    <a:pt x="2801" y="2339"/>
                  </a:lnTo>
                  <a:cubicBezTo>
                    <a:pt x="2820" y="2440"/>
                    <a:pt x="2907" y="2512"/>
                    <a:pt x="3007" y="2512"/>
                  </a:cubicBezTo>
                  <a:lnTo>
                    <a:pt x="3800" y="2512"/>
                  </a:lnTo>
                  <a:cubicBezTo>
                    <a:pt x="3901" y="2512"/>
                    <a:pt x="3987" y="2445"/>
                    <a:pt x="4007" y="2344"/>
                  </a:cubicBezTo>
                  <a:lnTo>
                    <a:pt x="4098" y="1820"/>
                  </a:lnTo>
                  <a:lnTo>
                    <a:pt x="4353" y="2978"/>
                  </a:lnTo>
                  <a:cubicBezTo>
                    <a:pt x="4376" y="3083"/>
                    <a:pt x="4466" y="3140"/>
                    <a:pt x="4557" y="3140"/>
                  </a:cubicBezTo>
                  <a:cubicBezTo>
                    <a:pt x="4631" y="3140"/>
                    <a:pt x="4705" y="3102"/>
                    <a:pt x="4742" y="3021"/>
                  </a:cubicBezTo>
                  <a:lnTo>
                    <a:pt x="4996" y="2478"/>
                  </a:lnTo>
                  <a:lnTo>
                    <a:pt x="5669" y="2478"/>
                  </a:lnTo>
                  <a:cubicBezTo>
                    <a:pt x="5943" y="2478"/>
                    <a:pt x="5943" y="2070"/>
                    <a:pt x="5669" y="2070"/>
                  </a:cubicBezTo>
                  <a:lnTo>
                    <a:pt x="4867" y="2070"/>
                  </a:lnTo>
                  <a:cubicBezTo>
                    <a:pt x="4679" y="2070"/>
                    <a:pt x="4655" y="2253"/>
                    <a:pt x="4622" y="2305"/>
                  </a:cubicBezTo>
                  <a:lnTo>
                    <a:pt x="4276" y="739"/>
                  </a:lnTo>
                  <a:cubicBezTo>
                    <a:pt x="4252" y="631"/>
                    <a:pt x="4163" y="577"/>
                    <a:pt x="4074" y="577"/>
                  </a:cubicBezTo>
                  <a:cubicBezTo>
                    <a:pt x="3982" y="577"/>
                    <a:pt x="3889" y="634"/>
                    <a:pt x="3867" y="749"/>
                  </a:cubicBezTo>
                  <a:lnTo>
                    <a:pt x="3622" y="2109"/>
                  </a:lnTo>
                  <a:lnTo>
                    <a:pt x="3171" y="2109"/>
                  </a:lnTo>
                  <a:lnTo>
                    <a:pt x="2863" y="172"/>
                  </a:lnTo>
                  <a:cubicBezTo>
                    <a:pt x="2841" y="58"/>
                    <a:pt x="2749" y="0"/>
                    <a:pt x="26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73"/>
            <p:cNvSpPr/>
            <p:nvPr/>
          </p:nvSpPr>
          <p:spPr>
            <a:xfrm>
              <a:off x="6630645" y="2040338"/>
              <a:ext cx="368536" cy="246275"/>
            </a:xfrm>
            <a:custGeom>
              <a:rect b="b" l="l" r="r" t="t"/>
              <a:pathLst>
                <a:path extrusionOk="0" h="9407" w="14077">
                  <a:moveTo>
                    <a:pt x="4002" y="8748"/>
                  </a:moveTo>
                  <a:lnTo>
                    <a:pt x="4002" y="8993"/>
                  </a:lnTo>
                  <a:lnTo>
                    <a:pt x="1936" y="8993"/>
                  </a:lnTo>
                  <a:lnTo>
                    <a:pt x="1936" y="8748"/>
                  </a:lnTo>
                  <a:close/>
                  <a:moveTo>
                    <a:pt x="12135" y="8748"/>
                  </a:moveTo>
                  <a:lnTo>
                    <a:pt x="12135" y="8993"/>
                  </a:lnTo>
                  <a:lnTo>
                    <a:pt x="10074" y="8993"/>
                  </a:lnTo>
                  <a:lnTo>
                    <a:pt x="10074" y="8748"/>
                  </a:lnTo>
                  <a:close/>
                  <a:moveTo>
                    <a:pt x="668" y="0"/>
                  </a:moveTo>
                  <a:cubicBezTo>
                    <a:pt x="298" y="0"/>
                    <a:pt x="0" y="303"/>
                    <a:pt x="0" y="668"/>
                  </a:cubicBezTo>
                  <a:lnTo>
                    <a:pt x="0" y="8080"/>
                  </a:lnTo>
                  <a:cubicBezTo>
                    <a:pt x="0" y="8446"/>
                    <a:pt x="298" y="8748"/>
                    <a:pt x="668" y="8748"/>
                  </a:cubicBezTo>
                  <a:lnTo>
                    <a:pt x="1528" y="8748"/>
                  </a:lnTo>
                  <a:lnTo>
                    <a:pt x="1528" y="9200"/>
                  </a:lnTo>
                  <a:cubicBezTo>
                    <a:pt x="1528" y="9315"/>
                    <a:pt x="1619" y="9406"/>
                    <a:pt x="1730" y="9406"/>
                  </a:cubicBezTo>
                  <a:lnTo>
                    <a:pt x="4204" y="9406"/>
                  </a:lnTo>
                  <a:cubicBezTo>
                    <a:pt x="4319" y="9406"/>
                    <a:pt x="4411" y="9315"/>
                    <a:pt x="4411" y="9200"/>
                  </a:cubicBezTo>
                  <a:lnTo>
                    <a:pt x="4411" y="8748"/>
                  </a:lnTo>
                  <a:lnTo>
                    <a:pt x="9661" y="8748"/>
                  </a:lnTo>
                  <a:lnTo>
                    <a:pt x="9661" y="9200"/>
                  </a:lnTo>
                  <a:cubicBezTo>
                    <a:pt x="9661" y="9315"/>
                    <a:pt x="9753" y="9406"/>
                    <a:pt x="9868" y="9406"/>
                  </a:cubicBezTo>
                  <a:lnTo>
                    <a:pt x="12342" y="9406"/>
                  </a:lnTo>
                  <a:cubicBezTo>
                    <a:pt x="12457" y="9406"/>
                    <a:pt x="12549" y="9315"/>
                    <a:pt x="12549" y="9200"/>
                  </a:cubicBezTo>
                  <a:lnTo>
                    <a:pt x="12549" y="8748"/>
                  </a:lnTo>
                  <a:lnTo>
                    <a:pt x="13404" y="8748"/>
                  </a:lnTo>
                  <a:cubicBezTo>
                    <a:pt x="13774" y="8748"/>
                    <a:pt x="14071" y="8446"/>
                    <a:pt x="14071" y="8080"/>
                  </a:cubicBezTo>
                  <a:lnTo>
                    <a:pt x="14071" y="668"/>
                  </a:lnTo>
                  <a:cubicBezTo>
                    <a:pt x="14076" y="303"/>
                    <a:pt x="13778" y="0"/>
                    <a:pt x="13408" y="0"/>
                  </a:cubicBezTo>
                  <a:lnTo>
                    <a:pt x="9253" y="0"/>
                  </a:lnTo>
                  <a:cubicBezTo>
                    <a:pt x="8984" y="0"/>
                    <a:pt x="8984" y="413"/>
                    <a:pt x="9253" y="413"/>
                  </a:cubicBezTo>
                  <a:lnTo>
                    <a:pt x="13408" y="413"/>
                  </a:lnTo>
                  <a:cubicBezTo>
                    <a:pt x="13411" y="413"/>
                    <a:pt x="13414" y="413"/>
                    <a:pt x="13417" y="413"/>
                  </a:cubicBezTo>
                  <a:cubicBezTo>
                    <a:pt x="13552" y="413"/>
                    <a:pt x="13663" y="527"/>
                    <a:pt x="13663" y="668"/>
                  </a:cubicBezTo>
                  <a:lnTo>
                    <a:pt x="13663" y="8076"/>
                  </a:lnTo>
                  <a:cubicBezTo>
                    <a:pt x="13663" y="8215"/>
                    <a:pt x="13548" y="8330"/>
                    <a:pt x="13408" y="8330"/>
                  </a:cubicBezTo>
                  <a:lnTo>
                    <a:pt x="663" y="8330"/>
                  </a:lnTo>
                  <a:cubicBezTo>
                    <a:pt x="524" y="8330"/>
                    <a:pt x="409" y="8215"/>
                    <a:pt x="409" y="8076"/>
                  </a:cubicBezTo>
                  <a:lnTo>
                    <a:pt x="409" y="668"/>
                  </a:lnTo>
                  <a:cubicBezTo>
                    <a:pt x="409" y="527"/>
                    <a:pt x="519" y="413"/>
                    <a:pt x="655" y="413"/>
                  </a:cubicBezTo>
                  <a:cubicBezTo>
                    <a:pt x="658" y="413"/>
                    <a:pt x="661" y="413"/>
                    <a:pt x="663" y="413"/>
                  </a:cubicBezTo>
                  <a:lnTo>
                    <a:pt x="8359" y="413"/>
                  </a:lnTo>
                  <a:cubicBezTo>
                    <a:pt x="8633" y="413"/>
                    <a:pt x="8633" y="0"/>
                    <a:pt x="8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73"/>
            <p:cNvSpPr/>
            <p:nvPr/>
          </p:nvSpPr>
          <p:spPr>
            <a:xfrm>
              <a:off x="6655411" y="2068376"/>
              <a:ext cx="200146" cy="172709"/>
            </a:xfrm>
            <a:custGeom>
              <a:rect b="b" l="l" r="r" t="t"/>
              <a:pathLst>
                <a:path extrusionOk="0" h="6597" w="7645">
                  <a:moveTo>
                    <a:pt x="207" y="0"/>
                  </a:moveTo>
                  <a:cubicBezTo>
                    <a:pt x="92" y="0"/>
                    <a:pt x="1" y="92"/>
                    <a:pt x="1" y="207"/>
                  </a:cubicBezTo>
                  <a:lnTo>
                    <a:pt x="1" y="2047"/>
                  </a:lnTo>
                  <a:cubicBezTo>
                    <a:pt x="1" y="2184"/>
                    <a:pt x="104" y="2252"/>
                    <a:pt x="207" y="2252"/>
                  </a:cubicBezTo>
                  <a:cubicBezTo>
                    <a:pt x="311" y="2252"/>
                    <a:pt x="414" y="2184"/>
                    <a:pt x="414" y="2047"/>
                  </a:cubicBezTo>
                  <a:lnTo>
                    <a:pt x="414" y="414"/>
                  </a:lnTo>
                  <a:lnTo>
                    <a:pt x="7231" y="414"/>
                  </a:lnTo>
                  <a:lnTo>
                    <a:pt x="7231" y="6188"/>
                  </a:lnTo>
                  <a:lnTo>
                    <a:pt x="414" y="6188"/>
                  </a:lnTo>
                  <a:lnTo>
                    <a:pt x="414" y="2984"/>
                  </a:lnTo>
                  <a:cubicBezTo>
                    <a:pt x="414" y="2868"/>
                    <a:pt x="323" y="2777"/>
                    <a:pt x="207" y="2777"/>
                  </a:cubicBezTo>
                  <a:cubicBezTo>
                    <a:pt x="92" y="2777"/>
                    <a:pt x="1" y="2868"/>
                    <a:pt x="1" y="2984"/>
                  </a:cubicBezTo>
                  <a:lnTo>
                    <a:pt x="1" y="6395"/>
                  </a:lnTo>
                  <a:cubicBezTo>
                    <a:pt x="1" y="6505"/>
                    <a:pt x="92" y="6596"/>
                    <a:pt x="207" y="6596"/>
                  </a:cubicBezTo>
                  <a:lnTo>
                    <a:pt x="7442" y="6596"/>
                  </a:lnTo>
                  <a:cubicBezTo>
                    <a:pt x="7553" y="6596"/>
                    <a:pt x="7644" y="6505"/>
                    <a:pt x="7644" y="6395"/>
                  </a:cubicBezTo>
                  <a:lnTo>
                    <a:pt x="7644" y="207"/>
                  </a:lnTo>
                  <a:cubicBezTo>
                    <a:pt x="7644" y="92"/>
                    <a:pt x="7553" y="0"/>
                    <a:pt x="74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6" name="Google Shape;18786;p73"/>
          <p:cNvGrpSpPr/>
          <p:nvPr/>
        </p:nvGrpSpPr>
        <p:grpSpPr>
          <a:xfrm>
            <a:off x="6190455" y="1995046"/>
            <a:ext cx="368771" cy="336858"/>
            <a:chOff x="6190455" y="1995046"/>
            <a:chExt cx="368771" cy="336858"/>
          </a:xfrm>
        </p:grpSpPr>
        <p:sp>
          <p:nvSpPr>
            <p:cNvPr id="18787" name="Google Shape;18787;p73"/>
            <p:cNvSpPr/>
            <p:nvPr/>
          </p:nvSpPr>
          <p:spPr>
            <a:xfrm>
              <a:off x="6195979" y="2084477"/>
              <a:ext cx="200644" cy="241877"/>
            </a:xfrm>
            <a:custGeom>
              <a:rect b="b" l="l" r="r" t="t"/>
              <a:pathLst>
                <a:path extrusionOk="0" h="9239" w="7664">
                  <a:moveTo>
                    <a:pt x="889" y="0"/>
                  </a:moveTo>
                  <a:cubicBezTo>
                    <a:pt x="399" y="0"/>
                    <a:pt x="1" y="399"/>
                    <a:pt x="1" y="889"/>
                  </a:cubicBezTo>
                  <a:lnTo>
                    <a:pt x="1" y="8350"/>
                  </a:lnTo>
                  <a:cubicBezTo>
                    <a:pt x="1" y="8840"/>
                    <a:pt x="399" y="9238"/>
                    <a:pt x="889" y="9238"/>
                  </a:cubicBezTo>
                  <a:lnTo>
                    <a:pt x="6779" y="9238"/>
                  </a:lnTo>
                  <a:cubicBezTo>
                    <a:pt x="7183" y="9238"/>
                    <a:pt x="7538" y="8960"/>
                    <a:pt x="7639" y="8566"/>
                  </a:cubicBezTo>
                  <a:cubicBezTo>
                    <a:pt x="6361" y="7461"/>
                    <a:pt x="6371" y="5477"/>
                    <a:pt x="7663" y="4386"/>
                  </a:cubicBezTo>
                  <a:lnTo>
                    <a:pt x="7663" y="889"/>
                  </a:lnTo>
                  <a:cubicBezTo>
                    <a:pt x="7663" y="399"/>
                    <a:pt x="7264" y="0"/>
                    <a:pt x="677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8" name="Google Shape;18788;p73"/>
            <p:cNvSpPr/>
            <p:nvPr/>
          </p:nvSpPr>
          <p:spPr>
            <a:xfrm>
              <a:off x="6195979" y="2084477"/>
              <a:ext cx="200644" cy="241877"/>
            </a:xfrm>
            <a:custGeom>
              <a:rect b="b" l="l" r="r" t="t"/>
              <a:pathLst>
                <a:path extrusionOk="0" h="9239" w="7664">
                  <a:moveTo>
                    <a:pt x="5" y="7466"/>
                  </a:moveTo>
                  <a:cubicBezTo>
                    <a:pt x="5" y="7472"/>
                    <a:pt x="5" y="7478"/>
                    <a:pt x="5" y="7483"/>
                  </a:cubicBezTo>
                  <a:lnTo>
                    <a:pt x="5" y="7483"/>
                  </a:lnTo>
                  <a:lnTo>
                    <a:pt x="5" y="7466"/>
                  </a:lnTo>
                  <a:close/>
                  <a:moveTo>
                    <a:pt x="6116" y="0"/>
                  </a:moveTo>
                  <a:cubicBezTo>
                    <a:pt x="6611" y="0"/>
                    <a:pt x="7010" y="399"/>
                    <a:pt x="7010" y="889"/>
                  </a:cubicBezTo>
                  <a:lnTo>
                    <a:pt x="7010" y="3940"/>
                  </a:lnTo>
                  <a:cubicBezTo>
                    <a:pt x="7005" y="4079"/>
                    <a:pt x="6957" y="4209"/>
                    <a:pt x="6870" y="4314"/>
                  </a:cubicBezTo>
                  <a:cubicBezTo>
                    <a:pt x="6597" y="4641"/>
                    <a:pt x="6385" y="5011"/>
                    <a:pt x="6251" y="5414"/>
                  </a:cubicBezTo>
                  <a:cubicBezTo>
                    <a:pt x="5953" y="6101"/>
                    <a:pt x="5953" y="6880"/>
                    <a:pt x="6251" y="7571"/>
                  </a:cubicBezTo>
                  <a:cubicBezTo>
                    <a:pt x="6251" y="7571"/>
                    <a:pt x="6251" y="7571"/>
                    <a:pt x="6251" y="7576"/>
                  </a:cubicBezTo>
                  <a:cubicBezTo>
                    <a:pt x="6385" y="7956"/>
                    <a:pt x="6107" y="8355"/>
                    <a:pt x="5698" y="8355"/>
                  </a:cubicBezTo>
                  <a:lnTo>
                    <a:pt x="894" y="8355"/>
                  </a:lnTo>
                  <a:cubicBezTo>
                    <a:pt x="405" y="8355"/>
                    <a:pt x="10" y="7970"/>
                    <a:pt x="5" y="7483"/>
                  </a:cubicBezTo>
                  <a:lnTo>
                    <a:pt x="5" y="7483"/>
                  </a:lnTo>
                  <a:lnTo>
                    <a:pt x="5" y="8355"/>
                  </a:lnTo>
                  <a:cubicBezTo>
                    <a:pt x="1" y="8842"/>
                    <a:pt x="395" y="9238"/>
                    <a:pt x="885" y="9238"/>
                  </a:cubicBezTo>
                  <a:cubicBezTo>
                    <a:pt x="888" y="9238"/>
                    <a:pt x="891" y="9238"/>
                    <a:pt x="894" y="9238"/>
                  </a:cubicBezTo>
                  <a:lnTo>
                    <a:pt x="6779" y="9238"/>
                  </a:lnTo>
                  <a:cubicBezTo>
                    <a:pt x="6784" y="9239"/>
                    <a:pt x="6789" y="9239"/>
                    <a:pt x="6794" y="9239"/>
                  </a:cubicBezTo>
                  <a:cubicBezTo>
                    <a:pt x="7062" y="9239"/>
                    <a:pt x="7320" y="9110"/>
                    <a:pt x="7480" y="8893"/>
                  </a:cubicBezTo>
                  <a:cubicBezTo>
                    <a:pt x="7480" y="8888"/>
                    <a:pt x="7485" y="8888"/>
                    <a:pt x="7485" y="8888"/>
                  </a:cubicBezTo>
                  <a:lnTo>
                    <a:pt x="7504" y="8859"/>
                  </a:lnTo>
                  <a:cubicBezTo>
                    <a:pt x="7509" y="8859"/>
                    <a:pt x="7509" y="8859"/>
                    <a:pt x="7509" y="8854"/>
                  </a:cubicBezTo>
                  <a:cubicBezTo>
                    <a:pt x="7514" y="8845"/>
                    <a:pt x="7519" y="8840"/>
                    <a:pt x="7524" y="8830"/>
                  </a:cubicBezTo>
                  <a:cubicBezTo>
                    <a:pt x="7524" y="8830"/>
                    <a:pt x="7524" y="8825"/>
                    <a:pt x="7529" y="8821"/>
                  </a:cubicBezTo>
                  <a:cubicBezTo>
                    <a:pt x="7533" y="8821"/>
                    <a:pt x="7538" y="8806"/>
                    <a:pt x="7543" y="8801"/>
                  </a:cubicBezTo>
                  <a:cubicBezTo>
                    <a:pt x="7543" y="8792"/>
                    <a:pt x="7543" y="8792"/>
                    <a:pt x="7548" y="8792"/>
                  </a:cubicBezTo>
                  <a:cubicBezTo>
                    <a:pt x="7548" y="8782"/>
                    <a:pt x="7553" y="8772"/>
                    <a:pt x="7562" y="8768"/>
                  </a:cubicBezTo>
                  <a:cubicBezTo>
                    <a:pt x="7562" y="8763"/>
                    <a:pt x="7562" y="8763"/>
                    <a:pt x="7567" y="8753"/>
                  </a:cubicBezTo>
                  <a:cubicBezTo>
                    <a:pt x="7572" y="8748"/>
                    <a:pt x="7572" y="8739"/>
                    <a:pt x="7577" y="8734"/>
                  </a:cubicBezTo>
                  <a:cubicBezTo>
                    <a:pt x="7577" y="8729"/>
                    <a:pt x="7577" y="8724"/>
                    <a:pt x="7581" y="8720"/>
                  </a:cubicBezTo>
                  <a:cubicBezTo>
                    <a:pt x="7586" y="8715"/>
                    <a:pt x="7586" y="8705"/>
                    <a:pt x="7591" y="8700"/>
                  </a:cubicBezTo>
                  <a:cubicBezTo>
                    <a:pt x="7596" y="8691"/>
                    <a:pt x="7596" y="8686"/>
                    <a:pt x="7596" y="8686"/>
                  </a:cubicBezTo>
                  <a:cubicBezTo>
                    <a:pt x="7601" y="8676"/>
                    <a:pt x="7601" y="8672"/>
                    <a:pt x="7605" y="8662"/>
                  </a:cubicBezTo>
                  <a:cubicBezTo>
                    <a:pt x="7605" y="8662"/>
                    <a:pt x="7605" y="8652"/>
                    <a:pt x="7610" y="8652"/>
                  </a:cubicBezTo>
                  <a:cubicBezTo>
                    <a:pt x="7610" y="8643"/>
                    <a:pt x="7615" y="8633"/>
                    <a:pt x="7615" y="8624"/>
                  </a:cubicBezTo>
                  <a:cubicBezTo>
                    <a:pt x="7620" y="8624"/>
                    <a:pt x="7620" y="8619"/>
                    <a:pt x="7620" y="8614"/>
                  </a:cubicBezTo>
                  <a:lnTo>
                    <a:pt x="7629" y="8575"/>
                  </a:lnTo>
                  <a:lnTo>
                    <a:pt x="7538" y="8499"/>
                  </a:lnTo>
                  <a:lnTo>
                    <a:pt x="7529" y="8489"/>
                  </a:lnTo>
                  <a:lnTo>
                    <a:pt x="7447" y="8407"/>
                  </a:lnTo>
                  <a:lnTo>
                    <a:pt x="7437" y="8393"/>
                  </a:lnTo>
                  <a:cubicBezTo>
                    <a:pt x="7408" y="8364"/>
                    <a:pt x="7384" y="8335"/>
                    <a:pt x="7356" y="8306"/>
                  </a:cubicBezTo>
                  <a:cubicBezTo>
                    <a:pt x="7356" y="8306"/>
                    <a:pt x="7351" y="8302"/>
                    <a:pt x="7351" y="8297"/>
                  </a:cubicBezTo>
                  <a:cubicBezTo>
                    <a:pt x="7322" y="8268"/>
                    <a:pt x="7298" y="8239"/>
                    <a:pt x="7274" y="8206"/>
                  </a:cubicBezTo>
                  <a:cubicBezTo>
                    <a:pt x="6352" y="7038"/>
                    <a:pt x="6520" y="5352"/>
                    <a:pt x="7653" y="4396"/>
                  </a:cubicBezTo>
                  <a:lnTo>
                    <a:pt x="7653" y="899"/>
                  </a:lnTo>
                  <a:cubicBezTo>
                    <a:pt x="7663" y="409"/>
                    <a:pt x="7269" y="0"/>
                    <a:pt x="6779"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9" name="Google Shape;18789;p73"/>
            <p:cNvSpPr/>
            <p:nvPr/>
          </p:nvSpPr>
          <p:spPr>
            <a:xfrm>
              <a:off x="6241506" y="2062852"/>
              <a:ext cx="109956" cy="21651"/>
            </a:xfrm>
            <a:custGeom>
              <a:rect b="b" l="l" r="r" t="t"/>
              <a:pathLst>
                <a:path extrusionOk="0" h="827" w="4200">
                  <a:moveTo>
                    <a:pt x="1" y="0"/>
                  </a:moveTo>
                  <a:lnTo>
                    <a:pt x="1" y="826"/>
                  </a:lnTo>
                  <a:lnTo>
                    <a:pt x="4199" y="826"/>
                  </a:lnTo>
                  <a:lnTo>
                    <a:pt x="4199"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73"/>
            <p:cNvSpPr/>
            <p:nvPr/>
          </p:nvSpPr>
          <p:spPr>
            <a:xfrm>
              <a:off x="6323004" y="2062852"/>
              <a:ext cx="28327" cy="21651"/>
            </a:xfrm>
            <a:custGeom>
              <a:rect b="b" l="l" r="r" t="t"/>
              <a:pathLst>
                <a:path extrusionOk="0" h="827" w="1082">
                  <a:moveTo>
                    <a:pt x="1" y="0"/>
                  </a:moveTo>
                  <a:lnTo>
                    <a:pt x="1" y="826"/>
                  </a:lnTo>
                  <a:lnTo>
                    <a:pt x="1082" y="826"/>
                  </a:lnTo>
                  <a:lnTo>
                    <a:pt x="1082" y="0"/>
                  </a:lnTo>
                  <a:close/>
                </a:path>
              </a:pathLst>
            </a:custGeom>
            <a:solidFill>
              <a:srgbClr val="39516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73"/>
            <p:cNvSpPr/>
            <p:nvPr/>
          </p:nvSpPr>
          <p:spPr>
            <a:xfrm>
              <a:off x="6218624" y="2000701"/>
              <a:ext cx="155588" cy="62282"/>
            </a:xfrm>
            <a:custGeom>
              <a:rect b="b" l="l" r="r" t="t"/>
              <a:pathLst>
                <a:path extrusionOk="0" h="2379" w="5943">
                  <a:moveTo>
                    <a:pt x="0" y="1"/>
                  </a:moveTo>
                  <a:lnTo>
                    <a:pt x="0" y="1187"/>
                  </a:lnTo>
                  <a:lnTo>
                    <a:pt x="0" y="2379"/>
                  </a:lnTo>
                  <a:lnTo>
                    <a:pt x="5943" y="2379"/>
                  </a:lnTo>
                  <a:lnTo>
                    <a:pt x="5943"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73"/>
            <p:cNvSpPr/>
            <p:nvPr/>
          </p:nvSpPr>
          <p:spPr>
            <a:xfrm>
              <a:off x="6334968" y="2000701"/>
              <a:ext cx="39375" cy="62282"/>
            </a:xfrm>
            <a:custGeom>
              <a:rect b="b" l="l" r="r" t="t"/>
              <a:pathLst>
                <a:path extrusionOk="0" h="2379" w="1504">
                  <a:moveTo>
                    <a:pt x="0" y="1"/>
                  </a:moveTo>
                  <a:lnTo>
                    <a:pt x="0" y="2379"/>
                  </a:lnTo>
                  <a:lnTo>
                    <a:pt x="1504" y="2379"/>
                  </a:lnTo>
                  <a:lnTo>
                    <a:pt x="1504" y="1"/>
                  </a:ln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73"/>
            <p:cNvSpPr/>
            <p:nvPr/>
          </p:nvSpPr>
          <p:spPr>
            <a:xfrm>
              <a:off x="6231452" y="2145084"/>
              <a:ext cx="125297" cy="120559"/>
            </a:xfrm>
            <a:custGeom>
              <a:rect b="b" l="l" r="r" t="t"/>
              <a:pathLst>
                <a:path extrusionOk="0" h="4605" w="4786">
                  <a:moveTo>
                    <a:pt x="2484" y="1"/>
                  </a:moveTo>
                  <a:cubicBezTo>
                    <a:pt x="1552" y="1"/>
                    <a:pt x="711" y="563"/>
                    <a:pt x="356" y="1423"/>
                  </a:cubicBezTo>
                  <a:cubicBezTo>
                    <a:pt x="0" y="2283"/>
                    <a:pt x="197" y="3272"/>
                    <a:pt x="855" y="3931"/>
                  </a:cubicBezTo>
                  <a:cubicBezTo>
                    <a:pt x="1296" y="4371"/>
                    <a:pt x="1885" y="4605"/>
                    <a:pt x="2484" y="4605"/>
                  </a:cubicBezTo>
                  <a:cubicBezTo>
                    <a:pt x="2780" y="4605"/>
                    <a:pt x="3079" y="4548"/>
                    <a:pt x="3363" y="4430"/>
                  </a:cubicBezTo>
                  <a:cubicBezTo>
                    <a:pt x="4223" y="4075"/>
                    <a:pt x="4785" y="3234"/>
                    <a:pt x="4785" y="2302"/>
                  </a:cubicBezTo>
                  <a:cubicBezTo>
                    <a:pt x="4785" y="1034"/>
                    <a:pt x="3752" y="1"/>
                    <a:pt x="248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73"/>
            <p:cNvSpPr/>
            <p:nvPr/>
          </p:nvSpPr>
          <p:spPr>
            <a:xfrm>
              <a:off x="6246794" y="2155791"/>
              <a:ext cx="119014" cy="109904"/>
            </a:xfrm>
            <a:custGeom>
              <a:rect b="b" l="l" r="r" t="t"/>
              <a:pathLst>
                <a:path extrusionOk="0" h="4198" w="4546">
                  <a:moveTo>
                    <a:pt x="3205" y="0"/>
                  </a:moveTo>
                  <a:lnTo>
                    <a:pt x="3205" y="0"/>
                  </a:lnTo>
                  <a:cubicBezTo>
                    <a:pt x="3834" y="913"/>
                    <a:pt x="3724" y="2148"/>
                    <a:pt x="2936" y="2931"/>
                  </a:cubicBezTo>
                  <a:cubicBezTo>
                    <a:pt x="2492" y="3377"/>
                    <a:pt x="1903" y="3606"/>
                    <a:pt x="1309" y="3606"/>
                  </a:cubicBezTo>
                  <a:cubicBezTo>
                    <a:pt x="855" y="3606"/>
                    <a:pt x="398" y="3472"/>
                    <a:pt x="0" y="3200"/>
                  </a:cubicBezTo>
                  <a:lnTo>
                    <a:pt x="0" y="3200"/>
                  </a:lnTo>
                  <a:cubicBezTo>
                    <a:pt x="453" y="3857"/>
                    <a:pt x="1173" y="4197"/>
                    <a:pt x="1899" y="4197"/>
                  </a:cubicBezTo>
                  <a:cubicBezTo>
                    <a:pt x="2484" y="4197"/>
                    <a:pt x="3072" y="3976"/>
                    <a:pt x="3527" y="3522"/>
                  </a:cubicBezTo>
                  <a:cubicBezTo>
                    <a:pt x="4545" y="2503"/>
                    <a:pt x="4391" y="817"/>
                    <a:pt x="320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73"/>
            <p:cNvSpPr/>
            <p:nvPr/>
          </p:nvSpPr>
          <p:spPr>
            <a:xfrm>
              <a:off x="6365389" y="2182312"/>
              <a:ext cx="149828" cy="144016"/>
            </a:xfrm>
            <a:custGeom>
              <a:rect b="b" l="l" r="r" t="t"/>
              <a:pathLst>
                <a:path extrusionOk="0" h="5501" w="5723">
                  <a:moveTo>
                    <a:pt x="2970" y="1"/>
                  </a:moveTo>
                  <a:cubicBezTo>
                    <a:pt x="1855" y="1"/>
                    <a:pt x="851" y="669"/>
                    <a:pt x="423" y="1697"/>
                  </a:cubicBezTo>
                  <a:cubicBezTo>
                    <a:pt x="1" y="2725"/>
                    <a:pt x="236" y="3911"/>
                    <a:pt x="1024" y="4699"/>
                  </a:cubicBezTo>
                  <a:cubicBezTo>
                    <a:pt x="1550" y="5222"/>
                    <a:pt x="2252" y="5501"/>
                    <a:pt x="2967" y="5501"/>
                  </a:cubicBezTo>
                  <a:cubicBezTo>
                    <a:pt x="3322" y="5501"/>
                    <a:pt x="3680" y="5432"/>
                    <a:pt x="4022" y="5290"/>
                  </a:cubicBezTo>
                  <a:cubicBezTo>
                    <a:pt x="5050" y="4867"/>
                    <a:pt x="5722" y="3863"/>
                    <a:pt x="5722" y="2749"/>
                  </a:cubicBezTo>
                  <a:cubicBezTo>
                    <a:pt x="5717" y="1231"/>
                    <a:pt x="4488" y="1"/>
                    <a:pt x="2970"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6" name="Google Shape;18796;p73"/>
            <p:cNvSpPr/>
            <p:nvPr/>
          </p:nvSpPr>
          <p:spPr>
            <a:xfrm>
              <a:off x="6385757" y="2196920"/>
              <a:ext cx="139147" cy="129460"/>
            </a:xfrm>
            <a:custGeom>
              <a:rect b="b" l="l" r="r" t="t"/>
              <a:pathLst>
                <a:path extrusionOk="0" h="4945" w="5315">
                  <a:moveTo>
                    <a:pt x="3854" y="0"/>
                  </a:moveTo>
                  <a:lnTo>
                    <a:pt x="3854" y="0"/>
                  </a:lnTo>
                  <a:cubicBezTo>
                    <a:pt x="4685" y="1095"/>
                    <a:pt x="4579" y="2638"/>
                    <a:pt x="3609" y="3613"/>
                  </a:cubicBezTo>
                  <a:cubicBezTo>
                    <a:pt x="3074" y="4145"/>
                    <a:pt x="2368" y="4417"/>
                    <a:pt x="1660" y="4417"/>
                  </a:cubicBezTo>
                  <a:cubicBezTo>
                    <a:pt x="1077" y="4417"/>
                    <a:pt x="493" y="4233"/>
                    <a:pt x="1" y="3858"/>
                  </a:cubicBezTo>
                  <a:lnTo>
                    <a:pt x="1" y="3858"/>
                  </a:lnTo>
                  <a:cubicBezTo>
                    <a:pt x="545" y="4576"/>
                    <a:pt x="1366" y="4945"/>
                    <a:pt x="2193" y="4945"/>
                  </a:cubicBezTo>
                  <a:cubicBezTo>
                    <a:pt x="2892" y="4945"/>
                    <a:pt x="3596" y="4681"/>
                    <a:pt x="4137" y="4141"/>
                  </a:cubicBezTo>
                  <a:cubicBezTo>
                    <a:pt x="5314" y="2959"/>
                    <a:pt x="5184" y="1009"/>
                    <a:pt x="3854" y="0"/>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7" name="Google Shape;18797;p73"/>
            <p:cNvSpPr/>
            <p:nvPr/>
          </p:nvSpPr>
          <p:spPr>
            <a:xfrm>
              <a:off x="6393690" y="2204329"/>
              <a:ext cx="108202" cy="108202"/>
            </a:xfrm>
            <a:custGeom>
              <a:rect b="b" l="l" r="r" t="t"/>
              <a:pathLst>
                <a:path extrusionOk="0" h="4133" w="4133">
                  <a:moveTo>
                    <a:pt x="3882" y="1"/>
                  </a:moveTo>
                  <a:cubicBezTo>
                    <a:pt x="3868" y="10"/>
                    <a:pt x="3849" y="20"/>
                    <a:pt x="3834" y="34"/>
                  </a:cubicBezTo>
                  <a:lnTo>
                    <a:pt x="39" y="3829"/>
                  </a:lnTo>
                  <a:cubicBezTo>
                    <a:pt x="25" y="3849"/>
                    <a:pt x="10" y="3863"/>
                    <a:pt x="1" y="3882"/>
                  </a:cubicBezTo>
                  <a:cubicBezTo>
                    <a:pt x="106" y="3973"/>
                    <a:pt x="222" y="4055"/>
                    <a:pt x="337" y="4132"/>
                  </a:cubicBezTo>
                  <a:lnTo>
                    <a:pt x="4132" y="337"/>
                  </a:lnTo>
                  <a:cubicBezTo>
                    <a:pt x="4055" y="217"/>
                    <a:pt x="3973" y="106"/>
                    <a:pt x="3882" y="1"/>
                  </a:cubicBezTo>
                  <a:close/>
                </a:path>
              </a:pathLst>
            </a:custGeom>
            <a:solidFill>
              <a:srgbClr val="CCD6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73"/>
            <p:cNvSpPr/>
            <p:nvPr/>
          </p:nvSpPr>
          <p:spPr>
            <a:xfrm>
              <a:off x="6442228" y="2092279"/>
              <a:ext cx="111474" cy="212555"/>
            </a:xfrm>
            <a:custGeom>
              <a:rect b="b" l="l" r="r" t="t"/>
              <a:pathLst>
                <a:path extrusionOk="0" h="8119" w="4258">
                  <a:moveTo>
                    <a:pt x="2184" y="1"/>
                  </a:moveTo>
                  <a:cubicBezTo>
                    <a:pt x="1980" y="1"/>
                    <a:pt x="1787" y="20"/>
                    <a:pt x="1762" y="20"/>
                  </a:cubicBezTo>
                  <a:cubicBezTo>
                    <a:pt x="1760" y="20"/>
                    <a:pt x="1759" y="20"/>
                    <a:pt x="1759" y="19"/>
                  </a:cubicBezTo>
                  <a:cubicBezTo>
                    <a:pt x="741" y="197"/>
                    <a:pt x="1" y="1081"/>
                    <a:pt x="6" y="2109"/>
                  </a:cubicBezTo>
                  <a:lnTo>
                    <a:pt x="6" y="3440"/>
                  </a:lnTo>
                  <a:lnTo>
                    <a:pt x="35" y="3440"/>
                  </a:lnTo>
                  <a:cubicBezTo>
                    <a:pt x="1139" y="3440"/>
                    <a:pt x="2139" y="4103"/>
                    <a:pt x="2571" y="5121"/>
                  </a:cubicBezTo>
                  <a:cubicBezTo>
                    <a:pt x="2999" y="6145"/>
                    <a:pt x="2773" y="7321"/>
                    <a:pt x="1999" y="8114"/>
                  </a:cubicBezTo>
                  <a:cubicBezTo>
                    <a:pt x="2043" y="8114"/>
                    <a:pt x="2086" y="8119"/>
                    <a:pt x="2129" y="8119"/>
                  </a:cubicBezTo>
                  <a:cubicBezTo>
                    <a:pt x="3306" y="8119"/>
                    <a:pt x="4257" y="7168"/>
                    <a:pt x="4257" y="5991"/>
                  </a:cubicBezTo>
                  <a:lnTo>
                    <a:pt x="4257" y="2114"/>
                  </a:lnTo>
                  <a:cubicBezTo>
                    <a:pt x="4257" y="1081"/>
                    <a:pt x="3517" y="202"/>
                    <a:pt x="2504" y="24"/>
                  </a:cubicBezTo>
                  <a:cubicBezTo>
                    <a:pt x="2411" y="6"/>
                    <a:pt x="2296" y="1"/>
                    <a:pt x="2184"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73"/>
            <p:cNvSpPr/>
            <p:nvPr/>
          </p:nvSpPr>
          <p:spPr>
            <a:xfrm>
              <a:off x="6487650" y="2092907"/>
              <a:ext cx="66052" cy="211927"/>
            </a:xfrm>
            <a:custGeom>
              <a:rect b="b" l="l" r="r" t="t"/>
              <a:pathLst>
                <a:path extrusionOk="0" h="8095" w="2523">
                  <a:moveTo>
                    <a:pt x="0" y="0"/>
                  </a:moveTo>
                  <a:cubicBezTo>
                    <a:pt x="999" y="192"/>
                    <a:pt x="1730" y="1067"/>
                    <a:pt x="1730" y="2090"/>
                  </a:cubicBezTo>
                  <a:lnTo>
                    <a:pt x="1730" y="5967"/>
                  </a:lnTo>
                  <a:cubicBezTo>
                    <a:pt x="1730" y="6836"/>
                    <a:pt x="1206" y="7615"/>
                    <a:pt x="399" y="7936"/>
                  </a:cubicBezTo>
                  <a:cubicBezTo>
                    <a:pt x="356" y="7989"/>
                    <a:pt x="308" y="8042"/>
                    <a:pt x="264" y="8090"/>
                  </a:cubicBezTo>
                  <a:cubicBezTo>
                    <a:pt x="308" y="8095"/>
                    <a:pt x="351" y="8095"/>
                    <a:pt x="399" y="8095"/>
                  </a:cubicBezTo>
                  <a:cubicBezTo>
                    <a:pt x="1571" y="8095"/>
                    <a:pt x="2522" y="7144"/>
                    <a:pt x="2522" y="5967"/>
                  </a:cubicBezTo>
                  <a:lnTo>
                    <a:pt x="2522" y="2090"/>
                  </a:lnTo>
                  <a:cubicBezTo>
                    <a:pt x="2517" y="1062"/>
                    <a:pt x="1778" y="183"/>
                    <a:pt x="7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73"/>
            <p:cNvSpPr/>
            <p:nvPr/>
          </p:nvSpPr>
          <p:spPr>
            <a:xfrm>
              <a:off x="6488514" y="2198412"/>
              <a:ext cx="65188" cy="106422"/>
            </a:xfrm>
            <a:custGeom>
              <a:rect b="b" l="l" r="r" t="t"/>
              <a:pathLst>
                <a:path extrusionOk="0" h="4065" w="2490">
                  <a:moveTo>
                    <a:pt x="1" y="1"/>
                  </a:moveTo>
                  <a:cubicBezTo>
                    <a:pt x="1259" y="1019"/>
                    <a:pt x="1365" y="2902"/>
                    <a:pt x="231" y="4060"/>
                  </a:cubicBezTo>
                  <a:cubicBezTo>
                    <a:pt x="275" y="4065"/>
                    <a:pt x="318" y="4065"/>
                    <a:pt x="361" y="4065"/>
                  </a:cubicBezTo>
                  <a:cubicBezTo>
                    <a:pt x="1538" y="4065"/>
                    <a:pt x="2489" y="3114"/>
                    <a:pt x="2489" y="1937"/>
                  </a:cubicBezTo>
                  <a:lnTo>
                    <a:pt x="248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73"/>
            <p:cNvSpPr/>
            <p:nvPr/>
          </p:nvSpPr>
          <p:spPr>
            <a:xfrm>
              <a:off x="6494692" y="2198281"/>
              <a:ext cx="59141" cy="106448"/>
            </a:xfrm>
            <a:custGeom>
              <a:rect b="b" l="l" r="r" t="t"/>
              <a:pathLst>
                <a:path extrusionOk="0" h="4066" w="2259">
                  <a:moveTo>
                    <a:pt x="1465" y="1"/>
                  </a:moveTo>
                  <a:lnTo>
                    <a:pt x="1465" y="1942"/>
                  </a:lnTo>
                  <a:lnTo>
                    <a:pt x="1461" y="1942"/>
                  </a:lnTo>
                  <a:cubicBezTo>
                    <a:pt x="1461" y="2811"/>
                    <a:pt x="937" y="3590"/>
                    <a:pt x="135" y="3916"/>
                  </a:cubicBezTo>
                  <a:cubicBezTo>
                    <a:pt x="115" y="3935"/>
                    <a:pt x="91" y="3959"/>
                    <a:pt x="72" y="3983"/>
                  </a:cubicBezTo>
                  <a:lnTo>
                    <a:pt x="58" y="3998"/>
                  </a:lnTo>
                  <a:cubicBezTo>
                    <a:pt x="39" y="4017"/>
                    <a:pt x="19" y="4041"/>
                    <a:pt x="0" y="4060"/>
                  </a:cubicBezTo>
                  <a:cubicBezTo>
                    <a:pt x="43" y="4065"/>
                    <a:pt x="87" y="4065"/>
                    <a:pt x="130" y="4065"/>
                  </a:cubicBezTo>
                  <a:cubicBezTo>
                    <a:pt x="1307" y="4065"/>
                    <a:pt x="2258" y="3114"/>
                    <a:pt x="2258" y="1942"/>
                  </a:cubicBezTo>
                  <a:lnTo>
                    <a:pt x="225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73"/>
            <p:cNvSpPr/>
            <p:nvPr/>
          </p:nvSpPr>
          <p:spPr>
            <a:xfrm>
              <a:off x="6261036" y="2172573"/>
              <a:ext cx="70895" cy="65555"/>
            </a:xfrm>
            <a:custGeom>
              <a:rect b="b" l="l" r="r" t="t"/>
              <a:pathLst>
                <a:path extrusionOk="0" h="2504" w="2708">
                  <a:moveTo>
                    <a:pt x="1354" y="1"/>
                  </a:moveTo>
                  <a:cubicBezTo>
                    <a:pt x="1253" y="1"/>
                    <a:pt x="1152" y="65"/>
                    <a:pt x="1143" y="195"/>
                  </a:cubicBezTo>
                  <a:lnTo>
                    <a:pt x="1143" y="1041"/>
                  </a:lnTo>
                  <a:lnTo>
                    <a:pt x="297" y="1041"/>
                  </a:lnTo>
                  <a:cubicBezTo>
                    <a:pt x="291" y="1040"/>
                    <a:pt x="285" y="1040"/>
                    <a:pt x="279" y="1040"/>
                  </a:cubicBezTo>
                  <a:cubicBezTo>
                    <a:pt x="2" y="1040"/>
                    <a:pt x="0" y="1464"/>
                    <a:pt x="275" y="1464"/>
                  </a:cubicBezTo>
                  <a:cubicBezTo>
                    <a:pt x="282" y="1464"/>
                    <a:pt x="290" y="1464"/>
                    <a:pt x="297" y="1463"/>
                  </a:cubicBezTo>
                  <a:lnTo>
                    <a:pt x="1143" y="1463"/>
                  </a:lnTo>
                  <a:lnTo>
                    <a:pt x="1143" y="2309"/>
                  </a:lnTo>
                  <a:cubicBezTo>
                    <a:pt x="1152" y="2439"/>
                    <a:pt x="1253" y="2503"/>
                    <a:pt x="1354" y="2503"/>
                  </a:cubicBezTo>
                  <a:cubicBezTo>
                    <a:pt x="1455" y="2503"/>
                    <a:pt x="1556" y="2439"/>
                    <a:pt x="1565" y="2309"/>
                  </a:cubicBezTo>
                  <a:lnTo>
                    <a:pt x="1565" y="1463"/>
                  </a:lnTo>
                  <a:lnTo>
                    <a:pt x="2411" y="1463"/>
                  </a:lnTo>
                  <a:cubicBezTo>
                    <a:pt x="2419" y="1464"/>
                    <a:pt x="2426" y="1464"/>
                    <a:pt x="2433" y="1464"/>
                  </a:cubicBezTo>
                  <a:cubicBezTo>
                    <a:pt x="2708" y="1464"/>
                    <a:pt x="2706" y="1040"/>
                    <a:pt x="2429" y="1040"/>
                  </a:cubicBezTo>
                  <a:cubicBezTo>
                    <a:pt x="2423" y="1040"/>
                    <a:pt x="2417" y="1040"/>
                    <a:pt x="2411" y="1041"/>
                  </a:cubicBezTo>
                  <a:lnTo>
                    <a:pt x="1565" y="1041"/>
                  </a:lnTo>
                  <a:lnTo>
                    <a:pt x="1565" y="195"/>
                  </a:lnTo>
                  <a:cubicBezTo>
                    <a:pt x="1556" y="65"/>
                    <a:pt x="1455" y="1"/>
                    <a:pt x="13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73"/>
            <p:cNvSpPr/>
            <p:nvPr/>
          </p:nvSpPr>
          <p:spPr>
            <a:xfrm>
              <a:off x="6225274" y="2139429"/>
              <a:ext cx="137000" cy="131712"/>
            </a:xfrm>
            <a:custGeom>
              <a:rect b="b" l="l" r="r" t="t"/>
              <a:pathLst>
                <a:path extrusionOk="0" h="5031" w="5233">
                  <a:moveTo>
                    <a:pt x="2717" y="431"/>
                  </a:moveTo>
                  <a:cubicBezTo>
                    <a:pt x="2986" y="431"/>
                    <a:pt x="3258" y="483"/>
                    <a:pt x="3517" y="592"/>
                  </a:cubicBezTo>
                  <a:cubicBezTo>
                    <a:pt x="4296" y="913"/>
                    <a:pt x="4805" y="1677"/>
                    <a:pt x="4810" y="2523"/>
                  </a:cubicBezTo>
                  <a:cubicBezTo>
                    <a:pt x="4805" y="3676"/>
                    <a:pt x="3873" y="4613"/>
                    <a:pt x="2720" y="4613"/>
                  </a:cubicBezTo>
                  <a:cubicBezTo>
                    <a:pt x="1874" y="4613"/>
                    <a:pt x="1111" y="4103"/>
                    <a:pt x="784" y="3325"/>
                  </a:cubicBezTo>
                  <a:cubicBezTo>
                    <a:pt x="462" y="2542"/>
                    <a:pt x="640" y="1644"/>
                    <a:pt x="1236" y="1043"/>
                  </a:cubicBezTo>
                  <a:cubicBezTo>
                    <a:pt x="1637" y="645"/>
                    <a:pt x="2172" y="431"/>
                    <a:pt x="2717" y="431"/>
                  </a:cubicBezTo>
                  <a:close/>
                  <a:moveTo>
                    <a:pt x="2714" y="1"/>
                  </a:moveTo>
                  <a:cubicBezTo>
                    <a:pt x="2060" y="1"/>
                    <a:pt x="1419" y="255"/>
                    <a:pt x="938" y="736"/>
                  </a:cubicBezTo>
                  <a:cubicBezTo>
                    <a:pt x="217" y="1456"/>
                    <a:pt x="1" y="2537"/>
                    <a:pt x="390" y="3479"/>
                  </a:cubicBezTo>
                  <a:cubicBezTo>
                    <a:pt x="779" y="4420"/>
                    <a:pt x="1697" y="5030"/>
                    <a:pt x="2715" y="5030"/>
                  </a:cubicBezTo>
                  <a:cubicBezTo>
                    <a:pt x="4104" y="5030"/>
                    <a:pt x="5228" y="3906"/>
                    <a:pt x="5233" y="2518"/>
                  </a:cubicBezTo>
                  <a:cubicBezTo>
                    <a:pt x="5233" y="1500"/>
                    <a:pt x="4622" y="582"/>
                    <a:pt x="3681" y="193"/>
                  </a:cubicBezTo>
                  <a:cubicBezTo>
                    <a:pt x="3368" y="63"/>
                    <a:pt x="3039" y="1"/>
                    <a:pt x="27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73"/>
            <p:cNvSpPr/>
            <p:nvPr/>
          </p:nvSpPr>
          <p:spPr>
            <a:xfrm>
              <a:off x="6190455" y="1995046"/>
              <a:ext cx="368771" cy="336858"/>
            </a:xfrm>
            <a:custGeom>
              <a:rect b="b" l="l" r="r" t="t"/>
              <a:pathLst>
                <a:path extrusionOk="0" h="12867" w="14086">
                  <a:moveTo>
                    <a:pt x="3839" y="428"/>
                  </a:moveTo>
                  <a:lnTo>
                    <a:pt x="3839" y="2379"/>
                  </a:lnTo>
                  <a:lnTo>
                    <a:pt x="2743" y="2379"/>
                  </a:lnTo>
                  <a:lnTo>
                    <a:pt x="2743" y="428"/>
                  </a:lnTo>
                  <a:close/>
                  <a:moveTo>
                    <a:pt x="5357" y="428"/>
                  </a:moveTo>
                  <a:lnTo>
                    <a:pt x="5357" y="2379"/>
                  </a:lnTo>
                  <a:lnTo>
                    <a:pt x="4261" y="2379"/>
                  </a:lnTo>
                  <a:lnTo>
                    <a:pt x="4261" y="428"/>
                  </a:lnTo>
                  <a:close/>
                  <a:moveTo>
                    <a:pt x="6808" y="428"/>
                  </a:moveTo>
                  <a:lnTo>
                    <a:pt x="6808" y="2379"/>
                  </a:lnTo>
                  <a:lnTo>
                    <a:pt x="5779" y="2379"/>
                  </a:lnTo>
                  <a:lnTo>
                    <a:pt x="5779" y="428"/>
                  </a:lnTo>
                  <a:close/>
                  <a:moveTo>
                    <a:pt x="5933" y="2801"/>
                  </a:moveTo>
                  <a:lnTo>
                    <a:pt x="5933" y="3200"/>
                  </a:lnTo>
                  <a:lnTo>
                    <a:pt x="2162" y="3200"/>
                  </a:lnTo>
                  <a:lnTo>
                    <a:pt x="2162" y="2801"/>
                  </a:lnTo>
                  <a:close/>
                  <a:moveTo>
                    <a:pt x="9652" y="7365"/>
                  </a:moveTo>
                  <a:cubicBezTo>
                    <a:pt x="10252" y="7365"/>
                    <a:pt x="10829" y="7581"/>
                    <a:pt x="11285" y="7975"/>
                  </a:cubicBezTo>
                  <a:lnTo>
                    <a:pt x="7725" y="11535"/>
                  </a:lnTo>
                  <a:cubicBezTo>
                    <a:pt x="6289" y="9844"/>
                    <a:pt x="7571" y="7365"/>
                    <a:pt x="9652" y="7365"/>
                  </a:cubicBezTo>
                  <a:close/>
                  <a:moveTo>
                    <a:pt x="13663" y="7980"/>
                  </a:moveTo>
                  <a:lnTo>
                    <a:pt x="13663" y="9710"/>
                  </a:lnTo>
                  <a:cubicBezTo>
                    <a:pt x="13658" y="10631"/>
                    <a:pt x="12997" y="11418"/>
                    <a:pt x="12091" y="11587"/>
                  </a:cubicBezTo>
                  <a:lnTo>
                    <a:pt x="12091" y="11587"/>
                  </a:lnTo>
                  <a:cubicBezTo>
                    <a:pt x="12425" y="11089"/>
                    <a:pt x="12606" y="10505"/>
                    <a:pt x="12616" y="9902"/>
                  </a:cubicBezTo>
                  <a:cubicBezTo>
                    <a:pt x="12616" y="9397"/>
                    <a:pt x="12500" y="9138"/>
                    <a:pt x="12500" y="9133"/>
                  </a:cubicBezTo>
                  <a:cubicBezTo>
                    <a:pt x="12390" y="8710"/>
                    <a:pt x="12380" y="8758"/>
                    <a:pt x="12284" y="8571"/>
                  </a:cubicBezTo>
                  <a:cubicBezTo>
                    <a:pt x="12188" y="8355"/>
                    <a:pt x="12054" y="8153"/>
                    <a:pt x="11890" y="7980"/>
                  </a:cubicBezTo>
                  <a:close/>
                  <a:moveTo>
                    <a:pt x="11583" y="8268"/>
                  </a:moveTo>
                  <a:lnTo>
                    <a:pt x="11583" y="8268"/>
                  </a:lnTo>
                  <a:cubicBezTo>
                    <a:pt x="13024" y="9969"/>
                    <a:pt x="11727" y="12438"/>
                    <a:pt x="9652" y="12438"/>
                  </a:cubicBezTo>
                  <a:cubicBezTo>
                    <a:pt x="9056" y="12438"/>
                    <a:pt x="8475" y="12227"/>
                    <a:pt x="8023" y="11833"/>
                  </a:cubicBezTo>
                  <a:lnTo>
                    <a:pt x="11583" y="8268"/>
                  </a:lnTo>
                  <a:close/>
                  <a:moveTo>
                    <a:pt x="1071" y="1"/>
                  </a:moveTo>
                  <a:cubicBezTo>
                    <a:pt x="956" y="1"/>
                    <a:pt x="860" y="97"/>
                    <a:pt x="860" y="212"/>
                  </a:cubicBezTo>
                  <a:lnTo>
                    <a:pt x="860" y="625"/>
                  </a:lnTo>
                  <a:cubicBezTo>
                    <a:pt x="872" y="755"/>
                    <a:pt x="973" y="820"/>
                    <a:pt x="1073" y="820"/>
                  </a:cubicBezTo>
                  <a:cubicBezTo>
                    <a:pt x="1174" y="820"/>
                    <a:pt x="1273" y="755"/>
                    <a:pt x="1283" y="625"/>
                  </a:cubicBezTo>
                  <a:lnTo>
                    <a:pt x="1283" y="428"/>
                  </a:lnTo>
                  <a:lnTo>
                    <a:pt x="2311" y="428"/>
                  </a:lnTo>
                  <a:lnTo>
                    <a:pt x="2311" y="2379"/>
                  </a:lnTo>
                  <a:lnTo>
                    <a:pt x="1283" y="2379"/>
                  </a:lnTo>
                  <a:lnTo>
                    <a:pt x="1283" y="1711"/>
                  </a:lnTo>
                  <a:cubicBezTo>
                    <a:pt x="1273" y="1579"/>
                    <a:pt x="1174" y="1513"/>
                    <a:pt x="1073" y="1513"/>
                  </a:cubicBezTo>
                  <a:cubicBezTo>
                    <a:pt x="973" y="1513"/>
                    <a:pt x="872" y="1579"/>
                    <a:pt x="860" y="1711"/>
                  </a:cubicBezTo>
                  <a:lnTo>
                    <a:pt x="860" y="2590"/>
                  </a:lnTo>
                  <a:cubicBezTo>
                    <a:pt x="860" y="2705"/>
                    <a:pt x="956" y="2797"/>
                    <a:pt x="1071" y="2797"/>
                  </a:cubicBezTo>
                  <a:lnTo>
                    <a:pt x="1734" y="2797"/>
                  </a:lnTo>
                  <a:lnTo>
                    <a:pt x="1734" y="3200"/>
                  </a:lnTo>
                  <a:lnTo>
                    <a:pt x="1100" y="3200"/>
                  </a:lnTo>
                  <a:cubicBezTo>
                    <a:pt x="495" y="3200"/>
                    <a:pt x="5" y="3695"/>
                    <a:pt x="0" y="4300"/>
                  </a:cubicBezTo>
                  <a:lnTo>
                    <a:pt x="0" y="11761"/>
                  </a:lnTo>
                  <a:cubicBezTo>
                    <a:pt x="5" y="12366"/>
                    <a:pt x="495" y="12856"/>
                    <a:pt x="1100" y="12856"/>
                  </a:cubicBezTo>
                  <a:lnTo>
                    <a:pt x="4598" y="12856"/>
                  </a:lnTo>
                  <a:cubicBezTo>
                    <a:pt x="4605" y="12857"/>
                    <a:pt x="4613" y="12857"/>
                    <a:pt x="4620" y="12857"/>
                  </a:cubicBezTo>
                  <a:cubicBezTo>
                    <a:pt x="4893" y="12857"/>
                    <a:pt x="4893" y="12437"/>
                    <a:pt x="4620" y="12437"/>
                  </a:cubicBezTo>
                  <a:cubicBezTo>
                    <a:pt x="4613" y="12437"/>
                    <a:pt x="4605" y="12438"/>
                    <a:pt x="4598" y="12438"/>
                  </a:cubicBezTo>
                  <a:lnTo>
                    <a:pt x="1100" y="12438"/>
                  </a:lnTo>
                  <a:cubicBezTo>
                    <a:pt x="726" y="12438"/>
                    <a:pt x="423" y="12136"/>
                    <a:pt x="423" y="11761"/>
                  </a:cubicBezTo>
                  <a:lnTo>
                    <a:pt x="423" y="4300"/>
                  </a:lnTo>
                  <a:cubicBezTo>
                    <a:pt x="423" y="3926"/>
                    <a:pt x="726" y="3623"/>
                    <a:pt x="1100" y="3623"/>
                  </a:cubicBezTo>
                  <a:lnTo>
                    <a:pt x="6985" y="3623"/>
                  </a:lnTo>
                  <a:cubicBezTo>
                    <a:pt x="7360" y="3623"/>
                    <a:pt x="7663" y="3926"/>
                    <a:pt x="7663" y="4300"/>
                  </a:cubicBezTo>
                  <a:lnTo>
                    <a:pt x="7663" y="7702"/>
                  </a:lnTo>
                  <a:cubicBezTo>
                    <a:pt x="7643" y="7721"/>
                    <a:pt x="7629" y="7740"/>
                    <a:pt x="7610" y="7759"/>
                  </a:cubicBezTo>
                  <a:cubicBezTo>
                    <a:pt x="7528" y="7836"/>
                    <a:pt x="7461" y="7922"/>
                    <a:pt x="7389" y="8004"/>
                  </a:cubicBezTo>
                  <a:cubicBezTo>
                    <a:pt x="7211" y="8216"/>
                    <a:pt x="7230" y="8172"/>
                    <a:pt x="7043" y="8509"/>
                  </a:cubicBezTo>
                  <a:cubicBezTo>
                    <a:pt x="6952" y="8686"/>
                    <a:pt x="6923" y="8672"/>
                    <a:pt x="6798" y="9119"/>
                  </a:cubicBezTo>
                  <a:cubicBezTo>
                    <a:pt x="6793" y="9138"/>
                    <a:pt x="6683" y="9402"/>
                    <a:pt x="6683" y="9902"/>
                  </a:cubicBezTo>
                  <a:cubicBezTo>
                    <a:pt x="6683" y="10300"/>
                    <a:pt x="6764" y="10694"/>
                    <a:pt x="6918" y="11060"/>
                  </a:cubicBezTo>
                  <a:cubicBezTo>
                    <a:pt x="6952" y="11127"/>
                    <a:pt x="6985" y="11189"/>
                    <a:pt x="7024" y="11252"/>
                  </a:cubicBezTo>
                  <a:cubicBezTo>
                    <a:pt x="7230" y="11641"/>
                    <a:pt x="7201" y="11569"/>
                    <a:pt x="7374" y="11780"/>
                  </a:cubicBezTo>
                  <a:cubicBezTo>
                    <a:pt x="7437" y="11862"/>
                    <a:pt x="7509" y="11943"/>
                    <a:pt x="7581" y="12016"/>
                  </a:cubicBezTo>
                  <a:cubicBezTo>
                    <a:pt x="7591" y="12025"/>
                    <a:pt x="7595" y="12040"/>
                    <a:pt x="7605" y="12049"/>
                  </a:cubicBezTo>
                  <a:cubicBezTo>
                    <a:pt x="7499" y="12289"/>
                    <a:pt x="7254" y="12443"/>
                    <a:pt x="6990" y="12443"/>
                  </a:cubicBezTo>
                  <a:lnTo>
                    <a:pt x="5568" y="12443"/>
                  </a:lnTo>
                  <a:cubicBezTo>
                    <a:pt x="5560" y="12442"/>
                    <a:pt x="5553" y="12442"/>
                    <a:pt x="5546" y="12442"/>
                  </a:cubicBezTo>
                  <a:cubicBezTo>
                    <a:pt x="5271" y="12442"/>
                    <a:pt x="5273" y="12866"/>
                    <a:pt x="5550" y="12866"/>
                  </a:cubicBezTo>
                  <a:cubicBezTo>
                    <a:pt x="5556" y="12866"/>
                    <a:pt x="5562" y="12866"/>
                    <a:pt x="5568" y="12866"/>
                  </a:cubicBezTo>
                  <a:lnTo>
                    <a:pt x="6995" y="12866"/>
                  </a:lnTo>
                  <a:cubicBezTo>
                    <a:pt x="7384" y="12861"/>
                    <a:pt x="7749" y="12650"/>
                    <a:pt x="7941" y="12309"/>
                  </a:cubicBezTo>
                  <a:cubicBezTo>
                    <a:pt x="8456" y="12681"/>
                    <a:pt x="9058" y="12865"/>
                    <a:pt x="9658" y="12865"/>
                  </a:cubicBezTo>
                  <a:cubicBezTo>
                    <a:pt x="10395" y="12865"/>
                    <a:pt x="11129" y="12587"/>
                    <a:pt x="11693" y="12044"/>
                  </a:cubicBezTo>
                  <a:cubicBezTo>
                    <a:pt x="11711" y="12045"/>
                    <a:pt x="11728" y="12045"/>
                    <a:pt x="11746" y="12045"/>
                  </a:cubicBezTo>
                  <a:cubicBezTo>
                    <a:pt x="13034" y="12045"/>
                    <a:pt x="14086" y="11004"/>
                    <a:pt x="14086" y="9710"/>
                  </a:cubicBezTo>
                  <a:lnTo>
                    <a:pt x="14086" y="5833"/>
                  </a:lnTo>
                  <a:cubicBezTo>
                    <a:pt x="14081" y="4781"/>
                    <a:pt x="13379" y="3858"/>
                    <a:pt x="12371" y="3575"/>
                  </a:cubicBezTo>
                  <a:cubicBezTo>
                    <a:pt x="12345" y="3567"/>
                    <a:pt x="12321" y="3563"/>
                    <a:pt x="12299" y="3563"/>
                  </a:cubicBezTo>
                  <a:cubicBezTo>
                    <a:pt x="12073" y="3563"/>
                    <a:pt x="11998" y="3922"/>
                    <a:pt x="12255" y="3983"/>
                  </a:cubicBezTo>
                  <a:cubicBezTo>
                    <a:pt x="13086" y="4219"/>
                    <a:pt x="13658" y="4973"/>
                    <a:pt x="13658" y="5833"/>
                  </a:cubicBezTo>
                  <a:lnTo>
                    <a:pt x="13658" y="7557"/>
                  </a:lnTo>
                  <a:lnTo>
                    <a:pt x="11443" y="7557"/>
                  </a:lnTo>
                  <a:cubicBezTo>
                    <a:pt x="11347" y="7481"/>
                    <a:pt x="11237" y="7413"/>
                    <a:pt x="11126" y="7356"/>
                  </a:cubicBezTo>
                  <a:cubicBezTo>
                    <a:pt x="10968" y="7250"/>
                    <a:pt x="10795" y="7168"/>
                    <a:pt x="10612" y="7120"/>
                  </a:cubicBezTo>
                  <a:cubicBezTo>
                    <a:pt x="10435" y="7048"/>
                    <a:pt x="10247" y="7000"/>
                    <a:pt x="10050" y="6986"/>
                  </a:cubicBezTo>
                  <a:cubicBezTo>
                    <a:pt x="9978" y="6976"/>
                    <a:pt x="9906" y="6952"/>
                    <a:pt x="9829" y="6947"/>
                  </a:cubicBezTo>
                  <a:lnTo>
                    <a:pt x="9829" y="5833"/>
                  </a:lnTo>
                  <a:cubicBezTo>
                    <a:pt x="9829" y="4901"/>
                    <a:pt x="10492" y="4108"/>
                    <a:pt x="11405" y="3945"/>
                  </a:cubicBezTo>
                  <a:cubicBezTo>
                    <a:pt x="11673" y="3899"/>
                    <a:pt x="11623" y="3518"/>
                    <a:pt x="11377" y="3518"/>
                  </a:cubicBezTo>
                  <a:cubicBezTo>
                    <a:pt x="11363" y="3518"/>
                    <a:pt x="11348" y="3519"/>
                    <a:pt x="11333" y="3522"/>
                  </a:cubicBezTo>
                  <a:cubicBezTo>
                    <a:pt x="10218" y="3719"/>
                    <a:pt x="9407" y="4694"/>
                    <a:pt x="9407" y="5823"/>
                  </a:cubicBezTo>
                  <a:lnTo>
                    <a:pt x="9407" y="6962"/>
                  </a:lnTo>
                  <a:cubicBezTo>
                    <a:pt x="8941" y="6995"/>
                    <a:pt x="8484" y="7144"/>
                    <a:pt x="8085" y="7394"/>
                  </a:cubicBezTo>
                  <a:lnTo>
                    <a:pt x="8085" y="4305"/>
                  </a:lnTo>
                  <a:cubicBezTo>
                    <a:pt x="8085" y="3695"/>
                    <a:pt x="7595" y="3205"/>
                    <a:pt x="6985" y="3205"/>
                  </a:cubicBezTo>
                  <a:lnTo>
                    <a:pt x="6356" y="3205"/>
                  </a:lnTo>
                  <a:lnTo>
                    <a:pt x="6356" y="2801"/>
                  </a:lnTo>
                  <a:lnTo>
                    <a:pt x="7014" y="2801"/>
                  </a:lnTo>
                  <a:cubicBezTo>
                    <a:pt x="7129" y="2801"/>
                    <a:pt x="7225" y="2705"/>
                    <a:pt x="7225" y="2590"/>
                  </a:cubicBezTo>
                  <a:lnTo>
                    <a:pt x="7225" y="212"/>
                  </a:lnTo>
                  <a:cubicBezTo>
                    <a:pt x="7225" y="97"/>
                    <a:pt x="7129" y="1"/>
                    <a:pt x="701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05" name="Google Shape;18805;p73"/>
          <p:cNvGrpSpPr/>
          <p:nvPr/>
        </p:nvGrpSpPr>
        <p:grpSpPr>
          <a:xfrm>
            <a:off x="5750631" y="2016383"/>
            <a:ext cx="371677" cy="293740"/>
            <a:chOff x="5750631" y="2016383"/>
            <a:chExt cx="371677" cy="293740"/>
          </a:xfrm>
        </p:grpSpPr>
        <p:sp>
          <p:nvSpPr>
            <p:cNvPr id="18806" name="Google Shape;18806;p73"/>
            <p:cNvSpPr/>
            <p:nvPr/>
          </p:nvSpPr>
          <p:spPr>
            <a:xfrm>
              <a:off x="5912737" y="2215901"/>
              <a:ext cx="39767" cy="88698"/>
            </a:xfrm>
            <a:custGeom>
              <a:rect b="b" l="l" r="r" t="t"/>
              <a:pathLst>
                <a:path extrusionOk="0" h="3388" w="1519">
                  <a:moveTo>
                    <a:pt x="1428" y="1"/>
                  </a:moveTo>
                  <a:cubicBezTo>
                    <a:pt x="1308" y="145"/>
                    <a:pt x="1144" y="241"/>
                    <a:pt x="962" y="279"/>
                  </a:cubicBezTo>
                  <a:lnTo>
                    <a:pt x="376" y="399"/>
                  </a:lnTo>
                  <a:cubicBezTo>
                    <a:pt x="443" y="990"/>
                    <a:pt x="467" y="2114"/>
                    <a:pt x="1" y="2724"/>
                  </a:cubicBezTo>
                  <a:lnTo>
                    <a:pt x="875" y="3387"/>
                  </a:lnTo>
                  <a:cubicBezTo>
                    <a:pt x="1279" y="2859"/>
                    <a:pt x="1490" y="2119"/>
                    <a:pt x="1509" y="1182"/>
                  </a:cubicBezTo>
                  <a:cubicBezTo>
                    <a:pt x="1519" y="784"/>
                    <a:pt x="1490" y="390"/>
                    <a:pt x="1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7" name="Google Shape;18807;p73"/>
            <p:cNvSpPr/>
            <p:nvPr/>
          </p:nvSpPr>
          <p:spPr>
            <a:xfrm>
              <a:off x="5922424" y="2215901"/>
              <a:ext cx="28065" cy="28955"/>
            </a:xfrm>
            <a:custGeom>
              <a:rect b="b" l="l" r="r" t="t"/>
              <a:pathLst>
                <a:path extrusionOk="0" h="1106" w="1072">
                  <a:moveTo>
                    <a:pt x="1053" y="1"/>
                  </a:moveTo>
                  <a:cubicBezTo>
                    <a:pt x="933" y="145"/>
                    <a:pt x="769" y="246"/>
                    <a:pt x="587" y="284"/>
                  </a:cubicBezTo>
                  <a:lnTo>
                    <a:pt x="1" y="404"/>
                  </a:lnTo>
                  <a:cubicBezTo>
                    <a:pt x="30" y="635"/>
                    <a:pt x="39" y="870"/>
                    <a:pt x="39" y="1105"/>
                  </a:cubicBezTo>
                  <a:lnTo>
                    <a:pt x="587" y="995"/>
                  </a:lnTo>
                  <a:cubicBezTo>
                    <a:pt x="769" y="957"/>
                    <a:pt x="933" y="860"/>
                    <a:pt x="1053" y="716"/>
                  </a:cubicBezTo>
                  <a:cubicBezTo>
                    <a:pt x="1054" y="720"/>
                    <a:pt x="1054" y="722"/>
                    <a:pt x="1055" y="722"/>
                  </a:cubicBezTo>
                  <a:cubicBezTo>
                    <a:pt x="1068" y="722"/>
                    <a:pt x="1071" y="101"/>
                    <a:pt x="105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8" name="Google Shape;18808;p73"/>
            <p:cNvSpPr/>
            <p:nvPr/>
          </p:nvSpPr>
          <p:spPr>
            <a:xfrm>
              <a:off x="5903181" y="2022221"/>
              <a:ext cx="40291" cy="55999"/>
            </a:xfrm>
            <a:custGeom>
              <a:rect b="b" l="l" r="r" t="t"/>
              <a:pathLst>
                <a:path extrusionOk="0" h="2139" w="1539">
                  <a:moveTo>
                    <a:pt x="1082" y="0"/>
                  </a:moveTo>
                  <a:lnTo>
                    <a:pt x="1" y="231"/>
                  </a:lnTo>
                  <a:lnTo>
                    <a:pt x="404" y="2104"/>
                  </a:lnTo>
                  <a:lnTo>
                    <a:pt x="1317" y="2104"/>
                  </a:lnTo>
                  <a:cubicBezTo>
                    <a:pt x="1327" y="2104"/>
                    <a:pt x="1337" y="2104"/>
                    <a:pt x="1347" y="2104"/>
                  </a:cubicBezTo>
                  <a:cubicBezTo>
                    <a:pt x="1413" y="2104"/>
                    <a:pt x="1475" y="2117"/>
                    <a:pt x="1538" y="2138"/>
                  </a:cubicBezTo>
                  <a:lnTo>
                    <a:pt x="1082"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9" name="Google Shape;18809;p73"/>
            <p:cNvSpPr/>
            <p:nvPr/>
          </p:nvSpPr>
          <p:spPr>
            <a:xfrm>
              <a:off x="5909465" y="2058009"/>
              <a:ext cx="33877" cy="20316"/>
            </a:xfrm>
            <a:custGeom>
              <a:rect b="b" l="l" r="r" t="t"/>
              <a:pathLst>
                <a:path extrusionOk="0" h="776" w="1294">
                  <a:moveTo>
                    <a:pt x="933" y="1"/>
                  </a:moveTo>
                  <a:cubicBezTo>
                    <a:pt x="911" y="1"/>
                    <a:pt x="888" y="1"/>
                    <a:pt x="866" y="2"/>
                  </a:cubicBezTo>
                  <a:lnTo>
                    <a:pt x="1" y="2"/>
                  </a:lnTo>
                  <a:lnTo>
                    <a:pt x="159" y="737"/>
                  </a:lnTo>
                  <a:lnTo>
                    <a:pt x="1072" y="737"/>
                  </a:lnTo>
                  <a:cubicBezTo>
                    <a:pt x="1149" y="737"/>
                    <a:pt x="1221" y="747"/>
                    <a:pt x="1293" y="776"/>
                  </a:cubicBezTo>
                  <a:lnTo>
                    <a:pt x="1130" y="17"/>
                  </a:lnTo>
                  <a:cubicBezTo>
                    <a:pt x="1065" y="6"/>
                    <a:pt x="1000" y="1"/>
                    <a:pt x="933"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0" name="Google Shape;18810;p73"/>
            <p:cNvSpPr/>
            <p:nvPr/>
          </p:nvSpPr>
          <p:spPr>
            <a:xfrm>
              <a:off x="6001801" y="2022221"/>
              <a:ext cx="39872" cy="55109"/>
            </a:xfrm>
            <a:custGeom>
              <a:rect b="b" l="l" r="r" t="t"/>
              <a:pathLst>
                <a:path extrusionOk="0" h="2105" w="1523">
                  <a:moveTo>
                    <a:pt x="447" y="0"/>
                  </a:moveTo>
                  <a:lnTo>
                    <a:pt x="0" y="2104"/>
                  </a:lnTo>
                  <a:lnTo>
                    <a:pt x="1124" y="2104"/>
                  </a:lnTo>
                  <a:lnTo>
                    <a:pt x="1523" y="231"/>
                  </a:lnTo>
                  <a:lnTo>
                    <a:pt x="44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1" name="Google Shape;18811;p73"/>
            <p:cNvSpPr/>
            <p:nvPr/>
          </p:nvSpPr>
          <p:spPr>
            <a:xfrm>
              <a:off x="6001801" y="2057171"/>
              <a:ext cx="33720" cy="20290"/>
            </a:xfrm>
            <a:custGeom>
              <a:rect b="b" l="l" r="r" t="t"/>
              <a:pathLst>
                <a:path extrusionOk="0" h="775" w="1288">
                  <a:moveTo>
                    <a:pt x="163" y="1"/>
                  </a:moveTo>
                  <a:lnTo>
                    <a:pt x="0" y="774"/>
                  </a:lnTo>
                  <a:lnTo>
                    <a:pt x="1124" y="774"/>
                  </a:lnTo>
                  <a:lnTo>
                    <a:pt x="1288" y="10"/>
                  </a:lnTo>
                  <a:lnTo>
                    <a:pt x="16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2" name="Google Shape;18812;p73"/>
            <p:cNvSpPr/>
            <p:nvPr/>
          </p:nvSpPr>
          <p:spPr>
            <a:xfrm>
              <a:off x="5755919" y="2077435"/>
              <a:ext cx="198863" cy="174778"/>
            </a:xfrm>
            <a:custGeom>
              <a:rect b="b" l="l" r="r" t="t"/>
              <a:pathLst>
                <a:path extrusionOk="0" h="6676" w="7596">
                  <a:moveTo>
                    <a:pt x="2748" y="0"/>
                  </a:moveTo>
                  <a:cubicBezTo>
                    <a:pt x="1235" y="0"/>
                    <a:pt x="5" y="1230"/>
                    <a:pt x="5" y="2743"/>
                  </a:cubicBezTo>
                  <a:lnTo>
                    <a:pt x="5" y="5309"/>
                  </a:lnTo>
                  <a:cubicBezTo>
                    <a:pt x="1" y="6076"/>
                    <a:pt x="628" y="6676"/>
                    <a:pt x="1365" y="6676"/>
                  </a:cubicBezTo>
                  <a:cubicBezTo>
                    <a:pt x="1453" y="6676"/>
                    <a:pt x="1543" y="6667"/>
                    <a:pt x="1634" y="6649"/>
                  </a:cubicBezTo>
                  <a:lnTo>
                    <a:pt x="1912" y="6591"/>
                  </a:lnTo>
                  <a:lnTo>
                    <a:pt x="2738" y="6418"/>
                  </a:lnTo>
                  <a:lnTo>
                    <a:pt x="6947" y="5573"/>
                  </a:lnTo>
                  <a:cubicBezTo>
                    <a:pt x="7326" y="5496"/>
                    <a:pt x="7595" y="5165"/>
                    <a:pt x="7595" y="4780"/>
                  </a:cubicBezTo>
                  <a:lnTo>
                    <a:pt x="7595" y="658"/>
                  </a:lnTo>
                  <a:cubicBezTo>
                    <a:pt x="7595" y="293"/>
                    <a:pt x="7302" y="0"/>
                    <a:pt x="693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3" name="Google Shape;18813;p73"/>
            <p:cNvSpPr/>
            <p:nvPr/>
          </p:nvSpPr>
          <p:spPr>
            <a:xfrm>
              <a:off x="5761809" y="2077304"/>
              <a:ext cx="193104" cy="174673"/>
            </a:xfrm>
            <a:custGeom>
              <a:rect b="b" l="l" r="r" t="t"/>
              <a:pathLst>
                <a:path extrusionOk="0" h="6672" w="7376">
                  <a:moveTo>
                    <a:pt x="6169" y="0"/>
                  </a:moveTo>
                  <a:cubicBezTo>
                    <a:pt x="6169" y="10"/>
                    <a:pt x="6174" y="25"/>
                    <a:pt x="6174" y="39"/>
                  </a:cubicBezTo>
                  <a:lnTo>
                    <a:pt x="6174" y="4156"/>
                  </a:lnTo>
                  <a:cubicBezTo>
                    <a:pt x="6174" y="4540"/>
                    <a:pt x="5905" y="4872"/>
                    <a:pt x="5526" y="4949"/>
                  </a:cubicBezTo>
                  <a:lnTo>
                    <a:pt x="1317" y="5799"/>
                  </a:lnTo>
                  <a:lnTo>
                    <a:pt x="491" y="5967"/>
                  </a:lnTo>
                  <a:lnTo>
                    <a:pt x="212" y="6025"/>
                  </a:lnTo>
                  <a:cubicBezTo>
                    <a:pt x="145" y="6039"/>
                    <a:pt x="73" y="6044"/>
                    <a:pt x="1" y="6049"/>
                  </a:cubicBezTo>
                  <a:cubicBezTo>
                    <a:pt x="254" y="6442"/>
                    <a:pt x="688" y="6671"/>
                    <a:pt x="1144" y="6671"/>
                  </a:cubicBezTo>
                  <a:cubicBezTo>
                    <a:pt x="1233" y="6671"/>
                    <a:pt x="1324" y="6663"/>
                    <a:pt x="1413" y="6644"/>
                  </a:cubicBezTo>
                  <a:lnTo>
                    <a:pt x="1692" y="6587"/>
                  </a:lnTo>
                  <a:lnTo>
                    <a:pt x="2513" y="6419"/>
                  </a:lnTo>
                  <a:lnTo>
                    <a:pt x="6727" y="5573"/>
                  </a:lnTo>
                  <a:cubicBezTo>
                    <a:pt x="7101" y="5496"/>
                    <a:pt x="7375" y="5165"/>
                    <a:pt x="7375" y="4780"/>
                  </a:cubicBezTo>
                  <a:lnTo>
                    <a:pt x="7375" y="659"/>
                  </a:lnTo>
                  <a:cubicBezTo>
                    <a:pt x="7370" y="298"/>
                    <a:pt x="7077" y="0"/>
                    <a:pt x="6712"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73"/>
            <p:cNvSpPr/>
            <p:nvPr/>
          </p:nvSpPr>
          <p:spPr>
            <a:xfrm>
              <a:off x="5976250" y="2077304"/>
              <a:ext cx="140011" cy="117862"/>
            </a:xfrm>
            <a:custGeom>
              <a:rect b="b" l="l" r="r" t="t"/>
              <a:pathLst>
                <a:path extrusionOk="0" h="4502" w="5348">
                  <a:moveTo>
                    <a:pt x="1212" y="0"/>
                  </a:moveTo>
                  <a:cubicBezTo>
                    <a:pt x="544" y="0"/>
                    <a:pt x="1" y="539"/>
                    <a:pt x="1" y="1206"/>
                  </a:cubicBezTo>
                  <a:lnTo>
                    <a:pt x="1" y="3897"/>
                  </a:lnTo>
                  <a:cubicBezTo>
                    <a:pt x="1" y="4248"/>
                    <a:pt x="293" y="4501"/>
                    <a:pt x="610" y="4501"/>
                  </a:cubicBezTo>
                  <a:cubicBezTo>
                    <a:pt x="714" y="4501"/>
                    <a:pt x="819" y="4474"/>
                    <a:pt x="918" y="4415"/>
                  </a:cubicBezTo>
                  <a:lnTo>
                    <a:pt x="4661" y="2215"/>
                  </a:lnTo>
                  <a:cubicBezTo>
                    <a:pt x="5122" y="1941"/>
                    <a:pt x="5348" y="1394"/>
                    <a:pt x="5204" y="875"/>
                  </a:cubicBezTo>
                  <a:cubicBezTo>
                    <a:pt x="5064" y="356"/>
                    <a:pt x="4594" y="0"/>
                    <a:pt x="405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73"/>
            <p:cNvSpPr/>
            <p:nvPr/>
          </p:nvSpPr>
          <p:spPr>
            <a:xfrm>
              <a:off x="5976250" y="2078927"/>
              <a:ext cx="137497" cy="116108"/>
            </a:xfrm>
            <a:custGeom>
              <a:rect b="b" l="l" r="r" t="t"/>
              <a:pathLst>
                <a:path extrusionOk="0" h="4435" w="5252">
                  <a:moveTo>
                    <a:pt x="4445" y="1"/>
                  </a:moveTo>
                  <a:cubicBezTo>
                    <a:pt x="4627" y="534"/>
                    <a:pt x="4411" y="1120"/>
                    <a:pt x="3926" y="1409"/>
                  </a:cubicBezTo>
                  <a:lnTo>
                    <a:pt x="179" y="3614"/>
                  </a:lnTo>
                  <a:cubicBezTo>
                    <a:pt x="126" y="3647"/>
                    <a:pt x="63" y="3666"/>
                    <a:pt x="1" y="3681"/>
                  </a:cubicBezTo>
                  <a:lnTo>
                    <a:pt x="1" y="3830"/>
                  </a:lnTo>
                  <a:cubicBezTo>
                    <a:pt x="1" y="4181"/>
                    <a:pt x="291" y="4434"/>
                    <a:pt x="608" y="4434"/>
                  </a:cubicBezTo>
                  <a:cubicBezTo>
                    <a:pt x="712" y="4434"/>
                    <a:pt x="818" y="4408"/>
                    <a:pt x="918" y="4349"/>
                  </a:cubicBezTo>
                  <a:lnTo>
                    <a:pt x="4661" y="2148"/>
                  </a:lnTo>
                  <a:cubicBezTo>
                    <a:pt x="5021" y="1932"/>
                    <a:pt x="5242" y="1543"/>
                    <a:pt x="5247" y="1125"/>
                  </a:cubicBezTo>
                  <a:cubicBezTo>
                    <a:pt x="5252" y="616"/>
                    <a:pt x="4930" y="164"/>
                    <a:pt x="4445"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73"/>
            <p:cNvSpPr/>
            <p:nvPr/>
          </p:nvSpPr>
          <p:spPr>
            <a:xfrm>
              <a:off x="5948473" y="2081205"/>
              <a:ext cx="44427" cy="131450"/>
            </a:xfrm>
            <a:custGeom>
              <a:rect b="b" l="l" r="r" t="t"/>
              <a:pathLst>
                <a:path extrusionOk="0" h="5021" w="1697">
                  <a:moveTo>
                    <a:pt x="0" y="0"/>
                  </a:moveTo>
                  <a:cubicBezTo>
                    <a:pt x="159" y="125"/>
                    <a:pt x="245" y="313"/>
                    <a:pt x="245" y="514"/>
                  </a:cubicBezTo>
                  <a:lnTo>
                    <a:pt x="245" y="4631"/>
                  </a:lnTo>
                  <a:cubicBezTo>
                    <a:pt x="245" y="4766"/>
                    <a:pt x="212" y="4901"/>
                    <a:pt x="144" y="5021"/>
                  </a:cubicBezTo>
                  <a:cubicBezTo>
                    <a:pt x="502" y="4672"/>
                    <a:pt x="917" y="4334"/>
                    <a:pt x="1492" y="4334"/>
                  </a:cubicBezTo>
                  <a:cubicBezTo>
                    <a:pt x="1496" y="4334"/>
                    <a:pt x="1500" y="4334"/>
                    <a:pt x="1504" y="4334"/>
                  </a:cubicBezTo>
                  <a:cubicBezTo>
                    <a:pt x="1244" y="4257"/>
                    <a:pt x="1067" y="4017"/>
                    <a:pt x="1067" y="3748"/>
                  </a:cubicBezTo>
                  <a:lnTo>
                    <a:pt x="1067" y="1062"/>
                  </a:lnTo>
                  <a:cubicBezTo>
                    <a:pt x="1067" y="615"/>
                    <a:pt x="1307" y="212"/>
                    <a:pt x="1696"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73"/>
            <p:cNvSpPr/>
            <p:nvPr/>
          </p:nvSpPr>
          <p:spPr>
            <a:xfrm>
              <a:off x="5750631" y="2016383"/>
              <a:ext cx="371677" cy="293740"/>
            </a:xfrm>
            <a:custGeom>
              <a:rect b="b" l="l" r="r" t="t"/>
              <a:pathLst>
                <a:path extrusionOk="0" h="11220" w="14197">
                  <a:moveTo>
                    <a:pt x="12678" y="2121"/>
                  </a:moveTo>
                  <a:cubicBezTo>
                    <a:pt x="12679" y="2121"/>
                    <a:pt x="12681" y="2121"/>
                    <a:pt x="12682" y="2121"/>
                  </a:cubicBezTo>
                  <a:lnTo>
                    <a:pt x="12682" y="2121"/>
                  </a:lnTo>
                  <a:cubicBezTo>
                    <a:pt x="12682" y="2121"/>
                    <a:pt x="12683" y="2121"/>
                    <a:pt x="12683" y="2121"/>
                  </a:cubicBezTo>
                  <a:close/>
                  <a:moveTo>
                    <a:pt x="8715" y="2683"/>
                  </a:moveTo>
                  <a:cubicBezTo>
                    <a:pt x="8523" y="2928"/>
                    <a:pt x="8417" y="3226"/>
                    <a:pt x="8417" y="3533"/>
                  </a:cubicBezTo>
                  <a:lnTo>
                    <a:pt x="8417" y="6224"/>
                  </a:lnTo>
                  <a:cubicBezTo>
                    <a:pt x="8417" y="6387"/>
                    <a:pt x="8470" y="6545"/>
                    <a:pt x="8566" y="6680"/>
                  </a:cubicBezTo>
                  <a:cubicBezTo>
                    <a:pt x="8364" y="6747"/>
                    <a:pt x="8177" y="6843"/>
                    <a:pt x="8009" y="6973"/>
                  </a:cubicBezTo>
                  <a:cubicBezTo>
                    <a:pt x="7985" y="2822"/>
                    <a:pt x="8062" y="2990"/>
                    <a:pt x="7946" y="2683"/>
                  </a:cubicBezTo>
                  <a:close/>
                  <a:moveTo>
                    <a:pt x="6902" y="1"/>
                  </a:moveTo>
                  <a:cubicBezTo>
                    <a:pt x="6779" y="1"/>
                    <a:pt x="6653" y="101"/>
                    <a:pt x="6697" y="262"/>
                  </a:cubicBezTo>
                  <a:lnTo>
                    <a:pt x="7091" y="2116"/>
                  </a:lnTo>
                  <a:lnTo>
                    <a:pt x="6390" y="2116"/>
                  </a:lnTo>
                  <a:lnTo>
                    <a:pt x="6029" y="411"/>
                  </a:lnTo>
                  <a:cubicBezTo>
                    <a:pt x="6009" y="288"/>
                    <a:pt x="5920" y="234"/>
                    <a:pt x="5829" y="234"/>
                  </a:cubicBezTo>
                  <a:cubicBezTo>
                    <a:pt x="5706" y="234"/>
                    <a:pt x="5582" y="334"/>
                    <a:pt x="5626" y="497"/>
                  </a:cubicBezTo>
                  <a:lnTo>
                    <a:pt x="5972" y="2121"/>
                  </a:lnTo>
                  <a:lnTo>
                    <a:pt x="2955" y="2121"/>
                  </a:lnTo>
                  <a:cubicBezTo>
                    <a:pt x="1326" y="2121"/>
                    <a:pt x="5" y="3442"/>
                    <a:pt x="5" y="5071"/>
                  </a:cubicBezTo>
                  <a:lnTo>
                    <a:pt x="5" y="7636"/>
                  </a:lnTo>
                  <a:cubicBezTo>
                    <a:pt x="1" y="8522"/>
                    <a:pt x="721" y="9210"/>
                    <a:pt x="1568" y="9210"/>
                  </a:cubicBezTo>
                  <a:cubicBezTo>
                    <a:pt x="1672" y="9210"/>
                    <a:pt x="1777" y="9199"/>
                    <a:pt x="1884" y="9178"/>
                  </a:cubicBezTo>
                  <a:lnTo>
                    <a:pt x="2157" y="9120"/>
                  </a:lnTo>
                  <a:cubicBezTo>
                    <a:pt x="2414" y="9071"/>
                    <a:pt x="2358" y="8712"/>
                    <a:pt x="2128" y="8712"/>
                  </a:cubicBezTo>
                  <a:cubicBezTo>
                    <a:pt x="2113" y="8712"/>
                    <a:pt x="2097" y="8714"/>
                    <a:pt x="2081" y="8717"/>
                  </a:cubicBezTo>
                  <a:lnTo>
                    <a:pt x="1802" y="8770"/>
                  </a:lnTo>
                  <a:cubicBezTo>
                    <a:pt x="1724" y="8785"/>
                    <a:pt x="1646" y="8793"/>
                    <a:pt x="1570" y="8793"/>
                  </a:cubicBezTo>
                  <a:cubicBezTo>
                    <a:pt x="948" y="8793"/>
                    <a:pt x="418" y="8291"/>
                    <a:pt x="418" y="7641"/>
                  </a:cubicBezTo>
                  <a:lnTo>
                    <a:pt x="418" y="5071"/>
                  </a:lnTo>
                  <a:cubicBezTo>
                    <a:pt x="418" y="3673"/>
                    <a:pt x="1557" y="2534"/>
                    <a:pt x="2955" y="2534"/>
                  </a:cubicBezTo>
                  <a:lnTo>
                    <a:pt x="7144" y="2534"/>
                  </a:lnTo>
                  <a:cubicBezTo>
                    <a:pt x="7394" y="2534"/>
                    <a:pt x="7600" y="2741"/>
                    <a:pt x="7600" y="2990"/>
                  </a:cubicBezTo>
                  <a:lnTo>
                    <a:pt x="7600" y="7107"/>
                  </a:lnTo>
                  <a:cubicBezTo>
                    <a:pt x="7596" y="7290"/>
                    <a:pt x="7514" y="7463"/>
                    <a:pt x="7370" y="7573"/>
                  </a:cubicBezTo>
                  <a:cubicBezTo>
                    <a:pt x="7163" y="7742"/>
                    <a:pt x="7615" y="7588"/>
                    <a:pt x="3137" y="8505"/>
                  </a:cubicBezTo>
                  <a:cubicBezTo>
                    <a:pt x="2885" y="8555"/>
                    <a:pt x="2937" y="8914"/>
                    <a:pt x="3171" y="8914"/>
                  </a:cubicBezTo>
                  <a:cubicBezTo>
                    <a:pt x="3186" y="8914"/>
                    <a:pt x="3202" y="8912"/>
                    <a:pt x="3219" y="8909"/>
                  </a:cubicBezTo>
                  <a:lnTo>
                    <a:pt x="6375" y="8275"/>
                  </a:lnTo>
                  <a:lnTo>
                    <a:pt x="6375" y="8275"/>
                  </a:lnTo>
                  <a:cubicBezTo>
                    <a:pt x="6428" y="8967"/>
                    <a:pt x="6371" y="9779"/>
                    <a:pt x="6034" y="10225"/>
                  </a:cubicBezTo>
                  <a:cubicBezTo>
                    <a:pt x="5922" y="10383"/>
                    <a:pt x="6056" y="10552"/>
                    <a:pt x="6204" y="10552"/>
                  </a:cubicBezTo>
                  <a:cubicBezTo>
                    <a:pt x="6258" y="10552"/>
                    <a:pt x="6315" y="10529"/>
                    <a:pt x="6361" y="10475"/>
                  </a:cubicBezTo>
                  <a:cubicBezTo>
                    <a:pt x="6856" y="9827"/>
                    <a:pt x="6837" y="8722"/>
                    <a:pt x="6789" y="8193"/>
                  </a:cubicBezTo>
                  <a:cubicBezTo>
                    <a:pt x="7130" y="8116"/>
                    <a:pt x="7264" y="8121"/>
                    <a:pt x="7466" y="8015"/>
                  </a:cubicBezTo>
                  <a:lnTo>
                    <a:pt x="7466" y="8015"/>
                  </a:lnTo>
                  <a:cubicBezTo>
                    <a:pt x="7557" y="8967"/>
                    <a:pt x="7485" y="10129"/>
                    <a:pt x="6909" y="10893"/>
                  </a:cubicBezTo>
                  <a:cubicBezTo>
                    <a:pt x="6796" y="11051"/>
                    <a:pt x="6931" y="11220"/>
                    <a:pt x="7079" y="11220"/>
                  </a:cubicBezTo>
                  <a:cubicBezTo>
                    <a:pt x="7133" y="11220"/>
                    <a:pt x="7189" y="11197"/>
                    <a:pt x="7235" y="11143"/>
                  </a:cubicBezTo>
                  <a:cubicBezTo>
                    <a:pt x="7932" y="10225"/>
                    <a:pt x="8009" y="8789"/>
                    <a:pt x="7836" y="7665"/>
                  </a:cubicBezTo>
                  <a:cubicBezTo>
                    <a:pt x="7836" y="7660"/>
                    <a:pt x="7836" y="7660"/>
                    <a:pt x="7836" y="7660"/>
                  </a:cubicBezTo>
                  <a:cubicBezTo>
                    <a:pt x="8129" y="7401"/>
                    <a:pt x="8480" y="7021"/>
                    <a:pt x="9061" y="7021"/>
                  </a:cubicBezTo>
                  <a:cubicBezTo>
                    <a:pt x="9075" y="7021"/>
                    <a:pt x="9181" y="7045"/>
                    <a:pt x="9234" y="7045"/>
                  </a:cubicBezTo>
                  <a:cubicBezTo>
                    <a:pt x="9378" y="7045"/>
                    <a:pt x="9522" y="7007"/>
                    <a:pt x="9647" y="6935"/>
                  </a:cubicBezTo>
                  <a:lnTo>
                    <a:pt x="13389" y="4730"/>
                  </a:lnTo>
                  <a:cubicBezTo>
                    <a:pt x="13932" y="4408"/>
                    <a:pt x="14196" y="3764"/>
                    <a:pt x="14028" y="3154"/>
                  </a:cubicBezTo>
                  <a:cubicBezTo>
                    <a:pt x="13865" y="2545"/>
                    <a:pt x="13310" y="2122"/>
                    <a:pt x="12682" y="2121"/>
                  </a:cubicBezTo>
                  <a:lnTo>
                    <a:pt x="12682" y="2121"/>
                  </a:lnTo>
                  <a:cubicBezTo>
                    <a:pt x="12409" y="2122"/>
                    <a:pt x="12410" y="2534"/>
                    <a:pt x="12683" y="2534"/>
                  </a:cubicBezTo>
                  <a:cubicBezTo>
                    <a:pt x="13125" y="2534"/>
                    <a:pt x="13509" y="2827"/>
                    <a:pt x="13630" y="3255"/>
                  </a:cubicBezTo>
                  <a:cubicBezTo>
                    <a:pt x="13745" y="3682"/>
                    <a:pt x="13557" y="4134"/>
                    <a:pt x="13178" y="4360"/>
                  </a:cubicBezTo>
                  <a:lnTo>
                    <a:pt x="9436" y="6565"/>
                  </a:lnTo>
                  <a:cubicBezTo>
                    <a:pt x="9369" y="6604"/>
                    <a:pt x="9299" y="6621"/>
                    <a:pt x="9231" y="6621"/>
                  </a:cubicBezTo>
                  <a:cubicBezTo>
                    <a:pt x="9021" y="6621"/>
                    <a:pt x="8830" y="6454"/>
                    <a:pt x="8830" y="6219"/>
                  </a:cubicBezTo>
                  <a:lnTo>
                    <a:pt x="8830" y="3533"/>
                  </a:lnTo>
                  <a:cubicBezTo>
                    <a:pt x="8830" y="2981"/>
                    <a:pt x="9277" y="2534"/>
                    <a:pt x="9830" y="2534"/>
                  </a:cubicBezTo>
                  <a:lnTo>
                    <a:pt x="11756" y="2534"/>
                  </a:lnTo>
                  <a:cubicBezTo>
                    <a:pt x="12030" y="2529"/>
                    <a:pt x="12030" y="2121"/>
                    <a:pt x="11756" y="2121"/>
                  </a:cubicBezTo>
                  <a:lnTo>
                    <a:pt x="10973" y="2121"/>
                  </a:lnTo>
                  <a:lnTo>
                    <a:pt x="11319" y="497"/>
                  </a:lnTo>
                  <a:cubicBezTo>
                    <a:pt x="11363" y="336"/>
                    <a:pt x="11236" y="236"/>
                    <a:pt x="11112" y="236"/>
                  </a:cubicBezTo>
                  <a:cubicBezTo>
                    <a:pt x="11022" y="236"/>
                    <a:pt x="10933" y="289"/>
                    <a:pt x="10915" y="411"/>
                  </a:cubicBezTo>
                  <a:lnTo>
                    <a:pt x="10555" y="2121"/>
                  </a:lnTo>
                  <a:lnTo>
                    <a:pt x="9849" y="2121"/>
                  </a:lnTo>
                  <a:lnTo>
                    <a:pt x="10238" y="267"/>
                  </a:lnTo>
                  <a:cubicBezTo>
                    <a:pt x="10285" y="102"/>
                    <a:pt x="10158" y="1"/>
                    <a:pt x="10035" y="1"/>
                  </a:cubicBezTo>
                  <a:cubicBezTo>
                    <a:pt x="9945" y="1"/>
                    <a:pt x="9857" y="54"/>
                    <a:pt x="9839" y="175"/>
                  </a:cubicBezTo>
                  <a:lnTo>
                    <a:pt x="9407" y="2183"/>
                  </a:lnTo>
                  <a:cubicBezTo>
                    <a:pt x="9339" y="2207"/>
                    <a:pt x="9272" y="2231"/>
                    <a:pt x="9210" y="2265"/>
                  </a:cubicBezTo>
                  <a:lnTo>
                    <a:pt x="7591" y="2265"/>
                  </a:lnTo>
                  <a:cubicBezTo>
                    <a:pt x="7572" y="2251"/>
                    <a:pt x="7552" y="2241"/>
                    <a:pt x="7538" y="2227"/>
                  </a:cubicBezTo>
                  <a:lnTo>
                    <a:pt x="7101" y="175"/>
                  </a:lnTo>
                  <a:cubicBezTo>
                    <a:pt x="7081" y="54"/>
                    <a:pt x="6992" y="1"/>
                    <a:pt x="69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8" name="Google Shape;18818;p73"/>
          <p:cNvGrpSpPr/>
          <p:nvPr/>
        </p:nvGrpSpPr>
        <p:grpSpPr>
          <a:xfrm>
            <a:off x="5310807" y="2022849"/>
            <a:ext cx="368274" cy="281226"/>
            <a:chOff x="5310807" y="2022849"/>
            <a:chExt cx="368274" cy="281226"/>
          </a:xfrm>
        </p:grpSpPr>
        <p:sp>
          <p:nvSpPr>
            <p:cNvPr id="18819" name="Google Shape;18819;p73"/>
            <p:cNvSpPr/>
            <p:nvPr/>
          </p:nvSpPr>
          <p:spPr>
            <a:xfrm>
              <a:off x="5316854" y="2075681"/>
              <a:ext cx="356964" cy="174594"/>
            </a:xfrm>
            <a:custGeom>
              <a:rect b="b" l="l" r="r" t="t"/>
              <a:pathLst>
                <a:path extrusionOk="0" h="6669" w="13635">
                  <a:moveTo>
                    <a:pt x="0" y="0"/>
                  </a:moveTo>
                  <a:lnTo>
                    <a:pt x="346" y="3348"/>
                  </a:lnTo>
                  <a:lnTo>
                    <a:pt x="1278" y="3348"/>
                  </a:lnTo>
                  <a:lnTo>
                    <a:pt x="1802" y="2239"/>
                  </a:lnTo>
                  <a:lnTo>
                    <a:pt x="5318" y="2239"/>
                  </a:lnTo>
                  <a:cubicBezTo>
                    <a:pt x="5321" y="2239"/>
                    <a:pt x="5324" y="2239"/>
                    <a:pt x="5327" y="2239"/>
                  </a:cubicBezTo>
                  <a:cubicBezTo>
                    <a:pt x="5578" y="2239"/>
                    <a:pt x="5779" y="2443"/>
                    <a:pt x="5779" y="2695"/>
                  </a:cubicBezTo>
                  <a:lnTo>
                    <a:pt x="5779" y="4511"/>
                  </a:lnTo>
                  <a:cubicBezTo>
                    <a:pt x="5779" y="4761"/>
                    <a:pt x="5823" y="5011"/>
                    <a:pt x="5904" y="5241"/>
                  </a:cubicBezTo>
                  <a:cubicBezTo>
                    <a:pt x="5972" y="5467"/>
                    <a:pt x="6087" y="5674"/>
                    <a:pt x="6241" y="5851"/>
                  </a:cubicBezTo>
                  <a:cubicBezTo>
                    <a:pt x="6668" y="6317"/>
                    <a:pt x="7245" y="6668"/>
                    <a:pt x="7927" y="6668"/>
                  </a:cubicBezTo>
                  <a:lnTo>
                    <a:pt x="12351" y="6668"/>
                  </a:lnTo>
                  <a:cubicBezTo>
                    <a:pt x="13062" y="6668"/>
                    <a:pt x="13634" y="6096"/>
                    <a:pt x="13634" y="5390"/>
                  </a:cubicBezTo>
                  <a:lnTo>
                    <a:pt x="10555" y="4083"/>
                  </a:lnTo>
                  <a:cubicBezTo>
                    <a:pt x="9704" y="3718"/>
                    <a:pt x="9152" y="2882"/>
                    <a:pt x="9152" y="1960"/>
                  </a:cubicBezTo>
                  <a:lnTo>
                    <a:pt x="9152" y="1585"/>
                  </a:lnTo>
                  <a:cubicBezTo>
                    <a:pt x="9147" y="1379"/>
                    <a:pt x="8979" y="1211"/>
                    <a:pt x="8772" y="1211"/>
                  </a:cubicBezTo>
                  <a:lnTo>
                    <a:pt x="1686" y="1211"/>
                  </a:lnTo>
                  <a:lnTo>
                    <a:pt x="127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73"/>
            <p:cNvSpPr/>
            <p:nvPr/>
          </p:nvSpPr>
          <p:spPr>
            <a:xfrm>
              <a:off x="5316723" y="2075785"/>
              <a:ext cx="357200" cy="169568"/>
            </a:xfrm>
            <a:custGeom>
              <a:rect b="b" l="l" r="r" t="t"/>
              <a:pathLst>
                <a:path extrusionOk="0" h="6477" w="13644">
                  <a:moveTo>
                    <a:pt x="0" y="1"/>
                  </a:moveTo>
                  <a:lnTo>
                    <a:pt x="58" y="539"/>
                  </a:lnTo>
                  <a:lnTo>
                    <a:pt x="500" y="539"/>
                  </a:lnTo>
                  <a:cubicBezTo>
                    <a:pt x="678" y="539"/>
                    <a:pt x="836" y="654"/>
                    <a:pt x="894" y="822"/>
                  </a:cubicBezTo>
                  <a:lnTo>
                    <a:pt x="1077" y="1346"/>
                  </a:lnTo>
                  <a:cubicBezTo>
                    <a:pt x="1158" y="1586"/>
                    <a:pt x="1384" y="1750"/>
                    <a:pt x="1639" y="1750"/>
                  </a:cubicBezTo>
                  <a:lnTo>
                    <a:pt x="8302" y="1750"/>
                  </a:lnTo>
                  <a:cubicBezTo>
                    <a:pt x="8508" y="1750"/>
                    <a:pt x="8677" y="1918"/>
                    <a:pt x="8677" y="2129"/>
                  </a:cubicBezTo>
                  <a:lnTo>
                    <a:pt x="8677" y="2499"/>
                  </a:lnTo>
                  <a:cubicBezTo>
                    <a:pt x="8677" y="3426"/>
                    <a:pt x="9229" y="4257"/>
                    <a:pt x="10084" y="4622"/>
                  </a:cubicBezTo>
                  <a:lnTo>
                    <a:pt x="13164" y="5929"/>
                  </a:lnTo>
                  <a:cubicBezTo>
                    <a:pt x="13164" y="6116"/>
                    <a:pt x="13120" y="6304"/>
                    <a:pt x="13043" y="6477"/>
                  </a:cubicBezTo>
                  <a:cubicBezTo>
                    <a:pt x="13413" y="6241"/>
                    <a:pt x="13644" y="5833"/>
                    <a:pt x="13644" y="5391"/>
                  </a:cubicBezTo>
                  <a:lnTo>
                    <a:pt x="10560" y="4079"/>
                  </a:lnTo>
                  <a:cubicBezTo>
                    <a:pt x="9705" y="3719"/>
                    <a:pt x="9152" y="2883"/>
                    <a:pt x="9152" y="1961"/>
                  </a:cubicBezTo>
                  <a:lnTo>
                    <a:pt x="9152" y="1586"/>
                  </a:lnTo>
                  <a:cubicBezTo>
                    <a:pt x="9152" y="1380"/>
                    <a:pt x="8984" y="1211"/>
                    <a:pt x="8777" y="1211"/>
                  </a:cubicBezTo>
                  <a:lnTo>
                    <a:pt x="1691" y="1211"/>
                  </a:lnTo>
                  <a:lnTo>
                    <a:pt x="1278"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73"/>
            <p:cNvSpPr/>
            <p:nvPr/>
          </p:nvSpPr>
          <p:spPr>
            <a:xfrm>
              <a:off x="5555563" y="2112778"/>
              <a:ext cx="109432" cy="100269"/>
            </a:xfrm>
            <a:custGeom>
              <a:rect b="b" l="l" r="r" t="t"/>
              <a:pathLst>
                <a:path extrusionOk="0" h="3830" w="4180">
                  <a:moveTo>
                    <a:pt x="29" y="0"/>
                  </a:moveTo>
                  <a:lnTo>
                    <a:pt x="0" y="24"/>
                  </a:lnTo>
                  <a:cubicBezTo>
                    <a:pt x="20" y="67"/>
                    <a:pt x="34" y="120"/>
                    <a:pt x="29" y="173"/>
                  </a:cubicBezTo>
                  <a:lnTo>
                    <a:pt x="29" y="543"/>
                  </a:lnTo>
                  <a:cubicBezTo>
                    <a:pt x="29" y="1465"/>
                    <a:pt x="586" y="2301"/>
                    <a:pt x="1437" y="2666"/>
                  </a:cubicBezTo>
                  <a:lnTo>
                    <a:pt x="4180" y="3829"/>
                  </a:lnTo>
                  <a:cubicBezTo>
                    <a:pt x="4180" y="3829"/>
                    <a:pt x="4060" y="308"/>
                    <a:pt x="351"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2" name="Google Shape;18822;p73"/>
            <p:cNvSpPr/>
            <p:nvPr/>
          </p:nvSpPr>
          <p:spPr>
            <a:xfrm>
              <a:off x="5555694" y="2112778"/>
              <a:ext cx="109432" cy="100269"/>
            </a:xfrm>
            <a:custGeom>
              <a:rect b="b" l="l" r="r" t="t"/>
              <a:pathLst>
                <a:path extrusionOk="0" h="3830" w="4180">
                  <a:moveTo>
                    <a:pt x="24" y="0"/>
                  </a:moveTo>
                  <a:lnTo>
                    <a:pt x="0" y="24"/>
                  </a:lnTo>
                  <a:cubicBezTo>
                    <a:pt x="19" y="72"/>
                    <a:pt x="29" y="120"/>
                    <a:pt x="24" y="173"/>
                  </a:cubicBezTo>
                  <a:lnTo>
                    <a:pt x="24" y="433"/>
                  </a:lnTo>
                  <a:cubicBezTo>
                    <a:pt x="2647" y="692"/>
                    <a:pt x="3430" y="2590"/>
                    <a:pt x="3661" y="3608"/>
                  </a:cubicBezTo>
                  <a:lnTo>
                    <a:pt x="4180" y="3829"/>
                  </a:lnTo>
                  <a:cubicBezTo>
                    <a:pt x="4180" y="3829"/>
                    <a:pt x="4060" y="312"/>
                    <a:pt x="351" y="0"/>
                  </a:cubicBez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3" name="Google Shape;18823;p73"/>
            <p:cNvSpPr/>
            <p:nvPr/>
          </p:nvSpPr>
          <p:spPr>
            <a:xfrm>
              <a:off x="5495323" y="2139193"/>
              <a:ext cx="37359" cy="63015"/>
            </a:xfrm>
            <a:custGeom>
              <a:rect b="b" l="l" r="r" t="t"/>
              <a:pathLst>
                <a:path extrusionOk="0" h="2407" w="1427">
                  <a:moveTo>
                    <a:pt x="0" y="0"/>
                  </a:moveTo>
                  <a:lnTo>
                    <a:pt x="0" y="2407"/>
                  </a:lnTo>
                  <a:lnTo>
                    <a:pt x="1427" y="2407"/>
                  </a:lnTo>
                  <a:lnTo>
                    <a:pt x="1427" y="0"/>
                  </a:ln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73"/>
            <p:cNvSpPr/>
            <p:nvPr/>
          </p:nvSpPr>
          <p:spPr>
            <a:xfrm>
              <a:off x="5519199" y="2139193"/>
              <a:ext cx="13483" cy="63015"/>
            </a:xfrm>
            <a:custGeom>
              <a:rect b="b" l="l" r="r" t="t"/>
              <a:pathLst>
                <a:path extrusionOk="0" h="2407" w="515">
                  <a:moveTo>
                    <a:pt x="1" y="0"/>
                  </a:moveTo>
                  <a:lnTo>
                    <a:pt x="1" y="2407"/>
                  </a:lnTo>
                  <a:lnTo>
                    <a:pt x="515" y="2407"/>
                  </a:lnTo>
                  <a:lnTo>
                    <a:pt x="515"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73"/>
            <p:cNvSpPr/>
            <p:nvPr/>
          </p:nvSpPr>
          <p:spPr>
            <a:xfrm>
              <a:off x="5492810" y="2089765"/>
              <a:ext cx="17253" cy="17488"/>
            </a:xfrm>
            <a:custGeom>
              <a:rect b="b" l="l" r="r" t="t"/>
              <a:pathLst>
                <a:path extrusionOk="0" h="668" w="659">
                  <a:moveTo>
                    <a:pt x="0" y="0"/>
                  </a:moveTo>
                  <a:lnTo>
                    <a:pt x="0" y="668"/>
                  </a:lnTo>
                  <a:lnTo>
                    <a:pt x="658" y="668"/>
                  </a:lnTo>
                  <a:lnTo>
                    <a:pt x="6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6" name="Google Shape;18826;p73"/>
            <p:cNvSpPr/>
            <p:nvPr/>
          </p:nvSpPr>
          <p:spPr>
            <a:xfrm>
              <a:off x="5479458" y="2072277"/>
              <a:ext cx="43564" cy="17619"/>
            </a:xfrm>
            <a:custGeom>
              <a:rect b="b" l="l" r="r" t="t"/>
              <a:pathLst>
                <a:path extrusionOk="0" h="673" w="1664">
                  <a:moveTo>
                    <a:pt x="1" y="0"/>
                  </a:moveTo>
                  <a:lnTo>
                    <a:pt x="1" y="673"/>
                  </a:lnTo>
                  <a:lnTo>
                    <a:pt x="1663" y="673"/>
                  </a:lnTo>
                  <a:lnTo>
                    <a:pt x="1663"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7" name="Google Shape;18827;p73"/>
            <p:cNvSpPr/>
            <p:nvPr/>
          </p:nvSpPr>
          <p:spPr>
            <a:xfrm>
              <a:off x="5507759" y="2072277"/>
              <a:ext cx="15263" cy="17619"/>
            </a:xfrm>
            <a:custGeom>
              <a:rect b="b" l="l" r="r" t="t"/>
              <a:pathLst>
                <a:path extrusionOk="0" h="673" w="583">
                  <a:moveTo>
                    <a:pt x="1" y="0"/>
                  </a:moveTo>
                  <a:lnTo>
                    <a:pt x="1" y="673"/>
                  </a:lnTo>
                  <a:lnTo>
                    <a:pt x="582" y="673"/>
                  </a:lnTo>
                  <a:lnTo>
                    <a:pt x="58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73"/>
            <p:cNvSpPr/>
            <p:nvPr/>
          </p:nvSpPr>
          <p:spPr>
            <a:xfrm>
              <a:off x="5486003" y="2028373"/>
              <a:ext cx="30604" cy="43930"/>
            </a:xfrm>
            <a:custGeom>
              <a:rect b="b" l="l" r="r" t="t"/>
              <a:pathLst>
                <a:path extrusionOk="0" h="1678" w="1169">
                  <a:moveTo>
                    <a:pt x="582" y="1"/>
                  </a:moveTo>
                  <a:cubicBezTo>
                    <a:pt x="265" y="1"/>
                    <a:pt x="1" y="260"/>
                    <a:pt x="1" y="582"/>
                  </a:cubicBezTo>
                  <a:lnTo>
                    <a:pt x="1" y="1677"/>
                  </a:lnTo>
                  <a:lnTo>
                    <a:pt x="1168" y="1677"/>
                  </a:lnTo>
                  <a:lnTo>
                    <a:pt x="1168" y="582"/>
                  </a:lnTo>
                  <a:cubicBezTo>
                    <a:pt x="1168" y="260"/>
                    <a:pt x="904" y="1"/>
                    <a:pt x="582" y="1"/>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73"/>
            <p:cNvSpPr/>
            <p:nvPr/>
          </p:nvSpPr>
          <p:spPr>
            <a:xfrm>
              <a:off x="5491291" y="2028242"/>
              <a:ext cx="25316" cy="43799"/>
            </a:xfrm>
            <a:custGeom>
              <a:rect b="b" l="l" r="r" t="t"/>
              <a:pathLst>
                <a:path extrusionOk="0" h="1673" w="967">
                  <a:moveTo>
                    <a:pt x="385" y="1"/>
                  </a:moveTo>
                  <a:cubicBezTo>
                    <a:pt x="241" y="1"/>
                    <a:pt x="106" y="54"/>
                    <a:pt x="0" y="145"/>
                  </a:cubicBezTo>
                  <a:cubicBezTo>
                    <a:pt x="231" y="227"/>
                    <a:pt x="385" y="448"/>
                    <a:pt x="385" y="693"/>
                  </a:cubicBezTo>
                  <a:lnTo>
                    <a:pt x="385" y="1673"/>
                  </a:lnTo>
                  <a:lnTo>
                    <a:pt x="966" y="1673"/>
                  </a:lnTo>
                  <a:lnTo>
                    <a:pt x="966" y="587"/>
                  </a:lnTo>
                  <a:cubicBezTo>
                    <a:pt x="966" y="265"/>
                    <a:pt x="702" y="1"/>
                    <a:pt x="385" y="1"/>
                  </a:cubicBez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73"/>
            <p:cNvSpPr/>
            <p:nvPr/>
          </p:nvSpPr>
          <p:spPr>
            <a:xfrm>
              <a:off x="5354894" y="2031096"/>
              <a:ext cx="131136" cy="34217"/>
            </a:xfrm>
            <a:custGeom>
              <a:rect b="b" l="l" r="r" t="t"/>
              <a:pathLst>
                <a:path extrusionOk="0" h="1307" w="5009">
                  <a:moveTo>
                    <a:pt x="875" y="1"/>
                  </a:moveTo>
                  <a:cubicBezTo>
                    <a:pt x="293" y="1"/>
                    <a:pt x="1" y="720"/>
                    <a:pt x="430" y="1127"/>
                  </a:cubicBezTo>
                  <a:cubicBezTo>
                    <a:pt x="553" y="1240"/>
                    <a:pt x="711" y="1306"/>
                    <a:pt x="876" y="1306"/>
                  </a:cubicBezTo>
                  <a:cubicBezTo>
                    <a:pt x="893" y="1306"/>
                    <a:pt x="909" y="1306"/>
                    <a:pt x="925" y="1304"/>
                  </a:cubicBezTo>
                  <a:lnTo>
                    <a:pt x="5009" y="1016"/>
                  </a:lnTo>
                  <a:lnTo>
                    <a:pt x="5009" y="286"/>
                  </a:lnTo>
                  <a:lnTo>
                    <a:pt x="925" y="2"/>
                  </a:lnTo>
                  <a:cubicBezTo>
                    <a:pt x="908" y="1"/>
                    <a:pt x="891" y="1"/>
                    <a:pt x="875"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73"/>
            <p:cNvSpPr/>
            <p:nvPr/>
          </p:nvSpPr>
          <p:spPr>
            <a:xfrm>
              <a:off x="5472416" y="2037693"/>
              <a:ext cx="14111" cy="21023"/>
            </a:xfrm>
            <a:custGeom>
              <a:rect b="b" l="l" r="r" t="t"/>
              <a:pathLst>
                <a:path extrusionOk="0" h="803" w="539">
                  <a:moveTo>
                    <a:pt x="44" y="0"/>
                  </a:moveTo>
                  <a:cubicBezTo>
                    <a:pt x="15" y="72"/>
                    <a:pt x="1" y="149"/>
                    <a:pt x="1" y="226"/>
                  </a:cubicBezTo>
                  <a:lnTo>
                    <a:pt x="1" y="803"/>
                  </a:lnTo>
                  <a:lnTo>
                    <a:pt x="539" y="764"/>
                  </a:lnTo>
                  <a:lnTo>
                    <a:pt x="539" y="34"/>
                  </a:lnTo>
                  <a:lnTo>
                    <a:pt x="4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73"/>
            <p:cNvSpPr/>
            <p:nvPr/>
          </p:nvSpPr>
          <p:spPr>
            <a:xfrm>
              <a:off x="5573052" y="2134402"/>
              <a:ext cx="25421" cy="50449"/>
            </a:xfrm>
            <a:custGeom>
              <a:rect b="b" l="l" r="r" t="t"/>
              <a:pathLst>
                <a:path extrusionOk="0" h="1927" w="971">
                  <a:moveTo>
                    <a:pt x="485" y="1"/>
                  </a:moveTo>
                  <a:cubicBezTo>
                    <a:pt x="221" y="1"/>
                    <a:pt x="0" y="217"/>
                    <a:pt x="0" y="486"/>
                  </a:cubicBezTo>
                  <a:lnTo>
                    <a:pt x="0" y="1312"/>
                  </a:lnTo>
                  <a:cubicBezTo>
                    <a:pt x="221" y="1538"/>
                    <a:pt x="480" y="1716"/>
                    <a:pt x="769" y="1840"/>
                  </a:cubicBezTo>
                  <a:lnTo>
                    <a:pt x="970" y="1927"/>
                  </a:lnTo>
                  <a:lnTo>
                    <a:pt x="970" y="486"/>
                  </a:lnTo>
                  <a:cubicBezTo>
                    <a:pt x="970" y="217"/>
                    <a:pt x="754" y="1"/>
                    <a:pt x="485"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73"/>
            <p:cNvSpPr/>
            <p:nvPr/>
          </p:nvSpPr>
          <p:spPr>
            <a:xfrm>
              <a:off x="5580461" y="2134402"/>
              <a:ext cx="18274" cy="50449"/>
            </a:xfrm>
            <a:custGeom>
              <a:rect b="b" l="l" r="r" t="t"/>
              <a:pathLst>
                <a:path extrusionOk="0" h="1927" w="698">
                  <a:moveTo>
                    <a:pt x="207" y="1"/>
                  </a:moveTo>
                  <a:cubicBezTo>
                    <a:pt x="135" y="1"/>
                    <a:pt x="68" y="15"/>
                    <a:pt x="1" y="49"/>
                  </a:cubicBezTo>
                  <a:cubicBezTo>
                    <a:pt x="173" y="125"/>
                    <a:pt x="279" y="298"/>
                    <a:pt x="284" y="486"/>
                  </a:cubicBezTo>
                  <a:lnTo>
                    <a:pt x="284" y="1740"/>
                  </a:lnTo>
                  <a:cubicBezTo>
                    <a:pt x="351" y="1778"/>
                    <a:pt x="418" y="1812"/>
                    <a:pt x="491" y="1840"/>
                  </a:cubicBezTo>
                  <a:lnTo>
                    <a:pt x="697" y="1927"/>
                  </a:lnTo>
                  <a:lnTo>
                    <a:pt x="697" y="486"/>
                  </a:lnTo>
                  <a:cubicBezTo>
                    <a:pt x="692" y="217"/>
                    <a:pt x="476" y="1"/>
                    <a:pt x="207"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73"/>
            <p:cNvSpPr/>
            <p:nvPr/>
          </p:nvSpPr>
          <p:spPr>
            <a:xfrm>
              <a:off x="5517707" y="2030991"/>
              <a:ext cx="131293" cy="34296"/>
            </a:xfrm>
            <a:custGeom>
              <a:rect b="b" l="l" r="r" t="t"/>
              <a:pathLst>
                <a:path extrusionOk="0" h="1310" w="5015">
                  <a:moveTo>
                    <a:pt x="4133" y="0"/>
                  </a:moveTo>
                  <a:cubicBezTo>
                    <a:pt x="4119" y="0"/>
                    <a:pt x="4104" y="1"/>
                    <a:pt x="4089" y="2"/>
                  </a:cubicBezTo>
                  <a:lnTo>
                    <a:pt x="0" y="290"/>
                  </a:lnTo>
                  <a:lnTo>
                    <a:pt x="0" y="1020"/>
                  </a:lnTo>
                  <a:lnTo>
                    <a:pt x="4089" y="1308"/>
                  </a:lnTo>
                  <a:cubicBezTo>
                    <a:pt x="4100" y="1309"/>
                    <a:pt x="4112" y="1309"/>
                    <a:pt x="4124" y="1309"/>
                  </a:cubicBezTo>
                  <a:cubicBezTo>
                    <a:pt x="4291" y="1309"/>
                    <a:pt x="4458" y="1247"/>
                    <a:pt x="4579" y="1131"/>
                  </a:cubicBezTo>
                  <a:cubicBezTo>
                    <a:pt x="5014" y="723"/>
                    <a:pt x="4714" y="0"/>
                    <a:pt x="4133"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73"/>
            <p:cNvSpPr/>
            <p:nvPr/>
          </p:nvSpPr>
          <p:spPr>
            <a:xfrm>
              <a:off x="5517838" y="2037693"/>
              <a:ext cx="14111" cy="21023"/>
            </a:xfrm>
            <a:custGeom>
              <a:rect b="b" l="l" r="r" t="t"/>
              <a:pathLst>
                <a:path extrusionOk="0" h="803" w="539">
                  <a:moveTo>
                    <a:pt x="495" y="0"/>
                  </a:moveTo>
                  <a:lnTo>
                    <a:pt x="0" y="34"/>
                  </a:lnTo>
                  <a:lnTo>
                    <a:pt x="0" y="764"/>
                  </a:lnTo>
                  <a:lnTo>
                    <a:pt x="538" y="803"/>
                  </a:lnTo>
                  <a:lnTo>
                    <a:pt x="538" y="226"/>
                  </a:lnTo>
                  <a:cubicBezTo>
                    <a:pt x="538" y="149"/>
                    <a:pt x="524" y="72"/>
                    <a:pt x="495"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6" name="Google Shape;18836;p73"/>
            <p:cNvSpPr/>
            <p:nvPr/>
          </p:nvSpPr>
          <p:spPr>
            <a:xfrm>
              <a:off x="5490035" y="2133774"/>
              <a:ext cx="48066" cy="73723"/>
            </a:xfrm>
            <a:custGeom>
              <a:rect b="b" l="l" r="r" t="t"/>
              <a:pathLst>
                <a:path extrusionOk="0" h="2816" w="1836">
                  <a:moveTo>
                    <a:pt x="1418" y="414"/>
                  </a:moveTo>
                  <a:lnTo>
                    <a:pt x="1418" y="2403"/>
                  </a:lnTo>
                  <a:lnTo>
                    <a:pt x="404" y="2403"/>
                  </a:lnTo>
                  <a:lnTo>
                    <a:pt x="404" y="414"/>
                  </a:lnTo>
                  <a:close/>
                  <a:moveTo>
                    <a:pt x="202" y="1"/>
                  </a:moveTo>
                  <a:cubicBezTo>
                    <a:pt x="92" y="1"/>
                    <a:pt x="0" y="92"/>
                    <a:pt x="0" y="207"/>
                  </a:cubicBezTo>
                  <a:lnTo>
                    <a:pt x="0" y="2614"/>
                  </a:lnTo>
                  <a:cubicBezTo>
                    <a:pt x="0" y="2724"/>
                    <a:pt x="92" y="2816"/>
                    <a:pt x="202" y="2816"/>
                  </a:cubicBezTo>
                  <a:lnTo>
                    <a:pt x="1629" y="2816"/>
                  </a:lnTo>
                  <a:cubicBezTo>
                    <a:pt x="1744" y="2816"/>
                    <a:pt x="1836" y="2724"/>
                    <a:pt x="1836" y="2614"/>
                  </a:cubicBezTo>
                  <a:lnTo>
                    <a:pt x="1836" y="207"/>
                  </a:lnTo>
                  <a:cubicBezTo>
                    <a:pt x="1836" y="92"/>
                    <a:pt x="1744" y="1"/>
                    <a:pt x="1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7" name="Google Shape;18837;p73"/>
            <p:cNvSpPr/>
            <p:nvPr/>
          </p:nvSpPr>
          <p:spPr>
            <a:xfrm>
              <a:off x="5310807" y="2022849"/>
              <a:ext cx="368274" cy="281226"/>
            </a:xfrm>
            <a:custGeom>
              <a:rect b="b" l="l" r="r" t="t"/>
              <a:pathLst>
                <a:path extrusionOk="0" h="10742" w="14067">
                  <a:moveTo>
                    <a:pt x="2556" y="518"/>
                  </a:moveTo>
                  <a:cubicBezTo>
                    <a:pt x="2567" y="518"/>
                    <a:pt x="2579" y="518"/>
                    <a:pt x="2590" y="519"/>
                  </a:cubicBezTo>
                  <a:lnTo>
                    <a:pt x="6486" y="788"/>
                  </a:lnTo>
                  <a:lnTo>
                    <a:pt x="6486" y="1139"/>
                  </a:lnTo>
                  <a:lnTo>
                    <a:pt x="2590" y="1413"/>
                  </a:lnTo>
                  <a:cubicBezTo>
                    <a:pt x="2580" y="1413"/>
                    <a:pt x="2571" y="1414"/>
                    <a:pt x="2562" y="1414"/>
                  </a:cubicBezTo>
                  <a:cubicBezTo>
                    <a:pt x="2162" y="1414"/>
                    <a:pt x="1958" y="921"/>
                    <a:pt x="2254" y="639"/>
                  </a:cubicBezTo>
                  <a:cubicBezTo>
                    <a:pt x="2337" y="561"/>
                    <a:pt x="2443" y="518"/>
                    <a:pt x="2556" y="518"/>
                  </a:cubicBezTo>
                  <a:close/>
                  <a:moveTo>
                    <a:pt x="7279" y="409"/>
                  </a:moveTo>
                  <a:cubicBezTo>
                    <a:pt x="7485" y="409"/>
                    <a:pt x="7653" y="577"/>
                    <a:pt x="7653" y="788"/>
                  </a:cubicBezTo>
                  <a:lnTo>
                    <a:pt x="7653" y="1672"/>
                  </a:lnTo>
                  <a:lnTo>
                    <a:pt x="6899" y="1672"/>
                  </a:lnTo>
                  <a:lnTo>
                    <a:pt x="6899" y="788"/>
                  </a:lnTo>
                  <a:cubicBezTo>
                    <a:pt x="6899" y="577"/>
                    <a:pt x="7067" y="409"/>
                    <a:pt x="7279" y="409"/>
                  </a:cubicBezTo>
                  <a:close/>
                  <a:moveTo>
                    <a:pt x="7903" y="2085"/>
                  </a:moveTo>
                  <a:lnTo>
                    <a:pt x="7903" y="2350"/>
                  </a:lnTo>
                  <a:lnTo>
                    <a:pt x="6649" y="2350"/>
                  </a:lnTo>
                  <a:lnTo>
                    <a:pt x="6649" y="2085"/>
                  </a:lnTo>
                  <a:close/>
                  <a:moveTo>
                    <a:pt x="7399" y="2763"/>
                  </a:moveTo>
                  <a:lnTo>
                    <a:pt x="7399" y="3022"/>
                  </a:lnTo>
                  <a:lnTo>
                    <a:pt x="7154" y="3022"/>
                  </a:lnTo>
                  <a:lnTo>
                    <a:pt x="7154" y="2763"/>
                  </a:lnTo>
                  <a:close/>
                  <a:moveTo>
                    <a:pt x="10507" y="4449"/>
                  </a:moveTo>
                  <a:cubicBezTo>
                    <a:pt x="10666" y="4449"/>
                    <a:pt x="10795" y="4583"/>
                    <a:pt x="10786" y="4747"/>
                  </a:cubicBezTo>
                  <a:lnTo>
                    <a:pt x="10786" y="5861"/>
                  </a:lnTo>
                  <a:cubicBezTo>
                    <a:pt x="10728" y="5832"/>
                    <a:pt x="10675" y="5789"/>
                    <a:pt x="10622" y="5760"/>
                  </a:cubicBezTo>
                  <a:cubicBezTo>
                    <a:pt x="10272" y="5549"/>
                    <a:pt x="10272" y="5501"/>
                    <a:pt x="10228" y="5458"/>
                  </a:cubicBezTo>
                  <a:lnTo>
                    <a:pt x="10228" y="4747"/>
                  </a:lnTo>
                  <a:cubicBezTo>
                    <a:pt x="10219" y="4583"/>
                    <a:pt x="10349" y="4449"/>
                    <a:pt x="10507" y="4449"/>
                  </a:cubicBezTo>
                  <a:close/>
                  <a:moveTo>
                    <a:pt x="9705" y="3642"/>
                  </a:moveTo>
                  <a:cubicBezTo>
                    <a:pt x="11574" y="3647"/>
                    <a:pt x="13130" y="5073"/>
                    <a:pt x="13293" y="6937"/>
                  </a:cubicBezTo>
                  <a:lnTo>
                    <a:pt x="11199" y="6044"/>
                  </a:lnTo>
                  <a:lnTo>
                    <a:pt x="11199" y="4747"/>
                  </a:lnTo>
                  <a:cubicBezTo>
                    <a:pt x="11199" y="4362"/>
                    <a:pt x="10887" y="4055"/>
                    <a:pt x="10507" y="4055"/>
                  </a:cubicBezTo>
                  <a:cubicBezTo>
                    <a:pt x="10123" y="4055"/>
                    <a:pt x="9815" y="4362"/>
                    <a:pt x="9815" y="4747"/>
                  </a:cubicBezTo>
                  <a:lnTo>
                    <a:pt x="9815" y="4881"/>
                  </a:lnTo>
                  <a:cubicBezTo>
                    <a:pt x="9503" y="4233"/>
                    <a:pt x="9609" y="3868"/>
                    <a:pt x="9585" y="3642"/>
                  </a:cubicBezTo>
                  <a:close/>
                  <a:moveTo>
                    <a:pt x="11204" y="8888"/>
                  </a:moveTo>
                  <a:lnTo>
                    <a:pt x="11655" y="9378"/>
                  </a:lnTo>
                  <a:cubicBezTo>
                    <a:pt x="12006" y="9757"/>
                    <a:pt x="11900" y="10180"/>
                    <a:pt x="11919" y="10329"/>
                  </a:cubicBezTo>
                  <a:lnTo>
                    <a:pt x="7966" y="10329"/>
                  </a:lnTo>
                  <a:cubicBezTo>
                    <a:pt x="7985" y="10175"/>
                    <a:pt x="7879" y="9753"/>
                    <a:pt x="8235" y="9378"/>
                  </a:cubicBezTo>
                  <a:lnTo>
                    <a:pt x="8686" y="8888"/>
                  </a:lnTo>
                  <a:close/>
                  <a:moveTo>
                    <a:pt x="7273" y="0"/>
                  </a:moveTo>
                  <a:cubicBezTo>
                    <a:pt x="7019" y="0"/>
                    <a:pt x="6765" y="130"/>
                    <a:pt x="6606" y="389"/>
                  </a:cubicBezTo>
                  <a:lnTo>
                    <a:pt x="2609" y="111"/>
                  </a:lnTo>
                  <a:cubicBezTo>
                    <a:pt x="2587" y="109"/>
                    <a:pt x="2565" y="108"/>
                    <a:pt x="2543" y="108"/>
                  </a:cubicBezTo>
                  <a:cubicBezTo>
                    <a:pt x="2326" y="108"/>
                    <a:pt x="2118" y="193"/>
                    <a:pt x="1961" y="341"/>
                  </a:cubicBezTo>
                  <a:cubicBezTo>
                    <a:pt x="1399" y="870"/>
                    <a:pt x="1773" y="1826"/>
                    <a:pt x="2552" y="1826"/>
                  </a:cubicBezTo>
                  <a:cubicBezTo>
                    <a:pt x="2557" y="1826"/>
                    <a:pt x="2560" y="1826"/>
                    <a:pt x="2563" y="1826"/>
                  </a:cubicBezTo>
                  <a:cubicBezTo>
                    <a:pt x="2600" y="1826"/>
                    <a:pt x="2734" y="1814"/>
                    <a:pt x="6476" y="1552"/>
                  </a:cubicBezTo>
                  <a:lnTo>
                    <a:pt x="6476" y="1672"/>
                  </a:lnTo>
                  <a:lnTo>
                    <a:pt x="6433" y="1672"/>
                  </a:lnTo>
                  <a:cubicBezTo>
                    <a:pt x="6318" y="1672"/>
                    <a:pt x="6227" y="1763"/>
                    <a:pt x="6227" y="1879"/>
                  </a:cubicBezTo>
                  <a:lnTo>
                    <a:pt x="6227" y="2556"/>
                  </a:lnTo>
                  <a:cubicBezTo>
                    <a:pt x="6227" y="2667"/>
                    <a:pt x="6318" y="2758"/>
                    <a:pt x="6433" y="2758"/>
                  </a:cubicBezTo>
                  <a:lnTo>
                    <a:pt x="6731" y="2758"/>
                  </a:lnTo>
                  <a:lnTo>
                    <a:pt x="6731" y="3017"/>
                  </a:lnTo>
                  <a:lnTo>
                    <a:pt x="2052" y="3017"/>
                  </a:lnTo>
                  <a:lnTo>
                    <a:pt x="1692" y="1946"/>
                  </a:lnTo>
                  <a:cubicBezTo>
                    <a:pt x="1663" y="1864"/>
                    <a:pt x="1581" y="1807"/>
                    <a:pt x="1495" y="1807"/>
                  </a:cubicBezTo>
                  <a:lnTo>
                    <a:pt x="217" y="1807"/>
                  </a:lnTo>
                  <a:cubicBezTo>
                    <a:pt x="97" y="1807"/>
                    <a:pt x="1" y="1912"/>
                    <a:pt x="15" y="2037"/>
                  </a:cubicBezTo>
                  <a:lnTo>
                    <a:pt x="366" y="5381"/>
                  </a:lnTo>
                  <a:cubicBezTo>
                    <a:pt x="375" y="5487"/>
                    <a:pt x="462" y="5563"/>
                    <a:pt x="568" y="5563"/>
                  </a:cubicBezTo>
                  <a:lnTo>
                    <a:pt x="1499" y="5563"/>
                  </a:lnTo>
                  <a:cubicBezTo>
                    <a:pt x="1576" y="5563"/>
                    <a:pt x="1648" y="5515"/>
                    <a:pt x="1682" y="5443"/>
                  </a:cubicBezTo>
                  <a:lnTo>
                    <a:pt x="2148" y="4449"/>
                  </a:lnTo>
                  <a:lnTo>
                    <a:pt x="5535" y="4449"/>
                  </a:lnTo>
                  <a:cubicBezTo>
                    <a:pt x="5674" y="4454"/>
                    <a:pt x="5790" y="4564"/>
                    <a:pt x="5790" y="4703"/>
                  </a:cubicBezTo>
                  <a:cubicBezTo>
                    <a:pt x="5804" y="6462"/>
                    <a:pt x="5751" y="6611"/>
                    <a:pt x="5847" y="7033"/>
                  </a:cubicBezTo>
                  <a:cubicBezTo>
                    <a:pt x="5865" y="7155"/>
                    <a:pt x="5953" y="7208"/>
                    <a:pt x="6043" y="7208"/>
                  </a:cubicBezTo>
                  <a:cubicBezTo>
                    <a:pt x="6166" y="7208"/>
                    <a:pt x="6293" y="7106"/>
                    <a:pt x="6246" y="6942"/>
                  </a:cubicBezTo>
                  <a:cubicBezTo>
                    <a:pt x="6169" y="6591"/>
                    <a:pt x="6212" y="6443"/>
                    <a:pt x="6203" y="4703"/>
                  </a:cubicBezTo>
                  <a:cubicBezTo>
                    <a:pt x="6198" y="4334"/>
                    <a:pt x="5905" y="4041"/>
                    <a:pt x="5535" y="4041"/>
                  </a:cubicBezTo>
                  <a:lnTo>
                    <a:pt x="2018" y="4041"/>
                  </a:lnTo>
                  <a:cubicBezTo>
                    <a:pt x="1937" y="4041"/>
                    <a:pt x="1865" y="4084"/>
                    <a:pt x="1831" y="4161"/>
                  </a:cubicBezTo>
                  <a:lnTo>
                    <a:pt x="1365" y="5155"/>
                  </a:lnTo>
                  <a:lnTo>
                    <a:pt x="755" y="5155"/>
                  </a:lnTo>
                  <a:lnTo>
                    <a:pt x="447" y="2215"/>
                  </a:lnTo>
                  <a:lnTo>
                    <a:pt x="1346" y="2215"/>
                  </a:lnTo>
                  <a:lnTo>
                    <a:pt x="1706" y="3286"/>
                  </a:lnTo>
                  <a:cubicBezTo>
                    <a:pt x="1735" y="3368"/>
                    <a:pt x="1817" y="3426"/>
                    <a:pt x="1903" y="3426"/>
                  </a:cubicBezTo>
                  <a:lnTo>
                    <a:pt x="8989" y="3426"/>
                  </a:lnTo>
                  <a:cubicBezTo>
                    <a:pt x="9085" y="3426"/>
                    <a:pt x="9162" y="3502"/>
                    <a:pt x="9162" y="3594"/>
                  </a:cubicBezTo>
                  <a:lnTo>
                    <a:pt x="9162" y="3968"/>
                  </a:lnTo>
                  <a:cubicBezTo>
                    <a:pt x="9167" y="4973"/>
                    <a:pt x="9767" y="5885"/>
                    <a:pt x="10694" y="6284"/>
                  </a:cubicBezTo>
                  <a:lnTo>
                    <a:pt x="13639" y="7533"/>
                  </a:lnTo>
                  <a:cubicBezTo>
                    <a:pt x="13572" y="8066"/>
                    <a:pt x="13116" y="8470"/>
                    <a:pt x="12578" y="8475"/>
                  </a:cubicBezTo>
                  <a:lnTo>
                    <a:pt x="8163" y="8475"/>
                  </a:lnTo>
                  <a:cubicBezTo>
                    <a:pt x="7567" y="8475"/>
                    <a:pt x="7000" y="8201"/>
                    <a:pt x="6630" y="7735"/>
                  </a:cubicBezTo>
                  <a:cubicBezTo>
                    <a:pt x="6584" y="7681"/>
                    <a:pt x="6529" y="7659"/>
                    <a:pt x="6476" y="7659"/>
                  </a:cubicBezTo>
                  <a:cubicBezTo>
                    <a:pt x="6329" y="7659"/>
                    <a:pt x="6195" y="7831"/>
                    <a:pt x="6308" y="7989"/>
                  </a:cubicBezTo>
                  <a:cubicBezTo>
                    <a:pt x="6746" y="8542"/>
                    <a:pt x="7413" y="8873"/>
                    <a:pt x="8124" y="8883"/>
                  </a:cubicBezTo>
                  <a:lnTo>
                    <a:pt x="7927" y="9094"/>
                  </a:lnTo>
                  <a:cubicBezTo>
                    <a:pt x="7447" y="9608"/>
                    <a:pt x="7572" y="10190"/>
                    <a:pt x="7553" y="10324"/>
                  </a:cubicBezTo>
                  <a:lnTo>
                    <a:pt x="6875" y="10324"/>
                  </a:lnTo>
                  <a:lnTo>
                    <a:pt x="6207" y="9719"/>
                  </a:lnTo>
                  <a:cubicBezTo>
                    <a:pt x="6162" y="9678"/>
                    <a:pt x="6113" y="9661"/>
                    <a:pt x="6067" y="9661"/>
                  </a:cubicBezTo>
                  <a:cubicBezTo>
                    <a:pt x="5902" y="9661"/>
                    <a:pt x="5766" y="9880"/>
                    <a:pt x="5924" y="10026"/>
                  </a:cubicBezTo>
                  <a:cubicBezTo>
                    <a:pt x="6654" y="10665"/>
                    <a:pt x="6649" y="10737"/>
                    <a:pt x="6789" y="10737"/>
                  </a:cubicBezTo>
                  <a:cubicBezTo>
                    <a:pt x="7720" y="10735"/>
                    <a:pt x="8515" y="10734"/>
                    <a:pt x="9194" y="10734"/>
                  </a:cubicBezTo>
                  <a:cubicBezTo>
                    <a:pt x="11131" y="10734"/>
                    <a:pt x="12123" y="10742"/>
                    <a:pt x="12641" y="10742"/>
                  </a:cubicBezTo>
                  <a:cubicBezTo>
                    <a:pt x="13237" y="10742"/>
                    <a:pt x="13202" y="10731"/>
                    <a:pt x="13255" y="10684"/>
                  </a:cubicBezTo>
                  <a:lnTo>
                    <a:pt x="13952" y="10046"/>
                  </a:lnTo>
                  <a:cubicBezTo>
                    <a:pt x="14038" y="9969"/>
                    <a:pt x="14043" y="9839"/>
                    <a:pt x="13966" y="9753"/>
                  </a:cubicBezTo>
                  <a:cubicBezTo>
                    <a:pt x="13926" y="9713"/>
                    <a:pt x="13873" y="9692"/>
                    <a:pt x="13819" y="9692"/>
                  </a:cubicBezTo>
                  <a:cubicBezTo>
                    <a:pt x="13769" y="9692"/>
                    <a:pt x="13720" y="9710"/>
                    <a:pt x="13683" y="9748"/>
                  </a:cubicBezTo>
                  <a:lnTo>
                    <a:pt x="13039" y="10324"/>
                  </a:lnTo>
                  <a:lnTo>
                    <a:pt x="12328" y="10324"/>
                  </a:lnTo>
                  <a:lnTo>
                    <a:pt x="12328" y="10046"/>
                  </a:lnTo>
                  <a:cubicBezTo>
                    <a:pt x="12328" y="9344"/>
                    <a:pt x="11847" y="9003"/>
                    <a:pt x="11761" y="8888"/>
                  </a:cubicBezTo>
                  <a:lnTo>
                    <a:pt x="12582" y="8888"/>
                  </a:lnTo>
                  <a:cubicBezTo>
                    <a:pt x="13399" y="8888"/>
                    <a:pt x="14067" y="8225"/>
                    <a:pt x="14067" y="7403"/>
                  </a:cubicBezTo>
                  <a:cubicBezTo>
                    <a:pt x="14067" y="7322"/>
                    <a:pt x="14019" y="7245"/>
                    <a:pt x="13942" y="7216"/>
                  </a:cubicBezTo>
                  <a:lnTo>
                    <a:pt x="13716" y="7120"/>
                  </a:lnTo>
                  <a:cubicBezTo>
                    <a:pt x="13644" y="4948"/>
                    <a:pt x="11867" y="3229"/>
                    <a:pt x="9695" y="3229"/>
                  </a:cubicBezTo>
                  <a:lnTo>
                    <a:pt x="9431" y="3229"/>
                  </a:lnTo>
                  <a:cubicBezTo>
                    <a:pt x="9320" y="3094"/>
                    <a:pt x="9162" y="3017"/>
                    <a:pt x="8989" y="3017"/>
                  </a:cubicBezTo>
                  <a:lnTo>
                    <a:pt x="7802" y="3017"/>
                  </a:lnTo>
                  <a:lnTo>
                    <a:pt x="7802" y="2763"/>
                  </a:lnTo>
                  <a:lnTo>
                    <a:pt x="8100" y="2763"/>
                  </a:lnTo>
                  <a:cubicBezTo>
                    <a:pt x="8211" y="2763"/>
                    <a:pt x="8302" y="2671"/>
                    <a:pt x="8302" y="2556"/>
                  </a:cubicBezTo>
                  <a:lnTo>
                    <a:pt x="8302" y="1879"/>
                  </a:lnTo>
                  <a:cubicBezTo>
                    <a:pt x="8302" y="1768"/>
                    <a:pt x="8211" y="1677"/>
                    <a:pt x="8100" y="1677"/>
                  </a:cubicBezTo>
                  <a:lnTo>
                    <a:pt x="8052" y="1677"/>
                  </a:lnTo>
                  <a:lnTo>
                    <a:pt x="8052" y="1547"/>
                  </a:lnTo>
                  <a:cubicBezTo>
                    <a:pt x="11739" y="1806"/>
                    <a:pt x="11971" y="1821"/>
                    <a:pt x="12012" y="1821"/>
                  </a:cubicBezTo>
                  <a:cubicBezTo>
                    <a:pt x="12017" y="1821"/>
                    <a:pt x="12019" y="1821"/>
                    <a:pt x="12025" y="1821"/>
                  </a:cubicBezTo>
                  <a:cubicBezTo>
                    <a:pt x="12799" y="1821"/>
                    <a:pt x="13178" y="870"/>
                    <a:pt x="12616" y="341"/>
                  </a:cubicBezTo>
                  <a:cubicBezTo>
                    <a:pt x="12455" y="193"/>
                    <a:pt x="12246" y="108"/>
                    <a:pt x="12032" y="108"/>
                  </a:cubicBezTo>
                  <a:cubicBezTo>
                    <a:pt x="12011" y="108"/>
                    <a:pt x="11989" y="109"/>
                    <a:pt x="11968" y="111"/>
                  </a:cubicBezTo>
                  <a:lnTo>
                    <a:pt x="10963" y="178"/>
                  </a:lnTo>
                  <a:cubicBezTo>
                    <a:pt x="10696" y="197"/>
                    <a:pt x="10717" y="592"/>
                    <a:pt x="10974" y="592"/>
                  </a:cubicBezTo>
                  <a:cubicBezTo>
                    <a:pt x="10980" y="592"/>
                    <a:pt x="10986" y="592"/>
                    <a:pt x="10992" y="591"/>
                  </a:cubicBezTo>
                  <a:lnTo>
                    <a:pt x="11996" y="524"/>
                  </a:lnTo>
                  <a:cubicBezTo>
                    <a:pt x="12008" y="523"/>
                    <a:pt x="12019" y="523"/>
                    <a:pt x="12030" y="523"/>
                  </a:cubicBezTo>
                  <a:cubicBezTo>
                    <a:pt x="12270" y="523"/>
                    <a:pt x="12472" y="718"/>
                    <a:pt x="12472" y="971"/>
                  </a:cubicBezTo>
                  <a:cubicBezTo>
                    <a:pt x="12472" y="1219"/>
                    <a:pt x="12270" y="1414"/>
                    <a:pt x="12030" y="1414"/>
                  </a:cubicBezTo>
                  <a:cubicBezTo>
                    <a:pt x="12019" y="1414"/>
                    <a:pt x="12008" y="1414"/>
                    <a:pt x="11996" y="1413"/>
                  </a:cubicBezTo>
                  <a:lnTo>
                    <a:pt x="8100" y="1144"/>
                  </a:lnTo>
                  <a:lnTo>
                    <a:pt x="8100" y="793"/>
                  </a:lnTo>
                  <a:lnTo>
                    <a:pt x="9945" y="663"/>
                  </a:lnTo>
                  <a:cubicBezTo>
                    <a:pt x="10213" y="645"/>
                    <a:pt x="10191" y="250"/>
                    <a:pt x="9934" y="250"/>
                  </a:cubicBezTo>
                  <a:cubicBezTo>
                    <a:pt x="9929" y="250"/>
                    <a:pt x="9922" y="250"/>
                    <a:pt x="9916" y="250"/>
                  </a:cubicBezTo>
                  <a:lnTo>
                    <a:pt x="7937" y="389"/>
                  </a:lnTo>
                  <a:cubicBezTo>
                    <a:pt x="7781" y="130"/>
                    <a:pt x="7527" y="0"/>
                    <a:pt x="7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8" name="Google Shape;18838;p73"/>
          <p:cNvGrpSpPr/>
          <p:nvPr/>
        </p:nvGrpSpPr>
        <p:grpSpPr>
          <a:xfrm>
            <a:off x="4865589" y="2022430"/>
            <a:ext cx="375788" cy="281828"/>
            <a:chOff x="4865589" y="2022430"/>
            <a:chExt cx="375788" cy="281828"/>
          </a:xfrm>
        </p:grpSpPr>
        <p:sp>
          <p:nvSpPr>
            <p:cNvPr id="18839" name="Google Shape;18839;p73"/>
            <p:cNvSpPr/>
            <p:nvPr/>
          </p:nvSpPr>
          <p:spPr>
            <a:xfrm>
              <a:off x="5145794" y="2106599"/>
              <a:ext cx="87572" cy="113595"/>
            </a:xfrm>
            <a:custGeom>
              <a:rect b="b" l="l" r="r" t="t"/>
              <a:pathLst>
                <a:path extrusionOk="0" h="4339" w="3345">
                  <a:moveTo>
                    <a:pt x="1" y="1"/>
                  </a:moveTo>
                  <a:lnTo>
                    <a:pt x="1" y="4339"/>
                  </a:lnTo>
                  <a:cubicBezTo>
                    <a:pt x="1" y="4339"/>
                    <a:pt x="1386" y="3035"/>
                    <a:pt x="2698" y="3035"/>
                  </a:cubicBezTo>
                  <a:cubicBezTo>
                    <a:pt x="2918" y="3035"/>
                    <a:pt x="3135" y="3072"/>
                    <a:pt x="3344" y="3157"/>
                  </a:cubicBezTo>
                  <a:lnTo>
                    <a:pt x="3344" y="1183"/>
                  </a:lnTo>
                  <a:cubicBezTo>
                    <a:pt x="3135" y="1268"/>
                    <a:pt x="2916" y="1305"/>
                    <a:pt x="2696" y="1305"/>
                  </a:cubicBezTo>
                  <a:cubicBezTo>
                    <a:pt x="1382" y="1305"/>
                    <a:pt x="1" y="1"/>
                    <a:pt x="1"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0" name="Google Shape;18840;p73"/>
            <p:cNvSpPr/>
            <p:nvPr/>
          </p:nvSpPr>
          <p:spPr>
            <a:xfrm>
              <a:off x="5145794" y="2106494"/>
              <a:ext cx="33615" cy="113700"/>
            </a:xfrm>
            <a:custGeom>
              <a:rect b="b" l="l" r="r" t="t"/>
              <a:pathLst>
                <a:path extrusionOk="0" h="4343" w="1284">
                  <a:moveTo>
                    <a:pt x="1" y="0"/>
                  </a:moveTo>
                  <a:lnTo>
                    <a:pt x="1" y="4343"/>
                  </a:lnTo>
                  <a:cubicBezTo>
                    <a:pt x="318" y="4059"/>
                    <a:pt x="659" y="3805"/>
                    <a:pt x="1019" y="3589"/>
                  </a:cubicBezTo>
                  <a:cubicBezTo>
                    <a:pt x="1283" y="2661"/>
                    <a:pt x="1283" y="1681"/>
                    <a:pt x="1019" y="754"/>
                  </a:cubicBezTo>
                  <a:cubicBezTo>
                    <a:pt x="654" y="538"/>
                    <a:pt x="313" y="283"/>
                    <a:pt x="1"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1" name="Google Shape;18841;p73"/>
            <p:cNvSpPr/>
            <p:nvPr/>
          </p:nvSpPr>
          <p:spPr>
            <a:xfrm>
              <a:off x="4874255" y="2027719"/>
              <a:ext cx="286776" cy="270911"/>
            </a:xfrm>
            <a:custGeom>
              <a:rect b="b" l="l" r="r" t="t"/>
              <a:pathLst>
                <a:path extrusionOk="0" h="10348" w="10954">
                  <a:moveTo>
                    <a:pt x="5533" y="1"/>
                  </a:moveTo>
                  <a:cubicBezTo>
                    <a:pt x="5345" y="1"/>
                    <a:pt x="5157" y="14"/>
                    <a:pt x="4973" y="35"/>
                  </a:cubicBezTo>
                  <a:cubicBezTo>
                    <a:pt x="4733" y="69"/>
                    <a:pt x="4493" y="117"/>
                    <a:pt x="4257" y="179"/>
                  </a:cubicBezTo>
                  <a:cubicBezTo>
                    <a:pt x="1625" y="890"/>
                    <a:pt x="1" y="3523"/>
                    <a:pt x="534" y="6194"/>
                  </a:cubicBezTo>
                  <a:cubicBezTo>
                    <a:pt x="1026" y="8636"/>
                    <a:pt x="3172" y="10347"/>
                    <a:pt x="5604" y="10347"/>
                  </a:cubicBezTo>
                  <a:cubicBezTo>
                    <a:pt x="5832" y="10347"/>
                    <a:pt x="6062" y="10332"/>
                    <a:pt x="6294" y="10302"/>
                  </a:cubicBezTo>
                  <a:cubicBezTo>
                    <a:pt x="8994" y="9946"/>
                    <a:pt x="10954" y="7554"/>
                    <a:pt x="10776" y="4835"/>
                  </a:cubicBezTo>
                  <a:cubicBezTo>
                    <a:pt x="10598" y="2115"/>
                    <a:pt x="8341" y="2"/>
                    <a:pt x="5617" y="2"/>
                  </a:cubicBezTo>
                  <a:cubicBezTo>
                    <a:pt x="5589" y="1"/>
                    <a:pt x="5561" y="1"/>
                    <a:pt x="5533"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73"/>
            <p:cNvSpPr/>
            <p:nvPr/>
          </p:nvSpPr>
          <p:spPr>
            <a:xfrm>
              <a:off x="4914389" y="2056543"/>
              <a:ext cx="260229" cy="242479"/>
            </a:xfrm>
            <a:custGeom>
              <a:rect b="b" l="l" r="r" t="t"/>
              <a:pathLst>
                <a:path extrusionOk="0" h="9262" w="9940">
                  <a:moveTo>
                    <a:pt x="7274" y="1"/>
                  </a:moveTo>
                  <a:cubicBezTo>
                    <a:pt x="8888" y="2062"/>
                    <a:pt x="8710" y="5007"/>
                    <a:pt x="6856" y="6856"/>
                  </a:cubicBezTo>
                  <a:cubicBezTo>
                    <a:pt x="5852" y="7863"/>
                    <a:pt x="4525" y="8375"/>
                    <a:pt x="3192" y="8375"/>
                  </a:cubicBezTo>
                  <a:cubicBezTo>
                    <a:pt x="2069" y="8375"/>
                    <a:pt x="942" y="8012"/>
                    <a:pt x="0" y="7274"/>
                  </a:cubicBezTo>
                  <a:lnTo>
                    <a:pt x="0" y="7274"/>
                  </a:lnTo>
                  <a:cubicBezTo>
                    <a:pt x="1029" y="8590"/>
                    <a:pt x="2552" y="9261"/>
                    <a:pt x="4081" y="9261"/>
                  </a:cubicBezTo>
                  <a:cubicBezTo>
                    <a:pt x="5401" y="9261"/>
                    <a:pt x="6725" y="8762"/>
                    <a:pt x="7744" y="7745"/>
                  </a:cubicBezTo>
                  <a:cubicBezTo>
                    <a:pt x="9940" y="5545"/>
                    <a:pt x="9724" y="1918"/>
                    <a:pt x="7274"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73"/>
            <p:cNvSpPr/>
            <p:nvPr/>
          </p:nvSpPr>
          <p:spPr>
            <a:xfrm>
              <a:off x="4877161" y="2084844"/>
              <a:ext cx="73095" cy="157237"/>
            </a:xfrm>
            <a:custGeom>
              <a:rect b="b" l="l" r="r" t="t"/>
              <a:pathLst>
                <a:path extrusionOk="0" h="6006" w="2792">
                  <a:moveTo>
                    <a:pt x="1374" y="1"/>
                  </a:moveTo>
                  <a:cubicBezTo>
                    <a:pt x="1341" y="1"/>
                    <a:pt x="1312" y="6"/>
                    <a:pt x="1273" y="6"/>
                  </a:cubicBezTo>
                  <a:cubicBezTo>
                    <a:pt x="0" y="1802"/>
                    <a:pt x="0" y="4209"/>
                    <a:pt x="1273" y="6001"/>
                  </a:cubicBezTo>
                  <a:cubicBezTo>
                    <a:pt x="1312" y="6006"/>
                    <a:pt x="1341" y="6006"/>
                    <a:pt x="1374" y="6006"/>
                  </a:cubicBezTo>
                  <a:cubicBezTo>
                    <a:pt x="1730" y="6006"/>
                    <a:pt x="2052" y="5727"/>
                    <a:pt x="2297" y="5261"/>
                  </a:cubicBezTo>
                  <a:lnTo>
                    <a:pt x="2590" y="4521"/>
                  </a:lnTo>
                  <a:cubicBezTo>
                    <a:pt x="2715" y="4027"/>
                    <a:pt x="2782" y="3517"/>
                    <a:pt x="2782" y="3008"/>
                  </a:cubicBezTo>
                  <a:cubicBezTo>
                    <a:pt x="2791" y="1375"/>
                    <a:pt x="2157" y="15"/>
                    <a:pt x="137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4" name="Google Shape;18844;p73"/>
            <p:cNvSpPr/>
            <p:nvPr/>
          </p:nvSpPr>
          <p:spPr>
            <a:xfrm>
              <a:off x="4907844" y="2084713"/>
              <a:ext cx="42281" cy="157368"/>
            </a:xfrm>
            <a:custGeom>
              <a:rect b="b" l="l" r="r" t="t"/>
              <a:pathLst>
                <a:path extrusionOk="0" h="6011" w="1615">
                  <a:moveTo>
                    <a:pt x="202" y="1"/>
                  </a:moveTo>
                  <a:cubicBezTo>
                    <a:pt x="169" y="1"/>
                    <a:pt x="140" y="1"/>
                    <a:pt x="101" y="6"/>
                  </a:cubicBezTo>
                  <a:lnTo>
                    <a:pt x="0" y="155"/>
                  </a:lnTo>
                  <a:cubicBezTo>
                    <a:pt x="563" y="563"/>
                    <a:pt x="971" y="1697"/>
                    <a:pt x="961" y="3008"/>
                  </a:cubicBezTo>
                  <a:cubicBezTo>
                    <a:pt x="961" y="3517"/>
                    <a:pt x="894" y="4027"/>
                    <a:pt x="769" y="4522"/>
                  </a:cubicBezTo>
                  <a:lnTo>
                    <a:pt x="486" y="5266"/>
                  </a:lnTo>
                  <a:cubicBezTo>
                    <a:pt x="370" y="5497"/>
                    <a:pt x="207" y="5698"/>
                    <a:pt x="5" y="5857"/>
                  </a:cubicBezTo>
                  <a:lnTo>
                    <a:pt x="106" y="6006"/>
                  </a:lnTo>
                  <a:cubicBezTo>
                    <a:pt x="140" y="6011"/>
                    <a:pt x="173" y="6011"/>
                    <a:pt x="207" y="6011"/>
                  </a:cubicBezTo>
                  <a:cubicBezTo>
                    <a:pt x="563" y="6011"/>
                    <a:pt x="884" y="5732"/>
                    <a:pt x="1134" y="5266"/>
                  </a:cubicBezTo>
                  <a:lnTo>
                    <a:pt x="1129" y="5266"/>
                  </a:lnTo>
                  <a:lnTo>
                    <a:pt x="1422" y="4522"/>
                  </a:lnTo>
                  <a:cubicBezTo>
                    <a:pt x="1547" y="4027"/>
                    <a:pt x="1610" y="3517"/>
                    <a:pt x="1610" y="3008"/>
                  </a:cubicBezTo>
                  <a:cubicBezTo>
                    <a:pt x="1615" y="1375"/>
                    <a:pt x="980" y="11"/>
                    <a:pt x="202" y="1"/>
                  </a:cubicBezTo>
                  <a:close/>
                </a:path>
              </a:pathLst>
            </a:custGeom>
            <a:solidFill>
              <a:srgbClr val="526A7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5" name="Google Shape;18845;p73"/>
            <p:cNvSpPr/>
            <p:nvPr/>
          </p:nvSpPr>
          <p:spPr>
            <a:xfrm>
              <a:off x="4881062" y="2128486"/>
              <a:ext cx="36364" cy="69822"/>
            </a:xfrm>
            <a:custGeom>
              <a:rect b="b" l="l" r="r" t="t"/>
              <a:pathLst>
                <a:path extrusionOk="0" h="2667" w="1389">
                  <a:moveTo>
                    <a:pt x="692" y="1"/>
                  </a:moveTo>
                  <a:cubicBezTo>
                    <a:pt x="308" y="1"/>
                    <a:pt x="0" y="596"/>
                    <a:pt x="0" y="1336"/>
                  </a:cubicBezTo>
                  <a:cubicBezTo>
                    <a:pt x="0" y="2071"/>
                    <a:pt x="308" y="2667"/>
                    <a:pt x="692" y="2667"/>
                  </a:cubicBezTo>
                  <a:cubicBezTo>
                    <a:pt x="1076" y="2667"/>
                    <a:pt x="1389" y="2066"/>
                    <a:pt x="1389" y="1336"/>
                  </a:cubicBezTo>
                  <a:cubicBezTo>
                    <a:pt x="1389" y="601"/>
                    <a:pt x="1076" y="1"/>
                    <a:pt x="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6" name="Google Shape;18846;p73"/>
            <p:cNvSpPr/>
            <p:nvPr/>
          </p:nvSpPr>
          <p:spPr>
            <a:xfrm>
              <a:off x="4865589" y="2022430"/>
              <a:ext cx="375788" cy="281828"/>
            </a:xfrm>
            <a:custGeom>
              <a:rect b="b" l="l" r="r" t="t"/>
              <a:pathLst>
                <a:path extrusionOk="0" h="10765" w="14354">
                  <a:moveTo>
                    <a:pt x="5941" y="1"/>
                  </a:moveTo>
                  <a:cubicBezTo>
                    <a:pt x="5805" y="1"/>
                    <a:pt x="5668" y="6"/>
                    <a:pt x="5530" y="16"/>
                  </a:cubicBezTo>
                  <a:cubicBezTo>
                    <a:pt x="5262" y="35"/>
                    <a:pt x="5284" y="430"/>
                    <a:pt x="5545" y="430"/>
                  </a:cubicBezTo>
                  <a:cubicBezTo>
                    <a:pt x="5551" y="430"/>
                    <a:pt x="5557" y="430"/>
                    <a:pt x="5563" y="430"/>
                  </a:cubicBezTo>
                  <a:cubicBezTo>
                    <a:pt x="5694" y="419"/>
                    <a:pt x="5824" y="414"/>
                    <a:pt x="5953" y="414"/>
                  </a:cubicBezTo>
                  <a:cubicBezTo>
                    <a:pt x="8196" y="414"/>
                    <a:pt x="10123" y="1930"/>
                    <a:pt x="10718" y="4052"/>
                  </a:cubicBezTo>
                  <a:cubicBezTo>
                    <a:pt x="10651" y="4148"/>
                    <a:pt x="10564" y="4234"/>
                    <a:pt x="10473" y="4306"/>
                  </a:cubicBezTo>
                  <a:cubicBezTo>
                    <a:pt x="10313" y="4419"/>
                    <a:pt x="10145" y="4465"/>
                    <a:pt x="9974" y="4465"/>
                  </a:cubicBezTo>
                  <a:cubicBezTo>
                    <a:pt x="9678" y="4465"/>
                    <a:pt x="9371" y="4326"/>
                    <a:pt x="9075" y="4153"/>
                  </a:cubicBezTo>
                  <a:cubicBezTo>
                    <a:pt x="8816" y="3567"/>
                    <a:pt x="9138" y="3211"/>
                    <a:pt x="9157" y="3197"/>
                  </a:cubicBezTo>
                  <a:cubicBezTo>
                    <a:pt x="9234" y="3115"/>
                    <a:pt x="9234" y="2990"/>
                    <a:pt x="9157" y="2908"/>
                  </a:cubicBezTo>
                  <a:cubicBezTo>
                    <a:pt x="9115" y="2866"/>
                    <a:pt x="9060" y="2845"/>
                    <a:pt x="9006" y="2845"/>
                  </a:cubicBezTo>
                  <a:cubicBezTo>
                    <a:pt x="8954" y="2845"/>
                    <a:pt x="8903" y="2864"/>
                    <a:pt x="8864" y="2904"/>
                  </a:cubicBezTo>
                  <a:cubicBezTo>
                    <a:pt x="8638" y="3153"/>
                    <a:pt x="8532" y="3490"/>
                    <a:pt x="8566" y="3826"/>
                  </a:cubicBezTo>
                  <a:cubicBezTo>
                    <a:pt x="8320" y="3678"/>
                    <a:pt x="8042" y="3566"/>
                    <a:pt x="7548" y="3566"/>
                  </a:cubicBezTo>
                  <a:cubicBezTo>
                    <a:pt x="7464" y="3566"/>
                    <a:pt x="7372" y="3569"/>
                    <a:pt x="7274" y="3576"/>
                  </a:cubicBezTo>
                  <a:cubicBezTo>
                    <a:pt x="7006" y="3590"/>
                    <a:pt x="7027" y="3985"/>
                    <a:pt x="7284" y="3985"/>
                  </a:cubicBezTo>
                  <a:cubicBezTo>
                    <a:pt x="7290" y="3985"/>
                    <a:pt x="7296" y="3985"/>
                    <a:pt x="7302" y="3984"/>
                  </a:cubicBezTo>
                  <a:cubicBezTo>
                    <a:pt x="7387" y="3979"/>
                    <a:pt x="7465" y="3977"/>
                    <a:pt x="7537" y="3977"/>
                  </a:cubicBezTo>
                  <a:cubicBezTo>
                    <a:pt x="8231" y="3977"/>
                    <a:pt x="8349" y="4218"/>
                    <a:pt x="8811" y="4479"/>
                  </a:cubicBezTo>
                  <a:cubicBezTo>
                    <a:pt x="9202" y="4719"/>
                    <a:pt x="9600" y="4885"/>
                    <a:pt x="9983" y="4885"/>
                  </a:cubicBezTo>
                  <a:cubicBezTo>
                    <a:pt x="10283" y="4885"/>
                    <a:pt x="10573" y="4784"/>
                    <a:pt x="10843" y="4537"/>
                  </a:cubicBezTo>
                  <a:cubicBezTo>
                    <a:pt x="10987" y="5368"/>
                    <a:pt x="10915" y="5632"/>
                    <a:pt x="10862" y="6050"/>
                  </a:cubicBezTo>
                  <a:cubicBezTo>
                    <a:pt x="10454" y="6113"/>
                    <a:pt x="10050" y="6218"/>
                    <a:pt x="9661" y="6372"/>
                  </a:cubicBezTo>
                  <a:cubicBezTo>
                    <a:pt x="9118" y="6583"/>
                    <a:pt x="8614" y="6886"/>
                    <a:pt x="8172" y="7275"/>
                  </a:cubicBezTo>
                  <a:cubicBezTo>
                    <a:pt x="7788" y="6968"/>
                    <a:pt x="7860" y="6439"/>
                    <a:pt x="7865" y="6415"/>
                  </a:cubicBezTo>
                  <a:cubicBezTo>
                    <a:pt x="7891" y="6264"/>
                    <a:pt x="7776" y="6177"/>
                    <a:pt x="7662" y="6177"/>
                  </a:cubicBezTo>
                  <a:cubicBezTo>
                    <a:pt x="7573" y="6177"/>
                    <a:pt x="7485" y="6230"/>
                    <a:pt x="7466" y="6348"/>
                  </a:cubicBezTo>
                  <a:cubicBezTo>
                    <a:pt x="7456" y="6382"/>
                    <a:pt x="7346" y="7097"/>
                    <a:pt x="7874" y="7559"/>
                  </a:cubicBezTo>
                  <a:cubicBezTo>
                    <a:pt x="7735" y="7708"/>
                    <a:pt x="7610" y="7861"/>
                    <a:pt x="7495" y="8029"/>
                  </a:cubicBezTo>
                  <a:cubicBezTo>
                    <a:pt x="7386" y="8193"/>
                    <a:pt x="7527" y="8356"/>
                    <a:pt x="7673" y="8356"/>
                  </a:cubicBezTo>
                  <a:cubicBezTo>
                    <a:pt x="7734" y="8356"/>
                    <a:pt x="7795" y="8328"/>
                    <a:pt x="7840" y="8260"/>
                  </a:cubicBezTo>
                  <a:cubicBezTo>
                    <a:pt x="8052" y="7953"/>
                    <a:pt x="8311" y="7679"/>
                    <a:pt x="8609" y="7453"/>
                  </a:cubicBezTo>
                  <a:lnTo>
                    <a:pt x="8609" y="7453"/>
                  </a:lnTo>
                  <a:cubicBezTo>
                    <a:pt x="8547" y="8020"/>
                    <a:pt x="8830" y="8486"/>
                    <a:pt x="8849" y="8515"/>
                  </a:cubicBezTo>
                  <a:cubicBezTo>
                    <a:pt x="8893" y="8580"/>
                    <a:pt x="8954" y="8607"/>
                    <a:pt x="9013" y="8607"/>
                  </a:cubicBezTo>
                  <a:cubicBezTo>
                    <a:pt x="9155" y="8607"/>
                    <a:pt x="9293" y="8453"/>
                    <a:pt x="9195" y="8294"/>
                  </a:cubicBezTo>
                  <a:cubicBezTo>
                    <a:pt x="9176" y="8265"/>
                    <a:pt x="8811" y="7664"/>
                    <a:pt x="9166" y="7073"/>
                  </a:cubicBezTo>
                  <a:cubicBezTo>
                    <a:pt x="9680" y="6785"/>
                    <a:pt x="10233" y="6583"/>
                    <a:pt x="10814" y="6473"/>
                  </a:cubicBezTo>
                  <a:lnTo>
                    <a:pt x="10814" y="6473"/>
                  </a:lnTo>
                  <a:cubicBezTo>
                    <a:pt x="10268" y="8920"/>
                    <a:pt x="8133" y="10366"/>
                    <a:pt x="5945" y="10366"/>
                  </a:cubicBezTo>
                  <a:cubicBezTo>
                    <a:pt x="4572" y="10366"/>
                    <a:pt x="3178" y="9797"/>
                    <a:pt x="2143" y="8548"/>
                  </a:cubicBezTo>
                  <a:cubicBezTo>
                    <a:pt x="2446" y="8438"/>
                    <a:pt x="2719" y="8164"/>
                    <a:pt x="2940" y="7746"/>
                  </a:cubicBezTo>
                  <a:cubicBezTo>
                    <a:pt x="3012" y="7612"/>
                    <a:pt x="2912" y="7448"/>
                    <a:pt x="2763" y="7448"/>
                  </a:cubicBezTo>
                  <a:cubicBezTo>
                    <a:pt x="2676" y="7448"/>
                    <a:pt x="2604" y="7496"/>
                    <a:pt x="2570" y="7573"/>
                  </a:cubicBezTo>
                  <a:cubicBezTo>
                    <a:pt x="2359" y="7962"/>
                    <a:pt x="2109" y="8183"/>
                    <a:pt x="1855" y="8193"/>
                  </a:cubicBezTo>
                  <a:cubicBezTo>
                    <a:pt x="1514" y="7693"/>
                    <a:pt x="1345" y="7275"/>
                    <a:pt x="1187" y="6704"/>
                  </a:cubicBezTo>
                  <a:lnTo>
                    <a:pt x="1187" y="6704"/>
                  </a:lnTo>
                  <a:cubicBezTo>
                    <a:pt x="1225" y="6713"/>
                    <a:pt x="1264" y="6723"/>
                    <a:pt x="1302" y="6723"/>
                  </a:cubicBezTo>
                  <a:cubicBezTo>
                    <a:pt x="1682" y="6723"/>
                    <a:pt x="1994" y="6127"/>
                    <a:pt x="1994" y="5392"/>
                  </a:cubicBezTo>
                  <a:cubicBezTo>
                    <a:pt x="1994" y="4657"/>
                    <a:pt x="1686" y="4061"/>
                    <a:pt x="1302" y="4061"/>
                  </a:cubicBezTo>
                  <a:cubicBezTo>
                    <a:pt x="1264" y="4061"/>
                    <a:pt x="1221" y="4071"/>
                    <a:pt x="1182" y="4081"/>
                  </a:cubicBezTo>
                  <a:cubicBezTo>
                    <a:pt x="1317" y="3547"/>
                    <a:pt x="1552" y="3043"/>
                    <a:pt x="1869" y="2591"/>
                  </a:cubicBezTo>
                  <a:cubicBezTo>
                    <a:pt x="2436" y="2649"/>
                    <a:pt x="3046" y="3783"/>
                    <a:pt x="3041" y="5387"/>
                  </a:cubicBezTo>
                  <a:cubicBezTo>
                    <a:pt x="3041" y="5839"/>
                    <a:pt x="2988" y="6286"/>
                    <a:pt x="2888" y="6723"/>
                  </a:cubicBezTo>
                  <a:cubicBezTo>
                    <a:pt x="2842" y="6881"/>
                    <a:pt x="2969" y="6983"/>
                    <a:pt x="3092" y="6983"/>
                  </a:cubicBezTo>
                  <a:cubicBezTo>
                    <a:pt x="3178" y="6983"/>
                    <a:pt x="3263" y="6933"/>
                    <a:pt x="3286" y="6819"/>
                  </a:cubicBezTo>
                  <a:cubicBezTo>
                    <a:pt x="3397" y="6353"/>
                    <a:pt x="3454" y="5872"/>
                    <a:pt x="3454" y="5392"/>
                  </a:cubicBezTo>
                  <a:cubicBezTo>
                    <a:pt x="3454" y="4575"/>
                    <a:pt x="3305" y="3792"/>
                    <a:pt x="3027" y="3197"/>
                  </a:cubicBezTo>
                  <a:cubicBezTo>
                    <a:pt x="2791" y="2687"/>
                    <a:pt x="2479" y="2361"/>
                    <a:pt x="2133" y="2241"/>
                  </a:cubicBezTo>
                  <a:cubicBezTo>
                    <a:pt x="2787" y="1438"/>
                    <a:pt x="3671" y="862"/>
                    <a:pt x="4665" y="588"/>
                  </a:cubicBezTo>
                  <a:cubicBezTo>
                    <a:pt x="4907" y="522"/>
                    <a:pt x="4838" y="181"/>
                    <a:pt x="4621" y="181"/>
                  </a:cubicBezTo>
                  <a:cubicBezTo>
                    <a:pt x="4602" y="181"/>
                    <a:pt x="4581" y="183"/>
                    <a:pt x="4559" y="189"/>
                  </a:cubicBezTo>
                  <a:cubicBezTo>
                    <a:pt x="3363" y="521"/>
                    <a:pt x="2321" y="1246"/>
                    <a:pt x="1600" y="2255"/>
                  </a:cubicBezTo>
                  <a:cubicBezTo>
                    <a:pt x="1595" y="2265"/>
                    <a:pt x="1581" y="2265"/>
                    <a:pt x="1571" y="2274"/>
                  </a:cubicBezTo>
                  <a:cubicBezTo>
                    <a:pt x="1490" y="2394"/>
                    <a:pt x="1422" y="2529"/>
                    <a:pt x="1345" y="2654"/>
                  </a:cubicBezTo>
                  <a:cubicBezTo>
                    <a:pt x="1245" y="2822"/>
                    <a:pt x="1163" y="2899"/>
                    <a:pt x="951" y="3466"/>
                  </a:cubicBezTo>
                  <a:cubicBezTo>
                    <a:pt x="942" y="3490"/>
                    <a:pt x="927" y="3514"/>
                    <a:pt x="918" y="3533"/>
                  </a:cubicBezTo>
                  <a:cubicBezTo>
                    <a:pt x="0" y="4229"/>
                    <a:pt x="0" y="6540"/>
                    <a:pt x="918" y="7242"/>
                  </a:cubicBezTo>
                  <a:cubicBezTo>
                    <a:pt x="1662" y="9264"/>
                    <a:pt x="3541" y="10648"/>
                    <a:pt x="5698" y="10758"/>
                  </a:cubicBezTo>
                  <a:cubicBezTo>
                    <a:pt x="5787" y="10762"/>
                    <a:pt x="5875" y="10765"/>
                    <a:pt x="5963" y="10765"/>
                  </a:cubicBezTo>
                  <a:cubicBezTo>
                    <a:pt x="8018" y="10765"/>
                    <a:pt x="9902" y="9593"/>
                    <a:pt x="10805" y="7732"/>
                  </a:cubicBezTo>
                  <a:cubicBezTo>
                    <a:pt x="10824" y="7727"/>
                    <a:pt x="10843" y="7717"/>
                    <a:pt x="10857" y="7708"/>
                  </a:cubicBezTo>
                  <a:cubicBezTo>
                    <a:pt x="10874" y="7691"/>
                    <a:pt x="12199" y="6462"/>
                    <a:pt x="13411" y="6462"/>
                  </a:cubicBezTo>
                  <a:cubicBezTo>
                    <a:pt x="13607" y="6462"/>
                    <a:pt x="13801" y="6494"/>
                    <a:pt x="13985" y="6569"/>
                  </a:cubicBezTo>
                  <a:cubicBezTo>
                    <a:pt x="14010" y="6579"/>
                    <a:pt x="14036" y="6584"/>
                    <a:pt x="14061" y="6584"/>
                  </a:cubicBezTo>
                  <a:cubicBezTo>
                    <a:pt x="14143" y="6584"/>
                    <a:pt x="14221" y="6534"/>
                    <a:pt x="14254" y="6454"/>
                  </a:cubicBezTo>
                  <a:cubicBezTo>
                    <a:pt x="14288" y="6343"/>
                    <a:pt x="14230" y="6228"/>
                    <a:pt x="14124" y="6180"/>
                  </a:cubicBezTo>
                  <a:cubicBezTo>
                    <a:pt x="13889" y="6084"/>
                    <a:pt x="13646" y="6043"/>
                    <a:pt x="13402" y="6043"/>
                  </a:cubicBezTo>
                  <a:cubicBezTo>
                    <a:pt x="12523" y="6043"/>
                    <a:pt x="11634" y="6574"/>
                    <a:pt x="11093" y="6973"/>
                  </a:cubicBezTo>
                  <a:cubicBezTo>
                    <a:pt x="11415" y="5935"/>
                    <a:pt x="11415" y="4830"/>
                    <a:pt x="11093" y="3797"/>
                  </a:cubicBezTo>
                  <a:lnTo>
                    <a:pt x="11093" y="3797"/>
                  </a:lnTo>
                  <a:cubicBezTo>
                    <a:pt x="11755" y="4283"/>
                    <a:pt x="12600" y="4726"/>
                    <a:pt x="13406" y="4726"/>
                  </a:cubicBezTo>
                  <a:cubicBezTo>
                    <a:pt x="13653" y="4726"/>
                    <a:pt x="13896" y="4684"/>
                    <a:pt x="14129" y="4590"/>
                  </a:cubicBezTo>
                  <a:cubicBezTo>
                    <a:pt x="14353" y="4501"/>
                    <a:pt x="14261" y="4192"/>
                    <a:pt x="14061" y="4192"/>
                  </a:cubicBezTo>
                  <a:cubicBezTo>
                    <a:pt x="14034" y="4192"/>
                    <a:pt x="14006" y="4198"/>
                    <a:pt x="13975" y="4210"/>
                  </a:cubicBezTo>
                  <a:cubicBezTo>
                    <a:pt x="13793" y="4284"/>
                    <a:pt x="13602" y="4316"/>
                    <a:pt x="13408" y="4316"/>
                  </a:cubicBezTo>
                  <a:cubicBezTo>
                    <a:pt x="12198" y="4316"/>
                    <a:pt x="10864" y="3079"/>
                    <a:pt x="10848" y="3067"/>
                  </a:cubicBezTo>
                  <a:cubicBezTo>
                    <a:pt x="10833" y="3057"/>
                    <a:pt x="10814" y="3052"/>
                    <a:pt x="10795" y="3052"/>
                  </a:cubicBezTo>
                  <a:cubicBezTo>
                    <a:pt x="9894" y="1174"/>
                    <a:pt x="8000" y="1"/>
                    <a:pt x="59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73"/>
            <p:cNvSpPr/>
            <p:nvPr/>
          </p:nvSpPr>
          <p:spPr>
            <a:xfrm>
              <a:off x="5066442" y="2151341"/>
              <a:ext cx="45161" cy="20316"/>
            </a:xfrm>
            <a:custGeom>
              <a:rect b="b" l="l" r="r" t="t"/>
              <a:pathLst>
                <a:path extrusionOk="0" h="776" w="1725">
                  <a:moveTo>
                    <a:pt x="656" y="1"/>
                  </a:moveTo>
                  <a:cubicBezTo>
                    <a:pt x="478" y="1"/>
                    <a:pt x="293" y="50"/>
                    <a:pt x="116" y="175"/>
                  </a:cubicBezTo>
                  <a:cubicBezTo>
                    <a:pt x="24" y="242"/>
                    <a:pt x="0" y="367"/>
                    <a:pt x="63" y="463"/>
                  </a:cubicBezTo>
                  <a:cubicBezTo>
                    <a:pt x="104" y="519"/>
                    <a:pt x="168" y="550"/>
                    <a:pt x="233" y="550"/>
                  </a:cubicBezTo>
                  <a:cubicBezTo>
                    <a:pt x="274" y="550"/>
                    <a:pt x="316" y="537"/>
                    <a:pt x="351" y="511"/>
                  </a:cubicBezTo>
                  <a:cubicBezTo>
                    <a:pt x="453" y="439"/>
                    <a:pt x="559" y="412"/>
                    <a:pt x="662" y="412"/>
                  </a:cubicBezTo>
                  <a:cubicBezTo>
                    <a:pt x="991" y="412"/>
                    <a:pt x="1288" y="696"/>
                    <a:pt x="1302" y="718"/>
                  </a:cubicBezTo>
                  <a:cubicBezTo>
                    <a:pt x="1341" y="756"/>
                    <a:pt x="1394" y="776"/>
                    <a:pt x="1446" y="776"/>
                  </a:cubicBezTo>
                  <a:cubicBezTo>
                    <a:pt x="1629" y="776"/>
                    <a:pt x="1725" y="555"/>
                    <a:pt x="1595" y="425"/>
                  </a:cubicBezTo>
                  <a:cubicBezTo>
                    <a:pt x="1416" y="243"/>
                    <a:pt x="1052" y="1"/>
                    <a:pt x="6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73"/>
            <p:cNvSpPr/>
            <p:nvPr/>
          </p:nvSpPr>
          <p:spPr>
            <a:xfrm>
              <a:off x="5040760" y="2049186"/>
              <a:ext cx="76236" cy="43642"/>
            </a:xfrm>
            <a:custGeom>
              <a:rect b="b" l="l" r="r" t="t"/>
              <a:pathLst>
                <a:path extrusionOk="0" h="1667" w="2912">
                  <a:moveTo>
                    <a:pt x="279" y="1"/>
                  </a:moveTo>
                  <a:cubicBezTo>
                    <a:pt x="139" y="1"/>
                    <a:pt x="1" y="147"/>
                    <a:pt x="93" y="311"/>
                  </a:cubicBezTo>
                  <a:cubicBezTo>
                    <a:pt x="376" y="762"/>
                    <a:pt x="856" y="1050"/>
                    <a:pt x="1390" y="1089"/>
                  </a:cubicBezTo>
                  <a:cubicBezTo>
                    <a:pt x="1793" y="1113"/>
                    <a:pt x="2173" y="1291"/>
                    <a:pt x="2451" y="1584"/>
                  </a:cubicBezTo>
                  <a:cubicBezTo>
                    <a:pt x="2497" y="1642"/>
                    <a:pt x="2554" y="1666"/>
                    <a:pt x="2610" y="1666"/>
                  </a:cubicBezTo>
                  <a:cubicBezTo>
                    <a:pt x="2765" y="1666"/>
                    <a:pt x="2911" y="1479"/>
                    <a:pt x="2773" y="1320"/>
                  </a:cubicBezTo>
                  <a:cubicBezTo>
                    <a:pt x="2418" y="940"/>
                    <a:pt x="1933" y="709"/>
                    <a:pt x="1419" y="681"/>
                  </a:cubicBezTo>
                  <a:cubicBezTo>
                    <a:pt x="1025" y="652"/>
                    <a:pt x="664" y="440"/>
                    <a:pt x="453" y="109"/>
                  </a:cubicBezTo>
                  <a:cubicBezTo>
                    <a:pt x="410" y="33"/>
                    <a:pt x="345" y="1"/>
                    <a:pt x="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73"/>
            <p:cNvSpPr/>
            <p:nvPr/>
          </p:nvSpPr>
          <p:spPr>
            <a:xfrm>
              <a:off x="5019397" y="2249725"/>
              <a:ext cx="59743" cy="30604"/>
            </a:xfrm>
            <a:custGeom>
              <a:rect b="b" l="l" r="r" t="t"/>
              <a:pathLst>
                <a:path extrusionOk="0" h="1169" w="2282">
                  <a:moveTo>
                    <a:pt x="2021" y="1"/>
                  </a:moveTo>
                  <a:cubicBezTo>
                    <a:pt x="1948" y="1"/>
                    <a:pt x="1875" y="38"/>
                    <a:pt x="1836" y="126"/>
                  </a:cubicBezTo>
                  <a:cubicBezTo>
                    <a:pt x="1827" y="153"/>
                    <a:pt x="1557" y="757"/>
                    <a:pt x="438" y="757"/>
                  </a:cubicBezTo>
                  <a:cubicBezTo>
                    <a:pt x="371" y="757"/>
                    <a:pt x="300" y="755"/>
                    <a:pt x="226" y="750"/>
                  </a:cubicBezTo>
                  <a:cubicBezTo>
                    <a:pt x="221" y="750"/>
                    <a:pt x="215" y="750"/>
                    <a:pt x="209" y="750"/>
                  </a:cubicBezTo>
                  <a:cubicBezTo>
                    <a:pt x="101" y="750"/>
                    <a:pt x="10" y="833"/>
                    <a:pt x="5" y="942"/>
                  </a:cubicBezTo>
                  <a:cubicBezTo>
                    <a:pt x="1" y="1058"/>
                    <a:pt x="82" y="1154"/>
                    <a:pt x="198" y="1163"/>
                  </a:cubicBezTo>
                  <a:cubicBezTo>
                    <a:pt x="274" y="1168"/>
                    <a:pt x="356" y="1168"/>
                    <a:pt x="433" y="1168"/>
                  </a:cubicBezTo>
                  <a:cubicBezTo>
                    <a:pt x="1850" y="1168"/>
                    <a:pt x="2206" y="323"/>
                    <a:pt x="2220" y="284"/>
                  </a:cubicBezTo>
                  <a:cubicBezTo>
                    <a:pt x="2282" y="121"/>
                    <a:pt x="2151" y="1"/>
                    <a:pt x="20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0" name="Google Shape;18850;p73"/>
          <p:cNvGrpSpPr/>
          <p:nvPr/>
        </p:nvGrpSpPr>
        <p:grpSpPr>
          <a:xfrm>
            <a:off x="7107069" y="3360255"/>
            <a:ext cx="293818" cy="368012"/>
            <a:chOff x="7107069" y="3360255"/>
            <a:chExt cx="293818" cy="368012"/>
          </a:xfrm>
        </p:grpSpPr>
        <p:sp>
          <p:nvSpPr>
            <p:cNvPr id="18851" name="Google Shape;18851;p73"/>
            <p:cNvSpPr/>
            <p:nvPr/>
          </p:nvSpPr>
          <p:spPr>
            <a:xfrm>
              <a:off x="7127699" y="3365805"/>
              <a:ext cx="257585" cy="357069"/>
            </a:xfrm>
            <a:custGeom>
              <a:rect b="b" l="l" r="r" t="t"/>
              <a:pathLst>
                <a:path extrusionOk="0" h="13639" w="9839">
                  <a:moveTo>
                    <a:pt x="4905" y="1"/>
                  </a:moveTo>
                  <a:cubicBezTo>
                    <a:pt x="3891" y="1"/>
                    <a:pt x="3046" y="784"/>
                    <a:pt x="2930" y="1793"/>
                  </a:cubicBezTo>
                  <a:lnTo>
                    <a:pt x="2306" y="7293"/>
                  </a:lnTo>
                  <a:cubicBezTo>
                    <a:pt x="2277" y="7562"/>
                    <a:pt x="2099" y="7798"/>
                    <a:pt x="1845" y="7898"/>
                  </a:cubicBezTo>
                  <a:cubicBezTo>
                    <a:pt x="1287" y="8115"/>
                    <a:pt x="817" y="8513"/>
                    <a:pt x="509" y="9032"/>
                  </a:cubicBezTo>
                  <a:cubicBezTo>
                    <a:pt x="38" y="9801"/>
                    <a:pt x="0" y="10771"/>
                    <a:pt x="456" y="11554"/>
                  </a:cubicBezTo>
                  <a:cubicBezTo>
                    <a:pt x="841" y="12203"/>
                    <a:pt x="1460" y="12549"/>
                    <a:pt x="2268" y="12640"/>
                  </a:cubicBezTo>
                  <a:cubicBezTo>
                    <a:pt x="2493" y="12664"/>
                    <a:pt x="2709" y="12775"/>
                    <a:pt x="2868" y="12943"/>
                  </a:cubicBezTo>
                  <a:cubicBezTo>
                    <a:pt x="3296" y="13406"/>
                    <a:pt x="4106" y="13638"/>
                    <a:pt x="4918" y="13638"/>
                  </a:cubicBezTo>
                  <a:cubicBezTo>
                    <a:pt x="5729" y="13638"/>
                    <a:pt x="6541" y="13406"/>
                    <a:pt x="6971" y="12943"/>
                  </a:cubicBezTo>
                  <a:cubicBezTo>
                    <a:pt x="7129" y="12775"/>
                    <a:pt x="7341" y="12669"/>
                    <a:pt x="7571" y="12640"/>
                  </a:cubicBezTo>
                  <a:cubicBezTo>
                    <a:pt x="8373" y="12549"/>
                    <a:pt x="8988" y="12203"/>
                    <a:pt x="9378" y="11554"/>
                  </a:cubicBezTo>
                  <a:cubicBezTo>
                    <a:pt x="9839" y="10771"/>
                    <a:pt x="9795" y="9801"/>
                    <a:pt x="9325" y="9032"/>
                  </a:cubicBezTo>
                  <a:cubicBezTo>
                    <a:pt x="9022" y="8513"/>
                    <a:pt x="8551" y="8115"/>
                    <a:pt x="7989" y="7898"/>
                  </a:cubicBezTo>
                  <a:cubicBezTo>
                    <a:pt x="7735" y="7798"/>
                    <a:pt x="7557" y="7562"/>
                    <a:pt x="7528" y="7293"/>
                  </a:cubicBezTo>
                  <a:lnTo>
                    <a:pt x="6903" y="1793"/>
                  </a:lnTo>
                  <a:cubicBezTo>
                    <a:pt x="6793" y="813"/>
                    <a:pt x="5981" y="39"/>
                    <a:pt x="4996"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73"/>
            <p:cNvSpPr/>
            <p:nvPr/>
          </p:nvSpPr>
          <p:spPr>
            <a:xfrm>
              <a:off x="7214590" y="3365674"/>
              <a:ext cx="170694" cy="325784"/>
            </a:xfrm>
            <a:custGeom>
              <a:rect b="b" l="l" r="r" t="t"/>
              <a:pathLst>
                <a:path extrusionOk="0" h="12444" w="6520">
                  <a:moveTo>
                    <a:pt x="1591" y="1"/>
                  </a:moveTo>
                  <a:cubicBezTo>
                    <a:pt x="961" y="6"/>
                    <a:pt x="371" y="308"/>
                    <a:pt x="1" y="813"/>
                  </a:cubicBezTo>
                  <a:cubicBezTo>
                    <a:pt x="226" y="726"/>
                    <a:pt x="467" y="678"/>
                    <a:pt x="707" y="678"/>
                  </a:cubicBezTo>
                  <a:cubicBezTo>
                    <a:pt x="716" y="677"/>
                    <a:pt x="726" y="676"/>
                    <a:pt x="736" y="676"/>
                  </a:cubicBezTo>
                  <a:cubicBezTo>
                    <a:pt x="755" y="676"/>
                    <a:pt x="774" y="678"/>
                    <a:pt x="793" y="678"/>
                  </a:cubicBezTo>
                  <a:cubicBezTo>
                    <a:pt x="1783" y="712"/>
                    <a:pt x="2590" y="1485"/>
                    <a:pt x="2705" y="2470"/>
                  </a:cubicBezTo>
                  <a:lnTo>
                    <a:pt x="3330" y="7966"/>
                  </a:lnTo>
                  <a:cubicBezTo>
                    <a:pt x="3359" y="8240"/>
                    <a:pt x="3536" y="8470"/>
                    <a:pt x="3791" y="8571"/>
                  </a:cubicBezTo>
                  <a:cubicBezTo>
                    <a:pt x="4348" y="8787"/>
                    <a:pt x="4819" y="9191"/>
                    <a:pt x="5127" y="9705"/>
                  </a:cubicBezTo>
                  <a:cubicBezTo>
                    <a:pt x="5597" y="10478"/>
                    <a:pt x="5636" y="11449"/>
                    <a:pt x="5179" y="12227"/>
                  </a:cubicBezTo>
                  <a:cubicBezTo>
                    <a:pt x="5131" y="12304"/>
                    <a:pt x="5083" y="12376"/>
                    <a:pt x="5035" y="12443"/>
                  </a:cubicBezTo>
                  <a:cubicBezTo>
                    <a:pt x="5463" y="12270"/>
                    <a:pt x="5823" y="11953"/>
                    <a:pt x="6054" y="11550"/>
                  </a:cubicBezTo>
                  <a:cubicBezTo>
                    <a:pt x="6520" y="10776"/>
                    <a:pt x="6476" y="9806"/>
                    <a:pt x="6010" y="9032"/>
                  </a:cubicBezTo>
                  <a:cubicBezTo>
                    <a:pt x="5703" y="8514"/>
                    <a:pt x="5232" y="8115"/>
                    <a:pt x="4670" y="7899"/>
                  </a:cubicBezTo>
                  <a:cubicBezTo>
                    <a:pt x="4416" y="7798"/>
                    <a:pt x="4238" y="7562"/>
                    <a:pt x="4209" y="7293"/>
                  </a:cubicBezTo>
                  <a:lnTo>
                    <a:pt x="3584" y="1798"/>
                  </a:lnTo>
                  <a:cubicBezTo>
                    <a:pt x="3474" y="813"/>
                    <a:pt x="2667" y="39"/>
                    <a:pt x="1677" y="6"/>
                  </a:cubicBezTo>
                  <a:cubicBezTo>
                    <a:pt x="1648" y="6"/>
                    <a:pt x="1615" y="1"/>
                    <a:pt x="1591" y="1"/>
                  </a:cubicBezTo>
                  <a:close/>
                </a:path>
              </a:pathLst>
            </a:custGeom>
            <a:solidFill>
              <a:srgbClr val="DC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73"/>
            <p:cNvSpPr/>
            <p:nvPr/>
          </p:nvSpPr>
          <p:spPr>
            <a:xfrm>
              <a:off x="7283522" y="3667267"/>
              <a:ext cx="84797" cy="52098"/>
            </a:xfrm>
            <a:custGeom>
              <a:rect b="b" l="l" r="r" t="t"/>
              <a:pathLst>
                <a:path extrusionOk="0" h="1990" w="3239">
                  <a:moveTo>
                    <a:pt x="1928" y="0"/>
                  </a:moveTo>
                  <a:cubicBezTo>
                    <a:pt x="1451" y="0"/>
                    <a:pt x="749" y="174"/>
                    <a:pt x="264" y="1058"/>
                  </a:cubicBezTo>
                  <a:lnTo>
                    <a:pt x="0" y="1990"/>
                  </a:lnTo>
                  <a:cubicBezTo>
                    <a:pt x="413" y="1874"/>
                    <a:pt x="778" y="1692"/>
                    <a:pt x="1014" y="1428"/>
                  </a:cubicBezTo>
                  <a:cubicBezTo>
                    <a:pt x="1172" y="1260"/>
                    <a:pt x="1389" y="1154"/>
                    <a:pt x="1614" y="1130"/>
                  </a:cubicBezTo>
                  <a:cubicBezTo>
                    <a:pt x="2301" y="1048"/>
                    <a:pt x="2854" y="784"/>
                    <a:pt x="3238" y="304"/>
                  </a:cubicBezTo>
                  <a:lnTo>
                    <a:pt x="2450" y="73"/>
                  </a:lnTo>
                  <a:cubicBezTo>
                    <a:pt x="2450" y="73"/>
                    <a:pt x="2236" y="0"/>
                    <a:pt x="19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73"/>
            <p:cNvSpPr/>
            <p:nvPr/>
          </p:nvSpPr>
          <p:spPr>
            <a:xfrm>
              <a:off x="7143276" y="3667267"/>
              <a:ext cx="84797" cy="52098"/>
            </a:xfrm>
            <a:custGeom>
              <a:rect b="b" l="l" r="r" t="t"/>
              <a:pathLst>
                <a:path extrusionOk="0" h="1990" w="3239">
                  <a:moveTo>
                    <a:pt x="1315" y="0"/>
                  </a:moveTo>
                  <a:cubicBezTo>
                    <a:pt x="1007" y="0"/>
                    <a:pt x="793" y="73"/>
                    <a:pt x="793" y="73"/>
                  </a:cubicBezTo>
                  <a:lnTo>
                    <a:pt x="1" y="304"/>
                  </a:lnTo>
                  <a:cubicBezTo>
                    <a:pt x="385" y="784"/>
                    <a:pt x="933" y="1048"/>
                    <a:pt x="1624" y="1130"/>
                  </a:cubicBezTo>
                  <a:cubicBezTo>
                    <a:pt x="1855" y="1154"/>
                    <a:pt x="2066" y="1260"/>
                    <a:pt x="2225" y="1428"/>
                  </a:cubicBezTo>
                  <a:cubicBezTo>
                    <a:pt x="2465" y="1692"/>
                    <a:pt x="2825" y="1874"/>
                    <a:pt x="3239" y="1990"/>
                  </a:cubicBezTo>
                  <a:lnTo>
                    <a:pt x="2979" y="1058"/>
                  </a:lnTo>
                  <a:cubicBezTo>
                    <a:pt x="2492" y="174"/>
                    <a:pt x="1791" y="0"/>
                    <a:pt x="13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5" name="Google Shape;18855;p73"/>
            <p:cNvSpPr/>
            <p:nvPr/>
          </p:nvSpPr>
          <p:spPr>
            <a:xfrm>
              <a:off x="7157282" y="3661796"/>
              <a:ext cx="71183" cy="38537"/>
            </a:xfrm>
            <a:custGeom>
              <a:rect b="b" l="l" r="r" t="t"/>
              <a:pathLst>
                <a:path extrusionOk="0" h="1472" w="2719">
                  <a:moveTo>
                    <a:pt x="813" y="0"/>
                  </a:moveTo>
                  <a:cubicBezTo>
                    <a:pt x="617" y="0"/>
                    <a:pt x="423" y="27"/>
                    <a:pt x="234" y="80"/>
                  </a:cubicBezTo>
                  <a:cubicBezTo>
                    <a:pt x="1" y="162"/>
                    <a:pt x="83" y="487"/>
                    <a:pt x="295" y="487"/>
                  </a:cubicBezTo>
                  <a:cubicBezTo>
                    <a:pt x="318" y="487"/>
                    <a:pt x="343" y="483"/>
                    <a:pt x="369" y="474"/>
                  </a:cubicBezTo>
                  <a:cubicBezTo>
                    <a:pt x="387" y="467"/>
                    <a:pt x="568" y="409"/>
                    <a:pt x="825" y="409"/>
                  </a:cubicBezTo>
                  <a:cubicBezTo>
                    <a:pt x="1246" y="409"/>
                    <a:pt x="1869" y="566"/>
                    <a:pt x="2305" y="1363"/>
                  </a:cubicBezTo>
                  <a:cubicBezTo>
                    <a:pt x="2341" y="1432"/>
                    <a:pt x="2413" y="1471"/>
                    <a:pt x="2485" y="1471"/>
                  </a:cubicBezTo>
                  <a:cubicBezTo>
                    <a:pt x="2519" y="1471"/>
                    <a:pt x="2553" y="1463"/>
                    <a:pt x="2584" y="1445"/>
                  </a:cubicBezTo>
                  <a:cubicBezTo>
                    <a:pt x="2684" y="1387"/>
                    <a:pt x="2718" y="1262"/>
                    <a:pt x="2665" y="1161"/>
                  </a:cubicBezTo>
                  <a:cubicBezTo>
                    <a:pt x="2214" y="340"/>
                    <a:pt x="1575" y="90"/>
                    <a:pt x="1123" y="23"/>
                  </a:cubicBezTo>
                  <a:cubicBezTo>
                    <a:pt x="1020" y="8"/>
                    <a:pt x="916" y="0"/>
                    <a:pt x="81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6" name="Google Shape;18856;p73"/>
            <p:cNvSpPr/>
            <p:nvPr/>
          </p:nvSpPr>
          <p:spPr>
            <a:xfrm>
              <a:off x="7284281" y="3661796"/>
              <a:ext cx="71157" cy="38485"/>
            </a:xfrm>
            <a:custGeom>
              <a:rect b="b" l="l" r="r" t="t"/>
              <a:pathLst>
                <a:path extrusionOk="0" h="1470" w="2718">
                  <a:moveTo>
                    <a:pt x="1901" y="0"/>
                  </a:moveTo>
                  <a:cubicBezTo>
                    <a:pt x="1799" y="0"/>
                    <a:pt x="1697" y="8"/>
                    <a:pt x="1595" y="23"/>
                  </a:cubicBezTo>
                  <a:cubicBezTo>
                    <a:pt x="1143" y="85"/>
                    <a:pt x="509" y="335"/>
                    <a:pt x="53" y="1166"/>
                  </a:cubicBezTo>
                  <a:cubicBezTo>
                    <a:pt x="0" y="1267"/>
                    <a:pt x="34" y="1392"/>
                    <a:pt x="135" y="1445"/>
                  </a:cubicBezTo>
                  <a:cubicBezTo>
                    <a:pt x="167" y="1461"/>
                    <a:pt x="202" y="1469"/>
                    <a:pt x="236" y="1469"/>
                  </a:cubicBezTo>
                  <a:cubicBezTo>
                    <a:pt x="308" y="1469"/>
                    <a:pt x="377" y="1433"/>
                    <a:pt x="413" y="1368"/>
                  </a:cubicBezTo>
                  <a:cubicBezTo>
                    <a:pt x="854" y="567"/>
                    <a:pt x="1479" y="412"/>
                    <a:pt x="1901" y="412"/>
                  </a:cubicBezTo>
                  <a:cubicBezTo>
                    <a:pt x="2155" y="412"/>
                    <a:pt x="2334" y="469"/>
                    <a:pt x="2354" y="474"/>
                  </a:cubicBezTo>
                  <a:cubicBezTo>
                    <a:pt x="2380" y="483"/>
                    <a:pt x="2404" y="487"/>
                    <a:pt x="2427" y="487"/>
                  </a:cubicBezTo>
                  <a:cubicBezTo>
                    <a:pt x="2635" y="487"/>
                    <a:pt x="2718" y="163"/>
                    <a:pt x="2484" y="85"/>
                  </a:cubicBezTo>
                  <a:cubicBezTo>
                    <a:pt x="2294" y="28"/>
                    <a:pt x="2098" y="0"/>
                    <a:pt x="19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73"/>
            <p:cNvSpPr/>
            <p:nvPr/>
          </p:nvSpPr>
          <p:spPr>
            <a:xfrm>
              <a:off x="7107069" y="3360255"/>
              <a:ext cx="293818" cy="368012"/>
            </a:xfrm>
            <a:custGeom>
              <a:rect b="b" l="l" r="r" t="t"/>
              <a:pathLst>
                <a:path extrusionOk="0" h="14057" w="11223">
                  <a:moveTo>
                    <a:pt x="5714" y="0"/>
                  </a:moveTo>
                  <a:cubicBezTo>
                    <a:pt x="4584" y="0"/>
                    <a:pt x="3634" y="848"/>
                    <a:pt x="3512" y="1976"/>
                  </a:cubicBezTo>
                  <a:lnTo>
                    <a:pt x="3161" y="5046"/>
                  </a:lnTo>
                  <a:cubicBezTo>
                    <a:pt x="3146" y="5194"/>
                    <a:pt x="3259" y="5276"/>
                    <a:pt x="3371" y="5276"/>
                  </a:cubicBezTo>
                  <a:cubicBezTo>
                    <a:pt x="3466" y="5276"/>
                    <a:pt x="3559" y="5219"/>
                    <a:pt x="3574" y="5094"/>
                  </a:cubicBezTo>
                  <a:lnTo>
                    <a:pt x="3925" y="2024"/>
                  </a:lnTo>
                  <a:cubicBezTo>
                    <a:pt x="4016" y="1111"/>
                    <a:pt x="4785" y="414"/>
                    <a:pt x="5703" y="414"/>
                  </a:cubicBezTo>
                  <a:cubicBezTo>
                    <a:pt x="6620" y="414"/>
                    <a:pt x="7394" y="1111"/>
                    <a:pt x="7485" y="2024"/>
                  </a:cubicBezTo>
                  <a:lnTo>
                    <a:pt x="8109" y="7520"/>
                  </a:lnTo>
                  <a:cubicBezTo>
                    <a:pt x="8148" y="7870"/>
                    <a:pt x="8374" y="8163"/>
                    <a:pt x="8700" y="8293"/>
                  </a:cubicBezTo>
                  <a:cubicBezTo>
                    <a:pt x="10036" y="8807"/>
                    <a:pt x="10718" y="10412"/>
                    <a:pt x="9988" y="11651"/>
                  </a:cubicBezTo>
                  <a:cubicBezTo>
                    <a:pt x="9647" y="12228"/>
                    <a:pt x="9109" y="12549"/>
                    <a:pt x="8335" y="12641"/>
                  </a:cubicBezTo>
                  <a:cubicBezTo>
                    <a:pt x="8052" y="12669"/>
                    <a:pt x="7792" y="12799"/>
                    <a:pt x="7605" y="13001"/>
                  </a:cubicBezTo>
                  <a:cubicBezTo>
                    <a:pt x="7216" y="13421"/>
                    <a:pt x="6460" y="13631"/>
                    <a:pt x="5704" y="13631"/>
                  </a:cubicBezTo>
                  <a:cubicBezTo>
                    <a:pt x="4948" y="13631"/>
                    <a:pt x="4192" y="13421"/>
                    <a:pt x="3800" y="13001"/>
                  </a:cubicBezTo>
                  <a:cubicBezTo>
                    <a:pt x="3608" y="12799"/>
                    <a:pt x="3349" y="12674"/>
                    <a:pt x="3070" y="12641"/>
                  </a:cubicBezTo>
                  <a:cubicBezTo>
                    <a:pt x="2296" y="12549"/>
                    <a:pt x="1754" y="12228"/>
                    <a:pt x="1417" y="11651"/>
                  </a:cubicBezTo>
                  <a:cubicBezTo>
                    <a:pt x="692" y="10416"/>
                    <a:pt x="1369" y="8812"/>
                    <a:pt x="2705" y="8293"/>
                  </a:cubicBezTo>
                  <a:cubicBezTo>
                    <a:pt x="3031" y="8168"/>
                    <a:pt x="3262" y="7870"/>
                    <a:pt x="3296" y="7520"/>
                  </a:cubicBezTo>
                  <a:lnTo>
                    <a:pt x="3454" y="6150"/>
                  </a:lnTo>
                  <a:cubicBezTo>
                    <a:pt x="3472" y="6002"/>
                    <a:pt x="3358" y="5920"/>
                    <a:pt x="3245" y="5920"/>
                  </a:cubicBezTo>
                  <a:cubicBezTo>
                    <a:pt x="3150" y="5920"/>
                    <a:pt x="3054" y="5979"/>
                    <a:pt x="3041" y="6107"/>
                  </a:cubicBezTo>
                  <a:lnTo>
                    <a:pt x="2887" y="7476"/>
                  </a:lnTo>
                  <a:cubicBezTo>
                    <a:pt x="2868" y="7673"/>
                    <a:pt x="2738" y="7841"/>
                    <a:pt x="2561" y="7914"/>
                  </a:cubicBezTo>
                  <a:cubicBezTo>
                    <a:pt x="0" y="8908"/>
                    <a:pt x="63" y="12703"/>
                    <a:pt x="3027" y="13054"/>
                  </a:cubicBezTo>
                  <a:cubicBezTo>
                    <a:pt x="3204" y="13073"/>
                    <a:pt x="3377" y="13159"/>
                    <a:pt x="3502" y="13289"/>
                  </a:cubicBezTo>
                  <a:cubicBezTo>
                    <a:pt x="3973" y="13800"/>
                    <a:pt x="4837" y="14056"/>
                    <a:pt x="5702" y="14056"/>
                  </a:cubicBezTo>
                  <a:cubicBezTo>
                    <a:pt x="6569" y="14056"/>
                    <a:pt x="7436" y="13799"/>
                    <a:pt x="7908" y="13284"/>
                  </a:cubicBezTo>
                  <a:cubicBezTo>
                    <a:pt x="8033" y="13155"/>
                    <a:pt x="8201" y="13068"/>
                    <a:pt x="8383" y="13049"/>
                  </a:cubicBezTo>
                  <a:cubicBezTo>
                    <a:pt x="10535" y="12794"/>
                    <a:pt x="11222" y="10647"/>
                    <a:pt x="10290" y="9124"/>
                  </a:cubicBezTo>
                  <a:cubicBezTo>
                    <a:pt x="9959" y="8567"/>
                    <a:pt x="9450" y="8139"/>
                    <a:pt x="8849" y="7909"/>
                  </a:cubicBezTo>
                  <a:cubicBezTo>
                    <a:pt x="8667" y="7837"/>
                    <a:pt x="8537" y="7668"/>
                    <a:pt x="8518" y="7476"/>
                  </a:cubicBezTo>
                  <a:lnTo>
                    <a:pt x="7893" y="1976"/>
                  </a:lnTo>
                  <a:cubicBezTo>
                    <a:pt x="7768" y="885"/>
                    <a:pt x="6865" y="40"/>
                    <a:pt x="5789" y="1"/>
                  </a:cubicBezTo>
                  <a:cubicBezTo>
                    <a:pt x="5764" y="0"/>
                    <a:pt x="5739" y="0"/>
                    <a:pt x="57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8" name="Google Shape;18858;p73"/>
          <p:cNvGrpSpPr/>
          <p:nvPr/>
        </p:nvGrpSpPr>
        <p:grpSpPr>
          <a:xfrm>
            <a:off x="7578597" y="3360333"/>
            <a:ext cx="234285" cy="367855"/>
            <a:chOff x="7578597" y="3360333"/>
            <a:chExt cx="234285" cy="367855"/>
          </a:xfrm>
        </p:grpSpPr>
        <p:sp>
          <p:nvSpPr>
            <p:cNvPr id="18859" name="Google Shape;18859;p73"/>
            <p:cNvSpPr/>
            <p:nvPr/>
          </p:nvSpPr>
          <p:spPr>
            <a:xfrm>
              <a:off x="7658315"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6"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0" name="Google Shape;18860;p73"/>
            <p:cNvSpPr/>
            <p:nvPr/>
          </p:nvSpPr>
          <p:spPr>
            <a:xfrm>
              <a:off x="7645853" y="3702506"/>
              <a:ext cx="43171" cy="20132"/>
            </a:xfrm>
            <a:custGeom>
              <a:rect b="b" l="l" r="r" t="t"/>
              <a:pathLst>
                <a:path extrusionOk="0" h="769" w="1649">
                  <a:moveTo>
                    <a:pt x="270" y="0"/>
                  </a:moveTo>
                  <a:lnTo>
                    <a:pt x="1" y="769"/>
                  </a:lnTo>
                  <a:lnTo>
                    <a:pt x="1649" y="769"/>
                  </a:lnTo>
                  <a:lnTo>
                    <a:pt x="1384"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73"/>
            <p:cNvSpPr/>
            <p:nvPr/>
          </p:nvSpPr>
          <p:spPr>
            <a:xfrm>
              <a:off x="7702585" y="3702506"/>
              <a:ext cx="43171" cy="20132"/>
            </a:xfrm>
            <a:custGeom>
              <a:rect b="b" l="l" r="r" t="t"/>
              <a:pathLst>
                <a:path extrusionOk="0" h="769" w="1649">
                  <a:moveTo>
                    <a:pt x="265" y="0"/>
                  </a:moveTo>
                  <a:lnTo>
                    <a:pt x="0" y="769"/>
                  </a:lnTo>
                  <a:lnTo>
                    <a:pt x="1648" y="769"/>
                  </a:lnTo>
                  <a:lnTo>
                    <a:pt x="1379" y="0"/>
                  </a:lnTo>
                  <a:close/>
                </a:path>
              </a:pathLst>
            </a:custGeom>
            <a:solidFill>
              <a:srgbClr val="87A0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73"/>
            <p:cNvSpPr/>
            <p:nvPr/>
          </p:nvSpPr>
          <p:spPr>
            <a:xfrm>
              <a:off x="7587367" y="3365595"/>
              <a:ext cx="160143" cy="31049"/>
            </a:xfrm>
            <a:custGeom>
              <a:rect b="b" l="l" r="r" t="t"/>
              <a:pathLst>
                <a:path extrusionOk="0" h="1186" w="6117">
                  <a:moveTo>
                    <a:pt x="524" y="1"/>
                  </a:moveTo>
                  <a:cubicBezTo>
                    <a:pt x="296" y="1"/>
                    <a:pt x="90" y="162"/>
                    <a:pt x="49" y="398"/>
                  </a:cubicBezTo>
                  <a:cubicBezTo>
                    <a:pt x="1" y="672"/>
                    <a:pt x="198" y="931"/>
                    <a:pt x="472" y="960"/>
                  </a:cubicBezTo>
                  <a:cubicBezTo>
                    <a:pt x="1327" y="1109"/>
                    <a:pt x="2191" y="1181"/>
                    <a:pt x="3061" y="1186"/>
                  </a:cubicBezTo>
                  <a:cubicBezTo>
                    <a:pt x="3926" y="1181"/>
                    <a:pt x="4790" y="1109"/>
                    <a:pt x="5646" y="960"/>
                  </a:cubicBezTo>
                  <a:cubicBezTo>
                    <a:pt x="5924" y="931"/>
                    <a:pt x="6116" y="672"/>
                    <a:pt x="6068" y="398"/>
                  </a:cubicBezTo>
                  <a:cubicBezTo>
                    <a:pt x="6027" y="162"/>
                    <a:pt x="5821" y="1"/>
                    <a:pt x="5593" y="1"/>
                  </a:cubicBezTo>
                  <a:cubicBezTo>
                    <a:pt x="5557" y="1"/>
                    <a:pt x="5519" y="5"/>
                    <a:pt x="5482" y="13"/>
                  </a:cubicBezTo>
                  <a:cubicBezTo>
                    <a:pt x="4680" y="155"/>
                    <a:pt x="3869" y="226"/>
                    <a:pt x="3059" y="226"/>
                  </a:cubicBezTo>
                  <a:cubicBezTo>
                    <a:pt x="2248" y="226"/>
                    <a:pt x="1437" y="155"/>
                    <a:pt x="635" y="13"/>
                  </a:cubicBezTo>
                  <a:cubicBezTo>
                    <a:pt x="598" y="5"/>
                    <a:pt x="561" y="1"/>
                    <a:pt x="52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73"/>
            <p:cNvSpPr/>
            <p:nvPr/>
          </p:nvSpPr>
          <p:spPr>
            <a:xfrm>
              <a:off x="7589645" y="3366067"/>
              <a:ext cx="156975" cy="30447"/>
            </a:xfrm>
            <a:custGeom>
              <a:rect b="b" l="l" r="r" t="t"/>
              <a:pathLst>
                <a:path extrusionOk="0" h="1163" w="5996">
                  <a:moveTo>
                    <a:pt x="5592" y="0"/>
                  </a:moveTo>
                  <a:lnTo>
                    <a:pt x="5592" y="0"/>
                  </a:lnTo>
                  <a:cubicBezTo>
                    <a:pt x="5597" y="10"/>
                    <a:pt x="5597" y="19"/>
                    <a:pt x="5597" y="29"/>
                  </a:cubicBezTo>
                  <a:cubicBezTo>
                    <a:pt x="5640" y="293"/>
                    <a:pt x="5467" y="538"/>
                    <a:pt x="5208" y="586"/>
                  </a:cubicBezTo>
                  <a:cubicBezTo>
                    <a:pt x="4353" y="735"/>
                    <a:pt x="3488" y="807"/>
                    <a:pt x="2619" y="807"/>
                  </a:cubicBezTo>
                  <a:cubicBezTo>
                    <a:pt x="1754" y="807"/>
                    <a:pt x="884" y="735"/>
                    <a:pt x="29" y="586"/>
                  </a:cubicBezTo>
                  <a:cubicBezTo>
                    <a:pt x="20" y="582"/>
                    <a:pt x="10" y="582"/>
                    <a:pt x="0" y="582"/>
                  </a:cubicBezTo>
                  <a:cubicBezTo>
                    <a:pt x="44" y="764"/>
                    <a:pt x="197" y="908"/>
                    <a:pt x="385" y="942"/>
                  </a:cubicBezTo>
                  <a:cubicBezTo>
                    <a:pt x="1240" y="1091"/>
                    <a:pt x="2104" y="1163"/>
                    <a:pt x="2974" y="1163"/>
                  </a:cubicBezTo>
                  <a:cubicBezTo>
                    <a:pt x="3839" y="1163"/>
                    <a:pt x="4703" y="1086"/>
                    <a:pt x="5559" y="942"/>
                  </a:cubicBezTo>
                  <a:cubicBezTo>
                    <a:pt x="5823" y="894"/>
                    <a:pt x="5996" y="644"/>
                    <a:pt x="5953" y="385"/>
                  </a:cubicBezTo>
                  <a:cubicBezTo>
                    <a:pt x="5919" y="197"/>
                    <a:pt x="5775" y="44"/>
                    <a:pt x="5592"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73"/>
            <p:cNvSpPr/>
            <p:nvPr/>
          </p:nvSpPr>
          <p:spPr>
            <a:xfrm>
              <a:off x="7695778" y="3365726"/>
              <a:ext cx="107443" cy="30788"/>
            </a:xfrm>
            <a:custGeom>
              <a:rect b="b" l="l" r="r" t="t"/>
              <a:pathLst>
                <a:path extrusionOk="0" h="1176" w="4104">
                  <a:moveTo>
                    <a:pt x="3593" y="1"/>
                  </a:moveTo>
                  <a:cubicBezTo>
                    <a:pt x="3565" y="1"/>
                    <a:pt x="3536" y="3"/>
                    <a:pt x="3508" y="8"/>
                  </a:cubicBezTo>
                  <a:cubicBezTo>
                    <a:pt x="2946" y="105"/>
                    <a:pt x="2384" y="167"/>
                    <a:pt x="1817" y="201"/>
                  </a:cubicBezTo>
                  <a:cubicBezTo>
                    <a:pt x="1860" y="258"/>
                    <a:pt x="1889" y="326"/>
                    <a:pt x="1903" y="398"/>
                  </a:cubicBezTo>
                  <a:cubicBezTo>
                    <a:pt x="1947" y="657"/>
                    <a:pt x="1769" y="907"/>
                    <a:pt x="1509" y="950"/>
                  </a:cubicBezTo>
                  <a:cubicBezTo>
                    <a:pt x="1010" y="1041"/>
                    <a:pt x="510" y="1104"/>
                    <a:pt x="1" y="1137"/>
                  </a:cubicBezTo>
                  <a:cubicBezTo>
                    <a:pt x="361" y="1161"/>
                    <a:pt x="722" y="1176"/>
                    <a:pt x="1082" y="1176"/>
                  </a:cubicBezTo>
                  <a:cubicBezTo>
                    <a:pt x="1951" y="1176"/>
                    <a:pt x="2816" y="1099"/>
                    <a:pt x="3671" y="950"/>
                  </a:cubicBezTo>
                  <a:cubicBezTo>
                    <a:pt x="3931" y="907"/>
                    <a:pt x="4104" y="657"/>
                    <a:pt x="4060" y="398"/>
                  </a:cubicBezTo>
                  <a:cubicBezTo>
                    <a:pt x="4022" y="167"/>
                    <a:pt x="3820" y="1"/>
                    <a:pt x="359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73"/>
            <p:cNvSpPr/>
            <p:nvPr/>
          </p:nvSpPr>
          <p:spPr>
            <a:xfrm>
              <a:off x="7695909" y="3369836"/>
              <a:ext cx="66576" cy="26180"/>
            </a:xfrm>
            <a:custGeom>
              <a:rect b="b" l="l" r="r" t="t"/>
              <a:pathLst>
                <a:path extrusionOk="0" h="1000" w="2543">
                  <a:moveTo>
                    <a:pt x="2384" y="0"/>
                  </a:moveTo>
                  <a:cubicBezTo>
                    <a:pt x="2191" y="20"/>
                    <a:pt x="2004" y="29"/>
                    <a:pt x="1812" y="39"/>
                  </a:cubicBezTo>
                  <a:cubicBezTo>
                    <a:pt x="1855" y="101"/>
                    <a:pt x="1884" y="169"/>
                    <a:pt x="1898" y="241"/>
                  </a:cubicBezTo>
                  <a:cubicBezTo>
                    <a:pt x="1942" y="500"/>
                    <a:pt x="1769" y="745"/>
                    <a:pt x="1509" y="793"/>
                  </a:cubicBezTo>
                  <a:cubicBezTo>
                    <a:pt x="1010" y="880"/>
                    <a:pt x="505" y="942"/>
                    <a:pt x="1" y="980"/>
                  </a:cubicBezTo>
                  <a:lnTo>
                    <a:pt x="303" y="1000"/>
                  </a:lnTo>
                  <a:cubicBezTo>
                    <a:pt x="909" y="966"/>
                    <a:pt x="1514" y="899"/>
                    <a:pt x="2115" y="793"/>
                  </a:cubicBezTo>
                  <a:cubicBezTo>
                    <a:pt x="2369" y="745"/>
                    <a:pt x="2542" y="500"/>
                    <a:pt x="2499" y="241"/>
                  </a:cubicBezTo>
                  <a:cubicBezTo>
                    <a:pt x="2484" y="149"/>
                    <a:pt x="2441" y="68"/>
                    <a:pt x="2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73"/>
            <p:cNvSpPr/>
            <p:nvPr/>
          </p:nvSpPr>
          <p:spPr>
            <a:xfrm>
              <a:off x="7714916" y="3578988"/>
              <a:ext cx="18378" cy="123543"/>
            </a:xfrm>
            <a:custGeom>
              <a:rect b="b" l="l" r="r" t="t"/>
              <a:pathLst>
                <a:path extrusionOk="0" h="4719" w="702">
                  <a:moveTo>
                    <a:pt x="0" y="0"/>
                  </a:moveTo>
                  <a:lnTo>
                    <a:pt x="0" y="4718"/>
                  </a:lnTo>
                  <a:lnTo>
                    <a:pt x="702" y="4718"/>
                  </a:lnTo>
                  <a:lnTo>
                    <a:pt x="702" y="0"/>
                  </a:lnTo>
                  <a:cubicBezTo>
                    <a:pt x="586" y="24"/>
                    <a:pt x="469" y="37"/>
                    <a:pt x="351" y="37"/>
                  </a:cubicBezTo>
                  <a:cubicBezTo>
                    <a:pt x="233" y="37"/>
                    <a:pt x="115" y="24"/>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73"/>
            <p:cNvSpPr/>
            <p:nvPr/>
          </p:nvSpPr>
          <p:spPr>
            <a:xfrm>
              <a:off x="7578597" y="3360333"/>
              <a:ext cx="234285" cy="367855"/>
            </a:xfrm>
            <a:custGeom>
              <a:rect b="b" l="l" r="r" t="t"/>
              <a:pathLst>
                <a:path extrusionOk="0" h="14051" w="8949">
                  <a:moveTo>
                    <a:pt x="8063" y="413"/>
                  </a:moveTo>
                  <a:cubicBezTo>
                    <a:pt x="8194" y="413"/>
                    <a:pt x="8309" y="504"/>
                    <a:pt x="8335" y="637"/>
                  </a:cubicBezTo>
                  <a:cubicBezTo>
                    <a:pt x="8363" y="786"/>
                    <a:pt x="8263" y="930"/>
                    <a:pt x="8114" y="954"/>
                  </a:cubicBezTo>
                  <a:lnTo>
                    <a:pt x="8114" y="959"/>
                  </a:lnTo>
                  <a:cubicBezTo>
                    <a:pt x="7556" y="1046"/>
                    <a:pt x="6994" y="1103"/>
                    <a:pt x="6427" y="1132"/>
                  </a:cubicBezTo>
                  <a:cubicBezTo>
                    <a:pt x="6499" y="1050"/>
                    <a:pt x="6547" y="949"/>
                    <a:pt x="6571" y="844"/>
                  </a:cubicBezTo>
                  <a:cubicBezTo>
                    <a:pt x="6576" y="815"/>
                    <a:pt x="6576" y="786"/>
                    <a:pt x="6576" y="757"/>
                  </a:cubicBezTo>
                  <a:cubicBezTo>
                    <a:pt x="6586" y="704"/>
                    <a:pt x="6586" y="652"/>
                    <a:pt x="6581" y="594"/>
                  </a:cubicBezTo>
                  <a:cubicBezTo>
                    <a:pt x="7062" y="560"/>
                    <a:pt x="7542" y="498"/>
                    <a:pt x="8018" y="416"/>
                  </a:cubicBezTo>
                  <a:cubicBezTo>
                    <a:pt x="8033" y="414"/>
                    <a:pt x="8048" y="413"/>
                    <a:pt x="8063" y="413"/>
                  </a:cubicBezTo>
                  <a:close/>
                  <a:moveTo>
                    <a:pt x="893" y="411"/>
                  </a:moveTo>
                  <a:cubicBezTo>
                    <a:pt x="1012" y="411"/>
                    <a:pt x="1952" y="633"/>
                    <a:pt x="3391" y="633"/>
                  </a:cubicBezTo>
                  <a:cubicBezTo>
                    <a:pt x="4103" y="633"/>
                    <a:pt x="4938" y="579"/>
                    <a:pt x="5856" y="416"/>
                  </a:cubicBezTo>
                  <a:cubicBezTo>
                    <a:pt x="5867" y="415"/>
                    <a:pt x="5878" y="415"/>
                    <a:pt x="5889" y="415"/>
                  </a:cubicBezTo>
                  <a:cubicBezTo>
                    <a:pt x="6202" y="415"/>
                    <a:pt x="6272" y="875"/>
                    <a:pt x="5952" y="954"/>
                  </a:cubicBezTo>
                  <a:cubicBezTo>
                    <a:pt x="5106" y="1089"/>
                    <a:pt x="4256" y="1161"/>
                    <a:pt x="3396" y="1180"/>
                  </a:cubicBezTo>
                  <a:cubicBezTo>
                    <a:pt x="2541" y="1166"/>
                    <a:pt x="1691" y="1094"/>
                    <a:pt x="845" y="954"/>
                  </a:cubicBezTo>
                  <a:cubicBezTo>
                    <a:pt x="696" y="930"/>
                    <a:pt x="595" y="791"/>
                    <a:pt x="619" y="642"/>
                  </a:cubicBezTo>
                  <a:cubicBezTo>
                    <a:pt x="643" y="508"/>
                    <a:pt x="759" y="411"/>
                    <a:pt x="893" y="411"/>
                  </a:cubicBezTo>
                  <a:close/>
                  <a:moveTo>
                    <a:pt x="1878" y="1512"/>
                  </a:moveTo>
                  <a:cubicBezTo>
                    <a:pt x="2468" y="1571"/>
                    <a:pt x="2960" y="1589"/>
                    <a:pt x="3353" y="1589"/>
                  </a:cubicBezTo>
                  <a:cubicBezTo>
                    <a:pt x="3964" y="1589"/>
                    <a:pt x="4333" y="1545"/>
                    <a:pt x="4452" y="1545"/>
                  </a:cubicBezTo>
                  <a:cubicBezTo>
                    <a:pt x="4456" y="1545"/>
                    <a:pt x="4459" y="1545"/>
                    <a:pt x="4463" y="1545"/>
                  </a:cubicBezTo>
                  <a:lnTo>
                    <a:pt x="4463" y="1550"/>
                  </a:lnTo>
                  <a:cubicBezTo>
                    <a:pt x="4616" y="1564"/>
                    <a:pt x="4765" y="1560"/>
                    <a:pt x="4919" y="1564"/>
                  </a:cubicBezTo>
                  <a:lnTo>
                    <a:pt x="4919" y="2837"/>
                  </a:lnTo>
                  <a:lnTo>
                    <a:pt x="1878" y="2837"/>
                  </a:lnTo>
                  <a:lnTo>
                    <a:pt x="1878" y="1512"/>
                  </a:lnTo>
                  <a:close/>
                  <a:moveTo>
                    <a:pt x="7081" y="1512"/>
                  </a:moveTo>
                  <a:lnTo>
                    <a:pt x="7086" y="1516"/>
                  </a:lnTo>
                  <a:lnTo>
                    <a:pt x="7086" y="2842"/>
                  </a:lnTo>
                  <a:lnTo>
                    <a:pt x="5332" y="2842"/>
                  </a:lnTo>
                  <a:lnTo>
                    <a:pt x="5332" y="1588"/>
                  </a:lnTo>
                  <a:cubicBezTo>
                    <a:pt x="5369" y="1589"/>
                    <a:pt x="5406" y="1589"/>
                    <a:pt x="5443" y="1589"/>
                  </a:cubicBezTo>
                  <a:cubicBezTo>
                    <a:pt x="5993" y="1589"/>
                    <a:pt x="6640" y="1557"/>
                    <a:pt x="7081" y="1512"/>
                  </a:cubicBezTo>
                  <a:close/>
                  <a:moveTo>
                    <a:pt x="7081" y="3246"/>
                  </a:moveTo>
                  <a:lnTo>
                    <a:pt x="7081" y="3933"/>
                  </a:lnTo>
                  <a:lnTo>
                    <a:pt x="5332" y="3933"/>
                  </a:lnTo>
                  <a:lnTo>
                    <a:pt x="5332" y="3246"/>
                  </a:lnTo>
                  <a:close/>
                  <a:moveTo>
                    <a:pt x="4919" y="3255"/>
                  </a:moveTo>
                  <a:lnTo>
                    <a:pt x="4919" y="3938"/>
                  </a:lnTo>
                  <a:lnTo>
                    <a:pt x="1878" y="3938"/>
                  </a:lnTo>
                  <a:lnTo>
                    <a:pt x="1878" y="3255"/>
                  </a:lnTo>
                  <a:close/>
                  <a:moveTo>
                    <a:pt x="7081" y="4351"/>
                  </a:moveTo>
                  <a:lnTo>
                    <a:pt x="7081" y="6666"/>
                  </a:lnTo>
                  <a:cubicBezTo>
                    <a:pt x="7081" y="7566"/>
                    <a:pt x="6341" y="8181"/>
                    <a:pt x="5554" y="8181"/>
                  </a:cubicBezTo>
                  <a:cubicBezTo>
                    <a:pt x="5303" y="8181"/>
                    <a:pt x="5049" y="8119"/>
                    <a:pt x="4811" y="7984"/>
                  </a:cubicBezTo>
                  <a:lnTo>
                    <a:pt x="4811" y="7984"/>
                  </a:lnTo>
                  <a:cubicBezTo>
                    <a:pt x="5136" y="7620"/>
                    <a:pt x="5318" y="7150"/>
                    <a:pt x="5332" y="6666"/>
                  </a:cubicBezTo>
                  <a:lnTo>
                    <a:pt x="5332" y="4351"/>
                  </a:lnTo>
                  <a:close/>
                  <a:moveTo>
                    <a:pt x="3540" y="8588"/>
                  </a:moveTo>
                  <a:lnTo>
                    <a:pt x="3540" y="12863"/>
                  </a:lnTo>
                  <a:lnTo>
                    <a:pt x="3252" y="12863"/>
                  </a:lnTo>
                  <a:lnTo>
                    <a:pt x="3252" y="8588"/>
                  </a:lnTo>
                  <a:close/>
                  <a:moveTo>
                    <a:pt x="5971" y="13272"/>
                  </a:moveTo>
                  <a:lnTo>
                    <a:pt x="6096" y="13632"/>
                  </a:lnTo>
                  <a:lnTo>
                    <a:pt x="5025" y="13632"/>
                  </a:lnTo>
                  <a:lnTo>
                    <a:pt x="5154" y="13272"/>
                  </a:lnTo>
                  <a:close/>
                  <a:moveTo>
                    <a:pt x="3809" y="13277"/>
                  </a:moveTo>
                  <a:lnTo>
                    <a:pt x="3934" y="13637"/>
                  </a:lnTo>
                  <a:lnTo>
                    <a:pt x="2858" y="13637"/>
                  </a:lnTo>
                  <a:lnTo>
                    <a:pt x="2988" y="13277"/>
                  </a:lnTo>
                  <a:close/>
                  <a:moveTo>
                    <a:pt x="8075" y="1"/>
                  </a:moveTo>
                  <a:cubicBezTo>
                    <a:pt x="8033" y="1"/>
                    <a:pt x="7990" y="5"/>
                    <a:pt x="7945" y="13"/>
                  </a:cubicBezTo>
                  <a:cubicBezTo>
                    <a:pt x="7422" y="99"/>
                    <a:pt x="6889" y="162"/>
                    <a:pt x="6355" y="190"/>
                  </a:cubicBezTo>
                  <a:cubicBezTo>
                    <a:pt x="6233" y="68"/>
                    <a:pt x="6064" y="4"/>
                    <a:pt x="5891" y="4"/>
                  </a:cubicBezTo>
                  <a:cubicBezTo>
                    <a:pt x="5854" y="4"/>
                    <a:pt x="5816" y="7"/>
                    <a:pt x="5779" y="13"/>
                  </a:cubicBezTo>
                  <a:cubicBezTo>
                    <a:pt x="4991" y="150"/>
                    <a:pt x="4193" y="218"/>
                    <a:pt x="3395" y="218"/>
                  </a:cubicBezTo>
                  <a:cubicBezTo>
                    <a:pt x="2597" y="218"/>
                    <a:pt x="1799" y="150"/>
                    <a:pt x="1008" y="13"/>
                  </a:cubicBezTo>
                  <a:cubicBezTo>
                    <a:pt x="966" y="5"/>
                    <a:pt x="924" y="2"/>
                    <a:pt x="883" y="2"/>
                  </a:cubicBezTo>
                  <a:cubicBezTo>
                    <a:pt x="350" y="2"/>
                    <a:pt x="0" y="615"/>
                    <a:pt x="326" y="1084"/>
                  </a:cubicBezTo>
                  <a:cubicBezTo>
                    <a:pt x="552" y="1401"/>
                    <a:pt x="850" y="1377"/>
                    <a:pt x="1460" y="1454"/>
                  </a:cubicBezTo>
                  <a:lnTo>
                    <a:pt x="1460" y="5134"/>
                  </a:lnTo>
                  <a:cubicBezTo>
                    <a:pt x="1460" y="5271"/>
                    <a:pt x="1562" y="5339"/>
                    <a:pt x="1664" y="5339"/>
                  </a:cubicBezTo>
                  <a:cubicBezTo>
                    <a:pt x="1766" y="5339"/>
                    <a:pt x="1868" y="5271"/>
                    <a:pt x="1868" y="5134"/>
                  </a:cubicBezTo>
                  <a:lnTo>
                    <a:pt x="1868" y="4351"/>
                  </a:lnTo>
                  <a:lnTo>
                    <a:pt x="4914" y="4351"/>
                  </a:lnTo>
                  <a:cubicBezTo>
                    <a:pt x="4900" y="6945"/>
                    <a:pt x="4957" y="6719"/>
                    <a:pt x="4837" y="7113"/>
                  </a:cubicBezTo>
                  <a:cubicBezTo>
                    <a:pt x="4607" y="7847"/>
                    <a:pt x="4014" y="8179"/>
                    <a:pt x="3419" y="8179"/>
                  </a:cubicBezTo>
                  <a:cubicBezTo>
                    <a:pt x="2646" y="8179"/>
                    <a:pt x="1868" y="7622"/>
                    <a:pt x="1868" y="6661"/>
                  </a:cubicBezTo>
                  <a:lnTo>
                    <a:pt x="1868" y="6244"/>
                  </a:lnTo>
                  <a:cubicBezTo>
                    <a:pt x="1871" y="6107"/>
                    <a:pt x="1769" y="6038"/>
                    <a:pt x="1666" y="6038"/>
                  </a:cubicBezTo>
                  <a:cubicBezTo>
                    <a:pt x="1563" y="6038"/>
                    <a:pt x="1460" y="6107"/>
                    <a:pt x="1460" y="6244"/>
                  </a:cubicBezTo>
                  <a:lnTo>
                    <a:pt x="1460" y="6661"/>
                  </a:lnTo>
                  <a:cubicBezTo>
                    <a:pt x="1465" y="7517"/>
                    <a:pt x="2022" y="8271"/>
                    <a:pt x="2844" y="8516"/>
                  </a:cubicBezTo>
                  <a:lnTo>
                    <a:pt x="2844" y="12868"/>
                  </a:lnTo>
                  <a:lnTo>
                    <a:pt x="2839" y="12868"/>
                  </a:lnTo>
                  <a:cubicBezTo>
                    <a:pt x="2747" y="12868"/>
                    <a:pt x="2671" y="12921"/>
                    <a:pt x="2642" y="13008"/>
                  </a:cubicBezTo>
                  <a:lnTo>
                    <a:pt x="2378" y="13776"/>
                  </a:lnTo>
                  <a:cubicBezTo>
                    <a:pt x="2334" y="13911"/>
                    <a:pt x="2430" y="14050"/>
                    <a:pt x="2575" y="14050"/>
                  </a:cubicBezTo>
                  <a:lnTo>
                    <a:pt x="4218" y="14050"/>
                  </a:lnTo>
                  <a:cubicBezTo>
                    <a:pt x="4357" y="14050"/>
                    <a:pt x="4458" y="13911"/>
                    <a:pt x="4414" y="13776"/>
                  </a:cubicBezTo>
                  <a:lnTo>
                    <a:pt x="4150" y="13008"/>
                  </a:lnTo>
                  <a:cubicBezTo>
                    <a:pt x="4121" y="12921"/>
                    <a:pt x="4040" y="12868"/>
                    <a:pt x="3953" y="12868"/>
                  </a:cubicBezTo>
                  <a:lnTo>
                    <a:pt x="3948" y="12868"/>
                  </a:lnTo>
                  <a:lnTo>
                    <a:pt x="3948" y="8516"/>
                  </a:lnTo>
                  <a:cubicBezTo>
                    <a:pt x="4136" y="8458"/>
                    <a:pt x="4314" y="8376"/>
                    <a:pt x="4477" y="8266"/>
                  </a:cubicBezTo>
                  <a:cubicBezTo>
                    <a:pt x="4640" y="8372"/>
                    <a:pt x="4818" y="8458"/>
                    <a:pt x="5001" y="8516"/>
                  </a:cubicBezTo>
                  <a:lnTo>
                    <a:pt x="5001" y="12868"/>
                  </a:lnTo>
                  <a:cubicBezTo>
                    <a:pt x="4909" y="12868"/>
                    <a:pt x="4832" y="12921"/>
                    <a:pt x="4804" y="13008"/>
                  </a:cubicBezTo>
                  <a:lnTo>
                    <a:pt x="4539" y="13776"/>
                  </a:lnTo>
                  <a:cubicBezTo>
                    <a:pt x="4491" y="13911"/>
                    <a:pt x="4592" y="14050"/>
                    <a:pt x="4736" y="14050"/>
                  </a:cubicBezTo>
                  <a:lnTo>
                    <a:pt x="6379" y="14050"/>
                  </a:lnTo>
                  <a:cubicBezTo>
                    <a:pt x="6523" y="14050"/>
                    <a:pt x="6620" y="13911"/>
                    <a:pt x="6576" y="13776"/>
                  </a:cubicBezTo>
                  <a:lnTo>
                    <a:pt x="6312" y="13008"/>
                  </a:lnTo>
                  <a:cubicBezTo>
                    <a:pt x="6283" y="12921"/>
                    <a:pt x="6206" y="12868"/>
                    <a:pt x="6115" y="12868"/>
                  </a:cubicBezTo>
                  <a:lnTo>
                    <a:pt x="6115" y="10740"/>
                  </a:lnTo>
                  <a:cubicBezTo>
                    <a:pt x="6115" y="10603"/>
                    <a:pt x="6013" y="10535"/>
                    <a:pt x="5911" y="10535"/>
                  </a:cubicBezTo>
                  <a:cubicBezTo>
                    <a:pt x="5809" y="10535"/>
                    <a:pt x="5707" y="10603"/>
                    <a:pt x="5707" y="10740"/>
                  </a:cubicBezTo>
                  <a:lnTo>
                    <a:pt x="5707" y="12868"/>
                  </a:lnTo>
                  <a:lnTo>
                    <a:pt x="5419" y="12868"/>
                  </a:lnTo>
                  <a:lnTo>
                    <a:pt x="5419" y="8593"/>
                  </a:lnTo>
                  <a:lnTo>
                    <a:pt x="5707" y="8593"/>
                  </a:lnTo>
                  <a:lnTo>
                    <a:pt x="5707" y="9746"/>
                  </a:lnTo>
                  <a:cubicBezTo>
                    <a:pt x="5707" y="9883"/>
                    <a:pt x="5809" y="9951"/>
                    <a:pt x="5911" y="9951"/>
                  </a:cubicBezTo>
                  <a:cubicBezTo>
                    <a:pt x="6013" y="9951"/>
                    <a:pt x="6115" y="9883"/>
                    <a:pt x="6115" y="9746"/>
                  </a:cubicBezTo>
                  <a:lnTo>
                    <a:pt x="6115" y="8516"/>
                  </a:lnTo>
                  <a:cubicBezTo>
                    <a:pt x="6937" y="8271"/>
                    <a:pt x="7499" y="7517"/>
                    <a:pt x="7499" y="6661"/>
                  </a:cubicBezTo>
                  <a:lnTo>
                    <a:pt x="7499" y="1454"/>
                  </a:lnTo>
                  <a:cubicBezTo>
                    <a:pt x="8099" y="1377"/>
                    <a:pt x="8407" y="1406"/>
                    <a:pt x="8632" y="1084"/>
                  </a:cubicBezTo>
                  <a:cubicBezTo>
                    <a:pt x="8949" y="621"/>
                    <a:pt x="8608" y="1"/>
                    <a:pt x="80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8" name="Google Shape;18868;p73"/>
          <p:cNvGrpSpPr/>
          <p:nvPr/>
        </p:nvGrpSpPr>
        <p:grpSpPr>
          <a:xfrm>
            <a:off x="6697352" y="4289383"/>
            <a:ext cx="269130" cy="354530"/>
            <a:chOff x="6697352" y="4289383"/>
            <a:chExt cx="269130" cy="354530"/>
          </a:xfrm>
        </p:grpSpPr>
        <p:sp>
          <p:nvSpPr>
            <p:cNvPr id="18869" name="Google Shape;18869;p73"/>
            <p:cNvSpPr/>
            <p:nvPr/>
          </p:nvSpPr>
          <p:spPr>
            <a:xfrm>
              <a:off x="6770499" y="4374363"/>
              <a:ext cx="189308" cy="186166"/>
            </a:xfrm>
            <a:custGeom>
              <a:rect b="b" l="l" r="r" t="t"/>
              <a:pathLst>
                <a:path extrusionOk="0" h="7111" w="7231">
                  <a:moveTo>
                    <a:pt x="750" y="0"/>
                  </a:moveTo>
                  <a:cubicBezTo>
                    <a:pt x="327" y="0"/>
                    <a:pt x="0" y="360"/>
                    <a:pt x="44" y="778"/>
                  </a:cubicBezTo>
                  <a:lnTo>
                    <a:pt x="577" y="6159"/>
                  </a:lnTo>
                  <a:cubicBezTo>
                    <a:pt x="649" y="6894"/>
                    <a:pt x="1269" y="7110"/>
                    <a:pt x="2004" y="7110"/>
                  </a:cubicBezTo>
                  <a:lnTo>
                    <a:pt x="5232" y="7110"/>
                  </a:lnTo>
                  <a:cubicBezTo>
                    <a:pt x="5967" y="7110"/>
                    <a:pt x="6582" y="6894"/>
                    <a:pt x="6659" y="6159"/>
                  </a:cubicBezTo>
                  <a:lnTo>
                    <a:pt x="7187" y="778"/>
                  </a:lnTo>
                  <a:cubicBezTo>
                    <a:pt x="7231" y="360"/>
                    <a:pt x="6904" y="0"/>
                    <a:pt x="648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0" name="Google Shape;18870;p73"/>
            <p:cNvSpPr/>
            <p:nvPr/>
          </p:nvSpPr>
          <p:spPr>
            <a:xfrm>
              <a:off x="6871868" y="4374363"/>
              <a:ext cx="87939" cy="186166"/>
            </a:xfrm>
            <a:custGeom>
              <a:rect b="b" l="l" r="r" t="t"/>
              <a:pathLst>
                <a:path extrusionOk="0" h="7111" w="3359">
                  <a:moveTo>
                    <a:pt x="1254" y="0"/>
                  </a:moveTo>
                  <a:cubicBezTo>
                    <a:pt x="1672" y="0"/>
                    <a:pt x="1999" y="360"/>
                    <a:pt x="1956" y="778"/>
                  </a:cubicBezTo>
                  <a:lnTo>
                    <a:pt x="1427" y="6159"/>
                  </a:lnTo>
                  <a:cubicBezTo>
                    <a:pt x="1355" y="6894"/>
                    <a:pt x="736" y="7110"/>
                    <a:pt x="1" y="7110"/>
                  </a:cubicBezTo>
                  <a:lnTo>
                    <a:pt x="1360" y="7110"/>
                  </a:lnTo>
                  <a:cubicBezTo>
                    <a:pt x="2095" y="7110"/>
                    <a:pt x="2715" y="6894"/>
                    <a:pt x="2787" y="6159"/>
                  </a:cubicBezTo>
                  <a:lnTo>
                    <a:pt x="3315" y="778"/>
                  </a:lnTo>
                  <a:cubicBezTo>
                    <a:pt x="3359" y="365"/>
                    <a:pt x="3032" y="0"/>
                    <a:pt x="2614"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73"/>
            <p:cNvSpPr/>
            <p:nvPr/>
          </p:nvSpPr>
          <p:spPr>
            <a:xfrm>
              <a:off x="6775656" y="4436096"/>
              <a:ext cx="178862" cy="124434"/>
            </a:xfrm>
            <a:custGeom>
              <a:rect b="b" l="l" r="r" t="t"/>
              <a:pathLst>
                <a:path extrusionOk="0" h="4753" w="6832">
                  <a:moveTo>
                    <a:pt x="0" y="1"/>
                  </a:moveTo>
                  <a:lnTo>
                    <a:pt x="380" y="3801"/>
                  </a:lnTo>
                  <a:cubicBezTo>
                    <a:pt x="452" y="4536"/>
                    <a:pt x="1067" y="4752"/>
                    <a:pt x="1802" y="4752"/>
                  </a:cubicBezTo>
                  <a:lnTo>
                    <a:pt x="5030" y="4752"/>
                  </a:lnTo>
                  <a:cubicBezTo>
                    <a:pt x="5765" y="4752"/>
                    <a:pt x="6385" y="4536"/>
                    <a:pt x="6457" y="3801"/>
                  </a:cubicBezTo>
                  <a:lnTo>
                    <a:pt x="6832" y="15"/>
                  </a:lnTo>
                  <a:lnTo>
                    <a:pt x="6827"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73"/>
            <p:cNvSpPr/>
            <p:nvPr/>
          </p:nvSpPr>
          <p:spPr>
            <a:xfrm>
              <a:off x="6871868" y="4436096"/>
              <a:ext cx="82781" cy="124434"/>
            </a:xfrm>
            <a:custGeom>
              <a:rect b="b" l="l" r="r" t="t"/>
              <a:pathLst>
                <a:path extrusionOk="0" h="4753" w="3162">
                  <a:moveTo>
                    <a:pt x="1802" y="1"/>
                  </a:moveTo>
                  <a:lnTo>
                    <a:pt x="1427" y="3801"/>
                  </a:lnTo>
                  <a:cubicBezTo>
                    <a:pt x="1355" y="4536"/>
                    <a:pt x="736" y="4752"/>
                    <a:pt x="1" y="4752"/>
                  </a:cubicBezTo>
                  <a:lnTo>
                    <a:pt x="1360" y="4752"/>
                  </a:lnTo>
                  <a:cubicBezTo>
                    <a:pt x="2095" y="4752"/>
                    <a:pt x="2715" y="4536"/>
                    <a:pt x="2787" y="3801"/>
                  </a:cubicBezTo>
                  <a:lnTo>
                    <a:pt x="3162" y="15"/>
                  </a:lnTo>
                  <a:lnTo>
                    <a:pt x="315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73"/>
            <p:cNvSpPr/>
            <p:nvPr/>
          </p:nvSpPr>
          <p:spPr>
            <a:xfrm>
              <a:off x="6821445" y="4560503"/>
              <a:ext cx="87546" cy="28693"/>
            </a:xfrm>
            <a:custGeom>
              <a:rect b="b" l="l" r="r" t="t"/>
              <a:pathLst>
                <a:path extrusionOk="0" h="1096" w="3344">
                  <a:moveTo>
                    <a:pt x="0" y="0"/>
                  </a:moveTo>
                  <a:lnTo>
                    <a:pt x="0" y="524"/>
                  </a:lnTo>
                  <a:cubicBezTo>
                    <a:pt x="0" y="841"/>
                    <a:pt x="255" y="1095"/>
                    <a:pt x="572" y="1095"/>
                  </a:cubicBezTo>
                  <a:lnTo>
                    <a:pt x="2772" y="1095"/>
                  </a:lnTo>
                  <a:cubicBezTo>
                    <a:pt x="3084" y="1095"/>
                    <a:pt x="3344" y="841"/>
                    <a:pt x="3339" y="524"/>
                  </a:cubicBezTo>
                  <a:lnTo>
                    <a:pt x="333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73"/>
            <p:cNvSpPr/>
            <p:nvPr/>
          </p:nvSpPr>
          <p:spPr>
            <a:xfrm>
              <a:off x="6866082" y="4560372"/>
              <a:ext cx="42909" cy="28693"/>
            </a:xfrm>
            <a:custGeom>
              <a:rect b="b" l="l" r="r" t="t"/>
              <a:pathLst>
                <a:path extrusionOk="0" h="1096" w="1639">
                  <a:moveTo>
                    <a:pt x="572" y="0"/>
                  </a:moveTo>
                  <a:lnTo>
                    <a:pt x="572" y="524"/>
                  </a:lnTo>
                  <a:cubicBezTo>
                    <a:pt x="572" y="841"/>
                    <a:pt x="318" y="1096"/>
                    <a:pt x="1" y="1096"/>
                  </a:cubicBezTo>
                  <a:lnTo>
                    <a:pt x="1067" y="1096"/>
                  </a:lnTo>
                  <a:cubicBezTo>
                    <a:pt x="1379" y="1096"/>
                    <a:pt x="1639" y="841"/>
                    <a:pt x="1639" y="524"/>
                  </a:cubicBezTo>
                  <a:lnTo>
                    <a:pt x="1639"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73"/>
            <p:cNvSpPr/>
            <p:nvPr/>
          </p:nvSpPr>
          <p:spPr>
            <a:xfrm>
              <a:off x="6703844" y="4307656"/>
              <a:ext cx="196350" cy="329214"/>
            </a:xfrm>
            <a:custGeom>
              <a:rect b="b" l="l" r="r" t="t"/>
              <a:pathLst>
                <a:path extrusionOk="0" h="12575" w="7500">
                  <a:moveTo>
                    <a:pt x="6163" y="0"/>
                  </a:moveTo>
                  <a:cubicBezTo>
                    <a:pt x="5597" y="0"/>
                    <a:pt x="5080" y="362"/>
                    <a:pt x="4900" y="915"/>
                  </a:cubicBezTo>
                  <a:lnTo>
                    <a:pt x="1821" y="915"/>
                  </a:lnTo>
                  <a:cubicBezTo>
                    <a:pt x="812" y="915"/>
                    <a:pt x="0" y="1731"/>
                    <a:pt x="0" y="2735"/>
                  </a:cubicBezTo>
                  <a:lnTo>
                    <a:pt x="0" y="12574"/>
                  </a:lnTo>
                  <a:lnTo>
                    <a:pt x="875" y="12574"/>
                  </a:lnTo>
                  <a:lnTo>
                    <a:pt x="875" y="2735"/>
                  </a:lnTo>
                  <a:cubicBezTo>
                    <a:pt x="875" y="2212"/>
                    <a:pt x="1297" y="1789"/>
                    <a:pt x="1821" y="1789"/>
                  </a:cubicBezTo>
                  <a:lnTo>
                    <a:pt x="5270" y="1789"/>
                  </a:lnTo>
                  <a:cubicBezTo>
                    <a:pt x="5511" y="1789"/>
                    <a:pt x="5708" y="1592"/>
                    <a:pt x="5708" y="1352"/>
                  </a:cubicBezTo>
                  <a:lnTo>
                    <a:pt x="5708" y="1323"/>
                  </a:lnTo>
                  <a:cubicBezTo>
                    <a:pt x="5708" y="1073"/>
                    <a:pt x="5914" y="871"/>
                    <a:pt x="6164" y="871"/>
                  </a:cubicBezTo>
                  <a:cubicBezTo>
                    <a:pt x="6419" y="876"/>
                    <a:pt x="6620" y="1078"/>
                    <a:pt x="6620" y="1333"/>
                  </a:cubicBezTo>
                  <a:cubicBezTo>
                    <a:pt x="6611" y="1582"/>
                    <a:pt x="6808" y="1784"/>
                    <a:pt x="7057" y="1784"/>
                  </a:cubicBezTo>
                  <a:cubicBezTo>
                    <a:pt x="7303" y="1784"/>
                    <a:pt x="7499" y="1578"/>
                    <a:pt x="7490" y="1333"/>
                  </a:cubicBezTo>
                  <a:lnTo>
                    <a:pt x="7490" y="1328"/>
                  </a:lnTo>
                  <a:cubicBezTo>
                    <a:pt x="7490" y="675"/>
                    <a:pt x="7014" y="117"/>
                    <a:pt x="6371" y="16"/>
                  </a:cubicBezTo>
                  <a:cubicBezTo>
                    <a:pt x="6301" y="5"/>
                    <a:pt x="6232" y="0"/>
                    <a:pt x="6163" y="0"/>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73"/>
            <p:cNvSpPr/>
            <p:nvPr/>
          </p:nvSpPr>
          <p:spPr>
            <a:xfrm>
              <a:off x="6764451" y="4351011"/>
              <a:ext cx="202031" cy="292614"/>
            </a:xfrm>
            <a:custGeom>
              <a:rect b="b" l="l" r="r" t="t"/>
              <a:pathLst>
                <a:path extrusionOk="0" h="11177" w="7717">
                  <a:moveTo>
                    <a:pt x="6760" y="1051"/>
                  </a:moveTo>
                  <a:cubicBezTo>
                    <a:pt x="7063" y="1051"/>
                    <a:pt x="7303" y="1315"/>
                    <a:pt x="7274" y="1617"/>
                  </a:cubicBezTo>
                  <a:lnTo>
                    <a:pt x="7226" y="2103"/>
                  </a:lnTo>
                  <a:lnTo>
                    <a:pt x="6458" y="2103"/>
                  </a:lnTo>
                  <a:cubicBezTo>
                    <a:pt x="6453" y="2102"/>
                    <a:pt x="6448" y="2102"/>
                    <a:pt x="6444" y="2102"/>
                  </a:cubicBezTo>
                  <a:cubicBezTo>
                    <a:pt x="6188" y="2102"/>
                    <a:pt x="6188" y="2497"/>
                    <a:pt x="6444" y="2497"/>
                  </a:cubicBezTo>
                  <a:cubicBezTo>
                    <a:pt x="6448" y="2497"/>
                    <a:pt x="6453" y="2497"/>
                    <a:pt x="6458" y="2497"/>
                  </a:cubicBezTo>
                  <a:lnTo>
                    <a:pt x="7183" y="2497"/>
                  </a:lnTo>
                  <a:lnTo>
                    <a:pt x="7135" y="3039"/>
                  </a:lnTo>
                  <a:lnTo>
                    <a:pt x="592" y="3039"/>
                  </a:lnTo>
                  <a:lnTo>
                    <a:pt x="452" y="1617"/>
                  </a:lnTo>
                  <a:cubicBezTo>
                    <a:pt x="419" y="1315"/>
                    <a:pt x="659" y="1051"/>
                    <a:pt x="967" y="1051"/>
                  </a:cubicBezTo>
                  <a:close/>
                  <a:moveTo>
                    <a:pt x="5353" y="8233"/>
                  </a:moveTo>
                  <a:lnTo>
                    <a:pt x="5353" y="8569"/>
                  </a:lnTo>
                  <a:cubicBezTo>
                    <a:pt x="5353" y="8775"/>
                    <a:pt x="5184" y="8944"/>
                    <a:pt x="4978" y="8944"/>
                  </a:cubicBezTo>
                  <a:lnTo>
                    <a:pt x="2744" y="8944"/>
                  </a:lnTo>
                  <a:cubicBezTo>
                    <a:pt x="2537" y="8944"/>
                    <a:pt x="2374" y="8775"/>
                    <a:pt x="2374" y="8569"/>
                  </a:cubicBezTo>
                  <a:lnTo>
                    <a:pt x="2374" y="8233"/>
                  </a:lnTo>
                  <a:close/>
                  <a:moveTo>
                    <a:pt x="3859" y="1"/>
                  </a:moveTo>
                  <a:cubicBezTo>
                    <a:pt x="3756" y="1"/>
                    <a:pt x="3654" y="71"/>
                    <a:pt x="3662" y="210"/>
                  </a:cubicBezTo>
                  <a:lnTo>
                    <a:pt x="3662" y="657"/>
                  </a:lnTo>
                  <a:lnTo>
                    <a:pt x="962" y="657"/>
                  </a:lnTo>
                  <a:cubicBezTo>
                    <a:pt x="424" y="657"/>
                    <a:pt x="1" y="1123"/>
                    <a:pt x="54" y="1661"/>
                  </a:cubicBezTo>
                  <a:cubicBezTo>
                    <a:pt x="73" y="1867"/>
                    <a:pt x="260" y="3774"/>
                    <a:pt x="294" y="4106"/>
                  </a:cubicBezTo>
                  <a:cubicBezTo>
                    <a:pt x="307" y="4225"/>
                    <a:pt x="397" y="4281"/>
                    <a:pt x="488" y="4281"/>
                  </a:cubicBezTo>
                  <a:cubicBezTo>
                    <a:pt x="590" y="4281"/>
                    <a:pt x="693" y="4208"/>
                    <a:pt x="683" y="4072"/>
                  </a:cubicBezTo>
                  <a:lnTo>
                    <a:pt x="625" y="3438"/>
                  </a:lnTo>
                  <a:lnTo>
                    <a:pt x="7087" y="3438"/>
                  </a:lnTo>
                  <a:lnTo>
                    <a:pt x="7039" y="3981"/>
                  </a:lnTo>
                  <a:lnTo>
                    <a:pt x="5650" y="3981"/>
                  </a:lnTo>
                  <a:cubicBezTo>
                    <a:pt x="5401" y="3995"/>
                    <a:pt x="5401" y="4361"/>
                    <a:pt x="5650" y="4375"/>
                  </a:cubicBezTo>
                  <a:lnTo>
                    <a:pt x="6996" y="4375"/>
                  </a:lnTo>
                  <a:lnTo>
                    <a:pt x="6948" y="4913"/>
                  </a:lnTo>
                  <a:lnTo>
                    <a:pt x="6458" y="4913"/>
                  </a:lnTo>
                  <a:cubicBezTo>
                    <a:pt x="6453" y="4913"/>
                    <a:pt x="6448" y="4913"/>
                    <a:pt x="6444" y="4913"/>
                  </a:cubicBezTo>
                  <a:cubicBezTo>
                    <a:pt x="6184" y="4913"/>
                    <a:pt x="6184" y="5307"/>
                    <a:pt x="6444" y="5307"/>
                  </a:cubicBezTo>
                  <a:cubicBezTo>
                    <a:pt x="6448" y="5307"/>
                    <a:pt x="6453" y="5307"/>
                    <a:pt x="6458" y="5307"/>
                  </a:cubicBezTo>
                  <a:lnTo>
                    <a:pt x="6904" y="5307"/>
                  </a:lnTo>
                  <a:lnTo>
                    <a:pt x="6856" y="5850"/>
                  </a:lnTo>
                  <a:lnTo>
                    <a:pt x="5655" y="5850"/>
                  </a:lnTo>
                  <a:cubicBezTo>
                    <a:pt x="5649" y="5849"/>
                    <a:pt x="5643" y="5849"/>
                    <a:pt x="5637" y="5849"/>
                  </a:cubicBezTo>
                  <a:cubicBezTo>
                    <a:pt x="5383" y="5849"/>
                    <a:pt x="5383" y="6240"/>
                    <a:pt x="5637" y="6240"/>
                  </a:cubicBezTo>
                  <a:cubicBezTo>
                    <a:pt x="5643" y="6240"/>
                    <a:pt x="5649" y="6239"/>
                    <a:pt x="5655" y="6239"/>
                  </a:cubicBezTo>
                  <a:lnTo>
                    <a:pt x="6813" y="6239"/>
                  </a:lnTo>
                  <a:lnTo>
                    <a:pt x="6731" y="7051"/>
                  </a:lnTo>
                  <a:cubicBezTo>
                    <a:pt x="6703" y="7387"/>
                    <a:pt x="6534" y="7834"/>
                    <a:pt x="5492" y="7834"/>
                  </a:cubicBezTo>
                  <a:lnTo>
                    <a:pt x="2230" y="7834"/>
                  </a:lnTo>
                  <a:cubicBezTo>
                    <a:pt x="1183" y="7834"/>
                    <a:pt x="1019" y="7387"/>
                    <a:pt x="986" y="7051"/>
                  </a:cubicBezTo>
                  <a:lnTo>
                    <a:pt x="765" y="4817"/>
                  </a:lnTo>
                  <a:cubicBezTo>
                    <a:pt x="749" y="4699"/>
                    <a:pt x="660" y="4644"/>
                    <a:pt x="570" y="4644"/>
                  </a:cubicBezTo>
                  <a:cubicBezTo>
                    <a:pt x="465" y="4644"/>
                    <a:pt x="360" y="4719"/>
                    <a:pt x="371" y="4855"/>
                  </a:cubicBezTo>
                  <a:lnTo>
                    <a:pt x="592" y="7089"/>
                  </a:lnTo>
                  <a:cubicBezTo>
                    <a:pt x="640" y="7570"/>
                    <a:pt x="923" y="8137"/>
                    <a:pt x="1971" y="8218"/>
                  </a:cubicBezTo>
                  <a:lnTo>
                    <a:pt x="1971" y="8559"/>
                  </a:lnTo>
                  <a:cubicBezTo>
                    <a:pt x="1971" y="8982"/>
                    <a:pt x="2316" y="9323"/>
                    <a:pt x="2739" y="9328"/>
                  </a:cubicBezTo>
                  <a:lnTo>
                    <a:pt x="3662" y="9328"/>
                  </a:lnTo>
                  <a:lnTo>
                    <a:pt x="3662" y="10971"/>
                  </a:lnTo>
                  <a:cubicBezTo>
                    <a:pt x="3654" y="11108"/>
                    <a:pt x="3756" y="11176"/>
                    <a:pt x="3859" y="11176"/>
                  </a:cubicBezTo>
                  <a:cubicBezTo>
                    <a:pt x="3961" y="11176"/>
                    <a:pt x="4063" y="11108"/>
                    <a:pt x="4056" y="10971"/>
                  </a:cubicBezTo>
                  <a:lnTo>
                    <a:pt x="4056" y="9328"/>
                  </a:lnTo>
                  <a:lnTo>
                    <a:pt x="4973" y="9328"/>
                  </a:lnTo>
                  <a:cubicBezTo>
                    <a:pt x="5396" y="9323"/>
                    <a:pt x="5742" y="8982"/>
                    <a:pt x="5742" y="8559"/>
                  </a:cubicBezTo>
                  <a:lnTo>
                    <a:pt x="5742" y="8213"/>
                  </a:lnTo>
                  <a:cubicBezTo>
                    <a:pt x="6794" y="8132"/>
                    <a:pt x="7077" y="7565"/>
                    <a:pt x="7125" y="7084"/>
                  </a:cubicBezTo>
                  <a:cubicBezTo>
                    <a:pt x="7433" y="4034"/>
                    <a:pt x="7346" y="4875"/>
                    <a:pt x="7663" y="1666"/>
                  </a:cubicBezTo>
                  <a:cubicBezTo>
                    <a:pt x="7716" y="1127"/>
                    <a:pt x="7293" y="661"/>
                    <a:pt x="6755" y="657"/>
                  </a:cubicBezTo>
                  <a:lnTo>
                    <a:pt x="4056" y="657"/>
                  </a:lnTo>
                  <a:lnTo>
                    <a:pt x="4056" y="210"/>
                  </a:lnTo>
                  <a:cubicBezTo>
                    <a:pt x="4063" y="71"/>
                    <a:pt x="3961" y="1"/>
                    <a:pt x="385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7" name="Google Shape;18877;p73"/>
            <p:cNvSpPr/>
            <p:nvPr/>
          </p:nvSpPr>
          <p:spPr>
            <a:xfrm>
              <a:off x="6697352" y="4289383"/>
              <a:ext cx="208628" cy="354530"/>
            </a:xfrm>
            <a:custGeom>
              <a:rect b="b" l="l" r="r" t="t"/>
              <a:pathLst>
                <a:path extrusionOk="0" h="13542" w="7969">
                  <a:moveTo>
                    <a:pt x="6431" y="1"/>
                  </a:moveTo>
                  <a:cubicBezTo>
                    <a:pt x="6329" y="1"/>
                    <a:pt x="6227" y="71"/>
                    <a:pt x="6234" y="210"/>
                  </a:cubicBezTo>
                  <a:lnTo>
                    <a:pt x="6234" y="455"/>
                  </a:lnTo>
                  <a:cubicBezTo>
                    <a:pt x="5696" y="522"/>
                    <a:pt x="5235" y="873"/>
                    <a:pt x="5019" y="1368"/>
                  </a:cubicBezTo>
                  <a:lnTo>
                    <a:pt x="2045" y="1368"/>
                  </a:lnTo>
                  <a:cubicBezTo>
                    <a:pt x="921" y="1373"/>
                    <a:pt x="13" y="2280"/>
                    <a:pt x="8" y="3405"/>
                  </a:cubicBezTo>
                  <a:lnTo>
                    <a:pt x="8" y="5970"/>
                  </a:lnTo>
                  <a:cubicBezTo>
                    <a:pt x="1" y="6109"/>
                    <a:pt x="103" y="6179"/>
                    <a:pt x="205" y="6179"/>
                  </a:cubicBezTo>
                  <a:cubicBezTo>
                    <a:pt x="307" y="6179"/>
                    <a:pt x="409" y="6109"/>
                    <a:pt x="402" y="5970"/>
                  </a:cubicBezTo>
                  <a:lnTo>
                    <a:pt x="402" y="3405"/>
                  </a:lnTo>
                  <a:cubicBezTo>
                    <a:pt x="402" y="2501"/>
                    <a:pt x="1137" y="1766"/>
                    <a:pt x="2045" y="1766"/>
                  </a:cubicBezTo>
                  <a:lnTo>
                    <a:pt x="5153" y="1766"/>
                  </a:lnTo>
                  <a:cubicBezTo>
                    <a:pt x="5235" y="1766"/>
                    <a:pt x="5312" y="1709"/>
                    <a:pt x="5341" y="1627"/>
                  </a:cubicBezTo>
                  <a:cubicBezTo>
                    <a:pt x="5495" y="1151"/>
                    <a:pt x="5941" y="835"/>
                    <a:pt x="6429" y="835"/>
                  </a:cubicBezTo>
                  <a:cubicBezTo>
                    <a:pt x="6487" y="835"/>
                    <a:pt x="6545" y="840"/>
                    <a:pt x="6604" y="849"/>
                  </a:cubicBezTo>
                  <a:cubicBezTo>
                    <a:pt x="7161" y="940"/>
                    <a:pt x="7570" y="1421"/>
                    <a:pt x="7570" y="1983"/>
                  </a:cubicBezTo>
                  <a:lnTo>
                    <a:pt x="7570" y="1987"/>
                  </a:lnTo>
                  <a:cubicBezTo>
                    <a:pt x="7570" y="2148"/>
                    <a:pt x="7450" y="2229"/>
                    <a:pt x="7330" y="2229"/>
                  </a:cubicBezTo>
                  <a:cubicBezTo>
                    <a:pt x="7209" y="2229"/>
                    <a:pt x="7089" y="2148"/>
                    <a:pt x="7089" y="1987"/>
                  </a:cubicBezTo>
                  <a:cubicBezTo>
                    <a:pt x="7089" y="1593"/>
                    <a:pt x="6768" y="1324"/>
                    <a:pt x="6426" y="1324"/>
                  </a:cubicBezTo>
                  <a:cubicBezTo>
                    <a:pt x="6285" y="1324"/>
                    <a:pt x="6140" y="1371"/>
                    <a:pt x="6013" y="1473"/>
                  </a:cubicBezTo>
                  <a:cubicBezTo>
                    <a:pt x="5855" y="1603"/>
                    <a:pt x="5768" y="1800"/>
                    <a:pt x="5773" y="2007"/>
                  </a:cubicBezTo>
                  <a:cubicBezTo>
                    <a:pt x="5773" y="2141"/>
                    <a:pt x="5667" y="2247"/>
                    <a:pt x="5533" y="2247"/>
                  </a:cubicBezTo>
                  <a:lnTo>
                    <a:pt x="2050" y="2247"/>
                  </a:lnTo>
                  <a:cubicBezTo>
                    <a:pt x="2047" y="2247"/>
                    <a:pt x="2044" y="2247"/>
                    <a:pt x="2041" y="2247"/>
                  </a:cubicBezTo>
                  <a:cubicBezTo>
                    <a:pt x="1406" y="2247"/>
                    <a:pt x="887" y="2769"/>
                    <a:pt x="887" y="3405"/>
                  </a:cubicBezTo>
                  <a:lnTo>
                    <a:pt x="887" y="13142"/>
                  </a:lnTo>
                  <a:lnTo>
                    <a:pt x="407" y="13142"/>
                  </a:lnTo>
                  <a:lnTo>
                    <a:pt x="407" y="6710"/>
                  </a:lnTo>
                  <a:cubicBezTo>
                    <a:pt x="414" y="6570"/>
                    <a:pt x="312" y="6501"/>
                    <a:pt x="210" y="6501"/>
                  </a:cubicBezTo>
                  <a:cubicBezTo>
                    <a:pt x="108" y="6501"/>
                    <a:pt x="6" y="6570"/>
                    <a:pt x="13" y="6710"/>
                  </a:cubicBezTo>
                  <a:lnTo>
                    <a:pt x="13" y="13344"/>
                  </a:lnTo>
                  <a:cubicBezTo>
                    <a:pt x="13" y="13450"/>
                    <a:pt x="99" y="13541"/>
                    <a:pt x="210" y="13541"/>
                  </a:cubicBezTo>
                  <a:lnTo>
                    <a:pt x="1089" y="13541"/>
                  </a:lnTo>
                  <a:cubicBezTo>
                    <a:pt x="1200" y="13541"/>
                    <a:pt x="1286" y="13450"/>
                    <a:pt x="1286" y="13344"/>
                  </a:cubicBezTo>
                  <a:lnTo>
                    <a:pt x="1286" y="3409"/>
                  </a:lnTo>
                  <a:cubicBezTo>
                    <a:pt x="1286" y="2991"/>
                    <a:pt x="1627" y="2650"/>
                    <a:pt x="2050" y="2650"/>
                  </a:cubicBezTo>
                  <a:lnTo>
                    <a:pt x="5533" y="2650"/>
                  </a:lnTo>
                  <a:cubicBezTo>
                    <a:pt x="5879" y="2641"/>
                    <a:pt x="6162" y="2357"/>
                    <a:pt x="6162" y="2007"/>
                  </a:cubicBezTo>
                  <a:lnTo>
                    <a:pt x="6162" y="1978"/>
                  </a:lnTo>
                  <a:cubicBezTo>
                    <a:pt x="6162" y="1830"/>
                    <a:pt x="6280" y="1716"/>
                    <a:pt x="6423" y="1716"/>
                  </a:cubicBezTo>
                  <a:cubicBezTo>
                    <a:pt x="6443" y="1716"/>
                    <a:pt x="6463" y="1718"/>
                    <a:pt x="6484" y="1723"/>
                  </a:cubicBezTo>
                  <a:cubicBezTo>
                    <a:pt x="6604" y="1752"/>
                    <a:pt x="6691" y="1863"/>
                    <a:pt x="6686" y="1987"/>
                  </a:cubicBezTo>
                  <a:cubicBezTo>
                    <a:pt x="6691" y="2338"/>
                    <a:pt x="6974" y="2626"/>
                    <a:pt x="7330" y="2626"/>
                  </a:cubicBezTo>
                  <a:cubicBezTo>
                    <a:pt x="7685" y="2626"/>
                    <a:pt x="7968" y="2338"/>
                    <a:pt x="7968" y="1983"/>
                  </a:cubicBezTo>
                  <a:cubicBezTo>
                    <a:pt x="7968" y="1209"/>
                    <a:pt x="7392" y="556"/>
                    <a:pt x="6628" y="455"/>
                  </a:cubicBezTo>
                  <a:lnTo>
                    <a:pt x="6628" y="210"/>
                  </a:lnTo>
                  <a:cubicBezTo>
                    <a:pt x="6635" y="71"/>
                    <a:pt x="6533" y="1"/>
                    <a:pt x="64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8" name="Google Shape;18878;p73"/>
          <p:cNvGrpSpPr/>
          <p:nvPr/>
        </p:nvGrpSpPr>
        <p:grpSpPr>
          <a:xfrm>
            <a:off x="5768616" y="2908885"/>
            <a:ext cx="334816" cy="368536"/>
            <a:chOff x="5768616" y="2908885"/>
            <a:chExt cx="334816" cy="368536"/>
          </a:xfrm>
        </p:grpSpPr>
        <p:sp>
          <p:nvSpPr>
            <p:cNvPr id="18879" name="Google Shape;18879;p73"/>
            <p:cNvSpPr/>
            <p:nvPr/>
          </p:nvSpPr>
          <p:spPr>
            <a:xfrm>
              <a:off x="5776025" y="2916059"/>
              <a:ext cx="196978" cy="193706"/>
            </a:xfrm>
            <a:custGeom>
              <a:rect b="b" l="l" r="r" t="t"/>
              <a:pathLst>
                <a:path extrusionOk="0" h="7399" w="7524">
                  <a:moveTo>
                    <a:pt x="779" y="0"/>
                  </a:moveTo>
                  <a:cubicBezTo>
                    <a:pt x="342" y="0"/>
                    <a:pt x="1" y="375"/>
                    <a:pt x="44" y="812"/>
                  </a:cubicBezTo>
                  <a:lnTo>
                    <a:pt x="597" y="6409"/>
                  </a:lnTo>
                  <a:cubicBezTo>
                    <a:pt x="673" y="7173"/>
                    <a:pt x="1317" y="7399"/>
                    <a:pt x="2081" y="7399"/>
                  </a:cubicBezTo>
                  <a:lnTo>
                    <a:pt x="5444" y="7399"/>
                  </a:lnTo>
                  <a:cubicBezTo>
                    <a:pt x="6203" y="7399"/>
                    <a:pt x="6851" y="7173"/>
                    <a:pt x="6923" y="6409"/>
                  </a:cubicBezTo>
                  <a:lnTo>
                    <a:pt x="7481" y="812"/>
                  </a:lnTo>
                  <a:cubicBezTo>
                    <a:pt x="7524" y="375"/>
                    <a:pt x="7183" y="0"/>
                    <a:pt x="6746"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0" name="Google Shape;18880;p73"/>
            <p:cNvSpPr/>
            <p:nvPr/>
          </p:nvSpPr>
          <p:spPr>
            <a:xfrm>
              <a:off x="5872996" y="2916059"/>
              <a:ext cx="99903" cy="193706"/>
            </a:xfrm>
            <a:custGeom>
              <a:rect b="b" l="l" r="r" t="t"/>
              <a:pathLst>
                <a:path extrusionOk="0" h="7399" w="3816">
                  <a:moveTo>
                    <a:pt x="1303" y="0"/>
                  </a:moveTo>
                  <a:cubicBezTo>
                    <a:pt x="1740" y="0"/>
                    <a:pt x="2081" y="375"/>
                    <a:pt x="2038" y="812"/>
                  </a:cubicBezTo>
                  <a:lnTo>
                    <a:pt x="1485" y="6409"/>
                  </a:lnTo>
                  <a:cubicBezTo>
                    <a:pt x="1408" y="7173"/>
                    <a:pt x="765" y="7399"/>
                    <a:pt x="1" y="7399"/>
                  </a:cubicBezTo>
                  <a:lnTo>
                    <a:pt x="1740" y="7399"/>
                  </a:lnTo>
                  <a:cubicBezTo>
                    <a:pt x="2504" y="7399"/>
                    <a:pt x="3147" y="7173"/>
                    <a:pt x="3219" y="6409"/>
                  </a:cubicBezTo>
                  <a:lnTo>
                    <a:pt x="3777" y="812"/>
                  </a:lnTo>
                  <a:cubicBezTo>
                    <a:pt x="3815" y="380"/>
                    <a:pt x="3474" y="5"/>
                    <a:pt x="3042"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1" name="Google Shape;18881;p73"/>
            <p:cNvSpPr/>
            <p:nvPr/>
          </p:nvSpPr>
          <p:spPr>
            <a:xfrm>
              <a:off x="5778931" y="2955041"/>
              <a:ext cx="191062" cy="154724"/>
            </a:xfrm>
            <a:custGeom>
              <a:rect b="b" l="l" r="r" t="t"/>
              <a:pathLst>
                <a:path extrusionOk="0" h="5910" w="7298">
                  <a:moveTo>
                    <a:pt x="15" y="1"/>
                  </a:moveTo>
                  <a:lnTo>
                    <a:pt x="0" y="25"/>
                  </a:lnTo>
                  <a:lnTo>
                    <a:pt x="481" y="4920"/>
                  </a:lnTo>
                  <a:cubicBezTo>
                    <a:pt x="558" y="5684"/>
                    <a:pt x="1201" y="5910"/>
                    <a:pt x="1965" y="5910"/>
                  </a:cubicBezTo>
                  <a:lnTo>
                    <a:pt x="5328" y="5910"/>
                  </a:lnTo>
                  <a:cubicBezTo>
                    <a:pt x="6092" y="5910"/>
                    <a:pt x="6740" y="5684"/>
                    <a:pt x="6812" y="4920"/>
                  </a:cubicBezTo>
                  <a:lnTo>
                    <a:pt x="7298"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2" name="Google Shape;18882;p73"/>
            <p:cNvSpPr/>
            <p:nvPr/>
          </p:nvSpPr>
          <p:spPr>
            <a:xfrm>
              <a:off x="5872996" y="2955171"/>
              <a:ext cx="96997" cy="154724"/>
            </a:xfrm>
            <a:custGeom>
              <a:rect b="b" l="l" r="r" t="t"/>
              <a:pathLst>
                <a:path extrusionOk="0" h="5910" w="3705">
                  <a:moveTo>
                    <a:pt x="1966" y="1"/>
                  </a:moveTo>
                  <a:lnTo>
                    <a:pt x="1485" y="4920"/>
                  </a:lnTo>
                  <a:cubicBezTo>
                    <a:pt x="1408" y="5679"/>
                    <a:pt x="765" y="5909"/>
                    <a:pt x="1" y="5909"/>
                  </a:cubicBezTo>
                  <a:lnTo>
                    <a:pt x="1740" y="5909"/>
                  </a:lnTo>
                  <a:cubicBezTo>
                    <a:pt x="2504" y="5909"/>
                    <a:pt x="3147" y="5684"/>
                    <a:pt x="3219" y="4920"/>
                  </a:cubicBezTo>
                  <a:lnTo>
                    <a:pt x="3705"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3" name="Google Shape;18883;p73"/>
            <p:cNvSpPr/>
            <p:nvPr/>
          </p:nvSpPr>
          <p:spPr>
            <a:xfrm>
              <a:off x="5828987" y="3109738"/>
              <a:ext cx="91080" cy="29845"/>
            </a:xfrm>
            <a:custGeom>
              <a:rect b="b" l="l" r="r" t="t"/>
              <a:pathLst>
                <a:path extrusionOk="0" h="1140" w="3479">
                  <a:moveTo>
                    <a:pt x="0" y="1"/>
                  </a:moveTo>
                  <a:lnTo>
                    <a:pt x="0" y="544"/>
                  </a:lnTo>
                  <a:cubicBezTo>
                    <a:pt x="0" y="875"/>
                    <a:pt x="265" y="1139"/>
                    <a:pt x="596" y="1139"/>
                  </a:cubicBezTo>
                  <a:lnTo>
                    <a:pt x="2883" y="1139"/>
                  </a:lnTo>
                  <a:cubicBezTo>
                    <a:pt x="3214" y="1139"/>
                    <a:pt x="3478" y="870"/>
                    <a:pt x="3474" y="544"/>
                  </a:cubicBezTo>
                  <a:lnTo>
                    <a:pt x="3474"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4" name="Google Shape;18884;p73"/>
            <p:cNvSpPr/>
            <p:nvPr/>
          </p:nvSpPr>
          <p:spPr>
            <a:xfrm>
              <a:off x="5872368" y="3109738"/>
              <a:ext cx="47700" cy="29845"/>
            </a:xfrm>
            <a:custGeom>
              <a:rect b="b" l="l" r="r" t="t"/>
              <a:pathLst>
                <a:path extrusionOk="0" h="1140" w="1822">
                  <a:moveTo>
                    <a:pt x="596" y="1"/>
                  </a:moveTo>
                  <a:lnTo>
                    <a:pt x="596" y="544"/>
                  </a:lnTo>
                  <a:cubicBezTo>
                    <a:pt x="596" y="870"/>
                    <a:pt x="332" y="1139"/>
                    <a:pt x="1" y="1139"/>
                  </a:cubicBezTo>
                  <a:lnTo>
                    <a:pt x="1226" y="1139"/>
                  </a:lnTo>
                  <a:cubicBezTo>
                    <a:pt x="1557" y="1139"/>
                    <a:pt x="1821" y="870"/>
                    <a:pt x="1821" y="544"/>
                  </a:cubicBezTo>
                  <a:lnTo>
                    <a:pt x="1821" y="1"/>
                  </a:ln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73"/>
            <p:cNvSpPr/>
            <p:nvPr/>
          </p:nvSpPr>
          <p:spPr>
            <a:xfrm>
              <a:off x="6051727" y="2995541"/>
              <a:ext cx="44794" cy="94850"/>
            </a:xfrm>
            <a:custGeom>
              <a:rect b="b" l="l" r="r" t="t"/>
              <a:pathLst>
                <a:path extrusionOk="0" h="3623" w="1711">
                  <a:moveTo>
                    <a:pt x="370" y="1"/>
                  </a:moveTo>
                  <a:cubicBezTo>
                    <a:pt x="168" y="1"/>
                    <a:pt x="5" y="164"/>
                    <a:pt x="5" y="366"/>
                  </a:cubicBezTo>
                  <a:lnTo>
                    <a:pt x="0" y="2052"/>
                  </a:lnTo>
                  <a:lnTo>
                    <a:pt x="0" y="2057"/>
                  </a:lnTo>
                  <a:lnTo>
                    <a:pt x="0" y="3258"/>
                  </a:lnTo>
                  <a:cubicBezTo>
                    <a:pt x="0" y="3460"/>
                    <a:pt x="168" y="3623"/>
                    <a:pt x="370" y="3623"/>
                  </a:cubicBezTo>
                  <a:lnTo>
                    <a:pt x="1341" y="3623"/>
                  </a:lnTo>
                  <a:cubicBezTo>
                    <a:pt x="1542" y="3623"/>
                    <a:pt x="1711" y="3460"/>
                    <a:pt x="1706" y="3258"/>
                  </a:cubicBezTo>
                  <a:lnTo>
                    <a:pt x="1706" y="366"/>
                  </a:lnTo>
                  <a:cubicBezTo>
                    <a:pt x="1711" y="164"/>
                    <a:pt x="1542" y="1"/>
                    <a:pt x="1341" y="1"/>
                  </a:cubicBezTo>
                  <a:close/>
                </a:path>
              </a:pathLst>
            </a:custGeom>
            <a:solidFill>
              <a:srgbClr val="EBF0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73"/>
            <p:cNvSpPr/>
            <p:nvPr/>
          </p:nvSpPr>
          <p:spPr>
            <a:xfrm>
              <a:off x="6064424" y="2995541"/>
              <a:ext cx="31966" cy="94850"/>
            </a:xfrm>
            <a:custGeom>
              <a:rect b="b" l="l" r="r" t="t"/>
              <a:pathLst>
                <a:path extrusionOk="0" h="3623" w="1221">
                  <a:moveTo>
                    <a:pt x="1" y="1"/>
                  </a:moveTo>
                  <a:cubicBezTo>
                    <a:pt x="202" y="1"/>
                    <a:pt x="366" y="164"/>
                    <a:pt x="366" y="366"/>
                  </a:cubicBezTo>
                  <a:lnTo>
                    <a:pt x="366" y="3253"/>
                  </a:lnTo>
                  <a:cubicBezTo>
                    <a:pt x="366" y="3455"/>
                    <a:pt x="202" y="3623"/>
                    <a:pt x="1" y="3623"/>
                  </a:cubicBezTo>
                  <a:lnTo>
                    <a:pt x="856" y="3623"/>
                  </a:lnTo>
                  <a:cubicBezTo>
                    <a:pt x="1057" y="3623"/>
                    <a:pt x="1221" y="3455"/>
                    <a:pt x="1221" y="3253"/>
                  </a:cubicBezTo>
                  <a:lnTo>
                    <a:pt x="1221" y="366"/>
                  </a:lnTo>
                  <a:cubicBezTo>
                    <a:pt x="1221" y="164"/>
                    <a:pt x="1057" y="1"/>
                    <a:pt x="856"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73"/>
            <p:cNvSpPr/>
            <p:nvPr/>
          </p:nvSpPr>
          <p:spPr>
            <a:xfrm>
              <a:off x="5768616" y="2908885"/>
              <a:ext cx="334816" cy="368536"/>
            </a:xfrm>
            <a:custGeom>
              <a:rect b="b" l="l" r="r" t="t"/>
              <a:pathLst>
                <a:path extrusionOk="0" h="14077" w="12789">
                  <a:moveTo>
                    <a:pt x="7038" y="409"/>
                  </a:moveTo>
                  <a:cubicBezTo>
                    <a:pt x="7355" y="409"/>
                    <a:pt x="7605" y="688"/>
                    <a:pt x="7572" y="1005"/>
                  </a:cubicBezTo>
                  <a:lnTo>
                    <a:pt x="7524" y="1509"/>
                  </a:lnTo>
                  <a:lnTo>
                    <a:pt x="3137" y="1509"/>
                  </a:lnTo>
                  <a:cubicBezTo>
                    <a:pt x="2864" y="1509"/>
                    <a:pt x="2864" y="1917"/>
                    <a:pt x="3137" y="1917"/>
                  </a:cubicBezTo>
                  <a:lnTo>
                    <a:pt x="7480" y="1917"/>
                  </a:lnTo>
                  <a:lnTo>
                    <a:pt x="7427" y="2480"/>
                  </a:lnTo>
                  <a:lnTo>
                    <a:pt x="6702" y="2480"/>
                  </a:lnTo>
                  <a:cubicBezTo>
                    <a:pt x="6428" y="2480"/>
                    <a:pt x="6428" y="2888"/>
                    <a:pt x="6702" y="2888"/>
                  </a:cubicBezTo>
                  <a:lnTo>
                    <a:pt x="7384" y="2888"/>
                  </a:lnTo>
                  <a:lnTo>
                    <a:pt x="7331" y="3445"/>
                  </a:lnTo>
                  <a:lnTo>
                    <a:pt x="5890" y="3445"/>
                  </a:lnTo>
                  <a:cubicBezTo>
                    <a:pt x="5621" y="3445"/>
                    <a:pt x="5621" y="3858"/>
                    <a:pt x="5890" y="3858"/>
                  </a:cubicBezTo>
                  <a:lnTo>
                    <a:pt x="7293" y="3858"/>
                  </a:lnTo>
                  <a:lnTo>
                    <a:pt x="7240" y="4416"/>
                  </a:lnTo>
                  <a:lnTo>
                    <a:pt x="6731" y="4416"/>
                  </a:lnTo>
                  <a:cubicBezTo>
                    <a:pt x="6462" y="4416"/>
                    <a:pt x="6462" y="4829"/>
                    <a:pt x="6731" y="4829"/>
                  </a:cubicBezTo>
                  <a:lnTo>
                    <a:pt x="7197" y="4829"/>
                  </a:lnTo>
                  <a:lnTo>
                    <a:pt x="7144" y="5386"/>
                  </a:lnTo>
                  <a:lnTo>
                    <a:pt x="5895" y="5386"/>
                  </a:lnTo>
                  <a:cubicBezTo>
                    <a:pt x="5621" y="5386"/>
                    <a:pt x="5621" y="5794"/>
                    <a:pt x="5895" y="5794"/>
                  </a:cubicBezTo>
                  <a:lnTo>
                    <a:pt x="7106" y="5794"/>
                  </a:lnTo>
                  <a:lnTo>
                    <a:pt x="7019" y="6640"/>
                  </a:lnTo>
                  <a:cubicBezTo>
                    <a:pt x="6985" y="6991"/>
                    <a:pt x="6813" y="7452"/>
                    <a:pt x="5727" y="7452"/>
                  </a:cubicBezTo>
                  <a:lnTo>
                    <a:pt x="2330" y="7452"/>
                  </a:lnTo>
                  <a:cubicBezTo>
                    <a:pt x="2303" y="7452"/>
                    <a:pt x="2276" y="7453"/>
                    <a:pt x="2250" y="7453"/>
                  </a:cubicBezTo>
                  <a:cubicBezTo>
                    <a:pt x="1227" y="7453"/>
                    <a:pt x="1066" y="7001"/>
                    <a:pt x="1028" y="6664"/>
                  </a:cubicBezTo>
                  <a:lnTo>
                    <a:pt x="562" y="1917"/>
                  </a:lnTo>
                  <a:lnTo>
                    <a:pt x="1975" y="1917"/>
                  </a:lnTo>
                  <a:cubicBezTo>
                    <a:pt x="2249" y="1917"/>
                    <a:pt x="2249" y="1509"/>
                    <a:pt x="1975" y="1509"/>
                  </a:cubicBezTo>
                  <a:lnTo>
                    <a:pt x="529" y="1509"/>
                  </a:lnTo>
                  <a:lnTo>
                    <a:pt x="476" y="1005"/>
                  </a:lnTo>
                  <a:cubicBezTo>
                    <a:pt x="462" y="851"/>
                    <a:pt x="510" y="702"/>
                    <a:pt x="611" y="587"/>
                  </a:cubicBezTo>
                  <a:cubicBezTo>
                    <a:pt x="711" y="476"/>
                    <a:pt x="860" y="409"/>
                    <a:pt x="1009" y="409"/>
                  </a:cubicBezTo>
                  <a:close/>
                  <a:moveTo>
                    <a:pt x="5568" y="7884"/>
                  </a:moveTo>
                  <a:lnTo>
                    <a:pt x="5568" y="8235"/>
                  </a:lnTo>
                  <a:cubicBezTo>
                    <a:pt x="5568" y="8451"/>
                    <a:pt x="5395" y="8624"/>
                    <a:pt x="5184" y="8624"/>
                  </a:cubicBezTo>
                  <a:lnTo>
                    <a:pt x="2854" y="8624"/>
                  </a:lnTo>
                  <a:cubicBezTo>
                    <a:pt x="2643" y="8619"/>
                    <a:pt x="2470" y="8446"/>
                    <a:pt x="2470" y="8235"/>
                  </a:cubicBezTo>
                  <a:lnTo>
                    <a:pt x="2470" y="7884"/>
                  </a:lnTo>
                  <a:close/>
                  <a:moveTo>
                    <a:pt x="1004" y="1"/>
                  </a:moveTo>
                  <a:cubicBezTo>
                    <a:pt x="442" y="1"/>
                    <a:pt x="0" y="486"/>
                    <a:pt x="58" y="1043"/>
                  </a:cubicBezTo>
                  <a:lnTo>
                    <a:pt x="615" y="6697"/>
                  </a:lnTo>
                  <a:cubicBezTo>
                    <a:pt x="663" y="7202"/>
                    <a:pt x="961" y="7793"/>
                    <a:pt x="2057" y="7874"/>
                  </a:cubicBezTo>
                  <a:lnTo>
                    <a:pt x="2057" y="8235"/>
                  </a:lnTo>
                  <a:cubicBezTo>
                    <a:pt x="2057" y="8672"/>
                    <a:pt x="2412" y="9032"/>
                    <a:pt x="2854" y="9032"/>
                  </a:cubicBezTo>
                  <a:lnTo>
                    <a:pt x="3810" y="9032"/>
                  </a:lnTo>
                  <a:lnTo>
                    <a:pt x="3810" y="11300"/>
                  </a:lnTo>
                  <a:cubicBezTo>
                    <a:pt x="3815" y="12832"/>
                    <a:pt x="5054" y="14076"/>
                    <a:pt x="6587" y="14076"/>
                  </a:cubicBezTo>
                  <a:lnTo>
                    <a:pt x="9104" y="14076"/>
                  </a:lnTo>
                  <a:cubicBezTo>
                    <a:pt x="10637" y="14076"/>
                    <a:pt x="11881" y="12832"/>
                    <a:pt x="11881" y="11300"/>
                  </a:cubicBezTo>
                  <a:lnTo>
                    <a:pt x="11881" y="7135"/>
                  </a:lnTo>
                  <a:lnTo>
                    <a:pt x="12212" y="7135"/>
                  </a:lnTo>
                  <a:cubicBezTo>
                    <a:pt x="12529" y="7135"/>
                    <a:pt x="12789" y="6875"/>
                    <a:pt x="12789" y="6558"/>
                  </a:cubicBezTo>
                  <a:lnTo>
                    <a:pt x="12789" y="3642"/>
                  </a:lnTo>
                  <a:cubicBezTo>
                    <a:pt x="12789" y="3325"/>
                    <a:pt x="12529" y="3066"/>
                    <a:pt x="12212" y="3066"/>
                  </a:cubicBezTo>
                  <a:lnTo>
                    <a:pt x="11929" y="3066"/>
                  </a:lnTo>
                  <a:lnTo>
                    <a:pt x="11929" y="2196"/>
                  </a:lnTo>
                  <a:cubicBezTo>
                    <a:pt x="11929" y="2059"/>
                    <a:pt x="11827" y="1991"/>
                    <a:pt x="11725" y="1991"/>
                  </a:cubicBezTo>
                  <a:cubicBezTo>
                    <a:pt x="11623" y="1991"/>
                    <a:pt x="11521" y="2059"/>
                    <a:pt x="11521" y="2196"/>
                  </a:cubicBezTo>
                  <a:lnTo>
                    <a:pt x="11521" y="3066"/>
                  </a:lnTo>
                  <a:lnTo>
                    <a:pt x="11237" y="3066"/>
                  </a:lnTo>
                  <a:cubicBezTo>
                    <a:pt x="10915" y="3066"/>
                    <a:pt x="10661" y="3325"/>
                    <a:pt x="10661" y="3642"/>
                  </a:cubicBezTo>
                  <a:lnTo>
                    <a:pt x="10661" y="4459"/>
                  </a:lnTo>
                  <a:cubicBezTo>
                    <a:pt x="10661" y="4596"/>
                    <a:pt x="10763" y="4664"/>
                    <a:pt x="10865" y="4664"/>
                  </a:cubicBezTo>
                  <a:cubicBezTo>
                    <a:pt x="10967" y="4664"/>
                    <a:pt x="11069" y="4596"/>
                    <a:pt x="11069" y="4459"/>
                  </a:cubicBezTo>
                  <a:lnTo>
                    <a:pt x="11069" y="3642"/>
                  </a:lnTo>
                  <a:cubicBezTo>
                    <a:pt x="11069" y="3551"/>
                    <a:pt x="11141" y="3479"/>
                    <a:pt x="11232" y="3479"/>
                  </a:cubicBezTo>
                  <a:lnTo>
                    <a:pt x="12212" y="3479"/>
                  </a:lnTo>
                  <a:cubicBezTo>
                    <a:pt x="12304" y="3479"/>
                    <a:pt x="12376" y="3551"/>
                    <a:pt x="12380" y="3642"/>
                  </a:cubicBezTo>
                  <a:lnTo>
                    <a:pt x="12380" y="6558"/>
                  </a:lnTo>
                  <a:cubicBezTo>
                    <a:pt x="12376" y="6649"/>
                    <a:pt x="12304" y="6721"/>
                    <a:pt x="12212" y="6721"/>
                  </a:cubicBezTo>
                  <a:lnTo>
                    <a:pt x="11232" y="6721"/>
                  </a:lnTo>
                  <a:cubicBezTo>
                    <a:pt x="11141" y="6721"/>
                    <a:pt x="11069" y="6649"/>
                    <a:pt x="11069" y="6558"/>
                  </a:cubicBezTo>
                  <a:lnTo>
                    <a:pt x="11069" y="5348"/>
                  </a:lnTo>
                  <a:cubicBezTo>
                    <a:pt x="11069" y="5211"/>
                    <a:pt x="10967" y="5142"/>
                    <a:pt x="10865" y="5142"/>
                  </a:cubicBezTo>
                  <a:cubicBezTo>
                    <a:pt x="10763" y="5142"/>
                    <a:pt x="10661" y="5211"/>
                    <a:pt x="10661" y="5348"/>
                  </a:cubicBezTo>
                  <a:lnTo>
                    <a:pt x="10661" y="6558"/>
                  </a:lnTo>
                  <a:cubicBezTo>
                    <a:pt x="10661" y="6875"/>
                    <a:pt x="10915" y="7135"/>
                    <a:pt x="11237" y="7135"/>
                  </a:cubicBezTo>
                  <a:lnTo>
                    <a:pt x="11477" y="7135"/>
                  </a:lnTo>
                  <a:lnTo>
                    <a:pt x="11477" y="11300"/>
                  </a:lnTo>
                  <a:cubicBezTo>
                    <a:pt x="11472" y="12606"/>
                    <a:pt x="10416" y="13663"/>
                    <a:pt x="9109" y="13663"/>
                  </a:cubicBezTo>
                  <a:lnTo>
                    <a:pt x="6592" y="13663"/>
                  </a:lnTo>
                  <a:cubicBezTo>
                    <a:pt x="5285" y="13663"/>
                    <a:pt x="4228" y="12606"/>
                    <a:pt x="4228" y="11300"/>
                  </a:cubicBezTo>
                  <a:lnTo>
                    <a:pt x="4228" y="9032"/>
                  </a:lnTo>
                  <a:lnTo>
                    <a:pt x="5184" y="9032"/>
                  </a:lnTo>
                  <a:cubicBezTo>
                    <a:pt x="5626" y="9032"/>
                    <a:pt x="5981" y="8672"/>
                    <a:pt x="5981" y="8235"/>
                  </a:cubicBezTo>
                  <a:lnTo>
                    <a:pt x="5981" y="7874"/>
                  </a:lnTo>
                  <a:cubicBezTo>
                    <a:pt x="7077" y="7793"/>
                    <a:pt x="7370" y="7197"/>
                    <a:pt x="7423" y="6697"/>
                  </a:cubicBezTo>
                  <a:lnTo>
                    <a:pt x="7533" y="5626"/>
                  </a:lnTo>
                  <a:lnTo>
                    <a:pt x="7624" y="4651"/>
                  </a:lnTo>
                  <a:lnTo>
                    <a:pt x="7721" y="3681"/>
                  </a:lnTo>
                  <a:lnTo>
                    <a:pt x="7913" y="1735"/>
                  </a:lnTo>
                  <a:lnTo>
                    <a:pt x="7980" y="1043"/>
                  </a:lnTo>
                  <a:cubicBezTo>
                    <a:pt x="8038" y="486"/>
                    <a:pt x="7596" y="1"/>
                    <a:pt x="70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88" name="Google Shape;18888;p73"/>
          <p:cNvGrpSpPr/>
          <p:nvPr/>
        </p:nvGrpSpPr>
        <p:grpSpPr>
          <a:xfrm>
            <a:off x="6657061" y="2908885"/>
            <a:ext cx="323114" cy="368667"/>
            <a:chOff x="6657061" y="2908885"/>
            <a:chExt cx="323114" cy="368667"/>
          </a:xfrm>
        </p:grpSpPr>
        <p:sp>
          <p:nvSpPr>
            <p:cNvPr id="18889" name="Google Shape;18889;p73"/>
            <p:cNvSpPr/>
            <p:nvPr/>
          </p:nvSpPr>
          <p:spPr>
            <a:xfrm>
              <a:off x="6662454" y="2914174"/>
              <a:ext cx="312066" cy="357828"/>
            </a:xfrm>
            <a:custGeom>
              <a:rect b="b" l="l" r="r" t="t"/>
              <a:pathLst>
                <a:path extrusionOk="0" h="13668" w="11920">
                  <a:moveTo>
                    <a:pt x="3868" y="0"/>
                  </a:moveTo>
                  <a:cubicBezTo>
                    <a:pt x="3296" y="0"/>
                    <a:pt x="2758" y="245"/>
                    <a:pt x="2384" y="678"/>
                  </a:cubicBezTo>
                  <a:lnTo>
                    <a:pt x="1994" y="1125"/>
                  </a:lnTo>
                  <a:lnTo>
                    <a:pt x="827" y="1125"/>
                  </a:lnTo>
                  <a:cubicBezTo>
                    <a:pt x="371" y="1129"/>
                    <a:pt x="1" y="1499"/>
                    <a:pt x="1" y="1960"/>
                  </a:cubicBezTo>
                  <a:lnTo>
                    <a:pt x="1" y="12837"/>
                  </a:lnTo>
                  <a:cubicBezTo>
                    <a:pt x="1" y="13298"/>
                    <a:pt x="371" y="13668"/>
                    <a:pt x="832" y="13668"/>
                  </a:cubicBezTo>
                  <a:lnTo>
                    <a:pt x="11084" y="13668"/>
                  </a:lnTo>
                  <a:cubicBezTo>
                    <a:pt x="11545" y="13668"/>
                    <a:pt x="11920" y="13298"/>
                    <a:pt x="11920" y="12837"/>
                  </a:cubicBezTo>
                  <a:lnTo>
                    <a:pt x="11920" y="1960"/>
                  </a:lnTo>
                  <a:cubicBezTo>
                    <a:pt x="11920" y="1499"/>
                    <a:pt x="11545" y="1125"/>
                    <a:pt x="11084" y="1125"/>
                  </a:cubicBezTo>
                  <a:lnTo>
                    <a:pt x="9916" y="1125"/>
                  </a:lnTo>
                  <a:lnTo>
                    <a:pt x="9527" y="678"/>
                  </a:lnTo>
                  <a:cubicBezTo>
                    <a:pt x="9153" y="250"/>
                    <a:pt x="8610" y="0"/>
                    <a:pt x="8043"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73"/>
            <p:cNvSpPr/>
            <p:nvPr/>
          </p:nvSpPr>
          <p:spPr>
            <a:xfrm>
              <a:off x="6662349" y="2943862"/>
              <a:ext cx="312039" cy="328271"/>
            </a:xfrm>
            <a:custGeom>
              <a:rect b="b" l="l" r="r" t="t"/>
              <a:pathLst>
                <a:path extrusionOk="0" h="12539" w="11919">
                  <a:moveTo>
                    <a:pt x="11096" y="0"/>
                  </a:moveTo>
                  <a:cubicBezTo>
                    <a:pt x="11094" y="0"/>
                    <a:pt x="11091" y="0"/>
                    <a:pt x="11088" y="0"/>
                  </a:cubicBezTo>
                  <a:lnTo>
                    <a:pt x="10891" y="0"/>
                  </a:lnTo>
                  <a:lnTo>
                    <a:pt x="10891" y="10675"/>
                  </a:lnTo>
                  <a:cubicBezTo>
                    <a:pt x="10891" y="11136"/>
                    <a:pt x="10516" y="11506"/>
                    <a:pt x="10060" y="11511"/>
                  </a:cubicBezTo>
                  <a:lnTo>
                    <a:pt x="0" y="11511"/>
                  </a:lnTo>
                  <a:lnTo>
                    <a:pt x="0" y="11703"/>
                  </a:lnTo>
                  <a:cubicBezTo>
                    <a:pt x="0" y="12164"/>
                    <a:pt x="370" y="12539"/>
                    <a:pt x="831" y="12539"/>
                  </a:cubicBezTo>
                  <a:lnTo>
                    <a:pt x="11083" y="12539"/>
                  </a:lnTo>
                  <a:cubicBezTo>
                    <a:pt x="11544" y="12539"/>
                    <a:pt x="11919" y="12164"/>
                    <a:pt x="11919" y="11703"/>
                  </a:cubicBezTo>
                  <a:lnTo>
                    <a:pt x="11919" y="831"/>
                  </a:lnTo>
                  <a:cubicBezTo>
                    <a:pt x="11919" y="373"/>
                    <a:pt x="11549" y="0"/>
                    <a:pt x="11096"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73"/>
            <p:cNvSpPr/>
            <p:nvPr/>
          </p:nvSpPr>
          <p:spPr>
            <a:xfrm>
              <a:off x="6746099" y="2951035"/>
              <a:ext cx="144671" cy="55109"/>
            </a:xfrm>
            <a:custGeom>
              <a:rect b="b" l="l" r="r" t="t"/>
              <a:pathLst>
                <a:path extrusionOk="0" h="2105" w="5526">
                  <a:moveTo>
                    <a:pt x="510" y="0"/>
                  </a:moveTo>
                  <a:cubicBezTo>
                    <a:pt x="231" y="0"/>
                    <a:pt x="1" y="226"/>
                    <a:pt x="1" y="509"/>
                  </a:cubicBezTo>
                  <a:lnTo>
                    <a:pt x="1" y="1590"/>
                  </a:lnTo>
                  <a:cubicBezTo>
                    <a:pt x="1" y="1874"/>
                    <a:pt x="231" y="2099"/>
                    <a:pt x="510" y="2104"/>
                  </a:cubicBezTo>
                  <a:lnTo>
                    <a:pt x="5016" y="2104"/>
                  </a:lnTo>
                  <a:cubicBezTo>
                    <a:pt x="5295" y="2104"/>
                    <a:pt x="5520" y="1874"/>
                    <a:pt x="5525" y="1595"/>
                  </a:cubicBezTo>
                  <a:lnTo>
                    <a:pt x="5525" y="509"/>
                  </a:lnTo>
                  <a:cubicBezTo>
                    <a:pt x="5520" y="226"/>
                    <a:pt x="5295" y="0"/>
                    <a:pt x="5016"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73"/>
            <p:cNvSpPr/>
            <p:nvPr/>
          </p:nvSpPr>
          <p:spPr>
            <a:xfrm>
              <a:off x="6838802" y="2951035"/>
              <a:ext cx="51967" cy="55109"/>
            </a:xfrm>
            <a:custGeom>
              <a:rect b="b" l="l" r="r" t="t"/>
              <a:pathLst>
                <a:path extrusionOk="0" h="2105" w="1985">
                  <a:moveTo>
                    <a:pt x="0" y="0"/>
                  </a:moveTo>
                  <a:cubicBezTo>
                    <a:pt x="279" y="0"/>
                    <a:pt x="509" y="231"/>
                    <a:pt x="509" y="509"/>
                  </a:cubicBezTo>
                  <a:lnTo>
                    <a:pt x="509" y="1595"/>
                  </a:lnTo>
                  <a:cubicBezTo>
                    <a:pt x="509" y="1878"/>
                    <a:pt x="279" y="2104"/>
                    <a:pt x="0" y="2104"/>
                  </a:cubicBezTo>
                  <a:lnTo>
                    <a:pt x="1475" y="2104"/>
                  </a:lnTo>
                  <a:cubicBezTo>
                    <a:pt x="1758" y="2104"/>
                    <a:pt x="1984" y="1878"/>
                    <a:pt x="1984" y="1595"/>
                  </a:cubicBezTo>
                  <a:lnTo>
                    <a:pt x="1984" y="509"/>
                  </a:lnTo>
                  <a:cubicBezTo>
                    <a:pt x="1984" y="226"/>
                    <a:pt x="1758" y="0"/>
                    <a:pt x="1475"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3" name="Google Shape;18893;p73"/>
            <p:cNvSpPr/>
            <p:nvPr/>
          </p:nvSpPr>
          <p:spPr>
            <a:xfrm>
              <a:off x="6813015" y="3057064"/>
              <a:ext cx="10839" cy="160745"/>
            </a:xfrm>
            <a:custGeom>
              <a:rect b="b" l="l" r="r" t="t"/>
              <a:pathLst>
                <a:path extrusionOk="0" h="6140" w="414">
                  <a:moveTo>
                    <a:pt x="207" y="1"/>
                  </a:moveTo>
                  <a:cubicBezTo>
                    <a:pt x="104" y="1"/>
                    <a:pt x="0" y="69"/>
                    <a:pt x="0" y="206"/>
                  </a:cubicBezTo>
                  <a:lnTo>
                    <a:pt x="0" y="5938"/>
                  </a:lnTo>
                  <a:cubicBezTo>
                    <a:pt x="0" y="6072"/>
                    <a:pt x="104" y="6139"/>
                    <a:pt x="207" y="6139"/>
                  </a:cubicBezTo>
                  <a:cubicBezTo>
                    <a:pt x="310" y="6139"/>
                    <a:pt x="413" y="6072"/>
                    <a:pt x="413" y="5938"/>
                  </a:cubicBezTo>
                  <a:lnTo>
                    <a:pt x="413" y="206"/>
                  </a:lnTo>
                  <a:cubicBezTo>
                    <a:pt x="413" y="69"/>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4" name="Google Shape;18894;p73"/>
            <p:cNvSpPr/>
            <p:nvPr/>
          </p:nvSpPr>
          <p:spPr>
            <a:xfrm>
              <a:off x="6740811" y="2945485"/>
              <a:ext cx="155352" cy="65921"/>
            </a:xfrm>
            <a:custGeom>
              <a:rect b="b" l="l" r="r" t="t"/>
              <a:pathLst>
                <a:path extrusionOk="0" h="2518" w="5934">
                  <a:moveTo>
                    <a:pt x="717" y="1"/>
                  </a:moveTo>
                  <a:cubicBezTo>
                    <a:pt x="323" y="1"/>
                    <a:pt x="1" y="323"/>
                    <a:pt x="1" y="716"/>
                  </a:cubicBezTo>
                  <a:lnTo>
                    <a:pt x="1" y="1802"/>
                  </a:lnTo>
                  <a:cubicBezTo>
                    <a:pt x="1" y="2196"/>
                    <a:pt x="323" y="2518"/>
                    <a:pt x="717" y="2518"/>
                  </a:cubicBezTo>
                  <a:lnTo>
                    <a:pt x="3378" y="2518"/>
                  </a:lnTo>
                  <a:cubicBezTo>
                    <a:pt x="3652" y="2518"/>
                    <a:pt x="3652" y="2110"/>
                    <a:pt x="3378" y="2110"/>
                  </a:cubicBezTo>
                  <a:lnTo>
                    <a:pt x="717" y="2110"/>
                  </a:lnTo>
                  <a:cubicBezTo>
                    <a:pt x="548" y="2110"/>
                    <a:pt x="414" y="1975"/>
                    <a:pt x="414" y="1807"/>
                  </a:cubicBezTo>
                  <a:lnTo>
                    <a:pt x="414" y="721"/>
                  </a:lnTo>
                  <a:cubicBezTo>
                    <a:pt x="414" y="553"/>
                    <a:pt x="548" y="419"/>
                    <a:pt x="717" y="419"/>
                  </a:cubicBezTo>
                  <a:lnTo>
                    <a:pt x="5218" y="419"/>
                  </a:lnTo>
                  <a:cubicBezTo>
                    <a:pt x="5386" y="419"/>
                    <a:pt x="5521" y="553"/>
                    <a:pt x="5521" y="721"/>
                  </a:cubicBezTo>
                  <a:lnTo>
                    <a:pt x="5521" y="1807"/>
                  </a:lnTo>
                  <a:cubicBezTo>
                    <a:pt x="5521" y="1975"/>
                    <a:pt x="5386" y="2110"/>
                    <a:pt x="5218" y="2110"/>
                  </a:cubicBezTo>
                  <a:lnTo>
                    <a:pt x="4420" y="2110"/>
                  </a:lnTo>
                  <a:cubicBezTo>
                    <a:pt x="4147" y="2110"/>
                    <a:pt x="4147" y="2518"/>
                    <a:pt x="4420" y="2518"/>
                  </a:cubicBezTo>
                  <a:lnTo>
                    <a:pt x="5218" y="2518"/>
                  </a:lnTo>
                  <a:cubicBezTo>
                    <a:pt x="5612" y="2518"/>
                    <a:pt x="5934" y="2196"/>
                    <a:pt x="5934" y="1802"/>
                  </a:cubicBezTo>
                  <a:lnTo>
                    <a:pt x="5934" y="716"/>
                  </a:lnTo>
                  <a:cubicBezTo>
                    <a:pt x="5934" y="323"/>
                    <a:pt x="5612" y="1"/>
                    <a:pt x="521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73"/>
            <p:cNvSpPr/>
            <p:nvPr/>
          </p:nvSpPr>
          <p:spPr>
            <a:xfrm>
              <a:off x="6657061" y="2908885"/>
              <a:ext cx="323114" cy="368667"/>
            </a:xfrm>
            <a:custGeom>
              <a:rect b="b" l="l" r="r" t="t"/>
              <a:pathLst>
                <a:path extrusionOk="0" h="14082" w="12342">
                  <a:moveTo>
                    <a:pt x="4074" y="1"/>
                  </a:moveTo>
                  <a:cubicBezTo>
                    <a:pt x="2811" y="1"/>
                    <a:pt x="2282" y="976"/>
                    <a:pt x="2104" y="1125"/>
                  </a:cubicBezTo>
                  <a:lnTo>
                    <a:pt x="1038" y="1125"/>
                  </a:lnTo>
                  <a:cubicBezTo>
                    <a:pt x="466" y="1125"/>
                    <a:pt x="0" y="1591"/>
                    <a:pt x="0" y="2167"/>
                  </a:cubicBezTo>
                  <a:lnTo>
                    <a:pt x="0" y="5420"/>
                  </a:lnTo>
                  <a:cubicBezTo>
                    <a:pt x="0" y="5554"/>
                    <a:pt x="102" y="5621"/>
                    <a:pt x="204" y="5621"/>
                  </a:cubicBezTo>
                  <a:cubicBezTo>
                    <a:pt x="306" y="5621"/>
                    <a:pt x="409" y="5554"/>
                    <a:pt x="409" y="5420"/>
                  </a:cubicBezTo>
                  <a:lnTo>
                    <a:pt x="409" y="2167"/>
                  </a:lnTo>
                  <a:cubicBezTo>
                    <a:pt x="409" y="1817"/>
                    <a:pt x="687" y="1538"/>
                    <a:pt x="1033" y="1538"/>
                  </a:cubicBezTo>
                  <a:lnTo>
                    <a:pt x="2200" y="1538"/>
                  </a:lnTo>
                  <a:cubicBezTo>
                    <a:pt x="2263" y="1538"/>
                    <a:pt x="2321" y="1514"/>
                    <a:pt x="2359" y="1471"/>
                  </a:cubicBezTo>
                  <a:lnTo>
                    <a:pt x="2748" y="1024"/>
                  </a:lnTo>
                  <a:cubicBezTo>
                    <a:pt x="3084" y="640"/>
                    <a:pt x="3570" y="419"/>
                    <a:pt x="4079" y="419"/>
                  </a:cubicBezTo>
                  <a:lnTo>
                    <a:pt x="8249" y="419"/>
                  </a:lnTo>
                  <a:cubicBezTo>
                    <a:pt x="8758" y="419"/>
                    <a:pt x="9243" y="640"/>
                    <a:pt x="9575" y="1024"/>
                  </a:cubicBezTo>
                  <a:lnTo>
                    <a:pt x="9969" y="1471"/>
                  </a:lnTo>
                  <a:cubicBezTo>
                    <a:pt x="10007" y="1514"/>
                    <a:pt x="10065" y="1538"/>
                    <a:pt x="10122" y="1538"/>
                  </a:cubicBezTo>
                  <a:lnTo>
                    <a:pt x="11290" y="1538"/>
                  </a:lnTo>
                  <a:cubicBezTo>
                    <a:pt x="11640" y="1538"/>
                    <a:pt x="11919" y="1817"/>
                    <a:pt x="11919" y="2167"/>
                  </a:cubicBezTo>
                  <a:lnTo>
                    <a:pt x="11919" y="13039"/>
                  </a:lnTo>
                  <a:cubicBezTo>
                    <a:pt x="11919" y="13385"/>
                    <a:pt x="11640" y="13668"/>
                    <a:pt x="11290" y="13668"/>
                  </a:cubicBezTo>
                  <a:lnTo>
                    <a:pt x="9647" y="13668"/>
                  </a:lnTo>
                  <a:lnTo>
                    <a:pt x="9647" y="12409"/>
                  </a:lnTo>
                  <a:cubicBezTo>
                    <a:pt x="9647" y="12273"/>
                    <a:pt x="9545" y="12204"/>
                    <a:pt x="9442" y="12204"/>
                  </a:cubicBezTo>
                  <a:cubicBezTo>
                    <a:pt x="9339" y="12204"/>
                    <a:pt x="9236" y="12273"/>
                    <a:pt x="9234" y="12409"/>
                  </a:cubicBezTo>
                  <a:lnTo>
                    <a:pt x="9234" y="13668"/>
                  </a:lnTo>
                  <a:lnTo>
                    <a:pt x="3104" y="13668"/>
                  </a:lnTo>
                  <a:lnTo>
                    <a:pt x="3104" y="12409"/>
                  </a:lnTo>
                  <a:cubicBezTo>
                    <a:pt x="3104" y="12273"/>
                    <a:pt x="3002" y="12204"/>
                    <a:pt x="2899" y="12204"/>
                  </a:cubicBezTo>
                  <a:cubicBezTo>
                    <a:pt x="2797" y="12204"/>
                    <a:pt x="2695" y="12273"/>
                    <a:pt x="2695" y="12409"/>
                  </a:cubicBezTo>
                  <a:lnTo>
                    <a:pt x="2695" y="13668"/>
                  </a:lnTo>
                  <a:lnTo>
                    <a:pt x="1048" y="13668"/>
                  </a:lnTo>
                  <a:cubicBezTo>
                    <a:pt x="702" y="13668"/>
                    <a:pt x="423" y="13385"/>
                    <a:pt x="423" y="13039"/>
                  </a:cubicBezTo>
                  <a:lnTo>
                    <a:pt x="423" y="6597"/>
                  </a:lnTo>
                  <a:cubicBezTo>
                    <a:pt x="423" y="6460"/>
                    <a:pt x="321" y="6391"/>
                    <a:pt x="219" y="6391"/>
                  </a:cubicBezTo>
                  <a:cubicBezTo>
                    <a:pt x="117" y="6391"/>
                    <a:pt x="15" y="6460"/>
                    <a:pt x="15" y="6597"/>
                  </a:cubicBezTo>
                  <a:lnTo>
                    <a:pt x="15" y="13044"/>
                  </a:lnTo>
                  <a:cubicBezTo>
                    <a:pt x="15" y="13615"/>
                    <a:pt x="481" y="14081"/>
                    <a:pt x="1052" y="14081"/>
                  </a:cubicBezTo>
                  <a:lnTo>
                    <a:pt x="11304" y="14081"/>
                  </a:lnTo>
                  <a:cubicBezTo>
                    <a:pt x="11876" y="14081"/>
                    <a:pt x="12342" y="13615"/>
                    <a:pt x="12342" y="13044"/>
                  </a:cubicBezTo>
                  <a:lnTo>
                    <a:pt x="12342" y="2167"/>
                  </a:lnTo>
                  <a:cubicBezTo>
                    <a:pt x="12327" y="1591"/>
                    <a:pt x="11861" y="1130"/>
                    <a:pt x="11290" y="1125"/>
                  </a:cubicBezTo>
                  <a:lnTo>
                    <a:pt x="10214" y="1125"/>
                  </a:lnTo>
                  <a:cubicBezTo>
                    <a:pt x="10041" y="981"/>
                    <a:pt x="9503" y="1"/>
                    <a:pt x="8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6" name="Google Shape;18896;p73"/>
          <p:cNvGrpSpPr/>
          <p:nvPr/>
        </p:nvGrpSpPr>
        <p:grpSpPr>
          <a:xfrm>
            <a:off x="6211084" y="2909173"/>
            <a:ext cx="330915" cy="368457"/>
            <a:chOff x="6211084" y="2909173"/>
            <a:chExt cx="330915" cy="368457"/>
          </a:xfrm>
        </p:grpSpPr>
        <p:sp>
          <p:nvSpPr>
            <p:cNvPr id="18897" name="Google Shape;18897;p73"/>
            <p:cNvSpPr/>
            <p:nvPr/>
          </p:nvSpPr>
          <p:spPr>
            <a:xfrm>
              <a:off x="6217603" y="2926635"/>
              <a:ext cx="314972" cy="345367"/>
            </a:xfrm>
            <a:custGeom>
              <a:rect b="b" l="l" r="r" t="t"/>
              <a:pathLst>
                <a:path extrusionOk="0" h="13192" w="12031">
                  <a:moveTo>
                    <a:pt x="6155" y="1"/>
                  </a:moveTo>
                  <a:cubicBezTo>
                    <a:pt x="4409" y="1"/>
                    <a:pt x="2697" y="862"/>
                    <a:pt x="1682" y="2450"/>
                  </a:cubicBezTo>
                  <a:lnTo>
                    <a:pt x="1380" y="2998"/>
                  </a:lnTo>
                  <a:cubicBezTo>
                    <a:pt x="1034" y="3714"/>
                    <a:pt x="851" y="4501"/>
                    <a:pt x="856" y="5299"/>
                  </a:cubicBezTo>
                  <a:cubicBezTo>
                    <a:pt x="856" y="5645"/>
                    <a:pt x="957" y="6317"/>
                    <a:pt x="957" y="6317"/>
                  </a:cubicBezTo>
                  <a:lnTo>
                    <a:pt x="174" y="7701"/>
                  </a:lnTo>
                  <a:cubicBezTo>
                    <a:pt x="1" y="8008"/>
                    <a:pt x="135" y="8402"/>
                    <a:pt x="467" y="8537"/>
                  </a:cubicBezTo>
                  <a:lnTo>
                    <a:pt x="1408" y="8926"/>
                  </a:lnTo>
                  <a:lnTo>
                    <a:pt x="1408" y="10506"/>
                  </a:lnTo>
                  <a:cubicBezTo>
                    <a:pt x="1408" y="11059"/>
                    <a:pt x="1855" y="11506"/>
                    <a:pt x="2408" y="11506"/>
                  </a:cubicBezTo>
                  <a:lnTo>
                    <a:pt x="3710" y="11506"/>
                  </a:lnTo>
                  <a:lnTo>
                    <a:pt x="3710" y="13182"/>
                  </a:lnTo>
                  <a:lnTo>
                    <a:pt x="8903" y="13192"/>
                  </a:lnTo>
                  <a:lnTo>
                    <a:pt x="8903" y="13192"/>
                  </a:lnTo>
                  <a:lnTo>
                    <a:pt x="8903" y="10694"/>
                  </a:lnTo>
                  <a:cubicBezTo>
                    <a:pt x="8903" y="10194"/>
                    <a:pt x="9124" y="9719"/>
                    <a:pt x="9508" y="9401"/>
                  </a:cubicBezTo>
                  <a:cubicBezTo>
                    <a:pt x="11502" y="7763"/>
                    <a:pt x="12030" y="4929"/>
                    <a:pt x="10757" y="2685"/>
                  </a:cubicBezTo>
                  <a:lnTo>
                    <a:pt x="10757" y="2685"/>
                  </a:lnTo>
                  <a:lnTo>
                    <a:pt x="8105" y="3569"/>
                  </a:lnTo>
                  <a:lnTo>
                    <a:pt x="8105" y="3569"/>
                  </a:lnTo>
                  <a:lnTo>
                    <a:pt x="10056" y="1864"/>
                  </a:lnTo>
                  <a:lnTo>
                    <a:pt x="8840" y="1081"/>
                  </a:lnTo>
                  <a:lnTo>
                    <a:pt x="9148" y="932"/>
                  </a:lnTo>
                  <a:cubicBezTo>
                    <a:pt x="8230" y="302"/>
                    <a:pt x="7187" y="1"/>
                    <a:pt x="6155" y="1"/>
                  </a:cubicBezTo>
                  <a:close/>
                  <a:moveTo>
                    <a:pt x="8903" y="13192"/>
                  </a:moveTo>
                  <a:lnTo>
                    <a:pt x="8903" y="13192"/>
                  </a:lnTo>
                  <a:lnTo>
                    <a:pt x="8908" y="13192"/>
                  </a:lnTo>
                  <a:lnTo>
                    <a:pt x="8903" y="13192"/>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8" name="Google Shape;18898;p73"/>
            <p:cNvSpPr/>
            <p:nvPr/>
          </p:nvSpPr>
          <p:spPr>
            <a:xfrm>
              <a:off x="6299102" y="2926897"/>
              <a:ext cx="181637" cy="69796"/>
            </a:xfrm>
            <a:custGeom>
              <a:rect b="b" l="l" r="r" t="t"/>
              <a:pathLst>
                <a:path extrusionOk="0" h="2666" w="6938">
                  <a:moveTo>
                    <a:pt x="3032" y="1"/>
                  </a:moveTo>
                  <a:cubicBezTo>
                    <a:pt x="1972" y="1"/>
                    <a:pt x="912" y="318"/>
                    <a:pt x="1" y="951"/>
                  </a:cubicBezTo>
                  <a:cubicBezTo>
                    <a:pt x="496" y="831"/>
                    <a:pt x="1000" y="773"/>
                    <a:pt x="1509" y="773"/>
                  </a:cubicBezTo>
                  <a:cubicBezTo>
                    <a:pt x="1515" y="773"/>
                    <a:pt x="1521" y="773"/>
                    <a:pt x="1527" y="773"/>
                  </a:cubicBezTo>
                  <a:cubicBezTo>
                    <a:pt x="3217" y="773"/>
                    <a:pt x="4833" y="1455"/>
                    <a:pt x="6016" y="2666"/>
                  </a:cubicBezTo>
                  <a:lnTo>
                    <a:pt x="6938" y="1864"/>
                  </a:lnTo>
                  <a:lnTo>
                    <a:pt x="5723" y="1081"/>
                  </a:lnTo>
                  <a:lnTo>
                    <a:pt x="6030" y="932"/>
                  </a:lnTo>
                  <a:cubicBezTo>
                    <a:pt x="5127" y="311"/>
                    <a:pt x="4080" y="1"/>
                    <a:pt x="303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73"/>
            <p:cNvSpPr/>
            <p:nvPr/>
          </p:nvSpPr>
          <p:spPr>
            <a:xfrm>
              <a:off x="6466889" y="2996929"/>
              <a:ext cx="56496" cy="129565"/>
            </a:xfrm>
            <a:custGeom>
              <a:rect b="b" l="l" r="r" t="t"/>
              <a:pathLst>
                <a:path extrusionOk="0" h="4949" w="2158">
                  <a:moveTo>
                    <a:pt x="1240" y="0"/>
                  </a:moveTo>
                  <a:lnTo>
                    <a:pt x="0" y="418"/>
                  </a:lnTo>
                  <a:cubicBezTo>
                    <a:pt x="913" y="1543"/>
                    <a:pt x="1413" y="2950"/>
                    <a:pt x="1413" y="4406"/>
                  </a:cubicBezTo>
                  <a:cubicBezTo>
                    <a:pt x="1413" y="4584"/>
                    <a:pt x="1408" y="4766"/>
                    <a:pt x="1394" y="4949"/>
                  </a:cubicBezTo>
                  <a:cubicBezTo>
                    <a:pt x="2158" y="3373"/>
                    <a:pt x="2105" y="1523"/>
                    <a:pt x="12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73"/>
            <p:cNvSpPr/>
            <p:nvPr/>
          </p:nvSpPr>
          <p:spPr>
            <a:xfrm>
              <a:off x="6429792" y="2914174"/>
              <a:ext cx="105532" cy="106055"/>
            </a:xfrm>
            <a:custGeom>
              <a:rect b="b" l="l" r="r" t="t"/>
              <a:pathLst>
                <a:path extrusionOk="0" h="4051" w="4031">
                  <a:moveTo>
                    <a:pt x="3935" y="0"/>
                  </a:moveTo>
                  <a:lnTo>
                    <a:pt x="735" y="1562"/>
                  </a:lnTo>
                  <a:lnTo>
                    <a:pt x="1951" y="2345"/>
                  </a:lnTo>
                  <a:lnTo>
                    <a:pt x="0" y="4050"/>
                  </a:lnTo>
                  <a:lnTo>
                    <a:pt x="4031" y="2705"/>
                  </a:lnTo>
                  <a:lnTo>
                    <a:pt x="3651" y="2431"/>
                  </a:lnTo>
                  <a:lnTo>
                    <a:pt x="3027" y="1975"/>
                  </a:lnTo>
                  <a:lnTo>
                    <a:pt x="2657" y="1701"/>
                  </a:lnTo>
                  <a:lnTo>
                    <a:pt x="3935"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1" name="Google Shape;18901;p73"/>
            <p:cNvSpPr/>
            <p:nvPr/>
          </p:nvSpPr>
          <p:spPr>
            <a:xfrm>
              <a:off x="6429792" y="2914435"/>
              <a:ext cx="105532" cy="105793"/>
            </a:xfrm>
            <a:custGeom>
              <a:rect b="b" l="l" r="r" t="t"/>
              <a:pathLst>
                <a:path extrusionOk="0" h="4041" w="4031">
                  <a:moveTo>
                    <a:pt x="3935" y="0"/>
                  </a:moveTo>
                  <a:lnTo>
                    <a:pt x="2926" y="490"/>
                  </a:lnTo>
                  <a:lnTo>
                    <a:pt x="2181" y="1480"/>
                  </a:lnTo>
                  <a:cubicBezTo>
                    <a:pt x="2032" y="1681"/>
                    <a:pt x="2076" y="1965"/>
                    <a:pt x="2277" y="2114"/>
                  </a:cubicBezTo>
                  <a:lnTo>
                    <a:pt x="2902" y="2565"/>
                  </a:lnTo>
                  <a:lnTo>
                    <a:pt x="3277" y="2839"/>
                  </a:lnTo>
                  <a:lnTo>
                    <a:pt x="188" y="3872"/>
                  </a:lnTo>
                  <a:lnTo>
                    <a:pt x="0" y="4040"/>
                  </a:lnTo>
                  <a:lnTo>
                    <a:pt x="4031" y="2695"/>
                  </a:lnTo>
                  <a:lnTo>
                    <a:pt x="3651" y="2421"/>
                  </a:lnTo>
                  <a:lnTo>
                    <a:pt x="3032" y="1970"/>
                  </a:lnTo>
                  <a:lnTo>
                    <a:pt x="2657" y="1701"/>
                  </a:lnTo>
                  <a:lnTo>
                    <a:pt x="393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2" name="Google Shape;18902;p73"/>
            <p:cNvSpPr/>
            <p:nvPr/>
          </p:nvSpPr>
          <p:spPr>
            <a:xfrm>
              <a:off x="6211084" y="2999547"/>
              <a:ext cx="145666" cy="277744"/>
            </a:xfrm>
            <a:custGeom>
              <a:rect b="b" l="l" r="r" t="t"/>
              <a:pathLst>
                <a:path extrusionOk="0" h="10609" w="5564">
                  <a:moveTo>
                    <a:pt x="1623" y="0"/>
                  </a:moveTo>
                  <a:cubicBezTo>
                    <a:pt x="1548" y="0"/>
                    <a:pt x="1475" y="40"/>
                    <a:pt x="1436" y="136"/>
                  </a:cubicBezTo>
                  <a:cubicBezTo>
                    <a:pt x="1076" y="880"/>
                    <a:pt x="894" y="1697"/>
                    <a:pt x="894" y="2523"/>
                  </a:cubicBezTo>
                  <a:cubicBezTo>
                    <a:pt x="908" y="2850"/>
                    <a:pt x="937" y="3182"/>
                    <a:pt x="985" y="3503"/>
                  </a:cubicBezTo>
                  <a:lnTo>
                    <a:pt x="240" y="4825"/>
                  </a:lnTo>
                  <a:cubicBezTo>
                    <a:pt x="0" y="5243"/>
                    <a:pt x="187" y="5771"/>
                    <a:pt x="629" y="5954"/>
                  </a:cubicBezTo>
                  <a:lnTo>
                    <a:pt x="1446" y="6290"/>
                  </a:lnTo>
                  <a:lnTo>
                    <a:pt x="1446" y="7731"/>
                  </a:lnTo>
                  <a:cubicBezTo>
                    <a:pt x="1451" y="8394"/>
                    <a:pt x="1984" y="8932"/>
                    <a:pt x="2647" y="8932"/>
                  </a:cubicBezTo>
                  <a:lnTo>
                    <a:pt x="3747" y="8932"/>
                  </a:lnTo>
                  <a:lnTo>
                    <a:pt x="3747" y="10407"/>
                  </a:lnTo>
                  <a:cubicBezTo>
                    <a:pt x="3747" y="10541"/>
                    <a:pt x="3849" y="10609"/>
                    <a:pt x="3951" y="10609"/>
                  </a:cubicBezTo>
                  <a:cubicBezTo>
                    <a:pt x="4053" y="10609"/>
                    <a:pt x="4156" y="10541"/>
                    <a:pt x="4156" y="10407"/>
                  </a:cubicBezTo>
                  <a:lnTo>
                    <a:pt x="4156" y="8922"/>
                  </a:lnTo>
                  <a:cubicBezTo>
                    <a:pt x="4468" y="8894"/>
                    <a:pt x="5054" y="8793"/>
                    <a:pt x="5472" y="8432"/>
                  </a:cubicBezTo>
                  <a:cubicBezTo>
                    <a:pt x="5558" y="8356"/>
                    <a:pt x="5563" y="8226"/>
                    <a:pt x="5491" y="8139"/>
                  </a:cubicBezTo>
                  <a:cubicBezTo>
                    <a:pt x="5448" y="8098"/>
                    <a:pt x="5393" y="8078"/>
                    <a:pt x="5339" y="8078"/>
                  </a:cubicBezTo>
                  <a:cubicBezTo>
                    <a:pt x="5291" y="8078"/>
                    <a:pt x="5243" y="8094"/>
                    <a:pt x="5203" y="8125"/>
                  </a:cubicBezTo>
                  <a:cubicBezTo>
                    <a:pt x="4756" y="8519"/>
                    <a:pt x="3963" y="8528"/>
                    <a:pt x="3954" y="8528"/>
                  </a:cubicBezTo>
                  <a:lnTo>
                    <a:pt x="2652" y="8528"/>
                  </a:lnTo>
                  <a:cubicBezTo>
                    <a:pt x="2215" y="8524"/>
                    <a:pt x="1864" y="8173"/>
                    <a:pt x="1864" y="7736"/>
                  </a:cubicBezTo>
                  <a:lnTo>
                    <a:pt x="1864" y="6151"/>
                  </a:lnTo>
                  <a:cubicBezTo>
                    <a:pt x="1859" y="6069"/>
                    <a:pt x="1811" y="5992"/>
                    <a:pt x="1734" y="5958"/>
                  </a:cubicBezTo>
                  <a:lnTo>
                    <a:pt x="793" y="5574"/>
                  </a:lnTo>
                  <a:cubicBezTo>
                    <a:pt x="577" y="5483"/>
                    <a:pt x="490" y="5228"/>
                    <a:pt x="601" y="5026"/>
                  </a:cubicBezTo>
                  <a:cubicBezTo>
                    <a:pt x="1403" y="3580"/>
                    <a:pt x="1422" y="3638"/>
                    <a:pt x="1403" y="3518"/>
                  </a:cubicBezTo>
                  <a:cubicBezTo>
                    <a:pt x="1403" y="3508"/>
                    <a:pt x="1307" y="2855"/>
                    <a:pt x="1307" y="2523"/>
                  </a:cubicBezTo>
                  <a:cubicBezTo>
                    <a:pt x="1307" y="1760"/>
                    <a:pt x="1475" y="1001"/>
                    <a:pt x="1811" y="314"/>
                  </a:cubicBezTo>
                  <a:cubicBezTo>
                    <a:pt x="1909" y="144"/>
                    <a:pt x="1765" y="0"/>
                    <a:pt x="16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73"/>
            <p:cNvSpPr/>
            <p:nvPr/>
          </p:nvSpPr>
          <p:spPr>
            <a:xfrm>
              <a:off x="6259805" y="2909173"/>
              <a:ext cx="282194" cy="368457"/>
            </a:xfrm>
            <a:custGeom>
              <a:rect b="b" l="l" r="r" t="t"/>
              <a:pathLst>
                <a:path extrusionOk="0" h="14074" w="10779">
                  <a:moveTo>
                    <a:pt x="10426" y="1"/>
                  </a:moveTo>
                  <a:cubicBezTo>
                    <a:pt x="10396" y="1"/>
                    <a:pt x="10364" y="8"/>
                    <a:pt x="10332" y="23"/>
                  </a:cubicBezTo>
                  <a:lnTo>
                    <a:pt x="7541" y="1383"/>
                  </a:lnTo>
                  <a:cubicBezTo>
                    <a:pt x="6614" y="773"/>
                    <a:pt x="5566" y="479"/>
                    <a:pt x="4529" y="479"/>
                  </a:cubicBezTo>
                  <a:cubicBezTo>
                    <a:pt x="2847" y="479"/>
                    <a:pt x="1191" y="1252"/>
                    <a:pt x="118" y="2699"/>
                  </a:cubicBezTo>
                  <a:cubicBezTo>
                    <a:pt x="0" y="2859"/>
                    <a:pt x="141" y="3031"/>
                    <a:pt x="289" y="3031"/>
                  </a:cubicBezTo>
                  <a:cubicBezTo>
                    <a:pt x="346" y="3031"/>
                    <a:pt x="404" y="3005"/>
                    <a:pt x="450" y="2944"/>
                  </a:cubicBezTo>
                  <a:cubicBezTo>
                    <a:pt x="1484" y="1560"/>
                    <a:pt x="3014" y="890"/>
                    <a:pt x="4531" y="890"/>
                  </a:cubicBezTo>
                  <a:cubicBezTo>
                    <a:pt x="5431" y="890"/>
                    <a:pt x="6328" y="1126"/>
                    <a:pt x="7113" y="1589"/>
                  </a:cubicBezTo>
                  <a:cubicBezTo>
                    <a:pt x="7113" y="1594"/>
                    <a:pt x="7113" y="1599"/>
                    <a:pt x="7108" y="1604"/>
                  </a:cubicBezTo>
                  <a:cubicBezTo>
                    <a:pt x="7060" y="1637"/>
                    <a:pt x="7027" y="1690"/>
                    <a:pt x="7022" y="1753"/>
                  </a:cubicBezTo>
                  <a:cubicBezTo>
                    <a:pt x="7017" y="1825"/>
                    <a:pt x="7051" y="1897"/>
                    <a:pt x="7113" y="1935"/>
                  </a:cubicBezTo>
                  <a:lnTo>
                    <a:pt x="8103" y="2569"/>
                  </a:lnTo>
                  <a:lnTo>
                    <a:pt x="6359" y="4092"/>
                  </a:lnTo>
                  <a:cubicBezTo>
                    <a:pt x="6243" y="4188"/>
                    <a:pt x="6272" y="4376"/>
                    <a:pt x="6412" y="4429"/>
                  </a:cubicBezTo>
                  <a:cubicBezTo>
                    <a:pt x="6438" y="4441"/>
                    <a:pt x="6454" y="4450"/>
                    <a:pt x="6483" y="4450"/>
                  </a:cubicBezTo>
                  <a:cubicBezTo>
                    <a:pt x="6602" y="4450"/>
                    <a:pt x="6933" y="4299"/>
                    <a:pt x="9054" y="3612"/>
                  </a:cubicBezTo>
                  <a:lnTo>
                    <a:pt x="9054" y="3612"/>
                  </a:lnTo>
                  <a:cubicBezTo>
                    <a:pt x="10178" y="5750"/>
                    <a:pt x="9645" y="8382"/>
                    <a:pt x="7776" y="9920"/>
                  </a:cubicBezTo>
                  <a:cubicBezTo>
                    <a:pt x="7344" y="10275"/>
                    <a:pt x="7089" y="10808"/>
                    <a:pt x="7094" y="11370"/>
                  </a:cubicBezTo>
                  <a:lnTo>
                    <a:pt x="7094" y="13868"/>
                  </a:lnTo>
                  <a:cubicBezTo>
                    <a:pt x="7094" y="14005"/>
                    <a:pt x="7196" y="14074"/>
                    <a:pt x="7298" y="14074"/>
                  </a:cubicBezTo>
                  <a:cubicBezTo>
                    <a:pt x="7400" y="14074"/>
                    <a:pt x="7502" y="14005"/>
                    <a:pt x="7502" y="13868"/>
                  </a:cubicBezTo>
                  <a:lnTo>
                    <a:pt x="7502" y="11370"/>
                  </a:lnTo>
                  <a:cubicBezTo>
                    <a:pt x="7497" y="10928"/>
                    <a:pt x="7694" y="10510"/>
                    <a:pt x="8035" y="10237"/>
                  </a:cubicBezTo>
                  <a:cubicBezTo>
                    <a:pt x="10039" y="8598"/>
                    <a:pt x="10625" y="5779"/>
                    <a:pt x="9433" y="3482"/>
                  </a:cubicBezTo>
                  <a:lnTo>
                    <a:pt x="10586" y="3098"/>
                  </a:lnTo>
                  <a:cubicBezTo>
                    <a:pt x="10745" y="3040"/>
                    <a:pt x="10779" y="2829"/>
                    <a:pt x="10644" y="2733"/>
                  </a:cubicBezTo>
                  <a:lnTo>
                    <a:pt x="10264" y="2459"/>
                  </a:lnTo>
                  <a:cubicBezTo>
                    <a:pt x="10221" y="2422"/>
                    <a:pt x="10175" y="2406"/>
                    <a:pt x="10132" y="2406"/>
                  </a:cubicBezTo>
                  <a:cubicBezTo>
                    <a:pt x="9959" y="2406"/>
                    <a:pt x="9828" y="2662"/>
                    <a:pt x="10024" y="2786"/>
                  </a:cubicBezTo>
                  <a:lnTo>
                    <a:pt x="10077" y="2824"/>
                  </a:lnTo>
                  <a:lnTo>
                    <a:pt x="9078" y="3160"/>
                  </a:lnTo>
                  <a:lnTo>
                    <a:pt x="7396" y="3722"/>
                  </a:lnTo>
                  <a:lnTo>
                    <a:pt x="8573" y="2690"/>
                  </a:lnTo>
                  <a:cubicBezTo>
                    <a:pt x="8679" y="2603"/>
                    <a:pt x="8665" y="2440"/>
                    <a:pt x="8554" y="2363"/>
                  </a:cubicBezTo>
                  <a:lnTo>
                    <a:pt x="7646" y="1782"/>
                  </a:lnTo>
                  <a:lnTo>
                    <a:pt x="9746" y="758"/>
                  </a:lnTo>
                  <a:lnTo>
                    <a:pt x="9746" y="758"/>
                  </a:lnTo>
                  <a:cubicBezTo>
                    <a:pt x="8991" y="1801"/>
                    <a:pt x="8919" y="1782"/>
                    <a:pt x="8943" y="1935"/>
                  </a:cubicBezTo>
                  <a:cubicBezTo>
                    <a:pt x="8963" y="2070"/>
                    <a:pt x="9078" y="2094"/>
                    <a:pt x="9270" y="2248"/>
                  </a:cubicBezTo>
                  <a:cubicBezTo>
                    <a:pt x="9308" y="2272"/>
                    <a:pt x="9347" y="2283"/>
                    <a:pt x="9383" y="2283"/>
                  </a:cubicBezTo>
                  <a:cubicBezTo>
                    <a:pt x="9553" y="2283"/>
                    <a:pt x="9676" y="2051"/>
                    <a:pt x="9510" y="1921"/>
                  </a:cubicBezTo>
                  <a:lnTo>
                    <a:pt x="9438" y="1863"/>
                  </a:lnTo>
                  <a:lnTo>
                    <a:pt x="10586" y="331"/>
                  </a:lnTo>
                  <a:cubicBezTo>
                    <a:pt x="10695" y="186"/>
                    <a:pt x="10581" y="1"/>
                    <a:pt x="1042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73"/>
            <p:cNvSpPr/>
            <p:nvPr/>
          </p:nvSpPr>
          <p:spPr>
            <a:xfrm>
              <a:off x="6406518" y="3004835"/>
              <a:ext cx="34662" cy="38301"/>
            </a:xfrm>
            <a:custGeom>
              <a:rect b="b" l="l" r="r" t="t"/>
              <a:pathLst>
                <a:path extrusionOk="0" h="1463" w="1324">
                  <a:moveTo>
                    <a:pt x="234" y="0"/>
                  </a:moveTo>
                  <a:cubicBezTo>
                    <a:pt x="131" y="0"/>
                    <a:pt x="29" y="68"/>
                    <a:pt x="29" y="208"/>
                  </a:cubicBezTo>
                  <a:cubicBezTo>
                    <a:pt x="1" y="962"/>
                    <a:pt x="356" y="1409"/>
                    <a:pt x="1024" y="1462"/>
                  </a:cubicBezTo>
                  <a:cubicBezTo>
                    <a:pt x="1032" y="1462"/>
                    <a:pt x="1039" y="1463"/>
                    <a:pt x="1047" y="1463"/>
                  </a:cubicBezTo>
                  <a:cubicBezTo>
                    <a:pt x="1299" y="1463"/>
                    <a:pt x="1323" y="1077"/>
                    <a:pt x="1057" y="1053"/>
                  </a:cubicBezTo>
                  <a:cubicBezTo>
                    <a:pt x="760" y="1024"/>
                    <a:pt x="419" y="909"/>
                    <a:pt x="443" y="222"/>
                  </a:cubicBezTo>
                  <a:cubicBezTo>
                    <a:pt x="452" y="76"/>
                    <a:pt x="343" y="0"/>
                    <a:pt x="2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73"/>
          <p:cNvGrpSpPr/>
          <p:nvPr/>
        </p:nvGrpSpPr>
        <p:grpSpPr>
          <a:xfrm>
            <a:off x="7543097" y="2908754"/>
            <a:ext cx="314945" cy="368300"/>
            <a:chOff x="7543097" y="2908754"/>
            <a:chExt cx="314945" cy="368300"/>
          </a:xfrm>
        </p:grpSpPr>
        <p:sp>
          <p:nvSpPr>
            <p:cNvPr id="18906" name="Google Shape;18906;p73"/>
            <p:cNvSpPr/>
            <p:nvPr/>
          </p:nvSpPr>
          <p:spPr>
            <a:xfrm>
              <a:off x="7593284" y="2914409"/>
              <a:ext cx="214833" cy="204387"/>
            </a:xfrm>
            <a:custGeom>
              <a:rect b="b" l="l" r="r" t="t"/>
              <a:pathLst>
                <a:path extrusionOk="0" h="7807" w="8206">
                  <a:moveTo>
                    <a:pt x="1708" y="0"/>
                  </a:moveTo>
                  <a:cubicBezTo>
                    <a:pt x="1350" y="0"/>
                    <a:pt x="1001" y="190"/>
                    <a:pt x="813" y="529"/>
                  </a:cubicBezTo>
                  <a:lnTo>
                    <a:pt x="270" y="1519"/>
                  </a:lnTo>
                  <a:cubicBezTo>
                    <a:pt x="1" y="2014"/>
                    <a:pt x="183" y="2629"/>
                    <a:pt x="673" y="2903"/>
                  </a:cubicBezTo>
                  <a:lnTo>
                    <a:pt x="1903" y="3570"/>
                  </a:lnTo>
                  <a:cubicBezTo>
                    <a:pt x="2259" y="3767"/>
                    <a:pt x="2480" y="4142"/>
                    <a:pt x="2480" y="4550"/>
                  </a:cubicBezTo>
                  <a:lnTo>
                    <a:pt x="2480" y="6895"/>
                  </a:lnTo>
                  <a:cubicBezTo>
                    <a:pt x="3020" y="7503"/>
                    <a:pt x="3560" y="7806"/>
                    <a:pt x="4101" y="7806"/>
                  </a:cubicBezTo>
                  <a:cubicBezTo>
                    <a:pt x="4641" y="7806"/>
                    <a:pt x="5182" y="7503"/>
                    <a:pt x="5722" y="6895"/>
                  </a:cubicBezTo>
                  <a:lnTo>
                    <a:pt x="5722" y="4546"/>
                  </a:lnTo>
                  <a:cubicBezTo>
                    <a:pt x="5722" y="4137"/>
                    <a:pt x="5943" y="3763"/>
                    <a:pt x="6304" y="3566"/>
                  </a:cubicBezTo>
                  <a:lnTo>
                    <a:pt x="7529" y="2898"/>
                  </a:lnTo>
                  <a:cubicBezTo>
                    <a:pt x="8023" y="2629"/>
                    <a:pt x="8206" y="2009"/>
                    <a:pt x="7932" y="1514"/>
                  </a:cubicBezTo>
                  <a:lnTo>
                    <a:pt x="7855" y="1370"/>
                  </a:lnTo>
                  <a:lnTo>
                    <a:pt x="7461" y="674"/>
                  </a:lnTo>
                  <a:lnTo>
                    <a:pt x="7384" y="529"/>
                  </a:lnTo>
                  <a:cubicBezTo>
                    <a:pt x="7199" y="190"/>
                    <a:pt x="6851" y="0"/>
                    <a:pt x="6492" y="0"/>
                  </a:cubicBezTo>
                  <a:cubicBezTo>
                    <a:pt x="6303" y="0"/>
                    <a:pt x="6111" y="53"/>
                    <a:pt x="5938" y="164"/>
                  </a:cubicBezTo>
                  <a:lnTo>
                    <a:pt x="5698" y="318"/>
                  </a:lnTo>
                  <a:cubicBezTo>
                    <a:pt x="5213" y="633"/>
                    <a:pt x="4657" y="790"/>
                    <a:pt x="4100" y="790"/>
                  </a:cubicBezTo>
                  <a:cubicBezTo>
                    <a:pt x="3544" y="790"/>
                    <a:pt x="2986" y="633"/>
                    <a:pt x="2499" y="318"/>
                  </a:cubicBezTo>
                  <a:lnTo>
                    <a:pt x="2259" y="164"/>
                  </a:lnTo>
                  <a:cubicBezTo>
                    <a:pt x="2088" y="53"/>
                    <a:pt x="1897" y="0"/>
                    <a:pt x="170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73"/>
            <p:cNvSpPr/>
            <p:nvPr/>
          </p:nvSpPr>
          <p:spPr>
            <a:xfrm>
              <a:off x="7658315" y="3210112"/>
              <a:ext cx="84928" cy="61890"/>
            </a:xfrm>
            <a:custGeom>
              <a:rect b="b" l="l" r="r" t="t"/>
              <a:pathLst>
                <a:path extrusionOk="0" h="2364" w="3244">
                  <a:moveTo>
                    <a:pt x="1618" y="0"/>
                  </a:moveTo>
                  <a:cubicBezTo>
                    <a:pt x="1078" y="0"/>
                    <a:pt x="538" y="197"/>
                    <a:pt x="0" y="591"/>
                  </a:cubicBezTo>
                  <a:lnTo>
                    <a:pt x="0" y="1528"/>
                  </a:lnTo>
                  <a:cubicBezTo>
                    <a:pt x="0" y="1989"/>
                    <a:pt x="370" y="2364"/>
                    <a:pt x="831" y="2364"/>
                  </a:cubicBezTo>
                  <a:lnTo>
                    <a:pt x="2407" y="2364"/>
                  </a:lnTo>
                  <a:cubicBezTo>
                    <a:pt x="2868" y="2364"/>
                    <a:pt x="3243" y="1989"/>
                    <a:pt x="3243" y="1528"/>
                  </a:cubicBezTo>
                  <a:lnTo>
                    <a:pt x="3243" y="591"/>
                  </a:lnTo>
                  <a:cubicBezTo>
                    <a:pt x="2700" y="197"/>
                    <a:pt x="2159" y="0"/>
                    <a:pt x="161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73"/>
            <p:cNvSpPr/>
            <p:nvPr/>
          </p:nvSpPr>
          <p:spPr>
            <a:xfrm>
              <a:off x="7625223" y="2914252"/>
              <a:ext cx="62675" cy="20787"/>
            </a:xfrm>
            <a:custGeom>
              <a:rect b="b" l="l" r="r" t="t"/>
              <a:pathLst>
                <a:path extrusionOk="0" h="794" w="2394">
                  <a:moveTo>
                    <a:pt x="495" y="0"/>
                  </a:moveTo>
                  <a:cubicBezTo>
                    <a:pt x="325" y="0"/>
                    <a:pt x="154" y="44"/>
                    <a:pt x="1" y="132"/>
                  </a:cubicBezTo>
                  <a:cubicBezTo>
                    <a:pt x="15" y="146"/>
                    <a:pt x="34" y="156"/>
                    <a:pt x="59" y="166"/>
                  </a:cubicBezTo>
                  <a:lnTo>
                    <a:pt x="299" y="319"/>
                  </a:lnTo>
                  <a:cubicBezTo>
                    <a:pt x="778" y="631"/>
                    <a:pt x="1335" y="794"/>
                    <a:pt x="1898" y="794"/>
                  </a:cubicBezTo>
                  <a:cubicBezTo>
                    <a:pt x="2063" y="794"/>
                    <a:pt x="2229" y="780"/>
                    <a:pt x="2393" y="752"/>
                  </a:cubicBezTo>
                  <a:cubicBezTo>
                    <a:pt x="1999" y="684"/>
                    <a:pt x="1625" y="535"/>
                    <a:pt x="1288" y="319"/>
                  </a:cubicBezTo>
                  <a:lnTo>
                    <a:pt x="1048" y="166"/>
                  </a:lnTo>
                  <a:cubicBezTo>
                    <a:pt x="880" y="56"/>
                    <a:pt x="687" y="0"/>
                    <a:pt x="49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9" name="Google Shape;18909;p73"/>
            <p:cNvSpPr/>
            <p:nvPr/>
          </p:nvSpPr>
          <p:spPr>
            <a:xfrm>
              <a:off x="7687741" y="2914357"/>
              <a:ext cx="120271" cy="204571"/>
            </a:xfrm>
            <a:custGeom>
              <a:rect b="b" l="l" r="r" t="t"/>
              <a:pathLst>
                <a:path extrusionOk="0" h="7814" w="4594">
                  <a:moveTo>
                    <a:pt x="2887" y="1"/>
                  </a:moveTo>
                  <a:cubicBezTo>
                    <a:pt x="2721" y="1"/>
                    <a:pt x="2552" y="41"/>
                    <a:pt x="2398" y="128"/>
                  </a:cubicBezTo>
                  <a:cubicBezTo>
                    <a:pt x="2566" y="224"/>
                    <a:pt x="2700" y="363"/>
                    <a:pt x="2796" y="531"/>
                  </a:cubicBezTo>
                  <a:lnTo>
                    <a:pt x="2873" y="676"/>
                  </a:lnTo>
                  <a:lnTo>
                    <a:pt x="3258" y="1377"/>
                  </a:lnTo>
                  <a:lnTo>
                    <a:pt x="3339" y="1521"/>
                  </a:lnTo>
                  <a:cubicBezTo>
                    <a:pt x="3608" y="2016"/>
                    <a:pt x="3426" y="2636"/>
                    <a:pt x="2931" y="2905"/>
                  </a:cubicBezTo>
                  <a:lnTo>
                    <a:pt x="1706" y="3572"/>
                  </a:lnTo>
                  <a:cubicBezTo>
                    <a:pt x="1346" y="3769"/>
                    <a:pt x="1125" y="4144"/>
                    <a:pt x="1125" y="4552"/>
                  </a:cubicBezTo>
                  <a:lnTo>
                    <a:pt x="1125" y="6902"/>
                  </a:lnTo>
                  <a:cubicBezTo>
                    <a:pt x="750" y="7324"/>
                    <a:pt x="375" y="7598"/>
                    <a:pt x="0" y="7728"/>
                  </a:cubicBezTo>
                  <a:cubicBezTo>
                    <a:pt x="166" y="7785"/>
                    <a:pt x="331" y="7814"/>
                    <a:pt x="497" y="7814"/>
                  </a:cubicBezTo>
                  <a:cubicBezTo>
                    <a:pt x="1036" y="7814"/>
                    <a:pt x="1574" y="7508"/>
                    <a:pt x="2114" y="6902"/>
                  </a:cubicBezTo>
                  <a:lnTo>
                    <a:pt x="2114" y="4552"/>
                  </a:lnTo>
                  <a:cubicBezTo>
                    <a:pt x="2114" y="4144"/>
                    <a:pt x="2335" y="3769"/>
                    <a:pt x="2696" y="3572"/>
                  </a:cubicBezTo>
                  <a:lnTo>
                    <a:pt x="3921" y="2900"/>
                  </a:lnTo>
                  <a:cubicBezTo>
                    <a:pt x="4411" y="2631"/>
                    <a:pt x="4593" y="2016"/>
                    <a:pt x="4324" y="1521"/>
                  </a:cubicBezTo>
                  <a:lnTo>
                    <a:pt x="4247" y="1377"/>
                  </a:lnTo>
                  <a:lnTo>
                    <a:pt x="3863" y="676"/>
                  </a:lnTo>
                  <a:lnTo>
                    <a:pt x="3786" y="531"/>
                  </a:lnTo>
                  <a:cubicBezTo>
                    <a:pt x="3599" y="193"/>
                    <a:pt x="3247" y="1"/>
                    <a:pt x="2887"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0" name="Google Shape;18910;p73"/>
            <p:cNvSpPr/>
            <p:nvPr/>
          </p:nvSpPr>
          <p:spPr>
            <a:xfrm>
              <a:off x="7687741" y="3210165"/>
              <a:ext cx="55502" cy="61968"/>
            </a:xfrm>
            <a:custGeom>
              <a:rect b="b" l="l" r="r" t="t"/>
              <a:pathLst>
                <a:path extrusionOk="0" h="2367" w="2120">
                  <a:moveTo>
                    <a:pt x="498" y="0"/>
                  </a:moveTo>
                  <a:cubicBezTo>
                    <a:pt x="332" y="0"/>
                    <a:pt x="166" y="19"/>
                    <a:pt x="0" y="56"/>
                  </a:cubicBezTo>
                  <a:cubicBezTo>
                    <a:pt x="414" y="157"/>
                    <a:pt x="793" y="339"/>
                    <a:pt x="1129" y="599"/>
                  </a:cubicBezTo>
                  <a:lnTo>
                    <a:pt x="1129" y="1531"/>
                  </a:lnTo>
                  <a:cubicBezTo>
                    <a:pt x="1129" y="1992"/>
                    <a:pt x="755" y="2367"/>
                    <a:pt x="294" y="2367"/>
                  </a:cubicBezTo>
                  <a:lnTo>
                    <a:pt x="1283" y="2367"/>
                  </a:lnTo>
                  <a:cubicBezTo>
                    <a:pt x="1744" y="2367"/>
                    <a:pt x="2119" y="1992"/>
                    <a:pt x="2119" y="1531"/>
                  </a:cubicBezTo>
                  <a:lnTo>
                    <a:pt x="2119" y="599"/>
                  </a:lnTo>
                  <a:cubicBezTo>
                    <a:pt x="1579" y="198"/>
                    <a:pt x="1038" y="0"/>
                    <a:pt x="49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73"/>
            <p:cNvSpPr/>
            <p:nvPr/>
          </p:nvSpPr>
          <p:spPr>
            <a:xfrm>
              <a:off x="7658315" y="3210112"/>
              <a:ext cx="84928" cy="27803"/>
            </a:xfrm>
            <a:custGeom>
              <a:rect b="b" l="l" r="r" t="t"/>
              <a:pathLst>
                <a:path extrusionOk="0" h="1062" w="3244">
                  <a:moveTo>
                    <a:pt x="1618" y="0"/>
                  </a:moveTo>
                  <a:cubicBezTo>
                    <a:pt x="1078" y="0"/>
                    <a:pt x="538" y="197"/>
                    <a:pt x="0" y="591"/>
                  </a:cubicBezTo>
                  <a:lnTo>
                    <a:pt x="0" y="1062"/>
                  </a:lnTo>
                  <a:cubicBezTo>
                    <a:pt x="541" y="668"/>
                    <a:pt x="1081" y="471"/>
                    <a:pt x="1622" y="471"/>
                  </a:cubicBezTo>
                  <a:cubicBezTo>
                    <a:pt x="2162" y="471"/>
                    <a:pt x="2703" y="668"/>
                    <a:pt x="3243" y="1062"/>
                  </a:cubicBezTo>
                  <a:lnTo>
                    <a:pt x="3243" y="591"/>
                  </a:lnTo>
                  <a:cubicBezTo>
                    <a:pt x="2700" y="197"/>
                    <a:pt x="2159" y="0"/>
                    <a:pt x="161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73"/>
            <p:cNvSpPr/>
            <p:nvPr/>
          </p:nvSpPr>
          <p:spPr>
            <a:xfrm>
              <a:off x="7650749" y="3240586"/>
              <a:ext cx="99772" cy="17096"/>
            </a:xfrm>
            <a:custGeom>
              <a:rect b="b" l="l" r="r" t="t"/>
              <a:pathLst>
                <a:path extrusionOk="0" h="653" w="3811">
                  <a:moveTo>
                    <a:pt x="1908" y="0"/>
                  </a:moveTo>
                  <a:cubicBezTo>
                    <a:pt x="1341" y="0"/>
                    <a:pt x="775" y="83"/>
                    <a:pt x="227" y="249"/>
                  </a:cubicBezTo>
                  <a:cubicBezTo>
                    <a:pt x="1" y="328"/>
                    <a:pt x="77" y="650"/>
                    <a:pt x="287" y="650"/>
                  </a:cubicBezTo>
                  <a:cubicBezTo>
                    <a:pt x="304" y="650"/>
                    <a:pt x="323" y="647"/>
                    <a:pt x="342" y="643"/>
                  </a:cubicBezTo>
                  <a:cubicBezTo>
                    <a:pt x="854" y="489"/>
                    <a:pt x="1381" y="412"/>
                    <a:pt x="1908" y="412"/>
                  </a:cubicBezTo>
                  <a:cubicBezTo>
                    <a:pt x="2434" y="412"/>
                    <a:pt x="2960" y="489"/>
                    <a:pt x="3470" y="643"/>
                  </a:cubicBezTo>
                  <a:cubicBezTo>
                    <a:pt x="3489" y="647"/>
                    <a:pt x="3513" y="647"/>
                    <a:pt x="3532" y="652"/>
                  </a:cubicBezTo>
                  <a:cubicBezTo>
                    <a:pt x="3767" y="647"/>
                    <a:pt x="3811" y="316"/>
                    <a:pt x="3590" y="249"/>
                  </a:cubicBezTo>
                  <a:cubicBezTo>
                    <a:pt x="3042" y="83"/>
                    <a:pt x="2475" y="0"/>
                    <a:pt x="1908"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73"/>
            <p:cNvSpPr/>
            <p:nvPr/>
          </p:nvSpPr>
          <p:spPr>
            <a:xfrm>
              <a:off x="7650120" y="3034602"/>
              <a:ext cx="100400" cy="17305"/>
            </a:xfrm>
            <a:custGeom>
              <a:rect b="b" l="l" r="r" t="t"/>
              <a:pathLst>
                <a:path extrusionOk="0" h="661" w="3835">
                  <a:moveTo>
                    <a:pt x="1932" y="0"/>
                  </a:moveTo>
                  <a:cubicBezTo>
                    <a:pt x="1365" y="0"/>
                    <a:pt x="799" y="84"/>
                    <a:pt x="251" y="252"/>
                  </a:cubicBezTo>
                  <a:cubicBezTo>
                    <a:pt x="0" y="313"/>
                    <a:pt x="76" y="661"/>
                    <a:pt x="289" y="661"/>
                  </a:cubicBezTo>
                  <a:cubicBezTo>
                    <a:pt x="313" y="661"/>
                    <a:pt x="339" y="656"/>
                    <a:pt x="366" y="646"/>
                  </a:cubicBezTo>
                  <a:cubicBezTo>
                    <a:pt x="878" y="493"/>
                    <a:pt x="1405" y="416"/>
                    <a:pt x="1932" y="416"/>
                  </a:cubicBezTo>
                  <a:cubicBezTo>
                    <a:pt x="2458" y="416"/>
                    <a:pt x="2984" y="493"/>
                    <a:pt x="3494" y="646"/>
                  </a:cubicBezTo>
                  <a:cubicBezTo>
                    <a:pt x="3513" y="646"/>
                    <a:pt x="3537" y="651"/>
                    <a:pt x="3556" y="651"/>
                  </a:cubicBezTo>
                  <a:cubicBezTo>
                    <a:pt x="3791" y="651"/>
                    <a:pt x="3835" y="320"/>
                    <a:pt x="3614" y="252"/>
                  </a:cubicBezTo>
                  <a:cubicBezTo>
                    <a:pt x="3066" y="84"/>
                    <a:pt x="2499" y="0"/>
                    <a:pt x="1932"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73"/>
            <p:cNvSpPr/>
            <p:nvPr/>
          </p:nvSpPr>
          <p:spPr>
            <a:xfrm>
              <a:off x="7650120" y="3062379"/>
              <a:ext cx="99013" cy="17200"/>
            </a:xfrm>
            <a:custGeom>
              <a:rect b="b" l="l" r="r" t="t"/>
              <a:pathLst>
                <a:path extrusionOk="0" h="657" w="3782">
                  <a:moveTo>
                    <a:pt x="1932" y="1"/>
                  </a:moveTo>
                  <a:cubicBezTo>
                    <a:pt x="1365" y="1"/>
                    <a:pt x="799" y="85"/>
                    <a:pt x="251" y="253"/>
                  </a:cubicBezTo>
                  <a:cubicBezTo>
                    <a:pt x="1" y="314"/>
                    <a:pt x="76" y="657"/>
                    <a:pt x="288" y="657"/>
                  </a:cubicBezTo>
                  <a:cubicBezTo>
                    <a:pt x="313" y="657"/>
                    <a:pt x="339" y="652"/>
                    <a:pt x="366" y="642"/>
                  </a:cubicBezTo>
                  <a:cubicBezTo>
                    <a:pt x="878" y="489"/>
                    <a:pt x="1405" y="412"/>
                    <a:pt x="1932" y="412"/>
                  </a:cubicBezTo>
                  <a:cubicBezTo>
                    <a:pt x="2458" y="412"/>
                    <a:pt x="2984" y="489"/>
                    <a:pt x="3494" y="642"/>
                  </a:cubicBezTo>
                  <a:cubicBezTo>
                    <a:pt x="3513" y="647"/>
                    <a:pt x="3537" y="652"/>
                    <a:pt x="3556" y="652"/>
                  </a:cubicBezTo>
                  <a:cubicBezTo>
                    <a:pt x="3643" y="652"/>
                    <a:pt x="3724" y="589"/>
                    <a:pt x="3748" y="508"/>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73"/>
            <p:cNvSpPr/>
            <p:nvPr/>
          </p:nvSpPr>
          <p:spPr>
            <a:xfrm>
              <a:off x="7650120" y="3087668"/>
              <a:ext cx="99013" cy="17305"/>
            </a:xfrm>
            <a:custGeom>
              <a:rect b="b" l="l" r="r" t="t"/>
              <a:pathLst>
                <a:path extrusionOk="0" h="661" w="3782">
                  <a:moveTo>
                    <a:pt x="1932" y="1"/>
                  </a:moveTo>
                  <a:cubicBezTo>
                    <a:pt x="1365" y="1"/>
                    <a:pt x="799" y="85"/>
                    <a:pt x="251" y="253"/>
                  </a:cubicBezTo>
                  <a:cubicBezTo>
                    <a:pt x="0" y="313"/>
                    <a:pt x="76" y="661"/>
                    <a:pt x="289" y="661"/>
                  </a:cubicBezTo>
                  <a:cubicBezTo>
                    <a:pt x="313" y="661"/>
                    <a:pt x="339" y="656"/>
                    <a:pt x="366" y="647"/>
                  </a:cubicBezTo>
                  <a:cubicBezTo>
                    <a:pt x="878" y="491"/>
                    <a:pt x="1405" y="413"/>
                    <a:pt x="1932" y="413"/>
                  </a:cubicBezTo>
                  <a:cubicBezTo>
                    <a:pt x="2458" y="413"/>
                    <a:pt x="2984" y="491"/>
                    <a:pt x="3494" y="647"/>
                  </a:cubicBezTo>
                  <a:cubicBezTo>
                    <a:pt x="3513" y="647"/>
                    <a:pt x="3537" y="652"/>
                    <a:pt x="3556" y="652"/>
                  </a:cubicBezTo>
                  <a:cubicBezTo>
                    <a:pt x="3643" y="652"/>
                    <a:pt x="3724" y="594"/>
                    <a:pt x="3748" y="507"/>
                  </a:cubicBezTo>
                  <a:cubicBezTo>
                    <a:pt x="3782" y="397"/>
                    <a:pt x="3719" y="282"/>
                    <a:pt x="3614" y="253"/>
                  </a:cubicBezTo>
                  <a:cubicBezTo>
                    <a:pt x="3066" y="85"/>
                    <a:pt x="2499" y="1"/>
                    <a:pt x="193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73"/>
            <p:cNvSpPr/>
            <p:nvPr/>
          </p:nvSpPr>
          <p:spPr>
            <a:xfrm>
              <a:off x="7548856" y="3016511"/>
              <a:ext cx="303636" cy="223708"/>
            </a:xfrm>
            <a:custGeom>
              <a:rect b="b" l="l" r="r" t="t"/>
              <a:pathLst>
                <a:path extrusionOk="0" h="8545" w="11598">
                  <a:moveTo>
                    <a:pt x="10077" y="0"/>
                  </a:moveTo>
                  <a:cubicBezTo>
                    <a:pt x="9569" y="0"/>
                    <a:pt x="9058" y="255"/>
                    <a:pt x="8784" y="823"/>
                  </a:cubicBezTo>
                  <a:cubicBezTo>
                    <a:pt x="7789" y="2883"/>
                    <a:pt x="6794" y="3912"/>
                    <a:pt x="5799" y="3912"/>
                  </a:cubicBezTo>
                  <a:cubicBezTo>
                    <a:pt x="4804" y="3912"/>
                    <a:pt x="3809" y="2884"/>
                    <a:pt x="2812" y="828"/>
                  </a:cubicBezTo>
                  <a:cubicBezTo>
                    <a:pt x="2539" y="260"/>
                    <a:pt x="2027" y="5"/>
                    <a:pt x="1518" y="5"/>
                  </a:cubicBezTo>
                  <a:cubicBezTo>
                    <a:pt x="757" y="5"/>
                    <a:pt x="1" y="574"/>
                    <a:pt x="50" y="1515"/>
                  </a:cubicBezTo>
                  <a:cubicBezTo>
                    <a:pt x="55" y="1558"/>
                    <a:pt x="55" y="1602"/>
                    <a:pt x="64" y="1650"/>
                  </a:cubicBezTo>
                  <a:cubicBezTo>
                    <a:pt x="141" y="2337"/>
                    <a:pt x="256" y="3120"/>
                    <a:pt x="396" y="3912"/>
                  </a:cubicBezTo>
                  <a:lnTo>
                    <a:pt x="549" y="4667"/>
                  </a:lnTo>
                  <a:cubicBezTo>
                    <a:pt x="775" y="5748"/>
                    <a:pt x="1063" y="6790"/>
                    <a:pt x="1419" y="7549"/>
                  </a:cubicBezTo>
                  <a:cubicBezTo>
                    <a:pt x="1438" y="7587"/>
                    <a:pt x="1453" y="7626"/>
                    <a:pt x="1472" y="7660"/>
                  </a:cubicBezTo>
                  <a:cubicBezTo>
                    <a:pt x="1786" y="8241"/>
                    <a:pt x="2321" y="8545"/>
                    <a:pt x="2883" y="8545"/>
                  </a:cubicBezTo>
                  <a:cubicBezTo>
                    <a:pt x="3259" y="8545"/>
                    <a:pt x="3647" y="8409"/>
                    <a:pt x="3989" y="8130"/>
                  </a:cubicBezTo>
                  <a:cubicBezTo>
                    <a:pt x="4594" y="7638"/>
                    <a:pt x="5198" y="7392"/>
                    <a:pt x="5801" y="7392"/>
                  </a:cubicBezTo>
                  <a:cubicBezTo>
                    <a:pt x="6409" y="7392"/>
                    <a:pt x="7018" y="7643"/>
                    <a:pt x="7626" y="8145"/>
                  </a:cubicBezTo>
                  <a:cubicBezTo>
                    <a:pt x="7937" y="8400"/>
                    <a:pt x="8309" y="8521"/>
                    <a:pt x="8676" y="8521"/>
                  </a:cubicBezTo>
                  <a:cubicBezTo>
                    <a:pt x="9256" y="8521"/>
                    <a:pt x="9826" y="8218"/>
                    <a:pt x="10129" y="7660"/>
                  </a:cubicBezTo>
                  <a:cubicBezTo>
                    <a:pt x="10148" y="7626"/>
                    <a:pt x="10167" y="7587"/>
                    <a:pt x="10182" y="7549"/>
                  </a:cubicBezTo>
                  <a:cubicBezTo>
                    <a:pt x="10878" y="6045"/>
                    <a:pt x="11315" y="3509"/>
                    <a:pt x="11532" y="1645"/>
                  </a:cubicBezTo>
                  <a:cubicBezTo>
                    <a:pt x="11536" y="1602"/>
                    <a:pt x="11536" y="1558"/>
                    <a:pt x="11546" y="1520"/>
                  </a:cubicBezTo>
                  <a:cubicBezTo>
                    <a:pt x="11598" y="574"/>
                    <a:pt x="10840" y="0"/>
                    <a:pt x="10077"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73"/>
            <p:cNvSpPr/>
            <p:nvPr/>
          </p:nvSpPr>
          <p:spPr>
            <a:xfrm>
              <a:off x="7550139" y="3041330"/>
              <a:ext cx="301384" cy="199020"/>
            </a:xfrm>
            <a:custGeom>
              <a:rect b="b" l="l" r="r" t="t"/>
              <a:pathLst>
                <a:path extrusionOk="0" h="7602" w="11512">
                  <a:moveTo>
                    <a:pt x="87" y="0"/>
                  </a:moveTo>
                  <a:cubicBezTo>
                    <a:pt x="25" y="183"/>
                    <a:pt x="1" y="380"/>
                    <a:pt x="15" y="572"/>
                  </a:cubicBezTo>
                  <a:cubicBezTo>
                    <a:pt x="15" y="615"/>
                    <a:pt x="20" y="658"/>
                    <a:pt x="25" y="702"/>
                  </a:cubicBezTo>
                  <a:cubicBezTo>
                    <a:pt x="107" y="1393"/>
                    <a:pt x="217" y="2177"/>
                    <a:pt x="361" y="2969"/>
                  </a:cubicBezTo>
                  <a:lnTo>
                    <a:pt x="505" y="3723"/>
                  </a:lnTo>
                  <a:cubicBezTo>
                    <a:pt x="731" y="4804"/>
                    <a:pt x="1019" y="5847"/>
                    <a:pt x="1375" y="6606"/>
                  </a:cubicBezTo>
                  <a:cubicBezTo>
                    <a:pt x="1394" y="6644"/>
                    <a:pt x="1413" y="6683"/>
                    <a:pt x="1428" y="6716"/>
                  </a:cubicBezTo>
                  <a:cubicBezTo>
                    <a:pt x="1742" y="7298"/>
                    <a:pt x="2278" y="7602"/>
                    <a:pt x="2841" y="7602"/>
                  </a:cubicBezTo>
                  <a:cubicBezTo>
                    <a:pt x="3217" y="7602"/>
                    <a:pt x="3604" y="7466"/>
                    <a:pt x="3945" y="7187"/>
                  </a:cubicBezTo>
                  <a:cubicBezTo>
                    <a:pt x="4550" y="6695"/>
                    <a:pt x="5155" y="6448"/>
                    <a:pt x="5759" y="6448"/>
                  </a:cubicBezTo>
                  <a:cubicBezTo>
                    <a:pt x="6369" y="6448"/>
                    <a:pt x="6978" y="6699"/>
                    <a:pt x="7586" y="7202"/>
                  </a:cubicBezTo>
                  <a:cubicBezTo>
                    <a:pt x="7897" y="7456"/>
                    <a:pt x="8267" y="7577"/>
                    <a:pt x="8633" y="7577"/>
                  </a:cubicBezTo>
                  <a:cubicBezTo>
                    <a:pt x="9213" y="7577"/>
                    <a:pt x="9783" y="7273"/>
                    <a:pt x="10089" y="6716"/>
                  </a:cubicBezTo>
                  <a:cubicBezTo>
                    <a:pt x="10109" y="6678"/>
                    <a:pt x="10128" y="6644"/>
                    <a:pt x="10142" y="6606"/>
                  </a:cubicBezTo>
                  <a:cubicBezTo>
                    <a:pt x="10839" y="5102"/>
                    <a:pt x="11271" y="2566"/>
                    <a:pt x="11487" y="702"/>
                  </a:cubicBezTo>
                  <a:cubicBezTo>
                    <a:pt x="11497" y="658"/>
                    <a:pt x="11497" y="615"/>
                    <a:pt x="11502" y="577"/>
                  </a:cubicBezTo>
                  <a:cubicBezTo>
                    <a:pt x="11511" y="380"/>
                    <a:pt x="11487" y="183"/>
                    <a:pt x="11425" y="0"/>
                  </a:cubicBezTo>
                  <a:cubicBezTo>
                    <a:pt x="11185" y="1792"/>
                    <a:pt x="10772" y="4016"/>
                    <a:pt x="10137" y="5371"/>
                  </a:cubicBezTo>
                  <a:cubicBezTo>
                    <a:pt x="10118" y="5410"/>
                    <a:pt x="10104" y="5448"/>
                    <a:pt x="10085" y="5482"/>
                  </a:cubicBezTo>
                  <a:cubicBezTo>
                    <a:pt x="9779" y="6041"/>
                    <a:pt x="9210" y="6344"/>
                    <a:pt x="8631" y="6344"/>
                  </a:cubicBezTo>
                  <a:cubicBezTo>
                    <a:pt x="8264" y="6344"/>
                    <a:pt x="7893" y="6222"/>
                    <a:pt x="7582" y="5967"/>
                  </a:cubicBezTo>
                  <a:cubicBezTo>
                    <a:pt x="6971" y="5465"/>
                    <a:pt x="6362" y="5214"/>
                    <a:pt x="5753" y="5214"/>
                  </a:cubicBezTo>
                  <a:cubicBezTo>
                    <a:pt x="5150" y="5214"/>
                    <a:pt x="4547" y="5460"/>
                    <a:pt x="3945" y="5952"/>
                  </a:cubicBezTo>
                  <a:cubicBezTo>
                    <a:pt x="3603" y="6233"/>
                    <a:pt x="3215" y="6369"/>
                    <a:pt x="2840" y="6369"/>
                  </a:cubicBezTo>
                  <a:cubicBezTo>
                    <a:pt x="2277" y="6369"/>
                    <a:pt x="1742" y="6064"/>
                    <a:pt x="1428" y="5482"/>
                  </a:cubicBezTo>
                  <a:cubicBezTo>
                    <a:pt x="1408" y="5443"/>
                    <a:pt x="1389" y="5410"/>
                    <a:pt x="1375" y="5371"/>
                  </a:cubicBezTo>
                  <a:cubicBezTo>
                    <a:pt x="1019" y="4607"/>
                    <a:pt x="731" y="3570"/>
                    <a:pt x="505" y="2489"/>
                  </a:cubicBezTo>
                  <a:lnTo>
                    <a:pt x="356" y="1735"/>
                  </a:lnTo>
                  <a:cubicBezTo>
                    <a:pt x="251" y="1139"/>
                    <a:pt x="159" y="548"/>
                    <a:pt x="87"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73"/>
            <p:cNvSpPr/>
            <p:nvPr/>
          </p:nvSpPr>
          <p:spPr>
            <a:xfrm>
              <a:off x="7543097" y="2908754"/>
              <a:ext cx="314945" cy="368300"/>
            </a:xfrm>
            <a:custGeom>
              <a:rect b="b" l="l" r="r" t="t"/>
              <a:pathLst>
                <a:path extrusionOk="0" h="14068" w="12030">
                  <a:moveTo>
                    <a:pt x="6023" y="4912"/>
                  </a:moveTo>
                  <a:cubicBezTo>
                    <a:pt x="6498" y="4912"/>
                    <a:pt x="6974" y="4975"/>
                    <a:pt x="7437" y="5103"/>
                  </a:cubicBezTo>
                  <a:lnTo>
                    <a:pt x="7442" y="5103"/>
                  </a:lnTo>
                  <a:lnTo>
                    <a:pt x="7442" y="5742"/>
                  </a:lnTo>
                  <a:cubicBezTo>
                    <a:pt x="6976" y="5624"/>
                    <a:pt x="6501" y="5565"/>
                    <a:pt x="6025" y="5565"/>
                  </a:cubicBezTo>
                  <a:cubicBezTo>
                    <a:pt x="5549" y="5565"/>
                    <a:pt x="5074" y="5624"/>
                    <a:pt x="4608" y="5742"/>
                  </a:cubicBezTo>
                  <a:lnTo>
                    <a:pt x="4608" y="5103"/>
                  </a:lnTo>
                  <a:cubicBezTo>
                    <a:pt x="5071" y="4975"/>
                    <a:pt x="5547" y="4912"/>
                    <a:pt x="6023" y="4912"/>
                  </a:cubicBezTo>
                  <a:close/>
                  <a:moveTo>
                    <a:pt x="6023" y="5973"/>
                  </a:moveTo>
                  <a:cubicBezTo>
                    <a:pt x="6498" y="5973"/>
                    <a:pt x="6974" y="6037"/>
                    <a:pt x="7437" y="6164"/>
                  </a:cubicBezTo>
                  <a:lnTo>
                    <a:pt x="7437" y="6707"/>
                  </a:lnTo>
                  <a:cubicBezTo>
                    <a:pt x="6974" y="6590"/>
                    <a:pt x="6498" y="6531"/>
                    <a:pt x="6023" y="6531"/>
                  </a:cubicBezTo>
                  <a:cubicBezTo>
                    <a:pt x="5547" y="6531"/>
                    <a:pt x="5071" y="6590"/>
                    <a:pt x="4608" y="6707"/>
                  </a:cubicBezTo>
                  <a:lnTo>
                    <a:pt x="4608" y="6164"/>
                  </a:lnTo>
                  <a:cubicBezTo>
                    <a:pt x="5071" y="6037"/>
                    <a:pt x="5547" y="5973"/>
                    <a:pt x="6023" y="5973"/>
                  </a:cubicBezTo>
                  <a:close/>
                  <a:moveTo>
                    <a:pt x="6024" y="6941"/>
                  </a:moveTo>
                  <a:cubicBezTo>
                    <a:pt x="6474" y="6941"/>
                    <a:pt x="6923" y="6998"/>
                    <a:pt x="7361" y="7111"/>
                  </a:cubicBezTo>
                  <a:cubicBezTo>
                    <a:pt x="7269" y="7202"/>
                    <a:pt x="7183" y="7289"/>
                    <a:pt x="7096" y="7365"/>
                  </a:cubicBezTo>
                  <a:cubicBezTo>
                    <a:pt x="7087" y="7370"/>
                    <a:pt x="7082" y="7375"/>
                    <a:pt x="7077" y="7380"/>
                  </a:cubicBezTo>
                  <a:cubicBezTo>
                    <a:pt x="6717" y="7673"/>
                    <a:pt x="6366" y="7822"/>
                    <a:pt x="6025" y="7822"/>
                  </a:cubicBezTo>
                  <a:cubicBezTo>
                    <a:pt x="5679" y="7822"/>
                    <a:pt x="5324" y="7673"/>
                    <a:pt x="4968" y="7380"/>
                  </a:cubicBezTo>
                  <a:cubicBezTo>
                    <a:pt x="4963" y="7380"/>
                    <a:pt x="4959" y="7370"/>
                    <a:pt x="4954" y="7365"/>
                  </a:cubicBezTo>
                  <a:cubicBezTo>
                    <a:pt x="4867" y="7289"/>
                    <a:pt x="4776" y="7202"/>
                    <a:pt x="4685" y="7111"/>
                  </a:cubicBezTo>
                  <a:cubicBezTo>
                    <a:pt x="5124" y="6998"/>
                    <a:pt x="5575" y="6941"/>
                    <a:pt x="6024" y="6941"/>
                  </a:cubicBezTo>
                  <a:close/>
                  <a:moveTo>
                    <a:pt x="6028" y="11721"/>
                  </a:moveTo>
                  <a:cubicBezTo>
                    <a:pt x="6498" y="11721"/>
                    <a:pt x="6963" y="11891"/>
                    <a:pt x="7442" y="12222"/>
                  </a:cubicBezTo>
                  <a:lnTo>
                    <a:pt x="7442" y="12496"/>
                  </a:lnTo>
                  <a:cubicBezTo>
                    <a:pt x="6976" y="12376"/>
                    <a:pt x="6501" y="12316"/>
                    <a:pt x="6025" y="12316"/>
                  </a:cubicBezTo>
                  <a:cubicBezTo>
                    <a:pt x="5549" y="12316"/>
                    <a:pt x="5074" y="12376"/>
                    <a:pt x="4608" y="12496"/>
                  </a:cubicBezTo>
                  <a:lnTo>
                    <a:pt x="4608" y="12222"/>
                  </a:lnTo>
                  <a:cubicBezTo>
                    <a:pt x="5097" y="11886"/>
                    <a:pt x="5564" y="11721"/>
                    <a:pt x="6028" y="11721"/>
                  </a:cubicBezTo>
                  <a:close/>
                  <a:moveTo>
                    <a:pt x="6023" y="12727"/>
                  </a:moveTo>
                  <a:cubicBezTo>
                    <a:pt x="6498" y="12727"/>
                    <a:pt x="6974" y="12789"/>
                    <a:pt x="7437" y="12914"/>
                  </a:cubicBezTo>
                  <a:lnTo>
                    <a:pt x="7437" y="13044"/>
                  </a:lnTo>
                  <a:cubicBezTo>
                    <a:pt x="7437" y="13390"/>
                    <a:pt x="7159" y="13673"/>
                    <a:pt x="6808" y="13673"/>
                  </a:cubicBezTo>
                  <a:lnTo>
                    <a:pt x="5237" y="13673"/>
                  </a:lnTo>
                  <a:cubicBezTo>
                    <a:pt x="4887" y="13673"/>
                    <a:pt x="4608" y="13390"/>
                    <a:pt x="4608" y="13044"/>
                  </a:cubicBezTo>
                  <a:lnTo>
                    <a:pt x="4608" y="12914"/>
                  </a:lnTo>
                  <a:cubicBezTo>
                    <a:pt x="5071" y="12789"/>
                    <a:pt x="5547" y="12727"/>
                    <a:pt x="6023" y="12727"/>
                  </a:cubicBezTo>
                  <a:close/>
                  <a:moveTo>
                    <a:pt x="8399" y="0"/>
                  </a:moveTo>
                  <a:cubicBezTo>
                    <a:pt x="7914" y="0"/>
                    <a:pt x="7604" y="303"/>
                    <a:pt x="7500" y="352"/>
                  </a:cubicBezTo>
                  <a:cubicBezTo>
                    <a:pt x="7046" y="645"/>
                    <a:pt x="6528" y="791"/>
                    <a:pt x="6011" y="791"/>
                  </a:cubicBezTo>
                  <a:cubicBezTo>
                    <a:pt x="5493" y="791"/>
                    <a:pt x="4975" y="645"/>
                    <a:pt x="4521" y="352"/>
                  </a:cubicBezTo>
                  <a:lnTo>
                    <a:pt x="4281" y="198"/>
                  </a:lnTo>
                  <a:cubicBezTo>
                    <a:pt x="4076" y="65"/>
                    <a:pt x="3846" y="3"/>
                    <a:pt x="3620" y="3"/>
                  </a:cubicBezTo>
                  <a:cubicBezTo>
                    <a:pt x="3188" y="3"/>
                    <a:pt x="2766" y="230"/>
                    <a:pt x="2542" y="640"/>
                  </a:cubicBezTo>
                  <a:lnTo>
                    <a:pt x="1999" y="1629"/>
                  </a:lnTo>
                  <a:cubicBezTo>
                    <a:pt x="1673" y="2220"/>
                    <a:pt x="1889" y="2965"/>
                    <a:pt x="2480" y="3292"/>
                  </a:cubicBezTo>
                  <a:lnTo>
                    <a:pt x="3705" y="3959"/>
                  </a:lnTo>
                  <a:cubicBezTo>
                    <a:pt x="3998" y="4118"/>
                    <a:pt x="4180" y="4425"/>
                    <a:pt x="4180" y="4762"/>
                  </a:cubicBezTo>
                  <a:lnTo>
                    <a:pt x="4180" y="6515"/>
                  </a:lnTo>
                  <a:cubicBezTo>
                    <a:pt x="3810" y="5991"/>
                    <a:pt x="3484" y="5429"/>
                    <a:pt x="3210" y="4848"/>
                  </a:cubicBezTo>
                  <a:cubicBezTo>
                    <a:pt x="2897" y="4201"/>
                    <a:pt x="2316" y="3912"/>
                    <a:pt x="1736" y="3912"/>
                  </a:cubicBezTo>
                  <a:cubicBezTo>
                    <a:pt x="866" y="3912"/>
                    <a:pt x="1" y="4565"/>
                    <a:pt x="58" y="5641"/>
                  </a:cubicBezTo>
                  <a:cubicBezTo>
                    <a:pt x="58" y="5689"/>
                    <a:pt x="63" y="5737"/>
                    <a:pt x="68" y="5785"/>
                  </a:cubicBezTo>
                  <a:cubicBezTo>
                    <a:pt x="159" y="6558"/>
                    <a:pt x="279" y="7346"/>
                    <a:pt x="409" y="8062"/>
                  </a:cubicBezTo>
                  <a:cubicBezTo>
                    <a:pt x="424" y="8187"/>
                    <a:pt x="515" y="8244"/>
                    <a:pt x="607" y="8244"/>
                  </a:cubicBezTo>
                  <a:cubicBezTo>
                    <a:pt x="727" y="8244"/>
                    <a:pt x="851" y="8148"/>
                    <a:pt x="813" y="7985"/>
                  </a:cubicBezTo>
                  <a:cubicBezTo>
                    <a:pt x="688" y="7284"/>
                    <a:pt x="572" y="6505"/>
                    <a:pt x="481" y="5737"/>
                  </a:cubicBezTo>
                  <a:cubicBezTo>
                    <a:pt x="476" y="5698"/>
                    <a:pt x="472" y="5655"/>
                    <a:pt x="472" y="5617"/>
                  </a:cubicBezTo>
                  <a:cubicBezTo>
                    <a:pt x="426" y="4810"/>
                    <a:pt x="1076" y="4321"/>
                    <a:pt x="1730" y="4321"/>
                  </a:cubicBezTo>
                  <a:cubicBezTo>
                    <a:pt x="2167" y="4321"/>
                    <a:pt x="2605" y="4539"/>
                    <a:pt x="2840" y="5026"/>
                  </a:cubicBezTo>
                  <a:cubicBezTo>
                    <a:pt x="3871" y="7157"/>
                    <a:pt x="4940" y="8225"/>
                    <a:pt x="6009" y="8225"/>
                  </a:cubicBezTo>
                  <a:cubicBezTo>
                    <a:pt x="7078" y="8225"/>
                    <a:pt x="8146" y="7158"/>
                    <a:pt x="9177" y="5021"/>
                  </a:cubicBezTo>
                  <a:cubicBezTo>
                    <a:pt x="9411" y="4536"/>
                    <a:pt x="9855" y="4315"/>
                    <a:pt x="10295" y="4315"/>
                  </a:cubicBezTo>
                  <a:cubicBezTo>
                    <a:pt x="10971" y="4315"/>
                    <a:pt x="11640" y="4837"/>
                    <a:pt x="11535" y="5727"/>
                  </a:cubicBezTo>
                  <a:cubicBezTo>
                    <a:pt x="11358" y="7245"/>
                    <a:pt x="10877" y="10329"/>
                    <a:pt x="10157" y="11670"/>
                  </a:cubicBezTo>
                  <a:cubicBezTo>
                    <a:pt x="9889" y="12154"/>
                    <a:pt x="9392" y="12418"/>
                    <a:pt x="8886" y="12418"/>
                  </a:cubicBezTo>
                  <a:cubicBezTo>
                    <a:pt x="8564" y="12418"/>
                    <a:pt x="8238" y="12312"/>
                    <a:pt x="7966" y="12088"/>
                  </a:cubicBezTo>
                  <a:cubicBezTo>
                    <a:pt x="7903" y="12035"/>
                    <a:pt x="7476" y="11742"/>
                    <a:pt x="7409" y="11703"/>
                  </a:cubicBezTo>
                  <a:cubicBezTo>
                    <a:pt x="6946" y="11432"/>
                    <a:pt x="6483" y="11292"/>
                    <a:pt x="6013" y="11292"/>
                  </a:cubicBezTo>
                  <a:cubicBezTo>
                    <a:pt x="5492" y="11292"/>
                    <a:pt x="4964" y="11465"/>
                    <a:pt x="4421" y="11824"/>
                  </a:cubicBezTo>
                  <a:lnTo>
                    <a:pt x="4060" y="12078"/>
                  </a:lnTo>
                  <a:cubicBezTo>
                    <a:pt x="3762" y="12323"/>
                    <a:pt x="3424" y="12449"/>
                    <a:pt x="3085" y="12449"/>
                  </a:cubicBezTo>
                  <a:cubicBezTo>
                    <a:pt x="2999" y="12449"/>
                    <a:pt x="2912" y="12441"/>
                    <a:pt x="2826" y="12424"/>
                  </a:cubicBezTo>
                  <a:cubicBezTo>
                    <a:pt x="2417" y="12342"/>
                    <a:pt x="2076" y="12073"/>
                    <a:pt x="1860" y="11670"/>
                  </a:cubicBezTo>
                  <a:cubicBezTo>
                    <a:pt x="1841" y="11636"/>
                    <a:pt x="1822" y="11603"/>
                    <a:pt x="1807" y="11569"/>
                  </a:cubicBezTo>
                  <a:cubicBezTo>
                    <a:pt x="1519" y="10949"/>
                    <a:pt x="1255" y="10094"/>
                    <a:pt x="1019" y="9018"/>
                  </a:cubicBezTo>
                  <a:cubicBezTo>
                    <a:pt x="999" y="8897"/>
                    <a:pt x="910" y="8844"/>
                    <a:pt x="820" y="8844"/>
                  </a:cubicBezTo>
                  <a:cubicBezTo>
                    <a:pt x="695" y="8844"/>
                    <a:pt x="568" y="8945"/>
                    <a:pt x="616" y="9109"/>
                  </a:cubicBezTo>
                  <a:cubicBezTo>
                    <a:pt x="856" y="10209"/>
                    <a:pt x="1135" y="11093"/>
                    <a:pt x="1432" y="11737"/>
                  </a:cubicBezTo>
                  <a:cubicBezTo>
                    <a:pt x="1452" y="11780"/>
                    <a:pt x="1471" y="11819"/>
                    <a:pt x="1495" y="11857"/>
                  </a:cubicBezTo>
                  <a:cubicBezTo>
                    <a:pt x="1769" y="12371"/>
                    <a:pt x="2215" y="12717"/>
                    <a:pt x="2744" y="12818"/>
                  </a:cubicBezTo>
                  <a:cubicBezTo>
                    <a:pt x="2859" y="12842"/>
                    <a:pt x="2970" y="12856"/>
                    <a:pt x="3085" y="12856"/>
                  </a:cubicBezTo>
                  <a:cubicBezTo>
                    <a:pt x="3479" y="12847"/>
                    <a:pt x="3858" y="12722"/>
                    <a:pt x="4180" y="12496"/>
                  </a:cubicBezTo>
                  <a:lnTo>
                    <a:pt x="4180" y="13025"/>
                  </a:lnTo>
                  <a:cubicBezTo>
                    <a:pt x="4180" y="13601"/>
                    <a:pt x="4642" y="14067"/>
                    <a:pt x="5218" y="14067"/>
                  </a:cubicBezTo>
                  <a:lnTo>
                    <a:pt x="6794" y="14067"/>
                  </a:lnTo>
                  <a:cubicBezTo>
                    <a:pt x="7370" y="14067"/>
                    <a:pt x="7836" y="13601"/>
                    <a:pt x="7836" y="13025"/>
                  </a:cubicBezTo>
                  <a:lnTo>
                    <a:pt x="7836" y="12491"/>
                  </a:lnTo>
                  <a:cubicBezTo>
                    <a:pt x="8160" y="12720"/>
                    <a:pt x="8529" y="12828"/>
                    <a:pt x="8892" y="12828"/>
                  </a:cubicBezTo>
                  <a:cubicBezTo>
                    <a:pt x="9589" y="12828"/>
                    <a:pt x="10267" y="12432"/>
                    <a:pt x="10579" y="11737"/>
                  </a:cubicBezTo>
                  <a:cubicBezTo>
                    <a:pt x="11410" y="9960"/>
                    <a:pt x="11920" y="6357"/>
                    <a:pt x="11963" y="5626"/>
                  </a:cubicBezTo>
                  <a:cubicBezTo>
                    <a:pt x="12029" y="4565"/>
                    <a:pt x="11166" y="3915"/>
                    <a:pt x="10297" y="3915"/>
                  </a:cubicBezTo>
                  <a:cubicBezTo>
                    <a:pt x="9717" y="3915"/>
                    <a:pt x="9134" y="4204"/>
                    <a:pt x="8821" y="4853"/>
                  </a:cubicBezTo>
                  <a:cubicBezTo>
                    <a:pt x="8547" y="5439"/>
                    <a:pt x="8221" y="5996"/>
                    <a:pt x="7846" y="6520"/>
                  </a:cubicBezTo>
                  <a:lnTo>
                    <a:pt x="7846" y="4766"/>
                  </a:lnTo>
                  <a:cubicBezTo>
                    <a:pt x="7846" y="4430"/>
                    <a:pt x="8028" y="4128"/>
                    <a:pt x="8321" y="3964"/>
                  </a:cubicBezTo>
                  <a:lnTo>
                    <a:pt x="9546" y="3296"/>
                  </a:lnTo>
                  <a:cubicBezTo>
                    <a:pt x="10137" y="2970"/>
                    <a:pt x="10354" y="2225"/>
                    <a:pt x="10032" y="1634"/>
                  </a:cubicBezTo>
                  <a:lnTo>
                    <a:pt x="9950" y="1485"/>
                  </a:lnTo>
                  <a:cubicBezTo>
                    <a:pt x="9907" y="1421"/>
                    <a:pt x="9846" y="1394"/>
                    <a:pt x="9787" y="1394"/>
                  </a:cubicBezTo>
                  <a:cubicBezTo>
                    <a:pt x="9654" y="1394"/>
                    <a:pt x="9523" y="1528"/>
                    <a:pt x="9590" y="1687"/>
                  </a:cubicBezTo>
                  <a:lnTo>
                    <a:pt x="9671" y="1831"/>
                  </a:lnTo>
                  <a:cubicBezTo>
                    <a:pt x="9883" y="2225"/>
                    <a:pt x="9739" y="2715"/>
                    <a:pt x="9349" y="2931"/>
                  </a:cubicBezTo>
                  <a:lnTo>
                    <a:pt x="8124" y="3604"/>
                  </a:lnTo>
                  <a:cubicBezTo>
                    <a:pt x="7726" y="3820"/>
                    <a:pt x="7471" y="4228"/>
                    <a:pt x="7447" y="4680"/>
                  </a:cubicBezTo>
                  <a:cubicBezTo>
                    <a:pt x="6976" y="4560"/>
                    <a:pt x="6496" y="4500"/>
                    <a:pt x="6016" y="4500"/>
                  </a:cubicBezTo>
                  <a:cubicBezTo>
                    <a:pt x="5536" y="4500"/>
                    <a:pt x="5057" y="4560"/>
                    <a:pt x="4589" y="4680"/>
                  </a:cubicBezTo>
                  <a:cubicBezTo>
                    <a:pt x="4565" y="4228"/>
                    <a:pt x="4310" y="3820"/>
                    <a:pt x="3911" y="3599"/>
                  </a:cubicBezTo>
                  <a:lnTo>
                    <a:pt x="2686" y="2931"/>
                  </a:lnTo>
                  <a:cubicBezTo>
                    <a:pt x="2292" y="2715"/>
                    <a:pt x="2148" y="2220"/>
                    <a:pt x="2364" y="1826"/>
                  </a:cubicBezTo>
                  <a:lnTo>
                    <a:pt x="2912" y="837"/>
                  </a:lnTo>
                  <a:cubicBezTo>
                    <a:pt x="3060" y="566"/>
                    <a:pt x="3339" y="415"/>
                    <a:pt x="3624" y="415"/>
                  </a:cubicBezTo>
                  <a:cubicBezTo>
                    <a:pt x="3773" y="415"/>
                    <a:pt x="3925" y="456"/>
                    <a:pt x="4060" y="544"/>
                  </a:cubicBezTo>
                  <a:cubicBezTo>
                    <a:pt x="4195" y="601"/>
                    <a:pt x="4867" y="1202"/>
                    <a:pt x="6015" y="1202"/>
                  </a:cubicBezTo>
                  <a:cubicBezTo>
                    <a:pt x="7159" y="1202"/>
                    <a:pt x="7836" y="611"/>
                    <a:pt x="7966" y="544"/>
                  </a:cubicBezTo>
                  <a:cubicBezTo>
                    <a:pt x="8104" y="454"/>
                    <a:pt x="8257" y="411"/>
                    <a:pt x="8409" y="411"/>
                  </a:cubicBezTo>
                  <a:cubicBezTo>
                    <a:pt x="8694" y="411"/>
                    <a:pt x="8971" y="563"/>
                    <a:pt x="9119" y="837"/>
                  </a:cubicBezTo>
                  <a:cubicBezTo>
                    <a:pt x="9158" y="928"/>
                    <a:pt x="9229" y="965"/>
                    <a:pt x="9300" y="965"/>
                  </a:cubicBezTo>
                  <a:cubicBezTo>
                    <a:pt x="9447" y="965"/>
                    <a:pt x="9596" y="808"/>
                    <a:pt x="9479" y="640"/>
                  </a:cubicBezTo>
                  <a:cubicBezTo>
                    <a:pt x="9316" y="342"/>
                    <a:pt x="9037" y="121"/>
                    <a:pt x="8706" y="39"/>
                  </a:cubicBezTo>
                  <a:cubicBezTo>
                    <a:pt x="8597" y="12"/>
                    <a:pt x="8495" y="0"/>
                    <a:pt x="8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73"/>
          <p:cNvGrpSpPr/>
          <p:nvPr/>
        </p:nvGrpSpPr>
        <p:grpSpPr>
          <a:xfrm>
            <a:off x="7090471" y="2908964"/>
            <a:ext cx="331282" cy="368588"/>
            <a:chOff x="7090471" y="2908964"/>
            <a:chExt cx="331282" cy="368588"/>
          </a:xfrm>
        </p:grpSpPr>
        <p:sp>
          <p:nvSpPr>
            <p:cNvPr id="18920" name="Google Shape;18920;p73"/>
            <p:cNvSpPr/>
            <p:nvPr/>
          </p:nvSpPr>
          <p:spPr>
            <a:xfrm>
              <a:off x="7099136" y="2914357"/>
              <a:ext cx="322616" cy="357776"/>
            </a:xfrm>
            <a:custGeom>
              <a:rect b="b" l="l" r="r" t="t"/>
              <a:pathLst>
                <a:path extrusionOk="0" h="13666" w="12323">
                  <a:moveTo>
                    <a:pt x="8625" y="0"/>
                  </a:moveTo>
                  <a:cubicBezTo>
                    <a:pt x="7967" y="0"/>
                    <a:pt x="7304" y="190"/>
                    <a:pt x="6721" y="580"/>
                  </a:cubicBezTo>
                  <a:cubicBezTo>
                    <a:pt x="6546" y="697"/>
                    <a:pt x="6344" y="756"/>
                    <a:pt x="6142" y="756"/>
                  </a:cubicBezTo>
                  <a:cubicBezTo>
                    <a:pt x="5941" y="756"/>
                    <a:pt x="5739" y="697"/>
                    <a:pt x="5564" y="580"/>
                  </a:cubicBezTo>
                  <a:cubicBezTo>
                    <a:pt x="4988" y="194"/>
                    <a:pt x="4326" y="2"/>
                    <a:pt x="3663" y="2"/>
                  </a:cubicBezTo>
                  <a:cubicBezTo>
                    <a:pt x="2971" y="2"/>
                    <a:pt x="2279" y="212"/>
                    <a:pt x="1687" y="632"/>
                  </a:cubicBezTo>
                  <a:cubicBezTo>
                    <a:pt x="529" y="1449"/>
                    <a:pt x="0" y="2900"/>
                    <a:pt x="361" y="4274"/>
                  </a:cubicBezTo>
                  <a:cubicBezTo>
                    <a:pt x="423" y="4552"/>
                    <a:pt x="529" y="4821"/>
                    <a:pt x="673" y="5071"/>
                  </a:cubicBezTo>
                  <a:cubicBezTo>
                    <a:pt x="793" y="5273"/>
                    <a:pt x="928" y="5460"/>
                    <a:pt x="1072" y="5643"/>
                  </a:cubicBezTo>
                  <a:cubicBezTo>
                    <a:pt x="1860" y="6537"/>
                    <a:pt x="2297" y="7689"/>
                    <a:pt x="2302" y="8881"/>
                  </a:cubicBezTo>
                  <a:lnTo>
                    <a:pt x="2302" y="11120"/>
                  </a:lnTo>
                  <a:cubicBezTo>
                    <a:pt x="2302" y="12527"/>
                    <a:pt x="3440" y="13666"/>
                    <a:pt x="4843" y="13666"/>
                  </a:cubicBezTo>
                  <a:lnTo>
                    <a:pt x="4843" y="10620"/>
                  </a:lnTo>
                  <a:cubicBezTo>
                    <a:pt x="4843" y="9909"/>
                    <a:pt x="5424" y="9332"/>
                    <a:pt x="6135" y="9332"/>
                  </a:cubicBezTo>
                  <a:cubicBezTo>
                    <a:pt x="6851" y="9332"/>
                    <a:pt x="7428" y="9909"/>
                    <a:pt x="7428" y="10620"/>
                  </a:cubicBezTo>
                  <a:lnTo>
                    <a:pt x="7428" y="13666"/>
                  </a:lnTo>
                  <a:cubicBezTo>
                    <a:pt x="8835" y="13666"/>
                    <a:pt x="9974" y="12527"/>
                    <a:pt x="9974" y="11120"/>
                  </a:cubicBezTo>
                  <a:lnTo>
                    <a:pt x="9974" y="8881"/>
                  </a:lnTo>
                  <a:cubicBezTo>
                    <a:pt x="9979" y="7689"/>
                    <a:pt x="10416" y="6537"/>
                    <a:pt x="11204" y="5643"/>
                  </a:cubicBezTo>
                  <a:cubicBezTo>
                    <a:pt x="12323" y="4351"/>
                    <a:pt x="12313" y="2429"/>
                    <a:pt x="11180" y="1151"/>
                  </a:cubicBezTo>
                  <a:cubicBezTo>
                    <a:pt x="10510" y="394"/>
                    <a:pt x="9573" y="0"/>
                    <a:pt x="8625"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73"/>
            <p:cNvSpPr/>
            <p:nvPr/>
          </p:nvSpPr>
          <p:spPr>
            <a:xfrm>
              <a:off x="7293444" y="2914304"/>
              <a:ext cx="127052" cy="357697"/>
            </a:xfrm>
            <a:custGeom>
              <a:rect b="b" l="l" r="r" t="t"/>
              <a:pathLst>
                <a:path extrusionOk="0" h="13663" w="4853">
                  <a:moveTo>
                    <a:pt x="1255" y="0"/>
                  </a:moveTo>
                  <a:lnTo>
                    <a:pt x="1255" y="5"/>
                  </a:lnTo>
                  <a:cubicBezTo>
                    <a:pt x="1225" y="4"/>
                    <a:pt x="1195" y="4"/>
                    <a:pt x="1165" y="4"/>
                  </a:cubicBezTo>
                  <a:cubicBezTo>
                    <a:pt x="868" y="4"/>
                    <a:pt x="572" y="47"/>
                    <a:pt x="284" y="125"/>
                  </a:cubicBezTo>
                  <a:cubicBezTo>
                    <a:pt x="1764" y="533"/>
                    <a:pt x="2787" y="1879"/>
                    <a:pt x="2797" y="3411"/>
                  </a:cubicBezTo>
                  <a:cubicBezTo>
                    <a:pt x="2797" y="4228"/>
                    <a:pt x="2504" y="5025"/>
                    <a:pt x="1966" y="5640"/>
                  </a:cubicBezTo>
                  <a:cubicBezTo>
                    <a:pt x="1178" y="6539"/>
                    <a:pt x="741" y="7687"/>
                    <a:pt x="736" y="8878"/>
                  </a:cubicBezTo>
                  <a:lnTo>
                    <a:pt x="736" y="11122"/>
                  </a:lnTo>
                  <a:cubicBezTo>
                    <a:pt x="736" y="11789"/>
                    <a:pt x="472" y="12433"/>
                    <a:pt x="1" y="12909"/>
                  </a:cubicBezTo>
                  <a:lnTo>
                    <a:pt x="1" y="13663"/>
                  </a:lnTo>
                  <a:cubicBezTo>
                    <a:pt x="4" y="13663"/>
                    <a:pt x="7" y="13663"/>
                    <a:pt x="10" y="13663"/>
                  </a:cubicBezTo>
                  <a:cubicBezTo>
                    <a:pt x="1408" y="13663"/>
                    <a:pt x="2547" y="12521"/>
                    <a:pt x="2542" y="11122"/>
                  </a:cubicBezTo>
                  <a:lnTo>
                    <a:pt x="2542" y="8883"/>
                  </a:lnTo>
                  <a:cubicBezTo>
                    <a:pt x="2552" y="7691"/>
                    <a:pt x="2989" y="6539"/>
                    <a:pt x="3777" y="5645"/>
                  </a:cubicBezTo>
                  <a:cubicBezTo>
                    <a:pt x="4641" y="4646"/>
                    <a:pt x="4853" y="3229"/>
                    <a:pt x="4310" y="2023"/>
                  </a:cubicBezTo>
                  <a:cubicBezTo>
                    <a:pt x="3772" y="812"/>
                    <a:pt x="2581" y="24"/>
                    <a:pt x="12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73"/>
            <p:cNvSpPr/>
            <p:nvPr/>
          </p:nvSpPr>
          <p:spPr>
            <a:xfrm>
              <a:off x="7090471" y="2908964"/>
              <a:ext cx="328742" cy="368588"/>
            </a:xfrm>
            <a:custGeom>
              <a:rect b="b" l="l" r="r" t="t"/>
              <a:pathLst>
                <a:path extrusionOk="0" h="14079" w="12557">
                  <a:moveTo>
                    <a:pt x="8919" y="1"/>
                  </a:moveTo>
                  <a:cubicBezTo>
                    <a:pt x="8247" y="1"/>
                    <a:pt x="7558" y="193"/>
                    <a:pt x="6927" y="617"/>
                  </a:cubicBezTo>
                  <a:cubicBezTo>
                    <a:pt x="6786" y="711"/>
                    <a:pt x="6624" y="758"/>
                    <a:pt x="6461" y="758"/>
                  </a:cubicBezTo>
                  <a:cubicBezTo>
                    <a:pt x="6299" y="758"/>
                    <a:pt x="6137" y="711"/>
                    <a:pt x="5995" y="617"/>
                  </a:cubicBezTo>
                  <a:cubicBezTo>
                    <a:pt x="5400" y="217"/>
                    <a:pt x="4696" y="2"/>
                    <a:pt x="3980" y="2"/>
                  </a:cubicBezTo>
                  <a:cubicBezTo>
                    <a:pt x="3957" y="2"/>
                    <a:pt x="3934" y="2"/>
                    <a:pt x="3911" y="2"/>
                  </a:cubicBezTo>
                  <a:cubicBezTo>
                    <a:pt x="1705" y="41"/>
                    <a:pt x="0" y="2083"/>
                    <a:pt x="428" y="4307"/>
                  </a:cubicBezTo>
                  <a:cubicBezTo>
                    <a:pt x="452" y="4418"/>
                    <a:pt x="539" y="4469"/>
                    <a:pt x="626" y="4469"/>
                  </a:cubicBezTo>
                  <a:cubicBezTo>
                    <a:pt x="741" y="4469"/>
                    <a:pt x="858" y="4381"/>
                    <a:pt x="836" y="4230"/>
                  </a:cubicBezTo>
                  <a:cubicBezTo>
                    <a:pt x="456" y="2270"/>
                    <a:pt x="1960" y="454"/>
                    <a:pt x="3920" y="420"/>
                  </a:cubicBezTo>
                  <a:cubicBezTo>
                    <a:pt x="3944" y="420"/>
                    <a:pt x="3967" y="420"/>
                    <a:pt x="3991" y="420"/>
                  </a:cubicBezTo>
                  <a:cubicBezTo>
                    <a:pt x="4624" y="420"/>
                    <a:pt x="5242" y="607"/>
                    <a:pt x="5770" y="963"/>
                  </a:cubicBezTo>
                  <a:cubicBezTo>
                    <a:pt x="5979" y="1105"/>
                    <a:pt x="6220" y="1176"/>
                    <a:pt x="6462" y="1176"/>
                  </a:cubicBezTo>
                  <a:cubicBezTo>
                    <a:pt x="6704" y="1176"/>
                    <a:pt x="6947" y="1105"/>
                    <a:pt x="7158" y="963"/>
                  </a:cubicBezTo>
                  <a:cubicBezTo>
                    <a:pt x="7716" y="586"/>
                    <a:pt x="8327" y="416"/>
                    <a:pt x="8923" y="416"/>
                  </a:cubicBezTo>
                  <a:cubicBezTo>
                    <a:pt x="10591" y="416"/>
                    <a:pt x="12149" y="1748"/>
                    <a:pt x="12149" y="3620"/>
                  </a:cubicBezTo>
                  <a:cubicBezTo>
                    <a:pt x="12149" y="4389"/>
                    <a:pt x="11871" y="5133"/>
                    <a:pt x="11366" y="5719"/>
                  </a:cubicBezTo>
                  <a:cubicBezTo>
                    <a:pt x="10550" y="6651"/>
                    <a:pt x="10093" y="7847"/>
                    <a:pt x="10089" y="9087"/>
                  </a:cubicBezTo>
                  <a:lnTo>
                    <a:pt x="10089" y="11326"/>
                  </a:lnTo>
                  <a:cubicBezTo>
                    <a:pt x="10089" y="12536"/>
                    <a:pt x="9161" y="13550"/>
                    <a:pt x="7956" y="13655"/>
                  </a:cubicBezTo>
                  <a:lnTo>
                    <a:pt x="7956" y="10826"/>
                  </a:lnTo>
                  <a:cubicBezTo>
                    <a:pt x="8004" y="9966"/>
                    <a:pt x="7321" y="9241"/>
                    <a:pt x="6457" y="9241"/>
                  </a:cubicBezTo>
                  <a:cubicBezTo>
                    <a:pt x="5597" y="9241"/>
                    <a:pt x="4910" y="9966"/>
                    <a:pt x="4958" y="10826"/>
                  </a:cubicBezTo>
                  <a:lnTo>
                    <a:pt x="4958" y="13655"/>
                  </a:lnTo>
                  <a:cubicBezTo>
                    <a:pt x="3752" y="13550"/>
                    <a:pt x="2830" y="12536"/>
                    <a:pt x="2825" y="11326"/>
                  </a:cubicBezTo>
                  <a:lnTo>
                    <a:pt x="2825" y="9087"/>
                  </a:lnTo>
                  <a:cubicBezTo>
                    <a:pt x="2820" y="7847"/>
                    <a:pt x="2364" y="6651"/>
                    <a:pt x="1547" y="5719"/>
                  </a:cubicBezTo>
                  <a:cubicBezTo>
                    <a:pt x="1403" y="5551"/>
                    <a:pt x="1278" y="5369"/>
                    <a:pt x="1172" y="5176"/>
                  </a:cubicBezTo>
                  <a:cubicBezTo>
                    <a:pt x="1129" y="5100"/>
                    <a:pt x="1064" y="5068"/>
                    <a:pt x="999" y="5068"/>
                  </a:cubicBezTo>
                  <a:cubicBezTo>
                    <a:pt x="859" y="5068"/>
                    <a:pt x="720" y="5214"/>
                    <a:pt x="812" y="5378"/>
                  </a:cubicBezTo>
                  <a:cubicBezTo>
                    <a:pt x="932" y="5594"/>
                    <a:pt x="1076" y="5796"/>
                    <a:pt x="1239" y="5983"/>
                  </a:cubicBezTo>
                  <a:cubicBezTo>
                    <a:pt x="1994" y="6843"/>
                    <a:pt x="2412" y="7944"/>
                    <a:pt x="2416" y="9087"/>
                  </a:cubicBezTo>
                  <a:lnTo>
                    <a:pt x="2416" y="11326"/>
                  </a:lnTo>
                  <a:cubicBezTo>
                    <a:pt x="2416" y="12844"/>
                    <a:pt x="3646" y="14073"/>
                    <a:pt x="5164" y="14073"/>
                  </a:cubicBezTo>
                  <a:cubicBezTo>
                    <a:pt x="5280" y="14073"/>
                    <a:pt x="5371" y="13982"/>
                    <a:pt x="5371" y="13872"/>
                  </a:cubicBezTo>
                  <a:lnTo>
                    <a:pt x="5371" y="10826"/>
                  </a:lnTo>
                  <a:cubicBezTo>
                    <a:pt x="5371" y="10230"/>
                    <a:pt x="5856" y="9740"/>
                    <a:pt x="6457" y="9740"/>
                  </a:cubicBezTo>
                  <a:cubicBezTo>
                    <a:pt x="7057" y="9740"/>
                    <a:pt x="7542" y="10230"/>
                    <a:pt x="7542" y="10826"/>
                  </a:cubicBezTo>
                  <a:lnTo>
                    <a:pt x="7542" y="13872"/>
                  </a:lnTo>
                  <a:cubicBezTo>
                    <a:pt x="7542" y="13987"/>
                    <a:pt x="7634" y="14078"/>
                    <a:pt x="7749" y="14078"/>
                  </a:cubicBezTo>
                  <a:cubicBezTo>
                    <a:pt x="9262" y="14073"/>
                    <a:pt x="10492" y="12844"/>
                    <a:pt x="10497" y="11330"/>
                  </a:cubicBezTo>
                  <a:lnTo>
                    <a:pt x="10497" y="9082"/>
                  </a:lnTo>
                  <a:cubicBezTo>
                    <a:pt x="10502" y="7944"/>
                    <a:pt x="10920" y="6843"/>
                    <a:pt x="11674" y="5983"/>
                  </a:cubicBezTo>
                  <a:cubicBezTo>
                    <a:pt x="12241" y="5325"/>
                    <a:pt x="12553" y="4485"/>
                    <a:pt x="12553" y="3615"/>
                  </a:cubicBezTo>
                  <a:cubicBezTo>
                    <a:pt x="12557" y="1505"/>
                    <a:pt x="10802" y="1"/>
                    <a:pt x="89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3" name="Google Shape;18923;p73"/>
          <p:cNvGrpSpPr/>
          <p:nvPr/>
        </p:nvGrpSpPr>
        <p:grpSpPr>
          <a:xfrm>
            <a:off x="7159769" y="3826599"/>
            <a:ext cx="195722" cy="339816"/>
            <a:chOff x="7159769" y="3826599"/>
            <a:chExt cx="195722" cy="339816"/>
          </a:xfrm>
        </p:grpSpPr>
        <p:sp>
          <p:nvSpPr>
            <p:cNvPr id="18924" name="Google Shape;18924;p73"/>
            <p:cNvSpPr/>
            <p:nvPr/>
          </p:nvSpPr>
          <p:spPr>
            <a:xfrm>
              <a:off x="7186054" y="3862099"/>
              <a:ext cx="143152" cy="128439"/>
            </a:xfrm>
            <a:custGeom>
              <a:rect b="b" l="l" r="r" t="t"/>
              <a:pathLst>
                <a:path extrusionOk="0" h="4906" w="5468">
                  <a:moveTo>
                    <a:pt x="1158" y="0"/>
                  </a:moveTo>
                  <a:cubicBezTo>
                    <a:pt x="447" y="423"/>
                    <a:pt x="5" y="1187"/>
                    <a:pt x="0" y="2018"/>
                  </a:cubicBezTo>
                  <a:cubicBezTo>
                    <a:pt x="0" y="2460"/>
                    <a:pt x="14" y="3406"/>
                    <a:pt x="58" y="3844"/>
                  </a:cubicBezTo>
                  <a:cubicBezTo>
                    <a:pt x="120" y="4444"/>
                    <a:pt x="625" y="4905"/>
                    <a:pt x="1230" y="4905"/>
                  </a:cubicBezTo>
                  <a:lnTo>
                    <a:pt x="4228" y="4905"/>
                  </a:lnTo>
                  <a:cubicBezTo>
                    <a:pt x="4833" y="4905"/>
                    <a:pt x="5337" y="4449"/>
                    <a:pt x="5400" y="3844"/>
                  </a:cubicBezTo>
                  <a:cubicBezTo>
                    <a:pt x="5448" y="3411"/>
                    <a:pt x="5467" y="2465"/>
                    <a:pt x="5462" y="2023"/>
                  </a:cubicBezTo>
                  <a:cubicBezTo>
                    <a:pt x="5453" y="1192"/>
                    <a:pt x="5016" y="423"/>
                    <a:pt x="4295" y="0"/>
                  </a:cubicBezTo>
                  <a:lnTo>
                    <a:pt x="4016" y="726"/>
                  </a:lnTo>
                  <a:cubicBezTo>
                    <a:pt x="3584" y="560"/>
                    <a:pt x="3158" y="477"/>
                    <a:pt x="2730" y="477"/>
                  </a:cubicBezTo>
                  <a:cubicBezTo>
                    <a:pt x="2302" y="477"/>
                    <a:pt x="1874" y="560"/>
                    <a:pt x="1436" y="726"/>
                  </a:cubicBezTo>
                  <a:lnTo>
                    <a:pt x="1158" y="0"/>
                  </a:ln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73"/>
            <p:cNvSpPr/>
            <p:nvPr/>
          </p:nvSpPr>
          <p:spPr>
            <a:xfrm>
              <a:off x="7277736" y="3862099"/>
              <a:ext cx="51470" cy="128439"/>
            </a:xfrm>
            <a:custGeom>
              <a:rect b="b" l="l" r="r" t="t"/>
              <a:pathLst>
                <a:path extrusionOk="0" h="4906" w="1966">
                  <a:moveTo>
                    <a:pt x="798" y="0"/>
                  </a:moveTo>
                  <a:lnTo>
                    <a:pt x="625" y="457"/>
                  </a:lnTo>
                  <a:cubicBezTo>
                    <a:pt x="1014" y="884"/>
                    <a:pt x="1230" y="1442"/>
                    <a:pt x="1230" y="2023"/>
                  </a:cubicBezTo>
                  <a:cubicBezTo>
                    <a:pt x="1230" y="2465"/>
                    <a:pt x="1216" y="3406"/>
                    <a:pt x="1172" y="3844"/>
                  </a:cubicBezTo>
                  <a:cubicBezTo>
                    <a:pt x="1110" y="4449"/>
                    <a:pt x="606" y="4905"/>
                    <a:pt x="0" y="4905"/>
                  </a:cubicBezTo>
                  <a:lnTo>
                    <a:pt x="730" y="4905"/>
                  </a:lnTo>
                  <a:cubicBezTo>
                    <a:pt x="1336" y="4905"/>
                    <a:pt x="1840" y="4449"/>
                    <a:pt x="1903" y="3844"/>
                  </a:cubicBezTo>
                  <a:cubicBezTo>
                    <a:pt x="1946" y="3411"/>
                    <a:pt x="1965" y="2465"/>
                    <a:pt x="1965" y="2023"/>
                  </a:cubicBezTo>
                  <a:cubicBezTo>
                    <a:pt x="1955" y="1192"/>
                    <a:pt x="1514" y="423"/>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73"/>
            <p:cNvSpPr/>
            <p:nvPr/>
          </p:nvSpPr>
          <p:spPr>
            <a:xfrm>
              <a:off x="7208438" y="3831495"/>
              <a:ext cx="98489" cy="49742"/>
            </a:xfrm>
            <a:custGeom>
              <a:rect b="b" l="l" r="r" t="t"/>
              <a:pathLst>
                <a:path extrusionOk="0" h="1900" w="3762">
                  <a:moveTo>
                    <a:pt x="1881" y="1"/>
                  </a:moveTo>
                  <a:cubicBezTo>
                    <a:pt x="1243" y="1"/>
                    <a:pt x="606" y="120"/>
                    <a:pt x="0" y="357"/>
                  </a:cubicBezTo>
                  <a:lnTo>
                    <a:pt x="586" y="1900"/>
                  </a:lnTo>
                  <a:cubicBezTo>
                    <a:pt x="1003" y="1731"/>
                    <a:pt x="1443" y="1647"/>
                    <a:pt x="1883" y="1647"/>
                  </a:cubicBezTo>
                  <a:cubicBezTo>
                    <a:pt x="2320" y="1647"/>
                    <a:pt x="2757" y="1730"/>
                    <a:pt x="3171" y="1895"/>
                  </a:cubicBezTo>
                  <a:lnTo>
                    <a:pt x="3762" y="357"/>
                  </a:lnTo>
                  <a:cubicBezTo>
                    <a:pt x="3156" y="120"/>
                    <a:pt x="2519" y="1"/>
                    <a:pt x="188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73"/>
            <p:cNvSpPr/>
            <p:nvPr/>
          </p:nvSpPr>
          <p:spPr>
            <a:xfrm>
              <a:off x="7274333" y="3835422"/>
              <a:ext cx="32463" cy="45684"/>
            </a:xfrm>
            <a:custGeom>
              <a:rect b="b" l="l" r="r" t="t"/>
              <a:pathLst>
                <a:path extrusionOk="0" h="1745" w="1240">
                  <a:moveTo>
                    <a:pt x="572" y="1"/>
                  </a:moveTo>
                  <a:lnTo>
                    <a:pt x="1" y="1500"/>
                  </a:lnTo>
                  <a:lnTo>
                    <a:pt x="649" y="1745"/>
                  </a:lnTo>
                  <a:lnTo>
                    <a:pt x="1240" y="207"/>
                  </a:lnTo>
                  <a:cubicBezTo>
                    <a:pt x="1024" y="121"/>
                    <a:pt x="798" y="54"/>
                    <a:pt x="572"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73"/>
            <p:cNvSpPr/>
            <p:nvPr/>
          </p:nvSpPr>
          <p:spPr>
            <a:xfrm>
              <a:off x="7244645" y="3840631"/>
              <a:ext cx="25944" cy="22724"/>
            </a:xfrm>
            <a:custGeom>
              <a:rect b="b" l="l" r="r" t="t"/>
              <a:pathLst>
                <a:path extrusionOk="0" h="868" w="991">
                  <a:moveTo>
                    <a:pt x="493" y="0"/>
                  </a:moveTo>
                  <a:cubicBezTo>
                    <a:pt x="398" y="0"/>
                    <a:pt x="303" y="64"/>
                    <a:pt x="303" y="191"/>
                  </a:cubicBezTo>
                  <a:lnTo>
                    <a:pt x="303" y="244"/>
                  </a:lnTo>
                  <a:lnTo>
                    <a:pt x="251" y="244"/>
                  </a:lnTo>
                  <a:cubicBezTo>
                    <a:pt x="1" y="244"/>
                    <a:pt x="1" y="623"/>
                    <a:pt x="251" y="623"/>
                  </a:cubicBezTo>
                  <a:lnTo>
                    <a:pt x="303" y="623"/>
                  </a:lnTo>
                  <a:lnTo>
                    <a:pt x="303" y="676"/>
                  </a:lnTo>
                  <a:cubicBezTo>
                    <a:pt x="303" y="804"/>
                    <a:pt x="398" y="867"/>
                    <a:pt x="493" y="867"/>
                  </a:cubicBezTo>
                  <a:cubicBezTo>
                    <a:pt x="588" y="867"/>
                    <a:pt x="683" y="804"/>
                    <a:pt x="683" y="676"/>
                  </a:cubicBezTo>
                  <a:lnTo>
                    <a:pt x="683" y="623"/>
                  </a:lnTo>
                  <a:lnTo>
                    <a:pt x="741" y="623"/>
                  </a:lnTo>
                  <a:cubicBezTo>
                    <a:pt x="990" y="623"/>
                    <a:pt x="990" y="244"/>
                    <a:pt x="741" y="244"/>
                  </a:cubicBezTo>
                  <a:lnTo>
                    <a:pt x="683" y="244"/>
                  </a:lnTo>
                  <a:lnTo>
                    <a:pt x="683" y="191"/>
                  </a:lnTo>
                  <a:cubicBezTo>
                    <a:pt x="683" y="64"/>
                    <a:pt x="588" y="0"/>
                    <a:pt x="493"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9" name="Google Shape;18929;p73"/>
            <p:cNvSpPr/>
            <p:nvPr/>
          </p:nvSpPr>
          <p:spPr>
            <a:xfrm>
              <a:off x="7165162" y="3986611"/>
              <a:ext cx="184909" cy="174751"/>
            </a:xfrm>
            <a:custGeom>
              <a:rect b="b" l="l" r="r" t="t"/>
              <a:pathLst>
                <a:path extrusionOk="0" h="6675" w="7063">
                  <a:moveTo>
                    <a:pt x="2864" y="0"/>
                  </a:moveTo>
                  <a:lnTo>
                    <a:pt x="2864" y="956"/>
                  </a:lnTo>
                  <a:lnTo>
                    <a:pt x="2700" y="956"/>
                  </a:lnTo>
                  <a:cubicBezTo>
                    <a:pt x="1725" y="956"/>
                    <a:pt x="870" y="1624"/>
                    <a:pt x="644" y="2575"/>
                  </a:cubicBezTo>
                  <a:lnTo>
                    <a:pt x="101" y="4780"/>
                  </a:lnTo>
                  <a:cubicBezTo>
                    <a:pt x="1" y="5184"/>
                    <a:pt x="183" y="5607"/>
                    <a:pt x="543" y="5813"/>
                  </a:cubicBezTo>
                  <a:cubicBezTo>
                    <a:pt x="1540" y="6387"/>
                    <a:pt x="2537" y="6674"/>
                    <a:pt x="3534" y="6674"/>
                  </a:cubicBezTo>
                  <a:cubicBezTo>
                    <a:pt x="4531" y="6674"/>
                    <a:pt x="5528" y="6387"/>
                    <a:pt x="6525" y="5813"/>
                  </a:cubicBezTo>
                  <a:cubicBezTo>
                    <a:pt x="6885" y="5607"/>
                    <a:pt x="7063" y="5184"/>
                    <a:pt x="6966" y="4780"/>
                  </a:cubicBezTo>
                  <a:lnTo>
                    <a:pt x="6683" y="3623"/>
                  </a:lnTo>
                  <a:lnTo>
                    <a:pt x="6544" y="3032"/>
                  </a:lnTo>
                  <a:lnTo>
                    <a:pt x="6433" y="2570"/>
                  </a:lnTo>
                  <a:cubicBezTo>
                    <a:pt x="6198" y="1619"/>
                    <a:pt x="5348" y="951"/>
                    <a:pt x="4372" y="951"/>
                  </a:cubicBezTo>
                  <a:lnTo>
                    <a:pt x="4214" y="951"/>
                  </a:lnTo>
                  <a:lnTo>
                    <a:pt x="4214" y="0"/>
                  </a:lnTo>
                  <a:cubicBezTo>
                    <a:pt x="4000" y="108"/>
                    <a:pt x="3768" y="162"/>
                    <a:pt x="3537" y="162"/>
                  </a:cubicBezTo>
                  <a:cubicBezTo>
                    <a:pt x="3306" y="162"/>
                    <a:pt x="3075" y="108"/>
                    <a:pt x="2864"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0" name="Google Shape;18930;p73"/>
            <p:cNvSpPr/>
            <p:nvPr/>
          </p:nvSpPr>
          <p:spPr>
            <a:xfrm>
              <a:off x="7240011" y="3986742"/>
              <a:ext cx="5917" cy="3796"/>
            </a:xfrm>
            <a:custGeom>
              <a:rect b="b" l="l" r="r" t="t"/>
              <a:pathLst>
                <a:path extrusionOk="0" h="145" w="226">
                  <a:moveTo>
                    <a:pt x="0" y="0"/>
                  </a:moveTo>
                  <a:lnTo>
                    <a:pt x="0" y="144"/>
                  </a:lnTo>
                  <a:cubicBezTo>
                    <a:pt x="77" y="130"/>
                    <a:pt x="154" y="115"/>
                    <a:pt x="226" y="91"/>
                  </a:cubicBezTo>
                  <a:cubicBezTo>
                    <a:pt x="149" y="67"/>
                    <a:pt x="72" y="34"/>
                    <a:pt x="0"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73"/>
            <p:cNvSpPr/>
            <p:nvPr/>
          </p:nvSpPr>
          <p:spPr>
            <a:xfrm>
              <a:off x="7245901" y="3986611"/>
              <a:ext cx="104170" cy="174725"/>
            </a:xfrm>
            <a:custGeom>
              <a:rect b="b" l="l" r="r" t="t"/>
              <a:pathLst>
                <a:path extrusionOk="0" h="6674" w="3979">
                  <a:moveTo>
                    <a:pt x="1130" y="0"/>
                  </a:moveTo>
                  <a:cubicBezTo>
                    <a:pt x="918" y="111"/>
                    <a:pt x="688" y="168"/>
                    <a:pt x="452" y="168"/>
                  </a:cubicBezTo>
                  <a:cubicBezTo>
                    <a:pt x="380" y="168"/>
                    <a:pt x="303" y="164"/>
                    <a:pt x="231" y="149"/>
                  </a:cubicBezTo>
                  <a:lnTo>
                    <a:pt x="231" y="956"/>
                  </a:lnTo>
                  <a:lnTo>
                    <a:pt x="390" y="956"/>
                  </a:lnTo>
                  <a:cubicBezTo>
                    <a:pt x="1370" y="956"/>
                    <a:pt x="2220" y="1624"/>
                    <a:pt x="2451" y="2575"/>
                  </a:cubicBezTo>
                  <a:lnTo>
                    <a:pt x="2561" y="3032"/>
                  </a:lnTo>
                  <a:lnTo>
                    <a:pt x="2705" y="3623"/>
                  </a:lnTo>
                  <a:lnTo>
                    <a:pt x="2989" y="4780"/>
                  </a:lnTo>
                  <a:cubicBezTo>
                    <a:pt x="3085" y="5189"/>
                    <a:pt x="2902" y="5607"/>
                    <a:pt x="2547" y="5813"/>
                  </a:cubicBezTo>
                  <a:cubicBezTo>
                    <a:pt x="1697" y="6303"/>
                    <a:pt x="851" y="6587"/>
                    <a:pt x="1" y="6654"/>
                  </a:cubicBezTo>
                  <a:cubicBezTo>
                    <a:pt x="153" y="6667"/>
                    <a:pt x="306" y="6674"/>
                    <a:pt x="458" y="6674"/>
                  </a:cubicBezTo>
                  <a:cubicBezTo>
                    <a:pt x="1453" y="6674"/>
                    <a:pt x="2445" y="6388"/>
                    <a:pt x="3441" y="5813"/>
                  </a:cubicBezTo>
                  <a:cubicBezTo>
                    <a:pt x="3801" y="5607"/>
                    <a:pt x="3979" y="5184"/>
                    <a:pt x="3882" y="4780"/>
                  </a:cubicBezTo>
                  <a:lnTo>
                    <a:pt x="3599" y="3623"/>
                  </a:lnTo>
                  <a:lnTo>
                    <a:pt x="3460" y="3032"/>
                  </a:lnTo>
                  <a:lnTo>
                    <a:pt x="3349" y="2575"/>
                  </a:lnTo>
                  <a:cubicBezTo>
                    <a:pt x="3119" y="1624"/>
                    <a:pt x="2264" y="956"/>
                    <a:pt x="1288" y="956"/>
                  </a:cubicBezTo>
                  <a:lnTo>
                    <a:pt x="1130" y="956"/>
                  </a:lnTo>
                  <a:lnTo>
                    <a:pt x="1130" y="0"/>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73"/>
            <p:cNvSpPr/>
            <p:nvPr/>
          </p:nvSpPr>
          <p:spPr>
            <a:xfrm>
              <a:off x="7224277" y="3986611"/>
              <a:ext cx="65188" cy="82650"/>
            </a:xfrm>
            <a:custGeom>
              <a:rect b="b" l="l" r="r" t="t"/>
              <a:pathLst>
                <a:path extrusionOk="0" h="3157" w="2490">
                  <a:moveTo>
                    <a:pt x="606" y="0"/>
                  </a:moveTo>
                  <a:lnTo>
                    <a:pt x="606" y="956"/>
                  </a:lnTo>
                  <a:lnTo>
                    <a:pt x="442" y="956"/>
                  </a:lnTo>
                  <a:cubicBezTo>
                    <a:pt x="294" y="956"/>
                    <a:pt x="149" y="971"/>
                    <a:pt x="1" y="1004"/>
                  </a:cubicBezTo>
                  <a:lnTo>
                    <a:pt x="58" y="1052"/>
                  </a:lnTo>
                  <a:lnTo>
                    <a:pt x="1274" y="3157"/>
                  </a:lnTo>
                  <a:lnTo>
                    <a:pt x="2489" y="1052"/>
                  </a:lnTo>
                  <a:lnTo>
                    <a:pt x="2489" y="990"/>
                  </a:lnTo>
                  <a:cubicBezTo>
                    <a:pt x="2364" y="966"/>
                    <a:pt x="2239" y="956"/>
                    <a:pt x="2114" y="956"/>
                  </a:cubicBezTo>
                  <a:lnTo>
                    <a:pt x="1956" y="956"/>
                  </a:lnTo>
                  <a:lnTo>
                    <a:pt x="1956" y="0"/>
                  </a:lnTo>
                  <a:cubicBezTo>
                    <a:pt x="1742" y="108"/>
                    <a:pt x="1510" y="162"/>
                    <a:pt x="1279" y="162"/>
                  </a:cubicBezTo>
                  <a:cubicBezTo>
                    <a:pt x="1048" y="162"/>
                    <a:pt x="817" y="108"/>
                    <a:pt x="60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73"/>
            <p:cNvSpPr/>
            <p:nvPr/>
          </p:nvSpPr>
          <p:spPr>
            <a:xfrm>
              <a:off x="7239880" y="3986742"/>
              <a:ext cx="35369" cy="17253"/>
            </a:xfrm>
            <a:custGeom>
              <a:rect b="b" l="l" r="r" t="t"/>
              <a:pathLst>
                <a:path extrusionOk="0" h="659" w="1351">
                  <a:moveTo>
                    <a:pt x="0" y="0"/>
                  </a:moveTo>
                  <a:lnTo>
                    <a:pt x="0" y="514"/>
                  </a:lnTo>
                  <a:cubicBezTo>
                    <a:pt x="216" y="610"/>
                    <a:pt x="447" y="658"/>
                    <a:pt x="677" y="658"/>
                  </a:cubicBezTo>
                  <a:cubicBezTo>
                    <a:pt x="907" y="658"/>
                    <a:pt x="1136" y="610"/>
                    <a:pt x="1350" y="514"/>
                  </a:cubicBezTo>
                  <a:lnTo>
                    <a:pt x="1350" y="0"/>
                  </a:lnTo>
                  <a:cubicBezTo>
                    <a:pt x="1144" y="106"/>
                    <a:pt x="913" y="163"/>
                    <a:pt x="678" y="163"/>
                  </a:cubicBezTo>
                  <a:cubicBezTo>
                    <a:pt x="442" y="163"/>
                    <a:pt x="212" y="106"/>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73"/>
            <p:cNvSpPr/>
            <p:nvPr/>
          </p:nvSpPr>
          <p:spPr>
            <a:xfrm>
              <a:off x="7213962" y="3888515"/>
              <a:ext cx="87441" cy="99379"/>
            </a:xfrm>
            <a:custGeom>
              <a:rect b="b" l="l" r="r" t="t"/>
              <a:pathLst>
                <a:path extrusionOk="0" h="3796" w="3340">
                  <a:moveTo>
                    <a:pt x="2292" y="0"/>
                  </a:moveTo>
                  <a:cubicBezTo>
                    <a:pt x="1615" y="457"/>
                    <a:pt x="817" y="706"/>
                    <a:pt x="1" y="716"/>
                  </a:cubicBezTo>
                  <a:lnTo>
                    <a:pt x="1" y="2104"/>
                  </a:lnTo>
                  <a:lnTo>
                    <a:pt x="1" y="2157"/>
                  </a:lnTo>
                  <a:cubicBezTo>
                    <a:pt x="15" y="3065"/>
                    <a:pt x="760" y="3795"/>
                    <a:pt x="1668" y="3795"/>
                  </a:cubicBezTo>
                  <a:cubicBezTo>
                    <a:pt x="2580" y="3795"/>
                    <a:pt x="3320" y="3065"/>
                    <a:pt x="3339" y="2157"/>
                  </a:cubicBezTo>
                  <a:lnTo>
                    <a:pt x="3339" y="716"/>
                  </a:lnTo>
                  <a:cubicBezTo>
                    <a:pt x="2753" y="476"/>
                    <a:pt x="2292" y="0"/>
                    <a:pt x="2292"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73"/>
            <p:cNvSpPr/>
            <p:nvPr/>
          </p:nvSpPr>
          <p:spPr>
            <a:xfrm>
              <a:off x="7260248" y="3888619"/>
              <a:ext cx="41286" cy="99903"/>
            </a:xfrm>
            <a:custGeom>
              <a:rect b="b" l="l" r="r" t="t"/>
              <a:pathLst>
                <a:path extrusionOk="0" h="3816" w="1577">
                  <a:moveTo>
                    <a:pt x="524" y="1"/>
                  </a:moveTo>
                  <a:cubicBezTo>
                    <a:pt x="361" y="116"/>
                    <a:pt x="183" y="217"/>
                    <a:pt x="0" y="299"/>
                  </a:cubicBezTo>
                  <a:cubicBezTo>
                    <a:pt x="270" y="544"/>
                    <a:pt x="582" y="741"/>
                    <a:pt x="913" y="885"/>
                  </a:cubicBezTo>
                  <a:lnTo>
                    <a:pt x="913" y="2326"/>
                  </a:lnTo>
                  <a:cubicBezTo>
                    <a:pt x="913" y="2955"/>
                    <a:pt x="563" y="3532"/>
                    <a:pt x="0" y="3815"/>
                  </a:cubicBezTo>
                  <a:cubicBezTo>
                    <a:pt x="884" y="3767"/>
                    <a:pt x="1571" y="3037"/>
                    <a:pt x="1576" y="2153"/>
                  </a:cubicBezTo>
                  <a:lnTo>
                    <a:pt x="1576" y="712"/>
                  </a:lnTo>
                  <a:cubicBezTo>
                    <a:pt x="981" y="472"/>
                    <a:pt x="524" y="1"/>
                    <a:pt x="52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73"/>
            <p:cNvSpPr/>
            <p:nvPr/>
          </p:nvSpPr>
          <p:spPr>
            <a:xfrm>
              <a:off x="7159769" y="3826599"/>
              <a:ext cx="195722" cy="339816"/>
            </a:xfrm>
            <a:custGeom>
              <a:rect b="b" l="l" r="r" t="t"/>
              <a:pathLst>
                <a:path extrusionOk="0" h="12980" w="7476">
                  <a:moveTo>
                    <a:pt x="3732" y="378"/>
                  </a:moveTo>
                  <a:cubicBezTo>
                    <a:pt x="4286" y="378"/>
                    <a:pt x="4840" y="472"/>
                    <a:pt x="5369" y="659"/>
                  </a:cubicBezTo>
                  <a:lnTo>
                    <a:pt x="5369" y="659"/>
                  </a:lnTo>
                  <a:lnTo>
                    <a:pt x="5131" y="1289"/>
                  </a:lnTo>
                  <a:lnTo>
                    <a:pt x="4915" y="1842"/>
                  </a:lnTo>
                  <a:cubicBezTo>
                    <a:pt x="4533" y="1709"/>
                    <a:pt x="4134" y="1643"/>
                    <a:pt x="3735" y="1643"/>
                  </a:cubicBezTo>
                  <a:cubicBezTo>
                    <a:pt x="3336" y="1643"/>
                    <a:pt x="2938" y="1709"/>
                    <a:pt x="2556" y="1842"/>
                  </a:cubicBezTo>
                  <a:lnTo>
                    <a:pt x="2104" y="655"/>
                  </a:lnTo>
                  <a:cubicBezTo>
                    <a:pt x="2631" y="471"/>
                    <a:pt x="3182" y="378"/>
                    <a:pt x="3732" y="378"/>
                  </a:cubicBezTo>
                  <a:close/>
                  <a:moveTo>
                    <a:pt x="2075" y="1649"/>
                  </a:moveTo>
                  <a:cubicBezTo>
                    <a:pt x="2282" y="2144"/>
                    <a:pt x="2239" y="2211"/>
                    <a:pt x="2392" y="2259"/>
                  </a:cubicBezTo>
                  <a:cubicBezTo>
                    <a:pt x="2407" y="2269"/>
                    <a:pt x="2426" y="2274"/>
                    <a:pt x="2445" y="2279"/>
                  </a:cubicBezTo>
                  <a:cubicBezTo>
                    <a:pt x="2465" y="2279"/>
                    <a:pt x="2489" y="2274"/>
                    <a:pt x="2508" y="2264"/>
                  </a:cubicBezTo>
                  <a:cubicBezTo>
                    <a:pt x="2902" y="2108"/>
                    <a:pt x="3317" y="2030"/>
                    <a:pt x="3733" y="2030"/>
                  </a:cubicBezTo>
                  <a:cubicBezTo>
                    <a:pt x="4148" y="2030"/>
                    <a:pt x="4564" y="2108"/>
                    <a:pt x="4958" y="2264"/>
                  </a:cubicBezTo>
                  <a:cubicBezTo>
                    <a:pt x="4979" y="2274"/>
                    <a:pt x="5003" y="2279"/>
                    <a:pt x="5028" y="2279"/>
                  </a:cubicBezTo>
                  <a:cubicBezTo>
                    <a:pt x="5053" y="2279"/>
                    <a:pt x="5078" y="2274"/>
                    <a:pt x="5102" y="2264"/>
                  </a:cubicBezTo>
                  <a:cubicBezTo>
                    <a:pt x="5145" y="2245"/>
                    <a:pt x="5184" y="2207"/>
                    <a:pt x="5203" y="2159"/>
                  </a:cubicBezTo>
                  <a:lnTo>
                    <a:pt x="5395" y="1654"/>
                  </a:lnTo>
                  <a:cubicBezTo>
                    <a:pt x="5943" y="2058"/>
                    <a:pt x="6269" y="2701"/>
                    <a:pt x="6269" y="3384"/>
                  </a:cubicBezTo>
                  <a:cubicBezTo>
                    <a:pt x="6269" y="3859"/>
                    <a:pt x="6255" y="4772"/>
                    <a:pt x="6212" y="5185"/>
                  </a:cubicBezTo>
                  <a:cubicBezTo>
                    <a:pt x="6159" y="5686"/>
                    <a:pt x="5741" y="6074"/>
                    <a:pt x="5236" y="6074"/>
                  </a:cubicBezTo>
                  <a:cubicBezTo>
                    <a:pt x="5233" y="6074"/>
                    <a:pt x="5230" y="6074"/>
                    <a:pt x="5227" y="6074"/>
                  </a:cubicBezTo>
                  <a:lnTo>
                    <a:pt x="4756" y="6074"/>
                  </a:lnTo>
                  <a:cubicBezTo>
                    <a:pt x="5280" y="5733"/>
                    <a:pt x="5592" y="5151"/>
                    <a:pt x="5592" y="4527"/>
                  </a:cubicBezTo>
                  <a:lnTo>
                    <a:pt x="5592" y="3086"/>
                  </a:lnTo>
                  <a:cubicBezTo>
                    <a:pt x="5582" y="3047"/>
                    <a:pt x="5568" y="3019"/>
                    <a:pt x="5549" y="2985"/>
                  </a:cubicBezTo>
                  <a:cubicBezTo>
                    <a:pt x="5530" y="2956"/>
                    <a:pt x="5501" y="2932"/>
                    <a:pt x="5477" y="2908"/>
                  </a:cubicBezTo>
                  <a:cubicBezTo>
                    <a:pt x="4934" y="2687"/>
                    <a:pt x="4497" y="2245"/>
                    <a:pt x="4492" y="2235"/>
                  </a:cubicBezTo>
                  <a:cubicBezTo>
                    <a:pt x="4456" y="2199"/>
                    <a:pt x="4408" y="2181"/>
                    <a:pt x="4360" y="2181"/>
                  </a:cubicBezTo>
                  <a:cubicBezTo>
                    <a:pt x="4319" y="2181"/>
                    <a:pt x="4277" y="2194"/>
                    <a:pt x="4242" y="2221"/>
                  </a:cubicBezTo>
                  <a:cubicBezTo>
                    <a:pt x="3598" y="2653"/>
                    <a:pt x="2839" y="2889"/>
                    <a:pt x="2066" y="2894"/>
                  </a:cubicBezTo>
                  <a:cubicBezTo>
                    <a:pt x="2037" y="2894"/>
                    <a:pt x="2023" y="2913"/>
                    <a:pt x="1999" y="2922"/>
                  </a:cubicBezTo>
                  <a:cubicBezTo>
                    <a:pt x="1975" y="2927"/>
                    <a:pt x="1950" y="2937"/>
                    <a:pt x="1931" y="2951"/>
                  </a:cubicBezTo>
                  <a:cubicBezTo>
                    <a:pt x="1917" y="2970"/>
                    <a:pt x="1917" y="2999"/>
                    <a:pt x="1907" y="3019"/>
                  </a:cubicBezTo>
                  <a:cubicBezTo>
                    <a:pt x="1893" y="3038"/>
                    <a:pt x="1883" y="3062"/>
                    <a:pt x="1878" y="3086"/>
                  </a:cubicBezTo>
                  <a:lnTo>
                    <a:pt x="1878" y="3629"/>
                  </a:lnTo>
                  <a:cubicBezTo>
                    <a:pt x="1878" y="3754"/>
                    <a:pt x="1973" y="3816"/>
                    <a:pt x="2068" y="3816"/>
                  </a:cubicBezTo>
                  <a:cubicBezTo>
                    <a:pt x="2163" y="3816"/>
                    <a:pt x="2258" y="3754"/>
                    <a:pt x="2258" y="3629"/>
                  </a:cubicBezTo>
                  <a:lnTo>
                    <a:pt x="2258" y="3259"/>
                  </a:lnTo>
                  <a:cubicBezTo>
                    <a:pt x="2993" y="3220"/>
                    <a:pt x="3709" y="2999"/>
                    <a:pt x="4338" y="2615"/>
                  </a:cubicBezTo>
                  <a:cubicBezTo>
                    <a:pt x="4602" y="2850"/>
                    <a:pt x="4895" y="3047"/>
                    <a:pt x="5217" y="3201"/>
                  </a:cubicBezTo>
                  <a:lnTo>
                    <a:pt x="5217" y="4522"/>
                  </a:lnTo>
                  <a:cubicBezTo>
                    <a:pt x="5217" y="5339"/>
                    <a:pt x="4554" y="6002"/>
                    <a:pt x="3733" y="6002"/>
                  </a:cubicBezTo>
                  <a:cubicBezTo>
                    <a:pt x="2916" y="6002"/>
                    <a:pt x="2253" y="5339"/>
                    <a:pt x="2253" y="4522"/>
                  </a:cubicBezTo>
                  <a:cubicBezTo>
                    <a:pt x="2253" y="4397"/>
                    <a:pt x="2158" y="4335"/>
                    <a:pt x="2063" y="4335"/>
                  </a:cubicBezTo>
                  <a:cubicBezTo>
                    <a:pt x="1969" y="4335"/>
                    <a:pt x="1874" y="4397"/>
                    <a:pt x="1874" y="4522"/>
                  </a:cubicBezTo>
                  <a:cubicBezTo>
                    <a:pt x="1878" y="5147"/>
                    <a:pt x="2191" y="5728"/>
                    <a:pt x="2710" y="6074"/>
                  </a:cubicBezTo>
                  <a:lnTo>
                    <a:pt x="2239" y="6074"/>
                  </a:lnTo>
                  <a:cubicBezTo>
                    <a:pt x="1729" y="6074"/>
                    <a:pt x="1307" y="5685"/>
                    <a:pt x="1259" y="5180"/>
                  </a:cubicBezTo>
                  <a:cubicBezTo>
                    <a:pt x="1215" y="4767"/>
                    <a:pt x="1196" y="3850"/>
                    <a:pt x="1196" y="3379"/>
                  </a:cubicBezTo>
                  <a:cubicBezTo>
                    <a:pt x="1201" y="2697"/>
                    <a:pt x="1523" y="2053"/>
                    <a:pt x="2075" y="1649"/>
                  </a:cubicBezTo>
                  <a:close/>
                  <a:moveTo>
                    <a:pt x="4218" y="6401"/>
                  </a:moveTo>
                  <a:lnTo>
                    <a:pt x="4218" y="7073"/>
                  </a:lnTo>
                  <a:cubicBezTo>
                    <a:pt x="4218" y="7174"/>
                    <a:pt x="4304" y="7260"/>
                    <a:pt x="4410" y="7260"/>
                  </a:cubicBezTo>
                  <a:lnTo>
                    <a:pt x="4569" y="7260"/>
                  </a:lnTo>
                  <a:cubicBezTo>
                    <a:pt x="4602" y="7260"/>
                    <a:pt x="4636" y="7265"/>
                    <a:pt x="4670" y="7270"/>
                  </a:cubicBezTo>
                  <a:lnTo>
                    <a:pt x="3733" y="8889"/>
                  </a:lnTo>
                  <a:lnTo>
                    <a:pt x="2796" y="7270"/>
                  </a:lnTo>
                  <a:cubicBezTo>
                    <a:pt x="2834" y="7265"/>
                    <a:pt x="2868" y="7260"/>
                    <a:pt x="2902" y="7260"/>
                  </a:cubicBezTo>
                  <a:lnTo>
                    <a:pt x="3060" y="7260"/>
                  </a:lnTo>
                  <a:cubicBezTo>
                    <a:pt x="3166" y="7260"/>
                    <a:pt x="3252" y="7174"/>
                    <a:pt x="3252" y="7073"/>
                  </a:cubicBezTo>
                  <a:lnTo>
                    <a:pt x="3252" y="6401"/>
                  </a:lnTo>
                  <a:cubicBezTo>
                    <a:pt x="3409" y="6449"/>
                    <a:pt x="3572" y="6473"/>
                    <a:pt x="3735" y="6473"/>
                  </a:cubicBezTo>
                  <a:cubicBezTo>
                    <a:pt x="3899" y="6473"/>
                    <a:pt x="4062" y="6449"/>
                    <a:pt x="4218" y="6401"/>
                  </a:cubicBezTo>
                  <a:close/>
                  <a:moveTo>
                    <a:pt x="3738" y="0"/>
                  </a:moveTo>
                  <a:cubicBezTo>
                    <a:pt x="3088" y="0"/>
                    <a:pt x="2436" y="124"/>
                    <a:pt x="1787" y="371"/>
                  </a:cubicBezTo>
                  <a:cubicBezTo>
                    <a:pt x="1739" y="391"/>
                    <a:pt x="1705" y="424"/>
                    <a:pt x="1681" y="472"/>
                  </a:cubicBezTo>
                  <a:cubicBezTo>
                    <a:pt x="1662" y="516"/>
                    <a:pt x="1662" y="568"/>
                    <a:pt x="1681" y="616"/>
                  </a:cubicBezTo>
                  <a:lnTo>
                    <a:pt x="1941" y="1299"/>
                  </a:lnTo>
                  <a:cubicBezTo>
                    <a:pt x="1244" y="1765"/>
                    <a:pt x="822" y="2543"/>
                    <a:pt x="817" y="3379"/>
                  </a:cubicBezTo>
                  <a:cubicBezTo>
                    <a:pt x="817" y="3797"/>
                    <a:pt x="836" y="4767"/>
                    <a:pt x="879" y="5224"/>
                  </a:cubicBezTo>
                  <a:cubicBezTo>
                    <a:pt x="951" y="5922"/>
                    <a:pt x="1532" y="6453"/>
                    <a:pt x="2234" y="6453"/>
                  </a:cubicBezTo>
                  <a:cubicBezTo>
                    <a:pt x="2237" y="6453"/>
                    <a:pt x="2240" y="6453"/>
                    <a:pt x="2244" y="6453"/>
                  </a:cubicBezTo>
                  <a:lnTo>
                    <a:pt x="2873" y="6453"/>
                  </a:lnTo>
                  <a:lnTo>
                    <a:pt x="2873" y="6881"/>
                  </a:lnTo>
                  <a:cubicBezTo>
                    <a:pt x="1816" y="6891"/>
                    <a:pt x="903" y="7616"/>
                    <a:pt x="658" y="8644"/>
                  </a:cubicBezTo>
                  <a:lnTo>
                    <a:pt x="115" y="10849"/>
                  </a:lnTo>
                  <a:cubicBezTo>
                    <a:pt x="0" y="11334"/>
                    <a:pt x="216" y="11843"/>
                    <a:pt x="649" y="12093"/>
                  </a:cubicBezTo>
                  <a:cubicBezTo>
                    <a:pt x="1672" y="12684"/>
                    <a:pt x="2704" y="12980"/>
                    <a:pt x="3735" y="12980"/>
                  </a:cubicBezTo>
                  <a:cubicBezTo>
                    <a:pt x="4767" y="12980"/>
                    <a:pt x="5799" y="12684"/>
                    <a:pt x="6822" y="12093"/>
                  </a:cubicBezTo>
                  <a:cubicBezTo>
                    <a:pt x="7259" y="11843"/>
                    <a:pt x="7475" y="11339"/>
                    <a:pt x="7355" y="10849"/>
                  </a:cubicBezTo>
                  <a:lnTo>
                    <a:pt x="7144" y="9984"/>
                  </a:lnTo>
                  <a:cubicBezTo>
                    <a:pt x="7114" y="9892"/>
                    <a:pt x="7040" y="9851"/>
                    <a:pt x="6965" y="9851"/>
                  </a:cubicBezTo>
                  <a:cubicBezTo>
                    <a:pt x="6857" y="9851"/>
                    <a:pt x="6748" y="9936"/>
                    <a:pt x="6774" y="10076"/>
                  </a:cubicBezTo>
                  <a:lnTo>
                    <a:pt x="6985" y="10940"/>
                  </a:lnTo>
                  <a:cubicBezTo>
                    <a:pt x="7062" y="11262"/>
                    <a:pt x="6918" y="11598"/>
                    <a:pt x="6630" y="11762"/>
                  </a:cubicBezTo>
                  <a:cubicBezTo>
                    <a:pt x="5657" y="12324"/>
                    <a:pt x="4696" y="12605"/>
                    <a:pt x="3735" y="12605"/>
                  </a:cubicBezTo>
                  <a:cubicBezTo>
                    <a:pt x="2774" y="12605"/>
                    <a:pt x="1814" y="12324"/>
                    <a:pt x="841" y="11762"/>
                  </a:cubicBezTo>
                  <a:cubicBezTo>
                    <a:pt x="553" y="11598"/>
                    <a:pt x="408" y="11262"/>
                    <a:pt x="485" y="10940"/>
                  </a:cubicBezTo>
                  <a:lnTo>
                    <a:pt x="1023" y="8730"/>
                  </a:lnTo>
                  <a:cubicBezTo>
                    <a:pt x="1191" y="8048"/>
                    <a:pt x="1720" y="7510"/>
                    <a:pt x="2397" y="7333"/>
                  </a:cubicBezTo>
                  <a:lnTo>
                    <a:pt x="3574" y="9365"/>
                  </a:lnTo>
                  <a:cubicBezTo>
                    <a:pt x="3610" y="9427"/>
                    <a:pt x="3674" y="9458"/>
                    <a:pt x="3738" y="9458"/>
                  </a:cubicBezTo>
                  <a:cubicBezTo>
                    <a:pt x="3801" y="9458"/>
                    <a:pt x="3865" y="9427"/>
                    <a:pt x="3901" y="9365"/>
                  </a:cubicBezTo>
                  <a:lnTo>
                    <a:pt x="5078" y="7333"/>
                  </a:lnTo>
                  <a:cubicBezTo>
                    <a:pt x="5755" y="7510"/>
                    <a:pt x="6284" y="8048"/>
                    <a:pt x="6452" y="8730"/>
                  </a:cubicBezTo>
                  <a:lnTo>
                    <a:pt x="6562" y="9192"/>
                  </a:lnTo>
                  <a:cubicBezTo>
                    <a:pt x="6590" y="9286"/>
                    <a:pt x="6664" y="9327"/>
                    <a:pt x="6738" y="9327"/>
                  </a:cubicBezTo>
                  <a:cubicBezTo>
                    <a:pt x="6847" y="9327"/>
                    <a:pt x="6958" y="9240"/>
                    <a:pt x="6932" y="9100"/>
                  </a:cubicBezTo>
                  <a:lnTo>
                    <a:pt x="6822" y="8644"/>
                  </a:lnTo>
                  <a:cubicBezTo>
                    <a:pt x="6572" y="7616"/>
                    <a:pt x="5659" y="6891"/>
                    <a:pt x="4602" y="6881"/>
                  </a:cubicBezTo>
                  <a:lnTo>
                    <a:pt x="4602" y="6453"/>
                  </a:lnTo>
                  <a:lnTo>
                    <a:pt x="5232" y="6453"/>
                  </a:lnTo>
                  <a:cubicBezTo>
                    <a:pt x="5235" y="6453"/>
                    <a:pt x="5238" y="6453"/>
                    <a:pt x="5241" y="6453"/>
                  </a:cubicBezTo>
                  <a:cubicBezTo>
                    <a:pt x="5943" y="6453"/>
                    <a:pt x="6524" y="5922"/>
                    <a:pt x="6596" y="5224"/>
                  </a:cubicBezTo>
                  <a:cubicBezTo>
                    <a:pt x="6639" y="4767"/>
                    <a:pt x="6658" y="3792"/>
                    <a:pt x="6654" y="3379"/>
                  </a:cubicBezTo>
                  <a:cubicBezTo>
                    <a:pt x="6649" y="2543"/>
                    <a:pt x="6226" y="1765"/>
                    <a:pt x="5530" y="1299"/>
                  </a:cubicBezTo>
                  <a:lnTo>
                    <a:pt x="5789" y="616"/>
                  </a:lnTo>
                  <a:cubicBezTo>
                    <a:pt x="5827" y="520"/>
                    <a:pt x="5779" y="410"/>
                    <a:pt x="5678" y="371"/>
                  </a:cubicBezTo>
                  <a:cubicBezTo>
                    <a:pt x="5037" y="124"/>
                    <a:pt x="4389" y="0"/>
                    <a:pt x="37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37" name="Google Shape;18937;p73"/>
          <p:cNvGrpSpPr/>
          <p:nvPr/>
        </p:nvGrpSpPr>
        <p:grpSpPr>
          <a:xfrm>
            <a:off x="4959157" y="2908885"/>
            <a:ext cx="191454" cy="369531"/>
            <a:chOff x="4959157" y="2908885"/>
            <a:chExt cx="191454" cy="369531"/>
          </a:xfrm>
        </p:grpSpPr>
        <p:sp>
          <p:nvSpPr>
            <p:cNvPr id="18938" name="Google Shape;18938;p73"/>
            <p:cNvSpPr/>
            <p:nvPr/>
          </p:nvSpPr>
          <p:spPr>
            <a:xfrm>
              <a:off x="4989473" y="2947867"/>
              <a:ext cx="130952" cy="325287"/>
            </a:xfrm>
            <a:custGeom>
              <a:rect b="b" l="l" r="r" t="t"/>
              <a:pathLst>
                <a:path extrusionOk="0" h="12425" w="5002">
                  <a:moveTo>
                    <a:pt x="24" y="1"/>
                  </a:moveTo>
                  <a:lnTo>
                    <a:pt x="24" y="9907"/>
                  </a:lnTo>
                  <a:cubicBezTo>
                    <a:pt x="0" y="11290"/>
                    <a:pt x="1120" y="12424"/>
                    <a:pt x="2503" y="12424"/>
                  </a:cubicBezTo>
                  <a:cubicBezTo>
                    <a:pt x="3887" y="12424"/>
                    <a:pt x="5001" y="11290"/>
                    <a:pt x="4982" y="9907"/>
                  </a:cubicBezTo>
                  <a:lnTo>
                    <a:pt x="4982" y="9907"/>
                  </a:lnTo>
                  <a:lnTo>
                    <a:pt x="4982" y="1"/>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9" name="Google Shape;18939;p73"/>
            <p:cNvSpPr/>
            <p:nvPr/>
          </p:nvSpPr>
          <p:spPr>
            <a:xfrm>
              <a:off x="5040289" y="2947632"/>
              <a:ext cx="79509" cy="324370"/>
            </a:xfrm>
            <a:custGeom>
              <a:rect b="b" l="l" r="r" t="t"/>
              <a:pathLst>
                <a:path extrusionOk="0" h="12390" w="3037">
                  <a:moveTo>
                    <a:pt x="3036" y="0"/>
                  </a:moveTo>
                  <a:lnTo>
                    <a:pt x="1922" y="5"/>
                  </a:lnTo>
                  <a:lnTo>
                    <a:pt x="1922" y="9916"/>
                  </a:lnTo>
                  <a:cubicBezTo>
                    <a:pt x="1922" y="11069"/>
                    <a:pt x="1124" y="12068"/>
                    <a:pt x="0" y="12327"/>
                  </a:cubicBezTo>
                  <a:cubicBezTo>
                    <a:pt x="183" y="12371"/>
                    <a:pt x="370" y="12390"/>
                    <a:pt x="557" y="12390"/>
                  </a:cubicBezTo>
                  <a:cubicBezTo>
                    <a:pt x="1927" y="12390"/>
                    <a:pt x="3036" y="11280"/>
                    <a:pt x="3036" y="9911"/>
                  </a:cubicBezTo>
                  <a:lnTo>
                    <a:pt x="3036"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0" name="Google Shape;18940;p73"/>
            <p:cNvSpPr/>
            <p:nvPr/>
          </p:nvSpPr>
          <p:spPr>
            <a:xfrm>
              <a:off x="4989971" y="3065703"/>
              <a:ext cx="129827" cy="206298"/>
            </a:xfrm>
            <a:custGeom>
              <a:rect b="b" l="l" r="r" t="t"/>
              <a:pathLst>
                <a:path extrusionOk="0" h="7880" w="4959">
                  <a:moveTo>
                    <a:pt x="1264" y="1"/>
                  </a:moveTo>
                  <a:cubicBezTo>
                    <a:pt x="530" y="1"/>
                    <a:pt x="0" y="342"/>
                    <a:pt x="0" y="342"/>
                  </a:cubicBezTo>
                  <a:lnTo>
                    <a:pt x="0" y="5411"/>
                  </a:lnTo>
                  <a:cubicBezTo>
                    <a:pt x="5" y="6775"/>
                    <a:pt x="1110" y="7880"/>
                    <a:pt x="2479" y="7880"/>
                  </a:cubicBezTo>
                  <a:cubicBezTo>
                    <a:pt x="3849" y="7880"/>
                    <a:pt x="4958" y="6770"/>
                    <a:pt x="4958" y="5406"/>
                  </a:cubicBezTo>
                  <a:lnTo>
                    <a:pt x="4958" y="169"/>
                  </a:lnTo>
                  <a:cubicBezTo>
                    <a:pt x="4958" y="169"/>
                    <a:pt x="4357" y="644"/>
                    <a:pt x="3548" y="644"/>
                  </a:cubicBezTo>
                  <a:cubicBezTo>
                    <a:pt x="3218" y="644"/>
                    <a:pt x="2853" y="565"/>
                    <a:pt x="2479" y="342"/>
                  </a:cubicBezTo>
                  <a:cubicBezTo>
                    <a:pt x="2050" y="86"/>
                    <a:pt x="1632" y="1"/>
                    <a:pt x="1264"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1" name="Google Shape;18941;p73"/>
            <p:cNvSpPr/>
            <p:nvPr/>
          </p:nvSpPr>
          <p:spPr>
            <a:xfrm>
              <a:off x="5040289" y="3069997"/>
              <a:ext cx="79378" cy="202005"/>
            </a:xfrm>
            <a:custGeom>
              <a:rect b="b" l="l" r="r" t="t"/>
              <a:pathLst>
                <a:path extrusionOk="0" h="7716" w="3032">
                  <a:moveTo>
                    <a:pt x="3031" y="1"/>
                  </a:moveTo>
                  <a:cubicBezTo>
                    <a:pt x="2705" y="241"/>
                    <a:pt x="2320" y="395"/>
                    <a:pt x="1917" y="452"/>
                  </a:cubicBezTo>
                  <a:lnTo>
                    <a:pt x="1917" y="5242"/>
                  </a:lnTo>
                  <a:lnTo>
                    <a:pt x="1922" y="5242"/>
                  </a:lnTo>
                  <a:cubicBezTo>
                    <a:pt x="1922" y="6395"/>
                    <a:pt x="1124" y="7394"/>
                    <a:pt x="0" y="7653"/>
                  </a:cubicBezTo>
                  <a:cubicBezTo>
                    <a:pt x="19" y="7658"/>
                    <a:pt x="39" y="7663"/>
                    <a:pt x="58" y="7668"/>
                  </a:cubicBezTo>
                  <a:cubicBezTo>
                    <a:pt x="63" y="7673"/>
                    <a:pt x="72" y="7673"/>
                    <a:pt x="77" y="7673"/>
                  </a:cubicBezTo>
                  <a:lnTo>
                    <a:pt x="125" y="7682"/>
                  </a:lnTo>
                  <a:lnTo>
                    <a:pt x="149" y="7682"/>
                  </a:lnTo>
                  <a:cubicBezTo>
                    <a:pt x="159" y="7687"/>
                    <a:pt x="173" y="7687"/>
                    <a:pt x="192" y="7692"/>
                  </a:cubicBezTo>
                  <a:lnTo>
                    <a:pt x="216" y="7692"/>
                  </a:lnTo>
                  <a:cubicBezTo>
                    <a:pt x="231" y="7697"/>
                    <a:pt x="245" y="7697"/>
                    <a:pt x="255" y="7697"/>
                  </a:cubicBezTo>
                  <a:cubicBezTo>
                    <a:pt x="269" y="7701"/>
                    <a:pt x="274" y="7701"/>
                    <a:pt x="284" y="7701"/>
                  </a:cubicBezTo>
                  <a:cubicBezTo>
                    <a:pt x="298" y="7706"/>
                    <a:pt x="308" y="7706"/>
                    <a:pt x="322" y="7706"/>
                  </a:cubicBezTo>
                  <a:lnTo>
                    <a:pt x="351" y="7706"/>
                  </a:lnTo>
                  <a:cubicBezTo>
                    <a:pt x="365" y="7711"/>
                    <a:pt x="380" y="7711"/>
                    <a:pt x="394" y="7711"/>
                  </a:cubicBezTo>
                  <a:lnTo>
                    <a:pt x="418" y="7711"/>
                  </a:lnTo>
                  <a:cubicBezTo>
                    <a:pt x="437" y="7711"/>
                    <a:pt x="452" y="7716"/>
                    <a:pt x="466" y="7716"/>
                  </a:cubicBezTo>
                  <a:lnTo>
                    <a:pt x="557" y="7716"/>
                  </a:lnTo>
                  <a:cubicBezTo>
                    <a:pt x="1927" y="7716"/>
                    <a:pt x="3031" y="6606"/>
                    <a:pt x="3031" y="5237"/>
                  </a:cubicBezTo>
                  <a:lnTo>
                    <a:pt x="3031" y="1"/>
                  </a:ln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2" name="Google Shape;18942;p73"/>
            <p:cNvSpPr/>
            <p:nvPr/>
          </p:nvSpPr>
          <p:spPr>
            <a:xfrm>
              <a:off x="5012852" y="3097172"/>
              <a:ext cx="19164" cy="16389"/>
            </a:xfrm>
            <a:custGeom>
              <a:rect b="b" l="l" r="r" t="t"/>
              <a:pathLst>
                <a:path extrusionOk="0" h="626" w="732">
                  <a:moveTo>
                    <a:pt x="419" y="0"/>
                  </a:moveTo>
                  <a:cubicBezTo>
                    <a:pt x="140" y="0"/>
                    <a:pt x="1" y="337"/>
                    <a:pt x="198" y="534"/>
                  </a:cubicBezTo>
                  <a:cubicBezTo>
                    <a:pt x="262" y="597"/>
                    <a:pt x="340" y="626"/>
                    <a:pt x="417" y="626"/>
                  </a:cubicBezTo>
                  <a:cubicBezTo>
                    <a:pt x="577" y="626"/>
                    <a:pt x="731" y="501"/>
                    <a:pt x="731" y="313"/>
                  </a:cubicBezTo>
                  <a:cubicBezTo>
                    <a:pt x="731" y="140"/>
                    <a:pt x="592" y="0"/>
                    <a:pt x="419"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3" name="Google Shape;18943;p73"/>
            <p:cNvSpPr/>
            <p:nvPr/>
          </p:nvSpPr>
          <p:spPr>
            <a:xfrm>
              <a:off x="5078381" y="3120551"/>
              <a:ext cx="16624" cy="14163"/>
            </a:xfrm>
            <a:custGeom>
              <a:rect b="b" l="l" r="r" t="t"/>
              <a:pathLst>
                <a:path extrusionOk="0" h="541" w="635">
                  <a:moveTo>
                    <a:pt x="366" y="1"/>
                  </a:moveTo>
                  <a:cubicBezTo>
                    <a:pt x="121" y="1"/>
                    <a:pt x="1" y="289"/>
                    <a:pt x="174" y="462"/>
                  </a:cubicBezTo>
                  <a:cubicBezTo>
                    <a:pt x="228" y="516"/>
                    <a:pt x="295" y="540"/>
                    <a:pt x="361" y="540"/>
                  </a:cubicBezTo>
                  <a:cubicBezTo>
                    <a:pt x="500" y="540"/>
                    <a:pt x="635" y="433"/>
                    <a:pt x="635" y="270"/>
                  </a:cubicBezTo>
                  <a:cubicBezTo>
                    <a:pt x="635" y="121"/>
                    <a:pt x="515" y="1"/>
                    <a:pt x="366"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4" name="Google Shape;18944;p73"/>
            <p:cNvSpPr/>
            <p:nvPr/>
          </p:nvSpPr>
          <p:spPr>
            <a:xfrm>
              <a:off x="5029712" y="3222050"/>
              <a:ext cx="16624" cy="14242"/>
            </a:xfrm>
            <a:custGeom>
              <a:rect b="b" l="l" r="r" t="t"/>
              <a:pathLst>
                <a:path extrusionOk="0" h="544" w="635">
                  <a:moveTo>
                    <a:pt x="361" y="1"/>
                  </a:moveTo>
                  <a:cubicBezTo>
                    <a:pt x="121" y="1"/>
                    <a:pt x="1" y="294"/>
                    <a:pt x="169" y="462"/>
                  </a:cubicBezTo>
                  <a:cubicBezTo>
                    <a:pt x="225" y="518"/>
                    <a:pt x="294" y="544"/>
                    <a:pt x="362" y="544"/>
                  </a:cubicBezTo>
                  <a:cubicBezTo>
                    <a:pt x="502" y="544"/>
                    <a:pt x="635" y="436"/>
                    <a:pt x="635" y="274"/>
                  </a:cubicBezTo>
                  <a:cubicBezTo>
                    <a:pt x="635" y="121"/>
                    <a:pt x="510" y="1"/>
                    <a:pt x="361"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5" name="Google Shape;18945;p73"/>
            <p:cNvSpPr/>
            <p:nvPr/>
          </p:nvSpPr>
          <p:spPr>
            <a:xfrm>
              <a:off x="5078381" y="3191498"/>
              <a:ext cx="16624" cy="14242"/>
            </a:xfrm>
            <a:custGeom>
              <a:rect b="b" l="l" r="r" t="t"/>
              <a:pathLst>
                <a:path extrusionOk="0" h="544" w="635">
                  <a:moveTo>
                    <a:pt x="366" y="0"/>
                  </a:moveTo>
                  <a:cubicBezTo>
                    <a:pt x="121" y="0"/>
                    <a:pt x="1" y="293"/>
                    <a:pt x="174" y="461"/>
                  </a:cubicBezTo>
                  <a:cubicBezTo>
                    <a:pt x="228" y="518"/>
                    <a:pt x="296" y="543"/>
                    <a:pt x="363" y="543"/>
                  </a:cubicBezTo>
                  <a:cubicBezTo>
                    <a:pt x="502" y="543"/>
                    <a:pt x="635" y="435"/>
                    <a:pt x="635" y="269"/>
                  </a:cubicBezTo>
                  <a:cubicBezTo>
                    <a:pt x="635" y="120"/>
                    <a:pt x="515" y="0"/>
                    <a:pt x="36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6" name="Google Shape;18946;p73"/>
            <p:cNvSpPr/>
            <p:nvPr/>
          </p:nvSpPr>
          <p:spPr>
            <a:xfrm>
              <a:off x="5022931" y="3152385"/>
              <a:ext cx="20002" cy="17253"/>
            </a:xfrm>
            <a:custGeom>
              <a:rect b="b" l="l" r="r" t="t"/>
              <a:pathLst>
                <a:path extrusionOk="0" h="659" w="764">
                  <a:moveTo>
                    <a:pt x="437" y="0"/>
                  </a:moveTo>
                  <a:cubicBezTo>
                    <a:pt x="144" y="0"/>
                    <a:pt x="0" y="356"/>
                    <a:pt x="207" y="562"/>
                  </a:cubicBezTo>
                  <a:cubicBezTo>
                    <a:pt x="273" y="629"/>
                    <a:pt x="355" y="659"/>
                    <a:pt x="435" y="659"/>
                  </a:cubicBezTo>
                  <a:cubicBezTo>
                    <a:pt x="603" y="659"/>
                    <a:pt x="764" y="527"/>
                    <a:pt x="764" y="332"/>
                  </a:cubicBezTo>
                  <a:cubicBezTo>
                    <a:pt x="764" y="149"/>
                    <a:pt x="615" y="0"/>
                    <a:pt x="437"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73"/>
            <p:cNvSpPr/>
            <p:nvPr/>
          </p:nvSpPr>
          <p:spPr>
            <a:xfrm>
              <a:off x="4964576" y="2914304"/>
              <a:ext cx="180747" cy="33353"/>
            </a:xfrm>
            <a:custGeom>
              <a:rect b="b" l="l" r="r" t="t"/>
              <a:pathLst>
                <a:path extrusionOk="0" h="1274" w="6904">
                  <a:moveTo>
                    <a:pt x="432" y="0"/>
                  </a:moveTo>
                  <a:cubicBezTo>
                    <a:pt x="197" y="0"/>
                    <a:pt x="0" y="192"/>
                    <a:pt x="0" y="433"/>
                  </a:cubicBezTo>
                  <a:lnTo>
                    <a:pt x="0" y="846"/>
                  </a:lnTo>
                  <a:cubicBezTo>
                    <a:pt x="0" y="1081"/>
                    <a:pt x="197" y="1273"/>
                    <a:pt x="432" y="1273"/>
                  </a:cubicBezTo>
                  <a:lnTo>
                    <a:pt x="6471" y="1273"/>
                  </a:lnTo>
                  <a:cubicBezTo>
                    <a:pt x="6707" y="1273"/>
                    <a:pt x="6903" y="1081"/>
                    <a:pt x="6899" y="846"/>
                  </a:cubicBezTo>
                  <a:lnTo>
                    <a:pt x="6899" y="433"/>
                  </a:lnTo>
                  <a:cubicBezTo>
                    <a:pt x="6903" y="192"/>
                    <a:pt x="6707" y="0"/>
                    <a:pt x="6471"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8" name="Google Shape;18948;p73"/>
            <p:cNvSpPr/>
            <p:nvPr/>
          </p:nvSpPr>
          <p:spPr>
            <a:xfrm>
              <a:off x="5102649" y="2914304"/>
              <a:ext cx="42543" cy="33353"/>
            </a:xfrm>
            <a:custGeom>
              <a:rect b="b" l="l" r="r" t="t"/>
              <a:pathLst>
                <a:path extrusionOk="0" h="1274" w="1625">
                  <a:moveTo>
                    <a:pt x="1" y="0"/>
                  </a:moveTo>
                  <a:cubicBezTo>
                    <a:pt x="241" y="0"/>
                    <a:pt x="433" y="192"/>
                    <a:pt x="433" y="433"/>
                  </a:cubicBezTo>
                  <a:lnTo>
                    <a:pt x="433" y="846"/>
                  </a:lnTo>
                  <a:cubicBezTo>
                    <a:pt x="433" y="1081"/>
                    <a:pt x="241" y="1273"/>
                    <a:pt x="1" y="1273"/>
                  </a:cubicBezTo>
                  <a:lnTo>
                    <a:pt x="1192" y="1273"/>
                  </a:lnTo>
                  <a:cubicBezTo>
                    <a:pt x="1428" y="1273"/>
                    <a:pt x="1625" y="1081"/>
                    <a:pt x="1625" y="846"/>
                  </a:cubicBezTo>
                  <a:lnTo>
                    <a:pt x="1625" y="433"/>
                  </a:lnTo>
                  <a:cubicBezTo>
                    <a:pt x="1625" y="192"/>
                    <a:pt x="1433" y="0"/>
                    <a:pt x="1192"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9" name="Google Shape;18949;p73"/>
            <p:cNvSpPr/>
            <p:nvPr/>
          </p:nvSpPr>
          <p:spPr>
            <a:xfrm>
              <a:off x="4959157" y="2908885"/>
              <a:ext cx="191454" cy="369531"/>
            </a:xfrm>
            <a:custGeom>
              <a:rect b="b" l="l" r="r" t="t"/>
              <a:pathLst>
                <a:path extrusionOk="0" h="14115" w="7313">
                  <a:moveTo>
                    <a:pt x="2440" y="6191"/>
                  </a:moveTo>
                  <a:cubicBezTo>
                    <a:pt x="2775" y="6191"/>
                    <a:pt x="3158" y="6269"/>
                    <a:pt x="3551" y="6505"/>
                  </a:cubicBezTo>
                  <a:cubicBezTo>
                    <a:pt x="3926" y="6729"/>
                    <a:pt x="4329" y="6837"/>
                    <a:pt x="4734" y="6837"/>
                  </a:cubicBezTo>
                  <a:cubicBezTo>
                    <a:pt x="5137" y="6837"/>
                    <a:pt x="5543" y="6731"/>
                    <a:pt x="5929" y="6525"/>
                  </a:cubicBezTo>
                  <a:lnTo>
                    <a:pt x="5929" y="11391"/>
                  </a:lnTo>
                  <a:cubicBezTo>
                    <a:pt x="5953" y="12664"/>
                    <a:pt x="4929" y="13702"/>
                    <a:pt x="3656" y="13702"/>
                  </a:cubicBezTo>
                  <a:cubicBezTo>
                    <a:pt x="2388" y="13702"/>
                    <a:pt x="1365" y="12664"/>
                    <a:pt x="1384" y="11391"/>
                  </a:cubicBezTo>
                  <a:lnTo>
                    <a:pt x="1384" y="6452"/>
                  </a:lnTo>
                  <a:cubicBezTo>
                    <a:pt x="1550" y="6364"/>
                    <a:pt x="1943" y="6191"/>
                    <a:pt x="2440" y="6191"/>
                  </a:cubicBezTo>
                  <a:close/>
                  <a:moveTo>
                    <a:pt x="639" y="1"/>
                  </a:moveTo>
                  <a:cubicBezTo>
                    <a:pt x="284" y="1"/>
                    <a:pt x="0" y="289"/>
                    <a:pt x="0" y="640"/>
                  </a:cubicBezTo>
                  <a:lnTo>
                    <a:pt x="0" y="1053"/>
                  </a:lnTo>
                  <a:cubicBezTo>
                    <a:pt x="0" y="1408"/>
                    <a:pt x="284" y="1692"/>
                    <a:pt x="639" y="1692"/>
                  </a:cubicBezTo>
                  <a:lnTo>
                    <a:pt x="966" y="1692"/>
                  </a:lnTo>
                  <a:lnTo>
                    <a:pt x="966" y="11391"/>
                  </a:lnTo>
                  <a:cubicBezTo>
                    <a:pt x="947" y="12890"/>
                    <a:pt x="2153" y="14115"/>
                    <a:pt x="3652" y="14115"/>
                  </a:cubicBezTo>
                  <a:cubicBezTo>
                    <a:pt x="5155" y="14115"/>
                    <a:pt x="6361" y="12890"/>
                    <a:pt x="6342" y="11391"/>
                  </a:cubicBezTo>
                  <a:lnTo>
                    <a:pt x="6342" y="4353"/>
                  </a:lnTo>
                  <a:cubicBezTo>
                    <a:pt x="6339" y="4216"/>
                    <a:pt x="6236" y="4148"/>
                    <a:pt x="6133" y="4148"/>
                  </a:cubicBezTo>
                  <a:cubicBezTo>
                    <a:pt x="6031" y="4148"/>
                    <a:pt x="5929" y="4216"/>
                    <a:pt x="5929" y="4353"/>
                  </a:cubicBezTo>
                  <a:lnTo>
                    <a:pt x="5929" y="6044"/>
                  </a:lnTo>
                  <a:cubicBezTo>
                    <a:pt x="5758" y="6158"/>
                    <a:pt x="5303" y="6420"/>
                    <a:pt x="4731" y="6420"/>
                  </a:cubicBezTo>
                  <a:cubicBezTo>
                    <a:pt x="4432" y="6420"/>
                    <a:pt x="4101" y="6348"/>
                    <a:pt x="3762" y="6145"/>
                  </a:cubicBezTo>
                  <a:cubicBezTo>
                    <a:pt x="3353" y="5897"/>
                    <a:pt x="2890" y="5771"/>
                    <a:pt x="2424" y="5771"/>
                  </a:cubicBezTo>
                  <a:cubicBezTo>
                    <a:pt x="2069" y="5771"/>
                    <a:pt x="1714" y="5844"/>
                    <a:pt x="1379" y="5991"/>
                  </a:cubicBezTo>
                  <a:lnTo>
                    <a:pt x="1379" y="1692"/>
                  </a:lnTo>
                  <a:lnTo>
                    <a:pt x="5929" y="1692"/>
                  </a:lnTo>
                  <a:lnTo>
                    <a:pt x="5929" y="3243"/>
                  </a:lnTo>
                  <a:cubicBezTo>
                    <a:pt x="5929" y="3380"/>
                    <a:pt x="6031" y="3449"/>
                    <a:pt x="6133" y="3449"/>
                  </a:cubicBezTo>
                  <a:cubicBezTo>
                    <a:pt x="6235" y="3449"/>
                    <a:pt x="6337" y="3380"/>
                    <a:pt x="6337" y="3243"/>
                  </a:cubicBezTo>
                  <a:lnTo>
                    <a:pt x="6337" y="1692"/>
                  </a:lnTo>
                  <a:lnTo>
                    <a:pt x="6669" y="1692"/>
                  </a:lnTo>
                  <a:cubicBezTo>
                    <a:pt x="7019" y="1692"/>
                    <a:pt x="7307" y="1403"/>
                    <a:pt x="7307" y="1053"/>
                  </a:cubicBezTo>
                  <a:lnTo>
                    <a:pt x="7307" y="640"/>
                  </a:lnTo>
                  <a:cubicBezTo>
                    <a:pt x="7312" y="284"/>
                    <a:pt x="7024" y="1"/>
                    <a:pt x="6673" y="1"/>
                  </a:cubicBezTo>
                  <a:lnTo>
                    <a:pt x="2287" y="1"/>
                  </a:lnTo>
                  <a:cubicBezTo>
                    <a:pt x="2018" y="1"/>
                    <a:pt x="2018" y="414"/>
                    <a:pt x="2287" y="414"/>
                  </a:cubicBezTo>
                  <a:lnTo>
                    <a:pt x="6673" y="414"/>
                  </a:lnTo>
                  <a:cubicBezTo>
                    <a:pt x="6676" y="414"/>
                    <a:pt x="6679" y="414"/>
                    <a:pt x="6682" y="414"/>
                  </a:cubicBezTo>
                  <a:cubicBezTo>
                    <a:pt x="6803" y="414"/>
                    <a:pt x="6899" y="517"/>
                    <a:pt x="6899" y="640"/>
                  </a:cubicBezTo>
                  <a:lnTo>
                    <a:pt x="6899" y="1053"/>
                  </a:lnTo>
                  <a:cubicBezTo>
                    <a:pt x="6899" y="1178"/>
                    <a:pt x="6798" y="1279"/>
                    <a:pt x="6673" y="1279"/>
                  </a:cubicBezTo>
                  <a:lnTo>
                    <a:pt x="639" y="1279"/>
                  </a:lnTo>
                  <a:cubicBezTo>
                    <a:pt x="510" y="1279"/>
                    <a:pt x="409" y="1178"/>
                    <a:pt x="409" y="1053"/>
                  </a:cubicBezTo>
                  <a:lnTo>
                    <a:pt x="409" y="640"/>
                  </a:lnTo>
                  <a:cubicBezTo>
                    <a:pt x="409" y="517"/>
                    <a:pt x="505" y="414"/>
                    <a:pt x="631" y="414"/>
                  </a:cubicBezTo>
                  <a:cubicBezTo>
                    <a:pt x="634" y="414"/>
                    <a:pt x="637" y="414"/>
                    <a:pt x="639" y="414"/>
                  </a:cubicBezTo>
                  <a:lnTo>
                    <a:pt x="1177" y="414"/>
                  </a:lnTo>
                  <a:cubicBezTo>
                    <a:pt x="1451" y="409"/>
                    <a:pt x="1451" y="1"/>
                    <a:pt x="11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0" name="Google Shape;18950;p73"/>
          <p:cNvGrpSpPr/>
          <p:nvPr/>
        </p:nvGrpSpPr>
        <p:grpSpPr>
          <a:xfrm>
            <a:off x="7994230" y="2908911"/>
            <a:ext cx="295729" cy="368379"/>
            <a:chOff x="7994230" y="2908911"/>
            <a:chExt cx="295729" cy="368379"/>
          </a:xfrm>
        </p:grpSpPr>
        <p:sp>
          <p:nvSpPr>
            <p:cNvPr id="18951" name="Google Shape;18951;p73"/>
            <p:cNvSpPr/>
            <p:nvPr/>
          </p:nvSpPr>
          <p:spPr>
            <a:xfrm>
              <a:off x="8065309" y="3160684"/>
              <a:ext cx="162892" cy="81525"/>
            </a:xfrm>
            <a:custGeom>
              <a:rect b="b" l="l" r="r" t="t"/>
              <a:pathLst>
                <a:path extrusionOk="0" h="3114" w="6222">
                  <a:moveTo>
                    <a:pt x="3113" y="0"/>
                  </a:moveTo>
                  <a:cubicBezTo>
                    <a:pt x="1393" y="0"/>
                    <a:pt x="0" y="1393"/>
                    <a:pt x="0" y="3113"/>
                  </a:cubicBezTo>
                  <a:lnTo>
                    <a:pt x="6221" y="3113"/>
                  </a:lnTo>
                  <a:cubicBezTo>
                    <a:pt x="6221" y="1393"/>
                    <a:pt x="4828" y="0"/>
                    <a:pt x="3113"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73"/>
            <p:cNvSpPr/>
            <p:nvPr/>
          </p:nvSpPr>
          <p:spPr>
            <a:xfrm>
              <a:off x="8135105" y="3160684"/>
              <a:ext cx="93096" cy="81525"/>
            </a:xfrm>
            <a:custGeom>
              <a:rect b="b" l="l" r="r" t="t"/>
              <a:pathLst>
                <a:path extrusionOk="0" h="3114" w="3556">
                  <a:moveTo>
                    <a:pt x="442" y="0"/>
                  </a:moveTo>
                  <a:cubicBezTo>
                    <a:pt x="294" y="0"/>
                    <a:pt x="149" y="10"/>
                    <a:pt x="0" y="29"/>
                  </a:cubicBezTo>
                  <a:cubicBezTo>
                    <a:pt x="1538" y="250"/>
                    <a:pt x="2676" y="1562"/>
                    <a:pt x="2676" y="3113"/>
                  </a:cubicBezTo>
                  <a:lnTo>
                    <a:pt x="3555" y="3113"/>
                  </a:lnTo>
                  <a:cubicBezTo>
                    <a:pt x="3555" y="1393"/>
                    <a:pt x="2162" y="0"/>
                    <a:pt x="442"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73"/>
            <p:cNvSpPr/>
            <p:nvPr/>
          </p:nvSpPr>
          <p:spPr>
            <a:xfrm>
              <a:off x="7999283" y="3132384"/>
              <a:ext cx="102023" cy="23929"/>
            </a:xfrm>
            <a:custGeom>
              <a:rect b="b" l="l" r="r" t="t"/>
              <a:pathLst>
                <a:path extrusionOk="0" h="914" w="3897">
                  <a:moveTo>
                    <a:pt x="303" y="0"/>
                  </a:moveTo>
                  <a:cubicBezTo>
                    <a:pt x="135" y="0"/>
                    <a:pt x="0" y="135"/>
                    <a:pt x="0" y="303"/>
                  </a:cubicBezTo>
                  <a:lnTo>
                    <a:pt x="0" y="615"/>
                  </a:lnTo>
                  <a:cubicBezTo>
                    <a:pt x="0" y="779"/>
                    <a:pt x="135" y="913"/>
                    <a:pt x="303" y="913"/>
                  </a:cubicBezTo>
                  <a:lnTo>
                    <a:pt x="3598" y="913"/>
                  </a:lnTo>
                  <a:cubicBezTo>
                    <a:pt x="3762" y="913"/>
                    <a:pt x="3896" y="779"/>
                    <a:pt x="3896" y="615"/>
                  </a:cubicBezTo>
                  <a:lnTo>
                    <a:pt x="3896" y="303"/>
                  </a:lnTo>
                  <a:cubicBezTo>
                    <a:pt x="3896" y="135"/>
                    <a:pt x="3762" y="0"/>
                    <a:pt x="3598"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73"/>
            <p:cNvSpPr/>
            <p:nvPr/>
          </p:nvSpPr>
          <p:spPr>
            <a:xfrm>
              <a:off x="8070467" y="3132384"/>
              <a:ext cx="30840" cy="23798"/>
            </a:xfrm>
            <a:custGeom>
              <a:rect b="b" l="l" r="r" t="t"/>
              <a:pathLst>
                <a:path extrusionOk="0" h="909" w="1178">
                  <a:moveTo>
                    <a:pt x="0" y="0"/>
                  </a:moveTo>
                  <a:cubicBezTo>
                    <a:pt x="164" y="0"/>
                    <a:pt x="298" y="130"/>
                    <a:pt x="298" y="298"/>
                  </a:cubicBezTo>
                  <a:lnTo>
                    <a:pt x="298" y="611"/>
                  </a:lnTo>
                  <a:cubicBezTo>
                    <a:pt x="298" y="774"/>
                    <a:pt x="164" y="908"/>
                    <a:pt x="0" y="908"/>
                  </a:cubicBezTo>
                  <a:lnTo>
                    <a:pt x="879" y="908"/>
                  </a:lnTo>
                  <a:cubicBezTo>
                    <a:pt x="1043" y="908"/>
                    <a:pt x="1177" y="774"/>
                    <a:pt x="1177" y="611"/>
                  </a:cubicBezTo>
                  <a:lnTo>
                    <a:pt x="1177" y="298"/>
                  </a:lnTo>
                  <a:cubicBezTo>
                    <a:pt x="1177" y="130"/>
                    <a:pt x="1043" y="0"/>
                    <a:pt x="879"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73"/>
            <p:cNvSpPr/>
            <p:nvPr/>
          </p:nvSpPr>
          <p:spPr>
            <a:xfrm>
              <a:off x="8023159" y="3156286"/>
              <a:ext cx="65947" cy="52098"/>
            </a:xfrm>
            <a:custGeom>
              <a:rect b="b" l="l" r="r" t="t"/>
              <a:pathLst>
                <a:path extrusionOk="0" h="1990" w="2519">
                  <a:moveTo>
                    <a:pt x="1" y="0"/>
                  </a:moveTo>
                  <a:cubicBezTo>
                    <a:pt x="10" y="43"/>
                    <a:pt x="30" y="87"/>
                    <a:pt x="49" y="125"/>
                  </a:cubicBezTo>
                  <a:cubicBezTo>
                    <a:pt x="486" y="899"/>
                    <a:pt x="1120" y="1542"/>
                    <a:pt x="1889" y="1989"/>
                  </a:cubicBezTo>
                  <a:cubicBezTo>
                    <a:pt x="2043" y="1653"/>
                    <a:pt x="2254" y="1345"/>
                    <a:pt x="2518" y="1086"/>
                  </a:cubicBezTo>
                  <a:cubicBezTo>
                    <a:pt x="2033" y="817"/>
                    <a:pt x="1615" y="447"/>
                    <a:pt x="1284"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73"/>
            <p:cNvSpPr/>
            <p:nvPr/>
          </p:nvSpPr>
          <p:spPr>
            <a:xfrm>
              <a:off x="8126544" y="3186341"/>
              <a:ext cx="35369" cy="30264"/>
            </a:xfrm>
            <a:custGeom>
              <a:rect b="b" l="l" r="r" t="t"/>
              <a:pathLst>
                <a:path extrusionOk="0" h="1156" w="1351">
                  <a:moveTo>
                    <a:pt x="774" y="0"/>
                  </a:moveTo>
                  <a:cubicBezTo>
                    <a:pt x="260" y="0"/>
                    <a:pt x="1" y="625"/>
                    <a:pt x="366" y="985"/>
                  </a:cubicBezTo>
                  <a:cubicBezTo>
                    <a:pt x="482" y="1103"/>
                    <a:pt x="626" y="1156"/>
                    <a:pt x="768" y="1156"/>
                  </a:cubicBezTo>
                  <a:cubicBezTo>
                    <a:pt x="1065" y="1156"/>
                    <a:pt x="1351" y="925"/>
                    <a:pt x="1351" y="577"/>
                  </a:cubicBezTo>
                  <a:cubicBezTo>
                    <a:pt x="1351" y="260"/>
                    <a:pt x="1091" y="0"/>
                    <a:pt x="77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73"/>
            <p:cNvSpPr/>
            <p:nvPr/>
          </p:nvSpPr>
          <p:spPr>
            <a:xfrm>
              <a:off x="8198120" y="2986483"/>
              <a:ext cx="72597" cy="214467"/>
            </a:xfrm>
            <a:custGeom>
              <a:rect b="b" l="l" r="r" t="t"/>
              <a:pathLst>
                <a:path extrusionOk="0" h="8192" w="2773">
                  <a:moveTo>
                    <a:pt x="553" y="1"/>
                  </a:moveTo>
                  <a:lnTo>
                    <a:pt x="87" y="976"/>
                  </a:lnTo>
                  <a:cubicBezTo>
                    <a:pt x="2244" y="2571"/>
                    <a:pt x="2201" y="5818"/>
                    <a:pt x="0" y="7356"/>
                  </a:cubicBezTo>
                  <a:cubicBezTo>
                    <a:pt x="289" y="7591"/>
                    <a:pt x="534" y="7875"/>
                    <a:pt x="721" y="8192"/>
                  </a:cubicBezTo>
                  <a:cubicBezTo>
                    <a:pt x="1932" y="7303"/>
                    <a:pt x="2686" y="5919"/>
                    <a:pt x="2772" y="4416"/>
                  </a:cubicBezTo>
                  <a:lnTo>
                    <a:pt x="2763" y="3777"/>
                  </a:lnTo>
                  <a:cubicBezTo>
                    <a:pt x="2662" y="2311"/>
                    <a:pt x="1922" y="966"/>
                    <a:pt x="740" y="92"/>
                  </a:cubicBezTo>
                  <a:cubicBezTo>
                    <a:pt x="683" y="49"/>
                    <a:pt x="620" y="20"/>
                    <a:pt x="55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8" name="Google Shape;18958;p73"/>
            <p:cNvSpPr/>
            <p:nvPr/>
          </p:nvSpPr>
          <p:spPr>
            <a:xfrm>
              <a:off x="8208933" y="2986352"/>
              <a:ext cx="61785" cy="214467"/>
            </a:xfrm>
            <a:custGeom>
              <a:rect b="b" l="l" r="r" t="t"/>
              <a:pathLst>
                <a:path extrusionOk="0" h="8192" w="2360">
                  <a:moveTo>
                    <a:pt x="135" y="1"/>
                  </a:moveTo>
                  <a:lnTo>
                    <a:pt x="0" y="284"/>
                  </a:lnTo>
                  <a:cubicBezTo>
                    <a:pt x="515" y="717"/>
                    <a:pt x="932" y="1240"/>
                    <a:pt x="1240" y="1836"/>
                  </a:cubicBezTo>
                  <a:cubicBezTo>
                    <a:pt x="1552" y="2441"/>
                    <a:pt x="1735" y="3100"/>
                    <a:pt x="1783" y="3777"/>
                  </a:cubicBezTo>
                  <a:lnTo>
                    <a:pt x="1788" y="4416"/>
                  </a:lnTo>
                  <a:cubicBezTo>
                    <a:pt x="1716" y="5751"/>
                    <a:pt x="1110" y="7005"/>
                    <a:pt x="106" y="7894"/>
                  </a:cubicBezTo>
                  <a:cubicBezTo>
                    <a:pt x="178" y="7990"/>
                    <a:pt x="245" y="8091"/>
                    <a:pt x="308" y="8192"/>
                  </a:cubicBezTo>
                  <a:cubicBezTo>
                    <a:pt x="1523" y="7298"/>
                    <a:pt x="2273" y="5915"/>
                    <a:pt x="2359" y="4416"/>
                  </a:cubicBezTo>
                  <a:lnTo>
                    <a:pt x="2350" y="3782"/>
                  </a:lnTo>
                  <a:cubicBezTo>
                    <a:pt x="2249" y="2316"/>
                    <a:pt x="1509" y="967"/>
                    <a:pt x="327" y="92"/>
                  </a:cubicBezTo>
                  <a:cubicBezTo>
                    <a:pt x="270" y="54"/>
                    <a:pt x="202" y="20"/>
                    <a:pt x="13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9" name="Google Shape;18959;p73"/>
            <p:cNvSpPr/>
            <p:nvPr/>
          </p:nvSpPr>
          <p:spPr>
            <a:xfrm>
              <a:off x="8010226" y="3242183"/>
              <a:ext cx="272926" cy="29819"/>
            </a:xfrm>
            <a:custGeom>
              <a:rect b="b" l="l" r="r" t="t"/>
              <a:pathLst>
                <a:path extrusionOk="0" h="1139" w="10425">
                  <a:moveTo>
                    <a:pt x="452" y="0"/>
                  </a:moveTo>
                  <a:lnTo>
                    <a:pt x="0" y="1139"/>
                  </a:lnTo>
                  <a:lnTo>
                    <a:pt x="10425" y="1139"/>
                  </a:lnTo>
                  <a:lnTo>
                    <a:pt x="9973"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73"/>
            <p:cNvSpPr/>
            <p:nvPr/>
          </p:nvSpPr>
          <p:spPr>
            <a:xfrm>
              <a:off x="8250821" y="3242183"/>
              <a:ext cx="32463" cy="29950"/>
            </a:xfrm>
            <a:custGeom>
              <a:rect b="b" l="l" r="r" t="t"/>
              <a:pathLst>
                <a:path extrusionOk="0" h="1144" w="1240">
                  <a:moveTo>
                    <a:pt x="0" y="0"/>
                  </a:moveTo>
                  <a:lnTo>
                    <a:pt x="452" y="1144"/>
                  </a:lnTo>
                  <a:lnTo>
                    <a:pt x="1240" y="1144"/>
                  </a:lnTo>
                  <a:lnTo>
                    <a:pt x="78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73"/>
            <p:cNvSpPr/>
            <p:nvPr/>
          </p:nvSpPr>
          <p:spPr>
            <a:xfrm>
              <a:off x="8195738" y="2914331"/>
              <a:ext cx="56863" cy="55292"/>
            </a:xfrm>
            <a:custGeom>
              <a:rect b="b" l="l" r="r" t="t"/>
              <a:pathLst>
                <a:path extrusionOk="0" h="2112" w="2172">
                  <a:moveTo>
                    <a:pt x="517" y="0"/>
                  </a:moveTo>
                  <a:cubicBezTo>
                    <a:pt x="438" y="0"/>
                    <a:pt x="360" y="30"/>
                    <a:pt x="303" y="91"/>
                  </a:cubicBezTo>
                  <a:lnTo>
                    <a:pt x="120" y="268"/>
                  </a:lnTo>
                  <a:cubicBezTo>
                    <a:pt x="0" y="388"/>
                    <a:pt x="0" y="581"/>
                    <a:pt x="120" y="701"/>
                  </a:cubicBezTo>
                  <a:lnTo>
                    <a:pt x="1441" y="2022"/>
                  </a:lnTo>
                  <a:cubicBezTo>
                    <a:pt x="1501" y="2082"/>
                    <a:pt x="1579" y="2112"/>
                    <a:pt x="1657" y="2112"/>
                  </a:cubicBezTo>
                  <a:cubicBezTo>
                    <a:pt x="1736" y="2112"/>
                    <a:pt x="1814" y="2082"/>
                    <a:pt x="1874" y="2022"/>
                  </a:cubicBezTo>
                  <a:lnTo>
                    <a:pt x="2056" y="1839"/>
                  </a:lnTo>
                  <a:cubicBezTo>
                    <a:pt x="2171" y="1724"/>
                    <a:pt x="2171" y="1527"/>
                    <a:pt x="2056" y="1412"/>
                  </a:cubicBezTo>
                  <a:lnTo>
                    <a:pt x="735" y="91"/>
                  </a:lnTo>
                  <a:cubicBezTo>
                    <a:pt x="675" y="30"/>
                    <a:pt x="596" y="0"/>
                    <a:pt x="51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2" name="Google Shape;18962;p73"/>
            <p:cNvSpPr/>
            <p:nvPr/>
          </p:nvSpPr>
          <p:spPr>
            <a:xfrm>
              <a:off x="8220504" y="2938207"/>
              <a:ext cx="32228" cy="31416"/>
            </a:xfrm>
            <a:custGeom>
              <a:rect b="b" l="l" r="r" t="t"/>
              <a:pathLst>
                <a:path extrusionOk="0" h="1200" w="1231">
                  <a:moveTo>
                    <a:pt x="611" y="0"/>
                  </a:moveTo>
                  <a:cubicBezTo>
                    <a:pt x="731" y="120"/>
                    <a:pt x="731" y="312"/>
                    <a:pt x="611" y="432"/>
                  </a:cubicBezTo>
                  <a:lnTo>
                    <a:pt x="433" y="610"/>
                  </a:lnTo>
                  <a:cubicBezTo>
                    <a:pt x="373" y="670"/>
                    <a:pt x="295" y="700"/>
                    <a:pt x="217" y="700"/>
                  </a:cubicBezTo>
                  <a:cubicBezTo>
                    <a:pt x="139" y="700"/>
                    <a:pt x="61" y="670"/>
                    <a:pt x="1" y="610"/>
                  </a:cubicBezTo>
                  <a:lnTo>
                    <a:pt x="1" y="610"/>
                  </a:lnTo>
                  <a:lnTo>
                    <a:pt x="500" y="1110"/>
                  </a:lnTo>
                  <a:cubicBezTo>
                    <a:pt x="558" y="1170"/>
                    <a:pt x="636" y="1200"/>
                    <a:pt x="714" y="1200"/>
                  </a:cubicBezTo>
                  <a:cubicBezTo>
                    <a:pt x="793" y="1200"/>
                    <a:pt x="872" y="1170"/>
                    <a:pt x="932" y="1110"/>
                  </a:cubicBezTo>
                  <a:lnTo>
                    <a:pt x="1110" y="932"/>
                  </a:lnTo>
                  <a:cubicBezTo>
                    <a:pt x="1230" y="812"/>
                    <a:pt x="1230" y="615"/>
                    <a:pt x="1110" y="500"/>
                  </a:cubicBezTo>
                  <a:lnTo>
                    <a:pt x="611" y="0"/>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3" name="Google Shape;18963;p73"/>
            <p:cNvSpPr/>
            <p:nvPr/>
          </p:nvSpPr>
          <p:spPr>
            <a:xfrm>
              <a:off x="8057377" y="3030989"/>
              <a:ext cx="78383" cy="77179"/>
            </a:xfrm>
            <a:custGeom>
              <a:rect b="b" l="l" r="r" t="t"/>
              <a:pathLst>
                <a:path extrusionOk="0" h="2948" w="2994">
                  <a:moveTo>
                    <a:pt x="601" y="0"/>
                  </a:moveTo>
                  <a:cubicBezTo>
                    <a:pt x="541" y="0"/>
                    <a:pt x="481" y="23"/>
                    <a:pt x="433" y="69"/>
                  </a:cubicBezTo>
                  <a:lnTo>
                    <a:pt x="92" y="410"/>
                  </a:lnTo>
                  <a:cubicBezTo>
                    <a:pt x="1" y="506"/>
                    <a:pt x="1" y="650"/>
                    <a:pt x="92" y="746"/>
                  </a:cubicBezTo>
                  <a:lnTo>
                    <a:pt x="2225" y="2879"/>
                  </a:lnTo>
                  <a:cubicBezTo>
                    <a:pt x="2271" y="2925"/>
                    <a:pt x="2331" y="2947"/>
                    <a:pt x="2391" y="2947"/>
                  </a:cubicBezTo>
                  <a:cubicBezTo>
                    <a:pt x="2452" y="2947"/>
                    <a:pt x="2513" y="2925"/>
                    <a:pt x="2561" y="2879"/>
                  </a:cubicBezTo>
                  <a:lnTo>
                    <a:pt x="2902" y="2538"/>
                  </a:lnTo>
                  <a:cubicBezTo>
                    <a:pt x="2994" y="2442"/>
                    <a:pt x="2994" y="2293"/>
                    <a:pt x="2902" y="2202"/>
                  </a:cubicBezTo>
                  <a:lnTo>
                    <a:pt x="769" y="69"/>
                  </a:lnTo>
                  <a:cubicBezTo>
                    <a:pt x="721" y="23"/>
                    <a:pt x="661" y="0"/>
                    <a:pt x="60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73"/>
            <p:cNvSpPr/>
            <p:nvPr/>
          </p:nvSpPr>
          <p:spPr>
            <a:xfrm>
              <a:off x="8102668" y="3075652"/>
              <a:ext cx="33092" cy="32516"/>
            </a:xfrm>
            <a:custGeom>
              <a:rect b="b" l="l" r="r" t="t"/>
              <a:pathLst>
                <a:path extrusionOk="0" h="1242" w="1264">
                  <a:moveTo>
                    <a:pt x="677" y="1"/>
                  </a:moveTo>
                  <a:cubicBezTo>
                    <a:pt x="764" y="92"/>
                    <a:pt x="764" y="241"/>
                    <a:pt x="677" y="332"/>
                  </a:cubicBezTo>
                  <a:lnTo>
                    <a:pt x="332" y="678"/>
                  </a:lnTo>
                  <a:cubicBezTo>
                    <a:pt x="286" y="721"/>
                    <a:pt x="226" y="743"/>
                    <a:pt x="166" y="743"/>
                  </a:cubicBezTo>
                  <a:cubicBezTo>
                    <a:pt x="106" y="743"/>
                    <a:pt x="46" y="721"/>
                    <a:pt x="0" y="678"/>
                  </a:cubicBezTo>
                  <a:lnTo>
                    <a:pt x="0" y="678"/>
                  </a:lnTo>
                  <a:lnTo>
                    <a:pt x="495" y="1173"/>
                  </a:lnTo>
                  <a:cubicBezTo>
                    <a:pt x="541" y="1219"/>
                    <a:pt x="601" y="1241"/>
                    <a:pt x="661" y="1241"/>
                  </a:cubicBezTo>
                  <a:cubicBezTo>
                    <a:pt x="722" y="1241"/>
                    <a:pt x="783" y="1219"/>
                    <a:pt x="831" y="1173"/>
                  </a:cubicBezTo>
                  <a:lnTo>
                    <a:pt x="1172" y="832"/>
                  </a:lnTo>
                  <a:cubicBezTo>
                    <a:pt x="1264" y="736"/>
                    <a:pt x="1264" y="592"/>
                    <a:pt x="1172" y="496"/>
                  </a:cubicBezTo>
                  <a:lnTo>
                    <a:pt x="677" y="1"/>
                  </a:ln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73"/>
            <p:cNvSpPr/>
            <p:nvPr/>
          </p:nvSpPr>
          <p:spPr>
            <a:xfrm>
              <a:off x="8050203" y="3055546"/>
              <a:ext cx="31861" cy="31049"/>
            </a:xfrm>
            <a:custGeom>
              <a:rect b="b" l="l" r="r" t="t"/>
              <a:pathLst>
                <a:path extrusionOk="0" h="1186" w="1217">
                  <a:moveTo>
                    <a:pt x="558" y="0"/>
                  </a:moveTo>
                  <a:lnTo>
                    <a:pt x="126" y="437"/>
                  </a:lnTo>
                  <a:cubicBezTo>
                    <a:pt x="1" y="562"/>
                    <a:pt x="1" y="759"/>
                    <a:pt x="126" y="884"/>
                  </a:cubicBezTo>
                  <a:lnTo>
                    <a:pt x="332" y="1095"/>
                  </a:lnTo>
                  <a:cubicBezTo>
                    <a:pt x="395" y="1156"/>
                    <a:pt x="476" y="1186"/>
                    <a:pt x="558" y="1186"/>
                  </a:cubicBezTo>
                  <a:cubicBezTo>
                    <a:pt x="640" y="1186"/>
                    <a:pt x="721" y="1156"/>
                    <a:pt x="784" y="1095"/>
                  </a:cubicBezTo>
                  <a:lnTo>
                    <a:pt x="1216" y="658"/>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6" name="Google Shape;18966;p73"/>
            <p:cNvSpPr/>
            <p:nvPr/>
          </p:nvSpPr>
          <p:spPr>
            <a:xfrm>
              <a:off x="8078766" y="3084213"/>
              <a:ext cx="31835" cy="31023"/>
            </a:xfrm>
            <a:custGeom>
              <a:rect b="b" l="l" r="r" t="t"/>
              <a:pathLst>
                <a:path extrusionOk="0" h="1185" w="1216">
                  <a:moveTo>
                    <a:pt x="558" y="0"/>
                  </a:moveTo>
                  <a:lnTo>
                    <a:pt x="125" y="433"/>
                  </a:lnTo>
                  <a:cubicBezTo>
                    <a:pt x="0" y="558"/>
                    <a:pt x="0" y="755"/>
                    <a:pt x="125" y="880"/>
                  </a:cubicBezTo>
                  <a:lnTo>
                    <a:pt x="337" y="1091"/>
                  </a:lnTo>
                  <a:cubicBezTo>
                    <a:pt x="397" y="1153"/>
                    <a:pt x="477" y="1185"/>
                    <a:pt x="558" y="1185"/>
                  </a:cubicBezTo>
                  <a:cubicBezTo>
                    <a:pt x="639" y="1185"/>
                    <a:pt x="721" y="1153"/>
                    <a:pt x="783" y="1091"/>
                  </a:cubicBezTo>
                  <a:lnTo>
                    <a:pt x="1216" y="659"/>
                  </a:lnTo>
                  <a:lnTo>
                    <a:pt x="558" y="0"/>
                  </a:ln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7" name="Google Shape;18967;p73"/>
            <p:cNvSpPr/>
            <p:nvPr/>
          </p:nvSpPr>
          <p:spPr>
            <a:xfrm>
              <a:off x="8172333" y="2935798"/>
              <a:ext cx="60266" cy="60162"/>
            </a:xfrm>
            <a:custGeom>
              <a:rect b="b" l="l" r="r" t="t"/>
              <a:pathLst>
                <a:path extrusionOk="0" h="2298" w="2302">
                  <a:moveTo>
                    <a:pt x="1125" y="1"/>
                  </a:moveTo>
                  <a:lnTo>
                    <a:pt x="0" y="1125"/>
                  </a:lnTo>
                  <a:lnTo>
                    <a:pt x="1177" y="2297"/>
                  </a:lnTo>
                  <a:lnTo>
                    <a:pt x="2302" y="1173"/>
                  </a:lnTo>
                  <a:lnTo>
                    <a:pt x="1125" y="1"/>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73"/>
            <p:cNvSpPr/>
            <p:nvPr/>
          </p:nvSpPr>
          <p:spPr>
            <a:xfrm>
              <a:off x="8172333" y="2953417"/>
              <a:ext cx="60266" cy="42412"/>
            </a:xfrm>
            <a:custGeom>
              <a:rect b="b" l="l" r="r" t="t"/>
              <a:pathLst>
                <a:path extrusionOk="0" h="1620" w="2302">
                  <a:moveTo>
                    <a:pt x="0" y="447"/>
                  </a:moveTo>
                  <a:lnTo>
                    <a:pt x="678" y="1124"/>
                  </a:lnTo>
                  <a:lnTo>
                    <a:pt x="679" y="1123"/>
                  </a:lnTo>
                  <a:lnTo>
                    <a:pt x="0" y="447"/>
                  </a:lnTo>
                  <a:close/>
                  <a:moveTo>
                    <a:pt x="1802" y="0"/>
                  </a:moveTo>
                  <a:lnTo>
                    <a:pt x="679" y="1123"/>
                  </a:lnTo>
                  <a:lnTo>
                    <a:pt x="1177" y="1619"/>
                  </a:lnTo>
                  <a:lnTo>
                    <a:pt x="2302" y="495"/>
                  </a:lnTo>
                  <a:lnTo>
                    <a:pt x="18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73"/>
            <p:cNvSpPr/>
            <p:nvPr/>
          </p:nvSpPr>
          <p:spPr>
            <a:xfrm>
              <a:off x="8082536" y="2956559"/>
              <a:ext cx="127052" cy="127052"/>
            </a:xfrm>
            <a:custGeom>
              <a:rect b="b" l="l" r="r" t="t"/>
              <a:pathLst>
                <a:path extrusionOk="0" h="4853" w="4853">
                  <a:moveTo>
                    <a:pt x="3099" y="0"/>
                  </a:moveTo>
                  <a:lnTo>
                    <a:pt x="0" y="3104"/>
                  </a:lnTo>
                  <a:lnTo>
                    <a:pt x="1749" y="4852"/>
                  </a:lnTo>
                  <a:lnTo>
                    <a:pt x="4852" y="1749"/>
                  </a:lnTo>
                  <a:lnTo>
                    <a:pt x="3099"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73"/>
            <p:cNvSpPr/>
            <p:nvPr/>
          </p:nvSpPr>
          <p:spPr>
            <a:xfrm>
              <a:off x="8115365" y="2989389"/>
              <a:ext cx="94222" cy="94222"/>
            </a:xfrm>
            <a:custGeom>
              <a:rect b="b" l="l" r="r" t="t"/>
              <a:pathLst>
                <a:path extrusionOk="0" h="3599" w="3599">
                  <a:moveTo>
                    <a:pt x="3104" y="0"/>
                  </a:moveTo>
                  <a:lnTo>
                    <a:pt x="0" y="3099"/>
                  </a:lnTo>
                  <a:lnTo>
                    <a:pt x="495" y="3598"/>
                  </a:lnTo>
                  <a:lnTo>
                    <a:pt x="3598" y="495"/>
                  </a:lnTo>
                  <a:lnTo>
                    <a:pt x="31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73"/>
            <p:cNvSpPr/>
            <p:nvPr/>
          </p:nvSpPr>
          <p:spPr>
            <a:xfrm>
              <a:off x="8119266" y="3180922"/>
              <a:ext cx="47936" cy="41181"/>
            </a:xfrm>
            <a:custGeom>
              <a:rect b="b" l="l" r="r" t="t"/>
              <a:pathLst>
                <a:path extrusionOk="0" h="1573" w="1831">
                  <a:moveTo>
                    <a:pt x="1047" y="413"/>
                  </a:moveTo>
                  <a:cubicBezTo>
                    <a:pt x="1239" y="413"/>
                    <a:pt x="1422" y="560"/>
                    <a:pt x="1422" y="784"/>
                  </a:cubicBezTo>
                  <a:cubicBezTo>
                    <a:pt x="1417" y="990"/>
                    <a:pt x="1254" y="1159"/>
                    <a:pt x="1047" y="1159"/>
                  </a:cubicBezTo>
                  <a:cubicBezTo>
                    <a:pt x="716" y="1159"/>
                    <a:pt x="553" y="755"/>
                    <a:pt x="783" y="524"/>
                  </a:cubicBezTo>
                  <a:cubicBezTo>
                    <a:pt x="860" y="448"/>
                    <a:pt x="955" y="413"/>
                    <a:pt x="1047" y="413"/>
                  </a:cubicBezTo>
                  <a:close/>
                  <a:moveTo>
                    <a:pt x="1047" y="1"/>
                  </a:moveTo>
                  <a:cubicBezTo>
                    <a:pt x="351" y="1"/>
                    <a:pt x="0" y="846"/>
                    <a:pt x="495" y="1341"/>
                  </a:cubicBezTo>
                  <a:cubicBezTo>
                    <a:pt x="655" y="1501"/>
                    <a:pt x="851" y="1573"/>
                    <a:pt x="1043" y="1573"/>
                  </a:cubicBezTo>
                  <a:cubicBezTo>
                    <a:pt x="1445" y="1573"/>
                    <a:pt x="1831" y="1259"/>
                    <a:pt x="1831" y="784"/>
                  </a:cubicBezTo>
                  <a:cubicBezTo>
                    <a:pt x="1831" y="351"/>
                    <a:pt x="1480" y="1"/>
                    <a:pt x="104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73"/>
            <p:cNvSpPr/>
            <p:nvPr/>
          </p:nvSpPr>
          <p:spPr>
            <a:xfrm>
              <a:off x="7994230" y="2908911"/>
              <a:ext cx="295729" cy="368379"/>
            </a:xfrm>
            <a:custGeom>
              <a:rect b="b" l="l" r="r" t="t"/>
              <a:pathLst>
                <a:path extrusionOk="0" h="14071" w="11296">
                  <a:moveTo>
                    <a:pt x="8213" y="416"/>
                  </a:moveTo>
                  <a:cubicBezTo>
                    <a:pt x="8239" y="416"/>
                    <a:pt x="8264" y="425"/>
                    <a:pt x="8283" y="442"/>
                  </a:cubicBezTo>
                  <a:lnTo>
                    <a:pt x="9604" y="1763"/>
                  </a:lnTo>
                  <a:cubicBezTo>
                    <a:pt x="9643" y="1806"/>
                    <a:pt x="9643" y="1868"/>
                    <a:pt x="9604" y="1907"/>
                  </a:cubicBezTo>
                  <a:lnTo>
                    <a:pt x="9427" y="2085"/>
                  </a:lnTo>
                  <a:cubicBezTo>
                    <a:pt x="9405" y="2104"/>
                    <a:pt x="9380" y="2113"/>
                    <a:pt x="9354" y="2113"/>
                  </a:cubicBezTo>
                  <a:cubicBezTo>
                    <a:pt x="9329" y="2113"/>
                    <a:pt x="9304" y="2104"/>
                    <a:pt x="9282" y="2085"/>
                  </a:cubicBezTo>
                  <a:lnTo>
                    <a:pt x="7961" y="764"/>
                  </a:lnTo>
                  <a:cubicBezTo>
                    <a:pt x="7923" y="725"/>
                    <a:pt x="7923" y="663"/>
                    <a:pt x="7961" y="624"/>
                  </a:cubicBezTo>
                  <a:lnTo>
                    <a:pt x="8144" y="442"/>
                  </a:lnTo>
                  <a:cubicBezTo>
                    <a:pt x="8163" y="425"/>
                    <a:pt x="8188" y="416"/>
                    <a:pt x="8213" y="416"/>
                  </a:cubicBezTo>
                  <a:close/>
                  <a:moveTo>
                    <a:pt x="7928" y="1311"/>
                  </a:moveTo>
                  <a:lnTo>
                    <a:pt x="8812" y="2200"/>
                  </a:lnTo>
                  <a:lnTo>
                    <a:pt x="7980" y="3031"/>
                  </a:lnTo>
                  <a:lnTo>
                    <a:pt x="7092" y="2152"/>
                  </a:lnTo>
                  <a:lnTo>
                    <a:pt x="7928" y="1311"/>
                  </a:lnTo>
                  <a:close/>
                  <a:moveTo>
                    <a:pt x="2696" y="5894"/>
                  </a:moveTo>
                  <a:lnTo>
                    <a:pt x="3061" y="6259"/>
                  </a:lnTo>
                  <a:lnTo>
                    <a:pt x="2768" y="6552"/>
                  </a:lnTo>
                  <a:cubicBezTo>
                    <a:pt x="2749" y="6574"/>
                    <a:pt x="2721" y="6585"/>
                    <a:pt x="2693" y="6585"/>
                  </a:cubicBezTo>
                  <a:cubicBezTo>
                    <a:pt x="2665" y="6585"/>
                    <a:pt x="2636" y="6574"/>
                    <a:pt x="2614" y="6552"/>
                  </a:cubicBezTo>
                  <a:lnTo>
                    <a:pt x="2403" y="6341"/>
                  </a:lnTo>
                  <a:cubicBezTo>
                    <a:pt x="2360" y="6298"/>
                    <a:pt x="2360" y="6226"/>
                    <a:pt x="2403" y="6182"/>
                  </a:cubicBezTo>
                  <a:lnTo>
                    <a:pt x="2696" y="5894"/>
                  </a:lnTo>
                  <a:close/>
                  <a:moveTo>
                    <a:pt x="3022" y="4867"/>
                  </a:moveTo>
                  <a:cubicBezTo>
                    <a:pt x="3027" y="4867"/>
                    <a:pt x="3032" y="4871"/>
                    <a:pt x="3037" y="4876"/>
                  </a:cubicBezTo>
                  <a:lnTo>
                    <a:pt x="3229" y="5068"/>
                  </a:lnTo>
                  <a:cubicBezTo>
                    <a:pt x="5281" y="7119"/>
                    <a:pt x="5199" y="7018"/>
                    <a:pt x="5170" y="7052"/>
                  </a:cubicBezTo>
                  <a:lnTo>
                    <a:pt x="4824" y="7398"/>
                  </a:lnTo>
                  <a:cubicBezTo>
                    <a:pt x="4820" y="7403"/>
                    <a:pt x="4818" y="7408"/>
                    <a:pt x="4812" y="7408"/>
                  </a:cubicBezTo>
                  <a:cubicBezTo>
                    <a:pt x="4776" y="7408"/>
                    <a:pt x="4591" y="7186"/>
                    <a:pt x="2653" y="5260"/>
                  </a:cubicBezTo>
                  <a:cubicBezTo>
                    <a:pt x="2638" y="5250"/>
                    <a:pt x="2638" y="5231"/>
                    <a:pt x="2653" y="5222"/>
                  </a:cubicBezTo>
                  <a:cubicBezTo>
                    <a:pt x="2937" y="4937"/>
                    <a:pt x="2994" y="4867"/>
                    <a:pt x="3022" y="4867"/>
                  </a:cubicBezTo>
                  <a:close/>
                  <a:moveTo>
                    <a:pt x="3787" y="6985"/>
                  </a:moveTo>
                  <a:lnTo>
                    <a:pt x="4156" y="7355"/>
                  </a:lnTo>
                  <a:lnTo>
                    <a:pt x="3868" y="7643"/>
                  </a:lnTo>
                  <a:cubicBezTo>
                    <a:pt x="3844" y="7664"/>
                    <a:pt x="3815" y="7675"/>
                    <a:pt x="3787" y="7675"/>
                  </a:cubicBezTo>
                  <a:cubicBezTo>
                    <a:pt x="3759" y="7675"/>
                    <a:pt x="3731" y="7664"/>
                    <a:pt x="3710" y="7643"/>
                  </a:cubicBezTo>
                  <a:lnTo>
                    <a:pt x="3498" y="7431"/>
                  </a:lnTo>
                  <a:cubicBezTo>
                    <a:pt x="3455" y="7388"/>
                    <a:pt x="3455" y="7316"/>
                    <a:pt x="3498" y="7273"/>
                  </a:cubicBezTo>
                  <a:lnTo>
                    <a:pt x="3787" y="6985"/>
                  </a:lnTo>
                  <a:close/>
                  <a:moveTo>
                    <a:pt x="3787" y="8743"/>
                  </a:moveTo>
                  <a:cubicBezTo>
                    <a:pt x="3839" y="8743"/>
                    <a:pt x="3883" y="8781"/>
                    <a:pt x="3883" y="8834"/>
                  </a:cubicBezTo>
                  <a:lnTo>
                    <a:pt x="3883" y="9147"/>
                  </a:lnTo>
                  <a:cubicBezTo>
                    <a:pt x="3883" y="9199"/>
                    <a:pt x="3839" y="9243"/>
                    <a:pt x="3787" y="9243"/>
                  </a:cubicBezTo>
                  <a:lnTo>
                    <a:pt x="491" y="9243"/>
                  </a:lnTo>
                  <a:cubicBezTo>
                    <a:pt x="438" y="9243"/>
                    <a:pt x="395" y="9199"/>
                    <a:pt x="395" y="9147"/>
                  </a:cubicBezTo>
                  <a:lnTo>
                    <a:pt x="395" y="8834"/>
                  </a:lnTo>
                  <a:cubicBezTo>
                    <a:pt x="395" y="8781"/>
                    <a:pt x="438" y="8743"/>
                    <a:pt x="491" y="8743"/>
                  </a:cubicBezTo>
                  <a:close/>
                  <a:moveTo>
                    <a:pt x="2288" y="9656"/>
                  </a:moveTo>
                  <a:cubicBezTo>
                    <a:pt x="2571" y="10016"/>
                    <a:pt x="2917" y="10328"/>
                    <a:pt x="3301" y="10578"/>
                  </a:cubicBezTo>
                  <a:cubicBezTo>
                    <a:pt x="3263" y="10626"/>
                    <a:pt x="3234" y="10684"/>
                    <a:pt x="3196" y="10732"/>
                  </a:cubicBezTo>
                  <a:cubicBezTo>
                    <a:pt x="3128" y="10818"/>
                    <a:pt x="3061" y="10914"/>
                    <a:pt x="3003" y="11010"/>
                  </a:cubicBezTo>
                  <a:cubicBezTo>
                    <a:pt x="2970" y="11054"/>
                    <a:pt x="2941" y="11097"/>
                    <a:pt x="2912" y="11145"/>
                  </a:cubicBezTo>
                  <a:cubicBezTo>
                    <a:pt x="2321" y="10761"/>
                    <a:pt x="1822" y="10251"/>
                    <a:pt x="1447" y="9656"/>
                  </a:cubicBezTo>
                  <a:close/>
                  <a:moveTo>
                    <a:pt x="5823" y="9824"/>
                  </a:moveTo>
                  <a:cubicBezTo>
                    <a:pt x="7394" y="9824"/>
                    <a:pt x="8624" y="11087"/>
                    <a:pt x="8725" y="12524"/>
                  </a:cubicBezTo>
                  <a:lnTo>
                    <a:pt x="2927" y="12524"/>
                  </a:lnTo>
                  <a:cubicBezTo>
                    <a:pt x="3028" y="11049"/>
                    <a:pt x="4286" y="9824"/>
                    <a:pt x="5823" y="9824"/>
                  </a:cubicBezTo>
                  <a:close/>
                  <a:moveTo>
                    <a:pt x="8216" y="1"/>
                  </a:moveTo>
                  <a:cubicBezTo>
                    <a:pt x="8085" y="1"/>
                    <a:pt x="7954" y="50"/>
                    <a:pt x="7856" y="149"/>
                  </a:cubicBezTo>
                  <a:lnTo>
                    <a:pt x="7673" y="331"/>
                  </a:lnTo>
                  <a:cubicBezTo>
                    <a:pt x="7490" y="514"/>
                    <a:pt x="7476" y="812"/>
                    <a:pt x="7649" y="1013"/>
                  </a:cubicBezTo>
                  <a:lnTo>
                    <a:pt x="6808" y="1854"/>
                  </a:lnTo>
                  <a:lnTo>
                    <a:pt x="6626" y="1671"/>
                  </a:lnTo>
                  <a:cubicBezTo>
                    <a:pt x="6585" y="1633"/>
                    <a:pt x="6532" y="1614"/>
                    <a:pt x="6479" y="1614"/>
                  </a:cubicBezTo>
                  <a:cubicBezTo>
                    <a:pt x="6426" y="1614"/>
                    <a:pt x="6374" y="1633"/>
                    <a:pt x="6333" y="1671"/>
                  </a:cubicBezTo>
                  <a:lnTo>
                    <a:pt x="5021" y="2988"/>
                  </a:lnTo>
                  <a:cubicBezTo>
                    <a:pt x="4870" y="3136"/>
                    <a:pt x="5008" y="3344"/>
                    <a:pt x="5170" y="3344"/>
                  </a:cubicBezTo>
                  <a:cubicBezTo>
                    <a:pt x="5219" y="3344"/>
                    <a:pt x="5269" y="3325"/>
                    <a:pt x="5314" y="3281"/>
                  </a:cubicBezTo>
                  <a:lnTo>
                    <a:pt x="6482" y="2109"/>
                  </a:lnTo>
                  <a:lnTo>
                    <a:pt x="7942" y="3574"/>
                  </a:lnTo>
                  <a:lnTo>
                    <a:pt x="5132" y="6379"/>
                  </a:lnTo>
                  <a:lnTo>
                    <a:pt x="3671" y="4914"/>
                  </a:lnTo>
                  <a:lnTo>
                    <a:pt x="4719" y="3867"/>
                  </a:lnTo>
                  <a:cubicBezTo>
                    <a:pt x="4869" y="3716"/>
                    <a:pt x="4733" y="3509"/>
                    <a:pt x="4572" y="3509"/>
                  </a:cubicBezTo>
                  <a:cubicBezTo>
                    <a:pt x="4523" y="3509"/>
                    <a:pt x="4472" y="3528"/>
                    <a:pt x="4425" y="3574"/>
                  </a:cubicBezTo>
                  <a:lnTo>
                    <a:pt x="3378" y="4621"/>
                  </a:lnTo>
                  <a:lnTo>
                    <a:pt x="3335" y="4578"/>
                  </a:lnTo>
                  <a:cubicBezTo>
                    <a:pt x="3248" y="4491"/>
                    <a:pt x="3136" y="4448"/>
                    <a:pt x="3023" y="4448"/>
                  </a:cubicBezTo>
                  <a:cubicBezTo>
                    <a:pt x="2910" y="4448"/>
                    <a:pt x="2797" y="4491"/>
                    <a:pt x="2710" y="4578"/>
                  </a:cubicBezTo>
                  <a:lnTo>
                    <a:pt x="2369" y="4924"/>
                  </a:lnTo>
                  <a:cubicBezTo>
                    <a:pt x="2192" y="5092"/>
                    <a:pt x="2192" y="5375"/>
                    <a:pt x="2369" y="5548"/>
                  </a:cubicBezTo>
                  <a:lnTo>
                    <a:pt x="2413" y="5592"/>
                  </a:lnTo>
                  <a:cubicBezTo>
                    <a:pt x="2220" y="5808"/>
                    <a:pt x="1971" y="5928"/>
                    <a:pt x="1971" y="6250"/>
                  </a:cubicBezTo>
                  <a:cubicBezTo>
                    <a:pt x="1971" y="6389"/>
                    <a:pt x="2023" y="6519"/>
                    <a:pt x="2120" y="6620"/>
                  </a:cubicBezTo>
                  <a:cubicBezTo>
                    <a:pt x="2278" y="6745"/>
                    <a:pt x="2393" y="6985"/>
                    <a:pt x="2701" y="6985"/>
                  </a:cubicBezTo>
                  <a:cubicBezTo>
                    <a:pt x="3023" y="6985"/>
                    <a:pt x="3133" y="6730"/>
                    <a:pt x="3364" y="6543"/>
                  </a:cubicBezTo>
                  <a:lnTo>
                    <a:pt x="3503" y="6687"/>
                  </a:lnTo>
                  <a:cubicBezTo>
                    <a:pt x="3316" y="6903"/>
                    <a:pt x="3061" y="7023"/>
                    <a:pt x="3061" y="7345"/>
                  </a:cubicBezTo>
                  <a:cubicBezTo>
                    <a:pt x="3061" y="7652"/>
                    <a:pt x="3297" y="7773"/>
                    <a:pt x="3426" y="7926"/>
                  </a:cubicBezTo>
                  <a:cubicBezTo>
                    <a:pt x="3527" y="8022"/>
                    <a:pt x="3657" y="8075"/>
                    <a:pt x="3796" y="8075"/>
                  </a:cubicBezTo>
                  <a:cubicBezTo>
                    <a:pt x="4118" y="8075"/>
                    <a:pt x="4229" y="7825"/>
                    <a:pt x="4454" y="7633"/>
                  </a:cubicBezTo>
                  <a:cubicBezTo>
                    <a:pt x="4546" y="7744"/>
                    <a:pt x="4675" y="7806"/>
                    <a:pt x="4815" y="7806"/>
                  </a:cubicBezTo>
                  <a:cubicBezTo>
                    <a:pt x="4935" y="7806"/>
                    <a:pt x="5045" y="7763"/>
                    <a:pt x="5127" y="7681"/>
                  </a:cubicBezTo>
                  <a:lnTo>
                    <a:pt x="5473" y="7335"/>
                  </a:lnTo>
                  <a:cubicBezTo>
                    <a:pt x="5646" y="7162"/>
                    <a:pt x="5646" y="6884"/>
                    <a:pt x="5473" y="6711"/>
                  </a:cubicBezTo>
                  <a:lnTo>
                    <a:pt x="5430" y="6668"/>
                  </a:lnTo>
                  <a:lnTo>
                    <a:pt x="7884" y="4213"/>
                  </a:lnTo>
                  <a:lnTo>
                    <a:pt x="7884" y="4213"/>
                  </a:lnTo>
                  <a:cubicBezTo>
                    <a:pt x="9772" y="5721"/>
                    <a:pt x="9729" y="8608"/>
                    <a:pt x="7788" y="10054"/>
                  </a:cubicBezTo>
                  <a:cubicBezTo>
                    <a:pt x="7206" y="9621"/>
                    <a:pt x="6519" y="9407"/>
                    <a:pt x="5835" y="9407"/>
                  </a:cubicBezTo>
                  <a:cubicBezTo>
                    <a:pt x="5041" y="9407"/>
                    <a:pt x="4250" y="9695"/>
                    <a:pt x="3628" y="10266"/>
                  </a:cubicBezTo>
                  <a:cubicBezTo>
                    <a:pt x="3349" y="10098"/>
                    <a:pt x="3095" y="9886"/>
                    <a:pt x="2874" y="9651"/>
                  </a:cubicBezTo>
                  <a:lnTo>
                    <a:pt x="3806" y="9651"/>
                  </a:lnTo>
                  <a:cubicBezTo>
                    <a:pt x="4084" y="9651"/>
                    <a:pt x="4310" y="9420"/>
                    <a:pt x="4310" y="9142"/>
                  </a:cubicBezTo>
                  <a:lnTo>
                    <a:pt x="4310" y="8829"/>
                  </a:lnTo>
                  <a:cubicBezTo>
                    <a:pt x="4310" y="8551"/>
                    <a:pt x="4084" y="8325"/>
                    <a:pt x="3806" y="8325"/>
                  </a:cubicBezTo>
                  <a:lnTo>
                    <a:pt x="505" y="8325"/>
                  </a:lnTo>
                  <a:cubicBezTo>
                    <a:pt x="227" y="8325"/>
                    <a:pt x="1" y="8551"/>
                    <a:pt x="1" y="8829"/>
                  </a:cubicBezTo>
                  <a:lnTo>
                    <a:pt x="1" y="9142"/>
                  </a:lnTo>
                  <a:cubicBezTo>
                    <a:pt x="1" y="9420"/>
                    <a:pt x="227" y="9651"/>
                    <a:pt x="505" y="9651"/>
                  </a:cubicBezTo>
                  <a:lnTo>
                    <a:pt x="986" y="9651"/>
                  </a:lnTo>
                  <a:cubicBezTo>
                    <a:pt x="1332" y="10299"/>
                    <a:pt x="1961" y="11006"/>
                    <a:pt x="2763" y="11505"/>
                  </a:cubicBezTo>
                  <a:cubicBezTo>
                    <a:pt x="2638" y="11832"/>
                    <a:pt x="2562" y="12168"/>
                    <a:pt x="2547" y="12514"/>
                  </a:cubicBezTo>
                  <a:lnTo>
                    <a:pt x="1072" y="12514"/>
                  </a:lnTo>
                  <a:cubicBezTo>
                    <a:pt x="986" y="12514"/>
                    <a:pt x="909" y="12567"/>
                    <a:pt x="880" y="12649"/>
                  </a:cubicBezTo>
                  <a:lnTo>
                    <a:pt x="429" y="13787"/>
                  </a:lnTo>
                  <a:cubicBezTo>
                    <a:pt x="376" y="13922"/>
                    <a:pt x="477" y="14071"/>
                    <a:pt x="621" y="14071"/>
                  </a:cubicBezTo>
                  <a:lnTo>
                    <a:pt x="1759" y="14071"/>
                  </a:lnTo>
                  <a:cubicBezTo>
                    <a:pt x="2033" y="14071"/>
                    <a:pt x="2033" y="13657"/>
                    <a:pt x="1759" y="13657"/>
                  </a:cubicBezTo>
                  <a:lnTo>
                    <a:pt x="923" y="13657"/>
                  </a:lnTo>
                  <a:lnTo>
                    <a:pt x="1212" y="12932"/>
                  </a:lnTo>
                  <a:lnTo>
                    <a:pt x="10455" y="12932"/>
                  </a:lnTo>
                  <a:lnTo>
                    <a:pt x="10743" y="13657"/>
                  </a:lnTo>
                  <a:lnTo>
                    <a:pt x="2720" y="13657"/>
                  </a:lnTo>
                  <a:cubicBezTo>
                    <a:pt x="2451" y="13657"/>
                    <a:pt x="2451" y="14071"/>
                    <a:pt x="2720" y="14071"/>
                  </a:cubicBezTo>
                  <a:lnTo>
                    <a:pt x="11050" y="14071"/>
                  </a:lnTo>
                  <a:cubicBezTo>
                    <a:pt x="11194" y="14071"/>
                    <a:pt x="11295" y="13922"/>
                    <a:pt x="11242" y="13787"/>
                  </a:cubicBezTo>
                  <a:lnTo>
                    <a:pt x="10781" y="12658"/>
                  </a:lnTo>
                  <a:cubicBezTo>
                    <a:pt x="10748" y="12581"/>
                    <a:pt x="10676" y="12529"/>
                    <a:pt x="10589" y="12529"/>
                  </a:cubicBezTo>
                  <a:lnTo>
                    <a:pt x="9124" y="12529"/>
                  </a:lnTo>
                  <a:cubicBezTo>
                    <a:pt x="9095" y="12067"/>
                    <a:pt x="8975" y="11621"/>
                    <a:pt x="8764" y="11212"/>
                  </a:cubicBezTo>
                  <a:cubicBezTo>
                    <a:pt x="9878" y="10343"/>
                    <a:pt x="10589" y="9055"/>
                    <a:pt x="10748" y="7652"/>
                  </a:cubicBezTo>
                  <a:cubicBezTo>
                    <a:pt x="10766" y="7502"/>
                    <a:pt x="10653" y="7421"/>
                    <a:pt x="10540" y="7421"/>
                  </a:cubicBezTo>
                  <a:cubicBezTo>
                    <a:pt x="10444" y="7421"/>
                    <a:pt x="10348" y="7481"/>
                    <a:pt x="10334" y="7609"/>
                  </a:cubicBezTo>
                  <a:cubicBezTo>
                    <a:pt x="10200" y="8882"/>
                    <a:pt x="9561" y="10050"/>
                    <a:pt x="8562" y="10852"/>
                  </a:cubicBezTo>
                  <a:cubicBezTo>
                    <a:pt x="8519" y="10785"/>
                    <a:pt x="8456" y="10732"/>
                    <a:pt x="8403" y="10665"/>
                  </a:cubicBezTo>
                  <a:cubicBezTo>
                    <a:pt x="8322" y="10559"/>
                    <a:pt x="8240" y="10458"/>
                    <a:pt x="8149" y="10362"/>
                  </a:cubicBezTo>
                  <a:cubicBezTo>
                    <a:pt x="8134" y="10348"/>
                    <a:pt x="8129" y="10338"/>
                    <a:pt x="8120" y="10328"/>
                  </a:cubicBezTo>
                  <a:cubicBezTo>
                    <a:pt x="10171" y="8695"/>
                    <a:pt x="10200" y="5587"/>
                    <a:pt x="8177" y="3920"/>
                  </a:cubicBezTo>
                  <a:lnTo>
                    <a:pt x="8379" y="3718"/>
                  </a:lnTo>
                  <a:cubicBezTo>
                    <a:pt x="8456" y="3636"/>
                    <a:pt x="8456" y="3507"/>
                    <a:pt x="8379" y="3425"/>
                  </a:cubicBezTo>
                  <a:lnTo>
                    <a:pt x="8274" y="3319"/>
                  </a:lnTo>
                  <a:lnTo>
                    <a:pt x="8389" y="3209"/>
                  </a:lnTo>
                  <a:cubicBezTo>
                    <a:pt x="8831" y="3492"/>
                    <a:pt x="9451" y="4150"/>
                    <a:pt x="9830" y="4890"/>
                  </a:cubicBezTo>
                  <a:cubicBezTo>
                    <a:pt x="10123" y="5467"/>
                    <a:pt x="10301" y="6101"/>
                    <a:pt x="10349" y="6749"/>
                  </a:cubicBezTo>
                  <a:cubicBezTo>
                    <a:pt x="10353" y="6859"/>
                    <a:pt x="10445" y="6942"/>
                    <a:pt x="10552" y="6942"/>
                  </a:cubicBezTo>
                  <a:cubicBezTo>
                    <a:pt x="10558" y="6942"/>
                    <a:pt x="10564" y="6942"/>
                    <a:pt x="10570" y="6941"/>
                  </a:cubicBezTo>
                  <a:cubicBezTo>
                    <a:pt x="10680" y="6937"/>
                    <a:pt x="10767" y="6836"/>
                    <a:pt x="10762" y="6720"/>
                  </a:cubicBezTo>
                  <a:cubicBezTo>
                    <a:pt x="10652" y="5212"/>
                    <a:pt x="9897" y="3819"/>
                    <a:pt x="8682" y="2911"/>
                  </a:cubicBezTo>
                  <a:lnTo>
                    <a:pt x="9129" y="2464"/>
                  </a:lnTo>
                  <a:cubicBezTo>
                    <a:pt x="9203" y="2504"/>
                    <a:pt x="9284" y="2523"/>
                    <a:pt x="9364" y="2523"/>
                  </a:cubicBezTo>
                  <a:cubicBezTo>
                    <a:pt x="9495" y="2523"/>
                    <a:pt x="9624" y="2471"/>
                    <a:pt x="9720" y="2373"/>
                  </a:cubicBezTo>
                  <a:lnTo>
                    <a:pt x="9897" y="2195"/>
                  </a:lnTo>
                  <a:cubicBezTo>
                    <a:pt x="10099" y="1993"/>
                    <a:pt x="10099" y="1671"/>
                    <a:pt x="9897" y="1470"/>
                  </a:cubicBezTo>
                  <a:lnTo>
                    <a:pt x="8576" y="149"/>
                  </a:lnTo>
                  <a:cubicBezTo>
                    <a:pt x="8478" y="50"/>
                    <a:pt x="8347" y="1"/>
                    <a:pt x="8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3" name="Google Shape;18973;p73"/>
          <p:cNvGrpSpPr/>
          <p:nvPr/>
        </p:nvGrpSpPr>
        <p:grpSpPr>
          <a:xfrm>
            <a:off x="7552024" y="3826128"/>
            <a:ext cx="281880" cy="340733"/>
            <a:chOff x="7552024" y="3826128"/>
            <a:chExt cx="281880" cy="340733"/>
          </a:xfrm>
        </p:grpSpPr>
        <p:sp>
          <p:nvSpPr>
            <p:cNvPr id="18974" name="Google Shape;18974;p73"/>
            <p:cNvSpPr/>
            <p:nvPr/>
          </p:nvSpPr>
          <p:spPr>
            <a:xfrm>
              <a:off x="7644727" y="3831154"/>
              <a:ext cx="110584" cy="28327"/>
            </a:xfrm>
            <a:custGeom>
              <a:rect b="b" l="l" r="r" t="t"/>
              <a:pathLst>
                <a:path extrusionOk="0" h="1082" w="4224">
                  <a:moveTo>
                    <a:pt x="322" y="1"/>
                  </a:moveTo>
                  <a:cubicBezTo>
                    <a:pt x="145" y="1"/>
                    <a:pt x="0" y="140"/>
                    <a:pt x="5" y="318"/>
                  </a:cubicBezTo>
                  <a:lnTo>
                    <a:pt x="5" y="764"/>
                  </a:lnTo>
                  <a:cubicBezTo>
                    <a:pt x="0" y="942"/>
                    <a:pt x="145" y="1081"/>
                    <a:pt x="322" y="1081"/>
                  </a:cubicBezTo>
                  <a:lnTo>
                    <a:pt x="3906" y="1081"/>
                  </a:lnTo>
                  <a:cubicBezTo>
                    <a:pt x="4079" y="1081"/>
                    <a:pt x="4218" y="942"/>
                    <a:pt x="4223" y="764"/>
                  </a:cubicBezTo>
                  <a:lnTo>
                    <a:pt x="4223" y="318"/>
                  </a:lnTo>
                  <a:cubicBezTo>
                    <a:pt x="4223" y="140"/>
                    <a:pt x="4084" y="1"/>
                    <a:pt x="3906"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73"/>
            <p:cNvSpPr/>
            <p:nvPr/>
          </p:nvSpPr>
          <p:spPr>
            <a:xfrm>
              <a:off x="7724079" y="3831154"/>
              <a:ext cx="31233" cy="28327"/>
            </a:xfrm>
            <a:custGeom>
              <a:rect b="b" l="l" r="r" t="t"/>
              <a:pathLst>
                <a:path extrusionOk="0" h="1082" w="1193">
                  <a:moveTo>
                    <a:pt x="1" y="1"/>
                  </a:moveTo>
                  <a:cubicBezTo>
                    <a:pt x="179" y="1"/>
                    <a:pt x="318" y="140"/>
                    <a:pt x="318" y="318"/>
                  </a:cubicBezTo>
                  <a:lnTo>
                    <a:pt x="318" y="764"/>
                  </a:lnTo>
                  <a:cubicBezTo>
                    <a:pt x="318" y="942"/>
                    <a:pt x="179" y="1081"/>
                    <a:pt x="1" y="1081"/>
                  </a:cubicBezTo>
                  <a:lnTo>
                    <a:pt x="875" y="1081"/>
                  </a:lnTo>
                  <a:cubicBezTo>
                    <a:pt x="1048" y="1081"/>
                    <a:pt x="1192" y="942"/>
                    <a:pt x="1192" y="764"/>
                  </a:cubicBezTo>
                  <a:lnTo>
                    <a:pt x="1192" y="318"/>
                  </a:lnTo>
                  <a:cubicBezTo>
                    <a:pt x="1187" y="145"/>
                    <a:pt x="1048" y="1"/>
                    <a:pt x="875"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6" name="Google Shape;18976;p73"/>
            <p:cNvSpPr/>
            <p:nvPr/>
          </p:nvSpPr>
          <p:spPr>
            <a:xfrm>
              <a:off x="7557705" y="3859586"/>
              <a:ext cx="260229" cy="302117"/>
            </a:xfrm>
            <a:custGeom>
              <a:rect b="b" l="l" r="r" t="t"/>
              <a:pathLst>
                <a:path extrusionOk="0" h="11540" w="9940">
                  <a:moveTo>
                    <a:pt x="4103" y="0"/>
                  </a:moveTo>
                  <a:lnTo>
                    <a:pt x="4103" y="3363"/>
                  </a:lnTo>
                  <a:cubicBezTo>
                    <a:pt x="4103" y="3565"/>
                    <a:pt x="3978" y="3747"/>
                    <a:pt x="3790" y="3824"/>
                  </a:cubicBezTo>
                  <a:cubicBezTo>
                    <a:pt x="812" y="5001"/>
                    <a:pt x="0" y="8835"/>
                    <a:pt x="2239" y="11122"/>
                  </a:cubicBezTo>
                  <a:cubicBezTo>
                    <a:pt x="2503" y="11391"/>
                    <a:pt x="2863" y="11539"/>
                    <a:pt x="3243" y="11539"/>
                  </a:cubicBezTo>
                  <a:lnTo>
                    <a:pt x="7634" y="11539"/>
                  </a:lnTo>
                  <a:cubicBezTo>
                    <a:pt x="8013" y="11539"/>
                    <a:pt x="8374" y="11386"/>
                    <a:pt x="8638" y="11117"/>
                  </a:cubicBezTo>
                  <a:cubicBezTo>
                    <a:pt x="9483" y="10252"/>
                    <a:pt x="9940" y="9089"/>
                    <a:pt x="9916" y="7884"/>
                  </a:cubicBezTo>
                  <a:cubicBezTo>
                    <a:pt x="9868" y="6087"/>
                    <a:pt x="8758" y="4487"/>
                    <a:pt x="7086" y="3824"/>
                  </a:cubicBezTo>
                  <a:cubicBezTo>
                    <a:pt x="6899" y="3747"/>
                    <a:pt x="6774" y="3565"/>
                    <a:pt x="6774" y="3363"/>
                  </a:cubicBezTo>
                  <a:lnTo>
                    <a:pt x="6774" y="0"/>
                  </a:lnTo>
                  <a:close/>
                </a:path>
              </a:pathLst>
            </a:custGeom>
            <a:solidFill>
              <a:srgbClr val="F3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7" name="Google Shape;18977;p73"/>
            <p:cNvSpPr/>
            <p:nvPr/>
          </p:nvSpPr>
          <p:spPr>
            <a:xfrm>
              <a:off x="7665095" y="3859586"/>
              <a:ext cx="159646" cy="300363"/>
            </a:xfrm>
            <a:custGeom>
              <a:rect b="b" l="l" r="r" t="t"/>
              <a:pathLst>
                <a:path extrusionOk="0" h="11473" w="6098">
                  <a:moveTo>
                    <a:pt x="1" y="0"/>
                  </a:moveTo>
                  <a:lnTo>
                    <a:pt x="1" y="452"/>
                  </a:lnTo>
                  <a:lnTo>
                    <a:pt x="1380" y="452"/>
                  </a:lnTo>
                  <a:cubicBezTo>
                    <a:pt x="1725" y="452"/>
                    <a:pt x="2009" y="735"/>
                    <a:pt x="2009" y="1081"/>
                  </a:cubicBezTo>
                  <a:lnTo>
                    <a:pt x="2009" y="3815"/>
                  </a:lnTo>
                  <a:cubicBezTo>
                    <a:pt x="2009" y="4021"/>
                    <a:pt x="2134" y="4204"/>
                    <a:pt x="2321" y="4276"/>
                  </a:cubicBezTo>
                  <a:cubicBezTo>
                    <a:pt x="5247" y="5434"/>
                    <a:pt x="6097" y="9162"/>
                    <a:pt x="3969" y="11472"/>
                  </a:cubicBezTo>
                  <a:cubicBezTo>
                    <a:pt x="4180" y="11400"/>
                    <a:pt x="4377" y="11280"/>
                    <a:pt x="4536" y="11117"/>
                  </a:cubicBezTo>
                  <a:cubicBezTo>
                    <a:pt x="5381" y="10257"/>
                    <a:pt x="5842" y="9089"/>
                    <a:pt x="5814" y="7884"/>
                  </a:cubicBezTo>
                  <a:cubicBezTo>
                    <a:pt x="5766" y="6087"/>
                    <a:pt x="4656" y="4487"/>
                    <a:pt x="2984" y="3824"/>
                  </a:cubicBezTo>
                  <a:cubicBezTo>
                    <a:pt x="2797" y="3747"/>
                    <a:pt x="2672" y="3565"/>
                    <a:pt x="2672" y="3363"/>
                  </a:cubicBezTo>
                  <a:lnTo>
                    <a:pt x="267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73"/>
            <p:cNvSpPr/>
            <p:nvPr/>
          </p:nvSpPr>
          <p:spPr>
            <a:xfrm>
              <a:off x="7582733" y="4022425"/>
              <a:ext cx="235332" cy="139278"/>
            </a:xfrm>
            <a:custGeom>
              <a:rect b="b" l="l" r="r" t="t"/>
              <a:pathLst>
                <a:path extrusionOk="0" h="5320" w="8989">
                  <a:moveTo>
                    <a:pt x="2375" y="0"/>
                  </a:moveTo>
                  <a:cubicBezTo>
                    <a:pt x="1097" y="0"/>
                    <a:pt x="168" y="568"/>
                    <a:pt x="168" y="568"/>
                  </a:cubicBezTo>
                  <a:cubicBezTo>
                    <a:pt x="58" y="957"/>
                    <a:pt x="0" y="1361"/>
                    <a:pt x="5" y="1769"/>
                  </a:cubicBezTo>
                  <a:cubicBezTo>
                    <a:pt x="0" y="2937"/>
                    <a:pt x="461" y="4066"/>
                    <a:pt x="1283" y="4902"/>
                  </a:cubicBezTo>
                  <a:cubicBezTo>
                    <a:pt x="1547" y="5171"/>
                    <a:pt x="1907" y="5319"/>
                    <a:pt x="2287" y="5319"/>
                  </a:cubicBezTo>
                  <a:lnTo>
                    <a:pt x="6678" y="5319"/>
                  </a:lnTo>
                  <a:cubicBezTo>
                    <a:pt x="7057" y="5319"/>
                    <a:pt x="7418" y="5166"/>
                    <a:pt x="7682" y="4897"/>
                  </a:cubicBezTo>
                  <a:cubicBezTo>
                    <a:pt x="8527" y="4037"/>
                    <a:pt x="8988" y="2869"/>
                    <a:pt x="8960" y="1664"/>
                  </a:cubicBezTo>
                  <a:cubicBezTo>
                    <a:pt x="8945" y="1193"/>
                    <a:pt x="8864" y="727"/>
                    <a:pt x="8705" y="285"/>
                  </a:cubicBezTo>
                  <a:cubicBezTo>
                    <a:pt x="8705" y="285"/>
                    <a:pt x="7696" y="1069"/>
                    <a:pt x="6317" y="1069"/>
                  </a:cubicBezTo>
                  <a:cubicBezTo>
                    <a:pt x="5752" y="1069"/>
                    <a:pt x="5126" y="938"/>
                    <a:pt x="4482" y="568"/>
                  </a:cubicBezTo>
                  <a:cubicBezTo>
                    <a:pt x="3741" y="142"/>
                    <a:pt x="3014" y="0"/>
                    <a:pt x="2375"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73"/>
            <p:cNvSpPr/>
            <p:nvPr/>
          </p:nvSpPr>
          <p:spPr>
            <a:xfrm>
              <a:off x="7770365" y="4029756"/>
              <a:ext cx="47962" cy="129931"/>
            </a:xfrm>
            <a:custGeom>
              <a:rect b="b" l="l" r="r" t="t"/>
              <a:pathLst>
                <a:path extrusionOk="0" h="4963" w="1832">
                  <a:moveTo>
                    <a:pt x="1591" y="0"/>
                  </a:moveTo>
                  <a:cubicBezTo>
                    <a:pt x="1379" y="154"/>
                    <a:pt x="1149" y="284"/>
                    <a:pt x="909" y="389"/>
                  </a:cubicBezTo>
                  <a:cubicBezTo>
                    <a:pt x="1077" y="850"/>
                    <a:pt x="1173" y="1336"/>
                    <a:pt x="1183" y="1830"/>
                  </a:cubicBezTo>
                  <a:cubicBezTo>
                    <a:pt x="1211" y="2988"/>
                    <a:pt x="789" y="4112"/>
                    <a:pt x="1" y="4963"/>
                  </a:cubicBezTo>
                  <a:lnTo>
                    <a:pt x="78" y="4939"/>
                  </a:lnTo>
                  <a:cubicBezTo>
                    <a:pt x="154" y="4905"/>
                    <a:pt x="227" y="4871"/>
                    <a:pt x="299" y="4828"/>
                  </a:cubicBezTo>
                  <a:lnTo>
                    <a:pt x="303" y="4828"/>
                  </a:lnTo>
                  <a:cubicBezTo>
                    <a:pt x="327" y="4814"/>
                    <a:pt x="347" y="4804"/>
                    <a:pt x="366" y="4785"/>
                  </a:cubicBezTo>
                  <a:cubicBezTo>
                    <a:pt x="371" y="4785"/>
                    <a:pt x="375" y="4780"/>
                    <a:pt x="385" y="4775"/>
                  </a:cubicBezTo>
                  <a:cubicBezTo>
                    <a:pt x="399" y="4766"/>
                    <a:pt x="414" y="4751"/>
                    <a:pt x="428" y="4742"/>
                  </a:cubicBezTo>
                  <a:cubicBezTo>
                    <a:pt x="433" y="4732"/>
                    <a:pt x="443" y="4727"/>
                    <a:pt x="448" y="4722"/>
                  </a:cubicBezTo>
                  <a:cubicBezTo>
                    <a:pt x="462" y="4713"/>
                    <a:pt x="476" y="4698"/>
                    <a:pt x="496" y="4689"/>
                  </a:cubicBezTo>
                  <a:lnTo>
                    <a:pt x="510" y="4670"/>
                  </a:lnTo>
                  <a:cubicBezTo>
                    <a:pt x="529" y="4655"/>
                    <a:pt x="548" y="4636"/>
                    <a:pt x="572" y="4617"/>
                  </a:cubicBezTo>
                  <a:cubicBezTo>
                    <a:pt x="1394" y="3742"/>
                    <a:pt x="1831" y="2580"/>
                    <a:pt x="1793" y="1384"/>
                  </a:cubicBezTo>
                  <a:lnTo>
                    <a:pt x="1793" y="1297"/>
                  </a:lnTo>
                  <a:lnTo>
                    <a:pt x="1793" y="1268"/>
                  </a:lnTo>
                  <a:cubicBezTo>
                    <a:pt x="1788" y="1249"/>
                    <a:pt x="1788" y="1230"/>
                    <a:pt x="1793" y="1211"/>
                  </a:cubicBezTo>
                  <a:lnTo>
                    <a:pt x="1793" y="1177"/>
                  </a:lnTo>
                  <a:cubicBezTo>
                    <a:pt x="1788" y="1158"/>
                    <a:pt x="1788" y="1139"/>
                    <a:pt x="1793" y="1119"/>
                  </a:cubicBezTo>
                  <a:lnTo>
                    <a:pt x="1793" y="1086"/>
                  </a:lnTo>
                  <a:cubicBezTo>
                    <a:pt x="1793" y="1076"/>
                    <a:pt x="1793" y="1047"/>
                    <a:pt x="1783" y="1033"/>
                  </a:cubicBezTo>
                  <a:cubicBezTo>
                    <a:pt x="1783" y="1019"/>
                    <a:pt x="1783" y="1009"/>
                    <a:pt x="1783" y="999"/>
                  </a:cubicBezTo>
                  <a:cubicBezTo>
                    <a:pt x="1783" y="980"/>
                    <a:pt x="1783" y="961"/>
                    <a:pt x="1778" y="942"/>
                  </a:cubicBezTo>
                  <a:cubicBezTo>
                    <a:pt x="1778" y="932"/>
                    <a:pt x="1778" y="922"/>
                    <a:pt x="1778" y="913"/>
                  </a:cubicBezTo>
                  <a:cubicBezTo>
                    <a:pt x="1773" y="894"/>
                    <a:pt x="1773" y="874"/>
                    <a:pt x="1773" y="855"/>
                  </a:cubicBezTo>
                  <a:cubicBezTo>
                    <a:pt x="1769" y="846"/>
                    <a:pt x="1769" y="836"/>
                    <a:pt x="1773" y="826"/>
                  </a:cubicBezTo>
                  <a:cubicBezTo>
                    <a:pt x="1773" y="807"/>
                    <a:pt x="1764" y="783"/>
                    <a:pt x="1764" y="764"/>
                  </a:cubicBezTo>
                  <a:cubicBezTo>
                    <a:pt x="1764" y="759"/>
                    <a:pt x="1764" y="750"/>
                    <a:pt x="1764" y="740"/>
                  </a:cubicBezTo>
                  <a:cubicBezTo>
                    <a:pt x="1759" y="721"/>
                    <a:pt x="1759" y="697"/>
                    <a:pt x="1754" y="677"/>
                  </a:cubicBezTo>
                  <a:cubicBezTo>
                    <a:pt x="1749" y="673"/>
                    <a:pt x="1749" y="663"/>
                    <a:pt x="1754" y="653"/>
                  </a:cubicBezTo>
                  <a:cubicBezTo>
                    <a:pt x="1749" y="634"/>
                    <a:pt x="1745" y="610"/>
                    <a:pt x="1740" y="591"/>
                  </a:cubicBezTo>
                  <a:cubicBezTo>
                    <a:pt x="1740" y="586"/>
                    <a:pt x="1740" y="577"/>
                    <a:pt x="1735" y="572"/>
                  </a:cubicBezTo>
                  <a:cubicBezTo>
                    <a:pt x="1730" y="553"/>
                    <a:pt x="1725" y="529"/>
                    <a:pt x="1721" y="509"/>
                  </a:cubicBezTo>
                  <a:cubicBezTo>
                    <a:pt x="1721" y="500"/>
                    <a:pt x="1721" y="495"/>
                    <a:pt x="1721" y="490"/>
                  </a:cubicBezTo>
                  <a:cubicBezTo>
                    <a:pt x="1716" y="466"/>
                    <a:pt x="1711" y="442"/>
                    <a:pt x="1701" y="423"/>
                  </a:cubicBezTo>
                  <a:cubicBezTo>
                    <a:pt x="1701" y="418"/>
                    <a:pt x="1701" y="413"/>
                    <a:pt x="1701" y="408"/>
                  </a:cubicBezTo>
                  <a:lnTo>
                    <a:pt x="1687" y="336"/>
                  </a:lnTo>
                  <a:cubicBezTo>
                    <a:pt x="1682" y="332"/>
                    <a:pt x="1682" y="327"/>
                    <a:pt x="1687" y="322"/>
                  </a:cubicBezTo>
                  <a:cubicBezTo>
                    <a:pt x="1677" y="298"/>
                    <a:pt x="1673" y="274"/>
                    <a:pt x="1663" y="255"/>
                  </a:cubicBezTo>
                  <a:lnTo>
                    <a:pt x="1663" y="240"/>
                  </a:lnTo>
                  <a:cubicBezTo>
                    <a:pt x="1658" y="216"/>
                    <a:pt x="1649" y="192"/>
                    <a:pt x="1644" y="168"/>
                  </a:cubicBezTo>
                  <a:lnTo>
                    <a:pt x="1644" y="159"/>
                  </a:lnTo>
                  <a:cubicBezTo>
                    <a:pt x="1639" y="135"/>
                    <a:pt x="1629" y="111"/>
                    <a:pt x="1620" y="82"/>
                  </a:cubicBezTo>
                  <a:lnTo>
                    <a:pt x="1620" y="77"/>
                  </a:lnTo>
                  <a:cubicBezTo>
                    <a:pt x="1610" y="53"/>
                    <a:pt x="1600" y="24"/>
                    <a:pt x="1591" y="0"/>
                  </a:cubicBezTo>
                  <a:close/>
                </a:path>
              </a:pathLst>
            </a:custGeom>
            <a:solidFill>
              <a:srgbClr val="566D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73"/>
            <p:cNvSpPr/>
            <p:nvPr/>
          </p:nvSpPr>
          <p:spPr>
            <a:xfrm>
              <a:off x="7770627" y="4065963"/>
              <a:ext cx="17750" cy="15106"/>
            </a:xfrm>
            <a:custGeom>
              <a:rect b="b" l="l" r="r" t="t"/>
              <a:pathLst>
                <a:path extrusionOk="0" h="577" w="678">
                  <a:moveTo>
                    <a:pt x="385" y="1"/>
                  </a:moveTo>
                  <a:cubicBezTo>
                    <a:pt x="130" y="1"/>
                    <a:pt x="0" y="313"/>
                    <a:pt x="183" y="491"/>
                  </a:cubicBezTo>
                  <a:cubicBezTo>
                    <a:pt x="242" y="550"/>
                    <a:pt x="314" y="576"/>
                    <a:pt x="385" y="576"/>
                  </a:cubicBezTo>
                  <a:cubicBezTo>
                    <a:pt x="532" y="576"/>
                    <a:pt x="673" y="461"/>
                    <a:pt x="673" y="289"/>
                  </a:cubicBezTo>
                  <a:cubicBezTo>
                    <a:pt x="678" y="130"/>
                    <a:pt x="548" y="1"/>
                    <a:pt x="38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73"/>
            <p:cNvSpPr/>
            <p:nvPr/>
          </p:nvSpPr>
          <p:spPr>
            <a:xfrm>
              <a:off x="7734027" y="4121674"/>
              <a:ext cx="15368" cy="13064"/>
            </a:xfrm>
            <a:custGeom>
              <a:rect b="b" l="l" r="r" t="t"/>
              <a:pathLst>
                <a:path extrusionOk="0" h="499" w="587">
                  <a:moveTo>
                    <a:pt x="340" y="1"/>
                  </a:moveTo>
                  <a:cubicBezTo>
                    <a:pt x="337" y="1"/>
                    <a:pt x="335" y="1"/>
                    <a:pt x="332" y="1"/>
                  </a:cubicBezTo>
                  <a:cubicBezTo>
                    <a:pt x="111" y="1"/>
                    <a:pt x="0" y="270"/>
                    <a:pt x="154" y="424"/>
                  </a:cubicBezTo>
                  <a:cubicBezTo>
                    <a:pt x="206" y="475"/>
                    <a:pt x="269" y="498"/>
                    <a:pt x="331" y="498"/>
                  </a:cubicBezTo>
                  <a:cubicBezTo>
                    <a:pt x="459" y="498"/>
                    <a:pt x="582" y="400"/>
                    <a:pt x="582" y="251"/>
                  </a:cubicBezTo>
                  <a:cubicBezTo>
                    <a:pt x="586" y="114"/>
                    <a:pt x="476" y="1"/>
                    <a:pt x="340"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73"/>
            <p:cNvSpPr/>
            <p:nvPr/>
          </p:nvSpPr>
          <p:spPr>
            <a:xfrm>
              <a:off x="7633522" y="4056904"/>
              <a:ext cx="15368" cy="13142"/>
            </a:xfrm>
            <a:custGeom>
              <a:rect b="b" l="l" r="r" t="t"/>
              <a:pathLst>
                <a:path extrusionOk="0" h="502" w="587">
                  <a:moveTo>
                    <a:pt x="337" y="1"/>
                  </a:moveTo>
                  <a:cubicBezTo>
                    <a:pt x="116" y="1"/>
                    <a:pt x="1" y="270"/>
                    <a:pt x="159" y="428"/>
                  </a:cubicBezTo>
                  <a:cubicBezTo>
                    <a:pt x="210" y="479"/>
                    <a:pt x="273" y="502"/>
                    <a:pt x="334" y="502"/>
                  </a:cubicBezTo>
                  <a:cubicBezTo>
                    <a:pt x="463" y="502"/>
                    <a:pt x="587" y="401"/>
                    <a:pt x="587" y="251"/>
                  </a:cubicBezTo>
                  <a:cubicBezTo>
                    <a:pt x="587" y="111"/>
                    <a:pt x="477" y="1"/>
                    <a:pt x="337"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73"/>
            <p:cNvSpPr/>
            <p:nvPr/>
          </p:nvSpPr>
          <p:spPr>
            <a:xfrm>
              <a:off x="7655304" y="4121674"/>
              <a:ext cx="15368" cy="13064"/>
            </a:xfrm>
            <a:custGeom>
              <a:rect b="b" l="l" r="r" t="t"/>
              <a:pathLst>
                <a:path extrusionOk="0" h="499" w="587">
                  <a:moveTo>
                    <a:pt x="345" y="1"/>
                  </a:moveTo>
                  <a:cubicBezTo>
                    <a:pt x="342" y="1"/>
                    <a:pt x="339" y="1"/>
                    <a:pt x="336" y="1"/>
                  </a:cubicBezTo>
                  <a:cubicBezTo>
                    <a:pt x="111" y="1"/>
                    <a:pt x="0" y="270"/>
                    <a:pt x="159" y="424"/>
                  </a:cubicBezTo>
                  <a:cubicBezTo>
                    <a:pt x="210" y="475"/>
                    <a:pt x="274" y="498"/>
                    <a:pt x="336" y="498"/>
                  </a:cubicBezTo>
                  <a:cubicBezTo>
                    <a:pt x="464" y="498"/>
                    <a:pt x="586" y="400"/>
                    <a:pt x="586" y="251"/>
                  </a:cubicBezTo>
                  <a:cubicBezTo>
                    <a:pt x="586" y="114"/>
                    <a:pt x="480" y="1"/>
                    <a:pt x="345"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4" name="Google Shape;18984;p73"/>
            <p:cNvSpPr/>
            <p:nvPr/>
          </p:nvSpPr>
          <p:spPr>
            <a:xfrm>
              <a:off x="7693527" y="4070858"/>
              <a:ext cx="18378" cy="15734"/>
            </a:xfrm>
            <a:custGeom>
              <a:rect b="b" l="l" r="r" t="t"/>
              <a:pathLst>
                <a:path extrusionOk="0" h="601" w="702">
                  <a:moveTo>
                    <a:pt x="404" y="1"/>
                  </a:moveTo>
                  <a:cubicBezTo>
                    <a:pt x="135" y="1"/>
                    <a:pt x="0" y="323"/>
                    <a:pt x="188" y="510"/>
                  </a:cubicBezTo>
                  <a:cubicBezTo>
                    <a:pt x="250" y="573"/>
                    <a:pt x="327" y="601"/>
                    <a:pt x="401" y="601"/>
                  </a:cubicBezTo>
                  <a:cubicBezTo>
                    <a:pt x="555" y="601"/>
                    <a:pt x="702" y="480"/>
                    <a:pt x="702" y="299"/>
                  </a:cubicBezTo>
                  <a:cubicBezTo>
                    <a:pt x="702" y="131"/>
                    <a:pt x="567" y="1"/>
                    <a:pt x="404"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5" name="Google Shape;18985;p73"/>
            <p:cNvSpPr/>
            <p:nvPr/>
          </p:nvSpPr>
          <p:spPr>
            <a:xfrm>
              <a:off x="7552024" y="3826128"/>
              <a:ext cx="281880" cy="340733"/>
            </a:xfrm>
            <a:custGeom>
              <a:rect b="b" l="l" r="r" t="t"/>
              <a:pathLst>
                <a:path extrusionOk="0" h="13015" w="10767">
                  <a:moveTo>
                    <a:pt x="3530" y="7679"/>
                  </a:moveTo>
                  <a:cubicBezTo>
                    <a:pt x="4235" y="7679"/>
                    <a:pt x="4935" y="7865"/>
                    <a:pt x="5554" y="8225"/>
                  </a:cubicBezTo>
                  <a:cubicBezTo>
                    <a:pt x="6243" y="8618"/>
                    <a:pt x="6909" y="8749"/>
                    <a:pt x="7493" y="8749"/>
                  </a:cubicBezTo>
                  <a:cubicBezTo>
                    <a:pt x="7936" y="8749"/>
                    <a:pt x="8332" y="8674"/>
                    <a:pt x="8653" y="8580"/>
                  </a:cubicBezTo>
                  <a:cubicBezTo>
                    <a:pt x="9042" y="8465"/>
                    <a:pt x="9417" y="8297"/>
                    <a:pt x="9763" y="8081"/>
                  </a:cubicBezTo>
                  <a:lnTo>
                    <a:pt x="9763" y="8081"/>
                  </a:lnTo>
                  <a:cubicBezTo>
                    <a:pt x="10200" y="9560"/>
                    <a:pt x="9796" y="11160"/>
                    <a:pt x="8715" y="12260"/>
                  </a:cubicBezTo>
                  <a:cubicBezTo>
                    <a:pt x="8485" y="12491"/>
                    <a:pt x="8173" y="12621"/>
                    <a:pt x="7846" y="12625"/>
                  </a:cubicBezTo>
                  <a:lnTo>
                    <a:pt x="3460" y="12625"/>
                  </a:lnTo>
                  <a:cubicBezTo>
                    <a:pt x="3128" y="12625"/>
                    <a:pt x="2816" y="12491"/>
                    <a:pt x="2590" y="12260"/>
                  </a:cubicBezTo>
                  <a:cubicBezTo>
                    <a:pt x="1529" y="11189"/>
                    <a:pt x="1115" y="9637"/>
                    <a:pt x="1509" y="8182"/>
                  </a:cubicBezTo>
                  <a:cubicBezTo>
                    <a:pt x="1884" y="7989"/>
                    <a:pt x="2292" y="7850"/>
                    <a:pt x="2710" y="7764"/>
                  </a:cubicBezTo>
                  <a:cubicBezTo>
                    <a:pt x="2982" y="7707"/>
                    <a:pt x="3256" y="7679"/>
                    <a:pt x="3530" y="7679"/>
                  </a:cubicBezTo>
                  <a:close/>
                  <a:moveTo>
                    <a:pt x="3859" y="0"/>
                  </a:moveTo>
                  <a:cubicBezTo>
                    <a:pt x="3580" y="5"/>
                    <a:pt x="3354" y="231"/>
                    <a:pt x="3354" y="510"/>
                  </a:cubicBezTo>
                  <a:lnTo>
                    <a:pt x="3354" y="956"/>
                  </a:lnTo>
                  <a:cubicBezTo>
                    <a:pt x="3354" y="1235"/>
                    <a:pt x="3580" y="1461"/>
                    <a:pt x="3859" y="1466"/>
                  </a:cubicBezTo>
                  <a:lnTo>
                    <a:pt x="4128" y="1466"/>
                  </a:lnTo>
                  <a:lnTo>
                    <a:pt x="4128" y="3037"/>
                  </a:lnTo>
                  <a:cubicBezTo>
                    <a:pt x="4128" y="3161"/>
                    <a:pt x="4222" y="3224"/>
                    <a:pt x="4317" y="3224"/>
                  </a:cubicBezTo>
                  <a:cubicBezTo>
                    <a:pt x="4412" y="3224"/>
                    <a:pt x="4507" y="3161"/>
                    <a:pt x="4507" y="3037"/>
                  </a:cubicBezTo>
                  <a:lnTo>
                    <a:pt x="4507" y="1466"/>
                  </a:lnTo>
                  <a:lnTo>
                    <a:pt x="6794" y="1466"/>
                  </a:lnTo>
                  <a:lnTo>
                    <a:pt x="6794" y="4641"/>
                  </a:lnTo>
                  <a:cubicBezTo>
                    <a:pt x="6794" y="4924"/>
                    <a:pt x="6967" y="5174"/>
                    <a:pt x="7231" y="5275"/>
                  </a:cubicBezTo>
                  <a:cubicBezTo>
                    <a:pt x="8336" y="5717"/>
                    <a:pt x="9210" y="6601"/>
                    <a:pt x="9638" y="7711"/>
                  </a:cubicBezTo>
                  <a:cubicBezTo>
                    <a:pt x="9297" y="7937"/>
                    <a:pt x="8922" y="8110"/>
                    <a:pt x="8533" y="8220"/>
                  </a:cubicBezTo>
                  <a:cubicBezTo>
                    <a:pt x="8175" y="8325"/>
                    <a:pt x="7823" y="8378"/>
                    <a:pt x="7478" y="8378"/>
                  </a:cubicBezTo>
                  <a:cubicBezTo>
                    <a:pt x="6878" y="8378"/>
                    <a:pt x="6299" y="8218"/>
                    <a:pt x="5747" y="7898"/>
                  </a:cubicBezTo>
                  <a:cubicBezTo>
                    <a:pt x="5049" y="7497"/>
                    <a:pt x="4292" y="7306"/>
                    <a:pt x="3533" y="7306"/>
                  </a:cubicBezTo>
                  <a:cubicBezTo>
                    <a:pt x="2902" y="7306"/>
                    <a:pt x="2271" y="7438"/>
                    <a:pt x="1673" y="7692"/>
                  </a:cubicBezTo>
                  <a:cubicBezTo>
                    <a:pt x="2100" y="6587"/>
                    <a:pt x="2970" y="5712"/>
                    <a:pt x="4075" y="5275"/>
                  </a:cubicBezTo>
                  <a:cubicBezTo>
                    <a:pt x="4334" y="5174"/>
                    <a:pt x="4507" y="4920"/>
                    <a:pt x="4512" y="4641"/>
                  </a:cubicBezTo>
                  <a:lnTo>
                    <a:pt x="4512" y="3993"/>
                  </a:lnTo>
                  <a:cubicBezTo>
                    <a:pt x="4510" y="3868"/>
                    <a:pt x="4415" y="3805"/>
                    <a:pt x="4320" y="3805"/>
                  </a:cubicBezTo>
                  <a:cubicBezTo>
                    <a:pt x="4226" y="3805"/>
                    <a:pt x="4132" y="3868"/>
                    <a:pt x="4132" y="3993"/>
                  </a:cubicBezTo>
                  <a:lnTo>
                    <a:pt x="4132" y="4641"/>
                  </a:lnTo>
                  <a:cubicBezTo>
                    <a:pt x="4132" y="4766"/>
                    <a:pt x="4056" y="4876"/>
                    <a:pt x="3935" y="4924"/>
                  </a:cubicBezTo>
                  <a:cubicBezTo>
                    <a:pt x="827" y="6154"/>
                    <a:pt x="1" y="10166"/>
                    <a:pt x="2321" y="12534"/>
                  </a:cubicBezTo>
                  <a:cubicBezTo>
                    <a:pt x="2619" y="12837"/>
                    <a:pt x="3032" y="13010"/>
                    <a:pt x="3460" y="13014"/>
                  </a:cubicBezTo>
                  <a:lnTo>
                    <a:pt x="7846" y="13014"/>
                  </a:lnTo>
                  <a:cubicBezTo>
                    <a:pt x="8278" y="13014"/>
                    <a:pt x="8687" y="12837"/>
                    <a:pt x="8989" y="12534"/>
                  </a:cubicBezTo>
                  <a:cubicBezTo>
                    <a:pt x="10570" y="10920"/>
                    <a:pt x="10767" y="8407"/>
                    <a:pt x="9460" y="6567"/>
                  </a:cubicBezTo>
                  <a:cubicBezTo>
                    <a:pt x="8936" y="5828"/>
                    <a:pt x="8211" y="5256"/>
                    <a:pt x="7370" y="4920"/>
                  </a:cubicBezTo>
                  <a:cubicBezTo>
                    <a:pt x="7255" y="4876"/>
                    <a:pt x="7173" y="4766"/>
                    <a:pt x="7173" y="4641"/>
                  </a:cubicBezTo>
                  <a:lnTo>
                    <a:pt x="7173" y="1466"/>
                  </a:lnTo>
                  <a:lnTo>
                    <a:pt x="7447" y="1466"/>
                  </a:lnTo>
                  <a:cubicBezTo>
                    <a:pt x="7726" y="1461"/>
                    <a:pt x="7952" y="1235"/>
                    <a:pt x="7952" y="956"/>
                  </a:cubicBezTo>
                  <a:lnTo>
                    <a:pt x="7952" y="510"/>
                  </a:lnTo>
                  <a:cubicBezTo>
                    <a:pt x="7952" y="231"/>
                    <a:pt x="7726" y="5"/>
                    <a:pt x="7447" y="0"/>
                  </a:cubicBezTo>
                  <a:lnTo>
                    <a:pt x="6438" y="0"/>
                  </a:lnTo>
                  <a:cubicBezTo>
                    <a:pt x="6189" y="0"/>
                    <a:pt x="6189" y="380"/>
                    <a:pt x="6438" y="380"/>
                  </a:cubicBezTo>
                  <a:lnTo>
                    <a:pt x="7447" y="380"/>
                  </a:lnTo>
                  <a:cubicBezTo>
                    <a:pt x="7514" y="380"/>
                    <a:pt x="7572" y="438"/>
                    <a:pt x="7572" y="505"/>
                  </a:cubicBezTo>
                  <a:lnTo>
                    <a:pt x="7572" y="952"/>
                  </a:lnTo>
                  <a:cubicBezTo>
                    <a:pt x="7572" y="1021"/>
                    <a:pt x="7519" y="1077"/>
                    <a:pt x="7455" y="1077"/>
                  </a:cubicBezTo>
                  <a:cubicBezTo>
                    <a:pt x="7452" y="1077"/>
                    <a:pt x="7450" y="1077"/>
                    <a:pt x="7447" y="1076"/>
                  </a:cubicBezTo>
                  <a:lnTo>
                    <a:pt x="3859" y="1076"/>
                  </a:lnTo>
                  <a:cubicBezTo>
                    <a:pt x="3856" y="1077"/>
                    <a:pt x="3853" y="1077"/>
                    <a:pt x="3851" y="1077"/>
                  </a:cubicBezTo>
                  <a:cubicBezTo>
                    <a:pt x="3787" y="1077"/>
                    <a:pt x="3734" y="1021"/>
                    <a:pt x="3734" y="952"/>
                  </a:cubicBezTo>
                  <a:lnTo>
                    <a:pt x="3734" y="505"/>
                  </a:lnTo>
                  <a:cubicBezTo>
                    <a:pt x="3734" y="438"/>
                    <a:pt x="3791" y="380"/>
                    <a:pt x="3859" y="380"/>
                  </a:cubicBezTo>
                  <a:lnTo>
                    <a:pt x="5506" y="380"/>
                  </a:lnTo>
                  <a:cubicBezTo>
                    <a:pt x="5761" y="380"/>
                    <a:pt x="5761" y="5"/>
                    <a:pt x="55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6" name="Google Shape;18986;p73"/>
          <p:cNvGrpSpPr/>
          <p:nvPr/>
        </p:nvGrpSpPr>
        <p:grpSpPr>
          <a:xfrm>
            <a:off x="6264910" y="4289828"/>
            <a:ext cx="202895" cy="354268"/>
            <a:chOff x="6264910" y="4289828"/>
            <a:chExt cx="202895" cy="354268"/>
          </a:xfrm>
        </p:grpSpPr>
        <p:sp>
          <p:nvSpPr>
            <p:cNvPr id="18987" name="Google Shape;18987;p73"/>
            <p:cNvSpPr/>
            <p:nvPr/>
          </p:nvSpPr>
          <p:spPr>
            <a:xfrm>
              <a:off x="6268811" y="4364781"/>
              <a:ext cx="77493" cy="31468"/>
            </a:xfrm>
            <a:custGeom>
              <a:rect b="b" l="l" r="r" t="t"/>
              <a:pathLst>
                <a:path extrusionOk="0" h="1202" w="2960">
                  <a:moveTo>
                    <a:pt x="207" y="1"/>
                  </a:moveTo>
                  <a:cubicBezTo>
                    <a:pt x="0" y="376"/>
                    <a:pt x="0" y="827"/>
                    <a:pt x="202" y="1202"/>
                  </a:cubicBezTo>
                  <a:lnTo>
                    <a:pt x="2806" y="1202"/>
                  </a:lnTo>
                  <a:cubicBezTo>
                    <a:pt x="2907" y="1019"/>
                    <a:pt x="2959" y="818"/>
                    <a:pt x="2959" y="606"/>
                  </a:cubicBezTo>
                  <a:cubicBezTo>
                    <a:pt x="2959" y="395"/>
                    <a:pt x="2902" y="184"/>
                    <a:pt x="2796"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73"/>
            <p:cNvSpPr/>
            <p:nvPr/>
          </p:nvSpPr>
          <p:spPr>
            <a:xfrm>
              <a:off x="6324391" y="4364781"/>
              <a:ext cx="21913" cy="31468"/>
            </a:xfrm>
            <a:custGeom>
              <a:rect b="b" l="l" r="r" t="t"/>
              <a:pathLst>
                <a:path extrusionOk="0" h="1202" w="837">
                  <a:moveTo>
                    <a:pt x="1" y="1"/>
                  </a:moveTo>
                  <a:cubicBezTo>
                    <a:pt x="106" y="184"/>
                    <a:pt x="159" y="395"/>
                    <a:pt x="159" y="606"/>
                  </a:cubicBezTo>
                  <a:cubicBezTo>
                    <a:pt x="159" y="818"/>
                    <a:pt x="106" y="1019"/>
                    <a:pt x="5" y="1202"/>
                  </a:cubicBezTo>
                  <a:lnTo>
                    <a:pt x="683" y="1202"/>
                  </a:lnTo>
                  <a:cubicBezTo>
                    <a:pt x="784" y="1019"/>
                    <a:pt x="836" y="818"/>
                    <a:pt x="832" y="606"/>
                  </a:cubicBezTo>
                  <a:cubicBezTo>
                    <a:pt x="836" y="395"/>
                    <a:pt x="784" y="184"/>
                    <a:pt x="67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73"/>
            <p:cNvSpPr/>
            <p:nvPr/>
          </p:nvSpPr>
          <p:spPr>
            <a:xfrm>
              <a:off x="6270068" y="4536967"/>
              <a:ext cx="76236" cy="31599"/>
            </a:xfrm>
            <a:custGeom>
              <a:rect b="b" l="l" r="r" t="t"/>
              <a:pathLst>
                <a:path extrusionOk="0" h="1207" w="2912">
                  <a:moveTo>
                    <a:pt x="154" y="1"/>
                  </a:moveTo>
                  <a:cubicBezTo>
                    <a:pt x="58" y="183"/>
                    <a:pt x="5" y="390"/>
                    <a:pt x="5" y="596"/>
                  </a:cubicBezTo>
                  <a:cubicBezTo>
                    <a:pt x="0" y="808"/>
                    <a:pt x="58" y="1019"/>
                    <a:pt x="163" y="1206"/>
                  </a:cubicBezTo>
                  <a:lnTo>
                    <a:pt x="2753" y="1206"/>
                  </a:lnTo>
                  <a:cubicBezTo>
                    <a:pt x="2859" y="1019"/>
                    <a:pt x="2911" y="808"/>
                    <a:pt x="2911" y="596"/>
                  </a:cubicBezTo>
                  <a:cubicBezTo>
                    <a:pt x="2911" y="390"/>
                    <a:pt x="2859" y="183"/>
                    <a:pt x="2758"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73"/>
            <p:cNvSpPr/>
            <p:nvPr/>
          </p:nvSpPr>
          <p:spPr>
            <a:xfrm>
              <a:off x="6324391" y="4536967"/>
              <a:ext cx="23169" cy="31599"/>
            </a:xfrm>
            <a:custGeom>
              <a:rect b="b" l="l" r="r" t="t"/>
              <a:pathLst>
                <a:path extrusionOk="0" h="1207" w="885">
                  <a:moveTo>
                    <a:pt x="10" y="1"/>
                  </a:moveTo>
                  <a:cubicBezTo>
                    <a:pt x="212" y="375"/>
                    <a:pt x="207" y="832"/>
                    <a:pt x="1" y="1206"/>
                  </a:cubicBezTo>
                  <a:lnTo>
                    <a:pt x="678" y="1206"/>
                  </a:lnTo>
                  <a:cubicBezTo>
                    <a:pt x="884" y="832"/>
                    <a:pt x="884" y="375"/>
                    <a:pt x="683"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73"/>
            <p:cNvSpPr/>
            <p:nvPr/>
          </p:nvSpPr>
          <p:spPr>
            <a:xfrm>
              <a:off x="6386150" y="4450940"/>
              <a:ext cx="76367" cy="31468"/>
            </a:xfrm>
            <a:custGeom>
              <a:rect b="b" l="l" r="r" t="t"/>
              <a:pathLst>
                <a:path extrusionOk="0" h="1202" w="2917">
                  <a:moveTo>
                    <a:pt x="159" y="1"/>
                  </a:moveTo>
                  <a:cubicBezTo>
                    <a:pt x="58" y="183"/>
                    <a:pt x="0" y="390"/>
                    <a:pt x="5" y="601"/>
                  </a:cubicBezTo>
                  <a:cubicBezTo>
                    <a:pt x="5" y="808"/>
                    <a:pt x="58" y="1014"/>
                    <a:pt x="159" y="1202"/>
                  </a:cubicBezTo>
                  <a:lnTo>
                    <a:pt x="2758" y="1202"/>
                  </a:lnTo>
                  <a:cubicBezTo>
                    <a:pt x="2864" y="1019"/>
                    <a:pt x="2916" y="808"/>
                    <a:pt x="2916" y="601"/>
                  </a:cubicBezTo>
                  <a:cubicBezTo>
                    <a:pt x="2916" y="390"/>
                    <a:pt x="2859" y="178"/>
                    <a:pt x="27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73"/>
            <p:cNvSpPr/>
            <p:nvPr/>
          </p:nvSpPr>
          <p:spPr>
            <a:xfrm>
              <a:off x="6438327" y="4450809"/>
              <a:ext cx="24190" cy="31468"/>
            </a:xfrm>
            <a:custGeom>
              <a:rect b="b" l="l" r="r" t="t"/>
              <a:pathLst>
                <a:path extrusionOk="0" h="1202" w="924">
                  <a:moveTo>
                    <a:pt x="1" y="1"/>
                  </a:moveTo>
                  <a:cubicBezTo>
                    <a:pt x="107" y="183"/>
                    <a:pt x="160" y="390"/>
                    <a:pt x="160" y="601"/>
                  </a:cubicBezTo>
                  <a:cubicBezTo>
                    <a:pt x="160" y="813"/>
                    <a:pt x="107" y="1019"/>
                    <a:pt x="1" y="1202"/>
                  </a:cubicBezTo>
                  <a:lnTo>
                    <a:pt x="765" y="1202"/>
                  </a:lnTo>
                  <a:cubicBezTo>
                    <a:pt x="871" y="1019"/>
                    <a:pt x="923" y="813"/>
                    <a:pt x="923" y="601"/>
                  </a:cubicBezTo>
                  <a:cubicBezTo>
                    <a:pt x="923" y="390"/>
                    <a:pt x="871" y="183"/>
                    <a:pt x="765" y="1"/>
                  </a:cubicBezTo>
                  <a:close/>
                </a:path>
              </a:pathLst>
            </a:custGeom>
            <a:solidFill>
              <a:srgbClr val="4C65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73"/>
            <p:cNvSpPr/>
            <p:nvPr/>
          </p:nvSpPr>
          <p:spPr>
            <a:xfrm>
              <a:off x="6264910" y="4289828"/>
              <a:ext cx="86734" cy="354268"/>
            </a:xfrm>
            <a:custGeom>
              <a:rect b="b" l="l" r="r" t="t"/>
              <a:pathLst>
                <a:path extrusionOk="0" h="13532" w="3313">
                  <a:moveTo>
                    <a:pt x="1653" y="2057"/>
                  </a:moveTo>
                  <a:cubicBezTo>
                    <a:pt x="1984" y="2249"/>
                    <a:pt x="2301" y="2441"/>
                    <a:pt x="2537" y="2667"/>
                  </a:cubicBezTo>
                  <a:lnTo>
                    <a:pt x="774" y="2667"/>
                  </a:lnTo>
                  <a:cubicBezTo>
                    <a:pt x="1004" y="2441"/>
                    <a:pt x="1321" y="2249"/>
                    <a:pt x="1653" y="2057"/>
                  </a:cubicBezTo>
                  <a:close/>
                  <a:moveTo>
                    <a:pt x="2820" y="3061"/>
                  </a:moveTo>
                  <a:cubicBezTo>
                    <a:pt x="2935" y="3316"/>
                    <a:pt x="2935" y="3613"/>
                    <a:pt x="2820" y="3868"/>
                  </a:cubicBezTo>
                  <a:lnTo>
                    <a:pt x="485" y="3868"/>
                  </a:lnTo>
                  <a:cubicBezTo>
                    <a:pt x="370" y="3613"/>
                    <a:pt x="370" y="3320"/>
                    <a:pt x="490" y="3061"/>
                  </a:cubicBezTo>
                  <a:close/>
                  <a:moveTo>
                    <a:pt x="2546" y="4272"/>
                  </a:moveTo>
                  <a:cubicBezTo>
                    <a:pt x="2316" y="4497"/>
                    <a:pt x="1994" y="4694"/>
                    <a:pt x="1653" y="4891"/>
                  </a:cubicBezTo>
                  <a:cubicBezTo>
                    <a:pt x="1316" y="4694"/>
                    <a:pt x="995" y="4507"/>
                    <a:pt x="759" y="4272"/>
                  </a:cubicBezTo>
                  <a:close/>
                  <a:moveTo>
                    <a:pt x="2883" y="6952"/>
                  </a:moveTo>
                  <a:cubicBezTo>
                    <a:pt x="2782" y="7500"/>
                    <a:pt x="2244" y="7831"/>
                    <a:pt x="1653" y="8168"/>
                  </a:cubicBezTo>
                  <a:cubicBezTo>
                    <a:pt x="1062" y="7831"/>
                    <a:pt x="529" y="7500"/>
                    <a:pt x="423" y="6952"/>
                  </a:cubicBezTo>
                  <a:close/>
                  <a:moveTo>
                    <a:pt x="1653" y="8629"/>
                  </a:moveTo>
                  <a:cubicBezTo>
                    <a:pt x="1994" y="8816"/>
                    <a:pt x="2316" y="9013"/>
                    <a:pt x="2546" y="9244"/>
                  </a:cubicBezTo>
                  <a:lnTo>
                    <a:pt x="759" y="9244"/>
                  </a:lnTo>
                  <a:cubicBezTo>
                    <a:pt x="995" y="9013"/>
                    <a:pt x="1316" y="8816"/>
                    <a:pt x="1653" y="8629"/>
                  </a:cubicBezTo>
                  <a:close/>
                  <a:moveTo>
                    <a:pt x="2820" y="9642"/>
                  </a:moveTo>
                  <a:cubicBezTo>
                    <a:pt x="2935" y="9897"/>
                    <a:pt x="2935" y="10190"/>
                    <a:pt x="2820" y="10450"/>
                  </a:cubicBezTo>
                  <a:lnTo>
                    <a:pt x="490" y="10450"/>
                  </a:lnTo>
                  <a:cubicBezTo>
                    <a:pt x="370" y="10190"/>
                    <a:pt x="365" y="9897"/>
                    <a:pt x="485" y="9642"/>
                  </a:cubicBezTo>
                  <a:close/>
                  <a:moveTo>
                    <a:pt x="2537" y="10843"/>
                  </a:moveTo>
                  <a:cubicBezTo>
                    <a:pt x="2301" y="11074"/>
                    <a:pt x="1984" y="11261"/>
                    <a:pt x="1653" y="11449"/>
                  </a:cubicBezTo>
                  <a:cubicBezTo>
                    <a:pt x="1316" y="11261"/>
                    <a:pt x="1004" y="11069"/>
                    <a:pt x="769" y="10843"/>
                  </a:cubicBezTo>
                  <a:close/>
                  <a:moveTo>
                    <a:pt x="202" y="1"/>
                  </a:moveTo>
                  <a:cubicBezTo>
                    <a:pt x="107" y="1"/>
                    <a:pt x="12" y="63"/>
                    <a:pt x="5" y="188"/>
                  </a:cubicBezTo>
                  <a:cubicBezTo>
                    <a:pt x="5" y="1000"/>
                    <a:pt x="620" y="1456"/>
                    <a:pt x="1259" y="1831"/>
                  </a:cubicBezTo>
                  <a:cubicBezTo>
                    <a:pt x="596" y="2220"/>
                    <a:pt x="5" y="2710"/>
                    <a:pt x="5" y="3474"/>
                  </a:cubicBezTo>
                  <a:cubicBezTo>
                    <a:pt x="5" y="4281"/>
                    <a:pt x="620" y="4742"/>
                    <a:pt x="1259" y="5117"/>
                  </a:cubicBezTo>
                  <a:cubicBezTo>
                    <a:pt x="620" y="5492"/>
                    <a:pt x="5" y="5948"/>
                    <a:pt x="5" y="6755"/>
                  </a:cubicBezTo>
                  <a:cubicBezTo>
                    <a:pt x="5" y="7567"/>
                    <a:pt x="620" y="8023"/>
                    <a:pt x="1259" y="8398"/>
                  </a:cubicBezTo>
                  <a:cubicBezTo>
                    <a:pt x="620" y="8773"/>
                    <a:pt x="5" y="9229"/>
                    <a:pt x="5" y="10041"/>
                  </a:cubicBezTo>
                  <a:cubicBezTo>
                    <a:pt x="5" y="10301"/>
                    <a:pt x="77" y="10555"/>
                    <a:pt x="216" y="10771"/>
                  </a:cubicBezTo>
                  <a:cubicBezTo>
                    <a:pt x="279" y="10839"/>
                    <a:pt x="399" y="11175"/>
                    <a:pt x="1259" y="11679"/>
                  </a:cubicBezTo>
                  <a:cubicBezTo>
                    <a:pt x="625" y="12059"/>
                    <a:pt x="10" y="12515"/>
                    <a:pt x="10" y="13322"/>
                  </a:cubicBezTo>
                  <a:cubicBezTo>
                    <a:pt x="0" y="13462"/>
                    <a:pt x="102" y="13531"/>
                    <a:pt x="204" y="13531"/>
                  </a:cubicBezTo>
                  <a:cubicBezTo>
                    <a:pt x="306" y="13531"/>
                    <a:pt x="409" y="13462"/>
                    <a:pt x="399" y="13322"/>
                  </a:cubicBezTo>
                  <a:cubicBezTo>
                    <a:pt x="399" y="12655"/>
                    <a:pt x="999" y="12285"/>
                    <a:pt x="1658" y="11910"/>
                  </a:cubicBezTo>
                  <a:cubicBezTo>
                    <a:pt x="2311" y="12285"/>
                    <a:pt x="2911" y="12655"/>
                    <a:pt x="2911" y="13322"/>
                  </a:cubicBezTo>
                  <a:cubicBezTo>
                    <a:pt x="2904" y="13462"/>
                    <a:pt x="3006" y="13531"/>
                    <a:pt x="3108" y="13531"/>
                  </a:cubicBezTo>
                  <a:cubicBezTo>
                    <a:pt x="3210" y="13531"/>
                    <a:pt x="3313" y="13462"/>
                    <a:pt x="3305" y="13322"/>
                  </a:cubicBezTo>
                  <a:cubicBezTo>
                    <a:pt x="3305" y="12515"/>
                    <a:pt x="2690" y="12059"/>
                    <a:pt x="2052" y="11679"/>
                  </a:cubicBezTo>
                  <a:cubicBezTo>
                    <a:pt x="2714" y="11290"/>
                    <a:pt x="3305" y="10805"/>
                    <a:pt x="3305" y="10036"/>
                  </a:cubicBezTo>
                  <a:cubicBezTo>
                    <a:pt x="3305" y="9229"/>
                    <a:pt x="2690" y="8773"/>
                    <a:pt x="2052" y="8393"/>
                  </a:cubicBezTo>
                  <a:cubicBezTo>
                    <a:pt x="2690" y="8019"/>
                    <a:pt x="3305" y="7562"/>
                    <a:pt x="3305" y="6750"/>
                  </a:cubicBezTo>
                  <a:cubicBezTo>
                    <a:pt x="3305" y="6587"/>
                    <a:pt x="3277" y="6419"/>
                    <a:pt x="3219" y="6260"/>
                  </a:cubicBezTo>
                  <a:cubicBezTo>
                    <a:pt x="3185" y="6168"/>
                    <a:pt x="3113" y="6129"/>
                    <a:pt x="3040" y="6129"/>
                  </a:cubicBezTo>
                  <a:cubicBezTo>
                    <a:pt x="2917" y="6129"/>
                    <a:pt x="2792" y="6241"/>
                    <a:pt x="2849" y="6395"/>
                  </a:cubicBezTo>
                  <a:cubicBezTo>
                    <a:pt x="2863" y="6448"/>
                    <a:pt x="2873" y="6501"/>
                    <a:pt x="2878" y="6553"/>
                  </a:cubicBezTo>
                  <a:lnTo>
                    <a:pt x="423" y="6553"/>
                  </a:lnTo>
                  <a:cubicBezTo>
                    <a:pt x="529" y="6006"/>
                    <a:pt x="1067" y="5674"/>
                    <a:pt x="1658" y="5338"/>
                  </a:cubicBezTo>
                  <a:cubicBezTo>
                    <a:pt x="1883" y="5463"/>
                    <a:pt x="2104" y="5602"/>
                    <a:pt x="2316" y="5756"/>
                  </a:cubicBezTo>
                  <a:cubicBezTo>
                    <a:pt x="2356" y="5786"/>
                    <a:pt x="2397" y="5799"/>
                    <a:pt x="2437" y="5799"/>
                  </a:cubicBezTo>
                  <a:cubicBezTo>
                    <a:pt x="2602" y="5799"/>
                    <a:pt x="2727" y="5566"/>
                    <a:pt x="2556" y="5434"/>
                  </a:cubicBezTo>
                  <a:cubicBezTo>
                    <a:pt x="2393" y="5319"/>
                    <a:pt x="2229" y="5213"/>
                    <a:pt x="2056" y="5112"/>
                  </a:cubicBezTo>
                  <a:cubicBezTo>
                    <a:pt x="2690" y="4738"/>
                    <a:pt x="3310" y="4281"/>
                    <a:pt x="3310" y="3469"/>
                  </a:cubicBezTo>
                  <a:cubicBezTo>
                    <a:pt x="3310" y="3210"/>
                    <a:pt x="3238" y="2955"/>
                    <a:pt x="3099" y="2739"/>
                  </a:cubicBezTo>
                  <a:cubicBezTo>
                    <a:pt x="3036" y="2672"/>
                    <a:pt x="2916" y="2336"/>
                    <a:pt x="2056" y="1831"/>
                  </a:cubicBezTo>
                  <a:cubicBezTo>
                    <a:pt x="2690" y="1456"/>
                    <a:pt x="3301" y="1000"/>
                    <a:pt x="3301" y="188"/>
                  </a:cubicBezTo>
                  <a:cubicBezTo>
                    <a:pt x="3296" y="63"/>
                    <a:pt x="3201" y="1"/>
                    <a:pt x="3106" y="1"/>
                  </a:cubicBezTo>
                  <a:cubicBezTo>
                    <a:pt x="3011" y="1"/>
                    <a:pt x="2916" y="63"/>
                    <a:pt x="2911" y="188"/>
                  </a:cubicBezTo>
                  <a:cubicBezTo>
                    <a:pt x="2911" y="861"/>
                    <a:pt x="2311" y="1226"/>
                    <a:pt x="1653" y="1601"/>
                  </a:cubicBezTo>
                  <a:cubicBezTo>
                    <a:pt x="999" y="1226"/>
                    <a:pt x="399" y="861"/>
                    <a:pt x="399" y="188"/>
                  </a:cubicBezTo>
                  <a:cubicBezTo>
                    <a:pt x="392" y="63"/>
                    <a:pt x="297"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4" name="Google Shape;18994;p73"/>
            <p:cNvSpPr/>
            <p:nvPr/>
          </p:nvSpPr>
          <p:spPr>
            <a:xfrm>
              <a:off x="6380731" y="4289828"/>
              <a:ext cx="87075" cy="353823"/>
            </a:xfrm>
            <a:custGeom>
              <a:rect b="b" l="l" r="r" t="t"/>
              <a:pathLst>
                <a:path extrusionOk="0" h="13515" w="3326">
                  <a:moveTo>
                    <a:pt x="2907" y="3628"/>
                  </a:moveTo>
                  <a:cubicBezTo>
                    <a:pt x="2821" y="4199"/>
                    <a:pt x="2273" y="4541"/>
                    <a:pt x="1668" y="4891"/>
                  </a:cubicBezTo>
                  <a:cubicBezTo>
                    <a:pt x="1062" y="4545"/>
                    <a:pt x="515" y="4204"/>
                    <a:pt x="433" y="3628"/>
                  </a:cubicBezTo>
                  <a:close/>
                  <a:moveTo>
                    <a:pt x="1668" y="5338"/>
                  </a:moveTo>
                  <a:cubicBezTo>
                    <a:pt x="2002" y="5529"/>
                    <a:pt x="2317" y="5724"/>
                    <a:pt x="2551" y="5948"/>
                  </a:cubicBezTo>
                  <a:lnTo>
                    <a:pt x="779" y="5948"/>
                  </a:lnTo>
                  <a:cubicBezTo>
                    <a:pt x="1014" y="5718"/>
                    <a:pt x="1331" y="5530"/>
                    <a:pt x="1668" y="5338"/>
                  </a:cubicBezTo>
                  <a:close/>
                  <a:moveTo>
                    <a:pt x="2835" y="6352"/>
                  </a:moveTo>
                  <a:cubicBezTo>
                    <a:pt x="2950" y="6606"/>
                    <a:pt x="2950" y="6904"/>
                    <a:pt x="2835" y="7159"/>
                  </a:cubicBezTo>
                  <a:lnTo>
                    <a:pt x="500" y="7159"/>
                  </a:lnTo>
                  <a:cubicBezTo>
                    <a:pt x="380" y="6904"/>
                    <a:pt x="380" y="6606"/>
                    <a:pt x="500" y="6352"/>
                  </a:cubicBezTo>
                  <a:close/>
                  <a:moveTo>
                    <a:pt x="2552" y="7553"/>
                  </a:moveTo>
                  <a:cubicBezTo>
                    <a:pt x="2321" y="7788"/>
                    <a:pt x="2004" y="7975"/>
                    <a:pt x="1668" y="8168"/>
                  </a:cubicBezTo>
                  <a:lnTo>
                    <a:pt x="1668" y="8163"/>
                  </a:lnTo>
                  <a:cubicBezTo>
                    <a:pt x="1331" y="7975"/>
                    <a:pt x="1010" y="7778"/>
                    <a:pt x="779" y="7553"/>
                  </a:cubicBezTo>
                  <a:close/>
                  <a:moveTo>
                    <a:pt x="1668" y="8619"/>
                  </a:moveTo>
                  <a:cubicBezTo>
                    <a:pt x="2254" y="8955"/>
                    <a:pt x="2792" y="9287"/>
                    <a:pt x="2902" y="9830"/>
                  </a:cubicBezTo>
                  <a:lnTo>
                    <a:pt x="438" y="9830"/>
                  </a:lnTo>
                  <a:cubicBezTo>
                    <a:pt x="548" y="9282"/>
                    <a:pt x="1082" y="8955"/>
                    <a:pt x="1668" y="8619"/>
                  </a:cubicBezTo>
                  <a:close/>
                  <a:moveTo>
                    <a:pt x="2902" y="10229"/>
                  </a:moveTo>
                  <a:cubicBezTo>
                    <a:pt x="2797" y="10781"/>
                    <a:pt x="2259" y="11117"/>
                    <a:pt x="1668" y="11449"/>
                  </a:cubicBezTo>
                  <a:cubicBezTo>
                    <a:pt x="1077" y="11112"/>
                    <a:pt x="539" y="10781"/>
                    <a:pt x="438" y="10229"/>
                  </a:cubicBezTo>
                  <a:close/>
                  <a:moveTo>
                    <a:pt x="217" y="1"/>
                  </a:moveTo>
                  <a:cubicBezTo>
                    <a:pt x="122" y="1"/>
                    <a:pt x="27" y="63"/>
                    <a:pt x="20" y="188"/>
                  </a:cubicBezTo>
                  <a:cubicBezTo>
                    <a:pt x="20" y="1000"/>
                    <a:pt x="644" y="1456"/>
                    <a:pt x="1283" y="1836"/>
                  </a:cubicBezTo>
                  <a:cubicBezTo>
                    <a:pt x="1134" y="1922"/>
                    <a:pt x="981" y="2009"/>
                    <a:pt x="841" y="2105"/>
                  </a:cubicBezTo>
                  <a:cubicBezTo>
                    <a:pt x="688" y="2215"/>
                    <a:pt x="765" y="2460"/>
                    <a:pt x="957" y="2465"/>
                  </a:cubicBezTo>
                  <a:cubicBezTo>
                    <a:pt x="1072" y="2465"/>
                    <a:pt x="1010" y="2436"/>
                    <a:pt x="1668" y="2062"/>
                  </a:cubicBezTo>
                  <a:cubicBezTo>
                    <a:pt x="2239" y="2384"/>
                    <a:pt x="2768" y="2710"/>
                    <a:pt x="2893" y="3229"/>
                  </a:cubicBezTo>
                  <a:lnTo>
                    <a:pt x="467" y="3229"/>
                  </a:lnTo>
                  <a:cubicBezTo>
                    <a:pt x="472" y="3167"/>
                    <a:pt x="481" y="3109"/>
                    <a:pt x="500" y="3051"/>
                  </a:cubicBezTo>
                  <a:cubicBezTo>
                    <a:pt x="548" y="2955"/>
                    <a:pt x="500" y="2835"/>
                    <a:pt x="399" y="2792"/>
                  </a:cubicBezTo>
                  <a:cubicBezTo>
                    <a:pt x="374" y="2781"/>
                    <a:pt x="348" y="2775"/>
                    <a:pt x="322" y="2775"/>
                  </a:cubicBezTo>
                  <a:cubicBezTo>
                    <a:pt x="248" y="2775"/>
                    <a:pt x="176" y="2818"/>
                    <a:pt x="140" y="2893"/>
                  </a:cubicBezTo>
                  <a:cubicBezTo>
                    <a:pt x="73" y="3056"/>
                    <a:pt x="30" y="3234"/>
                    <a:pt x="25" y="3412"/>
                  </a:cubicBezTo>
                  <a:cubicBezTo>
                    <a:pt x="25" y="3421"/>
                    <a:pt x="20" y="3421"/>
                    <a:pt x="20" y="3431"/>
                  </a:cubicBezTo>
                  <a:cubicBezTo>
                    <a:pt x="20" y="3436"/>
                    <a:pt x="25" y="3436"/>
                    <a:pt x="25" y="3436"/>
                  </a:cubicBezTo>
                  <a:cubicBezTo>
                    <a:pt x="1" y="4248"/>
                    <a:pt x="572" y="4704"/>
                    <a:pt x="1274" y="5112"/>
                  </a:cubicBezTo>
                  <a:cubicBezTo>
                    <a:pt x="640" y="5492"/>
                    <a:pt x="20" y="5948"/>
                    <a:pt x="20" y="6755"/>
                  </a:cubicBezTo>
                  <a:cubicBezTo>
                    <a:pt x="20" y="7567"/>
                    <a:pt x="640" y="8023"/>
                    <a:pt x="1274" y="8398"/>
                  </a:cubicBezTo>
                  <a:cubicBezTo>
                    <a:pt x="592" y="8802"/>
                    <a:pt x="20" y="9258"/>
                    <a:pt x="20" y="10041"/>
                  </a:cubicBezTo>
                  <a:cubicBezTo>
                    <a:pt x="20" y="10853"/>
                    <a:pt x="640" y="11309"/>
                    <a:pt x="1274" y="11684"/>
                  </a:cubicBezTo>
                  <a:cubicBezTo>
                    <a:pt x="640" y="12064"/>
                    <a:pt x="20" y="12520"/>
                    <a:pt x="20" y="13327"/>
                  </a:cubicBezTo>
                  <a:cubicBezTo>
                    <a:pt x="27" y="13452"/>
                    <a:pt x="122" y="13514"/>
                    <a:pt x="217" y="13514"/>
                  </a:cubicBezTo>
                  <a:cubicBezTo>
                    <a:pt x="312" y="13514"/>
                    <a:pt x="407" y="13452"/>
                    <a:pt x="414" y="13327"/>
                  </a:cubicBezTo>
                  <a:cubicBezTo>
                    <a:pt x="414" y="12659"/>
                    <a:pt x="1010" y="12289"/>
                    <a:pt x="1668" y="11915"/>
                  </a:cubicBezTo>
                  <a:cubicBezTo>
                    <a:pt x="2326" y="12289"/>
                    <a:pt x="2926" y="12659"/>
                    <a:pt x="2926" y="13327"/>
                  </a:cubicBezTo>
                  <a:cubicBezTo>
                    <a:pt x="2934" y="13452"/>
                    <a:pt x="3028" y="13514"/>
                    <a:pt x="3123" y="13514"/>
                  </a:cubicBezTo>
                  <a:cubicBezTo>
                    <a:pt x="3218" y="13514"/>
                    <a:pt x="3313" y="13452"/>
                    <a:pt x="3320" y="13327"/>
                  </a:cubicBezTo>
                  <a:cubicBezTo>
                    <a:pt x="3320" y="12520"/>
                    <a:pt x="2701" y="12064"/>
                    <a:pt x="2066" y="11684"/>
                  </a:cubicBezTo>
                  <a:cubicBezTo>
                    <a:pt x="2739" y="11290"/>
                    <a:pt x="3325" y="10829"/>
                    <a:pt x="3320" y="10036"/>
                  </a:cubicBezTo>
                  <a:cubicBezTo>
                    <a:pt x="3311" y="9234"/>
                    <a:pt x="2701" y="8778"/>
                    <a:pt x="2066" y="8403"/>
                  </a:cubicBezTo>
                  <a:cubicBezTo>
                    <a:pt x="2701" y="8028"/>
                    <a:pt x="3320" y="7572"/>
                    <a:pt x="3320" y="6760"/>
                  </a:cubicBezTo>
                  <a:cubicBezTo>
                    <a:pt x="3320" y="5948"/>
                    <a:pt x="2701" y="5492"/>
                    <a:pt x="2066" y="5117"/>
                  </a:cubicBezTo>
                  <a:cubicBezTo>
                    <a:pt x="2787" y="4694"/>
                    <a:pt x="3320" y="4257"/>
                    <a:pt x="3320" y="3431"/>
                  </a:cubicBezTo>
                  <a:cubicBezTo>
                    <a:pt x="3320" y="3421"/>
                    <a:pt x="3316" y="3412"/>
                    <a:pt x="3316" y="3412"/>
                  </a:cubicBezTo>
                  <a:cubicBezTo>
                    <a:pt x="3282" y="2643"/>
                    <a:pt x="2686" y="2196"/>
                    <a:pt x="2066" y="1831"/>
                  </a:cubicBezTo>
                  <a:cubicBezTo>
                    <a:pt x="2701" y="1456"/>
                    <a:pt x="3320" y="1000"/>
                    <a:pt x="3320" y="188"/>
                  </a:cubicBezTo>
                  <a:cubicBezTo>
                    <a:pt x="3313" y="63"/>
                    <a:pt x="3218" y="1"/>
                    <a:pt x="3123" y="1"/>
                  </a:cubicBezTo>
                  <a:cubicBezTo>
                    <a:pt x="3028" y="1"/>
                    <a:pt x="2934" y="63"/>
                    <a:pt x="2926" y="188"/>
                  </a:cubicBezTo>
                  <a:cubicBezTo>
                    <a:pt x="2926" y="861"/>
                    <a:pt x="2331" y="1231"/>
                    <a:pt x="1673" y="1601"/>
                  </a:cubicBezTo>
                  <a:cubicBezTo>
                    <a:pt x="1014" y="1226"/>
                    <a:pt x="414" y="861"/>
                    <a:pt x="414" y="188"/>
                  </a:cubicBezTo>
                  <a:cubicBezTo>
                    <a:pt x="407" y="63"/>
                    <a:pt x="312" y="1"/>
                    <a:pt x="2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5" name="Google Shape;18995;p73"/>
          <p:cNvGrpSpPr/>
          <p:nvPr/>
        </p:nvGrpSpPr>
        <p:grpSpPr>
          <a:xfrm>
            <a:off x="7972606" y="3826547"/>
            <a:ext cx="335863" cy="339685"/>
            <a:chOff x="7972606" y="3826547"/>
            <a:chExt cx="335863" cy="339685"/>
          </a:xfrm>
        </p:grpSpPr>
        <p:sp>
          <p:nvSpPr>
            <p:cNvPr id="18996" name="Google Shape;18996;p73"/>
            <p:cNvSpPr/>
            <p:nvPr/>
          </p:nvSpPr>
          <p:spPr>
            <a:xfrm>
              <a:off x="8048318" y="3874299"/>
              <a:ext cx="198759" cy="189622"/>
            </a:xfrm>
            <a:custGeom>
              <a:rect b="b" l="l" r="r" t="t"/>
              <a:pathLst>
                <a:path extrusionOk="0" h="7243" w="7592">
                  <a:moveTo>
                    <a:pt x="1134" y="0"/>
                  </a:moveTo>
                  <a:cubicBezTo>
                    <a:pt x="510" y="0"/>
                    <a:pt x="1" y="505"/>
                    <a:pt x="1" y="1129"/>
                  </a:cubicBezTo>
                  <a:cubicBezTo>
                    <a:pt x="1" y="1754"/>
                    <a:pt x="510" y="2263"/>
                    <a:pt x="1134" y="2263"/>
                  </a:cubicBezTo>
                  <a:cubicBezTo>
                    <a:pt x="726" y="2263"/>
                    <a:pt x="351" y="2479"/>
                    <a:pt x="150" y="2830"/>
                  </a:cubicBezTo>
                  <a:cubicBezTo>
                    <a:pt x="289" y="3310"/>
                    <a:pt x="390" y="3800"/>
                    <a:pt x="447" y="4290"/>
                  </a:cubicBezTo>
                  <a:cubicBezTo>
                    <a:pt x="644" y="4444"/>
                    <a:pt x="885" y="4526"/>
                    <a:pt x="1130" y="4526"/>
                  </a:cubicBezTo>
                  <a:cubicBezTo>
                    <a:pt x="904" y="4526"/>
                    <a:pt x="678" y="4593"/>
                    <a:pt x="491" y="4723"/>
                  </a:cubicBezTo>
                  <a:cubicBezTo>
                    <a:pt x="544" y="5352"/>
                    <a:pt x="558" y="5981"/>
                    <a:pt x="539" y="6615"/>
                  </a:cubicBezTo>
                  <a:cubicBezTo>
                    <a:pt x="544" y="7047"/>
                    <a:pt x="2354" y="7243"/>
                    <a:pt x="4101" y="7243"/>
                  </a:cubicBezTo>
                  <a:cubicBezTo>
                    <a:pt x="5697" y="7243"/>
                    <a:pt x="7241" y="7079"/>
                    <a:pt x="7308" y="6784"/>
                  </a:cubicBezTo>
                  <a:cubicBezTo>
                    <a:pt x="7481" y="6591"/>
                    <a:pt x="7562" y="6308"/>
                    <a:pt x="7591" y="5967"/>
                  </a:cubicBezTo>
                  <a:lnTo>
                    <a:pt x="7341" y="5078"/>
                  </a:lnTo>
                  <a:cubicBezTo>
                    <a:pt x="7437" y="4910"/>
                    <a:pt x="7485" y="4718"/>
                    <a:pt x="7485" y="4521"/>
                  </a:cubicBezTo>
                  <a:cubicBezTo>
                    <a:pt x="7485" y="3896"/>
                    <a:pt x="6976" y="3392"/>
                    <a:pt x="6352" y="3392"/>
                  </a:cubicBezTo>
                  <a:cubicBezTo>
                    <a:pt x="6976" y="3392"/>
                    <a:pt x="7485" y="2883"/>
                    <a:pt x="7485" y="2258"/>
                  </a:cubicBezTo>
                  <a:cubicBezTo>
                    <a:pt x="7485" y="1634"/>
                    <a:pt x="6976" y="1129"/>
                    <a:pt x="6352" y="1129"/>
                  </a:cubicBezTo>
                  <a:lnTo>
                    <a:pt x="5381" y="1211"/>
                  </a:lnTo>
                  <a:lnTo>
                    <a:pt x="3392" y="1248"/>
                  </a:lnTo>
                  <a:lnTo>
                    <a:pt x="3392" y="1248"/>
                  </a:lnTo>
                  <a:cubicBezTo>
                    <a:pt x="3925" y="1228"/>
                    <a:pt x="4390" y="877"/>
                    <a:pt x="4670" y="466"/>
                  </a:cubicBezTo>
                  <a:lnTo>
                    <a:pt x="1134"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73"/>
            <p:cNvSpPr/>
            <p:nvPr/>
          </p:nvSpPr>
          <p:spPr>
            <a:xfrm>
              <a:off x="8052507" y="3989779"/>
              <a:ext cx="163965" cy="19373"/>
            </a:xfrm>
            <a:custGeom>
              <a:rect b="b" l="l" r="r" t="t"/>
              <a:pathLst>
                <a:path extrusionOk="0" h="740" w="6263">
                  <a:moveTo>
                    <a:pt x="283" y="0"/>
                  </a:moveTo>
                  <a:cubicBezTo>
                    <a:pt x="122" y="0"/>
                    <a:pt x="1" y="222"/>
                    <a:pt x="167" y="350"/>
                  </a:cubicBezTo>
                  <a:cubicBezTo>
                    <a:pt x="393" y="528"/>
                    <a:pt x="672" y="624"/>
                    <a:pt x="960" y="624"/>
                  </a:cubicBezTo>
                  <a:cubicBezTo>
                    <a:pt x="1782" y="701"/>
                    <a:pt x="2617" y="739"/>
                    <a:pt x="3458" y="739"/>
                  </a:cubicBezTo>
                  <a:cubicBezTo>
                    <a:pt x="4299" y="739"/>
                    <a:pt x="5154" y="696"/>
                    <a:pt x="6009" y="619"/>
                  </a:cubicBezTo>
                  <a:cubicBezTo>
                    <a:pt x="6263" y="605"/>
                    <a:pt x="6237" y="233"/>
                    <a:pt x="6001" y="233"/>
                  </a:cubicBezTo>
                  <a:cubicBezTo>
                    <a:pt x="5991" y="233"/>
                    <a:pt x="5981" y="233"/>
                    <a:pt x="5971" y="235"/>
                  </a:cubicBezTo>
                  <a:cubicBezTo>
                    <a:pt x="5142" y="312"/>
                    <a:pt x="4311" y="350"/>
                    <a:pt x="3480" y="350"/>
                  </a:cubicBezTo>
                  <a:cubicBezTo>
                    <a:pt x="2649" y="350"/>
                    <a:pt x="1818" y="312"/>
                    <a:pt x="989" y="235"/>
                  </a:cubicBezTo>
                  <a:lnTo>
                    <a:pt x="970" y="235"/>
                  </a:lnTo>
                  <a:cubicBezTo>
                    <a:pt x="768" y="235"/>
                    <a:pt x="566" y="168"/>
                    <a:pt x="403" y="43"/>
                  </a:cubicBezTo>
                  <a:cubicBezTo>
                    <a:pt x="363" y="13"/>
                    <a:pt x="322" y="0"/>
                    <a:pt x="283"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73"/>
            <p:cNvSpPr/>
            <p:nvPr/>
          </p:nvSpPr>
          <p:spPr>
            <a:xfrm>
              <a:off x="8046302" y="3936712"/>
              <a:ext cx="168442" cy="25133"/>
            </a:xfrm>
            <a:custGeom>
              <a:rect b="b" l="l" r="r" t="t"/>
              <a:pathLst>
                <a:path extrusionOk="0" h="960" w="6434">
                  <a:moveTo>
                    <a:pt x="6216" y="0"/>
                  </a:moveTo>
                  <a:cubicBezTo>
                    <a:pt x="6203" y="0"/>
                    <a:pt x="6191" y="2"/>
                    <a:pt x="6179" y="4"/>
                  </a:cubicBezTo>
                  <a:cubicBezTo>
                    <a:pt x="5463" y="174"/>
                    <a:pt x="4700" y="260"/>
                    <a:pt x="3881" y="260"/>
                  </a:cubicBezTo>
                  <a:cubicBezTo>
                    <a:pt x="3061" y="260"/>
                    <a:pt x="2184" y="174"/>
                    <a:pt x="1240" y="4"/>
                  </a:cubicBezTo>
                  <a:lnTo>
                    <a:pt x="1207" y="4"/>
                  </a:lnTo>
                  <a:cubicBezTo>
                    <a:pt x="731" y="4"/>
                    <a:pt x="294" y="259"/>
                    <a:pt x="58" y="667"/>
                  </a:cubicBezTo>
                  <a:cubicBezTo>
                    <a:pt x="1" y="758"/>
                    <a:pt x="34" y="878"/>
                    <a:pt x="126" y="931"/>
                  </a:cubicBezTo>
                  <a:cubicBezTo>
                    <a:pt x="159" y="950"/>
                    <a:pt x="188" y="955"/>
                    <a:pt x="227" y="960"/>
                  </a:cubicBezTo>
                  <a:cubicBezTo>
                    <a:pt x="294" y="960"/>
                    <a:pt x="361" y="917"/>
                    <a:pt x="390" y="854"/>
                  </a:cubicBezTo>
                  <a:cubicBezTo>
                    <a:pt x="558" y="571"/>
                    <a:pt x="856" y="393"/>
                    <a:pt x="1187" y="383"/>
                  </a:cubicBezTo>
                  <a:cubicBezTo>
                    <a:pt x="2149" y="555"/>
                    <a:pt x="3043" y="640"/>
                    <a:pt x="3880" y="640"/>
                  </a:cubicBezTo>
                  <a:cubicBezTo>
                    <a:pt x="4729" y="640"/>
                    <a:pt x="5520" y="553"/>
                    <a:pt x="6265" y="379"/>
                  </a:cubicBezTo>
                  <a:cubicBezTo>
                    <a:pt x="6371" y="355"/>
                    <a:pt x="6433" y="249"/>
                    <a:pt x="6409" y="148"/>
                  </a:cubicBezTo>
                  <a:cubicBezTo>
                    <a:pt x="6388" y="59"/>
                    <a:pt x="6304" y="0"/>
                    <a:pt x="6216"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73"/>
            <p:cNvSpPr/>
            <p:nvPr/>
          </p:nvSpPr>
          <p:spPr>
            <a:xfrm>
              <a:off x="8076017" y="3967133"/>
              <a:ext cx="162866" cy="16467"/>
            </a:xfrm>
            <a:custGeom>
              <a:rect b="b" l="l" r="r" t="t"/>
              <a:pathLst>
                <a:path extrusionOk="0" h="629" w="6221">
                  <a:moveTo>
                    <a:pt x="268" y="0"/>
                  </a:moveTo>
                  <a:cubicBezTo>
                    <a:pt x="50" y="0"/>
                    <a:pt x="0" y="334"/>
                    <a:pt x="235" y="384"/>
                  </a:cubicBezTo>
                  <a:cubicBezTo>
                    <a:pt x="1032" y="540"/>
                    <a:pt x="1859" y="618"/>
                    <a:pt x="2707" y="618"/>
                  </a:cubicBezTo>
                  <a:cubicBezTo>
                    <a:pt x="3555" y="618"/>
                    <a:pt x="4424" y="540"/>
                    <a:pt x="5308" y="384"/>
                  </a:cubicBezTo>
                  <a:cubicBezTo>
                    <a:pt x="5515" y="384"/>
                    <a:pt x="5716" y="456"/>
                    <a:pt x="5880" y="586"/>
                  </a:cubicBezTo>
                  <a:cubicBezTo>
                    <a:pt x="5913" y="615"/>
                    <a:pt x="5957" y="629"/>
                    <a:pt x="6000" y="629"/>
                  </a:cubicBezTo>
                  <a:cubicBezTo>
                    <a:pt x="6058" y="624"/>
                    <a:pt x="6110" y="605"/>
                    <a:pt x="6154" y="562"/>
                  </a:cubicBezTo>
                  <a:cubicBezTo>
                    <a:pt x="6221" y="480"/>
                    <a:pt x="6206" y="360"/>
                    <a:pt x="6120" y="293"/>
                  </a:cubicBezTo>
                  <a:cubicBezTo>
                    <a:pt x="5885" y="105"/>
                    <a:pt x="5596" y="4"/>
                    <a:pt x="5294" y="4"/>
                  </a:cubicBezTo>
                  <a:lnTo>
                    <a:pt x="5260" y="4"/>
                  </a:lnTo>
                  <a:cubicBezTo>
                    <a:pt x="4395" y="158"/>
                    <a:pt x="3546" y="235"/>
                    <a:pt x="2719" y="235"/>
                  </a:cubicBezTo>
                  <a:cubicBezTo>
                    <a:pt x="1892" y="235"/>
                    <a:pt x="1088" y="158"/>
                    <a:pt x="312" y="4"/>
                  </a:cubicBezTo>
                  <a:cubicBezTo>
                    <a:pt x="297" y="2"/>
                    <a:pt x="282" y="0"/>
                    <a:pt x="268"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0" name="Google Shape;19000;p73"/>
            <p:cNvSpPr/>
            <p:nvPr/>
          </p:nvSpPr>
          <p:spPr>
            <a:xfrm>
              <a:off x="8075991" y="3902364"/>
              <a:ext cx="162892" cy="16467"/>
            </a:xfrm>
            <a:custGeom>
              <a:rect b="b" l="l" r="r" t="t"/>
              <a:pathLst>
                <a:path extrusionOk="0" h="629" w="6222">
                  <a:moveTo>
                    <a:pt x="270" y="0"/>
                  </a:moveTo>
                  <a:cubicBezTo>
                    <a:pt x="51" y="0"/>
                    <a:pt x="1" y="339"/>
                    <a:pt x="236" y="384"/>
                  </a:cubicBezTo>
                  <a:cubicBezTo>
                    <a:pt x="1033" y="540"/>
                    <a:pt x="1860" y="618"/>
                    <a:pt x="2708" y="618"/>
                  </a:cubicBezTo>
                  <a:cubicBezTo>
                    <a:pt x="3556" y="618"/>
                    <a:pt x="4425" y="540"/>
                    <a:pt x="5309" y="384"/>
                  </a:cubicBezTo>
                  <a:cubicBezTo>
                    <a:pt x="5516" y="389"/>
                    <a:pt x="5717" y="456"/>
                    <a:pt x="5881" y="586"/>
                  </a:cubicBezTo>
                  <a:cubicBezTo>
                    <a:pt x="5914" y="615"/>
                    <a:pt x="5958" y="629"/>
                    <a:pt x="6001" y="629"/>
                  </a:cubicBezTo>
                  <a:cubicBezTo>
                    <a:pt x="6059" y="629"/>
                    <a:pt x="6111" y="605"/>
                    <a:pt x="6155" y="566"/>
                  </a:cubicBezTo>
                  <a:cubicBezTo>
                    <a:pt x="6222" y="480"/>
                    <a:pt x="6207" y="360"/>
                    <a:pt x="6121" y="293"/>
                  </a:cubicBezTo>
                  <a:cubicBezTo>
                    <a:pt x="5886" y="110"/>
                    <a:pt x="5597" y="4"/>
                    <a:pt x="5295" y="4"/>
                  </a:cubicBezTo>
                  <a:lnTo>
                    <a:pt x="5261" y="4"/>
                  </a:lnTo>
                  <a:cubicBezTo>
                    <a:pt x="4396" y="161"/>
                    <a:pt x="3547" y="239"/>
                    <a:pt x="2720" y="239"/>
                  </a:cubicBezTo>
                  <a:cubicBezTo>
                    <a:pt x="1893" y="239"/>
                    <a:pt x="1089" y="161"/>
                    <a:pt x="313" y="4"/>
                  </a:cubicBezTo>
                  <a:cubicBezTo>
                    <a:pt x="298" y="2"/>
                    <a:pt x="283" y="0"/>
                    <a:pt x="270"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1" name="Google Shape;19001;p73"/>
            <p:cNvSpPr/>
            <p:nvPr/>
          </p:nvSpPr>
          <p:spPr>
            <a:xfrm>
              <a:off x="8076095" y="4016718"/>
              <a:ext cx="167343" cy="25630"/>
            </a:xfrm>
            <a:custGeom>
              <a:rect b="b" l="l" r="r" t="t"/>
              <a:pathLst>
                <a:path extrusionOk="0" h="979" w="6392">
                  <a:moveTo>
                    <a:pt x="6116" y="1"/>
                  </a:moveTo>
                  <a:cubicBezTo>
                    <a:pt x="6069" y="1"/>
                    <a:pt x="6020" y="20"/>
                    <a:pt x="5978" y="66"/>
                  </a:cubicBezTo>
                  <a:cubicBezTo>
                    <a:pt x="5795" y="258"/>
                    <a:pt x="5545" y="368"/>
                    <a:pt x="5286" y="368"/>
                  </a:cubicBezTo>
                  <a:lnTo>
                    <a:pt x="5252" y="368"/>
                  </a:lnTo>
                  <a:cubicBezTo>
                    <a:pt x="4472" y="517"/>
                    <a:pt x="3676" y="592"/>
                    <a:pt x="2856" y="592"/>
                  </a:cubicBezTo>
                  <a:cubicBezTo>
                    <a:pt x="2035" y="592"/>
                    <a:pt x="1188" y="517"/>
                    <a:pt x="304" y="368"/>
                  </a:cubicBezTo>
                  <a:cubicBezTo>
                    <a:pt x="290" y="366"/>
                    <a:pt x="277" y="365"/>
                    <a:pt x="265" y="365"/>
                  </a:cubicBezTo>
                  <a:cubicBezTo>
                    <a:pt x="44" y="365"/>
                    <a:pt x="1" y="707"/>
                    <a:pt x="242" y="748"/>
                  </a:cubicBezTo>
                  <a:cubicBezTo>
                    <a:pt x="1102" y="897"/>
                    <a:pt x="1981" y="974"/>
                    <a:pt x="2860" y="978"/>
                  </a:cubicBezTo>
                  <a:cubicBezTo>
                    <a:pt x="3681" y="978"/>
                    <a:pt x="4503" y="906"/>
                    <a:pt x="5310" y="753"/>
                  </a:cubicBezTo>
                  <a:cubicBezTo>
                    <a:pt x="5670" y="748"/>
                    <a:pt x="6016" y="594"/>
                    <a:pt x="6261" y="330"/>
                  </a:cubicBezTo>
                  <a:cubicBezTo>
                    <a:pt x="6392" y="185"/>
                    <a:pt x="6262" y="1"/>
                    <a:pt x="6116"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2" name="Google Shape;19002;p73"/>
            <p:cNvSpPr/>
            <p:nvPr/>
          </p:nvSpPr>
          <p:spPr>
            <a:xfrm>
              <a:off x="8053868" y="3874168"/>
              <a:ext cx="116737" cy="26939"/>
            </a:xfrm>
            <a:custGeom>
              <a:rect b="b" l="l" r="r" t="t"/>
              <a:pathLst>
                <a:path extrusionOk="0" h="1029" w="4459">
                  <a:moveTo>
                    <a:pt x="918" y="1"/>
                  </a:moveTo>
                  <a:cubicBezTo>
                    <a:pt x="553" y="1"/>
                    <a:pt x="211" y="178"/>
                    <a:pt x="0" y="471"/>
                  </a:cubicBezTo>
                  <a:cubicBezTo>
                    <a:pt x="152" y="418"/>
                    <a:pt x="311" y="391"/>
                    <a:pt x="470" y="391"/>
                  </a:cubicBezTo>
                  <a:cubicBezTo>
                    <a:pt x="667" y="391"/>
                    <a:pt x="864" y="432"/>
                    <a:pt x="1047" y="515"/>
                  </a:cubicBezTo>
                  <a:cubicBezTo>
                    <a:pt x="1823" y="854"/>
                    <a:pt x="2602" y="1028"/>
                    <a:pt x="3381" y="1028"/>
                  </a:cubicBezTo>
                  <a:cubicBezTo>
                    <a:pt x="3562" y="1028"/>
                    <a:pt x="3744" y="1019"/>
                    <a:pt x="3925" y="1000"/>
                  </a:cubicBezTo>
                  <a:cubicBezTo>
                    <a:pt x="4136" y="856"/>
                    <a:pt x="4314" y="678"/>
                    <a:pt x="4458" y="466"/>
                  </a:cubicBezTo>
                  <a:lnTo>
                    <a:pt x="918" y="1"/>
                  </a:ln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3" name="Google Shape;19003;p73"/>
            <p:cNvSpPr/>
            <p:nvPr/>
          </p:nvSpPr>
          <p:spPr>
            <a:xfrm>
              <a:off x="7988968" y="3831678"/>
              <a:ext cx="305887" cy="329528"/>
            </a:xfrm>
            <a:custGeom>
              <a:rect b="b" l="l" r="r" t="t"/>
              <a:pathLst>
                <a:path extrusionOk="0" h="12587" w="11684">
                  <a:moveTo>
                    <a:pt x="2944" y="1"/>
                  </a:moveTo>
                  <a:cubicBezTo>
                    <a:pt x="2576" y="1"/>
                    <a:pt x="2208" y="70"/>
                    <a:pt x="1859" y="206"/>
                  </a:cubicBezTo>
                  <a:cubicBezTo>
                    <a:pt x="1148" y="480"/>
                    <a:pt x="577" y="1037"/>
                    <a:pt x="279" y="1739"/>
                  </a:cubicBezTo>
                  <a:cubicBezTo>
                    <a:pt x="260" y="1777"/>
                    <a:pt x="245" y="1820"/>
                    <a:pt x="231" y="1859"/>
                  </a:cubicBezTo>
                  <a:cubicBezTo>
                    <a:pt x="0" y="2488"/>
                    <a:pt x="72" y="3194"/>
                    <a:pt x="437" y="3766"/>
                  </a:cubicBezTo>
                  <a:cubicBezTo>
                    <a:pt x="716" y="4222"/>
                    <a:pt x="913" y="4727"/>
                    <a:pt x="1023" y="5251"/>
                  </a:cubicBezTo>
                  <a:cubicBezTo>
                    <a:pt x="1038" y="5251"/>
                    <a:pt x="1148" y="5712"/>
                    <a:pt x="1192" y="6144"/>
                  </a:cubicBezTo>
                  <a:cubicBezTo>
                    <a:pt x="1316" y="7446"/>
                    <a:pt x="1254" y="8892"/>
                    <a:pt x="1129" y="10155"/>
                  </a:cubicBezTo>
                  <a:cubicBezTo>
                    <a:pt x="1091" y="10573"/>
                    <a:pt x="1398" y="10953"/>
                    <a:pt x="1821" y="10991"/>
                  </a:cubicBezTo>
                  <a:cubicBezTo>
                    <a:pt x="1848" y="10994"/>
                    <a:pt x="1874" y="10995"/>
                    <a:pt x="1900" y="10995"/>
                  </a:cubicBezTo>
                  <a:cubicBezTo>
                    <a:pt x="2290" y="10995"/>
                    <a:pt x="2621" y="10700"/>
                    <a:pt x="2662" y="10304"/>
                  </a:cubicBezTo>
                  <a:cubicBezTo>
                    <a:pt x="2820" y="8681"/>
                    <a:pt x="2849" y="7408"/>
                    <a:pt x="2748" y="6303"/>
                  </a:cubicBezTo>
                  <a:cubicBezTo>
                    <a:pt x="2623" y="4919"/>
                    <a:pt x="2297" y="3814"/>
                    <a:pt x="1744" y="2940"/>
                  </a:cubicBezTo>
                  <a:cubicBezTo>
                    <a:pt x="1638" y="2781"/>
                    <a:pt x="1614" y="2580"/>
                    <a:pt x="1682" y="2397"/>
                  </a:cubicBezTo>
                  <a:cubicBezTo>
                    <a:pt x="1686" y="2378"/>
                    <a:pt x="1696" y="2359"/>
                    <a:pt x="1706" y="2339"/>
                  </a:cubicBezTo>
                  <a:cubicBezTo>
                    <a:pt x="1840" y="2013"/>
                    <a:pt x="2104" y="1758"/>
                    <a:pt x="2436" y="1633"/>
                  </a:cubicBezTo>
                  <a:cubicBezTo>
                    <a:pt x="2601" y="1565"/>
                    <a:pt x="2776" y="1531"/>
                    <a:pt x="2950" y="1531"/>
                  </a:cubicBezTo>
                  <a:cubicBezTo>
                    <a:pt x="3144" y="1531"/>
                    <a:pt x="3339" y="1573"/>
                    <a:pt x="3522" y="1657"/>
                  </a:cubicBezTo>
                  <a:cubicBezTo>
                    <a:pt x="4295" y="1998"/>
                    <a:pt x="5073" y="2169"/>
                    <a:pt x="5852" y="2169"/>
                  </a:cubicBezTo>
                  <a:cubicBezTo>
                    <a:pt x="6630" y="2169"/>
                    <a:pt x="7408" y="1998"/>
                    <a:pt x="8181" y="1657"/>
                  </a:cubicBezTo>
                  <a:cubicBezTo>
                    <a:pt x="8362" y="1576"/>
                    <a:pt x="8557" y="1535"/>
                    <a:pt x="8753" y="1535"/>
                  </a:cubicBezTo>
                  <a:cubicBezTo>
                    <a:pt x="8927" y="1535"/>
                    <a:pt x="9102" y="1567"/>
                    <a:pt x="9267" y="1633"/>
                  </a:cubicBezTo>
                  <a:cubicBezTo>
                    <a:pt x="9599" y="1758"/>
                    <a:pt x="9858" y="2013"/>
                    <a:pt x="9997" y="2339"/>
                  </a:cubicBezTo>
                  <a:lnTo>
                    <a:pt x="10017" y="2383"/>
                  </a:lnTo>
                  <a:cubicBezTo>
                    <a:pt x="10103" y="2613"/>
                    <a:pt x="10118" y="2868"/>
                    <a:pt x="10060" y="3108"/>
                  </a:cubicBezTo>
                  <a:cubicBezTo>
                    <a:pt x="9791" y="4309"/>
                    <a:pt x="9700" y="5673"/>
                    <a:pt x="9776" y="7283"/>
                  </a:cubicBezTo>
                  <a:cubicBezTo>
                    <a:pt x="9829" y="8263"/>
                    <a:pt x="9282" y="9175"/>
                    <a:pt x="8393" y="9589"/>
                  </a:cubicBezTo>
                  <a:lnTo>
                    <a:pt x="8345" y="9613"/>
                  </a:lnTo>
                  <a:cubicBezTo>
                    <a:pt x="7711" y="9934"/>
                    <a:pt x="7394" y="10660"/>
                    <a:pt x="7581" y="11342"/>
                  </a:cubicBezTo>
                  <a:lnTo>
                    <a:pt x="7725" y="11885"/>
                  </a:lnTo>
                  <a:cubicBezTo>
                    <a:pt x="7773" y="12058"/>
                    <a:pt x="7836" y="12226"/>
                    <a:pt x="7922" y="12380"/>
                  </a:cubicBezTo>
                  <a:cubicBezTo>
                    <a:pt x="7994" y="12509"/>
                    <a:pt x="8052" y="12581"/>
                    <a:pt x="8210" y="12586"/>
                  </a:cubicBezTo>
                  <a:lnTo>
                    <a:pt x="8220" y="12586"/>
                  </a:lnTo>
                  <a:cubicBezTo>
                    <a:pt x="8451" y="12586"/>
                    <a:pt x="8566" y="12336"/>
                    <a:pt x="8647" y="12168"/>
                  </a:cubicBezTo>
                  <a:lnTo>
                    <a:pt x="9017" y="11015"/>
                  </a:lnTo>
                  <a:cubicBezTo>
                    <a:pt x="9017" y="11001"/>
                    <a:pt x="9022" y="10987"/>
                    <a:pt x="9037" y="10982"/>
                  </a:cubicBezTo>
                  <a:cubicBezTo>
                    <a:pt x="10492" y="10304"/>
                    <a:pt x="11391" y="8810"/>
                    <a:pt x="11304" y="7206"/>
                  </a:cubicBezTo>
                  <a:cubicBezTo>
                    <a:pt x="11232" y="5741"/>
                    <a:pt x="11314" y="4511"/>
                    <a:pt x="11559" y="3449"/>
                  </a:cubicBezTo>
                  <a:cubicBezTo>
                    <a:pt x="11684" y="2911"/>
                    <a:pt x="11640" y="2344"/>
                    <a:pt x="11439" y="1825"/>
                  </a:cubicBezTo>
                  <a:cubicBezTo>
                    <a:pt x="11429" y="1796"/>
                    <a:pt x="11415" y="1768"/>
                    <a:pt x="11405" y="1739"/>
                  </a:cubicBezTo>
                  <a:cubicBezTo>
                    <a:pt x="11107" y="1037"/>
                    <a:pt x="10535" y="480"/>
                    <a:pt x="9824" y="206"/>
                  </a:cubicBezTo>
                  <a:cubicBezTo>
                    <a:pt x="9476" y="70"/>
                    <a:pt x="9108" y="1"/>
                    <a:pt x="8740" y="1"/>
                  </a:cubicBezTo>
                  <a:cubicBezTo>
                    <a:pt x="8333" y="1"/>
                    <a:pt x="7926" y="85"/>
                    <a:pt x="7547" y="254"/>
                  </a:cubicBezTo>
                  <a:cubicBezTo>
                    <a:pt x="6973" y="509"/>
                    <a:pt x="6406" y="636"/>
                    <a:pt x="5840" y="636"/>
                  </a:cubicBezTo>
                  <a:cubicBezTo>
                    <a:pt x="5274" y="636"/>
                    <a:pt x="4708" y="509"/>
                    <a:pt x="4136" y="254"/>
                  </a:cubicBezTo>
                  <a:cubicBezTo>
                    <a:pt x="3758" y="85"/>
                    <a:pt x="3351" y="1"/>
                    <a:pt x="2944"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73"/>
            <p:cNvSpPr/>
            <p:nvPr/>
          </p:nvSpPr>
          <p:spPr>
            <a:xfrm>
              <a:off x="8191706" y="4076775"/>
              <a:ext cx="27306" cy="21782"/>
            </a:xfrm>
            <a:custGeom>
              <a:rect b="b" l="l" r="r" t="t"/>
              <a:pathLst>
                <a:path extrusionOk="0" h="832" w="1043">
                  <a:moveTo>
                    <a:pt x="1043" y="1"/>
                  </a:moveTo>
                  <a:lnTo>
                    <a:pt x="1043" y="1"/>
                  </a:lnTo>
                  <a:cubicBezTo>
                    <a:pt x="923" y="87"/>
                    <a:pt x="793" y="164"/>
                    <a:pt x="654" y="227"/>
                  </a:cubicBezTo>
                  <a:lnTo>
                    <a:pt x="610" y="246"/>
                  </a:lnTo>
                  <a:cubicBezTo>
                    <a:pt x="351" y="375"/>
                    <a:pt x="140" y="577"/>
                    <a:pt x="0" y="832"/>
                  </a:cubicBezTo>
                  <a:cubicBezTo>
                    <a:pt x="20" y="817"/>
                    <a:pt x="44" y="803"/>
                    <a:pt x="63" y="793"/>
                  </a:cubicBezTo>
                  <a:cubicBezTo>
                    <a:pt x="77" y="789"/>
                    <a:pt x="92" y="779"/>
                    <a:pt x="111" y="774"/>
                  </a:cubicBezTo>
                  <a:cubicBezTo>
                    <a:pt x="481" y="601"/>
                    <a:pt x="803" y="332"/>
                    <a:pt x="104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73"/>
            <p:cNvSpPr/>
            <p:nvPr/>
          </p:nvSpPr>
          <p:spPr>
            <a:xfrm>
              <a:off x="8016876" y="3890400"/>
              <a:ext cx="46810" cy="228551"/>
            </a:xfrm>
            <a:custGeom>
              <a:rect b="b" l="l" r="r" t="t"/>
              <a:pathLst>
                <a:path extrusionOk="0" h="8730" w="1788">
                  <a:moveTo>
                    <a:pt x="688" y="0"/>
                  </a:moveTo>
                  <a:cubicBezTo>
                    <a:pt x="419" y="140"/>
                    <a:pt x="207" y="365"/>
                    <a:pt x="92" y="644"/>
                  </a:cubicBezTo>
                  <a:cubicBezTo>
                    <a:pt x="82" y="663"/>
                    <a:pt x="78" y="687"/>
                    <a:pt x="68" y="706"/>
                  </a:cubicBezTo>
                  <a:cubicBezTo>
                    <a:pt x="1" y="884"/>
                    <a:pt x="25" y="1086"/>
                    <a:pt x="135" y="1249"/>
                  </a:cubicBezTo>
                  <a:cubicBezTo>
                    <a:pt x="688" y="2119"/>
                    <a:pt x="1019" y="3219"/>
                    <a:pt x="1139" y="4612"/>
                  </a:cubicBezTo>
                  <a:cubicBezTo>
                    <a:pt x="1240" y="5712"/>
                    <a:pt x="1211" y="6985"/>
                    <a:pt x="1048" y="8609"/>
                  </a:cubicBezTo>
                  <a:cubicBezTo>
                    <a:pt x="1048" y="8652"/>
                    <a:pt x="1038" y="8691"/>
                    <a:pt x="1029" y="8729"/>
                  </a:cubicBezTo>
                  <a:cubicBezTo>
                    <a:pt x="1341" y="8647"/>
                    <a:pt x="1567" y="8383"/>
                    <a:pt x="1596" y="8061"/>
                  </a:cubicBezTo>
                  <a:cubicBezTo>
                    <a:pt x="1759" y="6438"/>
                    <a:pt x="1788" y="5165"/>
                    <a:pt x="1687" y="4064"/>
                  </a:cubicBezTo>
                  <a:cubicBezTo>
                    <a:pt x="1562" y="2671"/>
                    <a:pt x="1235" y="1576"/>
                    <a:pt x="683" y="702"/>
                  </a:cubicBezTo>
                  <a:cubicBezTo>
                    <a:pt x="572" y="543"/>
                    <a:pt x="548" y="337"/>
                    <a:pt x="616" y="159"/>
                  </a:cubicBezTo>
                  <a:cubicBezTo>
                    <a:pt x="620" y="140"/>
                    <a:pt x="635" y="116"/>
                    <a:pt x="640" y="96"/>
                  </a:cubicBezTo>
                  <a:cubicBezTo>
                    <a:pt x="654" y="63"/>
                    <a:pt x="673" y="29"/>
                    <a:pt x="688"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6" name="Google Shape;19006;p73"/>
            <p:cNvSpPr/>
            <p:nvPr/>
          </p:nvSpPr>
          <p:spPr>
            <a:xfrm>
              <a:off x="8005697" y="3831678"/>
              <a:ext cx="289420" cy="273686"/>
            </a:xfrm>
            <a:custGeom>
              <a:rect b="b" l="l" r="r" t="t"/>
              <a:pathLst>
                <a:path extrusionOk="0" h="10454" w="11055">
                  <a:moveTo>
                    <a:pt x="8112" y="1"/>
                  </a:moveTo>
                  <a:cubicBezTo>
                    <a:pt x="7706" y="1"/>
                    <a:pt x="7299" y="85"/>
                    <a:pt x="6918" y="254"/>
                  </a:cubicBezTo>
                  <a:cubicBezTo>
                    <a:pt x="6344" y="509"/>
                    <a:pt x="5778" y="636"/>
                    <a:pt x="5213" y="636"/>
                  </a:cubicBezTo>
                  <a:cubicBezTo>
                    <a:pt x="4647" y="636"/>
                    <a:pt x="4081" y="509"/>
                    <a:pt x="3507" y="254"/>
                  </a:cubicBezTo>
                  <a:cubicBezTo>
                    <a:pt x="3127" y="87"/>
                    <a:pt x="2720" y="3"/>
                    <a:pt x="2312" y="3"/>
                  </a:cubicBezTo>
                  <a:cubicBezTo>
                    <a:pt x="1947" y="3"/>
                    <a:pt x="1582" y="70"/>
                    <a:pt x="1235" y="206"/>
                  </a:cubicBezTo>
                  <a:cubicBezTo>
                    <a:pt x="745" y="394"/>
                    <a:pt x="322" y="716"/>
                    <a:pt x="0" y="1133"/>
                  </a:cubicBezTo>
                  <a:cubicBezTo>
                    <a:pt x="211" y="975"/>
                    <a:pt x="442" y="845"/>
                    <a:pt x="687" y="749"/>
                  </a:cubicBezTo>
                  <a:cubicBezTo>
                    <a:pt x="1034" y="613"/>
                    <a:pt x="1400" y="546"/>
                    <a:pt x="1764" y="546"/>
                  </a:cubicBezTo>
                  <a:cubicBezTo>
                    <a:pt x="2172" y="546"/>
                    <a:pt x="2579" y="630"/>
                    <a:pt x="2959" y="797"/>
                  </a:cubicBezTo>
                  <a:cubicBezTo>
                    <a:pt x="3536" y="1052"/>
                    <a:pt x="4102" y="1179"/>
                    <a:pt x="4667" y="1179"/>
                  </a:cubicBezTo>
                  <a:cubicBezTo>
                    <a:pt x="5232" y="1179"/>
                    <a:pt x="5796" y="1052"/>
                    <a:pt x="6370" y="797"/>
                  </a:cubicBezTo>
                  <a:cubicBezTo>
                    <a:pt x="6753" y="630"/>
                    <a:pt x="7161" y="546"/>
                    <a:pt x="7570" y="546"/>
                  </a:cubicBezTo>
                  <a:cubicBezTo>
                    <a:pt x="7935" y="546"/>
                    <a:pt x="8300" y="613"/>
                    <a:pt x="8647" y="749"/>
                  </a:cubicBezTo>
                  <a:cubicBezTo>
                    <a:pt x="9358" y="1028"/>
                    <a:pt x="9930" y="1580"/>
                    <a:pt x="10228" y="2286"/>
                  </a:cubicBezTo>
                  <a:cubicBezTo>
                    <a:pt x="10242" y="2315"/>
                    <a:pt x="10252" y="2339"/>
                    <a:pt x="10266" y="2368"/>
                  </a:cubicBezTo>
                  <a:cubicBezTo>
                    <a:pt x="10468" y="2887"/>
                    <a:pt x="10507" y="3454"/>
                    <a:pt x="10382" y="3997"/>
                  </a:cubicBezTo>
                  <a:cubicBezTo>
                    <a:pt x="10141" y="5054"/>
                    <a:pt x="10060" y="6283"/>
                    <a:pt x="10132" y="7749"/>
                  </a:cubicBezTo>
                  <a:cubicBezTo>
                    <a:pt x="10180" y="8733"/>
                    <a:pt x="9863" y="9694"/>
                    <a:pt x="9243" y="10453"/>
                  </a:cubicBezTo>
                  <a:cubicBezTo>
                    <a:pt x="10209" y="9661"/>
                    <a:pt x="10742" y="8455"/>
                    <a:pt x="10675" y="7206"/>
                  </a:cubicBezTo>
                  <a:cubicBezTo>
                    <a:pt x="10603" y="5741"/>
                    <a:pt x="10684" y="4511"/>
                    <a:pt x="10925" y="3449"/>
                  </a:cubicBezTo>
                  <a:cubicBezTo>
                    <a:pt x="11054" y="2911"/>
                    <a:pt x="11011" y="2344"/>
                    <a:pt x="10809" y="1825"/>
                  </a:cubicBezTo>
                  <a:cubicBezTo>
                    <a:pt x="10800" y="1796"/>
                    <a:pt x="10790" y="1768"/>
                    <a:pt x="10776" y="1739"/>
                  </a:cubicBezTo>
                  <a:cubicBezTo>
                    <a:pt x="10478" y="1037"/>
                    <a:pt x="9906" y="480"/>
                    <a:pt x="9195" y="206"/>
                  </a:cubicBezTo>
                  <a:cubicBezTo>
                    <a:pt x="8846" y="70"/>
                    <a:pt x="8479" y="1"/>
                    <a:pt x="8112"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7" name="Google Shape;19007;p73"/>
            <p:cNvSpPr/>
            <p:nvPr/>
          </p:nvSpPr>
          <p:spPr>
            <a:xfrm>
              <a:off x="8202518" y="4127329"/>
              <a:ext cx="20394" cy="33877"/>
            </a:xfrm>
            <a:custGeom>
              <a:rect b="b" l="l" r="r" t="t"/>
              <a:pathLst>
                <a:path extrusionOk="0" h="1294" w="779">
                  <a:moveTo>
                    <a:pt x="779" y="1"/>
                  </a:moveTo>
                  <a:lnTo>
                    <a:pt x="779" y="1"/>
                  </a:lnTo>
                  <a:cubicBezTo>
                    <a:pt x="639" y="87"/>
                    <a:pt x="495" y="164"/>
                    <a:pt x="346" y="236"/>
                  </a:cubicBezTo>
                  <a:cubicBezTo>
                    <a:pt x="337" y="241"/>
                    <a:pt x="327" y="256"/>
                    <a:pt x="327" y="270"/>
                  </a:cubicBezTo>
                  <a:lnTo>
                    <a:pt x="0" y="1288"/>
                  </a:lnTo>
                  <a:cubicBezTo>
                    <a:pt x="20" y="1293"/>
                    <a:pt x="39" y="1293"/>
                    <a:pt x="58" y="1293"/>
                  </a:cubicBezTo>
                  <a:lnTo>
                    <a:pt x="73" y="1293"/>
                  </a:lnTo>
                  <a:cubicBezTo>
                    <a:pt x="303" y="1293"/>
                    <a:pt x="418" y="1043"/>
                    <a:pt x="500" y="880"/>
                  </a:cubicBezTo>
                  <a:lnTo>
                    <a:pt x="7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8" name="Google Shape;19008;p73"/>
            <p:cNvSpPr/>
            <p:nvPr/>
          </p:nvSpPr>
          <p:spPr>
            <a:xfrm>
              <a:off x="7972606" y="3826547"/>
              <a:ext cx="335863" cy="339685"/>
            </a:xfrm>
            <a:custGeom>
              <a:rect b="b" l="l" r="r" t="t"/>
              <a:pathLst>
                <a:path extrusionOk="0" h="12975" w="12829">
                  <a:moveTo>
                    <a:pt x="3070" y="2040"/>
                  </a:moveTo>
                  <a:cubicBezTo>
                    <a:pt x="2480" y="2646"/>
                    <a:pt x="2609" y="3645"/>
                    <a:pt x="3335" y="4087"/>
                  </a:cubicBezTo>
                  <a:cubicBezTo>
                    <a:pt x="3253" y="4135"/>
                    <a:pt x="3181" y="4193"/>
                    <a:pt x="3114" y="4255"/>
                  </a:cubicBezTo>
                  <a:cubicBezTo>
                    <a:pt x="2672" y="2996"/>
                    <a:pt x="2326" y="3030"/>
                    <a:pt x="2504" y="2617"/>
                  </a:cubicBezTo>
                  <a:cubicBezTo>
                    <a:pt x="2614" y="2362"/>
                    <a:pt x="2816" y="2156"/>
                    <a:pt x="3070" y="2040"/>
                  </a:cubicBezTo>
                  <a:close/>
                  <a:moveTo>
                    <a:pt x="10248" y="4942"/>
                  </a:moveTo>
                  <a:lnTo>
                    <a:pt x="10248" y="4942"/>
                  </a:lnTo>
                  <a:cubicBezTo>
                    <a:pt x="10233" y="5105"/>
                    <a:pt x="10224" y="5278"/>
                    <a:pt x="10214" y="5447"/>
                  </a:cubicBezTo>
                  <a:cubicBezTo>
                    <a:pt x="10128" y="5355"/>
                    <a:pt x="10032" y="5278"/>
                    <a:pt x="9931" y="5216"/>
                  </a:cubicBezTo>
                  <a:cubicBezTo>
                    <a:pt x="10051" y="5144"/>
                    <a:pt x="10156" y="5048"/>
                    <a:pt x="10248" y="4942"/>
                  </a:cubicBezTo>
                  <a:close/>
                  <a:moveTo>
                    <a:pt x="9389" y="1923"/>
                  </a:moveTo>
                  <a:cubicBezTo>
                    <a:pt x="10084" y="1923"/>
                    <a:pt x="10670" y="2534"/>
                    <a:pt x="10502" y="3266"/>
                  </a:cubicBezTo>
                  <a:cubicBezTo>
                    <a:pt x="10483" y="3352"/>
                    <a:pt x="10464" y="3448"/>
                    <a:pt x="10445" y="3539"/>
                  </a:cubicBezTo>
                  <a:cubicBezTo>
                    <a:pt x="10228" y="3064"/>
                    <a:pt x="9758" y="2761"/>
                    <a:pt x="9239" y="2761"/>
                  </a:cubicBezTo>
                  <a:cubicBezTo>
                    <a:pt x="8999" y="2776"/>
                    <a:pt x="8999" y="3131"/>
                    <a:pt x="9239" y="3145"/>
                  </a:cubicBezTo>
                  <a:cubicBezTo>
                    <a:pt x="9758" y="3145"/>
                    <a:pt x="10176" y="3563"/>
                    <a:pt x="10176" y="4082"/>
                  </a:cubicBezTo>
                  <a:cubicBezTo>
                    <a:pt x="10176" y="4601"/>
                    <a:pt x="9758" y="5019"/>
                    <a:pt x="9239" y="5019"/>
                  </a:cubicBezTo>
                  <a:lnTo>
                    <a:pt x="9220" y="5019"/>
                  </a:lnTo>
                  <a:cubicBezTo>
                    <a:pt x="9061" y="5032"/>
                    <a:pt x="8092" y="5247"/>
                    <a:pt x="6697" y="5247"/>
                  </a:cubicBezTo>
                  <a:cubicBezTo>
                    <a:pt x="5979" y="5247"/>
                    <a:pt x="5148" y="5190"/>
                    <a:pt x="4257" y="5019"/>
                  </a:cubicBezTo>
                  <a:cubicBezTo>
                    <a:pt x="4244" y="5016"/>
                    <a:pt x="4232" y="5015"/>
                    <a:pt x="4219" y="5015"/>
                  </a:cubicBezTo>
                  <a:cubicBezTo>
                    <a:pt x="4142" y="5015"/>
                    <a:pt x="4069" y="5065"/>
                    <a:pt x="4036" y="5139"/>
                  </a:cubicBezTo>
                  <a:cubicBezTo>
                    <a:pt x="3998" y="5250"/>
                    <a:pt x="4065" y="5370"/>
                    <a:pt x="4180" y="5394"/>
                  </a:cubicBezTo>
                  <a:cubicBezTo>
                    <a:pt x="4982" y="5552"/>
                    <a:pt x="5798" y="5629"/>
                    <a:pt x="6609" y="5629"/>
                  </a:cubicBezTo>
                  <a:cubicBezTo>
                    <a:pt x="6634" y="5629"/>
                    <a:pt x="6659" y="5629"/>
                    <a:pt x="6683" y="5629"/>
                  </a:cubicBezTo>
                  <a:lnTo>
                    <a:pt x="6707" y="5629"/>
                  </a:lnTo>
                  <a:cubicBezTo>
                    <a:pt x="7557" y="5629"/>
                    <a:pt x="8413" y="5552"/>
                    <a:pt x="9253" y="5398"/>
                  </a:cubicBezTo>
                  <a:cubicBezTo>
                    <a:pt x="9767" y="5398"/>
                    <a:pt x="10185" y="5821"/>
                    <a:pt x="10180" y="6340"/>
                  </a:cubicBezTo>
                  <a:cubicBezTo>
                    <a:pt x="10176" y="6859"/>
                    <a:pt x="9753" y="7272"/>
                    <a:pt x="9239" y="7272"/>
                  </a:cubicBezTo>
                  <a:cubicBezTo>
                    <a:pt x="9111" y="7272"/>
                    <a:pt x="8270" y="7501"/>
                    <a:pt x="6835" y="7501"/>
                  </a:cubicBezTo>
                  <a:cubicBezTo>
                    <a:pt x="6117" y="7501"/>
                    <a:pt x="5251" y="7443"/>
                    <a:pt x="4252" y="7272"/>
                  </a:cubicBezTo>
                  <a:cubicBezTo>
                    <a:pt x="4239" y="7270"/>
                    <a:pt x="4226" y="7269"/>
                    <a:pt x="4213" y="7269"/>
                  </a:cubicBezTo>
                  <a:cubicBezTo>
                    <a:pt x="3996" y="7269"/>
                    <a:pt x="3949" y="7606"/>
                    <a:pt x="4190" y="7647"/>
                  </a:cubicBezTo>
                  <a:cubicBezTo>
                    <a:pt x="5055" y="7801"/>
                    <a:pt x="5929" y="7877"/>
                    <a:pt x="6808" y="7882"/>
                  </a:cubicBezTo>
                  <a:cubicBezTo>
                    <a:pt x="7629" y="7882"/>
                    <a:pt x="8451" y="7805"/>
                    <a:pt x="9258" y="7652"/>
                  </a:cubicBezTo>
                  <a:cubicBezTo>
                    <a:pt x="9614" y="7647"/>
                    <a:pt x="9955" y="7493"/>
                    <a:pt x="10200" y="7234"/>
                  </a:cubicBezTo>
                  <a:lnTo>
                    <a:pt x="10200" y="7234"/>
                  </a:lnTo>
                  <a:cubicBezTo>
                    <a:pt x="10209" y="7575"/>
                    <a:pt x="10253" y="7988"/>
                    <a:pt x="10008" y="8521"/>
                  </a:cubicBezTo>
                  <a:cubicBezTo>
                    <a:pt x="9902" y="8632"/>
                    <a:pt x="9287" y="8790"/>
                    <a:pt x="7980" y="8848"/>
                  </a:cubicBezTo>
                  <a:cubicBezTo>
                    <a:pt x="7645" y="8863"/>
                    <a:pt x="7302" y="8871"/>
                    <a:pt x="6961" y="8871"/>
                  </a:cubicBezTo>
                  <a:cubicBezTo>
                    <a:pt x="6143" y="8871"/>
                    <a:pt x="5343" y="8827"/>
                    <a:pt x="4733" y="8742"/>
                  </a:cubicBezTo>
                  <a:cubicBezTo>
                    <a:pt x="3805" y="8617"/>
                    <a:pt x="3637" y="8449"/>
                    <a:pt x="3618" y="8420"/>
                  </a:cubicBezTo>
                  <a:cubicBezTo>
                    <a:pt x="3637" y="7829"/>
                    <a:pt x="3628" y="7234"/>
                    <a:pt x="3584" y="6643"/>
                  </a:cubicBezTo>
                  <a:cubicBezTo>
                    <a:pt x="3732" y="6564"/>
                    <a:pt x="3837" y="6538"/>
                    <a:pt x="4000" y="6538"/>
                  </a:cubicBezTo>
                  <a:cubicBezTo>
                    <a:pt x="4325" y="6538"/>
                    <a:pt x="4878" y="6643"/>
                    <a:pt x="6448" y="6643"/>
                  </a:cubicBezTo>
                  <a:cubicBezTo>
                    <a:pt x="6534" y="6644"/>
                    <a:pt x="6624" y="6644"/>
                    <a:pt x="6716" y="6644"/>
                  </a:cubicBezTo>
                  <a:cubicBezTo>
                    <a:pt x="7732" y="6644"/>
                    <a:pt x="8996" y="6575"/>
                    <a:pt x="9124" y="6513"/>
                  </a:cubicBezTo>
                  <a:cubicBezTo>
                    <a:pt x="9310" y="6420"/>
                    <a:pt x="9239" y="6147"/>
                    <a:pt x="9043" y="6147"/>
                  </a:cubicBezTo>
                  <a:cubicBezTo>
                    <a:pt x="9036" y="6147"/>
                    <a:pt x="9029" y="6147"/>
                    <a:pt x="9023" y="6148"/>
                  </a:cubicBezTo>
                  <a:cubicBezTo>
                    <a:pt x="8212" y="6225"/>
                    <a:pt x="7405" y="6259"/>
                    <a:pt x="6602" y="6259"/>
                  </a:cubicBezTo>
                  <a:cubicBezTo>
                    <a:pt x="6549" y="6259"/>
                    <a:pt x="6496" y="6259"/>
                    <a:pt x="6443" y="6258"/>
                  </a:cubicBezTo>
                  <a:cubicBezTo>
                    <a:pt x="5131" y="6244"/>
                    <a:pt x="4089" y="6148"/>
                    <a:pt x="4017" y="6148"/>
                  </a:cubicBezTo>
                  <a:cubicBezTo>
                    <a:pt x="3839" y="6148"/>
                    <a:pt x="3661" y="6095"/>
                    <a:pt x="3512" y="5999"/>
                  </a:cubicBezTo>
                  <a:cubicBezTo>
                    <a:pt x="3455" y="5552"/>
                    <a:pt x="3368" y="5110"/>
                    <a:pt x="3248" y="4678"/>
                  </a:cubicBezTo>
                  <a:cubicBezTo>
                    <a:pt x="3421" y="4428"/>
                    <a:pt x="3700" y="4279"/>
                    <a:pt x="4002" y="4274"/>
                  </a:cubicBezTo>
                  <a:cubicBezTo>
                    <a:pt x="4891" y="4442"/>
                    <a:pt x="5790" y="4529"/>
                    <a:pt x="6688" y="4529"/>
                  </a:cubicBezTo>
                  <a:cubicBezTo>
                    <a:pt x="7668" y="4529"/>
                    <a:pt x="8648" y="4390"/>
                    <a:pt x="9090" y="4265"/>
                  </a:cubicBezTo>
                  <a:cubicBezTo>
                    <a:pt x="9308" y="4202"/>
                    <a:pt x="9254" y="3889"/>
                    <a:pt x="9050" y="3889"/>
                  </a:cubicBezTo>
                  <a:cubicBezTo>
                    <a:pt x="9034" y="3889"/>
                    <a:pt x="9017" y="3891"/>
                    <a:pt x="8999" y="3895"/>
                  </a:cubicBezTo>
                  <a:cubicBezTo>
                    <a:pt x="8152" y="4083"/>
                    <a:pt x="7344" y="4146"/>
                    <a:pt x="6635" y="4146"/>
                  </a:cubicBezTo>
                  <a:cubicBezTo>
                    <a:pt x="5204" y="4146"/>
                    <a:pt x="4173" y="3890"/>
                    <a:pt x="4022" y="3890"/>
                  </a:cubicBezTo>
                  <a:cubicBezTo>
                    <a:pt x="3503" y="3890"/>
                    <a:pt x="3085" y="3467"/>
                    <a:pt x="3085" y="2953"/>
                  </a:cubicBezTo>
                  <a:cubicBezTo>
                    <a:pt x="3085" y="2434"/>
                    <a:pt x="3503" y="2012"/>
                    <a:pt x="4022" y="2012"/>
                  </a:cubicBezTo>
                  <a:lnTo>
                    <a:pt x="4031" y="2012"/>
                  </a:lnTo>
                  <a:cubicBezTo>
                    <a:pt x="4041" y="2021"/>
                    <a:pt x="4055" y="2026"/>
                    <a:pt x="4070" y="2031"/>
                  </a:cubicBezTo>
                  <a:cubicBezTo>
                    <a:pt x="4868" y="2388"/>
                    <a:pt x="5676" y="2564"/>
                    <a:pt x="6483" y="2564"/>
                  </a:cubicBezTo>
                  <a:cubicBezTo>
                    <a:pt x="6686" y="2564"/>
                    <a:pt x="6889" y="2553"/>
                    <a:pt x="7091" y="2530"/>
                  </a:cubicBezTo>
                  <a:lnTo>
                    <a:pt x="7091" y="2530"/>
                  </a:lnTo>
                  <a:cubicBezTo>
                    <a:pt x="6861" y="2727"/>
                    <a:pt x="6573" y="2876"/>
                    <a:pt x="6251" y="2881"/>
                  </a:cubicBezTo>
                  <a:cubicBezTo>
                    <a:pt x="5602" y="2862"/>
                    <a:pt x="4930" y="2824"/>
                    <a:pt x="4243" y="2761"/>
                  </a:cubicBezTo>
                  <a:cubicBezTo>
                    <a:pt x="4232" y="2760"/>
                    <a:pt x="4222" y="2759"/>
                    <a:pt x="4212" y="2759"/>
                  </a:cubicBezTo>
                  <a:cubicBezTo>
                    <a:pt x="3976" y="2759"/>
                    <a:pt x="3951" y="3132"/>
                    <a:pt x="4204" y="3145"/>
                  </a:cubicBezTo>
                  <a:cubicBezTo>
                    <a:pt x="5052" y="3230"/>
                    <a:pt x="5903" y="3270"/>
                    <a:pt x="6755" y="3270"/>
                  </a:cubicBezTo>
                  <a:cubicBezTo>
                    <a:pt x="7264" y="3270"/>
                    <a:pt x="7774" y="3256"/>
                    <a:pt x="8283" y="3227"/>
                  </a:cubicBezTo>
                  <a:cubicBezTo>
                    <a:pt x="8533" y="3213"/>
                    <a:pt x="8514" y="2842"/>
                    <a:pt x="8273" y="2842"/>
                  </a:cubicBezTo>
                  <a:cubicBezTo>
                    <a:pt x="8268" y="2842"/>
                    <a:pt x="8264" y="2842"/>
                    <a:pt x="8259" y="2843"/>
                  </a:cubicBezTo>
                  <a:cubicBezTo>
                    <a:pt x="7932" y="2867"/>
                    <a:pt x="7601" y="2881"/>
                    <a:pt x="7260" y="2886"/>
                  </a:cubicBezTo>
                  <a:cubicBezTo>
                    <a:pt x="7428" y="2751"/>
                    <a:pt x="7572" y="2598"/>
                    <a:pt x="7697" y="2425"/>
                  </a:cubicBezTo>
                  <a:cubicBezTo>
                    <a:pt x="8105" y="2334"/>
                    <a:pt x="8504" y="2204"/>
                    <a:pt x="8888" y="2031"/>
                  </a:cubicBezTo>
                  <a:cubicBezTo>
                    <a:pt x="9056" y="1957"/>
                    <a:pt x="9225" y="1923"/>
                    <a:pt x="9389" y="1923"/>
                  </a:cubicBezTo>
                  <a:close/>
                  <a:moveTo>
                    <a:pt x="9385" y="1"/>
                  </a:moveTo>
                  <a:cubicBezTo>
                    <a:pt x="8965" y="1"/>
                    <a:pt x="8532" y="88"/>
                    <a:pt x="8105" y="277"/>
                  </a:cubicBezTo>
                  <a:cubicBezTo>
                    <a:pt x="7557" y="520"/>
                    <a:pt x="7017" y="641"/>
                    <a:pt x="6477" y="641"/>
                  </a:cubicBezTo>
                  <a:cubicBezTo>
                    <a:pt x="5936" y="641"/>
                    <a:pt x="5396" y="520"/>
                    <a:pt x="4848" y="277"/>
                  </a:cubicBezTo>
                  <a:cubicBezTo>
                    <a:pt x="4442" y="97"/>
                    <a:pt x="4007" y="7"/>
                    <a:pt x="3572" y="7"/>
                  </a:cubicBezTo>
                  <a:cubicBezTo>
                    <a:pt x="3182" y="7"/>
                    <a:pt x="2792" y="79"/>
                    <a:pt x="2422" y="225"/>
                  </a:cubicBezTo>
                  <a:cubicBezTo>
                    <a:pt x="870" y="835"/>
                    <a:pt x="1" y="2641"/>
                    <a:pt x="904" y="4073"/>
                  </a:cubicBezTo>
                  <a:cubicBezTo>
                    <a:pt x="1149" y="4457"/>
                    <a:pt x="1336" y="4937"/>
                    <a:pt x="1471" y="5495"/>
                  </a:cubicBezTo>
                  <a:cubicBezTo>
                    <a:pt x="1495" y="5598"/>
                    <a:pt x="1572" y="5643"/>
                    <a:pt x="1650" y="5643"/>
                  </a:cubicBezTo>
                  <a:cubicBezTo>
                    <a:pt x="1761" y="5643"/>
                    <a:pt x="1874" y="5552"/>
                    <a:pt x="1841" y="5408"/>
                  </a:cubicBezTo>
                  <a:cubicBezTo>
                    <a:pt x="1725" y="4860"/>
                    <a:pt x="1519" y="4342"/>
                    <a:pt x="1226" y="3866"/>
                  </a:cubicBezTo>
                  <a:cubicBezTo>
                    <a:pt x="255" y="2333"/>
                    <a:pt x="1710" y="388"/>
                    <a:pt x="3560" y="388"/>
                  </a:cubicBezTo>
                  <a:cubicBezTo>
                    <a:pt x="3925" y="388"/>
                    <a:pt x="4305" y="464"/>
                    <a:pt x="4685" y="633"/>
                  </a:cubicBezTo>
                  <a:cubicBezTo>
                    <a:pt x="5285" y="897"/>
                    <a:pt x="5877" y="1029"/>
                    <a:pt x="6469" y="1029"/>
                  </a:cubicBezTo>
                  <a:cubicBezTo>
                    <a:pt x="7061" y="1029"/>
                    <a:pt x="7654" y="897"/>
                    <a:pt x="8254" y="633"/>
                  </a:cubicBezTo>
                  <a:cubicBezTo>
                    <a:pt x="8629" y="466"/>
                    <a:pt x="9009" y="389"/>
                    <a:pt x="9378" y="389"/>
                  </a:cubicBezTo>
                  <a:cubicBezTo>
                    <a:pt x="11000" y="389"/>
                    <a:pt x="12388" y="1870"/>
                    <a:pt x="11996" y="3611"/>
                  </a:cubicBezTo>
                  <a:cubicBezTo>
                    <a:pt x="11751" y="4692"/>
                    <a:pt x="11670" y="5937"/>
                    <a:pt x="11737" y="7421"/>
                  </a:cubicBezTo>
                  <a:cubicBezTo>
                    <a:pt x="11819" y="8949"/>
                    <a:pt x="10964" y="10371"/>
                    <a:pt x="9575" y="11014"/>
                  </a:cubicBezTo>
                  <a:cubicBezTo>
                    <a:pt x="9431" y="11082"/>
                    <a:pt x="9484" y="11120"/>
                    <a:pt x="9095" y="12302"/>
                  </a:cubicBezTo>
                  <a:cubicBezTo>
                    <a:pt x="9042" y="12403"/>
                    <a:pt x="8960" y="12600"/>
                    <a:pt x="8845" y="12600"/>
                  </a:cubicBezTo>
                  <a:cubicBezTo>
                    <a:pt x="8782" y="12600"/>
                    <a:pt x="8773" y="12600"/>
                    <a:pt x="8715" y="12494"/>
                  </a:cubicBezTo>
                  <a:cubicBezTo>
                    <a:pt x="8542" y="12177"/>
                    <a:pt x="8518" y="11937"/>
                    <a:pt x="8393" y="11500"/>
                  </a:cubicBezTo>
                  <a:cubicBezTo>
                    <a:pt x="8225" y="10885"/>
                    <a:pt x="8523" y="10241"/>
                    <a:pt x="9095" y="9967"/>
                  </a:cubicBezTo>
                  <a:cubicBezTo>
                    <a:pt x="10056" y="9520"/>
                    <a:pt x="10646" y="8531"/>
                    <a:pt x="10589" y="7474"/>
                  </a:cubicBezTo>
                  <a:cubicBezTo>
                    <a:pt x="10512" y="5889"/>
                    <a:pt x="10603" y="4539"/>
                    <a:pt x="10872" y="3357"/>
                  </a:cubicBezTo>
                  <a:cubicBezTo>
                    <a:pt x="11095" y="2374"/>
                    <a:pt x="10310" y="1543"/>
                    <a:pt x="9379" y="1543"/>
                  </a:cubicBezTo>
                  <a:cubicBezTo>
                    <a:pt x="9164" y="1543"/>
                    <a:pt x="8940" y="1587"/>
                    <a:pt x="8720" y="1685"/>
                  </a:cubicBezTo>
                  <a:cubicBezTo>
                    <a:pt x="7973" y="2014"/>
                    <a:pt x="7221" y="2179"/>
                    <a:pt x="6469" y="2179"/>
                  </a:cubicBezTo>
                  <a:cubicBezTo>
                    <a:pt x="5717" y="2179"/>
                    <a:pt x="4966" y="2014"/>
                    <a:pt x="4219" y="1685"/>
                  </a:cubicBezTo>
                  <a:cubicBezTo>
                    <a:pt x="3998" y="1587"/>
                    <a:pt x="3778" y="1544"/>
                    <a:pt x="3568" y="1544"/>
                  </a:cubicBezTo>
                  <a:cubicBezTo>
                    <a:pt x="2551" y="1544"/>
                    <a:pt x="1750" y="2550"/>
                    <a:pt x="2196" y="3246"/>
                  </a:cubicBezTo>
                  <a:cubicBezTo>
                    <a:pt x="2480" y="3698"/>
                    <a:pt x="2696" y="4188"/>
                    <a:pt x="2845" y="4702"/>
                  </a:cubicBezTo>
                  <a:lnTo>
                    <a:pt x="2845" y="4707"/>
                  </a:lnTo>
                  <a:cubicBezTo>
                    <a:pt x="3363" y="6470"/>
                    <a:pt x="3263" y="8660"/>
                    <a:pt x="3085" y="10486"/>
                  </a:cubicBezTo>
                  <a:cubicBezTo>
                    <a:pt x="3053" y="10785"/>
                    <a:pt x="2799" y="11007"/>
                    <a:pt x="2504" y="11007"/>
                  </a:cubicBezTo>
                  <a:cubicBezTo>
                    <a:pt x="2487" y="11007"/>
                    <a:pt x="2469" y="11006"/>
                    <a:pt x="2451" y="11005"/>
                  </a:cubicBezTo>
                  <a:cubicBezTo>
                    <a:pt x="2134" y="10971"/>
                    <a:pt x="1903" y="10688"/>
                    <a:pt x="1932" y="10371"/>
                  </a:cubicBezTo>
                  <a:cubicBezTo>
                    <a:pt x="2047" y="9213"/>
                    <a:pt x="2158" y="7700"/>
                    <a:pt x="1994" y="6321"/>
                  </a:cubicBezTo>
                  <a:cubicBezTo>
                    <a:pt x="1977" y="6208"/>
                    <a:pt x="1892" y="6156"/>
                    <a:pt x="1806" y="6156"/>
                  </a:cubicBezTo>
                  <a:cubicBezTo>
                    <a:pt x="1702" y="6156"/>
                    <a:pt x="1597" y="6232"/>
                    <a:pt x="1610" y="6369"/>
                  </a:cubicBezTo>
                  <a:cubicBezTo>
                    <a:pt x="1769" y="7714"/>
                    <a:pt x="1663" y="9194"/>
                    <a:pt x="1552" y="10337"/>
                  </a:cubicBezTo>
                  <a:cubicBezTo>
                    <a:pt x="1480" y="10870"/>
                    <a:pt x="1869" y="11360"/>
                    <a:pt x="2407" y="11413"/>
                  </a:cubicBezTo>
                  <a:cubicBezTo>
                    <a:pt x="2440" y="11416"/>
                    <a:pt x="2471" y="11418"/>
                    <a:pt x="2503" y="11418"/>
                  </a:cubicBezTo>
                  <a:cubicBezTo>
                    <a:pt x="3005" y="11418"/>
                    <a:pt x="3428" y="11031"/>
                    <a:pt x="3460" y="10524"/>
                  </a:cubicBezTo>
                  <a:cubicBezTo>
                    <a:pt x="3522" y="9929"/>
                    <a:pt x="3560" y="9376"/>
                    <a:pt x="3580" y="8867"/>
                  </a:cubicBezTo>
                  <a:cubicBezTo>
                    <a:pt x="3950" y="9040"/>
                    <a:pt x="4608" y="9126"/>
                    <a:pt x="5011" y="9165"/>
                  </a:cubicBezTo>
                  <a:cubicBezTo>
                    <a:pt x="5588" y="9227"/>
                    <a:pt x="6280" y="9256"/>
                    <a:pt x="6976" y="9256"/>
                  </a:cubicBezTo>
                  <a:cubicBezTo>
                    <a:pt x="7433" y="9256"/>
                    <a:pt x="7889" y="9247"/>
                    <a:pt x="8321" y="9213"/>
                  </a:cubicBezTo>
                  <a:cubicBezTo>
                    <a:pt x="8773" y="9189"/>
                    <a:pt x="9220" y="9136"/>
                    <a:pt x="9666" y="9054"/>
                  </a:cubicBezTo>
                  <a:lnTo>
                    <a:pt x="9666" y="9054"/>
                  </a:lnTo>
                  <a:cubicBezTo>
                    <a:pt x="9383" y="9376"/>
                    <a:pt x="9119" y="9511"/>
                    <a:pt x="8874" y="9636"/>
                  </a:cubicBezTo>
                  <a:cubicBezTo>
                    <a:pt x="8163" y="10006"/>
                    <a:pt x="7802" y="10817"/>
                    <a:pt x="8014" y="11591"/>
                  </a:cubicBezTo>
                  <a:cubicBezTo>
                    <a:pt x="8134" y="12009"/>
                    <a:pt x="8168" y="12302"/>
                    <a:pt x="8374" y="12672"/>
                  </a:cubicBezTo>
                  <a:cubicBezTo>
                    <a:pt x="8451" y="12816"/>
                    <a:pt x="8557" y="12965"/>
                    <a:pt x="8826" y="12974"/>
                  </a:cubicBezTo>
                  <a:cubicBezTo>
                    <a:pt x="8832" y="12975"/>
                    <a:pt x="8838" y="12975"/>
                    <a:pt x="8843" y="12975"/>
                  </a:cubicBezTo>
                  <a:cubicBezTo>
                    <a:pt x="9139" y="12975"/>
                    <a:pt x="9299" y="12739"/>
                    <a:pt x="9431" y="12475"/>
                  </a:cubicBezTo>
                  <a:cubicBezTo>
                    <a:pt x="9474" y="12388"/>
                    <a:pt x="9397" y="12581"/>
                    <a:pt x="9806" y="11322"/>
                  </a:cubicBezTo>
                  <a:cubicBezTo>
                    <a:pt x="11295" y="10596"/>
                    <a:pt x="12208" y="9050"/>
                    <a:pt x="12121" y="7392"/>
                  </a:cubicBezTo>
                  <a:cubicBezTo>
                    <a:pt x="12054" y="5941"/>
                    <a:pt x="12131" y="4731"/>
                    <a:pt x="12366" y="3683"/>
                  </a:cubicBezTo>
                  <a:cubicBezTo>
                    <a:pt x="12829" y="1694"/>
                    <a:pt x="11240" y="1"/>
                    <a:pt x="93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09" name="Google Shape;19009;p73"/>
          <p:cNvGrpSpPr/>
          <p:nvPr/>
        </p:nvGrpSpPr>
        <p:grpSpPr>
          <a:xfrm>
            <a:off x="5309550" y="2909330"/>
            <a:ext cx="371939" cy="367201"/>
            <a:chOff x="5309550" y="2909330"/>
            <a:chExt cx="371939" cy="367201"/>
          </a:xfrm>
        </p:grpSpPr>
        <p:sp>
          <p:nvSpPr>
            <p:cNvPr id="19010" name="Google Shape;19010;p73"/>
            <p:cNvSpPr/>
            <p:nvPr/>
          </p:nvSpPr>
          <p:spPr>
            <a:xfrm>
              <a:off x="5340102" y="2937683"/>
              <a:ext cx="311202" cy="310678"/>
            </a:xfrm>
            <a:custGeom>
              <a:rect b="b" l="l" r="r" t="t"/>
              <a:pathLst>
                <a:path extrusionOk="0" h="11867" w="11887">
                  <a:moveTo>
                    <a:pt x="6089" y="1"/>
                  </a:moveTo>
                  <a:cubicBezTo>
                    <a:pt x="5715" y="1"/>
                    <a:pt x="5377" y="419"/>
                    <a:pt x="5007" y="481"/>
                  </a:cubicBezTo>
                  <a:cubicBezTo>
                    <a:pt x="4969" y="488"/>
                    <a:pt x="4931" y="490"/>
                    <a:pt x="4891" y="490"/>
                  </a:cubicBezTo>
                  <a:cubicBezTo>
                    <a:pt x="4618" y="490"/>
                    <a:pt x="4307" y="358"/>
                    <a:pt x="4034" y="358"/>
                  </a:cubicBezTo>
                  <a:cubicBezTo>
                    <a:pt x="3958" y="358"/>
                    <a:pt x="3884" y="368"/>
                    <a:pt x="3815" y="395"/>
                  </a:cubicBezTo>
                  <a:cubicBezTo>
                    <a:pt x="3469" y="529"/>
                    <a:pt x="3306" y="1058"/>
                    <a:pt x="2989" y="1255"/>
                  </a:cubicBezTo>
                  <a:cubicBezTo>
                    <a:pt x="2672" y="1452"/>
                    <a:pt x="2124" y="1375"/>
                    <a:pt x="1855" y="1629"/>
                  </a:cubicBezTo>
                  <a:cubicBezTo>
                    <a:pt x="1586" y="1884"/>
                    <a:pt x="1644" y="2432"/>
                    <a:pt x="1423" y="2744"/>
                  </a:cubicBezTo>
                  <a:cubicBezTo>
                    <a:pt x="1212" y="3042"/>
                    <a:pt x="683" y="3171"/>
                    <a:pt x="525" y="3522"/>
                  </a:cubicBezTo>
                  <a:cubicBezTo>
                    <a:pt x="366" y="3873"/>
                    <a:pt x="625" y="4353"/>
                    <a:pt x="544" y="4714"/>
                  </a:cubicBezTo>
                  <a:cubicBezTo>
                    <a:pt x="462" y="5083"/>
                    <a:pt x="20" y="5400"/>
                    <a:pt x="11" y="5780"/>
                  </a:cubicBezTo>
                  <a:cubicBezTo>
                    <a:pt x="1" y="6160"/>
                    <a:pt x="429" y="6501"/>
                    <a:pt x="491" y="6871"/>
                  </a:cubicBezTo>
                  <a:cubicBezTo>
                    <a:pt x="553" y="7245"/>
                    <a:pt x="270" y="7716"/>
                    <a:pt x="405" y="8062"/>
                  </a:cubicBezTo>
                  <a:cubicBezTo>
                    <a:pt x="539" y="8408"/>
                    <a:pt x="1067" y="8576"/>
                    <a:pt x="1264" y="8888"/>
                  </a:cubicBezTo>
                  <a:cubicBezTo>
                    <a:pt x="1461" y="9205"/>
                    <a:pt x="1385" y="9758"/>
                    <a:pt x="1639" y="10022"/>
                  </a:cubicBezTo>
                  <a:cubicBezTo>
                    <a:pt x="1894" y="10291"/>
                    <a:pt x="2441" y="10233"/>
                    <a:pt x="2754" y="10454"/>
                  </a:cubicBezTo>
                  <a:cubicBezTo>
                    <a:pt x="3052" y="10666"/>
                    <a:pt x="3181" y="11199"/>
                    <a:pt x="3532" y="11357"/>
                  </a:cubicBezTo>
                  <a:cubicBezTo>
                    <a:pt x="3616" y="11395"/>
                    <a:pt x="3708" y="11409"/>
                    <a:pt x="3803" y="11409"/>
                  </a:cubicBezTo>
                  <a:cubicBezTo>
                    <a:pt x="4050" y="11409"/>
                    <a:pt x="4325" y="11317"/>
                    <a:pt x="4566" y="11317"/>
                  </a:cubicBezTo>
                  <a:cubicBezTo>
                    <a:pt x="4620" y="11317"/>
                    <a:pt x="4673" y="11322"/>
                    <a:pt x="4723" y="11333"/>
                  </a:cubicBezTo>
                  <a:cubicBezTo>
                    <a:pt x="5093" y="11420"/>
                    <a:pt x="5410" y="11862"/>
                    <a:pt x="5790" y="11867"/>
                  </a:cubicBezTo>
                  <a:cubicBezTo>
                    <a:pt x="5794" y="11867"/>
                    <a:pt x="5798" y="11867"/>
                    <a:pt x="5802" y="11867"/>
                  </a:cubicBezTo>
                  <a:cubicBezTo>
                    <a:pt x="6177" y="11867"/>
                    <a:pt x="6515" y="11448"/>
                    <a:pt x="6880" y="11386"/>
                  </a:cubicBezTo>
                  <a:cubicBezTo>
                    <a:pt x="6918" y="11380"/>
                    <a:pt x="6958" y="11377"/>
                    <a:pt x="6997" y="11377"/>
                  </a:cubicBezTo>
                  <a:cubicBezTo>
                    <a:pt x="7273" y="11377"/>
                    <a:pt x="7584" y="11509"/>
                    <a:pt x="7856" y="11509"/>
                  </a:cubicBezTo>
                  <a:cubicBezTo>
                    <a:pt x="7931" y="11509"/>
                    <a:pt x="8004" y="11499"/>
                    <a:pt x="8072" y="11473"/>
                  </a:cubicBezTo>
                  <a:cubicBezTo>
                    <a:pt x="8418" y="11338"/>
                    <a:pt x="8586" y="10815"/>
                    <a:pt x="8898" y="10613"/>
                  </a:cubicBezTo>
                  <a:cubicBezTo>
                    <a:pt x="9215" y="10416"/>
                    <a:pt x="9763" y="10498"/>
                    <a:pt x="10032" y="10238"/>
                  </a:cubicBezTo>
                  <a:cubicBezTo>
                    <a:pt x="10306" y="9984"/>
                    <a:pt x="10248" y="9441"/>
                    <a:pt x="10469" y="9128"/>
                  </a:cubicBezTo>
                  <a:cubicBezTo>
                    <a:pt x="10680" y="8831"/>
                    <a:pt x="11214" y="8696"/>
                    <a:pt x="11367" y="8350"/>
                  </a:cubicBezTo>
                  <a:cubicBezTo>
                    <a:pt x="11526" y="7999"/>
                    <a:pt x="11266" y="7519"/>
                    <a:pt x="11343" y="7159"/>
                  </a:cubicBezTo>
                  <a:cubicBezTo>
                    <a:pt x="11430" y="6789"/>
                    <a:pt x="11872" y="6472"/>
                    <a:pt x="11877" y="6092"/>
                  </a:cubicBezTo>
                  <a:cubicBezTo>
                    <a:pt x="11886" y="5718"/>
                    <a:pt x="11459" y="5372"/>
                    <a:pt x="11396" y="5002"/>
                  </a:cubicBezTo>
                  <a:cubicBezTo>
                    <a:pt x="11334" y="4632"/>
                    <a:pt x="11617" y="4161"/>
                    <a:pt x="11483" y="3810"/>
                  </a:cubicBezTo>
                  <a:cubicBezTo>
                    <a:pt x="11348" y="3464"/>
                    <a:pt x="10825" y="3296"/>
                    <a:pt x="10623" y="2984"/>
                  </a:cubicBezTo>
                  <a:cubicBezTo>
                    <a:pt x="10426" y="2667"/>
                    <a:pt x="10503" y="2119"/>
                    <a:pt x="10248" y="1850"/>
                  </a:cubicBezTo>
                  <a:cubicBezTo>
                    <a:pt x="9993" y="1577"/>
                    <a:pt x="9451" y="1634"/>
                    <a:pt x="9138" y="1413"/>
                  </a:cubicBezTo>
                  <a:cubicBezTo>
                    <a:pt x="8836" y="1202"/>
                    <a:pt x="8706" y="673"/>
                    <a:pt x="8355" y="515"/>
                  </a:cubicBezTo>
                  <a:cubicBezTo>
                    <a:pt x="8271" y="476"/>
                    <a:pt x="8179" y="462"/>
                    <a:pt x="8082" y="462"/>
                  </a:cubicBezTo>
                  <a:cubicBezTo>
                    <a:pt x="7837" y="462"/>
                    <a:pt x="7564" y="550"/>
                    <a:pt x="7324" y="550"/>
                  </a:cubicBezTo>
                  <a:cubicBezTo>
                    <a:pt x="7269" y="550"/>
                    <a:pt x="7215" y="546"/>
                    <a:pt x="7164" y="534"/>
                  </a:cubicBezTo>
                  <a:cubicBezTo>
                    <a:pt x="6794" y="452"/>
                    <a:pt x="6477" y="10"/>
                    <a:pt x="6102" y="1"/>
                  </a:cubicBezTo>
                  <a:cubicBezTo>
                    <a:pt x="6098" y="1"/>
                    <a:pt x="6094" y="1"/>
                    <a:pt x="6089" y="1"/>
                  </a:cubicBez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1" name="Google Shape;19011;p73"/>
            <p:cNvSpPr/>
            <p:nvPr/>
          </p:nvSpPr>
          <p:spPr>
            <a:xfrm>
              <a:off x="5465138" y="2980461"/>
              <a:ext cx="186271" cy="268031"/>
            </a:xfrm>
            <a:custGeom>
              <a:rect b="b" l="l" r="r" t="t"/>
              <a:pathLst>
                <a:path extrusionOk="0" h="10238" w="7115">
                  <a:moveTo>
                    <a:pt x="5035" y="0"/>
                  </a:moveTo>
                  <a:lnTo>
                    <a:pt x="5035" y="0"/>
                  </a:lnTo>
                  <a:cubicBezTo>
                    <a:pt x="6577" y="4093"/>
                    <a:pt x="4228" y="8614"/>
                    <a:pt x="0" y="9714"/>
                  </a:cubicBezTo>
                  <a:cubicBezTo>
                    <a:pt x="351" y="9820"/>
                    <a:pt x="668" y="10228"/>
                    <a:pt x="1019" y="10238"/>
                  </a:cubicBezTo>
                  <a:cubicBezTo>
                    <a:pt x="1023" y="10238"/>
                    <a:pt x="1027" y="10238"/>
                    <a:pt x="1031" y="10238"/>
                  </a:cubicBezTo>
                  <a:cubicBezTo>
                    <a:pt x="1406" y="10238"/>
                    <a:pt x="1748" y="9819"/>
                    <a:pt x="2114" y="9757"/>
                  </a:cubicBezTo>
                  <a:cubicBezTo>
                    <a:pt x="2153" y="9750"/>
                    <a:pt x="2194" y="9747"/>
                    <a:pt x="2235" y="9747"/>
                  </a:cubicBezTo>
                  <a:cubicBezTo>
                    <a:pt x="2505" y="9747"/>
                    <a:pt x="2816" y="9880"/>
                    <a:pt x="3087" y="9880"/>
                  </a:cubicBezTo>
                  <a:cubicBezTo>
                    <a:pt x="3162" y="9880"/>
                    <a:pt x="3234" y="9870"/>
                    <a:pt x="3301" y="9844"/>
                  </a:cubicBezTo>
                  <a:cubicBezTo>
                    <a:pt x="3651" y="9704"/>
                    <a:pt x="3810" y="9181"/>
                    <a:pt x="4132" y="8984"/>
                  </a:cubicBezTo>
                  <a:cubicBezTo>
                    <a:pt x="4454" y="8782"/>
                    <a:pt x="4992" y="8864"/>
                    <a:pt x="5265" y="8609"/>
                  </a:cubicBezTo>
                  <a:cubicBezTo>
                    <a:pt x="5539" y="8350"/>
                    <a:pt x="5477" y="7807"/>
                    <a:pt x="5698" y="7494"/>
                  </a:cubicBezTo>
                  <a:cubicBezTo>
                    <a:pt x="5919" y="7187"/>
                    <a:pt x="6447" y="7067"/>
                    <a:pt x="6601" y="6716"/>
                  </a:cubicBezTo>
                  <a:cubicBezTo>
                    <a:pt x="6755" y="6365"/>
                    <a:pt x="6490" y="5885"/>
                    <a:pt x="6572" y="5525"/>
                  </a:cubicBezTo>
                  <a:cubicBezTo>
                    <a:pt x="6659" y="5150"/>
                    <a:pt x="7096" y="4833"/>
                    <a:pt x="7105" y="4458"/>
                  </a:cubicBezTo>
                  <a:cubicBezTo>
                    <a:pt x="7115" y="4088"/>
                    <a:pt x="6692" y="3738"/>
                    <a:pt x="6625" y="3368"/>
                  </a:cubicBezTo>
                  <a:cubicBezTo>
                    <a:pt x="6563" y="2998"/>
                    <a:pt x="6846" y="2527"/>
                    <a:pt x="6711" y="2176"/>
                  </a:cubicBezTo>
                  <a:cubicBezTo>
                    <a:pt x="6577" y="1826"/>
                    <a:pt x="6053" y="1672"/>
                    <a:pt x="5852" y="1350"/>
                  </a:cubicBezTo>
                  <a:cubicBezTo>
                    <a:pt x="5655" y="1028"/>
                    <a:pt x="5736" y="490"/>
                    <a:pt x="5477" y="216"/>
                  </a:cubicBezTo>
                  <a:cubicBezTo>
                    <a:pt x="5366" y="96"/>
                    <a:pt x="5208" y="43"/>
                    <a:pt x="503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2" name="Google Shape;19012;p73"/>
            <p:cNvSpPr/>
            <p:nvPr/>
          </p:nvSpPr>
          <p:spPr>
            <a:xfrm>
              <a:off x="5467599" y="3048451"/>
              <a:ext cx="130115" cy="140744"/>
            </a:xfrm>
            <a:custGeom>
              <a:rect b="b" l="l" r="r" t="t"/>
              <a:pathLst>
                <a:path extrusionOk="0" h="5376" w="4970">
                  <a:moveTo>
                    <a:pt x="3552" y="1"/>
                  </a:moveTo>
                  <a:cubicBezTo>
                    <a:pt x="3319" y="1"/>
                    <a:pt x="3107" y="117"/>
                    <a:pt x="3053" y="372"/>
                  </a:cubicBezTo>
                  <a:cubicBezTo>
                    <a:pt x="2721" y="1890"/>
                    <a:pt x="1948" y="2812"/>
                    <a:pt x="833" y="3975"/>
                  </a:cubicBezTo>
                  <a:cubicBezTo>
                    <a:pt x="0" y="4841"/>
                    <a:pt x="534" y="5376"/>
                    <a:pt x="1449" y="5376"/>
                  </a:cubicBezTo>
                  <a:cubicBezTo>
                    <a:pt x="2307" y="5376"/>
                    <a:pt x="3500" y="4906"/>
                    <a:pt x="4215" y="3797"/>
                  </a:cubicBezTo>
                  <a:cubicBezTo>
                    <a:pt x="4970" y="2625"/>
                    <a:pt x="4537" y="1294"/>
                    <a:pt x="4259" y="478"/>
                  </a:cubicBezTo>
                  <a:cubicBezTo>
                    <a:pt x="4156" y="174"/>
                    <a:pt x="3838" y="1"/>
                    <a:pt x="355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3" name="Google Shape;19013;p73"/>
            <p:cNvSpPr/>
            <p:nvPr/>
          </p:nvSpPr>
          <p:spPr>
            <a:xfrm>
              <a:off x="5478463" y="3049236"/>
              <a:ext cx="119381" cy="139958"/>
            </a:xfrm>
            <a:custGeom>
              <a:rect b="b" l="l" r="r" t="t"/>
              <a:pathLst>
                <a:path extrusionOk="0" h="5346" w="4560">
                  <a:moveTo>
                    <a:pt x="3334" y="1"/>
                  </a:moveTo>
                  <a:lnTo>
                    <a:pt x="3334" y="1"/>
                  </a:lnTo>
                  <a:cubicBezTo>
                    <a:pt x="3613" y="827"/>
                    <a:pt x="3988" y="2100"/>
                    <a:pt x="3258" y="3224"/>
                  </a:cubicBezTo>
                  <a:cubicBezTo>
                    <a:pt x="2543" y="4332"/>
                    <a:pt x="1349" y="4803"/>
                    <a:pt x="490" y="4803"/>
                  </a:cubicBezTo>
                  <a:cubicBezTo>
                    <a:pt x="310" y="4803"/>
                    <a:pt x="144" y="4783"/>
                    <a:pt x="0" y="4743"/>
                  </a:cubicBezTo>
                  <a:lnTo>
                    <a:pt x="0" y="4743"/>
                  </a:lnTo>
                  <a:cubicBezTo>
                    <a:pt x="16" y="5126"/>
                    <a:pt x="445" y="5345"/>
                    <a:pt x="1030" y="5345"/>
                  </a:cubicBezTo>
                  <a:cubicBezTo>
                    <a:pt x="1887" y="5345"/>
                    <a:pt x="3079" y="4875"/>
                    <a:pt x="3796" y="3767"/>
                  </a:cubicBezTo>
                  <a:cubicBezTo>
                    <a:pt x="4559" y="2600"/>
                    <a:pt x="4127" y="1264"/>
                    <a:pt x="3848" y="448"/>
                  </a:cubicBezTo>
                  <a:cubicBezTo>
                    <a:pt x="3767" y="222"/>
                    <a:pt x="3570" y="49"/>
                    <a:pt x="3334"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4" name="Google Shape;19014;p73"/>
            <p:cNvSpPr/>
            <p:nvPr/>
          </p:nvSpPr>
          <p:spPr>
            <a:xfrm>
              <a:off x="5420736" y="3021485"/>
              <a:ext cx="68722" cy="68827"/>
            </a:xfrm>
            <a:custGeom>
              <a:rect b="b" l="l" r="r" t="t"/>
              <a:pathLst>
                <a:path extrusionOk="0" h="2629" w="2625">
                  <a:moveTo>
                    <a:pt x="1454" y="1"/>
                  </a:moveTo>
                  <a:cubicBezTo>
                    <a:pt x="990" y="1"/>
                    <a:pt x="488" y="371"/>
                    <a:pt x="284" y="830"/>
                  </a:cubicBezTo>
                  <a:cubicBezTo>
                    <a:pt x="0" y="1469"/>
                    <a:pt x="289" y="2224"/>
                    <a:pt x="928" y="2507"/>
                  </a:cubicBezTo>
                  <a:cubicBezTo>
                    <a:pt x="1107" y="2588"/>
                    <a:pt x="1321" y="2628"/>
                    <a:pt x="1535" y="2628"/>
                  </a:cubicBezTo>
                  <a:cubicBezTo>
                    <a:pt x="2080" y="2628"/>
                    <a:pt x="2625" y="2367"/>
                    <a:pt x="2604" y="1863"/>
                  </a:cubicBezTo>
                  <a:cubicBezTo>
                    <a:pt x="2580" y="1272"/>
                    <a:pt x="2345" y="513"/>
                    <a:pt x="1960" y="187"/>
                  </a:cubicBezTo>
                  <a:cubicBezTo>
                    <a:pt x="1811" y="57"/>
                    <a:pt x="1635" y="1"/>
                    <a:pt x="145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5" name="Google Shape;19015;p73"/>
            <p:cNvSpPr/>
            <p:nvPr/>
          </p:nvSpPr>
          <p:spPr>
            <a:xfrm>
              <a:off x="5428276" y="3022218"/>
              <a:ext cx="61183" cy="68147"/>
            </a:xfrm>
            <a:custGeom>
              <a:rect b="b" l="l" r="r" t="t"/>
              <a:pathLst>
                <a:path extrusionOk="0" h="2603" w="2337">
                  <a:moveTo>
                    <a:pt x="1384" y="0"/>
                  </a:moveTo>
                  <a:lnTo>
                    <a:pt x="1384" y="0"/>
                  </a:lnTo>
                  <a:cubicBezTo>
                    <a:pt x="1562" y="380"/>
                    <a:pt x="1663" y="788"/>
                    <a:pt x="1682" y="1201"/>
                  </a:cubicBezTo>
                  <a:cubicBezTo>
                    <a:pt x="1703" y="1709"/>
                    <a:pt x="1157" y="1969"/>
                    <a:pt x="610" y="1969"/>
                  </a:cubicBezTo>
                  <a:cubicBezTo>
                    <a:pt x="398" y="1969"/>
                    <a:pt x="185" y="1929"/>
                    <a:pt x="5" y="1850"/>
                  </a:cubicBezTo>
                  <a:cubicBezTo>
                    <a:pt x="1" y="1845"/>
                    <a:pt x="1" y="1845"/>
                    <a:pt x="1" y="1845"/>
                  </a:cubicBezTo>
                  <a:lnTo>
                    <a:pt x="1" y="1845"/>
                  </a:lnTo>
                  <a:cubicBezTo>
                    <a:pt x="126" y="2128"/>
                    <a:pt x="356" y="2359"/>
                    <a:pt x="640" y="2484"/>
                  </a:cubicBezTo>
                  <a:cubicBezTo>
                    <a:pt x="819" y="2563"/>
                    <a:pt x="1032" y="2603"/>
                    <a:pt x="1245" y="2603"/>
                  </a:cubicBezTo>
                  <a:cubicBezTo>
                    <a:pt x="1791" y="2603"/>
                    <a:pt x="2337" y="2343"/>
                    <a:pt x="2316" y="1835"/>
                  </a:cubicBezTo>
                  <a:cubicBezTo>
                    <a:pt x="2297" y="1244"/>
                    <a:pt x="2057" y="485"/>
                    <a:pt x="1672" y="159"/>
                  </a:cubicBezTo>
                  <a:cubicBezTo>
                    <a:pt x="1591" y="82"/>
                    <a:pt x="1490" y="29"/>
                    <a:pt x="1384"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6" name="Google Shape;19016;p73"/>
            <p:cNvSpPr/>
            <p:nvPr/>
          </p:nvSpPr>
          <p:spPr>
            <a:xfrm>
              <a:off x="5546767" y="2918310"/>
              <a:ext cx="34846" cy="41286"/>
            </a:xfrm>
            <a:custGeom>
              <a:rect b="b" l="l" r="r" t="t"/>
              <a:pathLst>
                <a:path extrusionOk="0" h="1577" w="1331">
                  <a:moveTo>
                    <a:pt x="827" y="0"/>
                  </a:moveTo>
                  <a:cubicBezTo>
                    <a:pt x="657" y="0"/>
                    <a:pt x="498" y="98"/>
                    <a:pt x="428" y="260"/>
                  </a:cubicBezTo>
                  <a:lnTo>
                    <a:pt x="0" y="1221"/>
                  </a:lnTo>
                  <a:cubicBezTo>
                    <a:pt x="55" y="1209"/>
                    <a:pt x="111" y="1203"/>
                    <a:pt x="167" y="1203"/>
                  </a:cubicBezTo>
                  <a:cubicBezTo>
                    <a:pt x="268" y="1203"/>
                    <a:pt x="370" y="1223"/>
                    <a:pt x="466" y="1260"/>
                  </a:cubicBezTo>
                  <a:cubicBezTo>
                    <a:pt x="605" y="1332"/>
                    <a:pt x="721" y="1442"/>
                    <a:pt x="802" y="1577"/>
                  </a:cubicBezTo>
                  <a:lnTo>
                    <a:pt x="1230" y="616"/>
                  </a:lnTo>
                  <a:cubicBezTo>
                    <a:pt x="1331" y="395"/>
                    <a:pt x="1230" y="135"/>
                    <a:pt x="1009" y="39"/>
                  </a:cubicBezTo>
                  <a:cubicBezTo>
                    <a:pt x="949" y="13"/>
                    <a:pt x="887" y="0"/>
                    <a:pt x="827"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7" name="Google Shape;19017;p73"/>
            <p:cNvSpPr/>
            <p:nvPr/>
          </p:nvSpPr>
          <p:spPr>
            <a:xfrm>
              <a:off x="5632663" y="3017480"/>
              <a:ext cx="43040" cy="32306"/>
            </a:xfrm>
            <a:custGeom>
              <a:rect b="b" l="l" r="r" t="t"/>
              <a:pathLst>
                <a:path extrusionOk="0" h="1234" w="1644">
                  <a:moveTo>
                    <a:pt x="1148" y="1"/>
                  </a:moveTo>
                  <a:cubicBezTo>
                    <a:pt x="1094" y="1"/>
                    <a:pt x="1039" y="11"/>
                    <a:pt x="985" y="32"/>
                  </a:cubicBezTo>
                  <a:lnTo>
                    <a:pt x="0" y="407"/>
                  </a:lnTo>
                  <a:cubicBezTo>
                    <a:pt x="140" y="513"/>
                    <a:pt x="260" y="623"/>
                    <a:pt x="312" y="767"/>
                  </a:cubicBezTo>
                  <a:cubicBezTo>
                    <a:pt x="356" y="916"/>
                    <a:pt x="361" y="1079"/>
                    <a:pt x="317" y="1233"/>
                  </a:cubicBezTo>
                  <a:lnTo>
                    <a:pt x="1307" y="854"/>
                  </a:lnTo>
                  <a:cubicBezTo>
                    <a:pt x="1533" y="767"/>
                    <a:pt x="1643" y="508"/>
                    <a:pt x="1557" y="282"/>
                  </a:cubicBezTo>
                  <a:cubicBezTo>
                    <a:pt x="1490" y="109"/>
                    <a:pt x="1325" y="1"/>
                    <a:pt x="11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8" name="Google Shape;19018;p73"/>
            <p:cNvSpPr/>
            <p:nvPr/>
          </p:nvSpPr>
          <p:spPr>
            <a:xfrm>
              <a:off x="5629522" y="3144086"/>
              <a:ext cx="42909" cy="33249"/>
            </a:xfrm>
            <a:custGeom>
              <a:rect b="b" l="l" r="r" t="t"/>
              <a:pathLst>
                <a:path extrusionOk="0" h="1270" w="1639">
                  <a:moveTo>
                    <a:pt x="356" y="0"/>
                  </a:moveTo>
                  <a:lnTo>
                    <a:pt x="356" y="0"/>
                  </a:lnTo>
                  <a:cubicBezTo>
                    <a:pt x="380" y="168"/>
                    <a:pt x="384" y="327"/>
                    <a:pt x="322" y="466"/>
                  </a:cubicBezTo>
                  <a:cubicBezTo>
                    <a:pt x="245" y="605"/>
                    <a:pt x="135" y="726"/>
                    <a:pt x="0" y="802"/>
                  </a:cubicBezTo>
                  <a:lnTo>
                    <a:pt x="961" y="1230"/>
                  </a:lnTo>
                  <a:cubicBezTo>
                    <a:pt x="1019" y="1257"/>
                    <a:pt x="1080" y="1269"/>
                    <a:pt x="1140" y="1269"/>
                  </a:cubicBezTo>
                  <a:cubicBezTo>
                    <a:pt x="1308" y="1269"/>
                    <a:pt x="1467" y="1172"/>
                    <a:pt x="1537" y="1009"/>
                  </a:cubicBezTo>
                  <a:cubicBezTo>
                    <a:pt x="1638" y="788"/>
                    <a:pt x="1537" y="529"/>
                    <a:pt x="1316" y="428"/>
                  </a:cubicBezTo>
                  <a:lnTo>
                    <a:pt x="35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9" name="Google Shape;19019;p73"/>
            <p:cNvSpPr/>
            <p:nvPr/>
          </p:nvSpPr>
          <p:spPr>
            <a:xfrm>
              <a:off x="5539463" y="3230114"/>
              <a:ext cx="33720" cy="41469"/>
            </a:xfrm>
            <a:custGeom>
              <a:rect b="b" l="l" r="r" t="t"/>
              <a:pathLst>
                <a:path extrusionOk="0" h="1584" w="1288">
                  <a:moveTo>
                    <a:pt x="817" y="0"/>
                  </a:moveTo>
                  <a:cubicBezTo>
                    <a:pt x="716" y="139"/>
                    <a:pt x="606" y="255"/>
                    <a:pt x="466" y="308"/>
                  </a:cubicBezTo>
                  <a:cubicBezTo>
                    <a:pt x="388" y="332"/>
                    <a:pt x="306" y="344"/>
                    <a:pt x="225" y="344"/>
                  </a:cubicBezTo>
                  <a:cubicBezTo>
                    <a:pt x="149" y="344"/>
                    <a:pt x="73" y="333"/>
                    <a:pt x="0" y="312"/>
                  </a:cubicBezTo>
                  <a:lnTo>
                    <a:pt x="0" y="312"/>
                  </a:lnTo>
                  <a:lnTo>
                    <a:pt x="375" y="1302"/>
                  </a:lnTo>
                  <a:cubicBezTo>
                    <a:pt x="441" y="1475"/>
                    <a:pt x="609" y="1583"/>
                    <a:pt x="786" y="1583"/>
                  </a:cubicBezTo>
                  <a:cubicBezTo>
                    <a:pt x="839" y="1583"/>
                    <a:pt x="894" y="1573"/>
                    <a:pt x="947" y="1552"/>
                  </a:cubicBezTo>
                  <a:cubicBezTo>
                    <a:pt x="1173" y="1465"/>
                    <a:pt x="1288" y="1211"/>
                    <a:pt x="1197" y="985"/>
                  </a:cubicBezTo>
                  <a:lnTo>
                    <a:pt x="817"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0" name="Google Shape;19020;p73"/>
            <p:cNvSpPr/>
            <p:nvPr/>
          </p:nvSpPr>
          <p:spPr>
            <a:xfrm>
              <a:off x="5410160" y="3226841"/>
              <a:ext cx="34741" cy="41233"/>
            </a:xfrm>
            <a:custGeom>
              <a:rect b="b" l="l" r="r" t="t"/>
              <a:pathLst>
                <a:path extrusionOk="0" h="1575" w="1327">
                  <a:moveTo>
                    <a:pt x="524" y="0"/>
                  </a:moveTo>
                  <a:lnTo>
                    <a:pt x="97" y="961"/>
                  </a:lnTo>
                  <a:cubicBezTo>
                    <a:pt x="1" y="1182"/>
                    <a:pt x="102" y="1441"/>
                    <a:pt x="323" y="1538"/>
                  </a:cubicBezTo>
                  <a:cubicBezTo>
                    <a:pt x="381" y="1563"/>
                    <a:pt x="441" y="1575"/>
                    <a:pt x="501" y="1575"/>
                  </a:cubicBezTo>
                  <a:cubicBezTo>
                    <a:pt x="668" y="1575"/>
                    <a:pt x="828" y="1480"/>
                    <a:pt x="899" y="1317"/>
                  </a:cubicBezTo>
                  <a:lnTo>
                    <a:pt x="1327" y="356"/>
                  </a:lnTo>
                  <a:lnTo>
                    <a:pt x="1327" y="356"/>
                  </a:lnTo>
                  <a:cubicBezTo>
                    <a:pt x="1263" y="363"/>
                    <a:pt x="1200" y="368"/>
                    <a:pt x="1137" y="368"/>
                  </a:cubicBezTo>
                  <a:cubicBezTo>
                    <a:pt x="1040" y="368"/>
                    <a:pt x="946" y="355"/>
                    <a:pt x="861" y="317"/>
                  </a:cubicBezTo>
                  <a:cubicBezTo>
                    <a:pt x="721" y="245"/>
                    <a:pt x="606" y="135"/>
                    <a:pt x="52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1" name="Google Shape;19021;p73"/>
            <p:cNvSpPr/>
            <p:nvPr/>
          </p:nvSpPr>
          <p:spPr>
            <a:xfrm>
              <a:off x="5315833" y="3136782"/>
              <a:ext cx="43171" cy="32228"/>
            </a:xfrm>
            <a:custGeom>
              <a:rect b="b" l="l" r="r" t="t"/>
              <a:pathLst>
                <a:path extrusionOk="0" h="1231" w="1649">
                  <a:moveTo>
                    <a:pt x="1332" y="1"/>
                  </a:moveTo>
                  <a:lnTo>
                    <a:pt x="342" y="380"/>
                  </a:lnTo>
                  <a:cubicBezTo>
                    <a:pt x="116" y="467"/>
                    <a:pt x="1" y="721"/>
                    <a:pt x="87" y="947"/>
                  </a:cubicBezTo>
                  <a:cubicBezTo>
                    <a:pt x="158" y="1122"/>
                    <a:pt x="326" y="1230"/>
                    <a:pt x="504" y="1230"/>
                  </a:cubicBezTo>
                  <a:cubicBezTo>
                    <a:pt x="555" y="1230"/>
                    <a:pt x="608" y="1221"/>
                    <a:pt x="659" y="1202"/>
                  </a:cubicBezTo>
                  <a:lnTo>
                    <a:pt x="1649" y="822"/>
                  </a:lnTo>
                  <a:cubicBezTo>
                    <a:pt x="1509" y="716"/>
                    <a:pt x="1389" y="606"/>
                    <a:pt x="1336" y="467"/>
                  </a:cubicBezTo>
                  <a:cubicBezTo>
                    <a:pt x="1288" y="313"/>
                    <a:pt x="1288" y="154"/>
                    <a:pt x="133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2" name="Google Shape;19022;p73"/>
            <p:cNvSpPr/>
            <p:nvPr/>
          </p:nvSpPr>
          <p:spPr>
            <a:xfrm>
              <a:off x="5319367" y="3009102"/>
              <a:ext cx="42909" cy="33249"/>
            </a:xfrm>
            <a:custGeom>
              <a:rect b="b" l="l" r="r" t="t"/>
              <a:pathLst>
                <a:path extrusionOk="0" h="1270" w="1639">
                  <a:moveTo>
                    <a:pt x="498" y="1"/>
                  </a:moveTo>
                  <a:cubicBezTo>
                    <a:pt x="331" y="1"/>
                    <a:pt x="171" y="98"/>
                    <a:pt x="96" y="261"/>
                  </a:cubicBezTo>
                  <a:cubicBezTo>
                    <a:pt x="0" y="482"/>
                    <a:pt x="101" y="741"/>
                    <a:pt x="322" y="842"/>
                  </a:cubicBezTo>
                  <a:lnTo>
                    <a:pt x="1283" y="1270"/>
                  </a:lnTo>
                  <a:cubicBezTo>
                    <a:pt x="1259" y="1102"/>
                    <a:pt x="1254" y="943"/>
                    <a:pt x="1317" y="804"/>
                  </a:cubicBezTo>
                  <a:cubicBezTo>
                    <a:pt x="1389" y="664"/>
                    <a:pt x="1504" y="544"/>
                    <a:pt x="1638" y="467"/>
                  </a:cubicBezTo>
                  <a:lnTo>
                    <a:pt x="678" y="40"/>
                  </a:lnTo>
                  <a:cubicBezTo>
                    <a:pt x="619" y="13"/>
                    <a:pt x="558" y="1"/>
                    <a:pt x="49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3" name="Google Shape;19023;p73"/>
            <p:cNvSpPr/>
            <p:nvPr/>
          </p:nvSpPr>
          <p:spPr>
            <a:xfrm>
              <a:off x="5418459" y="2914723"/>
              <a:ext cx="33746" cy="41600"/>
            </a:xfrm>
            <a:custGeom>
              <a:rect b="b" l="l" r="r" t="t"/>
              <a:pathLst>
                <a:path extrusionOk="0" h="1589" w="1289">
                  <a:moveTo>
                    <a:pt x="502" y="1"/>
                  </a:moveTo>
                  <a:cubicBezTo>
                    <a:pt x="449" y="1"/>
                    <a:pt x="395" y="11"/>
                    <a:pt x="342" y="32"/>
                  </a:cubicBezTo>
                  <a:cubicBezTo>
                    <a:pt x="111" y="119"/>
                    <a:pt x="1" y="373"/>
                    <a:pt x="87" y="599"/>
                  </a:cubicBezTo>
                  <a:lnTo>
                    <a:pt x="472" y="1589"/>
                  </a:lnTo>
                  <a:cubicBezTo>
                    <a:pt x="573" y="1449"/>
                    <a:pt x="683" y="1334"/>
                    <a:pt x="822" y="1281"/>
                  </a:cubicBezTo>
                  <a:cubicBezTo>
                    <a:pt x="894" y="1255"/>
                    <a:pt x="970" y="1244"/>
                    <a:pt x="1048" y="1244"/>
                  </a:cubicBezTo>
                  <a:cubicBezTo>
                    <a:pt x="1126" y="1244"/>
                    <a:pt x="1207" y="1255"/>
                    <a:pt x="1288" y="1272"/>
                  </a:cubicBezTo>
                  <a:lnTo>
                    <a:pt x="909" y="282"/>
                  </a:lnTo>
                  <a:cubicBezTo>
                    <a:pt x="843" y="109"/>
                    <a:pt x="678" y="1"/>
                    <a:pt x="5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4" name="Google Shape;19024;p73"/>
            <p:cNvSpPr/>
            <p:nvPr/>
          </p:nvSpPr>
          <p:spPr>
            <a:xfrm>
              <a:off x="5414453" y="3016040"/>
              <a:ext cx="80530" cy="79770"/>
            </a:xfrm>
            <a:custGeom>
              <a:rect b="b" l="l" r="r" t="t"/>
              <a:pathLst>
                <a:path extrusionOk="0" h="3047" w="3076">
                  <a:moveTo>
                    <a:pt x="1688" y="418"/>
                  </a:moveTo>
                  <a:cubicBezTo>
                    <a:pt x="1823" y="418"/>
                    <a:pt x="1952" y="459"/>
                    <a:pt x="2061" y="553"/>
                  </a:cubicBezTo>
                  <a:cubicBezTo>
                    <a:pt x="2397" y="841"/>
                    <a:pt x="2618" y="1557"/>
                    <a:pt x="2638" y="2086"/>
                  </a:cubicBezTo>
                  <a:cubicBezTo>
                    <a:pt x="2654" y="2452"/>
                    <a:pt x="2213" y="2632"/>
                    <a:pt x="1776" y="2632"/>
                  </a:cubicBezTo>
                  <a:cubicBezTo>
                    <a:pt x="1587" y="2632"/>
                    <a:pt x="1400" y="2599"/>
                    <a:pt x="1249" y="2532"/>
                  </a:cubicBezTo>
                  <a:cubicBezTo>
                    <a:pt x="711" y="2292"/>
                    <a:pt x="471" y="1663"/>
                    <a:pt x="711" y="1125"/>
                  </a:cubicBezTo>
                  <a:cubicBezTo>
                    <a:pt x="878" y="745"/>
                    <a:pt x="1307" y="418"/>
                    <a:pt x="1688" y="418"/>
                  </a:cubicBezTo>
                  <a:close/>
                  <a:moveTo>
                    <a:pt x="1695" y="1"/>
                  </a:moveTo>
                  <a:cubicBezTo>
                    <a:pt x="1151" y="1"/>
                    <a:pt x="572" y="414"/>
                    <a:pt x="332" y="957"/>
                  </a:cubicBezTo>
                  <a:cubicBezTo>
                    <a:pt x="0" y="1701"/>
                    <a:pt x="332" y="2576"/>
                    <a:pt x="1081" y="2907"/>
                  </a:cubicBezTo>
                  <a:cubicBezTo>
                    <a:pt x="1289" y="3001"/>
                    <a:pt x="1531" y="3047"/>
                    <a:pt x="1773" y="3047"/>
                  </a:cubicBezTo>
                  <a:cubicBezTo>
                    <a:pt x="2425" y="3047"/>
                    <a:pt x="3075" y="2711"/>
                    <a:pt x="3051" y="2066"/>
                  </a:cubicBezTo>
                  <a:cubicBezTo>
                    <a:pt x="3027" y="1442"/>
                    <a:pt x="2772" y="616"/>
                    <a:pt x="2330" y="236"/>
                  </a:cubicBezTo>
                  <a:cubicBezTo>
                    <a:pt x="2142" y="72"/>
                    <a:pt x="1922" y="1"/>
                    <a:pt x="16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5" name="Google Shape;19025;p73"/>
            <p:cNvSpPr/>
            <p:nvPr/>
          </p:nvSpPr>
          <p:spPr>
            <a:xfrm>
              <a:off x="5309550" y="2909330"/>
              <a:ext cx="371939" cy="367201"/>
            </a:xfrm>
            <a:custGeom>
              <a:rect b="b" l="l" r="r" t="t"/>
              <a:pathLst>
                <a:path extrusionOk="0" h="14026" w="14207">
                  <a:moveTo>
                    <a:pt x="4661" y="411"/>
                  </a:moveTo>
                  <a:cubicBezTo>
                    <a:pt x="4757" y="411"/>
                    <a:pt x="4843" y="469"/>
                    <a:pt x="4882" y="560"/>
                  </a:cubicBezTo>
                  <a:lnTo>
                    <a:pt x="5141" y="1238"/>
                  </a:lnTo>
                  <a:cubicBezTo>
                    <a:pt x="4982" y="1247"/>
                    <a:pt x="4829" y="1305"/>
                    <a:pt x="4704" y="1406"/>
                  </a:cubicBezTo>
                  <a:lnTo>
                    <a:pt x="4444" y="728"/>
                  </a:lnTo>
                  <a:cubicBezTo>
                    <a:pt x="4387" y="575"/>
                    <a:pt x="4497" y="411"/>
                    <a:pt x="4661" y="411"/>
                  </a:cubicBezTo>
                  <a:close/>
                  <a:moveTo>
                    <a:pt x="9876" y="563"/>
                  </a:moveTo>
                  <a:cubicBezTo>
                    <a:pt x="10020" y="563"/>
                    <a:pt x="10162" y="696"/>
                    <a:pt x="10099" y="872"/>
                  </a:cubicBezTo>
                  <a:lnTo>
                    <a:pt x="9801" y="1535"/>
                  </a:lnTo>
                  <a:cubicBezTo>
                    <a:pt x="9681" y="1430"/>
                    <a:pt x="9537" y="1367"/>
                    <a:pt x="9378" y="1348"/>
                  </a:cubicBezTo>
                  <a:lnTo>
                    <a:pt x="9676" y="685"/>
                  </a:lnTo>
                  <a:cubicBezTo>
                    <a:pt x="9724" y="599"/>
                    <a:pt x="9800" y="563"/>
                    <a:pt x="9876" y="563"/>
                  </a:cubicBezTo>
                  <a:close/>
                  <a:moveTo>
                    <a:pt x="866" y="4016"/>
                  </a:moveTo>
                  <a:cubicBezTo>
                    <a:pt x="962" y="4016"/>
                    <a:pt x="1097" y="4101"/>
                    <a:pt x="1634" y="4331"/>
                  </a:cubicBezTo>
                  <a:cubicBezTo>
                    <a:pt x="1581" y="4389"/>
                    <a:pt x="1538" y="4456"/>
                    <a:pt x="1504" y="4528"/>
                  </a:cubicBezTo>
                  <a:cubicBezTo>
                    <a:pt x="1475" y="4600"/>
                    <a:pt x="1456" y="4677"/>
                    <a:pt x="1447" y="4759"/>
                  </a:cubicBezTo>
                  <a:lnTo>
                    <a:pt x="784" y="4461"/>
                  </a:lnTo>
                  <a:cubicBezTo>
                    <a:pt x="587" y="4384"/>
                    <a:pt x="591" y="4106"/>
                    <a:pt x="788" y="4033"/>
                  </a:cubicBezTo>
                  <a:cubicBezTo>
                    <a:pt x="816" y="4022"/>
                    <a:pt x="839" y="4016"/>
                    <a:pt x="866" y="4016"/>
                  </a:cubicBezTo>
                  <a:close/>
                  <a:moveTo>
                    <a:pt x="13511" y="4328"/>
                  </a:moveTo>
                  <a:cubicBezTo>
                    <a:pt x="13743" y="4328"/>
                    <a:pt x="13847" y="4695"/>
                    <a:pt x="13577" y="4788"/>
                  </a:cubicBezTo>
                  <a:lnTo>
                    <a:pt x="12899" y="5047"/>
                  </a:lnTo>
                  <a:cubicBezTo>
                    <a:pt x="12895" y="4889"/>
                    <a:pt x="12832" y="4740"/>
                    <a:pt x="12736" y="4615"/>
                  </a:cubicBezTo>
                  <a:lnTo>
                    <a:pt x="13409" y="4351"/>
                  </a:lnTo>
                  <a:cubicBezTo>
                    <a:pt x="13445" y="4335"/>
                    <a:pt x="13479" y="4328"/>
                    <a:pt x="13511" y="4328"/>
                  </a:cubicBezTo>
                  <a:close/>
                  <a:moveTo>
                    <a:pt x="1327" y="8996"/>
                  </a:moveTo>
                  <a:cubicBezTo>
                    <a:pt x="1336" y="9155"/>
                    <a:pt x="1394" y="9308"/>
                    <a:pt x="1495" y="9433"/>
                  </a:cubicBezTo>
                  <a:lnTo>
                    <a:pt x="822" y="9693"/>
                  </a:lnTo>
                  <a:cubicBezTo>
                    <a:pt x="786" y="9708"/>
                    <a:pt x="751" y="9715"/>
                    <a:pt x="719" y="9715"/>
                  </a:cubicBezTo>
                  <a:cubicBezTo>
                    <a:pt x="487" y="9715"/>
                    <a:pt x="379" y="9349"/>
                    <a:pt x="649" y="9260"/>
                  </a:cubicBezTo>
                  <a:lnTo>
                    <a:pt x="1327" y="8996"/>
                  </a:lnTo>
                  <a:close/>
                  <a:moveTo>
                    <a:pt x="12789" y="9289"/>
                  </a:moveTo>
                  <a:lnTo>
                    <a:pt x="13452" y="9582"/>
                  </a:lnTo>
                  <a:cubicBezTo>
                    <a:pt x="13644" y="9664"/>
                    <a:pt x="13639" y="9938"/>
                    <a:pt x="13442" y="10014"/>
                  </a:cubicBezTo>
                  <a:cubicBezTo>
                    <a:pt x="13414" y="10025"/>
                    <a:pt x="13389" y="10030"/>
                    <a:pt x="13364" y="10030"/>
                  </a:cubicBezTo>
                  <a:cubicBezTo>
                    <a:pt x="13247" y="10030"/>
                    <a:pt x="13112" y="9924"/>
                    <a:pt x="12597" y="9712"/>
                  </a:cubicBezTo>
                  <a:cubicBezTo>
                    <a:pt x="12703" y="9597"/>
                    <a:pt x="12770" y="9448"/>
                    <a:pt x="12789" y="9289"/>
                  </a:cubicBezTo>
                  <a:close/>
                  <a:moveTo>
                    <a:pt x="4430" y="12508"/>
                  </a:moveTo>
                  <a:cubicBezTo>
                    <a:pt x="4550" y="12613"/>
                    <a:pt x="4699" y="12681"/>
                    <a:pt x="4857" y="12695"/>
                  </a:cubicBezTo>
                  <a:lnTo>
                    <a:pt x="4555" y="13363"/>
                  </a:lnTo>
                  <a:cubicBezTo>
                    <a:pt x="4514" y="13472"/>
                    <a:pt x="4431" y="13517"/>
                    <a:pt x="4347" y="13517"/>
                  </a:cubicBezTo>
                  <a:cubicBezTo>
                    <a:pt x="4190" y="13517"/>
                    <a:pt x="4029" y="13361"/>
                    <a:pt x="4132" y="13171"/>
                  </a:cubicBezTo>
                  <a:lnTo>
                    <a:pt x="4430" y="12508"/>
                  </a:lnTo>
                  <a:close/>
                  <a:moveTo>
                    <a:pt x="9522" y="12642"/>
                  </a:moveTo>
                  <a:cubicBezTo>
                    <a:pt x="9748" y="13276"/>
                    <a:pt x="9849" y="13344"/>
                    <a:pt x="9782" y="13497"/>
                  </a:cubicBezTo>
                  <a:lnTo>
                    <a:pt x="9777" y="13497"/>
                  </a:lnTo>
                  <a:cubicBezTo>
                    <a:pt x="9737" y="13589"/>
                    <a:pt x="9652" y="13634"/>
                    <a:pt x="9566" y="13634"/>
                  </a:cubicBezTo>
                  <a:cubicBezTo>
                    <a:pt x="9476" y="13634"/>
                    <a:pt x="9386" y="13584"/>
                    <a:pt x="9349" y="13483"/>
                  </a:cubicBezTo>
                  <a:lnTo>
                    <a:pt x="9085" y="12806"/>
                  </a:lnTo>
                  <a:cubicBezTo>
                    <a:pt x="9244" y="12796"/>
                    <a:pt x="9397" y="12738"/>
                    <a:pt x="9522" y="12642"/>
                  </a:cubicBezTo>
                  <a:close/>
                  <a:moveTo>
                    <a:pt x="4658" y="1"/>
                  </a:moveTo>
                  <a:cubicBezTo>
                    <a:pt x="4579" y="1"/>
                    <a:pt x="4499" y="15"/>
                    <a:pt x="4420" y="46"/>
                  </a:cubicBezTo>
                  <a:cubicBezTo>
                    <a:pt x="4094" y="171"/>
                    <a:pt x="3925" y="536"/>
                    <a:pt x="4046" y="868"/>
                  </a:cubicBezTo>
                  <a:lnTo>
                    <a:pt x="4387" y="1752"/>
                  </a:lnTo>
                  <a:cubicBezTo>
                    <a:pt x="4074" y="2189"/>
                    <a:pt x="4046" y="2208"/>
                    <a:pt x="3589" y="2285"/>
                  </a:cubicBezTo>
                  <a:cubicBezTo>
                    <a:pt x="3344" y="2323"/>
                    <a:pt x="3066" y="2371"/>
                    <a:pt x="2869" y="2563"/>
                  </a:cubicBezTo>
                  <a:cubicBezTo>
                    <a:pt x="2537" y="2871"/>
                    <a:pt x="2595" y="3438"/>
                    <a:pt x="2407" y="3702"/>
                  </a:cubicBezTo>
                  <a:cubicBezTo>
                    <a:pt x="2335" y="3803"/>
                    <a:pt x="2196" y="3889"/>
                    <a:pt x="2047" y="3981"/>
                  </a:cubicBezTo>
                  <a:cubicBezTo>
                    <a:pt x="2023" y="3995"/>
                    <a:pt x="2004" y="4019"/>
                    <a:pt x="1980" y="4029"/>
                  </a:cubicBezTo>
                  <a:lnTo>
                    <a:pt x="1120" y="3644"/>
                  </a:lnTo>
                  <a:cubicBezTo>
                    <a:pt x="1035" y="3607"/>
                    <a:pt x="947" y="3589"/>
                    <a:pt x="860" y="3589"/>
                  </a:cubicBezTo>
                  <a:cubicBezTo>
                    <a:pt x="610" y="3589"/>
                    <a:pt x="372" y="3734"/>
                    <a:pt x="265" y="3976"/>
                  </a:cubicBezTo>
                  <a:cubicBezTo>
                    <a:pt x="121" y="4298"/>
                    <a:pt x="265" y="4682"/>
                    <a:pt x="591" y="4826"/>
                  </a:cubicBezTo>
                  <a:lnTo>
                    <a:pt x="1451" y="5210"/>
                  </a:lnTo>
                  <a:cubicBezTo>
                    <a:pt x="1538" y="5729"/>
                    <a:pt x="1557" y="5753"/>
                    <a:pt x="1264" y="6162"/>
                  </a:cubicBezTo>
                  <a:cubicBezTo>
                    <a:pt x="1120" y="6373"/>
                    <a:pt x="966" y="6589"/>
                    <a:pt x="957" y="6853"/>
                  </a:cubicBezTo>
                  <a:cubicBezTo>
                    <a:pt x="942" y="7310"/>
                    <a:pt x="1389" y="7675"/>
                    <a:pt x="1437" y="7987"/>
                  </a:cubicBezTo>
                  <a:cubicBezTo>
                    <a:pt x="1461" y="8136"/>
                    <a:pt x="1408" y="8343"/>
                    <a:pt x="1370" y="8525"/>
                  </a:cubicBezTo>
                  <a:lnTo>
                    <a:pt x="486" y="8861"/>
                  </a:lnTo>
                  <a:cubicBezTo>
                    <a:pt x="159" y="8996"/>
                    <a:pt x="1" y="9366"/>
                    <a:pt x="130" y="9697"/>
                  </a:cubicBezTo>
                  <a:cubicBezTo>
                    <a:pt x="228" y="9952"/>
                    <a:pt x="472" y="10111"/>
                    <a:pt x="732" y="10111"/>
                  </a:cubicBezTo>
                  <a:cubicBezTo>
                    <a:pt x="805" y="10111"/>
                    <a:pt x="879" y="10098"/>
                    <a:pt x="952" y="10072"/>
                  </a:cubicBezTo>
                  <a:lnTo>
                    <a:pt x="1836" y="9731"/>
                  </a:lnTo>
                  <a:cubicBezTo>
                    <a:pt x="2273" y="10038"/>
                    <a:pt x="2292" y="10067"/>
                    <a:pt x="2369" y="10528"/>
                  </a:cubicBezTo>
                  <a:cubicBezTo>
                    <a:pt x="2489" y="11249"/>
                    <a:pt x="2672" y="11403"/>
                    <a:pt x="3339" y="11557"/>
                  </a:cubicBezTo>
                  <a:cubicBezTo>
                    <a:pt x="3810" y="11662"/>
                    <a:pt x="3829" y="11686"/>
                    <a:pt x="4118" y="12133"/>
                  </a:cubicBezTo>
                  <a:lnTo>
                    <a:pt x="3733" y="12993"/>
                  </a:lnTo>
                  <a:cubicBezTo>
                    <a:pt x="3537" y="13443"/>
                    <a:pt x="3884" y="13907"/>
                    <a:pt x="4324" y="13907"/>
                  </a:cubicBezTo>
                  <a:cubicBezTo>
                    <a:pt x="4401" y="13907"/>
                    <a:pt x="4480" y="13893"/>
                    <a:pt x="4560" y="13862"/>
                  </a:cubicBezTo>
                  <a:cubicBezTo>
                    <a:pt x="4718" y="13800"/>
                    <a:pt x="4848" y="13675"/>
                    <a:pt x="4920" y="13517"/>
                  </a:cubicBezTo>
                  <a:lnTo>
                    <a:pt x="5304" y="12657"/>
                  </a:lnTo>
                  <a:cubicBezTo>
                    <a:pt x="5499" y="12624"/>
                    <a:pt x="5623" y="12602"/>
                    <a:pt x="5724" y="12602"/>
                  </a:cubicBezTo>
                  <a:cubicBezTo>
                    <a:pt x="5892" y="12602"/>
                    <a:pt x="5995" y="12664"/>
                    <a:pt x="6251" y="12844"/>
                  </a:cubicBezTo>
                  <a:cubicBezTo>
                    <a:pt x="6542" y="13049"/>
                    <a:pt x="6747" y="13152"/>
                    <a:pt x="6960" y="13152"/>
                  </a:cubicBezTo>
                  <a:cubicBezTo>
                    <a:pt x="7161" y="13152"/>
                    <a:pt x="7369" y="13060"/>
                    <a:pt x="7663" y="12873"/>
                  </a:cubicBezTo>
                  <a:cubicBezTo>
                    <a:pt x="7902" y="12721"/>
                    <a:pt x="8011" y="12663"/>
                    <a:pt x="8162" y="12663"/>
                  </a:cubicBezTo>
                  <a:cubicBezTo>
                    <a:pt x="8269" y="12663"/>
                    <a:pt x="8398" y="12692"/>
                    <a:pt x="8609" y="12738"/>
                  </a:cubicBezTo>
                  <a:lnTo>
                    <a:pt x="8951" y="13622"/>
                  </a:lnTo>
                  <a:cubicBezTo>
                    <a:pt x="9054" y="13873"/>
                    <a:pt x="9296" y="14025"/>
                    <a:pt x="9552" y="14025"/>
                  </a:cubicBezTo>
                  <a:cubicBezTo>
                    <a:pt x="9628" y="14025"/>
                    <a:pt x="9706" y="14011"/>
                    <a:pt x="9782" y="13983"/>
                  </a:cubicBezTo>
                  <a:cubicBezTo>
                    <a:pt x="10113" y="13858"/>
                    <a:pt x="10281" y="13488"/>
                    <a:pt x="10161" y="13156"/>
                  </a:cubicBezTo>
                  <a:lnTo>
                    <a:pt x="9820" y="12272"/>
                  </a:lnTo>
                  <a:cubicBezTo>
                    <a:pt x="10128" y="11840"/>
                    <a:pt x="10156" y="11821"/>
                    <a:pt x="10618" y="11739"/>
                  </a:cubicBezTo>
                  <a:cubicBezTo>
                    <a:pt x="11338" y="11619"/>
                    <a:pt x="11492" y="11441"/>
                    <a:pt x="11641" y="10773"/>
                  </a:cubicBezTo>
                  <a:cubicBezTo>
                    <a:pt x="11751" y="10307"/>
                    <a:pt x="11771" y="10283"/>
                    <a:pt x="12217" y="9990"/>
                  </a:cubicBezTo>
                  <a:cubicBezTo>
                    <a:pt x="12860" y="10263"/>
                    <a:pt x="13116" y="10432"/>
                    <a:pt x="13364" y="10432"/>
                  </a:cubicBezTo>
                  <a:cubicBezTo>
                    <a:pt x="13434" y="10432"/>
                    <a:pt x="13504" y="10418"/>
                    <a:pt x="13582" y="10389"/>
                  </a:cubicBezTo>
                  <a:cubicBezTo>
                    <a:pt x="14125" y="10197"/>
                    <a:pt x="14144" y="9438"/>
                    <a:pt x="13620" y="9203"/>
                  </a:cubicBezTo>
                  <a:lnTo>
                    <a:pt x="12760" y="8818"/>
                  </a:lnTo>
                  <a:cubicBezTo>
                    <a:pt x="12674" y="8299"/>
                    <a:pt x="12654" y="8280"/>
                    <a:pt x="12948" y="7867"/>
                  </a:cubicBezTo>
                  <a:cubicBezTo>
                    <a:pt x="13341" y="7310"/>
                    <a:pt x="13370" y="7074"/>
                    <a:pt x="12976" y="6459"/>
                  </a:cubicBezTo>
                  <a:cubicBezTo>
                    <a:pt x="12717" y="6051"/>
                    <a:pt x="12727" y="6022"/>
                    <a:pt x="12842" y="5513"/>
                  </a:cubicBezTo>
                  <a:lnTo>
                    <a:pt x="13726" y="5172"/>
                  </a:lnTo>
                  <a:cubicBezTo>
                    <a:pt x="14048" y="5037"/>
                    <a:pt x="14206" y="4668"/>
                    <a:pt x="14081" y="4341"/>
                  </a:cubicBezTo>
                  <a:cubicBezTo>
                    <a:pt x="13983" y="4081"/>
                    <a:pt x="13735" y="3925"/>
                    <a:pt x="13475" y="3925"/>
                  </a:cubicBezTo>
                  <a:cubicBezTo>
                    <a:pt x="13403" y="3925"/>
                    <a:pt x="13330" y="3936"/>
                    <a:pt x="13260" y="3961"/>
                  </a:cubicBezTo>
                  <a:lnTo>
                    <a:pt x="12371" y="4302"/>
                  </a:lnTo>
                  <a:cubicBezTo>
                    <a:pt x="11939" y="3995"/>
                    <a:pt x="11919" y="3966"/>
                    <a:pt x="11843" y="3505"/>
                  </a:cubicBezTo>
                  <a:cubicBezTo>
                    <a:pt x="11722" y="2784"/>
                    <a:pt x="11540" y="2631"/>
                    <a:pt x="10872" y="2477"/>
                  </a:cubicBezTo>
                  <a:cubicBezTo>
                    <a:pt x="10401" y="2371"/>
                    <a:pt x="10382" y="2352"/>
                    <a:pt x="10089" y="1900"/>
                  </a:cubicBezTo>
                  <a:lnTo>
                    <a:pt x="10473" y="1041"/>
                  </a:lnTo>
                  <a:cubicBezTo>
                    <a:pt x="10618" y="714"/>
                    <a:pt x="10473" y="330"/>
                    <a:pt x="10147" y="185"/>
                  </a:cubicBezTo>
                  <a:cubicBezTo>
                    <a:pt x="10062" y="148"/>
                    <a:pt x="9973" y="130"/>
                    <a:pt x="9887" y="130"/>
                  </a:cubicBezTo>
                  <a:cubicBezTo>
                    <a:pt x="9639" y="130"/>
                    <a:pt x="9403" y="274"/>
                    <a:pt x="9296" y="512"/>
                  </a:cubicBezTo>
                  <a:lnTo>
                    <a:pt x="8907" y="1372"/>
                  </a:lnTo>
                  <a:cubicBezTo>
                    <a:pt x="8709" y="1405"/>
                    <a:pt x="8584" y="1428"/>
                    <a:pt x="8482" y="1428"/>
                  </a:cubicBezTo>
                  <a:cubicBezTo>
                    <a:pt x="8317" y="1428"/>
                    <a:pt x="8213" y="1368"/>
                    <a:pt x="7961" y="1189"/>
                  </a:cubicBezTo>
                  <a:cubicBezTo>
                    <a:pt x="7903" y="1146"/>
                    <a:pt x="7841" y="1108"/>
                    <a:pt x="7783" y="1069"/>
                  </a:cubicBezTo>
                  <a:cubicBezTo>
                    <a:pt x="7743" y="1044"/>
                    <a:pt x="7703" y="1033"/>
                    <a:pt x="7666" y="1033"/>
                  </a:cubicBezTo>
                  <a:cubicBezTo>
                    <a:pt x="7485" y="1033"/>
                    <a:pt x="7366" y="1292"/>
                    <a:pt x="7557" y="1415"/>
                  </a:cubicBezTo>
                  <a:cubicBezTo>
                    <a:pt x="7615" y="1454"/>
                    <a:pt x="7668" y="1487"/>
                    <a:pt x="7721" y="1526"/>
                  </a:cubicBezTo>
                  <a:cubicBezTo>
                    <a:pt x="8050" y="1759"/>
                    <a:pt x="8225" y="1844"/>
                    <a:pt x="8484" y="1844"/>
                  </a:cubicBezTo>
                  <a:cubicBezTo>
                    <a:pt x="8599" y="1844"/>
                    <a:pt x="8730" y="1828"/>
                    <a:pt x="8898" y="1800"/>
                  </a:cubicBezTo>
                  <a:cubicBezTo>
                    <a:pt x="9047" y="1773"/>
                    <a:pt x="9159" y="1756"/>
                    <a:pt x="9251" y="1756"/>
                  </a:cubicBezTo>
                  <a:cubicBezTo>
                    <a:pt x="9479" y="1756"/>
                    <a:pt x="9578" y="1861"/>
                    <a:pt x="9786" y="2194"/>
                  </a:cubicBezTo>
                  <a:cubicBezTo>
                    <a:pt x="10079" y="2664"/>
                    <a:pt x="10204" y="2760"/>
                    <a:pt x="10776" y="2885"/>
                  </a:cubicBezTo>
                  <a:cubicBezTo>
                    <a:pt x="11285" y="3001"/>
                    <a:pt x="11333" y="3044"/>
                    <a:pt x="11425" y="3572"/>
                  </a:cubicBezTo>
                  <a:cubicBezTo>
                    <a:pt x="11458" y="3784"/>
                    <a:pt x="11497" y="3995"/>
                    <a:pt x="11607" y="4173"/>
                  </a:cubicBezTo>
                  <a:cubicBezTo>
                    <a:pt x="11780" y="4456"/>
                    <a:pt x="12092" y="4586"/>
                    <a:pt x="12318" y="4797"/>
                  </a:cubicBezTo>
                  <a:cubicBezTo>
                    <a:pt x="12376" y="4841"/>
                    <a:pt x="12419" y="4898"/>
                    <a:pt x="12448" y="4965"/>
                  </a:cubicBezTo>
                  <a:cubicBezTo>
                    <a:pt x="12448" y="4970"/>
                    <a:pt x="12491" y="5042"/>
                    <a:pt x="12453" y="5263"/>
                  </a:cubicBezTo>
                  <a:cubicBezTo>
                    <a:pt x="12400" y="5585"/>
                    <a:pt x="12304" y="5835"/>
                    <a:pt x="12352" y="6114"/>
                  </a:cubicBezTo>
                  <a:cubicBezTo>
                    <a:pt x="12419" y="6522"/>
                    <a:pt x="12837" y="6877"/>
                    <a:pt x="12832" y="7161"/>
                  </a:cubicBezTo>
                  <a:cubicBezTo>
                    <a:pt x="12827" y="7449"/>
                    <a:pt x="12395" y="7771"/>
                    <a:pt x="12304" y="8189"/>
                  </a:cubicBezTo>
                  <a:cubicBezTo>
                    <a:pt x="12217" y="8564"/>
                    <a:pt x="12443" y="9106"/>
                    <a:pt x="12342" y="9342"/>
                  </a:cubicBezTo>
                  <a:cubicBezTo>
                    <a:pt x="12237" y="9577"/>
                    <a:pt x="11674" y="9784"/>
                    <a:pt x="11458" y="10087"/>
                  </a:cubicBezTo>
                  <a:cubicBezTo>
                    <a:pt x="11213" y="10437"/>
                    <a:pt x="11256" y="10975"/>
                    <a:pt x="11055" y="11167"/>
                  </a:cubicBezTo>
                  <a:cubicBezTo>
                    <a:pt x="10853" y="11360"/>
                    <a:pt x="10305" y="11297"/>
                    <a:pt x="9950" y="11518"/>
                  </a:cubicBezTo>
                  <a:cubicBezTo>
                    <a:pt x="9613" y="11729"/>
                    <a:pt x="9402" y="12268"/>
                    <a:pt x="9162" y="12364"/>
                  </a:cubicBezTo>
                  <a:cubicBezTo>
                    <a:pt x="9127" y="12377"/>
                    <a:pt x="9082" y="12382"/>
                    <a:pt x="9033" y="12382"/>
                  </a:cubicBezTo>
                  <a:cubicBezTo>
                    <a:pt x="8901" y="12382"/>
                    <a:pt x="8736" y="12346"/>
                    <a:pt x="8638" y="12325"/>
                  </a:cubicBezTo>
                  <a:cubicBezTo>
                    <a:pt x="8435" y="12280"/>
                    <a:pt x="8285" y="12254"/>
                    <a:pt x="8154" y="12254"/>
                  </a:cubicBezTo>
                  <a:cubicBezTo>
                    <a:pt x="7923" y="12254"/>
                    <a:pt x="7750" y="12334"/>
                    <a:pt x="7447" y="12527"/>
                  </a:cubicBezTo>
                  <a:cubicBezTo>
                    <a:pt x="7223" y="12671"/>
                    <a:pt x="7094" y="12743"/>
                    <a:pt x="6970" y="12743"/>
                  </a:cubicBezTo>
                  <a:cubicBezTo>
                    <a:pt x="6840" y="12743"/>
                    <a:pt x="6716" y="12665"/>
                    <a:pt x="6496" y="12508"/>
                  </a:cubicBezTo>
                  <a:cubicBezTo>
                    <a:pt x="6166" y="12275"/>
                    <a:pt x="5991" y="12189"/>
                    <a:pt x="5732" y="12189"/>
                  </a:cubicBezTo>
                  <a:cubicBezTo>
                    <a:pt x="5618" y="12189"/>
                    <a:pt x="5487" y="12206"/>
                    <a:pt x="5319" y="12234"/>
                  </a:cubicBezTo>
                  <a:cubicBezTo>
                    <a:pt x="5149" y="12264"/>
                    <a:pt x="5033" y="12274"/>
                    <a:pt x="4954" y="12274"/>
                  </a:cubicBezTo>
                  <a:cubicBezTo>
                    <a:pt x="4822" y="12274"/>
                    <a:pt x="4793" y="12247"/>
                    <a:pt x="4781" y="12244"/>
                  </a:cubicBezTo>
                  <a:cubicBezTo>
                    <a:pt x="4536" y="12138"/>
                    <a:pt x="4353" y="11585"/>
                    <a:pt x="4036" y="11364"/>
                  </a:cubicBezTo>
                  <a:cubicBezTo>
                    <a:pt x="3685" y="11119"/>
                    <a:pt x="3147" y="11158"/>
                    <a:pt x="2955" y="10956"/>
                  </a:cubicBezTo>
                  <a:cubicBezTo>
                    <a:pt x="2763" y="10759"/>
                    <a:pt x="2830" y="10211"/>
                    <a:pt x="2604" y="9856"/>
                  </a:cubicBezTo>
                  <a:cubicBezTo>
                    <a:pt x="2455" y="9616"/>
                    <a:pt x="2210" y="9496"/>
                    <a:pt x="1961" y="9294"/>
                  </a:cubicBezTo>
                  <a:cubicBezTo>
                    <a:pt x="1792" y="9153"/>
                    <a:pt x="1760" y="9063"/>
                    <a:pt x="1763" y="9063"/>
                  </a:cubicBezTo>
                  <a:lnTo>
                    <a:pt x="1763" y="9063"/>
                  </a:lnTo>
                  <a:cubicBezTo>
                    <a:pt x="1763" y="9063"/>
                    <a:pt x="1764" y="9063"/>
                    <a:pt x="1764" y="9063"/>
                  </a:cubicBezTo>
                  <a:cubicBezTo>
                    <a:pt x="1672" y="8823"/>
                    <a:pt x="1927" y="8304"/>
                    <a:pt x="1860" y="7915"/>
                  </a:cubicBezTo>
                  <a:cubicBezTo>
                    <a:pt x="1788" y="7502"/>
                    <a:pt x="1375" y="7146"/>
                    <a:pt x="1379" y="6863"/>
                  </a:cubicBezTo>
                  <a:cubicBezTo>
                    <a:pt x="1384" y="6575"/>
                    <a:pt x="1812" y="6253"/>
                    <a:pt x="1908" y="5835"/>
                  </a:cubicBezTo>
                  <a:cubicBezTo>
                    <a:pt x="1999" y="5441"/>
                    <a:pt x="1754" y="4937"/>
                    <a:pt x="1869" y="4682"/>
                  </a:cubicBezTo>
                  <a:cubicBezTo>
                    <a:pt x="1975" y="4447"/>
                    <a:pt x="2532" y="4250"/>
                    <a:pt x="2753" y="3937"/>
                  </a:cubicBezTo>
                  <a:cubicBezTo>
                    <a:pt x="2998" y="3587"/>
                    <a:pt x="2955" y="3049"/>
                    <a:pt x="3157" y="2856"/>
                  </a:cubicBezTo>
                  <a:cubicBezTo>
                    <a:pt x="3359" y="2664"/>
                    <a:pt x="3901" y="2732"/>
                    <a:pt x="4257" y="2506"/>
                  </a:cubicBezTo>
                  <a:cubicBezTo>
                    <a:pt x="4540" y="2328"/>
                    <a:pt x="4670" y="2021"/>
                    <a:pt x="4882" y="1790"/>
                  </a:cubicBezTo>
                  <a:cubicBezTo>
                    <a:pt x="4972" y="1694"/>
                    <a:pt x="5038" y="1641"/>
                    <a:pt x="5189" y="1641"/>
                  </a:cubicBezTo>
                  <a:cubicBezTo>
                    <a:pt x="5279" y="1641"/>
                    <a:pt x="5400" y="1659"/>
                    <a:pt x="5573" y="1699"/>
                  </a:cubicBezTo>
                  <a:cubicBezTo>
                    <a:pt x="5728" y="1736"/>
                    <a:pt x="5891" y="1772"/>
                    <a:pt x="6052" y="1772"/>
                  </a:cubicBezTo>
                  <a:cubicBezTo>
                    <a:pt x="6101" y="1772"/>
                    <a:pt x="6150" y="1769"/>
                    <a:pt x="6198" y="1761"/>
                  </a:cubicBezTo>
                  <a:cubicBezTo>
                    <a:pt x="6476" y="1708"/>
                    <a:pt x="6717" y="1516"/>
                    <a:pt x="6942" y="1386"/>
                  </a:cubicBezTo>
                  <a:cubicBezTo>
                    <a:pt x="7166" y="1279"/>
                    <a:pt x="7048" y="985"/>
                    <a:pt x="6861" y="985"/>
                  </a:cubicBezTo>
                  <a:cubicBezTo>
                    <a:pt x="6823" y="985"/>
                    <a:pt x="6782" y="998"/>
                    <a:pt x="6741" y="1026"/>
                  </a:cubicBezTo>
                  <a:cubicBezTo>
                    <a:pt x="6335" y="1255"/>
                    <a:pt x="6257" y="1358"/>
                    <a:pt x="6049" y="1358"/>
                  </a:cubicBezTo>
                  <a:cubicBezTo>
                    <a:pt x="5947" y="1358"/>
                    <a:pt x="5813" y="1333"/>
                    <a:pt x="5593" y="1286"/>
                  </a:cubicBezTo>
                  <a:lnTo>
                    <a:pt x="5251" y="402"/>
                  </a:lnTo>
                  <a:cubicBezTo>
                    <a:pt x="5149" y="152"/>
                    <a:pt x="4912" y="1"/>
                    <a:pt x="46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26" name="Google Shape;19026;p73"/>
            <p:cNvSpPr/>
            <p:nvPr/>
          </p:nvSpPr>
          <p:spPr>
            <a:xfrm>
              <a:off x="5471918" y="3042927"/>
              <a:ext cx="132340" cy="151635"/>
            </a:xfrm>
            <a:custGeom>
              <a:rect b="b" l="l" r="r" t="t"/>
              <a:pathLst>
                <a:path extrusionOk="0" h="5792" w="5055">
                  <a:moveTo>
                    <a:pt x="3399" y="1"/>
                  </a:moveTo>
                  <a:cubicBezTo>
                    <a:pt x="3073" y="1"/>
                    <a:pt x="2770" y="170"/>
                    <a:pt x="2691" y="535"/>
                  </a:cubicBezTo>
                  <a:cubicBezTo>
                    <a:pt x="2604" y="958"/>
                    <a:pt x="2460" y="1366"/>
                    <a:pt x="2278" y="1755"/>
                  </a:cubicBezTo>
                  <a:cubicBezTo>
                    <a:pt x="2177" y="1923"/>
                    <a:pt x="2321" y="2067"/>
                    <a:pt x="2463" y="2067"/>
                  </a:cubicBezTo>
                  <a:cubicBezTo>
                    <a:pt x="2537" y="2067"/>
                    <a:pt x="2610" y="2028"/>
                    <a:pt x="2648" y="1933"/>
                  </a:cubicBezTo>
                  <a:cubicBezTo>
                    <a:pt x="2849" y="1515"/>
                    <a:pt x="2998" y="1078"/>
                    <a:pt x="3094" y="621"/>
                  </a:cubicBezTo>
                  <a:cubicBezTo>
                    <a:pt x="3126" y="476"/>
                    <a:pt x="3250" y="413"/>
                    <a:pt x="3393" y="413"/>
                  </a:cubicBezTo>
                  <a:cubicBezTo>
                    <a:pt x="3595" y="413"/>
                    <a:pt x="3836" y="541"/>
                    <a:pt x="3906" y="746"/>
                  </a:cubicBezTo>
                  <a:cubicBezTo>
                    <a:pt x="4166" y="1510"/>
                    <a:pt x="4598" y="2788"/>
                    <a:pt x="3887" y="3888"/>
                  </a:cubicBezTo>
                  <a:cubicBezTo>
                    <a:pt x="3187" y="4969"/>
                    <a:pt x="2058" y="5371"/>
                    <a:pt x="1291" y="5371"/>
                  </a:cubicBezTo>
                  <a:cubicBezTo>
                    <a:pt x="869" y="5371"/>
                    <a:pt x="556" y="5249"/>
                    <a:pt x="486" y="5051"/>
                  </a:cubicBezTo>
                  <a:cubicBezTo>
                    <a:pt x="423" y="4878"/>
                    <a:pt x="543" y="4614"/>
                    <a:pt x="827" y="4321"/>
                  </a:cubicBezTo>
                  <a:cubicBezTo>
                    <a:pt x="1355" y="3773"/>
                    <a:pt x="1783" y="3297"/>
                    <a:pt x="2138" y="2783"/>
                  </a:cubicBezTo>
                  <a:cubicBezTo>
                    <a:pt x="2255" y="2622"/>
                    <a:pt x="2114" y="2452"/>
                    <a:pt x="1966" y="2452"/>
                  </a:cubicBezTo>
                  <a:cubicBezTo>
                    <a:pt x="1907" y="2452"/>
                    <a:pt x="1847" y="2479"/>
                    <a:pt x="1802" y="2543"/>
                  </a:cubicBezTo>
                  <a:cubicBezTo>
                    <a:pt x="1456" y="3038"/>
                    <a:pt x="1038" y="3494"/>
                    <a:pt x="519" y="4037"/>
                  </a:cubicBezTo>
                  <a:cubicBezTo>
                    <a:pt x="10" y="4570"/>
                    <a:pt x="1" y="4959"/>
                    <a:pt x="87" y="5195"/>
                  </a:cubicBezTo>
                  <a:cubicBezTo>
                    <a:pt x="226" y="5583"/>
                    <a:pt x="696" y="5791"/>
                    <a:pt x="1290" y="5791"/>
                  </a:cubicBezTo>
                  <a:cubicBezTo>
                    <a:pt x="2231" y="5791"/>
                    <a:pt x="3485" y="5269"/>
                    <a:pt x="4233" y="4114"/>
                  </a:cubicBezTo>
                  <a:cubicBezTo>
                    <a:pt x="5054" y="2846"/>
                    <a:pt x="4564" y="1395"/>
                    <a:pt x="4300" y="617"/>
                  </a:cubicBezTo>
                  <a:cubicBezTo>
                    <a:pt x="4168" y="218"/>
                    <a:pt x="3769" y="1"/>
                    <a:pt x="33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9030" name="Shape 19030"/>
        <p:cNvGrpSpPr/>
        <p:nvPr/>
      </p:nvGrpSpPr>
      <p:grpSpPr>
        <a:xfrm>
          <a:off x="0" y="0"/>
          <a:ext cx="0" cy="0"/>
          <a:chOff x="0" y="0"/>
          <a:chExt cx="0" cy="0"/>
        </a:xfrm>
      </p:grpSpPr>
      <p:sp>
        <p:nvSpPr>
          <p:cNvPr id="19031" name="Google Shape;19031;p7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032" name="Google Shape;19032;p7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9033" name="Google Shape;19033;p74"/>
          <p:cNvGrpSpPr/>
          <p:nvPr/>
        </p:nvGrpSpPr>
        <p:grpSpPr>
          <a:xfrm>
            <a:off x="910401" y="1511703"/>
            <a:ext cx="248243" cy="345731"/>
            <a:chOff x="910401" y="1511703"/>
            <a:chExt cx="248243" cy="345731"/>
          </a:xfrm>
        </p:grpSpPr>
        <p:sp>
          <p:nvSpPr>
            <p:cNvPr id="19034" name="Google Shape;19034;p74"/>
            <p:cNvSpPr/>
            <p:nvPr/>
          </p:nvSpPr>
          <p:spPr>
            <a:xfrm>
              <a:off x="915437" y="1538508"/>
              <a:ext cx="238172" cy="313891"/>
            </a:xfrm>
            <a:custGeom>
              <a:rect b="b" l="l" r="r" t="t"/>
              <a:pathLst>
                <a:path extrusionOk="0" h="11968" w="9081">
                  <a:moveTo>
                    <a:pt x="621" y="1"/>
                  </a:moveTo>
                  <a:cubicBezTo>
                    <a:pt x="275" y="1"/>
                    <a:pt x="1" y="275"/>
                    <a:pt x="1" y="616"/>
                  </a:cubicBezTo>
                  <a:lnTo>
                    <a:pt x="1" y="11347"/>
                  </a:lnTo>
                  <a:cubicBezTo>
                    <a:pt x="1" y="11688"/>
                    <a:pt x="275" y="11967"/>
                    <a:pt x="621" y="11967"/>
                  </a:cubicBezTo>
                  <a:lnTo>
                    <a:pt x="8460" y="11967"/>
                  </a:lnTo>
                  <a:cubicBezTo>
                    <a:pt x="8801" y="11967"/>
                    <a:pt x="9080" y="11688"/>
                    <a:pt x="9080" y="11347"/>
                  </a:cubicBezTo>
                  <a:lnTo>
                    <a:pt x="9080" y="616"/>
                  </a:lnTo>
                  <a:cubicBezTo>
                    <a:pt x="9080" y="275"/>
                    <a:pt x="8801" y="1"/>
                    <a:pt x="8460"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74"/>
            <p:cNvSpPr/>
            <p:nvPr/>
          </p:nvSpPr>
          <p:spPr>
            <a:xfrm>
              <a:off x="937022" y="1560093"/>
              <a:ext cx="194870" cy="259862"/>
            </a:xfrm>
            <a:custGeom>
              <a:rect b="b" l="l" r="r" t="t"/>
              <a:pathLst>
                <a:path extrusionOk="0" h="9908" w="7430">
                  <a:moveTo>
                    <a:pt x="1" y="0"/>
                  </a:moveTo>
                  <a:lnTo>
                    <a:pt x="1" y="9908"/>
                  </a:lnTo>
                  <a:lnTo>
                    <a:pt x="7430" y="9908"/>
                  </a:lnTo>
                  <a:lnTo>
                    <a:pt x="743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74"/>
            <p:cNvSpPr/>
            <p:nvPr/>
          </p:nvSpPr>
          <p:spPr>
            <a:xfrm>
              <a:off x="985726" y="1516765"/>
              <a:ext cx="97461" cy="43485"/>
            </a:xfrm>
            <a:custGeom>
              <a:rect b="b" l="l" r="r" t="t"/>
              <a:pathLst>
                <a:path extrusionOk="0" h="1658" w="3716">
                  <a:moveTo>
                    <a:pt x="1861" y="1"/>
                  </a:moveTo>
                  <a:cubicBezTo>
                    <a:pt x="1584" y="1"/>
                    <a:pt x="1307" y="139"/>
                    <a:pt x="1151" y="416"/>
                  </a:cubicBezTo>
                  <a:lnTo>
                    <a:pt x="415" y="416"/>
                  </a:lnTo>
                  <a:cubicBezTo>
                    <a:pt x="188" y="416"/>
                    <a:pt x="1" y="599"/>
                    <a:pt x="1" y="830"/>
                  </a:cubicBezTo>
                  <a:lnTo>
                    <a:pt x="1" y="1657"/>
                  </a:lnTo>
                  <a:lnTo>
                    <a:pt x="3715" y="1657"/>
                  </a:lnTo>
                  <a:lnTo>
                    <a:pt x="3715" y="830"/>
                  </a:lnTo>
                  <a:cubicBezTo>
                    <a:pt x="3715" y="599"/>
                    <a:pt x="3533" y="416"/>
                    <a:pt x="3306" y="416"/>
                  </a:cubicBezTo>
                  <a:lnTo>
                    <a:pt x="2570" y="416"/>
                  </a:lnTo>
                  <a:cubicBezTo>
                    <a:pt x="2414" y="139"/>
                    <a:pt x="2137" y="1"/>
                    <a:pt x="186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74"/>
            <p:cNvSpPr/>
            <p:nvPr/>
          </p:nvSpPr>
          <p:spPr>
            <a:xfrm>
              <a:off x="966816" y="1665580"/>
              <a:ext cx="27145" cy="27172"/>
            </a:xfrm>
            <a:custGeom>
              <a:rect b="b" l="l" r="r" t="t"/>
              <a:pathLst>
                <a:path extrusionOk="0" h="1036" w="1035">
                  <a:moveTo>
                    <a:pt x="515" y="1"/>
                  </a:moveTo>
                  <a:cubicBezTo>
                    <a:pt x="231" y="1"/>
                    <a:pt x="0" y="232"/>
                    <a:pt x="0" y="521"/>
                  </a:cubicBezTo>
                  <a:cubicBezTo>
                    <a:pt x="0" y="804"/>
                    <a:pt x="231" y="1035"/>
                    <a:pt x="515" y="1035"/>
                  </a:cubicBezTo>
                  <a:cubicBezTo>
                    <a:pt x="804" y="1035"/>
                    <a:pt x="1035" y="804"/>
                    <a:pt x="1035" y="521"/>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8" name="Google Shape;19038;p74"/>
            <p:cNvSpPr/>
            <p:nvPr/>
          </p:nvSpPr>
          <p:spPr>
            <a:xfrm>
              <a:off x="966816" y="1714311"/>
              <a:ext cx="27145" cy="27145"/>
            </a:xfrm>
            <a:custGeom>
              <a:rect b="b" l="l" r="r" t="t"/>
              <a:pathLst>
                <a:path extrusionOk="0" h="1035" w="1035">
                  <a:moveTo>
                    <a:pt x="515" y="0"/>
                  </a:moveTo>
                  <a:cubicBezTo>
                    <a:pt x="231" y="0"/>
                    <a:pt x="0" y="231"/>
                    <a:pt x="0" y="520"/>
                  </a:cubicBezTo>
                  <a:cubicBezTo>
                    <a:pt x="0" y="804"/>
                    <a:pt x="231" y="1035"/>
                    <a:pt x="515" y="1035"/>
                  </a:cubicBezTo>
                  <a:cubicBezTo>
                    <a:pt x="804" y="1035"/>
                    <a:pt x="1035" y="804"/>
                    <a:pt x="1035" y="520"/>
                  </a:cubicBezTo>
                  <a:cubicBezTo>
                    <a:pt x="1035" y="231"/>
                    <a:pt x="804" y="0"/>
                    <a:pt x="515"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9" name="Google Shape;19039;p74"/>
            <p:cNvSpPr/>
            <p:nvPr/>
          </p:nvSpPr>
          <p:spPr>
            <a:xfrm>
              <a:off x="966816" y="1763015"/>
              <a:ext cx="27145" cy="27172"/>
            </a:xfrm>
            <a:custGeom>
              <a:rect b="b" l="l" r="r" t="t"/>
              <a:pathLst>
                <a:path extrusionOk="0" h="1036" w="1035">
                  <a:moveTo>
                    <a:pt x="515" y="1"/>
                  </a:moveTo>
                  <a:cubicBezTo>
                    <a:pt x="231" y="1"/>
                    <a:pt x="0" y="232"/>
                    <a:pt x="0" y="515"/>
                  </a:cubicBezTo>
                  <a:cubicBezTo>
                    <a:pt x="0" y="804"/>
                    <a:pt x="231" y="1035"/>
                    <a:pt x="515" y="1035"/>
                  </a:cubicBezTo>
                  <a:cubicBezTo>
                    <a:pt x="804" y="1035"/>
                    <a:pt x="1035" y="804"/>
                    <a:pt x="1035" y="515"/>
                  </a:cubicBezTo>
                  <a:cubicBezTo>
                    <a:pt x="1035" y="232"/>
                    <a:pt x="804" y="1"/>
                    <a:pt x="515"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74"/>
            <p:cNvSpPr/>
            <p:nvPr/>
          </p:nvSpPr>
          <p:spPr>
            <a:xfrm>
              <a:off x="964167" y="1581783"/>
              <a:ext cx="32443" cy="32470"/>
            </a:xfrm>
            <a:custGeom>
              <a:rect b="b" l="l" r="r" t="t"/>
              <a:pathLst>
                <a:path extrusionOk="0" h="1238" w="1237">
                  <a:moveTo>
                    <a:pt x="207" y="1"/>
                  </a:moveTo>
                  <a:cubicBezTo>
                    <a:pt x="91" y="1"/>
                    <a:pt x="0" y="92"/>
                    <a:pt x="0" y="208"/>
                  </a:cubicBezTo>
                  <a:lnTo>
                    <a:pt x="0" y="1031"/>
                  </a:lnTo>
                  <a:cubicBezTo>
                    <a:pt x="0" y="1146"/>
                    <a:pt x="91" y="1238"/>
                    <a:pt x="207" y="1238"/>
                  </a:cubicBezTo>
                  <a:lnTo>
                    <a:pt x="1030" y="1238"/>
                  </a:lnTo>
                  <a:cubicBezTo>
                    <a:pt x="1145" y="1238"/>
                    <a:pt x="1237" y="1146"/>
                    <a:pt x="1237" y="1031"/>
                  </a:cubicBezTo>
                  <a:lnTo>
                    <a:pt x="1237" y="208"/>
                  </a:lnTo>
                  <a:cubicBezTo>
                    <a:pt x="1237" y="92"/>
                    <a:pt x="1145" y="1"/>
                    <a:pt x="1030"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74"/>
            <p:cNvSpPr/>
            <p:nvPr/>
          </p:nvSpPr>
          <p:spPr>
            <a:xfrm>
              <a:off x="910401" y="1511703"/>
              <a:ext cx="248243" cy="345731"/>
            </a:xfrm>
            <a:custGeom>
              <a:rect b="b" l="l" r="r" t="t"/>
              <a:pathLst>
                <a:path extrusionOk="0" h="13182" w="9465">
                  <a:moveTo>
                    <a:pt x="4732" y="386"/>
                  </a:moveTo>
                  <a:cubicBezTo>
                    <a:pt x="4944" y="386"/>
                    <a:pt x="5156" y="491"/>
                    <a:pt x="5274" y="700"/>
                  </a:cubicBezTo>
                  <a:cubicBezTo>
                    <a:pt x="5312" y="763"/>
                    <a:pt x="5375" y="796"/>
                    <a:pt x="5442" y="801"/>
                  </a:cubicBezTo>
                  <a:lnTo>
                    <a:pt x="6174" y="801"/>
                  </a:lnTo>
                  <a:cubicBezTo>
                    <a:pt x="6299" y="801"/>
                    <a:pt x="6395" y="897"/>
                    <a:pt x="6395" y="1018"/>
                  </a:cubicBezTo>
                  <a:lnTo>
                    <a:pt x="6395" y="1653"/>
                  </a:lnTo>
                  <a:lnTo>
                    <a:pt x="3070" y="1653"/>
                  </a:lnTo>
                  <a:lnTo>
                    <a:pt x="3070" y="1023"/>
                  </a:lnTo>
                  <a:cubicBezTo>
                    <a:pt x="3065" y="902"/>
                    <a:pt x="3166" y="801"/>
                    <a:pt x="3287" y="801"/>
                  </a:cubicBezTo>
                  <a:lnTo>
                    <a:pt x="4023" y="801"/>
                  </a:lnTo>
                  <a:cubicBezTo>
                    <a:pt x="4090" y="796"/>
                    <a:pt x="4153" y="763"/>
                    <a:pt x="4186" y="700"/>
                  </a:cubicBezTo>
                  <a:cubicBezTo>
                    <a:pt x="4307" y="491"/>
                    <a:pt x="4520" y="386"/>
                    <a:pt x="4732" y="386"/>
                  </a:cubicBezTo>
                  <a:close/>
                  <a:moveTo>
                    <a:pt x="8652" y="1215"/>
                  </a:moveTo>
                  <a:cubicBezTo>
                    <a:pt x="8888" y="1215"/>
                    <a:pt x="9080" y="1403"/>
                    <a:pt x="9080" y="1638"/>
                  </a:cubicBezTo>
                  <a:lnTo>
                    <a:pt x="9080" y="12369"/>
                  </a:lnTo>
                  <a:cubicBezTo>
                    <a:pt x="9080" y="12604"/>
                    <a:pt x="8888" y="12792"/>
                    <a:pt x="8652" y="12792"/>
                  </a:cubicBezTo>
                  <a:lnTo>
                    <a:pt x="813" y="12792"/>
                  </a:lnTo>
                  <a:cubicBezTo>
                    <a:pt x="578" y="12792"/>
                    <a:pt x="385" y="12604"/>
                    <a:pt x="385" y="12369"/>
                  </a:cubicBezTo>
                  <a:lnTo>
                    <a:pt x="385" y="1638"/>
                  </a:lnTo>
                  <a:cubicBezTo>
                    <a:pt x="385" y="1407"/>
                    <a:pt x="578" y="1215"/>
                    <a:pt x="813" y="1215"/>
                  </a:cubicBezTo>
                  <a:lnTo>
                    <a:pt x="2680" y="1215"/>
                  </a:lnTo>
                  <a:lnTo>
                    <a:pt x="2680" y="1850"/>
                  </a:lnTo>
                  <a:cubicBezTo>
                    <a:pt x="2680" y="1956"/>
                    <a:pt x="2767" y="2043"/>
                    <a:pt x="2873" y="2043"/>
                  </a:cubicBezTo>
                  <a:lnTo>
                    <a:pt x="6587" y="2043"/>
                  </a:lnTo>
                  <a:cubicBezTo>
                    <a:pt x="6693" y="2043"/>
                    <a:pt x="6780" y="1956"/>
                    <a:pt x="6780" y="1850"/>
                  </a:cubicBezTo>
                  <a:lnTo>
                    <a:pt x="6780" y="1215"/>
                  </a:lnTo>
                  <a:close/>
                  <a:moveTo>
                    <a:pt x="4733" y="0"/>
                  </a:moveTo>
                  <a:cubicBezTo>
                    <a:pt x="4426" y="0"/>
                    <a:pt x="4119" y="137"/>
                    <a:pt x="3917" y="411"/>
                  </a:cubicBezTo>
                  <a:lnTo>
                    <a:pt x="3287" y="411"/>
                  </a:lnTo>
                  <a:cubicBezTo>
                    <a:pt x="3027" y="411"/>
                    <a:pt x="2796" y="580"/>
                    <a:pt x="2714" y="825"/>
                  </a:cubicBezTo>
                  <a:lnTo>
                    <a:pt x="813" y="825"/>
                  </a:lnTo>
                  <a:cubicBezTo>
                    <a:pt x="361" y="825"/>
                    <a:pt x="0" y="1191"/>
                    <a:pt x="0" y="1638"/>
                  </a:cubicBezTo>
                  <a:lnTo>
                    <a:pt x="0" y="12369"/>
                  </a:lnTo>
                  <a:cubicBezTo>
                    <a:pt x="0" y="12816"/>
                    <a:pt x="361" y="13177"/>
                    <a:pt x="813" y="13182"/>
                  </a:cubicBezTo>
                  <a:lnTo>
                    <a:pt x="8652" y="13182"/>
                  </a:lnTo>
                  <a:cubicBezTo>
                    <a:pt x="9099" y="13177"/>
                    <a:pt x="9465" y="12816"/>
                    <a:pt x="9465" y="12369"/>
                  </a:cubicBezTo>
                  <a:lnTo>
                    <a:pt x="9465" y="1638"/>
                  </a:lnTo>
                  <a:cubicBezTo>
                    <a:pt x="9465" y="1191"/>
                    <a:pt x="9104" y="825"/>
                    <a:pt x="8652" y="825"/>
                  </a:cubicBezTo>
                  <a:lnTo>
                    <a:pt x="6751" y="825"/>
                  </a:lnTo>
                  <a:cubicBezTo>
                    <a:pt x="6669" y="580"/>
                    <a:pt x="6438" y="411"/>
                    <a:pt x="6178" y="411"/>
                  </a:cubicBezTo>
                  <a:lnTo>
                    <a:pt x="5548" y="411"/>
                  </a:lnTo>
                  <a:cubicBezTo>
                    <a:pt x="5346" y="137"/>
                    <a:pt x="5039" y="0"/>
                    <a:pt x="47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74"/>
            <p:cNvSpPr/>
            <p:nvPr/>
          </p:nvSpPr>
          <p:spPr>
            <a:xfrm>
              <a:off x="1027769" y="1533472"/>
              <a:ext cx="13507" cy="10098"/>
            </a:xfrm>
            <a:custGeom>
              <a:rect b="b" l="l" r="r" t="t"/>
              <a:pathLst>
                <a:path extrusionOk="0" h="385" w="515">
                  <a:moveTo>
                    <a:pt x="260" y="0"/>
                  </a:moveTo>
                  <a:cubicBezTo>
                    <a:pt x="0" y="0"/>
                    <a:pt x="0" y="385"/>
                    <a:pt x="260" y="385"/>
                  </a:cubicBezTo>
                  <a:cubicBezTo>
                    <a:pt x="515" y="385"/>
                    <a:pt x="515"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74"/>
            <p:cNvSpPr/>
            <p:nvPr/>
          </p:nvSpPr>
          <p:spPr>
            <a:xfrm>
              <a:off x="931986" y="1555031"/>
              <a:ext cx="204968" cy="269986"/>
            </a:xfrm>
            <a:custGeom>
              <a:rect b="b" l="l" r="r" t="t"/>
              <a:pathLst>
                <a:path extrusionOk="0" h="10294" w="7815">
                  <a:moveTo>
                    <a:pt x="193" y="1"/>
                  </a:moveTo>
                  <a:cubicBezTo>
                    <a:pt x="87" y="1"/>
                    <a:pt x="0" y="87"/>
                    <a:pt x="0" y="198"/>
                  </a:cubicBezTo>
                  <a:lnTo>
                    <a:pt x="0" y="10101"/>
                  </a:lnTo>
                  <a:cubicBezTo>
                    <a:pt x="0" y="10207"/>
                    <a:pt x="87" y="10293"/>
                    <a:pt x="193" y="10293"/>
                  </a:cubicBezTo>
                  <a:lnTo>
                    <a:pt x="7622" y="10293"/>
                  </a:lnTo>
                  <a:cubicBezTo>
                    <a:pt x="7728" y="10293"/>
                    <a:pt x="7814" y="10207"/>
                    <a:pt x="7814" y="10101"/>
                  </a:cubicBezTo>
                  <a:lnTo>
                    <a:pt x="7814" y="198"/>
                  </a:lnTo>
                  <a:cubicBezTo>
                    <a:pt x="7814" y="87"/>
                    <a:pt x="7728" y="1"/>
                    <a:pt x="7622" y="1"/>
                  </a:cubicBezTo>
                  <a:lnTo>
                    <a:pt x="6592" y="1"/>
                  </a:lnTo>
                  <a:cubicBezTo>
                    <a:pt x="6332" y="1"/>
                    <a:pt x="6332" y="386"/>
                    <a:pt x="6592" y="386"/>
                  </a:cubicBezTo>
                  <a:lnTo>
                    <a:pt x="7429" y="386"/>
                  </a:lnTo>
                  <a:lnTo>
                    <a:pt x="7429" y="9908"/>
                  </a:lnTo>
                  <a:lnTo>
                    <a:pt x="390" y="9908"/>
                  </a:lnTo>
                  <a:lnTo>
                    <a:pt x="390" y="386"/>
                  </a:lnTo>
                  <a:lnTo>
                    <a:pt x="1227" y="386"/>
                  </a:lnTo>
                  <a:cubicBezTo>
                    <a:pt x="1482" y="386"/>
                    <a:pt x="148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4" name="Google Shape;19044;p74"/>
            <p:cNvSpPr/>
            <p:nvPr/>
          </p:nvSpPr>
          <p:spPr>
            <a:xfrm>
              <a:off x="959132" y="1663324"/>
              <a:ext cx="37112" cy="31788"/>
            </a:xfrm>
            <a:custGeom>
              <a:rect b="b" l="l" r="r" t="t"/>
              <a:pathLst>
                <a:path extrusionOk="0" h="1212" w="1415">
                  <a:moveTo>
                    <a:pt x="810" y="385"/>
                  </a:moveTo>
                  <a:cubicBezTo>
                    <a:pt x="923" y="385"/>
                    <a:pt x="1034" y="473"/>
                    <a:pt x="1034" y="607"/>
                  </a:cubicBezTo>
                  <a:cubicBezTo>
                    <a:pt x="1034" y="727"/>
                    <a:pt x="933" y="823"/>
                    <a:pt x="813" y="823"/>
                  </a:cubicBezTo>
                  <a:cubicBezTo>
                    <a:pt x="615" y="823"/>
                    <a:pt x="519" y="587"/>
                    <a:pt x="659" y="448"/>
                  </a:cubicBezTo>
                  <a:cubicBezTo>
                    <a:pt x="702" y="405"/>
                    <a:pt x="756" y="385"/>
                    <a:pt x="810" y="385"/>
                  </a:cubicBezTo>
                  <a:close/>
                  <a:moveTo>
                    <a:pt x="807" y="0"/>
                  </a:moveTo>
                  <a:cubicBezTo>
                    <a:pt x="272" y="0"/>
                    <a:pt x="1" y="651"/>
                    <a:pt x="380" y="1030"/>
                  </a:cubicBezTo>
                  <a:cubicBezTo>
                    <a:pt x="503" y="1155"/>
                    <a:pt x="656" y="1211"/>
                    <a:pt x="806" y="1211"/>
                  </a:cubicBezTo>
                  <a:cubicBezTo>
                    <a:pt x="1116" y="1211"/>
                    <a:pt x="1414" y="970"/>
                    <a:pt x="1414" y="607"/>
                  </a:cubicBezTo>
                  <a:cubicBezTo>
                    <a:pt x="1414" y="270"/>
                    <a:pt x="1145" y="0"/>
                    <a:pt x="813" y="0"/>
                  </a:cubicBezTo>
                  <a:cubicBezTo>
                    <a:pt x="811" y="0"/>
                    <a:pt x="809" y="0"/>
                    <a:pt x="8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5" name="Google Shape;19045;p74"/>
            <p:cNvSpPr/>
            <p:nvPr/>
          </p:nvSpPr>
          <p:spPr>
            <a:xfrm>
              <a:off x="959132" y="1712029"/>
              <a:ext cx="37112" cy="31788"/>
            </a:xfrm>
            <a:custGeom>
              <a:rect b="b" l="l" r="r" t="t"/>
              <a:pathLst>
                <a:path extrusionOk="0" h="1212" w="1415">
                  <a:moveTo>
                    <a:pt x="812" y="387"/>
                  </a:moveTo>
                  <a:cubicBezTo>
                    <a:pt x="925" y="387"/>
                    <a:pt x="1034" y="474"/>
                    <a:pt x="1034" y="607"/>
                  </a:cubicBezTo>
                  <a:cubicBezTo>
                    <a:pt x="1034" y="727"/>
                    <a:pt x="933" y="823"/>
                    <a:pt x="813" y="828"/>
                  </a:cubicBezTo>
                  <a:cubicBezTo>
                    <a:pt x="615" y="828"/>
                    <a:pt x="519" y="588"/>
                    <a:pt x="659" y="453"/>
                  </a:cubicBezTo>
                  <a:cubicBezTo>
                    <a:pt x="703" y="407"/>
                    <a:pt x="758" y="387"/>
                    <a:pt x="812" y="387"/>
                  </a:cubicBezTo>
                  <a:close/>
                  <a:moveTo>
                    <a:pt x="807" y="1"/>
                  </a:moveTo>
                  <a:cubicBezTo>
                    <a:pt x="272" y="1"/>
                    <a:pt x="1" y="652"/>
                    <a:pt x="380" y="1030"/>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74"/>
            <p:cNvSpPr/>
            <p:nvPr/>
          </p:nvSpPr>
          <p:spPr>
            <a:xfrm>
              <a:off x="959132" y="1760733"/>
              <a:ext cx="37112" cy="31788"/>
            </a:xfrm>
            <a:custGeom>
              <a:rect b="b" l="l" r="r" t="t"/>
              <a:pathLst>
                <a:path extrusionOk="0" h="1212" w="1415">
                  <a:moveTo>
                    <a:pt x="810" y="384"/>
                  </a:moveTo>
                  <a:cubicBezTo>
                    <a:pt x="923" y="384"/>
                    <a:pt x="1034" y="473"/>
                    <a:pt x="1034" y="607"/>
                  </a:cubicBezTo>
                  <a:cubicBezTo>
                    <a:pt x="1034" y="728"/>
                    <a:pt x="933" y="824"/>
                    <a:pt x="813" y="824"/>
                  </a:cubicBezTo>
                  <a:cubicBezTo>
                    <a:pt x="615" y="824"/>
                    <a:pt x="519" y="588"/>
                    <a:pt x="659" y="448"/>
                  </a:cubicBezTo>
                  <a:cubicBezTo>
                    <a:pt x="702" y="404"/>
                    <a:pt x="756" y="384"/>
                    <a:pt x="810" y="384"/>
                  </a:cubicBezTo>
                  <a:close/>
                  <a:moveTo>
                    <a:pt x="807" y="1"/>
                  </a:moveTo>
                  <a:cubicBezTo>
                    <a:pt x="272" y="1"/>
                    <a:pt x="1" y="647"/>
                    <a:pt x="380" y="1031"/>
                  </a:cubicBezTo>
                  <a:cubicBezTo>
                    <a:pt x="503" y="1156"/>
                    <a:pt x="656" y="1212"/>
                    <a:pt x="806" y="1212"/>
                  </a:cubicBezTo>
                  <a:cubicBezTo>
                    <a:pt x="1116" y="1212"/>
                    <a:pt x="1414" y="971"/>
                    <a:pt x="1414" y="607"/>
                  </a:cubicBezTo>
                  <a:cubicBezTo>
                    <a:pt x="1414" y="270"/>
                    <a:pt x="1145" y="1"/>
                    <a:pt x="813" y="1"/>
                  </a:cubicBezTo>
                  <a:cubicBezTo>
                    <a:pt x="811" y="1"/>
                    <a:pt x="809" y="1"/>
                    <a:pt x="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74"/>
            <p:cNvSpPr/>
            <p:nvPr/>
          </p:nvSpPr>
          <p:spPr>
            <a:xfrm>
              <a:off x="1006053" y="1663324"/>
              <a:ext cx="62238" cy="10124"/>
            </a:xfrm>
            <a:custGeom>
              <a:rect b="b" l="l" r="r" t="t"/>
              <a:pathLst>
                <a:path extrusionOk="0" h="386" w="2373">
                  <a:moveTo>
                    <a:pt x="260" y="0"/>
                  </a:moveTo>
                  <a:cubicBezTo>
                    <a:pt x="1" y="0"/>
                    <a:pt x="1" y="385"/>
                    <a:pt x="260" y="385"/>
                  </a:cubicBezTo>
                  <a:lnTo>
                    <a:pt x="2118" y="385"/>
                  </a:lnTo>
                  <a:cubicBezTo>
                    <a:pt x="2373" y="385"/>
                    <a:pt x="2373" y="0"/>
                    <a:pt x="21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74"/>
            <p:cNvSpPr/>
            <p:nvPr/>
          </p:nvSpPr>
          <p:spPr>
            <a:xfrm>
              <a:off x="1006053" y="1684910"/>
              <a:ext cx="100110" cy="10229"/>
            </a:xfrm>
            <a:custGeom>
              <a:rect b="b" l="l" r="r" t="t"/>
              <a:pathLst>
                <a:path extrusionOk="0" h="390" w="3817">
                  <a:moveTo>
                    <a:pt x="260" y="0"/>
                  </a:moveTo>
                  <a:cubicBezTo>
                    <a:pt x="1" y="0"/>
                    <a:pt x="1" y="390"/>
                    <a:pt x="260" y="390"/>
                  </a:cubicBezTo>
                  <a:lnTo>
                    <a:pt x="3561" y="390"/>
                  </a:lnTo>
                  <a:cubicBezTo>
                    <a:pt x="3816" y="390"/>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74"/>
            <p:cNvSpPr/>
            <p:nvPr/>
          </p:nvSpPr>
          <p:spPr>
            <a:xfrm>
              <a:off x="1006053" y="1712029"/>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74"/>
            <p:cNvSpPr/>
            <p:nvPr/>
          </p:nvSpPr>
          <p:spPr>
            <a:xfrm>
              <a:off x="1006053" y="1733745"/>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74"/>
            <p:cNvSpPr/>
            <p:nvPr/>
          </p:nvSpPr>
          <p:spPr>
            <a:xfrm>
              <a:off x="1006053" y="1760733"/>
              <a:ext cx="62238" cy="10124"/>
            </a:xfrm>
            <a:custGeom>
              <a:rect b="b" l="l" r="r" t="t"/>
              <a:pathLst>
                <a:path extrusionOk="0" h="386" w="2373">
                  <a:moveTo>
                    <a:pt x="260" y="1"/>
                  </a:moveTo>
                  <a:cubicBezTo>
                    <a:pt x="1" y="1"/>
                    <a:pt x="1" y="386"/>
                    <a:pt x="260" y="386"/>
                  </a:cubicBezTo>
                  <a:lnTo>
                    <a:pt x="2118" y="386"/>
                  </a:lnTo>
                  <a:cubicBezTo>
                    <a:pt x="2373" y="386"/>
                    <a:pt x="2373" y="1"/>
                    <a:pt x="21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74"/>
            <p:cNvSpPr/>
            <p:nvPr/>
          </p:nvSpPr>
          <p:spPr>
            <a:xfrm>
              <a:off x="1006053" y="1782319"/>
              <a:ext cx="100110" cy="10255"/>
            </a:xfrm>
            <a:custGeom>
              <a:rect b="b" l="l" r="r" t="t"/>
              <a:pathLst>
                <a:path extrusionOk="0" h="391" w="3817">
                  <a:moveTo>
                    <a:pt x="260" y="1"/>
                  </a:moveTo>
                  <a:cubicBezTo>
                    <a:pt x="1" y="1"/>
                    <a:pt x="1" y="386"/>
                    <a:pt x="260" y="391"/>
                  </a:cubicBezTo>
                  <a:lnTo>
                    <a:pt x="3561" y="391"/>
                  </a:lnTo>
                  <a:cubicBezTo>
                    <a:pt x="3816" y="391"/>
                    <a:pt x="3816"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74"/>
            <p:cNvSpPr/>
            <p:nvPr/>
          </p:nvSpPr>
          <p:spPr>
            <a:xfrm>
              <a:off x="1006053" y="1582176"/>
              <a:ext cx="100110" cy="10124"/>
            </a:xfrm>
            <a:custGeom>
              <a:rect b="b" l="l" r="r" t="t"/>
              <a:pathLst>
                <a:path extrusionOk="0" h="386" w="3817">
                  <a:moveTo>
                    <a:pt x="260" y="0"/>
                  </a:moveTo>
                  <a:cubicBezTo>
                    <a:pt x="1" y="0"/>
                    <a:pt x="1" y="385"/>
                    <a:pt x="260" y="385"/>
                  </a:cubicBezTo>
                  <a:lnTo>
                    <a:pt x="3561" y="385"/>
                  </a:lnTo>
                  <a:cubicBezTo>
                    <a:pt x="3816" y="385"/>
                    <a:pt x="381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74"/>
            <p:cNvSpPr/>
            <p:nvPr/>
          </p:nvSpPr>
          <p:spPr>
            <a:xfrm>
              <a:off x="962777" y="1630881"/>
              <a:ext cx="143386" cy="10124"/>
            </a:xfrm>
            <a:custGeom>
              <a:rect b="b" l="l" r="r" t="t"/>
              <a:pathLst>
                <a:path extrusionOk="0" h="386" w="5467">
                  <a:moveTo>
                    <a:pt x="260" y="1"/>
                  </a:moveTo>
                  <a:cubicBezTo>
                    <a:pt x="0" y="1"/>
                    <a:pt x="0" y="386"/>
                    <a:pt x="260" y="386"/>
                  </a:cubicBezTo>
                  <a:lnTo>
                    <a:pt x="5211" y="386"/>
                  </a:lnTo>
                  <a:cubicBezTo>
                    <a:pt x="5466" y="386"/>
                    <a:pt x="5466" y="1"/>
                    <a:pt x="5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74"/>
            <p:cNvSpPr/>
            <p:nvPr/>
          </p:nvSpPr>
          <p:spPr>
            <a:xfrm>
              <a:off x="1006053" y="1603762"/>
              <a:ext cx="29821" cy="10124"/>
            </a:xfrm>
            <a:custGeom>
              <a:rect b="b" l="l" r="r" t="t"/>
              <a:pathLst>
                <a:path extrusionOk="0" h="386" w="1137">
                  <a:moveTo>
                    <a:pt x="260" y="0"/>
                  </a:moveTo>
                  <a:cubicBezTo>
                    <a:pt x="1" y="0"/>
                    <a:pt x="1" y="385"/>
                    <a:pt x="260" y="385"/>
                  </a:cubicBezTo>
                  <a:lnTo>
                    <a:pt x="876" y="385"/>
                  </a:lnTo>
                  <a:cubicBezTo>
                    <a:pt x="1136" y="385"/>
                    <a:pt x="1136"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74"/>
            <p:cNvSpPr/>
            <p:nvPr/>
          </p:nvSpPr>
          <p:spPr>
            <a:xfrm>
              <a:off x="1044030" y="1603762"/>
              <a:ext cx="29690" cy="10124"/>
            </a:xfrm>
            <a:custGeom>
              <a:rect b="b" l="l" r="r" t="t"/>
              <a:pathLst>
                <a:path extrusionOk="0" h="386" w="1132">
                  <a:moveTo>
                    <a:pt x="256" y="0"/>
                  </a:moveTo>
                  <a:cubicBezTo>
                    <a:pt x="1" y="0"/>
                    <a:pt x="1" y="385"/>
                    <a:pt x="256" y="385"/>
                  </a:cubicBezTo>
                  <a:lnTo>
                    <a:pt x="877" y="385"/>
                  </a:lnTo>
                  <a:cubicBezTo>
                    <a:pt x="1132" y="385"/>
                    <a:pt x="1132" y="0"/>
                    <a:pt x="8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7" name="Google Shape;19057;p74"/>
            <p:cNvSpPr/>
            <p:nvPr/>
          </p:nvSpPr>
          <p:spPr>
            <a:xfrm>
              <a:off x="964535" y="1582176"/>
              <a:ext cx="31709" cy="31709"/>
            </a:xfrm>
            <a:custGeom>
              <a:rect b="b" l="l" r="r" t="t"/>
              <a:pathLst>
                <a:path extrusionOk="0" h="1209" w="1209">
                  <a:moveTo>
                    <a:pt x="823" y="385"/>
                  </a:moveTo>
                  <a:lnTo>
                    <a:pt x="823" y="823"/>
                  </a:lnTo>
                  <a:lnTo>
                    <a:pt x="385" y="823"/>
                  </a:lnTo>
                  <a:lnTo>
                    <a:pt x="385" y="385"/>
                  </a:lnTo>
                  <a:close/>
                  <a:moveTo>
                    <a:pt x="193" y="0"/>
                  </a:moveTo>
                  <a:cubicBezTo>
                    <a:pt x="87" y="0"/>
                    <a:pt x="0" y="82"/>
                    <a:pt x="0" y="193"/>
                  </a:cubicBezTo>
                  <a:lnTo>
                    <a:pt x="0" y="1016"/>
                  </a:lnTo>
                  <a:cubicBezTo>
                    <a:pt x="0" y="1121"/>
                    <a:pt x="87" y="1208"/>
                    <a:pt x="193" y="1208"/>
                  </a:cubicBezTo>
                  <a:lnTo>
                    <a:pt x="1016" y="1208"/>
                  </a:lnTo>
                  <a:cubicBezTo>
                    <a:pt x="1122" y="1208"/>
                    <a:pt x="1208" y="1121"/>
                    <a:pt x="1208" y="1016"/>
                  </a:cubicBezTo>
                  <a:lnTo>
                    <a:pt x="1208" y="193"/>
                  </a:lnTo>
                  <a:cubicBezTo>
                    <a:pt x="1208" y="82"/>
                    <a:pt x="1122" y="0"/>
                    <a:pt x="1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8" name="Google Shape;19058;p74"/>
          <p:cNvGrpSpPr/>
          <p:nvPr/>
        </p:nvGrpSpPr>
        <p:grpSpPr>
          <a:xfrm>
            <a:off x="1311970" y="1511887"/>
            <a:ext cx="345810" cy="345547"/>
            <a:chOff x="1311970" y="1511887"/>
            <a:chExt cx="345810" cy="345547"/>
          </a:xfrm>
        </p:grpSpPr>
        <p:sp>
          <p:nvSpPr>
            <p:cNvPr id="19059" name="Google Shape;19059;p74"/>
            <p:cNvSpPr/>
            <p:nvPr/>
          </p:nvSpPr>
          <p:spPr>
            <a:xfrm>
              <a:off x="1446990" y="1619656"/>
              <a:ext cx="27041" cy="59589"/>
            </a:xfrm>
            <a:custGeom>
              <a:rect b="b" l="l" r="r" t="t"/>
              <a:pathLst>
                <a:path extrusionOk="0" h="2272" w="1031">
                  <a:moveTo>
                    <a:pt x="617" y="0"/>
                  </a:moveTo>
                  <a:cubicBezTo>
                    <a:pt x="275" y="0"/>
                    <a:pt x="1" y="280"/>
                    <a:pt x="1" y="621"/>
                  </a:cubicBezTo>
                  <a:lnTo>
                    <a:pt x="1" y="766"/>
                  </a:lnTo>
                  <a:cubicBezTo>
                    <a:pt x="1" y="944"/>
                    <a:pt x="30" y="1117"/>
                    <a:pt x="83" y="1285"/>
                  </a:cubicBezTo>
                  <a:lnTo>
                    <a:pt x="410" y="2272"/>
                  </a:lnTo>
                  <a:lnTo>
                    <a:pt x="1030" y="2272"/>
                  </a:lnTo>
                  <a:lnTo>
                    <a:pt x="103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74"/>
            <p:cNvSpPr/>
            <p:nvPr/>
          </p:nvSpPr>
          <p:spPr>
            <a:xfrm>
              <a:off x="1457848" y="1614226"/>
              <a:ext cx="64887" cy="65018"/>
            </a:xfrm>
            <a:custGeom>
              <a:rect b="b" l="l" r="r" t="t"/>
              <a:pathLst>
                <a:path extrusionOk="0" h="2479" w="2474">
                  <a:moveTo>
                    <a:pt x="616" y="1"/>
                  </a:moveTo>
                  <a:cubicBezTo>
                    <a:pt x="275" y="1"/>
                    <a:pt x="1" y="280"/>
                    <a:pt x="1" y="621"/>
                  </a:cubicBezTo>
                  <a:cubicBezTo>
                    <a:pt x="1" y="847"/>
                    <a:pt x="183" y="1035"/>
                    <a:pt x="414" y="1035"/>
                  </a:cubicBezTo>
                  <a:lnTo>
                    <a:pt x="2065" y="2479"/>
                  </a:lnTo>
                  <a:lnTo>
                    <a:pt x="2430" y="1199"/>
                  </a:lnTo>
                  <a:cubicBezTo>
                    <a:pt x="2459" y="1088"/>
                    <a:pt x="2474" y="973"/>
                    <a:pt x="2474" y="857"/>
                  </a:cubicBezTo>
                  <a:lnTo>
                    <a:pt x="247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74"/>
            <p:cNvSpPr/>
            <p:nvPr/>
          </p:nvSpPr>
          <p:spPr>
            <a:xfrm>
              <a:off x="1468575" y="1695374"/>
              <a:ext cx="32575" cy="32575"/>
            </a:xfrm>
            <a:custGeom>
              <a:rect b="b" l="l" r="r" t="t"/>
              <a:pathLst>
                <a:path extrusionOk="0" h="1242" w="1242">
                  <a:moveTo>
                    <a:pt x="1" y="0"/>
                  </a:moveTo>
                  <a:lnTo>
                    <a:pt x="1" y="1242"/>
                  </a:lnTo>
                  <a:lnTo>
                    <a:pt x="1242" y="1242"/>
                  </a:lnTo>
                  <a:lnTo>
                    <a:pt x="1242"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74"/>
            <p:cNvSpPr/>
            <p:nvPr/>
          </p:nvSpPr>
          <p:spPr>
            <a:xfrm>
              <a:off x="1430728" y="1708488"/>
              <a:ext cx="108162" cy="84348"/>
            </a:xfrm>
            <a:custGeom>
              <a:rect b="b" l="l" r="r" t="t"/>
              <a:pathLst>
                <a:path extrusionOk="0" h="3216" w="4124">
                  <a:moveTo>
                    <a:pt x="1444" y="1"/>
                  </a:moveTo>
                  <a:lnTo>
                    <a:pt x="448" y="290"/>
                  </a:lnTo>
                  <a:cubicBezTo>
                    <a:pt x="183" y="362"/>
                    <a:pt x="0" y="607"/>
                    <a:pt x="0" y="881"/>
                  </a:cubicBezTo>
                  <a:lnTo>
                    <a:pt x="0" y="3215"/>
                  </a:lnTo>
                  <a:lnTo>
                    <a:pt x="4124" y="3215"/>
                  </a:lnTo>
                  <a:lnTo>
                    <a:pt x="4124" y="881"/>
                  </a:lnTo>
                  <a:cubicBezTo>
                    <a:pt x="4124" y="607"/>
                    <a:pt x="3941" y="362"/>
                    <a:pt x="3676" y="290"/>
                  </a:cubicBezTo>
                  <a:lnTo>
                    <a:pt x="2680" y="1"/>
                  </a:lnTo>
                  <a:lnTo>
                    <a:pt x="2440" y="294"/>
                  </a:lnTo>
                  <a:cubicBezTo>
                    <a:pt x="2341" y="410"/>
                    <a:pt x="2203" y="468"/>
                    <a:pt x="2064" y="468"/>
                  </a:cubicBezTo>
                  <a:cubicBezTo>
                    <a:pt x="1926" y="468"/>
                    <a:pt x="1788" y="410"/>
                    <a:pt x="1689" y="294"/>
                  </a:cubicBezTo>
                  <a:lnTo>
                    <a:pt x="1444"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74"/>
            <p:cNvSpPr/>
            <p:nvPr/>
          </p:nvSpPr>
          <p:spPr>
            <a:xfrm>
              <a:off x="1452287" y="1641372"/>
              <a:ext cx="65149" cy="59458"/>
            </a:xfrm>
            <a:custGeom>
              <a:rect b="b" l="l" r="r" t="t"/>
              <a:pathLst>
                <a:path extrusionOk="0" h="2267" w="2484">
                  <a:moveTo>
                    <a:pt x="800" y="0"/>
                  </a:moveTo>
                  <a:cubicBezTo>
                    <a:pt x="684" y="0"/>
                    <a:pt x="578" y="43"/>
                    <a:pt x="496" y="120"/>
                  </a:cubicBezTo>
                  <a:lnTo>
                    <a:pt x="294" y="327"/>
                  </a:lnTo>
                  <a:cubicBezTo>
                    <a:pt x="107" y="510"/>
                    <a:pt x="1" y="765"/>
                    <a:pt x="6" y="1030"/>
                  </a:cubicBezTo>
                  <a:cubicBezTo>
                    <a:pt x="6" y="1713"/>
                    <a:pt x="559" y="2266"/>
                    <a:pt x="1242" y="2266"/>
                  </a:cubicBezTo>
                  <a:cubicBezTo>
                    <a:pt x="1245" y="2266"/>
                    <a:pt x="1248" y="2266"/>
                    <a:pt x="1251" y="2266"/>
                  </a:cubicBezTo>
                  <a:cubicBezTo>
                    <a:pt x="1930" y="2266"/>
                    <a:pt x="2484" y="1710"/>
                    <a:pt x="2484" y="1030"/>
                  </a:cubicBezTo>
                  <a:lnTo>
                    <a:pt x="2484" y="770"/>
                  </a:lnTo>
                  <a:cubicBezTo>
                    <a:pt x="2484" y="659"/>
                    <a:pt x="2440" y="553"/>
                    <a:pt x="2363" y="476"/>
                  </a:cubicBezTo>
                  <a:cubicBezTo>
                    <a:pt x="2041" y="164"/>
                    <a:pt x="1459" y="24"/>
                    <a:pt x="80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74"/>
            <p:cNvSpPr/>
            <p:nvPr/>
          </p:nvSpPr>
          <p:spPr>
            <a:xfrm>
              <a:off x="1452287" y="1641346"/>
              <a:ext cx="64913" cy="58225"/>
            </a:xfrm>
            <a:custGeom>
              <a:rect b="b" l="l" r="r" t="t"/>
              <a:pathLst>
                <a:path extrusionOk="0" h="2220" w="2475">
                  <a:moveTo>
                    <a:pt x="780" y="1"/>
                  </a:moveTo>
                  <a:cubicBezTo>
                    <a:pt x="674" y="1"/>
                    <a:pt x="570" y="48"/>
                    <a:pt x="496" y="121"/>
                  </a:cubicBezTo>
                  <a:lnTo>
                    <a:pt x="294" y="328"/>
                  </a:lnTo>
                  <a:cubicBezTo>
                    <a:pt x="107" y="511"/>
                    <a:pt x="1" y="766"/>
                    <a:pt x="1" y="1031"/>
                  </a:cubicBezTo>
                  <a:cubicBezTo>
                    <a:pt x="1" y="1579"/>
                    <a:pt x="367" y="2065"/>
                    <a:pt x="896" y="2219"/>
                  </a:cubicBezTo>
                  <a:cubicBezTo>
                    <a:pt x="718" y="1998"/>
                    <a:pt x="622" y="1728"/>
                    <a:pt x="622" y="1445"/>
                  </a:cubicBezTo>
                  <a:lnTo>
                    <a:pt x="622" y="1031"/>
                  </a:lnTo>
                  <a:cubicBezTo>
                    <a:pt x="622" y="799"/>
                    <a:pt x="809" y="616"/>
                    <a:pt x="1034" y="616"/>
                  </a:cubicBezTo>
                  <a:cubicBezTo>
                    <a:pt x="1042" y="616"/>
                    <a:pt x="1051" y="616"/>
                    <a:pt x="1059" y="617"/>
                  </a:cubicBezTo>
                  <a:cubicBezTo>
                    <a:pt x="1478" y="646"/>
                    <a:pt x="2094" y="713"/>
                    <a:pt x="2474" y="896"/>
                  </a:cubicBezTo>
                  <a:cubicBezTo>
                    <a:pt x="2460" y="809"/>
                    <a:pt x="2426" y="535"/>
                    <a:pt x="2359" y="477"/>
                  </a:cubicBezTo>
                  <a:cubicBezTo>
                    <a:pt x="2041" y="165"/>
                    <a:pt x="1459" y="25"/>
                    <a:pt x="795" y="1"/>
                  </a:cubicBezTo>
                  <a:cubicBezTo>
                    <a:pt x="790" y="1"/>
                    <a:pt x="785" y="1"/>
                    <a:pt x="78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74"/>
            <p:cNvSpPr/>
            <p:nvPr/>
          </p:nvSpPr>
          <p:spPr>
            <a:xfrm>
              <a:off x="1430728" y="1722258"/>
              <a:ext cx="21716" cy="70578"/>
            </a:xfrm>
            <a:custGeom>
              <a:rect b="b" l="l" r="r" t="t"/>
              <a:pathLst>
                <a:path extrusionOk="0" h="2691" w="828">
                  <a:moveTo>
                    <a:pt x="116" y="0"/>
                  </a:moveTo>
                  <a:cubicBezTo>
                    <a:pt x="39" y="106"/>
                    <a:pt x="0" y="231"/>
                    <a:pt x="0" y="356"/>
                  </a:cubicBezTo>
                  <a:lnTo>
                    <a:pt x="0" y="2690"/>
                  </a:lnTo>
                  <a:lnTo>
                    <a:pt x="828" y="2690"/>
                  </a:lnTo>
                  <a:lnTo>
                    <a:pt x="828" y="972"/>
                  </a:lnTo>
                  <a:cubicBezTo>
                    <a:pt x="828" y="809"/>
                    <a:pt x="760" y="650"/>
                    <a:pt x="645" y="534"/>
                  </a:cubicBezTo>
                  <a:lnTo>
                    <a:pt x="116"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74"/>
            <p:cNvSpPr/>
            <p:nvPr/>
          </p:nvSpPr>
          <p:spPr>
            <a:xfrm>
              <a:off x="1517279" y="1722258"/>
              <a:ext cx="21743" cy="70578"/>
            </a:xfrm>
            <a:custGeom>
              <a:rect b="b" l="l" r="r" t="t"/>
              <a:pathLst>
                <a:path extrusionOk="0" h="2691" w="829">
                  <a:moveTo>
                    <a:pt x="713" y="0"/>
                  </a:moveTo>
                  <a:lnTo>
                    <a:pt x="184" y="534"/>
                  </a:lnTo>
                  <a:cubicBezTo>
                    <a:pt x="68" y="650"/>
                    <a:pt x="1" y="809"/>
                    <a:pt x="1" y="972"/>
                  </a:cubicBezTo>
                  <a:lnTo>
                    <a:pt x="1" y="2690"/>
                  </a:lnTo>
                  <a:lnTo>
                    <a:pt x="829" y="2690"/>
                  </a:lnTo>
                  <a:lnTo>
                    <a:pt x="829" y="356"/>
                  </a:lnTo>
                  <a:cubicBezTo>
                    <a:pt x="824" y="231"/>
                    <a:pt x="785" y="106"/>
                    <a:pt x="71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7" name="Google Shape;19067;p74"/>
            <p:cNvSpPr/>
            <p:nvPr/>
          </p:nvSpPr>
          <p:spPr>
            <a:xfrm>
              <a:off x="1317006" y="1516922"/>
              <a:ext cx="335607" cy="335345"/>
            </a:xfrm>
            <a:custGeom>
              <a:rect b="b" l="l" r="r" t="t"/>
              <a:pathLst>
                <a:path extrusionOk="0" h="12786" w="12796">
                  <a:moveTo>
                    <a:pt x="6403" y="2474"/>
                  </a:moveTo>
                  <a:cubicBezTo>
                    <a:pt x="6907" y="2474"/>
                    <a:pt x="7416" y="2572"/>
                    <a:pt x="7902" y="2772"/>
                  </a:cubicBezTo>
                  <a:cubicBezTo>
                    <a:pt x="9364" y="3379"/>
                    <a:pt x="10322" y="4808"/>
                    <a:pt x="10322" y="6395"/>
                  </a:cubicBezTo>
                  <a:cubicBezTo>
                    <a:pt x="10322" y="8561"/>
                    <a:pt x="8566" y="10312"/>
                    <a:pt x="6400" y="10312"/>
                  </a:cubicBezTo>
                  <a:cubicBezTo>
                    <a:pt x="4812" y="10312"/>
                    <a:pt x="3383" y="9360"/>
                    <a:pt x="2777" y="7892"/>
                  </a:cubicBezTo>
                  <a:cubicBezTo>
                    <a:pt x="2171" y="6429"/>
                    <a:pt x="2508" y="4745"/>
                    <a:pt x="3629" y="3624"/>
                  </a:cubicBezTo>
                  <a:cubicBezTo>
                    <a:pt x="4379" y="2873"/>
                    <a:pt x="5382" y="2474"/>
                    <a:pt x="6403" y="2474"/>
                  </a:cubicBezTo>
                  <a:close/>
                  <a:moveTo>
                    <a:pt x="5573" y="1"/>
                  </a:moveTo>
                  <a:cubicBezTo>
                    <a:pt x="5457" y="1"/>
                    <a:pt x="5366" y="92"/>
                    <a:pt x="5366" y="208"/>
                  </a:cubicBezTo>
                  <a:lnTo>
                    <a:pt x="5366" y="751"/>
                  </a:lnTo>
                  <a:cubicBezTo>
                    <a:pt x="5366" y="852"/>
                    <a:pt x="5298" y="934"/>
                    <a:pt x="5202" y="953"/>
                  </a:cubicBezTo>
                  <a:cubicBezTo>
                    <a:pt x="4562" y="1093"/>
                    <a:pt x="3951" y="1348"/>
                    <a:pt x="3398" y="1704"/>
                  </a:cubicBezTo>
                  <a:cubicBezTo>
                    <a:pt x="3363" y="1726"/>
                    <a:pt x="3324" y="1738"/>
                    <a:pt x="3286" y="1738"/>
                  </a:cubicBezTo>
                  <a:cubicBezTo>
                    <a:pt x="3233" y="1738"/>
                    <a:pt x="3182" y="1717"/>
                    <a:pt x="3143" y="1675"/>
                  </a:cubicBezTo>
                  <a:lnTo>
                    <a:pt x="2753" y="1290"/>
                  </a:lnTo>
                  <a:cubicBezTo>
                    <a:pt x="2712" y="1249"/>
                    <a:pt x="2659" y="1229"/>
                    <a:pt x="2606" y="1229"/>
                  </a:cubicBezTo>
                  <a:cubicBezTo>
                    <a:pt x="2553" y="1229"/>
                    <a:pt x="2500" y="1249"/>
                    <a:pt x="2459" y="1290"/>
                  </a:cubicBezTo>
                  <a:lnTo>
                    <a:pt x="1290" y="2455"/>
                  </a:lnTo>
                  <a:cubicBezTo>
                    <a:pt x="1213" y="2532"/>
                    <a:pt x="1213" y="2666"/>
                    <a:pt x="1290" y="2743"/>
                  </a:cubicBezTo>
                  <a:lnTo>
                    <a:pt x="1680" y="3133"/>
                  </a:lnTo>
                  <a:cubicBezTo>
                    <a:pt x="1747" y="3201"/>
                    <a:pt x="1762" y="3311"/>
                    <a:pt x="1704" y="3393"/>
                  </a:cubicBezTo>
                  <a:cubicBezTo>
                    <a:pt x="1353" y="3942"/>
                    <a:pt x="1098" y="4553"/>
                    <a:pt x="958" y="5197"/>
                  </a:cubicBezTo>
                  <a:cubicBezTo>
                    <a:pt x="939" y="5289"/>
                    <a:pt x="857" y="5361"/>
                    <a:pt x="756" y="5361"/>
                  </a:cubicBezTo>
                  <a:lnTo>
                    <a:pt x="208" y="5361"/>
                  </a:lnTo>
                  <a:cubicBezTo>
                    <a:pt x="97" y="5361"/>
                    <a:pt x="1" y="5452"/>
                    <a:pt x="1" y="5568"/>
                  </a:cubicBezTo>
                  <a:lnTo>
                    <a:pt x="1" y="7218"/>
                  </a:lnTo>
                  <a:cubicBezTo>
                    <a:pt x="1" y="7329"/>
                    <a:pt x="97" y="7425"/>
                    <a:pt x="208" y="7425"/>
                  </a:cubicBezTo>
                  <a:lnTo>
                    <a:pt x="756" y="7425"/>
                  </a:lnTo>
                  <a:cubicBezTo>
                    <a:pt x="857" y="7425"/>
                    <a:pt x="939" y="7493"/>
                    <a:pt x="958" y="7589"/>
                  </a:cubicBezTo>
                  <a:cubicBezTo>
                    <a:pt x="1098" y="8229"/>
                    <a:pt x="1353" y="8840"/>
                    <a:pt x="1704" y="9393"/>
                  </a:cubicBezTo>
                  <a:cubicBezTo>
                    <a:pt x="1762" y="9475"/>
                    <a:pt x="1747" y="9581"/>
                    <a:pt x="1680" y="9648"/>
                  </a:cubicBezTo>
                  <a:lnTo>
                    <a:pt x="1290" y="10038"/>
                  </a:lnTo>
                  <a:cubicBezTo>
                    <a:pt x="1213" y="10120"/>
                    <a:pt x="1213" y="10250"/>
                    <a:pt x="1290" y="10331"/>
                  </a:cubicBezTo>
                  <a:lnTo>
                    <a:pt x="2459" y="11496"/>
                  </a:lnTo>
                  <a:cubicBezTo>
                    <a:pt x="2500" y="11537"/>
                    <a:pt x="2553" y="11557"/>
                    <a:pt x="2606" y="11557"/>
                  </a:cubicBezTo>
                  <a:cubicBezTo>
                    <a:pt x="2659" y="11557"/>
                    <a:pt x="2712" y="11537"/>
                    <a:pt x="2753" y="11496"/>
                  </a:cubicBezTo>
                  <a:lnTo>
                    <a:pt x="3138" y="11111"/>
                  </a:lnTo>
                  <a:cubicBezTo>
                    <a:pt x="3180" y="11069"/>
                    <a:pt x="3232" y="11049"/>
                    <a:pt x="3285" y="11049"/>
                  </a:cubicBezTo>
                  <a:cubicBezTo>
                    <a:pt x="3324" y="11049"/>
                    <a:pt x="3363" y="11060"/>
                    <a:pt x="3398" y="11082"/>
                  </a:cubicBezTo>
                  <a:cubicBezTo>
                    <a:pt x="3951" y="11438"/>
                    <a:pt x="4562" y="11693"/>
                    <a:pt x="5202" y="11833"/>
                  </a:cubicBezTo>
                  <a:cubicBezTo>
                    <a:pt x="5298" y="11852"/>
                    <a:pt x="5366" y="11934"/>
                    <a:pt x="5366" y="12030"/>
                  </a:cubicBezTo>
                  <a:lnTo>
                    <a:pt x="5366" y="12579"/>
                  </a:lnTo>
                  <a:cubicBezTo>
                    <a:pt x="5366" y="12694"/>
                    <a:pt x="5457" y="12785"/>
                    <a:pt x="5573" y="12785"/>
                  </a:cubicBezTo>
                  <a:lnTo>
                    <a:pt x="7223" y="12785"/>
                  </a:lnTo>
                  <a:cubicBezTo>
                    <a:pt x="7339" y="12785"/>
                    <a:pt x="7430" y="12694"/>
                    <a:pt x="7430" y="12579"/>
                  </a:cubicBezTo>
                  <a:lnTo>
                    <a:pt x="7430" y="12030"/>
                  </a:lnTo>
                  <a:cubicBezTo>
                    <a:pt x="7430" y="11934"/>
                    <a:pt x="7497" y="11852"/>
                    <a:pt x="7594" y="11833"/>
                  </a:cubicBezTo>
                  <a:cubicBezTo>
                    <a:pt x="8234" y="11693"/>
                    <a:pt x="8845" y="11438"/>
                    <a:pt x="9398" y="11082"/>
                  </a:cubicBezTo>
                  <a:cubicBezTo>
                    <a:pt x="9433" y="11060"/>
                    <a:pt x="9472" y="11049"/>
                    <a:pt x="9510" y="11049"/>
                  </a:cubicBezTo>
                  <a:cubicBezTo>
                    <a:pt x="9563" y="11049"/>
                    <a:pt x="9616" y="11069"/>
                    <a:pt x="9658" y="11111"/>
                  </a:cubicBezTo>
                  <a:lnTo>
                    <a:pt x="10043" y="11496"/>
                  </a:lnTo>
                  <a:cubicBezTo>
                    <a:pt x="10084" y="11537"/>
                    <a:pt x="10137" y="11557"/>
                    <a:pt x="10190" y="11557"/>
                  </a:cubicBezTo>
                  <a:cubicBezTo>
                    <a:pt x="10242" y="11557"/>
                    <a:pt x="10295" y="11537"/>
                    <a:pt x="10336" y="11496"/>
                  </a:cubicBezTo>
                  <a:lnTo>
                    <a:pt x="11506" y="10331"/>
                  </a:lnTo>
                  <a:cubicBezTo>
                    <a:pt x="11583" y="10250"/>
                    <a:pt x="11583" y="10120"/>
                    <a:pt x="11506" y="10038"/>
                  </a:cubicBezTo>
                  <a:lnTo>
                    <a:pt x="11116" y="9648"/>
                  </a:lnTo>
                  <a:cubicBezTo>
                    <a:pt x="11048" y="9581"/>
                    <a:pt x="11039" y="9475"/>
                    <a:pt x="11092" y="9393"/>
                  </a:cubicBezTo>
                  <a:cubicBezTo>
                    <a:pt x="11443" y="8840"/>
                    <a:pt x="11698" y="8229"/>
                    <a:pt x="11838" y="7589"/>
                  </a:cubicBezTo>
                  <a:cubicBezTo>
                    <a:pt x="11857" y="7493"/>
                    <a:pt x="11943" y="7425"/>
                    <a:pt x="12040" y="7425"/>
                  </a:cubicBezTo>
                  <a:lnTo>
                    <a:pt x="12588" y="7425"/>
                  </a:lnTo>
                  <a:cubicBezTo>
                    <a:pt x="12699" y="7425"/>
                    <a:pt x="12795" y="7329"/>
                    <a:pt x="12795" y="7218"/>
                  </a:cubicBezTo>
                  <a:lnTo>
                    <a:pt x="12795" y="5568"/>
                  </a:lnTo>
                  <a:cubicBezTo>
                    <a:pt x="12795" y="5457"/>
                    <a:pt x="12704" y="5361"/>
                    <a:pt x="12588" y="5361"/>
                  </a:cubicBezTo>
                  <a:lnTo>
                    <a:pt x="12040" y="5361"/>
                  </a:lnTo>
                  <a:cubicBezTo>
                    <a:pt x="11943" y="5361"/>
                    <a:pt x="11862" y="5294"/>
                    <a:pt x="11842" y="5197"/>
                  </a:cubicBezTo>
                  <a:cubicBezTo>
                    <a:pt x="11698" y="4557"/>
                    <a:pt x="11448" y="3946"/>
                    <a:pt x="11092" y="3393"/>
                  </a:cubicBezTo>
                  <a:cubicBezTo>
                    <a:pt x="11039" y="3311"/>
                    <a:pt x="11048" y="3205"/>
                    <a:pt x="11121" y="3133"/>
                  </a:cubicBezTo>
                  <a:lnTo>
                    <a:pt x="11506" y="2748"/>
                  </a:lnTo>
                  <a:cubicBezTo>
                    <a:pt x="11587" y="2666"/>
                    <a:pt x="11587" y="2536"/>
                    <a:pt x="11506" y="2455"/>
                  </a:cubicBezTo>
                  <a:lnTo>
                    <a:pt x="10341" y="1290"/>
                  </a:lnTo>
                  <a:cubicBezTo>
                    <a:pt x="10300" y="1249"/>
                    <a:pt x="10247" y="1229"/>
                    <a:pt x="10194" y="1229"/>
                  </a:cubicBezTo>
                  <a:cubicBezTo>
                    <a:pt x="10141" y="1229"/>
                    <a:pt x="10088" y="1249"/>
                    <a:pt x="10048" y="1290"/>
                  </a:cubicBezTo>
                  <a:lnTo>
                    <a:pt x="9658" y="1675"/>
                  </a:lnTo>
                  <a:cubicBezTo>
                    <a:pt x="9618" y="1715"/>
                    <a:pt x="9565" y="1736"/>
                    <a:pt x="9511" y="1736"/>
                  </a:cubicBezTo>
                  <a:cubicBezTo>
                    <a:pt x="9474" y="1736"/>
                    <a:pt x="9436" y="1726"/>
                    <a:pt x="9403" y="1704"/>
                  </a:cubicBezTo>
                  <a:cubicBezTo>
                    <a:pt x="8849" y="1348"/>
                    <a:pt x="8238" y="1093"/>
                    <a:pt x="7598" y="953"/>
                  </a:cubicBezTo>
                  <a:cubicBezTo>
                    <a:pt x="7502" y="934"/>
                    <a:pt x="7435" y="852"/>
                    <a:pt x="7430" y="751"/>
                  </a:cubicBezTo>
                  <a:lnTo>
                    <a:pt x="7430" y="208"/>
                  </a:lnTo>
                  <a:cubicBezTo>
                    <a:pt x="7430" y="92"/>
                    <a:pt x="7339" y="1"/>
                    <a:pt x="7228" y="1"/>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8" name="Google Shape;19068;p74"/>
            <p:cNvSpPr/>
            <p:nvPr/>
          </p:nvSpPr>
          <p:spPr>
            <a:xfrm>
              <a:off x="1356374" y="1565522"/>
              <a:ext cx="247509" cy="238146"/>
            </a:xfrm>
            <a:custGeom>
              <a:rect b="b" l="l" r="r" t="t"/>
              <a:pathLst>
                <a:path extrusionOk="0" h="9080" w="9437">
                  <a:moveTo>
                    <a:pt x="4902" y="621"/>
                  </a:moveTo>
                  <a:cubicBezTo>
                    <a:pt x="5406" y="621"/>
                    <a:pt x="5915" y="719"/>
                    <a:pt x="6401" y="919"/>
                  </a:cubicBezTo>
                  <a:cubicBezTo>
                    <a:pt x="7863" y="1526"/>
                    <a:pt x="8821" y="2955"/>
                    <a:pt x="8821" y="4542"/>
                  </a:cubicBezTo>
                  <a:cubicBezTo>
                    <a:pt x="8821" y="6708"/>
                    <a:pt x="7065" y="8459"/>
                    <a:pt x="4899" y="8459"/>
                  </a:cubicBezTo>
                  <a:cubicBezTo>
                    <a:pt x="3311" y="8459"/>
                    <a:pt x="1882" y="7507"/>
                    <a:pt x="1276" y="6039"/>
                  </a:cubicBezTo>
                  <a:cubicBezTo>
                    <a:pt x="670" y="4576"/>
                    <a:pt x="1007" y="2892"/>
                    <a:pt x="2128" y="1771"/>
                  </a:cubicBezTo>
                  <a:cubicBezTo>
                    <a:pt x="2878" y="1020"/>
                    <a:pt x="3881" y="621"/>
                    <a:pt x="4902" y="621"/>
                  </a:cubicBezTo>
                  <a:close/>
                  <a:moveTo>
                    <a:pt x="4899" y="0"/>
                  </a:moveTo>
                  <a:cubicBezTo>
                    <a:pt x="3061" y="0"/>
                    <a:pt x="1406" y="1107"/>
                    <a:pt x="703" y="2805"/>
                  </a:cubicBezTo>
                  <a:cubicBezTo>
                    <a:pt x="1" y="4499"/>
                    <a:pt x="391" y="6453"/>
                    <a:pt x="1690" y="7752"/>
                  </a:cubicBezTo>
                  <a:cubicBezTo>
                    <a:pt x="2555" y="8620"/>
                    <a:pt x="3714" y="9080"/>
                    <a:pt x="4895" y="9080"/>
                  </a:cubicBezTo>
                  <a:cubicBezTo>
                    <a:pt x="5481" y="9080"/>
                    <a:pt x="6073" y="8967"/>
                    <a:pt x="6636" y="8733"/>
                  </a:cubicBezTo>
                  <a:cubicBezTo>
                    <a:pt x="8330" y="8031"/>
                    <a:pt x="9437" y="6376"/>
                    <a:pt x="9437" y="4542"/>
                  </a:cubicBezTo>
                  <a:cubicBezTo>
                    <a:pt x="9437" y="2036"/>
                    <a:pt x="7406" y="0"/>
                    <a:pt x="4899"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74"/>
            <p:cNvSpPr/>
            <p:nvPr/>
          </p:nvSpPr>
          <p:spPr>
            <a:xfrm>
              <a:off x="1311970" y="1511887"/>
              <a:ext cx="345810" cy="345547"/>
            </a:xfrm>
            <a:custGeom>
              <a:rect b="b" l="l" r="r" t="t"/>
              <a:pathLst>
                <a:path extrusionOk="0" h="13175" w="13185">
                  <a:moveTo>
                    <a:pt x="7420" y="385"/>
                  </a:moveTo>
                  <a:cubicBezTo>
                    <a:pt x="7425" y="385"/>
                    <a:pt x="7430" y="390"/>
                    <a:pt x="7430" y="400"/>
                  </a:cubicBezTo>
                  <a:lnTo>
                    <a:pt x="7430" y="943"/>
                  </a:lnTo>
                  <a:cubicBezTo>
                    <a:pt x="7430" y="1136"/>
                    <a:pt x="7564" y="1295"/>
                    <a:pt x="7747" y="1333"/>
                  </a:cubicBezTo>
                  <a:cubicBezTo>
                    <a:pt x="8368" y="1468"/>
                    <a:pt x="8960" y="1713"/>
                    <a:pt x="9494" y="2055"/>
                  </a:cubicBezTo>
                  <a:cubicBezTo>
                    <a:pt x="9559" y="2100"/>
                    <a:pt x="9635" y="2121"/>
                    <a:pt x="9710" y="2121"/>
                  </a:cubicBezTo>
                  <a:cubicBezTo>
                    <a:pt x="9813" y="2121"/>
                    <a:pt x="9915" y="2082"/>
                    <a:pt x="9989" y="2007"/>
                  </a:cubicBezTo>
                  <a:lnTo>
                    <a:pt x="10379" y="1617"/>
                  </a:lnTo>
                  <a:cubicBezTo>
                    <a:pt x="10382" y="1615"/>
                    <a:pt x="10385" y="1613"/>
                    <a:pt x="10389" y="1613"/>
                  </a:cubicBezTo>
                  <a:cubicBezTo>
                    <a:pt x="10392" y="1613"/>
                    <a:pt x="10396" y="1615"/>
                    <a:pt x="10398" y="1617"/>
                  </a:cubicBezTo>
                  <a:lnTo>
                    <a:pt x="11563" y="2786"/>
                  </a:lnTo>
                  <a:cubicBezTo>
                    <a:pt x="11568" y="2791"/>
                    <a:pt x="11568" y="2796"/>
                    <a:pt x="11563" y="2805"/>
                  </a:cubicBezTo>
                  <a:lnTo>
                    <a:pt x="11178" y="3190"/>
                  </a:lnTo>
                  <a:cubicBezTo>
                    <a:pt x="11043" y="3325"/>
                    <a:pt x="11019" y="3532"/>
                    <a:pt x="11125" y="3691"/>
                  </a:cubicBezTo>
                  <a:cubicBezTo>
                    <a:pt x="11467" y="4225"/>
                    <a:pt x="11712" y="4812"/>
                    <a:pt x="11847" y="5433"/>
                  </a:cubicBezTo>
                  <a:cubicBezTo>
                    <a:pt x="11885" y="5620"/>
                    <a:pt x="12049" y="5750"/>
                    <a:pt x="12236" y="5750"/>
                  </a:cubicBezTo>
                  <a:lnTo>
                    <a:pt x="12785" y="5750"/>
                  </a:lnTo>
                  <a:cubicBezTo>
                    <a:pt x="12790" y="5750"/>
                    <a:pt x="12799" y="5755"/>
                    <a:pt x="12799" y="5765"/>
                  </a:cubicBezTo>
                  <a:lnTo>
                    <a:pt x="12799" y="7415"/>
                  </a:lnTo>
                  <a:lnTo>
                    <a:pt x="12795" y="7410"/>
                  </a:lnTo>
                  <a:cubicBezTo>
                    <a:pt x="12795" y="7420"/>
                    <a:pt x="12790" y="7425"/>
                    <a:pt x="12780" y="7425"/>
                  </a:cubicBezTo>
                  <a:lnTo>
                    <a:pt x="12232" y="7425"/>
                  </a:lnTo>
                  <a:cubicBezTo>
                    <a:pt x="12044" y="7425"/>
                    <a:pt x="11880" y="7555"/>
                    <a:pt x="11842" y="7742"/>
                  </a:cubicBezTo>
                  <a:cubicBezTo>
                    <a:pt x="11707" y="8358"/>
                    <a:pt x="11467" y="8950"/>
                    <a:pt x="11120" y="9484"/>
                  </a:cubicBezTo>
                  <a:cubicBezTo>
                    <a:pt x="11019" y="9643"/>
                    <a:pt x="11038" y="9850"/>
                    <a:pt x="11173" y="9985"/>
                  </a:cubicBezTo>
                  <a:lnTo>
                    <a:pt x="11563" y="10370"/>
                  </a:lnTo>
                  <a:cubicBezTo>
                    <a:pt x="11568" y="10374"/>
                    <a:pt x="11568" y="10384"/>
                    <a:pt x="11563" y="10389"/>
                  </a:cubicBezTo>
                  <a:lnTo>
                    <a:pt x="10398" y="11558"/>
                  </a:lnTo>
                  <a:cubicBezTo>
                    <a:pt x="10394" y="11560"/>
                    <a:pt x="10390" y="11562"/>
                    <a:pt x="10387" y="11562"/>
                  </a:cubicBezTo>
                  <a:cubicBezTo>
                    <a:pt x="10384" y="11562"/>
                    <a:pt x="10382" y="11560"/>
                    <a:pt x="10379" y="11558"/>
                  </a:cubicBezTo>
                  <a:lnTo>
                    <a:pt x="9989" y="11168"/>
                  </a:lnTo>
                  <a:cubicBezTo>
                    <a:pt x="9912" y="11091"/>
                    <a:pt x="9810" y="11051"/>
                    <a:pt x="9707" y="11051"/>
                  </a:cubicBezTo>
                  <a:cubicBezTo>
                    <a:pt x="9632" y="11051"/>
                    <a:pt x="9556" y="11073"/>
                    <a:pt x="9489" y="11115"/>
                  </a:cubicBezTo>
                  <a:cubicBezTo>
                    <a:pt x="8955" y="11457"/>
                    <a:pt x="8368" y="11702"/>
                    <a:pt x="7747" y="11837"/>
                  </a:cubicBezTo>
                  <a:cubicBezTo>
                    <a:pt x="7564" y="11876"/>
                    <a:pt x="7430" y="12039"/>
                    <a:pt x="7430" y="12227"/>
                  </a:cubicBezTo>
                  <a:lnTo>
                    <a:pt x="7430" y="12775"/>
                  </a:lnTo>
                  <a:cubicBezTo>
                    <a:pt x="7430" y="12785"/>
                    <a:pt x="7425" y="12790"/>
                    <a:pt x="7415" y="12790"/>
                  </a:cubicBezTo>
                  <a:lnTo>
                    <a:pt x="5765" y="12790"/>
                  </a:lnTo>
                  <a:cubicBezTo>
                    <a:pt x="5755" y="12790"/>
                    <a:pt x="5750" y="12785"/>
                    <a:pt x="5750" y="12775"/>
                  </a:cubicBezTo>
                  <a:lnTo>
                    <a:pt x="5750" y="12227"/>
                  </a:lnTo>
                  <a:cubicBezTo>
                    <a:pt x="5750" y="12039"/>
                    <a:pt x="5620" y="11876"/>
                    <a:pt x="5437" y="11837"/>
                  </a:cubicBezTo>
                  <a:cubicBezTo>
                    <a:pt x="4817" y="11702"/>
                    <a:pt x="4225" y="11457"/>
                    <a:pt x="3691" y="11115"/>
                  </a:cubicBezTo>
                  <a:cubicBezTo>
                    <a:pt x="3628" y="11072"/>
                    <a:pt x="3551" y="11053"/>
                    <a:pt x="3474" y="11053"/>
                  </a:cubicBezTo>
                  <a:cubicBezTo>
                    <a:pt x="3368" y="11053"/>
                    <a:pt x="3267" y="11091"/>
                    <a:pt x="3190" y="11168"/>
                  </a:cubicBezTo>
                  <a:lnTo>
                    <a:pt x="2805" y="11558"/>
                  </a:lnTo>
                  <a:cubicBezTo>
                    <a:pt x="2803" y="11560"/>
                    <a:pt x="2799" y="11562"/>
                    <a:pt x="2796" y="11562"/>
                  </a:cubicBezTo>
                  <a:cubicBezTo>
                    <a:pt x="2792" y="11562"/>
                    <a:pt x="2789" y="11560"/>
                    <a:pt x="2786" y="11558"/>
                  </a:cubicBezTo>
                  <a:lnTo>
                    <a:pt x="1617" y="10389"/>
                  </a:lnTo>
                  <a:cubicBezTo>
                    <a:pt x="1612" y="10384"/>
                    <a:pt x="1612" y="10374"/>
                    <a:pt x="1617" y="10370"/>
                  </a:cubicBezTo>
                  <a:lnTo>
                    <a:pt x="2007" y="9985"/>
                  </a:lnTo>
                  <a:cubicBezTo>
                    <a:pt x="2141" y="9850"/>
                    <a:pt x="2161" y="9643"/>
                    <a:pt x="2060" y="9484"/>
                  </a:cubicBezTo>
                  <a:cubicBezTo>
                    <a:pt x="1718" y="8950"/>
                    <a:pt x="1473" y="8358"/>
                    <a:pt x="1338" y="7737"/>
                  </a:cubicBezTo>
                  <a:cubicBezTo>
                    <a:pt x="1299" y="7555"/>
                    <a:pt x="1136" y="7425"/>
                    <a:pt x="948" y="7425"/>
                  </a:cubicBezTo>
                  <a:lnTo>
                    <a:pt x="400" y="7425"/>
                  </a:lnTo>
                  <a:cubicBezTo>
                    <a:pt x="390" y="7425"/>
                    <a:pt x="385" y="7420"/>
                    <a:pt x="385" y="7410"/>
                  </a:cubicBezTo>
                  <a:lnTo>
                    <a:pt x="385" y="5760"/>
                  </a:lnTo>
                  <a:cubicBezTo>
                    <a:pt x="385" y="5750"/>
                    <a:pt x="390" y="5745"/>
                    <a:pt x="400" y="5745"/>
                  </a:cubicBezTo>
                  <a:lnTo>
                    <a:pt x="948" y="5745"/>
                  </a:lnTo>
                  <a:cubicBezTo>
                    <a:pt x="1136" y="5745"/>
                    <a:pt x="1299" y="5616"/>
                    <a:pt x="1338" y="5433"/>
                  </a:cubicBezTo>
                  <a:cubicBezTo>
                    <a:pt x="1473" y="4812"/>
                    <a:pt x="1718" y="4220"/>
                    <a:pt x="2060" y="3686"/>
                  </a:cubicBezTo>
                  <a:cubicBezTo>
                    <a:pt x="2161" y="3527"/>
                    <a:pt x="2141" y="3320"/>
                    <a:pt x="2007" y="3190"/>
                  </a:cubicBezTo>
                  <a:lnTo>
                    <a:pt x="1622" y="2805"/>
                  </a:lnTo>
                  <a:cubicBezTo>
                    <a:pt x="1617" y="2796"/>
                    <a:pt x="1617" y="2791"/>
                    <a:pt x="1622" y="2786"/>
                  </a:cubicBezTo>
                  <a:lnTo>
                    <a:pt x="2791" y="1617"/>
                  </a:lnTo>
                  <a:cubicBezTo>
                    <a:pt x="2793" y="1615"/>
                    <a:pt x="2796" y="1613"/>
                    <a:pt x="2798" y="1613"/>
                  </a:cubicBezTo>
                  <a:cubicBezTo>
                    <a:pt x="2801" y="1613"/>
                    <a:pt x="2803" y="1615"/>
                    <a:pt x="2805" y="1617"/>
                  </a:cubicBezTo>
                  <a:lnTo>
                    <a:pt x="3195" y="2007"/>
                  </a:lnTo>
                  <a:cubicBezTo>
                    <a:pt x="3273" y="2082"/>
                    <a:pt x="3374" y="2121"/>
                    <a:pt x="3477" y="2121"/>
                  </a:cubicBezTo>
                  <a:cubicBezTo>
                    <a:pt x="3552" y="2121"/>
                    <a:pt x="3628" y="2100"/>
                    <a:pt x="3696" y="2055"/>
                  </a:cubicBezTo>
                  <a:cubicBezTo>
                    <a:pt x="4230" y="1713"/>
                    <a:pt x="4817" y="1468"/>
                    <a:pt x="5437" y="1333"/>
                  </a:cubicBezTo>
                  <a:cubicBezTo>
                    <a:pt x="5620" y="1295"/>
                    <a:pt x="5755" y="1136"/>
                    <a:pt x="5755" y="948"/>
                  </a:cubicBezTo>
                  <a:lnTo>
                    <a:pt x="5755" y="400"/>
                  </a:lnTo>
                  <a:cubicBezTo>
                    <a:pt x="5755" y="390"/>
                    <a:pt x="5760" y="385"/>
                    <a:pt x="5769" y="385"/>
                  </a:cubicBezTo>
                  <a:close/>
                  <a:moveTo>
                    <a:pt x="5765" y="0"/>
                  </a:moveTo>
                  <a:cubicBezTo>
                    <a:pt x="5543" y="0"/>
                    <a:pt x="5365" y="178"/>
                    <a:pt x="5365" y="400"/>
                  </a:cubicBezTo>
                  <a:lnTo>
                    <a:pt x="5365" y="943"/>
                  </a:lnTo>
                  <a:cubicBezTo>
                    <a:pt x="5365" y="953"/>
                    <a:pt x="5360" y="958"/>
                    <a:pt x="5356" y="958"/>
                  </a:cubicBezTo>
                  <a:cubicBezTo>
                    <a:pt x="4692" y="1102"/>
                    <a:pt x="4056" y="1367"/>
                    <a:pt x="3484" y="1732"/>
                  </a:cubicBezTo>
                  <a:cubicBezTo>
                    <a:pt x="3481" y="1735"/>
                    <a:pt x="3479" y="1736"/>
                    <a:pt x="3477" y="1736"/>
                  </a:cubicBezTo>
                  <a:cubicBezTo>
                    <a:pt x="3474" y="1736"/>
                    <a:pt x="3472" y="1735"/>
                    <a:pt x="3469" y="1732"/>
                  </a:cubicBezTo>
                  <a:lnTo>
                    <a:pt x="3080" y="1343"/>
                  </a:lnTo>
                  <a:cubicBezTo>
                    <a:pt x="3003" y="1266"/>
                    <a:pt x="2900" y="1227"/>
                    <a:pt x="2798" y="1227"/>
                  </a:cubicBezTo>
                  <a:cubicBezTo>
                    <a:pt x="2696" y="1227"/>
                    <a:pt x="2594" y="1266"/>
                    <a:pt x="2517" y="1343"/>
                  </a:cubicBezTo>
                  <a:lnTo>
                    <a:pt x="1347" y="2512"/>
                  </a:lnTo>
                  <a:cubicBezTo>
                    <a:pt x="1193" y="2666"/>
                    <a:pt x="1193" y="2916"/>
                    <a:pt x="1347" y="3075"/>
                  </a:cubicBezTo>
                  <a:lnTo>
                    <a:pt x="1737" y="3465"/>
                  </a:lnTo>
                  <a:cubicBezTo>
                    <a:pt x="1737" y="3469"/>
                    <a:pt x="1737" y="3479"/>
                    <a:pt x="1737" y="3484"/>
                  </a:cubicBezTo>
                  <a:cubicBezTo>
                    <a:pt x="1367" y="4057"/>
                    <a:pt x="1107" y="4687"/>
                    <a:pt x="963" y="5351"/>
                  </a:cubicBezTo>
                  <a:cubicBezTo>
                    <a:pt x="963" y="5356"/>
                    <a:pt x="958" y="5365"/>
                    <a:pt x="948" y="5365"/>
                  </a:cubicBezTo>
                  <a:lnTo>
                    <a:pt x="400" y="5365"/>
                  </a:lnTo>
                  <a:cubicBezTo>
                    <a:pt x="178" y="5365"/>
                    <a:pt x="0" y="5543"/>
                    <a:pt x="0" y="5765"/>
                  </a:cubicBezTo>
                  <a:lnTo>
                    <a:pt x="0" y="7415"/>
                  </a:lnTo>
                  <a:cubicBezTo>
                    <a:pt x="0" y="7636"/>
                    <a:pt x="178" y="7814"/>
                    <a:pt x="400" y="7814"/>
                  </a:cubicBezTo>
                  <a:lnTo>
                    <a:pt x="948" y="7814"/>
                  </a:lnTo>
                  <a:cubicBezTo>
                    <a:pt x="958" y="7814"/>
                    <a:pt x="958" y="7819"/>
                    <a:pt x="963" y="7824"/>
                  </a:cubicBezTo>
                  <a:cubicBezTo>
                    <a:pt x="1107" y="8488"/>
                    <a:pt x="1367" y="9118"/>
                    <a:pt x="1737" y="9691"/>
                  </a:cubicBezTo>
                  <a:cubicBezTo>
                    <a:pt x="1737" y="9696"/>
                    <a:pt x="1737" y="9705"/>
                    <a:pt x="1737" y="9710"/>
                  </a:cubicBezTo>
                  <a:lnTo>
                    <a:pt x="1347" y="10095"/>
                  </a:lnTo>
                  <a:cubicBezTo>
                    <a:pt x="1193" y="10254"/>
                    <a:pt x="1193" y="10504"/>
                    <a:pt x="1347" y="10663"/>
                  </a:cubicBezTo>
                  <a:lnTo>
                    <a:pt x="2517" y="11827"/>
                  </a:lnTo>
                  <a:cubicBezTo>
                    <a:pt x="2594" y="11907"/>
                    <a:pt x="2696" y="11947"/>
                    <a:pt x="2798" y="11947"/>
                  </a:cubicBezTo>
                  <a:cubicBezTo>
                    <a:pt x="2900" y="11947"/>
                    <a:pt x="3003" y="11907"/>
                    <a:pt x="3080" y="11827"/>
                  </a:cubicBezTo>
                  <a:lnTo>
                    <a:pt x="3469" y="11443"/>
                  </a:lnTo>
                  <a:cubicBezTo>
                    <a:pt x="3472" y="11440"/>
                    <a:pt x="3475" y="11439"/>
                    <a:pt x="3479" y="11439"/>
                  </a:cubicBezTo>
                  <a:cubicBezTo>
                    <a:pt x="3483" y="11439"/>
                    <a:pt x="3486" y="11440"/>
                    <a:pt x="3489" y="11443"/>
                  </a:cubicBezTo>
                  <a:cubicBezTo>
                    <a:pt x="4061" y="11808"/>
                    <a:pt x="4692" y="12068"/>
                    <a:pt x="5356" y="12217"/>
                  </a:cubicBezTo>
                  <a:cubicBezTo>
                    <a:pt x="5360" y="12217"/>
                    <a:pt x="5370" y="12222"/>
                    <a:pt x="5370" y="12227"/>
                  </a:cubicBezTo>
                  <a:lnTo>
                    <a:pt x="5370" y="12775"/>
                  </a:lnTo>
                  <a:cubicBezTo>
                    <a:pt x="5370" y="12997"/>
                    <a:pt x="5548" y="13175"/>
                    <a:pt x="5769" y="13175"/>
                  </a:cubicBezTo>
                  <a:lnTo>
                    <a:pt x="7420" y="13175"/>
                  </a:lnTo>
                  <a:cubicBezTo>
                    <a:pt x="7641" y="13175"/>
                    <a:pt x="7819" y="12997"/>
                    <a:pt x="7819" y="12775"/>
                  </a:cubicBezTo>
                  <a:lnTo>
                    <a:pt x="7819" y="12227"/>
                  </a:lnTo>
                  <a:cubicBezTo>
                    <a:pt x="7819" y="12222"/>
                    <a:pt x="7824" y="12217"/>
                    <a:pt x="7829" y="12217"/>
                  </a:cubicBezTo>
                  <a:cubicBezTo>
                    <a:pt x="8493" y="12068"/>
                    <a:pt x="9128" y="11808"/>
                    <a:pt x="9701" y="11443"/>
                  </a:cubicBezTo>
                  <a:cubicBezTo>
                    <a:pt x="9703" y="11440"/>
                    <a:pt x="9705" y="11439"/>
                    <a:pt x="9708" y="11439"/>
                  </a:cubicBezTo>
                  <a:cubicBezTo>
                    <a:pt x="9710" y="11439"/>
                    <a:pt x="9713" y="11440"/>
                    <a:pt x="9715" y="11443"/>
                  </a:cubicBezTo>
                  <a:lnTo>
                    <a:pt x="10105" y="11827"/>
                  </a:lnTo>
                  <a:cubicBezTo>
                    <a:pt x="10182" y="11907"/>
                    <a:pt x="10284" y="11947"/>
                    <a:pt x="10386" y="11947"/>
                  </a:cubicBezTo>
                  <a:cubicBezTo>
                    <a:pt x="10489" y="11947"/>
                    <a:pt x="10591" y="11907"/>
                    <a:pt x="10668" y="11827"/>
                  </a:cubicBezTo>
                  <a:lnTo>
                    <a:pt x="11837" y="10663"/>
                  </a:lnTo>
                  <a:cubicBezTo>
                    <a:pt x="11991" y="10504"/>
                    <a:pt x="11991" y="10254"/>
                    <a:pt x="11837" y="10095"/>
                  </a:cubicBezTo>
                  <a:lnTo>
                    <a:pt x="11447" y="9710"/>
                  </a:lnTo>
                  <a:cubicBezTo>
                    <a:pt x="11447" y="9705"/>
                    <a:pt x="11447" y="9696"/>
                    <a:pt x="11447" y="9691"/>
                  </a:cubicBezTo>
                  <a:cubicBezTo>
                    <a:pt x="11818" y="9118"/>
                    <a:pt x="12078" y="8488"/>
                    <a:pt x="12222" y="7824"/>
                  </a:cubicBezTo>
                  <a:cubicBezTo>
                    <a:pt x="12222" y="7814"/>
                    <a:pt x="12227" y="7810"/>
                    <a:pt x="12236" y="7810"/>
                  </a:cubicBezTo>
                  <a:lnTo>
                    <a:pt x="12785" y="7810"/>
                  </a:lnTo>
                  <a:cubicBezTo>
                    <a:pt x="13006" y="7810"/>
                    <a:pt x="13184" y="7632"/>
                    <a:pt x="13184" y="7410"/>
                  </a:cubicBezTo>
                  <a:lnTo>
                    <a:pt x="13184" y="5760"/>
                  </a:lnTo>
                  <a:cubicBezTo>
                    <a:pt x="13184" y="5539"/>
                    <a:pt x="13002" y="5360"/>
                    <a:pt x="12780" y="5360"/>
                  </a:cubicBezTo>
                  <a:lnTo>
                    <a:pt x="12232" y="5360"/>
                  </a:lnTo>
                  <a:cubicBezTo>
                    <a:pt x="12227" y="5360"/>
                    <a:pt x="12222" y="5356"/>
                    <a:pt x="12222" y="5351"/>
                  </a:cubicBezTo>
                  <a:cubicBezTo>
                    <a:pt x="12078" y="4682"/>
                    <a:pt x="11813" y="4052"/>
                    <a:pt x="11447" y="3479"/>
                  </a:cubicBezTo>
                  <a:cubicBezTo>
                    <a:pt x="11443" y="3474"/>
                    <a:pt x="11443" y="3465"/>
                    <a:pt x="11447" y="3460"/>
                  </a:cubicBezTo>
                  <a:lnTo>
                    <a:pt x="11837" y="3075"/>
                  </a:lnTo>
                  <a:cubicBezTo>
                    <a:pt x="11991" y="2916"/>
                    <a:pt x="11991" y="2666"/>
                    <a:pt x="11837" y="2507"/>
                  </a:cubicBezTo>
                  <a:lnTo>
                    <a:pt x="10668" y="1343"/>
                  </a:lnTo>
                  <a:cubicBezTo>
                    <a:pt x="10588" y="1266"/>
                    <a:pt x="10486" y="1227"/>
                    <a:pt x="10385" y="1227"/>
                  </a:cubicBezTo>
                  <a:cubicBezTo>
                    <a:pt x="10283" y="1227"/>
                    <a:pt x="10182" y="1266"/>
                    <a:pt x="10105" y="1343"/>
                  </a:cubicBezTo>
                  <a:lnTo>
                    <a:pt x="9715" y="1732"/>
                  </a:lnTo>
                  <a:lnTo>
                    <a:pt x="9696" y="1732"/>
                  </a:lnTo>
                  <a:cubicBezTo>
                    <a:pt x="9123" y="1362"/>
                    <a:pt x="8493" y="1102"/>
                    <a:pt x="7829" y="958"/>
                  </a:cubicBezTo>
                  <a:cubicBezTo>
                    <a:pt x="7824" y="958"/>
                    <a:pt x="7814" y="953"/>
                    <a:pt x="7814" y="943"/>
                  </a:cubicBezTo>
                  <a:lnTo>
                    <a:pt x="7814" y="400"/>
                  </a:lnTo>
                  <a:cubicBezTo>
                    <a:pt x="7814" y="178"/>
                    <a:pt x="7636" y="0"/>
                    <a:pt x="74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74"/>
            <p:cNvSpPr/>
            <p:nvPr/>
          </p:nvSpPr>
          <p:spPr>
            <a:xfrm>
              <a:off x="1366235" y="1576721"/>
              <a:ext cx="191094" cy="178006"/>
            </a:xfrm>
            <a:custGeom>
              <a:rect b="b" l="l" r="r" t="t"/>
              <a:pathLst>
                <a:path extrusionOk="0" h="6787" w="7286">
                  <a:moveTo>
                    <a:pt x="4521" y="1"/>
                  </a:moveTo>
                  <a:cubicBezTo>
                    <a:pt x="3463" y="1"/>
                    <a:pt x="2410" y="406"/>
                    <a:pt x="1612" y="1204"/>
                  </a:cubicBezTo>
                  <a:cubicBezTo>
                    <a:pt x="125" y="2691"/>
                    <a:pt x="0" y="5063"/>
                    <a:pt x="1323" y="6699"/>
                  </a:cubicBezTo>
                  <a:cubicBezTo>
                    <a:pt x="1365" y="6761"/>
                    <a:pt x="1420" y="6786"/>
                    <a:pt x="1475" y="6786"/>
                  </a:cubicBezTo>
                  <a:cubicBezTo>
                    <a:pt x="1620" y="6786"/>
                    <a:pt x="1758" y="6606"/>
                    <a:pt x="1622" y="6459"/>
                  </a:cubicBezTo>
                  <a:cubicBezTo>
                    <a:pt x="1044" y="5747"/>
                    <a:pt x="751" y="4847"/>
                    <a:pt x="799" y="3928"/>
                  </a:cubicBezTo>
                  <a:cubicBezTo>
                    <a:pt x="871" y="2528"/>
                    <a:pt x="1718" y="1286"/>
                    <a:pt x="2998" y="714"/>
                  </a:cubicBezTo>
                  <a:cubicBezTo>
                    <a:pt x="3488" y="495"/>
                    <a:pt x="4008" y="388"/>
                    <a:pt x="4525" y="388"/>
                  </a:cubicBezTo>
                  <a:cubicBezTo>
                    <a:pt x="5363" y="388"/>
                    <a:pt x="6191" y="669"/>
                    <a:pt x="6867" y="1214"/>
                  </a:cubicBezTo>
                  <a:cubicBezTo>
                    <a:pt x="6909" y="1253"/>
                    <a:pt x="6954" y="1270"/>
                    <a:pt x="6997" y="1270"/>
                  </a:cubicBezTo>
                  <a:cubicBezTo>
                    <a:pt x="7158" y="1270"/>
                    <a:pt x="7286" y="1037"/>
                    <a:pt x="7107" y="916"/>
                  </a:cubicBezTo>
                  <a:cubicBezTo>
                    <a:pt x="6349" y="303"/>
                    <a:pt x="5434" y="1"/>
                    <a:pt x="4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1" name="Google Shape;19071;p74"/>
            <p:cNvSpPr/>
            <p:nvPr/>
          </p:nvSpPr>
          <p:spPr>
            <a:xfrm>
              <a:off x="1413287" y="1609191"/>
              <a:ext cx="186687" cy="183383"/>
            </a:xfrm>
            <a:custGeom>
              <a:rect b="b" l="l" r="r" t="t"/>
              <a:pathLst>
                <a:path extrusionOk="0" h="6992" w="7118">
                  <a:moveTo>
                    <a:pt x="3980" y="385"/>
                  </a:moveTo>
                  <a:lnTo>
                    <a:pt x="3980" y="1189"/>
                  </a:lnTo>
                  <a:cubicBezTo>
                    <a:pt x="3980" y="1318"/>
                    <a:pt x="3951" y="1448"/>
                    <a:pt x="3894" y="1564"/>
                  </a:cubicBezTo>
                  <a:lnTo>
                    <a:pt x="3797" y="1756"/>
                  </a:lnTo>
                  <a:cubicBezTo>
                    <a:pt x="3783" y="1785"/>
                    <a:pt x="3773" y="1814"/>
                    <a:pt x="3773" y="1843"/>
                  </a:cubicBezTo>
                  <a:lnTo>
                    <a:pt x="3773" y="2257"/>
                  </a:lnTo>
                  <a:cubicBezTo>
                    <a:pt x="3778" y="2840"/>
                    <a:pt x="3302" y="3306"/>
                    <a:pt x="2722" y="3306"/>
                  </a:cubicBezTo>
                  <a:cubicBezTo>
                    <a:pt x="2713" y="3306"/>
                    <a:pt x="2704" y="3306"/>
                    <a:pt x="2696" y="3306"/>
                  </a:cubicBezTo>
                  <a:cubicBezTo>
                    <a:pt x="2137" y="3286"/>
                    <a:pt x="1685" y="2791"/>
                    <a:pt x="1685" y="2204"/>
                  </a:cubicBezTo>
                  <a:lnTo>
                    <a:pt x="1685" y="1843"/>
                  </a:lnTo>
                  <a:cubicBezTo>
                    <a:pt x="1685" y="1814"/>
                    <a:pt x="1680" y="1785"/>
                    <a:pt x="1666" y="1756"/>
                  </a:cubicBezTo>
                  <a:lnTo>
                    <a:pt x="1546" y="1516"/>
                  </a:lnTo>
                  <a:cubicBezTo>
                    <a:pt x="1502" y="1429"/>
                    <a:pt x="1478" y="1333"/>
                    <a:pt x="1478" y="1232"/>
                  </a:cubicBezTo>
                  <a:lnTo>
                    <a:pt x="1478" y="1222"/>
                  </a:lnTo>
                  <a:cubicBezTo>
                    <a:pt x="1478" y="760"/>
                    <a:pt x="1854" y="385"/>
                    <a:pt x="2315" y="385"/>
                  </a:cubicBezTo>
                  <a:close/>
                  <a:moveTo>
                    <a:pt x="2301" y="3618"/>
                  </a:moveTo>
                  <a:cubicBezTo>
                    <a:pt x="2426" y="3657"/>
                    <a:pt x="2551" y="3681"/>
                    <a:pt x="2686" y="3686"/>
                  </a:cubicBezTo>
                  <a:lnTo>
                    <a:pt x="2729" y="3686"/>
                  </a:lnTo>
                  <a:cubicBezTo>
                    <a:pt x="2874" y="3686"/>
                    <a:pt x="3018" y="3667"/>
                    <a:pt x="3153" y="3623"/>
                  </a:cubicBezTo>
                  <a:cubicBezTo>
                    <a:pt x="3158" y="3681"/>
                    <a:pt x="3167" y="3739"/>
                    <a:pt x="3186" y="3792"/>
                  </a:cubicBezTo>
                  <a:lnTo>
                    <a:pt x="3028" y="3951"/>
                  </a:lnTo>
                  <a:cubicBezTo>
                    <a:pt x="2946" y="4032"/>
                    <a:pt x="2838" y="4073"/>
                    <a:pt x="2729" y="4073"/>
                  </a:cubicBezTo>
                  <a:cubicBezTo>
                    <a:pt x="2620" y="4073"/>
                    <a:pt x="2510" y="4032"/>
                    <a:pt x="2426" y="3951"/>
                  </a:cubicBezTo>
                  <a:lnTo>
                    <a:pt x="2267" y="3792"/>
                  </a:lnTo>
                  <a:cubicBezTo>
                    <a:pt x="2287" y="3734"/>
                    <a:pt x="2301" y="3676"/>
                    <a:pt x="2301" y="3618"/>
                  </a:cubicBezTo>
                  <a:close/>
                  <a:moveTo>
                    <a:pt x="3427" y="4100"/>
                  </a:moveTo>
                  <a:cubicBezTo>
                    <a:pt x="3475" y="4133"/>
                    <a:pt x="3533" y="4162"/>
                    <a:pt x="3591" y="4177"/>
                  </a:cubicBezTo>
                  <a:lnTo>
                    <a:pt x="4288" y="4379"/>
                  </a:lnTo>
                  <a:cubicBezTo>
                    <a:pt x="4471" y="4432"/>
                    <a:pt x="4596" y="4595"/>
                    <a:pt x="4596" y="4788"/>
                  </a:cubicBezTo>
                  <a:lnTo>
                    <a:pt x="4596" y="6101"/>
                  </a:lnTo>
                  <a:cubicBezTo>
                    <a:pt x="4457" y="6183"/>
                    <a:pt x="4312" y="6255"/>
                    <a:pt x="4158" y="6318"/>
                  </a:cubicBezTo>
                  <a:lnTo>
                    <a:pt x="4158" y="5144"/>
                  </a:lnTo>
                  <a:cubicBezTo>
                    <a:pt x="4158" y="5016"/>
                    <a:pt x="4062" y="4953"/>
                    <a:pt x="3966" y="4953"/>
                  </a:cubicBezTo>
                  <a:cubicBezTo>
                    <a:pt x="3870" y="4953"/>
                    <a:pt x="3773" y="5016"/>
                    <a:pt x="3773" y="5144"/>
                  </a:cubicBezTo>
                  <a:lnTo>
                    <a:pt x="3773" y="6453"/>
                  </a:lnTo>
                  <a:cubicBezTo>
                    <a:pt x="3494" y="6534"/>
                    <a:pt x="3206" y="6583"/>
                    <a:pt x="2912" y="6597"/>
                  </a:cubicBezTo>
                  <a:cubicBezTo>
                    <a:pt x="2850" y="6602"/>
                    <a:pt x="2787" y="6602"/>
                    <a:pt x="2729" y="6602"/>
                  </a:cubicBezTo>
                  <a:cubicBezTo>
                    <a:pt x="2373" y="6602"/>
                    <a:pt x="2022" y="6554"/>
                    <a:pt x="1685" y="6453"/>
                  </a:cubicBezTo>
                  <a:lnTo>
                    <a:pt x="1685" y="5144"/>
                  </a:lnTo>
                  <a:cubicBezTo>
                    <a:pt x="1685" y="5016"/>
                    <a:pt x="1588" y="4953"/>
                    <a:pt x="1490" y="4953"/>
                  </a:cubicBezTo>
                  <a:cubicBezTo>
                    <a:pt x="1393" y="4953"/>
                    <a:pt x="1295" y="5016"/>
                    <a:pt x="1295" y="5144"/>
                  </a:cubicBezTo>
                  <a:lnTo>
                    <a:pt x="1295" y="6318"/>
                  </a:lnTo>
                  <a:cubicBezTo>
                    <a:pt x="1146" y="6255"/>
                    <a:pt x="997" y="6183"/>
                    <a:pt x="857" y="6101"/>
                  </a:cubicBezTo>
                  <a:lnTo>
                    <a:pt x="857" y="4788"/>
                  </a:lnTo>
                  <a:cubicBezTo>
                    <a:pt x="857" y="4595"/>
                    <a:pt x="983" y="4432"/>
                    <a:pt x="1165" y="4379"/>
                  </a:cubicBezTo>
                  <a:lnTo>
                    <a:pt x="1863" y="4177"/>
                  </a:lnTo>
                  <a:cubicBezTo>
                    <a:pt x="1921" y="4162"/>
                    <a:pt x="1979" y="4133"/>
                    <a:pt x="2032" y="4100"/>
                  </a:cubicBezTo>
                  <a:lnTo>
                    <a:pt x="2152" y="4225"/>
                  </a:lnTo>
                  <a:cubicBezTo>
                    <a:pt x="2311" y="4384"/>
                    <a:pt x="2519" y="4463"/>
                    <a:pt x="2727" y="4463"/>
                  </a:cubicBezTo>
                  <a:cubicBezTo>
                    <a:pt x="2935" y="4463"/>
                    <a:pt x="3143" y="4384"/>
                    <a:pt x="3302" y="4225"/>
                  </a:cubicBezTo>
                  <a:lnTo>
                    <a:pt x="3427" y="4100"/>
                  </a:lnTo>
                  <a:close/>
                  <a:moveTo>
                    <a:pt x="2315" y="0"/>
                  </a:moveTo>
                  <a:cubicBezTo>
                    <a:pt x="1642" y="0"/>
                    <a:pt x="1093" y="549"/>
                    <a:pt x="1093" y="1222"/>
                  </a:cubicBezTo>
                  <a:lnTo>
                    <a:pt x="1093" y="1237"/>
                  </a:lnTo>
                  <a:cubicBezTo>
                    <a:pt x="1093" y="1395"/>
                    <a:pt x="1127" y="1549"/>
                    <a:pt x="1199" y="1689"/>
                  </a:cubicBezTo>
                  <a:lnTo>
                    <a:pt x="1295" y="1891"/>
                  </a:lnTo>
                  <a:lnTo>
                    <a:pt x="1295" y="2204"/>
                  </a:lnTo>
                  <a:cubicBezTo>
                    <a:pt x="1295" y="2685"/>
                    <a:pt x="1526" y="3142"/>
                    <a:pt x="1916" y="3426"/>
                  </a:cubicBezTo>
                  <a:lnTo>
                    <a:pt x="1916" y="3599"/>
                  </a:lnTo>
                  <a:cubicBezTo>
                    <a:pt x="1916" y="3695"/>
                    <a:pt x="1849" y="3782"/>
                    <a:pt x="1757" y="3806"/>
                  </a:cubicBezTo>
                  <a:lnTo>
                    <a:pt x="1060" y="4008"/>
                  </a:lnTo>
                  <a:cubicBezTo>
                    <a:pt x="713" y="4104"/>
                    <a:pt x="473" y="4427"/>
                    <a:pt x="473" y="4788"/>
                  </a:cubicBezTo>
                  <a:lnTo>
                    <a:pt x="473" y="5842"/>
                  </a:lnTo>
                  <a:cubicBezTo>
                    <a:pt x="444" y="5822"/>
                    <a:pt x="410" y="5798"/>
                    <a:pt x="386" y="5774"/>
                  </a:cubicBezTo>
                  <a:cubicBezTo>
                    <a:pt x="348" y="5749"/>
                    <a:pt x="310" y="5738"/>
                    <a:pt x="274" y="5738"/>
                  </a:cubicBezTo>
                  <a:cubicBezTo>
                    <a:pt x="117" y="5738"/>
                    <a:pt x="1" y="5944"/>
                    <a:pt x="145" y="6077"/>
                  </a:cubicBezTo>
                  <a:cubicBezTo>
                    <a:pt x="877" y="6669"/>
                    <a:pt x="1786" y="6992"/>
                    <a:pt x="2729" y="6992"/>
                  </a:cubicBezTo>
                  <a:cubicBezTo>
                    <a:pt x="2797" y="6992"/>
                    <a:pt x="2864" y="6987"/>
                    <a:pt x="2931" y="6987"/>
                  </a:cubicBezTo>
                  <a:cubicBezTo>
                    <a:pt x="4481" y="6910"/>
                    <a:pt x="5852" y="5971"/>
                    <a:pt x="6482" y="4557"/>
                  </a:cubicBezTo>
                  <a:cubicBezTo>
                    <a:pt x="7118" y="3142"/>
                    <a:pt x="6901" y="1492"/>
                    <a:pt x="5929" y="289"/>
                  </a:cubicBezTo>
                  <a:cubicBezTo>
                    <a:pt x="5891" y="242"/>
                    <a:pt x="5833" y="217"/>
                    <a:pt x="5776" y="217"/>
                  </a:cubicBezTo>
                  <a:cubicBezTo>
                    <a:pt x="5733" y="217"/>
                    <a:pt x="5690" y="231"/>
                    <a:pt x="5655" y="260"/>
                  </a:cubicBezTo>
                  <a:cubicBezTo>
                    <a:pt x="5573" y="327"/>
                    <a:pt x="5559" y="448"/>
                    <a:pt x="5626" y="529"/>
                  </a:cubicBezTo>
                  <a:cubicBezTo>
                    <a:pt x="6949" y="2165"/>
                    <a:pt x="6656" y="4566"/>
                    <a:pt x="4986" y="5842"/>
                  </a:cubicBezTo>
                  <a:lnTo>
                    <a:pt x="4986" y="4788"/>
                  </a:lnTo>
                  <a:cubicBezTo>
                    <a:pt x="4986" y="4422"/>
                    <a:pt x="4745" y="4104"/>
                    <a:pt x="4394" y="4003"/>
                  </a:cubicBezTo>
                  <a:lnTo>
                    <a:pt x="3701" y="3806"/>
                  </a:lnTo>
                  <a:cubicBezTo>
                    <a:pt x="3605" y="3777"/>
                    <a:pt x="3542" y="3691"/>
                    <a:pt x="3542" y="3594"/>
                  </a:cubicBezTo>
                  <a:lnTo>
                    <a:pt x="3542" y="3436"/>
                  </a:lnTo>
                  <a:cubicBezTo>
                    <a:pt x="3605" y="3388"/>
                    <a:pt x="3668" y="3339"/>
                    <a:pt x="3725" y="3282"/>
                  </a:cubicBezTo>
                  <a:cubicBezTo>
                    <a:pt x="4004" y="3012"/>
                    <a:pt x="4163" y="2642"/>
                    <a:pt x="4158" y="2257"/>
                  </a:cubicBezTo>
                  <a:lnTo>
                    <a:pt x="4158" y="1886"/>
                  </a:lnTo>
                  <a:lnTo>
                    <a:pt x="4235" y="1732"/>
                  </a:lnTo>
                  <a:cubicBezTo>
                    <a:pt x="4322" y="1564"/>
                    <a:pt x="4365" y="1376"/>
                    <a:pt x="4370" y="1189"/>
                  </a:cubicBezTo>
                  <a:lnTo>
                    <a:pt x="4370" y="193"/>
                  </a:lnTo>
                  <a:cubicBezTo>
                    <a:pt x="4370" y="87"/>
                    <a:pt x="4283" y="0"/>
                    <a:pt x="4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2" name="Google Shape;19072;p74"/>
            <p:cNvSpPr/>
            <p:nvPr/>
          </p:nvSpPr>
          <p:spPr>
            <a:xfrm>
              <a:off x="1461887" y="1636179"/>
              <a:ext cx="46449" cy="15579"/>
            </a:xfrm>
            <a:custGeom>
              <a:rect b="b" l="l" r="r" t="t"/>
              <a:pathLst>
                <a:path extrusionOk="0" h="594" w="1771">
                  <a:moveTo>
                    <a:pt x="256" y="1"/>
                  </a:moveTo>
                  <a:cubicBezTo>
                    <a:pt x="1" y="1"/>
                    <a:pt x="1" y="391"/>
                    <a:pt x="256" y="391"/>
                  </a:cubicBezTo>
                  <a:cubicBezTo>
                    <a:pt x="472" y="391"/>
                    <a:pt x="1102" y="424"/>
                    <a:pt x="1410" y="573"/>
                  </a:cubicBezTo>
                  <a:cubicBezTo>
                    <a:pt x="1441" y="588"/>
                    <a:pt x="1470" y="594"/>
                    <a:pt x="1497" y="594"/>
                  </a:cubicBezTo>
                  <a:cubicBezTo>
                    <a:pt x="1674" y="594"/>
                    <a:pt x="1770" y="332"/>
                    <a:pt x="1579" y="232"/>
                  </a:cubicBezTo>
                  <a:cubicBezTo>
                    <a:pt x="1131" y="6"/>
                    <a:pt x="294" y="1"/>
                    <a:pt x="2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3" name="Google Shape;19073;p74"/>
          <p:cNvGrpSpPr/>
          <p:nvPr/>
        </p:nvGrpSpPr>
        <p:grpSpPr>
          <a:xfrm>
            <a:off x="1754297" y="1511310"/>
            <a:ext cx="353757" cy="346413"/>
            <a:chOff x="1754297" y="1511310"/>
            <a:chExt cx="353757" cy="346413"/>
          </a:xfrm>
        </p:grpSpPr>
        <p:sp>
          <p:nvSpPr>
            <p:cNvPr id="19074" name="Google Shape;19074;p74"/>
            <p:cNvSpPr/>
            <p:nvPr/>
          </p:nvSpPr>
          <p:spPr>
            <a:xfrm>
              <a:off x="1767411" y="1516791"/>
              <a:ext cx="335607" cy="335607"/>
            </a:xfrm>
            <a:custGeom>
              <a:rect b="b" l="l" r="r" t="t"/>
              <a:pathLst>
                <a:path extrusionOk="0" h="12796" w="12796">
                  <a:moveTo>
                    <a:pt x="6396" y="1"/>
                  </a:moveTo>
                  <a:cubicBezTo>
                    <a:pt x="2864" y="1"/>
                    <a:pt x="1" y="2864"/>
                    <a:pt x="1" y="6396"/>
                  </a:cubicBezTo>
                  <a:cubicBezTo>
                    <a:pt x="1" y="9932"/>
                    <a:pt x="2864" y="12795"/>
                    <a:pt x="6396" y="12795"/>
                  </a:cubicBezTo>
                  <a:cubicBezTo>
                    <a:pt x="9927" y="12795"/>
                    <a:pt x="12795" y="9932"/>
                    <a:pt x="12795" y="6396"/>
                  </a:cubicBezTo>
                  <a:cubicBezTo>
                    <a:pt x="12795" y="2864"/>
                    <a:pt x="9927" y="1"/>
                    <a:pt x="6396" y="1"/>
                  </a:cubicBez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5" name="Google Shape;19075;p74"/>
            <p:cNvSpPr/>
            <p:nvPr/>
          </p:nvSpPr>
          <p:spPr>
            <a:xfrm>
              <a:off x="1792537" y="1541917"/>
              <a:ext cx="285224" cy="285224"/>
            </a:xfrm>
            <a:custGeom>
              <a:rect b="b" l="l" r="r" t="t"/>
              <a:pathLst>
                <a:path extrusionOk="0" h="10875" w="10875">
                  <a:moveTo>
                    <a:pt x="5438" y="0"/>
                  </a:moveTo>
                  <a:cubicBezTo>
                    <a:pt x="2435" y="0"/>
                    <a:pt x="0" y="2435"/>
                    <a:pt x="0" y="5438"/>
                  </a:cubicBezTo>
                  <a:cubicBezTo>
                    <a:pt x="0" y="8445"/>
                    <a:pt x="2435" y="10875"/>
                    <a:pt x="5438" y="10875"/>
                  </a:cubicBezTo>
                  <a:cubicBezTo>
                    <a:pt x="8440" y="10875"/>
                    <a:pt x="10875" y="8445"/>
                    <a:pt x="10875" y="5438"/>
                  </a:cubicBezTo>
                  <a:cubicBezTo>
                    <a:pt x="10875" y="2435"/>
                    <a:pt x="8440" y="0"/>
                    <a:pt x="543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6" name="Google Shape;19076;p74"/>
            <p:cNvSpPr/>
            <p:nvPr/>
          </p:nvSpPr>
          <p:spPr>
            <a:xfrm>
              <a:off x="1827734" y="1577115"/>
              <a:ext cx="266681" cy="250158"/>
            </a:xfrm>
            <a:custGeom>
              <a:rect b="b" l="l" r="r" t="t"/>
              <a:pathLst>
                <a:path extrusionOk="0" h="9538" w="10168">
                  <a:moveTo>
                    <a:pt x="7671" y="1"/>
                  </a:moveTo>
                  <a:lnTo>
                    <a:pt x="7671" y="1"/>
                  </a:lnTo>
                  <a:cubicBezTo>
                    <a:pt x="9547" y="2157"/>
                    <a:pt x="9437" y="5395"/>
                    <a:pt x="7416" y="7416"/>
                  </a:cubicBezTo>
                  <a:cubicBezTo>
                    <a:pt x="6358" y="8476"/>
                    <a:pt x="4965" y="9012"/>
                    <a:pt x="3570" y="9012"/>
                  </a:cubicBezTo>
                  <a:cubicBezTo>
                    <a:pt x="2299" y="9012"/>
                    <a:pt x="1026" y="8567"/>
                    <a:pt x="1" y="7671"/>
                  </a:cubicBezTo>
                  <a:lnTo>
                    <a:pt x="1" y="7671"/>
                  </a:lnTo>
                  <a:cubicBezTo>
                    <a:pt x="1080" y="8911"/>
                    <a:pt x="2589" y="9538"/>
                    <a:pt x="4102" y="9538"/>
                  </a:cubicBezTo>
                  <a:cubicBezTo>
                    <a:pt x="5489" y="9538"/>
                    <a:pt x="6879" y="9011"/>
                    <a:pt x="7945" y="7945"/>
                  </a:cubicBezTo>
                  <a:cubicBezTo>
                    <a:pt x="10168" y="5717"/>
                    <a:pt x="10043" y="2070"/>
                    <a:pt x="7671"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74"/>
            <p:cNvSpPr/>
            <p:nvPr/>
          </p:nvSpPr>
          <p:spPr>
            <a:xfrm>
              <a:off x="1754297" y="1511310"/>
              <a:ext cx="353757" cy="346413"/>
            </a:xfrm>
            <a:custGeom>
              <a:rect b="b" l="l" r="r" t="t"/>
              <a:pathLst>
                <a:path extrusionOk="0" h="13208" w="13488">
                  <a:moveTo>
                    <a:pt x="6890" y="1"/>
                  </a:moveTo>
                  <a:cubicBezTo>
                    <a:pt x="6596" y="1"/>
                    <a:pt x="6299" y="20"/>
                    <a:pt x="6001" y="61"/>
                  </a:cubicBezTo>
                  <a:cubicBezTo>
                    <a:pt x="2502" y="532"/>
                    <a:pt x="0" y="3674"/>
                    <a:pt x="313" y="7192"/>
                  </a:cubicBezTo>
                  <a:cubicBezTo>
                    <a:pt x="622" y="10611"/>
                    <a:pt x="3487" y="13208"/>
                    <a:pt x="6887" y="13208"/>
                  </a:cubicBezTo>
                  <a:cubicBezTo>
                    <a:pt x="6984" y="13208"/>
                    <a:pt x="7082" y="13206"/>
                    <a:pt x="7179" y="13202"/>
                  </a:cubicBezTo>
                  <a:cubicBezTo>
                    <a:pt x="10702" y="13043"/>
                    <a:pt x="13483" y="10136"/>
                    <a:pt x="13488" y="6609"/>
                  </a:cubicBezTo>
                  <a:cubicBezTo>
                    <a:pt x="13488" y="6489"/>
                    <a:pt x="13483" y="6374"/>
                    <a:pt x="13478" y="6253"/>
                  </a:cubicBezTo>
                  <a:cubicBezTo>
                    <a:pt x="13473" y="6128"/>
                    <a:pt x="13380" y="6068"/>
                    <a:pt x="13286" y="6068"/>
                  </a:cubicBezTo>
                  <a:cubicBezTo>
                    <a:pt x="13184" y="6068"/>
                    <a:pt x="13083" y="6138"/>
                    <a:pt x="13093" y="6273"/>
                  </a:cubicBezTo>
                  <a:cubicBezTo>
                    <a:pt x="13098" y="6383"/>
                    <a:pt x="13103" y="6494"/>
                    <a:pt x="13103" y="6605"/>
                  </a:cubicBezTo>
                  <a:cubicBezTo>
                    <a:pt x="13098" y="9915"/>
                    <a:pt x="10490" y="12634"/>
                    <a:pt x="7184" y="12778"/>
                  </a:cubicBezTo>
                  <a:cubicBezTo>
                    <a:pt x="7093" y="12782"/>
                    <a:pt x="7001" y="12784"/>
                    <a:pt x="6910" y="12784"/>
                  </a:cubicBezTo>
                  <a:cubicBezTo>
                    <a:pt x="3728" y="12784"/>
                    <a:pt x="1041" y="10353"/>
                    <a:pt x="756" y="7148"/>
                  </a:cubicBezTo>
                  <a:cubicBezTo>
                    <a:pt x="462" y="3852"/>
                    <a:pt x="2810" y="908"/>
                    <a:pt x="6087" y="465"/>
                  </a:cubicBezTo>
                  <a:cubicBezTo>
                    <a:pt x="6367" y="427"/>
                    <a:pt x="6645" y="409"/>
                    <a:pt x="6920" y="409"/>
                  </a:cubicBezTo>
                  <a:cubicBezTo>
                    <a:pt x="9866" y="409"/>
                    <a:pt x="12460" y="2518"/>
                    <a:pt x="13002" y="5493"/>
                  </a:cubicBezTo>
                  <a:cubicBezTo>
                    <a:pt x="13012" y="5617"/>
                    <a:pt x="13100" y="5672"/>
                    <a:pt x="13189" y="5672"/>
                  </a:cubicBezTo>
                  <a:cubicBezTo>
                    <a:pt x="13304" y="5672"/>
                    <a:pt x="13422" y="5580"/>
                    <a:pt x="13382" y="5426"/>
                  </a:cubicBezTo>
                  <a:cubicBezTo>
                    <a:pt x="12805" y="2248"/>
                    <a:pt x="10035" y="1"/>
                    <a:pt x="6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74"/>
            <p:cNvSpPr/>
            <p:nvPr/>
          </p:nvSpPr>
          <p:spPr>
            <a:xfrm>
              <a:off x="1768040" y="1536803"/>
              <a:ext cx="333194" cy="296528"/>
            </a:xfrm>
            <a:custGeom>
              <a:rect b="b" l="l" r="r" t="t"/>
              <a:pathLst>
                <a:path extrusionOk="0" h="11306" w="12704">
                  <a:moveTo>
                    <a:pt x="6388" y="0"/>
                  </a:moveTo>
                  <a:cubicBezTo>
                    <a:pt x="4864" y="0"/>
                    <a:pt x="3346" y="614"/>
                    <a:pt x="2233" y="1817"/>
                  </a:cubicBezTo>
                  <a:cubicBezTo>
                    <a:pt x="2103" y="1959"/>
                    <a:pt x="2232" y="2144"/>
                    <a:pt x="2380" y="2144"/>
                  </a:cubicBezTo>
                  <a:cubicBezTo>
                    <a:pt x="2428" y="2144"/>
                    <a:pt x="2478" y="2124"/>
                    <a:pt x="2522" y="2077"/>
                  </a:cubicBezTo>
                  <a:cubicBezTo>
                    <a:pt x="3551" y="965"/>
                    <a:pt x="4954" y="397"/>
                    <a:pt x="6364" y="397"/>
                  </a:cubicBezTo>
                  <a:cubicBezTo>
                    <a:pt x="7565" y="397"/>
                    <a:pt x="8771" y="810"/>
                    <a:pt x="9754" y="1649"/>
                  </a:cubicBezTo>
                  <a:cubicBezTo>
                    <a:pt x="11891" y="3467"/>
                    <a:pt x="12208" y="6648"/>
                    <a:pt x="10476" y="8857"/>
                  </a:cubicBezTo>
                  <a:cubicBezTo>
                    <a:pt x="9446" y="10170"/>
                    <a:pt x="7908" y="10863"/>
                    <a:pt x="6352" y="10863"/>
                  </a:cubicBezTo>
                  <a:cubicBezTo>
                    <a:pt x="5292" y="10863"/>
                    <a:pt x="4224" y="10541"/>
                    <a:pt x="3302" y="9877"/>
                  </a:cubicBezTo>
                  <a:cubicBezTo>
                    <a:pt x="1026" y="8236"/>
                    <a:pt x="448" y="5089"/>
                    <a:pt x="1998" y="2746"/>
                  </a:cubicBezTo>
                  <a:cubicBezTo>
                    <a:pt x="2055" y="2659"/>
                    <a:pt x="2031" y="2539"/>
                    <a:pt x="1940" y="2481"/>
                  </a:cubicBezTo>
                  <a:cubicBezTo>
                    <a:pt x="1907" y="2457"/>
                    <a:pt x="1870" y="2446"/>
                    <a:pt x="1833" y="2446"/>
                  </a:cubicBezTo>
                  <a:cubicBezTo>
                    <a:pt x="1772" y="2446"/>
                    <a:pt x="1711" y="2477"/>
                    <a:pt x="1675" y="2534"/>
                  </a:cubicBezTo>
                  <a:cubicBezTo>
                    <a:pt x="1" y="5065"/>
                    <a:pt x="622" y="8462"/>
                    <a:pt x="3080" y="10237"/>
                  </a:cubicBezTo>
                  <a:cubicBezTo>
                    <a:pt x="4078" y="10958"/>
                    <a:pt x="5234" y="11306"/>
                    <a:pt x="6380" y="11306"/>
                  </a:cubicBezTo>
                  <a:cubicBezTo>
                    <a:pt x="8060" y="11306"/>
                    <a:pt x="9720" y="10559"/>
                    <a:pt x="10832" y="9140"/>
                  </a:cubicBezTo>
                  <a:cubicBezTo>
                    <a:pt x="12704" y="6754"/>
                    <a:pt x="12362" y="3313"/>
                    <a:pt x="10053" y="1350"/>
                  </a:cubicBezTo>
                  <a:cubicBezTo>
                    <a:pt x="8990" y="445"/>
                    <a:pt x="7687" y="0"/>
                    <a:pt x="63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9" name="Google Shape;19079;p74"/>
            <p:cNvSpPr/>
            <p:nvPr/>
          </p:nvSpPr>
          <p:spPr>
            <a:xfrm>
              <a:off x="1812207" y="1679481"/>
              <a:ext cx="19094" cy="10229"/>
            </a:xfrm>
            <a:custGeom>
              <a:rect b="b" l="l" r="r" t="t"/>
              <a:pathLst>
                <a:path extrusionOk="0" h="390" w="728">
                  <a:moveTo>
                    <a:pt x="193" y="0"/>
                  </a:moveTo>
                  <a:cubicBezTo>
                    <a:pt x="88" y="0"/>
                    <a:pt x="1" y="87"/>
                    <a:pt x="1" y="197"/>
                  </a:cubicBezTo>
                  <a:cubicBezTo>
                    <a:pt x="1" y="303"/>
                    <a:pt x="88" y="390"/>
                    <a:pt x="193" y="390"/>
                  </a:cubicBezTo>
                  <a:lnTo>
                    <a:pt x="472" y="390"/>
                  </a:lnTo>
                  <a:cubicBezTo>
                    <a:pt x="727" y="390"/>
                    <a:pt x="727" y="0"/>
                    <a:pt x="4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0" name="Google Shape;19080;p74"/>
            <p:cNvSpPr/>
            <p:nvPr/>
          </p:nvSpPr>
          <p:spPr>
            <a:xfrm>
              <a:off x="1930100" y="1561667"/>
              <a:ext cx="129747" cy="128043"/>
            </a:xfrm>
            <a:custGeom>
              <a:rect b="b" l="l" r="r" t="t"/>
              <a:pathLst>
                <a:path extrusionOk="0" h="4882" w="4947">
                  <a:moveTo>
                    <a:pt x="193" y="0"/>
                  </a:moveTo>
                  <a:cubicBezTo>
                    <a:pt x="96" y="0"/>
                    <a:pt x="0" y="65"/>
                    <a:pt x="0" y="195"/>
                  </a:cubicBezTo>
                  <a:lnTo>
                    <a:pt x="0" y="4689"/>
                  </a:lnTo>
                  <a:cubicBezTo>
                    <a:pt x="0" y="4795"/>
                    <a:pt x="87" y="4882"/>
                    <a:pt x="193" y="4882"/>
                  </a:cubicBezTo>
                  <a:lnTo>
                    <a:pt x="4687" y="4882"/>
                  </a:lnTo>
                  <a:cubicBezTo>
                    <a:pt x="4947" y="4882"/>
                    <a:pt x="4947" y="4497"/>
                    <a:pt x="4687" y="4497"/>
                  </a:cubicBezTo>
                  <a:lnTo>
                    <a:pt x="385" y="4497"/>
                  </a:lnTo>
                  <a:lnTo>
                    <a:pt x="385" y="195"/>
                  </a:lnTo>
                  <a:cubicBezTo>
                    <a:pt x="385" y="65"/>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74"/>
            <p:cNvSpPr/>
            <p:nvPr/>
          </p:nvSpPr>
          <p:spPr>
            <a:xfrm>
              <a:off x="1930100" y="1790187"/>
              <a:ext cx="10124" cy="17363"/>
            </a:xfrm>
            <a:custGeom>
              <a:rect b="b" l="l" r="r" t="t"/>
              <a:pathLst>
                <a:path extrusionOk="0" h="662" w="386">
                  <a:moveTo>
                    <a:pt x="193" y="0"/>
                  </a:moveTo>
                  <a:cubicBezTo>
                    <a:pt x="96" y="0"/>
                    <a:pt x="0" y="64"/>
                    <a:pt x="0" y="192"/>
                  </a:cubicBezTo>
                  <a:lnTo>
                    <a:pt x="0" y="471"/>
                  </a:lnTo>
                  <a:cubicBezTo>
                    <a:pt x="0" y="598"/>
                    <a:pt x="96" y="662"/>
                    <a:pt x="193" y="662"/>
                  </a:cubicBezTo>
                  <a:cubicBezTo>
                    <a:pt x="289" y="662"/>
                    <a:pt x="385" y="598"/>
                    <a:pt x="385" y="471"/>
                  </a:cubicBezTo>
                  <a:lnTo>
                    <a:pt x="385" y="192"/>
                  </a:lnTo>
                  <a:cubicBezTo>
                    <a:pt x="385" y="64"/>
                    <a:pt x="289"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74"/>
            <p:cNvSpPr/>
            <p:nvPr/>
          </p:nvSpPr>
          <p:spPr>
            <a:xfrm>
              <a:off x="1844598" y="1595998"/>
              <a:ext cx="19671" cy="15553"/>
            </a:xfrm>
            <a:custGeom>
              <a:rect b="b" l="l" r="r" t="t"/>
              <a:pathLst>
                <a:path extrusionOk="0" h="593" w="750">
                  <a:moveTo>
                    <a:pt x="277" y="0"/>
                  </a:moveTo>
                  <a:cubicBezTo>
                    <a:pt x="128" y="0"/>
                    <a:pt x="1" y="194"/>
                    <a:pt x="137" y="335"/>
                  </a:cubicBezTo>
                  <a:lnTo>
                    <a:pt x="335" y="532"/>
                  </a:lnTo>
                  <a:cubicBezTo>
                    <a:pt x="377" y="574"/>
                    <a:pt x="424" y="592"/>
                    <a:pt x="470" y="592"/>
                  </a:cubicBezTo>
                  <a:cubicBezTo>
                    <a:pt x="620" y="592"/>
                    <a:pt x="749" y="398"/>
                    <a:pt x="609" y="258"/>
                  </a:cubicBezTo>
                  <a:lnTo>
                    <a:pt x="412" y="60"/>
                  </a:lnTo>
                  <a:cubicBezTo>
                    <a:pt x="369" y="18"/>
                    <a:pt x="322"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74"/>
            <p:cNvSpPr/>
            <p:nvPr/>
          </p:nvSpPr>
          <p:spPr>
            <a:xfrm>
              <a:off x="2007838" y="1757717"/>
              <a:ext cx="17966" cy="15369"/>
            </a:xfrm>
            <a:custGeom>
              <a:rect b="b" l="l" r="r" t="t"/>
              <a:pathLst>
                <a:path extrusionOk="0" h="586" w="685">
                  <a:moveTo>
                    <a:pt x="212" y="0"/>
                  </a:moveTo>
                  <a:cubicBezTo>
                    <a:pt x="163" y="0"/>
                    <a:pt x="113" y="20"/>
                    <a:pt x="77" y="58"/>
                  </a:cubicBezTo>
                  <a:cubicBezTo>
                    <a:pt x="0" y="135"/>
                    <a:pt x="0" y="255"/>
                    <a:pt x="77" y="332"/>
                  </a:cubicBezTo>
                  <a:lnTo>
                    <a:pt x="270" y="525"/>
                  </a:lnTo>
                  <a:cubicBezTo>
                    <a:pt x="312" y="568"/>
                    <a:pt x="360" y="585"/>
                    <a:pt x="405" y="585"/>
                  </a:cubicBezTo>
                  <a:cubicBezTo>
                    <a:pt x="555" y="585"/>
                    <a:pt x="684" y="392"/>
                    <a:pt x="544" y="255"/>
                  </a:cubicBezTo>
                  <a:lnTo>
                    <a:pt x="347" y="58"/>
                  </a:lnTo>
                  <a:cubicBezTo>
                    <a:pt x="310" y="20"/>
                    <a:pt x="261"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74"/>
            <p:cNvSpPr/>
            <p:nvPr/>
          </p:nvSpPr>
          <p:spPr>
            <a:xfrm>
              <a:off x="2006160" y="1596103"/>
              <a:ext cx="19644" cy="15448"/>
            </a:xfrm>
            <a:custGeom>
              <a:rect b="b" l="l" r="r" t="t"/>
              <a:pathLst>
                <a:path extrusionOk="0" h="589" w="749">
                  <a:moveTo>
                    <a:pt x="469" y="1"/>
                  </a:moveTo>
                  <a:cubicBezTo>
                    <a:pt x="424" y="1"/>
                    <a:pt x="376" y="19"/>
                    <a:pt x="334" y="61"/>
                  </a:cubicBezTo>
                  <a:lnTo>
                    <a:pt x="141" y="254"/>
                  </a:lnTo>
                  <a:cubicBezTo>
                    <a:pt x="1" y="394"/>
                    <a:pt x="130" y="588"/>
                    <a:pt x="278" y="588"/>
                  </a:cubicBezTo>
                  <a:cubicBezTo>
                    <a:pt x="323" y="588"/>
                    <a:pt x="369" y="570"/>
                    <a:pt x="411" y="528"/>
                  </a:cubicBezTo>
                  <a:lnTo>
                    <a:pt x="608" y="331"/>
                  </a:lnTo>
                  <a:cubicBezTo>
                    <a:pt x="748" y="194"/>
                    <a:pt x="619" y="1"/>
                    <a:pt x="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74"/>
            <p:cNvSpPr/>
            <p:nvPr/>
          </p:nvSpPr>
          <p:spPr>
            <a:xfrm>
              <a:off x="1846303" y="1757638"/>
              <a:ext cx="17966" cy="15396"/>
            </a:xfrm>
            <a:custGeom>
              <a:rect b="b" l="l" r="r" t="t"/>
              <a:pathLst>
                <a:path extrusionOk="0" h="587" w="685">
                  <a:moveTo>
                    <a:pt x="405" y="1"/>
                  </a:moveTo>
                  <a:cubicBezTo>
                    <a:pt x="359" y="1"/>
                    <a:pt x="312" y="19"/>
                    <a:pt x="270" y="61"/>
                  </a:cubicBezTo>
                  <a:lnTo>
                    <a:pt x="72" y="258"/>
                  </a:lnTo>
                  <a:cubicBezTo>
                    <a:pt x="0" y="331"/>
                    <a:pt x="0" y="456"/>
                    <a:pt x="72" y="533"/>
                  </a:cubicBezTo>
                  <a:cubicBezTo>
                    <a:pt x="111" y="569"/>
                    <a:pt x="160" y="587"/>
                    <a:pt x="209" y="587"/>
                  </a:cubicBezTo>
                  <a:cubicBezTo>
                    <a:pt x="259" y="587"/>
                    <a:pt x="308" y="569"/>
                    <a:pt x="347" y="533"/>
                  </a:cubicBezTo>
                  <a:lnTo>
                    <a:pt x="544" y="335"/>
                  </a:lnTo>
                  <a:cubicBezTo>
                    <a:pt x="684" y="195"/>
                    <a:pt x="555" y="1"/>
                    <a:pt x="4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74"/>
            <p:cNvSpPr/>
            <p:nvPr/>
          </p:nvSpPr>
          <p:spPr>
            <a:xfrm>
              <a:off x="1819289" y="1633320"/>
              <a:ext cx="21585" cy="13192"/>
            </a:xfrm>
            <a:custGeom>
              <a:rect b="b" l="l" r="r" t="t"/>
              <a:pathLst>
                <a:path extrusionOk="0" h="503" w="823">
                  <a:moveTo>
                    <a:pt x="274" y="0"/>
                  </a:moveTo>
                  <a:cubicBezTo>
                    <a:pt x="90" y="0"/>
                    <a:pt x="0" y="286"/>
                    <a:pt x="207" y="374"/>
                  </a:cubicBezTo>
                  <a:lnTo>
                    <a:pt x="462" y="485"/>
                  </a:lnTo>
                  <a:cubicBezTo>
                    <a:pt x="491" y="497"/>
                    <a:pt x="519" y="503"/>
                    <a:pt x="544" y="503"/>
                  </a:cubicBezTo>
                  <a:cubicBezTo>
                    <a:pt x="730" y="503"/>
                    <a:pt x="823" y="218"/>
                    <a:pt x="611" y="129"/>
                  </a:cubicBezTo>
                  <a:lnTo>
                    <a:pt x="356" y="18"/>
                  </a:lnTo>
                  <a:cubicBezTo>
                    <a:pt x="328" y="6"/>
                    <a:pt x="30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74"/>
            <p:cNvSpPr/>
            <p:nvPr/>
          </p:nvSpPr>
          <p:spPr>
            <a:xfrm>
              <a:off x="2029529" y="1722782"/>
              <a:ext cx="21611" cy="13088"/>
            </a:xfrm>
            <a:custGeom>
              <a:rect b="b" l="l" r="r" t="t"/>
              <a:pathLst>
                <a:path extrusionOk="0" h="499" w="824">
                  <a:moveTo>
                    <a:pt x="277" y="1"/>
                  </a:moveTo>
                  <a:cubicBezTo>
                    <a:pt x="90" y="1"/>
                    <a:pt x="1" y="282"/>
                    <a:pt x="208" y="370"/>
                  </a:cubicBezTo>
                  <a:lnTo>
                    <a:pt x="463" y="481"/>
                  </a:lnTo>
                  <a:cubicBezTo>
                    <a:pt x="491" y="493"/>
                    <a:pt x="519" y="499"/>
                    <a:pt x="545" y="499"/>
                  </a:cubicBezTo>
                  <a:cubicBezTo>
                    <a:pt x="730" y="499"/>
                    <a:pt x="824" y="213"/>
                    <a:pt x="617" y="125"/>
                  </a:cubicBezTo>
                  <a:lnTo>
                    <a:pt x="362" y="19"/>
                  </a:lnTo>
                  <a:cubicBezTo>
                    <a:pt x="332" y="6"/>
                    <a:pt x="30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74"/>
            <p:cNvSpPr/>
            <p:nvPr/>
          </p:nvSpPr>
          <p:spPr>
            <a:xfrm>
              <a:off x="1972379" y="1570977"/>
              <a:ext cx="15343" cy="16891"/>
            </a:xfrm>
            <a:custGeom>
              <a:rect b="b" l="l" r="r" t="t"/>
              <a:pathLst>
                <a:path extrusionOk="0" h="644" w="585">
                  <a:moveTo>
                    <a:pt x="336" y="1"/>
                  </a:moveTo>
                  <a:cubicBezTo>
                    <a:pt x="268" y="1"/>
                    <a:pt x="200" y="36"/>
                    <a:pt x="164" y="119"/>
                  </a:cubicBezTo>
                  <a:lnTo>
                    <a:pt x="58" y="374"/>
                  </a:lnTo>
                  <a:cubicBezTo>
                    <a:pt x="0" y="499"/>
                    <a:pt x="95" y="642"/>
                    <a:pt x="233" y="644"/>
                  </a:cubicBezTo>
                  <a:lnTo>
                    <a:pt x="233" y="644"/>
                  </a:lnTo>
                  <a:cubicBezTo>
                    <a:pt x="309" y="643"/>
                    <a:pt x="380" y="595"/>
                    <a:pt x="414" y="524"/>
                  </a:cubicBezTo>
                  <a:lnTo>
                    <a:pt x="520" y="269"/>
                  </a:lnTo>
                  <a:cubicBezTo>
                    <a:pt x="585" y="117"/>
                    <a:pt x="460" y="1"/>
                    <a:pt x="336" y="1"/>
                  </a:cubicBezTo>
                  <a:close/>
                  <a:moveTo>
                    <a:pt x="233" y="644"/>
                  </a:moveTo>
                  <a:cubicBezTo>
                    <a:pt x="233" y="644"/>
                    <a:pt x="232" y="644"/>
                    <a:pt x="231" y="644"/>
                  </a:cubicBezTo>
                  <a:lnTo>
                    <a:pt x="236" y="644"/>
                  </a:lnTo>
                  <a:cubicBezTo>
                    <a:pt x="235" y="644"/>
                    <a:pt x="234" y="644"/>
                    <a:pt x="233" y="644"/>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9" name="Google Shape;19089;p74"/>
            <p:cNvSpPr/>
            <p:nvPr/>
          </p:nvSpPr>
          <p:spPr>
            <a:xfrm>
              <a:off x="1883258" y="1781296"/>
              <a:ext cx="15002" cy="16864"/>
            </a:xfrm>
            <a:custGeom>
              <a:rect b="b" l="l" r="r" t="t"/>
              <a:pathLst>
                <a:path extrusionOk="0" h="643" w="572">
                  <a:moveTo>
                    <a:pt x="322" y="1"/>
                  </a:moveTo>
                  <a:cubicBezTo>
                    <a:pt x="254" y="1"/>
                    <a:pt x="186" y="36"/>
                    <a:pt x="150" y="122"/>
                  </a:cubicBezTo>
                  <a:lnTo>
                    <a:pt x="44" y="377"/>
                  </a:lnTo>
                  <a:cubicBezTo>
                    <a:pt x="1" y="473"/>
                    <a:pt x="49" y="588"/>
                    <a:pt x="145" y="627"/>
                  </a:cubicBezTo>
                  <a:cubicBezTo>
                    <a:pt x="171" y="638"/>
                    <a:pt x="197" y="643"/>
                    <a:pt x="222" y="643"/>
                  </a:cubicBezTo>
                  <a:cubicBezTo>
                    <a:pt x="298" y="643"/>
                    <a:pt x="368" y="598"/>
                    <a:pt x="400" y="526"/>
                  </a:cubicBezTo>
                  <a:lnTo>
                    <a:pt x="506" y="271"/>
                  </a:lnTo>
                  <a:cubicBezTo>
                    <a:pt x="571" y="119"/>
                    <a:pt x="446"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0" name="Google Shape;19090;p74"/>
            <p:cNvSpPr/>
            <p:nvPr/>
          </p:nvSpPr>
          <p:spPr>
            <a:xfrm>
              <a:off x="1884674" y="1570086"/>
              <a:ext cx="15291" cy="17048"/>
            </a:xfrm>
            <a:custGeom>
              <a:rect b="b" l="l" r="r" t="t"/>
              <a:pathLst>
                <a:path extrusionOk="0" h="650" w="583">
                  <a:moveTo>
                    <a:pt x="249" y="1"/>
                  </a:moveTo>
                  <a:cubicBezTo>
                    <a:pt x="126" y="1"/>
                    <a:pt x="1" y="115"/>
                    <a:pt x="62" y="269"/>
                  </a:cubicBezTo>
                  <a:lnTo>
                    <a:pt x="168" y="529"/>
                  </a:lnTo>
                  <a:cubicBezTo>
                    <a:pt x="197" y="601"/>
                    <a:pt x="269" y="649"/>
                    <a:pt x="351" y="649"/>
                  </a:cubicBezTo>
                  <a:cubicBezTo>
                    <a:pt x="486" y="649"/>
                    <a:pt x="582" y="509"/>
                    <a:pt x="529" y="384"/>
                  </a:cubicBezTo>
                  <a:lnTo>
                    <a:pt x="423" y="125"/>
                  </a:lnTo>
                  <a:cubicBezTo>
                    <a:pt x="389" y="38"/>
                    <a:pt x="319"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74"/>
            <p:cNvSpPr/>
            <p:nvPr/>
          </p:nvSpPr>
          <p:spPr>
            <a:xfrm>
              <a:off x="1970858" y="1782109"/>
              <a:ext cx="14792" cy="16995"/>
            </a:xfrm>
            <a:custGeom>
              <a:rect b="b" l="l" r="r" t="t"/>
              <a:pathLst>
                <a:path extrusionOk="0" h="648" w="564">
                  <a:moveTo>
                    <a:pt x="219" y="0"/>
                  </a:moveTo>
                  <a:cubicBezTo>
                    <a:pt x="196" y="0"/>
                    <a:pt x="172" y="5"/>
                    <a:pt x="149" y="14"/>
                  </a:cubicBezTo>
                  <a:lnTo>
                    <a:pt x="145" y="14"/>
                  </a:lnTo>
                  <a:cubicBezTo>
                    <a:pt x="48" y="52"/>
                    <a:pt x="0" y="168"/>
                    <a:pt x="39" y="264"/>
                  </a:cubicBezTo>
                  <a:lnTo>
                    <a:pt x="145" y="524"/>
                  </a:lnTo>
                  <a:cubicBezTo>
                    <a:pt x="178" y="611"/>
                    <a:pt x="246" y="647"/>
                    <a:pt x="315" y="647"/>
                  </a:cubicBezTo>
                  <a:cubicBezTo>
                    <a:pt x="438" y="647"/>
                    <a:pt x="564" y="533"/>
                    <a:pt x="506" y="379"/>
                  </a:cubicBezTo>
                  <a:lnTo>
                    <a:pt x="400" y="119"/>
                  </a:lnTo>
                  <a:cubicBezTo>
                    <a:pt x="370" y="46"/>
                    <a:pt x="296"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74"/>
            <p:cNvSpPr/>
            <p:nvPr/>
          </p:nvSpPr>
          <p:spPr>
            <a:xfrm>
              <a:off x="2030551" y="1635261"/>
              <a:ext cx="21375" cy="13061"/>
            </a:xfrm>
            <a:custGeom>
              <a:rect b="b" l="l" r="r" t="t"/>
              <a:pathLst>
                <a:path extrusionOk="0" h="498" w="815">
                  <a:moveTo>
                    <a:pt x="540" y="0"/>
                  </a:moveTo>
                  <a:cubicBezTo>
                    <a:pt x="516" y="0"/>
                    <a:pt x="489" y="5"/>
                    <a:pt x="462" y="17"/>
                  </a:cubicBezTo>
                  <a:lnTo>
                    <a:pt x="202" y="122"/>
                  </a:lnTo>
                  <a:cubicBezTo>
                    <a:pt x="0" y="204"/>
                    <a:pt x="58" y="498"/>
                    <a:pt x="275" y="498"/>
                  </a:cubicBezTo>
                  <a:cubicBezTo>
                    <a:pt x="299" y="498"/>
                    <a:pt x="323" y="493"/>
                    <a:pt x="347" y="483"/>
                  </a:cubicBezTo>
                  <a:lnTo>
                    <a:pt x="607" y="377"/>
                  </a:lnTo>
                  <a:cubicBezTo>
                    <a:pt x="815" y="292"/>
                    <a:pt x="726"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74"/>
            <p:cNvSpPr/>
            <p:nvPr/>
          </p:nvSpPr>
          <p:spPr>
            <a:xfrm>
              <a:off x="1818371" y="1720815"/>
              <a:ext cx="21690" cy="13114"/>
            </a:xfrm>
            <a:custGeom>
              <a:rect b="b" l="l" r="r" t="t"/>
              <a:pathLst>
                <a:path extrusionOk="0" h="500" w="827">
                  <a:moveTo>
                    <a:pt x="551" y="1"/>
                  </a:moveTo>
                  <a:cubicBezTo>
                    <a:pt x="527" y="1"/>
                    <a:pt x="501" y="6"/>
                    <a:pt x="473" y="17"/>
                  </a:cubicBezTo>
                  <a:lnTo>
                    <a:pt x="213" y="123"/>
                  </a:lnTo>
                  <a:cubicBezTo>
                    <a:pt x="1" y="208"/>
                    <a:pt x="89" y="500"/>
                    <a:pt x="278" y="500"/>
                  </a:cubicBezTo>
                  <a:cubicBezTo>
                    <a:pt x="303" y="500"/>
                    <a:pt x="330" y="495"/>
                    <a:pt x="358" y="484"/>
                  </a:cubicBezTo>
                  <a:lnTo>
                    <a:pt x="618" y="378"/>
                  </a:lnTo>
                  <a:cubicBezTo>
                    <a:pt x="826" y="293"/>
                    <a:pt x="737"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94" name="Google Shape;19094;p74"/>
          <p:cNvGrpSpPr/>
          <p:nvPr/>
        </p:nvGrpSpPr>
        <p:grpSpPr>
          <a:xfrm>
            <a:off x="3115872" y="1511808"/>
            <a:ext cx="316277" cy="345600"/>
            <a:chOff x="3115872" y="1511808"/>
            <a:chExt cx="316277" cy="345600"/>
          </a:xfrm>
        </p:grpSpPr>
        <p:sp>
          <p:nvSpPr>
            <p:cNvPr id="19095" name="Google Shape;19095;p74"/>
            <p:cNvSpPr/>
            <p:nvPr/>
          </p:nvSpPr>
          <p:spPr>
            <a:xfrm>
              <a:off x="3145509" y="1516791"/>
              <a:ext cx="281474" cy="281474"/>
            </a:xfrm>
            <a:custGeom>
              <a:rect b="b" l="l" r="r" t="t"/>
              <a:pathLst>
                <a:path extrusionOk="0" h="10732" w="10732">
                  <a:moveTo>
                    <a:pt x="5366" y="1"/>
                  </a:moveTo>
                  <a:cubicBezTo>
                    <a:pt x="2402" y="1"/>
                    <a:pt x="1" y="2402"/>
                    <a:pt x="1" y="5366"/>
                  </a:cubicBezTo>
                  <a:cubicBezTo>
                    <a:pt x="1" y="8330"/>
                    <a:pt x="2402" y="10731"/>
                    <a:pt x="5366" y="10731"/>
                  </a:cubicBezTo>
                  <a:cubicBezTo>
                    <a:pt x="8325" y="10731"/>
                    <a:pt x="10731" y="8330"/>
                    <a:pt x="10731" y="5366"/>
                  </a:cubicBezTo>
                  <a:cubicBezTo>
                    <a:pt x="10731" y="2402"/>
                    <a:pt x="8325" y="1"/>
                    <a:pt x="5366"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74"/>
            <p:cNvSpPr/>
            <p:nvPr/>
          </p:nvSpPr>
          <p:spPr>
            <a:xfrm>
              <a:off x="3117629" y="1519834"/>
              <a:ext cx="267573" cy="278484"/>
            </a:xfrm>
            <a:custGeom>
              <a:rect b="b" l="l" r="r" t="t"/>
              <a:pathLst>
                <a:path extrusionOk="0" h="10618" w="10202">
                  <a:moveTo>
                    <a:pt x="5332" y="0"/>
                  </a:moveTo>
                  <a:cubicBezTo>
                    <a:pt x="1819" y="727"/>
                    <a:pt x="1" y="4634"/>
                    <a:pt x="1699" y="7791"/>
                  </a:cubicBezTo>
                  <a:cubicBezTo>
                    <a:pt x="2689" y="9634"/>
                    <a:pt x="4550" y="10618"/>
                    <a:pt x="6433" y="10618"/>
                  </a:cubicBezTo>
                  <a:cubicBezTo>
                    <a:pt x="7781" y="10618"/>
                    <a:pt x="9140" y="10114"/>
                    <a:pt x="10201" y="9061"/>
                  </a:cubicBezTo>
                  <a:lnTo>
                    <a:pt x="10201" y="9061"/>
                  </a:lnTo>
                  <a:cubicBezTo>
                    <a:pt x="9845" y="9133"/>
                    <a:pt x="9475" y="9172"/>
                    <a:pt x="9109" y="9172"/>
                  </a:cubicBezTo>
                  <a:cubicBezTo>
                    <a:pt x="6934" y="9172"/>
                    <a:pt x="4976" y="7858"/>
                    <a:pt x="4148" y="5851"/>
                  </a:cubicBezTo>
                  <a:cubicBezTo>
                    <a:pt x="3321" y="3840"/>
                    <a:pt x="3787" y="1531"/>
                    <a:pt x="533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74"/>
            <p:cNvSpPr/>
            <p:nvPr/>
          </p:nvSpPr>
          <p:spPr>
            <a:xfrm>
              <a:off x="3194239" y="1787380"/>
              <a:ext cx="184012" cy="65018"/>
            </a:xfrm>
            <a:custGeom>
              <a:rect b="b" l="l" r="r" t="t"/>
              <a:pathLst>
                <a:path extrusionOk="0" h="2479" w="7016">
                  <a:moveTo>
                    <a:pt x="2267" y="0"/>
                  </a:moveTo>
                  <a:lnTo>
                    <a:pt x="544" y="631"/>
                  </a:lnTo>
                  <a:cubicBezTo>
                    <a:pt x="217" y="751"/>
                    <a:pt x="0" y="1059"/>
                    <a:pt x="0" y="1405"/>
                  </a:cubicBezTo>
                  <a:lnTo>
                    <a:pt x="0" y="2478"/>
                  </a:lnTo>
                  <a:lnTo>
                    <a:pt x="7016" y="2478"/>
                  </a:lnTo>
                  <a:lnTo>
                    <a:pt x="7016" y="1405"/>
                  </a:lnTo>
                  <a:cubicBezTo>
                    <a:pt x="7016" y="1059"/>
                    <a:pt x="6799" y="746"/>
                    <a:pt x="6472" y="631"/>
                  </a:cubicBezTo>
                  <a:lnTo>
                    <a:pt x="4745" y="0"/>
                  </a:lnTo>
                  <a:lnTo>
                    <a:pt x="3508" y="414"/>
                  </a:lnTo>
                  <a:lnTo>
                    <a:pt x="226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74"/>
            <p:cNvSpPr/>
            <p:nvPr/>
          </p:nvSpPr>
          <p:spPr>
            <a:xfrm>
              <a:off x="3345677" y="1809464"/>
              <a:ext cx="32575" cy="42934"/>
            </a:xfrm>
            <a:custGeom>
              <a:rect b="b" l="l" r="r" t="t"/>
              <a:pathLst>
                <a:path extrusionOk="0" h="1637" w="1242">
                  <a:moveTo>
                    <a:pt x="1016" y="0"/>
                  </a:moveTo>
                  <a:lnTo>
                    <a:pt x="241" y="775"/>
                  </a:lnTo>
                  <a:cubicBezTo>
                    <a:pt x="87" y="929"/>
                    <a:pt x="0" y="1141"/>
                    <a:pt x="0" y="1357"/>
                  </a:cubicBezTo>
                  <a:lnTo>
                    <a:pt x="0" y="1636"/>
                  </a:lnTo>
                  <a:lnTo>
                    <a:pt x="1242" y="1636"/>
                  </a:lnTo>
                  <a:lnTo>
                    <a:pt x="1242" y="563"/>
                  </a:lnTo>
                  <a:cubicBezTo>
                    <a:pt x="1237" y="356"/>
                    <a:pt x="1160" y="154"/>
                    <a:pt x="1016"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9" name="Google Shape;19099;p74"/>
            <p:cNvSpPr/>
            <p:nvPr/>
          </p:nvSpPr>
          <p:spPr>
            <a:xfrm>
              <a:off x="3226657" y="1619656"/>
              <a:ext cx="119047" cy="86603"/>
            </a:xfrm>
            <a:custGeom>
              <a:rect b="b" l="l" r="r" t="t"/>
              <a:pathLst>
                <a:path extrusionOk="0" h="3302" w="4539">
                  <a:moveTo>
                    <a:pt x="1651" y="0"/>
                  </a:moveTo>
                  <a:cubicBezTo>
                    <a:pt x="737" y="0"/>
                    <a:pt x="1" y="741"/>
                    <a:pt x="1" y="1651"/>
                  </a:cubicBezTo>
                  <a:lnTo>
                    <a:pt x="1" y="2142"/>
                  </a:lnTo>
                  <a:cubicBezTo>
                    <a:pt x="1" y="2363"/>
                    <a:pt x="35" y="2584"/>
                    <a:pt x="107" y="2796"/>
                  </a:cubicBezTo>
                  <a:lnTo>
                    <a:pt x="174" y="3003"/>
                  </a:lnTo>
                  <a:cubicBezTo>
                    <a:pt x="193" y="3066"/>
                    <a:pt x="208" y="3128"/>
                    <a:pt x="208" y="3195"/>
                  </a:cubicBezTo>
                  <a:lnTo>
                    <a:pt x="208" y="3301"/>
                  </a:lnTo>
                  <a:lnTo>
                    <a:pt x="4336" y="3301"/>
                  </a:lnTo>
                  <a:lnTo>
                    <a:pt x="4336" y="3195"/>
                  </a:lnTo>
                  <a:cubicBezTo>
                    <a:pt x="4336" y="3128"/>
                    <a:pt x="4346" y="3066"/>
                    <a:pt x="4370" y="3003"/>
                  </a:cubicBezTo>
                  <a:lnTo>
                    <a:pt x="4437" y="2796"/>
                  </a:lnTo>
                  <a:cubicBezTo>
                    <a:pt x="4505" y="2584"/>
                    <a:pt x="4538" y="2363"/>
                    <a:pt x="4538" y="2142"/>
                  </a:cubicBezTo>
                  <a:lnTo>
                    <a:pt x="4538" y="414"/>
                  </a:lnTo>
                  <a:cubicBezTo>
                    <a:pt x="4538" y="183"/>
                    <a:pt x="4356" y="0"/>
                    <a:pt x="412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74"/>
            <p:cNvSpPr/>
            <p:nvPr/>
          </p:nvSpPr>
          <p:spPr>
            <a:xfrm>
              <a:off x="3253671" y="1619656"/>
              <a:ext cx="92163" cy="86603"/>
            </a:xfrm>
            <a:custGeom>
              <a:rect b="b" l="l" r="r" t="t"/>
              <a:pathLst>
                <a:path extrusionOk="0" h="3302" w="3514">
                  <a:moveTo>
                    <a:pt x="843" y="0"/>
                  </a:moveTo>
                  <a:cubicBezTo>
                    <a:pt x="376" y="0"/>
                    <a:pt x="1" y="376"/>
                    <a:pt x="1" y="838"/>
                  </a:cubicBezTo>
                  <a:cubicBezTo>
                    <a:pt x="1" y="1300"/>
                    <a:pt x="376" y="1675"/>
                    <a:pt x="843" y="1675"/>
                  </a:cubicBezTo>
                  <a:lnTo>
                    <a:pt x="958" y="1675"/>
                  </a:lnTo>
                  <a:lnTo>
                    <a:pt x="1011" y="3301"/>
                  </a:lnTo>
                  <a:lnTo>
                    <a:pt x="3306" y="3301"/>
                  </a:lnTo>
                  <a:lnTo>
                    <a:pt x="3306" y="3195"/>
                  </a:lnTo>
                  <a:cubicBezTo>
                    <a:pt x="3306" y="3128"/>
                    <a:pt x="3316" y="3061"/>
                    <a:pt x="3340" y="2998"/>
                  </a:cubicBezTo>
                  <a:lnTo>
                    <a:pt x="3407" y="2791"/>
                  </a:lnTo>
                  <a:cubicBezTo>
                    <a:pt x="3475" y="2584"/>
                    <a:pt x="3513" y="2363"/>
                    <a:pt x="3513" y="2142"/>
                  </a:cubicBezTo>
                  <a:lnTo>
                    <a:pt x="3513" y="414"/>
                  </a:lnTo>
                  <a:cubicBezTo>
                    <a:pt x="3513" y="183"/>
                    <a:pt x="3326" y="0"/>
                    <a:pt x="3099"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1" name="Google Shape;19101;p74"/>
            <p:cNvSpPr/>
            <p:nvPr/>
          </p:nvSpPr>
          <p:spPr>
            <a:xfrm>
              <a:off x="3253671" y="1749508"/>
              <a:ext cx="65018" cy="48757"/>
            </a:xfrm>
            <a:custGeom>
              <a:rect b="b" l="l" r="r" t="t"/>
              <a:pathLst>
                <a:path extrusionOk="0" h="1859" w="2479">
                  <a:moveTo>
                    <a:pt x="1" y="1"/>
                  </a:moveTo>
                  <a:lnTo>
                    <a:pt x="1" y="1858"/>
                  </a:lnTo>
                  <a:lnTo>
                    <a:pt x="2479" y="1858"/>
                  </a:lnTo>
                  <a:lnTo>
                    <a:pt x="247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2" name="Google Shape;19102;p74"/>
            <p:cNvSpPr/>
            <p:nvPr/>
          </p:nvSpPr>
          <p:spPr>
            <a:xfrm>
              <a:off x="3253671" y="1749508"/>
              <a:ext cx="65018" cy="32548"/>
            </a:xfrm>
            <a:custGeom>
              <a:rect b="b" l="l" r="r" t="t"/>
              <a:pathLst>
                <a:path extrusionOk="0" h="1241" w="2479">
                  <a:moveTo>
                    <a:pt x="1" y="1"/>
                  </a:moveTo>
                  <a:lnTo>
                    <a:pt x="1" y="934"/>
                  </a:lnTo>
                  <a:cubicBezTo>
                    <a:pt x="388" y="1139"/>
                    <a:pt x="814" y="1241"/>
                    <a:pt x="1240" y="1241"/>
                  </a:cubicBezTo>
                  <a:cubicBezTo>
                    <a:pt x="1665" y="1241"/>
                    <a:pt x="2091" y="1139"/>
                    <a:pt x="2479" y="934"/>
                  </a:cubicBezTo>
                  <a:lnTo>
                    <a:pt x="247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74"/>
            <p:cNvSpPr/>
            <p:nvPr/>
          </p:nvSpPr>
          <p:spPr>
            <a:xfrm>
              <a:off x="3242813" y="1778384"/>
              <a:ext cx="43459" cy="38712"/>
            </a:xfrm>
            <a:custGeom>
              <a:rect b="b" l="l" r="r" t="t"/>
              <a:pathLst>
                <a:path extrusionOk="0" h="1476" w="1657">
                  <a:moveTo>
                    <a:pt x="370" y="1"/>
                  </a:moveTo>
                  <a:cubicBezTo>
                    <a:pt x="293" y="1"/>
                    <a:pt x="220" y="44"/>
                    <a:pt x="184" y="122"/>
                  </a:cubicBezTo>
                  <a:lnTo>
                    <a:pt x="1" y="497"/>
                  </a:lnTo>
                  <a:lnTo>
                    <a:pt x="684" y="1397"/>
                  </a:lnTo>
                  <a:cubicBezTo>
                    <a:pt x="726" y="1449"/>
                    <a:pt x="787" y="1476"/>
                    <a:pt x="849" y="1476"/>
                  </a:cubicBezTo>
                  <a:cubicBezTo>
                    <a:pt x="901" y="1476"/>
                    <a:pt x="955" y="1456"/>
                    <a:pt x="997" y="1416"/>
                  </a:cubicBezTo>
                  <a:lnTo>
                    <a:pt x="1656" y="757"/>
                  </a:lnTo>
                  <a:lnTo>
                    <a:pt x="477" y="30"/>
                  </a:lnTo>
                  <a:cubicBezTo>
                    <a:pt x="443" y="10"/>
                    <a:pt x="406" y="1"/>
                    <a:pt x="370"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74"/>
            <p:cNvSpPr/>
            <p:nvPr/>
          </p:nvSpPr>
          <p:spPr>
            <a:xfrm>
              <a:off x="3286245" y="1778384"/>
              <a:ext cx="43302" cy="38712"/>
            </a:xfrm>
            <a:custGeom>
              <a:rect b="b" l="l" r="r" t="t"/>
              <a:pathLst>
                <a:path extrusionOk="0" h="1476" w="1651">
                  <a:moveTo>
                    <a:pt x="1282" y="1"/>
                  </a:moveTo>
                  <a:cubicBezTo>
                    <a:pt x="1245" y="1"/>
                    <a:pt x="1208" y="10"/>
                    <a:pt x="1174" y="30"/>
                  </a:cubicBezTo>
                  <a:lnTo>
                    <a:pt x="0" y="757"/>
                  </a:lnTo>
                  <a:lnTo>
                    <a:pt x="654" y="1416"/>
                  </a:lnTo>
                  <a:cubicBezTo>
                    <a:pt x="697" y="1456"/>
                    <a:pt x="750" y="1476"/>
                    <a:pt x="803" y="1476"/>
                  </a:cubicBezTo>
                  <a:cubicBezTo>
                    <a:pt x="865" y="1476"/>
                    <a:pt x="926" y="1449"/>
                    <a:pt x="967" y="1397"/>
                  </a:cubicBezTo>
                  <a:lnTo>
                    <a:pt x="1650" y="497"/>
                  </a:lnTo>
                  <a:lnTo>
                    <a:pt x="1468" y="122"/>
                  </a:lnTo>
                  <a:cubicBezTo>
                    <a:pt x="1432" y="44"/>
                    <a:pt x="1358" y="1"/>
                    <a:pt x="1282"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74"/>
            <p:cNvSpPr/>
            <p:nvPr/>
          </p:nvSpPr>
          <p:spPr>
            <a:xfrm>
              <a:off x="3232086" y="1663534"/>
              <a:ext cx="108188" cy="102287"/>
            </a:xfrm>
            <a:custGeom>
              <a:rect b="b" l="l" r="r" t="t"/>
              <a:pathLst>
                <a:path extrusionOk="0" h="3900" w="4125">
                  <a:moveTo>
                    <a:pt x="1757" y="0"/>
                  </a:moveTo>
                  <a:cubicBezTo>
                    <a:pt x="1109" y="0"/>
                    <a:pt x="617" y="185"/>
                    <a:pt x="617" y="185"/>
                  </a:cubicBezTo>
                  <a:lnTo>
                    <a:pt x="617" y="882"/>
                  </a:lnTo>
                  <a:cubicBezTo>
                    <a:pt x="617" y="1089"/>
                    <a:pt x="516" y="1282"/>
                    <a:pt x="342" y="1397"/>
                  </a:cubicBezTo>
                  <a:lnTo>
                    <a:pt x="1" y="1628"/>
                  </a:lnTo>
                  <a:lnTo>
                    <a:pt x="1" y="1835"/>
                  </a:lnTo>
                  <a:cubicBezTo>
                    <a:pt x="1" y="2971"/>
                    <a:pt x="925" y="3899"/>
                    <a:pt x="2065" y="3899"/>
                  </a:cubicBezTo>
                  <a:cubicBezTo>
                    <a:pt x="3201" y="3899"/>
                    <a:pt x="4124" y="2971"/>
                    <a:pt x="4124" y="1835"/>
                  </a:cubicBezTo>
                  <a:lnTo>
                    <a:pt x="4124" y="1628"/>
                  </a:lnTo>
                  <a:lnTo>
                    <a:pt x="3783" y="1402"/>
                  </a:lnTo>
                  <a:cubicBezTo>
                    <a:pt x="3610" y="1287"/>
                    <a:pt x="3504" y="1089"/>
                    <a:pt x="3504" y="882"/>
                  </a:cubicBezTo>
                  <a:lnTo>
                    <a:pt x="3504" y="599"/>
                  </a:lnTo>
                  <a:cubicBezTo>
                    <a:pt x="2944" y="128"/>
                    <a:pt x="2296" y="0"/>
                    <a:pt x="175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74"/>
            <p:cNvSpPr/>
            <p:nvPr/>
          </p:nvSpPr>
          <p:spPr>
            <a:xfrm>
              <a:off x="3194108" y="1809464"/>
              <a:ext cx="32575" cy="42934"/>
            </a:xfrm>
            <a:custGeom>
              <a:rect b="b" l="l" r="r" t="t"/>
              <a:pathLst>
                <a:path extrusionOk="0" h="1637" w="1242">
                  <a:moveTo>
                    <a:pt x="227" y="0"/>
                  </a:moveTo>
                  <a:cubicBezTo>
                    <a:pt x="82" y="154"/>
                    <a:pt x="0" y="356"/>
                    <a:pt x="0" y="563"/>
                  </a:cubicBezTo>
                  <a:lnTo>
                    <a:pt x="0" y="1636"/>
                  </a:lnTo>
                  <a:lnTo>
                    <a:pt x="1242" y="1636"/>
                  </a:lnTo>
                  <a:lnTo>
                    <a:pt x="1242" y="1357"/>
                  </a:lnTo>
                  <a:cubicBezTo>
                    <a:pt x="1242" y="1141"/>
                    <a:pt x="1155" y="929"/>
                    <a:pt x="1001" y="775"/>
                  </a:cubicBezTo>
                  <a:lnTo>
                    <a:pt x="227"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74"/>
            <p:cNvSpPr/>
            <p:nvPr/>
          </p:nvSpPr>
          <p:spPr>
            <a:xfrm>
              <a:off x="3232217" y="1663534"/>
              <a:ext cx="91901" cy="101789"/>
            </a:xfrm>
            <a:custGeom>
              <a:rect b="b" l="l" r="r" t="t"/>
              <a:pathLst>
                <a:path extrusionOk="0" h="3881" w="3504">
                  <a:moveTo>
                    <a:pt x="1755" y="0"/>
                  </a:moveTo>
                  <a:cubicBezTo>
                    <a:pt x="1108" y="0"/>
                    <a:pt x="617" y="185"/>
                    <a:pt x="617" y="185"/>
                  </a:cubicBezTo>
                  <a:lnTo>
                    <a:pt x="617" y="887"/>
                  </a:lnTo>
                  <a:cubicBezTo>
                    <a:pt x="617" y="1094"/>
                    <a:pt x="515" y="1287"/>
                    <a:pt x="342" y="1402"/>
                  </a:cubicBezTo>
                  <a:lnTo>
                    <a:pt x="1" y="1628"/>
                  </a:lnTo>
                  <a:lnTo>
                    <a:pt x="1" y="1835"/>
                  </a:lnTo>
                  <a:cubicBezTo>
                    <a:pt x="1" y="2875"/>
                    <a:pt x="780" y="3750"/>
                    <a:pt x="1815" y="3880"/>
                  </a:cubicBezTo>
                  <a:cubicBezTo>
                    <a:pt x="1444" y="3495"/>
                    <a:pt x="1237" y="2980"/>
                    <a:pt x="1237" y="2451"/>
                  </a:cubicBezTo>
                  <a:lnTo>
                    <a:pt x="1237" y="1089"/>
                  </a:lnTo>
                  <a:cubicBezTo>
                    <a:pt x="1237" y="882"/>
                    <a:pt x="1391" y="704"/>
                    <a:pt x="1598" y="680"/>
                  </a:cubicBezTo>
                  <a:cubicBezTo>
                    <a:pt x="1757" y="660"/>
                    <a:pt x="1960" y="643"/>
                    <a:pt x="2185" y="643"/>
                  </a:cubicBezTo>
                  <a:cubicBezTo>
                    <a:pt x="2592" y="643"/>
                    <a:pt x="3073" y="698"/>
                    <a:pt x="3504" y="887"/>
                  </a:cubicBezTo>
                  <a:lnTo>
                    <a:pt x="3504" y="599"/>
                  </a:lnTo>
                  <a:cubicBezTo>
                    <a:pt x="2941" y="128"/>
                    <a:pt x="2294" y="0"/>
                    <a:pt x="1755"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74"/>
            <p:cNvSpPr/>
            <p:nvPr/>
          </p:nvSpPr>
          <p:spPr>
            <a:xfrm>
              <a:off x="3243206" y="1660597"/>
              <a:ext cx="88124" cy="29060"/>
            </a:xfrm>
            <a:custGeom>
              <a:rect b="b" l="l" r="r" t="t"/>
              <a:pathLst>
                <a:path extrusionOk="0" h="1108" w="3360">
                  <a:moveTo>
                    <a:pt x="1327" y="0"/>
                  </a:moveTo>
                  <a:cubicBezTo>
                    <a:pt x="931" y="0"/>
                    <a:pt x="574" y="41"/>
                    <a:pt x="342" y="75"/>
                  </a:cubicBezTo>
                  <a:cubicBezTo>
                    <a:pt x="145" y="104"/>
                    <a:pt x="0" y="273"/>
                    <a:pt x="0" y="470"/>
                  </a:cubicBezTo>
                  <a:lnTo>
                    <a:pt x="0" y="913"/>
                  </a:lnTo>
                  <a:cubicBezTo>
                    <a:pt x="0" y="1043"/>
                    <a:pt x="96" y="1108"/>
                    <a:pt x="193" y="1108"/>
                  </a:cubicBezTo>
                  <a:cubicBezTo>
                    <a:pt x="289" y="1108"/>
                    <a:pt x="385" y="1043"/>
                    <a:pt x="385" y="913"/>
                  </a:cubicBezTo>
                  <a:lnTo>
                    <a:pt x="390" y="470"/>
                  </a:lnTo>
                  <a:cubicBezTo>
                    <a:pt x="385" y="465"/>
                    <a:pt x="390" y="460"/>
                    <a:pt x="400" y="456"/>
                  </a:cubicBezTo>
                  <a:cubicBezTo>
                    <a:pt x="698" y="410"/>
                    <a:pt x="1000" y="388"/>
                    <a:pt x="1302" y="388"/>
                  </a:cubicBezTo>
                  <a:cubicBezTo>
                    <a:pt x="1418" y="388"/>
                    <a:pt x="1534" y="391"/>
                    <a:pt x="1651" y="398"/>
                  </a:cubicBezTo>
                  <a:cubicBezTo>
                    <a:pt x="2252" y="436"/>
                    <a:pt x="2690" y="590"/>
                    <a:pt x="2945" y="845"/>
                  </a:cubicBezTo>
                  <a:cubicBezTo>
                    <a:pt x="2988" y="888"/>
                    <a:pt x="3035" y="906"/>
                    <a:pt x="3080" y="906"/>
                  </a:cubicBezTo>
                  <a:cubicBezTo>
                    <a:pt x="3231" y="906"/>
                    <a:pt x="3360" y="711"/>
                    <a:pt x="3219" y="571"/>
                  </a:cubicBezTo>
                  <a:cubicBezTo>
                    <a:pt x="2761" y="116"/>
                    <a:pt x="1991" y="0"/>
                    <a:pt x="1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74"/>
            <p:cNvSpPr/>
            <p:nvPr/>
          </p:nvSpPr>
          <p:spPr>
            <a:xfrm>
              <a:off x="3189073" y="1614594"/>
              <a:ext cx="194110" cy="242814"/>
            </a:xfrm>
            <a:custGeom>
              <a:rect b="b" l="l" r="r" t="t"/>
              <a:pathLst>
                <a:path extrusionOk="0" h="9258" w="7401">
                  <a:moveTo>
                    <a:pt x="5779" y="386"/>
                  </a:moveTo>
                  <a:lnTo>
                    <a:pt x="5779" y="2258"/>
                  </a:lnTo>
                  <a:cubicBezTo>
                    <a:pt x="5779" y="2537"/>
                    <a:pt x="5716" y="2816"/>
                    <a:pt x="5591" y="3066"/>
                  </a:cubicBezTo>
                  <a:cubicBezTo>
                    <a:pt x="5577" y="3090"/>
                    <a:pt x="5572" y="3119"/>
                    <a:pt x="5572" y="3153"/>
                  </a:cubicBezTo>
                  <a:lnTo>
                    <a:pt x="5572" y="3701"/>
                  </a:lnTo>
                  <a:cubicBezTo>
                    <a:pt x="5572" y="4736"/>
                    <a:pt x="4728" y="5568"/>
                    <a:pt x="3702" y="5568"/>
                  </a:cubicBezTo>
                  <a:cubicBezTo>
                    <a:pt x="3660" y="5568"/>
                    <a:pt x="3618" y="5566"/>
                    <a:pt x="3575" y="5563"/>
                  </a:cubicBezTo>
                  <a:cubicBezTo>
                    <a:pt x="2598" y="5506"/>
                    <a:pt x="1833" y="4654"/>
                    <a:pt x="1833" y="3629"/>
                  </a:cubicBezTo>
                  <a:lnTo>
                    <a:pt x="1833" y="3148"/>
                  </a:lnTo>
                  <a:cubicBezTo>
                    <a:pt x="1833" y="3119"/>
                    <a:pt x="1824" y="3090"/>
                    <a:pt x="1814" y="3066"/>
                  </a:cubicBezTo>
                  <a:cubicBezTo>
                    <a:pt x="1689" y="2811"/>
                    <a:pt x="1626" y="2537"/>
                    <a:pt x="1626" y="2253"/>
                  </a:cubicBezTo>
                  <a:lnTo>
                    <a:pt x="1626" y="1844"/>
                  </a:lnTo>
                  <a:cubicBezTo>
                    <a:pt x="1626" y="1035"/>
                    <a:pt x="2276" y="386"/>
                    <a:pt x="3084" y="386"/>
                  </a:cubicBezTo>
                  <a:close/>
                  <a:moveTo>
                    <a:pt x="2656" y="5693"/>
                  </a:moveTo>
                  <a:cubicBezTo>
                    <a:pt x="2935" y="5842"/>
                    <a:pt x="3238" y="5929"/>
                    <a:pt x="3551" y="5953"/>
                  </a:cubicBezTo>
                  <a:cubicBezTo>
                    <a:pt x="3604" y="5958"/>
                    <a:pt x="3652" y="5958"/>
                    <a:pt x="3705" y="5958"/>
                  </a:cubicBezTo>
                  <a:cubicBezTo>
                    <a:pt x="4066" y="5958"/>
                    <a:pt x="4427" y="5871"/>
                    <a:pt x="4749" y="5703"/>
                  </a:cubicBezTo>
                  <a:lnTo>
                    <a:pt x="4749" y="6054"/>
                  </a:lnTo>
                  <a:lnTo>
                    <a:pt x="3705" y="6766"/>
                  </a:lnTo>
                  <a:lnTo>
                    <a:pt x="2656" y="6054"/>
                  </a:lnTo>
                  <a:lnTo>
                    <a:pt x="2656" y="5693"/>
                  </a:lnTo>
                  <a:close/>
                  <a:moveTo>
                    <a:pt x="2488" y="6405"/>
                  </a:moveTo>
                  <a:lnTo>
                    <a:pt x="3402" y="7031"/>
                  </a:lnTo>
                  <a:lnTo>
                    <a:pt x="2916" y="7512"/>
                  </a:lnTo>
                  <a:cubicBezTo>
                    <a:pt x="2916" y="7517"/>
                    <a:pt x="2911" y="7517"/>
                    <a:pt x="2906" y="7517"/>
                  </a:cubicBezTo>
                  <a:cubicBezTo>
                    <a:pt x="2901" y="7517"/>
                    <a:pt x="2901" y="7512"/>
                    <a:pt x="2897" y="7512"/>
                  </a:cubicBezTo>
                  <a:lnTo>
                    <a:pt x="2295" y="6607"/>
                  </a:lnTo>
                  <a:lnTo>
                    <a:pt x="2488" y="6405"/>
                  </a:lnTo>
                  <a:close/>
                  <a:moveTo>
                    <a:pt x="4913" y="6405"/>
                  </a:moveTo>
                  <a:lnTo>
                    <a:pt x="5110" y="6607"/>
                  </a:lnTo>
                  <a:lnTo>
                    <a:pt x="4509" y="7512"/>
                  </a:lnTo>
                  <a:cubicBezTo>
                    <a:pt x="4504" y="7517"/>
                    <a:pt x="4499" y="7517"/>
                    <a:pt x="4499" y="7522"/>
                  </a:cubicBezTo>
                  <a:cubicBezTo>
                    <a:pt x="4494" y="7522"/>
                    <a:pt x="4489" y="7517"/>
                    <a:pt x="4485" y="7517"/>
                  </a:cubicBezTo>
                  <a:lnTo>
                    <a:pt x="4003" y="7036"/>
                  </a:lnTo>
                  <a:lnTo>
                    <a:pt x="4913" y="6405"/>
                  </a:lnTo>
                  <a:close/>
                  <a:moveTo>
                    <a:pt x="3084" y="1"/>
                  </a:moveTo>
                  <a:cubicBezTo>
                    <a:pt x="2069" y="1"/>
                    <a:pt x="1241" y="824"/>
                    <a:pt x="1241" y="1844"/>
                  </a:cubicBezTo>
                  <a:lnTo>
                    <a:pt x="1241" y="2258"/>
                  </a:lnTo>
                  <a:cubicBezTo>
                    <a:pt x="1241" y="2580"/>
                    <a:pt x="1314" y="2898"/>
                    <a:pt x="1448" y="3196"/>
                  </a:cubicBezTo>
                  <a:lnTo>
                    <a:pt x="1448" y="3629"/>
                  </a:lnTo>
                  <a:cubicBezTo>
                    <a:pt x="1444" y="4322"/>
                    <a:pt x="1747" y="4981"/>
                    <a:pt x="2271" y="5429"/>
                  </a:cubicBezTo>
                  <a:lnTo>
                    <a:pt x="2271" y="6078"/>
                  </a:lnTo>
                  <a:lnTo>
                    <a:pt x="1910" y="6454"/>
                  </a:lnTo>
                  <a:cubicBezTo>
                    <a:pt x="1877" y="6497"/>
                    <a:pt x="1857" y="6550"/>
                    <a:pt x="1862" y="6603"/>
                  </a:cubicBezTo>
                  <a:lnTo>
                    <a:pt x="674" y="7036"/>
                  </a:lnTo>
                  <a:cubicBezTo>
                    <a:pt x="269" y="7180"/>
                    <a:pt x="5" y="7565"/>
                    <a:pt x="0" y="7993"/>
                  </a:cubicBezTo>
                  <a:lnTo>
                    <a:pt x="0" y="9066"/>
                  </a:lnTo>
                  <a:cubicBezTo>
                    <a:pt x="0" y="9194"/>
                    <a:pt x="97" y="9258"/>
                    <a:pt x="195" y="9258"/>
                  </a:cubicBezTo>
                  <a:cubicBezTo>
                    <a:pt x="292" y="9258"/>
                    <a:pt x="390" y="9194"/>
                    <a:pt x="390" y="9066"/>
                  </a:cubicBezTo>
                  <a:lnTo>
                    <a:pt x="390" y="7993"/>
                  </a:lnTo>
                  <a:cubicBezTo>
                    <a:pt x="390" y="7729"/>
                    <a:pt x="553" y="7488"/>
                    <a:pt x="804" y="7401"/>
                  </a:cubicBezTo>
                  <a:lnTo>
                    <a:pt x="2055" y="6944"/>
                  </a:lnTo>
                  <a:lnTo>
                    <a:pt x="2579" y="7724"/>
                  </a:lnTo>
                  <a:cubicBezTo>
                    <a:pt x="2642" y="7825"/>
                    <a:pt x="2752" y="7887"/>
                    <a:pt x="2868" y="7902"/>
                  </a:cubicBezTo>
                  <a:lnTo>
                    <a:pt x="2911" y="7902"/>
                  </a:lnTo>
                  <a:cubicBezTo>
                    <a:pt x="3017" y="7902"/>
                    <a:pt x="3118" y="7859"/>
                    <a:pt x="3190" y="7786"/>
                  </a:cubicBezTo>
                  <a:lnTo>
                    <a:pt x="3508" y="7469"/>
                  </a:lnTo>
                  <a:lnTo>
                    <a:pt x="3508" y="9066"/>
                  </a:lnTo>
                  <a:cubicBezTo>
                    <a:pt x="3508" y="9194"/>
                    <a:pt x="3605" y="9258"/>
                    <a:pt x="3703" y="9258"/>
                  </a:cubicBezTo>
                  <a:cubicBezTo>
                    <a:pt x="3800" y="9258"/>
                    <a:pt x="3898" y="9194"/>
                    <a:pt x="3898" y="9066"/>
                  </a:cubicBezTo>
                  <a:lnTo>
                    <a:pt x="3898" y="7469"/>
                  </a:lnTo>
                  <a:lnTo>
                    <a:pt x="4215" y="7786"/>
                  </a:lnTo>
                  <a:cubicBezTo>
                    <a:pt x="4292" y="7865"/>
                    <a:pt x="4394" y="7904"/>
                    <a:pt x="4495" y="7904"/>
                  </a:cubicBezTo>
                  <a:cubicBezTo>
                    <a:pt x="4622" y="7904"/>
                    <a:pt x="4749" y="7844"/>
                    <a:pt x="4826" y="7729"/>
                  </a:cubicBezTo>
                  <a:lnTo>
                    <a:pt x="5351" y="6944"/>
                  </a:lnTo>
                  <a:lnTo>
                    <a:pt x="6602" y="7401"/>
                  </a:lnTo>
                  <a:cubicBezTo>
                    <a:pt x="6847" y="7493"/>
                    <a:pt x="7016" y="7729"/>
                    <a:pt x="7016" y="7993"/>
                  </a:cubicBezTo>
                  <a:lnTo>
                    <a:pt x="7016" y="9066"/>
                  </a:lnTo>
                  <a:cubicBezTo>
                    <a:pt x="7016" y="9194"/>
                    <a:pt x="7112" y="9258"/>
                    <a:pt x="7208" y="9258"/>
                  </a:cubicBezTo>
                  <a:cubicBezTo>
                    <a:pt x="7304" y="9258"/>
                    <a:pt x="7400" y="9194"/>
                    <a:pt x="7400" y="9066"/>
                  </a:cubicBezTo>
                  <a:lnTo>
                    <a:pt x="7400" y="7993"/>
                  </a:lnTo>
                  <a:cubicBezTo>
                    <a:pt x="7400" y="7565"/>
                    <a:pt x="7131" y="7185"/>
                    <a:pt x="6732" y="7036"/>
                  </a:cubicBezTo>
                  <a:lnTo>
                    <a:pt x="5543" y="6603"/>
                  </a:lnTo>
                  <a:cubicBezTo>
                    <a:pt x="5548" y="6550"/>
                    <a:pt x="5529" y="6497"/>
                    <a:pt x="5490" y="6458"/>
                  </a:cubicBezTo>
                  <a:lnTo>
                    <a:pt x="5129" y="6078"/>
                  </a:lnTo>
                  <a:lnTo>
                    <a:pt x="5129" y="5443"/>
                  </a:lnTo>
                  <a:cubicBezTo>
                    <a:pt x="5168" y="5409"/>
                    <a:pt x="5206" y="5380"/>
                    <a:pt x="5245" y="5347"/>
                  </a:cubicBezTo>
                  <a:cubicBezTo>
                    <a:pt x="5697" y="4919"/>
                    <a:pt x="5957" y="4322"/>
                    <a:pt x="5962" y="3701"/>
                  </a:cubicBezTo>
                  <a:lnTo>
                    <a:pt x="5962" y="3191"/>
                  </a:lnTo>
                  <a:cubicBezTo>
                    <a:pt x="6096" y="2898"/>
                    <a:pt x="6164" y="2580"/>
                    <a:pt x="6164" y="2253"/>
                  </a:cubicBezTo>
                  <a:lnTo>
                    <a:pt x="6164" y="193"/>
                  </a:lnTo>
                  <a:cubicBezTo>
                    <a:pt x="6164" y="88"/>
                    <a:pt x="6077" y="1"/>
                    <a:pt x="5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74"/>
            <p:cNvSpPr/>
            <p:nvPr/>
          </p:nvSpPr>
          <p:spPr>
            <a:xfrm>
              <a:off x="3221621" y="1836452"/>
              <a:ext cx="10124" cy="20956"/>
            </a:xfrm>
            <a:custGeom>
              <a:rect b="b" l="l" r="r" t="t"/>
              <a:pathLst>
                <a:path extrusionOk="0" h="799" w="386">
                  <a:moveTo>
                    <a:pt x="193" y="1"/>
                  </a:moveTo>
                  <a:cubicBezTo>
                    <a:pt x="87" y="1"/>
                    <a:pt x="0" y="88"/>
                    <a:pt x="0" y="193"/>
                  </a:cubicBezTo>
                  <a:lnTo>
                    <a:pt x="0" y="607"/>
                  </a:lnTo>
                  <a:cubicBezTo>
                    <a:pt x="0" y="735"/>
                    <a:pt x="97" y="799"/>
                    <a:pt x="193" y="799"/>
                  </a:cubicBezTo>
                  <a:cubicBezTo>
                    <a:pt x="289" y="799"/>
                    <a:pt x="385" y="735"/>
                    <a:pt x="385" y="607"/>
                  </a:cubicBezTo>
                  <a:lnTo>
                    <a:pt x="385" y="193"/>
                  </a:lnTo>
                  <a:cubicBezTo>
                    <a:pt x="385"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74"/>
            <p:cNvSpPr/>
            <p:nvPr/>
          </p:nvSpPr>
          <p:spPr>
            <a:xfrm>
              <a:off x="3340615" y="1836452"/>
              <a:ext cx="10124" cy="20956"/>
            </a:xfrm>
            <a:custGeom>
              <a:rect b="b" l="l" r="r" t="t"/>
              <a:pathLst>
                <a:path extrusionOk="0" h="799" w="386">
                  <a:moveTo>
                    <a:pt x="193" y="1"/>
                  </a:moveTo>
                  <a:cubicBezTo>
                    <a:pt x="88" y="1"/>
                    <a:pt x="1" y="88"/>
                    <a:pt x="1" y="193"/>
                  </a:cubicBezTo>
                  <a:lnTo>
                    <a:pt x="1" y="607"/>
                  </a:lnTo>
                  <a:cubicBezTo>
                    <a:pt x="1" y="735"/>
                    <a:pt x="97" y="799"/>
                    <a:pt x="193" y="799"/>
                  </a:cubicBezTo>
                  <a:cubicBezTo>
                    <a:pt x="290" y="799"/>
                    <a:pt x="386" y="735"/>
                    <a:pt x="386" y="607"/>
                  </a:cubicBezTo>
                  <a:lnTo>
                    <a:pt x="386" y="193"/>
                  </a:lnTo>
                  <a:cubicBezTo>
                    <a:pt x="386" y="88"/>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2" name="Google Shape;19112;p74"/>
            <p:cNvSpPr/>
            <p:nvPr/>
          </p:nvSpPr>
          <p:spPr>
            <a:xfrm>
              <a:off x="3115872" y="1511808"/>
              <a:ext cx="316277" cy="275756"/>
            </a:xfrm>
            <a:custGeom>
              <a:rect b="b" l="l" r="r" t="t"/>
              <a:pathLst>
                <a:path extrusionOk="0" h="10514" w="12059">
                  <a:moveTo>
                    <a:pt x="4663" y="720"/>
                  </a:moveTo>
                  <a:cubicBezTo>
                    <a:pt x="4350" y="994"/>
                    <a:pt x="4076" y="1307"/>
                    <a:pt x="3854" y="1658"/>
                  </a:cubicBezTo>
                  <a:cubicBezTo>
                    <a:pt x="3681" y="1918"/>
                    <a:pt x="3537" y="2193"/>
                    <a:pt x="3412" y="2476"/>
                  </a:cubicBezTo>
                  <a:lnTo>
                    <a:pt x="2344" y="2476"/>
                  </a:lnTo>
                  <a:cubicBezTo>
                    <a:pt x="2935" y="1683"/>
                    <a:pt x="3739" y="1071"/>
                    <a:pt x="4663" y="720"/>
                  </a:cubicBezTo>
                  <a:close/>
                  <a:moveTo>
                    <a:pt x="6299" y="398"/>
                  </a:moveTo>
                  <a:lnTo>
                    <a:pt x="6299" y="2476"/>
                  </a:lnTo>
                  <a:lnTo>
                    <a:pt x="3835" y="2476"/>
                  </a:lnTo>
                  <a:cubicBezTo>
                    <a:pt x="4403" y="1283"/>
                    <a:pt x="5293" y="484"/>
                    <a:pt x="6299" y="398"/>
                  </a:cubicBezTo>
                  <a:close/>
                  <a:moveTo>
                    <a:pt x="6689" y="393"/>
                  </a:moveTo>
                  <a:cubicBezTo>
                    <a:pt x="7699" y="484"/>
                    <a:pt x="8584" y="1283"/>
                    <a:pt x="9152" y="2476"/>
                  </a:cubicBezTo>
                  <a:lnTo>
                    <a:pt x="6689" y="2476"/>
                  </a:lnTo>
                  <a:lnTo>
                    <a:pt x="6689" y="393"/>
                  </a:lnTo>
                  <a:close/>
                  <a:moveTo>
                    <a:pt x="8329" y="720"/>
                  </a:moveTo>
                  <a:lnTo>
                    <a:pt x="8329" y="720"/>
                  </a:lnTo>
                  <a:cubicBezTo>
                    <a:pt x="9253" y="1071"/>
                    <a:pt x="10057" y="1683"/>
                    <a:pt x="10644" y="2476"/>
                  </a:cubicBezTo>
                  <a:lnTo>
                    <a:pt x="9580" y="2476"/>
                  </a:lnTo>
                  <a:cubicBezTo>
                    <a:pt x="9455" y="2193"/>
                    <a:pt x="9306" y="1918"/>
                    <a:pt x="9138" y="1658"/>
                  </a:cubicBezTo>
                  <a:cubicBezTo>
                    <a:pt x="8912" y="1307"/>
                    <a:pt x="8642" y="994"/>
                    <a:pt x="8329" y="720"/>
                  </a:cubicBezTo>
                  <a:close/>
                  <a:moveTo>
                    <a:pt x="3253" y="2861"/>
                  </a:moveTo>
                  <a:cubicBezTo>
                    <a:pt x="2964" y="3665"/>
                    <a:pt x="2810" y="4512"/>
                    <a:pt x="2796" y="5363"/>
                  </a:cubicBezTo>
                  <a:lnTo>
                    <a:pt x="1328" y="5363"/>
                  </a:lnTo>
                  <a:cubicBezTo>
                    <a:pt x="1357" y="4478"/>
                    <a:pt x="1617" y="3617"/>
                    <a:pt x="2084" y="2861"/>
                  </a:cubicBezTo>
                  <a:close/>
                  <a:moveTo>
                    <a:pt x="10908" y="2861"/>
                  </a:moveTo>
                  <a:cubicBezTo>
                    <a:pt x="11370" y="3617"/>
                    <a:pt x="11630" y="4478"/>
                    <a:pt x="11664" y="5363"/>
                  </a:cubicBezTo>
                  <a:lnTo>
                    <a:pt x="10191" y="5363"/>
                  </a:lnTo>
                  <a:cubicBezTo>
                    <a:pt x="10177" y="4512"/>
                    <a:pt x="10023" y="3665"/>
                    <a:pt x="9734" y="2861"/>
                  </a:cubicBezTo>
                  <a:close/>
                  <a:moveTo>
                    <a:pt x="2796" y="5748"/>
                  </a:moveTo>
                  <a:cubicBezTo>
                    <a:pt x="2810" y="6542"/>
                    <a:pt x="2945" y="7331"/>
                    <a:pt x="3195" y="8087"/>
                  </a:cubicBezTo>
                  <a:cubicBezTo>
                    <a:pt x="3214" y="8145"/>
                    <a:pt x="3234" y="8198"/>
                    <a:pt x="3258" y="8251"/>
                  </a:cubicBezTo>
                  <a:lnTo>
                    <a:pt x="2079" y="8251"/>
                  </a:lnTo>
                  <a:cubicBezTo>
                    <a:pt x="1617" y="7495"/>
                    <a:pt x="1357" y="6634"/>
                    <a:pt x="1328" y="5748"/>
                  </a:cubicBezTo>
                  <a:close/>
                  <a:moveTo>
                    <a:pt x="11664" y="5753"/>
                  </a:moveTo>
                  <a:cubicBezTo>
                    <a:pt x="11630" y="6605"/>
                    <a:pt x="11390" y="7442"/>
                    <a:pt x="10952" y="8178"/>
                  </a:cubicBezTo>
                  <a:lnTo>
                    <a:pt x="10952" y="8183"/>
                  </a:lnTo>
                  <a:cubicBezTo>
                    <a:pt x="10937" y="8207"/>
                    <a:pt x="10923" y="8231"/>
                    <a:pt x="10908" y="8255"/>
                  </a:cubicBezTo>
                  <a:lnTo>
                    <a:pt x="9734" y="8255"/>
                  </a:lnTo>
                  <a:cubicBezTo>
                    <a:pt x="9754" y="8198"/>
                    <a:pt x="9773" y="8145"/>
                    <a:pt x="9792" y="8087"/>
                  </a:cubicBezTo>
                  <a:cubicBezTo>
                    <a:pt x="10047" y="7336"/>
                    <a:pt x="10182" y="6547"/>
                    <a:pt x="10196" y="5753"/>
                  </a:cubicBezTo>
                  <a:close/>
                  <a:moveTo>
                    <a:pt x="6504" y="0"/>
                  </a:moveTo>
                  <a:cubicBezTo>
                    <a:pt x="4804" y="0"/>
                    <a:pt x="3115" y="773"/>
                    <a:pt x="2016" y="2274"/>
                  </a:cubicBezTo>
                  <a:cubicBezTo>
                    <a:pt x="0" y="5022"/>
                    <a:pt x="910" y="8915"/>
                    <a:pt x="3931" y="10488"/>
                  </a:cubicBezTo>
                  <a:cubicBezTo>
                    <a:pt x="3964" y="10506"/>
                    <a:pt x="3996" y="10513"/>
                    <a:pt x="4026" y="10513"/>
                  </a:cubicBezTo>
                  <a:cubicBezTo>
                    <a:pt x="4201" y="10513"/>
                    <a:pt x="4303" y="10249"/>
                    <a:pt x="4109" y="10146"/>
                  </a:cubicBezTo>
                  <a:cubicBezTo>
                    <a:pt x="3412" y="9785"/>
                    <a:pt x="2805" y="9271"/>
                    <a:pt x="2339" y="8640"/>
                  </a:cubicBezTo>
                  <a:lnTo>
                    <a:pt x="3412" y="8640"/>
                  </a:lnTo>
                  <a:cubicBezTo>
                    <a:pt x="3628" y="9141"/>
                    <a:pt x="3922" y="9607"/>
                    <a:pt x="4283" y="10021"/>
                  </a:cubicBezTo>
                  <a:cubicBezTo>
                    <a:pt x="4324" y="10069"/>
                    <a:pt x="4374" y="10089"/>
                    <a:pt x="4421" y="10089"/>
                  </a:cubicBezTo>
                  <a:cubicBezTo>
                    <a:pt x="4566" y="10089"/>
                    <a:pt x="4698" y="9906"/>
                    <a:pt x="4571" y="9761"/>
                  </a:cubicBezTo>
                  <a:cubicBezTo>
                    <a:pt x="4273" y="9425"/>
                    <a:pt x="4028" y="9044"/>
                    <a:pt x="3835" y="8640"/>
                  </a:cubicBezTo>
                  <a:cubicBezTo>
                    <a:pt x="4076" y="8607"/>
                    <a:pt x="4052" y="8255"/>
                    <a:pt x="3811" y="8255"/>
                  </a:cubicBezTo>
                  <a:lnTo>
                    <a:pt x="3672" y="8255"/>
                  </a:lnTo>
                  <a:cubicBezTo>
                    <a:pt x="3364" y="7457"/>
                    <a:pt x="3200" y="6610"/>
                    <a:pt x="3181" y="5753"/>
                  </a:cubicBezTo>
                  <a:lnTo>
                    <a:pt x="3397" y="5753"/>
                  </a:lnTo>
                  <a:cubicBezTo>
                    <a:pt x="3657" y="5753"/>
                    <a:pt x="3657" y="5363"/>
                    <a:pt x="3397" y="5363"/>
                  </a:cubicBezTo>
                  <a:lnTo>
                    <a:pt x="3181" y="5363"/>
                  </a:lnTo>
                  <a:cubicBezTo>
                    <a:pt x="3195" y="4507"/>
                    <a:pt x="3359" y="3660"/>
                    <a:pt x="3667" y="2861"/>
                  </a:cubicBezTo>
                  <a:lnTo>
                    <a:pt x="6299" y="2861"/>
                  </a:lnTo>
                  <a:lnTo>
                    <a:pt x="6299" y="3290"/>
                  </a:lnTo>
                  <a:cubicBezTo>
                    <a:pt x="6299" y="3417"/>
                    <a:pt x="6396" y="3481"/>
                    <a:pt x="6494" y="3481"/>
                  </a:cubicBezTo>
                  <a:cubicBezTo>
                    <a:pt x="6591" y="3481"/>
                    <a:pt x="6689" y="3417"/>
                    <a:pt x="6689" y="3290"/>
                  </a:cubicBezTo>
                  <a:lnTo>
                    <a:pt x="6689" y="2861"/>
                  </a:lnTo>
                  <a:lnTo>
                    <a:pt x="9321" y="2861"/>
                  </a:lnTo>
                  <a:cubicBezTo>
                    <a:pt x="9628" y="3660"/>
                    <a:pt x="9792" y="4507"/>
                    <a:pt x="9807" y="5363"/>
                  </a:cubicBezTo>
                  <a:lnTo>
                    <a:pt x="9590" y="5363"/>
                  </a:lnTo>
                  <a:cubicBezTo>
                    <a:pt x="9330" y="5363"/>
                    <a:pt x="9330" y="5748"/>
                    <a:pt x="9590" y="5748"/>
                  </a:cubicBezTo>
                  <a:lnTo>
                    <a:pt x="9807" y="5748"/>
                  </a:lnTo>
                  <a:cubicBezTo>
                    <a:pt x="9792" y="6605"/>
                    <a:pt x="9624" y="7452"/>
                    <a:pt x="9321" y="8251"/>
                  </a:cubicBezTo>
                  <a:lnTo>
                    <a:pt x="9176" y="8251"/>
                  </a:lnTo>
                  <a:cubicBezTo>
                    <a:pt x="8936" y="8255"/>
                    <a:pt x="8916" y="8602"/>
                    <a:pt x="9152" y="8635"/>
                  </a:cubicBezTo>
                  <a:cubicBezTo>
                    <a:pt x="8964" y="9044"/>
                    <a:pt x="8714" y="9425"/>
                    <a:pt x="8421" y="9761"/>
                  </a:cubicBezTo>
                  <a:cubicBezTo>
                    <a:pt x="8290" y="9906"/>
                    <a:pt x="8422" y="10087"/>
                    <a:pt x="8569" y="10087"/>
                  </a:cubicBezTo>
                  <a:cubicBezTo>
                    <a:pt x="8617" y="10087"/>
                    <a:pt x="8667" y="10068"/>
                    <a:pt x="8709" y="10021"/>
                  </a:cubicBezTo>
                  <a:cubicBezTo>
                    <a:pt x="9066" y="9607"/>
                    <a:pt x="9359" y="9141"/>
                    <a:pt x="9576" y="8640"/>
                  </a:cubicBezTo>
                  <a:lnTo>
                    <a:pt x="10649" y="8640"/>
                  </a:lnTo>
                  <a:cubicBezTo>
                    <a:pt x="10225" y="9208"/>
                    <a:pt x="9691" y="9684"/>
                    <a:pt x="9080" y="10040"/>
                  </a:cubicBezTo>
                  <a:cubicBezTo>
                    <a:pt x="8893" y="10146"/>
                    <a:pt x="9001" y="10402"/>
                    <a:pt x="9172" y="10402"/>
                  </a:cubicBezTo>
                  <a:cubicBezTo>
                    <a:pt x="9204" y="10402"/>
                    <a:pt x="9238" y="10393"/>
                    <a:pt x="9272" y="10373"/>
                  </a:cubicBezTo>
                  <a:cubicBezTo>
                    <a:pt x="10990" y="9381"/>
                    <a:pt x="12054" y="7548"/>
                    <a:pt x="12054" y="5561"/>
                  </a:cubicBezTo>
                  <a:cubicBezTo>
                    <a:pt x="12058" y="4084"/>
                    <a:pt x="11471" y="2669"/>
                    <a:pt x="10427" y="1625"/>
                  </a:cubicBezTo>
                  <a:cubicBezTo>
                    <a:pt x="9334" y="533"/>
                    <a:pt x="7915" y="0"/>
                    <a:pt x="6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3" name="Google Shape;19113;p74"/>
          <p:cNvGrpSpPr/>
          <p:nvPr/>
        </p:nvGrpSpPr>
        <p:grpSpPr>
          <a:xfrm>
            <a:off x="3561975" y="1511782"/>
            <a:ext cx="349088" cy="345652"/>
            <a:chOff x="3561975" y="1511782"/>
            <a:chExt cx="349088" cy="345652"/>
          </a:xfrm>
        </p:grpSpPr>
        <p:sp>
          <p:nvSpPr>
            <p:cNvPr id="19114" name="Google Shape;19114;p74"/>
            <p:cNvSpPr/>
            <p:nvPr/>
          </p:nvSpPr>
          <p:spPr>
            <a:xfrm>
              <a:off x="3628488" y="1576485"/>
              <a:ext cx="216088" cy="216220"/>
            </a:xfrm>
            <a:custGeom>
              <a:rect b="b" l="l" r="r" t="t"/>
              <a:pathLst>
                <a:path extrusionOk="0" h="8244" w="8239">
                  <a:moveTo>
                    <a:pt x="4119" y="1"/>
                  </a:moveTo>
                  <a:cubicBezTo>
                    <a:pt x="1843" y="1"/>
                    <a:pt x="0" y="1849"/>
                    <a:pt x="0" y="4120"/>
                  </a:cubicBezTo>
                  <a:cubicBezTo>
                    <a:pt x="0" y="6396"/>
                    <a:pt x="1843" y="8243"/>
                    <a:pt x="4119" y="8243"/>
                  </a:cubicBezTo>
                  <a:cubicBezTo>
                    <a:pt x="6395" y="8243"/>
                    <a:pt x="8238" y="6396"/>
                    <a:pt x="8238" y="4120"/>
                  </a:cubicBezTo>
                  <a:cubicBezTo>
                    <a:pt x="8238" y="1849"/>
                    <a:pt x="6395" y="1"/>
                    <a:pt x="4119"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74"/>
            <p:cNvSpPr/>
            <p:nvPr/>
          </p:nvSpPr>
          <p:spPr>
            <a:xfrm>
              <a:off x="3671659" y="1652204"/>
              <a:ext cx="129747" cy="129643"/>
            </a:xfrm>
            <a:custGeom>
              <a:rect b="b" l="l" r="r" t="t"/>
              <a:pathLst>
                <a:path extrusionOk="0" h="4943" w="4947">
                  <a:moveTo>
                    <a:pt x="2473" y="1"/>
                  </a:moveTo>
                  <a:cubicBezTo>
                    <a:pt x="1107" y="1"/>
                    <a:pt x="0" y="1108"/>
                    <a:pt x="0" y="2469"/>
                  </a:cubicBezTo>
                  <a:cubicBezTo>
                    <a:pt x="0" y="3836"/>
                    <a:pt x="1107" y="4943"/>
                    <a:pt x="2473" y="4943"/>
                  </a:cubicBezTo>
                  <a:cubicBezTo>
                    <a:pt x="3840" y="4943"/>
                    <a:pt x="4947" y="3836"/>
                    <a:pt x="4947" y="2469"/>
                  </a:cubicBezTo>
                  <a:cubicBezTo>
                    <a:pt x="4947" y="1108"/>
                    <a:pt x="3840" y="1"/>
                    <a:pt x="24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74"/>
            <p:cNvSpPr/>
            <p:nvPr/>
          </p:nvSpPr>
          <p:spPr>
            <a:xfrm>
              <a:off x="3704076" y="1727818"/>
              <a:ext cx="64887" cy="102628"/>
            </a:xfrm>
            <a:custGeom>
              <a:rect b="b" l="l" r="r" t="t"/>
              <a:pathLst>
                <a:path extrusionOk="0" h="3913" w="2474">
                  <a:moveTo>
                    <a:pt x="824" y="0"/>
                  </a:moveTo>
                  <a:lnTo>
                    <a:pt x="824" y="395"/>
                  </a:lnTo>
                  <a:cubicBezTo>
                    <a:pt x="824" y="472"/>
                    <a:pt x="780" y="544"/>
                    <a:pt x="713" y="578"/>
                  </a:cubicBezTo>
                  <a:lnTo>
                    <a:pt x="222" y="837"/>
                  </a:lnTo>
                  <a:cubicBezTo>
                    <a:pt x="87" y="905"/>
                    <a:pt x="1" y="1049"/>
                    <a:pt x="1" y="1198"/>
                  </a:cubicBezTo>
                  <a:lnTo>
                    <a:pt x="1" y="2608"/>
                  </a:lnTo>
                  <a:cubicBezTo>
                    <a:pt x="1" y="3056"/>
                    <a:pt x="135" y="3493"/>
                    <a:pt x="381" y="3864"/>
                  </a:cubicBezTo>
                  <a:lnTo>
                    <a:pt x="415" y="3912"/>
                  </a:lnTo>
                  <a:lnTo>
                    <a:pt x="2060" y="3912"/>
                  </a:lnTo>
                  <a:lnTo>
                    <a:pt x="2094" y="3864"/>
                  </a:lnTo>
                  <a:cubicBezTo>
                    <a:pt x="2339" y="3493"/>
                    <a:pt x="2474" y="3056"/>
                    <a:pt x="2474" y="2608"/>
                  </a:cubicBezTo>
                  <a:lnTo>
                    <a:pt x="2474" y="1198"/>
                  </a:lnTo>
                  <a:cubicBezTo>
                    <a:pt x="2474" y="1049"/>
                    <a:pt x="2387" y="905"/>
                    <a:pt x="2253" y="837"/>
                  </a:cubicBezTo>
                  <a:lnTo>
                    <a:pt x="1762" y="578"/>
                  </a:lnTo>
                  <a:cubicBezTo>
                    <a:pt x="1694" y="544"/>
                    <a:pt x="1651" y="472"/>
                    <a:pt x="1651" y="395"/>
                  </a:cubicBezTo>
                  <a:lnTo>
                    <a:pt x="1651"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74"/>
            <p:cNvSpPr/>
            <p:nvPr/>
          </p:nvSpPr>
          <p:spPr>
            <a:xfrm>
              <a:off x="3704207" y="1746098"/>
              <a:ext cx="64756" cy="84348"/>
            </a:xfrm>
            <a:custGeom>
              <a:rect b="b" l="l" r="r" t="t"/>
              <a:pathLst>
                <a:path extrusionOk="0" h="3216" w="2469">
                  <a:moveTo>
                    <a:pt x="482" y="1"/>
                  </a:moveTo>
                  <a:lnTo>
                    <a:pt x="222" y="140"/>
                  </a:lnTo>
                  <a:cubicBezTo>
                    <a:pt x="82" y="208"/>
                    <a:pt x="1" y="352"/>
                    <a:pt x="1" y="501"/>
                  </a:cubicBezTo>
                  <a:lnTo>
                    <a:pt x="1" y="1911"/>
                  </a:lnTo>
                  <a:cubicBezTo>
                    <a:pt x="1" y="2359"/>
                    <a:pt x="130" y="2796"/>
                    <a:pt x="381" y="3167"/>
                  </a:cubicBezTo>
                  <a:lnTo>
                    <a:pt x="410" y="3215"/>
                  </a:lnTo>
                  <a:lnTo>
                    <a:pt x="2060" y="3215"/>
                  </a:lnTo>
                  <a:lnTo>
                    <a:pt x="2089" y="3167"/>
                  </a:lnTo>
                  <a:cubicBezTo>
                    <a:pt x="2339" y="2796"/>
                    <a:pt x="2469" y="2359"/>
                    <a:pt x="2469" y="1911"/>
                  </a:cubicBezTo>
                  <a:lnTo>
                    <a:pt x="2469" y="501"/>
                  </a:lnTo>
                  <a:cubicBezTo>
                    <a:pt x="2469" y="347"/>
                    <a:pt x="2382" y="208"/>
                    <a:pt x="2248" y="140"/>
                  </a:cubicBezTo>
                  <a:lnTo>
                    <a:pt x="1988" y="1"/>
                  </a:lnTo>
                  <a:cubicBezTo>
                    <a:pt x="1783" y="220"/>
                    <a:pt x="1508" y="329"/>
                    <a:pt x="1233" y="329"/>
                  </a:cubicBezTo>
                  <a:cubicBezTo>
                    <a:pt x="958" y="329"/>
                    <a:pt x="684" y="220"/>
                    <a:pt x="482"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74"/>
            <p:cNvSpPr/>
            <p:nvPr/>
          </p:nvSpPr>
          <p:spPr>
            <a:xfrm>
              <a:off x="3714934" y="1684647"/>
              <a:ext cx="43197" cy="48600"/>
            </a:xfrm>
            <a:custGeom>
              <a:rect b="b" l="l" r="r" t="t"/>
              <a:pathLst>
                <a:path extrusionOk="0" h="1853" w="1647">
                  <a:moveTo>
                    <a:pt x="616" y="0"/>
                  </a:moveTo>
                  <a:cubicBezTo>
                    <a:pt x="275" y="0"/>
                    <a:pt x="1" y="275"/>
                    <a:pt x="1" y="616"/>
                  </a:cubicBezTo>
                  <a:lnTo>
                    <a:pt x="1" y="1030"/>
                  </a:lnTo>
                  <a:cubicBezTo>
                    <a:pt x="1" y="1482"/>
                    <a:pt x="366" y="1853"/>
                    <a:pt x="823" y="1853"/>
                  </a:cubicBezTo>
                  <a:cubicBezTo>
                    <a:pt x="1280" y="1853"/>
                    <a:pt x="1646" y="1482"/>
                    <a:pt x="1646" y="1030"/>
                  </a:cubicBezTo>
                  <a:lnTo>
                    <a:pt x="1646" y="616"/>
                  </a:lnTo>
                  <a:cubicBezTo>
                    <a:pt x="1646" y="275"/>
                    <a:pt x="1372" y="0"/>
                    <a:pt x="1030"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74"/>
            <p:cNvSpPr/>
            <p:nvPr/>
          </p:nvSpPr>
          <p:spPr>
            <a:xfrm>
              <a:off x="3714934" y="1684647"/>
              <a:ext cx="29690" cy="48600"/>
            </a:xfrm>
            <a:custGeom>
              <a:rect b="b" l="l" r="r" t="t"/>
              <a:pathLst>
                <a:path extrusionOk="0" h="1853" w="1132">
                  <a:moveTo>
                    <a:pt x="616" y="0"/>
                  </a:moveTo>
                  <a:cubicBezTo>
                    <a:pt x="275" y="0"/>
                    <a:pt x="1" y="275"/>
                    <a:pt x="1" y="616"/>
                  </a:cubicBezTo>
                  <a:lnTo>
                    <a:pt x="1" y="1030"/>
                  </a:lnTo>
                  <a:cubicBezTo>
                    <a:pt x="1" y="1501"/>
                    <a:pt x="388" y="1852"/>
                    <a:pt x="821" y="1852"/>
                  </a:cubicBezTo>
                  <a:cubicBezTo>
                    <a:pt x="923" y="1852"/>
                    <a:pt x="1028" y="1833"/>
                    <a:pt x="1131" y="1790"/>
                  </a:cubicBezTo>
                  <a:cubicBezTo>
                    <a:pt x="823" y="1665"/>
                    <a:pt x="616" y="1362"/>
                    <a:pt x="616" y="1030"/>
                  </a:cubicBezTo>
                  <a:lnTo>
                    <a:pt x="616" y="616"/>
                  </a:lnTo>
                  <a:cubicBezTo>
                    <a:pt x="616" y="313"/>
                    <a:pt x="838" y="58"/>
                    <a:pt x="1131" y="10"/>
                  </a:cubicBezTo>
                  <a:cubicBezTo>
                    <a:pt x="1098" y="0"/>
                    <a:pt x="1064" y="0"/>
                    <a:pt x="1030"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74"/>
            <p:cNvSpPr/>
            <p:nvPr/>
          </p:nvSpPr>
          <p:spPr>
            <a:xfrm>
              <a:off x="3714934" y="1830420"/>
              <a:ext cx="43197" cy="21585"/>
            </a:xfrm>
            <a:custGeom>
              <a:rect b="b" l="l" r="r" t="t"/>
              <a:pathLst>
                <a:path extrusionOk="0" h="823" w="1647">
                  <a:moveTo>
                    <a:pt x="1" y="0"/>
                  </a:moveTo>
                  <a:lnTo>
                    <a:pt x="1" y="621"/>
                  </a:lnTo>
                  <a:cubicBezTo>
                    <a:pt x="1" y="731"/>
                    <a:pt x="92" y="823"/>
                    <a:pt x="207" y="823"/>
                  </a:cubicBezTo>
                  <a:lnTo>
                    <a:pt x="1439" y="823"/>
                  </a:lnTo>
                  <a:cubicBezTo>
                    <a:pt x="1555" y="823"/>
                    <a:pt x="1646" y="731"/>
                    <a:pt x="1646" y="621"/>
                  </a:cubicBezTo>
                  <a:lnTo>
                    <a:pt x="164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74"/>
            <p:cNvSpPr/>
            <p:nvPr/>
          </p:nvSpPr>
          <p:spPr>
            <a:xfrm>
              <a:off x="3714934" y="1684647"/>
              <a:ext cx="43197" cy="21611"/>
            </a:xfrm>
            <a:custGeom>
              <a:rect b="b" l="l" r="r" t="t"/>
              <a:pathLst>
                <a:path extrusionOk="0" h="824" w="1647">
                  <a:moveTo>
                    <a:pt x="608" y="0"/>
                  </a:moveTo>
                  <a:cubicBezTo>
                    <a:pt x="270" y="0"/>
                    <a:pt x="1" y="278"/>
                    <a:pt x="1" y="616"/>
                  </a:cubicBezTo>
                  <a:cubicBezTo>
                    <a:pt x="1" y="616"/>
                    <a:pt x="616" y="823"/>
                    <a:pt x="1646" y="823"/>
                  </a:cubicBezTo>
                  <a:lnTo>
                    <a:pt x="1646" y="616"/>
                  </a:lnTo>
                  <a:cubicBezTo>
                    <a:pt x="1646" y="275"/>
                    <a:pt x="1372" y="0"/>
                    <a:pt x="1030" y="0"/>
                  </a:cubicBezTo>
                  <a:lnTo>
                    <a:pt x="616" y="0"/>
                  </a:lnTo>
                  <a:cubicBezTo>
                    <a:pt x="614" y="0"/>
                    <a:pt x="611" y="0"/>
                    <a:pt x="60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2" name="Google Shape;19122;p74"/>
            <p:cNvSpPr/>
            <p:nvPr/>
          </p:nvSpPr>
          <p:spPr>
            <a:xfrm>
              <a:off x="3714934" y="1684647"/>
              <a:ext cx="29690" cy="19592"/>
            </a:xfrm>
            <a:custGeom>
              <a:rect b="b" l="l" r="r" t="t"/>
              <a:pathLst>
                <a:path extrusionOk="0" h="747" w="1132">
                  <a:moveTo>
                    <a:pt x="616" y="0"/>
                  </a:moveTo>
                  <a:cubicBezTo>
                    <a:pt x="275" y="0"/>
                    <a:pt x="1" y="275"/>
                    <a:pt x="1" y="616"/>
                  </a:cubicBezTo>
                  <a:cubicBezTo>
                    <a:pt x="203" y="674"/>
                    <a:pt x="410" y="722"/>
                    <a:pt x="616" y="746"/>
                  </a:cubicBezTo>
                  <a:lnTo>
                    <a:pt x="616" y="616"/>
                  </a:lnTo>
                  <a:cubicBezTo>
                    <a:pt x="616" y="313"/>
                    <a:pt x="838" y="58"/>
                    <a:pt x="1131" y="10"/>
                  </a:cubicBezTo>
                  <a:cubicBezTo>
                    <a:pt x="1098" y="0"/>
                    <a:pt x="1064" y="0"/>
                    <a:pt x="103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3" name="Google Shape;19123;p74"/>
            <p:cNvSpPr/>
            <p:nvPr/>
          </p:nvSpPr>
          <p:spPr>
            <a:xfrm>
              <a:off x="3704076" y="1753940"/>
              <a:ext cx="16314" cy="76506"/>
            </a:xfrm>
            <a:custGeom>
              <a:rect b="b" l="l" r="r" t="t"/>
              <a:pathLst>
                <a:path extrusionOk="0" h="2917" w="622">
                  <a:moveTo>
                    <a:pt x="58" y="0"/>
                  </a:moveTo>
                  <a:cubicBezTo>
                    <a:pt x="20" y="63"/>
                    <a:pt x="1" y="130"/>
                    <a:pt x="1" y="202"/>
                  </a:cubicBezTo>
                  <a:lnTo>
                    <a:pt x="1" y="1612"/>
                  </a:lnTo>
                  <a:cubicBezTo>
                    <a:pt x="1" y="2060"/>
                    <a:pt x="135" y="2497"/>
                    <a:pt x="381" y="2868"/>
                  </a:cubicBezTo>
                  <a:lnTo>
                    <a:pt x="415" y="2916"/>
                  </a:lnTo>
                  <a:lnTo>
                    <a:pt x="621" y="2916"/>
                  </a:lnTo>
                  <a:lnTo>
                    <a:pt x="621" y="645"/>
                  </a:lnTo>
                  <a:cubicBezTo>
                    <a:pt x="621" y="520"/>
                    <a:pt x="564" y="399"/>
                    <a:pt x="463" y="323"/>
                  </a:cubicBezTo>
                  <a:lnTo>
                    <a:pt x="58"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74"/>
            <p:cNvSpPr/>
            <p:nvPr/>
          </p:nvSpPr>
          <p:spPr>
            <a:xfrm>
              <a:off x="3752675" y="1753940"/>
              <a:ext cx="16287" cy="76506"/>
            </a:xfrm>
            <a:custGeom>
              <a:rect b="b" l="l" r="r" t="t"/>
              <a:pathLst>
                <a:path extrusionOk="0" h="2917" w="621">
                  <a:moveTo>
                    <a:pt x="563" y="0"/>
                  </a:moveTo>
                  <a:lnTo>
                    <a:pt x="159" y="323"/>
                  </a:lnTo>
                  <a:cubicBezTo>
                    <a:pt x="58" y="399"/>
                    <a:pt x="0" y="520"/>
                    <a:pt x="0" y="645"/>
                  </a:cubicBezTo>
                  <a:lnTo>
                    <a:pt x="0" y="2916"/>
                  </a:lnTo>
                  <a:lnTo>
                    <a:pt x="207" y="2916"/>
                  </a:lnTo>
                  <a:lnTo>
                    <a:pt x="241" y="2868"/>
                  </a:lnTo>
                  <a:cubicBezTo>
                    <a:pt x="486" y="2497"/>
                    <a:pt x="621" y="2060"/>
                    <a:pt x="621" y="1612"/>
                  </a:cubicBezTo>
                  <a:lnTo>
                    <a:pt x="621" y="202"/>
                  </a:lnTo>
                  <a:cubicBezTo>
                    <a:pt x="621" y="130"/>
                    <a:pt x="602" y="63"/>
                    <a:pt x="56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74"/>
            <p:cNvSpPr/>
            <p:nvPr/>
          </p:nvSpPr>
          <p:spPr>
            <a:xfrm>
              <a:off x="3610444" y="1571318"/>
              <a:ext cx="244729" cy="286116"/>
            </a:xfrm>
            <a:custGeom>
              <a:rect b="b" l="l" r="r" t="t"/>
              <a:pathLst>
                <a:path extrusionOk="0" h="10909" w="9331">
                  <a:moveTo>
                    <a:pt x="5014" y="4509"/>
                  </a:moveTo>
                  <a:cubicBezTo>
                    <a:pt x="5250" y="4509"/>
                    <a:pt x="5438" y="4702"/>
                    <a:pt x="5438" y="4937"/>
                  </a:cubicBezTo>
                  <a:lnTo>
                    <a:pt x="5438" y="5351"/>
                  </a:lnTo>
                  <a:cubicBezTo>
                    <a:pt x="5442" y="5698"/>
                    <a:pt x="5159" y="5982"/>
                    <a:pt x="4807" y="5982"/>
                  </a:cubicBezTo>
                  <a:cubicBezTo>
                    <a:pt x="4456" y="5982"/>
                    <a:pt x="4177" y="5698"/>
                    <a:pt x="4177" y="5351"/>
                  </a:cubicBezTo>
                  <a:lnTo>
                    <a:pt x="4177" y="4937"/>
                  </a:lnTo>
                  <a:cubicBezTo>
                    <a:pt x="4177" y="4702"/>
                    <a:pt x="4365" y="4509"/>
                    <a:pt x="4600" y="4509"/>
                  </a:cubicBezTo>
                  <a:close/>
                  <a:moveTo>
                    <a:pt x="5029" y="6366"/>
                  </a:moveTo>
                  <a:lnTo>
                    <a:pt x="5029" y="6458"/>
                  </a:lnTo>
                  <a:cubicBezTo>
                    <a:pt x="5029" y="6530"/>
                    <a:pt x="5043" y="6597"/>
                    <a:pt x="5082" y="6660"/>
                  </a:cubicBezTo>
                  <a:lnTo>
                    <a:pt x="4817" y="6925"/>
                  </a:lnTo>
                  <a:cubicBezTo>
                    <a:pt x="4815" y="6927"/>
                    <a:pt x="4811" y="6928"/>
                    <a:pt x="4807" y="6928"/>
                  </a:cubicBezTo>
                  <a:cubicBezTo>
                    <a:pt x="4804" y="6928"/>
                    <a:pt x="4800" y="6927"/>
                    <a:pt x="4798" y="6925"/>
                  </a:cubicBezTo>
                  <a:lnTo>
                    <a:pt x="4533" y="6660"/>
                  </a:lnTo>
                  <a:cubicBezTo>
                    <a:pt x="4567" y="6597"/>
                    <a:pt x="4586" y="6530"/>
                    <a:pt x="4586" y="6458"/>
                  </a:cubicBezTo>
                  <a:lnTo>
                    <a:pt x="4586" y="6371"/>
                  </a:lnTo>
                  <a:lnTo>
                    <a:pt x="5029" y="6366"/>
                  </a:lnTo>
                  <a:close/>
                  <a:moveTo>
                    <a:pt x="4803" y="380"/>
                  </a:moveTo>
                  <a:cubicBezTo>
                    <a:pt x="6260" y="380"/>
                    <a:pt x="7604" y="1186"/>
                    <a:pt x="8286" y="2474"/>
                  </a:cubicBezTo>
                  <a:cubicBezTo>
                    <a:pt x="8974" y="3773"/>
                    <a:pt x="8883" y="5351"/>
                    <a:pt x="8041" y="6559"/>
                  </a:cubicBezTo>
                  <a:lnTo>
                    <a:pt x="8036" y="6564"/>
                  </a:lnTo>
                  <a:cubicBezTo>
                    <a:pt x="7593" y="7209"/>
                    <a:pt x="6963" y="7699"/>
                    <a:pt x="6232" y="7983"/>
                  </a:cubicBezTo>
                  <a:cubicBezTo>
                    <a:pt x="6005" y="8075"/>
                    <a:pt x="5851" y="8301"/>
                    <a:pt x="5851" y="8546"/>
                  </a:cubicBezTo>
                  <a:lnTo>
                    <a:pt x="5851" y="9085"/>
                  </a:lnTo>
                  <a:cubicBezTo>
                    <a:pt x="5851" y="9167"/>
                    <a:pt x="5827" y="9249"/>
                    <a:pt x="5779" y="9321"/>
                  </a:cubicBezTo>
                  <a:lnTo>
                    <a:pt x="5577" y="9629"/>
                  </a:lnTo>
                  <a:cubicBezTo>
                    <a:pt x="5563" y="9648"/>
                    <a:pt x="5548" y="9672"/>
                    <a:pt x="5534" y="9696"/>
                  </a:cubicBezTo>
                  <a:lnTo>
                    <a:pt x="4081" y="9696"/>
                  </a:lnTo>
                  <a:cubicBezTo>
                    <a:pt x="4066" y="9672"/>
                    <a:pt x="4052" y="9648"/>
                    <a:pt x="4037" y="9629"/>
                  </a:cubicBezTo>
                  <a:lnTo>
                    <a:pt x="3831" y="9321"/>
                  </a:lnTo>
                  <a:cubicBezTo>
                    <a:pt x="3787" y="9249"/>
                    <a:pt x="3758" y="9167"/>
                    <a:pt x="3758" y="9085"/>
                  </a:cubicBezTo>
                  <a:lnTo>
                    <a:pt x="3758" y="7257"/>
                  </a:lnTo>
                  <a:cubicBezTo>
                    <a:pt x="3758" y="7175"/>
                    <a:pt x="3806" y="7098"/>
                    <a:pt x="3879" y="7059"/>
                  </a:cubicBezTo>
                  <a:lnTo>
                    <a:pt x="4215" y="6891"/>
                  </a:lnTo>
                  <a:lnTo>
                    <a:pt x="4523" y="7199"/>
                  </a:lnTo>
                  <a:cubicBezTo>
                    <a:pt x="4600" y="7276"/>
                    <a:pt x="4703" y="7314"/>
                    <a:pt x="4805" y="7314"/>
                  </a:cubicBezTo>
                  <a:cubicBezTo>
                    <a:pt x="4907" y="7314"/>
                    <a:pt x="5009" y="7276"/>
                    <a:pt x="5086" y="7199"/>
                  </a:cubicBezTo>
                  <a:lnTo>
                    <a:pt x="5394" y="6891"/>
                  </a:lnTo>
                  <a:lnTo>
                    <a:pt x="5726" y="7059"/>
                  </a:lnTo>
                  <a:cubicBezTo>
                    <a:pt x="5803" y="7098"/>
                    <a:pt x="5851" y="7175"/>
                    <a:pt x="5847" y="7257"/>
                  </a:cubicBezTo>
                  <a:lnTo>
                    <a:pt x="5847" y="7415"/>
                  </a:lnTo>
                  <a:cubicBezTo>
                    <a:pt x="5847" y="7543"/>
                    <a:pt x="5944" y="7607"/>
                    <a:pt x="6042" y="7607"/>
                  </a:cubicBezTo>
                  <a:cubicBezTo>
                    <a:pt x="6139" y="7607"/>
                    <a:pt x="6236" y="7543"/>
                    <a:pt x="6236" y="7415"/>
                  </a:cubicBezTo>
                  <a:lnTo>
                    <a:pt x="6236" y="7257"/>
                  </a:lnTo>
                  <a:cubicBezTo>
                    <a:pt x="6236" y="7026"/>
                    <a:pt x="6107" y="6819"/>
                    <a:pt x="5900" y="6718"/>
                  </a:cubicBezTo>
                  <a:lnTo>
                    <a:pt x="5418" y="6477"/>
                  </a:lnTo>
                  <a:cubicBezTo>
                    <a:pt x="5414" y="6472"/>
                    <a:pt x="5409" y="6468"/>
                    <a:pt x="5414" y="6463"/>
                  </a:cubicBezTo>
                  <a:lnTo>
                    <a:pt x="5414" y="6169"/>
                  </a:lnTo>
                  <a:cubicBezTo>
                    <a:pt x="5669" y="5977"/>
                    <a:pt x="5823" y="5674"/>
                    <a:pt x="5823" y="5351"/>
                  </a:cubicBezTo>
                  <a:lnTo>
                    <a:pt x="5823" y="4937"/>
                  </a:lnTo>
                  <a:cubicBezTo>
                    <a:pt x="5823" y="4490"/>
                    <a:pt x="5462" y="4129"/>
                    <a:pt x="5009" y="4129"/>
                  </a:cubicBezTo>
                  <a:lnTo>
                    <a:pt x="4600" y="4129"/>
                  </a:lnTo>
                  <a:cubicBezTo>
                    <a:pt x="4153" y="4129"/>
                    <a:pt x="3787" y="4490"/>
                    <a:pt x="3787" y="4937"/>
                  </a:cubicBezTo>
                  <a:lnTo>
                    <a:pt x="3787" y="5351"/>
                  </a:lnTo>
                  <a:cubicBezTo>
                    <a:pt x="3787" y="5674"/>
                    <a:pt x="3941" y="5977"/>
                    <a:pt x="4201" y="6169"/>
                  </a:cubicBezTo>
                  <a:lnTo>
                    <a:pt x="4201" y="6458"/>
                  </a:lnTo>
                  <a:cubicBezTo>
                    <a:pt x="4201" y="6463"/>
                    <a:pt x="4196" y="6468"/>
                    <a:pt x="4191" y="6472"/>
                  </a:cubicBezTo>
                  <a:lnTo>
                    <a:pt x="3710" y="6713"/>
                  </a:lnTo>
                  <a:cubicBezTo>
                    <a:pt x="3503" y="6814"/>
                    <a:pt x="3373" y="7026"/>
                    <a:pt x="3378" y="7252"/>
                  </a:cubicBezTo>
                  <a:lnTo>
                    <a:pt x="3378" y="7983"/>
                  </a:lnTo>
                  <a:cubicBezTo>
                    <a:pt x="2681" y="7704"/>
                    <a:pt x="2074" y="7237"/>
                    <a:pt x="1632" y="6636"/>
                  </a:cubicBezTo>
                  <a:cubicBezTo>
                    <a:pt x="765" y="5443"/>
                    <a:pt x="636" y="3869"/>
                    <a:pt x="1295" y="2556"/>
                  </a:cubicBezTo>
                  <a:cubicBezTo>
                    <a:pt x="1954" y="1237"/>
                    <a:pt x="3292" y="400"/>
                    <a:pt x="4764" y="381"/>
                  </a:cubicBezTo>
                  <a:cubicBezTo>
                    <a:pt x="4777" y="381"/>
                    <a:pt x="4790" y="380"/>
                    <a:pt x="4803" y="380"/>
                  </a:cubicBezTo>
                  <a:close/>
                  <a:moveTo>
                    <a:pt x="5438" y="10081"/>
                  </a:moveTo>
                  <a:lnTo>
                    <a:pt x="5438" y="10509"/>
                  </a:lnTo>
                  <a:cubicBezTo>
                    <a:pt x="5438" y="10514"/>
                    <a:pt x="5433" y="10519"/>
                    <a:pt x="5428" y="10524"/>
                  </a:cubicBezTo>
                  <a:lnTo>
                    <a:pt x="4187" y="10524"/>
                  </a:lnTo>
                  <a:cubicBezTo>
                    <a:pt x="4182" y="10524"/>
                    <a:pt x="4177" y="10514"/>
                    <a:pt x="4177" y="10509"/>
                  </a:cubicBezTo>
                  <a:lnTo>
                    <a:pt x="4177" y="10081"/>
                  </a:lnTo>
                  <a:close/>
                  <a:moveTo>
                    <a:pt x="4806" y="0"/>
                  </a:moveTo>
                  <a:cubicBezTo>
                    <a:pt x="3790" y="0"/>
                    <a:pt x="2771" y="357"/>
                    <a:pt x="1954" y="1074"/>
                  </a:cubicBezTo>
                  <a:cubicBezTo>
                    <a:pt x="275" y="2551"/>
                    <a:pt x="0" y="5062"/>
                    <a:pt x="1319" y="6867"/>
                  </a:cubicBezTo>
                  <a:cubicBezTo>
                    <a:pt x="1834" y="7569"/>
                    <a:pt x="2551" y="8104"/>
                    <a:pt x="3378" y="8397"/>
                  </a:cubicBezTo>
                  <a:lnTo>
                    <a:pt x="3378" y="9085"/>
                  </a:lnTo>
                  <a:cubicBezTo>
                    <a:pt x="3373" y="9244"/>
                    <a:pt x="3422" y="9403"/>
                    <a:pt x="3513" y="9533"/>
                  </a:cubicBezTo>
                  <a:lnTo>
                    <a:pt x="3715" y="9841"/>
                  </a:lnTo>
                  <a:cubicBezTo>
                    <a:pt x="3763" y="9913"/>
                    <a:pt x="3787" y="9995"/>
                    <a:pt x="3787" y="10076"/>
                  </a:cubicBezTo>
                  <a:lnTo>
                    <a:pt x="3787" y="10509"/>
                  </a:lnTo>
                  <a:cubicBezTo>
                    <a:pt x="3787" y="10731"/>
                    <a:pt x="3965" y="10909"/>
                    <a:pt x="4187" y="10909"/>
                  </a:cubicBezTo>
                  <a:lnTo>
                    <a:pt x="5428" y="10909"/>
                  </a:lnTo>
                  <a:cubicBezTo>
                    <a:pt x="5645" y="10909"/>
                    <a:pt x="5823" y="10731"/>
                    <a:pt x="5827" y="10509"/>
                  </a:cubicBezTo>
                  <a:lnTo>
                    <a:pt x="5827" y="10076"/>
                  </a:lnTo>
                  <a:cubicBezTo>
                    <a:pt x="5823" y="9995"/>
                    <a:pt x="5851" y="9913"/>
                    <a:pt x="5895" y="9841"/>
                  </a:cubicBezTo>
                  <a:lnTo>
                    <a:pt x="6102" y="9533"/>
                  </a:lnTo>
                  <a:cubicBezTo>
                    <a:pt x="6188" y="9403"/>
                    <a:pt x="6236" y="9244"/>
                    <a:pt x="6236" y="9085"/>
                  </a:cubicBezTo>
                  <a:lnTo>
                    <a:pt x="6236" y="8546"/>
                  </a:lnTo>
                  <a:cubicBezTo>
                    <a:pt x="6236" y="8460"/>
                    <a:pt x="6289" y="8378"/>
                    <a:pt x="6371" y="8344"/>
                  </a:cubicBezTo>
                  <a:cubicBezTo>
                    <a:pt x="7752" y="7810"/>
                    <a:pt x="8758" y="6602"/>
                    <a:pt x="9046" y="5154"/>
                  </a:cubicBezTo>
                  <a:cubicBezTo>
                    <a:pt x="9330" y="3701"/>
                    <a:pt x="8854" y="2204"/>
                    <a:pt x="7781" y="1184"/>
                  </a:cubicBezTo>
                  <a:cubicBezTo>
                    <a:pt x="6949" y="397"/>
                    <a:pt x="5878" y="0"/>
                    <a:pt x="48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6" name="Google Shape;19126;p74"/>
            <p:cNvSpPr/>
            <p:nvPr/>
          </p:nvSpPr>
          <p:spPr>
            <a:xfrm>
              <a:off x="3561975" y="1679481"/>
              <a:ext cx="49754" cy="10229"/>
            </a:xfrm>
            <a:custGeom>
              <a:rect b="b" l="l" r="r" t="t"/>
              <a:pathLst>
                <a:path extrusionOk="0" h="390" w="1897">
                  <a:moveTo>
                    <a:pt x="261" y="0"/>
                  </a:moveTo>
                  <a:cubicBezTo>
                    <a:pt x="1" y="0"/>
                    <a:pt x="1" y="390"/>
                    <a:pt x="261" y="390"/>
                  </a:cubicBezTo>
                  <a:lnTo>
                    <a:pt x="1704" y="390"/>
                  </a:lnTo>
                  <a:cubicBezTo>
                    <a:pt x="1810" y="390"/>
                    <a:pt x="1897" y="303"/>
                    <a:pt x="1897" y="197"/>
                  </a:cubicBezTo>
                  <a:cubicBezTo>
                    <a:pt x="1897" y="87"/>
                    <a:pt x="1810" y="0"/>
                    <a:pt x="1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7" name="Google Shape;19127;p74"/>
            <p:cNvSpPr/>
            <p:nvPr/>
          </p:nvSpPr>
          <p:spPr>
            <a:xfrm>
              <a:off x="3859683" y="1679481"/>
              <a:ext cx="51380" cy="10229"/>
            </a:xfrm>
            <a:custGeom>
              <a:rect b="b" l="l" r="r" t="t"/>
              <a:pathLst>
                <a:path extrusionOk="0" h="390" w="1959">
                  <a:moveTo>
                    <a:pt x="256" y="0"/>
                  </a:moveTo>
                  <a:cubicBezTo>
                    <a:pt x="1" y="0"/>
                    <a:pt x="1" y="390"/>
                    <a:pt x="256" y="390"/>
                  </a:cubicBezTo>
                  <a:lnTo>
                    <a:pt x="1699" y="390"/>
                  </a:lnTo>
                  <a:cubicBezTo>
                    <a:pt x="1959" y="390"/>
                    <a:pt x="1959"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8" name="Google Shape;19128;p74"/>
            <p:cNvSpPr/>
            <p:nvPr/>
          </p:nvSpPr>
          <p:spPr>
            <a:xfrm>
              <a:off x="3731457" y="1511782"/>
              <a:ext cx="10124" cy="48075"/>
            </a:xfrm>
            <a:custGeom>
              <a:rect b="b" l="l" r="r" t="t"/>
              <a:pathLst>
                <a:path extrusionOk="0" h="1833" w="386">
                  <a:moveTo>
                    <a:pt x="193" y="1"/>
                  </a:moveTo>
                  <a:cubicBezTo>
                    <a:pt x="97" y="1"/>
                    <a:pt x="1" y="64"/>
                    <a:pt x="1" y="192"/>
                  </a:cubicBezTo>
                  <a:lnTo>
                    <a:pt x="1" y="1635"/>
                  </a:lnTo>
                  <a:cubicBezTo>
                    <a:pt x="1" y="1746"/>
                    <a:pt x="87" y="1833"/>
                    <a:pt x="193" y="1833"/>
                  </a:cubicBezTo>
                  <a:cubicBezTo>
                    <a:pt x="299" y="1833"/>
                    <a:pt x="386" y="1746"/>
                    <a:pt x="386" y="1635"/>
                  </a:cubicBezTo>
                  <a:lnTo>
                    <a:pt x="386" y="192"/>
                  </a:lnTo>
                  <a:cubicBezTo>
                    <a:pt x="386" y="64"/>
                    <a:pt x="29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9" name="Google Shape;19129;p74"/>
            <p:cNvSpPr/>
            <p:nvPr/>
          </p:nvSpPr>
          <p:spPr>
            <a:xfrm>
              <a:off x="3654060" y="1792023"/>
              <a:ext cx="23290" cy="28955"/>
            </a:xfrm>
            <a:custGeom>
              <a:rect b="b" l="l" r="r" t="t"/>
              <a:pathLst>
                <a:path extrusionOk="0" h="1104" w="888">
                  <a:moveTo>
                    <a:pt x="671" y="0"/>
                  </a:moveTo>
                  <a:cubicBezTo>
                    <a:pt x="603" y="0"/>
                    <a:pt x="539" y="36"/>
                    <a:pt x="503" y="97"/>
                  </a:cubicBezTo>
                  <a:lnTo>
                    <a:pt x="89" y="810"/>
                  </a:lnTo>
                  <a:cubicBezTo>
                    <a:pt x="0" y="964"/>
                    <a:pt x="130" y="1103"/>
                    <a:pt x="262" y="1103"/>
                  </a:cubicBezTo>
                  <a:cubicBezTo>
                    <a:pt x="323" y="1103"/>
                    <a:pt x="385" y="1074"/>
                    <a:pt x="426" y="1002"/>
                  </a:cubicBezTo>
                  <a:lnTo>
                    <a:pt x="835" y="290"/>
                  </a:lnTo>
                  <a:cubicBezTo>
                    <a:pt x="888" y="199"/>
                    <a:pt x="859" y="78"/>
                    <a:pt x="767" y="25"/>
                  </a:cubicBezTo>
                  <a:cubicBezTo>
                    <a:pt x="736" y="8"/>
                    <a:pt x="703" y="0"/>
                    <a:pt x="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0" name="Google Shape;19130;p74"/>
            <p:cNvSpPr/>
            <p:nvPr/>
          </p:nvSpPr>
          <p:spPr>
            <a:xfrm>
              <a:off x="3795715" y="1548238"/>
              <a:ext cx="23290" cy="28981"/>
            </a:xfrm>
            <a:custGeom>
              <a:rect b="b" l="l" r="r" t="t"/>
              <a:pathLst>
                <a:path extrusionOk="0" h="1105" w="888">
                  <a:moveTo>
                    <a:pt x="626" y="1"/>
                  </a:moveTo>
                  <a:cubicBezTo>
                    <a:pt x="566" y="1"/>
                    <a:pt x="506" y="30"/>
                    <a:pt x="467" y="101"/>
                  </a:cubicBezTo>
                  <a:lnTo>
                    <a:pt x="53" y="818"/>
                  </a:lnTo>
                  <a:cubicBezTo>
                    <a:pt x="0" y="909"/>
                    <a:pt x="34" y="1025"/>
                    <a:pt x="125" y="1078"/>
                  </a:cubicBezTo>
                  <a:cubicBezTo>
                    <a:pt x="156" y="1095"/>
                    <a:pt x="189" y="1104"/>
                    <a:pt x="221" y="1104"/>
                  </a:cubicBezTo>
                  <a:cubicBezTo>
                    <a:pt x="287" y="1104"/>
                    <a:pt x="350" y="1070"/>
                    <a:pt x="385" y="1006"/>
                  </a:cubicBezTo>
                  <a:lnTo>
                    <a:pt x="799" y="294"/>
                  </a:lnTo>
                  <a:cubicBezTo>
                    <a:pt x="888" y="142"/>
                    <a:pt x="757" y="1"/>
                    <a:pt x="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1" name="Google Shape;19131;p74"/>
            <p:cNvSpPr/>
            <p:nvPr/>
          </p:nvSpPr>
          <p:spPr>
            <a:xfrm>
              <a:off x="3597828" y="1603657"/>
              <a:ext cx="33702" cy="21166"/>
            </a:xfrm>
            <a:custGeom>
              <a:rect b="b" l="l" r="r" t="t"/>
              <a:pathLst>
                <a:path extrusionOk="0" h="807" w="1285">
                  <a:moveTo>
                    <a:pt x="282" y="1"/>
                  </a:moveTo>
                  <a:cubicBezTo>
                    <a:pt x="110" y="1"/>
                    <a:pt x="1" y="255"/>
                    <a:pt x="188" y="365"/>
                  </a:cubicBezTo>
                  <a:lnTo>
                    <a:pt x="905" y="779"/>
                  </a:lnTo>
                  <a:cubicBezTo>
                    <a:pt x="939" y="798"/>
                    <a:pt x="972" y="807"/>
                    <a:pt x="1004" y="807"/>
                  </a:cubicBezTo>
                  <a:cubicBezTo>
                    <a:pt x="1176" y="807"/>
                    <a:pt x="1285" y="552"/>
                    <a:pt x="1097" y="442"/>
                  </a:cubicBezTo>
                  <a:lnTo>
                    <a:pt x="380" y="28"/>
                  </a:lnTo>
                  <a:cubicBezTo>
                    <a:pt x="346" y="9"/>
                    <a:pt x="31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74"/>
            <p:cNvSpPr/>
            <p:nvPr/>
          </p:nvSpPr>
          <p:spPr>
            <a:xfrm>
              <a:off x="3841534" y="1744367"/>
              <a:ext cx="33702" cy="21166"/>
            </a:xfrm>
            <a:custGeom>
              <a:rect b="b" l="l" r="r" t="t"/>
              <a:pathLst>
                <a:path extrusionOk="0" h="807" w="1285">
                  <a:moveTo>
                    <a:pt x="281" y="1"/>
                  </a:moveTo>
                  <a:cubicBezTo>
                    <a:pt x="109" y="1"/>
                    <a:pt x="0" y="255"/>
                    <a:pt x="187" y="365"/>
                  </a:cubicBezTo>
                  <a:lnTo>
                    <a:pt x="900" y="779"/>
                  </a:lnTo>
                  <a:cubicBezTo>
                    <a:pt x="934" y="798"/>
                    <a:pt x="968" y="807"/>
                    <a:pt x="1000" y="807"/>
                  </a:cubicBezTo>
                  <a:cubicBezTo>
                    <a:pt x="1175" y="807"/>
                    <a:pt x="1284" y="552"/>
                    <a:pt x="1097" y="442"/>
                  </a:cubicBezTo>
                  <a:lnTo>
                    <a:pt x="380" y="28"/>
                  </a:lnTo>
                  <a:cubicBezTo>
                    <a:pt x="346" y="9"/>
                    <a:pt x="312" y="1"/>
                    <a:pt x="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74"/>
            <p:cNvSpPr/>
            <p:nvPr/>
          </p:nvSpPr>
          <p:spPr>
            <a:xfrm>
              <a:off x="3794744" y="1791944"/>
              <a:ext cx="24260" cy="29034"/>
            </a:xfrm>
            <a:custGeom>
              <a:rect b="b" l="l" r="r" t="t"/>
              <a:pathLst>
                <a:path extrusionOk="0" h="1107" w="925">
                  <a:moveTo>
                    <a:pt x="263" y="0"/>
                  </a:moveTo>
                  <a:cubicBezTo>
                    <a:pt x="132" y="0"/>
                    <a:pt x="1" y="141"/>
                    <a:pt x="90" y="293"/>
                  </a:cubicBezTo>
                  <a:lnTo>
                    <a:pt x="504" y="1005"/>
                  </a:lnTo>
                  <a:cubicBezTo>
                    <a:pt x="543" y="1077"/>
                    <a:pt x="604" y="1106"/>
                    <a:pt x="664" y="1106"/>
                  </a:cubicBezTo>
                  <a:cubicBezTo>
                    <a:pt x="795" y="1106"/>
                    <a:pt x="925" y="967"/>
                    <a:pt x="836" y="813"/>
                  </a:cubicBezTo>
                  <a:lnTo>
                    <a:pt x="422" y="100"/>
                  </a:lnTo>
                  <a:cubicBezTo>
                    <a:pt x="383" y="30"/>
                    <a:pt x="323" y="0"/>
                    <a:pt x="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4" name="Google Shape;19134;p74"/>
            <p:cNvSpPr/>
            <p:nvPr/>
          </p:nvSpPr>
          <p:spPr>
            <a:xfrm>
              <a:off x="3654060" y="1548212"/>
              <a:ext cx="24234" cy="29034"/>
            </a:xfrm>
            <a:custGeom>
              <a:rect b="b" l="l" r="r" t="t"/>
              <a:pathLst>
                <a:path extrusionOk="0" h="1107" w="924">
                  <a:moveTo>
                    <a:pt x="260" y="1"/>
                  </a:moveTo>
                  <a:cubicBezTo>
                    <a:pt x="130" y="1"/>
                    <a:pt x="0" y="140"/>
                    <a:pt x="89" y="295"/>
                  </a:cubicBezTo>
                  <a:lnTo>
                    <a:pt x="503" y="1007"/>
                  </a:lnTo>
                  <a:cubicBezTo>
                    <a:pt x="542" y="1078"/>
                    <a:pt x="602" y="1107"/>
                    <a:pt x="662" y="1107"/>
                  </a:cubicBezTo>
                  <a:cubicBezTo>
                    <a:pt x="793" y="1107"/>
                    <a:pt x="924" y="966"/>
                    <a:pt x="835" y="814"/>
                  </a:cubicBezTo>
                  <a:lnTo>
                    <a:pt x="421" y="102"/>
                  </a:lnTo>
                  <a:cubicBezTo>
                    <a:pt x="381" y="31"/>
                    <a:pt x="321"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5" name="Google Shape;19135;p74"/>
            <p:cNvSpPr/>
            <p:nvPr/>
          </p:nvSpPr>
          <p:spPr>
            <a:xfrm>
              <a:off x="3841901" y="1603657"/>
              <a:ext cx="33335" cy="21061"/>
            </a:xfrm>
            <a:custGeom>
              <a:rect b="b" l="l" r="r" t="t"/>
              <a:pathLst>
                <a:path extrusionOk="0" h="803" w="1271">
                  <a:moveTo>
                    <a:pt x="989" y="1"/>
                  </a:moveTo>
                  <a:cubicBezTo>
                    <a:pt x="958" y="1"/>
                    <a:pt x="924" y="9"/>
                    <a:pt x="890" y="28"/>
                  </a:cubicBezTo>
                  <a:lnTo>
                    <a:pt x="173" y="442"/>
                  </a:lnTo>
                  <a:cubicBezTo>
                    <a:pt x="0" y="543"/>
                    <a:pt x="72" y="803"/>
                    <a:pt x="270" y="803"/>
                  </a:cubicBezTo>
                  <a:cubicBezTo>
                    <a:pt x="303" y="803"/>
                    <a:pt x="337" y="793"/>
                    <a:pt x="366" y="779"/>
                  </a:cubicBezTo>
                  <a:lnTo>
                    <a:pt x="1083" y="365"/>
                  </a:lnTo>
                  <a:cubicBezTo>
                    <a:pt x="1270" y="255"/>
                    <a:pt x="116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74"/>
            <p:cNvSpPr/>
            <p:nvPr/>
          </p:nvSpPr>
          <p:spPr>
            <a:xfrm>
              <a:off x="3597828" y="1744367"/>
              <a:ext cx="33702" cy="21166"/>
            </a:xfrm>
            <a:custGeom>
              <a:rect b="b" l="l" r="r" t="t"/>
              <a:pathLst>
                <a:path extrusionOk="0" h="807" w="1285">
                  <a:moveTo>
                    <a:pt x="1004" y="1"/>
                  </a:moveTo>
                  <a:cubicBezTo>
                    <a:pt x="972" y="1"/>
                    <a:pt x="939" y="9"/>
                    <a:pt x="905" y="28"/>
                  </a:cubicBezTo>
                  <a:lnTo>
                    <a:pt x="188" y="442"/>
                  </a:lnTo>
                  <a:cubicBezTo>
                    <a:pt x="1" y="552"/>
                    <a:pt x="110" y="807"/>
                    <a:pt x="282" y="807"/>
                  </a:cubicBezTo>
                  <a:cubicBezTo>
                    <a:pt x="313" y="807"/>
                    <a:pt x="346" y="798"/>
                    <a:pt x="380" y="779"/>
                  </a:cubicBezTo>
                  <a:lnTo>
                    <a:pt x="1097" y="365"/>
                  </a:lnTo>
                  <a:cubicBezTo>
                    <a:pt x="1285" y="255"/>
                    <a:pt x="1176"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74"/>
            <p:cNvSpPr/>
            <p:nvPr/>
          </p:nvSpPr>
          <p:spPr>
            <a:xfrm>
              <a:off x="3750892" y="1595631"/>
              <a:ext cx="72335" cy="61661"/>
            </a:xfrm>
            <a:custGeom>
              <a:rect b="b" l="l" r="r" t="t"/>
              <a:pathLst>
                <a:path extrusionOk="0" h="2351" w="2758">
                  <a:moveTo>
                    <a:pt x="273" y="0"/>
                  </a:moveTo>
                  <a:cubicBezTo>
                    <a:pt x="65" y="0"/>
                    <a:pt x="1" y="325"/>
                    <a:pt x="232" y="382"/>
                  </a:cubicBezTo>
                  <a:cubicBezTo>
                    <a:pt x="1185" y="633"/>
                    <a:pt x="1964" y="1316"/>
                    <a:pt x="2335" y="2230"/>
                  </a:cubicBezTo>
                  <a:cubicBezTo>
                    <a:pt x="2369" y="2314"/>
                    <a:pt x="2437" y="2350"/>
                    <a:pt x="2507" y="2350"/>
                  </a:cubicBezTo>
                  <a:cubicBezTo>
                    <a:pt x="2631" y="2350"/>
                    <a:pt x="2757" y="2235"/>
                    <a:pt x="2695" y="2081"/>
                  </a:cubicBezTo>
                  <a:cubicBezTo>
                    <a:pt x="2277" y="1056"/>
                    <a:pt x="1396" y="286"/>
                    <a:pt x="328" y="7"/>
                  </a:cubicBezTo>
                  <a:cubicBezTo>
                    <a:pt x="309" y="2"/>
                    <a:pt x="291"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8" name="Google Shape;19138;p74"/>
          <p:cNvGrpSpPr/>
          <p:nvPr/>
        </p:nvGrpSpPr>
        <p:grpSpPr>
          <a:xfrm>
            <a:off x="1747347" y="3362840"/>
            <a:ext cx="382161" cy="356537"/>
            <a:chOff x="1747347" y="3362840"/>
            <a:chExt cx="382161" cy="356537"/>
          </a:xfrm>
        </p:grpSpPr>
        <p:sp>
          <p:nvSpPr>
            <p:cNvPr id="19139" name="Google Shape;19139;p74"/>
            <p:cNvSpPr/>
            <p:nvPr/>
          </p:nvSpPr>
          <p:spPr>
            <a:xfrm>
              <a:off x="1985125" y="3499407"/>
              <a:ext cx="83430" cy="83299"/>
            </a:xfrm>
            <a:custGeom>
              <a:rect b="b" l="l" r="r" t="t"/>
              <a:pathLst>
                <a:path extrusionOk="0" h="3176" w="3181">
                  <a:moveTo>
                    <a:pt x="1593" y="0"/>
                  </a:moveTo>
                  <a:cubicBezTo>
                    <a:pt x="712" y="0"/>
                    <a:pt x="0" y="712"/>
                    <a:pt x="0" y="1588"/>
                  </a:cubicBezTo>
                  <a:cubicBezTo>
                    <a:pt x="0" y="2464"/>
                    <a:pt x="712" y="3176"/>
                    <a:pt x="1593" y="3176"/>
                  </a:cubicBezTo>
                  <a:cubicBezTo>
                    <a:pt x="2468" y="3176"/>
                    <a:pt x="3181" y="2464"/>
                    <a:pt x="3181" y="1588"/>
                  </a:cubicBezTo>
                  <a:cubicBezTo>
                    <a:pt x="3181" y="712"/>
                    <a:pt x="2468" y="0"/>
                    <a:pt x="1593" y="0"/>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74"/>
            <p:cNvSpPr/>
            <p:nvPr/>
          </p:nvSpPr>
          <p:spPr>
            <a:xfrm>
              <a:off x="1980431" y="3532086"/>
              <a:ext cx="92793" cy="50619"/>
            </a:xfrm>
            <a:custGeom>
              <a:rect b="b" l="l" r="r" t="t"/>
              <a:pathLst>
                <a:path extrusionOk="0" h="1930" w="3538">
                  <a:moveTo>
                    <a:pt x="217" y="0"/>
                  </a:moveTo>
                  <a:lnTo>
                    <a:pt x="217" y="0"/>
                  </a:lnTo>
                  <a:cubicBezTo>
                    <a:pt x="1" y="992"/>
                    <a:pt x="752" y="1930"/>
                    <a:pt x="1767" y="1930"/>
                  </a:cubicBezTo>
                  <a:cubicBezTo>
                    <a:pt x="2782" y="1930"/>
                    <a:pt x="3538" y="992"/>
                    <a:pt x="3321" y="0"/>
                  </a:cubicBezTo>
                  <a:lnTo>
                    <a:pt x="3321" y="0"/>
                  </a:lnTo>
                  <a:cubicBezTo>
                    <a:pt x="3162" y="732"/>
                    <a:pt x="2518" y="1251"/>
                    <a:pt x="1772" y="1251"/>
                  </a:cubicBezTo>
                  <a:cubicBezTo>
                    <a:pt x="1021" y="1251"/>
                    <a:pt x="376" y="732"/>
                    <a:pt x="217" y="0"/>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74"/>
            <p:cNvSpPr/>
            <p:nvPr/>
          </p:nvSpPr>
          <p:spPr>
            <a:xfrm>
              <a:off x="1752907" y="3493453"/>
              <a:ext cx="89383" cy="95311"/>
            </a:xfrm>
            <a:custGeom>
              <a:rect b="b" l="l" r="r" t="t"/>
              <a:pathLst>
                <a:path extrusionOk="0" h="3634" w="3408">
                  <a:moveTo>
                    <a:pt x="910" y="1"/>
                  </a:moveTo>
                  <a:cubicBezTo>
                    <a:pt x="409" y="1"/>
                    <a:pt x="0" y="405"/>
                    <a:pt x="0" y="906"/>
                  </a:cubicBezTo>
                  <a:lnTo>
                    <a:pt x="0" y="2724"/>
                  </a:lnTo>
                  <a:cubicBezTo>
                    <a:pt x="0" y="3225"/>
                    <a:pt x="409" y="3634"/>
                    <a:pt x="910" y="3634"/>
                  </a:cubicBezTo>
                  <a:lnTo>
                    <a:pt x="3407" y="3634"/>
                  </a:lnTo>
                  <a:lnTo>
                    <a:pt x="3407"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74"/>
            <p:cNvSpPr/>
            <p:nvPr/>
          </p:nvSpPr>
          <p:spPr>
            <a:xfrm>
              <a:off x="1752907" y="3493978"/>
              <a:ext cx="89383" cy="94655"/>
            </a:xfrm>
            <a:custGeom>
              <a:rect b="b" l="l" r="r" t="t"/>
              <a:pathLst>
                <a:path extrusionOk="0" h="3609" w="3408">
                  <a:moveTo>
                    <a:pt x="703" y="0"/>
                  </a:moveTo>
                  <a:cubicBezTo>
                    <a:pt x="294" y="96"/>
                    <a:pt x="0" y="462"/>
                    <a:pt x="0" y="886"/>
                  </a:cubicBezTo>
                  <a:lnTo>
                    <a:pt x="0" y="2704"/>
                  </a:lnTo>
                  <a:cubicBezTo>
                    <a:pt x="0" y="3205"/>
                    <a:pt x="409" y="3609"/>
                    <a:pt x="910" y="3609"/>
                  </a:cubicBezTo>
                  <a:lnTo>
                    <a:pt x="3407" y="3609"/>
                  </a:lnTo>
                  <a:lnTo>
                    <a:pt x="3407" y="2931"/>
                  </a:lnTo>
                  <a:lnTo>
                    <a:pt x="1136" y="2931"/>
                  </a:lnTo>
                  <a:cubicBezTo>
                    <a:pt x="886" y="2931"/>
                    <a:pt x="679" y="2724"/>
                    <a:pt x="684" y="2473"/>
                  </a:cubicBezTo>
                  <a:lnTo>
                    <a:pt x="684" y="207"/>
                  </a:lnTo>
                  <a:cubicBezTo>
                    <a:pt x="684" y="135"/>
                    <a:pt x="688" y="68"/>
                    <a:pt x="70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74"/>
            <p:cNvSpPr/>
            <p:nvPr/>
          </p:nvSpPr>
          <p:spPr>
            <a:xfrm>
              <a:off x="1842264" y="3392241"/>
              <a:ext cx="148815" cy="297735"/>
            </a:xfrm>
            <a:custGeom>
              <a:rect b="b" l="l" r="r" t="t"/>
              <a:pathLst>
                <a:path extrusionOk="0" h="11352" w="5674">
                  <a:moveTo>
                    <a:pt x="5673" y="1"/>
                  </a:moveTo>
                  <a:cubicBezTo>
                    <a:pt x="5673" y="1"/>
                    <a:pt x="3407" y="3860"/>
                    <a:pt x="0" y="3860"/>
                  </a:cubicBezTo>
                  <a:lnTo>
                    <a:pt x="0" y="7493"/>
                  </a:lnTo>
                  <a:cubicBezTo>
                    <a:pt x="3407" y="7493"/>
                    <a:pt x="5673" y="11352"/>
                    <a:pt x="5673" y="11352"/>
                  </a:cubicBezTo>
                  <a:lnTo>
                    <a:pt x="5673" y="1"/>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74"/>
            <p:cNvSpPr/>
            <p:nvPr/>
          </p:nvSpPr>
          <p:spPr>
            <a:xfrm>
              <a:off x="1842264" y="3570824"/>
              <a:ext cx="148815" cy="119020"/>
            </a:xfrm>
            <a:custGeom>
              <a:rect b="b" l="l" r="r" t="t"/>
              <a:pathLst>
                <a:path extrusionOk="0" h="4538" w="5674">
                  <a:moveTo>
                    <a:pt x="0" y="1"/>
                  </a:moveTo>
                  <a:lnTo>
                    <a:pt x="0" y="679"/>
                  </a:lnTo>
                  <a:cubicBezTo>
                    <a:pt x="3407" y="679"/>
                    <a:pt x="5673" y="4538"/>
                    <a:pt x="5673" y="4538"/>
                  </a:cubicBezTo>
                  <a:lnTo>
                    <a:pt x="5673" y="3176"/>
                  </a:lnTo>
                  <a:cubicBezTo>
                    <a:pt x="5673" y="3176"/>
                    <a:pt x="3407" y="1"/>
                    <a:pt x="0" y="1"/>
                  </a:cubicBezTo>
                  <a:close/>
                </a:path>
              </a:pathLst>
            </a:custGeom>
            <a:solidFill>
              <a:srgbClr val="FC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74"/>
            <p:cNvSpPr/>
            <p:nvPr/>
          </p:nvSpPr>
          <p:spPr>
            <a:xfrm>
              <a:off x="1991053" y="3368400"/>
              <a:ext cx="35722" cy="345311"/>
            </a:xfrm>
            <a:custGeom>
              <a:rect b="b" l="l" r="r" t="t"/>
              <a:pathLst>
                <a:path extrusionOk="0" h="13166" w="1362">
                  <a:moveTo>
                    <a:pt x="0" y="1"/>
                  </a:moveTo>
                  <a:lnTo>
                    <a:pt x="0" y="13165"/>
                  </a:lnTo>
                  <a:lnTo>
                    <a:pt x="1362" y="13165"/>
                  </a:lnTo>
                  <a:lnTo>
                    <a:pt x="1362"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6" name="Google Shape;19146;p74"/>
            <p:cNvSpPr/>
            <p:nvPr/>
          </p:nvSpPr>
          <p:spPr>
            <a:xfrm>
              <a:off x="1991053" y="3683891"/>
              <a:ext cx="35722" cy="29821"/>
            </a:xfrm>
            <a:custGeom>
              <a:rect b="b" l="l" r="r" t="t"/>
              <a:pathLst>
                <a:path extrusionOk="0" h="1137" w="1362">
                  <a:moveTo>
                    <a:pt x="0" y="1"/>
                  </a:moveTo>
                  <a:lnTo>
                    <a:pt x="0" y="1136"/>
                  </a:lnTo>
                  <a:lnTo>
                    <a:pt x="1362" y="1136"/>
                  </a:lnTo>
                  <a:lnTo>
                    <a:pt x="1362"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7" name="Google Shape;19147;p74"/>
            <p:cNvSpPr/>
            <p:nvPr/>
          </p:nvSpPr>
          <p:spPr>
            <a:xfrm>
              <a:off x="1794556" y="3493453"/>
              <a:ext cx="47734" cy="95311"/>
            </a:xfrm>
            <a:custGeom>
              <a:rect b="b" l="l" r="r" t="t"/>
              <a:pathLst>
                <a:path extrusionOk="0" h="3634" w="1820">
                  <a:moveTo>
                    <a:pt x="0" y="1"/>
                  </a:moveTo>
                  <a:lnTo>
                    <a:pt x="0" y="3634"/>
                  </a:lnTo>
                  <a:lnTo>
                    <a:pt x="1819" y="3634"/>
                  </a:lnTo>
                  <a:lnTo>
                    <a:pt x="1819" y="1"/>
                  </a:lnTo>
                  <a:close/>
                </a:path>
              </a:pathLst>
            </a:custGeom>
            <a:solidFill>
              <a:srgbClr val="7F94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74"/>
            <p:cNvSpPr/>
            <p:nvPr/>
          </p:nvSpPr>
          <p:spPr>
            <a:xfrm>
              <a:off x="1794556" y="3570824"/>
              <a:ext cx="47734" cy="17808"/>
            </a:xfrm>
            <a:custGeom>
              <a:rect b="b" l="l" r="r" t="t"/>
              <a:pathLst>
                <a:path extrusionOk="0" h="679" w="1820">
                  <a:moveTo>
                    <a:pt x="0" y="1"/>
                  </a:moveTo>
                  <a:lnTo>
                    <a:pt x="0" y="679"/>
                  </a:lnTo>
                  <a:lnTo>
                    <a:pt x="1819" y="679"/>
                  </a:lnTo>
                  <a:lnTo>
                    <a:pt x="1819"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74"/>
            <p:cNvSpPr/>
            <p:nvPr/>
          </p:nvSpPr>
          <p:spPr>
            <a:xfrm>
              <a:off x="1812470" y="3618401"/>
              <a:ext cx="35748" cy="35879"/>
            </a:xfrm>
            <a:custGeom>
              <a:rect b="b" l="l" r="r" t="t"/>
              <a:pathLst>
                <a:path extrusionOk="0" h="1368" w="1363">
                  <a:moveTo>
                    <a:pt x="1" y="1"/>
                  </a:moveTo>
                  <a:lnTo>
                    <a:pt x="1" y="1367"/>
                  </a:lnTo>
                  <a:lnTo>
                    <a:pt x="1362" y="1367"/>
                  </a:lnTo>
                  <a:lnTo>
                    <a:pt x="1362" y="1"/>
                  </a:ln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74"/>
            <p:cNvSpPr/>
            <p:nvPr/>
          </p:nvSpPr>
          <p:spPr>
            <a:xfrm>
              <a:off x="1794687" y="3588738"/>
              <a:ext cx="47603" cy="89252"/>
            </a:xfrm>
            <a:custGeom>
              <a:rect b="b" l="l" r="r" t="t"/>
              <a:pathLst>
                <a:path extrusionOk="0" h="3403" w="1815">
                  <a:moveTo>
                    <a:pt x="0" y="1"/>
                  </a:moveTo>
                  <a:lnTo>
                    <a:pt x="0" y="3403"/>
                  </a:lnTo>
                  <a:lnTo>
                    <a:pt x="905" y="3403"/>
                  </a:lnTo>
                  <a:lnTo>
                    <a:pt x="1814"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74"/>
            <p:cNvSpPr/>
            <p:nvPr/>
          </p:nvSpPr>
          <p:spPr>
            <a:xfrm>
              <a:off x="1747347" y="3362840"/>
              <a:ext cx="326270" cy="356537"/>
            </a:xfrm>
            <a:custGeom>
              <a:rect b="b" l="l" r="r" t="t"/>
              <a:pathLst>
                <a:path extrusionOk="0" h="13594" w="12440">
                  <a:moveTo>
                    <a:pt x="10870" y="5433"/>
                  </a:moveTo>
                  <a:cubicBezTo>
                    <a:pt x="11539" y="5539"/>
                    <a:pt x="12035" y="6117"/>
                    <a:pt x="12035" y="6795"/>
                  </a:cubicBezTo>
                  <a:cubicBezTo>
                    <a:pt x="12035" y="7473"/>
                    <a:pt x="11539" y="8051"/>
                    <a:pt x="10870" y="8157"/>
                  </a:cubicBezTo>
                  <a:lnTo>
                    <a:pt x="10870" y="5433"/>
                  </a:lnTo>
                  <a:close/>
                  <a:moveTo>
                    <a:pt x="1589" y="5193"/>
                  </a:moveTo>
                  <a:lnTo>
                    <a:pt x="1589" y="8402"/>
                  </a:lnTo>
                  <a:lnTo>
                    <a:pt x="1122" y="8402"/>
                  </a:lnTo>
                  <a:cubicBezTo>
                    <a:pt x="737" y="8397"/>
                    <a:pt x="424" y="8089"/>
                    <a:pt x="429" y="7704"/>
                  </a:cubicBezTo>
                  <a:lnTo>
                    <a:pt x="424" y="7704"/>
                  </a:lnTo>
                  <a:lnTo>
                    <a:pt x="424" y="5890"/>
                  </a:lnTo>
                  <a:cubicBezTo>
                    <a:pt x="424" y="5505"/>
                    <a:pt x="737" y="5193"/>
                    <a:pt x="1122" y="5193"/>
                  </a:cubicBezTo>
                  <a:close/>
                  <a:moveTo>
                    <a:pt x="3407" y="5193"/>
                  </a:moveTo>
                  <a:lnTo>
                    <a:pt x="3407" y="8402"/>
                  </a:lnTo>
                  <a:lnTo>
                    <a:pt x="2017" y="8402"/>
                  </a:lnTo>
                  <a:lnTo>
                    <a:pt x="2017" y="5193"/>
                  </a:lnTo>
                  <a:close/>
                  <a:moveTo>
                    <a:pt x="3634" y="9961"/>
                  </a:moveTo>
                  <a:lnTo>
                    <a:pt x="3634" y="10895"/>
                  </a:lnTo>
                  <a:lnTo>
                    <a:pt x="3229" y="10895"/>
                  </a:lnTo>
                  <a:lnTo>
                    <a:pt x="3480" y="9961"/>
                  </a:lnTo>
                  <a:close/>
                  <a:moveTo>
                    <a:pt x="3340" y="8826"/>
                  </a:moveTo>
                  <a:lnTo>
                    <a:pt x="2546" y="11804"/>
                  </a:lnTo>
                  <a:lnTo>
                    <a:pt x="2017" y="11804"/>
                  </a:lnTo>
                  <a:lnTo>
                    <a:pt x="2017" y="8826"/>
                  </a:lnTo>
                  <a:close/>
                  <a:moveTo>
                    <a:pt x="10442" y="429"/>
                  </a:moveTo>
                  <a:lnTo>
                    <a:pt x="10442" y="13166"/>
                  </a:lnTo>
                  <a:lnTo>
                    <a:pt x="9509" y="13166"/>
                  </a:lnTo>
                  <a:lnTo>
                    <a:pt x="9509" y="4197"/>
                  </a:lnTo>
                  <a:cubicBezTo>
                    <a:pt x="9509" y="4055"/>
                    <a:pt x="9402" y="3984"/>
                    <a:pt x="9295" y="3984"/>
                  </a:cubicBezTo>
                  <a:cubicBezTo>
                    <a:pt x="9188" y="3984"/>
                    <a:pt x="9080" y="4055"/>
                    <a:pt x="9080" y="4197"/>
                  </a:cubicBezTo>
                  <a:lnTo>
                    <a:pt x="9080" y="11775"/>
                  </a:lnTo>
                  <a:cubicBezTo>
                    <a:pt x="8720" y="11280"/>
                    <a:pt x="8320" y="10818"/>
                    <a:pt x="7882" y="10389"/>
                  </a:cubicBezTo>
                  <a:cubicBezTo>
                    <a:pt x="7339" y="9850"/>
                    <a:pt x="6718" y="9389"/>
                    <a:pt x="6039" y="9028"/>
                  </a:cubicBezTo>
                  <a:cubicBezTo>
                    <a:pt x="5361" y="8662"/>
                    <a:pt x="4606" y="8445"/>
                    <a:pt x="3831" y="8407"/>
                  </a:cubicBezTo>
                  <a:lnTo>
                    <a:pt x="3831" y="5188"/>
                  </a:lnTo>
                  <a:cubicBezTo>
                    <a:pt x="4606" y="5145"/>
                    <a:pt x="5361" y="4933"/>
                    <a:pt x="6039" y="4567"/>
                  </a:cubicBezTo>
                  <a:cubicBezTo>
                    <a:pt x="6718" y="4201"/>
                    <a:pt x="7339" y="3744"/>
                    <a:pt x="7882" y="3205"/>
                  </a:cubicBezTo>
                  <a:cubicBezTo>
                    <a:pt x="8320" y="2777"/>
                    <a:pt x="8720" y="2315"/>
                    <a:pt x="9080" y="1820"/>
                  </a:cubicBezTo>
                  <a:lnTo>
                    <a:pt x="9080" y="3177"/>
                  </a:lnTo>
                  <a:cubicBezTo>
                    <a:pt x="9080" y="3319"/>
                    <a:pt x="9188" y="3389"/>
                    <a:pt x="9295" y="3389"/>
                  </a:cubicBezTo>
                  <a:cubicBezTo>
                    <a:pt x="9402" y="3389"/>
                    <a:pt x="9509" y="3319"/>
                    <a:pt x="9509" y="3177"/>
                  </a:cubicBezTo>
                  <a:lnTo>
                    <a:pt x="9509" y="429"/>
                  </a:lnTo>
                  <a:close/>
                  <a:moveTo>
                    <a:pt x="9292" y="1"/>
                  </a:moveTo>
                  <a:cubicBezTo>
                    <a:pt x="9177" y="1"/>
                    <a:pt x="9080" y="97"/>
                    <a:pt x="9080" y="213"/>
                  </a:cubicBezTo>
                  <a:lnTo>
                    <a:pt x="9080" y="1059"/>
                  </a:lnTo>
                  <a:cubicBezTo>
                    <a:pt x="8652" y="1733"/>
                    <a:pt x="8147" y="2349"/>
                    <a:pt x="7579" y="2907"/>
                  </a:cubicBezTo>
                  <a:cubicBezTo>
                    <a:pt x="6703" y="3754"/>
                    <a:pt x="5303" y="4769"/>
                    <a:pt x="3619" y="4769"/>
                  </a:cubicBezTo>
                  <a:lnTo>
                    <a:pt x="1122" y="4769"/>
                  </a:lnTo>
                  <a:cubicBezTo>
                    <a:pt x="501" y="4769"/>
                    <a:pt x="1" y="5270"/>
                    <a:pt x="1" y="5890"/>
                  </a:cubicBezTo>
                  <a:lnTo>
                    <a:pt x="1" y="7709"/>
                  </a:lnTo>
                  <a:cubicBezTo>
                    <a:pt x="1" y="8325"/>
                    <a:pt x="501" y="8826"/>
                    <a:pt x="1122" y="8826"/>
                  </a:cubicBezTo>
                  <a:lnTo>
                    <a:pt x="1589" y="8826"/>
                  </a:lnTo>
                  <a:lnTo>
                    <a:pt x="1589" y="12021"/>
                  </a:lnTo>
                  <a:cubicBezTo>
                    <a:pt x="1589" y="12136"/>
                    <a:pt x="1685" y="12232"/>
                    <a:pt x="1800" y="12232"/>
                  </a:cubicBezTo>
                  <a:lnTo>
                    <a:pt x="2710" y="12232"/>
                  </a:lnTo>
                  <a:cubicBezTo>
                    <a:pt x="2806" y="12232"/>
                    <a:pt x="2893" y="12170"/>
                    <a:pt x="2917" y="12073"/>
                  </a:cubicBezTo>
                  <a:lnTo>
                    <a:pt x="3119" y="11323"/>
                  </a:lnTo>
                  <a:lnTo>
                    <a:pt x="3850" y="11323"/>
                  </a:lnTo>
                  <a:cubicBezTo>
                    <a:pt x="3966" y="11323"/>
                    <a:pt x="4062" y="11227"/>
                    <a:pt x="4062" y="11111"/>
                  </a:cubicBezTo>
                  <a:lnTo>
                    <a:pt x="4062" y="9749"/>
                  </a:lnTo>
                  <a:cubicBezTo>
                    <a:pt x="4062" y="9629"/>
                    <a:pt x="3966" y="9533"/>
                    <a:pt x="3850" y="9533"/>
                  </a:cubicBezTo>
                  <a:lnTo>
                    <a:pt x="3595" y="9533"/>
                  </a:lnTo>
                  <a:lnTo>
                    <a:pt x="3783" y="8830"/>
                  </a:lnTo>
                  <a:cubicBezTo>
                    <a:pt x="5395" y="8888"/>
                    <a:pt x="6732" y="9865"/>
                    <a:pt x="7579" y="10688"/>
                  </a:cubicBezTo>
                  <a:cubicBezTo>
                    <a:pt x="8152" y="11241"/>
                    <a:pt x="8652" y="11862"/>
                    <a:pt x="9085" y="12531"/>
                  </a:cubicBezTo>
                  <a:lnTo>
                    <a:pt x="9085" y="13377"/>
                  </a:lnTo>
                  <a:cubicBezTo>
                    <a:pt x="9085" y="13498"/>
                    <a:pt x="9177" y="13594"/>
                    <a:pt x="9297" y="13594"/>
                  </a:cubicBezTo>
                  <a:lnTo>
                    <a:pt x="10659" y="13594"/>
                  </a:lnTo>
                  <a:cubicBezTo>
                    <a:pt x="10774" y="13594"/>
                    <a:pt x="10870" y="13498"/>
                    <a:pt x="10870" y="13377"/>
                  </a:cubicBezTo>
                  <a:lnTo>
                    <a:pt x="10870" y="8585"/>
                  </a:lnTo>
                  <a:cubicBezTo>
                    <a:pt x="11770" y="8465"/>
                    <a:pt x="12439" y="7700"/>
                    <a:pt x="12439" y="6795"/>
                  </a:cubicBezTo>
                  <a:cubicBezTo>
                    <a:pt x="12439" y="5890"/>
                    <a:pt x="11770" y="5125"/>
                    <a:pt x="10870" y="5010"/>
                  </a:cubicBezTo>
                  <a:lnTo>
                    <a:pt x="10870" y="213"/>
                  </a:lnTo>
                  <a:cubicBezTo>
                    <a:pt x="10870" y="97"/>
                    <a:pt x="10774" y="1"/>
                    <a:pt x="10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74"/>
            <p:cNvSpPr/>
            <p:nvPr/>
          </p:nvSpPr>
          <p:spPr>
            <a:xfrm>
              <a:off x="2096802" y="3535496"/>
              <a:ext cx="32706" cy="11120"/>
            </a:xfrm>
            <a:custGeom>
              <a:rect b="b" l="l" r="r" t="t"/>
              <a:pathLst>
                <a:path extrusionOk="0" h="424" w="1247">
                  <a:moveTo>
                    <a:pt x="284" y="0"/>
                  </a:moveTo>
                  <a:cubicBezTo>
                    <a:pt x="0" y="0"/>
                    <a:pt x="0" y="424"/>
                    <a:pt x="284" y="424"/>
                  </a:cubicBezTo>
                  <a:lnTo>
                    <a:pt x="963" y="424"/>
                  </a:lnTo>
                  <a:cubicBezTo>
                    <a:pt x="1247" y="424"/>
                    <a:pt x="1247" y="0"/>
                    <a:pt x="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74"/>
            <p:cNvSpPr/>
            <p:nvPr/>
          </p:nvSpPr>
          <p:spPr>
            <a:xfrm>
              <a:off x="2074325" y="3468327"/>
              <a:ext cx="27460" cy="23657"/>
            </a:xfrm>
            <a:custGeom>
              <a:rect b="b" l="l" r="r" t="t"/>
              <a:pathLst>
                <a:path extrusionOk="0" h="902" w="1047">
                  <a:moveTo>
                    <a:pt x="748" y="0"/>
                  </a:moveTo>
                  <a:cubicBezTo>
                    <a:pt x="701" y="0"/>
                    <a:pt x="652" y="18"/>
                    <a:pt x="607" y="59"/>
                  </a:cubicBezTo>
                  <a:lnTo>
                    <a:pt x="126" y="540"/>
                  </a:lnTo>
                  <a:cubicBezTo>
                    <a:pt x="1" y="675"/>
                    <a:pt x="92" y="892"/>
                    <a:pt x="275" y="901"/>
                  </a:cubicBezTo>
                  <a:cubicBezTo>
                    <a:pt x="333" y="901"/>
                    <a:pt x="386" y="877"/>
                    <a:pt x="424" y="839"/>
                  </a:cubicBezTo>
                  <a:lnTo>
                    <a:pt x="906" y="357"/>
                  </a:lnTo>
                  <a:cubicBezTo>
                    <a:pt x="1047" y="205"/>
                    <a:pt x="909" y="0"/>
                    <a:pt x="7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74"/>
            <p:cNvSpPr/>
            <p:nvPr/>
          </p:nvSpPr>
          <p:spPr>
            <a:xfrm>
              <a:off x="2073905" y="3590337"/>
              <a:ext cx="27880" cy="23579"/>
            </a:xfrm>
            <a:custGeom>
              <a:rect b="b" l="l" r="r" t="t"/>
              <a:pathLst>
                <a:path extrusionOk="0" h="899" w="1063">
                  <a:moveTo>
                    <a:pt x="298" y="1"/>
                  </a:moveTo>
                  <a:cubicBezTo>
                    <a:pt x="138" y="1"/>
                    <a:pt x="1" y="202"/>
                    <a:pt x="142" y="358"/>
                  </a:cubicBezTo>
                  <a:lnTo>
                    <a:pt x="623" y="840"/>
                  </a:lnTo>
                  <a:cubicBezTo>
                    <a:pt x="668" y="881"/>
                    <a:pt x="717" y="898"/>
                    <a:pt x="764" y="898"/>
                  </a:cubicBezTo>
                  <a:cubicBezTo>
                    <a:pt x="925" y="898"/>
                    <a:pt x="1063" y="694"/>
                    <a:pt x="922" y="541"/>
                  </a:cubicBezTo>
                  <a:lnTo>
                    <a:pt x="440" y="60"/>
                  </a:lnTo>
                  <a:cubicBezTo>
                    <a:pt x="395" y="18"/>
                    <a:pt x="34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5" name="Google Shape;19155;p74"/>
          <p:cNvGrpSpPr/>
          <p:nvPr/>
        </p:nvGrpSpPr>
        <p:grpSpPr>
          <a:xfrm>
            <a:off x="2181989" y="3378996"/>
            <a:ext cx="404874" cy="341535"/>
            <a:chOff x="2181989" y="3378996"/>
            <a:chExt cx="404874" cy="341535"/>
          </a:xfrm>
        </p:grpSpPr>
        <p:sp>
          <p:nvSpPr>
            <p:cNvPr id="19156" name="Google Shape;19156;p74"/>
            <p:cNvSpPr/>
            <p:nvPr/>
          </p:nvSpPr>
          <p:spPr>
            <a:xfrm>
              <a:off x="2187916" y="3384924"/>
              <a:ext cx="393019" cy="329549"/>
            </a:xfrm>
            <a:custGeom>
              <a:rect b="b" l="l" r="r" t="t"/>
              <a:pathLst>
                <a:path extrusionOk="0" h="12565" w="14985">
                  <a:moveTo>
                    <a:pt x="727" y="1"/>
                  </a:moveTo>
                  <a:cubicBezTo>
                    <a:pt x="328" y="1"/>
                    <a:pt x="0" y="328"/>
                    <a:pt x="0" y="727"/>
                  </a:cubicBezTo>
                  <a:lnTo>
                    <a:pt x="0" y="11843"/>
                  </a:lnTo>
                  <a:cubicBezTo>
                    <a:pt x="0" y="12242"/>
                    <a:pt x="328" y="12564"/>
                    <a:pt x="727" y="12564"/>
                  </a:cubicBezTo>
                  <a:lnTo>
                    <a:pt x="14258" y="12564"/>
                  </a:lnTo>
                  <a:cubicBezTo>
                    <a:pt x="14657" y="12564"/>
                    <a:pt x="14984" y="12242"/>
                    <a:pt x="14984" y="11843"/>
                  </a:cubicBezTo>
                  <a:lnTo>
                    <a:pt x="14984" y="2176"/>
                  </a:lnTo>
                  <a:cubicBezTo>
                    <a:pt x="14984" y="1776"/>
                    <a:pt x="14657" y="1454"/>
                    <a:pt x="14258" y="1454"/>
                  </a:cubicBezTo>
                  <a:lnTo>
                    <a:pt x="9908" y="1454"/>
                  </a:lnTo>
                  <a:lnTo>
                    <a:pt x="8743" y="285"/>
                  </a:lnTo>
                  <a:cubicBezTo>
                    <a:pt x="8561" y="102"/>
                    <a:pt x="8315" y="1"/>
                    <a:pt x="8060" y="1"/>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7" name="Google Shape;19157;p74"/>
            <p:cNvSpPr/>
            <p:nvPr/>
          </p:nvSpPr>
          <p:spPr>
            <a:xfrm>
              <a:off x="2282939" y="3467331"/>
              <a:ext cx="202843" cy="202843"/>
            </a:xfrm>
            <a:custGeom>
              <a:rect b="b" l="l" r="r" t="t"/>
              <a:pathLst>
                <a:path extrusionOk="0" h="7734" w="7734">
                  <a:moveTo>
                    <a:pt x="3869" y="1"/>
                  </a:moveTo>
                  <a:cubicBezTo>
                    <a:pt x="1733" y="1"/>
                    <a:pt x="1" y="1733"/>
                    <a:pt x="1" y="3870"/>
                  </a:cubicBezTo>
                  <a:cubicBezTo>
                    <a:pt x="1" y="6001"/>
                    <a:pt x="1733" y="7733"/>
                    <a:pt x="3869" y="7733"/>
                  </a:cubicBezTo>
                  <a:cubicBezTo>
                    <a:pt x="6006" y="7733"/>
                    <a:pt x="7733" y="6001"/>
                    <a:pt x="7733" y="3870"/>
                  </a:cubicBezTo>
                  <a:cubicBezTo>
                    <a:pt x="7733" y="1733"/>
                    <a:pt x="6006" y="1"/>
                    <a:pt x="386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74"/>
            <p:cNvSpPr/>
            <p:nvPr/>
          </p:nvSpPr>
          <p:spPr>
            <a:xfrm>
              <a:off x="2308301" y="3492719"/>
              <a:ext cx="152119" cy="152093"/>
            </a:xfrm>
            <a:custGeom>
              <a:rect b="b" l="l" r="r" t="t"/>
              <a:pathLst>
                <a:path extrusionOk="0" h="5799" w="5800">
                  <a:moveTo>
                    <a:pt x="2902" y="0"/>
                  </a:moveTo>
                  <a:cubicBezTo>
                    <a:pt x="1300" y="0"/>
                    <a:pt x="1" y="1299"/>
                    <a:pt x="1" y="2902"/>
                  </a:cubicBezTo>
                  <a:cubicBezTo>
                    <a:pt x="1" y="4499"/>
                    <a:pt x="1300" y="5798"/>
                    <a:pt x="2902" y="5798"/>
                  </a:cubicBezTo>
                  <a:cubicBezTo>
                    <a:pt x="4505" y="5798"/>
                    <a:pt x="5799" y="4499"/>
                    <a:pt x="5799" y="2902"/>
                  </a:cubicBezTo>
                  <a:cubicBezTo>
                    <a:pt x="5799" y="1299"/>
                    <a:pt x="4505" y="0"/>
                    <a:pt x="290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74"/>
            <p:cNvSpPr/>
            <p:nvPr/>
          </p:nvSpPr>
          <p:spPr>
            <a:xfrm>
              <a:off x="2346435" y="3575126"/>
              <a:ext cx="76112" cy="69686"/>
            </a:xfrm>
            <a:custGeom>
              <a:rect b="b" l="l" r="r" t="t"/>
              <a:pathLst>
                <a:path extrusionOk="0" h="2657" w="2902">
                  <a:moveTo>
                    <a:pt x="967" y="0"/>
                  </a:moveTo>
                  <a:lnTo>
                    <a:pt x="967" y="481"/>
                  </a:lnTo>
                  <a:cubicBezTo>
                    <a:pt x="967" y="573"/>
                    <a:pt x="914" y="659"/>
                    <a:pt x="832" y="698"/>
                  </a:cubicBezTo>
                  <a:lnTo>
                    <a:pt x="269" y="982"/>
                  </a:lnTo>
                  <a:cubicBezTo>
                    <a:pt x="106" y="1064"/>
                    <a:pt x="0" y="1232"/>
                    <a:pt x="0" y="1415"/>
                  </a:cubicBezTo>
                  <a:lnTo>
                    <a:pt x="0" y="2266"/>
                  </a:lnTo>
                  <a:cubicBezTo>
                    <a:pt x="448" y="2526"/>
                    <a:pt x="948" y="2656"/>
                    <a:pt x="1449" y="2656"/>
                  </a:cubicBezTo>
                  <a:cubicBezTo>
                    <a:pt x="1950" y="2656"/>
                    <a:pt x="2452" y="2526"/>
                    <a:pt x="2901" y="2266"/>
                  </a:cubicBezTo>
                  <a:lnTo>
                    <a:pt x="2901" y="1415"/>
                  </a:lnTo>
                  <a:cubicBezTo>
                    <a:pt x="2901" y="1232"/>
                    <a:pt x="2796" y="1064"/>
                    <a:pt x="2632" y="982"/>
                  </a:cubicBezTo>
                  <a:lnTo>
                    <a:pt x="2064" y="698"/>
                  </a:lnTo>
                  <a:cubicBezTo>
                    <a:pt x="1982" y="659"/>
                    <a:pt x="1930" y="573"/>
                    <a:pt x="1930" y="481"/>
                  </a:cubicBezTo>
                  <a:lnTo>
                    <a:pt x="193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0" name="Google Shape;19160;p74"/>
            <p:cNvSpPr/>
            <p:nvPr/>
          </p:nvSpPr>
          <p:spPr>
            <a:xfrm>
              <a:off x="2304157" y="3384924"/>
              <a:ext cx="143622" cy="38161"/>
            </a:xfrm>
            <a:custGeom>
              <a:rect b="b" l="l" r="r" t="t"/>
              <a:pathLst>
                <a:path extrusionOk="0" h="1455" w="5476">
                  <a:moveTo>
                    <a:pt x="0" y="1"/>
                  </a:moveTo>
                  <a:cubicBezTo>
                    <a:pt x="260" y="1"/>
                    <a:pt x="505" y="102"/>
                    <a:pt x="683" y="285"/>
                  </a:cubicBezTo>
                  <a:lnTo>
                    <a:pt x="1641" y="1237"/>
                  </a:lnTo>
                  <a:cubicBezTo>
                    <a:pt x="1776" y="1377"/>
                    <a:pt x="1958" y="1454"/>
                    <a:pt x="2151" y="1454"/>
                  </a:cubicBezTo>
                  <a:lnTo>
                    <a:pt x="5476" y="1454"/>
                  </a:lnTo>
                  <a:lnTo>
                    <a:pt x="4311" y="285"/>
                  </a:lnTo>
                  <a:cubicBezTo>
                    <a:pt x="4129" y="102"/>
                    <a:pt x="3883" y="1"/>
                    <a:pt x="3628"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1" name="Google Shape;19161;p74"/>
            <p:cNvSpPr/>
            <p:nvPr/>
          </p:nvSpPr>
          <p:spPr>
            <a:xfrm>
              <a:off x="2352730" y="3384924"/>
              <a:ext cx="95048" cy="38161"/>
            </a:xfrm>
            <a:custGeom>
              <a:rect b="b" l="l" r="r" t="t"/>
              <a:pathLst>
                <a:path extrusionOk="0" h="1455" w="3624">
                  <a:moveTo>
                    <a:pt x="1" y="1"/>
                  </a:moveTo>
                  <a:cubicBezTo>
                    <a:pt x="256" y="1"/>
                    <a:pt x="501" y="102"/>
                    <a:pt x="684" y="285"/>
                  </a:cubicBezTo>
                  <a:lnTo>
                    <a:pt x="1637" y="1237"/>
                  </a:lnTo>
                  <a:cubicBezTo>
                    <a:pt x="1771" y="1377"/>
                    <a:pt x="1959" y="1454"/>
                    <a:pt x="2151" y="1454"/>
                  </a:cubicBezTo>
                  <a:lnTo>
                    <a:pt x="3624" y="1454"/>
                  </a:lnTo>
                  <a:lnTo>
                    <a:pt x="2459" y="285"/>
                  </a:lnTo>
                  <a:cubicBezTo>
                    <a:pt x="2277" y="102"/>
                    <a:pt x="2031" y="1"/>
                    <a:pt x="177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74"/>
            <p:cNvSpPr/>
            <p:nvPr/>
          </p:nvSpPr>
          <p:spPr>
            <a:xfrm>
              <a:off x="2187916" y="3682894"/>
              <a:ext cx="392888" cy="31709"/>
            </a:xfrm>
            <a:custGeom>
              <a:rect b="b" l="l" r="r" t="t"/>
              <a:pathLst>
                <a:path extrusionOk="0" h="1209" w="14980">
                  <a:moveTo>
                    <a:pt x="0" y="0"/>
                  </a:moveTo>
                  <a:lnTo>
                    <a:pt x="0" y="482"/>
                  </a:lnTo>
                  <a:cubicBezTo>
                    <a:pt x="0" y="881"/>
                    <a:pt x="323" y="1208"/>
                    <a:pt x="722" y="1208"/>
                  </a:cubicBezTo>
                  <a:lnTo>
                    <a:pt x="14258" y="1208"/>
                  </a:lnTo>
                  <a:cubicBezTo>
                    <a:pt x="14657" y="1203"/>
                    <a:pt x="14979" y="881"/>
                    <a:pt x="14979" y="482"/>
                  </a:cubicBezTo>
                  <a:lnTo>
                    <a:pt x="14979"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74"/>
            <p:cNvSpPr/>
            <p:nvPr/>
          </p:nvSpPr>
          <p:spPr>
            <a:xfrm>
              <a:off x="2346304" y="3595058"/>
              <a:ext cx="76112" cy="49754"/>
            </a:xfrm>
            <a:custGeom>
              <a:rect b="b" l="l" r="r" t="t"/>
              <a:pathLst>
                <a:path extrusionOk="0" h="1897" w="2902">
                  <a:moveTo>
                    <a:pt x="712" y="0"/>
                  </a:moveTo>
                  <a:lnTo>
                    <a:pt x="270" y="222"/>
                  </a:lnTo>
                  <a:cubicBezTo>
                    <a:pt x="106" y="304"/>
                    <a:pt x="0" y="472"/>
                    <a:pt x="0" y="655"/>
                  </a:cubicBezTo>
                  <a:lnTo>
                    <a:pt x="0" y="1506"/>
                  </a:lnTo>
                  <a:cubicBezTo>
                    <a:pt x="450" y="1766"/>
                    <a:pt x="952" y="1896"/>
                    <a:pt x="1453" y="1896"/>
                  </a:cubicBezTo>
                  <a:cubicBezTo>
                    <a:pt x="1954" y="1896"/>
                    <a:pt x="2454" y="1766"/>
                    <a:pt x="2902" y="1506"/>
                  </a:cubicBezTo>
                  <a:lnTo>
                    <a:pt x="2902" y="655"/>
                  </a:lnTo>
                  <a:cubicBezTo>
                    <a:pt x="2902" y="472"/>
                    <a:pt x="2801" y="304"/>
                    <a:pt x="2637" y="222"/>
                  </a:cubicBezTo>
                  <a:lnTo>
                    <a:pt x="2194" y="0"/>
                  </a:lnTo>
                  <a:cubicBezTo>
                    <a:pt x="2004" y="236"/>
                    <a:pt x="1729" y="354"/>
                    <a:pt x="1453" y="354"/>
                  </a:cubicBezTo>
                  <a:cubicBezTo>
                    <a:pt x="1178" y="354"/>
                    <a:pt x="902" y="236"/>
                    <a:pt x="712"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4" name="Google Shape;19164;p74"/>
            <p:cNvSpPr/>
            <p:nvPr/>
          </p:nvSpPr>
          <p:spPr>
            <a:xfrm>
              <a:off x="2359051" y="3524375"/>
              <a:ext cx="50750" cy="57071"/>
            </a:xfrm>
            <a:custGeom>
              <a:rect b="b" l="l" r="r" t="t"/>
              <a:pathLst>
                <a:path extrusionOk="0" h="2176" w="1935">
                  <a:moveTo>
                    <a:pt x="727" y="1"/>
                  </a:moveTo>
                  <a:cubicBezTo>
                    <a:pt x="327" y="1"/>
                    <a:pt x="0" y="328"/>
                    <a:pt x="0" y="727"/>
                  </a:cubicBezTo>
                  <a:lnTo>
                    <a:pt x="0" y="1209"/>
                  </a:lnTo>
                  <a:cubicBezTo>
                    <a:pt x="0" y="1743"/>
                    <a:pt x="433" y="2176"/>
                    <a:pt x="967" y="2176"/>
                  </a:cubicBezTo>
                  <a:cubicBezTo>
                    <a:pt x="1501" y="2176"/>
                    <a:pt x="1935" y="1743"/>
                    <a:pt x="1935" y="1209"/>
                  </a:cubicBezTo>
                  <a:lnTo>
                    <a:pt x="1935" y="727"/>
                  </a:lnTo>
                  <a:cubicBezTo>
                    <a:pt x="1935" y="328"/>
                    <a:pt x="1607" y="1"/>
                    <a:pt x="120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5" name="Google Shape;19165;p74"/>
            <p:cNvSpPr/>
            <p:nvPr/>
          </p:nvSpPr>
          <p:spPr>
            <a:xfrm>
              <a:off x="2359051" y="3524506"/>
              <a:ext cx="34987" cy="57019"/>
            </a:xfrm>
            <a:custGeom>
              <a:rect b="b" l="l" r="r" t="t"/>
              <a:pathLst>
                <a:path extrusionOk="0" h="2174" w="1334">
                  <a:moveTo>
                    <a:pt x="727" y="1"/>
                  </a:moveTo>
                  <a:cubicBezTo>
                    <a:pt x="327" y="1"/>
                    <a:pt x="0" y="323"/>
                    <a:pt x="0" y="722"/>
                  </a:cubicBezTo>
                  <a:lnTo>
                    <a:pt x="0" y="1204"/>
                  </a:lnTo>
                  <a:cubicBezTo>
                    <a:pt x="0" y="1759"/>
                    <a:pt x="455" y="2173"/>
                    <a:pt x="964" y="2173"/>
                  </a:cubicBezTo>
                  <a:cubicBezTo>
                    <a:pt x="1086" y="2173"/>
                    <a:pt x="1211" y="2150"/>
                    <a:pt x="1333" y="2099"/>
                  </a:cubicBezTo>
                  <a:cubicBezTo>
                    <a:pt x="967" y="1954"/>
                    <a:pt x="727" y="1598"/>
                    <a:pt x="727" y="1204"/>
                  </a:cubicBezTo>
                  <a:lnTo>
                    <a:pt x="727" y="722"/>
                  </a:lnTo>
                  <a:cubicBezTo>
                    <a:pt x="727" y="371"/>
                    <a:pt x="982" y="68"/>
                    <a:pt x="1328" y="10"/>
                  </a:cubicBezTo>
                  <a:cubicBezTo>
                    <a:pt x="1290" y="1"/>
                    <a:pt x="1246" y="1"/>
                    <a:pt x="120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74"/>
            <p:cNvSpPr/>
            <p:nvPr/>
          </p:nvSpPr>
          <p:spPr>
            <a:xfrm>
              <a:off x="2359051" y="3524375"/>
              <a:ext cx="50750" cy="25388"/>
            </a:xfrm>
            <a:custGeom>
              <a:rect b="b" l="l" r="r" t="t"/>
              <a:pathLst>
                <a:path extrusionOk="0" h="968" w="1935">
                  <a:moveTo>
                    <a:pt x="727" y="1"/>
                  </a:moveTo>
                  <a:cubicBezTo>
                    <a:pt x="327" y="1"/>
                    <a:pt x="0" y="328"/>
                    <a:pt x="0" y="727"/>
                  </a:cubicBezTo>
                  <a:cubicBezTo>
                    <a:pt x="0" y="727"/>
                    <a:pt x="727" y="968"/>
                    <a:pt x="1935" y="968"/>
                  </a:cubicBezTo>
                  <a:lnTo>
                    <a:pt x="1935" y="727"/>
                  </a:lnTo>
                  <a:cubicBezTo>
                    <a:pt x="1935" y="328"/>
                    <a:pt x="1607" y="1"/>
                    <a:pt x="120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74"/>
            <p:cNvSpPr/>
            <p:nvPr/>
          </p:nvSpPr>
          <p:spPr>
            <a:xfrm>
              <a:off x="2359051" y="3524375"/>
              <a:ext cx="34856" cy="23133"/>
            </a:xfrm>
            <a:custGeom>
              <a:rect b="b" l="l" r="r" t="t"/>
              <a:pathLst>
                <a:path extrusionOk="0" h="882" w="1329">
                  <a:moveTo>
                    <a:pt x="727" y="1"/>
                  </a:moveTo>
                  <a:cubicBezTo>
                    <a:pt x="327" y="1"/>
                    <a:pt x="0" y="328"/>
                    <a:pt x="0" y="727"/>
                  </a:cubicBezTo>
                  <a:cubicBezTo>
                    <a:pt x="241" y="795"/>
                    <a:pt x="481" y="848"/>
                    <a:pt x="727" y="881"/>
                  </a:cubicBezTo>
                  <a:lnTo>
                    <a:pt x="727" y="727"/>
                  </a:lnTo>
                  <a:cubicBezTo>
                    <a:pt x="727" y="371"/>
                    <a:pt x="982" y="73"/>
                    <a:pt x="1328" y="15"/>
                  </a:cubicBezTo>
                  <a:cubicBezTo>
                    <a:pt x="1290" y="6"/>
                    <a:pt x="1246" y="1"/>
                    <a:pt x="120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74"/>
            <p:cNvSpPr/>
            <p:nvPr/>
          </p:nvSpPr>
          <p:spPr>
            <a:xfrm>
              <a:off x="2346304" y="3606284"/>
              <a:ext cx="19067" cy="36115"/>
            </a:xfrm>
            <a:custGeom>
              <a:rect b="b" l="l" r="r" t="t"/>
              <a:pathLst>
                <a:path extrusionOk="0" h="1377" w="727">
                  <a:moveTo>
                    <a:pt x="63" y="1"/>
                  </a:moveTo>
                  <a:cubicBezTo>
                    <a:pt x="24" y="68"/>
                    <a:pt x="0" y="145"/>
                    <a:pt x="0" y="227"/>
                  </a:cubicBezTo>
                  <a:lnTo>
                    <a:pt x="0" y="1078"/>
                  </a:lnTo>
                  <a:cubicBezTo>
                    <a:pt x="226" y="1208"/>
                    <a:pt x="472" y="1309"/>
                    <a:pt x="727" y="1377"/>
                  </a:cubicBezTo>
                  <a:lnTo>
                    <a:pt x="727" y="746"/>
                  </a:lnTo>
                  <a:cubicBezTo>
                    <a:pt x="727" y="592"/>
                    <a:pt x="655" y="448"/>
                    <a:pt x="534" y="357"/>
                  </a:cubicBezTo>
                  <a:lnTo>
                    <a:pt x="63"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74"/>
            <p:cNvSpPr/>
            <p:nvPr/>
          </p:nvSpPr>
          <p:spPr>
            <a:xfrm>
              <a:off x="2403349" y="3606284"/>
              <a:ext cx="19067" cy="35984"/>
            </a:xfrm>
            <a:custGeom>
              <a:rect b="b" l="l" r="r" t="t"/>
              <a:pathLst>
                <a:path extrusionOk="0" h="1372" w="727">
                  <a:moveTo>
                    <a:pt x="669" y="1"/>
                  </a:moveTo>
                  <a:lnTo>
                    <a:pt x="197" y="357"/>
                  </a:lnTo>
                  <a:cubicBezTo>
                    <a:pt x="72" y="448"/>
                    <a:pt x="0" y="592"/>
                    <a:pt x="5" y="742"/>
                  </a:cubicBezTo>
                  <a:lnTo>
                    <a:pt x="5" y="1372"/>
                  </a:lnTo>
                  <a:cubicBezTo>
                    <a:pt x="255" y="1309"/>
                    <a:pt x="501" y="1208"/>
                    <a:pt x="727" y="1078"/>
                  </a:cubicBezTo>
                  <a:lnTo>
                    <a:pt x="727" y="227"/>
                  </a:lnTo>
                  <a:cubicBezTo>
                    <a:pt x="727" y="145"/>
                    <a:pt x="703" y="68"/>
                    <a:pt x="66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74"/>
            <p:cNvSpPr/>
            <p:nvPr/>
          </p:nvSpPr>
          <p:spPr>
            <a:xfrm>
              <a:off x="2181989" y="3378996"/>
              <a:ext cx="404874" cy="341535"/>
            </a:xfrm>
            <a:custGeom>
              <a:rect b="b" l="l" r="r" t="t"/>
              <a:pathLst>
                <a:path extrusionOk="0" h="13022" w="15437">
                  <a:moveTo>
                    <a:pt x="6506" y="453"/>
                  </a:moveTo>
                  <a:cubicBezTo>
                    <a:pt x="6703" y="453"/>
                    <a:pt x="6896" y="530"/>
                    <a:pt x="7035" y="670"/>
                  </a:cubicBezTo>
                  <a:lnTo>
                    <a:pt x="7815" y="1454"/>
                  </a:lnTo>
                  <a:lnTo>
                    <a:pt x="6809" y="1454"/>
                  </a:lnTo>
                  <a:cubicBezTo>
                    <a:pt x="6679" y="1454"/>
                    <a:pt x="6549" y="1401"/>
                    <a:pt x="6458" y="1305"/>
                  </a:cubicBezTo>
                  <a:lnTo>
                    <a:pt x="5606" y="453"/>
                  </a:lnTo>
                  <a:close/>
                  <a:moveTo>
                    <a:pt x="8286" y="453"/>
                  </a:moveTo>
                  <a:cubicBezTo>
                    <a:pt x="8479" y="453"/>
                    <a:pt x="8666" y="530"/>
                    <a:pt x="8806" y="670"/>
                  </a:cubicBezTo>
                  <a:lnTo>
                    <a:pt x="9590" y="1454"/>
                  </a:lnTo>
                  <a:lnTo>
                    <a:pt x="9407" y="1454"/>
                  </a:lnTo>
                  <a:cubicBezTo>
                    <a:pt x="9109" y="1454"/>
                    <a:pt x="9109" y="1906"/>
                    <a:pt x="9407" y="1906"/>
                  </a:cubicBezTo>
                  <a:lnTo>
                    <a:pt x="14484" y="1906"/>
                  </a:lnTo>
                  <a:cubicBezTo>
                    <a:pt x="14758" y="1906"/>
                    <a:pt x="14979" y="2128"/>
                    <a:pt x="14979" y="2402"/>
                  </a:cubicBezTo>
                  <a:lnTo>
                    <a:pt x="14979" y="12069"/>
                  </a:lnTo>
                  <a:lnTo>
                    <a:pt x="14984" y="12069"/>
                  </a:lnTo>
                  <a:cubicBezTo>
                    <a:pt x="14979" y="12343"/>
                    <a:pt x="14758" y="12564"/>
                    <a:pt x="14484" y="12564"/>
                  </a:cubicBezTo>
                  <a:lnTo>
                    <a:pt x="948" y="12564"/>
                  </a:lnTo>
                  <a:cubicBezTo>
                    <a:pt x="674" y="12564"/>
                    <a:pt x="453" y="12343"/>
                    <a:pt x="453" y="12069"/>
                  </a:cubicBezTo>
                  <a:lnTo>
                    <a:pt x="453" y="953"/>
                  </a:lnTo>
                  <a:cubicBezTo>
                    <a:pt x="453" y="674"/>
                    <a:pt x="674" y="453"/>
                    <a:pt x="948" y="453"/>
                  </a:cubicBezTo>
                  <a:lnTo>
                    <a:pt x="4658" y="453"/>
                  </a:lnTo>
                  <a:cubicBezTo>
                    <a:pt x="4855" y="453"/>
                    <a:pt x="5043" y="530"/>
                    <a:pt x="5183" y="670"/>
                  </a:cubicBezTo>
                  <a:lnTo>
                    <a:pt x="6135" y="1627"/>
                  </a:lnTo>
                  <a:cubicBezTo>
                    <a:pt x="6309" y="1801"/>
                    <a:pt x="6548" y="1902"/>
                    <a:pt x="6792" y="1902"/>
                  </a:cubicBezTo>
                  <a:cubicBezTo>
                    <a:pt x="6798" y="1902"/>
                    <a:pt x="6803" y="1901"/>
                    <a:pt x="6809" y="1901"/>
                  </a:cubicBezTo>
                  <a:lnTo>
                    <a:pt x="8358" y="1901"/>
                  </a:lnTo>
                  <a:cubicBezTo>
                    <a:pt x="8560" y="1901"/>
                    <a:pt x="8661" y="1661"/>
                    <a:pt x="8522" y="1516"/>
                  </a:cubicBezTo>
                  <a:lnTo>
                    <a:pt x="7454" y="453"/>
                  </a:lnTo>
                  <a:close/>
                  <a:moveTo>
                    <a:pt x="953" y="1"/>
                  </a:moveTo>
                  <a:cubicBezTo>
                    <a:pt x="429" y="1"/>
                    <a:pt x="0" y="429"/>
                    <a:pt x="0" y="953"/>
                  </a:cubicBezTo>
                  <a:lnTo>
                    <a:pt x="0" y="12069"/>
                  </a:lnTo>
                  <a:cubicBezTo>
                    <a:pt x="0" y="12593"/>
                    <a:pt x="429" y="13016"/>
                    <a:pt x="953" y="13021"/>
                  </a:cubicBezTo>
                  <a:lnTo>
                    <a:pt x="14484" y="13021"/>
                  </a:lnTo>
                  <a:cubicBezTo>
                    <a:pt x="15008" y="13016"/>
                    <a:pt x="15436" y="12593"/>
                    <a:pt x="15436" y="12069"/>
                  </a:cubicBezTo>
                  <a:lnTo>
                    <a:pt x="15436" y="2402"/>
                  </a:lnTo>
                  <a:cubicBezTo>
                    <a:pt x="15436" y="1877"/>
                    <a:pt x="15008" y="1454"/>
                    <a:pt x="14484" y="1454"/>
                  </a:cubicBezTo>
                  <a:lnTo>
                    <a:pt x="10230" y="1454"/>
                  </a:lnTo>
                  <a:lnTo>
                    <a:pt x="9128" y="352"/>
                  </a:lnTo>
                  <a:cubicBezTo>
                    <a:pt x="8902" y="126"/>
                    <a:pt x="8599" y="1"/>
                    <a:pt x="8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74"/>
            <p:cNvSpPr/>
            <p:nvPr/>
          </p:nvSpPr>
          <p:spPr>
            <a:xfrm>
              <a:off x="2295947" y="3486765"/>
              <a:ext cx="170505" cy="164105"/>
            </a:xfrm>
            <a:custGeom>
              <a:rect b="b" l="l" r="r" t="t"/>
              <a:pathLst>
                <a:path extrusionOk="0" h="6257" w="6501">
                  <a:moveTo>
                    <a:pt x="3614" y="1666"/>
                  </a:moveTo>
                  <a:cubicBezTo>
                    <a:pt x="3888" y="1666"/>
                    <a:pt x="4110" y="1887"/>
                    <a:pt x="4110" y="2161"/>
                  </a:cubicBezTo>
                  <a:lnTo>
                    <a:pt x="4110" y="2643"/>
                  </a:lnTo>
                  <a:cubicBezTo>
                    <a:pt x="4110" y="3052"/>
                    <a:pt x="3782" y="3384"/>
                    <a:pt x="3373" y="3384"/>
                  </a:cubicBezTo>
                  <a:cubicBezTo>
                    <a:pt x="2964" y="3384"/>
                    <a:pt x="2632" y="3052"/>
                    <a:pt x="2632" y="2643"/>
                  </a:cubicBezTo>
                  <a:lnTo>
                    <a:pt x="2632" y="2161"/>
                  </a:lnTo>
                  <a:cubicBezTo>
                    <a:pt x="2632" y="1887"/>
                    <a:pt x="2858" y="1666"/>
                    <a:pt x="3133" y="1666"/>
                  </a:cubicBezTo>
                  <a:close/>
                  <a:moveTo>
                    <a:pt x="3633" y="3807"/>
                  </a:moveTo>
                  <a:lnTo>
                    <a:pt x="3633" y="3942"/>
                  </a:lnTo>
                  <a:cubicBezTo>
                    <a:pt x="3628" y="4024"/>
                    <a:pt x="3652" y="4105"/>
                    <a:pt x="3691" y="4178"/>
                  </a:cubicBezTo>
                  <a:lnTo>
                    <a:pt x="3383" y="4485"/>
                  </a:lnTo>
                  <a:cubicBezTo>
                    <a:pt x="3378" y="4490"/>
                    <a:pt x="3375" y="4493"/>
                    <a:pt x="3371" y="4493"/>
                  </a:cubicBezTo>
                  <a:cubicBezTo>
                    <a:pt x="3367" y="4493"/>
                    <a:pt x="3364" y="4490"/>
                    <a:pt x="3359" y="4485"/>
                  </a:cubicBezTo>
                  <a:lnTo>
                    <a:pt x="3051" y="4178"/>
                  </a:lnTo>
                  <a:cubicBezTo>
                    <a:pt x="3089" y="4105"/>
                    <a:pt x="3114" y="4024"/>
                    <a:pt x="3114" y="3942"/>
                  </a:cubicBezTo>
                  <a:lnTo>
                    <a:pt x="3114" y="3807"/>
                  </a:lnTo>
                  <a:cubicBezTo>
                    <a:pt x="3195" y="3826"/>
                    <a:pt x="3287" y="3836"/>
                    <a:pt x="3373" y="3836"/>
                  </a:cubicBezTo>
                  <a:cubicBezTo>
                    <a:pt x="3460" y="3836"/>
                    <a:pt x="3547" y="3826"/>
                    <a:pt x="3633" y="3807"/>
                  </a:cubicBezTo>
                  <a:close/>
                  <a:moveTo>
                    <a:pt x="3373" y="448"/>
                  </a:moveTo>
                  <a:cubicBezTo>
                    <a:pt x="4504" y="448"/>
                    <a:pt x="5519" y="1165"/>
                    <a:pt x="5895" y="2234"/>
                  </a:cubicBezTo>
                  <a:cubicBezTo>
                    <a:pt x="6270" y="3302"/>
                    <a:pt x="5933" y="4495"/>
                    <a:pt x="5048" y="5207"/>
                  </a:cubicBezTo>
                  <a:lnTo>
                    <a:pt x="5048" y="4875"/>
                  </a:lnTo>
                  <a:cubicBezTo>
                    <a:pt x="5048" y="4606"/>
                    <a:pt x="4899" y="4360"/>
                    <a:pt x="4658" y="4240"/>
                  </a:cubicBezTo>
                  <a:lnTo>
                    <a:pt x="4090" y="3956"/>
                  </a:lnTo>
                  <a:cubicBezTo>
                    <a:pt x="4085" y="3956"/>
                    <a:pt x="4081" y="3951"/>
                    <a:pt x="4081" y="3942"/>
                  </a:cubicBezTo>
                  <a:lnTo>
                    <a:pt x="4081" y="3600"/>
                  </a:lnTo>
                  <a:cubicBezTo>
                    <a:pt x="4384" y="3374"/>
                    <a:pt x="4562" y="3023"/>
                    <a:pt x="4562" y="2643"/>
                  </a:cubicBezTo>
                  <a:lnTo>
                    <a:pt x="4562" y="2161"/>
                  </a:lnTo>
                  <a:cubicBezTo>
                    <a:pt x="4562" y="1637"/>
                    <a:pt x="4138" y="1209"/>
                    <a:pt x="3614" y="1209"/>
                  </a:cubicBezTo>
                  <a:lnTo>
                    <a:pt x="3133" y="1209"/>
                  </a:lnTo>
                  <a:cubicBezTo>
                    <a:pt x="2608" y="1209"/>
                    <a:pt x="2185" y="1637"/>
                    <a:pt x="2180" y="2161"/>
                  </a:cubicBezTo>
                  <a:lnTo>
                    <a:pt x="2180" y="2643"/>
                  </a:lnTo>
                  <a:cubicBezTo>
                    <a:pt x="2180" y="3018"/>
                    <a:pt x="2358" y="3374"/>
                    <a:pt x="2661" y="3600"/>
                  </a:cubicBezTo>
                  <a:lnTo>
                    <a:pt x="2661" y="3942"/>
                  </a:lnTo>
                  <a:cubicBezTo>
                    <a:pt x="2661" y="3947"/>
                    <a:pt x="2661" y="3951"/>
                    <a:pt x="2656" y="3956"/>
                  </a:cubicBezTo>
                  <a:lnTo>
                    <a:pt x="2089" y="4240"/>
                  </a:lnTo>
                  <a:cubicBezTo>
                    <a:pt x="1848" y="4356"/>
                    <a:pt x="1694" y="4606"/>
                    <a:pt x="1699" y="4875"/>
                  </a:cubicBezTo>
                  <a:lnTo>
                    <a:pt x="1699" y="5207"/>
                  </a:lnTo>
                  <a:cubicBezTo>
                    <a:pt x="814" y="4495"/>
                    <a:pt x="472" y="3302"/>
                    <a:pt x="852" y="2234"/>
                  </a:cubicBezTo>
                  <a:cubicBezTo>
                    <a:pt x="1227" y="1165"/>
                    <a:pt x="2238" y="448"/>
                    <a:pt x="3373" y="448"/>
                  </a:cubicBezTo>
                  <a:close/>
                  <a:moveTo>
                    <a:pt x="4066" y="4452"/>
                  </a:moveTo>
                  <a:lnTo>
                    <a:pt x="4461" y="4644"/>
                  </a:lnTo>
                  <a:cubicBezTo>
                    <a:pt x="4547" y="4688"/>
                    <a:pt x="4600" y="4779"/>
                    <a:pt x="4600" y="4875"/>
                  </a:cubicBezTo>
                  <a:lnTo>
                    <a:pt x="4600" y="5506"/>
                  </a:lnTo>
                  <a:cubicBezTo>
                    <a:pt x="4218" y="5703"/>
                    <a:pt x="3798" y="5801"/>
                    <a:pt x="3378" y="5801"/>
                  </a:cubicBezTo>
                  <a:cubicBezTo>
                    <a:pt x="2958" y="5801"/>
                    <a:pt x="2539" y="5703"/>
                    <a:pt x="2156" y="5506"/>
                  </a:cubicBezTo>
                  <a:lnTo>
                    <a:pt x="2151" y="5506"/>
                  </a:lnTo>
                  <a:lnTo>
                    <a:pt x="2151" y="4875"/>
                  </a:lnTo>
                  <a:cubicBezTo>
                    <a:pt x="2151" y="4779"/>
                    <a:pt x="2204" y="4688"/>
                    <a:pt x="2291" y="4644"/>
                  </a:cubicBezTo>
                  <a:lnTo>
                    <a:pt x="2685" y="4452"/>
                  </a:lnTo>
                  <a:lnTo>
                    <a:pt x="3046" y="4813"/>
                  </a:lnTo>
                  <a:cubicBezTo>
                    <a:pt x="3138" y="4902"/>
                    <a:pt x="3257" y="4946"/>
                    <a:pt x="3376" y="4946"/>
                  </a:cubicBezTo>
                  <a:cubicBezTo>
                    <a:pt x="3495" y="4946"/>
                    <a:pt x="3614" y="4902"/>
                    <a:pt x="3705" y="4813"/>
                  </a:cubicBezTo>
                  <a:lnTo>
                    <a:pt x="4066" y="4452"/>
                  </a:lnTo>
                  <a:close/>
                  <a:moveTo>
                    <a:pt x="3373" y="1"/>
                  </a:moveTo>
                  <a:cubicBezTo>
                    <a:pt x="2108" y="1"/>
                    <a:pt x="967" y="761"/>
                    <a:pt x="481" y="1930"/>
                  </a:cubicBezTo>
                  <a:cubicBezTo>
                    <a:pt x="0" y="3100"/>
                    <a:pt x="270" y="4447"/>
                    <a:pt x="1160" y="5342"/>
                  </a:cubicBezTo>
                  <a:cubicBezTo>
                    <a:pt x="1760" y="5938"/>
                    <a:pt x="2562" y="6256"/>
                    <a:pt x="3379" y="6256"/>
                  </a:cubicBezTo>
                  <a:cubicBezTo>
                    <a:pt x="3781" y="6256"/>
                    <a:pt x="4186" y="6179"/>
                    <a:pt x="4571" y="6020"/>
                  </a:cubicBezTo>
                  <a:cubicBezTo>
                    <a:pt x="5741" y="5534"/>
                    <a:pt x="6501" y="4394"/>
                    <a:pt x="6501" y="3129"/>
                  </a:cubicBezTo>
                  <a:cubicBezTo>
                    <a:pt x="6501" y="1401"/>
                    <a:pt x="5101" y="1"/>
                    <a:pt x="3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74"/>
            <p:cNvSpPr/>
            <p:nvPr/>
          </p:nvSpPr>
          <p:spPr>
            <a:xfrm>
              <a:off x="2266153" y="3461220"/>
              <a:ext cx="188812" cy="175593"/>
            </a:xfrm>
            <a:custGeom>
              <a:rect b="b" l="l" r="r" t="t"/>
              <a:pathLst>
                <a:path extrusionOk="0" h="6695" w="7199">
                  <a:moveTo>
                    <a:pt x="4499" y="0"/>
                  </a:moveTo>
                  <a:cubicBezTo>
                    <a:pt x="3447" y="0"/>
                    <a:pt x="2400" y="405"/>
                    <a:pt x="1608" y="1196"/>
                  </a:cubicBezTo>
                  <a:cubicBezTo>
                    <a:pt x="145" y="2659"/>
                    <a:pt x="1" y="4983"/>
                    <a:pt x="1276" y="6609"/>
                  </a:cubicBezTo>
                  <a:cubicBezTo>
                    <a:pt x="1326" y="6670"/>
                    <a:pt x="1387" y="6695"/>
                    <a:pt x="1446" y="6695"/>
                  </a:cubicBezTo>
                  <a:cubicBezTo>
                    <a:pt x="1609" y="6695"/>
                    <a:pt x="1759" y="6503"/>
                    <a:pt x="1632" y="6330"/>
                  </a:cubicBezTo>
                  <a:cubicBezTo>
                    <a:pt x="511" y="4882"/>
                    <a:pt x="641" y="2823"/>
                    <a:pt x="1935" y="1528"/>
                  </a:cubicBezTo>
                  <a:cubicBezTo>
                    <a:pt x="2642" y="821"/>
                    <a:pt x="3573" y="462"/>
                    <a:pt x="4508" y="462"/>
                  </a:cubicBezTo>
                  <a:cubicBezTo>
                    <a:pt x="5292" y="462"/>
                    <a:pt x="6080" y="714"/>
                    <a:pt x="6742" y="1225"/>
                  </a:cubicBezTo>
                  <a:cubicBezTo>
                    <a:pt x="6787" y="1258"/>
                    <a:pt x="6834" y="1273"/>
                    <a:pt x="6877" y="1273"/>
                  </a:cubicBezTo>
                  <a:cubicBezTo>
                    <a:pt x="7061" y="1273"/>
                    <a:pt x="7199" y="1021"/>
                    <a:pt x="7016" y="869"/>
                  </a:cubicBezTo>
                  <a:cubicBezTo>
                    <a:pt x="6273" y="286"/>
                    <a:pt x="5384" y="0"/>
                    <a:pt x="44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74"/>
            <p:cNvSpPr/>
            <p:nvPr/>
          </p:nvSpPr>
          <p:spPr>
            <a:xfrm>
              <a:off x="2313284" y="3500639"/>
              <a:ext cx="189389" cy="175750"/>
            </a:xfrm>
            <a:custGeom>
              <a:rect b="b" l="l" r="r" t="t"/>
              <a:pathLst>
                <a:path extrusionOk="0" h="6701" w="7221">
                  <a:moveTo>
                    <a:pt x="5768" y="0"/>
                  </a:moveTo>
                  <a:cubicBezTo>
                    <a:pt x="5719" y="0"/>
                    <a:pt x="5669" y="17"/>
                    <a:pt x="5628" y="49"/>
                  </a:cubicBezTo>
                  <a:cubicBezTo>
                    <a:pt x="5527" y="126"/>
                    <a:pt x="5513" y="266"/>
                    <a:pt x="5590" y="367"/>
                  </a:cubicBezTo>
                  <a:cubicBezTo>
                    <a:pt x="6711" y="1815"/>
                    <a:pt x="6581" y="3875"/>
                    <a:pt x="5282" y="5169"/>
                  </a:cubicBezTo>
                  <a:cubicBezTo>
                    <a:pt x="4577" y="5874"/>
                    <a:pt x="3645" y="6234"/>
                    <a:pt x="2708" y="6234"/>
                  </a:cubicBezTo>
                  <a:cubicBezTo>
                    <a:pt x="1925" y="6234"/>
                    <a:pt x="1139" y="5983"/>
                    <a:pt x="480" y="5472"/>
                  </a:cubicBezTo>
                  <a:cubicBezTo>
                    <a:pt x="431" y="5433"/>
                    <a:pt x="381" y="5416"/>
                    <a:pt x="334" y="5416"/>
                  </a:cubicBezTo>
                  <a:cubicBezTo>
                    <a:pt x="145" y="5416"/>
                    <a:pt x="1" y="5682"/>
                    <a:pt x="201" y="5828"/>
                  </a:cubicBezTo>
                  <a:cubicBezTo>
                    <a:pt x="946" y="6413"/>
                    <a:pt x="1837" y="6701"/>
                    <a:pt x="2723" y="6701"/>
                  </a:cubicBezTo>
                  <a:cubicBezTo>
                    <a:pt x="3776" y="6701"/>
                    <a:pt x="4824" y="6295"/>
                    <a:pt x="5619" y="5501"/>
                  </a:cubicBezTo>
                  <a:cubicBezTo>
                    <a:pt x="7081" y="4038"/>
                    <a:pt x="7221" y="1714"/>
                    <a:pt x="5946" y="88"/>
                  </a:cubicBezTo>
                  <a:cubicBezTo>
                    <a:pt x="5902" y="30"/>
                    <a:pt x="5835" y="0"/>
                    <a:pt x="57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4" name="Google Shape;19174;p74"/>
          <p:cNvGrpSpPr/>
          <p:nvPr/>
        </p:nvGrpSpPr>
        <p:grpSpPr>
          <a:xfrm>
            <a:off x="3097565" y="3381908"/>
            <a:ext cx="361336" cy="338623"/>
            <a:chOff x="3097565" y="3381908"/>
            <a:chExt cx="361336" cy="338623"/>
          </a:xfrm>
        </p:grpSpPr>
        <p:sp>
          <p:nvSpPr>
            <p:cNvPr id="19175" name="Google Shape;19175;p74"/>
            <p:cNvSpPr/>
            <p:nvPr/>
          </p:nvSpPr>
          <p:spPr>
            <a:xfrm>
              <a:off x="3102732" y="3455607"/>
              <a:ext cx="350871" cy="259495"/>
            </a:xfrm>
            <a:custGeom>
              <a:rect b="b" l="l" r="r" t="t"/>
              <a:pathLst>
                <a:path extrusionOk="0" h="9894" w="13378">
                  <a:moveTo>
                    <a:pt x="1011" y="0"/>
                  </a:moveTo>
                  <a:cubicBezTo>
                    <a:pt x="453" y="5"/>
                    <a:pt x="6" y="453"/>
                    <a:pt x="1" y="1011"/>
                  </a:cubicBezTo>
                  <a:lnTo>
                    <a:pt x="1" y="8888"/>
                  </a:lnTo>
                  <a:cubicBezTo>
                    <a:pt x="6" y="9441"/>
                    <a:pt x="453" y="9893"/>
                    <a:pt x="1011" y="9893"/>
                  </a:cubicBezTo>
                  <a:lnTo>
                    <a:pt x="12372" y="9893"/>
                  </a:lnTo>
                  <a:cubicBezTo>
                    <a:pt x="12925" y="9893"/>
                    <a:pt x="13377" y="9441"/>
                    <a:pt x="13377" y="8888"/>
                  </a:cubicBezTo>
                  <a:lnTo>
                    <a:pt x="13377" y="1011"/>
                  </a:lnTo>
                  <a:cubicBezTo>
                    <a:pt x="13377" y="453"/>
                    <a:pt x="12925" y="5"/>
                    <a:pt x="12372"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74"/>
            <p:cNvSpPr/>
            <p:nvPr/>
          </p:nvSpPr>
          <p:spPr>
            <a:xfrm>
              <a:off x="3102600" y="3455607"/>
              <a:ext cx="175593" cy="259495"/>
            </a:xfrm>
            <a:custGeom>
              <a:rect b="b" l="l" r="r" t="t"/>
              <a:pathLst>
                <a:path extrusionOk="0" h="9894" w="6695">
                  <a:moveTo>
                    <a:pt x="997" y="0"/>
                  </a:moveTo>
                  <a:cubicBezTo>
                    <a:pt x="444" y="10"/>
                    <a:pt x="1" y="462"/>
                    <a:pt x="6" y="1011"/>
                  </a:cubicBezTo>
                  <a:lnTo>
                    <a:pt x="6" y="8888"/>
                  </a:lnTo>
                  <a:cubicBezTo>
                    <a:pt x="1" y="9436"/>
                    <a:pt x="444" y="9889"/>
                    <a:pt x="997" y="9893"/>
                  </a:cubicBezTo>
                  <a:lnTo>
                    <a:pt x="6694" y="9893"/>
                  </a:lnTo>
                  <a:lnTo>
                    <a:pt x="669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74"/>
            <p:cNvSpPr/>
            <p:nvPr/>
          </p:nvSpPr>
          <p:spPr>
            <a:xfrm>
              <a:off x="3133156" y="3486031"/>
              <a:ext cx="290024" cy="198647"/>
            </a:xfrm>
            <a:custGeom>
              <a:rect b="b" l="l" r="r" t="t"/>
              <a:pathLst>
                <a:path extrusionOk="0" h="7574" w="11058">
                  <a:moveTo>
                    <a:pt x="270" y="0"/>
                  </a:moveTo>
                  <a:cubicBezTo>
                    <a:pt x="121" y="0"/>
                    <a:pt x="0" y="120"/>
                    <a:pt x="5" y="270"/>
                  </a:cubicBezTo>
                  <a:lnTo>
                    <a:pt x="5" y="7309"/>
                  </a:lnTo>
                  <a:cubicBezTo>
                    <a:pt x="5" y="7453"/>
                    <a:pt x="121" y="7574"/>
                    <a:pt x="270" y="7574"/>
                  </a:cubicBezTo>
                  <a:lnTo>
                    <a:pt x="10788" y="7574"/>
                  </a:lnTo>
                  <a:cubicBezTo>
                    <a:pt x="10937" y="7574"/>
                    <a:pt x="11058" y="7453"/>
                    <a:pt x="11058" y="7309"/>
                  </a:cubicBezTo>
                  <a:lnTo>
                    <a:pt x="11058" y="270"/>
                  </a:lnTo>
                  <a:cubicBezTo>
                    <a:pt x="11058" y="120"/>
                    <a:pt x="10937" y="0"/>
                    <a:pt x="10788"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8" name="Google Shape;19178;p74"/>
            <p:cNvSpPr/>
            <p:nvPr/>
          </p:nvSpPr>
          <p:spPr>
            <a:xfrm>
              <a:off x="3133156" y="3486136"/>
              <a:ext cx="145038" cy="198542"/>
            </a:xfrm>
            <a:custGeom>
              <a:rect b="b" l="l" r="r" t="t"/>
              <a:pathLst>
                <a:path extrusionOk="0" h="7570" w="5530">
                  <a:moveTo>
                    <a:pt x="265" y="1"/>
                  </a:moveTo>
                  <a:cubicBezTo>
                    <a:pt x="116" y="1"/>
                    <a:pt x="0" y="121"/>
                    <a:pt x="0" y="266"/>
                  </a:cubicBezTo>
                  <a:lnTo>
                    <a:pt x="0" y="7305"/>
                  </a:lnTo>
                  <a:cubicBezTo>
                    <a:pt x="0" y="7449"/>
                    <a:pt x="116" y="7570"/>
                    <a:pt x="265" y="7570"/>
                  </a:cubicBezTo>
                  <a:lnTo>
                    <a:pt x="5529" y="7570"/>
                  </a:lnTo>
                  <a:lnTo>
                    <a:pt x="5529" y="1"/>
                  </a:ln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9" name="Google Shape;19179;p74"/>
            <p:cNvSpPr/>
            <p:nvPr/>
          </p:nvSpPr>
          <p:spPr>
            <a:xfrm>
              <a:off x="3209241" y="3387205"/>
              <a:ext cx="137721" cy="114876"/>
            </a:xfrm>
            <a:custGeom>
              <a:rect b="b" l="l" r="r" t="t"/>
              <a:pathLst>
                <a:path extrusionOk="0" h="4380" w="5251">
                  <a:moveTo>
                    <a:pt x="2229" y="0"/>
                  </a:moveTo>
                  <a:cubicBezTo>
                    <a:pt x="1642" y="0"/>
                    <a:pt x="1165" y="477"/>
                    <a:pt x="1165" y="1069"/>
                  </a:cubicBezTo>
                  <a:lnTo>
                    <a:pt x="1165" y="1569"/>
                  </a:lnTo>
                  <a:cubicBezTo>
                    <a:pt x="1161" y="1824"/>
                    <a:pt x="954" y="2031"/>
                    <a:pt x="699" y="2031"/>
                  </a:cubicBezTo>
                  <a:lnTo>
                    <a:pt x="496" y="2031"/>
                  </a:lnTo>
                  <a:cubicBezTo>
                    <a:pt x="222" y="2031"/>
                    <a:pt x="1" y="2252"/>
                    <a:pt x="1" y="2522"/>
                  </a:cubicBezTo>
                  <a:lnTo>
                    <a:pt x="1" y="3888"/>
                  </a:lnTo>
                  <a:cubicBezTo>
                    <a:pt x="1" y="4158"/>
                    <a:pt x="222" y="4379"/>
                    <a:pt x="496" y="4379"/>
                  </a:cubicBezTo>
                  <a:lnTo>
                    <a:pt x="4760" y="4379"/>
                  </a:lnTo>
                  <a:cubicBezTo>
                    <a:pt x="5029" y="4379"/>
                    <a:pt x="5250" y="4158"/>
                    <a:pt x="5250" y="3888"/>
                  </a:cubicBezTo>
                  <a:lnTo>
                    <a:pt x="5250" y="2522"/>
                  </a:lnTo>
                  <a:cubicBezTo>
                    <a:pt x="5250" y="2252"/>
                    <a:pt x="5029" y="2031"/>
                    <a:pt x="4760" y="2031"/>
                  </a:cubicBezTo>
                  <a:lnTo>
                    <a:pt x="4558" y="2031"/>
                  </a:lnTo>
                  <a:cubicBezTo>
                    <a:pt x="4298" y="2031"/>
                    <a:pt x="4091" y="1824"/>
                    <a:pt x="4091" y="1569"/>
                  </a:cubicBezTo>
                  <a:lnTo>
                    <a:pt x="4091" y="1069"/>
                  </a:lnTo>
                  <a:cubicBezTo>
                    <a:pt x="4091" y="477"/>
                    <a:pt x="3615" y="0"/>
                    <a:pt x="302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0" name="Google Shape;19180;p74"/>
            <p:cNvSpPr/>
            <p:nvPr/>
          </p:nvSpPr>
          <p:spPr>
            <a:xfrm>
              <a:off x="3200167" y="3606284"/>
              <a:ext cx="40023" cy="34332"/>
            </a:xfrm>
            <a:custGeom>
              <a:rect b="b" l="l" r="r" t="t"/>
              <a:pathLst>
                <a:path extrusionOk="0" h="1309" w="1526">
                  <a:moveTo>
                    <a:pt x="655" y="1"/>
                  </a:moveTo>
                  <a:cubicBezTo>
                    <a:pt x="294" y="1"/>
                    <a:pt x="0" y="294"/>
                    <a:pt x="0" y="655"/>
                  </a:cubicBezTo>
                  <a:cubicBezTo>
                    <a:pt x="0" y="1049"/>
                    <a:pt x="322" y="1309"/>
                    <a:pt x="658" y="1309"/>
                  </a:cubicBezTo>
                  <a:cubicBezTo>
                    <a:pt x="819" y="1309"/>
                    <a:pt x="983" y="1249"/>
                    <a:pt x="1117" y="1117"/>
                  </a:cubicBezTo>
                  <a:cubicBezTo>
                    <a:pt x="1526" y="703"/>
                    <a:pt x="1237" y="1"/>
                    <a:pt x="655"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1" name="Google Shape;19181;p74"/>
            <p:cNvSpPr/>
            <p:nvPr/>
          </p:nvSpPr>
          <p:spPr>
            <a:xfrm>
              <a:off x="3262378" y="3541528"/>
              <a:ext cx="39184" cy="34542"/>
            </a:xfrm>
            <a:custGeom>
              <a:rect b="b" l="l" r="r" t="t"/>
              <a:pathLst>
                <a:path extrusionOk="0" h="1317" w="1494">
                  <a:moveTo>
                    <a:pt x="314" y="0"/>
                  </a:moveTo>
                  <a:cubicBezTo>
                    <a:pt x="145" y="0"/>
                    <a:pt x="1" y="218"/>
                    <a:pt x="159" y="377"/>
                  </a:cubicBezTo>
                  <a:lnTo>
                    <a:pt x="438" y="656"/>
                  </a:lnTo>
                  <a:lnTo>
                    <a:pt x="159" y="940"/>
                  </a:lnTo>
                  <a:cubicBezTo>
                    <a:pt x="73" y="1026"/>
                    <a:pt x="73" y="1161"/>
                    <a:pt x="159" y="1247"/>
                  </a:cubicBezTo>
                  <a:cubicBezTo>
                    <a:pt x="200" y="1291"/>
                    <a:pt x="256" y="1312"/>
                    <a:pt x="312" y="1312"/>
                  </a:cubicBezTo>
                  <a:cubicBezTo>
                    <a:pt x="368" y="1312"/>
                    <a:pt x="424" y="1291"/>
                    <a:pt x="467" y="1247"/>
                  </a:cubicBezTo>
                  <a:lnTo>
                    <a:pt x="746" y="964"/>
                  </a:lnTo>
                  <a:lnTo>
                    <a:pt x="1030" y="1247"/>
                  </a:lnTo>
                  <a:cubicBezTo>
                    <a:pt x="1078" y="1296"/>
                    <a:pt x="1131" y="1316"/>
                    <a:pt x="1181" y="1316"/>
                  </a:cubicBezTo>
                  <a:cubicBezTo>
                    <a:pt x="1348" y="1316"/>
                    <a:pt x="1493" y="1098"/>
                    <a:pt x="1338" y="940"/>
                  </a:cubicBezTo>
                  <a:lnTo>
                    <a:pt x="1054" y="656"/>
                  </a:lnTo>
                  <a:lnTo>
                    <a:pt x="1338" y="377"/>
                  </a:lnTo>
                  <a:cubicBezTo>
                    <a:pt x="1493" y="218"/>
                    <a:pt x="1348" y="0"/>
                    <a:pt x="1181" y="0"/>
                  </a:cubicBezTo>
                  <a:cubicBezTo>
                    <a:pt x="1131" y="0"/>
                    <a:pt x="1078" y="20"/>
                    <a:pt x="1030" y="69"/>
                  </a:cubicBezTo>
                  <a:lnTo>
                    <a:pt x="746" y="348"/>
                  </a:lnTo>
                  <a:lnTo>
                    <a:pt x="467" y="69"/>
                  </a:lnTo>
                  <a:cubicBezTo>
                    <a:pt x="419" y="20"/>
                    <a:pt x="365" y="0"/>
                    <a:pt x="31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2" name="Google Shape;19182;p74"/>
            <p:cNvSpPr/>
            <p:nvPr/>
          </p:nvSpPr>
          <p:spPr>
            <a:xfrm>
              <a:off x="3209241" y="3387205"/>
              <a:ext cx="68952" cy="114876"/>
            </a:xfrm>
            <a:custGeom>
              <a:rect b="b" l="l" r="r" t="t"/>
              <a:pathLst>
                <a:path extrusionOk="0" h="4380" w="2629">
                  <a:moveTo>
                    <a:pt x="2229" y="0"/>
                  </a:moveTo>
                  <a:cubicBezTo>
                    <a:pt x="1642" y="0"/>
                    <a:pt x="1165" y="477"/>
                    <a:pt x="1161" y="1069"/>
                  </a:cubicBezTo>
                  <a:lnTo>
                    <a:pt x="1161" y="1569"/>
                  </a:lnTo>
                  <a:cubicBezTo>
                    <a:pt x="1161" y="1824"/>
                    <a:pt x="954" y="2031"/>
                    <a:pt x="699" y="2031"/>
                  </a:cubicBezTo>
                  <a:lnTo>
                    <a:pt x="492" y="2031"/>
                  </a:lnTo>
                  <a:cubicBezTo>
                    <a:pt x="222" y="2031"/>
                    <a:pt x="1" y="2252"/>
                    <a:pt x="1" y="2522"/>
                  </a:cubicBezTo>
                  <a:lnTo>
                    <a:pt x="1" y="3888"/>
                  </a:lnTo>
                  <a:cubicBezTo>
                    <a:pt x="1" y="4158"/>
                    <a:pt x="222" y="4379"/>
                    <a:pt x="492" y="4379"/>
                  </a:cubicBezTo>
                  <a:lnTo>
                    <a:pt x="2628" y="4379"/>
                  </a:lnTo>
                  <a:lnTo>
                    <a:pt x="2628"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74"/>
            <p:cNvSpPr/>
            <p:nvPr/>
          </p:nvSpPr>
          <p:spPr>
            <a:xfrm>
              <a:off x="3257343" y="3448001"/>
              <a:ext cx="36482" cy="31237"/>
            </a:xfrm>
            <a:custGeom>
              <a:rect b="b" l="l" r="r" t="t"/>
              <a:pathLst>
                <a:path extrusionOk="0" h="1191" w="1391">
                  <a:moveTo>
                    <a:pt x="785" y="0"/>
                  </a:moveTo>
                  <a:cubicBezTo>
                    <a:pt x="640" y="0"/>
                    <a:pt x="492" y="54"/>
                    <a:pt x="371" y="175"/>
                  </a:cubicBezTo>
                  <a:cubicBezTo>
                    <a:pt x="0" y="550"/>
                    <a:pt x="265" y="1190"/>
                    <a:pt x="794" y="1190"/>
                  </a:cubicBezTo>
                  <a:cubicBezTo>
                    <a:pt x="1121" y="1190"/>
                    <a:pt x="1386" y="926"/>
                    <a:pt x="1391" y="598"/>
                  </a:cubicBezTo>
                  <a:cubicBezTo>
                    <a:pt x="1387" y="240"/>
                    <a:pt x="1092" y="0"/>
                    <a:pt x="785"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74"/>
            <p:cNvSpPr/>
            <p:nvPr/>
          </p:nvSpPr>
          <p:spPr>
            <a:xfrm>
              <a:off x="3188679" y="3534342"/>
              <a:ext cx="187894" cy="117709"/>
            </a:xfrm>
            <a:custGeom>
              <a:rect b="b" l="l" r="r" t="t"/>
              <a:pathLst>
                <a:path extrusionOk="0" h="4488" w="7164">
                  <a:moveTo>
                    <a:pt x="1093" y="2744"/>
                  </a:moveTo>
                  <a:cubicBezTo>
                    <a:pt x="1675" y="2744"/>
                    <a:pt x="1964" y="3446"/>
                    <a:pt x="1555" y="3860"/>
                  </a:cubicBezTo>
                  <a:cubicBezTo>
                    <a:pt x="1421" y="3992"/>
                    <a:pt x="1257" y="4052"/>
                    <a:pt x="1096" y="4052"/>
                  </a:cubicBezTo>
                  <a:cubicBezTo>
                    <a:pt x="760" y="4052"/>
                    <a:pt x="438" y="3792"/>
                    <a:pt x="438" y="3398"/>
                  </a:cubicBezTo>
                  <a:cubicBezTo>
                    <a:pt x="438" y="3037"/>
                    <a:pt x="732" y="2744"/>
                    <a:pt x="1093" y="2744"/>
                  </a:cubicBezTo>
                  <a:close/>
                  <a:moveTo>
                    <a:pt x="6564" y="1"/>
                  </a:moveTo>
                  <a:lnTo>
                    <a:pt x="6540" y="6"/>
                  </a:lnTo>
                  <a:lnTo>
                    <a:pt x="6535" y="6"/>
                  </a:lnTo>
                  <a:cubicBezTo>
                    <a:pt x="6525" y="11"/>
                    <a:pt x="6516" y="11"/>
                    <a:pt x="6511" y="15"/>
                  </a:cubicBezTo>
                  <a:lnTo>
                    <a:pt x="5929" y="304"/>
                  </a:lnTo>
                  <a:cubicBezTo>
                    <a:pt x="5716" y="421"/>
                    <a:pt x="5825" y="717"/>
                    <a:pt x="6023" y="717"/>
                  </a:cubicBezTo>
                  <a:cubicBezTo>
                    <a:pt x="6054" y="717"/>
                    <a:pt x="6087" y="710"/>
                    <a:pt x="6121" y="694"/>
                  </a:cubicBezTo>
                  <a:lnTo>
                    <a:pt x="6280" y="617"/>
                  </a:lnTo>
                  <a:lnTo>
                    <a:pt x="6280" y="617"/>
                  </a:lnTo>
                  <a:cubicBezTo>
                    <a:pt x="5991" y="1574"/>
                    <a:pt x="5496" y="2277"/>
                    <a:pt x="4803" y="2724"/>
                  </a:cubicBezTo>
                  <a:cubicBezTo>
                    <a:pt x="4119" y="3161"/>
                    <a:pt x="3361" y="3261"/>
                    <a:pt x="2808" y="3261"/>
                  </a:cubicBezTo>
                  <a:cubicBezTo>
                    <a:pt x="2531" y="3261"/>
                    <a:pt x="2305" y="3236"/>
                    <a:pt x="2166" y="3215"/>
                  </a:cubicBezTo>
                  <a:cubicBezTo>
                    <a:pt x="2075" y="2688"/>
                    <a:pt x="1620" y="2311"/>
                    <a:pt x="1095" y="2311"/>
                  </a:cubicBezTo>
                  <a:cubicBezTo>
                    <a:pt x="1064" y="2311"/>
                    <a:pt x="1033" y="2313"/>
                    <a:pt x="1001" y="2315"/>
                  </a:cubicBezTo>
                  <a:cubicBezTo>
                    <a:pt x="438" y="2364"/>
                    <a:pt x="5" y="2835"/>
                    <a:pt x="5" y="3403"/>
                  </a:cubicBezTo>
                  <a:lnTo>
                    <a:pt x="5" y="3398"/>
                  </a:lnTo>
                  <a:lnTo>
                    <a:pt x="5" y="3398"/>
                  </a:lnTo>
                  <a:cubicBezTo>
                    <a:pt x="1" y="3951"/>
                    <a:pt x="414" y="4413"/>
                    <a:pt x="963" y="4481"/>
                  </a:cubicBezTo>
                  <a:cubicBezTo>
                    <a:pt x="1005" y="4485"/>
                    <a:pt x="1047" y="4488"/>
                    <a:pt x="1088" y="4488"/>
                  </a:cubicBezTo>
                  <a:cubicBezTo>
                    <a:pt x="1587" y="4488"/>
                    <a:pt x="2031" y="4146"/>
                    <a:pt x="2147" y="3653"/>
                  </a:cubicBezTo>
                  <a:cubicBezTo>
                    <a:pt x="2363" y="3682"/>
                    <a:pt x="2584" y="3696"/>
                    <a:pt x="2801" y="3696"/>
                  </a:cubicBezTo>
                  <a:cubicBezTo>
                    <a:pt x="3417" y="3696"/>
                    <a:pt x="4254" y="3581"/>
                    <a:pt x="5029" y="3085"/>
                  </a:cubicBezTo>
                  <a:cubicBezTo>
                    <a:pt x="5799" y="2594"/>
                    <a:pt x="6342" y="1839"/>
                    <a:pt x="6665" y="819"/>
                  </a:cubicBezTo>
                  <a:lnTo>
                    <a:pt x="6694" y="882"/>
                  </a:lnTo>
                  <a:cubicBezTo>
                    <a:pt x="6738" y="965"/>
                    <a:pt x="6810" y="999"/>
                    <a:pt x="6881" y="999"/>
                  </a:cubicBezTo>
                  <a:cubicBezTo>
                    <a:pt x="7023" y="999"/>
                    <a:pt x="7164" y="859"/>
                    <a:pt x="7083" y="689"/>
                  </a:cubicBezTo>
                  <a:lnTo>
                    <a:pt x="6795" y="107"/>
                  </a:lnTo>
                  <a:lnTo>
                    <a:pt x="6790" y="102"/>
                  </a:lnTo>
                  <a:cubicBezTo>
                    <a:pt x="6790" y="97"/>
                    <a:pt x="6785" y="88"/>
                    <a:pt x="6780" y="83"/>
                  </a:cubicBezTo>
                  <a:lnTo>
                    <a:pt x="6776" y="78"/>
                  </a:lnTo>
                  <a:cubicBezTo>
                    <a:pt x="6766" y="64"/>
                    <a:pt x="6751" y="49"/>
                    <a:pt x="6737" y="39"/>
                  </a:cubicBezTo>
                  <a:cubicBezTo>
                    <a:pt x="6727" y="30"/>
                    <a:pt x="6723" y="25"/>
                    <a:pt x="6713" y="20"/>
                  </a:cubicBezTo>
                  <a:cubicBezTo>
                    <a:pt x="6703" y="15"/>
                    <a:pt x="6699" y="15"/>
                    <a:pt x="6689" y="11"/>
                  </a:cubicBezTo>
                  <a:lnTo>
                    <a:pt x="6684" y="11"/>
                  </a:lnTo>
                  <a:lnTo>
                    <a:pt x="6660" y="6"/>
                  </a:lnTo>
                  <a:lnTo>
                    <a:pt x="6655" y="6"/>
                  </a:lnTo>
                  <a:lnTo>
                    <a:pt x="663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74"/>
            <p:cNvSpPr/>
            <p:nvPr/>
          </p:nvSpPr>
          <p:spPr>
            <a:xfrm>
              <a:off x="3163422" y="3526316"/>
              <a:ext cx="39315" cy="34463"/>
            </a:xfrm>
            <a:custGeom>
              <a:rect b="b" l="l" r="r" t="t"/>
              <a:pathLst>
                <a:path extrusionOk="0" h="1314" w="1499">
                  <a:moveTo>
                    <a:pt x="317" y="0"/>
                  </a:moveTo>
                  <a:cubicBezTo>
                    <a:pt x="147" y="0"/>
                    <a:pt x="1" y="219"/>
                    <a:pt x="160" y="374"/>
                  </a:cubicBezTo>
                  <a:lnTo>
                    <a:pt x="439" y="658"/>
                  </a:lnTo>
                  <a:lnTo>
                    <a:pt x="160" y="937"/>
                  </a:lnTo>
                  <a:cubicBezTo>
                    <a:pt x="73" y="1024"/>
                    <a:pt x="73" y="1163"/>
                    <a:pt x="160" y="1245"/>
                  </a:cubicBezTo>
                  <a:cubicBezTo>
                    <a:pt x="203" y="1289"/>
                    <a:pt x="259" y="1310"/>
                    <a:pt x="314" y="1310"/>
                  </a:cubicBezTo>
                  <a:cubicBezTo>
                    <a:pt x="369" y="1310"/>
                    <a:pt x="425" y="1289"/>
                    <a:pt x="468" y="1245"/>
                  </a:cubicBezTo>
                  <a:lnTo>
                    <a:pt x="747" y="966"/>
                  </a:lnTo>
                  <a:lnTo>
                    <a:pt x="1031" y="1245"/>
                  </a:lnTo>
                  <a:cubicBezTo>
                    <a:pt x="1079" y="1294"/>
                    <a:pt x="1133" y="1314"/>
                    <a:pt x="1185" y="1314"/>
                  </a:cubicBezTo>
                  <a:cubicBezTo>
                    <a:pt x="1354" y="1314"/>
                    <a:pt x="1497" y="1096"/>
                    <a:pt x="1339" y="937"/>
                  </a:cubicBezTo>
                  <a:lnTo>
                    <a:pt x="1055" y="658"/>
                  </a:lnTo>
                  <a:lnTo>
                    <a:pt x="1339" y="374"/>
                  </a:lnTo>
                  <a:cubicBezTo>
                    <a:pt x="1498" y="219"/>
                    <a:pt x="1352" y="0"/>
                    <a:pt x="1182" y="0"/>
                  </a:cubicBezTo>
                  <a:cubicBezTo>
                    <a:pt x="1131" y="0"/>
                    <a:pt x="1079" y="20"/>
                    <a:pt x="1031" y="66"/>
                  </a:cubicBezTo>
                  <a:lnTo>
                    <a:pt x="747" y="350"/>
                  </a:lnTo>
                  <a:lnTo>
                    <a:pt x="468" y="66"/>
                  </a:lnTo>
                  <a:cubicBezTo>
                    <a:pt x="420" y="20"/>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74"/>
            <p:cNvSpPr/>
            <p:nvPr/>
          </p:nvSpPr>
          <p:spPr>
            <a:xfrm>
              <a:off x="3361309" y="3617614"/>
              <a:ext cx="39184" cy="34542"/>
            </a:xfrm>
            <a:custGeom>
              <a:rect b="b" l="l" r="r" t="t"/>
              <a:pathLst>
                <a:path extrusionOk="0" h="1317" w="1494">
                  <a:moveTo>
                    <a:pt x="1182" y="1"/>
                  </a:moveTo>
                  <a:cubicBezTo>
                    <a:pt x="1131" y="1"/>
                    <a:pt x="1078" y="21"/>
                    <a:pt x="1031" y="69"/>
                  </a:cubicBezTo>
                  <a:lnTo>
                    <a:pt x="747" y="353"/>
                  </a:lnTo>
                  <a:lnTo>
                    <a:pt x="468" y="69"/>
                  </a:lnTo>
                  <a:cubicBezTo>
                    <a:pt x="424" y="26"/>
                    <a:pt x="368" y="4"/>
                    <a:pt x="311" y="4"/>
                  </a:cubicBezTo>
                  <a:cubicBezTo>
                    <a:pt x="255" y="4"/>
                    <a:pt x="198" y="26"/>
                    <a:pt x="155" y="69"/>
                  </a:cubicBezTo>
                  <a:cubicBezTo>
                    <a:pt x="73" y="156"/>
                    <a:pt x="73" y="290"/>
                    <a:pt x="155" y="377"/>
                  </a:cubicBezTo>
                  <a:lnTo>
                    <a:pt x="439" y="656"/>
                  </a:lnTo>
                  <a:lnTo>
                    <a:pt x="155" y="940"/>
                  </a:lnTo>
                  <a:cubicBezTo>
                    <a:pt x="0" y="1099"/>
                    <a:pt x="145" y="1317"/>
                    <a:pt x="314" y="1317"/>
                  </a:cubicBezTo>
                  <a:cubicBezTo>
                    <a:pt x="366" y="1317"/>
                    <a:pt x="419" y="1296"/>
                    <a:pt x="468" y="1248"/>
                  </a:cubicBezTo>
                  <a:lnTo>
                    <a:pt x="747" y="969"/>
                  </a:lnTo>
                  <a:lnTo>
                    <a:pt x="1031" y="1248"/>
                  </a:lnTo>
                  <a:cubicBezTo>
                    <a:pt x="1078" y="1296"/>
                    <a:pt x="1131" y="1317"/>
                    <a:pt x="1182" y="1317"/>
                  </a:cubicBezTo>
                  <a:cubicBezTo>
                    <a:pt x="1349" y="1317"/>
                    <a:pt x="1494" y="1099"/>
                    <a:pt x="1339" y="940"/>
                  </a:cubicBezTo>
                  <a:lnTo>
                    <a:pt x="1055" y="661"/>
                  </a:lnTo>
                  <a:lnTo>
                    <a:pt x="1339" y="377"/>
                  </a:lnTo>
                  <a:cubicBezTo>
                    <a:pt x="1494" y="218"/>
                    <a:pt x="1349" y="1"/>
                    <a:pt x="1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74"/>
            <p:cNvSpPr/>
            <p:nvPr/>
          </p:nvSpPr>
          <p:spPr>
            <a:xfrm>
              <a:off x="3097565" y="3381908"/>
              <a:ext cx="361336" cy="338623"/>
            </a:xfrm>
            <a:custGeom>
              <a:rect b="b" l="l" r="r" t="t"/>
              <a:pathLst>
                <a:path extrusionOk="0" h="12911" w="13777">
                  <a:moveTo>
                    <a:pt x="7285" y="433"/>
                  </a:moveTo>
                  <a:cubicBezTo>
                    <a:pt x="7747" y="433"/>
                    <a:pt x="8118" y="809"/>
                    <a:pt x="8123" y="1271"/>
                  </a:cubicBezTo>
                  <a:lnTo>
                    <a:pt x="8123" y="1771"/>
                  </a:lnTo>
                  <a:cubicBezTo>
                    <a:pt x="8123" y="2156"/>
                    <a:pt x="8431" y="2464"/>
                    <a:pt x="8816" y="2464"/>
                  </a:cubicBezTo>
                  <a:lnTo>
                    <a:pt x="9018" y="2464"/>
                  </a:lnTo>
                  <a:cubicBezTo>
                    <a:pt x="9162" y="2464"/>
                    <a:pt x="9278" y="2579"/>
                    <a:pt x="9278" y="2724"/>
                  </a:cubicBezTo>
                  <a:lnTo>
                    <a:pt x="9278" y="4090"/>
                  </a:lnTo>
                  <a:cubicBezTo>
                    <a:pt x="9278" y="4235"/>
                    <a:pt x="9162" y="4350"/>
                    <a:pt x="9018" y="4350"/>
                  </a:cubicBezTo>
                  <a:lnTo>
                    <a:pt x="4750" y="4350"/>
                  </a:lnTo>
                  <a:cubicBezTo>
                    <a:pt x="4605" y="4350"/>
                    <a:pt x="4490" y="4235"/>
                    <a:pt x="4490" y="4090"/>
                  </a:cubicBezTo>
                  <a:lnTo>
                    <a:pt x="4490" y="2724"/>
                  </a:lnTo>
                  <a:lnTo>
                    <a:pt x="4495" y="2724"/>
                  </a:lnTo>
                  <a:cubicBezTo>
                    <a:pt x="4495" y="2579"/>
                    <a:pt x="4610" y="2464"/>
                    <a:pt x="4754" y="2464"/>
                  </a:cubicBezTo>
                  <a:lnTo>
                    <a:pt x="4961" y="2464"/>
                  </a:lnTo>
                  <a:cubicBezTo>
                    <a:pt x="5346" y="2464"/>
                    <a:pt x="5654" y="2156"/>
                    <a:pt x="5654" y="1771"/>
                  </a:cubicBezTo>
                  <a:lnTo>
                    <a:pt x="5654" y="1271"/>
                  </a:lnTo>
                  <a:cubicBezTo>
                    <a:pt x="5654" y="809"/>
                    <a:pt x="6030" y="433"/>
                    <a:pt x="6492" y="433"/>
                  </a:cubicBezTo>
                  <a:close/>
                  <a:moveTo>
                    <a:pt x="12569" y="3046"/>
                  </a:moveTo>
                  <a:cubicBezTo>
                    <a:pt x="12997" y="3046"/>
                    <a:pt x="13343" y="3393"/>
                    <a:pt x="13343" y="3821"/>
                  </a:cubicBezTo>
                  <a:lnTo>
                    <a:pt x="13343" y="11698"/>
                  </a:lnTo>
                  <a:cubicBezTo>
                    <a:pt x="13343" y="12126"/>
                    <a:pt x="12997" y="12472"/>
                    <a:pt x="12564" y="12472"/>
                  </a:cubicBezTo>
                  <a:lnTo>
                    <a:pt x="1208" y="12472"/>
                  </a:lnTo>
                  <a:cubicBezTo>
                    <a:pt x="780" y="12472"/>
                    <a:pt x="434" y="12126"/>
                    <a:pt x="434" y="11698"/>
                  </a:cubicBezTo>
                  <a:lnTo>
                    <a:pt x="434" y="3821"/>
                  </a:lnTo>
                  <a:cubicBezTo>
                    <a:pt x="434" y="3393"/>
                    <a:pt x="780" y="3046"/>
                    <a:pt x="1208" y="3046"/>
                  </a:cubicBezTo>
                  <a:lnTo>
                    <a:pt x="4057" y="3046"/>
                  </a:lnTo>
                  <a:lnTo>
                    <a:pt x="4057" y="3773"/>
                  </a:lnTo>
                  <a:lnTo>
                    <a:pt x="1377" y="3773"/>
                  </a:lnTo>
                  <a:cubicBezTo>
                    <a:pt x="1256" y="3773"/>
                    <a:pt x="1155" y="3869"/>
                    <a:pt x="1155" y="3989"/>
                  </a:cubicBezTo>
                  <a:lnTo>
                    <a:pt x="1155" y="11529"/>
                  </a:lnTo>
                  <a:cubicBezTo>
                    <a:pt x="1155" y="11650"/>
                    <a:pt x="1256" y="11751"/>
                    <a:pt x="1377" y="11751"/>
                  </a:cubicBezTo>
                  <a:lnTo>
                    <a:pt x="8719" y="11751"/>
                  </a:lnTo>
                  <a:cubicBezTo>
                    <a:pt x="8835" y="11751"/>
                    <a:pt x="8936" y="11650"/>
                    <a:pt x="8936" y="11529"/>
                  </a:cubicBezTo>
                  <a:cubicBezTo>
                    <a:pt x="8936" y="11409"/>
                    <a:pt x="8835" y="11313"/>
                    <a:pt x="8719" y="11313"/>
                  </a:cubicBezTo>
                  <a:lnTo>
                    <a:pt x="1588" y="11313"/>
                  </a:lnTo>
                  <a:lnTo>
                    <a:pt x="1588" y="4206"/>
                  </a:lnTo>
                  <a:lnTo>
                    <a:pt x="4066" y="4206"/>
                  </a:lnTo>
                  <a:cubicBezTo>
                    <a:pt x="4119" y="4538"/>
                    <a:pt x="4413" y="4783"/>
                    <a:pt x="4750" y="4788"/>
                  </a:cubicBezTo>
                  <a:lnTo>
                    <a:pt x="9023" y="4788"/>
                  </a:lnTo>
                  <a:cubicBezTo>
                    <a:pt x="9359" y="4783"/>
                    <a:pt x="9648" y="4538"/>
                    <a:pt x="9706" y="4206"/>
                  </a:cubicBezTo>
                  <a:lnTo>
                    <a:pt x="12184" y="4206"/>
                  </a:lnTo>
                  <a:lnTo>
                    <a:pt x="12184" y="11313"/>
                  </a:lnTo>
                  <a:lnTo>
                    <a:pt x="9783" y="11313"/>
                  </a:lnTo>
                  <a:cubicBezTo>
                    <a:pt x="9662" y="11313"/>
                    <a:pt x="9561" y="11409"/>
                    <a:pt x="9561" y="11529"/>
                  </a:cubicBezTo>
                  <a:cubicBezTo>
                    <a:pt x="9561" y="11650"/>
                    <a:pt x="9662" y="11746"/>
                    <a:pt x="9783" y="11746"/>
                  </a:cubicBezTo>
                  <a:lnTo>
                    <a:pt x="12400" y="11746"/>
                  </a:lnTo>
                  <a:cubicBezTo>
                    <a:pt x="12521" y="11746"/>
                    <a:pt x="12617" y="11650"/>
                    <a:pt x="12617" y="11529"/>
                  </a:cubicBezTo>
                  <a:lnTo>
                    <a:pt x="12617" y="3989"/>
                  </a:lnTo>
                  <a:cubicBezTo>
                    <a:pt x="12617" y="3869"/>
                    <a:pt x="12521" y="3768"/>
                    <a:pt x="12400" y="3768"/>
                  </a:cubicBezTo>
                  <a:lnTo>
                    <a:pt x="9715" y="3768"/>
                  </a:lnTo>
                  <a:lnTo>
                    <a:pt x="9715" y="3046"/>
                  </a:lnTo>
                  <a:close/>
                  <a:moveTo>
                    <a:pt x="6492" y="0"/>
                  </a:moveTo>
                  <a:cubicBezTo>
                    <a:pt x="5789" y="0"/>
                    <a:pt x="5221" y="568"/>
                    <a:pt x="5221" y="1271"/>
                  </a:cubicBezTo>
                  <a:lnTo>
                    <a:pt x="5221" y="1771"/>
                  </a:lnTo>
                  <a:cubicBezTo>
                    <a:pt x="5221" y="1915"/>
                    <a:pt x="5106" y="2031"/>
                    <a:pt x="4961" y="2031"/>
                  </a:cubicBezTo>
                  <a:lnTo>
                    <a:pt x="4754" y="2031"/>
                  </a:lnTo>
                  <a:cubicBezTo>
                    <a:pt x="4418" y="2031"/>
                    <a:pt x="4124" y="2276"/>
                    <a:pt x="4071" y="2608"/>
                  </a:cubicBezTo>
                  <a:lnTo>
                    <a:pt x="1213" y="2608"/>
                  </a:lnTo>
                  <a:cubicBezTo>
                    <a:pt x="544" y="2613"/>
                    <a:pt x="0" y="3152"/>
                    <a:pt x="0" y="3821"/>
                  </a:cubicBezTo>
                  <a:lnTo>
                    <a:pt x="0" y="11698"/>
                  </a:lnTo>
                  <a:cubicBezTo>
                    <a:pt x="0" y="12367"/>
                    <a:pt x="544" y="12905"/>
                    <a:pt x="1213" y="12910"/>
                  </a:cubicBezTo>
                  <a:lnTo>
                    <a:pt x="12569" y="12910"/>
                  </a:lnTo>
                  <a:cubicBezTo>
                    <a:pt x="13238" y="12905"/>
                    <a:pt x="13777" y="12367"/>
                    <a:pt x="13777" y="11698"/>
                  </a:cubicBezTo>
                  <a:lnTo>
                    <a:pt x="13777" y="3821"/>
                  </a:lnTo>
                  <a:cubicBezTo>
                    <a:pt x="13777" y="3152"/>
                    <a:pt x="13238" y="2613"/>
                    <a:pt x="12569" y="2608"/>
                  </a:cubicBezTo>
                  <a:lnTo>
                    <a:pt x="9706" y="2608"/>
                  </a:lnTo>
                  <a:cubicBezTo>
                    <a:pt x="9653" y="2276"/>
                    <a:pt x="9364" y="2031"/>
                    <a:pt x="9023" y="2031"/>
                  </a:cubicBezTo>
                  <a:lnTo>
                    <a:pt x="8816" y="2031"/>
                  </a:lnTo>
                  <a:cubicBezTo>
                    <a:pt x="8671" y="2031"/>
                    <a:pt x="8556" y="1915"/>
                    <a:pt x="8556" y="1771"/>
                  </a:cubicBezTo>
                  <a:lnTo>
                    <a:pt x="8556" y="1271"/>
                  </a:lnTo>
                  <a:cubicBezTo>
                    <a:pt x="8556" y="568"/>
                    <a:pt x="7988" y="0"/>
                    <a:pt x="7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74"/>
            <p:cNvSpPr/>
            <p:nvPr/>
          </p:nvSpPr>
          <p:spPr>
            <a:xfrm>
              <a:off x="3257212" y="3442703"/>
              <a:ext cx="48862" cy="41964"/>
            </a:xfrm>
            <a:custGeom>
              <a:rect b="b" l="l" r="r" t="t"/>
              <a:pathLst>
                <a:path extrusionOk="0" h="1600" w="1863">
                  <a:moveTo>
                    <a:pt x="799" y="440"/>
                  </a:moveTo>
                  <a:cubicBezTo>
                    <a:pt x="1121" y="440"/>
                    <a:pt x="1280" y="824"/>
                    <a:pt x="1054" y="1055"/>
                  </a:cubicBezTo>
                  <a:cubicBezTo>
                    <a:pt x="981" y="1128"/>
                    <a:pt x="892" y="1161"/>
                    <a:pt x="804" y="1161"/>
                  </a:cubicBezTo>
                  <a:cubicBezTo>
                    <a:pt x="618" y="1161"/>
                    <a:pt x="438" y="1016"/>
                    <a:pt x="438" y="800"/>
                  </a:cubicBezTo>
                  <a:cubicBezTo>
                    <a:pt x="438" y="598"/>
                    <a:pt x="597" y="440"/>
                    <a:pt x="799" y="440"/>
                  </a:cubicBezTo>
                  <a:close/>
                  <a:moveTo>
                    <a:pt x="803" y="0"/>
                  </a:moveTo>
                  <a:cubicBezTo>
                    <a:pt x="394" y="0"/>
                    <a:pt x="0" y="319"/>
                    <a:pt x="0" y="800"/>
                  </a:cubicBezTo>
                  <a:cubicBezTo>
                    <a:pt x="0" y="1238"/>
                    <a:pt x="356" y="1594"/>
                    <a:pt x="799" y="1599"/>
                  </a:cubicBezTo>
                  <a:cubicBezTo>
                    <a:pt x="1511" y="1599"/>
                    <a:pt x="1862" y="738"/>
                    <a:pt x="1362" y="237"/>
                  </a:cubicBezTo>
                  <a:cubicBezTo>
                    <a:pt x="1200" y="74"/>
                    <a:pt x="1000" y="0"/>
                    <a:pt x="8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74"/>
          <p:cNvGrpSpPr/>
          <p:nvPr/>
        </p:nvGrpSpPr>
        <p:grpSpPr>
          <a:xfrm>
            <a:off x="871401" y="1998381"/>
            <a:ext cx="324224" cy="338466"/>
            <a:chOff x="871401" y="1998381"/>
            <a:chExt cx="324224" cy="338466"/>
          </a:xfrm>
        </p:grpSpPr>
        <p:sp>
          <p:nvSpPr>
            <p:cNvPr id="19190" name="Google Shape;19190;p74"/>
            <p:cNvSpPr/>
            <p:nvPr/>
          </p:nvSpPr>
          <p:spPr>
            <a:xfrm>
              <a:off x="987379" y="2003180"/>
              <a:ext cx="203840" cy="156499"/>
            </a:xfrm>
            <a:custGeom>
              <a:rect b="b" l="l" r="r" t="t"/>
              <a:pathLst>
                <a:path extrusionOk="0" h="5967" w="7772">
                  <a:moveTo>
                    <a:pt x="4336" y="0"/>
                  </a:moveTo>
                  <a:cubicBezTo>
                    <a:pt x="4292" y="0"/>
                    <a:pt x="4254" y="24"/>
                    <a:pt x="4230" y="58"/>
                  </a:cubicBezTo>
                  <a:lnTo>
                    <a:pt x="0" y="5967"/>
                  </a:lnTo>
                  <a:lnTo>
                    <a:pt x="3590" y="5967"/>
                  </a:lnTo>
                  <a:lnTo>
                    <a:pt x="7709" y="212"/>
                  </a:lnTo>
                  <a:cubicBezTo>
                    <a:pt x="7771" y="121"/>
                    <a:pt x="7709" y="0"/>
                    <a:pt x="76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74"/>
            <p:cNvSpPr/>
            <p:nvPr/>
          </p:nvSpPr>
          <p:spPr>
            <a:xfrm>
              <a:off x="1019927" y="2003311"/>
              <a:ext cx="144277" cy="156368"/>
            </a:xfrm>
            <a:custGeom>
              <a:rect b="b" l="l" r="r" t="t"/>
              <a:pathLst>
                <a:path extrusionOk="0" h="5962" w="5501">
                  <a:moveTo>
                    <a:pt x="4264" y="0"/>
                  </a:moveTo>
                  <a:lnTo>
                    <a:pt x="1" y="5962"/>
                  </a:lnTo>
                  <a:lnTo>
                    <a:pt x="1233" y="5962"/>
                  </a:lnTo>
                  <a:lnTo>
                    <a:pt x="5501"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74"/>
            <p:cNvSpPr/>
            <p:nvPr/>
          </p:nvSpPr>
          <p:spPr>
            <a:xfrm>
              <a:off x="1052239" y="2003311"/>
              <a:ext cx="138848" cy="156368"/>
            </a:xfrm>
            <a:custGeom>
              <a:rect b="b" l="l" r="r" t="t"/>
              <a:pathLst>
                <a:path extrusionOk="0" h="5962" w="5294">
                  <a:moveTo>
                    <a:pt x="4269" y="0"/>
                  </a:moveTo>
                  <a:lnTo>
                    <a:pt x="1" y="5962"/>
                  </a:lnTo>
                  <a:lnTo>
                    <a:pt x="1117" y="5962"/>
                  </a:lnTo>
                  <a:lnTo>
                    <a:pt x="5236" y="207"/>
                  </a:lnTo>
                  <a:cubicBezTo>
                    <a:pt x="5294" y="116"/>
                    <a:pt x="5236" y="0"/>
                    <a:pt x="513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74"/>
            <p:cNvSpPr/>
            <p:nvPr/>
          </p:nvSpPr>
          <p:spPr>
            <a:xfrm>
              <a:off x="877827" y="2003311"/>
              <a:ext cx="203840" cy="156368"/>
            </a:xfrm>
            <a:custGeom>
              <a:rect b="b" l="l" r="r" t="t"/>
              <a:pathLst>
                <a:path extrusionOk="0" h="5962" w="7772">
                  <a:moveTo>
                    <a:pt x="169" y="0"/>
                  </a:moveTo>
                  <a:cubicBezTo>
                    <a:pt x="63" y="0"/>
                    <a:pt x="1" y="120"/>
                    <a:pt x="63" y="207"/>
                  </a:cubicBezTo>
                  <a:lnTo>
                    <a:pt x="4182" y="5962"/>
                  </a:lnTo>
                  <a:lnTo>
                    <a:pt x="7772" y="5962"/>
                  </a:lnTo>
                  <a:lnTo>
                    <a:pt x="3542" y="53"/>
                  </a:lnTo>
                  <a:cubicBezTo>
                    <a:pt x="3518" y="19"/>
                    <a:pt x="3480" y="0"/>
                    <a:pt x="3436"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74"/>
            <p:cNvSpPr/>
            <p:nvPr/>
          </p:nvSpPr>
          <p:spPr>
            <a:xfrm>
              <a:off x="906598" y="2003311"/>
              <a:ext cx="144277" cy="156368"/>
            </a:xfrm>
            <a:custGeom>
              <a:rect b="b" l="l" r="r" t="t"/>
              <a:pathLst>
                <a:path extrusionOk="0" h="5962" w="5501">
                  <a:moveTo>
                    <a:pt x="1" y="0"/>
                  </a:moveTo>
                  <a:lnTo>
                    <a:pt x="4269" y="5962"/>
                  </a:lnTo>
                  <a:lnTo>
                    <a:pt x="5501" y="5962"/>
                  </a:lnTo>
                  <a:lnTo>
                    <a:pt x="1233" y="0"/>
                  </a:ln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5" name="Google Shape;19195;p74"/>
            <p:cNvSpPr/>
            <p:nvPr/>
          </p:nvSpPr>
          <p:spPr>
            <a:xfrm>
              <a:off x="877827" y="2003311"/>
              <a:ext cx="140737" cy="156368"/>
            </a:xfrm>
            <a:custGeom>
              <a:rect b="b" l="l" r="r" t="t"/>
              <a:pathLst>
                <a:path extrusionOk="0" h="5962" w="5366">
                  <a:moveTo>
                    <a:pt x="169" y="0"/>
                  </a:moveTo>
                  <a:cubicBezTo>
                    <a:pt x="63" y="0"/>
                    <a:pt x="1" y="120"/>
                    <a:pt x="63" y="207"/>
                  </a:cubicBezTo>
                  <a:lnTo>
                    <a:pt x="4182" y="5962"/>
                  </a:lnTo>
                  <a:lnTo>
                    <a:pt x="5366" y="5962"/>
                  </a:lnTo>
                  <a:lnTo>
                    <a:pt x="109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6" name="Google Shape;19196;p74"/>
            <p:cNvSpPr/>
            <p:nvPr/>
          </p:nvSpPr>
          <p:spPr>
            <a:xfrm>
              <a:off x="1066874" y="2114621"/>
              <a:ext cx="32339" cy="45059"/>
            </a:xfrm>
            <a:custGeom>
              <a:rect b="b" l="l" r="r" t="t"/>
              <a:pathLst>
                <a:path extrusionOk="0" h="1718" w="1233">
                  <a:moveTo>
                    <a:pt x="674" y="0"/>
                  </a:moveTo>
                  <a:lnTo>
                    <a:pt x="1" y="938"/>
                  </a:lnTo>
                  <a:lnTo>
                    <a:pt x="559" y="1718"/>
                  </a:lnTo>
                  <a:lnTo>
                    <a:pt x="1021" y="1073"/>
                  </a:lnTo>
                  <a:lnTo>
                    <a:pt x="1233" y="780"/>
                  </a:lnTo>
                  <a:lnTo>
                    <a:pt x="674"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7" name="Google Shape;19197;p74"/>
            <p:cNvSpPr/>
            <p:nvPr/>
          </p:nvSpPr>
          <p:spPr>
            <a:xfrm>
              <a:off x="1050718" y="2092013"/>
              <a:ext cx="33860" cy="47236"/>
            </a:xfrm>
            <a:custGeom>
              <a:rect b="b" l="l" r="r" t="t"/>
              <a:pathLst>
                <a:path extrusionOk="0" h="1801" w="1291">
                  <a:moveTo>
                    <a:pt x="670" y="1"/>
                  </a:moveTo>
                  <a:lnTo>
                    <a:pt x="1" y="934"/>
                  </a:lnTo>
                  <a:lnTo>
                    <a:pt x="617" y="1800"/>
                  </a:lnTo>
                  <a:lnTo>
                    <a:pt x="1290" y="862"/>
                  </a:lnTo>
                  <a:lnTo>
                    <a:pt x="670" y="1"/>
                  </a:ln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8" name="Google Shape;19198;p74"/>
            <p:cNvSpPr/>
            <p:nvPr/>
          </p:nvSpPr>
          <p:spPr>
            <a:xfrm>
              <a:off x="1034457" y="2069300"/>
              <a:ext cx="33833" cy="47236"/>
            </a:xfrm>
            <a:custGeom>
              <a:rect b="b" l="l" r="r" t="t"/>
              <a:pathLst>
                <a:path extrusionOk="0" h="1801" w="1290">
                  <a:moveTo>
                    <a:pt x="674" y="1"/>
                  </a:moveTo>
                  <a:lnTo>
                    <a:pt x="0" y="934"/>
                  </a:lnTo>
                  <a:lnTo>
                    <a:pt x="621" y="1800"/>
                  </a:lnTo>
                  <a:lnTo>
                    <a:pt x="1290" y="867"/>
                  </a:lnTo>
                  <a:lnTo>
                    <a:pt x="674" y="1"/>
                  </a:lnTo>
                  <a:close/>
                </a:path>
              </a:pathLst>
            </a:custGeom>
            <a:solidFill>
              <a:srgbClr val="BE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9" name="Google Shape;19199;p74"/>
            <p:cNvSpPr/>
            <p:nvPr/>
          </p:nvSpPr>
          <p:spPr>
            <a:xfrm>
              <a:off x="932721" y="2133452"/>
              <a:ext cx="203473" cy="198437"/>
            </a:xfrm>
            <a:custGeom>
              <a:rect b="b" l="l" r="r" t="t"/>
              <a:pathLst>
                <a:path extrusionOk="0" h="7566" w="7758">
                  <a:moveTo>
                    <a:pt x="3883" y="0"/>
                  </a:moveTo>
                  <a:cubicBezTo>
                    <a:pt x="3728" y="0"/>
                    <a:pt x="3571" y="59"/>
                    <a:pt x="3451" y="177"/>
                  </a:cubicBezTo>
                  <a:cubicBezTo>
                    <a:pt x="3333" y="292"/>
                    <a:pt x="3177" y="353"/>
                    <a:pt x="3018" y="353"/>
                  </a:cubicBezTo>
                  <a:cubicBezTo>
                    <a:pt x="2944" y="353"/>
                    <a:pt x="2869" y="339"/>
                    <a:pt x="2797" y="312"/>
                  </a:cubicBezTo>
                  <a:cubicBezTo>
                    <a:pt x="2726" y="284"/>
                    <a:pt x="2653" y="272"/>
                    <a:pt x="2581" y="272"/>
                  </a:cubicBezTo>
                  <a:cubicBezTo>
                    <a:pt x="2335" y="272"/>
                    <a:pt x="2100" y="422"/>
                    <a:pt x="2007" y="668"/>
                  </a:cubicBezTo>
                  <a:cubicBezTo>
                    <a:pt x="1921" y="894"/>
                    <a:pt x="1704" y="1043"/>
                    <a:pt x="1464" y="1058"/>
                  </a:cubicBezTo>
                  <a:cubicBezTo>
                    <a:pt x="1127" y="1077"/>
                    <a:pt x="867" y="1366"/>
                    <a:pt x="886" y="1702"/>
                  </a:cubicBezTo>
                  <a:cubicBezTo>
                    <a:pt x="896" y="1943"/>
                    <a:pt x="766" y="2169"/>
                    <a:pt x="554" y="2280"/>
                  </a:cubicBezTo>
                  <a:cubicBezTo>
                    <a:pt x="251" y="2434"/>
                    <a:pt x="131" y="2799"/>
                    <a:pt x="285" y="3103"/>
                  </a:cubicBezTo>
                  <a:cubicBezTo>
                    <a:pt x="391" y="3319"/>
                    <a:pt x="367" y="3574"/>
                    <a:pt x="213" y="3767"/>
                  </a:cubicBezTo>
                  <a:cubicBezTo>
                    <a:pt x="1" y="4026"/>
                    <a:pt x="39" y="4416"/>
                    <a:pt x="304" y="4628"/>
                  </a:cubicBezTo>
                  <a:cubicBezTo>
                    <a:pt x="492" y="4782"/>
                    <a:pt x="569" y="5027"/>
                    <a:pt x="511" y="5263"/>
                  </a:cubicBezTo>
                  <a:cubicBezTo>
                    <a:pt x="424" y="5590"/>
                    <a:pt x="617" y="5922"/>
                    <a:pt x="944" y="6014"/>
                  </a:cubicBezTo>
                  <a:cubicBezTo>
                    <a:pt x="1175" y="6076"/>
                    <a:pt x="1348" y="6269"/>
                    <a:pt x="1387" y="6509"/>
                  </a:cubicBezTo>
                  <a:cubicBezTo>
                    <a:pt x="1439" y="6811"/>
                    <a:pt x="1703" y="7026"/>
                    <a:pt x="2000" y="7026"/>
                  </a:cubicBezTo>
                  <a:cubicBezTo>
                    <a:pt x="2029" y="7026"/>
                    <a:pt x="2059" y="7024"/>
                    <a:pt x="2089" y="7019"/>
                  </a:cubicBezTo>
                  <a:cubicBezTo>
                    <a:pt x="2122" y="7014"/>
                    <a:pt x="2155" y="7011"/>
                    <a:pt x="2187" y="7011"/>
                  </a:cubicBezTo>
                  <a:cubicBezTo>
                    <a:pt x="2392" y="7011"/>
                    <a:pt x="2584" y="7114"/>
                    <a:pt x="2700" y="7289"/>
                  </a:cubicBezTo>
                  <a:cubicBezTo>
                    <a:pt x="2816" y="7469"/>
                    <a:pt x="3012" y="7566"/>
                    <a:pt x="3212" y="7566"/>
                  </a:cubicBezTo>
                  <a:cubicBezTo>
                    <a:pt x="3327" y="7566"/>
                    <a:pt x="3443" y="7534"/>
                    <a:pt x="3547" y="7467"/>
                  </a:cubicBezTo>
                  <a:cubicBezTo>
                    <a:pt x="3648" y="7402"/>
                    <a:pt x="3764" y="7369"/>
                    <a:pt x="3879" y="7369"/>
                  </a:cubicBezTo>
                  <a:cubicBezTo>
                    <a:pt x="3995" y="7369"/>
                    <a:pt x="4110" y="7402"/>
                    <a:pt x="4211" y="7467"/>
                  </a:cubicBezTo>
                  <a:cubicBezTo>
                    <a:pt x="4315" y="7534"/>
                    <a:pt x="4432" y="7566"/>
                    <a:pt x="4547" y="7566"/>
                  </a:cubicBezTo>
                  <a:cubicBezTo>
                    <a:pt x="4747" y="7566"/>
                    <a:pt x="4944" y="7469"/>
                    <a:pt x="5063" y="7289"/>
                  </a:cubicBezTo>
                  <a:cubicBezTo>
                    <a:pt x="5175" y="7114"/>
                    <a:pt x="5366" y="7011"/>
                    <a:pt x="5571" y="7011"/>
                  </a:cubicBezTo>
                  <a:cubicBezTo>
                    <a:pt x="5604" y="7011"/>
                    <a:pt x="5636" y="7014"/>
                    <a:pt x="5669" y="7019"/>
                  </a:cubicBezTo>
                  <a:cubicBezTo>
                    <a:pt x="5699" y="7024"/>
                    <a:pt x="5730" y="7026"/>
                    <a:pt x="5759" y="7026"/>
                  </a:cubicBezTo>
                  <a:cubicBezTo>
                    <a:pt x="6060" y="7026"/>
                    <a:pt x="6323" y="6811"/>
                    <a:pt x="6372" y="6504"/>
                  </a:cubicBezTo>
                  <a:cubicBezTo>
                    <a:pt x="6410" y="6269"/>
                    <a:pt x="6583" y="6071"/>
                    <a:pt x="6819" y="6009"/>
                  </a:cubicBezTo>
                  <a:cubicBezTo>
                    <a:pt x="7142" y="5922"/>
                    <a:pt x="7339" y="5585"/>
                    <a:pt x="7252" y="5258"/>
                  </a:cubicBezTo>
                  <a:cubicBezTo>
                    <a:pt x="7190" y="5027"/>
                    <a:pt x="7271" y="4777"/>
                    <a:pt x="7459" y="4628"/>
                  </a:cubicBezTo>
                  <a:cubicBezTo>
                    <a:pt x="7719" y="4411"/>
                    <a:pt x="7757" y="4026"/>
                    <a:pt x="7546" y="3767"/>
                  </a:cubicBezTo>
                  <a:cubicBezTo>
                    <a:pt x="7397" y="3574"/>
                    <a:pt x="7368" y="3319"/>
                    <a:pt x="7478" y="3103"/>
                  </a:cubicBezTo>
                  <a:cubicBezTo>
                    <a:pt x="7628" y="2799"/>
                    <a:pt x="7512" y="2434"/>
                    <a:pt x="7214" y="2280"/>
                  </a:cubicBezTo>
                  <a:cubicBezTo>
                    <a:pt x="6997" y="2169"/>
                    <a:pt x="6867" y="1943"/>
                    <a:pt x="6877" y="1702"/>
                  </a:cubicBezTo>
                  <a:cubicBezTo>
                    <a:pt x="6896" y="1366"/>
                    <a:pt x="6636" y="1077"/>
                    <a:pt x="6299" y="1058"/>
                  </a:cubicBezTo>
                  <a:cubicBezTo>
                    <a:pt x="6059" y="1043"/>
                    <a:pt x="5847" y="894"/>
                    <a:pt x="5756" y="668"/>
                  </a:cubicBezTo>
                  <a:cubicBezTo>
                    <a:pt x="5663" y="423"/>
                    <a:pt x="5431" y="276"/>
                    <a:pt x="5186" y="276"/>
                  </a:cubicBezTo>
                  <a:cubicBezTo>
                    <a:pt x="5113" y="276"/>
                    <a:pt x="5039" y="289"/>
                    <a:pt x="4967" y="317"/>
                  </a:cubicBezTo>
                  <a:cubicBezTo>
                    <a:pt x="4896" y="342"/>
                    <a:pt x="4823" y="354"/>
                    <a:pt x="4751" y="354"/>
                  </a:cubicBezTo>
                  <a:cubicBezTo>
                    <a:pt x="4590" y="354"/>
                    <a:pt x="4432" y="293"/>
                    <a:pt x="4312" y="177"/>
                  </a:cubicBezTo>
                  <a:cubicBezTo>
                    <a:pt x="4194" y="59"/>
                    <a:pt x="4039" y="0"/>
                    <a:pt x="388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74"/>
            <p:cNvSpPr/>
            <p:nvPr/>
          </p:nvSpPr>
          <p:spPr>
            <a:xfrm>
              <a:off x="1019560" y="2133347"/>
              <a:ext cx="116765" cy="198542"/>
            </a:xfrm>
            <a:custGeom>
              <a:rect b="b" l="l" r="r" t="t"/>
              <a:pathLst>
                <a:path extrusionOk="0" h="7570" w="4452">
                  <a:moveTo>
                    <a:pt x="568" y="1"/>
                  </a:moveTo>
                  <a:cubicBezTo>
                    <a:pt x="412" y="1"/>
                    <a:pt x="255" y="61"/>
                    <a:pt x="135" y="181"/>
                  </a:cubicBezTo>
                  <a:cubicBezTo>
                    <a:pt x="92" y="220"/>
                    <a:pt x="48" y="253"/>
                    <a:pt x="0" y="282"/>
                  </a:cubicBezTo>
                  <a:cubicBezTo>
                    <a:pt x="92" y="332"/>
                    <a:pt x="193" y="358"/>
                    <a:pt x="296" y="358"/>
                  </a:cubicBezTo>
                  <a:cubicBezTo>
                    <a:pt x="371" y="358"/>
                    <a:pt x="447" y="344"/>
                    <a:pt x="520" y="316"/>
                  </a:cubicBezTo>
                  <a:cubicBezTo>
                    <a:pt x="591" y="288"/>
                    <a:pt x="664" y="276"/>
                    <a:pt x="736" y="276"/>
                  </a:cubicBezTo>
                  <a:cubicBezTo>
                    <a:pt x="982" y="276"/>
                    <a:pt x="1216" y="426"/>
                    <a:pt x="1309" y="672"/>
                  </a:cubicBezTo>
                  <a:cubicBezTo>
                    <a:pt x="1396" y="898"/>
                    <a:pt x="1608" y="1047"/>
                    <a:pt x="1853" y="1062"/>
                  </a:cubicBezTo>
                  <a:cubicBezTo>
                    <a:pt x="2190" y="1081"/>
                    <a:pt x="2450" y="1370"/>
                    <a:pt x="2430" y="1706"/>
                  </a:cubicBezTo>
                  <a:cubicBezTo>
                    <a:pt x="2421" y="1947"/>
                    <a:pt x="2551" y="2173"/>
                    <a:pt x="2762" y="2284"/>
                  </a:cubicBezTo>
                  <a:cubicBezTo>
                    <a:pt x="3065" y="2438"/>
                    <a:pt x="3186" y="2803"/>
                    <a:pt x="3032" y="3107"/>
                  </a:cubicBezTo>
                  <a:cubicBezTo>
                    <a:pt x="2926" y="3323"/>
                    <a:pt x="2950" y="3578"/>
                    <a:pt x="3099" y="3771"/>
                  </a:cubicBezTo>
                  <a:cubicBezTo>
                    <a:pt x="3311" y="4030"/>
                    <a:pt x="3272" y="4415"/>
                    <a:pt x="3013" y="4632"/>
                  </a:cubicBezTo>
                  <a:cubicBezTo>
                    <a:pt x="2825" y="4781"/>
                    <a:pt x="2743" y="5031"/>
                    <a:pt x="2806" y="5262"/>
                  </a:cubicBezTo>
                  <a:cubicBezTo>
                    <a:pt x="2892" y="5589"/>
                    <a:pt x="2700" y="5926"/>
                    <a:pt x="2373" y="6013"/>
                  </a:cubicBezTo>
                  <a:cubicBezTo>
                    <a:pt x="2137" y="6075"/>
                    <a:pt x="1964" y="6273"/>
                    <a:pt x="1925" y="6508"/>
                  </a:cubicBezTo>
                  <a:cubicBezTo>
                    <a:pt x="1877" y="6809"/>
                    <a:pt x="1617" y="7026"/>
                    <a:pt x="1319" y="7026"/>
                  </a:cubicBezTo>
                  <a:cubicBezTo>
                    <a:pt x="1287" y="7026"/>
                    <a:pt x="1255" y="7024"/>
                    <a:pt x="1223" y="7018"/>
                  </a:cubicBezTo>
                  <a:cubicBezTo>
                    <a:pt x="1191" y="7013"/>
                    <a:pt x="1160" y="7011"/>
                    <a:pt x="1129" y="7011"/>
                  </a:cubicBezTo>
                  <a:cubicBezTo>
                    <a:pt x="925" y="7011"/>
                    <a:pt x="729" y="7117"/>
                    <a:pt x="616" y="7293"/>
                  </a:cubicBezTo>
                  <a:cubicBezTo>
                    <a:pt x="597" y="7322"/>
                    <a:pt x="573" y="7350"/>
                    <a:pt x="549" y="7375"/>
                  </a:cubicBezTo>
                  <a:cubicBezTo>
                    <a:pt x="557" y="7374"/>
                    <a:pt x="565" y="7374"/>
                    <a:pt x="572" y="7374"/>
                  </a:cubicBezTo>
                  <a:cubicBezTo>
                    <a:pt x="689" y="7374"/>
                    <a:pt x="801" y="7408"/>
                    <a:pt x="900" y="7471"/>
                  </a:cubicBezTo>
                  <a:cubicBezTo>
                    <a:pt x="1004" y="7538"/>
                    <a:pt x="1121" y="7570"/>
                    <a:pt x="1236" y="7570"/>
                  </a:cubicBezTo>
                  <a:cubicBezTo>
                    <a:pt x="1436" y="7570"/>
                    <a:pt x="1633" y="7473"/>
                    <a:pt x="1752" y="7293"/>
                  </a:cubicBezTo>
                  <a:cubicBezTo>
                    <a:pt x="1864" y="7118"/>
                    <a:pt x="2055" y="7015"/>
                    <a:pt x="2260" y="7015"/>
                  </a:cubicBezTo>
                  <a:cubicBezTo>
                    <a:pt x="2293" y="7015"/>
                    <a:pt x="2325" y="7018"/>
                    <a:pt x="2358" y="7023"/>
                  </a:cubicBezTo>
                  <a:cubicBezTo>
                    <a:pt x="2388" y="7028"/>
                    <a:pt x="2418" y="7030"/>
                    <a:pt x="2447" y="7030"/>
                  </a:cubicBezTo>
                  <a:cubicBezTo>
                    <a:pt x="2745" y="7030"/>
                    <a:pt x="3008" y="6815"/>
                    <a:pt x="3061" y="6513"/>
                  </a:cubicBezTo>
                  <a:cubicBezTo>
                    <a:pt x="3099" y="6273"/>
                    <a:pt x="3272" y="6080"/>
                    <a:pt x="3503" y="6018"/>
                  </a:cubicBezTo>
                  <a:cubicBezTo>
                    <a:pt x="3831" y="5926"/>
                    <a:pt x="4023" y="5594"/>
                    <a:pt x="3941" y="5267"/>
                  </a:cubicBezTo>
                  <a:cubicBezTo>
                    <a:pt x="3879" y="5031"/>
                    <a:pt x="3956" y="4786"/>
                    <a:pt x="4143" y="4632"/>
                  </a:cubicBezTo>
                  <a:cubicBezTo>
                    <a:pt x="4408" y="4420"/>
                    <a:pt x="4451" y="4030"/>
                    <a:pt x="4235" y="3771"/>
                  </a:cubicBezTo>
                  <a:cubicBezTo>
                    <a:pt x="4086" y="3578"/>
                    <a:pt x="4057" y="3323"/>
                    <a:pt x="4167" y="3107"/>
                  </a:cubicBezTo>
                  <a:cubicBezTo>
                    <a:pt x="4321" y="2803"/>
                    <a:pt x="4201" y="2438"/>
                    <a:pt x="3898" y="2284"/>
                  </a:cubicBezTo>
                  <a:cubicBezTo>
                    <a:pt x="3686" y="2173"/>
                    <a:pt x="3556" y="1947"/>
                    <a:pt x="3566" y="1706"/>
                  </a:cubicBezTo>
                  <a:cubicBezTo>
                    <a:pt x="3580" y="1370"/>
                    <a:pt x="3320" y="1081"/>
                    <a:pt x="2984" y="1062"/>
                  </a:cubicBezTo>
                  <a:cubicBezTo>
                    <a:pt x="2743" y="1047"/>
                    <a:pt x="2531" y="898"/>
                    <a:pt x="2445" y="672"/>
                  </a:cubicBezTo>
                  <a:cubicBezTo>
                    <a:pt x="2348" y="426"/>
                    <a:pt x="2116" y="276"/>
                    <a:pt x="1869" y="276"/>
                  </a:cubicBezTo>
                  <a:cubicBezTo>
                    <a:pt x="1796" y="276"/>
                    <a:pt x="1723" y="288"/>
                    <a:pt x="1651" y="316"/>
                  </a:cubicBezTo>
                  <a:cubicBezTo>
                    <a:pt x="1579" y="343"/>
                    <a:pt x="1504" y="357"/>
                    <a:pt x="1429" y="357"/>
                  </a:cubicBezTo>
                  <a:cubicBezTo>
                    <a:pt x="1271" y="357"/>
                    <a:pt x="1116" y="296"/>
                    <a:pt x="1001" y="181"/>
                  </a:cubicBezTo>
                  <a:cubicBezTo>
                    <a:pt x="881" y="61"/>
                    <a:pt x="725" y="1"/>
                    <a:pt x="568"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1" name="Google Shape;19201;p74"/>
            <p:cNvSpPr/>
            <p:nvPr/>
          </p:nvSpPr>
          <p:spPr>
            <a:xfrm>
              <a:off x="959473" y="2157529"/>
              <a:ext cx="150100" cy="150074"/>
            </a:xfrm>
            <a:custGeom>
              <a:rect b="b" l="l" r="r" t="t"/>
              <a:pathLst>
                <a:path extrusionOk="0" h="5722" w="5723">
                  <a:moveTo>
                    <a:pt x="2859" y="0"/>
                  </a:moveTo>
                  <a:cubicBezTo>
                    <a:pt x="1281" y="0"/>
                    <a:pt x="1" y="1280"/>
                    <a:pt x="1" y="2858"/>
                  </a:cubicBezTo>
                  <a:cubicBezTo>
                    <a:pt x="1" y="4441"/>
                    <a:pt x="1281" y="5721"/>
                    <a:pt x="2859" y="5721"/>
                  </a:cubicBezTo>
                  <a:cubicBezTo>
                    <a:pt x="4442" y="5721"/>
                    <a:pt x="5722" y="4441"/>
                    <a:pt x="5722" y="2858"/>
                  </a:cubicBezTo>
                  <a:cubicBezTo>
                    <a:pt x="5722" y="1280"/>
                    <a:pt x="4442" y="0"/>
                    <a:pt x="2859" y="0"/>
                  </a:cubicBezTo>
                  <a:close/>
                </a:path>
              </a:pathLst>
            </a:custGeom>
            <a:solidFill>
              <a:srgbClr val="EF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2" name="Google Shape;19202;p74"/>
            <p:cNvSpPr/>
            <p:nvPr/>
          </p:nvSpPr>
          <p:spPr>
            <a:xfrm>
              <a:off x="1019691" y="2157529"/>
              <a:ext cx="93921" cy="150074"/>
            </a:xfrm>
            <a:custGeom>
              <a:rect b="b" l="l" r="r" t="t"/>
              <a:pathLst>
                <a:path extrusionOk="0" h="5722" w="3581">
                  <a:moveTo>
                    <a:pt x="563" y="0"/>
                  </a:moveTo>
                  <a:cubicBezTo>
                    <a:pt x="376" y="0"/>
                    <a:pt x="183" y="19"/>
                    <a:pt x="0" y="58"/>
                  </a:cubicBezTo>
                  <a:cubicBezTo>
                    <a:pt x="1333" y="327"/>
                    <a:pt x="2291" y="1496"/>
                    <a:pt x="2291" y="2858"/>
                  </a:cubicBezTo>
                  <a:cubicBezTo>
                    <a:pt x="2291" y="4220"/>
                    <a:pt x="1333" y="5394"/>
                    <a:pt x="0" y="5663"/>
                  </a:cubicBezTo>
                  <a:cubicBezTo>
                    <a:pt x="193" y="5703"/>
                    <a:pt x="384" y="5721"/>
                    <a:pt x="573" y="5721"/>
                  </a:cubicBezTo>
                  <a:cubicBezTo>
                    <a:pt x="2005" y="5721"/>
                    <a:pt x="3263" y="4635"/>
                    <a:pt x="3412" y="3147"/>
                  </a:cubicBezTo>
                  <a:cubicBezTo>
                    <a:pt x="3580" y="1463"/>
                    <a:pt x="2257" y="0"/>
                    <a:pt x="56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3" name="Google Shape;19203;p74"/>
            <p:cNvSpPr/>
            <p:nvPr/>
          </p:nvSpPr>
          <p:spPr>
            <a:xfrm>
              <a:off x="871401" y="1998381"/>
              <a:ext cx="324224" cy="338466"/>
            </a:xfrm>
            <a:custGeom>
              <a:rect b="b" l="l" r="r" t="t"/>
              <a:pathLst>
                <a:path extrusionOk="0" h="12905" w="12362">
                  <a:moveTo>
                    <a:pt x="9566" y="376"/>
                  </a:moveTo>
                  <a:lnTo>
                    <a:pt x="6843" y="4177"/>
                  </a:lnTo>
                  <a:lnTo>
                    <a:pt x="6453" y="3638"/>
                  </a:lnTo>
                  <a:lnTo>
                    <a:pt x="8791" y="376"/>
                  </a:lnTo>
                  <a:close/>
                  <a:moveTo>
                    <a:pt x="10793" y="376"/>
                  </a:moveTo>
                  <a:lnTo>
                    <a:pt x="7454" y="5038"/>
                  </a:lnTo>
                  <a:lnTo>
                    <a:pt x="7074" y="4504"/>
                  </a:lnTo>
                  <a:lnTo>
                    <a:pt x="10028" y="376"/>
                  </a:lnTo>
                  <a:close/>
                  <a:moveTo>
                    <a:pt x="2478" y="376"/>
                  </a:moveTo>
                  <a:lnTo>
                    <a:pt x="5832" y="5058"/>
                  </a:lnTo>
                  <a:cubicBezTo>
                    <a:pt x="5765" y="5091"/>
                    <a:pt x="5707" y="5135"/>
                    <a:pt x="5654" y="5187"/>
                  </a:cubicBezTo>
                  <a:cubicBezTo>
                    <a:pt x="5573" y="5268"/>
                    <a:pt x="5464" y="5311"/>
                    <a:pt x="5355" y="5311"/>
                  </a:cubicBezTo>
                  <a:cubicBezTo>
                    <a:pt x="5315" y="5311"/>
                    <a:pt x="5274" y="5305"/>
                    <a:pt x="5236" y="5293"/>
                  </a:cubicBezTo>
                  <a:lnTo>
                    <a:pt x="1709" y="376"/>
                  </a:lnTo>
                  <a:close/>
                  <a:moveTo>
                    <a:pt x="3653" y="376"/>
                  </a:moveTo>
                  <a:lnTo>
                    <a:pt x="7180" y="5308"/>
                  </a:lnTo>
                  <a:cubicBezTo>
                    <a:pt x="7150" y="5314"/>
                    <a:pt x="7121" y="5317"/>
                    <a:pt x="7091" y="5317"/>
                  </a:cubicBezTo>
                  <a:cubicBezTo>
                    <a:pt x="6978" y="5317"/>
                    <a:pt x="6869" y="5273"/>
                    <a:pt x="6785" y="5192"/>
                  </a:cubicBezTo>
                  <a:cubicBezTo>
                    <a:pt x="6636" y="5043"/>
                    <a:pt x="6434" y="4961"/>
                    <a:pt x="6222" y="4961"/>
                  </a:cubicBezTo>
                  <a:lnTo>
                    <a:pt x="2940" y="376"/>
                  </a:lnTo>
                  <a:close/>
                  <a:moveTo>
                    <a:pt x="1247" y="376"/>
                  </a:moveTo>
                  <a:lnTo>
                    <a:pt x="4735" y="5255"/>
                  </a:lnTo>
                  <a:cubicBezTo>
                    <a:pt x="4538" y="5298"/>
                    <a:pt x="4369" y="5414"/>
                    <a:pt x="4254" y="5582"/>
                  </a:cubicBezTo>
                  <a:lnTo>
                    <a:pt x="530" y="376"/>
                  </a:lnTo>
                  <a:close/>
                  <a:moveTo>
                    <a:pt x="11909" y="376"/>
                  </a:moveTo>
                  <a:lnTo>
                    <a:pt x="8190" y="5582"/>
                  </a:lnTo>
                  <a:cubicBezTo>
                    <a:pt x="8084" y="5433"/>
                    <a:pt x="7935" y="5322"/>
                    <a:pt x="7762" y="5269"/>
                  </a:cubicBezTo>
                  <a:lnTo>
                    <a:pt x="11260" y="376"/>
                  </a:lnTo>
                  <a:close/>
                  <a:moveTo>
                    <a:pt x="6223" y="5339"/>
                  </a:moveTo>
                  <a:cubicBezTo>
                    <a:pt x="6331" y="5339"/>
                    <a:pt x="6441" y="5380"/>
                    <a:pt x="6525" y="5462"/>
                  </a:cubicBezTo>
                  <a:cubicBezTo>
                    <a:pt x="6676" y="5613"/>
                    <a:pt x="6881" y="5694"/>
                    <a:pt x="7089" y="5694"/>
                  </a:cubicBezTo>
                  <a:cubicBezTo>
                    <a:pt x="7186" y="5694"/>
                    <a:pt x="7283" y="5677"/>
                    <a:pt x="7377" y="5640"/>
                  </a:cubicBezTo>
                  <a:cubicBezTo>
                    <a:pt x="7425" y="5621"/>
                    <a:pt x="7475" y="5613"/>
                    <a:pt x="7524" y="5613"/>
                  </a:cubicBezTo>
                  <a:cubicBezTo>
                    <a:pt x="7695" y="5613"/>
                    <a:pt x="7858" y="5717"/>
                    <a:pt x="7925" y="5885"/>
                  </a:cubicBezTo>
                  <a:cubicBezTo>
                    <a:pt x="7930" y="5900"/>
                    <a:pt x="7940" y="5914"/>
                    <a:pt x="7945" y="5928"/>
                  </a:cubicBezTo>
                  <a:cubicBezTo>
                    <a:pt x="7993" y="6054"/>
                    <a:pt x="8079" y="6159"/>
                    <a:pt x="8190" y="6236"/>
                  </a:cubicBezTo>
                  <a:cubicBezTo>
                    <a:pt x="8315" y="6333"/>
                    <a:pt x="8464" y="6386"/>
                    <a:pt x="8623" y="6395"/>
                  </a:cubicBezTo>
                  <a:cubicBezTo>
                    <a:pt x="8859" y="6410"/>
                    <a:pt x="9037" y="6612"/>
                    <a:pt x="9027" y="6843"/>
                  </a:cubicBezTo>
                  <a:cubicBezTo>
                    <a:pt x="9013" y="7160"/>
                    <a:pt x="9181" y="7454"/>
                    <a:pt x="9460" y="7598"/>
                  </a:cubicBezTo>
                  <a:cubicBezTo>
                    <a:pt x="9667" y="7704"/>
                    <a:pt x="9754" y="7959"/>
                    <a:pt x="9648" y="8171"/>
                  </a:cubicBezTo>
                  <a:cubicBezTo>
                    <a:pt x="9504" y="8450"/>
                    <a:pt x="9542" y="8787"/>
                    <a:pt x="9739" y="9037"/>
                  </a:cubicBezTo>
                  <a:cubicBezTo>
                    <a:pt x="9884" y="9215"/>
                    <a:pt x="9860" y="9484"/>
                    <a:pt x="9677" y="9634"/>
                  </a:cubicBezTo>
                  <a:cubicBezTo>
                    <a:pt x="9431" y="9831"/>
                    <a:pt x="9330" y="10153"/>
                    <a:pt x="9407" y="10461"/>
                  </a:cubicBezTo>
                  <a:cubicBezTo>
                    <a:pt x="9465" y="10687"/>
                    <a:pt x="9335" y="10918"/>
                    <a:pt x="9109" y="10981"/>
                  </a:cubicBezTo>
                  <a:cubicBezTo>
                    <a:pt x="8801" y="11063"/>
                    <a:pt x="8575" y="11318"/>
                    <a:pt x="8527" y="11626"/>
                  </a:cubicBezTo>
                  <a:cubicBezTo>
                    <a:pt x="8492" y="11836"/>
                    <a:pt x="8309" y="11986"/>
                    <a:pt x="8099" y="11986"/>
                  </a:cubicBezTo>
                  <a:cubicBezTo>
                    <a:pt x="8078" y="11986"/>
                    <a:pt x="8057" y="11985"/>
                    <a:pt x="8036" y="11982"/>
                  </a:cubicBezTo>
                  <a:cubicBezTo>
                    <a:pt x="7995" y="11975"/>
                    <a:pt x="7954" y="11972"/>
                    <a:pt x="7914" y="11972"/>
                  </a:cubicBezTo>
                  <a:cubicBezTo>
                    <a:pt x="7645" y="11972"/>
                    <a:pt x="7393" y="12108"/>
                    <a:pt x="7242" y="12338"/>
                  </a:cubicBezTo>
                  <a:cubicBezTo>
                    <a:pt x="7159" y="12461"/>
                    <a:pt x="7022" y="12529"/>
                    <a:pt x="6883" y="12529"/>
                  </a:cubicBezTo>
                  <a:cubicBezTo>
                    <a:pt x="6805" y="12529"/>
                    <a:pt x="6726" y="12508"/>
                    <a:pt x="6655" y="12463"/>
                  </a:cubicBezTo>
                  <a:cubicBezTo>
                    <a:pt x="6523" y="12376"/>
                    <a:pt x="6371" y="12333"/>
                    <a:pt x="6220" y="12333"/>
                  </a:cubicBezTo>
                  <a:cubicBezTo>
                    <a:pt x="6068" y="12333"/>
                    <a:pt x="5916" y="12376"/>
                    <a:pt x="5784" y="12463"/>
                  </a:cubicBezTo>
                  <a:cubicBezTo>
                    <a:pt x="5713" y="12508"/>
                    <a:pt x="5634" y="12529"/>
                    <a:pt x="5556" y="12529"/>
                  </a:cubicBezTo>
                  <a:cubicBezTo>
                    <a:pt x="5417" y="12529"/>
                    <a:pt x="5280" y="12461"/>
                    <a:pt x="5197" y="12338"/>
                  </a:cubicBezTo>
                  <a:cubicBezTo>
                    <a:pt x="5047" y="12108"/>
                    <a:pt x="4791" y="11972"/>
                    <a:pt x="4521" y="11972"/>
                  </a:cubicBezTo>
                  <a:cubicBezTo>
                    <a:pt x="4480" y="11972"/>
                    <a:pt x="4439" y="11975"/>
                    <a:pt x="4398" y="11982"/>
                  </a:cubicBezTo>
                  <a:cubicBezTo>
                    <a:pt x="4378" y="11985"/>
                    <a:pt x="4357" y="11986"/>
                    <a:pt x="4337" y="11986"/>
                  </a:cubicBezTo>
                  <a:cubicBezTo>
                    <a:pt x="4131" y="11986"/>
                    <a:pt x="3952" y="11836"/>
                    <a:pt x="3917" y="11626"/>
                  </a:cubicBezTo>
                  <a:cubicBezTo>
                    <a:pt x="3864" y="11318"/>
                    <a:pt x="3638" y="11063"/>
                    <a:pt x="3335" y="10981"/>
                  </a:cubicBezTo>
                  <a:cubicBezTo>
                    <a:pt x="3109" y="10918"/>
                    <a:pt x="2974" y="10687"/>
                    <a:pt x="3032" y="10461"/>
                  </a:cubicBezTo>
                  <a:cubicBezTo>
                    <a:pt x="3114" y="10153"/>
                    <a:pt x="3008" y="9831"/>
                    <a:pt x="2762" y="9634"/>
                  </a:cubicBezTo>
                  <a:cubicBezTo>
                    <a:pt x="2584" y="9484"/>
                    <a:pt x="2555" y="9215"/>
                    <a:pt x="2705" y="9037"/>
                  </a:cubicBezTo>
                  <a:cubicBezTo>
                    <a:pt x="2902" y="8787"/>
                    <a:pt x="2936" y="8450"/>
                    <a:pt x="2796" y="8171"/>
                  </a:cubicBezTo>
                  <a:cubicBezTo>
                    <a:pt x="2690" y="7959"/>
                    <a:pt x="2772" y="7704"/>
                    <a:pt x="2979" y="7598"/>
                  </a:cubicBezTo>
                  <a:cubicBezTo>
                    <a:pt x="3258" y="7454"/>
                    <a:pt x="3431" y="7160"/>
                    <a:pt x="3417" y="6843"/>
                  </a:cubicBezTo>
                  <a:cubicBezTo>
                    <a:pt x="3402" y="6612"/>
                    <a:pt x="3585" y="6410"/>
                    <a:pt x="3816" y="6400"/>
                  </a:cubicBezTo>
                  <a:cubicBezTo>
                    <a:pt x="4062" y="6386"/>
                    <a:pt x="4288" y="6260"/>
                    <a:pt x="4427" y="6058"/>
                  </a:cubicBezTo>
                  <a:lnTo>
                    <a:pt x="4437" y="6049"/>
                  </a:lnTo>
                  <a:cubicBezTo>
                    <a:pt x="4471" y="5996"/>
                    <a:pt x="4499" y="5943"/>
                    <a:pt x="4523" y="5885"/>
                  </a:cubicBezTo>
                  <a:cubicBezTo>
                    <a:pt x="4587" y="5717"/>
                    <a:pt x="4749" y="5613"/>
                    <a:pt x="4922" y="5613"/>
                  </a:cubicBezTo>
                  <a:cubicBezTo>
                    <a:pt x="4972" y="5613"/>
                    <a:pt x="5022" y="5621"/>
                    <a:pt x="5072" y="5640"/>
                  </a:cubicBezTo>
                  <a:cubicBezTo>
                    <a:pt x="5165" y="5677"/>
                    <a:pt x="5263" y="5694"/>
                    <a:pt x="5359" y="5694"/>
                  </a:cubicBezTo>
                  <a:cubicBezTo>
                    <a:pt x="5566" y="5694"/>
                    <a:pt x="5769" y="5613"/>
                    <a:pt x="5924" y="5462"/>
                  </a:cubicBezTo>
                  <a:cubicBezTo>
                    <a:pt x="6005" y="5380"/>
                    <a:pt x="6114" y="5339"/>
                    <a:pt x="6223" y="5339"/>
                  </a:cubicBezTo>
                  <a:close/>
                  <a:moveTo>
                    <a:pt x="12037" y="0"/>
                  </a:moveTo>
                  <a:cubicBezTo>
                    <a:pt x="12033" y="0"/>
                    <a:pt x="12029" y="0"/>
                    <a:pt x="12025" y="0"/>
                  </a:cubicBezTo>
                  <a:lnTo>
                    <a:pt x="8758" y="0"/>
                  </a:lnTo>
                  <a:cubicBezTo>
                    <a:pt x="8652" y="0"/>
                    <a:pt x="8556" y="49"/>
                    <a:pt x="8498" y="130"/>
                  </a:cubicBezTo>
                  <a:lnTo>
                    <a:pt x="6217" y="3316"/>
                  </a:lnTo>
                  <a:lnTo>
                    <a:pt x="3941" y="135"/>
                  </a:lnTo>
                  <a:cubicBezTo>
                    <a:pt x="3883" y="49"/>
                    <a:pt x="3782" y="0"/>
                    <a:pt x="3681" y="0"/>
                  </a:cubicBezTo>
                  <a:lnTo>
                    <a:pt x="414" y="0"/>
                  </a:lnTo>
                  <a:cubicBezTo>
                    <a:pt x="154" y="0"/>
                    <a:pt x="0" y="294"/>
                    <a:pt x="154" y="506"/>
                  </a:cubicBezTo>
                  <a:lnTo>
                    <a:pt x="4033" y="5928"/>
                  </a:lnTo>
                  <a:cubicBezTo>
                    <a:pt x="3965" y="5981"/>
                    <a:pt x="3879" y="6015"/>
                    <a:pt x="3792" y="6020"/>
                  </a:cubicBezTo>
                  <a:cubicBezTo>
                    <a:pt x="3354" y="6044"/>
                    <a:pt x="3013" y="6419"/>
                    <a:pt x="3037" y="6862"/>
                  </a:cubicBezTo>
                  <a:cubicBezTo>
                    <a:pt x="3041" y="7030"/>
                    <a:pt x="2950" y="7184"/>
                    <a:pt x="2806" y="7261"/>
                  </a:cubicBezTo>
                  <a:cubicBezTo>
                    <a:pt x="2411" y="7463"/>
                    <a:pt x="2257" y="7945"/>
                    <a:pt x="2454" y="8339"/>
                  </a:cubicBezTo>
                  <a:cubicBezTo>
                    <a:pt x="2527" y="8488"/>
                    <a:pt x="2507" y="8666"/>
                    <a:pt x="2406" y="8796"/>
                  </a:cubicBezTo>
                  <a:cubicBezTo>
                    <a:pt x="2132" y="9143"/>
                    <a:pt x="2185" y="9648"/>
                    <a:pt x="2527" y="9927"/>
                  </a:cubicBezTo>
                  <a:cubicBezTo>
                    <a:pt x="2656" y="10033"/>
                    <a:pt x="2709" y="10201"/>
                    <a:pt x="2666" y="10365"/>
                  </a:cubicBezTo>
                  <a:cubicBezTo>
                    <a:pt x="2555" y="10793"/>
                    <a:pt x="2810" y="11231"/>
                    <a:pt x="3234" y="11346"/>
                  </a:cubicBezTo>
                  <a:cubicBezTo>
                    <a:pt x="3397" y="11390"/>
                    <a:pt x="3518" y="11525"/>
                    <a:pt x="3542" y="11688"/>
                  </a:cubicBezTo>
                  <a:cubicBezTo>
                    <a:pt x="3607" y="12080"/>
                    <a:pt x="3948" y="12362"/>
                    <a:pt x="4337" y="12362"/>
                  </a:cubicBezTo>
                  <a:cubicBezTo>
                    <a:pt x="4378" y="12362"/>
                    <a:pt x="4419" y="12359"/>
                    <a:pt x="4461" y="12352"/>
                  </a:cubicBezTo>
                  <a:cubicBezTo>
                    <a:pt x="4482" y="12349"/>
                    <a:pt x="4503" y="12348"/>
                    <a:pt x="4523" y="12348"/>
                  </a:cubicBezTo>
                  <a:cubicBezTo>
                    <a:pt x="4665" y="12348"/>
                    <a:pt x="4800" y="12418"/>
                    <a:pt x="4880" y="12540"/>
                  </a:cubicBezTo>
                  <a:cubicBezTo>
                    <a:pt x="5033" y="12776"/>
                    <a:pt x="5290" y="12905"/>
                    <a:pt x="5552" y="12905"/>
                  </a:cubicBezTo>
                  <a:cubicBezTo>
                    <a:pt x="5701" y="12905"/>
                    <a:pt x="5852" y="12863"/>
                    <a:pt x="5986" y="12776"/>
                  </a:cubicBezTo>
                  <a:cubicBezTo>
                    <a:pt x="6058" y="12732"/>
                    <a:pt x="6139" y="12711"/>
                    <a:pt x="6219" y="12711"/>
                  </a:cubicBezTo>
                  <a:cubicBezTo>
                    <a:pt x="6299" y="12711"/>
                    <a:pt x="6378" y="12732"/>
                    <a:pt x="6448" y="12776"/>
                  </a:cubicBezTo>
                  <a:cubicBezTo>
                    <a:pt x="6583" y="12863"/>
                    <a:pt x="6733" y="12905"/>
                    <a:pt x="6883" y="12905"/>
                  </a:cubicBezTo>
                  <a:cubicBezTo>
                    <a:pt x="7145" y="12905"/>
                    <a:pt x="7403" y="12776"/>
                    <a:pt x="7560" y="12540"/>
                  </a:cubicBezTo>
                  <a:cubicBezTo>
                    <a:pt x="7639" y="12418"/>
                    <a:pt x="7774" y="12348"/>
                    <a:pt x="7916" y="12348"/>
                  </a:cubicBezTo>
                  <a:cubicBezTo>
                    <a:pt x="7937" y="12348"/>
                    <a:pt x="7957" y="12349"/>
                    <a:pt x="7978" y="12352"/>
                  </a:cubicBezTo>
                  <a:cubicBezTo>
                    <a:pt x="8020" y="12359"/>
                    <a:pt x="8061" y="12362"/>
                    <a:pt x="8102" y="12362"/>
                  </a:cubicBezTo>
                  <a:cubicBezTo>
                    <a:pt x="8491" y="12362"/>
                    <a:pt x="8832" y="12080"/>
                    <a:pt x="8897" y="11688"/>
                  </a:cubicBezTo>
                  <a:cubicBezTo>
                    <a:pt x="8921" y="11525"/>
                    <a:pt x="9042" y="11390"/>
                    <a:pt x="9205" y="11346"/>
                  </a:cubicBezTo>
                  <a:cubicBezTo>
                    <a:pt x="9629" y="11226"/>
                    <a:pt x="9884" y="10793"/>
                    <a:pt x="9773" y="10365"/>
                  </a:cubicBezTo>
                  <a:cubicBezTo>
                    <a:pt x="9730" y="10201"/>
                    <a:pt x="9783" y="10028"/>
                    <a:pt x="9913" y="9927"/>
                  </a:cubicBezTo>
                  <a:cubicBezTo>
                    <a:pt x="10254" y="9643"/>
                    <a:pt x="10307" y="9143"/>
                    <a:pt x="10033" y="8796"/>
                  </a:cubicBezTo>
                  <a:cubicBezTo>
                    <a:pt x="9927" y="8666"/>
                    <a:pt x="9913" y="8488"/>
                    <a:pt x="9985" y="8339"/>
                  </a:cubicBezTo>
                  <a:cubicBezTo>
                    <a:pt x="10182" y="7945"/>
                    <a:pt x="10028" y="7463"/>
                    <a:pt x="9634" y="7261"/>
                  </a:cubicBezTo>
                  <a:cubicBezTo>
                    <a:pt x="9489" y="7184"/>
                    <a:pt x="9398" y="7030"/>
                    <a:pt x="9403" y="6862"/>
                  </a:cubicBezTo>
                  <a:cubicBezTo>
                    <a:pt x="9427" y="6419"/>
                    <a:pt x="9085" y="6044"/>
                    <a:pt x="8647" y="6020"/>
                  </a:cubicBezTo>
                  <a:cubicBezTo>
                    <a:pt x="8560" y="6015"/>
                    <a:pt x="8474" y="5981"/>
                    <a:pt x="8407" y="5928"/>
                  </a:cubicBezTo>
                  <a:lnTo>
                    <a:pt x="12285" y="506"/>
                  </a:lnTo>
                  <a:cubicBezTo>
                    <a:pt x="12357" y="409"/>
                    <a:pt x="12362" y="280"/>
                    <a:pt x="12309" y="174"/>
                  </a:cubicBezTo>
                  <a:cubicBezTo>
                    <a:pt x="12253" y="67"/>
                    <a:pt x="12152" y="0"/>
                    <a:pt x="1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4" name="Google Shape;19204;p74"/>
            <p:cNvSpPr/>
            <p:nvPr/>
          </p:nvSpPr>
          <p:spPr>
            <a:xfrm>
              <a:off x="954883" y="2152441"/>
              <a:ext cx="159280" cy="73699"/>
            </a:xfrm>
            <a:custGeom>
              <a:rect b="b" l="l" r="r" t="t"/>
              <a:pathLst>
                <a:path extrusionOk="0" h="2810" w="6073">
                  <a:moveTo>
                    <a:pt x="3023" y="0"/>
                  </a:moveTo>
                  <a:cubicBezTo>
                    <a:pt x="2335" y="0"/>
                    <a:pt x="1634" y="234"/>
                    <a:pt x="1042" y="747"/>
                  </a:cubicBezTo>
                  <a:cubicBezTo>
                    <a:pt x="494" y="1224"/>
                    <a:pt x="133" y="1873"/>
                    <a:pt x="22" y="2590"/>
                  </a:cubicBezTo>
                  <a:cubicBezTo>
                    <a:pt x="1" y="2730"/>
                    <a:pt x="107" y="2809"/>
                    <a:pt x="213" y="2809"/>
                  </a:cubicBezTo>
                  <a:cubicBezTo>
                    <a:pt x="297" y="2809"/>
                    <a:pt x="380" y="2759"/>
                    <a:pt x="397" y="2648"/>
                  </a:cubicBezTo>
                  <a:cubicBezTo>
                    <a:pt x="599" y="1344"/>
                    <a:pt x="1721" y="386"/>
                    <a:pt x="3034" y="386"/>
                  </a:cubicBezTo>
                  <a:cubicBezTo>
                    <a:pt x="4353" y="386"/>
                    <a:pt x="5474" y="1344"/>
                    <a:pt x="5676" y="2648"/>
                  </a:cubicBezTo>
                  <a:cubicBezTo>
                    <a:pt x="5693" y="2758"/>
                    <a:pt x="5774" y="2807"/>
                    <a:pt x="5857" y="2807"/>
                  </a:cubicBezTo>
                  <a:cubicBezTo>
                    <a:pt x="5964" y="2807"/>
                    <a:pt x="6073" y="2726"/>
                    <a:pt x="6051" y="2585"/>
                  </a:cubicBezTo>
                  <a:cubicBezTo>
                    <a:pt x="5805" y="992"/>
                    <a:pt x="4441" y="0"/>
                    <a:pt x="3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5" name="Google Shape;19205;p74"/>
            <p:cNvSpPr/>
            <p:nvPr/>
          </p:nvSpPr>
          <p:spPr>
            <a:xfrm>
              <a:off x="954883" y="2238992"/>
              <a:ext cx="159096" cy="73516"/>
            </a:xfrm>
            <a:custGeom>
              <a:rect b="b" l="l" r="r" t="t"/>
              <a:pathLst>
                <a:path extrusionOk="0" h="2803" w="6066">
                  <a:moveTo>
                    <a:pt x="5864" y="0"/>
                  </a:moveTo>
                  <a:cubicBezTo>
                    <a:pt x="5770" y="0"/>
                    <a:pt x="5689" y="65"/>
                    <a:pt x="5676" y="161"/>
                  </a:cubicBezTo>
                  <a:cubicBezTo>
                    <a:pt x="5474" y="1460"/>
                    <a:pt x="4357" y="2423"/>
                    <a:pt x="3039" y="2423"/>
                  </a:cubicBezTo>
                  <a:cubicBezTo>
                    <a:pt x="3036" y="2423"/>
                    <a:pt x="3032" y="2423"/>
                    <a:pt x="3029" y="2423"/>
                  </a:cubicBezTo>
                  <a:cubicBezTo>
                    <a:pt x="1720" y="2423"/>
                    <a:pt x="604" y="1467"/>
                    <a:pt x="397" y="171"/>
                  </a:cubicBezTo>
                  <a:cubicBezTo>
                    <a:pt x="380" y="60"/>
                    <a:pt x="297" y="10"/>
                    <a:pt x="213" y="10"/>
                  </a:cubicBezTo>
                  <a:cubicBezTo>
                    <a:pt x="107" y="10"/>
                    <a:pt x="1" y="89"/>
                    <a:pt x="22" y="229"/>
                  </a:cubicBezTo>
                  <a:cubicBezTo>
                    <a:pt x="257" y="1712"/>
                    <a:pt x="1532" y="2803"/>
                    <a:pt x="3029" y="2803"/>
                  </a:cubicBezTo>
                  <a:cubicBezTo>
                    <a:pt x="3032" y="2803"/>
                    <a:pt x="3036" y="2803"/>
                    <a:pt x="3039" y="2803"/>
                  </a:cubicBezTo>
                  <a:cubicBezTo>
                    <a:pt x="4545" y="2803"/>
                    <a:pt x="5820" y="1706"/>
                    <a:pt x="6051" y="219"/>
                  </a:cubicBezTo>
                  <a:cubicBezTo>
                    <a:pt x="6066" y="118"/>
                    <a:pt x="5993" y="17"/>
                    <a:pt x="5892" y="2"/>
                  </a:cubicBezTo>
                  <a:cubicBezTo>
                    <a:pt x="5883" y="1"/>
                    <a:pt x="5873"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6" name="Google Shape;19206;p74"/>
            <p:cNvSpPr/>
            <p:nvPr/>
          </p:nvSpPr>
          <p:spPr>
            <a:xfrm>
              <a:off x="1019560" y="2198785"/>
              <a:ext cx="18438" cy="67405"/>
            </a:xfrm>
            <a:custGeom>
              <a:rect b="b" l="l" r="r" t="t"/>
              <a:pathLst>
                <a:path extrusionOk="0" h="2570" w="703">
                  <a:moveTo>
                    <a:pt x="539" y="0"/>
                  </a:moveTo>
                  <a:cubicBezTo>
                    <a:pt x="506" y="0"/>
                    <a:pt x="467" y="15"/>
                    <a:pt x="443" y="39"/>
                  </a:cubicBezTo>
                  <a:lnTo>
                    <a:pt x="77" y="390"/>
                  </a:lnTo>
                  <a:cubicBezTo>
                    <a:pt x="34" y="424"/>
                    <a:pt x="5" y="477"/>
                    <a:pt x="5" y="535"/>
                  </a:cubicBezTo>
                  <a:cubicBezTo>
                    <a:pt x="0" y="612"/>
                    <a:pt x="58" y="679"/>
                    <a:pt x="130" y="684"/>
                  </a:cubicBezTo>
                  <a:cubicBezTo>
                    <a:pt x="159" y="684"/>
                    <a:pt x="188" y="674"/>
                    <a:pt x="207" y="650"/>
                  </a:cubicBezTo>
                  <a:lnTo>
                    <a:pt x="328" y="496"/>
                  </a:lnTo>
                  <a:lnTo>
                    <a:pt x="332" y="2450"/>
                  </a:lnTo>
                  <a:cubicBezTo>
                    <a:pt x="332" y="2527"/>
                    <a:pt x="429" y="2570"/>
                    <a:pt x="520" y="2570"/>
                  </a:cubicBezTo>
                  <a:cubicBezTo>
                    <a:pt x="611" y="2570"/>
                    <a:pt x="703" y="2527"/>
                    <a:pt x="703" y="2450"/>
                  </a:cubicBezTo>
                  <a:lnTo>
                    <a:pt x="703" y="121"/>
                  </a:lnTo>
                  <a:cubicBezTo>
                    <a:pt x="703" y="49"/>
                    <a:pt x="616" y="0"/>
                    <a:pt x="5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07" name="Google Shape;19207;p74"/>
          <p:cNvGrpSpPr/>
          <p:nvPr/>
        </p:nvGrpSpPr>
        <p:grpSpPr>
          <a:xfrm>
            <a:off x="1751884" y="1989280"/>
            <a:ext cx="360602" cy="360471"/>
            <a:chOff x="1751884" y="1989280"/>
            <a:chExt cx="360602" cy="360471"/>
          </a:xfrm>
        </p:grpSpPr>
        <p:sp>
          <p:nvSpPr>
            <p:cNvPr id="19208" name="Google Shape;19208;p74"/>
            <p:cNvSpPr/>
            <p:nvPr/>
          </p:nvSpPr>
          <p:spPr>
            <a:xfrm>
              <a:off x="1757208" y="1994604"/>
              <a:ext cx="265449" cy="174937"/>
            </a:xfrm>
            <a:custGeom>
              <a:rect b="b" l="l" r="r" t="t"/>
              <a:pathLst>
                <a:path extrusionOk="0" h="6670" w="10121">
                  <a:moveTo>
                    <a:pt x="861" y="0"/>
                  </a:moveTo>
                  <a:cubicBezTo>
                    <a:pt x="385" y="0"/>
                    <a:pt x="0" y="385"/>
                    <a:pt x="0" y="861"/>
                  </a:cubicBezTo>
                  <a:lnTo>
                    <a:pt x="0" y="6457"/>
                  </a:lnTo>
                  <a:cubicBezTo>
                    <a:pt x="0" y="6573"/>
                    <a:pt x="96" y="6669"/>
                    <a:pt x="217" y="6669"/>
                  </a:cubicBezTo>
                  <a:lnTo>
                    <a:pt x="2367" y="6669"/>
                  </a:lnTo>
                  <a:cubicBezTo>
                    <a:pt x="2603" y="6669"/>
                    <a:pt x="2796" y="6477"/>
                    <a:pt x="2800" y="6241"/>
                  </a:cubicBezTo>
                  <a:lnTo>
                    <a:pt x="2800" y="5813"/>
                  </a:lnTo>
                  <a:cubicBezTo>
                    <a:pt x="2800" y="5625"/>
                    <a:pt x="2723" y="5447"/>
                    <a:pt x="2584" y="5327"/>
                  </a:cubicBezTo>
                  <a:cubicBezTo>
                    <a:pt x="1727" y="4619"/>
                    <a:pt x="2223" y="3234"/>
                    <a:pt x="3330" y="3229"/>
                  </a:cubicBezTo>
                  <a:cubicBezTo>
                    <a:pt x="3334" y="3229"/>
                    <a:pt x="3337" y="3229"/>
                    <a:pt x="3341" y="3229"/>
                  </a:cubicBezTo>
                  <a:cubicBezTo>
                    <a:pt x="4440" y="3229"/>
                    <a:pt x="4944" y="4607"/>
                    <a:pt x="4100" y="5317"/>
                  </a:cubicBezTo>
                  <a:cubicBezTo>
                    <a:pt x="3955" y="5437"/>
                    <a:pt x="3873" y="5615"/>
                    <a:pt x="3873" y="5803"/>
                  </a:cubicBezTo>
                  <a:lnTo>
                    <a:pt x="3873" y="6241"/>
                  </a:lnTo>
                  <a:cubicBezTo>
                    <a:pt x="3873" y="6474"/>
                    <a:pt x="4061" y="6669"/>
                    <a:pt x="4293" y="6669"/>
                  </a:cubicBezTo>
                  <a:cubicBezTo>
                    <a:pt x="4296" y="6669"/>
                    <a:pt x="4299" y="6669"/>
                    <a:pt x="4302" y="6669"/>
                  </a:cubicBezTo>
                  <a:lnTo>
                    <a:pt x="6669" y="6669"/>
                  </a:lnTo>
                  <a:lnTo>
                    <a:pt x="6669" y="4302"/>
                  </a:lnTo>
                  <a:cubicBezTo>
                    <a:pt x="6669" y="4066"/>
                    <a:pt x="6862" y="3874"/>
                    <a:pt x="7102" y="3874"/>
                  </a:cubicBezTo>
                  <a:lnTo>
                    <a:pt x="7540" y="3874"/>
                  </a:lnTo>
                  <a:cubicBezTo>
                    <a:pt x="7728" y="3874"/>
                    <a:pt x="7906" y="3955"/>
                    <a:pt x="8026" y="4100"/>
                  </a:cubicBezTo>
                  <a:cubicBezTo>
                    <a:pt x="8272" y="4392"/>
                    <a:pt x="8598" y="4523"/>
                    <a:pt x="8920" y="4523"/>
                  </a:cubicBezTo>
                  <a:cubicBezTo>
                    <a:pt x="9529" y="4523"/>
                    <a:pt x="10121" y="4054"/>
                    <a:pt x="10114" y="3330"/>
                  </a:cubicBezTo>
                  <a:cubicBezTo>
                    <a:pt x="10111" y="2611"/>
                    <a:pt x="9523" y="2150"/>
                    <a:pt x="8919" y="2150"/>
                  </a:cubicBezTo>
                  <a:cubicBezTo>
                    <a:pt x="8593" y="2150"/>
                    <a:pt x="8262" y="2284"/>
                    <a:pt x="8016" y="2584"/>
                  </a:cubicBezTo>
                  <a:cubicBezTo>
                    <a:pt x="7899" y="2720"/>
                    <a:pt x="7728" y="2801"/>
                    <a:pt x="7546" y="2801"/>
                  </a:cubicBezTo>
                  <a:cubicBezTo>
                    <a:pt x="7541" y="2801"/>
                    <a:pt x="7536" y="2801"/>
                    <a:pt x="7530" y="2801"/>
                  </a:cubicBezTo>
                  <a:lnTo>
                    <a:pt x="7102" y="2801"/>
                  </a:lnTo>
                  <a:cubicBezTo>
                    <a:pt x="6862" y="2801"/>
                    <a:pt x="6669" y="2608"/>
                    <a:pt x="6669" y="2367"/>
                  </a:cubicBezTo>
                  <a:lnTo>
                    <a:pt x="6669" y="217"/>
                  </a:lnTo>
                  <a:cubicBezTo>
                    <a:pt x="6669" y="96"/>
                    <a:pt x="6573" y="0"/>
                    <a:pt x="6457"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74"/>
            <p:cNvSpPr/>
            <p:nvPr/>
          </p:nvSpPr>
          <p:spPr>
            <a:xfrm>
              <a:off x="1932120" y="1994604"/>
              <a:ext cx="175042" cy="265291"/>
            </a:xfrm>
            <a:custGeom>
              <a:rect b="b" l="l" r="r" t="t"/>
              <a:pathLst>
                <a:path extrusionOk="0" h="10115" w="6674">
                  <a:moveTo>
                    <a:pt x="217" y="0"/>
                  </a:moveTo>
                  <a:cubicBezTo>
                    <a:pt x="96" y="0"/>
                    <a:pt x="0" y="96"/>
                    <a:pt x="0" y="217"/>
                  </a:cubicBezTo>
                  <a:lnTo>
                    <a:pt x="0" y="2367"/>
                  </a:lnTo>
                  <a:cubicBezTo>
                    <a:pt x="0" y="2603"/>
                    <a:pt x="193" y="2796"/>
                    <a:pt x="433" y="2796"/>
                  </a:cubicBezTo>
                  <a:lnTo>
                    <a:pt x="861" y="2796"/>
                  </a:lnTo>
                  <a:cubicBezTo>
                    <a:pt x="867" y="2796"/>
                    <a:pt x="872" y="2796"/>
                    <a:pt x="878" y="2796"/>
                  </a:cubicBezTo>
                  <a:cubicBezTo>
                    <a:pt x="1059" y="2796"/>
                    <a:pt x="1231" y="2719"/>
                    <a:pt x="1347" y="2584"/>
                  </a:cubicBezTo>
                  <a:cubicBezTo>
                    <a:pt x="1593" y="2284"/>
                    <a:pt x="1924" y="2150"/>
                    <a:pt x="2250" y="2150"/>
                  </a:cubicBezTo>
                  <a:cubicBezTo>
                    <a:pt x="2854" y="2150"/>
                    <a:pt x="3442" y="2611"/>
                    <a:pt x="3445" y="3330"/>
                  </a:cubicBezTo>
                  <a:cubicBezTo>
                    <a:pt x="3452" y="4054"/>
                    <a:pt x="2860" y="4523"/>
                    <a:pt x="2251" y="4523"/>
                  </a:cubicBezTo>
                  <a:cubicBezTo>
                    <a:pt x="1929" y="4523"/>
                    <a:pt x="1603" y="4392"/>
                    <a:pt x="1357" y="4100"/>
                  </a:cubicBezTo>
                  <a:cubicBezTo>
                    <a:pt x="1237" y="3955"/>
                    <a:pt x="1059" y="3874"/>
                    <a:pt x="871" y="3874"/>
                  </a:cubicBezTo>
                  <a:lnTo>
                    <a:pt x="433" y="3874"/>
                  </a:lnTo>
                  <a:cubicBezTo>
                    <a:pt x="193" y="3874"/>
                    <a:pt x="0" y="4066"/>
                    <a:pt x="0" y="4302"/>
                  </a:cubicBezTo>
                  <a:lnTo>
                    <a:pt x="0" y="6669"/>
                  </a:lnTo>
                  <a:lnTo>
                    <a:pt x="2372" y="6669"/>
                  </a:lnTo>
                  <a:cubicBezTo>
                    <a:pt x="2608" y="6669"/>
                    <a:pt x="2801" y="6862"/>
                    <a:pt x="2801" y="7102"/>
                  </a:cubicBezTo>
                  <a:lnTo>
                    <a:pt x="2801" y="7540"/>
                  </a:lnTo>
                  <a:cubicBezTo>
                    <a:pt x="2801" y="7723"/>
                    <a:pt x="2719" y="7906"/>
                    <a:pt x="2574" y="8026"/>
                  </a:cubicBezTo>
                  <a:cubicBezTo>
                    <a:pt x="1729" y="8737"/>
                    <a:pt x="2236" y="10114"/>
                    <a:pt x="3338" y="10114"/>
                  </a:cubicBezTo>
                  <a:cubicBezTo>
                    <a:pt x="3340" y="10114"/>
                    <a:pt x="3342" y="10114"/>
                    <a:pt x="3344" y="10114"/>
                  </a:cubicBezTo>
                  <a:cubicBezTo>
                    <a:pt x="4451" y="10110"/>
                    <a:pt x="4947" y="8719"/>
                    <a:pt x="4090" y="8016"/>
                  </a:cubicBezTo>
                  <a:cubicBezTo>
                    <a:pt x="3951" y="7896"/>
                    <a:pt x="3869" y="7713"/>
                    <a:pt x="3874" y="7530"/>
                  </a:cubicBezTo>
                  <a:lnTo>
                    <a:pt x="3874" y="7102"/>
                  </a:lnTo>
                  <a:cubicBezTo>
                    <a:pt x="3874" y="6862"/>
                    <a:pt x="4066" y="6669"/>
                    <a:pt x="4307" y="6669"/>
                  </a:cubicBezTo>
                  <a:lnTo>
                    <a:pt x="6457" y="6669"/>
                  </a:lnTo>
                  <a:cubicBezTo>
                    <a:pt x="6573" y="6669"/>
                    <a:pt x="6669" y="6573"/>
                    <a:pt x="6674" y="6457"/>
                  </a:cubicBezTo>
                  <a:lnTo>
                    <a:pt x="6674" y="861"/>
                  </a:lnTo>
                  <a:cubicBezTo>
                    <a:pt x="6674" y="385"/>
                    <a:pt x="6284" y="0"/>
                    <a:pt x="5813"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74"/>
            <p:cNvSpPr/>
            <p:nvPr/>
          </p:nvSpPr>
          <p:spPr>
            <a:xfrm>
              <a:off x="1841661" y="2169515"/>
              <a:ext cx="265396" cy="175042"/>
            </a:xfrm>
            <a:custGeom>
              <a:rect b="b" l="l" r="r" t="t"/>
              <a:pathLst>
                <a:path extrusionOk="0" h="6674" w="10119">
                  <a:moveTo>
                    <a:pt x="3449" y="0"/>
                  </a:moveTo>
                  <a:lnTo>
                    <a:pt x="3449" y="2368"/>
                  </a:lnTo>
                  <a:cubicBezTo>
                    <a:pt x="3449" y="2608"/>
                    <a:pt x="3257" y="2801"/>
                    <a:pt x="3021" y="2801"/>
                  </a:cubicBezTo>
                  <a:lnTo>
                    <a:pt x="2583" y="2801"/>
                  </a:lnTo>
                  <a:cubicBezTo>
                    <a:pt x="2395" y="2801"/>
                    <a:pt x="2217" y="2719"/>
                    <a:pt x="2097" y="2574"/>
                  </a:cubicBezTo>
                  <a:cubicBezTo>
                    <a:pt x="1849" y="2282"/>
                    <a:pt x="1522" y="2151"/>
                    <a:pt x="1201" y="2151"/>
                  </a:cubicBezTo>
                  <a:cubicBezTo>
                    <a:pt x="591" y="2151"/>
                    <a:pt x="1" y="2620"/>
                    <a:pt x="4" y="3344"/>
                  </a:cubicBezTo>
                  <a:cubicBezTo>
                    <a:pt x="10" y="4063"/>
                    <a:pt x="597" y="4522"/>
                    <a:pt x="1200" y="4522"/>
                  </a:cubicBezTo>
                  <a:cubicBezTo>
                    <a:pt x="1526" y="4522"/>
                    <a:pt x="1856" y="4389"/>
                    <a:pt x="2102" y="4090"/>
                  </a:cubicBezTo>
                  <a:cubicBezTo>
                    <a:pt x="2223" y="3954"/>
                    <a:pt x="2395" y="3873"/>
                    <a:pt x="2577" y="3873"/>
                  </a:cubicBezTo>
                  <a:cubicBezTo>
                    <a:pt x="2582" y="3873"/>
                    <a:pt x="2587" y="3873"/>
                    <a:pt x="2593" y="3874"/>
                  </a:cubicBezTo>
                  <a:lnTo>
                    <a:pt x="3021" y="3874"/>
                  </a:lnTo>
                  <a:cubicBezTo>
                    <a:pt x="3257" y="3874"/>
                    <a:pt x="3449" y="4066"/>
                    <a:pt x="3449" y="4307"/>
                  </a:cubicBezTo>
                  <a:lnTo>
                    <a:pt x="3449" y="6457"/>
                  </a:lnTo>
                  <a:cubicBezTo>
                    <a:pt x="3449" y="6578"/>
                    <a:pt x="3545" y="6674"/>
                    <a:pt x="3666" y="6674"/>
                  </a:cubicBezTo>
                  <a:lnTo>
                    <a:pt x="9262" y="6674"/>
                  </a:lnTo>
                  <a:cubicBezTo>
                    <a:pt x="9733" y="6669"/>
                    <a:pt x="10118" y="6284"/>
                    <a:pt x="10118" y="5808"/>
                  </a:cubicBezTo>
                  <a:lnTo>
                    <a:pt x="10118" y="217"/>
                  </a:lnTo>
                  <a:cubicBezTo>
                    <a:pt x="10118" y="96"/>
                    <a:pt x="10022" y="0"/>
                    <a:pt x="9902" y="0"/>
                  </a:cubicBezTo>
                  <a:lnTo>
                    <a:pt x="7751" y="0"/>
                  </a:lnTo>
                  <a:cubicBezTo>
                    <a:pt x="7515" y="0"/>
                    <a:pt x="7323" y="193"/>
                    <a:pt x="7323" y="433"/>
                  </a:cubicBezTo>
                  <a:lnTo>
                    <a:pt x="7323" y="861"/>
                  </a:lnTo>
                  <a:cubicBezTo>
                    <a:pt x="7318" y="1044"/>
                    <a:pt x="7395" y="1227"/>
                    <a:pt x="7534" y="1347"/>
                  </a:cubicBezTo>
                  <a:cubicBezTo>
                    <a:pt x="8391" y="2050"/>
                    <a:pt x="7900" y="3441"/>
                    <a:pt x="6793" y="3445"/>
                  </a:cubicBezTo>
                  <a:cubicBezTo>
                    <a:pt x="6791" y="3445"/>
                    <a:pt x="6789" y="3445"/>
                    <a:pt x="6787" y="3445"/>
                  </a:cubicBezTo>
                  <a:cubicBezTo>
                    <a:pt x="5680" y="3445"/>
                    <a:pt x="5178" y="2068"/>
                    <a:pt x="6023" y="1357"/>
                  </a:cubicBezTo>
                  <a:cubicBezTo>
                    <a:pt x="6168" y="1237"/>
                    <a:pt x="6250" y="1054"/>
                    <a:pt x="6250" y="871"/>
                  </a:cubicBezTo>
                  <a:lnTo>
                    <a:pt x="6250" y="433"/>
                  </a:lnTo>
                  <a:cubicBezTo>
                    <a:pt x="6250" y="193"/>
                    <a:pt x="6052" y="0"/>
                    <a:pt x="5816" y="0"/>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74"/>
            <p:cNvSpPr/>
            <p:nvPr/>
          </p:nvSpPr>
          <p:spPr>
            <a:xfrm>
              <a:off x="1757208" y="2079135"/>
              <a:ext cx="175042" cy="265317"/>
            </a:xfrm>
            <a:custGeom>
              <a:rect b="b" l="l" r="r" t="t"/>
              <a:pathLst>
                <a:path extrusionOk="0" h="10116" w="6674">
                  <a:moveTo>
                    <a:pt x="3335" y="1"/>
                  </a:moveTo>
                  <a:cubicBezTo>
                    <a:pt x="3334" y="1"/>
                    <a:pt x="3332" y="1"/>
                    <a:pt x="3330" y="1"/>
                  </a:cubicBezTo>
                  <a:cubicBezTo>
                    <a:pt x="2223" y="11"/>
                    <a:pt x="1727" y="1396"/>
                    <a:pt x="2584" y="2099"/>
                  </a:cubicBezTo>
                  <a:cubicBezTo>
                    <a:pt x="2723" y="2224"/>
                    <a:pt x="2805" y="2402"/>
                    <a:pt x="2800" y="2590"/>
                  </a:cubicBezTo>
                  <a:lnTo>
                    <a:pt x="2800" y="3018"/>
                  </a:lnTo>
                  <a:cubicBezTo>
                    <a:pt x="2800" y="3254"/>
                    <a:pt x="2608" y="3446"/>
                    <a:pt x="2367" y="3446"/>
                  </a:cubicBezTo>
                  <a:lnTo>
                    <a:pt x="217" y="3446"/>
                  </a:lnTo>
                  <a:cubicBezTo>
                    <a:pt x="96" y="3446"/>
                    <a:pt x="0" y="3542"/>
                    <a:pt x="0" y="3663"/>
                  </a:cubicBezTo>
                  <a:lnTo>
                    <a:pt x="0" y="9254"/>
                  </a:lnTo>
                  <a:cubicBezTo>
                    <a:pt x="0" y="9730"/>
                    <a:pt x="385" y="10115"/>
                    <a:pt x="861" y="10115"/>
                  </a:cubicBezTo>
                  <a:lnTo>
                    <a:pt x="6457" y="10115"/>
                  </a:lnTo>
                  <a:cubicBezTo>
                    <a:pt x="6573" y="10115"/>
                    <a:pt x="6669" y="10019"/>
                    <a:pt x="6674" y="9899"/>
                  </a:cubicBezTo>
                  <a:lnTo>
                    <a:pt x="6674" y="7748"/>
                  </a:lnTo>
                  <a:cubicBezTo>
                    <a:pt x="6669" y="7512"/>
                    <a:pt x="6477" y="7320"/>
                    <a:pt x="6241" y="7320"/>
                  </a:cubicBezTo>
                  <a:lnTo>
                    <a:pt x="5813" y="7320"/>
                  </a:lnTo>
                  <a:cubicBezTo>
                    <a:pt x="5807" y="7319"/>
                    <a:pt x="5802" y="7319"/>
                    <a:pt x="5796" y="7319"/>
                  </a:cubicBezTo>
                  <a:cubicBezTo>
                    <a:pt x="5614" y="7319"/>
                    <a:pt x="5443" y="7396"/>
                    <a:pt x="5327" y="7531"/>
                  </a:cubicBezTo>
                  <a:cubicBezTo>
                    <a:pt x="5078" y="7832"/>
                    <a:pt x="4746" y="7967"/>
                    <a:pt x="4419" y="7967"/>
                  </a:cubicBezTo>
                  <a:cubicBezTo>
                    <a:pt x="3816" y="7967"/>
                    <a:pt x="3232" y="7508"/>
                    <a:pt x="3229" y="6790"/>
                  </a:cubicBezTo>
                  <a:cubicBezTo>
                    <a:pt x="3222" y="6064"/>
                    <a:pt x="3813" y="5596"/>
                    <a:pt x="4421" y="5596"/>
                  </a:cubicBezTo>
                  <a:cubicBezTo>
                    <a:pt x="4743" y="5596"/>
                    <a:pt x="5070" y="5727"/>
                    <a:pt x="5317" y="6020"/>
                  </a:cubicBezTo>
                  <a:cubicBezTo>
                    <a:pt x="5434" y="6161"/>
                    <a:pt x="5605" y="6242"/>
                    <a:pt x="5787" y="6242"/>
                  </a:cubicBezTo>
                  <a:cubicBezTo>
                    <a:pt x="5793" y="6242"/>
                    <a:pt x="5798" y="6242"/>
                    <a:pt x="5803" y="6242"/>
                  </a:cubicBezTo>
                  <a:lnTo>
                    <a:pt x="6241" y="6242"/>
                  </a:lnTo>
                  <a:cubicBezTo>
                    <a:pt x="6477" y="6242"/>
                    <a:pt x="6674" y="6049"/>
                    <a:pt x="6674" y="5814"/>
                  </a:cubicBezTo>
                  <a:lnTo>
                    <a:pt x="6674" y="3446"/>
                  </a:lnTo>
                  <a:lnTo>
                    <a:pt x="4302" y="3446"/>
                  </a:lnTo>
                  <a:cubicBezTo>
                    <a:pt x="4066" y="3446"/>
                    <a:pt x="3873" y="3254"/>
                    <a:pt x="3873" y="3018"/>
                  </a:cubicBezTo>
                  <a:lnTo>
                    <a:pt x="3873" y="2580"/>
                  </a:lnTo>
                  <a:cubicBezTo>
                    <a:pt x="3873" y="2392"/>
                    <a:pt x="3955" y="2214"/>
                    <a:pt x="4100" y="2094"/>
                  </a:cubicBezTo>
                  <a:cubicBezTo>
                    <a:pt x="4945" y="1378"/>
                    <a:pt x="4438" y="1"/>
                    <a:pt x="3335"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74"/>
            <p:cNvSpPr/>
            <p:nvPr/>
          </p:nvSpPr>
          <p:spPr>
            <a:xfrm>
              <a:off x="1757208" y="2169515"/>
              <a:ext cx="39525" cy="174937"/>
            </a:xfrm>
            <a:custGeom>
              <a:rect b="b" l="l" r="r" t="t"/>
              <a:pathLst>
                <a:path extrusionOk="0" h="6670" w="1507">
                  <a:moveTo>
                    <a:pt x="217" y="0"/>
                  </a:moveTo>
                  <a:cubicBezTo>
                    <a:pt x="96" y="0"/>
                    <a:pt x="0" y="96"/>
                    <a:pt x="0" y="217"/>
                  </a:cubicBezTo>
                  <a:lnTo>
                    <a:pt x="0" y="5813"/>
                  </a:lnTo>
                  <a:cubicBezTo>
                    <a:pt x="0" y="6284"/>
                    <a:pt x="385" y="6669"/>
                    <a:pt x="861" y="6669"/>
                  </a:cubicBezTo>
                  <a:lnTo>
                    <a:pt x="1489" y="6669"/>
                  </a:lnTo>
                  <a:cubicBezTo>
                    <a:pt x="1020" y="6664"/>
                    <a:pt x="645" y="6278"/>
                    <a:pt x="645" y="5813"/>
                  </a:cubicBezTo>
                  <a:lnTo>
                    <a:pt x="645" y="217"/>
                  </a:lnTo>
                  <a:cubicBezTo>
                    <a:pt x="645" y="96"/>
                    <a:pt x="741" y="0"/>
                    <a:pt x="861" y="0"/>
                  </a:cubicBezTo>
                  <a:close/>
                  <a:moveTo>
                    <a:pt x="1489" y="6669"/>
                  </a:moveTo>
                  <a:cubicBezTo>
                    <a:pt x="1492" y="6669"/>
                    <a:pt x="1494" y="6669"/>
                    <a:pt x="1497" y="6669"/>
                  </a:cubicBezTo>
                  <a:cubicBezTo>
                    <a:pt x="1500" y="6669"/>
                    <a:pt x="1503" y="6669"/>
                    <a:pt x="1506" y="6669"/>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74"/>
            <p:cNvSpPr/>
            <p:nvPr/>
          </p:nvSpPr>
          <p:spPr>
            <a:xfrm>
              <a:off x="1810581" y="2079240"/>
              <a:ext cx="39892" cy="90301"/>
            </a:xfrm>
            <a:custGeom>
              <a:rect b="b" l="l" r="r" t="t"/>
              <a:pathLst>
                <a:path extrusionOk="0" h="3443" w="1521">
                  <a:moveTo>
                    <a:pt x="1301" y="0"/>
                  </a:moveTo>
                  <a:cubicBezTo>
                    <a:pt x="849" y="0"/>
                    <a:pt x="426" y="262"/>
                    <a:pt x="231" y="685"/>
                  </a:cubicBezTo>
                  <a:cubicBezTo>
                    <a:pt x="0" y="1171"/>
                    <a:pt x="135" y="1753"/>
                    <a:pt x="549" y="2095"/>
                  </a:cubicBezTo>
                  <a:cubicBezTo>
                    <a:pt x="688" y="2220"/>
                    <a:pt x="765" y="2398"/>
                    <a:pt x="761" y="2586"/>
                  </a:cubicBezTo>
                  <a:lnTo>
                    <a:pt x="761" y="3014"/>
                  </a:lnTo>
                  <a:cubicBezTo>
                    <a:pt x="761" y="3250"/>
                    <a:pt x="568" y="3442"/>
                    <a:pt x="332" y="3442"/>
                  </a:cubicBezTo>
                  <a:lnTo>
                    <a:pt x="761" y="3442"/>
                  </a:lnTo>
                  <a:cubicBezTo>
                    <a:pt x="1001" y="3442"/>
                    <a:pt x="1194" y="3250"/>
                    <a:pt x="1194" y="3014"/>
                  </a:cubicBezTo>
                  <a:lnTo>
                    <a:pt x="1194" y="2586"/>
                  </a:lnTo>
                  <a:cubicBezTo>
                    <a:pt x="1198" y="2398"/>
                    <a:pt x="1117" y="2220"/>
                    <a:pt x="977" y="2095"/>
                  </a:cubicBezTo>
                  <a:cubicBezTo>
                    <a:pt x="202" y="1455"/>
                    <a:pt x="530" y="199"/>
                    <a:pt x="1521" y="21"/>
                  </a:cubicBezTo>
                  <a:cubicBezTo>
                    <a:pt x="1447" y="7"/>
                    <a:pt x="1374" y="0"/>
                    <a:pt x="130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74"/>
            <p:cNvSpPr/>
            <p:nvPr/>
          </p:nvSpPr>
          <p:spPr>
            <a:xfrm>
              <a:off x="1757208" y="1994604"/>
              <a:ext cx="39525" cy="174937"/>
            </a:xfrm>
            <a:custGeom>
              <a:rect b="b" l="l" r="r" t="t"/>
              <a:pathLst>
                <a:path extrusionOk="0" h="6670" w="1507">
                  <a:moveTo>
                    <a:pt x="861" y="0"/>
                  </a:moveTo>
                  <a:cubicBezTo>
                    <a:pt x="385" y="0"/>
                    <a:pt x="0" y="385"/>
                    <a:pt x="0" y="861"/>
                  </a:cubicBezTo>
                  <a:lnTo>
                    <a:pt x="0" y="6453"/>
                  </a:lnTo>
                  <a:cubicBezTo>
                    <a:pt x="0" y="6573"/>
                    <a:pt x="96" y="6669"/>
                    <a:pt x="217" y="6669"/>
                  </a:cubicBezTo>
                  <a:lnTo>
                    <a:pt x="861" y="6669"/>
                  </a:lnTo>
                  <a:cubicBezTo>
                    <a:pt x="741" y="6669"/>
                    <a:pt x="645" y="6573"/>
                    <a:pt x="645" y="6457"/>
                  </a:cubicBezTo>
                  <a:lnTo>
                    <a:pt x="645" y="861"/>
                  </a:lnTo>
                  <a:cubicBezTo>
                    <a:pt x="645" y="385"/>
                    <a:pt x="1030" y="0"/>
                    <a:pt x="150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74"/>
            <p:cNvSpPr/>
            <p:nvPr/>
          </p:nvSpPr>
          <p:spPr>
            <a:xfrm>
              <a:off x="1997111" y="2050941"/>
              <a:ext cx="40023" cy="62159"/>
            </a:xfrm>
            <a:custGeom>
              <a:rect b="b" l="l" r="r" t="t"/>
              <a:pathLst>
                <a:path extrusionOk="0" h="2370" w="1526">
                  <a:moveTo>
                    <a:pt x="248" y="0"/>
                  </a:moveTo>
                  <a:cubicBezTo>
                    <a:pt x="166" y="0"/>
                    <a:pt x="83" y="9"/>
                    <a:pt x="0" y="27"/>
                  </a:cubicBezTo>
                  <a:cubicBezTo>
                    <a:pt x="558" y="128"/>
                    <a:pt x="967" y="614"/>
                    <a:pt x="967" y="1182"/>
                  </a:cubicBezTo>
                  <a:cubicBezTo>
                    <a:pt x="972" y="1750"/>
                    <a:pt x="568" y="2240"/>
                    <a:pt x="10" y="2351"/>
                  </a:cubicBezTo>
                  <a:lnTo>
                    <a:pt x="5" y="2351"/>
                  </a:lnTo>
                  <a:cubicBezTo>
                    <a:pt x="77" y="2363"/>
                    <a:pt x="150" y="2369"/>
                    <a:pt x="224" y="2369"/>
                  </a:cubicBezTo>
                  <a:cubicBezTo>
                    <a:pt x="297" y="2369"/>
                    <a:pt x="371" y="2363"/>
                    <a:pt x="443" y="2351"/>
                  </a:cubicBezTo>
                  <a:cubicBezTo>
                    <a:pt x="1092" y="2236"/>
                    <a:pt x="1525" y="1615"/>
                    <a:pt x="1405" y="960"/>
                  </a:cubicBezTo>
                  <a:cubicBezTo>
                    <a:pt x="1296" y="395"/>
                    <a:pt x="800" y="0"/>
                    <a:pt x="24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6" name="Google Shape;19216;p74"/>
            <p:cNvSpPr/>
            <p:nvPr/>
          </p:nvSpPr>
          <p:spPr>
            <a:xfrm>
              <a:off x="1932120" y="1994604"/>
              <a:ext cx="22608" cy="73332"/>
            </a:xfrm>
            <a:custGeom>
              <a:rect b="b" l="l" r="r" t="t"/>
              <a:pathLst>
                <a:path extrusionOk="0" h="2796" w="862">
                  <a:moveTo>
                    <a:pt x="217" y="0"/>
                  </a:moveTo>
                  <a:cubicBezTo>
                    <a:pt x="96" y="0"/>
                    <a:pt x="0" y="96"/>
                    <a:pt x="0" y="217"/>
                  </a:cubicBezTo>
                  <a:lnTo>
                    <a:pt x="0" y="2367"/>
                  </a:lnTo>
                  <a:cubicBezTo>
                    <a:pt x="5" y="2603"/>
                    <a:pt x="197" y="2796"/>
                    <a:pt x="433" y="2796"/>
                  </a:cubicBezTo>
                  <a:lnTo>
                    <a:pt x="861" y="2796"/>
                  </a:lnTo>
                  <a:cubicBezTo>
                    <a:pt x="626" y="2796"/>
                    <a:pt x="433" y="2603"/>
                    <a:pt x="433" y="2367"/>
                  </a:cubicBezTo>
                  <a:lnTo>
                    <a:pt x="433" y="217"/>
                  </a:lnTo>
                  <a:cubicBezTo>
                    <a:pt x="433" y="96"/>
                    <a:pt x="529" y="0"/>
                    <a:pt x="650"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7" name="Google Shape;19217;p74"/>
            <p:cNvSpPr/>
            <p:nvPr/>
          </p:nvSpPr>
          <p:spPr>
            <a:xfrm>
              <a:off x="1932120" y="2096183"/>
              <a:ext cx="22608" cy="73358"/>
            </a:xfrm>
            <a:custGeom>
              <a:rect b="b" l="l" r="r" t="t"/>
              <a:pathLst>
                <a:path extrusionOk="0" h="2797" w="862">
                  <a:moveTo>
                    <a:pt x="433" y="1"/>
                  </a:moveTo>
                  <a:cubicBezTo>
                    <a:pt x="193" y="1"/>
                    <a:pt x="0" y="193"/>
                    <a:pt x="0" y="429"/>
                  </a:cubicBezTo>
                  <a:lnTo>
                    <a:pt x="0" y="2796"/>
                  </a:lnTo>
                  <a:lnTo>
                    <a:pt x="433" y="2796"/>
                  </a:lnTo>
                  <a:lnTo>
                    <a:pt x="433" y="429"/>
                  </a:lnTo>
                  <a:cubicBezTo>
                    <a:pt x="433" y="193"/>
                    <a:pt x="626" y="1"/>
                    <a:pt x="861"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74"/>
            <p:cNvSpPr/>
            <p:nvPr/>
          </p:nvSpPr>
          <p:spPr>
            <a:xfrm>
              <a:off x="1979932" y="2169515"/>
              <a:ext cx="45347" cy="90301"/>
            </a:xfrm>
            <a:custGeom>
              <a:rect b="b" l="l" r="r" t="t"/>
              <a:pathLst>
                <a:path extrusionOk="0" h="3443" w="1729">
                  <a:moveTo>
                    <a:pt x="544" y="0"/>
                  </a:moveTo>
                  <a:cubicBezTo>
                    <a:pt x="785" y="0"/>
                    <a:pt x="978" y="193"/>
                    <a:pt x="978" y="433"/>
                  </a:cubicBezTo>
                  <a:lnTo>
                    <a:pt x="978" y="871"/>
                  </a:lnTo>
                  <a:cubicBezTo>
                    <a:pt x="978" y="1054"/>
                    <a:pt x="896" y="1237"/>
                    <a:pt x="751" y="1357"/>
                  </a:cubicBezTo>
                  <a:cubicBezTo>
                    <a:pt x="1" y="1987"/>
                    <a:pt x="299" y="3205"/>
                    <a:pt x="1261" y="3416"/>
                  </a:cubicBezTo>
                  <a:cubicBezTo>
                    <a:pt x="1341" y="3434"/>
                    <a:pt x="1423" y="3442"/>
                    <a:pt x="1504" y="3442"/>
                  </a:cubicBezTo>
                  <a:cubicBezTo>
                    <a:pt x="1579" y="3442"/>
                    <a:pt x="1654" y="3435"/>
                    <a:pt x="1728" y="3421"/>
                  </a:cubicBezTo>
                  <a:cubicBezTo>
                    <a:pt x="1714" y="3421"/>
                    <a:pt x="1704" y="3421"/>
                    <a:pt x="1690" y="3416"/>
                  </a:cubicBezTo>
                  <a:cubicBezTo>
                    <a:pt x="732" y="3205"/>
                    <a:pt x="429" y="1987"/>
                    <a:pt x="1184" y="1357"/>
                  </a:cubicBezTo>
                  <a:cubicBezTo>
                    <a:pt x="1324" y="1237"/>
                    <a:pt x="1406" y="1054"/>
                    <a:pt x="1406" y="871"/>
                  </a:cubicBezTo>
                  <a:lnTo>
                    <a:pt x="1406" y="433"/>
                  </a:lnTo>
                  <a:cubicBezTo>
                    <a:pt x="1406" y="193"/>
                    <a:pt x="1213" y="0"/>
                    <a:pt x="978"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74"/>
            <p:cNvSpPr/>
            <p:nvPr/>
          </p:nvSpPr>
          <p:spPr>
            <a:xfrm>
              <a:off x="1920868" y="2169515"/>
              <a:ext cx="22634" cy="73463"/>
            </a:xfrm>
            <a:custGeom>
              <a:rect b="b" l="l" r="r" t="t"/>
              <a:pathLst>
                <a:path extrusionOk="0" h="2801" w="863">
                  <a:moveTo>
                    <a:pt x="429" y="0"/>
                  </a:moveTo>
                  <a:lnTo>
                    <a:pt x="429" y="2368"/>
                  </a:lnTo>
                  <a:cubicBezTo>
                    <a:pt x="429" y="2603"/>
                    <a:pt x="237" y="2801"/>
                    <a:pt x="1" y="2801"/>
                  </a:cubicBezTo>
                  <a:lnTo>
                    <a:pt x="429" y="2801"/>
                  </a:lnTo>
                  <a:cubicBezTo>
                    <a:pt x="670" y="2796"/>
                    <a:pt x="862" y="2603"/>
                    <a:pt x="862" y="2368"/>
                  </a:cubicBezTo>
                  <a:lnTo>
                    <a:pt x="862"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0" name="Google Shape;19220;p74"/>
            <p:cNvSpPr/>
            <p:nvPr/>
          </p:nvSpPr>
          <p:spPr>
            <a:xfrm>
              <a:off x="1838461" y="2225983"/>
              <a:ext cx="40154" cy="62212"/>
            </a:xfrm>
            <a:custGeom>
              <a:rect b="b" l="l" r="r" t="t"/>
              <a:pathLst>
                <a:path extrusionOk="0" h="2372" w="1531">
                  <a:moveTo>
                    <a:pt x="1305" y="0"/>
                  </a:moveTo>
                  <a:cubicBezTo>
                    <a:pt x="1233" y="0"/>
                    <a:pt x="1160" y="8"/>
                    <a:pt x="1088" y="22"/>
                  </a:cubicBezTo>
                  <a:cubicBezTo>
                    <a:pt x="434" y="133"/>
                    <a:pt x="1" y="758"/>
                    <a:pt x="121" y="1408"/>
                  </a:cubicBezTo>
                  <a:cubicBezTo>
                    <a:pt x="230" y="1976"/>
                    <a:pt x="730" y="2371"/>
                    <a:pt x="1288" y="2371"/>
                  </a:cubicBezTo>
                  <a:cubicBezTo>
                    <a:pt x="1368" y="2371"/>
                    <a:pt x="1449" y="2363"/>
                    <a:pt x="1531" y="2346"/>
                  </a:cubicBezTo>
                  <a:cubicBezTo>
                    <a:pt x="872" y="2221"/>
                    <a:pt x="443" y="1581"/>
                    <a:pt x="588" y="927"/>
                  </a:cubicBezTo>
                  <a:cubicBezTo>
                    <a:pt x="689" y="465"/>
                    <a:pt x="1055" y="109"/>
                    <a:pt x="1516" y="22"/>
                  </a:cubicBezTo>
                  <a:lnTo>
                    <a:pt x="1521" y="22"/>
                  </a:lnTo>
                  <a:cubicBezTo>
                    <a:pt x="1449" y="8"/>
                    <a:pt x="1377" y="0"/>
                    <a:pt x="1305"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1" name="Google Shape;19221;p74"/>
            <p:cNvSpPr/>
            <p:nvPr/>
          </p:nvSpPr>
          <p:spPr>
            <a:xfrm>
              <a:off x="1920868" y="2271094"/>
              <a:ext cx="28168" cy="73463"/>
            </a:xfrm>
            <a:custGeom>
              <a:rect b="b" l="l" r="r" t="t"/>
              <a:pathLst>
                <a:path extrusionOk="0" h="2801" w="1074">
                  <a:moveTo>
                    <a:pt x="1" y="1"/>
                  </a:moveTo>
                  <a:cubicBezTo>
                    <a:pt x="237" y="1"/>
                    <a:pt x="429" y="193"/>
                    <a:pt x="429" y="434"/>
                  </a:cubicBezTo>
                  <a:lnTo>
                    <a:pt x="429" y="2584"/>
                  </a:lnTo>
                  <a:cubicBezTo>
                    <a:pt x="429" y="2700"/>
                    <a:pt x="525" y="2801"/>
                    <a:pt x="646" y="2801"/>
                  </a:cubicBezTo>
                  <a:lnTo>
                    <a:pt x="1074" y="2801"/>
                  </a:lnTo>
                  <a:cubicBezTo>
                    <a:pt x="954" y="2796"/>
                    <a:pt x="862" y="2700"/>
                    <a:pt x="862" y="2584"/>
                  </a:cubicBezTo>
                  <a:lnTo>
                    <a:pt x="862" y="434"/>
                  </a:lnTo>
                  <a:cubicBezTo>
                    <a:pt x="862" y="193"/>
                    <a:pt x="670" y="1"/>
                    <a:pt x="429"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74"/>
            <p:cNvSpPr/>
            <p:nvPr/>
          </p:nvSpPr>
          <p:spPr>
            <a:xfrm>
              <a:off x="1751884" y="1989280"/>
              <a:ext cx="360602" cy="360471"/>
            </a:xfrm>
            <a:custGeom>
              <a:rect b="b" l="l" r="r" t="t"/>
              <a:pathLst>
                <a:path extrusionOk="0" h="13744" w="13749">
                  <a:moveTo>
                    <a:pt x="3545" y="3631"/>
                  </a:moveTo>
                  <a:cubicBezTo>
                    <a:pt x="3615" y="3631"/>
                    <a:pt x="3685" y="3638"/>
                    <a:pt x="3754" y="3653"/>
                  </a:cubicBezTo>
                  <a:cubicBezTo>
                    <a:pt x="4548" y="3831"/>
                    <a:pt x="4798" y="4842"/>
                    <a:pt x="4173" y="5366"/>
                  </a:cubicBezTo>
                  <a:cubicBezTo>
                    <a:pt x="3985" y="5525"/>
                    <a:pt x="3874" y="5761"/>
                    <a:pt x="3879" y="6006"/>
                  </a:cubicBezTo>
                  <a:lnTo>
                    <a:pt x="3879" y="6444"/>
                  </a:lnTo>
                  <a:cubicBezTo>
                    <a:pt x="3879" y="6790"/>
                    <a:pt x="4158" y="7074"/>
                    <a:pt x="4510" y="7074"/>
                  </a:cubicBezTo>
                  <a:lnTo>
                    <a:pt x="6675" y="7074"/>
                  </a:lnTo>
                  <a:lnTo>
                    <a:pt x="6675" y="9240"/>
                  </a:lnTo>
                  <a:cubicBezTo>
                    <a:pt x="6675" y="9369"/>
                    <a:pt x="6574" y="9470"/>
                    <a:pt x="6444" y="9470"/>
                  </a:cubicBezTo>
                  <a:lnTo>
                    <a:pt x="6006" y="9470"/>
                  </a:lnTo>
                  <a:cubicBezTo>
                    <a:pt x="5876" y="9470"/>
                    <a:pt x="5756" y="9413"/>
                    <a:pt x="5674" y="9316"/>
                  </a:cubicBezTo>
                  <a:cubicBezTo>
                    <a:pt x="5389" y="8978"/>
                    <a:pt x="5002" y="8821"/>
                    <a:pt x="4619" y="8821"/>
                  </a:cubicBezTo>
                  <a:cubicBezTo>
                    <a:pt x="4009" y="8821"/>
                    <a:pt x="3411" y="9221"/>
                    <a:pt x="3263" y="9913"/>
                  </a:cubicBezTo>
                  <a:cubicBezTo>
                    <a:pt x="3124" y="10539"/>
                    <a:pt x="3432" y="11179"/>
                    <a:pt x="4009" y="11458"/>
                  </a:cubicBezTo>
                  <a:cubicBezTo>
                    <a:pt x="4203" y="11553"/>
                    <a:pt x="4411" y="11599"/>
                    <a:pt x="4616" y="11599"/>
                  </a:cubicBezTo>
                  <a:cubicBezTo>
                    <a:pt x="5020" y="11599"/>
                    <a:pt x="5415" y="11421"/>
                    <a:pt x="5684" y="11092"/>
                  </a:cubicBezTo>
                  <a:cubicBezTo>
                    <a:pt x="5762" y="11000"/>
                    <a:pt x="5876" y="10947"/>
                    <a:pt x="5999" y="10947"/>
                  </a:cubicBezTo>
                  <a:cubicBezTo>
                    <a:pt x="6005" y="10947"/>
                    <a:pt x="6010" y="10947"/>
                    <a:pt x="6016" y="10948"/>
                  </a:cubicBezTo>
                  <a:lnTo>
                    <a:pt x="6444" y="10948"/>
                  </a:lnTo>
                  <a:cubicBezTo>
                    <a:pt x="6569" y="10948"/>
                    <a:pt x="6675" y="11049"/>
                    <a:pt x="6675" y="11174"/>
                  </a:cubicBezTo>
                  <a:lnTo>
                    <a:pt x="6675" y="13339"/>
                  </a:lnTo>
                  <a:lnTo>
                    <a:pt x="1064" y="13339"/>
                  </a:lnTo>
                  <a:cubicBezTo>
                    <a:pt x="703" y="13339"/>
                    <a:pt x="405" y="13046"/>
                    <a:pt x="405" y="12685"/>
                  </a:cubicBezTo>
                  <a:lnTo>
                    <a:pt x="405" y="7074"/>
                  </a:lnTo>
                  <a:lnTo>
                    <a:pt x="2570" y="7074"/>
                  </a:lnTo>
                  <a:cubicBezTo>
                    <a:pt x="2917" y="7074"/>
                    <a:pt x="3201" y="6790"/>
                    <a:pt x="3201" y="6444"/>
                  </a:cubicBezTo>
                  <a:lnTo>
                    <a:pt x="3201" y="6016"/>
                  </a:lnTo>
                  <a:cubicBezTo>
                    <a:pt x="3206" y="5765"/>
                    <a:pt x="3100" y="5530"/>
                    <a:pt x="2912" y="5371"/>
                  </a:cubicBezTo>
                  <a:cubicBezTo>
                    <a:pt x="2436" y="4976"/>
                    <a:pt x="2436" y="4245"/>
                    <a:pt x="2922" y="3850"/>
                  </a:cubicBezTo>
                  <a:cubicBezTo>
                    <a:pt x="3098" y="3707"/>
                    <a:pt x="3319" y="3631"/>
                    <a:pt x="3545" y="3631"/>
                  </a:cubicBezTo>
                  <a:close/>
                  <a:moveTo>
                    <a:pt x="12685" y="400"/>
                  </a:moveTo>
                  <a:cubicBezTo>
                    <a:pt x="13050" y="400"/>
                    <a:pt x="13344" y="699"/>
                    <a:pt x="13344" y="1064"/>
                  </a:cubicBezTo>
                  <a:lnTo>
                    <a:pt x="13344" y="6670"/>
                  </a:lnTo>
                  <a:lnTo>
                    <a:pt x="13118" y="6670"/>
                  </a:lnTo>
                  <a:cubicBezTo>
                    <a:pt x="12863" y="6684"/>
                    <a:pt x="12863" y="7060"/>
                    <a:pt x="13118" y="7074"/>
                  </a:cubicBezTo>
                  <a:lnTo>
                    <a:pt x="13344" y="7074"/>
                  </a:lnTo>
                  <a:lnTo>
                    <a:pt x="13344" y="12685"/>
                  </a:lnTo>
                  <a:cubicBezTo>
                    <a:pt x="13344" y="13046"/>
                    <a:pt x="13046" y="13344"/>
                    <a:pt x="12685" y="13344"/>
                  </a:cubicBezTo>
                  <a:lnTo>
                    <a:pt x="7074" y="13344"/>
                  </a:lnTo>
                  <a:lnTo>
                    <a:pt x="7074" y="11179"/>
                  </a:lnTo>
                  <a:cubicBezTo>
                    <a:pt x="7074" y="10832"/>
                    <a:pt x="6790" y="10548"/>
                    <a:pt x="6444" y="10548"/>
                  </a:cubicBezTo>
                  <a:lnTo>
                    <a:pt x="6016" y="10548"/>
                  </a:lnTo>
                  <a:cubicBezTo>
                    <a:pt x="6010" y="10548"/>
                    <a:pt x="6005" y="10548"/>
                    <a:pt x="5999" y="10548"/>
                  </a:cubicBezTo>
                  <a:cubicBezTo>
                    <a:pt x="5755" y="10548"/>
                    <a:pt x="5526" y="10653"/>
                    <a:pt x="5371" y="10837"/>
                  </a:cubicBezTo>
                  <a:cubicBezTo>
                    <a:pt x="5174" y="11075"/>
                    <a:pt x="4893" y="11194"/>
                    <a:pt x="4613" y="11194"/>
                  </a:cubicBezTo>
                  <a:cubicBezTo>
                    <a:pt x="4330" y="11194"/>
                    <a:pt x="4048" y="11073"/>
                    <a:pt x="3850" y="10832"/>
                  </a:cubicBezTo>
                  <a:cubicBezTo>
                    <a:pt x="3663" y="10596"/>
                    <a:pt x="3590" y="10288"/>
                    <a:pt x="3653" y="9995"/>
                  </a:cubicBezTo>
                  <a:cubicBezTo>
                    <a:pt x="3762" y="9507"/>
                    <a:pt x="4186" y="9224"/>
                    <a:pt x="4619" y="9224"/>
                  </a:cubicBezTo>
                  <a:cubicBezTo>
                    <a:pt x="4890" y="9224"/>
                    <a:pt x="5164" y="9335"/>
                    <a:pt x="5366" y="9576"/>
                  </a:cubicBezTo>
                  <a:cubicBezTo>
                    <a:pt x="5521" y="9760"/>
                    <a:pt x="5751" y="9870"/>
                    <a:pt x="5991" y="9870"/>
                  </a:cubicBezTo>
                  <a:cubicBezTo>
                    <a:pt x="5996" y="9870"/>
                    <a:pt x="6001" y="9870"/>
                    <a:pt x="6006" y="9870"/>
                  </a:cubicBezTo>
                  <a:lnTo>
                    <a:pt x="6444" y="9870"/>
                  </a:lnTo>
                  <a:cubicBezTo>
                    <a:pt x="6795" y="9870"/>
                    <a:pt x="7074" y="9591"/>
                    <a:pt x="7074" y="9240"/>
                  </a:cubicBezTo>
                  <a:lnTo>
                    <a:pt x="7074" y="7074"/>
                  </a:lnTo>
                  <a:lnTo>
                    <a:pt x="9239" y="7074"/>
                  </a:lnTo>
                  <a:cubicBezTo>
                    <a:pt x="9369" y="7074"/>
                    <a:pt x="9470" y="7175"/>
                    <a:pt x="9470" y="7305"/>
                  </a:cubicBezTo>
                  <a:lnTo>
                    <a:pt x="9470" y="7743"/>
                  </a:lnTo>
                  <a:cubicBezTo>
                    <a:pt x="9470" y="7868"/>
                    <a:pt x="9413" y="7993"/>
                    <a:pt x="9316" y="8075"/>
                  </a:cubicBezTo>
                  <a:cubicBezTo>
                    <a:pt x="8436" y="8811"/>
                    <a:pt x="8787" y="10240"/>
                    <a:pt x="9913" y="10486"/>
                  </a:cubicBezTo>
                  <a:cubicBezTo>
                    <a:pt x="10009" y="10505"/>
                    <a:pt x="10106" y="10515"/>
                    <a:pt x="10207" y="10519"/>
                  </a:cubicBezTo>
                  <a:cubicBezTo>
                    <a:pt x="10794" y="10519"/>
                    <a:pt x="11313" y="10154"/>
                    <a:pt x="11511" y="9600"/>
                  </a:cubicBezTo>
                  <a:cubicBezTo>
                    <a:pt x="11713" y="9052"/>
                    <a:pt x="11539" y="8436"/>
                    <a:pt x="11087" y="8065"/>
                  </a:cubicBezTo>
                  <a:cubicBezTo>
                    <a:pt x="10996" y="7979"/>
                    <a:pt x="10943" y="7859"/>
                    <a:pt x="10948" y="7733"/>
                  </a:cubicBezTo>
                  <a:lnTo>
                    <a:pt x="10948" y="7305"/>
                  </a:lnTo>
                  <a:cubicBezTo>
                    <a:pt x="10948" y="7175"/>
                    <a:pt x="11049" y="7074"/>
                    <a:pt x="11179" y="7074"/>
                  </a:cubicBezTo>
                  <a:lnTo>
                    <a:pt x="12252" y="7074"/>
                  </a:lnTo>
                  <a:cubicBezTo>
                    <a:pt x="12507" y="7060"/>
                    <a:pt x="12507" y="6684"/>
                    <a:pt x="12252" y="6670"/>
                  </a:cubicBezTo>
                  <a:lnTo>
                    <a:pt x="11179" y="6670"/>
                  </a:lnTo>
                  <a:cubicBezTo>
                    <a:pt x="10827" y="6670"/>
                    <a:pt x="10548" y="6954"/>
                    <a:pt x="10548" y="7305"/>
                  </a:cubicBezTo>
                  <a:lnTo>
                    <a:pt x="10548" y="7733"/>
                  </a:lnTo>
                  <a:cubicBezTo>
                    <a:pt x="10539" y="7979"/>
                    <a:pt x="10644" y="8215"/>
                    <a:pt x="10832" y="8373"/>
                  </a:cubicBezTo>
                  <a:cubicBezTo>
                    <a:pt x="11313" y="8768"/>
                    <a:pt x="11308" y="9504"/>
                    <a:pt x="10827" y="9894"/>
                  </a:cubicBezTo>
                  <a:cubicBezTo>
                    <a:pt x="10651" y="10037"/>
                    <a:pt x="10430" y="10113"/>
                    <a:pt x="10204" y="10113"/>
                  </a:cubicBezTo>
                  <a:cubicBezTo>
                    <a:pt x="10134" y="10113"/>
                    <a:pt x="10064" y="10106"/>
                    <a:pt x="9995" y="10091"/>
                  </a:cubicBezTo>
                  <a:cubicBezTo>
                    <a:pt x="9201" y="9918"/>
                    <a:pt x="8951" y="8908"/>
                    <a:pt x="9576" y="8383"/>
                  </a:cubicBezTo>
                  <a:cubicBezTo>
                    <a:pt x="9764" y="8224"/>
                    <a:pt x="9870" y="7988"/>
                    <a:pt x="9870" y="7743"/>
                  </a:cubicBezTo>
                  <a:lnTo>
                    <a:pt x="9870" y="7305"/>
                  </a:lnTo>
                  <a:cubicBezTo>
                    <a:pt x="9870" y="6954"/>
                    <a:pt x="9586" y="6675"/>
                    <a:pt x="9239" y="6675"/>
                  </a:cubicBezTo>
                  <a:lnTo>
                    <a:pt x="7074" y="6675"/>
                  </a:lnTo>
                  <a:lnTo>
                    <a:pt x="7074" y="4510"/>
                  </a:lnTo>
                  <a:cubicBezTo>
                    <a:pt x="7074" y="4380"/>
                    <a:pt x="7175" y="4279"/>
                    <a:pt x="7300" y="4279"/>
                  </a:cubicBezTo>
                  <a:lnTo>
                    <a:pt x="7738" y="4279"/>
                  </a:lnTo>
                  <a:cubicBezTo>
                    <a:pt x="7868" y="4279"/>
                    <a:pt x="7988" y="4332"/>
                    <a:pt x="8070" y="4433"/>
                  </a:cubicBezTo>
                  <a:cubicBezTo>
                    <a:pt x="8355" y="4771"/>
                    <a:pt x="8741" y="4927"/>
                    <a:pt x="9123" y="4927"/>
                  </a:cubicBezTo>
                  <a:cubicBezTo>
                    <a:pt x="9735" y="4927"/>
                    <a:pt x="10335" y="4526"/>
                    <a:pt x="10486" y="3836"/>
                  </a:cubicBezTo>
                  <a:cubicBezTo>
                    <a:pt x="10625" y="3210"/>
                    <a:pt x="10317" y="2570"/>
                    <a:pt x="9740" y="2287"/>
                  </a:cubicBezTo>
                  <a:cubicBezTo>
                    <a:pt x="9547" y="2193"/>
                    <a:pt x="9341" y="2148"/>
                    <a:pt x="9138" y="2148"/>
                  </a:cubicBezTo>
                  <a:cubicBezTo>
                    <a:pt x="8731" y="2148"/>
                    <a:pt x="8333" y="2327"/>
                    <a:pt x="8061" y="2657"/>
                  </a:cubicBezTo>
                  <a:cubicBezTo>
                    <a:pt x="7982" y="2749"/>
                    <a:pt x="7868" y="2802"/>
                    <a:pt x="7749" y="2802"/>
                  </a:cubicBezTo>
                  <a:cubicBezTo>
                    <a:pt x="7744" y="2802"/>
                    <a:pt x="7739" y="2802"/>
                    <a:pt x="7733" y="2801"/>
                  </a:cubicBezTo>
                  <a:lnTo>
                    <a:pt x="7300" y="2801"/>
                  </a:lnTo>
                  <a:cubicBezTo>
                    <a:pt x="7175" y="2801"/>
                    <a:pt x="7069" y="2696"/>
                    <a:pt x="7069" y="2570"/>
                  </a:cubicBezTo>
                  <a:lnTo>
                    <a:pt x="7069" y="1493"/>
                  </a:lnTo>
                  <a:cubicBezTo>
                    <a:pt x="7065" y="1365"/>
                    <a:pt x="6968" y="1301"/>
                    <a:pt x="6871" y="1301"/>
                  </a:cubicBezTo>
                  <a:cubicBezTo>
                    <a:pt x="6775" y="1301"/>
                    <a:pt x="6677" y="1365"/>
                    <a:pt x="6670" y="1493"/>
                  </a:cubicBezTo>
                  <a:lnTo>
                    <a:pt x="6670" y="2570"/>
                  </a:lnTo>
                  <a:cubicBezTo>
                    <a:pt x="6670" y="2917"/>
                    <a:pt x="6954" y="3201"/>
                    <a:pt x="7300" y="3201"/>
                  </a:cubicBezTo>
                  <a:lnTo>
                    <a:pt x="7733" y="3201"/>
                  </a:lnTo>
                  <a:cubicBezTo>
                    <a:pt x="7739" y="3201"/>
                    <a:pt x="7744" y="3201"/>
                    <a:pt x="7749" y="3201"/>
                  </a:cubicBezTo>
                  <a:cubicBezTo>
                    <a:pt x="7989" y="3201"/>
                    <a:pt x="8218" y="3096"/>
                    <a:pt x="8373" y="2912"/>
                  </a:cubicBezTo>
                  <a:cubicBezTo>
                    <a:pt x="8570" y="2675"/>
                    <a:pt x="8850" y="2556"/>
                    <a:pt x="9131" y="2556"/>
                  </a:cubicBezTo>
                  <a:cubicBezTo>
                    <a:pt x="9415" y="2556"/>
                    <a:pt x="9698" y="2678"/>
                    <a:pt x="9894" y="2922"/>
                  </a:cubicBezTo>
                  <a:cubicBezTo>
                    <a:pt x="10082" y="3153"/>
                    <a:pt x="10154" y="3461"/>
                    <a:pt x="10091" y="3754"/>
                  </a:cubicBezTo>
                  <a:cubicBezTo>
                    <a:pt x="9982" y="4242"/>
                    <a:pt x="9558" y="4525"/>
                    <a:pt x="9125" y="4525"/>
                  </a:cubicBezTo>
                  <a:cubicBezTo>
                    <a:pt x="8854" y="4525"/>
                    <a:pt x="8580" y="4414"/>
                    <a:pt x="8378" y="4173"/>
                  </a:cubicBezTo>
                  <a:cubicBezTo>
                    <a:pt x="8223" y="3989"/>
                    <a:pt x="7993" y="3879"/>
                    <a:pt x="7754" y="3879"/>
                  </a:cubicBezTo>
                  <a:cubicBezTo>
                    <a:pt x="7748" y="3879"/>
                    <a:pt x="7743" y="3879"/>
                    <a:pt x="7738" y="3879"/>
                  </a:cubicBezTo>
                  <a:lnTo>
                    <a:pt x="7300" y="3879"/>
                  </a:lnTo>
                  <a:cubicBezTo>
                    <a:pt x="6954" y="3879"/>
                    <a:pt x="6670" y="4158"/>
                    <a:pt x="6670" y="4510"/>
                  </a:cubicBezTo>
                  <a:lnTo>
                    <a:pt x="6670" y="6675"/>
                  </a:lnTo>
                  <a:lnTo>
                    <a:pt x="4510" y="6675"/>
                  </a:lnTo>
                  <a:cubicBezTo>
                    <a:pt x="4384" y="6675"/>
                    <a:pt x="4283" y="6574"/>
                    <a:pt x="4283" y="6444"/>
                  </a:cubicBezTo>
                  <a:lnTo>
                    <a:pt x="4283" y="6006"/>
                  </a:lnTo>
                  <a:cubicBezTo>
                    <a:pt x="4279" y="5881"/>
                    <a:pt x="4336" y="5756"/>
                    <a:pt x="4433" y="5674"/>
                  </a:cubicBezTo>
                  <a:cubicBezTo>
                    <a:pt x="5313" y="4938"/>
                    <a:pt x="4962" y="3509"/>
                    <a:pt x="3836" y="3263"/>
                  </a:cubicBezTo>
                  <a:cubicBezTo>
                    <a:pt x="3734" y="3241"/>
                    <a:pt x="3632" y="3230"/>
                    <a:pt x="3532" y="3230"/>
                  </a:cubicBezTo>
                  <a:cubicBezTo>
                    <a:pt x="2788" y="3230"/>
                    <a:pt x="2152" y="3835"/>
                    <a:pt x="2152" y="4615"/>
                  </a:cubicBezTo>
                  <a:cubicBezTo>
                    <a:pt x="2152" y="5029"/>
                    <a:pt x="2339" y="5424"/>
                    <a:pt x="2657" y="5684"/>
                  </a:cubicBezTo>
                  <a:cubicBezTo>
                    <a:pt x="2753" y="5770"/>
                    <a:pt x="2806" y="5891"/>
                    <a:pt x="2801" y="6016"/>
                  </a:cubicBezTo>
                  <a:lnTo>
                    <a:pt x="2801" y="6449"/>
                  </a:lnTo>
                  <a:cubicBezTo>
                    <a:pt x="2797" y="6574"/>
                    <a:pt x="2695" y="6675"/>
                    <a:pt x="2570" y="6675"/>
                  </a:cubicBezTo>
                  <a:lnTo>
                    <a:pt x="405" y="6675"/>
                  </a:lnTo>
                  <a:lnTo>
                    <a:pt x="405" y="1064"/>
                  </a:lnTo>
                  <a:cubicBezTo>
                    <a:pt x="405" y="699"/>
                    <a:pt x="699" y="400"/>
                    <a:pt x="1064" y="400"/>
                  </a:cubicBezTo>
                  <a:lnTo>
                    <a:pt x="6675" y="400"/>
                  </a:lnTo>
                  <a:lnTo>
                    <a:pt x="6675" y="631"/>
                  </a:lnTo>
                  <a:cubicBezTo>
                    <a:pt x="6668" y="773"/>
                    <a:pt x="6772" y="844"/>
                    <a:pt x="6877" y="844"/>
                  </a:cubicBezTo>
                  <a:cubicBezTo>
                    <a:pt x="6982" y="844"/>
                    <a:pt x="7086" y="773"/>
                    <a:pt x="7079" y="631"/>
                  </a:cubicBezTo>
                  <a:lnTo>
                    <a:pt x="7079" y="400"/>
                  </a:lnTo>
                  <a:close/>
                  <a:moveTo>
                    <a:pt x="1064" y="1"/>
                  </a:moveTo>
                  <a:cubicBezTo>
                    <a:pt x="477" y="1"/>
                    <a:pt x="1" y="473"/>
                    <a:pt x="1" y="1060"/>
                  </a:cubicBezTo>
                  <a:lnTo>
                    <a:pt x="1" y="12685"/>
                  </a:lnTo>
                  <a:cubicBezTo>
                    <a:pt x="1" y="13267"/>
                    <a:pt x="477" y="13743"/>
                    <a:pt x="1064" y="13743"/>
                  </a:cubicBezTo>
                  <a:lnTo>
                    <a:pt x="12685" y="13743"/>
                  </a:lnTo>
                  <a:cubicBezTo>
                    <a:pt x="13272" y="13743"/>
                    <a:pt x="13743" y="13267"/>
                    <a:pt x="13748" y="12685"/>
                  </a:cubicBezTo>
                  <a:lnTo>
                    <a:pt x="13748" y="1064"/>
                  </a:lnTo>
                  <a:cubicBezTo>
                    <a:pt x="13748" y="477"/>
                    <a:pt x="13272" y="1"/>
                    <a:pt x="126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3" name="Google Shape;19223;p74"/>
          <p:cNvGrpSpPr/>
          <p:nvPr/>
        </p:nvGrpSpPr>
        <p:grpSpPr>
          <a:xfrm>
            <a:off x="2188048" y="1983562"/>
            <a:ext cx="389347" cy="353284"/>
            <a:chOff x="2188048" y="1983562"/>
            <a:chExt cx="389347" cy="353284"/>
          </a:xfrm>
        </p:grpSpPr>
        <p:sp>
          <p:nvSpPr>
            <p:cNvPr id="19224" name="Google Shape;19224;p74"/>
            <p:cNvSpPr/>
            <p:nvPr/>
          </p:nvSpPr>
          <p:spPr>
            <a:xfrm>
              <a:off x="2258468" y="2033211"/>
              <a:ext cx="253935" cy="253935"/>
            </a:xfrm>
            <a:custGeom>
              <a:rect b="b" l="l" r="r" t="t"/>
              <a:pathLst>
                <a:path extrusionOk="0" h="9682" w="9682">
                  <a:moveTo>
                    <a:pt x="4841" y="0"/>
                  </a:moveTo>
                  <a:cubicBezTo>
                    <a:pt x="2170" y="0"/>
                    <a:pt x="0" y="2171"/>
                    <a:pt x="0" y="4841"/>
                  </a:cubicBezTo>
                  <a:cubicBezTo>
                    <a:pt x="0" y="7516"/>
                    <a:pt x="2170" y="9682"/>
                    <a:pt x="4841" y="9682"/>
                  </a:cubicBezTo>
                  <a:cubicBezTo>
                    <a:pt x="7516" y="9682"/>
                    <a:pt x="9681" y="7516"/>
                    <a:pt x="9681" y="4841"/>
                  </a:cubicBezTo>
                  <a:cubicBezTo>
                    <a:pt x="9681" y="2171"/>
                    <a:pt x="7516" y="0"/>
                    <a:pt x="4841" y="0"/>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5" name="Google Shape;19225;p74"/>
            <p:cNvSpPr/>
            <p:nvPr/>
          </p:nvSpPr>
          <p:spPr>
            <a:xfrm>
              <a:off x="2311081" y="2034601"/>
              <a:ext cx="200824" cy="250525"/>
            </a:xfrm>
            <a:custGeom>
              <a:rect b="b" l="l" r="r" t="t"/>
              <a:pathLst>
                <a:path extrusionOk="0" h="9552" w="7657">
                  <a:moveTo>
                    <a:pt x="3533" y="0"/>
                  </a:moveTo>
                  <a:lnTo>
                    <a:pt x="3542" y="5"/>
                  </a:lnTo>
                  <a:lnTo>
                    <a:pt x="3865" y="405"/>
                  </a:lnTo>
                  <a:cubicBezTo>
                    <a:pt x="3903" y="448"/>
                    <a:pt x="3913" y="515"/>
                    <a:pt x="3889" y="573"/>
                  </a:cubicBezTo>
                  <a:lnTo>
                    <a:pt x="3614" y="1218"/>
                  </a:lnTo>
                  <a:lnTo>
                    <a:pt x="3258" y="578"/>
                  </a:lnTo>
                  <a:lnTo>
                    <a:pt x="2623" y="578"/>
                  </a:lnTo>
                  <a:lnTo>
                    <a:pt x="2180" y="1425"/>
                  </a:lnTo>
                  <a:cubicBezTo>
                    <a:pt x="2118" y="1545"/>
                    <a:pt x="2200" y="1689"/>
                    <a:pt x="2334" y="1699"/>
                  </a:cubicBezTo>
                  <a:lnTo>
                    <a:pt x="2686" y="1728"/>
                  </a:lnTo>
                  <a:lnTo>
                    <a:pt x="2974" y="1324"/>
                  </a:lnTo>
                  <a:lnTo>
                    <a:pt x="3263" y="1689"/>
                  </a:lnTo>
                  <a:lnTo>
                    <a:pt x="3181" y="2252"/>
                  </a:lnTo>
                  <a:lnTo>
                    <a:pt x="2431" y="2368"/>
                  </a:lnTo>
                  <a:lnTo>
                    <a:pt x="1656" y="2936"/>
                  </a:lnTo>
                  <a:lnTo>
                    <a:pt x="1560" y="3325"/>
                  </a:lnTo>
                  <a:cubicBezTo>
                    <a:pt x="1542" y="3397"/>
                    <a:pt x="1474" y="3451"/>
                    <a:pt x="1400" y="3451"/>
                  </a:cubicBezTo>
                  <a:cubicBezTo>
                    <a:pt x="1394" y="3451"/>
                    <a:pt x="1388" y="3451"/>
                    <a:pt x="1382" y="3450"/>
                  </a:cubicBezTo>
                  <a:lnTo>
                    <a:pt x="1088" y="3417"/>
                  </a:lnTo>
                  <a:cubicBezTo>
                    <a:pt x="1081" y="3416"/>
                    <a:pt x="1074" y="3415"/>
                    <a:pt x="1067" y="3415"/>
                  </a:cubicBezTo>
                  <a:cubicBezTo>
                    <a:pt x="998" y="3415"/>
                    <a:pt x="937" y="3457"/>
                    <a:pt x="915" y="3523"/>
                  </a:cubicBezTo>
                  <a:lnTo>
                    <a:pt x="751" y="3960"/>
                  </a:lnTo>
                  <a:cubicBezTo>
                    <a:pt x="718" y="4052"/>
                    <a:pt x="766" y="4153"/>
                    <a:pt x="862" y="4177"/>
                  </a:cubicBezTo>
                  <a:lnTo>
                    <a:pt x="1391" y="4331"/>
                  </a:lnTo>
                  <a:lnTo>
                    <a:pt x="1694" y="3653"/>
                  </a:lnTo>
                  <a:cubicBezTo>
                    <a:pt x="1738" y="3566"/>
                    <a:pt x="1810" y="3499"/>
                    <a:pt x="1901" y="3470"/>
                  </a:cubicBezTo>
                  <a:lnTo>
                    <a:pt x="2758" y="3195"/>
                  </a:lnTo>
                  <a:lnTo>
                    <a:pt x="3470" y="3739"/>
                  </a:lnTo>
                  <a:lnTo>
                    <a:pt x="3845" y="3580"/>
                  </a:lnTo>
                  <a:lnTo>
                    <a:pt x="4096" y="3855"/>
                  </a:lnTo>
                  <a:lnTo>
                    <a:pt x="4606" y="3811"/>
                  </a:lnTo>
                  <a:cubicBezTo>
                    <a:pt x="4609" y="3811"/>
                    <a:pt x="4612" y="3811"/>
                    <a:pt x="4616" y="3811"/>
                  </a:cubicBezTo>
                  <a:cubicBezTo>
                    <a:pt x="4698" y="3811"/>
                    <a:pt x="4770" y="3867"/>
                    <a:pt x="4788" y="3946"/>
                  </a:cubicBezTo>
                  <a:lnTo>
                    <a:pt x="4808" y="4057"/>
                  </a:lnTo>
                  <a:cubicBezTo>
                    <a:pt x="4846" y="4254"/>
                    <a:pt x="4707" y="4442"/>
                    <a:pt x="4509" y="4456"/>
                  </a:cubicBezTo>
                  <a:lnTo>
                    <a:pt x="3667" y="4523"/>
                  </a:lnTo>
                  <a:cubicBezTo>
                    <a:pt x="3571" y="4528"/>
                    <a:pt x="3504" y="4624"/>
                    <a:pt x="3533" y="4716"/>
                  </a:cubicBezTo>
                  <a:cubicBezTo>
                    <a:pt x="3566" y="4819"/>
                    <a:pt x="3485" y="4912"/>
                    <a:pt x="3389" y="4912"/>
                  </a:cubicBezTo>
                  <a:cubicBezTo>
                    <a:pt x="3373" y="4912"/>
                    <a:pt x="3357" y="4909"/>
                    <a:pt x="3340" y="4904"/>
                  </a:cubicBezTo>
                  <a:lnTo>
                    <a:pt x="2710" y="4697"/>
                  </a:lnTo>
                  <a:cubicBezTo>
                    <a:pt x="2628" y="4668"/>
                    <a:pt x="2565" y="4596"/>
                    <a:pt x="2551" y="4509"/>
                  </a:cubicBezTo>
                  <a:cubicBezTo>
                    <a:pt x="2532" y="4392"/>
                    <a:pt x="2436" y="4307"/>
                    <a:pt x="2320" y="4307"/>
                  </a:cubicBezTo>
                  <a:cubicBezTo>
                    <a:pt x="2317" y="4307"/>
                    <a:pt x="2314" y="4307"/>
                    <a:pt x="2310" y="4307"/>
                  </a:cubicBezTo>
                  <a:lnTo>
                    <a:pt x="1391" y="4331"/>
                  </a:lnTo>
                  <a:lnTo>
                    <a:pt x="891" y="4552"/>
                  </a:lnTo>
                  <a:cubicBezTo>
                    <a:pt x="771" y="4605"/>
                    <a:pt x="694" y="4716"/>
                    <a:pt x="689" y="4846"/>
                  </a:cubicBezTo>
                  <a:lnTo>
                    <a:pt x="684" y="5009"/>
                  </a:lnTo>
                  <a:lnTo>
                    <a:pt x="83" y="5697"/>
                  </a:lnTo>
                  <a:cubicBezTo>
                    <a:pt x="30" y="5755"/>
                    <a:pt x="1" y="5832"/>
                    <a:pt x="1" y="5914"/>
                  </a:cubicBezTo>
                  <a:lnTo>
                    <a:pt x="1" y="6650"/>
                  </a:lnTo>
                  <a:cubicBezTo>
                    <a:pt x="1" y="6785"/>
                    <a:pt x="54" y="6915"/>
                    <a:pt x="155" y="7011"/>
                  </a:cubicBezTo>
                  <a:lnTo>
                    <a:pt x="679" y="7516"/>
                  </a:lnTo>
                  <a:cubicBezTo>
                    <a:pt x="761" y="7598"/>
                    <a:pt x="867" y="7646"/>
                    <a:pt x="982" y="7656"/>
                  </a:cubicBezTo>
                  <a:lnTo>
                    <a:pt x="2739" y="7805"/>
                  </a:lnTo>
                  <a:lnTo>
                    <a:pt x="2705" y="8055"/>
                  </a:lnTo>
                  <a:cubicBezTo>
                    <a:pt x="2690" y="8176"/>
                    <a:pt x="2739" y="8296"/>
                    <a:pt x="2835" y="8368"/>
                  </a:cubicBezTo>
                  <a:lnTo>
                    <a:pt x="3225" y="8652"/>
                  </a:lnTo>
                  <a:lnTo>
                    <a:pt x="3162" y="8844"/>
                  </a:lnTo>
                  <a:cubicBezTo>
                    <a:pt x="3124" y="8974"/>
                    <a:pt x="3162" y="9114"/>
                    <a:pt x="3268" y="9200"/>
                  </a:cubicBezTo>
                  <a:lnTo>
                    <a:pt x="3677" y="9552"/>
                  </a:lnTo>
                  <a:lnTo>
                    <a:pt x="4841" y="9181"/>
                  </a:lnTo>
                  <a:lnTo>
                    <a:pt x="5472" y="8431"/>
                  </a:lnTo>
                  <a:cubicBezTo>
                    <a:pt x="5573" y="8305"/>
                    <a:pt x="5659" y="8166"/>
                    <a:pt x="5722" y="8022"/>
                  </a:cubicBezTo>
                  <a:lnTo>
                    <a:pt x="6626" y="5928"/>
                  </a:lnTo>
                  <a:lnTo>
                    <a:pt x="6626" y="5928"/>
                  </a:lnTo>
                  <a:lnTo>
                    <a:pt x="6049" y="5972"/>
                  </a:lnTo>
                  <a:cubicBezTo>
                    <a:pt x="6049" y="5972"/>
                    <a:pt x="6049" y="5972"/>
                    <a:pt x="6048" y="5972"/>
                  </a:cubicBezTo>
                  <a:cubicBezTo>
                    <a:pt x="5942" y="5972"/>
                    <a:pt x="6901" y="4663"/>
                    <a:pt x="6829" y="4576"/>
                  </a:cubicBezTo>
                  <a:lnTo>
                    <a:pt x="6617" y="4158"/>
                  </a:lnTo>
                  <a:lnTo>
                    <a:pt x="7040" y="3946"/>
                  </a:lnTo>
                  <a:lnTo>
                    <a:pt x="7656" y="4384"/>
                  </a:lnTo>
                  <a:cubicBezTo>
                    <a:pt x="7469" y="2142"/>
                    <a:pt x="5760" y="323"/>
                    <a:pt x="353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74"/>
            <p:cNvSpPr/>
            <p:nvPr/>
          </p:nvSpPr>
          <p:spPr>
            <a:xfrm>
              <a:off x="2233342" y="2035860"/>
              <a:ext cx="241582" cy="251338"/>
            </a:xfrm>
            <a:custGeom>
              <a:rect b="b" l="l" r="r" t="t"/>
              <a:pathLst>
                <a:path extrusionOk="0" h="9583" w="9211">
                  <a:moveTo>
                    <a:pt x="4812" y="1"/>
                  </a:moveTo>
                  <a:cubicBezTo>
                    <a:pt x="1642" y="660"/>
                    <a:pt x="1" y="4187"/>
                    <a:pt x="1536" y="7035"/>
                  </a:cubicBezTo>
                  <a:cubicBezTo>
                    <a:pt x="2427" y="8695"/>
                    <a:pt x="4105" y="9582"/>
                    <a:pt x="5805" y="9582"/>
                  </a:cubicBezTo>
                  <a:cubicBezTo>
                    <a:pt x="7022" y="9582"/>
                    <a:pt x="8251" y="9127"/>
                    <a:pt x="9210" y="8176"/>
                  </a:cubicBezTo>
                  <a:lnTo>
                    <a:pt x="9210" y="8176"/>
                  </a:lnTo>
                  <a:cubicBezTo>
                    <a:pt x="8883" y="8243"/>
                    <a:pt x="8551" y="8277"/>
                    <a:pt x="8219" y="8277"/>
                  </a:cubicBezTo>
                  <a:cubicBezTo>
                    <a:pt x="6261" y="8277"/>
                    <a:pt x="4490" y="7093"/>
                    <a:pt x="3744" y="5284"/>
                  </a:cubicBezTo>
                  <a:cubicBezTo>
                    <a:pt x="2998" y="3470"/>
                    <a:pt x="3417" y="1381"/>
                    <a:pt x="4812"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74"/>
            <p:cNvSpPr/>
            <p:nvPr/>
          </p:nvSpPr>
          <p:spPr>
            <a:xfrm>
              <a:off x="2310950" y="2166342"/>
              <a:ext cx="146061" cy="118915"/>
            </a:xfrm>
            <a:custGeom>
              <a:rect b="b" l="l" r="r" t="t"/>
              <a:pathLst>
                <a:path extrusionOk="0" h="4534" w="5569">
                  <a:moveTo>
                    <a:pt x="670" y="1"/>
                  </a:moveTo>
                  <a:lnTo>
                    <a:pt x="88" y="670"/>
                  </a:lnTo>
                  <a:cubicBezTo>
                    <a:pt x="35" y="732"/>
                    <a:pt x="1" y="809"/>
                    <a:pt x="1" y="891"/>
                  </a:cubicBezTo>
                  <a:lnTo>
                    <a:pt x="1" y="1622"/>
                  </a:lnTo>
                  <a:cubicBezTo>
                    <a:pt x="1" y="1762"/>
                    <a:pt x="59" y="1892"/>
                    <a:pt x="155" y="1983"/>
                  </a:cubicBezTo>
                  <a:lnTo>
                    <a:pt x="684" y="2493"/>
                  </a:lnTo>
                  <a:cubicBezTo>
                    <a:pt x="766" y="2570"/>
                    <a:pt x="872" y="2623"/>
                    <a:pt x="987" y="2633"/>
                  </a:cubicBezTo>
                  <a:lnTo>
                    <a:pt x="2566" y="2768"/>
                  </a:lnTo>
                  <a:cubicBezTo>
                    <a:pt x="2662" y="2777"/>
                    <a:pt x="2734" y="2864"/>
                    <a:pt x="2724" y="2960"/>
                  </a:cubicBezTo>
                  <a:lnTo>
                    <a:pt x="2715" y="3037"/>
                  </a:lnTo>
                  <a:cubicBezTo>
                    <a:pt x="2700" y="3153"/>
                    <a:pt x="2748" y="3273"/>
                    <a:pt x="2845" y="3345"/>
                  </a:cubicBezTo>
                  <a:lnTo>
                    <a:pt x="3234" y="3634"/>
                  </a:lnTo>
                  <a:lnTo>
                    <a:pt x="3172" y="3826"/>
                  </a:lnTo>
                  <a:cubicBezTo>
                    <a:pt x="3133" y="3951"/>
                    <a:pt x="3172" y="4091"/>
                    <a:pt x="3278" y="4177"/>
                  </a:cubicBezTo>
                  <a:lnTo>
                    <a:pt x="3687" y="4533"/>
                  </a:lnTo>
                  <a:lnTo>
                    <a:pt x="3696" y="4533"/>
                  </a:lnTo>
                  <a:cubicBezTo>
                    <a:pt x="3985" y="4481"/>
                    <a:pt x="4269" y="4399"/>
                    <a:pt x="4548" y="4298"/>
                  </a:cubicBezTo>
                  <a:lnTo>
                    <a:pt x="4611" y="4269"/>
                  </a:lnTo>
                  <a:cubicBezTo>
                    <a:pt x="4673" y="4250"/>
                    <a:pt x="4731" y="4221"/>
                    <a:pt x="4789" y="4197"/>
                  </a:cubicBezTo>
                  <a:lnTo>
                    <a:pt x="4846" y="4173"/>
                  </a:lnTo>
                  <a:lnTo>
                    <a:pt x="5486" y="3408"/>
                  </a:lnTo>
                  <a:cubicBezTo>
                    <a:pt x="5515" y="3369"/>
                    <a:pt x="5539" y="3331"/>
                    <a:pt x="5568" y="3292"/>
                  </a:cubicBezTo>
                  <a:lnTo>
                    <a:pt x="5568" y="3292"/>
                  </a:lnTo>
                  <a:cubicBezTo>
                    <a:pt x="5462" y="3302"/>
                    <a:pt x="5361" y="3302"/>
                    <a:pt x="5260" y="3302"/>
                  </a:cubicBezTo>
                  <a:cubicBezTo>
                    <a:pt x="3181" y="3302"/>
                    <a:pt x="1334" y="1974"/>
                    <a:pt x="670"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74"/>
            <p:cNvSpPr/>
            <p:nvPr/>
          </p:nvSpPr>
          <p:spPr>
            <a:xfrm>
              <a:off x="2238981" y="2081469"/>
              <a:ext cx="338413" cy="255377"/>
            </a:xfrm>
            <a:custGeom>
              <a:rect b="b" l="l" r="r" t="t"/>
              <a:pathLst>
                <a:path extrusionOk="0" h="9737" w="12903">
                  <a:moveTo>
                    <a:pt x="11501" y="1"/>
                  </a:moveTo>
                  <a:cubicBezTo>
                    <a:pt x="11372" y="1"/>
                    <a:pt x="11241" y="128"/>
                    <a:pt x="11315" y="287"/>
                  </a:cubicBezTo>
                  <a:cubicBezTo>
                    <a:pt x="12474" y="2732"/>
                    <a:pt x="11950" y="5648"/>
                    <a:pt x="10011" y="7539"/>
                  </a:cubicBezTo>
                  <a:cubicBezTo>
                    <a:pt x="8797" y="8722"/>
                    <a:pt x="7198" y="9342"/>
                    <a:pt x="5578" y="9342"/>
                  </a:cubicBezTo>
                  <a:cubicBezTo>
                    <a:pt x="4610" y="9342"/>
                    <a:pt x="3634" y="9120"/>
                    <a:pt x="2730" y="8664"/>
                  </a:cubicBezTo>
                  <a:cubicBezTo>
                    <a:pt x="1985" y="8284"/>
                    <a:pt x="1321" y="7765"/>
                    <a:pt x="772" y="7130"/>
                  </a:cubicBezTo>
                  <a:lnTo>
                    <a:pt x="772" y="7130"/>
                  </a:lnTo>
                  <a:lnTo>
                    <a:pt x="1552" y="7389"/>
                  </a:lnTo>
                  <a:cubicBezTo>
                    <a:pt x="1579" y="7400"/>
                    <a:pt x="1605" y="7404"/>
                    <a:pt x="1629" y="7404"/>
                  </a:cubicBezTo>
                  <a:cubicBezTo>
                    <a:pt x="1830" y="7404"/>
                    <a:pt x="1909" y="7083"/>
                    <a:pt x="1677" y="7014"/>
                  </a:cubicBezTo>
                  <a:lnTo>
                    <a:pt x="276" y="6547"/>
                  </a:lnTo>
                  <a:cubicBezTo>
                    <a:pt x="256" y="6541"/>
                    <a:pt x="236" y="6538"/>
                    <a:pt x="216" y="6538"/>
                  </a:cubicBezTo>
                  <a:cubicBezTo>
                    <a:pt x="100" y="6538"/>
                    <a:pt x="0" y="6640"/>
                    <a:pt x="17" y="6764"/>
                  </a:cubicBezTo>
                  <a:lnTo>
                    <a:pt x="252" y="8400"/>
                  </a:lnTo>
                  <a:cubicBezTo>
                    <a:pt x="267" y="8496"/>
                    <a:pt x="349" y="8568"/>
                    <a:pt x="450" y="8568"/>
                  </a:cubicBezTo>
                  <a:lnTo>
                    <a:pt x="474" y="8568"/>
                  </a:lnTo>
                  <a:cubicBezTo>
                    <a:pt x="584" y="8554"/>
                    <a:pt x="657" y="8453"/>
                    <a:pt x="642" y="8347"/>
                  </a:cubicBezTo>
                  <a:lnTo>
                    <a:pt x="512" y="7433"/>
                  </a:lnTo>
                  <a:lnTo>
                    <a:pt x="512" y="7433"/>
                  </a:lnTo>
                  <a:cubicBezTo>
                    <a:pt x="1085" y="8082"/>
                    <a:pt x="1778" y="8621"/>
                    <a:pt x="2552" y="9016"/>
                  </a:cubicBezTo>
                  <a:cubicBezTo>
                    <a:pt x="3514" y="9500"/>
                    <a:pt x="4552" y="9736"/>
                    <a:pt x="5582" y="9736"/>
                  </a:cubicBezTo>
                  <a:cubicBezTo>
                    <a:pt x="7302" y="9736"/>
                    <a:pt x="9001" y="9078"/>
                    <a:pt x="10290" y="7822"/>
                  </a:cubicBezTo>
                  <a:cubicBezTo>
                    <a:pt x="12349" y="5811"/>
                    <a:pt x="12903" y="2712"/>
                    <a:pt x="11671" y="114"/>
                  </a:cubicBezTo>
                  <a:cubicBezTo>
                    <a:pt x="11633" y="34"/>
                    <a:pt x="11568" y="1"/>
                    <a:pt x="11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74"/>
            <p:cNvSpPr/>
            <p:nvPr/>
          </p:nvSpPr>
          <p:spPr>
            <a:xfrm>
              <a:off x="2188048" y="1983562"/>
              <a:ext cx="343843" cy="255325"/>
            </a:xfrm>
            <a:custGeom>
              <a:rect b="b" l="l" r="r" t="t"/>
              <a:pathLst>
                <a:path extrusionOk="0" h="9735" w="13110">
                  <a:moveTo>
                    <a:pt x="7525" y="1"/>
                  </a:moveTo>
                  <a:cubicBezTo>
                    <a:pt x="6251" y="1"/>
                    <a:pt x="4968" y="362"/>
                    <a:pt x="3835" y="1104"/>
                  </a:cubicBezTo>
                  <a:cubicBezTo>
                    <a:pt x="1025" y="2947"/>
                    <a:pt x="0" y="6585"/>
                    <a:pt x="1439" y="9621"/>
                  </a:cubicBezTo>
                  <a:cubicBezTo>
                    <a:pt x="1478" y="9701"/>
                    <a:pt x="1545" y="9735"/>
                    <a:pt x="1612" y="9735"/>
                  </a:cubicBezTo>
                  <a:cubicBezTo>
                    <a:pt x="1742" y="9735"/>
                    <a:pt x="1871" y="9608"/>
                    <a:pt x="1795" y="9453"/>
                  </a:cubicBezTo>
                  <a:cubicBezTo>
                    <a:pt x="1391" y="8601"/>
                    <a:pt x="1184" y="7672"/>
                    <a:pt x="1184" y="6734"/>
                  </a:cubicBezTo>
                  <a:cubicBezTo>
                    <a:pt x="1184" y="4083"/>
                    <a:pt x="2834" y="1711"/>
                    <a:pt x="5322" y="787"/>
                  </a:cubicBezTo>
                  <a:cubicBezTo>
                    <a:pt x="6041" y="521"/>
                    <a:pt x="6785" y="393"/>
                    <a:pt x="7523" y="393"/>
                  </a:cubicBezTo>
                  <a:cubicBezTo>
                    <a:pt x="9338" y="393"/>
                    <a:pt x="11109" y="1172"/>
                    <a:pt x="12338" y="2606"/>
                  </a:cubicBezTo>
                  <a:lnTo>
                    <a:pt x="11558" y="2346"/>
                  </a:lnTo>
                  <a:cubicBezTo>
                    <a:pt x="11536" y="2339"/>
                    <a:pt x="11515" y="2336"/>
                    <a:pt x="11495" y="2336"/>
                  </a:cubicBezTo>
                  <a:cubicBezTo>
                    <a:pt x="11295" y="2336"/>
                    <a:pt x="11219" y="2638"/>
                    <a:pt x="11433" y="2721"/>
                  </a:cubicBezTo>
                  <a:lnTo>
                    <a:pt x="12833" y="3188"/>
                  </a:lnTo>
                  <a:cubicBezTo>
                    <a:pt x="12853" y="3194"/>
                    <a:pt x="12874" y="3197"/>
                    <a:pt x="12893" y="3197"/>
                  </a:cubicBezTo>
                  <a:cubicBezTo>
                    <a:pt x="13010" y="3197"/>
                    <a:pt x="13109" y="3095"/>
                    <a:pt x="13093" y="2971"/>
                  </a:cubicBezTo>
                  <a:lnTo>
                    <a:pt x="12857" y="1335"/>
                  </a:lnTo>
                  <a:cubicBezTo>
                    <a:pt x="12842" y="1220"/>
                    <a:pt x="12756" y="1167"/>
                    <a:pt x="12668" y="1167"/>
                  </a:cubicBezTo>
                  <a:cubicBezTo>
                    <a:pt x="12558" y="1167"/>
                    <a:pt x="12446" y="1249"/>
                    <a:pt x="12468" y="1393"/>
                  </a:cubicBezTo>
                  <a:lnTo>
                    <a:pt x="12597" y="2302"/>
                  </a:lnTo>
                  <a:cubicBezTo>
                    <a:pt x="11276" y="792"/>
                    <a:pt x="9411" y="1"/>
                    <a:pt x="7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74"/>
            <p:cNvSpPr/>
            <p:nvPr/>
          </p:nvSpPr>
          <p:spPr>
            <a:xfrm>
              <a:off x="2341006" y="2077116"/>
              <a:ext cx="16418" cy="27434"/>
            </a:xfrm>
            <a:custGeom>
              <a:rect b="b" l="l" r="r" t="t"/>
              <a:pathLst>
                <a:path extrusionOk="0" h="1046" w="626">
                  <a:moveTo>
                    <a:pt x="419" y="1"/>
                  </a:moveTo>
                  <a:cubicBezTo>
                    <a:pt x="308" y="6"/>
                    <a:pt x="221" y="92"/>
                    <a:pt x="221" y="203"/>
                  </a:cubicBezTo>
                  <a:lnTo>
                    <a:pt x="226" y="564"/>
                  </a:lnTo>
                  <a:lnTo>
                    <a:pt x="82" y="703"/>
                  </a:lnTo>
                  <a:cubicBezTo>
                    <a:pt x="0" y="780"/>
                    <a:pt x="0" y="906"/>
                    <a:pt x="77" y="983"/>
                  </a:cubicBezTo>
                  <a:cubicBezTo>
                    <a:pt x="114" y="1025"/>
                    <a:pt x="166" y="1045"/>
                    <a:pt x="218" y="1045"/>
                  </a:cubicBezTo>
                  <a:cubicBezTo>
                    <a:pt x="267" y="1045"/>
                    <a:pt x="317" y="1027"/>
                    <a:pt x="356" y="992"/>
                  </a:cubicBezTo>
                  <a:lnTo>
                    <a:pt x="563" y="795"/>
                  </a:lnTo>
                  <a:cubicBezTo>
                    <a:pt x="602" y="756"/>
                    <a:pt x="626" y="703"/>
                    <a:pt x="626" y="646"/>
                  </a:cubicBezTo>
                  <a:lnTo>
                    <a:pt x="616" y="198"/>
                  </a:lnTo>
                  <a:cubicBezTo>
                    <a:pt x="616" y="88"/>
                    <a:pt x="529" y="1"/>
                    <a:pt x="4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74"/>
            <p:cNvSpPr/>
            <p:nvPr/>
          </p:nvSpPr>
          <p:spPr>
            <a:xfrm>
              <a:off x="2240030" y="2027913"/>
              <a:ext cx="286876" cy="264662"/>
            </a:xfrm>
            <a:custGeom>
              <a:rect b="b" l="l" r="r" t="t"/>
              <a:pathLst>
                <a:path extrusionOk="0" h="10091" w="10938">
                  <a:moveTo>
                    <a:pt x="3792" y="3864"/>
                  </a:moveTo>
                  <a:lnTo>
                    <a:pt x="4062" y="3898"/>
                  </a:lnTo>
                  <a:cubicBezTo>
                    <a:pt x="4073" y="3899"/>
                    <a:pt x="4085" y="3900"/>
                    <a:pt x="4097" y="3900"/>
                  </a:cubicBezTo>
                  <a:cubicBezTo>
                    <a:pt x="4128" y="3900"/>
                    <a:pt x="4160" y="3895"/>
                    <a:pt x="4192" y="3888"/>
                  </a:cubicBezTo>
                  <a:lnTo>
                    <a:pt x="4192" y="3888"/>
                  </a:lnTo>
                  <a:lnTo>
                    <a:pt x="3985" y="4345"/>
                  </a:lnTo>
                  <a:lnTo>
                    <a:pt x="3648" y="4249"/>
                  </a:lnTo>
                  <a:lnTo>
                    <a:pt x="3792" y="3864"/>
                  </a:lnTo>
                  <a:close/>
                  <a:moveTo>
                    <a:pt x="5111" y="3768"/>
                  </a:moveTo>
                  <a:lnTo>
                    <a:pt x="5501" y="4249"/>
                  </a:lnTo>
                  <a:lnTo>
                    <a:pt x="5452" y="4384"/>
                  </a:lnTo>
                  <a:cubicBezTo>
                    <a:pt x="5402" y="4539"/>
                    <a:pt x="5524" y="4645"/>
                    <a:pt x="5645" y="4645"/>
                  </a:cubicBezTo>
                  <a:cubicBezTo>
                    <a:pt x="5720" y="4645"/>
                    <a:pt x="5795" y="4605"/>
                    <a:pt x="5828" y="4509"/>
                  </a:cubicBezTo>
                  <a:lnTo>
                    <a:pt x="5876" y="4360"/>
                  </a:lnTo>
                  <a:cubicBezTo>
                    <a:pt x="5919" y="4240"/>
                    <a:pt x="5895" y="4110"/>
                    <a:pt x="5818" y="4013"/>
                  </a:cubicBezTo>
                  <a:lnTo>
                    <a:pt x="5712" y="3879"/>
                  </a:lnTo>
                  <a:lnTo>
                    <a:pt x="6059" y="4143"/>
                  </a:lnTo>
                  <a:cubicBezTo>
                    <a:pt x="6091" y="4170"/>
                    <a:pt x="6133" y="4184"/>
                    <a:pt x="6176" y="4184"/>
                  </a:cubicBezTo>
                  <a:cubicBezTo>
                    <a:pt x="6203" y="4184"/>
                    <a:pt x="6230" y="4178"/>
                    <a:pt x="6256" y="4167"/>
                  </a:cubicBezTo>
                  <a:lnTo>
                    <a:pt x="6501" y="4066"/>
                  </a:lnTo>
                  <a:lnTo>
                    <a:pt x="6655" y="4240"/>
                  </a:lnTo>
                  <a:cubicBezTo>
                    <a:pt x="6695" y="4279"/>
                    <a:pt x="6747" y="4303"/>
                    <a:pt x="6803" y="4303"/>
                  </a:cubicBezTo>
                  <a:cubicBezTo>
                    <a:pt x="6808" y="4303"/>
                    <a:pt x="6814" y="4302"/>
                    <a:pt x="6819" y="4302"/>
                  </a:cubicBezTo>
                  <a:lnTo>
                    <a:pt x="7305" y="4264"/>
                  </a:lnTo>
                  <a:lnTo>
                    <a:pt x="7324" y="4345"/>
                  </a:lnTo>
                  <a:cubicBezTo>
                    <a:pt x="7339" y="4427"/>
                    <a:pt x="7281" y="4504"/>
                    <a:pt x="7199" y="4509"/>
                  </a:cubicBezTo>
                  <a:lnTo>
                    <a:pt x="6357" y="4576"/>
                  </a:lnTo>
                  <a:cubicBezTo>
                    <a:pt x="6169" y="4591"/>
                    <a:pt x="6025" y="4754"/>
                    <a:pt x="6039" y="4947"/>
                  </a:cubicBezTo>
                  <a:lnTo>
                    <a:pt x="5481" y="4759"/>
                  </a:lnTo>
                  <a:cubicBezTo>
                    <a:pt x="5467" y="4754"/>
                    <a:pt x="5457" y="4740"/>
                    <a:pt x="5452" y="4725"/>
                  </a:cubicBezTo>
                  <a:cubicBezTo>
                    <a:pt x="5419" y="4514"/>
                    <a:pt x="5236" y="4360"/>
                    <a:pt x="5024" y="4360"/>
                  </a:cubicBezTo>
                  <a:lnTo>
                    <a:pt x="5015" y="4360"/>
                  </a:lnTo>
                  <a:lnTo>
                    <a:pt x="4403" y="4374"/>
                  </a:lnTo>
                  <a:lnTo>
                    <a:pt x="4581" y="3984"/>
                  </a:lnTo>
                  <a:cubicBezTo>
                    <a:pt x="4596" y="3951"/>
                    <a:pt x="4625" y="3922"/>
                    <a:pt x="4663" y="3912"/>
                  </a:cubicBezTo>
                  <a:lnTo>
                    <a:pt x="5111" y="3768"/>
                  </a:lnTo>
                  <a:close/>
                  <a:moveTo>
                    <a:pt x="9698" y="4445"/>
                  </a:moveTo>
                  <a:cubicBezTo>
                    <a:pt x="9732" y="4445"/>
                    <a:pt x="9766" y="4458"/>
                    <a:pt x="9793" y="4485"/>
                  </a:cubicBezTo>
                  <a:lnTo>
                    <a:pt x="10192" y="4875"/>
                  </a:lnTo>
                  <a:cubicBezTo>
                    <a:pt x="10197" y="4995"/>
                    <a:pt x="10197" y="5115"/>
                    <a:pt x="10192" y="5236"/>
                  </a:cubicBezTo>
                  <a:cubicBezTo>
                    <a:pt x="10144" y="6405"/>
                    <a:pt x="9663" y="7511"/>
                    <a:pt x="8835" y="8339"/>
                  </a:cubicBezTo>
                  <a:cubicBezTo>
                    <a:pt x="8705" y="8464"/>
                    <a:pt x="8575" y="8580"/>
                    <a:pt x="8436" y="8695"/>
                  </a:cubicBezTo>
                  <a:cubicBezTo>
                    <a:pt x="8508" y="8589"/>
                    <a:pt x="8570" y="8479"/>
                    <a:pt x="8619" y="8358"/>
                  </a:cubicBezTo>
                  <a:lnTo>
                    <a:pt x="9528" y="6265"/>
                  </a:lnTo>
                  <a:cubicBezTo>
                    <a:pt x="9584" y="6130"/>
                    <a:pt x="9486" y="5986"/>
                    <a:pt x="9344" y="5986"/>
                  </a:cubicBezTo>
                  <a:cubicBezTo>
                    <a:pt x="9340" y="5986"/>
                    <a:pt x="9335" y="5986"/>
                    <a:pt x="9331" y="5986"/>
                  </a:cubicBezTo>
                  <a:lnTo>
                    <a:pt x="9244" y="5996"/>
                  </a:lnTo>
                  <a:lnTo>
                    <a:pt x="9735" y="5019"/>
                  </a:lnTo>
                  <a:cubicBezTo>
                    <a:pt x="9817" y="4855"/>
                    <a:pt x="9764" y="4658"/>
                    <a:pt x="9615" y="4552"/>
                  </a:cubicBezTo>
                  <a:lnTo>
                    <a:pt x="9571" y="4523"/>
                  </a:lnTo>
                  <a:lnTo>
                    <a:pt x="9581" y="4509"/>
                  </a:lnTo>
                  <a:cubicBezTo>
                    <a:pt x="9608" y="4468"/>
                    <a:pt x="9653" y="4445"/>
                    <a:pt x="9698" y="4445"/>
                  </a:cubicBezTo>
                  <a:close/>
                  <a:moveTo>
                    <a:pt x="5550" y="1"/>
                  </a:moveTo>
                  <a:cubicBezTo>
                    <a:pt x="4253" y="1"/>
                    <a:pt x="2961" y="498"/>
                    <a:pt x="1978" y="1478"/>
                  </a:cubicBezTo>
                  <a:cubicBezTo>
                    <a:pt x="131" y="3330"/>
                    <a:pt x="1" y="6284"/>
                    <a:pt x="1680" y="8291"/>
                  </a:cubicBezTo>
                  <a:cubicBezTo>
                    <a:pt x="1722" y="8334"/>
                    <a:pt x="1770" y="8352"/>
                    <a:pt x="1817" y="8352"/>
                  </a:cubicBezTo>
                  <a:cubicBezTo>
                    <a:pt x="1959" y="8352"/>
                    <a:pt x="2087" y="8184"/>
                    <a:pt x="1978" y="8036"/>
                  </a:cubicBezTo>
                  <a:cubicBezTo>
                    <a:pt x="838" y="6679"/>
                    <a:pt x="573" y="4788"/>
                    <a:pt x="1290" y="3166"/>
                  </a:cubicBezTo>
                  <a:cubicBezTo>
                    <a:pt x="2007" y="1545"/>
                    <a:pt x="3581" y="472"/>
                    <a:pt x="5356" y="395"/>
                  </a:cubicBezTo>
                  <a:cubicBezTo>
                    <a:pt x="5409" y="393"/>
                    <a:pt x="5462" y="392"/>
                    <a:pt x="5516" y="392"/>
                  </a:cubicBezTo>
                  <a:cubicBezTo>
                    <a:pt x="5724" y="392"/>
                    <a:pt x="5935" y="407"/>
                    <a:pt x="6145" y="433"/>
                  </a:cubicBezTo>
                  <a:lnTo>
                    <a:pt x="6410" y="761"/>
                  </a:lnTo>
                  <a:lnTo>
                    <a:pt x="6299" y="1025"/>
                  </a:lnTo>
                  <a:lnTo>
                    <a:pt x="6136" y="732"/>
                  </a:lnTo>
                  <a:cubicBezTo>
                    <a:pt x="6102" y="669"/>
                    <a:pt x="6035" y="631"/>
                    <a:pt x="5967" y="631"/>
                  </a:cubicBezTo>
                  <a:lnTo>
                    <a:pt x="5332" y="631"/>
                  </a:lnTo>
                  <a:cubicBezTo>
                    <a:pt x="5260" y="631"/>
                    <a:pt x="5193" y="674"/>
                    <a:pt x="5159" y="737"/>
                  </a:cubicBezTo>
                  <a:lnTo>
                    <a:pt x="4716" y="1583"/>
                  </a:lnTo>
                  <a:cubicBezTo>
                    <a:pt x="4586" y="1829"/>
                    <a:pt x="4750" y="2127"/>
                    <a:pt x="5024" y="2151"/>
                  </a:cubicBezTo>
                  <a:lnTo>
                    <a:pt x="5380" y="2180"/>
                  </a:lnTo>
                  <a:cubicBezTo>
                    <a:pt x="5385" y="2180"/>
                    <a:pt x="5391" y="2181"/>
                    <a:pt x="5396" y="2181"/>
                  </a:cubicBezTo>
                  <a:cubicBezTo>
                    <a:pt x="5462" y="2181"/>
                    <a:pt x="5523" y="2152"/>
                    <a:pt x="5558" y="2098"/>
                  </a:cubicBezTo>
                  <a:lnTo>
                    <a:pt x="5693" y="1906"/>
                  </a:lnTo>
                  <a:lnTo>
                    <a:pt x="5765" y="1997"/>
                  </a:lnTo>
                  <a:lnTo>
                    <a:pt x="5717" y="2334"/>
                  </a:lnTo>
                  <a:lnTo>
                    <a:pt x="5111" y="2425"/>
                  </a:lnTo>
                  <a:cubicBezTo>
                    <a:pt x="5082" y="2430"/>
                    <a:pt x="5048" y="2440"/>
                    <a:pt x="5024" y="2459"/>
                  </a:cubicBezTo>
                  <a:lnTo>
                    <a:pt x="4245" y="3032"/>
                  </a:lnTo>
                  <a:cubicBezTo>
                    <a:pt x="4206" y="3061"/>
                    <a:pt x="4177" y="3099"/>
                    <a:pt x="4168" y="3147"/>
                  </a:cubicBezTo>
                  <a:lnTo>
                    <a:pt x="4081" y="3503"/>
                  </a:lnTo>
                  <a:lnTo>
                    <a:pt x="3816" y="3470"/>
                  </a:lnTo>
                  <a:cubicBezTo>
                    <a:pt x="3802" y="3468"/>
                    <a:pt x="3788" y="3467"/>
                    <a:pt x="3774" y="3467"/>
                  </a:cubicBezTo>
                  <a:cubicBezTo>
                    <a:pt x="3622" y="3467"/>
                    <a:pt x="3484" y="3560"/>
                    <a:pt x="3431" y="3705"/>
                  </a:cubicBezTo>
                  <a:lnTo>
                    <a:pt x="3268" y="4143"/>
                  </a:lnTo>
                  <a:cubicBezTo>
                    <a:pt x="3196" y="4345"/>
                    <a:pt x="3306" y="4562"/>
                    <a:pt x="3508" y="4624"/>
                  </a:cubicBezTo>
                  <a:cubicBezTo>
                    <a:pt x="3326" y="4706"/>
                    <a:pt x="3201" y="4884"/>
                    <a:pt x="3191" y="5091"/>
                  </a:cubicBezTo>
                  <a:lnTo>
                    <a:pt x="3191" y="5187"/>
                  </a:lnTo>
                  <a:lnTo>
                    <a:pt x="2633" y="5818"/>
                  </a:lnTo>
                  <a:cubicBezTo>
                    <a:pt x="2551" y="5919"/>
                    <a:pt x="2503" y="6039"/>
                    <a:pt x="2503" y="6169"/>
                  </a:cubicBezTo>
                  <a:lnTo>
                    <a:pt x="2503" y="6905"/>
                  </a:lnTo>
                  <a:cubicBezTo>
                    <a:pt x="2503" y="7093"/>
                    <a:pt x="2580" y="7276"/>
                    <a:pt x="2715" y="7406"/>
                  </a:cubicBezTo>
                  <a:lnTo>
                    <a:pt x="3244" y="7916"/>
                  </a:lnTo>
                  <a:cubicBezTo>
                    <a:pt x="3359" y="8026"/>
                    <a:pt x="3508" y="8094"/>
                    <a:pt x="3667" y="8108"/>
                  </a:cubicBezTo>
                  <a:lnTo>
                    <a:pt x="5226" y="8243"/>
                  </a:lnTo>
                  <a:lnTo>
                    <a:pt x="5217" y="8291"/>
                  </a:lnTo>
                  <a:cubicBezTo>
                    <a:pt x="5193" y="8483"/>
                    <a:pt x="5274" y="8671"/>
                    <a:pt x="5428" y="8787"/>
                  </a:cubicBezTo>
                  <a:lnTo>
                    <a:pt x="5703" y="8989"/>
                  </a:lnTo>
                  <a:lnTo>
                    <a:pt x="5683" y="9051"/>
                  </a:lnTo>
                  <a:cubicBezTo>
                    <a:pt x="5621" y="9253"/>
                    <a:pt x="5683" y="9475"/>
                    <a:pt x="5847" y="9609"/>
                  </a:cubicBezTo>
                  <a:lnTo>
                    <a:pt x="5929" y="9682"/>
                  </a:lnTo>
                  <a:cubicBezTo>
                    <a:pt x="5861" y="9686"/>
                    <a:pt x="5799" y="9691"/>
                    <a:pt x="5736" y="9691"/>
                  </a:cubicBezTo>
                  <a:cubicBezTo>
                    <a:pt x="5667" y="9694"/>
                    <a:pt x="5597" y="9696"/>
                    <a:pt x="5527" y="9696"/>
                  </a:cubicBezTo>
                  <a:cubicBezTo>
                    <a:pt x="4441" y="9696"/>
                    <a:pt x="3388" y="9310"/>
                    <a:pt x="2551" y="8609"/>
                  </a:cubicBezTo>
                  <a:cubicBezTo>
                    <a:pt x="2507" y="8566"/>
                    <a:pt x="2459" y="8548"/>
                    <a:pt x="2414" y="8548"/>
                  </a:cubicBezTo>
                  <a:cubicBezTo>
                    <a:pt x="2252" y="8548"/>
                    <a:pt x="2120" y="8779"/>
                    <a:pt x="2301" y="8907"/>
                  </a:cubicBezTo>
                  <a:cubicBezTo>
                    <a:pt x="3205" y="9672"/>
                    <a:pt x="4355" y="10091"/>
                    <a:pt x="5544" y="10091"/>
                  </a:cubicBezTo>
                  <a:cubicBezTo>
                    <a:pt x="5611" y="10091"/>
                    <a:pt x="5679" y="10091"/>
                    <a:pt x="5751" y="10086"/>
                  </a:cubicBezTo>
                  <a:cubicBezTo>
                    <a:pt x="7671" y="10009"/>
                    <a:pt x="9384" y="8844"/>
                    <a:pt x="10163" y="7083"/>
                  </a:cubicBezTo>
                  <a:cubicBezTo>
                    <a:pt x="10938" y="5322"/>
                    <a:pt x="10649" y="3272"/>
                    <a:pt x="9408" y="1795"/>
                  </a:cubicBezTo>
                  <a:cubicBezTo>
                    <a:pt x="9364" y="1735"/>
                    <a:pt x="9310" y="1711"/>
                    <a:pt x="9256" y="1711"/>
                  </a:cubicBezTo>
                  <a:cubicBezTo>
                    <a:pt x="9106" y="1711"/>
                    <a:pt x="8964" y="1901"/>
                    <a:pt x="9109" y="2050"/>
                  </a:cubicBezTo>
                  <a:cubicBezTo>
                    <a:pt x="9639" y="2681"/>
                    <a:pt x="9995" y="3446"/>
                    <a:pt x="10129" y="4259"/>
                  </a:cubicBezTo>
                  <a:lnTo>
                    <a:pt x="10072" y="4196"/>
                  </a:lnTo>
                  <a:cubicBezTo>
                    <a:pt x="9968" y="4095"/>
                    <a:pt x="9835" y="4046"/>
                    <a:pt x="9702" y="4046"/>
                  </a:cubicBezTo>
                  <a:cubicBezTo>
                    <a:pt x="9527" y="4046"/>
                    <a:pt x="9353" y="4131"/>
                    <a:pt x="9249" y="4292"/>
                  </a:cubicBezTo>
                  <a:lnTo>
                    <a:pt x="9215" y="4345"/>
                  </a:lnTo>
                  <a:cubicBezTo>
                    <a:pt x="9124" y="4345"/>
                    <a:pt x="9032" y="4379"/>
                    <a:pt x="8960" y="4446"/>
                  </a:cubicBezTo>
                  <a:lnTo>
                    <a:pt x="8700" y="4138"/>
                  </a:lnTo>
                  <a:cubicBezTo>
                    <a:pt x="8657" y="4079"/>
                    <a:pt x="8603" y="4054"/>
                    <a:pt x="8549" y="4054"/>
                  </a:cubicBezTo>
                  <a:cubicBezTo>
                    <a:pt x="8400" y="4054"/>
                    <a:pt x="8260" y="4245"/>
                    <a:pt x="8402" y="4393"/>
                  </a:cubicBezTo>
                  <a:lnTo>
                    <a:pt x="8797" y="4860"/>
                  </a:lnTo>
                  <a:cubicBezTo>
                    <a:pt x="8837" y="4908"/>
                    <a:pt x="8893" y="4933"/>
                    <a:pt x="8948" y="4933"/>
                  </a:cubicBezTo>
                  <a:cubicBezTo>
                    <a:pt x="8997" y="4933"/>
                    <a:pt x="9047" y="4913"/>
                    <a:pt x="9085" y="4875"/>
                  </a:cubicBezTo>
                  <a:lnTo>
                    <a:pt x="9215" y="4750"/>
                  </a:lnTo>
                  <a:lnTo>
                    <a:pt x="9369" y="4860"/>
                  </a:lnTo>
                  <a:lnTo>
                    <a:pt x="8782" y="6025"/>
                  </a:lnTo>
                  <a:lnTo>
                    <a:pt x="8753" y="6025"/>
                  </a:lnTo>
                  <a:cubicBezTo>
                    <a:pt x="8749" y="6025"/>
                    <a:pt x="8744" y="6025"/>
                    <a:pt x="8740" y="6025"/>
                  </a:cubicBezTo>
                  <a:cubicBezTo>
                    <a:pt x="8701" y="6025"/>
                    <a:pt x="8664" y="6007"/>
                    <a:pt x="8638" y="5977"/>
                  </a:cubicBezTo>
                  <a:lnTo>
                    <a:pt x="7853" y="5024"/>
                  </a:lnTo>
                  <a:cubicBezTo>
                    <a:pt x="7810" y="4966"/>
                    <a:pt x="7755" y="4942"/>
                    <a:pt x="7702" y="4942"/>
                  </a:cubicBezTo>
                  <a:cubicBezTo>
                    <a:pt x="7556" y="4942"/>
                    <a:pt x="7420" y="5122"/>
                    <a:pt x="7550" y="5274"/>
                  </a:cubicBezTo>
                  <a:lnTo>
                    <a:pt x="8330" y="6227"/>
                  </a:lnTo>
                  <a:cubicBezTo>
                    <a:pt x="8434" y="6349"/>
                    <a:pt x="8589" y="6420"/>
                    <a:pt x="8751" y="6420"/>
                  </a:cubicBezTo>
                  <a:cubicBezTo>
                    <a:pt x="8762" y="6420"/>
                    <a:pt x="8772" y="6420"/>
                    <a:pt x="8782" y="6419"/>
                  </a:cubicBezTo>
                  <a:lnTo>
                    <a:pt x="9037" y="6400"/>
                  </a:lnTo>
                  <a:lnTo>
                    <a:pt x="8258" y="8195"/>
                  </a:lnTo>
                  <a:cubicBezTo>
                    <a:pt x="8205" y="8325"/>
                    <a:pt x="8128" y="8450"/>
                    <a:pt x="8036" y="8556"/>
                  </a:cubicBezTo>
                  <a:lnTo>
                    <a:pt x="7416" y="9301"/>
                  </a:lnTo>
                  <a:cubicBezTo>
                    <a:pt x="7103" y="9436"/>
                    <a:pt x="6780" y="9537"/>
                    <a:pt x="6448" y="9600"/>
                  </a:cubicBezTo>
                  <a:lnTo>
                    <a:pt x="6107" y="9301"/>
                  </a:lnTo>
                  <a:cubicBezTo>
                    <a:pt x="6064" y="9268"/>
                    <a:pt x="6044" y="9210"/>
                    <a:pt x="6064" y="9157"/>
                  </a:cubicBezTo>
                  <a:lnTo>
                    <a:pt x="6121" y="8965"/>
                  </a:lnTo>
                  <a:cubicBezTo>
                    <a:pt x="6150" y="8883"/>
                    <a:pt x="6121" y="8796"/>
                    <a:pt x="6054" y="8748"/>
                  </a:cubicBezTo>
                  <a:lnTo>
                    <a:pt x="5664" y="8459"/>
                  </a:lnTo>
                  <a:cubicBezTo>
                    <a:pt x="5626" y="8431"/>
                    <a:pt x="5606" y="8382"/>
                    <a:pt x="5611" y="8334"/>
                  </a:cubicBezTo>
                  <a:lnTo>
                    <a:pt x="5640" y="8079"/>
                  </a:lnTo>
                  <a:cubicBezTo>
                    <a:pt x="5655" y="7969"/>
                    <a:pt x="5573" y="7868"/>
                    <a:pt x="5462" y="7858"/>
                  </a:cubicBezTo>
                  <a:lnTo>
                    <a:pt x="3701" y="7718"/>
                  </a:lnTo>
                  <a:cubicBezTo>
                    <a:pt x="3634" y="7709"/>
                    <a:pt x="3566" y="7680"/>
                    <a:pt x="3518" y="7632"/>
                  </a:cubicBezTo>
                  <a:lnTo>
                    <a:pt x="2989" y="7127"/>
                  </a:lnTo>
                  <a:cubicBezTo>
                    <a:pt x="2931" y="7069"/>
                    <a:pt x="2897" y="6992"/>
                    <a:pt x="2897" y="6910"/>
                  </a:cubicBezTo>
                  <a:lnTo>
                    <a:pt x="2897" y="6169"/>
                  </a:lnTo>
                  <a:cubicBezTo>
                    <a:pt x="2897" y="6135"/>
                    <a:pt x="2907" y="6106"/>
                    <a:pt x="2931" y="6082"/>
                  </a:cubicBezTo>
                  <a:lnTo>
                    <a:pt x="3533" y="5394"/>
                  </a:lnTo>
                  <a:cubicBezTo>
                    <a:pt x="3561" y="5361"/>
                    <a:pt x="3581" y="5317"/>
                    <a:pt x="3581" y="5274"/>
                  </a:cubicBezTo>
                  <a:lnTo>
                    <a:pt x="3585" y="5110"/>
                  </a:lnTo>
                  <a:cubicBezTo>
                    <a:pt x="3590" y="5058"/>
                    <a:pt x="3619" y="5009"/>
                    <a:pt x="3667" y="4990"/>
                  </a:cubicBezTo>
                  <a:lnTo>
                    <a:pt x="4139" y="4783"/>
                  </a:lnTo>
                  <a:lnTo>
                    <a:pt x="5019" y="4759"/>
                  </a:lnTo>
                  <a:cubicBezTo>
                    <a:pt x="5039" y="4759"/>
                    <a:pt x="5058" y="4774"/>
                    <a:pt x="5063" y="4793"/>
                  </a:cubicBezTo>
                  <a:cubicBezTo>
                    <a:pt x="5087" y="4956"/>
                    <a:pt x="5197" y="5086"/>
                    <a:pt x="5351" y="5139"/>
                  </a:cubicBezTo>
                  <a:lnTo>
                    <a:pt x="5982" y="5351"/>
                  </a:lnTo>
                  <a:cubicBezTo>
                    <a:pt x="6018" y="5362"/>
                    <a:pt x="6054" y="5368"/>
                    <a:pt x="6089" y="5368"/>
                  </a:cubicBezTo>
                  <a:cubicBezTo>
                    <a:pt x="6293" y="5368"/>
                    <a:pt x="6468" y="5189"/>
                    <a:pt x="6439" y="4971"/>
                  </a:cubicBezTo>
                  <a:lnTo>
                    <a:pt x="7233" y="4913"/>
                  </a:lnTo>
                  <a:cubicBezTo>
                    <a:pt x="7550" y="4889"/>
                    <a:pt x="7776" y="4591"/>
                    <a:pt x="7714" y="4278"/>
                  </a:cubicBezTo>
                  <a:lnTo>
                    <a:pt x="7690" y="4167"/>
                  </a:lnTo>
                  <a:cubicBezTo>
                    <a:pt x="7658" y="3994"/>
                    <a:pt x="7505" y="3873"/>
                    <a:pt x="7334" y="3873"/>
                  </a:cubicBezTo>
                  <a:cubicBezTo>
                    <a:pt x="7324" y="3873"/>
                    <a:pt x="7315" y="3873"/>
                    <a:pt x="7305" y="3874"/>
                  </a:cubicBezTo>
                  <a:lnTo>
                    <a:pt x="6886" y="3908"/>
                  </a:lnTo>
                  <a:lnTo>
                    <a:pt x="6829" y="3840"/>
                  </a:lnTo>
                  <a:lnTo>
                    <a:pt x="7377" y="3292"/>
                  </a:lnTo>
                  <a:cubicBezTo>
                    <a:pt x="7521" y="3148"/>
                    <a:pt x="7391" y="2950"/>
                    <a:pt x="7237" y="2950"/>
                  </a:cubicBezTo>
                  <a:cubicBezTo>
                    <a:pt x="7191" y="2950"/>
                    <a:pt x="7142" y="2969"/>
                    <a:pt x="7098" y="3013"/>
                  </a:cubicBezTo>
                  <a:lnTo>
                    <a:pt x="6434" y="3672"/>
                  </a:lnTo>
                  <a:lnTo>
                    <a:pt x="6213" y="3768"/>
                  </a:lnTo>
                  <a:lnTo>
                    <a:pt x="5592" y="3292"/>
                  </a:lnTo>
                  <a:cubicBezTo>
                    <a:pt x="5557" y="3266"/>
                    <a:pt x="5515" y="3253"/>
                    <a:pt x="5474" y="3253"/>
                  </a:cubicBezTo>
                  <a:cubicBezTo>
                    <a:pt x="5453" y="3253"/>
                    <a:pt x="5433" y="3256"/>
                    <a:pt x="5414" y="3263"/>
                  </a:cubicBezTo>
                  <a:lnTo>
                    <a:pt x="4543" y="3532"/>
                  </a:lnTo>
                  <a:cubicBezTo>
                    <a:pt x="4519" y="3542"/>
                    <a:pt x="4495" y="3551"/>
                    <a:pt x="4471" y="3561"/>
                  </a:cubicBezTo>
                  <a:lnTo>
                    <a:pt x="4533" y="3306"/>
                  </a:lnTo>
                  <a:lnTo>
                    <a:pt x="5212" y="2806"/>
                  </a:lnTo>
                  <a:lnTo>
                    <a:pt x="5919" y="2705"/>
                  </a:lnTo>
                  <a:cubicBezTo>
                    <a:pt x="6006" y="2690"/>
                    <a:pt x="6073" y="2623"/>
                    <a:pt x="6083" y="2536"/>
                  </a:cubicBezTo>
                  <a:lnTo>
                    <a:pt x="6169" y="1968"/>
                  </a:lnTo>
                  <a:cubicBezTo>
                    <a:pt x="6174" y="1911"/>
                    <a:pt x="6160" y="1858"/>
                    <a:pt x="6126" y="1814"/>
                  </a:cubicBezTo>
                  <a:lnTo>
                    <a:pt x="5837" y="1449"/>
                  </a:lnTo>
                  <a:cubicBezTo>
                    <a:pt x="5798" y="1400"/>
                    <a:pt x="5740" y="1376"/>
                    <a:pt x="5683" y="1376"/>
                  </a:cubicBezTo>
                  <a:cubicBezTo>
                    <a:pt x="5621" y="1376"/>
                    <a:pt x="5560" y="1404"/>
                    <a:pt x="5520" y="1458"/>
                  </a:cubicBezTo>
                  <a:lnTo>
                    <a:pt x="5298" y="1776"/>
                  </a:lnTo>
                  <a:lnTo>
                    <a:pt x="5067" y="1757"/>
                  </a:lnTo>
                  <a:lnTo>
                    <a:pt x="5452" y="1025"/>
                  </a:lnTo>
                  <a:lnTo>
                    <a:pt x="5852" y="1025"/>
                  </a:lnTo>
                  <a:lnTo>
                    <a:pt x="6150" y="1564"/>
                  </a:lnTo>
                  <a:cubicBezTo>
                    <a:pt x="6189" y="1633"/>
                    <a:pt x="6256" y="1667"/>
                    <a:pt x="6323" y="1667"/>
                  </a:cubicBezTo>
                  <a:cubicBezTo>
                    <a:pt x="6397" y="1667"/>
                    <a:pt x="6471" y="1626"/>
                    <a:pt x="6506" y="1545"/>
                  </a:cubicBezTo>
                  <a:lnTo>
                    <a:pt x="6780" y="895"/>
                  </a:lnTo>
                  <a:cubicBezTo>
                    <a:pt x="6833" y="785"/>
                    <a:pt x="6819" y="650"/>
                    <a:pt x="6747" y="549"/>
                  </a:cubicBezTo>
                  <a:lnTo>
                    <a:pt x="6747" y="549"/>
                  </a:lnTo>
                  <a:cubicBezTo>
                    <a:pt x="7406" y="722"/>
                    <a:pt x="8017" y="1040"/>
                    <a:pt x="8537" y="1478"/>
                  </a:cubicBezTo>
                  <a:cubicBezTo>
                    <a:pt x="8581" y="1522"/>
                    <a:pt x="8630" y="1541"/>
                    <a:pt x="8676" y="1541"/>
                  </a:cubicBezTo>
                  <a:cubicBezTo>
                    <a:pt x="8838" y="1541"/>
                    <a:pt x="8968" y="1310"/>
                    <a:pt x="8792" y="1179"/>
                  </a:cubicBezTo>
                  <a:cubicBezTo>
                    <a:pt x="7849" y="391"/>
                    <a:pt x="6698" y="1"/>
                    <a:pt x="55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2" name="Google Shape;19232;p74"/>
          <p:cNvGrpSpPr/>
          <p:nvPr/>
        </p:nvGrpSpPr>
        <p:grpSpPr>
          <a:xfrm>
            <a:off x="2654399" y="2023716"/>
            <a:ext cx="342977" cy="287663"/>
            <a:chOff x="2654399" y="2023716"/>
            <a:chExt cx="342977" cy="287663"/>
          </a:xfrm>
        </p:grpSpPr>
        <p:sp>
          <p:nvSpPr>
            <p:cNvPr id="19233" name="Google Shape;19233;p74"/>
            <p:cNvSpPr/>
            <p:nvPr/>
          </p:nvSpPr>
          <p:spPr>
            <a:xfrm>
              <a:off x="2814623" y="2091777"/>
              <a:ext cx="174570" cy="158912"/>
            </a:xfrm>
            <a:custGeom>
              <a:rect b="b" l="l" r="r" t="t"/>
              <a:pathLst>
                <a:path extrusionOk="0" h="6059" w="6656">
                  <a:moveTo>
                    <a:pt x="4192" y="0"/>
                  </a:moveTo>
                  <a:lnTo>
                    <a:pt x="2912" y="977"/>
                  </a:lnTo>
                  <a:lnTo>
                    <a:pt x="1843" y="626"/>
                  </a:lnTo>
                  <a:lnTo>
                    <a:pt x="1" y="2127"/>
                  </a:lnTo>
                  <a:lnTo>
                    <a:pt x="2844" y="6058"/>
                  </a:lnTo>
                  <a:lnTo>
                    <a:pt x="6655" y="3349"/>
                  </a:lnTo>
                  <a:lnTo>
                    <a:pt x="419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4" name="Google Shape;19234;p74"/>
            <p:cNvSpPr/>
            <p:nvPr/>
          </p:nvSpPr>
          <p:spPr>
            <a:xfrm>
              <a:off x="2891364" y="2028673"/>
              <a:ext cx="98825" cy="175173"/>
            </a:xfrm>
            <a:custGeom>
              <a:rect b="b" l="l" r="r" t="t"/>
              <a:pathLst>
                <a:path extrusionOk="0" h="6679" w="3768">
                  <a:moveTo>
                    <a:pt x="3768" y="0"/>
                  </a:moveTo>
                  <a:lnTo>
                    <a:pt x="0" y="2421"/>
                  </a:lnTo>
                  <a:lnTo>
                    <a:pt x="3248" y="6679"/>
                  </a:lnTo>
                  <a:lnTo>
                    <a:pt x="3768" y="6265"/>
                  </a:lnTo>
                  <a:lnTo>
                    <a:pt x="3768" y="0"/>
                  </a:lnTo>
                  <a:close/>
                </a:path>
              </a:pathLst>
            </a:custGeom>
            <a:solidFill>
              <a:srgbClr val="D7E0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5" name="Google Shape;19235;p74"/>
            <p:cNvSpPr/>
            <p:nvPr/>
          </p:nvSpPr>
          <p:spPr>
            <a:xfrm>
              <a:off x="2957851" y="2158159"/>
              <a:ext cx="32339" cy="45688"/>
            </a:xfrm>
            <a:custGeom>
              <a:rect b="b" l="l" r="r" t="t"/>
              <a:pathLst>
                <a:path extrusionOk="0" h="1742" w="1233">
                  <a:moveTo>
                    <a:pt x="1233" y="0"/>
                  </a:moveTo>
                  <a:lnTo>
                    <a:pt x="1" y="813"/>
                  </a:lnTo>
                  <a:lnTo>
                    <a:pt x="713" y="1742"/>
                  </a:lnTo>
                  <a:lnTo>
                    <a:pt x="1233" y="1328"/>
                  </a:lnTo>
                  <a:lnTo>
                    <a:pt x="1233" y="0"/>
                  </a:lnTo>
                  <a:close/>
                </a:path>
              </a:pathLst>
            </a:custGeom>
            <a:solidFill>
              <a:srgbClr val="CE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74"/>
            <p:cNvSpPr/>
            <p:nvPr/>
          </p:nvSpPr>
          <p:spPr>
            <a:xfrm>
              <a:off x="2825979" y="2144258"/>
              <a:ext cx="132790" cy="88282"/>
            </a:xfrm>
            <a:custGeom>
              <a:rect b="b" l="l" r="r" t="t"/>
              <a:pathLst>
                <a:path extrusionOk="0" h="3366" w="5063">
                  <a:moveTo>
                    <a:pt x="583" y="1"/>
                  </a:moveTo>
                  <a:lnTo>
                    <a:pt x="1" y="1069"/>
                  </a:lnTo>
                  <a:lnTo>
                    <a:pt x="4081" y="3292"/>
                  </a:lnTo>
                  <a:cubicBezTo>
                    <a:pt x="4173" y="3342"/>
                    <a:pt x="4273" y="3366"/>
                    <a:pt x="4372" y="3366"/>
                  </a:cubicBezTo>
                  <a:cubicBezTo>
                    <a:pt x="4587" y="3366"/>
                    <a:pt x="4795" y="3253"/>
                    <a:pt x="4904" y="3051"/>
                  </a:cubicBezTo>
                  <a:cubicBezTo>
                    <a:pt x="5063" y="2758"/>
                    <a:pt x="4957" y="2387"/>
                    <a:pt x="4663" y="2229"/>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74"/>
            <p:cNvSpPr/>
            <p:nvPr/>
          </p:nvSpPr>
          <p:spPr>
            <a:xfrm>
              <a:off x="2877857" y="2188687"/>
              <a:ext cx="77896" cy="43774"/>
            </a:xfrm>
            <a:custGeom>
              <a:rect b="b" l="l" r="r" t="t"/>
              <a:pathLst>
                <a:path extrusionOk="0" h="1669" w="2970">
                  <a:moveTo>
                    <a:pt x="265" y="1"/>
                  </a:moveTo>
                  <a:lnTo>
                    <a:pt x="0" y="453"/>
                  </a:lnTo>
                  <a:lnTo>
                    <a:pt x="2103" y="1593"/>
                  </a:lnTo>
                  <a:cubicBezTo>
                    <a:pt x="2196" y="1645"/>
                    <a:pt x="2296" y="1669"/>
                    <a:pt x="2394" y="1669"/>
                  </a:cubicBezTo>
                  <a:cubicBezTo>
                    <a:pt x="2644" y="1669"/>
                    <a:pt x="2883" y="1511"/>
                    <a:pt x="2969" y="1252"/>
                  </a:cubicBezTo>
                  <a:lnTo>
                    <a:pt x="2969" y="1252"/>
                  </a:lnTo>
                  <a:cubicBezTo>
                    <a:pt x="2906" y="1273"/>
                    <a:pt x="2840" y="1283"/>
                    <a:pt x="2775" y="1283"/>
                  </a:cubicBezTo>
                  <a:cubicBezTo>
                    <a:pt x="2676" y="1283"/>
                    <a:pt x="2578" y="1259"/>
                    <a:pt x="2488" y="1213"/>
                  </a:cubicBezTo>
                  <a:lnTo>
                    <a:pt x="265"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74"/>
            <p:cNvSpPr/>
            <p:nvPr/>
          </p:nvSpPr>
          <p:spPr>
            <a:xfrm>
              <a:off x="2801509" y="2167102"/>
              <a:ext cx="132790" cy="88256"/>
            </a:xfrm>
            <a:custGeom>
              <a:rect b="b" l="l" r="r" t="t"/>
              <a:pathLst>
                <a:path extrusionOk="0" h="3365" w="5063">
                  <a:moveTo>
                    <a:pt x="582" y="1"/>
                  </a:moveTo>
                  <a:lnTo>
                    <a:pt x="0" y="1064"/>
                  </a:lnTo>
                  <a:lnTo>
                    <a:pt x="4081" y="3292"/>
                  </a:lnTo>
                  <a:cubicBezTo>
                    <a:pt x="4172" y="3341"/>
                    <a:pt x="4269" y="3365"/>
                    <a:pt x="4366" y="3365"/>
                  </a:cubicBezTo>
                  <a:cubicBezTo>
                    <a:pt x="4581" y="3365"/>
                    <a:pt x="4790" y="3249"/>
                    <a:pt x="4903" y="3047"/>
                  </a:cubicBezTo>
                  <a:cubicBezTo>
                    <a:pt x="5062" y="2753"/>
                    <a:pt x="4956" y="2387"/>
                    <a:pt x="4663" y="2229"/>
                  </a:cubicBezTo>
                  <a:lnTo>
                    <a:pt x="58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74"/>
            <p:cNvSpPr/>
            <p:nvPr/>
          </p:nvSpPr>
          <p:spPr>
            <a:xfrm>
              <a:off x="2861937" y="2217328"/>
              <a:ext cx="69319" cy="38056"/>
            </a:xfrm>
            <a:custGeom>
              <a:rect b="b" l="l" r="r" t="t"/>
              <a:pathLst>
                <a:path extrusionOk="0" h="1451" w="2643">
                  <a:moveTo>
                    <a:pt x="237" y="1"/>
                  </a:moveTo>
                  <a:lnTo>
                    <a:pt x="1" y="410"/>
                  </a:lnTo>
                  <a:lnTo>
                    <a:pt x="1777" y="1377"/>
                  </a:lnTo>
                  <a:cubicBezTo>
                    <a:pt x="1870" y="1427"/>
                    <a:pt x="1969" y="1450"/>
                    <a:pt x="2066" y="1450"/>
                  </a:cubicBezTo>
                  <a:cubicBezTo>
                    <a:pt x="2316" y="1450"/>
                    <a:pt x="2553" y="1296"/>
                    <a:pt x="2643" y="1040"/>
                  </a:cubicBezTo>
                  <a:lnTo>
                    <a:pt x="2643" y="1040"/>
                  </a:lnTo>
                  <a:cubicBezTo>
                    <a:pt x="2562" y="1076"/>
                    <a:pt x="2476" y="1094"/>
                    <a:pt x="2389" y="1094"/>
                  </a:cubicBezTo>
                  <a:cubicBezTo>
                    <a:pt x="2289" y="1094"/>
                    <a:pt x="2189" y="1070"/>
                    <a:pt x="2099" y="1021"/>
                  </a:cubicBezTo>
                  <a:lnTo>
                    <a:pt x="23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74"/>
            <p:cNvSpPr/>
            <p:nvPr/>
          </p:nvSpPr>
          <p:spPr>
            <a:xfrm>
              <a:off x="2777012" y="2189946"/>
              <a:ext cx="132790" cy="88256"/>
            </a:xfrm>
            <a:custGeom>
              <a:rect b="b" l="l" r="r" t="t"/>
              <a:pathLst>
                <a:path extrusionOk="0" h="3365" w="5063">
                  <a:moveTo>
                    <a:pt x="578" y="1"/>
                  </a:moveTo>
                  <a:lnTo>
                    <a:pt x="1" y="1064"/>
                  </a:lnTo>
                  <a:lnTo>
                    <a:pt x="4081" y="3292"/>
                  </a:lnTo>
                  <a:cubicBezTo>
                    <a:pt x="4172" y="3341"/>
                    <a:pt x="4270" y="3364"/>
                    <a:pt x="4367" y="3364"/>
                  </a:cubicBezTo>
                  <a:cubicBezTo>
                    <a:pt x="4581" y="3364"/>
                    <a:pt x="4789" y="3249"/>
                    <a:pt x="4899" y="3046"/>
                  </a:cubicBezTo>
                  <a:cubicBezTo>
                    <a:pt x="5063" y="2753"/>
                    <a:pt x="4952" y="2387"/>
                    <a:pt x="4658" y="2228"/>
                  </a:cubicBezTo>
                  <a:lnTo>
                    <a:pt x="57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74"/>
            <p:cNvSpPr/>
            <p:nvPr/>
          </p:nvSpPr>
          <p:spPr>
            <a:xfrm>
              <a:off x="2845912" y="2245234"/>
              <a:ext cx="60481" cy="32994"/>
            </a:xfrm>
            <a:custGeom>
              <a:rect b="b" l="l" r="r" t="t"/>
              <a:pathLst>
                <a:path extrusionOk="0" h="1258" w="2306">
                  <a:moveTo>
                    <a:pt x="232" y="0"/>
                  </a:moveTo>
                  <a:lnTo>
                    <a:pt x="1" y="390"/>
                  </a:lnTo>
                  <a:lnTo>
                    <a:pt x="1454" y="1184"/>
                  </a:lnTo>
                  <a:cubicBezTo>
                    <a:pt x="1546" y="1234"/>
                    <a:pt x="1645" y="1257"/>
                    <a:pt x="1742" y="1257"/>
                  </a:cubicBezTo>
                  <a:cubicBezTo>
                    <a:pt x="1980" y="1257"/>
                    <a:pt x="2210" y="1115"/>
                    <a:pt x="2306" y="876"/>
                  </a:cubicBezTo>
                  <a:lnTo>
                    <a:pt x="2306" y="876"/>
                  </a:lnTo>
                  <a:cubicBezTo>
                    <a:pt x="2232" y="905"/>
                    <a:pt x="2154" y="920"/>
                    <a:pt x="2076" y="920"/>
                  </a:cubicBezTo>
                  <a:cubicBezTo>
                    <a:pt x="1975" y="920"/>
                    <a:pt x="1875" y="896"/>
                    <a:pt x="1786" y="847"/>
                  </a:cubicBezTo>
                  <a:lnTo>
                    <a:pt x="23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74"/>
            <p:cNvSpPr/>
            <p:nvPr/>
          </p:nvSpPr>
          <p:spPr>
            <a:xfrm>
              <a:off x="2752411" y="2212791"/>
              <a:ext cx="132790" cy="88256"/>
            </a:xfrm>
            <a:custGeom>
              <a:rect b="b" l="l" r="r" t="t"/>
              <a:pathLst>
                <a:path extrusionOk="0" h="3365" w="5063">
                  <a:moveTo>
                    <a:pt x="583" y="1"/>
                  </a:moveTo>
                  <a:lnTo>
                    <a:pt x="0" y="1064"/>
                  </a:lnTo>
                  <a:lnTo>
                    <a:pt x="4081" y="3292"/>
                  </a:lnTo>
                  <a:cubicBezTo>
                    <a:pt x="4172" y="3341"/>
                    <a:pt x="4271" y="3364"/>
                    <a:pt x="4368" y="3364"/>
                  </a:cubicBezTo>
                  <a:cubicBezTo>
                    <a:pt x="4584" y="3364"/>
                    <a:pt x="4794" y="3250"/>
                    <a:pt x="4904" y="3051"/>
                  </a:cubicBezTo>
                  <a:cubicBezTo>
                    <a:pt x="5062" y="2758"/>
                    <a:pt x="4956" y="2387"/>
                    <a:pt x="4663" y="2228"/>
                  </a:cubicBezTo>
                  <a:lnTo>
                    <a:pt x="583"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74"/>
            <p:cNvSpPr/>
            <p:nvPr/>
          </p:nvSpPr>
          <p:spPr>
            <a:xfrm>
              <a:off x="2830018" y="2271724"/>
              <a:ext cx="52035" cy="29349"/>
            </a:xfrm>
            <a:custGeom>
              <a:rect b="b" l="l" r="r" t="t"/>
              <a:pathLst>
                <a:path extrusionOk="0" h="1119" w="1984">
                  <a:moveTo>
                    <a:pt x="246" y="1"/>
                  </a:moveTo>
                  <a:lnTo>
                    <a:pt x="1" y="434"/>
                  </a:lnTo>
                  <a:lnTo>
                    <a:pt x="1122" y="1045"/>
                  </a:lnTo>
                  <a:cubicBezTo>
                    <a:pt x="1214" y="1095"/>
                    <a:pt x="1314" y="1118"/>
                    <a:pt x="1412" y="1118"/>
                  </a:cubicBezTo>
                  <a:cubicBezTo>
                    <a:pt x="1627" y="1118"/>
                    <a:pt x="1836" y="1005"/>
                    <a:pt x="1945" y="804"/>
                  </a:cubicBezTo>
                  <a:cubicBezTo>
                    <a:pt x="1959" y="775"/>
                    <a:pt x="1973" y="746"/>
                    <a:pt x="1983" y="718"/>
                  </a:cubicBezTo>
                  <a:lnTo>
                    <a:pt x="1983" y="718"/>
                  </a:lnTo>
                  <a:cubicBezTo>
                    <a:pt x="1917" y="741"/>
                    <a:pt x="1848" y="753"/>
                    <a:pt x="1779" y="753"/>
                  </a:cubicBezTo>
                  <a:cubicBezTo>
                    <a:pt x="1679" y="753"/>
                    <a:pt x="1579" y="728"/>
                    <a:pt x="1487" y="679"/>
                  </a:cubicBezTo>
                  <a:lnTo>
                    <a:pt x="246"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4" name="Google Shape;19244;p74"/>
            <p:cNvSpPr/>
            <p:nvPr/>
          </p:nvSpPr>
          <p:spPr>
            <a:xfrm>
              <a:off x="2672260" y="2102871"/>
              <a:ext cx="169010" cy="153116"/>
            </a:xfrm>
            <a:custGeom>
              <a:rect b="b" l="l" r="r" t="t"/>
              <a:pathLst>
                <a:path extrusionOk="0" h="5838" w="6444">
                  <a:moveTo>
                    <a:pt x="2017" y="1"/>
                  </a:moveTo>
                  <a:lnTo>
                    <a:pt x="1" y="3638"/>
                  </a:lnTo>
                  <a:lnTo>
                    <a:pt x="4125" y="5837"/>
                  </a:lnTo>
                  <a:lnTo>
                    <a:pt x="6444" y="1579"/>
                  </a:lnTo>
                  <a:lnTo>
                    <a:pt x="4351" y="698"/>
                  </a:lnTo>
                  <a:lnTo>
                    <a:pt x="3412" y="809"/>
                  </a:lnTo>
                  <a:lnTo>
                    <a:pt x="2017"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5" name="Google Shape;19245;p74"/>
            <p:cNvSpPr/>
            <p:nvPr/>
          </p:nvSpPr>
          <p:spPr>
            <a:xfrm>
              <a:off x="2664942" y="2085718"/>
              <a:ext cx="93160" cy="134914"/>
            </a:xfrm>
            <a:custGeom>
              <a:rect b="b" l="l" r="r" t="t"/>
              <a:pathLst>
                <a:path extrusionOk="0" h="5144" w="3552">
                  <a:moveTo>
                    <a:pt x="2676" y="0"/>
                  </a:moveTo>
                  <a:lnTo>
                    <a:pt x="1" y="4639"/>
                  </a:lnTo>
                  <a:lnTo>
                    <a:pt x="872" y="5144"/>
                  </a:lnTo>
                  <a:lnTo>
                    <a:pt x="3552" y="505"/>
                  </a:lnTo>
                  <a:lnTo>
                    <a:pt x="2676"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74"/>
            <p:cNvSpPr/>
            <p:nvPr/>
          </p:nvSpPr>
          <p:spPr>
            <a:xfrm>
              <a:off x="2661664" y="2043308"/>
              <a:ext cx="79915" cy="167882"/>
            </a:xfrm>
            <a:custGeom>
              <a:rect b="b" l="l" r="r" t="t"/>
              <a:pathLst>
                <a:path extrusionOk="0" h="6401" w="3047">
                  <a:moveTo>
                    <a:pt x="1" y="0"/>
                  </a:moveTo>
                  <a:lnTo>
                    <a:pt x="1" y="6183"/>
                  </a:lnTo>
                  <a:lnTo>
                    <a:pt x="366" y="6400"/>
                  </a:lnTo>
                  <a:lnTo>
                    <a:pt x="3047" y="1762"/>
                  </a:lnTo>
                  <a:lnTo>
                    <a:pt x="1"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74"/>
            <p:cNvSpPr/>
            <p:nvPr/>
          </p:nvSpPr>
          <p:spPr>
            <a:xfrm>
              <a:off x="2664942" y="2178092"/>
              <a:ext cx="40049" cy="42672"/>
            </a:xfrm>
            <a:custGeom>
              <a:rect b="b" l="l" r="r" t="t"/>
              <a:pathLst>
                <a:path extrusionOk="0" h="1627" w="1527">
                  <a:moveTo>
                    <a:pt x="646" y="0"/>
                  </a:moveTo>
                  <a:lnTo>
                    <a:pt x="1" y="1121"/>
                  </a:lnTo>
                  <a:lnTo>
                    <a:pt x="872" y="1627"/>
                  </a:lnTo>
                  <a:lnTo>
                    <a:pt x="1526" y="496"/>
                  </a:lnTo>
                  <a:lnTo>
                    <a:pt x="646" y="0"/>
                  </a:lnTo>
                  <a:close/>
                </a:path>
              </a:pathLst>
            </a:custGeom>
            <a:solidFill>
              <a:srgbClr val="FD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8" name="Google Shape;19248;p74"/>
            <p:cNvSpPr/>
            <p:nvPr/>
          </p:nvSpPr>
          <p:spPr>
            <a:xfrm>
              <a:off x="2661664" y="2166604"/>
              <a:ext cx="26673" cy="44587"/>
            </a:xfrm>
            <a:custGeom>
              <a:rect b="b" l="l" r="r" t="t"/>
              <a:pathLst>
                <a:path extrusionOk="0" h="1700" w="1017">
                  <a:moveTo>
                    <a:pt x="1" y="0"/>
                  </a:moveTo>
                  <a:lnTo>
                    <a:pt x="1" y="1482"/>
                  </a:lnTo>
                  <a:lnTo>
                    <a:pt x="366" y="1699"/>
                  </a:lnTo>
                  <a:lnTo>
                    <a:pt x="1016" y="578"/>
                  </a:lnTo>
                  <a:lnTo>
                    <a:pt x="1"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9" name="Google Shape;19249;p74"/>
            <p:cNvSpPr/>
            <p:nvPr/>
          </p:nvSpPr>
          <p:spPr>
            <a:xfrm>
              <a:off x="2707221" y="2190576"/>
              <a:ext cx="71208" cy="57281"/>
            </a:xfrm>
            <a:custGeom>
              <a:rect b="b" l="l" r="r" t="t"/>
              <a:pathLst>
                <a:path extrusionOk="0" h="2184" w="2715">
                  <a:moveTo>
                    <a:pt x="2026" y="1"/>
                  </a:moveTo>
                  <a:cubicBezTo>
                    <a:pt x="1902" y="1"/>
                    <a:pt x="1778" y="38"/>
                    <a:pt x="1670" y="116"/>
                  </a:cubicBezTo>
                  <a:lnTo>
                    <a:pt x="333" y="1088"/>
                  </a:lnTo>
                  <a:cubicBezTo>
                    <a:pt x="59" y="1281"/>
                    <a:pt x="1" y="1661"/>
                    <a:pt x="193" y="1935"/>
                  </a:cubicBezTo>
                  <a:cubicBezTo>
                    <a:pt x="312" y="2098"/>
                    <a:pt x="498" y="2183"/>
                    <a:pt x="685" y="2183"/>
                  </a:cubicBezTo>
                  <a:cubicBezTo>
                    <a:pt x="809" y="2183"/>
                    <a:pt x="933" y="2146"/>
                    <a:pt x="1040" y="2070"/>
                  </a:cubicBezTo>
                  <a:lnTo>
                    <a:pt x="2383" y="1098"/>
                  </a:lnTo>
                  <a:cubicBezTo>
                    <a:pt x="2657" y="900"/>
                    <a:pt x="2715" y="511"/>
                    <a:pt x="2508" y="241"/>
                  </a:cubicBezTo>
                  <a:lnTo>
                    <a:pt x="2508" y="236"/>
                  </a:lnTo>
                  <a:cubicBezTo>
                    <a:pt x="2387" y="82"/>
                    <a:pt x="2208" y="1"/>
                    <a:pt x="20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0" name="Google Shape;19250;p74"/>
            <p:cNvSpPr/>
            <p:nvPr/>
          </p:nvSpPr>
          <p:spPr>
            <a:xfrm>
              <a:off x="2710394" y="2191730"/>
              <a:ext cx="68034" cy="56048"/>
            </a:xfrm>
            <a:custGeom>
              <a:rect b="b" l="l" r="r" t="t"/>
              <a:pathLst>
                <a:path extrusionOk="0" h="2137" w="2594">
                  <a:moveTo>
                    <a:pt x="2132" y="0"/>
                  </a:moveTo>
                  <a:cubicBezTo>
                    <a:pt x="2233" y="260"/>
                    <a:pt x="2146" y="553"/>
                    <a:pt x="1925" y="717"/>
                  </a:cubicBezTo>
                  <a:lnTo>
                    <a:pt x="582" y="1684"/>
                  </a:lnTo>
                  <a:cubicBezTo>
                    <a:pt x="478" y="1762"/>
                    <a:pt x="355" y="1800"/>
                    <a:pt x="230" y="1800"/>
                  </a:cubicBezTo>
                  <a:cubicBezTo>
                    <a:pt x="153" y="1800"/>
                    <a:pt x="75" y="1786"/>
                    <a:pt x="0" y="1756"/>
                  </a:cubicBezTo>
                  <a:lnTo>
                    <a:pt x="0" y="1756"/>
                  </a:lnTo>
                  <a:cubicBezTo>
                    <a:pt x="99" y="1998"/>
                    <a:pt x="329" y="2136"/>
                    <a:pt x="566" y="2136"/>
                  </a:cubicBezTo>
                  <a:cubicBezTo>
                    <a:pt x="688" y="2136"/>
                    <a:pt x="811" y="2099"/>
                    <a:pt x="919" y="2021"/>
                  </a:cubicBezTo>
                  <a:lnTo>
                    <a:pt x="2262" y="1054"/>
                  </a:lnTo>
                  <a:cubicBezTo>
                    <a:pt x="2536" y="852"/>
                    <a:pt x="2594" y="462"/>
                    <a:pt x="2387" y="192"/>
                  </a:cubicBezTo>
                  <a:cubicBezTo>
                    <a:pt x="2319" y="106"/>
                    <a:pt x="2233" y="38"/>
                    <a:pt x="213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1" name="Google Shape;19251;p74"/>
            <p:cNvSpPr/>
            <p:nvPr/>
          </p:nvSpPr>
          <p:spPr>
            <a:xfrm>
              <a:off x="2734498" y="2215754"/>
              <a:ext cx="63366" cy="51642"/>
            </a:xfrm>
            <a:custGeom>
              <a:rect b="b" l="l" r="r" t="t"/>
              <a:pathLst>
                <a:path extrusionOk="0" h="1969" w="2416">
                  <a:moveTo>
                    <a:pt x="1726" y="1"/>
                  </a:moveTo>
                  <a:cubicBezTo>
                    <a:pt x="1602" y="1"/>
                    <a:pt x="1478" y="39"/>
                    <a:pt x="1371" y="119"/>
                  </a:cubicBezTo>
                  <a:lnTo>
                    <a:pt x="342" y="864"/>
                  </a:lnTo>
                  <a:cubicBezTo>
                    <a:pt x="63" y="1062"/>
                    <a:pt x="0" y="1451"/>
                    <a:pt x="202" y="1726"/>
                  </a:cubicBezTo>
                  <a:cubicBezTo>
                    <a:pt x="320" y="1884"/>
                    <a:pt x="502" y="1968"/>
                    <a:pt x="686" y="1968"/>
                  </a:cubicBezTo>
                  <a:cubicBezTo>
                    <a:pt x="810" y="1968"/>
                    <a:pt x="936" y="1930"/>
                    <a:pt x="1044" y="1851"/>
                  </a:cubicBezTo>
                  <a:lnTo>
                    <a:pt x="2084" y="1100"/>
                  </a:lnTo>
                  <a:cubicBezTo>
                    <a:pt x="2358" y="898"/>
                    <a:pt x="2416" y="508"/>
                    <a:pt x="2209" y="239"/>
                  </a:cubicBezTo>
                  <a:cubicBezTo>
                    <a:pt x="2088" y="84"/>
                    <a:pt x="1908" y="1"/>
                    <a:pt x="1726"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2" name="Google Shape;19252;p74"/>
            <p:cNvSpPr/>
            <p:nvPr/>
          </p:nvSpPr>
          <p:spPr>
            <a:xfrm>
              <a:off x="2737776" y="2216961"/>
              <a:ext cx="60087" cy="50435"/>
            </a:xfrm>
            <a:custGeom>
              <a:rect b="b" l="l" r="r" t="t"/>
              <a:pathLst>
                <a:path extrusionOk="0" h="1923" w="2291">
                  <a:moveTo>
                    <a:pt x="1829" y="0"/>
                  </a:moveTo>
                  <a:cubicBezTo>
                    <a:pt x="1930" y="260"/>
                    <a:pt x="1848" y="554"/>
                    <a:pt x="1622" y="717"/>
                  </a:cubicBezTo>
                  <a:lnTo>
                    <a:pt x="578" y="1473"/>
                  </a:lnTo>
                  <a:cubicBezTo>
                    <a:pt x="472" y="1548"/>
                    <a:pt x="348" y="1586"/>
                    <a:pt x="223" y="1586"/>
                  </a:cubicBezTo>
                  <a:cubicBezTo>
                    <a:pt x="148" y="1586"/>
                    <a:pt x="72" y="1572"/>
                    <a:pt x="0" y="1545"/>
                  </a:cubicBezTo>
                  <a:lnTo>
                    <a:pt x="0" y="1545"/>
                  </a:lnTo>
                  <a:cubicBezTo>
                    <a:pt x="19" y="1593"/>
                    <a:pt x="44" y="1636"/>
                    <a:pt x="77" y="1680"/>
                  </a:cubicBezTo>
                  <a:cubicBezTo>
                    <a:pt x="195" y="1838"/>
                    <a:pt x="377" y="1922"/>
                    <a:pt x="561" y="1922"/>
                  </a:cubicBezTo>
                  <a:cubicBezTo>
                    <a:pt x="685" y="1922"/>
                    <a:pt x="811" y="1884"/>
                    <a:pt x="919" y="1805"/>
                  </a:cubicBezTo>
                  <a:lnTo>
                    <a:pt x="1959" y="1054"/>
                  </a:lnTo>
                  <a:cubicBezTo>
                    <a:pt x="2233" y="852"/>
                    <a:pt x="2291" y="462"/>
                    <a:pt x="2079" y="193"/>
                  </a:cubicBezTo>
                  <a:cubicBezTo>
                    <a:pt x="2016" y="106"/>
                    <a:pt x="1925" y="39"/>
                    <a:pt x="1829"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3" name="Google Shape;19253;p74"/>
            <p:cNvSpPr/>
            <p:nvPr/>
          </p:nvSpPr>
          <p:spPr>
            <a:xfrm>
              <a:off x="2761617" y="2241064"/>
              <a:ext cx="55550" cy="45819"/>
            </a:xfrm>
            <a:custGeom>
              <a:rect b="b" l="l" r="r" t="t"/>
              <a:pathLst>
                <a:path extrusionOk="0" h="1747" w="2118">
                  <a:moveTo>
                    <a:pt x="1429" y="0"/>
                  </a:moveTo>
                  <a:cubicBezTo>
                    <a:pt x="1305" y="0"/>
                    <a:pt x="1181" y="38"/>
                    <a:pt x="1074" y="116"/>
                  </a:cubicBezTo>
                  <a:lnTo>
                    <a:pt x="333" y="650"/>
                  </a:lnTo>
                  <a:cubicBezTo>
                    <a:pt x="63" y="847"/>
                    <a:pt x="1" y="1227"/>
                    <a:pt x="198" y="1497"/>
                  </a:cubicBezTo>
                  <a:cubicBezTo>
                    <a:pt x="317" y="1660"/>
                    <a:pt x="501" y="1747"/>
                    <a:pt x="689" y="1747"/>
                  </a:cubicBezTo>
                  <a:cubicBezTo>
                    <a:pt x="812" y="1747"/>
                    <a:pt x="936" y="1710"/>
                    <a:pt x="1045" y="1632"/>
                  </a:cubicBezTo>
                  <a:lnTo>
                    <a:pt x="1786" y="1097"/>
                  </a:lnTo>
                  <a:cubicBezTo>
                    <a:pt x="2060" y="895"/>
                    <a:pt x="2118" y="506"/>
                    <a:pt x="1911" y="236"/>
                  </a:cubicBezTo>
                  <a:cubicBezTo>
                    <a:pt x="1791" y="82"/>
                    <a:pt x="1611" y="0"/>
                    <a:pt x="1429"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4" name="Google Shape;19254;p74"/>
            <p:cNvSpPr/>
            <p:nvPr/>
          </p:nvSpPr>
          <p:spPr>
            <a:xfrm>
              <a:off x="2764659" y="2241955"/>
              <a:ext cx="52507" cy="45006"/>
            </a:xfrm>
            <a:custGeom>
              <a:rect b="b" l="l" r="r" t="t"/>
              <a:pathLst>
                <a:path extrusionOk="0" h="1716" w="2002">
                  <a:moveTo>
                    <a:pt x="1516" y="0"/>
                  </a:moveTo>
                  <a:cubicBezTo>
                    <a:pt x="1602" y="255"/>
                    <a:pt x="1516" y="534"/>
                    <a:pt x="1299" y="693"/>
                  </a:cubicBezTo>
                  <a:lnTo>
                    <a:pt x="558" y="1227"/>
                  </a:lnTo>
                  <a:cubicBezTo>
                    <a:pt x="451" y="1306"/>
                    <a:pt x="324" y="1346"/>
                    <a:pt x="197" y="1346"/>
                  </a:cubicBezTo>
                  <a:cubicBezTo>
                    <a:pt x="131" y="1346"/>
                    <a:pt x="64" y="1335"/>
                    <a:pt x="0" y="1314"/>
                  </a:cubicBezTo>
                  <a:lnTo>
                    <a:pt x="0" y="1314"/>
                  </a:lnTo>
                  <a:cubicBezTo>
                    <a:pt x="19" y="1367"/>
                    <a:pt x="43" y="1420"/>
                    <a:pt x="77" y="1468"/>
                  </a:cubicBezTo>
                  <a:cubicBezTo>
                    <a:pt x="196" y="1630"/>
                    <a:pt x="382" y="1716"/>
                    <a:pt x="569" y="1716"/>
                  </a:cubicBezTo>
                  <a:cubicBezTo>
                    <a:pt x="693" y="1716"/>
                    <a:pt x="817" y="1679"/>
                    <a:pt x="924" y="1602"/>
                  </a:cubicBezTo>
                  <a:lnTo>
                    <a:pt x="1665" y="1063"/>
                  </a:lnTo>
                  <a:cubicBezTo>
                    <a:pt x="1944" y="866"/>
                    <a:pt x="2002" y="476"/>
                    <a:pt x="1795" y="202"/>
                  </a:cubicBezTo>
                  <a:cubicBezTo>
                    <a:pt x="1723" y="111"/>
                    <a:pt x="1626" y="39"/>
                    <a:pt x="1516"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5" name="Google Shape;19255;p74"/>
            <p:cNvSpPr/>
            <p:nvPr/>
          </p:nvSpPr>
          <p:spPr>
            <a:xfrm>
              <a:off x="2788867" y="2266295"/>
              <a:ext cx="47734" cy="40154"/>
            </a:xfrm>
            <a:custGeom>
              <a:rect b="b" l="l" r="r" t="t"/>
              <a:pathLst>
                <a:path extrusionOk="0" h="1531" w="1820">
                  <a:moveTo>
                    <a:pt x="1131" y="1"/>
                  </a:moveTo>
                  <a:cubicBezTo>
                    <a:pt x="1007" y="1"/>
                    <a:pt x="883" y="38"/>
                    <a:pt x="776" y="116"/>
                  </a:cubicBezTo>
                  <a:lnTo>
                    <a:pt x="333" y="434"/>
                  </a:lnTo>
                  <a:cubicBezTo>
                    <a:pt x="64" y="631"/>
                    <a:pt x="1" y="1011"/>
                    <a:pt x="198" y="1281"/>
                  </a:cubicBezTo>
                  <a:cubicBezTo>
                    <a:pt x="315" y="1444"/>
                    <a:pt x="499" y="1531"/>
                    <a:pt x="688" y="1531"/>
                  </a:cubicBezTo>
                  <a:cubicBezTo>
                    <a:pt x="812" y="1531"/>
                    <a:pt x="937" y="1493"/>
                    <a:pt x="1045" y="1415"/>
                  </a:cubicBezTo>
                  <a:lnTo>
                    <a:pt x="1483" y="1098"/>
                  </a:lnTo>
                  <a:cubicBezTo>
                    <a:pt x="1762" y="896"/>
                    <a:pt x="1820" y="506"/>
                    <a:pt x="1608" y="237"/>
                  </a:cubicBezTo>
                  <a:cubicBezTo>
                    <a:pt x="1491" y="82"/>
                    <a:pt x="1312" y="1"/>
                    <a:pt x="113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74"/>
            <p:cNvSpPr/>
            <p:nvPr/>
          </p:nvSpPr>
          <p:spPr>
            <a:xfrm>
              <a:off x="2792041" y="2267317"/>
              <a:ext cx="44561" cy="39184"/>
            </a:xfrm>
            <a:custGeom>
              <a:rect b="b" l="l" r="r" t="t"/>
              <a:pathLst>
                <a:path extrusionOk="0" h="1494" w="1699">
                  <a:moveTo>
                    <a:pt x="1227" y="0"/>
                  </a:moveTo>
                  <a:lnTo>
                    <a:pt x="1227" y="0"/>
                  </a:lnTo>
                  <a:cubicBezTo>
                    <a:pt x="1328" y="260"/>
                    <a:pt x="1242" y="549"/>
                    <a:pt x="1020" y="712"/>
                  </a:cubicBezTo>
                  <a:lnTo>
                    <a:pt x="578" y="1030"/>
                  </a:lnTo>
                  <a:cubicBezTo>
                    <a:pt x="470" y="1107"/>
                    <a:pt x="344" y="1146"/>
                    <a:pt x="216" y="1146"/>
                  </a:cubicBezTo>
                  <a:cubicBezTo>
                    <a:pt x="143" y="1146"/>
                    <a:pt x="70" y="1133"/>
                    <a:pt x="0" y="1107"/>
                  </a:cubicBezTo>
                  <a:lnTo>
                    <a:pt x="0" y="1107"/>
                  </a:lnTo>
                  <a:cubicBezTo>
                    <a:pt x="96" y="1352"/>
                    <a:pt x="328" y="1494"/>
                    <a:pt x="567" y="1494"/>
                  </a:cubicBezTo>
                  <a:cubicBezTo>
                    <a:pt x="690" y="1494"/>
                    <a:pt x="815" y="1456"/>
                    <a:pt x="924" y="1376"/>
                  </a:cubicBezTo>
                  <a:lnTo>
                    <a:pt x="1367" y="1059"/>
                  </a:lnTo>
                  <a:cubicBezTo>
                    <a:pt x="1641" y="857"/>
                    <a:pt x="1699" y="467"/>
                    <a:pt x="1492" y="198"/>
                  </a:cubicBezTo>
                  <a:cubicBezTo>
                    <a:pt x="1420" y="111"/>
                    <a:pt x="1333" y="39"/>
                    <a:pt x="1227"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7" name="Google Shape;19257;p74"/>
            <p:cNvSpPr/>
            <p:nvPr/>
          </p:nvSpPr>
          <p:spPr>
            <a:xfrm>
              <a:off x="2794060" y="2108169"/>
              <a:ext cx="68926" cy="106038"/>
            </a:xfrm>
            <a:custGeom>
              <a:rect b="b" l="l" r="r" t="t"/>
              <a:pathLst>
                <a:path extrusionOk="0" h="4043" w="2628">
                  <a:moveTo>
                    <a:pt x="404" y="1"/>
                  </a:moveTo>
                  <a:lnTo>
                    <a:pt x="0" y="1617"/>
                  </a:lnTo>
                  <a:lnTo>
                    <a:pt x="0" y="3234"/>
                  </a:lnTo>
                  <a:cubicBezTo>
                    <a:pt x="0" y="3682"/>
                    <a:pt x="361" y="4042"/>
                    <a:pt x="809" y="4042"/>
                  </a:cubicBezTo>
                  <a:cubicBezTo>
                    <a:pt x="1256" y="4042"/>
                    <a:pt x="1617" y="3682"/>
                    <a:pt x="1617" y="3234"/>
                  </a:cubicBezTo>
                  <a:lnTo>
                    <a:pt x="1617" y="1617"/>
                  </a:lnTo>
                  <a:lnTo>
                    <a:pt x="2627"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8" name="Google Shape;19258;p74"/>
            <p:cNvSpPr/>
            <p:nvPr/>
          </p:nvSpPr>
          <p:spPr>
            <a:xfrm>
              <a:off x="2794060" y="2108169"/>
              <a:ext cx="29165" cy="106038"/>
            </a:xfrm>
            <a:custGeom>
              <a:rect b="b" l="l" r="r" t="t"/>
              <a:pathLst>
                <a:path extrusionOk="0" h="4043" w="1112">
                  <a:moveTo>
                    <a:pt x="404" y="1"/>
                  </a:moveTo>
                  <a:lnTo>
                    <a:pt x="0" y="1617"/>
                  </a:lnTo>
                  <a:lnTo>
                    <a:pt x="0" y="3234"/>
                  </a:lnTo>
                  <a:cubicBezTo>
                    <a:pt x="0" y="3682"/>
                    <a:pt x="366" y="4042"/>
                    <a:pt x="809" y="4042"/>
                  </a:cubicBezTo>
                  <a:cubicBezTo>
                    <a:pt x="914" y="4042"/>
                    <a:pt x="1016" y="4023"/>
                    <a:pt x="1112" y="3985"/>
                  </a:cubicBezTo>
                  <a:cubicBezTo>
                    <a:pt x="809" y="3860"/>
                    <a:pt x="607" y="3561"/>
                    <a:pt x="607" y="3234"/>
                  </a:cubicBezTo>
                  <a:lnTo>
                    <a:pt x="607" y="1617"/>
                  </a:lnTo>
                  <a:lnTo>
                    <a:pt x="1011" y="1"/>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9" name="Google Shape;19259;p74"/>
            <p:cNvSpPr/>
            <p:nvPr/>
          </p:nvSpPr>
          <p:spPr>
            <a:xfrm>
              <a:off x="2654399" y="2038404"/>
              <a:ext cx="342977" cy="272976"/>
            </a:xfrm>
            <a:custGeom>
              <a:rect b="b" l="l" r="r" t="t"/>
              <a:pathLst>
                <a:path extrusionOk="0" h="10408" w="13077">
                  <a:moveTo>
                    <a:pt x="7924" y="2853"/>
                  </a:moveTo>
                  <a:lnTo>
                    <a:pt x="8958" y="3195"/>
                  </a:lnTo>
                  <a:cubicBezTo>
                    <a:pt x="8976" y="3201"/>
                    <a:pt x="8994" y="3203"/>
                    <a:pt x="9013" y="3203"/>
                  </a:cubicBezTo>
                  <a:cubicBezTo>
                    <a:pt x="9055" y="3203"/>
                    <a:pt x="9098" y="3189"/>
                    <a:pt x="9131" y="3166"/>
                  </a:cubicBezTo>
                  <a:lnTo>
                    <a:pt x="9459" y="2916"/>
                  </a:lnTo>
                  <a:lnTo>
                    <a:pt x="11725" y="5894"/>
                  </a:lnTo>
                  <a:lnTo>
                    <a:pt x="11374" y="6140"/>
                  </a:lnTo>
                  <a:cubicBezTo>
                    <a:pt x="11345" y="6125"/>
                    <a:pt x="11321" y="6111"/>
                    <a:pt x="11297" y="6096"/>
                  </a:cubicBezTo>
                  <a:lnTo>
                    <a:pt x="7370" y="3955"/>
                  </a:lnTo>
                  <a:lnTo>
                    <a:pt x="7515" y="3719"/>
                  </a:lnTo>
                  <a:cubicBezTo>
                    <a:pt x="7602" y="3572"/>
                    <a:pt x="7476" y="3433"/>
                    <a:pt x="7346" y="3433"/>
                  </a:cubicBezTo>
                  <a:cubicBezTo>
                    <a:pt x="7290" y="3433"/>
                    <a:pt x="7233" y="3459"/>
                    <a:pt x="7192" y="3522"/>
                  </a:cubicBezTo>
                  <a:lnTo>
                    <a:pt x="6783" y="4176"/>
                  </a:lnTo>
                  <a:cubicBezTo>
                    <a:pt x="6764" y="4205"/>
                    <a:pt x="6754" y="4239"/>
                    <a:pt x="6754" y="4277"/>
                  </a:cubicBezTo>
                  <a:lnTo>
                    <a:pt x="6754" y="5894"/>
                  </a:lnTo>
                  <a:cubicBezTo>
                    <a:pt x="6754" y="6236"/>
                    <a:pt x="6475" y="6510"/>
                    <a:pt x="6134" y="6510"/>
                  </a:cubicBezTo>
                  <a:cubicBezTo>
                    <a:pt x="5792" y="6510"/>
                    <a:pt x="5518" y="6236"/>
                    <a:pt x="5518" y="5894"/>
                  </a:cubicBezTo>
                  <a:lnTo>
                    <a:pt x="5518" y="4301"/>
                  </a:lnTo>
                  <a:lnTo>
                    <a:pt x="5879" y="2853"/>
                  </a:lnTo>
                  <a:close/>
                  <a:moveTo>
                    <a:pt x="3396" y="2208"/>
                  </a:moveTo>
                  <a:lnTo>
                    <a:pt x="3694" y="2382"/>
                  </a:lnTo>
                  <a:lnTo>
                    <a:pt x="1206" y="6693"/>
                  </a:lnTo>
                  <a:lnTo>
                    <a:pt x="908" y="6515"/>
                  </a:lnTo>
                  <a:lnTo>
                    <a:pt x="3396" y="2208"/>
                  </a:lnTo>
                  <a:close/>
                  <a:moveTo>
                    <a:pt x="4041" y="5990"/>
                  </a:moveTo>
                  <a:cubicBezTo>
                    <a:pt x="4170" y="5990"/>
                    <a:pt x="4296" y="6051"/>
                    <a:pt x="4377" y="6164"/>
                  </a:cubicBezTo>
                  <a:cubicBezTo>
                    <a:pt x="4512" y="6351"/>
                    <a:pt x="4474" y="6611"/>
                    <a:pt x="4286" y="6746"/>
                  </a:cubicBezTo>
                  <a:lnTo>
                    <a:pt x="2943" y="7713"/>
                  </a:lnTo>
                  <a:cubicBezTo>
                    <a:pt x="2870" y="7767"/>
                    <a:pt x="2784" y="7793"/>
                    <a:pt x="2698" y="7793"/>
                  </a:cubicBezTo>
                  <a:cubicBezTo>
                    <a:pt x="2570" y="7793"/>
                    <a:pt x="2442" y="7734"/>
                    <a:pt x="2361" y="7622"/>
                  </a:cubicBezTo>
                  <a:cubicBezTo>
                    <a:pt x="2227" y="7434"/>
                    <a:pt x="2270" y="7174"/>
                    <a:pt x="2457" y="7039"/>
                  </a:cubicBezTo>
                  <a:lnTo>
                    <a:pt x="3795" y="6072"/>
                  </a:lnTo>
                  <a:cubicBezTo>
                    <a:pt x="3870" y="6017"/>
                    <a:pt x="3956" y="5990"/>
                    <a:pt x="4041" y="5990"/>
                  </a:cubicBezTo>
                  <a:close/>
                  <a:moveTo>
                    <a:pt x="4778" y="6954"/>
                  </a:moveTo>
                  <a:cubicBezTo>
                    <a:pt x="4904" y="6954"/>
                    <a:pt x="5028" y="7012"/>
                    <a:pt x="5109" y="7116"/>
                  </a:cubicBezTo>
                  <a:cubicBezTo>
                    <a:pt x="5248" y="7304"/>
                    <a:pt x="5210" y="7569"/>
                    <a:pt x="5022" y="7708"/>
                  </a:cubicBezTo>
                  <a:lnTo>
                    <a:pt x="3983" y="8464"/>
                  </a:lnTo>
                  <a:cubicBezTo>
                    <a:pt x="3910" y="8515"/>
                    <a:pt x="3826" y="8540"/>
                    <a:pt x="3743" y="8540"/>
                  </a:cubicBezTo>
                  <a:cubicBezTo>
                    <a:pt x="3616" y="8540"/>
                    <a:pt x="3490" y="8482"/>
                    <a:pt x="3405" y="8372"/>
                  </a:cubicBezTo>
                  <a:cubicBezTo>
                    <a:pt x="3271" y="8180"/>
                    <a:pt x="3314" y="7915"/>
                    <a:pt x="3506" y="7776"/>
                  </a:cubicBezTo>
                  <a:lnTo>
                    <a:pt x="4507" y="7054"/>
                  </a:lnTo>
                  <a:cubicBezTo>
                    <a:pt x="4541" y="7030"/>
                    <a:pt x="4579" y="7006"/>
                    <a:pt x="4618" y="6986"/>
                  </a:cubicBezTo>
                  <a:cubicBezTo>
                    <a:pt x="4670" y="6965"/>
                    <a:pt x="4724" y="6954"/>
                    <a:pt x="4778" y="6954"/>
                  </a:cubicBezTo>
                  <a:close/>
                  <a:moveTo>
                    <a:pt x="5517" y="7914"/>
                  </a:moveTo>
                  <a:cubicBezTo>
                    <a:pt x="5642" y="7914"/>
                    <a:pt x="5765" y="7970"/>
                    <a:pt x="5845" y="8079"/>
                  </a:cubicBezTo>
                  <a:cubicBezTo>
                    <a:pt x="5989" y="8266"/>
                    <a:pt x="5951" y="8531"/>
                    <a:pt x="5758" y="8670"/>
                  </a:cubicBezTo>
                  <a:lnTo>
                    <a:pt x="5017" y="9205"/>
                  </a:lnTo>
                  <a:cubicBezTo>
                    <a:pt x="4947" y="9259"/>
                    <a:pt x="4860" y="9286"/>
                    <a:pt x="4771" y="9286"/>
                  </a:cubicBezTo>
                  <a:cubicBezTo>
                    <a:pt x="4750" y="9286"/>
                    <a:pt x="4730" y="9284"/>
                    <a:pt x="4709" y="9282"/>
                  </a:cubicBezTo>
                  <a:cubicBezTo>
                    <a:pt x="4344" y="9224"/>
                    <a:pt x="4228" y="8747"/>
                    <a:pt x="4531" y="8531"/>
                  </a:cubicBezTo>
                  <a:lnTo>
                    <a:pt x="5243" y="8016"/>
                  </a:lnTo>
                  <a:lnTo>
                    <a:pt x="5272" y="7992"/>
                  </a:lnTo>
                  <a:cubicBezTo>
                    <a:pt x="5346" y="7940"/>
                    <a:pt x="5432" y="7914"/>
                    <a:pt x="5517" y="7914"/>
                  </a:cubicBezTo>
                  <a:close/>
                  <a:moveTo>
                    <a:pt x="3646" y="3224"/>
                  </a:moveTo>
                  <a:lnTo>
                    <a:pt x="3997" y="3426"/>
                  </a:lnTo>
                  <a:cubicBezTo>
                    <a:pt x="4022" y="3444"/>
                    <a:pt x="4052" y="3453"/>
                    <a:pt x="4082" y="3453"/>
                  </a:cubicBezTo>
                  <a:cubicBezTo>
                    <a:pt x="4092" y="3453"/>
                    <a:pt x="4103" y="3452"/>
                    <a:pt x="4113" y="3450"/>
                  </a:cubicBezTo>
                  <a:lnTo>
                    <a:pt x="5008" y="3349"/>
                  </a:lnTo>
                  <a:lnTo>
                    <a:pt x="5330" y="3483"/>
                  </a:lnTo>
                  <a:lnTo>
                    <a:pt x="5142" y="4229"/>
                  </a:lnTo>
                  <a:cubicBezTo>
                    <a:pt x="5138" y="4244"/>
                    <a:pt x="5138" y="4258"/>
                    <a:pt x="5138" y="4273"/>
                  </a:cubicBezTo>
                  <a:lnTo>
                    <a:pt x="5138" y="5889"/>
                  </a:lnTo>
                  <a:cubicBezTo>
                    <a:pt x="5138" y="6443"/>
                    <a:pt x="5585" y="6890"/>
                    <a:pt x="6138" y="6890"/>
                  </a:cubicBezTo>
                  <a:cubicBezTo>
                    <a:pt x="6687" y="6890"/>
                    <a:pt x="7134" y="6443"/>
                    <a:pt x="7134" y="5889"/>
                  </a:cubicBezTo>
                  <a:lnTo>
                    <a:pt x="7134" y="4325"/>
                  </a:lnTo>
                  <a:lnTo>
                    <a:pt x="7168" y="4273"/>
                  </a:lnTo>
                  <a:lnTo>
                    <a:pt x="11114" y="6428"/>
                  </a:lnTo>
                  <a:cubicBezTo>
                    <a:pt x="11316" y="6539"/>
                    <a:pt x="11388" y="6789"/>
                    <a:pt x="11282" y="6996"/>
                  </a:cubicBezTo>
                  <a:lnTo>
                    <a:pt x="11282" y="6991"/>
                  </a:lnTo>
                  <a:cubicBezTo>
                    <a:pt x="11206" y="7131"/>
                    <a:pt x="11061" y="7208"/>
                    <a:pt x="10912" y="7208"/>
                  </a:cubicBezTo>
                  <a:cubicBezTo>
                    <a:pt x="10845" y="7208"/>
                    <a:pt x="10777" y="7192"/>
                    <a:pt x="10714" y="7160"/>
                  </a:cubicBezTo>
                  <a:lnTo>
                    <a:pt x="8525" y="5966"/>
                  </a:lnTo>
                  <a:cubicBezTo>
                    <a:pt x="8495" y="5951"/>
                    <a:pt x="8465" y="5945"/>
                    <a:pt x="8437" y="5945"/>
                  </a:cubicBezTo>
                  <a:cubicBezTo>
                    <a:pt x="8269" y="5945"/>
                    <a:pt x="8169" y="6191"/>
                    <a:pt x="8347" y="6298"/>
                  </a:cubicBezTo>
                  <a:lnTo>
                    <a:pt x="10180" y="7299"/>
                  </a:lnTo>
                  <a:cubicBezTo>
                    <a:pt x="10387" y="7405"/>
                    <a:pt x="10464" y="7660"/>
                    <a:pt x="10354" y="7867"/>
                  </a:cubicBezTo>
                  <a:cubicBezTo>
                    <a:pt x="10278" y="8005"/>
                    <a:pt x="10133" y="8084"/>
                    <a:pt x="9984" y="8084"/>
                  </a:cubicBezTo>
                  <a:cubicBezTo>
                    <a:pt x="9915" y="8084"/>
                    <a:pt x="9845" y="8067"/>
                    <a:pt x="9781" y="8031"/>
                  </a:cubicBezTo>
                  <a:lnTo>
                    <a:pt x="7919" y="7015"/>
                  </a:lnTo>
                  <a:cubicBezTo>
                    <a:pt x="7888" y="7000"/>
                    <a:pt x="7859" y="6994"/>
                    <a:pt x="7831" y="6994"/>
                  </a:cubicBezTo>
                  <a:cubicBezTo>
                    <a:pt x="7662" y="6994"/>
                    <a:pt x="7562" y="7240"/>
                    <a:pt x="7736" y="7347"/>
                  </a:cubicBezTo>
                  <a:lnTo>
                    <a:pt x="9242" y="8170"/>
                  </a:lnTo>
                  <a:cubicBezTo>
                    <a:pt x="9449" y="8281"/>
                    <a:pt x="9521" y="8536"/>
                    <a:pt x="9410" y="8738"/>
                  </a:cubicBezTo>
                  <a:cubicBezTo>
                    <a:pt x="9335" y="8876"/>
                    <a:pt x="9194" y="8953"/>
                    <a:pt x="9047" y="8953"/>
                  </a:cubicBezTo>
                  <a:cubicBezTo>
                    <a:pt x="8978" y="8953"/>
                    <a:pt x="8908" y="8937"/>
                    <a:pt x="8843" y="8901"/>
                  </a:cubicBezTo>
                  <a:lnTo>
                    <a:pt x="7269" y="8040"/>
                  </a:lnTo>
                  <a:cubicBezTo>
                    <a:pt x="7240" y="8026"/>
                    <a:pt x="7211" y="8020"/>
                    <a:pt x="7184" y="8020"/>
                  </a:cubicBezTo>
                  <a:cubicBezTo>
                    <a:pt x="7014" y="8020"/>
                    <a:pt x="6913" y="8265"/>
                    <a:pt x="7091" y="8377"/>
                  </a:cubicBezTo>
                  <a:lnTo>
                    <a:pt x="8313" y="9041"/>
                  </a:lnTo>
                  <a:cubicBezTo>
                    <a:pt x="8515" y="9152"/>
                    <a:pt x="8592" y="9407"/>
                    <a:pt x="8482" y="9609"/>
                  </a:cubicBezTo>
                  <a:cubicBezTo>
                    <a:pt x="8407" y="9749"/>
                    <a:pt x="8265" y="9827"/>
                    <a:pt x="8119" y="9827"/>
                  </a:cubicBezTo>
                  <a:cubicBezTo>
                    <a:pt x="8050" y="9827"/>
                    <a:pt x="7979" y="9810"/>
                    <a:pt x="7914" y="9772"/>
                  </a:cubicBezTo>
                  <a:lnTo>
                    <a:pt x="7053" y="9306"/>
                  </a:lnTo>
                  <a:cubicBezTo>
                    <a:pt x="7062" y="8877"/>
                    <a:pt x="6725" y="8521"/>
                    <a:pt x="6297" y="8497"/>
                  </a:cubicBezTo>
                  <a:cubicBezTo>
                    <a:pt x="6302" y="8483"/>
                    <a:pt x="6307" y="8464"/>
                    <a:pt x="6307" y="8449"/>
                  </a:cubicBezTo>
                  <a:cubicBezTo>
                    <a:pt x="6374" y="7982"/>
                    <a:pt x="6028" y="7559"/>
                    <a:pt x="5561" y="7535"/>
                  </a:cubicBezTo>
                  <a:cubicBezTo>
                    <a:pt x="5561" y="7520"/>
                    <a:pt x="5566" y="7501"/>
                    <a:pt x="5571" y="7487"/>
                  </a:cubicBezTo>
                  <a:cubicBezTo>
                    <a:pt x="5638" y="7020"/>
                    <a:pt x="5292" y="6597"/>
                    <a:pt x="4820" y="6573"/>
                  </a:cubicBezTo>
                  <a:cubicBezTo>
                    <a:pt x="4825" y="6558"/>
                    <a:pt x="4825" y="6539"/>
                    <a:pt x="4830" y="6524"/>
                  </a:cubicBezTo>
                  <a:cubicBezTo>
                    <a:pt x="4863" y="6308"/>
                    <a:pt x="4806" y="6091"/>
                    <a:pt x="4676" y="5923"/>
                  </a:cubicBezTo>
                  <a:cubicBezTo>
                    <a:pt x="4518" y="5716"/>
                    <a:pt x="4281" y="5607"/>
                    <a:pt x="4041" y="5607"/>
                  </a:cubicBezTo>
                  <a:cubicBezTo>
                    <a:pt x="3879" y="5607"/>
                    <a:pt x="3715" y="5657"/>
                    <a:pt x="3574" y="5759"/>
                  </a:cubicBezTo>
                  <a:lnTo>
                    <a:pt x="2251" y="6717"/>
                  </a:lnTo>
                  <a:lnTo>
                    <a:pt x="1774" y="6462"/>
                  </a:lnTo>
                  <a:lnTo>
                    <a:pt x="3646" y="3224"/>
                  </a:lnTo>
                  <a:close/>
                  <a:moveTo>
                    <a:pt x="6259" y="8876"/>
                  </a:moveTo>
                  <a:cubicBezTo>
                    <a:pt x="6384" y="8876"/>
                    <a:pt x="6506" y="8931"/>
                    <a:pt x="6586" y="9036"/>
                  </a:cubicBezTo>
                  <a:cubicBezTo>
                    <a:pt x="6658" y="9128"/>
                    <a:pt x="6687" y="9243"/>
                    <a:pt x="6668" y="9354"/>
                  </a:cubicBezTo>
                  <a:cubicBezTo>
                    <a:pt x="6653" y="9464"/>
                    <a:pt x="6591" y="9565"/>
                    <a:pt x="6499" y="9633"/>
                  </a:cubicBezTo>
                  <a:lnTo>
                    <a:pt x="6061" y="9950"/>
                  </a:lnTo>
                  <a:cubicBezTo>
                    <a:pt x="5986" y="10007"/>
                    <a:pt x="5898" y="10034"/>
                    <a:pt x="5810" y="10034"/>
                  </a:cubicBezTo>
                  <a:cubicBezTo>
                    <a:pt x="5681" y="10034"/>
                    <a:pt x="5553" y="9974"/>
                    <a:pt x="5470" y="9859"/>
                  </a:cubicBezTo>
                  <a:cubicBezTo>
                    <a:pt x="5335" y="9671"/>
                    <a:pt x="5378" y="9407"/>
                    <a:pt x="5571" y="9277"/>
                  </a:cubicBezTo>
                  <a:lnTo>
                    <a:pt x="5984" y="8974"/>
                  </a:lnTo>
                  <a:lnTo>
                    <a:pt x="6013" y="8954"/>
                  </a:lnTo>
                  <a:cubicBezTo>
                    <a:pt x="6088" y="8902"/>
                    <a:pt x="6174" y="8876"/>
                    <a:pt x="6259" y="8876"/>
                  </a:cubicBezTo>
                  <a:close/>
                  <a:moveTo>
                    <a:pt x="272" y="0"/>
                  </a:moveTo>
                  <a:cubicBezTo>
                    <a:pt x="104" y="0"/>
                    <a:pt x="0" y="240"/>
                    <a:pt x="177" y="351"/>
                  </a:cubicBezTo>
                  <a:lnTo>
                    <a:pt x="3059" y="2016"/>
                  </a:lnTo>
                  <a:lnTo>
                    <a:pt x="571" y="6327"/>
                  </a:lnTo>
                  <a:lnTo>
                    <a:pt x="364" y="6207"/>
                  </a:lnTo>
                  <a:cubicBezTo>
                    <a:pt x="332" y="6189"/>
                    <a:pt x="300" y="6182"/>
                    <a:pt x="270" y="6182"/>
                  </a:cubicBezTo>
                  <a:cubicBezTo>
                    <a:pt x="103" y="6182"/>
                    <a:pt x="1" y="6424"/>
                    <a:pt x="177" y="6534"/>
                  </a:cubicBezTo>
                  <a:lnTo>
                    <a:pt x="1178" y="7111"/>
                  </a:lnTo>
                  <a:cubicBezTo>
                    <a:pt x="1206" y="7129"/>
                    <a:pt x="1237" y="7137"/>
                    <a:pt x="1268" y="7137"/>
                  </a:cubicBezTo>
                  <a:cubicBezTo>
                    <a:pt x="1333" y="7137"/>
                    <a:pt x="1397" y="7102"/>
                    <a:pt x="1433" y="7044"/>
                  </a:cubicBezTo>
                  <a:lnTo>
                    <a:pt x="1582" y="6794"/>
                  </a:lnTo>
                  <a:lnTo>
                    <a:pt x="1986" y="7010"/>
                  </a:lnTo>
                  <a:cubicBezTo>
                    <a:pt x="1705" y="7560"/>
                    <a:pt x="2127" y="8173"/>
                    <a:pt x="2686" y="8173"/>
                  </a:cubicBezTo>
                  <a:cubicBezTo>
                    <a:pt x="2768" y="8173"/>
                    <a:pt x="2853" y="8160"/>
                    <a:pt x="2939" y="8132"/>
                  </a:cubicBezTo>
                  <a:cubicBezTo>
                    <a:pt x="2939" y="8300"/>
                    <a:pt x="2996" y="8464"/>
                    <a:pt x="3097" y="8598"/>
                  </a:cubicBezTo>
                  <a:cubicBezTo>
                    <a:pt x="3250" y="8801"/>
                    <a:pt x="3487" y="8914"/>
                    <a:pt x="3732" y="8914"/>
                  </a:cubicBezTo>
                  <a:cubicBezTo>
                    <a:pt x="3813" y="8914"/>
                    <a:pt x="3894" y="8902"/>
                    <a:pt x="3973" y="8877"/>
                  </a:cubicBezTo>
                  <a:cubicBezTo>
                    <a:pt x="3978" y="9262"/>
                    <a:pt x="4262" y="9590"/>
                    <a:pt x="4642" y="9652"/>
                  </a:cubicBezTo>
                  <a:cubicBezTo>
                    <a:pt x="4685" y="9657"/>
                    <a:pt x="4729" y="9662"/>
                    <a:pt x="4772" y="9662"/>
                  </a:cubicBezTo>
                  <a:cubicBezTo>
                    <a:pt x="4854" y="9662"/>
                    <a:pt x="4936" y="9647"/>
                    <a:pt x="5012" y="9623"/>
                  </a:cubicBezTo>
                  <a:cubicBezTo>
                    <a:pt x="5017" y="10008"/>
                    <a:pt x="5301" y="10335"/>
                    <a:pt x="5681" y="10398"/>
                  </a:cubicBezTo>
                  <a:cubicBezTo>
                    <a:pt x="5725" y="10403"/>
                    <a:pt x="5768" y="10408"/>
                    <a:pt x="5806" y="10408"/>
                  </a:cubicBezTo>
                  <a:cubicBezTo>
                    <a:pt x="5975" y="10408"/>
                    <a:pt x="6138" y="10355"/>
                    <a:pt x="6273" y="10258"/>
                  </a:cubicBezTo>
                  <a:lnTo>
                    <a:pt x="6716" y="9936"/>
                  </a:lnTo>
                  <a:cubicBezTo>
                    <a:pt x="6812" y="9869"/>
                    <a:pt x="6889" y="9782"/>
                    <a:pt x="6942" y="9681"/>
                  </a:cubicBezTo>
                  <a:lnTo>
                    <a:pt x="7722" y="10100"/>
                  </a:lnTo>
                  <a:cubicBezTo>
                    <a:pt x="7847" y="10168"/>
                    <a:pt x="7978" y="10199"/>
                    <a:pt x="8105" y="10199"/>
                  </a:cubicBezTo>
                  <a:cubicBezTo>
                    <a:pt x="8552" y="10199"/>
                    <a:pt x="8952" y="9814"/>
                    <a:pt x="8896" y="9315"/>
                  </a:cubicBezTo>
                  <a:lnTo>
                    <a:pt x="8896" y="9315"/>
                  </a:lnTo>
                  <a:cubicBezTo>
                    <a:pt x="8945" y="9324"/>
                    <a:pt x="8993" y="9329"/>
                    <a:pt x="9041" y="9329"/>
                  </a:cubicBezTo>
                  <a:cubicBezTo>
                    <a:pt x="9503" y="9329"/>
                    <a:pt x="9881" y="8924"/>
                    <a:pt x="9829" y="8444"/>
                  </a:cubicBezTo>
                  <a:lnTo>
                    <a:pt x="9829" y="8444"/>
                  </a:lnTo>
                  <a:cubicBezTo>
                    <a:pt x="9878" y="8453"/>
                    <a:pt x="9927" y="8458"/>
                    <a:pt x="9975" y="8458"/>
                  </a:cubicBezTo>
                  <a:cubicBezTo>
                    <a:pt x="10437" y="8458"/>
                    <a:pt x="10819" y="8053"/>
                    <a:pt x="10763" y="7573"/>
                  </a:cubicBezTo>
                  <a:lnTo>
                    <a:pt x="10763" y="7573"/>
                  </a:lnTo>
                  <a:cubicBezTo>
                    <a:pt x="10811" y="7583"/>
                    <a:pt x="10859" y="7583"/>
                    <a:pt x="10907" y="7588"/>
                  </a:cubicBezTo>
                  <a:cubicBezTo>
                    <a:pt x="10984" y="7588"/>
                    <a:pt x="11061" y="7573"/>
                    <a:pt x="11133" y="7554"/>
                  </a:cubicBezTo>
                  <a:cubicBezTo>
                    <a:pt x="11556" y="7429"/>
                    <a:pt x="11797" y="6986"/>
                    <a:pt x="11672" y="6563"/>
                  </a:cubicBezTo>
                  <a:cubicBezTo>
                    <a:pt x="11662" y="6515"/>
                    <a:pt x="11643" y="6472"/>
                    <a:pt x="11619" y="6423"/>
                  </a:cubicBezTo>
                  <a:lnTo>
                    <a:pt x="11951" y="6188"/>
                  </a:lnTo>
                  <a:lnTo>
                    <a:pt x="12124" y="6419"/>
                  </a:lnTo>
                  <a:cubicBezTo>
                    <a:pt x="12164" y="6467"/>
                    <a:pt x="12222" y="6493"/>
                    <a:pt x="12279" y="6493"/>
                  </a:cubicBezTo>
                  <a:cubicBezTo>
                    <a:pt x="12320" y="6493"/>
                    <a:pt x="12360" y="6480"/>
                    <a:pt x="12394" y="6452"/>
                  </a:cubicBezTo>
                  <a:lnTo>
                    <a:pt x="12918" y="6038"/>
                  </a:lnTo>
                  <a:cubicBezTo>
                    <a:pt x="13076" y="5911"/>
                    <a:pt x="12957" y="5695"/>
                    <a:pt x="12801" y="5695"/>
                  </a:cubicBezTo>
                  <a:cubicBezTo>
                    <a:pt x="12763" y="5695"/>
                    <a:pt x="12722" y="5708"/>
                    <a:pt x="12682" y="5740"/>
                  </a:cubicBezTo>
                  <a:lnTo>
                    <a:pt x="12687" y="5745"/>
                  </a:lnTo>
                  <a:lnTo>
                    <a:pt x="12312" y="6038"/>
                  </a:lnTo>
                  <a:lnTo>
                    <a:pt x="9309" y="2098"/>
                  </a:lnTo>
                  <a:lnTo>
                    <a:pt x="11027" y="996"/>
                  </a:lnTo>
                  <a:cubicBezTo>
                    <a:pt x="11196" y="879"/>
                    <a:pt x="11086" y="644"/>
                    <a:pt x="10924" y="644"/>
                  </a:cubicBezTo>
                  <a:cubicBezTo>
                    <a:pt x="10892" y="644"/>
                    <a:pt x="10859" y="653"/>
                    <a:pt x="10825" y="673"/>
                  </a:cubicBezTo>
                  <a:lnTo>
                    <a:pt x="8934" y="1886"/>
                  </a:lnTo>
                  <a:cubicBezTo>
                    <a:pt x="8843" y="1949"/>
                    <a:pt x="8819" y="2074"/>
                    <a:pt x="8886" y="2160"/>
                  </a:cubicBezTo>
                  <a:lnTo>
                    <a:pt x="9228" y="2613"/>
                  </a:lnTo>
                  <a:lnTo>
                    <a:pt x="8987" y="2800"/>
                  </a:lnTo>
                  <a:lnTo>
                    <a:pt x="8015" y="2483"/>
                  </a:lnTo>
                  <a:cubicBezTo>
                    <a:pt x="7996" y="2473"/>
                    <a:pt x="7972" y="2473"/>
                    <a:pt x="7952" y="2473"/>
                  </a:cubicBezTo>
                  <a:lnTo>
                    <a:pt x="5729" y="2473"/>
                  </a:lnTo>
                  <a:cubicBezTo>
                    <a:pt x="5726" y="2473"/>
                    <a:pt x="5723" y="2473"/>
                    <a:pt x="5720" y="2473"/>
                  </a:cubicBezTo>
                  <a:cubicBezTo>
                    <a:pt x="5637" y="2473"/>
                    <a:pt x="5565" y="2534"/>
                    <a:pt x="5547" y="2613"/>
                  </a:cubicBezTo>
                  <a:lnTo>
                    <a:pt x="5421" y="3113"/>
                  </a:lnTo>
                  <a:lnTo>
                    <a:pt x="5104" y="2983"/>
                  </a:lnTo>
                  <a:cubicBezTo>
                    <a:pt x="5082" y="2972"/>
                    <a:pt x="5058" y="2967"/>
                    <a:pt x="5033" y="2967"/>
                  </a:cubicBezTo>
                  <a:cubicBezTo>
                    <a:pt x="5025" y="2967"/>
                    <a:pt x="5016" y="2967"/>
                    <a:pt x="5008" y="2969"/>
                  </a:cubicBezTo>
                  <a:lnTo>
                    <a:pt x="4132" y="3070"/>
                  </a:lnTo>
                  <a:lnTo>
                    <a:pt x="3829" y="2896"/>
                  </a:lnTo>
                  <a:lnTo>
                    <a:pt x="4113" y="2406"/>
                  </a:lnTo>
                  <a:cubicBezTo>
                    <a:pt x="4166" y="2314"/>
                    <a:pt x="4132" y="2199"/>
                    <a:pt x="4045" y="2146"/>
                  </a:cubicBezTo>
                  <a:lnTo>
                    <a:pt x="364" y="24"/>
                  </a:lnTo>
                  <a:cubicBezTo>
                    <a:pt x="332" y="7"/>
                    <a:pt x="301" y="0"/>
                    <a:pt x="2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74"/>
            <p:cNvSpPr/>
            <p:nvPr/>
          </p:nvSpPr>
          <p:spPr>
            <a:xfrm>
              <a:off x="2955464" y="2023716"/>
              <a:ext cx="41833" cy="27827"/>
            </a:xfrm>
            <a:custGeom>
              <a:rect b="b" l="l" r="r" t="t"/>
              <a:pathLst>
                <a:path extrusionOk="0" h="1061" w="1595">
                  <a:moveTo>
                    <a:pt x="1324" y="1"/>
                  </a:moveTo>
                  <a:cubicBezTo>
                    <a:pt x="1292" y="1"/>
                    <a:pt x="1258" y="10"/>
                    <a:pt x="1223" y="30"/>
                  </a:cubicBezTo>
                  <a:lnTo>
                    <a:pt x="159" y="714"/>
                  </a:lnTo>
                  <a:cubicBezTo>
                    <a:pt x="0" y="815"/>
                    <a:pt x="73" y="1060"/>
                    <a:pt x="265" y="1060"/>
                  </a:cubicBezTo>
                  <a:cubicBezTo>
                    <a:pt x="299" y="1060"/>
                    <a:pt x="337" y="1051"/>
                    <a:pt x="366" y="1031"/>
                  </a:cubicBezTo>
                  <a:lnTo>
                    <a:pt x="1430" y="348"/>
                  </a:lnTo>
                  <a:cubicBezTo>
                    <a:pt x="1594" y="232"/>
                    <a:pt x="1487" y="1"/>
                    <a:pt x="1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61" name="Google Shape;19261;p74"/>
          <p:cNvGrpSpPr/>
          <p:nvPr/>
        </p:nvGrpSpPr>
        <p:grpSpPr>
          <a:xfrm>
            <a:off x="3104515" y="1998381"/>
            <a:ext cx="338492" cy="338597"/>
            <a:chOff x="3104515" y="1998381"/>
            <a:chExt cx="338492" cy="338597"/>
          </a:xfrm>
        </p:grpSpPr>
        <p:sp>
          <p:nvSpPr>
            <p:cNvPr id="19262" name="Google Shape;19262;p74"/>
            <p:cNvSpPr/>
            <p:nvPr/>
          </p:nvSpPr>
          <p:spPr>
            <a:xfrm>
              <a:off x="3204835" y="2024503"/>
              <a:ext cx="158912" cy="145458"/>
            </a:xfrm>
            <a:custGeom>
              <a:rect b="b" l="l" r="r" t="t"/>
              <a:pathLst>
                <a:path extrusionOk="0" h="5546" w="6059">
                  <a:moveTo>
                    <a:pt x="607" y="0"/>
                  </a:moveTo>
                  <a:cubicBezTo>
                    <a:pt x="275" y="0"/>
                    <a:pt x="0" y="270"/>
                    <a:pt x="0" y="607"/>
                  </a:cubicBezTo>
                  <a:lnTo>
                    <a:pt x="0" y="3840"/>
                  </a:lnTo>
                  <a:cubicBezTo>
                    <a:pt x="0" y="4172"/>
                    <a:pt x="275" y="4447"/>
                    <a:pt x="607" y="4447"/>
                  </a:cubicBezTo>
                  <a:lnTo>
                    <a:pt x="2223" y="4447"/>
                  </a:lnTo>
                  <a:lnTo>
                    <a:pt x="3845" y="5529"/>
                  </a:lnTo>
                  <a:cubicBezTo>
                    <a:pt x="3862" y="5541"/>
                    <a:pt x="3881" y="5546"/>
                    <a:pt x="3899" y="5546"/>
                  </a:cubicBezTo>
                  <a:cubicBezTo>
                    <a:pt x="3957" y="5546"/>
                    <a:pt x="4010" y="5494"/>
                    <a:pt x="3999" y="5428"/>
                  </a:cubicBezTo>
                  <a:lnTo>
                    <a:pt x="3835" y="4447"/>
                  </a:lnTo>
                  <a:lnTo>
                    <a:pt x="5452" y="4447"/>
                  </a:lnTo>
                  <a:cubicBezTo>
                    <a:pt x="5789" y="4447"/>
                    <a:pt x="6058" y="4172"/>
                    <a:pt x="6058" y="3840"/>
                  </a:cubicBezTo>
                  <a:lnTo>
                    <a:pt x="6058" y="607"/>
                  </a:lnTo>
                  <a:cubicBezTo>
                    <a:pt x="6058" y="270"/>
                    <a:pt x="5789" y="0"/>
                    <a:pt x="5457"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74"/>
            <p:cNvSpPr/>
            <p:nvPr/>
          </p:nvSpPr>
          <p:spPr>
            <a:xfrm>
              <a:off x="3110180" y="2151707"/>
              <a:ext cx="116503" cy="116634"/>
            </a:xfrm>
            <a:custGeom>
              <a:rect b="b" l="l" r="r" t="t"/>
              <a:pathLst>
                <a:path extrusionOk="0" h="4447" w="4442">
                  <a:moveTo>
                    <a:pt x="2224" y="1"/>
                  </a:moveTo>
                  <a:cubicBezTo>
                    <a:pt x="1252" y="1"/>
                    <a:pt x="535" y="775"/>
                    <a:pt x="463" y="1728"/>
                  </a:cubicBezTo>
                  <a:cubicBezTo>
                    <a:pt x="429" y="2229"/>
                    <a:pt x="261" y="3191"/>
                    <a:pt x="49" y="3749"/>
                  </a:cubicBezTo>
                  <a:cubicBezTo>
                    <a:pt x="1" y="3874"/>
                    <a:pt x="58" y="4009"/>
                    <a:pt x="179" y="4067"/>
                  </a:cubicBezTo>
                  <a:cubicBezTo>
                    <a:pt x="588" y="4254"/>
                    <a:pt x="1021" y="4379"/>
                    <a:pt x="1468" y="4447"/>
                  </a:cubicBezTo>
                  <a:lnTo>
                    <a:pt x="2974" y="4447"/>
                  </a:lnTo>
                  <a:cubicBezTo>
                    <a:pt x="3417" y="4379"/>
                    <a:pt x="3855" y="4249"/>
                    <a:pt x="4264" y="4067"/>
                  </a:cubicBezTo>
                  <a:cubicBezTo>
                    <a:pt x="4384" y="4014"/>
                    <a:pt x="4442" y="3874"/>
                    <a:pt x="4394" y="3749"/>
                  </a:cubicBezTo>
                  <a:cubicBezTo>
                    <a:pt x="4182" y="3191"/>
                    <a:pt x="4014" y="2229"/>
                    <a:pt x="3980" y="1728"/>
                  </a:cubicBezTo>
                  <a:cubicBezTo>
                    <a:pt x="3913" y="775"/>
                    <a:pt x="3191" y="1"/>
                    <a:pt x="2224"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74"/>
            <p:cNvSpPr/>
            <p:nvPr/>
          </p:nvSpPr>
          <p:spPr>
            <a:xfrm>
              <a:off x="3141863" y="2151707"/>
              <a:ext cx="84820" cy="116634"/>
            </a:xfrm>
            <a:custGeom>
              <a:rect b="b" l="l" r="r" t="t"/>
              <a:pathLst>
                <a:path extrusionOk="0" h="4447" w="3234">
                  <a:moveTo>
                    <a:pt x="1006" y="1"/>
                  </a:moveTo>
                  <a:cubicBezTo>
                    <a:pt x="260" y="5"/>
                    <a:pt x="0" y="1021"/>
                    <a:pt x="640" y="1396"/>
                  </a:cubicBezTo>
                  <a:cubicBezTo>
                    <a:pt x="660" y="1411"/>
                    <a:pt x="679" y="1420"/>
                    <a:pt x="698" y="1430"/>
                  </a:cubicBezTo>
                  <a:lnTo>
                    <a:pt x="1261" y="4447"/>
                  </a:lnTo>
                  <a:lnTo>
                    <a:pt x="1762" y="4447"/>
                  </a:lnTo>
                  <a:cubicBezTo>
                    <a:pt x="2209" y="4379"/>
                    <a:pt x="2647" y="4249"/>
                    <a:pt x="3061" y="4062"/>
                  </a:cubicBezTo>
                  <a:cubicBezTo>
                    <a:pt x="3176" y="4009"/>
                    <a:pt x="3234" y="3869"/>
                    <a:pt x="3186" y="3749"/>
                  </a:cubicBezTo>
                  <a:cubicBezTo>
                    <a:pt x="2974" y="3191"/>
                    <a:pt x="2810" y="2229"/>
                    <a:pt x="2772" y="1728"/>
                  </a:cubicBezTo>
                  <a:cubicBezTo>
                    <a:pt x="2705" y="775"/>
                    <a:pt x="1983" y="1"/>
                    <a:pt x="101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74"/>
            <p:cNvSpPr/>
            <p:nvPr/>
          </p:nvSpPr>
          <p:spPr>
            <a:xfrm>
              <a:off x="3109420" y="2239805"/>
              <a:ext cx="116634" cy="92032"/>
            </a:xfrm>
            <a:custGeom>
              <a:rect b="b" l="l" r="r" t="t"/>
              <a:pathLst>
                <a:path extrusionOk="0" h="3509" w="4447">
                  <a:moveTo>
                    <a:pt x="1483" y="0"/>
                  </a:moveTo>
                  <a:lnTo>
                    <a:pt x="1483" y="741"/>
                  </a:lnTo>
                  <a:cubicBezTo>
                    <a:pt x="1483" y="929"/>
                    <a:pt x="1377" y="1097"/>
                    <a:pt x="1209" y="1184"/>
                  </a:cubicBezTo>
                  <a:lnTo>
                    <a:pt x="410" y="1583"/>
                  </a:lnTo>
                  <a:cubicBezTo>
                    <a:pt x="160" y="1708"/>
                    <a:pt x="1" y="1963"/>
                    <a:pt x="1" y="2243"/>
                  </a:cubicBezTo>
                  <a:lnTo>
                    <a:pt x="1" y="3508"/>
                  </a:lnTo>
                  <a:lnTo>
                    <a:pt x="4447" y="3508"/>
                  </a:lnTo>
                  <a:lnTo>
                    <a:pt x="4447" y="2243"/>
                  </a:lnTo>
                  <a:cubicBezTo>
                    <a:pt x="4447" y="1963"/>
                    <a:pt x="4288" y="1708"/>
                    <a:pt x="4038" y="1583"/>
                  </a:cubicBezTo>
                  <a:lnTo>
                    <a:pt x="3239" y="1184"/>
                  </a:lnTo>
                  <a:cubicBezTo>
                    <a:pt x="3071" y="1097"/>
                    <a:pt x="2965" y="929"/>
                    <a:pt x="2965" y="741"/>
                  </a:cubicBezTo>
                  <a:lnTo>
                    <a:pt x="296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74"/>
            <p:cNvSpPr/>
            <p:nvPr/>
          </p:nvSpPr>
          <p:spPr>
            <a:xfrm>
              <a:off x="3147922" y="2239805"/>
              <a:ext cx="39656" cy="25887"/>
            </a:xfrm>
            <a:custGeom>
              <a:rect b="b" l="l" r="r" t="t"/>
              <a:pathLst>
                <a:path extrusionOk="0" h="987" w="1512">
                  <a:moveTo>
                    <a:pt x="15" y="0"/>
                  </a:moveTo>
                  <a:lnTo>
                    <a:pt x="15" y="741"/>
                  </a:lnTo>
                  <a:cubicBezTo>
                    <a:pt x="15" y="770"/>
                    <a:pt x="10" y="804"/>
                    <a:pt x="0" y="838"/>
                  </a:cubicBezTo>
                  <a:cubicBezTo>
                    <a:pt x="241" y="934"/>
                    <a:pt x="496" y="987"/>
                    <a:pt x="756" y="987"/>
                  </a:cubicBezTo>
                  <a:cubicBezTo>
                    <a:pt x="1016" y="987"/>
                    <a:pt x="1271" y="934"/>
                    <a:pt x="1511" y="838"/>
                  </a:cubicBezTo>
                  <a:cubicBezTo>
                    <a:pt x="1502" y="804"/>
                    <a:pt x="1497" y="770"/>
                    <a:pt x="1497" y="741"/>
                  </a:cubicBezTo>
                  <a:lnTo>
                    <a:pt x="1497"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74"/>
            <p:cNvSpPr/>
            <p:nvPr/>
          </p:nvSpPr>
          <p:spPr>
            <a:xfrm>
              <a:off x="3109420" y="2273874"/>
              <a:ext cx="116634" cy="57963"/>
            </a:xfrm>
            <a:custGeom>
              <a:rect b="b" l="l" r="r" t="t"/>
              <a:pathLst>
                <a:path extrusionOk="0" h="2210" w="4447">
                  <a:moveTo>
                    <a:pt x="982" y="0"/>
                  </a:moveTo>
                  <a:lnTo>
                    <a:pt x="410" y="284"/>
                  </a:lnTo>
                  <a:cubicBezTo>
                    <a:pt x="160" y="409"/>
                    <a:pt x="1" y="664"/>
                    <a:pt x="1" y="944"/>
                  </a:cubicBezTo>
                  <a:lnTo>
                    <a:pt x="1" y="2209"/>
                  </a:lnTo>
                  <a:lnTo>
                    <a:pt x="4447" y="2209"/>
                  </a:lnTo>
                  <a:lnTo>
                    <a:pt x="4447" y="944"/>
                  </a:lnTo>
                  <a:cubicBezTo>
                    <a:pt x="4447" y="664"/>
                    <a:pt x="4288" y="409"/>
                    <a:pt x="4038" y="284"/>
                  </a:cubicBezTo>
                  <a:lnTo>
                    <a:pt x="3470" y="0"/>
                  </a:lnTo>
                  <a:cubicBezTo>
                    <a:pt x="3179" y="450"/>
                    <a:pt x="2703" y="675"/>
                    <a:pt x="2226" y="675"/>
                  </a:cubicBezTo>
                  <a:cubicBezTo>
                    <a:pt x="1750" y="675"/>
                    <a:pt x="1274" y="450"/>
                    <a:pt x="98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74"/>
            <p:cNvSpPr/>
            <p:nvPr/>
          </p:nvSpPr>
          <p:spPr>
            <a:xfrm>
              <a:off x="3128854" y="2189002"/>
              <a:ext cx="77765" cy="63707"/>
            </a:xfrm>
            <a:custGeom>
              <a:rect b="b" l="l" r="r" t="t"/>
              <a:pathLst>
                <a:path extrusionOk="0" h="2429" w="2965">
                  <a:moveTo>
                    <a:pt x="1141" y="0"/>
                  </a:moveTo>
                  <a:cubicBezTo>
                    <a:pt x="1049" y="0"/>
                    <a:pt x="960" y="55"/>
                    <a:pt x="920" y="142"/>
                  </a:cubicBezTo>
                  <a:cubicBezTo>
                    <a:pt x="838" y="311"/>
                    <a:pt x="723" y="460"/>
                    <a:pt x="583" y="585"/>
                  </a:cubicBezTo>
                  <a:cubicBezTo>
                    <a:pt x="448" y="701"/>
                    <a:pt x="304" y="802"/>
                    <a:pt x="145" y="884"/>
                  </a:cubicBezTo>
                  <a:cubicBezTo>
                    <a:pt x="54" y="932"/>
                    <a:pt x="1" y="1033"/>
                    <a:pt x="15" y="1139"/>
                  </a:cubicBezTo>
                  <a:cubicBezTo>
                    <a:pt x="111" y="1875"/>
                    <a:pt x="737" y="2428"/>
                    <a:pt x="1483" y="2428"/>
                  </a:cubicBezTo>
                  <a:cubicBezTo>
                    <a:pt x="2258" y="2428"/>
                    <a:pt x="2897" y="1831"/>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74"/>
            <p:cNvSpPr/>
            <p:nvPr/>
          </p:nvSpPr>
          <p:spPr>
            <a:xfrm>
              <a:off x="3128854" y="2189002"/>
              <a:ext cx="77765" cy="63077"/>
            </a:xfrm>
            <a:custGeom>
              <a:rect b="b" l="l" r="r" t="t"/>
              <a:pathLst>
                <a:path extrusionOk="0" h="2405" w="2965">
                  <a:moveTo>
                    <a:pt x="1141" y="0"/>
                  </a:moveTo>
                  <a:cubicBezTo>
                    <a:pt x="1049" y="0"/>
                    <a:pt x="960" y="55"/>
                    <a:pt x="920" y="142"/>
                  </a:cubicBezTo>
                  <a:cubicBezTo>
                    <a:pt x="862" y="263"/>
                    <a:pt x="785" y="373"/>
                    <a:pt x="694" y="470"/>
                  </a:cubicBezTo>
                  <a:cubicBezTo>
                    <a:pt x="660" y="513"/>
                    <a:pt x="622" y="547"/>
                    <a:pt x="583" y="585"/>
                  </a:cubicBezTo>
                  <a:cubicBezTo>
                    <a:pt x="453" y="701"/>
                    <a:pt x="304" y="802"/>
                    <a:pt x="145" y="879"/>
                  </a:cubicBezTo>
                  <a:cubicBezTo>
                    <a:pt x="54" y="927"/>
                    <a:pt x="1" y="1033"/>
                    <a:pt x="15" y="1139"/>
                  </a:cubicBezTo>
                  <a:cubicBezTo>
                    <a:pt x="102" y="1788"/>
                    <a:pt x="607" y="2308"/>
                    <a:pt x="1261" y="2404"/>
                  </a:cubicBezTo>
                  <a:cubicBezTo>
                    <a:pt x="963" y="2207"/>
                    <a:pt x="742" y="1932"/>
                    <a:pt x="742" y="1437"/>
                  </a:cubicBezTo>
                  <a:lnTo>
                    <a:pt x="742" y="1086"/>
                  </a:lnTo>
                  <a:cubicBezTo>
                    <a:pt x="800" y="1047"/>
                    <a:pt x="857" y="1004"/>
                    <a:pt x="915" y="951"/>
                  </a:cubicBezTo>
                  <a:cubicBezTo>
                    <a:pt x="1050" y="831"/>
                    <a:pt x="1170" y="691"/>
                    <a:pt x="1266" y="537"/>
                  </a:cubicBezTo>
                  <a:cubicBezTo>
                    <a:pt x="2493" y="797"/>
                    <a:pt x="2893" y="1394"/>
                    <a:pt x="2893" y="1394"/>
                  </a:cubicBezTo>
                  <a:cubicBezTo>
                    <a:pt x="2926" y="1288"/>
                    <a:pt x="2950" y="1177"/>
                    <a:pt x="2960" y="1062"/>
                  </a:cubicBezTo>
                  <a:cubicBezTo>
                    <a:pt x="2965" y="985"/>
                    <a:pt x="2936" y="912"/>
                    <a:pt x="2878" y="864"/>
                  </a:cubicBezTo>
                  <a:cubicBezTo>
                    <a:pt x="2387" y="455"/>
                    <a:pt x="1815" y="162"/>
                    <a:pt x="1199" y="8"/>
                  </a:cubicBezTo>
                  <a:cubicBezTo>
                    <a:pt x="1180" y="3"/>
                    <a:pt x="1160" y="0"/>
                    <a:pt x="1141"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74"/>
            <p:cNvSpPr/>
            <p:nvPr/>
          </p:nvSpPr>
          <p:spPr>
            <a:xfrm>
              <a:off x="3204835" y="2286988"/>
              <a:ext cx="21218" cy="44849"/>
            </a:xfrm>
            <a:custGeom>
              <a:rect b="b" l="l" r="r" t="t"/>
              <a:pathLst>
                <a:path extrusionOk="0" h="1710" w="809">
                  <a:moveTo>
                    <a:pt x="660" y="1"/>
                  </a:moveTo>
                  <a:lnTo>
                    <a:pt x="116" y="554"/>
                  </a:lnTo>
                  <a:cubicBezTo>
                    <a:pt x="39" y="626"/>
                    <a:pt x="0" y="727"/>
                    <a:pt x="0" y="833"/>
                  </a:cubicBezTo>
                  <a:lnTo>
                    <a:pt x="0" y="1709"/>
                  </a:lnTo>
                  <a:lnTo>
                    <a:pt x="809" y="1709"/>
                  </a:lnTo>
                  <a:lnTo>
                    <a:pt x="809" y="444"/>
                  </a:lnTo>
                  <a:cubicBezTo>
                    <a:pt x="809" y="285"/>
                    <a:pt x="756" y="126"/>
                    <a:pt x="66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74"/>
            <p:cNvSpPr/>
            <p:nvPr/>
          </p:nvSpPr>
          <p:spPr>
            <a:xfrm>
              <a:off x="3109420" y="2286988"/>
              <a:ext cx="21244" cy="44849"/>
            </a:xfrm>
            <a:custGeom>
              <a:rect b="b" l="l" r="r" t="t"/>
              <a:pathLst>
                <a:path extrusionOk="0" h="1710" w="810">
                  <a:moveTo>
                    <a:pt x="155" y="1"/>
                  </a:moveTo>
                  <a:cubicBezTo>
                    <a:pt x="54" y="126"/>
                    <a:pt x="1" y="285"/>
                    <a:pt x="1" y="444"/>
                  </a:cubicBezTo>
                  <a:lnTo>
                    <a:pt x="1" y="1709"/>
                  </a:lnTo>
                  <a:lnTo>
                    <a:pt x="809" y="1709"/>
                  </a:lnTo>
                  <a:lnTo>
                    <a:pt x="809" y="833"/>
                  </a:lnTo>
                  <a:cubicBezTo>
                    <a:pt x="809" y="727"/>
                    <a:pt x="771" y="626"/>
                    <a:pt x="694" y="554"/>
                  </a:cubicBezTo>
                  <a:lnTo>
                    <a:pt x="15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74"/>
            <p:cNvSpPr/>
            <p:nvPr/>
          </p:nvSpPr>
          <p:spPr>
            <a:xfrm>
              <a:off x="3332668" y="2162932"/>
              <a:ext cx="29821" cy="65543"/>
            </a:xfrm>
            <a:custGeom>
              <a:rect b="b" l="l" r="r" t="t"/>
              <a:pathLst>
                <a:path extrusionOk="0" h="2499" w="1137">
                  <a:moveTo>
                    <a:pt x="684" y="1"/>
                  </a:moveTo>
                  <a:cubicBezTo>
                    <a:pt x="304" y="1"/>
                    <a:pt x="1" y="309"/>
                    <a:pt x="1" y="684"/>
                  </a:cubicBezTo>
                  <a:lnTo>
                    <a:pt x="1" y="843"/>
                  </a:lnTo>
                  <a:cubicBezTo>
                    <a:pt x="1" y="1035"/>
                    <a:pt x="34" y="1233"/>
                    <a:pt x="97" y="1416"/>
                  </a:cubicBezTo>
                  <a:lnTo>
                    <a:pt x="458" y="2498"/>
                  </a:lnTo>
                  <a:lnTo>
                    <a:pt x="1136" y="2498"/>
                  </a:lnTo>
                  <a:lnTo>
                    <a:pt x="1136"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3" name="Google Shape;19273;p74"/>
            <p:cNvSpPr/>
            <p:nvPr/>
          </p:nvSpPr>
          <p:spPr>
            <a:xfrm>
              <a:off x="3344654" y="2157005"/>
              <a:ext cx="71470" cy="71601"/>
            </a:xfrm>
            <a:custGeom>
              <a:rect b="b" l="l" r="r" t="t"/>
              <a:pathLst>
                <a:path extrusionOk="0" h="2730" w="2725">
                  <a:moveTo>
                    <a:pt x="679" y="1"/>
                  </a:moveTo>
                  <a:cubicBezTo>
                    <a:pt x="304" y="1"/>
                    <a:pt x="1" y="304"/>
                    <a:pt x="1" y="679"/>
                  </a:cubicBezTo>
                  <a:cubicBezTo>
                    <a:pt x="1" y="934"/>
                    <a:pt x="203" y="1136"/>
                    <a:pt x="453" y="1136"/>
                  </a:cubicBezTo>
                  <a:lnTo>
                    <a:pt x="2272" y="2729"/>
                  </a:lnTo>
                  <a:lnTo>
                    <a:pt x="2657" y="1382"/>
                  </a:lnTo>
                  <a:cubicBezTo>
                    <a:pt x="2705" y="1218"/>
                    <a:pt x="2724" y="1050"/>
                    <a:pt x="2724" y="881"/>
                  </a:cubicBezTo>
                  <a:lnTo>
                    <a:pt x="2724"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4" name="Google Shape;19274;p74"/>
            <p:cNvSpPr/>
            <p:nvPr/>
          </p:nvSpPr>
          <p:spPr>
            <a:xfrm>
              <a:off x="3355381" y="2247122"/>
              <a:ext cx="38161" cy="33466"/>
            </a:xfrm>
            <a:custGeom>
              <a:rect b="b" l="l" r="r" t="t"/>
              <a:pathLst>
                <a:path extrusionOk="0" h="1276" w="1455">
                  <a:moveTo>
                    <a:pt x="1" y="0"/>
                  </a:moveTo>
                  <a:lnTo>
                    <a:pt x="1" y="1275"/>
                  </a:lnTo>
                  <a:lnTo>
                    <a:pt x="1454" y="1275"/>
                  </a:lnTo>
                  <a:lnTo>
                    <a:pt x="1454"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5" name="Google Shape;19275;p74"/>
            <p:cNvSpPr/>
            <p:nvPr/>
          </p:nvSpPr>
          <p:spPr>
            <a:xfrm>
              <a:off x="3355381" y="2247122"/>
              <a:ext cx="38161" cy="20720"/>
            </a:xfrm>
            <a:custGeom>
              <a:rect b="b" l="l" r="r" t="t"/>
              <a:pathLst>
                <a:path extrusionOk="0" h="790" w="1455">
                  <a:moveTo>
                    <a:pt x="1" y="0"/>
                  </a:moveTo>
                  <a:lnTo>
                    <a:pt x="1" y="645"/>
                  </a:lnTo>
                  <a:cubicBezTo>
                    <a:pt x="234" y="741"/>
                    <a:pt x="481" y="789"/>
                    <a:pt x="727" y="789"/>
                  </a:cubicBezTo>
                  <a:cubicBezTo>
                    <a:pt x="974" y="789"/>
                    <a:pt x="1221" y="741"/>
                    <a:pt x="1454" y="645"/>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74"/>
            <p:cNvSpPr/>
            <p:nvPr/>
          </p:nvSpPr>
          <p:spPr>
            <a:xfrm>
              <a:off x="3310847" y="2267816"/>
              <a:ext cx="127230" cy="64126"/>
            </a:xfrm>
            <a:custGeom>
              <a:rect b="b" l="l" r="r" t="t"/>
              <a:pathLst>
                <a:path extrusionOk="0" h="2445" w="4851">
                  <a:moveTo>
                    <a:pt x="1699" y="0"/>
                  </a:moveTo>
                  <a:lnTo>
                    <a:pt x="530" y="332"/>
                  </a:lnTo>
                  <a:cubicBezTo>
                    <a:pt x="217" y="424"/>
                    <a:pt x="0" y="708"/>
                    <a:pt x="0" y="1035"/>
                  </a:cubicBezTo>
                  <a:lnTo>
                    <a:pt x="0" y="2445"/>
                  </a:lnTo>
                  <a:lnTo>
                    <a:pt x="4851" y="2445"/>
                  </a:lnTo>
                  <a:lnTo>
                    <a:pt x="4851" y="1035"/>
                  </a:lnTo>
                  <a:cubicBezTo>
                    <a:pt x="4851" y="708"/>
                    <a:pt x="4634" y="424"/>
                    <a:pt x="4321" y="332"/>
                  </a:cubicBezTo>
                  <a:lnTo>
                    <a:pt x="3152" y="0"/>
                  </a:lnTo>
                  <a:lnTo>
                    <a:pt x="2425" y="482"/>
                  </a:lnTo>
                  <a:lnTo>
                    <a:pt x="169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74"/>
            <p:cNvSpPr/>
            <p:nvPr/>
          </p:nvSpPr>
          <p:spPr>
            <a:xfrm>
              <a:off x="3338596" y="2186799"/>
              <a:ext cx="71706" cy="65647"/>
            </a:xfrm>
            <a:custGeom>
              <a:rect b="b" l="l" r="r" t="t"/>
              <a:pathLst>
                <a:path extrusionOk="0" h="2503" w="2734">
                  <a:moveTo>
                    <a:pt x="877" y="0"/>
                  </a:moveTo>
                  <a:cubicBezTo>
                    <a:pt x="756" y="0"/>
                    <a:pt x="636" y="48"/>
                    <a:pt x="549" y="135"/>
                  </a:cubicBezTo>
                  <a:lnTo>
                    <a:pt x="136" y="549"/>
                  </a:lnTo>
                  <a:cubicBezTo>
                    <a:pt x="49" y="635"/>
                    <a:pt x="1" y="751"/>
                    <a:pt x="1" y="871"/>
                  </a:cubicBezTo>
                  <a:lnTo>
                    <a:pt x="1" y="1136"/>
                  </a:lnTo>
                  <a:cubicBezTo>
                    <a:pt x="1" y="1891"/>
                    <a:pt x="612" y="2502"/>
                    <a:pt x="1367" y="2502"/>
                  </a:cubicBezTo>
                  <a:cubicBezTo>
                    <a:pt x="2123" y="2502"/>
                    <a:pt x="2729" y="1891"/>
                    <a:pt x="2729" y="1136"/>
                  </a:cubicBezTo>
                  <a:lnTo>
                    <a:pt x="2729" y="847"/>
                  </a:lnTo>
                  <a:cubicBezTo>
                    <a:pt x="2734" y="727"/>
                    <a:pt x="2686" y="611"/>
                    <a:pt x="2599" y="525"/>
                  </a:cubicBezTo>
                  <a:cubicBezTo>
                    <a:pt x="2248" y="183"/>
                    <a:pt x="1603" y="24"/>
                    <a:pt x="877"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74"/>
            <p:cNvSpPr/>
            <p:nvPr/>
          </p:nvSpPr>
          <p:spPr>
            <a:xfrm>
              <a:off x="3338596" y="2186904"/>
              <a:ext cx="71470" cy="64021"/>
            </a:xfrm>
            <a:custGeom>
              <a:rect b="b" l="l" r="r" t="t"/>
              <a:pathLst>
                <a:path extrusionOk="0" h="2441" w="2725">
                  <a:moveTo>
                    <a:pt x="860" y="1"/>
                  </a:moveTo>
                  <a:cubicBezTo>
                    <a:pt x="745" y="1"/>
                    <a:pt x="632" y="48"/>
                    <a:pt x="549" y="131"/>
                  </a:cubicBezTo>
                  <a:lnTo>
                    <a:pt x="1" y="680"/>
                  </a:lnTo>
                  <a:lnTo>
                    <a:pt x="1" y="1132"/>
                  </a:lnTo>
                  <a:cubicBezTo>
                    <a:pt x="1" y="1738"/>
                    <a:pt x="405" y="2272"/>
                    <a:pt x="987" y="2441"/>
                  </a:cubicBezTo>
                  <a:cubicBezTo>
                    <a:pt x="790" y="2200"/>
                    <a:pt x="684" y="1897"/>
                    <a:pt x="684" y="1589"/>
                  </a:cubicBezTo>
                  <a:lnTo>
                    <a:pt x="684" y="1084"/>
                  </a:lnTo>
                  <a:cubicBezTo>
                    <a:pt x="689" y="830"/>
                    <a:pt x="896" y="626"/>
                    <a:pt x="1148" y="626"/>
                  </a:cubicBezTo>
                  <a:cubicBezTo>
                    <a:pt x="1154" y="626"/>
                    <a:pt x="1160" y="626"/>
                    <a:pt x="1165" y="627"/>
                  </a:cubicBezTo>
                  <a:cubicBezTo>
                    <a:pt x="1570" y="627"/>
                    <a:pt x="2378" y="680"/>
                    <a:pt x="2724" y="935"/>
                  </a:cubicBezTo>
                  <a:cubicBezTo>
                    <a:pt x="2710" y="838"/>
                    <a:pt x="2671" y="588"/>
                    <a:pt x="2599" y="521"/>
                  </a:cubicBezTo>
                  <a:cubicBezTo>
                    <a:pt x="2248" y="179"/>
                    <a:pt x="1603" y="20"/>
                    <a:pt x="877" y="1"/>
                  </a:cubicBezTo>
                  <a:cubicBezTo>
                    <a:pt x="871" y="1"/>
                    <a:pt x="866" y="1"/>
                    <a:pt x="86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74"/>
            <p:cNvSpPr/>
            <p:nvPr/>
          </p:nvSpPr>
          <p:spPr>
            <a:xfrm>
              <a:off x="3310847" y="2283972"/>
              <a:ext cx="25519" cy="47970"/>
            </a:xfrm>
            <a:custGeom>
              <a:rect b="b" l="l" r="r" t="t"/>
              <a:pathLst>
                <a:path extrusionOk="0" h="1829" w="973">
                  <a:moveTo>
                    <a:pt x="135" y="0"/>
                  </a:moveTo>
                  <a:cubicBezTo>
                    <a:pt x="48" y="125"/>
                    <a:pt x="0" y="270"/>
                    <a:pt x="0" y="419"/>
                  </a:cubicBezTo>
                  <a:lnTo>
                    <a:pt x="0" y="1829"/>
                  </a:lnTo>
                  <a:lnTo>
                    <a:pt x="972" y="1829"/>
                  </a:lnTo>
                  <a:lnTo>
                    <a:pt x="972" y="1141"/>
                  </a:lnTo>
                  <a:cubicBezTo>
                    <a:pt x="972" y="948"/>
                    <a:pt x="895" y="761"/>
                    <a:pt x="756" y="626"/>
                  </a:cubicBezTo>
                  <a:lnTo>
                    <a:pt x="135" y="0"/>
                  </a:ln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74"/>
            <p:cNvSpPr/>
            <p:nvPr/>
          </p:nvSpPr>
          <p:spPr>
            <a:xfrm>
              <a:off x="3412557" y="2283972"/>
              <a:ext cx="25519" cy="47970"/>
            </a:xfrm>
            <a:custGeom>
              <a:rect b="b" l="l" r="r" t="t"/>
              <a:pathLst>
                <a:path extrusionOk="0" h="1829" w="973">
                  <a:moveTo>
                    <a:pt x="838" y="0"/>
                  </a:moveTo>
                  <a:lnTo>
                    <a:pt x="217" y="626"/>
                  </a:lnTo>
                  <a:cubicBezTo>
                    <a:pt x="78" y="761"/>
                    <a:pt x="1" y="948"/>
                    <a:pt x="1" y="1141"/>
                  </a:cubicBezTo>
                  <a:lnTo>
                    <a:pt x="1" y="1829"/>
                  </a:lnTo>
                  <a:lnTo>
                    <a:pt x="973" y="1829"/>
                  </a:lnTo>
                  <a:lnTo>
                    <a:pt x="973" y="419"/>
                  </a:lnTo>
                  <a:cubicBezTo>
                    <a:pt x="973" y="270"/>
                    <a:pt x="924" y="125"/>
                    <a:pt x="838" y="0"/>
                  </a:cubicBezTo>
                  <a:close/>
                </a:path>
              </a:pathLst>
            </a:custGeom>
            <a:solidFill>
              <a:srgbClr val="8DA0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74"/>
            <p:cNvSpPr/>
            <p:nvPr/>
          </p:nvSpPr>
          <p:spPr>
            <a:xfrm>
              <a:off x="3162425" y="2003311"/>
              <a:ext cx="180367" cy="155267"/>
            </a:xfrm>
            <a:custGeom>
              <a:rect b="b" l="l" r="r" t="t"/>
              <a:pathLst>
                <a:path extrusionOk="0" h="5920" w="6877">
                  <a:moveTo>
                    <a:pt x="6274" y="0"/>
                  </a:moveTo>
                  <a:cubicBezTo>
                    <a:pt x="6271" y="0"/>
                    <a:pt x="6269" y="0"/>
                    <a:pt x="6266" y="0"/>
                  </a:cubicBezTo>
                  <a:lnTo>
                    <a:pt x="607" y="0"/>
                  </a:lnTo>
                  <a:cubicBezTo>
                    <a:pt x="270" y="0"/>
                    <a:pt x="1" y="270"/>
                    <a:pt x="1" y="606"/>
                  </a:cubicBezTo>
                  <a:lnTo>
                    <a:pt x="1" y="3840"/>
                  </a:lnTo>
                  <a:cubicBezTo>
                    <a:pt x="1" y="4177"/>
                    <a:pt x="275" y="4446"/>
                    <a:pt x="607" y="4446"/>
                  </a:cubicBezTo>
                  <a:lnTo>
                    <a:pt x="2835" y="4446"/>
                  </a:lnTo>
                  <a:lnTo>
                    <a:pt x="2498" y="5793"/>
                  </a:lnTo>
                  <a:cubicBezTo>
                    <a:pt x="2480" y="5862"/>
                    <a:pt x="2533" y="5920"/>
                    <a:pt x="2592" y="5920"/>
                  </a:cubicBezTo>
                  <a:cubicBezTo>
                    <a:pt x="2612" y="5920"/>
                    <a:pt x="2633" y="5914"/>
                    <a:pt x="2652" y="5899"/>
                  </a:cubicBezTo>
                  <a:lnTo>
                    <a:pt x="4654" y="4446"/>
                  </a:lnTo>
                  <a:lnTo>
                    <a:pt x="6270" y="4446"/>
                  </a:lnTo>
                  <a:cubicBezTo>
                    <a:pt x="6602" y="4446"/>
                    <a:pt x="6877" y="4177"/>
                    <a:pt x="6877" y="3840"/>
                  </a:cubicBezTo>
                  <a:lnTo>
                    <a:pt x="6877" y="606"/>
                  </a:lnTo>
                  <a:cubicBezTo>
                    <a:pt x="6877" y="272"/>
                    <a:pt x="6607" y="0"/>
                    <a:pt x="627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74"/>
            <p:cNvSpPr/>
            <p:nvPr/>
          </p:nvSpPr>
          <p:spPr>
            <a:xfrm>
              <a:off x="3104515" y="2146723"/>
              <a:ext cx="126600" cy="190149"/>
            </a:xfrm>
            <a:custGeom>
              <a:rect b="b" l="l" r="r" t="t"/>
              <a:pathLst>
                <a:path extrusionOk="0" h="7250" w="4827">
                  <a:moveTo>
                    <a:pt x="2411" y="376"/>
                  </a:moveTo>
                  <a:cubicBezTo>
                    <a:pt x="2463" y="376"/>
                    <a:pt x="2514" y="378"/>
                    <a:pt x="2565" y="383"/>
                  </a:cubicBezTo>
                  <a:cubicBezTo>
                    <a:pt x="3388" y="460"/>
                    <a:pt x="4037" y="1182"/>
                    <a:pt x="4042" y="2029"/>
                  </a:cubicBezTo>
                  <a:cubicBezTo>
                    <a:pt x="4042" y="2828"/>
                    <a:pt x="4234" y="3573"/>
                    <a:pt x="4398" y="3963"/>
                  </a:cubicBezTo>
                  <a:cubicBezTo>
                    <a:pt x="4398" y="3968"/>
                    <a:pt x="4398" y="3978"/>
                    <a:pt x="4393" y="3978"/>
                  </a:cubicBezTo>
                  <a:cubicBezTo>
                    <a:pt x="4225" y="4093"/>
                    <a:pt x="3850" y="4310"/>
                    <a:pt x="3214" y="4439"/>
                  </a:cubicBezTo>
                  <a:cubicBezTo>
                    <a:pt x="3210" y="4420"/>
                    <a:pt x="3205" y="4401"/>
                    <a:pt x="3205" y="4382"/>
                  </a:cubicBezTo>
                  <a:lnTo>
                    <a:pt x="3205" y="4002"/>
                  </a:lnTo>
                  <a:cubicBezTo>
                    <a:pt x="3455" y="3857"/>
                    <a:pt x="3667" y="3650"/>
                    <a:pt x="3806" y="3400"/>
                  </a:cubicBezTo>
                  <a:cubicBezTo>
                    <a:pt x="4071" y="2929"/>
                    <a:pt x="3979" y="2337"/>
                    <a:pt x="3580" y="1966"/>
                  </a:cubicBezTo>
                  <a:cubicBezTo>
                    <a:pt x="3301" y="1711"/>
                    <a:pt x="2801" y="1408"/>
                    <a:pt x="2007" y="1408"/>
                  </a:cubicBezTo>
                  <a:cubicBezTo>
                    <a:pt x="1959" y="1408"/>
                    <a:pt x="1910" y="1427"/>
                    <a:pt x="1877" y="1466"/>
                  </a:cubicBezTo>
                  <a:lnTo>
                    <a:pt x="1473" y="1870"/>
                  </a:lnTo>
                  <a:cubicBezTo>
                    <a:pt x="1332" y="2006"/>
                    <a:pt x="1458" y="2194"/>
                    <a:pt x="1604" y="2194"/>
                  </a:cubicBezTo>
                  <a:cubicBezTo>
                    <a:pt x="1649" y="2194"/>
                    <a:pt x="1696" y="2176"/>
                    <a:pt x="1737" y="2135"/>
                  </a:cubicBezTo>
                  <a:lnTo>
                    <a:pt x="2084" y="1788"/>
                  </a:lnTo>
                  <a:cubicBezTo>
                    <a:pt x="2589" y="1803"/>
                    <a:pt x="3007" y="1957"/>
                    <a:pt x="3325" y="2245"/>
                  </a:cubicBezTo>
                  <a:cubicBezTo>
                    <a:pt x="3595" y="2496"/>
                    <a:pt x="3657" y="2895"/>
                    <a:pt x="3479" y="3212"/>
                  </a:cubicBezTo>
                  <a:cubicBezTo>
                    <a:pt x="3257" y="3605"/>
                    <a:pt x="2847" y="3834"/>
                    <a:pt x="2414" y="3834"/>
                  </a:cubicBezTo>
                  <a:cubicBezTo>
                    <a:pt x="2311" y="3834"/>
                    <a:pt x="2206" y="3821"/>
                    <a:pt x="2103" y="3795"/>
                  </a:cubicBezTo>
                  <a:cubicBezTo>
                    <a:pt x="1564" y="3655"/>
                    <a:pt x="1189" y="3169"/>
                    <a:pt x="1189" y="2611"/>
                  </a:cubicBezTo>
                  <a:cubicBezTo>
                    <a:pt x="1189" y="2486"/>
                    <a:pt x="1094" y="2423"/>
                    <a:pt x="999" y="2423"/>
                  </a:cubicBezTo>
                  <a:cubicBezTo>
                    <a:pt x="904" y="2423"/>
                    <a:pt x="809" y="2486"/>
                    <a:pt x="809" y="2611"/>
                  </a:cubicBezTo>
                  <a:cubicBezTo>
                    <a:pt x="809" y="3188"/>
                    <a:pt x="1116" y="3718"/>
                    <a:pt x="1617" y="4006"/>
                  </a:cubicBezTo>
                  <a:lnTo>
                    <a:pt x="1617" y="4382"/>
                  </a:lnTo>
                  <a:cubicBezTo>
                    <a:pt x="1617" y="4406"/>
                    <a:pt x="1617" y="4425"/>
                    <a:pt x="1612" y="4444"/>
                  </a:cubicBezTo>
                  <a:cubicBezTo>
                    <a:pt x="972" y="4310"/>
                    <a:pt x="602" y="4098"/>
                    <a:pt x="433" y="3982"/>
                  </a:cubicBezTo>
                  <a:cubicBezTo>
                    <a:pt x="424" y="3978"/>
                    <a:pt x="424" y="3973"/>
                    <a:pt x="424" y="3968"/>
                  </a:cubicBezTo>
                  <a:lnTo>
                    <a:pt x="424" y="3963"/>
                  </a:lnTo>
                  <a:cubicBezTo>
                    <a:pt x="587" y="3573"/>
                    <a:pt x="780" y="2828"/>
                    <a:pt x="780" y="2029"/>
                  </a:cubicBezTo>
                  <a:cubicBezTo>
                    <a:pt x="784" y="1182"/>
                    <a:pt x="1434" y="460"/>
                    <a:pt x="2257" y="383"/>
                  </a:cubicBezTo>
                  <a:cubicBezTo>
                    <a:pt x="2307" y="378"/>
                    <a:pt x="2359" y="376"/>
                    <a:pt x="2411" y="376"/>
                  </a:cubicBezTo>
                  <a:close/>
                  <a:moveTo>
                    <a:pt x="2825" y="4160"/>
                  </a:moveTo>
                  <a:lnTo>
                    <a:pt x="2825" y="4382"/>
                  </a:lnTo>
                  <a:cubicBezTo>
                    <a:pt x="2825" y="4608"/>
                    <a:pt x="2950" y="4815"/>
                    <a:pt x="3152" y="4916"/>
                  </a:cubicBezTo>
                  <a:lnTo>
                    <a:pt x="3272" y="4974"/>
                  </a:lnTo>
                  <a:cubicBezTo>
                    <a:pt x="3089" y="5272"/>
                    <a:pt x="2762" y="5455"/>
                    <a:pt x="2411" y="5455"/>
                  </a:cubicBezTo>
                  <a:cubicBezTo>
                    <a:pt x="2055" y="5455"/>
                    <a:pt x="1728" y="5272"/>
                    <a:pt x="1545" y="4974"/>
                  </a:cubicBezTo>
                  <a:lnTo>
                    <a:pt x="1665" y="4911"/>
                  </a:lnTo>
                  <a:cubicBezTo>
                    <a:pt x="1862" y="4815"/>
                    <a:pt x="1992" y="4608"/>
                    <a:pt x="1992" y="4382"/>
                  </a:cubicBezTo>
                  <a:lnTo>
                    <a:pt x="1992" y="4160"/>
                  </a:lnTo>
                  <a:cubicBezTo>
                    <a:pt x="2127" y="4196"/>
                    <a:pt x="2266" y="4214"/>
                    <a:pt x="2407" y="4214"/>
                  </a:cubicBezTo>
                  <a:cubicBezTo>
                    <a:pt x="2547" y="4214"/>
                    <a:pt x="2687" y="4196"/>
                    <a:pt x="2825" y="4160"/>
                  </a:cubicBezTo>
                  <a:close/>
                  <a:moveTo>
                    <a:pt x="2411" y="1"/>
                  </a:moveTo>
                  <a:cubicBezTo>
                    <a:pt x="2348" y="1"/>
                    <a:pt x="2286" y="3"/>
                    <a:pt x="2223" y="8"/>
                  </a:cubicBezTo>
                  <a:cubicBezTo>
                    <a:pt x="1208" y="104"/>
                    <a:pt x="409" y="989"/>
                    <a:pt x="404" y="2029"/>
                  </a:cubicBezTo>
                  <a:cubicBezTo>
                    <a:pt x="400" y="2775"/>
                    <a:pt x="221" y="3463"/>
                    <a:pt x="72" y="3824"/>
                  </a:cubicBezTo>
                  <a:cubicBezTo>
                    <a:pt x="5" y="3992"/>
                    <a:pt x="63" y="4184"/>
                    <a:pt x="212" y="4290"/>
                  </a:cubicBezTo>
                  <a:cubicBezTo>
                    <a:pt x="515" y="4488"/>
                    <a:pt x="842" y="4637"/>
                    <a:pt x="1193" y="4728"/>
                  </a:cubicBezTo>
                  <a:lnTo>
                    <a:pt x="438" y="5108"/>
                  </a:lnTo>
                  <a:cubicBezTo>
                    <a:pt x="169" y="5238"/>
                    <a:pt x="0" y="5517"/>
                    <a:pt x="0" y="5820"/>
                  </a:cubicBezTo>
                  <a:lnTo>
                    <a:pt x="0" y="7062"/>
                  </a:lnTo>
                  <a:cubicBezTo>
                    <a:pt x="0" y="7187"/>
                    <a:pt x="94" y="7249"/>
                    <a:pt x="188" y="7249"/>
                  </a:cubicBezTo>
                  <a:cubicBezTo>
                    <a:pt x="282" y="7249"/>
                    <a:pt x="375" y="7187"/>
                    <a:pt x="375" y="7062"/>
                  </a:cubicBezTo>
                  <a:lnTo>
                    <a:pt x="375" y="5820"/>
                  </a:lnTo>
                  <a:cubicBezTo>
                    <a:pt x="375" y="5662"/>
                    <a:pt x="467" y="5517"/>
                    <a:pt x="606" y="5445"/>
                  </a:cubicBezTo>
                  <a:lnTo>
                    <a:pt x="1203" y="5147"/>
                  </a:lnTo>
                  <a:cubicBezTo>
                    <a:pt x="1475" y="5604"/>
                    <a:pt x="1943" y="5832"/>
                    <a:pt x="2411" y="5832"/>
                  </a:cubicBezTo>
                  <a:cubicBezTo>
                    <a:pt x="2879" y="5832"/>
                    <a:pt x="3347" y="5604"/>
                    <a:pt x="3619" y="5147"/>
                  </a:cubicBezTo>
                  <a:lnTo>
                    <a:pt x="4215" y="5445"/>
                  </a:lnTo>
                  <a:cubicBezTo>
                    <a:pt x="4355" y="5517"/>
                    <a:pt x="4446" y="5662"/>
                    <a:pt x="4446" y="5820"/>
                  </a:cubicBezTo>
                  <a:lnTo>
                    <a:pt x="4446" y="7062"/>
                  </a:lnTo>
                  <a:cubicBezTo>
                    <a:pt x="4446" y="7187"/>
                    <a:pt x="4540" y="7249"/>
                    <a:pt x="4634" y="7249"/>
                  </a:cubicBezTo>
                  <a:cubicBezTo>
                    <a:pt x="4728" y="7249"/>
                    <a:pt x="4822" y="7187"/>
                    <a:pt x="4822" y="7062"/>
                  </a:cubicBezTo>
                  <a:lnTo>
                    <a:pt x="4822" y="5820"/>
                  </a:lnTo>
                  <a:cubicBezTo>
                    <a:pt x="4826" y="5517"/>
                    <a:pt x="4653" y="5238"/>
                    <a:pt x="4384" y="5108"/>
                  </a:cubicBezTo>
                  <a:lnTo>
                    <a:pt x="3633" y="4728"/>
                  </a:lnTo>
                  <a:cubicBezTo>
                    <a:pt x="3979" y="4637"/>
                    <a:pt x="4311" y="4488"/>
                    <a:pt x="4610" y="4290"/>
                  </a:cubicBezTo>
                  <a:cubicBezTo>
                    <a:pt x="4759" y="4184"/>
                    <a:pt x="4817" y="3992"/>
                    <a:pt x="4749" y="3824"/>
                  </a:cubicBezTo>
                  <a:cubicBezTo>
                    <a:pt x="4595" y="3463"/>
                    <a:pt x="4422" y="2775"/>
                    <a:pt x="4417" y="2029"/>
                  </a:cubicBezTo>
                  <a:cubicBezTo>
                    <a:pt x="4417" y="989"/>
                    <a:pt x="3619" y="104"/>
                    <a:pt x="2598" y="8"/>
                  </a:cubicBezTo>
                  <a:cubicBezTo>
                    <a:pt x="2536" y="3"/>
                    <a:pt x="2473" y="1"/>
                    <a:pt x="24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74"/>
            <p:cNvSpPr/>
            <p:nvPr/>
          </p:nvSpPr>
          <p:spPr>
            <a:xfrm>
              <a:off x="3125707" y="2305662"/>
              <a:ext cx="9993" cy="31211"/>
            </a:xfrm>
            <a:custGeom>
              <a:rect b="b" l="l" r="r" t="t"/>
              <a:pathLst>
                <a:path extrusionOk="0" h="1190" w="381">
                  <a:moveTo>
                    <a:pt x="188" y="1"/>
                  </a:moveTo>
                  <a:cubicBezTo>
                    <a:pt x="82" y="1"/>
                    <a:pt x="1" y="88"/>
                    <a:pt x="1" y="193"/>
                  </a:cubicBezTo>
                  <a:lnTo>
                    <a:pt x="1" y="1002"/>
                  </a:lnTo>
                  <a:cubicBezTo>
                    <a:pt x="1" y="1127"/>
                    <a:pt x="94"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4" name="Google Shape;19284;p74"/>
            <p:cNvSpPr/>
            <p:nvPr/>
          </p:nvSpPr>
          <p:spPr>
            <a:xfrm>
              <a:off x="3199904" y="2305662"/>
              <a:ext cx="9993" cy="31211"/>
            </a:xfrm>
            <a:custGeom>
              <a:rect b="b" l="l" r="r" t="t"/>
              <a:pathLst>
                <a:path extrusionOk="0" h="1190" w="381">
                  <a:moveTo>
                    <a:pt x="188" y="1"/>
                  </a:moveTo>
                  <a:cubicBezTo>
                    <a:pt x="83" y="1"/>
                    <a:pt x="1" y="88"/>
                    <a:pt x="1" y="193"/>
                  </a:cubicBezTo>
                  <a:lnTo>
                    <a:pt x="1" y="1002"/>
                  </a:lnTo>
                  <a:cubicBezTo>
                    <a:pt x="1" y="1127"/>
                    <a:pt x="95" y="1189"/>
                    <a:pt x="188" y="1189"/>
                  </a:cubicBezTo>
                  <a:cubicBezTo>
                    <a:pt x="282" y="1189"/>
                    <a:pt x="376" y="1127"/>
                    <a:pt x="376" y="1002"/>
                  </a:cubicBezTo>
                  <a:lnTo>
                    <a:pt x="376" y="193"/>
                  </a:lnTo>
                  <a:cubicBezTo>
                    <a:pt x="381"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5" name="Google Shape;19285;p74"/>
            <p:cNvSpPr/>
            <p:nvPr/>
          </p:nvSpPr>
          <p:spPr>
            <a:xfrm>
              <a:off x="3348326" y="2182340"/>
              <a:ext cx="54632" cy="16838"/>
            </a:xfrm>
            <a:custGeom>
              <a:rect b="b" l="l" r="r" t="t"/>
              <a:pathLst>
                <a:path extrusionOk="0" h="642" w="2083">
                  <a:moveTo>
                    <a:pt x="741" y="1"/>
                  </a:moveTo>
                  <a:cubicBezTo>
                    <a:pt x="562" y="1"/>
                    <a:pt x="364" y="18"/>
                    <a:pt x="150" y="60"/>
                  </a:cubicBezTo>
                  <a:cubicBezTo>
                    <a:pt x="63" y="79"/>
                    <a:pt x="0" y="156"/>
                    <a:pt x="0" y="247"/>
                  </a:cubicBezTo>
                  <a:lnTo>
                    <a:pt x="0" y="449"/>
                  </a:lnTo>
                  <a:cubicBezTo>
                    <a:pt x="0" y="575"/>
                    <a:pt x="94" y="637"/>
                    <a:pt x="188" y="637"/>
                  </a:cubicBezTo>
                  <a:cubicBezTo>
                    <a:pt x="282" y="637"/>
                    <a:pt x="376" y="575"/>
                    <a:pt x="376" y="449"/>
                  </a:cubicBezTo>
                  <a:lnTo>
                    <a:pt x="376" y="406"/>
                  </a:lnTo>
                  <a:cubicBezTo>
                    <a:pt x="496" y="388"/>
                    <a:pt x="617" y="378"/>
                    <a:pt x="738" y="378"/>
                  </a:cubicBezTo>
                  <a:cubicBezTo>
                    <a:pt x="931" y="378"/>
                    <a:pt x="1123" y="402"/>
                    <a:pt x="1309" y="449"/>
                  </a:cubicBezTo>
                  <a:cubicBezTo>
                    <a:pt x="1444" y="483"/>
                    <a:pt x="1579" y="536"/>
                    <a:pt x="1699" y="608"/>
                  </a:cubicBezTo>
                  <a:cubicBezTo>
                    <a:pt x="1735" y="631"/>
                    <a:pt x="1771" y="641"/>
                    <a:pt x="1805" y="641"/>
                  </a:cubicBezTo>
                  <a:cubicBezTo>
                    <a:pt x="1969" y="641"/>
                    <a:pt x="2082" y="406"/>
                    <a:pt x="1911" y="291"/>
                  </a:cubicBezTo>
                  <a:cubicBezTo>
                    <a:pt x="1888" y="275"/>
                    <a:pt x="1463" y="1"/>
                    <a:pt x="7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74"/>
            <p:cNvSpPr/>
            <p:nvPr/>
          </p:nvSpPr>
          <p:spPr>
            <a:xfrm>
              <a:off x="3305785" y="2151969"/>
              <a:ext cx="137222" cy="185009"/>
            </a:xfrm>
            <a:custGeom>
              <a:rect b="b" l="l" r="r" t="t"/>
              <a:pathLst>
                <a:path extrusionOk="0" h="7054" w="5232">
                  <a:moveTo>
                    <a:pt x="4048" y="380"/>
                  </a:moveTo>
                  <a:lnTo>
                    <a:pt x="4048" y="1319"/>
                  </a:lnTo>
                  <a:cubicBezTo>
                    <a:pt x="4048" y="1478"/>
                    <a:pt x="4009" y="1636"/>
                    <a:pt x="3937" y="1776"/>
                  </a:cubicBezTo>
                  <a:lnTo>
                    <a:pt x="3865" y="1925"/>
                  </a:lnTo>
                  <a:cubicBezTo>
                    <a:pt x="3850" y="1954"/>
                    <a:pt x="3845" y="1983"/>
                    <a:pt x="3845" y="2012"/>
                  </a:cubicBezTo>
                  <a:lnTo>
                    <a:pt x="3845" y="2416"/>
                  </a:lnTo>
                  <a:cubicBezTo>
                    <a:pt x="3845" y="3090"/>
                    <a:pt x="3296" y="3639"/>
                    <a:pt x="2623" y="3639"/>
                  </a:cubicBezTo>
                  <a:cubicBezTo>
                    <a:pt x="2609" y="3639"/>
                    <a:pt x="2594" y="3638"/>
                    <a:pt x="2580" y="3638"/>
                  </a:cubicBezTo>
                  <a:cubicBezTo>
                    <a:pt x="1926" y="3619"/>
                    <a:pt x="1391" y="3041"/>
                    <a:pt x="1391" y="2353"/>
                  </a:cubicBezTo>
                  <a:lnTo>
                    <a:pt x="1391" y="2012"/>
                  </a:lnTo>
                  <a:cubicBezTo>
                    <a:pt x="1391" y="1983"/>
                    <a:pt x="1387" y="1949"/>
                    <a:pt x="1372" y="1925"/>
                  </a:cubicBezTo>
                  <a:lnTo>
                    <a:pt x="1300" y="1776"/>
                  </a:lnTo>
                  <a:cubicBezTo>
                    <a:pt x="1228" y="1636"/>
                    <a:pt x="1189" y="1478"/>
                    <a:pt x="1189" y="1319"/>
                  </a:cubicBezTo>
                  <a:cubicBezTo>
                    <a:pt x="1189" y="799"/>
                    <a:pt x="1613" y="380"/>
                    <a:pt x="2128" y="380"/>
                  </a:cubicBezTo>
                  <a:close/>
                  <a:moveTo>
                    <a:pt x="1998" y="3888"/>
                  </a:moveTo>
                  <a:cubicBezTo>
                    <a:pt x="2181" y="3965"/>
                    <a:pt x="2373" y="4008"/>
                    <a:pt x="2570" y="4018"/>
                  </a:cubicBezTo>
                  <a:lnTo>
                    <a:pt x="2618" y="4018"/>
                  </a:lnTo>
                  <a:cubicBezTo>
                    <a:pt x="2830" y="4018"/>
                    <a:pt x="3042" y="3975"/>
                    <a:pt x="3239" y="3893"/>
                  </a:cubicBezTo>
                  <a:lnTo>
                    <a:pt x="3239" y="4153"/>
                  </a:lnTo>
                  <a:cubicBezTo>
                    <a:pt x="3239" y="4211"/>
                    <a:pt x="3244" y="4268"/>
                    <a:pt x="3263" y="4321"/>
                  </a:cubicBezTo>
                  <a:lnTo>
                    <a:pt x="2618" y="4802"/>
                  </a:lnTo>
                  <a:lnTo>
                    <a:pt x="1974" y="4321"/>
                  </a:lnTo>
                  <a:cubicBezTo>
                    <a:pt x="1993" y="4268"/>
                    <a:pt x="1998" y="4211"/>
                    <a:pt x="1998" y="4153"/>
                  </a:cubicBezTo>
                  <a:lnTo>
                    <a:pt x="1998" y="3888"/>
                  </a:lnTo>
                  <a:close/>
                  <a:moveTo>
                    <a:pt x="2132" y="0"/>
                  </a:moveTo>
                  <a:cubicBezTo>
                    <a:pt x="1401" y="5"/>
                    <a:pt x="814" y="592"/>
                    <a:pt x="814" y="1319"/>
                  </a:cubicBezTo>
                  <a:cubicBezTo>
                    <a:pt x="814" y="1535"/>
                    <a:pt x="862" y="1752"/>
                    <a:pt x="963" y="1944"/>
                  </a:cubicBezTo>
                  <a:lnTo>
                    <a:pt x="1016" y="2055"/>
                  </a:lnTo>
                  <a:lnTo>
                    <a:pt x="1016" y="2353"/>
                  </a:lnTo>
                  <a:cubicBezTo>
                    <a:pt x="1016" y="2854"/>
                    <a:pt x="1237" y="3330"/>
                    <a:pt x="1622" y="3652"/>
                  </a:cubicBezTo>
                  <a:lnTo>
                    <a:pt x="1622" y="4153"/>
                  </a:lnTo>
                  <a:cubicBezTo>
                    <a:pt x="1618" y="4244"/>
                    <a:pt x="1565" y="4326"/>
                    <a:pt x="1483" y="4355"/>
                  </a:cubicBezTo>
                  <a:lnTo>
                    <a:pt x="521" y="4716"/>
                  </a:lnTo>
                  <a:cubicBezTo>
                    <a:pt x="208" y="4836"/>
                    <a:pt x="1" y="5130"/>
                    <a:pt x="1" y="5462"/>
                  </a:cubicBezTo>
                  <a:lnTo>
                    <a:pt x="1" y="6862"/>
                  </a:lnTo>
                  <a:cubicBezTo>
                    <a:pt x="1" y="6987"/>
                    <a:pt x="96" y="7049"/>
                    <a:pt x="191" y="7049"/>
                  </a:cubicBezTo>
                  <a:cubicBezTo>
                    <a:pt x="286" y="7049"/>
                    <a:pt x="381" y="6987"/>
                    <a:pt x="381" y="6862"/>
                  </a:cubicBezTo>
                  <a:lnTo>
                    <a:pt x="381" y="5466"/>
                  </a:lnTo>
                  <a:cubicBezTo>
                    <a:pt x="381" y="5288"/>
                    <a:pt x="487" y="5134"/>
                    <a:pt x="650" y="5072"/>
                  </a:cubicBezTo>
                  <a:lnTo>
                    <a:pt x="1613" y="4711"/>
                  </a:lnTo>
                  <a:cubicBezTo>
                    <a:pt x="1666" y="4692"/>
                    <a:pt x="1714" y="4668"/>
                    <a:pt x="1757" y="4634"/>
                  </a:cubicBezTo>
                  <a:lnTo>
                    <a:pt x="2431" y="5139"/>
                  </a:lnTo>
                  <a:lnTo>
                    <a:pt x="2431" y="6862"/>
                  </a:lnTo>
                  <a:cubicBezTo>
                    <a:pt x="2431" y="6989"/>
                    <a:pt x="2525" y="7053"/>
                    <a:pt x="2618" y="7053"/>
                  </a:cubicBezTo>
                  <a:cubicBezTo>
                    <a:pt x="2712" y="7053"/>
                    <a:pt x="2806" y="6989"/>
                    <a:pt x="2806" y="6862"/>
                  </a:cubicBezTo>
                  <a:lnTo>
                    <a:pt x="2806" y="5134"/>
                  </a:lnTo>
                  <a:lnTo>
                    <a:pt x="3480" y="4634"/>
                  </a:lnTo>
                  <a:cubicBezTo>
                    <a:pt x="3523" y="4663"/>
                    <a:pt x="3571" y="4692"/>
                    <a:pt x="3624" y="4711"/>
                  </a:cubicBezTo>
                  <a:lnTo>
                    <a:pt x="4586" y="5072"/>
                  </a:lnTo>
                  <a:cubicBezTo>
                    <a:pt x="4745" y="5134"/>
                    <a:pt x="4856" y="5288"/>
                    <a:pt x="4856" y="5462"/>
                  </a:cubicBezTo>
                  <a:lnTo>
                    <a:pt x="4856" y="6862"/>
                  </a:lnTo>
                  <a:cubicBezTo>
                    <a:pt x="4856" y="6987"/>
                    <a:pt x="4950" y="7049"/>
                    <a:pt x="5044" y="7049"/>
                  </a:cubicBezTo>
                  <a:cubicBezTo>
                    <a:pt x="5137" y="7049"/>
                    <a:pt x="5231" y="6987"/>
                    <a:pt x="5231" y="6862"/>
                  </a:cubicBezTo>
                  <a:lnTo>
                    <a:pt x="5231" y="5466"/>
                  </a:lnTo>
                  <a:cubicBezTo>
                    <a:pt x="5231" y="5130"/>
                    <a:pt x="5029" y="4836"/>
                    <a:pt x="4716" y="4716"/>
                  </a:cubicBezTo>
                  <a:lnTo>
                    <a:pt x="3754" y="4355"/>
                  </a:lnTo>
                  <a:cubicBezTo>
                    <a:pt x="3672" y="4326"/>
                    <a:pt x="3614" y="4244"/>
                    <a:pt x="3614" y="4153"/>
                  </a:cubicBezTo>
                  <a:lnTo>
                    <a:pt x="3614" y="3672"/>
                  </a:lnTo>
                  <a:cubicBezTo>
                    <a:pt x="3653" y="3638"/>
                    <a:pt x="3696" y="3599"/>
                    <a:pt x="3735" y="3566"/>
                  </a:cubicBezTo>
                  <a:cubicBezTo>
                    <a:pt x="4048" y="3263"/>
                    <a:pt x="4226" y="2849"/>
                    <a:pt x="4221" y="2411"/>
                  </a:cubicBezTo>
                  <a:lnTo>
                    <a:pt x="4221" y="2050"/>
                  </a:lnTo>
                  <a:lnTo>
                    <a:pt x="4279" y="1944"/>
                  </a:lnTo>
                  <a:cubicBezTo>
                    <a:pt x="4375" y="1747"/>
                    <a:pt x="4423" y="1535"/>
                    <a:pt x="4423" y="1319"/>
                  </a:cubicBezTo>
                  <a:lnTo>
                    <a:pt x="4423" y="193"/>
                  </a:lnTo>
                  <a:cubicBezTo>
                    <a:pt x="4423" y="87"/>
                    <a:pt x="4341" y="0"/>
                    <a:pt x="4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74"/>
            <p:cNvSpPr/>
            <p:nvPr/>
          </p:nvSpPr>
          <p:spPr>
            <a:xfrm>
              <a:off x="3332432"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5" y="1327"/>
                    <a:pt x="375" y="1199"/>
                  </a:cubicBezTo>
                  <a:lnTo>
                    <a:pt x="375" y="189"/>
                  </a:lnTo>
                  <a:cubicBezTo>
                    <a:pt x="375"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8" name="Google Shape;19288;p74"/>
            <p:cNvSpPr/>
            <p:nvPr/>
          </p:nvSpPr>
          <p:spPr>
            <a:xfrm>
              <a:off x="3406630" y="2300364"/>
              <a:ext cx="9862" cy="36482"/>
            </a:xfrm>
            <a:custGeom>
              <a:rect b="b" l="l" r="r" t="t"/>
              <a:pathLst>
                <a:path extrusionOk="0" h="1391" w="376">
                  <a:moveTo>
                    <a:pt x="188" y="1"/>
                  </a:moveTo>
                  <a:cubicBezTo>
                    <a:pt x="82" y="1"/>
                    <a:pt x="0" y="88"/>
                    <a:pt x="0" y="193"/>
                  </a:cubicBezTo>
                  <a:lnTo>
                    <a:pt x="0" y="1199"/>
                  </a:lnTo>
                  <a:cubicBezTo>
                    <a:pt x="0" y="1327"/>
                    <a:pt x="94" y="1390"/>
                    <a:pt x="188" y="1390"/>
                  </a:cubicBezTo>
                  <a:cubicBezTo>
                    <a:pt x="282" y="1390"/>
                    <a:pt x="376" y="1327"/>
                    <a:pt x="376" y="1199"/>
                  </a:cubicBezTo>
                  <a:lnTo>
                    <a:pt x="376" y="189"/>
                  </a:lnTo>
                  <a:cubicBezTo>
                    <a:pt x="376" y="88"/>
                    <a:pt x="29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9" name="Google Shape;19289;p74"/>
            <p:cNvSpPr/>
            <p:nvPr/>
          </p:nvSpPr>
          <p:spPr>
            <a:xfrm>
              <a:off x="3157521" y="1998381"/>
              <a:ext cx="211263" cy="176537"/>
            </a:xfrm>
            <a:custGeom>
              <a:rect b="b" l="l" r="r" t="t"/>
              <a:pathLst>
                <a:path extrusionOk="0" h="6731" w="8055">
                  <a:moveTo>
                    <a:pt x="2776" y="4827"/>
                  </a:moveTo>
                  <a:lnTo>
                    <a:pt x="2666" y="5255"/>
                  </a:lnTo>
                  <a:lnTo>
                    <a:pt x="2411" y="5250"/>
                  </a:lnTo>
                  <a:cubicBezTo>
                    <a:pt x="2180" y="5250"/>
                    <a:pt x="1992" y="5067"/>
                    <a:pt x="1992" y="4836"/>
                  </a:cubicBezTo>
                  <a:lnTo>
                    <a:pt x="1992" y="4827"/>
                  </a:lnTo>
                  <a:close/>
                  <a:moveTo>
                    <a:pt x="6453" y="376"/>
                  </a:moveTo>
                  <a:cubicBezTo>
                    <a:pt x="6684" y="376"/>
                    <a:pt x="6871" y="563"/>
                    <a:pt x="6871" y="794"/>
                  </a:cubicBezTo>
                  <a:lnTo>
                    <a:pt x="6871" y="4028"/>
                  </a:lnTo>
                  <a:cubicBezTo>
                    <a:pt x="6871" y="4259"/>
                    <a:pt x="6684" y="4446"/>
                    <a:pt x="6453" y="4446"/>
                  </a:cubicBezTo>
                  <a:lnTo>
                    <a:pt x="4836" y="4446"/>
                  </a:lnTo>
                  <a:cubicBezTo>
                    <a:pt x="4797" y="4446"/>
                    <a:pt x="4759" y="4456"/>
                    <a:pt x="4725" y="4480"/>
                  </a:cubicBezTo>
                  <a:lnTo>
                    <a:pt x="2921" y="5794"/>
                  </a:lnTo>
                  <a:lnTo>
                    <a:pt x="3200" y="4682"/>
                  </a:lnTo>
                  <a:cubicBezTo>
                    <a:pt x="3229" y="4562"/>
                    <a:pt x="3142" y="4446"/>
                    <a:pt x="3022" y="4446"/>
                  </a:cubicBezTo>
                  <a:lnTo>
                    <a:pt x="794" y="4446"/>
                  </a:lnTo>
                  <a:cubicBezTo>
                    <a:pt x="563" y="4446"/>
                    <a:pt x="375" y="4259"/>
                    <a:pt x="375" y="4028"/>
                  </a:cubicBezTo>
                  <a:lnTo>
                    <a:pt x="375" y="794"/>
                  </a:lnTo>
                  <a:cubicBezTo>
                    <a:pt x="375" y="563"/>
                    <a:pt x="563" y="376"/>
                    <a:pt x="794" y="376"/>
                  </a:cubicBezTo>
                  <a:close/>
                  <a:moveTo>
                    <a:pt x="7261" y="1184"/>
                  </a:moveTo>
                  <a:cubicBezTo>
                    <a:pt x="7492" y="1184"/>
                    <a:pt x="7680" y="1372"/>
                    <a:pt x="7680" y="1603"/>
                  </a:cubicBezTo>
                  <a:lnTo>
                    <a:pt x="7680" y="4836"/>
                  </a:lnTo>
                  <a:cubicBezTo>
                    <a:pt x="7680" y="5067"/>
                    <a:pt x="7492" y="5255"/>
                    <a:pt x="7261" y="5255"/>
                  </a:cubicBezTo>
                  <a:lnTo>
                    <a:pt x="5644" y="5255"/>
                  </a:lnTo>
                  <a:cubicBezTo>
                    <a:pt x="5642" y="5255"/>
                    <a:pt x="5639" y="5255"/>
                    <a:pt x="5637" y="5255"/>
                  </a:cubicBezTo>
                  <a:cubicBezTo>
                    <a:pt x="5525" y="5255"/>
                    <a:pt x="5438" y="5358"/>
                    <a:pt x="5457" y="5471"/>
                  </a:cubicBezTo>
                  <a:lnTo>
                    <a:pt x="5457" y="5476"/>
                  </a:lnTo>
                  <a:lnTo>
                    <a:pt x="5591" y="6256"/>
                  </a:lnTo>
                  <a:lnTo>
                    <a:pt x="4201" y="5332"/>
                  </a:lnTo>
                  <a:lnTo>
                    <a:pt x="4898" y="4827"/>
                  </a:lnTo>
                  <a:lnTo>
                    <a:pt x="6453" y="4827"/>
                  </a:lnTo>
                  <a:cubicBezTo>
                    <a:pt x="6890" y="4822"/>
                    <a:pt x="7247" y="4471"/>
                    <a:pt x="7247" y="4028"/>
                  </a:cubicBezTo>
                  <a:lnTo>
                    <a:pt x="7247" y="1184"/>
                  </a:lnTo>
                  <a:close/>
                  <a:moveTo>
                    <a:pt x="794" y="0"/>
                  </a:moveTo>
                  <a:cubicBezTo>
                    <a:pt x="356" y="0"/>
                    <a:pt x="0" y="357"/>
                    <a:pt x="0" y="794"/>
                  </a:cubicBezTo>
                  <a:lnTo>
                    <a:pt x="0" y="4028"/>
                  </a:lnTo>
                  <a:cubicBezTo>
                    <a:pt x="0" y="4466"/>
                    <a:pt x="356" y="4822"/>
                    <a:pt x="794" y="4827"/>
                  </a:cubicBezTo>
                  <a:lnTo>
                    <a:pt x="1617" y="4827"/>
                  </a:lnTo>
                  <a:lnTo>
                    <a:pt x="1617" y="4836"/>
                  </a:lnTo>
                  <a:cubicBezTo>
                    <a:pt x="1617" y="5274"/>
                    <a:pt x="1973" y="5630"/>
                    <a:pt x="2411" y="5635"/>
                  </a:cubicBezTo>
                  <a:lnTo>
                    <a:pt x="2574" y="5635"/>
                  </a:lnTo>
                  <a:lnTo>
                    <a:pt x="2497" y="5933"/>
                  </a:lnTo>
                  <a:cubicBezTo>
                    <a:pt x="2447" y="6132"/>
                    <a:pt x="2602" y="6295"/>
                    <a:pt x="2777" y="6295"/>
                  </a:cubicBezTo>
                  <a:cubicBezTo>
                    <a:pt x="2834" y="6295"/>
                    <a:pt x="2894" y="6277"/>
                    <a:pt x="2950" y="6236"/>
                  </a:cubicBezTo>
                  <a:lnTo>
                    <a:pt x="3787" y="5630"/>
                  </a:lnTo>
                  <a:lnTo>
                    <a:pt x="3970" y="5630"/>
                  </a:lnTo>
                  <a:lnTo>
                    <a:pt x="5548" y="6684"/>
                  </a:lnTo>
                  <a:cubicBezTo>
                    <a:pt x="5596" y="6715"/>
                    <a:pt x="5651" y="6731"/>
                    <a:pt x="5707" y="6731"/>
                  </a:cubicBezTo>
                  <a:cubicBezTo>
                    <a:pt x="5762" y="6731"/>
                    <a:pt x="5817" y="6715"/>
                    <a:pt x="5866" y="6684"/>
                  </a:cubicBezTo>
                  <a:cubicBezTo>
                    <a:pt x="5962" y="6621"/>
                    <a:pt x="6015" y="6506"/>
                    <a:pt x="5996" y="6390"/>
                  </a:cubicBezTo>
                  <a:lnTo>
                    <a:pt x="5870" y="5630"/>
                  </a:lnTo>
                  <a:lnTo>
                    <a:pt x="7261" y="5630"/>
                  </a:lnTo>
                  <a:cubicBezTo>
                    <a:pt x="7699" y="5630"/>
                    <a:pt x="8055" y="5274"/>
                    <a:pt x="8055" y="4836"/>
                  </a:cubicBezTo>
                  <a:lnTo>
                    <a:pt x="8055" y="1603"/>
                  </a:lnTo>
                  <a:cubicBezTo>
                    <a:pt x="8055" y="1165"/>
                    <a:pt x="7699" y="809"/>
                    <a:pt x="7261" y="809"/>
                  </a:cubicBezTo>
                  <a:lnTo>
                    <a:pt x="7247" y="809"/>
                  </a:lnTo>
                  <a:lnTo>
                    <a:pt x="7247" y="794"/>
                  </a:lnTo>
                  <a:cubicBezTo>
                    <a:pt x="7247" y="357"/>
                    <a:pt x="6890" y="0"/>
                    <a:pt x="6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0" name="Google Shape;19290;p74"/>
            <p:cNvSpPr/>
            <p:nvPr/>
          </p:nvSpPr>
          <p:spPr>
            <a:xfrm>
              <a:off x="3192980" y="2030064"/>
              <a:ext cx="29165" cy="9993"/>
            </a:xfrm>
            <a:custGeom>
              <a:rect b="b" l="l" r="r" t="t"/>
              <a:pathLst>
                <a:path extrusionOk="0" h="381" w="1112">
                  <a:moveTo>
                    <a:pt x="250" y="0"/>
                  </a:moveTo>
                  <a:cubicBezTo>
                    <a:pt x="0" y="0"/>
                    <a:pt x="0" y="380"/>
                    <a:pt x="250" y="380"/>
                  </a:cubicBezTo>
                  <a:lnTo>
                    <a:pt x="857" y="380"/>
                  </a:lnTo>
                  <a:cubicBezTo>
                    <a:pt x="1112" y="380"/>
                    <a:pt x="1112"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1" name="Google Shape;19291;p74"/>
            <p:cNvSpPr/>
            <p:nvPr/>
          </p:nvSpPr>
          <p:spPr>
            <a:xfrm>
              <a:off x="3230066" y="2030064"/>
              <a:ext cx="82197" cy="9993"/>
            </a:xfrm>
            <a:custGeom>
              <a:rect b="b" l="l" r="r" t="t"/>
              <a:pathLst>
                <a:path extrusionOk="0" h="381" w="3134">
                  <a:moveTo>
                    <a:pt x="251" y="0"/>
                  </a:moveTo>
                  <a:cubicBezTo>
                    <a:pt x="1" y="0"/>
                    <a:pt x="1" y="380"/>
                    <a:pt x="251" y="380"/>
                  </a:cubicBezTo>
                  <a:lnTo>
                    <a:pt x="2878" y="380"/>
                  </a:lnTo>
                  <a:cubicBezTo>
                    <a:pt x="3133" y="380"/>
                    <a:pt x="3133"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2" name="Google Shape;19292;p74"/>
            <p:cNvSpPr/>
            <p:nvPr/>
          </p:nvSpPr>
          <p:spPr>
            <a:xfrm>
              <a:off x="3192980" y="2056553"/>
              <a:ext cx="119283" cy="9993"/>
            </a:xfrm>
            <a:custGeom>
              <a:rect b="b" l="l" r="r" t="t"/>
              <a:pathLst>
                <a:path extrusionOk="0" h="381" w="4548">
                  <a:moveTo>
                    <a:pt x="250" y="1"/>
                  </a:moveTo>
                  <a:cubicBezTo>
                    <a:pt x="0" y="1"/>
                    <a:pt x="0" y="381"/>
                    <a:pt x="250" y="381"/>
                  </a:cubicBezTo>
                  <a:lnTo>
                    <a:pt x="4292" y="381"/>
                  </a:lnTo>
                  <a:cubicBezTo>
                    <a:pt x="4547" y="381"/>
                    <a:pt x="4547" y="1"/>
                    <a:pt x="4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74"/>
            <p:cNvSpPr/>
            <p:nvPr/>
          </p:nvSpPr>
          <p:spPr>
            <a:xfrm>
              <a:off x="3192980" y="2083069"/>
              <a:ext cx="82040" cy="9993"/>
            </a:xfrm>
            <a:custGeom>
              <a:rect b="b" l="l" r="r" t="t"/>
              <a:pathLst>
                <a:path extrusionOk="0" h="381" w="3128">
                  <a:moveTo>
                    <a:pt x="250" y="0"/>
                  </a:moveTo>
                  <a:cubicBezTo>
                    <a:pt x="0" y="0"/>
                    <a:pt x="0" y="380"/>
                    <a:pt x="250" y="380"/>
                  </a:cubicBezTo>
                  <a:lnTo>
                    <a:pt x="2878" y="380"/>
                  </a:lnTo>
                  <a:cubicBezTo>
                    <a:pt x="3128" y="380"/>
                    <a:pt x="3128" y="0"/>
                    <a:pt x="28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4" name="Google Shape;19294;p74"/>
            <p:cNvSpPr/>
            <p:nvPr/>
          </p:nvSpPr>
          <p:spPr>
            <a:xfrm>
              <a:off x="3283072" y="2083069"/>
              <a:ext cx="29060" cy="9993"/>
            </a:xfrm>
            <a:custGeom>
              <a:rect b="b" l="l" r="r" t="t"/>
              <a:pathLst>
                <a:path extrusionOk="0" h="381" w="1108">
                  <a:moveTo>
                    <a:pt x="251" y="0"/>
                  </a:moveTo>
                  <a:cubicBezTo>
                    <a:pt x="1" y="0"/>
                    <a:pt x="1" y="380"/>
                    <a:pt x="251" y="380"/>
                  </a:cubicBezTo>
                  <a:lnTo>
                    <a:pt x="857" y="380"/>
                  </a:lnTo>
                  <a:cubicBezTo>
                    <a:pt x="1107" y="380"/>
                    <a:pt x="1107"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5" name="Google Shape;19295;p74"/>
          <p:cNvGrpSpPr/>
          <p:nvPr/>
        </p:nvGrpSpPr>
        <p:grpSpPr>
          <a:xfrm>
            <a:off x="4006321" y="1975405"/>
            <a:ext cx="320605" cy="384469"/>
            <a:chOff x="4006321" y="1975405"/>
            <a:chExt cx="320605" cy="384469"/>
          </a:xfrm>
        </p:grpSpPr>
        <p:sp>
          <p:nvSpPr>
            <p:cNvPr id="19296" name="Google Shape;19296;p74"/>
            <p:cNvSpPr/>
            <p:nvPr/>
          </p:nvSpPr>
          <p:spPr>
            <a:xfrm>
              <a:off x="4058960" y="2050888"/>
              <a:ext cx="32706" cy="35984"/>
            </a:xfrm>
            <a:custGeom>
              <a:rect b="b" l="l" r="r" t="t"/>
              <a:pathLst>
                <a:path extrusionOk="0" h="1372" w="1247">
                  <a:moveTo>
                    <a:pt x="597" y="0"/>
                  </a:moveTo>
                  <a:lnTo>
                    <a:pt x="0" y="443"/>
                  </a:lnTo>
                  <a:lnTo>
                    <a:pt x="645" y="1371"/>
                  </a:lnTo>
                  <a:cubicBezTo>
                    <a:pt x="838" y="1213"/>
                    <a:pt x="1035" y="1068"/>
                    <a:pt x="1247" y="934"/>
                  </a:cubicBezTo>
                  <a:lnTo>
                    <a:pt x="597"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74"/>
            <p:cNvSpPr/>
            <p:nvPr/>
          </p:nvSpPr>
          <p:spPr>
            <a:xfrm>
              <a:off x="4248008" y="2050888"/>
              <a:ext cx="32837" cy="35984"/>
            </a:xfrm>
            <a:custGeom>
              <a:rect b="b" l="l" r="r" t="t"/>
              <a:pathLst>
                <a:path extrusionOk="0" h="1372" w="1252">
                  <a:moveTo>
                    <a:pt x="650" y="0"/>
                  </a:moveTo>
                  <a:lnTo>
                    <a:pt x="0" y="934"/>
                  </a:lnTo>
                  <a:cubicBezTo>
                    <a:pt x="207" y="1068"/>
                    <a:pt x="409" y="1213"/>
                    <a:pt x="602" y="1371"/>
                  </a:cubicBezTo>
                  <a:lnTo>
                    <a:pt x="1251" y="443"/>
                  </a:lnTo>
                  <a:lnTo>
                    <a:pt x="65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8" name="Google Shape;19298;p74"/>
            <p:cNvSpPr/>
            <p:nvPr/>
          </p:nvSpPr>
          <p:spPr>
            <a:xfrm>
              <a:off x="4153222" y="2022353"/>
              <a:ext cx="33335" cy="34096"/>
            </a:xfrm>
            <a:custGeom>
              <a:rect b="b" l="l" r="r" t="t"/>
              <a:pathLst>
                <a:path extrusionOk="0" h="1300" w="1271">
                  <a:moveTo>
                    <a:pt x="1" y="1"/>
                  </a:moveTo>
                  <a:lnTo>
                    <a:pt x="1" y="1300"/>
                  </a:lnTo>
                  <a:cubicBezTo>
                    <a:pt x="210" y="1269"/>
                    <a:pt x="422" y="1253"/>
                    <a:pt x="634" y="1253"/>
                  </a:cubicBezTo>
                  <a:cubicBezTo>
                    <a:pt x="846" y="1253"/>
                    <a:pt x="1059" y="1269"/>
                    <a:pt x="1271" y="1300"/>
                  </a:cubicBezTo>
                  <a:lnTo>
                    <a:pt x="1271"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9" name="Google Shape;19299;p74"/>
            <p:cNvSpPr/>
            <p:nvPr/>
          </p:nvSpPr>
          <p:spPr>
            <a:xfrm>
              <a:off x="4153222" y="2022353"/>
              <a:ext cx="22503" cy="34096"/>
            </a:xfrm>
            <a:custGeom>
              <a:rect b="b" l="l" r="r" t="t"/>
              <a:pathLst>
                <a:path extrusionOk="0" h="1300" w="858">
                  <a:moveTo>
                    <a:pt x="1" y="1"/>
                  </a:moveTo>
                  <a:lnTo>
                    <a:pt x="1" y="1300"/>
                  </a:lnTo>
                  <a:cubicBezTo>
                    <a:pt x="212" y="1266"/>
                    <a:pt x="424" y="1252"/>
                    <a:pt x="636" y="1252"/>
                  </a:cubicBezTo>
                  <a:cubicBezTo>
                    <a:pt x="708" y="1252"/>
                    <a:pt x="785" y="1252"/>
                    <a:pt x="857" y="1261"/>
                  </a:cubicBezTo>
                  <a:lnTo>
                    <a:pt x="857" y="1"/>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74"/>
            <p:cNvSpPr/>
            <p:nvPr/>
          </p:nvSpPr>
          <p:spPr>
            <a:xfrm>
              <a:off x="4006321" y="2050888"/>
              <a:ext cx="315150" cy="303242"/>
            </a:xfrm>
            <a:custGeom>
              <a:rect b="b" l="l" r="r" t="t"/>
              <a:pathLst>
                <a:path extrusionOk="0" h="11562" w="12016">
                  <a:moveTo>
                    <a:pt x="6237" y="0"/>
                  </a:moveTo>
                  <a:cubicBezTo>
                    <a:pt x="3898" y="0"/>
                    <a:pt x="1791" y="1410"/>
                    <a:pt x="896" y="3570"/>
                  </a:cubicBezTo>
                  <a:cubicBezTo>
                    <a:pt x="1" y="5731"/>
                    <a:pt x="496" y="8214"/>
                    <a:pt x="2152" y="9869"/>
                  </a:cubicBezTo>
                  <a:cubicBezTo>
                    <a:pt x="3255" y="10975"/>
                    <a:pt x="4732" y="11561"/>
                    <a:pt x="6235" y="11561"/>
                  </a:cubicBezTo>
                  <a:cubicBezTo>
                    <a:pt x="6981" y="11561"/>
                    <a:pt x="7734" y="11417"/>
                    <a:pt x="8450" y="11120"/>
                  </a:cubicBezTo>
                  <a:cubicBezTo>
                    <a:pt x="10606" y="10230"/>
                    <a:pt x="12016" y="8117"/>
                    <a:pt x="12016" y="5784"/>
                  </a:cubicBezTo>
                  <a:cubicBezTo>
                    <a:pt x="12016" y="2589"/>
                    <a:pt x="9427" y="0"/>
                    <a:pt x="6237" y="0"/>
                  </a:cubicBezTo>
                  <a:close/>
                </a:path>
              </a:pathLst>
            </a:custGeom>
            <a:solidFill>
              <a:srgbClr val="D2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74"/>
            <p:cNvSpPr/>
            <p:nvPr/>
          </p:nvSpPr>
          <p:spPr>
            <a:xfrm>
              <a:off x="4018307" y="2050888"/>
              <a:ext cx="165102" cy="303269"/>
            </a:xfrm>
            <a:custGeom>
              <a:rect b="b" l="l" r="r" t="t"/>
              <a:pathLst>
                <a:path extrusionOk="0" h="11563" w="6295">
                  <a:moveTo>
                    <a:pt x="5780" y="0"/>
                  </a:moveTo>
                  <a:cubicBezTo>
                    <a:pt x="2585" y="0"/>
                    <a:pt x="1" y="2589"/>
                    <a:pt x="1" y="5779"/>
                  </a:cubicBezTo>
                  <a:cubicBezTo>
                    <a:pt x="1" y="8974"/>
                    <a:pt x="2585" y="11563"/>
                    <a:pt x="5780" y="11563"/>
                  </a:cubicBezTo>
                  <a:cubicBezTo>
                    <a:pt x="5886" y="11558"/>
                    <a:pt x="5992" y="11558"/>
                    <a:pt x="6093" y="11553"/>
                  </a:cubicBezTo>
                  <a:cubicBezTo>
                    <a:pt x="3114" y="11284"/>
                    <a:pt x="829" y="8791"/>
                    <a:pt x="829" y="5798"/>
                  </a:cubicBezTo>
                  <a:cubicBezTo>
                    <a:pt x="824" y="2724"/>
                    <a:pt x="3225" y="188"/>
                    <a:pt x="6295" y="24"/>
                  </a:cubicBezTo>
                  <a:cubicBezTo>
                    <a:pt x="6121" y="10"/>
                    <a:pt x="5953" y="0"/>
                    <a:pt x="5780"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74"/>
            <p:cNvSpPr/>
            <p:nvPr/>
          </p:nvSpPr>
          <p:spPr>
            <a:xfrm>
              <a:off x="4032837" y="2075516"/>
              <a:ext cx="264163" cy="254040"/>
            </a:xfrm>
            <a:custGeom>
              <a:rect b="b" l="l" r="r" t="t"/>
              <a:pathLst>
                <a:path extrusionOk="0" h="9686" w="10072">
                  <a:moveTo>
                    <a:pt x="5225" y="0"/>
                  </a:moveTo>
                  <a:cubicBezTo>
                    <a:pt x="3965" y="0"/>
                    <a:pt x="2726" y="492"/>
                    <a:pt x="1800" y="1419"/>
                  </a:cubicBezTo>
                  <a:cubicBezTo>
                    <a:pt x="414" y="2805"/>
                    <a:pt x="0" y="4888"/>
                    <a:pt x="751" y="6697"/>
                  </a:cubicBezTo>
                  <a:cubicBezTo>
                    <a:pt x="1502" y="8507"/>
                    <a:pt x="3267" y="9685"/>
                    <a:pt x="5226" y="9685"/>
                  </a:cubicBezTo>
                  <a:cubicBezTo>
                    <a:pt x="7901" y="9685"/>
                    <a:pt x="10066" y="7515"/>
                    <a:pt x="10071" y="4845"/>
                  </a:cubicBezTo>
                  <a:cubicBezTo>
                    <a:pt x="10071" y="2882"/>
                    <a:pt x="8888" y="1116"/>
                    <a:pt x="7078" y="370"/>
                  </a:cubicBezTo>
                  <a:cubicBezTo>
                    <a:pt x="6479" y="121"/>
                    <a:pt x="5849" y="0"/>
                    <a:pt x="5225"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74"/>
            <p:cNvSpPr/>
            <p:nvPr/>
          </p:nvSpPr>
          <p:spPr>
            <a:xfrm>
              <a:off x="4042804" y="2075490"/>
              <a:ext cx="134678" cy="254066"/>
            </a:xfrm>
            <a:custGeom>
              <a:rect b="b" l="l" r="r" t="t"/>
              <a:pathLst>
                <a:path extrusionOk="0" h="9687" w="5135">
                  <a:moveTo>
                    <a:pt x="4846" y="0"/>
                  </a:moveTo>
                  <a:cubicBezTo>
                    <a:pt x="2171" y="0"/>
                    <a:pt x="0" y="2170"/>
                    <a:pt x="0" y="4846"/>
                  </a:cubicBezTo>
                  <a:cubicBezTo>
                    <a:pt x="0" y="7521"/>
                    <a:pt x="2171" y="9686"/>
                    <a:pt x="4846" y="9686"/>
                  </a:cubicBezTo>
                  <a:cubicBezTo>
                    <a:pt x="4942" y="9686"/>
                    <a:pt x="5038" y="9686"/>
                    <a:pt x="5135" y="9682"/>
                  </a:cubicBezTo>
                  <a:cubicBezTo>
                    <a:pt x="2575" y="9523"/>
                    <a:pt x="578" y="7406"/>
                    <a:pt x="578" y="4846"/>
                  </a:cubicBezTo>
                  <a:cubicBezTo>
                    <a:pt x="578" y="2281"/>
                    <a:pt x="2575" y="164"/>
                    <a:pt x="5135" y="10"/>
                  </a:cubicBezTo>
                  <a:cubicBezTo>
                    <a:pt x="5038" y="5"/>
                    <a:pt x="4942" y="0"/>
                    <a:pt x="4846"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74"/>
            <p:cNvSpPr/>
            <p:nvPr/>
          </p:nvSpPr>
          <p:spPr>
            <a:xfrm>
              <a:off x="4050252" y="2092485"/>
              <a:ext cx="228809" cy="220154"/>
            </a:xfrm>
            <a:custGeom>
              <a:rect b="b" l="l" r="r" t="t"/>
              <a:pathLst>
                <a:path extrusionOk="0" h="8394" w="8724">
                  <a:moveTo>
                    <a:pt x="4531" y="0"/>
                  </a:moveTo>
                  <a:cubicBezTo>
                    <a:pt x="3439" y="0"/>
                    <a:pt x="2364" y="427"/>
                    <a:pt x="1559" y="1229"/>
                  </a:cubicBezTo>
                  <a:cubicBezTo>
                    <a:pt x="361" y="2427"/>
                    <a:pt x="0" y="4236"/>
                    <a:pt x="650" y="5805"/>
                  </a:cubicBezTo>
                  <a:cubicBezTo>
                    <a:pt x="1299" y="7369"/>
                    <a:pt x="2830" y="8394"/>
                    <a:pt x="4528" y="8394"/>
                  </a:cubicBezTo>
                  <a:cubicBezTo>
                    <a:pt x="6847" y="8389"/>
                    <a:pt x="8724" y="6512"/>
                    <a:pt x="8724" y="4198"/>
                  </a:cubicBezTo>
                  <a:cubicBezTo>
                    <a:pt x="8724" y="2499"/>
                    <a:pt x="7704" y="969"/>
                    <a:pt x="6135" y="320"/>
                  </a:cubicBezTo>
                  <a:cubicBezTo>
                    <a:pt x="5616" y="105"/>
                    <a:pt x="5072" y="0"/>
                    <a:pt x="453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74"/>
            <p:cNvSpPr/>
            <p:nvPr/>
          </p:nvSpPr>
          <p:spPr>
            <a:xfrm>
              <a:off x="4058960" y="2092380"/>
              <a:ext cx="124082" cy="220259"/>
            </a:xfrm>
            <a:custGeom>
              <a:rect b="b" l="l" r="r" t="t"/>
              <a:pathLst>
                <a:path extrusionOk="0" h="8398" w="4731">
                  <a:moveTo>
                    <a:pt x="4194" y="1"/>
                  </a:moveTo>
                  <a:cubicBezTo>
                    <a:pt x="1911" y="1"/>
                    <a:pt x="0" y="1853"/>
                    <a:pt x="0" y="4202"/>
                  </a:cubicBezTo>
                  <a:cubicBezTo>
                    <a:pt x="0" y="6546"/>
                    <a:pt x="1911" y="8398"/>
                    <a:pt x="4194" y="8398"/>
                  </a:cubicBezTo>
                  <a:cubicBezTo>
                    <a:pt x="4371" y="8398"/>
                    <a:pt x="4550" y="8387"/>
                    <a:pt x="4730" y="8364"/>
                  </a:cubicBezTo>
                  <a:cubicBezTo>
                    <a:pt x="2632" y="8094"/>
                    <a:pt x="1064" y="6314"/>
                    <a:pt x="1059" y="4202"/>
                  </a:cubicBezTo>
                  <a:cubicBezTo>
                    <a:pt x="1064" y="2089"/>
                    <a:pt x="2632" y="304"/>
                    <a:pt x="4730" y="35"/>
                  </a:cubicBezTo>
                  <a:cubicBezTo>
                    <a:pt x="4550" y="12"/>
                    <a:pt x="4371" y="1"/>
                    <a:pt x="4194"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74"/>
            <p:cNvSpPr/>
            <p:nvPr/>
          </p:nvSpPr>
          <p:spPr>
            <a:xfrm>
              <a:off x="4251549" y="2022326"/>
              <a:ext cx="58566" cy="49570"/>
            </a:xfrm>
            <a:custGeom>
              <a:rect b="b" l="l" r="r" t="t"/>
              <a:pathLst>
                <a:path extrusionOk="0" h="1890" w="2233">
                  <a:moveTo>
                    <a:pt x="607" y="1"/>
                  </a:moveTo>
                  <a:cubicBezTo>
                    <a:pt x="513" y="1"/>
                    <a:pt x="419" y="45"/>
                    <a:pt x="361" y="127"/>
                  </a:cubicBezTo>
                  <a:lnTo>
                    <a:pt x="96" y="488"/>
                  </a:lnTo>
                  <a:cubicBezTo>
                    <a:pt x="0" y="622"/>
                    <a:pt x="34" y="815"/>
                    <a:pt x="168" y="911"/>
                  </a:cubicBezTo>
                  <a:lnTo>
                    <a:pt x="1448" y="1835"/>
                  </a:lnTo>
                  <a:cubicBezTo>
                    <a:pt x="1501" y="1872"/>
                    <a:pt x="1561" y="1890"/>
                    <a:pt x="1622" y="1890"/>
                  </a:cubicBezTo>
                  <a:cubicBezTo>
                    <a:pt x="1718" y="1890"/>
                    <a:pt x="1813" y="1845"/>
                    <a:pt x="1872" y="1763"/>
                  </a:cubicBezTo>
                  <a:lnTo>
                    <a:pt x="2136" y="1402"/>
                  </a:lnTo>
                  <a:cubicBezTo>
                    <a:pt x="2233" y="1267"/>
                    <a:pt x="2199" y="1075"/>
                    <a:pt x="2064" y="978"/>
                  </a:cubicBezTo>
                  <a:lnTo>
                    <a:pt x="784" y="59"/>
                  </a:lnTo>
                  <a:cubicBezTo>
                    <a:pt x="731" y="20"/>
                    <a:pt x="669" y="1"/>
                    <a:pt x="607"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74"/>
            <p:cNvSpPr/>
            <p:nvPr/>
          </p:nvSpPr>
          <p:spPr>
            <a:xfrm>
              <a:off x="4029690" y="2022274"/>
              <a:ext cx="58566" cy="49675"/>
            </a:xfrm>
            <a:custGeom>
              <a:rect b="b" l="l" r="r" t="t"/>
              <a:pathLst>
                <a:path extrusionOk="0" h="1894" w="2233">
                  <a:moveTo>
                    <a:pt x="1624" y="0"/>
                  </a:moveTo>
                  <a:cubicBezTo>
                    <a:pt x="1563" y="0"/>
                    <a:pt x="1501" y="19"/>
                    <a:pt x="1448" y="57"/>
                  </a:cubicBezTo>
                  <a:lnTo>
                    <a:pt x="168" y="985"/>
                  </a:lnTo>
                  <a:cubicBezTo>
                    <a:pt x="29" y="1081"/>
                    <a:pt x="0" y="1269"/>
                    <a:pt x="96" y="1409"/>
                  </a:cubicBezTo>
                  <a:lnTo>
                    <a:pt x="361" y="1770"/>
                  </a:lnTo>
                  <a:cubicBezTo>
                    <a:pt x="419" y="1851"/>
                    <a:pt x="512" y="1894"/>
                    <a:pt x="606" y="1894"/>
                  </a:cubicBezTo>
                  <a:cubicBezTo>
                    <a:pt x="668" y="1894"/>
                    <a:pt x="731" y="1875"/>
                    <a:pt x="784" y="1837"/>
                  </a:cubicBezTo>
                  <a:lnTo>
                    <a:pt x="2064" y="913"/>
                  </a:lnTo>
                  <a:cubicBezTo>
                    <a:pt x="2199" y="817"/>
                    <a:pt x="2233" y="624"/>
                    <a:pt x="2132" y="490"/>
                  </a:cubicBezTo>
                  <a:lnTo>
                    <a:pt x="1872" y="129"/>
                  </a:lnTo>
                  <a:cubicBezTo>
                    <a:pt x="1811" y="44"/>
                    <a:pt x="1717" y="0"/>
                    <a:pt x="1624"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8" name="Google Shape;19308;p74"/>
            <p:cNvSpPr/>
            <p:nvPr/>
          </p:nvSpPr>
          <p:spPr>
            <a:xfrm>
              <a:off x="4133420" y="1981097"/>
              <a:ext cx="72965" cy="44062"/>
            </a:xfrm>
            <a:custGeom>
              <a:rect b="b" l="l" r="r" t="t"/>
              <a:pathLst>
                <a:path extrusionOk="0" h="1680" w="2782">
                  <a:moveTo>
                    <a:pt x="352" y="0"/>
                  </a:moveTo>
                  <a:cubicBezTo>
                    <a:pt x="159" y="0"/>
                    <a:pt x="0" y="159"/>
                    <a:pt x="0" y="356"/>
                  </a:cubicBezTo>
                  <a:lnTo>
                    <a:pt x="0" y="1328"/>
                  </a:lnTo>
                  <a:cubicBezTo>
                    <a:pt x="0" y="1521"/>
                    <a:pt x="159" y="1680"/>
                    <a:pt x="352" y="1680"/>
                  </a:cubicBezTo>
                  <a:lnTo>
                    <a:pt x="2430" y="1680"/>
                  </a:lnTo>
                  <a:cubicBezTo>
                    <a:pt x="2623" y="1680"/>
                    <a:pt x="2781" y="1521"/>
                    <a:pt x="2781" y="1328"/>
                  </a:cubicBezTo>
                  <a:lnTo>
                    <a:pt x="2781" y="356"/>
                  </a:lnTo>
                  <a:cubicBezTo>
                    <a:pt x="2781" y="159"/>
                    <a:pt x="2623" y="0"/>
                    <a:pt x="2430"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9" name="Google Shape;19309;p74"/>
            <p:cNvSpPr/>
            <p:nvPr/>
          </p:nvSpPr>
          <p:spPr>
            <a:xfrm>
              <a:off x="4251549" y="2022300"/>
              <a:ext cx="52140" cy="49596"/>
            </a:xfrm>
            <a:custGeom>
              <a:rect b="b" l="l" r="r" t="t"/>
              <a:pathLst>
                <a:path extrusionOk="0" h="1891" w="1988">
                  <a:moveTo>
                    <a:pt x="611" y="1"/>
                  </a:moveTo>
                  <a:cubicBezTo>
                    <a:pt x="515" y="1"/>
                    <a:pt x="420" y="45"/>
                    <a:pt x="361" y="128"/>
                  </a:cubicBezTo>
                  <a:lnTo>
                    <a:pt x="96" y="489"/>
                  </a:lnTo>
                  <a:cubicBezTo>
                    <a:pt x="0" y="623"/>
                    <a:pt x="34" y="816"/>
                    <a:pt x="168" y="912"/>
                  </a:cubicBezTo>
                  <a:lnTo>
                    <a:pt x="1448" y="1836"/>
                  </a:lnTo>
                  <a:cubicBezTo>
                    <a:pt x="1501" y="1873"/>
                    <a:pt x="1561" y="1891"/>
                    <a:pt x="1621" y="1891"/>
                  </a:cubicBezTo>
                  <a:cubicBezTo>
                    <a:pt x="1715" y="1891"/>
                    <a:pt x="1810" y="1846"/>
                    <a:pt x="1872" y="1764"/>
                  </a:cubicBezTo>
                  <a:lnTo>
                    <a:pt x="1987" y="1605"/>
                  </a:lnTo>
                  <a:lnTo>
                    <a:pt x="1025" y="917"/>
                  </a:lnTo>
                  <a:cubicBezTo>
                    <a:pt x="890" y="816"/>
                    <a:pt x="861" y="628"/>
                    <a:pt x="958" y="489"/>
                  </a:cubicBezTo>
                  <a:lnTo>
                    <a:pt x="1102" y="287"/>
                  </a:lnTo>
                  <a:lnTo>
                    <a:pt x="784" y="56"/>
                  </a:lnTo>
                  <a:cubicBezTo>
                    <a:pt x="732" y="18"/>
                    <a:pt x="671" y="1"/>
                    <a:pt x="611"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0" name="Google Shape;19310;p74"/>
            <p:cNvSpPr/>
            <p:nvPr/>
          </p:nvSpPr>
          <p:spPr>
            <a:xfrm>
              <a:off x="4029795" y="2022300"/>
              <a:ext cx="52035" cy="49570"/>
            </a:xfrm>
            <a:custGeom>
              <a:rect b="b" l="l" r="r" t="t"/>
              <a:pathLst>
                <a:path extrusionOk="0" h="1890" w="1984">
                  <a:moveTo>
                    <a:pt x="1618" y="1"/>
                  </a:moveTo>
                  <a:cubicBezTo>
                    <a:pt x="1557" y="1"/>
                    <a:pt x="1496" y="18"/>
                    <a:pt x="1444" y="56"/>
                  </a:cubicBezTo>
                  <a:lnTo>
                    <a:pt x="164" y="979"/>
                  </a:lnTo>
                  <a:cubicBezTo>
                    <a:pt x="30" y="1076"/>
                    <a:pt x="1" y="1268"/>
                    <a:pt x="97" y="1403"/>
                  </a:cubicBezTo>
                  <a:lnTo>
                    <a:pt x="357" y="1764"/>
                  </a:lnTo>
                  <a:cubicBezTo>
                    <a:pt x="418" y="1845"/>
                    <a:pt x="511" y="1890"/>
                    <a:pt x="605" y="1890"/>
                  </a:cubicBezTo>
                  <a:cubicBezTo>
                    <a:pt x="666" y="1890"/>
                    <a:pt x="727" y="1871"/>
                    <a:pt x="780" y="1831"/>
                  </a:cubicBezTo>
                  <a:lnTo>
                    <a:pt x="1103" y="1605"/>
                  </a:lnTo>
                  <a:lnTo>
                    <a:pt x="954" y="1403"/>
                  </a:lnTo>
                  <a:cubicBezTo>
                    <a:pt x="857" y="1268"/>
                    <a:pt x="886" y="1076"/>
                    <a:pt x="1021" y="979"/>
                  </a:cubicBezTo>
                  <a:lnTo>
                    <a:pt x="1983" y="287"/>
                  </a:lnTo>
                  <a:lnTo>
                    <a:pt x="1868" y="128"/>
                  </a:lnTo>
                  <a:cubicBezTo>
                    <a:pt x="1809" y="45"/>
                    <a:pt x="1714" y="1"/>
                    <a:pt x="1618"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1" name="Google Shape;19311;p74"/>
            <p:cNvSpPr/>
            <p:nvPr/>
          </p:nvSpPr>
          <p:spPr>
            <a:xfrm>
              <a:off x="4133420" y="1981097"/>
              <a:ext cx="31814" cy="44062"/>
            </a:xfrm>
            <a:custGeom>
              <a:rect b="b" l="l" r="r" t="t"/>
              <a:pathLst>
                <a:path extrusionOk="0" h="1680" w="1213">
                  <a:moveTo>
                    <a:pt x="356" y="0"/>
                  </a:moveTo>
                  <a:cubicBezTo>
                    <a:pt x="159" y="0"/>
                    <a:pt x="0" y="159"/>
                    <a:pt x="0" y="356"/>
                  </a:cubicBezTo>
                  <a:lnTo>
                    <a:pt x="0" y="1328"/>
                  </a:lnTo>
                  <a:cubicBezTo>
                    <a:pt x="0" y="1521"/>
                    <a:pt x="159" y="1680"/>
                    <a:pt x="356" y="1680"/>
                  </a:cubicBezTo>
                  <a:lnTo>
                    <a:pt x="1213" y="1680"/>
                  </a:lnTo>
                  <a:cubicBezTo>
                    <a:pt x="1016" y="1680"/>
                    <a:pt x="862" y="1521"/>
                    <a:pt x="862" y="1328"/>
                  </a:cubicBezTo>
                  <a:lnTo>
                    <a:pt x="862" y="356"/>
                  </a:lnTo>
                  <a:cubicBezTo>
                    <a:pt x="862" y="159"/>
                    <a:pt x="1016" y="0"/>
                    <a:pt x="121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74"/>
            <p:cNvSpPr/>
            <p:nvPr/>
          </p:nvSpPr>
          <p:spPr>
            <a:xfrm>
              <a:off x="4149681" y="2187429"/>
              <a:ext cx="35250" cy="30214"/>
            </a:xfrm>
            <a:custGeom>
              <a:rect b="b" l="l" r="r" t="t"/>
              <a:pathLst>
                <a:path extrusionOk="0" h="1152" w="1344">
                  <a:moveTo>
                    <a:pt x="771" y="0"/>
                  </a:moveTo>
                  <a:cubicBezTo>
                    <a:pt x="256" y="0"/>
                    <a:pt x="1" y="621"/>
                    <a:pt x="362" y="982"/>
                  </a:cubicBezTo>
                  <a:cubicBezTo>
                    <a:pt x="480" y="1099"/>
                    <a:pt x="625" y="1151"/>
                    <a:pt x="766" y="1151"/>
                  </a:cubicBezTo>
                  <a:cubicBezTo>
                    <a:pt x="1062" y="1151"/>
                    <a:pt x="1343" y="923"/>
                    <a:pt x="1343" y="578"/>
                  </a:cubicBezTo>
                  <a:cubicBezTo>
                    <a:pt x="1343" y="260"/>
                    <a:pt x="1088" y="0"/>
                    <a:pt x="771"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74"/>
            <p:cNvSpPr/>
            <p:nvPr/>
          </p:nvSpPr>
          <p:spPr>
            <a:xfrm>
              <a:off x="4154743" y="2187455"/>
              <a:ext cx="24890" cy="30240"/>
            </a:xfrm>
            <a:custGeom>
              <a:rect b="b" l="l" r="r" t="t"/>
              <a:pathLst>
                <a:path extrusionOk="0" h="1153" w="949">
                  <a:moveTo>
                    <a:pt x="580" y="1"/>
                  </a:moveTo>
                  <a:cubicBezTo>
                    <a:pt x="283" y="1"/>
                    <a:pt x="0" y="233"/>
                    <a:pt x="0" y="577"/>
                  </a:cubicBezTo>
                  <a:cubicBezTo>
                    <a:pt x="0" y="920"/>
                    <a:pt x="283" y="1153"/>
                    <a:pt x="580" y="1153"/>
                  </a:cubicBezTo>
                  <a:cubicBezTo>
                    <a:pt x="707" y="1153"/>
                    <a:pt x="837" y="1110"/>
                    <a:pt x="948" y="1015"/>
                  </a:cubicBezTo>
                  <a:cubicBezTo>
                    <a:pt x="818" y="904"/>
                    <a:pt x="746" y="745"/>
                    <a:pt x="746" y="577"/>
                  </a:cubicBezTo>
                  <a:cubicBezTo>
                    <a:pt x="746" y="408"/>
                    <a:pt x="818" y="245"/>
                    <a:pt x="948" y="139"/>
                  </a:cubicBezTo>
                  <a:cubicBezTo>
                    <a:pt x="837" y="44"/>
                    <a:pt x="707" y="1"/>
                    <a:pt x="58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74"/>
            <p:cNvSpPr/>
            <p:nvPr/>
          </p:nvSpPr>
          <p:spPr>
            <a:xfrm>
              <a:off x="4026648" y="2069798"/>
              <a:ext cx="275782" cy="265344"/>
            </a:xfrm>
            <a:custGeom>
              <a:rect b="b" l="l" r="r" t="t"/>
              <a:pathLst>
                <a:path extrusionOk="0" h="10117" w="10515">
                  <a:moveTo>
                    <a:pt x="5453" y="427"/>
                  </a:moveTo>
                  <a:cubicBezTo>
                    <a:pt x="6051" y="427"/>
                    <a:pt x="6653" y="543"/>
                    <a:pt x="7228" y="780"/>
                  </a:cubicBezTo>
                  <a:cubicBezTo>
                    <a:pt x="8960" y="1493"/>
                    <a:pt x="10086" y="3181"/>
                    <a:pt x="10086" y="5058"/>
                  </a:cubicBezTo>
                  <a:cubicBezTo>
                    <a:pt x="10086" y="7613"/>
                    <a:pt x="8012" y="9687"/>
                    <a:pt x="5457" y="9687"/>
                  </a:cubicBezTo>
                  <a:cubicBezTo>
                    <a:pt x="3580" y="9687"/>
                    <a:pt x="1892" y="8561"/>
                    <a:pt x="1175" y="6829"/>
                  </a:cubicBezTo>
                  <a:cubicBezTo>
                    <a:pt x="458" y="5096"/>
                    <a:pt x="857" y="3104"/>
                    <a:pt x="2180" y="1781"/>
                  </a:cubicBezTo>
                  <a:cubicBezTo>
                    <a:pt x="3065" y="897"/>
                    <a:pt x="4248" y="427"/>
                    <a:pt x="5453" y="427"/>
                  </a:cubicBezTo>
                  <a:close/>
                  <a:moveTo>
                    <a:pt x="5457" y="1"/>
                  </a:moveTo>
                  <a:cubicBezTo>
                    <a:pt x="3407" y="1"/>
                    <a:pt x="1564" y="1233"/>
                    <a:pt x="780" y="3124"/>
                  </a:cubicBezTo>
                  <a:cubicBezTo>
                    <a:pt x="1" y="5015"/>
                    <a:pt x="434" y="7190"/>
                    <a:pt x="1877" y="8633"/>
                  </a:cubicBezTo>
                  <a:cubicBezTo>
                    <a:pt x="2846" y="9602"/>
                    <a:pt x="4139" y="10116"/>
                    <a:pt x="5455" y="10116"/>
                  </a:cubicBezTo>
                  <a:cubicBezTo>
                    <a:pt x="6107" y="10116"/>
                    <a:pt x="6765" y="9990"/>
                    <a:pt x="7391" y="9730"/>
                  </a:cubicBezTo>
                  <a:cubicBezTo>
                    <a:pt x="9282" y="8951"/>
                    <a:pt x="10514" y="7103"/>
                    <a:pt x="10514" y="5058"/>
                  </a:cubicBezTo>
                  <a:cubicBezTo>
                    <a:pt x="10509" y="2267"/>
                    <a:pt x="8248" y="6"/>
                    <a:pt x="54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74"/>
            <p:cNvSpPr/>
            <p:nvPr/>
          </p:nvSpPr>
          <p:spPr>
            <a:xfrm>
              <a:off x="4044955" y="2086715"/>
              <a:ext cx="240559" cy="231484"/>
            </a:xfrm>
            <a:custGeom>
              <a:rect b="b" l="l" r="r" t="t"/>
              <a:pathLst>
                <a:path extrusionOk="0" h="8826" w="9172">
                  <a:moveTo>
                    <a:pt x="4971" y="434"/>
                  </a:moveTo>
                  <a:cubicBezTo>
                    <a:pt x="5524" y="463"/>
                    <a:pt x="6068" y="607"/>
                    <a:pt x="6559" y="862"/>
                  </a:cubicBezTo>
                  <a:lnTo>
                    <a:pt x="6390" y="1155"/>
                  </a:lnTo>
                  <a:cubicBezTo>
                    <a:pt x="6285" y="1326"/>
                    <a:pt x="6431" y="1484"/>
                    <a:pt x="6579" y="1484"/>
                  </a:cubicBezTo>
                  <a:cubicBezTo>
                    <a:pt x="6647" y="1484"/>
                    <a:pt x="6716" y="1450"/>
                    <a:pt x="6761" y="1367"/>
                  </a:cubicBezTo>
                  <a:lnTo>
                    <a:pt x="6934" y="1074"/>
                  </a:lnTo>
                  <a:cubicBezTo>
                    <a:pt x="7396" y="1377"/>
                    <a:pt x="7790" y="1776"/>
                    <a:pt x="8094" y="2238"/>
                  </a:cubicBezTo>
                  <a:lnTo>
                    <a:pt x="7800" y="2407"/>
                  </a:lnTo>
                  <a:cubicBezTo>
                    <a:pt x="7600" y="2529"/>
                    <a:pt x="7718" y="2807"/>
                    <a:pt x="7908" y="2807"/>
                  </a:cubicBezTo>
                  <a:cubicBezTo>
                    <a:pt x="7943" y="2807"/>
                    <a:pt x="7979" y="2798"/>
                    <a:pt x="8017" y="2777"/>
                  </a:cubicBezTo>
                  <a:lnTo>
                    <a:pt x="8310" y="2609"/>
                  </a:lnTo>
                  <a:cubicBezTo>
                    <a:pt x="8560" y="3104"/>
                    <a:pt x="8705" y="3643"/>
                    <a:pt x="8734" y="4196"/>
                  </a:cubicBezTo>
                  <a:lnTo>
                    <a:pt x="8397" y="4196"/>
                  </a:lnTo>
                  <a:cubicBezTo>
                    <a:pt x="8108" y="4196"/>
                    <a:pt x="8108" y="4625"/>
                    <a:pt x="8397" y="4625"/>
                  </a:cubicBezTo>
                  <a:lnTo>
                    <a:pt x="8734" y="4625"/>
                  </a:lnTo>
                  <a:cubicBezTo>
                    <a:pt x="8705" y="5178"/>
                    <a:pt x="8560" y="5722"/>
                    <a:pt x="8310" y="6213"/>
                  </a:cubicBezTo>
                  <a:lnTo>
                    <a:pt x="8017" y="6044"/>
                  </a:lnTo>
                  <a:cubicBezTo>
                    <a:pt x="7980" y="6025"/>
                    <a:pt x="7944" y="6016"/>
                    <a:pt x="7910" y="6016"/>
                  </a:cubicBezTo>
                  <a:cubicBezTo>
                    <a:pt x="7719" y="6016"/>
                    <a:pt x="7600" y="6292"/>
                    <a:pt x="7800" y="6415"/>
                  </a:cubicBezTo>
                  <a:lnTo>
                    <a:pt x="8094" y="6588"/>
                  </a:lnTo>
                  <a:cubicBezTo>
                    <a:pt x="7791" y="7049"/>
                    <a:pt x="7398" y="7442"/>
                    <a:pt x="6933" y="7750"/>
                  </a:cubicBezTo>
                  <a:lnTo>
                    <a:pt x="6933" y="7750"/>
                  </a:lnTo>
                  <a:lnTo>
                    <a:pt x="6761" y="7459"/>
                  </a:lnTo>
                  <a:cubicBezTo>
                    <a:pt x="6716" y="7376"/>
                    <a:pt x="6647" y="7342"/>
                    <a:pt x="6579" y="7342"/>
                  </a:cubicBezTo>
                  <a:cubicBezTo>
                    <a:pt x="6431" y="7342"/>
                    <a:pt x="6285" y="7500"/>
                    <a:pt x="6390" y="7671"/>
                  </a:cubicBezTo>
                  <a:lnTo>
                    <a:pt x="6559" y="7964"/>
                  </a:lnTo>
                  <a:cubicBezTo>
                    <a:pt x="6068" y="8219"/>
                    <a:pt x="5524" y="8363"/>
                    <a:pt x="4971" y="8392"/>
                  </a:cubicBezTo>
                  <a:lnTo>
                    <a:pt x="4971" y="8051"/>
                  </a:lnTo>
                  <a:cubicBezTo>
                    <a:pt x="4971" y="7909"/>
                    <a:pt x="4864" y="7838"/>
                    <a:pt x="4757" y="7838"/>
                  </a:cubicBezTo>
                  <a:cubicBezTo>
                    <a:pt x="4650" y="7838"/>
                    <a:pt x="4543" y="7909"/>
                    <a:pt x="4543" y="8051"/>
                  </a:cubicBezTo>
                  <a:lnTo>
                    <a:pt x="4543" y="8392"/>
                  </a:lnTo>
                  <a:cubicBezTo>
                    <a:pt x="3989" y="8363"/>
                    <a:pt x="3450" y="8219"/>
                    <a:pt x="2955" y="7964"/>
                  </a:cubicBezTo>
                  <a:lnTo>
                    <a:pt x="3123" y="7671"/>
                  </a:lnTo>
                  <a:cubicBezTo>
                    <a:pt x="3231" y="7500"/>
                    <a:pt x="3084" y="7342"/>
                    <a:pt x="2935" y="7342"/>
                  </a:cubicBezTo>
                  <a:cubicBezTo>
                    <a:pt x="2866" y="7342"/>
                    <a:pt x="2797" y="7376"/>
                    <a:pt x="2753" y="7459"/>
                  </a:cubicBezTo>
                  <a:lnTo>
                    <a:pt x="2584" y="7752"/>
                  </a:lnTo>
                  <a:cubicBezTo>
                    <a:pt x="2122" y="7449"/>
                    <a:pt x="1723" y="7050"/>
                    <a:pt x="1425" y="6588"/>
                  </a:cubicBezTo>
                  <a:lnTo>
                    <a:pt x="1713" y="6419"/>
                  </a:lnTo>
                  <a:cubicBezTo>
                    <a:pt x="1930" y="6303"/>
                    <a:pt x="1811" y="6012"/>
                    <a:pt x="1621" y="6012"/>
                  </a:cubicBezTo>
                  <a:cubicBezTo>
                    <a:pt x="1583" y="6012"/>
                    <a:pt x="1543" y="6023"/>
                    <a:pt x="1501" y="6049"/>
                  </a:cubicBezTo>
                  <a:lnTo>
                    <a:pt x="1208" y="6217"/>
                  </a:lnTo>
                  <a:cubicBezTo>
                    <a:pt x="953" y="5722"/>
                    <a:pt x="809" y="5183"/>
                    <a:pt x="780" y="4630"/>
                  </a:cubicBezTo>
                  <a:lnTo>
                    <a:pt x="1121" y="4630"/>
                  </a:lnTo>
                  <a:cubicBezTo>
                    <a:pt x="1405" y="4630"/>
                    <a:pt x="1405" y="4201"/>
                    <a:pt x="1121" y="4201"/>
                  </a:cubicBezTo>
                  <a:lnTo>
                    <a:pt x="780" y="4201"/>
                  </a:lnTo>
                  <a:cubicBezTo>
                    <a:pt x="809" y="3648"/>
                    <a:pt x="953" y="3104"/>
                    <a:pt x="1208" y="2613"/>
                  </a:cubicBezTo>
                  <a:cubicBezTo>
                    <a:pt x="1526" y="2791"/>
                    <a:pt x="1535" y="2811"/>
                    <a:pt x="1607" y="2811"/>
                  </a:cubicBezTo>
                  <a:cubicBezTo>
                    <a:pt x="1829" y="2811"/>
                    <a:pt x="1906" y="2517"/>
                    <a:pt x="1713" y="2411"/>
                  </a:cubicBezTo>
                  <a:lnTo>
                    <a:pt x="1425" y="2243"/>
                  </a:lnTo>
                  <a:cubicBezTo>
                    <a:pt x="1723" y="1776"/>
                    <a:pt x="2122" y="1382"/>
                    <a:pt x="2584" y="1078"/>
                  </a:cubicBezTo>
                  <a:lnTo>
                    <a:pt x="2753" y="1372"/>
                  </a:lnTo>
                  <a:cubicBezTo>
                    <a:pt x="2796" y="1454"/>
                    <a:pt x="2865" y="1487"/>
                    <a:pt x="2933" y="1487"/>
                  </a:cubicBezTo>
                  <a:cubicBezTo>
                    <a:pt x="3083" y="1487"/>
                    <a:pt x="3232" y="1327"/>
                    <a:pt x="3123" y="1155"/>
                  </a:cubicBezTo>
                  <a:lnTo>
                    <a:pt x="2955" y="862"/>
                  </a:lnTo>
                  <a:cubicBezTo>
                    <a:pt x="3450" y="612"/>
                    <a:pt x="3989" y="467"/>
                    <a:pt x="4543" y="439"/>
                  </a:cubicBezTo>
                  <a:lnTo>
                    <a:pt x="4543" y="775"/>
                  </a:lnTo>
                  <a:cubicBezTo>
                    <a:pt x="4543" y="920"/>
                    <a:pt x="4650" y="992"/>
                    <a:pt x="4757" y="992"/>
                  </a:cubicBezTo>
                  <a:cubicBezTo>
                    <a:pt x="4864" y="992"/>
                    <a:pt x="4971" y="920"/>
                    <a:pt x="4971" y="775"/>
                  </a:cubicBezTo>
                  <a:lnTo>
                    <a:pt x="4971" y="434"/>
                  </a:lnTo>
                  <a:close/>
                  <a:moveTo>
                    <a:pt x="4759" y="1"/>
                  </a:moveTo>
                  <a:cubicBezTo>
                    <a:pt x="2974" y="1"/>
                    <a:pt x="1362" y="1078"/>
                    <a:pt x="679" y="2724"/>
                  </a:cubicBezTo>
                  <a:cubicBezTo>
                    <a:pt x="0" y="4375"/>
                    <a:pt x="376" y="6270"/>
                    <a:pt x="1636" y="7536"/>
                  </a:cubicBezTo>
                  <a:cubicBezTo>
                    <a:pt x="2479" y="8378"/>
                    <a:pt x="3607" y="8825"/>
                    <a:pt x="4755" y="8825"/>
                  </a:cubicBezTo>
                  <a:cubicBezTo>
                    <a:pt x="5325" y="8825"/>
                    <a:pt x="5900" y="8715"/>
                    <a:pt x="6448" y="8489"/>
                  </a:cubicBezTo>
                  <a:cubicBezTo>
                    <a:pt x="8094" y="7805"/>
                    <a:pt x="9171" y="6198"/>
                    <a:pt x="9171" y="4413"/>
                  </a:cubicBezTo>
                  <a:cubicBezTo>
                    <a:pt x="9167" y="1978"/>
                    <a:pt x="7194" y="5"/>
                    <a:pt x="47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74"/>
            <p:cNvSpPr/>
            <p:nvPr/>
          </p:nvSpPr>
          <p:spPr>
            <a:xfrm>
              <a:off x="4147793" y="2128102"/>
              <a:ext cx="43826" cy="95075"/>
            </a:xfrm>
            <a:custGeom>
              <a:rect b="b" l="l" r="r" t="t"/>
              <a:pathLst>
                <a:path extrusionOk="0" h="3625" w="1671">
                  <a:moveTo>
                    <a:pt x="835" y="2474"/>
                  </a:moveTo>
                  <a:cubicBezTo>
                    <a:pt x="1021" y="2474"/>
                    <a:pt x="1199" y="2617"/>
                    <a:pt x="1199" y="2835"/>
                  </a:cubicBezTo>
                  <a:cubicBezTo>
                    <a:pt x="1199" y="3037"/>
                    <a:pt x="1035" y="3196"/>
                    <a:pt x="838" y="3196"/>
                  </a:cubicBezTo>
                  <a:cubicBezTo>
                    <a:pt x="516" y="3196"/>
                    <a:pt x="352" y="2806"/>
                    <a:pt x="583" y="2580"/>
                  </a:cubicBezTo>
                  <a:cubicBezTo>
                    <a:pt x="656" y="2507"/>
                    <a:pt x="747" y="2474"/>
                    <a:pt x="835" y="2474"/>
                  </a:cubicBezTo>
                  <a:close/>
                  <a:moveTo>
                    <a:pt x="836" y="1"/>
                  </a:moveTo>
                  <a:cubicBezTo>
                    <a:pt x="729" y="1"/>
                    <a:pt x="622" y="73"/>
                    <a:pt x="622" y="217"/>
                  </a:cubicBezTo>
                  <a:lnTo>
                    <a:pt x="622" y="2075"/>
                  </a:lnTo>
                  <a:cubicBezTo>
                    <a:pt x="241" y="2185"/>
                    <a:pt x="1" y="2556"/>
                    <a:pt x="54" y="2946"/>
                  </a:cubicBezTo>
                  <a:cubicBezTo>
                    <a:pt x="107" y="3335"/>
                    <a:pt x="443" y="3624"/>
                    <a:pt x="838" y="3624"/>
                  </a:cubicBezTo>
                  <a:cubicBezTo>
                    <a:pt x="1233" y="3624"/>
                    <a:pt x="1565" y="3335"/>
                    <a:pt x="1618" y="2946"/>
                  </a:cubicBezTo>
                  <a:cubicBezTo>
                    <a:pt x="1670" y="2556"/>
                    <a:pt x="1430" y="2185"/>
                    <a:pt x="1050" y="2075"/>
                  </a:cubicBezTo>
                  <a:lnTo>
                    <a:pt x="1050" y="217"/>
                  </a:lnTo>
                  <a:cubicBezTo>
                    <a:pt x="1050" y="73"/>
                    <a:pt x="943" y="1"/>
                    <a:pt x="8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74"/>
            <p:cNvSpPr/>
            <p:nvPr/>
          </p:nvSpPr>
          <p:spPr>
            <a:xfrm>
              <a:off x="4012380" y="1975405"/>
              <a:ext cx="314546" cy="384469"/>
            </a:xfrm>
            <a:custGeom>
              <a:rect b="b" l="l" r="r" t="t"/>
              <a:pathLst>
                <a:path extrusionOk="0" h="14659" w="11993">
                  <a:moveTo>
                    <a:pt x="6415" y="2113"/>
                  </a:moveTo>
                  <a:lnTo>
                    <a:pt x="6415" y="2681"/>
                  </a:lnTo>
                  <a:cubicBezTo>
                    <a:pt x="6313" y="2673"/>
                    <a:pt x="6185" y="2665"/>
                    <a:pt x="6065" y="2665"/>
                  </a:cubicBezTo>
                  <a:cubicBezTo>
                    <a:pt x="6039" y="2665"/>
                    <a:pt x="6012" y="2666"/>
                    <a:pt x="5987" y="2666"/>
                  </a:cubicBezTo>
                  <a:cubicBezTo>
                    <a:pt x="5847" y="2666"/>
                    <a:pt x="5698" y="2671"/>
                    <a:pt x="5578" y="2676"/>
                  </a:cubicBezTo>
                  <a:lnTo>
                    <a:pt x="5573" y="2681"/>
                  </a:lnTo>
                  <a:lnTo>
                    <a:pt x="5573" y="2113"/>
                  </a:lnTo>
                  <a:close/>
                  <a:moveTo>
                    <a:pt x="9719" y="2005"/>
                  </a:moveTo>
                  <a:cubicBezTo>
                    <a:pt x="9736" y="2005"/>
                    <a:pt x="9753" y="2010"/>
                    <a:pt x="9769" y="2022"/>
                  </a:cubicBezTo>
                  <a:lnTo>
                    <a:pt x="11049" y="2941"/>
                  </a:lnTo>
                  <a:cubicBezTo>
                    <a:pt x="11087" y="2970"/>
                    <a:pt x="11097" y="3027"/>
                    <a:pt x="11073" y="3066"/>
                  </a:cubicBezTo>
                  <a:lnTo>
                    <a:pt x="10808" y="3427"/>
                  </a:lnTo>
                  <a:cubicBezTo>
                    <a:pt x="10790" y="3450"/>
                    <a:pt x="10762" y="3463"/>
                    <a:pt x="10734" y="3463"/>
                  </a:cubicBezTo>
                  <a:cubicBezTo>
                    <a:pt x="10716" y="3463"/>
                    <a:pt x="10698" y="3457"/>
                    <a:pt x="10683" y="3446"/>
                  </a:cubicBezTo>
                  <a:lnTo>
                    <a:pt x="9403" y="2527"/>
                  </a:lnTo>
                  <a:cubicBezTo>
                    <a:pt x="9364" y="2498"/>
                    <a:pt x="9355" y="2440"/>
                    <a:pt x="9384" y="2402"/>
                  </a:cubicBezTo>
                  <a:lnTo>
                    <a:pt x="9648" y="2041"/>
                  </a:lnTo>
                  <a:cubicBezTo>
                    <a:pt x="9666" y="2018"/>
                    <a:pt x="9692" y="2005"/>
                    <a:pt x="9719" y="2005"/>
                  </a:cubicBezTo>
                  <a:close/>
                  <a:moveTo>
                    <a:pt x="2279" y="2000"/>
                  </a:moveTo>
                  <a:cubicBezTo>
                    <a:pt x="2305" y="2000"/>
                    <a:pt x="2331" y="2013"/>
                    <a:pt x="2349" y="2036"/>
                  </a:cubicBezTo>
                  <a:lnTo>
                    <a:pt x="2614" y="2397"/>
                  </a:lnTo>
                  <a:cubicBezTo>
                    <a:pt x="2642" y="2440"/>
                    <a:pt x="2633" y="2493"/>
                    <a:pt x="2594" y="2522"/>
                  </a:cubicBezTo>
                  <a:lnTo>
                    <a:pt x="1314" y="3451"/>
                  </a:lnTo>
                  <a:cubicBezTo>
                    <a:pt x="1299" y="3460"/>
                    <a:pt x="1281" y="3464"/>
                    <a:pt x="1265" y="3464"/>
                  </a:cubicBezTo>
                  <a:cubicBezTo>
                    <a:pt x="1236" y="3464"/>
                    <a:pt x="1208" y="3451"/>
                    <a:pt x="1189" y="3427"/>
                  </a:cubicBezTo>
                  <a:lnTo>
                    <a:pt x="925" y="3066"/>
                  </a:lnTo>
                  <a:cubicBezTo>
                    <a:pt x="896" y="3027"/>
                    <a:pt x="905" y="2970"/>
                    <a:pt x="949" y="2941"/>
                  </a:cubicBezTo>
                  <a:lnTo>
                    <a:pt x="2229" y="2017"/>
                  </a:lnTo>
                  <a:cubicBezTo>
                    <a:pt x="2244" y="2005"/>
                    <a:pt x="2261" y="2000"/>
                    <a:pt x="2279" y="2000"/>
                  </a:cubicBezTo>
                  <a:close/>
                  <a:moveTo>
                    <a:pt x="2310" y="3258"/>
                  </a:moveTo>
                  <a:lnTo>
                    <a:pt x="2623" y="3706"/>
                  </a:lnTo>
                  <a:cubicBezTo>
                    <a:pt x="2565" y="3744"/>
                    <a:pt x="2503" y="3788"/>
                    <a:pt x="2445" y="3831"/>
                  </a:cubicBezTo>
                  <a:lnTo>
                    <a:pt x="2132" y="3388"/>
                  </a:lnTo>
                  <a:lnTo>
                    <a:pt x="2310" y="3258"/>
                  </a:lnTo>
                  <a:close/>
                  <a:moveTo>
                    <a:pt x="9687" y="3258"/>
                  </a:moveTo>
                  <a:lnTo>
                    <a:pt x="9860" y="3388"/>
                  </a:lnTo>
                  <a:lnTo>
                    <a:pt x="9547" y="3831"/>
                  </a:lnTo>
                  <a:cubicBezTo>
                    <a:pt x="9490" y="3788"/>
                    <a:pt x="9432" y="3744"/>
                    <a:pt x="9369" y="3706"/>
                  </a:cubicBezTo>
                  <a:lnTo>
                    <a:pt x="9687" y="3258"/>
                  </a:lnTo>
                  <a:close/>
                  <a:moveTo>
                    <a:pt x="4962" y="1"/>
                  </a:moveTo>
                  <a:cubicBezTo>
                    <a:pt x="4649" y="1"/>
                    <a:pt x="4394" y="256"/>
                    <a:pt x="4394" y="568"/>
                  </a:cubicBezTo>
                  <a:lnTo>
                    <a:pt x="4394" y="1540"/>
                  </a:lnTo>
                  <a:cubicBezTo>
                    <a:pt x="4394" y="1853"/>
                    <a:pt x="4649" y="2108"/>
                    <a:pt x="4962" y="2108"/>
                  </a:cubicBezTo>
                  <a:lnTo>
                    <a:pt x="5149" y="2108"/>
                  </a:lnTo>
                  <a:lnTo>
                    <a:pt x="5149" y="2724"/>
                  </a:lnTo>
                  <a:cubicBezTo>
                    <a:pt x="4389" y="2830"/>
                    <a:pt x="3653" y="3090"/>
                    <a:pt x="2989" y="3475"/>
                  </a:cubicBezTo>
                  <a:lnTo>
                    <a:pt x="2657" y="3008"/>
                  </a:lnTo>
                  <a:lnTo>
                    <a:pt x="2845" y="2873"/>
                  </a:lnTo>
                  <a:cubicBezTo>
                    <a:pt x="3076" y="2710"/>
                    <a:pt x="3128" y="2387"/>
                    <a:pt x="2965" y="2152"/>
                  </a:cubicBezTo>
                  <a:lnTo>
                    <a:pt x="2700" y="1791"/>
                  </a:lnTo>
                  <a:cubicBezTo>
                    <a:pt x="2601" y="1650"/>
                    <a:pt x="2442" y="1575"/>
                    <a:pt x="2280" y="1575"/>
                  </a:cubicBezTo>
                  <a:cubicBezTo>
                    <a:pt x="2176" y="1575"/>
                    <a:pt x="2071" y="1606"/>
                    <a:pt x="1978" y="1670"/>
                  </a:cubicBezTo>
                  <a:lnTo>
                    <a:pt x="699" y="2594"/>
                  </a:lnTo>
                  <a:cubicBezTo>
                    <a:pt x="468" y="2758"/>
                    <a:pt x="415" y="3080"/>
                    <a:pt x="578" y="3316"/>
                  </a:cubicBezTo>
                  <a:lnTo>
                    <a:pt x="843" y="3677"/>
                  </a:lnTo>
                  <a:cubicBezTo>
                    <a:pt x="942" y="3817"/>
                    <a:pt x="1101" y="3892"/>
                    <a:pt x="1263" y="3892"/>
                  </a:cubicBezTo>
                  <a:cubicBezTo>
                    <a:pt x="1367" y="3892"/>
                    <a:pt x="1472" y="3861"/>
                    <a:pt x="1565" y="3797"/>
                  </a:cubicBezTo>
                  <a:lnTo>
                    <a:pt x="1786" y="3638"/>
                  </a:lnTo>
                  <a:lnTo>
                    <a:pt x="2113" y="4100"/>
                  </a:lnTo>
                  <a:cubicBezTo>
                    <a:pt x="775" y="5236"/>
                    <a:pt x="6" y="6901"/>
                    <a:pt x="6" y="8657"/>
                  </a:cubicBezTo>
                  <a:cubicBezTo>
                    <a:pt x="1" y="11866"/>
                    <a:pt x="2522" y="14508"/>
                    <a:pt x="5727" y="14652"/>
                  </a:cubicBezTo>
                  <a:cubicBezTo>
                    <a:pt x="5819" y="14657"/>
                    <a:pt x="5910" y="14659"/>
                    <a:pt x="6001" y="14659"/>
                  </a:cubicBezTo>
                  <a:cubicBezTo>
                    <a:pt x="9087" y="14659"/>
                    <a:pt x="11692" y="12304"/>
                    <a:pt x="11972" y="9201"/>
                  </a:cubicBezTo>
                  <a:cubicBezTo>
                    <a:pt x="11988" y="9044"/>
                    <a:pt x="11871" y="8960"/>
                    <a:pt x="11755" y="8960"/>
                  </a:cubicBezTo>
                  <a:cubicBezTo>
                    <a:pt x="11654" y="8960"/>
                    <a:pt x="11553" y="9025"/>
                    <a:pt x="11544" y="9162"/>
                  </a:cubicBezTo>
                  <a:cubicBezTo>
                    <a:pt x="11342" y="11356"/>
                    <a:pt x="9865" y="13228"/>
                    <a:pt x="7777" y="13935"/>
                  </a:cubicBezTo>
                  <a:cubicBezTo>
                    <a:pt x="7195" y="14131"/>
                    <a:pt x="6597" y="14226"/>
                    <a:pt x="6003" y="14226"/>
                  </a:cubicBezTo>
                  <a:cubicBezTo>
                    <a:pt x="4466" y="14226"/>
                    <a:pt x="2965" y="13589"/>
                    <a:pt x="1892" y="12415"/>
                  </a:cubicBezTo>
                  <a:cubicBezTo>
                    <a:pt x="405" y="10784"/>
                    <a:pt x="15" y="8431"/>
                    <a:pt x="905" y="6415"/>
                  </a:cubicBezTo>
                  <a:cubicBezTo>
                    <a:pt x="1796" y="4399"/>
                    <a:pt x="3792" y="3095"/>
                    <a:pt x="6001" y="3095"/>
                  </a:cubicBezTo>
                  <a:cubicBezTo>
                    <a:pt x="8874" y="3095"/>
                    <a:pt x="11308" y="5332"/>
                    <a:pt x="11544" y="8195"/>
                  </a:cubicBezTo>
                  <a:cubicBezTo>
                    <a:pt x="11551" y="8335"/>
                    <a:pt x="11654" y="8401"/>
                    <a:pt x="11758" y="8401"/>
                  </a:cubicBezTo>
                  <a:cubicBezTo>
                    <a:pt x="11875" y="8401"/>
                    <a:pt x="11993" y="8317"/>
                    <a:pt x="11972" y="8161"/>
                  </a:cubicBezTo>
                  <a:cubicBezTo>
                    <a:pt x="11842" y="6583"/>
                    <a:pt x="11092" y="5120"/>
                    <a:pt x="9889" y="4100"/>
                  </a:cubicBezTo>
                  <a:lnTo>
                    <a:pt x="10211" y="3638"/>
                  </a:lnTo>
                  <a:lnTo>
                    <a:pt x="10437" y="3797"/>
                  </a:lnTo>
                  <a:cubicBezTo>
                    <a:pt x="10528" y="3863"/>
                    <a:pt x="10632" y="3894"/>
                    <a:pt x="10735" y="3894"/>
                  </a:cubicBezTo>
                  <a:cubicBezTo>
                    <a:pt x="10897" y="3894"/>
                    <a:pt x="11057" y="3818"/>
                    <a:pt x="11159" y="3677"/>
                  </a:cubicBezTo>
                  <a:lnTo>
                    <a:pt x="11419" y="3316"/>
                  </a:lnTo>
                  <a:cubicBezTo>
                    <a:pt x="11583" y="3085"/>
                    <a:pt x="11530" y="2763"/>
                    <a:pt x="11299" y="2594"/>
                  </a:cubicBezTo>
                  <a:lnTo>
                    <a:pt x="10024" y="1670"/>
                  </a:lnTo>
                  <a:cubicBezTo>
                    <a:pt x="9933" y="1606"/>
                    <a:pt x="9829" y="1575"/>
                    <a:pt x="9725" y="1575"/>
                  </a:cubicBezTo>
                  <a:cubicBezTo>
                    <a:pt x="9564" y="1575"/>
                    <a:pt x="9404" y="1650"/>
                    <a:pt x="9302" y="1791"/>
                  </a:cubicBezTo>
                  <a:lnTo>
                    <a:pt x="9042" y="2152"/>
                  </a:lnTo>
                  <a:cubicBezTo>
                    <a:pt x="8874" y="2383"/>
                    <a:pt x="8931" y="2705"/>
                    <a:pt x="9162" y="2873"/>
                  </a:cubicBezTo>
                  <a:lnTo>
                    <a:pt x="9345" y="3008"/>
                  </a:lnTo>
                  <a:lnTo>
                    <a:pt x="9018" y="3475"/>
                  </a:lnTo>
                  <a:cubicBezTo>
                    <a:pt x="8349" y="3085"/>
                    <a:pt x="7618" y="2830"/>
                    <a:pt x="6858" y="2724"/>
                  </a:cubicBezTo>
                  <a:lnTo>
                    <a:pt x="6858" y="2108"/>
                  </a:lnTo>
                  <a:lnTo>
                    <a:pt x="7040" y="2108"/>
                  </a:lnTo>
                  <a:cubicBezTo>
                    <a:pt x="7353" y="2108"/>
                    <a:pt x="7603" y="1853"/>
                    <a:pt x="7608" y="1540"/>
                  </a:cubicBezTo>
                  <a:lnTo>
                    <a:pt x="7608" y="568"/>
                  </a:lnTo>
                  <a:cubicBezTo>
                    <a:pt x="7608" y="256"/>
                    <a:pt x="7353" y="1"/>
                    <a:pt x="7040" y="1"/>
                  </a:cubicBezTo>
                  <a:lnTo>
                    <a:pt x="6501" y="1"/>
                  </a:lnTo>
                  <a:cubicBezTo>
                    <a:pt x="6213" y="1"/>
                    <a:pt x="6213" y="429"/>
                    <a:pt x="6501" y="429"/>
                  </a:cubicBezTo>
                  <a:lnTo>
                    <a:pt x="7040" y="429"/>
                  </a:lnTo>
                  <a:cubicBezTo>
                    <a:pt x="7113" y="434"/>
                    <a:pt x="7175" y="492"/>
                    <a:pt x="7175" y="568"/>
                  </a:cubicBezTo>
                  <a:lnTo>
                    <a:pt x="7175" y="1540"/>
                  </a:lnTo>
                  <a:cubicBezTo>
                    <a:pt x="7175" y="1617"/>
                    <a:pt x="7113" y="1680"/>
                    <a:pt x="7040" y="1680"/>
                  </a:cubicBezTo>
                  <a:lnTo>
                    <a:pt x="4962" y="1680"/>
                  </a:lnTo>
                  <a:cubicBezTo>
                    <a:pt x="4885" y="1680"/>
                    <a:pt x="4822" y="1617"/>
                    <a:pt x="4822" y="1540"/>
                  </a:cubicBezTo>
                  <a:lnTo>
                    <a:pt x="4822" y="568"/>
                  </a:lnTo>
                  <a:cubicBezTo>
                    <a:pt x="4822" y="492"/>
                    <a:pt x="4885" y="434"/>
                    <a:pt x="4962" y="429"/>
                  </a:cubicBezTo>
                  <a:lnTo>
                    <a:pt x="5501" y="429"/>
                  </a:lnTo>
                  <a:cubicBezTo>
                    <a:pt x="5785" y="429"/>
                    <a:pt x="57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8" name="Google Shape;19318;p74"/>
          <p:cNvGrpSpPr/>
          <p:nvPr/>
        </p:nvGrpSpPr>
        <p:grpSpPr>
          <a:xfrm>
            <a:off x="3554290" y="3380517"/>
            <a:ext cx="340092" cy="338623"/>
            <a:chOff x="3554290" y="3380517"/>
            <a:chExt cx="340092" cy="338623"/>
          </a:xfrm>
        </p:grpSpPr>
        <p:sp>
          <p:nvSpPr>
            <p:cNvPr id="19319" name="Google Shape;19319;p74"/>
            <p:cNvSpPr/>
            <p:nvPr/>
          </p:nvSpPr>
          <p:spPr>
            <a:xfrm>
              <a:off x="3654742" y="3568175"/>
              <a:ext cx="52534" cy="52534"/>
            </a:xfrm>
            <a:custGeom>
              <a:rect b="b" l="l" r="r" t="t"/>
              <a:pathLst>
                <a:path extrusionOk="0" h="2003" w="2003">
                  <a:moveTo>
                    <a:pt x="1237" y="1"/>
                  </a:moveTo>
                  <a:lnTo>
                    <a:pt x="0" y="1242"/>
                  </a:lnTo>
                  <a:cubicBezTo>
                    <a:pt x="92" y="1252"/>
                    <a:pt x="178" y="1295"/>
                    <a:pt x="246" y="1362"/>
                  </a:cubicBezTo>
                  <a:lnTo>
                    <a:pt x="640" y="1757"/>
                  </a:lnTo>
                  <a:cubicBezTo>
                    <a:pt x="708" y="1824"/>
                    <a:pt x="751" y="1911"/>
                    <a:pt x="761" y="2002"/>
                  </a:cubicBezTo>
                  <a:lnTo>
                    <a:pt x="2002" y="766"/>
                  </a:lnTo>
                  <a:cubicBezTo>
                    <a:pt x="1708" y="549"/>
                    <a:pt x="1453" y="294"/>
                    <a:pt x="1237"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0" name="Google Shape;19320;p74"/>
            <p:cNvSpPr/>
            <p:nvPr/>
          </p:nvSpPr>
          <p:spPr>
            <a:xfrm>
              <a:off x="3654611" y="3568175"/>
              <a:ext cx="42436" cy="52534"/>
            </a:xfrm>
            <a:custGeom>
              <a:rect b="b" l="l" r="r" t="t"/>
              <a:pathLst>
                <a:path extrusionOk="0" h="2003" w="1618">
                  <a:moveTo>
                    <a:pt x="1242" y="1"/>
                  </a:moveTo>
                  <a:lnTo>
                    <a:pt x="1" y="1237"/>
                  </a:lnTo>
                  <a:cubicBezTo>
                    <a:pt x="92" y="1252"/>
                    <a:pt x="179" y="1295"/>
                    <a:pt x="246" y="1357"/>
                  </a:cubicBezTo>
                  <a:lnTo>
                    <a:pt x="645" y="1757"/>
                  </a:lnTo>
                  <a:cubicBezTo>
                    <a:pt x="708" y="1824"/>
                    <a:pt x="751" y="1911"/>
                    <a:pt x="766" y="2002"/>
                  </a:cubicBezTo>
                  <a:lnTo>
                    <a:pt x="1232" y="1535"/>
                  </a:lnTo>
                  <a:lnTo>
                    <a:pt x="1059" y="1357"/>
                  </a:lnTo>
                  <a:cubicBezTo>
                    <a:pt x="953" y="1261"/>
                    <a:pt x="953" y="1102"/>
                    <a:pt x="1049" y="1001"/>
                  </a:cubicBezTo>
                  <a:lnTo>
                    <a:pt x="1617" y="434"/>
                  </a:lnTo>
                  <a:cubicBezTo>
                    <a:pt x="1483" y="299"/>
                    <a:pt x="1353" y="154"/>
                    <a:pt x="1242" y="1"/>
                  </a:cubicBezTo>
                  <a:close/>
                </a:path>
              </a:pathLst>
            </a:custGeom>
            <a:solidFill>
              <a:srgbClr val="D9E2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1" name="Google Shape;19321;p74"/>
            <p:cNvSpPr/>
            <p:nvPr/>
          </p:nvSpPr>
          <p:spPr>
            <a:xfrm>
              <a:off x="3650204" y="3385579"/>
              <a:ext cx="239667" cy="228520"/>
            </a:xfrm>
            <a:custGeom>
              <a:rect b="b" l="l" r="r" t="t"/>
              <a:pathLst>
                <a:path extrusionOk="0" h="8713" w="9138">
                  <a:moveTo>
                    <a:pt x="4780" y="0"/>
                  </a:moveTo>
                  <a:cubicBezTo>
                    <a:pt x="3647" y="0"/>
                    <a:pt x="2532" y="442"/>
                    <a:pt x="1699" y="1275"/>
                  </a:cubicBezTo>
                  <a:cubicBezTo>
                    <a:pt x="0" y="2978"/>
                    <a:pt x="0" y="5736"/>
                    <a:pt x="1699" y="7434"/>
                  </a:cubicBezTo>
                  <a:cubicBezTo>
                    <a:pt x="2533" y="8269"/>
                    <a:pt x="3650" y="8713"/>
                    <a:pt x="4786" y="8713"/>
                  </a:cubicBezTo>
                  <a:cubicBezTo>
                    <a:pt x="5346" y="8713"/>
                    <a:pt x="5911" y="8605"/>
                    <a:pt x="6448" y="8382"/>
                  </a:cubicBezTo>
                  <a:cubicBezTo>
                    <a:pt x="8074" y="7708"/>
                    <a:pt x="9138" y="6116"/>
                    <a:pt x="9138" y="4355"/>
                  </a:cubicBezTo>
                  <a:cubicBezTo>
                    <a:pt x="9138" y="2593"/>
                    <a:pt x="8074" y="1006"/>
                    <a:pt x="6448" y="332"/>
                  </a:cubicBezTo>
                  <a:cubicBezTo>
                    <a:pt x="5909" y="109"/>
                    <a:pt x="5342" y="0"/>
                    <a:pt x="4780"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74"/>
            <p:cNvSpPr/>
            <p:nvPr/>
          </p:nvSpPr>
          <p:spPr>
            <a:xfrm>
              <a:off x="3661299" y="3385632"/>
              <a:ext cx="124082" cy="228442"/>
            </a:xfrm>
            <a:custGeom>
              <a:rect b="b" l="l" r="r" t="t"/>
              <a:pathLst>
                <a:path extrusionOk="0" h="8710" w="4731">
                  <a:moveTo>
                    <a:pt x="4347" y="0"/>
                  </a:moveTo>
                  <a:cubicBezTo>
                    <a:pt x="1969" y="0"/>
                    <a:pt x="1" y="1931"/>
                    <a:pt x="1" y="4353"/>
                  </a:cubicBezTo>
                  <a:cubicBezTo>
                    <a:pt x="1" y="6778"/>
                    <a:pt x="1969" y="8709"/>
                    <a:pt x="4347" y="8709"/>
                  </a:cubicBezTo>
                  <a:cubicBezTo>
                    <a:pt x="4474" y="8709"/>
                    <a:pt x="4602" y="8704"/>
                    <a:pt x="4730" y="8693"/>
                  </a:cubicBezTo>
                  <a:cubicBezTo>
                    <a:pt x="3706" y="8606"/>
                    <a:pt x="2748" y="8159"/>
                    <a:pt x="2021" y="7437"/>
                  </a:cubicBezTo>
                  <a:cubicBezTo>
                    <a:pt x="823" y="6239"/>
                    <a:pt x="429" y="4454"/>
                    <a:pt x="1011" y="2861"/>
                  </a:cubicBezTo>
                  <a:cubicBezTo>
                    <a:pt x="1588" y="1268"/>
                    <a:pt x="3042" y="162"/>
                    <a:pt x="4730" y="17"/>
                  </a:cubicBezTo>
                  <a:cubicBezTo>
                    <a:pt x="4602" y="6"/>
                    <a:pt x="4474" y="0"/>
                    <a:pt x="4347"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74"/>
            <p:cNvSpPr/>
            <p:nvPr/>
          </p:nvSpPr>
          <p:spPr>
            <a:xfrm>
              <a:off x="3683120" y="3407348"/>
              <a:ext cx="193874" cy="184983"/>
            </a:xfrm>
            <a:custGeom>
              <a:rect b="b" l="l" r="r" t="t"/>
              <a:pathLst>
                <a:path extrusionOk="0" h="7053" w="7392">
                  <a:moveTo>
                    <a:pt x="3522" y="0"/>
                  </a:moveTo>
                  <a:cubicBezTo>
                    <a:pt x="3068" y="0"/>
                    <a:pt x="2611" y="87"/>
                    <a:pt x="2176" y="267"/>
                  </a:cubicBezTo>
                  <a:cubicBezTo>
                    <a:pt x="857" y="816"/>
                    <a:pt x="1" y="2100"/>
                    <a:pt x="1" y="3525"/>
                  </a:cubicBezTo>
                  <a:cubicBezTo>
                    <a:pt x="1" y="4954"/>
                    <a:pt x="857" y="6238"/>
                    <a:pt x="2176" y="6782"/>
                  </a:cubicBezTo>
                  <a:cubicBezTo>
                    <a:pt x="2613" y="6964"/>
                    <a:pt x="3071" y="7052"/>
                    <a:pt x="3526" y="7052"/>
                  </a:cubicBezTo>
                  <a:cubicBezTo>
                    <a:pt x="4443" y="7052"/>
                    <a:pt x="5345" y="6693"/>
                    <a:pt x="6020" y="6017"/>
                  </a:cubicBezTo>
                  <a:cubicBezTo>
                    <a:pt x="7392" y="4641"/>
                    <a:pt x="7392" y="2408"/>
                    <a:pt x="6020" y="1032"/>
                  </a:cubicBezTo>
                  <a:cubicBezTo>
                    <a:pt x="5344" y="359"/>
                    <a:pt x="4441" y="0"/>
                    <a:pt x="3522" y="0"/>
                  </a:cubicBezTo>
                  <a:close/>
                </a:path>
              </a:pathLst>
            </a:custGeom>
            <a:solidFill>
              <a:srgbClr val="BC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74"/>
            <p:cNvSpPr/>
            <p:nvPr/>
          </p:nvSpPr>
          <p:spPr>
            <a:xfrm>
              <a:off x="3683120" y="3407348"/>
              <a:ext cx="102392" cy="184878"/>
            </a:xfrm>
            <a:custGeom>
              <a:rect b="b" l="l" r="r" t="t"/>
              <a:pathLst>
                <a:path extrusionOk="0" h="7049" w="3904">
                  <a:moveTo>
                    <a:pt x="3517" y="1"/>
                  </a:moveTo>
                  <a:cubicBezTo>
                    <a:pt x="1600" y="1"/>
                    <a:pt x="1" y="1557"/>
                    <a:pt x="1" y="3525"/>
                  </a:cubicBezTo>
                  <a:cubicBezTo>
                    <a:pt x="1" y="5492"/>
                    <a:pt x="1600" y="7048"/>
                    <a:pt x="3517" y="7048"/>
                  </a:cubicBezTo>
                  <a:cubicBezTo>
                    <a:pt x="3645" y="7048"/>
                    <a:pt x="3773" y="7042"/>
                    <a:pt x="3903" y="7027"/>
                  </a:cubicBezTo>
                  <a:cubicBezTo>
                    <a:pt x="3105" y="6941"/>
                    <a:pt x="2359" y="6585"/>
                    <a:pt x="1791" y="6017"/>
                  </a:cubicBezTo>
                  <a:cubicBezTo>
                    <a:pt x="829" y="5059"/>
                    <a:pt x="506" y="3630"/>
                    <a:pt x="954" y="2350"/>
                  </a:cubicBezTo>
                  <a:cubicBezTo>
                    <a:pt x="1406" y="1071"/>
                    <a:pt x="2551" y="166"/>
                    <a:pt x="3903" y="22"/>
                  </a:cubicBezTo>
                  <a:cubicBezTo>
                    <a:pt x="3773" y="8"/>
                    <a:pt x="3645" y="1"/>
                    <a:pt x="3517"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74"/>
            <p:cNvSpPr/>
            <p:nvPr/>
          </p:nvSpPr>
          <p:spPr>
            <a:xfrm>
              <a:off x="3741817" y="3443857"/>
              <a:ext cx="59091" cy="50619"/>
            </a:xfrm>
            <a:custGeom>
              <a:rect b="b" l="l" r="r" t="t"/>
              <a:pathLst>
                <a:path extrusionOk="0" h="1930" w="2253">
                  <a:moveTo>
                    <a:pt x="1290" y="1"/>
                  </a:moveTo>
                  <a:cubicBezTo>
                    <a:pt x="429" y="1"/>
                    <a:pt x="0" y="1040"/>
                    <a:pt x="607" y="1647"/>
                  </a:cubicBezTo>
                  <a:cubicBezTo>
                    <a:pt x="802" y="1842"/>
                    <a:pt x="1043" y="1930"/>
                    <a:pt x="1279" y="1930"/>
                  </a:cubicBezTo>
                  <a:cubicBezTo>
                    <a:pt x="1775" y="1930"/>
                    <a:pt x="2252" y="1544"/>
                    <a:pt x="2252" y="963"/>
                  </a:cubicBezTo>
                  <a:cubicBezTo>
                    <a:pt x="2252" y="434"/>
                    <a:pt x="1819" y="1"/>
                    <a:pt x="1290" y="1"/>
                  </a:cubicBezTo>
                  <a:close/>
                </a:path>
              </a:pathLst>
            </a:custGeom>
            <a:solidFill>
              <a:srgbClr val="E7EC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74"/>
            <p:cNvSpPr/>
            <p:nvPr/>
          </p:nvSpPr>
          <p:spPr>
            <a:xfrm>
              <a:off x="3750393" y="3443857"/>
              <a:ext cx="35119" cy="50619"/>
            </a:xfrm>
            <a:custGeom>
              <a:rect b="b" l="l" r="r" t="t"/>
              <a:pathLst>
                <a:path extrusionOk="0" h="1930" w="1339">
                  <a:moveTo>
                    <a:pt x="962" y="0"/>
                  </a:moveTo>
                  <a:cubicBezTo>
                    <a:pt x="454" y="0"/>
                    <a:pt x="1" y="410"/>
                    <a:pt x="1" y="963"/>
                  </a:cubicBezTo>
                  <a:cubicBezTo>
                    <a:pt x="1" y="1521"/>
                    <a:pt x="456" y="1929"/>
                    <a:pt x="965" y="1929"/>
                  </a:cubicBezTo>
                  <a:cubicBezTo>
                    <a:pt x="1088" y="1929"/>
                    <a:pt x="1214" y="1905"/>
                    <a:pt x="1338" y="1853"/>
                  </a:cubicBezTo>
                  <a:cubicBezTo>
                    <a:pt x="982" y="1699"/>
                    <a:pt x="751" y="1353"/>
                    <a:pt x="751" y="963"/>
                  </a:cubicBezTo>
                  <a:cubicBezTo>
                    <a:pt x="751" y="578"/>
                    <a:pt x="982" y="232"/>
                    <a:pt x="1338" y="78"/>
                  </a:cubicBezTo>
                  <a:cubicBezTo>
                    <a:pt x="1213" y="25"/>
                    <a:pt x="1086" y="0"/>
                    <a:pt x="962"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74"/>
            <p:cNvSpPr/>
            <p:nvPr/>
          </p:nvSpPr>
          <p:spPr>
            <a:xfrm>
              <a:off x="3734237" y="3494476"/>
              <a:ext cx="82695" cy="52770"/>
            </a:xfrm>
            <a:custGeom>
              <a:rect b="b" l="l" r="r" t="t"/>
              <a:pathLst>
                <a:path extrusionOk="0" h="2012" w="3153">
                  <a:moveTo>
                    <a:pt x="1030" y="0"/>
                  </a:moveTo>
                  <a:cubicBezTo>
                    <a:pt x="463" y="0"/>
                    <a:pt x="1" y="462"/>
                    <a:pt x="1" y="1030"/>
                  </a:cubicBezTo>
                  <a:lnTo>
                    <a:pt x="1" y="1839"/>
                  </a:lnTo>
                  <a:cubicBezTo>
                    <a:pt x="1" y="1935"/>
                    <a:pt x="78" y="2012"/>
                    <a:pt x="174" y="2012"/>
                  </a:cubicBezTo>
                  <a:lnTo>
                    <a:pt x="2979" y="2012"/>
                  </a:lnTo>
                  <a:cubicBezTo>
                    <a:pt x="3075" y="2012"/>
                    <a:pt x="3152" y="1935"/>
                    <a:pt x="3152" y="1839"/>
                  </a:cubicBezTo>
                  <a:lnTo>
                    <a:pt x="3152" y="1030"/>
                  </a:lnTo>
                  <a:cubicBezTo>
                    <a:pt x="3152" y="462"/>
                    <a:pt x="2690" y="0"/>
                    <a:pt x="2123" y="0"/>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74"/>
            <p:cNvSpPr/>
            <p:nvPr/>
          </p:nvSpPr>
          <p:spPr>
            <a:xfrm>
              <a:off x="3734237" y="3494345"/>
              <a:ext cx="46842" cy="52901"/>
            </a:xfrm>
            <a:custGeom>
              <a:rect b="b" l="l" r="r" t="t"/>
              <a:pathLst>
                <a:path extrusionOk="0" h="2017" w="1786">
                  <a:moveTo>
                    <a:pt x="1030" y="1"/>
                  </a:moveTo>
                  <a:cubicBezTo>
                    <a:pt x="463" y="5"/>
                    <a:pt x="1" y="467"/>
                    <a:pt x="1" y="1035"/>
                  </a:cubicBezTo>
                  <a:lnTo>
                    <a:pt x="1" y="1844"/>
                  </a:lnTo>
                  <a:cubicBezTo>
                    <a:pt x="1" y="1940"/>
                    <a:pt x="78" y="2017"/>
                    <a:pt x="174" y="2017"/>
                  </a:cubicBezTo>
                  <a:lnTo>
                    <a:pt x="929" y="2017"/>
                  </a:lnTo>
                  <a:cubicBezTo>
                    <a:pt x="833" y="2017"/>
                    <a:pt x="756" y="1940"/>
                    <a:pt x="756" y="1844"/>
                  </a:cubicBezTo>
                  <a:lnTo>
                    <a:pt x="756" y="1035"/>
                  </a:lnTo>
                  <a:cubicBezTo>
                    <a:pt x="756" y="467"/>
                    <a:pt x="1218" y="5"/>
                    <a:pt x="17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74"/>
            <p:cNvSpPr/>
            <p:nvPr/>
          </p:nvSpPr>
          <p:spPr>
            <a:xfrm>
              <a:off x="3559824" y="3596842"/>
              <a:ext cx="119938" cy="117368"/>
            </a:xfrm>
            <a:custGeom>
              <a:rect b="b" l="l" r="r" t="t"/>
              <a:pathLst>
                <a:path extrusionOk="0" h="4475" w="4573">
                  <a:moveTo>
                    <a:pt x="3627" y="1"/>
                  </a:moveTo>
                  <a:cubicBezTo>
                    <a:pt x="3499" y="1"/>
                    <a:pt x="3372" y="50"/>
                    <a:pt x="3273" y="149"/>
                  </a:cubicBezTo>
                  <a:lnTo>
                    <a:pt x="198" y="3224"/>
                  </a:lnTo>
                  <a:cubicBezTo>
                    <a:pt x="1" y="3421"/>
                    <a:pt x="1" y="3734"/>
                    <a:pt x="198" y="3931"/>
                  </a:cubicBezTo>
                  <a:lnTo>
                    <a:pt x="598" y="4330"/>
                  </a:lnTo>
                  <a:cubicBezTo>
                    <a:pt x="694" y="4427"/>
                    <a:pt x="821" y="4475"/>
                    <a:pt x="949" y="4475"/>
                  </a:cubicBezTo>
                  <a:cubicBezTo>
                    <a:pt x="1076" y="4475"/>
                    <a:pt x="1204" y="4427"/>
                    <a:pt x="1300" y="4330"/>
                  </a:cubicBezTo>
                  <a:lnTo>
                    <a:pt x="4380" y="1256"/>
                  </a:lnTo>
                  <a:cubicBezTo>
                    <a:pt x="4572" y="1058"/>
                    <a:pt x="4572" y="741"/>
                    <a:pt x="4380" y="548"/>
                  </a:cubicBezTo>
                  <a:lnTo>
                    <a:pt x="3980" y="149"/>
                  </a:lnTo>
                  <a:cubicBezTo>
                    <a:pt x="3882" y="50"/>
                    <a:pt x="3754" y="1"/>
                    <a:pt x="3627" y="1"/>
                  </a:cubicBez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74"/>
            <p:cNvSpPr/>
            <p:nvPr/>
          </p:nvSpPr>
          <p:spPr>
            <a:xfrm>
              <a:off x="3559956" y="3596842"/>
              <a:ext cx="105041" cy="117368"/>
            </a:xfrm>
            <a:custGeom>
              <a:rect b="b" l="l" r="r" t="t"/>
              <a:pathLst>
                <a:path extrusionOk="0" h="4475" w="4005">
                  <a:moveTo>
                    <a:pt x="3624" y="1"/>
                  </a:moveTo>
                  <a:cubicBezTo>
                    <a:pt x="3496" y="1"/>
                    <a:pt x="3369" y="50"/>
                    <a:pt x="3273" y="149"/>
                  </a:cubicBezTo>
                  <a:lnTo>
                    <a:pt x="193" y="3224"/>
                  </a:lnTo>
                  <a:cubicBezTo>
                    <a:pt x="1" y="3421"/>
                    <a:pt x="1" y="3734"/>
                    <a:pt x="193" y="3931"/>
                  </a:cubicBezTo>
                  <a:lnTo>
                    <a:pt x="593" y="4330"/>
                  </a:lnTo>
                  <a:cubicBezTo>
                    <a:pt x="691" y="4427"/>
                    <a:pt x="819" y="4475"/>
                    <a:pt x="946" y="4475"/>
                  </a:cubicBezTo>
                  <a:cubicBezTo>
                    <a:pt x="1074" y="4475"/>
                    <a:pt x="1201" y="4427"/>
                    <a:pt x="1300" y="4330"/>
                  </a:cubicBezTo>
                  <a:lnTo>
                    <a:pt x="1324" y="4306"/>
                  </a:lnTo>
                  <a:lnTo>
                    <a:pt x="953" y="3931"/>
                  </a:lnTo>
                  <a:cubicBezTo>
                    <a:pt x="756" y="3734"/>
                    <a:pt x="756" y="3421"/>
                    <a:pt x="953" y="3224"/>
                  </a:cubicBezTo>
                  <a:lnTo>
                    <a:pt x="4004" y="173"/>
                  </a:lnTo>
                  <a:lnTo>
                    <a:pt x="3975" y="149"/>
                  </a:lnTo>
                  <a:cubicBezTo>
                    <a:pt x="3879" y="50"/>
                    <a:pt x="3751" y="1"/>
                    <a:pt x="362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74"/>
            <p:cNvSpPr/>
            <p:nvPr/>
          </p:nvSpPr>
          <p:spPr>
            <a:xfrm>
              <a:off x="3636068" y="3596842"/>
              <a:ext cx="43695" cy="42541"/>
            </a:xfrm>
            <a:custGeom>
              <a:rect b="b" l="l" r="r" t="t"/>
              <a:pathLst>
                <a:path extrusionOk="0" h="1622" w="1666">
                  <a:moveTo>
                    <a:pt x="720" y="1"/>
                  </a:moveTo>
                  <a:cubicBezTo>
                    <a:pt x="592" y="1"/>
                    <a:pt x="465" y="50"/>
                    <a:pt x="366" y="149"/>
                  </a:cubicBezTo>
                  <a:lnTo>
                    <a:pt x="0" y="515"/>
                  </a:lnTo>
                  <a:lnTo>
                    <a:pt x="1107" y="1621"/>
                  </a:lnTo>
                  <a:lnTo>
                    <a:pt x="1473" y="1251"/>
                  </a:lnTo>
                  <a:cubicBezTo>
                    <a:pt x="1665" y="1058"/>
                    <a:pt x="1665" y="741"/>
                    <a:pt x="1473" y="548"/>
                  </a:cubicBezTo>
                  <a:lnTo>
                    <a:pt x="1073" y="149"/>
                  </a:lnTo>
                  <a:cubicBezTo>
                    <a:pt x="975" y="50"/>
                    <a:pt x="847" y="1"/>
                    <a:pt x="72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2" name="Google Shape;19332;p74"/>
            <p:cNvSpPr/>
            <p:nvPr/>
          </p:nvSpPr>
          <p:spPr>
            <a:xfrm>
              <a:off x="3636199" y="3596816"/>
              <a:ext cx="28798" cy="23500"/>
            </a:xfrm>
            <a:custGeom>
              <a:rect b="b" l="l" r="r" t="t"/>
              <a:pathLst>
                <a:path extrusionOk="0" h="896" w="1098">
                  <a:moveTo>
                    <a:pt x="674" y="1"/>
                  </a:moveTo>
                  <a:cubicBezTo>
                    <a:pt x="654" y="1"/>
                    <a:pt x="640" y="6"/>
                    <a:pt x="626" y="10"/>
                  </a:cubicBezTo>
                  <a:cubicBezTo>
                    <a:pt x="524" y="30"/>
                    <a:pt x="438" y="73"/>
                    <a:pt x="366" y="145"/>
                  </a:cubicBezTo>
                  <a:lnTo>
                    <a:pt x="91" y="424"/>
                  </a:lnTo>
                  <a:lnTo>
                    <a:pt x="0" y="516"/>
                  </a:lnTo>
                  <a:lnTo>
                    <a:pt x="375" y="896"/>
                  </a:lnTo>
                  <a:lnTo>
                    <a:pt x="1097" y="174"/>
                  </a:lnTo>
                  <a:lnTo>
                    <a:pt x="1073" y="150"/>
                  </a:lnTo>
                  <a:cubicBezTo>
                    <a:pt x="1063" y="135"/>
                    <a:pt x="1049" y="126"/>
                    <a:pt x="1039" y="116"/>
                  </a:cubicBezTo>
                  <a:lnTo>
                    <a:pt x="1025" y="107"/>
                  </a:lnTo>
                  <a:cubicBezTo>
                    <a:pt x="1010" y="97"/>
                    <a:pt x="996" y="83"/>
                    <a:pt x="977" y="73"/>
                  </a:cubicBezTo>
                  <a:cubicBezTo>
                    <a:pt x="900" y="25"/>
                    <a:pt x="813" y="1"/>
                    <a:pt x="722"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3" name="Google Shape;19333;p74"/>
            <p:cNvSpPr/>
            <p:nvPr/>
          </p:nvSpPr>
          <p:spPr>
            <a:xfrm>
              <a:off x="3554290" y="3380517"/>
              <a:ext cx="340040" cy="338623"/>
            </a:xfrm>
            <a:custGeom>
              <a:rect b="b" l="l" r="r" t="t"/>
              <a:pathLst>
                <a:path extrusionOk="0" h="12911" w="12965">
                  <a:moveTo>
                    <a:pt x="4980" y="7502"/>
                  </a:moveTo>
                  <a:cubicBezTo>
                    <a:pt x="5129" y="7680"/>
                    <a:pt x="5298" y="7844"/>
                    <a:pt x="5476" y="7998"/>
                  </a:cubicBezTo>
                  <a:lnTo>
                    <a:pt x="4764" y="8710"/>
                  </a:lnTo>
                  <a:cubicBezTo>
                    <a:pt x="4749" y="8690"/>
                    <a:pt x="4735" y="8676"/>
                    <a:pt x="4716" y="8657"/>
                  </a:cubicBezTo>
                  <a:lnTo>
                    <a:pt x="4321" y="8262"/>
                  </a:lnTo>
                  <a:cubicBezTo>
                    <a:pt x="4302" y="8243"/>
                    <a:pt x="4287" y="8229"/>
                    <a:pt x="4268" y="8214"/>
                  </a:cubicBezTo>
                  <a:lnTo>
                    <a:pt x="4980" y="7502"/>
                  </a:lnTo>
                  <a:close/>
                  <a:moveTo>
                    <a:pt x="3833" y="8437"/>
                  </a:moveTo>
                  <a:cubicBezTo>
                    <a:pt x="3912" y="8437"/>
                    <a:pt x="3992" y="8467"/>
                    <a:pt x="4052" y="8527"/>
                  </a:cubicBezTo>
                  <a:lnTo>
                    <a:pt x="4451" y="8926"/>
                  </a:lnTo>
                  <a:cubicBezTo>
                    <a:pt x="4571" y="9047"/>
                    <a:pt x="4571" y="9244"/>
                    <a:pt x="4451" y="9369"/>
                  </a:cubicBezTo>
                  <a:lnTo>
                    <a:pt x="4451" y="9364"/>
                  </a:lnTo>
                  <a:lnTo>
                    <a:pt x="4215" y="9600"/>
                  </a:lnTo>
                  <a:lnTo>
                    <a:pt x="3378" y="8763"/>
                  </a:lnTo>
                  <a:lnTo>
                    <a:pt x="3614" y="8527"/>
                  </a:lnTo>
                  <a:cubicBezTo>
                    <a:pt x="3674" y="8467"/>
                    <a:pt x="3753" y="8437"/>
                    <a:pt x="3833" y="8437"/>
                  </a:cubicBezTo>
                  <a:close/>
                  <a:moveTo>
                    <a:pt x="3113" y="9027"/>
                  </a:moveTo>
                  <a:lnTo>
                    <a:pt x="3951" y="9865"/>
                  </a:lnTo>
                  <a:lnTo>
                    <a:pt x="1376" y="12439"/>
                  </a:lnTo>
                  <a:cubicBezTo>
                    <a:pt x="1314" y="12499"/>
                    <a:pt x="1234" y="12529"/>
                    <a:pt x="1155" y="12529"/>
                  </a:cubicBezTo>
                  <a:cubicBezTo>
                    <a:pt x="1076" y="12529"/>
                    <a:pt x="996" y="12499"/>
                    <a:pt x="934" y="12439"/>
                  </a:cubicBezTo>
                  <a:lnTo>
                    <a:pt x="539" y="12044"/>
                  </a:lnTo>
                  <a:cubicBezTo>
                    <a:pt x="419" y="11919"/>
                    <a:pt x="419" y="11727"/>
                    <a:pt x="539" y="11606"/>
                  </a:cubicBezTo>
                  <a:lnTo>
                    <a:pt x="539" y="11602"/>
                  </a:lnTo>
                  <a:lnTo>
                    <a:pt x="3113" y="9027"/>
                  </a:lnTo>
                  <a:close/>
                  <a:moveTo>
                    <a:pt x="8430" y="0"/>
                  </a:moveTo>
                  <a:cubicBezTo>
                    <a:pt x="4725" y="0"/>
                    <a:pt x="2584" y="4211"/>
                    <a:pt x="4740" y="7204"/>
                  </a:cubicBezTo>
                  <a:lnTo>
                    <a:pt x="3883" y="8065"/>
                  </a:lnTo>
                  <a:cubicBezTo>
                    <a:pt x="3862" y="8063"/>
                    <a:pt x="3840" y="8062"/>
                    <a:pt x="3819" y="8062"/>
                  </a:cubicBezTo>
                  <a:cubicBezTo>
                    <a:pt x="3640" y="8062"/>
                    <a:pt x="3469" y="8133"/>
                    <a:pt x="3344" y="8262"/>
                  </a:cubicBezTo>
                  <a:lnTo>
                    <a:pt x="270" y="11337"/>
                  </a:lnTo>
                  <a:cubicBezTo>
                    <a:pt x="0" y="11606"/>
                    <a:pt x="0" y="12044"/>
                    <a:pt x="270" y="12314"/>
                  </a:cubicBezTo>
                  <a:lnTo>
                    <a:pt x="669" y="12708"/>
                  </a:lnTo>
                  <a:cubicBezTo>
                    <a:pt x="804" y="12843"/>
                    <a:pt x="979" y="12910"/>
                    <a:pt x="1155" y="12910"/>
                  </a:cubicBezTo>
                  <a:cubicBezTo>
                    <a:pt x="1331" y="12910"/>
                    <a:pt x="1506" y="12843"/>
                    <a:pt x="1641" y="12708"/>
                  </a:cubicBezTo>
                  <a:lnTo>
                    <a:pt x="4350" y="10004"/>
                  </a:lnTo>
                  <a:lnTo>
                    <a:pt x="4716" y="9638"/>
                  </a:lnTo>
                  <a:cubicBezTo>
                    <a:pt x="4860" y="9494"/>
                    <a:pt x="4932" y="9297"/>
                    <a:pt x="4913" y="9095"/>
                  </a:cubicBezTo>
                  <a:lnTo>
                    <a:pt x="5774" y="8233"/>
                  </a:lnTo>
                  <a:cubicBezTo>
                    <a:pt x="6419" y="8700"/>
                    <a:pt x="7179" y="8989"/>
                    <a:pt x="7968" y="9066"/>
                  </a:cubicBezTo>
                  <a:lnTo>
                    <a:pt x="7988" y="9066"/>
                  </a:lnTo>
                  <a:cubicBezTo>
                    <a:pt x="7989" y="9066"/>
                    <a:pt x="7991" y="9066"/>
                    <a:pt x="7993" y="9066"/>
                  </a:cubicBezTo>
                  <a:cubicBezTo>
                    <a:pt x="8233" y="9066"/>
                    <a:pt x="8251" y="8710"/>
                    <a:pt x="8007" y="8690"/>
                  </a:cubicBezTo>
                  <a:cubicBezTo>
                    <a:pt x="7203" y="8609"/>
                    <a:pt x="6438" y="8291"/>
                    <a:pt x="5808" y="7786"/>
                  </a:cubicBezTo>
                  <a:cubicBezTo>
                    <a:pt x="2738" y="5303"/>
                    <a:pt x="4542" y="381"/>
                    <a:pt x="8430" y="381"/>
                  </a:cubicBezTo>
                  <a:cubicBezTo>
                    <a:pt x="8434" y="381"/>
                    <a:pt x="8437" y="381"/>
                    <a:pt x="8440" y="381"/>
                  </a:cubicBezTo>
                  <a:cubicBezTo>
                    <a:pt x="10572" y="381"/>
                    <a:pt x="12362" y="2000"/>
                    <a:pt x="12573" y="4124"/>
                  </a:cubicBezTo>
                  <a:cubicBezTo>
                    <a:pt x="12584" y="4240"/>
                    <a:pt x="12671" y="4294"/>
                    <a:pt x="12759" y="4294"/>
                  </a:cubicBezTo>
                  <a:cubicBezTo>
                    <a:pt x="12861" y="4294"/>
                    <a:pt x="12964" y="4220"/>
                    <a:pt x="12949" y="4086"/>
                  </a:cubicBezTo>
                  <a:cubicBezTo>
                    <a:pt x="12718" y="1766"/>
                    <a:pt x="10764" y="0"/>
                    <a:pt x="8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4" name="Google Shape;19334;p74"/>
            <p:cNvSpPr/>
            <p:nvPr/>
          </p:nvSpPr>
          <p:spPr>
            <a:xfrm>
              <a:off x="3670268" y="3402286"/>
              <a:ext cx="202948" cy="194949"/>
            </a:xfrm>
            <a:custGeom>
              <a:rect b="b" l="l" r="r" t="t"/>
              <a:pathLst>
                <a:path extrusionOk="0" h="7433" w="7738">
                  <a:moveTo>
                    <a:pt x="4011" y="382"/>
                  </a:moveTo>
                  <a:cubicBezTo>
                    <a:pt x="4442" y="382"/>
                    <a:pt x="4875" y="466"/>
                    <a:pt x="5288" y="638"/>
                  </a:cubicBezTo>
                  <a:cubicBezTo>
                    <a:pt x="6530" y="1153"/>
                    <a:pt x="7343" y="2370"/>
                    <a:pt x="7343" y="3718"/>
                  </a:cubicBezTo>
                  <a:cubicBezTo>
                    <a:pt x="7348" y="5557"/>
                    <a:pt x="5856" y="7052"/>
                    <a:pt x="4017" y="7052"/>
                  </a:cubicBezTo>
                  <a:cubicBezTo>
                    <a:pt x="4014" y="7052"/>
                    <a:pt x="4011" y="7052"/>
                    <a:pt x="4008" y="7052"/>
                  </a:cubicBezTo>
                  <a:cubicBezTo>
                    <a:pt x="2661" y="7052"/>
                    <a:pt x="1444" y="6239"/>
                    <a:pt x="929" y="4993"/>
                  </a:cubicBezTo>
                  <a:cubicBezTo>
                    <a:pt x="414" y="3746"/>
                    <a:pt x="698" y="2313"/>
                    <a:pt x="1651" y="1360"/>
                  </a:cubicBezTo>
                  <a:cubicBezTo>
                    <a:pt x="2288" y="723"/>
                    <a:pt x="3142" y="382"/>
                    <a:pt x="4011" y="382"/>
                  </a:cubicBezTo>
                  <a:close/>
                  <a:moveTo>
                    <a:pt x="4013" y="1"/>
                  </a:moveTo>
                  <a:cubicBezTo>
                    <a:pt x="3044" y="1"/>
                    <a:pt x="2093" y="378"/>
                    <a:pt x="1381" y="1090"/>
                  </a:cubicBezTo>
                  <a:cubicBezTo>
                    <a:pt x="318" y="2149"/>
                    <a:pt x="0" y="3751"/>
                    <a:pt x="578" y="5137"/>
                  </a:cubicBezTo>
                  <a:cubicBezTo>
                    <a:pt x="1150" y="6528"/>
                    <a:pt x="2507" y="7432"/>
                    <a:pt x="4008" y="7432"/>
                  </a:cubicBezTo>
                  <a:cubicBezTo>
                    <a:pt x="4014" y="7432"/>
                    <a:pt x="4020" y="7432"/>
                    <a:pt x="4026" y="7432"/>
                  </a:cubicBezTo>
                  <a:cubicBezTo>
                    <a:pt x="6077" y="7432"/>
                    <a:pt x="7737" y="5766"/>
                    <a:pt x="7723" y="3718"/>
                  </a:cubicBezTo>
                  <a:cubicBezTo>
                    <a:pt x="7723" y="2216"/>
                    <a:pt x="6818" y="859"/>
                    <a:pt x="5433" y="282"/>
                  </a:cubicBezTo>
                  <a:cubicBezTo>
                    <a:pt x="4973" y="93"/>
                    <a:pt x="44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5" name="Google Shape;19335;p74"/>
            <p:cNvSpPr/>
            <p:nvPr/>
          </p:nvSpPr>
          <p:spPr>
            <a:xfrm>
              <a:off x="3729071" y="3438821"/>
              <a:ext cx="92793" cy="113355"/>
            </a:xfrm>
            <a:custGeom>
              <a:rect b="b" l="l" r="r" t="t"/>
              <a:pathLst>
                <a:path extrusionOk="0" h="4322" w="3538">
                  <a:moveTo>
                    <a:pt x="1766" y="381"/>
                  </a:moveTo>
                  <a:cubicBezTo>
                    <a:pt x="2459" y="381"/>
                    <a:pt x="2801" y="1213"/>
                    <a:pt x="2315" y="1704"/>
                  </a:cubicBezTo>
                  <a:cubicBezTo>
                    <a:pt x="2158" y="1861"/>
                    <a:pt x="1965" y="1931"/>
                    <a:pt x="1776" y="1931"/>
                  </a:cubicBezTo>
                  <a:cubicBezTo>
                    <a:pt x="1378" y="1931"/>
                    <a:pt x="996" y="1621"/>
                    <a:pt x="996" y="1155"/>
                  </a:cubicBezTo>
                  <a:cubicBezTo>
                    <a:pt x="996" y="727"/>
                    <a:pt x="1343" y="381"/>
                    <a:pt x="1766" y="381"/>
                  </a:cubicBezTo>
                  <a:close/>
                  <a:moveTo>
                    <a:pt x="2310" y="2310"/>
                  </a:moveTo>
                  <a:cubicBezTo>
                    <a:pt x="2777" y="2310"/>
                    <a:pt x="3152" y="2685"/>
                    <a:pt x="3152" y="3152"/>
                  </a:cubicBezTo>
                  <a:lnTo>
                    <a:pt x="3157" y="3946"/>
                  </a:lnTo>
                  <a:lnTo>
                    <a:pt x="2743" y="3946"/>
                  </a:lnTo>
                  <a:lnTo>
                    <a:pt x="2743" y="3114"/>
                  </a:lnTo>
                  <a:cubicBezTo>
                    <a:pt x="2743" y="2989"/>
                    <a:pt x="2648" y="2926"/>
                    <a:pt x="2553" y="2926"/>
                  </a:cubicBezTo>
                  <a:cubicBezTo>
                    <a:pt x="2458" y="2926"/>
                    <a:pt x="2363" y="2989"/>
                    <a:pt x="2363" y="3114"/>
                  </a:cubicBezTo>
                  <a:lnTo>
                    <a:pt x="2363" y="3946"/>
                  </a:lnTo>
                  <a:lnTo>
                    <a:pt x="1175" y="3946"/>
                  </a:lnTo>
                  <a:lnTo>
                    <a:pt x="1175" y="3114"/>
                  </a:lnTo>
                  <a:cubicBezTo>
                    <a:pt x="1175" y="2989"/>
                    <a:pt x="1079" y="2926"/>
                    <a:pt x="984" y="2926"/>
                  </a:cubicBezTo>
                  <a:cubicBezTo>
                    <a:pt x="889" y="2926"/>
                    <a:pt x="794" y="2989"/>
                    <a:pt x="794" y="3114"/>
                  </a:cubicBezTo>
                  <a:lnTo>
                    <a:pt x="794" y="3946"/>
                  </a:lnTo>
                  <a:lnTo>
                    <a:pt x="381" y="3946"/>
                  </a:lnTo>
                  <a:lnTo>
                    <a:pt x="381" y="3152"/>
                  </a:lnTo>
                  <a:cubicBezTo>
                    <a:pt x="381" y="2685"/>
                    <a:pt x="756" y="2310"/>
                    <a:pt x="1223" y="2310"/>
                  </a:cubicBezTo>
                  <a:close/>
                  <a:moveTo>
                    <a:pt x="1766" y="0"/>
                  </a:moveTo>
                  <a:cubicBezTo>
                    <a:pt x="746" y="0"/>
                    <a:pt x="231" y="1232"/>
                    <a:pt x="948" y="1964"/>
                  </a:cubicBezTo>
                  <a:cubicBezTo>
                    <a:pt x="395" y="2089"/>
                    <a:pt x="0" y="2584"/>
                    <a:pt x="0" y="3152"/>
                  </a:cubicBezTo>
                  <a:lnTo>
                    <a:pt x="0" y="3961"/>
                  </a:lnTo>
                  <a:cubicBezTo>
                    <a:pt x="0" y="4158"/>
                    <a:pt x="164" y="4321"/>
                    <a:pt x="366" y="4321"/>
                  </a:cubicBezTo>
                  <a:lnTo>
                    <a:pt x="3171" y="4321"/>
                  </a:lnTo>
                  <a:cubicBezTo>
                    <a:pt x="3373" y="4321"/>
                    <a:pt x="3537" y="4158"/>
                    <a:pt x="3537" y="3961"/>
                  </a:cubicBezTo>
                  <a:lnTo>
                    <a:pt x="3537" y="3152"/>
                  </a:lnTo>
                  <a:cubicBezTo>
                    <a:pt x="3532" y="2584"/>
                    <a:pt x="3143" y="2089"/>
                    <a:pt x="2589" y="1964"/>
                  </a:cubicBezTo>
                  <a:cubicBezTo>
                    <a:pt x="3306" y="1232"/>
                    <a:pt x="2791" y="0"/>
                    <a:pt x="17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74"/>
            <p:cNvSpPr/>
            <p:nvPr/>
          </p:nvSpPr>
          <p:spPr>
            <a:xfrm>
              <a:off x="3780083" y="3506331"/>
              <a:ext cx="114299" cy="112096"/>
            </a:xfrm>
            <a:custGeom>
              <a:rect b="b" l="l" r="r" t="t"/>
              <a:pathLst>
                <a:path extrusionOk="0" h="4274" w="4358">
                  <a:moveTo>
                    <a:pt x="4154" y="1"/>
                  </a:moveTo>
                  <a:cubicBezTo>
                    <a:pt x="4066" y="1"/>
                    <a:pt x="3980" y="56"/>
                    <a:pt x="3969" y="174"/>
                  </a:cubicBezTo>
                  <a:cubicBezTo>
                    <a:pt x="3767" y="2137"/>
                    <a:pt x="2213" y="3696"/>
                    <a:pt x="245" y="3893"/>
                  </a:cubicBezTo>
                  <a:cubicBezTo>
                    <a:pt x="1" y="3913"/>
                    <a:pt x="18" y="4274"/>
                    <a:pt x="259" y="4274"/>
                  </a:cubicBezTo>
                  <a:cubicBezTo>
                    <a:pt x="261" y="4274"/>
                    <a:pt x="262" y="4274"/>
                    <a:pt x="264" y="4274"/>
                  </a:cubicBezTo>
                  <a:lnTo>
                    <a:pt x="283" y="4274"/>
                  </a:lnTo>
                  <a:cubicBezTo>
                    <a:pt x="2429" y="4052"/>
                    <a:pt x="4128" y="2359"/>
                    <a:pt x="4344" y="212"/>
                  </a:cubicBezTo>
                  <a:cubicBezTo>
                    <a:pt x="4357" y="75"/>
                    <a:pt x="4255" y="1"/>
                    <a:pt x="41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7" name="Google Shape;19337;p74"/>
          <p:cNvGrpSpPr/>
          <p:nvPr/>
        </p:nvGrpSpPr>
        <p:grpSpPr>
          <a:xfrm>
            <a:off x="4001155" y="3392031"/>
            <a:ext cx="345810" cy="311058"/>
            <a:chOff x="4001155" y="3392031"/>
            <a:chExt cx="345810" cy="311058"/>
          </a:xfrm>
        </p:grpSpPr>
        <p:sp>
          <p:nvSpPr>
            <p:cNvPr id="19338" name="Google Shape;19338;p74"/>
            <p:cNvSpPr/>
            <p:nvPr/>
          </p:nvSpPr>
          <p:spPr>
            <a:xfrm>
              <a:off x="4144016" y="3454977"/>
              <a:ext cx="27408" cy="47970"/>
            </a:xfrm>
            <a:custGeom>
              <a:rect b="b" l="l" r="r" t="t"/>
              <a:pathLst>
                <a:path extrusionOk="0" h="1829" w="1045">
                  <a:moveTo>
                    <a:pt x="491" y="366"/>
                  </a:moveTo>
                  <a:lnTo>
                    <a:pt x="491" y="703"/>
                  </a:lnTo>
                  <a:cubicBezTo>
                    <a:pt x="390" y="664"/>
                    <a:pt x="313" y="621"/>
                    <a:pt x="308" y="520"/>
                  </a:cubicBezTo>
                  <a:cubicBezTo>
                    <a:pt x="308" y="438"/>
                    <a:pt x="381" y="385"/>
                    <a:pt x="491" y="366"/>
                  </a:cubicBezTo>
                  <a:close/>
                  <a:moveTo>
                    <a:pt x="607" y="1049"/>
                  </a:moveTo>
                  <a:cubicBezTo>
                    <a:pt x="703" y="1093"/>
                    <a:pt x="775" y="1155"/>
                    <a:pt x="775" y="1256"/>
                  </a:cubicBezTo>
                  <a:cubicBezTo>
                    <a:pt x="775" y="1362"/>
                    <a:pt x="703" y="1420"/>
                    <a:pt x="607" y="1439"/>
                  </a:cubicBezTo>
                  <a:lnTo>
                    <a:pt x="607" y="1049"/>
                  </a:lnTo>
                  <a:close/>
                  <a:moveTo>
                    <a:pt x="549" y="0"/>
                  </a:moveTo>
                  <a:cubicBezTo>
                    <a:pt x="506" y="0"/>
                    <a:pt x="472" y="29"/>
                    <a:pt x="472" y="58"/>
                  </a:cubicBezTo>
                  <a:lnTo>
                    <a:pt x="472" y="116"/>
                  </a:lnTo>
                  <a:cubicBezTo>
                    <a:pt x="251" y="145"/>
                    <a:pt x="44" y="265"/>
                    <a:pt x="44" y="549"/>
                  </a:cubicBezTo>
                  <a:cubicBezTo>
                    <a:pt x="44" y="838"/>
                    <a:pt x="270" y="924"/>
                    <a:pt x="472" y="996"/>
                  </a:cubicBezTo>
                  <a:lnTo>
                    <a:pt x="472" y="1439"/>
                  </a:lnTo>
                  <a:cubicBezTo>
                    <a:pt x="275" y="1420"/>
                    <a:pt x="212" y="1275"/>
                    <a:pt x="126" y="1275"/>
                  </a:cubicBezTo>
                  <a:cubicBezTo>
                    <a:pt x="58" y="1275"/>
                    <a:pt x="0" y="1372"/>
                    <a:pt x="0" y="1429"/>
                  </a:cubicBezTo>
                  <a:cubicBezTo>
                    <a:pt x="0" y="1555"/>
                    <a:pt x="203" y="1699"/>
                    <a:pt x="472" y="1704"/>
                  </a:cubicBezTo>
                  <a:lnTo>
                    <a:pt x="472" y="1713"/>
                  </a:lnTo>
                  <a:lnTo>
                    <a:pt x="472" y="1771"/>
                  </a:lnTo>
                  <a:cubicBezTo>
                    <a:pt x="472" y="1800"/>
                    <a:pt x="510" y="1829"/>
                    <a:pt x="544" y="1829"/>
                  </a:cubicBezTo>
                  <a:cubicBezTo>
                    <a:pt x="583" y="1829"/>
                    <a:pt x="621" y="1800"/>
                    <a:pt x="621" y="1771"/>
                  </a:cubicBezTo>
                  <a:lnTo>
                    <a:pt x="621" y="1704"/>
                  </a:lnTo>
                  <a:cubicBezTo>
                    <a:pt x="871" y="1660"/>
                    <a:pt x="1045" y="1506"/>
                    <a:pt x="1045" y="1232"/>
                  </a:cubicBezTo>
                  <a:cubicBezTo>
                    <a:pt x="1045" y="929"/>
                    <a:pt x="818" y="828"/>
                    <a:pt x="621" y="756"/>
                  </a:cubicBezTo>
                  <a:lnTo>
                    <a:pt x="621" y="366"/>
                  </a:lnTo>
                  <a:cubicBezTo>
                    <a:pt x="770" y="376"/>
                    <a:pt x="823" y="448"/>
                    <a:pt x="886" y="448"/>
                  </a:cubicBezTo>
                  <a:cubicBezTo>
                    <a:pt x="968" y="448"/>
                    <a:pt x="1006" y="342"/>
                    <a:pt x="1006" y="294"/>
                  </a:cubicBezTo>
                  <a:cubicBezTo>
                    <a:pt x="1006" y="164"/>
                    <a:pt x="770" y="121"/>
                    <a:pt x="626" y="116"/>
                  </a:cubicBezTo>
                  <a:lnTo>
                    <a:pt x="626" y="58"/>
                  </a:lnTo>
                  <a:cubicBezTo>
                    <a:pt x="626" y="29"/>
                    <a:pt x="59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9" name="Google Shape;19339;p74"/>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74"/>
            <p:cNvSpPr/>
            <p:nvPr/>
          </p:nvSpPr>
          <p:spPr>
            <a:xfrm>
              <a:off x="4223511" y="3425078"/>
              <a:ext cx="27303" cy="47839"/>
            </a:xfrm>
            <a:custGeom>
              <a:rect b="b" l="l" r="r" t="t"/>
              <a:pathLst>
                <a:path extrusionOk="0" h="1824" w="1041">
                  <a:moveTo>
                    <a:pt x="492" y="366"/>
                  </a:moveTo>
                  <a:lnTo>
                    <a:pt x="492" y="703"/>
                  </a:lnTo>
                  <a:cubicBezTo>
                    <a:pt x="386" y="659"/>
                    <a:pt x="314" y="621"/>
                    <a:pt x="309" y="520"/>
                  </a:cubicBezTo>
                  <a:cubicBezTo>
                    <a:pt x="309" y="438"/>
                    <a:pt x="376" y="385"/>
                    <a:pt x="492" y="366"/>
                  </a:cubicBezTo>
                  <a:close/>
                  <a:moveTo>
                    <a:pt x="607" y="1049"/>
                  </a:moveTo>
                  <a:cubicBezTo>
                    <a:pt x="699" y="1092"/>
                    <a:pt x="771" y="1155"/>
                    <a:pt x="771" y="1256"/>
                  </a:cubicBezTo>
                  <a:cubicBezTo>
                    <a:pt x="771" y="1362"/>
                    <a:pt x="703" y="1419"/>
                    <a:pt x="607" y="1439"/>
                  </a:cubicBezTo>
                  <a:lnTo>
                    <a:pt x="607" y="1049"/>
                  </a:lnTo>
                  <a:close/>
                  <a:moveTo>
                    <a:pt x="549" y="0"/>
                  </a:moveTo>
                  <a:cubicBezTo>
                    <a:pt x="506" y="0"/>
                    <a:pt x="472" y="29"/>
                    <a:pt x="472" y="58"/>
                  </a:cubicBezTo>
                  <a:lnTo>
                    <a:pt x="472" y="115"/>
                  </a:lnTo>
                  <a:cubicBezTo>
                    <a:pt x="251" y="144"/>
                    <a:pt x="39" y="265"/>
                    <a:pt x="39" y="549"/>
                  </a:cubicBezTo>
                  <a:cubicBezTo>
                    <a:pt x="39" y="832"/>
                    <a:pt x="270" y="919"/>
                    <a:pt x="472" y="996"/>
                  </a:cubicBezTo>
                  <a:lnTo>
                    <a:pt x="472" y="1439"/>
                  </a:lnTo>
                  <a:cubicBezTo>
                    <a:pt x="275" y="1415"/>
                    <a:pt x="208" y="1270"/>
                    <a:pt x="126" y="1270"/>
                  </a:cubicBezTo>
                  <a:cubicBezTo>
                    <a:pt x="54" y="1270"/>
                    <a:pt x="1" y="1367"/>
                    <a:pt x="1" y="1429"/>
                  </a:cubicBezTo>
                  <a:cubicBezTo>
                    <a:pt x="1" y="1554"/>
                    <a:pt x="203" y="1699"/>
                    <a:pt x="472" y="1703"/>
                  </a:cubicBezTo>
                  <a:lnTo>
                    <a:pt x="468" y="1708"/>
                  </a:lnTo>
                  <a:lnTo>
                    <a:pt x="468" y="1771"/>
                  </a:lnTo>
                  <a:cubicBezTo>
                    <a:pt x="468" y="1800"/>
                    <a:pt x="506" y="1824"/>
                    <a:pt x="545" y="1824"/>
                  </a:cubicBezTo>
                  <a:cubicBezTo>
                    <a:pt x="583" y="1824"/>
                    <a:pt x="622" y="1800"/>
                    <a:pt x="622" y="1771"/>
                  </a:cubicBezTo>
                  <a:lnTo>
                    <a:pt x="622" y="1703"/>
                  </a:lnTo>
                  <a:cubicBezTo>
                    <a:pt x="872" y="1660"/>
                    <a:pt x="1040" y="1501"/>
                    <a:pt x="1040" y="1232"/>
                  </a:cubicBezTo>
                  <a:cubicBezTo>
                    <a:pt x="1040" y="929"/>
                    <a:pt x="819" y="828"/>
                    <a:pt x="622" y="755"/>
                  </a:cubicBezTo>
                  <a:lnTo>
                    <a:pt x="622" y="361"/>
                  </a:lnTo>
                  <a:cubicBezTo>
                    <a:pt x="771" y="375"/>
                    <a:pt x="824" y="443"/>
                    <a:pt x="881" y="443"/>
                  </a:cubicBezTo>
                  <a:cubicBezTo>
                    <a:pt x="968" y="443"/>
                    <a:pt x="1002" y="342"/>
                    <a:pt x="1002" y="294"/>
                  </a:cubicBezTo>
                  <a:cubicBezTo>
                    <a:pt x="1002" y="164"/>
                    <a:pt x="766" y="120"/>
                    <a:pt x="622" y="115"/>
                  </a:cubicBezTo>
                  <a:lnTo>
                    <a:pt x="622" y="58"/>
                  </a:lnTo>
                  <a:cubicBezTo>
                    <a:pt x="622" y="29"/>
                    <a:pt x="588"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74"/>
            <p:cNvSpPr/>
            <p:nvPr/>
          </p:nvSpPr>
          <p:spPr>
            <a:xfrm>
              <a:off x="4106537" y="3427202"/>
              <a:ext cx="102628" cy="102497"/>
            </a:xfrm>
            <a:custGeom>
              <a:rect b="b" l="l" r="r" t="t"/>
              <a:pathLst>
                <a:path extrusionOk="0" h="3908" w="3913">
                  <a:moveTo>
                    <a:pt x="1954" y="1"/>
                  </a:moveTo>
                  <a:cubicBezTo>
                    <a:pt x="876" y="1"/>
                    <a:pt x="0" y="877"/>
                    <a:pt x="0" y="1954"/>
                  </a:cubicBezTo>
                  <a:cubicBezTo>
                    <a:pt x="0" y="3032"/>
                    <a:pt x="876" y="3908"/>
                    <a:pt x="1954" y="3908"/>
                  </a:cubicBezTo>
                  <a:cubicBezTo>
                    <a:pt x="3037" y="3908"/>
                    <a:pt x="3912" y="3032"/>
                    <a:pt x="3912" y="1954"/>
                  </a:cubicBezTo>
                  <a:cubicBezTo>
                    <a:pt x="3912" y="877"/>
                    <a:pt x="3037" y="1"/>
                    <a:pt x="195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74"/>
            <p:cNvSpPr/>
            <p:nvPr/>
          </p:nvSpPr>
          <p:spPr>
            <a:xfrm>
              <a:off x="4106406" y="3427150"/>
              <a:ext cx="58068" cy="102497"/>
            </a:xfrm>
            <a:custGeom>
              <a:rect b="b" l="l" r="r" t="t"/>
              <a:pathLst>
                <a:path extrusionOk="0" h="3908" w="2214">
                  <a:moveTo>
                    <a:pt x="1954" y="0"/>
                  </a:moveTo>
                  <a:cubicBezTo>
                    <a:pt x="891" y="0"/>
                    <a:pt x="1" y="861"/>
                    <a:pt x="1" y="1956"/>
                  </a:cubicBezTo>
                  <a:cubicBezTo>
                    <a:pt x="1" y="3047"/>
                    <a:pt x="891" y="3908"/>
                    <a:pt x="1954" y="3908"/>
                  </a:cubicBezTo>
                  <a:cubicBezTo>
                    <a:pt x="2040" y="3908"/>
                    <a:pt x="2127" y="3902"/>
                    <a:pt x="2214" y="3891"/>
                  </a:cubicBezTo>
                  <a:cubicBezTo>
                    <a:pt x="1237" y="3766"/>
                    <a:pt x="511" y="2933"/>
                    <a:pt x="511" y="1956"/>
                  </a:cubicBezTo>
                  <a:cubicBezTo>
                    <a:pt x="511" y="975"/>
                    <a:pt x="1237" y="142"/>
                    <a:pt x="2214" y="17"/>
                  </a:cubicBezTo>
                  <a:cubicBezTo>
                    <a:pt x="2127" y="6"/>
                    <a:pt x="2040" y="0"/>
                    <a:pt x="1954" y="0"/>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74"/>
            <p:cNvSpPr/>
            <p:nvPr/>
          </p:nvSpPr>
          <p:spPr>
            <a:xfrm>
              <a:off x="4122929" y="3443621"/>
              <a:ext cx="69818" cy="69686"/>
            </a:xfrm>
            <a:custGeom>
              <a:rect b="b" l="l" r="r" t="t"/>
              <a:pathLst>
                <a:path extrusionOk="0" h="2657" w="2662">
                  <a:moveTo>
                    <a:pt x="1329" y="0"/>
                  </a:moveTo>
                  <a:cubicBezTo>
                    <a:pt x="598" y="0"/>
                    <a:pt x="1" y="592"/>
                    <a:pt x="1" y="1328"/>
                  </a:cubicBezTo>
                  <a:cubicBezTo>
                    <a:pt x="1" y="2065"/>
                    <a:pt x="598" y="2656"/>
                    <a:pt x="1329" y="2656"/>
                  </a:cubicBezTo>
                  <a:cubicBezTo>
                    <a:pt x="2065" y="2656"/>
                    <a:pt x="2662" y="2065"/>
                    <a:pt x="2662" y="1328"/>
                  </a:cubicBezTo>
                  <a:cubicBezTo>
                    <a:pt x="2662" y="592"/>
                    <a:pt x="2065" y="0"/>
                    <a:pt x="1329"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74"/>
            <p:cNvSpPr/>
            <p:nvPr/>
          </p:nvSpPr>
          <p:spPr>
            <a:xfrm>
              <a:off x="4122929" y="3443463"/>
              <a:ext cx="41675" cy="69870"/>
            </a:xfrm>
            <a:custGeom>
              <a:rect b="b" l="l" r="r" t="t"/>
              <a:pathLst>
                <a:path extrusionOk="0" h="2664" w="1589">
                  <a:moveTo>
                    <a:pt x="1332" y="1"/>
                  </a:moveTo>
                  <a:cubicBezTo>
                    <a:pt x="613" y="1"/>
                    <a:pt x="1" y="581"/>
                    <a:pt x="1" y="1334"/>
                  </a:cubicBezTo>
                  <a:cubicBezTo>
                    <a:pt x="1" y="2083"/>
                    <a:pt x="613" y="2663"/>
                    <a:pt x="1332" y="2663"/>
                  </a:cubicBezTo>
                  <a:cubicBezTo>
                    <a:pt x="1416" y="2663"/>
                    <a:pt x="1502" y="2655"/>
                    <a:pt x="1589" y="2638"/>
                  </a:cubicBezTo>
                  <a:cubicBezTo>
                    <a:pt x="968" y="2513"/>
                    <a:pt x="516" y="1965"/>
                    <a:pt x="516" y="1334"/>
                  </a:cubicBezTo>
                  <a:cubicBezTo>
                    <a:pt x="516" y="699"/>
                    <a:pt x="968" y="151"/>
                    <a:pt x="1589" y="26"/>
                  </a:cubicBezTo>
                  <a:cubicBezTo>
                    <a:pt x="1502" y="9"/>
                    <a:pt x="1416" y="1"/>
                    <a:pt x="1332"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74"/>
            <p:cNvSpPr/>
            <p:nvPr/>
          </p:nvSpPr>
          <p:spPr>
            <a:xfrm>
              <a:off x="4186032" y="3397303"/>
              <a:ext cx="102497" cy="102497"/>
            </a:xfrm>
            <a:custGeom>
              <a:rect b="b" l="l" r="r" t="t"/>
              <a:pathLst>
                <a:path extrusionOk="0" h="3908" w="3908">
                  <a:moveTo>
                    <a:pt x="1954" y="0"/>
                  </a:moveTo>
                  <a:cubicBezTo>
                    <a:pt x="876" y="0"/>
                    <a:pt x="1" y="871"/>
                    <a:pt x="1" y="1954"/>
                  </a:cubicBezTo>
                  <a:cubicBezTo>
                    <a:pt x="1" y="3032"/>
                    <a:pt x="876" y="3908"/>
                    <a:pt x="1954" y="3908"/>
                  </a:cubicBezTo>
                  <a:cubicBezTo>
                    <a:pt x="3032" y="3908"/>
                    <a:pt x="3908" y="3032"/>
                    <a:pt x="3908" y="1954"/>
                  </a:cubicBezTo>
                  <a:cubicBezTo>
                    <a:pt x="3908" y="871"/>
                    <a:pt x="3032" y="0"/>
                    <a:pt x="1954"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6" name="Google Shape;19346;p74"/>
            <p:cNvSpPr/>
            <p:nvPr/>
          </p:nvSpPr>
          <p:spPr>
            <a:xfrm>
              <a:off x="4185901" y="3397224"/>
              <a:ext cx="57963" cy="102550"/>
            </a:xfrm>
            <a:custGeom>
              <a:rect b="b" l="l" r="r" t="t"/>
              <a:pathLst>
                <a:path extrusionOk="0" h="3910" w="2210">
                  <a:moveTo>
                    <a:pt x="1951" y="1"/>
                  </a:moveTo>
                  <a:cubicBezTo>
                    <a:pt x="891" y="1"/>
                    <a:pt x="1" y="861"/>
                    <a:pt x="1" y="1957"/>
                  </a:cubicBezTo>
                  <a:cubicBezTo>
                    <a:pt x="1" y="3046"/>
                    <a:pt x="888" y="3909"/>
                    <a:pt x="1945" y="3909"/>
                  </a:cubicBezTo>
                  <a:cubicBezTo>
                    <a:pt x="2032" y="3909"/>
                    <a:pt x="2120" y="3903"/>
                    <a:pt x="2210" y="3891"/>
                  </a:cubicBezTo>
                  <a:cubicBezTo>
                    <a:pt x="1238" y="3766"/>
                    <a:pt x="511" y="2939"/>
                    <a:pt x="511" y="1957"/>
                  </a:cubicBezTo>
                  <a:cubicBezTo>
                    <a:pt x="511" y="975"/>
                    <a:pt x="1238" y="143"/>
                    <a:pt x="2210" y="18"/>
                  </a:cubicBezTo>
                  <a:cubicBezTo>
                    <a:pt x="2122" y="6"/>
                    <a:pt x="2036" y="1"/>
                    <a:pt x="1951"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7" name="Google Shape;19347;p74"/>
            <p:cNvSpPr/>
            <p:nvPr/>
          </p:nvSpPr>
          <p:spPr>
            <a:xfrm>
              <a:off x="4202451" y="3413590"/>
              <a:ext cx="69818" cy="69818"/>
            </a:xfrm>
            <a:custGeom>
              <a:rect b="b" l="l" r="r" t="t"/>
              <a:pathLst>
                <a:path extrusionOk="0" h="2662" w="2662">
                  <a:moveTo>
                    <a:pt x="1328" y="0"/>
                  </a:moveTo>
                  <a:cubicBezTo>
                    <a:pt x="592" y="0"/>
                    <a:pt x="0" y="597"/>
                    <a:pt x="0" y="1333"/>
                  </a:cubicBezTo>
                  <a:cubicBezTo>
                    <a:pt x="0" y="2064"/>
                    <a:pt x="592" y="2661"/>
                    <a:pt x="1328" y="2661"/>
                  </a:cubicBezTo>
                  <a:cubicBezTo>
                    <a:pt x="2065" y="2661"/>
                    <a:pt x="2661" y="2064"/>
                    <a:pt x="2661" y="1333"/>
                  </a:cubicBezTo>
                  <a:cubicBezTo>
                    <a:pt x="2661" y="597"/>
                    <a:pt x="2065" y="0"/>
                    <a:pt x="1328" y="0"/>
                  </a:cubicBez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74"/>
            <p:cNvSpPr/>
            <p:nvPr/>
          </p:nvSpPr>
          <p:spPr>
            <a:xfrm>
              <a:off x="4202451" y="3413669"/>
              <a:ext cx="41675" cy="69765"/>
            </a:xfrm>
            <a:custGeom>
              <a:rect b="b" l="l" r="r" t="t"/>
              <a:pathLst>
                <a:path extrusionOk="0" h="2660" w="1589">
                  <a:moveTo>
                    <a:pt x="1326" y="0"/>
                  </a:moveTo>
                  <a:cubicBezTo>
                    <a:pt x="610" y="0"/>
                    <a:pt x="0" y="583"/>
                    <a:pt x="0" y="1330"/>
                  </a:cubicBezTo>
                  <a:cubicBezTo>
                    <a:pt x="0" y="2077"/>
                    <a:pt x="610" y="2660"/>
                    <a:pt x="1326" y="2660"/>
                  </a:cubicBezTo>
                  <a:cubicBezTo>
                    <a:pt x="1412" y="2660"/>
                    <a:pt x="1500" y="2652"/>
                    <a:pt x="1588" y="2634"/>
                  </a:cubicBezTo>
                  <a:cubicBezTo>
                    <a:pt x="963" y="2509"/>
                    <a:pt x="515" y="1965"/>
                    <a:pt x="515" y="1330"/>
                  </a:cubicBezTo>
                  <a:cubicBezTo>
                    <a:pt x="515" y="695"/>
                    <a:pt x="963" y="146"/>
                    <a:pt x="1588" y="26"/>
                  </a:cubicBezTo>
                  <a:cubicBezTo>
                    <a:pt x="1500" y="8"/>
                    <a:pt x="1412" y="0"/>
                    <a:pt x="1326"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74"/>
            <p:cNvSpPr/>
            <p:nvPr/>
          </p:nvSpPr>
          <p:spPr>
            <a:xfrm>
              <a:off x="4006584" y="3568438"/>
              <a:ext cx="115375" cy="129905"/>
            </a:xfrm>
            <a:custGeom>
              <a:rect b="b" l="l" r="r" t="t"/>
              <a:pathLst>
                <a:path extrusionOk="0" h="4953" w="4399">
                  <a:moveTo>
                    <a:pt x="2926" y="0"/>
                  </a:moveTo>
                  <a:lnTo>
                    <a:pt x="207" y="1025"/>
                  </a:lnTo>
                  <a:cubicBezTo>
                    <a:pt x="68" y="1073"/>
                    <a:pt x="0" y="1227"/>
                    <a:pt x="49" y="1367"/>
                  </a:cubicBezTo>
                  <a:lnTo>
                    <a:pt x="1338" y="4778"/>
                  </a:lnTo>
                  <a:cubicBezTo>
                    <a:pt x="1376" y="4887"/>
                    <a:pt x="1481" y="4952"/>
                    <a:pt x="1590" y="4952"/>
                  </a:cubicBezTo>
                  <a:cubicBezTo>
                    <a:pt x="1620" y="4952"/>
                    <a:pt x="1651" y="4947"/>
                    <a:pt x="1680" y="4937"/>
                  </a:cubicBezTo>
                  <a:lnTo>
                    <a:pt x="4398" y="3912"/>
                  </a:lnTo>
                  <a:lnTo>
                    <a:pt x="2926"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74"/>
            <p:cNvSpPr/>
            <p:nvPr/>
          </p:nvSpPr>
          <p:spPr>
            <a:xfrm>
              <a:off x="4038398" y="3656142"/>
              <a:ext cx="83561" cy="42253"/>
            </a:xfrm>
            <a:custGeom>
              <a:rect b="b" l="l" r="r" t="t"/>
              <a:pathLst>
                <a:path extrusionOk="0" h="1611" w="3186">
                  <a:moveTo>
                    <a:pt x="2969" y="0"/>
                  </a:moveTo>
                  <a:lnTo>
                    <a:pt x="2921" y="20"/>
                  </a:lnTo>
                  <a:lnTo>
                    <a:pt x="0" y="1121"/>
                  </a:lnTo>
                  <a:lnTo>
                    <a:pt x="120" y="1439"/>
                  </a:lnTo>
                  <a:cubicBezTo>
                    <a:pt x="161" y="1544"/>
                    <a:pt x="263" y="1610"/>
                    <a:pt x="372" y="1610"/>
                  </a:cubicBezTo>
                  <a:cubicBezTo>
                    <a:pt x="403" y="1610"/>
                    <a:pt x="435" y="1605"/>
                    <a:pt x="467" y="1593"/>
                  </a:cubicBezTo>
                  <a:lnTo>
                    <a:pt x="3185" y="573"/>
                  </a:lnTo>
                  <a:lnTo>
                    <a:pt x="2969"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74"/>
            <p:cNvSpPr/>
            <p:nvPr/>
          </p:nvSpPr>
          <p:spPr>
            <a:xfrm>
              <a:off x="4118260" y="3509268"/>
              <a:ext cx="224534" cy="138953"/>
            </a:xfrm>
            <a:custGeom>
              <a:rect b="b" l="l" r="r" t="t"/>
              <a:pathLst>
                <a:path extrusionOk="0" h="5298" w="8561">
                  <a:moveTo>
                    <a:pt x="7618" y="1"/>
                  </a:moveTo>
                  <a:cubicBezTo>
                    <a:pt x="7277" y="1"/>
                    <a:pt x="7002" y="274"/>
                    <a:pt x="6968" y="307"/>
                  </a:cubicBezTo>
                  <a:lnTo>
                    <a:pt x="4721" y="2170"/>
                  </a:lnTo>
                  <a:lnTo>
                    <a:pt x="4716" y="2170"/>
                  </a:lnTo>
                  <a:cubicBezTo>
                    <a:pt x="4716" y="2170"/>
                    <a:pt x="4683" y="1530"/>
                    <a:pt x="4004" y="1530"/>
                  </a:cubicBezTo>
                  <a:cubicBezTo>
                    <a:pt x="3450" y="1530"/>
                    <a:pt x="3039" y="1527"/>
                    <a:pt x="2725" y="1527"/>
                  </a:cubicBezTo>
                  <a:cubicBezTo>
                    <a:pt x="1984" y="1527"/>
                    <a:pt x="1780" y="1543"/>
                    <a:pt x="1492" y="1655"/>
                  </a:cubicBezTo>
                  <a:lnTo>
                    <a:pt x="1" y="2271"/>
                  </a:lnTo>
                  <a:lnTo>
                    <a:pt x="1141" y="5297"/>
                  </a:lnTo>
                  <a:cubicBezTo>
                    <a:pt x="2050" y="4922"/>
                    <a:pt x="1984" y="4880"/>
                    <a:pt x="2898" y="4880"/>
                  </a:cubicBezTo>
                  <a:cubicBezTo>
                    <a:pt x="3170" y="4880"/>
                    <a:pt x="3528" y="4883"/>
                    <a:pt x="4023" y="4883"/>
                  </a:cubicBezTo>
                  <a:cubicBezTo>
                    <a:pt x="4509" y="4864"/>
                    <a:pt x="4967" y="4648"/>
                    <a:pt x="5289" y="4287"/>
                  </a:cubicBezTo>
                  <a:lnTo>
                    <a:pt x="8056" y="1318"/>
                  </a:lnTo>
                  <a:cubicBezTo>
                    <a:pt x="8142" y="1217"/>
                    <a:pt x="8561" y="663"/>
                    <a:pt x="8089" y="202"/>
                  </a:cubicBezTo>
                  <a:cubicBezTo>
                    <a:pt x="7930" y="53"/>
                    <a:pt x="7767" y="1"/>
                    <a:pt x="7618" y="1"/>
                  </a:cubicBezTo>
                  <a:close/>
                </a:path>
              </a:pathLst>
            </a:custGeom>
            <a:solidFill>
              <a:srgbClr val="DA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74"/>
            <p:cNvSpPr/>
            <p:nvPr/>
          </p:nvSpPr>
          <p:spPr>
            <a:xfrm>
              <a:off x="4118260" y="3562379"/>
              <a:ext cx="45583" cy="85843"/>
            </a:xfrm>
            <a:custGeom>
              <a:rect b="b" l="l" r="r" t="t"/>
              <a:pathLst>
                <a:path extrusionOk="0" h="3273" w="1738">
                  <a:moveTo>
                    <a:pt x="598" y="0"/>
                  </a:moveTo>
                  <a:lnTo>
                    <a:pt x="1" y="246"/>
                  </a:lnTo>
                  <a:lnTo>
                    <a:pt x="1141" y="3272"/>
                  </a:lnTo>
                  <a:lnTo>
                    <a:pt x="1738" y="3022"/>
                  </a:lnTo>
                  <a:lnTo>
                    <a:pt x="598" y="0"/>
                  </a:lnTo>
                  <a:close/>
                </a:path>
              </a:pathLst>
            </a:custGeom>
            <a:solidFill>
              <a:srgbClr val="CFD9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74"/>
            <p:cNvSpPr/>
            <p:nvPr/>
          </p:nvSpPr>
          <p:spPr>
            <a:xfrm>
              <a:off x="4082040" y="3558419"/>
              <a:ext cx="70211" cy="113014"/>
            </a:xfrm>
            <a:custGeom>
              <a:rect b="b" l="l" r="r" t="t"/>
              <a:pathLst>
                <a:path extrusionOk="0" h="4309" w="2677">
                  <a:moveTo>
                    <a:pt x="1105" y="0"/>
                  </a:moveTo>
                  <a:cubicBezTo>
                    <a:pt x="1077" y="0"/>
                    <a:pt x="1049" y="5"/>
                    <a:pt x="1021" y="16"/>
                  </a:cubicBezTo>
                  <a:lnTo>
                    <a:pt x="1" y="401"/>
                  </a:lnTo>
                  <a:lnTo>
                    <a:pt x="1473" y="4308"/>
                  </a:lnTo>
                  <a:lnTo>
                    <a:pt x="2493" y="3928"/>
                  </a:lnTo>
                  <a:cubicBezTo>
                    <a:pt x="2618" y="3880"/>
                    <a:pt x="2676" y="3746"/>
                    <a:pt x="2633" y="3620"/>
                  </a:cubicBezTo>
                  <a:lnTo>
                    <a:pt x="1324" y="151"/>
                  </a:lnTo>
                  <a:cubicBezTo>
                    <a:pt x="1287" y="59"/>
                    <a:pt x="1199" y="0"/>
                    <a:pt x="110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74"/>
            <p:cNvSpPr/>
            <p:nvPr/>
          </p:nvSpPr>
          <p:spPr>
            <a:xfrm>
              <a:off x="4115113" y="3643527"/>
              <a:ext cx="37138" cy="28037"/>
            </a:xfrm>
            <a:custGeom>
              <a:rect b="b" l="l" r="r" t="t"/>
              <a:pathLst>
                <a:path extrusionOk="0" h="1069" w="1416">
                  <a:moveTo>
                    <a:pt x="1228" y="0"/>
                  </a:moveTo>
                  <a:cubicBezTo>
                    <a:pt x="1199" y="34"/>
                    <a:pt x="1160" y="63"/>
                    <a:pt x="1117" y="77"/>
                  </a:cubicBezTo>
                  <a:lnTo>
                    <a:pt x="1" y="501"/>
                  </a:lnTo>
                  <a:lnTo>
                    <a:pt x="212" y="1068"/>
                  </a:lnTo>
                  <a:lnTo>
                    <a:pt x="1232" y="683"/>
                  </a:lnTo>
                  <a:cubicBezTo>
                    <a:pt x="1353" y="640"/>
                    <a:pt x="1415" y="501"/>
                    <a:pt x="1372" y="380"/>
                  </a:cubicBezTo>
                  <a:lnTo>
                    <a:pt x="1228"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74"/>
            <p:cNvSpPr/>
            <p:nvPr/>
          </p:nvSpPr>
          <p:spPr>
            <a:xfrm>
              <a:off x="4143885" y="3454479"/>
              <a:ext cx="27801" cy="47839"/>
            </a:xfrm>
            <a:custGeom>
              <a:rect b="b" l="l" r="r" t="t"/>
              <a:pathLst>
                <a:path extrusionOk="0" h="1824" w="1060">
                  <a:moveTo>
                    <a:pt x="501" y="375"/>
                  </a:moveTo>
                  <a:lnTo>
                    <a:pt x="501" y="707"/>
                  </a:lnTo>
                  <a:cubicBezTo>
                    <a:pt x="366" y="655"/>
                    <a:pt x="323" y="611"/>
                    <a:pt x="323" y="529"/>
                  </a:cubicBezTo>
                  <a:cubicBezTo>
                    <a:pt x="323" y="433"/>
                    <a:pt x="405" y="390"/>
                    <a:pt x="501" y="375"/>
                  </a:cubicBezTo>
                  <a:close/>
                  <a:moveTo>
                    <a:pt x="617" y="1059"/>
                  </a:moveTo>
                  <a:cubicBezTo>
                    <a:pt x="756" y="1121"/>
                    <a:pt x="785" y="1184"/>
                    <a:pt x="785" y="1266"/>
                  </a:cubicBezTo>
                  <a:cubicBezTo>
                    <a:pt x="785" y="1367"/>
                    <a:pt x="718" y="1424"/>
                    <a:pt x="617" y="1444"/>
                  </a:cubicBezTo>
                  <a:lnTo>
                    <a:pt x="617" y="1059"/>
                  </a:lnTo>
                  <a:close/>
                  <a:moveTo>
                    <a:pt x="559" y="0"/>
                  </a:moveTo>
                  <a:cubicBezTo>
                    <a:pt x="525" y="0"/>
                    <a:pt x="482" y="24"/>
                    <a:pt x="482" y="58"/>
                  </a:cubicBezTo>
                  <a:lnTo>
                    <a:pt x="482" y="116"/>
                  </a:lnTo>
                  <a:cubicBezTo>
                    <a:pt x="222" y="154"/>
                    <a:pt x="54" y="294"/>
                    <a:pt x="54" y="553"/>
                  </a:cubicBezTo>
                  <a:cubicBezTo>
                    <a:pt x="54" y="823"/>
                    <a:pt x="251" y="914"/>
                    <a:pt x="482" y="996"/>
                  </a:cubicBezTo>
                  <a:lnTo>
                    <a:pt x="482" y="1439"/>
                  </a:lnTo>
                  <a:cubicBezTo>
                    <a:pt x="366" y="1429"/>
                    <a:pt x="309" y="1381"/>
                    <a:pt x="198" y="1299"/>
                  </a:cubicBezTo>
                  <a:cubicBezTo>
                    <a:pt x="179" y="1282"/>
                    <a:pt x="156" y="1274"/>
                    <a:pt x="134" y="1274"/>
                  </a:cubicBezTo>
                  <a:cubicBezTo>
                    <a:pt x="100" y="1274"/>
                    <a:pt x="66" y="1293"/>
                    <a:pt x="49" y="1328"/>
                  </a:cubicBezTo>
                  <a:cubicBezTo>
                    <a:pt x="1" y="1386"/>
                    <a:pt x="1" y="1468"/>
                    <a:pt x="49" y="1525"/>
                  </a:cubicBezTo>
                  <a:cubicBezTo>
                    <a:pt x="135" y="1641"/>
                    <a:pt x="318" y="1703"/>
                    <a:pt x="487" y="1703"/>
                  </a:cubicBezTo>
                  <a:lnTo>
                    <a:pt x="487" y="1766"/>
                  </a:lnTo>
                  <a:cubicBezTo>
                    <a:pt x="487" y="1800"/>
                    <a:pt x="520" y="1824"/>
                    <a:pt x="559" y="1824"/>
                  </a:cubicBezTo>
                  <a:cubicBezTo>
                    <a:pt x="597" y="1824"/>
                    <a:pt x="636" y="1800"/>
                    <a:pt x="636" y="1766"/>
                  </a:cubicBezTo>
                  <a:lnTo>
                    <a:pt x="636" y="1699"/>
                  </a:lnTo>
                  <a:cubicBezTo>
                    <a:pt x="872" y="1660"/>
                    <a:pt x="1059" y="1511"/>
                    <a:pt x="1059" y="1227"/>
                  </a:cubicBezTo>
                  <a:cubicBezTo>
                    <a:pt x="1054" y="962"/>
                    <a:pt x="886" y="847"/>
                    <a:pt x="636" y="760"/>
                  </a:cubicBezTo>
                  <a:lnTo>
                    <a:pt x="636" y="366"/>
                  </a:lnTo>
                  <a:cubicBezTo>
                    <a:pt x="694" y="371"/>
                    <a:pt x="746" y="385"/>
                    <a:pt x="799" y="414"/>
                  </a:cubicBezTo>
                  <a:cubicBezTo>
                    <a:pt x="824" y="425"/>
                    <a:pt x="862" y="448"/>
                    <a:pt x="901" y="448"/>
                  </a:cubicBezTo>
                  <a:cubicBezTo>
                    <a:pt x="931" y="448"/>
                    <a:pt x="962" y="434"/>
                    <a:pt x="987" y="390"/>
                  </a:cubicBezTo>
                  <a:cubicBezTo>
                    <a:pt x="1030" y="337"/>
                    <a:pt x="1026" y="260"/>
                    <a:pt x="977" y="212"/>
                  </a:cubicBezTo>
                  <a:cubicBezTo>
                    <a:pt x="891" y="140"/>
                    <a:pt x="742" y="120"/>
                    <a:pt x="636" y="120"/>
                  </a:cubicBezTo>
                  <a:lnTo>
                    <a:pt x="636" y="58"/>
                  </a:lnTo>
                  <a:cubicBezTo>
                    <a:pt x="636" y="24"/>
                    <a:pt x="592"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6" name="Google Shape;19356;p74"/>
            <p:cNvSpPr/>
            <p:nvPr/>
          </p:nvSpPr>
          <p:spPr>
            <a:xfrm>
              <a:off x="4184144" y="3408292"/>
              <a:ext cx="93160" cy="79784"/>
            </a:xfrm>
            <a:custGeom>
              <a:rect b="b" l="l" r="r" t="t"/>
              <a:pathLst>
                <a:path extrusionOk="0" h="3042" w="3552">
                  <a:moveTo>
                    <a:pt x="2025" y="374"/>
                  </a:moveTo>
                  <a:cubicBezTo>
                    <a:pt x="2613" y="374"/>
                    <a:pt x="3176" y="831"/>
                    <a:pt x="3176" y="1521"/>
                  </a:cubicBezTo>
                  <a:cubicBezTo>
                    <a:pt x="3176" y="2151"/>
                    <a:pt x="2666" y="2661"/>
                    <a:pt x="2031" y="2661"/>
                  </a:cubicBezTo>
                  <a:cubicBezTo>
                    <a:pt x="1016" y="2661"/>
                    <a:pt x="506" y="1429"/>
                    <a:pt x="1223" y="712"/>
                  </a:cubicBezTo>
                  <a:cubicBezTo>
                    <a:pt x="1456" y="479"/>
                    <a:pt x="1743" y="374"/>
                    <a:pt x="2025" y="374"/>
                  </a:cubicBezTo>
                  <a:close/>
                  <a:moveTo>
                    <a:pt x="2031" y="0"/>
                  </a:moveTo>
                  <a:cubicBezTo>
                    <a:pt x="679" y="0"/>
                    <a:pt x="1" y="1636"/>
                    <a:pt x="958" y="2594"/>
                  </a:cubicBezTo>
                  <a:cubicBezTo>
                    <a:pt x="1268" y="2903"/>
                    <a:pt x="1648" y="3042"/>
                    <a:pt x="2022" y="3042"/>
                  </a:cubicBezTo>
                  <a:cubicBezTo>
                    <a:pt x="2803" y="3042"/>
                    <a:pt x="3552" y="2435"/>
                    <a:pt x="3552" y="1521"/>
                  </a:cubicBezTo>
                  <a:cubicBezTo>
                    <a:pt x="3552" y="683"/>
                    <a:pt x="2873" y="5"/>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7" name="Google Shape;19357;p74"/>
            <p:cNvSpPr/>
            <p:nvPr/>
          </p:nvSpPr>
          <p:spPr>
            <a:xfrm>
              <a:off x="4094682" y="3392031"/>
              <a:ext cx="198411" cy="142337"/>
            </a:xfrm>
            <a:custGeom>
              <a:rect b="b" l="l" r="r" t="t"/>
              <a:pathLst>
                <a:path extrusionOk="0" h="5427" w="7565">
                  <a:moveTo>
                    <a:pt x="2414" y="2142"/>
                  </a:moveTo>
                  <a:cubicBezTo>
                    <a:pt x="2786" y="2142"/>
                    <a:pt x="3146" y="2323"/>
                    <a:pt x="3363" y="2651"/>
                  </a:cubicBezTo>
                  <a:cubicBezTo>
                    <a:pt x="3407" y="2814"/>
                    <a:pt x="3465" y="2978"/>
                    <a:pt x="3546" y="3132"/>
                  </a:cubicBezTo>
                  <a:cubicBezTo>
                    <a:pt x="3551" y="3180"/>
                    <a:pt x="3556" y="3233"/>
                    <a:pt x="3556" y="3281"/>
                  </a:cubicBezTo>
                  <a:cubicBezTo>
                    <a:pt x="3556" y="3849"/>
                    <a:pt x="3142" y="4330"/>
                    <a:pt x="2584" y="4416"/>
                  </a:cubicBezTo>
                  <a:cubicBezTo>
                    <a:pt x="2528" y="4425"/>
                    <a:pt x="2473" y="4429"/>
                    <a:pt x="2418" y="4429"/>
                  </a:cubicBezTo>
                  <a:cubicBezTo>
                    <a:pt x="1919" y="4429"/>
                    <a:pt x="1471" y="4103"/>
                    <a:pt x="1323" y="3618"/>
                  </a:cubicBezTo>
                  <a:cubicBezTo>
                    <a:pt x="1155" y="3074"/>
                    <a:pt x="1415" y="2492"/>
                    <a:pt x="1925" y="2251"/>
                  </a:cubicBezTo>
                  <a:cubicBezTo>
                    <a:pt x="2082" y="2178"/>
                    <a:pt x="2249" y="2142"/>
                    <a:pt x="2414" y="2142"/>
                  </a:cubicBezTo>
                  <a:close/>
                  <a:moveTo>
                    <a:pt x="2440" y="1520"/>
                  </a:moveTo>
                  <a:cubicBezTo>
                    <a:pt x="2754" y="1520"/>
                    <a:pt x="3063" y="1611"/>
                    <a:pt x="3335" y="1775"/>
                  </a:cubicBezTo>
                  <a:cubicBezTo>
                    <a:pt x="3315" y="1866"/>
                    <a:pt x="3306" y="1958"/>
                    <a:pt x="3306" y="2054"/>
                  </a:cubicBezTo>
                  <a:cubicBezTo>
                    <a:pt x="3040" y="1861"/>
                    <a:pt x="2727" y="1765"/>
                    <a:pt x="2415" y="1765"/>
                  </a:cubicBezTo>
                  <a:cubicBezTo>
                    <a:pt x="2090" y="1765"/>
                    <a:pt x="1764" y="1869"/>
                    <a:pt x="1492" y="2078"/>
                  </a:cubicBezTo>
                  <a:cubicBezTo>
                    <a:pt x="962" y="2487"/>
                    <a:pt x="760" y="3194"/>
                    <a:pt x="996" y="3820"/>
                  </a:cubicBezTo>
                  <a:cubicBezTo>
                    <a:pt x="1219" y="4411"/>
                    <a:pt x="1786" y="4801"/>
                    <a:pt x="2408" y="4801"/>
                  </a:cubicBezTo>
                  <a:cubicBezTo>
                    <a:pt x="2444" y="4801"/>
                    <a:pt x="2480" y="4799"/>
                    <a:pt x="2517" y="4797"/>
                  </a:cubicBezTo>
                  <a:cubicBezTo>
                    <a:pt x="3185" y="4753"/>
                    <a:pt x="3748" y="4272"/>
                    <a:pt x="3898" y="3618"/>
                  </a:cubicBezTo>
                  <a:cubicBezTo>
                    <a:pt x="3960" y="3685"/>
                    <a:pt x="4027" y="3752"/>
                    <a:pt x="4100" y="3810"/>
                  </a:cubicBezTo>
                  <a:cubicBezTo>
                    <a:pt x="3849" y="4610"/>
                    <a:pt x="3133" y="5048"/>
                    <a:pt x="2409" y="5048"/>
                  </a:cubicBezTo>
                  <a:cubicBezTo>
                    <a:pt x="1882" y="5048"/>
                    <a:pt x="1352" y="4817"/>
                    <a:pt x="991" y="4325"/>
                  </a:cubicBezTo>
                  <a:cubicBezTo>
                    <a:pt x="136" y="3162"/>
                    <a:pt x="965" y="1520"/>
                    <a:pt x="2409" y="1520"/>
                  </a:cubicBezTo>
                  <a:cubicBezTo>
                    <a:pt x="2411" y="1520"/>
                    <a:pt x="2413" y="1520"/>
                    <a:pt x="2416" y="1520"/>
                  </a:cubicBezTo>
                  <a:cubicBezTo>
                    <a:pt x="2424" y="1520"/>
                    <a:pt x="2432" y="1520"/>
                    <a:pt x="2440" y="1520"/>
                  </a:cubicBezTo>
                  <a:close/>
                  <a:moveTo>
                    <a:pt x="5448" y="0"/>
                  </a:moveTo>
                  <a:cubicBezTo>
                    <a:pt x="4553" y="0"/>
                    <a:pt x="3747" y="551"/>
                    <a:pt x="3436" y="1400"/>
                  </a:cubicBezTo>
                  <a:cubicBezTo>
                    <a:pt x="3110" y="1223"/>
                    <a:pt x="2762" y="1141"/>
                    <a:pt x="2422" y="1141"/>
                  </a:cubicBezTo>
                  <a:cubicBezTo>
                    <a:pt x="1482" y="1141"/>
                    <a:pt x="593" y="1767"/>
                    <a:pt x="342" y="2756"/>
                  </a:cubicBezTo>
                  <a:cubicBezTo>
                    <a:pt x="0" y="4109"/>
                    <a:pt x="1015" y="5427"/>
                    <a:pt x="2411" y="5427"/>
                  </a:cubicBezTo>
                  <a:lnTo>
                    <a:pt x="2416" y="5427"/>
                  </a:lnTo>
                  <a:cubicBezTo>
                    <a:pt x="3311" y="5427"/>
                    <a:pt x="4114" y="4869"/>
                    <a:pt x="4427" y="4027"/>
                  </a:cubicBezTo>
                  <a:cubicBezTo>
                    <a:pt x="4746" y="4199"/>
                    <a:pt x="5096" y="4284"/>
                    <a:pt x="5445" y="4284"/>
                  </a:cubicBezTo>
                  <a:cubicBezTo>
                    <a:pt x="5924" y="4284"/>
                    <a:pt x="6400" y="4125"/>
                    <a:pt x="6789" y="3810"/>
                  </a:cubicBezTo>
                  <a:cubicBezTo>
                    <a:pt x="7160" y="3512"/>
                    <a:pt x="7425" y="3093"/>
                    <a:pt x="7530" y="2627"/>
                  </a:cubicBezTo>
                  <a:cubicBezTo>
                    <a:pt x="7564" y="2483"/>
                    <a:pt x="7451" y="2394"/>
                    <a:pt x="7341" y="2394"/>
                  </a:cubicBezTo>
                  <a:cubicBezTo>
                    <a:pt x="7263" y="2394"/>
                    <a:pt x="7187" y="2438"/>
                    <a:pt x="7165" y="2540"/>
                  </a:cubicBezTo>
                  <a:cubicBezTo>
                    <a:pt x="7001" y="3247"/>
                    <a:pt x="6414" y="3786"/>
                    <a:pt x="5697" y="3887"/>
                  </a:cubicBezTo>
                  <a:cubicBezTo>
                    <a:pt x="5612" y="3900"/>
                    <a:pt x="5526" y="3906"/>
                    <a:pt x="5442" y="3906"/>
                  </a:cubicBezTo>
                  <a:cubicBezTo>
                    <a:pt x="4812" y="3906"/>
                    <a:pt x="4221" y="3567"/>
                    <a:pt x="3907" y="3007"/>
                  </a:cubicBezTo>
                  <a:cubicBezTo>
                    <a:pt x="3874" y="2829"/>
                    <a:pt x="3811" y="2660"/>
                    <a:pt x="3715" y="2501"/>
                  </a:cubicBezTo>
                  <a:cubicBezTo>
                    <a:pt x="3517" y="1554"/>
                    <a:pt x="4119" y="625"/>
                    <a:pt x="5062" y="413"/>
                  </a:cubicBezTo>
                  <a:cubicBezTo>
                    <a:pt x="5190" y="385"/>
                    <a:pt x="5317" y="372"/>
                    <a:pt x="5442" y="372"/>
                  </a:cubicBezTo>
                  <a:cubicBezTo>
                    <a:pt x="6248" y="372"/>
                    <a:pt x="6973" y="925"/>
                    <a:pt x="7165" y="1741"/>
                  </a:cubicBezTo>
                  <a:cubicBezTo>
                    <a:pt x="7187" y="1844"/>
                    <a:pt x="7265" y="1889"/>
                    <a:pt x="7344" y="1889"/>
                  </a:cubicBezTo>
                  <a:cubicBezTo>
                    <a:pt x="7453" y="1889"/>
                    <a:pt x="7564" y="1802"/>
                    <a:pt x="7530" y="1659"/>
                  </a:cubicBezTo>
                  <a:cubicBezTo>
                    <a:pt x="7319" y="736"/>
                    <a:pt x="6525" y="62"/>
                    <a:pt x="5582" y="4"/>
                  </a:cubicBezTo>
                  <a:cubicBezTo>
                    <a:pt x="5537" y="1"/>
                    <a:pt x="5493" y="0"/>
                    <a:pt x="54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74"/>
            <p:cNvSpPr/>
            <p:nvPr/>
          </p:nvSpPr>
          <p:spPr>
            <a:xfrm>
              <a:off x="4223643" y="3424685"/>
              <a:ext cx="27408" cy="47734"/>
            </a:xfrm>
            <a:custGeom>
              <a:rect b="b" l="l" r="r" t="t"/>
              <a:pathLst>
                <a:path extrusionOk="0" h="1820" w="1045">
                  <a:moveTo>
                    <a:pt x="491" y="366"/>
                  </a:moveTo>
                  <a:lnTo>
                    <a:pt x="491" y="703"/>
                  </a:lnTo>
                  <a:cubicBezTo>
                    <a:pt x="357" y="650"/>
                    <a:pt x="309" y="607"/>
                    <a:pt x="309" y="525"/>
                  </a:cubicBezTo>
                  <a:cubicBezTo>
                    <a:pt x="309" y="429"/>
                    <a:pt x="390" y="381"/>
                    <a:pt x="491" y="366"/>
                  </a:cubicBezTo>
                  <a:close/>
                  <a:moveTo>
                    <a:pt x="607" y="1054"/>
                  </a:moveTo>
                  <a:cubicBezTo>
                    <a:pt x="746" y="1112"/>
                    <a:pt x="771" y="1179"/>
                    <a:pt x="771" y="1256"/>
                  </a:cubicBezTo>
                  <a:cubicBezTo>
                    <a:pt x="775" y="1362"/>
                    <a:pt x="708" y="1420"/>
                    <a:pt x="607" y="1439"/>
                  </a:cubicBezTo>
                  <a:lnTo>
                    <a:pt x="607" y="1054"/>
                  </a:lnTo>
                  <a:close/>
                  <a:moveTo>
                    <a:pt x="549" y="1"/>
                  </a:moveTo>
                  <a:cubicBezTo>
                    <a:pt x="516" y="1"/>
                    <a:pt x="472" y="20"/>
                    <a:pt x="472" y="53"/>
                  </a:cubicBezTo>
                  <a:lnTo>
                    <a:pt x="472" y="116"/>
                  </a:lnTo>
                  <a:cubicBezTo>
                    <a:pt x="212" y="150"/>
                    <a:pt x="39" y="289"/>
                    <a:pt x="39" y="549"/>
                  </a:cubicBezTo>
                  <a:cubicBezTo>
                    <a:pt x="39" y="828"/>
                    <a:pt x="256" y="915"/>
                    <a:pt x="472" y="997"/>
                  </a:cubicBezTo>
                  <a:lnTo>
                    <a:pt x="472" y="1439"/>
                  </a:lnTo>
                  <a:cubicBezTo>
                    <a:pt x="352" y="1425"/>
                    <a:pt x="294" y="1372"/>
                    <a:pt x="188" y="1295"/>
                  </a:cubicBezTo>
                  <a:cubicBezTo>
                    <a:pt x="166" y="1279"/>
                    <a:pt x="145" y="1272"/>
                    <a:pt x="125" y="1272"/>
                  </a:cubicBezTo>
                  <a:cubicBezTo>
                    <a:pt x="52" y="1272"/>
                    <a:pt x="1" y="1369"/>
                    <a:pt x="1" y="1430"/>
                  </a:cubicBezTo>
                  <a:cubicBezTo>
                    <a:pt x="1" y="1463"/>
                    <a:pt x="15" y="1497"/>
                    <a:pt x="34" y="1521"/>
                  </a:cubicBezTo>
                  <a:cubicBezTo>
                    <a:pt x="121" y="1641"/>
                    <a:pt x="313" y="1704"/>
                    <a:pt x="472" y="1704"/>
                  </a:cubicBezTo>
                  <a:lnTo>
                    <a:pt x="472" y="1762"/>
                  </a:lnTo>
                  <a:cubicBezTo>
                    <a:pt x="472" y="1795"/>
                    <a:pt x="511" y="1819"/>
                    <a:pt x="549" y="1819"/>
                  </a:cubicBezTo>
                  <a:cubicBezTo>
                    <a:pt x="588" y="1819"/>
                    <a:pt x="626" y="1795"/>
                    <a:pt x="626" y="1762"/>
                  </a:cubicBezTo>
                  <a:lnTo>
                    <a:pt x="626" y="1694"/>
                  </a:lnTo>
                  <a:cubicBezTo>
                    <a:pt x="857" y="1661"/>
                    <a:pt x="1045" y="1511"/>
                    <a:pt x="1045" y="1223"/>
                  </a:cubicBezTo>
                  <a:cubicBezTo>
                    <a:pt x="1045" y="953"/>
                    <a:pt x="867" y="838"/>
                    <a:pt x="626" y="751"/>
                  </a:cubicBezTo>
                  <a:lnTo>
                    <a:pt x="626" y="366"/>
                  </a:lnTo>
                  <a:cubicBezTo>
                    <a:pt x="698" y="371"/>
                    <a:pt x="775" y="395"/>
                    <a:pt x="838" y="434"/>
                  </a:cubicBezTo>
                  <a:cubicBezTo>
                    <a:pt x="854" y="442"/>
                    <a:pt x="870" y="446"/>
                    <a:pt x="886" y="446"/>
                  </a:cubicBezTo>
                  <a:cubicBezTo>
                    <a:pt x="925" y="446"/>
                    <a:pt x="961" y="424"/>
                    <a:pt x="977" y="390"/>
                  </a:cubicBezTo>
                  <a:cubicBezTo>
                    <a:pt x="1021" y="333"/>
                    <a:pt x="1016" y="256"/>
                    <a:pt x="968" y="207"/>
                  </a:cubicBezTo>
                  <a:cubicBezTo>
                    <a:pt x="881" y="135"/>
                    <a:pt x="732" y="116"/>
                    <a:pt x="626" y="116"/>
                  </a:cubicBezTo>
                  <a:lnTo>
                    <a:pt x="626" y="53"/>
                  </a:lnTo>
                  <a:cubicBezTo>
                    <a:pt x="626" y="20"/>
                    <a:pt x="583"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74"/>
            <p:cNvSpPr/>
            <p:nvPr/>
          </p:nvSpPr>
          <p:spPr>
            <a:xfrm>
              <a:off x="4001155" y="3504023"/>
              <a:ext cx="345810" cy="199067"/>
            </a:xfrm>
            <a:custGeom>
              <a:rect b="b" l="l" r="r" t="t"/>
              <a:pathLst>
                <a:path extrusionOk="0" h="7590" w="13185">
                  <a:moveTo>
                    <a:pt x="4193" y="2251"/>
                  </a:moveTo>
                  <a:cubicBezTo>
                    <a:pt x="4213" y="2251"/>
                    <a:pt x="4232" y="2264"/>
                    <a:pt x="4240" y="2283"/>
                  </a:cubicBezTo>
                  <a:lnTo>
                    <a:pt x="5544" y="5752"/>
                  </a:lnTo>
                  <a:cubicBezTo>
                    <a:pt x="5553" y="5776"/>
                    <a:pt x="5544" y="5805"/>
                    <a:pt x="5520" y="5815"/>
                  </a:cubicBezTo>
                  <a:lnTo>
                    <a:pt x="4678" y="6127"/>
                  </a:lnTo>
                  <a:lnTo>
                    <a:pt x="3335" y="2572"/>
                  </a:lnTo>
                  <a:lnTo>
                    <a:pt x="4177" y="2254"/>
                  </a:lnTo>
                  <a:cubicBezTo>
                    <a:pt x="4182" y="2252"/>
                    <a:pt x="4188" y="2251"/>
                    <a:pt x="4193" y="2251"/>
                  </a:cubicBezTo>
                  <a:close/>
                  <a:moveTo>
                    <a:pt x="2979" y="2706"/>
                  </a:moveTo>
                  <a:lnTo>
                    <a:pt x="4322" y="6262"/>
                  </a:lnTo>
                  <a:lnTo>
                    <a:pt x="1829" y="7205"/>
                  </a:lnTo>
                  <a:cubicBezTo>
                    <a:pt x="1820" y="7208"/>
                    <a:pt x="1812" y="7210"/>
                    <a:pt x="1803" y="7210"/>
                  </a:cubicBezTo>
                  <a:cubicBezTo>
                    <a:pt x="1770" y="7210"/>
                    <a:pt x="1740" y="7188"/>
                    <a:pt x="1728" y="7157"/>
                  </a:cubicBezTo>
                  <a:lnTo>
                    <a:pt x="438" y="3746"/>
                  </a:lnTo>
                  <a:cubicBezTo>
                    <a:pt x="424" y="3707"/>
                    <a:pt x="443" y="3659"/>
                    <a:pt x="487" y="3645"/>
                  </a:cubicBezTo>
                  <a:lnTo>
                    <a:pt x="2979" y="2706"/>
                  </a:lnTo>
                  <a:close/>
                  <a:moveTo>
                    <a:pt x="12089" y="0"/>
                  </a:moveTo>
                  <a:cubicBezTo>
                    <a:pt x="11799" y="0"/>
                    <a:pt x="11521" y="152"/>
                    <a:pt x="11313" y="349"/>
                  </a:cubicBezTo>
                  <a:lnTo>
                    <a:pt x="9292" y="2023"/>
                  </a:lnTo>
                  <a:cubicBezTo>
                    <a:pt x="9181" y="1778"/>
                    <a:pt x="8936" y="1527"/>
                    <a:pt x="8479" y="1527"/>
                  </a:cubicBezTo>
                  <a:cubicBezTo>
                    <a:pt x="7952" y="1527"/>
                    <a:pt x="7553" y="1525"/>
                    <a:pt x="7241" y="1525"/>
                  </a:cubicBezTo>
                  <a:cubicBezTo>
                    <a:pt x="6440" y="1525"/>
                    <a:pt x="6217" y="1542"/>
                    <a:pt x="5895" y="1667"/>
                  </a:cubicBezTo>
                  <a:lnTo>
                    <a:pt x="5890" y="1667"/>
                  </a:lnTo>
                  <a:lnTo>
                    <a:pt x="4610" y="2196"/>
                  </a:lnTo>
                  <a:lnTo>
                    <a:pt x="4591" y="2148"/>
                  </a:lnTo>
                  <a:cubicBezTo>
                    <a:pt x="4527" y="1976"/>
                    <a:pt x="4365" y="1871"/>
                    <a:pt x="4192" y="1871"/>
                  </a:cubicBezTo>
                  <a:cubicBezTo>
                    <a:pt x="4142" y="1871"/>
                    <a:pt x="4092" y="1880"/>
                    <a:pt x="4042" y="1898"/>
                  </a:cubicBezTo>
                  <a:lnTo>
                    <a:pt x="352" y="3293"/>
                  </a:lnTo>
                  <a:cubicBezTo>
                    <a:pt x="116" y="3385"/>
                    <a:pt x="1" y="3645"/>
                    <a:pt x="87" y="3880"/>
                  </a:cubicBezTo>
                  <a:lnTo>
                    <a:pt x="1372" y="7292"/>
                  </a:lnTo>
                  <a:cubicBezTo>
                    <a:pt x="1443" y="7476"/>
                    <a:pt x="1620" y="7589"/>
                    <a:pt x="1806" y="7589"/>
                  </a:cubicBezTo>
                  <a:cubicBezTo>
                    <a:pt x="1859" y="7589"/>
                    <a:pt x="1912" y="7580"/>
                    <a:pt x="1964" y="7561"/>
                  </a:cubicBezTo>
                  <a:lnTo>
                    <a:pt x="5650" y="6171"/>
                  </a:lnTo>
                  <a:cubicBezTo>
                    <a:pt x="5871" y="6084"/>
                    <a:pt x="5982" y="5839"/>
                    <a:pt x="5900" y="5622"/>
                  </a:cubicBezTo>
                  <a:lnTo>
                    <a:pt x="5881" y="5574"/>
                  </a:lnTo>
                  <a:cubicBezTo>
                    <a:pt x="6549" y="5290"/>
                    <a:pt x="6569" y="5257"/>
                    <a:pt x="7261" y="5257"/>
                  </a:cubicBezTo>
                  <a:cubicBezTo>
                    <a:pt x="7512" y="5257"/>
                    <a:pt x="7512" y="4876"/>
                    <a:pt x="7261" y="4876"/>
                  </a:cubicBezTo>
                  <a:cubicBezTo>
                    <a:pt x="6506" y="4881"/>
                    <a:pt x="6439" y="4929"/>
                    <a:pt x="5751" y="5223"/>
                  </a:cubicBezTo>
                  <a:lnTo>
                    <a:pt x="4745" y="2552"/>
                  </a:lnTo>
                  <a:lnTo>
                    <a:pt x="6034" y="2018"/>
                  </a:lnTo>
                  <a:cubicBezTo>
                    <a:pt x="6297" y="1920"/>
                    <a:pt x="6484" y="1905"/>
                    <a:pt x="7227" y="1905"/>
                  </a:cubicBezTo>
                  <a:cubicBezTo>
                    <a:pt x="7534" y="1905"/>
                    <a:pt x="7937" y="1908"/>
                    <a:pt x="8479" y="1908"/>
                  </a:cubicBezTo>
                  <a:cubicBezTo>
                    <a:pt x="8686" y="1908"/>
                    <a:pt x="8825" y="1980"/>
                    <a:pt x="8917" y="2124"/>
                  </a:cubicBezTo>
                  <a:cubicBezTo>
                    <a:pt x="8960" y="2196"/>
                    <a:pt x="8989" y="2278"/>
                    <a:pt x="8999" y="2365"/>
                  </a:cubicBezTo>
                  <a:cubicBezTo>
                    <a:pt x="8994" y="2437"/>
                    <a:pt x="8946" y="2783"/>
                    <a:pt x="8609" y="2841"/>
                  </a:cubicBezTo>
                  <a:cubicBezTo>
                    <a:pt x="8089" y="2928"/>
                    <a:pt x="6973" y="3086"/>
                    <a:pt x="6963" y="3091"/>
                  </a:cubicBezTo>
                  <a:cubicBezTo>
                    <a:pt x="6726" y="3115"/>
                    <a:pt x="6746" y="3467"/>
                    <a:pt x="6978" y="3467"/>
                  </a:cubicBezTo>
                  <a:cubicBezTo>
                    <a:pt x="6981" y="3467"/>
                    <a:pt x="6984" y="3467"/>
                    <a:pt x="6987" y="3467"/>
                  </a:cubicBezTo>
                  <a:lnTo>
                    <a:pt x="7016" y="3467"/>
                  </a:lnTo>
                  <a:cubicBezTo>
                    <a:pt x="7026" y="3467"/>
                    <a:pt x="8147" y="3303"/>
                    <a:pt x="8671" y="3216"/>
                  </a:cubicBezTo>
                  <a:cubicBezTo>
                    <a:pt x="9152" y="3135"/>
                    <a:pt x="9331" y="2726"/>
                    <a:pt x="9369" y="2461"/>
                  </a:cubicBezTo>
                  <a:lnTo>
                    <a:pt x="11558" y="647"/>
                  </a:lnTo>
                  <a:lnTo>
                    <a:pt x="11563" y="642"/>
                  </a:lnTo>
                  <a:lnTo>
                    <a:pt x="11573" y="632"/>
                  </a:lnTo>
                  <a:cubicBezTo>
                    <a:pt x="11709" y="505"/>
                    <a:pt x="11888" y="385"/>
                    <a:pt x="12080" y="385"/>
                  </a:cubicBezTo>
                  <a:cubicBezTo>
                    <a:pt x="12192" y="385"/>
                    <a:pt x="12309" y="427"/>
                    <a:pt x="12424" y="531"/>
                  </a:cubicBezTo>
                  <a:cubicBezTo>
                    <a:pt x="12781" y="883"/>
                    <a:pt x="12453" y="1301"/>
                    <a:pt x="12381" y="1388"/>
                  </a:cubicBezTo>
                  <a:lnTo>
                    <a:pt x="9619" y="4352"/>
                  </a:lnTo>
                  <a:lnTo>
                    <a:pt x="9614" y="4357"/>
                  </a:lnTo>
                  <a:cubicBezTo>
                    <a:pt x="9225" y="4804"/>
                    <a:pt x="8705" y="4876"/>
                    <a:pt x="8488" y="4886"/>
                  </a:cubicBezTo>
                  <a:lnTo>
                    <a:pt x="8142" y="4886"/>
                  </a:lnTo>
                  <a:cubicBezTo>
                    <a:pt x="7892" y="4886"/>
                    <a:pt x="7892" y="5266"/>
                    <a:pt x="8142" y="5266"/>
                  </a:cubicBezTo>
                  <a:lnTo>
                    <a:pt x="8503" y="5266"/>
                  </a:lnTo>
                  <a:cubicBezTo>
                    <a:pt x="8763" y="5252"/>
                    <a:pt x="9412" y="5165"/>
                    <a:pt x="9898" y="4612"/>
                  </a:cubicBezTo>
                  <a:lnTo>
                    <a:pt x="12665" y="1638"/>
                  </a:lnTo>
                  <a:cubicBezTo>
                    <a:pt x="12906" y="1349"/>
                    <a:pt x="13185" y="743"/>
                    <a:pt x="12689" y="252"/>
                  </a:cubicBezTo>
                  <a:lnTo>
                    <a:pt x="12684" y="248"/>
                  </a:lnTo>
                  <a:cubicBezTo>
                    <a:pt x="12493" y="71"/>
                    <a:pt x="12288" y="0"/>
                    <a:pt x="120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0" name="Google Shape;19360;p74"/>
          <p:cNvGrpSpPr/>
          <p:nvPr/>
        </p:nvGrpSpPr>
        <p:grpSpPr>
          <a:xfrm>
            <a:off x="912027" y="3826385"/>
            <a:ext cx="253699" cy="338571"/>
            <a:chOff x="912027" y="3826385"/>
            <a:chExt cx="253699" cy="338571"/>
          </a:xfrm>
        </p:grpSpPr>
        <p:sp>
          <p:nvSpPr>
            <p:cNvPr id="19361" name="Google Shape;19361;p74"/>
            <p:cNvSpPr/>
            <p:nvPr/>
          </p:nvSpPr>
          <p:spPr>
            <a:xfrm>
              <a:off x="997083" y="3900976"/>
              <a:ext cx="29952" cy="65516"/>
            </a:xfrm>
            <a:custGeom>
              <a:rect b="b" l="l" r="r" t="t"/>
              <a:pathLst>
                <a:path extrusionOk="0" h="2498" w="1142">
                  <a:moveTo>
                    <a:pt x="684" y="0"/>
                  </a:moveTo>
                  <a:cubicBezTo>
                    <a:pt x="309" y="0"/>
                    <a:pt x="1" y="303"/>
                    <a:pt x="1" y="683"/>
                  </a:cubicBezTo>
                  <a:lnTo>
                    <a:pt x="1" y="842"/>
                  </a:lnTo>
                  <a:cubicBezTo>
                    <a:pt x="1" y="1035"/>
                    <a:pt x="35" y="1232"/>
                    <a:pt x="97" y="1415"/>
                  </a:cubicBezTo>
                  <a:lnTo>
                    <a:pt x="458" y="2497"/>
                  </a:lnTo>
                  <a:lnTo>
                    <a:pt x="1141" y="2497"/>
                  </a:lnTo>
                  <a:lnTo>
                    <a:pt x="1141"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74"/>
            <p:cNvSpPr/>
            <p:nvPr/>
          </p:nvSpPr>
          <p:spPr>
            <a:xfrm>
              <a:off x="1009095" y="3895022"/>
              <a:ext cx="71575" cy="71601"/>
            </a:xfrm>
            <a:custGeom>
              <a:rect b="b" l="l" r="r" t="t"/>
              <a:pathLst>
                <a:path extrusionOk="0" h="2730" w="2729">
                  <a:moveTo>
                    <a:pt x="683" y="1"/>
                  </a:moveTo>
                  <a:cubicBezTo>
                    <a:pt x="303" y="1"/>
                    <a:pt x="0" y="304"/>
                    <a:pt x="0" y="684"/>
                  </a:cubicBezTo>
                  <a:cubicBezTo>
                    <a:pt x="0" y="934"/>
                    <a:pt x="202" y="1136"/>
                    <a:pt x="452" y="1136"/>
                  </a:cubicBezTo>
                  <a:lnTo>
                    <a:pt x="2271" y="2729"/>
                  </a:lnTo>
                  <a:lnTo>
                    <a:pt x="2656" y="1382"/>
                  </a:lnTo>
                  <a:cubicBezTo>
                    <a:pt x="2704" y="1218"/>
                    <a:pt x="2728" y="1050"/>
                    <a:pt x="2728" y="881"/>
                  </a:cubicBezTo>
                  <a:lnTo>
                    <a:pt x="2728"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74"/>
            <p:cNvSpPr/>
            <p:nvPr/>
          </p:nvSpPr>
          <p:spPr>
            <a:xfrm>
              <a:off x="1019822" y="3985009"/>
              <a:ext cx="38135" cy="33466"/>
            </a:xfrm>
            <a:custGeom>
              <a:rect b="b" l="l" r="r" t="t"/>
              <a:pathLst>
                <a:path extrusionOk="0" h="1276" w="1454">
                  <a:moveTo>
                    <a:pt x="0" y="1"/>
                  </a:moveTo>
                  <a:lnTo>
                    <a:pt x="0" y="1276"/>
                  </a:lnTo>
                  <a:lnTo>
                    <a:pt x="1453" y="1276"/>
                  </a:lnTo>
                  <a:lnTo>
                    <a:pt x="1453"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4" name="Google Shape;19364;p74"/>
            <p:cNvSpPr/>
            <p:nvPr/>
          </p:nvSpPr>
          <p:spPr>
            <a:xfrm>
              <a:off x="1019927" y="3985140"/>
              <a:ext cx="38135" cy="20746"/>
            </a:xfrm>
            <a:custGeom>
              <a:rect b="b" l="l" r="r" t="t"/>
              <a:pathLst>
                <a:path extrusionOk="0" h="791" w="1454">
                  <a:moveTo>
                    <a:pt x="1" y="0"/>
                  </a:moveTo>
                  <a:lnTo>
                    <a:pt x="1" y="650"/>
                  </a:lnTo>
                  <a:cubicBezTo>
                    <a:pt x="232" y="744"/>
                    <a:pt x="478" y="791"/>
                    <a:pt x="726" y="791"/>
                  </a:cubicBezTo>
                  <a:cubicBezTo>
                    <a:pt x="973" y="791"/>
                    <a:pt x="1221" y="744"/>
                    <a:pt x="1454" y="650"/>
                  </a:cubicBezTo>
                  <a:lnTo>
                    <a:pt x="1454"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5" name="Google Shape;19365;p74"/>
            <p:cNvSpPr/>
            <p:nvPr/>
          </p:nvSpPr>
          <p:spPr>
            <a:xfrm>
              <a:off x="975262" y="4005834"/>
              <a:ext cx="127230" cy="64126"/>
            </a:xfrm>
            <a:custGeom>
              <a:rect b="b" l="l" r="r" t="t"/>
              <a:pathLst>
                <a:path extrusionOk="0" h="2445" w="4851">
                  <a:moveTo>
                    <a:pt x="1699" y="1"/>
                  </a:moveTo>
                  <a:lnTo>
                    <a:pt x="530" y="333"/>
                  </a:lnTo>
                  <a:cubicBezTo>
                    <a:pt x="217" y="424"/>
                    <a:pt x="0" y="708"/>
                    <a:pt x="0" y="1035"/>
                  </a:cubicBezTo>
                  <a:lnTo>
                    <a:pt x="0" y="2445"/>
                  </a:lnTo>
                  <a:lnTo>
                    <a:pt x="4851" y="2445"/>
                  </a:lnTo>
                  <a:lnTo>
                    <a:pt x="4851" y="1035"/>
                  </a:lnTo>
                  <a:cubicBezTo>
                    <a:pt x="4851" y="708"/>
                    <a:pt x="4634" y="424"/>
                    <a:pt x="4321" y="333"/>
                  </a:cubicBezTo>
                  <a:lnTo>
                    <a:pt x="3152" y="1"/>
                  </a:lnTo>
                  <a:lnTo>
                    <a:pt x="2426" y="482"/>
                  </a:lnTo>
                  <a:lnTo>
                    <a:pt x="169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74"/>
            <p:cNvSpPr/>
            <p:nvPr/>
          </p:nvSpPr>
          <p:spPr>
            <a:xfrm>
              <a:off x="1003037" y="3924817"/>
              <a:ext cx="71575" cy="65647"/>
            </a:xfrm>
            <a:custGeom>
              <a:rect b="b" l="l" r="r" t="t"/>
              <a:pathLst>
                <a:path extrusionOk="0" h="2503" w="2729">
                  <a:moveTo>
                    <a:pt x="876" y="0"/>
                  </a:moveTo>
                  <a:cubicBezTo>
                    <a:pt x="751" y="0"/>
                    <a:pt x="630" y="49"/>
                    <a:pt x="544" y="135"/>
                  </a:cubicBezTo>
                  <a:lnTo>
                    <a:pt x="135" y="549"/>
                  </a:lnTo>
                  <a:cubicBezTo>
                    <a:pt x="48" y="631"/>
                    <a:pt x="0" y="751"/>
                    <a:pt x="0" y="871"/>
                  </a:cubicBezTo>
                  <a:lnTo>
                    <a:pt x="0" y="1136"/>
                  </a:lnTo>
                  <a:cubicBezTo>
                    <a:pt x="0" y="1891"/>
                    <a:pt x="611" y="2503"/>
                    <a:pt x="1367" y="2503"/>
                  </a:cubicBezTo>
                  <a:cubicBezTo>
                    <a:pt x="2117" y="2498"/>
                    <a:pt x="2728" y="1891"/>
                    <a:pt x="2728" y="1136"/>
                  </a:cubicBezTo>
                  <a:lnTo>
                    <a:pt x="2728" y="847"/>
                  </a:lnTo>
                  <a:cubicBezTo>
                    <a:pt x="2728" y="727"/>
                    <a:pt x="2680" y="612"/>
                    <a:pt x="2598" y="525"/>
                  </a:cubicBezTo>
                  <a:cubicBezTo>
                    <a:pt x="2247" y="183"/>
                    <a:pt x="1602" y="25"/>
                    <a:pt x="876"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74"/>
            <p:cNvSpPr/>
            <p:nvPr/>
          </p:nvSpPr>
          <p:spPr>
            <a:xfrm>
              <a:off x="1003037" y="3924817"/>
              <a:ext cx="71444" cy="64126"/>
            </a:xfrm>
            <a:custGeom>
              <a:rect b="b" l="l" r="r" t="t"/>
              <a:pathLst>
                <a:path extrusionOk="0" h="2445" w="2724">
                  <a:moveTo>
                    <a:pt x="859" y="0"/>
                  </a:moveTo>
                  <a:cubicBezTo>
                    <a:pt x="745" y="0"/>
                    <a:pt x="631" y="48"/>
                    <a:pt x="549" y="135"/>
                  </a:cubicBezTo>
                  <a:lnTo>
                    <a:pt x="0" y="679"/>
                  </a:lnTo>
                  <a:lnTo>
                    <a:pt x="0" y="1131"/>
                  </a:lnTo>
                  <a:cubicBezTo>
                    <a:pt x="5" y="1742"/>
                    <a:pt x="404" y="2276"/>
                    <a:pt x="986" y="2445"/>
                  </a:cubicBezTo>
                  <a:cubicBezTo>
                    <a:pt x="789" y="2204"/>
                    <a:pt x="683" y="1901"/>
                    <a:pt x="683" y="1588"/>
                  </a:cubicBezTo>
                  <a:lnTo>
                    <a:pt x="683" y="1083"/>
                  </a:lnTo>
                  <a:cubicBezTo>
                    <a:pt x="688" y="829"/>
                    <a:pt x="899" y="630"/>
                    <a:pt x="1147" y="630"/>
                  </a:cubicBezTo>
                  <a:cubicBezTo>
                    <a:pt x="1153" y="630"/>
                    <a:pt x="1159" y="631"/>
                    <a:pt x="1164" y="631"/>
                  </a:cubicBezTo>
                  <a:cubicBezTo>
                    <a:pt x="1569" y="631"/>
                    <a:pt x="2377" y="679"/>
                    <a:pt x="2723" y="934"/>
                  </a:cubicBezTo>
                  <a:cubicBezTo>
                    <a:pt x="2709" y="842"/>
                    <a:pt x="2671" y="592"/>
                    <a:pt x="2598" y="520"/>
                  </a:cubicBezTo>
                  <a:cubicBezTo>
                    <a:pt x="2247" y="178"/>
                    <a:pt x="1607" y="25"/>
                    <a:pt x="876" y="0"/>
                  </a:cubicBezTo>
                  <a:cubicBezTo>
                    <a:pt x="870" y="0"/>
                    <a:pt x="865" y="0"/>
                    <a:pt x="859"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8" name="Google Shape;19368;p74"/>
            <p:cNvSpPr/>
            <p:nvPr/>
          </p:nvSpPr>
          <p:spPr>
            <a:xfrm>
              <a:off x="916958" y="3831421"/>
              <a:ext cx="243837" cy="328526"/>
            </a:xfrm>
            <a:custGeom>
              <a:rect b="b" l="l" r="r" t="t"/>
              <a:pathLst>
                <a:path extrusionOk="0" h="12526" w="9297">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57" y="1"/>
                  </a:moveTo>
                  <a:cubicBezTo>
                    <a:pt x="4655" y="1"/>
                    <a:pt x="4652" y="1"/>
                    <a:pt x="4649" y="1"/>
                  </a:cubicBezTo>
                  <a:cubicBezTo>
                    <a:pt x="2079" y="1"/>
                    <a:pt x="0" y="2079"/>
                    <a:pt x="0" y="4644"/>
                  </a:cubicBezTo>
                  <a:cubicBezTo>
                    <a:pt x="0" y="9494"/>
                    <a:pt x="4649" y="12526"/>
                    <a:pt x="4649" y="12526"/>
                  </a:cubicBezTo>
                  <a:cubicBezTo>
                    <a:pt x="4649" y="12526"/>
                    <a:pt x="9297" y="9494"/>
                    <a:pt x="9297" y="4644"/>
                  </a:cubicBezTo>
                  <a:cubicBezTo>
                    <a:pt x="9297" y="2078"/>
                    <a:pt x="7218" y="1"/>
                    <a:pt x="4657"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9" name="Google Shape;19369;p74"/>
            <p:cNvSpPr/>
            <p:nvPr/>
          </p:nvSpPr>
          <p:spPr>
            <a:xfrm>
              <a:off x="916958" y="3831421"/>
              <a:ext cx="231091" cy="328526"/>
            </a:xfrm>
            <a:custGeom>
              <a:rect b="b" l="l" r="r" t="t"/>
              <a:pathLst>
                <a:path extrusionOk="0" h="12526" w="8811">
                  <a:moveTo>
                    <a:pt x="4646" y="1210"/>
                  </a:moveTo>
                  <a:cubicBezTo>
                    <a:pt x="5089" y="1210"/>
                    <a:pt x="5536" y="1296"/>
                    <a:pt x="5962" y="1473"/>
                  </a:cubicBezTo>
                  <a:cubicBezTo>
                    <a:pt x="7247" y="2002"/>
                    <a:pt x="8084" y="3253"/>
                    <a:pt x="8084" y="4644"/>
                  </a:cubicBezTo>
                  <a:cubicBezTo>
                    <a:pt x="8084" y="6545"/>
                    <a:pt x="6544" y="8084"/>
                    <a:pt x="4649" y="8084"/>
                  </a:cubicBezTo>
                  <a:cubicBezTo>
                    <a:pt x="3258" y="8080"/>
                    <a:pt x="2007" y="7242"/>
                    <a:pt x="1473" y="5958"/>
                  </a:cubicBezTo>
                  <a:cubicBezTo>
                    <a:pt x="944" y="4678"/>
                    <a:pt x="1237" y="3201"/>
                    <a:pt x="2219" y="2219"/>
                  </a:cubicBezTo>
                  <a:cubicBezTo>
                    <a:pt x="2875" y="1560"/>
                    <a:pt x="3752" y="1210"/>
                    <a:pt x="4646" y="1210"/>
                  </a:cubicBezTo>
                  <a:close/>
                  <a:moveTo>
                    <a:pt x="4649" y="1"/>
                  </a:moveTo>
                  <a:cubicBezTo>
                    <a:pt x="2084" y="1"/>
                    <a:pt x="5" y="2079"/>
                    <a:pt x="0" y="4644"/>
                  </a:cubicBezTo>
                  <a:cubicBezTo>
                    <a:pt x="0" y="9494"/>
                    <a:pt x="4649" y="12526"/>
                    <a:pt x="4649" y="12526"/>
                  </a:cubicBezTo>
                  <a:cubicBezTo>
                    <a:pt x="4649" y="12526"/>
                    <a:pt x="3566" y="11044"/>
                    <a:pt x="2916" y="8508"/>
                  </a:cubicBezTo>
                  <a:cubicBezTo>
                    <a:pt x="2892" y="8424"/>
                    <a:pt x="2954" y="8354"/>
                    <a:pt x="3031" y="8354"/>
                  </a:cubicBezTo>
                  <a:cubicBezTo>
                    <a:pt x="3047" y="8354"/>
                    <a:pt x="3063" y="8357"/>
                    <a:pt x="3080" y="8364"/>
                  </a:cubicBezTo>
                  <a:cubicBezTo>
                    <a:pt x="3586" y="8578"/>
                    <a:pt x="4122" y="8683"/>
                    <a:pt x="4655" y="8683"/>
                  </a:cubicBezTo>
                  <a:cubicBezTo>
                    <a:pt x="5500" y="8683"/>
                    <a:pt x="6338" y="8418"/>
                    <a:pt x="7040" y="7902"/>
                  </a:cubicBezTo>
                  <a:cubicBezTo>
                    <a:pt x="8190" y="7060"/>
                    <a:pt x="8811" y="5674"/>
                    <a:pt x="8671" y="4259"/>
                  </a:cubicBezTo>
                  <a:cubicBezTo>
                    <a:pt x="8484" y="2407"/>
                    <a:pt x="7064" y="920"/>
                    <a:pt x="5226" y="646"/>
                  </a:cubicBezTo>
                  <a:cubicBezTo>
                    <a:pt x="5037" y="620"/>
                    <a:pt x="4848" y="607"/>
                    <a:pt x="4658" y="607"/>
                  </a:cubicBezTo>
                  <a:cubicBezTo>
                    <a:pt x="4356" y="607"/>
                    <a:pt x="4054" y="640"/>
                    <a:pt x="3758" y="708"/>
                  </a:cubicBezTo>
                  <a:cubicBezTo>
                    <a:pt x="3748" y="711"/>
                    <a:pt x="3739" y="712"/>
                    <a:pt x="3729" y="712"/>
                  </a:cubicBezTo>
                  <a:cubicBezTo>
                    <a:pt x="3629" y="712"/>
                    <a:pt x="3564" y="581"/>
                    <a:pt x="3648" y="506"/>
                  </a:cubicBezTo>
                  <a:cubicBezTo>
                    <a:pt x="3946" y="184"/>
                    <a:pt x="4288" y="1"/>
                    <a:pt x="4649"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74"/>
            <p:cNvSpPr/>
            <p:nvPr/>
          </p:nvSpPr>
          <p:spPr>
            <a:xfrm>
              <a:off x="934504" y="3858278"/>
              <a:ext cx="167358" cy="155844"/>
            </a:xfrm>
            <a:custGeom>
              <a:rect b="b" l="l" r="r" t="t"/>
              <a:pathLst>
                <a:path extrusionOk="0" h="5942" w="6381">
                  <a:moveTo>
                    <a:pt x="3983" y="1"/>
                  </a:moveTo>
                  <a:cubicBezTo>
                    <a:pt x="3051" y="1"/>
                    <a:pt x="2124" y="359"/>
                    <a:pt x="1420" y="1060"/>
                  </a:cubicBezTo>
                  <a:cubicBezTo>
                    <a:pt x="121" y="2359"/>
                    <a:pt x="0" y="4424"/>
                    <a:pt x="1136" y="5867"/>
                  </a:cubicBezTo>
                  <a:cubicBezTo>
                    <a:pt x="1177" y="5920"/>
                    <a:pt x="1228" y="5942"/>
                    <a:pt x="1278" y="5942"/>
                  </a:cubicBezTo>
                  <a:cubicBezTo>
                    <a:pt x="1416" y="5942"/>
                    <a:pt x="1546" y="5776"/>
                    <a:pt x="1429" y="5631"/>
                  </a:cubicBezTo>
                  <a:cubicBezTo>
                    <a:pt x="409" y="4342"/>
                    <a:pt x="520" y="2489"/>
                    <a:pt x="1684" y="1330"/>
                  </a:cubicBezTo>
                  <a:cubicBezTo>
                    <a:pt x="2315" y="699"/>
                    <a:pt x="3147" y="377"/>
                    <a:pt x="3982" y="377"/>
                  </a:cubicBezTo>
                  <a:cubicBezTo>
                    <a:pt x="4689" y="377"/>
                    <a:pt x="5398" y="607"/>
                    <a:pt x="5991" y="1075"/>
                  </a:cubicBezTo>
                  <a:cubicBezTo>
                    <a:pt x="6029" y="1105"/>
                    <a:pt x="6069" y="1118"/>
                    <a:pt x="6107" y="1118"/>
                  </a:cubicBezTo>
                  <a:cubicBezTo>
                    <a:pt x="6262" y="1118"/>
                    <a:pt x="6381" y="900"/>
                    <a:pt x="6222" y="776"/>
                  </a:cubicBezTo>
                  <a:cubicBezTo>
                    <a:pt x="5561" y="256"/>
                    <a:pt x="4770" y="1"/>
                    <a:pt x="3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74"/>
            <p:cNvSpPr/>
            <p:nvPr/>
          </p:nvSpPr>
          <p:spPr>
            <a:xfrm>
              <a:off x="912027" y="3826385"/>
              <a:ext cx="253699" cy="338571"/>
            </a:xfrm>
            <a:custGeom>
              <a:rect b="b" l="l" r="r" t="t"/>
              <a:pathLst>
                <a:path extrusionOk="0" h="12909" w="9673">
                  <a:moveTo>
                    <a:pt x="4837" y="380"/>
                  </a:moveTo>
                  <a:cubicBezTo>
                    <a:pt x="7295" y="380"/>
                    <a:pt x="9292" y="2377"/>
                    <a:pt x="9292" y="4841"/>
                  </a:cubicBezTo>
                  <a:cubicBezTo>
                    <a:pt x="9287" y="5943"/>
                    <a:pt x="9047" y="7030"/>
                    <a:pt x="8590" y="8031"/>
                  </a:cubicBezTo>
                  <a:lnTo>
                    <a:pt x="8585" y="8031"/>
                  </a:lnTo>
                  <a:cubicBezTo>
                    <a:pt x="8181" y="8912"/>
                    <a:pt x="7656" y="9734"/>
                    <a:pt x="7021" y="10466"/>
                  </a:cubicBezTo>
                  <a:cubicBezTo>
                    <a:pt x="6376" y="11226"/>
                    <a:pt x="5640" y="11905"/>
                    <a:pt x="4837" y="12492"/>
                  </a:cubicBezTo>
                  <a:cubicBezTo>
                    <a:pt x="4028" y="11909"/>
                    <a:pt x="3297" y="11231"/>
                    <a:pt x="2652" y="10475"/>
                  </a:cubicBezTo>
                  <a:cubicBezTo>
                    <a:pt x="2022" y="9739"/>
                    <a:pt x="1492" y="8921"/>
                    <a:pt x="1083" y="8041"/>
                  </a:cubicBezTo>
                  <a:cubicBezTo>
                    <a:pt x="621" y="7035"/>
                    <a:pt x="381" y="5943"/>
                    <a:pt x="376" y="4841"/>
                  </a:cubicBezTo>
                  <a:cubicBezTo>
                    <a:pt x="376" y="2377"/>
                    <a:pt x="2373" y="380"/>
                    <a:pt x="4837" y="380"/>
                  </a:cubicBezTo>
                  <a:close/>
                  <a:moveTo>
                    <a:pt x="4837" y="0"/>
                  </a:moveTo>
                  <a:cubicBezTo>
                    <a:pt x="2166" y="5"/>
                    <a:pt x="6" y="2170"/>
                    <a:pt x="1" y="4836"/>
                  </a:cubicBezTo>
                  <a:cubicBezTo>
                    <a:pt x="6" y="5996"/>
                    <a:pt x="261" y="7141"/>
                    <a:pt x="747" y="8195"/>
                  </a:cubicBezTo>
                  <a:cubicBezTo>
                    <a:pt x="1165" y="9109"/>
                    <a:pt x="1709" y="9961"/>
                    <a:pt x="2368" y="10721"/>
                  </a:cubicBezTo>
                  <a:cubicBezTo>
                    <a:pt x="3533" y="12087"/>
                    <a:pt x="4683" y="12848"/>
                    <a:pt x="4731" y="12876"/>
                  </a:cubicBezTo>
                  <a:cubicBezTo>
                    <a:pt x="4762" y="12898"/>
                    <a:pt x="4798" y="12909"/>
                    <a:pt x="4834" y="12909"/>
                  </a:cubicBezTo>
                  <a:cubicBezTo>
                    <a:pt x="4870" y="12909"/>
                    <a:pt x="4906" y="12898"/>
                    <a:pt x="4938" y="12876"/>
                  </a:cubicBezTo>
                  <a:cubicBezTo>
                    <a:pt x="4986" y="12848"/>
                    <a:pt x="6136" y="12087"/>
                    <a:pt x="7305" y="10721"/>
                  </a:cubicBezTo>
                  <a:cubicBezTo>
                    <a:pt x="7959" y="9961"/>
                    <a:pt x="8508" y="9109"/>
                    <a:pt x="8927" y="8195"/>
                  </a:cubicBezTo>
                  <a:cubicBezTo>
                    <a:pt x="9413" y="7141"/>
                    <a:pt x="9668" y="5996"/>
                    <a:pt x="9672" y="4836"/>
                  </a:cubicBezTo>
                  <a:cubicBezTo>
                    <a:pt x="9668" y="2166"/>
                    <a:pt x="7502" y="5"/>
                    <a:pt x="48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74"/>
            <p:cNvSpPr/>
            <p:nvPr/>
          </p:nvSpPr>
          <p:spPr>
            <a:xfrm>
              <a:off x="1012741" y="3920306"/>
              <a:ext cx="54606" cy="16812"/>
            </a:xfrm>
            <a:custGeom>
              <a:rect b="b" l="l" r="r" t="t"/>
              <a:pathLst>
                <a:path extrusionOk="0" h="641" w="2082">
                  <a:moveTo>
                    <a:pt x="746" y="1"/>
                  </a:moveTo>
                  <a:cubicBezTo>
                    <a:pt x="566" y="1"/>
                    <a:pt x="366" y="18"/>
                    <a:pt x="150" y="62"/>
                  </a:cubicBezTo>
                  <a:cubicBezTo>
                    <a:pt x="63" y="81"/>
                    <a:pt x="1" y="158"/>
                    <a:pt x="1" y="249"/>
                  </a:cubicBezTo>
                  <a:lnTo>
                    <a:pt x="1" y="452"/>
                  </a:lnTo>
                  <a:cubicBezTo>
                    <a:pt x="1" y="577"/>
                    <a:pt x="94" y="639"/>
                    <a:pt x="188" y="639"/>
                  </a:cubicBezTo>
                  <a:cubicBezTo>
                    <a:pt x="282" y="639"/>
                    <a:pt x="376" y="577"/>
                    <a:pt x="376" y="452"/>
                  </a:cubicBezTo>
                  <a:lnTo>
                    <a:pt x="376" y="408"/>
                  </a:lnTo>
                  <a:cubicBezTo>
                    <a:pt x="496" y="390"/>
                    <a:pt x="617" y="380"/>
                    <a:pt x="738" y="380"/>
                  </a:cubicBezTo>
                  <a:cubicBezTo>
                    <a:pt x="931" y="380"/>
                    <a:pt x="1123" y="404"/>
                    <a:pt x="1309" y="452"/>
                  </a:cubicBezTo>
                  <a:cubicBezTo>
                    <a:pt x="1444" y="485"/>
                    <a:pt x="1579" y="538"/>
                    <a:pt x="1699" y="605"/>
                  </a:cubicBezTo>
                  <a:cubicBezTo>
                    <a:pt x="1736" y="630"/>
                    <a:pt x="1773" y="641"/>
                    <a:pt x="1808" y="641"/>
                  </a:cubicBezTo>
                  <a:cubicBezTo>
                    <a:pt x="1971" y="641"/>
                    <a:pt x="2081" y="408"/>
                    <a:pt x="1911" y="293"/>
                  </a:cubicBezTo>
                  <a:cubicBezTo>
                    <a:pt x="1888" y="277"/>
                    <a:pt x="1465" y="1"/>
                    <a:pt x="7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74"/>
            <p:cNvSpPr/>
            <p:nvPr/>
          </p:nvSpPr>
          <p:spPr>
            <a:xfrm>
              <a:off x="977648" y="3889987"/>
              <a:ext cx="165600" cy="158335"/>
            </a:xfrm>
            <a:custGeom>
              <a:rect b="b" l="l" r="r" t="t"/>
              <a:pathLst>
                <a:path extrusionOk="0" h="6037" w="6314">
                  <a:moveTo>
                    <a:pt x="3764" y="381"/>
                  </a:moveTo>
                  <a:lnTo>
                    <a:pt x="3764" y="1319"/>
                  </a:lnTo>
                  <a:cubicBezTo>
                    <a:pt x="3764" y="1478"/>
                    <a:pt x="3725" y="1636"/>
                    <a:pt x="3658" y="1776"/>
                  </a:cubicBezTo>
                  <a:lnTo>
                    <a:pt x="3581" y="1925"/>
                  </a:lnTo>
                  <a:cubicBezTo>
                    <a:pt x="3571" y="1954"/>
                    <a:pt x="3562" y="1983"/>
                    <a:pt x="3562" y="2012"/>
                  </a:cubicBezTo>
                  <a:lnTo>
                    <a:pt x="3562" y="2411"/>
                  </a:lnTo>
                  <a:cubicBezTo>
                    <a:pt x="3562" y="3092"/>
                    <a:pt x="3008" y="3639"/>
                    <a:pt x="2336" y="3639"/>
                  </a:cubicBezTo>
                  <a:cubicBezTo>
                    <a:pt x="2324" y="3639"/>
                    <a:pt x="2313" y="3638"/>
                    <a:pt x="2301" y="3638"/>
                  </a:cubicBezTo>
                  <a:cubicBezTo>
                    <a:pt x="1642" y="3619"/>
                    <a:pt x="1108" y="3041"/>
                    <a:pt x="1108" y="2353"/>
                  </a:cubicBezTo>
                  <a:lnTo>
                    <a:pt x="1112" y="2353"/>
                  </a:lnTo>
                  <a:lnTo>
                    <a:pt x="1112" y="2012"/>
                  </a:lnTo>
                  <a:cubicBezTo>
                    <a:pt x="1112" y="1983"/>
                    <a:pt x="1103" y="1949"/>
                    <a:pt x="1093" y="1925"/>
                  </a:cubicBezTo>
                  <a:lnTo>
                    <a:pt x="1016" y="1776"/>
                  </a:lnTo>
                  <a:cubicBezTo>
                    <a:pt x="949" y="1636"/>
                    <a:pt x="910" y="1478"/>
                    <a:pt x="910" y="1319"/>
                  </a:cubicBezTo>
                  <a:cubicBezTo>
                    <a:pt x="910" y="799"/>
                    <a:pt x="1329" y="381"/>
                    <a:pt x="1849" y="381"/>
                  </a:cubicBezTo>
                  <a:close/>
                  <a:moveTo>
                    <a:pt x="1719" y="3888"/>
                  </a:moveTo>
                  <a:cubicBezTo>
                    <a:pt x="1897" y="3965"/>
                    <a:pt x="2089" y="4009"/>
                    <a:pt x="2286" y="4018"/>
                  </a:cubicBezTo>
                  <a:lnTo>
                    <a:pt x="2339" y="4018"/>
                  </a:lnTo>
                  <a:cubicBezTo>
                    <a:pt x="2551" y="4018"/>
                    <a:pt x="2763" y="3975"/>
                    <a:pt x="2955" y="3893"/>
                  </a:cubicBezTo>
                  <a:lnTo>
                    <a:pt x="2955" y="4158"/>
                  </a:lnTo>
                  <a:cubicBezTo>
                    <a:pt x="2955" y="4211"/>
                    <a:pt x="2965" y="4268"/>
                    <a:pt x="2984" y="4321"/>
                  </a:cubicBezTo>
                  <a:lnTo>
                    <a:pt x="2339" y="4803"/>
                  </a:lnTo>
                  <a:lnTo>
                    <a:pt x="1695" y="4321"/>
                  </a:lnTo>
                  <a:cubicBezTo>
                    <a:pt x="1709" y="4268"/>
                    <a:pt x="1719" y="4211"/>
                    <a:pt x="1719" y="4158"/>
                  </a:cubicBezTo>
                  <a:lnTo>
                    <a:pt x="1719" y="3888"/>
                  </a:lnTo>
                  <a:close/>
                  <a:moveTo>
                    <a:pt x="3201" y="4629"/>
                  </a:moveTo>
                  <a:cubicBezTo>
                    <a:pt x="3239" y="4663"/>
                    <a:pt x="3287" y="4692"/>
                    <a:pt x="3340" y="4711"/>
                  </a:cubicBezTo>
                  <a:lnTo>
                    <a:pt x="4240" y="5048"/>
                  </a:lnTo>
                  <a:cubicBezTo>
                    <a:pt x="3735" y="5409"/>
                    <a:pt x="3143" y="5621"/>
                    <a:pt x="2527" y="5654"/>
                  </a:cubicBezTo>
                  <a:lnTo>
                    <a:pt x="2527" y="5135"/>
                  </a:lnTo>
                  <a:lnTo>
                    <a:pt x="3201" y="4629"/>
                  </a:lnTo>
                  <a:close/>
                  <a:moveTo>
                    <a:pt x="1478" y="4634"/>
                  </a:moveTo>
                  <a:lnTo>
                    <a:pt x="2147" y="5135"/>
                  </a:lnTo>
                  <a:lnTo>
                    <a:pt x="2147" y="5659"/>
                  </a:lnTo>
                  <a:cubicBezTo>
                    <a:pt x="1541" y="5621"/>
                    <a:pt x="958" y="5418"/>
                    <a:pt x="463" y="5067"/>
                  </a:cubicBezTo>
                  <a:cubicBezTo>
                    <a:pt x="501" y="5033"/>
                    <a:pt x="545" y="5005"/>
                    <a:pt x="593" y="4985"/>
                  </a:cubicBezTo>
                  <a:lnTo>
                    <a:pt x="598" y="4985"/>
                  </a:lnTo>
                  <a:lnTo>
                    <a:pt x="1334" y="4711"/>
                  </a:lnTo>
                  <a:cubicBezTo>
                    <a:pt x="1387" y="4692"/>
                    <a:pt x="1435" y="4663"/>
                    <a:pt x="1478" y="4634"/>
                  </a:cubicBezTo>
                  <a:close/>
                  <a:moveTo>
                    <a:pt x="1849" y="0"/>
                  </a:moveTo>
                  <a:cubicBezTo>
                    <a:pt x="1122" y="0"/>
                    <a:pt x="525" y="592"/>
                    <a:pt x="530" y="1319"/>
                  </a:cubicBezTo>
                  <a:cubicBezTo>
                    <a:pt x="530" y="1535"/>
                    <a:pt x="578" y="1752"/>
                    <a:pt x="675" y="1944"/>
                  </a:cubicBezTo>
                  <a:lnTo>
                    <a:pt x="732" y="2055"/>
                  </a:lnTo>
                  <a:lnTo>
                    <a:pt x="732" y="2353"/>
                  </a:lnTo>
                  <a:cubicBezTo>
                    <a:pt x="732" y="2854"/>
                    <a:pt x="954" y="3330"/>
                    <a:pt x="1339" y="3653"/>
                  </a:cubicBezTo>
                  <a:lnTo>
                    <a:pt x="1339" y="4158"/>
                  </a:lnTo>
                  <a:cubicBezTo>
                    <a:pt x="1334" y="4244"/>
                    <a:pt x="1281" y="4326"/>
                    <a:pt x="1199" y="4355"/>
                  </a:cubicBezTo>
                  <a:lnTo>
                    <a:pt x="458" y="4634"/>
                  </a:lnTo>
                  <a:cubicBezTo>
                    <a:pt x="270" y="4706"/>
                    <a:pt x="116" y="4851"/>
                    <a:pt x="35" y="5038"/>
                  </a:cubicBezTo>
                  <a:cubicBezTo>
                    <a:pt x="1" y="5115"/>
                    <a:pt x="20" y="5207"/>
                    <a:pt x="87" y="5260"/>
                  </a:cubicBezTo>
                  <a:cubicBezTo>
                    <a:pt x="749" y="5780"/>
                    <a:pt x="1542" y="6037"/>
                    <a:pt x="2331" y="6037"/>
                  </a:cubicBezTo>
                  <a:cubicBezTo>
                    <a:pt x="3263" y="6037"/>
                    <a:pt x="4191" y="5679"/>
                    <a:pt x="4894" y="4976"/>
                  </a:cubicBezTo>
                  <a:cubicBezTo>
                    <a:pt x="6194" y="3677"/>
                    <a:pt x="6314" y="1612"/>
                    <a:pt x="5178" y="169"/>
                  </a:cubicBezTo>
                  <a:cubicBezTo>
                    <a:pt x="5142" y="124"/>
                    <a:pt x="5089" y="101"/>
                    <a:pt x="5034" y="101"/>
                  </a:cubicBezTo>
                  <a:cubicBezTo>
                    <a:pt x="4994" y="101"/>
                    <a:pt x="4953" y="113"/>
                    <a:pt x="4918" y="140"/>
                  </a:cubicBezTo>
                  <a:cubicBezTo>
                    <a:pt x="4837" y="202"/>
                    <a:pt x="4822" y="323"/>
                    <a:pt x="4885" y="405"/>
                  </a:cubicBezTo>
                  <a:cubicBezTo>
                    <a:pt x="5905" y="1694"/>
                    <a:pt x="5799" y="3547"/>
                    <a:pt x="4635" y="4711"/>
                  </a:cubicBezTo>
                  <a:cubicBezTo>
                    <a:pt x="4611" y="4735"/>
                    <a:pt x="4586" y="4754"/>
                    <a:pt x="4562" y="4778"/>
                  </a:cubicBezTo>
                  <a:cubicBezTo>
                    <a:pt x="4524" y="4754"/>
                    <a:pt x="4481" y="4735"/>
                    <a:pt x="4437" y="4716"/>
                  </a:cubicBezTo>
                  <a:lnTo>
                    <a:pt x="3475" y="4355"/>
                  </a:lnTo>
                  <a:cubicBezTo>
                    <a:pt x="3388" y="4326"/>
                    <a:pt x="3335" y="4244"/>
                    <a:pt x="3335" y="4153"/>
                  </a:cubicBezTo>
                  <a:lnTo>
                    <a:pt x="3335" y="3672"/>
                  </a:lnTo>
                  <a:cubicBezTo>
                    <a:pt x="3374" y="3638"/>
                    <a:pt x="3412" y="3604"/>
                    <a:pt x="3456" y="3566"/>
                  </a:cubicBezTo>
                  <a:cubicBezTo>
                    <a:pt x="3768" y="3263"/>
                    <a:pt x="3942" y="2849"/>
                    <a:pt x="3942" y="2416"/>
                  </a:cubicBezTo>
                  <a:lnTo>
                    <a:pt x="3942" y="2055"/>
                  </a:lnTo>
                  <a:lnTo>
                    <a:pt x="3995" y="1944"/>
                  </a:lnTo>
                  <a:cubicBezTo>
                    <a:pt x="4091" y="1752"/>
                    <a:pt x="4144" y="1535"/>
                    <a:pt x="4144" y="1319"/>
                  </a:cubicBezTo>
                  <a:lnTo>
                    <a:pt x="4144" y="188"/>
                  </a:lnTo>
                  <a:cubicBezTo>
                    <a:pt x="4144" y="87"/>
                    <a:pt x="4057" y="0"/>
                    <a:pt x="3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4" name="Google Shape;19374;p74"/>
          <p:cNvGrpSpPr/>
          <p:nvPr/>
        </p:nvGrpSpPr>
        <p:grpSpPr>
          <a:xfrm>
            <a:off x="1311446" y="3826464"/>
            <a:ext cx="353652" cy="338440"/>
            <a:chOff x="1311446" y="3826464"/>
            <a:chExt cx="353652" cy="338440"/>
          </a:xfrm>
        </p:grpSpPr>
        <p:sp>
          <p:nvSpPr>
            <p:cNvPr id="19375" name="Google Shape;19375;p74"/>
            <p:cNvSpPr/>
            <p:nvPr/>
          </p:nvSpPr>
          <p:spPr>
            <a:xfrm>
              <a:off x="1427424" y="4028415"/>
              <a:ext cx="9127" cy="18962"/>
            </a:xfrm>
            <a:custGeom>
              <a:rect b="b" l="l" r="r" t="t"/>
              <a:pathLst>
                <a:path extrusionOk="0" h="723" w="348">
                  <a:moveTo>
                    <a:pt x="304" y="1"/>
                  </a:moveTo>
                  <a:lnTo>
                    <a:pt x="1" y="304"/>
                  </a:lnTo>
                  <a:cubicBezTo>
                    <a:pt x="102" y="453"/>
                    <a:pt x="217" y="598"/>
                    <a:pt x="347" y="723"/>
                  </a:cubicBezTo>
                  <a:cubicBezTo>
                    <a:pt x="314" y="487"/>
                    <a:pt x="299" y="246"/>
                    <a:pt x="304"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74"/>
            <p:cNvSpPr/>
            <p:nvPr/>
          </p:nvSpPr>
          <p:spPr>
            <a:xfrm>
              <a:off x="1436525" y="3853268"/>
              <a:ext cx="222776" cy="234238"/>
            </a:xfrm>
            <a:custGeom>
              <a:rect b="b" l="l" r="r" t="t"/>
              <a:pathLst>
                <a:path extrusionOk="0" h="8931" w="8494">
                  <a:moveTo>
                    <a:pt x="7401" y="0"/>
                  </a:moveTo>
                  <a:lnTo>
                    <a:pt x="7401" y="0"/>
                  </a:lnTo>
                  <a:cubicBezTo>
                    <a:pt x="7401" y="0"/>
                    <a:pt x="7714" y="2079"/>
                    <a:pt x="6626" y="3171"/>
                  </a:cubicBezTo>
                  <a:lnTo>
                    <a:pt x="3171" y="6626"/>
                  </a:lnTo>
                  <a:cubicBezTo>
                    <a:pt x="2481" y="7317"/>
                    <a:pt x="1396" y="7444"/>
                    <a:pt x="691" y="7444"/>
                  </a:cubicBezTo>
                  <a:cubicBezTo>
                    <a:pt x="281" y="7444"/>
                    <a:pt x="0" y="7401"/>
                    <a:pt x="0" y="7401"/>
                  </a:cubicBezTo>
                  <a:lnTo>
                    <a:pt x="0" y="7401"/>
                  </a:lnTo>
                  <a:cubicBezTo>
                    <a:pt x="342" y="7742"/>
                    <a:pt x="765" y="7992"/>
                    <a:pt x="1232" y="8122"/>
                  </a:cubicBezTo>
                  <a:lnTo>
                    <a:pt x="2041" y="8931"/>
                  </a:lnTo>
                  <a:cubicBezTo>
                    <a:pt x="2729" y="8493"/>
                    <a:pt x="3369" y="7978"/>
                    <a:pt x="3946" y="7401"/>
                  </a:cubicBezTo>
                  <a:lnTo>
                    <a:pt x="7401" y="3946"/>
                  </a:lnTo>
                  <a:cubicBezTo>
                    <a:pt x="8493" y="2858"/>
                    <a:pt x="8493" y="1088"/>
                    <a:pt x="74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74"/>
            <p:cNvSpPr/>
            <p:nvPr/>
          </p:nvSpPr>
          <p:spPr>
            <a:xfrm>
              <a:off x="1415962" y="3831762"/>
              <a:ext cx="234998" cy="227288"/>
            </a:xfrm>
            <a:custGeom>
              <a:rect b="b" l="l" r="r" t="t"/>
              <a:pathLst>
                <a:path extrusionOk="0" h="8666" w="8960">
                  <a:moveTo>
                    <a:pt x="6210" y="1422"/>
                  </a:moveTo>
                  <a:cubicBezTo>
                    <a:pt x="6561" y="1422"/>
                    <a:pt x="6912" y="1556"/>
                    <a:pt x="7179" y="1826"/>
                  </a:cubicBezTo>
                  <a:cubicBezTo>
                    <a:pt x="7713" y="2360"/>
                    <a:pt x="7713" y="3226"/>
                    <a:pt x="7179" y="3765"/>
                  </a:cubicBezTo>
                  <a:lnTo>
                    <a:pt x="7184" y="3765"/>
                  </a:lnTo>
                  <a:lnTo>
                    <a:pt x="5452" y="5497"/>
                  </a:lnTo>
                  <a:lnTo>
                    <a:pt x="5091" y="5589"/>
                  </a:lnTo>
                  <a:lnTo>
                    <a:pt x="3825" y="7124"/>
                  </a:lnTo>
                  <a:lnTo>
                    <a:pt x="3724" y="7220"/>
                  </a:lnTo>
                  <a:cubicBezTo>
                    <a:pt x="3458" y="7486"/>
                    <a:pt x="3108" y="7620"/>
                    <a:pt x="2757" y="7620"/>
                  </a:cubicBezTo>
                  <a:cubicBezTo>
                    <a:pt x="2405" y="7620"/>
                    <a:pt x="2053" y="7485"/>
                    <a:pt x="1785" y="7215"/>
                  </a:cubicBezTo>
                  <a:cubicBezTo>
                    <a:pt x="1251" y="6681"/>
                    <a:pt x="1251" y="5815"/>
                    <a:pt x="1785" y="5281"/>
                  </a:cubicBezTo>
                  <a:lnTo>
                    <a:pt x="5240" y="1826"/>
                  </a:lnTo>
                  <a:cubicBezTo>
                    <a:pt x="5507" y="1556"/>
                    <a:pt x="5858" y="1422"/>
                    <a:pt x="6210" y="1422"/>
                  </a:cubicBezTo>
                  <a:close/>
                  <a:moveTo>
                    <a:pt x="6212" y="1"/>
                  </a:moveTo>
                  <a:cubicBezTo>
                    <a:pt x="5497" y="1"/>
                    <a:pt x="4783" y="274"/>
                    <a:pt x="4239" y="820"/>
                  </a:cubicBezTo>
                  <a:lnTo>
                    <a:pt x="784" y="4275"/>
                  </a:lnTo>
                  <a:lnTo>
                    <a:pt x="0" y="6681"/>
                  </a:lnTo>
                  <a:cubicBezTo>
                    <a:pt x="63" y="7080"/>
                    <a:pt x="217" y="7465"/>
                    <a:pt x="443" y="7802"/>
                  </a:cubicBezTo>
                  <a:lnTo>
                    <a:pt x="481" y="7764"/>
                  </a:lnTo>
                  <a:cubicBezTo>
                    <a:pt x="553" y="7937"/>
                    <a:pt x="654" y="8091"/>
                    <a:pt x="789" y="8221"/>
                  </a:cubicBezTo>
                  <a:cubicBezTo>
                    <a:pt x="1085" y="8520"/>
                    <a:pt x="1497" y="8665"/>
                    <a:pt x="1953" y="8665"/>
                  </a:cubicBezTo>
                  <a:cubicBezTo>
                    <a:pt x="2083" y="8665"/>
                    <a:pt x="2217" y="8653"/>
                    <a:pt x="2353" y="8630"/>
                  </a:cubicBezTo>
                  <a:cubicBezTo>
                    <a:pt x="2959" y="8524"/>
                    <a:pt x="3609" y="8187"/>
                    <a:pt x="4157" y="7638"/>
                  </a:cubicBezTo>
                  <a:lnTo>
                    <a:pt x="7612" y="4184"/>
                  </a:lnTo>
                  <a:cubicBezTo>
                    <a:pt x="8695" y="3096"/>
                    <a:pt x="8960" y="1590"/>
                    <a:pt x="8185" y="820"/>
                  </a:cubicBezTo>
                  <a:cubicBezTo>
                    <a:pt x="7641" y="274"/>
                    <a:pt x="6927" y="1"/>
                    <a:pt x="6212"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8" name="Google Shape;19378;p74"/>
            <p:cNvSpPr/>
            <p:nvPr/>
          </p:nvSpPr>
          <p:spPr>
            <a:xfrm>
              <a:off x="1536215" y="3943989"/>
              <a:ext cx="22739" cy="54553"/>
            </a:xfrm>
            <a:custGeom>
              <a:rect b="b" l="l" r="r" t="t"/>
              <a:pathLst>
                <a:path extrusionOk="0" h="2080" w="867">
                  <a:moveTo>
                    <a:pt x="150" y="1"/>
                  </a:moveTo>
                  <a:cubicBezTo>
                    <a:pt x="150" y="1"/>
                    <a:pt x="313" y="1074"/>
                    <a:pt x="1" y="2079"/>
                  </a:cubicBezTo>
                  <a:lnTo>
                    <a:pt x="867" y="1218"/>
                  </a:lnTo>
                  <a:cubicBezTo>
                    <a:pt x="737" y="756"/>
                    <a:pt x="491" y="338"/>
                    <a:pt x="1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9" name="Google Shape;19379;p74"/>
            <p:cNvSpPr/>
            <p:nvPr/>
          </p:nvSpPr>
          <p:spPr>
            <a:xfrm>
              <a:off x="1346040" y="4086352"/>
              <a:ext cx="151726" cy="73253"/>
            </a:xfrm>
            <a:custGeom>
              <a:rect b="b" l="l" r="r" t="t"/>
              <a:pathLst>
                <a:path extrusionOk="0" h="2793" w="5785">
                  <a:moveTo>
                    <a:pt x="4369" y="0"/>
                  </a:moveTo>
                  <a:lnTo>
                    <a:pt x="3171" y="1199"/>
                  </a:lnTo>
                  <a:cubicBezTo>
                    <a:pt x="2478" y="1889"/>
                    <a:pt x="1387" y="2015"/>
                    <a:pt x="683" y="2015"/>
                  </a:cubicBezTo>
                  <a:cubicBezTo>
                    <a:pt x="278" y="2015"/>
                    <a:pt x="0" y="1973"/>
                    <a:pt x="0" y="1973"/>
                  </a:cubicBezTo>
                  <a:lnTo>
                    <a:pt x="0" y="1973"/>
                  </a:lnTo>
                  <a:cubicBezTo>
                    <a:pt x="544" y="2519"/>
                    <a:pt x="1259" y="2792"/>
                    <a:pt x="1973" y="2792"/>
                  </a:cubicBezTo>
                  <a:cubicBezTo>
                    <a:pt x="2688" y="2792"/>
                    <a:pt x="3402" y="2519"/>
                    <a:pt x="3946" y="1973"/>
                  </a:cubicBezTo>
                  <a:lnTo>
                    <a:pt x="5784" y="135"/>
                  </a:lnTo>
                  <a:lnTo>
                    <a:pt x="4369" y="0"/>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74"/>
            <p:cNvSpPr/>
            <p:nvPr/>
          </p:nvSpPr>
          <p:spPr>
            <a:xfrm>
              <a:off x="1460628" y="4043811"/>
              <a:ext cx="82931" cy="46606"/>
            </a:xfrm>
            <a:custGeom>
              <a:rect b="b" l="l" r="r" t="t"/>
              <a:pathLst>
                <a:path extrusionOk="0" h="1777" w="3162">
                  <a:moveTo>
                    <a:pt x="3162" y="1"/>
                  </a:moveTo>
                  <a:lnTo>
                    <a:pt x="3032" y="136"/>
                  </a:lnTo>
                  <a:cubicBezTo>
                    <a:pt x="2504" y="663"/>
                    <a:pt x="1793" y="954"/>
                    <a:pt x="1061" y="954"/>
                  </a:cubicBezTo>
                  <a:cubicBezTo>
                    <a:pt x="939" y="954"/>
                    <a:pt x="816" y="946"/>
                    <a:pt x="693" y="930"/>
                  </a:cubicBezTo>
                  <a:lnTo>
                    <a:pt x="0" y="1622"/>
                  </a:lnTo>
                  <a:cubicBezTo>
                    <a:pt x="338" y="1726"/>
                    <a:pt x="689" y="1776"/>
                    <a:pt x="1041" y="1776"/>
                  </a:cubicBezTo>
                  <a:cubicBezTo>
                    <a:pt x="1166" y="1776"/>
                    <a:pt x="1291" y="1770"/>
                    <a:pt x="1415" y="1757"/>
                  </a:cubicBezTo>
                  <a:lnTo>
                    <a:pt x="3032" y="140"/>
                  </a:lnTo>
                  <a:cubicBezTo>
                    <a:pt x="3080" y="97"/>
                    <a:pt x="3123" y="49"/>
                    <a:pt x="3162" y="1"/>
                  </a:cubicBezTo>
                  <a:close/>
                </a:path>
              </a:pathLst>
            </a:custGeom>
            <a:solidFill>
              <a:srgbClr val="C9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74"/>
            <p:cNvSpPr/>
            <p:nvPr/>
          </p:nvSpPr>
          <p:spPr>
            <a:xfrm>
              <a:off x="1317399" y="3922509"/>
              <a:ext cx="236021" cy="227261"/>
            </a:xfrm>
            <a:custGeom>
              <a:rect b="b" l="l" r="r" t="t"/>
              <a:pathLst>
                <a:path extrusionOk="0" h="8665" w="8999">
                  <a:moveTo>
                    <a:pt x="6520" y="1"/>
                  </a:moveTo>
                  <a:cubicBezTo>
                    <a:pt x="5805" y="1"/>
                    <a:pt x="5091" y="274"/>
                    <a:pt x="4547" y="820"/>
                  </a:cubicBezTo>
                  <a:lnTo>
                    <a:pt x="1092" y="4275"/>
                  </a:lnTo>
                  <a:cubicBezTo>
                    <a:pt x="0" y="5362"/>
                    <a:pt x="0" y="7133"/>
                    <a:pt x="1092" y="8220"/>
                  </a:cubicBezTo>
                  <a:cubicBezTo>
                    <a:pt x="1392" y="8520"/>
                    <a:pt x="1801" y="8665"/>
                    <a:pt x="2256" y="8665"/>
                  </a:cubicBezTo>
                  <a:cubicBezTo>
                    <a:pt x="2386" y="8665"/>
                    <a:pt x="2520" y="8653"/>
                    <a:pt x="2656" y="8629"/>
                  </a:cubicBezTo>
                  <a:cubicBezTo>
                    <a:pt x="3267" y="8523"/>
                    <a:pt x="3912" y="8187"/>
                    <a:pt x="4461" y="7638"/>
                  </a:cubicBezTo>
                  <a:lnTo>
                    <a:pt x="5774" y="6324"/>
                  </a:lnTo>
                  <a:cubicBezTo>
                    <a:pt x="5774" y="6324"/>
                    <a:pt x="5627" y="6121"/>
                    <a:pt x="5248" y="6121"/>
                  </a:cubicBezTo>
                  <a:cubicBezTo>
                    <a:pt x="5210" y="6121"/>
                    <a:pt x="5171" y="6123"/>
                    <a:pt x="5129" y="6127"/>
                  </a:cubicBezTo>
                  <a:lnTo>
                    <a:pt x="4037" y="7219"/>
                  </a:lnTo>
                  <a:cubicBezTo>
                    <a:pt x="3771" y="7486"/>
                    <a:pt x="3422" y="7619"/>
                    <a:pt x="3072" y="7619"/>
                  </a:cubicBezTo>
                  <a:cubicBezTo>
                    <a:pt x="2720" y="7619"/>
                    <a:pt x="2368" y="7485"/>
                    <a:pt x="2098" y="7215"/>
                  </a:cubicBezTo>
                  <a:cubicBezTo>
                    <a:pt x="1564" y="6681"/>
                    <a:pt x="1564" y="5814"/>
                    <a:pt x="2098" y="5280"/>
                  </a:cubicBezTo>
                  <a:lnTo>
                    <a:pt x="5553" y="1825"/>
                  </a:lnTo>
                  <a:cubicBezTo>
                    <a:pt x="5821" y="1557"/>
                    <a:pt x="6172" y="1422"/>
                    <a:pt x="6523" y="1422"/>
                  </a:cubicBezTo>
                  <a:cubicBezTo>
                    <a:pt x="6852" y="1422"/>
                    <a:pt x="7181" y="1540"/>
                    <a:pt x="7444" y="1777"/>
                  </a:cubicBezTo>
                  <a:cubicBezTo>
                    <a:pt x="7983" y="2268"/>
                    <a:pt x="8045" y="3096"/>
                    <a:pt x="7583" y="3664"/>
                  </a:cubicBezTo>
                  <a:lnTo>
                    <a:pt x="8911" y="2336"/>
                  </a:lnTo>
                  <a:cubicBezTo>
                    <a:pt x="8998" y="1744"/>
                    <a:pt x="8868" y="1195"/>
                    <a:pt x="8493" y="820"/>
                  </a:cubicBezTo>
                  <a:cubicBezTo>
                    <a:pt x="7949" y="274"/>
                    <a:pt x="7235" y="1"/>
                    <a:pt x="6520" y="1"/>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74"/>
            <p:cNvSpPr/>
            <p:nvPr/>
          </p:nvSpPr>
          <p:spPr>
            <a:xfrm>
              <a:off x="1451789" y="4066157"/>
              <a:ext cx="36509" cy="22241"/>
            </a:xfrm>
            <a:custGeom>
              <a:rect b="b" l="l" r="r" t="t"/>
              <a:pathLst>
                <a:path extrusionOk="0" h="848" w="1392">
                  <a:moveTo>
                    <a:pt x="650" y="1"/>
                  </a:moveTo>
                  <a:lnTo>
                    <a:pt x="1" y="650"/>
                  </a:lnTo>
                  <a:cubicBezTo>
                    <a:pt x="212" y="737"/>
                    <a:pt x="429" y="804"/>
                    <a:pt x="645" y="847"/>
                  </a:cubicBezTo>
                  <a:lnTo>
                    <a:pt x="1391" y="102"/>
                  </a:lnTo>
                  <a:cubicBezTo>
                    <a:pt x="1141" y="102"/>
                    <a:pt x="891" y="68"/>
                    <a:pt x="650"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74"/>
            <p:cNvSpPr/>
            <p:nvPr/>
          </p:nvSpPr>
          <p:spPr>
            <a:xfrm>
              <a:off x="1311446" y="3864389"/>
              <a:ext cx="312265" cy="300515"/>
            </a:xfrm>
            <a:custGeom>
              <a:rect b="b" l="l" r="r" t="t"/>
              <a:pathLst>
                <a:path extrusionOk="0" h="11458" w="11906">
                  <a:moveTo>
                    <a:pt x="10174" y="0"/>
                  </a:moveTo>
                  <a:cubicBezTo>
                    <a:pt x="9782" y="0"/>
                    <a:pt x="9389" y="146"/>
                    <a:pt x="9086" y="437"/>
                  </a:cubicBezTo>
                  <a:lnTo>
                    <a:pt x="7993" y="1525"/>
                  </a:lnTo>
                  <a:cubicBezTo>
                    <a:pt x="7842" y="1673"/>
                    <a:pt x="7980" y="1877"/>
                    <a:pt x="8139" y="1877"/>
                  </a:cubicBezTo>
                  <a:cubicBezTo>
                    <a:pt x="8187" y="1877"/>
                    <a:pt x="8237" y="1858"/>
                    <a:pt x="8282" y="1814"/>
                  </a:cubicBezTo>
                  <a:lnTo>
                    <a:pt x="9374" y="721"/>
                  </a:lnTo>
                  <a:cubicBezTo>
                    <a:pt x="9600" y="502"/>
                    <a:pt x="9892" y="393"/>
                    <a:pt x="10184" y="393"/>
                  </a:cubicBezTo>
                  <a:cubicBezTo>
                    <a:pt x="10483" y="393"/>
                    <a:pt x="10782" y="507"/>
                    <a:pt x="11010" y="736"/>
                  </a:cubicBezTo>
                  <a:cubicBezTo>
                    <a:pt x="11458" y="1183"/>
                    <a:pt x="11463" y="1915"/>
                    <a:pt x="11020" y="2372"/>
                  </a:cubicBezTo>
                  <a:lnTo>
                    <a:pt x="9523" y="3868"/>
                  </a:lnTo>
                  <a:cubicBezTo>
                    <a:pt x="9031" y="2669"/>
                    <a:pt x="7896" y="2006"/>
                    <a:pt x="6741" y="2006"/>
                  </a:cubicBezTo>
                  <a:cubicBezTo>
                    <a:pt x="5988" y="2006"/>
                    <a:pt x="5226" y="2288"/>
                    <a:pt x="4630" y="2887"/>
                  </a:cubicBezTo>
                  <a:lnTo>
                    <a:pt x="1175" y="6341"/>
                  </a:lnTo>
                  <a:cubicBezTo>
                    <a:pt x="1" y="7511"/>
                    <a:pt x="1" y="9411"/>
                    <a:pt x="1175" y="10581"/>
                  </a:cubicBezTo>
                  <a:cubicBezTo>
                    <a:pt x="1760" y="11165"/>
                    <a:pt x="2526" y="11458"/>
                    <a:pt x="3293" y="11458"/>
                  </a:cubicBezTo>
                  <a:cubicBezTo>
                    <a:pt x="4060" y="11458"/>
                    <a:pt x="4827" y="11165"/>
                    <a:pt x="5414" y="10581"/>
                  </a:cubicBezTo>
                  <a:lnTo>
                    <a:pt x="7247" y="8747"/>
                  </a:lnTo>
                  <a:cubicBezTo>
                    <a:pt x="7378" y="8594"/>
                    <a:pt x="7248" y="8400"/>
                    <a:pt x="7093" y="8400"/>
                  </a:cubicBezTo>
                  <a:cubicBezTo>
                    <a:pt x="7048" y="8400"/>
                    <a:pt x="7002" y="8416"/>
                    <a:pt x="6959" y="8454"/>
                  </a:cubicBezTo>
                  <a:lnTo>
                    <a:pt x="6959" y="8459"/>
                  </a:lnTo>
                  <a:lnTo>
                    <a:pt x="5125" y="10292"/>
                  </a:lnTo>
                  <a:cubicBezTo>
                    <a:pt x="4624" y="10774"/>
                    <a:pt x="3977" y="11015"/>
                    <a:pt x="3331" y="11015"/>
                  </a:cubicBezTo>
                  <a:cubicBezTo>
                    <a:pt x="2668" y="11015"/>
                    <a:pt x="2006" y="10762"/>
                    <a:pt x="1502" y="10258"/>
                  </a:cubicBezTo>
                  <a:cubicBezTo>
                    <a:pt x="506" y="9262"/>
                    <a:pt x="487" y="7650"/>
                    <a:pt x="1469" y="6635"/>
                  </a:cubicBezTo>
                  <a:lnTo>
                    <a:pt x="4923" y="3180"/>
                  </a:lnTo>
                  <a:cubicBezTo>
                    <a:pt x="5440" y="2662"/>
                    <a:pt x="6095" y="2420"/>
                    <a:pt x="6742" y="2420"/>
                  </a:cubicBezTo>
                  <a:cubicBezTo>
                    <a:pt x="7795" y="2420"/>
                    <a:pt x="8827" y="3061"/>
                    <a:pt x="9206" y="4191"/>
                  </a:cubicBezTo>
                  <a:lnTo>
                    <a:pt x="7570" y="5827"/>
                  </a:lnTo>
                  <a:cubicBezTo>
                    <a:pt x="7336" y="6060"/>
                    <a:pt x="7040" y="6170"/>
                    <a:pt x="6747" y="6170"/>
                  </a:cubicBezTo>
                  <a:cubicBezTo>
                    <a:pt x="6298" y="6170"/>
                    <a:pt x="5857" y="5911"/>
                    <a:pt x="5664" y="5442"/>
                  </a:cubicBezTo>
                  <a:cubicBezTo>
                    <a:pt x="5625" y="5358"/>
                    <a:pt x="5554" y="5322"/>
                    <a:pt x="5483" y="5322"/>
                  </a:cubicBezTo>
                  <a:cubicBezTo>
                    <a:pt x="5356" y="5322"/>
                    <a:pt x="5229" y="5438"/>
                    <a:pt x="5284" y="5596"/>
                  </a:cubicBezTo>
                  <a:cubicBezTo>
                    <a:pt x="5541" y="6231"/>
                    <a:pt x="6140" y="6581"/>
                    <a:pt x="6749" y="6581"/>
                  </a:cubicBezTo>
                  <a:cubicBezTo>
                    <a:pt x="7145" y="6581"/>
                    <a:pt x="7546" y="6433"/>
                    <a:pt x="7859" y="6120"/>
                  </a:cubicBezTo>
                  <a:lnTo>
                    <a:pt x="9581" y="4398"/>
                  </a:lnTo>
                  <a:lnTo>
                    <a:pt x="11313" y="2665"/>
                  </a:lnTo>
                  <a:cubicBezTo>
                    <a:pt x="11905" y="2045"/>
                    <a:pt x="11891" y="1068"/>
                    <a:pt x="11284" y="462"/>
                  </a:cubicBezTo>
                  <a:cubicBezTo>
                    <a:pt x="10980" y="154"/>
                    <a:pt x="10577" y="0"/>
                    <a:pt x="10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74"/>
            <p:cNvSpPr/>
            <p:nvPr/>
          </p:nvSpPr>
          <p:spPr>
            <a:xfrm>
              <a:off x="1351338" y="3826464"/>
              <a:ext cx="313760" cy="301957"/>
            </a:xfrm>
            <a:custGeom>
              <a:rect b="b" l="l" r="r" t="t"/>
              <a:pathLst>
                <a:path extrusionOk="0" h="11513" w="11963">
                  <a:moveTo>
                    <a:pt x="8677" y="1"/>
                  </a:moveTo>
                  <a:cubicBezTo>
                    <a:pt x="7910" y="1"/>
                    <a:pt x="7143" y="293"/>
                    <a:pt x="6559" y="878"/>
                  </a:cubicBezTo>
                  <a:lnTo>
                    <a:pt x="4721" y="2711"/>
                  </a:lnTo>
                  <a:cubicBezTo>
                    <a:pt x="4569" y="2863"/>
                    <a:pt x="4707" y="3068"/>
                    <a:pt x="4867" y="3068"/>
                  </a:cubicBezTo>
                  <a:cubicBezTo>
                    <a:pt x="4915" y="3068"/>
                    <a:pt x="4965" y="3049"/>
                    <a:pt x="5009" y="3005"/>
                  </a:cubicBezTo>
                  <a:lnTo>
                    <a:pt x="6852" y="1167"/>
                  </a:lnTo>
                  <a:cubicBezTo>
                    <a:pt x="7351" y="682"/>
                    <a:pt x="7996" y="442"/>
                    <a:pt x="8641" y="442"/>
                  </a:cubicBezTo>
                  <a:cubicBezTo>
                    <a:pt x="9303" y="442"/>
                    <a:pt x="9966" y="696"/>
                    <a:pt x="10471" y="1200"/>
                  </a:cubicBezTo>
                  <a:cubicBezTo>
                    <a:pt x="11467" y="2196"/>
                    <a:pt x="11486" y="3808"/>
                    <a:pt x="10509" y="4823"/>
                  </a:cubicBezTo>
                  <a:lnTo>
                    <a:pt x="7054" y="8278"/>
                  </a:lnTo>
                  <a:cubicBezTo>
                    <a:pt x="6537" y="8794"/>
                    <a:pt x="5882" y="9034"/>
                    <a:pt x="5236" y="9034"/>
                  </a:cubicBezTo>
                  <a:cubicBezTo>
                    <a:pt x="4181" y="9034"/>
                    <a:pt x="3148" y="8394"/>
                    <a:pt x="2772" y="7263"/>
                  </a:cubicBezTo>
                  <a:lnTo>
                    <a:pt x="4403" y="5627"/>
                  </a:lnTo>
                  <a:cubicBezTo>
                    <a:pt x="4636" y="5396"/>
                    <a:pt x="4932" y="5287"/>
                    <a:pt x="5224" y="5287"/>
                  </a:cubicBezTo>
                  <a:cubicBezTo>
                    <a:pt x="5674" y="5287"/>
                    <a:pt x="6116" y="5545"/>
                    <a:pt x="6309" y="6012"/>
                  </a:cubicBezTo>
                  <a:cubicBezTo>
                    <a:pt x="6342" y="6112"/>
                    <a:pt x="6418" y="6154"/>
                    <a:pt x="6495" y="6154"/>
                  </a:cubicBezTo>
                  <a:cubicBezTo>
                    <a:pt x="6630" y="6154"/>
                    <a:pt x="6768" y="6026"/>
                    <a:pt x="6689" y="5858"/>
                  </a:cubicBezTo>
                  <a:cubicBezTo>
                    <a:pt x="6432" y="5225"/>
                    <a:pt x="5833" y="4875"/>
                    <a:pt x="5224" y="4875"/>
                  </a:cubicBezTo>
                  <a:cubicBezTo>
                    <a:pt x="4828" y="4875"/>
                    <a:pt x="4427" y="5023"/>
                    <a:pt x="4114" y="5338"/>
                  </a:cubicBezTo>
                  <a:lnTo>
                    <a:pt x="655" y="8793"/>
                  </a:lnTo>
                  <a:cubicBezTo>
                    <a:pt x="15" y="9404"/>
                    <a:pt x="0" y="10424"/>
                    <a:pt x="626" y="11050"/>
                  </a:cubicBezTo>
                  <a:cubicBezTo>
                    <a:pt x="937" y="11358"/>
                    <a:pt x="1342" y="11512"/>
                    <a:pt x="1745" y="11512"/>
                  </a:cubicBezTo>
                  <a:cubicBezTo>
                    <a:pt x="2160" y="11512"/>
                    <a:pt x="2573" y="11350"/>
                    <a:pt x="2883" y="11026"/>
                  </a:cubicBezTo>
                  <a:lnTo>
                    <a:pt x="3975" y="9934"/>
                  </a:lnTo>
                  <a:cubicBezTo>
                    <a:pt x="4122" y="9786"/>
                    <a:pt x="3987" y="9579"/>
                    <a:pt x="3828" y="9579"/>
                  </a:cubicBezTo>
                  <a:cubicBezTo>
                    <a:pt x="3779" y="9579"/>
                    <a:pt x="3728" y="9599"/>
                    <a:pt x="3681" y="9645"/>
                  </a:cubicBezTo>
                  <a:lnTo>
                    <a:pt x="2594" y="10732"/>
                  </a:lnTo>
                  <a:cubicBezTo>
                    <a:pt x="2365" y="10968"/>
                    <a:pt x="2061" y="11086"/>
                    <a:pt x="1756" y="11086"/>
                  </a:cubicBezTo>
                  <a:cubicBezTo>
                    <a:pt x="1458" y="11086"/>
                    <a:pt x="1160" y="10973"/>
                    <a:pt x="934" y="10747"/>
                  </a:cubicBezTo>
                  <a:cubicBezTo>
                    <a:pt x="472" y="10285"/>
                    <a:pt x="477" y="9539"/>
                    <a:pt x="948" y="9087"/>
                  </a:cubicBezTo>
                  <a:lnTo>
                    <a:pt x="2445" y="7585"/>
                  </a:lnTo>
                  <a:cubicBezTo>
                    <a:pt x="2937" y="8785"/>
                    <a:pt x="4072" y="9447"/>
                    <a:pt x="5227" y="9447"/>
                  </a:cubicBezTo>
                  <a:cubicBezTo>
                    <a:pt x="5980" y="9447"/>
                    <a:pt x="6742" y="9165"/>
                    <a:pt x="7338" y="8567"/>
                  </a:cubicBezTo>
                  <a:lnTo>
                    <a:pt x="10793" y="5112"/>
                  </a:lnTo>
                  <a:cubicBezTo>
                    <a:pt x="11962" y="3943"/>
                    <a:pt x="11962" y="2047"/>
                    <a:pt x="10798" y="878"/>
                  </a:cubicBezTo>
                  <a:cubicBezTo>
                    <a:pt x="10211" y="293"/>
                    <a:pt x="9443" y="1"/>
                    <a:pt x="86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5" name="Google Shape;19385;p74"/>
          <p:cNvGrpSpPr/>
          <p:nvPr/>
        </p:nvGrpSpPr>
        <p:grpSpPr>
          <a:xfrm>
            <a:off x="1768434" y="3826385"/>
            <a:ext cx="345154" cy="338728"/>
            <a:chOff x="1768434" y="3826385"/>
            <a:chExt cx="345154" cy="338728"/>
          </a:xfrm>
        </p:grpSpPr>
        <p:sp>
          <p:nvSpPr>
            <p:cNvPr id="19386" name="Google Shape;19386;p74"/>
            <p:cNvSpPr/>
            <p:nvPr/>
          </p:nvSpPr>
          <p:spPr>
            <a:xfrm>
              <a:off x="1886667" y="3999644"/>
              <a:ext cx="156132" cy="156027"/>
            </a:xfrm>
            <a:custGeom>
              <a:rect b="b" l="l" r="r" t="t"/>
              <a:pathLst>
                <a:path extrusionOk="0" h="5949" w="5953">
                  <a:moveTo>
                    <a:pt x="2099" y="1"/>
                  </a:moveTo>
                  <a:lnTo>
                    <a:pt x="2099" y="1478"/>
                  </a:lnTo>
                  <a:cubicBezTo>
                    <a:pt x="2099" y="1560"/>
                    <a:pt x="2031" y="1627"/>
                    <a:pt x="1950" y="1627"/>
                  </a:cubicBezTo>
                  <a:lnTo>
                    <a:pt x="1483" y="1627"/>
                  </a:lnTo>
                  <a:cubicBezTo>
                    <a:pt x="1430" y="1627"/>
                    <a:pt x="1382" y="1598"/>
                    <a:pt x="1353" y="1555"/>
                  </a:cubicBezTo>
                  <a:cubicBezTo>
                    <a:pt x="1207" y="1308"/>
                    <a:pt x="971" y="1197"/>
                    <a:pt x="736" y="1197"/>
                  </a:cubicBezTo>
                  <a:cubicBezTo>
                    <a:pt x="366" y="1197"/>
                    <a:pt x="1" y="1472"/>
                    <a:pt x="1" y="1925"/>
                  </a:cubicBezTo>
                  <a:cubicBezTo>
                    <a:pt x="1" y="2376"/>
                    <a:pt x="367" y="2652"/>
                    <a:pt x="738" y="2652"/>
                  </a:cubicBezTo>
                  <a:cubicBezTo>
                    <a:pt x="972" y="2652"/>
                    <a:pt x="1208" y="2542"/>
                    <a:pt x="1353" y="2296"/>
                  </a:cubicBezTo>
                  <a:cubicBezTo>
                    <a:pt x="1382" y="2248"/>
                    <a:pt x="1430" y="2224"/>
                    <a:pt x="1483" y="2224"/>
                  </a:cubicBezTo>
                  <a:lnTo>
                    <a:pt x="1950" y="2224"/>
                  </a:lnTo>
                  <a:cubicBezTo>
                    <a:pt x="2031" y="2224"/>
                    <a:pt x="2099" y="2286"/>
                    <a:pt x="2099" y="2373"/>
                  </a:cubicBezTo>
                  <a:lnTo>
                    <a:pt x="2099" y="3850"/>
                  </a:lnTo>
                  <a:lnTo>
                    <a:pt x="3581" y="3850"/>
                  </a:lnTo>
                  <a:cubicBezTo>
                    <a:pt x="3663" y="3850"/>
                    <a:pt x="3730" y="3918"/>
                    <a:pt x="3730" y="3999"/>
                  </a:cubicBezTo>
                  <a:lnTo>
                    <a:pt x="3730" y="4466"/>
                  </a:lnTo>
                  <a:cubicBezTo>
                    <a:pt x="3730" y="4519"/>
                    <a:pt x="3701" y="4572"/>
                    <a:pt x="3658" y="4596"/>
                  </a:cubicBezTo>
                  <a:cubicBezTo>
                    <a:pt x="3023" y="4971"/>
                    <a:pt x="3287" y="5948"/>
                    <a:pt x="4028" y="5948"/>
                  </a:cubicBezTo>
                  <a:cubicBezTo>
                    <a:pt x="4764" y="5948"/>
                    <a:pt x="5034" y="4971"/>
                    <a:pt x="4399" y="4596"/>
                  </a:cubicBezTo>
                  <a:cubicBezTo>
                    <a:pt x="4351" y="4572"/>
                    <a:pt x="4327" y="4519"/>
                    <a:pt x="4322" y="4466"/>
                  </a:cubicBezTo>
                  <a:lnTo>
                    <a:pt x="4322" y="3999"/>
                  </a:lnTo>
                  <a:cubicBezTo>
                    <a:pt x="4327" y="3918"/>
                    <a:pt x="4389" y="3850"/>
                    <a:pt x="4471" y="3850"/>
                  </a:cubicBezTo>
                  <a:lnTo>
                    <a:pt x="5953" y="3850"/>
                  </a:lnTo>
                  <a:lnTo>
                    <a:pt x="5953" y="1"/>
                  </a:lnTo>
                  <a:lnTo>
                    <a:pt x="4620" y="1"/>
                  </a:lnTo>
                  <a:lnTo>
                    <a:pt x="4620" y="237"/>
                  </a:lnTo>
                  <a:lnTo>
                    <a:pt x="4644" y="256"/>
                  </a:lnTo>
                  <a:cubicBezTo>
                    <a:pt x="5428" y="848"/>
                    <a:pt x="5010" y="2099"/>
                    <a:pt x="4023" y="2099"/>
                  </a:cubicBezTo>
                  <a:cubicBezTo>
                    <a:pt x="3042" y="2099"/>
                    <a:pt x="2623" y="848"/>
                    <a:pt x="3408" y="256"/>
                  </a:cubicBezTo>
                  <a:lnTo>
                    <a:pt x="3427" y="237"/>
                  </a:lnTo>
                  <a:lnTo>
                    <a:pt x="3427"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74"/>
            <p:cNvSpPr/>
            <p:nvPr/>
          </p:nvSpPr>
          <p:spPr>
            <a:xfrm>
              <a:off x="1996587" y="3999644"/>
              <a:ext cx="33860" cy="55025"/>
            </a:xfrm>
            <a:custGeom>
              <a:rect b="b" l="l" r="r" t="t"/>
              <a:pathLst>
                <a:path extrusionOk="0" h="2098" w="1291">
                  <a:moveTo>
                    <a:pt x="434" y="1"/>
                  </a:moveTo>
                  <a:lnTo>
                    <a:pt x="434" y="237"/>
                  </a:lnTo>
                  <a:lnTo>
                    <a:pt x="453" y="251"/>
                  </a:lnTo>
                  <a:cubicBezTo>
                    <a:pt x="708" y="448"/>
                    <a:pt x="862" y="751"/>
                    <a:pt x="862" y="1074"/>
                  </a:cubicBezTo>
                  <a:cubicBezTo>
                    <a:pt x="862" y="1574"/>
                    <a:pt x="496" y="2002"/>
                    <a:pt x="1" y="2084"/>
                  </a:cubicBezTo>
                  <a:cubicBezTo>
                    <a:pt x="56" y="2093"/>
                    <a:pt x="111" y="2098"/>
                    <a:pt x="165" y="2098"/>
                  </a:cubicBezTo>
                  <a:cubicBezTo>
                    <a:pt x="568" y="2098"/>
                    <a:pt x="942" y="1855"/>
                    <a:pt x="1108" y="1473"/>
                  </a:cubicBezTo>
                  <a:cubicBezTo>
                    <a:pt x="1290" y="1040"/>
                    <a:pt x="1156" y="535"/>
                    <a:pt x="780" y="251"/>
                  </a:cubicBezTo>
                  <a:lnTo>
                    <a:pt x="761" y="237"/>
                  </a:lnTo>
                  <a:lnTo>
                    <a:pt x="76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8" name="Google Shape;19388;p74"/>
            <p:cNvSpPr/>
            <p:nvPr/>
          </p:nvSpPr>
          <p:spPr>
            <a:xfrm>
              <a:off x="1937785" y="3999644"/>
              <a:ext cx="12511" cy="42698"/>
            </a:xfrm>
            <a:custGeom>
              <a:rect b="b" l="l" r="r" t="t"/>
              <a:pathLst>
                <a:path extrusionOk="0" h="1628" w="477">
                  <a:moveTo>
                    <a:pt x="150" y="1"/>
                  </a:moveTo>
                  <a:lnTo>
                    <a:pt x="150" y="1478"/>
                  </a:lnTo>
                  <a:cubicBezTo>
                    <a:pt x="150" y="1560"/>
                    <a:pt x="82" y="1627"/>
                    <a:pt x="1" y="1627"/>
                  </a:cubicBezTo>
                  <a:lnTo>
                    <a:pt x="328" y="1627"/>
                  </a:lnTo>
                  <a:cubicBezTo>
                    <a:pt x="410" y="1627"/>
                    <a:pt x="477" y="1560"/>
                    <a:pt x="477" y="1478"/>
                  </a:cubicBezTo>
                  <a:lnTo>
                    <a:pt x="477"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9" name="Google Shape;19389;p74"/>
            <p:cNvSpPr/>
            <p:nvPr/>
          </p:nvSpPr>
          <p:spPr>
            <a:xfrm>
              <a:off x="1886667" y="4031064"/>
              <a:ext cx="23395" cy="38161"/>
            </a:xfrm>
            <a:custGeom>
              <a:rect b="b" l="l" r="r" t="t"/>
              <a:pathLst>
                <a:path extrusionOk="0" h="1455" w="892">
                  <a:moveTo>
                    <a:pt x="727" y="1"/>
                  </a:moveTo>
                  <a:cubicBezTo>
                    <a:pt x="328" y="1"/>
                    <a:pt x="1" y="323"/>
                    <a:pt x="1" y="727"/>
                  </a:cubicBezTo>
                  <a:cubicBezTo>
                    <a:pt x="1" y="1127"/>
                    <a:pt x="328" y="1454"/>
                    <a:pt x="727" y="1454"/>
                  </a:cubicBezTo>
                  <a:cubicBezTo>
                    <a:pt x="780" y="1454"/>
                    <a:pt x="838" y="1444"/>
                    <a:pt x="891" y="1435"/>
                  </a:cubicBezTo>
                  <a:cubicBezTo>
                    <a:pt x="564" y="1358"/>
                    <a:pt x="328" y="1064"/>
                    <a:pt x="328" y="727"/>
                  </a:cubicBezTo>
                  <a:cubicBezTo>
                    <a:pt x="328" y="391"/>
                    <a:pt x="564" y="97"/>
                    <a:pt x="891" y="20"/>
                  </a:cubicBezTo>
                  <a:cubicBezTo>
                    <a:pt x="838" y="6"/>
                    <a:pt x="780" y="1"/>
                    <a:pt x="727"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74"/>
            <p:cNvSpPr/>
            <p:nvPr/>
          </p:nvSpPr>
          <p:spPr>
            <a:xfrm>
              <a:off x="1970989" y="4100620"/>
              <a:ext cx="25624" cy="55052"/>
            </a:xfrm>
            <a:custGeom>
              <a:rect b="b" l="l" r="r" t="t"/>
              <a:pathLst>
                <a:path extrusionOk="0" h="2099" w="977">
                  <a:moveTo>
                    <a:pt x="366" y="0"/>
                  </a:moveTo>
                  <a:cubicBezTo>
                    <a:pt x="448" y="0"/>
                    <a:pt x="515" y="68"/>
                    <a:pt x="515" y="149"/>
                  </a:cubicBezTo>
                  <a:lnTo>
                    <a:pt x="515" y="616"/>
                  </a:lnTo>
                  <a:cubicBezTo>
                    <a:pt x="515" y="669"/>
                    <a:pt x="486" y="722"/>
                    <a:pt x="443" y="746"/>
                  </a:cubicBezTo>
                  <a:cubicBezTo>
                    <a:pt x="135" y="929"/>
                    <a:pt x="0" y="1309"/>
                    <a:pt x="135" y="1641"/>
                  </a:cubicBezTo>
                  <a:cubicBezTo>
                    <a:pt x="248" y="1924"/>
                    <a:pt x="517" y="2098"/>
                    <a:pt x="809" y="2098"/>
                  </a:cubicBezTo>
                  <a:cubicBezTo>
                    <a:pt x="864" y="2098"/>
                    <a:pt x="921" y="2092"/>
                    <a:pt x="977" y="2079"/>
                  </a:cubicBezTo>
                  <a:cubicBezTo>
                    <a:pt x="645" y="2002"/>
                    <a:pt x="414" y="1708"/>
                    <a:pt x="414" y="1372"/>
                  </a:cubicBezTo>
                  <a:cubicBezTo>
                    <a:pt x="414" y="1116"/>
                    <a:pt x="549" y="881"/>
                    <a:pt x="770" y="746"/>
                  </a:cubicBezTo>
                  <a:cubicBezTo>
                    <a:pt x="813" y="722"/>
                    <a:pt x="842" y="669"/>
                    <a:pt x="842" y="616"/>
                  </a:cubicBezTo>
                  <a:lnTo>
                    <a:pt x="842" y="149"/>
                  </a:lnTo>
                  <a:cubicBezTo>
                    <a:pt x="842" y="68"/>
                    <a:pt x="775" y="0"/>
                    <a:pt x="693"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74"/>
            <p:cNvSpPr/>
            <p:nvPr/>
          </p:nvSpPr>
          <p:spPr>
            <a:xfrm>
              <a:off x="1937785" y="4057843"/>
              <a:ext cx="12511" cy="42803"/>
            </a:xfrm>
            <a:custGeom>
              <a:rect b="b" l="l" r="r" t="t"/>
              <a:pathLst>
                <a:path extrusionOk="0" h="1632" w="477">
                  <a:moveTo>
                    <a:pt x="1" y="0"/>
                  </a:moveTo>
                  <a:cubicBezTo>
                    <a:pt x="82" y="0"/>
                    <a:pt x="150" y="67"/>
                    <a:pt x="150" y="154"/>
                  </a:cubicBezTo>
                  <a:lnTo>
                    <a:pt x="150" y="1631"/>
                  </a:lnTo>
                  <a:lnTo>
                    <a:pt x="477" y="1631"/>
                  </a:lnTo>
                  <a:lnTo>
                    <a:pt x="477" y="154"/>
                  </a:lnTo>
                  <a:cubicBezTo>
                    <a:pt x="477" y="67"/>
                    <a:pt x="410" y="0"/>
                    <a:pt x="328"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2" name="Google Shape;19392;p74"/>
            <p:cNvSpPr/>
            <p:nvPr/>
          </p:nvSpPr>
          <p:spPr>
            <a:xfrm>
              <a:off x="1776118" y="3942730"/>
              <a:ext cx="159542" cy="162584"/>
            </a:xfrm>
            <a:custGeom>
              <a:rect b="b" l="l" r="r" t="t"/>
              <a:pathLst>
                <a:path extrusionOk="0" h="6199" w="6083">
                  <a:moveTo>
                    <a:pt x="4091" y="1"/>
                  </a:moveTo>
                  <a:cubicBezTo>
                    <a:pt x="3282" y="1"/>
                    <a:pt x="2989" y="1069"/>
                    <a:pt x="3687" y="1483"/>
                  </a:cubicBezTo>
                  <a:cubicBezTo>
                    <a:pt x="3711" y="1497"/>
                    <a:pt x="3725" y="1521"/>
                    <a:pt x="3725" y="1550"/>
                  </a:cubicBezTo>
                  <a:lnTo>
                    <a:pt x="3725" y="2022"/>
                  </a:lnTo>
                  <a:cubicBezTo>
                    <a:pt x="3725" y="2065"/>
                    <a:pt x="3691" y="2103"/>
                    <a:pt x="3643" y="2103"/>
                  </a:cubicBezTo>
                  <a:lnTo>
                    <a:pt x="2099" y="2103"/>
                  </a:lnTo>
                  <a:lnTo>
                    <a:pt x="2099" y="3648"/>
                  </a:lnTo>
                  <a:cubicBezTo>
                    <a:pt x="2099" y="3691"/>
                    <a:pt x="2060" y="3730"/>
                    <a:pt x="2017" y="3730"/>
                  </a:cubicBezTo>
                  <a:lnTo>
                    <a:pt x="1545" y="3730"/>
                  </a:lnTo>
                  <a:cubicBezTo>
                    <a:pt x="1516" y="3730"/>
                    <a:pt x="1492" y="3715"/>
                    <a:pt x="1478" y="3691"/>
                  </a:cubicBezTo>
                  <a:cubicBezTo>
                    <a:pt x="1317" y="3420"/>
                    <a:pt x="1059" y="3299"/>
                    <a:pt x="803" y="3299"/>
                  </a:cubicBezTo>
                  <a:cubicBezTo>
                    <a:pt x="399" y="3299"/>
                    <a:pt x="1" y="3601"/>
                    <a:pt x="1" y="4095"/>
                  </a:cubicBezTo>
                  <a:cubicBezTo>
                    <a:pt x="1" y="4590"/>
                    <a:pt x="398" y="4890"/>
                    <a:pt x="802" y="4890"/>
                  </a:cubicBezTo>
                  <a:cubicBezTo>
                    <a:pt x="1058" y="4890"/>
                    <a:pt x="1317" y="4769"/>
                    <a:pt x="1478" y="4500"/>
                  </a:cubicBezTo>
                  <a:cubicBezTo>
                    <a:pt x="1492" y="4476"/>
                    <a:pt x="1516" y="4461"/>
                    <a:pt x="1545" y="4461"/>
                  </a:cubicBezTo>
                  <a:lnTo>
                    <a:pt x="2017" y="4461"/>
                  </a:lnTo>
                  <a:cubicBezTo>
                    <a:pt x="2060" y="4461"/>
                    <a:pt x="2099" y="4495"/>
                    <a:pt x="2099" y="4543"/>
                  </a:cubicBezTo>
                  <a:lnTo>
                    <a:pt x="2099" y="6198"/>
                  </a:lnTo>
                  <a:lnTo>
                    <a:pt x="6083" y="6198"/>
                  </a:lnTo>
                  <a:lnTo>
                    <a:pt x="6083" y="4625"/>
                  </a:lnTo>
                  <a:lnTo>
                    <a:pt x="5746" y="4625"/>
                  </a:lnTo>
                  <a:lnTo>
                    <a:pt x="5707" y="4673"/>
                  </a:lnTo>
                  <a:cubicBezTo>
                    <a:pt x="5514" y="4929"/>
                    <a:pt x="5230" y="5053"/>
                    <a:pt x="4947" y="5053"/>
                  </a:cubicBezTo>
                  <a:cubicBezTo>
                    <a:pt x="4602" y="5053"/>
                    <a:pt x="4260" y="4870"/>
                    <a:pt x="4086" y="4519"/>
                  </a:cubicBezTo>
                  <a:cubicBezTo>
                    <a:pt x="3768" y="3884"/>
                    <a:pt x="4230" y="3138"/>
                    <a:pt x="4942" y="3138"/>
                  </a:cubicBezTo>
                  <a:cubicBezTo>
                    <a:pt x="5246" y="3138"/>
                    <a:pt x="5525" y="3277"/>
                    <a:pt x="5707" y="3518"/>
                  </a:cubicBezTo>
                  <a:lnTo>
                    <a:pt x="5746" y="3566"/>
                  </a:lnTo>
                  <a:lnTo>
                    <a:pt x="6083" y="3566"/>
                  </a:lnTo>
                  <a:lnTo>
                    <a:pt x="6083" y="2103"/>
                  </a:lnTo>
                  <a:lnTo>
                    <a:pt x="4538" y="2103"/>
                  </a:lnTo>
                  <a:cubicBezTo>
                    <a:pt x="4490" y="2103"/>
                    <a:pt x="4456" y="2065"/>
                    <a:pt x="4456" y="2022"/>
                  </a:cubicBezTo>
                  <a:lnTo>
                    <a:pt x="4456" y="1550"/>
                  </a:lnTo>
                  <a:cubicBezTo>
                    <a:pt x="4456" y="1521"/>
                    <a:pt x="4471" y="1497"/>
                    <a:pt x="4495" y="1483"/>
                  </a:cubicBezTo>
                  <a:cubicBezTo>
                    <a:pt x="5193" y="1069"/>
                    <a:pt x="4899" y="1"/>
                    <a:pt x="4091"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3" name="Google Shape;19393;p74"/>
            <p:cNvSpPr/>
            <p:nvPr/>
          </p:nvSpPr>
          <p:spPr>
            <a:xfrm>
              <a:off x="1910666" y="4064006"/>
              <a:ext cx="24995" cy="11252"/>
            </a:xfrm>
            <a:custGeom>
              <a:rect b="b" l="l" r="r" t="t"/>
              <a:pathLst>
                <a:path extrusionOk="0" h="429" w="953">
                  <a:moveTo>
                    <a:pt x="616" y="1"/>
                  </a:moveTo>
                  <a:lnTo>
                    <a:pt x="577" y="49"/>
                  </a:lnTo>
                  <a:cubicBezTo>
                    <a:pt x="438" y="232"/>
                    <a:pt x="231" y="362"/>
                    <a:pt x="0" y="410"/>
                  </a:cubicBezTo>
                  <a:cubicBezTo>
                    <a:pt x="63" y="422"/>
                    <a:pt x="127" y="429"/>
                    <a:pt x="190" y="429"/>
                  </a:cubicBezTo>
                  <a:cubicBezTo>
                    <a:pt x="486" y="429"/>
                    <a:pt x="770" y="292"/>
                    <a:pt x="953" y="54"/>
                  </a:cubicBezTo>
                  <a:lnTo>
                    <a:pt x="953"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4" name="Google Shape;19394;p74"/>
            <p:cNvSpPr/>
            <p:nvPr/>
          </p:nvSpPr>
          <p:spPr>
            <a:xfrm>
              <a:off x="1860178" y="3942861"/>
              <a:ext cx="28299" cy="55052"/>
            </a:xfrm>
            <a:custGeom>
              <a:rect b="b" l="l" r="r" t="t"/>
              <a:pathLst>
                <a:path extrusionOk="0" h="2099" w="1079">
                  <a:moveTo>
                    <a:pt x="885" y="1"/>
                  </a:moveTo>
                  <a:cubicBezTo>
                    <a:pt x="568" y="1"/>
                    <a:pt x="274" y="191"/>
                    <a:pt x="150" y="491"/>
                  </a:cubicBezTo>
                  <a:cubicBezTo>
                    <a:pt x="0" y="857"/>
                    <a:pt x="140" y="1276"/>
                    <a:pt x="482" y="1478"/>
                  </a:cubicBezTo>
                  <a:cubicBezTo>
                    <a:pt x="506" y="1492"/>
                    <a:pt x="520" y="1521"/>
                    <a:pt x="520" y="1550"/>
                  </a:cubicBezTo>
                  <a:lnTo>
                    <a:pt x="520" y="2017"/>
                  </a:lnTo>
                  <a:cubicBezTo>
                    <a:pt x="520" y="2060"/>
                    <a:pt x="486" y="2098"/>
                    <a:pt x="438" y="2098"/>
                  </a:cubicBezTo>
                  <a:lnTo>
                    <a:pt x="818" y="2098"/>
                  </a:lnTo>
                  <a:cubicBezTo>
                    <a:pt x="866" y="2098"/>
                    <a:pt x="900" y="2060"/>
                    <a:pt x="900" y="2017"/>
                  </a:cubicBezTo>
                  <a:lnTo>
                    <a:pt x="900" y="1550"/>
                  </a:lnTo>
                  <a:cubicBezTo>
                    <a:pt x="900" y="1521"/>
                    <a:pt x="886" y="1492"/>
                    <a:pt x="862" y="1478"/>
                  </a:cubicBezTo>
                  <a:cubicBezTo>
                    <a:pt x="251" y="1117"/>
                    <a:pt x="385" y="193"/>
                    <a:pt x="1078" y="25"/>
                  </a:cubicBezTo>
                  <a:cubicBezTo>
                    <a:pt x="1014" y="8"/>
                    <a:pt x="949" y="1"/>
                    <a:pt x="885"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74"/>
            <p:cNvSpPr/>
            <p:nvPr/>
          </p:nvSpPr>
          <p:spPr>
            <a:xfrm>
              <a:off x="1910666" y="4024980"/>
              <a:ext cx="24995" cy="11304"/>
            </a:xfrm>
            <a:custGeom>
              <a:rect b="b" l="l" r="r" t="t"/>
              <a:pathLst>
                <a:path extrusionOk="0" h="431" w="953">
                  <a:moveTo>
                    <a:pt x="198" y="0"/>
                  </a:moveTo>
                  <a:cubicBezTo>
                    <a:pt x="132" y="0"/>
                    <a:pt x="66" y="7"/>
                    <a:pt x="0" y="21"/>
                  </a:cubicBezTo>
                  <a:cubicBezTo>
                    <a:pt x="231" y="65"/>
                    <a:pt x="433" y="194"/>
                    <a:pt x="577" y="382"/>
                  </a:cubicBezTo>
                  <a:lnTo>
                    <a:pt x="616" y="430"/>
                  </a:lnTo>
                  <a:lnTo>
                    <a:pt x="953" y="430"/>
                  </a:lnTo>
                  <a:lnTo>
                    <a:pt x="953" y="372"/>
                  </a:lnTo>
                  <a:cubicBezTo>
                    <a:pt x="772" y="137"/>
                    <a:pt x="492" y="0"/>
                    <a:pt x="198"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74"/>
            <p:cNvSpPr/>
            <p:nvPr/>
          </p:nvSpPr>
          <p:spPr>
            <a:xfrm>
              <a:off x="1828993" y="4059731"/>
              <a:ext cx="12143" cy="42672"/>
            </a:xfrm>
            <a:custGeom>
              <a:rect b="b" l="l" r="r" t="t"/>
              <a:pathLst>
                <a:path extrusionOk="0" h="1627" w="463">
                  <a:moveTo>
                    <a:pt x="1" y="0"/>
                  </a:moveTo>
                  <a:cubicBezTo>
                    <a:pt x="44" y="0"/>
                    <a:pt x="83" y="34"/>
                    <a:pt x="83" y="82"/>
                  </a:cubicBezTo>
                  <a:lnTo>
                    <a:pt x="83" y="1627"/>
                  </a:lnTo>
                  <a:lnTo>
                    <a:pt x="463" y="1627"/>
                  </a:lnTo>
                  <a:lnTo>
                    <a:pt x="463" y="82"/>
                  </a:lnTo>
                  <a:cubicBezTo>
                    <a:pt x="463" y="34"/>
                    <a:pt x="429" y="0"/>
                    <a:pt x="381"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74"/>
            <p:cNvSpPr/>
            <p:nvPr/>
          </p:nvSpPr>
          <p:spPr>
            <a:xfrm>
              <a:off x="1775987" y="4029307"/>
              <a:ext cx="25913" cy="41675"/>
            </a:xfrm>
            <a:custGeom>
              <a:rect b="b" l="l" r="r" t="t"/>
              <a:pathLst>
                <a:path extrusionOk="0" h="1589" w="988">
                  <a:moveTo>
                    <a:pt x="800" y="1"/>
                  </a:moveTo>
                  <a:cubicBezTo>
                    <a:pt x="357" y="1"/>
                    <a:pt x="1" y="357"/>
                    <a:pt x="1" y="794"/>
                  </a:cubicBezTo>
                  <a:cubicBezTo>
                    <a:pt x="1" y="1232"/>
                    <a:pt x="357" y="1588"/>
                    <a:pt x="800" y="1588"/>
                  </a:cubicBezTo>
                  <a:cubicBezTo>
                    <a:pt x="862" y="1588"/>
                    <a:pt x="925" y="1579"/>
                    <a:pt x="987" y="1564"/>
                  </a:cubicBezTo>
                  <a:cubicBezTo>
                    <a:pt x="631" y="1478"/>
                    <a:pt x="386" y="1155"/>
                    <a:pt x="386" y="794"/>
                  </a:cubicBezTo>
                  <a:cubicBezTo>
                    <a:pt x="386" y="429"/>
                    <a:pt x="631" y="111"/>
                    <a:pt x="987" y="25"/>
                  </a:cubicBezTo>
                  <a:cubicBezTo>
                    <a:pt x="925" y="5"/>
                    <a:pt x="862" y="1"/>
                    <a:pt x="800" y="1"/>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74"/>
            <p:cNvSpPr/>
            <p:nvPr/>
          </p:nvSpPr>
          <p:spPr>
            <a:xfrm>
              <a:off x="1828993" y="3997887"/>
              <a:ext cx="12143" cy="42672"/>
            </a:xfrm>
            <a:custGeom>
              <a:rect b="b" l="l" r="r" t="t"/>
              <a:pathLst>
                <a:path extrusionOk="0" h="1627" w="463">
                  <a:moveTo>
                    <a:pt x="83" y="0"/>
                  </a:moveTo>
                  <a:lnTo>
                    <a:pt x="83" y="1545"/>
                  </a:lnTo>
                  <a:cubicBezTo>
                    <a:pt x="83" y="1588"/>
                    <a:pt x="44" y="1627"/>
                    <a:pt x="1" y="1627"/>
                  </a:cubicBezTo>
                  <a:lnTo>
                    <a:pt x="381" y="1627"/>
                  </a:lnTo>
                  <a:cubicBezTo>
                    <a:pt x="429" y="1627"/>
                    <a:pt x="463" y="1588"/>
                    <a:pt x="463" y="1545"/>
                  </a:cubicBezTo>
                  <a:lnTo>
                    <a:pt x="463"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9" name="Google Shape;19399;p74"/>
            <p:cNvSpPr/>
            <p:nvPr/>
          </p:nvSpPr>
          <p:spPr>
            <a:xfrm>
              <a:off x="1832927" y="3835722"/>
              <a:ext cx="160801" cy="156001"/>
            </a:xfrm>
            <a:custGeom>
              <a:rect b="b" l="l" r="r" t="t"/>
              <a:pathLst>
                <a:path extrusionOk="0" h="5948" w="6131">
                  <a:moveTo>
                    <a:pt x="1925" y="0"/>
                  </a:moveTo>
                  <a:cubicBezTo>
                    <a:pt x="1184" y="0"/>
                    <a:pt x="919" y="977"/>
                    <a:pt x="1554" y="1352"/>
                  </a:cubicBezTo>
                  <a:cubicBezTo>
                    <a:pt x="1598" y="1381"/>
                    <a:pt x="1626" y="1429"/>
                    <a:pt x="1626" y="1482"/>
                  </a:cubicBezTo>
                  <a:lnTo>
                    <a:pt x="1626" y="1949"/>
                  </a:lnTo>
                  <a:cubicBezTo>
                    <a:pt x="1626" y="2031"/>
                    <a:pt x="1559" y="2098"/>
                    <a:pt x="1477" y="2098"/>
                  </a:cubicBezTo>
                  <a:lnTo>
                    <a:pt x="0" y="2098"/>
                  </a:lnTo>
                  <a:lnTo>
                    <a:pt x="0" y="5948"/>
                  </a:lnTo>
                  <a:lnTo>
                    <a:pt x="1328" y="5948"/>
                  </a:lnTo>
                  <a:lnTo>
                    <a:pt x="1328" y="5712"/>
                  </a:lnTo>
                  <a:lnTo>
                    <a:pt x="1309" y="5697"/>
                  </a:lnTo>
                  <a:cubicBezTo>
                    <a:pt x="520" y="5101"/>
                    <a:pt x="938" y="3850"/>
                    <a:pt x="1925" y="3850"/>
                  </a:cubicBezTo>
                  <a:cubicBezTo>
                    <a:pt x="2911" y="3850"/>
                    <a:pt x="3330" y="5101"/>
                    <a:pt x="2545" y="5697"/>
                  </a:cubicBezTo>
                  <a:lnTo>
                    <a:pt x="2521" y="5712"/>
                  </a:lnTo>
                  <a:lnTo>
                    <a:pt x="2521" y="5948"/>
                  </a:lnTo>
                  <a:lnTo>
                    <a:pt x="3849" y="5948"/>
                  </a:lnTo>
                  <a:lnTo>
                    <a:pt x="3849" y="4470"/>
                  </a:lnTo>
                  <a:cubicBezTo>
                    <a:pt x="3849" y="4389"/>
                    <a:pt x="3917" y="4321"/>
                    <a:pt x="3999" y="4321"/>
                  </a:cubicBezTo>
                  <a:lnTo>
                    <a:pt x="4470" y="4321"/>
                  </a:lnTo>
                  <a:cubicBezTo>
                    <a:pt x="4518" y="4321"/>
                    <a:pt x="4571" y="4350"/>
                    <a:pt x="4595" y="4393"/>
                  </a:cubicBezTo>
                  <a:cubicBezTo>
                    <a:pt x="4736" y="4632"/>
                    <a:pt x="4979" y="4751"/>
                    <a:pt x="5221" y="4751"/>
                  </a:cubicBezTo>
                  <a:cubicBezTo>
                    <a:pt x="5467" y="4751"/>
                    <a:pt x="5713" y="4629"/>
                    <a:pt x="5851" y="4384"/>
                  </a:cubicBezTo>
                  <a:cubicBezTo>
                    <a:pt x="6130" y="3898"/>
                    <a:pt x="5779" y="3296"/>
                    <a:pt x="5221" y="3296"/>
                  </a:cubicBezTo>
                  <a:cubicBezTo>
                    <a:pt x="4966" y="3301"/>
                    <a:pt x="4730" y="3436"/>
                    <a:pt x="4595" y="3657"/>
                  </a:cubicBezTo>
                  <a:cubicBezTo>
                    <a:pt x="4571" y="3701"/>
                    <a:pt x="4523" y="3729"/>
                    <a:pt x="4470" y="3729"/>
                  </a:cubicBezTo>
                  <a:lnTo>
                    <a:pt x="3999" y="3729"/>
                  </a:lnTo>
                  <a:cubicBezTo>
                    <a:pt x="3917" y="3729"/>
                    <a:pt x="3849" y="3662"/>
                    <a:pt x="3849" y="3580"/>
                  </a:cubicBezTo>
                  <a:lnTo>
                    <a:pt x="3849" y="2098"/>
                  </a:lnTo>
                  <a:lnTo>
                    <a:pt x="2372" y="2098"/>
                  </a:lnTo>
                  <a:cubicBezTo>
                    <a:pt x="2290" y="2098"/>
                    <a:pt x="2223" y="2031"/>
                    <a:pt x="2223" y="1949"/>
                  </a:cubicBezTo>
                  <a:lnTo>
                    <a:pt x="2223" y="1482"/>
                  </a:lnTo>
                  <a:cubicBezTo>
                    <a:pt x="2223" y="1429"/>
                    <a:pt x="2247" y="1381"/>
                    <a:pt x="2295" y="1352"/>
                  </a:cubicBezTo>
                  <a:cubicBezTo>
                    <a:pt x="2930"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0" name="Google Shape;19400;p74"/>
            <p:cNvSpPr/>
            <p:nvPr/>
          </p:nvSpPr>
          <p:spPr>
            <a:xfrm>
              <a:off x="1840743" y="3835722"/>
              <a:ext cx="160801" cy="156001"/>
            </a:xfrm>
            <a:custGeom>
              <a:rect b="b" l="l" r="r" t="t"/>
              <a:pathLst>
                <a:path extrusionOk="0" h="5948" w="6131">
                  <a:moveTo>
                    <a:pt x="1925" y="0"/>
                  </a:moveTo>
                  <a:cubicBezTo>
                    <a:pt x="1189" y="0"/>
                    <a:pt x="919" y="977"/>
                    <a:pt x="1555" y="1352"/>
                  </a:cubicBezTo>
                  <a:cubicBezTo>
                    <a:pt x="1603" y="1381"/>
                    <a:pt x="1632" y="1429"/>
                    <a:pt x="1632" y="1482"/>
                  </a:cubicBezTo>
                  <a:lnTo>
                    <a:pt x="1632" y="1949"/>
                  </a:lnTo>
                  <a:cubicBezTo>
                    <a:pt x="1632" y="2031"/>
                    <a:pt x="1564" y="2098"/>
                    <a:pt x="1482" y="2098"/>
                  </a:cubicBezTo>
                  <a:lnTo>
                    <a:pt x="0" y="2098"/>
                  </a:lnTo>
                  <a:lnTo>
                    <a:pt x="0" y="5948"/>
                  </a:lnTo>
                  <a:lnTo>
                    <a:pt x="1328" y="5948"/>
                  </a:lnTo>
                  <a:lnTo>
                    <a:pt x="1328" y="5712"/>
                  </a:lnTo>
                  <a:lnTo>
                    <a:pt x="1309" y="5697"/>
                  </a:lnTo>
                  <a:cubicBezTo>
                    <a:pt x="525" y="5101"/>
                    <a:pt x="943" y="3850"/>
                    <a:pt x="1925" y="3850"/>
                  </a:cubicBezTo>
                  <a:cubicBezTo>
                    <a:pt x="2911" y="3850"/>
                    <a:pt x="3330" y="5101"/>
                    <a:pt x="2546" y="5697"/>
                  </a:cubicBezTo>
                  <a:lnTo>
                    <a:pt x="2522" y="5712"/>
                  </a:lnTo>
                  <a:lnTo>
                    <a:pt x="2522" y="5948"/>
                  </a:lnTo>
                  <a:lnTo>
                    <a:pt x="3855" y="5948"/>
                  </a:lnTo>
                  <a:lnTo>
                    <a:pt x="3855" y="4470"/>
                  </a:lnTo>
                  <a:cubicBezTo>
                    <a:pt x="3855" y="4389"/>
                    <a:pt x="3917" y="4321"/>
                    <a:pt x="4004" y="4321"/>
                  </a:cubicBezTo>
                  <a:lnTo>
                    <a:pt x="4470" y="4321"/>
                  </a:lnTo>
                  <a:cubicBezTo>
                    <a:pt x="4523" y="4321"/>
                    <a:pt x="4572" y="4350"/>
                    <a:pt x="4600" y="4393"/>
                  </a:cubicBezTo>
                  <a:cubicBezTo>
                    <a:pt x="4741" y="4632"/>
                    <a:pt x="4984" y="4751"/>
                    <a:pt x="5226" y="4751"/>
                  </a:cubicBezTo>
                  <a:cubicBezTo>
                    <a:pt x="5473" y="4751"/>
                    <a:pt x="5718" y="4629"/>
                    <a:pt x="5856" y="4384"/>
                  </a:cubicBezTo>
                  <a:cubicBezTo>
                    <a:pt x="6131" y="3898"/>
                    <a:pt x="5784" y="3296"/>
                    <a:pt x="5226" y="3296"/>
                  </a:cubicBezTo>
                  <a:cubicBezTo>
                    <a:pt x="4966" y="3301"/>
                    <a:pt x="4730" y="3436"/>
                    <a:pt x="4600" y="3657"/>
                  </a:cubicBezTo>
                  <a:cubicBezTo>
                    <a:pt x="4572" y="3701"/>
                    <a:pt x="4523" y="3729"/>
                    <a:pt x="4470" y="3729"/>
                  </a:cubicBezTo>
                  <a:lnTo>
                    <a:pt x="4004" y="3729"/>
                  </a:lnTo>
                  <a:cubicBezTo>
                    <a:pt x="3917" y="3729"/>
                    <a:pt x="3855" y="3662"/>
                    <a:pt x="3855" y="3580"/>
                  </a:cubicBezTo>
                  <a:lnTo>
                    <a:pt x="3855" y="2098"/>
                  </a:lnTo>
                  <a:lnTo>
                    <a:pt x="2373" y="2098"/>
                  </a:lnTo>
                  <a:cubicBezTo>
                    <a:pt x="2291" y="2098"/>
                    <a:pt x="2223" y="2031"/>
                    <a:pt x="2223" y="1949"/>
                  </a:cubicBezTo>
                  <a:lnTo>
                    <a:pt x="2223" y="1482"/>
                  </a:lnTo>
                  <a:cubicBezTo>
                    <a:pt x="2223" y="1429"/>
                    <a:pt x="2252" y="1381"/>
                    <a:pt x="2296" y="1352"/>
                  </a:cubicBezTo>
                  <a:cubicBezTo>
                    <a:pt x="2931" y="977"/>
                    <a:pt x="2666" y="0"/>
                    <a:pt x="1925"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74"/>
            <p:cNvSpPr/>
            <p:nvPr/>
          </p:nvSpPr>
          <p:spPr>
            <a:xfrm>
              <a:off x="1950164" y="3922220"/>
              <a:ext cx="23736" cy="11330"/>
            </a:xfrm>
            <a:custGeom>
              <a:rect b="b" l="l" r="r" t="t"/>
              <a:pathLst>
                <a:path extrusionOk="0" h="432" w="905">
                  <a:moveTo>
                    <a:pt x="750" y="1"/>
                  </a:moveTo>
                  <a:cubicBezTo>
                    <a:pt x="496" y="1"/>
                    <a:pt x="258" y="134"/>
                    <a:pt x="130" y="354"/>
                  </a:cubicBezTo>
                  <a:cubicBezTo>
                    <a:pt x="101" y="403"/>
                    <a:pt x="53" y="431"/>
                    <a:pt x="0" y="431"/>
                  </a:cubicBezTo>
                  <a:lnTo>
                    <a:pt x="298" y="431"/>
                  </a:lnTo>
                  <a:cubicBezTo>
                    <a:pt x="351" y="431"/>
                    <a:pt x="400" y="403"/>
                    <a:pt x="428" y="354"/>
                  </a:cubicBezTo>
                  <a:cubicBezTo>
                    <a:pt x="529" y="181"/>
                    <a:pt x="703" y="56"/>
                    <a:pt x="905" y="18"/>
                  </a:cubicBezTo>
                  <a:cubicBezTo>
                    <a:pt x="853" y="6"/>
                    <a:pt x="801" y="1"/>
                    <a:pt x="7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74"/>
            <p:cNvSpPr/>
            <p:nvPr/>
          </p:nvSpPr>
          <p:spPr>
            <a:xfrm>
              <a:off x="1862328" y="3835696"/>
              <a:ext cx="24995" cy="55078"/>
            </a:xfrm>
            <a:custGeom>
              <a:rect b="b" l="l" r="r" t="t"/>
              <a:pathLst>
                <a:path extrusionOk="0" h="2100" w="953">
                  <a:moveTo>
                    <a:pt x="806" y="1"/>
                  </a:moveTo>
                  <a:cubicBezTo>
                    <a:pt x="512" y="1"/>
                    <a:pt x="237" y="182"/>
                    <a:pt x="125" y="463"/>
                  </a:cubicBezTo>
                  <a:cubicBezTo>
                    <a:pt x="0" y="795"/>
                    <a:pt x="130" y="1171"/>
                    <a:pt x="433" y="1353"/>
                  </a:cubicBezTo>
                  <a:cubicBezTo>
                    <a:pt x="477" y="1382"/>
                    <a:pt x="505" y="1430"/>
                    <a:pt x="505" y="1483"/>
                  </a:cubicBezTo>
                  <a:lnTo>
                    <a:pt x="505" y="1950"/>
                  </a:lnTo>
                  <a:cubicBezTo>
                    <a:pt x="505" y="2032"/>
                    <a:pt x="438" y="2099"/>
                    <a:pt x="356" y="2099"/>
                  </a:cubicBezTo>
                  <a:lnTo>
                    <a:pt x="659" y="2099"/>
                  </a:lnTo>
                  <a:cubicBezTo>
                    <a:pt x="741" y="2099"/>
                    <a:pt x="809" y="2032"/>
                    <a:pt x="809" y="1950"/>
                  </a:cubicBezTo>
                  <a:lnTo>
                    <a:pt x="809" y="1483"/>
                  </a:lnTo>
                  <a:cubicBezTo>
                    <a:pt x="809" y="1430"/>
                    <a:pt x="780" y="1382"/>
                    <a:pt x="736" y="1353"/>
                  </a:cubicBezTo>
                  <a:cubicBezTo>
                    <a:pt x="164" y="1017"/>
                    <a:pt x="308" y="155"/>
                    <a:pt x="953" y="16"/>
                  </a:cubicBezTo>
                  <a:cubicBezTo>
                    <a:pt x="904" y="6"/>
                    <a:pt x="855" y="1"/>
                    <a:pt x="806"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74"/>
            <p:cNvSpPr/>
            <p:nvPr/>
          </p:nvSpPr>
          <p:spPr>
            <a:xfrm>
              <a:off x="1950164" y="3949051"/>
              <a:ext cx="23736" cy="11278"/>
            </a:xfrm>
            <a:custGeom>
              <a:rect b="b" l="l" r="r" t="t"/>
              <a:pathLst>
                <a:path extrusionOk="0" h="430" w="905">
                  <a:moveTo>
                    <a:pt x="0" y="0"/>
                  </a:moveTo>
                  <a:cubicBezTo>
                    <a:pt x="48" y="0"/>
                    <a:pt x="101" y="29"/>
                    <a:pt x="125" y="72"/>
                  </a:cubicBezTo>
                  <a:cubicBezTo>
                    <a:pt x="258" y="298"/>
                    <a:pt x="499" y="429"/>
                    <a:pt x="755" y="429"/>
                  </a:cubicBezTo>
                  <a:cubicBezTo>
                    <a:pt x="804" y="429"/>
                    <a:pt x="855" y="424"/>
                    <a:pt x="905" y="414"/>
                  </a:cubicBezTo>
                  <a:cubicBezTo>
                    <a:pt x="703" y="371"/>
                    <a:pt x="529" y="251"/>
                    <a:pt x="428" y="72"/>
                  </a:cubicBezTo>
                  <a:cubicBezTo>
                    <a:pt x="400" y="29"/>
                    <a:pt x="351" y="0"/>
                    <a:pt x="298"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74"/>
            <p:cNvSpPr/>
            <p:nvPr/>
          </p:nvSpPr>
          <p:spPr>
            <a:xfrm>
              <a:off x="1832927" y="3890747"/>
              <a:ext cx="7842" cy="100976"/>
            </a:xfrm>
            <a:custGeom>
              <a:rect b="b" l="l" r="r" t="t"/>
              <a:pathLst>
                <a:path extrusionOk="0" h="3850" w="299">
                  <a:moveTo>
                    <a:pt x="0" y="0"/>
                  </a:moveTo>
                  <a:lnTo>
                    <a:pt x="0" y="3850"/>
                  </a:lnTo>
                  <a:lnTo>
                    <a:pt x="298" y="3850"/>
                  </a:lnTo>
                  <a:lnTo>
                    <a:pt x="298"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74"/>
            <p:cNvSpPr/>
            <p:nvPr/>
          </p:nvSpPr>
          <p:spPr>
            <a:xfrm>
              <a:off x="1887297" y="3936645"/>
              <a:ext cx="33597" cy="55078"/>
            </a:xfrm>
            <a:custGeom>
              <a:rect b="b" l="l" r="r" t="t"/>
              <a:pathLst>
                <a:path extrusionOk="0" h="2100" w="1281">
                  <a:moveTo>
                    <a:pt x="150" y="1"/>
                  </a:moveTo>
                  <a:cubicBezTo>
                    <a:pt x="101" y="1"/>
                    <a:pt x="51" y="4"/>
                    <a:pt x="1" y="11"/>
                  </a:cubicBezTo>
                  <a:cubicBezTo>
                    <a:pt x="901" y="146"/>
                    <a:pt x="1199" y="1301"/>
                    <a:pt x="468" y="1849"/>
                  </a:cubicBezTo>
                  <a:lnTo>
                    <a:pt x="448" y="1864"/>
                  </a:lnTo>
                  <a:lnTo>
                    <a:pt x="448" y="2100"/>
                  </a:lnTo>
                  <a:lnTo>
                    <a:pt x="747" y="2100"/>
                  </a:lnTo>
                  <a:lnTo>
                    <a:pt x="747" y="1864"/>
                  </a:lnTo>
                  <a:lnTo>
                    <a:pt x="771" y="1849"/>
                  </a:lnTo>
                  <a:cubicBezTo>
                    <a:pt x="1146" y="1566"/>
                    <a:pt x="1281" y="1065"/>
                    <a:pt x="1098" y="632"/>
                  </a:cubicBezTo>
                  <a:cubicBezTo>
                    <a:pt x="935" y="245"/>
                    <a:pt x="560" y="1"/>
                    <a:pt x="15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74"/>
            <p:cNvSpPr/>
            <p:nvPr/>
          </p:nvSpPr>
          <p:spPr>
            <a:xfrm>
              <a:off x="1941824" y="3887207"/>
              <a:ext cx="160643" cy="159673"/>
            </a:xfrm>
            <a:custGeom>
              <a:rect b="b" l="l" r="r" t="t"/>
              <a:pathLst>
                <a:path extrusionOk="0" h="6088" w="6125">
                  <a:moveTo>
                    <a:pt x="1" y="1"/>
                  </a:moveTo>
                  <a:lnTo>
                    <a:pt x="1" y="1463"/>
                  </a:lnTo>
                  <a:lnTo>
                    <a:pt x="236" y="1463"/>
                  </a:lnTo>
                  <a:lnTo>
                    <a:pt x="251" y="1444"/>
                  </a:lnTo>
                  <a:cubicBezTo>
                    <a:pt x="466" y="1161"/>
                    <a:pt x="766" y="1035"/>
                    <a:pt x="1062" y="1035"/>
                  </a:cubicBezTo>
                  <a:cubicBezTo>
                    <a:pt x="1587" y="1035"/>
                    <a:pt x="2098" y="1432"/>
                    <a:pt x="2098" y="2060"/>
                  </a:cubicBezTo>
                  <a:cubicBezTo>
                    <a:pt x="2098" y="2691"/>
                    <a:pt x="1586" y="3090"/>
                    <a:pt x="1061" y="3090"/>
                  </a:cubicBezTo>
                  <a:cubicBezTo>
                    <a:pt x="766" y="3090"/>
                    <a:pt x="466" y="2963"/>
                    <a:pt x="251" y="2681"/>
                  </a:cubicBezTo>
                  <a:lnTo>
                    <a:pt x="236" y="2657"/>
                  </a:lnTo>
                  <a:lnTo>
                    <a:pt x="1" y="2657"/>
                  </a:lnTo>
                  <a:lnTo>
                    <a:pt x="1" y="3989"/>
                  </a:lnTo>
                  <a:lnTo>
                    <a:pt x="1478" y="3989"/>
                  </a:lnTo>
                  <a:cubicBezTo>
                    <a:pt x="1560" y="3989"/>
                    <a:pt x="1627" y="4052"/>
                    <a:pt x="1627" y="4139"/>
                  </a:cubicBezTo>
                  <a:lnTo>
                    <a:pt x="1627" y="4605"/>
                  </a:lnTo>
                  <a:cubicBezTo>
                    <a:pt x="1627" y="4658"/>
                    <a:pt x="1598" y="4706"/>
                    <a:pt x="1555" y="4735"/>
                  </a:cubicBezTo>
                  <a:cubicBezTo>
                    <a:pt x="920" y="5111"/>
                    <a:pt x="1184" y="6087"/>
                    <a:pt x="1925" y="6087"/>
                  </a:cubicBezTo>
                  <a:cubicBezTo>
                    <a:pt x="2661" y="6087"/>
                    <a:pt x="2931" y="5111"/>
                    <a:pt x="2296" y="4735"/>
                  </a:cubicBezTo>
                  <a:cubicBezTo>
                    <a:pt x="2248" y="4706"/>
                    <a:pt x="2224" y="4658"/>
                    <a:pt x="2219" y="4605"/>
                  </a:cubicBezTo>
                  <a:lnTo>
                    <a:pt x="2219" y="4139"/>
                  </a:lnTo>
                  <a:cubicBezTo>
                    <a:pt x="2224" y="4052"/>
                    <a:pt x="2286" y="3989"/>
                    <a:pt x="2373" y="3989"/>
                  </a:cubicBezTo>
                  <a:lnTo>
                    <a:pt x="3850" y="3989"/>
                  </a:lnTo>
                  <a:lnTo>
                    <a:pt x="3850" y="2507"/>
                  </a:lnTo>
                  <a:cubicBezTo>
                    <a:pt x="3850" y="2426"/>
                    <a:pt x="3913" y="2358"/>
                    <a:pt x="3999" y="2358"/>
                  </a:cubicBezTo>
                  <a:lnTo>
                    <a:pt x="4466" y="2358"/>
                  </a:lnTo>
                  <a:cubicBezTo>
                    <a:pt x="4519" y="2358"/>
                    <a:pt x="4567" y="2387"/>
                    <a:pt x="4596" y="2430"/>
                  </a:cubicBezTo>
                  <a:cubicBezTo>
                    <a:pt x="4737" y="2669"/>
                    <a:pt x="4979" y="2788"/>
                    <a:pt x="5222" y="2788"/>
                  </a:cubicBezTo>
                  <a:cubicBezTo>
                    <a:pt x="5468" y="2788"/>
                    <a:pt x="5713" y="2666"/>
                    <a:pt x="5852" y="2421"/>
                  </a:cubicBezTo>
                  <a:cubicBezTo>
                    <a:pt x="6125" y="1942"/>
                    <a:pt x="5782" y="1338"/>
                    <a:pt x="5228" y="1338"/>
                  </a:cubicBezTo>
                  <a:cubicBezTo>
                    <a:pt x="5226" y="1338"/>
                    <a:pt x="5224" y="1338"/>
                    <a:pt x="5221" y="1338"/>
                  </a:cubicBezTo>
                  <a:lnTo>
                    <a:pt x="5221" y="1333"/>
                  </a:lnTo>
                  <a:cubicBezTo>
                    <a:pt x="4961" y="1338"/>
                    <a:pt x="4726" y="1473"/>
                    <a:pt x="4596" y="1694"/>
                  </a:cubicBezTo>
                  <a:cubicBezTo>
                    <a:pt x="4567" y="1738"/>
                    <a:pt x="4519" y="1766"/>
                    <a:pt x="4466" y="1766"/>
                  </a:cubicBezTo>
                  <a:lnTo>
                    <a:pt x="3999" y="1766"/>
                  </a:lnTo>
                  <a:cubicBezTo>
                    <a:pt x="3917" y="1766"/>
                    <a:pt x="3850" y="1699"/>
                    <a:pt x="3850" y="1617"/>
                  </a:cubicBezTo>
                  <a:lnTo>
                    <a:pt x="385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74"/>
            <p:cNvSpPr/>
            <p:nvPr/>
          </p:nvSpPr>
          <p:spPr>
            <a:xfrm>
              <a:off x="1974267" y="3914352"/>
              <a:ext cx="31184" cy="53898"/>
            </a:xfrm>
            <a:custGeom>
              <a:rect b="b" l="l" r="r" t="t"/>
              <a:pathLst>
                <a:path extrusionOk="0" h="2055" w="1189">
                  <a:moveTo>
                    <a:pt x="159" y="0"/>
                  </a:moveTo>
                  <a:cubicBezTo>
                    <a:pt x="106" y="0"/>
                    <a:pt x="53" y="5"/>
                    <a:pt x="0" y="15"/>
                  </a:cubicBezTo>
                  <a:cubicBezTo>
                    <a:pt x="496" y="91"/>
                    <a:pt x="861" y="525"/>
                    <a:pt x="861" y="1025"/>
                  </a:cubicBezTo>
                  <a:cubicBezTo>
                    <a:pt x="861" y="1530"/>
                    <a:pt x="496" y="1958"/>
                    <a:pt x="0" y="2040"/>
                  </a:cubicBezTo>
                  <a:cubicBezTo>
                    <a:pt x="53" y="2050"/>
                    <a:pt x="106" y="2050"/>
                    <a:pt x="159" y="2055"/>
                  </a:cubicBezTo>
                  <a:cubicBezTo>
                    <a:pt x="727" y="2050"/>
                    <a:pt x="1184" y="1593"/>
                    <a:pt x="1189" y="1025"/>
                  </a:cubicBezTo>
                  <a:cubicBezTo>
                    <a:pt x="1184" y="462"/>
                    <a:pt x="727" y="0"/>
                    <a:pt x="159"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74"/>
            <p:cNvSpPr/>
            <p:nvPr/>
          </p:nvSpPr>
          <p:spPr>
            <a:xfrm>
              <a:off x="2058930" y="3922168"/>
              <a:ext cx="24129" cy="11383"/>
            </a:xfrm>
            <a:custGeom>
              <a:rect b="b" l="l" r="r" t="t"/>
              <a:pathLst>
                <a:path extrusionOk="0" h="434" w="920">
                  <a:moveTo>
                    <a:pt x="757" y="1"/>
                  </a:moveTo>
                  <a:cubicBezTo>
                    <a:pt x="503" y="1"/>
                    <a:pt x="262" y="135"/>
                    <a:pt x="131" y="356"/>
                  </a:cubicBezTo>
                  <a:cubicBezTo>
                    <a:pt x="102" y="405"/>
                    <a:pt x="54" y="433"/>
                    <a:pt x="1" y="433"/>
                  </a:cubicBezTo>
                  <a:lnTo>
                    <a:pt x="328" y="433"/>
                  </a:lnTo>
                  <a:cubicBezTo>
                    <a:pt x="381" y="433"/>
                    <a:pt x="429" y="405"/>
                    <a:pt x="458" y="356"/>
                  </a:cubicBezTo>
                  <a:cubicBezTo>
                    <a:pt x="559" y="188"/>
                    <a:pt x="727" y="68"/>
                    <a:pt x="920" y="20"/>
                  </a:cubicBezTo>
                  <a:cubicBezTo>
                    <a:pt x="866" y="7"/>
                    <a:pt x="811" y="1"/>
                    <a:pt x="757"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9" name="Google Shape;19409;p74"/>
            <p:cNvSpPr/>
            <p:nvPr/>
          </p:nvSpPr>
          <p:spPr>
            <a:xfrm>
              <a:off x="1941693" y="3890747"/>
              <a:ext cx="8603" cy="34856"/>
            </a:xfrm>
            <a:custGeom>
              <a:rect b="b" l="l" r="r" t="t"/>
              <a:pathLst>
                <a:path extrusionOk="0" h="1329" w="328">
                  <a:moveTo>
                    <a:pt x="1" y="0"/>
                  </a:moveTo>
                  <a:lnTo>
                    <a:pt x="1" y="1328"/>
                  </a:lnTo>
                  <a:lnTo>
                    <a:pt x="241" y="1328"/>
                  </a:lnTo>
                  <a:lnTo>
                    <a:pt x="256" y="1309"/>
                  </a:lnTo>
                  <a:cubicBezTo>
                    <a:pt x="280" y="1280"/>
                    <a:pt x="304" y="1251"/>
                    <a:pt x="328" y="1222"/>
                  </a:cubicBezTo>
                  <a:lnTo>
                    <a:pt x="328"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0" name="Google Shape;19410;p74"/>
            <p:cNvSpPr/>
            <p:nvPr/>
          </p:nvSpPr>
          <p:spPr>
            <a:xfrm>
              <a:off x="1941693" y="3956867"/>
              <a:ext cx="8603" cy="34856"/>
            </a:xfrm>
            <a:custGeom>
              <a:rect b="b" l="l" r="r" t="t"/>
              <a:pathLst>
                <a:path extrusionOk="0" h="1329" w="328">
                  <a:moveTo>
                    <a:pt x="1" y="1"/>
                  </a:moveTo>
                  <a:lnTo>
                    <a:pt x="1" y="1329"/>
                  </a:lnTo>
                  <a:lnTo>
                    <a:pt x="328" y="1329"/>
                  </a:lnTo>
                  <a:lnTo>
                    <a:pt x="328" y="111"/>
                  </a:lnTo>
                  <a:cubicBezTo>
                    <a:pt x="304" y="82"/>
                    <a:pt x="280" y="54"/>
                    <a:pt x="256" y="25"/>
                  </a:cubicBezTo>
                  <a:lnTo>
                    <a:pt x="241"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1" name="Google Shape;19411;p74"/>
            <p:cNvSpPr/>
            <p:nvPr/>
          </p:nvSpPr>
          <p:spPr>
            <a:xfrm>
              <a:off x="2058930" y="3949051"/>
              <a:ext cx="24129" cy="11252"/>
            </a:xfrm>
            <a:custGeom>
              <a:rect b="b" l="l" r="r" t="t"/>
              <a:pathLst>
                <a:path extrusionOk="0" h="429" w="920">
                  <a:moveTo>
                    <a:pt x="1" y="0"/>
                  </a:moveTo>
                  <a:cubicBezTo>
                    <a:pt x="54" y="0"/>
                    <a:pt x="102" y="29"/>
                    <a:pt x="131" y="72"/>
                  </a:cubicBezTo>
                  <a:cubicBezTo>
                    <a:pt x="261" y="297"/>
                    <a:pt x="501" y="429"/>
                    <a:pt x="754" y="429"/>
                  </a:cubicBezTo>
                  <a:cubicBezTo>
                    <a:pt x="809" y="429"/>
                    <a:pt x="865" y="422"/>
                    <a:pt x="920" y="409"/>
                  </a:cubicBezTo>
                  <a:cubicBezTo>
                    <a:pt x="727" y="366"/>
                    <a:pt x="559" y="246"/>
                    <a:pt x="458" y="72"/>
                  </a:cubicBezTo>
                  <a:cubicBezTo>
                    <a:pt x="429" y="29"/>
                    <a:pt x="381" y="0"/>
                    <a:pt x="32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2" name="Google Shape;19412;p74"/>
            <p:cNvSpPr/>
            <p:nvPr/>
          </p:nvSpPr>
          <p:spPr>
            <a:xfrm>
              <a:off x="1970989" y="3991697"/>
              <a:ext cx="25624" cy="55183"/>
            </a:xfrm>
            <a:custGeom>
              <a:rect b="b" l="l" r="r" t="t"/>
              <a:pathLst>
                <a:path extrusionOk="0" h="2104" w="977">
                  <a:moveTo>
                    <a:pt x="366" y="1"/>
                  </a:moveTo>
                  <a:cubicBezTo>
                    <a:pt x="448" y="5"/>
                    <a:pt x="515" y="68"/>
                    <a:pt x="515" y="155"/>
                  </a:cubicBezTo>
                  <a:lnTo>
                    <a:pt x="515" y="621"/>
                  </a:lnTo>
                  <a:cubicBezTo>
                    <a:pt x="515" y="674"/>
                    <a:pt x="486" y="722"/>
                    <a:pt x="443" y="751"/>
                  </a:cubicBezTo>
                  <a:cubicBezTo>
                    <a:pt x="135" y="934"/>
                    <a:pt x="0" y="1314"/>
                    <a:pt x="135" y="1646"/>
                  </a:cubicBezTo>
                  <a:cubicBezTo>
                    <a:pt x="248" y="1926"/>
                    <a:pt x="519" y="2103"/>
                    <a:pt x="811" y="2103"/>
                  </a:cubicBezTo>
                  <a:cubicBezTo>
                    <a:pt x="866" y="2103"/>
                    <a:pt x="922" y="2097"/>
                    <a:pt x="977" y="2084"/>
                  </a:cubicBezTo>
                  <a:cubicBezTo>
                    <a:pt x="645" y="2007"/>
                    <a:pt x="414" y="1714"/>
                    <a:pt x="414" y="1377"/>
                  </a:cubicBezTo>
                  <a:cubicBezTo>
                    <a:pt x="414" y="1117"/>
                    <a:pt x="549" y="881"/>
                    <a:pt x="770" y="751"/>
                  </a:cubicBezTo>
                  <a:cubicBezTo>
                    <a:pt x="813" y="722"/>
                    <a:pt x="842" y="674"/>
                    <a:pt x="842" y="621"/>
                  </a:cubicBezTo>
                  <a:lnTo>
                    <a:pt x="842" y="155"/>
                  </a:lnTo>
                  <a:cubicBezTo>
                    <a:pt x="842" y="68"/>
                    <a:pt x="775" y="5"/>
                    <a:pt x="693"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3" name="Google Shape;19413;p74"/>
            <p:cNvSpPr/>
            <p:nvPr/>
          </p:nvSpPr>
          <p:spPr>
            <a:xfrm>
              <a:off x="1768434" y="3826385"/>
              <a:ext cx="345154" cy="338728"/>
            </a:xfrm>
            <a:custGeom>
              <a:rect b="b" l="l" r="r" t="t"/>
              <a:pathLst>
                <a:path extrusionOk="0" h="12915" w="13160">
                  <a:moveTo>
                    <a:pt x="4384" y="409"/>
                  </a:moveTo>
                  <a:cubicBezTo>
                    <a:pt x="5067" y="409"/>
                    <a:pt x="5317" y="1314"/>
                    <a:pt x="4730" y="1660"/>
                  </a:cubicBezTo>
                  <a:cubicBezTo>
                    <a:pt x="4668" y="1699"/>
                    <a:pt x="4629" y="1766"/>
                    <a:pt x="4629" y="1838"/>
                  </a:cubicBezTo>
                  <a:lnTo>
                    <a:pt x="4629" y="2305"/>
                  </a:lnTo>
                  <a:cubicBezTo>
                    <a:pt x="4629" y="2416"/>
                    <a:pt x="4721" y="2512"/>
                    <a:pt x="4831" y="2512"/>
                  </a:cubicBezTo>
                  <a:lnTo>
                    <a:pt x="6256" y="2512"/>
                  </a:lnTo>
                  <a:lnTo>
                    <a:pt x="6256" y="3936"/>
                  </a:lnTo>
                  <a:cubicBezTo>
                    <a:pt x="6256" y="4047"/>
                    <a:pt x="6347" y="4138"/>
                    <a:pt x="6462" y="4138"/>
                  </a:cubicBezTo>
                  <a:lnTo>
                    <a:pt x="6929" y="4138"/>
                  </a:lnTo>
                  <a:cubicBezTo>
                    <a:pt x="7001" y="4138"/>
                    <a:pt x="7069" y="4100"/>
                    <a:pt x="7102" y="4037"/>
                  </a:cubicBezTo>
                  <a:cubicBezTo>
                    <a:pt x="7239" y="3809"/>
                    <a:pt x="7458" y="3707"/>
                    <a:pt x="7675" y="3707"/>
                  </a:cubicBezTo>
                  <a:cubicBezTo>
                    <a:pt x="8017" y="3707"/>
                    <a:pt x="8353" y="3961"/>
                    <a:pt x="8353" y="4379"/>
                  </a:cubicBezTo>
                  <a:cubicBezTo>
                    <a:pt x="8353" y="4798"/>
                    <a:pt x="8015" y="5054"/>
                    <a:pt x="7672" y="5054"/>
                  </a:cubicBezTo>
                  <a:cubicBezTo>
                    <a:pt x="7456" y="5054"/>
                    <a:pt x="7238" y="4952"/>
                    <a:pt x="7102" y="4725"/>
                  </a:cubicBezTo>
                  <a:cubicBezTo>
                    <a:pt x="7069" y="4663"/>
                    <a:pt x="7001" y="4624"/>
                    <a:pt x="6929" y="4624"/>
                  </a:cubicBezTo>
                  <a:lnTo>
                    <a:pt x="6458" y="4624"/>
                  </a:lnTo>
                  <a:cubicBezTo>
                    <a:pt x="6347" y="4624"/>
                    <a:pt x="6256" y="4716"/>
                    <a:pt x="6256" y="4826"/>
                  </a:cubicBezTo>
                  <a:lnTo>
                    <a:pt x="6256" y="6251"/>
                  </a:lnTo>
                  <a:lnTo>
                    <a:pt x="5033" y="6251"/>
                  </a:lnTo>
                  <a:lnTo>
                    <a:pt x="5033" y="6097"/>
                  </a:lnTo>
                  <a:cubicBezTo>
                    <a:pt x="5866" y="5471"/>
                    <a:pt x="5423" y="4148"/>
                    <a:pt x="4384" y="4148"/>
                  </a:cubicBezTo>
                  <a:cubicBezTo>
                    <a:pt x="3344" y="4148"/>
                    <a:pt x="2902" y="5471"/>
                    <a:pt x="3734" y="6097"/>
                  </a:cubicBezTo>
                  <a:lnTo>
                    <a:pt x="3734" y="6251"/>
                  </a:lnTo>
                  <a:lnTo>
                    <a:pt x="2512" y="6251"/>
                  </a:lnTo>
                  <a:lnTo>
                    <a:pt x="2512" y="2512"/>
                  </a:lnTo>
                  <a:lnTo>
                    <a:pt x="3941" y="2512"/>
                  </a:lnTo>
                  <a:cubicBezTo>
                    <a:pt x="4052" y="2512"/>
                    <a:pt x="4143" y="2416"/>
                    <a:pt x="4143" y="2305"/>
                  </a:cubicBezTo>
                  <a:lnTo>
                    <a:pt x="4143" y="1838"/>
                  </a:lnTo>
                  <a:cubicBezTo>
                    <a:pt x="4143" y="1766"/>
                    <a:pt x="4105" y="1699"/>
                    <a:pt x="4042" y="1660"/>
                  </a:cubicBezTo>
                  <a:cubicBezTo>
                    <a:pt x="3455" y="1314"/>
                    <a:pt x="3700" y="409"/>
                    <a:pt x="4384" y="409"/>
                  </a:cubicBezTo>
                  <a:close/>
                  <a:moveTo>
                    <a:pt x="10403" y="6660"/>
                  </a:moveTo>
                  <a:lnTo>
                    <a:pt x="10403" y="10398"/>
                  </a:lnTo>
                  <a:lnTo>
                    <a:pt x="8979" y="10403"/>
                  </a:lnTo>
                  <a:cubicBezTo>
                    <a:pt x="8868" y="10403"/>
                    <a:pt x="8777" y="10495"/>
                    <a:pt x="8777" y="10605"/>
                  </a:cubicBezTo>
                  <a:lnTo>
                    <a:pt x="8777" y="11072"/>
                  </a:lnTo>
                  <a:cubicBezTo>
                    <a:pt x="8777" y="11144"/>
                    <a:pt x="8815" y="11212"/>
                    <a:pt x="8878" y="11250"/>
                  </a:cubicBezTo>
                  <a:cubicBezTo>
                    <a:pt x="9465" y="11597"/>
                    <a:pt x="9215" y="12501"/>
                    <a:pt x="8531" y="12501"/>
                  </a:cubicBezTo>
                  <a:cubicBezTo>
                    <a:pt x="7848" y="12501"/>
                    <a:pt x="7603" y="11597"/>
                    <a:pt x="8190" y="11250"/>
                  </a:cubicBezTo>
                  <a:cubicBezTo>
                    <a:pt x="8252" y="11212"/>
                    <a:pt x="8291" y="11144"/>
                    <a:pt x="8291" y="11072"/>
                  </a:cubicBezTo>
                  <a:lnTo>
                    <a:pt x="8291" y="10605"/>
                  </a:lnTo>
                  <a:cubicBezTo>
                    <a:pt x="8291" y="10495"/>
                    <a:pt x="8199" y="10403"/>
                    <a:pt x="8089" y="10403"/>
                  </a:cubicBezTo>
                  <a:lnTo>
                    <a:pt x="6665" y="10403"/>
                  </a:lnTo>
                  <a:lnTo>
                    <a:pt x="6665" y="8979"/>
                  </a:lnTo>
                  <a:cubicBezTo>
                    <a:pt x="6665" y="8863"/>
                    <a:pt x="6573" y="8772"/>
                    <a:pt x="6458" y="8772"/>
                  </a:cubicBezTo>
                  <a:lnTo>
                    <a:pt x="5991" y="8772"/>
                  </a:lnTo>
                  <a:cubicBezTo>
                    <a:pt x="5919" y="8772"/>
                    <a:pt x="5851" y="8811"/>
                    <a:pt x="5813" y="8873"/>
                  </a:cubicBezTo>
                  <a:cubicBezTo>
                    <a:pt x="5678" y="9101"/>
                    <a:pt x="5460" y="9204"/>
                    <a:pt x="5242" y="9204"/>
                  </a:cubicBezTo>
                  <a:cubicBezTo>
                    <a:pt x="4900" y="9204"/>
                    <a:pt x="4562" y="8949"/>
                    <a:pt x="4562" y="8531"/>
                  </a:cubicBezTo>
                  <a:cubicBezTo>
                    <a:pt x="4562" y="8113"/>
                    <a:pt x="4901" y="7857"/>
                    <a:pt x="5243" y="7857"/>
                  </a:cubicBezTo>
                  <a:cubicBezTo>
                    <a:pt x="5460" y="7857"/>
                    <a:pt x="5678" y="7960"/>
                    <a:pt x="5813" y="8190"/>
                  </a:cubicBezTo>
                  <a:cubicBezTo>
                    <a:pt x="5851" y="8248"/>
                    <a:pt x="5919" y="8286"/>
                    <a:pt x="5991" y="8286"/>
                  </a:cubicBezTo>
                  <a:lnTo>
                    <a:pt x="6458" y="8286"/>
                  </a:lnTo>
                  <a:cubicBezTo>
                    <a:pt x="6573" y="8286"/>
                    <a:pt x="6665" y="8195"/>
                    <a:pt x="6665" y="8084"/>
                  </a:cubicBezTo>
                  <a:lnTo>
                    <a:pt x="6665" y="6660"/>
                  </a:lnTo>
                  <a:lnTo>
                    <a:pt x="7882" y="6660"/>
                  </a:lnTo>
                  <a:lnTo>
                    <a:pt x="7882" y="6814"/>
                  </a:lnTo>
                  <a:cubicBezTo>
                    <a:pt x="7049" y="7439"/>
                    <a:pt x="7492" y="8762"/>
                    <a:pt x="8531" y="8762"/>
                  </a:cubicBezTo>
                  <a:cubicBezTo>
                    <a:pt x="9571" y="8762"/>
                    <a:pt x="10013" y="7439"/>
                    <a:pt x="9186" y="6814"/>
                  </a:cubicBezTo>
                  <a:lnTo>
                    <a:pt x="9186" y="6660"/>
                  </a:lnTo>
                  <a:close/>
                  <a:moveTo>
                    <a:pt x="4379" y="0"/>
                  </a:moveTo>
                  <a:cubicBezTo>
                    <a:pt x="3340" y="0"/>
                    <a:pt x="2902" y="1319"/>
                    <a:pt x="3729" y="1944"/>
                  </a:cubicBezTo>
                  <a:lnTo>
                    <a:pt x="3729" y="2103"/>
                  </a:lnTo>
                  <a:lnTo>
                    <a:pt x="2310" y="2103"/>
                  </a:lnTo>
                  <a:cubicBezTo>
                    <a:pt x="2194" y="2103"/>
                    <a:pt x="2103" y="2194"/>
                    <a:pt x="2103" y="2305"/>
                  </a:cubicBezTo>
                  <a:lnTo>
                    <a:pt x="2103" y="7882"/>
                  </a:lnTo>
                  <a:lnTo>
                    <a:pt x="1949" y="7882"/>
                  </a:lnTo>
                  <a:cubicBezTo>
                    <a:pt x="1723" y="7581"/>
                    <a:pt x="1406" y="7447"/>
                    <a:pt x="1094" y="7447"/>
                  </a:cubicBezTo>
                  <a:cubicBezTo>
                    <a:pt x="540" y="7447"/>
                    <a:pt x="0" y="7867"/>
                    <a:pt x="0" y="8531"/>
                  </a:cubicBezTo>
                  <a:cubicBezTo>
                    <a:pt x="0" y="9196"/>
                    <a:pt x="540" y="9616"/>
                    <a:pt x="1094" y="9616"/>
                  </a:cubicBezTo>
                  <a:cubicBezTo>
                    <a:pt x="1406" y="9616"/>
                    <a:pt x="1723" y="9482"/>
                    <a:pt x="1949" y="9181"/>
                  </a:cubicBezTo>
                  <a:lnTo>
                    <a:pt x="2103" y="9181"/>
                  </a:lnTo>
                  <a:lnTo>
                    <a:pt x="2103" y="10605"/>
                  </a:lnTo>
                  <a:cubicBezTo>
                    <a:pt x="2103" y="10721"/>
                    <a:pt x="2194" y="10812"/>
                    <a:pt x="2310" y="10812"/>
                  </a:cubicBezTo>
                  <a:lnTo>
                    <a:pt x="3036" y="10812"/>
                  </a:lnTo>
                  <a:cubicBezTo>
                    <a:pt x="3311" y="10812"/>
                    <a:pt x="3311" y="10403"/>
                    <a:pt x="3036" y="10403"/>
                  </a:cubicBezTo>
                  <a:lnTo>
                    <a:pt x="2512" y="10403"/>
                  </a:lnTo>
                  <a:lnTo>
                    <a:pt x="2512" y="8979"/>
                  </a:lnTo>
                  <a:cubicBezTo>
                    <a:pt x="2512" y="8863"/>
                    <a:pt x="2421" y="8772"/>
                    <a:pt x="2310" y="8772"/>
                  </a:cubicBezTo>
                  <a:lnTo>
                    <a:pt x="1838" y="8772"/>
                  </a:lnTo>
                  <a:cubicBezTo>
                    <a:pt x="1766" y="8772"/>
                    <a:pt x="1704" y="8811"/>
                    <a:pt x="1665" y="8873"/>
                  </a:cubicBezTo>
                  <a:cubicBezTo>
                    <a:pt x="1529" y="9101"/>
                    <a:pt x="1310" y="9204"/>
                    <a:pt x="1093" y="9204"/>
                  </a:cubicBezTo>
                  <a:cubicBezTo>
                    <a:pt x="751" y="9204"/>
                    <a:pt x="414" y="8949"/>
                    <a:pt x="414" y="8531"/>
                  </a:cubicBezTo>
                  <a:cubicBezTo>
                    <a:pt x="414" y="8113"/>
                    <a:pt x="751" y="7857"/>
                    <a:pt x="1093" y="7857"/>
                  </a:cubicBezTo>
                  <a:cubicBezTo>
                    <a:pt x="1310" y="7857"/>
                    <a:pt x="1529" y="7960"/>
                    <a:pt x="1665" y="8190"/>
                  </a:cubicBezTo>
                  <a:cubicBezTo>
                    <a:pt x="1704" y="8252"/>
                    <a:pt x="1766" y="8286"/>
                    <a:pt x="1838" y="8291"/>
                  </a:cubicBezTo>
                  <a:lnTo>
                    <a:pt x="2310" y="8291"/>
                  </a:lnTo>
                  <a:cubicBezTo>
                    <a:pt x="2421" y="8291"/>
                    <a:pt x="2512" y="8195"/>
                    <a:pt x="2512" y="8084"/>
                  </a:cubicBezTo>
                  <a:lnTo>
                    <a:pt x="2512" y="6660"/>
                  </a:lnTo>
                  <a:lnTo>
                    <a:pt x="3941" y="6660"/>
                  </a:lnTo>
                  <a:cubicBezTo>
                    <a:pt x="4052" y="6660"/>
                    <a:pt x="4143" y="6568"/>
                    <a:pt x="4143" y="6458"/>
                  </a:cubicBezTo>
                  <a:lnTo>
                    <a:pt x="4143" y="5986"/>
                  </a:lnTo>
                  <a:cubicBezTo>
                    <a:pt x="4143" y="5914"/>
                    <a:pt x="4105" y="5847"/>
                    <a:pt x="4042" y="5813"/>
                  </a:cubicBezTo>
                  <a:cubicBezTo>
                    <a:pt x="3455" y="5462"/>
                    <a:pt x="3700" y="4562"/>
                    <a:pt x="4384" y="4562"/>
                  </a:cubicBezTo>
                  <a:cubicBezTo>
                    <a:pt x="5067" y="4562"/>
                    <a:pt x="5317" y="5462"/>
                    <a:pt x="4730" y="5813"/>
                  </a:cubicBezTo>
                  <a:cubicBezTo>
                    <a:pt x="4668" y="5847"/>
                    <a:pt x="4629" y="5914"/>
                    <a:pt x="4629" y="5986"/>
                  </a:cubicBezTo>
                  <a:lnTo>
                    <a:pt x="4629" y="6458"/>
                  </a:lnTo>
                  <a:cubicBezTo>
                    <a:pt x="4629" y="6568"/>
                    <a:pt x="4721" y="6660"/>
                    <a:pt x="4831" y="6660"/>
                  </a:cubicBezTo>
                  <a:lnTo>
                    <a:pt x="6256" y="6660"/>
                  </a:lnTo>
                  <a:lnTo>
                    <a:pt x="6256" y="7882"/>
                  </a:lnTo>
                  <a:lnTo>
                    <a:pt x="6102" y="7882"/>
                  </a:lnTo>
                  <a:cubicBezTo>
                    <a:pt x="5876" y="7581"/>
                    <a:pt x="5559" y="7447"/>
                    <a:pt x="5246" y="7447"/>
                  </a:cubicBezTo>
                  <a:cubicBezTo>
                    <a:pt x="4693" y="7447"/>
                    <a:pt x="4153" y="7867"/>
                    <a:pt x="4153" y="8531"/>
                  </a:cubicBezTo>
                  <a:cubicBezTo>
                    <a:pt x="4153" y="9196"/>
                    <a:pt x="4693" y="9616"/>
                    <a:pt x="5246" y="9616"/>
                  </a:cubicBezTo>
                  <a:cubicBezTo>
                    <a:pt x="5559" y="9616"/>
                    <a:pt x="5876" y="9482"/>
                    <a:pt x="6102" y="9181"/>
                  </a:cubicBezTo>
                  <a:lnTo>
                    <a:pt x="6256" y="9181"/>
                  </a:lnTo>
                  <a:lnTo>
                    <a:pt x="6256" y="10403"/>
                  </a:lnTo>
                  <a:lnTo>
                    <a:pt x="3672" y="10403"/>
                  </a:lnTo>
                  <a:cubicBezTo>
                    <a:pt x="3670" y="10403"/>
                    <a:pt x="3668" y="10403"/>
                    <a:pt x="3667" y="10403"/>
                  </a:cubicBezTo>
                  <a:cubicBezTo>
                    <a:pt x="3397" y="10403"/>
                    <a:pt x="3399" y="10807"/>
                    <a:pt x="3672" y="10812"/>
                  </a:cubicBezTo>
                  <a:lnTo>
                    <a:pt x="7882" y="10812"/>
                  </a:lnTo>
                  <a:lnTo>
                    <a:pt x="7882" y="10966"/>
                  </a:lnTo>
                  <a:cubicBezTo>
                    <a:pt x="7049" y="11592"/>
                    <a:pt x="7492" y="12915"/>
                    <a:pt x="8531" y="12915"/>
                  </a:cubicBezTo>
                  <a:cubicBezTo>
                    <a:pt x="9571" y="12915"/>
                    <a:pt x="10013" y="11592"/>
                    <a:pt x="9181" y="10966"/>
                  </a:cubicBezTo>
                  <a:lnTo>
                    <a:pt x="9181" y="10812"/>
                  </a:lnTo>
                  <a:lnTo>
                    <a:pt x="10605" y="10812"/>
                  </a:lnTo>
                  <a:cubicBezTo>
                    <a:pt x="10721" y="10812"/>
                    <a:pt x="10812" y="10716"/>
                    <a:pt x="10812" y="10605"/>
                  </a:cubicBezTo>
                  <a:lnTo>
                    <a:pt x="10812" y="5033"/>
                  </a:lnTo>
                  <a:lnTo>
                    <a:pt x="10966" y="5033"/>
                  </a:lnTo>
                  <a:cubicBezTo>
                    <a:pt x="11184" y="5325"/>
                    <a:pt x="11507" y="5466"/>
                    <a:pt x="11829" y="5466"/>
                  </a:cubicBezTo>
                  <a:cubicBezTo>
                    <a:pt x="12218" y="5466"/>
                    <a:pt x="12605" y="5260"/>
                    <a:pt x="12799" y="4865"/>
                  </a:cubicBezTo>
                  <a:cubicBezTo>
                    <a:pt x="13159" y="4145"/>
                    <a:pt x="12639" y="3301"/>
                    <a:pt x="11834" y="3301"/>
                  </a:cubicBezTo>
                  <a:cubicBezTo>
                    <a:pt x="11832" y="3301"/>
                    <a:pt x="11830" y="3301"/>
                    <a:pt x="11828" y="3301"/>
                  </a:cubicBezTo>
                  <a:lnTo>
                    <a:pt x="11832" y="3301"/>
                  </a:lnTo>
                  <a:cubicBezTo>
                    <a:pt x="11491" y="3301"/>
                    <a:pt x="11173" y="3460"/>
                    <a:pt x="10971" y="3729"/>
                  </a:cubicBezTo>
                  <a:lnTo>
                    <a:pt x="10812" y="3729"/>
                  </a:lnTo>
                  <a:lnTo>
                    <a:pt x="10812" y="2305"/>
                  </a:lnTo>
                  <a:cubicBezTo>
                    <a:pt x="10812" y="2194"/>
                    <a:pt x="10721" y="2103"/>
                    <a:pt x="10610" y="2103"/>
                  </a:cubicBezTo>
                  <a:lnTo>
                    <a:pt x="9922" y="2103"/>
                  </a:lnTo>
                  <a:cubicBezTo>
                    <a:pt x="9653" y="2103"/>
                    <a:pt x="9653" y="2512"/>
                    <a:pt x="9922" y="2512"/>
                  </a:cubicBezTo>
                  <a:lnTo>
                    <a:pt x="10403" y="2512"/>
                  </a:lnTo>
                  <a:lnTo>
                    <a:pt x="10403" y="3936"/>
                  </a:lnTo>
                  <a:cubicBezTo>
                    <a:pt x="10403" y="4047"/>
                    <a:pt x="10495" y="4138"/>
                    <a:pt x="10610" y="4138"/>
                  </a:cubicBezTo>
                  <a:lnTo>
                    <a:pt x="11077" y="4138"/>
                  </a:lnTo>
                  <a:cubicBezTo>
                    <a:pt x="11149" y="4138"/>
                    <a:pt x="11216" y="4100"/>
                    <a:pt x="11255" y="4037"/>
                  </a:cubicBezTo>
                  <a:cubicBezTo>
                    <a:pt x="11389" y="3809"/>
                    <a:pt x="11608" y="3707"/>
                    <a:pt x="11825" y="3707"/>
                  </a:cubicBezTo>
                  <a:cubicBezTo>
                    <a:pt x="12168" y="3707"/>
                    <a:pt x="12506" y="3961"/>
                    <a:pt x="12506" y="4379"/>
                  </a:cubicBezTo>
                  <a:cubicBezTo>
                    <a:pt x="12506" y="4798"/>
                    <a:pt x="12166" y="5054"/>
                    <a:pt x="11823" y="5054"/>
                  </a:cubicBezTo>
                  <a:cubicBezTo>
                    <a:pt x="11606" y="5054"/>
                    <a:pt x="11389" y="4952"/>
                    <a:pt x="11255" y="4725"/>
                  </a:cubicBezTo>
                  <a:cubicBezTo>
                    <a:pt x="11216" y="4663"/>
                    <a:pt x="11149" y="4624"/>
                    <a:pt x="11077" y="4624"/>
                  </a:cubicBezTo>
                  <a:lnTo>
                    <a:pt x="10610" y="4624"/>
                  </a:lnTo>
                  <a:cubicBezTo>
                    <a:pt x="10495" y="4624"/>
                    <a:pt x="10403" y="4716"/>
                    <a:pt x="10403" y="4826"/>
                  </a:cubicBezTo>
                  <a:lnTo>
                    <a:pt x="10403" y="6251"/>
                  </a:lnTo>
                  <a:lnTo>
                    <a:pt x="8979" y="6251"/>
                  </a:lnTo>
                  <a:cubicBezTo>
                    <a:pt x="8868" y="6251"/>
                    <a:pt x="8777" y="6342"/>
                    <a:pt x="8777" y="6458"/>
                  </a:cubicBezTo>
                  <a:lnTo>
                    <a:pt x="8777" y="6924"/>
                  </a:lnTo>
                  <a:cubicBezTo>
                    <a:pt x="8777" y="6997"/>
                    <a:pt x="8815" y="7064"/>
                    <a:pt x="8878" y="7102"/>
                  </a:cubicBezTo>
                  <a:cubicBezTo>
                    <a:pt x="9465" y="7449"/>
                    <a:pt x="9215" y="8349"/>
                    <a:pt x="8531" y="8349"/>
                  </a:cubicBezTo>
                  <a:cubicBezTo>
                    <a:pt x="7848" y="8349"/>
                    <a:pt x="7603" y="7449"/>
                    <a:pt x="8190" y="7102"/>
                  </a:cubicBezTo>
                  <a:cubicBezTo>
                    <a:pt x="8252" y="7064"/>
                    <a:pt x="8291" y="6997"/>
                    <a:pt x="8291" y="6924"/>
                  </a:cubicBezTo>
                  <a:lnTo>
                    <a:pt x="8291" y="6458"/>
                  </a:lnTo>
                  <a:cubicBezTo>
                    <a:pt x="8291" y="6342"/>
                    <a:pt x="8199" y="6251"/>
                    <a:pt x="8089" y="6251"/>
                  </a:cubicBezTo>
                  <a:lnTo>
                    <a:pt x="6665" y="6251"/>
                  </a:lnTo>
                  <a:lnTo>
                    <a:pt x="6665" y="5033"/>
                  </a:lnTo>
                  <a:lnTo>
                    <a:pt x="6818" y="5033"/>
                  </a:lnTo>
                  <a:cubicBezTo>
                    <a:pt x="7044" y="5331"/>
                    <a:pt x="7360" y="5465"/>
                    <a:pt x="7671" y="5465"/>
                  </a:cubicBezTo>
                  <a:cubicBezTo>
                    <a:pt x="8225" y="5465"/>
                    <a:pt x="8767" y="5044"/>
                    <a:pt x="8767" y="4379"/>
                  </a:cubicBezTo>
                  <a:cubicBezTo>
                    <a:pt x="8767" y="3715"/>
                    <a:pt x="8227" y="3297"/>
                    <a:pt x="7674" y="3297"/>
                  </a:cubicBezTo>
                  <a:cubicBezTo>
                    <a:pt x="7361" y="3297"/>
                    <a:pt x="7044" y="3430"/>
                    <a:pt x="6818" y="3729"/>
                  </a:cubicBezTo>
                  <a:lnTo>
                    <a:pt x="6665" y="3729"/>
                  </a:lnTo>
                  <a:lnTo>
                    <a:pt x="6665" y="2512"/>
                  </a:lnTo>
                  <a:lnTo>
                    <a:pt x="9244" y="2512"/>
                  </a:lnTo>
                  <a:cubicBezTo>
                    <a:pt x="9513" y="2512"/>
                    <a:pt x="9513" y="2103"/>
                    <a:pt x="9244" y="2103"/>
                  </a:cubicBezTo>
                  <a:lnTo>
                    <a:pt x="5033" y="2103"/>
                  </a:lnTo>
                  <a:lnTo>
                    <a:pt x="5033" y="1944"/>
                  </a:lnTo>
                  <a:cubicBezTo>
                    <a:pt x="5861" y="1319"/>
                    <a:pt x="5418" y="0"/>
                    <a:pt x="4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14" name="Google Shape;19414;p74"/>
          <p:cNvGrpSpPr/>
          <p:nvPr/>
        </p:nvGrpSpPr>
        <p:grpSpPr>
          <a:xfrm>
            <a:off x="2175039" y="3816786"/>
            <a:ext cx="424571" cy="344813"/>
            <a:chOff x="2175039" y="3816786"/>
            <a:chExt cx="424571" cy="344813"/>
          </a:xfrm>
        </p:grpSpPr>
        <p:sp>
          <p:nvSpPr>
            <p:cNvPr id="19415" name="Google Shape;19415;p74"/>
            <p:cNvSpPr/>
            <p:nvPr/>
          </p:nvSpPr>
          <p:spPr>
            <a:xfrm>
              <a:off x="2181228" y="3849727"/>
              <a:ext cx="412060" cy="305550"/>
            </a:xfrm>
            <a:custGeom>
              <a:rect b="b" l="l" r="r" t="t"/>
              <a:pathLst>
                <a:path extrusionOk="0" h="11650" w="15711">
                  <a:moveTo>
                    <a:pt x="761" y="0"/>
                  </a:moveTo>
                  <a:cubicBezTo>
                    <a:pt x="342" y="0"/>
                    <a:pt x="0" y="337"/>
                    <a:pt x="0" y="761"/>
                  </a:cubicBezTo>
                  <a:lnTo>
                    <a:pt x="0" y="10889"/>
                  </a:lnTo>
                  <a:cubicBezTo>
                    <a:pt x="0" y="11313"/>
                    <a:pt x="342" y="11650"/>
                    <a:pt x="761" y="11650"/>
                  </a:cubicBezTo>
                  <a:lnTo>
                    <a:pt x="14951" y="11650"/>
                  </a:lnTo>
                  <a:cubicBezTo>
                    <a:pt x="15369" y="11650"/>
                    <a:pt x="15711" y="11313"/>
                    <a:pt x="15711" y="10894"/>
                  </a:cubicBezTo>
                  <a:lnTo>
                    <a:pt x="15711" y="761"/>
                  </a:lnTo>
                  <a:cubicBezTo>
                    <a:pt x="15711" y="337"/>
                    <a:pt x="15374" y="0"/>
                    <a:pt x="1495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6" name="Google Shape;19416;p74"/>
            <p:cNvSpPr/>
            <p:nvPr/>
          </p:nvSpPr>
          <p:spPr>
            <a:xfrm>
              <a:off x="2181228" y="3849596"/>
              <a:ext cx="412191" cy="40023"/>
            </a:xfrm>
            <a:custGeom>
              <a:rect b="b" l="l" r="r" t="t"/>
              <a:pathLst>
                <a:path extrusionOk="0" h="1526" w="15716">
                  <a:moveTo>
                    <a:pt x="761" y="1"/>
                  </a:moveTo>
                  <a:cubicBezTo>
                    <a:pt x="342" y="1"/>
                    <a:pt x="0" y="342"/>
                    <a:pt x="0" y="766"/>
                  </a:cubicBezTo>
                  <a:lnTo>
                    <a:pt x="0" y="1526"/>
                  </a:lnTo>
                  <a:lnTo>
                    <a:pt x="15711" y="1526"/>
                  </a:lnTo>
                  <a:lnTo>
                    <a:pt x="15711" y="766"/>
                  </a:lnTo>
                  <a:cubicBezTo>
                    <a:pt x="15716" y="342"/>
                    <a:pt x="15374" y="1"/>
                    <a:pt x="14951" y="1"/>
                  </a:cubicBez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7" name="Google Shape;19417;p74"/>
            <p:cNvSpPr/>
            <p:nvPr/>
          </p:nvSpPr>
          <p:spPr>
            <a:xfrm>
              <a:off x="2201161" y="3849596"/>
              <a:ext cx="66539" cy="33230"/>
            </a:xfrm>
            <a:custGeom>
              <a:rect b="b" l="l" r="r" t="t"/>
              <a:pathLst>
                <a:path extrusionOk="0" h="1267" w="2537">
                  <a:moveTo>
                    <a:pt x="1" y="1"/>
                  </a:moveTo>
                  <a:lnTo>
                    <a:pt x="1" y="256"/>
                  </a:lnTo>
                  <a:cubicBezTo>
                    <a:pt x="1" y="814"/>
                    <a:pt x="458" y="1266"/>
                    <a:pt x="1016" y="1266"/>
                  </a:cubicBezTo>
                  <a:lnTo>
                    <a:pt x="1521" y="1266"/>
                  </a:lnTo>
                  <a:cubicBezTo>
                    <a:pt x="2084" y="1266"/>
                    <a:pt x="2536" y="814"/>
                    <a:pt x="2536" y="256"/>
                  </a:cubicBezTo>
                  <a:lnTo>
                    <a:pt x="2536"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74"/>
            <p:cNvSpPr/>
            <p:nvPr/>
          </p:nvSpPr>
          <p:spPr>
            <a:xfrm>
              <a:off x="2506948" y="3849596"/>
              <a:ext cx="66408" cy="33230"/>
            </a:xfrm>
            <a:custGeom>
              <a:rect b="b" l="l" r="r" t="t"/>
              <a:pathLst>
                <a:path extrusionOk="0" h="1267" w="2532">
                  <a:moveTo>
                    <a:pt x="1" y="1"/>
                  </a:moveTo>
                  <a:lnTo>
                    <a:pt x="1" y="256"/>
                  </a:lnTo>
                  <a:cubicBezTo>
                    <a:pt x="1" y="814"/>
                    <a:pt x="453" y="1266"/>
                    <a:pt x="1011" y="1266"/>
                  </a:cubicBezTo>
                  <a:lnTo>
                    <a:pt x="1521" y="1266"/>
                  </a:lnTo>
                  <a:cubicBezTo>
                    <a:pt x="2079" y="1266"/>
                    <a:pt x="2532" y="814"/>
                    <a:pt x="2532" y="256"/>
                  </a:cubicBezTo>
                  <a:lnTo>
                    <a:pt x="2532" y="1"/>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74"/>
            <p:cNvSpPr/>
            <p:nvPr/>
          </p:nvSpPr>
          <p:spPr>
            <a:xfrm>
              <a:off x="2221094" y="3823107"/>
              <a:ext cx="26673" cy="39761"/>
            </a:xfrm>
            <a:custGeom>
              <a:rect b="b" l="l" r="r" t="t"/>
              <a:pathLst>
                <a:path extrusionOk="0" h="1516" w="1017">
                  <a:moveTo>
                    <a:pt x="256" y="0"/>
                  </a:moveTo>
                  <a:cubicBezTo>
                    <a:pt x="116" y="0"/>
                    <a:pt x="1" y="111"/>
                    <a:pt x="1" y="250"/>
                  </a:cubicBezTo>
                  <a:lnTo>
                    <a:pt x="1" y="1266"/>
                  </a:lnTo>
                  <a:cubicBezTo>
                    <a:pt x="1" y="1405"/>
                    <a:pt x="116" y="1516"/>
                    <a:pt x="256" y="1516"/>
                  </a:cubicBezTo>
                  <a:lnTo>
                    <a:pt x="761" y="1516"/>
                  </a:lnTo>
                  <a:cubicBezTo>
                    <a:pt x="901" y="1516"/>
                    <a:pt x="1016" y="1405"/>
                    <a:pt x="1016" y="1266"/>
                  </a:cubicBezTo>
                  <a:lnTo>
                    <a:pt x="1016" y="250"/>
                  </a:lnTo>
                  <a:cubicBezTo>
                    <a:pt x="1016"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74"/>
            <p:cNvSpPr/>
            <p:nvPr/>
          </p:nvSpPr>
          <p:spPr>
            <a:xfrm>
              <a:off x="2221094" y="3822975"/>
              <a:ext cx="26673" cy="19959"/>
            </a:xfrm>
            <a:custGeom>
              <a:rect b="b" l="l" r="r" t="t"/>
              <a:pathLst>
                <a:path extrusionOk="0" h="761" w="1017">
                  <a:moveTo>
                    <a:pt x="256" y="0"/>
                  </a:moveTo>
                  <a:cubicBezTo>
                    <a:pt x="116" y="0"/>
                    <a:pt x="1" y="116"/>
                    <a:pt x="1" y="255"/>
                  </a:cubicBezTo>
                  <a:lnTo>
                    <a:pt x="1" y="761"/>
                  </a:lnTo>
                  <a:lnTo>
                    <a:pt x="1016" y="761"/>
                  </a:lnTo>
                  <a:lnTo>
                    <a:pt x="1016" y="255"/>
                  </a:lnTo>
                  <a:cubicBezTo>
                    <a:pt x="1016"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74"/>
            <p:cNvSpPr/>
            <p:nvPr/>
          </p:nvSpPr>
          <p:spPr>
            <a:xfrm>
              <a:off x="2526881" y="3823107"/>
              <a:ext cx="26542" cy="39761"/>
            </a:xfrm>
            <a:custGeom>
              <a:rect b="b" l="l" r="r" t="t"/>
              <a:pathLst>
                <a:path extrusionOk="0" h="1516" w="1012">
                  <a:moveTo>
                    <a:pt x="251" y="0"/>
                  </a:moveTo>
                  <a:cubicBezTo>
                    <a:pt x="111" y="0"/>
                    <a:pt x="1" y="111"/>
                    <a:pt x="1" y="250"/>
                  </a:cubicBezTo>
                  <a:lnTo>
                    <a:pt x="1" y="1266"/>
                  </a:lnTo>
                  <a:cubicBezTo>
                    <a:pt x="1" y="1405"/>
                    <a:pt x="111" y="1516"/>
                    <a:pt x="251" y="1516"/>
                  </a:cubicBezTo>
                  <a:lnTo>
                    <a:pt x="761" y="1516"/>
                  </a:lnTo>
                  <a:cubicBezTo>
                    <a:pt x="901" y="1516"/>
                    <a:pt x="1011" y="1405"/>
                    <a:pt x="1011" y="1266"/>
                  </a:cubicBezTo>
                  <a:lnTo>
                    <a:pt x="1011" y="250"/>
                  </a:lnTo>
                  <a:cubicBezTo>
                    <a:pt x="1011" y="111"/>
                    <a:pt x="901" y="0"/>
                    <a:pt x="761"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2" name="Google Shape;19422;p74"/>
            <p:cNvSpPr/>
            <p:nvPr/>
          </p:nvSpPr>
          <p:spPr>
            <a:xfrm>
              <a:off x="2526881" y="3822975"/>
              <a:ext cx="26542" cy="19959"/>
            </a:xfrm>
            <a:custGeom>
              <a:rect b="b" l="l" r="r" t="t"/>
              <a:pathLst>
                <a:path extrusionOk="0" h="761" w="1012">
                  <a:moveTo>
                    <a:pt x="251" y="0"/>
                  </a:moveTo>
                  <a:cubicBezTo>
                    <a:pt x="111" y="0"/>
                    <a:pt x="1" y="116"/>
                    <a:pt x="1" y="255"/>
                  </a:cubicBezTo>
                  <a:lnTo>
                    <a:pt x="1" y="761"/>
                  </a:lnTo>
                  <a:lnTo>
                    <a:pt x="1011" y="761"/>
                  </a:lnTo>
                  <a:lnTo>
                    <a:pt x="1011" y="255"/>
                  </a:lnTo>
                  <a:cubicBezTo>
                    <a:pt x="1011" y="116"/>
                    <a:pt x="901" y="0"/>
                    <a:pt x="761"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3" name="Google Shape;19423;p74"/>
            <p:cNvSpPr/>
            <p:nvPr/>
          </p:nvSpPr>
          <p:spPr>
            <a:xfrm>
              <a:off x="2181228" y="3889488"/>
              <a:ext cx="412060" cy="19959"/>
            </a:xfrm>
            <a:custGeom>
              <a:rect b="b" l="l" r="r" t="t"/>
              <a:pathLst>
                <a:path extrusionOk="0" h="761" w="15711">
                  <a:moveTo>
                    <a:pt x="0" y="0"/>
                  </a:moveTo>
                  <a:lnTo>
                    <a:pt x="0" y="760"/>
                  </a:lnTo>
                  <a:lnTo>
                    <a:pt x="15711" y="760"/>
                  </a:lnTo>
                  <a:lnTo>
                    <a:pt x="1571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4" name="Google Shape;19424;p74"/>
            <p:cNvSpPr/>
            <p:nvPr/>
          </p:nvSpPr>
          <p:spPr>
            <a:xfrm>
              <a:off x="2175039" y="3816786"/>
              <a:ext cx="424571" cy="344813"/>
            </a:xfrm>
            <a:custGeom>
              <a:rect b="b" l="l" r="r" t="t"/>
              <a:pathLst>
                <a:path extrusionOk="0" h="13147" w="16188">
                  <a:moveTo>
                    <a:pt x="2517" y="472"/>
                  </a:moveTo>
                  <a:cubicBezTo>
                    <a:pt x="2527" y="472"/>
                    <a:pt x="2536" y="482"/>
                    <a:pt x="2536" y="491"/>
                  </a:cubicBezTo>
                  <a:lnTo>
                    <a:pt x="2536" y="1502"/>
                  </a:lnTo>
                  <a:cubicBezTo>
                    <a:pt x="2536" y="1511"/>
                    <a:pt x="2527" y="1521"/>
                    <a:pt x="2517" y="1521"/>
                  </a:cubicBezTo>
                  <a:lnTo>
                    <a:pt x="2012" y="1521"/>
                  </a:lnTo>
                  <a:cubicBezTo>
                    <a:pt x="2002" y="1521"/>
                    <a:pt x="1998" y="1511"/>
                    <a:pt x="1998" y="1502"/>
                  </a:cubicBezTo>
                  <a:lnTo>
                    <a:pt x="1998" y="491"/>
                  </a:lnTo>
                  <a:cubicBezTo>
                    <a:pt x="1998" y="482"/>
                    <a:pt x="2002" y="477"/>
                    <a:pt x="2012" y="477"/>
                  </a:cubicBezTo>
                  <a:lnTo>
                    <a:pt x="2012" y="472"/>
                  </a:lnTo>
                  <a:close/>
                  <a:moveTo>
                    <a:pt x="14176" y="472"/>
                  </a:moveTo>
                  <a:cubicBezTo>
                    <a:pt x="14181" y="472"/>
                    <a:pt x="14190" y="482"/>
                    <a:pt x="14190" y="491"/>
                  </a:cubicBezTo>
                  <a:lnTo>
                    <a:pt x="14190" y="1502"/>
                  </a:lnTo>
                  <a:cubicBezTo>
                    <a:pt x="14190" y="1511"/>
                    <a:pt x="14181" y="1521"/>
                    <a:pt x="14176" y="1521"/>
                  </a:cubicBezTo>
                  <a:lnTo>
                    <a:pt x="13666" y="1521"/>
                  </a:lnTo>
                  <a:cubicBezTo>
                    <a:pt x="13656" y="1521"/>
                    <a:pt x="13652" y="1511"/>
                    <a:pt x="13652" y="1502"/>
                  </a:cubicBezTo>
                  <a:lnTo>
                    <a:pt x="13652" y="491"/>
                  </a:lnTo>
                  <a:cubicBezTo>
                    <a:pt x="13652" y="482"/>
                    <a:pt x="13661" y="477"/>
                    <a:pt x="13666" y="477"/>
                  </a:cubicBezTo>
                  <a:lnTo>
                    <a:pt x="13666" y="472"/>
                  </a:lnTo>
                  <a:close/>
                  <a:moveTo>
                    <a:pt x="15187" y="1492"/>
                  </a:moveTo>
                  <a:cubicBezTo>
                    <a:pt x="15475" y="1492"/>
                    <a:pt x="15711" y="1723"/>
                    <a:pt x="15711" y="2017"/>
                  </a:cubicBezTo>
                  <a:lnTo>
                    <a:pt x="15711" y="12145"/>
                  </a:lnTo>
                  <a:cubicBezTo>
                    <a:pt x="15711" y="12434"/>
                    <a:pt x="15475" y="12670"/>
                    <a:pt x="15187" y="12670"/>
                  </a:cubicBezTo>
                  <a:lnTo>
                    <a:pt x="997" y="12670"/>
                  </a:lnTo>
                  <a:cubicBezTo>
                    <a:pt x="708" y="12670"/>
                    <a:pt x="477" y="12434"/>
                    <a:pt x="477" y="12145"/>
                  </a:cubicBezTo>
                  <a:lnTo>
                    <a:pt x="477" y="2017"/>
                  </a:lnTo>
                  <a:cubicBezTo>
                    <a:pt x="477" y="1723"/>
                    <a:pt x="708" y="1492"/>
                    <a:pt x="997" y="1492"/>
                  </a:cubicBezTo>
                  <a:lnTo>
                    <a:pt x="1521" y="1492"/>
                  </a:lnTo>
                  <a:lnTo>
                    <a:pt x="1521" y="1507"/>
                  </a:lnTo>
                  <a:cubicBezTo>
                    <a:pt x="1521" y="1776"/>
                    <a:pt x="1743" y="1997"/>
                    <a:pt x="2012" y="1997"/>
                  </a:cubicBezTo>
                  <a:lnTo>
                    <a:pt x="2517" y="1997"/>
                  </a:lnTo>
                  <a:cubicBezTo>
                    <a:pt x="2787" y="1997"/>
                    <a:pt x="3008" y="1776"/>
                    <a:pt x="3008" y="1507"/>
                  </a:cubicBezTo>
                  <a:lnTo>
                    <a:pt x="3008" y="1492"/>
                  </a:lnTo>
                  <a:lnTo>
                    <a:pt x="13175" y="1492"/>
                  </a:lnTo>
                  <a:lnTo>
                    <a:pt x="13175" y="1507"/>
                  </a:lnTo>
                  <a:cubicBezTo>
                    <a:pt x="13175" y="1776"/>
                    <a:pt x="13397" y="1997"/>
                    <a:pt x="13666" y="1997"/>
                  </a:cubicBezTo>
                  <a:lnTo>
                    <a:pt x="14176" y="1997"/>
                  </a:lnTo>
                  <a:cubicBezTo>
                    <a:pt x="14446" y="1997"/>
                    <a:pt x="14662" y="1776"/>
                    <a:pt x="14667" y="1507"/>
                  </a:cubicBezTo>
                  <a:lnTo>
                    <a:pt x="14667" y="1492"/>
                  </a:lnTo>
                  <a:close/>
                  <a:moveTo>
                    <a:pt x="2012" y="1"/>
                  </a:moveTo>
                  <a:cubicBezTo>
                    <a:pt x="1743" y="1"/>
                    <a:pt x="1521" y="222"/>
                    <a:pt x="1521" y="491"/>
                  </a:cubicBezTo>
                  <a:lnTo>
                    <a:pt x="1521" y="1016"/>
                  </a:lnTo>
                  <a:lnTo>
                    <a:pt x="997" y="1016"/>
                  </a:lnTo>
                  <a:cubicBezTo>
                    <a:pt x="448" y="1016"/>
                    <a:pt x="1" y="1463"/>
                    <a:pt x="1" y="2017"/>
                  </a:cubicBezTo>
                  <a:lnTo>
                    <a:pt x="1" y="12150"/>
                  </a:lnTo>
                  <a:cubicBezTo>
                    <a:pt x="1" y="12699"/>
                    <a:pt x="448" y="13146"/>
                    <a:pt x="997" y="13146"/>
                  </a:cubicBezTo>
                  <a:lnTo>
                    <a:pt x="15187" y="13146"/>
                  </a:lnTo>
                  <a:cubicBezTo>
                    <a:pt x="15740" y="13146"/>
                    <a:pt x="16183" y="12699"/>
                    <a:pt x="16183" y="12150"/>
                  </a:cubicBezTo>
                  <a:lnTo>
                    <a:pt x="16183" y="2017"/>
                  </a:lnTo>
                  <a:cubicBezTo>
                    <a:pt x="16187" y="1463"/>
                    <a:pt x="15740" y="1016"/>
                    <a:pt x="15187" y="1016"/>
                  </a:cubicBezTo>
                  <a:lnTo>
                    <a:pt x="14667" y="1016"/>
                  </a:lnTo>
                  <a:lnTo>
                    <a:pt x="14667" y="491"/>
                  </a:lnTo>
                  <a:cubicBezTo>
                    <a:pt x="14662" y="222"/>
                    <a:pt x="14446" y="1"/>
                    <a:pt x="14176" y="1"/>
                  </a:cubicBezTo>
                  <a:lnTo>
                    <a:pt x="13666" y="1"/>
                  </a:lnTo>
                  <a:cubicBezTo>
                    <a:pt x="13397" y="1"/>
                    <a:pt x="13175" y="222"/>
                    <a:pt x="13175" y="491"/>
                  </a:cubicBezTo>
                  <a:lnTo>
                    <a:pt x="13175" y="1016"/>
                  </a:lnTo>
                  <a:lnTo>
                    <a:pt x="3008" y="1016"/>
                  </a:lnTo>
                  <a:lnTo>
                    <a:pt x="3008" y="491"/>
                  </a:lnTo>
                  <a:cubicBezTo>
                    <a:pt x="3008" y="222"/>
                    <a:pt x="2787" y="1"/>
                    <a:pt x="2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74"/>
            <p:cNvSpPr/>
            <p:nvPr/>
          </p:nvSpPr>
          <p:spPr>
            <a:xfrm>
              <a:off x="2199535" y="3883299"/>
              <a:ext cx="375473" cy="12379"/>
            </a:xfrm>
            <a:custGeom>
              <a:rect b="b" l="l" r="r" t="t"/>
              <a:pathLst>
                <a:path extrusionOk="0" h="472" w="14316">
                  <a:moveTo>
                    <a:pt x="318" y="0"/>
                  </a:moveTo>
                  <a:cubicBezTo>
                    <a:pt x="0" y="0"/>
                    <a:pt x="0" y="472"/>
                    <a:pt x="318" y="472"/>
                  </a:cubicBezTo>
                  <a:lnTo>
                    <a:pt x="14002" y="472"/>
                  </a:lnTo>
                  <a:cubicBezTo>
                    <a:pt x="14315" y="472"/>
                    <a:pt x="14315" y="0"/>
                    <a:pt x="14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74"/>
            <p:cNvSpPr/>
            <p:nvPr/>
          </p:nvSpPr>
          <p:spPr>
            <a:xfrm>
              <a:off x="2219468" y="3936436"/>
              <a:ext cx="56573" cy="12511"/>
            </a:xfrm>
            <a:custGeom>
              <a:rect b="b" l="l" r="r" t="t"/>
              <a:pathLst>
                <a:path extrusionOk="0" h="477" w="2157">
                  <a:moveTo>
                    <a:pt x="318" y="0"/>
                  </a:moveTo>
                  <a:cubicBezTo>
                    <a:pt x="0" y="0"/>
                    <a:pt x="0" y="476"/>
                    <a:pt x="318" y="476"/>
                  </a:cubicBezTo>
                  <a:lnTo>
                    <a:pt x="1838" y="476"/>
                  </a:lnTo>
                  <a:cubicBezTo>
                    <a:pt x="2156" y="476"/>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74"/>
            <p:cNvSpPr/>
            <p:nvPr/>
          </p:nvSpPr>
          <p:spPr>
            <a:xfrm>
              <a:off x="2312471" y="3936436"/>
              <a:ext cx="56573" cy="12511"/>
            </a:xfrm>
            <a:custGeom>
              <a:rect b="b" l="l" r="r" t="t"/>
              <a:pathLst>
                <a:path extrusionOk="0" h="477" w="2157">
                  <a:moveTo>
                    <a:pt x="318" y="0"/>
                  </a:moveTo>
                  <a:cubicBezTo>
                    <a:pt x="1" y="0"/>
                    <a:pt x="1" y="476"/>
                    <a:pt x="318" y="476"/>
                  </a:cubicBezTo>
                  <a:lnTo>
                    <a:pt x="1844" y="476"/>
                  </a:lnTo>
                  <a:cubicBezTo>
                    <a:pt x="2156" y="476"/>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74"/>
            <p:cNvSpPr/>
            <p:nvPr/>
          </p:nvSpPr>
          <p:spPr>
            <a:xfrm>
              <a:off x="2498607" y="3936436"/>
              <a:ext cx="56442" cy="12511"/>
            </a:xfrm>
            <a:custGeom>
              <a:rect b="b" l="l" r="r" t="t"/>
              <a:pathLst>
                <a:path extrusionOk="0" h="477" w="2152">
                  <a:moveTo>
                    <a:pt x="319" y="0"/>
                  </a:moveTo>
                  <a:cubicBezTo>
                    <a:pt x="1" y="0"/>
                    <a:pt x="1" y="476"/>
                    <a:pt x="319" y="476"/>
                  </a:cubicBezTo>
                  <a:lnTo>
                    <a:pt x="1839" y="476"/>
                  </a:lnTo>
                  <a:cubicBezTo>
                    <a:pt x="2152" y="476"/>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74"/>
            <p:cNvSpPr/>
            <p:nvPr/>
          </p:nvSpPr>
          <p:spPr>
            <a:xfrm>
              <a:off x="2219468" y="3989546"/>
              <a:ext cx="56573" cy="12537"/>
            </a:xfrm>
            <a:custGeom>
              <a:rect b="b" l="l" r="r" t="t"/>
              <a:pathLst>
                <a:path extrusionOk="0" h="478" w="2157">
                  <a:moveTo>
                    <a:pt x="318" y="1"/>
                  </a:moveTo>
                  <a:cubicBezTo>
                    <a:pt x="0" y="1"/>
                    <a:pt x="0" y="477"/>
                    <a:pt x="318" y="477"/>
                  </a:cubicBezTo>
                  <a:lnTo>
                    <a:pt x="1838" y="477"/>
                  </a:lnTo>
                  <a:cubicBezTo>
                    <a:pt x="2156" y="477"/>
                    <a:pt x="2156" y="1"/>
                    <a:pt x="18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74"/>
            <p:cNvSpPr/>
            <p:nvPr/>
          </p:nvSpPr>
          <p:spPr>
            <a:xfrm>
              <a:off x="2405605" y="3989546"/>
              <a:ext cx="56442" cy="12537"/>
            </a:xfrm>
            <a:custGeom>
              <a:rect b="b" l="l" r="r" t="t"/>
              <a:pathLst>
                <a:path extrusionOk="0" h="478" w="2152">
                  <a:moveTo>
                    <a:pt x="313" y="1"/>
                  </a:moveTo>
                  <a:cubicBezTo>
                    <a:pt x="1" y="1"/>
                    <a:pt x="1" y="477"/>
                    <a:pt x="313" y="477"/>
                  </a:cubicBezTo>
                  <a:lnTo>
                    <a:pt x="1834" y="477"/>
                  </a:lnTo>
                  <a:cubicBezTo>
                    <a:pt x="2152" y="477"/>
                    <a:pt x="2152"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74"/>
            <p:cNvSpPr/>
            <p:nvPr/>
          </p:nvSpPr>
          <p:spPr>
            <a:xfrm>
              <a:off x="2219468" y="4042814"/>
              <a:ext cx="56573" cy="12379"/>
            </a:xfrm>
            <a:custGeom>
              <a:rect b="b" l="l" r="r" t="t"/>
              <a:pathLst>
                <a:path extrusionOk="0" h="472" w="2157">
                  <a:moveTo>
                    <a:pt x="318" y="0"/>
                  </a:moveTo>
                  <a:cubicBezTo>
                    <a:pt x="0" y="0"/>
                    <a:pt x="0" y="472"/>
                    <a:pt x="318" y="472"/>
                  </a:cubicBezTo>
                  <a:lnTo>
                    <a:pt x="1838" y="472"/>
                  </a:lnTo>
                  <a:cubicBezTo>
                    <a:pt x="2156" y="472"/>
                    <a:pt x="2156" y="0"/>
                    <a:pt x="18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74"/>
            <p:cNvSpPr/>
            <p:nvPr/>
          </p:nvSpPr>
          <p:spPr>
            <a:xfrm>
              <a:off x="2312471" y="4042814"/>
              <a:ext cx="56573" cy="12379"/>
            </a:xfrm>
            <a:custGeom>
              <a:rect b="b" l="l" r="r" t="t"/>
              <a:pathLst>
                <a:path extrusionOk="0" h="472" w="2157">
                  <a:moveTo>
                    <a:pt x="1848" y="0"/>
                  </a:moveTo>
                  <a:cubicBezTo>
                    <a:pt x="1847" y="0"/>
                    <a:pt x="1845" y="0"/>
                    <a:pt x="1844" y="0"/>
                  </a:cubicBezTo>
                  <a:lnTo>
                    <a:pt x="318" y="0"/>
                  </a:lnTo>
                  <a:cubicBezTo>
                    <a:pt x="1" y="0"/>
                    <a:pt x="1" y="472"/>
                    <a:pt x="318" y="472"/>
                  </a:cubicBezTo>
                  <a:lnTo>
                    <a:pt x="1844" y="472"/>
                  </a:lnTo>
                  <a:cubicBezTo>
                    <a:pt x="2155" y="472"/>
                    <a:pt x="2156" y="0"/>
                    <a:pt x="18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3" name="Google Shape;19433;p74"/>
            <p:cNvSpPr/>
            <p:nvPr/>
          </p:nvSpPr>
          <p:spPr>
            <a:xfrm>
              <a:off x="2498607" y="4042814"/>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4" name="Google Shape;19434;p74"/>
            <p:cNvSpPr/>
            <p:nvPr/>
          </p:nvSpPr>
          <p:spPr>
            <a:xfrm>
              <a:off x="2312471" y="4095951"/>
              <a:ext cx="56573" cy="12379"/>
            </a:xfrm>
            <a:custGeom>
              <a:rect b="b" l="l" r="r" t="t"/>
              <a:pathLst>
                <a:path extrusionOk="0" h="472" w="2157">
                  <a:moveTo>
                    <a:pt x="318" y="0"/>
                  </a:moveTo>
                  <a:cubicBezTo>
                    <a:pt x="1" y="0"/>
                    <a:pt x="1" y="472"/>
                    <a:pt x="318" y="472"/>
                  </a:cubicBezTo>
                  <a:lnTo>
                    <a:pt x="1844" y="472"/>
                  </a:lnTo>
                  <a:cubicBezTo>
                    <a:pt x="2156" y="472"/>
                    <a:pt x="2156" y="0"/>
                    <a:pt x="1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74"/>
            <p:cNvSpPr/>
            <p:nvPr/>
          </p:nvSpPr>
          <p:spPr>
            <a:xfrm>
              <a:off x="2405605" y="4095951"/>
              <a:ext cx="56442" cy="12379"/>
            </a:xfrm>
            <a:custGeom>
              <a:rect b="b" l="l" r="r" t="t"/>
              <a:pathLst>
                <a:path extrusionOk="0" h="472" w="2152">
                  <a:moveTo>
                    <a:pt x="313" y="0"/>
                  </a:moveTo>
                  <a:cubicBezTo>
                    <a:pt x="1" y="0"/>
                    <a:pt x="1" y="472"/>
                    <a:pt x="313" y="472"/>
                  </a:cubicBezTo>
                  <a:lnTo>
                    <a:pt x="1834" y="472"/>
                  </a:lnTo>
                  <a:cubicBezTo>
                    <a:pt x="2152" y="472"/>
                    <a:pt x="215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74"/>
            <p:cNvSpPr/>
            <p:nvPr/>
          </p:nvSpPr>
          <p:spPr>
            <a:xfrm>
              <a:off x="2498607" y="4095951"/>
              <a:ext cx="56442" cy="12379"/>
            </a:xfrm>
            <a:custGeom>
              <a:rect b="b" l="l" r="r" t="t"/>
              <a:pathLst>
                <a:path extrusionOk="0" h="472" w="2152">
                  <a:moveTo>
                    <a:pt x="319" y="0"/>
                  </a:moveTo>
                  <a:cubicBezTo>
                    <a:pt x="1" y="0"/>
                    <a:pt x="1" y="472"/>
                    <a:pt x="319" y="472"/>
                  </a:cubicBezTo>
                  <a:lnTo>
                    <a:pt x="1839" y="472"/>
                  </a:lnTo>
                  <a:cubicBezTo>
                    <a:pt x="2152" y="472"/>
                    <a:pt x="2152" y="0"/>
                    <a:pt x="1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7" name="Google Shape;19437;p74"/>
            <p:cNvSpPr/>
            <p:nvPr/>
          </p:nvSpPr>
          <p:spPr>
            <a:xfrm>
              <a:off x="2312104" y="3976170"/>
              <a:ext cx="57491" cy="39184"/>
            </a:xfrm>
            <a:custGeom>
              <a:rect b="b" l="l" r="r" t="t"/>
              <a:pathLst>
                <a:path extrusionOk="0" h="1494" w="2192">
                  <a:moveTo>
                    <a:pt x="1849" y="1"/>
                  </a:moveTo>
                  <a:cubicBezTo>
                    <a:pt x="1794" y="1"/>
                    <a:pt x="1736" y="22"/>
                    <a:pt x="1684" y="73"/>
                  </a:cubicBezTo>
                  <a:lnTo>
                    <a:pt x="842" y="920"/>
                  </a:lnTo>
                  <a:lnTo>
                    <a:pt x="501" y="583"/>
                  </a:lnTo>
                  <a:cubicBezTo>
                    <a:pt x="450" y="534"/>
                    <a:pt x="393" y="514"/>
                    <a:pt x="339" y="514"/>
                  </a:cubicBezTo>
                  <a:cubicBezTo>
                    <a:pt x="157" y="514"/>
                    <a:pt x="1" y="745"/>
                    <a:pt x="164" y="915"/>
                  </a:cubicBezTo>
                  <a:lnTo>
                    <a:pt x="674" y="1425"/>
                  </a:lnTo>
                  <a:cubicBezTo>
                    <a:pt x="720" y="1471"/>
                    <a:pt x="780" y="1494"/>
                    <a:pt x="840" y="1494"/>
                  </a:cubicBezTo>
                  <a:cubicBezTo>
                    <a:pt x="900" y="1494"/>
                    <a:pt x="960" y="1471"/>
                    <a:pt x="1006" y="1425"/>
                  </a:cubicBezTo>
                  <a:lnTo>
                    <a:pt x="2021" y="410"/>
                  </a:lnTo>
                  <a:cubicBezTo>
                    <a:pt x="2192" y="239"/>
                    <a:pt x="2034" y="1"/>
                    <a:pt x="1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8" name="Google Shape;19438;p74"/>
            <p:cNvSpPr/>
            <p:nvPr/>
          </p:nvSpPr>
          <p:spPr>
            <a:xfrm>
              <a:off x="2497821" y="3976170"/>
              <a:ext cx="57910" cy="39184"/>
            </a:xfrm>
            <a:custGeom>
              <a:rect b="b" l="l" r="r" t="t"/>
              <a:pathLst>
                <a:path extrusionOk="0" h="1494" w="2208">
                  <a:moveTo>
                    <a:pt x="1864" y="1"/>
                  </a:moveTo>
                  <a:cubicBezTo>
                    <a:pt x="1809" y="1"/>
                    <a:pt x="1752" y="22"/>
                    <a:pt x="1701" y="73"/>
                  </a:cubicBezTo>
                  <a:lnTo>
                    <a:pt x="854" y="920"/>
                  </a:lnTo>
                  <a:lnTo>
                    <a:pt x="517" y="583"/>
                  </a:lnTo>
                  <a:cubicBezTo>
                    <a:pt x="463" y="527"/>
                    <a:pt x="403" y="504"/>
                    <a:pt x="346" y="504"/>
                  </a:cubicBezTo>
                  <a:cubicBezTo>
                    <a:pt x="160" y="504"/>
                    <a:pt x="0" y="746"/>
                    <a:pt x="180" y="915"/>
                  </a:cubicBezTo>
                  <a:lnTo>
                    <a:pt x="685" y="1425"/>
                  </a:lnTo>
                  <a:cubicBezTo>
                    <a:pt x="731" y="1471"/>
                    <a:pt x="792" y="1494"/>
                    <a:pt x="854" y="1494"/>
                  </a:cubicBezTo>
                  <a:cubicBezTo>
                    <a:pt x="915" y="1494"/>
                    <a:pt x="976" y="1471"/>
                    <a:pt x="1022" y="1425"/>
                  </a:cubicBezTo>
                  <a:lnTo>
                    <a:pt x="2037" y="410"/>
                  </a:lnTo>
                  <a:cubicBezTo>
                    <a:pt x="2208" y="239"/>
                    <a:pt x="2048"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74"/>
            <p:cNvSpPr/>
            <p:nvPr/>
          </p:nvSpPr>
          <p:spPr>
            <a:xfrm>
              <a:off x="2405237" y="4029360"/>
              <a:ext cx="57438" cy="39131"/>
            </a:xfrm>
            <a:custGeom>
              <a:rect b="b" l="l" r="r" t="t"/>
              <a:pathLst>
                <a:path extrusionOk="0" h="1492" w="2190">
                  <a:moveTo>
                    <a:pt x="1850" y="1"/>
                  </a:moveTo>
                  <a:cubicBezTo>
                    <a:pt x="1794" y="1"/>
                    <a:pt x="1736" y="23"/>
                    <a:pt x="1684" y="76"/>
                  </a:cubicBezTo>
                  <a:lnTo>
                    <a:pt x="838" y="918"/>
                  </a:lnTo>
                  <a:lnTo>
                    <a:pt x="496" y="581"/>
                  </a:lnTo>
                  <a:cubicBezTo>
                    <a:pt x="445" y="532"/>
                    <a:pt x="389" y="512"/>
                    <a:pt x="335" y="512"/>
                  </a:cubicBezTo>
                  <a:cubicBezTo>
                    <a:pt x="155" y="512"/>
                    <a:pt x="1" y="742"/>
                    <a:pt x="164" y="913"/>
                  </a:cubicBezTo>
                  <a:lnTo>
                    <a:pt x="669" y="1423"/>
                  </a:lnTo>
                  <a:cubicBezTo>
                    <a:pt x="715" y="1469"/>
                    <a:pt x="775" y="1491"/>
                    <a:pt x="836" y="1491"/>
                  </a:cubicBezTo>
                  <a:cubicBezTo>
                    <a:pt x="896" y="1491"/>
                    <a:pt x="958" y="1469"/>
                    <a:pt x="1006" y="1423"/>
                  </a:cubicBezTo>
                  <a:lnTo>
                    <a:pt x="2016" y="408"/>
                  </a:lnTo>
                  <a:cubicBezTo>
                    <a:pt x="2190" y="238"/>
                    <a:pt x="2032" y="1"/>
                    <a:pt x="18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74"/>
            <p:cNvSpPr/>
            <p:nvPr/>
          </p:nvSpPr>
          <p:spPr>
            <a:xfrm>
              <a:off x="2219101" y="4082497"/>
              <a:ext cx="57464" cy="39131"/>
            </a:xfrm>
            <a:custGeom>
              <a:rect b="b" l="l" r="r" t="t"/>
              <a:pathLst>
                <a:path extrusionOk="0" h="1492" w="2191">
                  <a:moveTo>
                    <a:pt x="1851" y="0"/>
                  </a:moveTo>
                  <a:cubicBezTo>
                    <a:pt x="1795" y="0"/>
                    <a:pt x="1737" y="22"/>
                    <a:pt x="1684" y="75"/>
                  </a:cubicBezTo>
                  <a:lnTo>
                    <a:pt x="837" y="922"/>
                  </a:lnTo>
                  <a:lnTo>
                    <a:pt x="500" y="581"/>
                  </a:lnTo>
                  <a:cubicBezTo>
                    <a:pt x="449" y="532"/>
                    <a:pt x="392" y="512"/>
                    <a:pt x="337" y="512"/>
                  </a:cubicBezTo>
                  <a:cubicBezTo>
                    <a:pt x="155" y="512"/>
                    <a:pt x="0" y="743"/>
                    <a:pt x="164" y="917"/>
                  </a:cubicBezTo>
                  <a:lnTo>
                    <a:pt x="674" y="1423"/>
                  </a:lnTo>
                  <a:cubicBezTo>
                    <a:pt x="719" y="1468"/>
                    <a:pt x="779" y="1491"/>
                    <a:pt x="840" y="1491"/>
                  </a:cubicBezTo>
                  <a:cubicBezTo>
                    <a:pt x="900" y="1491"/>
                    <a:pt x="960" y="1468"/>
                    <a:pt x="1006" y="1423"/>
                  </a:cubicBezTo>
                  <a:lnTo>
                    <a:pt x="2021" y="412"/>
                  </a:lnTo>
                  <a:cubicBezTo>
                    <a:pt x="2191" y="239"/>
                    <a:pt x="2035"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1" name="Google Shape;19441;p74"/>
            <p:cNvSpPr/>
            <p:nvPr/>
          </p:nvSpPr>
          <p:spPr>
            <a:xfrm>
              <a:off x="2404792" y="3923033"/>
              <a:ext cx="57910" cy="39158"/>
            </a:xfrm>
            <a:custGeom>
              <a:rect b="b" l="l" r="r" t="t"/>
              <a:pathLst>
                <a:path extrusionOk="0" h="1493" w="2208">
                  <a:moveTo>
                    <a:pt x="1866" y="0"/>
                  </a:moveTo>
                  <a:cubicBezTo>
                    <a:pt x="1810" y="0"/>
                    <a:pt x="1753" y="22"/>
                    <a:pt x="1701" y="73"/>
                  </a:cubicBezTo>
                  <a:lnTo>
                    <a:pt x="855" y="920"/>
                  </a:lnTo>
                  <a:lnTo>
                    <a:pt x="513" y="578"/>
                  </a:lnTo>
                  <a:cubicBezTo>
                    <a:pt x="461" y="523"/>
                    <a:pt x="402" y="500"/>
                    <a:pt x="346" y="500"/>
                  </a:cubicBezTo>
                  <a:cubicBezTo>
                    <a:pt x="161" y="500"/>
                    <a:pt x="0" y="746"/>
                    <a:pt x="181" y="915"/>
                  </a:cubicBezTo>
                  <a:lnTo>
                    <a:pt x="686" y="1421"/>
                  </a:lnTo>
                  <a:cubicBezTo>
                    <a:pt x="732" y="1469"/>
                    <a:pt x="792" y="1493"/>
                    <a:pt x="853" y="1493"/>
                  </a:cubicBezTo>
                  <a:cubicBezTo>
                    <a:pt x="913" y="1493"/>
                    <a:pt x="975" y="1469"/>
                    <a:pt x="1023" y="1421"/>
                  </a:cubicBezTo>
                  <a:lnTo>
                    <a:pt x="2033" y="410"/>
                  </a:lnTo>
                  <a:cubicBezTo>
                    <a:pt x="2207" y="236"/>
                    <a:pt x="2049" y="0"/>
                    <a:pt x="18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2" name="Google Shape;19442;p74"/>
          <p:cNvGrpSpPr/>
          <p:nvPr/>
        </p:nvGrpSpPr>
        <p:grpSpPr>
          <a:xfrm>
            <a:off x="1277770" y="1980572"/>
            <a:ext cx="409149" cy="373978"/>
            <a:chOff x="1277770" y="1980572"/>
            <a:chExt cx="409149" cy="373978"/>
          </a:xfrm>
        </p:grpSpPr>
        <p:sp>
          <p:nvSpPr>
            <p:cNvPr id="19443" name="Google Shape;19443;p74"/>
            <p:cNvSpPr/>
            <p:nvPr/>
          </p:nvSpPr>
          <p:spPr>
            <a:xfrm>
              <a:off x="1298962" y="2200044"/>
              <a:ext cx="102890" cy="44954"/>
            </a:xfrm>
            <a:custGeom>
              <a:rect b="b" l="l" r="r" t="t"/>
              <a:pathLst>
                <a:path extrusionOk="0" h="1714" w="3923">
                  <a:moveTo>
                    <a:pt x="1" y="1"/>
                  </a:moveTo>
                  <a:cubicBezTo>
                    <a:pt x="135" y="982"/>
                    <a:pt x="973"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74"/>
            <p:cNvSpPr/>
            <p:nvPr/>
          </p:nvSpPr>
          <p:spPr>
            <a:xfrm>
              <a:off x="1470332" y="2057576"/>
              <a:ext cx="23631" cy="245227"/>
            </a:xfrm>
            <a:custGeom>
              <a:rect b="b" l="l" r="r" t="t"/>
              <a:pathLst>
                <a:path extrusionOk="0" h="9350" w="901">
                  <a:moveTo>
                    <a:pt x="1" y="0"/>
                  </a:moveTo>
                  <a:lnTo>
                    <a:pt x="1" y="9349"/>
                  </a:lnTo>
                  <a:lnTo>
                    <a:pt x="901" y="9349"/>
                  </a:lnTo>
                  <a:lnTo>
                    <a:pt x="901" y="0"/>
                  </a:lnTo>
                  <a:cubicBezTo>
                    <a:pt x="761" y="80"/>
                    <a:pt x="606" y="119"/>
                    <a:pt x="451" y="119"/>
                  </a:cubicBezTo>
                  <a:cubicBezTo>
                    <a:pt x="296" y="119"/>
                    <a:pt x="140" y="80"/>
                    <a:pt x="1" y="0"/>
                  </a:cubicBez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5" name="Google Shape;19445;p74"/>
            <p:cNvSpPr/>
            <p:nvPr/>
          </p:nvSpPr>
          <p:spPr>
            <a:xfrm>
              <a:off x="1470332" y="2057576"/>
              <a:ext cx="15815" cy="245227"/>
            </a:xfrm>
            <a:custGeom>
              <a:rect b="b" l="l" r="r" t="t"/>
              <a:pathLst>
                <a:path extrusionOk="0" h="9350" w="603">
                  <a:moveTo>
                    <a:pt x="1" y="0"/>
                  </a:moveTo>
                  <a:lnTo>
                    <a:pt x="1" y="9349"/>
                  </a:lnTo>
                  <a:lnTo>
                    <a:pt x="602" y="9349"/>
                  </a:lnTo>
                  <a:lnTo>
                    <a:pt x="602" y="106"/>
                  </a:lnTo>
                  <a:cubicBezTo>
                    <a:pt x="549" y="116"/>
                    <a:pt x="501" y="120"/>
                    <a:pt x="448" y="120"/>
                  </a:cubicBezTo>
                  <a:cubicBezTo>
                    <a:pt x="290" y="120"/>
                    <a:pt x="136" y="77"/>
                    <a:pt x="1"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6" name="Google Shape;19446;p74"/>
            <p:cNvSpPr/>
            <p:nvPr/>
          </p:nvSpPr>
          <p:spPr>
            <a:xfrm>
              <a:off x="1543297" y="2175941"/>
              <a:ext cx="137826" cy="24129"/>
            </a:xfrm>
            <a:custGeom>
              <a:rect b="b" l="l" r="r" t="t"/>
              <a:pathLst>
                <a:path extrusionOk="0" h="920" w="5255">
                  <a:moveTo>
                    <a:pt x="385" y="1"/>
                  </a:moveTo>
                  <a:cubicBezTo>
                    <a:pt x="173" y="5"/>
                    <a:pt x="0" y="174"/>
                    <a:pt x="0" y="385"/>
                  </a:cubicBezTo>
                  <a:lnTo>
                    <a:pt x="0" y="535"/>
                  </a:lnTo>
                  <a:cubicBezTo>
                    <a:pt x="0" y="746"/>
                    <a:pt x="173" y="920"/>
                    <a:pt x="385" y="920"/>
                  </a:cubicBezTo>
                  <a:lnTo>
                    <a:pt x="4870" y="920"/>
                  </a:lnTo>
                  <a:cubicBezTo>
                    <a:pt x="5081" y="920"/>
                    <a:pt x="5255" y="746"/>
                    <a:pt x="5255" y="535"/>
                  </a:cubicBezTo>
                  <a:lnTo>
                    <a:pt x="5255" y="385"/>
                  </a:lnTo>
                  <a:cubicBezTo>
                    <a:pt x="5255" y="174"/>
                    <a:pt x="5081"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74"/>
            <p:cNvSpPr/>
            <p:nvPr/>
          </p:nvSpPr>
          <p:spPr>
            <a:xfrm>
              <a:off x="1543297" y="2179980"/>
              <a:ext cx="137826" cy="20090"/>
            </a:xfrm>
            <a:custGeom>
              <a:rect b="b" l="l" r="r" t="t"/>
              <a:pathLst>
                <a:path extrusionOk="0" h="766" w="5255">
                  <a:moveTo>
                    <a:pt x="77" y="1"/>
                  </a:moveTo>
                  <a:cubicBezTo>
                    <a:pt x="29" y="68"/>
                    <a:pt x="0" y="150"/>
                    <a:pt x="0" y="231"/>
                  </a:cubicBezTo>
                  <a:lnTo>
                    <a:pt x="0" y="381"/>
                  </a:lnTo>
                  <a:cubicBezTo>
                    <a:pt x="0" y="592"/>
                    <a:pt x="173" y="766"/>
                    <a:pt x="385" y="766"/>
                  </a:cubicBezTo>
                  <a:lnTo>
                    <a:pt x="4870" y="766"/>
                  </a:lnTo>
                  <a:cubicBezTo>
                    <a:pt x="5081" y="766"/>
                    <a:pt x="5255" y="592"/>
                    <a:pt x="5255" y="381"/>
                  </a:cubicBezTo>
                  <a:lnTo>
                    <a:pt x="5255" y="231"/>
                  </a:lnTo>
                  <a:cubicBezTo>
                    <a:pt x="5255" y="150"/>
                    <a:pt x="5226" y="68"/>
                    <a:pt x="5178" y="1"/>
                  </a:cubicBezTo>
                  <a:cubicBezTo>
                    <a:pt x="5105" y="102"/>
                    <a:pt x="4990" y="154"/>
                    <a:pt x="4870" y="159"/>
                  </a:cubicBezTo>
                  <a:lnTo>
                    <a:pt x="385" y="159"/>
                  </a:lnTo>
                  <a:cubicBezTo>
                    <a:pt x="265" y="154"/>
                    <a:pt x="149" y="102"/>
                    <a:pt x="7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74"/>
            <p:cNvSpPr/>
            <p:nvPr/>
          </p:nvSpPr>
          <p:spPr>
            <a:xfrm>
              <a:off x="1563230" y="2200044"/>
              <a:ext cx="102864" cy="44954"/>
            </a:xfrm>
            <a:custGeom>
              <a:rect b="b" l="l" r="r" t="t"/>
              <a:pathLst>
                <a:path extrusionOk="0" h="1714" w="3922">
                  <a:moveTo>
                    <a:pt x="0" y="1"/>
                  </a:moveTo>
                  <a:cubicBezTo>
                    <a:pt x="130" y="982"/>
                    <a:pt x="968" y="1714"/>
                    <a:pt x="1959" y="1714"/>
                  </a:cubicBezTo>
                  <a:cubicBezTo>
                    <a:pt x="2950" y="1714"/>
                    <a:pt x="3787" y="982"/>
                    <a:pt x="3922" y="1"/>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74"/>
            <p:cNvSpPr/>
            <p:nvPr/>
          </p:nvSpPr>
          <p:spPr>
            <a:xfrm>
              <a:off x="1298962" y="2200044"/>
              <a:ext cx="63497" cy="44980"/>
            </a:xfrm>
            <a:custGeom>
              <a:rect b="b" l="l" r="r" t="t"/>
              <a:pathLst>
                <a:path extrusionOk="0" h="1715" w="2421">
                  <a:moveTo>
                    <a:pt x="1" y="1"/>
                  </a:moveTo>
                  <a:cubicBezTo>
                    <a:pt x="138" y="1003"/>
                    <a:pt x="995" y="1715"/>
                    <a:pt x="1961" y="1715"/>
                  </a:cubicBezTo>
                  <a:cubicBezTo>
                    <a:pt x="2113" y="1715"/>
                    <a:pt x="2267" y="1697"/>
                    <a:pt x="2421"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74"/>
            <p:cNvSpPr/>
            <p:nvPr/>
          </p:nvSpPr>
          <p:spPr>
            <a:xfrm>
              <a:off x="1563230" y="2200044"/>
              <a:ext cx="63366" cy="44980"/>
            </a:xfrm>
            <a:custGeom>
              <a:rect b="b" l="l" r="r" t="t"/>
              <a:pathLst>
                <a:path extrusionOk="0" h="1715" w="2416">
                  <a:moveTo>
                    <a:pt x="0" y="1"/>
                  </a:moveTo>
                  <a:cubicBezTo>
                    <a:pt x="138" y="1003"/>
                    <a:pt x="994" y="1715"/>
                    <a:pt x="1958" y="1715"/>
                  </a:cubicBezTo>
                  <a:cubicBezTo>
                    <a:pt x="2109" y="1715"/>
                    <a:pt x="2262" y="1697"/>
                    <a:pt x="2416" y="1661"/>
                  </a:cubicBezTo>
                  <a:cubicBezTo>
                    <a:pt x="1622" y="1473"/>
                    <a:pt x="1025" y="814"/>
                    <a:pt x="9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74"/>
            <p:cNvSpPr/>
            <p:nvPr/>
          </p:nvSpPr>
          <p:spPr>
            <a:xfrm>
              <a:off x="1331274" y="2050888"/>
              <a:ext cx="37636" cy="32234"/>
            </a:xfrm>
            <a:custGeom>
              <a:rect b="b" l="l" r="r" t="t"/>
              <a:pathLst>
                <a:path extrusionOk="0" h="1229" w="1435">
                  <a:moveTo>
                    <a:pt x="818" y="0"/>
                  </a:moveTo>
                  <a:cubicBezTo>
                    <a:pt x="275" y="5"/>
                    <a:pt x="0" y="664"/>
                    <a:pt x="390" y="1049"/>
                  </a:cubicBezTo>
                  <a:cubicBezTo>
                    <a:pt x="514" y="1173"/>
                    <a:pt x="667" y="1229"/>
                    <a:pt x="817" y="1229"/>
                  </a:cubicBezTo>
                  <a:cubicBezTo>
                    <a:pt x="1132" y="1229"/>
                    <a:pt x="1434"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74"/>
            <p:cNvSpPr/>
            <p:nvPr/>
          </p:nvSpPr>
          <p:spPr>
            <a:xfrm>
              <a:off x="1590742" y="2050888"/>
              <a:ext cx="37636" cy="32234"/>
            </a:xfrm>
            <a:custGeom>
              <a:rect b="b" l="l" r="r" t="t"/>
              <a:pathLst>
                <a:path extrusionOk="0" h="1229" w="1435">
                  <a:moveTo>
                    <a:pt x="818" y="0"/>
                  </a:moveTo>
                  <a:cubicBezTo>
                    <a:pt x="275" y="0"/>
                    <a:pt x="0" y="659"/>
                    <a:pt x="385" y="1049"/>
                  </a:cubicBezTo>
                  <a:cubicBezTo>
                    <a:pt x="510" y="1173"/>
                    <a:pt x="662" y="1229"/>
                    <a:pt x="812" y="1229"/>
                  </a:cubicBezTo>
                  <a:cubicBezTo>
                    <a:pt x="1128" y="1229"/>
                    <a:pt x="1431" y="984"/>
                    <a:pt x="1434" y="616"/>
                  </a:cubicBezTo>
                  <a:cubicBezTo>
                    <a:pt x="1434" y="274"/>
                    <a:pt x="1160" y="0"/>
                    <a:pt x="818"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74"/>
            <p:cNvSpPr/>
            <p:nvPr/>
          </p:nvSpPr>
          <p:spPr>
            <a:xfrm>
              <a:off x="1426689" y="2300364"/>
              <a:ext cx="110942" cy="26542"/>
            </a:xfrm>
            <a:custGeom>
              <a:rect b="b" l="l" r="r" t="t"/>
              <a:pathLst>
                <a:path extrusionOk="0" h="1012" w="4230">
                  <a:moveTo>
                    <a:pt x="385" y="1"/>
                  </a:moveTo>
                  <a:cubicBezTo>
                    <a:pt x="173" y="1"/>
                    <a:pt x="0" y="174"/>
                    <a:pt x="0" y="386"/>
                  </a:cubicBezTo>
                  <a:lnTo>
                    <a:pt x="0" y="1011"/>
                  </a:lnTo>
                  <a:lnTo>
                    <a:pt x="4230" y="1011"/>
                  </a:lnTo>
                  <a:lnTo>
                    <a:pt x="4230" y="386"/>
                  </a:lnTo>
                  <a:cubicBezTo>
                    <a:pt x="4225" y="174"/>
                    <a:pt x="4056" y="1"/>
                    <a:pt x="3845"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74"/>
            <p:cNvSpPr/>
            <p:nvPr/>
          </p:nvSpPr>
          <p:spPr>
            <a:xfrm>
              <a:off x="1426689" y="2308442"/>
              <a:ext cx="110942" cy="18464"/>
            </a:xfrm>
            <a:custGeom>
              <a:rect b="b" l="l" r="r" t="t"/>
              <a:pathLst>
                <a:path extrusionOk="0" h="704" w="4230">
                  <a:moveTo>
                    <a:pt x="10" y="1"/>
                  </a:moveTo>
                  <a:cubicBezTo>
                    <a:pt x="0" y="30"/>
                    <a:pt x="0" y="54"/>
                    <a:pt x="0" y="78"/>
                  </a:cubicBezTo>
                  <a:lnTo>
                    <a:pt x="0" y="703"/>
                  </a:lnTo>
                  <a:lnTo>
                    <a:pt x="4230" y="703"/>
                  </a:lnTo>
                  <a:lnTo>
                    <a:pt x="4230" y="78"/>
                  </a:lnTo>
                  <a:cubicBezTo>
                    <a:pt x="4230" y="49"/>
                    <a:pt x="4225" y="25"/>
                    <a:pt x="4220"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5" name="Google Shape;19455;p74"/>
            <p:cNvSpPr/>
            <p:nvPr/>
          </p:nvSpPr>
          <p:spPr>
            <a:xfrm>
              <a:off x="1413418" y="2324467"/>
              <a:ext cx="137852" cy="24129"/>
            </a:xfrm>
            <a:custGeom>
              <a:rect b="b" l="l" r="r" t="t"/>
              <a:pathLst>
                <a:path extrusionOk="0" h="920" w="5256">
                  <a:moveTo>
                    <a:pt x="386" y="1"/>
                  </a:moveTo>
                  <a:cubicBezTo>
                    <a:pt x="174" y="1"/>
                    <a:pt x="1" y="174"/>
                    <a:pt x="1" y="386"/>
                  </a:cubicBezTo>
                  <a:lnTo>
                    <a:pt x="1" y="535"/>
                  </a:lnTo>
                  <a:cubicBezTo>
                    <a:pt x="1" y="747"/>
                    <a:pt x="174" y="920"/>
                    <a:pt x="386" y="920"/>
                  </a:cubicBezTo>
                  <a:lnTo>
                    <a:pt x="4870" y="920"/>
                  </a:lnTo>
                  <a:cubicBezTo>
                    <a:pt x="5082" y="920"/>
                    <a:pt x="5255" y="747"/>
                    <a:pt x="5255" y="535"/>
                  </a:cubicBezTo>
                  <a:lnTo>
                    <a:pt x="5255" y="386"/>
                  </a:lnTo>
                  <a:cubicBezTo>
                    <a:pt x="5255" y="174"/>
                    <a:pt x="5082" y="1"/>
                    <a:pt x="4870" y="1"/>
                  </a:cubicBezTo>
                  <a:close/>
                </a:path>
              </a:pathLst>
            </a:custGeom>
            <a:solidFill>
              <a:srgbClr val="80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6" name="Google Shape;19456;p74"/>
            <p:cNvSpPr/>
            <p:nvPr/>
          </p:nvSpPr>
          <p:spPr>
            <a:xfrm>
              <a:off x="1413418" y="2328506"/>
              <a:ext cx="137852" cy="20090"/>
            </a:xfrm>
            <a:custGeom>
              <a:rect b="b" l="l" r="r" t="t"/>
              <a:pathLst>
                <a:path extrusionOk="0" h="766" w="5256">
                  <a:moveTo>
                    <a:pt x="78" y="1"/>
                  </a:moveTo>
                  <a:cubicBezTo>
                    <a:pt x="30" y="68"/>
                    <a:pt x="1" y="150"/>
                    <a:pt x="1" y="232"/>
                  </a:cubicBezTo>
                  <a:lnTo>
                    <a:pt x="1" y="381"/>
                  </a:lnTo>
                  <a:cubicBezTo>
                    <a:pt x="1" y="593"/>
                    <a:pt x="174" y="766"/>
                    <a:pt x="386" y="766"/>
                  </a:cubicBezTo>
                  <a:lnTo>
                    <a:pt x="4870" y="766"/>
                  </a:lnTo>
                  <a:cubicBezTo>
                    <a:pt x="5082" y="766"/>
                    <a:pt x="5255" y="593"/>
                    <a:pt x="5255" y="381"/>
                  </a:cubicBezTo>
                  <a:lnTo>
                    <a:pt x="5255" y="232"/>
                  </a:lnTo>
                  <a:cubicBezTo>
                    <a:pt x="5255" y="150"/>
                    <a:pt x="5226" y="68"/>
                    <a:pt x="5178" y="1"/>
                  </a:cubicBezTo>
                  <a:cubicBezTo>
                    <a:pt x="5106" y="97"/>
                    <a:pt x="4991" y="155"/>
                    <a:pt x="4870" y="155"/>
                  </a:cubicBezTo>
                  <a:lnTo>
                    <a:pt x="386" y="155"/>
                  </a:lnTo>
                  <a:cubicBezTo>
                    <a:pt x="265" y="155"/>
                    <a:pt x="150" y="97"/>
                    <a:pt x="78" y="1"/>
                  </a:cubicBezTo>
                  <a:close/>
                </a:path>
              </a:pathLst>
            </a:custGeom>
            <a:solidFill>
              <a:srgbClr val="6C7E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74"/>
            <p:cNvSpPr/>
            <p:nvPr/>
          </p:nvSpPr>
          <p:spPr>
            <a:xfrm>
              <a:off x="1450793" y="2013907"/>
              <a:ext cx="54789" cy="46869"/>
            </a:xfrm>
            <a:custGeom>
              <a:rect b="b" l="l" r="r" t="t"/>
              <a:pathLst>
                <a:path extrusionOk="0" h="1787" w="2089">
                  <a:moveTo>
                    <a:pt x="1193" y="0"/>
                  </a:moveTo>
                  <a:cubicBezTo>
                    <a:pt x="399" y="0"/>
                    <a:pt x="0" y="963"/>
                    <a:pt x="563" y="1526"/>
                  </a:cubicBezTo>
                  <a:cubicBezTo>
                    <a:pt x="745" y="1706"/>
                    <a:pt x="968" y="1787"/>
                    <a:pt x="1188" y="1787"/>
                  </a:cubicBezTo>
                  <a:cubicBezTo>
                    <a:pt x="1647" y="1787"/>
                    <a:pt x="2088" y="1431"/>
                    <a:pt x="2088" y="890"/>
                  </a:cubicBezTo>
                  <a:cubicBezTo>
                    <a:pt x="2088" y="400"/>
                    <a:pt x="1689" y="0"/>
                    <a:pt x="1193" y="0"/>
                  </a:cubicBez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74"/>
            <p:cNvSpPr/>
            <p:nvPr/>
          </p:nvSpPr>
          <p:spPr>
            <a:xfrm>
              <a:off x="1336703" y="2050836"/>
              <a:ext cx="28168" cy="32286"/>
            </a:xfrm>
            <a:custGeom>
              <a:rect b="b" l="l" r="r" t="t"/>
              <a:pathLst>
                <a:path extrusionOk="0" h="1231" w="1074">
                  <a:moveTo>
                    <a:pt x="619" y="1"/>
                  </a:moveTo>
                  <a:cubicBezTo>
                    <a:pt x="304" y="1"/>
                    <a:pt x="0" y="243"/>
                    <a:pt x="0" y="618"/>
                  </a:cubicBezTo>
                  <a:cubicBezTo>
                    <a:pt x="0" y="989"/>
                    <a:pt x="304" y="1231"/>
                    <a:pt x="618" y="1231"/>
                  </a:cubicBezTo>
                  <a:cubicBezTo>
                    <a:pt x="780" y="1231"/>
                    <a:pt x="945" y="1166"/>
                    <a:pt x="1073" y="1022"/>
                  </a:cubicBezTo>
                  <a:cubicBezTo>
                    <a:pt x="972" y="912"/>
                    <a:pt x="915" y="767"/>
                    <a:pt x="915" y="618"/>
                  </a:cubicBezTo>
                  <a:cubicBezTo>
                    <a:pt x="915" y="464"/>
                    <a:pt x="972" y="320"/>
                    <a:pt x="1073" y="209"/>
                  </a:cubicBezTo>
                  <a:cubicBezTo>
                    <a:pt x="946" y="65"/>
                    <a:pt x="781" y="1"/>
                    <a:pt x="619"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9" name="Google Shape;19459;p74"/>
            <p:cNvSpPr/>
            <p:nvPr/>
          </p:nvSpPr>
          <p:spPr>
            <a:xfrm>
              <a:off x="1596172" y="2050836"/>
              <a:ext cx="28037" cy="32286"/>
            </a:xfrm>
            <a:custGeom>
              <a:rect b="b" l="l" r="r" t="t"/>
              <a:pathLst>
                <a:path extrusionOk="0" h="1231" w="1069">
                  <a:moveTo>
                    <a:pt x="615" y="1"/>
                  </a:moveTo>
                  <a:cubicBezTo>
                    <a:pt x="302" y="1"/>
                    <a:pt x="0" y="243"/>
                    <a:pt x="0" y="618"/>
                  </a:cubicBezTo>
                  <a:cubicBezTo>
                    <a:pt x="0" y="989"/>
                    <a:pt x="302" y="1231"/>
                    <a:pt x="614" y="1231"/>
                  </a:cubicBezTo>
                  <a:cubicBezTo>
                    <a:pt x="776" y="1231"/>
                    <a:pt x="941" y="1166"/>
                    <a:pt x="1068" y="1022"/>
                  </a:cubicBezTo>
                  <a:cubicBezTo>
                    <a:pt x="967" y="912"/>
                    <a:pt x="914" y="767"/>
                    <a:pt x="914" y="618"/>
                  </a:cubicBezTo>
                  <a:cubicBezTo>
                    <a:pt x="914" y="464"/>
                    <a:pt x="967" y="320"/>
                    <a:pt x="1068" y="209"/>
                  </a:cubicBezTo>
                  <a:cubicBezTo>
                    <a:pt x="941" y="65"/>
                    <a:pt x="776" y="1"/>
                    <a:pt x="615"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0" name="Google Shape;19460;p74"/>
            <p:cNvSpPr/>
            <p:nvPr/>
          </p:nvSpPr>
          <p:spPr>
            <a:xfrm>
              <a:off x="1458739" y="2013829"/>
              <a:ext cx="35355" cy="46973"/>
            </a:xfrm>
            <a:custGeom>
              <a:rect b="b" l="l" r="r" t="t"/>
              <a:pathLst>
                <a:path extrusionOk="0" h="1791" w="1348">
                  <a:moveTo>
                    <a:pt x="892" y="0"/>
                  </a:moveTo>
                  <a:cubicBezTo>
                    <a:pt x="428" y="0"/>
                    <a:pt x="0" y="372"/>
                    <a:pt x="0" y="893"/>
                  </a:cubicBezTo>
                  <a:cubicBezTo>
                    <a:pt x="0" y="1416"/>
                    <a:pt x="430" y="1791"/>
                    <a:pt x="895" y="1791"/>
                  </a:cubicBezTo>
                  <a:cubicBezTo>
                    <a:pt x="1047" y="1791"/>
                    <a:pt x="1202" y="1751"/>
                    <a:pt x="1348" y="1663"/>
                  </a:cubicBezTo>
                  <a:cubicBezTo>
                    <a:pt x="1078" y="1500"/>
                    <a:pt x="914" y="1211"/>
                    <a:pt x="914" y="893"/>
                  </a:cubicBezTo>
                  <a:cubicBezTo>
                    <a:pt x="914" y="581"/>
                    <a:pt x="1078" y="292"/>
                    <a:pt x="1348" y="128"/>
                  </a:cubicBezTo>
                  <a:cubicBezTo>
                    <a:pt x="1201" y="40"/>
                    <a:pt x="1045" y="0"/>
                    <a:pt x="892"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1" name="Google Shape;19461;p74"/>
            <p:cNvSpPr/>
            <p:nvPr/>
          </p:nvSpPr>
          <p:spPr>
            <a:xfrm>
              <a:off x="1283933" y="2175941"/>
              <a:ext cx="137852" cy="24129"/>
            </a:xfrm>
            <a:custGeom>
              <a:rect b="b" l="l" r="r" t="t"/>
              <a:pathLst>
                <a:path extrusionOk="0" h="920" w="5256">
                  <a:moveTo>
                    <a:pt x="386" y="1"/>
                  </a:moveTo>
                  <a:cubicBezTo>
                    <a:pt x="169" y="5"/>
                    <a:pt x="1" y="174"/>
                    <a:pt x="1" y="385"/>
                  </a:cubicBezTo>
                  <a:lnTo>
                    <a:pt x="1" y="535"/>
                  </a:lnTo>
                  <a:cubicBezTo>
                    <a:pt x="1" y="746"/>
                    <a:pt x="169" y="920"/>
                    <a:pt x="386" y="920"/>
                  </a:cubicBezTo>
                  <a:lnTo>
                    <a:pt x="4870" y="920"/>
                  </a:lnTo>
                  <a:cubicBezTo>
                    <a:pt x="5082" y="920"/>
                    <a:pt x="5251" y="746"/>
                    <a:pt x="5255" y="535"/>
                  </a:cubicBezTo>
                  <a:lnTo>
                    <a:pt x="5255" y="385"/>
                  </a:lnTo>
                  <a:cubicBezTo>
                    <a:pt x="5251" y="174"/>
                    <a:pt x="5082" y="5"/>
                    <a:pt x="487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74"/>
            <p:cNvSpPr/>
            <p:nvPr/>
          </p:nvSpPr>
          <p:spPr>
            <a:xfrm>
              <a:off x="1283828" y="2179980"/>
              <a:ext cx="137826" cy="20090"/>
            </a:xfrm>
            <a:custGeom>
              <a:rect b="b" l="l" r="r" t="t"/>
              <a:pathLst>
                <a:path extrusionOk="0" h="766" w="5255">
                  <a:moveTo>
                    <a:pt x="82" y="1"/>
                  </a:moveTo>
                  <a:cubicBezTo>
                    <a:pt x="29" y="68"/>
                    <a:pt x="5" y="150"/>
                    <a:pt x="0" y="231"/>
                  </a:cubicBezTo>
                  <a:lnTo>
                    <a:pt x="0" y="381"/>
                  </a:lnTo>
                  <a:cubicBezTo>
                    <a:pt x="5" y="592"/>
                    <a:pt x="173" y="766"/>
                    <a:pt x="385" y="766"/>
                  </a:cubicBezTo>
                  <a:lnTo>
                    <a:pt x="4870" y="766"/>
                  </a:lnTo>
                  <a:cubicBezTo>
                    <a:pt x="5086" y="766"/>
                    <a:pt x="5255" y="592"/>
                    <a:pt x="5255" y="381"/>
                  </a:cubicBezTo>
                  <a:lnTo>
                    <a:pt x="5255" y="231"/>
                  </a:lnTo>
                  <a:cubicBezTo>
                    <a:pt x="5255" y="150"/>
                    <a:pt x="5231" y="68"/>
                    <a:pt x="5178" y="1"/>
                  </a:cubicBezTo>
                  <a:cubicBezTo>
                    <a:pt x="5105" y="97"/>
                    <a:pt x="4995" y="154"/>
                    <a:pt x="4874" y="159"/>
                  </a:cubicBezTo>
                  <a:lnTo>
                    <a:pt x="390" y="159"/>
                  </a:lnTo>
                  <a:cubicBezTo>
                    <a:pt x="265" y="154"/>
                    <a:pt x="154" y="102"/>
                    <a:pt x="82"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74"/>
            <p:cNvSpPr/>
            <p:nvPr/>
          </p:nvSpPr>
          <p:spPr>
            <a:xfrm>
              <a:off x="1277770" y="1980572"/>
              <a:ext cx="409149" cy="373978"/>
            </a:xfrm>
            <a:custGeom>
              <a:rect b="b" l="l" r="r" t="t"/>
              <a:pathLst>
                <a:path extrusionOk="0" h="14259" w="15600">
                  <a:moveTo>
                    <a:pt x="7925" y="458"/>
                  </a:moveTo>
                  <a:cubicBezTo>
                    <a:pt x="7968" y="458"/>
                    <a:pt x="8007" y="497"/>
                    <a:pt x="8007" y="540"/>
                  </a:cubicBezTo>
                  <a:lnTo>
                    <a:pt x="8007" y="1060"/>
                  </a:lnTo>
                  <a:cubicBezTo>
                    <a:pt x="7932" y="1045"/>
                    <a:pt x="7858" y="1038"/>
                    <a:pt x="7784" y="1038"/>
                  </a:cubicBezTo>
                  <a:cubicBezTo>
                    <a:pt x="7710" y="1038"/>
                    <a:pt x="7636" y="1045"/>
                    <a:pt x="7564" y="1060"/>
                  </a:cubicBezTo>
                  <a:lnTo>
                    <a:pt x="7564" y="540"/>
                  </a:lnTo>
                  <a:cubicBezTo>
                    <a:pt x="7564" y="497"/>
                    <a:pt x="7603" y="458"/>
                    <a:pt x="7646" y="458"/>
                  </a:cubicBezTo>
                  <a:close/>
                  <a:moveTo>
                    <a:pt x="7786" y="1497"/>
                  </a:moveTo>
                  <a:cubicBezTo>
                    <a:pt x="8464" y="1497"/>
                    <a:pt x="8705" y="2402"/>
                    <a:pt x="8113" y="2739"/>
                  </a:cubicBezTo>
                  <a:cubicBezTo>
                    <a:pt x="8012" y="2797"/>
                    <a:pt x="7901" y="2825"/>
                    <a:pt x="7786" y="2825"/>
                  </a:cubicBezTo>
                  <a:cubicBezTo>
                    <a:pt x="7420" y="2825"/>
                    <a:pt x="7122" y="2527"/>
                    <a:pt x="7122" y="2161"/>
                  </a:cubicBezTo>
                  <a:cubicBezTo>
                    <a:pt x="7122" y="1796"/>
                    <a:pt x="7420" y="1497"/>
                    <a:pt x="7786" y="1497"/>
                  </a:cubicBezTo>
                  <a:close/>
                  <a:moveTo>
                    <a:pt x="12747" y="2907"/>
                  </a:moveTo>
                  <a:cubicBezTo>
                    <a:pt x="13088" y="2907"/>
                    <a:pt x="13261" y="3321"/>
                    <a:pt x="13016" y="3562"/>
                  </a:cubicBezTo>
                  <a:cubicBezTo>
                    <a:pt x="12938" y="3641"/>
                    <a:pt x="12842" y="3677"/>
                    <a:pt x="12747" y="3677"/>
                  </a:cubicBezTo>
                  <a:cubicBezTo>
                    <a:pt x="12550" y="3677"/>
                    <a:pt x="12362" y="3523"/>
                    <a:pt x="12362" y="3292"/>
                  </a:cubicBezTo>
                  <a:cubicBezTo>
                    <a:pt x="12362" y="3080"/>
                    <a:pt x="12535" y="2907"/>
                    <a:pt x="12747" y="2907"/>
                  </a:cubicBezTo>
                  <a:close/>
                  <a:moveTo>
                    <a:pt x="2854" y="2907"/>
                  </a:moveTo>
                  <a:cubicBezTo>
                    <a:pt x="3195" y="2907"/>
                    <a:pt x="3368" y="3321"/>
                    <a:pt x="3128" y="3566"/>
                  </a:cubicBezTo>
                  <a:cubicBezTo>
                    <a:pt x="3049" y="3644"/>
                    <a:pt x="2953" y="3678"/>
                    <a:pt x="2858" y="3678"/>
                  </a:cubicBezTo>
                  <a:cubicBezTo>
                    <a:pt x="2659" y="3678"/>
                    <a:pt x="2469" y="3524"/>
                    <a:pt x="2469" y="3292"/>
                  </a:cubicBezTo>
                  <a:cubicBezTo>
                    <a:pt x="2469" y="3080"/>
                    <a:pt x="2642" y="2907"/>
                    <a:pt x="2854" y="2907"/>
                  </a:cubicBezTo>
                  <a:close/>
                  <a:moveTo>
                    <a:pt x="2993" y="4120"/>
                  </a:moveTo>
                  <a:lnTo>
                    <a:pt x="4461" y="7219"/>
                  </a:lnTo>
                  <a:lnTo>
                    <a:pt x="1246" y="7219"/>
                  </a:lnTo>
                  <a:lnTo>
                    <a:pt x="2714" y="4120"/>
                  </a:lnTo>
                  <a:cubicBezTo>
                    <a:pt x="2760" y="4127"/>
                    <a:pt x="2807" y="4131"/>
                    <a:pt x="2854" y="4131"/>
                  </a:cubicBezTo>
                  <a:cubicBezTo>
                    <a:pt x="2900" y="4131"/>
                    <a:pt x="2947" y="4127"/>
                    <a:pt x="2993" y="4120"/>
                  </a:cubicBezTo>
                  <a:close/>
                  <a:moveTo>
                    <a:pt x="12886" y="4120"/>
                  </a:moveTo>
                  <a:lnTo>
                    <a:pt x="14354" y="7219"/>
                  </a:lnTo>
                  <a:lnTo>
                    <a:pt x="11139" y="7219"/>
                  </a:lnTo>
                  <a:lnTo>
                    <a:pt x="12607" y="4120"/>
                  </a:lnTo>
                  <a:cubicBezTo>
                    <a:pt x="12653" y="4127"/>
                    <a:pt x="12700" y="4131"/>
                    <a:pt x="12747" y="4131"/>
                  </a:cubicBezTo>
                  <a:cubicBezTo>
                    <a:pt x="12793" y="4131"/>
                    <a:pt x="12840" y="4127"/>
                    <a:pt x="12886" y="4120"/>
                  </a:cubicBezTo>
                  <a:close/>
                  <a:moveTo>
                    <a:pt x="5096" y="7676"/>
                  </a:moveTo>
                  <a:cubicBezTo>
                    <a:pt x="5182" y="7681"/>
                    <a:pt x="5250" y="7748"/>
                    <a:pt x="5255" y="7834"/>
                  </a:cubicBezTo>
                  <a:lnTo>
                    <a:pt x="5255" y="7984"/>
                  </a:lnTo>
                  <a:cubicBezTo>
                    <a:pt x="5250" y="8070"/>
                    <a:pt x="5182" y="8138"/>
                    <a:pt x="5096" y="8138"/>
                  </a:cubicBezTo>
                  <a:lnTo>
                    <a:pt x="611" y="8138"/>
                  </a:lnTo>
                  <a:cubicBezTo>
                    <a:pt x="525" y="8138"/>
                    <a:pt x="457" y="8070"/>
                    <a:pt x="457" y="7984"/>
                  </a:cubicBezTo>
                  <a:lnTo>
                    <a:pt x="457" y="7834"/>
                  </a:lnTo>
                  <a:cubicBezTo>
                    <a:pt x="457" y="7748"/>
                    <a:pt x="525" y="7681"/>
                    <a:pt x="611" y="7676"/>
                  </a:cubicBezTo>
                  <a:close/>
                  <a:moveTo>
                    <a:pt x="14989" y="7676"/>
                  </a:moveTo>
                  <a:cubicBezTo>
                    <a:pt x="15075" y="7676"/>
                    <a:pt x="15143" y="7743"/>
                    <a:pt x="15143" y="7830"/>
                  </a:cubicBezTo>
                  <a:lnTo>
                    <a:pt x="15143" y="7979"/>
                  </a:lnTo>
                  <a:cubicBezTo>
                    <a:pt x="15143" y="8065"/>
                    <a:pt x="15075" y="8133"/>
                    <a:pt x="14989" y="8138"/>
                  </a:cubicBezTo>
                  <a:lnTo>
                    <a:pt x="10504" y="8138"/>
                  </a:lnTo>
                  <a:cubicBezTo>
                    <a:pt x="10418" y="8133"/>
                    <a:pt x="10350" y="8065"/>
                    <a:pt x="10345" y="7979"/>
                  </a:cubicBezTo>
                  <a:lnTo>
                    <a:pt x="10345" y="7830"/>
                  </a:lnTo>
                  <a:cubicBezTo>
                    <a:pt x="10350" y="7743"/>
                    <a:pt x="10418" y="7676"/>
                    <a:pt x="10504" y="7676"/>
                  </a:cubicBezTo>
                  <a:close/>
                  <a:moveTo>
                    <a:pt x="4441" y="8595"/>
                  </a:moveTo>
                  <a:cubicBezTo>
                    <a:pt x="4220" y="9341"/>
                    <a:pt x="3537" y="9851"/>
                    <a:pt x="2762" y="9851"/>
                  </a:cubicBezTo>
                  <a:cubicBezTo>
                    <a:pt x="1987" y="9851"/>
                    <a:pt x="1304" y="9341"/>
                    <a:pt x="1083" y="8595"/>
                  </a:cubicBezTo>
                  <a:close/>
                  <a:moveTo>
                    <a:pt x="14517" y="8595"/>
                  </a:moveTo>
                  <a:cubicBezTo>
                    <a:pt x="14296" y="9341"/>
                    <a:pt x="13613" y="9851"/>
                    <a:pt x="12838" y="9851"/>
                  </a:cubicBezTo>
                  <a:cubicBezTo>
                    <a:pt x="12063" y="9851"/>
                    <a:pt x="11380" y="9341"/>
                    <a:pt x="11159" y="8595"/>
                  </a:cubicBezTo>
                  <a:close/>
                  <a:moveTo>
                    <a:pt x="9513" y="12420"/>
                  </a:moveTo>
                  <a:cubicBezTo>
                    <a:pt x="9600" y="12420"/>
                    <a:pt x="9667" y="12492"/>
                    <a:pt x="9672" y="12579"/>
                  </a:cubicBezTo>
                  <a:lnTo>
                    <a:pt x="9672" y="12882"/>
                  </a:lnTo>
                  <a:lnTo>
                    <a:pt x="5899" y="12882"/>
                  </a:lnTo>
                  <a:lnTo>
                    <a:pt x="5899" y="12579"/>
                  </a:lnTo>
                  <a:cubicBezTo>
                    <a:pt x="5899" y="12492"/>
                    <a:pt x="5972" y="12420"/>
                    <a:pt x="6053" y="12420"/>
                  </a:cubicBezTo>
                  <a:close/>
                  <a:moveTo>
                    <a:pt x="7646" y="1"/>
                  </a:moveTo>
                  <a:cubicBezTo>
                    <a:pt x="7348" y="6"/>
                    <a:pt x="7107" y="246"/>
                    <a:pt x="7107" y="540"/>
                  </a:cubicBezTo>
                  <a:lnTo>
                    <a:pt x="7107" y="1266"/>
                  </a:lnTo>
                  <a:cubicBezTo>
                    <a:pt x="6809" y="1493"/>
                    <a:pt x="6645" y="1854"/>
                    <a:pt x="6664" y="2224"/>
                  </a:cubicBezTo>
                  <a:lnTo>
                    <a:pt x="4437" y="2835"/>
                  </a:lnTo>
                  <a:cubicBezTo>
                    <a:pt x="4177" y="2907"/>
                    <a:pt x="3907" y="2960"/>
                    <a:pt x="3643" y="2994"/>
                  </a:cubicBezTo>
                  <a:cubicBezTo>
                    <a:pt x="3514" y="2649"/>
                    <a:pt x="3187" y="2446"/>
                    <a:pt x="2852" y="2446"/>
                  </a:cubicBezTo>
                  <a:cubicBezTo>
                    <a:pt x="2687" y="2446"/>
                    <a:pt x="2520" y="2495"/>
                    <a:pt x="2372" y="2599"/>
                  </a:cubicBezTo>
                  <a:cubicBezTo>
                    <a:pt x="1920" y="2912"/>
                    <a:pt x="1886" y="3566"/>
                    <a:pt x="2300" y="3927"/>
                  </a:cubicBezTo>
                  <a:lnTo>
                    <a:pt x="741" y="7219"/>
                  </a:lnTo>
                  <a:lnTo>
                    <a:pt x="611" y="7219"/>
                  </a:lnTo>
                  <a:cubicBezTo>
                    <a:pt x="274" y="7219"/>
                    <a:pt x="0" y="7493"/>
                    <a:pt x="0" y="7834"/>
                  </a:cubicBezTo>
                  <a:lnTo>
                    <a:pt x="0" y="7984"/>
                  </a:lnTo>
                  <a:cubicBezTo>
                    <a:pt x="0" y="8320"/>
                    <a:pt x="274" y="8595"/>
                    <a:pt x="611" y="8595"/>
                  </a:cubicBezTo>
                  <a:cubicBezTo>
                    <a:pt x="842" y="9600"/>
                    <a:pt x="1732" y="10313"/>
                    <a:pt x="2762" y="10313"/>
                  </a:cubicBezTo>
                  <a:cubicBezTo>
                    <a:pt x="3792" y="10313"/>
                    <a:pt x="4687" y="9600"/>
                    <a:pt x="4913" y="8595"/>
                  </a:cubicBezTo>
                  <a:lnTo>
                    <a:pt x="5096" y="8595"/>
                  </a:lnTo>
                  <a:cubicBezTo>
                    <a:pt x="5437" y="8595"/>
                    <a:pt x="5712" y="8320"/>
                    <a:pt x="5712" y="7984"/>
                  </a:cubicBezTo>
                  <a:lnTo>
                    <a:pt x="5712" y="7834"/>
                  </a:lnTo>
                  <a:cubicBezTo>
                    <a:pt x="5712" y="7493"/>
                    <a:pt x="5437" y="7219"/>
                    <a:pt x="5096" y="7219"/>
                  </a:cubicBezTo>
                  <a:lnTo>
                    <a:pt x="4971" y="7219"/>
                  </a:lnTo>
                  <a:lnTo>
                    <a:pt x="3407" y="3927"/>
                  </a:lnTo>
                  <a:cubicBezTo>
                    <a:pt x="3551" y="3802"/>
                    <a:pt x="3643" y="3634"/>
                    <a:pt x="3681" y="3451"/>
                  </a:cubicBezTo>
                  <a:cubicBezTo>
                    <a:pt x="3975" y="3413"/>
                    <a:pt x="4268" y="3355"/>
                    <a:pt x="4557" y="3278"/>
                  </a:cubicBezTo>
                  <a:lnTo>
                    <a:pt x="6785" y="2667"/>
                  </a:lnTo>
                  <a:cubicBezTo>
                    <a:pt x="6862" y="2821"/>
                    <a:pt x="6968" y="2951"/>
                    <a:pt x="7107" y="3056"/>
                  </a:cubicBezTo>
                  <a:lnTo>
                    <a:pt x="7107" y="11963"/>
                  </a:lnTo>
                  <a:lnTo>
                    <a:pt x="6053" y="11963"/>
                  </a:lnTo>
                  <a:cubicBezTo>
                    <a:pt x="5717" y="11963"/>
                    <a:pt x="5447" y="12237"/>
                    <a:pt x="5447" y="12579"/>
                  </a:cubicBezTo>
                  <a:lnTo>
                    <a:pt x="5447" y="12892"/>
                  </a:lnTo>
                  <a:cubicBezTo>
                    <a:pt x="5154" y="12945"/>
                    <a:pt x="4942" y="13200"/>
                    <a:pt x="4942" y="13493"/>
                  </a:cubicBezTo>
                  <a:lnTo>
                    <a:pt x="4942" y="13642"/>
                  </a:lnTo>
                  <a:cubicBezTo>
                    <a:pt x="4942" y="13984"/>
                    <a:pt x="5216" y="14258"/>
                    <a:pt x="5553" y="14258"/>
                  </a:cubicBezTo>
                  <a:lnTo>
                    <a:pt x="7251" y="14258"/>
                  </a:lnTo>
                  <a:cubicBezTo>
                    <a:pt x="7555" y="14258"/>
                    <a:pt x="7555" y="13801"/>
                    <a:pt x="7251" y="13801"/>
                  </a:cubicBezTo>
                  <a:lnTo>
                    <a:pt x="5553" y="13801"/>
                  </a:lnTo>
                  <a:cubicBezTo>
                    <a:pt x="5466" y="13796"/>
                    <a:pt x="5394" y="13729"/>
                    <a:pt x="5394" y="13642"/>
                  </a:cubicBezTo>
                  <a:lnTo>
                    <a:pt x="5394" y="13493"/>
                  </a:lnTo>
                  <a:cubicBezTo>
                    <a:pt x="5394" y="13406"/>
                    <a:pt x="5466" y="13339"/>
                    <a:pt x="5553" y="13339"/>
                  </a:cubicBezTo>
                  <a:lnTo>
                    <a:pt x="10037" y="13339"/>
                  </a:lnTo>
                  <a:cubicBezTo>
                    <a:pt x="10119" y="13339"/>
                    <a:pt x="10191" y="13406"/>
                    <a:pt x="10191" y="13493"/>
                  </a:cubicBezTo>
                  <a:lnTo>
                    <a:pt x="10191" y="13642"/>
                  </a:lnTo>
                  <a:cubicBezTo>
                    <a:pt x="10191" y="13729"/>
                    <a:pt x="10119" y="13796"/>
                    <a:pt x="10037" y="13801"/>
                  </a:cubicBezTo>
                  <a:lnTo>
                    <a:pt x="8320" y="13801"/>
                  </a:lnTo>
                  <a:cubicBezTo>
                    <a:pt x="8012" y="13801"/>
                    <a:pt x="8012" y="14258"/>
                    <a:pt x="8320" y="14258"/>
                  </a:cubicBezTo>
                  <a:lnTo>
                    <a:pt x="10037" y="14258"/>
                  </a:lnTo>
                  <a:cubicBezTo>
                    <a:pt x="10374" y="14258"/>
                    <a:pt x="10649" y="13984"/>
                    <a:pt x="10649" y="13642"/>
                  </a:cubicBezTo>
                  <a:lnTo>
                    <a:pt x="10649" y="13493"/>
                  </a:lnTo>
                  <a:cubicBezTo>
                    <a:pt x="10649" y="13190"/>
                    <a:pt x="10427" y="12935"/>
                    <a:pt x="10129" y="12887"/>
                  </a:cubicBezTo>
                  <a:lnTo>
                    <a:pt x="10129" y="12574"/>
                  </a:lnTo>
                  <a:cubicBezTo>
                    <a:pt x="10129" y="12237"/>
                    <a:pt x="9855" y="11963"/>
                    <a:pt x="9513" y="11963"/>
                  </a:cubicBezTo>
                  <a:lnTo>
                    <a:pt x="8464" y="11963"/>
                  </a:lnTo>
                  <a:lnTo>
                    <a:pt x="8464" y="8441"/>
                  </a:lnTo>
                  <a:cubicBezTo>
                    <a:pt x="8464" y="8289"/>
                    <a:pt x="8350" y="8213"/>
                    <a:pt x="8235" y="8213"/>
                  </a:cubicBezTo>
                  <a:cubicBezTo>
                    <a:pt x="8121" y="8213"/>
                    <a:pt x="8007" y="8289"/>
                    <a:pt x="8007" y="8441"/>
                  </a:cubicBezTo>
                  <a:lnTo>
                    <a:pt x="8007" y="11963"/>
                  </a:lnTo>
                  <a:lnTo>
                    <a:pt x="7564" y="11963"/>
                  </a:lnTo>
                  <a:lnTo>
                    <a:pt x="7564" y="3259"/>
                  </a:lnTo>
                  <a:cubicBezTo>
                    <a:pt x="7636" y="3273"/>
                    <a:pt x="7710" y="3280"/>
                    <a:pt x="7784" y="3280"/>
                  </a:cubicBezTo>
                  <a:cubicBezTo>
                    <a:pt x="7858" y="3280"/>
                    <a:pt x="7932" y="3273"/>
                    <a:pt x="8007" y="3259"/>
                  </a:cubicBezTo>
                  <a:lnTo>
                    <a:pt x="8007" y="7377"/>
                  </a:lnTo>
                  <a:cubicBezTo>
                    <a:pt x="8007" y="7529"/>
                    <a:pt x="8121" y="7605"/>
                    <a:pt x="8235" y="7605"/>
                  </a:cubicBezTo>
                  <a:cubicBezTo>
                    <a:pt x="8350" y="7605"/>
                    <a:pt x="8464" y="7529"/>
                    <a:pt x="8464" y="7377"/>
                  </a:cubicBezTo>
                  <a:lnTo>
                    <a:pt x="8464" y="3052"/>
                  </a:lnTo>
                  <a:cubicBezTo>
                    <a:pt x="8599" y="2951"/>
                    <a:pt x="8709" y="2816"/>
                    <a:pt x="8791" y="2657"/>
                  </a:cubicBezTo>
                  <a:lnTo>
                    <a:pt x="11043" y="3278"/>
                  </a:lnTo>
                  <a:cubicBezTo>
                    <a:pt x="11332" y="3355"/>
                    <a:pt x="11625" y="3413"/>
                    <a:pt x="11919" y="3451"/>
                  </a:cubicBezTo>
                  <a:cubicBezTo>
                    <a:pt x="11957" y="3634"/>
                    <a:pt x="12049" y="3802"/>
                    <a:pt x="12193" y="3927"/>
                  </a:cubicBezTo>
                  <a:lnTo>
                    <a:pt x="10634" y="7219"/>
                  </a:lnTo>
                  <a:lnTo>
                    <a:pt x="10504" y="7219"/>
                  </a:lnTo>
                  <a:cubicBezTo>
                    <a:pt x="10163" y="7223"/>
                    <a:pt x="9888" y="7498"/>
                    <a:pt x="9888" y="7834"/>
                  </a:cubicBezTo>
                  <a:lnTo>
                    <a:pt x="9888" y="7984"/>
                  </a:lnTo>
                  <a:cubicBezTo>
                    <a:pt x="9888" y="8320"/>
                    <a:pt x="10163" y="8595"/>
                    <a:pt x="10504" y="8595"/>
                  </a:cubicBezTo>
                  <a:lnTo>
                    <a:pt x="10687" y="8595"/>
                  </a:lnTo>
                  <a:cubicBezTo>
                    <a:pt x="10918" y="9600"/>
                    <a:pt x="11808" y="10313"/>
                    <a:pt x="12838" y="10313"/>
                  </a:cubicBezTo>
                  <a:cubicBezTo>
                    <a:pt x="13868" y="10313"/>
                    <a:pt x="14758" y="9600"/>
                    <a:pt x="14989" y="8595"/>
                  </a:cubicBezTo>
                  <a:cubicBezTo>
                    <a:pt x="15326" y="8595"/>
                    <a:pt x="15600" y="8320"/>
                    <a:pt x="15600" y="7984"/>
                  </a:cubicBezTo>
                  <a:lnTo>
                    <a:pt x="15600" y="7834"/>
                  </a:lnTo>
                  <a:cubicBezTo>
                    <a:pt x="15600" y="7498"/>
                    <a:pt x="15326" y="7223"/>
                    <a:pt x="14989" y="7219"/>
                  </a:cubicBezTo>
                  <a:lnTo>
                    <a:pt x="14859" y="7219"/>
                  </a:lnTo>
                  <a:lnTo>
                    <a:pt x="13300" y="3927"/>
                  </a:lnTo>
                  <a:cubicBezTo>
                    <a:pt x="13714" y="3566"/>
                    <a:pt x="13680" y="2912"/>
                    <a:pt x="13228" y="2599"/>
                  </a:cubicBezTo>
                  <a:cubicBezTo>
                    <a:pt x="13079" y="2495"/>
                    <a:pt x="12911" y="2446"/>
                    <a:pt x="12746" y="2446"/>
                  </a:cubicBezTo>
                  <a:cubicBezTo>
                    <a:pt x="12410" y="2446"/>
                    <a:pt x="12086" y="2649"/>
                    <a:pt x="11957" y="2994"/>
                  </a:cubicBezTo>
                  <a:cubicBezTo>
                    <a:pt x="11693" y="2960"/>
                    <a:pt x="11423" y="2907"/>
                    <a:pt x="11163" y="2835"/>
                  </a:cubicBezTo>
                  <a:lnTo>
                    <a:pt x="8907" y="2219"/>
                  </a:lnTo>
                  <a:cubicBezTo>
                    <a:pt x="8921" y="1849"/>
                    <a:pt x="8758" y="1493"/>
                    <a:pt x="8464" y="1266"/>
                  </a:cubicBezTo>
                  <a:lnTo>
                    <a:pt x="8464" y="540"/>
                  </a:lnTo>
                  <a:cubicBezTo>
                    <a:pt x="8459" y="246"/>
                    <a:pt x="8219" y="6"/>
                    <a:pt x="79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64" name="Google Shape;19464;p74"/>
          <p:cNvGrpSpPr/>
          <p:nvPr/>
        </p:nvGrpSpPr>
        <p:grpSpPr>
          <a:xfrm>
            <a:off x="870273" y="4293811"/>
            <a:ext cx="411300" cy="353258"/>
            <a:chOff x="870273" y="4293811"/>
            <a:chExt cx="411300" cy="353258"/>
          </a:xfrm>
        </p:grpSpPr>
        <p:sp>
          <p:nvSpPr>
            <p:cNvPr id="19465" name="Google Shape;19465;p74"/>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6" name="Google Shape;19466;p74"/>
            <p:cNvSpPr/>
            <p:nvPr/>
          </p:nvSpPr>
          <p:spPr>
            <a:xfrm>
              <a:off x="889183" y="4486400"/>
              <a:ext cx="373453" cy="154506"/>
            </a:xfrm>
            <a:custGeom>
              <a:rect b="b" l="l" r="r" t="t"/>
              <a:pathLst>
                <a:path extrusionOk="0" h="5891" w="14239">
                  <a:moveTo>
                    <a:pt x="1" y="1"/>
                  </a:moveTo>
                  <a:lnTo>
                    <a:pt x="1" y="5154"/>
                  </a:lnTo>
                  <a:cubicBezTo>
                    <a:pt x="1" y="5563"/>
                    <a:pt x="333" y="5890"/>
                    <a:pt x="737" y="5890"/>
                  </a:cubicBezTo>
                  <a:lnTo>
                    <a:pt x="13503" y="5890"/>
                  </a:lnTo>
                  <a:cubicBezTo>
                    <a:pt x="13907" y="5890"/>
                    <a:pt x="14239" y="5563"/>
                    <a:pt x="14239" y="5154"/>
                  </a:cubicBezTo>
                  <a:lnTo>
                    <a:pt x="14239" y="4909"/>
                  </a:lnTo>
                  <a:lnTo>
                    <a:pt x="1969" y="4909"/>
                  </a:lnTo>
                  <a:cubicBezTo>
                    <a:pt x="1425" y="4909"/>
                    <a:pt x="987" y="4471"/>
                    <a:pt x="987" y="3927"/>
                  </a:cubicBezTo>
                  <a:lnTo>
                    <a:pt x="987" y="2445"/>
                  </a:lnTo>
                  <a:cubicBezTo>
                    <a:pt x="987" y="2309"/>
                    <a:pt x="1098" y="2203"/>
                    <a:pt x="1231" y="2203"/>
                  </a:cubicBezTo>
                  <a:cubicBezTo>
                    <a:pt x="1240" y="2203"/>
                    <a:pt x="1248" y="2204"/>
                    <a:pt x="1257" y="2204"/>
                  </a:cubicBezTo>
                  <a:cubicBezTo>
                    <a:pt x="1329" y="2214"/>
                    <a:pt x="1401" y="2214"/>
                    <a:pt x="1478" y="2214"/>
                  </a:cubicBezTo>
                  <a:lnTo>
                    <a:pt x="12766" y="2214"/>
                  </a:lnTo>
                  <a:cubicBezTo>
                    <a:pt x="13296" y="2214"/>
                    <a:pt x="13815" y="2041"/>
                    <a:pt x="14239" y="1718"/>
                  </a:cubicBezTo>
                  <a:lnTo>
                    <a:pt x="1423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7" name="Google Shape;19467;p74"/>
            <p:cNvSpPr/>
            <p:nvPr/>
          </p:nvSpPr>
          <p:spPr>
            <a:xfrm>
              <a:off x="876332" y="4357675"/>
              <a:ext cx="399183" cy="167358"/>
            </a:xfrm>
            <a:custGeom>
              <a:rect b="b" l="l" r="r" t="t"/>
              <a:pathLst>
                <a:path extrusionOk="0" h="6381" w="15220">
                  <a:moveTo>
                    <a:pt x="982" y="1"/>
                  </a:moveTo>
                  <a:cubicBezTo>
                    <a:pt x="443" y="1"/>
                    <a:pt x="0" y="439"/>
                    <a:pt x="0" y="982"/>
                  </a:cubicBezTo>
                  <a:lnTo>
                    <a:pt x="0" y="4418"/>
                  </a:lnTo>
                  <a:cubicBezTo>
                    <a:pt x="0" y="5505"/>
                    <a:pt x="881" y="6381"/>
                    <a:pt x="1963" y="6381"/>
                  </a:cubicBezTo>
                  <a:lnTo>
                    <a:pt x="13256" y="6381"/>
                  </a:lnTo>
                  <a:cubicBezTo>
                    <a:pt x="14339" y="6381"/>
                    <a:pt x="15220" y="5500"/>
                    <a:pt x="15220" y="4418"/>
                  </a:cubicBezTo>
                  <a:lnTo>
                    <a:pt x="15220" y="982"/>
                  </a:lnTo>
                  <a:cubicBezTo>
                    <a:pt x="15220" y="439"/>
                    <a:pt x="14777" y="1"/>
                    <a:pt x="14238"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8" name="Google Shape;19468;p74"/>
            <p:cNvSpPr/>
            <p:nvPr/>
          </p:nvSpPr>
          <p:spPr>
            <a:xfrm>
              <a:off x="908513" y="4357675"/>
              <a:ext cx="334820" cy="19330"/>
            </a:xfrm>
            <a:custGeom>
              <a:rect b="b" l="l" r="r" t="t"/>
              <a:pathLst>
                <a:path extrusionOk="0" h="737" w="12766">
                  <a:moveTo>
                    <a:pt x="366" y="1"/>
                  </a:moveTo>
                  <a:cubicBezTo>
                    <a:pt x="164" y="1"/>
                    <a:pt x="0" y="164"/>
                    <a:pt x="0" y="371"/>
                  </a:cubicBezTo>
                  <a:cubicBezTo>
                    <a:pt x="0" y="573"/>
                    <a:pt x="164" y="737"/>
                    <a:pt x="366" y="737"/>
                  </a:cubicBezTo>
                  <a:lnTo>
                    <a:pt x="12395" y="737"/>
                  </a:lnTo>
                  <a:cubicBezTo>
                    <a:pt x="12602" y="737"/>
                    <a:pt x="12766" y="573"/>
                    <a:pt x="12766" y="371"/>
                  </a:cubicBezTo>
                  <a:cubicBezTo>
                    <a:pt x="12766" y="164"/>
                    <a:pt x="12602" y="1"/>
                    <a:pt x="12395"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9" name="Google Shape;19469;p74"/>
            <p:cNvSpPr/>
            <p:nvPr/>
          </p:nvSpPr>
          <p:spPr>
            <a:xfrm>
              <a:off x="947120" y="4357675"/>
              <a:ext cx="25782" cy="283231"/>
            </a:xfrm>
            <a:custGeom>
              <a:rect b="b" l="l" r="r" t="t"/>
              <a:pathLst>
                <a:path extrusionOk="0" h="10799" w="983">
                  <a:moveTo>
                    <a:pt x="0" y="1"/>
                  </a:moveTo>
                  <a:lnTo>
                    <a:pt x="0"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0" name="Google Shape;19470;p74"/>
            <p:cNvSpPr/>
            <p:nvPr/>
          </p:nvSpPr>
          <p:spPr>
            <a:xfrm>
              <a:off x="947120" y="4357675"/>
              <a:ext cx="25782" cy="19330"/>
            </a:xfrm>
            <a:custGeom>
              <a:rect b="b" l="l" r="r" t="t"/>
              <a:pathLst>
                <a:path extrusionOk="0" h="737" w="983">
                  <a:moveTo>
                    <a:pt x="0" y="1"/>
                  </a:moveTo>
                  <a:lnTo>
                    <a:pt x="0"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1" name="Google Shape;19471;p74"/>
            <p:cNvSpPr/>
            <p:nvPr/>
          </p:nvSpPr>
          <p:spPr>
            <a:xfrm>
              <a:off x="947120" y="4544337"/>
              <a:ext cx="25782" cy="19330"/>
            </a:xfrm>
            <a:custGeom>
              <a:rect b="b" l="l" r="r" t="t"/>
              <a:pathLst>
                <a:path extrusionOk="0" h="737" w="983">
                  <a:moveTo>
                    <a:pt x="0" y="0"/>
                  </a:moveTo>
                  <a:lnTo>
                    <a:pt x="0"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2" name="Google Shape;19472;p74"/>
            <p:cNvSpPr/>
            <p:nvPr/>
          </p:nvSpPr>
          <p:spPr>
            <a:xfrm>
              <a:off x="947120" y="4615125"/>
              <a:ext cx="25782" cy="25782"/>
            </a:xfrm>
            <a:custGeom>
              <a:rect b="b" l="l" r="r" t="t"/>
              <a:pathLst>
                <a:path extrusionOk="0" h="983" w="983">
                  <a:moveTo>
                    <a:pt x="0" y="1"/>
                  </a:moveTo>
                  <a:lnTo>
                    <a:pt x="0"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3" name="Google Shape;19473;p74"/>
            <p:cNvSpPr/>
            <p:nvPr/>
          </p:nvSpPr>
          <p:spPr>
            <a:xfrm>
              <a:off x="1178944" y="4357675"/>
              <a:ext cx="25782" cy="283231"/>
            </a:xfrm>
            <a:custGeom>
              <a:rect b="b" l="l" r="r" t="t"/>
              <a:pathLst>
                <a:path extrusionOk="0" h="10799" w="983">
                  <a:moveTo>
                    <a:pt x="1" y="1"/>
                  </a:moveTo>
                  <a:lnTo>
                    <a:pt x="1" y="10798"/>
                  </a:lnTo>
                  <a:lnTo>
                    <a:pt x="982" y="10798"/>
                  </a:lnTo>
                  <a:lnTo>
                    <a:pt x="982" y="1"/>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74"/>
            <p:cNvSpPr/>
            <p:nvPr/>
          </p:nvSpPr>
          <p:spPr>
            <a:xfrm>
              <a:off x="1178944" y="4357675"/>
              <a:ext cx="25782" cy="19330"/>
            </a:xfrm>
            <a:custGeom>
              <a:rect b="b" l="l" r="r" t="t"/>
              <a:pathLst>
                <a:path extrusionOk="0" h="737" w="983">
                  <a:moveTo>
                    <a:pt x="1" y="1"/>
                  </a:moveTo>
                  <a:lnTo>
                    <a:pt x="1" y="737"/>
                  </a:lnTo>
                  <a:lnTo>
                    <a:pt x="982" y="737"/>
                  </a:lnTo>
                  <a:lnTo>
                    <a:pt x="982" y="1"/>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74"/>
            <p:cNvSpPr/>
            <p:nvPr/>
          </p:nvSpPr>
          <p:spPr>
            <a:xfrm>
              <a:off x="1178944" y="4544337"/>
              <a:ext cx="25782" cy="19330"/>
            </a:xfrm>
            <a:custGeom>
              <a:rect b="b" l="l" r="r" t="t"/>
              <a:pathLst>
                <a:path extrusionOk="0" h="737" w="983">
                  <a:moveTo>
                    <a:pt x="1" y="0"/>
                  </a:moveTo>
                  <a:lnTo>
                    <a:pt x="1" y="736"/>
                  </a:lnTo>
                  <a:lnTo>
                    <a:pt x="982" y="736"/>
                  </a:lnTo>
                  <a:lnTo>
                    <a:pt x="98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74"/>
            <p:cNvSpPr/>
            <p:nvPr/>
          </p:nvSpPr>
          <p:spPr>
            <a:xfrm>
              <a:off x="1178944" y="4615125"/>
              <a:ext cx="25782" cy="25782"/>
            </a:xfrm>
            <a:custGeom>
              <a:rect b="b" l="l" r="r" t="t"/>
              <a:pathLst>
                <a:path extrusionOk="0" h="983" w="983">
                  <a:moveTo>
                    <a:pt x="1" y="1"/>
                  </a:moveTo>
                  <a:lnTo>
                    <a:pt x="1" y="982"/>
                  </a:lnTo>
                  <a:lnTo>
                    <a:pt x="982" y="982"/>
                  </a:lnTo>
                  <a:lnTo>
                    <a:pt x="98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74"/>
            <p:cNvSpPr/>
            <p:nvPr/>
          </p:nvSpPr>
          <p:spPr>
            <a:xfrm>
              <a:off x="1043794" y="4473522"/>
              <a:ext cx="64389" cy="25782"/>
            </a:xfrm>
            <a:custGeom>
              <a:rect b="b" l="l" r="r" t="t"/>
              <a:pathLst>
                <a:path extrusionOk="0" h="983" w="2455">
                  <a:moveTo>
                    <a:pt x="246" y="1"/>
                  </a:moveTo>
                  <a:cubicBezTo>
                    <a:pt x="106" y="1"/>
                    <a:pt x="0" y="111"/>
                    <a:pt x="0" y="246"/>
                  </a:cubicBezTo>
                  <a:lnTo>
                    <a:pt x="0" y="737"/>
                  </a:lnTo>
                  <a:cubicBezTo>
                    <a:pt x="0" y="872"/>
                    <a:pt x="106" y="982"/>
                    <a:pt x="246" y="982"/>
                  </a:cubicBezTo>
                  <a:lnTo>
                    <a:pt x="2209" y="982"/>
                  </a:lnTo>
                  <a:cubicBezTo>
                    <a:pt x="2344" y="982"/>
                    <a:pt x="2454" y="872"/>
                    <a:pt x="2454" y="737"/>
                  </a:cubicBezTo>
                  <a:lnTo>
                    <a:pt x="2454" y="246"/>
                  </a:lnTo>
                  <a:cubicBezTo>
                    <a:pt x="2454" y="111"/>
                    <a:pt x="2344" y="1"/>
                    <a:pt x="2209"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74"/>
            <p:cNvSpPr/>
            <p:nvPr/>
          </p:nvSpPr>
          <p:spPr>
            <a:xfrm>
              <a:off x="934373" y="4499278"/>
              <a:ext cx="51511" cy="45085"/>
            </a:xfrm>
            <a:custGeom>
              <a:rect b="b" l="l" r="r" t="t"/>
              <a:pathLst>
                <a:path extrusionOk="0" h="1719" w="1964">
                  <a:moveTo>
                    <a:pt x="246" y="0"/>
                  </a:moveTo>
                  <a:cubicBezTo>
                    <a:pt x="106" y="0"/>
                    <a:pt x="0" y="111"/>
                    <a:pt x="0" y="246"/>
                  </a:cubicBezTo>
                  <a:lnTo>
                    <a:pt x="0" y="1473"/>
                  </a:lnTo>
                  <a:cubicBezTo>
                    <a:pt x="0" y="1608"/>
                    <a:pt x="106" y="1718"/>
                    <a:pt x="246" y="1718"/>
                  </a:cubicBezTo>
                  <a:lnTo>
                    <a:pt x="1713" y="1718"/>
                  </a:lnTo>
                  <a:cubicBezTo>
                    <a:pt x="1853" y="1718"/>
                    <a:pt x="1964" y="1608"/>
                    <a:pt x="1964" y="1473"/>
                  </a:cubicBezTo>
                  <a:lnTo>
                    <a:pt x="1964" y="246"/>
                  </a:lnTo>
                  <a:cubicBezTo>
                    <a:pt x="1964" y="111"/>
                    <a:pt x="1853" y="0"/>
                    <a:pt x="1713"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74"/>
            <p:cNvSpPr/>
            <p:nvPr/>
          </p:nvSpPr>
          <p:spPr>
            <a:xfrm>
              <a:off x="934373" y="4499278"/>
              <a:ext cx="51511" cy="19330"/>
            </a:xfrm>
            <a:custGeom>
              <a:rect b="b" l="l" r="r" t="t"/>
              <a:pathLst>
                <a:path extrusionOk="0" h="737" w="1964">
                  <a:moveTo>
                    <a:pt x="246" y="0"/>
                  </a:moveTo>
                  <a:cubicBezTo>
                    <a:pt x="106" y="0"/>
                    <a:pt x="0" y="111"/>
                    <a:pt x="0" y="246"/>
                  </a:cubicBezTo>
                  <a:lnTo>
                    <a:pt x="0" y="737"/>
                  </a:lnTo>
                  <a:lnTo>
                    <a:pt x="1964" y="737"/>
                  </a:lnTo>
                  <a:lnTo>
                    <a:pt x="1964" y="246"/>
                  </a:lnTo>
                  <a:cubicBezTo>
                    <a:pt x="1964" y="111"/>
                    <a:pt x="1853" y="0"/>
                    <a:pt x="1713"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74"/>
            <p:cNvSpPr/>
            <p:nvPr/>
          </p:nvSpPr>
          <p:spPr>
            <a:xfrm>
              <a:off x="1166067" y="4499278"/>
              <a:ext cx="51511" cy="45085"/>
            </a:xfrm>
            <a:custGeom>
              <a:rect b="b" l="l" r="r" t="t"/>
              <a:pathLst>
                <a:path extrusionOk="0" h="1719" w="1964">
                  <a:moveTo>
                    <a:pt x="246" y="0"/>
                  </a:moveTo>
                  <a:cubicBezTo>
                    <a:pt x="111" y="0"/>
                    <a:pt x="1" y="111"/>
                    <a:pt x="1" y="246"/>
                  </a:cubicBezTo>
                  <a:lnTo>
                    <a:pt x="1" y="1473"/>
                  </a:lnTo>
                  <a:cubicBezTo>
                    <a:pt x="1" y="1608"/>
                    <a:pt x="111" y="1718"/>
                    <a:pt x="246" y="1718"/>
                  </a:cubicBezTo>
                  <a:lnTo>
                    <a:pt x="1719" y="1718"/>
                  </a:lnTo>
                  <a:cubicBezTo>
                    <a:pt x="1853" y="1718"/>
                    <a:pt x="1964" y="1608"/>
                    <a:pt x="1964" y="1473"/>
                  </a:cubicBezTo>
                  <a:lnTo>
                    <a:pt x="1964" y="246"/>
                  </a:lnTo>
                  <a:cubicBezTo>
                    <a:pt x="1964" y="111"/>
                    <a:pt x="1853" y="0"/>
                    <a:pt x="1719"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74"/>
            <p:cNvSpPr/>
            <p:nvPr/>
          </p:nvSpPr>
          <p:spPr>
            <a:xfrm>
              <a:off x="1166067" y="4499278"/>
              <a:ext cx="51511" cy="19330"/>
            </a:xfrm>
            <a:custGeom>
              <a:rect b="b" l="l" r="r" t="t"/>
              <a:pathLst>
                <a:path extrusionOk="0" h="737" w="1964">
                  <a:moveTo>
                    <a:pt x="246" y="0"/>
                  </a:moveTo>
                  <a:cubicBezTo>
                    <a:pt x="111" y="0"/>
                    <a:pt x="1" y="111"/>
                    <a:pt x="1" y="246"/>
                  </a:cubicBezTo>
                  <a:lnTo>
                    <a:pt x="1" y="737"/>
                  </a:lnTo>
                  <a:lnTo>
                    <a:pt x="1964" y="737"/>
                  </a:lnTo>
                  <a:lnTo>
                    <a:pt x="1964" y="246"/>
                  </a:lnTo>
                  <a:cubicBezTo>
                    <a:pt x="1964" y="111"/>
                    <a:pt x="1853" y="0"/>
                    <a:pt x="1719"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2" name="Google Shape;19482;p74"/>
            <p:cNvSpPr/>
            <p:nvPr/>
          </p:nvSpPr>
          <p:spPr>
            <a:xfrm>
              <a:off x="870273" y="4293811"/>
              <a:ext cx="411300" cy="353258"/>
            </a:xfrm>
            <a:custGeom>
              <a:rect b="b" l="l" r="r" t="t"/>
              <a:pathLst>
                <a:path extrusionOk="0" h="13469" w="15682">
                  <a:moveTo>
                    <a:pt x="8969" y="458"/>
                  </a:moveTo>
                  <a:cubicBezTo>
                    <a:pt x="9205" y="458"/>
                    <a:pt x="9412" y="622"/>
                    <a:pt x="9465" y="857"/>
                  </a:cubicBezTo>
                  <a:lnTo>
                    <a:pt x="9763" y="2210"/>
                  </a:lnTo>
                  <a:lnTo>
                    <a:pt x="5919" y="2210"/>
                  </a:lnTo>
                  <a:lnTo>
                    <a:pt x="6217" y="857"/>
                  </a:lnTo>
                  <a:cubicBezTo>
                    <a:pt x="6270" y="622"/>
                    <a:pt x="6477" y="458"/>
                    <a:pt x="6712" y="458"/>
                  </a:cubicBezTo>
                  <a:close/>
                  <a:moveTo>
                    <a:pt x="3686" y="2667"/>
                  </a:moveTo>
                  <a:lnTo>
                    <a:pt x="3686" y="7608"/>
                  </a:lnTo>
                  <a:lnTo>
                    <a:pt x="3161" y="7608"/>
                  </a:lnTo>
                  <a:lnTo>
                    <a:pt x="3161" y="2667"/>
                  </a:lnTo>
                  <a:close/>
                  <a:moveTo>
                    <a:pt x="12520" y="2667"/>
                  </a:moveTo>
                  <a:lnTo>
                    <a:pt x="12520" y="7608"/>
                  </a:lnTo>
                  <a:lnTo>
                    <a:pt x="12001" y="7608"/>
                  </a:lnTo>
                  <a:lnTo>
                    <a:pt x="12001" y="2667"/>
                  </a:lnTo>
                  <a:close/>
                  <a:moveTo>
                    <a:pt x="2704" y="2667"/>
                  </a:moveTo>
                  <a:lnTo>
                    <a:pt x="2704" y="7608"/>
                  </a:lnTo>
                  <a:lnTo>
                    <a:pt x="2690" y="7608"/>
                  </a:lnTo>
                  <a:cubicBezTo>
                    <a:pt x="2425" y="7608"/>
                    <a:pt x="2213" y="7820"/>
                    <a:pt x="2213" y="8085"/>
                  </a:cubicBezTo>
                  <a:lnTo>
                    <a:pt x="2213" y="8590"/>
                  </a:lnTo>
                  <a:lnTo>
                    <a:pt x="2199" y="8590"/>
                  </a:lnTo>
                  <a:cubicBezTo>
                    <a:pt x="1242" y="8590"/>
                    <a:pt x="462" y="7810"/>
                    <a:pt x="462" y="6858"/>
                  </a:cubicBezTo>
                  <a:lnTo>
                    <a:pt x="462" y="3417"/>
                  </a:lnTo>
                  <a:cubicBezTo>
                    <a:pt x="462" y="3003"/>
                    <a:pt x="799" y="2667"/>
                    <a:pt x="1213" y="2667"/>
                  </a:cubicBezTo>
                  <a:close/>
                  <a:moveTo>
                    <a:pt x="11539" y="2671"/>
                  </a:moveTo>
                  <a:lnTo>
                    <a:pt x="11539" y="7608"/>
                  </a:lnTo>
                  <a:lnTo>
                    <a:pt x="11524" y="7608"/>
                  </a:lnTo>
                  <a:cubicBezTo>
                    <a:pt x="11260" y="7608"/>
                    <a:pt x="11048" y="7825"/>
                    <a:pt x="11048" y="8085"/>
                  </a:cubicBezTo>
                  <a:lnTo>
                    <a:pt x="11048" y="8590"/>
                  </a:lnTo>
                  <a:lnTo>
                    <a:pt x="4634" y="8590"/>
                  </a:lnTo>
                  <a:lnTo>
                    <a:pt x="4634" y="8085"/>
                  </a:lnTo>
                  <a:cubicBezTo>
                    <a:pt x="4634" y="7825"/>
                    <a:pt x="4422" y="7608"/>
                    <a:pt x="4157" y="7608"/>
                  </a:cubicBezTo>
                  <a:lnTo>
                    <a:pt x="4143" y="7608"/>
                  </a:lnTo>
                  <a:lnTo>
                    <a:pt x="4143" y="2671"/>
                  </a:lnTo>
                  <a:close/>
                  <a:moveTo>
                    <a:pt x="14469" y="2667"/>
                  </a:moveTo>
                  <a:cubicBezTo>
                    <a:pt x="14888" y="2667"/>
                    <a:pt x="15220" y="3003"/>
                    <a:pt x="15224" y="3422"/>
                  </a:cubicBezTo>
                  <a:lnTo>
                    <a:pt x="15224" y="6858"/>
                  </a:lnTo>
                  <a:lnTo>
                    <a:pt x="15220" y="6858"/>
                  </a:lnTo>
                  <a:cubicBezTo>
                    <a:pt x="15220" y="7815"/>
                    <a:pt x="14445" y="8590"/>
                    <a:pt x="13487" y="8590"/>
                  </a:cubicBezTo>
                  <a:lnTo>
                    <a:pt x="13473" y="8590"/>
                  </a:lnTo>
                  <a:lnTo>
                    <a:pt x="13473" y="8085"/>
                  </a:lnTo>
                  <a:cubicBezTo>
                    <a:pt x="13473" y="7820"/>
                    <a:pt x="13256" y="7608"/>
                    <a:pt x="12997" y="7608"/>
                  </a:cubicBezTo>
                  <a:lnTo>
                    <a:pt x="12982" y="7608"/>
                  </a:lnTo>
                  <a:lnTo>
                    <a:pt x="12982" y="2667"/>
                  </a:lnTo>
                  <a:close/>
                  <a:moveTo>
                    <a:pt x="4157" y="8065"/>
                  </a:moveTo>
                  <a:cubicBezTo>
                    <a:pt x="4167" y="8065"/>
                    <a:pt x="4177" y="8070"/>
                    <a:pt x="4177" y="8080"/>
                  </a:cubicBezTo>
                  <a:lnTo>
                    <a:pt x="4177" y="9307"/>
                  </a:lnTo>
                  <a:cubicBezTo>
                    <a:pt x="4177" y="9316"/>
                    <a:pt x="4167" y="9326"/>
                    <a:pt x="4157" y="9326"/>
                  </a:cubicBezTo>
                  <a:lnTo>
                    <a:pt x="2690" y="9326"/>
                  </a:lnTo>
                  <a:cubicBezTo>
                    <a:pt x="2680" y="9326"/>
                    <a:pt x="2671" y="9316"/>
                    <a:pt x="2671" y="9307"/>
                  </a:cubicBezTo>
                  <a:lnTo>
                    <a:pt x="2671" y="8085"/>
                  </a:lnTo>
                  <a:cubicBezTo>
                    <a:pt x="2671" y="8075"/>
                    <a:pt x="2680" y="8065"/>
                    <a:pt x="2685" y="8065"/>
                  </a:cubicBezTo>
                  <a:lnTo>
                    <a:pt x="3195" y="8065"/>
                  </a:lnTo>
                  <a:lnTo>
                    <a:pt x="3195" y="8575"/>
                  </a:lnTo>
                  <a:cubicBezTo>
                    <a:pt x="3195" y="8727"/>
                    <a:pt x="3309" y="8803"/>
                    <a:pt x="3424" y="8803"/>
                  </a:cubicBezTo>
                  <a:cubicBezTo>
                    <a:pt x="3538" y="8803"/>
                    <a:pt x="3652" y="8727"/>
                    <a:pt x="3652" y="8575"/>
                  </a:cubicBezTo>
                  <a:lnTo>
                    <a:pt x="3652" y="8065"/>
                  </a:lnTo>
                  <a:close/>
                  <a:moveTo>
                    <a:pt x="12997" y="8065"/>
                  </a:moveTo>
                  <a:cubicBezTo>
                    <a:pt x="13006" y="8065"/>
                    <a:pt x="13011" y="8070"/>
                    <a:pt x="13011" y="8080"/>
                  </a:cubicBezTo>
                  <a:lnTo>
                    <a:pt x="13011" y="9307"/>
                  </a:lnTo>
                  <a:lnTo>
                    <a:pt x="13011" y="9312"/>
                  </a:lnTo>
                  <a:cubicBezTo>
                    <a:pt x="13011" y="9321"/>
                    <a:pt x="13006" y="9326"/>
                    <a:pt x="12997" y="9326"/>
                  </a:cubicBezTo>
                  <a:lnTo>
                    <a:pt x="11524" y="9326"/>
                  </a:lnTo>
                  <a:cubicBezTo>
                    <a:pt x="11515" y="9326"/>
                    <a:pt x="11510" y="9321"/>
                    <a:pt x="11510" y="9312"/>
                  </a:cubicBezTo>
                  <a:lnTo>
                    <a:pt x="11510" y="8085"/>
                  </a:lnTo>
                  <a:cubicBezTo>
                    <a:pt x="11510" y="8075"/>
                    <a:pt x="11515" y="8070"/>
                    <a:pt x="11524" y="8070"/>
                  </a:cubicBezTo>
                  <a:lnTo>
                    <a:pt x="12029" y="8070"/>
                  </a:lnTo>
                  <a:lnTo>
                    <a:pt x="12029" y="8575"/>
                  </a:lnTo>
                  <a:cubicBezTo>
                    <a:pt x="12029" y="8727"/>
                    <a:pt x="12144" y="8803"/>
                    <a:pt x="12259" y="8803"/>
                  </a:cubicBezTo>
                  <a:cubicBezTo>
                    <a:pt x="12373" y="8803"/>
                    <a:pt x="12489" y="8727"/>
                    <a:pt x="12491" y="8575"/>
                  </a:cubicBezTo>
                  <a:lnTo>
                    <a:pt x="12491" y="8065"/>
                  </a:lnTo>
                  <a:close/>
                  <a:moveTo>
                    <a:pt x="953" y="8662"/>
                  </a:moveTo>
                  <a:cubicBezTo>
                    <a:pt x="1319" y="8912"/>
                    <a:pt x="1752" y="9047"/>
                    <a:pt x="2194" y="9047"/>
                  </a:cubicBezTo>
                  <a:lnTo>
                    <a:pt x="2213" y="9047"/>
                  </a:lnTo>
                  <a:lnTo>
                    <a:pt x="2213" y="9312"/>
                  </a:lnTo>
                  <a:cubicBezTo>
                    <a:pt x="2213" y="9571"/>
                    <a:pt x="2425" y="9783"/>
                    <a:pt x="2685" y="9783"/>
                  </a:cubicBezTo>
                  <a:lnTo>
                    <a:pt x="3686" y="9783"/>
                  </a:lnTo>
                  <a:lnTo>
                    <a:pt x="3686" y="13007"/>
                  </a:lnTo>
                  <a:lnTo>
                    <a:pt x="3161" y="13007"/>
                  </a:lnTo>
                  <a:lnTo>
                    <a:pt x="3161" y="10539"/>
                  </a:lnTo>
                  <a:cubicBezTo>
                    <a:pt x="3161" y="10385"/>
                    <a:pt x="3047" y="10308"/>
                    <a:pt x="2933" y="10308"/>
                  </a:cubicBezTo>
                  <a:cubicBezTo>
                    <a:pt x="2819" y="10308"/>
                    <a:pt x="2704" y="10385"/>
                    <a:pt x="2704" y="10539"/>
                  </a:cubicBezTo>
                  <a:lnTo>
                    <a:pt x="2704" y="13007"/>
                  </a:lnTo>
                  <a:lnTo>
                    <a:pt x="1458" y="13007"/>
                  </a:lnTo>
                  <a:cubicBezTo>
                    <a:pt x="1179" y="13007"/>
                    <a:pt x="953" y="12781"/>
                    <a:pt x="953" y="12502"/>
                  </a:cubicBezTo>
                  <a:lnTo>
                    <a:pt x="953" y="8662"/>
                  </a:lnTo>
                  <a:close/>
                  <a:moveTo>
                    <a:pt x="11048" y="9052"/>
                  </a:moveTo>
                  <a:lnTo>
                    <a:pt x="11048" y="9312"/>
                  </a:lnTo>
                  <a:cubicBezTo>
                    <a:pt x="11048" y="9571"/>
                    <a:pt x="11260" y="9788"/>
                    <a:pt x="11524" y="9788"/>
                  </a:cubicBezTo>
                  <a:lnTo>
                    <a:pt x="12520" y="9788"/>
                  </a:lnTo>
                  <a:lnTo>
                    <a:pt x="12520" y="13007"/>
                  </a:lnTo>
                  <a:lnTo>
                    <a:pt x="12001" y="13007"/>
                  </a:lnTo>
                  <a:lnTo>
                    <a:pt x="12001" y="10539"/>
                  </a:lnTo>
                  <a:cubicBezTo>
                    <a:pt x="11996" y="10409"/>
                    <a:pt x="11895" y="10308"/>
                    <a:pt x="11770" y="10308"/>
                  </a:cubicBezTo>
                  <a:cubicBezTo>
                    <a:pt x="11640" y="10308"/>
                    <a:pt x="11539" y="10414"/>
                    <a:pt x="11539" y="10539"/>
                  </a:cubicBezTo>
                  <a:lnTo>
                    <a:pt x="11539" y="13007"/>
                  </a:lnTo>
                  <a:lnTo>
                    <a:pt x="4143" y="13007"/>
                  </a:lnTo>
                  <a:lnTo>
                    <a:pt x="4143" y="9788"/>
                  </a:lnTo>
                  <a:lnTo>
                    <a:pt x="4162" y="9788"/>
                  </a:lnTo>
                  <a:cubicBezTo>
                    <a:pt x="4422" y="9788"/>
                    <a:pt x="4634" y="9571"/>
                    <a:pt x="4634" y="9312"/>
                  </a:cubicBezTo>
                  <a:lnTo>
                    <a:pt x="4634" y="9052"/>
                  </a:lnTo>
                  <a:close/>
                  <a:moveTo>
                    <a:pt x="14734" y="8662"/>
                  </a:moveTo>
                  <a:lnTo>
                    <a:pt x="14734" y="12502"/>
                  </a:lnTo>
                  <a:cubicBezTo>
                    <a:pt x="14729" y="12781"/>
                    <a:pt x="14503" y="13007"/>
                    <a:pt x="14224" y="13007"/>
                  </a:cubicBezTo>
                  <a:lnTo>
                    <a:pt x="12982" y="13007"/>
                  </a:lnTo>
                  <a:lnTo>
                    <a:pt x="12982" y="9788"/>
                  </a:lnTo>
                  <a:lnTo>
                    <a:pt x="12997" y="9788"/>
                  </a:lnTo>
                  <a:cubicBezTo>
                    <a:pt x="13261" y="9783"/>
                    <a:pt x="13473" y="9571"/>
                    <a:pt x="13473" y="9312"/>
                  </a:cubicBezTo>
                  <a:lnTo>
                    <a:pt x="13473" y="9052"/>
                  </a:lnTo>
                  <a:lnTo>
                    <a:pt x="13487" y="9052"/>
                  </a:lnTo>
                  <a:cubicBezTo>
                    <a:pt x="13935" y="9052"/>
                    <a:pt x="14368" y="8917"/>
                    <a:pt x="14734" y="8662"/>
                  </a:cubicBezTo>
                  <a:close/>
                  <a:moveTo>
                    <a:pt x="6702" y="1"/>
                  </a:moveTo>
                  <a:cubicBezTo>
                    <a:pt x="6254" y="1"/>
                    <a:pt x="5870" y="317"/>
                    <a:pt x="5769" y="756"/>
                  </a:cubicBezTo>
                  <a:lnTo>
                    <a:pt x="5447" y="2210"/>
                  </a:lnTo>
                  <a:lnTo>
                    <a:pt x="1213" y="2210"/>
                  </a:lnTo>
                  <a:cubicBezTo>
                    <a:pt x="544" y="2210"/>
                    <a:pt x="5" y="2753"/>
                    <a:pt x="5" y="3422"/>
                  </a:cubicBezTo>
                  <a:lnTo>
                    <a:pt x="5" y="6858"/>
                  </a:lnTo>
                  <a:cubicBezTo>
                    <a:pt x="0" y="7358"/>
                    <a:pt x="173" y="7849"/>
                    <a:pt x="496" y="8239"/>
                  </a:cubicBezTo>
                  <a:lnTo>
                    <a:pt x="496" y="12502"/>
                  </a:lnTo>
                  <a:cubicBezTo>
                    <a:pt x="496" y="13036"/>
                    <a:pt x="929" y="13469"/>
                    <a:pt x="1458" y="13469"/>
                  </a:cubicBezTo>
                  <a:lnTo>
                    <a:pt x="14224" y="13469"/>
                  </a:lnTo>
                  <a:cubicBezTo>
                    <a:pt x="14758" y="13469"/>
                    <a:pt x="15186" y="13036"/>
                    <a:pt x="15191" y="12502"/>
                  </a:cubicBezTo>
                  <a:lnTo>
                    <a:pt x="15191" y="8239"/>
                  </a:lnTo>
                  <a:cubicBezTo>
                    <a:pt x="15508" y="7849"/>
                    <a:pt x="15682" y="7358"/>
                    <a:pt x="15682" y="6858"/>
                  </a:cubicBezTo>
                  <a:lnTo>
                    <a:pt x="15682" y="3422"/>
                  </a:lnTo>
                  <a:cubicBezTo>
                    <a:pt x="15677" y="2753"/>
                    <a:pt x="15138" y="2210"/>
                    <a:pt x="14469" y="2210"/>
                  </a:cubicBezTo>
                  <a:lnTo>
                    <a:pt x="10235" y="2210"/>
                  </a:lnTo>
                  <a:lnTo>
                    <a:pt x="9917" y="756"/>
                  </a:lnTo>
                  <a:cubicBezTo>
                    <a:pt x="9817" y="317"/>
                    <a:pt x="9432" y="1"/>
                    <a:pt x="8984" y="1"/>
                  </a:cubicBezTo>
                  <a:cubicBezTo>
                    <a:pt x="8981" y="1"/>
                    <a:pt x="8977" y="1"/>
                    <a:pt x="8974" y="1"/>
                  </a:cubicBezTo>
                  <a:lnTo>
                    <a:pt x="6712" y="1"/>
                  </a:lnTo>
                  <a:cubicBezTo>
                    <a:pt x="6709" y="1"/>
                    <a:pt x="6706" y="1"/>
                    <a:pt x="67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3" name="Google Shape;19483;p74"/>
            <p:cNvSpPr/>
            <p:nvPr/>
          </p:nvSpPr>
          <p:spPr>
            <a:xfrm>
              <a:off x="1037736" y="4467595"/>
              <a:ext cx="76506" cy="37768"/>
            </a:xfrm>
            <a:custGeom>
              <a:rect b="b" l="l" r="r" t="t"/>
              <a:pathLst>
                <a:path extrusionOk="0" h="1440" w="2917">
                  <a:moveTo>
                    <a:pt x="477" y="1"/>
                  </a:moveTo>
                  <a:cubicBezTo>
                    <a:pt x="212" y="1"/>
                    <a:pt x="0" y="212"/>
                    <a:pt x="0" y="477"/>
                  </a:cubicBezTo>
                  <a:lnTo>
                    <a:pt x="0" y="968"/>
                  </a:lnTo>
                  <a:cubicBezTo>
                    <a:pt x="0" y="1228"/>
                    <a:pt x="212" y="1439"/>
                    <a:pt x="477" y="1439"/>
                  </a:cubicBezTo>
                  <a:lnTo>
                    <a:pt x="2440" y="1439"/>
                  </a:lnTo>
                  <a:cubicBezTo>
                    <a:pt x="2700" y="1439"/>
                    <a:pt x="2911" y="1228"/>
                    <a:pt x="2916" y="963"/>
                  </a:cubicBezTo>
                  <a:lnTo>
                    <a:pt x="2916" y="477"/>
                  </a:lnTo>
                  <a:cubicBezTo>
                    <a:pt x="2911" y="212"/>
                    <a:pt x="2700" y="1"/>
                    <a:pt x="2440" y="1"/>
                  </a:cubicBezTo>
                  <a:lnTo>
                    <a:pt x="2194" y="1"/>
                  </a:lnTo>
                  <a:cubicBezTo>
                    <a:pt x="1886" y="1"/>
                    <a:pt x="1886" y="463"/>
                    <a:pt x="2194" y="463"/>
                  </a:cubicBezTo>
                  <a:lnTo>
                    <a:pt x="2440" y="463"/>
                  </a:lnTo>
                  <a:cubicBezTo>
                    <a:pt x="2449" y="463"/>
                    <a:pt x="2454" y="467"/>
                    <a:pt x="2454" y="477"/>
                  </a:cubicBezTo>
                  <a:lnTo>
                    <a:pt x="2454" y="968"/>
                  </a:lnTo>
                  <a:cubicBezTo>
                    <a:pt x="2454" y="977"/>
                    <a:pt x="2449" y="982"/>
                    <a:pt x="2440" y="982"/>
                  </a:cubicBezTo>
                  <a:lnTo>
                    <a:pt x="477" y="982"/>
                  </a:lnTo>
                  <a:cubicBezTo>
                    <a:pt x="467" y="982"/>
                    <a:pt x="457" y="977"/>
                    <a:pt x="457" y="968"/>
                  </a:cubicBezTo>
                  <a:lnTo>
                    <a:pt x="457" y="477"/>
                  </a:lnTo>
                  <a:cubicBezTo>
                    <a:pt x="457" y="467"/>
                    <a:pt x="467" y="463"/>
                    <a:pt x="477" y="463"/>
                  </a:cubicBezTo>
                  <a:lnTo>
                    <a:pt x="1213" y="463"/>
                  </a:lnTo>
                  <a:cubicBezTo>
                    <a:pt x="1516" y="463"/>
                    <a:pt x="1516" y="1"/>
                    <a:pt x="1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84" name="Google Shape;19484;p74"/>
          <p:cNvSpPr/>
          <p:nvPr/>
        </p:nvSpPr>
        <p:spPr>
          <a:xfrm>
            <a:off x="2217055" y="2678591"/>
            <a:ext cx="3829" cy="12642"/>
          </a:xfrm>
          <a:custGeom>
            <a:rect b="b" l="l" r="r" t="t"/>
            <a:pathLst>
              <a:path extrusionOk="0" h="482" w="146">
                <a:moveTo>
                  <a:pt x="145" y="1"/>
                </a:moveTo>
                <a:lnTo>
                  <a:pt x="68" y="78"/>
                </a:lnTo>
                <a:cubicBezTo>
                  <a:pt x="25" y="121"/>
                  <a:pt x="1" y="179"/>
                  <a:pt x="1" y="241"/>
                </a:cubicBezTo>
                <a:cubicBezTo>
                  <a:pt x="1" y="304"/>
                  <a:pt x="25" y="362"/>
                  <a:pt x="68" y="405"/>
                </a:cubicBezTo>
                <a:lnTo>
                  <a:pt x="145" y="482"/>
                </a:lnTo>
                <a:lnTo>
                  <a:pt x="145"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74"/>
          <p:cNvSpPr/>
          <p:nvPr/>
        </p:nvSpPr>
        <p:spPr>
          <a:xfrm>
            <a:off x="2201161" y="2733878"/>
            <a:ext cx="37505" cy="45452"/>
          </a:xfrm>
          <a:custGeom>
            <a:rect b="b" l="l" r="r" t="t"/>
            <a:pathLst>
              <a:path extrusionOk="0" h="1733" w="1430">
                <a:moveTo>
                  <a:pt x="1372" y="0"/>
                </a:moveTo>
                <a:lnTo>
                  <a:pt x="520" y="332"/>
                </a:lnTo>
                <a:lnTo>
                  <a:pt x="511" y="332"/>
                </a:lnTo>
                <a:cubicBezTo>
                  <a:pt x="492" y="342"/>
                  <a:pt x="1" y="525"/>
                  <a:pt x="1" y="1150"/>
                </a:cubicBezTo>
                <a:lnTo>
                  <a:pt x="1" y="1732"/>
                </a:lnTo>
                <a:lnTo>
                  <a:pt x="212" y="1732"/>
                </a:lnTo>
                <a:lnTo>
                  <a:pt x="212" y="1150"/>
                </a:lnTo>
                <a:cubicBezTo>
                  <a:pt x="212" y="525"/>
                  <a:pt x="703" y="342"/>
                  <a:pt x="722" y="332"/>
                </a:cubicBezTo>
                <a:lnTo>
                  <a:pt x="732" y="332"/>
                </a:lnTo>
                <a:lnTo>
                  <a:pt x="1430" y="58"/>
                </a:lnTo>
                <a:lnTo>
                  <a:pt x="1372"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6" name="Google Shape;19486;p74"/>
          <p:cNvGrpSpPr/>
          <p:nvPr/>
        </p:nvGrpSpPr>
        <p:grpSpPr>
          <a:xfrm>
            <a:off x="2189674" y="2439816"/>
            <a:ext cx="376627" cy="351501"/>
            <a:chOff x="2189674" y="2439816"/>
            <a:chExt cx="376627" cy="351501"/>
          </a:xfrm>
        </p:grpSpPr>
        <p:sp>
          <p:nvSpPr>
            <p:cNvPr id="19487" name="Google Shape;19487;p74"/>
            <p:cNvSpPr/>
            <p:nvPr/>
          </p:nvSpPr>
          <p:spPr>
            <a:xfrm>
              <a:off x="2370538" y="2539638"/>
              <a:ext cx="15028" cy="13035"/>
            </a:xfrm>
            <a:custGeom>
              <a:rect b="b" l="l" r="r" t="t"/>
              <a:pathLst>
                <a:path extrusionOk="0" h="497" w="573">
                  <a:moveTo>
                    <a:pt x="0" y="1"/>
                  </a:moveTo>
                  <a:lnTo>
                    <a:pt x="0" y="222"/>
                  </a:lnTo>
                  <a:lnTo>
                    <a:pt x="279" y="497"/>
                  </a:lnTo>
                  <a:lnTo>
                    <a:pt x="573" y="193"/>
                  </a:lnTo>
                  <a:lnTo>
                    <a:pt x="573" y="1"/>
                  </a:lnTo>
                  <a:lnTo>
                    <a:pt x="525" y="6"/>
                  </a:lnTo>
                  <a:cubicBezTo>
                    <a:pt x="476" y="11"/>
                    <a:pt x="433" y="15"/>
                    <a:pt x="390" y="15"/>
                  </a:cubicBezTo>
                  <a:lnTo>
                    <a:pt x="183" y="15"/>
                  </a:lnTo>
                  <a:cubicBezTo>
                    <a:pt x="140" y="15"/>
                    <a:pt x="91" y="11"/>
                    <a:pt x="48" y="6"/>
                  </a:cubicBez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74"/>
            <p:cNvSpPr/>
            <p:nvPr/>
          </p:nvSpPr>
          <p:spPr>
            <a:xfrm>
              <a:off x="2341374" y="2496992"/>
              <a:ext cx="4328" cy="12642"/>
            </a:xfrm>
            <a:custGeom>
              <a:rect b="b" l="l" r="r" t="t"/>
              <a:pathLst>
                <a:path extrusionOk="0" h="482" w="165">
                  <a:moveTo>
                    <a:pt x="164" y="1"/>
                  </a:moveTo>
                  <a:lnTo>
                    <a:pt x="87" y="78"/>
                  </a:lnTo>
                  <a:cubicBezTo>
                    <a:pt x="1" y="169"/>
                    <a:pt x="1" y="313"/>
                    <a:pt x="87" y="400"/>
                  </a:cubicBezTo>
                  <a:lnTo>
                    <a:pt x="164" y="482"/>
                  </a:lnTo>
                  <a:lnTo>
                    <a:pt x="164"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74"/>
            <p:cNvSpPr/>
            <p:nvPr/>
          </p:nvSpPr>
          <p:spPr>
            <a:xfrm>
              <a:off x="2230326" y="2662304"/>
              <a:ext cx="45715" cy="49754"/>
            </a:xfrm>
            <a:custGeom>
              <a:rect b="b" l="l" r="r" t="t"/>
              <a:pathLst>
                <a:path extrusionOk="0" h="1897" w="1743">
                  <a:moveTo>
                    <a:pt x="1271" y="1"/>
                  </a:moveTo>
                  <a:lnTo>
                    <a:pt x="1232" y="35"/>
                  </a:lnTo>
                  <a:cubicBezTo>
                    <a:pt x="837" y="362"/>
                    <a:pt x="318" y="463"/>
                    <a:pt x="44" y="492"/>
                  </a:cubicBezTo>
                  <a:lnTo>
                    <a:pt x="0" y="497"/>
                  </a:lnTo>
                  <a:lnTo>
                    <a:pt x="0" y="1132"/>
                  </a:lnTo>
                  <a:cubicBezTo>
                    <a:pt x="0" y="1555"/>
                    <a:pt x="347" y="1897"/>
                    <a:pt x="770" y="1897"/>
                  </a:cubicBezTo>
                  <a:lnTo>
                    <a:pt x="972" y="1897"/>
                  </a:lnTo>
                  <a:cubicBezTo>
                    <a:pt x="1396" y="1897"/>
                    <a:pt x="1742" y="1555"/>
                    <a:pt x="1742" y="1132"/>
                  </a:cubicBezTo>
                  <a:lnTo>
                    <a:pt x="1742" y="458"/>
                  </a:lnTo>
                  <a:lnTo>
                    <a:pt x="1713" y="444"/>
                  </a:lnTo>
                  <a:cubicBezTo>
                    <a:pt x="1540" y="357"/>
                    <a:pt x="1396" y="217"/>
                    <a:pt x="1299"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74"/>
            <p:cNvSpPr/>
            <p:nvPr/>
          </p:nvSpPr>
          <p:spPr>
            <a:xfrm>
              <a:off x="2285588" y="2679850"/>
              <a:ext cx="4328" cy="11383"/>
            </a:xfrm>
            <a:custGeom>
              <a:rect b="b" l="l" r="r" t="t"/>
              <a:pathLst>
                <a:path extrusionOk="0" h="434" w="165">
                  <a:moveTo>
                    <a:pt x="1" y="1"/>
                  </a:moveTo>
                  <a:lnTo>
                    <a:pt x="1" y="434"/>
                  </a:lnTo>
                  <a:lnTo>
                    <a:pt x="73" y="381"/>
                  </a:lnTo>
                  <a:cubicBezTo>
                    <a:pt x="131" y="338"/>
                    <a:pt x="164" y="265"/>
                    <a:pt x="164" y="193"/>
                  </a:cubicBezTo>
                  <a:cubicBezTo>
                    <a:pt x="164" y="135"/>
                    <a:pt x="140" y="78"/>
                    <a:pt x="102" y="34"/>
                  </a:cubicBezTo>
                  <a:lnTo>
                    <a:pt x="92" y="25"/>
                  </a:lnTo>
                  <a:lnTo>
                    <a:pt x="78" y="25"/>
                  </a:lnTo>
                  <a:lnTo>
                    <a:pt x="58"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74"/>
            <p:cNvSpPr/>
            <p:nvPr/>
          </p:nvSpPr>
          <p:spPr>
            <a:xfrm>
              <a:off x="2245591" y="2721263"/>
              <a:ext cx="15159" cy="13009"/>
            </a:xfrm>
            <a:custGeom>
              <a:rect b="b" l="l" r="r" t="t"/>
              <a:pathLst>
                <a:path extrusionOk="0" h="496" w="578">
                  <a:moveTo>
                    <a:pt x="0" y="0"/>
                  </a:moveTo>
                  <a:lnTo>
                    <a:pt x="0" y="221"/>
                  </a:lnTo>
                  <a:lnTo>
                    <a:pt x="284" y="496"/>
                  </a:lnTo>
                  <a:lnTo>
                    <a:pt x="578" y="188"/>
                  </a:lnTo>
                  <a:lnTo>
                    <a:pt x="578" y="0"/>
                  </a:lnTo>
                  <a:lnTo>
                    <a:pt x="525" y="5"/>
                  </a:lnTo>
                  <a:cubicBezTo>
                    <a:pt x="482" y="10"/>
                    <a:pt x="438" y="10"/>
                    <a:pt x="390" y="14"/>
                  </a:cubicBezTo>
                  <a:lnTo>
                    <a:pt x="188" y="14"/>
                  </a:lnTo>
                  <a:cubicBezTo>
                    <a:pt x="140" y="14"/>
                    <a:pt x="97" y="10"/>
                    <a:pt x="53" y="5"/>
                  </a:cubicBezTo>
                  <a:lnTo>
                    <a:pt x="0"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74"/>
            <p:cNvSpPr/>
            <p:nvPr/>
          </p:nvSpPr>
          <p:spPr>
            <a:xfrm>
              <a:off x="2355248" y="2480704"/>
              <a:ext cx="45583" cy="49885"/>
            </a:xfrm>
            <a:custGeom>
              <a:rect b="b" l="l" r="r" t="t"/>
              <a:pathLst>
                <a:path extrusionOk="0" h="1902" w="1738">
                  <a:moveTo>
                    <a:pt x="1271" y="1"/>
                  </a:moveTo>
                  <a:lnTo>
                    <a:pt x="1228" y="35"/>
                  </a:lnTo>
                  <a:cubicBezTo>
                    <a:pt x="833" y="362"/>
                    <a:pt x="314" y="463"/>
                    <a:pt x="39" y="492"/>
                  </a:cubicBezTo>
                  <a:lnTo>
                    <a:pt x="1" y="496"/>
                  </a:lnTo>
                  <a:lnTo>
                    <a:pt x="1" y="1132"/>
                  </a:lnTo>
                  <a:cubicBezTo>
                    <a:pt x="1" y="1555"/>
                    <a:pt x="342" y="1901"/>
                    <a:pt x="766" y="1901"/>
                  </a:cubicBezTo>
                  <a:lnTo>
                    <a:pt x="973" y="1901"/>
                  </a:lnTo>
                  <a:cubicBezTo>
                    <a:pt x="1396" y="1901"/>
                    <a:pt x="1738" y="1555"/>
                    <a:pt x="1738" y="1132"/>
                  </a:cubicBezTo>
                  <a:lnTo>
                    <a:pt x="1738" y="458"/>
                  </a:lnTo>
                  <a:lnTo>
                    <a:pt x="1714" y="444"/>
                  </a:lnTo>
                  <a:cubicBezTo>
                    <a:pt x="1536" y="357"/>
                    <a:pt x="1391"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74"/>
            <p:cNvSpPr/>
            <p:nvPr/>
          </p:nvSpPr>
          <p:spPr>
            <a:xfrm>
              <a:off x="2410273" y="2498119"/>
              <a:ext cx="4459" cy="11383"/>
            </a:xfrm>
            <a:custGeom>
              <a:rect b="b" l="l" r="r" t="t"/>
              <a:pathLst>
                <a:path extrusionOk="0" h="434" w="170">
                  <a:moveTo>
                    <a:pt x="1" y="1"/>
                  </a:moveTo>
                  <a:lnTo>
                    <a:pt x="1" y="434"/>
                  </a:lnTo>
                  <a:lnTo>
                    <a:pt x="73" y="381"/>
                  </a:lnTo>
                  <a:cubicBezTo>
                    <a:pt x="135" y="338"/>
                    <a:pt x="169" y="270"/>
                    <a:pt x="169" y="198"/>
                  </a:cubicBezTo>
                  <a:cubicBezTo>
                    <a:pt x="169" y="136"/>
                    <a:pt x="150" y="83"/>
                    <a:pt x="111" y="39"/>
                  </a:cubicBezTo>
                  <a:lnTo>
                    <a:pt x="97" y="25"/>
                  </a:lnTo>
                  <a:lnTo>
                    <a:pt x="83" y="25"/>
                  </a:lnTo>
                  <a:lnTo>
                    <a:pt x="63" y="20"/>
                  </a:lnTo>
                  <a:lnTo>
                    <a:pt x="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74"/>
            <p:cNvSpPr/>
            <p:nvPr/>
          </p:nvSpPr>
          <p:spPr>
            <a:xfrm>
              <a:off x="2480065" y="2662304"/>
              <a:ext cx="45715" cy="49754"/>
            </a:xfrm>
            <a:custGeom>
              <a:rect b="b" l="l" r="r" t="t"/>
              <a:pathLst>
                <a:path extrusionOk="0" h="1897" w="1743">
                  <a:moveTo>
                    <a:pt x="1271" y="1"/>
                  </a:moveTo>
                  <a:lnTo>
                    <a:pt x="1232" y="35"/>
                  </a:lnTo>
                  <a:cubicBezTo>
                    <a:pt x="838" y="362"/>
                    <a:pt x="318" y="463"/>
                    <a:pt x="44" y="492"/>
                  </a:cubicBezTo>
                  <a:lnTo>
                    <a:pt x="1" y="497"/>
                  </a:lnTo>
                  <a:lnTo>
                    <a:pt x="1" y="1132"/>
                  </a:lnTo>
                  <a:cubicBezTo>
                    <a:pt x="1" y="1555"/>
                    <a:pt x="347" y="1897"/>
                    <a:pt x="771" y="1897"/>
                  </a:cubicBezTo>
                  <a:lnTo>
                    <a:pt x="973" y="1897"/>
                  </a:lnTo>
                  <a:cubicBezTo>
                    <a:pt x="1396" y="1897"/>
                    <a:pt x="1743" y="1555"/>
                    <a:pt x="1743" y="1132"/>
                  </a:cubicBezTo>
                  <a:lnTo>
                    <a:pt x="1743" y="458"/>
                  </a:lnTo>
                  <a:lnTo>
                    <a:pt x="1714" y="444"/>
                  </a:lnTo>
                  <a:cubicBezTo>
                    <a:pt x="1540" y="357"/>
                    <a:pt x="1396" y="217"/>
                    <a:pt x="1300" y="44"/>
                  </a:cubicBezTo>
                  <a:lnTo>
                    <a:pt x="1271"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74"/>
            <p:cNvSpPr/>
            <p:nvPr/>
          </p:nvSpPr>
          <p:spPr>
            <a:xfrm>
              <a:off x="2466190" y="2678591"/>
              <a:ext cx="4432" cy="12642"/>
            </a:xfrm>
            <a:custGeom>
              <a:rect b="b" l="l" r="r" t="t"/>
              <a:pathLst>
                <a:path extrusionOk="0" h="482" w="169">
                  <a:moveTo>
                    <a:pt x="169" y="1"/>
                  </a:moveTo>
                  <a:lnTo>
                    <a:pt x="92" y="82"/>
                  </a:lnTo>
                  <a:cubicBezTo>
                    <a:pt x="0" y="169"/>
                    <a:pt x="0" y="313"/>
                    <a:pt x="92" y="405"/>
                  </a:cubicBezTo>
                  <a:lnTo>
                    <a:pt x="169" y="482"/>
                  </a:lnTo>
                  <a:lnTo>
                    <a:pt x="169"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6" name="Google Shape;19496;p74"/>
            <p:cNvSpPr/>
            <p:nvPr/>
          </p:nvSpPr>
          <p:spPr>
            <a:xfrm>
              <a:off x="2535221" y="2679719"/>
              <a:ext cx="4432" cy="11514"/>
            </a:xfrm>
            <a:custGeom>
              <a:rect b="b" l="l" r="r" t="t"/>
              <a:pathLst>
                <a:path extrusionOk="0" h="439" w="169">
                  <a:moveTo>
                    <a:pt x="0" y="1"/>
                  </a:moveTo>
                  <a:lnTo>
                    <a:pt x="0" y="439"/>
                  </a:lnTo>
                  <a:lnTo>
                    <a:pt x="73" y="386"/>
                  </a:lnTo>
                  <a:cubicBezTo>
                    <a:pt x="130" y="343"/>
                    <a:pt x="169" y="270"/>
                    <a:pt x="169" y="198"/>
                  </a:cubicBezTo>
                  <a:cubicBezTo>
                    <a:pt x="169" y="140"/>
                    <a:pt x="145" y="83"/>
                    <a:pt x="106" y="39"/>
                  </a:cubicBezTo>
                  <a:lnTo>
                    <a:pt x="97" y="25"/>
                  </a:lnTo>
                  <a:lnTo>
                    <a:pt x="82" y="25"/>
                  </a:lnTo>
                  <a:lnTo>
                    <a:pt x="63" y="20"/>
                  </a:lnTo>
                  <a:lnTo>
                    <a:pt x="0" y="1"/>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7" name="Google Shape;19497;p74"/>
            <p:cNvSpPr/>
            <p:nvPr/>
          </p:nvSpPr>
          <p:spPr>
            <a:xfrm>
              <a:off x="2495329" y="2721263"/>
              <a:ext cx="15186" cy="13009"/>
            </a:xfrm>
            <a:custGeom>
              <a:rect b="b" l="l" r="r" t="t"/>
              <a:pathLst>
                <a:path extrusionOk="0" h="496" w="579">
                  <a:moveTo>
                    <a:pt x="1" y="0"/>
                  </a:moveTo>
                  <a:lnTo>
                    <a:pt x="1" y="221"/>
                  </a:lnTo>
                  <a:lnTo>
                    <a:pt x="285" y="496"/>
                  </a:lnTo>
                  <a:lnTo>
                    <a:pt x="578" y="188"/>
                  </a:lnTo>
                  <a:lnTo>
                    <a:pt x="578" y="0"/>
                  </a:lnTo>
                  <a:lnTo>
                    <a:pt x="525" y="5"/>
                  </a:lnTo>
                  <a:cubicBezTo>
                    <a:pt x="482" y="10"/>
                    <a:pt x="439" y="10"/>
                    <a:pt x="391" y="14"/>
                  </a:cubicBezTo>
                  <a:lnTo>
                    <a:pt x="189" y="14"/>
                  </a:lnTo>
                  <a:cubicBezTo>
                    <a:pt x="140" y="10"/>
                    <a:pt x="97" y="10"/>
                    <a:pt x="54" y="5"/>
                  </a:cubicBezTo>
                  <a:lnTo>
                    <a:pt x="1" y="0"/>
                  </a:ln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74"/>
            <p:cNvSpPr/>
            <p:nvPr/>
          </p:nvSpPr>
          <p:spPr>
            <a:xfrm>
              <a:off x="2201555" y="2733616"/>
              <a:ext cx="103363" cy="52009"/>
            </a:xfrm>
            <a:custGeom>
              <a:rect b="b" l="l" r="r" t="t"/>
              <a:pathLst>
                <a:path extrusionOk="0" h="1983" w="3941">
                  <a:moveTo>
                    <a:pt x="2570" y="1"/>
                  </a:moveTo>
                  <a:lnTo>
                    <a:pt x="2141" y="443"/>
                  </a:lnTo>
                  <a:cubicBezTo>
                    <a:pt x="2103" y="487"/>
                    <a:pt x="2045" y="511"/>
                    <a:pt x="1983" y="511"/>
                  </a:cubicBezTo>
                  <a:cubicBezTo>
                    <a:pt x="1920" y="511"/>
                    <a:pt x="1862" y="487"/>
                    <a:pt x="1824" y="448"/>
                  </a:cubicBezTo>
                  <a:lnTo>
                    <a:pt x="1371" y="10"/>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74"/>
            <p:cNvSpPr/>
            <p:nvPr/>
          </p:nvSpPr>
          <p:spPr>
            <a:xfrm>
              <a:off x="2326345" y="2551886"/>
              <a:ext cx="103258" cy="52035"/>
            </a:xfrm>
            <a:custGeom>
              <a:rect b="b" l="l" r="r" t="t"/>
              <a:pathLst>
                <a:path extrusionOk="0" h="1984" w="3937">
                  <a:moveTo>
                    <a:pt x="2570" y="1"/>
                  </a:moveTo>
                  <a:lnTo>
                    <a:pt x="2142" y="443"/>
                  </a:lnTo>
                  <a:cubicBezTo>
                    <a:pt x="2099" y="487"/>
                    <a:pt x="2041" y="511"/>
                    <a:pt x="1983" y="511"/>
                  </a:cubicBezTo>
                  <a:lnTo>
                    <a:pt x="1979" y="511"/>
                  </a:lnTo>
                  <a:cubicBezTo>
                    <a:pt x="1921" y="511"/>
                    <a:pt x="1863" y="487"/>
                    <a:pt x="1820" y="448"/>
                  </a:cubicBezTo>
                  <a:lnTo>
                    <a:pt x="1367" y="5"/>
                  </a:lnTo>
                  <a:lnTo>
                    <a:pt x="521" y="337"/>
                  </a:lnTo>
                  <a:lnTo>
                    <a:pt x="511" y="342"/>
                  </a:lnTo>
                  <a:cubicBezTo>
                    <a:pt x="492" y="347"/>
                    <a:pt x="1" y="530"/>
                    <a:pt x="1" y="1160"/>
                  </a:cubicBezTo>
                  <a:lnTo>
                    <a:pt x="1" y="1983"/>
                  </a:lnTo>
                  <a:lnTo>
                    <a:pt x="3937" y="1983"/>
                  </a:lnTo>
                  <a:lnTo>
                    <a:pt x="3937" y="1165"/>
                  </a:lnTo>
                  <a:cubicBezTo>
                    <a:pt x="3937" y="535"/>
                    <a:pt x="3446" y="352"/>
                    <a:pt x="3427" y="347"/>
                  </a:cubicBezTo>
                  <a:lnTo>
                    <a:pt x="3417" y="342"/>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0" name="Google Shape;19500;p74"/>
            <p:cNvSpPr/>
            <p:nvPr/>
          </p:nvSpPr>
          <p:spPr>
            <a:xfrm>
              <a:off x="2450926" y="2733616"/>
              <a:ext cx="103363" cy="52009"/>
            </a:xfrm>
            <a:custGeom>
              <a:rect b="b" l="l" r="r" t="t"/>
              <a:pathLst>
                <a:path extrusionOk="0" h="1983" w="3941">
                  <a:moveTo>
                    <a:pt x="2570" y="1"/>
                  </a:moveTo>
                  <a:lnTo>
                    <a:pt x="2141" y="443"/>
                  </a:lnTo>
                  <a:cubicBezTo>
                    <a:pt x="2103" y="487"/>
                    <a:pt x="2045" y="511"/>
                    <a:pt x="1983" y="511"/>
                  </a:cubicBezTo>
                  <a:lnTo>
                    <a:pt x="1978" y="511"/>
                  </a:lnTo>
                  <a:cubicBezTo>
                    <a:pt x="1920" y="511"/>
                    <a:pt x="1862" y="487"/>
                    <a:pt x="1824" y="448"/>
                  </a:cubicBezTo>
                  <a:lnTo>
                    <a:pt x="1371" y="5"/>
                  </a:lnTo>
                  <a:lnTo>
                    <a:pt x="520" y="342"/>
                  </a:lnTo>
                  <a:lnTo>
                    <a:pt x="510" y="342"/>
                  </a:lnTo>
                  <a:cubicBezTo>
                    <a:pt x="491" y="352"/>
                    <a:pt x="0" y="535"/>
                    <a:pt x="0" y="1160"/>
                  </a:cubicBezTo>
                  <a:lnTo>
                    <a:pt x="0" y="1983"/>
                  </a:lnTo>
                  <a:lnTo>
                    <a:pt x="3941" y="1983"/>
                  </a:lnTo>
                  <a:lnTo>
                    <a:pt x="3941" y="1160"/>
                  </a:lnTo>
                  <a:cubicBezTo>
                    <a:pt x="3941" y="535"/>
                    <a:pt x="3450" y="352"/>
                    <a:pt x="3426" y="342"/>
                  </a:cubicBezTo>
                  <a:lnTo>
                    <a:pt x="3416" y="337"/>
                  </a:lnTo>
                  <a:lnTo>
                    <a:pt x="257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1" name="Google Shape;19501;p74"/>
            <p:cNvSpPr/>
            <p:nvPr/>
          </p:nvSpPr>
          <p:spPr>
            <a:xfrm>
              <a:off x="2347301" y="2450543"/>
              <a:ext cx="61372" cy="34751"/>
            </a:xfrm>
            <a:custGeom>
              <a:rect b="b" l="l" r="r" t="t"/>
              <a:pathLst>
                <a:path extrusionOk="0" h="1325" w="2340">
                  <a:moveTo>
                    <a:pt x="1117" y="1"/>
                  </a:moveTo>
                  <a:cubicBezTo>
                    <a:pt x="501" y="6"/>
                    <a:pt x="1" y="501"/>
                    <a:pt x="1" y="1117"/>
                  </a:cubicBezTo>
                  <a:lnTo>
                    <a:pt x="1" y="1324"/>
                  </a:lnTo>
                  <a:lnTo>
                    <a:pt x="63" y="1305"/>
                  </a:lnTo>
                  <a:lnTo>
                    <a:pt x="73" y="1305"/>
                  </a:lnTo>
                  <a:lnTo>
                    <a:pt x="83" y="1300"/>
                  </a:lnTo>
                  <a:lnTo>
                    <a:pt x="121" y="1300"/>
                  </a:lnTo>
                  <a:cubicBezTo>
                    <a:pt x="131" y="1300"/>
                    <a:pt x="1069" y="1295"/>
                    <a:pt x="1488" y="713"/>
                  </a:cubicBezTo>
                  <a:cubicBezTo>
                    <a:pt x="1525" y="660"/>
                    <a:pt x="1580" y="636"/>
                    <a:pt x="1634" y="636"/>
                  </a:cubicBezTo>
                  <a:cubicBezTo>
                    <a:pt x="1715" y="636"/>
                    <a:pt x="1795" y="689"/>
                    <a:pt x="1815" y="780"/>
                  </a:cubicBezTo>
                  <a:cubicBezTo>
                    <a:pt x="1820" y="800"/>
                    <a:pt x="1925" y="1228"/>
                    <a:pt x="2262" y="1305"/>
                  </a:cubicBezTo>
                  <a:lnTo>
                    <a:pt x="2277" y="1305"/>
                  </a:lnTo>
                  <a:lnTo>
                    <a:pt x="2339" y="1324"/>
                  </a:lnTo>
                  <a:lnTo>
                    <a:pt x="2339" y="1117"/>
                  </a:lnTo>
                  <a:cubicBezTo>
                    <a:pt x="2339" y="501"/>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74"/>
            <p:cNvSpPr/>
            <p:nvPr/>
          </p:nvSpPr>
          <p:spPr>
            <a:xfrm>
              <a:off x="2222484" y="2632142"/>
              <a:ext cx="61372" cy="34751"/>
            </a:xfrm>
            <a:custGeom>
              <a:rect b="b" l="l" r="r" t="t"/>
              <a:pathLst>
                <a:path extrusionOk="0" h="1325" w="2340">
                  <a:moveTo>
                    <a:pt x="1112" y="1"/>
                  </a:moveTo>
                  <a:cubicBezTo>
                    <a:pt x="501" y="1"/>
                    <a:pt x="1" y="501"/>
                    <a:pt x="1" y="1117"/>
                  </a:cubicBezTo>
                  <a:lnTo>
                    <a:pt x="1" y="1324"/>
                  </a:lnTo>
                  <a:lnTo>
                    <a:pt x="63" y="1305"/>
                  </a:lnTo>
                  <a:lnTo>
                    <a:pt x="121" y="1305"/>
                  </a:lnTo>
                  <a:cubicBezTo>
                    <a:pt x="131" y="1305"/>
                    <a:pt x="1064" y="1295"/>
                    <a:pt x="1488" y="713"/>
                  </a:cubicBezTo>
                  <a:cubicBezTo>
                    <a:pt x="1523" y="661"/>
                    <a:pt x="1577" y="636"/>
                    <a:pt x="1631" y="636"/>
                  </a:cubicBezTo>
                  <a:cubicBezTo>
                    <a:pt x="1710" y="636"/>
                    <a:pt x="1790" y="689"/>
                    <a:pt x="1810" y="780"/>
                  </a:cubicBezTo>
                  <a:cubicBezTo>
                    <a:pt x="1815" y="800"/>
                    <a:pt x="1921" y="1233"/>
                    <a:pt x="2262" y="1310"/>
                  </a:cubicBezTo>
                  <a:lnTo>
                    <a:pt x="2277" y="1310"/>
                  </a:lnTo>
                  <a:lnTo>
                    <a:pt x="2335" y="1324"/>
                  </a:lnTo>
                  <a:lnTo>
                    <a:pt x="2335" y="1122"/>
                  </a:lnTo>
                  <a:cubicBezTo>
                    <a:pt x="2339" y="506"/>
                    <a:pt x="1839"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74"/>
            <p:cNvSpPr/>
            <p:nvPr/>
          </p:nvSpPr>
          <p:spPr>
            <a:xfrm>
              <a:off x="2472249" y="2632142"/>
              <a:ext cx="61346" cy="34751"/>
            </a:xfrm>
            <a:custGeom>
              <a:rect b="b" l="l" r="r" t="t"/>
              <a:pathLst>
                <a:path extrusionOk="0" h="1325" w="2339">
                  <a:moveTo>
                    <a:pt x="1117" y="1"/>
                  </a:moveTo>
                  <a:cubicBezTo>
                    <a:pt x="501" y="1"/>
                    <a:pt x="5" y="501"/>
                    <a:pt x="0" y="1117"/>
                  </a:cubicBezTo>
                  <a:lnTo>
                    <a:pt x="0" y="1324"/>
                  </a:lnTo>
                  <a:lnTo>
                    <a:pt x="63" y="1305"/>
                  </a:lnTo>
                  <a:lnTo>
                    <a:pt x="121" y="1305"/>
                  </a:lnTo>
                  <a:cubicBezTo>
                    <a:pt x="130" y="1305"/>
                    <a:pt x="1069" y="1295"/>
                    <a:pt x="1487" y="713"/>
                  </a:cubicBezTo>
                  <a:cubicBezTo>
                    <a:pt x="1524" y="661"/>
                    <a:pt x="1579" y="636"/>
                    <a:pt x="1634" y="636"/>
                  </a:cubicBezTo>
                  <a:cubicBezTo>
                    <a:pt x="1715" y="636"/>
                    <a:pt x="1794" y="689"/>
                    <a:pt x="1814" y="780"/>
                  </a:cubicBezTo>
                  <a:cubicBezTo>
                    <a:pt x="1819" y="800"/>
                    <a:pt x="1925" y="1233"/>
                    <a:pt x="2267" y="1310"/>
                  </a:cubicBezTo>
                  <a:lnTo>
                    <a:pt x="2276" y="1310"/>
                  </a:lnTo>
                  <a:lnTo>
                    <a:pt x="2339" y="1324"/>
                  </a:lnTo>
                  <a:lnTo>
                    <a:pt x="2339" y="1122"/>
                  </a:lnTo>
                  <a:cubicBezTo>
                    <a:pt x="2339" y="501"/>
                    <a:pt x="1838" y="1"/>
                    <a:pt x="122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74"/>
            <p:cNvSpPr/>
            <p:nvPr/>
          </p:nvSpPr>
          <p:spPr>
            <a:xfrm>
              <a:off x="2326109" y="2552148"/>
              <a:ext cx="37505" cy="45583"/>
            </a:xfrm>
            <a:custGeom>
              <a:rect b="b" l="l" r="r" t="t"/>
              <a:pathLst>
                <a:path extrusionOk="0" h="1738" w="1430">
                  <a:moveTo>
                    <a:pt x="1367" y="0"/>
                  </a:moveTo>
                  <a:lnTo>
                    <a:pt x="520" y="337"/>
                  </a:lnTo>
                  <a:lnTo>
                    <a:pt x="510" y="337"/>
                  </a:lnTo>
                  <a:cubicBezTo>
                    <a:pt x="491" y="347"/>
                    <a:pt x="0" y="530"/>
                    <a:pt x="0" y="1155"/>
                  </a:cubicBezTo>
                  <a:lnTo>
                    <a:pt x="0" y="1737"/>
                  </a:lnTo>
                  <a:lnTo>
                    <a:pt x="212" y="1737"/>
                  </a:lnTo>
                  <a:lnTo>
                    <a:pt x="212" y="1155"/>
                  </a:lnTo>
                  <a:cubicBezTo>
                    <a:pt x="207" y="530"/>
                    <a:pt x="698" y="347"/>
                    <a:pt x="722" y="342"/>
                  </a:cubicBezTo>
                  <a:lnTo>
                    <a:pt x="732" y="337"/>
                  </a:lnTo>
                  <a:lnTo>
                    <a:pt x="1429" y="63"/>
                  </a:lnTo>
                  <a:lnTo>
                    <a:pt x="1367"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74"/>
            <p:cNvSpPr/>
            <p:nvPr/>
          </p:nvSpPr>
          <p:spPr>
            <a:xfrm>
              <a:off x="2450926" y="2733747"/>
              <a:ext cx="37505" cy="45583"/>
            </a:xfrm>
            <a:custGeom>
              <a:rect b="b" l="l" r="r" t="t"/>
              <a:pathLst>
                <a:path extrusionOk="0" h="1738" w="1430">
                  <a:moveTo>
                    <a:pt x="1371" y="0"/>
                  </a:moveTo>
                  <a:lnTo>
                    <a:pt x="520" y="332"/>
                  </a:lnTo>
                  <a:lnTo>
                    <a:pt x="510" y="337"/>
                  </a:lnTo>
                  <a:cubicBezTo>
                    <a:pt x="491" y="342"/>
                    <a:pt x="0" y="525"/>
                    <a:pt x="0" y="1155"/>
                  </a:cubicBezTo>
                  <a:lnTo>
                    <a:pt x="0" y="1737"/>
                  </a:lnTo>
                  <a:lnTo>
                    <a:pt x="212" y="1737"/>
                  </a:lnTo>
                  <a:lnTo>
                    <a:pt x="212" y="1155"/>
                  </a:lnTo>
                  <a:cubicBezTo>
                    <a:pt x="212" y="530"/>
                    <a:pt x="703" y="347"/>
                    <a:pt x="722" y="337"/>
                  </a:cubicBezTo>
                  <a:lnTo>
                    <a:pt x="732" y="337"/>
                  </a:lnTo>
                  <a:lnTo>
                    <a:pt x="1429" y="63"/>
                  </a:lnTo>
                  <a:lnTo>
                    <a:pt x="1371"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74"/>
            <p:cNvSpPr/>
            <p:nvPr/>
          </p:nvSpPr>
          <p:spPr>
            <a:xfrm>
              <a:off x="2355248" y="2480704"/>
              <a:ext cx="35879" cy="49885"/>
            </a:xfrm>
            <a:custGeom>
              <a:rect b="b" l="l" r="r" t="t"/>
              <a:pathLst>
                <a:path extrusionOk="0" h="1902" w="1368">
                  <a:moveTo>
                    <a:pt x="1271" y="1"/>
                  </a:moveTo>
                  <a:lnTo>
                    <a:pt x="1228" y="35"/>
                  </a:lnTo>
                  <a:cubicBezTo>
                    <a:pt x="833" y="367"/>
                    <a:pt x="314" y="463"/>
                    <a:pt x="39" y="492"/>
                  </a:cubicBezTo>
                  <a:lnTo>
                    <a:pt x="1" y="496"/>
                  </a:lnTo>
                  <a:lnTo>
                    <a:pt x="1" y="1132"/>
                  </a:lnTo>
                  <a:cubicBezTo>
                    <a:pt x="1" y="1555"/>
                    <a:pt x="342" y="1901"/>
                    <a:pt x="766" y="1901"/>
                  </a:cubicBezTo>
                  <a:lnTo>
                    <a:pt x="1021" y="1901"/>
                  </a:lnTo>
                  <a:cubicBezTo>
                    <a:pt x="617" y="1873"/>
                    <a:pt x="299" y="1536"/>
                    <a:pt x="304" y="1132"/>
                  </a:cubicBezTo>
                  <a:lnTo>
                    <a:pt x="304" y="496"/>
                  </a:lnTo>
                  <a:lnTo>
                    <a:pt x="342" y="492"/>
                  </a:lnTo>
                  <a:cubicBezTo>
                    <a:pt x="583" y="468"/>
                    <a:pt x="1002" y="391"/>
                    <a:pt x="1367" y="155"/>
                  </a:cubicBezTo>
                  <a:cubicBezTo>
                    <a:pt x="1343" y="121"/>
                    <a:pt x="1319" y="83"/>
                    <a:pt x="1295" y="49"/>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74"/>
            <p:cNvSpPr/>
            <p:nvPr/>
          </p:nvSpPr>
          <p:spPr>
            <a:xfrm>
              <a:off x="2347301" y="2450674"/>
              <a:ext cx="33466" cy="34620"/>
            </a:xfrm>
            <a:custGeom>
              <a:rect b="b" l="l" r="r" t="t"/>
              <a:pathLst>
                <a:path extrusionOk="0" h="1320" w="1276">
                  <a:moveTo>
                    <a:pt x="1117" y="1"/>
                  </a:moveTo>
                  <a:cubicBezTo>
                    <a:pt x="501" y="1"/>
                    <a:pt x="6" y="501"/>
                    <a:pt x="1" y="1112"/>
                  </a:cubicBezTo>
                  <a:lnTo>
                    <a:pt x="1" y="1319"/>
                  </a:lnTo>
                  <a:lnTo>
                    <a:pt x="63" y="1300"/>
                  </a:lnTo>
                  <a:lnTo>
                    <a:pt x="121" y="1300"/>
                  </a:lnTo>
                  <a:cubicBezTo>
                    <a:pt x="121" y="1300"/>
                    <a:pt x="159" y="1300"/>
                    <a:pt x="217" y="1295"/>
                  </a:cubicBezTo>
                  <a:lnTo>
                    <a:pt x="217" y="1112"/>
                  </a:lnTo>
                  <a:lnTo>
                    <a:pt x="212" y="1112"/>
                  </a:lnTo>
                  <a:cubicBezTo>
                    <a:pt x="212" y="520"/>
                    <a:pt x="679" y="30"/>
                    <a:pt x="1276"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74"/>
            <p:cNvSpPr/>
            <p:nvPr/>
          </p:nvSpPr>
          <p:spPr>
            <a:xfrm>
              <a:off x="2230326" y="2662304"/>
              <a:ext cx="35984" cy="49885"/>
            </a:xfrm>
            <a:custGeom>
              <a:rect b="b" l="l" r="r" t="t"/>
              <a:pathLst>
                <a:path extrusionOk="0" h="1902" w="1372">
                  <a:moveTo>
                    <a:pt x="1271" y="1"/>
                  </a:moveTo>
                  <a:lnTo>
                    <a:pt x="1232" y="35"/>
                  </a:lnTo>
                  <a:cubicBezTo>
                    <a:pt x="837" y="362"/>
                    <a:pt x="318" y="463"/>
                    <a:pt x="44" y="492"/>
                  </a:cubicBezTo>
                  <a:lnTo>
                    <a:pt x="0" y="497"/>
                  </a:lnTo>
                  <a:lnTo>
                    <a:pt x="0" y="1132"/>
                  </a:lnTo>
                  <a:cubicBezTo>
                    <a:pt x="0" y="1555"/>
                    <a:pt x="347" y="1897"/>
                    <a:pt x="770" y="1902"/>
                  </a:cubicBezTo>
                  <a:lnTo>
                    <a:pt x="1020" y="1902"/>
                  </a:lnTo>
                  <a:cubicBezTo>
                    <a:pt x="616" y="1873"/>
                    <a:pt x="303" y="1536"/>
                    <a:pt x="303" y="1132"/>
                  </a:cubicBezTo>
                  <a:lnTo>
                    <a:pt x="303" y="497"/>
                  </a:lnTo>
                  <a:lnTo>
                    <a:pt x="342" y="492"/>
                  </a:lnTo>
                  <a:cubicBezTo>
                    <a:pt x="582" y="468"/>
                    <a:pt x="1006" y="386"/>
                    <a:pt x="1372" y="155"/>
                  </a:cubicBezTo>
                  <a:cubicBezTo>
                    <a:pt x="1343" y="116"/>
                    <a:pt x="1319" y="83"/>
                    <a:pt x="1299"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74"/>
            <p:cNvSpPr/>
            <p:nvPr/>
          </p:nvSpPr>
          <p:spPr>
            <a:xfrm>
              <a:off x="2222484" y="2632142"/>
              <a:ext cx="33361" cy="34751"/>
            </a:xfrm>
            <a:custGeom>
              <a:rect b="b" l="l" r="r" t="t"/>
              <a:pathLst>
                <a:path extrusionOk="0" h="1325" w="1272">
                  <a:moveTo>
                    <a:pt x="1112" y="1"/>
                  </a:moveTo>
                  <a:cubicBezTo>
                    <a:pt x="501" y="6"/>
                    <a:pt x="1" y="501"/>
                    <a:pt x="1" y="1117"/>
                  </a:cubicBezTo>
                  <a:lnTo>
                    <a:pt x="1" y="1324"/>
                  </a:lnTo>
                  <a:lnTo>
                    <a:pt x="63" y="1305"/>
                  </a:lnTo>
                  <a:lnTo>
                    <a:pt x="121" y="1305"/>
                  </a:lnTo>
                  <a:cubicBezTo>
                    <a:pt x="121" y="1305"/>
                    <a:pt x="155" y="1305"/>
                    <a:pt x="213" y="1300"/>
                  </a:cubicBezTo>
                  <a:lnTo>
                    <a:pt x="213" y="1127"/>
                  </a:lnTo>
                  <a:lnTo>
                    <a:pt x="213" y="1112"/>
                  </a:lnTo>
                  <a:cubicBezTo>
                    <a:pt x="213"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0" name="Google Shape;19510;p74"/>
            <p:cNvSpPr/>
            <p:nvPr/>
          </p:nvSpPr>
          <p:spPr>
            <a:xfrm>
              <a:off x="2480065" y="2662304"/>
              <a:ext cx="35984" cy="49885"/>
            </a:xfrm>
            <a:custGeom>
              <a:rect b="b" l="l" r="r" t="t"/>
              <a:pathLst>
                <a:path extrusionOk="0" h="1902" w="1372">
                  <a:moveTo>
                    <a:pt x="1271" y="1"/>
                  </a:moveTo>
                  <a:lnTo>
                    <a:pt x="1232" y="35"/>
                  </a:lnTo>
                  <a:cubicBezTo>
                    <a:pt x="838" y="362"/>
                    <a:pt x="318" y="463"/>
                    <a:pt x="44" y="492"/>
                  </a:cubicBezTo>
                  <a:lnTo>
                    <a:pt x="1" y="497"/>
                  </a:lnTo>
                  <a:lnTo>
                    <a:pt x="1" y="1132"/>
                  </a:lnTo>
                  <a:cubicBezTo>
                    <a:pt x="1" y="1555"/>
                    <a:pt x="347" y="1897"/>
                    <a:pt x="771" y="1902"/>
                  </a:cubicBezTo>
                  <a:lnTo>
                    <a:pt x="1021" y="1902"/>
                  </a:lnTo>
                  <a:cubicBezTo>
                    <a:pt x="617" y="1873"/>
                    <a:pt x="304" y="1536"/>
                    <a:pt x="304" y="1132"/>
                  </a:cubicBezTo>
                  <a:lnTo>
                    <a:pt x="304" y="497"/>
                  </a:lnTo>
                  <a:lnTo>
                    <a:pt x="347" y="492"/>
                  </a:lnTo>
                  <a:cubicBezTo>
                    <a:pt x="588" y="468"/>
                    <a:pt x="1006" y="386"/>
                    <a:pt x="1372" y="155"/>
                  </a:cubicBezTo>
                  <a:cubicBezTo>
                    <a:pt x="1343" y="116"/>
                    <a:pt x="1324" y="83"/>
                    <a:pt x="1300" y="44"/>
                  </a:cubicBezTo>
                  <a:lnTo>
                    <a:pt x="1271" y="1"/>
                  </a:lnTo>
                  <a:close/>
                </a:path>
              </a:pathLst>
            </a:custGeom>
            <a:solidFill>
              <a:srgbClr val="D5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1" name="Google Shape;19511;p74"/>
            <p:cNvSpPr/>
            <p:nvPr/>
          </p:nvSpPr>
          <p:spPr>
            <a:xfrm>
              <a:off x="2472249" y="2632142"/>
              <a:ext cx="33335" cy="34751"/>
            </a:xfrm>
            <a:custGeom>
              <a:rect b="b" l="l" r="r" t="t"/>
              <a:pathLst>
                <a:path extrusionOk="0" h="1325" w="1271">
                  <a:moveTo>
                    <a:pt x="1112" y="1"/>
                  </a:moveTo>
                  <a:cubicBezTo>
                    <a:pt x="501" y="6"/>
                    <a:pt x="0" y="501"/>
                    <a:pt x="0" y="1117"/>
                  </a:cubicBezTo>
                  <a:lnTo>
                    <a:pt x="0" y="1324"/>
                  </a:lnTo>
                  <a:lnTo>
                    <a:pt x="63" y="1305"/>
                  </a:lnTo>
                  <a:lnTo>
                    <a:pt x="121" y="1305"/>
                  </a:lnTo>
                  <a:cubicBezTo>
                    <a:pt x="121" y="1305"/>
                    <a:pt x="159" y="1305"/>
                    <a:pt x="212" y="1300"/>
                  </a:cubicBezTo>
                  <a:lnTo>
                    <a:pt x="212" y="1127"/>
                  </a:lnTo>
                  <a:lnTo>
                    <a:pt x="212" y="1112"/>
                  </a:lnTo>
                  <a:cubicBezTo>
                    <a:pt x="212" y="521"/>
                    <a:pt x="679" y="30"/>
                    <a:pt x="1271" y="1"/>
                  </a:cubicBezTo>
                  <a:close/>
                </a:path>
              </a:pathLst>
            </a:custGeom>
            <a:solidFill>
              <a:srgbClr val="8493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2" name="Google Shape;19512;p74"/>
            <p:cNvSpPr/>
            <p:nvPr/>
          </p:nvSpPr>
          <p:spPr>
            <a:xfrm>
              <a:off x="2313835" y="2622648"/>
              <a:ext cx="121774" cy="102313"/>
            </a:xfrm>
            <a:custGeom>
              <a:rect b="b" l="l" r="r" t="t"/>
              <a:pathLst>
                <a:path extrusionOk="0" h="3901" w="4643">
                  <a:moveTo>
                    <a:pt x="2321" y="1"/>
                  </a:moveTo>
                  <a:cubicBezTo>
                    <a:pt x="2208" y="1"/>
                    <a:pt x="2095" y="77"/>
                    <a:pt x="2095" y="228"/>
                  </a:cubicBezTo>
                  <a:lnTo>
                    <a:pt x="2095" y="2393"/>
                  </a:lnTo>
                  <a:lnTo>
                    <a:pt x="223" y="3476"/>
                  </a:lnTo>
                  <a:cubicBezTo>
                    <a:pt x="0" y="3602"/>
                    <a:pt x="125" y="3901"/>
                    <a:pt x="328" y="3901"/>
                  </a:cubicBezTo>
                  <a:cubicBezTo>
                    <a:pt x="366" y="3901"/>
                    <a:pt x="407" y="3890"/>
                    <a:pt x="449" y="3866"/>
                  </a:cubicBezTo>
                  <a:lnTo>
                    <a:pt x="2321" y="2783"/>
                  </a:lnTo>
                  <a:lnTo>
                    <a:pt x="4197" y="3866"/>
                  </a:lnTo>
                  <a:cubicBezTo>
                    <a:pt x="4239" y="3890"/>
                    <a:pt x="4279" y="3901"/>
                    <a:pt x="4317" y="3901"/>
                  </a:cubicBezTo>
                  <a:cubicBezTo>
                    <a:pt x="4517" y="3901"/>
                    <a:pt x="4642" y="3602"/>
                    <a:pt x="4424" y="3476"/>
                  </a:cubicBezTo>
                  <a:lnTo>
                    <a:pt x="2547" y="2393"/>
                  </a:lnTo>
                  <a:lnTo>
                    <a:pt x="2547" y="228"/>
                  </a:lnTo>
                  <a:cubicBezTo>
                    <a:pt x="2547" y="77"/>
                    <a:pt x="2434" y="1"/>
                    <a:pt x="23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3" name="Google Shape;19513;p74"/>
            <p:cNvSpPr/>
            <p:nvPr/>
          </p:nvSpPr>
          <p:spPr>
            <a:xfrm>
              <a:off x="2314490" y="2439816"/>
              <a:ext cx="127125" cy="169771"/>
            </a:xfrm>
            <a:custGeom>
              <a:rect b="b" l="l" r="r" t="t"/>
              <a:pathLst>
                <a:path extrusionOk="0" h="6473" w="4847">
                  <a:moveTo>
                    <a:pt x="2378" y="453"/>
                  </a:moveTo>
                  <a:lnTo>
                    <a:pt x="2378" y="458"/>
                  </a:lnTo>
                  <a:lnTo>
                    <a:pt x="2488" y="458"/>
                  </a:lnTo>
                  <a:cubicBezTo>
                    <a:pt x="3075" y="458"/>
                    <a:pt x="3552" y="934"/>
                    <a:pt x="3552" y="1526"/>
                  </a:cubicBezTo>
                  <a:lnTo>
                    <a:pt x="3552" y="1666"/>
                  </a:lnTo>
                  <a:lnTo>
                    <a:pt x="3537" y="1666"/>
                  </a:lnTo>
                  <a:cubicBezTo>
                    <a:pt x="3220" y="1594"/>
                    <a:pt x="3119" y="1175"/>
                    <a:pt x="3119" y="1170"/>
                  </a:cubicBezTo>
                  <a:cubicBezTo>
                    <a:pt x="3093" y="1058"/>
                    <a:pt x="2996" y="994"/>
                    <a:pt x="2897" y="994"/>
                  </a:cubicBezTo>
                  <a:cubicBezTo>
                    <a:pt x="2829" y="994"/>
                    <a:pt x="2761" y="1024"/>
                    <a:pt x="2714" y="1088"/>
                  </a:cubicBezTo>
                  <a:cubicBezTo>
                    <a:pt x="2305" y="1651"/>
                    <a:pt x="1396" y="1661"/>
                    <a:pt x="1382" y="1661"/>
                  </a:cubicBezTo>
                  <a:lnTo>
                    <a:pt x="1309" y="1661"/>
                  </a:lnTo>
                  <a:lnTo>
                    <a:pt x="1309" y="1517"/>
                  </a:lnTo>
                  <a:cubicBezTo>
                    <a:pt x="1314" y="930"/>
                    <a:pt x="1791" y="458"/>
                    <a:pt x="2378" y="453"/>
                  </a:cubicBezTo>
                  <a:close/>
                  <a:moveTo>
                    <a:pt x="3711" y="2286"/>
                  </a:moveTo>
                  <a:lnTo>
                    <a:pt x="3739" y="2291"/>
                  </a:lnTo>
                  <a:cubicBezTo>
                    <a:pt x="3812" y="2373"/>
                    <a:pt x="3802" y="2503"/>
                    <a:pt x="3711" y="2570"/>
                  </a:cubicBezTo>
                  <a:lnTo>
                    <a:pt x="3711" y="2286"/>
                  </a:lnTo>
                  <a:close/>
                  <a:moveTo>
                    <a:pt x="1155" y="2291"/>
                  </a:moveTo>
                  <a:lnTo>
                    <a:pt x="1155" y="2575"/>
                  </a:lnTo>
                  <a:cubicBezTo>
                    <a:pt x="1103" y="2541"/>
                    <a:pt x="1069" y="2479"/>
                    <a:pt x="1074" y="2416"/>
                  </a:cubicBezTo>
                  <a:lnTo>
                    <a:pt x="1074" y="2416"/>
                  </a:lnTo>
                  <a:lnTo>
                    <a:pt x="1074" y="2421"/>
                  </a:lnTo>
                  <a:cubicBezTo>
                    <a:pt x="1074" y="2373"/>
                    <a:pt x="1088" y="2335"/>
                    <a:pt x="1117" y="2301"/>
                  </a:cubicBezTo>
                  <a:cubicBezTo>
                    <a:pt x="1131" y="2296"/>
                    <a:pt x="1141" y="2296"/>
                    <a:pt x="1155" y="2291"/>
                  </a:cubicBezTo>
                  <a:close/>
                  <a:moveTo>
                    <a:pt x="2820" y="1627"/>
                  </a:moveTo>
                  <a:cubicBezTo>
                    <a:pt x="2921" y="1805"/>
                    <a:pt x="3075" y="1954"/>
                    <a:pt x="3258" y="2046"/>
                  </a:cubicBezTo>
                  <a:lnTo>
                    <a:pt x="3258" y="2691"/>
                  </a:lnTo>
                  <a:cubicBezTo>
                    <a:pt x="3258" y="3090"/>
                    <a:pt x="2936" y="3412"/>
                    <a:pt x="2536" y="3412"/>
                  </a:cubicBezTo>
                  <a:lnTo>
                    <a:pt x="2330" y="3412"/>
                  </a:lnTo>
                  <a:cubicBezTo>
                    <a:pt x="1930" y="3412"/>
                    <a:pt x="1608" y="3090"/>
                    <a:pt x="1608" y="2691"/>
                  </a:cubicBezTo>
                  <a:lnTo>
                    <a:pt x="1608" y="2099"/>
                  </a:lnTo>
                  <a:cubicBezTo>
                    <a:pt x="1901" y="2065"/>
                    <a:pt x="2421" y="1964"/>
                    <a:pt x="2820" y="1627"/>
                  </a:cubicBezTo>
                  <a:close/>
                  <a:moveTo>
                    <a:pt x="2676" y="3855"/>
                  </a:moveTo>
                  <a:lnTo>
                    <a:pt x="2676" y="3975"/>
                  </a:lnTo>
                  <a:lnTo>
                    <a:pt x="2426" y="4240"/>
                  </a:lnTo>
                  <a:lnTo>
                    <a:pt x="2190" y="4009"/>
                  </a:lnTo>
                  <a:lnTo>
                    <a:pt x="2190" y="3855"/>
                  </a:lnTo>
                  <a:cubicBezTo>
                    <a:pt x="2238" y="3865"/>
                    <a:pt x="2286" y="3865"/>
                    <a:pt x="2330" y="3865"/>
                  </a:cubicBezTo>
                  <a:lnTo>
                    <a:pt x="2536" y="3865"/>
                  </a:lnTo>
                  <a:cubicBezTo>
                    <a:pt x="2585" y="3865"/>
                    <a:pt x="2628" y="3865"/>
                    <a:pt x="2676" y="3855"/>
                  </a:cubicBezTo>
                  <a:close/>
                  <a:moveTo>
                    <a:pt x="2378" y="1"/>
                  </a:moveTo>
                  <a:cubicBezTo>
                    <a:pt x="1540" y="1"/>
                    <a:pt x="857" y="684"/>
                    <a:pt x="857" y="1521"/>
                  </a:cubicBezTo>
                  <a:lnTo>
                    <a:pt x="857" y="1921"/>
                  </a:lnTo>
                  <a:cubicBezTo>
                    <a:pt x="405" y="2286"/>
                    <a:pt x="636" y="3018"/>
                    <a:pt x="1213" y="3056"/>
                  </a:cubicBezTo>
                  <a:cubicBezTo>
                    <a:pt x="1305" y="3326"/>
                    <a:pt x="1492" y="3557"/>
                    <a:pt x="1738" y="3706"/>
                  </a:cubicBezTo>
                  <a:lnTo>
                    <a:pt x="1738" y="3831"/>
                  </a:lnTo>
                  <a:lnTo>
                    <a:pt x="809" y="4192"/>
                  </a:lnTo>
                  <a:cubicBezTo>
                    <a:pt x="727" y="4221"/>
                    <a:pt x="1" y="4509"/>
                    <a:pt x="1" y="5433"/>
                  </a:cubicBezTo>
                  <a:lnTo>
                    <a:pt x="1" y="6242"/>
                  </a:lnTo>
                  <a:cubicBezTo>
                    <a:pt x="1" y="6367"/>
                    <a:pt x="102" y="6468"/>
                    <a:pt x="227" y="6473"/>
                  </a:cubicBezTo>
                  <a:lnTo>
                    <a:pt x="804" y="6473"/>
                  </a:lnTo>
                  <a:cubicBezTo>
                    <a:pt x="1103" y="6473"/>
                    <a:pt x="1103" y="6016"/>
                    <a:pt x="804" y="6016"/>
                  </a:cubicBezTo>
                  <a:lnTo>
                    <a:pt x="453" y="6016"/>
                  </a:lnTo>
                  <a:lnTo>
                    <a:pt x="453" y="5438"/>
                  </a:lnTo>
                  <a:cubicBezTo>
                    <a:pt x="453" y="4808"/>
                    <a:pt x="944" y="4625"/>
                    <a:pt x="963" y="4620"/>
                  </a:cubicBezTo>
                  <a:lnTo>
                    <a:pt x="973" y="4615"/>
                  </a:lnTo>
                  <a:lnTo>
                    <a:pt x="1824" y="4283"/>
                  </a:lnTo>
                  <a:lnTo>
                    <a:pt x="2277" y="4721"/>
                  </a:lnTo>
                  <a:cubicBezTo>
                    <a:pt x="2315" y="4764"/>
                    <a:pt x="2373" y="4789"/>
                    <a:pt x="2431" y="4789"/>
                  </a:cubicBezTo>
                  <a:lnTo>
                    <a:pt x="2435" y="4789"/>
                  </a:lnTo>
                  <a:cubicBezTo>
                    <a:pt x="2498" y="4784"/>
                    <a:pt x="2556" y="4760"/>
                    <a:pt x="2594" y="4716"/>
                  </a:cubicBezTo>
                  <a:lnTo>
                    <a:pt x="3022" y="4274"/>
                  </a:lnTo>
                  <a:lnTo>
                    <a:pt x="3869" y="4615"/>
                  </a:lnTo>
                  <a:lnTo>
                    <a:pt x="3879" y="4620"/>
                  </a:lnTo>
                  <a:cubicBezTo>
                    <a:pt x="3903" y="4625"/>
                    <a:pt x="4394" y="4808"/>
                    <a:pt x="4394" y="5438"/>
                  </a:cubicBezTo>
                  <a:lnTo>
                    <a:pt x="4394" y="6016"/>
                  </a:lnTo>
                  <a:lnTo>
                    <a:pt x="1526" y="6016"/>
                  </a:lnTo>
                  <a:cubicBezTo>
                    <a:pt x="1223" y="6016"/>
                    <a:pt x="1223" y="6473"/>
                    <a:pt x="1526" y="6473"/>
                  </a:cubicBezTo>
                  <a:lnTo>
                    <a:pt x="4620" y="6473"/>
                  </a:lnTo>
                  <a:cubicBezTo>
                    <a:pt x="4745" y="6468"/>
                    <a:pt x="4846" y="6367"/>
                    <a:pt x="4846" y="6242"/>
                  </a:cubicBezTo>
                  <a:lnTo>
                    <a:pt x="4846" y="5438"/>
                  </a:lnTo>
                  <a:cubicBezTo>
                    <a:pt x="4846" y="4519"/>
                    <a:pt x="4124" y="4226"/>
                    <a:pt x="4033" y="4192"/>
                  </a:cubicBezTo>
                  <a:lnTo>
                    <a:pt x="3133" y="3831"/>
                  </a:lnTo>
                  <a:lnTo>
                    <a:pt x="3133" y="3706"/>
                  </a:lnTo>
                  <a:cubicBezTo>
                    <a:pt x="3378" y="3562"/>
                    <a:pt x="3566" y="3331"/>
                    <a:pt x="3658" y="3056"/>
                  </a:cubicBezTo>
                  <a:cubicBezTo>
                    <a:pt x="4230" y="3008"/>
                    <a:pt x="4452" y="2286"/>
                    <a:pt x="4009" y="1926"/>
                  </a:cubicBezTo>
                  <a:lnTo>
                    <a:pt x="4009" y="1526"/>
                  </a:lnTo>
                  <a:cubicBezTo>
                    <a:pt x="4009" y="684"/>
                    <a:pt x="3326" y="1"/>
                    <a:pt x="2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4" name="Google Shape;19514;p74"/>
            <p:cNvSpPr/>
            <p:nvPr/>
          </p:nvSpPr>
          <p:spPr>
            <a:xfrm>
              <a:off x="2439045" y="2621546"/>
              <a:ext cx="127256" cy="169639"/>
            </a:xfrm>
            <a:custGeom>
              <a:rect b="b" l="l" r="r" t="t"/>
              <a:pathLst>
                <a:path extrusionOk="0" h="6468" w="4852">
                  <a:moveTo>
                    <a:pt x="2378" y="453"/>
                  </a:moveTo>
                  <a:lnTo>
                    <a:pt x="2378" y="458"/>
                  </a:lnTo>
                  <a:lnTo>
                    <a:pt x="2489" y="458"/>
                  </a:lnTo>
                  <a:cubicBezTo>
                    <a:pt x="3076" y="458"/>
                    <a:pt x="3557" y="934"/>
                    <a:pt x="3557" y="1521"/>
                  </a:cubicBezTo>
                  <a:lnTo>
                    <a:pt x="3557" y="1666"/>
                  </a:lnTo>
                  <a:lnTo>
                    <a:pt x="3537" y="1666"/>
                  </a:lnTo>
                  <a:cubicBezTo>
                    <a:pt x="3225" y="1593"/>
                    <a:pt x="3124" y="1175"/>
                    <a:pt x="3124" y="1175"/>
                  </a:cubicBezTo>
                  <a:cubicBezTo>
                    <a:pt x="3098" y="1060"/>
                    <a:pt x="2998" y="995"/>
                    <a:pt x="2897" y="995"/>
                  </a:cubicBezTo>
                  <a:cubicBezTo>
                    <a:pt x="2829" y="995"/>
                    <a:pt x="2761" y="1024"/>
                    <a:pt x="2715" y="1088"/>
                  </a:cubicBezTo>
                  <a:cubicBezTo>
                    <a:pt x="2310" y="1656"/>
                    <a:pt x="1396" y="1661"/>
                    <a:pt x="1387" y="1661"/>
                  </a:cubicBezTo>
                  <a:lnTo>
                    <a:pt x="1334" y="1661"/>
                  </a:lnTo>
                  <a:lnTo>
                    <a:pt x="1319" y="1666"/>
                  </a:lnTo>
                  <a:lnTo>
                    <a:pt x="1314" y="1666"/>
                  </a:lnTo>
                  <a:lnTo>
                    <a:pt x="1314" y="1521"/>
                  </a:lnTo>
                  <a:cubicBezTo>
                    <a:pt x="1314" y="929"/>
                    <a:pt x="1791" y="453"/>
                    <a:pt x="2378" y="453"/>
                  </a:cubicBezTo>
                  <a:close/>
                  <a:moveTo>
                    <a:pt x="3715" y="2286"/>
                  </a:moveTo>
                  <a:lnTo>
                    <a:pt x="3740" y="2291"/>
                  </a:lnTo>
                  <a:cubicBezTo>
                    <a:pt x="3817" y="2373"/>
                    <a:pt x="3802" y="2503"/>
                    <a:pt x="3715" y="2565"/>
                  </a:cubicBezTo>
                  <a:lnTo>
                    <a:pt x="3715" y="2286"/>
                  </a:lnTo>
                  <a:close/>
                  <a:moveTo>
                    <a:pt x="1156" y="2286"/>
                  </a:moveTo>
                  <a:lnTo>
                    <a:pt x="1156" y="2575"/>
                  </a:lnTo>
                  <a:cubicBezTo>
                    <a:pt x="1103" y="2537"/>
                    <a:pt x="1074" y="2479"/>
                    <a:pt x="1074" y="2416"/>
                  </a:cubicBezTo>
                  <a:cubicBezTo>
                    <a:pt x="1074" y="2373"/>
                    <a:pt x="1088" y="2330"/>
                    <a:pt x="1122" y="2296"/>
                  </a:cubicBezTo>
                  <a:cubicBezTo>
                    <a:pt x="1132" y="2296"/>
                    <a:pt x="1146" y="2291"/>
                    <a:pt x="1156" y="2286"/>
                  </a:cubicBezTo>
                  <a:close/>
                  <a:moveTo>
                    <a:pt x="2825" y="1627"/>
                  </a:moveTo>
                  <a:cubicBezTo>
                    <a:pt x="2926" y="1805"/>
                    <a:pt x="3076" y="1949"/>
                    <a:pt x="3258" y="2041"/>
                  </a:cubicBezTo>
                  <a:lnTo>
                    <a:pt x="3258" y="2690"/>
                  </a:lnTo>
                  <a:cubicBezTo>
                    <a:pt x="3258" y="3085"/>
                    <a:pt x="2936" y="3412"/>
                    <a:pt x="2537" y="3412"/>
                  </a:cubicBezTo>
                  <a:lnTo>
                    <a:pt x="2335" y="3412"/>
                  </a:lnTo>
                  <a:cubicBezTo>
                    <a:pt x="1935" y="3412"/>
                    <a:pt x="1613" y="3085"/>
                    <a:pt x="1613" y="2690"/>
                  </a:cubicBezTo>
                  <a:lnTo>
                    <a:pt x="1613" y="2094"/>
                  </a:lnTo>
                  <a:cubicBezTo>
                    <a:pt x="1906" y="2060"/>
                    <a:pt x="2426" y="1959"/>
                    <a:pt x="2825" y="1627"/>
                  </a:cubicBezTo>
                  <a:close/>
                  <a:moveTo>
                    <a:pt x="2676" y="3855"/>
                  </a:moveTo>
                  <a:lnTo>
                    <a:pt x="2676" y="3975"/>
                  </a:lnTo>
                  <a:lnTo>
                    <a:pt x="2431" y="4240"/>
                  </a:lnTo>
                  <a:lnTo>
                    <a:pt x="2195" y="4009"/>
                  </a:lnTo>
                  <a:lnTo>
                    <a:pt x="2195" y="3855"/>
                  </a:lnTo>
                  <a:cubicBezTo>
                    <a:pt x="2238" y="3860"/>
                    <a:pt x="2286" y="3865"/>
                    <a:pt x="2335" y="3865"/>
                  </a:cubicBezTo>
                  <a:lnTo>
                    <a:pt x="2537" y="3865"/>
                  </a:lnTo>
                  <a:cubicBezTo>
                    <a:pt x="2585" y="3865"/>
                    <a:pt x="2633" y="3860"/>
                    <a:pt x="2676" y="3855"/>
                  </a:cubicBezTo>
                  <a:close/>
                  <a:moveTo>
                    <a:pt x="2383" y="1"/>
                  </a:moveTo>
                  <a:cubicBezTo>
                    <a:pt x="1541" y="1"/>
                    <a:pt x="862" y="679"/>
                    <a:pt x="862" y="1521"/>
                  </a:cubicBezTo>
                  <a:lnTo>
                    <a:pt x="862" y="1921"/>
                  </a:lnTo>
                  <a:cubicBezTo>
                    <a:pt x="405" y="2286"/>
                    <a:pt x="636" y="3013"/>
                    <a:pt x="1218" y="3051"/>
                  </a:cubicBezTo>
                  <a:cubicBezTo>
                    <a:pt x="1310" y="3326"/>
                    <a:pt x="1492" y="3557"/>
                    <a:pt x="1743" y="3701"/>
                  </a:cubicBezTo>
                  <a:lnTo>
                    <a:pt x="1743" y="3826"/>
                  </a:lnTo>
                  <a:lnTo>
                    <a:pt x="814" y="4187"/>
                  </a:lnTo>
                  <a:cubicBezTo>
                    <a:pt x="727" y="4221"/>
                    <a:pt x="1" y="4509"/>
                    <a:pt x="1" y="5433"/>
                  </a:cubicBezTo>
                  <a:lnTo>
                    <a:pt x="1" y="6242"/>
                  </a:lnTo>
                  <a:cubicBezTo>
                    <a:pt x="1" y="6367"/>
                    <a:pt x="102" y="6468"/>
                    <a:pt x="227" y="6468"/>
                  </a:cubicBezTo>
                  <a:lnTo>
                    <a:pt x="804" y="6468"/>
                  </a:lnTo>
                  <a:cubicBezTo>
                    <a:pt x="1108" y="6468"/>
                    <a:pt x="1108" y="6015"/>
                    <a:pt x="804" y="6015"/>
                  </a:cubicBezTo>
                  <a:lnTo>
                    <a:pt x="453" y="6015"/>
                  </a:lnTo>
                  <a:lnTo>
                    <a:pt x="453" y="5433"/>
                  </a:lnTo>
                  <a:cubicBezTo>
                    <a:pt x="453" y="4808"/>
                    <a:pt x="944" y="4625"/>
                    <a:pt x="963" y="4615"/>
                  </a:cubicBezTo>
                  <a:lnTo>
                    <a:pt x="978" y="4615"/>
                  </a:lnTo>
                  <a:lnTo>
                    <a:pt x="1824" y="4283"/>
                  </a:lnTo>
                  <a:lnTo>
                    <a:pt x="2277" y="4721"/>
                  </a:lnTo>
                  <a:cubicBezTo>
                    <a:pt x="2320" y="4760"/>
                    <a:pt x="2378" y="4784"/>
                    <a:pt x="2436" y="4784"/>
                  </a:cubicBezTo>
                  <a:lnTo>
                    <a:pt x="2440" y="4784"/>
                  </a:lnTo>
                  <a:cubicBezTo>
                    <a:pt x="2498" y="4784"/>
                    <a:pt x="2556" y="4760"/>
                    <a:pt x="2599" y="4716"/>
                  </a:cubicBezTo>
                  <a:lnTo>
                    <a:pt x="3027" y="4274"/>
                  </a:lnTo>
                  <a:lnTo>
                    <a:pt x="3874" y="4615"/>
                  </a:lnTo>
                  <a:lnTo>
                    <a:pt x="3884" y="4615"/>
                  </a:lnTo>
                  <a:cubicBezTo>
                    <a:pt x="3903" y="4625"/>
                    <a:pt x="4394" y="4808"/>
                    <a:pt x="4394" y="5433"/>
                  </a:cubicBezTo>
                  <a:lnTo>
                    <a:pt x="4394" y="6015"/>
                  </a:lnTo>
                  <a:lnTo>
                    <a:pt x="1526" y="6015"/>
                  </a:lnTo>
                  <a:cubicBezTo>
                    <a:pt x="1223" y="6015"/>
                    <a:pt x="1223" y="6468"/>
                    <a:pt x="1526" y="6468"/>
                  </a:cubicBezTo>
                  <a:lnTo>
                    <a:pt x="4625" y="6468"/>
                  </a:lnTo>
                  <a:cubicBezTo>
                    <a:pt x="4750" y="6468"/>
                    <a:pt x="4851" y="6367"/>
                    <a:pt x="4851" y="6242"/>
                  </a:cubicBezTo>
                  <a:lnTo>
                    <a:pt x="4851" y="5433"/>
                  </a:lnTo>
                  <a:cubicBezTo>
                    <a:pt x="4846" y="4514"/>
                    <a:pt x="4124" y="4225"/>
                    <a:pt x="4038" y="4192"/>
                  </a:cubicBezTo>
                  <a:lnTo>
                    <a:pt x="3133" y="3831"/>
                  </a:lnTo>
                  <a:lnTo>
                    <a:pt x="3133" y="3706"/>
                  </a:lnTo>
                  <a:cubicBezTo>
                    <a:pt x="3383" y="3557"/>
                    <a:pt x="3566" y="3326"/>
                    <a:pt x="3658" y="3056"/>
                  </a:cubicBezTo>
                  <a:cubicBezTo>
                    <a:pt x="4230" y="3008"/>
                    <a:pt x="4457" y="2286"/>
                    <a:pt x="4009" y="1925"/>
                  </a:cubicBezTo>
                  <a:lnTo>
                    <a:pt x="4009" y="1521"/>
                  </a:lnTo>
                  <a:cubicBezTo>
                    <a:pt x="4009" y="684"/>
                    <a:pt x="3331"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5" name="Google Shape;19515;p74"/>
            <p:cNvSpPr/>
            <p:nvPr/>
          </p:nvSpPr>
          <p:spPr>
            <a:xfrm>
              <a:off x="2189674" y="2621546"/>
              <a:ext cx="127125" cy="169771"/>
            </a:xfrm>
            <a:custGeom>
              <a:rect b="b" l="l" r="r" t="t"/>
              <a:pathLst>
                <a:path extrusionOk="0" h="6473" w="4847">
                  <a:moveTo>
                    <a:pt x="2378" y="453"/>
                  </a:moveTo>
                  <a:lnTo>
                    <a:pt x="2378" y="458"/>
                  </a:lnTo>
                  <a:lnTo>
                    <a:pt x="2484" y="458"/>
                  </a:lnTo>
                  <a:cubicBezTo>
                    <a:pt x="3076" y="458"/>
                    <a:pt x="3552" y="934"/>
                    <a:pt x="3552" y="1521"/>
                  </a:cubicBezTo>
                  <a:lnTo>
                    <a:pt x="3552" y="1666"/>
                  </a:lnTo>
                  <a:lnTo>
                    <a:pt x="3533" y="1666"/>
                  </a:lnTo>
                  <a:cubicBezTo>
                    <a:pt x="3220" y="1593"/>
                    <a:pt x="3119" y="1175"/>
                    <a:pt x="3119" y="1175"/>
                  </a:cubicBezTo>
                  <a:cubicBezTo>
                    <a:pt x="3093" y="1060"/>
                    <a:pt x="2993" y="995"/>
                    <a:pt x="2894" y="995"/>
                  </a:cubicBezTo>
                  <a:cubicBezTo>
                    <a:pt x="2826" y="995"/>
                    <a:pt x="2759" y="1024"/>
                    <a:pt x="2715" y="1088"/>
                  </a:cubicBezTo>
                  <a:cubicBezTo>
                    <a:pt x="2306" y="1656"/>
                    <a:pt x="1396" y="1661"/>
                    <a:pt x="1382" y="1661"/>
                  </a:cubicBezTo>
                  <a:lnTo>
                    <a:pt x="1329" y="1661"/>
                  </a:lnTo>
                  <a:lnTo>
                    <a:pt x="1314" y="1666"/>
                  </a:lnTo>
                  <a:lnTo>
                    <a:pt x="1310" y="1666"/>
                  </a:lnTo>
                  <a:lnTo>
                    <a:pt x="1310" y="1521"/>
                  </a:lnTo>
                  <a:cubicBezTo>
                    <a:pt x="1314" y="929"/>
                    <a:pt x="1791" y="453"/>
                    <a:pt x="2378" y="453"/>
                  </a:cubicBezTo>
                  <a:close/>
                  <a:moveTo>
                    <a:pt x="3711" y="2286"/>
                  </a:moveTo>
                  <a:lnTo>
                    <a:pt x="3740" y="2291"/>
                  </a:lnTo>
                  <a:cubicBezTo>
                    <a:pt x="3812" y="2373"/>
                    <a:pt x="3802" y="2503"/>
                    <a:pt x="3711" y="2565"/>
                  </a:cubicBezTo>
                  <a:lnTo>
                    <a:pt x="3711" y="2286"/>
                  </a:lnTo>
                  <a:close/>
                  <a:moveTo>
                    <a:pt x="1156" y="2286"/>
                  </a:moveTo>
                  <a:lnTo>
                    <a:pt x="1156" y="2575"/>
                  </a:lnTo>
                  <a:cubicBezTo>
                    <a:pt x="1103" y="2537"/>
                    <a:pt x="1069" y="2479"/>
                    <a:pt x="1074" y="2416"/>
                  </a:cubicBezTo>
                  <a:cubicBezTo>
                    <a:pt x="1074" y="2373"/>
                    <a:pt x="1088" y="2330"/>
                    <a:pt x="1117" y="2296"/>
                  </a:cubicBezTo>
                  <a:cubicBezTo>
                    <a:pt x="1132" y="2296"/>
                    <a:pt x="1141" y="2291"/>
                    <a:pt x="1156" y="2286"/>
                  </a:cubicBezTo>
                  <a:close/>
                  <a:moveTo>
                    <a:pt x="2821" y="1627"/>
                  </a:moveTo>
                  <a:cubicBezTo>
                    <a:pt x="2922" y="1805"/>
                    <a:pt x="3076" y="1949"/>
                    <a:pt x="3258" y="2041"/>
                  </a:cubicBezTo>
                  <a:lnTo>
                    <a:pt x="3258" y="2690"/>
                  </a:lnTo>
                  <a:cubicBezTo>
                    <a:pt x="3258" y="3085"/>
                    <a:pt x="2936" y="3412"/>
                    <a:pt x="2537" y="3412"/>
                  </a:cubicBezTo>
                  <a:lnTo>
                    <a:pt x="2330" y="3412"/>
                  </a:lnTo>
                  <a:cubicBezTo>
                    <a:pt x="1930" y="3412"/>
                    <a:pt x="1608" y="3085"/>
                    <a:pt x="1608" y="2690"/>
                  </a:cubicBezTo>
                  <a:lnTo>
                    <a:pt x="1608" y="2094"/>
                  </a:lnTo>
                  <a:cubicBezTo>
                    <a:pt x="1901" y="2060"/>
                    <a:pt x="2421" y="1959"/>
                    <a:pt x="2821" y="1627"/>
                  </a:cubicBezTo>
                  <a:close/>
                  <a:moveTo>
                    <a:pt x="2676" y="3855"/>
                  </a:moveTo>
                  <a:lnTo>
                    <a:pt x="2676" y="3975"/>
                  </a:lnTo>
                  <a:lnTo>
                    <a:pt x="2426" y="4240"/>
                  </a:lnTo>
                  <a:lnTo>
                    <a:pt x="2190" y="4009"/>
                  </a:lnTo>
                  <a:lnTo>
                    <a:pt x="2190" y="3855"/>
                  </a:lnTo>
                  <a:cubicBezTo>
                    <a:pt x="2238" y="3860"/>
                    <a:pt x="2286" y="3865"/>
                    <a:pt x="2330" y="3865"/>
                  </a:cubicBezTo>
                  <a:lnTo>
                    <a:pt x="2537" y="3865"/>
                  </a:lnTo>
                  <a:cubicBezTo>
                    <a:pt x="2585" y="3865"/>
                    <a:pt x="2628" y="3860"/>
                    <a:pt x="2676" y="3855"/>
                  </a:cubicBezTo>
                  <a:close/>
                  <a:moveTo>
                    <a:pt x="2378" y="1"/>
                  </a:moveTo>
                  <a:cubicBezTo>
                    <a:pt x="1541" y="1"/>
                    <a:pt x="857" y="684"/>
                    <a:pt x="857" y="1521"/>
                  </a:cubicBezTo>
                  <a:lnTo>
                    <a:pt x="857" y="1921"/>
                  </a:lnTo>
                  <a:cubicBezTo>
                    <a:pt x="405" y="2286"/>
                    <a:pt x="636" y="3018"/>
                    <a:pt x="1218" y="3056"/>
                  </a:cubicBezTo>
                  <a:cubicBezTo>
                    <a:pt x="1305" y="3330"/>
                    <a:pt x="1492" y="3561"/>
                    <a:pt x="1743" y="3706"/>
                  </a:cubicBezTo>
                  <a:lnTo>
                    <a:pt x="1743" y="3831"/>
                  </a:lnTo>
                  <a:lnTo>
                    <a:pt x="814" y="4192"/>
                  </a:lnTo>
                  <a:cubicBezTo>
                    <a:pt x="727" y="4221"/>
                    <a:pt x="1" y="4514"/>
                    <a:pt x="1" y="5433"/>
                  </a:cubicBezTo>
                  <a:lnTo>
                    <a:pt x="1" y="6242"/>
                  </a:lnTo>
                  <a:cubicBezTo>
                    <a:pt x="1" y="6367"/>
                    <a:pt x="102" y="6473"/>
                    <a:pt x="227" y="6473"/>
                  </a:cubicBezTo>
                  <a:lnTo>
                    <a:pt x="804" y="6473"/>
                  </a:lnTo>
                  <a:cubicBezTo>
                    <a:pt x="1108" y="6473"/>
                    <a:pt x="1108" y="6015"/>
                    <a:pt x="804" y="6015"/>
                  </a:cubicBezTo>
                  <a:lnTo>
                    <a:pt x="448" y="6015"/>
                  </a:lnTo>
                  <a:lnTo>
                    <a:pt x="448" y="5438"/>
                  </a:lnTo>
                  <a:cubicBezTo>
                    <a:pt x="448" y="4808"/>
                    <a:pt x="939" y="4625"/>
                    <a:pt x="958" y="4620"/>
                  </a:cubicBezTo>
                  <a:lnTo>
                    <a:pt x="968" y="4615"/>
                  </a:lnTo>
                  <a:lnTo>
                    <a:pt x="1820" y="4283"/>
                  </a:lnTo>
                  <a:lnTo>
                    <a:pt x="2272" y="4721"/>
                  </a:lnTo>
                  <a:cubicBezTo>
                    <a:pt x="2315" y="4764"/>
                    <a:pt x="2373" y="4788"/>
                    <a:pt x="2436" y="4788"/>
                  </a:cubicBezTo>
                  <a:cubicBezTo>
                    <a:pt x="2493" y="4784"/>
                    <a:pt x="2551" y="4760"/>
                    <a:pt x="2594" y="4716"/>
                  </a:cubicBezTo>
                  <a:lnTo>
                    <a:pt x="3018" y="4274"/>
                  </a:lnTo>
                  <a:lnTo>
                    <a:pt x="3869" y="4615"/>
                  </a:lnTo>
                  <a:lnTo>
                    <a:pt x="3879" y="4615"/>
                  </a:lnTo>
                  <a:cubicBezTo>
                    <a:pt x="3898" y="4625"/>
                    <a:pt x="4389" y="4808"/>
                    <a:pt x="4389" y="5433"/>
                  </a:cubicBezTo>
                  <a:lnTo>
                    <a:pt x="4389" y="6015"/>
                  </a:lnTo>
                  <a:lnTo>
                    <a:pt x="1521" y="6015"/>
                  </a:lnTo>
                  <a:cubicBezTo>
                    <a:pt x="1220" y="6015"/>
                    <a:pt x="1218" y="6468"/>
                    <a:pt x="1517" y="6468"/>
                  </a:cubicBezTo>
                  <a:cubicBezTo>
                    <a:pt x="1518" y="6468"/>
                    <a:pt x="1520" y="6468"/>
                    <a:pt x="1521" y="6468"/>
                  </a:cubicBezTo>
                  <a:lnTo>
                    <a:pt x="4615" y="6468"/>
                  </a:lnTo>
                  <a:cubicBezTo>
                    <a:pt x="4740" y="6468"/>
                    <a:pt x="4846" y="6367"/>
                    <a:pt x="4846" y="6242"/>
                  </a:cubicBezTo>
                  <a:lnTo>
                    <a:pt x="4846" y="5433"/>
                  </a:lnTo>
                  <a:cubicBezTo>
                    <a:pt x="4846" y="4514"/>
                    <a:pt x="4124" y="4225"/>
                    <a:pt x="4033" y="4192"/>
                  </a:cubicBezTo>
                  <a:lnTo>
                    <a:pt x="3133" y="3831"/>
                  </a:lnTo>
                  <a:lnTo>
                    <a:pt x="3133" y="3706"/>
                  </a:lnTo>
                  <a:cubicBezTo>
                    <a:pt x="3379" y="3557"/>
                    <a:pt x="3566" y="3326"/>
                    <a:pt x="3658" y="3056"/>
                  </a:cubicBezTo>
                  <a:cubicBezTo>
                    <a:pt x="4230" y="3008"/>
                    <a:pt x="4452" y="2286"/>
                    <a:pt x="4009" y="1925"/>
                  </a:cubicBezTo>
                  <a:lnTo>
                    <a:pt x="4009" y="1521"/>
                  </a:lnTo>
                  <a:cubicBezTo>
                    <a:pt x="4009" y="684"/>
                    <a:pt x="3326" y="1"/>
                    <a:pt x="2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16" name="Google Shape;19516;p74"/>
          <p:cNvGrpSpPr/>
          <p:nvPr/>
        </p:nvGrpSpPr>
        <p:grpSpPr>
          <a:xfrm>
            <a:off x="2660798" y="2452326"/>
            <a:ext cx="329653" cy="326926"/>
            <a:chOff x="2660798" y="2452326"/>
            <a:chExt cx="329653" cy="326926"/>
          </a:xfrm>
        </p:grpSpPr>
        <p:sp>
          <p:nvSpPr>
            <p:cNvPr id="19517" name="Google Shape;19517;p74"/>
            <p:cNvSpPr/>
            <p:nvPr/>
          </p:nvSpPr>
          <p:spPr>
            <a:xfrm>
              <a:off x="2896400" y="2626739"/>
              <a:ext cx="38266" cy="37873"/>
            </a:xfrm>
            <a:custGeom>
              <a:rect b="b" l="l" r="r" t="t"/>
              <a:pathLst>
                <a:path extrusionOk="0" h="1444" w="1459">
                  <a:moveTo>
                    <a:pt x="1" y="0"/>
                  </a:moveTo>
                  <a:lnTo>
                    <a:pt x="929" y="1444"/>
                  </a:lnTo>
                  <a:lnTo>
                    <a:pt x="1459" y="1444"/>
                  </a:lnTo>
                  <a:cubicBezTo>
                    <a:pt x="1449" y="645"/>
                    <a:pt x="799"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8" name="Google Shape;19518;p74"/>
            <p:cNvSpPr/>
            <p:nvPr/>
          </p:nvSpPr>
          <p:spPr>
            <a:xfrm>
              <a:off x="2858029" y="2626739"/>
              <a:ext cx="62762" cy="37873"/>
            </a:xfrm>
            <a:custGeom>
              <a:rect b="b" l="l" r="r" t="t"/>
              <a:pathLst>
                <a:path extrusionOk="0" h="1444" w="2393">
                  <a:moveTo>
                    <a:pt x="1459" y="0"/>
                  </a:moveTo>
                  <a:cubicBezTo>
                    <a:pt x="660" y="0"/>
                    <a:pt x="6"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9" name="Google Shape;19519;p74"/>
            <p:cNvSpPr/>
            <p:nvPr/>
          </p:nvSpPr>
          <p:spPr>
            <a:xfrm>
              <a:off x="2895770" y="2564108"/>
              <a:ext cx="21480" cy="41833"/>
            </a:xfrm>
            <a:custGeom>
              <a:rect b="b" l="l" r="r" t="t"/>
              <a:pathLst>
                <a:path extrusionOk="0" h="1595" w="819">
                  <a:moveTo>
                    <a:pt x="27" y="1"/>
                  </a:moveTo>
                  <a:cubicBezTo>
                    <a:pt x="18" y="1"/>
                    <a:pt x="9" y="1"/>
                    <a:pt x="1" y="1"/>
                  </a:cubicBezTo>
                  <a:lnTo>
                    <a:pt x="1" y="1594"/>
                  </a:lnTo>
                  <a:cubicBezTo>
                    <a:pt x="6" y="1594"/>
                    <a:pt x="12" y="1594"/>
                    <a:pt x="18" y="1594"/>
                  </a:cubicBezTo>
                  <a:cubicBezTo>
                    <a:pt x="462" y="1594"/>
                    <a:pt x="819" y="1237"/>
                    <a:pt x="819" y="795"/>
                  </a:cubicBezTo>
                  <a:cubicBezTo>
                    <a:pt x="819" y="357"/>
                    <a:pt x="467" y="1"/>
                    <a:pt x="27"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74"/>
            <p:cNvSpPr/>
            <p:nvPr/>
          </p:nvSpPr>
          <p:spPr>
            <a:xfrm>
              <a:off x="2754929" y="2626739"/>
              <a:ext cx="38397" cy="37873"/>
            </a:xfrm>
            <a:custGeom>
              <a:rect b="b" l="l" r="r" t="t"/>
              <a:pathLst>
                <a:path extrusionOk="0" h="1444" w="1464">
                  <a:moveTo>
                    <a:pt x="1" y="0"/>
                  </a:moveTo>
                  <a:lnTo>
                    <a:pt x="934" y="1444"/>
                  </a:lnTo>
                  <a:lnTo>
                    <a:pt x="1463" y="1444"/>
                  </a:lnTo>
                  <a:cubicBezTo>
                    <a:pt x="1454" y="645"/>
                    <a:pt x="804" y="0"/>
                    <a:pt x="1" y="0"/>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74"/>
            <p:cNvSpPr/>
            <p:nvPr/>
          </p:nvSpPr>
          <p:spPr>
            <a:xfrm>
              <a:off x="2716689" y="2626739"/>
              <a:ext cx="62762" cy="37873"/>
            </a:xfrm>
            <a:custGeom>
              <a:rect b="b" l="l" r="r" t="t"/>
              <a:pathLst>
                <a:path extrusionOk="0" h="1444" w="2393">
                  <a:moveTo>
                    <a:pt x="1459" y="0"/>
                  </a:moveTo>
                  <a:cubicBezTo>
                    <a:pt x="660" y="0"/>
                    <a:pt x="5" y="645"/>
                    <a:pt x="1" y="1444"/>
                  </a:cubicBezTo>
                  <a:lnTo>
                    <a:pt x="2392" y="1444"/>
                  </a:lnTo>
                  <a:cubicBezTo>
                    <a:pt x="2392" y="645"/>
                    <a:pt x="1969" y="0"/>
                    <a:pt x="1459" y="0"/>
                  </a:cubicBez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74"/>
            <p:cNvSpPr/>
            <p:nvPr/>
          </p:nvSpPr>
          <p:spPr>
            <a:xfrm>
              <a:off x="2754562" y="2564108"/>
              <a:ext cx="21480" cy="41833"/>
            </a:xfrm>
            <a:custGeom>
              <a:rect b="b" l="l" r="r" t="t"/>
              <a:pathLst>
                <a:path extrusionOk="0" h="1595" w="819">
                  <a:moveTo>
                    <a:pt x="26" y="1"/>
                  </a:moveTo>
                  <a:cubicBezTo>
                    <a:pt x="17" y="1"/>
                    <a:pt x="9" y="1"/>
                    <a:pt x="0" y="1"/>
                  </a:cubicBezTo>
                  <a:lnTo>
                    <a:pt x="0" y="1594"/>
                  </a:lnTo>
                  <a:cubicBezTo>
                    <a:pt x="6" y="1594"/>
                    <a:pt x="12" y="1594"/>
                    <a:pt x="18" y="1594"/>
                  </a:cubicBezTo>
                  <a:cubicBezTo>
                    <a:pt x="457" y="1594"/>
                    <a:pt x="818" y="1237"/>
                    <a:pt x="818" y="795"/>
                  </a:cubicBezTo>
                  <a:cubicBezTo>
                    <a:pt x="818" y="357"/>
                    <a:pt x="462" y="1"/>
                    <a:pt x="26" y="1"/>
                  </a:cubicBezTo>
                  <a:close/>
                </a:path>
              </a:pathLst>
            </a:custGeom>
            <a:solidFill>
              <a:srgbClr val="E0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74"/>
            <p:cNvSpPr/>
            <p:nvPr/>
          </p:nvSpPr>
          <p:spPr>
            <a:xfrm>
              <a:off x="2825612" y="2628628"/>
              <a:ext cx="51511" cy="51511"/>
            </a:xfrm>
            <a:custGeom>
              <a:rect b="b" l="l" r="r" t="t"/>
              <a:pathLst>
                <a:path extrusionOk="0" h="1964" w="1964">
                  <a:moveTo>
                    <a:pt x="0" y="0"/>
                  </a:moveTo>
                  <a:lnTo>
                    <a:pt x="1169" y="1963"/>
                  </a:lnTo>
                  <a:lnTo>
                    <a:pt x="1963" y="1963"/>
                  </a:lnTo>
                  <a:cubicBezTo>
                    <a:pt x="1963" y="881"/>
                    <a:pt x="1083" y="0"/>
                    <a:pt x="0"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74"/>
            <p:cNvSpPr/>
            <p:nvPr/>
          </p:nvSpPr>
          <p:spPr>
            <a:xfrm>
              <a:off x="2774232" y="2628628"/>
              <a:ext cx="82066" cy="51511"/>
            </a:xfrm>
            <a:custGeom>
              <a:rect b="b" l="l" r="r" t="t"/>
              <a:pathLst>
                <a:path extrusionOk="0" h="1964" w="3129">
                  <a:moveTo>
                    <a:pt x="1959" y="0"/>
                  </a:moveTo>
                  <a:cubicBezTo>
                    <a:pt x="877" y="0"/>
                    <a:pt x="1" y="881"/>
                    <a:pt x="1" y="1963"/>
                  </a:cubicBezTo>
                  <a:lnTo>
                    <a:pt x="3128" y="1963"/>
                  </a:lnTo>
                  <a:cubicBezTo>
                    <a:pt x="3128" y="881"/>
                    <a:pt x="2604" y="0"/>
                    <a:pt x="1959" y="0"/>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74"/>
            <p:cNvSpPr/>
            <p:nvPr/>
          </p:nvSpPr>
          <p:spPr>
            <a:xfrm>
              <a:off x="2825979" y="2550994"/>
              <a:ext cx="28431" cy="56835"/>
            </a:xfrm>
            <a:custGeom>
              <a:rect b="b" l="l" r="r" t="t"/>
              <a:pathLst>
                <a:path extrusionOk="0" h="2167" w="1084">
                  <a:moveTo>
                    <a:pt x="1" y="1"/>
                  </a:moveTo>
                  <a:lnTo>
                    <a:pt x="1" y="2166"/>
                  </a:lnTo>
                  <a:cubicBezTo>
                    <a:pt x="602" y="2166"/>
                    <a:pt x="1083" y="1680"/>
                    <a:pt x="1083" y="1084"/>
                  </a:cubicBezTo>
                  <a:cubicBezTo>
                    <a:pt x="1083" y="482"/>
                    <a:pt x="602" y="1"/>
                    <a:pt x="1" y="1"/>
                  </a:cubicBezTo>
                  <a:close/>
                </a:path>
              </a:pathLst>
            </a:custGeom>
            <a:solidFill>
              <a:srgbClr val="BEC9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74"/>
            <p:cNvSpPr/>
            <p:nvPr/>
          </p:nvSpPr>
          <p:spPr>
            <a:xfrm>
              <a:off x="2796840" y="2550994"/>
              <a:ext cx="43302" cy="56835"/>
            </a:xfrm>
            <a:custGeom>
              <a:rect b="b" l="l" r="r" t="t"/>
              <a:pathLst>
                <a:path extrusionOk="0" h="2167" w="1651">
                  <a:moveTo>
                    <a:pt x="1083" y="1"/>
                  </a:moveTo>
                  <a:cubicBezTo>
                    <a:pt x="486" y="1"/>
                    <a:pt x="0" y="482"/>
                    <a:pt x="0" y="1084"/>
                  </a:cubicBezTo>
                  <a:cubicBezTo>
                    <a:pt x="0" y="1680"/>
                    <a:pt x="486" y="2166"/>
                    <a:pt x="1083" y="2166"/>
                  </a:cubicBezTo>
                  <a:lnTo>
                    <a:pt x="1112" y="2166"/>
                  </a:lnTo>
                  <a:cubicBezTo>
                    <a:pt x="1415" y="2152"/>
                    <a:pt x="1651" y="1671"/>
                    <a:pt x="1651" y="1084"/>
                  </a:cubicBezTo>
                  <a:cubicBezTo>
                    <a:pt x="1651" y="492"/>
                    <a:pt x="1410" y="15"/>
                    <a:pt x="1112" y="1"/>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74"/>
            <p:cNvSpPr/>
            <p:nvPr/>
          </p:nvSpPr>
          <p:spPr>
            <a:xfrm>
              <a:off x="2733107" y="2564108"/>
              <a:ext cx="28404" cy="41833"/>
            </a:xfrm>
            <a:custGeom>
              <a:rect b="b" l="l" r="r" t="t"/>
              <a:pathLst>
                <a:path extrusionOk="0" h="1595" w="1083">
                  <a:moveTo>
                    <a:pt x="792" y="1"/>
                  </a:moveTo>
                  <a:cubicBezTo>
                    <a:pt x="356" y="1"/>
                    <a:pt x="0" y="357"/>
                    <a:pt x="0" y="795"/>
                  </a:cubicBezTo>
                  <a:cubicBezTo>
                    <a:pt x="0" y="1237"/>
                    <a:pt x="361" y="1594"/>
                    <a:pt x="801" y="1594"/>
                  </a:cubicBezTo>
                  <a:cubicBezTo>
                    <a:pt x="807" y="1594"/>
                    <a:pt x="812" y="1594"/>
                    <a:pt x="818" y="1594"/>
                  </a:cubicBezTo>
                  <a:cubicBezTo>
                    <a:pt x="963" y="1594"/>
                    <a:pt x="1083" y="1238"/>
                    <a:pt x="1083" y="795"/>
                  </a:cubicBezTo>
                  <a:cubicBezTo>
                    <a:pt x="1083" y="357"/>
                    <a:pt x="963" y="1"/>
                    <a:pt x="818" y="1"/>
                  </a:cubicBezTo>
                  <a:cubicBezTo>
                    <a:pt x="810" y="1"/>
                    <a:pt x="801" y="1"/>
                    <a:pt x="792"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8" name="Google Shape;19528;p74"/>
            <p:cNvSpPr/>
            <p:nvPr/>
          </p:nvSpPr>
          <p:spPr>
            <a:xfrm>
              <a:off x="2874316" y="2564108"/>
              <a:ext cx="28536" cy="41833"/>
            </a:xfrm>
            <a:custGeom>
              <a:rect b="b" l="l" r="r" t="t"/>
              <a:pathLst>
                <a:path extrusionOk="0" h="1595" w="1088">
                  <a:moveTo>
                    <a:pt x="793" y="1"/>
                  </a:moveTo>
                  <a:cubicBezTo>
                    <a:pt x="357" y="1"/>
                    <a:pt x="1" y="357"/>
                    <a:pt x="1" y="795"/>
                  </a:cubicBezTo>
                  <a:cubicBezTo>
                    <a:pt x="1" y="1237"/>
                    <a:pt x="361" y="1594"/>
                    <a:pt x="801" y="1594"/>
                  </a:cubicBezTo>
                  <a:cubicBezTo>
                    <a:pt x="807" y="1594"/>
                    <a:pt x="813" y="1594"/>
                    <a:pt x="819" y="1594"/>
                  </a:cubicBezTo>
                  <a:cubicBezTo>
                    <a:pt x="968" y="1594"/>
                    <a:pt x="1088" y="1238"/>
                    <a:pt x="1088" y="795"/>
                  </a:cubicBezTo>
                  <a:cubicBezTo>
                    <a:pt x="1088" y="357"/>
                    <a:pt x="968" y="1"/>
                    <a:pt x="819" y="1"/>
                  </a:cubicBezTo>
                  <a:cubicBezTo>
                    <a:pt x="810" y="1"/>
                    <a:pt x="801" y="1"/>
                    <a:pt x="793"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9" name="Google Shape;19529;p74"/>
            <p:cNvSpPr/>
            <p:nvPr/>
          </p:nvSpPr>
          <p:spPr>
            <a:xfrm>
              <a:off x="2870644" y="2558836"/>
              <a:ext cx="61005" cy="52271"/>
            </a:xfrm>
            <a:custGeom>
              <a:rect b="b" l="l" r="r" t="t"/>
              <a:pathLst>
                <a:path extrusionOk="0" h="1993" w="2326">
                  <a:moveTo>
                    <a:pt x="997" y="400"/>
                  </a:moveTo>
                  <a:cubicBezTo>
                    <a:pt x="1526" y="400"/>
                    <a:pt x="1796" y="1044"/>
                    <a:pt x="1420" y="1420"/>
                  </a:cubicBezTo>
                  <a:cubicBezTo>
                    <a:pt x="1297" y="1541"/>
                    <a:pt x="1147" y="1596"/>
                    <a:pt x="1000" y="1596"/>
                  </a:cubicBezTo>
                  <a:cubicBezTo>
                    <a:pt x="693" y="1596"/>
                    <a:pt x="400" y="1358"/>
                    <a:pt x="400" y="996"/>
                  </a:cubicBezTo>
                  <a:cubicBezTo>
                    <a:pt x="400" y="669"/>
                    <a:pt x="665" y="400"/>
                    <a:pt x="997" y="400"/>
                  </a:cubicBezTo>
                  <a:close/>
                  <a:moveTo>
                    <a:pt x="1004" y="1"/>
                  </a:moveTo>
                  <a:cubicBezTo>
                    <a:pt x="492" y="1"/>
                    <a:pt x="1" y="397"/>
                    <a:pt x="1" y="996"/>
                  </a:cubicBezTo>
                  <a:cubicBezTo>
                    <a:pt x="1" y="1545"/>
                    <a:pt x="448" y="1992"/>
                    <a:pt x="997" y="1992"/>
                  </a:cubicBezTo>
                  <a:cubicBezTo>
                    <a:pt x="1882" y="1992"/>
                    <a:pt x="2325" y="919"/>
                    <a:pt x="1700" y="294"/>
                  </a:cubicBezTo>
                  <a:cubicBezTo>
                    <a:pt x="1497" y="92"/>
                    <a:pt x="1248" y="1"/>
                    <a:pt x="10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74"/>
            <p:cNvSpPr/>
            <p:nvPr/>
          </p:nvSpPr>
          <p:spPr>
            <a:xfrm>
              <a:off x="2871379" y="2621546"/>
              <a:ext cx="68454" cy="48232"/>
            </a:xfrm>
            <a:custGeom>
              <a:rect b="b" l="l" r="r" t="t"/>
              <a:pathLst>
                <a:path extrusionOk="0" h="1839" w="2610">
                  <a:moveTo>
                    <a:pt x="969" y="1"/>
                  </a:moveTo>
                  <a:cubicBezTo>
                    <a:pt x="700" y="1"/>
                    <a:pt x="430" y="63"/>
                    <a:pt x="194" y="193"/>
                  </a:cubicBezTo>
                  <a:cubicBezTo>
                    <a:pt x="0" y="300"/>
                    <a:pt x="107" y="563"/>
                    <a:pt x="287" y="563"/>
                  </a:cubicBezTo>
                  <a:cubicBezTo>
                    <a:pt x="317" y="563"/>
                    <a:pt x="349" y="556"/>
                    <a:pt x="382" y="540"/>
                  </a:cubicBezTo>
                  <a:cubicBezTo>
                    <a:pt x="570" y="440"/>
                    <a:pt x="769" y="393"/>
                    <a:pt x="964" y="393"/>
                  </a:cubicBezTo>
                  <a:cubicBezTo>
                    <a:pt x="1548" y="393"/>
                    <a:pt x="2095" y="808"/>
                    <a:pt x="2196" y="1439"/>
                  </a:cubicBezTo>
                  <a:lnTo>
                    <a:pt x="969" y="1439"/>
                  </a:lnTo>
                  <a:cubicBezTo>
                    <a:pt x="719" y="1454"/>
                    <a:pt x="719" y="1824"/>
                    <a:pt x="969" y="1839"/>
                  </a:cubicBezTo>
                  <a:lnTo>
                    <a:pt x="2413" y="1839"/>
                  </a:lnTo>
                  <a:cubicBezTo>
                    <a:pt x="2523" y="1839"/>
                    <a:pt x="2610" y="1747"/>
                    <a:pt x="2610" y="1637"/>
                  </a:cubicBezTo>
                  <a:cubicBezTo>
                    <a:pt x="2610" y="732"/>
                    <a:pt x="1874" y="1"/>
                    <a:pt x="9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74"/>
            <p:cNvSpPr/>
            <p:nvPr/>
          </p:nvSpPr>
          <p:spPr>
            <a:xfrm>
              <a:off x="2711522" y="2621467"/>
              <a:ext cx="68349" cy="48442"/>
            </a:xfrm>
            <a:custGeom>
              <a:rect b="b" l="l" r="r" t="t"/>
              <a:pathLst>
                <a:path extrusionOk="0" h="1847" w="2606">
                  <a:moveTo>
                    <a:pt x="1642" y="1"/>
                  </a:moveTo>
                  <a:cubicBezTo>
                    <a:pt x="782" y="1"/>
                    <a:pt x="0" y="689"/>
                    <a:pt x="0" y="1645"/>
                  </a:cubicBezTo>
                  <a:cubicBezTo>
                    <a:pt x="0" y="1755"/>
                    <a:pt x="87" y="1847"/>
                    <a:pt x="198" y="1847"/>
                  </a:cubicBezTo>
                  <a:lnTo>
                    <a:pt x="1660" y="1847"/>
                  </a:lnTo>
                  <a:cubicBezTo>
                    <a:pt x="1665" y="1847"/>
                    <a:pt x="1670" y="1847"/>
                    <a:pt x="1674" y="1847"/>
                  </a:cubicBezTo>
                  <a:cubicBezTo>
                    <a:pt x="1935" y="1847"/>
                    <a:pt x="1935" y="1447"/>
                    <a:pt x="1674" y="1447"/>
                  </a:cubicBezTo>
                  <a:cubicBezTo>
                    <a:pt x="1670" y="1447"/>
                    <a:pt x="1665" y="1447"/>
                    <a:pt x="1660" y="1447"/>
                  </a:cubicBezTo>
                  <a:lnTo>
                    <a:pt x="414" y="1447"/>
                  </a:lnTo>
                  <a:cubicBezTo>
                    <a:pt x="515" y="817"/>
                    <a:pt x="1059" y="399"/>
                    <a:pt x="1643" y="399"/>
                  </a:cubicBezTo>
                  <a:cubicBezTo>
                    <a:pt x="1838" y="399"/>
                    <a:pt x="2039" y="446"/>
                    <a:pt x="2228" y="547"/>
                  </a:cubicBezTo>
                  <a:cubicBezTo>
                    <a:pt x="2261" y="564"/>
                    <a:pt x="2293" y="571"/>
                    <a:pt x="2323" y="571"/>
                  </a:cubicBezTo>
                  <a:cubicBezTo>
                    <a:pt x="2502" y="571"/>
                    <a:pt x="2606" y="308"/>
                    <a:pt x="2416" y="196"/>
                  </a:cubicBezTo>
                  <a:cubicBezTo>
                    <a:pt x="2164" y="62"/>
                    <a:pt x="1899" y="1"/>
                    <a:pt x="1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2" name="Google Shape;19532;p74"/>
            <p:cNvSpPr/>
            <p:nvPr/>
          </p:nvSpPr>
          <p:spPr>
            <a:xfrm>
              <a:off x="2728439" y="2558836"/>
              <a:ext cx="60979" cy="52271"/>
            </a:xfrm>
            <a:custGeom>
              <a:rect b="b" l="l" r="r" t="t"/>
              <a:pathLst>
                <a:path extrusionOk="0" h="1993" w="2325">
                  <a:moveTo>
                    <a:pt x="996" y="400"/>
                  </a:moveTo>
                  <a:cubicBezTo>
                    <a:pt x="1525" y="400"/>
                    <a:pt x="1795" y="1044"/>
                    <a:pt x="1420" y="1420"/>
                  </a:cubicBezTo>
                  <a:cubicBezTo>
                    <a:pt x="1297" y="1541"/>
                    <a:pt x="1146" y="1596"/>
                    <a:pt x="1000" y="1596"/>
                  </a:cubicBezTo>
                  <a:cubicBezTo>
                    <a:pt x="692" y="1596"/>
                    <a:pt x="400" y="1358"/>
                    <a:pt x="400" y="996"/>
                  </a:cubicBezTo>
                  <a:cubicBezTo>
                    <a:pt x="400" y="669"/>
                    <a:pt x="664" y="400"/>
                    <a:pt x="996" y="400"/>
                  </a:cubicBezTo>
                  <a:close/>
                  <a:moveTo>
                    <a:pt x="1003" y="1"/>
                  </a:moveTo>
                  <a:cubicBezTo>
                    <a:pt x="491" y="1"/>
                    <a:pt x="0" y="397"/>
                    <a:pt x="0" y="996"/>
                  </a:cubicBezTo>
                  <a:cubicBezTo>
                    <a:pt x="0" y="1545"/>
                    <a:pt x="448" y="1992"/>
                    <a:pt x="996" y="1992"/>
                  </a:cubicBezTo>
                  <a:cubicBezTo>
                    <a:pt x="1882" y="1992"/>
                    <a:pt x="2324" y="919"/>
                    <a:pt x="1699" y="294"/>
                  </a:cubicBezTo>
                  <a:cubicBezTo>
                    <a:pt x="1496" y="92"/>
                    <a:pt x="1247"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3" name="Google Shape;19533;p74"/>
            <p:cNvSpPr/>
            <p:nvPr/>
          </p:nvSpPr>
          <p:spPr>
            <a:xfrm>
              <a:off x="2792041" y="2545722"/>
              <a:ext cx="78525" cy="67274"/>
            </a:xfrm>
            <a:custGeom>
              <a:rect b="b" l="l" r="r" t="t"/>
              <a:pathLst>
                <a:path extrusionOk="0" h="2565" w="2994">
                  <a:moveTo>
                    <a:pt x="1280" y="399"/>
                  </a:moveTo>
                  <a:cubicBezTo>
                    <a:pt x="2069" y="399"/>
                    <a:pt x="2464" y="1352"/>
                    <a:pt x="1906" y="1905"/>
                  </a:cubicBezTo>
                  <a:cubicBezTo>
                    <a:pt x="1725" y="2086"/>
                    <a:pt x="1503" y="2167"/>
                    <a:pt x="1286" y="2167"/>
                  </a:cubicBezTo>
                  <a:cubicBezTo>
                    <a:pt x="833" y="2167"/>
                    <a:pt x="400" y="1815"/>
                    <a:pt x="400" y="1285"/>
                  </a:cubicBezTo>
                  <a:cubicBezTo>
                    <a:pt x="400" y="794"/>
                    <a:pt x="794" y="399"/>
                    <a:pt x="1280" y="399"/>
                  </a:cubicBezTo>
                  <a:close/>
                  <a:moveTo>
                    <a:pt x="1294" y="0"/>
                  </a:moveTo>
                  <a:cubicBezTo>
                    <a:pt x="634" y="0"/>
                    <a:pt x="0" y="512"/>
                    <a:pt x="0" y="1285"/>
                  </a:cubicBezTo>
                  <a:cubicBezTo>
                    <a:pt x="0" y="1992"/>
                    <a:pt x="573" y="2565"/>
                    <a:pt x="1280" y="2565"/>
                  </a:cubicBezTo>
                  <a:cubicBezTo>
                    <a:pt x="2421" y="2565"/>
                    <a:pt x="2993" y="1184"/>
                    <a:pt x="2190" y="375"/>
                  </a:cubicBezTo>
                  <a:cubicBezTo>
                    <a:pt x="1929" y="116"/>
                    <a:pt x="1609" y="0"/>
                    <a:pt x="1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74"/>
            <p:cNvSpPr/>
            <p:nvPr/>
          </p:nvSpPr>
          <p:spPr>
            <a:xfrm>
              <a:off x="2768934" y="2623434"/>
              <a:ext cx="113355" cy="61871"/>
            </a:xfrm>
            <a:custGeom>
              <a:rect b="b" l="l" r="r" t="t"/>
              <a:pathLst>
                <a:path extrusionOk="0" h="2359" w="4322">
                  <a:moveTo>
                    <a:pt x="2161" y="395"/>
                  </a:moveTo>
                  <a:cubicBezTo>
                    <a:pt x="3061" y="395"/>
                    <a:pt x="3812" y="1069"/>
                    <a:pt x="3913" y="1959"/>
                  </a:cubicBezTo>
                  <a:lnTo>
                    <a:pt x="410" y="1959"/>
                  </a:lnTo>
                  <a:cubicBezTo>
                    <a:pt x="511" y="1069"/>
                    <a:pt x="1266" y="395"/>
                    <a:pt x="2161" y="395"/>
                  </a:cubicBezTo>
                  <a:close/>
                  <a:moveTo>
                    <a:pt x="2161" y="1"/>
                  </a:moveTo>
                  <a:cubicBezTo>
                    <a:pt x="973" y="1"/>
                    <a:pt x="6" y="968"/>
                    <a:pt x="1" y="2161"/>
                  </a:cubicBezTo>
                  <a:cubicBezTo>
                    <a:pt x="1" y="2267"/>
                    <a:pt x="92" y="2359"/>
                    <a:pt x="203" y="2359"/>
                  </a:cubicBezTo>
                  <a:lnTo>
                    <a:pt x="4124" y="2359"/>
                  </a:lnTo>
                  <a:cubicBezTo>
                    <a:pt x="4235" y="2359"/>
                    <a:pt x="4322" y="2267"/>
                    <a:pt x="4322" y="2161"/>
                  </a:cubicBezTo>
                  <a:cubicBezTo>
                    <a:pt x="4322" y="968"/>
                    <a:pt x="3355" y="1"/>
                    <a:pt x="2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74"/>
            <p:cNvSpPr/>
            <p:nvPr/>
          </p:nvSpPr>
          <p:spPr>
            <a:xfrm>
              <a:off x="2660798" y="2452326"/>
              <a:ext cx="329653" cy="326926"/>
            </a:xfrm>
            <a:custGeom>
              <a:rect b="b" l="l" r="r" t="t"/>
              <a:pathLst>
                <a:path extrusionOk="0" h="12465" w="12569">
                  <a:moveTo>
                    <a:pt x="6481" y="1068"/>
                  </a:moveTo>
                  <a:cubicBezTo>
                    <a:pt x="9171" y="1179"/>
                    <a:pt x="11332" y="3335"/>
                    <a:pt x="11438" y="6024"/>
                  </a:cubicBezTo>
                  <a:lnTo>
                    <a:pt x="10961" y="6024"/>
                  </a:lnTo>
                  <a:cubicBezTo>
                    <a:pt x="10957" y="6024"/>
                    <a:pt x="10952" y="6024"/>
                    <a:pt x="10948" y="6024"/>
                  </a:cubicBezTo>
                  <a:cubicBezTo>
                    <a:pt x="10687" y="6024"/>
                    <a:pt x="10687" y="6424"/>
                    <a:pt x="10948" y="6424"/>
                  </a:cubicBezTo>
                  <a:cubicBezTo>
                    <a:pt x="10952" y="6424"/>
                    <a:pt x="10957" y="6424"/>
                    <a:pt x="10961" y="6424"/>
                  </a:cubicBezTo>
                  <a:lnTo>
                    <a:pt x="11438" y="6424"/>
                  </a:lnTo>
                  <a:cubicBezTo>
                    <a:pt x="11332" y="9114"/>
                    <a:pt x="9176" y="11269"/>
                    <a:pt x="6486" y="11375"/>
                  </a:cubicBezTo>
                  <a:lnTo>
                    <a:pt x="6486" y="10904"/>
                  </a:lnTo>
                  <a:cubicBezTo>
                    <a:pt x="6494" y="10762"/>
                    <a:pt x="6390" y="10691"/>
                    <a:pt x="6287" y="10691"/>
                  </a:cubicBezTo>
                  <a:cubicBezTo>
                    <a:pt x="6183" y="10691"/>
                    <a:pt x="6080" y="10762"/>
                    <a:pt x="6087" y="10904"/>
                  </a:cubicBezTo>
                  <a:lnTo>
                    <a:pt x="6087" y="11375"/>
                  </a:lnTo>
                  <a:cubicBezTo>
                    <a:pt x="3397" y="11269"/>
                    <a:pt x="1237" y="9114"/>
                    <a:pt x="1131" y="6424"/>
                  </a:cubicBezTo>
                  <a:lnTo>
                    <a:pt x="1607" y="6424"/>
                  </a:lnTo>
                  <a:cubicBezTo>
                    <a:pt x="1857" y="6409"/>
                    <a:pt x="1857" y="6039"/>
                    <a:pt x="1607" y="6024"/>
                  </a:cubicBezTo>
                  <a:lnTo>
                    <a:pt x="1131" y="6024"/>
                  </a:lnTo>
                  <a:cubicBezTo>
                    <a:pt x="1237" y="3335"/>
                    <a:pt x="3392" y="1179"/>
                    <a:pt x="6087" y="1068"/>
                  </a:cubicBezTo>
                  <a:lnTo>
                    <a:pt x="6087" y="1545"/>
                  </a:lnTo>
                  <a:cubicBezTo>
                    <a:pt x="6092" y="1670"/>
                    <a:pt x="6187" y="1732"/>
                    <a:pt x="6282" y="1732"/>
                  </a:cubicBezTo>
                  <a:cubicBezTo>
                    <a:pt x="6378" y="1732"/>
                    <a:pt x="6474" y="1670"/>
                    <a:pt x="6481" y="1545"/>
                  </a:cubicBezTo>
                  <a:lnTo>
                    <a:pt x="6481" y="1068"/>
                  </a:lnTo>
                  <a:close/>
                  <a:moveTo>
                    <a:pt x="6287" y="0"/>
                  </a:moveTo>
                  <a:cubicBezTo>
                    <a:pt x="6190" y="0"/>
                    <a:pt x="6094" y="63"/>
                    <a:pt x="6087" y="188"/>
                  </a:cubicBezTo>
                  <a:lnTo>
                    <a:pt x="6087" y="669"/>
                  </a:lnTo>
                  <a:cubicBezTo>
                    <a:pt x="3176" y="780"/>
                    <a:pt x="842" y="3113"/>
                    <a:pt x="731" y="6024"/>
                  </a:cubicBezTo>
                  <a:lnTo>
                    <a:pt x="250" y="6024"/>
                  </a:lnTo>
                  <a:cubicBezTo>
                    <a:pt x="0" y="6039"/>
                    <a:pt x="0" y="6409"/>
                    <a:pt x="250" y="6424"/>
                  </a:cubicBezTo>
                  <a:lnTo>
                    <a:pt x="731" y="6424"/>
                  </a:lnTo>
                  <a:cubicBezTo>
                    <a:pt x="842" y="9330"/>
                    <a:pt x="3176" y="11669"/>
                    <a:pt x="6087" y="11775"/>
                  </a:cubicBezTo>
                  <a:lnTo>
                    <a:pt x="6087" y="12256"/>
                  </a:lnTo>
                  <a:cubicBezTo>
                    <a:pt x="6080" y="12395"/>
                    <a:pt x="6183" y="12465"/>
                    <a:pt x="6287" y="12465"/>
                  </a:cubicBezTo>
                  <a:cubicBezTo>
                    <a:pt x="6390" y="12465"/>
                    <a:pt x="6494" y="12395"/>
                    <a:pt x="6486" y="12256"/>
                  </a:cubicBezTo>
                  <a:lnTo>
                    <a:pt x="6486" y="11775"/>
                  </a:lnTo>
                  <a:cubicBezTo>
                    <a:pt x="9393" y="11669"/>
                    <a:pt x="11731" y="9330"/>
                    <a:pt x="11837" y="6424"/>
                  </a:cubicBezTo>
                  <a:lnTo>
                    <a:pt x="12318" y="6424"/>
                  </a:lnTo>
                  <a:cubicBezTo>
                    <a:pt x="12568" y="6409"/>
                    <a:pt x="12568" y="6039"/>
                    <a:pt x="12318" y="6024"/>
                  </a:cubicBezTo>
                  <a:lnTo>
                    <a:pt x="11837" y="6024"/>
                  </a:lnTo>
                  <a:cubicBezTo>
                    <a:pt x="11731" y="3113"/>
                    <a:pt x="9393" y="780"/>
                    <a:pt x="6486" y="669"/>
                  </a:cubicBezTo>
                  <a:lnTo>
                    <a:pt x="6486" y="188"/>
                  </a:lnTo>
                  <a:cubicBezTo>
                    <a:pt x="6479" y="63"/>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74"/>
          <p:cNvGrpSpPr/>
          <p:nvPr/>
        </p:nvGrpSpPr>
        <p:grpSpPr>
          <a:xfrm>
            <a:off x="4059458" y="2439894"/>
            <a:ext cx="218973" cy="351265"/>
            <a:chOff x="4059458" y="2439894"/>
            <a:chExt cx="218973" cy="351265"/>
          </a:xfrm>
        </p:grpSpPr>
        <p:sp>
          <p:nvSpPr>
            <p:cNvPr id="19537" name="Google Shape;19537;p74"/>
            <p:cNvSpPr/>
            <p:nvPr/>
          </p:nvSpPr>
          <p:spPr>
            <a:xfrm>
              <a:off x="4075746" y="2478580"/>
              <a:ext cx="186294" cy="197257"/>
            </a:xfrm>
            <a:custGeom>
              <a:rect b="b" l="l" r="r" t="t"/>
              <a:pathLst>
                <a:path extrusionOk="0" h="7521" w="7103">
                  <a:moveTo>
                    <a:pt x="0" y="0"/>
                  </a:moveTo>
                  <a:lnTo>
                    <a:pt x="0" y="7309"/>
                  </a:lnTo>
                  <a:cubicBezTo>
                    <a:pt x="0" y="7425"/>
                    <a:pt x="97" y="7521"/>
                    <a:pt x="212" y="7521"/>
                  </a:cubicBezTo>
                  <a:lnTo>
                    <a:pt x="6896" y="7521"/>
                  </a:lnTo>
                  <a:cubicBezTo>
                    <a:pt x="7011" y="7521"/>
                    <a:pt x="7102" y="7425"/>
                    <a:pt x="7102" y="7309"/>
                  </a:cubicBezTo>
                  <a:lnTo>
                    <a:pt x="71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74"/>
            <p:cNvSpPr/>
            <p:nvPr/>
          </p:nvSpPr>
          <p:spPr>
            <a:xfrm>
              <a:off x="4075746" y="2478580"/>
              <a:ext cx="186294" cy="21979"/>
            </a:xfrm>
            <a:custGeom>
              <a:rect b="b" l="l" r="r" t="t"/>
              <a:pathLst>
                <a:path extrusionOk="0" h="838" w="7103">
                  <a:moveTo>
                    <a:pt x="0" y="0"/>
                  </a:moveTo>
                  <a:lnTo>
                    <a:pt x="0" y="837"/>
                  </a:lnTo>
                  <a:lnTo>
                    <a:pt x="7102" y="837"/>
                  </a:lnTo>
                  <a:lnTo>
                    <a:pt x="710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74"/>
            <p:cNvSpPr/>
            <p:nvPr/>
          </p:nvSpPr>
          <p:spPr>
            <a:xfrm>
              <a:off x="4064887" y="2462162"/>
              <a:ext cx="208141" cy="21848"/>
            </a:xfrm>
            <a:custGeom>
              <a:rect b="b" l="l" r="r" t="t"/>
              <a:pathLst>
                <a:path extrusionOk="0" h="833" w="7936">
                  <a:moveTo>
                    <a:pt x="212" y="1"/>
                  </a:moveTo>
                  <a:cubicBezTo>
                    <a:pt x="97" y="1"/>
                    <a:pt x="0" y="92"/>
                    <a:pt x="0" y="207"/>
                  </a:cubicBezTo>
                  <a:lnTo>
                    <a:pt x="0" y="626"/>
                  </a:lnTo>
                  <a:cubicBezTo>
                    <a:pt x="0" y="742"/>
                    <a:pt x="97" y="833"/>
                    <a:pt x="212" y="833"/>
                  </a:cubicBezTo>
                  <a:lnTo>
                    <a:pt x="7728" y="833"/>
                  </a:lnTo>
                  <a:cubicBezTo>
                    <a:pt x="7844" y="833"/>
                    <a:pt x="7935" y="742"/>
                    <a:pt x="7935" y="626"/>
                  </a:cubicBezTo>
                  <a:lnTo>
                    <a:pt x="7935" y="207"/>
                  </a:lnTo>
                  <a:cubicBezTo>
                    <a:pt x="7935" y="92"/>
                    <a:pt x="7844" y="1"/>
                    <a:pt x="772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74"/>
            <p:cNvSpPr/>
            <p:nvPr/>
          </p:nvSpPr>
          <p:spPr>
            <a:xfrm>
              <a:off x="4059458" y="2439894"/>
              <a:ext cx="218973" cy="351265"/>
            </a:xfrm>
            <a:custGeom>
              <a:rect b="b" l="l" r="r" t="t"/>
              <a:pathLst>
                <a:path extrusionOk="0" h="13393" w="8349">
                  <a:moveTo>
                    <a:pt x="7945" y="1028"/>
                  </a:moveTo>
                  <a:cubicBezTo>
                    <a:pt x="7950" y="1032"/>
                    <a:pt x="7954" y="1037"/>
                    <a:pt x="7954" y="1042"/>
                  </a:cubicBezTo>
                  <a:lnTo>
                    <a:pt x="7954" y="1465"/>
                  </a:lnTo>
                  <a:cubicBezTo>
                    <a:pt x="7954" y="1470"/>
                    <a:pt x="7950" y="1475"/>
                    <a:pt x="7945" y="1475"/>
                  </a:cubicBezTo>
                  <a:lnTo>
                    <a:pt x="7314" y="1475"/>
                  </a:lnTo>
                  <a:cubicBezTo>
                    <a:pt x="7069" y="1489"/>
                    <a:pt x="7069" y="1855"/>
                    <a:pt x="7314" y="1870"/>
                  </a:cubicBezTo>
                  <a:lnTo>
                    <a:pt x="7536" y="1870"/>
                  </a:lnTo>
                  <a:lnTo>
                    <a:pt x="7536" y="8789"/>
                  </a:lnTo>
                  <a:cubicBezTo>
                    <a:pt x="7536" y="8799"/>
                    <a:pt x="7531" y="8803"/>
                    <a:pt x="7526" y="8803"/>
                  </a:cubicBezTo>
                  <a:lnTo>
                    <a:pt x="823" y="8803"/>
                  </a:lnTo>
                  <a:cubicBezTo>
                    <a:pt x="819" y="8803"/>
                    <a:pt x="814" y="8799"/>
                    <a:pt x="814" y="8789"/>
                  </a:cubicBezTo>
                  <a:lnTo>
                    <a:pt x="814" y="1870"/>
                  </a:lnTo>
                  <a:lnTo>
                    <a:pt x="6477" y="1870"/>
                  </a:lnTo>
                  <a:cubicBezTo>
                    <a:pt x="6723" y="1855"/>
                    <a:pt x="6723" y="1489"/>
                    <a:pt x="6477" y="1480"/>
                  </a:cubicBezTo>
                  <a:lnTo>
                    <a:pt x="405" y="1480"/>
                  </a:lnTo>
                  <a:cubicBezTo>
                    <a:pt x="400" y="1475"/>
                    <a:pt x="395" y="1470"/>
                    <a:pt x="395" y="1465"/>
                  </a:cubicBezTo>
                  <a:lnTo>
                    <a:pt x="395" y="1042"/>
                  </a:lnTo>
                  <a:cubicBezTo>
                    <a:pt x="395" y="1037"/>
                    <a:pt x="400" y="1028"/>
                    <a:pt x="405" y="1028"/>
                  </a:cubicBezTo>
                  <a:close/>
                  <a:moveTo>
                    <a:pt x="6318" y="9198"/>
                  </a:moveTo>
                  <a:lnTo>
                    <a:pt x="6910" y="12152"/>
                  </a:lnTo>
                  <a:lnTo>
                    <a:pt x="4370" y="12152"/>
                  </a:lnTo>
                  <a:lnTo>
                    <a:pt x="4370" y="9838"/>
                  </a:lnTo>
                  <a:cubicBezTo>
                    <a:pt x="4377" y="9701"/>
                    <a:pt x="4276" y="9632"/>
                    <a:pt x="4175" y="9632"/>
                  </a:cubicBezTo>
                  <a:cubicBezTo>
                    <a:pt x="4074" y="9632"/>
                    <a:pt x="3973" y="9701"/>
                    <a:pt x="3980" y="9838"/>
                  </a:cubicBezTo>
                  <a:lnTo>
                    <a:pt x="3980" y="12152"/>
                  </a:lnTo>
                  <a:lnTo>
                    <a:pt x="1439" y="12152"/>
                  </a:lnTo>
                  <a:lnTo>
                    <a:pt x="2031" y="9198"/>
                  </a:lnTo>
                  <a:close/>
                  <a:moveTo>
                    <a:pt x="4175" y="0"/>
                  </a:moveTo>
                  <a:cubicBezTo>
                    <a:pt x="4074" y="0"/>
                    <a:pt x="3973" y="70"/>
                    <a:pt x="3980" y="210"/>
                  </a:cubicBezTo>
                  <a:lnTo>
                    <a:pt x="3980" y="643"/>
                  </a:lnTo>
                  <a:lnTo>
                    <a:pt x="405" y="643"/>
                  </a:lnTo>
                  <a:cubicBezTo>
                    <a:pt x="183" y="643"/>
                    <a:pt x="1" y="821"/>
                    <a:pt x="1" y="1047"/>
                  </a:cubicBezTo>
                  <a:lnTo>
                    <a:pt x="1" y="1465"/>
                  </a:lnTo>
                  <a:cubicBezTo>
                    <a:pt x="1" y="1692"/>
                    <a:pt x="183" y="1874"/>
                    <a:pt x="405" y="1874"/>
                  </a:cubicBezTo>
                  <a:lnTo>
                    <a:pt x="419" y="1874"/>
                  </a:lnTo>
                  <a:lnTo>
                    <a:pt x="419" y="8789"/>
                  </a:lnTo>
                  <a:cubicBezTo>
                    <a:pt x="419" y="9015"/>
                    <a:pt x="602" y="9198"/>
                    <a:pt x="823" y="9198"/>
                  </a:cubicBezTo>
                  <a:lnTo>
                    <a:pt x="1637" y="9198"/>
                  </a:lnTo>
                  <a:lnTo>
                    <a:pt x="843" y="13148"/>
                  </a:lnTo>
                  <a:cubicBezTo>
                    <a:pt x="809" y="13297"/>
                    <a:pt x="927" y="13388"/>
                    <a:pt x="1041" y="13388"/>
                  </a:cubicBezTo>
                  <a:cubicBezTo>
                    <a:pt x="1126" y="13388"/>
                    <a:pt x="1209" y="13338"/>
                    <a:pt x="1228" y="13225"/>
                  </a:cubicBezTo>
                  <a:lnTo>
                    <a:pt x="1362" y="12547"/>
                  </a:lnTo>
                  <a:lnTo>
                    <a:pt x="3980" y="12547"/>
                  </a:lnTo>
                  <a:lnTo>
                    <a:pt x="3980" y="13187"/>
                  </a:lnTo>
                  <a:cubicBezTo>
                    <a:pt x="3973" y="13324"/>
                    <a:pt x="4075" y="13393"/>
                    <a:pt x="4177" y="13393"/>
                  </a:cubicBezTo>
                  <a:cubicBezTo>
                    <a:pt x="4278" y="13393"/>
                    <a:pt x="4379" y="13324"/>
                    <a:pt x="4370" y="13187"/>
                  </a:cubicBezTo>
                  <a:lnTo>
                    <a:pt x="4370" y="12547"/>
                  </a:lnTo>
                  <a:lnTo>
                    <a:pt x="6987" y="12547"/>
                  </a:lnTo>
                  <a:lnTo>
                    <a:pt x="7122" y="13225"/>
                  </a:lnTo>
                  <a:cubicBezTo>
                    <a:pt x="7147" y="13330"/>
                    <a:pt x="7228" y="13377"/>
                    <a:pt x="7310" y="13377"/>
                  </a:cubicBezTo>
                  <a:cubicBezTo>
                    <a:pt x="7420" y="13377"/>
                    <a:pt x="7532" y="13292"/>
                    <a:pt x="7507" y="13148"/>
                  </a:cubicBezTo>
                  <a:lnTo>
                    <a:pt x="6718" y="9198"/>
                  </a:lnTo>
                  <a:lnTo>
                    <a:pt x="7526" y="9198"/>
                  </a:lnTo>
                  <a:cubicBezTo>
                    <a:pt x="7747" y="9198"/>
                    <a:pt x="7930" y="9015"/>
                    <a:pt x="7930" y="8789"/>
                  </a:cubicBezTo>
                  <a:lnTo>
                    <a:pt x="7930" y="1870"/>
                  </a:lnTo>
                  <a:lnTo>
                    <a:pt x="7945" y="1870"/>
                  </a:lnTo>
                  <a:cubicBezTo>
                    <a:pt x="8166" y="1870"/>
                    <a:pt x="8349" y="1687"/>
                    <a:pt x="8349" y="1465"/>
                  </a:cubicBezTo>
                  <a:lnTo>
                    <a:pt x="8349" y="1042"/>
                  </a:lnTo>
                  <a:cubicBezTo>
                    <a:pt x="8349" y="824"/>
                    <a:pt x="8171" y="643"/>
                    <a:pt x="7953" y="643"/>
                  </a:cubicBezTo>
                  <a:cubicBezTo>
                    <a:pt x="7950" y="643"/>
                    <a:pt x="7948" y="643"/>
                    <a:pt x="7945" y="643"/>
                  </a:cubicBezTo>
                  <a:lnTo>
                    <a:pt x="4370" y="643"/>
                  </a:lnTo>
                  <a:lnTo>
                    <a:pt x="4370" y="210"/>
                  </a:lnTo>
                  <a:cubicBezTo>
                    <a:pt x="4377" y="70"/>
                    <a:pt x="4276" y="0"/>
                    <a:pt x="4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74"/>
            <p:cNvSpPr/>
            <p:nvPr/>
          </p:nvSpPr>
          <p:spPr>
            <a:xfrm>
              <a:off x="4095259" y="2528019"/>
              <a:ext cx="144881" cy="104044"/>
            </a:xfrm>
            <a:custGeom>
              <a:rect b="b" l="l" r="r" t="t"/>
              <a:pathLst>
                <a:path extrusionOk="0" h="3967" w="5524">
                  <a:moveTo>
                    <a:pt x="4261" y="1"/>
                  </a:moveTo>
                  <a:cubicBezTo>
                    <a:pt x="4007" y="1"/>
                    <a:pt x="4005" y="392"/>
                    <a:pt x="4257" y="392"/>
                  </a:cubicBezTo>
                  <a:cubicBezTo>
                    <a:pt x="4263" y="392"/>
                    <a:pt x="4269" y="391"/>
                    <a:pt x="4275" y="391"/>
                  </a:cubicBezTo>
                  <a:lnTo>
                    <a:pt x="4848" y="391"/>
                  </a:lnTo>
                  <a:lnTo>
                    <a:pt x="2923" y="2316"/>
                  </a:lnTo>
                  <a:cubicBezTo>
                    <a:pt x="2920" y="2321"/>
                    <a:pt x="2917" y="2323"/>
                    <a:pt x="2913" y="2323"/>
                  </a:cubicBezTo>
                  <a:cubicBezTo>
                    <a:pt x="2910" y="2323"/>
                    <a:pt x="2906" y="2321"/>
                    <a:pt x="2904" y="2316"/>
                  </a:cubicBezTo>
                  <a:lnTo>
                    <a:pt x="2466" y="1883"/>
                  </a:lnTo>
                  <a:cubicBezTo>
                    <a:pt x="2389" y="1803"/>
                    <a:pt x="2285" y="1764"/>
                    <a:pt x="2181" y="1764"/>
                  </a:cubicBezTo>
                  <a:cubicBezTo>
                    <a:pt x="2077" y="1764"/>
                    <a:pt x="1973" y="1803"/>
                    <a:pt x="1893" y="1883"/>
                  </a:cubicBezTo>
                  <a:lnTo>
                    <a:pt x="161" y="3615"/>
                  </a:lnTo>
                  <a:cubicBezTo>
                    <a:pt x="0" y="3757"/>
                    <a:pt x="136" y="3966"/>
                    <a:pt x="291" y="3966"/>
                  </a:cubicBezTo>
                  <a:cubicBezTo>
                    <a:pt x="340" y="3966"/>
                    <a:pt x="391" y="3945"/>
                    <a:pt x="435" y="3894"/>
                  </a:cubicBezTo>
                  <a:lnTo>
                    <a:pt x="2172" y="2157"/>
                  </a:lnTo>
                  <a:cubicBezTo>
                    <a:pt x="2175" y="2155"/>
                    <a:pt x="2178" y="2153"/>
                    <a:pt x="2182" y="2153"/>
                  </a:cubicBezTo>
                  <a:cubicBezTo>
                    <a:pt x="2185" y="2153"/>
                    <a:pt x="2189" y="2155"/>
                    <a:pt x="2191" y="2157"/>
                  </a:cubicBezTo>
                  <a:lnTo>
                    <a:pt x="2629" y="2595"/>
                  </a:lnTo>
                  <a:cubicBezTo>
                    <a:pt x="2709" y="2674"/>
                    <a:pt x="2812" y="2714"/>
                    <a:pt x="2916" y="2714"/>
                  </a:cubicBezTo>
                  <a:cubicBezTo>
                    <a:pt x="3019" y="2714"/>
                    <a:pt x="3123" y="2674"/>
                    <a:pt x="3202" y="2595"/>
                  </a:cubicBezTo>
                  <a:lnTo>
                    <a:pt x="5127" y="670"/>
                  </a:lnTo>
                  <a:lnTo>
                    <a:pt x="5127" y="1243"/>
                  </a:lnTo>
                  <a:cubicBezTo>
                    <a:pt x="5119" y="1380"/>
                    <a:pt x="5220" y="1448"/>
                    <a:pt x="5321" y="1448"/>
                  </a:cubicBezTo>
                  <a:cubicBezTo>
                    <a:pt x="5423" y="1448"/>
                    <a:pt x="5524" y="1380"/>
                    <a:pt x="5516" y="1243"/>
                  </a:cubicBezTo>
                  <a:lnTo>
                    <a:pt x="5516" y="199"/>
                  </a:lnTo>
                  <a:cubicBezTo>
                    <a:pt x="5516" y="88"/>
                    <a:pt x="5430" y="1"/>
                    <a:pt x="5324" y="1"/>
                  </a:cubicBezTo>
                  <a:lnTo>
                    <a:pt x="4275" y="1"/>
                  </a:lnTo>
                  <a:cubicBezTo>
                    <a:pt x="4270" y="1"/>
                    <a:pt x="4266" y="1"/>
                    <a:pt x="4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2" name="Google Shape;19542;p74"/>
          <p:cNvSpPr/>
          <p:nvPr/>
        </p:nvSpPr>
        <p:spPr>
          <a:xfrm>
            <a:off x="2689176" y="3839000"/>
            <a:ext cx="11383" cy="14294"/>
          </a:xfrm>
          <a:custGeom>
            <a:rect b="b" l="l" r="r" t="t"/>
            <a:pathLst>
              <a:path extrusionOk="0" h="545" w="434">
                <a:moveTo>
                  <a:pt x="1" y="0"/>
                </a:moveTo>
                <a:lnTo>
                  <a:pt x="1" y="544"/>
                </a:lnTo>
                <a:lnTo>
                  <a:pt x="434" y="544"/>
                </a:lnTo>
                <a:lnTo>
                  <a:pt x="434"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74"/>
          <p:cNvSpPr/>
          <p:nvPr/>
        </p:nvSpPr>
        <p:spPr>
          <a:xfrm>
            <a:off x="2650570" y="4040664"/>
            <a:ext cx="48731" cy="88256"/>
          </a:xfrm>
          <a:custGeom>
            <a:rect b="b" l="l" r="r" t="t"/>
            <a:pathLst>
              <a:path extrusionOk="0" h="3365" w="1858">
                <a:moveTo>
                  <a:pt x="1814" y="3359"/>
                </a:moveTo>
                <a:cubicBezTo>
                  <a:pt x="1813" y="3360"/>
                  <a:pt x="1812" y="3360"/>
                  <a:pt x="1811" y="3361"/>
                </a:cubicBezTo>
                <a:lnTo>
                  <a:pt x="1811" y="3361"/>
                </a:lnTo>
                <a:lnTo>
                  <a:pt x="1834" y="3359"/>
                </a:lnTo>
                <a:close/>
                <a:moveTo>
                  <a:pt x="1694" y="1"/>
                </a:moveTo>
                <a:cubicBezTo>
                  <a:pt x="756" y="1"/>
                  <a:pt x="0" y="756"/>
                  <a:pt x="0" y="1694"/>
                </a:cubicBezTo>
                <a:lnTo>
                  <a:pt x="0" y="1699"/>
                </a:lnTo>
                <a:lnTo>
                  <a:pt x="0" y="1791"/>
                </a:lnTo>
                <a:lnTo>
                  <a:pt x="0" y="1815"/>
                </a:lnTo>
                <a:cubicBezTo>
                  <a:pt x="0" y="1839"/>
                  <a:pt x="5" y="1868"/>
                  <a:pt x="5" y="1892"/>
                </a:cubicBezTo>
                <a:cubicBezTo>
                  <a:pt x="5" y="1896"/>
                  <a:pt x="5" y="1906"/>
                  <a:pt x="10" y="1916"/>
                </a:cubicBezTo>
                <a:cubicBezTo>
                  <a:pt x="15" y="1940"/>
                  <a:pt x="15" y="1969"/>
                  <a:pt x="20" y="1993"/>
                </a:cubicBezTo>
                <a:lnTo>
                  <a:pt x="20" y="2012"/>
                </a:lnTo>
                <a:cubicBezTo>
                  <a:pt x="34" y="2074"/>
                  <a:pt x="48" y="2142"/>
                  <a:pt x="68" y="2204"/>
                </a:cubicBezTo>
                <a:lnTo>
                  <a:pt x="68" y="2209"/>
                </a:lnTo>
                <a:cubicBezTo>
                  <a:pt x="77" y="2238"/>
                  <a:pt x="87" y="2267"/>
                  <a:pt x="97" y="2291"/>
                </a:cubicBezTo>
                <a:lnTo>
                  <a:pt x="111" y="2315"/>
                </a:lnTo>
                <a:cubicBezTo>
                  <a:pt x="111" y="2329"/>
                  <a:pt x="116" y="2339"/>
                  <a:pt x="121" y="2354"/>
                </a:cubicBezTo>
                <a:cubicBezTo>
                  <a:pt x="125" y="2363"/>
                  <a:pt x="125" y="2363"/>
                  <a:pt x="130" y="2368"/>
                </a:cubicBezTo>
                <a:cubicBezTo>
                  <a:pt x="255" y="2661"/>
                  <a:pt x="467" y="2912"/>
                  <a:pt x="732" y="3095"/>
                </a:cubicBezTo>
                <a:lnTo>
                  <a:pt x="737" y="3095"/>
                </a:lnTo>
                <a:cubicBezTo>
                  <a:pt x="756" y="3109"/>
                  <a:pt x="775" y="3123"/>
                  <a:pt x="794" y="3138"/>
                </a:cubicBezTo>
                <a:lnTo>
                  <a:pt x="818" y="3147"/>
                </a:lnTo>
                <a:lnTo>
                  <a:pt x="862" y="3172"/>
                </a:lnTo>
                <a:lnTo>
                  <a:pt x="881" y="3181"/>
                </a:lnTo>
                <a:lnTo>
                  <a:pt x="886" y="3181"/>
                </a:lnTo>
                <a:lnTo>
                  <a:pt x="910" y="3196"/>
                </a:lnTo>
                <a:lnTo>
                  <a:pt x="943" y="3210"/>
                </a:lnTo>
                <a:lnTo>
                  <a:pt x="948" y="3210"/>
                </a:lnTo>
                <a:cubicBezTo>
                  <a:pt x="996" y="3234"/>
                  <a:pt x="1049" y="3258"/>
                  <a:pt x="1097" y="3277"/>
                </a:cubicBezTo>
                <a:lnTo>
                  <a:pt x="1107" y="3277"/>
                </a:lnTo>
                <a:lnTo>
                  <a:pt x="1170" y="3301"/>
                </a:lnTo>
                <a:lnTo>
                  <a:pt x="1179" y="3301"/>
                </a:lnTo>
                <a:cubicBezTo>
                  <a:pt x="1227" y="3316"/>
                  <a:pt x="1280" y="3330"/>
                  <a:pt x="1333" y="3340"/>
                </a:cubicBezTo>
                <a:lnTo>
                  <a:pt x="1348" y="3340"/>
                </a:lnTo>
                <a:lnTo>
                  <a:pt x="1376" y="3345"/>
                </a:lnTo>
                <a:lnTo>
                  <a:pt x="1415" y="3350"/>
                </a:lnTo>
                <a:lnTo>
                  <a:pt x="1420" y="3350"/>
                </a:lnTo>
                <a:lnTo>
                  <a:pt x="1497" y="3359"/>
                </a:lnTo>
                <a:lnTo>
                  <a:pt x="1516" y="3359"/>
                </a:lnTo>
                <a:lnTo>
                  <a:pt x="1569" y="3364"/>
                </a:lnTo>
                <a:lnTo>
                  <a:pt x="1771" y="3364"/>
                </a:lnTo>
                <a:lnTo>
                  <a:pt x="1776" y="3364"/>
                </a:lnTo>
                <a:lnTo>
                  <a:pt x="1776" y="3364"/>
                </a:lnTo>
                <a:cubicBezTo>
                  <a:pt x="1782" y="3364"/>
                  <a:pt x="1787" y="3365"/>
                  <a:pt x="1792" y="3365"/>
                </a:cubicBezTo>
                <a:cubicBezTo>
                  <a:pt x="1799" y="3365"/>
                  <a:pt x="1806" y="3364"/>
                  <a:pt x="1811" y="3361"/>
                </a:cubicBezTo>
                <a:lnTo>
                  <a:pt x="1811" y="3361"/>
                </a:lnTo>
                <a:lnTo>
                  <a:pt x="1776" y="3364"/>
                </a:lnTo>
                <a:lnTo>
                  <a:pt x="1776" y="3364"/>
                </a:lnTo>
                <a:cubicBezTo>
                  <a:pt x="1768" y="3363"/>
                  <a:pt x="1760" y="3361"/>
                  <a:pt x="1752" y="3359"/>
                </a:cubicBezTo>
                <a:lnTo>
                  <a:pt x="1747" y="3359"/>
                </a:lnTo>
                <a:lnTo>
                  <a:pt x="1704" y="3354"/>
                </a:lnTo>
                <a:lnTo>
                  <a:pt x="1675" y="3350"/>
                </a:lnTo>
                <a:lnTo>
                  <a:pt x="1660" y="3350"/>
                </a:lnTo>
                <a:cubicBezTo>
                  <a:pt x="1612" y="3335"/>
                  <a:pt x="1559" y="3326"/>
                  <a:pt x="1506" y="3306"/>
                </a:cubicBezTo>
                <a:lnTo>
                  <a:pt x="1790" y="3095"/>
                </a:lnTo>
                <a:cubicBezTo>
                  <a:pt x="1049" y="2994"/>
                  <a:pt x="684" y="2209"/>
                  <a:pt x="684" y="2209"/>
                </a:cubicBezTo>
                <a:cubicBezTo>
                  <a:pt x="684" y="2209"/>
                  <a:pt x="582" y="2168"/>
                  <a:pt x="487" y="2168"/>
                </a:cubicBezTo>
                <a:cubicBezTo>
                  <a:pt x="452" y="2168"/>
                  <a:pt x="418" y="2174"/>
                  <a:pt x="390" y="2190"/>
                </a:cubicBezTo>
                <a:cubicBezTo>
                  <a:pt x="371" y="2132"/>
                  <a:pt x="356" y="2070"/>
                  <a:pt x="347" y="2007"/>
                </a:cubicBezTo>
                <a:lnTo>
                  <a:pt x="347" y="1993"/>
                </a:lnTo>
                <a:cubicBezTo>
                  <a:pt x="342" y="1964"/>
                  <a:pt x="337" y="1940"/>
                  <a:pt x="332" y="1911"/>
                </a:cubicBezTo>
                <a:cubicBezTo>
                  <a:pt x="332" y="1906"/>
                  <a:pt x="332" y="1896"/>
                  <a:pt x="332" y="1887"/>
                </a:cubicBezTo>
                <a:cubicBezTo>
                  <a:pt x="328" y="1863"/>
                  <a:pt x="328" y="1839"/>
                  <a:pt x="323" y="1815"/>
                </a:cubicBezTo>
                <a:lnTo>
                  <a:pt x="323" y="1786"/>
                </a:lnTo>
                <a:lnTo>
                  <a:pt x="323" y="1694"/>
                </a:lnTo>
                <a:lnTo>
                  <a:pt x="323" y="1690"/>
                </a:lnTo>
                <a:cubicBezTo>
                  <a:pt x="328" y="819"/>
                  <a:pt x="987" y="92"/>
                  <a:pt x="1858" y="5"/>
                </a:cubicBezTo>
                <a:cubicBezTo>
                  <a:pt x="1800" y="1"/>
                  <a:pt x="1747" y="1"/>
                  <a:pt x="1694" y="1"/>
                </a:cubicBezTo>
                <a:close/>
              </a:path>
            </a:pathLst>
          </a:custGeom>
          <a:solidFill>
            <a:srgbClr val="C4CE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44" name="Google Shape;19544;p74"/>
          <p:cNvGrpSpPr/>
          <p:nvPr/>
        </p:nvGrpSpPr>
        <p:grpSpPr>
          <a:xfrm>
            <a:off x="2612199" y="3824733"/>
            <a:ext cx="449041" cy="351108"/>
            <a:chOff x="2612199" y="3824733"/>
            <a:chExt cx="449041" cy="351108"/>
          </a:xfrm>
        </p:grpSpPr>
        <p:sp>
          <p:nvSpPr>
            <p:cNvPr id="19545" name="Google Shape;19545;p74"/>
            <p:cNvSpPr/>
            <p:nvPr/>
          </p:nvSpPr>
          <p:spPr>
            <a:xfrm>
              <a:off x="2689176" y="3839000"/>
              <a:ext cx="357927" cy="21848"/>
            </a:xfrm>
            <a:custGeom>
              <a:rect b="b" l="l" r="r" t="t"/>
              <a:pathLst>
                <a:path extrusionOk="0" h="833" w="13647">
                  <a:moveTo>
                    <a:pt x="1" y="0"/>
                  </a:moveTo>
                  <a:lnTo>
                    <a:pt x="1" y="833"/>
                  </a:lnTo>
                  <a:lnTo>
                    <a:pt x="13647" y="833"/>
                  </a:lnTo>
                  <a:lnTo>
                    <a:pt x="13647"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6" name="Google Shape;19546;p74"/>
            <p:cNvSpPr/>
            <p:nvPr/>
          </p:nvSpPr>
          <p:spPr>
            <a:xfrm>
              <a:off x="2792172" y="4086352"/>
              <a:ext cx="254800" cy="21480"/>
            </a:xfrm>
            <a:custGeom>
              <a:rect b="b" l="l" r="r" t="t"/>
              <a:pathLst>
                <a:path extrusionOk="0" h="819" w="9715">
                  <a:moveTo>
                    <a:pt x="9696" y="0"/>
                  </a:moveTo>
                  <a:cubicBezTo>
                    <a:pt x="9657" y="44"/>
                    <a:pt x="9604" y="73"/>
                    <a:pt x="9542" y="77"/>
                  </a:cubicBezTo>
                  <a:lnTo>
                    <a:pt x="72" y="77"/>
                  </a:lnTo>
                  <a:lnTo>
                    <a:pt x="72" y="539"/>
                  </a:lnTo>
                  <a:cubicBezTo>
                    <a:pt x="72" y="640"/>
                    <a:pt x="48" y="732"/>
                    <a:pt x="0" y="818"/>
                  </a:cubicBezTo>
                  <a:lnTo>
                    <a:pt x="9715" y="818"/>
                  </a:lnTo>
                  <a:lnTo>
                    <a:pt x="9715" y="0"/>
                  </a:ln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7" name="Google Shape;19547;p74"/>
            <p:cNvSpPr/>
            <p:nvPr/>
          </p:nvSpPr>
          <p:spPr>
            <a:xfrm>
              <a:off x="2821311" y="3978583"/>
              <a:ext cx="28431" cy="66644"/>
            </a:xfrm>
            <a:custGeom>
              <a:rect b="b" l="l" r="r" t="t"/>
              <a:pathLst>
                <a:path extrusionOk="0" h="2541" w="1084">
                  <a:moveTo>
                    <a:pt x="1" y="0"/>
                  </a:moveTo>
                  <a:lnTo>
                    <a:pt x="1" y="2541"/>
                  </a:lnTo>
                  <a:lnTo>
                    <a:pt x="1083" y="2541"/>
                  </a:lnTo>
                  <a:lnTo>
                    <a:pt x="1083"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74"/>
            <p:cNvSpPr/>
            <p:nvPr/>
          </p:nvSpPr>
          <p:spPr>
            <a:xfrm>
              <a:off x="2872166" y="3946402"/>
              <a:ext cx="28562" cy="96439"/>
            </a:xfrm>
            <a:custGeom>
              <a:rect b="b" l="l" r="r" t="t"/>
              <a:pathLst>
                <a:path extrusionOk="0" h="3677" w="1089">
                  <a:moveTo>
                    <a:pt x="1" y="0"/>
                  </a:moveTo>
                  <a:lnTo>
                    <a:pt x="1" y="3676"/>
                  </a:lnTo>
                  <a:lnTo>
                    <a:pt x="1088" y="3676"/>
                  </a:lnTo>
                  <a:lnTo>
                    <a:pt x="1088"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74"/>
            <p:cNvSpPr/>
            <p:nvPr/>
          </p:nvSpPr>
          <p:spPr>
            <a:xfrm>
              <a:off x="2923152" y="3964315"/>
              <a:ext cx="27041" cy="78525"/>
            </a:xfrm>
            <a:custGeom>
              <a:rect b="b" l="l" r="r" t="t"/>
              <a:pathLst>
                <a:path extrusionOk="0" h="2994" w="1031">
                  <a:moveTo>
                    <a:pt x="1" y="1"/>
                  </a:moveTo>
                  <a:lnTo>
                    <a:pt x="1" y="2993"/>
                  </a:lnTo>
                  <a:lnTo>
                    <a:pt x="1030" y="2993"/>
                  </a:lnTo>
                  <a:lnTo>
                    <a:pt x="1030"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74"/>
            <p:cNvSpPr/>
            <p:nvPr/>
          </p:nvSpPr>
          <p:spPr>
            <a:xfrm>
              <a:off x="2974138" y="3905749"/>
              <a:ext cx="28431" cy="137091"/>
            </a:xfrm>
            <a:custGeom>
              <a:rect b="b" l="l" r="r" t="t"/>
              <a:pathLst>
                <a:path extrusionOk="0" h="5227" w="1084">
                  <a:moveTo>
                    <a:pt x="1" y="1"/>
                  </a:moveTo>
                  <a:lnTo>
                    <a:pt x="1" y="5226"/>
                  </a:lnTo>
                  <a:lnTo>
                    <a:pt x="1083" y="5226"/>
                  </a:lnTo>
                  <a:lnTo>
                    <a:pt x="1083" y="1"/>
                  </a:lnTo>
                  <a:close/>
                </a:path>
              </a:pathLst>
            </a:custGeom>
            <a:solidFill>
              <a:srgbClr val="DE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74"/>
            <p:cNvSpPr/>
            <p:nvPr/>
          </p:nvSpPr>
          <p:spPr>
            <a:xfrm>
              <a:off x="2700926" y="3867510"/>
              <a:ext cx="334453" cy="208902"/>
            </a:xfrm>
            <a:custGeom>
              <a:rect b="b" l="l" r="r" t="t"/>
              <a:pathLst>
                <a:path extrusionOk="0" h="7965" w="12752">
                  <a:moveTo>
                    <a:pt x="2565" y="1598"/>
                  </a:moveTo>
                  <a:cubicBezTo>
                    <a:pt x="2926" y="1598"/>
                    <a:pt x="2926" y="2137"/>
                    <a:pt x="2565" y="2137"/>
                  </a:cubicBezTo>
                  <a:lnTo>
                    <a:pt x="1126" y="2137"/>
                  </a:lnTo>
                  <a:cubicBezTo>
                    <a:pt x="765" y="2137"/>
                    <a:pt x="765" y="1598"/>
                    <a:pt x="1126" y="1598"/>
                  </a:cubicBezTo>
                  <a:close/>
                  <a:moveTo>
                    <a:pt x="3349" y="2450"/>
                  </a:moveTo>
                  <a:cubicBezTo>
                    <a:pt x="3710" y="2450"/>
                    <a:pt x="3710" y="2994"/>
                    <a:pt x="3349" y="2994"/>
                  </a:cubicBezTo>
                  <a:lnTo>
                    <a:pt x="1126" y="2994"/>
                  </a:lnTo>
                  <a:cubicBezTo>
                    <a:pt x="765" y="2994"/>
                    <a:pt x="765" y="2450"/>
                    <a:pt x="1126" y="2450"/>
                  </a:cubicBezTo>
                  <a:close/>
                  <a:moveTo>
                    <a:pt x="3349" y="3302"/>
                  </a:moveTo>
                  <a:cubicBezTo>
                    <a:pt x="3710" y="3302"/>
                    <a:pt x="3710" y="3845"/>
                    <a:pt x="3349" y="3845"/>
                  </a:cubicBezTo>
                  <a:lnTo>
                    <a:pt x="1126" y="3845"/>
                  </a:lnTo>
                  <a:cubicBezTo>
                    <a:pt x="765" y="3845"/>
                    <a:pt x="765" y="3302"/>
                    <a:pt x="1126" y="3302"/>
                  </a:cubicBezTo>
                  <a:close/>
                  <a:moveTo>
                    <a:pt x="3349" y="4158"/>
                  </a:moveTo>
                  <a:cubicBezTo>
                    <a:pt x="3710" y="4158"/>
                    <a:pt x="3710" y="4697"/>
                    <a:pt x="3349" y="4697"/>
                  </a:cubicBezTo>
                  <a:lnTo>
                    <a:pt x="1126" y="4697"/>
                  </a:lnTo>
                  <a:cubicBezTo>
                    <a:pt x="765" y="4697"/>
                    <a:pt x="765" y="4158"/>
                    <a:pt x="1126" y="4158"/>
                  </a:cubicBezTo>
                  <a:close/>
                  <a:moveTo>
                    <a:pt x="7617" y="2469"/>
                  </a:moveTo>
                  <a:cubicBezTo>
                    <a:pt x="7766" y="2469"/>
                    <a:pt x="7887" y="2590"/>
                    <a:pt x="7887" y="2739"/>
                  </a:cubicBezTo>
                  <a:lnTo>
                    <a:pt x="7887" y="6954"/>
                  </a:lnTo>
                  <a:cubicBezTo>
                    <a:pt x="7887" y="7100"/>
                    <a:pt x="7771" y="7223"/>
                    <a:pt x="7626" y="7223"/>
                  </a:cubicBezTo>
                  <a:cubicBezTo>
                    <a:pt x="7623" y="7223"/>
                    <a:pt x="7620" y="7223"/>
                    <a:pt x="7617" y="7223"/>
                  </a:cubicBezTo>
                  <a:lnTo>
                    <a:pt x="6530" y="7223"/>
                  </a:lnTo>
                  <a:cubicBezTo>
                    <a:pt x="6527" y="7223"/>
                    <a:pt x="6524" y="7223"/>
                    <a:pt x="6521" y="7223"/>
                  </a:cubicBezTo>
                  <a:cubicBezTo>
                    <a:pt x="6376" y="7223"/>
                    <a:pt x="6260" y="7100"/>
                    <a:pt x="6260" y="6954"/>
                  </a:cubicBezTo>
                  <a:lnTo>
                    <a:pt x="6260" y="2739"/>
                  </a:lnTo>
                  <a:cubicBezTo>
                    <a:pt x="6260" y="2590"/>
                    <a:pt x="6381" y="2469"/>
                    <a:pt x="6530" y="2469"/>
                  </a:cubicBezTo>
                  <a:close/>
                  <a:moveTo>
                    <a:pt x="5678" y="3783"/>
                  </a:moveTo>
                  <a:cubicBezTo>
                    <a:pt x="5827" y="3783"/>
                    <a:pt x="5948" y="3903"/>
                    <a:pt x="5948" y="4057"/>
                  </a:cubicBezTo>
                  <a:lnTo>
                    <a:pt x="5948" y="6954"/>
                  </a:lnTo>
                  <a:cubicBezTo>
                    <a:pt x="5948" y="7103"/>
                    <a:pt x="5827" y="7228"/>
                    <a:pt x="5678" y="7228"/>
                  </a:cubicBezTo>
                  <a:lnTo>
                    <a:pt x="4591" y="7228"/>
                  </a:lnTo>
                  <a:cubicBezTo>
                    <a:pt x="4441" y="7228"/>
                    <a:pt x="4321" y="7103"/>
                    <a:pt x="4321" y="6954"/>
                  </a:cubicBezTo>
                  <a:lnTo>
                    <a:pt x="4321" y="4057"/>
                  </a:lnTo>
                  <a:lnTo>
                    <a:pt x="4316" y="4057"/>
                  </a:lnTo>
                  <a:cubicBezTo>
                    <a:pt x="4316" y="3903"/>
                    <a:pt x="4437" y="3783"/>
                    <a:pt x="4586" y="3783"/>
                  </a:cubicBezTo>
                  <a:close/>
                  <a:moveTo>
                    <a:pt x="9556" y="3153"/>
                  </a:moveTo>
                  <a:cubicBezTo>
                    <a:pt x="9705" y="3153"/>
                    <a:pt x="9831" y="3273"/>
                    <a:pt x="9831" y="3422"/>
                  </a:cubicBezTo>
                  <a:lnTo>
                    <a:pt x="9831" y="6954"/>
                  </a:lnTo>
                  <a:cubicBezTo>
                    <a:pt x="9831" y="7103"/>
                    <a:pt x="9705" y="7228"/>
                    <a:pt x="9556" y="7228"/>
                  </a:cubicBezTo>
                  <a:lnTo>
                    <a:pt x="8474" y="7228"/>
                  </a:lnTo>
                  <a:cubicBezTo>
                    <a:pt x="8325" y="7228"/>
                    <a:pt x="8199" y="7103"/>
                    <a:pt x="8204" y="6954"/>
                  </a:cubicBezTo>
                  <a:lnTo>
                    <a:pt x="8204" y="3422"/>
                  </a:lnTo>
                  <a:cubicBezTo>
                    <a:pt x="8199" y="3273"/>
                    <a:pt x="8325" y="3153"/>
                    <a:pt x="8474" y="3153"/>
                  </a:cubicBezTo>
                  <a:close/>
                  <a:moveTo>
                    <a:pt x="11500" y="915"/>
                  </a:moveTo>
                  <a:cubicBezTo>
                    <a:pt x="11649" y="915"/>
                    <a:pt x="11770" y="1035"/>
                    <a:pt x="11770" y="1189"/>
                  </a:cubicBezTo>
                  <a:lnTo>
                    <a:pt x="11770" y="6954"/>
                  </a:lnTo>
                  <a:cubicBezTo>
                    <a:pt x="11770" y="7103"/>
                    <a:pt x="11649" y="7228"/>
                    <a:pt x="11500" y="7228"/>
                  </a:cubicBezTo>
                  <a:lnTo>
                    <a:pt x="10418" y="7228"/>
                  </a:lnTo>
                  <a:cubicBezTo>
                    <a:pt x="10264" y="7228"/>
                    <a:pt x="10143" y="7103"/>
                    <a:pt x="10143" y="6954"/>
                  </a:cubicBezTo>
                  <a:lnTo>
                    <a:pt x="10143" y="1189"/>
                  </a:lnTo>
                  <a:cubicBezTo>
                    <a:pt x="10143" y="1035"/>
                    <a:pt x="10264" y="915"/>
                    <a:pt x="10413" y="915"/>
                  </a:cubicBezTo>
                  <a:close/>
                  <a:moveTo>
                    <a:pt x="0" y="1"/>
                  </a:moveTo>
                  <a:lnTo>
                    <a:pt x="0" y="4822"/>
                  </a:lnTo>
                  <a:lnTo>
                    <a:pt x="664" y="4822"/>
                  </a:lnTo>
                  <a:cubicBezTo>
                    <a:pt x="667" y="4822"/>
                    <a:pt x="670" y="4822"/>
                    <a:pt x="673" y="4822"/>
                  </a:cubicBezTo>
                  <a:cubicBezTo>
                    <a:pt x="823" y="4822"/>
                    <a:pt x="938" y="4945"/>
                    <a:pt x="938" y="5092"/>
                  </a:cubicBezTo>
                  <a:lnTo>
                    <a:pt x="938" y="5534"/>
                  </a:lnTo>
                  <a:cubicBezTo>
                    <a:pt x="1107" y="5587"/>
                    <a:pt x="1270" y="5655"/>
                    <a:pt x="1429" y="5736"/>
                  </a:cubicBezTo>
                  <a:lnTo>
                    <a:pt x="1742" y="5424"/>
                  </a:lnTo>
                  <a:cubicBezTo>
                    <a:pt x="1795" y="5371"/>
                    <a:pt x="1864" y="5344"/>
                    <a:pt x="1932" y="5344"/>
                  </a:cubicBezTo>
                  <a:cubicBezTo>
                    <a:pt x="2001" y="5344"/>
                    <a:pt x="2069" y="5371"/>
                    <a:pt x="2122" y="5424"/>
                  </a:cubicBezTo>
                  <a:lnTo>
                    <a:pt x="2945" y="6247"/>
                  </a:lnTo>
                  <a:cubicBezTo>
                    <a:pt x="3051" y="6352"/>
                    <a:pt x="3051" y="6526"/>
                    <a:pt x="2945" y="6631"/>
                  </a:cubicBezTo>
                  <a:lnTo>
                    <a:pt x="2632" y="6944"/>
                  </a:lnTo>
                  <a:cubicBezTo>
                    <a:pt x="2714" y="7098"/>
                    <a:pt x="2786" y="7267"/>
                    <a:pt x="2839" y="7435"/>
                  </a:cubicBezTo>
                  <a:lnTo>
                    <a:pt x="3282" y="7435"/>
                  </a:lnTo>
                  <a:cubicBezTo>
                    <a:pt x="3431" y="7435"/>
                    <a:pt x="3551" y="7555"/>
                    <a:pt x="3551" y="7704"/>
                  </a:cubicBezTo>
                  <a:lnTo>
                    <a:pt x="3551" y="7964"/>
                  </a:lnTo>
                  <a:lnTo>
                    <a:pt x="12751" y="7964"/>
                  </a:lnTo>
                  <a:lnTo>
                    <a:pt x="12751"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74"/>
            <p:cNvSpPr/>
            <p:nvPr/>
          </p:nvSpPr>
          <p:spPr>
            <a:xfrm>
              <a:off x="2700926" y="3860822"/>
              <a:ext cx="334453" cy="133183"/>
            </a:xfrm>
            <a:custGeom>
              <a:rect b="b" l="l" r="r" t="t"/>
              <a:pathLst>
                <a:path extrusionOk="0" h="5078" w="12752">
                  <a:moveTo>
                    <a:pt x="0" y="1"/>
                  </a:moveTo>
                  <a:lnTo>
                    <a:pt x="0" y="5077"/>
                  </a:lnTo>
                  <a:lnTo>
                    <a:pt x="395" y="5077"/>
                  </a:lnTo>
                  <a:lnTo>
                    <a:pt x="395" y="617"/>
                  </a:lnTo>
                  <a:lnTo>
                    <a:pt x="12751" y="617"/>
                  </a:lnTo>
                  <a:lnTo>
                    <a:pt x="12751" y="1"/>
                  </a:lnTo>
                  <a:close/>
                </a:path>
              </a:pathLst>
            </a:custGeom>
            <a:solidFill>
              <a:srgbClr val="E8ED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74"/>
            <p:cNvSpPr/>
            <p:nvPr/>
          </p:nvSpPr>
          <p:spPr>
            <a:xfrm>
              <a:off x="2792172" y="4091912"/>
              <a:ext cx="13271" cy="13009"/>
            </a:xfrm>
            <a:custGeom>
              <a:rect b="b" l="l" r="r" t="t"/>
              <a:pathLst>
                <a:path extrusionOk="0" h="496" w="506">
                  <a:moveTo>
                    <a:pt x="72" y="0"/>
                  </a:moveTo>
                  <a:lnTo>
                    <a:pt x="72" y="313"/>
                  </a:lnTo>
                  <a:cubicBezTo>
                    <a:pt x="72" y="380"/>
                    <a:pt x="43" y="448"/>
                    <a:pt x="0" y="496"/>
                  </a:cubicBezTo>
                  <a:lnTo>
                    <a:pt x="428" y="496"/>
                  </a:lnTo>
                  <a:cubicBezTo>
                    <a:pt x="476" y="448"/>
                    <a:pt x="505" y="380"/>
                    <a:pt x="505" y="313"/>
                  </a:cubicBezTo>
                  <a:lnTo>
                    <a:pt x="505" y="0"/>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74"/>
            <p:cNvSpPr/>
            <p:nvPr/>
          </p:nvSpPr>
          <p:spPr>
            <a:xfrm>
              <a:off x="2626466" y="4008115"/>
              <a:ext cx="153352" cy="153483"/>
            </a:xfrm>
            <a:custGeom>
              <a:rect b="b" l="l" r="r" t="t"/>
              <a:pathLst>
                <a:path extrusionOk="0" h="5852" w="5847">
                  <a:moveTo>
                    <a:pt x="2955" y="1232"/>
                  </a:moveTo>
                  <a:cubicBezTo>
                    <a:pt x="3888" y="1232"/>
                    <a:pt x="4648" y="1992"/>
                    <a:pt x="4644" y="2926"/>
                  </a:cubicBezTo>
                  <a:cubicBezTo>
                    <a:pt x="4644" y="2959"/>
                    <a:pt x="4644" y="2993"/>
                    <a:pt x="4644" y="3022"/>
                  </a:cubicBezTo>
                  <a:lnTo>
                    <a:pt x="4644" y="3051"/>
                  </a:lnTo>
                  <a:cubicBezTo>
                    <a:pt x="4644" y="3075"/>
                    <a:pt x="4639" y="3099"/>
                    <a:pt x="4634" y="3118"/>
                  </a:cubicBezTo>
                  <a:cubicBezTo>
                    <a:pt x="4634" y="3133"/>
                    <a:pt x="4634" y="3142"/>
                    <a:pt x="4634" y="3152"/>
                  </a:cubicBezTo>
                  <a:cubicBezTo>
                    <a:pt x="4629" y="3176"/>
                    <a:pt x="4624" y="3195"/>
                    <a:pt x="4620" y="3219"/>
                  </a:cubicBezTo>
                  <a:cubicBezTo>
                    <a:pt x="4620" y="3229"/>
                    <a:pt x="4620" y="3238"/>
                    <a:pt x="4615" y="3248"/>
                  </a:cubicBezTo>
                  <a:cubicBezTo>
                    <a:pt x="4610" y="3272"/>
                    <a:pt x="4605" y="3296"/>
                    <a:pt x="4600" y="3325"/>
                  </a:cubicBezTo>
                  <a:lnTo>
                    <a:pt x="4595" y="3340"/>
                  </a:lnTo>
                  <a:cubicBezTo>
                    <a:pt x="4586" y="3373"/>
                    <a:pt x="4581" y="3402"/>
                    <a:pt x="4571" y="3431"/>
                  </a:cubicBezTo>
                  <a:cubicBezTo>
                    <a:pt x="4571" y="3441"/>
                    <a:pt x="4562" y="3450"/>
                    <a:pt x="4562" y="3460"/>
                  </a:cubicBezTo>
                  <a:cubicBezTo>
                    <a:pt x="4552" y="3479"/>
                    <a:pt x="4547" y="3498"/>
                    <a:pt x="4538" y="3522"/>
                  </a:cubicBezTo>
                  <a:cubicBezTo>
                    <a:pt x="4533" y="3542"/>
                    <a:pt x="4499" y="3546"/>
                    <a:pt x="4494" y="3561"/>
                  </a:cubicBezTo>
                  <a:cubicBezTo>
                    <a:pt x="4490" y="3575"/>
                    <a:pt x="4480" y="3590"/>
                    <a:pt x="4475" y="3604"/>
                  </a:cubicBezTo>
                  <a:cubicBezTo>
                    <a:pt x="4470" y="3619"/>
                    <a:pt x="4461" y="3633"/>
                    <a:pt x="4456" y="3652"/>
                  </a:cubicBezTo>
                  <a:lnTo>
                    <a:pt x="4442" y="3681"/>
                  </a:lnTo>
                  <a:cubicBezTo>
                    <a:pt x="4336" y="3893"/>
                    <a:pt x="4186" y="4081"/>
                    <a:pt x="4004" y="4230"/>
                  </a:cubicBezTo>
                  <a:cubicBezTo>
                    <a:pt x="3960" y="4263"/>
                    <a:pt x="3917" y="4297"/>
                    <a:pt x="3874" y="4331"/>
                  </a:cubicBezTo>
                  <a:cubicBezTo>
                    <a:pt x="3854" y="4340"/>
                    <a:pt x="3835" y="4355"/>
                    <a:pt x="3811" y="4369"/>
                  </a:cubicBezTo>
                  <a:lnTo>
                    <a:pt x="3792" y="4379"/>
                  </a:lnTo>
                  <a:lnTo>
                    <a:pt x="3744" y="4403"/>
                  </a:lnTo>
                  <a:lnTo>
                    <a:pt x="3725" y="4417"/>
                  </a:lnTo>
                  <a:lnTo>
                    <a:pt x="3662" y="4446"/>
                  </a:lnTo>
                  <a:lnTo>
                    <a:pt x="3657" y="4446"/>
                  </a:lnTo>
                  <a:cubicBezTo>
                    <a:pt x="3638" y="4461"/>
                    <a:pt x="3614" y="4470"/>
                    <a:pt x="3595" y="4480"/>
                  </a:cubicBezTo>
                  <a:lnTo>
                    <a:pt x="3575" y="4485"/>
                  </a:lnTo>
                  <a:lnTo>
                    <a:pt x="3522" y="4509"/>
                  </a:lnTo>
                  <a:lnTo>
                    <a:pt x="3498" y="4514"/>
                  </a:lnTo>
                  <a:lnTo>
                    <a:pt x="3431" y="4538"/>
                  </a:lnTo>
                  <a:lnTo>
                    <a:pt x="3426" y="4538"/>
                  </a:lnTo>
                  <a:cubicBezTo>
                    <a:pt x="3407" y="4547"/>
                    <a:pt x="3383" y="4552"/>
                    <a:pt x="3359" y="4557"/>
                  </a:cubicBezTo>
                  <a:lnTo>
                    <a:pt x="3335" y="4557"/>
                  </a:lnTo>
                  <a:lnTo>
                    <a:pt x="3282" y="4571"/>
                  </a:lnTo>
                  <a:lnTo>
                    <a:pt x="3258" y="4571"/>
                  </a:lnTo>
                  <a:cubicBezTo>
                    <a:pt x="3234" y="4576"/>
                    <a:pt x="3210" y="4581"/>
                    <a:pt x="3186" y="4586"/>
                  </a:cubicBezTo>
                  <a:cubicBezTo>
                    <a:pt x="3162" y="4591"/>
                    <a:pt x="3133" y="4591"/>
                    <a:pt x="3109" y="4595"/>
                  </a:cubicBezTo>
                  <a:lnTo>
                    <a:pt x="3094" y="4595"/>
                  </a:lnTo>
                  <a:lnTo>
                    <a:pt x="3032" y="4600"/>
                  </a:lnTo>
                  <a:lnTo>
                    <a:pt x="2834" y="4600"/>
                  </a:lnTo>
                  <a:lnTo>
                    <a:pt x="2777" y="4595"/>
                  </a:lnTo>
                  <a:lnTo>
                    <a:pt x="2757" y="4595"/>
                  </a:lnTo>
                  <a:cubicBezTo>
                    <a:pt x="2733" y="4591"/>
                    <a:pt x="2709" y="4591"/>
                    <a:pt x="2680" y="4586"/>
                  </a:cubicBezTo>
                  <a:lnTo>
                    <a:pt x="2676" y="4586"/>
                  </a:lnTo>
                  <a:lnTo>
                    <a:pt x="2637" y="4576"/>
                  </a:lnTo>
                  <a:lnTo>
                    <a:pt x="2608" y="4571"/>
                  </a:lnTo>
                  <a:lnTo>
                    <a:pt x="2594" y="4571"/>
                  </a:lnTo>
                  <a:cubicBezTo>
                    <a:pt x="2541" y="4562"/>
                    <a:pt x="2488" y="4547"/>
                    <a:pt x="2440" y="4533"/>
                  </a:cubicBezTo>
                  <a:lnTo>
                    <a:pt x="2430" y="4533"/>
                  </a:lnTo>
                  <a:lnTo>
                    <a:pt x="2368" y="4514"/>
                  </a:lnTo>
                  <a:lnTo>
                    <a:pt x="2358" y="4509"/>
                  </a:lnTo>
                  <a:cubicBezTo>
                    <a:pt x="2310" y="4490"/>
                    <a:pt x="2257" y="4470"/>
                    <a:pt x="2209" y="4446"/>
                  </a:cubicBezTo>
                  <a:lnTo>
                    <a:pt x="2204" y="4446"/>
                  </a:lnTo>
                  <a:lnTo>
                    <a:pt x="2170" y="4427"/>
                  </a:lnTo>
                  <a:lnTo>
                    <a:pt x="2146" y="4417"/>
                  </a:lnTo>
                  <a:lnTo>
                    <a:pt x="2122" y="4408"/>
                  </a:lnTo>
                  <a:lnTo>
                    <a:pt x="2084" y="4379"/>
                  </a:lnTo>
                  <a:lnTo>
                    <a:pt x="2079" y="4379"/>
                  </a:lnTo>
                  <a:lnTo>
                    <a:pt x="2060" y="4369"/>
                  </a:lnTo>
                  <a:cubicBezTo>
                    <a:pt x="2036" y="4355"/>
                    <a:pt x="2016" y="4345"/>
                    <a:pt x="1997" y="4331"/>
                  </a:cubicBezTo>
                  <a:lnTo>
                    <a:pt x="1992" y="4326"/>
                  </a:lnTo>
                  <a:cubicBezTo>
                    <a:pt x="1728" y="4143"/>
                    <a:pt x="1516" y="3893"/>
                    <a:pt x="1391" y="3599"/>
                  </a:cubicBezTo>
                  <a:cubicBezTo>
                    <a:pt x="1391" y="3595"/>
                    <a:pt x="1386" y="3590"/>
                    <a:pt x="1381" y="3585"/>
                  </a:cubicBezTo>
                  <a:cubicBezTo>
                    <a:pt x="1381" y="3580"/>
                    <a:pt x="1376" y="3561"/>
                    <a:pt x="1372" y="3551"/>
                  </a:cubicBezTo>
                  <a:lnTo>
                    <a:pt x="1362" y="3527"/>
                  </a:lnTo>
                  <a:cubicBezTo>
                    <a:pt x="1348" y="3498"/>
                    <a:pt x="1338" y="3469"/>
                    <a:pt x="1333" y="3445"/>
                  </a:cubicBezTo>
                  <a:lnTo>
                    <a:pt x="1333" y="3436"/>
                  </a:lnTo>
                  <a:cubicBezTo>
                    <a:pt x="1309" y="3373"/>
                    <a:pt x="1295" y="3306"/>
                    <a:pt x="1280" y="3243"/>
                  </a:cubicBezTo>
                  <a:lnTo>
                    <a:pt x="1280" y="3229"/>
                  </a:lnTo>
                  <a:cubicBezTo>
                    <a:pt x="1275" y="3200"/>
                    <a:pt x="1275" y="3176"/>
                    <a:pt x="1271" y="3147"/>
                  </a:cubicBezTo>
                  <a:cubicBezTo>
                    <a:pt x="1271" y="3137"/>
                    <a:pt x="1271" y="3133"/>
                    <a:pt x="1266" y="3123"/>
                  </a:cubicBezTo>
                  <a:cubicBezTo>
                    <a:pt x="1266" y="3099"/>
                    <a:pt x="1261" y="3075"/>
                    <a:pt x="1261" y="3051"/>
                  </a:cubicBezTo>
                  <a:lnTo>
                    <a:pt x="1261" y="3022"/>
                  </a:lnTo>
                  <a:lnTo>
                    <a:pt x="1261" y="2931"/>
                  </a:lnTo>
                  <a:lnTo>
                    <a:pt x="1261" y="2926"/>
                  </a:lnTo>
                  <a:cubicBezTo>
                    <a:pt x="1261" y="1992"/>
                    <a:pt x="2016" y="1232"/>
                    <a:pt x="2955" y="1232"/>
                  </a:cubicBezTo>
                  <a:close/>
                  <a:moveTo>
                    <a:pt x="2613" y="0"/>
                  </a:moveTo>
                  <a:lnTo>
                    <a:pt x="2613" y="380"/>
                  </a:lnTo>
                  <a:cubicBezTo>
                    <a:pt x="2613" y="505"/>
                    <a:pt x="2526" y="616"/>
                    <a:pt x="2401" y="645"/>
                  </a:cubicBezTo>
                  <a:cubicBezTo>
                    <a:pt x="2146" y="703"/>
                    <a:pt x="1901" y="804"/>
                    <a:pt x="1680" y="943"/>
                  </a:cubicBezTo>
                  <a:cubicBezTo>
                    <a:pt x="1635" y="971"/>
                    <a:pt x="1585" y="985"/>
                    <a:pt x="1536" y="985"/>
                  </a:cubicBezTo>
                  <a:cubicBezTo>
                    <a:pt x="1467" y="985"/>
                    <a:pt x="1398" y="958"/>
                    <a:pt x="1348" y="905"/>
                  </a:cubicBezTo>
                  <a:lnTo>
                    <a:pt x="1078" y="640"/>
                  </a:lnTo>
                  <a:lnTo>
                    <a:pt x="635" y="1078"/>
                  </a:lnTo>
                  <a:lnTo>
                    <a:pt x="905" y="1347"/>
                  </a:lnTo>
                  <a:cubicBezTo>
                    <a:pt x="996" y="1434"/>
                    <a:pt x="1011" y="1574"/>
                    <a:pt x="943" y="1684"/>
                  </a:cubicBezTo>
                  <a:cubicBezTo>
                    <a:pt x="804" y="1906"/>
                    <a:pt x="703" y="2146"/>
                    <a:pt x="645" y="2406"/>
                  </a:cubicBezTo>
                  <a:cubicBezTo>
                    <a:pt x="616" y="2526"/>
                    <a:pt x="506" y="2613"/>
                    <a:pt x="380" y="2613"/>
                  </a:cubicBezTo>
                  <a:lnTo>
                    <a:pt x="0" y="2613"/>
                  </a:lnTo>
                  <a:lnTo>
                    <a:pt x="0" y="3238"/>
                  </a:lnTo>
                  <a:lnTo>
                    <a:pt x="380" y="3238"/>
                  </a:lnTo>
                  <a:cubicBezTo>
                    <a:pt x="506" y="3238"/>
                    <a:pt x="616" y="3325"/>
                    <a:pt x="645" y="3445"/>
                  </a:cubicBezTo>
                  <a:cubicBezTo>
                    <a:pt x="703" y="3705"/>
                    <a:pt x="804" y="3946"/>
                    <a:pt x="943" y="4167"/>
                  </a:cubicBezTo>
                  <a:cubicBezTo>
                    <a:pt x="1011" y="4278"/>
                    <a:pt x="996" y="4413"/>
                    <a:pt x="905" y="4504"/>
                  </a:cubicBezTo>
                  <a:lnTo>
                    <a:pt x="635" y="4773"/>
                  </a:lnTo>
                  <a:lnTo>
                    <a:pt x="1078" y="5211"/>
                  </a:lnTo>
                  <a:lnTo>
                    <a:pt x="1348" y="4942"/>
                  </a:lnTo>
                  <a:cubicBezTo>
                    <a:pt x="1398" y="4892"/>
                    <a:pt x="1465" y="4866"/>
                    <a:pt x="1534" y="4866"/>
                  </a:cubicBezTo>
                  <a:cubicBezTo>
                    <a:pt x="1584" y="4866"/>
                    <a:pt x="1635" y="4880"/>
                    <a:pt x="1680" y="4908"/>
                  </a:cubicBezTo>
                  <a:cubicBezTo>
                    <a:pt x="1901" y="5048"/>
                    <a:pt x="2146" y="5149"/>
                    <a:pt x="2401" y="5206"/>
                  </a:cubicBezTo>
                  <a:cubicBezTo>
                    <a:pt x="2526" y="5235"/>
                    <a:pt x="2613" y="5346"/>
                    <a:pt x="2613" y="5471"/>
                  </a:cubicBezTo>
                  <a:lnTo>
                    <a:pt x="2613" y="5851"/>
                  </a:lnTo>
                  <a:lnTo>
                    <a:pt x="3234" y="5851"/>
                  </a:lnTo>
                  <a:lnTo>
                    <a:pt x="3234" y="5471"/>
                  </a:lnTo>
                  <a:cubicBezTo>
                    <a:pt x="3234" y="5346"/>
                    <a:pt x="3325" y="5235"/>
                    <a:pt x="3445" y="5206"/>
                  </a:cubicBezTo>
                  <a:cubicBezTo>
                    <a:pt x="3700" y="5149"/>
                    <a:pt x="3946" y="5048"/>
                    <a:pt x="4167" y="4908"/>
                  </a:cubicBezTo>
                  <a:cubicBezTo>
                    <a:pt x="4212" y="4880"/>
                    <a:pt x="4263" y="4866"/>
                    <a:pt x="4313" y="4866"/>
                  </a:cubicBezTo>
                  <a:cubicBezTo>
                    <a:pt x="4382" y="4866"/>
                    <a:pt x="4451" y="4892"/>
                    <a:pt x="4504" y="4942"/>
                  </a:cubicBezTo>
                  <a:lnTo>
                    <a:pt x="4774" y="5211"/>
                  </a:lnTo>
                  <a:lnTo>
                    <a:pt x="5211" y="4773"/>
                  </a:lnTo>
                  <a:lnTo>
                    <a:pt x="4942" y="4504"/>
                  </a:lnTo>
                  <a:cubicBezTo>
                    <a:pt x="4855" y="4413"/>
                    <a:pt x="4836" y="4278"/>
                    <a:pt x="4903" y="4167"/>
                  </a:cubicBezTo>
                  <a:cubicBezTo>
                    <a:pt x="5043" y="3946"/>
                    <a:pt x="5149" y="3705"/>
                    <a:pt x="5207" y="3445"/>
                  </a:cubicBezTo>
                  <a:cubicBezTo>
                    <a:pt x="5235" y="3325"/>
                    <a:pt x="5341" y="3238"/>
                    <a:pt x="5466" y="3238"/>
                  </a:cubicBezTo>
                  <a:lnTo>
                    <a:pt x="5847" y="3238"/>
                  </a:lnTo>
                  <a:lnTo>
                    <a:pt x="5847" y="2613"/>
                  </a:lnTo>
                  <a:lnTo>
                    <a:pt x="5466" y="2613"/>
                  </a:lnTo>
                  <a:cubicBezTo>
                    <a:pt x="5341" y="2613"/>
                    <a:pt x="5235" y="2526"/>
                    <a:pt x="5207" y="2406"/>
                  </a:cubicBezTo>
                  <a:cubicBezTo>
                    <a:pt x="5149" y="2146"/>
                    <a:pt x="5043" y="1906"/>
                    <a:pt x="4903" y="1684"/>
                  </a:cubicBezTo>
                  <a:cubicBezTo>
                    <a:pt x="4836" y="1574"/>
                    <a:pt x="4855" y="1434"/>
                    <a:pt x="4942" y="1347"/>
                  </a:cubicBezTo>
                  <a:lnTo>
                    <a:pt x="5211" y="1078"/>
                  </a:lnTo>
                  <a:lnTo>
                    <a:pt x="4774" y="640"/>
                  </a:lnTo>
                  <a:lnTo>
                    <a:pt x="4504" y="905"/>
                  </a:lnTo>
                  <a:cubicBezTo>
                    <a:pt x="4451" y="958"/>
                    <a:pt x="4381" y="985"/>
                    <a:pt x="4311" y="985"/>
                  </a:cubicBezTo>
                  <a:cubicBezTo>
                    <a:pt x="4261" y="985"/>
                    <a:pt x="4211" y="971"/>
                    <a:pt x="4167" y="943"/>
                  </a:cubicBezTo>
                  <a:cubicBezTo>
                    <a:pt x="3946" y="804"/>
                    <a:pt x="3700" y="703"/>
                    <a:pt x="3445" y="645"/>
                  </a:cubicBezTo>
                  <a:cubicBezTo>
                    <a:pt x="3325" y="616"/>
                    <a:pt x="3234" y="505"/>
                    <a:pt x="3234" y="380"/>
                  </a:cubicBezTo>
                  <a:lnTo>
                    <a:pt x="3234"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74"/>
            <p:cNvSpPr/>
            <p:nvPr/>
          </p:nvSpPr>
          <p:spPr>
            <a:xfrm>
              <a:off x="2612199" y="3824733"/>
              <a:ext cx="449041" cy="351108"/>
            </a:xfrm>
            <a:custGeom>
              <a:rect b="b" l="l" r="r" t="t"/>
              <a:pathLst>
                <a:path extrusionOk="0" h="13387" w="17121">
                  <a:moveTo>
                    <a:pt x="16577" y="544"/>
                  </a:moveTo>
                  <a:lnTo>
                    <a:pt x="16577" y="1088"/>
                  </a:lnTo>
                  <a:lnTo>
                    <a:pt x="14595" y="1088"/>
                  </a:lnTo>
                  <a:cubicBezTo>
                    <a:pt x="14234" y="1088"/>
                    <a:pt x="14234" y="1632"/>
                    <a:pt x="14595" y="1632"/>
                  </a:cubicBezTo>
                  <a:lnTo>
                    <a:pt x="16129" y="1632"/>
                  </a:lnTo>
                  <a:lnTo>
                    <a:pt x="16129" y="9595"/>
                  </a:lnTo>
                  <a:lnTo>
                    <a:pt x="6929" y="9595"/>
                  </a:lnTo>
                  <a:lnTo>
                    <a:pt x="6929" y="9335"/>
                  </a:lnTo>
                  <a:cubicBezTo>
                    <a:pt x="6929" y="9186"/>
                    <a:pt x="6809" y="9066"/>
                    <a:pt x="6660" y="9066"/>
                  </a:cubicBezTo>
                  <a:lnTo>
                    <a:pt x="6217" y="9066"/>
                  </a:lnTo>
                  <a:cubicBezTo>
                    <a:pt x="6164" y="8898"/>
                    <a:pt x="6097" y="8729"/>
                    <a:pt x="6010" y="8575"/>
                  </a:cubicBezTo>
                  <a:lnTo>
                    <a:pt x="6328" y="8262"/>
                  </a:lnTo>
                  <a:cubicBezTo>
                    <a:pt x="6429" y="8157"/>
                    <a:pt x="6429" y="7983"/>
                    <a:pt x="6328" y="7878"/>
                  </a:cubicBezTo>
                  <a:lnTo>
                    <a:pt x="5510" y="7055"/>
                  </a:lnTo>
                  <a:cubicBezTo>
                    <a:pt x="5457" y="7002"/>
                    <a:pt x="5387" y="6975"/>
                    <a:pt x="5318" y="6975"/>
                  </a:cubicBezTo>
                  <a:cubicBezTo>
                    <a:pt x="5249" y="6975"/>
                    <a:pt x="5180" y="7002"/>
                    <a:pt x="5130" y="7055"/>
                  </a:cubicBezTo>
                  <a:lnTo>
                    <a:pt x="4812" y="7367"/>
                  </a:lnTo>
                  <a:cubicBezTo>
                    <a:pt x="4658" y="7286"/>
                    <a:pt x="4495" y="7218"/>
                    <a:pt x="4321" y="7165"/>
                  </a:cubicBezTo>
                  <a:lnTo>
                    <a:pt x="4321" y="6723"/>
                  </a:lnTo>
                  <a:cubicBezTo>
                    <a:pt x="4321" y="6574"/>
                    <a:pt x="4201" y="6453"/>
                    <a:pt x="4052" y="6453"/>
                  </a:cubicBezTo>
                  <a:lnTo>
                    <a:pt x="3383" y="6453"/>
                  </a:lnTo>
                  <a:lnTo>
                    <a:pt x="3383" y="1632"/>
                  </a:lnTo>
                  <a:lnTo>
                    <a:pt x="13661" y="1632"/>
                  </a:lnTo>
                  <a:cubicBezTo>
                    <a:pt x="14022" y="1632"/>
                    <a:pt x="14022" y="1088"/>
                    <a:pt x="13661" y="1088"/>
                  </a:cubicBezTo>
                  <a:lnTo>
                    <a:pt x="2936" y="1088"/>
                  </a:lnTo>
                  <a:lnTo>
                    <a:pt x="2936" y="544"/>
                  </a:lnTo>
                  <a:close/>
                  <a:moveTo>
                    <a:pt x="16582" y="10139"/>
                  </a:moveTo>
                  <a:lnTo>
                    <a:pt x="16582" y="10683"/>
                  </a:lnTo>
                  <a:lnTo>
                    <a:pt x="6862" y="10683"/>
                  </a:lnTo>
                  <a:cubicBezTo>
                    <a:pt x="6905" y="10635"/>
                    <a:pt x="6934" y="10567"/>
                    <a:pt x="6934" y="10500"/>
                  </a:cubicBezTo>
                  <a:lnTo>
                    <a:pt x="6934" y="10187"/>
                  </a:lnTo>
                  <a:lnTo>
                    <a:pt x="16404" y="10187"/>
                  </a:lnTo>
                  <a:cubicBezTo>
                    <a:pt x="16462" y="10187"/>
                    <a:pt x="16514" y="10173"/>
                    <a:pt x="16563" y="10139"/>
                  </a:cubicBezTo>
                  <a:close/>
                  <a:moveTo>
                    <a:pt x="3783" y="6992"/>
                  </a:moveTo>
                  <a:lnTo>
                    <a:pt x="3783" y="7372"/>
                  </a:lnTo>
                  <a:cubicBezTo>
                    <a:pt x="3783" y="7497"/>
                    <a:pt x="3869" y="7608"/>
                    <a:pt x="3989" y="7637"/>
                  </a:cubicBezTo>
                  <a:cubicBezTo>
                    <a:pt x="4244" y="7695"/>
                    <a:pt x="4490" y="7796"/>
                    <a:pt x="4711" y="7940"/>
                  </a:cubicBezTo>
                  <a:cubicBezTo>
                    <a:pt x="4755" y="7966"/>
                    <a:pt x="4804" y="7979"/>
                    <a:pt x="4853" y="7979"/>
                  </a:cubicBezTo>
                  <a:cubicBezTo>
                    <a:pt x="4924" y="7979"/>
                    <a:pt x="4994" y="7953"/>
                    <a:pt x="5048" y="7902"/>
                  </a:cubicBezTo>
                  <a:lnTo>
                    <a:pt x="5318" y="7632"/>
                  </a:lnTo>
                  <a:lnTo>
                    <a:pt x="5755" y="8070"/>
                  </a:lnTo>
                  <a:lnTo>
                    <a:pt x="5486" y="8339"/>
                  </a:lnTo>
                  <a:cubicBezTo>
                    <a:pt x="5399" y="8431"/>
                    <a:pt x="5380" y="8570"/>
                    <a:pt x="5447" y="8676"/>
                  </a:cubicBezTo>
                  <a:cubicBezTo>
                    <a:pt x="5592" y="8898"/>
                    <a:pt x="5693" y="9143"/>
                    <a:pt x="5751" y="9398"/>
                  </a:cubicBezTo>
                  <a:cubicBezTo>
                    <a:pt x="5779" y="9518"/>
                    <a:pt x="5885" y="9610"/>
                    <a:pt x="6015" y="9610"/>
                  </a:cubicBezTo>
                  <a:lnTo>
                    <a:pt x="6395" y="9610"/>
                  </a:lnTo>
                  <a:lnTo>
                    <a:pt x="6395" y="10230"/>
                  </a:lnTo>
                  <a:lnTo>
                    <a:pt x="6015" y="10230"/>
                  </a:lnTo>
                  <a:cubicBezTo>
                    <a:pt x="5885" y="10230"/>
                    <a:pt x="5779" y="10317"/>
                    <a:pt x="5751" y="10442"/>
                  </a:cubicBezTo>
                  <a:cubicBezTo>
                    <a:pt x="5693" y="10697"/>
                    <a:pt x="5592" y="10943"/>
                    <a:pt x="5447" y="11164"/>
                  </a:cubicBezTo>
                  <a:cubicBezTo>
                    <a:pt x="5380" y="11270"/>
                    <a:pt x="5399" y="11409"/>
                    <a:pt x="5486" y="11496"/>
                  </a:cubicBezTo>
                  <a:lnTo>
                    <a:pt x="5755" y="11765"/>
                  </a:lnTo>
                  <a:lnTo>
                    <a:pt x="5318" y="12208"/>
                  </a:lnTo>
                  <a:lnTo>
                    <a:pt x="5048" y="11939"/>
                  </a:lnTo>
                  <a:cubicBezTo>
                    <a:pt x="4995" y="11885"/>
                    <a:pt x="4925" y="11858"/>
                    <a:pt x="4855" y="11858"/>
                  </a:cubicBezTo>
                  <a:cubicBezTo>
                    <a:pt x="4805" y="11858"/>
                    <a:pt x="4755" y="11872"/>
                    <a:pt x="4711" y="11900"/>
                  </a:cubicBezTo>
                  <a:cubicBezTo>
                    <a:pt x="4490" y="12040"/>
                    <a:pt x="4244" y="12141"/>
                    <a:pt x="3989" y="12198"/>
                  </a:cubicBezTo>
                  <a:cubicBezTo>
                    <a:pt x="3869" y="12227"/>
                    <a:pt x="3778" y="12338"/>
                    <a:pt x="3783" y="12463"/>
                  </a:cubicBezTo>
                  <a:lnTo>
                    <a:pt x="3783" y="12843"/>
                  </a:lnTo>
                  <a:lnTo>
                    <a:pt x="3157" y="12843"/>
                  </a:lnTo>
                  <a:lnTo>
                    <a:pt x="3157" y="12463"/>
                  </a:lnTo>
                  <a:cubicBezTo>
                    <a:pt x="3157" y="12338"/>
                    <a:pt x="3070" y="12227"/>
                    <a:pt x="2945" y="12198"/>
                  </a:cubicBezTo>
                  <a:cubicBezTo>
                    <a:pt x="2690" y="12141"/>
                    <a:pt x="2445" y="12040"/>
                    <a:pt x="2224" y="11900"/>
                  </a:cubicBezTo>
                  <a:cubicBezTo>
                    <a:pt x="2179" y="11872"/>
                    <a:pt x="2129" y="11858"/>
                    <a:pt x="2080" y="11858"/>
                  </a:cubicBezTo>
                  <a:cubicBezTo>
                    <a:pt x="2011" y="11858"/>
                    <a:pt x="1942" y="11885"/>
                    <a:pt x="1892" y="11939"/>
                  </a:cubicBezTo>
                  <a:lnTo>
                    <a:pt x="1622" y="12208"/>
                  </a:lnTo>
                  <a:lnTo>
                    <a:pt x="1179" y="11765"/>
                  </a:lnTo>
                  <a:lnTo>
                    <a:pt x="1449" y="11496"/>
                  </a:lnTo>
                  <a:cubicBezTo>
                    <a:pt x="1540" y="11409"/>
                    <a:pt x="1555" y="11270"/>
                    <a:pt x="1487" y="11164"/>
                  </a:cubicBezTo>
                  <a:cubicBezTo>
                    <a:pt x="1348" y="10943"/>
                    <a:pt x="1247" y="10697"/>
                    <a:pt x="1189" y="10442"/>
                  </a:cubicBezTo>
                  <a:cubicBezTo>
                    <a:pt x="1160" y="10317"/>
                    <a:pt x="1050" y="10230"/>
                    <a:pt x="924" y="10230"/>
                  </a:cubicBezTo>
                  <a:lnTo>
                    <a:pt x="544" y="10230"/>
                  </a:lnTo>
                  <a:lnTo>
                    <a:pt x="544" y="9610"/>
                  </a:lnTo>
                  <a:lnTo>
                    <a:pt x="924" y="9610"/>
                  </a:lnTo>
                  <a:cubicBezTo>
                    <a:pt x="1050" y="9610"/>
                    <a:pt x="1160" y="9518"/>
                    <a:pt x="1189" y="9398"/>
                  </a:cubicBezTo>
                  <a:cubicBezTo>
                    <a:pt x="1247" y="9143"/>
                    <a:pt x="1348" y="8898"/>
                    <a:pt x="1487" y="8676"/>
                  </a:cubicBezTo>
                  <a:cubicBezTo>
                    <a:pt x="1555" y="8570"/>
                    <a:pt x="1540" y="8431"/>
                    <a:pt x="1449" y="8339"/>
                  </a:cubicBezTo>
                  <a:lnTo>
                    <a:pt x="1179" y="8070"/>
                  </a:lnTo>
                  <a:lnTo>
                    <a:pt x="1622" y="7632"/>
                  </a:lnTo>
                  <a:lnTo>
                    <a:pt x="1892" y="7902"/>
                  </a:lnTo>
                  <a:cubicBezTo>
                    <a:pt x="1943" y="7953"/>
                    <a:pt x="2012" y="7979"/>
                    <a:pt x="2082" y="7979"/>
                  </a:cubicBezTo>
                  <a:cubicBezTo>
                    <a:pt x="2131" y="7979"/>
                    <a:pt x="2180" y="7966"/>
                    <a:pt x="2224" y="7940"/>
                  </a:cubicBezTo>
                  <a:cubicBezTo>
                    <a:pt x="2445" y="7796"/>
                    <a:pt x="2690" y="7695"/>
                    <a:pt x="2945" y="7637"/>
                  </a:cubicBezTo>
                  <a:cubicBezTo>
                    <a:pt x="3070" y="7608"/>
                    <a:pt x="3157" y="7497"/>
                    <a:pt x="3157" y="7372"/>
                  </a:cubicBezTo>
                  <a:lnTo>
                    <a:pt x="3157" y="6992"/>
                  </a:lnTo>
                  <a:close/>
                  <a:moveTo>
                    <a:pt x="2666" y="1"/>
                  </a:moveTo>
                  <a:cubicBezTo>
                    <a:pt x="2517" y="1"/>
                    <a:pt x="2397" y="121"/>
                    <a:pt x="2397" y="275"/>
                  </a:cubicBezTo>
                  <a:lnTo>
                    <a:pt x="2397" y="1358"/>
                  </a:lnTo>
                  <a:cubicBezTo>
                    <a:pt x="2397" y="1507"/>
                    <a:pt x="2517" y="1632"/>
                    <a:pt x="2666" y="1632"/>
                  </a:cubicBezTo>
                  <a:lnTo>
                    <a:pt x="2839" y="1632"/>
                  </a:lnTo>
                  <a:lnTo>
                    <a:pt x="2839" y="6453"/>
                  </a:lnTo>
                  <a:cubicBezTo>
                    <a:pt x="2710" y="6477"/>
                    <a:pt x="2618" y="6588"/>
                    <a:pt x="2618" y="6723"/>
                  </a:cubicBezTo>
                  <a:lnTo>
                    <a:pt x="2618" y="7165"/>
                  </a:lnTo>
                  <a:cubicBezTo>
                    <a:pt x="2445" y="7218"/>
                    <a:pt x="2281" y="7286"/>
                    <a:pt x="2127" y="7367"/>
                  </a:cubicBezTo>
                  <a:lnTo>
                    <a:pt x="1810" y="7055"/>
                  </a:lnTo>
                  <a:cubicBezTo>
                    <a:pt x="1757" y="7002"/>
                    <a:pt x="1688" y="6975"/>
                    <a:pt x="1620" y="6975"/>
                  </a:cubicBezTo>
                  <a:cubicBezTo>
                    <a:pt x="1551" y="6975"/>
                    <a:pt x="1483" y="7002"/>
                    <a:pt x="1430" y="7055"/>
                  </a:cubicBezTo>
                  <a:lnTo>
                    <a:pt x="607" y="7878"/>
                  </a:lnTo>
                  <a:cubicBezTo>
                    <a:pt x="501" y="7983"/>
                    <a:pt x="501" y="8157"/>
                    <a:pt x="607" y="8262"/>
                  </a:cubicBezTo>
                  <a:lnTo>
                    <a:pt x="920" y="8575"/>
                  </a:lnTo>
                  <a:cubicBezTo>
                    <a:pt x="838" y="8729"/>
                    <a:pt x="770" y="8898"/>
                    <a:pt x="717" y="9066"/>
                  </a:cubicBezTo>
                  <a:lnTo>
                    <a:pt x="275" y="9066"/>
                  </a:lnTo>
                  <a:cubicBezTo>
                    <a:pt x="126" y="9066"/>
                    <a:pt x="1" y="9186"/>
                    <a:pt x="5" y="9335"/>
                  </a:cubicBezTo>
                  <a:lnTo>
                    <a:pt x="5" y="10500"/>
                  </a:lnTo>
                  <a:cubicBezTo>
                    <a:pt x="1" y="10649"/>
                    <a:pt x="126" y="10769"/>
                    <a:pt x="275" y="10769"/>
                  </a:cubicBezTo>
                  <a:lnTo>
                    <a:pt x="717" y="10769"/>
                  </a:lnTo>
                  <a:cubicBezTo>
                    <a:pt x="770" y="10938"/>
                    <a:pt x="838" y="11106"/>
                    <a:pt x="920" y="11260"/>
                  </a:cubicBezTo>
                  <a:lnTo>
                    <a:pt x="607" y="11578"/>
                  </a:lnTo>
                  <a:cubicBezTo>
                    <a:pt x="501" y="11679"/>
                    <a:pt x="501" y="11852"/>
                    <a:pt x="607" y="11958"/>
                  </a:cubicBezTo>
                  <a:lnTo>
                    <a:pt x="1430" y="12781"/>
                  </a:lnTo>
                  <a:cubicBezTo>
                    <a:pt x="1483" y="12834"/>
                    <a:pt x="1551" y="12860"/>
                    <a:pt x="1620" y="12860"/>
                  </a:cubicBezTo>
                  <a:cubicBezTo>
                    <a:pt x="1688" y="12860"/>
                    <a:pt x="1757" y="12834"/>
                    <a:pt x="1810" y="12781"/>
                  </a:cubicBezTo>
                  <a:lnTo>
                    <a:pt x="2123" y="12468"/>
                  </a:lnTo>
                  <a:cubicBezTo>
                    <a:pt x="2281" y="12550"/>
                    <a:pt x="2445" y="12617"/>
                    <a:pt x="2618" y="12670"/>
                  </a:cubicBezTo>
                  <a:lnTo>
                    <a:pt x="2618" y="13113"/>
                  </a:lnTo>
                  <a:cubicBezTo>
                    <a:pt x="2613" y="13262"/>
                    <a:pt x="2738" y="13387"/>
                    <a:pt x="2888" y="13387"/>
                  </a:cubicBezTo>
                  <a:lnTo>
                    <a:pt x="4047" y="13387"/>
                  </a:lnTo>
                  <a:cubicBezTo>
                    <a:pt x="4196" y="13387"/>
                    <a:pt x="4317" y="13262"/>
                    <a:pt x="4317" y="13113"/>
                  </a:cubicBezTo>
                  <a:lnTo>
                    <a:pt x="4317" y="12670"/>
                  </a:lnTo>
                  <a:cubicBezTo>
                    <a:pt x="4490" y="12617"/>
                    <a:pt x="4653" y="12550"/>
                    <a:pt x="4812" y="12468"/>
                  </a:cubicBezTo>
                  <a:lnTo>
                    <a:pt x="5125" y="12781"/>
                  </a:lnTo>
                  <a:cubicBezTo>
                    <a:pt x="5178" y="12834"/>
                    <a:pt x="5247" y="12860"/>
                    <a:pt x="5315" y="12860"/>
                  </a:cubicBezTo>
                  <a:cubicBezTo>
                    <a:pt x="5384" y="12860"/>
                    <a:pt x="5452" y="12834"/>
                    <a:pt x="5505" y="12781"/>
                  </a:cubicBezTo>
                  <a:lnTo>
                    <a:pt x="6328" y="11958"/>
                  </a:lnTo>
                  <a:cubicBezTo>
                    <a:pt x="6434" y="11852"/>
                    <a:pt x="6434" y="11679"/>
                    <a:pt x="6328" y="11573"/>
                  </a:cubicBezTo>
                  <a:lnTo>
                    <a:pt x="6015" y="11260"/>
                  </a:lnTo>
                  <a:cubicBezTo>
                    <a:pt x="6020" y="11251"/>
                    <a:pt x="6025" y="11236"/>
                    <a:pt x="6034" y="11227"/>
                  </a:cubicBezTo>
                  <a:lnTo>
                    <a:pt x="16846" y="11227"/>
                  </a:lnTo>
                  <a:cubicBezTo>
                    <a:pt x="16996" y="11227"/>
                    <a:pt x="17116" y="11101"/>
                    <a:pt x="17116" y="10952"/>
                  </a:cubicBezTo>
                  <a:lnTo>
                    <a:pt x="17116" y="9865"/>
                  </a:lnTo>
                  <a:cubicBezTo>
                    <a:pt x="17116" y="9716"/>
                    <a:pt x="16996" y="9595"/>
                    <a:pt x="16846" y="9595"/>
                  </a:cubicBezTo>
                  <a:lnTo>
                    <a:pt x="16673" y="9595"/>
                  </a:lnTo>
                  <a:lnTo>
                    <a:pt x="16673" y="1632"/>
                  </a:lnTo>
                  <a:lnTo>
                    <a:pt x="16851" y="1632"/>
                  </a:lnTo>
                  <a:cubicBezTo>
                    <a:pt x="17000" y="1632"/>
                    <a:pt x="17121" y="1507"/>
                    <a:pt x="17121" y="1358"/>
                  </a:cubicBezTo>
                  <a:lnTo>
                    <a:pt x="17121" y="275"/>
                  </a:lnTo>
                  <a:cubicBezTo>
                    <a:pt x="17121" y="121"/>
                    <a:pt x="17000" y="1"/>
                    <a:pt x="16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6" name="Google Shape;19556;p74"/>
            <p:cNvSpPr/>
            <p:nvPr/>
          </p:nvSpPr>
          <p:spPr>
            <a:xfrm>
              <a:off x="2814255" y="3966702"/>
              <a:ext cx="42672" cy="90406"/>
            </a:xfrm>
            <a:custGeom>
              <a:rect b="b" l="l" r="r" t="t"/>
              <a:pathLst>
                <a:path extrusionOk="0" h="3447" w="1627">
                  <a:moveTo>
                    <a:pt x="1083" y="545"/>
                  </a:moveTo>
                  <a:lnTo>
                    <a:pt x="1083" y="2902"/>
                  </a:lnTo>
                  <a:lnTo>
                    <a:pt x="539" y="2902"/>
                  </a:lnTo>
                  <a:lnTo>
                    <a:pt x="539" y="545"/>
                  </a:lnTo>
                  <a:close/>
                  <a:moveTo>
                    <a:pt x="270" y="1"/>
                  </a:moveTo>
                  <a:cubicBezTo>
                    <a:pt x="120" y="1"/>
                    <a:pt x="0" y="121"/>
                    <a:pt x="0" y="275"/>
                  </a:cubicBezTo>
                  <a:lnTo>
                    <a:pt x="0" y="3172"/>
                  </a:lnTo>
                  <a:cubicBezTo>
                    <a:pt x="0" y="3321"/>
                    <a:pt x="120" y="3446"/>
                    <a:pt x="270" y="3446"/>
                  </a:cubicBezTo>
                  <a:lnTo>
                    <a:pt x="1357" y="3446"/>
                  </a:lnTo>
                  <a:cubicBezTo>
                    <a:pt x="1506" y="3446"/>
                    <a:pt x="1627" y="3321"/>
                    <a:pt x="1627" y="3172"/>
                  </a:cubicBezTo>
                  <a:lnTo>
                    <a:pt x="1627" y="275"/>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7" name="Google Shape;19557;p74"/>
            <p:cNvSpPr/>
            <p:nvPr/>
          </p:nvSpPr>
          <p:spPr>
            <a:xfrm>
              <a:off x="2865110" y="3932265"/>
              <a:ext cx="42672" cy="124843"/>
            </a:xfrm>
            <a:custGeom>
              <a:rect b="b" l="l" r="r" t="t"/>
              <a:pathLst>
                <a:path extrusionOk="0" h="4760" w="1627">
                  <a:moveTo>
                    <a:pt x="1088" y="539"/>
                  </a:moveTo>
                  <a:lnTo>
                    <a:pt x="1088" y="4215"/>
                  </a:lnTo>
                  <a:lnTo>
                    <a:pt x="539" y="4215"/>
                  </a:lnTo>
                  <a:lnTo>
                    <a:pt x="539" y="539"/>
                  </a:lnTo>
                  <a:close/>
                  <a:moveTo>
                    <a:pt x="270" y="0"/>
                  </a:moveTo>
                  <a:cubicBezTo>
                    <a:pt x="121" y="0"/>
                    <a:pt x="0" y="121"/>
                    <a:pt x="0" y="270"/>
                  </a:cubicBezTo>
                  <a:lnTo>
                    <a:pt x="0" y="4485"/>
                  </a:lnTo>
                  <a:cubicBezTo>
                    <a:pt x="0" y="4634"/>
                    <a:pt x="121" y="4759"/>
                    <a:pt x="270" y="4759"/>
                  </a:cubicBezTo>
                  <a:lnTo>
                    <a:pt x="1357" y="4759"/>
                  </a:lnTo>
                  <a:cubicBezTo>
                    <a:pt x="1506" y="4759"/>
                    <a:pt x="1627" y="4634"/>
                    <a:pt x="1627" y="4485"/>
                  </a:cubicBezTo>
                  <a:lnTo>
                    <a:pt x="1627" y="270"/>
                  </a:lnTo>
                  <a:cubicBezTo>
                    <a:pt x="1627" y="121"/>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74"/>
            <p:cNvSpPr/>
            <p:nvPr/>
          </p:nvSpPr>
          <p:spPr>
            <a:xfrm>
              <a:off x="2916097" y="3950179"/>
              <a:ext cx="42672" cy="106930"/>
            </a:xfrm>
            <a:custGeom>
              <a:rect b="b" l="l" r="r" t="t"/>
              <a:pathLst>
                <a:path extrusionOk="0" h="4077" w="1627">
                  <a:moveTo>
                    <a:pt x="1088" y="544"/>
                  </a:moveTo>
                  <a:lnTo>
                    <a:pt x="1088" y="3532"/>
                  </a:lnTo>
                  <a:lnTo>
                    <a:pt x="539" y="3532"/>
                  </a:lnTo>
                  <a:lnTo>
                    <a:pt x="539" y="544"/>
                  </a:lnTo>
                  <a:close/>
                  <a:moveTo>
                    <a:pt x="270" y="1"/>
                  </a:moveTo>
                  <a:cubicBezTo>
                    <a:pt x="121" y="1"/>
                    <a:pt x="0" y="121"/>
                    <a:pt x="0" y="270"/>
                  </a:cubicBezTo>
                  <a:lnTo>
                    <a:pt x="0" y="3802"/>
                  </a:lnTo>
                  <a:cubicBezTo>
                    <a:pt x="0" y="3951"/>
                    <a:pt x="121" y="4076"/>
                    <a:pt x="270" y="4076"/>
                  </a:cubicBezTo>
                  <a:lnTo>
                    <a:pt x="1357" y="4076"/>
                  </a:lnTo>
                  <a:cubicBezTo>
                    <a:pt x="1506" y="4076"/>
                    <a:pt x="1627" y="3951"/>
                    <a:pt x="1627" y="3802"/>
                  </a:cubicBezTo>
                  <a:lnTo>
                    <a:pt x="1627" y="270"/>
                  </a:lnTo>
                  <a:cubicBezTo>
                    <a:pt x="1627" y="121"/>
                    <a:pt x="1506" y="1"/>
                    <a:pt x="13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74"/>
            <p:cNvSpPr/>
            <p:nvPr/>
          </p:nvSpPr>
          <p:spPr>
            <a:xfrm>
              <a:off x="2966952" y="3891508"/>
              <a:ext cx="42672" cy="165600"/>
            </a:xfrm>
            <a:custGeom>
              <a:rect b="b" l="l" r="r" t="t"/>
              <a:pathLst>
                <a:path extrusionOk="0" h="6314" w="1627">
                  <a:moveTo>
                    <a:pt x="1088" y="544"/>
                  </a:moveTo>
                  <a:lnTo>
                    <a:pt x="1088" y="5769"/>
                  </a:lnTo>
                  <a:lnTo>
                    <a:pt x="544" y="5769"/>
                  </a:lnTo>
                  <a:lnTo>
                    <a:pt x="544" y="544"/>
                  </a:lnTo>
                  <a:close/>
                  <a:moveTo>
                    <a:pt x="275" y="0"/>
                  </a:moveTo>
                  <a:cubicBezTo>
                    <a:pt x="121" y="0"/>
                    <a:pt x="0" y="120"/>
                    <a:pt x="0" y="274"/>
                  </a:cubicBezTo>
                  <a:lnTo>
                    <a:pt x="0" y="6039"/>
                  </a:lnTo>
                  <a:cubicBezTo>
                    <a:pt x="0" y="6188"/>
                    <a:pt x="121" y="6313"/>
                    <a:pt x="275" y="6313"/>
                  </a:cubicBezTo>
                  <a:lnTo>
                    <a:pt x="1357" y="6313"/>
                  </a:lnTo>
                  <a:cubicBezTo>
                    <a:pt x="1506" y="6313"/>
                    <a:pt x="1627" y="6188"/>
                    <a:pt x="1627" y="6039"/>
                  </a:cubicBezTo>
                  <a:lnTo>
                    <a:pt x="1627" y="274"/>
                  </a:lnTo>
                  <a:cubicBezTo>
                    <a:pt x="1627" y="120"/>
                    <a:pt x="1506"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0" name="Google Shape;19560;p74"/>
            <p:cNvSpPr/>
            <p:nvPr/>
          </p:nvSpPr>
          <p:spPr>
            <a:xfrm>
              <a:off x="2720990" y="3909421"/>
              <a:ext cx="56678" cy="14163"/>
            </a:xfrm>
            <a:custGeom>
              <a:rect b="b" l="l" r="r" t="t"/>
              <a:pathLst>
                <a:path extrusionOk="0" h="540" w="2161">
                  <a:moveTo>
                    <a:pt x="361" y="0"/>
                  </a:moveTo>
                  <a:cubicBezTo>
                    <a:pt x="0" y="0"/>
                    <a:pt x="0" y="539"/>
                    <a:pt x="361" y="539"/>
                  </a:cubicBezTo>
                  <a:lnTo>
                    <a:pt x="1800" y="539"/>
                  </a:lnTo>
                  <a:cubicBezTo>
                    <a:pt x="2161" y="539"/>
                    <a:pt x="2161" y="0"/>
                    <a:pt x="1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1" name="Google Shape;19561;p74"/>
            <p:cNvSpPr/>
            <p:nvPr/>
          </p:nvSpPr>
          <p:spPr>
            <a:xfrm>
              <a:off x="2720990" y="3931767"/>
              <a:ext cx="77371" cy="14268"/>
            </a:xfrm>
            <a:custGeom>
              <a:rect b="b" l="l" r="r" t="t"/>
              <a:pathLst>
                <a:path extrusionOk="0" h="544" w="2950">
                  <a:moveTo>
                    <a:pt x="361" y="0"/>
                  </a:moveTo>
                  <a:cubicBezTo>
                    <a:pt x="0" y="0"/>
                    <a:pt x="0" y="544"/>
                    <a:pt x="361" y="544"/>
                  </a:cubicBezTo>
                  <a:lnTo>
                    <a:pt x="2589" y="544"/>
                  </a:lnTo>
                  <a:cubicBezTo>
                    <a:pt x="2950" y="544"/>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74"/>
            <p:cNvSpPr/>
            <p:nvPr/>
          </p:nvSpPr>
          <p:spPr>
            <a:xfrm>
              <a:off x="2720990" y="3954087"/>
              <a:ext cx="77371" cy="14294"/>
            </a:xfrm>
            <a:custGeom>
              <a:rect b="b" l="l" r="r" t="t"/>
              <a:pathLst>
                <a:path extrusionOk="0" h="545" w="2950">
                  <a:moveTo>
                    <a:pt x="361" y="1"/>
                  </a:moveTo>
                  <a:cubicBezTo>
                    <a:pt x="0" y="1"/>
                    <a:pt x="0" y="544"/>
                    <a:pt x="361" y="544"/>
                  </a:cubicBezTo>
                  <a:lnTo>
                    <a:pt x="2589" y="544"/>
                  </a:lnTo>
                  <a:cubicBezTo>
                    <a:pt x="2950" y="544"/>
                    <a:pt x="2950" y="1"/>
                    <a:pt x="2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74"/>
            <p:cNvSpPr/>
            <p:nvPr/>
          </p:nvSpPr>
          <p:spPr>
            <a:xfrm>
              <a:off x="2720990" y="3976564"/>
              <a:ext cx="77371" cy="14163"/>
            </a:xfrm>
            <a:custGeom>
              <a:rect b="b" l="l" r="r" t="t"/>
              <a:pathLst>
                <a:path extrusionOk="0" h="540" w="2950">
                  <a:moveTo>
                    <a:pt x="361" y="0"/>
                  </a:moveTo>
                  <a:cubicBezTo>
                    <a:pt x="0" y="0"/>
                    <a:pt x="0" y="539"/>
                    <a:pt x="361" y="539"/>
                  </a:cubicBezTo>
                  <a:lnTo>
                    <a:pt x="2589" y="539"/>
                  </a:lnTo>
                  <a:cubicBezTo>
                    <a:pt x="2950" y="539"/>
                    <a:pt x="2950" y="0"/>
                    <a:pt x="2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4" name="Google Shape;19564;p74"/>
            <p:cNvSpPr/>
            <p:nvPr/>
          </p:nvSpPr>
          <p:spPr>
            <a:xfrm>
              <a:off x="2644957" y="4040533"/>
              <a:ext cx="105199" cy="88754"/>
            </a:xfrm>
            <a:custGeom>
              <a:rect b="b" l="l" r="r" t="t"/>
              <a:pathLst>
                <a:path extrusionOk="0" h="3384" w="4011">
                  <a:moveTo>
                    <a:pt x="2197" y="0"/>
                  </a:moveTo>
                  <a:cubicBezTo>
                    <a:pt x="850" y="0"/>
                    <a:pt x="1" y="1578"/>
                    <a:pt x="859" y="2719"/>
                  </a:cubicBezTo>
                  <a:cubicBezTo>
                    <a:pt x="919" y="2797"/>
                    <a:pt x="995" y="2829"/>
                    <a:pt x="1068" y="2829"/>
                  </a:cubicBezTo>
                  <a:cubicBezTo>
                    <a:pt x="1266" y="2829"/>
                    <a:pt x="1450" y="2599"/>
                    <a:pt x="1292" y="2392"/>
                  </a:cubicBezTo>
                  <a:cubicBezTo>
                    <a:pt x="709" y="1616"/>
                    <a:pt x="1289" y="542"/>
                    <a:pt x="2202" y="542"/>
                  </a:cubicBezTo>
                  <a:cubicBezTo>
                    <a:pt x="2268" y="542"/>
                    <a:pt x="2335" y="547"/>
                    <a:pt x="2404" y="559"/>
                  </a:cubicBezTo>
                  <a:cubicBezTo>
                    <a:pt x="3429" y="732"/>
                    <a:pt x="3722" y="2070"/>
                    <a:pt x="2856" y="2652"/>
                  </a:cubicBezTo>
                  <a:lnTo>
                    <a:pt x="2817" y="2681"/>
                  </a:lnTo>
                  <a:lnTo>
                    <a:pt x="2803" y="2686"/>
                  </a:lnTo>
                  <a:lnTo>
                    <a:pt x="2769" y="2705"/>
                  </a:lnTo>
                  <a:lnTo>
                    <a:pt x="2760" y="2715"/>
                  </a:lnTo>
                  <a:lnTo>
                    <a:pt x="2712" y="2734"/>
                  </a:lnTo>
                  <a:lnTo>
                    <a:pt x="2668" y="2753"/>
                  </a:lnTo>
                  <a:lnTo>
                    <a:pt x="2654" y="2763"/>
                  </a:lnTo>
                  <a:lnTo>
                    <a:pt x="2620" y="2777"/>
                  </a:lnTo>
                  <a:lnTo>
                    <a:pt x="2606" y="2782"/>
                  </a:lnTo>
                  <a:lnTo>
                    <a:pt x="2558" y="2796"/>
                  </a:lnTo>
                  <a:lnTo>
                    <a:pt x="2510" y="2811"/>
                  </a:lnTo>
                  <a:lnTo>
                    <a:pt x="2495" y="2816"/>
                  </a:lnTo>
                  <a:lnTo>
                    <a:pt x="2461" y="2820"/>
                  </a:lnTo>
                  <a:lnTo>
                    <a:pt x="2442" y="2825"/>
                  </a:lnTo>
                  <a:lnTo>
                    <a:pt x="2399" y="2835"/>
                  </a:lnTo>
                  <a:lnTo>
                    <a:pt x="2394" y="2835"/>
                  </a:lnTo>
                  <a:lnTo>
                    <a:pt x="2341" y="2840"/>
                  </a:lnTo>
                  <a:lnTo>
                    <a:pt x="2091" y="2840"/>
                  </a:lnTo>
                  <a:lnTo>
                    <a:pt x="2043" y="2835"/>
                  </a:lnTo>
                  <a:lnTo>
                    <a:pt x="2038" y="2835"/>
                  </a:lnTo>
                  <a:lnTo>
                    <a:pt x="1990" y="2825"/>
                  </a:lnTo>
                  <a:lnTo>
                    <a:pt x="1975" y="2825"/>
                  </a:lnTo>
                  <a:lnTo>
                    <a:pt x="1937" y="2816"/>
                  </a:lnTo>
                  <a:lnTo>
                    <a:pt x="1922" y="2811"/>
                  </a:lnTo>
                  <a:lnTo>
                    <a:pt x="1874" y="2796"/>
                  </a:lnTo>
                  <a:lnTo>
                    <a:pt x="1831" y="2782"/>
                  </a:lnTo>
                  <a:lnTo>
                    <a:pt x="1817" y="2777"/>
                  </a:lnTo>
                  <a:cubicBezTo>
                    <a:pt x="1786" y="2765"/>
                    <a:pt x="1753" y="2760"/>
                    <a:pt x="1722" y="2760"/>
                  </a:cubicBezTo>
                  <a:cubicBezTo>
                    <a:pt x="1612" y="2760"/>
                    <a:pt x="1508" y="2828"/>
                    <a:pt x="1470" y="2936"/>
                  </a:cubicBezTo>
                  <a:cubicBezTo>
                    <a:pt x="1417" y="3075"/>
                    <a:pt x="1489" y="3229"/>
                    <a:pt x="1629" y="3282"/>
                  </a:cubicBezTo>
                  <a:lnTo>
                    <a:pt x="1643" y="3292"/>
                  </a:lnTo>
                  <a:cubicBezTo>
                    <a:pt x="1667" y="3297"/>
                    <a:pt x="1692" y="3306"/>
                    <a:pt x="1716" y="3316"/>
                  </a:cubicBezTo>
                  <a:lnTo>
                    <a:pt x="1788" y="3335"/>
                  </a:lnTo>
                  <a:lnTo>
                    <a:pt x="1812" y="3340"/>
                  </a:lnTo>
                  <a:lnTo>
                    <a:pt x="1865" y="3355"/>
                  </a:lnTo>
                  <a:lnTo>
                    <a:pt x="1889" y="3359"/>
                  </a:lnTo>
                  <a:cubicBezTo>
                    <a:pt x="1908" y="3359"/>
                    <a:pt x="1932" y="3364"/>
                    <a:pt x="1956" y="3369"/>
                  </a:cubicBezTo>
                  <a:lnTo>
                    <a:pt x="1966" y="3369"/>
                  </a:lnTo>
                  <a:cubicBezTo>
                    <a:pt x="1990" y="3374"/>
                    <a:pt x="2014" y="3379"/>
                    <a:pt x="2038" y="3379"/>
                  </a:cubicBezTo>
                  <a:lnTo>
                    <a:pt x="2062" y="3379"/>
                  </a:lnTo>
                  <a:lnTo>
                    <a:pt x="2120" y="3383"/>
                  </a:lnTo>
                  <a:lnTo>
                    <a:pt x="2312" y="3383"/>
                  </a:lnTo>
                  <a:lnTo>
                    <a:pt x="2370" y="3379"/>
                  </a:lnTo>
                  <a:lnTo>
                    <a:pt x="2394" y="3379"/>
                  </a:lnTo>
                  <a:cubicBezTo>
                    <a:pt x="2418" y="3374"/>
                    <a:pt x="2442" y="3369"/>
                    <a:pt x="2471" y="3369"/>
                  </a:cubicBezTo>
                  <a:cubicBezTo>
                    <a:pt x="2495" y="3364"/>
                    <a:pt x="2519" y="3359"/>
                    <a:pt x="2543" y="3355"/>
                  </a:cubicBezTo>
                  <a:lnTo>
                    <a:pt x="2567" y="3350"/>
                  </a:lnTo>
                  <a:lnTo>
                    <a:pt x="2620" y="3335"/>
                  </a:lnTo>
                  <a:lnTo>
                    <a:pt x="2639" y="3331"/>
                  </a:lnTo>
                  <a:lnTo>
                    <a:pt x="2712" y="3311"/>
                  </a:lnTo>
                  <a:lnTo>
                    <a:pt x="2716" y="3311"/>
                  </a:lnTo>
                  <a:lnTo>
                    <a:pt x="2784" y="3287"/>
                  </a:lnTo>
                  <a:lnTo>
                    <a:pt x="2808" y="3278"/>
                  </a:lnTo>
                  <a:lnTo>
                    <a:pt x="2856" y="3258"/>
                  </a:lnTo>
                  <a:lnTo>
                    <a:pt x="2875" y="3249"/>
                  </a:lnTo>
                  <a:lnTo>
                    <a:pt x="2943" y="3220"/>
                  </a:lnTo>
                  <a:lnTo>
                    <a:pt x="2947" y="3220"/>
                  </a:lnTo>
                  <a:lnTo>
                    <a:pt x="3010" y="3186"/>
                  </a:lnTo>
                  <a:lnTo>
                    <a:pt x="3029" y="3177"/>
                  </a:lnTo>
                  <a:lnTo>
                    <a:pt x="3077" y="3152"/>
                  </a:lnTo>
                  <a:lnTo>
                    <a:pt x="3097" y="3138"/>
                  </a:lnTo>
                  <a:cubicBezTo>
                    <a:pt x="3116" y="3128"/>
                    <a:pt x="3135" y="3114"/>
                    <a:pt x="3154" y="3100"/>
                  </a:cubicBezTo>
                  <a:cubicBezTo>
                    <a:pt x="3732" y="2715"/>
                    <a:pt x="4011" y="2017"/>
                    <a:pt x="3866" y="1338"/>
                  </a:cubicBezTo>
                  <a:cubicBezTo>
                    <a:pt x="3717" y="660"/>
                    <a:pt x="3174" y="140"/>
                    <a:pt x="2490" y="25"/>
                  </a:cubicBezTo>
                  <a:cubicBezTo>
                    <a:pt x="2390" y="8"/>
                    <a:pt x="2292" y="0"/>
                    <a:pt x="2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5" name="Google Shape;19565;p74"/>
          <p:cNvGrpSpPr/>
          <p:nvPr/>
        </p:nvGrpSpPr>
        <p:grpSpPr>
          <a:xfrm>
            <a:off x="3547471" y="2442334"/>
            <a:ext cx="347567" cy="346334"/>
            <a:chOff x="3547471" y="2442334"/>
            <a:chExt cx="347567" cy="346334"/>
          </a:xfrm>
        </p:grpSpPr>
        <p:sp>
          <p:nvSpPr>
            <p:cNvPr id="19566" name="Google Shape;19566;p74"/>
            <p:cNvSpPr/>
            <p:nvPr/>
          </p:nvSpPr>
          <p:spPr>
            <a:xfrm>
              <a:off x="3552507" y="2645518"/>
              <a:ext cx="60979" cy="138088"/>
            </a:xfrm>
            <a:custGeom>
              <a:rect b="b" l="l" r="r" t="t"/>
              <a:pathLst>
                <a:path extrusionOk="0" h="5265" w="2325">
                  <a:moveTo>
                    <a:pt x="2001" y="1"/>
                  </a:moveTo>
                  <a:cubicBezTo>
                    <a:pt x="1999" y="1"/>
                    <a:pt x="1996" y="1"/>
                    <a:pt x="1993" y="1"/>
                  </a:cubicBezTo>
                  <a:lnTo>
                    <a:pt x="333" y="1"/>
                  </a:lnTo>
                  <a:cubicBezTo>
                    <a:pt x="150" y="1"/>
                    <a:pt x="1" y="145"/>
                    <a:pt x="1" y="333"/>
                  </a:cubicBezTo>
                  <a:lnTo>
                    <a:pt x="1" y="5265"/>
                  </a:lnTo>
                  <a:lnTo>
                    <a:pt x="2325" y="5265"/>
                  </a:lnTo>
                  <a:lnTo>
                    <a:pt x="2325" y="333"/>
                  </a:lnTo>
                  <a:cubicBezTo>
                    <a:pt x="2325" y="148"/>
                    <a:pt x="2180" y="1"/>
                    <a:pt x="2001" y="1"/>
                  </a:cubicBezTo>
                  <a:close/>
                </a:path>
              </a:pathLst>
            </a:custGeom>
            <a:solidFill>
              <a:srgbClr val="C5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74"/>
            <p:cNvSpPr/>
            <p:nvPr/>
          </p:nvSpPr>
          <p:spPr>
            <a:xfrm>
              <a:off x="3552507" y="2645518"/>
              <a:ext cx="29060" cy="138088"/>
            </a:xfrm>
            <a:custGeom>
              <a:rect b="b" l="l" r="r" t="t"/>
              <a:pathLst>
                <a:path extrusionOk="0" h="5265" w="1108">
                  <a:moveTo>
                    <a:pt x="333" y="1"/>
                  </a:moveTo>
                  <a:cubicBezTo>
                    <a:pt x="150" y="1"/>
                    <a:pt x="1" y="145"/>
                    <a:pt x="1" y="333"/>
                  </a:cubicBezTo>
                  <a:lnTo>
                    <a:pt x="1" y="5265"/>
                  </a:lnTo>
                  <a:lnTo>
                    <a:pt x="776" y="5265"/>
                  </a:lnTo>
                  <a:lnTo>
                    <a:pt x="776" y="333"/>
                  </a:lnTo>
                  <a:cubicBezTo>
                    <a:pt x="776" y="150"/>
                    <a:pt x="925" y="1"/>
                    <a:pt x="1108"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74"/>
            <p:cNvSpPr/>
            <p:nvPr/>
          </p:nvSpPr>
          <p:spPr>
            <a:xfrm>
              <a:off x="3644644" y="2611212"/>
              <a:ext cx="60979" cy="172393"/>
            </a:xfrm>
            <a:custGeom>
              <a:rect b="b" l="l" r="r" t="t"/>
              <a:pathLst>
                <a:path extrusionOk="0" h="6573" w="2325">
                  <a:moveTo>
                    <a:pt x="332" y="0"/>
                  </a:moveTo>
                  <a:cubicBezTo>
                    <a:pt x="150" y="0"/>
                    <a:pt x="0" y="149"/>
                    <a:pt x="0" y="332"/>
                  </a:cubicBezTo>
                  <a:lnTo>
                    <a:pt x="0" y="6573"/>
                  </a:lnTo>
                  <a:lnTo>
                    <a:pt x="2324" y="6573"/>
                  </a:lnTo>
                  <a:lnTo>
                    <a:pt x="2324" y="337"/>
                  </a:lnTo>
                  <a:cubicBezTo>
                    <a:pt x="2324" y="149"/>
                    <a:pt x="2175" y="0"/>
                    <a:pt x="1992" y="0"/>
                  </a:cubicBezTo>
                  <a:close/>
                </a:path>
              </a:pathLst>
            </a:custGeom>
            <a:solidFill>
              <a:srgbClr val="CBD3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74"/>
            <p:cNvSpPr/>
            <p:nvPr/>
          </p:nvSpPr>
          <p:spPr>
            <a:xfrm>
              <a:off x="3644644" y="2611212"/>
              <a:ext cx="29060" cy="172393"/>
            </a:xfrm>
            <a:custGeom>
              <a:rect b="b" l="l" r="r" t="t"/>
              <a:pathLst>
                <a:path extrusionOk="0" h="6573" w="1108">
                  <a:moveTo>
                    <a:pt x="332" y="0"/>
                  </a:moveTo>
                  <a:cubicBezTo>
                    <a:pt x="150" y="0"/>
                    <a:pt x="0" y="149"/>
                    <a:pt x="0" y="332"/>
                  </a:cubicBezTo>
                  <a:lnTo>
                    <a:pt x="0" y="6573"/>
                  </a:lnTo>
                  <a:lnTo>
                    <a:pt x="775" y="6573"/>
                  </a:lnTo>
                  <a:lnTo>
                    <a:pt x="775" y="337"/>
                  </a:lnTo>
                  <a:cubicBezTo>
                    <a:pt x="775" y="149"/>
                    <a:pt x="924" y="0"/>
                    <a:pt x="1107"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74"/>
            <p:cNvSpPr/>
            <p:nvPr/>
          </p:nvSpPr>
          <p:spPr>
            <a:xfrm>
              <a:off x="3736755" y="2577143"/>
              <a:ext cx="61005" cy="206463"/>
            </a:xfrm>
            <a:custGeom>
              <a:rect b="b" l="l" r="r" t="t"/>
              <a:pathLst>
                <a:path extrusionOk="0" h="7872" w="2326">
                  <a:moveTo>
                    <a:pt x="333" y="0"/>
                  </a:moveTo>
                  <a:cubicBezTo>
                    <a:pt x="150" y="0"/>
                    <a:pt x="1" y="149"/>
                    <a:pt x="1" y="332"/>
                  </a:cubicBezTo>
                  <a:lnTo>
                    <a:pt x="1" y="7872"/>
                  </a:lnTo>
                  <a:lnTo>
                    <a:pt x="2325" y="7872"/>
                  </a:lnTo>
                  <a:lnTo>
                    <a:pt x="2325" y="332"/>
                  </a:lnTo>
                  <a:cubicBezTo>
                    <a:pt x="2325" y="149"/>
                    <a:pt x="2176" y="0"/>
                    <a:pt x="1993" y="0"/>
                  </a:cubicBezTo>
                  <a:close/>
                </a:path>
              </a:pathLst>
            </a:custGeom>
            <a:solidFill>
              <a:srgbClr val="DBE3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74"/>
            <p:cNvSpPr/>
            <p:nvPr/>
          </p:nvSpPr>
          <p:spPr>
            <a:xfrm>
              <a:off x="3736755" y="2577143"/>
              <a:ext cx="29060" cy="206463"/>
            </a:xfrm>
            <a:custGeom>
              <a:rect b="b" l="l" r="r" t="t"/>
              <a:pathLst>
                <a:path extrusionOk="0" h="7872" w="1108">
                  <a:moveTo>
                    <a:pt x="333" y="0"/>
                  </a:moveTo>
                  <a:cubicBezTo>
                    <a:pt x="150" y="0"/>
                    <a:pt x="1" y="149"/>
                    <a:pt x="1" y="332"/>
                  </a:cubicBezTo>
                  <a:lnTo>
                    <a:pt x="1" y="7872"/>
                  </a:lnTo>
                  <a:lnTo>
                    <a:pt x="776" y="7872"/>
                  </a:lnTo>
                  <a:lnTo>
                    <a:pt x="776" y="332"/>
                  </a:lnTo>
                  <a:cubicBezTo>
                    <a:pt x="776" y="149"/>
                    <a:pt x="925" y="0"/>
                    <a:pt x="1108" y="0"/>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74"/>
            <p:cNvSpPr/>
            <p:nvPr/>
          </p:nvSpPr>
          <p:spPr>
            <a:xfrm>
              <a:off x="3828892" y="2542942"/>
              <a:ext cx="60979" cy="240664"/>
            </a:xfrm>
            <a:custGeom>
              <a:rect b="b" l="l" r="r" t="t"/>
              <a:pathLst>
                <a:path extrusionOk="0" h="9176" w="2325">
                  <a:moveTo>
                    <a:pt x="333" y="0"/>
                  </a:moveTo>
                  <a:cubicBezTo>
                    <a:pt x="150" y="0"/>
                    <a:pt x="1" y="149"/>
                    <a:pt x="1" y="332"/>
                  </a:cubicBezTo>
                  <a:lnTo>
                    <a:pt x="1" y="9176"/>
                  </a:lnTo>
                  <a:lnTo>
                    <a:pt x="2325" y="9176"/>
                  </a:lnTo>
                  <a:lnTo>
                    <a:pt x="2325" y="332"/>
                  </a:lnTo>
                  <a:cubicBezTo>
                    <a:pt x="2325" y="149"/>
                    <a:pt x="2175" y="0"/>
                    <a:pt x="1993"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74"/>
            <p:cNvSpPr/>
            <p:nvPr/>
          </p:nvSpPr>
          <p:spPr>
            <a:xfrm>
              <a:off x="3828892" y="2542942"/>
              <a:ext cx="29191" cy="240664"/>
            </a:xfrm>
            <a:custGeom>
              <a:rect b="b" l="l" r="r" t="t"/>
              <a:pathLst>
                <a:path extrusionOk="0" h="9176" w="1113">
                  <a:moveTo>
                    <a:pt x="333" y="0"/>
                  </a:moveTo>
                  <a:cubicBezTo>
                    <a:pt x="150" y="0"/>
                    <a:pt x="1" y="149"/>
                    <a:pt x="1" y="332"/>
                  </a:cubicBezTo>
                  <a:lnTo>
                    <a:pt x="1" y="9176"/>
                  </a:lnTo>
                  <a:lnTo>
                    <a:pt x="775" y="9176"/>
                  </a:lnTo>
                  <a:lnTo>
                    <a:pt x="775" y="332"/>
                  </a:lnTo>
                  <a:cubicBezTo>
                    <a:pt x="775" y="149"/>
                    <a:pt x="924" y="0"/>
                    <a:pt x="111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74"/>
            <p:cNvSpPr/>
            <p:nvPr/>
          </p:nvSpPr>
          <p:spPr>
            <a:xfrm>
              <a:off x="3567142" y="2447527"/>
              <a:ext cx="313130" cy="126338"/>
            </a:xfrm>
            <a:custGeom>
              <a:rect b="b" l="l" r="r" t="t"/>
              <a:pathLst>
                <a:path extrusionOk="0" h="4817" w="11939">
                  <a:moveTo>
                    <a:pt x="9603" y="0"/>
                  </a:moveTo>
                  <a:cubicBezTo>
                    <a:pt x="9429" y="0"/>
                    <a:pt x="9327" y="190"/>
                    <a:pt x="9427" y="332"/>
                  </a:cubicBezTo>
                  <a:lnTo>
                    <a:pt x="9764" y="818"/>
                  </a:lnTo>
                  <a:cubicBezTo>
                    <a:pt x="8624" y="1502"/>
                    <a:pt x="4976" y="3426"/>
                    <a:pt x="1" y="3426"/>
                  </a:cubicBezTo>
                  <a:lnTo>
                    <a:pt x="1" y="4817"/>
                  </a:lnTo>
                  <a:cubicBezTo>
                    <a:pt x="2705" y="4812"/>
                    <a:pt x="5385" y="4288"/>
                    <a:pt x="7897" y="3282"/>
                  </a:cubicBezTo>
                  <a:cubicBezTo>
                    <a:pt x="8816" y="2916"/>
                    <a:pt x="9711" y="2478"/>
                    <a:pt x="10563" y="1968"/>
                  </a:cubicBezTo>
                  <a:lnTo>
                    <a:pt x="10861" y="2401"/>
                  </a:lnTo>
                  <a:cubicBezTo>
                    <a:pt x="10905" y="2462"/>
                    <a:pt x="10970" y="2491"/>
                    <a:pt x="11035" y="2491"/>
                  </a:cubicBezTo>
                  <a:cubicBezTo>
                    <a:pt x="11120" y="2491"/>
                    <a:pt x="11204" y="2441"/>
                    <a:pt x="11236" y="2348"/>
                  </a:cubicBezTo>
                  <a:lnTo>
                    <a:pt x="11896" y="352"/>
                  </a:lnTo>
                  <a:cubicBezTo>
                    <a:pt x="11939" y="222"/>
                    <a:pt x="11847" y="82"/>
                    <a:pt x="11708" y="73"/>
                  </a:cubicBezTo>
                  <a:lnTo>
                    <a:pt x="9610" y="0"/>
                  </a:lnTo>
                  <a:cubicBezTo>
                    <a:pt x="9608" y="0"/>
                    <a:pt x="9606" y="0"/>
                    <a:pt x="9603" y="0"/>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74"/>
            <p:cNvSpPr/>
            <p:nvPr/>
          </p:nvSpPr>
          <p:spPr>
            <a:xfrm>
              <a:off x="3547471" y="2640351"/>
              <a:ext cx="71077" cy="148317"/>
            </a:xfrm>
            <a:custGeom>
              <a:rect b="b" l="l" r="r" t="t"/>
              <a:pathLst>
                <a:path extrusionOk="0" h="5655" w="2710">
                  <a:moveTo>
                    <a:pt x="2185" y="386"/>
                  </a:moveTo>
                  <a:cubicBezTo>
                    <a:pt x="2262" y="386"/>
                    <a:pt x="2320" y="448"/>
                    <a:pt x="2320" y="525"/>
                  </a:cubicBezTo>
                  <a:lnTo>
                    <a:pt x="2320" y="5265"/>
                  </a:lnTo>
                  <a:lnTo>
                    <a:pt x="385" y="5265"/>
                  </a:lnTo>
                  <a:lnTo>
                    <a:pt x="385" y="525"/>
                  </a:lnTo>
                  <a:cubicBezTo>
                    <a:pt x="385" y="448"/>
                    <a:pt x="448" y="386"/>
                    <a:pt x="525" y="386"/>
                  </a:cubicBezTo>
                  <a:close/>
                  <a:moveTo>
                    <a:pt x="525" y="1"/>
                  </a:moveTo>
                  <a:cubicBezTo>
                    <a:pt x="236" y="1"/>
                    <a:pt x="0" y="236"/>
                    <a:pt x="0" y="530"/>
                  </a:cubicBezTo>
                  <a:lnTo>
                    <a:pt x="0" y="5462"/>
                  </a:lnTo>
                  <a:cubicBezTo>
                    <a:pt x="0" y="5568"/>
                    <a:pt x="87" y="5654"/>
                    <a:pt x="193" y="5654"/>
                  </a:cubicBezTo>
                  <a:lnTo>
                    <a:pt x="2517" y="5654"/>
                  </a:lnTo>
                  <a:cubicBezTo>
                    <a:pt x="2623" y="5654"/>
                    <a:pt x="2709" y="5568"/>
                    <a:pt x="2709" y="5462"/>
                  </a:cubicBezTo>
                  <a:lnTo>
                    <a:pt x="2709" y="530"/>
                  </a:lnTo>
                  <a:cubicBezTo>
                    <a:pt x="2709" y="236"/>
                    <a:pt x="2474"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6" name="Google Shape;19576;p74"/>
            <p:cNvSpPr/>
            <p:nvPr/>
          </p:nvSpPr>
          <p:spPr>
            <a:xfrm>
              <a:off x="3639477" y="2606151"/>
              <a:ext cx="71181" cy="182517"/>
            </a:xfrm>
            <a:custGeom>
              <a:rect b="b" l="l" r="r" t="t"/>
              <a:pathLst>
                <a:path extrusionOk="0" h="6959" w="2714">
                  <a:moveTo>
                    <a:pt x="2189" y="390"/>
                  </a:moveTo>
                  <a:cubicBezTo>
                    <a:pt x="2266" y="390"/>
                    <a:pt x="2329" y="453"/>
                    <a:pt x="2329" y="530"/>
                  </a:cubicBezTo>
                  <a:lnTo>
                    <a:pt x="2329" y="6569"/>
                  </a:lnTo>
                  <a:lnTo>
                    <a:pt x="390" y="6569"/>
                  </a:lnTo>
                  <a:lnTo>
                    <a:pt x="390" y="530"/>
                  </a:lnTo>
                  <a:cubicBezTo>
                    <a:pt x="390" y="453"/>
                    <a:pt x="452" y="390"/>
                    <a:pt x="529" y="390"/>
                  </a:cubicBezTo>
                  <a:close/>
                  <a:moveTo>
                    <a:pt x="529" y="1"/>
                  </a:moveTo>
                  <a:cubicBezTo>
                    <a:pt x="236" y="1"/>
                    <a:pt x="0" y="236"/>
                    <a:pt x="0" y="530"/>
                  </a:cubicBezTo>
                  <a:lnTo>
                    <a:pt x="0" y="6766"/>
                  </a:lnTo>
                  <a:cubicBezTo>
                    <a:pt x="0" y="6872"/>
                    <a:pt x="87" y="6958"/>
                    <a:pt x="197" y="6958"/>
                  </a:cubicBezTo>
                  <a:lnTo>
                    <a:pt x="2521" y="6958"/>
                  </a:lnTo>
                  <a:cubicBezTo>
                    <a:pt x="2627" y="6958"/>
                    <a:pt x="2714" y="6872"/>
                    <a:pt x="2714" y="6766"/>
                  </a:cubicBezTo>
                  <a:lnTo>
                    <a:pt x="2714" y="530"/>
                  </a:lnTo>
                  <a:cubicBezTo>
                    <a:pt x="2714" y="236"/>
                    <a:pt x="2478"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7" name="Google Shape;19577;p74"/>
            <p:cNvSpPr/>
            <p:nvPr/>
          </p:nvSpPr>
          <p:spPr>
            <a:xfrm>
              <a:off x="3731588" y="2572081"/>
              <a:ext cx="71208" cy="216587"/>
            </a:xfrm>
            <a:custGeom>
              <a:rect b="b" l="l" r="r" t="t"/>
              <a:pathLst>
                <a:path extrusionOk="0" h="8258" w="2715">
                  <a:moveTo>
                    <a:pt x="2190" y="385"/>
                  </a:moveTo>
                  <a:cubicBezTo>
                    <a:pt x="2267" y="385"/>
                    <a:pt x="2330" y="448"/>
                    <a:pt x="2330" y="525"/>
                  </a:cubicBezTo>
                  <a:lnTo>
                    <a:pt x="2330" y="7868"/>
                  </a:lnTo>
                  <a:lnTo>
                    <a:pt x="390" y="7868"/>
                  </a:lnTo>
                  <a:lnTo>
                    <a:pt x="390" y="525"/>
                  </a:lnTo>
                  <a:cubicBezTo>
                    <a:pt x="390" y="448"/>
                    <a:pt x="453" y="385"/>
                    <a:pt x="530" y="385"/>
                  </a:cubicBezTo>
                  <a:close/>
                  <a:moveTo>
                    <a:pt x="530" y="1"/>
                  </a:moveTo>
                  <a:cubicBezTo>
                    <a:pt x="236" y="1"/>
                    <a:pt x="1" y="236"/>
                    <a:pt x="1" y="525"/>
                  </a:cubicBezTo>
                  <a:lnTo>
                    <a:pt x="1" y="8065"/>
                  </a:lnTo>
                  <a:cubicBezTo>
                    <a:pt x="1" y="8171"/>
                    <a:pt x="87" y="8257"/>
                    <a:pt x="198" y="8257"/>
                  </a:cubicBezTo>
                  <a:lnTo>
                    <a:pt x="2522" y="8257"/>
                  </a:lnTo>
                  <a:cubicBezTo>
                    <a:pt x="2628" y="8257"/>
                    <a:pt x="2715" y="8171"/>
                    <a:pt x="2715" y="8065"/>
                  </a:cubicBezTo>
                  <a:lnTo>
                    <a:pt x="2715" y="525"/>
                  </a:lnTo>
                  <a:cubicBezTo>
                    <a:pt x="2715" y="236"/>
                    <a:pt x="2479" y="1"/>
                    <a:pt x="2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74"/>
            <p:cNvSpPr/>
            <p:nvPr/>
          </p:nvSpPr>
          <p:spPr>
            <a:xfrm>
              <a:off x="3823857" y="2537880"/>
              <a:ext cx="71181" cy="250787"/>
            </a:xfrm>
            <a:custGeom>
              <a:rect b="b" l="l" r="r" t="t"/>
              <a:pathLst>
                <a:path extrusionOk="0" h="9562" w="2714">
                  <a:moveTo>
                    <a:pt x="2185" y="390"/>
                  </a:moveTo>
                  <a:cubicBezTo>
                    <a:pt x="2262" y="390"/>
                    <a:pt x="2324" y="448"/>
                    <a:pt x="2324" y="525"/>
                  </a:cubicBezTo>
                  <a:lnTo>
                    <a:pt x="2324" y="9172"/>
                  </a:lnTo>
                  <a:lnTo>
                    <a:pt x="385" y="9172"/>
                  </a:lnTo>
                  <a:lnTo>
                    <a:pt x="390" y="525"/>
                  </a:lnTo>
                  <a:cubicBezTo>
                    <a:pt x="390" y="448"/>
                    <a:pt x="448" y="390"/>
                    <a:pt x="525" y="390"/>
                  </a:cubicBezTo>
                  <a:close/>
                  <a:moveTo>
                    <a:pt x="525" y="1"/>
                  </a:moveTo>
                  <a:cubicBezTo>
                    <a:pt x="236" y="1"/>
                    <a:pt x="0" y="236"/>
                    <a:pt x="0" y="525"/>
                  </a:cubicBezTo>
                  <a:lnTo>
                    <a:pt x="0" y="9369"/>
                  </a:lnTo>
                  <a:cubicBezTo>
                    <a:pt x="0" y="9475"/>
                    <a:pt x="87" y="9561"/>
                    <a:pt x="193" y="9561"/>
                  </a:cubicBezTo>
                  <a:lnTo>
                    <a:pt x="2517" y="9561"/>
                  </a:lnTo>
                  <a:cubicBezTo>
                    <a:pt x="2627" y="9561"/>
                    <a:pt x="2714" y="9475"/>
                    <a:pt x="2714" y="9369"/>
                  </a:cubicBezTo>
                  <a:lnTo>
                    <a:pt x="2714" y="525"/>
                  </a:lnTo>
                  <a:cubicBezTo>
                    <a:pt x="2714" y="236"/>
                    <a:pt x="2478" y="1"/>
                    <a:pt x="2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74"/>
            <p:cNvSpPr/>
            <p:nvPr/>
          </p:nvSpPr>
          <p:spPr>
            <a:xfrm>
              <a:off x="3613984" y="2442334"/>
              <a:ext cx="272346" cy="97225"/>
            </a:xfrm>
            <a:custGeom>
              <a:rect b="b" l="l" r="r" t="t"/>
              <a:pathLst>
                <a:path extrusionOk="0" h="3707" w="10384">
                  <a:moveTo>
                    <a:pt x="7816" y="1"/>
                  </a:moveTo>
                  <a:cubicBezTo>
                    <a:pt x="7487" y="1"/>
                    <a:pt x="7292" y="370"/>
                    <a:pt x="7478" y="641"/>
                  </a:cubicBezTo>
                  <a:lnTo>
                    <a:pt x="7699" y="954"/>
                  </a:lnTo>
                  <a:cubicBezTo>
                    <a:pt x="6563" y="1608"/>
                    <a:pt x="3888" y="2931"/>
                    <a:pt x="246" y="3316"/>
                  </a:cubicBezTo>
                  <a:cubicBezTo>
                    <a:pt x="0" y="3345"/>
                    <a:pt x="19" y="3706"/>
                    <a:pt x="265" y="3706"/>
                  </a:cubicBezTo>
                  <a:lnTo>
                    <a:pt x="284" y="3706"/>
                  </a:lnTo>
                  <a:cubicBezTo>
                    <a:pt x="4215" y="3288"/>
                    <a:pt x="7045" y="1801"/>
                    <a:pt x="8079" y="1185"/>
                  </a:cubicBezTo>
                  <a:cubicBezTo>
                    <a:pt x="8170" y="1127"/>
                    <a:pt x="8199" y="997"/>
                    <a:pt x="8137" y="906"/>
                  </a:cubicBezTo>
                  <a:lnTo>
                    <a:pt x="7800" y="420"/>
                  </a:lnTo>
                  <a:cubicBezTo>
                    <a:pt x="7790" y="405"/>
                    <a:pt x="7800" y="391"/>
                    <a:pt x="7814" y="391"/>
                  </a:cubicBezTo>
                  <a:lnTo>
                    <a:pt x="9912" y="468"/>
                  </a:lnTo>
                  <a:cubicBezTo>
                    <a:pt x="9927" y="468"/>
                    <a:pt x="9932" y="477"/>
                    <a:pt x="9927" y="487"/>
                  </a:cubicBezTo>
                  <a:lnTo>
                    <a:pt x="9268" y="2484"/>
                  </a:lnTo>
                  <a:cubicBezTo>
                    <a:pt x="9265" y="2490"/>
                    <a:pt x="9256" y="2494"/>
                    <a:pt x="9249" y="2494"/>
                  </a:cubicBezTo>
                  <a:cubicBezTo>
                    <a:pt x="9244" y="2494"/>
                    <a:pt x="9241" y="2492"/>
                    <a:pt x="9239" y="2489"/>
                  </a:cubicBezTo>
                  <a:lnTo>
                    <a:pt x="8936" y="2056"/>
                  </a:lnTo>
                  <a:cubicBezTo>
                    <a:pt x="8898" y="2000"/>
                    <a:pt x="8837" y="1970"/>
                    <a:pt x="8775" y="1970"/>
                  </a:cubicBezTo>
                  <a:cubicBezTo>
                    <a:pt x="8741" y="1970"/>
                    <a:pt x="8707" y="1979"/>
                    <a:pt x="8676" y="1998"/>
                  </a:cubicBezTo>
                  <a:cubicBezTo>
                    <a:pt x="7954" y="2436"/>
                    <a:pt x="7203" y="2816"/>
                    <a:pt x="6429" y="3143"/>
                  </a:cubicBezTo>
                  <a:cubicBezTo>
                    <a:pt x="6229" y="3237"/>
                    <a:pt x="6318" y="3515"/>
                    <a:pt x="6505" y="3515"/>
                  </a:cubicBezTo>
                  <a:cubicBezTo>
                    <a:pt x="6529" y="3515"/>
                    <a:pt x="6555" y="3510"/>
                    <a:pt x="6583" y="3499"/>
                  </a:cubicBezTo>
                  <a:cubicBezTo>
                    <a:pt x="7319" y="3186"/>
                    <a:pt x="8031" y="2830"/>
                    <a:pt x="8719" y="2426"/>
                  </a:cubicBezTo>
                  <a:lnTo>
                    <a:pt x="8916" y="2710"/>
                  </a:lnTo>
                  <a:cubicBezTo>
                    <a:pt x="8999" y="2826"/>
                    <a:pt x="9124" y="2882"/>
                    <a:pt x="9248" y="2882"/>
                  </a:cubicBezTo>
                  <a:cubicBezTo>
                    <a:pt x="9411" y="2882"/>
                    <a:pt x="9573" y="2785"/>
                    <a:pt x="9633" y="2604"/>
                  </a:cubicBezTo>
                  <a:lnTo>
                    <a:pt x="10297" y="612"/>
                  </a:lnTo>
                  <a:cubicBezTo>
                    <a:pt x="10384" y="352"/>
                    <a:pt x="10196" y="88"/>
                    <a:pt x="9927" y="78"/>
                  </a:cubicBezTo>
                  <a:lnTo>
                    <a:pt x="7829" y="1"/>
                  </a:lnTo>
                  <a:cubicBezTo>
                    <a:pt x="7825" y="1"/>
                    <a:pt x="7820" y="1"/>
                    <a:pt x="78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74"/>
            <p:cNvSpPr/>
            <p:nvPr/>
          </p:nvSpPr>
          <p:spPr>
            <a:xfrm>
              <a:off x="3561975" y="2531166"/>
              <a:ext cx="210292" cy="47891"/>
            </a:xfrm>
            <a:custGeom>
              <a:rect b="b" l="l" r="r" t="t"/>
              <a:pathLst>
                <a:path extrusionOk="0" h="1826" w="8018">
                  <a:moveTo>
                    <a:pt x="1485" y="0"/>
                  </a:moveTo>
                  <a:cubicBezTo>
                    <a:pt x="1477" y="0"/>
                    <a:pt x="1468" y="1"/>
                    <a:pt x="1459" y="2"/>
                  </a:cubicBezTo>
                  <a:cubicBezTo>
                    <a:pt x="1040" y="30"/>
                    <a:pt x="612" y="45"/>
                    <a:pt x="198" y="45"/>
                  </a:cubicBezTo>
                  <a:cubicBezTo>
                    <a:pt x="87" y="45"/>
                    <a:pt x="1" y="131"/>
                    <a:pt x="1" y="237"/>
                  </a:cubicBezTo>
                  <a:lnTo>
                    <a:pt x="1" y="1633"/>
                  </a:lnTo>
                  <a:cubicBezTo>
                    <a:pt x="1" y="1739"/>
                    <a:pt x="87" y="1825"/>
                    <a:pt x="198" y="1825"/>
                  </a:cubicBezTo>
                  <a:cubicBezTo>
                    <a:pt x="2787" y="1816"/>
                    <a:pt x="5351" y="1344"/>
                    <a:pt x="7776" y="430"/>
                  </a:cubicBezTo>
                  <a:cubicBezTo>
                    <a:pt x="8018" y="367"/>
                    <a:pt x="7932" y="43"/>
                    <a:pt x="7736" y="43"/>
                  </a:cubicBezTo>
                  <a:cubicBezTo>
                    <a:pt x="7706" y="43"/>
                    <a:pt x="7672" y="51"/>
                    <a:pt x="7637" y="69"/>
                  </a:cubicBezTo>
                  <a:cubicBezTo>
                    <a:pt x="5322" y="940"/>
                    <a:pt x="2868" y="1402"/>
                    <a:pt x="395" y="1435"/>
                  </a:cubicBezTo>
                  <a:lnTo>
                    <a:pt x="395" y="430"/>
                  </a:lnTo>
                  <a:cubicBezTo>
                    <a:pt x="756" y="425"/>
                    <a:pt x="1122" y="411"/>
                    <a:pt x="1488" y="391"/>
                  </a:cubicBezTo>
                  <a:cubicBezTo>
                    <a:pt x="1748" y="382"/>
                    <a:pt x="1730"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1" name="Google Shape;19581;p74"/>
          <p:cNvGrpSpPr/>
          <p:nvPr/>
        </p:nvGrpSpPr>
        <p:grpSpPr>
          <a:xfrm>
            <a:off x="3527093" y="3810570"/>
            <a:ext cx="403300" cy="357927"/>
            <a:chOff x="3527093" y="3810570"/>
            <a:chExt cx="403300" cy="357927"/>
          </a:xfrm>
        </p:grpSpPr>
        <p:sp>
          <p:nvSpPr>
            <p:cNvPr id="19582" name="Google Shape;19582;p74"/>
            <p:cNvSpPr/>
            <p:nvPr/>
          </p:nvSpPr>
          <p:spPr>
            <a:xfrm>
              <a:off x="3565647" y="3848469"/>
              <a:ext cx="314625" cy="314756"/>
            </a:xfrm>
            <a:custGeom>
              <a:rect b="b" l="l" r="r" t="t"/>
              <a:pathLst>
                <a:path extrusionOk="0" h="12001" w="11996">
                  <a:moveTo>
                    <a:pt x="6000" y="0"/>
                  </a:moveTo>
                  <a:cubicBezTo>
                    <a:pt x="2685" y="0"/>
                    <a:pt x="0" y="2690"/>
                    <a:pt x="0" y="6001"/>
                  </a:cubicBezTo>
                  <a:cubicBezTo>
                    <a:pt x="0" y="9316"/>
                    <a:pt x="2685" y="12001"/>
                    <a:pt x="6000" y="12001"/>
                  </a:cubicBezTo>
                  <a:cubicBezTo>
                    <a:pt x="9311" y="12001"/>
                    <a:pt x="11996" y="9316"/>
                    <a:pt x="11996" y="6001"/>
                  </a:cubicBezTo>
                  <a:cubicBezTo>
                    <a:pt x="11996" y="2690"/>
                    <a:pt x="9311" y="0"/>
                    <a:pt x="6000"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74"/>
            <p:cNvSpPr/>
            <p:nvPr/>
          </p:nvSpPr>
          <p:spPr>
            <a:xfrm>
              <a:off x="3722251" y="3939189"/>
              <a:ext cx="83823" cy="109946"/>
            </a:xfrm>
            <a:custGeom>
              <a:rect b="b" l="l" r="r" t="t"/>
              <a:pathLst>
                <a:path extrusionOk="0" h="4192" w="3196">
                  <a:moveTo>
                    <a:pt x="1" y="1"/>
                  </a:moveTo>
                  <a:lnTo>
                    <a:pt x="39" y="2575"/>
                  </a:lnTo>
                  <a:lnTo>
                    <a:pt x="1959" y="4192"/>
                  </a:lnTo>
                  <a:lnTo>
                    <a:pt x="2118" y="3961"/>
                  </a:lnTo>
                  <a:cubicBezTo>
                    <a:pt x="3196" y="2373"/>
                    <a:pt x="2185" y="213"/>
                    <a:pt x="275" y="25"/>
                  </a:cubicBezTo>
                  <a:lnTo>
                    <a:pt x="1"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74"/>
            <p:cNvSpPr/>
            <p:nvPr/>
          </p:nvSpPr>
          <p:spPr>
            <a:xfrm>
              <a:off x="3721884" y="3873463"/>
              <a:ext cx="140973" cy="217951"/>
            </a:xfrm>
            <a:custGeom>
              <a:rect b="b" l="l" r="r" t="t"/>
              <a:pathLst>
                <a:path extrusionOk="0" h="8310" w="5375">
                  <a:moveTo>
                    <a:pt x="0" y="0"/>
                  </a:moveTo>
                  <a:lnTo>
                    <a:pt x="15" y="2541"/>
                  </a:lnTo>
                  <a:lnTo>
                    <a:pt x="246" y="2560"/>
                  </a:lnTo>
                  <a:cubicBezTo>
                    <a:pt x="1535" y="2671"/>
                    <a:pt x="2531" y="3748"/>
                    <a:pt x="2536" y="5048"/>
                  </a:cubicBezTo>
                  <a:cubicBezTo>
                    <a:pt x="2536" y="5562"/>
                    <a:pt x="2377" y="6068"/>
                    <a:pt x="2079" y="6486"/>
                  </a:cubicBezTo>
                  <a:lnTo>
                    <a:pt x="1949" y="6674"/>
                  </a:lnTo>
                  <a:lnTo>
                    <a:pt x="3893" y="8310"/>
                  </a:lnTo>
                  <a:lnTo>
                    <a:pt x="4052" y="8098"/>
                  </a:lnTo>
                  <a:lnTo>
                    <a:pt x="4066" y="8079"/>
                  </a:lnTo>
                  <a:lnTo>
                    <a:pt x="4129" y="7997"/>
                  </a:lnTo>
                  <a:cubicBezTo>
                    <a:pt x="5178" y="6539"/>
                    <a:pt x="5375" y="4629"/>
                    <a:pt x="4639" y="2988"/>
                  </a:cubicBezTo>
                  <a:cubicBezTo>
                    <a:pt x="3907" y="1347"/>
                    <a:pt x="2353" y="221"/>
                    <a:pt x="568" y="34"/>
                  </a:cubicBezTo>
                  <a:cubicBezTo>
                    <a:pt x="520" y="29"/>
                    <a:pt x="472" y="24"/>
                    <a:pt x="424" y="19"/>
                  </a:cubicBezTo>
                  <a:lnTo>
                    <a:pt x="395" y="19"/>
                  </a:lnTo>
                  <a:lnTo>
                    <a:pt x="284" y="15"/>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74"/>
            <p:cNvSpPr/>
            <p:nvPr/>
          </p:nvSpPr>
          <p:spPr>
            <a:xfrm>
              <a:off x="3721622" y="3816287"/>
              <a:ext cx="202712" cy="307072"/>
            </a:xfrm>
            <a:custGeom>
              <a:rect b="b" l="l" r="r" t="t"/>
              <a:pathLst>
                <a:path extrusionOk="0" h="11708" w="7729">
                  <a:moveTo>
                    <a:pt x="448" y="0"/>
                  </a:moveTo>
                  <a:cubicBezTo>
                    <a:pt x="203" y="0"/>
                    <a:pt x="1" y="202"/>
                    <a:pt x="1" y="453"/>
                  </a:cubicBezTo>
                  <a:lnTo>
                    <a:pt x="10" y="2214"/>
                  </a:lnTo>
                  <a:lnTo>
                    <a:pt x="251" y="2223"/>
                  </a:lnTo>
                  <a:cubicBezTo>
                    <a:pt x="2123" y="2300"/>
                    <a:pt x="3792" y="3407"/>
                    <a:pt x="4586" y="5106"/>
                  </a:cubicBezTo>
                  <a:cubicBezTo>
                    <a:pt x="5380" y="6799"/>
                    <a:pt x="5164" y="8796"/>
                    <a:pt x="4023" y="10278"/>
                  </a:cubicBezTo>
                  <a:lnTo>
                    <a:pt x="3874" y="10471"/>
                  </a:lnTo>
                  <a:lnTo>
                    <a:pt x="5221" y="11601"/>
                  </a:lnTo>
                  <a:cubicBezTo>
                    <a:pt x="5303" y="11674"/>
                    <a:pt x="5404" y="11707"/>
                    <a:pt x="5510" y="11707"/>
                  </a:cubicBezTo>
                  <a:lnTo>
                    <a:pt x="5563" y="11707"/>
                  </a:lnTo>
                  <a:cubicBezTo>
                    <a:pt x="5688" y="11693"/>
                    <a:pt x="5799" y="11625"/>
                    <a:pt x="5871" y="11524"/>
                  </a:cubicBezTo>
                  <a:cubicBezTo>
                    <a:pt x="7449" y="9393"/>
                    <a:pt x="7728" y="6564"/>
                    <a:pt x="6602" y="4158"/>
                  </a:cubicBezTo>
                  <a:cubicBezTo>
                    <a:pt x="5476" y="1752"/>
                    <a:pt x="3128" y="159"/>
                    <a:pt x="477" y="0"/>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6" name="Google Shape;19586;p74"/>
            <p:cNvSpPr/>
            <p:nvPr/>
          </p:nvSpPr>
          <p:spPr>
            <a:xfrm>
              <a:off x="3569161" y="3848469"/>
              <a:ext cx="154139" cy="158152"/>
            </a:xfrm>
            <a:custGeom>
              <a:rect b="b" l="l" r="r" t="t"/>
              <a:pathLst>
                <a:path extrusionOk="0" h="6030" w="5877">
                  <a:moveTo>
                    <a:pt x="5852" y="0"/>
                  </a:moveTo>
                  <a:cubicBezTo>
                    <a:pt x="3037" y="5"/>
                    <a:pt x="607" y="1968"/>
                    <a:pt x="1" y="4716"/>
                  </a:cubicBezTo>
                  <a:lnTo>
                    <a:pt x="5876" y="6029"/>
                  </a:lnTo>
                  <a:lnTo>
                    <a:pt x="5876" y="6029"/>
                  </a:lnTo>
                  <a:lnTo>
                    <a:pt x="5852" y="0"/>
                  </a:ln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7" name="Google Shape;19587;p74"/>
            <p:cNvSpPr/>
            <p:nvPr/>
          </p:nvSpPr>
          <p:spPr>
            <a:xfrm>
              <a:off x="3565647" y="3971764"/>
              <a:ext cx="157654" cy="185796"/>
            </a:xfrm>
            <a:custGeom>
              <a:rect b="b" l="l" r="r" t="t"/>
              <a:pathLst>
                <a:path extrusionOk="0" h="7084" w="6011">
                  <a:moveTo>
                    <a:pt x="140" y="0"/>
                  </a:moveTo>
                  <a:cubicBezTo>
                    <a:pt x="44" y="429"/>
                    <a:pt x="0" y="862"/>
                    <a:pt x="0" y="1300"/>
                  </a:cubicBezTo>
                  <a:cubicBezTo>
                    <a:pt x="0" y="3999"/>
                    <a:pt x="1800" y="6366"/>
                    <a:pt x="4398" y="7083"/>
                  </a:cubicBezTo>
                  <a:lnTo>
                    <a:pt x="6010" y="1333"/>
                  </a:lnTo>
                  <a:lnTo>
                    <a:pt x="140"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74"/>
            <p:cNvSpPr/>
            <p:nvPr/>
          </p:nvSpPr>
          <p:spPr>
            <a:xfrm>
              <a:off x="3663056" y="4134558"/>
              <a:ext cx="83587" cy="28667"/>
            </a:xfrm>
            <a:custGeom>
              <a:rect b="b" l="l" r="r" t="t"/>
              <a:pathLst>
                <a:path extrusionOk="0" h="1093" w="3187">
                  <a:moveTo>
                    <a:pt x="646" y="1"/>
                  </a:moveTo>
                  <a:lnTo>
                    <a:pt x="1" y="640"/>
                  </a:lnTo>
                  <a:cubicBezTo>
                    <a:pt x="727" y="939"/>
                    <a:pt x="1502" y="1093"/>
                    <a:pt x="2282" y="1093"/>
                  </a:cubicBezTo>
                  <a:cubicBezTo>
                    <a:pt x="2585" y="1093"/>
                    <a:pt x="2888" y="1069"/>
                    <a:pt x="3186" y="1025"/>
                  </a:cubicBezTo>
                  <a:cubicBezTo>
                    <a:pt x="2272" y="886"/>
                    <a:pt x="1401" y="535"/>
                    <a:pt x="646"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74"/>
            <p:cNvSpPr/>
            <p:nvPr/>
          </p:nvSpPr>
          <p:spPr>
            <a:xfrm>
              <a:off x="3569293" y="3848469"/>
              <a:ext cx="153378" cy="133918"/>
            </a:xfrm>
            <a:custGeom>
              <a:rect b="b" l="l" r="r" t="t"/>
              <a:pathLst>
                <a:path extrusionOk="0" h="5106" w="5848">
                  <a:moveTo>
                    <a:pt x="5847" y="0"/>
                  </a:moveTo>
                  <a:cubicBezTo>
                    <a:pt x="3032" y="10"/>
                    <a:pt x="602" y="1968"/>
                    <a:pt x="1" y="4716"/>
                  </a:cubicBezTo>
                  <a:lnTo>
                    <a:pt x="1733" y="5106"/>
                  </a:lnTo>
                  <a:cubicBezTo>
                    <a:pt x="2075" y="2844"/>
                    <a:pt x="3667" y="977"/>
                    <a:pt x="5847" y="284"/>
                  </a:cubicBezTo>
                  <a:lnTo>
                    <a:pt x="5847"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74"/>
            <p:cNvSpPr/>
            <p:nvPr/>
          </p:nvSpPr>
          <p:spPr>
            <a:xfrm>
              <a:off x="3650939" y="3931269"/>
              <a:ext cx="39551" cy="33833"/>
            </a:xfrm>
            <a:custGeom>
              <a:rect b="b" l="l" r="r" t="t"/>
              <a:pathLst>
                <a:path extrusionOk="0" h="1290" w="1508">
                  <a:moveTo>
                    <a:pt x="859" y="0"/>
                  </a:moveTo>
                  <a:cubicBezTo>
                    <a:pt x="700" y="0"/>
                    <a:pt x="538" y="60"/>
                    <a:pt x="405" y="192"/>
                  </a:cubicBezTo>
                  <a:cubicBezTo>
                    <a:pt x="1" y="596"/>
                    <a:pt x="290" y="1289"/>
                    <a:pt x="862" y="1289"/>
                  </a:cubicBezTo>
                  <a:cubicBezTo>
                    <a:pt x="1218" y="1289"/>
                    <a:pt x="1507" y="1001"/>
                    <a:pt x="1507" y="645"/>
                  </a:cubicBezTo>
                  <a:cubicBezTo>
                    <a:pt x="1507" y="258"/>
                    <a:pt x="1191" y="0"/>
                    <a:pt x="859" y="0"/>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74"/>
            <p:cNvSpPr/>
            <p:nvPr/>
          </p:nvSpPr>
          <p:spPr>
            <a:xfrm>
              <a:off x="3551248" y="3971764"/>
              <a:ext cx="135072" cy="185796"/>
            </a:xfrm>
            <a:custGeom>
              <a:rect b="b" l="l" r="r" t="t"/>
              <a:pathLst>
                <a:path extrusionOk="0" h="7084" w="5150">
                  <a:moveTo>
                    <a:pt x="689" y="0"/>
                  </a:moveTo>
                  <a:cubicBezTo>
                    <a:pt x="1" y="3118"/>
                    <a:pt x="1872" y="6232"/>
                    <a:pt x="4947" y="7083"/>
                  </a:cubicBezTo>
                  <a:lnTo>
                    <a:pt x="5149" y="6371"/>
                  </a:lnTo>
                  <a:cubicBezTo>
                    <a:pt x="3407" y="5274"/>
                    <a:pt x="2354" y="3359"/>
                    <a:pt x="2354" y="1300"/>
                  </a:cubicBezTo>
                  <a:cubicBezTo>
                    <a:pt x="2354" y="996"/>
                    <a:pt x="2373" y="693"/>
                    <a:pt x="2421" y="395"/>
                  </a:cubicBezTo>
                  <a:lnTo>
                    <a:pt x="68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74"/>
            <p:cNvSpPr/>
            <p:nvPr/>
          </p:nvSpPr>
          <p:spPr>
            <a:xfrm>
              <a:off x="3527093" y="3810570"/>
              <a:ext cx="403300" cy="357927"/>
            </a:xfrm>
            <a:custGeom>
              <a:rect b="b" l="l" r="r" t="t"/>
              <a:pathLst>
                <a:path extrusionOk="0" h="13647" w="15377">
                  <a:moveTo>
                    <a:pt x="5576" y="4857"/>
                  </a:moveTo>
                  <a:cubicBezTo>
                    <a:pt x="5579" y="4857"/>
                    <a:pt x="5581" y="4857"/>
                    <a:pt x="5584" y="4857"/>
                  </a:cubicBezTo>
                  <a:cubicBezTo>
                    <a:pt x="5936" y="4857"/>
                    <a:pt x="6109" y="5280"/>
                    <a:pt x="5859" y="5526"/>
                  </a:cubicBezTo>
                  <a:cubicBezTo>
                    <a:pt x="5779" y="5605"/>
                    <a:pt x="5681" y="5641"/>
                    <a:pt x="5585" y="5641"/>
                  </a:cubicBezTo>
                  <a:cubicBezTo>
                    <a:pt x="5384" y="5641"/>
                    <a:pt x="5190" y="5484"/>
                    <a:pt x="5190" y="5247"/>
                  </a:cubicBezTo>
                  <a:cubicBezTo>
                    <a:pt x="5190" y="5033"/>
                    <a:pt x="5363" y="4857"/>
                    <a:pt x="5576" y="4857"/>
                  </a:cubicBezTo>
                  <a:close/>
                  <a:moveTo>
                    <a:pt x="7206" y="1720"/>
                  </a:moveTo>
                  <a:lnTo>
                    <a:pt x="7211" y="2422"/>
                  </a:lnTo>
                  <a:lnTo>
                    <a:pt x="7220" y="4934"/>
                  </a:lnTo>
                  <a:lnTo>
                    <a:pt x="7230" y="7152"/>
                  </a:lnTo>
                  <a:lnTo>
                    <a:pt x="1932" y="5973"/>
                  </a:lnTo>
                  <a:cubicBezTo>
                    <a:pt x="2293" y="4636"/>
                    <a:pt x="3121" y="3476"/>
                    <a:pt x="4271" y="2701"/>
                  </a:cubicBezTo>
                  <a:lnTo>
                    <a:pt x="5233" y="4462"/>
                  </a:lnTo>
                  <a:cubicBezTo>
                    <a:pt x="4843" y="4636"/>
                    <a:pt x="4636" y="5073"/>
                    <a:pt x="4757" y="5482"/>
                  </a:cubicBezTo>
                  <a:cubicBezTo>
                    <a:pt x="4862" y="5856"/>
                    <a:pt x="5205" y="6110"/>
                    <a:pt x="5587" y="6110"/>
                  </a:cubicBezTo>
                  <a:cubicBezTo>
                    <a:pt x="5623" y="6110"/>
                    <a:pt x="5659" y="6108"/>
                    <a:pt x="5695" y="6103"/>
                  </a:cubicBezTo>
                  <a:cubicBezTo>
                    <a:pt x="6118" y="6050"/>
                    <a:pt x="6441" y="5694"/>
                    <a:pt x="6450" y="5266"/>
                  </a:cubicBezTo>
                  <a:cubicBezTo>
                    <a:pt x="6460" y="4838"/>
                    <a:pt x="6152" y="4472"/>
                    <a:pt x="5733" y="4395"/>
                  </a:cubicBezTo>
                  <a:lnTo>
                    <a:pt x="4670" y="2451"/>
                  </a:lnTo>
                  <a:cubicBezTo>
                    <a:pt x="5445" y="2013"/>
                    <a:pt x="6316" y="1763"/>
                    <a:pt x="7206" y="1720"/>
                  </a:cubicBezTo>
                  <a:close/>
                  <a:moveTo>
                    <a:pt x="7692" y="5179"/>
                  </a:moveTo>
                  <a:cubicBezTo>
                    <a:pt x="9410" y="5352"/>
                    <a:pt x="10319" y="7296"/>
                    <a:pt x="9352" y="8725"/>
                  </a:cubicBezTo>
                  <a:lnTo>
                    <a:pt x="7701" y="7335"/>
                  </a:lnTo>
                  <a:lnTo>
                    <a:pt x="7692" y="5179"/>
                  </a:lnTo>
                  <a:close/>
                  <a:moveTo>
                    <a:pt x="7864" y="473"/>
                  </a:moveTo>
                  <a:cubicBezTo>
                    <a:pt x="7869" y="473"/>
                    <a:pt x="7874" y="473"/>
                    <a:pt x="7879" y="473"/>
                  </a:cubicBezTo>
                  <a:cubicBezTo>
                    <a:pt x="10439" y="623"/>
                    <a:pt x="12710" y="2162"/>
                    <a:pt x="13798" y="4486"/>
                  </a:cubicBezTo>
                  <a:cubicBezTo>
                    <a:pt x="14885" y="6806"/>
                    <a:pt x="14611" y="9539"/>
                    <a:pt x="13086" y="11598"/>
                  </a:cubicBezTo>
                  <a:cubicBezTo>
                    <a:pt x="13052" y="11646"/>
                    <a:pt x="12994" y="11675"/>
                    <a:pt x="12937" y="11675"/>
                  </a:cubicBezTo>
                  <a:cubicBezTo>
                    <a:pt x="12884" y="11675"/>
                    <a:pt x="12836" y="11661"/>
                    <a:pt x="12797" y="11627"/>
                  </a:cubicBezTo>
                  <a:lnTo>
                    <a:pt x="11637" y="10650"/>
                  </a:lnTo>
                  <a:cubicBezTo>
                    <a:pt x="12215" y="9904"/>
                    <a:pt x="12576" y="9014"/>
                    <a:pt x="12691" y="8081"/>
                  </a:cubicBezTo>
                  <a:cubicBezTo>
                    <a:pt x="12706" y="7936"/>
                    <a:pt x="12595" y="7816"/>
                    <a:pt x="12455" y="7816"/>
                  </a:cubicBezTo>
                  <a:cubicBezTo>
                    <a:pt x="12335" y="7816"/>
                    <a:pt x="12234" y="7903"/>
                    <a:pt x="12220" y="8018"/>
                  </a:cubicBezTo>
                  <a:cubicBezTo>
                    <a:pt x="12123" y="8827"/>
                    <a:pt x="11825" y="9592"/>
                    <a:pt x="11349" y="10251"/>
                  </a:cubicBezTo>
                  <a:cubicBezTo>
                    <a:pt x="11329" y="10275"/>
                    <a:pt x="11310" y="10304"/>
                    <a:pt x="11291" y="10328"/>
                  </a:cubicBezTo>
                  <a:lnTo>
                    <a:pt x="11277" y="10347"/>
                  </a:lnTo>
                  <a:lnTo>
                    <a:pt x="9713" y="9029"/>
                  </a:lnTo>
                  <a:cubicBezTo>
                    <a:pt x="10940" y="7292"/>
                    <a:pt x="9809" y="4881"/>
                    <a:pt x="7687" y="4708"/>
                  </a:cubicBezTo>
                  <a:lnTo>
                    <a:pt x="7677" y="2663"/>
                  </a:lnTo>
                  <a:cubicBezTo>
                    <a:pt x="7721" y="2663"/>
                    <a:pt x="7764" y="2668"/>
                    <a:pt x="7802" y="2672"/>
                  </a:cubicBezTo>
                  <a:lnTo>
                    <a:pt x="7831" y="2672"/>
                  </a:lnTo>
                  <a:cubicBezTo>
                    <a:pt x="7875" y="2672"/>
                    <a:pt x="7923" y="2677"/>
                    <a:pt x="7966" y="2682"/>
                  </a:cubicBezTo>
                  <a:cubicBezTo>
                    <a:pt x="10208" y="2923"/>
                    <a:pt x="11979" y="4688"/>
                    <a:pt x="12229" y="6926"/>
                  </a:cubicBezTo>
                  <a:cubicBezTo>
                    <a:pt x="12239" y="7046"/>
                    <a:pt x="12340" y="7138"/>
                    <a:pt x="12460" y="7138"/>
                  </a:cubicBezTo>
                  <a:cubicBezTo>
                    <a:pt x="12600" y="7138"/>
                    <a:pt x="12710" y="7013"/>
                    <a:pt x="12696" y="6873"/>
                  </a:cubicBezTo>
                  <a:cubicBezTo>
                    <a:pt x="12407" y="4289"/>
                    <a:pt x="10276" y="2297"/>
                    <a:pt x="7677" y="2191"/>
                  </a:cubicBezTo>
                  <a:lnTo>
                    <a:pt x="7673" y="680"/>
                  </a:lnTo>
                  <a:cubicBezTo>
                    <a:pt x="7668" y="627"/>
                    <a:pt x="7687" y="574"/>
                    <a:pt x="7721" y="536"/>
                  </a:cubicBezTo>
                  <a:cubicBezTo>
                    <a:pt x="7756" y="496"/>
                    <a:pt x="7807" y="473"/>
                    <a:pt x="7864" y="473"/>
                  </a:cubicBezTo>
                  <a:close/>
                  <a:moveTo>
                    <a:pt x="1826" y="6435"/>
                  </a:moveTo>
                  <a:lnTo>
                    <a:pt x="7177" y="7624"/>
                  </a:lnTo>
                  <a:lnTo>
                    <a:pt x="5709" y="12897"/>
                  </a:lnTo>
                  <a:cubicBezTo>
                    <a:pt x="3342" y="12132"/>
                    <a:pt x="1740" y="9928"/>
                    <a:pt x="1740" y="7446"/>
                  </a:cubicBezTo>
                  <a:lnTo>
                    <a:pt x="1735" y="7446"/>
                  </a:lnTo>
                  <a:cubicBezTo>
                    <a:pt x="1735" y="7109"/>
                    <a:pt x="1769" y="6767"/>
                    <a:pt x="1826" y="6435"/>
                  </a:cubicBezTo>
                  <a:close/>
                  <a:moveTo>
                    <a:pt x="7596" y="7864"/>
                  </a:moveTo>
                  <a:lnTo>
                    <a:pt x="9236" y="9245"/>
                  </a:lnTo>
                  <a:lnTo>
                    <a:pt x="11161" y="10862"/>
                  </a:lnTo>
                  <a:lnTo>
                    <a:pt x="11695" y="11314"/>
                  </a:lnTo>
                  <a:cubicBezTo>
                    <a:pt x="10613" y="12503"/>
                    <a:pt x="9078" y="13176"/>
                    <a:pt x="7470" y="13176"/>
                  </a:cubicBezTo>
                  <a:lnTo>
                    <a:pt x="7466" y="13176"/>
                  </a:lnTo>
                  <a:cubicBezTo>
                    <a:pt x="7028" y="13176"/>
                    <a:pt x="6590" y="13128"/>
                    <a:pt x="6162" y="13027"/>
                  </a:cubicBezTo>
                  <a:lnTo>
                    <a:pt x="7596" y="7864"/>
                  </a:lnTo>
                  <a:close/>
                  <a:moveTo>
                    <a:pt x="7866" y="1"/>
                  </a:moveTo>
                  <a:cubicBezTo>
                    <a:pt x="7495" y="1"/>
                    <a:pt x="7196" y="300"/>
                    <a:pt x="7201" y="675"/>
                  </a:cubicBezTo>
                  <a:lnTo>
                    <a:pt x="7201" y="1253"/>
                  </a:lnTo>
                  <a:cubicBezTo>
                    <a:pt x="6229" y="1291"/>
                    <a:pt x="5281" y="1556"/>
                    <a:pt x="4439" y="2032"/>
                  </a:cubicBezTo>
                  <a:lnTo>
                    <a:pt x="3905" y="1056"/>
                  </a:lnTo>
                  <a:cubicBezTo>
                    <a:pt x="3862" y="979"/>
                    <a:pt x="3785" y="935"/>
                    <a:pt x="3698" y="935"/>
                  </a:cubicBezTo>
                  <a:lnTo>
                    <a:pt x="479" y="935"/>
                  </a:lnTo>
                  <a:lnTo>
                    <a:pt x="479" y="541"/>
                  </a:lnTo>
                  <a:cubicBezTo>
                    <a:pt x="486" y="375"/>
                    <a:pt x="365" y="292"/>
                    <a:pt x="243" y="292"/>
                  </a:cubicBezTo>
                  <a:cubicBezTo>
                    <a:pt x="122" y="292"/>
                    <a:pt x="0" y="375"/>
                    <a:pt x="7" y="541"/>
                  </a:cubicBezTo>
                  <a:lnTo>
                    <a:pt x="7" y="1797"/>
                  </a:lnTo>
                  <a:cubicBezTo>
                    <a:pt x="15" y="1946"/>
                    <a:pt x="129" y="2020"/>
                    <a:pt x="243" y="2020"/>
                  </a:cubicBezTo>
                  <a:cubicBezTo>
                    <a:pt x="358" y="2020"/>
                    <a:pt x="472" y="1946"/>
                    <a:pt x="479" y="1797"/>
                  </a:cubicBezTo>
                  <a:lnTo>
                    <a:pt x="479" y="1407"/>
                  </a:lnTo>
                  <a:lnTo>
                    <a:pt x="3559" y="1407"/>
                  </a:lnTo>
                  <a:lnTo>
                    <a:pt x="4035" y="2283"/>
                  </a:lnTo>
                  <a:cubicBezTo>
                    <a:pt x="3684" y="2514"/>
                    <a:pt x="3356" y="2788"/>
                    <a:pt x="3058" y="3086"/>
                  </a:cubicBezTo>
                  <a:cubicBezTo>
                    <a:pt x="614" y="5559"/>
                    <a:pt x="681" y="9553"/>
                    <a:pt x="3202" y="11945"/>
                  </a:cubicBezTo>
                  <a:cubicBezTo>
                    <a:pt x="4403" y="13083"/>
                    <a:pt x="5937" y="13646"/>
                    <a:pt x="7466" y="13646"/>
                  </a:cubicBezTo>
                  <a:cubicBezTo>
                    <a:pt x="9149" y="13646"/>
                    <a:pt x="10826" y="12965"/>
                    <a:pt x="12051" y="11622"/>
                  </a:cubicBezTo>
                  <a:lnTo>
                    <a:pt x="12494" y="11993"/>
                  </a:lnTo>
                  <a:cubicBezTo>
                    <a:pt x="12619" y="12100"/>
                    <a:pt x="12773" y="12151"/>
                    <a:pt x="12925" y="12151"/>
                  </a:cubicBezTo>
                  <a:cubicBezTo>
                    <a:pt x="13129" y="12151"/>
                    <a:pt x="13332" y="12058"/>
                    <a:pt x="13461" y="11882"/>
                  </a:cubicBezTo>
                  <a:cubicBezTo>
                    <a:pt x="15087" y="9678"/>
                    <a:pt x="15376" y="6762"/>
                    <a:pt x="14217" y="4284"/>
                  </a:cubicBezTo>
                  <a:cubicBezTo>
                    <a:pt x="13057" y="1811"/>
                    <a:pt x="10637" y="165"/>
                    <a:pt x="7904" y="2"/>
                  </a:cubicBezTo>
                  <a:lnTo>
                    <a:pt x="7908" y="2"/>
                  </a:lnTo>
                  <a:cubicBezTo>
                    <a:pt x="7894" y="1"/>
                    <a:pt x="7880" y="1"/>
                    <a:pt x="7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3" name="Google Shape;19593;p74"/>
          <p:cNvGrpSpPr/>
          <p:nvPr/>
        </p:nvGrpSpPr>
        <p:grpSpPr>
          <a:xfrm>
            <a:off x="4038634" y="3823107"/>
            <a:ext cx="292935" cy="352734"/>
            <a:chOff x="4038634" y="3823107"/>
            <a:chExt cx="292935" cy="352734"/>
          </a:xfrm>
        </p:grpSpPr>
        <p:sp>
          <p:nvSpPr>
            <p:cNvPr id="19594" name="Google Shape;19594;p74"/>
            <p:cNvSpPr/>
            <p:nvPr/>
          </p:nvSpPr>
          <p:spPr>
            <a:xfrm>
              <a:off x="4173915" y="4023117"/>
              <a:ext cx="22503" cy="101868"/>
            </a:xfrm>
            <a:custGeom>
              <a:rect b="b" l="l" r="r" t="t"/>
              <a:pathLst>
                <a:path extrusionOk="0" h="3884" w="858">
                  <a:moveTo>
                    <a:pt x="1" y="1"/>
                  </a:moveTo>
                  <a:lnTo>
                    <a:pt x="1" y="3884"/>
                  </a:lnTo>
                  <a:lnTo>
                    <a:pt x="857" y="3884"/>
                  </a:lnTo>
                  <a:lnTo>
                    <a:pt x="857"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5" name="Google Shape;19595;p74"/>
            <p:cNvSpPr/>
            <p:nvPr/>
          </p:nvSpPr>
          <p:spPr>
            <a:xfrm>
              <a:off x="4102629" y="3839630"/>
              <a:ext cx="164971" cy="201558"/>
            </a:xfrm>
            <a:custGeom>
              <a:rect b="b" l="l" r="r" t="t"/>
              <a:pathLst>
                <a:path extrusionOk="0" h="7685" w="6290">
                  <a:moveTo>
                    <a:pt x="0" y="1"/>
                  </a:moveTo>
                  <a:lnTo>
                    <a:pt x="0" y="2522"/>
                  </a:lnTo>
                  <a:cubicBezTo>
                    <a:pt x="0" y="4312"/>
                    <a:pt x="852" y="5996"/>
                    <a:pt x="2291" y="7055"/>
                  </a:cubicBezTo>
                  <a:lnTo>
                    <a:pt x="3147" y="7685"/>
                  </a:lnTo>
                  <a:lnTo>
                    <a:pt x="3999" y="7055"/>
                  </a:lnTo>
                  <a:cubicBezTo>
                    <a:pt x="5442" y="5996"/>
                    <a:pt x="6289" y="4312"/>
                    <a:pt x="6289" y="2522"/>
                  </a:cubicBezTo>
                  <a:lnTo>
                    <a:pt x="6289" y="1"/>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6" name="Google Shape;19596;p74"/>
            <p:cNvSpPr/>
            <p:nvPr/>
          </p:nvSpPr>
          <p:spPr>
            <a:xfrm>
              <a:off x="4169509" y="3839630"/>
              <a:ext cx="98091" cy="201558"/>
            </a:xfrm>
            <a:custGeom>
              <a:rect b="b" l="l" r="r" t="t"/>
              <a:pathLst>
                <a:path extrusionOk="0" h="7685" w="3740">
                  <a:moveTo>
                    <a:pt x="2551" y="1"/>
                  </a:moveTo>
                  <a:lnTo>
                    <a:pt x="2551" y="2522"/>
                  </a:lnTo>
                  <a:cubicBezTo>
                    <a:pt x="2551" y="4312"/>
                    <a:pt x="1699" y="5996"/>
                    <a:pt x="260" y="7055"/>
                  </a:cubicBezTo>
                  <a:lnTo>
                    <a:pt x="0" y="7247"/>
                  </a:lnTo>
                  <a:lnTo>
                    <a:pt x="597" y="7685"/>
                  </a:lnTo>
                  <a:lnTo>
                    <a:pt x="1449" y="7055"/>
                  </a:lnTo>
                  <a:cubicBezTo>
                    <a:pt x="2887" y="5996"/>
                    <a:pt x="3739" y="4312"/>
                    <a:pt x="3739" y="2522"/>
                  </a:cubicBezTo>
                  <a:lnTo>
                    <a:pt x="3739"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7" name="Google Shape;19597;p74"/>
            <p:cNvSpPr/>
            <p:nvPr/>
          </p:nvSpPr>
          <p:spPr>
            <a:xfrm>
              <a:off x="4091902" y="3828142"/>
              <a:ext cx="186530" cy="22870"/>
            </a:xfrm>
            <a:custGeom>
              <a:rect b="b" l="l" r="r" t="t"/>
              <a:pathLst>
                <a:path extrusionOk="0" h="872" w="7112">
                  <a:moveTo>
                    <a:pt x="178" y="1"/>
                  </a:moveTo>
                  <a:cubicBezTo>
                    <a:pt x="82" y="1"/>
                    <a:pt x="0" y="82"/>
                    <a:pt x="0" y="184"/>
                  </a:cubicBezTo>
                  <a:lnTo>
                    <a:pt x="0" y="689"/>
                  </a:lnTo>
                  <a:cubicBezTo>
                    <a:pt x="0" y="790"/>
                    <a:pt x="82" y="872"/>
                    <a:pt x="178" y="872"/>
                  </a:cubicBezTo>
                  <a:lnTo>
                    <a:pt x="6934" y="872"/>
                  </a:lnTo>
                  <a:cubicBezTo>
                    <a:pt x="7030" y="872"/>
                    <a:pt x="7112" y="790"/>
                    <a:pt x="7112" y="689"/>
                  </a:cubicBezTo>
                  <a:lnTo>
                    <a:pt x="7112" y="184"/>
                  </a:lnTo>
                  <a:cubicBezTo>
                    <a:pt x="7112" y="82"/>
                    <a:pt x="7030" y="1"/>
                    <a:pt x="6934" y="1"/>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8" name="Google Shape;19598;p74"/>
            <p:cNvSpPr/>
            <p:nvPr/>
          </p:nvSpPr>
          <p:spPr>
            <a:xfrm>
              <a:off x="4247378" y="3828273"/>
              <a:ext cx="31053" cy="22739"/>
            </a:xfrm>
            <a:custGeom>
              <a:rect b="b" l="l" r="r" t="t"/>
              <a:pathLst>
                <a:path extrusionOk="0" h="867" w="1184">
                  <a:moveTo>
                    <a:pt x="0" y="0"/>
                  </a:moveTo>
                  <a:lnTo>
                    <a:pt x="0" y="867"/>
                  </a:lnTo>
                  <a:lnTo>
                    <a:pt x="1006" y="867"/>
                  </a:lnTo>
                  <a:cubicBezTo>
                    <a:pt x="1102" y="867"/>
                    <a:pt x="1184" y="785"/>
                    <a:pt x="1184" y="684"/>
                  </a:cubicBezTo>
                  <a:lnTo>
                    <a:pt x="1184" y="179"/>
                  </a:lnTo>
                  <a:cubicBezTo>
                    <a:pt x="1179" y="77"/>
                    <a:pt x="1102" y="0"/>
                    <a:pt x="1006"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9" name="Google Shape;19599;p74"/>
            <p:cNvSpPr/>
            <p:nvPr/>
          </p:nvSpPr>
          <p:spPr>
            <a:xfrm>
              <a:off x="4144383" y="3889279"/>
              <a:ext cx="81568" cy="77188"/>
            </a:xfrm>
            <a:custGeom>
              <a:rect b="b" l="l" r="r" t="t"/>
              <a:pathLst>
                <a:path extrusionOk="0" h="2943" w="3110">
                  <a:moveTo>
                    <a:pt x="1555" y="1"/>
                  </a:moveTo>
                  <a:cubicBezTo>
                    <a:pt x="1542" y="1"/>
                    <a:pt x="1529" y="8"/>
                    <a:pt x="1521" y="23"/>
                  </a:cubicBezTo>
                  <a:lnTo>
                    <a:pt x="1074" y="927"/>
                  </a:lnTo>
                  <a:cubicBezTo>
                    <a:pt x="1069" y="942"/>
                    <a:pt x="1059" y="946"/>
                    <a:pt x="1045" y="951"/>
                  </a:cubicBezTo>
                  <a:lnTo>
                    <a:pt x="44" y="1096"/>
                  </a:lnTo>
                  <a:cubicBezTo>
                    <a:pt x="11" y="1100"/>
                    <a:pt x="1" y="1139"/>
                    <a:pt x="25" y="1163"/>
                  </a:cubicBezTo>
                  <a:lnTo>
                    <a:pt x="747" y="1865"/>
                  </a:lnTo>
                  <a:cubicBezTo>
                    <a:pt x="756" y="1875"/>
                    <a:pt x="761" y="1890"/>
                    <a:pt x="756" y="1899"/>
                  </a:cubicBezTo>
                  <a:lnTo>
                    <a:pt x="588" y="2895"/>
                  </a:lnTo>
                  <a:cubicBezTo>
                    <a:pt x="580" y="2922"/>
                    <a:pt x="600" y="2943"/>
                    <a:pt x="623" y="2943"/>
                  </a:cubicBezTo>
                  <a:cubicBezTo>
                    <a:pt x="629" y="2943"/>
                    <a:pt x="635" y="2941"/>
                    <a:pt x="641" y="2939"/>
                  </a:cubicBezTo>
                  <a:lnTo>
                    <a:pt x="1536" y="2467"/>
                  </a:lnTo>
                  <a:cubicBezTo>
                    <a:pt x="1543" y="2465"/>
                    <a:pt x="1549" y="2463"/>
                    <a:pt x="1555" y="2463"/>
                  </a:cubicBezTo>
                  <a:cubicBezTo>
                    <a:pt x="1561" y="2463"/>
                    <a:pt x="1567" y="2465"/>
                    <a:pt x="1574" y="2467"/>
                  </a:cubicBezTo>
                  <a:lnTo>
                    <a:pt x="2469" y="2939"/>
                  </a:lnTo>
                  <a:cubicBezTo>
                    <a:pt x="2475" y="2941"/>
                    <a:pt x="2481" y="2943"/>
                    <a:pt x="2487" y="2943"/>
                  </a:cubicBezTo>
                  <a:cubicBezTo>
                    <a:pt x="2510" y="2943"/>
                    <a:pt x="2531" y="2922"/>
                    <a:pt x="2527" y="2895"/>
                  </a:cubicBezTo>
                  <a:lnTo>
                    <a:pt x="2354" y="1899"/>
                  </a:lnTo>
                  <a:cubicBezTo>
                    <a:pt x="2354" y="1890"/>
                    <a:pt x="2354" y="1875"/>
                    <a:pt x="2363" y="1865"/>
                  </a:cubicBezTo>
                  <a:lnTo>
                    <a:pt x="3085" y="1163"/>
                  </a:lnTo>
                  <a:cubicBezTo>
                    <a:pt x="3109" y="1139"/>
                    <a:pt x="3100" y="1100"/>
                    <a:pt x="3066" y="1096"/>
                  </a:cubicBezTo>
                  <a:lnTo>
                    <a:pt x="2065" y="951"/>
                  </a:lnTo>
                  <a:cubicBezTo>
                    <a:pt x="2055" y="946"/>
                    <a:pt x="2041" y="942"/>
                    <a:pt x="2036" y="927"/>
                  </a:cubicBezTo>
                  <a:lnTo>
                    <a:pt x="1589" y="23"/>
                  </a:lnTo>
                  <a:cubicBezTo>
                    <a:pt x="1582" y="8"/>
                    <a:pt x="1568" y="1"/>
                    <a:pt x="155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0" name="Google Shape;19600;p74"/>
            <p:cNvSpPr/>
            <p:nvPr/>
          </p:nvSpPr>
          <p:spPr>
            <a:xfrm>
              <a:off x="4163818" y="4028048"/>
              <a:ext cx="42698" cy="21087"/>
            </a:xfrm>
            <a:custGeom>
              <a:rect b="b" l="l" r="r" t="t"/>
              <a:pathLst>
                <a:path extrusionOk="0" h="804" w="1628">
                  <a:moveTo>
                    <a:pt x="328" y="0"/>
                  </a:moveTo>
                  <a:cubicBezTo>
                    <a:pt x="145" y="0"/>
                    <a:pt x="1" y="150"/>
                    <a:pt x="1" y="332"/>
                  </a:cubicBezTo>
                  <a:lnTo>
                    <a:pt x="1" y="472"/>
                  </a:lnTo>
                  <a:cubicBezTo>
                    <a:pt x="1" y="655"/>
                    <a:pt x="145" y="804"/>
                    <a:pt x="328" y="804"/>
                  </a:cubicBezTo>
                  <a:lnTo>
                    <a:pt x="1300" y="804"/>
                  </a:lnTo>
                  <a:cubicBezTo>
                    <a:pt x="1483" y="804"/>
                    <a:pt x="1627" y="655"/>
                    <a:pt x="1627" y="472"/>
                  </a:cubicBezTo>
                  <a:lnTo>
                    <a:pt x="1627" y="332"/>
                  </a:lnTo>
                  <a:cubicBezTo>
                    <a:pt x="1627" y="150"/>
                    <a:pt x="1483" y="0"/>
                    <a:pt x="1300"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74"/>
            <p:cNvSpPr/>
            <p:nvPr/>
          </p:nvSpPr>
          <p:spPr>
            <a:xfrm>
              <a:off x="4141367" y="4109826"/>
              <a:ext cx="87600" cy="30319"/>
            </a:xfrm>
            <a:custGeom>
              <a:rect b="b" l="l" r="r" t="t"/>
              <a:pathLst>
                <a:path extrusionOk="0" h="1156" w="3340">
                  <a:moveTo>
                    <a:pt x="443" y="0"/>
                  </a:moveTo>
                  <a:cubicBezTo>
                    <a:pt x="198" y="0"/>
                    <a:pt x="0" y="198"/>
                    <a:pt x="0" y="443"/>
                  </a:cubicBezTo>
                  <a:lnTo>
                    <a:pt x="0" y="1155"/>
                  </a:lnTo>
                  <a:lnTo>
                    <a:pt x="3340" y="1155"/>
                  </a:lnTo>
                  <a:lnTo>
                    <a:pt x="3340" y="443"/>
                  </a:lnTo>
                  <a:cubicBezTo>
                    <a:pt x="3340" y="198"/>
                    <a:pt x="3142" y="0"/>
                    <a:pt x="289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2" name="Google Shape;19602;p74"/>
            <p:cNvSpPr/>
            <p:nvPr/>
          </p:nvSpPr>
          <p:spPr>
            <a:xfrm>
              <a:off x="4198018" y="4109826"/>
              <a:ext cx="30948" cy="30319"/>
            </a:xfrm>
            <a:custGeom>
              <a:rect b="b" l="l" r="r" t="t"/>
              <a:pathLst>
                <a:path extrusionOk="0" h="1156" w="1180">
                  <a:moveTo>
                    <a:pt x="1" y="0"/>
                  </a:moveTo>
                  <a:lnTo>
                    <a:pt x="1" y="1155"/>
                  </a:lnTo>
                  <a:lnTo>
                    <a:pt x="1180" y="1155"/>
                  </a:lnTo>
                  <a:lnTo>
                    <a:pt x="1180" y="443"/>
                  </a:lnTo>
                  <a:cubicBezTo>
                    <a:pt x="1180" y="203"/>
                    <a:pt x="978" y="0"/>
                    <a:pt x="737"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3" name="Google Shape;19603;p74"/>
            <p:cNvSpPr/>
            <p:nvPr/>
          </p:nvSpPr>
          <p:spPr>
            <a:xfrm>
              <a:off x="4109815" y="4132670"/>
              <a:ext cx="150703" cy="38004"/>
            </a:xfrm>
            <a:custGeom>
              <a:rect b="b" l="l" r="r" t="t"/>
              <a:pathLst>
                <a:path extrusionOk="0" h="1449" w="5746">
                  <a:moveTo>
                    <a:pt x="458" y="0"/>
                  </a:moveTo>
                  <a:cubicBezTo>
                    <a:pt x="342" y="0"/>
                    <a:pt x="241" y="82"/>
                    <a:pt x="217" y="198"/>
                  </a:cubicBezTo>
                  <a:lnTo>
                    <a:pt x="34" y="1150"/>
                  </a:lnTo>
                  <a:cubicBezTo>
                    <a:pt x="0" y="1304"/>
                    <a:pt x="116" y="1444"/>
                    <a:pt x="275" y="1449"/>
                  </a:cubicBezTo>
                  <a:lnTo>
                    <a:pt x="5471" y="1449"/>
                  </a:lnTo>
                  <a:cubicBezTo>
                    <a:pt x="5625" y="1444"/>
                    <a:pt x="5746" y="1304"/>
                    <a:pt x="5712" y="1150"/>
                  </a:cubicBezTo>
                  <a:lnTo>
                    <a:pt x="5529" y="198"/>
                  </a:lnTo>
                  <a:cubicBezTo>
                    <a:pt x="5505" y="82"/>
                    <a:pt x="5404" y="0"/>
                    <a:pt x="528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4" name="Google Shape;19604;p74"/>
            <p:cNvSpPr/>
            <p:nvPr/>
          </p:nvSpPr>
          <p:spPr>
            <a:xfrm>
              <a:off x="4222515" y="4132670"/>
              <a:ext cx="38004" cy="37873"/>
            </a:xfrm>
            <a:custGeom>
              <a:rect b="b" l="l" r="r" t="t"/>
              <a:pathLst>
                <a:path extrusionOk="0" h="1444" w="1449">
                  <a:moveTo>
                    <a:pt x="0" y="0"/>
                  </a:moveTo>
                  <a:lnTo>
                    <a:pt x="279" y="1444"/>
                  </a:lnTo>
                  <a:lnTo>
                    <a:pt x="1174" y="1444"/>
                  </a:lnTo>
                  <a:cubicBezTo>
                    <a:pt x="1333" y="1444"/>
                    <a:pt x="1449" y="1304"/>
                    <a:pt x="1420" y="1150"/>
                  </a:cubicBezTo>
                  <a:lnTo>
                    <a:pt x="1232" y="198"/>
                  </a:lnTo>
                  <a:cubicBezTo>
                    <a:pt x="1208" y="82"/>
                    <a:pt x="1107" y="0"/>
                    <a:pt x="99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5" name="Google Shape;19605;p74"/>
            <p:cNvSpPr/>
            <p:nvPr/>
          </p:nvSpPr>
          <p:spPr>
            <a:xfrm>
              <a:off x="4038634" y="3823107"/>
              <a:ext cx="292935" cy="352734"/>
            </a:xfrm>
            <a:custGeom>
              <a:rect b="b" l="l" r="r" t="t"/>
              <a:pathLst>
                <a:path extrusionOk="0" h="13449" w="11169">
                  <a:moveTo>
                    <a:pt x="592" y="1299"/>
                  </a:moveTo>
                  <a:cubicBezTo>
                    <a:pt x="905" y="1299"/>
                    <a:pt x="1199" y="1453"/>
                    <a:pt x="1377" y="1713"/>
                  </a:cubicBezTo>
                  <a:lnTo>
                    <a:pt x="1531" y="1935"/>
                  </a:lnTo>
                  <a:cubicBezTo>
                    <a:pt x="1690" y="2165"/>
                    <a:pt x="1954" y="2305"/>
                    <a:pt x="2233" y="2305"/>
                  </a:cubicBezTo>
                  <a:lnTo>
                    <a:pt x="2243" y="2305"/>
                  </a:lnTo>
                  <a:lnTo>
                    <a:pt x="2243" y="3152"/>
                  </a:lnTo>
                  <a:cubicBezTo>
                    <a:pt x="2243" y="3749"/>
                    <a:pt x="2339" y="4345"/>
                    <a:pt x="2522" y="4913"/>
                  </a:cubicBezTo>
                  <a:cubicBezTo>
                    <a:pt x="2344" y="4826"/>
                    <a:pt x="2161" y="4745"/>
                    <a:pt x="1978" y="4672"/>
                  </a:cubicBezTo>
                  <a:lnTo>
                    <a:pt x="1973" y="4672"/>
                  </a:lnTo>
                  <a:cubicBezTo>
                    <a:pt x="1589" y="4514"/>
                    <a:pt x="1184" y="4350"/>
                    <a:pt x="891" y="4023"/>
                  </a:cubicBezTo>
                  <a:cubicBezTo>
                    <a:pt x="559" y="3652"/>
                    <a:pt x="395" y="3094"/>
                    <a:pt x="395" y="2324"/>
                  </a:cubicBezTo>
                  <a:lnTo>
                    <a:pt x="395" y="1501"/>
                  </a:lnTo>
                  <a:cubicBezTo>
                    <a:pt x="395" y="1391"/>
                    <a:pt x="482" y="1299"/>
                    <a:pt x="592" y="1299"/>
                  </a:cubicBezTo>
                  <a:close/>
                  <a:moveTo>
                    <a:pt x="10577" y="1299"/>
                  </a:moveTo>
                  <a:cubicBezTo>
                    <a:pt x="10688" y="1299"/>
                    <a:pt x="10779" y="1391"/>
                    <a:pt x="10779" y="1501"/>
                  </a:cubicBezTo>
                  <a:lnTo>
                    <a:pt x="10779" y="2324"/>
                  </a:lnTo>
                  <a:lnTo>
                    <a:pt x="10774" y="2324"/>
                  </a:lnTo>
                  <a:cubicBezTo>
                    <a:pt x="10774" y="3094"/>
                    <a:pt x="10611" y="3652"/>
                    <a:pt x="10279" y="4023"/>
                  </a:cubicBezTo>
                  <a:cubicBezTo>
                    <a:pt x="9985" y="4350"/>
                    <a:pt x="9581" y="4514"/>
                    <a:pt x="9196" y="4672"/>
                  </a:cubicBezTo>
                  <a:cubicBezTo>
                    <a:pt x="9008" y="4745"/>
                    <a:pt x="8830" y="4826"/>
                    <a:pt x="8652" y="4918"/>
                  </a:cubicBezTo>
                  <a:cubicBezTo>
                    <a:pt x="8835" y="4345"/>
                    <a:pt x="8931" y="3749"/>
                    <a:pt x="8931" y="3152"/>
                  </a:cubicBezTo>
                  <a:lnTo>
                    <a:pt x="8931" y="2305"/>
                  </a:lnTo>
                  <a:lnTo>
                    <a:pt x="8936" y="2305"/>
                  </a:lnTo>
                  <a:cubicBezTo>
                    <a:pt x="9220" y="2305"/>
                    <a:pt x="9485" y="2165"/>
                    <a:pt x="9643" y="1935"/>
                  </a:cubicBezTo>
                  <a:lnTo>
                    <a:pt x="9797" y="1713"/>
                  </a:lnTo>
                  <a:cubicBezTo>
                    <a:pt x="9975" y="1453"/>
                    <a:pt x="10264" y="1299"/>
                    <a:pt x="10577" y="1299"/>
                  </a:cubicBezTo>
                  <a:close/>
                  <a:moveTo>
                    <a:pt x="8941" y="395"/>
                  </a:moveTo>
                  <a:lnTo>
                    <a:pt x="8941" y="866"/>
                  </a:lnTo>
                  <a:lnTo>
                    <a:pt x="7252" y="866"/>
                  </a:lnTo>
                  <a:cubicBezTo>
                    <a:pt x="7247" y="866"/>
                    <a:pt x="7243" y="866"/>
                    <a:pt x="7238" y="866"/>
                  </a:cubicBezTo>
                  <a:cubicBezTo>
                    <a:pt x="6977" y="866"/>
                    <a:pt x="6977" y="1261"/>
                    <a:pt x="7238" y="1261"/>
                  </a:cubicBezTo>
                  <a:cubicBezTo>
                    <a:pt x="7243" y="1261"/>
                    <a:pt x="7247" y="1261"/>
                    <a:pt x="7252" y="1261"/>
                  </a:cubicBezTo>
                  <a:lnTo>
                    <a:pt x="8532" y="1261"/>
                  </a:lnTo>
                  <a:lnTo>
                    <a:pt x="8532" y="3152"/>
                  </a:lnTo>
                  <a:cubicBezTo>
                    <a:pt x="8527" y="4879"/>
                    <a:pt x="7709" y="6501"/>
                    <a:pt x="6323" y="7526"/>
                  </a:cubicBezTo>
                  <a:lnTo>
                    <a:pt x="6184" y="7632"/>
                  </a:lnTo>
                  <a:cubicBezTo>
                    <a:pt x="6145" y="7622"/>
                    <a:pt x="6107" y="7617"/>
                    <a:pt x="6068" y="7617"/>
                  </a:cubicBezTo>
                  <a:lnTo>
                    <a:pt x="5101" y="7617"/>
                  </a:lnTo>
                  <a:cubicBezTo>
                    <a:pt x="5063" y="7617"/>
                    <a:pt x="5024" y="7622"/>
                    <a:pt x="4990" y="7632"/>
                  </a:cubicBezTo>
                  <a:lnTo>
                    <a:pt x="4846" y="7526"/>
                  </a:lnTo>
                  <a:cubicBezTo>
                    <a:pt x="3460" y="6501"/>
                    <a:pt x="2642" y="4879"/>
                    <a:pt x="2637" y="3152"/>
                  </a:cubicBezTo>
                  <a:lnTo>
                    <a:pt x="2637" y="1261"/>
                  </a:lnTo>
                  <a:lnTo>
                    <a:pt x="6338" y="1261"/>
                  </a:lnTo>
                  <a:cubicBezTo>
                    <a:pt x="6342" y="1261"/>
                    <a:pt x="6347" y="1261"/>
                    <a:pt x="6352" y="1261"/>
                  </a:cubicBezTo>
                  <a:cubicBezTo>
                    <a:pt x="6612" y="1261"/>
                    <a:pt x="6612" y="866"/>
                    <a:pt x="6352" y="866"/>
                  </a:cubicBezTo>
                  <a:cubicBezTo>
                    <a:pt x="6347" y="866"/>
                    <a:pt x="6342" y="866"/>
                    <a:pt x="6338" y="866"/>
                  </a:cubicBezTo>
                  <a:lnTo>
                    <a:pt x="2228" y="866"/>
                  </a:lnTo>
                  <a:lnTo>
                    <a:pt x="2228" y="395"/>
                  </a:lnTo>
                  <a:close/>
                  <a:moveTo>
                    <a:pt x="6068" y="8012"/>
                  </a:moveTo>
                  <a:cubicBezTo>
                    <a:pt x="6145" y="8012"/>
                    <a:pt x="6203" y="8069"/>
                    <a:pt x="6203" y="8146"/>
                  </a:cubicBezTo>
                  <a:lnTo>
                    <a:pt x="6203" y="8286"/>
                  </a:lnTo>
                  <a:cubicBezTo>
                    <a:pt x="6203" y="8358"/>
                    <a:pt x="6145" y="8421"/>
                    <a:pt x="6068" y="8421"/>
                  </a:cubicBezTo>
                  <a:lnTo>
                    <a:pt x="5101" y="8421"/>
                  </a:lnTo>
                  <a:cubicBezTo>
                    <a:pt x="5029" y="8421"/>
                    <a:pt x="4966" y="8358"/>
                    <a:pt x="4966" y="8286"/>
                  </a:cubicBezTo>
                  <a:lnTo>
                    <a:pt x="4966" y="8146"/>
                  </a:lnTo>
                  <a:cubicBezTo>
                    <a:pt x="4966" y="8069"/>
                    <a:pt x="5029" y="8012"/>
                    <a:pt x="5101" y="8012"/>
                  </a:cubicBezTo>
                  <a:close/>
                  <a:moveTo>
                    <a:pt x="5818" y="8815"/>
                  </a:moveTo>
                  <a:lnTo>
                    <a:pt x="5818" y="10740"/>
                  </a:lnTo>
                  <a:lnTo>
                    <a:pt x="5356" y="10740"/>
                  </a:lnTo>
                  <a:lnTo>
                    <a:pt x="5356" y="8815"/>
                  </a:lnTo>
                  <a:close/>
                  <a:moveTo>
                    <a:pt x="6809" y="11130"/>
                  </a:moveTo>
                  <a:cubicBezTo>
                    <a:pt x="6944" y="11130"/>
                    <a:pt x="7055" y="11240"/>
                    <a:pt x="7055" y="11375"/>
                  </a:cubicBezTo>
                  <a:lnTo>
                    <a:pt x="7055" y="11606"/>
                  </a:lnTo>
                  <a:lnTo>
                    <a:pt x="5303" y="11606"/>
                  </a:lnTo>
                  <a:cubicBezTo>
                    <a:pt x="5299" y="11606"/>
                    <a:pt x="5294" y="11606"/>
                    <a:pt x="5290" y="11606"/>
                  </a:cubicBezTo>
                  <a:cubicBezTo>
                    <a:pt x="5033" y="11606"/>
                    <a:pt x="5033" y="12001"/>
                    <a:pt x="5290" y="12001"/>
                  </a:cubicBezTo>
                  <a:cubicBezTo>
                    <a:pt x="5294" y="12001"/>
                    <a:pt x="5299" y="12001"/>
                    <a:pt x="5303" y="12001"/>
                  </a:cubicBezTo>
                  <a:lnTo>
                    <a:pt x="7998" y="12001"/>
                  </a:lnTo>
                  <a:cubicBezTo>
                    <a:pt x="8022" y="12001"/>
                    <a:pt x="8041" y="12015"/>
                    <a:pt x="8046" y="12039"/>
                  </a:cubicBezTo>
                  <a:lnTo>
                    <a:pt x="8234" y="12992"/>
                  </a:lnTo>
                  <a:cubicBezTo>
                    <a:pt x="8238" y="13026"/>
                    <a:pt x="8214" y="13054"/>
                    <a:pt x="8185" y="13054"/>
                  </a:cubicBezTo>
                  <a:lnTo>
                    <a:pt x="2984" y="13054"/>
                  </a:lnTo>
                  <a:cubicBezTo>
                    <a:pt x="2955" y="13054"/>
                    <a:pt x="2931" y="13026"/>
                    <a:pt x="2936" y="12992"/>
                  </a:cubicBezTo>
                  <a:lnTo>
                    <a:pt x="3123" y="12039"/>
                  </a:lnTo>
                  <a:cubicBezTo>
                    <a:pt x="3128" y="12015"/>
                    <a:pt x="3148" y="12001"/>
                    <a:pt x="3172" y="12001"/>
                  </a:cubicBezTo>
                  <a:lnTo>
                    <a:pt x="4389" y="12001"/>
                  </a:lnTo>
                  <a:cubicBezTo>
                    <a:pt x="4634" y="11986"/>
                    <a:pt x="4634" y="11621"/>
                    <a:pt x="4389" y="11606"/>
                  </a:cubicBezTo>
                  <a:lnTo>
                    <a:pt x="4115" y="11606"/>
                  </a:lnTo>
                  <a:lnTo>
                    <a:pt x="4115" y="11375"/>
                  </a:lnTo>
                  <a:cubicBezTo>
                    <a:pt x="4115" y="11240"/>
                    <a:pt x="4221" y="11130"/>
                    <a:pt x="4360" y="11130"/>
                  </a:cubicBezTo>
                  <a:close/>
                  <a:moveTo>
                    <a:pt x="2209" y="0"/>
                  </a:moveTo>
                  <a:cubicBezTo>
                    <a:pt x="2002" y="0"/>
                    <a:pt x="1834" y="169"/>
                    <a:pt x="1834" y="376"/>
                  </a:cubicBezTo>
                  <a:lnTo>
                    <a:pt x="1834" y="886"/>
                  </a:lnTo>
                  <a:cubicBezTo>
                    <a:pt x="1834" y="1092"/>
                    <a:pt x="2002" y="1261"/>
                    <a:pt x="2209" y="1261"/>
                  </a:cubicBezTo>
                  <a:lnTo>
                    <a:pt x="2248" y="1261"/>
                  </a:lnTo>
                  <a:lnTo>
                    <a:pt x="2248" y="1910"/>
                  </a:lnTo>
                  <a:lnTo>
                    <a:pt x="2238" y="1910"/>
                  </a:lnTo>
                  <a:cubicBezTo>
                    <a:pt x="2084" y="1910"/>
                    <a:pt x="1945" y="1838"/>
                    <a:pt x="1858" y="1713"/>
                  </a:cubicBezTo>
                  <a:lnTo>
                    <a:pt x="1704" y="1487"/>
                  </a:lnTo>
                  <a:cubicBezTo>
                    <a:pt x="1454" y="1126"/>
                    <a:pt x="1040" y="910"/>
                    <a:pt x="597" y="905"/>
                  </a:cubicBezTo>
                  <a:cubicBezTo>
                    <a:pt x="270" y="905"/>
                    <a:pt x="1" y="1169"/>
                    <a:pt x="1" y="1501"/>
                  </a:cubicBezTo>
                  <a:lnTo>
                    <a:pt x="1" y="2324"/>
                  </a:lnTo>
                  <a:cubicBezTo>
                    <a:pt x="1" y="4297"/>
                    <a:pt x="1016" y="4706"/>
                    <a:pt x="1829" y="5038"/>
                  </a:cubicBezTo>
                  <a:cubicBezTo>
                    <a:pt x="2286" y="5221"/>
                    <a:pt x="2681" y="5385"/>
                    <a:pt x="2868" y="5774"/>
                  </a:cubicBezTo>
                  <a:cubicBezTo>
                    <a:pt x="2926" y="5866"/>
                    <a:pt x="2912" y="5986"/>
                    <a:pt x="2835" y="6063"/>
                  </a:cubicBezTo>
                  <a:cubicBezTo>
                    <a:pt x="2759" y="6138"/>
                    <a:pt x="2659" y="6180"/>
                    <a:pt x="2559" y="6180"/>
                  </a:cubicBezTo>
                  <a:cubicBezTo>
                    <a:pt x="2519" y="6180"/>
                    <a:pt x="2479" y="6173"/>
                    <a:pt x="2440" y="6159"/>
                  </a:cubicBezTo>
                  <a:cubicBezTo>
                    <a:pt x="2296" y="6101"/>
                    <a:pt x="2277" y="5923"/>
                    <a:pt x="2281" y="5789"/>
                  </a:cubicBezTo>
                  <a:cubicBezTo>
                    <a:pt x="2284" y="5656"/>
                    <a:pt x="2183" y="5588"/>
                    <a:pt x="2082" y="5588"/>
                  </a:cubicBezTo>
                  <a:cubicBezTo>
                    <a:pt x="1989" y="5588"/>
                    <a:pt x="1896" y="5647"/>
                    <a:pt x="1887" y="5769"/>
                  </a:cubicBezTo>
                  <a:cubicBezTo>
                    <a:pt x="1877" y="5943"/>
                    <a:pt x="1901" y="6361"/>
                    <a:pt x="2281" y="6525"/>
                  </a:cubicBezTo>
                  <a:cubicBezTo>
                    <a:pt x="2368" y="6559"/>
                    <a:pt x="2459" y="6578"/>
                    <a:pt x="2551" y="6578"/>
                  </a:cubicBezTo>
                  <a:cubicBezTo>
                    <a:pt x="2767" y="6578"/>
                    <a:pt x="2969" y="6491"/>
                    <a:pt x="3119" y="6337"/>
                  </a:cubicBezTo>
                  <a:cubicBezTo>
                    <a:pt x="3133" y="6318"/>
                    <a:pt x="3148" y="6304"/>
                    <a:pt x="3162" y="6284"/>
                  </a:cubicBezTo>
                  <a:cubicBezTo>
                    <a:pt x="3547" y="6891"/>
                    <a:pt x="4038" y="7420"/>
                    <a:pt x="4615" y="7843"/>
                  </a:cubicBezTo>
                  <a:lnTo>
                    <a:pt x="4654" y="7872"/>
                  </a:lnTo>
                  <a:cubicBezTo>
                    <a:pt x="4601" y="7954"/>
                    <a:pt x="4577" y="8045"/>
                    <a:pt x="4577" y="8142"/>
                  </a:cubicBezTo>
                  <a:lnTo>
                    <a:pt x="4577" y="8286"/>
                  </a:lnTo>
                  <a:cubicBezTo>
                    <a:pt x="4577" y="8522"/>
                    <a:pt x="4735" y="8729"/>
                    <a:pt x="4962" y="8791"/>
                  </a:cubicBezTo>
                  <a:lnTo>
                    <a:pt x="4962" y="10735"/>
                  </a:lnTo>
                  <a:lnTo>
                    <a:pt x="4360" y="10735"/>
                  </a:lnTo>
                  <a:cubicBezTo>
                    <a:pt x="4009" y="10735"/>
                    <a:pt x="3720" y="11024"/>
                    <a:pt x="3720" y="11375"/>
                  </a:cubicBezTo>
                  <a:lnTo>
                    <a:pt x="3720" y="11601"/>
                  </a:lnTo>
                  <a:lnTo>
                    <a:pt x="3172" y="11601"/>
                  </a:lnTo>
                  <a:cubicBezTo>
                    <a:pt x="2960" y="11601"/>
                    <a:pt x="2777" y="11755"/>
                    <a:pt x="2739" y="11962"/>
                  </a:cubicBezTo>
                  <a:lnTo>
                    <a:pt x="2551" y="12920"/>
                  </a:lnTo>
                  <a:cubicBezTo>
                    <a:pt x="2498" y="13194"/>
                    <a:pt x="2705" y="13444"/>
                    <a:pt x="2984" y="13449"/>
                  </a:cubicBezTo>
                  <a:lnTo>
                    <a:pt x="8185" y="13449"/>
                  </a:lnTo>
                  <a:cubicBezTo>
                    <a:pt x="8464" y="13449"/>
                    <a:pt x="8676" y="13194"/>
                    <a:pt x="8623" y="12920"/>
                  </a:cubicBezTo>
                  <a:lnTo>
                    <a:pt x="8436" y="11962"/>
                  </a:lnTo>
                  <a:cubicBezTo>
                    <a:pt x="8397" y="11755"/>
                    <a:pt x="8214" y="11601"/>
                    <a:pt x="7998" y="11601"/>
                  </a:cubicBezTo>
                  <a:lnTo>
                    <a:pt x="7449" y="11601"/>
                  </a:lnTo>
                  <a:lnTo>
                    <a:pt x="7449" y="11375"/>
                  </a:lnTo>
                  <a:cubicBezTo>
                    <a:pt x="7449" y="11024"/>
                    <a:pt x="7165" y="10735"/>
                    <a:pt x="6809" y="10735"/>
                  </a:cubicBezTo>
                  <a:lnTo>
                    <a:pt x="6208" y="10735"/>
                  </a:lnTo>
                  <a:lnTo>
                    <a:pt x="6208" y="8791"/>
                  </a:lnTo>
                  <a:cubicBezTo>
                    <a:pt x="6439" y="8729"/>
                    <a:pt x="6598" y="8522"/>
                    <a:pt x="6598" y="8286"/>
                  </a:cubicBezTo>
                  <a:lnTo>
                    <a:pt x="6598" y="8142"/>
                  </a:lnTo>
                  <a:cubicBezTo>
                    <a:pt x="6598" y="8045"/>
                    <a:pt x="6569" y="7949"/>
                    <a:pt x="6521" y="7867"/>
                  </a:cubicBezTo>
                  <a:lnTo>
                    <a:pt x="6554" y="7843"/>
                  </a:lnTo>
                  <a:cubicBezTo>
                    <a:pt x="7132" y="7415"/>
                    <a:pt x="7627" y="6886"/>
                    <a:pt x="8007" y="6284"/>
                  </a:cubicBezTo>
                  <a:cubicBezTo>
                    <a:pt x="8022" y="6299"/>
                    <a:pt x="8036" y="6318"/>
                    <a:pt x="8055" y="6332"/>
                  </a:cubicBezTo>
                  <a:cubicBezTo>
                    <a:pt x="8205" y="6486"/>
                    <a:pt x="8407" y="6573"/>
                    <a:pt x="8618" y="6573"/>
                  </a:cubicBezTo>
                  <a:cubicBezTo>
                    <a:pt x="8628" y="6573"/>
                    <a:pt x="8638" y="6574"/>
                    <a:pt x="8647" y="6574"/>
                  </a:cubicBezTo>
                  <a:cubicBezTo>
                    <a:pt x="8733" y="6574"/>
                    <a:pt x="8814" y="6555"/>
                    <a:pt x="8888" y="6520"/>
                  </a:cubicBezTo>
                  <a:cubicBezTo>
                    <a:pt x="9268" y="6356"/>
                    <a:pt x="9292" y="5938"/>
                    <a:pt x="9287" y="5769"/>
                  </a:cubicBezTo>
                  <a:cubicBezTo>
                    <a:pt x="9285" y="5637"/>
                    <a:pt x="9187" y="5573"/>
                    <a:pt x="9089" y="5573"/>
                  </a:cubicBezTo>
                  <a:cubicBezTo>
                    <a:pt x="8984" y="5573"/>
                    <a:pt x="8880" y="5645"/>
                    <a:pt x="8893" y="5784"/>
                  </a:cubicBezTo>
                  <a:cubicBezTo>
                    <a:pt x="8898" y="5923"/>
                    <a:pt x="8873" y="6097"/>
                    <a:pt x="8734" y="6159"/>
                  </a:cubicBezTo>
                  <a:cubicBezTo>
                    <a:pt x="8694" y="6173"/>
                    <a:pt x="8653" y="6180"/>
                    <a:pt x="8612" y="6180"/>
                  </a:cubicBezTo>
                  <a:cubicBezTo>
                    <a:pt x="8510" y="6180"/>
                    <a:pt x="8411" y="6138"/>
                    <a:pt x="8339" y="6063"/>
                  </a:cubicBezTo>
                  <a:cubicBezTo>
                    <a:pt x="8262" y="5986"/>
                    <a:pt x="8248" y="5866"/>
                    <a:pt x="8306" y="5769"/>
                  </a:cubicBezTo>
                  <a:cubicBezTo>
                    <a:pt x="8493" y="5380"/>
                    <a:pt x="8888" y="5221"/>
                    <a:pt x="9345" y="5033"/>
                  </a:cubicBezTo>
                  <a:cubicBezTo>
                    <a:pt x="10158" y="4706"/>
                    <a:pt x="11169" y="4292"/>
                    <a:pt x="11169" y="2319"/>
                  </a:cubicBezTo>
                  <a:lnTo>
                    <a:pt x="11169" y="1497"/>
                  </a:lnTo>
                  <a:cubicBezTo>
                    <a:pt x="11169" y="1343"/>
                    <a:pt x="11106" y="1189"/>
                    <a:pt x="10995" y="1078"/>
                  </a:cubicBezTo>
                  <a:cubicBezTo>
                    <a:pt x="10885" y="967"/>
                    <a:pt x="10736" y="905"/>
                    <a:pt x="10577" y="905"/>
                  </a:cubicBezTo>
                  <a:cubicBezTo>
                    <a:pt x="10134" y="910"/>
                    <a:pt x="9720" y="1126"/>
                    <a:pt x="9470" y="1487"/>
                  </a:cubicBezTo>
                  <a:lnTo>
                    <a:pt x="9316" y="1713"/>
                  </a:lnTo>
                  <a:cubicBezTo>
                    <a:pt x="9230" y="1838"/>
                    <a:pt x="9090" y="1910"/>
                    <a:pt x="8936" y="1910"/>
                  </a:cubicBezTo>
                  <a:lnTo>
                    <a:pt x="8926" y="1910"/>
                  </a:lnTo>
                  <a:lnTo>
                    <a:pt x="8926" y="1261"/>
                  </a:lnTo>
                  <a:lnTo>
                    <a:pt x="8965" y="1261"/>
                  </a:lnTo>
                  <a:cubicBezTo>
                    <a:pt x="9172" y="1261"/>
                    <a:pt x="9335" y="1092"/>
                    <a:pt x="9335" y="886"/>
                  </a:cubicBezTo>
                  <a:lnTo>
                    <a:pt x="9335" y="376"/>
                  </a:lnTo>
                  <a:cubicBezTo>
                    <a:pt x="9335" y="169"/>
                    <a:pt x="9172" y="0"/>
                    <a:pt x="8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74"/>
            <p:cNvSpPr/>
            <p:nvPr/>
          </p:nvSpPr>
          <p:spPr>
            <a:xfrm>
              <a:off x="4137695" y="3884190"/>
              <a:ext cx="94944" cy="87442"/>
            </a:xfrm>
            <a:custGeom>
              <a:rect b="b" l="l" r="r" t="t"/>
              <a:pathLst>
                <a:path extrusionOk="0" h="3334" w="3620">
                  <a:moveTo>
                    <a:pt x="1815" y="592"/>
                  </a:moveTo>
                  <a:lnTo>
                    <a:pt x="2118" y="1208"/>
                  </a:lnTo>
                  <a:cubicBezTo>
                    <a:pt x="2152" y="1280"/>
                    <a:pt x="2219" y="1328"/>
                    <a:pt x="2301" y="1338"/>
                  </a:cubicBezTo>
                  <a:lnTo>
                    <a:pt x="2979" y="1439"/>
                  </a:lnTo>
                  <a:lnTo>
                    <a:pt x="2484" y="1920"/>
                  </a:lnTo>
                  <a:cubicBezTo>
                    <a:pt x="2426" y="1973"/>
                    <a:pt x="2402" y="2050"/>
                    <a:pt x="2416" y="2127"/>
                  </a:cubicBezTo>
                  <a:lnTo>
                    <a:pt x="2532" y="2810"/>
                  </a:lnTo>
                  <a:lnTo>
                    <a:pt x="1921" y="2488"/>
                  </a:lnTo>
                  <a:cubicBezTo>
                    <a:pt x="1887" y="2468"/>
                    <a:pt x="1849" y="2459"/>
                    <a:pt x="1810" y="2459"/>
                  </a:cubicBezTo>
                  <a:cubicBezTo>
                    <a:pt x="1772" y="2459"/>
                    <a:pt x="1733" y="2468"/>
                    <a:pt x="1699" y="2488"/>
                  </a:cubicBezTo>
                  <a:lnTo>
                    <a:pt x="1088" y="2810"/>
                  </a:lnTo>
                  <a:lnTo>
                    <a:pt x="1209" y="2127"/>
                  </a:lnTo>
                  <a:cubicBezTo>
                    <a:pt x="1218" y="2050"/>
                    <a:pt x="1194" y="1973"/>
                    <a:pt x="1136" y="1920"/>
                  </a:cubicBezTo>
                  <a:lnTo>
                    <a:pt x="646" y="1439"/>
                  </a:lnTo>
                  <a:lnTo>
                    <a:pt x="1329" y="1338"/>
                  </a:lnTo>
                  <a:cubicBezTo>
                    <a:pt x="1406" y="1328"/>
                    <a:pt x="1473" y="1280"/>
                    <a:pt x="1507" y="1208"/>
                  </a:cubicBezTo>
                  <a:lnTo>
                    <a:pt x="1815" y="592"/>
                  </a:lnTo>
                  <a:close/>
                  <a:moveTo>
                    <a:pt x="1812" y="0"/>
                  </a:moveTo>
                  <a:cubicBezTo>
                    <a:pt x="1729" y="0"/>
                    <a:pt x="1646" y="43"/>
                    <a:pt x="1603" y="130"/>
                  </a:cubicBezTo>
                  <a:lnTo>
                    <a:pt x="1189" y="962"/>
                  </a:lnTo>
                  <a:lnTo>
                    <a:pt x="275" y="1092"/>
                  </a:lnTo>
                  <a:cubicBezTo>
                    <a:pt x="78" y="1121"/>
                    <a:pt x="1" y="1362"/>
                    <a:pt x="140" y="1497"/>
                  </a:cubicBezTo>
                  <a:lnTo>
                    <a:pt x="804" y="2141"/>
                  </a:lnTo>
                  <a:lnTo>
                    <a:pt x="646" y="3056"/>
                  </a:lnTo>
                  <a:cubicBezTo>
                    <a:pt x="623" y="3208"/>
                    <a:pt x="745" y="3333"/>
                    <a:pt x="883" y="3333"/>
                  </a:cubicBezTo>
                  <a:cubicBezTo>
                    <a:pt x="919" y="3333"/>
                    <a:pt x="956" y="3325"/>
                    <a:pt x="992" y="3306"/>
                  </a:cubicBezTo>
                  <a:lnTo>
                    <a:pt x="1810" y="2873"/>
                  </a:lnTo>
                  <a:lnTo>
                    <a:pt x="2633" y="3306"/>
                  </a:lnTo>
                  <a:cubicBezTo>
                    <a:pt x="2669" y="3325"/>
                    <a:pt x="2706" y="3333"/>
                    <a:pt x="2742" y="3333"/>
                  </a:cubicBezTo>
                  <a:cubicBezTo>
                    <a:pt x="2880" y="3333"/>
                    <a:pt x="3001" y="3208"/>
                    <a:pt x="2975" y="3056"/>
                  </a:cubicBezTo>
                  <a:lnTo>
                    <a:pt x="2816" y="2141"/>
                  </a:lnTo>
                  <a:lnTo>
                    <a:pt x="3480" y="1497"/>
                  </a:lnTo>
                  <a:cubicBezTo>
                    <a:pt x="3619" y="1362"/>
                    <a:pt x="3542" y="1121"/>
                    <a:pt x="3350" y="1092"/>
                  </a:cubicBezTo>
                  <a:lnTo>
                    <a:pt x="2431" y="962"/>
                  </a:lnTo>
                  <a:lnTo>
                    <a:pt x="2022" y="130"/>
                  </a:lnTo>
                  <a:cubicBezTo>
                    <a:pt x="1978" y="43"/>
                    <a:pt x="1895" y="0"/>
                    <a:pt x="18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07" name="Google Shape;19607;p74"/>
          <p:cNvGrpSpPr/>
          <p:nvPr/>
        </p:nvGrpSpPr>
        <p:grpSpPr>
          <a:xfrm>
            <a:off x="854248" y="2920644"/>
            <a:ext cx="360445" cy="321077"/>
            <a:chOff x="854248" y="2920644"/>
            <a:chExt cx="360445" cy="321077"/>
          </a:xfrm>
        </p:grpSpPr>
        <p:sp>
          <p:nvSpPr>
            <p:cNvPr id="19608" name="Google Shape;19608;p74"/>
            <p:cNvSpPr/>
            <p:nvPr/>
          </p:nvSpPr>
          <p:spPr>
            <a:xfrm>
              <a:off x="859546" y="3067046"/>
              <a:ext cx="197021" cy="169377"/>
            </a:xfrm>
            <a:custGeom>
              <a:rect b="b" l="l" r="r" t="t"/>
              <a:pathLst>
                <a:path extrusionOk="0" h="6458" w="7512">
                  <a:moveTo>
                    <a:pt x="7319" y="0"/>
                  </a:moveTo>
                  <a:lnTo>
                    <a:pt x="3566" y="3542"/>
                  </a:lnTo>
                  <a:cubicBezTo>
                    <a:pt x="3489" y="3619"/>
                    <a:pt x="3383" y="3662"/>
                    <a:pt x="3272" y="3662"/>
                  </a:cubicBezTo>
                  <a:lnTo>
                    <a:pt x="3229" y="3662"/>
                  </a:lnTo>
                  <a:cubicBezTo>
                    <a:pt x="2988" y="3662"/>
                    <a:pt x="2796" y="3469"/>
                    <a:pt x="2796" y="3229"/>
                  </a:cubicBezTo>
                  <a:lnTo>
                    <a:pt x="2796" y="3012"/>
                  </a:lnTo>
                  <a:lnTo>
                    <a:pt x="1506" y="3012"/>
                  </a:lnTo>
                  <a:lnTo>
                    <a:pt x="1506" y="3335"/>
                  </a:lnTo>
                  <a:cubicBezTo>
                    <a:pt x="1506" y="3527"/>
                    <a:pt x="1376" y="3696"/>
                    <a:pt x="1193" y="3748"/>
                  </a:cubicBezTo>
                  <a:lnTo>
                    <a:pt x="467" y="3955"/>
                  </a:lnTo>
                  <a:cubicBezTo>
                    <a:pt x="193" y="4032"/>
                    <a:pt x="0" y="4287"/>
                    <a:pt x="0" y="4576"/>
                  </a:cubicBezTo>
                  <a:lnTo>
                    <a:pt x="0" y="6457"/>
                  </a:lnTo>
                  <a:lnTo>
                    <a:pt x="3445" y="6457"/>
                  </a:lnTo>
                  <a:lnTo>
                    <a:pt x="3445" y="5307"/>
                  </a:lnTo>
                  <a:cubicBezTo>
                    <a:pt x="3440" y="5077"/>
                    <a:pt x="3532" y="4860"/>
                    <a:pt x="3696" y="4696"/>
                  </a:cubicBezTo>
                  <a:lnTo>
                    <a:pt x="7357" y="1035"/>
                  </a:lnTo>
                  <a:cubicBezTo>
                    <a:pt x="7468" y="924"/>
                    <a:pt x="7511" y="770"/>
                    <a:pt x="7473" y="626"/>
                  </a:cubicBezTo>
                  <a:lnTo>
                    <a:pt x="7319" y="0"/>
                  </a:lnTo>
                  <a:close/>
                </a:path>
              </a:pathLst>
            </a:custGeom>
            <a:solidFill>
              <a:srgbClr val="C0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74"/>
            <p:cNvSpPr/>
            <p:nvPr/>
          </p:nvSpPr>
          <p:spPr>
            <a:xfrm>
              <a:off x="1006315" y="2925942"/>
              <a:ext cx="203211" cy="169377"/>
            </a:xfrm>
            <a:custGeom>
              <a:rect b="b" l="l" r="r" t="t"/>
              <a:pathLst>
                <a:path extrusionOk="0" h="6458" w="7748">
                  <a:moveTo>
                    <a:pt x="428" y="1"/>
                  </a:moveTo>
                  <a:cubicBezTo>
                    <a:pt x="193" y="1"/>
                    <a:pt x="0" y="193"/>
                    <a:pt x="0" y="434"/>
                  </a:cubicBezTo>
                  <a:lnTo>
                    <a:pt x="0" y="6025"/>
                  </a:lnTo>
                  <a:cubicBezTo>
                    <a:pt x="0" y="6265"/>
                    <a:pt x="193" y="6458"/>
                    <a:pt x="428" y="6458"/>
                  </a:cubicBezTo>
                  <a:lnTo>
                    <a:pt x="7314" y="6458"/>
                  </a:lnTo>
                  <a:cubicBezTo>
                    <a:pt x="7550" y="6458"/>
                    <a:pt x="7747" y="6265"/>
                    <a:pt x="7747" y="6025"/>
                  </a:cubicBezTo>
                  <a:lnTo>
                    <a:pt x="7747" y="434"/>
                  </a:lnTo>
                  <a:cubicBezTo>
                    <a:pt x="7747" y="193"/>
                    <a:pt x="7550" y="1"/>
                    <a:pt x="7314"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74"/>
            <p:cNvSpPr/>
            <p:nvPr/>
          </p:nvSpPr>
          <p:spPr>
            <a:xfrm>
              <a:off x="876436" y="3067046"/>
              <a:ext cx="28299" cy="62107"/>
            </a:xfrm>
            <a:custGeom>
              <a:rect b="b" l="l" r="r" t="t"/>
              <a:pathLst>
                <a:path extrusionOk="0" h="2368" w="1079">
                  <a:moveTo>
                    <a:pt x="646" y="0"/>
                  </a:moveTo>
                  <a:cubicBezTo>
                    <a:pt x="290" y="0"/>
                    <a:pt x="1" y="289"/>
                    <a:pt x="1" y="650"/>
                  </a:cubicBezTo>
                  <a:lnTo>
                    <a:pt x="1" y="799"/>
                  </a:lnTo>
                  <a:cubicBezTo>
                    <a:pt x="1" y="982"/>
                    <a:pt x="30" y="1169"/>
                    <a:pt x="87" y="1343"/>
                  </a:cubicBezTo>
                  <a:lnTo>
                    <a:pt x="434" y="2368"/>
                  </a:lnTo>
                  <a:lnTo>
                    <a:pt x="1079" y="2368"/>
                  </a:lnTo>
                  <a:lnTo>
                    <a:pt x="1079"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74"/>
            <p:cNvSpPr/>
            <p:nvPr/>
          </p:nvSpPr>
          <p:spPr>
            <a:xfrm>
              <a:off x="887688" y="3061355"/>
              <a:ext cx="67903" cy="67798"/>
            </a:xfrm>
            <a:custGeom>
              <a:rect b="b" l="l" r="r" t="t"/>
              <a:pathLst>
                <a:path extrusionOk="0" h="2585" w="2589">
                  <a:moveTo>
                    <a:pt x="650" y="1"/>
                  </a:moveTo>
                  <a:cubicBezTo>
                    <a:pt x="289" y="1"/>
                    <a:pt x="0" y="289"/>
                    <a:pt x="0" y="650"/>
                  </a:cubicBezTo>
                  <a:cubicBezTo>
                    <a:pt x="0" y="886"/>
                    <a:pt x="193" y="1078"/>
                    <a:pt x="433" y="1078"/>
                  </a:cubicBezTo>
                  <a:lnTo>
                    <a:pt x="2156" y="2585"/>
                  </a:lnTo>
                  <a:lnTo>
                    <a:pt x="2536" y="1252"/>
                  </a:lnTo>
                  <a:cubicBezTo>
                    <a:pt x="2570" y="1136"/>
                    <a:pt x="2584" y="1016"/>
                    <a:pt x="2589" y="896"/>
                  </a:cubicBezTo>
                  <a:lnTo>
                    <a:pt x="2589" y="1"/>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74"/>
            <p:cNvSpPr/>
            <p:nvPr/>
          </p:nvSpPr>
          <p:spPr>
            <a:xfrm>
              <a:off x="899045" y="3146044"/>
              <a:ext cx="33833" cy="28299"/>
            </a:xfrm>
            <a:custGeom>
              <a:rect b="b" l="l" r="r" t="t"/>
              <a:pathLst>
                <a:path extrusionOk="0" h="1079" w="1290">
                  <a:moveTo>
                    <a:pt x="0" y="0"/>
                  </a:moveTo>
                  <a:lnTo>
                    <a:pt x="0" y="433"/>
                  </a:lnTo>
                  <a:cubicBezTo>
                    <a:pt x="0" y="789"/>
                    <a:pt x="289" y="1078"/>
                    <a:pt x="645" y="1078"/>
                  </a:cubicBezTo>
                  <a:cubicBezTo>
                    <a:pt x="1001" y="1078"/>
                    <a:pt x="1290" y="789"/>
                    <a:pt x="1290" y="433"/>
                  </a:cubicBezTo>
                  <a:lnTo>
                    <a:pt x="1290"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74"/>
            <p:cNvSpPr/>
            <p:nvPr/>
          </p:nvSpPr>
          <p:spPr>
            <a:xfrm>
              <a:off x="882128" y="3089733"/>
              <a:ext cx="67798" cy="62002"/>
            </a:xfrm>
            <a:custGeom>
              <a:rect b="b" l="l" r="r" t="t"/>
              <a:pathLst>
                <a:path extrusionOk="0" h="2364" w="2585">
                  <a:moveTo>
                    <a:pt x="811" y="1"/>
                  </a:moveTo>
                  <a:cubicBezTo>
                    <a:pt x="701" y="1"/>
                    <a:pt x="593" y="44"/>
                    <a:pt x="515" y="126"/>
                  </a:cubicBezTo>
                  <a:lnTo>
                    <a:pt x="304" y="338"/>
                  </a:lnTo>
                  <a:cubicBezTo>
                    <a:pt x="106" y="531"/>
                    <a:pt x="0" y="795"/>
                    <a:pt x="0" y="1074"/>
                  </a:cubicBezTo>
                  <a:cubicBezTo>
                    <a:pt x="0" y="1786"/>
                    <a:pt x="578" y="2364"/>
                    <a:pt x="1290" y="2364"/>
                  </a:cubicBezTo>
                  <a:cubicBezTo>
                    <a:pt x="2002" y="2364"/>
                    <a:pt x="2579" y="1786"/>
                    <a:pt x="2579" y="1074"/>
                  </a:cubicBezTo>
                  <a:lnTo>
                    <a:pt x="2579" y="800"/>
                  </a:lnTo>
                  <a:cubicBezTo>
                    <a:pt x="2584" y="685"/>
                    <a:pt x="2536" y="574"/>
                    <a:pt x="2459" y="492"/>
                  </a:cubicBezTo>
                  <a:cubicBezTo>
                    <a:pt x="2122" y="170"/>
                    <a:pt x="1516" y="20"/>
                    <a:pt x="828" y="1"/>
                  </a:cubicBezTo>
                  <a:cubicBezTo>
                    <a:pt x="822" y="1"/>
                    <a:pt x="816" y="1"/>
                    <a:pt x="811"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4" name="Google Shape;19614;p74"/>
            <p:cNvSpPr/>
            <p:nvPr/>
          </p:nvSpPr>
          <p:spPr>
            <a:xfrm>
              <a:off x="882128" y="3089628"/>
              <a:ext cx="67667" cy="60717"/>
            </a:xfrm>
            <a:custGeom>
              <a:rect b="b" l="l" r="r" t="t"/>
              <a:pathLst>
                <a:path extrusionOk="0" h="2315" w="2580">
                  <a:moveTo>
                    <a:pt x="828" y="0"/>
                  </a:moveTo>
                  <a:cubicBezTo>
                    <a:pt x="708" y="0"/>
                    <a:pt x="597" y="44"/>
                    <a:pt x="515" y="130"/>
                  </a:cubicBezTo>
                  <a:lnTo>
                    <a:pt x="304" y="342"/>
                  </a:lnTo>
                  <a:cubicBezTo>
                    <a:pt x="106" y="535"/>
                    <a:pt x="0" y="799"/>
                    <a:pt x="0" y="1073"/>
                  </a:cubicBezTo>
                  <a:cubicBezTo>
                    <a:pt x="0" y="1651"/>
                    <a:pt x="381" y="2156"/>
                    <a:pt x="934" y="2315"/>
                  </a:cubicBezTo>
                  <a:cubicBezTo>
                    <a:pt x="746" y="2089"/>
                    <a:pt x="645" y="1800"/>
                    <a:pt x="645" y="1507"/>
                  </a:cubicBezTo>
                  <a:lnTo>
                    <a:pt x="645" y="1078"/>
                  </a:lnTo>
                  <a:cubicBezTo>
                    <a:pt x="645" y="837"/>
                    <a:pt x="838" y="644"/>
                    <a:pt x="1077" y="644"/>
                  </a:cubicBezTo>
                  <a:cubicBezTo>
                    <a:pt x="1085" y="644"/>
                    <a:pt x="1094" y="645"/>
                    <a:pt x="1102" y="645"/>
                  </a:cubicBezTo>
                  <a:cubicBezTo>
                    <a:pt x="1535" y="674"/>
                    <a:pt x="2180" y="746"/>
                    <a:pt x="2579" y="939"/>
                  </a:cubicBezTo>
                  <a:cubicBezTo>
                    <a:pt x="2565" y="847"/>
                    <a:pt x="2527" y="563"/>
                    <a:pt x="2459" y="496"/>
                  </a:cubicBezTo>
                  <a:cubicBezTo>
                    <a:pt x="2122" y="174"/>
                    <a:pt x="1516" y="24"/>
                    <a:pt x="82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5" name="Google Shape;19615;p74"/>
            <p:cNvSpPr/>
            <p:nvPr/>
          </p:nvSpPr>
          <p:spPr>
            <a:xfrm>
              <a:off x="859546" y="3175576"/>
              <a:ext cx="22608" cy="60717"/>
            </a:xfrm>
            <a:custGeom>
              <a:rect b="b" l="l" r="r" t="t"/>
              <a:pathLst>
                <a:path extrusionOk="0" h="2315" w="862">
                  <a:moveTo>
                    <a:pt x="173" y="0"/>
                  </a:moveTo>
                  <a:cubicBezTo>
                    <a:pt x="63" y="116"/>
                    <a:pt x="0" y="274"/>
                    <a:pt x="0" y="433"/>
                  </a:cubicBezTo>
                  <a:lnTo>
                    <a:pt x="0" y="2315"/>
                  </a:lnTo>
                  <a:lnTo>
                    <a:pt x="861" y="2315"/>
                  </a:lnTo>
                  <a:lnTo>
                    <a:pt x="861" y="953"/>
                  </a:lnTo>
                  <a:cubicBezTo>
                    <a:pt x="861" y="785"/>
                    <a:pt x="789" y="621"/>
                    <a:pt x="674" y="501"/>
                  </a:cubicBezTo>
                  <a:lnTo>
                    <a:pt x="173" y="0"/>
                  </a:ln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74"/>
            <p:cNvSpPr/>
            <p:nvPr/>
          </p:nvSpPr>
          <p:spPr>
            <a:xfrm>
              <a:off x="949900" y="3067046"/>
              <a:ext cx="106667" cy="139216"/>
            </a:xfrm>
            <a:custGeom>
              <a:rect b="b" l="l" r="r" t="t"/>
              <a:pathLst>
                <a:path extrusionOk="0" h="5308" w="4067">
                  <a:moveTo>
                    <a:pt x="3874" y="0"/>
                  </a:moveTo>
                  <a:lnTo>
                    <a:pt x="279" y="3392"/>
                  </a:lnTo>
                  <a:cubicBezTo>
                    <a:pt x="174" y="3493"/>
                    <a:pt x="106" y="3623"/>
                    <a:pt x="82" y="3763"/>
                  </a:cubicBezTo>
                  <a:cubicBezTo>
                    <a:pt x="10" y="4290"/>
                    <a:pt x="2" y="5079"/>
                    <a:pt x="0" y="5266"/>
                  </a:cubicBezTo>
                  <a:lnTo>
                    <a:pt x="0" y="5266"/>
                  </a:lnTo>
                  <a:cubicBezTo>
                    <a:pt x="7" y="5051"/>
                    <a:pt x="97" y="4850"/>
                    <a:pt x="251" y="4696"/>
                  </a:cubicBezTo>
                  <a:lnTo>
                    <a:pt x="3912" y="1035"/>
                  </a:lnTo>
                  <a:cubicBezTo>
                    <a:pt x="4023" y="929"/>
                    <a:pt x="4066" y="770"/>
                    <a:pt x="4028" y="626"/>
                  </a:cubicBezTo>
                  <a:lnTo>
                    <a:pt x="3874" y="0"/>
                  </a:lnTo>
                  <a:close/>
                  <a:moveTo>
                    <a:pt x="0" y="5266"/>
                  </a:moveTo>
                  <a:cubicBezTo>
                    <a:pt x="0" y="5280"/>
                    <a:pt x="0" y="5294"/>
                    <a:pt x="0" y="5307"/>
                  </a:cubicBezTo>
                  <a:cubicBezTo>
                    <a:pt x="0" y="5307"/>
                    <a:pt x="0" y="5293"/>
                    <a:pt x="0" y="5266"/>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74"/>
            <p:cNvSpPr/>
            <p:nvPr/>
          </p:nvSpPr>
          <p:spPr>
            <a:xfrm>
              <a:off x="1031179" y="3067046"/>
              <a:ext cx="25388" cy="33833"/>
            </a:xfrm>
            <a:custGeom>
              <a:rect b="b" l="l" r="r" t="t"/>
              <a:pathLst>
                <a:path extrusionOk="0" h="1290" w="968">
                  <a:moveTo>
                    <a:pt x="775" y="0"/>
                  </a:moveTo>
                  <a:lnTo>
                    <a:pt x="0" y="732"/>
                  </a:lnTo>
                  <a:lnTo>
                    <a:pt x="558" y="1290"/>
                  </a:lnTo>
                  <a:lnTo>
                    <a:pt x="813" y="1035"/>
                  </a:lnTo>
                  <a:cubicBezTo>
                    <a:pt x="924" y="924"/>
                    <a:pt x="967" y="770"/>
                    <a:pt x="929" y="626"/>
                  </a:cubicBezTo>
                  <a:lnTo>
                    <a:pt x="775" y="0"/>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8" name="Google Shape;19618;p74"/>
            <p:cNvSpPr/>
            <p:nvPr/>
          </p:nvSpPr>
          <p:spPr>
            <a:xfrm>
              <a:off x="891963" y="3084330"/>
              <a:ext cx="48757" cy="16314"/>
            </a:xfrm>
            <a:custGeom>
              <a:rect b="b" l="l" r="r" t="t"/>
              <a:pathLst>
                <a:path extrusionOk="0" h="622" w="1859">
                  <a:moveTo>
                    <a:pt x="270" y="0"/>
                  </a:moveTo>
                  <a:cubicBezTo>
                    <a:pt x="1" y="0"/>
                    <a:pt x="1" y="405"/>
                    <a:pt x="270" y="405"/>
                  </a:cubicBezTo>
                  <a:cubicBezTo>
                    <a:pt x="496" y="405"/>
                    <a:pt x="1156" y="438"/>
                    <a:pt x="1473" y="597"/>
                  </a:cubicBezTo>
                  <a:cubicBezTo>
                    <a:pt x="1506" y="614"/>
                    <a:pt x="1538" y="621"/>
                    <a:pt x="1568" y="621"/>
                  </a:cubicBezTo>
                  <a:cubicBezTo>
                    <a:pt x="1752" y="621"/>
                    <a:pt x="1858" y="340"/>
                    <a:pt x="1651" y="236"/>
                  </a:cubicBezTo>
                  <a:cubicBezTo>
                    <a:pt x="1184" y="0"/>
                    <a:pt x="309"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9" name="Google Shape;19619;p74"/>
            <p:cNvSpPr/>
            <p:nvPr/>
          </p:nvSpPr>
          <p:spPr>
            <a:xfrm>
              <a:off x="876830" y="3191601"/>
              <a:ext cx="10622" cy="49990"/>
            </a:xfrm>
            <a:custGeom>
              <a:rect b="b" l="l" r="r" t="t"/>
              <a:pathLst>
                <a:path extrusionOk="0" h="1906" w="405">
                  <a:moveTo>
                    <a:pt x="202" y="0"/>
                  </a:moveTo>
                  <a:cubicBezTo>
                    <a:pt x="92" y="0"/>
                    <a:pt x="0" y="92"/>
                    <a:pt x="0" y="202"/>
                  </a:cubicBezTo>
                  <a:lnTo>
                    <a:pt x="0" y="1704"/>
                  </a:lnTo>
                  <a:cubicBezTo>
                    <a:pt x="0" y="1838"/>
                    <a:pt x="101" y="1906"/>
                    <a:pt x="202" y="1906"/>
                  </a:cubicBezTo>
                  <a:cubicBezTo>
                    <a:pt x="303" y="1906"/>
                    <a:pt x="404" y="1838"/>
                    <a:pt x="404" y="1704"/>
                  </a:cubicBezTo>
                  <a:lnTo>
                    <a:pt x="404" y="202"/>
                  </a:lnTo>
                  <a:cubicBezTo>
                    <a:pt x="404" y="92"/>
                    <a:pt x="313"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74"/>
            <p:cNvSpPr/>
            <p:nvPr/>
          </p:nvSpPr>
          <p:spPr>
            <a:xfrm>
              <a:off x="854248" y="3056057"/>
              <a:ext cx="208614" cy="185664"/>
            </a:xfrm>
            <a:custGeom>
              <a:rect b="b" l="l" r="r" t="t"/>
              <a:pathLst>
                <a:path extrusionOk="0" h="7079" w="7954">
                  <a:moveTo>
                    <a:pt x="7405" y="794"/>
                  </a:moveTo>
                  <a:lnTo>
                    <a:pt x="7477" y="1093"/>
                  </a:lnTo>
                  <a:cubicBezTo>
                    <a:pt x="7497" y="1170"/>
                    <a:pt x="7477" y="1252"/>
                    <a:pt x="7420" y="1309"/>
                  </a:cubicBezTo>
                  <a:lnTo>
                    <a:pt x="7304" y="1425"/>
                  </a:lnTo>
                  <a:lnTo>
                    <a:pt x="7030" y="1151"/>
                  </a:lnTo>
                  <a:lnTo>
                    <a:pt x="7405" y="794"/>
                  </a:lnTo>
                  <a:close/>
                  <a:moveTo>
                    <a:pt x="3657" y="405"/>
                  </a:moveTo>
                  <a:lnTo>
                    <a:pt x="3657" y="1242"/>
                  </a:lnTo>
                  <a:cubicBezTo>
                    <a:pt x="3657" y="1377"/>
                    <a:pt x="3628" y="1511"/>
                    <a:pt x="3565" y="1632"/>
                  </a:cubicBezTo>
                  <a:lnTo>
                    <a:pt x="3464" y="1834"/>
                  </a:lnTo>
                  <a:cubicBezTo>
                    <a:pt x="3450" y="1863"/>
                    <a:pt x="3445" y="1892"/>
                    <a:pt x="3445" y="1925"/>
                  </a:cubicBezTo>
                  <a:lnTo>
                    <a:pt x="3445" y="2358"/>
                  </a:lnTo>
                  <a:cubicBezTo>
                    <a:pt x="3445" y="2958"/>
                    <a:pt x="2954" y="3446"/>
                    <a:pt x="2354" y="3446"/>
                  </a:cubicBezTo>
                  <a:cubicBezTo>
                    <a:pt x="2342" y="3446"/>
                    <a:pt x="2331" y="3446"/>
                    <a:pt x="2319" y="3446"/>
                  </a:cubicBezTo>
                  <a:cubicBezTo>
                    <a:pt x="1737" y="3426"/>
                    <a:pt x="1265" y="2916"/>
                    <a:pt x="1265" y="2301"/>
                  </a:cubicBezTo>
                  <a:lnTo>
                    <a:pt x="1265" y="1925"/>
                  </a:lnTo>
                  <a:cubicBezTo>
                    <a:pt x="1265" y="1892"/>
                    <a:pt x="1256" y="1863"/>
                    <a:pt x="1241" y="1834"/>
                  </a:cubicBezTo>
                  <a:lnTo>
                    <a:pt x="1116" y="1588"/>
                  </a:lnTo>
                  <a:cubicBezTo>
                    <a:pt x="1073" y="1497"/>
                    <a:pt x="1049" y="1396"/>
                    <a:pt x="1049" y="1290"/>
                  </a:cubicBezTo>
                  <a:lnTo>
                    <a:pt x="1049" y="1280"/>
                  </a:lnTo>
                  <a:cubicBezTo>
                    <a:pt x="1049" y="794"/>
                    <a:pt x="1439" y="405"/>
                    <a:pt x="1925" y="405"/>
                  </a:cubicBezTo>
                  <a:close/>
                  <a:moveTo>
                    <a:pt x="2810" y="3778"/>
                  </a:moveTo>
                  <a:cubicBezTo>
                    <a:pt x="2820" y="3831"/>
                    <a:pt x="2839" y="3884"/>
                    <a:pt x="2863" y="3927"/>
                  </a:cubicBezTo>
                  <a:lnTo>
                    <a:pt x="2858" y="3937"/>
                  </a:lnTo>
                  <a:lnTo>
                    <a:pt x="2666" y="4124"/>
                  </a:lnTo>
                  <a:cubicBezTo>
                    <a:pt x="2579" y="4211"/>
                    <a:pt x="2466" y="4254"/>
                    <a:pt x="2353" y="4254"/>
                  </a:cubicBezTo>
                  <a:cubicBezTo>
                    <a:pt x="2240" y="4254"/>
                    <a:pt x="2127" y="4211"/>
                    <a:pt x="2040" y="4124"/>
                  </a:cubicBezTo>
                  <a:lnTo>
                    <a:pt x="1872" y="3961"/>
                  </a:lnTo>
                  <a:cubicBezTo>
                    <a:pt x="1891" y="3903"/>
                    <a:pt x="1905" y="3840"/>
                    <a:pt x="1905" y="3778"/>
                  </a:cubicBezTo>
                  <a:cubicBezTo>
                    <a:pt x="2035" y="3821"/>
                    <a:pt x="2170" y="3845"/>
                    <a:pt x="2305" y="3850"/>
                  </a:cubicBezTo>
                  <a:lnTo>
                    <a:pt x="2353" y="3850"/>
                  </a:lnTo>
                  <a:cubicBezTo>
                    <a:pt x="2507" y="3850"/>
                    <a:pt x="2661" y="3826"/>
                    <a:pt x="2810" y="3778"/>
                  </a:cubicBezTo>
                  <a:close/>
                  <a:moveTo>
                    <a:pt x="1925" y="1"/>
                  </a:moveTo>
                  <a:cubicBezTo>
                    <a:pt x="1217" y="5"/>
                    <a:pt x="650" y="573"/>
                    <a:pt x="650" y="1280"/>
                  </a:cubicBezTo>
                  <a:lnTo>
                    <a:pt x="650" y="1290"/>
                  </a:lnTo>
                  <a:cubicBezTo>
                    <a:pt x="650" y="1458"/>
                    <a:pt x="683" y="1617"/>
                    <a:pt x="760" y="1766"/>
                  </a:cubicBezTo>
                  <a:lnTo>
                    <a:pt x="861" y="1973"/>
                  </a:lnTo>
                  <a:lnTo>
                    <a:pt x="861" y="2301"/>
                  </a:lnTo>
                  <a:cubicBezTo>
                    <a:pt x="861" y="2806"/>
                    <a:pt x="1102" y="3277"/>
                    <a:pt x="1506" y="3571"/>
                  </a:cubicBezTo>
                  <a:lnTo>
                    <a:pt x="1506" y="3754"/>
                  </a:lnTo>
                  <a:cubicBezTo>
                    <a:pt x="1501" y="3855"/>
                    <a:pt x="1434" y="3941"/>
                    <a:pt x="1338" y="3970"/>
                  </a:cubicBezTo>
                  <a:lnTo>
                    <a:pt x="611" y="4182"/>
                  </a:lnTo>
                  <a:cubicBezTo>
                    <a:pt x="250" y="4288"/>
                    <a:pt x="0" y="4620"/>
                    <a:pt x="0" y="4995"/>
                  </a:cubicBezTo>
                  <a:lnTo>
                    <a:pt x="0" y="6876"/>
                  </a:lnTo>
                  <a:cubicBezTo>
                    <a:pt x="0" y="7011"/>
                    <a:pt x="101" y="7079"/>
                    <a:pt x="202" y="7079"/>
                  </a:cubicBezTo>
                  <a:cubicBezTo>
                    <a:pt x="303" y="7079"/>
                    <a:pt x="404" y="7011"/>
                    <a:pt x="404" y="6876"/>
                  </a:cubicBezTo>
                  <a:lnTo>
                    <a:pt x="404" y="4995"/>
                  </a:lnTo>
                  <a:cubicBezTo>
                    <a:pt x="404" y="4798"/>
                    <a:pt x="534" y="4625"/>
                    <a:pt x="727" y="4567"/>
                  </a:cubicBezTo>
                  <a:lnTo>
                    <a:pt x="1453" y="4360"/>
                  </a:lnTo>
                  <a:cubicBezTo>
                    <a:pt x="1511" y="4341"/>
                    <a:pt x="1573" y="4317"/>
                    <a:pt x="1626" y="4278"/>
                  </a:cubicBezTo>
                  <a:lnTo>
                    <a:pt x="1756" y="4408"/>
                  </a:lnTo>
                  <a:cubicBezTo>
                    <a:pt x="1920" y="4574"/>
                    <a:pt x="2136" y="4657"/>
                    <a:pt x="2354" y="4657"/>
                  </a:cubicBezTo>
                  <a:cubicBezTo>
                    <a:pt x="2571" y="4657"/>
                    <a:pt x="2788" y="4574"/>
                    <a:pt x="2954" y="4408"/>
                  </a:cubicBezTo>
                  <a:lnTo>
                    <a:pt x="3142" y="4220"/>
                  </a:lnTo>
                  <a:lnTo>
                    <a:pt x="3147" y="4216"/>
                  </a:lnTo>
                  <a:cubicBezTo>
                    <a:pt x="3233" y="4259"/>
                    <a:pt x="3330" y="4278"/>
                    <a:pt x="3431" y="4278"/>
                  </a:cubicBezTo>
                  <a:lnTo>
                    <a:pt x="3474" y="4278"/>
                  </a:lnTo>
                  <a:cubicBezTo>
                    <a:pt x="3633" y="4278"/>
                    <a:pt x="3792" y="4216"/>
                    <a:pt x="3907" y="4105"/>
                  </a:cubicBezTo>
                  <a:lnTo>
                    <a:pt x="6736" y="1430"/>
                  </a:lnTo>
                  <a:lnTo>
                    <a:pt x="7020" y="1709"/>
                  </a:lnTo>
                  <a:lnTo>
                    <a:pt x="3753" y="4976"/>
                  </a:lnTo>
                  <a:cubicBezTo>
                    <a:pt x="3556" y="5173"/>
                    <a:pt x="3440" y="5447"/>
                    <a:pt x="3445" y="5726"/>
                  </a:cubicBezTo>
                  <a:lnTo>
                    <a:pt x="3445" y="6876"/>
                  </a:lnTo>
                  <a:cubicBezTo>
                    <a:pt x="3445" y="7011"/>
                    <a:pt x="3545" y="7079"/>
                    <a:pt x="3645" y="7079"/>
                  </a:cubicBezTo>
                  <a:cubicBezTo>
                    <a:pt x="3745" y="7079"/>
                    <a:pt x="3845" y="7011"/>
                    <a:pt x="3845" y="6876"/>
                  </a:cubicBezTo>
                  <a:lnTo>
                    <a:pt x="3845" y="5726"/>
                  </a:lnTo>
                  <a:cubicBezTo>
                    <a:pt x="3845" y="5553"/>
                    <a:pt x="3917" y="5385"/>
                    <a:pt x="4042" y="5260"/>
                  </a:cubicBezTo>
                  <a:lnTo>
                    <a:pt x="7704" y="1598"/>
                  </a:lnTo>
                  <a:cubicBezTo>
                    <a:pt x="7862" y="1439"/>
                    <a:pt x="7925" y="1208"/>
                    <a:pt x="7867" y="997"/>
                  </a:cubicBezTo>
                  <a:lnTo>
                    <a:pt x="7737" y="477"/>
                  </a:lnTo>
                  <a:lnTo>
                    <a:pt x="7872" y="352"/>
                  </a:lnTo>
                  <a:cubicBezTo>
                    <a:pt x="7954" y="275"/>
                    <a:pt x="7954" y="145"/>
                    <a:pt x="7882" y="68"/>
                  </a:cubicBezTo>
                  <a:cubicBezTo>
                    <a:pt x="7841" y="25"/>
                    <a:pt x="7787" y="3"/>
                    <a:pt x="7732" y="3"/>
                  </a:cubicBezTo>
                  <a:cubicBezTo>
                    <a:pt x="7682" y="3"/>
                    <a:pt x="7632" y="22"/>
                    <a:pt x="7593" y="58"/>
                  </a:cubicBezTo>
                  <a:lnTo>
                    <a:pt x="3633" y="3811"/>
                  </a:lnTo>
                  <a:cubicBezTo>
                    <a:pt x="3590" y="3855"/>
                    <a:pt x="3532" y="3874"/>
                    <a:pt x="3474" y="3874"/>
                  </a:cubicBezTo>
                  <a:lnTo>
                    <a:pt x="3431" y="3874"/>
                  </a:lnTo>
                  <a:cubicBezTo>
                    <a:pt x="3301" y="3874"/>
                    <a:pt x="3200" y="3773"/>
                    <a:pt x="3200" y="3643"/>
                  </a:cubicBezTo>
                  <a:lnTo>
                    <a:pt x="3200" y="3585"/>
                  </a:lnTo>
                  <a:cubicBezTo>
                    <a:pt x="3267" y="3537"/>
                    <a:pt x="3330" y="3484"/>
                    <a:pt x="3392" y="3426"/>
                  </a:cubicBezTo>
                  <a:cubicBezTo>
                    <a:pt x="3681" y="3147"/>
                    <a:pt x="3845" y="2758"/>
                    <a:pt x="3845" y="2353"/>
                  </a:cubicBezTo>
                  <a:lnTo>
                    <a:pt x="3845" y="1973"/>
                  </a:lnTo>
                  <a:lnTo>
                    <a:pt x="3926" y="1810"/>
                  </a:lnTo>
                  <a:cubicBezTo>
                    <a:pt x="4013" y="1632"/>
                    <a:pt x="4061" y="1439"/>
                    <a:pt x="4061" y="1242"/>
                  </a:cubicBezTo>
                  <a:lnTo>
                    <a:pt x="4061" y="203"/>
                  </a:lnTo>
                  <a:cubicBezTo>
                    <a:pt x="4061" y="92"/>
                    <a:pt x="3970" y="1"/>
                    <a:pt x="3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74"/>
            <p:cNvSpPr/>
            <p:nvPr/>
          </p:nvSpPr>
          <p:spPr>
            <a:xfrm>
              <a:off x="1000938" y="2920644"/>
              <a:ext cx="213754" cy="179868"/>
            </a:xfrm>
            <a:custGeom>
              <a:rect b="b" l="l" r="r" t="t"/>
              <a:pathLst>
                <a:path extrusionOk="0" h="6858" w="8150">
                  <a:moveTo>
                    <a:pt x="633" y="1"/>
                  </a:moveTo>
                  <a:cubicBezTo>
                    <a:pt x="282" y="1"/>
                    <a:pt x="3" y="284"/>
                    <a:pt x="3" y="631"/>
                  </a:cubicBezTo>
                  <a:lnTo>
                    <a:pt x="3" y="6092"/>
                  </a:lnTo>
                  <a:cubicBezTo>
                    <a:pt x="1" y="6227"/>
                    <a:pt x="100" y="6294"/>
                    <a:pt x="201" y="6294"/>
                  </a:cubicBezTo>
                  <a:cubicBezTo>
                    <a:pt x="301" y="6294"/>
                    <a:pt x="402" y="6227"/>
                    <a:pt x="402" y="6092"/>
                  </a:cubicBezTo>
                  <a:lnTo>
                    <a:pt x="402" y="631"/>
                  </a:lnTo>
                  <a:cubicBezTo>
                    <a:pt x="402" y="506"/>
                    <a:pt x="508" y="405"/>
                    <a:pt x="633" y="405"/>
                  </a:cubicBezTo>
                  <a:lnTo>
                    <a:pt x="7519" y="405"/>
                  </a:lnTo>
                  <a:cubicBezTo>
                    <a:pt x="7644" y="405"/>
                    <a:pt x="7750" y="506"/>
                    <a:pt x="7750" y="631"/>
                  </a:cubicBezTo>
                  <a:lnTo>
                    <a:pt x="7750" y="6227"/>
                  </a:lnTo>
                  <a:cubicBezTo>
                    <a:pt x="7750" y="6352"/>
                    <a:pt x="7644" y="6458"/>
                    <a:pt x="7519" y="6458"/>
                  </a:cubicBezTo>
                  <a:lnTo>
                    <a:pt x="2919" y="6458"/>
                  </a:lnTo>
                  <a:cubicBezTo>
                    <a:pt x="2650" y="6458"/>
                    <a:pt x="2650" y="6857"/>
                    <a:pt x="2919" y="6857"/>
                  </a:cubicBezTo>
                  <a:lnTo>
                    <a:pt x="7519" y="6857"/>
                  </a:lnTo>
                  <a:cubicBezTo>
                    <a:pt x="7865" y="6857"/>
                    <a:pt x="8149" y="6573"/>
                    <a:pt x="8149" y="6227"/>
                  </a:cubicBezTo>
                  <a:lnTo>
                    <a:pt x="8149" y="636"/>
                  </a:lnTo>
                  <a:cubicBezTo>
                    <a:pt x="8149" y="284"/>
                    <a:pt x="7870" y="1"/>
                    <a:pt x="75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2" name="Google Shape;19622;p74"/>
            <p:cNvSpPr/>
            <p:nvPr/>
          </p:nvSpPr>
          <p:spPr>
            <a:xfrm>
              <a:off x="1027376" y="2954478"/>
              <a:ext cx="159044" cy="100819"/>
            </a:xfrm>
            <a:custGeom>
              <a:rect b="b" l="l" r="r" t="t"/>
              <a:pathLst>
                <a:path extrusionOk="0" h="3844" w="6064">
                  <a:moveTo>
                    <a:pt x="4793" y="0"/>
                  </a:moveTo>
                  <a:cubicBezTo>
                    <a:pt x="4524" y="0"/>
                    <a:pt x="4524" y="404"/>
                    <a:pt x="4793" y="404"/>
                  </a:cubicBezTo>
                  <a:lnTo>
                    <a:pt x="5380" y="404"/>
                  </a:lnTo>
                  <a:lnTo>
                    <a:pt x="3176" y="2608"/>
                  </a:lnTo>
                  <a:lnTo>
                    <a:pt x="2243" y="1675"/>
                  </a:lnTo>
                  <a:cubicBezTo>
                    <a:pt x="2202" y="1636"/>
                    <a:pt x="2150" y="1617"/>
                    <a:pt x="2099" y="1617"/>
                  </a:cubicBezTo>
                  <a:cubicBezTo>
                    <a:pt x="2047" y="1617"/>
                    <a:pt x="1995" y="1636"/>
                    <a:pt x="1954" y="1675"/>
                  </a:cubicBezTo>
                  <a:lnTo>
                    <a:pt x="131" y="3503"/>
                  </a:lnTo>
                  <a:cubicBezTo>
                    <a:pt x="1" y="3652"/>
                    <a:pt x="129" y="3843"/>
                    <a:pt x="280" y="3843"/>
                  </a:cubicBezTo>
                  <a:cubicBezTo>
                    <a:pt x="325" y="3843"/>
                    <a:pt x="372" y="3826"/>
                    <a:pt x="415" y="3787"/>
                  </a:cubicBezTo>
                  <a:lnTo>
                    <a:pt x="2099" y="2103"/>
                  </a:lnTo>
                  <a:lnTo>
                    <a:pt x="3032" y="3036"/>
                  </a:lnTo>
                  <a:cubicBezTo>
                    <a:pt x="3071" y="3077"/>
                    <a:pt x="3122" y="3098"/>
                    <a:pt x="3174" y="3098"/>
                  </a:cubicBezTo>
                  <a:cubicBezTo>
                    <a:pt x="3226" y="3098"/>
                    <a:pt x="3278" y="3077"/>
                    <a:pt x="3316" y="3036"/>
                  </a:cubicBezTo>
                  <a:lnTo>
                    <a:pt x="5664" y="693"/>
                  </a:lnTo>
                  <a:lnTo>
                    <a:pt x="5664" y="1285"/>
                  </a:lnTo>
                  <a:cubicBezTo>
                    <a:pt x="5664" y="1417"/>
                    <a:pt x="5764" y="1483"/>
                    <a:pt x="5864" y="1483"/>
                  </a:cubicBezTo>
                  <a:cubicBezTo>
                    <a:pt x="5964" y="1483"/>
                    <a:pt x="6064" y="1417"/>
                    <a:pt x="6064" y="1285"/>
                  </a:cubicBezTo>
                  <a:lnTo>
                    <a:pt x="6064" y="202"/>
                  </a:lnTo>
                  <a:cubicBezTo>
                    <a:pt x="6064" y="91"/>
                    <a:pt x="5977" y="0"/>
                    <a:pt x="5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3" name="Google Shape;19623;p74"/>
          <p:cNvGrpSpPr/>
          <p:nvPr/>
        </p:nvGrpSpPr>
        <p:grpSpPr>
          <a:xfrm>
            <a:off x="1274858" y="2929850"/>
            <a:ext cx="412191" cy="302665"/>
            <a:chOff x="1274858" y="2929850"/>
            <a:chExt cx="412191" cy="302665"/>
          </a:xfrm>
        </p:grpSpPr>
        <p:sp>
          <p:nvSpPr>
            <p:cNvPr id="19624" name="Google Shape;19624;p74"/>
            <p:cNvSpPr/>
            <p:nvPr/>
          </p:nvSpPr>
          <p:spPr>
            <a:xfrm>
              <a:off x="1300220" y="2935909"/>
              <a:ext cx="361467" cy="264662"/>
            </a:xfrm>
            <a:custGeom>
              <a:rect b="b" l="l" r="r" t="t"/>
              <a:pathLst>
                <a:path extrusionOk="0" h="10091" w="13782">
                  <a:moveTo>
                    <a:pt x="491" y="1"/>
                  </a:moveTo>
                  <a:cubicBezTo>
                    <a:pt x="222" y="1"/>
                    <a:pt x="1" y="222"/>
                    <a:pt x="1" y="492"/>
                  </a:cubicBezTo>
                  <a:lnTo>
                    <a:pt x="1" y="10091"/>
                  </a:lnTo>
                  <a:lnTo>
                    <a:pt x="13782" y="10091"/>
                  </a:lnTo>
                  <a:lnTo>
                    <a:pt x="13782" y="492"/>
                  </a:lnTo>
                  <a:cubicBezTo>
                    <a:pt x="13782" y="222"/>
                    <a:pt x="13560" y="1"/>
                    <a:pt x="13291"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74"/>
            <p:cNvSpPr/>
            <p:nvPr/>
          </p:nvSpPr>
          <p:spPr>
            <a:xfrm>
              <a:off x="1325976" y="2961795"/>
              <a:ext cx="309852" cy="206489"/>
            </a:xfrm>
            <a:custGeom>
              <a:rect b="b" l="l" r="r" t="t"/>
              <a:pathLst>
                <a:path extrusionOk="0" h="7873" w="11814">
                  <a:moveTo>
                    <a:pt x="0" y="0"/>
                  </a:moveTo>
                  <a:lnTo>
                    <a:pt x="0" y="7872"/>
                  </a:lnTo>
                  <a:lnTo>
                    <a:pt x="11813" y="7872"/>
                  </a:lnTo>
                  <a:lnTo>
                    <a:pt x="11813" y="0"/>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74"/>
            <p:cNvSpPr/>
            <p:nvPr/>
          </p:nvSpPr>
          <p:spPr>
            <a:xfrm>
              <a:off x="1325976" y="3129494"/>
              <a:ext cx="180865" cy="38790"/>
            </a:xfrm>
            <a:custGeom>
              <a:rect b="b" l="l" r="r" t="t"/>
              <a:pathLst>
                <a:path extrusionOk="0" h="1479" w="6896">
                  <a:moveTo>
                    <a:pt x="0" y="1"/>
                  </a:moveTo>
                  <a:lnTo>
                    <a:pt x="0" y="1478"/>
                  </a:lnTo>
                  <a:lnTo>
                    <a:pt x="6896" y="1478"/>
                  </a:lnTo>
                  <a:lnTo>
                    <a:pt x="6896" y="1"/>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74"/>
            <p:cNvSpPr/>
            <p:nvPr/>
          </p:nvSpPr>
          <p:spPr>
            <a:xfrm>
              <a:off x="1371140" y="3052149"/>
              <a:ext cx="90511" cy="90380"/>
            </a:xfrm>
            <a:custGeom>
              <a:rect b="b" l="l" r="r" t="t"/>
              <a:pathLst>
                <a:path extrusionOk="0" h="3446" w="3451">
                  <a:moveTo>
                    <a:pt x="1233" y="0"/>
                  </a:moveTo>
                  <a:lnTo>
                    <a:pt x="1233" y="337"/>
                  </a:lnTo>
                  <a:cubicBezTo>
                    <a:pt x="1233" y="433"/>
                    <a:pt x="1180" y="515"/>
                    <a:pt x="1098" y="559"/>
                  </a:cubicBezTo>
                  <a:lnTo>
                    <a:pt x="477" y="799"/>
                  </a:lnTo>
                  <a:cubicBezTo>
                    <a:pt x="189" y="910"/>
                    <a:pt x="1" y="1184"/>
                    <a:pt x="6" y="1487"/>
                  </a:cubicBezTo>
                  <a:lnTo>
                    <a:pt x="6" y="2950"/>
                  </a:lnTo>
                  <a:cubicBezTo>
                    <a:pt x="1" y="3224"/>
                    <a:pt x="222" y="3446"/>
                    <a:pt x="496" y="3446"/>
                  </a:cubicBezTo>
                  <a:lnTo>
                    <a:pt x="2955" y="3446"/>
                  </a:lnTo>
                  <a:cubicBezTo>
                    <a:pt x="3230" y="3446"/>
                    <a:pt x="3451" y="3224"/>
                    <a:pt x="3451" y="2950"/>
                  </a:cubicBezTo>
                  <a:lnTo>
                    <a:pt x="3451" y="1487"/>
                  </a:lnTo>
                  <a:cubicBezTo>
                    <a:pt x="3451" y="1184"/>
                    <a:pt x="3263" y="910"/>
                    <a:pt x="2979" y="799"/>
                  </a:cubicBezTo>
                  <a:lnTo>
                    <a:pt x="2354" y="559"/>
                  </a:lnTo>
                  <a:cubicBezTo>
                    <a:pt x="2272" y="515"/>
                    <a:pt x="2219" y="433"/>
                    <a:pt x="2219" y="337"/>
                  </a:cubicBezTo>
                  <a:lnTo>
                    <a:pt x="221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74"/>
            <p:cNvSpPr/>
            <p:nvPr/>
          </p:nvSpPr>
          <p:spPr>
            <a:xfrm>
              <a:off x="1506814" y="2961795"/>
              <a:ext cx="129013" cy="103258"/>
            </a:xfrm>
            <a:custGeom>
              <a:rect b="b" l="l" r="r" t="t"/>
              <a:pathLst>
                <a:path extrusionOk="0" h="3937" w="4919">
                  <a:moveTo>
                    <a:pt x="1" y="0"/>
                  </a:moveTo>
                  <a:lnTo>
                    <a:pt x="1" y="3936"/>
                  </a:lnTo>
                  <a:lnTo>
                    <a:pt x="4918" y="3936"/>
                  </a:lnTo>
                  <a:lnTo>
                    <a:pt x="4918"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74"/>
            <p:cNvSpPr/>
            <p:nvPr/>
          </p:nvSpPr>
          <p:spPr>
            <a:xfrm>
              <a:off x="1506814" y="3065027"/>
              <a:ext cx="129013" cy="103258"/>
            </a:xfrm>
            <a:custGeom>
              <a:rect b="b" l="l" r="r" t="t"/>
              <a:pathLst>
                <a:path extrusionOk="0" h="3937" w="4919">
                  <a:moveTo>
                    <a:pt x="1" y="0"/>
                  </a:moveTo>
                  <a:lnTo>
                    <a:pt x="1" y="3936"/>
                  </a:lnTo>
                  <a:lnTo>
                    <a:pt x="4918" y="3936"/>
                  </a:lnTo>
                  <a:lnTo>
                    <a:pt x="4918" y="0"/>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74"/>
            <p:cNvSpPr/>
            <p:nvPr/>
          </p:nvSpPr>
          <p:spPr>
            <a:xfrm>
              <a:off x="1280786" y="3194119"/>
              <a:ext cx="400337" cy="32339"/>
            </a:xfrm>
            <a:custGeom>
              <a:rect b="b" l="l" r="r" t="t"/>
              <a:pathLst>
                <a:path extrusionOk="0" h="1233" w="15264">
                  <a:moveTo>
                    <a:pt x="251" y="1"/>
                  </a:moveTo>
                  <a:cubicBezTo>
                    <a:pt x="111" y="1"/>
                    <a:pt x="5" y="111"/>
                    <a:pt x="5" y="246"/>
                  </a:cubicBezTo>
                  <a:lnTo>
                    <a:pt x="5" y="737"/>
                  </a:lnTo>
                  <a:cubicBezTo>
                    <a:pt x="1" y="1011"/>
                    <a:pt x="222" y="1232"/>
                    <a:pt x="496" y="1232"/>
                  </a:cubicBezTo>
                  <a:lnTo>
                    <a:pt x="14768" y="1232"/>
                  </a:lnTo>
                  <a:cubicBezTo>
                    <a:pt x="15042" y="1232"/>
                    <a:pt x="15264" y="1011"/>
                    <a:pt x="15264" y="737"/>
                  </a:cubicBezTo>
                  <a:lnTo>
                    <a:pt x="15264" y="246"/>
                  </a:lnTo>
                  <a:cubicBezTo>
                    <a:pt x="15264" y="111"/>
                    <a:pt x="15148" y="1"/>
                    <a:pt x="1501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74"/>
            <p:cNvSpPr/>
            <p:nvPr/>
          </p:nvSpPr>
          <p:spPr>
            <a:xfrm>
              <a:off x="1442190" y="3194119"/>
              <a:ext cx="77528" cy="19330"/>
            </a:xfrm>
            <a:custGeom>
              <a:rect b="b" l="l" r="r" t="t"/>
              <a:pathLst>
                <a:path extrusionOk="0" h="737" w="2956">
                  <a:moveTo>
                    <a:pt x="1" y="1"/>
                  </a:moveTo>
                  <a:lnTo>
                    <a:pt x="347" y="520"/>
                  </a:lnTo>
                  <a:cubicBezTo>
                    <a:pt x="439" y="655"/>
                    <a:pt x="593" y="737"/>
                    <a:pt x="756" y="737"/>
                  </a:cubicBezTo>
                  <a:lnTo>
                    <a:pt x="2200" y="737"/>
                  </a:lnTo>
                  <a:cubicBezTo>
                    <a:pt x="2363" y="737"/>
                    <a:pt x="2517" y="655"/>
                    <a:pt x="2609" y="520"/>
                  </a:cubicBezTo>
                  <a:lnTo>
                    <a:pt x="2955" y="1"/>
                  </a:ln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2" name="Google Shape;19632;p74"/>
            <p:cNvSpPr/>
            <p:nvPr/>
          </p:nvSpPr>
          <p:spPr>
            <a:xfrm>
              <a:off x="1532570" y="3039140"/>
              <a:ext cx="77502" cy="26018"/>
            </a:xfrm>
            <a:custGeom>
              <a:rect b="b" l="l" r="r" t="t"/>
              <a:pathLst>
                <a:path extrusionOk="0" h="992" w="2955">
                  <a:moveTo>
                    <a:pt x="885" y="1"/>
                  </a:moveTo>
                  <a:lnTo>
                    <a:pt x="404" y="135"/>
                  </a:lnTo>
                  <a:cubicBezTo>
                    <a:pt x="164" y="203"/>
                    <a:pt x="0" y="390"/>
                    <a:pt x="0" y="602"/>
                  </a:cubicBezTo>
                  <a:lnTo>
                    <a:pt x="0" y="992"/>
                  </a:lnTo>
                  <a:lnTo>
                    <a:pt x="2955" y="992"/>
                  </a:lnTo>
                  <a:lnTo>
                    <a:pt x="2955" y="607"/>
                  </a:lnTo>
                  <a:cubicBezTo>
                    <a:pt x="2955" y="395"/>
                    <a:pt x="2791" y="208"/>
                    <a:pt x="2550" y="140"/>
                  </a:cubicBezTo>
                  <a:lnTo>
                    <a:pt x="2069" y="6"/>
                  </a:lnTo>
                  <a:lnTo>
                    <a:pt x="885" y="1"/>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3" name="Google Shape;19633;p74"/>
            <p:cNvSpPr/>
            <p:nvPr/>
          </p:nvSpPr>
          <p:spPr>
            <a:xfrm>
              <a:off x="1558430" y="3019837"/>
              <a:ext cx="25782" cy="32339"/>
            </a:xfrm>
            <a:custGeom>
              <a:rect b="b" l="l" r="r" t="t"/>
              <a:pathLst>
                <a:path extrusionOk="0" h="1233" w="983">
                  <a:moveTo>
                    <a:pt x="1" y="1"/>
                  </a:moveTo>
                  <a:lnTo>
                    <a:pt x="1" y="737"/>
                  </a:lnTo>
                  <a:cubicBezTo>
                    <a:pt x="1" y="1011"/>
                    <a:pt x="222" y="1232"/>
                    <a:pt x="491" y="1232"/>
                  </a:cubicBezTo>
                  <a:cubicBezTo>
                    <a:pt x="766" y="1232"/>
                    <a:pt x="982" y="1011"/>
                    <a:pt x="982" y="737"/>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74"/>
            <p:cNvSpPr/>
            <p:nvPr/>
          </p:nvSpPr>
          <p:spPr>
            <a:xfrm>
              <a:off x="1552004" y="2987525"/>
              <a:ext cx="38764" cy="45216"/>
            </a:xfrm>
            <a:custGeom>
              <a:rect b="b" l="l" r="r" t="t"/>
              <a:pathLst>
                <a:path extrusionOk="0" h="1724" w="1478">
                  <a:moveTo>
                    <a:pt x="491" y="1"/>
                  </a:moveTo>
                  <a:cubicBezTo>
                    <a:pt x="217" y="1"/>
                    <a:pt x="0" y="222"/>
                    <a:pt x="0" y="492"/>
                  </a:cubicBezTo>
                  <a:lnTo>
                    <a:pt x="0" y="987"/>
                  </a:lnTo>
                  <a:cubicBezTo>
                    <a:pt x="0" y="1396"/>
                    <a:pt x="327" y="1723"/>
                    <a:pt x="736" y="1723"/>
                  </a:cubicBezTo>
                  <a:cubicBezTo>
                    <a:pt x="1145" y="1723"/>
                    <a:pt x="1477" y="1391"/>
                    <a:pt x="1473" y="982"/>
                  </a:cubicBezTo>
                  <a:lnTo>
                    <a:pt x="1473" y="492"/>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74"/>
            <p:cNvSpPr/>
            <p:nvPr/>
          </p:nvSpPr>
          <p:spPr>
            <a:xfrm>
              <a:off x="1551900" y="2987525"/>
              <a:ext cx="25860" cy="45164"/>
            </a:xfrm>
            <a:custGeom>
              <a:rect b="b" l="l" r="r" t="t"/>
              <a:pathLst>
                <a:path extrusionOk="0" h="1722" w="986">
                  <a:moveTo>
                    <a:pt x="495" y="1"/>
                  </a:moveTo>
                  <a:cubicBezTo>
                    <a:pt x="221" y="1"/>
                    <a:pt x="4" y="222"/>
                    <a:pt x="4" y="492"/>
                  </a:cubicBezTo>
                  <a:lnTo>
                    <a:pt x="4" y="982"/>
                  </a:lnTo>
                  <a:cubicBezTo>
                    <a:pt x="0" y="1406"/>
                    <a:pt x="341" y="1722"/>
                    <a:pt x="730" y="1722"/>
                  </a:cubicBezTo>
                  <a:cubicBezTo>
                    <a:pt x="814" y="1722"/>
                    <a:pt x="900" y="1707"/>
                    <a:pt x="986" y="1675"/>
                  </a:cubicBezTo>
                  <a:cubicBezTo>
                    <a:pt x="692" y="1574"/>
                    <a:pt x="495" y="1295"/>
                    <a:pt x="495" y="987"/>
                  </a:cubicBezTo>
                  <a:lnTo>
                    <a:pt x="495" y="492"/>
                  </a:lnTo>
                  <a:cubicBezTo>
                    <a:pt x="495" y="222"/>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74"/>
            <p:cNvSpPr/>
            <p:nvPr/>
          </p:nvSpPr>
          <p:spPr>
            <a:xfrm>
              <a:off x="1552004" y="2987525"/>
              <a:ext cx="38764" cy="19225"/>
            </a:xfrm>
            <a:custGeom>
              <a:rect b="b" l="l" r="r" t="t"/>
              <a:pathLst>
                <a:path extrusionOk="0" h="733" w="1478">
                  <a:moveTo>
                    <a:pt x="491" y="1"/>
                  </a:moveTo>
                  <a:cubicBezTo>
                    <a:pt x="221" y="1"/>
                    <a:pt x="0" y="222"/>
                    <a:pt x="0" y="492"/>
                  </a:cubicBezTo>
                  <a:cubicBezTo>
                    <a:pt x="481" y="636"/>
                    <a:pt x="977" y="718"/>
                    <a:pt x="1477" y="732"/>
                  </a:cubicBezTo>
                  <a:lnTo>
                    <a:pt x="1477" y="492"/>
                  </a:lnTo>
                  <a:cubicBezTo>
                    <a:pt x="1477" y="222"/>
                    <a:pt x="1256" y="1"/>
                    <a:pt x="98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74"/>
            <p:cNvSpPr/>
            <p:nvPr/>
          </p:nvSpPr>
          <p:spPr>
            <a:xfrm>
              <a:off x="1552004" y="2987525"/>
              <a:ext cx="25755" cy="16051"/>
            </a:xfrm>
            <a:custGeom>
              <a:rect b="b" l="l" r="r" t="t"/>
              <a:pathLst>
                <a:path extrusionOk="0" h="612" w="982">
                  <a:moveTo>
                    <a:pt x="491" y="1"/>
                  </a:moveTo>
                  <a:cubicBezTo>
                    <a:pt x="217" y="1"/>
                    <a:pt x="0" y="222"/>
                    <a:pt x="0" y="492"/>
                  </a:cubicBezTo>
                  <a:cubicBezTo>
                    <a:pt x="159" y="540"/>
                    <a:pt x="322" y="583"/>
                    <a:pt x="491" y="612"/>
                  </a:cubicBezTo>
                  <a:lnTo>
                    <a:pt x="491" y="492"/>
                  </a:lnTo>
                  <a:cubicBezTo>
                    <a:pt x="491" y="222"/>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74"/>
            <p:cNvSpPr/>
            <p:nvPr/>
          </p:nvSpPr>
          <p:spPr>
            <a:xfrm>
              <a:off x="1532570" y="3142372"/>
              <a:ext cx="77502" cy="25913"/>
            </a:xfrm>
            <a:custGeom>
              <a:rect b="b" l="l" r="r" t="t"/>
              <a:pathLst>
                <a:path extrusionOk="0" h="988" w="2955">
                  <a:moveTo>
                    <a:pt x="2069" y="1"/>
                  </a:moveTo>
                  <a:lnTo>
                    <a:pt x="885" y="6"/>
                  </a:lnTo>
                  <a:lnTo>
                    <a:pt x="404" y="140"/>
                  </a:lnTo>
                  <a:cubicBezTo>
                    <a:pt x="164" y="203"/>
                    <a:pt x="0" y="395"/>
                    <a:pt x="0" y="607"/>
                  </a:cubicBezTo>
                  <a:lnTo>
                    <a:pt x="0" y="987"/>
                  </a:lnTo>
                  <a:lnTo>
                    <a:pt x="2955" y="987"/>
                  </a:lnTo>
                  <a:lnTo>
                    <a:pt x="2955" y="602"/>
                  </a:lnTo>
                  <a:cubicBezTo>
                    <a:pt x="2955" y="390"/>
                    <a:pt x="2791" y="203"/>
                    <a:pt x="2550" y="135"/>
                  </a:cubicBezTo>
                  <a:lnTo>
                    <a:pt x="2069" y="1"/>
                  </a:lnTo>
                  <a:close/>
                </a:path>
              </a:pathLst>
            </a:custGeom>
            <a:solidFill>
              <a:srgbClr val="E4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74"/>
            <p:cNvSpPr/>
            <p:nvPr/>
          </p:nvSpPr>
          <p:spPr>
            <a:xfrm>
              <a:off x="1558430" y="3123068"/>
              <a:ext cx="25782" cy="32339"/>
            </a:xfrm>
            <a:custGeom>
              <a:rect b="b" l="l" r="r" t="t"/>
              <a:pathLst>
                <a:path extrusionOk="0" h="1233" w="983">
                  <a:moveTo>
                    <a:pt x="1" y="1"/>
                  </a:moveTo>
                  <a:lnTo>
                    <a:pt x="1" y="742"/>
                  </a:lnTo>
                  <a:cubicBezTo>
                    <a:pt x="1" y="1011"/>
                    <a:pt x="222" y="1232"/>
                    <a:pt x="491" y="1232"/>
                  </a:cubicBezTo>
                  <a:cubicBezTo>
                    <a:pt x="766" y="1232"/>
                    <a:pt x="982" y="1011"/>
                    <a:pt x="982" y="742"/>
                  </a:cubicBezTo>
                  <a:lnTo>
                    <a:pt x="982"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74"/>
            <p:cNvSpPr/>
            <p:nvPr/>
          </p:nvSpPr>
          <p:spPr>
            <a:xfrm>
              <a:off x="1552004" y="3090887"/>
              <a:ext cx="38633" cy="45216"/>
            </a:xfrm>
            <a:custGeom>
              <a:rect b="b" l="l" r="r" t="t"/>
              <a:pathLst>
                <a:path extrusionOk="0" h="1724" w="1473">
                  <a:moveTo>
                    <a:pt x="491" y="1"/>
                  </a:moveTo>
                  <a:cubicBezTo>
                    <a:pt x="217" y="1"/>
                    <a:pt x="0" y="222"/>
                    <a:pt x="0" y="491"/>
                  </a:cubicBezTo>
                  <a:lnTo>
                    <a:pt x="0" y="987"/>
                  </a:lnTo>
                  <a:cubicBezTo>
                    <a:pt x="0" y="1391"/>
                    <a:pt x="327" y="1723"/>
                    <a:pt x="736" y="1723"/>
                  </a:cubicBezTo>
                  <a:cubicBezTo>
                    <a:pt x="1145" y="1723"/>
                    <a:pt x="1473" y="1391"/>
                    <a:pt x="1473" y="987"/>
                  </a:cubicBezTo>
                  <a:lnTo>
                    <a:pt x="1473" y="491"/>
                  </a:lnTo>
                  <a:cubicBezTo>
                    <a:pt x="1473" y="222"/>
                    <a:pt x="1251" y="1"/>
                    <a:pt x="982"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74"/>
            <p:cNvSpPr/>
            <p:nvPr/>
          </p:nvSpPr>
          <p:spPr>
            <a:xfrm>
              <a:off x="1551900" y="3090887"/>
              <a:ext cx="25860" cy="45164"/>
            </a:xfrm>
            <a:custGeom>
              <a:rect b="b" l="l" r="r" t="t"/>
              <a:pathLst>
                <a:path extrusionOk="0" h="1722" w="986">
                  <a:moveTo>
                    <a:pt x="495" y="1"/>
                  </a:moveTo>
                  <a:cubicBezTo>
                    <a:pt x="221" y="1"/>
                    <a:pt x="4" y="217"/>
                    <a:pt x="4" y="491"/>
                  </a:cubicBezTo>
                  <a:lnTo>
                    <a:pt x="4" y="982"/>
                  </a:lnTo>
                  <a:cubicBezTo>
                    <a:pt x="0" y="1405"/>
                    <a:pt x="341" y="1721"/>
                    <a:pt x="730" y="1721"/>
                  </a:cubicBezTo>
                  <a:cubicBezTo>
                    <a:pt x="814" y="1721"/>
                    <a:pt x="900" y="1707"/>
                    <a:pt x="986" y="1675"/>
                  </a:cubicBezTo>
                  <a:cubicBezTo>
                    <a:pt x="692" y="1574"/>
                    <a:pt x="495" y="1295"/>
                    <a:pt x="495" y="982"/>
                  </a:cubicBezTo>
                  <a:lnTo>
                    <a:pt x="495" y="491"/>
                  </a:lnTo>
                  <a:cubicBezTo>
                    <a:pt x="495" y="217"/>
                    <a:pt x="716" y="1"/>
                    <a:pt x="986"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2" name="Google Shape;19642;p74"/>
            <p:cNvSpPr/>
            <p:nvPr/>
          </p:nvSpPr>
          <p:spPr>
            <a:xfrm>
              <a:off x="1552004" y="3090887"/>
              <a:ext cx="38764" cy="19199"/>
            </a:xfrm>
            <a:custGeom>
              <a:rect b="b" l="l" r="r" t="t"/>
              <a:pathLst>
                <a:path extrusionOk="0" h="732" w="1478">
                  <a:moveTo>
                    <a:pt x="990" y="0"/>
                  </a:moveTo>
                  <a:cubicBezTo>
                    <a:pt x="988" y="0"/>
                    <a:pt x="985" y="1"/>
                    <a:pt x="982" y="1"/>
                  </a:cubicBezTo>
                  <a:lnTo>
                    <a:pt x="491" y="1"/>
                  </a:lnTo>
                  <a:cubicBezTo>
                    <a:pt x="221" y="1"/>
                    <a:pt x="0" y="217"/>
                    <a:pt x="0" y="491"/>
                  </a:cubicBezTo>
                  <a:cubicBezTo>
                    <a:pt x="481" y="631"/>
                    <a:pt x="977" y="713"/>
                    <a:pt x="1477" y="732"/>
                  </a:cubicBezTo>
                  <a:lnTo>
                    <a:pt x="1477" y="491"/>
                  </a:lnTo>
                  <a:cubicBezTo>
                    <a:pt x="1477" y="220"/>
                    <a:pt x="1261" y="0"/>
                    <a:pt x="990"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3" name="Google Shape;19643;p74"/>
            <p:cNvSpPr/>
            <p:nvPr/>
          </p:nvSpPr>
          <p:spPr>
            <a:xfrm>
              <a:off x="1552004" y="3090887"/>
              <a:ext cx="25755" cy="16051"/>
            </a:xfrm>
            <a:custGeom>
              <a:rect b="b" l="l" r="r" t="t"/>
              <a:pathLst>
                <a:path extrusionOk="0" h="612" w="982">
                  <a:moveTo>
                    <a:pt x="491" y="1"/>
                  </a:moveTo>
                  <a:cubicBezTo>
                    <a:pt x="217" y="1"/>
                    <a:pt x="0" y="217"/>
                    <a:pt x="0" y="491"/>
                  </a:cubicBezTo>
                  <a:cubicBezTo>
                    <a:pt x="159" y="539"/>
                    <a:pt x="322" y="578"/>
                    <a:pt x="491" y="612"/>
                  </a:cubicBezTo>
                  <a:lnTo>
                    <a:pt x="491" y="491"/>
                  </a:lnTo>
                  <a:cubicBezTo>
                    <a:pt x="491" y="217"/>
                    <a:pt x="712" y="1"/>
                    <a:pt x="98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74"/>
            <p:cNvSpPr/>
            <p:nvPr/>
          </p:nvSpPr>
          <p:spPr>
            <a:xfrm>
              <a:off x="1403452" y="3045697"/>
              <a:ext cx="25913" cy="38659"/>
            </a:xfrm>
            <a:custGeom>
              <a:rect b="b" l="l" r="r" t="t"/>
              <a:pathLst>
                <a:path extrusionOk="0" h="1474" w="988">
                  <a:moveTo>
                    <a:pt x="1" y="1"/>
                  </a:moveTo>
                  <a:lnTo>
                    <a:pt x="1" y="983"/>
                  </a:lnTo>
                  <a:cubicBezTo>
                    <a:pt x="1" y="1257"/>
                    <a:pt x="222" y="1473"/>
                    <a:pt x="496" y="1473"/>
                  </a:cubicBezTo>
                  <a:cubicBezTo>
                    <a:pt x="766" y="1473"/>
                    <a:pt x="987" y="1252"/>
                    <a:pt x="987" y="983"/>
                  </a:cubicBezTo>
                  <a:lnTo>
                    <a:pt x="987"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74"/>
            <p:cNvSpPr/>
            <p:nvPr/>
          </p:nvSpPr>
          <p:spPr>
            <a:xfrm>
              <a:off x="1390574" y="2993977"/>
              <a:ext cx="51642" cy="58199"/>
            </a:xfrm>
            <a:custGeom>
              <a:rect b="b" l="l" r="r" t="t"/>
              <a:pathLst>
                <a:path extrusionOk="0" h="2219" w="1969">
                  <a:moveTo>
                    <a:pt x="742" y="0"/>
                  </a:moveTo>
                  <a:cubicBezTo>
                    <a:pt x="333" y="0"/>
                    <a:pt x="1" y="332"/>
                    <a:pt x="1" y="741"/>
                  </a:cubicBezTo>
                  <a:lnTo>
                    <a:pt x="1" y="1232"/>
                  </a:lnTo>
                  <a:cubicBezTo>
                    <a:pt x="1" y="1776"/>
                    <a:pt x="444" y="2218"/>
                    <a:pt x="987" y="2218"/>
                  </a:cubicBezTo>
                  <a:cubicBezTo>
                    <a:pt x="1531" y="2218"/>
                    <a:pt x="1969" y="1776"/>
                    <a:pt x="1969" y="1232"/>
                  </a:cubicBezTo>
                  <a:lnTo>
                    <a:pt x="1969" y="741"/>
                  </a:lnTo>
                  <a:cubicBezTo>
                    <a:pt x="1969" y="332"/>
                    <a:pt x="1642" y="0"/>
                    <a:pt x="1233"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6" name="Google Shape;19646;p74"/>
            <p:cNvSpPr/>
            <p:nvPr/>
          </p:nvSpPr>
          <p:spPr>
            <a:xfrm>
              <a:off x="1390574" y="2993977"/>
              <a:ext cx="35486" cy="58120"/>
            </a:xfrm>
            <a:custGeom>
              <a:rect b="b" l="l" r="r" t="t"/>
              <a:pathLst>
                <a:path extrusionOk="0" h="2216" w="1353">
                  <a:moveTo>
                    <a:pt x="742" y="0"/>
                  </a:moveTo>
                  <a:cubicBezTo>
                    <a:pt x="333" y="0"/>
                    <a:pt x="1" y="332"/>
                    <a:pt x="1" y="741"/>
                  </a:cubicBezTo>
                  <a:lnTo>
                    <a:pt x="1" y="1232"/>
                  </a:lnTo>
                  <a:cubicBezTo>
                    <a:pt x="1" y="1796"/>
                    <a:pt x="463" y="2216"/>
                    <a:pt x="981" y="2216"/>
                  </a:cubicBezTo>
                  <a:cubicBezTo>
                    <a:pt x="1104" y="2216"/>
                    <a:pt x="1230" y="2192"/>
                    <a:pt x="1353" y="2141"/>
                  </a:cubicBezTo>
                  <a:cubicBezTo>
                    <a:pt x="982" y="1992"/>
                    <a:pt x="737" y="1631"/>
                    <a:pt x="737" y="1232"/>
                  </a:cubicBezTo>
                  <a:lnTo>
                    <a:pt x="737" y="741"/>
                  </a:lnTo>
                  <a:cubicBezTo>
                    <a:pt x="737" y="380"/>
                    <a:pt x="1002" y="72"/>
                    <a:pt x="1353" y="15"/>
                  </a:cubicBezTo>
                  <a:cubicBezTo>
                    <a:pt x="1315" y="5"/>
                    <a:pt x="1276" y="5"/>
                    <a:pt x="1233"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7" name="Google Shape;19647;p74"/>
            <p:cNvSpPr/>
            <p:nvPr/>
          </p:nvSpPr>
          <p:spPr>
            <a:xfrm>
              <a:off x="1390574" y="2993977"/>
              <a:ext cx="51642" cy="25887"/>
            </a:xfrm>
            <a:custGeom>
              <a:rect b="b" l="l" r="r" t="t"/>
              <a:pathLst>
                <a:path extrusionOk="0" h="987" w="1969">
                  <a:moveTo>
                    <a:pt x="737" y="0"/>
                  </a:moveTo>
                  <a:cubicBezTo>
                    <a:pt x="333" y="0"/>
                    <a:pt x="1" y="332"/>
                    <a:pt x="1" y="741"/>
                  </a:cubicBezTo>
                  <a:cubicBezTo>
                    <a:pt x="1" y="741"/>
                    <a:pt x="742" y="987"/>
                    <a:pt x="1969" y="987"/>
                  </a:cubicBezTo>
                  <a:lnTo>
                    <a:pt x="1969" y="741"/>
                  </a:lnTo>
                  <a:cubicBezTo>
                    <a:pt x="1969" y="332"/>
                    <a:pt x="1637" y="0"/>
                    <a:pt x="123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74"/>
            <p:cNvSpPr/>
            <p:nvPr/>
          </p:nvSpPr>
          <p:spPr>
            <a:xfrm>
              <a:off x="1390574" y="2993977"/>
              <a:ext cx="35486" cy="23605"/>
            </a:xfrm>
            <a:custGeom>
              <a:rect b="b" l="l" r="r" t="t"/>
              <a:pathLst>
                <a:path extrusionOk="0" h="900" w="1353">
                  <a:moveTo>
                    <a:pt x="742" y="0"/>
                  </a:moveTo>
                  <a:cubicBezTo>
                    <a:pt x="333" y="0"/>
                    <a:pt x="1" y="332"/>
                    <a:pt x="1" y="741"/>
                  </a:cubicBezTo>
                  <a:cubicBezTo>
                    <a:pt x="241" y="813"/>
                    <a:pt x="492" y="866"/>
                    <a:pt x="742" y="900"/>
                  </a:cubicBezTo>
                  <a:lnTo>
                    <a:pt x="742" y="741"/>
                  </a:lnTo>
                  <a:lnTo>
                    <a:pt x="737" y="741"/>
                  </a:lnTo>
                  <a:cubicBezTo>
                    <a:pt x="737" y="380"/>
                    <a:pt x="1002" y="72"/>
                    <a:pt x="1353" y="15"/>
                  </a:cubicBezTo>
                  <a:cubicBezTo>
                    <a:pt x="1315" y="5"/>
                    <a:pt x="1276" y="0"/>
                    <a:pt x="1233"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74"/>
            <p:cNvSpPr/>
            <p:nvPr/>
          </p:nvSpPr>
          <p:spPr>
            <a:xfrm>
              <a:off x="1371140" y="3079662"/>
              <a:ext cx="90511" cy="62867"/>
            </a:xfrm>
            <a:custGeom>
              <a:rect b="b" l="l" r="r" t="t"/>
              <a:pathLst>
                <a:path extrusionOk="0" h="2397" w="3451">
                  <a:moveTo>
                    <a:pt x="150" y="0"/>
                  </a:moveTo>
                  <a:cubicBezTo>
                    <a:pt x="54" y="130"/>
                    <a:pt x="6" y="279"/>
                    <a:pt x="6" y="438"/>
                  </a:cubicBezTo>
                  <a:lnTo>
                    <a:pt x="6" y="1901"/>
                  </a:lnTo>
                  <a:cubicBezTo>
                    <a:pt x="1" y="2175"/>
                    <a:pt x="222" y="2397"/>
                    <a:pt x="496" y="2397"/>
                  </a:cubicBezTo>
                  <a:lnTo>
                    <a:pt x="2955" y="2397"/>
                  </a:lnTo>
                  <a:cubicBezTo>
                    <a:pt x="3230" y="2397"/>
                    <a:pt x="3451" y="2175"/>
                    <a:pt x="3451" y="1901"/>
                  </a:cubicBezTo>
                  <a:lnTo>
                    <a:pt x="3451" y="438"/>
                  </a:lnTo>
                  <a:cubicBezTo>
                    <a:pt x="3446" y="279"/>
                    <a:pt x="3398" y="130"/>
                    <a:pt x="3302" y="0"/>
                  </a:cubicBezTo>
                  <a:lnTo>
                    <a:pt x="2464" y="674"/>
                  </a:lnTo>
                  <a:lnTo>
                    <a:pt x="2464" y="1656"/>
                  </a:lnTo>
                  <a:lnTo>
                    <a:pt x="987" y="1656"/>
                  </a:lnTo>
                  <a:lnTo>
                    <a:pt x="987" y="674"/>
                  </a:lnTo>
                  <a:lnTo>
                    <a:pt x="1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74"/>
            <p:cNvSpPr/>
            <p:nvPr/>
          </p:nvSpPr>
          <p:spPr>
            <a:xfrm>
              <a:off x="1320048" y="2955737"/>
              <a:ext cx="321838" cy="218606"/>
            </a:xfrm>
            <a:custGeom>
              <a:rect b="b" l="l" r="r" t="t"/>
              <a:pathLst>
                <a:path extrusionOk="0" h="8335" w="12271">
                  <a:moveTo>
                    <a:pt x="3922" y="1689"/>
                  </a:moveTo>
                  <a:cubicBezTo>
                    <a:pt x="4201" y="1689"/>
                    <a:pt x="4427" y="1915"/>
                    <a:pt x="4427" y="2199"/>
                  </a:cubicBezTo>
                  <a:lnTo>
                    <a:pt x="4427" y="2690"/>
                  </a:lnTo>
                  <a:cubicBezTo>
                    <a:pt x="4427" y="3109"/>
                    <a:pt x="4090" y="3445"/>
                    <a:pt x="3671" y="3445"/>
                  </a:cubicBezTo>
                  <a:cubicBezTo>
                    <a:pt x="3258" y="3445"/>
                    <a:pt x="2921" y="3109"/>
                    <a:pt x="2921" y="2690"/>
                  </a:cubicBezTo>
                  <a:lnTo>
                    <a:pt x="2921" y="2199"/>
                  </a:lnTo>
                  <a:cubicBezTo>
                    <a:pt x="2921" y="1915"/>
                    <a:pt x="3147" y="1689"/>
                    <a:pt x="3426" y="1689"/>
                  </a:cubicBezTo>
                  <a:close/>
                  <a:moveTo>
                    <a:pt x="9826" y="1444"/>
                  </a:moveTo>
                  <a:cubicBezTo>
                    <a:pt x="9970" y="1444"/>
                    <a:pt x="10090" y="1559"/>
                    <a:pt x="10090" y="1704"/>
                  </a:cubicBezTo>
                  <a:lnTo>
                    <a:pt x="10090" y="2445"/>
                  </a:lnTo>
                  <a:cubicBezTo>
                    <a:pt x="10086" y="2536"/>
                    <a:pt x="10037" y="2623"/>
                    <a:pt x="9956" y="2666"/>
                  </a:cubicBezTo>
                  <a:cubicBezTo>
                    <a:pt x="9883" y="2709"/>
                    <a:pt x="9840" y="2786"/>
                    <a:pt x="9840" y="2868"/>
                  </a:cubicBezTo>
                  <a:lnTo>
                    <a:pt x="9840" y="3234"/>
                  </a:lnTo>
                  <a:cubicBezTo>
                    <a:pt x="9840" y="3340"/>
                    <a:pt x="9912" y="3431"/>
                    <a:pt x="10018" y="3460"/>
                  </a:cubicBezTo>
                  <a:lnTo>
                    <a:pt x="10629" y="3614"/>
                  </a:lnTo>
                  <a:cubicBezTo>
                    <a:pt x="10745" y="3643"/>
                    <a:pt x="10827" y="3749"/>
                    <a:pt x="10827" y="3869"/>
                  </a:cubicBezTo>
                  <a:lnTo>
                    <a:pt x="10827" y="3936"/>
                  </a:lnTo>
                  <a:lnTo>
                    <a:pt x="8334" y="3936"/>
                  </a:lnTo>
                  <a:lnTo>
                    <a:pt x="8334" y="3869"/>
                  </a:lnTo>
                  <a:cubicBezTo>
                    <a:pt x="8334" y="3749"/>
                    <a:pt x="8416" y="3643"/>
                    <a:pt x="8531" y="3614"/>
                  </a:cubicBezTo>
                  <a:lnTo>
                    <a:pt x="9142" y="3465"/>
                  </a:lnTo>
                  <a:cubicBezTo>
                    <a:pt x="9248" y="3436"/>
                    <a:pt x="9320" y="3344"/>
                    <a:pt x="9320" y="3238"/>
                  </a:cubicBezTo>
                  <a:lnTo>
                    <a:pt x="9320" y="2873"/>
                  </a:lnTo>
                  <a:cubicBezTo>
                    <a:pt x="9320" y="2786"/>
                    <a:pt x="9277" y="2709"/>
                    <a:pt x="9205" y="2671"/>
                  </a:cubicBezTo>
                  <a:cubicBezTo>
                    <a:pt x="9123" y="2623"/>
                    <a:pt x="9070" y="2536"/>
                    <a:pt x="9070" y="2445"/>
                  </a:cubicBezTo>
                  <a:lnTo>
                    <a:pt x="9070" y="1704"/>
                  </a:lnTo>
                  <a:cubicBezTo>
                    <a:pt x="9070" y="1559"/>
                    <a:pt x="9191" y="1444"/>
                    <a:pt x="9335" y="1444"/>
                  </a:cubicBezTo>
                  <a:close/>
                  <a:moveTo>
                    <a:pt x="11813" y="457"/>
                  </a:moveTo>
                  <a:lnTo>
                    <a:pt x="11813" y="3936"/>
                  </a:lnTo>
                  <a:lnTo>
                    <a:pt x="11288" y="3936"/>
                  </a:lnTo>
                  <a:lnTo>
                    <a:pt x="11288" y="3869"/>
                  </a:lnTo>
                  <a:cubicBezTo>
                    <a:pt x="11288" y="3537"/>
                    <a:pt x="11062" y="3248"/>
                    <a:pt x="10740" y="3166"/>
                  </a:cubicBezTo>
                  <a:lnTo>
                    <a:pt x="10302" y="3060"/>
                  </a:lnTo>
                  <a:lnTo>
                    <a:pt x="10302" y="2988"/>
                  </a:lnTo>
                  <a:cubicBezTo>
                    <a:pt x="10461" y="2849"/>
                    <a:pt x="10547" y="2651"/>
                    <a:pt x="10547" y="2445"/>
                  </a:cubicBezTo>
                  <a:lnTo>
                    <a:pt x="10547" y="1704"/>
                  </a:lnTo>
                  <a:cubicBezTo>
                    <a:pt x="10547" y="1304"/>
                    <a:pt x="10225" y="982"/>
                    <a:pt x="9826" y="982"/>
                  </a:cubicBezTo>
                  <a:lnTo>
                    <a:pt x="9335" y="982"/>
                  </a:lnTo>
                  <a:cubicBezTo>
                    <a:pt x="8936" y="982"/>
                    <a:pt x="8613" y="1304"/>
                    <a:pt x="8613" y="1704"/>
                  </a:cubicBezTo>
                  <a:lnTo>
                    <a:pt x="8613" y="2445"/>
                  </a:lnTo>
                  <a:cubicBezTo>
                    <a:pt x="8613" y="2651"/>
                    <a:pt x="8705" y="2849"/>
                    <a:pt x="8859" y="2983"/>
                  </a:cubicBezTo>
                  <a:lnTo>
                    <a:pt x="8859" y="3056"/>
                  </a:lnTo>
                  <a:lnTo>
                    <a:pt x="8421" y="3166"/>
                  </a:lnTo>
                  <a:cubicBezTo>
                    <a:pt x="8098" y="3243"/>
                    <a:pt x="7872" y="3532"/>
                    <a:pt x="7872" y="3864"/>
                  </a:cubicBezTo>
                  <a:lnTo>
                    <a:pt x="7872" y="3936"/>
                  </a:lnTo>
                  <a:lnTo>
                    <a:pt x="7352" y="3936"/>
                  </a:lnTo>
                  <a:lnTo>
                    <a:pt x="7352" y="462"/>
                  </a:lnTo>
                  <a:lnTo>
                    <a:pt x="11813" y="457"/>
                  </a:lnTo>
                  <a:close/>
                  <a:moveTo>
                    <a:pt x="3936" y="3907"/>
                  </a:moveTo>
                  <a:lnTo>
                    <a:pt x="3936" y="4013"/>
                  </a:lnTo>
                  <a:cubicBezTo>
                    <a:pt x="3936" y="4100"/>
                    <a:pt x="3955" y="4182"/>
                    <a:pt x="3999" y="4254"/>
                  </a:cubicBezTo>
                  <a:lnTo>
                    <a:pt x="3686" y="4571"/>
                  </a:lnTo>
                  <a:cubicBezTo>
                    <a:pt x="3681" y="4574"/>
                    <a:pt x="3676" y="4575"/>
                    <a:pt x="3672" y="4575"/>
                  </a:cubicBezTo>
                  <a:cubicBezTo>
                    <a:pt x="3668" y="4575"/>
                    <a:pt x="3664" y="4574"/>
                    <a:pt x="3662" y="4571"/>
                  </a:cubicBezTo>
                  <a:lnTo>
                    <a:pt x="3349" y="4254"/>
                  </a:lnTo>
                  <a:cubicBezTo>
                    <a:pt x="3392" y="4182"/>
                    <a:pt x="3412" y="4100"/>
                    <a:pt x="3412" y="4013"/>
                  </a:cubicBezTo>
                  <a:lnTo>
                    <a:pt x="3412" y="3907"/>
                  </a:lnTo>
                  <a:close/>
                  <a:moveTo>
                    <a:pt x="4388" y="4514"/>
                  </a:moveTo>
                  <a:lnTo>
                    <a:pt x="4841" y="4692"/>
                  </a:lnTo>
                  <a:cubicBezTo>
                    <a:pt x="5038" y="4769"/>
                    <a:pt x="5163" y="4956"/>
                    <a:pt x="5163" y="5163"/>
                  </a:cubicBezTo>
                  <a:lnTo>
                    <a:pt x="5163" y="6631"/>
                  </a:lnTo>
                  <a:cubicBezTo>
                    <a:pt x="5163" y="6775"/>
                    <a:pt x="5048" y="6891"/>
                    <a:pt x="4903" y="6891"/>
                  </a:cubicBezTo>
                  <a:lnTo>
                    <a:pt x="3902" y="6891"/>
                  </a:lnTo>
                  <a:lnTo>
                    <a:pt x="3902" y="6612"/>
                  </a:lnTo>
                  <a:lnTo>
                    <a:pt x="4412" y="6612"/>
                  </a:lnTo>
                  <a:cubicBezTo>
                    <a:pt x="4538" y="6612"/>
                    <a:pt x="4643" y="6510"/>
                    <a:pt x="4643" y="6381"/>
                  </a:cubicBezTo>
                  <a:lnTo>
                    <a:pt x="4643" y="5644"/>
                  </a:lnTo>
                  <a:cubicBezTo>
                    <a:pt x="4643" y="5490"/>
                    <a:pt x="4528" y="5413"/>
                    <a:pt x="4412" y="5413"/>
                  </a:cubicBezTo>
                  <a:cubicBezTo>
                    <a:pt x="4297" y="5413"/>
                    <a:pt x="4182" y="5490"/>
                    <a:pt x="4182" y="5644"/>
                  </a:cubicBezTo>
                  <a:lnTo>
                    <a:pt x="4182" y="6154"/>
                  </a:lnTo>
                  <a:lnTo>
                    <a:pt x="3166" y="6154"/>
                  </a:lnTo>
                  <a:lnTo>
                    <a:pt x="3166" y="5644"/>
                  </a:lnTo>
                  <a:cubicBezTo>
                    <a:pt x="3166" y="5493"/>
                    <a:pt x="3051" y="5417"/>
                    <a:pt x="2935" y="5417"/>
                  </a:cubicBezTo>
                  <a:cubicBezTo>
                    <a:pt x="2820" y="5417"/>
                    <a:pt x="2704" y="5493"/>
                    <a:pt x="2704" y="5644"/>
                  </a:cubicBezTo>
                  <a:lnTo>
                    <a:pt x="2704" y="6385"/>
                  </a:lnTo>
                  <a:cubicBezTo>
                    <a:pt x="2704" y="6510"/>
                    <a:pt x="2810" y="6616"/>
                    <a:pt x="2935" y="6616"/>
                  </a:cubicBezTo>
                  <a:lnTo>
                    <a:pt x="3445" y="6616"/>
                  </a:lnTo>
                  <a:lnTo>
                    <a:pt x="3445" y="6891"/>
                  </a:lnTo>
                  <a:lnTo>
                    <a:pt x="2444" y="6891"/>
                  </a:lnTo>
                  <a:cubicBezTo>
                    <a:pt x="2300" y="6891"/>
                    <a:pt x="2180" y="6775"/>
                    <a:pt x="2180" y="6631"/>
                  </a:cubicBezTo>
                  <a:lnTo>
                    <a:pt x="2180" y="5168"/>
                  </a:lnTo>
                  <a:lnTo>
                    <a:pt x="2180" y="5163"/>
                  </a:lnTo>
                  <a:cubicBezTo>
                    <a:pt x="2180" y="4956"/>
                    <a:pt x="2310" y="4769"/>
                    <a:pt x="2507" y="4692"/>
                  </a:cubicBezTo>
                  <a:lnTo>
                    <a:pt x="2959" y="4514"/>
                  </a:lnTo>
                  <a:lnTo>
                    <a:pt x="3335" y="4894"/>
                  </a:lnTo>
                  <a:cubicBezTo>
                    <a:pt x="3428" y="4988"/>
                    <a:pt x="3551" y="5034"/>
                    <a:pt x="3673" y="5034"/>
                  </a:cubicBezTo>
                  <a:cubicBezTo>
                    <a:pt x="3795" y="5034"/>
                    <a:pt x="3917" y="4988"/>
                    <a:pt x="4008" y="4894"/>
                  </a:cubicBezTo>
                  <a:lnTo>
                    <a:pt x="4388" y="4514"/>
                  </a:lnTo>
                  <a:close/>
                  <a:moveTo>
                    <a:pt x="6886" y="6857"/>
                  </a:moveTo>
                  <a:lnTo>
                    <a:pt x="6886" y="7872"/>
                  </a:lnTo>
                  <a:lnTo>
                    <a:pt x="457" y="7872"/>
                  </a:lnTo>
                  <a:lnTo>
                    <a:pt x="457" y="6857"/>
                  </a:lnTo>
                  <a:lnTo>
                    <a:pt x="1756" y="6857"/>
                  </a:lnTo>
                  <a:cubicBezTo>
                    <a:pt x="1857" y="7150"/>
                    <a:pt x="2132" y="7353"/>
                    <a:pt x="2444" y="7353"/>
                  </a:cubicBezTo>
                  <a:lnTo>
                    <a:pt x="4903" y="7353"/>
                  </a:lnTo>
                  <a:cubicBezTo>
                    <a:pt x="5216" y="7353"/>
                    <a:pt x="5490" y="7150"/>
                    <a:pt x="5587" y="6857"/>
                  </a:cubicBezTo>
                  <a:close/>
                  <a:moveTo>
                    <a:pt x="11813" y="4398"/>
                  </a:moveTo>
                  <a:lnTo>
                    <a:pt x="11813" y="7872"/>
                  </a:lnTo>
                  <a:lnTo>
                    <a:pt x="11288" y="7872"/>
                  </a:lnTo>
                  <a:lnTo>
                    <a:pt x="11288" y="7805"/>
                  </a:lnTo>
                  <a:cubicBezTo>
                    <a:pt x="11288" y="7473"/>
                    <a:pt x="11062" y="7184"/>
                    <a:pt x="10740" y="7102"/>
                  </a:cubicBezTo>
                  <a:lnTo>
                    <a:pt x="10302" y="6996"/>
                  </a:lnTo>
                  <a:lnTo>
                    <a:pt x="10302" y="6924"/>
                  </a:lnTo>
                  <a:cubicBezTo>
                    <a:pt x="10461" y="6785"/>
                    <a:pt x="10547" y="6587"/>
                    <a:pt x="10547" y="6381"/>
                  </a:cubicBezTo>
                  <a:lnTo>
                    <a:pt x="10547" y="5644"/>
                  </a:lnTo>
                  <a:cubicBezTo>
                    <a:pt x="10547" y="5245"/>
                    <a:pt x="10225" y="4923"/>
                    <a:pt x="9826" y="4923"/>
                  </a:cubicBezTo>
                  <a:lnTo>
                    <a:pt x="9335" y="4923"/>
                  </a:lnTo>
                  <a:cubicBezTo>
                    <a:pt x="8936" y="4923"/>
                    <a:pt x="8613" y="5245"/>
                    <a:pt x="8613" y="5644"/>
                  </a:cubicBezTo>
                  <a:lnTo>
                    <a:pt x="8613" y="6381"/>
                  </a:lnTo>
                  <a:cubicBezTo>
                    <a:pt x="8613" y="6587"/>
                    <a:pt x="8705" y="6785"/>
                    <a:pt x="8859" y="6924"/>
                  </a:cubicBezTo>
                  <a:lnTo>
                    <a:pt x="8859" y="6996"/>
                  </a:lnTo>
                  <a:lnTo>
                    <a:pt x="8421" y="7102"/>
                  </a:lnTo>
                  <a:cubicBezTo>
                    <a:pt x="8098" y="7184"/>
                    <a:pt x="7872" y="7473"/>
                    <a:pt x="7872" y="7805"/>
                  </a:cubicBezTo>
                  <a:lnTo>
                    <a:pt x="7872" y="7872"/>
                  </a:lnTo>
                  <a:lnTo>
                    <a:pt x="7352" y="7872"/>
                  </a:lnTo>
                  <a:lnTo>
                    <a:pt x="7352" y="4398"/>
                  </a:lnTo>
                  <a:close/>
                  <a:moveTo>
                    <a:pt x="9826" y="5380"/>
                  </a:moveTo>
                  <a:cubicBezTo>
                    <a:pt x="9970" y="5380"/>
                    <a:pt x="10090" y="5500"/>
                    <a:pt x="10090" y="5644"/>
                  </a:cubicBezTo>
                  <a:lnTo>
                    <a:pt x="10090" y="6381"/>
                  </a:lnTo>
                  <a:cubicBezTo>
                    <a:pt x="10090" y="6477"/>
                    <a:pt x="10037" y="6559"/>
                    <a:pt x="9956" y="6607"/>
                  </a:cubicBezTo>
                  <a:cubicBezTo>
                    <a:pt x="9888" y="6650"/>
                    <a:pt x="9845" y="6722"/>
                    <a:pt x="9845" y="6804"/>
                  </a:cubicBezTo>
                  <a:lnTo>
                    <a:pt x="9845" y="7179"/>
                  </a:lnTo>
                  <a:cubicBezTo>
                    <a:pt x="9845" y="7280"/>
                    <a:pt x="9917" y="7377"/>
                    <a:pt x="10018" y="7401"/>
                  </a:cubicBezTo>
                  <a:lnTo>
                    <a:pt x="10629" y="7555"/>
                  </a:lnTo>
                  <a:cubicBezTo>
                    <a:pt x="10745" y="7583"/>
                    <a:pt x="10827" y="7685"/>
                    <a:pt x="10827" y="7810"/>
                  </a:cubicBezTo>
                  <a:lnTo>
                    <a:pt x="10827" y="7877"/>
                  </a:lnTo>
                  <a:lnTo>
                    <a:pt x="8334" y="7877"/>
                  </a:lnTo>
                  <a:lnTo>
                    <a:pt x="8334" y="7872"/>
                  </a:lnTo>
                  <a:lnTo>
                    <a:pt x="8334" y="7805"/>
                  </a:lnTo>
                  <a:cubicBezTo>
                    <a:pt x="8334" y="7685"/>
                    <a:pt x="8416" y="7579"/>
                    <a:pt x="8531" y="7550"/>
                  </a:cubicBezTo>
                  <a:lnTo>
                    <a:pt x="9142" y="7396"/>
                  </a:lnTo>
                  <a:cubicBezTo>
                    <a:pt x="9248" y="7372"/>
                    <a:pt x="9320" y="7280"/>
                    <a:pt x="9320" y="7174"/>
                  </a:cubicBezTo>
                  <a:lnTo>
                    <a:pt x="9320" y="6804"/>
                  </a:lnTo>
                  <a:cubicBezTo>
                    <a:pt x="9320" y="6722"/>
                    <a:pt x="9277" y="6650"/>
                    <a:pt x="9205" y="6607"/>
                  </a:cubicBezTo>
                  <a:cubicBezTo>
                    <a:pt x="9123" y="6559"/>
                    <a:pt x="9075" y="6477"/>
                    <a:pt x="9070" y="6381"/>
                  </a:cubicBezTo>
                  <a:lnTo>
                    <a:pt x="9070" y="5644"/>
                  </a:lnTo>
                  <a:cubicBezTo>
                    <a:pt x="9070" y="5500"/>
                    <a:pt x="9191" y="5380"/>
                    <a:pt x="9335" y="5380"/>
                  </a:cubicBezTo>
                  <a:close/>
                  <a:moveTo>
                    <a:pt x="231" y="0"/>
                  </a:moveTo>
                  <a:cubicBezTo>
                    <a:pt x="101" y="0"/>
                    <a:pt x="0" y="101"/>
                    <a:pt x="0" y="231"/>
                  </a:cubicBezTo>
                  <a:lnTo>
                    <a:pt x="0" y="8103"/>
                  </a:lnTo>
                  <a:cubicBezTo>
                    <a:pt x="0" y="8233"/>
                    <a:pt x="101" y="8334"/>
                    <a:pt x="231" y="8334"/>
                  </a:cubicBezTo>
                  <a:lnTo>
                    <a:pt x="12044" y="8334"/>
                  </a:lnTo>
                  <a:cubicBezTo>
                    <a:pt x="12169" y="8334"/>
                    <a:pt x="12270" y="8233"/>
                    <a:pt x="12270" y="8103"/>
                  </a:cubicBezTo>
                  <a:lnTo>
                    <a:pt x="12270" y="231"/>
                  </a:lnTo>
                  <a:cubicBezTo>
                    <a:pt x="12270" y="101"/>
                    <a:pt x="12169" y="0"/>
                    <a:pt x="12044" y="0"/>
                  </a:cubicBezTo>
                  <a:lnTo>
                    <a:pt x="1954" y="0"/>
                  </a:lnTo>
                  <a:cubicBezTo>
                    <a:pt x="1646" y="0"/>
                    <a:pt x="1646" y="462"/>
                    <a:pt x="1954" y="462"/>
                  </a:cubicBezTo>
                  <a:lnTo>
                    <a:pt x="6891" y="462"/>
                  </a:lnTo>
                  <a:lnTo>
                    <a:pt x="6891" y="6395"/>
                  </a:lnTo>
                  <a:lnTo>
                    <a:pt x="5625" y="6395"/>
                  </a:lnTo>
                  <a:lnTo>
                    <a:pt x="5625" y="5163"/>
                  </a:lnTo>
                  <a:cubicBezTo>
                    <a:pt x="5625" y="4764"/>
                    <a:pt x="5380" y="4408"/>
                    <a:pt x="5009" y="4259"/>
                  </a:cubicBezTo>
                  <a:lnTo>
                    <a:pt x="4403" y="4023"/>
                  </a:lnTo>
                  <a:cubicBezTo>
                    <a:pt x="4398" y="4023"/>
                    <a:pt x="4398" y="4018"/>
                    <a:pt x="4398" y="4013"/>
                  </a:cubicBezTo>
                  <a:lnTo>
                    <a:pt x="4398" y="3672"/>
                  </a:lnTo>
                  <a:lnTo>
                    <a:pt x="4398" y="3667"/>
                  </a:lnTo>
                  <a:cubicBezTo>
                    <a:pt x="4706" y="3436"/>
                    <a:pt x="4889" y="3075"/>
                    <a:pt x="4889" y="2690"/>
                  </a:cubicBezTo>
                  <a:lnTo>
                    <a:pt x="4889" y="2199"/>
                  </a:lnTo>
                  <a:cubicBezTo>
                    <a:pt x="4889" y="1660"/>
                    <a:pt x="4456" y="1227"/>
                    <a:pt x="3922" y="1227"/>
                  </a:cubicBezTo>
                  <a:lnTo>
                    <a:pt x="3426" y="1227"/>
                  </a:lnTo>
                  <a:cubicBezTo>
                    <a:pt x="2892" y="1227"/>
                    <a:pt x="2459" y="1660"/>
                    <a:pt x="2459" y="2199"/>
                  </a:cubicBezTo>
                  <a:lnTo>
                    <a:pt x="2459" y="2690"/>
                  </a:lnTo>
                  <a:cubicBezTo>
                    <a:pt x="2459" y="3075"/>
                    <a:pt x="2642" y="3436"/>
                    <a:pt x="2955" y="3667"/>
                  </a:cubicBezTo>
                  <a:lnTo>
                    <a:pt x="2955" y="3672"/>
                  </a:lnTo>
                  <a:lnTo>
                    <a:pt x="2955" y="4013"/>
                  </a:lnTo>
                  <a:cubicBezTo>
                    <a:pt x="2950" y="4018"/>
                    <a:pt x="2950" y="4023"/>
                    <a:pt x="2945" y="4023"/>
                  </a:cubicBezTo>
                  <a:lnTo>
                    <a:pt x="2339" y="4259"/>
                  </a:lnTo>
                  <a:cubicBezTo>
                    <a:pt x="1968" y="4408"/>
                    <a:pt x="1723" y="4764"/>
                    <a:pt x="1723" y="5163"/>
                  </a:cubicBezTo>
                  <a:lnTo>
                    <a:pt x="1723" y="6395"/>
                  </a:lnTo>
                  <a:lnTo>
                    <a:pt x="457" y="6395"/>
                  </a:lnTo>
                  <a:lnTo>
                    <a:pt x="457" y="462"/>
                  </a:lnTo>
                  <a:lnTo>
                    <a:pt x="967" y="462"/>
                  </a:lnTo>
                  <a:cubicBezTo>
                    <a:pt x="1275" y="462"/>
                    <a:pt x="1275"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74"/>
            <p:cNvSpPr/>
            <p:nvPr/>
          </p:nvSpPr>
          <p:spPr>
            <a:xfrm>
              <a:off x="1274858" y="2929850"/>
              <a:ext cx="412191" cy="302665"/>
            </a:xfrm>
            <a:custGeom>
              <a:rect b="b" l="l" r="r" t="t"/>
              <a:pathLst>
                <a:path extrusionOk="0" h="11540" w="15716">
                  <a:moveTo>
                    <a:pt x="14258" y="463"/>
                  </a:moveTo>
                  <a:cubicBezTo>
                    <a:pt x="14402" y="463"/>
                    <a:pt x="14518" y="578"/>
                    <a:pt x="14518" y="723"/>
                  </a:cubicBezTo>
                  <a:lnTo>
                    <a:pt x="14518" y="9850"/>
                  </a:lnTo>
                  <a:lnTo>
                    <a:pt x="14012" y="9850"/>
                  </a:lnTo>
                  <a:cubicBezTo>
                    <a:pt x="13704" y="9850"/>
                    <a:pt x="13704" y="10308"/>
                    <a:pt x="14012" y="10308"/>
                  </a:cubicBezTo>
                  <a:lnTo>
                    <a:pt x="15239" y="10308"/>
                  </a:lnTo>
                  <a:cubicBezTo>
                    <a:pt x="15249" y="10308"/>
                    <a:pt x="15254" y="10317"/>
                    <a:pt x="15254" y="10327"/>
                  </a:cubicBezTo>
                  <a:lnTo>
                    <a:pt x="15254" y="10818"/>
                  </a:lnTo>
                  <a:cubicBezTo>
                    <a:pt x="15254" y="10962"/>
                    <a:pt x="15138" y="11077"/>
                    <a:pt x="14994" y="11077"/>
                  </a:cubicBezTo>
                  <a:lnTo>
                    <a:pt x="722" y="11077"/>
                  </a:lnTo>
                  <a:cubicBezTo>
                    <a:pt x="578" y="11077"/>
                    <a:pt x="458" y="10962"/>
                    <a:pt x="458" y="10818"/>
                  </a:cubicBezTo>
                  <a:lnTo>
                    <a:pt x="458" y="10322"/>
                  </a:lnTo>
                  <a:cubicBezTo>
                    <a:pt x="458" y="10317"/>
                    <a:pt x="467" y="10308"/>
                    <a:pt x="477" y="10308"/>
                  </a:cubicBezTo>
                  <a:lnTo>
                    <a:pt x="13026" y="10308"/>
                  </a:lnTo>
                  <a:cubicBezTo>
                    <a:pt x="13334" y="10308"/>
                    <a:pt x="13334" y="9850"/>
                    <a:pt x="13026" y="9846"/>
                  </a:cubicBezTo>
                  <a:lnTo>
                    <a:pt x="1199" y="9846"/>
                  </a:lnTo>
                  <a:lnTo>
                    <a:pt x="1199" y="723"/>
                  </a:lnTo>
                  <a:cubicBezTo>
                    <a:pt x="1199" y="578"/>
                    <a:pt x="1314" y="463"/>
                    <a:pt x="1458" y="463"/>
                  </a:cubicBezTo>
                  <a:close/>
                  <a:moveTo>
                    <a:pt x="1458" y="1"/>
                  </a:moveTo>
                  <a:cubicBezTo>
                    <a:pt x="1059" y="1"/>
                    <a:pt x="737" y="323"/>
                    <a:pt x="737" y="723"/>
                  </a:cubicBezTo>
                  <a:lnTo>
                    <a:pt x="737" y="9850"/>
                  </a:lnTo>
                  <a:lnTo>
                    <a:pt x="477" y="9850"/>
                  </a:lnTo>
                  <a:cubicBezTo>
                    <a:pt x="212" y="9850"/>
                    <a:pt x="1" y="10062"/>
                    <a:pt x="1" y="10327"/>
                  </a:cubicBezTo>
                  <a:lnTo>
                    <a:pt x="1" y="10818"/>
                  </a:lnTo>
                  <a:cubicBezTo>
                    <a:pt x="1" y="11217"/>
                    <a:pt x="323" y="11539"/>
                    <a:pt x="722" y="11539"/>
                  </a:cubicBezTo>
                  <a:lnTo>
                    <a:pt x="14994" y="11539"/>
                  </a:lnTo>
                  <a:cubicBezTo>
                    <a:pt x="15393" y="11539"/>
                    <a:pt x="15716" y="11217"/>
                    <a:pt x="15716" y="10818"/>
                  </a:cubicBezTo>
                  <a:lnTo>
                    <a:pt x="15716" y="10327"/>
                  </a:lnTo>
                  <a:cubicBezTo>
                    <a:pt x="15716" y="10065"/>
                    <a:pt x="15509" y="9850"/>
                    <a:pt x="15248" y="9850"/>
                  </a:cubicBezTo>
                  <a:cubicBezTo>
                    <a:pt x="15245" y="9850"/>
                    <a:pt x="15242" y="9850"/>
                    <a:pt x="15239" y="9850"/>
                  </a:cubicBezTo>
                  <a:lnTo>
                    <a:pt x="14979" y="9850"/>
                  </a:lnTo>
                  <a:lnTo>
                    <a:pt x="14979" y="723"/>
                  </a:lnTo>
                  <a:cubicBezTo>
                    <a:pt x="14979" y="323"/>
                    <a:pt x="14652" y="1"/>
                    <a:pt x="14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2" name="Google Shape;19652;p74"/>
          <p:cNvGrpSpPr/>
          <p:nvPr/>
        </p:nvGrpSpPr>
        <p:grpSpPr>
          <a:xfrm>
            <a:off x="1728542" y="2894653"/>
            <a:ext cx="397819" cy="373034"/>
            <a:chOff x="1728542" y="2894653"/>
            <a:chExt cx="397819" cy="373034"/>
          </a:xfrm>
        </p:grpSpPr>
        <p:sp>
          <p:nvSpPr>
            <p:cNvPr id="19653" name="Google Shape;19653;p74"/>
            <p:cNvSpPr/>
            <p:nvPr/>
          </p:nvSpPr>
          <p:spPr>
            <a:xfrm>
              <a:off x="1946125" y="2937928"/>
              <a:ext cx="174308" cy="182334"/>
            </a:xfrm>
            <a:custGeom>
              <a:rect b="b" l="l" r="r" t="t"/>
              <a:pathLst>
                <a:path extrusionOk="0" h="6952" w="6646">
                  <a:moveTo>
                    <a:pt x="712" y="1"/>
                  </a:moveTo>
                  <a:cubicBezTo>
                    <a:pt x="318" y="1"/>
                    <a:pt x="0" y="318"/>
                    <a:pt x="0" y="713"/>
                  </a:cubicBezTo>
                  <a:lnTo>
                    <a:pt x="0" y="4514"/>
                  </a:lnTo>
                  <a:cubicBezTo>
                    <a:pt x="0" y="4904"/>
                    <a:pt x="318" y="5226"/>
                    <a:pt x="712" y="5226"/>
                  </a:cubicBezTo>
                  <a:lnTo>
                    <a:pt x="1424" y="5226"/>
                  </a:lnTo>
                  <a:lnTo>
                    <a:pt x="1030" y="6805"/>
                  </a:lnTo>
                  <a:cubicBezTo>
                    <a:pt x="1012" y="6885"/>
                    <a:pt x="1077" y="6951"/>
                    <a:pt x="1147" y="6951"/>
                  </a:cubicBezTo>
                  <a:cubicBezTo>
                    <a:pt x="1169" y="6951"/>
                    <a:pt x="1192" y="6945"/>
                    <a:pt x="1213" y="6930"/>
                  </a:cubicBezTo>
                  <a:lnTo>
                    <a:pt x="3561" y="5226"/>
                  </a:lnTo>
                  <a:lnTo>
                    <a:pt x="5933" y="5226"/>
                  </a:lnTo>
                  <a:cubicBezTo>
                    <a:pt x="6328" y="5226"/>
                    <a:pt x="6645" y="4904"/>
                    <a:pt x="6645" y="4514"/>
                  </a:cubicBezTo>
                  <a:lnTo>
                    <a:pt x="6645" y="713"/>
                  </a:lnTo>
                  <a:cubicBezTo>
                    <a:pt x="6645" y="318"/>
                    <a:pt x="6328" y="1"/>
                    <a:pt x="5933"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4" name="Google Shape;19654;p74"/>
            <p:cNvSpPr/>
            <p:nvPr/>
          </p:nvSpPr>
          <p:spPr>
            <a:xfrm>
              <a:off x="2002147" y="2937928"/>
              <a:ext cx="62238" cy="124581"/>
            </a:xfrm>
            <a:custGeom>
              <a:rect b="b" l="l" r="r" t="t"/>
              <a:pathLst>
                <a:path extrusionOk="0" h="4750" w="2373">
                  <a:moveTo>
                    <a:pt x="1" y="1"/>
                  </a:moveTo>
                  <a:lnTo>
                    <a:pt x="1" y="3797"/>
                  </a:lnTo>
                  <a:cubicBezTo>
                    <a:pt x="1" y="4322"/>
                    <a:pt x="424" y="4750"/>
                    <a:pt x="949" y="4750"/>
                  </a:cubicBezTo>
                  <a:lnTo>
                    <a:pt x="1425" y="4750"/>
                  </a:lnTo>
                  <a:cubicBezTo>
                    <a:pt x="1949" y="4750"/>
                    <a:pt x="2373" y="4322"/>
                    <a:pt x="2373" y="3802"/>
                  </a:cubicBezTo>
                  <a:lnTo>
                    <a:pt x="237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5" name="Google Shape;19655;p74"/>
            <p:cNvSpPr/>
            <p:nvPr/>
          </p:nvSpPr>
          <p:spPr>
            <a:xfrm>
              <a:off x="2020821" y="2900580"/>
              <a:ext cx="24890" cy="99586"/>
            </a:xfrm>
            <a:custGeom>
              <a:rect b="b" l="l" r="r" t="t"/>
              <a:pathLst>
                <a:path extrusionOk="0" h="3797" w="949">
                  <a:moveTo>
                    <a:pt x="1" y="0"/>
                  </a:moveTo>
                  <a:lnTo>
                    <a:pt x="237" y="3797"/>
                  </a:lnTo>
                  <a:lnTo>
                    <a:pt x="713" y="3797"/>
                  </a:lnTo>
                  <a:lnTo>
                    <a:pt x="949"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74"/>
            <p:cNvSpPr/>
            <p:nvPr/>
          </p:nvSpPr>
          <p:spPr>
            <a:xfrm>
              <a:off x="2020821" y="3018840"/>
              <a:ext cx="24890" cy="24995"/>
            </a:xfrm>
            <a:custGeom>
              <a:rect b="b" l="l" r="r" t="t"/>
              <a:pathLst>
                <a:path extrusionOk="0" h="953" w="949">
                  <a:moveTo>
                    <a:pt x="472" y="0"/>
                  </a:moveTo>
                  <a:cubicBezTo>
                    <a:pt x="212" y="0"/>
                    <a:pt x="1" y="217"/>
                    <a:pt x="1" y="476"/>
                  </a:cubicBezTo>
                  <a:cubicBezTo>
                    <a:pt x="1" y="741"/>
                    <a:pt x="212" y="953"/>
                    <a:pt x="472" y="953"/>
                  </a:cubicBezTo>
                  <a:cubicBezTo>
                    <a:pt x="737" y="953"/>
                    <a:pt x="949" y="741"/>
                    <a:pt x="949" y="476"/>
                  </a:cubicBezTo>
                  <a:cubicBezTo>
                    <a:pt x="949" y="217"/>
                    <a:pt x="737" y="0"/>
                    <a:pt x="472"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74"/>
            <p:cNvSpPr/>
            <p:nvPr/>
          </p:nvSpPr>
          <p:spPr>
            <a:xfrm>
              <a:off x="1734364" y="3174553"/>
              <a:ext cx="211787" cy="87233"/>
            </a:xfrm>
            <a:custGeom>
              <a:rect b="b" l="l" r="r" t="t"/>
              <a:pathLst>
                <a:path extrusionOk="0" h="3326" w="8075">
                  <a:moveTo>
                    <a:pt x="2613" y="1"/>
                  </a:moveTo>
                  <a:lnTo>
                    <a:pt x="626" y="722"/>
                  </a:lnTo>
                  <a:cubicBezTo>
                    <a:pt x="250" y="857"/>
                    <a:pt x="0" y="1218"/>
                    <a:pt x="0" y="1613"/>
                  </a:cubicBezTo>
                  <a:lnTo>
                    <a:pt x="0" y="3326"/>
                  </a:lnTo>
                  <a:lnTo>
                    <a:pt x="8074" y="3326"/>
                  </a:lnTo>
                  <a:lnTo>
                    <a:pt x="8074" y="1613"/>
                  </a:lnTo>
                  <a:cubicBezTo>
                    <a:pt x="8074" y="1218"/>
                    <a:pt x="7824" y="857"/>
                    <a:pt x="7449" y="722"/>
                  </a:cubicBezTo>
                  <a:lnTo>
                    <a:pt x="5461" y="1"/>
                  </a:lnTo>
                  <a:lnTo>
                    <a:pt x="4037" y="477"/>
                  </a:lnTo>
                  <a:lnTo>
                    <a:pt x="2613"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74"/>
            <p:cNvSpPr/>
            <p:nvPr/>
          </p:nvSpPr>
          <p:spPr>
            <a:xfrm>
              <a:off x="1908751" y="3199915"/>
              <a:ext cx="37400" cy="61871"/>
            </a:xfrm>
            <a:custGeom>
              <a:rect b="b" l="l" r="r" t="t"/>
              <a:pathLst>
                <a:path extrusionOk="0" h="2359" w="1426">
                  <a:moveTo>
                    <a:pt x="1170" y="1"/>
                  </a:moveTo>
                  <a:lnTo>
                    <a:pt x="275" y="891"/>
                  </a:lnTo>
                  <a:cubicBezTo>
                    <a:pt x="97" y="1069"/>
                    <a:pt x="1" y="1310"/>
                    <a:pt x="1" y="1565"/>
                  </a:cubicBezTo>
                  <a:lnTo>
                    <a:pt x="1" y="2359"/>
                  </a:lnTo>
                  <a:lnTo>
                    <a:pt x="1425" y="2359"/>
                  </a:lnTo>
                  <a:lnTo>
                    <a:pt x="1425" y="650"/>
                  </a:lnTo>
                  <a:cubicBezTo>
                    <a:pt x="1425" y="410"/>
                    <a:pt x="1334" y="174"/>
                    <a:pt x="1170" y="1"/>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74"/>
            <p:cNvSpPr/>
            <p:nvPr/>
          </p:nvSpPr>
          <p:spPr>
            <a:xfrm>
              <a:off x="1771712" y="2981466"/>
              <a:ext cx="137065" cy="99743"/>
            </a:xfrm>
            <a:custGeom>
              <a:rect b="b" l="l" r="r" t="t"/>
              <a:pathLst>
                <a:path extrusionOk="0" h="3803" w="5226">
                  <a:moveTo>
                    <a:pt x="1901" y="1"/>
                  </a:moveTo>
                  <a:cubicBezTo>
                    <a:pt x="852" y="1"/>
                    <a:pt x="0" y="852"/>
                    <a:pt x="0" y="1901"/>
                  </a:cubicBezTo>
                  <a:lnTo>
                    <a:pt x="0" y="2469"/>
                  </a:lnTo>
                  <a:cubicBezTo>
                    <a:pt x="0" y="2724"/>
                    <a:pt x="39" y="2974"/>
                    <a:pt x="121" y="3220"/>
                  </a:cubicBezTo>
                  <a:lnTo>
                    <a:pt x="198" y="3456"/>
                  </a:lnTo>
                  <a:cubicBezTo>
                    <a:pt x="227" y="3528"/>
                    <a:pt x="236" y="3605"/>
                    <a:pt x="236" y="3682"/>
                  </a:cubicBezTo>
                  <a:lnTo>
                    <a:pt x="236" y="3802"/>
                  </a:lnTo>
                  <a:lnTo>
                    <a:pt x="4985" y="3802"/>
                  </a:lnTo>
                  <a:lnTo>
                    <a:pt x="4985" y="3682"/>
                  </a:lnTo>
                  <a:cubicBezTo>
                    <a:pt x="4985" y="3605"/>
                    <a:pt x="5000" y="3528"/>
                    <a:pt x="5024" y="3456"/>
                  </a:cubicBezTo>
                  <a:lnTo>
                    <a:pt x="5101" y="3220"/>
                  </a:lnTo>
                  <a:cubicBezTo>
                    <a:pt x="5183" y="2974"/>
                    <a:pt x="5226" y="2724"/>
                    <a:pt x="5226" y="2469"/>
                  </a:cubicBezTo>
                  <a:lnTo>
                    <a:pt x="5226" y="477"/>
                  </a:lnTo>
                  <a:cubicBezTo>
                    <a:pt x="5226" y="217"/>
                    <a:pt x="5009" y="1"/>
                    <a:pt x="4750"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0" name="Google Shape;19660;p74"/>
            <p:cNvSpPr/>
            <p:nvPr/>
          </p:nvSpPr>
          <p:spPr>
            <a:xfrm>
              <a:off x="1802870" y="2981466"/>
              <a:ext cx="105802" cy="99612"/>
            </a:xfrm>
            <a:custGeom>
              <a:rect b="b" l="l" r="r" t="t"/>
              <a:pathLst>
                <a:path extrusionOk="0" h="3798" w="4034">
                  <a:moveTo>
                    <a:pt x="963" y="1"/>
                  </a:moveTo>
                  <a:cubicBezTo>
                    <a:pt x="429" y="1"/>
                    <a:pt x="1" y="434"/>
                    <a:pt x="1" y="968"/>
                  </a:cubicBezTo>
                  <a:cubicBezTo>
                    <a:pt x="1" y="1497"/>
                    <a:pt x="429" y="1930"/>
                    <a:pt x="963" y="1930"/>
                  </a:cubicBezTo>
                  <a:lnTo>
                    <a:pt x="1098" y="1930"/>
                  </a:lnTo>
                  <a:lnTo>
                    <a:pt x="1160" y="3797"/>
                  </a:lnTo>
                  <a:lnTo>
                    <a:pt x="3797" y="3797"/>
                  </a:lnTo>
                  <a:lnTo>
                    <a:pt x="3797" y="3677"/>
                  </a:lnTo>
                  <a:cubicBezTo>
                    <a:pt x="3797" y="3600"/>
                    <a:pt x="3812" y="3528"/>
                    <a:pt x="3836" y="3456"/>
                  </a:cubicBezTo>
                  <a:lnTo>
                    <a:pt x="3913" y="3215"/>
                  </a:lnTo>
                  <a:cubicBezTo>
                    <a:pt x="3995" y="2974"/>
                    <a:pt x="4033" y="2719"/>
                    <a:pt x="4033" y="2464"/>
                  </a:cubicBezTo>
                  <a:lnTo>
                    <a:pt x="4033" y="477"/>
                  </a:lnTo>
                  <a:cubicBezTo>
                    <a:pt x="4033" y="217"/>
                    <a:pt x="3821" y="1"/>
                    <a:pt x="3562"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1" name="Google Shape;19661;p74"/>
            <p:cNvSpPr/>
            <p:nvPr/>
          </p:nvSpPr>
          <p:spPr>
            <a:xfrm>
              <a:off x="1802870" y="3131015"/>
              <a:ext cx="74748" cy="56074"/>
            </a:xfrm>
            <a:custGeom>
              <a:rect b="b" l="l" r="r" t="t"/>
              <a:pathLst>
                <a:path extrusionOk="0" h="2138" w="2850">
                  <a:moveTo>
                    <a:pt x="1" y="1"/>
                  </a:moveTo>
                  <a:lnTo>
                    <a:pt x="1" y="2137"/>
                  </a:lnTo>
                  <a:lnTo>
                    <a:pt x="2849" y="2137"/>
                  </a:lnTo>
                  <a:lnTo>
                    <a:pt x="2849"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2" name="Google Shape;19662;p74"/>
            <p:cNvSpPr/>
            <p:nvPr/>
          </p:nvSpPr>
          <p:spPr>
            <a:xfrm>
              <a:off x="1802870" y="3131015"/>
              <a:ext cx="74748" cy="37348"/>
            </a:xfrm>
            <a:custGeom>
              <a:rect b="b" l="l" r="r" t="t"/>
              <a:pathLst>
                <a:path extrusionOk="0" h="1424" w="2850">
                  <a:moveTo>
                    <a:pt x="1" y="1"/>
                  </a:moveTo>
                  <a:lnTo>
                    <a:pt x="1" y="1074"/>
                  </a:lnTo>
                  <a:cubicBezTo>
                    <a:pt x="446" y="1307"/>
                    <a:pt x="936" y="1424"/>
                    <a:pt x="1425" y="1424"/>
                  </a:cubicBezTo>
                  <a:cubicBezTo>
                    <a:pt x="1915" y="1424"/>
                    <a:pt x="2404" y="1307"/>
                    <a:pt x="2849" y="1074"/>
                  </a:cubicBezTo>
                  <a:lnTo>
                    <a:pt x="2849"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3" name="Google Shape;19663;p74"/>
            <p:cNvSpPr/>
            <p:nvPr/>
          </p:nvSpPr>
          <p:spPr>
            <a:xfrm>
              <a:off x="1790386" y="3164219"/>
              <a:ext cx="49885" cy="44456"/>
            </a:xfrm>
            <a:custGeom>
              <a:rect b="b" l="l" r="r" t="t"/>
              <a:pathLst>
                <a:path extrusionOk="0" h="1695" w="1902">
                  <a:moveTo>
                    <a:pt x="422" y="0"/>
                  </a:moveTo>
                  <a:cubicBezTo>
                    <a:pt x="333" y="0"/>
                    <a:pt x="245" y="50"/>
                    <a:pt x="203" y="135"/>
                  </a:cubicBezTo>
                  <a:lnTo>
                    <a:pt x="0" y="568"/>
                  </a:lnTo>
                  <a:lnTo>
                    <a:pt x="785" y="1602"/>
                  </a:lnTo>
                  <a:cubicBezTo>
                    <a:pt x="832" y="1663"/>
                    <a:pt x="904" y="1695"/>
                    <a:pt x="975" y="1695"/>
                  </a:cubicBezTo>
                  <a:cubicBezTo>
                    <a:pt x="1035" y="1695"/>
                    <a:pt x="1095" y="1672"/>
                    <a:pt x="1141" y="1627"/>
                  </a:cubicBezTo>
                  <a:lnTo>
                    <a:pt x="1901" y="871"/>
                  </a:lnTo>
                  <a:lnTo>
                    <a:pt x="544" y="34"/>
                  </a:lnTo>
                  <a:cubicBezTo>
                    <a:pt x="506" y="11"/>
                    <a:pt x="464" y="0"/>
                    <a:pt x="422"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4" name="Google Shape;19664;p74"/>
            <p:cNvSpPr/>
            <p:nvPr/>
          </p:nvSpPr>
          <p:spPr>
            <a:xfrm>
              <a:off x="1840245" y="3164219"/>
              <a:ext cx="49727" cy="44456"/>
            </a:xfrm>
            <a:custGeom>
              <a:rect b="b" l="l" r="r" t="t"/>
              <a:pathLst>
                <a:path extrusionOk="0" h="1695" w="1896">
                  <a:moveTo>
                    <a:pt x="1474" y="0"/>
                  </a:moveTo>
                  <a:cubicBezTo>
                    <a:pt x="1433" y="0"/>
                    <a:pt x="1391" y="11"/>
                    <a:pt x="1352" y="34"/>
                  </a:cubicBezTo>
                  <a:lnTo>
                    <a:pt x="0" y="871"/>
                  </a:lnTo>
                  <a:lnTo>
                    <a:pt x="756" y="1627"/>
                  </a:lnTo>
                  <a:cubicBezTo>
                    <a:pt x="802" y="1672"/>
                    <a:pt x="861" y="1695"/>
                    <a:pt x="921" y="1695"/>
                  </a:cubicBezTo>
                  <a:cubicBezTo>
                    <a:pt x="993" y="1695"/>
                    <a:pt x="1064" y="1663"/>
                    <a:pt x="1112" y="1602"/>
                  </a:cubicBezTo>
                  <a:lnTo>
                    <a:pt x="1896" y="568"/>
                  </a:lnTo>
                  <a:lnTo>
                    <a:pt x="1694" y="135"/>
                  </a:lnTo>
                  <a:cubicBezTo>
                    <a:pt x="1651" y="50"/>
                    <a:pt x="1564" y="0"/>
                    <a:pt x="1474"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5" name="Google Shape;19665;p74"/>
            <p:cNvSpPr/>
            <p:nvPr/>
          </p:nvSpPr>
          <p:spPr>
            <a:xfrm>
              <a:off x="1777902" y="3032085"/>
              <a:ext cx="124581" cy="117525"/>
            </a:xfrm>
            <a:custGeom>
              <a:rect b="b" l="l" r="r" t="t"/>
              <a:pathLst>
                <a:path extrusionOk="0" h="4481" w="4750">
                  <a:moveTo>
                    <a:pt x="2024" y="0"/>
                  </a:moveTo>
                  <a:cubicBezTo>
                    <a:pt x="1280" y="0"/>
                    <a:pt x="717" y="212"/>
                    <a:pt x="717" y="212"/>
                  </a:cubicBezTo>
                  <a:lnTo>
                    <a:pt x="717" y="1020"/>
                  </a:lnTo>
                  <a:cubicBezTo>
                    <a:pt x="712" y="1256"/>
                    <a:pt x="592" y="1477"/>
                    <a:pt x="395" y="1607"/>
                  </a:cubicBezTo>
                  <a:lnTo>
                    <a:pt x="0" y="1872"/>
                  </a:lnTo>
                  <a:lnTo>
                    <a:pt x="0" y="2108"/>
                  </a:lnTo>
                  <a:cubicBezTo>
                    <a:pt x="0" y="3421"/>
                    <a:pt x="1064" y="4480"/>
                    <a:pt x="2377" y="4480"/>
                  </a:cubicBezTo>
                  <a:cubicBezTo>
                    <a:pt x="2380" y="4480"/>
                    <a:pt x="2383" y="4480"/>
                    <a:pt x="2386" y="4480"/>
                  </a:cubicBezTo>
                  <a:cubicBezTo>
                    <a:pt x="3691" y="4480"/>
                    <a:pt x="4749" y="3418"/>
                    <a:pt x="4749" y="2113"/>
                  </a:cubicBezTo>
                  <a:lnTo>
                    <a:pt x="4749" y="1877"/>
                  </a:lnTo>
                  <a:lnTo>
                    <a:pt x="4355" y="1612"/>
                  </a:lnTo>
                  <a:cubicBezTo>
                    <a:pt x="4157" y="1477"/>
                    <a:pt x="4037" y="1256"/>
                    <a:pt x="4037" y="1020"/>
                  </a:cubicBezTo>
                  <a:lnTo>
                    <a:pt x="4037" y="688"/>
                  </a:lnTo>
                  <a:cubicBezTo>
                    <a:pt x="3389" y="148"/>
                    <a:pt x="2644" y="0"/>
                    <a:pt x="2024"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74"/>
            <p:cNvSpPr/>
            <p:nvPr/>
          </p:nvSpPr>
          <p:spPr>
            <a:xfrm>
              <a:off x="1734364" y="3199915"/>
              <a:ext cx="37374" cy="61871"/>
            </a:xfrm>
            <a:custGeom>
              <a:rect b="b" l="l" r="r" t="t"/>
              <a:pathLst>
                <a:path extrusionOk="0" h="2359" w="1425">
                  <a:moveTo>
                    <a:pt x="255" y="1"/>
                  </a:moveTo>
                  <a:cubicBezTo>
                    <a:pt x="92" y="174"/>
                    <a:pt x="0" y="410"/>
                    <a:pt x="0" y="650"/>
                  </a:cubicBezTo>
                  <a:lnTo>
                    <a:pt x="0" y="2359"/>
                  </a:lnTo>
                  <a:lnTo>
                    <a:pt x="1424" y="2359"/>
                  </a:lnTo>
                  <a:lnTo>
                    <a:pt x="1424" y="1565"/>
                  </a:lnTo>
                  <a:cubicBezTo>
                    <a:pt x="1424" y="1310"/>
                    <a:pt x="1323" y="1069"/>
                    <a:pt x="1150" y="891"/>
                  </a:cubicBezTo>
                  <a:lnTo>
                    <a:pt x="25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74"/>
            <p:cNvSpPr/>
            <p:nvPr/>
          </p:nvSpPr>
          <p:spPr>
            <a:xfrm>
              <a:off x="1778007" y="3031954"/>
              <a:ext cx="105802" cy="117263"/>
            </a:xfrm>
            <a:custGeom>
              <a:rect b="b" l="l" r="r" t="t"/>
              <a:pathLst>
                <a:path extrusionOk="0" h="4471" w="4034">
                  <a:moveTo>
                    <a:pt x="2020" y="1"/>
                  </a:moveTo>
                  <a:cubicBezTo>
                    <a:pt x="1276" y="1"/>
                    <a:pt x="713" y="212"/>
                    <a:pt x="713" y="212"/>
                  </a:cubicBezTo>
                  <a:lnTo>
                    <a:pt x="713" y="1025"/>
                  </a:lnTo>
                  <a:cubicBezTo>
                    <a:pt x="713" y="1261"/>
                    <a:pt x="593" y="1482"/>
                    <a:pt x="396" y="1617"/>
                  </a:cubicBezTo>
                  <a:lnTo>
                    <a:pt x="1" y="1877"/>
                  </a:lnTo>
                  <a:lnTo>
                    <a:pt x="1" y="2118"/>
                  </a:lnTo>
                  <a:cubicBezTo>
                    <a:pt x="1" y="3316"/>
                    <a:pt x="896" y="4326"/>
                    <a:pt x="2084" y="4471"/>
                  </a:cubicBezTo>
                  <a:cubicBezTo>
                    <a:pt x="1661" y="4033"/>
                    <a:pt x="1425" y="3441"/>
                    <a:pt x="1425" y="2830"/>
                  </a:cubicBezTo>
                  <a:lnTo>
                    <a:pt x="1425" y="1256"/>
                  </a:lnTo>
                  <a:cubicBezTo>
                    <a:pt x="1425" y="1016"/>
                    <a:pt x="1603" y="814"/>
                    <a:pt x="1839" y="785"/>
                  </a:cubicBezTo>
                  <a:cubicBezTo>
                    <a:pt x="2029" y="760"/>
                    <a:pt x="2270" y="739"/>
                    <a:pt x="2538" y="739"/>
                  </a:cubicBezTo>
                  <a:cubicBezTo>
                    <a:pt x="3002" y="739"/>
                    <a:pt x="3545" y="802"/>
                    <a:pt x="4033" y="1016"/>
                  </a:cubicBezTo>
                  <a:lnTo>
                    <a:pt x="4033" y="689"/>
                  </a:lnTo>
                  <a:cubicBezTo>
                    <a:pt x="3385" y="148"/>
                    <a:pt x="2640" y="1"/>
                    <a:pt x="2020"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8" name="Google Shape;19668;p74"/>
            <p:cNvSpPr/>
            <p:nvPr/>
          </p:nvSpPr>
          <p:spPr>
            <a:xfrm>
              <a:off x="1790753" y="3028544"/>
              <a:ext cx="101474" cy="33545"/>
            </a:xfrm>
            <a:custGeom>
              <a:rect b="b" l="l" r="r" t="t"/>
              <a:pathLst>
                <a:path extrusionOk="0" h="1279" w="3869">
                  <a:moveTo>
                    <a:pt x="1544" y="1"/>
                  </a:moveTo>
                  <a:cubicBezTo>
                    <a:pt x="1083" y="1"/>
                    <a:pt x="666" y="50"/>
                    <a:pt x="395" y="92"/>
                  </a:cubicBezTo>
                  <a:cubicBezTo>
                    <a:pt x="169" y="121"/>
                    <a:pt x="1" y="318"/>
                    <a:pt x="6" y="544"/>
                  </a:cubicBezTo>
                  <a:lnTo>
                    <a:pt x="6" y="1054"/>
                  </a:lnTo>
                  <a:cubicBezTo>
                    <a:pt x="6" y="1203"/>
                    <a:pt x="116" y="1278"/>
                    <a:pt x="227" y="1278"/>
                  </a:cubicBezTo>
                  <a:cubicBezTo>
                    <a:pt x="338" y="1278"/>
                    <a:pt x="448" y="1203"/>
                    <a:pt x="448" y="1054"/>
                  </a:cubicBezTo>
                  <a:lnTo>
                    <a:pt x="448" y="544"/>
                  </a:lnTo>
                  <a:cubicBezTo>
                    <a:pt x="448" y="539"/>
                    <a:pt x="453" y="530"/>
                    <a:pt x="458" y="530"/>
                  </a:cubicBezTo>
                  <a:cubicBezTo>
                    <a:pt x="815" y="476"/>
                    <a:pt x="1178" y="449"/>
                    <a:pt x="1540" y="449"/>
                  </a:cubicBezTo>
                  <a:cubicBezTo>
                    <a:pt x="1661" y="449"/>
                    <a:pt x="1781" y="452"/>
                    <a:pt x="1902" y="458"/>
                  </a:cubicBezTo>
                  <a:cubicBezTo>
                    <a:pt x="2594" y="506"/>
                    <a:pt x="3100" y="679"/>
                    <a:pt x="3393" y="977"/>
                  </a:cubicBezTo>
                  <a:cubicBezTo>
                    <a:pt x="3442" y="1025"/>
                    <a:pt x="3496" y="1045"/>
                    <a:pt x="3548" y="1045"/>
                  </a:cubicBezTo>
                  <a:cubicBezTo>
                    <a:pt x="3721" y="1045"/>
                    <a:pt x="3869" y="823"/>
                    <a:pt x="3706" y="660"/>
                  </a:cubicBezTo>
                  <a:cubicBezTo>
                    <a:pt x="3182" y="135"/>
                    <a:pt x="2304" y="1"/>
                    <a:pt x="1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9" name="Google Shape;19669;p74"/>
            <p:cNvSpPr/>
            <p:nvPr/>
          </p:nvSpPr>
          <p:spPr>
            <a:xfrm>
              <a:off x="1728542" y="2975670"/>
              <a:ext cx="223773" cy="292017"/>
            </a:xfrm>
            <a:custGeom>
              <a:rect b="b" l="l" r="r" t="t"/>
              <a:pathLst>
                <a:path extrusionOk="0" h="11134" w="8532">
                  <a:moveTo>
                    <a:pt x="6651" y="448"/>
                  </a:moveTo>
                  <a:lnTo>
                    <a:pt x="6651" y="2599"/>
                  </a:lnTo>
                  <a:cubicBezTo>
                    <a:pt x="6651" y="2921"/>
                    <a:pt x="6578" y="3239"/>
                    <a:pt x="6434" y="3532"/>
                  </a:cubicBezTo>
                  <a:cubicBezTo>
                    <a:pt x="6420" y="3561"/>
                    <a:pt x="6415" y="3595"/>
                    <a:pt x="6415" y="3628"/>
                  </a:cubicBezTo>
                  <a:lnTo>
                    <a:pt x="6415" y="4259"/>
                  </a:lnTo>
                  <a:cubicBezTo>
                    <a:pt x="6415" y="5457"/>
                    <a:pt x="5441" y="6414"/>
                    <a:pt x="4259" y="6414"/>
                  </a:cubicBezTo>
                  <a:cubicBezTo>
                    <a:pt x="4211" y="6414"/>
                    <a:pt x="4163" y="6413"/>
                    <a:pt x="4115" y="6410"/>
                  </a:cubicBezTo>
                  <a:cubicBezTo>
                    <a:pt x="2989" y="6337"/>
                    <a:pt x="2108" y="5356"/>
                    <a:pt x="2108" y="4177"/>
                  </a:cubicBezTo>
                  <a:lnTo>
                    <a:pt x="2108" y="3628"/>
                  </a:lnTo>
                  <a:cubicBezTo>
                    <a:pt x="2108" y="3595"/>
                    <a:pt x="2099" y="3561"/>
                    <a:pt x="2084" y="3532"/>
                  </a:cubicBezTo>
                  <a:cubicBezTo>
                    <a:pt x="1945" y="3244"/>
                    <a:pt x="1868" y="2921"/>
                    <a:pt x="1868" y="2599"/>
                  </a:cubicBezTo>
                  <a:lnTo>
                    <a:pt x="1868" y="2122"/>
                  </a:lnTo>
                  <a:cubicBezTo>
                    <a:pt x="1873" y="1199"/>
                    <a:pt x="2623" y="448"/>
                    <a:pt x="3547" y="448"/>
                  </a:cubicBezTo>
                  <a:close/>
                  <a:moveTo>
                    <a:pt x="3061" y="6554"/>
                  </a:moveTo>
                  <a:cubicBezTo>
                    <a:pt x="3379" y="6727"/>
                    <a:pt x="3730" y="6828"/>
                    <a:pt x="4086" y="6852"/>
                  </a:cubicBezTo>
                  <a:cubicBezTo>
                    <a:pt x="4148" y="6857"/>
                    <a:pt x="4206" y="6857"/>
                    <a:pt x="4264" y="6857"/>
                  </a:cubicBezTo>
                  <a:cubicBezTo>
                    <a:pt x="4273" y="6857"/>
                    <a:pt x="4283" y="6857"/>
                    <a:pt x="4293" y="6857"/>
                  </a:cubicBezTo>
                  <a:cubicBezTo>
                    <a:pt x="4701" y="6857"/>
                    <a:pt x="5105" y="6756"/>
                    <a:pt x="5467" y="6564"/>
                  </a:cubicBezTo>
                  <a:lnTo>
                    <a:pt x="5467" y="6973"/>
                  </a:lnTo>
                  <a:lnTo>
                    <a:pt x="4264" y="7791"/>
                  </a:lnTo>
                  <a:lnTo>
                    <a:pt x="3061" y="6973"/>
                  </a:lnTo>
                  <a:lnTo>
                    <a:pt x="3061" y="6554"/>
                  </a:lnTo>
                  <a:close/>
                  <a:moveTo>
                    <a:pt x="2864" y="7377"/>
                  </a:moveTo>
                  <a:lnTo>
                    <a:pt x="3913" y="8094"/>
                  </a:lnTo>
                  <a:lnTo>
                    <a:pt x="3359" y="8652"/>
                  </a:lnTo>
                  <a:cubicBezTo>
                    <a:pt x="3356" y="8652"/>
                    <a:pt x="3353" y="8654"/>
                    <a:pt x="3350" y="8654"/>
                  </a:cubicBezTo>
                  <a:cubicBezTo>
                    <a:pt x="3348" y="8654"/>
                    <a:pt x="3347" y="8654"/>
                    <a:pt x="3345" y="8652"/>
                  </a:cubicBezTo>
                  <a:cubicBezTo>
                    <a:pt x="3340" y="8652"/>
                    <a:pt x="3335" y="8652"/>
                    <a:pt x="3335" y="8647"/>
                  </a:cubicBezTo>
                  <a:lnTo>
                    <a:pt x="2642" y="7613"/>
                  </a:lnTo>
                  <a:lnTo>
                    <a:pt x="2864" y="7377"/>
                  </a:lnTo>
                  <a:close/>
                  <a:moveTo>
                    <a:pt x="5655" y="7382"/>
                  </a:moveTo>
                  <a:lnTo>
                    <a:pt x="5876" y="7613"/>
                  </a:lnTo>
                  <a:lnTo>
                    <a:pt x="5188" y="8652"/>
                  </a:lnTo>
                  <a:cubicBezTo>
                    <a:pt x="5183" y="8652"/>
                    <a:pt x="5178" y="8657"/>
                    <a:pt x="5173" y="8657"/>
                  </a:cubicBezTo>
                  <a:cubicBezTo>
                    <a:pt x="5169" y="8657"/>
                    <a:pt x="5164" y="8657"/>
                    <a:pt x="5164" y="8652"/>
                  </a:cubicBezTo>
                  <a:lnTo>
                    <a:pt x="4606" y="8099"/>
                  </a:lnTo>
                  <a:lnTo>
                    <a:pt x="5655" y="7382"/>
                  </a:lnTo>
                  <a:close/>
                  <a:moveTo>
                    <a:pt x="3547" y="0"/>
                  </a:moveTo>
                  <a:cubicBezTo>
                    <a:pt x="2378" y="0"/>
                    <a:pt x="1425" y="948"/>
                    <a:pt x="1425" y="2122"/>
                  </a:cubicBezTo>
                  <a:lnTo>
                    <a:pt x="1425" y="2599"/>
                  </a:lnTo>
                  <a:cubicBezTo>
                    <a:pt x="1425" y="2969"/>
                    <a:pt x="1507" y="3340"/>
                    <a:pt x="1666" y="3681"/>
                  </a:cubicBezTo>
                  <a:lnTo>
                    <a:pt x="1666" y="4182"/>
                  </a:lnTo>
                  <a:cubicBezTo>
                    <a:pt x="1661" y="4976"/>
                    <a:pt x="2007" y="5736"/>
                    <a:pt x="2614" y="6251"/>
                  </a:cubicBezTo>
                  <a:lnTo>
                    <a:pt x="2614" y="7002"/>
                  </a:lnTo>
                  <a:lnTo>
                    <a:pt x="2200" y="7435"/>
                  </a:lnTo>
                  <a:cubicBezTo>
                    <a:pt x="2156" y="7478"/>
                    <a:pt x="2132" y="7540"/>
                    <a:pt x="2142" y="7603"/>
                  </a:cubicBezTo>
                  <a:lnTo>
                    <a:pt x="771" y="8103"/>
                  </a:lnTo>
                  <a:cubicBezTo>
                    <a:pt x="309" y="8272"/>
                    <a:pt x="1" y="8710"/>
                    <a:pt x="1" y="9200"/>
                  </a:cubicBezTo>
                  <a:lnTo>
                    <a:pt x="1" y="10913"/>
                  </a:lnTo>
                  <a:cubicBezTo>
                    <a:pt x="1" y="11060"/>
                    <a:pt x="111" y="11134"/>
                    <a:pt x="222" y="11134"/>
                  </a:cubicBezTo>
                  <a:cubicBezTo>
                    <a:pt x="333" y="11134"/>
                    <a:pt x="443" y="11060"/>
                    <a:pt x="443" y="10913"/>
                  </a:cubicBezTo>
                  <a:lnTo>
                    <a:pt x="443" y="9200"/>
                  </a:lnTo>
                  <a:cubicBezTo>
                    <a:pt x="443" y="8897"/>
                    <a:pt x="636" y="8623"/>
                    <a:pt x="925" y="8517"/>
                  </a:cubicBezTo>
                  <a:lnTo>
                    <a:pt x="2368" y="7993"/>
                  </a:lnTo>
                  <a:lnTo>
                    <a:pt x="2970" y="8897"/>
                  </a:lnTo>
                  <a:cubicBezTo>
                    <a:pt x="3047" y="9013"/>
                    <a:pt x="3172" y="9085"/>
                    <a:pt x="3306" y="9099"/>
                  </a:cubicBezTo>
                  <a:lnTo>
                    <a:pt x="3355" y="9099"/>
                  </a:lnTo>
                  <a:cubicBezTo>
                    <a:pt x="3475" y="9099"/>
                    <a:pt x="3595" y="9051"/>
                    <a:pt x="3677" y="8965"/>
                  </a:cubicBezTo>
                  <a:lnTo>
                    <a:pt x="4043" y="8599"/>
                  </a:lnTo>
                  <a:lnTo>
                    <a:pt x="4043" y="10913"/>
                  </a:lnTo>
                  <a:cubicBezTo>
                    <a:pt x="4043" y="11060"/>
                    <a:pt x="4154" y="11134"/>
                    <a:pt x="4266" y="11134"/>
                  </a:cubicBezTo>
                  <a:cubicBezTo>
                    <a:pt x="4378" y="11134"/>
                    <a:pt x="4490" y="11060"/>
                    <a:pt x="4490" y="10913"/>
                  </a:cubicBezTo>
                  <a:lnTo>
                    <a:pt x="4490" y="8599"/>
                  </a:lnTo>
                  <a:lnTo>
                    <a:pt x="4856" y="8965"/>
                  </a:lnTo>
                  <a:cubicBezTo>
                    <a:pt x="4945" y="9056"/>
                    <a:pt x="5062" y="9101"/>
                    <a:pt x="5178" y="9101"/>
                  </a:cubicBezTo>
                  <a:cubicBezTo>
                    <a:pt x="5325" y="9101"/>
                    <a:pt x="5472" y="9030"/>
                    <a:pt x="5563" y="8893"/>
                  </a:cubicBezTo>
                  <a:lnTo>
                    <a:pt x="6165" y="7993"/>
                  </a:lnTo>
                  <a:lnTo>
                    <a:pt x="7608" y="8517"/>
                  </a:lnTo>
                  <a:cubicBezTo>
                    <a:pt x="7897" y="8618"/>
                    <a:pt x="8089" y="8893"/>
                    <a:pt x="8089" y="9200"/>
                  </a:cubicBezTo>
                  <a:lnTo>
                    <a:pt x="8089" y="10909"/>
                  </a:lnTo>
                  <a:cubicBezTo>
                    <a:pt x="8089" y="11058"/>
                    <a:pt x="8200" y="11132"/>
                    <a:pt x="8311" y="11132"/>
                  </a:cubicBezTo>
                  <a:cubicBezTo>
                    <a:pt x="8421" y="11132"/>
                    <a:pt x="8532" y="11058"/>
                    <a:pt x="8532" y="10909"/>
                  </a:cubicBezTo>
                  <a:lnTo>
                    <a:pt x="8532" y="9200"/>
                  </a:lnTo>
                  <a:cubicBezTo>
                    <a:pt x="8527" y="8705"/>
                    <a:pt x="8214" y="8267"/>
                    <a:pt x="7748" y="8103"/>
                  </a:cubicBezTo>
                  <a:lnTo>
                    <a:pt x="6381" y="7603"/>
                  </a:lnTo>
                  <a:cubicBezTo>
                    <a:pt x="6386" y="7540"/>
                    <a:pt x="6367" y="7478"/>
                    <a:pt x="6323" y="7435"/>
                  </a:cubicBezTo>
                  <a:lnTo>
                    <a:pt x="5910" y="7002"/>
                  </a:lnTo>
                  <a:lnTo>
                    <a:pt x="5910" y="6270"/>
                  </a:lnTo>
                  <a:cubicBezTo>
                    <a:pt x="5953" y="6232"/>
                    <a:pt x="5996" y="6198"/>
                    <a:pt x="6035" y="6159"/>
                  </a:cubicBezTo>
                  <a:cubicBezTo>
                    <a:pt x="6559" y="5664"/>
                    <a:pt x="6857" y="4981"/>
                    <a:pt x="6857" y="4264"/>
                  </a:cubicBezTo>
                  <a:lnTo>
                    <a:pt x="6857" y="3681"/>
                  </a:lnTo>
                  <a:cubicBezTo>
                    <a:pt x="7016" y="3340"/>
                    <a:pt x="7098" y="2969"/>
                    <a:pt x="7098" y="2599"/>
                  </a:cubicBezTo>
                  <a:lnTo>
                    <a:pt x="7098" y="222"/>
                  </a:lnTo>
                  <a:cubicBezTo>
                    <a:pt x="7098" y="101"/>
                    <a:pt x="6997" y="0"/>
                    <a:pt x="6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74"/>
            <p:cNvSpPr/>
            <p:nvPr/>
          </p:nvSpPr>
          <p:spPr>
            <a:xfrm>
              <a:off x="1765916" y="3231099"/>
              <a:ext cx="11750" cy="36561"/>
            </a:xfrm>
            <a:custGeom>
              <a:rect b="b" l="l" r="r" t="t"/>
              <a:pathLst>
                <a:path extrusionOk="0" h="1394" w="448">
                  <a:moveTo>
                    <a:pt x="221" y="0"/>
                  </a:moveTo>
                  <a:cubicBezTo>
                    <a:pt x="101" y="0"/>
                    <a:pt x="0" y="97"/>
                    <a:pt x="0" y="222"/>
                  </a:cubicBezTo>
                  <a:lnTo>
                    <a:pt x="0" y="1170"/>
                  </a:lnTo>
                  <a:cubicBezTo>
                    <a:pt x="0" y="1319"/>
                    <a:pt x="111" y="1393"/>
                    <a:pt x="221" y="1393"/>
                  </a:cubicBezTo>
                  <a:cubicBezTo>
                    <a:pt x="332" y="1393"/>
                    <a:pt x="443" y="1319"/>
                    <a:pt x="443" y="1170"/>
                  </a:cubicBezTo>
                  <a:lnTo>
                    <a:pt x="443" y="222"/>
                  </a:lnTo>
                  <a:cubicBezTo>
                    <a:pt x="448" y="97"/>
                    <a:pt x="34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74"/>
            <p:cNvSpPr/>
            <p:nvPr/>
          </p:nvSpPr>
          <p:spPr>
            <a:xfrm>
              <a:off x="1902955" y="3231099"/>
              <a:ext cx="11645" cy="36561"/>
            </a:xfrm>
            <a:custGeom>
              <a:rect b="b" l="l" r="r" t="t"/>
              <a:pathLst>
                <a:path extrusionOk="0" h="1394" w="444">
                  <a:moveTo>
                    <a:pt x="222" y="0"/>
                  </a:moveTo>
                  <a:cubicBezTo>
                    <a:pt x="102" y="0"/>
                    <a:pt x="1" y="97"/>
                    <a:pt x="1" y="222"/>
                  </a:cubicBezTo>
                  <a:lnTo>
                    <a:pt x="1" y="1170"/>
                  </a:lnTo>
                  <a:cubicBezTo>
                    <a:pt x="1" y="1319"/>
                    <a:pt x="111" y="1393"/>
                    <a:pt x="222" y="1393"/>
                  </a:cubicBezTo>
                  <a:cubicBezTo>
                    <a:pt x="333" y="1393"/>
                    <a:pt x="443" y="1319"/>
                    <a:pt x="443" y="1170"/>
                  </a:cubicBezTo>
                  <a:lnTo>
                    <a:pt x="443" y="222"/>
                  </a:lnTo>
                  <a:cubicBezTo>
                    <a:pt x="443" y="97"/>
                    <a:pt x="347"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74"/>
            <p:cNvSpPr/>
            <p:nvPr/>
          </p:nvSpPr>
          <p:spPr>
            <a:xfrm>
              <a:off x="1940198" y="2932001"/>
              <a:ext cx="186163" cy="194293"/>
            </a:xfrm>
            <a:custGeom>
              <a:rect b="b" l="l" r="r" t="t"/>
              <a:pathLst>
                <a:path extrusionOk="0" h="7408" w="7098">
                  <a:moveTo>
                    <a:pt x="934" y="1"/>
                  </a:moveTo>
                  <a:cubicBezTo>
                    <a:pt x="419" y="5"/>
                    <a:pt x="0" y="419"/>
                    <a:pt x="0" y="939"/>
                  </a:cubicBezTo>
                  <a:lnTo>
                    <a:pt x="0" y="4735"/>
                  </a:lnTo>
                  <a:cubicBezTo>
                    <a:pt x="0" y="5255"/>
                    <a:pt x="419" y="5669"/>
                    <a:pt x="934" y="5674"/>
                  </a:cubicBezTo>
                  <a:lnTo>
                    <a:pt x="1362" y="5674"/>
                  </a:lnTo>
                  <a:lnTo>
                    <a:pt x="1035" y="6978"/>
                  </a:lnTo>
                  <a:cubicBezTo>
                    <a:pt x="973" y="7213"/>
                    <a:pt x="1159" y="7407"/>
                    <a:pt x="1366" y="7407"/>
                  </a:cubicBezTo>
                  <a:cubicBezTo>
                    <a:pt x="1434" y="7407"/>
                    <a:pt x="1504" y="7386"/>
                    <a:pt x="1569" y="7338"/>
                  </a:cubicBezTo>
                  <a:lnTo>
                    <a:pt x="3859" y="5674"/>
                  </a:lnTo>
                  <a:lnTo>
                    <a:pt x="6159" y="5674"/>
                  </a:lnTo>
                  <a:cubicBezTo>
                    <a:pt x="6674" y="5674"/>
                    <a:pt x="7093" y="5255"/>
                    <a:pt x="7097" y="4740"/>
                  </a:cubicBezTo>
                  <a:lnTo>
                    <a:pt x="7097" y="939"/>
                  </a:lnTo>
                  <a:cubicBezTo>
                    <a:pt x="7093" y="419"/>
                    <a:pt x="6674" y="1"/>
                    <a:pt x="6159" y="1"/>
                  </a:cubicBezTo>
                  <a:lnTo>
                    <a:pt x="4971" y="1"/>
                  </a:lnTo>
                  <a:cubicBezTo>
                    <a:pt x="4677" y="1"/>
                    <a:pt x="4677" y="448"/>
                    <a:pt x="4971" y="448"/>
                  </a:cubicBezTo>
                  <a:lnTo>
                    <a:pt x="6159" y="448"/>
                  </a:lnTo>
                  <a:cubicBezTo>
                    <a:pt x="6429" y="448"/>
                    <a:pt x="6650" y="665"/>
                    <a:pt x="6650" y="939"/>
                  </a:cubicBezTo>
                  <a:lnTo>
                    <a:pt x="6650" y="4735"/>
                  </a:lnTo>
                  <a:cubicBezTo>
                    <a:pt x="6650" y="5010"/>
                    <a:pt x="6429" y="5226"/>
                    <a:pt x="6159" y="5226"/>
                  </a:cubicBezTo>
                  <a:lnTo>
                    <a:pt x="3787" y="5226"/>
                  </a:lnTo>
                  <a:cubicBezTo>
                    <a:pt x="3739" y="5226"/>
                    <a:pt x="3691" y="5241"/>
                    <a:pt x="3652" y="5269"/>
                  </a:cubicBezTo>
                  <a:lnTo>
                    <a:pt x="1535" y="6809"/>
                  </a:lnTo>
                  <a:lnTo>
                    <a:pt x="1862" y="5505"/>
                  </a:lnTo>
                  <a:cubicBezTo>
                    <a:pt x="1896" y="5361"/>
                    <a:pt x="1790" y="5226"/>
                    <a:pt x="1646" y="5226"/>
                  </a:cubicBezTo>
                  <a:lnTo>
                    <a:pt x="934" y="5226"/>
                  </a:lnTo>
                  <a:cubicBezTo>
                    <a:pt x="664" y="5226"/>
                    <a:pt x="443" y="5010"/>
                    <a:pt x="443" y="4735"/>
                  </a:cubicBezTo>
                  <a:lnTo>
                    <a:pt x="443" y="939"/>
                  </a:lnTo>
                  <a:cubicBezTo>
                    <a:pt x="443" y="665"/>
                    <a:pt x="664" y="448"/>
                    <a:pt x="934" y="448"/>
                  </a:cubicBezTo>
                  <a:lnTo>
                    <a:pt x="2122" y="448"/>
                  </a:lnTo>
                  <a:cubicBezTo>
                    <a:pt x="2420" y="448"/>
                    <a:pt x="2420" y="1"/>
                    <a:pt x="2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74"/>
            <p:cNvSpPr/>
            <p:nvPr/>
          </p:nvSpPr>
          <p:spPr>
            <a:xfrm>
              <a:off x="2014762" y="2894653"/>
              <a:ext cx="37007" cy="111336"/>
            </a:xfrm>
            <a:custGeom>
              <a:rect b="b" l="l" r="r" t="t"/>
              <a:pathLst>
                <a:path extrusionOk="0" h="4245" w="1411">
                  <a:moveTo>
                    <a:pt x="944" y="448"/>
                  </a:moveTo>
                  <a:lnTo>
                    <a:pt x="732" y="3802"/>
                  </a:lnTo>
                  <a:lnTo>
                    <a:pt x="674" y="3802"/>
                  </a:lnTo>
                  <a:lnTo>
                    <a:pt x="463" y="448"/>
                  </a:lnTo>
                  <a:close/>
                  <a:moveTo>
                    <a:pt x="232" y="0"/>
                  </a:moveTo>
                  <a:cubicBezTo>
                    <a:pt x="102" y="0"/>
                    <a:pt x="1" y="111"/>
                    <a:pt x="10" y="236"/>
                  </a:cubicBezTo>
                  <a:lnTo>
                    <a:pt x="246" y="4037"/>
                  </a:lnTo>
                  <a:cubicBezTo>
                    <a:pt x="251" y="4153"/>
                    <a:pt x="347" y="4244"/>
                    <a:pt x="468" y="4244"/>
                  </a:cubicBezTo>
                  <a:lnTo>
                    <a:pt x="944" y="4244"/>
                  </a:lnTo>
                  <a:cubicBezTo>
                    <a:pt x="1059" y="4244"/>
                    <a:pt x="1156" y="4153"/>
                    <a:pt x="1165" y="4037"/>
                  </a:cubicBezTo>
                  <a:lnTo>
                    <a:pt x="1406" y="236"/>
                  </a:lnTo>
                  <a:cubicBezTo>
                    <a:pt x="1411" y="111"/>
                    <a:pt x="1310"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74"/>
            <p:cNvSpPr/>
            <p:nvPr/>
          </p:nvSpPr>
          <p:spPr>
            <a:xfrm>
              <a:off x="2014894" y="3013018"/>
              <a:ext cx="42803" cy="36640"/>
            </a:xfrm>
            <a:custGeom>
              <a:rect b="b" l="l" r="r" t="t"/>
              <a:pathLst>
                <a:path extrusionOk="0" h="1397" w="1632">
                  <a:moveTo>
                    <a:pt x="698" y="443"/>
                  </a:moveTo>
                  <a:cubicBezTo>
                    <a:pt x="924" y="443"/>
                    <a:pt x="1035" y="718"/>
                    <a:pt x="876" y="876"/>
                  </a:cubicBezTo>
                  <a:cubicBezTo>
                    <a:pt x="825" y="928"/>
                    <a:pt x="761" y="951"/>
                    <a:pt x="700" y="951"/>
                  </a:cubicBezTo>
                  <a:cubicBezTo>
                    <a:pt x="571" y="951"/>
                    <a:pt x="448" y="851"/>
                    <a:pt x="448" y="698"/>
                  </a:cubicBezTo>
                  <a:cubicBezTo>
                    <a:pt x="448" y="559"/>
                    <a:pt x="559" y="443"/>
                    <a:pt x="698" y="443"/>
                  </a:cubicBezTo>
                  <a:close/>
                  <a:moveTo>
                    <a:pt x="702" y="0"/>
                  </a:moveTo>
                  <a:cubicBezTo>
                    <a:pt x="343" y="0"/>
                    <a:pt x="1" y="279"/>
                    <a:pt x="1" y="698"/>
                  </a:cubicBezTo>
                  <a:cubicBezTo>
                    <a:pt x="1" y="1083"/>
                    <a:pt x="313" y="1396"/>
                    <a:pt x="698" y="1396"/>
                  </a:cubicBezTo>
                  <a:cubicBezTo>
                    <a:pt x="1319" y="1396"/>
                    <a:pt x="1632" y="645"/>
                    <a:pt x="1194" y="208"/>
                  </a:cubicBezTo>
                  <a:cubicBezTo>
                    <a:pt x="1050" y="64"/>
                    <a:pt x="875" y="0"/>
                    <a:pt x="7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5" name="Google Shape;19675;p74"/>
          <p:cNvGrpSpPr/>
          <p:nvPr/>
        </p:nvGrpSpPr>
        <p:grpSpPr>
          <a:xfrm>
            <a:off x="2178842" y="2900869"/>
            <a:ext cx="375709" cy="360890"/>
            <a:chOff x="2178842" y="2900869"/>
            <a:chExt cx="375709" cy="360890"/>
          </a:xfrm>
        </p:grpSpPr>
        <p:sp>
          <p:nvSpPr>
            <p:cNvPr id="19676" name="Google Shape;19676;p74"/>
            <p:cNvSpPr/>
            <p:nvPr/>
          </p:nvSpPr>
          <p:spPr>
            <a:xfrm>
              <a:off x="2198906" y="2973913"/>
              <a:ext cx="282208" cy="282208"/>
            </a:xfrm>
            <a:custGeom>
              <a:rect b="b" l="l" r="r" t="t"/>
              <a:pathLst>
                <a:path extrusionOk="0" h="10760" w="10760">
                  <a:moveTo>
                    <a:pt x="5380" y="0"/>
                  </a:moveTo>
                  <a:cubicBezTo>
                    <a:pt x="2406" y="0"/>
                    <a:pt x="0" y="2411"/>
                    <a:pt x="0" y="5380"/>
                  </a:cubicBezTo>
                  <a:cubicBezTo>
                    <a:pt x="0" y="8353"/>
                    <a:pt x="2406" y="10759"/>
                    <a:pt x="5380" y="10759"/>
                  </a:cubicBezTo>
                  <a:cubicBezTo>
                    <a:pt x="8353" y="10759"/>
                    <a:pt x="10759" y="8353"/>
                    <a:pt x="10759" y="5380"/>
                  </a:cubicBezTo>
                  <a:cubicBezTo>
                    <a:pt x="10759" y="2411"/>
                    <a:pt x="8353" y="0"/>
                    <a:pt x="5380" y="0"/>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74"/>
            <p:cNvSpPr/>
            <p:nvPr/>
          </p:nvSpPr>
          <p:spPr>
            <a:xfrm>
              <a:off x="2339983" y="3109325"/>
              <a:ext cx="141130" cy="11383"/>
            </a:xfrm>
            <a:custGeom>
              <a:rect b="b" l="l" r="r" t="t"/>
              <a:pathLst>
                <a:path extrusionOk="0" h="434" w="5381">
                  <a:moveTo>
                    <a:pt x="1" y="0"/>
                  </a:moveTo>
                  <a:lnTo>
                    <a:pt x="1" y="433"/>
                  </a:lnTo>
                  <a:lnTo>
                    <a:pt x="5375" y="433"/>
                  </a:lnTo>
                  <a:cubicBezTo>
                    <a:pt x="5375" y="361"/>
                    <a:pt x="5380" y="289"/>
                    <a:pt x="5380" y="217"/>
                  </a:cubicBezTo>
                  <a:cubicBezTo>
                    <a:pt x="5380" y="144"/>
                    <a:pt x="5380" y="72"/>
                    <a:pt x="537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8" name="Google Shape;19678;p74"/>
            <p:cNvSpPr/>
            <p:nvPr/>
          </p:nvSpPr>
          <p:spPr>
            <a:xfrm>
              <a:off x="2458479" y="2906141"/>
              <a:ext cx="90406" cy="90380"/>
            </a:xfrm>
            <a:custGeom>
              <a:rect b="b" l="l" r="r" t="t"/>
              <a:pathLst>
                <a:path extrusionOk="0" h="3446" w="3447">
                  <a:moveTo>
                    <a:pt x="2157" y="0"/>
                  </a:moveTo>
                  <a:lnTo>
                    <a:pt x="1" y="2156"/>
                  </a:lnTo>
                  <a:lnTo>
                    <a:pt x="1" y="3445"/>
                  </a:lnTo>
                  <a:lnTo>
                    <a:pt x="1295" y="3445"/>
                  </a:lnTo>
                  <a:lnTo>
                    <a:pt x="3446" y="1295"/>
                  </a:lnTo>
                  <a:lnTo>
                    <a:pt x="2157" y="1295"/>
                  </a:lnTo>
                  <a:lnTo>
                    <a:pt x="215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9" name="Google Shape;19679;p74"/>
            <p:cNvSpPr/>
            <p:nvPr/>
          </p:nvSpPr>
          <p:spPr>
            <a:xfrm>
              <a:off x="2458479" y="2906141"/>
              <a:ext cx="56573" cy="90380"/>
            </a:xfrm>
            <a:custGeom>
              <a:rect b="b" l="l" r="r" t="t"/>
              <a:pathLst>
                <a:path extrusionOk="0" h="3446" w="2157">
                  <a:moveTo>
                    <a:pt x="2157" y="0"/>
                  </a:moveTo>
                  <a:lnTo>
                    <a:pt x="1" y="2156"/>
                  </a:lnTo>
                  <a:lnTo>
                    <a:pt x="1" y="3445"/>
                  </a:lnTo>
                  <a:lnTo>
                    <a:pt x="2157" y="1295"/>
                  </a:lnTo>
                  <a:lnTo>
                    <a:pt x="2157" y="0"/>
                  </a:ln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74"/>
            <p:cNvSpPr/>
            <p:nvPr/>
          </p:nvSpPr>
          <p:spPr>
            <a:xfrm>
              <a:off x="2232713" y="3007720"/>
              <a:ext cx="214567" cy="214567"/>
            </a:xfrm>
            <a:custGeom>
              <a:rect b="b" l="l" r="r" t="t"/>
              <a:pathLst>
                <a:path extrusionOk="0" h="8181" w="8181">
                  <a:moveTo>
                    <a:pt x="4091" y="1"/>
                  </a:moveTo>
                  <a:cubicBezTo>
                    <a:pt x="1834" y="1"/>
                    <a:pt x="1" y="1834"/>
                    <a:pt x="1" y="4091"/>
                  </a:cubicBezTo>
                  <a:cubicBezTo>
                    <a:pt x="1" y="6347"/>
                    <a:pt x="1834" y="8181"/>
                    <a:pt x="4091" y="8181"/>
                  </a:cubicBezTo>
                  <a:cubicBezTo>
                    <a:pt x="6347" y="8181"/>
                    <a:pt x="8181" y="6347"/>
                    <a:pt x="8181" y="4091"/>
                  </a:cubicBezTo>
                  <a:cubicBezTo>
                    <a:pt x="8181" y="1834"/>
                    <a:pt x="6347" y="1"/>
                    <a:pt x="409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74"/>
            <p:cNvSpPr/>
            <p:nvPr/>
          </p:nvSpPr>
          <p:spPr>
            <a:xfrm>
              <a:off x="2339983" y="3109325"/>
              <a:ext cx="107297" cy="11383"/>
            </a:xfrm>
            <a:custGeom>
              <a:rect b="b" l="l" r="r" t="t"/>
              <a:pathLst>
                <a:path extrusionOk="0" h="434" w="4091">
                  <a:moveTo>
                    <a:pt x="1" y="0"/>
                  </a:moveTo>
                  <a:lnTo>
                    <a:pt x="1" y="433"/>
                  </a:lnTo>
                  <a:lnTo>
                    <a:pt x="4081" y="433"/>
                  </a:lnTo>
                  <a:cubicBezTo>
                    <a:pt x="4081" y="361"/>
                    <a:pt x="4091" y="289"/>
                    <a:pt x="4091" y="217"/>
                  </a:cubicBezTo>
                  <a:cubicBezTo>
                    <a:pt x="4091" y="144"/>
                    <a:pt x="4081" y="72"/>
                    <a:pt x="408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2" name="Google Shape;19682;p74"/>
            <p:cNvSpPr/>
            <p:nvPr/>
          </p:nvSpPr>
          <p:spPr>
            <a:xfrm>
              <a:off x="2266782" y="3041789"/>
              <a:ext cx="146428" cy="146428"/>
            </a:xfrm>
            <a:custGeom>
              <a:rect b="b" l="l" r="r" t="t"/>
              <a:pathLst>
                <a:path extrusionOk="0" h="5583" w="5583">
                  <a:moveTo>
                    <a:pt x="2792" y="1"/>
                  </a:moveTo>
                  <a:cubicBezTo>
                    <a:pt x="1252" y="1"/>
                    <a:pt x="1" y="1252"/>
                    <a:pt x="1" y="2792"/>
                  </a:cubicBezTo>
                  <a:cubicBezTo>
                    <a:pt x="1" y="4336"/>
                    <a:pt x="1252" y="5582"/>
                    <a:pt x="2792" y="5582"/>
                  </a:cubicBezTo>
                  <a:cubicBezTo>
                    <a:pt x="4331" y="5582"/>
                    <a:pt x="5582" y="4336"/>
                    <a:pt x="5582" y="2792"/>
                  </a:cubicBezTo>
                  <a:cubicBezTo>
                    <a:pt x="5582" y="1252"/>
                    <a:pt x="4331" y="1"/>
                    <a:pt x="2792"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3" name="Google Shape;19683;p74"/>
            <p:cNvSpPr/>
            <p:nvPr/>
          </p:nvSpPr>
          <p:spPr>
            <a:xfrm>
              <a:off x="2339983" y="3109325"/>
              <a:ext cx="73227" cy="11383"/>
            </a:xfrm>
            <a:custGeom>
              <a:rect b="b" l="l" r="r" t="t"/>
              <a:pathLst>
                <a:path extrusionOk="0" h="434" w="2792">
                  <a:moveTo>
                    <a:pt x="1" y="0"/>
                  </a:moveTo>
                  <a:lnTo>
                    <a:pt x="1" y="433"/>
                  </a:lnTo>
                  <a:lnTo>
                    <a:pt x="2787" y="433"/>
                  </a:lnTo>
                  <a:cubicBezTo>
                    <a:pt x="2791" y="361"/>
                    <a:pt x="2791" y="289"/>
                    <a:pt x="2791" y="217"/>
                  </a:cubicBezTo>
                  <a:cubicBezTo>
                    <a:pt x="2791" y="144"/>
                    <a:pt x="2791" y="72"/>
                    <a:pt x="278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74"/>
            <p:cNvSpPr/>
            <p:nvPr/>
          </p:nvSpPr>
          <p:spPr>
            <a:xfrm>
              <a:off x="2300118" y="3075124"/>
              <a:ext cx="79784" cy="79784"/>
            </a:xfrm>
            <a:custGeom>
              <a:rect b="b" l="l" r="r" t="t"/>
              <a:pathLst>
                <a:path extrusionOk="0" h="3042" w="3042">
                  <a:moveTo>
                    <a:pt x="1521" y="0"/>
                  </a:moveTo>
                  <a:cubicBezTo>
                    <a:pt x="683" y="0"/>
                    <a:pt x="0" y="683"/>
                    <a:pt x="0" y="1521"/>
                  </a:cubicBezTo>
                  <a:cubicBezTo>
                    <a:pt x="0" y="2363"/>
                    <a:pt x="683" y="3041"/>
                    <a:pt x="1521" y="3041"/>
                  </a:cubicBezTo>
                  <a:cubicBezTo>
                    <a:pt x="2358" y="3041"/>
                    <a:pt x="3041" y="2363"/>
                    <a:pt x="3041" y="1521"/>
                  </a:cubicBezTo>
                  <a:cubicBezTo>
                    <a:pt x="3041" y="683"/>
                    <a:pt x="2358" y="0"/>
                    <a:pt x="15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74"/>
            <p:cNvSpPr/>
            <p:nvPr/>
          </p:nvSpPr>
          <p:spPr>
            <a:xfrm>
              <a:off x="2339983" y="3109325"/>
              <a:ext cx="40023" cy="11383"/>
            </a:xfrm>
            <a:custGeom>
              <a:rect b="b" l="l" r="r" t="t"/>
              <a:pathLst>
                <a:path extrusionOk="0" h="434" w="1526">
                  <a:moveTo>
                    <a:pt x="1" y="0"/>
                  </a:moveTo>
                  <a:lnTo>
                    <a:pt x="1" y="433"/>
                  </a:lnTo>
                  <a:lnTo>
                    <a:pt x="1507" y="433"/>
                  </a:lnTo>
                  <a:cubicBezTo>
                    <a:pt x="1526" y="289"/>
                    <a:pt x="1526" y="144"/>
                    <a:pt x="150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6" name="Google Shape;19686;p74"/>
            <p:cNvSpPr/>
            <p:nvPr/>
          </p:nvSpPr>
          <p:spPr>
            <a:xfrm>
              <a:off x="2323067" y="3098074"/>
              <a:ext cx="33860" cy="33860"/>
            </a:xfrm>
            <a:custGeom>
              <a:rect b="b" l="l" r="r" t="t"/>
              <a:pathLst>
                <a:path extrusionOk="0" h="1291" w="1291">
                  <a:moveTo>
                    <a:pt x="646" y="1"/>
                  </a:moveTo>
                  <a:cubicBezTo>
                    <a:pt x="290" y="1"/>
                    <a:pt x="1" y="290"/>
                    <a:pt x="1" y="646"/>
                  </a:cubicBezTo>
                  <a:cubicBezTo>
                    <a:pt x="1" y="1002"/>
                    <a:pt x="290" y="1290"/>
                    <a:pt x="646" y="1290"/>
                  </a:cubicBezTo>
                  <a:cubicBezTo>
                    <a:pt x="1002" y="1290"/>
                    <a:pt x="1290" y="1002"/>
                    <a:pt x="1290" y="646"/>
                  </a:cubicBezTo>
                  <a:cubicBezTo>
                    <a:pt x="1290" y="290"/>
                    <a:pt x="1002" y="1"/>
                    <a:pt x="646"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7" name="Google Shape;19687;p74"/>
            <p:cNvSpPr/>
            <p:nvPr/>
          </p:nvSpPr>
          <p:spPr>
            <a:xfrm>
              <a:off x="2339983" y="3109325"/>
              <a:ext cx="17310" cy="11383"/>
            </a:xfrm>
            <a:custGeom>
              <a:rect b="b" l="l" r="r" t="t"/>
              <a:pathLst>
                <a:path extrusionOk="0" h="434" w="660">
                  <a:moveTo>
                    <a:pt x="1" y="0"/>
                  </a:moveTo>
                  <a:lnTo>
                    <a:pt x="1" y="433"/>
                  </a:lnTo>
                  <a:lnTo>
                    <a:pt x="607" y="433"/>
                  </a:lnTo>
                  <a:cubicBezTo>
                    <a:pt x="660" y="294"/>
                    <a:pt x="660" y="140"/>
                    <a:pt x="607"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74"/>
            <p:cNvSpPr/>
            <p:nvPr/>
          </p:nvSpPr>
          <p:spPr>
            <a:xfrm>
              <a:off x="2178842" y="2900869"/>
              <a:ext cx="375709" cy="360890"/>
            </a:xfrm>
            <a:custGeom>
              <a:rect b="b" l="l" r="r" t="t"/>
              <a:pathLst>
                <a:path extrusionOk="0" h="13760" w="14325">
                  <a:moveTo>
                    <a:pt x="12616" y="687"/>
                  </a:moveTo>
                  <a:lnTo>
                    <a:pt x="12616" y="1496"/>
                  </a:lnTo>
                  <a:cubicBezTo>
                    <a:pt x="12616" y="1606"/>
                    <a:pt x="12703" y="1698"/>
                    <a:pt x="12814" y="1698"/>
                  </a:cubicBezTo>
                  <a:lnTo>
                    <a:pt x="13622" y="1698"/>
                  </a:lnTo>
                  <a:lnTo>
                    <a:pt x="11871" y="3444"/>
                  </a:lnTo>
                  <a:lnTo>
                    <a:pt x="11149" y="3444"/>
                  </a:lnTo>
                  <a:lnTo>
                    <a:pt x="12313" y="2280"/>
                  </a:lnTo>
                  <a:cubicBezTo>
                    <a:pt x="12474" y="2137"/>
                    <a:pt x="12334" y="1924"/>
                    <a:pt x="12176" y="1924"/>
                  </a:cubicBezTo>
                  <a:cubicBezTo>
                    <a:pt x="12126" y="1924"/>
                    <a:pt x="12074" y="1945"/>
                    <a:pt x="12029" y="1996"/>
                  </a:cubicBezTo>
                  <a:lnTo>
                    <a:pt x="10865" y="3160"/>
                  </a:lnTo>
                  <a:lnTo>
                    <a:pt x="10865" y="2439"/>
                  </a:lnTo>
                  <a:lnTo>
                    <a:pt x="12616" y="687"/>
                  </a:lnTo>
                  <a:close/>
                  <a:moveTo>
                    <a:pt x="6136" y="2987"/>
                  </a:moveTo>
                  <a:cubicBezTo>
                    <a:pt x="7406" y="2987"/>
                    <a:pt x="8671" y="3453"/>
                    <a:pt x="9657" y="4368"/>
                  </a:cubicBezTo>
                  <a:lnTo>
                    <a:pt x="6000" y="8025"/>
                  </a:lnTo>
                  <a:cubicBezTo>
                    <a:pt x="5870" y="8171"/>
                    <a:pt x="6000" y="8363"/>
                    <a:pt x="6152" y="8363"/>
                  </a:cubicBezTo>
                  <a:cubicBezTo>
                    <a:pt x="6196" y="8363"/>
                    <a:pt x="6242" y="8347"/>
                    <a:pt x="6284" y="8309"/>
                  </a:cubicBezTo>
                  <a:lnTo>
                    <a:pt x="7198" y="7395"/>
                  </a:lnTo>
                  <a:lnTo>
                    <a:pt x="7198" y="7395"/>
                  </a:lnTo>
                  <a:cubicBezTo>
                    <a:pt x="7554" y="7886"/>
                    <a:pt x="7530" y="8550"/>
                    <a:pt x="7141" y="9011"/>
                  </a:cubicBezTo>
                  <a:cubicBezTo>
                    <a:pt x="6884" y="9312"/>
                    <a:pt x="6518" y="9472"/>
                    <a:pt x="6145" y="9472"/>
                  </a:cubicBezTo>
                  <a:cubicBezTo>
                    <a:pt x="5944" y="9472"/>
                    <a:pt x="5742" y="9425"/>
                    <a:pt x="5553" y="9329"/>
                  </a:cubicBezTo>
                  <a:cubicBezTo>
                    <a:pt x="5014" y="9055"/>
                    <a:pt x="4735" y="8448"/>
                    <a:pt x="4874" y="7861"/>
                  </a:cubicBezTo>
                  <a:cubicBezTo>
                    <a:pt x="5014" y="7274"/>
                    <a:pt x="5538" y="6861"/>
                    <a:pt x="6145" y="6861"/>
                  </a:cubicBezTo>
                  <a:cubicBezTo>
                    <a:pt x="6226" y="6861"/>
                    <a:pt x="6303" y="6870"/>
                    <a:pt x="6385" y="6885"/>
                  </a:cubicBezTo>
                  <a:cubicBezTo>
                    <a:pt x="6403" y="6888"/>
                    <a:pt x="6419" y="6890"/>
                    <a:pt x="6435" y="6890"/>
                  </a:cubicBezTo>
                  <a:cubicBezTo>
                    <a:pt x="6664" y="6890"/>
                    <a:pt x="6718" y="6526"/>
                    <a:pt x="6457" y="6485"/>
                  </a:cubicBezTo>
                  <a:cubicBezTo>
                    <a:pt x="6353" y="6466"/>
                    <a:pt x="6249" y="6457"/>
                    <a:pt x="6146" y="6457"/>
                  </a:cubicBezTo>
                  <a:cubicBezTo>
                    <a:pt x="5548" y="6457"/>
                    <a:pt x="4984" y="6769"/>
                    <a:pt x="4672" y="7298"/>
                  </a:cubicBezTo>
                  <a:cubicBezTo>
                    <a:pt x="4307" y="7919"/>
                    <a:pt x="4369" y="8699"/>
                    <a:pt x="4826" y="9257"/>
                  </a:cubicBezTo>
                  <a:cubicBezTo>
                    <a:pt x="5159" y="9655"/>
                    <a:pt x="5643" y="9874"/>
                    <a:pt x="6141" y="9874"/>
                  </a:cubicBezTo>
                  <a:cubicBezTo>
                    <a:pt x="6335" y="9874"/>
                    <a:pt x="6532" y="9841"/>
                    <a:pt x="6722" y="9772"/>
                  </a:cubicBezTo>
                  <a:cubicBezTo>
                    <a:pt x="7400" y="9526"/>
                    <a:pt x="7848" y="8886"/>
                    <a:pt x="7848" y="8165"/>
                  </a:cubicBezTo>
                  <a:cubicBezTo>
                    <a:pt x="7853" y="7780"/>
                    <a:pt x="7723" y="7409"/>
                    <a:pt x="7482" y="7111"/>
                  </a:cubicBezTo>
                  <a:lnTo>
                    <a:pt x="8113" y="6476"/>
                  </a:lnTo>
                  <a:lnTo>
                    <a:pt x="8113" y="6476"/>
                  </a:lnTo>
                  <a:cubicBezTo>
                    <a:pt x="8984" y="7496"/>
                    <a:pt x="8931" y="9007"/>
                    <a:pt x="8002" y="9964"/>
                  </a:cubicBezTo>
                  <a:cubicBezTo>
                    <a:pt x="7497" y="10483"/>
                    <a:pt x="6822" y="10747"/>
                    <a:pt x="6145" y="10747"/>
                  </a:cubicBezTo>
                  <a:cubicBezTo>
                    <a:pt x="5571" y="10747"/>
                    <a:pt x="4995" y="10557"/>
                    <a:pt x="4518" y="10171"/>
                  </a:cubicBezTo>
                  <a:cubicBezTo>
                    <a:pt x="3479" y="9329"/>
                    <a:pt x="3248" y="7837"/>
                    <a:pt x="3989" y="6721"/>
                  </a:cubicBezTo>
                  <a:cubicBezTo>
                    <a:pt x="4484" y="5978"/>
                    <a:pt x="5305" y="5568"/>
                    <a:pt x="6147" y="5568"/>
                  </a:cubicBezTo>
                  <a:cubicBezTo>
                    <a:pt x="6564" y="5568"/>
                    <a:pt x="6986" y="5669"/>
                    <a:pt x="7376" y="5879"/>
                  </a:cubicBezTo>
                  <a:cubicBezTo>
                    <a:pt x="7410" y="5897"/>
                    <a:pt x="7443" y="5904"/>
                    <a:pt x="7473" y="5904"/>
                  </a:cubicBezTo>
                  <a:cubicBezTo>
                    <a:pt x="7653" y="5904"/>
                    <a:pt x="7762" y="5639"/>
                    <a:pt x="7569" y="5528"/>
                  </a:cubicBezTo>
                  <a:cubicBezTo>
                    <a:pt x="7115" y="5282"/>
                    <a:pt x="6624" y="5164"/>
                    <a:pt x="6139" y="5164"/>
                  </a:cubicBezTo>
                  <a:cubicBezTo>
                    <a:pt x="5162" y="5164"/>
                    <a:pt x="4210" y="5641"/>
                    <a:pt x="3638" y="6509"/>
                  </a:cubicBezTo>
                  <a:cubicBezTo>
                    <a:pt x="2776" y="7804"/>
                    <a:pt x="3051" y="9541"/>
                    <a:pt x="4263" y="10508"/>
                  </a:cubicBezTo>
                  <a:cubicBezTo>
                    <a:pt x="4815" y="10950"/>
                    <a:pt x="5478" y="11167"/>
                    <a:pt x="6139" y="11167"/>
                  </a:cubicBezTo>
                  <a:cubicBezTo>
                    <a:pt x="6932" y="11167"/>
                    <a:pt x="7720" y="10855"/>
                    <a:pt x="8305" y="10243"/>
                  </a:cubicBezTo>
                  <a:cubicBezTo>
                    <a:pt x="9383" y="9122"/>
                    <a:pt x="9421" y="7361"/>
                    <a:pt x="8401" y="6192"/>
                  </a:cubicBezTo>
                  <a:lnTo>
                    <a:pt x="9032" y="5561"/>
                  </a:lnTo>
                  <a:lnTo>
                    <a:pt x="9032" y="5561"/>
                  </a:lnTo>
                  <a:cubicBezTo>
                    <a:pt x="10393" y="7082"/>
                    <a:pt x="10350" y="9401"/>
                    <a:pt x="8926" y="10864"/>
                  </a:cubicBezTo>
                  <a:cubicBezTo>
                    <a:pt x="8170" y="11643"/>
                    <a:pt x="7161" y="12038"/>
                    <a:pt x="6147" y="12038"/>
                  </a:cubicBezTo>
                  <a:cubicBezTo>
                    <a:pt x="5256" y="12038"/>
                    <a:pt x="4362" y="11733"/>
                    <a:pt x="3633" y="11114"/>
                  </a:cubicBezTo>
                  <a:cubicBezTo>
                    <a:pt x="2079" y="9791"/>
                    <a:pt x="1809" y="7491"/>
                    <a:pt x="3027" y="5850"/>
                  </a:cubicBezTo>
                  <a:cubicBezTo>
                    <a:pt x="3783" y="4827"/>
                    <a:pt x="4955" y="4279"/>
                    <a:pt x="6147" y="4279"/>
                  </a:cubicBezTo>
                  <a:cubicBezTo>
                    <a:pt x="6865" y="4279"/>
                    <a:pt x="7591" y="4478"/>
                    <a:pt x="8238" y="4893"/>
                  </a:cubicBezTo>
                  <a:cubicBezTo>
                    <a:pt x="8278" y="4921"/>
                    <a:pt x="8319" y="4933"/>
                    <a:pt x="8357" y="4933"/>
                  </a:cubicBezTo>
                  <a:cubicBezTo>
                    <a:pt x="8535" y="4933"/>
                    <a:pt x="8657" y="4670"/>
                    <a:pt x="8459" y="4551"/>
                  </a:cubicBezTo>
                  <a:cubicBezTo>
                    <a:pt x="7743" y="4092"/>
                    <a:pt x="6939" y="3871"/>
                    <a:pt x="6143" y="3871"/>
                  </a:cubicBezTo>
                  <a:cubicBezTo>
                    <a:pt x="4821" y="3871"/>
                    <a:pt x="3521" y="4479"/>
                    <a:pt x="2680" y="5614"/>
                  </a:cubicBezTo>
                  <a:cubicBezTo>
                    <a:pt x="1338" y="7433"/>
                    <a:pt x="1636" y="9983"/>
                    <a:pt x="3363" y="11446"/>
                  </a:cubicBezTo>
                  <a:cubicBezTo>
                    <a:pt x="4168" y="12127"/>
                    <a:pt x="5154" y="12463"/>
                    <a:pt x="6137" y="12463"/>
                  </a:cubicBezTo>
                  <a:cubicBezTo>
                    <a:pt x="7265" y="12463"/>
                    <a:pt x="8388" y="12022"/>
                    <a:pt x="9229" y="11153"/>
                  </a:cubicBezTo>
                  <a:cubicBezTo>
                    <a:pt x="10798" y="9521"/>
                    <a:pt x="10836" y="6952"/>
                    <a:pt x="9316" y="5278"/>
                  </a:cubicBezTo>
                  <a:lnTo>
                    <a:pt x="9946" y="4652"/>
                  </a:lnTo>
                  <a:cubicBezTo>
                    <a:pt x="10831" y="5605"/>
                    <a:pt x="11322" y="6861"/>
                    <a:pt x="11322" y="8165"/>
                  </a:cubicBezTo>
                  <a:cubicBezTo>
                    <a:pt x="11327" y="10619"/>
                    <a:pt x="9604" y="12741"/>
                    <a:pt x="7203" y="13246"/>
                  </a:cubicBezTo>
                  <a:cubicBezTo>
                    <a:pt x="6846" y="13321"/>
                    <a:pt x="6489" y="13357"/>
                    <a:pt x="6136" y="13357"/>
                  </a:cubicBezTo>
                  <a:cubicBezTo>
                    <a:pt x="4112" y="13357"/>
                    <a:pt x="2226" y="12166"/>
                    <a:pt x="1391" y="10253"/>
                  </a:cubicBezTo>
                  <a:cubicBezTo>
                    <a:pt x="404" y="8001"/>
                    <a:pt x="1131" y="5369"/>
                    <a:pt x="3132" y="3945"/>
                  </a:cubicBezTo>
                  <a:cubicBezTo>
                    <a:pt x="4037" y="3303"/>
                    <a:pt x="5088" y="2987"/>
                    <a:pt x="6136" y="2987"/>
                  </a:cubicBezTo>
                  <a:close/>
                  <a:moveTo>
                    <a:pt x="12815" y="0"/>
                  </a:moveTo>
                  <a:cubicBezTo>
                    <a:pt x="12765" y="0"/>
                    <a:pt x="12715" y="19"/>
                    <a:pt x="12674" y="62"/>
                  </a:cubicBezTo>
                  <a:lnTo>
                    <a:pt x="10518" y="2212"/>
                  </a:lnTo>
                  <a:cubicBezTo>
                    <a:pt x="10485" y="2251"/>
                    <a:pt x="10461" y="2299"/>
                    <a:pt x="10461" y="2357"/>
                  </a:cubicBezTo>
                  <a:lnTo>
                    <a:pt x="10461" y="3565"/>
                  </a:lnTo>
                  <a:lnTo>
                    <a:pt x="9941" y="4079"/>
                  </a:lnTo>
                  <a:cubicBezTo>
                    <a:pt x="8867" y="3079"/>
                    <a:pt x="7500" y="2583"/>
                    <a:pt x="6136" y="2583"/>
                  </a:cubicBezTo>
                  <a:cubicBezTo>
                    <a:pt x="4671" y="2583"/>
                    <a:pt x="3209" y="3155"/>
                    <a:pt x="2112" y="4291"/>
                  </a:cubicBezTo>
                  <a:cubicBezTo>
                    <a:pt x="0" y="6485"/>
                    <a:pt x="34" y="9964"/>
                    <a:pt x="2189" y="12120"/>
                  </a:cubicBezTo>
                  <a:cubicBezTo>
                    <a:pt x="3279" y="13212"/>
                    <a:pt x="4710" y="13759"/>
                    <a:pt x="6142" y="13759"/>
                  </a:cubicBezTo>
                  <a:cubicBezTo>
                    <a:pt x="7538" y="13759"/>
                    <a:pt x="8935" y="13239"/>
                    <a:pt x="10018" y="12197"/>
                  </a:cubicBezTo>
                  <a:cubicBezTo>
                    <a:pt x="12207" y="10080"/>
                    <a:pt x="12304" y="6596"/>
                    <a:pt x="10225" y="4368"/>
                  </a:cubicBezTo>
                  <a:lnTo>
                    <a:pt x="10745" y="3848"/>
                  </a:lnTo>
                  <a:lnTo>
                    <a:pt x="11952" y="3848"/>
                  </a:lnTo>
                  <a:cubicBezTo>
                    <a:pt x="12005" y="3848"/>
                    <a:pt x="12058" y="3824"/>
                    <a:pt x="12097" y="3786"/>
                  </a:cubicBezTo>
                  <a:lnTo>
                    <a:pt x="14248" y="1635"/>
                  </a:lnTo>
                  <a:cubicBezTo>
                    <a:pt x="14305" y="1577"/>
                    <a:pt x="14325" y="1491"/>
                    <a:pt x="14296" y="1419"/>
                  </a:cubicBezTo>
                  <a:cubicBezTo>
                    <a:pt x="14262" y="1342"/>
                    <a:pt x="14190" y="1293"/>
                    <a:pt x="14108" y="1293"/>
                  </a:cubicBezTo>
                  <a:lnTo>
                    <a:pt x="13016" y="1293"/>
                  </a:lnTo>
                  <a:lnTo>
                    <a:pt x="13016" y="201"/>
                  </a:lnTo>
                  <a:cubicBezTo>
                    <a:pt x="13016" y="81"/>
                    <a:pt x="12917" y="0"/>
                    <a:pt x="128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9" name="Google Shape;19689;p74"/>
          <p:cNvGrpSpPr/>
          <p:nvPr/>
        </p:nvGrpSpPr>
        <p:grpSpPr>
          <a:xfrm>
            <a:off x="2704703" y="2900921"/>
            <a:ext cx="230986" cy="360497"/>
            <a:chOff x="2704703" y="2900921"/>
            <a:chExt cx="230986" cy="360497"/>
          </a:xfrm>
        </p:grpSpPr>
        <p:sp>
          <p:nvSpPr>
            <p:cNvPr id="19690" name="Google Shape;19690;p74"/>
            <p:cNvSpPr/>
            <p:nvPr/>
          </p:nvSpPr>
          <p:spPr>
            <a:xfrm>
              <a:off x="2817534" y="2906193"/>
              <a:ext cx="28299" cy="33545"/>
            </a:xfrm>
            <a:custGeom>
              <a:rect b="b" l="l" r="r" t="t"/>
              <a:pathLst>
                <a:path extrusionOk="0" h="1279" w="1079">
                  <a:moveTo>
                    <a:pt x="127" y="1"/>
                  </a:moveTo>
                  <a:cubicBezTo>
                    <a:pt x="59" y="1"/>
                    <a:pt x="0" y="59"/>
                    <a:pt x="0" y="128"/>
                  </a:cubicBezTo>
                  <a:lnTo>
                    <a:pt x="0" y="1062"/>
                  </a:lnTo>
                  <a:lnTo>
                    <a:pt x="1078" y="1278"/>
                  </a:lnTo>
                  <a:cubicBezTo>
                    <a:pt x="1078" y="292"/>
                    <a:pt x="448" y="56"/>
                    <a:pt x="149" y="3"/>
                  </a:cubicBezTo>
                  <a:cubicBezTo>
                    <a:pt x="142" y="2"/>
                    <a:pt x="134" y="1"/>
                    <a:pt x="127"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1" name="Google Shape;19691;p74"/>
            <p:cNvSpPr/>
            <p:nvPr/>
          </p:nvSpPr>
          <p:spPr>
            <a:xfrm>
              <a:off x="2794926" y="2928460"/>
              <a:ext cx="129905" cy="248637"/>
            </a:xfrm>
            <a:custGeom>
              <a:rect b="b" l="l" r="r" t="t"/>
              <a:pathLst>
                <a:path extrusionOk="0" h="9480" w="4953">
                  <a:moveTo>
                    <a:pt x="382" y="1"/>
                  </a:moveTo>
                  <a:cubicBezTo>
                    <a:pt x="284" y="1"/>
                    <a:pt x="198" y="76"/>
                    <a:pt x="179" y="174"/>
                  </a:cubicBezTo>
                  <a:lnTo>
                    <a:pt x="1" y="1079"/>
                  </a:lnTo>
                  <a:lnTo>
                    <a:pt x="2585" y="5385"/>
                  </a:lnTo>
                  <a:lnTo>
                    <a:pt x="2801" y="9480"/>
                  </a:lnTo>
                  <a:lnTo>
                    <a:pt x="3879" y="9480"/>
                  </a:lnTo>
                  <a:cubicBezTo>
                    <a:pt x="3879" y="6896"/>
                    <a:pt x="4952" y="6256"/>
                    <a:pt x="4952" y="3879"/>
                  </a:cubicBezTo>
                  <a:cubicBezTo>
                    <a:pt x="4952" y="261"/>
                    <a:pt x="1257" y="10"/>
                    <a:pt x="391" y="1"/>
                  </a:cubicBezTo>
                  <a:cubicBezTo>
                    <a:pt x="388" y="1"/>
                    <a:pt x="385" y="1"/>
                    <a:pt x="382"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74"/>
            <p:cNvSpPr/>
            <p:nvPr/>
          </p:nvSpPr>
          <p:spPr>
            <a:xfrm>
              <a:off x="2710499" y="2949075"/>
              <a:ext cx="209033" cy="239405"/>
            </a:xfrm>
            <a:custGeom>
              <a:rect b="b" l="l" r="r" t="t"/>
              <a:pathLst>
                <a:path extrusionOk="0" h="9128" w="7970">
                  <a:moveTo>
                    <a:pt x="3174" y="1"/>
                  </a:moveTo>
                  <a:cubicBezTo>
                    <a:pt x="2898" y="1"/>
                    <a:pt x="2673" y="15"/>
                    <a:pt x="2532" y="28"/>
                  </a:cubicBezTo>
                  <a:cubicBezTo>
                    <a:pt x="2311" y="47"/>
                    <a:pt x="2142" y="235"/>
                    <a:pt x="2142" y="456"/>
                  </a:cubicBezTo>
                  <a:lnTo>
                    <a:pt x="2142" y="721"/>
                  </a:lnTo>
                  <a:lnTo>
                    <a:pt x="150" y="2713"/>
                  </a:lnTo>
                  <a:cubicBezTo>
                    <a:pt x="49" y="2814"/>
                    <a:pt x="1" y="2963"/>
                    <a:pt x="30" y="3103"/>
                  </a:cubicBezTo>
                  <a:lnTo>
                    <a:pt x="174" y="3815"/>
                  </a:lnTo>
                  <a:cubicBezTo>
                    <a:pt x="189" y="3901"/>
                    <a:pt x="256" y="3969"/>
                    <a:pt x="338" y="3988"/>
                  </a:cubicBezTo>
                  <a:cubicBezTo>
                    <a:pt x="571" y="4037"/>
                    <a:pt x="787" y="4057"/>
                    <a:pt x="987" y="4057"/>
                  </a:cubicBezTo>
                  <a:cubicBezTo>
                    <a:pt x="1755" y="4057"/>
                    <a:pt x="2276" y="3749"/>
                    <a:pt x="2551" y="3531"/>
                  </a:cubicBezTo>
                  <a:cubicBezTo>
                    <a:pt x="2633" y="3460"/>
                    <a:pt x="2733" y="3425"/>
                    <a:pt x="2834" y="3425"/>
                  </a:cubicBezTo>
                  <a:cubicBezTo>
                    <a:pt x="2905" y="3425"/>
                    <a:pt x="2976" y="3442"/>
                    <a:pt x="3042" y="3478"/>
                  </a:cubicBezTo>
                  <a:cubicBezTo>
                    <a:pt x="3470" y="3719"/>
                    <a:pt x="3875" y="3772"/>
                    <a:pt x="4151" y="3772"/>
                  </a:cubicBezTo>
                  <a:cubicBezTo>
                    <a:pt x="4372" y="3772"/>
                    <a:pt x="4509" y="3738"/>
                    <a:pt x="4509" y="3738"/>
                  </a:cubicBezTo>
                  <a:lnTo>
                    <a:pt x="4509" y="3738"/>
                  </a:lnTo>
                  <a:cubicBezTo>
                    <a:pt x="2537" y="5711"/>
                    <a:pt x="1921" y="7048"/>
                    <a:pt x="1921" y="7833"/>
                  </a:cubicBezTo>
                  <a:cubicBezTo>
                    <a:pt x="1921" y="8343"/>
                    <a:pt x="2161" y="8819"/>
                    <a:pt x="2570" y="9127"/>
                  </a:cubicBezTo>
                  <a:lnTo>
                    <a:pt x="7310" y="9127"/>
                  </a:lnTo>
                  <a:cubicBezTo>
                    <a:pt x="7310" y="9127"/>
                    <a:pt x="6607" y="8059"/>
                    <a:pt x="7377" y="4493"/>
                  </a:cubicBezTo>
                  <a:cubicBezTo>
                    <a:pt x="7969" y="1736"/>
                    <a:pt x="6627" y="755"/>
                    <a:pt x="5121" y="273"/>
                  </a:cubicBezTo>
                  <a:cubicBezTo>
                    <a:pt x="4441" y="54"/>
                    <a:pt x="3711" y="1"/>
                    <a:pt x="3174" y="1"/>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3" name="Google Shape;19693;p74"/>
            <p:cNvSpPr/>
            <p:nvPr/>
          </p:nvSpPr>
          <p:spPr>
            <a:xfrm>
              <a:off x="2712152" y="3008375"/>
              <a:ext cx="145536" cy="174282"/>
            </a:xfrm>
            <a:custGeom>
              <a:rect b="b" l="l" r="r" t="t"/>
              <a:pathLst>
                <a:path extrusionOk="0" h="6645" w="5549">
                  <a:moveTo>
                    <a:pt x="2940" y="1"/>
                  </a:moveTo>
                  <a:cubicBezTo>
                    <a:pt x="2785" y="1"/>
                    <a:pt x="2642" y="52"/>
                    <a:pt x="2507" y="187"/>
                  </a:cubicBezTo>
                  <a:cubicBezTo>
                    <a:pt x="2097" y="598"/>
                    <a:pt x="1289" y="1013"/>
                    <a:pt x="151" y="1013"/>
                  </a:cubicBezTo>
                  <a:cubicBezTo>
                    <a:pt x="101" y="1013"/>
                    <a:pt x="51" y="1012"/>
                    <a:pt x="0" y="1010"/>
                  </a:cubicBezTo>
                  <a:lnTo>
                    <a:pt x="0" y="1010"/>
                  </a:lnTo>
                  <a:lnTo>
                    <a:pt x="111" y="1554"/>
                  </a:lnTo>
                  <a:cubicBezTo>
                    <a:pt x="126" y="1636"/>
                    <a:pt x="193" y="1703"/>
                    <a:pt x="275" y="1722"/>
                  </a:cubicBezTo>
                  <a:cubicBezTo>
                    <a:pt x="509" y="1771"/>
                    <a:pt x="727" y="1792"/>
                    <a:pt x="928" y="1792"/>
                  </a:cubicBezTo>
                  <a:cubicBezTo>
                    <a:pt x="1694" y="1792"/>
                    <a:pt x="2215" y="1486"/>
                    <a:pt x="2493" y="1265"/>
                  </a:cubicBezTo>
                  <a:cubicBezTo>
                    <a:pt x="2573" y="1197"/>
                    <a:pt x="2674" y="1162"/>
                    <a:pt x="2777" y="1162"/>
                  </a:cubicBezTo>
                  <a:cubicBezTo>
                    <a:pt x="2847" y="1162"/>
                    <a:pt x="2919" y="1179"/>
                    <a:pt x="2984" y="1212"/>
                  </a:cubicBezTo>
                  <a:cubicBezTo>
                    <a:pt x="3411" y="1457"/>
                    <a:pt x="3817" y="1511"/>
                    <a:pt x="4092" y="1511"/>
                  </a:cubicBezTo>
                  <a:cubicBezTo>
                    <a:pt x="4310" y="1511"/>
                    <a:pt x="4446" y="1477"/>
                    <a:pt x="4446" y="1477"/>
                  </a:cubicBezTo>
                  <a:lnTo>
                    <a:pt x="4446" y="1477"/>
                  </a:lnTo>
                  <a:cubicBezTo>
                    <a:pt x="2474" y="3450"/>
                    <a:pt x="1863" y="4783"/>
                    <a:pt x="1863" y="5567"/>
                  </a:cubicBezTo>
                  <a:cubicBezTo>
                    <a:pt x="1858" y="5966"/>
                    <a:pt x="2007" y="6351"/>
                    <a:pt x="2272" y="6645"/>
                  </a:cubicBezTo>
                  <a:lnTo>
                    <a:pt x="3585" y="6645"/>
                  </a:lnTo>
                  <a:lnTo>
                    <a:pt x="3585" y="6433"/>
                  </a:lnTo>
                  <a:cubicBezTo>
                    <a:pt x="3585" y="6433"/>
                    <a:pt x="2724" y="4927"/>
                    <a:pt x="4230" y="3199"/>
                  </a:cubicBezTo>
                  <a:cubicBezTo>
                    <a:pt x="5548" y="1698"/>
                    <a:pt x="5524" y="904"/>
                    <a:pt x="5409" y="577"/>
                  </a:cubicBezTo>
                  <a:cubicBezTo>
                    <a:pt x="5380" y="491"/>
                    <a:pt x="5300" y="437"/>
                    <a:pt x="5212" y="437"/>
                  </a:cubicBezTo>
                  <a:cubicBezTo>
                    <a:pt x="5196" y="437"/>
                    <a:pt x="5180" y="439"/>
                    <a:pt x="5163" y="442"/>
                  </a:cubicBezTo>
                  <a:cubicBezTo>
                    <a:pt x="5024" y="476"/>
                    <a:pt x="4891" y="490"/>
                    <a:pt x="4762" y="490"/>
                  </a:cubicBezTo>
                  <a:cubicBezTo>
                    <a:pt x="4008" y="490"/>
                    <a:pt x="3420" y="1"/>
                    <a:pt x="2940" y="1"/>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4" name="Google Shape;19694;p74"/>
            <p:cNvSpPr/>
            <p:nvPr/>
          </p:nvSpPr>
          <p:spPr>
            <a:xfrm>
              <a:off x="2749631" y="3176966"/>
              <a:ext cx="169508" cy="28273"/>
            </a:xfrm>
            <a:custGeom>
              <a:rect b="b" l="l" r="r" t="t"/>
              <a:pathLst>
                <a:path extrusionOk="0" h="1078" w="6463">
                  <a:moveTo>
                    <a:pt x="434" y="0"/>
                  </a:moveTo>
                  <a:cubicBezTo>
                    <a:pt x="193" y="0"/>
                    <a:pt x="1" y="197"/>
                    <a:pt x="1" y="433"/>
                  </a:cubicBezTo>
                  <a:lnTo>
                    <a:pt x="1" y="1078"/>
                  </a:lnTo>
                  <a:lnTo>
                    <a:pt x="6463" y="1078"/>
                  </a:lnTo>
                  <a:lnTo>
                    <a:pt x="6463" y="433"/>
                  </a:lnTo>
                  <a:cubicBezTo>
                    <a:pt x="6463" y="197"/>
                    <a:pt x="6270" y="5"/>
                    <a:pt x="6034"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5" name="Google Shape;19695;p74"/>
            <p:cNvSpPr/>
            <p:nvPr/>
          </p:nvSpPr>
          <p:spPr>
            <a:xfrm>
              <a:off x="2749631" y="3176966"/>
              <a:ext cx="56573" cy="28273"/>
            </a:xfrm>
            <a:custGeom>
              <a:rect b="b" l="l" r="r" t="t"/>
              <a:pathLst>
                <a:path extrusionOk="0" h="1078" w="2157">
                  <a:moveTo>
                    <a:pt x="434" y="0"/>
                  </a:moveTo>
                  <a:cubicBezTo>
                    <a:pt x="193" y="0"/>
                    <a:pt x="1" y="197"/>
                    <a:pt x="1" y="433"/>
                  </a:cubicBezTo>
                  <a:lnTo>
                    <a:pt x="1" y="1078"/>
                  </a:lnTo>
                  <a:lnTo>
                    <a:pt x="1728" y="1078"/>
                  </a:lnTo>
                  <a:lnTo>
                    <a:pt x="1728" y="433"/>
                  </a:lnTo>
                  <a:cubicBezTo>
                    <a:pt x="1728" y="197"/>
                    <a:pt x="1920" y="0"/>
                    <a:pt x="2156"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6" name="Google Shape;19696;p74"/>
            <p:cNvSpPr/>
            <p:nvPr/>
          </p:nvSpPr>
          <p:spPr>
            <a:xfrm>
              <a:off x="2738405" y="3199679"/>
              <a:ext cx="192090" cy="56442"/>
            </a:xfrm>
            <a:custGeom>
              <a:rect b="b" l="l" r="r" t="t"/>
              <a:pathLst>
                <a:path extrusionOk="0" h="2152" w="7324">
                  <a:moveTo>
                    <a:pt x="429" y="0"/>
                  </a:moveTo>
                  <a:cubicBezTo>
                    <a:pt x="193" y="0"/>
                    <a:pt x="0" y="193"/>
                    <a:pt x="0" y="429"/>
                  </a:cubicBezTo>
                  <a:lnTo>
                    <a:pt x="0" y="1723"/>
                  </a:lnTo>
                  <a:cubicBezTo>
                    <a:pt x="0" y="1959"/>
                    <a:pt x="193" y="2151"/>
                    <a:pt x="429" y="2151"/>
                  </a:cubicBezTo>
                  <a:lnTo>
                    <a:pt x="6896" y="2151"/>
                  </a:lnTo>
                  <a:cubicBezTo>
                    <a:pt x="7131" y="2151"/>
                    <a:pt x="7324" y="1959"/>
                    <a:pt x="7324" y="1723"/>
                  </a:cubicBezTo>
                  <a:lnTo>
                    <a:pt x="7324" y="429"/>
                  </a:lnTo>
                  <a:cubicBezTo>
                    <a:pt x="7324" y="193"/>
                    <a:pt x="7131" y="0"/>
                    <a:pt x="6896" y="0"/>
                  </a:cubicBez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7" name="Google Shape;19697;p74"/>
            <p:cNvSpPr/>
            <p:nvPr/>
          </p:nvSpPr>
          <p:spPr>
            <a:xfrm>
              <a:off x="2738405" y="3199679"/>
              <a:ext cx="73463" cy="56442"/>
            </a:xfrm>
            <a:custGeom>
              <a:rect b="b" l="l" r="r" t="t"/>
              <a:pathLst>
                <a:path extrusionOk="0" h="2152" w="2801">
                  <a:moveTo>
                    <a:pt x="429" y="0"/>
                  </a:moveTo>
                  <a:cubicBezTo>
                    <a:pt x="193" y="0"/>
                    <a:pt x="0" y="193"/>
                    <a:pt x="0" y="429"/>
                  </a:cubicBezTo>
                  <a:lnTo>
                    <a:pt x="0" y="1723"/>
                  </a:lnTo>
                  <a:cubicBezTo>
                    <a:pt x="0" y="1959"/>
                    <a:pt x="193" y="2151"/>
                    <a:pt x="429" y="2151"/>
                  </a:cubicBezTo>
                  <a:lnTo>
                    <a:pt x="2801" y="2151"/>
                  </a:lnTo>
                  <a:cubicBezTo>
                    <a:pt x="2560" y="2151"/>
                    <a:pt x="2368" y="1959"/>
                    <a:pt x="2368" y="1723"/>
                  </a:cubicBezTo>
                  <a:lnTo>
                    <a:pt x="2368" y="429"/>
                  </a:lnTo>
                  <a:cubicBezTo>
                    <a:pt x="2368" y="193"/>
                    <a:pt x="2560" y="0"/>
                    <a:pt x="2801" y="0"/>
                  </a:cubicBezTo>
                  <a:close/>
                </a:path>
              </a:pathLst>
            </a:custGeom>
            <a:solidFill>
              <a:srgbClr val="DEE5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8" name="Google Shape;19698;p74"/>
            <p:cNvSpPr/>
            <p:nvPr/>
          </p:nvSpPr>
          <p:spPr>
            <a:xfrm>
              <a:off x="2704703" y="2900921"/>
              <a:ext cx="230986" cy="360497"/>
            </a:xfrm>
            <a:custGeom>
              <a:rect b="b" l="l" r="r" t="t"/>
              <a:pathLst>
                <a:path extrusionOk="0" h="13745" w="8807">
                  <a:moveTo>
                    <a:pt x="4504" y="425"/>
                  </a:moveTo>
                  <a:cubicBezTo>
                    <a:pt x="4557" y="440"/>
                    <a:pt x="4615" y="459"/>
                    <a:pt x="4668" y="488"/>
                  </a:cubicBezTo>
                  <a:cubicBezTo>
                    <a:pt x="4860" y="579"/>
                    <a:pt x="5005" y="753"/>
                    <a:pt x="5101" y="993"/>
                  </a:cubicBezTo>
                  <a:cubicBezTo>
                    <a:pt x="4884" y="955"/>
                    <a:pt x="4682" y="926"/>
                    <a:pt x="4504" y="902"/>
                  </a:cubicBezTo>
                  <a:lnTo>
                    <a:pt x="4504" y="425"/>
                  </a:lnTo>
                  <a:close/>
                  <a:moveTo>
                    <a:pt x="7743" y="10737"/>
                  </a:moveTo>
                  <a:cubicBezTo>
                    <a:pt x="7868" y="10737"/>
                    <a:pt x="7974" y="10838"/>
                    <a:pt x="7974" y="10963"/>
                  </a:cubicBezTo>
                  <a:lnTo>
                    <a:pt x="7974" y="11194"/>
                  </a:lnTo>
                  <a:lnTo>
                    <a:pt x="7743" y="11194"/>
                  </a:lnTo>
                  <a:cubicBezTo>
                    <a:pt x="7741" y="11194"/>
                    <a:pt x="7739" y="11194"/>
                    <a:pt x="7738" y="11194"/>
                  </a:cubicBezTo>
                  <a:cubicBezTo>
                    <a:pt x="7473" y="11194"/>
                    <a:pt x="7475" y="11593"/>
                    <a:pt x="7743" y="11593"/>
                  </a:cubicBezTo>
                  <a:lnTo>
                    <a:pt x="8171" y="11593"/>
                  </a:lnTo>
                  <a:cubicBezTo>
                    <a:pt x="8301" y="11593"/>
                    <a:pt x="8402" y="11699"/>
                    <a:pt x="8402" y="11824"/>
                  </a:cubicBezTo>
                  <a:lnTo>
                    <a:pt x="8402" y="13114"/>
                  </a:lnTo>
                  <a:lnTo>
                    <a:pt x="8402" y="13119"/>
                  </a:lnTo>
                  <a:cubicBezTo>
                    <a:pt x="8402" y="13244"/>
                    <a:pt x="8301" y="13345"/>
                    <a:pt x="8176" y="13345"/>
                  </a:cubicBezTo>
                  <a:lnTo>
                    <a:pt x="1718" y="13345"/>
                  </a:lnTo>
                  <a:cubicBezTo>
                    <a:pt x="1593" y="13345"/>
                    <a:pt x="1487" y="13244"/>
                    <a:pt x="1487" y="13119"/>
                  </a:cubicBezTo>
                  <a:lnTo>
                    <a:pt x="1487" y="11824"/>
                  </a:lnTo>
                  <a:cubicBezTo>
                    <a:pt x="1487" y="11699"/>
                    <a:pt x="1593" y="11598"/>
                    <a:pt x="1718" y="11598"/>
                  </a:cubicBezTo>
                  <a:lnTo>
                    <a:pt x="6881" y="11598"/>
                  </a:lnTo>
                  <a:cubicBezTo>
                    <a:pt x="7151" y="11598"/>
                    <a:pt x="7151" y="11194"/>
                    <a:pt x="6881" y="11194"/>
                  </a:cubicBezTo>
                  <a:lnTo>
                    <a:pt x="1920" y="11194"/>
                  </a:lnTo>
                  <a:lnTo>
                    <a:pt x="1920" y="10963"/>
                  </a:lnTo>
                  <a:cubicBezTo>
                    <a:pt x="1920" y="10838"/>
                    <a:pt x="2021" y="10737"/>
                    <a:pt x="2147" y="10737"/>
                  </a:cubicBezTo>
                  <a:close/>
                  <a:moveTo>
                    <a:pt x="4336" y="1"/>
                  </a:moveTo>
                  <a:cubicBezTo>
                    <a:pt x="4318" y="1"/>
                    <a:pt x="4301" y="1"/>
                    <a:pt x="4283" y="2"/>
                  </a:cubicBezTo>
                  <a:cubicBezTo>
                    <a:pt x="4177" y="7"/>
                    <a:pt x="4100" y="93"/>
                    <a:pt x="4100" y="199"/>
                  </a:cubicBezTo>
                  <a:lnTo>
                    <a:pt x="4100" y="868"/>
                  </a:lnTo>
                  <a:cubicBezTo>
                    <a:pt x="3944" y="859"/>
                    <a:pt x="3821" y="858"/>
                    <a:pt x="3742" y="858"/>
                  </a:cubicBezTo>
                  <a:cubicBezTo>
                    <a:pt x="3688" y="858"/>
                    <a:pt x="3655" y="858"/>
                    <a:pt x="3643" y="858"/>
                  </a:cubicBezTo>
                  <a:cubicBezTo>
                    <a:pt x="3390" y="878"/>
                    <a:pt x="3402" y="1263"/>
                    <a:pt x="3658" y="1263"/>
                  </a:cubicBezTo>
                  <a:cubicBezTo>
                    <a:pt x="3659" y="1263"/>
                    <a:pt x="3661" y="1263"/>
                    <a:pt x="3662" y="1263"/>
                  </a:cubicBezTo>
                  <a:cubicBezTo>
                    <a:pt x="3665" y="1263"/>
                    <a:pt x="3700" y="1261"/>
                    <a:pt x="3762" y="1261"/>
                  </a:cubicBezTo>
                  <a:cubicBezTo>
                    <a:pt x="4211" y="1261"/>
                    <a:pt x="6064" y="1328"/>
                    <a:pt x="7218" y="2432"/>
                  </a:cubicBezTo>
                  <a:cubicBezTo>
                    <a:pt x="7863" y="3048"/>
                    <a:pt x="8185" y="3890"/>
                    <a:pt x="8185" y="4934"/>
                  </a:cubicBezTo>
                  <a:cubicBezTo>
                    <a:pt x="8185" y="6065"/>
                    <a:pt x="7940" y="6782"/>
                    <a:pt x="7675" y="7542"/>
                  </a:cubicBezTo>
                  <a:cubicBezTo>
                    <a:pt x="7415" y="8302"/>
                    <a:pt x="7141" y="9096"/>
                    <a:pt x="7112" y="10328"/>
                  </a:cubicBezTo>
                  <a:lnTo>
                    <a:pt x="2479" y="10328"/>
                  </a:lnTo>
                  <a:cubicBezTo>
                    <a:pt x="2387" y="10121"/>
                    <a:pt x="2344" y="9895"/>
                    <a:pt x="2349" y="9669"/>
                  </a:cubicBezTo>
                  <a:cubicBezTo>
                    <a:pt x="2349" y="9135"/>
                    <a:pt x="2676" y="7917"/>
                    <a:pt x="4875" y="5723"/>
                  </a:cubicBezTo>
                  <a:cubicBezTo>
                    <a:pt x="5006" y="5587"/>
                    <a:pt x="4906" y="5375"/>
                    <a:pt x="4734" y="5375"/>
                  </a:cubicBezTo>
                  <a:cubicBezTo>
                    <a:pt x="4718" y="5375"/>
                    <a:pt x="4700" y="5377"/>
                    <a:pt x="4682" y="5381"/>
                  </a:cubicBezTo>
                  <a:cubicBezTo>
                    <a:pt x="4680" y="5381"/>
                    <a:pt x="4560" y="5411"/>
                    <a:pt x="4367" y="5411"/>
                  </a:cubicBezTo>
                  <a:cubicBezTo>
                    <a:pt x="4120" y="5411"/>
                    <a:pt x="3755" y="5362"/>
                    <a:pt x="3369" y="5141"/>
                  </a:cubicBezTo>
                  <a:cubicBezTo>
                    <a:pt x="3273" y="5089"/>
                    <a:pt x="3168" y="5064"/>
                    <a:pt x="3064" y="5064"/>
                  </a:cubicBezTo>
                  <a:cubicBezTo>
                    <a:pt x="2917" y="5064"/>
                    <a:pt x="2770" y="5114"/>
                    <a:pt x="2652" y="5213"/>
                  </a:cubicBezTo>
                  <a:cubicBezTo>
                    <a:pt x="2401" y="5414"/>
                    <a:pt x="1923" y="5693"/>
                    <a:pt x="1217" y="5693"/>
                  </a:cubicBezTo>
                  <a:cubicBezTo>
                    <a:pt x="1028" y="5693"/>
                    <a:pt x="823" y="5673"/>
                    <a:pt x="602" y="5627"/>
                  </a:cubicBezTo>
                  <a:lnTo>
                    <a:pt x="434" y="4785"/>
                  </a:lnTo>
                  <a:lnTo>
                    <a:pt x="2507" y="2711"/>
                  </a:lnTo>
                  <a:cubicBezTo>
                    <a:pt x="2546" y="2672"/>
                    <a:pt x="2565" y="2624"/>
                    <a:pt x="2565" y="2567"/>
                  </a:cubicBezTo>
                  <a:lnTo>
                    <a:pt x="2565" y="2302"/>
                  </a:lnTo>
                  <a:cubicBezTo>
                    <a:pt x="2565" y="2182"/>
                    <a:pt x="2657" y="2085"/>
                    <a:pt x="2772" y="2076"/>
                  </a:cubicBezTo>
                  <a:cubicBezTo>
                    <a:pt x="2915" y="2062"/>
                    <a:pt x="3136" y="2047"/>
                    <a:pt x="3407" y="2047"/>
                  </a:cubicBezTo>
                  <a:cubicBezTo>
                    <a:pt x="3915" y="2047"/>
                    <a:pt x="4599" y="2100"/>
                    <a:pt x="5279" y="2316"/>
                  </a:cubicBezTo>
                  <a:cubicBezTo>
                    <a:pt x="5306" y="2326"/>
                    <a:pt x="5331" y="2330"/>
                    <a:pt x="5354" y="2330"/>
                  </a:cubicBezTo>
                  <a:cubicBezTo>
                    <a:pt x="5565" y="2330"/>
                    <a:pt x="5642" y="1996"/>
                    <a:pt x="5399" y="1931"/>
                  </a:cubicBezTo>
                  <a:cubicBezTo>
                    <a:pt x="4672" y="1702"/>
                    <a:pt x="3944" y="1647"/>
                    <a:pt x="3405" y="1647"/>
                  </a:cubicBezTo>
                  <a:cubicBezTo>
                    <a:pt x="3118" y="1647"/>
                    <a:pt x="2884" y="1663"/>
                    <a:pt x="2734" y="1676"/>
                  </a:cubicBezTo>
                  <a:cubicBezTo>
                    <a:pt x="2411" y="1705"/>
                    <a:pt x="2161" y="1980"/>
                    <a:pt x="2161" y="2307"/>
                  </a:cubicBezTo>
                  <a:lnTo>
                    <a:pt x="2161" y="2485"/>
                  </a:lnTo>
                  <a:lnTo>
                    <a:pt x="68" y="4578"/>
                  </a:lnTo>
                  <a:cubicBezTo>
                    <a:pt x="25" y="4626"/>
                    <a:pt x="1" y="4693"/>
                    <a:pt x="15" y="4761"/>
                  </a:cubicBezTo>
                  <a:lnTo>
                    <a:pt x="232" y="5834"/>
                  </a:lnTo>
                  <a:cubicBezTo>
                    <a:pt x="246" y="5911"/>
                    <a:pt x="304" y="5973"/>
                    <a:pt x="381" y="5993"/>
                  </a:cubicBezTo>
                  <a:cubicBezTo>
                    <a:pt x="684" y="6068"/>
                    <a:pt x="962" y="6100"/>
                    <a:pt x="1216" y="6100"/>
                  </a:cubicBezTo>
                  <a:cubicBezTo>
                    <a:pt x="2041" y="6100"/>
                    <a:pt x="2605" y="5765"/>
                    <a:pt x="2907" y="5526"/>
                  </a:cubicBezTo>
                  <a:cubicBezTo>
                    <a:pt x="2951" y="5487"/>
                    <a:pt x="3006" y="5467"/>
                    <a:pt x="3063" y="5467"/>
                  </a:cubicBezTo>
                  <a:cubicBezTo>
                    <a:pt x="3099" y="5467"/>
                    <a:pt x="3136" y="5475"/>
                    <a:pt x="3171" y="5492"/>
                  </a:cubicBezTo>
                  <a:cubicBezTo>
                    <a:pt x="3494" y="5680"/>
                    <a:pt x="3855" y="5786"/>
                    <a:pt x="4225" y="5810"/>
                  </a:cubicBezTo>
                  <a:cubicBezTo>
                    <a:pt x="2353" y="7773"/>
                    <a:pt x="1949" y="8985"/>
                    <a:pt x="1949" y="9669"/>
                  </a:cubicBezTo>
                  <a:cubicBezTo>
                    <a:pt x="1944" y="9895"/>
                    <a:pt x="1978" y="10121"/>
                    <a:pt x="2050" y="10337"/>
                  </a:cubicBezTo>
                  <a:cubicBezTo>
                    <a:pt x="1742" y="10386"/>
                    <a:pt x="1521" y="10650"/>
                    <a:pt x="1521" y="10958"/>
                  </a:cubicBezTo>
                  <a:lnTo>
                    <a:pt x="1521" y="11223"/>
                  </a:lnTo>
                  <a:cubicBezTo>
                    <a:pt x="1261" y="11309"/>
                    <a:pt x="1088" y="11550"/>
                    <a:pt x="1088" y="11824"/>
                  </a:cubicBezTo>
                  <a:lnTo>
                    <a:pt x="1088" y="13114"/>
                  </a:lnTo>
                  <a:cubicBezTo>
                    <a:pt x="1088" y="13465"/>
                    <a:pt x="1372" y="13744"/>
                    <a:pt x="1718" y="13744"/>
                  </a:cubicBezTo>
                  <a:lnTo>
                    <a:pt x="8176" y="13744"/>
                  </a:lnTo>
                  <a:cubicBezTo>
                    <a:pt x="8522" y="13744"/>
                    <a:pt x="8806" y="13465"/>
                    <a:pt x="8806" y="13114"/>
                  </a:cubicBezTo>
                  <a:lnTo>
                    <a:pt x="8806" y="11824"/>
                  </a:lnTo>
                  <a:cubicBezTo>
                    <a:pt x="8806" y="11550"/>
                    <a:pt x="8633" y="11309"/>
                    <a:pt x="8378" y="11223"/>
                  </a:cubicBezTo>
                  <a:lnTo>
                    <a:pt x="8378" y="10963"/>
                  </a:lnTo>
                  <a:cubicBezTo>
                    <a:pt x="8373" y="10612"/>
                    <a:pt x="8094" y="10328"/>
                    <a:pt x="7743" y="10328"/>
                  </a:cubicBezTo>
                  <a:lnTo>
                    <a:pt x="7516" y="10328"/>
                  </a:lnTo>
                  <a:cubicBezTo>
                    <a:pt x="7545" y="9163"/>
                    <a:pt x="7805" y="8403"/>
                    <a:pt x="8060" y="7677"/>
                  </a:cubicBezTo>
                  <a:cubicBezTo>
                    <a:pt x="8320" y="6916"/>
                    <a:pt x="8590" y="6132"/>
                    <a:pt x="8590" y="4939"/>
                  </a:cubicBezTo>
                  <a:cubicBezTo>
                    <a:pt x="8590" y="3774"/>
                    <a:pt x="8224" y="2836"/>
                    <a:pt x="7497" y="2143"/>
                  </a:cubicBezTo>
                  <a:cubicBezTo>
                    <a:pt x="6920" y="1595"/>
                    <a:pt x="6208" y="1277"/>
                    <a:pt x="5548" y="1099"/>
                  </a:cubicBezTo>
                  <a:cubicBezTo>
                    <a:pt x="5414" y="512"/>
                    <a:pt x="5091" y="242"/>
                    <a:pt x="4841" y="122"/>
                  </a:cubicBezTo>
                  <a:cubicBezTo>
                    <a:pt x="4684" y="44"/>
                    <a:pt x="4511" y="1"/>
                    <a:pt x="4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9" name="Google Shape;19699;p74"/>
            <p:cNvSpPr/>
            <p:nvPr/>
          </p:nvSpPr>
          <p:spPr>
            <a:xfrm>
              <a:off x="2857400" y="2959723"/>
              <a:ext cx="24995" cy="16261"/>
            </a:xfrm>
            <a:custGeom>
              <a:rect b="b" l="l" r="r" t="t"/>
              <a:pathLst>
                <a:path extrusionOk="0" h="620" w="953">
                  <a:moveTo>
                    <a:pt x="293" y="0"/>
                  </a:moveTo>
                  <a:cubicBezTo>
                    <a:pt x="109" y="0"/>
                    <a:pt x="1" y="281"/>
                    <a:pt x="212" y="382"/>
                  </a:cubicBezTo>
                  <a:cubicBezTo>
                    <a:pt x="323" y="445"/>
                    <a:pt x="434" y="507"/>
                    <a:pt x="530" y="575"/>
                  </a:cubicBezTo>
                  <a:cubicBezTo>
                    <a:pt x="573" y="606"/>
                    <a:pt x="615" y="619"/>
                    <a:pt x="655" y="619"/>
                  </a:cubicBezTo>
                  <a:cubicBezTo>
                    <a:pt x="832" y="619"/>
                    <a:pt x="952" y="360"/>
                    <a:pt x="756" y="243"/>
                  </a:cubicBezTo>
                  <a:cubicBezTo>
                    <a:pt x="641" y="166"/>
                    <a:pt x="525" y="94"/>
                    <a:pt x="400" y="31"/>
                  </a:cubicBezTo>
                  <a:cubicBezTo>
                    <a:pt x="363" y="9"/>
                    <a:pt x="327"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0" name="Google Shape;19700;p74"/>
            <p:cNvSpPr/>
            <p:nvPr/>
          </p:nvSpPr>
          <p:spPr>
            <a:xfrm>
              <a:off x="2783963" y="2968588"/>
              <a:ext cx="10622" cy="16314"/>
            </a:xfrm>
            <a:custGeom>
              <a:rect b="b" l="l" r="r" t="t"/>
              <a:pathLst>
                <a:path extrusionOk="0" h="622" w="405">
                  <a:moveTo>
                    <a:pt x="202" y="1"/>
                  </a:moveTo>
                  <a:cubicBezTo>
                    <a:pt x="92" y="1"/>
                    <a:pt x="0" y="92"/>
                    <a:pt x="0" y="203"/>
                  </a:cubicBezTo>
                  <a:lnTo>
                    <a:pt x="0" y="420"/>
                  </a:lnTo>
                  <a:cubicBezTo>
                    <a:pt x="0" y="554"/>
                    <a:pt x="101" y="622"/>
                    <a:pt x="202" y="622"/>
                  </a:cubicBezTo>
                  <a:cubicBezTo>
                    <a:pt x="303" y="622"/>
                    <a:pt x="405" y="554"/>
                    <a:pt x="405" y="420"/>
                  </a:cubicBezTo>
                  <a:lnTo>
                    <a:pt x="405" y="203"/>
                  </a:lnTo>
                  <a:cubicBezTo>
                    <a:pt x="405" y="92"/>
                    <a:pt x="31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1" name="Google Shape;19701;p74"/>
          <p:cNvGrpSpPr/>
          <p:nvPr/>
        </p:nvGrpSpPr>
        <p:grpSpPr>
          <a:xfrm>
            <a:off x="3072963" y="2903675"/>
            <a:ext cx="387197" cy="355094"/>
            <a:chOff x="3072963" y="2903675"/>
            <a:chExt cx="387197" cy="355094"/>
          </a:xfrm>
        </p:grpSpPr>
        <p:sp>
          <p:nvSpPr>
            <p:cNvPr id="19702" name="Google Shape;19702;p74"/>
            <p:cNvSpPr/>
            <p:nvPr/>
          </p:nvSpPr>
          <p:spPr>
            <a:xfrm>
              <a:off x="3120540" y="3017949"/>
              <a:ext cx="79260" cy="87469"/>
            </a:xfrm>
            <a:custGeom>
              <a:rect b="b" l="l" r="r" t="t"/>
              <a:pathLst>
                <a:path extrusionOk="0" h="3335" w="3022">
                  <a:moveTo>
                    <a:pt x="530" y="0"/>
                  </a:moveTo>
                  <a:lnTo>
                    <a:pt x="539" y="169"/>
                  </a:lnTo>
                  <a:cubicBezTo>
                    <a:pt x="578" y="640"/>
                    <a:pt x="568" y="1656"/>
                    <a:pt x="68" y="3128"/>
                  </a:cubicBezTo>
                  <a:lnTo>
                    <a:pt x="0" y="3335"/>
                  </a:lnTo>
                  <a:lnTo>
                    <a:pt x="3022" y="3335"/>
                  </a:lnTo>
                  <a:lnTo>
                    <a:pt x="2950" y="3128"/>
                  </a:lnTo>
                  <a:cubicBezTo>
                    <a:pt x="2454" y="1656"/>
                    <a:pt x="2440" y="645"/>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3" name="Google Shape;19703;p74"/>
            <p:cNvSpPr/>
            <p:nvPr/>
          </p:nvSpPr>
          <p:spPr>
            <a:xfrm>
              <a:off x="3114482" y="3109430"/>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4" name="Google Shape;19704;p74"/>
            <p:cNvSpPr/>
            <p:nvPr/>
          </p:nvSpPr>
          <p:spPr>
            <a:xfrm>
              <a:off x="3081409" y="3178985"/>
              <a:ext cx="125971" cy="19330"/>
            </a:xfrm>
            <a:custGeom>
              <a:rect b="b" l="l" r="r" t="t"/>
              <a:pathLst>
                <a:path extrusionOk="0" h="737" w="4803">
                  <a:moveTo>
                    <a:pt x="1" y="0"/>
                  </a:moveTo>
                  <a:lnTo>
                    <a:pt x="1" y="736"/>
                  </a:lnTo>
                  <a:lnTo>
                    <a:pt x="4605"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5" name="Google Shape;19705;p74"/>
            <p:cNvSpPr/>
            <p:nvPr/>
          </p:nvSpPr>
          <p:spPr>
            <a:xfrm>
              <a:off x="3091873" y="3132799"/>
              <a:ext cx="131531" cy="42043"/>
            </a:xfrm>
            <a:custGeom>
              <a:rect b="b" l="l" r="r" t="t"/>
              <a:pathLst>
                <a:path extrusionOk="0" h="1603" w="5015">
                  <a:moveTo>
                    <a:pt x="439" y="0"/>
                  </a:moveTo>
                  <a:lnTo>
                    <a:pt x="1" y="1602"/>
                  </a:lnTo>
                  <a:lnTo>
                    <a:pt x="4813" y="1602"/>
                  </a:lnTo>
                  <a:lnTo>
                    <a:pt x="4919" y="1011"/>
                  </a:lnTo>
                  <a:cubicBezTo>
                    <a:pt x="4919" y="996"/>
                    <a:pt x="4928" y="977"/>
                    <a:pt x="4943" y="967"/>
                  </a:cubicBezTo>
                  <a:lnTo>
                    <a:pt x="5015" y="900"/>
                  </a:lnTo>
                  <a:lnTo>
                    <a:pt x="4986" y="808"/>
                  </a:lnTo>
                  <a:lnTo>
                    <a:pt x="4769"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74"/>
            <p:cNvSpPr/>
            <p:nvPr/>
          </p:nvSpPr>
          <p:spPr>
            <a:xfrm>
              <a:off x="3326111" y="3178985"/>
              <a:ext cx="125971" cy="19330"/>
            </a:xfrm>
            <a:custGeom>
              <a:rect b="b" l="l" r="r" t="t"/>
              <a:pathLst>
                <a:path extrusionOk="0" h="737" w="4803">
                  <a:moveTo>
                    <a:pt x="1" y="0"/>
                  </a:moveTo>
                  <a:lnTo>
                    <a:pt x="203" y="736"/>
                  </a:lnTo>
                  <a:lnTo>
                    <a:pt x="4803" y="736"/>
                  </a:lnTo>
                  <a:lnTo>
                    <a:pt x="4803"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74"/>
            <p:cNvSpPr/>
            <p:nvPr/>
          </p:nvSpPr>
          <p:spPr>
            <a:xfrm>
              <a:off x="3188050" y="3231231"/>
              <a:ext cx="157522" cy="19199"/>
            </a:xfrm>
            <a:custGeom>
              <a:rect b="b" l="l" r="r" t="t"/>
              <a:pathLst>
                <a:path extrusionOk="0" h="732" w="6006">
                  <a:moveTo>
                    <a:pt x="1" y="0"/>
                  </a:moveTo>
                  <a:lnTo>
                    <a:pt x="1" y="732"/>
                  </a:lnTo>
                  <a:lnTo>
                    <a:pt x="6006" y="732"/>
                  </a:lnTo>
                  <a:lnTo>
                    <a:pt x="6006"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74"/>
            <p:cNvSpPr/>
            <p:nvPr/>
          </p:nvSpPr>
          <p:spPr>
            <a:xfrm>
              <a:off x="3325744" y="2930322"/>
              <a:ext cx="95547" cy="83482"/>
            </a:xfrm>
            <a:custGeom>
              <a:rect b="b" l="l" r="r" t="t"/>
              <a:pathLst>
                <a:path extrusionOk="0" h="3183" w="3643">
                  <a:moveTo>
                    <a:pt x="1814" y="1"/>
                  </a:moveTo>
                  <a:cubicBezTo>
                    <a:pt x="692" y="1"/>
                    <a:pt x="12" y="1266"/>
                    <a:pt x="659" y="2206"/>
                  </a:cubicBezTo>
                  <a:lnTo>
                    <a:pt x="707"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6"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74"/>
            <p:cNvSpPr/>
            <p:nvPr/>
          </p:nvSpPr>
          <p:spPr>
            <a:xfrm>
              <a:off x="3227181" y="3070194"/>
              <a:ext cx="79260" cy="87469"/>
            </a:xfrm>
            <a:custGeom>
              <a:rect b="b" l="l" r="r" t="t"/>
              <a:pathLst>
                <a:path extrusionOk="0" h="3335" w="3022">
                  <a:moveTo>
                    <a:pt x="529" y="0"/>
                  </a:moveTo>
                  <a:lnTo>
                    <a:pt x="539" y="169"/>
                  </a:lnTo>
                  <a:cubicBezTo>
                    <a:pt x="578" y="640"/>
                    <a:pt x="568" y="1656"/>
                    <a:pt x="68" y="3128"/>
                  </a:cubicBezTo>
                  <a:lnTo>
                    <a:pt x="0" y="3335"/>
                  </a:lnTo>
                  <a:lnTo>
                    <a:pt x="3022" y="3335"/>
                  </a:lnTo>
                  <a:lnTo>
                    <a:pt x="2950" y="3128"/>
                  </a:lnTo>
                  <a:cubicBezTo>
                    <a:pt x="2454" y="1656"/>
                    <a:pt x="2440" y="640"/>
                    <a:pt x="2478" y="169"/>
                  </a:cubicBezTo>
                  <a:lnTo>
                    <a:pt x="2493"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74"/>
            <p:cNvSpPr/>
            <p:nvPr/>
          </p:nvSpPr>
          <p:spPr>
            <a:xfrm>
              <a:off x="3112462" y="2930322"/>
              <a:ext cx="95547" cy="83482"/>
            </a:xfrm>
            <a:custGeom>
              <a:rect b="b" l="l" r="r" t="t"/>
              <a:pathLst>
                <a:path extrusionOk="0" h="3183" w="3643">
                  <a:moveTo>
                    <a:pt x="1814" y="1"/>
                  </a:moveTo>
                  <a:cubicBezTo>
                    <a:pt x="692" y="1"/>
                    <a:pt x="12" y="1266"/>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32"/>
                    <a:pt x="2863" y="2355"/>
                    <a:pt x="2907" y="2302"/>
                  </a:cubicBezTo>
                  <a:cubicBezTo>
                    <a:pt x="3643" y="1407"/>
                    <a:pt x="3036" y="50"/>
                    <a:pt x="1877" y="2"/>
                  </a:cubicBezTo>
                  <a:cubicBezTo>
                    <a:pt x="1856" y="1"/>
                    <a:pt x="1835" y="1"/>
                    <a:pt x="1814"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74"/>
            <p:cNvSpPr/>
            <p:nvPr/>
          </p:nvSpPr>
          <p:spPr>
            <a:xfrm>
              <a:off x="3310086" y="3132799"/>
              <a:ext cx="131400" cy="42043"/>
            </a:xfrm>
            <a:custGeom>
              <a:rect b="b" l="l" r="r" t="t"/>
              <a:pathLst>
                <a:path extrusionOk="0" h="1603" w="5010">
                  <a:moveTo>
                    <a:pt x="246" y="0"/>
                  </a:moveTo>
                  <a:lnTo>
                    <a:pt x="29" y="794"/>
                  </a:lnTo>
                  <a:lnTo>
                    <a:pt x="0" y="900"/>
                  </a:lnTo>
                  <a:lnTo>
                    <a:pt x="73" y="967"/>
                  </a:lnTo>
                  <a:cubicBezTo>
                    <a:pt x="87" y="977"/>
                    <a:pt x="97" y="996"/>
                    <a:pt x="97" y="1011"/>
                  </a:cubicBezTo>
                  <a:lnTo>
                    <a:pt x="203" y="1602"/>
                  </a:lnTo>
                  <a:lnTo>
                    <a:pt x="5009" y="1602"/>
                  </a:lnTo>
                  <a:lnTo>
                    <a:pt x="4576"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74"/>
            <p:cNvSpPr/>
            <p:nvPr/>
          </p:nvSpPr>
          <p:spPr>
            <a:xfrm>
              <a:off x="3327764" y="3109430"/>
              <a:ext cx="91245" cy="19356"/>
            </a:xfrm>
            <a:custGeom>
              <a:rect b="b" l="l" r="r" t="t"/>
              <a:pathLst>
                <a:path extrusionOk="0" h="738" w="3479">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74"/>
            <p:cNvSpPr/>
            <p:nvPr/>
          </p:nvSpPr>
          <p:spPr>
            <a:xfrm>
              <a:off x="3221123" y="3161675"/>
              <a:ext cx="91272" cy="19356"/>
            </a:xfrm>
            <a:custGeom>
              <a:rect b="b" l="l" r="r" t="t"/>
              <a:pathLst>
                <a:path extrusionOk="0" h="738" w="3480">
                  <a:moveTo>
                    <a:pt x="130" y="1"/>
                  </a:moveTo>
                  <a:lnTo>
                    <a:pt x="0" y="737"/>
                  </a:lnTo>
                  <a:lnTo>
                    <a:pt x="3479" y="737"/>
                  </a:lnTo>
                  <a:lnTo>
                    <a:pt x="3349"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74"/>
            <p:cNvSpPr/>
            <p:nvPr/>
          </p:nvSpPr>
          <p:spPr>
            <a:xfrm>
              <a:off x="3219103" y="2982568"/>
              <a:ext cx="95547" cy="83482"/>
            </a:xfrm>
            <a:custGeom>
              <a:rect b="b" l="l" r="r" t="t"/>
              <a:pathLst>
                <a:path extrusionOk="0" h="3183" w="3643">
                  <a:moveTo>
                    <a:pt x="1808" y="1"/>
                  </a:moveTo>
                  <a:cubicBezTo>
                    <a:pt x="689" y="1"/>
                    <a:pt x="13" y="1267"/>
                    <a:pt x="659" y="2206"/>
                  </a:cubicBezTo>
                  <a:lnTo>
                    <a:pt x="708" y="2273"/>
                  </a:lnTo>
                  <a:lnTo>
                    <a:pt x="2238" y="2273"/>
                  </a:lnTo>
                  <a:cubicBezTo>
                    <a:pt x="2339" y="2273"/>
                    <a:pt x="2339" y="2432"/>
                    <a:pt x="2238" y="2432"/>
                  </a:cubicBezTo>
                  <a:lnTo>
                    <a:pt x="231" y="2432"/>
                  </a:lnTo>
                  <a:cubicBezTo>
                    <a:pt x="101" y="2432"/>
                    <a:pt x="0" y="2533"/>
                    <a:pt x="0" y="2658"/>
                  </a:cubicBezTo>
                  <a:lnTo>
                    <a:pt x="0" y="2956"/>
                  </a:lnTo>
                  <a:cubicBezTo>
                    <a:pt x="0" y="3082"/>
                    <a:pt x="101" y="3183"/>
                    <a:pt x="231" y="3183"/>
                  </a:cubicBezTo>
                  <a:lnTo>
                    <a:pt x="3407" y="3183"/>
                  </a:lnTo>
                  <a:cubicBezTo>
                    <a:pt x="3532" y="3183"/>
                    <a:pt x="3633" y="3082"/>
                    <a:pt x="3633" y="2956"/>
                  </a:cubicBezTo>
                  <a:lnTo>
                    <a:pt x="3633" y="2658"/>
                  </a:lnTo>
                  <a:cubicBezTo>
                    <a:pt x="3633" y="2533"/>
                    <a:pt x="3532" y="2432"/>
                    <a:pt x="3407" y="2432"/>
                  </a:cubicBezTo>
                  <a:lnTo>
                    <a:pt x="2964" y="2432"/>
                  </a:lnTo>
                  <a:cubicBezTo>
                    <a:pt x="2897" y="2427"/>
                    <a:pt x="2863" y="2350"/>
                    <a:pt x="2906" y="2302"/>
                  </a:cubicBezTo>
                  <a:cubicBezTo>
                    <a:pt x="3643" y="1407"/>
                    <a:pt x="3036" y="50"/>
                    <a:pt x="1877" y="2"/>
                  </a:cubicBezTo>
                  <a:cubicBezTo>
                    <a:pt x="1854" y="1"/>
                    <a:pt x="1831" y="1"/>
                    <a:pt x="1808" y="1"/>
                  </a:cubicBez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74"/>
            <p:cNvSpPr/>
            <p:nvPr/>
          </p:nvSpPr>
          <p:spPr>
            <a:xfrm>
              <a:off x="3333822" y="3017949"/>
              <a:ext cx="79155" cy="87469"/>
            </a:xfrm>
            <a:custGeom>
              <a:rect b="b" l="l" r="r" t="t"/>
              <a:pathLst>
                <a:path extrusionOk="0" h="3335" w="3018">
                  <a:moveTo>
                    <a:pt x="525" y="0"/>
                  </a:moveTo>
                  <a:lnTo>
                    <a:pt x="539" y="169"/>
                  </a:lnTo>
                  <a:cubicBezTo>
                    <a:pt x="573" y="640"/>
                    <a:pt x="563" y="1656"/>
                    <a:pt x="67" y="3128"/>
                  </a:cubicBezTo>
                  <a:lnTo>
                    <a:pt x="0" y="3335"/>
                  </a:lnTo>
                  <a:lnTo>
                    <a:pt x="3017" y="3335"/>
                  </a:lnTo>
                  <a:lnTo>
                    <a:pt x="2945" y="3128"/>
                  </a:lnTo>
                  <a:cubicBezTo>
                    <a:pt x="2449" y="1656"/>
                    <a:pt x="2440" y="645"/>
                    <a:pt x="2473" y="169"/>
                  </a:cubicBezTo>
                  <a:lnTo>
                    <a:pt x="2488" y="0"/>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74"/>
            <p:cNvSpPr/>
            <p:nvPr/>
          </p:nvSpPr>
          <p:spPr>
            <a:xfrm>
              <a:off x="3201295" y="3187168"/>
              <a:ext cx="131033" cy="37899"/>
            </a:xfrm>
            <a:custGeom>
              <a:rect b="b" l="l" r="r" t="t"/>
              <a:pathLst>
                <a:path extrusionOk="0" h="1445" w="4996">
                  <a:moveTo>
                    <a:pt x="390" y="1"/>
                  </a:moveTo>
                  <a:lnTo>
                    <a:pt x="1" y="1444"/>
                  </a:lnTo>
                  <a:lnTo>
                    <a:pt x="4995" y="1444"/>
                  </a:lnTo>
                  <a:lnTo>
                    <a:pt x="4601"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7" name="Google Shape;19717;p74"/>
            <p:cNvSpPr/>
            <p:nvPr/>
          </p:nvSpPr>
          <p:spPr>
            <a:xfrm>
              <a:off x="3326111" y="3178985"/>
              <a:ext cx="17572" cy="19330"/>
            </a:xfrm>
            <a:custGeom>
              <a:rect b="b" l="l" r="r" t="t"/>
              <a:pathLst>
                <a:path extrusionOk="0" h="737" w="670">
                  <a:moveTo>
                    <a:pt x="1" y="0"/>
                  </a:moveTo>
                  <a:lnTo>
                    <a:pt x="203" y="736"/>
                  </a:lnTo>
                  <a:lnTo>
                    <a:pt x="669" y="736"/>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8" name="Google Shape;19718;p74"/>
            <p:cNvSpPr/>
            <p:nvPr/>
          </p:nvSpPr>
          <p:spPr>
            <a:xfrm>
              <a:off x="3188050" y="3231231"/>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9" name="Google Shape;19719;p74"/>
            <p:cNvSpPr/>
            <p:nvPr/>
          </p:nvSpPr>
          <p:spPr>
            <a:xfrm>
              <a:off x="3325744" y="2930322"/>
              <a:ext cx="53766" cy="59641"/>
            </a:xfrm>
            <a:custGeom>
              <a:rect b="b" l="l" r="r" t="t"/>
              <a:pathLst>
                <a:path extrusionOk="0" h="2274" w="2050">
                  <a:moveTo>
                    <a:pt x="1803" y="0"/>
                  </a:moveTo>
                  <a:cubicBezTo>
                    <a:pt x="711" y="0"/>
                    <a:pt x="1" y="1251"/>
                    <a:pt x="659" y="2206"/>
                  </a:cubicBezTo>
                  <a:lnTo>
                    <a:pt x="703" y="2273"/>
                  </a:lnTo>
                  <a:lnTo>
                    <a:pt x="1174" y="2273"/>
                  </a:lnTo>
                  <a:lnTo>
                    <a:pt x="1126" y="2206"/>
                  </a:lnTo>
                  <a:cubicBezTo>
                    <a:pt x="544" y="1359"/>
                    <a:pt x="1039" y="195"/>
                    <a:pt x="2050" y="21"/>
                  </a:cubicBezTo>
                  <a:cubicBezTo>
                    <a:pt x="1966" y="7"/>
                    <a:pt x="1883" y="0"/>
                    <a:pt x="1803"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0" name="Google Shape;19720;p74"/>
            <p:cNvSpPr/>
            <p:nvPr/>
          </p:nvSpPr>
          <p:spPr>
            <a:xfrm>
              <a:off x="3325744"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1" name="Google Shape;19721;p74"/>
            <p:cNvSpPr/>
            <p:nvPr/>
          </p:nvSpPr>
          <p:spPr>
            <a:xfrm>
              <a:off x="3227181" y="3070063"/>
              <a:ext cx="27539" cy="87495"/>
            </a:xfrm>
            <a:custGeom>
              <a:rect b="b" l="l" r="r" t="t"/>
              <a:pathLst>
                <a:path extrusionOk="0" h="3336" w="1050">
                  <a:moveTo>
                    <a:pt x="529" y="1"/>
                  </a:moveTo>
                  <a:lnTo>
                    <a:pt x="539" y="174"/>
                  </a:lnTo>
                  <a:cubicBezTo>
                    <a:pt x="578" y="645"/>
                    <a:pt x="568" y="1661"/>
                    <a:pt x="68" y="3128"/>
                  </a:cubicBezTo>
                  <a:lnTo>
                    <a:pt x="0" y="3335"/>
                  </a:lnTo>
                  <a:lnTo>
                    <a:pt x="467" y="3335"/>
                  </a:lnTo>
                  <a:lnTo>
                    <a:pt x="539" y="3128"/>
                  </a:lnTo>
                  <a:cubicBezTo>
                    <a:pt x="1039" y="1661"/>
                    <a:pt x="1049" y="645"/>
                    <a:pt x="1011" y="174"/>
                  </a:cubicBezTo>
                  <a:lnTo>
                    <a:pt x="996"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2" name="Google Shape;19722;p74"/>
            <p:cNvSpPr/>
            <p:nvPr/>
          </p:nvSpPr>
          <p:spPr>
            <a:xfrm>
              <a:off x="3120540" y="3017949"/>
              <a:ext cx="27539" cy="87469"/>
            </a:xfrm>
            <a:custGeom>
              <a:rect b="b" l="l" r="r" t="t"/>
              <a:pathLst>
                <a:path extrusionOk="0" h="3335" w="1050">
                  <a:moveTo>
                    <a:pt x="530" y="0"/>
                  </a:moveTo>
                  <a:lnTo>
                    <a:pt x="539" y="169"/>
                  </a:lnTo>
                  <a:cubicBezTo>
                    <a:pt x="578" y="645"/>
                    <a:pt x="568" y="1656"/>
                    <a:pt x="68" y="3128"/>
                  </a:cubicBezTo>
                  <a:lnTo>
                    <a:pt x="0" y="3335"/>
                  </a:lnTo>
                  <a:lnTo>
                    <a:pt x="467" y="3335"/>
                  </a:lnTo>
                  <a:lnTo>
                    <a:pt x="539" y="3128"/>
                  </a:lnTo>
                  <a:cubicBezTo>
                    <a:pt x="1040"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3" name="Google Shape;19723;p74"/>
            <p:cNvSpPr/>
            <p:nvPr/>
          </p:nvSpPr>
          <p:spPr>
            <a:xfrm>
              <a:off x="3114482"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74"/>
            <p:cNvSpPr/>
            <p:nvPr/>
          </p:nvSpPr>
          <p:spPr>
            <a:xfrm>
              <a:off x="3081409" y="3178985"/>
              <a:ext cx="12406" cy="19199"/>
            </a:xfrm>
            <a:custGeom>
              <a:rect b="b" l="l" r="r" t="t"/>
              <a:pathLst>
                <a:path extrusionOk="0" h="732" w="473">
                  <a:moveTo>
                    <a:pt x="1" y="0"/>
                  </a:moveTo>
                  <a:lnTo>
                    <a:pt x="1" y="732"/>
                  </a:lnTo>
                  <a:lnTo>
                    <a:pt x="472" y="732"/>
                  </a:lnTo>
                  <a:lnTo>
                    <a:pt x="472"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74"/>
            <p:cNvSpPr/>
            <p:nvPr/>
          </p:nvSpPr>
          <p:spPr>
            <a:xfrm>
              <a:off x="3091873" y="3132799"/>
              <a:ext cx="23762" cy="42043"/>
            </a:xfrm>
            <a:custGeom>
              <a:rect b="b" l="l" r="r" t="t"/>
              <a:pathLst>
                <a:path extrusionOk="0" h="1603" w="906">
                  <a:moveTo>
                    <a:pt x="439" y="0"/>
                  </a:moveTo>
                  <a:lnTo>
                    <a:pt x="1" y="1602"/>
                  </a:lnTo>
                  <a:lnTo>
                    <a:pt x="473" y="1602"/>
                  </a:lnTo>
                  <a:lnTo>
                    <a:pt x="90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74"/>
            <p:cNvSpPr/>
            <p:nvPr/>
          </p:nvSpPr>
          <p:spPr>
            <a:xfrm>
              <a:off x="3112462" y="2994081"/>
              <a:ext cx="18307" cy="19723"/>
            </a:xfrm>
            <a:custGeom>
              <a:rect b="b" l="l" r="r" t="t"/>
              <a:pathLst>
                <a:path extrusionOk="0" h="752" w="698">
                  <a:moveTo>
                    <a:pt x="231" y="1"/>
                  </a:moveTo>
                  <a:cubicBezTo>
                    <a:pt x="101" y="1"/>
                    <a:pt x="0" y="102"/>
                    <a:pt x="0" y="227"/>
                  </a:cubicBezTo>
                  <a:lnTo>
                    <a:pt x="0" y="525"/>
                  </a:lnTo>
                  <a:cubicBezTo>
                    <a:pt x="0" y="651"/>
                    <a:pt x="101" y="752"/>
                    <a:pt x="231" y="752"/>
                  </a:cubicBezTo>
                  <a:lnTo>
                    <a:pt x="698" y="752"/>
                  </a:lnTo>
                  <a:cubicBezTo>
                    <a:pt x="573" y="752"/>
                    <a:pt x="472" y="651"/>
                    <a:pt x="472" y="525"/>
                  </a:cubicBezTo>
                  <a:lnTo>
                    <a:pt x="472" y="227"/>
                  </a:lnTo>
                  <a:cubicBezTo>
                    <a:pt x="472" y="102"/>
                    <a:pt x="573" y="1"/>
                    <a:pt x="698" y="1"/>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74"/>
            <p:cNvSpPr/>
            <p:nvPr/>
          </p:nvSpPr>
          <p:spPr>
            <a:xfrm>
              <a:off x="3112462" y="2930322"/>
              <a:ext cx="53898" cy="59641"/>
            </a:xfrm>
            <a:custGeom>
              <a:rect b="b" l="l" r="r" t="t"/>
              <a:pathLst>
                <a:path extrusionOk="0" h="2274" w="2055">
                  <a:moveTo>
                    <a:pt x="1808" y="0"/>
                  </a:moveTo>
                  <a:cubicBezTo>
                    <a:pt x="715" y="0"/>
                    <a:pt x="1" y="1251"/>
                    <a:pt x="659" y="2206"/>
                  </a:cubicBezTo>
                  <a:lnTo>
                    <a:pt x="708" y="2273"/>
                  </a:lnTo>
                  <a:lnTo>
                    <a:pt x="1174" y="2273"/>
                  </a:lnTo>
                  <a:lnTo>
                    <a:pt x="1131" y="2206"/>
                  </a:lnTo>
                  <a:cubicBezTo>
                    <a:pt x="544" y="1359"/>
                    <a:pt x="1040" y="195"/>
                    <a:pt x="2055" y="21"/>
                  </a:cubicBezTo>
                  <a:cubicBezTo>
                    <a:pt x="1971" y="7"/>
                    <a:pt x="1888" y="0"/>
                    <a:pt x="180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74"/>
            <p:cNvSpPr/>
            <p:nvPr/>
          </p:nvSpPr>
          <p:spPr>
            <a:xfrm>
              <a:off x="3310086" y="3132799"/>
              <a:ext cx="18831" cy="42043"/>
            </a:xfrm>
            <a:custGeom>
              <a:rect b="b" l="l" r="r" t="t"/>
              <a:pathLst>
                <a:path extrusionOk="0" h="1603" w="718">
                  <a:moveTo>
                    <a:pt x="246" y="0"/>
                  </a:moveTo>
                  <a:lnTo>
                    <a:pt x="34" y="794"/>
                  </a:lnTo>
                  <a:lnTo>
                    <a:pt x="0" y="900"/>
                  </a:lnTo>
                  <a:lnTo>
                    <a:pt x="73" y="967"/>
                  </a:lnTo>
                  <a:cubicBezTo>
                    <a:pt x="87" y="977"/>
                    <a:pt x="97" y="996"/>
                    <a:pt x="97" y="1011"/>
                  </a:cubicBezTo>
                  <a:lnTo>
                    <a:pt x="203" y="1602"/>
                  </a:lnTo>
                  <a:lnTo>
                    <a:pt x="674" y="1602"/>
                  </a:lnTo>
                  <a:lnTo>
                    <a:pt x="568" y="1011"/>
                  </a:lnTo>
                  <a:cubicBezTo>
                    <a:pt x="568" y="996"/>
                    <a:pt x="559" y="977"/>
                    <a:pt x="544" y="967"/>
                  </a:cubicBezTo>
                  <a:lnTo>
                    <a:pt x="467" y="900"/>
                  </a:lnTo>
                  <a:lnTo>
                    <a:pt x="506" y="794"/>
                  </a:lnTo>
                  <a:lnTo>
                    <a:pt x="717"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74"/>
            <p:cNvSpPr/>
            <p:nvPr/>
          </p:nvSpPr>
          <p:spPr>
            <a:xfrm>
              <a:off x="3327764" y="3109430"/>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74"/>
            <p:cNvSpPr/>
            <p:nvPr/>
          </p:nvSpPr>
          <p:spPr>
            <a:xfrm>
              <a:off x="3221123" y="3161675"/>
              <a:ext cx="15789" cy="19356"/>
            </a:xfrm>
            <a:custGeom>
              <a:rect b="b" l="l" r="r" t="t"/>
              <a:pathLst>
                <a:path extrusionOk="0" h="738" w="602">
                  <a:moveTo>
                    <a:pt x="130" y="1"/>
                  </a:moveTo>
                  <a:lnTo>
                    <a:pt x="0" y="737"/>
                  </a:lnTo>
                  <a:lnTo>
                    <a:pt x="472" y="737"/>
                  </a:lnTo>
                  <a:lnTo>
                    <a:pt x="60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74"/>
            <p:cNvSpPr/>
            <p:nvPr/>
          </p:nvSpPr>
          <p:spPr>
            <a:xfrm>
              <a:off x="3219103" y="3046353"/>
              <a:ext cx="18307" cy="19697"/>
            </a:xfrm>
            <a:custGeom>
              <a:rect b="b" l="l" r="r" t="t"/>
              <a:pathLst>
                <a:path extrusionOk="0" h="751" w="698">
                  <a:moveTo>
                    <a:pt x="231" y="0"/>
                  </a:moveTo>
                  <a:cubicBezTo>
                    <a:pt x="101" y="0"/>
                    <a:pt x="0" y="101"/>
                    <a:pt x="0" y="226"/>
                  </a:cubicBezTo>
                  <a:lnTo>
                    <a:pt x="0" y="524"/>
                  </a:lnTo>
                  <a:cubicBezTo>
                    <a:pt x="0" y="650"/>
                    <a:pt x="101" y="751"/>
                    <a:pt x="231" y="751"/>
                  </a:cubicBezTo>
                  <a:lnTo>
                    <a:pt x="698" y="751"/>
                  </a:lnTo>
                  <a:cubicBezTo>
                    <a:pt x="573" y="751"/>
                    <a:pt x="472" y="650"/>
                    <a:pt x="472" y="524"/>
                  </a:cubicBezTo>
                  <a:lnTo>
                    <a:pt x="472" y="226"/>
                  </a:lnTo>
                  <a:cubicBezTo>
                    <a:pt x="472" y="101"/>
                    <a:pt x="573" y="0"/>
                    <a:pt x="698"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2" name="Google Shape;19732;p74"/>
            <p:cNvSpPr/>
            <p:nvPr/>
          </p:nvSpPr>
          <p:spPr>
            <a:xfrm>
              <a:off x="3219129" y="2982541"/>
              <a:ext cx="53871" cy="59668"/>
            </a:xfrm>
            <a:custGeom>
              <a:rect b="b" l="l" r="r" t="t"/>
              <a:pathLst>
                <a:path extrusionOk="0" h="2275" w="2054">
                  <a:moveTo>
                    <a:pt x="1802" y="0"/>
                  </a:moveTo>
                  <a:cubicBezTo>
                    <a:pt x="712" y="0"/>
                    <a:pt x="0" y="1254"/>
                    <a:pt x="658" y="2207"/>
                  </a:cubicBezTo>
                  <a:lnTo>
                    <a:pt x="707" y="2274"/>
                  </a:lnTo>
                  <a:lnTo>
                    <a:pt x="1173" y="2274"/>
                  </a:lnTo>
                  <a:lnTo>
                    <a:pt x="1130" y="2207"/>
                  </a:lnTo>
                  <a:cubicBezTo>
                    <a:pt x="543" y="1360"/>
                    <a:pt x="1039" y="191"/>
                    <a:pt x="2054" y="22"/>
                  </a:cubicBezTo>
                  <a:cubicBezTo>
                    <a:pt x="1968" y="8"/>
                    <a:pt x="1884" y="0"/>
                    <a:pt x="1802" y="0"/>
                  </a:cubicBez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3" name="Google Shape;19733;p74"/>
            <p:cNvSpPr/>
            <p:nvPr/>
          </p:nvSpPr>
          <p:spPr>
            <a:xfrm>
              <a:off x="3333822" y="3017949"/>
              <a:ext cx="27539" cy="87469"/>
            </a:xfrm>
            <a:custGeom>
              <a:rect b="b" l="l" r="r" t="t"/>
              <a:pathLst>
                <a:path extrusionOk="0" h="3335" w="1050">
                  <a:moveTo>
                    <a:pt x="529" y="0"/>
                  </a:moveTo>
                  <a:lnTo>
                    <a:pt x="539" y="169"/>
                  </a:lnTo>
                  <a:cubicBezTo>
                    <a:pt x="577" y="640"/>
                    <a:pt x="568" y="1656"/>
                    <a:pt x="67" y="3128"/>
                  </a:cubicBezTo>
                  <a:lnTo>
                    <a:pt x="0" y="3335"/>
                  </a:lnTo>
                  <a:lnTo>
                    <a:pt x="467" y="3335"/>
                  </a:lnTo>
                  <a:lnTo>
                    <a:pt x="539" y="3128"/>
                  </a:lnTo>
                  <a:cubicBezTo>
                    <a:pt x="1039" y="1656"/>
                    <a:pt x="1049" y="640"/>
                    <a:pt x="1011" y="169"/>
                  </a:cubicBezTo>
                  <a:lnTo>
                    <a:pt x="996" y="0"/>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74"/>
            <p:cNvSpPr/>
            <p:nvPr/>
          </p:nvSpPr>
          <p:spPr>
            <a:xfrm>
              <a:off x="3201295" y="3187168"/>
              <a:ext cx="22634" cy="37899"/>
            </a:xfrm>
            <a:custGeom>
              <a:rect b="b" l="l" r="r" t="t"/>
              <a:pathLst>
                <a:path extrusionOk="0" h="1445" w="863">
                  <a:moveTo>
                    <a:pt x="390" y="1"/>
                  </a:moveTo>
                  <a:lnTo>
                    <a:pt x="1" y="1444"/>
                  </a:lnTo>
                  <a:lnTo>
                    <a:pt x="467" y="1444"/>
                  </a:lnTo>
                  <a:lnTo>
                    <a:pt x="862"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74"/>
            <p:cNvSpPr/>
            <p:nvPr/>
          </p:nvSpPr>
          <p:spPr>
            <a:xfrm>
              <a:off x="3072963" y="2903675"/>
              <a:ext cx="387197" cy="355094"/>
            </a:xfrm>
            <a:custGeom>
              <a:rect b="b" l="l" r="r" t="t"/>
              <a:pathLst>
                <a:path extrusionOk="0" h="13539" w="14763">
                  <a:moveTo>
                    <a:pt x="3322" y="1171"/>
                  </a:moveTo>
                  <a:cubicBezTo>
                    <a:pt x="3340" y="1171"/>
                    <a:pt x="3359" y="1171"/>
                    <a:pt x="3378" y="1172"/>
                  </a:cubicBezTo>
                  <a:cubicBezTo>
                    <a:pt x="4413" y="1215"/>
                    <a:pt x="4947" y="2418"/>
                    <a:pt x="4292" y="3217"/>
                  </a:cubicBezTo>
                  <a:cubicBezTo>
                    <a:pt x="4167" y="3371"/>
                    <a:pt x="4273" y="3602"/>
                    <a:pt x="4470" y="3602"/>
                  </a:cubicBezTo>
                  <a:lnTo>
                    <a:pt x="4913" y="3602"/>
                  </a:lnTo>
                  <a:cubicBezTo>
                    <a:pt x="4951" y="3602"/>
                    <a:pt x="4985" y="3631"/>
                    <a:pt x="4985" y="3674"/>
                  </a:cubicBezTo>
                  <a:lnTo>
                    <a:pt x="4985" y="3968"/>
                  </a:lnTo>
                  <a:cubicBezTo>
                    <a:pt x="4985" y="4006"/>
                    <a:pt x="4951" y="4040"/>
                    <a:pt x="4913" y="4040"/>
                  </a:cubicBezTo>
                  <a:lnTo>
                    <a:pt x="1737" y="4040"/>
                  </a:lnTo>
                  <a:cubicBezTo>
                    <a:pt x="1699" y="4040"/>
                    <a:pt x="1665" y="4011"/>
                    <a:pt x="1665" y="3972"/>
                  </a:cubicBezTo>
                  <a:lnTo>
                    <a:pt x="1665" y="3968"/>
                  </a:lnTo>
                  <a:lnTo>
                    <a:pt x="1665" y="3674"/>
                  </a:lnTo>
                  <a:cubicBezTo>
                    <a:pt x="1665" y="3636"/>
                    <a:pt x="1699" y="3602"/>
                    <a:pt x="1737" y="3602"/>
                  </a:cubicBezTo>
                  <a:lnTo>
                    <a:pt x="3744" y="3602"/>
                  </a:lnTo>
                  <a:cubicBezTo>
                    <a:pt x="4057" y="3602"/>
                    <a:pt x="4057" y="3130"/>
                    <a:pt x="3744" y="3130"/>
                  </a:cubicBezTo>
                  <a:lnTo>
                    <a:pt x="2295" y="3130"/>
                  </a:lnTo>
                  <a:cubicBezTo>
                    <a:pt x="1719" y="2294"/>
                    <a:pt x="2325" y="1171"/>
                    <a:pt x="3322" y="1171"/>
                  </a:cubicBezTo>
                  <a:close/>
                  <a:moveTo>
                    <a:pt x="11454" y="1171"/>
                  </a:moveTo>
                  <a:cubicBezTo>
                    <a:pt x="11472" y="1171"/>
                    <a:pt x="11491" y="1171"/>
                    <a:pt x="11510" y="1172"/>
                  </a:cubicBezTo>
                  <a:cubicBezTo>
                    <a:pt x="12540" y="1215"/>
                    <a:pt x="13079" y="2423"/>
                    <a:pt x="12419" y="3217"/>
                  </a:cubicBezTo>
                  <a:cubicBezTo>
                    <a:pt x="12294" y="3371"/>
                    <a:pt x="12405" y="3602"/>
                    <a:pt x="12602" y="3602"/>
                  </a:cubicBezTo>
                  <a:lnTo>
                    <a:pt x="13045" y="3602"/>
                  </a:lnTo>
                  <a:cubicBezTo>
                    <a:pt x="13083" y="3602"/>
                    <a:pt x="13117" y="3636"/>
                    <a:pt x="13117" y="3674"/>
                  </a:cubicBezTo>
                  <a:lnTo>
                    <a:pt x="13117" y="3972"/>
                  </a:lnTo>
                  <a:cubicBezTo>
                    <a:pt x="13117" y="4011"/>
                    <a:pt x="13083" y="4045"/>
                    <a:pt x="13045" y="4045"/>
                  </a:cubicBezTo>
                  <a:lnTo>
                    <a:pt x="9864" y="4045"/>
                  </a:lnTo>
                  <a:cubicBezTo>
                    <a:pt x="9826" y="4045"/>
                    <a:pt x="9792" y="4011"/>
                    <a:pt x="9797" y="3972"/>
                  </a:cubicBezTo>
                  <a:lnTo>
                    <a:pt x="9797" y="3674"/>
                  </a:lnTo>
                  <a:cubicBezTo>
                    <a:pt x="9797" y="3636"/>
                    <a:pt x="9826" y="3602"/>
                    <a:pt x="9869" y="3602"/>
                  </a:cubicBezTo>
                  <a:lnTo>
                    <a:pt x="11876" y="3602"/>
                  </a:lnTo>
                  <a:cubicBezTo>
                    <a:pt x="12188" y="3602"/>
                    <a:pt x="12188" y="3135"/>
                    <a:pt x="11876" y="3135"/>
                  </a:cubicBezTo>
                  <a:lnTo>
                    <a:pt x="10427" y="3135"/>
                  </a:lnTo>
                  <a:cubicBezTo>
                    <a:pt x="9851" y="2299"/>
                    <a:pt x="10453" y="1171"/>
                    <a:pt x="11454" y="1171"/>
                  </a:cubicBezTo>
                  <a:close/>
                  <a:moveTo>
                    <a:pt x="7388" y="3163"/>
                  </a:moveTo>
                  <a:cubicBezTo>
                    <a:pt x="7406" y="3163"/>
                    <a:pt x="7425" y="3163"/>
                    <a:pt x="7444" y="3164"/>
                  </a:cubicBezTo>
                  <a:cubicBezTo>
                    <a:pt x="8478" y="3207"/>
                    <a:pt x="9013" y="4410"/>
                    <a:pt x="8358" y="5209"/>
                  </a:cubicBezTo>
                  <a:cubicBezTo>
                    <a:pt x="8233" y="5363"/>
                    <a:pt x="8339" y="5594"/>
                    <a:pt x="8541" y="5594"/>
                  </a:cubicBezTo>
                  <a:lnTo>
                    <a:pt x="8979" y="5594"/>
                  </a:lnTo>
                  <a:cubicBezTo>
                    <a:pt x="9022" y="5594"/>
                    <a:pt x="9051" y="5628"/>
                    <a:pt x="9051" y="5666"/>
                  </a:cubicBezTo>
                  <a:lnTo>
                    <a:pt x="9051" y="5960"/>
                  </a:lnTo>
                  <a:cubicBezTo>
                    <a:pt x="9051" y="6003"/>
                    <a:pt x="9022" y="6032"/>
                    <a:pt x="8979" y="6032"/>
                  </a:cubicBezTo>
                  <a:lnTo>
                    <a:pt x="5803" y="6032"/>
                  </a:lnTo>
                  <a:cubicBezTo>
                    <a:pt x="5801" y="6032"/>
                    <a:pt x="5798" y="6032"/>
                    <a:pt x="5796" y="6032"/>
                  </a:cubicBezTo>
                  <a:cubicBezTo>
                    <a:pt x="5760" y="6032"/>
                    <a:pt x="5731" y="6001"/>
                    <a:pt x="5731" y="5964"/>
                  </a:cubicBezTo>
                  <a:lnTo>
                    <a:pt x="5731" y="5960"/>
                  </a:lnTo>
                  <a:lnTo>
                    <a:pt x="5731" y="5666"/>
                  </a:lnTo>
                  <a:cubicBezTo>
                    <a:pt x="5731" y="5628"/>
                    <a:pt x="5765" y="5594"/>
                    <a:pt x="5803" y="5594"/>
                  </a:cubicBezTo>
                  <a:lnTo>
                    <a:pt x="7810" y="5594"/>
                  </a:lnTo>
                  <a:cubicBezTo>
                    <a:pt x="8122" y="5594"/>
                    <a:pt x="8122" y="5122"/>
                    <a:pt x="7810" y="5122"/>
                  </a:cubicBezTo>
                  <a:lnTo>
                    <a:pt x="6361" y="5122"/>
                  </a:lnTo>
                  <a:cubicBezTo>
                    <a:pt x="5785" y="4291"/>
                    <a:pt x="6391" y="3163"/>
                    <a:pt x="7388" y="3163"/>
                  </a:cubicBezTo>
                  <a:close/>
                  <a:moveTo>
                    <a:pt x="4138" y="4511"/>
                  </a:moveTo>
                  <a:cubicBezTo>
                    <a:pt x="4100" y="4983"/>
                    <a:pt x="4109" y="6027"/>
                    <a:pt x="4619" y="7533"/>
                  </a:cubicBezTo>
                  <a:lnTo>
                    <a:pt x="2031" y="7533"/>
                  </a:lnTo>
                  <a:cubicBezTo>
                    <a:pt x="2541" y="6027"/>
                    <a:pt x="2550" y="4988"/>
                    <a:pt x="2512" y="4511"/>
                  </a:cubicBezTo>
                  <a:close/>
                  <a:moveTo>
                    <a:pt x="12265" y="4511"/>
                  </a:moveTo>
                  <a:cubicBezTo>
                    <a:pt x="12232" y="4988"/>
                    <a:pt x="12236" y="6027"/>
                    <a:pt x="12747" y="7533"/>
                  </a:cubicBezTo>
                  <a:lnTo>
                    <a:pt x="10163" y="7533"/>
                  </a:lnTo>
                  <a:cubicBezTo>
                    <a:pt x="10673" y="6027"/>
                    <a:pt x="10677" y="4988"/>
                    <a:pt x="10644" y="4511"/>
                  </a:cubicBezTo>
                  <a:close/>
                  <a:moveTo>
                    <a:pt x="4802" y="8000"/>
                  </a:moveTo>
                  <a:lnTo>
                    <a:pt x="4879" y="8423"/>
                  </a:lnTo>
                  <a:lnTo>
                    <a:pt x="1771" y="8423"/>
                  </a:lnTo>
                  <a:lnTo>
                    <a:pt x="1848" y="8000"/>
                  </a:lnTo>
                  <a:close/>
                  <a:moveTo>
                    <a:pt x="12934" y="8005"/>
                  </a:moveTo>
                  <a:lnTo>
                    <a:pt x="13006" y="8423"/>
                  </a:lnTo>
                  <a:lnTo>
                    <a:pt x="9903" y="8423"/>
                  </a:lnTo>
                  <a:lnTo>
                    <a:pt x="9980" y="8005"/>
                  </a:lnTo>
                  <a:close/>
                  <a:moveTo>
                    <a:pt x="8204" y="6503"/>
                  </a:moveTo>
                  <a:cubicBezTo>
                    <a:pt x="8166" y="6975"/>
                    <a:pt x="8175" y="8019"/>
                    <a:pt x="8685" y="9525"/>
                  </a:cubicBezTo>
                  <a:lnTo>
                    <a:pt x="6101" y="9525"/>
                  </a:lnTo>
                  <a:cubicBezTo>
                    <a:pt x="6607" y="8019"/>
                    <a:pt x="6616" y="6980"/>
                    <a:pt x="6578" y="6503"/>
                  </a:cubicBezTo>
                  <a:close/>
                  <a:moveTo>
                    <a:pt x="5370" y="8890"/>
                  </a:moveTo>
                  <a:lnTo>
                    <a:pt x="5553" y="9573"/>
                  </a:lnTo>
                  <a:cubicBezTo>
                    <a:pt x="5553" y="9578"/>
                    <a:pt x="5553" y="9578"/>
                    <a:pt x="5558" y="9583"/>
                  </a:cubicBezTo>
                  <a:cubicBezTo>
                    <a:pt x="5519" y="9621"/>
                    <a:pt x="5495" y="9665"/>
                    <a:pt x="5486" y="9718"/>
                  </a:cubicBezTo>
                  <a:lnTo>
                    <a:pt x="5404" y="10180"/>
                  </a:lnTo>
                  <a:lnTo>
                    <a:pt x="929" y="10180"/>
                  </a:lnTo>
                  <a:lnTo>
                    <a:pt x="1280" y="8890"/>
                  </a:lnTo>
                  <a:close/>
                  <a:moveTo>
                    <a:pt x="13502" y="8895"/>
                  </a:moveTo>
                  <a:lnTo>
                    <a:pt x="13848" y="10184"/>
                  </a:lnTo>
                  <a:lnTo>
                    <a:pt x="9378" y="10184"/>
                  </a:lnTo>
                  <a:lnTo>
                    <a:pt x="9296" y="9718"/>
                  </a:lnTo>
                  <a:cubicBezTo>
                    <a:pt x="9287" y="9670"/>
                    <a:pt x="9258" y="9621"/>
                    <a:pt x="9220" y="9588"/>
                  </a:cubicBezTo>
                  <a:cubicBezTo>
                    <a:pt x="9220" y="9583"/>
                    <a:pt x="9224" y="9578"/>
                    <a:pt x="9224" y="9573"/>
                  </a:cubicBezTo>
                  <a:lnTo>
                    <a:pt x="9412" y="8895"/>
                  </a:lnTo>
                  <a:close/>
                  <a:moveTo>
                    <a:pt x="8868" y="9997"/>
                  </a:moveTo>
                  <a:lnTo>
                    <a:pt x="8940" y="10415"/>
                  </a:lnTo>
                  <a:lnTo>
                    <a:pt x="5837" y="10415"/>
                  </a:lnTo>
                  <a:lnTo>
                    <a:pt x="5914" y="9997"/>
                  </a:lnTo>
                  <a:close/>
                  <a:moveTo>
                    <a:pt x="4923" y="10651"/>
                  </a:moveTo>
                  <a:lnTo>
                    <a:pt x="4807" y="11070"/>
                  </a:lnTo>
                  <a:lnTo>
                    <a:pt x="481" y="11070"/>
                  </a:lnTo>
                  <a:lnTo>
                    <a:pt x="481" y="10651"/>
                  </a:lnTo>
                  <a:close/>
                  <a:moveTo>
                    <a:pt x="14301" y="10651"/>
                  </a:moveTo>
                  <a:lnTo>
                    <a:pt x="14301" y="11070"/>
                  </a:lnTo>
                  <a:lnTo>
                    <a:pt x="9975" y="11070"/>
                  </a:lnTo>
                  <a:lnTo>
                    <a:pt x="9859" y="10651"/>
                  </a:lnTo>
                  <a:close/>
                  <a:moveTo>
                    <a:pt x="9436" y="10882"/>
                  </a:moveTo>
                  <a:lnTo>
                    <a:pt x="9787" y="12172"/>
                  </a:lnTo>
                  <a:lnTo>
                    <a:pt x="4995" y="12172"/>
                  </a:lnTo>
                  <a:lnTo>
                    <a:pt x="5346" y="10882"/>
                  </a:lnTo>
                  <a:close/>
                  <a:moveTo>
                    <a:pt x="10235" y="12643"/>
                  </a:moveTo>
                  <a:lnTo>
                    <a:pt x="10235" y="13062"/>
                  </a:lnTo>
                  <a:lnTo>
                    <a:pt x="4542" y="13062"/>
                  </a:lnTo>
                  <a:lnTo>
                    <a:pt x="4542" y="12643"/>
                  </a:lnTo>
                  <a:close/>
                  <a:moveTo>
                    <a:pt x="11457" y="0"/>
                  </a:moveTo>
                  <a:cubicBezTo>
                    <a:pt x="11339" y="0"/>
                    <a:pt x="11221" y="80"/>
                    <a:pt x="11221" y="239"/>
                  </a:cubicBezTo>
                  <a:lnTo>
                    <a:pt x="11221" y="725"/>
                  </a:lnTo>
                  <a:cubicBezTo>
                    <a:pt x="10081" y="878"/>
                    <a:pt x="9412" y="2086"/>
                    <a:pt x="9888" y="3135"/>
                  </a:cubicBezTo>
                  <a:lnTo>
                    <a:pt x="9869" y="3135"/>
                  </a:lnTo>
                  <a:cubicBezTo>
                    <a:pt x="9566" y="3135"/>
                    <a:pt x="9325" y="3381"/>
                    <a:pt x="9325" y="3679"/>
                  </a:cubicBezTo>
                  <a:lnTo>
                    <a:pt x="9325" y="3972"/>
                  </a:lnTo>
                  <a:cubicBezTo>
                    <a:pt x="9325" y="4271"/>
                    <a:pt x="9566" y="4516"/>
                    <a:pt x="9869" y="4516"/>
                  </a:cubicBezTo>
                  <a:lnTo>
                    <a:pt x="10172" y="4516"/>
                  </a:lnTo>
                  <a:cubicBezTo>
                    <a:pt x="10206" y="4920"/>
                    <a:pt x="10220" y="5989"/>
                    <a:pt x="9653" y="7576"/>
                  </a:cubicBezTo>
                  <a:cubicBezTo>
                    <a:pt x="9600" y="7610"/>
                    <a:pt x="9561" y="7668"/>
                    <a:pt x="9547" y="7730"/>
                  </a:cubicBezTo>
                  <a:lnTo>
                    <a:pt x="9426" y="8428"/>
                  </a:lnTo>
                  <a:lnTo>
                    <a:pt x="9229" y="8428"/>
                  </a:lnTo>
                  <a:cubicBezTo>
                    <a:pt x="9123" y="8428"/>
                    <a:pt x="9032" y="8495"/>
                    <a:pt x="9003" y="8601"/>
                  </a:cubicBezTo>
                  <a:lnTo>
                    <a:pt x="8950" y="8799"/>
                  </a:lnTo>
                  <a:cubicBezTo>
                    <a:pt x="8632" y="7639"/>
                    <a:pt x="8647" y="6845"/>
                    <a:pt x="8676" y="6508"/>
                  </a:cubicBezTo>
                  <a:lnTo>
                    <a:pt x="8974" y="6508"/>
                  </a:lnTo>
                  <a:cubicBezTo>
                    <a:pt x="9272" y="6508"/>
                    <a:pt x="9518" y="6263"/>
                    <a:pt x="9518" y="5964"/>
                  </a:cubicBezTo>
                  <a:lnTo>
                    <a:pt x="9518" y="5671"/>
                  </a:lnTo>
                  <a:cubicBezTo>
                    <a:pt x="9518" y="5373"/>
                    <a:pt x="9272" y="5127"/>
                    <a:pt x="8974" y="5127"/>
                  </a:cubicBezTo>
                  <a:lnTo>
                    <a:pt x="8955" y="5127"/>
                  </a:lnTo>
                  <a:cubicBezTo>
                    <a:pt x="9431" y="4078"/>
                    <a:pt x="8762" y="2871"/>
                    <a:pt x="7622" y="2717"/>
                  </a:cubicBezTo>
                  <a:lnTo>
                    <a:pt x="7622" y="2231"/>
                  </a:lnTo>
                  <a:cubicBezTo>
                    <a:pt x="7622" y="2072"/>
                    <a:pt x="7504" y="1992"/>
                    <a:pt x="7386" y="1992"/>
                  </a:cubicBezTo>
                  <a:cubicBezTo>
                    <a:pt x="7268" y="1992"/>
                    <a:pt x="7150" y="2072"/>
                    <a:pt x="7150" y="2231"/>
                  </a:cubicBezTo>
                  <a:lnTo>
                    <a:pt x="7150" y="2717"/>
                  </a:lnTo>
                  <a:cubicBezTo>
                    <a:pt x="6010" y="2871"/>
                    <a:pt x="5346" y="4078"/>
                    <a:pt x="5818" y="5127"/>
                  </a:cubicBezTo>
                  <a:lnTo>
                    <a:pt x="5798" y="5127"/>
                  </a:lnTo>
                  <a:cubicBezTo>
                    <a:pt x="5500" y="5127"/>
                    <a:pt x="5259" y="5373"/>
                    <a:pt x="5259" y="5671"/>
                  </a:cubicBezTo>
                  <a:lnTo>
                    <a:pt x="5259" y="5964"/>
                  </a:lnTo>
                  <a:cubicBezTo>
                    <a:pt x="5259" y="6263"/>
                    <a:pt x="5500" y="6508"/>
                    <a:pt x="5798" y="6508"/>
                  </a:cubicBezTo>
                  <a:lnTo>
                    <a:pt x="6101" y="6508"/>
                  </a:lnTo>
                  <a:cubicBezTo>
                    <a:pt x="6130" y="6845"/>
                    <a:pt x="6140" y="7639"/>
                    <a:pt x="5822" y="8799"/>
                  </a:cubicBezTo>
                  <a:lnTo>
                    <a:pt x="5769" y="8601"/>
                  </a:lnTo>
                  <a:cubicBezTo>
                    <a:pt x="5741" y="8495"/>
                    <a:pt x="5649" y="8428"/>
                    <a:pt x="5543" y="8428"/>
                  </a:cubicBezTo>
                  <a:lnTo>
                    <a:pt x="5351" y="8428"/>
                  </a:lnTo>
                  <a:lnTo>
                    <a:pt x="5226" y="7730"/>
                  </a:lnTo>
                  <a:cubicBezTo>
                    <a:pt x="5211" y="7668"/>
                    <a:pt x="5178" y="7610"/>
                    <a:pt x="5120" y="7576"/>
                  </a:cubicBezTo>
                  <a:cubicBezTo>
                    <a:pt x="4557" y="5998"/>
                    <a:pt x="4567" y="4925"/>
                    <a:pt x="4605" y="4516"/>
                  </a:cubicBezTo>
                  <a:lnTo>
                    <a:pt x="4903" y="4516"/>
                  </a:lnTo>
                  <a:cubicBezTo>
                    <a:pt x="5202" y="4516"/>
                    <a:pt x="5447" y="4271"/>
                    <a:pt x="5447" y="3972"/>
                  </a:cubicBezTo>
                  <a:lnTo>
                    <a:pt x="5447" y="3679"/>
                  </a:lnTo>
                  <a:cubicBezTo>
                    <a:pt x="5447" y="3381"/>
                    <a:pt x="5202" y="3135"/>
                    <a:pt x="4903" y="3135"/>
                  </a:cubicBezTo>
                  <a:lnTo>
                    <a:pt x="4884" y="3135"/>
                  </a:lnTo>
                  <a:cubicBezTo>
                    <a:pt x="5360" y="2091"/>
                    <a:pt x="4692" y="878"/>
                    <a:pt x="3551" y="725"/>
                  </a:cubicBezTo>
                  <a:lnTo>
                    <a:pt x="3551" y="239"/>
                  </a:lnTo>
                  <a:cubicBezTo>
                    <a:pt x="3551" y="82"/>
                    <a:pt x="3433" y="4"/>
                    <a:pt x="3315" y="4"/>
                  </a:cubicBezTo>
                  <a:cubicBezTo>
                    <a:pt x="3198" y="4"/>
                    <a:pt x="3080" y="82"/>
                    <a:pt x="3080" y="239"/>
                  </a:cubicBezTo>
                  <a:lnTo>
                    <a:pt x="3080" y="725"/>
                  </a:lnTo>
                  <a:cubicBezTo>
                    <a:pt x="1939" y="878"/>
                    <a:pt x="1271" y="2091"/>
                    <a:pt x="1747" y="3135"/>
                  </a:cubicBezTo>
                  <a:lnTo>
                    <a:pt x="1728" y="3135"/>
                  </a:lnTo>
                  <a:cubicBezTo>
                    <a:pt x="1429" y="3135"/>
                    <a:pt x="1184" y="3381"/>
                    <a:pt x="1184" y="3679"/>
                  </a:cubicBezTo>
                  <a:lnTo>
                    <a:pt x="1184" y="3972"/>
                  </a:lnTo>
                  <a:cubicBezTo>
                    <a:pt x="1184" y="4271"/>
                    <a:pt x="1429" y="4516"/>
                    <a:pt x="1728" y="4516"/>
                  </a:cubicBezTo>
                  <a:lnTo>
                    <a:pt x="2031" y="4516"/>
                  </a:lnTo>
                  <a:cubicBezTo>
                    <a:pt x="2069" y="4920"/>
                    <a:pt x="2084" y="5989"/>
                    <a:pt x="1511" y="7576"/>
                  </a:cubicBezTo>
                  <a:cubicBezTo>
                    <a:pt x="1458" y="7610"/>
                    <a:pt x="1420" y="7668"/>
                    <a:pt x="1410" y="7730"/>
                  </a:cubicBezTo>
                  <a:lnTo>
                    <a:pt x="1285" y="8428"/>
                  </a:lnTo>
                  <a:lnTo>
                    <a:pt x="1092" y="8428"/>
                  </a:lnTo>
                  <a:cubicBezTo>
                    <a:pt x="982" y="8428"/>
                    <a:pt x="890" y="8500"/>
                    <a:pt x="862" y="8601"/>
                  </a:cubicBezTo>
                  <a:lnTo>
                    <a:pt x="433" y="10184"/>
                  </a:lnTo>
                  <a:lnTo>
                    <a:pt x="236" y="10184"/>
                  </a:lnTo>
                  <a:cubicBezTo>
                    <a:pt x="106" y="10184"/>
                    <a:pt x="0" y="10290"/>
                    <a:pt x="0" y="10420"/>
                  </a:cubicBezTo>
                  <a:lnTo>
                    <a:pt x="0" y="11310"/>
                  </a:lnTo>
                  <a:cubicBezTo>
                    <a:pt x="0" y="11440"/>
                    <a:pt x="106" y="11546"/>
                    <a:pt x="236" y="11546"/>
                  </a:cubicBezTo>
                  <a:lnTo>
                    <a:pt x="4672" y="11546"/>
                  </a:lnTo>
                  <a:lnTo>
                    <a:pt x="4499" y="12176"/>
                  </a:lnTo>
                  <a:lnTo>
                    <a:pt x="4302" y="12176"/>
                  </a:lnTo>
                  <a:cubicBezTo>
                    <a:pt x="4172" y="12176"/>
                    <a:pt x="4066" y="12282"/>
                    <a:pt x="4066" y="12412"/>
                  </a:cubicBezTo>
                  <a:lnTo>
                    <a:pt x="4066" y="13302"/>
                  </a:lnTo>
                  <a:cubicBezTo>
                    <a:pt x="4066" y="13432"/>
                    <a:pt x="4172" y="13538"/>
                    <a:pt x="4302" y="13538"/>
                  </a:cubicBezTo>
                  <a:lnTo>
                    <a:pt x="10461" y="13538"/>
                  </a:lnTo>
                  <a:cubicBezTo>
                    <a:pt x="10591" y="13538"/>
                    <a:pt x="10697" y="13432"/>
                    <a:pt x="10697" y="13302"/>
                  </a:cubicBezTo>
                  <a:lnTo>
                    <a:pt x="10697" y="12412"/>
                  </a:lnTo>
                  <a:cubicBezTo>
                    <a:pt x="10697" y="12282"/>
                    <a:pt x="10591" y="12176"/>
                    <a:pt x="10461" y="12176"/>
                  </a:cubicBezTo>
                  <a:lnTo>
                    <a:pt x="10264" y="12176"/>
                  </a:lnTo>
                  <a:lnTo>
                    <a:pt x="10090" y="11541"/>
                  </a:lnTo>
                  <a:lnTo>
                    <a:pt x="14527" y="11541"/>
                  </a:lnTo>
                  <a:cubicBezTo>
                    <a:pt x="14657" y="11541"/>
                    <a:pt x="14763" y="11435"/>
                    <a:pt x="14763" y="11306"/>
                  </a:cubicBezTo>
                  <a:lnTo>
                    <a:pt x="14763" y="10415"/>
                  </a:lnTo>
                  <a:cubicBezTo>
                    <a:pt x="14763" y="10290"/>
                    <a:pt x="14662" y="10189"/>
                    <a:pt x="14536" y="10184"/>
                  </a:cubicBezTo>
                  <a:lnTo>
                    <a:pt x="14339" y="10184"/>
                  </a:lnTo>
                  <a:lnTo>
                    <a:pt x="13906" y="8601"/>
                  </a:lnTo>
                  <a:cubicBezTo>
                    <a:pt x="13877" y="8495"/>
                    <a:pt x="13786" y="8423"/>
                    <a:pt x="13680" y="8423"/>
                  </a:cubicBezTo>
                  <a:lnTo>
                    <a:pt x="13488" y="8423"/>
                  </a:lnTo>
                  <a:lnTo>
                    <a:pt x="13362" y="7730"/>
                  </a:lnTo>
                  <a:cubicBezTo>
                    <a:pt x="13348" y="7663"/>
                    <a:pt x="13314" y="7610"/>
                    <a:pt x="13257" y="7572"/>
                  </a:cubicBezTo>
                  <a:cubicBezTo>
                    <a:pt x="12694" y="5993"/>
                    <a:pt x="12703" y="4925"/>
                    <a:pt x="12742" y="4511"/>
                  </a:cubicBezTo>
                  <a:lnTo>
                    <a:pt x="13040" y="4511"/>
                  </a:lnTo>
                  <a:cubicBezTo>
                    <a:pt x="13338" y="4511"/>
                    <a:pt x="13584" y="4271"/>
                    <a:pt x="13584" y="3972"/>
                  </a:cubicBezTo>
                  <a:lnTo>
                    <a:pt x="13584" y="3679"/>
                  </a:lnTo>
                  <a:cubicBezTo>
                    <a:pt x="13584" y="3376"/>
                    <a:pt x="13338" y="3135"/>
                    <a:pt x="13040" y="3135"/>
                  </a:cubicBezTo>
                  <a:lnTo>
                    <a:pt x="13026" y="3135"/>
                  </a:lnTo>
                  <a:cubicBezTo>
                    <a:pt x="13497" y="2086"/>
                    <a:pt x="12828" y="878"/>
                    <a:pt x="11693" y="720"/>
                  </a:cubicBezTo>
                  <a:lnTo>
                    <a:pt x="11693" y="239"/>
                  </a:lnTo>
                  <a:cubicBezTo>
                    <a:pt x="11693" y="80"/>
                    <a:pt x="11575" y="0"/>
                    <a:pt x="11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74"/>
          <p:cNvGrpSpPr/>
          <p:nvPr/>
        </p:nvGrpSpPr>
        <p:grpSpPr>
          <a:xfrm>
            <a:off x="3977314" y="2954347"/>
            <a:ext cx="364851" cy="253567"/>
            <a:chOff x="3977314" y="2954347"/>
            <a:chExt cx="364851" cy="253567"/>
          </a:xfrm>
        </p:grpSpPr>
        <p:sp>
          <p:nvSpPr>
            <p:cNvPr id="19737" name="Google Shape;19737;p74"/>
            <p:cNvSpPr/>
            <p:nvPr/>
          </p:nvSpPr>
          <p:spPr>
            <a:xfrm>
              <a:off x="3983110" y="2989938"/>
              <a:ext cx="353127" cy="212653"/>
            </a:xfrm>
            <a:custGeom>
              <a:rect b="b" l="l" r="r" t="t"/>
              <a:pathLst>
                <a:path extrusionOk="0" h="8108" w="13464">
                  <a:moveTo>
                    <a:pt x="6732" y="0"/>
                  </a:moveTo>
                  <a:cubicBezTo>
                    <a:pt x="5929" y="0"/>
                    <a:pt x="4730" y="515"/>
                    <a:pt x="3162" y="1530"/>
                  </a:cubicBezTo>
                  <a:cubicBezTo>
                    <a:pt x="2151" y="2194"/>
                    <a:pt x="1179" y="2911"/>
                    <a:pt x="241" y="3676"/>
                  </a:cubicBezTo>
                  <a:cubicBezTo>
                    <a:pt x="0" y="3869"/>
                    <a:pt x="0" y="4239"/>
                    <a:pt x="241" y="4437"/>
                  </a:cubicBezTo>
                  <a:cubicBezTo>
                    <a:pt x="1179" y="5202"/>
                    <a:pt x="2151" y="5919"/>
                    <a:pt x="3162" y="6583"/>
                  </a:cubicBezTo>
                  <a:cubicBezTo>
                    <a:pt x="4730" y="7593"/>
                    <a:pt x="5929" y="8108"/>
                    <a:pt x="6732" y="8108"/>
                  </a:cubicBezTo>
                  <a:cubicBezTo>
                    <a:pt x="7536" y="8108"/>
                    <a:pt x="8734" y="7593"/>
                    <a:pt x="10302" y="6583"/>
                  </a:cubicBezTo>
                  <a:cubicBezTo>
                    <a:pt x="11313" y="5919"/>
                    <a:pt x="12285" y="5202"/>
                    <a:pt x="13223" y="4437"/>
                  </a:cubicBezTo>
                  <a:cubicBezTo>
                    <a:pt x="13464" y="4239"/>
                    <a:pt x="13464" y="3874"/>
                    <a:pt x="13223" y="3676"/>
                  </a:cubicBezTo>
                  <a:cubicBezTo>
                    <a:pt x="12285" y="2911"/>
                    <a:pt x="11313" y="2194"/>
                    <a:pt x="10302" y="1530"/>
                  </a:cubicBezTo>
                  <a:cubicBezTo>
                    <a:pt x="8734" y="515"/>
                    <a:pt x="7536" y="0"/>
                    <a:pt x="6732" y="0"/>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74"/>
            <p:cNvSpPr/>
            <p:nvPr/>
          </p:nvSpPr>
          <p:spPr>
            <a:xfrm>
              <a:off x="3983110" y="2989938"/>
              <a:ext cx="194110" cy="212653"/>
            </a:xfrm>
            <a:custGeom>
              <a:rect b="b" l="l" r="r" t="t"/>
              <a:pathLst>
                <a:path extrusionOk="0" h="8108" w="7401">
                  <a:moveTo>
                    <a:pt x="6732" y="0"/>
                  </a:moveTo>
                  <a:cubicBezTo>
                    <a:pt x="5929" y="0"/>
                    <a:pt x="4730" y="515"/>
                    <a:pt x="3162" y="1530"/>
                  </a:cubicBezTo>
                  <a:cubicBezTo>
                    <a:pt x="2151" y="2194"/>
                    <a:pt x="1179" y="2906"/>
                    <a:pt x="241" y="3676"/>
                  </a:cubicBezTo>
                  <a:cubicBezTo>
                    <a:pt x="0" y="3869"/>
                    <a:pt x="0" y="4239"/>
                    <a:pt x="241" y="4437"/>
                  </a:cubicBezTo>
                  <a:cubicBezTo>
                    <a:pt x="1179" y="5202"/>
                    <a:pt x="2151" y="5919"/>
                    <a:pt x="3162" y="6583"/>
                  </a:cubicBezTo>
                  <a:cubicBezTo>
                    <a:pt x="4730" y="7593"/>
                    <a:pt x="5929" y="8108"/>
                    <a:pt x="6732" y="8108"/>
                  </a:cubicBezTo>
                  <a:cubicBezTo>
                    <a:pt x="6958" y="8103"/>
                    <a:pt x="7184" y="8074"/>
                    <a:pt x="7401" y="8017"/>
                  </a:cubicBezTo>
                  <a:cubicBezTo>
                    <a:pt x="6650" y="7824"/>
                    <a:pt x="5683" y="7343"/>
                    <a:pt x="4504" y="6583"/>
                  </a:cubicBezTo>
                  <a:cubicBezTo>
                    <a:pt x="3494" y="5919"/>
                    <a:pt x="2517" y="5202"/>
                    <a:pt x="1584" y="4437"/>
                  </a:cubicBezTo>
                  <a:cubicBezTo>
                    <a:pt x="1343" y="4239"/>
                    <a:pt x="1343" y="3869"/>
                    <a:pt x="1584" y="3676"/>
                  </a:cubicBezTo>
                  <a:cubicBezTo>
                    <a:pt x="2517" y="2906"/>
                    <a:pt x="3494" y="2194"/>
                    <a:pt x="4504" y="1530"/>
                  </a:cubicBezTo>
                  <a:cubicBezTo>
                    <a:pt x="5683" y="765"/>
                    <a:pt x="6655" y="289"/>
                    <a:pt x="7401" y="96"/>
                  </a:cubicBezTo>
                  <a:cubicBezTo>
                    <a:pt x="7184" y="39"/>
                    <a:pt x="6958" y="5"/>
                    <a:pt x="6732"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74"/>
            <p:cNvSpPr/>
            <p:nvPr/>
          </p:nvSpPr>
          <p:spPr>
            <a:xfrm>
              <a:off x="4077634" y="3020230"/>
              <a:ext cx="158152" cy="152198"/>
            </a:xfrm>
            <a:custGeom>
              <a:rect b="b" l="l" r="r" t="t"/>
              <a:pathLst>
                <a:path extrusionOk="0" h="5803" w="6030">
                  <a:moveTo>
                    <a:pt x="3128" y="1"/>
                  </a:moveTo>
                  <a:cubicBezTo>
                    <a:pt x="2372" y="1"/>
                    <a:pt x="1632" y="295"/>
                    <a:pt x="1078" y="852"/>
                  </a:cubicBezTo>
                  <a:cubicBezTo>
                    <a:pt x="251" y="1679"/>
                    <a:pt x="0" y="2926"/>
                    <a:pt x="448" y="4008"/>
                  </a:cubicBezTo>
                  <a:cubicBezTo>
                    <a:pt x="900" y="5096"/>
                    <a:pt x="1954" y="5803"/>
                    <a:pt x="3128" y="5803"/>
                  </a:cubicBezTo>
                  <a:cubicBezTo>
                    <a:pt x="4730" y="5798"/>
                    <a:pt x="6025" y="4504"/>
                    <a:pt x="6030" y="2901"/>
                  </a:cubicBezTo>
                  <a:cubicBezTo>
                    <a:pt x="6030" y="1727"/>
                    <a:pt x="5322" y="669"/>
                    <a:pt x="4240" y="221"/>
                  </a:cubicBezTo>
                  <a:cubicBezTo>
                    <a:pt x="3879" y="73"/>
                    <a:pt x="3502" y="1"/>
                    <a:pt x="3128" y="1"/>
                  </a:cubicBezTo>
                  <a:close/>
                </a:path>
              </a:pathLst>
            </a:custGeom>
            <a:solidFill>
              <a:srgbClr val="96A7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0" name="Google Shape;19740;p74"/>
            <p:cNvSpPr/>
            <p:nvPr/>
          </p:nvSpPr>
          <p:spPr>
            <a:xfrm>
              <a:off x="4083561" y="3020204"/>
              <a:ext cx="90511" cy="152119"/>
            </a:xfrm>
            <a:custGeom>
              <a:rect b="b" l="l" r="r" t="t"/>
              <a:pathLst>
                <a:path extrusionOk="0" h="5800" w="3451">
                  <a:moveTo>
                    <a:pt x="2893" y="0"/>
                  </a:moveTo>
                  <a:cubicBezTo>
                    <a:pt x="1331" y="0"/>
                    <a:pt x="1" y="1270"/>
                    <a:pt x="1" y="2902"/>
                  </a:cubicBezTo>
                  <a:cubicBezTo>
                    <a:pt x="1" y="4530"/>
                    <a:pt x="1331" y="5800"/>
                    <a:pt x="2893" y="5800"/>
                  </a:cubicBezTo>
                  <a:cubicBezTo>
                    <a:pt x="3077" y="5800"/>
                    <a:pt x="3263" y="5783"/>
                    <a:pt x="3451" y="5746"/>
                  </a:cubicBezTo>
                  <a:cubicBezTo>
                    <a:pt x="2089" y="5482"/>
                    <a:pt x="1107" y="4288"/>
                    <a:pt x="1107" y="2902"/>
                  </a:cubicBezTo>
                  <a:cubicBezTo>
                    <a:pt x="1107" y="1512"/>
                    <a:pt x="2089" y="319"/>
                    <a:pt x="3451" y="54"/>
                  </a:cubicBezTo>
                  <a:cubicBezTo>
                    <a:pt x="3263" y="18"/>
                    <a:pt x="3077" y="0"/>
                    <a:pt x="2893"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1" name="Google Shape;19741;p74"/>
            <p:cNvSpPr/>
            <p:nvPr/>
          </p:nvSpPr>
          <p:spPr>
            <a:xfrm>
              <a:off x="4108425" y="3057841"/>
              <a:ext cx="89619" cy="76873"/>
            </a:xfrm>
            <a:custGeom>
              <a:rect b="b" l="l" r="r" t="t"/>
              <a:pathLst>
                <a:path extrusionOk="0" h="2931" w="3417">
                  <a:moveTo>
                    <a:pt x="1945" y="0"/>
                  </a:moveTo>
                  <a:cubicBezTo>
                    <a:pt x="1585" y="0"/>
                    <a:pt x="1218" y="134"/>
                    <a:pt x="920" y="433"/>
                  </a:cubicBezTo>
                  <a:cubicBezTo>
                    <a:pt x="1" y="1352"/>
                    <a:pt x="650" y="2930"/>
                    <a:pt x="1954" y="2930"/>
                  </a:cubicBezTo>
                  <a:cubicBezTo>
                    <a:pt x="2762" y="2930"/>
                    <a:pt x="3417" y="2276"/>
                    <a:pt x="3417" y="1467"/>
                  </a:cubicBezTo>
                  <a:cubicBezTo>
                    <a:pt x="3417" y="585"/>
                    <a:pt x="2697" y="0"/>
                    <a:pt x="1945" y="0"/>
                  </a:cubicBezTo>
                  <a:close/>
                </a:path>
              </a:pathLst>
            </a:custGeom>
            <a:solidFill>
              <a:srgbClr val="EB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74"/>
            <p:cNvSpPr/>
            <p:nvPr/>
          </p:nvSpPr>
          <p:spPr>
            <a:xfrm>
              <a:off x="4121303" y="3057893"/>
              <a:ext cx="53268" cy="76847"/>
            </a:xfrm>
            <a:custGeom>
              <a:rect b="b" l="l" r="r" t="t"/>
              <a:pathLst>
                <a:path extrusionOk="0" h="2930" w="2031">
                  <a:moveTo>
                    <a:pt x="1460" y="1"/>
                  </a:moveTo>
                  <a:cubicBezTo>
                    <a:pt x="690" y="1"/>
                    <a:pt x="0" y="623"/>
                    <a:pt x="0" y="1465"/>
                  </a:cubicBezTo>
                  <a:cubicBezTo>
                    <a:pt x="0" y="2305"/>
                    <a:pt x="691" y="2930"/>
                    <a:pt x="1462" y="2930"/>
                  </a:cubicBezTo>
                  <a:cubicBezTo>
                    <a:pt x="1650" y="2930"/>
                    <a:pt x="1842" y="2893"/>
                    <a:pt x="2031" y="2813"/>
                  </a:cubicBezTo>
                  <a:cubicBezTo>
                    <a:pt x="1492" y="2582"/>
                    <a:pt x="1141" y="2052"/>
                    <a:pt x="1141" y="1465"/>
                  </a:cubicBezTo>
                  <a:cubicBezTo>
                    <a:pt x="1141" y="878"/>
                    <a:pt x="1492" y="349"/>
                    <a:pt x="2031" y="118"/>
                  </a:cubicBezTo>
                  <a:cubicBezTo>
                    <a:pt x="1842" y="38"/>
                    <a:pt x="1648" y="1"/>
                    <a:pt x="1460" y="1"/>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74"/>
            <p:cNvSpPr/>
            <p:nvPr/>
          </p:nvSpPr>
          <p:spPr>
            <a:xfrm>
              <a:off x="4169116" y="3060280"/>
              <a:ext cx="30948" cy="26595"/>
            </a:xfrm>
            <a:custGeom>
              <a:rect b="b" l="l" r="r" t="t"/>
              <a:pathLst>
                <a:path extrusionOk="0" h="1014" w="1180">
                  <a:moveTo>
                    <a:pt x="508" y="1"/>
                  </a:moveTo>
                  <a:cubicBezTo>
                    <a:pt x="249" y="1"/>
                    <a:pt x="1" y="203"/>
                    <a:pt x="1" y="508"/>
                  </a:cubicBezTo>
                  <a:cubicBezTo>
                    <a:pt x="1" y="787"/>
                    <a:pt x="227" y="1014"/>
                    <a:pt x="506" y="1014"/>
                  </a:cubicBezTo>
                  <a:cubicBezTo>
                    <a:pt x="954" y="1014"/>
                    <a:pt x="1180" y="470"/>
                    <a:pt x="862" y="152"/>
                  </a:cubicBezTo>
                  <a:cubicBezTo>
                    <a:pt x="759" y="48"/>
                    <a:pt x="632" y="1"/>
                    <a:pt x="508" y="1"/>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4" name="Google Shape;19744;p74"/>
            <p:cNvSpPr/>
            <p:nvPr/>
          </p:nvSpPr>
          <p:spPr>
            <a:xfrm>
              <a:off x="4268675" y="3004100"/>
              <a:ext cx="35250" cy="24444"/>
            </a:xfrm>
            <a:custGeom>
              <a:rect b="b" l="l" r="r" t="t"/>
              <a:pathLst>
                <a:path extrusionOk="0" h="932" w="1344">
                  <a:moveTo>
                    <a:pt x="314" y="1"/>
                  </a:moveTo>
                  <a:cubicBezTo>
                    <a:pt x="128" y="1"/>
                    <a:pt x="1" y="269"/>
                    <a:pt x="199" y="403"/>
                  </a:cubicBezTo>
                  <a:cubicBezTo>
                    <a:pt x="430" y="557"/>
                    <a:pt x="670" y="721"/>
                    <a:pt x="911" y="894"/>
                  </a:cubicBezTo>
                  <a:cubicBezTo>
                    <a:pt x="952" y="920"/>
                    <a:pt x="993" y="931"/>
                    <a:pt x="1031" y="931"/>
                  </a:cubicBezTo>
                  <a:cubicBezTo>
                    <a:pt x="1215" y="931"/>
                    <a:pt x="1344" y="677"/>
                    <a:pt x="1161" y="538"/>
                  </a:cubicBezTo>
                  <a:cubicBezTo>
                    <a:pt x="916" y="365"/>
                    <a:pt x="675" y="196"/>
                    <a:pt x="439" y="42"/>
                  </a:cubicBezTo>
                  <a:cubicBezTo>
                    <a:pt x="397" y="13"/>
                    <a:pt x="354" y="1"/>
                    <a:pt x="3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5" name="Google Shape;19745;p74"/>
            <p:cNvSpPr/>
            <p:nvPr/>
          </p:nvSpPr>
          <p:spPr>
            <a:xfrm>
              <a:off x="4044850" y="2954347"/>
              <a:ext cx="214488" cy="54527"/>
            </a:xfrm>
            <a:custGeom>
              <a:rect b="b" l="l" r="r" t="t"/>
              <a:pathLst>
                <a:path extrusionOk="0" h="2079" w="8178">
                  <a:moveTo>
                    <a:pt x="4378" y="0"/>
                  </a:moveTo>
                  <a:cubicBezTo>
                    <a:pt x="3320" y="0"/>
                    <a:pt x="1943" y="549"/>
                    <a:pt x="177" y="1680"/>
                  </a:cubicBezTo>
                  <a:cubicBezTo>
                    <a:pt x="0" y="1795"/>
                    <a:pt x="81" y="2077"/>
                    <a:pt x="295" y="2079"/>
                  </a:cubicBezTo>
                  <a:lnTo>
                    <a:pt x="295" y="2079"/>
                  </a:lnTo>
                  <a:cubicBezTo>
                    <a:pt x="338" y="2078"/>
                    <a:pt x="375" y="2064"/>
                    <a:pt x="413" y="2045"/>
                  </a:cubicBezTo>
                  <a:cubicBezTo>
                    <a:pt x="2107" y="963"/>
                    <a:pt x="3401" y="433"/>
                    <a:pt x="4383" y="433"/>
                  </a:cubicBezTo>
                  <a:cubicBezTo>
                    <a:pt x="5235" y="433"/>
                    <a:pt x="6332" y="838"/>
                    <a:pt x="7732" y="1665"/>
                  </a:cubicBezTo>
                  <a:cubicBezTo>
                    <a:pt x="7775" y="1694"/>
                    <a:pt x="7818" y="1706"/>
                    <a:pt x="7857" y="1706"/>
                  </a:cubicBezTo>
                  <a:cubicBezTo>
                    <a:pt x="8052" y="1706"/>
                    <a:pt x="8177" y="1410"/>
                    <a:pt x="7953" y="1290"/>
                  </a:cubicBezTo>
                  <a:cubicBezTo>
                    <a:pt x="6486" y="424"/>
                    <a:pt x="5316" y="0"/>
                    <a:pt x="4378" y="0"/>
                  </a:cubicBezTo>
                  <a:close/>
                  <a:moveTo>
                    <a:pt x="295" y="2079"/>
                  </a:moveTo>
                  <a:cubicBezTo>
                    <a:pt x="294" y="2079"/>
                    <a:pt x="294" y="2079"/>
                    <a:pt x="293" y="2079"/>
                  </a:cubicBezTo>
                  <a:lnTo>
                    <a:pt x="298" y="2079"/>
                  </a:lnTo>
                  <a:cubicBezTo>
                    <a:pt x="297" y="2079"/>
                    <a:pt x="296" y="2079"/>
                    <a:pt x="295" y="2079"/>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74"/>
            <p:cNvSpPr/>
            <p:nvPr/>
          </p:nvSpPr>
          <p:spPr>
            <a:xfrm>
              <a:off x="3977314" y="2984640"/>
              <a:ext cx="364851" cy="223275"/>
            </a:xfrm>
            <a:custGeom>
              <a:rect b="b" l="l" r="r" t="t"/>
              <a:pathLst>
                <a:path extrusionOk="0" h="8513" w="13911">
                  <a:moveTo>
                    <a:pt x="6953" y="433"/>
                  </a:moveTo>
                  <a:cubicBezTo>
                    <a:pt x="8724" y="433"/>
                    <a:pt x="12256" y="3205"/>
                    <a:pt x="13295" y="4056"/>
                  </a:cubicBezTo>
                  <a:cubicBezTo>
                    <a:pt x="13425" y="4157"/>
                    <a:pt x="13425" y="4355"/>
                    <a:pt x="13295" y="4461"/>
                  </a:cubicBezTo>
                  <a:cubicBezTo>
                    <a:pt x="12256" y="5307"/>
                    <a:pt x="8724" y="8079"/>
                    <a:pt x="6953" y="8079"/>
                  </a:cubicBezTo>
                  <a:cubicBezTo>
                    <a:pt x="5182" y="8079"/>
                    <a:pt x="1651" y="5307"/>
                    <a:pt x="611" y="4461"/>
                  </a:cubicBezTo>
                  <a:cubicBezTo>
                    <a:pt x="481" y="4355"/>
                    <a:pt x="481" y="4157"/>
                    <a:pt x="611" y="4056"/>
                  </a:cubicBezTo>
                  <a:cubicBezTo>
                    <a:pt x="1651" y="3205"/>
                    <a:pt x="5182" y="433"/>
                    <a:pt x="6953" y="433"/>
                  </a:cubicBezTo>
                  <a:close/>
                  <a:moveTo>
                    <a:pt x="6953" y="0"/>
                  </a:moveTo>
                  <a:cubicBezTo>
                    <a:pt x="5096" y="0"/>
                    <a:pt x="1708" y="2603"/>
                    <a:pt x="337" y="3720"/>
                  </a:cubicBezTo>
                  <a:cubicBezTo>
                    <a:pt x="0" y="3999"/>
                    <a:pt x="0" y="4518"/>
                    <a:pt x="337" y="4793"/>
                  </a:cubicBezTo>
                  <a:cubicBezTo>
                    <a:pt x="1708" y="5914"/>
                    <a:pt x="5096" y="8512"/>
                    <a:pt x="6953" y="8512"/>
                  </a:cubicBezTo>
                  <a:cubicBezTo>
                    <a:pt x="8815" y="8512"/>
                    <a:pt x="12203" y="5914"/>
                    <a:pt x="13569" y="4793"/>
                  </a:cubicBezTo>
                  <a:cubicBezTo>
                    <a:pt x="13911" y="4518"/>
                    <a:pt x="13911" y="3999"/>
                    <a:pt x="13569" y="3720"/>
                  </a:cubicBezTo>
                  <a:cubicBezTo>
                    <a:pt x="12203" y="2603"/>
                    <a:pt x="8815" y="0"/>
                    <a:pt x="6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74"/>
            <p:cNvSpPr/>
            <p:nvPr/>
          </p:nvSpPr>
          <p:spPr>
            <a:xfrm>
              <a:off x="4072598" y="3014985"/>
              <a:ext cx="178347" cy="162742"/>
            </a:xfrm>
            <a:custGeom>
              <a:rect b="b" l="l" r="r" t="t"/>
              <a:pathLst>
                <a:path extrusionOk="0" h="6205" w="6800">
                  <a:moveTo>
                    <a:pt x="3332" y="1"/>
                  </a:moveTo>
                  <a:cubicBezTo>
                    <a:pt x="3295" y="1"/>
                    <a:pt x="3257" y="1"/>
                    <a:pt x="3219" y="3"/>
                  </a:cubicBezTo>
                  <a:cubicBezTo>
                    <a:pt x="2026" y="41"/>
                    <a:pt x="958" y="758"/>
                    <a:pt x="481" y="1850"/>
                  </a:cubicBezTo>
                  <a:cubicBezTo>
                    <a:pt x="0" y="2947"/>
                    <a:pt x="188" y="4218"/>
                    <a:pt x="967" y="5122"/>
                  </a:cubicBezTo>
                  <a:cubicBezTo>
                    <a:pt x="1010" y="5170"/>
                    <a:pt x="1069" y="5194"/>
                    <a:pt x="1129" y="5194"/>
                  </a:cubicBezTo>
                  <a:cubicBezTo>
                    <a:pt x="1184" y="5194"/>
                    <a:pt x="1238" y="5174"/>
                    <a:pt x="1280" y="5132"/>
                  </a:cubicBezTo>
                  <a:lnTo>
                    <a:pt x="1285" y="5127"/>
                  </a:lnTo>
                  <a:cubicBezTo>
                    <a:pt x="1362" y="5045"/>
                    <a:pt x="1367" y="4920"/>
                    <a:pt x="1294" y="4834"/>
                  </a:cubicBezTo>
                  <a:cubicBezTo>
                    <a:pt x="399" y="3790"/>
                    <a:pt x="447" y="2231"/>
                    <a:pt x="1405" y="1244"/>
                  </a:cubicBezTo>
                  <a:cubicBezTo>
                    <a:pt x="1927" y="709"/>
                    <a:pt x="2622" y="436"/>
                    <a:pt x="3321" y="436"/>
                  </a:cubicBezTo>
                  <a:cubicBezTo>
                    <a:pt x="3911" y="436"/>
                    <a:pt x="4503" y="631"/>
                    <a:pt x="4995" y="1028"/>
                  </a:cubicBezTo>
                  <a:cubicBezTo>
                    <a:pt x="6068" y="1894"/>
                    <a:pt x="6303" y="3433"/>
                    <a:pt x="5543" y="4579"/>
                  </a:cubicBezTo>
                  <a:cubicBezTo>
                    <a:pt x="5031" y="5345"/>
                    <a:pt x="4184" y="5769"/>
                    <a:pt x="3317" y="5769"/>
                  </a:cubicBezTo>
                  <a:cubicBezTo>
                    <a:pt x="2889" y="5769"/>
                    <a:pt x="2455" y="5666"/>
                    <a:pt x="2055" y="5450"/>
                  </a:cubicBezTo>
                  <a:cubicBezTo>
                    <a:pt x="2023" y="5433"/>
                    <a:pt x="1989" y="5425"/>
                    <a:pt x="1954" y="5425"/>
                  </a:cubicBezTo>
                  <a:cubicBezTo>
                    <a:pt x="1898" y="5425"/>
                    <a:pt x="1843" y="5446"/>
                    <a:pt x="1804" y="5488"/>
                  </a:cubicBezTo>
                  <a:lnTo>
                    <a:pt x="1800" y="5493"/>
                  </a:lnTo>
                  <a:cubicBezTo>
                    <a:pt x="1699" y="5594"/>
                    <a:pt x="1723" y="5762"/>
                    <a:pt x="1848" y="5830"/>
                  </a:cubicBezTo>
                  <a:cubicBezTo>
                    <a:pt x="2321" y="6086"/>
                    <a:pt x="2825" y="6204"/>
                    <a:pt x="3318" y="6204"/>
                  </a:cubicBezTo>
                  <a:cubicBezTo>
                    <a:pt x="4698" y="6204"/>
                    <a:pt x="5998" y="5273"/>
                    <a:pt x="6342" y="3809"/>
                  </a:cubicBezTo>
                  <a:cubicBezTo>
                    <a:pt x="6800" y="1858"/>
                    <a:pt x="5316" y="1"/>
                    <a:pt x="3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8" name="Google Shape;19748;p74"/>
            <p:cNvSpPr/>
            <p:nvPr/>
          </p:nvSpPr>
          <p:spPr>
            <a:xfrm>
              <a:off x="4101475" y="3052779"/>
              <a:ext cx="101763" cy="87049"/>
            </a:xfrm>
            <a:custGeom>
              <a:rect b="b" l="l" r="r" t="t"/>
              <a:pathLst>
                <a:path extrusionOk="0" h="3319" w="3880">
                  <a:moveTo>
                    <a:pt x="2219" y="0"/>
                  </a:moveTo>
                  <a:cubicBezTo>
                    <a:pt x="742" y="0"/>
                    <a:pt x="1" y="1786"/>
                    <a:pt x="1045" y="2835"/>
                  </a:cubicBezTo>
                  <a:cubicBezTo>
                    <a:pt x="1363" y="3150"/>
                    <a:pt x="1787" y="3319"/>
                    <a:pt x="2218" y="3319"/>
                  </a:cubicBezTo>
                  <a:cubicBezTo>
                    <a:pt x="2432" y="3319"/>
                    <a:pt x="2648" y="3277"/>
                    <a:pt x="2854" y="3191"/>
                  </a:cubicBezTo>
                  <a:cubicBezTo>
                    <a:pt x="3475" y="2936"/>
                    <a:pt x="3879" y="2329"/>
                    <a:pt x="3879" y="1660"/>
                  </a:cubicBezTo>
                  <a:cubicBezTo>
                    <a:pt x="3879" y="1540"/>
                    <a:pt x="3783" y="1444"/>
                    <a:pt x="3663" y="1444"/>
                  </a:cubicBezTo>
                  <a:cubicBezTo>
                    <a:pt x="3542" y="1444"/>
                    <a:pt x="3446" y="1540"/>
                    <a:pt x="3446" y="1660"/>
                  </a:cubicBezTo>
                  <a:cubicBezTo>
                    <a:pt x="3446" y="2399"/>
                    <a:pt x="2841" y="2889"/>
                    <a:pt x="2211" y="2889"/>
                  </a:cubicBezTo>
                  <a:cubicBezTo>
                    <a:pt x="1909" y="2889"/>
                    <a:pt x="1602" y="2777"/>
                    <a:pt x="1353" y="2527"/>
                  </a:cubicBezTo>
                  <a:cubicBezTo>
                    <a:pt x="578" y="1752"/>
                    <a:pt x="1127" y="433"/>
                    <a:pt x="2219" y="433"/>
                  </a:cubicBezTo>
                  <a:cubicBezTo>
                    <a:pt x="2508" y="433"/>
                    <a:pt x="2508" y="0"/>
                    <a:pt x="2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9" name="Google Shape;19749;p74"/>
          <p:cNvGrpSpPr/>
          <p:nvPr/>
        </p:nvGrpSpPr>
        <p:grpSpPr>
          <a:xfrm>
            <a:off x="3107400" y="3810491"/>
            <a:ext cx="365139" cy="365244"/>
            <a:chOff x="3107400" y="3810491"/>
            <a:chExt cx="365139" cy="365244"/>
          </a:xfrm>
        </p:grpSpPr>
        <p:sp>
          <p:nvSpPr>
            <p:cNvPr id="19750" name="Google Shape;19750;p74"/>
            <p:cNvSpPr/>
            <p:nvPr/>
          </p:nvSpPr>
          <p:spPr>
            <a:xfrm>
              <a:off x="3113091" y="3816287"/>
              <a:ext cx="269199" cy="269199"/>
            </a:xfrm>
            <a:custGeom>
              <a:rect b="b" l="l" r="r" t="t"/>
              <a:pathLst>
                <a:path extrusionOk="0" h="10264" w="10264">
                  <a:moveTo>
                    <a:pt x="4817" y="0"/>
                  </a:moveTo>
                  <a:cubicBezTo>
                    <a:pt x="4596" y="0"/>
                    <a:pt x="4403" y="159"/>
                    <a:pt x="4360" y="376"/>
                  </a:cubicBezTo>
                  <a:lnTo>
                    <a:pt x="4129" y="1540"/>
                  </a:lnTo>
                  <a:cubicBezTo>
                    <a:pt x="3840" y="1617"/>
                    <a:pt x="3566" y="1733"/>
                    <a:pt x="3306" y="1877"/>
                  </a:cubicBezTo>
                  <a:lnTo>
                    <a:pt x="2320" y="1218"/>
                  </a:lnTo>
                  <a:cubicBezTo>
                    <a:pt x="2240" y="1167"/>
                    <a:pt x="2151" y="1142"/>
                    <a:pt x="2062" y="1142"/>
                  </a:cubicBezTo>
                  <a:cubicBezTo>
                    <a:pt x="1941" y="1142"/>
                    <a:pt x="1821" y="1189"/>
                    <a:pt x="1733" y="1280"/>
                  </a:cubicBezTo>
                  <a:lnTo>
                    <a:pt x="1280" y="1728"/>
                  </a:lnTo>
                  <a:cubicBezTo>
                    <a:pt x="1126" y="1887"/>
                    <a:pt x="1097" y="2132"/>
                    <a:pt x="1223" y="2315"/>
                  </a:cubicBezTo>
                  <a:lnTo>
                    <a:pt x="1882" y="3306"/>
                  </a:lnTo>
                  <a:cubicBezTo>
                    <a:pt x="1733" y="3561"/>
                    <a:pt x="1622" y="3840"/>
                    <a:pt x="1540" y="4124"/>
                  </a:cubicBezTo>
                  <a:lnTo>
                    <a:pt x="376" y="4360"/>
                  </a:lnTo>
                  <a:cubicBezTo>
                    <a:pt x="159" y="4403"/>
                    <a:pt x="0" y="4591"/>
                    <a:pt x="5" y="4817"/>
                  </a:cubicBezTo>
                  <a:lnTo>
                    <a:pt x="5" y="5447"/>
                  </a:lnTo>
                  <a:cubicBezTo>
                    <a:pt x="0" y="5673"/>
                    <a:pt x="159" y="5861"/>
                    <a:pt x="376" y="5904"/>
                  </a:cubicBezTo>
                  <a:lnTo>
                    <a:pt x="1540" y="6140"/>
                  </a:lnTo>
                  <a:cubicBezTo>
                    <a:pt x="1622" y="6424"/>
                    <a:pt x="1733" y="6703"/>
                    <a:pt x="1882" y="6958"/>
                  </a:cubicBezTo>
                  <a:lnTo>
                    <a:pt x="1223" y="7949"/>
                  </a:lnTo>
                  <a:cubicBezTo>
                    <a:pt x="1097" y="8132"/>
                    <a:pt x="1126" y="8378"/>
                    <a:pt x="1280" y="8536"/>
                  </a:cubicBezTo>
                  <a:lnTo>
                    <a:pt x="1733" y="8984"/>
                  </a:lnTo>
                  <a:cubicBezTo>
                    <a:pt x="1821" y="9076"/>
                    <a:pt x="1941" y="9122"/>
                    <a:pt x="2062" y="9122"/>
                  </a:cubicBezTo>
                  <a:cubicBezTo>
                    <a:pt x="2151" y="9122"/>
                    <a:pt x="2240" y="9097"/>
                    <a:pt x="2320" y="9046"/>
                  </a:cubicBezTo>
                  <a:lnTo>
                    <a:pt x="3306" y="8387"/>
                  </a:lnTo>
                  <a:cubicBezTo>
                    <a:pt x="3566" y="8532"/>
                    <a:pt x="3840" y="8647"/>
                    <a:pt x="4129" y="8724"/>
                  </a:cubicBezTo>
                  <a:lnTo>
                    <a:pt x="4360" y="9888"/>
                  </a:lnTo>
                  <a:cubicBezTo>
                    <a:pt x="4403" y="10105"/>
                    <a:pt x="4596" y="10264"/>
                    <a:pt x="4817" y="10264"/>
                  </a:cubicBezTo>
                  <a:lnTo>
                    <a:pt x="5447" y="10264"/>
                  </a:lnTo>
                  <a:cubicBezTo>
                    <a:pt x="5673" y="10264"/>
                    <a:pt x="5861" y="10105"/>
                    <a:pt x="5904" y="9888"/>
                  </a:cubicBezTo>
                  <a:lnTo>
                    <a:pt x="6140" y="8724"/>
                  </a:lnTo>
                  <a:cubicBezTo>
                    <a:pt x="6424" y="8647"/>
                    <a:pt x="6703" y="8532"/>
                    <a:pt x="6958" y="8387"/>
                  </a:cubicBezTo>
                  <a:lnTo>
                    <a:pt x="7949" y="9046"/>
                  </a:lnTo>
                  <a:cubicBezTo>
                    <a:pt x="8027" y="9097"/>
                    <a:pt x="8115" y="9122"/>
                    <a:pt x="8203" y="9122"/>
                  </a:cubicBezTo>
                  <a:cubicBezTo>
                    <a:pt x="8324" y="9122"/>
                    <a:pt x="8445" y="9076"/>
                    <a:pt x="8536" y="8984"/>
                  </a:cubicBezTo>
                  <a:lnTo>
                    <a:pt x="8984" y="8536"/>
                  </a:lnTo>
                  <a:cubicBezTo>
                    <a:pt x="9143" y="8378"/>
                    <a:pt x="9167" y="8132"/>
                    <a:pt x="9046" y="7949"/>
                  </a:cubicBezTo>
                  <a:lnTo>
                    <a:pt x="8387" y="6958"/>
                  </a:lnTo>
                  <a:cubicBezTo>
                    <a:pt x="8532" y="6703"/>
                    <a:pt x="8647" y="6424"/>
                    <a:pt x="8724" y="6140"/>
                  </a:cubicBezTo>
                  <a:lnTo>
                    <a:pt x="9888" y="5904"/>
                  </a:lnTo>
                  <a:cubicBezTo>
                    <a:pt x="10105" y="5861"/>
                    <a:pt x="10264" y="5673"/>
                    <a:pt x="10264" y="5447"/>
                  </a:cubicBezTo>
                  <a:lnTo>
                    <a:pt x="10264" y="4817"/>
                  </a:lnTo>
                  <a:cubicBezTo>
                    <a:pt x="10264" y="4591"/>
                    <a:pt x="10110" y="4403"/>
                    <a:pt x="9893" y="4360"/>
                  </a:cubicBezTo>
                  <a:lnTo>
                    <a:pt x="8729" y="4124"/>
                  </a:lnTo>
                  <a:cubicBezTo>
                    <a:pt x="8647" y="3840"/>
                    <a:pt x="8536" y="3561"/>
                    <a:pt x="8387" y="3306"/>
                  </a:cubicBezTo>
                  <a:lnTo>
                    <a:pt x="9046" y="2315"/>
                  </a:lnTo>
                  <a:cubicBezTo>
                    <a:pt x="9172" y="2132"/>
                    <a:pt x="9143" y="1887"/>
                    <a:pt x="8989" y="1728"/>
                  </a:cubicBezTo>
                  <a:lnTo>
                    <a:pt x="8536" y="1280"/>
                  </a:lnTo>
                  <a:cubicBezTo>
                    <a:pt x="8447" y="1189"/>
                    <a:pt x="8328" y="1142"/>
                    <a:pt x="8207" y="1142"/>
                  </a:cubicBezTo>
                  <a:cubicBezTo>
                    <a:pt x="8118" y="1142"/>
                    <a:pt x="8029" y="1167"/>
                    <a:pt x="7949" y="1218"/>
                  </a:cubicBezTo>
                  <a:lnTo>
                    <a:pt x="6963" y="1877"/>
                  </a:lnTo>
                  <a:cubicBezTo>
                    <a:pt x="6703" y="1733"/>
                    <a:pt x="6429" y="1617"/>
                    <a:pt x="6140" y="1540"/>
                  </a:cubicBezTo>
                  <a:lnTo>
                    <a:pt x="5909" y="376"/>
                  </a:lnTo>
                  <a:cubicBezTo>
                    <a:pt x="5866" y="159"/>
                    <a:pt x="5673" y="0"/>
                    <a:pt x="5452"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1" name="Google Shape;19751;p74"/>
            <p:cNvSpPr/>
            <p:nvPr/>
          </p:nvSpPr>
          <p:spPr>
            <a:xfrm>
              <a:off x="3184011" y="3891875"/>
              <a:ext cx="122823" cy="118076"/>
            </a:xfrm>
            <a:custGeom>
              <a:rect b="b" l="l" r="r" t="t"/>
              <a:pathLst>
                <a:path extrusionOk="0" h="4502" w="4683">
                  <a:moveTo>
                    <a:pt x="2439" y="1"/>
                  </a:moveTo>
                  <a:cubicBezTo>
                    <a:pt x="2436" y="1"/>
                    <a:pt x="2433" y="1"/>
                    <a:pt x="2430" y="1"/>
                  </a:cubicBezTo>
                  <a:cubicBezTo>
                    <a:pt x="1521" y="1"/>
                    <a:pt x="698" y="544"/>
                    <a:pt x="352" y="1386"/>
                  </a:cubicBezTo>
                  <a:cubicBezTo>
                    <a:pt x="1" y="2228"/>
                    <a:pt x="193" y="3196"/>
                    <a:pt x="838" y="3840"/>
                  </a:cubicBezTo>
                  <a:cubicBezTo>
                    <a:pt x="1270" y="4272"/>
                    <a:pt x="1846" y="4501"/>
                    <a:pt x="2433" y="4501"/>
                  </a:cubicBezTo>
                  <a:cubicBezTo>
                    <a:pt x="2722" y="4501"/>
                    <a:pt x="3014" y="4446"/>
                    <a:pt x="3292" y="4331"/>
                  </a:cubicBezTo>
                  <a:cubicBezTo>
                    <a:pt x="4134" y="3980"/>
                    <a:pt x="4682" y="3162"/>
                    <a:pt x="4682" y="2248"/>
                  </a:cubicBezTo>
                  <a:cubicBezTo>
                    <a:pt x="4682" y="1009"/>
                    <a:pt x="3677" y="1"/>
                    <a:pt x="2439"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74"/>
            <p:cNvSpPr/>
            <p:nvPr/>
          </p:nvSpPr>
          <p:spPr>
            <a:xfrm>
              <a:off x="3208507" y="3921538"/>
              <a:ext cx="68664" cy="58750"/>
            </a:xfrm>
            <a:custGeom>
              <a:rect b="b" l="l" r="r" t="t"/>
              <a:pathLst>
                <a:path extrusionOk="0" h="2240" w="2618">
                  <a:moveTo>
                    <a:pt x="1496" y="0"/>
                  </a:moveTo>
                  <a:cubicBezTo>
                    <a:pt x="500" y="0"/>
                    <a:pt x="0" y="1203"/>
                    <a:pt x="703" y="1911"/>
                  </a:cubicBezTo>
                  <a:cubicBezTo>
                    <a:pt x="931" y="2138"/>
                    <a:pt x="1212" y="2240"/>
                    <a:pt x="1488" y="2240"/>
                  </a:cubicBezTo>
                  <a:cubicBezTo>
                    <a:pt x="2065" y="2240"/>
                    <a:pt x="2618" y="1794"/>
                    <a:pt x="2618" y="1117"/>
                  </a:cubicBezTo>
                  <a:cubicBezTo>
                    <a:pt x="2618" y="501"/>
                    <a:pt x="2112" y="0"/>
                    <a:pt x="1496" y="0"/>
                  </a:cubicBez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74"/>
            <p:cNvSpPr/>
            <p:nvPr/>
          </p:nvSpPr>
          <p:spPr>
            <a:xfrm>
              <a:off x="3211156" y="3922928"/>
              <a:ext cx="48101" cy="42934"/>
            </a:xfrm>
            <a:custGeom>
              <a:rect b="b" l="l" r="r" t="t"/>
              <a:pathLst>
                <a:path extrusionOk="0" h="1637" w="1834">
                  <a:moveTo>
                    <a:pt x="1054" y="0"/>
                  </a:moveTo>
                  <a:cubicBezTo>
                    <a:pt x="380" y="0"/>
                    <a:pt x="0" y="761"/>
                    <a:pt x="395" y="1299"/>
                  </a:cubicBezTo>
                  <a:cubicBezTo>
                    <a:pt x="561" y="1529"/>
                    <a:pt x="807" y="1636"/>
                    <a:pt x="1051" y="1636"/>
                  </a:cubicBezTo>
                  <a:cubicBezTo>
                    <a:pt x="1386" y="1636"/>
                    <a:pt x="1716" y="1434"/>
                    <a:pt x="1833" y="1064"/>
                  </a:cubicBezTo>
                  <a:cubicBezTo>
                    <a:pt x="1833" y="578"/>
                    <a:pt x="1516" y="145"/>
                    <a:pt x="1054" y="0"/>
                  </a:cubicBezTo>
                  <a:close/>
                </a:path>
              </a:pathLst>
            </a:custGeom>
            <a:solidFill>
              <a:srgbClr val="6578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74"/>
            <p:cNvSpPr/>
            <p:nvPr/>
          </p:nvSpPr>
          <p:spPr>
            <a:xfrm>
              <a:off x="3289891" y="3993087"/>
              <a:ext cx="176957" cy="176957"/>
            </a:xfrm>
            <a:custGeom>
              <a:rect b="b" l="l" r="r" t="t"/>
              <a:pathLst>
                <a:path extrusionOk="0" h="6747" w="6747">
                  <a:moveTo>
                    <a:pt x="3167" y="1"/>
                  </a:moveTo>
                  <a:cubicBezTo>
                    <a:pt x="3018" y="1"/>
                    <a:pt x="2892" y="102"/>
                    <a:pt x="2864" y="246"/>
                  </a:cubicBezTo>
                  <a:lnTo>
                    <a:pt x="2710" y="1011"/>
                  </a:lnTo>
                  <a:cubicBezTo>
                    <a:pt x="2522" y="1064"/>
                    <a:pt x="2339" y="1141"/>
                    <a:pt x="2171" y="1237"/>
                  </a:cubicBezTo>
                  <a:lnTo>
                    <a:pt x="1521" y="804"/>
                  </a:lnTo>
                  <a:cubicBezTo>
                    <a:pt x="1469" y="769"/>
                    <a:pt x="1410" y="752"/>
                    <a:pt x="1350" y="752"/>
                  </a:cubicBezTo>
                  <a:cubicBezTo>
                    <a:pt x="1272" y="752"/>
                    <a:pt x="1194" y="782"/>
                    <a:pt x="1136" y="843"/>
                  </a:cubicBezTo>
                  <a:lnTo>
                    <a:pt x="838" y="1136"/>
                  </a:lnTo>
                  <a:cubicBezTo>
                    <a:pt x="737" y="1237"/>
                    <a:pt x="722" y="1401"/>
                    <a:pt x="799" y="1521"/>
                  </a:cubicBezTo>
                  <a:lnTo>
                    <a:pt x="1232" y="2171"/>
                  </a:lnTo>
                  <a:cubicBezTo>
                    <a:pt x="1136" y="2339"/>
                    <a:pt x="1064" y="2522"/>
                    <a:pt x="1011" y="2714"/>
                  </a:cubicBezTo>
                  <a:lnTo>
                    <a:pt x="246" y="2864"/>
                  </a:lnTo>
                  <a:cubicBezTo>
                    <a:pt x="102" y="2892"/>
                    <a:pt x="1" y="3018"/>
                    <a:pt x="1" y="3167"/>
                  </a:cubicBezTo>
                  <a:lnTo>
                    <a:pt x="1" y="3581"/>
                  </a:lnTo>
                  <a:cubicBezTo>
                    <a:pt x="1" y="3730"/>
                    <a:pt x="102" y="3855"/>
                    <a:pt x="246" y="3884"/>
                  </a:cubicBezTo>
                  <a:lnTo>
                    <a:pt x="1011" y="4038"/>
                  </a:lnTo>
                  <a:cubicBezTo>
                    <a:pt x="1064" y="4225"/>
                    <a:pt x="1136" y="4408"/>
                    <a:pt x="1232" y="4577"/>
                  </a:cubicBezTo>
                  <a:lnTo>
                    <a:pt x="799" y="5226"/>
                  </a:lnTo>
                  <a:cubicBezTo>
                    <a:pt x="722" y="5346"/>
                    <a:pt x="737" y="5510"/>
                    <a:pt x="838" y="5611"/>
                  </a:cubicBezTo>
                  <a:lnTo>
                    <a:pt x="1136" y="5909"/>
                  </a:lnTo>
                  <a:cubicBezTo>
                    <a:pt x="1194" y="5967"/>
                    <a:pt x="1273" y="5997"/>
                    <a:pt x="1352" y="5997"/>
                  </a:cubicBezTo>
                  <a:cubicBezTo>
                    <a:pt x="1411" y="5997"/>
                    <a:pt x="1470" y="5981"/>
                    <a:pt x="1521" y="5948"/>
                  </a:cubicBezTo>
                  <a:lnTo>
                    <a:pt x="2171" y="5515"/>
                  </a:lnTo>
                  <a:cubicBezTo>
                    <a:pt x="2339" y="5611"/>
                    <a:pt x="2522" y="5683"/>
                    <a:pt x="2710" y="5736"/>
                  </a:cubicBezTo>
                  <a:lnTo>
                    <a:pt x="2864" y="6501"/>
                  </a:lnTo>
                  <a:cubicBezTo>
                    <a:pt x="2892" y="6646"/>
                    <a:pt x="3018" y="6747"/>
                    <a:pt x="3167" y="6747"/>
                  </a:cubicBezTo>
                  <a:lnTo>
                    <a:pt x="3581" y="6747"/>
                  </a:lnTo>
                  <a:cubicBezTo>
                    <a:pt x="3730" y="6747"/>
                    <a:pt x="3855" y="6646"/>
                    <a:pt x="3884" y="6501"/>
                  </a:cubicBezTo>
                  <a:lnTo>
                    <a:pt x="4038" y="5736"/>
                  </a:lnTo>
                  <a:cubicBezTo>
                    <a:pt x="4225" y="5683"/>
                    <a:pt x="4408" y="5611"/>
                    <a:pt x="4577" y="5515"/>
                  </a:cubicBezTo>
                  <a:lnTo>
                    <a:pt x="5226" y="5948"/>
                  </a:lnTo>
                  <a:cubicBezTo>
                    <a:pt x="5277" y="5981"/>
                    <a:pt x="5336" y="5997"/>
                    <a:pt x="5395" y="5997"/>
                  </a:cubicBezTo>
                  <a:cubicBezTo>
                    <a:pt x="5474" y="5997"/>
                    <a:pt x="5553" y="5967"/>
                    <a:pt x="5611" y="5909"/>
                  </a:cubicBezTo>
                  <a:lnTo>
                    <a:pt x="5905" y="5611"/>
                  </a:lnTo>
                  <a:cubicBezTo>
                    <a:pt x="6010" y="5510"/>
                    <a:pt x="6025" y="5346"/>
                    <a:pt x="5943" y="5226"/>
                  </a:cubicBezTo>
                  <a:lnTo>
                    <a:pt x="5515" y="4577"/>
                  </a:lnTo>
                  <a:cubicBezTo>
                    <a:pt x="5606" y="4408"/>
                    <a:pt x="5683" y="4225"/>
                    <a:pt x="5736" y="4038"/>
                  </a:cubicBezTo>
                  <a:lnTo>
                    <a:pt x="6501" y="3884"/>
                  </a:lnTo>
                  <a:cubicBezTo>
                    <a:pt x="6646" y="3855"/>
                    <a:pt x="6747" y="3730"/>
                    <a:pt x="6747" y="3581"/>
                  </a:cubicBezTo>
                  <a:lnTo>
                    <a:pt x="6747" y="3167"/>
                  </a:lnTo>
                  <a:cubicBezTo>
                    <a:pt x="6747" y="3018"/>
                    <a:pt x="6646" y="2892"/>
                    <a:pt x="6501" y="2864"/>
                  </a:cubicBezTo>
                  <a:lnTo>
                    <a:pt x="5736" y="2714"/>
                  </a:lnTo>
                  <a:cubicBezTo>
                    <a:pt x="5683" y="2522"/>
                    <a:pt x="5606" y="2339"/>
                    <a:pt x="5515" y="2171"/>
                  </a:cubicBezTo>
                  <a:lnTo>
                    <a:pt x="5943" y="1521"/>
                  </a:lnTo>
                  <a:cubicBezTo>
                    <a:pt x="6025" y="1401"/>
                    <a:pt x="6010" y="1237"/>
                    <a:pt x="5905" y="1136"/>
                  </a:cubicBezTo>
                  <a:lnTo>
                    <a:pt x="5611" y="843"/>
                  </a:lnTo>
                  <a:cubicBezTo>
                    <a:pt x="5553" y="782"/>
                    <a:pt x="5475" y="752"/>
                    <a:pt x="5397" y="752"/>
                  </a:cubicBezTo>
                  <a:cubicBezTo>
                    <a:pt x="5337" y="752"/>
                    <a:pt x="5278" y="769"/>
                    <a:pt x="5226" y="804"/>
                  </a:cubicBezTo>
                  <a:lnTo>
                    <a:pt x="4577" y="1237"/>
                  </a:lnTo>
                  <a:cubicBezTo>
                    <a:pt x="4408" y="1141"/>
                    <a:pt x="4225" y="1064"/>
                    <a:pt x="4038" y="1011"/>
                  </a:cubicBezTo>
                  <a:lnTo>
                    <a:pt x="3884" y="246"/>
                  </a:lnTo>
                  <a:cubicBezTo>
                    <a:pt x="3855" y="102"/>
                    <a:pt x="3730" y="1"/>
                    <a:pt x="3581" y="1"/>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74"/>
            <p:cNvSpPr/>
            <p:nvPr/>
          </p:nvSpPr>
          <p:spPr>
            <a:xfrm>
              <a:off x="3319423" y="4037385"/>
              <a:ext cx="103258" cy="88387"/>
            </a:xfrm>
            <a:custGeom>
              <a:rect b="b" l="l" r="r" t="t"/>
              <a:pathLst>
                <a:path extrusionOk="0" h="3370" w="3937">
                  <a:moveTo>
                    <a:pt x="2252" y="1"/>
                  </a:moveTo>
                  <a:cubicBezTo>
                    <a:pt x="751" y="1"/>
                    <a:pt x="1" y="1815"/>
                    <a:pt x="1059" y="2878"/>
                  </a:cubicBezTo>
                  <a:cubicBezTo>
                    <a:pt x="1380" y="3199"/>
                    <a:pt x="1810" y="3370"/>
                    <a:pt x="2247" y="3370"/>
                  </a:cubicBezTo>
                  <a:cubicBezTo>
                    <a:pt x="2466" y="3370"/>
                    <a:pt x="2687" y="3327"/>
                    <a:pt x="2897" y="3239"/>
                  </a:cubicBezTo>
                  <a:cubicBezTo>
                    <a:pt x="3523" y="2979"/>
                    <a:pt x="3937" y="2368"/>
                    <a:pt x="3937" y="1685"/>
                  </a:cubicBezTo>
                  <a:cubicBezTo>
                    <a:pt x="3937" y="756"/>
                    <a:pt x="3181" y="1"/>
                    <a:pt x="2252" y="1"/>
                  </a:cubicBez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6" name="Google Shape;19756;p74"/>
            <p:cNvSpPr/>
            <p:nvPr/>
          </p:nvSpPr>
          <p:spPr>
            <a:xfrm>
              <a:off x="3343028" y="4055063"/>
              <a:ext cx="61976" cy="53111"/>
            </a:xfrm>
            <a:custGeom>
              <a:rect b="b" l="l" r="r" t="t"/>
              <a:pathLst>
                <a:path extrusionOk="0" h="2025" w="2363">
                  <a:moveTo>
                    <a:pt x="1352" y="0"/>
                  </a:moveTo>
                  <a:cubicBezTo>
                    <a:pt x="448" y="0"/>
                    <a:pt x="0" y="1088"/>
                    <a:pt x="635" y="1728"/>
                  </a:cubicBezTo>
                  <a:cubicBezTo>
                    <a:pt x="840" y="1932"/>
                    <a:pt x="1093" y="2024"/>
                    <a:pt x="1341" y="2024"/>
                  </a:cubicBezTo>
                  <a:cubicBezTo>
                    <a:pt x="1862" y="2024"/>
                    <a:pt x="2363" y="1620"/>
                    <a:pt x="2363" y="1011"/>
                  </a:cubicBezTo>
                  <a:cubicBezTo>
                    <a:pt x="2363" y="452"/>
                    <a:pt x="1911" y="0"/>
                    <a:pt x="1352" y="0"/>
                  </a:cubicBezTo>
                  <a:close/>
                </a:path>
              </a:pathLst>
            </a:custGeom>
            <a:solidFill>
              <a:srgbClr val="7B8B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7" name="Google Shape;19757;p74"/>
            <p:cNvSpPr/>
            <p:nvPr/>
          </p:nvSpPr>
          <p:spPr>
            <a:xfrm>
              <a:off x="3345415" y="4056558"/>
              <a:ext cx="41938" cy="37558"/>
            </a:xfrm>
            <a:custGeom>
              <a:rect b="b" l="l" r="r" t="t"/>
              <a:pathLst>
                <a:path extrusionOk="0" h="1432" w="1599">
                  <a:moveTo>
                    <a:pt x="920" y="1"/>
                  </a:moveTo>
                  <a:cubicBezTo>
                    <a:pt x="342" y="1"/>
                    <a:pt x="1" y="655"/>
                    <a:pt x="338" y="1127"/>
                  </a:cubicBezTo>
                  <a:cubicBezTo>
                    <a:pt x="484" y="1333"/>
                    <a:pt x="703" y="1431"/>
                    <a:pt x="921" y="1431"/>
                  </a:cubicBezTo>
                  <a:cubicBezTo>
                    <a:pt x="1205" y="1431"/>
                    <a:pt x="1487" y="1264"/>
                    <a:pt x="1598" y="954"/>
                  </a:cubicBezTo>
                  <a:cubicBezTo>
                    <a:pt x="1593" y="525"/>
                    <a:pt x="1324" y="145"/>
                    <a:pt x="920"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8" name="Google Shape;19758;p74"/>
            <p:cNvSpPr/>
            <p:nvPr/>
          </p:nvSpPr>
          <p:spPr>
            <a:xfrm>
              <a:off x="3107400" y="3810491"/>
              <a:ext cx="365139" cy="365244"/>
            </a:xfrm>
            <a:custGeom>
              <a:rect b="b" l="l" r="r" t="t"/>
              <a:pathLst>
                <a:path extrusionOk="0" h="13926" w="13922">
                  <a:moveTo>
                    <a:pt x="5359" y="4445"/>
                  </a:moveTo>
                  <a:cubicBezTo>
                    <a:pt x="5581" y="4445"/>
                    <a:pt x="5807" y="4527"/>
                    <a:pt x="5991" y="4711"/>
                  </a:cubicBezTo>
                  <a:cubicBezTo>
                    <a:pt x="6559" y="5278"/>
                    <a:pt x="6155" y="6250"/>
                    <a:pt x="5351" y="6250"/>
                  </a:cubicBezTo>
                  <a:cubicBezTo>
                    <a:pt x="4851" y="6250"/>
                    <a:pt x="4447" y="5846"/>
                    <a:pt x="4452" y="5351"/>
                  </a:cubicBezTo>
                  <a:cubicBezTo>
                    <a:pt x="4452" y="4806"/>
                    <a:pt x="4895" y="4445"/>
                    <a:pt x="5359" y="4445"/>
                  </a:cubicBezTo>
                  <a:close/>
                  <a:moveTo>
                    <a:pt x="5351" y="2882"/>
                  </a:moveTo>
                  <a:cubicBezTo>
                    <a:pt x="4724" y="2882"/>
                    <a:pt x="4100" y="3119"/>
                    <a:pt x="3624" y="3585"/>
                  </a:cubicBezTo>
                  <a:cubicBezTo>
                    <a:pt x="3481" y="3743"/>
                    <a:pt x="3623" y="3953"/>
                    <a:pt x="3791" y="3953"/>
                  </a:cubicBezTo>
                  <a:cubicBezTo>
                    <a:pt x="3838" y="3953"/>
                    <a:pt x="3887" y="3937"/>
                    <a:pt x="3932" y="3898"/>
                  </a:cubicBezTo>
                  <a:cubicBezTo>
                    <a:pt x="4323" y="3517"/>
                    <a:pt x="4835" y="3322"/>
                    <a:pt x="5350" y="3322"/>
                  </a:cubicBezTo>
                  <a:cubicBezTo>
                    <a:pt x="5771" y="3322"/>
                    <a:pt x="6195" y="3453"/>
                    <a:pt x="6554" y="3719"/>
                  </a:cubicBezTo>
                  <a:cubicBezTo>
                    <a:pt x="7358" y="4307"/>
                    <a:pt x="7613" y="5394"/>
                    <a:pt x="7161" y="6279"/>
                  </a:cubicBezTo>
                  <a:cubicBezTo>
                    <a:pt x="7103" y="6385"/>
                    <a:pt x="7146" y="6520"/>
                    <a:pt x="7252" y="6573"/>
                  </a:cubicBezTo>
                  <a:cubicBezTo>
                    <a:pt x="7286" y="6590"/>
                    <a:pt x="7321" y="6599"/>
                    <a:pt x="7356" y="6599"/>
                  </a:cubicBezTo>
                  <a:cubicBezTo>
                    <a:pt x="7435" y="6599"/>
                    <a:pt x="7510" y="6555"/>
                    <a:pt x="7550" y="6481"/>
                  </a:cubicBezTo>
                  <a:cubicBezTo>
                    <a:pt x="8104" y="5404"/>
                    <a:pt x="7791" y="4085"/>
                    <a:pt x="6819" y="3363"/>
                  </a:cubicBezTo>
                  <a:cubicBezTo>
                    <a:pt x="6379" y="3041"/>
                    <a:pt x="5864" y="2882"/>
                    <a:pt x="5351" y="2882"/>
                  </a:cubicBezTo>
                  <a:close/>
                  <a:moveTo>
                    <a:pt x="5345" y="4010"/>
                  </a:moveTo>
                  <a:cubicBezTo>
                    <a:pt x="5015" y="4010"/>
                    <a:pt x="4678" y="4133"/>
                    <a:pt x="4404" y="4408"/>
                  </a:cubicBezTo>
                  <a:cubicBezTo>
                    <a:pt x="3562" y="5250"/>
                    <a:pt x="4158" y="6693"/>
                    <a:pt x="5351" y="6693"/>
                  </a:cubicBezTo>
                  <a:cubicBezTo>
                    <a:pt x="6092" y="6693"/>
                    <a:pt x="6689" y="6092"/>
                    <a:pt x="6689" y="5351"/>
                  </a:cubicBezTo>
                  <a:cubicBezTo>
                    <a:pt x="6689" y="4544"/>
                    <a:pt x="6032" y="4010"/>
                    <a:pt x="5345" y="4010"/>
                  </a:cubicBezTo>
                  <a:close/>
                  <a:moveTo>
                    <a:pt x="3214" y="4399"/>
                  </a:moveTo>
                  <a:cubicBezTo>
                    <a:pt x="3132" y="4399"/>
                    <a:pt x="3049" y="4443"/>
                    <a:pt x="3013" y="4547"/>
                  </a:cubicBezTo>
                  <a:cubicBezTo>
                    <a:pt x="2662" y="5567"/>
                    <a:pt x="3013" y="6693"/>
                    <a:pt x="3879" y="7338"/>
                  </a:cubicBezTo>
                  <a:cubicBezTo>
                    <a:pt x="4317" y="7662"/>
                    <a:pt x="4835" y="7824"/>
                    <a:pt x="5353" y="7824"/>
                  </a:cubicBezTo>
                  <a:cubicBezTo>
                    <a:pt x="5860" y="7824"/>
                    <a:pt x="6367" y="7669"/>
                    <a:pt x="6800" y="7357"/>
                  </a:cubicBezTo>
                  <a:cubicBezTo>
                    <a:pt x="6977" y="7211"/>
                    <a:pt x="6847" y="6961"/>
                    <a:pt x="6665" y="6961"/>
                  </a:cubicBezTo>
                  <a:cubicBezTo>
                    <a:pt x="6625" y="6961"/>
                    <a:pt x="6582" y="6973"/>
                    <a:pt x="6540" y="7001"/>
                  </a:cubicBezTo>
                  <a:cubicBezTo>
                    <a:pt x="6186" y="7256"/>
                    <a:pt x="5769" y="7383"/>
                    <a:pt x="5352" y="7383"/>
                  </a:cubicBezTo>
                  <a:cubicBezTo>
                    <a:pt x="4926" y="7383"/>
                    <a:pt x="4499" y="7250"/>
                    <a:pt x="4139" y="6982"/>
                  </a:cubicBezTo>
                  <a:cubicBezTo>
                    <a:pt x="3427" y="6457"/>
                    <a:pt x="3143" y="5529"/>
                    <a:pt x="3427" y="4691"/>
                  </a:cubicBezTo>
                  <a:cubicBezTo>
                    <a:pt x="3487" y="4518"/>
                    <a:pt x="3350" y="4399"/>
                    <a:pt x="3214" y="4399"/>
                  </a:cubicBezTo>
                  <a:close/>
                  <a:moveTo>
                    <a:pt x="5034" y="0"/>
                  </a:moveTo>
                  <a:cubicBezTo>
                    <a:pt x="4707" y="5"/>
                    <a:pt x="4428" y="236"/>
                    <a:pt x="4360" y="553"/>
                  </a:cubicBezTo>
                  <a:lnTo>
                    <a:pt x="4153" y="1588"/>
                  </a:lnTo>
                  <a:cubicBezTo>
                    <a:pt x="3942" y="1655"/>
                    <a:pt x="3735" y="1742"/>
                    <a:pt x="3533" y="1843"/>
                  </a:cubicBezTo>
                  <a:lnTo>
                    <a:pt x="2657" y="1261"/>
                  </a:lnTo>
                  <a:cubicBezTo>
                    <a:pt x="2540" y="1183"/>
                    <a:pt x="2408" y="1145"/>
                    <a:pt x="2277" y="1145"/>
                  </a:cubicBezTo>
                  <a:cubicBezTo>
                    <a:pt x="2099" y="1145"/>
                    <a:pt x="1924" y="1214"/>
                    <a:pt x="1791" y="1347"/>
                  </a:cubicBezTo>
                  <a:lnTo>
                    <a:pt x="1343" y="1795"/>
                  </a:lnTo>
                  <a:cubicBezTo>
                    <a:pt x="1112" y="2026"/>
                    <a:pt x="1074" y="2387"/>
                    <a:pt x="1257" y="2661"/>
                  </a:cubicBezTo>
                  <a:lnTo>
                    <a:pt x="1839" y="3537"/>
                  </a:lnTo>
                  <a:cubicBezTo>
                    <a:pt x="1738" y="3734"/>
                    <a:pt x="1651" y="3946"/>
                    <a:pt x="1584" y="4157"/>
                  </a:cubicBezTo>
                  <a:lnTo>
                    <a:pt x="549" y="4364"/>
                  </a:lnTo>
                  <a:cubicBezTo>
                    <a:pt x="232" y="4427"/>
                    <a:pt x="1" y="4711"/>
                    <a:pt x="1" y="5038"/>
                  </a:cubicBezTo>
                  <a:lnTo>
                    <a:pt x="1" y="5673"/>
                  </a:lnTo>
                  <a:cubicBezTo>
                    <a:pt x="1" y="6000"/>
                    <a:pt x="232" y="6279"/>
                    <a:pt x="549" y="6347"/>
                  </a:cubicBezTo>
                  <a:lnTo>
                    <a:pt x="1584" y="6554"/>
                  </a:lnTo>
                  <a:cubicBezTo>
                    <a:pt x="1651" y="6765"/>
                    <a:pt x="1738" y="6972"/>
                    <a:pt x="1839" y="7169"/>
                  </a:cubicBezTo>
                  <a:lnTo>
                    <a:pt x="1257" y="8050"/>
                  </a:lnTo>
                  <a:cubicBezTo>
                    <a:pt x="1074" y="8319"/>
                    <a:pt x="1112" y="8680"/>
                    <a:pt x="1343" y="8916"/>
                  </a:cubicBezTo>
                  <a:lnTo>
                    <a:pt x="1791" y="9364"/>
                  </a:lnTo>
                  <a:cubicBezTo>
                    <a:pt x="1923" y="9496"/>
                    <a:pt x="2098" y="9564"/>
                    <a:pt x="2275" y="9564"/>
                  </a:cubicBezTo>
                  <a:cubicBezTo>
                    <a:pt x="2407" y="9564"/>
                    <a:pt x="2540" y="9526"/>
                    <a:pt x="2657" y="9450"/>
                  </a:cubicBezTo>
                  <a:lnTo>
                    <a:pt x="3533" y="8863"/>
                  </a:lnTo>
                  <a:cubicBezTo>
                    <a:pt x="3735" y="8969"/>
                    <a:pt x="3942" y="9051"/>
                    <a:pt x="4153" y="9123"/>
                  </a:cubicBezTo>
                  <a:lnTo>
                    <a:pt x="4360" y="10153"/>
                  </a:lnTo>
                  <a:cubicBezTo>
                    <a:pt x="4428" y="10475"/>
                    <a:pt x="4707" y="10706"/>
                    <a:pt x="5034" y="10706"/>
                  </a:cubicBezTo>
                  <a:lnTo>
                    <a:pt x="5669" y="10706"/>
                  </a:lnTo>
                  <a:cubicBezTo>
                    <a:pt x="5996" y="10706"/>
                    <a:pt x="6275" y="10475"/>
                    <a:pt x="6343" y="10153"/>
                  </a:cubicBezTo>
                  <a:lnTo>
                    <a:pt x="6550" y="9123"/>
                  </a:lnTo>
                  <a:cubicBezTo>
                    <a:pt x="6718" y="9065"/>
                    <a:pt x="6882" y="9003"/>
                    <a:pt x="7045" y="8926"/>
                  </a:cubicBezTo>
                  <a:cubicBezTo>
                    <a:pt x="7156" y="8873"/>
                    <a:pt x="7199" y="8738"/>
                    <a:pt x="7146" y="8632"/>
                  </a:cubicBezTo>
                  <a:cubicBezTo>
                    <a:pt x="7108" y="8552"/>
                    <a:pt x="7029" y="8505"/>
                    <a:pt x="6947" y="8505"/>
                  </a:cubicBezTo>
                  <a:cubicBezTo>
                    <a:pt x="6915" y="8505"/>
                    <a:pt x="6883" y="8512"/>
                    <a:pt x="6853" y="8526"/>
                  </a:cubicBezTo>
                  <a:cubicBezTo>
                    <a:pt x="6675" y="8613"/>
                    <a:pt x="6487" y="8680"/>
                    <a:pt x="6299" y="8733"/>
                  </a:cubicBezTo>
                  <a:cubicBezTo>
                    <a:pt x="6218" y="8757"/>
                    <a:pt x="6155" y="8820"/>
                    <a:pt x="6141" y="8902"/>
                  </a:cubicBezTo>
                  <a:lnTo>
                    <a:pt x="5910" y="10066"/>
                  </a:lnTo>
                  <a:cubicBezTo>
                    <a:pt x="5886" y="10182"/>
                    <a:pt x="5785" y="10263"/>
                    <a:pt x="5669" y="10263"/>
                  </a:cubicBezTo>
                  <a:lnTo>
                    <a:pt x="5034" y="10263"/>
                  </a:lnTo>
                  <a:cubicBezTo>
                    <a:pt x="4918" y="10263"/>
                    <a:pt x="4817" y="10182"/>
                    <a:pt x="4793" y="10066"/>
                  </a:cubicBezTo>
                  <a:lnTo>
                    <a:pt x="4562" y="8902"/>
                  </a:lnTo>
                  <a:cubicBezTo>
                    <a:pt x="4543" y="8820"/>
                    <a:pt x="4485" y="8757"/>
                    <a:pt x="4404" y="8733"/>
                  </a:cubicBezTo>
                  <a:cubicBezTo>
                    <a:pt x="4134" y="8656"/>
                    <a:pt x="3874" y="8550"/>
                    <a:pt x="3634" y="8416"/>
                  </a:cubicBezTo>
                  <a:cubicBezTo>
                    <a:pt x="3600" y="8395"/>
                    <a:pt x="3561" y="8386"/>
                    <a:pt x="3523" y="8386"/>
                  </a:cubicBezTo>
                  <a:cubicBezTo>
                    <a:pt x="3481" y="8386"/>
                    <a:pt x="3438" y="8398"/>
                    <a:pt x="3403" y="8421"/>
                  </a:cubicBezTo>
                  <a:lnTo>
                    <a:pt x="2416" y="9080"/>
                  </a:lnTo>
                  <a:cubicBezTo>
                    <a:pt x="2373" y="9109"/>
                    <a:pt x="2325" y="9122"/>
                    <a:pt x="2277" y="9122"/>
                  </a:cubicBezTo>
                  <a:cubicBezTo>
                    <a:pt x="2213" y="9122"/>
                    <a:pt x="2150" y="9098"/>
                    <a:pt x="2104" y="9051"/>
                  </a:cubicBezTo>
                  <a:lnTo>
                    <a:pt x="1656" y="8603"/>
                  </a:lnTo>
                  <a:cubicBezTo>
                    <a:pt x="1574" y="8517"/>
                    <a:pt x="1560" y="8387"/>
                    <a:pt x="1627" y="8291"/>
                  </a:cubicBezTo>
                  <a:lnTo>
                    <a:pt x="2282" y="7304"/>
                  </a:lnTo>
                  <a:cubicBezTo>
                    <a:pt x="2330" y="7232"/>
                    <a:pt x="2330" y="7145"/>
                    <a:pt x="2291" y="7073"/>
                  </a:cubicBezTo>
                  <a:cubicBezTo>
                    <a:pt x="2152" y="6828"/>
                    <a:pt x="2046" y="6568"/>
                    <a:pt x="1974" y="6303"/>
                  </a:cubicBezTo>
                  <a:cubicBezTo>
                    <a:pt x="1950" y="6222"/>
                    <a:pt x="1882" y="6159"/>
                    <a:pt x="1805" y="6145"/>
                  </a:cubicBezTo>
                  <a:lnTo>
                    <a:pt x="641" y="5914"/>
                  </a:lnTo>
                  <a:cubicBezTo>
                    <a:pt x="525" y="5890"/>
                    <a:pt x="443" y="5789"/>
                    <a:pt x="443" y="5673"/>
                  </a:cubicBezTo>
                  <a:lnTo>
                    <a:pt x="443" y="5038"/>
                  </a:lnTo>
                  <a:cubicBezTo>
                    <a:pt x="443" y="4918"/>
                    <a:pt x="525" y="4821"/>
                    <a:pt x="641" y="4797"/>
                  </a:cubicBezTo>
                  <a:lnTo>
                    <a:pt x="1805" y="4562"/>
                  </a:lnTo>
                  <a:cubicBezTo>
                    <a:pt x="1882" y="4547"/>
                    <a:pt x="1950" y="4485"/>
                    <a:pt x="1974" y="4408"/>
                  </a:cubicBezTo>
                  <a:cubicBezTo>
                    <a:pt x="2046" y="4138"/>
                    <a:pt x="2152" y="3878"/>
                    <a:pt x="2291" y="3633"/>
                  </a:cubicBezTo>
                  <a:cubicBezTo>
                    <a:pt x="2330" y="3561"/>
                    <a:pt x="2330" y="3474"/>
                    <a:pt x="2282" y="3407"/>
                  </a:cubicBezTo>
                  <a:lnTo>
                    <a:pt x="1627" y="2420"/>
                  </a:lnTo>
                  <a:cubicBezTo>
                    <a:pt x="1560" y="2319"/>
                    <a:pt x="1574" y="2189"/>
                    <a:pt x="1656" y="2108"/>
                  </a:cubicBezTo>
                  <a:lnTo>
                    <a:pt x="2104" y="1660"/>
                  </a:lnTo>
                  <a:cubicBezTo>
                    <a:pt x="2150" y="1610"/>
                    <a:pt x="2213" y="1586"/>
                    <a:pt x="2277" y="1586"/>
                  </a:cubicBezTo>
                  <a:cubicBezTo>
                    <a:pt x="2325" y="1586"/>
                    <a:pt x="2373" y="1600"/>
                    <a:pt x="2416" y="1626"/>
                  </a:cubicBezTo>
                  <a:lnTo>
                    <a:pt x="3403" y="2286"/>
                  </a:lnTo>
                  <a:cubicBezTo>
                    <a:pt x="3438" y="2311"/>
                    <a:pt x="3481" y="2323"/>
                    <a:pt x="3523" y="2323"/>
                  </a:cubicBezTo>
                  <a:cubicBezTo>
                    <a:pt x="3561" y="2323"/>
                    <a:pt x="3600" y="2313"/>
                    <a:pt x="3634" y="2295"/>
                  </a:cubicBezTo>
                  <a:cubicBezTo>
                    <a:pt x="3874" y="2156"/>
                    <a:pt x="4134" y="2050"/>
                    <a:pt x="4404" y="1973"/>
                  </a:cubicBezTo>
                  <a:cubicBezTo>
                    <a:pt x="4485" y="1954"/>
                    <a:pt x="4543" y="1886"/>
                    <a:pt x="4562" y="1804"/>
                  </a:cubicBezTo>
                  <a:lnTo>
                    <a:pt x="4793" y="645"/>
                  </a:lnTo>
                  <a:cubicBezTo>
                    <a:pt x="4817" y="529"/>
                    <a:pt x="4918" y="448"/>
                    <a:pt x="5034" y="448"/>
                  </a:cubicBezTo>
                  <a:lnTo>
                    <a:pt x="5669" y="448"/>
                  </a:lnTo>
                  <a:cubicBezTo>
                    <a:pt x="5785" y="448"/>
                    <a:pt x="5886" y="529"/>
                    <a:pt x="5910" y="645"/>
                  </a:cubicBezTo>
                  <a:lnTo>
                    <a:pt x="6141" y="1804"/>
                  </a:lnTo>
                  <a:cubicBezTo>
                    <a:pt x="6160" y="1886"/>
                    <a:pt x="6218" y="1954"/>
                    <a:pt x="6299" y="1973"/>
                  </a:cubicBezTo>
                  <a:cubicBezTo>
                    <a:pt x="6569" y="2050"/>
                    <a:pt x="6829" y="2156"/>
                    <a:pt x="7069" y="2295"/>
                  </a:cubicBezTo>
                  <a:cubicBezTo>
                    <a:pt x="7103" y="2313"/>
                    <a:pt x="7142" y="2323"/>
                    <a:pt x="7180" y="2323"/>
                  </a:cubicBezTo>
                  <a:cubicBezTo>
                    <a:pt x="7222" y="2323"/>
                    <a:pt x="7265" y="2311"/>
                    <a:pt x="7300" y="2286"/>
                  </a:cubicBezTo>
                  <a:lnTo>
                    <a:pt x="8287" y="1626"/>
                  </a:lnTo>
                  <a:cubicBezTo>
                    <a:pt x="8328" y="1600"/>
                    <a:pt x="8375" y="1586"/>
                    <a:pt x="8422" y="1586"/>
                  </a:cubicBezTo>
                  <a:cubicBezTo>
                    <a:pt x="8486" y="1586"/>
                    <a:pt x="8550" y="1610"/>
                    <a:pt x="8599" y="1660"/>
                  </a:cubicBezTo>
                  <a:lnTo>
                    <a:pt x="9047" y="2108"/>
                  </a:lnTo>
                  <a:cubicBezTo>
                    <a:pt x="9129" y="2189"/>
                    <a:pt x="9143" y="2319"/>
                    <a:pt x="9076" y="2420"/>
                  </a:cubicBezTo>
                  <a:lnTo>
                    <a:pt x="8421" y="3407"/>
                  </a:lnTo>
                  <a:cubicBezTo>
                    <a:pt x="8373" y="3474"/>
                    <a:pt x="8368" y="3561"/>
                    <a:pt x="8412" y="3633"/>
                  </a:cubicBezTo>
                  <a:cubicBezTo>
                    <a:pt x="8546" y="3878"/>
                    <a:pt x="8657" y="4138"/>
                    <a:pt x="8729" y="4408"/>
                  </a:cubicBezTo>
                  <a:cubicBezTo>
                    <a:pt x="8753" y="4485"/>
                    <a:pt x="8821" y="4547"/>
                    <a:pt x="8898" y="4562"/>
                  </a:cubicBezTo>
                  <a:lnTo>
                    <a:pt x="10062" y="4797"/>
                  </a:lnTo>
                  <a:cubicBezTo>
                    <a:pt x="10178" y="4821"/>
                    <a:pt x="10259" y="4918"/>
                    <a:pt x="10259" y="5038"/>
                  </a:cubicBezTo>
                  <a:lnTo>
                    <a:pt x="10259" y="5673"/>
                  </a:lnTo>
                  <a:cubicBezTo>
                    <a:pt x="10259" y="5789"/>
                    <a:pt x="10178" y="5890"/>
                    <a:pt x="10062" y="5914"/>
                  </a:cubicBezTo>
                  <a:lnTo>
                    <a:pt x="8898" y="6145"/>
                  </a:lnTo>
                  <a:cubicBezTo>
                    <a:pt x="8821" y="6159"/>
                    <a:pt x="8753" y="6222"/>
                    <a:pt x="8729" y="6303"/>
                  </a:cubicBezTo>
                  <a:cubicBezTo>
                    <a:pt x="8676" y="6496"/>
                    <a:pt x="8604" y="6688"/>
                    <a:pt x="8518" y="6871"/>
                  </a:cubicBezTo>
                  <a:cubicBezTo>
                    <a:pt x="8420" y="7048"/>
                    <a:pt x="8571" y="7198"/>
                    <a:pt x="8719" y="7198"/>
                  </a:cubicBezTo>
                  <a:cubicBezTo>
                    <a:pt x="8796" y="7198"/>
                    <a:pt x="8873" y="7158"/>
                    <a:pt x="8912" y="7059"/>
                  </a:cubicBezTo>
                  <a:cubicBezTo>
                    <a:pt x="8994" y="6895"/>
                    <a:pt x="9061" y="6727"/>
                    <a:pt x="9114" y="6549"/>
                  </a:cubicBezTo>
                  <a:lnTo>
                    <a:pt x="10149" y="6347"/>
                  </a:lnTo>
                  <a:cubicBezTo>
                    <a:pt x="10466" y="6279"/>
                    <a:pt x="10697" y="6000"/>
                    <a:pt x="10697" y="5673"/>
                  </a:cubicBezTo>
                  <a:lnTo>
                    <a:pt x="10697" y="5038"/>
                  </a:lnTo>
                  <a:cubicBezTo>
                    <a:pt x="10697" y="4711"/>
                    <a:pt x="10466" y="4427"/>
                    <a:pt x="10149" y="4364"/>
                  </a:cubicBezTo>
                  <a:lnTo>
                    <a:pt x="9114" y="4157"/>
                  </a:lnTo>
                  <a:cubicBezTo>
                    <a:pt x="9047" y="3946"/>
                    <a:pt x="8960" y="3734"/>
                    <a:pt x="8854" y="3537"/>
                  </a:cubicBezTo>
                  <a:lnTo>
                    <a:pt x="9441" y="2661"/>
                  </a:lnTo>
                  <a:cubicBezTo>
                    <a:pt x="9619" y="2387"/>
                    <a:pt x="9586" y="2026"/>
                    <a:pt x="9355" y="1795"/>
                  </a:cubicBezTo>
                  <a:lnTo>
                    <a:pt x="8907" y="1347"/>
                  </a:lnTo>
                  <a:cubicBezTo>
                    <a:pt x="8774" y="1214"/>
                    <a:pt x="8597" y="1145"/>
                    <a:pt x="8419" y="1145"/>
                  </a:cubicBezTo>
                  <a:cubicBezTo>
                    <a:pt x="8288" y="1145"/>
                    <a:pt x="8156" y="1183"/>
                    <a:pt x="8041" y="1261"/>
                  </a:cubicBezTo>
                  <a:lnTo>
                    <a:pt x="7165" y="1843"/>
                  </a:lnTo>
                  <a:cubicBezTo>
                    <a:pt x="6963" y="1742"/>
                    <a:pt x="6756" y="1655"/>
                    <a:pt x="6545" y="1588"/>
                  </a:cubicBezTo>
                  <a:lnTo>
                    <a:pt x="6338" y="553"/>
                  </a:lnTo>
                  <a:cubicBezTo>
                    <a:pt x="6271" y="236"/>
                    <a:pt x="5991" y="5"/>
                    <a:pt x="5664" y="0"/>
                  </a:cubicBezTo>
                  <a:close/>
                  <a:moveTo>
                    <a:pt x="10327" y="9102"/>
                  </a:moveTo>
                  <a:cubicBezTo>
                    <a:pt x="10024" y="9102"/>
                    <a:pt x="9716" y="9214"/>
                    <a:pt x="9466" y="9465"/>
                  </a:cubicBezTo>
                  <a:cubicBezTo>
                    <a:pt x="8691" y="10239"/>
                    <a:pt x="9239" y="11567"/>
                    <a:pt x="10336" y="11567"/>
                  </a:cubicBezTo>
                  <a:cubicBezTo>
                    <a:pt x="10606" y="11567"/>
                    <a:pt x="10871" y="11476"/>
                    <a:pt x="11087" y="11312"/>
                  </a:cubicBezTo>
                  <a:cubicBezTo>
                    <a:pt x="11263" y="11164"/>
                    <a:pt x="11128" y="10917"/>
                    <a:pt x="10947" y="10917"/>
                  </a:cubicBezTo>
                  <a:cubicBezTo>
                    <a:pt x="10905" y="10917"/>
                    <a:pt x="10861" y="10930"/>
                    <a:pt x="10818" y="10961"/>
                  </a:cubicBezTo>
                  <a:cubicBezTo>
                    <a:pt x="10683" y="11072"/>
                    <a:pt x="10510" y="11130"/>
                    <a:pt x="10336" y="11130"/>
                  </a:cubicBezTo>
                  <a:cubicBezTo>
                    <a:pt x="9899" y="11130"/>
                    <a:pt x="9547" y="10773"/>
                    <a:pt x="9547" y="10336"/>
                  </a:cubicBezTo>
                  <a:cubicBezTo>
                    <a:pt x="9547" y="9898"/>
                    <a:pt x="9899" y="9546"/>
                    <a:pt x="10336" y="9546"/>
                  </a:cubicBezTo>
                  <a:cubicBezTo>
                    <a:pt x="10769" y="9546"/>
                    <a:pt x="11126" y="9898"/>
                    <a:pt x="11126" y="10336"/>
                  </a:cubicBezTo>
                  <a:cubicBezTo>
                    <a:pt x="11133" y="10475"/>
                    <a:pt x="11239" y="10545"/>
                    <a:pt x="11345" y="10545"/>
                  </a:cubicBezTo>
                  <a:cubicBezTo>
                    <a:pt x="11452" y="10545"/>
                    <a:pt x="11559" y="10475"/>
                    <a:pt x="11568" y="10336"/>
                  </a:cubicBezTo>
                  <a:cubicBezTo>
                    <a:pt x="11568" y="9593"/>
                    <a:pt x="10960" y="9102"/>
                    <a:pt x="10327" y="9102"/>
                  </a:cubicBezTo>
                  <a:close/>
                  <a:moveTo>
                    <a:pt x="10130" y="6751"/>
                  </a:moveTo>
                  <a:cubicBezTo>
                    <a:pt x="9879" y="6751"/>
                    <a:pt x="9663" y="6924"/>
                    <a:pt x="9615" y="7169"/>
                  </a:cubicBezTo>
                  <a:lnTo>
                    <a:pt x="9485" y="7805"/>
                  </a:lnTo>
                  <a:cubicBezTo>
                    <a:pt x="9369" y="7843"/>
                    <a:pt x="9259" y="7891"/>
                    <a:pt x="9148" y="7944"/>
                  </a:cubicBezTo>
                  <a:lnTo>
                    <a:pt x="8609" y="7583"/>
                  </a:lnTo>
                  <a:cubicBezTo>
                    <a:pt x="8522" y="7526"/>
                    <a:pt x="8421" y="7499"/>
                    <a:pt x="8321" y="7499"/>
                  </a:cubicBezTo>
                  <a:cubicBezTo>
                    <a:pt x="8184" y="7499"/>
                    <a:pt x="8048" y="7551"/>
                    <a:pt x="7945" y="7651"/>
                  </a:cubicBezTo>
                  <a:lnTo>
                    <a:pt x="7651" y="7944"/>
                  </a:lnTo>
                  <a:cubicBezTo>
                    <a:pt x="7478" y="8122"/>
                    <a:pt x="7449" y="8396"/>
                    <a:pt x="7589" y="8608"/>
                  </a:cubicBezTo>
                  <a:lnTo>
                    <a:pt x="7950" y="9147"/>
                  </a:lnTo>
                  <a:cubicBezTo>
                    <a:pt x="7873" y="9296"/>
                    <a:pt x="7810" y="9455"/>
                    <a:pt x="7767" y="9614"/>
                  </a:cubicBezTo>
                  <a:cubicBezTo>
                    <a:pt x="7719" y="9739"/>
                    <a:pt x="7786" y="9874"/>
                    <a:pt x="7911" y="9907"/>
                  </a:cubicBezTo>
                  <a:cubicBezTo>
                    <a:pt x="7932" y="9914"/>
                    <a:pt x="7954" y="9917"/>
                    <a:pt x="7974" y="9917"/>
                  </a:cubicBezTo>
                  <a:cubicBezTo>
                    <a:pt x="8077" y="9917"/>
                    <a:pt x="8170" y="9842"/>
                    <a:pt x="8190" y="9734"/>
                  </a:cubicBezTo>
                  <a:cubicBezTo>
                    <a:pt x="8234" y="9566"/>
                    <a:pt x="8306" y="9402"/>
                    <a:pt x="8392" y="9243"/>
                  </a:cubicBezTo>
                  <a:cubicBezTo>
                    <a:pt x="8431" y="9171"/>
                    <a:pt x="8431" y="9085"/>
                    <a:pt x="8383" y="9017"/>
                  </a:cubicBezTo>
                  <a:lnTo>
                    <a:pt x="7950" y="8368"/>
                  </a:lnTo>
                  <a:cubicBezTo>
                    <a:pt x="7926" y="8334"/>
                    <a:pt x="7931" y="8286"/>
                    <a:pt x="7959" y="8257"/>
                  </a:cubicBezTo>
                  <a:lnTo>
                    <a:pt x="8258" y="7963"/>
                  </a:lnTo>
                  <a:cubicBezTo>
                    <a:pt x="8274" y="7947"/>
                    <a:pt x="8295" y="7938"/>
                    <a:pt x="8316" y="7938"/>
                  </a:cubicBezTo>
                  <a:cubicBezTo>
                    <a:pt x="8333" y="7938"/>
                    <a:pt x="8349" y="7943"/>
                    <a:pt x="8364" y="7954"/>
                  </a:cubicBezTo>
                  <a:lnTo>
                    <a:pt x="9013" y="8387"/>
                  </a:lnTo>
                  <a:cubicBezTo>
                    <a:pt x="9049" y="8410"/>
                    <a:pt x="9091" y="8422"/>
                    <a:pt x="9134" y="8422"/>
                  </a:cubicBezTo>
                  <a:cubicBezTo>
                    <a:pt x="9172" y="8422"/>
                    <a:pt x="9210" y="8412"/>
                    <a:pt x="9244" y="8392"/>
                  </a:cubicBezTo>
                  <a:cubicBezTo>
                    <a:pt x="9398" y="8305"/>
                    <a:pt x="9562" y="8238"/>
                    <a:pt x="9735" y="8190"/>
                  </a:cubicBezTo>
                  <a:cubicBezTo>
                    <a:pt x="9812" y="8166"/>
                    <a:pt x="9875" y="8103"/>
                    <a:pt x="9889" y="8021"/>
                  </a:cubicBezTo>
                  <a:lnTo>
                    <a:pt x="10043" y="7256"/>
                  </a:lnTo>
                  <a:cubicBezTo>
                    <a:pt x="10053" y="7218"/>
                    <a:pt x="10086" y="7189"/>
                    <a:pt x="10130" y="7189"/>
                  </a:cubicBezTo>
                  <a:lnTo>
                    <a:pt x="10543" y="7189"/>
                  </a:lnTo>
                  <a:cubicBezTo>
                    <a:pt x="10587" y="7189"/>
                    <a:pt x="10620" y="7218"/>
                    <a:pt x="10630" y="7256"/>
                  </a:cubicBezTo>
                  <a:lnTo>
                    <a:pt x="10784" y="8021"/>
                  </a:lnTo>
                  <a:cubicBezTo>
                    <a:pt x="10798" y="8103"/>
                    <a:pt x="10861" y="8166"/>
                    <a:pt x="10938" y="8190"/>
                  </a:cubicBezTo>
                  <a:cubicBezTo>
                    <a:pt x="11111" y="8238"/>
                    <a:pt x="11275" y="8305"/>
                    <a:pt x="11429" y="8392"/>
                  </a:cubicBezTo>
                  <a:cubicBezTo>
                    <a:pt x="11463" y="8412"/>
                    <a:pt x="11501" y="8422"/>
                    <a:pt x="11539" y="8422"/>
                  </a:cubicBezTo>
                  <a:cubicBezTo>
                    <a:pt x="11582" y="8422"/>
                    <a:pt x="11624" y="8410"/>
                    <a:pt x="11660" y="8387"/>
                  </a:cubicBezTo>
                  <a:lnTo>
                    <a:pt x="12309" y="7954"/>
                  </a:lnTo>
                  <a:cubicBezTo>
                    <a:pt x="12324" y="7943"/>
                    <a:pt x="12340" y="7938"/>
                    <a:pt x="12357" y="7938"/>
                  </a:cubicBezTo>
                  <a:cubicBezTo>
                    <a:pt x="12379" y="7938"/>
                    <a:pt x="12401" y="7947"/>
                    <a:pt x="12420" y="7963"/>
                  </a:cubicBezTo>
                  <a:lnTo>
                    <a:pt x="12713" y="8257"/>
                  </a:lnTo>
                  <a:cubicBezTo>
                    <a:pt x="12742" y="8286"/>
                    <a:pt x="12747" y="8334"/>
                    <a:pt x="12723" y="8368"/>
                  </a:cubicBezTo>
                  <a:lnTo>
                    <a:pt x="12290" y="9017"/>
                  </a:lnTo>
                  <a:cubicBezTo>
                    <a:pt x="12247" y="9085"/>
                    <a:pt x="12242" y="9176"/>
                    <a:pt x="12280" y="9248"/>
                  </a:cubicBezTo>
                  <a:cubicBezTo>
                    <a:pt x="12367" y="9402"/>
                    <a:pt x="12439" y="9566"/>
                    <a:pt x="12487" y="9739"/>
                  </a:cubicBezTo>
                  <a:cubicBezTo>
                    <a:pt x="12507" y="9816"/>
                    <a:pt x="12574" y="9878"/>
                    <a:pt x="12656" y="9893"/>
                  </a:cubicBezTo>
                  <a:lnTo>
                    <a:pt x="13416" y="10047"/>
                  </a:lnTo>
                  <a:cubicBezTo>
                    <a:pt x="13459" y="10052"/>
                    <a:pt x="13488" y="10090"/>
                    <a:pt x="13488" y="10129"/>
                  </a:cubicBezTo>
                  <a:lnTo>
                    <a:pt x="13488" y="10547"/>
                  </a:lnTo>
                  <a:cubicBezTo>
                    <a:pt x="13488" y="10591"/>
                    <a:pt x="13459" y="10624"/>
                    <a:pt x="13416" y="10634"/>
                  </a:cubicBezTo>
                  <a:lnTo>
                    <a:pt x="12656" y="10783"/>
                  </a:lnTo>
                  <a:cubicBezTo>
                    <a:pt x="12574" y="10802"/>
                    <a:pt x="12507" y="10860"/>
                    <a:pt x="12487" y="10942"/>
                  </a:cubicBezTo>
                  <a:cubicBezTo>
                    <a:pt x="12439" y="11110"/>
                    <a:pt x="12367" y="11279"/>
                    <a:pt x="12280" y="11433"/>
                  </a:cubicBezTo>
                  <a:cubicBezTo>
                    <a:pt x="12242" y="11505"/>
                    <a:pt x="12242" y="11591"/>
                    <a:pt x="12290" y="11664"/>
                  </a:cubicBezTo>
                  <a:lnTo>
                    <a:pt x="12723" y="12308"/>
                  </a:lnTo>
                  <a:cubicBezTo>
                    <a:pt x="12747" y="12347"/>
                    <a:pt x="12742" y="12390"/>
                    <a:pt x="12713" y="12419"/>
                  </a:cubicBezTo>
                  <a:lnTo>
                    <a:pt x="12415" y="12713"/>
                  </a:lnTo>
                  <a:cubicBezTo>
                    <a:pt x="12398" y="12730"/>
                    <a:pt x="12375" y="12739"/>
                    <a:pt x="12353" y="12739"/>
                  </a:cubicBezTo>
                  <a:cubicBezTo>
                    <a:pt x="12338" y="12739"/>
                    <a:pt x="12323" y="12735"/>
                    <a:pt x="12309" y="12727"/>
                  </a:cubicBezTo>
                  <a:lnTo>
                    <a:pt x="11660" y="12294"/>
                  </a:lnTo>
                  <a:cubicBezTo>
                    <a:pt x="11624" y="12269"/>
                    <a:pt x="11582" y="12257"/>
                    <a:pt x="11539" y="12257"/>
                  </a:cubicBezTo>
                  <a:cubicBezTo>
                    <a:pt x="11501" y="12257"/>
                    <a:pt x="11463" y="12266"/>
                    <a:pt x="11429" y="12284"/>
                  </a:cubicBezTo>
                  <a:cubicBezTo>
                    <a:pt x="11275" y="12371"/>
                    <a:pt x="11111" y="12438"/>
                    <a:pt x="10938" y="12486"/>
                  </a:cubicBezTo>
                  <a:cubicBezTo>
                    <a:pt x="10861" y="12511"/>
                    <a:pt x="10798" y="12573"/>
                    <a:pt x="10784" y="12655"/>
                  </a:cubicBezTo>
                  <a:lnTo>
                    <a:pt x="10630" y="13420"/>
                  </a:lnTo>
                  <a:cubicBezTo>
                    <a:pt x="10620" y="13458"/>
                    <a:pt x="10587" y="13487"/>
                    <a:pt x="10543" y="13492"/>
                  </a:cubicBezTo>
                  <a:lnTo>
                    <a:pt x="10130" y="13492"/>
                  </a:lnTo>
                  <a:cubicBezTo>
                    <a:pt x="10086" y="13487"/>
                    <a:pt x="10053" y="13458"/>
                    <a:pt x="10043" y="13420"/>
                  </a:cubicBezTo>
                  <a:lnTo>
                    <a:pt x="9889" y="12655"/>
                  </a:lnTo>
                  <a:cubicBezTo>
                    <a:pt x="9875" y="12573"/>
                    <a:pt x="9812" y="12511"/>
                    <a:pt x="9735" y="12486"/>
                  </a:cubicBezTo>
                  <a:cubicBezTo>
                    <a:pt x="9562" y="12438"/>
                    <a:pt x="9398" y="12371"/>
                    <a:pt x="9244" y="12284"/>
                  </a:cubicBezTo>
                  <a:cubicBezTo>
                    <a:pt x="9211" y="12264"/>
                    <a:pt x="9174" y="12255"/>
                    <a:pt x="9136" y="12255"/>
                  </a:cubicBezTo>
                  <a:cubicBezTo>
                    <a:pt x="9093" y="12255"/>
                    <a:pt x="9050" y="12268"/>
                    <a:pt x="9013" y="12294"/>
                  </a:cubicBezTo>
                  <a:lnTo>
                    <a:pt x="8364" y="12727"/>
                  </a:lnTo>
                  <a:cubicBezTo>
                    <a:pt x="8350" y="12735"/>
                    <a:pt x="8335" y="12739"/>
                    <a:pt x="8320" y="12739"/>
                  </a:cubicBezTo>
                  <a:cubicBezTo>
                    <a:pt x="8298" y="12739"/>
                    <a:pt x="8275" y="12730"/>
                    <a:pt x="8258" y="12713"/>
                  </a:cubicBezTo>
                  <a:lnTo>
                    <a:pt x="7959" y="12419"/>
                  </a:lnTo>
                  <a:cubicBezTo>
                    <a:pt x="7931" y="12390"/>
                    <a:pt x="7926" y="12342"/>
                    <a:pt x="7950" y="12308"/>
                  </a:cubicBezTo>
                  <a:lnTo>
                    <a:pt x="8383" y="11664"/>
                  </a:lnTo>
                  <a:cubicBezTo>
                    <a:pt x="8426" y="11591"/>
                    <a:pt x="8431" y="11505"/>
                    <a:pt x="8392" y="11433"/>
                  </a:cubicBezTo>
                  <a:cubicBezTo>
                    <a:pt x="8306" y="11279"/>
                    <a:pt x="8234" y="11110"/>
                    <a:pt x="8186" y="10942"/>
                  </a:cubicBezTo>
                  <a:cubicBezTo>
                    <a:pt x="8166" y="10860"/>
                    <a:pt x="8099" y="10802"/>
                    <a:pt x="8017" y="10783"/>
                  </a:cubicBezTo>
                  <a:lnTo>
                    <a:pt x="7257" y="10634"/>
                  </a:lnTo>
                  <a:cubicBezTo>
                    <a:pt x="7214" y="10624"/>
                    <a:pt x="7185" y="10586"/>
                    <a:pt x="7185" y="10547"/>
                  </a:cubicBezTo>
                  <a:lnTo>
                    <a:pt x="7185" y="10129"/>
                  </a:lnTo>
                  <a:cubicBezTo>
                    <a:pt x="7185" y="10090"/>
                    <a:pt x="7214" y="10052"/>
                    <a:pt x="7257" y="10047"/>
                  </a:cubicBezTo>
                  <a:lnTo>
                    <a:pt x="7300" y="10037"/>
                  </a:lnTo>
                  <a:cubicBezTo>
                    <a:pt x="7585" y="9993"/>
                    <a:pt x="7528" y="9596"/>
                    <a:pt x="7283" y="9596"/>
                  </a:cubicBezTo>
                  <a:cubicBezTo>
                    <a:pt x="7263" y="9596"/>
                    <a:pt x="7241" y="9598"/>
                    <a:pt x="7218" y="9604"/>
                  </a:cubicBezTo>
                  <a:lnTo>
                    <a:pt x="7170" y="9614"/>
                  </a:lnTo>
                  <a:cubicBezTo>
                    <a:pt x="6925" y="9667"/>
                    <a:pt x="6747" y="9878"/>
                    <a:pt x="6747" y="10129"/>
                  </a:cubicBezTo>
                  <a:lnTo>
                    <a:pt x="6747" y="10547"/>
                  </a:lnTo>
                  <a:cubicBezTo>
                    <a:pt x="6747" y="10798"/>
                    <a:pt x="6925" y="11014"/>
                    <a:pt x="7170" y="11062"/>
                  </a:cubicBezTo>
                  <a:lnTo>
                    <a:pt x="7805" y="11187"/>
                  </a:lnTo>
                  <a:cubicBezTo>
                    <a:pt x="7844" y="11303"/>
                    <a:pt x="7892" y="11418"/>
                    <a:pt x="7945" y="11524"/>
                  </a:cubicBezTo>
                  <a:lnTo>
                    <a:pt x="7584" y="12068"/>
                  </a:lnTo>
                  <a:cubicBezTo>
                    <a:pt x="7445" y="12275"/>
                    <a:pt x="7473" y="12554"/>
                    <a:pt x="7651" y="12727"/>
                  </a:cubicBezTo>
                  <a:lnTo>
                    <a:pt x="7945" y="13025"/>
                  </a:lnTo>
                  <a:cubicBezTo>
                    <a:pt x="8047" y="13125"/>
                    <a:pt x="8180" y="13176"/>
                    <a:pt x="8315" y="13176"/>
                  </a:cubicBezTo>
                  <a:cubicBezTo>
                    <a:pt x="8415" y="13176"/>
                    <a:pt x="8516" y="13148"/>
                    <a:pt x="8604" y="13088"/>
                  </a:cubicBezTo>
                  <a:lnTo>
                    <a:pt x="9148" y="12727"/>
                  </a:lnTo>
                  <a:cubicBezTo>
                    <a:pt x="9254" y="12785"/>
                    <a:pt x="9369" y="12828"/>
                    <a:pt x="9485" y="12867"/>
                  </a:cubicBezTo>
                  <a:lnTo>
                    <a:pt x="9610" y="13502"/>
                  </a:lnTo>
                  <a:cubicBezTo>
                    <a:pt x="9663" y="13747"/>
                    <a:pt x="9875" y="13925"/>
                    <a:pt x="10125" y="13925"/>
                  </a:cubicBezTo>
                  <a:lnTo>
                    <a:pt x="10543" y="13925"/>
                  </a:lnTo>
                  <a:cubicBezTo>
                    <a:pt x="10794" y="13925"/>
                    <a:pt x="11010" y="13747"/>
                    <a:pt x="11058" y="13502"/>
                  </a:cubicBezTo>
                  <a:lnTo>
                    <a:pt x="11188" y="12867"/>
                  </a:lnTo>
                  <a:cubicBezTo>
                    <a:pt x="11299" y="12828"/>
                    <a:pt x="11414" y="12780"/>
                    <a:pt x="11520" y="12727"/>
                  </a:cubicBezTo>
                  <a:lnTo>
                    <a:pt x="12064" y="13088"/>
                  </a:lnTo>
                  <a:cubicBezTo>
                    <a:pt x="12152" y="13148"/>
                    <a:pt x="12254" y="13176"/>
                    <a:pt x="12355" y="13176"/>
                  </a:cubicBezTo>
                  <a:cubicBezTo>
                    <a:pt x="12490" y="13176"/>
                    <a:pt x="12624" y="13125"/>
                    <a:pt x="12723" y="13025"/>
                  </a:cubicBezTo>
                  <a:lnTo>
                    <a:pt x="13021" y="12727"/>
                  </a:lnTo>
                  <a:cubicBezTo>
                    <a:pt x="13195" y="12554"/>
                    <a:pt x="13223" y="12275"/>
                    <a:pt x="13084" y="12068"/>
                  </a:cubicBezTo>
                  <a:lnTo>
                    <a:pt x="12723" y="11524"/>
                  </a:lnTo>
                  <a:cubicBezTo>
                    <a:pt x="12781" y="11418"/>
                    <a:pt x="12824" y="11303"/>
                    <a:pt x="12863" y="11187"/>
                  </a:cubicBezTo>
                  <a:lnTo>
                    <a:pt x="13498" y="11062"/>
                  </a:lnTo>
                  <a:cubicBezTo>
                    <a:pt x="13743" y="11014"/>
                    <a:pt x="13921" y="10798"/>
                    <a:pt x="13921" y="10547"/>
                  </a:cubicBezTo>
                  <a:lnTo>
                    <a:pt x="13921" y="10129"/>
                  </a:lnTo>
                  <a:cubicBezTo>
                    <a:pt x="13921" y="9878"/>
                    <a:pt x="13748" y="9662"/>
                    <a:pt x="13503" y="9614"/>
                  </a:cubicBezTo>
                  <a:lnTo>
                    <a:pt x="12867" y="9484"/>
                  </a:lnTo>
                  <a:cubicBezTo>
                    <a:pt x="12829" y="9368"/>
                    <a:pt x="12781" y="9258"/>
                    <a:pt x="12728" y="9147"/>
                  </a:cubicBezTo>
                  <a:lnTo>
                    <a:pt x="13089" y="8608"/>
                  </a:lnTo>
                  <a:cubicBezTo>
                    <a:pt x="13223" y="8396"/>
                    <a:pt x="13199" y="8122"/>
                    <a:pt x="13021" y="7944"/>
                  </a:cubicBezTo>
                  <a:lnTo>
                    <a:pt x="12728" y="7651"/>
                  </a:lnTo>
                  <a:cubicBezTo>
                    <a:pt x="12625" y="7551"/>
                    <a:pt x="12490" y="7499"/>
                    <a:pt x="12354" y="7499"/>
                  </a:cubicBezTo>
                  <a:cubicBezTo>
                    <a:pt x="12255" y="7499"/>
                    <a:pt x="12156" y="7526"/>
                    <a:pt x="12069" y="7583"/>
                  </a:cubicBezTo>
                  <a:lnTo>
                    <a:pt x="11525" y="7944"/>
                  </a:lnTo>
                  <a:cubicBezTo>
                    <a:pt x="11414" y="7891"/>
                    <a:pt x="11304" y="7843"/>
                    <a:pt x="11188" y="7805"/>
                  </a:cubicBezTo>
                  <a:lnTo>
                    <a:pt x="11063" y="7169"/>
                  </a:lnTo>
                  <a:cubicBezTo>
                    <a:pt x="11010" y="6924"/>
                    <a:pt x="10794" y="6751"/>
                    <a:pt x="10548" y="675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59" name="Google Shape;19759;p74"/>
          <p:cNvGrpSpPr/>
          <p:nvPr/>
        </p:nvGrpSpPr>
        <p:grpSpPr>
          <a:xfrm>
            <a:off x="3982979" y="4297378"/>
            <a:ext cx="355540" cy="338230"/>
            <a:chOff x="3982979" y="4297378"/>
            <a:chExt cx="355540" cy="338230"/>
          </a:xfrm>
        </p:grpSpPr>
        <p:sp>
          <p:nvSpPr>
            <p:cNvPr id="19760" name="Google Shape;19760;p74"/>
            <p:cNvSpPr/>
            <p:nvPr/>
          </p:nvSpPr>
          <p:spPr>
            <a:xfrm>
              <a:off x="4004197" y="4302414"/>
              <a:ext cx="276018" cy="276018"/>
            </a:xfrm>
            <a:custGeom>
              <a:rect b="b" l="l" r="r" t="t"/>
              <a:pathLst>
                <a:path extrusionOk="0" h="10524" w="10524">
                  <a:moveTo>
                    <a:pt x="5259" y="0"/>
                  </a:moveTo>
                  <a:cubicBezTo>
                    <a:pt x="2353" y="0"/>
                    <a:pt x="0" y="2358"/>
                    <a:pt x="0" y="5264"/>
                  </a:cubicBezTo>
                  <a:cubicBezTo>
                    <a:pt x="0" y="8170"/>
                    <a:pt x="2353" y="10523"/>
                    <a:pt x="5259" y="10523"/>
                  </a:cubicBezTo>
                  <a:cubicBezTo>
                    <a:pt x="8166" y="10523"/>
                    <a:pt x="10523" y="8170"/>
                    <a:pt x="10523" y="5264"/>
                  </a:cubicBezTo>
                  <a:cubicBezTo>
                    <a:pt x="10523" y="2358"/>
                    <a:pt x="8166" y="0"/>
                    <a:pt x="525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1" name="Google Shape;19761;p74"/>
            <p:cNvSpPr/>
            <p:nvPr/>
          </p:nvSpPr>
          <p:spPr>
            <a:xfrm>
              <a:off x="4030687" y="4328904"/>
              <a:ext cx="223012" cy="223012"/>
            </a:xfrm>
            <a:custGeom>
              <a:rect b="b" l="l" r="r" t="t"/>
              <a:pathLst>
                <a:path extrusionOk="0" h="8503" w="8503">
                  <a:moveTo>
                    <a:pt x="4249" y="1"/>
                  </a:moveTo>
                  <a:cubicBezTo>
                    <a:pt x="1906" y="1"/>
                    <a:pt x="1" y="1906"/>
                    <a:pt x="1" y="4254"/>
                  </a:cubicBezTo>
                  <a:cubicBezTo>
                    <a:pt x="1" y="6597"/>
                    <a:pt x="1906" y="8503"/>
                    <a:pt x="4249" y="8503"/>
                  </a:cubicBezTo>
                  <a:cubicBezTo>
                    <a:pt x="6597" y="8503"/>
                    <a:pt x="8503" y="6597"/>
                    <a:pt x="8503" y="4254"/>
                  </a:cubicBezTo>
                  <a:cubicBezTo>
                    <a:pt x="8503" y="1906"/>
                    <a:pt x="6597" y="1"/>
                    <a:pt x="4249"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74"/>
            <p:cNvSpPr/>
            <p:nvPr/>
          </p:nvSpPr>
          <p:spPr>
            <a:xfrm>
              <a:off x="4089882" y="4334333"/>
              <a:ext cx="104648" cy="212285"/>
            </a:xfrm>
            <a:custGeom>
              <a:rect b="b" l="l" r="r" t="t"/>
              <a:pathLst>
                <a:path extrusionOk="0" h="8094" w="3990">
                  <a:moveTo>
                    <a:pt x="1992" y="0"/>
                  </a:moveTo>
                  <a:cubicBezTo>
                    <a:pt x="1771" y="0"/>
                    <a:pt x="1588" y="179"/>
                    <a:pt x="1588" y="405"/>
                  </a:cubicBezTo>
                  <a:lnTo>
                    <a:pt x="1588" y="963"/>
                  </a:lnTo>
                  <a:cubicBezTo>
                    <a:pt x="669" y="1078"/>
                    <a:pt x="0" y="1882"/>
                    <a:pt x="58" y="2806"/>
                  </a:cubicBezTo>
                  <a:cubicBezTo>
                    <a:pt x="111" y="3730"/>
                    <a:pt x="876" y="4451"/>
                    <a:pt x="1800" y="4451"/>
                  </a:cubicBezTo>
                  <a:lnTo>
                    <a:pt x="2185" y="4451"/>
                  </a:lnTo>
                  <a:cubicBezTo>
                    <a:pt x="2704" y="4451"/>
                    <a:pt x="3128" y="4875"/>
                    <a:pt x="3128" y="5394"/>
                  </a:cubicBezTo>
                  <a:cubicBezTo>
                    <a:pt x="3128" y="5914"/>
                    <a:pt x="2704" y="6333"/>
                    <a:pt x="2185" y="6333"/>
                  </a:cubicBezTo>
                  <a:lnTo>
                    <a:pt x="1607" y="6333"/>
                  </a:lnTo>
                  <a:cubicBezTo>
                    <a:pt x="1194" y="6333"/>
                    <a:pt x="862" y="6001"/>
                    <a:pt x="862" y="5587"/>
                  </a:cubicBezTo>
                  <a:cubicBezTo>
                    <a:pt x="862" y="5361"/>
                    <a:pt x="679" y="5183"/>
                    <a:pt x="457" y="5183"/>
                  </a:cubicBezTo>
                  <a:cubicBezTo>
                    <a:pt x="231" y="5183"/>
                    <a:pt x="48" y="5361"/>
                    <a:pt x="48" y="5587"/>
                  </a:cubicBezTo>
                  <a:cubicBezTo>
                    <a:pt x="53" y="6439"/>
                    <a:pt x="736" y="7131"/>
                    <a:pt x="1588" y="7141"/>
                  </a:cubicBezTo>
                  <a:lnTo>
                    <a:pt x="1588" y="7690"/>
                  </a:lnTo>
                  <a:cubicBezTo>
                    <a:pt x="1588" y="7911"/>
                    <a:pt x="1771" y="8094"/>
                    <a:pt x="1992" y="8094"/>
                  </a:cubicBezTo>
                  <a:cubicBezTo>
                    <a:pt x="2218" y="8094"/>
                    <a:pt x="2396" y="7911"/>
                    <a:pt x="2396" y="7690"/>
                  </a:cubicBezTo>
                  <a:lnTo>
                    <a:pt x="2396" y="7131"/>
                  </a:lnTo>
                  <a:cubicBezTo>
                    <a:pt x="3316" y="7016"/>
                    <a:pt x="3989" y="6208"/>
                    <a:pt x="3931" y="5284"/>
                  </a:cubicBezTo>
                  <a:cubicBezTo>
                    <a:pt x="3874" y="4365"/>
                    <a:pt x="3109" y="3643"/>
                    <a:pt x="2185" y="3643"/>
                  </a:cubicBezTo>
                  <a:lnTo>
                    <a:pt x="1800" y="3643"/>
                  </a:lnTo>
                  <a:cubicBezTo>
                    <a:pt x="1280" y="3643"/>
                    <a:pt x="862" y="3220"/>
                    <a:pt x="862" y="2700"/>
                  </a:cubicBezTo>
                  <a:cubicBezTo>
                    <a:pt x="862" y="2180"/>
                    <a:pt x="1280" y="1757"/>
                    <a:pt x="1800" y="1757"/>
                  </a:cubicBezTo>
                  <a:lnTo>
                    <a:pt x="2377" y="1757"/>
                  </a:lnTo>
                  <a:cubicBezTo>
                    <a:pt x="2791" y="1762"/>
                    <a:pt x="3128" y="2094"/>
                    <a:pt x="3128" y="2507"/>
                  </a:cubicBezTo>
                  <a:lnTo>
                    <a:pt x="3128" y="2892"/>
                  </a:lnTo>
                  <a:cubicBezTo>
                    <a:pt x="3128" y="3114"/>
                    <a:pt x="3311" y="3297"/>
                    <a:pt x="3532" y="3297"/>
                  </a:cubicBezTo>
                  <a:cubicBezTo>
                    <a:pt x="3753" y="3297"/>
                    <a:pt x="3936" y="3114"/>
                    <a:pt x="3936" y="2892"/>
                  </a:cubicBezTo>
                  <a:lnTo>
                    <a:pt x="3936" y="2507"/>
                  </a:lnTo>
                  <a:cubicBezTo>
                    <a:pt x="3936" y="1656"/>
                    <a:pt x="3248" y="963"/>
                    <a:pt x="2396" y="948"/>
                  </a:cubicBezTo>
                  <a:lnTo>
                    <a:pt x="2396" y="405"/>
                  </a:lnTo>
                  <a:cubicBezTo>
                    <a:pt x="2396" y="179"/>
                    <a:pt x="2218" y="0"/>
                    <a:pt x="199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74"/>
            <p:cNvSpPr/>
            <p:nvPr/>
          </p:nvSpPr>
          <p:spPr>
            <a:xfrm>
              <a:off x="4183147" y="4482859"/>
              <a:ext cx="150205" cy="147818"/>
            </a:xfrm>
            <a:custGeom>
              <a:rect b="b" l="l" r="r" t="t"/>
              <a:pathLst>
                <a:path extrusionOk="0" h="5636" w="5727">
                  <a:moveTo>
                    <a:pt x="2857" y="2024"/>
                  </a:moveTo>
                  <a:cubicBezTo>
                    <a:pt x="3273" y="2024"/>
                    <a:pt x="3671" y="2347"/>
                    <a:pt x="3671" y="2835"/>
                  </a:cubicBezTo>
                  <a:cubicBezTo>
                    <a:pt x="3671" y="3282"/>
                    <a:pt x="3311" y="3643"/>
                    <a:pt x="2863" y="3643"/>
                  </a:cubicBezTo>
                  <a:cubicBezTo>
                    <a:pt x="2141" y="3643"/>
                    <a:pt x="1780" y="2772"/>
                    <a:pt x="2290" y="2262"/>
                  </a:cubicBezTo>
                  <a:cubicBezTo>
                    <a:pt x="2455" y="2097"/>
                    <a:pt x="2658" y="2024"/>
                    <a:pt x="2857" y="2024"/>
                  </a:cubicBezTo>
                  <a:close/>
                  <a:moveTo>
                    <a:pt x="2459" y="1"/>
                  </a:moveTo>
                  <a:lnTo>
                    <a:pt x="2276" y="896"/>
                  </a:lnTo>
                  <a:cubicBezTo>
                    <a:pt x="2204" y="920"/>
                    <a:pt x="2132" y="944"/>
                    <a:pt x="2060" y="973"/>
                  </a:cubicBezTo>
                  <a:lnTo>
                    <a:pt x="1347" y="405"/>
                  </a:lnTo>
                  <a:lnTo>
                    <a:pt x="727" y="925"/>
                  </a:lnTo>
                  <a:lnTo>
                    <a:pt x="1169" y="1728"/>
                  </a:lnTo>
                  <a:cubicBezTo>
                    <a:pt x="1126" y="1791"/>
                    <a:pt x="1088" y="1853"/>
                    <a:pt x="1054" y="1926"/>
                  </a:cubicBezTo>
                  <a:lnTo>
                    <a:pt x="140" y="1945"/>
                  </a:lnTo>
                  <a:lnTo>
                    <a:pt x="0" y="2744"/>
                  </a:lnTo>
                  <a:lnTo>
                    <a:pt x="847" y="3076"/>
                  </a:lnTo>
                  <a:cubicBezTo>
                    <a:pt x="857" y="3148"/>
                    <a:pt x="871" y="3225"/>
                    <a:pt x="890" y="3297"/>
                  </a:cubicBezTo>
                  <a:lnTo>
                    <a:pt x="202" y="3898"/>
                  </a:lnTo>
                  <a:lnTo>
                    <a:pt x="606" y="4601"/>
                  </a:lnTo>
                  <a:lnTo>
                    <a:pt x="1472" y="4307"/>
                  </a:lnTo>
                  <a:cubicBezTo>
                    <a:pt x="1530" y="4360"/>
                    <a:pt x="1588" y="4408"/>
                    <a:pt x="1646" y="4457"/>
                  </a:cubicBezTo>
                  <a:lnTo>
                    <a:pt x="1511" y="5356"/>
                  </a:lnTo>
                  <a:lnTo>
                    <a:pt x="2271" y="5635"/>
                  </a:lnTo>
                  <a:lnTo>
                    <a:pt x="2748" y="4851"/>
                  </a:lnTo>
                  <a:cubicBezTo>
                    <a:pt x="2781" y="4851"/>
                    <a:pt x="2820" y="4856"/>
                    <a:pt x="2858" y="4856"/>
                  </a:cubicBezTo>
                  <a:cubicBezTo>
                    <a:pt x="2897" y="4856"/>
                    <a:pt x="2935" y="4856"/>
                    <a:pt x="2974" y="4851"/>
                  </a:cubicBezTo>
                  <a:lnTo>
                    <a:pt x="3450" y="5635"/>
                  </a:lnTo>
                  <a:lnTo>
                    <a:pt x="4210" y="5356"/>
                  </a:lnTo>
                  <a:lnTo>
                    <a:pt x="4071" y="4457"/>
                  </a:lnTo>
                  <a:cubicBezTo>
                    <a:pt x="4133" y="4408"/>
                    <a:pt x="4191" y="4360"/>
                    <a:pt x="4244" y="4307"/>
                  </a:cubicBezTo>
                  <a:lnTo>
                    <a:pt x="5110" y="4601"/>
                  </a:lnTo>
                  <a:lnTo>
                    <a:pt x="5519" y="3898"/>
                  </a:lnTo>
                  <a:lnTo>
                    <a:pt x="4831" y="3297"/>
                  </a:lnTo>
                  <a:cubicBezTo>
                    <a:pt x="4850" y="3225"/>
                    <a:pt x="4865" y="3148"/>
                    <a:pt x="4874" y="3076"/>
                  </a:cubicBezTo>
                  <a:lnTo>
                    <a:pt x="5726" y="2744"/>
                  </a:lnTo>
                  <a:lnTo>
                    <a:pt x="5582" y="1945"/>
                  </a:lnTo>
                  <a:lnTo>
                    <a:pt x="4672" y="1926"/>
                  </a:lnTo>
                  <a:cubicBezTo>
                    <a:pt x="4634" y="1853"/>
                    <a:pt x="4595" y="1791"/>
                    <a:pt x="4557" y="1728"/>
                  </a:cubicBezTo>
                  <a:lnTo>
                    <a:pt x="4995" y="925"/>
                  </a:lnTo>
                  <a:lnTo>
                    <a:pt x="4374" y="405"/>
                  </a:lnTo>
                  <a:lnTo>
                    <a:pt x="3662" y="973"/>
                  </a:lnTo>
                  <a:cubicBezTo>
                    <a:pt x="3590" y="944"/>
                    <a:pt x="3517" y="920"/>
                    <a:pt x="3445" y="896"/>
                  </a:cubicBezTo>
                  <a:lnTo>
                    <a:pt x="3267" y="1"/>
                  </a:ln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74"/>
            <p:cNvSpPr/>
            <p:nvPr/>
          </p:nvSpPr>
          <p:spPr>
            <a:xfrm>
              <a:off x="4183252" y="4493481"/>
              <a:ext cx="46606" cy="110051"/>
            </a:xfrm>
            <a:custGeom>
              <a:rect b="b" l="l" r="r" t="t"/>
              <a:pathLst>
                <a:path extrusionOk="0" h="4196" w="1777">
                  <a:moveTo>
                    <a:pt x="1348" y="0"/>
                  </a:moveTo>
                  <a:lnTo>
                    <a:pt x="727" y="520"/>
                  </a:lnTo>
                  <a:lnTo>
                    <a:pt x="1170" y="1323"/>
                  </a:lnTo>
                  <a:cubicBezTo>
                    <a:pt x="1127" y="1386"/>
                    <a:pt x="1088" y="1453"/>
                    <a:pt x="1055" y="1521"/>
                  </a:cubicBezTo>
                  <a:lnTo>
                    <a:pt x="140" y="1540"/>
                  </a:lnTo>
                  <a:lnTo>
                    <a:pt x="1" y="2339"/>
                  </a:lnTo>
                  <a:lnTo>
                    <a:pt x="853" y="2671"/>
                  </a:lnTo>
                  <a:cubicBezTo>
                    <a:pt x="857" y="2748"/>
                    <a:pt x="872" y="2820"/>
                    <a:pt x="891" y="2897"/>
                  </a:cubicBezTo>
                  <a:lnTo>
                    <a:pt x="203" y="3498"/>
                  </a:lnTo>
                  <a:lnTo>
                    <a:pt x="607" y="4196"/>
                  </a:lnTo>
                  <a:lnTo>
                    <a:pt x="1117" y="4027"/>
                  </a:lnTo>
                  <a:lnTo>
                    <a:pt x="809" y="3498"/>
                  </a:lnTo>
                  <a:lnTo>
                    <a:pt x="1497" y="2897"/>
                  </a:lnTo>
                  <a:cubicBezTo>
                    <a:pt x="1478" y="2820"/>
                    <a:pt x="1468" y="2748"/>
                    <a:pt x="1459" y="2671"/>
                  </a:cubicBezTo>
                  <a:lnTo>
                    <a:pt x="607" y="2339"/>
                  </a:lnTo>
                  <a:lnTo>
                    <a:pt x="747" y="1540"/>
                  </a:lnTo>
                  <a:lnTo>
                    <a:pt x="1661" y="1521"/>
                  </a:lnTo>
                  <a:cubicBezTo>
                    <a:pt x="1695" y="1453"/>
                    <a:pt x="1733" y="1386"/>
                    <a:pt x="1776" y="1323"/>
                  </a:cubicBezTo>
                  <a:lnTo>
                    <a:pt x="1339" y="520"/>
                  </a:lnTo>
                  <a:lnTo>
                    <a:pt x="1661" y="250"/>
                  </a:lnTo>
                  <a:lnTo>
                    <a:pt x="1348" y="0"/>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5" name="Google Shape;19765;p74"/>
            <p:cNvSpPr/>
            <p:nvPr/>
          </p:nvSpPr>
          <p:spPr>
            <a:xfrm>
              <a:off x="4243969" y="4482990"/>
              <a:ext cx="19592" cy="25519"/>
            </a:xfrm>
            <a:custGeom>
              <a:rect b="b" l="l" r="r" t="t"/>
              <a:pathLst>
                <a:path extrusionOk="0" h="973" w="747">
                  <a:moveTo>
                    <a:pt x="140" y="1"/>
                  </a:moveTo>
                  <a:lnTo>
                    <a:pt x="0" y="689"/>
                  </a:lnTo>
                  <a:lnTo>
                    <a:pt x="352" y="973"/>
                  </a:lnTo>
                  <a:cubicBezTo>
                    <a:pt x="424" y="944"/>
                    <a:pt x="496" y="915"/>
                    <a:pt x="568" y="896"/>
                  </a:cubicBezTo>
                  <a:lnTo>
                    <a:pt x="746" y="1"/>
                  </a:ln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6" name="Google Shape;19766;p74"/>
            <p:cNvSpPr/>
            <p:nvPr/>
          </p:nvSpPr>
          <p:spPr>
            <a:xfrm>
              <a:off x="4222751" y="4595952"/>
              <a:ext cx="22870" cy="34725"/>
            </a:xfrm>
            <a:custGeom>
              <a:rect b="b" l="l" r="r" t="t"/>
              <a:pathLst>
                <a:path extrusionOk="0" h="1324" w="872">
                  <a:moveTo>
                    <a:pt x="574" y="0"/>
                  </a:moveTo>
                  <a:lnTo>
                    <a:pt x="141" y="145"/>
                  </a:lnTo>
                  <a:lnTo>
                    <a:pt x="1" y="1049"/>
                  </a:lnTo>
                  <a:lnTo>
                    <a:pt x="766" y="1323"/>
                  </a:lnTo>
                  <a:lnTo>
                    <a:pt x="872" y="1145"/>
                  </a:lnTo>
                  <a:lnTo>
                    <a:pt x="612" y="1049"/>
                  </a:lnTo>
                  <a:lnTo>
                    <a:pt x="747" y="145"/>
                  </a:lnTo>
                  <a:cubicBezTo>
                    <a:pt x="689" y="101"/>
                    <a:pt x="631" y="48"/>
                    <a:pt x="574"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7" name="Google Shape;19767;p74"/>
            <p:cNvSpPr/>
            <p:nvPr/>
          </p:nvSpPr>
          <p:spPr>
            <a:xfrm>
              <a:off x="4209296" y="4520102"/>
              <a:ext cx="86813" cy="74355"/>
            </a:xfrm>
            <a:custGeom>
              <a:rect b="b" l="l" r="r" t="t"/>
              <a:pathLst>
                <a:path extrusionOk="0" h="2835" w="3310">
                  <a:moveTo>
                    <a:pt x="1889" y="604"/>
                  </a:moveTo>
                  <a:cubicBezTo>
                    <a:pt x="2305" y="604"/>
                    <a:pt x="2703" y="927"/>
                    <a:pt x="2703" y="1415"/>
                  </a:cubicBezTo>
                  <a:cubicBezTo>
                    <a:pt x="2703" y="1862"/>
                    <a:pt x="2342" y="2223"/>
                    <a:pt x="1895" y="2223"/>
                  </a:cubicBezTo>
                  <a:cubicBezTo>
                    <a:pt x="1173" y="2223"/>
                    <a:pt x="812" y="1352"/>
                    <a:pt x="1322" y="842"/>
                  </a:cubicBezTo>
                  <a:cubicBezTo>
                    <a:pt x="1487" y="677"/>
                    <a:pt x="1690" y="604"/>
                    <a:pt x="1889" y="604"/>
                  </a:cubicBezTo>
                  <a:close/>
                  <a:moveTo>
                    <a:pt x="1889" y="0"/>
                  </a:moveTo>
                  <a:cubicBezTo>
                    <a:pt x="627" y="0"/>
                    <a:pt x="1" y="1527"/>
                    <a:pt x="894" y="2416"/>
                  </a:cubicBezTo>
                  <a:cubicBezTo>
                    <a:pt x="1182" y="2705"/>
                    <a:pt x="1536" y="2835"/>
                    <a:pt x="1884" y="2835"/>
                  </a:cubicBezTo>
                  <a:cubicBezTo>
                    <a:pt x="2611" y="2835"/>
                    <a:pt x="3310" y="2268"/>
                    <a:pt x="3310" y="1415"/>
                  </a:cubicBezTo>
                  <a:cubicBezTo>
                    <a:pt x="3310" y="631"/>
                    <a:pt x="2674" y="0"/>
                    <a:pt x="1895" y="0"/>
                  </a:cubicBezTo>
                  <a:cubicBezTo>
                    <a:pt x="1893" y="0"/>
                    <a:pt x="1891" y="0"/>
                    <a:pt x="1889" y="0"/>
                  </a:cubicBezTo>
                  <a:close/>
                </a:path>
              </a:pathLst>
            </a:custGeom>
            <a:solidFill>
              <a:srgbClr val="92A3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8" name="Google Shape;19768;p74"/>
            <p:cNvSpPr/>
            <p:nvPr/>
          </p:nvSpPr>
          <p:spPr>
            <a:xfrm>
              <a:off x="4083824" y="4329796"/>
              <a:ext cx="116765" cy="221255"/>
            </a:xfrm>
            <a:custGeom>
              <a:rect b="b" l="l" r="r" t="t"/>
              <a:pathLst>
                <a:path extrusionOk="0" h="8436" w="4452">
                  <a:moveTo>
                    <a:pt x="2226" y="371"/>
                  </a:moveTo>
                  <a:cubicBezTo>
                    <a:pt x="2329" y="371"/>
                    <a:pt x="2433" y="438"/>
                    <a:pt x="2440" y="573"/>
                  </a:cubicBezTo>
                  <a:lnTo>
                    <a:pt x="2440" y="1121"/>
                  </a:lnTo>
                  <a:cubicBezTo>
                    <a:pt x="2440" y="1227"/>
                    <a:pt x="2522" y="1309"/>
                    <a:pt x="2627" y="1309"/>
                  </a:cubicBezTo>
                  <a:cubicBezTo>
                    <a:pt x="3373" y="1323"/>
                    <a:pt x="3975" y="1930"/>
                    <a:pt x="3980" y="2680"/>
                  </a:cubicBezTo>
                  <a:lnTo>
                    <a:pt x="3980" y="3065"/>
                  </a:lnTo>
                  <a:cubicBezTo>
                    <a:pt x="3972" y="3200"/>
                    <a:pt x="3868" y="3267"/>
                    <a:pt x="3763" y="3267"/>
                  </a:cubicBezTo>
                  <a:cubicBezTo>
                    <a:pt x="3658" y="3267"/>
                    <a:pt x="3554" y="3200"/>
                    <a:pt x="3547" y="3065"/>
                  </a:cubicBezTo>
                  <a:lnTo>
                    <a:pt x="3547" y="2680"/>
                  </a:lnTo>
                  <a:cubicBezTo>
                    <a:pt x="3547" y="2161"/>
                    <a:pt x="3128" y="1742"/>
                    <a:pt x="2608" y="1742"/>
                  </a:cubicBezTo>
                  <a:lnTo>
                    <a:pt x="2031" y="1742"/>
                  </a:lnTo>
                  <a:cubicBezTo>
                    <a:pt x="1405" y="1742"/>
                    <a:pt x="900" y="2247"/>
                    <a:pt x="900" y="2873"/>
                  </a:cubicBezTo>
                  <a:cubicBezTo>
                    <a:pt x="900" y="3498"/>
                    <a:pt x="1405" y="4004"/>
                    <a:pt x="2031" y="4004"/>
                  </a:cubicBezTo>
                  <a:lnTo>
                    <a:pt x="2416" y="4004"/>
                  </a:lnTo>
                  <a:cubicBezTo>
                    <a:pt x="3229" y="4023"/>
                    <a:pt x="3888" y="4663"/>
                    <a:pt x="3936" y="5471"/>
                  </a:cubicBezTo>
                  <a:cubicBezTo>
                    <a:pt x="3984" y="6280"/>
                    <a:pt x="3407" y="6992"/>
                    <a:pt x="2608" y="7112"/>
                  </a:cubicBezTo>
                  <a:cubicBezTo>
                    <a:pt x="2512" y="7126"/>
                    <a:pt x="2440" y="7203"/>
                    <a:pt x="2440" y="7300"/>
                  </a:cubicBezTo>
                  <a:lnTo>
                    <a:pt x="2440" y="7863"/>
                  </a:lnTo>
                  <a:cubicBezTo>
                    <a:pt x="2447" y="8012"/>
                    <a:pt x="2335" y="8086"/>
                    <a:pt x="2223" y="8086"/>
                  </a:cubicBezTo>
                  <a:cubicBezTo>
                    <a:pt x="2111" y="8086"/>
                    <a:pt x="2000" y="8012"/>
                    <a:pt x="2007" y="7863"/>
                  </a:cubicBezTo>
                  <a:lnTo>
                    <a:pt x="2007" y="7314"/>
                  </a:lnTo>
                  <a:cubicBezTo>
                    <a:pt x="2012" y="7208"/>
                    <a:pt x="1925" y="7126"/>
                    <a:pt x="1824" y="7126"/>
                  </a:cubicBezTo>
                  <a:cubicBezTo>
                    <a:pt x="1073" y="7112"/>
                    <a:pt x="472" y="6506"/>
                    <a:pt x="472" y="5755"/>
                  </a:cubicBezTo>
                  <a:cubicBezTo>
                    <a:pt x="479" y="5620"/>
                    <a:pt x="582" y="5553"/>
                    <a:pt x="686" y="5553"/>
                  </a:cubicBezTo>
                  <a:cubicBezTo>
                    <a:pt x="789" y="5553"/>
                    <a:pt x="893" y="5620"/>
                    <a:pt x="900" y="5755"/>
                  </a:cubicBezTo>
                  <a:cubicBezTo>
                    <a:pt x="900" y="6275"/>
                    <a:pt x="1323" y="6693"/>
                    <a:pt x="1838" y="6693"/>
                  </a:cubicBezTo>
                  <a:lnTo>
                    <a:pt x="2416" y="6693"/>
                  </a:lnTo>
                  <a:cubicBezTo>
                    <a:pt x="3041" y="6693"/>
                    <a:pt x="3547" y="6188"/>
                    <a:pt x="3547" y="5563"/>
                  </a:cubicBezTo>
                  <a:cubicBezTo>
                    <a:pt x="3547" y="4937"/>
                    <a:pt x="3041" y="4432"/>
                    <a:pt x="2416" y="4432"/>
                  </a:cubicBezTo>
                  <a:lnTo>
                    <a:pt x="2031" y="4432"/>
                  </a:lnTo>
                  <a:cubicBezTo>
                    <a:pt x="1222" y="4413"/>
                    <a:pt x="563" y="3773"/>
                    <a:pt x="510" y="2964"/>
                  </a:cubicBezTo>
                  <a:cubicBezTo>
                    <a:pt x="462" y="2156"/>
                    <a:pt x="1040" y="1444"/>
                    <a:pt x="1843" y="1323"/>
                  </a:cubicBezTo>
                  <a:cubicBezTo>
                    <a:pt x="1939" y="1309"/>
                    <a:pt x="2012" y="1232"/>
                    <a:pt x="2012" y="1136"/>
                  </a:cubicBezTo>
                  <a:lnTo>
                    <a:pt x="2012" y="573"/>
                  </a:lnTo>
                  <a:cubicBezTo>
                    <a:pt x="2019" y="438"/>
                    <a:pt x="2122" y="371"/>
                    <a:pt x="2226" y="371"/>
                  </a:cubicBezTo>
                  <a:close/>
                  <a:moveTo>
                    <a:pt x="2223" y="0"/>
                  </a:moveTo>
                  <a:cubicBezTo>
                    <a:pt x="1906" y="0"/>
                    <a:pt x="1641" y="255"/>
                    <a:pt x="1631" y="573"/>
                  </a:cubicBezTo>
                  <a:lnTo>
                    <a:pt x="1631" y="972"/>
                  </a:lnTo>
                  <a:cubicBezTo>
                    <a:pt x="659" y="1179"/>
                    <a:pt x="0" y="2084"/>
                    <a:pt x="101" y="3075"/>
                  </a:cubicBezTo>
                  <a:cubicBezTo>
                    <a:pt x="207" y="4061"/>
                    <a:pt x="1040" y="4812"/>
                    <a:pt x="2031" y="4812"/>
                  </a:cubicBezTo>
                  <a:lnTo>
                    <a:pt x="2416" y="4812"/>
                  </a:lnTo>
                  <a:cubicBezTo>
                    <a:pt x="2834" y="4812"/>
                    <a:pt x="3166" y="5149"/>
                    <a:pt x="3166" y="5563"/>
                  </a:cubicBezTo>
                  <a:cubicBezTo>
                    <a:pt x="3166" y="5981"/>
                    <a:pt x="2834" y="6318"/>
                    <a:pt x="2416" y="6318"/>
                  </a:cubicBezTo>
                  <a:lnTo>
                    <a:pt x="1838" y="6318"/>
                  </a:lnTo>
                  <a:cubicBezTo>
                    <a:pt x="1530" y="6313"/>
                    <a:pt x="1280" y="6063"/>
                    <a:pt x="1280" y="5755"/>
                  </a:cubicBezTo>
                  <a:cubicBezTo>
                    <a:pt x="1290" y="5418"/>
                    <a:pt x="1020" y="5144"/>
                    <a:pt x="688" y="5144"/>
                  </a:cubicBezTo>
                  <a:cubicBezTo>
                    <a:pt x="352" y="5144"/>
                    <a:pt x="82" y="5418"/>
                    <a:pt x="92" y="5755"/>
                  </a:cubicBezTo>
                  <a:cubicBezTo>
                    <a:pt x="96" y="6640"/>
                    <a:pt x="756" y="7381"/>
                    <a:pt x="1631" y="7492"/>
                  </a:cubicBezTo>
                  <a:lnTo>
                    <a:pt x="1631" y="7863"/>
                  </a:lnTo>
                  <a:cubicBezTo>
                    <a:pt x="1641" y="8180"/>
                    <a:pt x="1906" y="8435"/>
                    <a:pt x="2223" y="8435"/>
                  </a:cubicBezTo>
                  <a:cubicBezTo>
                    <a:pt x="2546" y="8435"/>
                    <a:pt x="2810" y="8180"/>
                    <a:pt x="2820" y="7863"/>
                  </a:cubicBezTo>
                  <a:lnTo>
                    <a:pt x="2820" y="7463"/>
                  </a:lnTo>
                  <a:cubicBezTo>
                    <a:pt x="3792" y="7256"/>
                    <a:pt x="4451" y="6352"/>
                    <a:pt x="4345" y="5361"/>
                  </a:cubicBezTo>
                  <a:cubicBezTo>
                    <a:pt x="4244" y="4374"/>
                    <a:pt x="3412" y="3624"/>
                    <a:pt x="2416" y="3624"/>
                  </a:cubicBezTo>
                  <a:lnTo>
                    <a:pt x="2031" y="3624"/>
                  </a:lnTo>
                  <a:cubicBezTo>
                    <a:pt x="1617" y="3624"/>
                    <a:pt x="1280" y="3287"/>
                    <a:pt x="1280" y="2873"/>
                  </a:cubicBezTo>
                  <a:cubicBezTo>
                    <a:pt x="1280" y="2454"/>
                    <a:pt x="1617" y="2122"/>
                    <a:pt x="2031" y="2122"/>
                  </a:cubicBezTo>
                  <a:lnTo>
                    <a:pt x="2608" y="2122"/>
                  </a:lnTo>
                  <a:cubicBezTo>
                    <a:pt x="2916" y="2122"/>
                    <a:pt x="3166" y="2372"/>
                    <a:pt x="3171" y="2680"/>
                  </a:cubicBezTo>
                  <a:lnTo>
                    <a:pt x="3171" y="3065"/>
                  </a:lnTo>
                  <a:cubicBezTo>
                    <a:pt x="3157" y="3397"/>
                    <a:pt x="3426" y="3676"/>
                    <a:pt x="3763" y="3676"/>
                  </a:cubicBezTo>
                  <a:cubicBezTo>
                    <a:pt x="4100" y="3676"/>
                    <a:pt x="4369" y="3397"/>
                    <a:pt x="4360" y="3065"/>
                  </a:cubicBezTo>
                  <a:lnTo>
                    <a:pt x="4360" y="2680"/>
                  </a:lnTo>
                  <a:cubicBezTo>
                    <a:pt x="4355" y="1795"/>
                    <a:pt x="3696" y="1054"/>
                    <a:pt x="2820" y="943"/>
                  </a:cubicBezTo>
                  <a:lnTo>
                    <a:pt x="2820" y="573"/>
                  </a:lnTo>
                  <a:cubicBezTo>
                    <a:pt x="2810" y="255"/>
                    <a:pt x="2546" y="0"/>
                    <a:pt x="22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9" name="Google Shape;19769;p74"/>
            <p:cNvSpPr/>
            <p:nvPr/>
          </p:nvSpPr>
          <p:spPr>
            <a:xfrm>
              <a:off x="4223144" y="4530961"/>
              <a:ext cx="61346" cy="52560"/>
            </a:xfrm>
            <a:custGeom>
              <a:rect b="b" l="l" r="r" t="t"/>
              <a:pathLst>
                <a:path extrusionOk="0" h="2004" w="2339">
                  <a:moveTo>
                    <a:pt x="1335" y="380"/>
                  </a:moveTo>
                  <a:cubicBezTo>
                    <a:pt x="1653" y="380"/>
                    <a:pt x="1959" y="627"/>
                    <a:pt x="1959" y="1001"/>
                  </a:cubicBezTo>
                  <a:cubicBezTo>
                    <a:pt x="1959" y="1343"/>
                    <a:pt x="1680" y="1622"/>
                    <a:pt x="1338" y="1622"/>
                  </a:cubicBezTo>
                  <a:cubicBezTo>
                    <a:pt x="785" y="1622"/>
                    <a:pt x="510" y="953"/>
                    <a:pt x="900" y="563"/>
                  </a:cubicBezTo>
                  <a:cubicBezTo>
                    <a:pt x="1026" y="437"/>
                    <a:pt x="1182" y="380"/>
                    <a:pt x="1335" y="380"/>
                  </a:cubicBezTo>
                  <a:close/>
                  <a:moveTo>
                    <a:pt x="1338" y="0"/>
                  </a:moveTo>
                  <a:cubicBezTo>
                    <a:pt x="448" y="0"/>
                    <a:pt x="0" y="1078"/>
                    <a:pt x="631" y="1708"/>
                  </a:cubicBezTo>
                  <a:cubicBezTo>
                    <a:pt x="834" y="1912"/>
                    <a:pt x="1085" y="2003"/>
                    <a:pt x="1331" y="2003"/>
                  </a:cubicBezTo>
                  <a:cubicBezTo>
                    <a:pt x="1845" y="2003"/>
                    <a:pt x="2339" y="1603"/>
                    <a:pt x="2339" y="1001"/>
                  </a:cubicBezTo>
                  <a:cubicBezTo>
                    <a:pt x="2339" y="448"/>
                    <a:pt x="1891" y="0"/>
                    <a:pt x="1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0" name="Google Shape;19770;p74"/>
            <p:cNvSpPr/>
            <p:nvPr/>
          </p:nvSpPr>
          <p:spPr>
            <a:xfrm>
              <a:off x="3982979" y="4297378"/>
              <a:ext cx="355540" cy="338230"/>
            </a:xfrm>
            <a:custGeom>
              <a:rect b="b" l="l" r="r" t="t"/>
              <a:pathLst>
                <a:path extrusionOk="0" h="12896" w="13556">
                  <a:moveTo>
                    <a:pt x="10745" y="7261"/>
                  </a:moveTo>
                  <a:lnTo>
                    <a:pt x="10894" y="8006"/>
                  </a:lnTo>
                  <a:cubicBezTo>
                    <a:pt x="10909" y="8074"/>
                    <a:pt x="10957" y="8127"/>
                    <a:pt x="11024" y="8151"/>
                  </a:cubicBezTo>
                  <a:cubicBezTo>
                    <a:pt x="11092" y="8170"/>
                    <a:pt x="11154" y="8189"/>
                    <a:pt x="11217" y="8218"/>
                  </a:cubicBezTo>
                  <a:cubicBezTo>
                    <a:pt x="11243" y="8229"/>
                    <a:pt x="11269" y="8235"/>
                    <a:pt x="11296" y="8235"/>
                  </a:cubicBezTo>
                  <a:cubicBezTo>
                    <a:pt x="11338" y="8235"/>
                    <a:pt x="11379" y="8221"/>
                    <a:pt x="11414" y="8194"/>
                  </a:cubicBezTo>
                  <a:lnTo>
                    <a:pt x="12006" y="7718"/>
                  </a:lnTo>
                  <a:lnTo>
                    <a:pt x="12386" y="8040"/>
                  </a:lnTo>
                  <a:lnTo>
                    <a:pt x="12020" y="8704"/>
                  </a:lnTo>
                  <a:cubicBezTo>
                    <a:pt x="11987" y="8767"/>
                    <a:pt x="11992" y="8844"/>
                    <a:pt x="12030" y="8901"/>
                  </a:cubicBezTo>
                  <a:cubicBezTo>
                    <a:pt x="12069" y="8959"/>
                    <a:pt x="12102" y="9017"/>
                    <a:pt x="12131" y="9079"/>
                  </a:cubicBezTo>
                  <a:cubicBezTo>
                    <a:pt x="12165" y="9142"/>
                    <a:pt x="12227" y="9185"/>
                    <a:pt x="12299" y="9185"/>
                  </a:cubicBezTo>
                  <a:lnTo>
                    <a:pt x="13055" y="9204"/>
                  </a:lnTo>
                  <a:lnTo>
                    <a:pt x="13142" y="9695"/>
                  </a:lnTo>
                  <a:lnTo>
                    <a:pt x="12434" y="9970"/>
                  </a:lnTo>
                  <a:cubicBezTo>
                    <a:pt x="12372" y="9994"/>
                    <a:pt x="12324" y="10051"/>
                    <a:pt x="12314" y="10124"/>
                  </a:cubicBezTo>
                  <a:cubicBezTo>
                    <a:pt x="12309" y="10191"/>
                    <a:pt x="12295" y="10258"/>
                    <a:pt x="12280" y="10326"/>
                  </a:cubicBezTo>
                  <a:cubicBezTo>
                    <a:pt x="12266" y="10393"/>
                    <a:pt x="12290" y="10465"/>
                    <a:pt x="12343" y="10513"/>
                  </a:cubicBezTo>
                  <a:lnTo>
                    <a:pt x="12911" y="11014"/>
                  </a:lnTo>
                  <a:lnTo>
                    <a:pt x="12660" y="11447"/>
                  </a:lnTo>
                  <a:lnTo>
                    <a:pt x="11943" y="11206"/>
                  </a:lnTo>
                  <a:cubicBezTo>
                    <a:pt x="11922" y="11198"/>
                    <a:pt x="11900" y="11195"/>
                    <a:pt x="11878" y="11195"/>
                  </a:cubicBezTo>
                  <a:cubicBezTo>
                    <a:pt x="11832" y="11195"/>
                    <a:pt x="11787" y="11212"/>
                    <a:pt x="11751" y="11245"/>
                  </a:cubicBezTo>
                  <a:cubicBezTo>
                    <a:pt x="11703" y="11293"/>
                    <a:pt x="11650" y="11336"/>
                    <a:pt x="11592" y="11379"/>
                  </a:cubicBezTo>
                  <a:cubicBezTo>
                    <a:pt x="11539" y="11423"/>
                    <a:pt x="11510" y="11490"/>
                    <a:pt x="11520" y="11562"/>
                  </a:cubicBezTo>
                  <a:lnTo>
                    <a:pt x="11635" y="12308"/>
                  </a:lnTo>
                  <a:lnTo>
                    <a:pt x="11164" y="12481"/>
                  </a:lnTo>
                  <a:lnTo>
                    <a:pt x="10769" y="11832"/>
                  </a:lnTo>
                  <a:cubicBezTo>
                    <a:pt x="10736" y="11774"/>
                    <a:pt x="10678" y="11740"/>
                    <a:pt x="10611" y="11740"/>
                  </a:cubicBezTo>
                  <a:lnTo>
                    <a:pt x="10601" y="11740"/>
                  </a:lnTo>
                  <a:cubicBezTo>
                    <a:pt x="10565" y="11743"/>
                    <a:pt x="10530" y="11744"/>
                    <a:pt x="10496" y="11744"/>
                  </a:cubicBezTo>
                  <a:cubicBezTo>
                    <a:pt x="10461" y="11744"/>
                    <a:pt x="10428" y="11743"/>
                    <a:pt x="10394" y="11740"/>
                  </a:cubicBezTo>
                  <a:cubicBezTo>
                    <a:pt x="10389" y="11740"/>
                    <a:pt x="10385" y="11740"/>
                    <a:pt x="10380" y="11740"/>
                  </a:cubicBezTo>
                  <a:cubicBezTo>
                    <a:pt x="10313" y="11740"/>
                    <a:pt x="10252" y="11773"/>
                    <a:pt x="10221" y="11832"/>
                  </a:cubicBezTo>
                  <a:lnTo>
                    <a:pt x="9826" y="12476"/>
                  </a:lnTo>
                  <a:lnTo>
                    <a:pt x="9355" y="12308"/>
                  </a:lnTo>
                  <a:lnTo>
                    <a:pt x="9470" y="11557"/>
                  </a:lnTo>
                  <a:cubicBezTo>
                    <a:pt x="9480" y="11490"/>
                    <a:pt x="9451" y="11423"/>
                    <a:pt x="9398" y="11379"/>
                  </a:cubicBezTo>
                  <a:cubicBezTo>
                    <a:pt x="9340" y="11336"/>
                    <a:pt x="9287" y="11293"/>
                    <a:pt x="9239" y="11245"/>
                  </a:cubicBezTo>
                  <a:cubicBezTo>
                    <a:pt x="9203" y="11212"/>
                    <a:pt x="9158" y="11195"/>
                    <a:pt x="9112" y="11195"/>
                  </a:cubicBezTo>
                  <a:cubicBezTo>
                    <a:pt x="9090" y="11195"/>
                    <a:pt x="9068" y="11198"/>
                    <a:pt x="9047" y="11206"/>
                  </a:cubicBezTo>
                  <a:lnTo>
                    <a:pt x="8330" y="11447"/>
                  </a:lnTo>
                  <a:lnTo>
                    <a:pt x="8080" y="11014"/>
                  </a:lnTo>
                  <a:lnTo>
                    <a:pt x="8652" y="10513"/>
                  </a:lnTo>
                  <a:cubicBezTo>
                    <a:pt x="8700" y="10465"/>
                    <a:pt x="8724" y="10393"/>
                    <a:pt x="8710" y="10326"/>
                  </a:cubicBezTo>
                  <a:cubicBezTo>
                    <a:pt x="8695" y="10258"/>
                    <a:pt x="8681" y="10191"/>
                    <a:pt x="8676" y="10124"/>
                  </a:cubicBezTo>
                  <a:cubicBezTo>
                    <a:pt x="8667" y="10051"/>
                    <a:pt x="8618" y="9994"/>
                    <a:pt x="8556" y="9970"/>
                  </a:cubicBezTo>
                  <a:lnTo>
                    <a:pt x="7849" y="9695"/>
                  </a:lnTo>
                  <a:lnTo>
                    <a:pt x="7935" y="9204"/>
                  </a:lnTo>
                  <a:lnTo>
                    <a:pt x="8691" y="9185"/>
                  </a:lnTo>
                  <a:cubicBezTo>
                    <a:pt x="8763" y="9185"/>
                    <a:pt x="8825" y="9142"/>
                    <a:pt x="8854" y="9079"/>
                  </a:cubicBezTo>
                  <a:cubicBezTo>
                    <a:pt x="8888" y="9017"/>
                    <a:pt x="8922" y="8959"/>
                    <a:pt x="8960" y="8901"/>
                  </a:cubicBezTo>
                  <a:cubicBezTo>
                    <a:pt x="8999" y="8844"/>
                    <a:pt x="9003" y="8767"/>
                    <a:pt x="8970" y="8704"/>
                  </a:cubicBezTo>
                  <a:lnTo>
                    <a:pt x="8604" y="8040"/>
                  </a:lnTo>
                  <a:lnTo>
                    <a:pt x="8984" y="7718"/>
                  </a:lnTo>
                  <a:lnTo>
                    <a:pt x="9576" y="8194"/>
                  </a:lnTo>
                  <a:cubicBezTo>
                    <a:pt x="9612" y="8221"/>
                    <a:pt x="9653" y="8235"/>
                    <a:pt x="9694" y="8235"/>
                  </a:cubicBezTo>
                  <a:cubicBezTo>
                    <a:pt x="9719" y="8235"/>
                    <a:pt x="9744" y="8229"/>
                    <a:pt x="9769" y="8218"/>
                  </a:cubicBezTo>
                  <a:cubicBezTo>
                    <a:pt x="9836" y="8189"/>
                    <a:pt x="9898" y="8170"/>
                    <a:pt x="9966" y="8151"/>
                  </a:cubicBezTo>
                  <a:cubicBezTo>
                    <a:pt x="10033" y="8127"/>
                    <a:pt x="10081" y="8074"/>
                    <a:pt x="10096" y="8006"/>
                  </a:cubicBezTo>
                  <a:lnTo>
                    <a:pt x="10245" y="7261"/>
                  </a:lnTo>
                  <a:close/>
                  <a:moveTo>
                    <a:pt x="6067" y="0"/>
                  </a:moveTo>
                  <a:cubicBezTo>
                    <a:pt x="5204" y="0"/>
                    <a:pt x="4336" y="206"/>
                    <a:pt x="3537" y="625"/>
                  </a:cubicBezTo>
                  <a:cubicBezTo>
                    <a:pt x="3343" y="724"/>
                    <a:pt x="3447" y="986"/>
                    <a:pt x="3622" y="986"/>
                  </a:cubicBezTo>
                  <a:cubicBezTo>
                    <a:pt x="3652" y="986"/>
                    <a:pt x="3683" y="979"/>
                    <a:pt x="3715" y="962"/>
                  </a:cubicBezTo>
                  <a:cubicBezTo>
                    <a:pt x="4458" y="572"/>
                    <a:pt x="5265" y="381"/>
                    <a:pt x="6068" y="381"/>
                  </a:cubicBezTo>
                  <a:cubicBezTo>
                    <a:pt x="7217" y="381"/>
                    <a:pt x="8358" y="773"/>
                    <a:pt x="9287" y="1535"/>
                  </a:cubicBezTo>
                  <a:cubicBezTo>
                    <a:pt x="10861" y="2824"/>
                    <a:pt x="11510" y="4932"/>
                    <a:pt x="10938" y="6885"/>
                  </a:cubicBezTo>
                  <a:lnTo>
                    <a:pt x="10091" y="6885"/>
                  </a:lnTo>
                  <a:cubicBezTo>
                    <a:pt x="9999" y="6885"/>
                    <a:pt x="9922" y="6948"/>
                    <a:pt x="9903" y="7034"/>
                  </a:cubicBezTo>
                  <a:lnTo>
                    <a:pt x="9744" y="7824"/>
                  </a:lnTo>
                  <a:lnTo>
                    <a:pt x="9730" y="7828"/>
                  </a:lnTo>
                  <a:lnTo>
                    <a:pt x="9100" y="7328"/>
                  </a:lnTo>
                  <a:cubicBezTo>
                    <a:pt x="9066" y="7299"/>
                    <a:pt x="9024" y="7285"/>
                    <a:pt x="8981" y="7285"/>
                  </a:cubicBezTo>
                  <a:cubicBezTo>
                    <a:pt x="8938" y="7285"/>
                    <a:pt x="8895" y="7299"/>
                    <a:pt x="8859" y="7328"/>
                  </a:cubicBezTo>
                  <a:lnTo>
                    <a:pt x="8243" y="7848"/>
                  </a:lnTo>
                  <a:cubicBezTo>
                    <a:pt x="8171" y="7905"/>
                    <a:pt x="8152" y="8006"/>
                    <a:pt x="8195" y="8083"/>
                  </a:cubicBezTo>
                  <a:lnTo>
                    <a:pt x="8580" y="8791"/>
                  </a:lnTo>
                  <a:lnTo>
                    <a:pt x="8575" y="8805"/>
                  </a:lnTo>
                  <a:lnTo>
                    <a:pt x="7772" y="8824"/>
                  </a:lnTo>
                  <a:cubicBezTo>
                    <a:pt x="7680" y="8829"/>
                    <a:pt x="7603" y="8892"/>
                    <a:pt x="7589" y="8983"/>
                  </a:cubicBezTo>
                  <a:lnTo>
                    <a:pt x="7449" y="9777"/>
                  </a:lnTo>
                  <a:cubicBezTo>
                    <a:pt x="7435" y="9869"/>
                    <a:pt x="7483" y="9955"/>
                    <a:pt x="7570" y="9989"/>
                  </a:cubicBezTo>
                  <a:lnTo>
                    <a:pt x="7988" y="10152"/>
                  </a:lnTo>
                  <a:cubicBezTo>
                    <a:pt x="7382" y="10403"/>
                    <a:pt x="6732" y="10528"/>
                    <a:pt x="6073" y="10528"/>
                  </a:cubicBezTo>
                  <a:cubicBezTo>
                    <a:pt x="3913" y="10528"/>
                    <a:pt x="1988" y="9156"/>
                    <a:pt x="1281" y="7116"/>
                  </a:cubicBezTo>
                  <a:cubicBezTo>
                    <a:pt x="573" y="5071"/>
                    <a:pt x="1237" y="2805"/>
                    <a:pt x="2936" y="1467"/>
                  </a:cubicBezTo>
                  <a:cubicBezTo>
                    <a:pt x="3094" y="1344"/>
                    <a:pt x="2977" y="1124"/>
                    <a:pt x="2820" y="1124"/>
                  </a:cubicBezTo>
                  <a:cubicBezTo>
                    <a:pt x="2781" y="1124"/>
                    <a:pt x="2740" y="1138"/>
                    <a:pt x="2700" y="1169"/>
                  </a:cubicBezTo>
                  <a:cubicBezTo>
                    <a:pt x="578" y="2839"/>
                    <a:pt x="1" y="5812"/>
                    <a:pt x="1343" y="8156"/>
                  </a:cubicBezTo>
                  <a:cubicBezTo>
                    <a:pt x="2338" y="9898"/>
                    <a:pt x="4170" y="10903"/>
                    <a:pt x="6078" y="10903"/>
                  </a:cubicBezTo>
                  <a:cubicBezTo>
                    <a:pt x="6737" y="10903"/>
                    <a:pt x="7405" y="10783"/>
                    <a:pt x="8051" y="10533"/>
                  </a:cubicBezTo>
                  <a:lnTo>
                    <a:pt x="8051" y="10533"/>
                  </a:lnTo>
                  <a:lnTo>
                    <a:pt x="7719" y="10826"/>
                  </a:lnTo>
                  <a:cubicBezTo>
                    <a:pt x="7647" y="10889"/>
                    <a:pt x="7632" y="10985"/>
                    <a:pt x="7675" y="11067"/>
                  </a:cubicBezTo>
                  <a:lnTo>
                    <a:pt x="8084" y="11764"/>
                  </a:lnTo>
                  <a:cubicBezTo>
                    <a:pt x="8117" y="11827"/>
                    <a:pt x="8181" y="11861"/>
                    <a:pt x="8246" y="11861"/>
                  </a:cubicBezTo>
                  <a:cubicBezTo>
                    <a:pt x="8266" y="11861"/>
                    <a:pt x="8286" y="11858"/>
                    <a:pt x="8306" y="11851"/>
                  </a:cubicBezTo>
                  <a:lnTo>
                    <a:pt x="9066" y="11596"/>
                  </a:lnTo>
                  <a:lnTo>
                    <a:pt x="9080" y="11606"/>
                  </a:lnTo>
                  <a:lnTo>
                    <a:pt x="8960" y="12399"/>
                  </a:lnTo>
                  <a:cubicBezTo>
                    <a:pt x="8946" y="12486"/>
                    <a:pt x="8999" y="12573"/>
                    <a:pt x="9080" y="12606"/>
                  </a:cubicBezTo>
                  <a:lnTo>
                    <a:pt x="9841" y="12885"/>
                  </a:lnTo>
                  <a:cubicBezTo>
                    <a:pt x="9861" y="12892"/>
                    <a:pt x="9883" y="12896"/>
                    <a:pt x="9904" y="12896"/>
                  </a:cubicBezTo>
                  <a:cubicBezTo>
                    <a:pt x="9971" y="12896"/>
                    <a:pt x="10035" y="12862"/>
                    <a:pt x="10072" y="12804"/>
                  </a:cubicBezTo>
                  <a:lnTo>
                    <a:pt x="10485" y="12116"/>
                  </a:lnTo>
                  <a:lnTo>
                    <a:pt x="10505" y="12116"/>
                  </a:lnTo>
                  <a:lnTo>
                    <a:pt x="10923" y="12804"/>
                  </a:lnTo>
                  <a:cubicBezTo>
                    <a:pt x="10959" y="12860"/>
                    <a:pt x="11021" y="12894"/>
                    <a:pt x="11083" y="12894"/>
                  </a:cubicBezTo>
                  <a:cubicBezTo>
                    <a:pt x="11106" y="12894"/>
                    <a:pt x="11128" y="12889"/>
                    <a:pt x="11149" y="12881"/>
                  </a:cubicBezTo>
                  <a:lnTo>
                    <a:pt x="11910" y="12606"/>
                  </a:lnTo>
                  <a:cubicBezTo>
                    <a:pt x="11996" y="12573"/>
                    <a:pt x="12044" y="12486"/>
                    <a:pt x="12030" y="12399"/>
                  </a:cubicBezTo>
                  <a:lnTo>
                    <a:pt x="11910" y="11606"/>
                  </a:lnTo>
                  <a:lnTo>
                    <a:pt x="11924" y="11591"/>
                  </a:lnTo>
                  <a:lnTo>
                    <a:pt x="12684" y="11851"/>
                  </a:lnTo>
                  <a:cubicBezTo>
                    <a:pt x="12705" y="11858"/>
                    <a:pt x="12726" y="11861"/>
                    <a:pt x="12747" y="11861"/>
                  </a:cubicBezTo>
                  <a:cubicBezTo>
                    <a:pt x="12814" y="11861"/>
                    <a:pt x="12878" y="11827"/>
                    <a:pt x="12911" y="11764"/>
                  </a:cubicBezTo>
                  <a:lnTo>
                    <a:pt x="13315" y="11067"/>
                  </a:lnTo>
                  <a:cubicBezTo>
                    <a:pt x="13363" y="10985"/>
                    <a:pt x="13344" y="10889"/>
                    <a:pt x="13276" y="10826"/>
                  </a:cubicBezTo>
                  <a:lnTo>
                    <a:pt x="12675" y="10297"/>
                  </a:lnTo>
                  <a:lnTo>
                    <a:pt x="12680" y="10278"/>
                  </a:lnTo>
                  <a:lnTo>
                    <a:pt x="13425" y="9989"/>
                  </a:lnTo>
                  <a:cubicBezTo>
                    <a:pt x="13507" y="9955"/>
                    <a:pt x="13555" y="9869"/>
                    <a:pt x="13546" y="9782"/>
                  </a:cubicBezTo>
                  <a:lnTo>
                    <a:pt x="13401" y="8983"/>
                  </a:lnTo>
                  <a:cubicBezTo>
                    <a:pt x="13387" y="8897"/>
                    <a:pt x="13310" y="8829"/>
                    <a:pt x="13223" y="8824"/>
                  </a:cubicBezTo>
                  <a:lnTo>
                    <a:pt x="12420" y="8810"/>
                  </a:lnTo>
                  <a:lnTo>
                    <a:pt x="12410" y="8791"/>
                  </a:lnTo>
                  <a:lnTo>
                    <a:pt x="12795" y="8088"/>
                  </a:lnTo>
                  <a:cubicBezTo>
                    <a:pt x="12838" y="8006"/>
                    <a:pt x="12819" y="7910"/>
                    <a:pt x="12752" y="7852"/>
                  </a:cubicBezTo>
                  <a:lnTo>
                    <a:pt x="12131" y="7328"/>
                  </a:lnTo>
                  <a:cubicBezTo>
                    <a:pt x="12095" y="7299"/>
                    <a:pt x="12052" y="7285"/>
                    <a:pt x="12009" y="7285"/>
                  </a:cubicBezTo>
                  <a:cubicBezTo>
                    <a:pt x="11966" y="7285"/>
                    <a:pt x="11924" y="7299"/>
                    <a:pt x="11890" y="7328"/>
                  </a:cubicBezTo>
                  <a:lnTo>
                    <a:pt x="11260" y="7828"/>
                  </a:lnTo>
                  <a:lnTo>
                    <a:pt x="11241" y="7824"/>
                  </a:lnTo>
                  <a:lnTo>
                    <a:pt x="11159" y="7405"/>
                  </a:lnTo>
                  <a:cubicBezTo>
                    <a:pt x="11164" y="7400"/>
                    <a:pt x="11164" y="7395"/>
                    <a:pt x="11169" y="7386"/>
                  </a:cubicBezTo>
                  <a:cubicBezTo>
                    <a:pt x="11972" y="5268"/>
                    <a:pt x="11380" y="2877"/>
                    <a:pt x="9682" y="1376"/>
                  </a:cubicBezTo>
                  <a:cubicBezTo>
                    <a:pt x="8663" y="469"/>
                    <a:pt x="7371" y="0"/>
                    <a:pt x="60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71" name="Google Shape;19771;p74"/>
          <p:cNvSpPr/>
          <p:nvPr/>
        </p:nvSpPr>
        <p:spPr>
          <a:xfrm>
            <a:off x="3597435" y="2224016"/>
            <a:ext cx="25388" cy="49885"/>
          </a:xfrm>
          <a:custGeom>
            <a:rect b="b" l="l" r="r" t="t"/>
            <a:pathLst>
              <a:path extrusionOk="0" h="1902" w="968">
                <a:moveTo>
                  <a:pt x="646" y="1"/>
                </a:moveTo>
                <a:cubicBezTo>
                  <a:pt x="290" y="1"/>
                  <a:pt x="1" y="290"/>
                  <a:pt x="6" y="646"/>
                </a:cubicBezTo>
                <a:lnTo>
                  <a:pt x="6" y="1079"/>
                </a:lnTo>
                <a:cubicBezTo>
                  <a:pt x="6" y="1468"/>
                  <a:pt x="270" y="1805"/>
                  <a:pt x="650" y="1901"/>
                </a:cubicBezTo>
                <a:lnTo>
                  <a:pt x="650"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74"/>
          <p:cNvSpPr/>
          <p:nvPr/>
        </p:nvSpPr>
        <p:spPr>
          <a:xfrm>
            <a:off x="3580544" y="2298869"/>
            <a:ext cx="17048" cy="43800"/>
          </a:xfrm>
          <a:custGeom>
            <a:rect b="b" l="l" r="r" t="t"/>
            <a:pathLst>
              <a:path extrusionOk="0" h="1670" w="650">
                <a:moveTo>
                  <a:pt x="130" y="0"/>
                </a:moveTo>
                <a:cubicBezTo>
                  <a:pt x="48" y="111"/>
                  <a:pt x="0" y="246"/>
                  <a:pt x="0" y="380"/>
                </a:cubicBezTo>
                <a:lnTo>
                  <a:pt x="0" y="1670"/>
                </a:lnTo>
                <a:lnTo>
                  <a:pt x="650" y="1670"/>
                </a:lnTo>
                <a:lnTo>
                  <a:pt x="650" y="606"/>
                </a:lnTo>
                <a:cubicBezTo>
                  <a:pt x="645" y="467"/>
                  <a:pt x="582" y="342"/>
                  <a:pt x="476" y="260"/>
                </a:cubicBezTo>
                <a:lnTo>
                  <a:pt x="130"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73" name="Google Shape;19773;p74"/>
          <p:cNvGrpSpPr/>
          <p:nvPr/>
        </p:nvGrpSpPr>
        <p:grpSpPr>
          <a:xfrm>
            <a:off x="3575220" y="1987286"/>
            <a:ext cx="292830" cy="360602"/>
            <a:chOff x="3575220" y="1987286"/>
            <a:chExt cx="292830" cy="360602"/>
          </a:xfrm>
        </p:grpSpPr>
        <p:sp>
          <p:nvSpPr>
            <p:cNvPr id="19774" name="Google Shape;19774;p74"/>
            <p:cNvSpPr/>
            <p:nvPr/>
          </p:nvSpPr>
          <p:spPr>
            <a:xfrm>
              <a:off x="3687552" y="2037748"/>
              <a:ext cx="67798" cy="50881"/>
            </a:xfrm>
            <a:custGeom>
              <a:rect b="b" l="l" r="r" t="t"/>
              <a:pathLst>
                <a:path extrusionOk="0" h="1940" w="2585">
                  <a:moveTo>
                    <a:pt x="866" y="1"/>
                  </a:moveTo>
                  <a:lnTo>
                    <a:pt x="866" y="429"/>
                  </a:lnTo>
                  <a:cubicBezTo>
                    <a:pt x="866" y="511"/>
                    <a:pt x="818" y="588"/>
                    <a:pt x="746" y="621"/>
                  </a:cubicBezTo>
                  <a:lnTo>
                    <a:pt x="241" y="876"/>
                  </a:lnTo>
                  <a:cubicBezTo>
                    <a:pt x="97" y="949"/>
                    <a:pt x="0" y="1098"/>
                    <a:pt x="0" y="1261"/>
                  </a:cubicBezTo>
                  <a:lnTo>
                    <a:pt x="0" y="1940"/>
                  </a:lnTo>
                  <a:lnTo>
                    <a:pt x="2584" y="1940"/>
                  </a:lnTo>
                  <a:lnTo>
                    <a:pt x="2584" y="1261"/>
                  </a:lnTo>
                  <a:cubicBezTo>
                    <a:pt x="2584" y="1098"/>
                    <a:pt x="2498" y="949"/>
                    <a:pt x="2353" y="876"/>
                  </a:cubicBezTo>
                  <a:lnTo>
                    <a:pt x="1848" y="621"/>
                  </a:lnTo>
                  <a:cubicBezTo>
                    <a:pt x="1776" y="588"/>
                    <a:pt x="1728" y="511"/>
                    <a:pt x="1728" y="429"/>
                  </a:cubicBezTo>
                  <a:lnTo>
                    <a:pt x="1728"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74"/>
            <p:cNvSpPr/>
            <p:nvPr/>
          </p:nvSpPr>
          <p:spPr>
            <a:xfrm>
              <a:off x="3687684" y="2055557"/>
              <a:ext cx="67667" cy="33073"/>
            </a:xfrm>
            <a:custGeom>
              <a:rect b="b" l="l" r="r" t="t"/>
              <a:pathLst>
                <a:path extrusionOk="0" h="1261" w="2580">
                  <a:moveTo>
                    <a:pt x="631" y="0"/>
                  </a:moveTo>
                  <a:lnTo>
                    <a:pt x="241" y="197"/>
                  </a:lnTo>
                  <a:cubicBezTo>
                    <a:pt x="92" y="270"/>
                    <a:pt x="0" y="419"/>
                    <a:pt x="0" y="582"/>
                  </a:cubicBezTo>
                  <a:lnTo>
                    <a:pt x="0" y="1261"/>
                  </a:lnTo>
                  <a:lnTo>
                    <a:pt x="2579" y="1261"/>
                  </a:lnTo>
                  <a:lnTo>
                    <a:pt x="2579" y="582"/>
                  </a:lnTo>
                  <a:cubicBezTo>
                    <a:pt x="2579" y="419"/>
                    <a:pt x="2493" y="270"/>
                    <a:pt x="2348" y="197"/>
                  </a:cubicBezTo>
                  <a:lnTo>
                    <a:pt x="1954" y="0"/>
                  </a:lnTo>
                  <a:cubicBezTo>
                    <a:pt x="1795" y="193"/>
                    <a:pt x="1559" y="525"/>
                    <a:pt x="1295" y="525"/>
                  </a:cubicBezTo>
                  <a:cubicBezTo>
                    <a:pt x="1025" y="525"/>
                    <a:pt x="789" y="193"/>
                    <a:pt x="631"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74"/>
            <p:cNvSpPr/>
            <p:nvPr/>
          </p:nvSpPr>
          <p:spPr>
            <a:xfrm>
              <a:off x="3687815" y="2065654"/>
              <a:ext cx="16917" cy="22975"/>
            </a:xfrm>
            <a:custGeom>
              <a:rect b="b" l="l" r="r" t="t"/>
              <a:pathLst>
                <a:path extrusionOk="0" h="876" w="645">
                  <a:moveTo>
                    <a:pt x="48" y="0"/>
                  </a:moveTo>
                  <a:cubicBezTo>
                    <a:pt x="14" y="58"/>
                    <a:pt x="0" y="125"/>
                    <a:pt x="0" y="197"/>
                  </a:cubicBezTo>
                  <a:lnTo>
                    <a:pt x="0" y="876"/>
                  </a:lnTo>
                  <a:lnTo>
                    <a:pt x="645" y="876"/>
                  </a:lnTo>
                  <a:lnTo>
                    <a:pt x="645" y="659"/>
                  </a:lnTo>
                  <a:cubicBezTo>
                    <a:pt x="645" y="525"/>
                    <a:pt x="577" y="395"/>
                    <a:pt x="472" y="313"/>
                  </a:cubicBezTo>
                  <a:lnTo>
                    <a:pt x="4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74"/>
            <p:cNvSpPr/>
            <p:nvPr/>
          </p:nvSpPr>
          <p:spPr>
            <a:xfrm>
              <a:off x="3738539" y="2065654"/>
              <a:ext cx="16943" cy="22975"/>
            </a:xfrm>
            <a:custGeom>
              <a:rect b="b" l="l" r="r" t="t"/>
              <a:pathLst>
                <a:path extrusionOk="0" h="876" w="646">
                  <a:moveTo>
                    <a:pt x="592" y="0"/>
                  </a:moveTo>
                  <a:lnTo>
                    <a:pt x="174" y="313"/>
                  </a:lnTo>
                  <a:cubicBezTo>
                    <a:pt x="63" y="395"/>
                    <a:pt x="0" y="525"/>
                    <a:pt x="0" y="659"/>
                  </a:cubicBezTo>
                  <a:lnTo>
                    <a:pt x="0" y="876"/>
                  </a:lnTo>
                  <a:lnTo>
                    <a:pt x="645" y="876"/>
                  </a:lnTo>
                  <a:lnTo>
                    <a:pt x="645" y="197"/>
                  </a:lnTo>
                  <a:cubicBezTo>
                    <a:pt x="645" y="125"/>
                    <a:pt x="626" y="58"/>
                    <a:pt x="592"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74"/>
            <p:cNvSpPr/>
            <p:nvPr/>
          </p:nvSpPr>
          <p:spPr>
            <a:xfrm>
              <a:off x="3699040" y="1992584"/>
              <a:ext cx="45190" cy="50881"/>
            </a:xfrm>
            <a:custGeom>
              <a:rect b="b" l="l" r="r" t="t"/>
              <a:pathLst>
                <a:path extrusionOk="0" h="1940" w="1723">
                  <a:moveTo>
                    <a:pt x="645" y="0"/>
                  </a:moveTo>
                  <a:cubicBezTo>
                    <a:pt x="289" y="0"/>
                    <a:pt x="0" y="289"/>
                    <a:pt x="0" y="645"/>
                  </a:cubicBezTo>
                  <a:lnTo>
                    <a:pt x="0" y="1078"/>
                  </a:lnTo>
                  <a:cubicBezTo>
                    <a:pt x="0" y="1549"/>
                    <a:pt x="385" y="1939"/>
                    <a:pt x="862" y="1939"/>
                  </a:cubicBezTo>
                  <a:cubicBezTo>
                    <a:pt x="1338" y="1939"/>
                    <a:pt x="1723" y="1554"/>
                    <a:pt x="1723" y="1078"/>
                  </a:cubicBezTo>
                  <a:lnTo>
                    <a:pt x="1723" y="645"/>
                  </a:lnTo>
                  <a:cubicBezTo>
                    <a:pt x="1723" y="289"/>
                    <a:pt x="1434" y="0"/>
                    <a:pt x="1078" y="0"/>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74"/>
            <p:cNvSpPr/>
            <p:nvPr/>
          </p:nvSpPr>
          <p:spPr>
            <a:xfrm>
              <a:off x="3699040" y="1992584"/>
              <a:ext cx="31053" cy="50803"/>
            </a:xfrm>
            <a:custGeom>
              <a:rect b="b" l="l" r="r" t="t"/>
              <a:pathLst>
                <a:path extrusionOk="0" h="1937" w="1184">
                  <a:moveTo>
                    <a:pt x="645" y="0"/>
                  </a:moveTo>
                  <a:cubicBezTo>
                    <a:pt x="289" y="0"/>
                    <a:pt x="0" y="289"/>
                    <a:pt x="0" y="645"/>
                  </a:cubicBezTo>
                  <a:lnTo>
                    <a:pt x="0" y="1078"/>
                  </a:lnTo>
                  <a:cubicBezTo>
                    <a:pt x="0" y="1569"/>
                    <a:pt x="404" y="1936"/>
                    <a:pt x="858" y="1936"/>
                  </a:cubicBezTo>
                  <a:cubicBezTo>
                    <a:pt x="966" y="1936"/>
                    <a:pt x="1076" y="1916"/>
                    <a:pt x="1184" y="1872"/>
                  </a:cubicBezTo>
                  <a:cubicBezTo>
                    <a:pt x="857" y="1742"/>
                    <a:pt x="645" y="1424"/>
                    <a:pt x="645" y="1078"/>
                  </a:cubicBezTo>
                  <a:lnTo>
                    <a:pt x="645" y="645"/>
                  </a:lnTo>
                  <a:cubicBezTo>
                    <a:pt x="645" y="332"/>
                    <a:pt x="871" y="63"/>
                    <a:pt x="1184" y="10"/>
                  </a:cubicBezTo>
                  <a:cubicBezTo>
                    <a:pt x="1145" y="5"/>
                    <a:pt x="1112" y="0"/>
                    <a:pt x="1078" y="0"/>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0" name="Google Shape;19780;p74"/>
            <p:cNvSpPr/>
            <p:nvPr/>
          </p:nvSpPr>
          <p:spPr>
            <a:xfrm>
              <a:off x="3699040" y="1992584"/>
              <a:ext cx="45190" cy="22608"/>
            </a:xfrm>
            <a:custGeom>
              <a:rect b="b" l="l" r="r" t="t"/>
              <a:pathLst>
                <a:path extrusionOk="0" h="862" w="1723">
                  <a:moveTo>
                    <a:pt x="645" y="0"/>
                  </a:moveTo>
                  <a:cubicBezTo>
                    <a:pt x="289" y="0"/>
                    <a:pt x="0" y="289"/>
                    <a:pt x="0" y="645"/>
                  </a:cubicBezTo>
                  <a:cubicBezTo>
                    <a:pt x="0" y="645"/>
                    <a:pt x="645" y="861"/>
                    <a:pt x="1723" y="861"/>
                  </a:cubicBezTo>
                  <a:lnTo>
                    <a:pt x="1723" y="645"/>
                  </a:lnTo>
                  <a:cubicBezTo>
                    <a:pt x="1723" y="289"/>
                    <a:pt x="1434" y="0"/>
                    <a:pt x="1073"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1" name="Google Shape;19781;p74"/>
            <p:cNvSpPr/>
            <p:nvPr/>
          </p:nvSpPr>
          <p:spPr>
            <a:xfrm>
              <a:off x="3699040" y="1992584"/>
              <a:ext cx="31053" cy="20589"/>
            </a:xfrm>
            <a:custGeom>
              <a:rect b="b" l="l" r="r" t="t"/>
              <a:pathLst>
                <a:path extrusionOk="0" h="785" w="1184">
                  <a:moveTo>
                    <a:pt x="645" y="0"/>
                  </a:moveTo>
                  <a:cubicBezTo>
                    <a:pt x="289" y="0"/>
                    <a:pt x="0" y="289"/>
                    <a:pt x="0" y="645"/>
                  </a:cubicBezTo>
                  <a:cubicBezTo>
                    <a:pt x="212" y="707"/>
                    <a:pt x="428" y="756"/>
                    <a:pt x="645" y="784"/>
                  </a:cubicBezTo>
                  <a:lnTo>
                    <a:pt x="645" y="645"/>
                  </a:lnTo>
                  <a:cubicBezTo>
                    <a:pt x="645" y="332"/>
                    <a:pt x="871" y="63"/>
                    <a:pt x="1184" y="15"/>
                  </a:cubicBezTo>
                  <a:cubicBezTo>
                    <a:pt x="1145" y="5"/>
                    <a:pt x="1112" y="0"/>
                    <a:pt x="1078"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74"/>
            <p:cNvSpPr/>
            <p:nvPr/>
          </p:nvSpPr>
          <p:spPr>
            <a:xfrm>
              <a:off x="3687684" y="2105520"/>
              <a:ext cx="67798" cy="135439"/>
            </a:xfrm>
            <a:custGeom>
              <a:rect b="b" l="l" r="r" t="t"/>
              <a:pathLst>
                <a:path extrusionOk="0" h="5164" w="2585">
                  <a:moveTo>
                    <a:pt x="0" y="1"/>
                  </a:moveTo>
                  <a:lnTo>
                    <a:pt x="0" y="5164"/>
                  </a:lnTo>
                  <a:lnTo>
                    <a:pt x="2584" y="5164"/>
                  </a:lnTo>
                  <a:lnTo>
                    <a:pt x="258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74"/>
            <p:cNvSpPr/>
            <p:nvPr/>
          </p:nvSpPr>
          <p:spPr>
            <a:xfrm>
              <a:off x="3687684" y="2184517"/>
              <a:ext cx="67798" cy="56442"/>
            </a:xfrm>
            <a:custGeom>
              <a:rect b="b" l="l" r="r" t="t"/>
              <a:pathLst>
                <a:path extrusionOk="0" h="2152" w="2585">
                  <a:moveTo>
                    <a:pt x="0" y="1"/>
                  </a:moveTo>
                  <a:lnTo>
                    <a:pt x="0" y="2152"/>
                  </a:lnTo>
                  <a:lnTo>
                    <a:pt x="2584" y="2152"/>
                  </a:lnTo>
                  <a:lnTo>
                    <a:pt x="2584" y="1"/>
                  </a:lnTo>
                  <a:close/>
                </a:path>
              </a:pathLst>
            </a:custGeom>
            <a:solidFill>
              <a:srgbClr val="C1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4" name="Google Shape;19784;p74"/>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5" name="Google Shape;19785;p74"/>
            <p:cNvSpPr/>
            <p:nvPr/>
          </p:nvSpPr>
          <p:spPr>
            <a:xfrm>
              <a:off x="3648290" y="2167601"/>
              <a:ext cx="25414" cy="67798"/>
            </a:xfrm>
            <a:custGeom>
              <a:rect b="b" l="l" r="r" t="t"/>
              <a:pathLst>
                <a:path extrusionOk="0" h="2585" w="969">
                  <a:moveTo>
                    <a:pt x="646" y="1"/>
                  </a:moveTo>
                  <a:cubicBezTo>
                    <a:pt x="290" y="1"/>
                    <a:pt x="1" y="290"/>
                    <a:pt x="1" y="646"/>
                  </a:cubicBezTo>
                  <a:lnTo>
                    <a:pt x="1" y="1353"/>
                  </a:lnTo>
                  <a:cubicBezTo>
                    <a:pt x="11" y="1565"/>
                    <a:pt x="83" y="1767"/>
                    <a:pt x="213" y="1935"/>
                  </a:cubicBezTo>
                  <a:cubicBezTo>
                    <a:pt x="352" y="2099"/>
                    <a:pt x="429" y="2306"/>
                    <a:pt x="429" y="2517"/>
                  </a:cubicBezTo>
                  <a:lnTo>
                    <a:pt x="429" y="2585"/>
                  </a:lnTo>
                  <a:lnTo>
                    <a:pt x="862" y="2585"/>
                  </a:lnTo>
                  <a:lnTo>
                    <a:pt x="862" y="2517"/>
                  </a:lnTo>
                  <a:cubicBezTo>
                    <a:pt x="862" y="2320"/>
                    <a:pt x="824" y="2123"/>
                    <a:pt x="752" y="1935"/>
                  </a:cubicBezTo>
                  <a:cubicBezTo>
                    <a:pt x="684" y="1748"/>
                    <a:pt x="646" y="1555"/>
                    <a:pt x="646" y="1353"/>
                  </a:cubicBezTo>
                  <a:lnTo>
                    <a:pt x="646" y="646"/>
                  </a:lnTo>
                  <a:cubicBezTo>
                    <a:pt x="646" y="290"/>
                    <a:pt x="790" y="1"/>
                    <a:pt x="968" y="1"/>
                  </a:cubicBez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74"/>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74"/>
            <p:cNvSpPr/>
            <p:nvPr/>
          </p:nvSpPr>
          <p:spPr>
            <a:xfrm>
              <a:off x="3648290" y="2167601"/>
              <a:ext cx="25414" cy="50514"/>
            </a:xfrm>
            <a:custGeom>
              <a:rect b="b" l="l" r="r" t="t"/>
              <a:pathLst>
                <a:path extrusionOk="0" h="1926" w="969">
                  <a:moveTo>
                    <a:pt x="646" y="1"/>
                  </a:moveTo>
                  <a:cubicBezTo>
                    <a:pt x="290" y="1"/>
                    <a:pt x="1" y="290"/>
                    <a:pt x="1" y="646"/>
                  </a:cubicBezTo>
                  <a:lnTo>
                    <a:pt x="1" y="1074"/>
                  </a:lnTo>
                  <a:cubicBezTo>
                    <a:pt x="1" y="1507"/>
                    <a:pt x="319" y="1868"/>
                    <a:pt x="747" y="1926"/>
                  </a:cubicBezTo>
                  <a:cubicBezTo>
                    <a:pt x="684" y="1743"/>
                    <a:pt x="646" y="1550"/>
                    <a:pt x="646" y="1353"/>
                  </a:cubicBezTo>
                  <a:lnTo>
                    <a:pt x="646" y="646"/>
                  </a:lnTo>
                  <a:cubicBezTo>
                    <a:pt x="646"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8" name="Google Shape;19788;p74"/>
            <p:cNvSpPr/>
            <p:nvPr/>
          </p:nvSpPr>
          <p:spPr>
            <a:xfrm>
              <a:off x="3631268" y="2229707"/>
              <a:ext cx="79155" cy="90380"/>
            </a:xfrm>
            <a:custGeom>
              <a:rect b="b" l="l" r="r" t="t"/>
              <a:pathLst>
                <a:path extrusionOk="0" h="3446" w="3018">
                  <a:moveTo>
                    <a:pt x="1285" y="0"/>
                  </a:moveTo>
                  <a:cubicBezTo>
                    <a:pt x="1150" y="0"/>
                    <a:pt x="1011" y="24"/>
                    <a:pt x="886" y="77"/>
                  </a:cubicBezTo>
                  <a:lnTo>
                    <a:pt x="409" y="265"/>
                  </a:lnTo>
                  <a:cubicBezTo>
                    <a:pt x="164" y="366"/>
                    <a:pt x="0" y="602"/>
                    <a:pt x="0" y="866"/>
                  </a:cubicBezTo>
                  <a:lnTo>
                    <a:pt x="0" y="3229"/>
                  </a:lnTo>
                  <a:cubicBezTo>
                    <a:pt x="0" y="3349"/>
                    <a:pt x="97" y="3446"/>
                    <a:pt x="217" y="3446"/>
                  </a:cubicBezTo>
                  <a:lnTo>
                    <a:pt x="2801" y="3446"/>
                  </a:lnTo>
                  <a:cubicBezTo>
                    <a:pt x="2921" y="3446"/>
                    <a:pt x="3017" y="3349"/>
                    <a:pt x="3017" y="3229"/>
                  </a:cubicBezTo>
                  <a:lnTo>
                    <a:pt x="3017" y="866"/>
                  </a:lnTo>
                  <a:cubicBezTo>
                    <a:pt x="3017"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9" name="Google Shape;19789;p74"/>
            <p:cNvSpPr/>
            <p:nvPr/>
          </p:nvSpPr>
          <p:spPr>
            <a:xfrm>
              <a:off x="3631268" y="2242454"/>
              <a:ext cx="16943" cy="77502"/>
            </a:xfrm>
            <a:custGeom>
              <a:rect b="b" l="l" r="r" t="t"/>
              <a:pathLst>
                <a:path extrusionOk="0" h="2955" w="646">
                  <a:moveTo>
                    <a:pt x="130" y="0"/>
                  </a:moveTo>
                  <a:cubicBezTo>
                    <a:pt x="48" y="111"/>
                    <a:pt x="0" y="241"/>
                    <a:pt x="0" y="380"/>
                  </a:cubicBezTo>
                  <a:lnTo>
                    <a:pt x="0" y="2743"/>
                  </a:lnTo>
                  <a:cubicBezTo>
                    <a:pt x="0" y="2858"/>
                    <a:pt x="97" y="2955"/>
                    <a:pt x="217" y="2955"/>
                  </a:cubicBez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74"/>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434" y="2955"/>
                  </a:lnTo>
                  <a:cubicBezTo>
                    <a:pt x="549" y="2955"/>
                    <a:pt x="645" y="2858"/>
                    <a:pt x="645" y="2743"/>
                  </a:cubicBez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74"/>
            <p:cNvSpPr/>
            <p:nvPr/>
          </p:nvSpPr>
          <p:spPr>
            <a:xfrm>
              <a:off x="3665075" y="2088498"/>
              <a:ext cx="112988" cy="22608"/>
            </a:xfrm>
            <a:custGeom>
              <a:rect b="b" l="l" r="r" t="t"/>
              <a:pathLst>
                <a:path extrusionOk="0" h="862" w="4308">
                  <a:moveTo>
                    <a:pt x="1" y="0"/>
                  </a:moveTo>
                  <a:lnTo>
                    <a:pt x="424" y="837"/>
                  </a:lnTo>
                  <a:cubicBezTo>
                    <a:pt x="429" y="852"/>
                    <a:pt x="444" y="861"/>
                    <a:pt x="463" y="861"/>
                  </a:cubicBezTo>
                  <a:lnTo>
                    <a:pt x="3850" y="861"/>
                  </a:lnTo>
                  <a:cubicBezTo>
                    <a:pt x="3865" y="861"/>
                    <a:pt x="3879" y="852"/>
                    <a:pt x="3884" y="837"/>
                  </a:cubicBezTo>
                  <a:lnTo>
                    <a:pt x="4307" y="0"/>
                  </a:ln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74"/>
            <p:cNvSpPr/>
            <p:nvPr/>
          </p:nvSpPr>
          <p:spPr>
            <a:xfrm>
              <a:off x="3648185" y="2167601"/>
              <a:ext cx="45190" cy="67798"/>
            </a:xfrm>
            <a:custGeom>
              <a:rect b="b" l="l" r="r" t="t"/>
              <a:pathLst>
                <a:path extrusionOk="0" h="2585" w="1723">
                  <a:moveTo>
                    <a:pt x="1087" y="1"/>
                  </a:moveTo>
                  <a:cubicBezTo>
                    <a:pt x="1084" y="1"/>
                    <a:pt x="1081" y="1"/>
                    <a:pt x="1078" y="1"/>
                  </a:cubicBezTo>
                  <a:lnTo>
                    <a:pt x="645" y="1"/>
                  </a:lnTo>
                  <a:cubicBezTo>
                    <a:pt x="289" y="1"/>
                    <a:pt x="0" y="290"/>
                    <a:pt x="0" y="646"/>
                  </a:cubicBezTo>
                  <a:lnTo>
                    <a:pt x="0" y="1353"/>
                  </a:lnTo>
                  <a:cubicBezTo>
                    <a:pt x="15" y="1565"/>
                    <a:pt x="87" y="1767"/>
                    <a:pt x="217" y="1935"/>
                  </a:cubicBezTo>
                  <a:cubicBezTo>
                    <a:pt x="356" y="2099"/>
                    <a:pt x="433" y="2306"/>
                    <a:pt x="433" y="2517"/>
                  </a:cubicBezTo>
                  <a:lnTo>
                    <a:pt x="433" y="2585"/>
                  </a:lnTo>
                  <a:lnTo>
                    <a:pt x="1294" y="2585"/>
                  </a:lnTo>
                  <a:lnTo>
                    <a:pt x="1294" y="2460"/>
                  </a:lnTo>
                  <a:cubicBezTo>
                    <a:pt x="1294" y="2282"/>
                    <a:pt x="1357" y="2118"/>
                    <a:pt x="1468" y="1983"/>
                  </a:cubicBezTo>
                  <a:lnTo>
                    <a:pt x="1549" y="1892"/>
                  </a:lnTo>
                  <a:cubicBezTo>
                    <a:pt x="1655" y="1752"/>
                    <a:pt x="1713" y="1589"/>
                    <a:pt x="1723" y="1416"/>
                  </a:cubicBezTo>
                  <a:lnTo>
                    <a:pt x="1723" y="646"/>
                  </a:lnTo>
                  <a:cubicBezTo>
                    <a:pt x="1723" y="293"/>
                    <a:pt x="1439" y="1"/>
                    <a:pt x="1087"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74"/>
            <p:cNvSpPr/>
            <p:nvPr/>
          </p:nvSpPr>
          <p:spPr>
            <a:xfrm>
              <a:off x="3631268" y="2229707"/>
              <a:ext cx="79023" cy="90380"/>
            </a:xfrm>
            <a:custGeom>
              <a:rect b="b" l="l" r="r" t="t"/>
              <a:pathLst>
                <a:path extrusionOk="0" h="3446" w="3013">
                  <a:moveTo>
                    <a:pt x="1285" y="0"/>
                  </a:moveTo>
                  <a:cubicBezTo>
                    <a:pt x="1150" y="0"/>
                    <a:pt x="1011" y="24"/>
                    <a:pt x="886" y="77"/>
                  </a:cubicBezTo>
                  <a:lnTo>
                    <a:pt x="409" y="265"/>
                  </a:lnTo>
                  <a:cubicBezTo>
                    <a:pt x="164" y="366"/>
                    <a:pt x="0" y="602"/>
                    <a:pt x="0" y="866"/>
                  </a:cubicBezTo>
                  <a:lnTo>
                    <a:pt x="0" y="3446"/>
                  </a:lnTo>
                  <a:lnTo>
                    <a:pt x="3012" y="3446"/>
                  </a:lnTo>
                  <a:lnTo>
                    <a:pt x="3012" y="866"/>
                  </a:lnTo>
                  <a:cubicBezTo>
                    <a:pt x="3012" y="602"/>
                    <a:pt x="2854" y="366"/>
                    <a:pt x="2608" y="265"/>
                  </a:cubicBezTo>
                  <a:lnTo>
                    <a:pt x="2132" y="77"/>
                  </a:lnTo>
                  <a:cubicBezTo>
                    <a:pt x="2002" y="24"/>
                    <a:pt x="1867"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74"/>
            <p:cNvSpPr/>
            <p:nvPr/>
          </p:nvSpPr>
          <p:spPr>
            <a:xfrm>
              <a:off x="3648185" y="2167601"/>
              <a:ext cx="45190" cy="50776"/>
            </a:xfrm>
            <a:custGeom>
              <a:rect b="b" l="l" r="r" t="t"/>
              <a:pathLst>
                <a:path extrusionOk="0" h="1936" w="1723">
                  <a:moveTo>
                    <a:pt x="650" y="1"/>
                  </a:moveTo>
                  <a:cubicBezTo>
                    <a:pt x="289" y="1"/>
                    <a:pt x="0" y="290"/>
                    <a:pt x="0" y="646"/>
                  </a:cubicBezTo>
                  <a:lnTo>
                    <a:pt x="0" y="1074"/>
                  </a:lnTo>
                  <a:cubicBezTo>
                    <a:pt x="0" y="1550"/>
                    <a:pt x="385" y="1935"/>
                    <a:pt x="861" y="1935"/>
                  </a:cubicBezTo>
                  <a:cubicBezTo>
                    <a:pt x="1338" y="1935"/>
                    <a:pt x="1723" y="1550"/>
                    <a:pt x="1723" y="1074"/>
                  </a:cubicBezTo>
                  <a:lnTo>
                    <a:pt x="1723" y="646"/>
                  </a:lnTo>
                  <a:cubicBezTo>
                    <a:pt x="1723" y="290"/>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74"/>
            <p:cNvSpPr/>
            <p:nvPr/>
          </p:nvSpPr>
          <p:spPr>
            <a:xfrm>
              <a:off x="3648185" y="2167601"/>
              <a:ext cx="25519" cy="49885"/>
            </a:xfrm>
            <a:custGeom>
              <a:rect b="b" l="l" r="r" t="t"/>
              <a:pathLst>
                <a:path extrusionOk="0" h="1902" w="973">
                  <a:moveTo>
                    <a:pt x="650" y="1"/>
                  </a:moveTo>
                  <a:cubicBezTo>
                    <a:pt x="289" y="1"/>
                    <a:pt x="0" y="290"/>
                    <a:pt x="0" y="646"/>
                  </a:cubicBezTo>
                  <a:lnTo>
                    <a:pt x="0" y="1074"/>
                  </a:lnTo>
                  <a:cubicBezTo>
                    <a:pt x="5" y="1464"/>
                    <a:pt x="270" y="1805"/>
                    <a:pt x="650" y="1902"/>
                  </a:cubicBezTo>
                  <a:lnTo>
                    <a:pt x="650" y="646"/>
                  </a:lnTo>
                  <a:cubicBezTo>
                    <a:pt x="650" y="290"/>
                    <a:pt x="794" y="1"/>
                    <a:pt x="972"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74"/>
            <p:cNvSpPr/>
            <p:nvPr/>
          </p:nvSpPr>
          <p:spPr>
            <a:xfrm>
              <a:off x="3631268" y="2242454"/>
              <a:ext cx="16943" cy="77502"/>
            </a:xfrm>
            <a:custGeom>
              <a:rect b="b" l="l" r="r" t="t"/>
              <a:pathLst>
                <a:path extrusionOk="0" h="2955" w="646">
                  <a:moveTo>
                    <a:pt x="130" y="0"/>
                  </a:moveTo>
                  <a:cubicBezTo>
                    <a:pt x="48" y="111"/>
                    <a:pt x="0" y="241"/>
                    <a:pt x="0" y="380"/>
                  </a:cubicBezTo>
                  <a:lnTo>
                    <a:pt x="0" y="2955"/>
                  </a:lnTo>
                  <a:lnTo>
                    <a:pt x="645" y="2955"/>
                  </a:lnTo>
                  <a:lnTo>
                    <a:pt x="645" y="602"/>
                  </a:lnTo>
                  <a:cubicBezTo>
                    <a:pt x="645" y="467"/>
                    <a:pt x="583" y="342"/>
                    <a:pt x="477" y="260"/>
                  </a:cubicBezTo>
                  <a:lnTo>
                    <a:pt x="130"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74"/>
            <p:cNvSpPr/>
            <p:nvPr/>
          </p:nvSpPr>
          <p:spPr>
            <a:xfrm>
              <a:off x="3693349" y="2242454"/>
              <a:ext cx="16943" cy="77502"/>
            </a:xfrm>
            <a:custGeom>
              <a:rect b="b" l="l" r="r" t="t"/>
              <a:pathLst>
                <a:path extrusionOk="0" h="2955" w="646">
                  <a:moveTo>
                    <a:pt x="520" y="0"/>
                  </a:moveTo>
                  <a:lnTo>
                    <a:pt x="174" y="260"/>
                  </a:lnTo>
                  <a:cubicBezTo>
                    <a:pt x="68" y="342"/>
                    <a:pt x="1" y="467"/>
                    <a:pt x="1" y="602"/>
                  </a:cubicBezTo>
                  <a:lnTo>
                    <a:pt x="1"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8" name="Google Shape;19798;p74"/>
            <p:cNvSpPr/>
            <p:nvPr/>
          </p:nvSpPr>
          <p:spPr>
            <a:xfrm>
              <a:off x="3749764" y="2167601"/>
              <a:ext cx="45216" cy="67798"/>
            </a:xfrm>
            <a:custGeom>
              <a:rect b="b" l="l" r="r" t="t"/>
              <a:pathLst>
                <a:path extrusionOk="0" h="2585" w="1724">
                  <a:moveTo>
                    <a:pt x="645" y="1"/>
                  </a:moveTo>
                  <a:cubicBezTo>
                    <a:pt x="289" y="1"/>
                    <a:pt x="1" y="290"/>
                    <a:pt x="5" y="646"/>
                  </a:cubicBezTo>
                  <a:lnTo>
                    <a:pt x="5" y="1353"/>
                  </a:lnTo>
                  <a:cubicBezTo>
                    <a:pt x="15" y="1565"/>
                    <a:pt x="87" y="1767"/>
                    <a:pt x="217" y="1935"/>
                  </a:cubicBezTo>
                  <a:cubicBezTo>
                    <a:pt x="357" y="2099"/>
                    <a:pt x="434" y="2306"/>
                    <a:pt x="434" y="2517"/>
                  </a:cubicBezTo>
                  <a:lnTo>
                    <a:pt x="434" y="2585"/>
                  </a:lnTo>
                  <a:lnTo>
                    <a:pt x="1295" y="2585"/>
                  </a:lnTo>
                  <a:lnTo>
                    <a:pt x="1295" y="2460"/>
                  </a:lnTo>
                  <a:cubicBezTo>
                    <a:pt x="1290" y="2282"/>
                    <a:pt x="1353" y="2118"/>
                    <a:pt x="1468" y="1983"/>
                  </a:cubicBezTo>
                  <a:lnTo>
                    <a:pt x="1550" y="1892"/>
                  </a:lnTo>
                  <a:cubicBezTo>
                    <a:pt x="1651" y="1752"/>
                    <a:pt x="1714" y="1589"/>
                    <a:pt x="1723" y="1416"/>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9" name="Google Shape;19799;p74"/>
            <p:cNvSpPr/>
            <p:nvPr/>
          </p:nvSpPr>
          <p:spPr>
            <a:xfrm>
              <a:off x="3732847" y="2229707"/>
              <a:ext cx="79155" cy="90380"/>
            </a:xfrm>
            <a:custGeom>
              <a:rect b="b" l="l" r="r" t="t"/>
              <a:pathLst>
                <a:path extrusionOk="0" h="3446" w="3018">
                  <a:moveTo>
                    <a:pt x="1286" y="0"/>
                  </a:moveTo>
                  <a:cubicBezTo>
                    <a:pt x="1151" y="0"/>
                    <a:pt x="1016" y="24"/>
                    <a:pt x="886" y="77"/>
                  </a:cubicBezTo>
                  <a:lnTo>
                    <a:pt x="410" y="265"/>
                  </a:lnTo>
                  <a:cubicBezTo>
                    <a:pt x="164" y="366"/>
                    <a:pt x="1" y="602"/>
                    <a:pt x="1" y="866"/>
                  </a:cubicBezTo>
                  <a:lnTo>
                    <a:pt x="1" y="3446"/>
                  </a:lnTo>
                  <a:lnTo>
                    <a:pt x="3018" y="3446"/>
                  </a:lnTo>
                  <a:lnTo>
                    <a:pt x="3018" y="866"/>
                  </a:lnTo>
                  <a:cubicBezTo>
                    <a:pt x="3018" y="602"/>
                    <a:pt x="2854" y="366"/>
                    <a:pt x="2609" y="265"/>
                  </a:cubicBezTo>
                  <a:lnTo>
                    <a:pt x="2132" y="77"/>
                  </a:lnTo>
                  <a:cubicBezTo>
                    <a:pt x="2002" y="24"/>
                    <a:pt x="1868" y="0"/>
                    <a:pt x="1733" y="0"/>
                  </a:cubicBezTo>
                  <a:close/>
                </a:path>
              </a:pathLst>
            </a:custGeom>
            <a:solidFill>
              <a:srgbClr val="CE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74"/>
            <p:cNvSpPr/>
            <p:nvPr/>
          </p:nvSpPr>
          <p:spPr>
            <a:xfrm>
              <a:off x="3749895" y="2167601"/>
              <a:ext cx="45085" cy="50776"/>
            </a:xfrm>
            <a:custGeom>
              <a:rect b="b" l="l" r="r" t="t"/>
              <a:pathLst>
                <a:path extrusionOk="0" h="1936" w="1719">
                  <a:moveTo>
                    <a:pt x="645" y="1"/>
                  </a:moveTo>
                  <a:cubicBezTo>
                    <a:pt x="289" y="1"/>
                    <a:pt x="0" y="290"/>
                    <a:pt x="0" y="646"/>
                  </a:cubicBezTo>
                  <a:lnTo>
                    <a:pt x="0" y="1074"/>
                  </a:lnTo>
                  <a:cubicBezTo>
                    <a:pt x="0" y="1550"/>
                    <a:pt x="385" y="1935"/>
                    <a:pt x="857" y="1935"/>
                  </a:cubicBezTo>
                  <a:cubicBezTo>
                    <a:pt x="1333" y="1935"/>
                    <a:pt x="1718" y="1550"/>
                    <a:pt x="1718" y="1074"/>
                  </a:cubicBezTo>
                  <a:lnTo>
                    <a:pt x="1718" y="646"/>
                  </a:lnTo>
                  <a:cubicBezTo>
                    <a:pt x="1718" y="290"/>
                    <a:pt x="1429" y="1"/>
                    <a:pt x="107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74"/>
            <p:cNvSpPr/>
            <p:nvPr/>
          </p:nvSpPr>
          <p:spPr>
            <a:xfrm>
              <a:off x="3749895" y="2167601"/>
              <a:ext cx="25388" cy="49885"/>
            </a:xfrm>
            <a:custGeom>
              <a:rect b="b" l="l" r="r" t="t"/>
              <a:pathLst>
                <a:path extrusionOk="0" h="1902" w="968">
                  <a:moveTo>
                    <a:pt x="645" y="1"/>
                  </a:moveTo>
                  <a:cubicBezTo>
                    <a:pt x="289" y="1"/>
                    <a:pt x="0" y="290"/>
                    <a:pt x="0" y="646"/>
                  </a:cubicBezTo>
                  <a:lnTo>
                    <a:pt x="0" y="1074"/>
                  </a:lnTo>
                  <a:cubicBezTo>
                    <a:pt x="0" y="1464"/>
                    <a:pt x="265" y="1805"/>
                    <a:pt x="645" y="1902"/>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74"/>
            <p:cNvSpPr/>
            <p:nvPr/>
          </p:nvSpPr>
          <p:spPr>
            <a:xfrm>
              <a:off x="3732847" y="2242454"/>
              <a:ext cx="17074" cy="77502"/>
            </a:xfrm>
            <a:custGeom>
              <a:rect b="b" l="l" r="r" t="t"/>
              <a:pathLst>
                <a:path extrusionOk="0" h="2955" w="651">
                  <a:moveTo>
                    <a:pt x="131" y="0"/>
                  </a:moveTo>
                  <a:cubicBezTo>
                    <a:pt x="49" y="111"/>
                    <a:pt x="1" y="241"/>
                    <a:pt x="1" y="380"/>
                  </a:cubicBezTo>
                  <a:lnTo>
                    <a:pt x="1" y="2955"/>
                  </a:lnTo>
                  <a:lnTo>
                    <a:pt x="650" y="2955"/>
                  </a:lnTo>
                  <a:lnTo>
                    <a:pt x="650" y="602"/>
                  </a:lnTo>
                  <a:cubicBezTo>
                    <a:pt x="646" y="467"/>
                    <a:pt x="583" y="342"/>
                    <a:pt x="477" y="260"/>
                  </a:cubicBezTo>
                  <a:lnTo>
                    <a:pt x="131" y="0"/>
                  </a:ln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74"/>
            <p:cNvSpPr/>
            <p:nvPr/>
          </p:nvSpPr>
          <p:spPr>
            <a:xfrm>
              <a:off x="3794954" y="2242454"/>
              <a:ext cx="16917" cy="77502"/>
            </a:xfrm>
            <a:custGeom>
              <a:rect b="b" l="l" r="r" t="t"/>
              <a:pathLst>
                <a:path extrusionOk="0" h="2955" w="645">
                  <a:moveTo>
                    <a:pt x="520" y="0"/>
                  </a:moveTo>
                  <a:lnTo>
                    <a:pt x="173" y="260"/>
                  </a:lnTo>
                  <a:cubicBezTo>
                    <a:pt x="68" y="342"/>
                    <a:pt x="0" y="467"/>
                    <a:pt x="0" y="602"/>
                  </a:cubicBezTo>
                  <a:lnTo>
                    <a:pt x="0" y="2955"/>
                  </a:lnTo>
                  <a:lnTo>
                    <a:pt x="645" y="2955"/>
                  </a:lnTo>
                  <a:lnTo>
                    <a:pt x="645" y="380"/>
                  </a:lnTo>
                  <a:cubicBezTo>
                    <a:pt x="645" y="241"/>
                    <a:pt x="602" y="111"/>
                    <a:pt x="520"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74"/>
            <p:cNvSpPr/>
            <p:nvPr/>
          </p:nvSpPr>
          <p:spPr>
            <a:xfrm>
              <a:off x="3597435" y="2224016"/>
              <a:ext cx="45216" cy="67798"/>
            </a:xfrm>
            <a:custGeom>
              <a:rect b="b" l="l" r="r" t="t"/>
              <a:pathLst>
                <a:path extrusionOk="0" h="2585" w="1724">
                  <a:moveTo>
                    <a:pt x="650" y="1"/>
                  </a:moveTo>
                  <a:cubicBezTo>
                    <a:pt x="294" y="1"/>
                    <a:pt x="1" y="290"/>
                    <a:pt x="6" y="646"/>
                  </a:cubicBezTo>
                  <a:lnTo>
                    <a:pt x="6" y="1358"/>
                  </a:lnTo>
                  <a:cubicBezTo>
                    <a:pt x="15" y="1569"/>
                    <a:pt x="87" y="1772"/>
                    <a:pt x="217" y="1940"/>
                  </a:cubicBezTo>
                  <a:cubicBezTo>
                    <a:pt x="357" y="2099"/>
                    <a:pt x="434" y="2306"/>
                    <a:pt x="434" y="2517"/>
                  </a:cubicBezTo>
                  <a:lnTo>
                    <a:pt x="434" y="2585"/>
                  </a:lnTo>
                  <a:lnTo>
                    <a:pt x="1295" y="2585"/>
                  </a:lnTo>
                  <a:lnTo>
                    <a:pt x="1295" y="2460"/>
                  </a:lnTo>
                  <a:cubicBezTo>
                    <a:pt x="1295" y="2286"/>
                    <a:pt x="1358" y="2118"/>
                    <a:pt x="1468" y="1983"/>
                  </a:cubicBezTo>
                  <a:lnTo>
                    <a:pt x="1550" y="1892"/>
                  </a:lnTo>
                  <a:cubicBezTo>
                    <a:pt x="1656" y="1752"/>
                    <a:pt x="1719"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74"/>
            <p:cNvSpPr/>
            <p:nvPr/>
          </p:nvSpPr>
          <p:spPr>
            <a:xfrm>
              <a:off x="3580544" y="2286123"/>
              <a:ext cx="79023" cy="56546"/>
            </a:xfrm>
            <a:custGeom>
              <a:rect b="b" l="l" r="r" t="t"/>
              <a:pathLst>
                <a:path extrusionOk="0" h="2156" w="3013">
                  <a:moveTo>
                    <a:pt x="1280" y="0"/>
                  </a:moveTo>
                  <a:cubicBezTo>
                    <a:pt x="1145" y="0"/>
                    <a:pt x="1010" y="24"/>
                    <a:pt x="881" y="77"/>
                  </a:cubicBezTo>
                  <a:lnTo>
                    <a:pt x="404" y="270"/>
                  </a:lnTo>
                  <a:cubicBezTo>
                    <a:pt x="159" y="366"/>
                    <a:pt x="0" y="606"/>
                    <a:pt x="0" y="871"/>
                  </a:cubicBezTo>
                  <a:lnTo>
                    <a:pt x="0" y="2156"/>
                  </a:lnTo>
                  <a:lnTo>
                    <a:pt x="3012" y="2156"/>
                  </a:lnTo>
                  <a:lnTo>
                    <a:pt x="3012" y="866"/>
                  </a:lnTo>
                  <a:cubicBezTo>
                    <a:pt x="3012" y="602"/>
                    <a:pt x="2849" y="366"/>
                    <a:pt x="2608" y="270"/>
                  </a:cubicBezTo>
                  <a:lnTo>
                    <a:pt x="2127" y="77"/>
                  </a:lnTo>
                  <a:cubicBezTo>
                    <a:pt x="2002" y="24"/>
                    <a:pt x="1867" y="0"/>
                    <a:pt x="1727"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74"/>
            <p:cNvSpPr/>
            <p:nvPr/>
          </p:nvSpPr>
          <p:spPr>
            <a:xfrm>
              <a:off x="3597566" y="2224016"/>
              <a:ext cx="45085" cy="50776"/>
            </a:xfrm>
            <a:custGeom>
              <a:rect b="b" l="l" r="r" t="t"/>
              <a:pathLst>
                <a:path extrusionOk="0" h="1936" w="1719">
                  <a:moveTo>
                    <a:pt x="645" y="1"/>
                  </a:moveTo>
                  <a:cubicBezTo>
                    <a:pt x="289" y="1"/>
                    <a:pt x="1" y="290"/>
                    <a:pt x="1" y="646"/>
                  </a:cubicBezTo>
                  <a:lnTo>
                    <a:pt x="1" y="1079"/>
                  </a:lnTo>
                  <a:cubicBezTo>
                    <a:pt x="1" y="1550"/>
                    <a:pt x="381" y="1935"/>
                    <a:pt x="857" y="1935"/>
                  </a:cubicBezTo>
                  <a:cubicBezTo>
                    <a:pt x="1333" y="1935"/>
                    <a:pt x="1718" y="1550"/>
                    <a:pt x="1718" y="1079"/>
                  </a:cubicBezTo>
                  <a:lnTo>
                    <a:pt x="1718" y="646"/>
                  </a:lnTo>
                  <a:cubicBezTo>
                    <a:pt x="1718" y="290"/>
                    <a:pt x="1430" y="1"/>
                    <a:pt x="1074"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74"/>
            <p:cNvSpPr/>
            <p:nvPr/>
          </p:nvSpPr>
          <p:spPr>
            <a:xfrm>
              <a:off x="3642625" y="2298869"/>
              <a:ext cx="16943" cy="43800"/>
            </a:xfrm>
            <a:custGeom>
              <a:rect b="b" l="l" r="r" t="t"/>
              <a:pathLst>
                <a:path extrusionOk="0" h="1670" w="646">
                  <a:moveTo>
                    <a:pt x="515" y="0"/>
                  </a:moveTo>
                  <a:lnTo>
                    <a:pt x="169" y="260"/>
                  </a:lnTo>
                  <a:cubicBezTo>
                    <a:pt x="63" y="342"/>
                    <a:pt x="0" y="467"/>
                    <a:pt x="0" y="606"/>
                  </a:cubicBezTo>
                  <a:lnTo>
                    <a:pt x="0" y="1670"/>
                  </a:lnTo>
                  <a:lnTo>
                    <a:pt x="645" y="1670"/>
                  </a:lnTo>
                  <a:lnTo>
                    <a:pt x="645" y="380"/>
                  </a:lnTo>
                  <a:cubicBezTo>
                    <a:pt x="645" y="246"/>
                    <a:pt x="597" y="111"/>
                    <a:pt x="515"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8" name="Google Shape;19808;p74"/>
            <p:cNvSpPr/>
            <p:nvPr/>
          </p:nvSpPr>
          <p:spPr>
            <a:xfrm>
              <a:off x="3699040" y="2224016"/>
              <a:ext cx="45190" cy="67798"/>
            </a:xfrm>
            <a:custGeom>
              <a:rect b="b" l="l" r="r" t="t"/>
              <a:pathLst>
                <a:path extrusionOk="0" h="2585" w="1723">
                  <a:moveTo>
                    <a:pt x="645" y="1"/>
                  </a:moveTo>
                  <a:cubicBezTo>
                    <a:pt x="289" y="1"/>
                    <a:pt x="0" y="290"/>
                    <a:pt x="0" y="646"/>
                  </a:cubicBezTo>
                  <a:lnTo>
                    <a:pt x="0" y="1358"/>
                  </a:lnTo>
                  <a:cubicBezTo>
                    <a:pt x="10" y="1569"/>
                    <a:pt x="87" y="1772"/>
                    <a:pt x="217" y="1940"/>
                  </a:cubicBezTo>
                  <a:cubicBezTo>
                    <a:pt x="352" y="2099"/>
                    <a:pt x="428" y="2306"/>
                    <a:pt x="428" y="2517"/>
                  </a:cubicBezTo>
                  <a:lnTo>
                    <a:pt x="428" y="2585"/>
                  </a:lnTo>
                  <a:lnTo>
                    <a:pt x="1290" y="2585"/>
                  </a:lnTo>
                  <a:lnTo>
                    <a:pt x="1290" y="2460"/>
                  </a:lnTo>
                  <a:cubicBezTo>
                    <a:pt x="1290" y="2286"/>
                    <a:pt x="1352" y="2118"/>
                    <a:pt x="1468" y="1983"/>
                  </a:cubicBezTo>
                  <a:lnTo>
                    <a:pt x="1545" y="1892"/>
                  </a:lnTo>
                  <a:cubicBezTo>
                    <a:pt x="1651" y="1752"/>
                    <a:pt x="1713" y="1589"/>
                    <a:pt x="1723" y="1415"/>
                  </a:cubicBezTo>
                  <a:lnTo>
                    <a:pt x="1723" y="646"/>
                  </a:lnTo>
                  <a:cubicBezTo>
                    <a:pt x="1723" y="290"/>
                    <a:pt x="1434" y="1"/>
                    <a:pt x="1078"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9" name="Google Shape;19809;p74"/>
            <p:cNvSpPr/>
            <p:nvPr/>
          </p:nvSpPr>
          <p:spPr>
            <a:xfrm>
              <a:off x="3682123" y="2286123"/>
              <a:ext cx="79023" cy="56546"/>
            </a:xfrm>
            <a:custGeom>
              <a:rect b="b" l="l" r="r" t="t"/>
              <a:pathLst>
                <a:path extrusionOk="0" h="2156" w="3013">
                  <a:moveTo>
                    <a:pt x="1285" y="0"/>
                  </a:moveTo>
                  <a:cubicBezTo>
                    <a:pt x="1150" y="0"/>
                    <a:pt x="1011" y="24"/>
                    <a:pt x="886" y="77"/>
                  </a:cubicBezTo>
                  <a:lnTo>
                    <a:pt x="409" y="270"/>
                  </a:lnTo>
                  <a:cubicBezTo>
                    <a:pt x="164" y="366"/>
                    <a:pt x="0" y="606"/>
                    <a:pt x="0" y="871"/>
                  </a:cubicBezTo>
                  <a:lnTo>
                    <a:pt x="0" y="2156"/>
                  </a:lnTo>
                  <a:lnTo>
                    <a:pt x="3013" y="2156"/>
                  </a:lnTo>
                  <a:lnTo>
                    <a:pt x="3013" y="866"/>
                  </a:lnTo>
                  <a:cubicBezTo>
                    <a:pt x="3013" y="602"/>
                    <a:pt x="2854" y="366"/>
                    <a:pt x="2608" y="270"/>
                  </a:cubicBezTo>
                  <a:lnTo>
                    <a:pt x="2132" y="77"/>
                  </a:lnTo>
                  <a:cubicBezTo>
                    <a:pt x="2002" y="24"/>
                    <a:pt x="1867" y="0"/>
                    <a:pt x="1733"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74"/>
            <p:cNvSpPr/>
            <p:nvPr/>
          </p:nvSpPr>
          <p:spPr>
            <a:xfrm>
              <a:off x="3699040" y="2223885"/>
              <a:ext cx="45190" cy="50908"/>
            </a:xfrm>
            <a:custGeom>
              <a:rect b="b" l="l" r="r" t="t"/>
              <a:pathLst>
                <a:path extrusionOk="0" h="1941" w="1723">
                  <a:moveTo>
                    <a:pt x="645" y="1"/>
                  </a:moveTo>
                  <a:cubicBezTo>
                    <a:pt x="289" y="1"/>
                    <a:pt x="0" y="295"/>
                    <a:pt x="0" y="651"/>
                  </a:cubicBezTo>
                  <a:lnTo>
                    <a:pt x="0" y="1079"/>
                  </a:lnTo>
                  <a:cubicBezTo>
                    <a:pt x="0" y="1555"/>
                    <a:pt x="385" y="1940"/>
                    <a:pt x="862" y="1940"/>
                  </a:cubicBezTo>
                  <a:cubicBezTo>
                    <a:pt x="1338" y="1940"/>
                    <a:pt x="1723" y="1555"/>
                    <a:pt x="1723" y="1084"/>
                  </a:cubicBezTo>
                  <a:lnTo>
                    <a:pt x="1723" y="651"/>
                  </a:lnTo>
                  <a:cubicBezTo>
                    <a:pt x="1723" y="295"/>
                    <a:pt x="1434" y="1"/>
                    <a:pt x="1078"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74"/>
            <p:cNvSpPr/>
            <p:nvPr/>
          </p:nvSpPr>
          <p:spPr>
            <a:xfrm>
              <a:off x="3699040" y="2224016"/>
              <a:ext cx="25388" cy="49885"/>
            </a:xfrm>
            <a:custGeom>
              <a:rect b="b" l="l" r="r" t="t"/>
              <a:pathLst>
                <a:path extrusionOk="0" h="1902" w="968">
                  <a:moveTo>
                    <a:pt x="645" y="1"/>
                  </a:moveTo>
                  <a:cubicBezTo>
                    <a:pt x="289" y="1"/>
                    <a:pt x="0" y="290"/>
                    <a:pt x="0" y="646"/>
                  </a:cubicBezTo>
                  <a:lnTo>
                    <a:pt x="0" y="1079"/>
                  </a:lnTo>
                  <a:cubicBezTo>
                    <a:pt x="0" y="1468"/>
                    <a:pt x="265" y="1805"/>
                    <a:pt x="645" y="1901"/>
                  </a:cubicBezTo>
                  <a:lnTo>
                    <a:pt x="645" y="646"/>
                  </a:lnTo>
                  <a:cubicBezTo>
                    <a:pt x="645" y="290"/>
                    <a:pt x="789" y="1"/>
                    <a:pt x="967"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74"/>
            <p:cNvSpPr/>
            <p:nvPr/>
          </p:nvSpPr>
          <p:spPr>
            <a:xfrm>
              <a:off x="3682123" y="2298869"/>
              <a:ext cx="16943" cy="43800"/>
            </a:xfrm>
            <a:custGeom>
              <a:rect b="b" l="l" r="r" t="t"/>
              <a:pathLst>
                <a:path extrusionOk="0" h="1670" w="646">
                  <a:moveTo>
                    <a:pt x="126" y="0"/>
                  </a:moveTo>
                  <a:cubicBezTo>
                    <a:pt x="44" y="111"/>
                    <a:pt x="0" y="246"/>
                    <a:pt x="0" y="380"/>
                  </a:cubicBezTo>
                  <a:lnTo>
                    <a:pt x="0" y="1670"/>
                  </a:lnTo>
                  <a:lnTo>
                    <a:pt x="645" y="1670"/>
                  </a:lnTo>
                  <a:lnTo>
                    <a:pt x="645" y="606"/>
                  </a:lnTo>
                  <a:cubicBezTo>
                    <a:pt x="645"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74"/>
            <p:cNvSpPr/>
            <p:nvPr/>
          </p:nvSpPr>
          <p:spPr>
            <a:xfrm>
              <a:off x="3744204" y="2298869"/>
              <a:ext cx="16943" cy="43800"/>
            </a:xfrm>
            <a:custGeom>
              <a:rect b="b" l="l" r="r" t="t"/>
              <a:pathLst>
                <a:path extrusionOk="0" h="1670" w="646">
                  <a:moveTo>
                    <a:pt x="521" y="0"/>
                  </a:moveTo>
                  <a:lnTo>
                    <a:pt x="174" y="260"/>
                  </a:lnTo>
                  <a:cubicBezTo>
                    <a:pt x="63" y="342"/>
                    <a:pt x="1" y="467"/>
                    <a:pt x="1" y="606"/>
                  </a:cubicBezTo>
                  <a:lnTo>
                    <a:pt x="1" y="1670"/>
                  </a:lnTo>
                  <a:lnTo>
                    <a:pt x="646" y="1670"/>
                  </a:lnTo>
                  <a:lnTo>
                    <a:pt x="646" y="380"/>
                  </a:lnTo>
                  <a:cubicBezTo>
                    <a:pt x="646" y="246"/>
                    <a:pt x="602" y="111"/>
                    <a:pt x="52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74"/>
            <p:cNvSpPr/>
            <p:nvPr/>
          </p:nvSpPr>
          <p:spPr>
            <a:xfrm>
              <a:off x="3800619" y="2224016"/>
              <a:ext cx="45216" cy="67798"/>
            </a:xfrm>
            <a:custGeom>
              <a:rect b="b" l="l" r="r" t="t"/>
              <a:pathLst>
                <a:path extrusionOk="0" h="2585" w="1724">
                  <a:moveTo>
                    <a:pt x="645" y="1"/>
                  </a:moveTo>
                  <a:cubicBezTo>
                    <a:pt x="289" y="1"/>
                    <a:pt x="1" y="290"/>
                    <a:pt x="1" y="646"/>
                  </a:cubicBezTo>
                  <a:lnTo>
                    <a:pt x="1" y="1358"/>
                  </a:lnTo>
                  <a:cubicBezTo>
                    <a:pt x="10" y="1569"/>
                    <a:pt x="87" y="1772"/>
                    <a:pt x="217" y="1940"/>
                  </a:cubicBezTo>
                  <a:cubicBezTo>
                    <a:pt x="357" y="2099"/>
                    <a:pt x="429" y="2306"/>
                    <a:pt x="429" y="2517"/>
                  </a:cubicBezTo>
                  <a:lnTo>
                    <a:pt x="429" y="2585"/>
                  </a:lnTo>
                  <a:lnTo>
                    <a:pt x="1290" y="2585"/>
                  </a:lnTo>
                  <a:lnTo>
                    <a:pt x="1290" y="2460"/>
                  </a:lnTo>
                  <a:cubicBezTo>
                    <a:pt x="1290" y="2286"/>
                    <a:pt x="1353" y="2118"/>
                    <a:pt x="1468" y="1983"/>
                  </a:cubicBezTo>
                  <a:lnTo>
                    <a:pt x="1545" y="1892"/>
                  </a:lnTo>
                  <a:cubicBezTo>
                    <a:pt x="1651" y="1752"/>
                    <a:pt x="1714" y="1589"/>
                    <a:pt x="1723" y="1415"/>
                  </a:cubicBezTo>
                  <a:lnTo>
                    <a:pt x="1723" y="646"/>
                  </a:lnTo>
                  <a:cubicBezTo>
                    <a:pt x="1723" y="290"/>
                    <a:pt x="1435" y="1"/>
                    <a:pt x="1079" y="1"/>
                  </a:cubicBezTo>
                  <a:close/>
                </a:path>
              </a:pathLst>
            </a:custGeom>
            <a:solidFill>
              <a:srgbClr val="D8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74"/>
            <p:cNvSpPr/>
            <p:nvPr/>
          </p:nvSpPr>
          <p:spPr>
            <a:xfrm>
              <a:off x="3783702" y="2286123"/>
              <a:ext cx="79050" cy="56546"/>
            </a:xfrm>
            <a:custGeom>
              <a:rect b="b" l="l" r="r" t="t"/>
              <a:pathLst>
                <a:path extrusionOk="0" h="2156" w="3014">
                  <a:moveTo>
                    <a:pt x="1286" y="0"/>
                  </a:moveTo>
                  <a:cubicBezTo>
                    <a:pt x="1146" y="0"/>
                    <a:pt x="1011" y="24"/>
                    <a:pt x="886" y="77"/>
                  </a:cubicBezTo>
                  <a:lnTo>
                    <a:pt x="405" y="270"/>
                  </a:lnTo>
                  <a:cubicBezTo>
                    <a:pt x="160" y="366"/>
                    <a:pt x="1" y="606"/>
                    <a:pt x="1" y="871"/>
                  </a:cubicBezTo>
                  <a:lnTo>
                    <a:pt x="1" y="2156"/>
                  </a:lnTo>
                  <a:lnTo>
                    <a:pt x="3013" y="2156"/>
                  </a:lnTo>
                  <a:lnTo>
                    <a:pt x="3013" y="866"/>
                  </a:lnTo>
                  <a:cubicBezTo>
                    <a:pt x="3013" y="602"/>
                    <a:pt x="2854" y="366"/>
                    <a:pt x="2609" y="270"/>
                  </a:cubicBezTo>
                  <a:lnTo>
                    <a:pt x="2128" y="77"/>
                  </a:lnTo>
                  <a:cubicBezTo>
                    <a:pt x="2003" y="24"/>
                    <a:pt x="1868" y="0"/>
                    <a:pt x="1728"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74"/>
            <p:cNvSpPr/>
            <p:nvPr/>
          </p:nvSpPr>
          <p:spPr>
            <a:xfrm>
              <a:off x="3800619" y="2223885"/>
              <a:ext cx="45216" cy="50908"/>
            </a:xfrm>
            <a:custGeom>
              <a:rect b="b" l="l" r="r" t="t"/>
              <a:pathLst>
                <a:path extrusionOk="0" h="1941" w="1724">
                  <a:moveTo>
                    <a:pt x="645" y="1"/>
                  </a:moveTo>
                  <a:cubicBezTo>
                    <a:pt x="289" y="1"/>
                    <a:pt x="1" y="295"/>
                    <a:pt x="1" y="651"/>
                  </a:cubicBezTo>
                  <a:lnTo>
                    <a:pt x="1" y="1079"/>
                  </a:lnTo>
                  <a:cubicBezTo>
                    <a:pt x="1" y="1555"/>
                    <a:pt x="386" y="1940"/>
                    <a:pt x="862" y="1940"/>
                  </a:cubicBezTo>
                  <a:cubicBezTo>
                    <a:pt x="1338" y="1940"/>
                    <a:pt x="1723" y="1555"/>
                    <a:pt x="1723" y="1079"/>
                  </a:cubicBezTo>
                  <a:lnTo>
                    <a:pt x="1723" y="651"/>
                  </a:lnTo>
                  <a:cubicBezTo>
                    <a:pt x="1723" y="295"/>
                    <a:pt x="1435" y="1"/>
                    <a:pt x="1079"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74"/>
            <p:cNvSpPr/>
            <p:nvPr/>
          </p:nvSpPr>
          <p:spPr>
            <a:xfrm>
              <a:off x="3800619" y="2224016"/>
              <a:ext cx="25388" cy="49885"/>
            </a:xfrm>
            <a:custGeom>
              <a:rect b="b" l="l" r="r" t="t"/>
              <a:pathLst>
                <a:path extrusionOk="0" h="1902" w="968">
                  <a:moveTo>
                    <a:pt x="645" y="1"/>
                  </a:moveTo>
                  <a:cubicBezTo>
                    <a:pt x="289" y="1"/>
                    <a:pt x="1" y="290"/>
                    <a:pt x="1" y="646"/>
                  </a:cubicBezTo>
                  <a:lnTo>
                    <a:pt x="1" y="1079"/>
                  </a:lnTo>
                  <a:cubicBezTo>
                    <a:pt x="1" y="1468"/>
                    <a:pt x="265" y="1805"/>
                    <a:pt x="645" y="1901"/>
                  </a:cubicBezTo>
                  <a:lnTo>
                    <a:pt x="645" y="646"/>
                  </a:lnTo>
                  <a:cubicBezTo>
                    <a:pt x="645" y="290"/>
                    <a:pt x="790" y="1"/>
                    <a:pt x="968"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8" name="Google Shape;19818;p74"/>
            <p:cNvSpPr/>
            <p:nvPr/>
          </p:nvSpPr>
          <p:spPr>
            <a:xfrm>
              <a:off x="3783702" y="2298869"/>
              <a:ext cx="16943" cy="43800"/>
            </a:xfrm>
            <a:custGeom>
              <a:rect b="b" l="l" r="r" t="t"/>
              <a:pathLst>
                <a:path extrusionOk="0" h="1670" w="646">
                  <a:moveTo>
                    <a:pt x="126" y="0"/>
                  </a:moveTo>
                  <a:cubicBezTo>
                    <a:pt x="44" y="111"/>
                    <a:pt x="1" y="246"/>
                    <a:pt x="1" y="380"/>
                  </a:cubicBezTo>
                  <a:lnTo>
                    <a:pt x="1" y="1670"/>
                  </a:lnTo>
                  <a:lnTo>
                    <a:pt x="646" y="1670"/>
                  </a:lnTo>
                  <a:lnTo>
                    <a:pt x="646" y="606"/>
                  </a:lnTo>
                  <a:cubicBezTo>
                    <a:pt x="646" y="467"/>
                    <a:pt x="583" y="342"/>
                    <a:pt x="472" y="260"/>
                  </a:cubicBezTo>
                  <a:lnTo>
                    <a:pt x="126" y="0"/>
                  </a:ln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9" name="Google Shape;19819;p74"/>
            <p:cNvSpPr/>
            <p:nvPr/>
          </p:nvSpPr>
          <p:spPr>
            <a:xfrm>
              <a:off x="3845809" y="2298869"/>
              <a:ext cx="16943" cy="43800"/>
            </a:xfrm>
            <a:custGeom>
              <a:rect b="b" l="l" r="r" t="t"/>
              <a:pathLst>
                <a:path extrusionOk="0" h="1670" w="646">
                  <a:moveTo>
                    <a:pt x="520" y="0"/>
                  </a:moveTo>
                  <a:lnTo>
                    <a:pt x="174" y="260"/>
                  </a:lnTo>
                  <a:cubicBezTo>
                    <a:pt x="63" y="342"/>
                    <a:pt x="0" y="467"/>
                    <a:pt x="0" y="606"/>
                  </a:cubicBezTo>
                  <a:lnTo>
                    <a:pt x="0" y="1670"/>
                  </a:lnTo>
                  <a:lnTo>
                    <a:pt x="645" y="1670"/>
                  </a:lnTo>
                  <a:lnTo>
                    <a:pt x="645" y="380"/>
                  </a:lnTo>
                  <a:cubicBezTo>
                    <a:pt x="645" y="246"/>
                    <a:pt x="602" y="111"/>
                    <a:pt x="520"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0" name="Google Shape;19820;p74"/>
            <p:cNvSpPr/>
            <p:nvPr/>
          </p:nvSpPr>
          <p:spPr>
            <a:xfrm>
              <a:off x="3575220" y="2162303"/>
              <a:ext cx="292830" cy="185586"/>
            </a:xfrm>
            <a:custGeom>
              <a:rect b="b" l="l" r="r" t="t"/>
              <a:pathLst>
                <a:path extrusionOk="0" h="7076" w="11165">
                  <a:moveTo>
                    <a:pt x="3860" y="405"/>
                  </a:moveTo>
                  <a:cubicBezTo>
                    <a:pt x="4105" y="405"/>
                    <a:pt x="4303" y="602"/>
                    <a:pt x="4303" y="848"/>
                  </a:cubicBezTo>
                  <a:lnTo>
                    <a:pt x="4303" y="1396"/>
                  </a:lnTo>
                  <a:cubicBezTo>
                    <a:pt x="4303" y="1632"/>
                    <a:pt x="4178" y="1849"/>
                    <a:pt x="3971" y="1964"/>
                  </a:cubicBezTo>
                  <a:cubicBezTo>
                    <a:pt x="3913" y="1998"/>
                    <a:pt x="3874" y="2065"/>
                    <a:pt x="3874" y="2137"/>
                  </a:cubicBezTo>
                  <a:lnTo>
                    <a:pt x="3874" y="2363"/>
                  </a:lnTo>
                  <a:lnTo>
                    <a:pt x="3412" y="2363"/>
                  </a:lnTo>
                  <a:lnTo>
                    <a:pt x="3412" y="2132"/>
                  </a:lnTo>
                  <a:cubicBezTo>
                    <a:pt x="3412" y="2065"/>
                    <a:pt x="3374" y="1998"/>
                    <a:pt x="3316" y="1959"/>
                  </a:cubicBezTo>
                  <a:cubicBezTo>
                    <a:pt x="3109" y="1844"/>
                    <a:pt x="2984" y="1627"/>
                    <a:pt x="2984" y="1396"/>
                  </a:cubicBezTo>
                  <a:lnTo>
                    <a:pt x="2984" y="848"/>
                  </a:lnTo>
                  <a:cubicBezTo>
                    <a:pt x="2984" y="602"/>
                    <a:pt x="3181" y="405"/>
                    <a:pt x="3427" y="405"/>
                  </a:cubicBezTo>
                  <a:close/>
                  <a:moveTo>
                    <a:pt x="7733" y="405"/>
                  </a:moveTo>
                  <a:cubicBezTo>
                    <a:pt x="7979" y="405"/>
                    <a:pt x="8176" y="602"/>
                    <a:pt x="8176" y="848"/>
                  </a:cubicBezTo>
                  <a:lnTo>
                    <a:pt x="8176" y="1396"/>
                  </a:lnTo>
                  <a:cubicBezTo>
                    <a:pt x="8176" y="1632"/>
                    <a:pt x="8051" y="1849"/>
                    <a:pt x="7844" y="1964"/>
                  </a:cubicBezTo>
                  <a:cubicBezTo>
                    <a:pt x="7786" y="1998"/>
                    <a:pt x="7748" y="2065"/>
                    <a:pt x="7748" y="2137"/>
                  </a:cubicBezTo>
                  <a:lnTo>
                    <a:pt x="7748" y="2363"/>
                  </a:lnTo>
                  <a:lnTo>
                    <a:pt x="7286" y="2363"/>
                  </a:lnTo>
                  <a:lnTo>
                    <a:pt x="7286" y="2132"/>
                  </a:lnTo>
                  <a:cubicBezTo>
                    <a:pt x="7286" y="2065"/>
                    <a:pt x="7247" y="1998"/>
                    <a:pt x="7190" y="1959"/>
                  </a:cubicBezTo>
                  <a:cubicBezTo>
                    <a:pt x="6983" y="1844"/>
                    <a:pt x="6858" y="1627"/>
                    <a:pt x="6858" y="1396"/>
                  </a:cubicBezTo>
                  <a:lnTo>
                    <a:pt x="6858" y="848"/>
                  </a:lnTo>
                  <a:cubicBezTo>
                    <a:pt x="6858" y="602"/>
                    <a:pt x="7055" y="405"/>
                    <a:pt x="7300" y="405"/>
                  </a:cubicBezTo>
                  <a:close/>
                  <a:moveTo>
                    <a:pt x="1921" y="2556"/>
                  </a:moveTo>
                  <a:cubicBezTo>
                    <a:pt x="2166" y="2556"/>
                    <a:pt x="2368" y="2753"/>
                    <a:pt x="2368" y="3003"/>
                  </a:cubicBezTo>
                  <a:lnTo>
                    <a:pt x="2368" y="3547"/>
                  </a:lnTo>
                  <a:cubicBezTo>
                    <a:pt x="2368" y="3783"/>
                    <a:pt x="2243" y="3999"/>
                    <a:pt x="2036" y="4115"/>
                  </a:cubicBezTo>
                  <a:cubicBezTo>
                    <a:pt x="1974" y="4153"/>
                    <a:pt x="1935" y="4221"/>
                    <a:pt x="1935" y="4288"/>
                  </a:cubicBezTo>
                  <a:lnTo>
                    <a:pt x="1935" y="4519"/>
                  </a:lnTo>
                  <a:lnTo>
                    <a:pt x="1478" y="4519"/>
                  </a:lnTo>
                  <a:lnTo>
                    <a:pt x="1478" y="4288"/>
                  </a:lnTo>
                  <a:cubicBezTo>
                    <a:pt x="1478" y="4216"/>
                    <a:pt x="1440" y="4149"/>
                    <a:pt x="1377" y="4115"/>
                  </a:cubicBezTo>
                  <a:cubicBezTo>
                    <a:pt x="1175" y="3999"/>
                    <a:pt x="1050" y="3783"/>
                    <a:pt x="1050" y="3547"/>
                  </a:cubicBezTo>
                  <a:lnTo>
                    <a:pt x="1050" y="3003"/>
                  </a:lnTo>
                  <a:cubicBezTo>
                    <a:pt x="1050" y="2758"/>
                    <a:pt x="1247" y="2556"/>
                    <a:pt x="1493" y="2556"/>
                  </a:cubicBezTo>
                  <a:close/>
                  <a:moveTo>
                    <a:pt x="5794" y="2556"/>
                  </a:moveTo>
                  <a:cubicBezTo>
                    <a:pt x="6040" y="2556"/>
                    <a:pt x="6242" y="2753"/>
                    <a:pt x="6242" y="3003"/>
                  </a:cubicBezTo>
                  <a:lnTo>
                    <a:pt x="6242" y="3547"/>
                  </a:lnTo>
                  <a:cubicBezTo>
                    <a:pt x="6242" y="3783"/>
                    <a:pt x="6117" y="3999"/>
                    <a:pt x="5910" y="4115"/>
                  </a:cubicBezTo>
                  <a:cubicBezTo>
                    <a:pt x="5847" y="4153"/>
                    <a:pt x="5809" y="4221"/>
                    <a:pt x="5809" y="4288"/>
                  </a:cubicBezTo>
                  <a:lnTo>
                    <a:pt x="5809" y="4519"/>
                  </a:lnTo>
                  <a:lnTo>
                    <a:pt x="5352" y="4519"/>
                  </a:lnTo>
                  <a:lnTo>
                    <a:pt x="5352" y="4288"/>
                  </a:lnTo>
                  <a:cubicBezTo>
                    <a:pt x="5352" y="4216"/>
                    <a:pt x="5313" y="4149"/>
                    <a:pt x="5251" y="4115"/>
                  </a:cubicBezTo>
                  <a:cubicBezTo>
                    <a:pt x="5048" y="3999"/>
                    <a:pt x="4923" y="3783"/>
                    <a:pt x="4923" y="3547"/>
                  </a:cubicBezTo>
                  <a:lnTo>
                    <a:pt x="4923" y="3003"/>
                  </a:lnTo>
                  <a:cubicBezTo>
                    <a:pt x="4923" y="2758"/>
                    <a:pt x="5121" y="2556"/>
                    <a:pt x="5366" y="2556"/>
                  </a:cubicBezTo>
                  <a:close/>
                  <a:moveTo>
                    <a:pt x="9676" y="2561"/>
                  </a:moveTo>
                  <a:cubicBezTo>
                    <a:pt x="9918" y="2561"/>
                    <a:pt x="10115" y="2761"/>
                    <a:pt x="10115" y="3003"/>
                  </a:cubicBezTo>
                  <a:lnTo>
                    <a:pt x="10115" y="3552"/>
                  </a:lnTo>
                  <a:cubicBezTo>
                    <a:pt x="10115" y="3783"/>
                    <a:pt x="9990" y="3999"/>
                    <a:pt x="9783" y="4120"/>
                  </a:cubicBezTo>
                  <a:cubicBezTo>
                    <a:pt x="9721" y="4153"/>
                    <a:pt x="9682" y="4221"/>
                    <a:pt x="9682" y="4293"/>
                  </a:cubicBezTo>
                  <a:lnTo>
                    <a:pt x="9682" y="4519"/>
                  </a:lnTo>
                  <a:lnTo>
                    <a:pt x="9225" y="4519"/>
                  </a:lnTo>
                  <a:lnTo>
                    <a:pt x="9225" y="4288"/>
                  </a:lnTo>
                  <a:cubicBezTo>
                    <a:pt x="9225" y="4216"/>
                    <a:pt x="9187" y="4149"/>
                    <a:pt x="9124" y="4115"/>
                  </a:cubicBezTo>
                  <a:cubicBezTo>
                    <a:pt x="8922" y="3999"/>
                    <a:pt x="8797" y="3783"/>
                    <a:pt x="8797" y="3547"/>
                  </a:cubicBezTo>
                  <a:lnTo>
                    <a:pt x="8797" y="3003"/>
                  </a:lnTo>
                  <a:cubicBezTo>
                    <a:pt x="8797" y="2758"/>
                    <a:pt x="8994" y="2561"/>
                    <a:pt x="9239" y="2561"/>
                  </a:cubicBezTo>
                  <a:lnTo>
                    <a:pt x="9668" y="2561"/>
                  </a:lnTo>
                  <a:cubicBezTo>
                    <a:pt x="9671" y="2561"/>
                    <a:pt x="9673" y="2561"/>
                    <a:pt x="9676" y="2561"/>
                  </a:cubicBezTo>
                  <a:close/>
                  <a:moveTo>
                    <a:pt x="3869" y="1"/>
                  </a:moveTo>
                  <a:cubicBezTo>
                    <a:pt x="3866" y="1"/>
                    <a:pt x="3863" y="1"/>
                    <a:pt x="3860" y="1"/>
                  </a:cubicBezTo>
                  <a:lnTo>
                    <a:pt x="3427" y="1"/>
                  </a:lnTo>
                  <a:cubicBezTo>
                    <a:pt x="2960" y="6"/>
                    <a:pt x="2585" y="381"/>
                    <a:pt x="2585" y="848"/>
                  </a:cubicBezTo>
                  <a:lnTo>
                    <a:pt x="2585" y="1391"/>
                  </a:lnTo>
                  <a:cubicBezTo>
                    <a:pt x="2585" y="1728"/>
                    <a:pt x="2744" y="2046"/>
                    <a:pt x="3018" y="2243"/>
                  </a:cubicBezTo>
                  <a:lnTo>
                    <a:pt x="3018" y="2431"/>
                  </a:lnTo>
                  <a:lnTo>
                    <a:pt x="2657" y="2570"/>
                  </a:lnTo>
                  <a:cubicBezTo>
                    <a:pt x="2619" y="2508"/>
                    <a:pt x="2570" y="2450"/>
                    <a:pt x="2522" y="2402"/>
                  </a:cubicBezTo>
                  <a:cubicBezTo>
                    <a:pt x="2363" y="2243"/>
                    <a:pt x="2147" y="2152"/>
                    <a:pt x="1926" y="2152"/>
                  </a:cubicBezTo>
                  <a:lnTo>
                    <a:pt x="1488" y="2152"/>
                  </a:lnTo>
                  <a:cubicBezTo>
                    <a:pt x="1026" y="2157"/>
                    <a:pt x="651" y="2537"/>
                    <a:pt x="646" y="2999"/>
                  </a:cubicBezTo>
                  <a:lnTo>
                    <a:pt x="646" y="3547"/>
                  </a:lnTo>
                  <a:cubicBezTo>
                    <a:pt x="651" y="3884"/>
                    <a:pt x="809" y="4197"/>
                    <a:pt x="1079" y="4394"/>
                  </a:cubicBezTo>
                  <a:lnTo>
                    <a:pt x="1079" y="4582"/>
                  </a:lnTo>
                  <a:lnTo>
                    <a:pt x="535" y="4798"/>
                  </a:lnTo>
                  <a:cubicBezTo>
                    <a:pt x="213" y="4928"/>
                    <a:pt x="1" y="5241"/>
                    <a:pt x="6" y="5587"/>
                  </a:cubicBezTo>
                  <a:lnTo>
                    <a:pt x="6" y="6877"/>
                  </a:lnTo>
                  <a:cubicBezTo>
                    <a:pt x="6" y="7009"/>
                    <a:pt x="106" y="7075"/>
                    <a:pt x="206" y="7075"/>
                  </a:cubicBezTo>
                  <a:cubicBezTo>
                    <a:pt x="306" y="7075"/>
                    <a:pt x="408" y="7009"/>
                    <a:pt x="410" y="6877"/>
                  </a:cubicBezTo>
                  <a:lnTo>
                    <a:pt x="410" y="5587"/>
                  </a:lnTo>
                  <a:cubicBezTo>
                    <a:pt x="405" y="5404"/>
                    <a:pt x="516" y="5241"/>
                    <a:pt x="689" y="5173"/>
                  </a:cubicBezTo>
                  <a:lnTo>
                    <a:pt x="1319" y="4923"/>
                  </a:lnTo>
                  <a:lnTo>
                    <a:pt x="2104" y="4923"/>
                  </a:lnTo>
                  <a:lnTo>
                    <a:pt x="2739" y="5173"/>
                  </a:lnTo>
                  <a:cubicBezTo>
                    <a:pt x="2907" y="5241"/>
                    <a:pt x="3018" y="5404"/>
                    <a:pt x="3018" y="5587"/>
                  </a:cubicBezTo>
                  <a:lnTo>
                    <a:pt x="3018" y="6877"/>
                  </a:lnTo>
                  <a:cubicBezTo>
                    <a:pt x="3018" y="7009"/>
                    <a:pt x="3118" y="7075"/>
                    <a:pt x="3218" y="7075"/>
                  </a:cubicBezTo>
                  <a:cubicBezTo>
                    <a:pt x="3317" y="7075"/>
                    <a:pt x="3417" y="7009"/>
                    <a:pt x="3417" y="6877"/>
                  </a:cubicBezTo>
                  <a:lnTo>
                    <a:pt x="3417" y="5587"/>
                  </a:lnTo>
                  <a:cubicBezTo>
                    <a:pt x="3422" y="5241"/>
                    <a:pt x="3210" y="4928"/>
                    <a:pt x="2888" y="4803"/>
                  </a:cubicBezTo>
                  <a:lnTo>
                    <a:pt x="2344" y="4586"/>
                  </a:lnTo>
                  <a:lnTo>
                    <a:pt x="2344" y="4399"/>
                  </a:lnTo>
                  <a:cubicBezTo>
                    <a:pt x="2614" y="4197"/>
                    <a:pt x="2772" y="3884"/>
                    <a:pt x="2777" y="3547"/>
                  </a:cubicBezTo>
                  <a:lnTo>
                    <a:pt x="2777" y="3003"/>
                  </a:lnTo>
                  <a:lnTo>
                    <a:pt x="2777" y="2960"/>
                  </a:lnTo>
                  <a:lnTo>
                    <a:pt x="3258" y="2768"/>
                  </a:lnTo>
                  <a:lnTo>
                    <a:pt x="4038" y="2768"/>
                  </a:lnTo>
                  <a:lnTo>
                    <a:pt x="4519" y="2960"/>
                  </a:lnTo>
                  <a:lnTo>
                    <a:pt x="4519" y="3003"/>
                  </a:lnTo>
                  <a:lnTo>
                    <a:pt x="4519" y="3547"/>
                  </a:lnTo>
                  <a:cubicBezTo>
                    <a:pt x="4519" y="3884"/>
                    <a:pt x="4683" y="4197"/>
                    <a:pt x="4952" y="4399"/>
                  </a:cubicBezTo>
                  <a:lnTo>
                    <a:pt x="4952" y="4582"/>
                  </a:lnTo>
                  <a:lnTo>
                    <a:pt x="4408" y="4803"/>
                  </a:lnTo>
                  <a:cubicBezTo>
                    <a:pt x="4086" y="4928"/>
                    <a:pt x="3874" y="5241"/>
                    <a:pt x="3879" y="5587"/>
                  </a:cubicBezTo>
                  <a:lnTo>
                    <a:pt x="3879" y="6877"/>
                  </a:lnTo>
                  <a:cubicBezTo>
                    <a:pt x="3879" y="7009"/>
                    <a:pt x="3979" y="7075"/>
                    <a:pt x="4079" y="7075"/>
                  </a:cubicBezTo>
                  <a:cubicBezTo>
                    <a:pt x="4179" y="7075"/>
                    <a:pt x="4279" y="7009"/>
                    <a:pt x="4279" y="6877"/>
                  </a:cubicBezTo>
                  <a:lnTo>
                    <a:pt x="4279" y="5587"/>
                  </a:lnTo>
                  <a:cubicBezTo>
                    <a:pt x="4279" y="5404"/>
                    <a:pt x="4389" y="5241"/>
                    <a:pt x="4558" y="5173"/>
                  </a:cubicBezTo>
                  <a:lnTo>
                    <a:pt x="5193" y="4923"/>
                  </a:lnTo>
                  <a:lnTo>
                    <a:pt x="5977" y="4923"/>
                  </a:lnTo>
                  <a:lnTo>
                    <a:pt x="6607" y="5173"/>
                  </a:lnTo>
                  <a:cubicBezTo>
                    <a:pt x="6776" y="5241"/>
                    <a:pt x="6887" y="5404"/>
                    <a:pt x="6887" y="5587"/>
                  </a:cubicBezTo>
                  <a:lnTo>
                    <a:pt x="6887" y="6877"/>
                  </a:lnTo>
                  <a:cubicBezTo>
                    <a:pt x="6887" y="7009"/>
                    <a:pt x="6988" y="7075"/>
                    <a:pt x="7089" y="7075"/>
                  </a:cubicBezTo>
                  <a:cubicBezTo>
                    <a:pt x="7190" y="7075"/>
                    <a:pt x="7291" y="7009"/>
                    <a:pt x="7291" y="6877"/>
                  </a:cubicBezTo>
                  <a:lnTo>
                    <a:pt x="7291" y="5587"/>
                  </a:lnTo>
                  <a:cubicBezTo>
                    <a:pt x="7291" y="5241"/>
                    <a:pt x="7079" y="4928"/>
                    <a:pt x="6757" y="4803"/>
                  </a:cubicBezTo>
                  <a:lnTo>
                    <a:pt x="6218" y="4586"/>
                  </a:lnTo>
                  <a:lnTo>
                    <a:pt x="6218" y="4399"/>
                  </a:lnTo>
                  <a:cubicBezTo>
                    <a:pt x="6487" y="4197"/>
                    <a:pt x="6646" y="3884"/>
                    <a:pt x="6646" y="3547"/>
                  </a:cubicBezTo>
                  <a:lnTo>
                    <a:pt x="6646" y="3003"/>
                  </a:lnTo>
                  <a:lnTo>
                    <a:pt x="6646" y="2960"/>
                  </a:lnTo>
                  <a:lnTo>
                    <a:pt x="7127" y="2768"/>
                  </a:lnTo>
                  <a:lnTo>
                    <a:pt x="7911" y="2768"/>
                  </a:lnTo>
                  <a:lnTo>
                    <a:pt x="8393" y="2960"/>
                  </a:lnTo>
                  <a:lnTo>
                    <a:pt x="8393" y="3003"/>
                  </a:lnTo>
                  <a:lnTo>
                    <a:pt x="8393" y="3547"/>
                  </a:lnTo>
                  <a:cubicBezTo>
                    <a:pt x="8393" y="3884"/>
                    <a:pt x="8551" y="4197"/>
                    <a:pt x="8821" y="4399"/>
                  </a:cubicBezTo>
                  <a:lnTo>
                    <a:pt x="8821" y="4582"/>
                  </a:lnTo>
                  <a:lnTo>
                    <a:pt x="8282" y="4803"/>
                  </a:lnTo>
                  <a:cubicBezTo>
                    <a:pt x="7960" y="4928"/>
                    <a:pt x="7748" y="5241"/>
                    <a:pt x="7748" y="5587"/>
                  </a:cubicBezTo>
                  <a:lnTo>
                    <a:pt x="7748" y="6877"/>
                  </a:lnTo>
                  <a:cubicBezTo>
                    <a:pt x="7748" y="7009"/>
                    <a:pt x="7849" y="7075"/>
                    <a:pt x="7950" y="7075"/>
                  </a:cubicBezTo>
                  <a:cubicBezTo>
                    <a:pt x="8051" y="7075"/>
                    <a:pt x="8152" y="7009"/>
                    <a:pt x="8152" y="6877"/>
                  </a:cubicBezTo>
                  <a:lnTo>
                    <a:pt x="8152" y="5587"/>
                  </a:lnTo>
                  <a:cubicBezTo>
                    <a:pt x="8152" y="5404"/>
                    <a:pt x="8263" y="5241"/>
                    <a:pt x="8431" y="5173"/>
                  </a:cubicBezTo>
                  <a:lnTo>
                    <a:pt x="9066" y="4923"/>
                  </a:lnTo>
                  <a:lnTo>
                    <a:pt x="9846" y="4923"/>
                  </a:lnTo>
                  <a:lnTo>
                    <a:pt x="10481" y="5173"/>
                  </a:lnTo>
                  <a:cubicBezTo>
                    <a:pt x="10649" y="5241"/>
                    <a:pt x="10760" y="5404"/>
                    <a:pt x="10760" y="5587"/>
                  </a:cubicBezTo>
                  <a:lnTo>
                    <a:pt x="10760" y="6877"/>
                  </a:lnTo>
                  <a:cubicBezTo>
                    <a:pt x="10760" y="7009"/>
                    <a:pt x="10861" y="7075"/>
                    <a:pt x="10962" y="7075"/>
                  </a:cubicBezTo>
                  <a:cubicBezTo>
                    <a:pt x="11063" y="7075"/>
                    <a:pt x="11164" y="7009"/>
                    <a:pt x="11164" y="6877"/>
                  </a:cubicBezTo>
                  <a:lnTo>
                    <a:pt x="11164" y="5587"/>
                  </a:lnTo>
                  <a:cubicBezTo>
                    <a:pt x="11164" y="5241"/>
                    <a:pt x="10952" y="4928"/>
                    <a:pt x="10630" y="4803"/>
                  </a:cubicBezTo>
                  <a:lnTo>
                    <a:pt x="10091" y="4586"/>
                  </a:lnTo>
                  <a:lnTo>
                    <a:pt x="10091" y="4399"/>
                  </a:lnTo>
                  <a:cubicBezTo>
                    <a:pt x="10361" y="4197"/>
                    <a:pt x="10519" y="3884"/>
                    <a:pt x="10519" y="3547"/>
                  </a:cubicBezTo>
                  <a:lnTo>
                    <a:pt x="10519" y="3003"/>
                  </a:lnTo>
                  <a:cubicBezTo>
                    <a:pt x="10519" y="2532"/>
                    <a:pt x="10139" y="2157"/>
                    <a:pt x="9673" y="2157"/>
                  </a:cubicBezTo>
                  <a:lnTo>
                    <a:pt x="9239" y="2157"/>
                  </a:lnTo>
                  <a:cubicBezTo>
                    <a:pt x="8941" y="2157"/>
                    <a:pt x="8662" y="2315"/>
                    <a:pt x="8513" y="2575"/>
                  </a:cubicBezTo>
                  <a:lnTo>
                    <a:pt x="8152" y="2431"/>
                  </a:lnTo>
                  <a:lnTo>
                    <a:pt x="8152" y="2243"/>
                  </a:lnTo>
                  <a:cubicBezTo>
                    <a:pt x="8421" y="2046"/>
                    <a:pt x="8580" y="1728"/>
                    <a:pt x="8585" y="1396"/>
                  </a:cubicBezTo>
                  <a:lnTo>
                    <a:pt x="8585" y="848"/>
                  </a:lnTo>
                  <a:cubicBezTo>
                    <a:pt x="8585" y="381"/>
                    <a:pt x="8205" y="1"/>
                    <a:pt x="7738" y="1"/>
                  </a:cubicBezTo>
                  <a:lnTo>
                    <a:pt x="7300" y="1"/>
                  </a:lnTo>
                  <a:cubicBezTo>
                    <a:pt x="6838" y="6"/>
                    <a:pt x="6463" y="381"/>
                    <a:pt x="6458" y="848"/>
                  </a:cubicBezTo>
                  <a:lnTo>
                    <a:pt x="6458" y="1391"/>
                  </a:lnTo>
                  <a:cubicBezTo>
                    <a:pt x="6463" y="1728"/>
                    <a:pt x="6622" y="2041"/>
                    <a:pt x="6891" y="2243"/>
                  </a:cubicBezTo>
                  <a:lnTo>
                    <a:pt x="6891" y="2426"/>
                  </a:lnTo>
                  <a:lnTo>
                    <a:pt x="6530" y="2570"/>
                  </a:lnTo>
                  <a:cubicBezTo>
                    <a:pt x="6492" y="2508"/>
                    <a:pt x="6449" y="2450"/>
                    <a:pt x="6396" y="2397"/>
                  </a:cubicBezTo>
                  <a:cubicBezTo>
                    <a:pt x="6237" y="2243"/>
                    <a:pt x="6020" y="2152"/>
                    <a:pt x="5799" y="2152"/>
                  </a:cubicBezTo>
                  <a:lnTo>
                    <a:pt x="5366" y="2152"/>
                  </a:lnTo>
                  <a:cubicBezTo>
                    <a:pt x="5063" y="2157"/>
                    <a:pt x="4789" y="2315"/>
                    <a:pt x="4639" y="2575"/>
                  </a:cubicBezTo>
                  <a:lnTo>
                    <a:pt x="4279" y="2431"/>
                  </a:lnTo>
                  <a:lnTo>
                    <a:pt x="4279" y="2243"/>
                  </a:lnTo>
                  <a:cubicBezTo>
                    <a:pt x="4548" y="2046"/>
                    <a:pt x="4707" y="1728"/>
                    <a:pt x="4707" y="1396"/>
                  </a:cubicBezTo>
                  <a:lnTo>
                    <a:pt x="4707" y="848"/>
                  </a:lnTo>
                  <a:cubicBezTo>
                    <a:pt x="4707" y="379"/>
                    <a:pt x="4331" y="1"/>
                    <a:pt x="3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1" name="Google Shape;19821;p74"/>
            <p:cNvSpPr/>
            <p:nvPr/>
          </p:nvSpPr>
          <p:spPr>
            <a:xfrm>
              <a:off x="3658650" y="1987286"/>
              <a:ext cx="125840" cy="168643"/>
            </a:xfrm>
            <a:custGeom>
              <a:rect b="b" l="l" r="r" t="t"/>
              <a:pathLst>
                <a:path extrusionOk="0" h="6430" w="4798">
                  <a:moveTo>
                    <a:pt x="2613" y="404"/>
                  </a:moveTo>
                  <a:cubicBezTo>
                    <a:pt x="2859" y="404"/>
                    <a:pt x="3056" y="601"/>
                    <a:pt x="3056" y="847"/>
                  </a:cubicBezTo>
                  <a:lnTo>
                    <a:pt x="3056" y="1280"/>
                  </a:lnTo>
                  <a:cubicBezTo>
                    <a:pt x="3090" y="1665"/>
                    <a:pt x="2786" y="1992"/>
                    <a:pt x="2397" y="1992"/>
                  </a:cubicBezTo>
                  <a:cubicBezTo>
                    <a:pt x="2012" y="1992"/>
                    <a:pt x="1709" y="1665"/>
                    <a:pt x="1738" y="1280"/>
                  </a:cubicBezTo>
                  <a:lnTo>
                    <a:pt x="1738" y="847"/>
                  </a:lnTo>
                  <a:cubicBezTo>
                    <a:pt x="1738" y="601"/>
                    <a:pt x="1935" y="404"/>
                    <a:pt x="2185" y="404"/>
                  </a:cubicBezTo>
                  <a:close/>
                  <a:moveTo>
                    <a:pt x="2628" y="2314"/>
                  </a:moveTo>
                  <a:lnTo>
                    <a:pt x="2628" y="2435"/>
                  </a:lnTo>
                  <a:cubicBezTo>
                    <a:pt x="2628" y="2512"/>
                    <a:pt x="2647" y="2584"/>
                    <a:pt x="2685" y="2646"/>
                  </a:cubicBezTo>
                  <a:lnTo>
                    <a:pt x="2411" y="2921"/>
                  </a:lnTo>
                  <a:cubicBezTo>
                    <a:pt x="2406" y="2923"/>
                    <a:pt x="2403" y="2924"/>
                    <a:pt x="2400" y="2924"/>
                  </a:cubicBezTo>
                  <a:cubicBezTo>
                    <a:pt x="2397" y="2924"/>
                    <a:pt x="2394" y="2923"/>
                    <a:pt x="2392" y="2921"/>
                  </a:cubicBezTo>
                  <a:lnTo>
                    <a:pt x="2113" y="2646"/>
                  </a:lnTo>
                  <a:cubicBezTo>
                    <a:pt x="2151" y="2584"/>
                    <a:pt x="2171" y="2512"/>
                    <a:pt x="2171" y="2435"/>
                  </a:cubicBezTo>
                  <a:lnTo>
                    <a:pt x="2171" y="2314"/>
                  </a:lnTo>
                  <a:cubicBezTo>
                    <a:pt x="2248" y="2334"/>
                    <a:pt x="2325" y="2343"/>
                    <a:pt x="2402" y="2343"/>
                  </a:cubicBezTo>
                  <a:cubicBezTo>
                    <a:pt x="2479" y="2343"/>
                    <a:pt x="2556" y="2334"/>
                    <a:pt x="2628" y="2314"/>
                  </a:cubicBezTo>
                  <a:close/>
                  <a:moveTo>
                    <a:pt x="3013" y="2887"/>
                  </a:moveTo>
                  <a:lnTo>
                    <a:pt x="3364" y="3060"/>
                  </a:lnTo>
                  <a:cubicBezTo>
                    <a:pt x="3441" y="3099"/>
                    <a:pt x="3489" y="3181"/>
                    <a:pt x="3489" y="3267"/>
                  </a:cubicBezTo>
                  <a:lnTo>
                    <a:pt x="3489" y="3662"/>
                  </a:lnTo>
                  <a:lnTo>
                    <a:pt x="1309" y="3662"/>
                  </a:lnTo>
                  <a:lnTo>
                    <a:pt x="1309" y="3267"/>
                  </a:lnTo>
                  <a:cubicBezTo>
                    <a:pt x="1309" y="3181"/>
                    <a:pt x="1357" y="3099"/>
                    <a:pt x="1434" y="3060"/>
                  </a:cubicBezTo>
                  <a:lnTo>
                    <a:pt x="1786" y="2887"/>
                  </a:lnTo>
                  <a:lnTo>
                    <a:pt x="2103" y="3205"/>
                  </a:lnTo>
                  <a:cubicBezTo>
                    <a:pt x="2185" y="3286"/>
                    <a:pt x="2292" y="3327"/>
                    <a:pt x="2399" y="3327"/>
                  </a:cubicBezTo>
                  <a:cubicBezTo>
                    <a:pt x="2506" y="3327"/>
                    <a:pt x="2613" y="3286"/>
                    <a:pt x="2695" y="3205"/>
                  </a:cubicBezTo>
                  <a:lnTo>
                    <a:pt x="3013" y="2887"/>
                  </a:lnTo>
                  <a:close/>
                  <a:moveTo>
                    <a:pt x="4225" y="4061"/>
                  </a:moveTo>
                  <a:lnTo>
                    <a:pt x="3994" y="4523"/>
                  </a:lnTo>
                  <a:lnTo>
                    <a:pt x="804" y="4523"/>
                  </a:lnTo>
                  <a:lnTo>
                    <a:pt x="573" y="4061"/>
                  </a:lnTo>
                  <a:close/>
                  <a:moveTo>
                    <a:pt x="2180" y="0"/>
                  </a:moveTo>
                  <a:cubicBezTo>
                    <a:pt x="1713" y="5"/>
                    <a:pt x="1338" y="385"/>
                    <a:pt x="1338" y="847"/>
                  </a:cubicBezTo>
                  <a:lnTo>
                    <a:pt x="1338" y="1280"/>
                  </a:lnTo>
                  <a:cubicBezTo>
                    <a:pt x="1338" y="1612"/>
                    <a:pt x="1497" y="1930"/>
                    <a:pt x="1771" y="2132"/>
                  </a:cubicBezTo>
                  <a:lnTo>
                    <a:pt x="1771" y="2136"/>
                  </a:lnTo>
                  <a:lnTo>
                    <a:pt x="1771" y="2435"/>
                  </a:lnTo>
                  <a:cubicBezTo>
                    <a:pt x="1771" y="2440"/>
                    <a:pt x="1766" y="2444"/>
                    <a:pt x="1762" y="2449"/>
                  </a:cubicBezTo>
                  <a:lnTo>
                    <a:pt x="1256" y="2699"/>
                  </a:lnTo>
                  <a:cubicBezTo>
                    <a:pt x="1045" y="2805"/>
                    <a:pt x="905" y="3027"/>
                    <a:pt x="910" y="3267"/>
                  </a:cubicBezTo>
                  <a:lnTo>
                    <a:pt x="910" y="3657"/>
                  </a:lnTo>
                  <a:lnTo>
                    <a:pt x="246" y="3657"/>
                  </a:lnTo>
                  <a:cubicBezTo>
                    <a:pt x="97" y="3657"/>
                    <a:pt x="0" y="3816"/>
                    <a:pt x="68" y="3950"/>
                  </a:cubicBezTo>
                  <a:lnTo>
                    <a:pt x="496" y="4812"/>
                  </a:lnTo>
                  <a:cubicBezTo>
                    <a:pt x="530" y="4879"/>
                    <a:pt x="602" y="4922"/>
                    <a:pt x="679" y="4922"/>
                  </a:cubicBezTo>
                  <a:lnTo>
                    <a:pt x="905" y="4922"/>
                  </a:lnTo>
                  <a:lnTo>
                    <a:pt x="905" y="6231"/>
                  </a:lnTo>
                  <a:cubicBezTo>
                    <a:pt x="905" y="6364"/>
                    <a:pt x="1006" y="6430"/>
                    <a:pt x="1107" y="6430"/>
                  </a:cubicBezTo>
                  <a:cubicBezTo>
                    <a:pt x="1208" y="6430"/>
                    <a:pt x="1309" y="6364"/>
                    <a:pt x="1309" y="6231"/>
                  </a:cubicBezTo>
                  <a:lnTo>
                    <a:pt x="1309" y="4922"/>
                  </a:lnTo>
                  <a:lnTo>
                    <a:pt x="3489" y="4922"/>
                  </a:lnTo>
                  <a:lnTo>
                    <a:pt x="3489" y="6231"/>
                  </a:lnTo>
                  <a:cubicBezTo>
                    <a:pt x="3489" y="6364"/>
                    <a:pt x="3590" y="6430"/>
                    <a:pt x="3691" y="6430"/>
                  </a:cubicBezTo>
                  <a:cubicBezTo>
                    <a:pt x="3792" y="6430"/>
                    <a:pt x="3893" y="6364"/>
                    <a:pt x="3893" y="6231"/>
                  </a:cubicBezTo>
                  <a:lnTo>
                    <a:pt x="3893" y="4922"/>
                  </a:lnTo>
                  <a:lnTo>
                    <a:pt x="4119" y="4922"/>
                  </a:lnTo>
                  <a:cubicBezTo>
                    <a:pt x="4196" y="4922"/>
                    <a:pt x="4269" y="4879"/>
                    <a:pt x="4302" y="4812"/>
                  </a:cubicBezTo>
                  <a:lnTo>
                    <a:pt x="4730" y="3950"/>
                  </a:lnTo>
                  <a:cubicBezTo>
                    <a:pt x="4798" y="3816"/>
                    <a:pt x="4702" y="3662"/>
                    <a:pt x="4552" y="3662"/>
                  </a:cubicBezTo>
                  <a:lnTo>
                    <a:pt x="3888" y="3662"/>
                  </a:lnTo>
                  <a:lnTo>
                    <a:pt x="3888" y="3267"/>
                  </a:lnTo>
                  <a:cubicBezTo>
                    <a:pt x="3888" y="3027"/>
                    <a:pt x="3754" y="2810"/>
                    <a:pt x="3542" y="2704"/>
                  </a:cubicBezTo>
                  <a:lnTo>
                    <a:pt x="3037" y="2449"/>
                  </a:lnTo>
                  <a:cubicBezTo>
                    <a:pt x="3032" y="2449"/>
                    <a:pt x="3027" y="2444"/>
                    <a:pt x="3027" y="2440"/>
                  </a:cubicBezTo>
                  <a:lnTo>
                    <a:pt x="3027" y="2141"/>
                  </a:lnTo>
                  <a:lnTo>
                    <a:pt x="3027" y="2132"/>
                  </a:lnTo>
                  <a:cubicBezTo>
                    <a:pt x="3301" y="1934"/>
                    <a:pt x="3460" y="1617"/>
                    <a:pt x="3460" y="1280"/>
                  </a:cubicBezTo>
                  <a:lnTo>
                    <a:pt x="3460" y="847"/>
                  </a:lnTo>
                  <a:cubicBezTo>
                    <a:pt x="3460" y="380"/>
                    <a:pt x="3080" y="5"/>
                    <a:pt x="2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2" name="Google Shape;19822;p74"/>
            <p:cNvSpPr/>
            <p:nvPr/>
          </p:nvSpPr>
          <p:spPr>
            <a:xfrm>
              <a:off x="3703315" y="2128495"/>
              <a:ext cx="36640" cy="10491"/>
            </a:xfrm>
            <a:custGeom>
              <a:rect b="b" l="l" r="r" t="t"/>
              <a:pathLst>
                <a:path extrusionOk="0" h="400" w="1397">
                  <a:moveTo>
                    <a:pt x="265" y="0"/>
                  </a:moveTo>
                  <a:cubicBezTo>
                    <a:pt x="1" y="0"/>
                    <a:pt x="1" y="400"/>
                    <a:pt x="265" y="400"/>
                  </a:cubicBezTo>
                  <a:lnTo>
                    <a:pt x="1127" y="400"/>
                  </a:lnTo>
                  <a:cubicBezTo>
                    <a:pt x="1396" y="400"/>
                    <a:pt x="1396" y="0"/>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23" name="Google Shape;19823;p74"/>
          <p:cNvGrpSpPr/>
          <p:nvPr/>
        </p:nvGrpSpPr>
        <p:grpSpPr>
          <a:xfrm>
            <a:off x="2224399" y="1510182"/>
            <a:ext cx="328237" cy="348904"/>
            <a:chOff x="2224399" y="1510182"/>
            <a:chExt cx="328237" cy="348904"/>
          </a:xfrm>
        </p:grpSpPr>
        <p:sp>
          <p:nvSpPr>
            <p:cNvPr id="19824" name="Google Shape;19824;p74"/>
            <p:cNvSpPr/>
            <p:nvPr/>
          </p:nvSpPr>
          <p:spPr>
            <a:xfrm>
              <a:off x="2386800" y="1515218"/>
              <a:ext cx="165836" cy="142835"/>
            </a:xfrm>
            <a:custGeom>
              <a:rect b="b" l="l" r="r" t="t"/>
              <a:pathLst>
                <a:path extrusionOk="0" h="5446" w="6323">
                  <a:moveTo>
                    <a:pt x="3187" y="1"/>
                  </a:moveTo>
                  <a:cubicBezTo>
                    <a:pt x="3152" y="1"/>
                    <a:pt x="3116" y="2"/>
                    <a:pt x="3080" y="3"/>
                  </a:cubicBezTo>
                  <a:cubicBezTo>
                    <a:pt x="1069" y="85"/>
                    <a:pt x="1" y="2414"/>
                    <a:pt x="1252" y="3992"/>
                  </a:cubicBezTo>
                  <a:lnTo>
                    <a:pt x="1184" y="5445"/>
                  </a:lnTo>
                  <a:lnTo>
                    <a:pt x="2503" y="4829"/>
                  </a:lnTo>
                  <a:cubicBezTo>
                    <a:pt x="2727" y="4893"/>
                    <a:pt x="2954" y="4924"/>
                    <a:pt x="3179" y="4924"/>
                  </a:cubicBezTo>
                  <a:cubicBezTo>
                    <a:pt x="3986" y="4924"/>
                    <a:pt x="4759" y="4525"/>
                    <a:pt x="5226" y="3828"/>
                  </a:cubicBezTo>
                  <a:cubicBezTo>
                    <a:pt x="6323" y="2189"/>
                    <a:pt x="5135" y="1"/>
                    <a:pt x="318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5" name="Google Shape;19825;p74"/>
            <p:cNvSpPr/>
            <p:nvPr/>
          </p:nvSpPr>
          <p:spPr>
            <a:xfrm>
              <a:off x="2426692" y="1546323"/>
              <a:ext cx="79286" cy="67798"/>
            </a:xfrm>
            <a:custGeom>
              <a:rect b="b" l="l" r="r" t="t"/>
              <a:pathLst>
                <a:path extrusionOk="0" h="2585" w="3023">
                  <a:moveTo>
                    <a:pt x="1728" y="1"/>
                  </a:moveTo>
                  <a:cubicBezTo>
                    <a:pt x="578" y="1"/>
                    <a:pt x="0" y="1391"/>
                    <a:pt x="813" y="2205"/>
                  </a:cubicBezTo>
                  <a:cubicBezTo>
                    <a:pt x="1076" y="2467"/>
                    <a:pt x="1400" y="2585"/>
                    <a:pt x="1717" y="2585"/>
                  </a:cubicBezTo>
                  <a:cubicBezTo>
                    <a:pt x="2383" y="2585"/>
                    <a:pt x="3022" y="2069"/>
                    <a:pt x="3022" y="1290"/>
                  </a:cubicBezTo>
                  <a:lnTo>
                    <a:pt x="1733" y="1290"/>
                  </a:lnTo>
                  <a:lnTo>
                    <a:pt x="1728" y="1"/>
                  </a:lnTo>
                  <a:close/>
                </a:path>
              </a:pathLst>
            </a:custGeom>
            <a:solidFill>
              <a:srgbClr val="D4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74"/>
            <p:cNvSpPr/>
            <p:nvPr/>
          </p:nvSpPr>
          <p:spPr>
            <a:xfrm>
              <a:off x="2248502" y="1561483"/>
              <a:ext cx="273999" cy="273999"/>
            </a:xfrm>
            <a:custGeom>
              <a:rect b="b" l="l" r="r" t="t"/>
              <a:pathLst>
                <a:path extrusionOk="0" h="10447" w="10447">
                  <a:moveTo>
                    <a:pt x="3383" y="0"/>
                  </a:moveTo>
                  <a:lnTo>
                    <a:pt x="0" y="3383"/>
                  </a:lnTo>
                  <a:lnTo>
                    <a:pt x="1694" y="5077"/>
                  </a:lnTo>
                  <a:cubicBezTo>
                    <a:pt x="2156" y="5536"/>
                    <a:pt x="2770" y="5776"/>
                    <a:pt x="3388" y="5776"/>
                  </a:cubicBezTo>
                  <a:cubicBezTo>
                    <a:pt x="3812" y="5776"/>
                    <a:pt x="4238" y="5663"/>
                    <a:pt x="4619" y="5433"/>
                  </a:cubicBezTo>
                  <a:lnTo>
                    <a:pt x="5014" y="5827"/>
                  </a:lnTo>
                  <a:cubicBezTo>
                    <a:pt x="4446" y="6770"/>
                    <a:pt x="4595" y="7978"/>
                    <a:pt x="5370" y="8758"/>
                  </a:cubicBezTo>
                  <a:lnTo>
                    <a:pt x="7064" y="10447"/>
                  </a:lnTo>
                  <a:lnTo>
                    <a:pt x="10446" y="7064"/>
                  </a:lnTo>
                  <a:lnTo>
                    <a:pt x="8757" y="5375"/>
                  </a:lnTo>
                  <a:cubicBezTo>
                    <a:pt x="8296" y="4913"/>
                    <a:pt x="7684" y="4674"/>
                    <a:pt x="7065" y="4674"/>
                  </a:cubicBezTo>
                  <a:cubicBezTo>
                    <a:pt x="6640" y="4674"/>
                    <a:pt x="6212" y="4787"/>
                    <a:pt x="5827" y="5019"/>
                  </a:cubicBezTo>
                  <a:lnTo>
                    <a:pt x="5433" y="4624"/>
                  </a:lnTo>
                  <a:cubicBezTo>
                    <a:pt x="6000" y="3681"/>
                    <a:pt x="5856" y="2473"/>
                    <a:pt x="5076" y="1694"/>
                  </a:cubicBezTo>
                  <a:lnTo>
                    <a:pt x="3383" y="0"/>
                  </a:lnTo>
                  <a:close/>
                </a:path>
              </a:pathLst>
            </a:custGeom>
            <a:solidFill>
              <a:srgbClr val="E2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74"/>
            <p:cNvSpPr/>
            <p:nvPr/>
          </p:nvSpPr>
          <p:spPr>
            <a:xfrm>
              <a:off x="2323958" y="1561483"/>
              <a:ext cx="198673" cy="198647"/>
            </a:xfrm>
            <a:custGeom>
              <a:rect b="b" l="l" r="r" t="t"/>
              <a:pathLst>
                <a:path extrusionOk="0" h="7574" w="7575">
                  <a:moveTo>
                    <a:pt x="506" y="0"/>
                  </a:moveTo>
                  <a:lnTo>
                    <a:pt x="1" y="510"/>
                  </a:lnTo>
                  <a:lnTo>
                    <a:pt x="1689" y="2199"/>
                  </a:lnTo>
                  <a:cubicBezTo>
                    <a:pt x="2402" y="2911"/>
                    <a:pt x="2594" y="3989"/>
                    <a:pt x="2171" y="4899"/>
                  </a:cubicBezTo>
                  <a:cubicBezTo>
                    <a:pt x="2103" y="5043"/>
                    <a:pt x="2137" y="5216"/>
                    <a:pt x="2248" y="5327"/>
                  </a:cubicBezTo>
                  <a:cubicBezTo>
                    <a:pt x="2320" y="5399"/>
                    <a:pt x="2418" y="5436"/>
                    <a:pt x="2518" y="5436"/>
                  </a:cubicBezTo>
                  <a:cubicBezTo>
                    <a:pt x="2572" y="5436"/>
                    <a:pt x="2626" y="5426"/>
                    <a:pt x="2676" y="5404"/>
                  </a:cubicBezTo>
                  <a:cubicBezTo>
                    <a:pt x="2997" y="5254"/>
                    <a:pt x="3340" y="5181"/>
                    <a:pt x="3680" y="5181"/>
                  </a:cubicBezTo>
                  <a:cubicBezTo>
                    <a:pt x="4302" y="5181"/>
                    <a:pt x="4915" y="5425"/>
                    <a:pt x="5375" y="5885"/>
                  </a:cubicBezTo>
                  <a:lnTo>
                    <a:pt x="7064" y="7574"/>
                  </a:lnTo>
                  <a:lnTo>
                    <a:pt x="7574" y="7069"/>
                  </a:lnTo>
                  <a:lnTo>
                    <a:pt x="5880" y="5375"/>
                  </a:lnTo>
                  <a:cubicBezTo>
                    <a:pt x="5419" y="4913"/>
                    <a:pt x="4807" y="4674"/>
                    <a:pt x="4189" y="4674"/>
                  </a:cubicBezTo>
                  <a:cubicBezTo>
                    <a:pt x="3765" y="4674"/>
                    <a:pt x="3337" y="4787"/>
                    <a:pt x="2955" y="5019"/>
                  </a:cubicBezTo>
                  <a:lnTo>
                    <a:pt x="2560" y="4624"/>
                  </a:lnTo>
                  <a:cubicBezTo>
                    <a:pt x="3128" y="3681"/>
                    <a:pt x="2979" y="2473"/>
                    <a:pt x="2199" y="1694"/>
                  </a:cubicBezTo>
                  <a:lnTo>
                    <a:pt x="506" y="0"/>
                  </a:lnTo>
                  <a:close/>
                </a:path>
              </a:pathLst>
            </a:custGeom>
            <a:solidFill>
              <a:srgbClr val="E1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74"/>
            <p:cNvSpPr/>
            <p:nvPr/>
          </p:nvSpPr>
          <p:spPr>
            <a:xfrm>
              <a:off x="2230064" y="1543045"/>
              <a:ext cx="125603" cy="125603"/>
            </a:xfrm>
            <a:custGeom>
              <a:rect b="b" l="l" r="r" t="t"/>
              <a:pathLst>
                <a:path extrusionOk="0" h="4789" w="4789">
                  <a:moveTo>
                    <a:pt x="4095" y="1"/>
                  </a:moveTo>
                  <a:lnTo>
                    <a:pt x="1" y="4096"/>
                  </a:lnTo>
                  <a:lnTo>
                    <a:pt x="693" y="4788"/>
                  </a:lnTo>
                  <a:lnTo>
                    <a:pt x="4788" y="694"/>
                  </a:lnTo>
                  <a:lnTo>
                    <a:pt x="4095" y="1"/>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74"/>
            <p:cNvSpPr/>
            <p:nvPr/>
          </p:nvSpPr>
          <p:spPr>
            <a:xfrm>
              <a:off x="2239270" y="1552251"/>
              <a:ext cx="116398" cy="116398"/>
            </a:xfrm>
            <a:custGeom>
              <a:rect b="b" l="l" r="r" t="t"/>
              <a:pathLst>
                <a:path extrusionOk="0" h="4438" w="4438">
                  <a:moveTo>
                    <a:pt x="4096" y="1"/>
                  </a:moveTo>
                  <a:lnTo>
                    <a:pt x="1" y="4096"/>
                  </a:lnTo>
                  <a:lnTo>
                    <a:pt x="342" y="4437"/>
                  </a:lnTo>
                  <a:lnTo>
                    <a:pt x="4437" y="343"/>
                  </a:lnTo>
                  <a:lnTo>
                    <a:pt x="4096"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74"/>
            <p:cNvSpPr/>
            <p:nvPr/>
          </p:nvSpPr>
          <p:spPr>
            <a:xfrm>
              <a:off x="2415335" y="1728316"/>
              <a:ext cx="125577" cy="125603"/>
            </a:xfrm>
            <a:custGeom>
              <a:rect b="b" l="l" r="r" t="t"/>
              <a:pathLst>
                <a:path extrusionOk="0" h="4789" w="4788">
                  <a:moveTo>
                    <a:pt x="4095" y="0"/>
                  </a:moveTo>
                  <a:lnTo>
                    <a:pt x="0" y="4095"/>
                  </a:lnTo>
                  <a:lnTo>
                    <a:pt x="698" y="4788"/>
                  </a:lnTo>
                  <a:lnTo>
                    <a:pt x="4788" y="698"/>
                  </a:lnTo>
                  <a:lnTo>
                    <a:pt x="4095" y="0"/>
                  </a:lnTo>
                  <a:close/>
                </a:path>
              </a:pathLst>
            </a:custGeom>
            <a:solidFill>
              <a:srgbClr val="7E93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74"/>
            <p:cNvSpPr/>
            <p:nvPr/>
          </p:nvSpPr>
          <p:spPr>
            <a:xfrm>
              <a:off x="2424541" y="1737522"/>
              <a:ext cx="116503" cy="116398"/>
            </a:xfrm>
            <a:custGeom>
              <a:rect b="b" l="l" r="r" t="t"/>
              <a:pathLst>
                <a:path extrusionOk="0" h="4438" w="4442">
                  <a:moveTo>
                    <a:pt x="4095" y="1"/>
                  </a:moveTo>
                  <a:lnTo>
                    <a:pt x="0" y="4091"/>
                  </a:lnTo>
                  <a:lnTo>
                    <a:pt x="347" y="4437"/>
                  </a:lnTo>
                  <a:lnTo>
                    <a:pt x="4442" y="347"/>
                  </a:lnTo>
                  <a:lnTo>
                    <a:pt x="4095" y="1"/>
                  </a:lnTo>
                  <a:close/>
                </a:path>
              </a:pathLst>
            </a:custGeom>
            <a:solidFill>
              <a:srgbClr val="5E72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74"/>
            <p:cNvSpPr/>
            <p:nvPr/>
          </p:nvSpPr>
          <p:spPr>
            <a:xfrm>
              <a:off x="2289128" y="1668622"/>
              <a:ext cx="89751" cy="30057"/>
            </a:xfrm>
            <a:custGeom>
              <a:rect b="b" l="l" r="r" t="t"/>
              <a:pathLst>
                <a:path extrusionOk="0" h="1146" w="3422">
                  <a:moveTo>
                    <a:pt x="0" y="0"/>
                  </a:moveTo>
                  <a:cubicBezTo>
                    <a:pt x="0" y="0"/>
                    <a:pt x="409" y="501"/>
                    <a:pt x="424" y="515"/>
                  </a:cubicBezTo>
                  <a:cubicBezTo>
                    <a:pt x="784" y="938"/>
                    <a:pt x="1245" y="1145"/>
                    <a:pt x="1708" y="1145"/>
                  </a:cubicBezTo>
                  <a:cubicBezTo>
                    <a:pt x="2204" y="1145"/>
                    <a:pt x="2702" y="906"/>
                    <a:pt x="3075" y="438"/>
                  </a:cubicBezTo>
                  <a:lnTo>
                    <a:pt x="3422"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74"/>
            <p:cNvSpPr/>
            <p:nvPr/>
          </p:nvSpPr>
          <p:spPr>
            <a:xfrm>
              <a:off x="2386039" y="1752419"/>
              <a:ext cx="90905" cy="50750"/>
            </a:xfrm>
            <a:custGeom>
              <a:rect b="b" l="l" r="r" t="t"/>
              <a:pathLst>
                <a:path extrusionOk="0" h="1935" w="3466">
                  <a:moveTo>
                    <a:pt x="1" y="0"/>
                  </a:moveTo>
                  <a:cubicBezTo>
                    <a:pt x="1" y="371"/>
                    <a:pt x="246" y="640"/>
                    <a:pt x="290" y="684"/>
                  </a:cubicBezTo>
                  <a:lnTo>
                    <a:pt x="1536" y="1935"/>
                  </a:lnTo>
                  <a:lnTo>
                    <a:pt x="3465" y="5"/>
                  </a:lnTo>
                  <a:lnTo>
                    <a:pt x="1" y="0"/>
                  </a:lnTo>
                  <a:close/>
                </a:path>
              </a:pathLst>
            </a:custGeom>
            <a:solidFill>
              <a:srgbClr val="EEF2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4" name="Google Shape;19834;p74"/>
            <p:cNvSpPr/>
            <p:nvPr/>
          </p:nvSpPr>
          <p:spPr>
            <a:xfrm>
              <a:off x="2387560" y="1510182"/>
              <a:ext cx="152198" cy="152906"/>
            </a:xfrm>
            <a:custGeom>
              <a:rect b="b" l="l" r="r" t="t"/>
              <a:pathLst>
                <a:path extrusionOk="0" h="5830" w="5803">
                  <a:moveTo>
                    <a:pt x="3149" y="0"/>
                  </a:moveTo>
                  <a:cubicBezTo>
                    <a:pt x="2796" y="0"/>
                    <a:pt x="2434" y="72"/>
                    <a:pt x="2084" y="224"/>
                  </a:cubicBezTo>
                  <a:cubicBezTo>
                    <a:pt x="520" y="912"/>
                    <a:pt x="1" y="2875"/>
                    <a:pt x="1026" y="4247"/>
                  </a:cubicBezTo>
                  <a:lnTo>
                    <a:pt x="963" y="5628"/>
                  </a:lnTo>
                  <a:cubicBezTo>
                    <a:pt x="959" y="5742"/>
                    <a:pt x="1052" y="5829"/>
                    <a:pt x="1158" y="5829"/>
                  </a:cubicBezTo>
                  <a:cubicBezTo>
                    <a:pt x="1186" y="5829"/>
                    <a:pt x="1214" y="5823"/>
                    <a:pt x="1242" y="5810"/>
                  </a:cubicBezTo>
                  <a:lnTo>
                    <a:pt x="2493" y="5228"/>
                  </a:lnTo>
                  <a:cubicBezTo>
                    <a:pt x="2715" y="5285"/>
                    <a:pt x="2937" y="5312"/>
                    <a:pt x="3154" y="5312"/>
                  </a:cubicBezTo>
                  <a:cubicBezTo>
                    <a:pt x="4452" y="5312"/>
                    <a:pt x="5607" y="4351"/>
                    <a:pt x="5784" y="2996"/>
                  </a:cubicBezTo>
                  <a:cubicBezTo>
                    <a:pt x="5803" y="2856"/>
                    <a:pt x="5695" y="2777"/>
                    <a:pt x="5589" y="2777"/>
                  </a:cubicBezTo>
                  <a:cubicBezTo>
                    <a:pt x="5501" y="2777"/>
                    <a:pt x="5415" y="2830"/>
                    <a:pt x="5399" y="2947"/>
                  </a:cubicBezTo>
                  <a:cubicBezTo>
                    <a:pt x="5245" y="4107"/>
                    <a:pt x="4257" y="4922"/>
                    <a:pt x="3153" y="4922"/>
                  </a:cubicBezTo>
                  <a:cubicBezTo>
                    <a:pt x="2947" y="4922"/>
                    <a:pt x="2736" y="4893"/>
                    <a:pt x="2527" y="4834"/>
                  </a:cubicBezTo>
                  <a:cubicBezTo>
                    <a:pt x="2510" y="4828"/>
                    <a:pt x="2492" y="4825"/>
                    <a:pt x="2474" y="4825"/>
                  </a:cubicBezTo>
                  <a:cubicBezTo>
                    <a:pt x="2446" y="4825"/>
                    <a:pt x="2418" y="4832"/>
                    <a:pt x="2392" y="4843"/>
                  </a:cubicBezTo>
                  <a:lnTo>
                    <a:pt x="1367" y="5324"/>
                  </a:lnTo>
                  <a:lnTo>
                    <a:pt x="1415" y="4194"/>
                  </a:lnTo>
                  <a:cubicBezTo>
                    <a:pt x="1420" y="4146"/>
                    <a:pt x="1406" y="4097"/>
                    <a:pt x="1377" y="4064"/>
                  </a:cubicBezTo>
                  <a:cubicBezTo>
                    <a:pt x="458" y="2909"/>
                    <a:pt x="872" y="1201"/>
                    <a:pt x="2214" y="590"/>
                  </a:cubicBezTo>
                  <a:cubicBezTo>
                    <a:pt x="2520" y="450"/>
                    <a:pt x="2838" y="384"/>
                    <a:pt x="3150" y="384"/>
                  </a:cubicBezTo>
                  <a:cubicBezTo>
                    <a:pt x="4198" y="384"/>
                    <a:pt x="5171" y="1124"/>
                    <a:pt x="5375" y="2240"/>
                  </a:cubicBezTo>
                  <a:cubicBezTo>
                    <a:pt x="5394" y="2354"/>
                    <a:pt x="5478" y="2405"/>
                    <a:pt x="5563" y="2405"/>
                  </a:cubicBezTo>
                  <a:cubicBezTo>
                    <a:pt x="5675" y="2405"/>
                    <a:pt x="5790" y="2316"/>
                    <a:pt x="5760" y="2168"/>
                  </a:cubicBezTo>
                  <a:cubicBezTo>
                    <a:pt x="5517" y="863"/>
                    <a:pt x="4380"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5" name="Google Shape;19835;p74"/>
            <p:cNvSpPr/>
            <p:nvPr/>
          </p:nvSpPr>
          <p:spPr>
            <a:xfrm>
              <a:off x="2419899" y="1541288"/>
              <a:ext cx="91245" cy="78053"/>
            </a:xfrm>
            <a:custGeom>
              <a:rect b="b" l="l" r="r" t="t"/>
              <a:pathLst>
                <a:path extrusionOk="0" h="2976" w="3479">
                  <a:moveTo>
                    <a:pt x="1799" y="409"/>
                  </a:moveTo>
                  <a:lnTo>
                    <a:pt x="1799" y="1492"/>
                  </a:lnTo>
                  <a:cubicBezTo>
                    <a:pt x="1799" y="1598"/>
                    <a:pt x="1886" y="1684"/>
                    <a:pt x="1992" y="1684"/>
                  </a:cubicBezTo>
                  <a:lnTo>
                    <a:pt x="3074" y="1684"/>
                  </a:lnTo>
                  <a:cubicBezTo>
                    <a:pt x="2972" y="2247"/>
                    <a:pt x="2488" y="2585"/>
                    <a:pt x="1989" y="2585"/>
                  </a:cubicBezTo>
                  <a:cubicBezTo>
                    <a:pt x="1716" y="2585"/>
                    <a:pt x="1438" y="2483"/>
                    <a:pt x="1217" y="2262"/>
                  </a:cubicBezTo>
                  <a:cubicBezTo>
                    <a:pt x="591" y="1636"/>
                    <a:pt x="928" y="563"/>
                    <a:pt x="1799" y="409"/>
                  </a:cubicBezTo>
                  <a:close/>
                  <a:moveTo>
                    <a:pt x="2000" y="0"/>
                  </a:moveTo>
                  <a:cubicBezTo>
                    <a:pt x="1997" y="0"/>
                    <a:pt x="1994" y="0"/>
                    <a:pt x="1992" y="0"/>
                  </a:cubicBezTo>
                  <a:cubicBezTo>
                    <a:pt x="1990" y="0"/>
                    <a:pt x="1988" y="0"/>
                    <a:pt x="1986" y="0"/>
                  </a:cubicBezTo>
                  <a:cubicBezTo>
                    <a:pt x="661" y="0"/>
                    <a:pt x="1" y="1599"/>
                    <a:pt x="938" y="2536"/>
                  </a:cubicBezTo>
                  <a:cubicBezTo>
                    <a:pt x="1241" y="2840"/>
                    <a:pt x="1615" y="2976"/>
                    <a:pt x="1980" y="2976"/>
                  </a:cubicBezTo>
                  <a:cubicBezTo>
                    <a:pt x="2745" y="2976"/>
                    <a:pt x="3478" y="2382"/>
                    <a:pt x="3478" y="1487"/>
                  </a:cubicBezTo>
                  <a:cubicBezTo>
                    <a:pt x="3478" y="1377"/>
                    <a:pt x="3387" y="1290"/>
                    <a:pt x="3281" y="1290"/>
                  </a:cubicBezTo>
                  <a:lnTo>
                    <a:pt x="2184" y="1290"/>
                  </a:lnTo>
                  <a:lnTo>
                    <a:pt x="2184" y="193"/>
                  </a:lnTo>
                  <a:cubicBezTo>
                    <a:pt x="2184" y="85"/>
                    <a:pt x="2102"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74"/>
            <p:cNvSpPr/>
            <p:nvPr/>
          </p:nvSpPr>
          <p:spPr>
            <a:xfrm>
              <a:off x="2224399" y="1537878"/>
              <a:ext cx="322205" cy="321208"/>
            </a:xfrm>
            <a:custGeom>
              <a:rect b="b" l="l" r="r" t="t"/>
              <a:pathLst>
                <a:path extrusionOk="0" h="12247" w="12285">
                  <a:moveTo>
                    <a:pt x="4648" y="1521"/>
                  </a:moveTo>
                  <a:lnTo>
                    <a:pt x="5856" y="2729"/>
                  </a:lnTo>
                  <a:cubicBezTo>
                    <a:pt x="6573" y="3446"/>
                    <a:pt x="6708" y="4557"/>
                    <a:pt x="6183" y="5423"/>
                  </a:cubicBezTo>
                  <a:cubicBezTo>
                    <a:pt x="6140" y="5500"/>
                    <a:pt x="6149" y="5596"/>
                    <a:pt x="6212" y="5664"/>
                  </a:cubicBezTo>
                  <a:lnTo>
                    <a:pt x="6607" y="6058"/>
                  </a:lnTo>
                  <a:cubicBezTo>
                    <a:pt x="6646" y="6095"/>
                    <a:pt x="6696" y="6114"/>
                    <a:pt x="6746" y="6114"/>
                  </a:cubicBezTo>
                  <a:cubicBezTo>
                    <a:pt x="6781" y="6114"/>
                    <a:pt x="6816" y="6105"/>
                    <a:pt x="6847" y="6087"/>
                  </a:cubicBezTo>
                  <a:cubicBezTo>
                    <a:pt x="7200" y="5874"/>
                    <a:pt x="7594" y="5769"/>
                    <a:pt x="7985" y="5769"/>
                  </a:cubicBezTo>
                  <a:cubicBezTo>
                    <a:pt x="8553" y="5769"/>
                    <a:pt x="9115" y="5990"/>
                    <a:pt x="9537" y="6414"/>
                  </a:cubicBezTo>
                  <a:lnTo>
                    <a:pt x="10745" y="7622"/>
                  </a:lnTo>
                  <a:lnTo>
                    <a:pt x="7641" y="10731"/>
                  </a:lnTo>
                  <a:lnTo>
                    <a:pt x="6429" y="9518"/>
                  </a:lnTo>
                  <a:cubicBezTo>
                    <a:pt x="5716" y="8806"/>
                    <a:pt x="5577" y="7694"/>
                    <a:pt x="6101" y="6828"/>
                  </a:cubicBezTo>
                  <a:cubicBezTo>
                    <a:pt x="6149" y="6751"/>
                    <a:pt x="6135" y="6650"/>
                    <a:pt x="6072" y="6588"/>
                  </a:cubicBezTo>
                  <a:lnTo>
                    <a:pt x="5683" y="6193"/>
                  </a:lnTo>
                  <a:cubicBezTo>
                    <a:pt x="5643" y="6156"/>
                    <a:pt x="5593" y="6138"/>
                    <a:pt x="5543" y="6138"/>
                  </a:cubicBezTo>
                  <a:cubicBezTo>
                    <a:pt x="5508" y="6138"/>
                    <a:pt x="5474" y="6147"/>
                    <a:pt x="5442" y="6164"/>
                  </a:cubicBezTo>
                  <a:cubicBezTo>
                    <a:pt x="5089" y="6378"/>
                    <a:pt x="4695" y="6482"/>
                    <a:pt x="4305" y="6482"/>
                  </a:cubicBezTo>
                  <a:cubicBezTo>
                    <a:pt x="3736" y="6482"/>
                    <a:pt x="3174" y="6262"/>
                    <a:pt x="2752" y="5837"/>
                  </a:cubicBezTo>
                  <a:lnTo>
                    <a:pt x="1540" y="4629"/>
                  </a:lnTo>
                  <a:lnTo>
                    <a:pt x="4648" y="1521"/>
                  </a:lnTo>
                  <a:close/>
                  <a:moveTo>
                    <a:pt x="11370" y="7536"/>
                  </a:moveTo>
                  <a:lnTo>
                    <a:pt x="11794" y="7959"/>
                  </a:lnTo>
                  <a:lnTo>
                    <a:pt x="7978" y="11775"/>
                  </a:lnTo>
                  <a:lnTo>
                    <a:pt x="7554" y="11356"/>
                  </a:lnTo>
                  <a:lnTo>
                    <a:pt x="11154" y="7757"/>
                  </a:lnTo>
                  <a:lnTo>
                    <a:pt x="11370" y="7536"/>
                  </a:lnTo>
                  <a:close/>
                  <a:moveTo>
                    <a:pt x="4311" y="0"/>
                  </a:moveTo>
                  <a:cubicBezTo>
                    <a:pt x="4261" y="0"/>
                    <a:pt x="4210" y="20"/>
                    <a:pt x="4172" y="58"/>
                  </a:cubicBezTo>
                  <a:lnTo>
                    <a:pt x="2651" y="1579"/>
                  </a:lnTo>
                  <a:cubicBezTo>
                    <a:pt x="2518" y="1720"/>
                    <a:pt x="2645" y="1909"/>
                    <a:pt x="2796" y="1909"/>
                  </a:cubicBezTo>
                  <a:cubicBezTo>
                    <a:pt x="2840" y="1909"/>
                    <a:pt x="2887" y="1893"/>
                    <a:pt x="2930" y="1853"/>
                  </a:cubicBezTo>
                  <a:lnTo>
                    <a:pt x="4311" y="472"/>
                  </a:lnTo>
                  <a:lnTo>
                    <a:pt x="4735" y="891"/>
                  </a:lnTo>
                  <a:lnTo>
                    <a:pt x="4518" y="1107"/>
                  </a:lnTo>
                  <a:lnTo>
                    <a:pt x="1126" y="4490"/>
                  </a:lnTo>
                  <a:lnTo>
                    <a:pt x="909" y="4706"/>
                  </a:lnTo>
                  <a:lnTo>
                    <a:pt x="491" y="4288"/>
                  </a:lnTo>
                  <a:lnTo>
                    <a:pt x="2382" y="2392"/>
                  </a:lnTo>
                  <a:cubicBezTo>
                    <a:pt x="2532" y="2252"/>
                    <a:pt x="2400" y="2051"/>
                    <a:pt x="2248" y="2051"/>
                  </a:cubicBezTo>
                  <a:cubicBezTo>
                    <a:pt x="2200" y="2051"/>
                    <a:pt x="2151" y="2071"/>
                    <a:pt x="2108" y="2118"/>
                  </a:cubicBezTo>
                  <a:lnTo>
                    <a:pt x="77" y="4153"/>
                  </a:lnTo>
                  <a:cubicBezTo>
                    <a:pt x="0" y="4230"/>
                    <a:pt x="0" y="4355"/>
                    <a:pt x="77" y="4427"/>
                  </a:cubicBezTo>
                  <a:lnTo>
                    <a:pt x="770" y="5120"/>
                  </a:lnTo>
                  <a:cubicBezTo>
                    <a:pt x="808" y="5159"/>
                    <a:pt x="859" y="5178"/>
                    <a:pt x="909" y="5178"/>
                  </a:cubicBezTo>
                  <a:cubicBezTo>
                    <a:pt x="960" y="5178"/>
                    <a:pt x="1011" y="5159"/>
                    <a:pt x="1049" y="5120"/>
                  </a:cubicBezTo>
                  <a:lnTo>
                    <a:pt x="1266" y="4904"/>
                  </a:lnTo>
                  <a:lnTo>
                    <a:pt x="2473" y="6111"/>
                  </a:lnTo>
                  <a:cubicBezTo>
                    <a:pt x="2969" y="6610"/>
                    <a:pt x="3632" y="6872"/>
                    <a:pt x="4303" y="6872"/>
                  </a:cubicBezTo>
                  <a:cubicBezTo>
                    <a:pt x="4712" y="6872"/>
                    <a:pt x="5125" y="6774"/>
                    <a:pt x="5505" y="6573"/>
                  </a:cubicBezTo>
                  <a:lnTo>
                    <a:pt x="5692" y="6756"/>
                  </a:lnTo>
                  <a:cubicBezTo>
                    <a:pt x="5163" y="7762"/>
                    <a:pt x="5351" y="8989"/>
                    <a:pt x="6154" y="9792"/>
                  </a:cubicBezTo>
                  <a:lnTo>
                    <a:pt x="7367" y="11005"/>
                  </a:lnTo>
                  <a:lnTo>
                    <a:pt x="7146" y="11221"/>
                  </a:lnTo>
                  <a:cubicBezTo>
                    <a:pt x="7073" y="11294"/>
                    <a:pt x="7073" y="11419"/>
                    <a:pt x="7146" y="11496"/>
                  </a:cubicBezTo>
                  <a:lnTo>
                    <a:pt x="7843" y="12189"/>
                  </a:lnTo>
                  <a:cubicBezTo>
                    <a:pt x="7879" y="12227"/>
                    <a:pt x="7929" y="12246"/>
                    <a:pt x="7979" y="12246"/>
                  </a:cubicBezTo>
                  <a:cubicBezTo>
                    <a:pt x="8028" y="12246"/>
                    <a:pt x="8079" y="12227"/>
                    <a:pt x="8117" y="12189"/>
                  </a:cubicBezTo>
                  <a:lnTo>
                    <a:pt x="12212" y="8094"/>
                  </a:lnTo>
                  <a:cubicBezTo>
                    <a:pt x="12284" y="8017"/>
                    <a:pt x="12284" y="7896"/>
                    <a:pt x="12207" y="7820"/>
                  </a:cubicBezTo>
                  <a:lnTo>
                    <a:pt x="11515" y="7127"/>
                  </a:lnTo>
                  <a:cubicBezTo>
                    <a:pt x="11476" y="7088"/>
                    <a:pt x="11427" y="7069"/>
                    <a:pt x="11377" y="7069"/>
                  </a:cubicBezTo>
                  <a:cubicBezTo>
                    <a:pt x="11328" y="7069"/>
                    <a:pt x="11279" y="7088"/>
                    <a:pt x="11240" y="7127"/>
                  </a:cubicBezTo>
                  <a:lnTo>
                    <a:pt x="11024" y="7348"/>
                  </a:lnTo>
                  <a:lnTo>
                    <a:pt x="9811" y="6135"/>
                  </a:lnTo>
                  <a:cubicBezTo>
                    <a:pt x="9316" y="5637"/>
                    <a:pt x="8653" y="5377"/>
                    <a:pt x="7983" y="5377"/>
                  </a:cubicBezTo>
                  <a:cubicBezTo>
                    <a:pt x="7573" y="5377"/>
                    <a:pt x="7160" y="5474"/>
                    <a:pt x="6780" y="5673"/>
                  </a:cubicBezTo>
                  <a:lnTo>
                    <a:pt x="6597" y="5491"/>
                  </a:lnTo>
                  <a:cubicBezTo>
                    <a:pt x="7121" y="4485"/>
                    <a:pt x="6934" y="3258"/>
                    <a:pt x="6135" y="2459"/>
                  </a:cubicBezTo>
                  <a:lnTo>
                    <a:pt x="4922" y="1247"/>
                  </a:lnTo>
                  <a:lnTo>
                    <a:pt x="5139" y="1030"/>
                  </a:lnTo>
                  <a:cubicBezTo>
                    <a:pt x="5216" y="953"/>
                    <a:pt x="5216" y="833"/>
                    <a:pt x="5139" y="756"/>
                  </a:cubicBezTo>
                  <a:lnTo>
                    <a:pt x="4446" y="58"/>
                  </a:lnTo>
                  <a:cubicBezTo>
                    <a:pt x="4410" y="20"/>
                    <a:pt x="4361"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74"/>
            <p:cNvSpPr/>
            <p:nvPr/>
          </p:nvSpPr>
          <p:spPr>
            <a:xfrm>
              <a:off x="2282571" y="1663456"/>
              <a:ext cx="102995" cy="40285"/>
            </a:xfrm>
            <a:custGeom>
              <a:rect b="b" l="l" r="r" t="t"/>
              <a:pathLst>
                <a:path extrusionOk="0" h="1536" w="3927">
                  <a:moveTo>
                    <a:pt x="3267" y="395"/>
                  </a:moveTo>
                  <a:lnTo>
                    <a:pt x="3171" y="515"/>
                  </a:lnTo>
                  <a:cubicBezTo>
                    <a:pt x="2854" y="914"/>
                    <a:pt x="2430" y="1140"/>
                    <a:pt x="1983" y="1150"/>
                  </a:cubicBezTo>
                  <a:cubicBezTo>
                    <a:pt x="1978" y="1150"/>
                    <a:pt x="1972" y="1150"/>
                    <a:pt x="1967" y="1150"/>
                  </a:cubicBezTo>
                  <a:cubicBezTo>
                    <a:pt x="1540" y="1150"/>
                    <a:pt x="1132" y="953"/>
                    <a:pt x="823" y="587"/>
                  </a:cubicBezTo>
                  <a:lnTo>
                    <a:pt x="664" y="395"/>
                  </a:lnTo>
                  <a:close/>
                  <a:moveTo>
                    <a:pt x="255" y="0"/>
                  </a:moveTo>
                  <a:cubicBezTo>
                    <a:pt x="87" y="0"/>
                    <a:pt x="0" y="193"/>
                    <a:pt x="101" y="318"/>
                  </a:cubicBezTo>
                  <a:cubicBezTo>
                    <a:pt x="222" y="472"/>
                    <a:pt x="510" y="823"/>
                    <a:pt x="525" y="837"/>
                  </a:cubicBezTo>
                  <a:cubicBezTo>
                    <a:pt x="910" y="1290"/>
                    <a:pt x="1420" y="1535"/>
                    <a:pt x="1959" y="1535"/>
                  </a:cubicBezTo>
                  <a:lnTo>
                    <a:pt x="1988" y="1535"/>
                  </a:lnTo>
                  <a:cubicBezTo>
                    <a:pt x="2555" y="1525"/>
                    <a:pt x="3085" y="1246"/>
                    <a:pt x="3479" y="756"/>
                  </a:cubicBezTo>
                  <a:lnTo>
                    <a:pt x="3826" y="318"/>
                  </a:lnTo>
                  <a:cubicBezTo>
                    <a:pt x="3927" y="188"/>
                    <a:pt x="3835" y="0"/>
                    <a:pt x="3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8" name="Google Shape;19838;p74"/>
            <p:cNvSpPr/>
            <p:nvPr/>
          </p:nvSpPr>
          <p:spPr>
            <a:xfrm>
              <a:off x="2380872" y="1747357"/>
              <a:ext cx="101500" cy="60769"/>
            </a:xfrm>
            <a:custGeom>
              <a:rect b="b" l="l" r="r" t="t"/>
              <a:pathLst>
                <a:path extrusionOk="0" h="2317" w="3870">
                  <a:moveTo>
                    <a:pt x="198" y="1"/>
                  </a:moveTo>
                  <a:cubicBezTo>
                    <a:pt x="87" y="1"/>
                    <a:pt x="1" y="88"/>
                    <a:pt x="1" y="193"/>
                  </a:cubicBezTo>
                  <a:cubicBezTo>
                    <a:pt x="1" y="636"/>
                    <a:pt x="289" y="954"/>
                    <a:pt x="347" y="1011"/>
                  </a:cubicBezTo>
                  <a:lnTo>
                    <a:pt x="1593" y="2262"/>
                  </a:lnTo>
                  <a:cubicBezTo>
                    <a:pt x="1632" y="2299"/>
                    <a:pt x="1682" y="2317"/>
                    <a:pt x="1733" y="2317"/>
                  </a:cubicBezTo>
                  <a:cubicBezTo>
                    <a:pt x="1783" y="2317"/>
                    <a:pt x="1834" y="2299"/>
                    <a:pt x="1872" y="2262"/>
                  </a:cubicBezTo>
                  <a:lnTo>
                    <a:pt x="3797" y="333"/>
                  </a:lnTo>
                  <a:cubicBezTo>
                    <a:pt x="3855" y="275"/>
                    <a:pt x="3869" y="193"/>
                    <a:pt x="3840" y="121"/>
                  </a:cubicBezTo>
                  <a:cubicBezTo>
                    <a:pt x="3812" y="49"/>
                    <a:pt x="3739" y="1"/>
                    <a:pt x="3658" y="1"/>
                  </a:cubicBezTo>
                  <a:lnTo>
                    <a:pt x="1940" y="1"/>
                  </a:lnTo>
                  <a:cubicBezTo>
                    <a:pt x="1680" y="1"/>
                    <a:pt x="1680" y="391"/>
                    <a:pt x="1940" y="391"/>
                  </a:cubicBezTo>
                  <a:lnTo>
                    <a:pt x="3191" y="391"/>
                  </a:lnTo>
                  <a:lnTo>
                    <a:pt x="1733" y="1849"/>
                  </a:lnTo>
                  <a:lnTo>
                    <a:pt x="626" y="737"/>
                  </a:lnTo>
                  <a:cubicBezTo>
                    <a:pt x="530" y="641"/>
                    <a:pt x="463" y="521"/>
                    <a:pt x="419" y="391"/>
                  </a:cubicBezTo>
                  <a:lnTo>
                    <a:pt x="1175" y="391"/>
                  </a:lnTo>
                  <a:cubicBezTo>
                    <a:pt x="1430" y="391"/>
                    <a:pt x="1430" y="1"/>
                    <a:pt x="1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9" name="Google Shape;19839;p74"/>
          <p:cNvGrpSpPr/>
          <p:nvPr/>
        </p:nvGrpSpPr>
        <p:grpSpPr>
          <a:xfrm>
            <a:off x="1331903" y="4303830"/>
            <a:ext cx="343292" cy="340354"/>
            <a:chOff x="1331903" y="4303830"/>
            <a:chExt cx="343292" cy="340354"/>
          </a:xfrm>
        </p:grpSpPr>
        <p:sp>
          <p:nvSpPr>
            <p:cNvPr id="19840" name="Google Shape;19840;p74"/>
            <p:cNvSpPr/>
            <p:nvPr/>
          </p:nvSpPr>
          <p:spPr>
            <a:xfrm>
              <a:off x="1364714" y="4308787"/>
              <a:ext cx="277671" cy="91062"/>
            </a:xfrm>
            <a:custGeom>
              <a:rect b="b" l="l" r="r" t="t"/>
              <a:pathLst>
                <a:path extrusionOk="0" h="3472" w="10587">
                  <a:moveTo>
                    <a:pt x="5304" y="0"/>
                  </a:moveTo>
                  <a:cubicBezTo>
                    <a:pt x="5278" y="0"/>
                    <a:pt x="5253" y="7"/>
                    <a:pt x="5231" y="22"/>
                  </a:cubicBezTo>
                  <a:lnTo>
                    <a:pt x="0" y="3063"/>
                  </a:lnTo>
                  <a:lnTo>
                    <a:pt x="385" y="3472"/>
                  </a:lnTo>
                  <a:lnTo>
                    <a:pt x="10221" y="3472"/>
                  </a:lnTo>
                  <a:lnTo>
                    <a:pt x="10586" y="3068"/>
                  </a:lnTo>
                  <a:lnTo>
                    <a:pt x="5380" y="22"/>
                  </a:lnTo>
                  <a:cubicBezTo>
                    <a:pt x="5356" y="7"/>
                    <a:pt x="5329" y="0"/>
                    <a:pt x="53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74"/>
            <p:cNvSpPr/>
            <p:nvPr/>
          </p:nvSpPr>
          <p:spPr>
            <a:xfrm>
              <a:off x="1398652" y="4332104"/>
              <a:ext cx="209663" cy="68769"/>
            </a:xfrm>
            <a:custGeom>
              <a:rect b="b" l="l" r="r" t="t"/>
              <a:pathLst>
                <a:path extrusionOk="0" h="2622" w="7994">
                  <a:moveTo>
                    <a:pt x="4004" y="0"/>
                  </a:moveTo>
                  <a:cubicBezTo>
                    <a:pt x="3985" y="0"/>
                    <a:pt x="3966" y="6"/>
                    <a:pt x="3946" y="18"/>
                  </a:cubicBezTo>
                  <a:lnTo>
                    <a:pt x="1" y="2313"/>
                  </a:lnTo>
                  <a:lnTo>
                    <a:pt x="290" y="2621"/>
                  </a:lnTo>
                  <a:lnTo>
                    <a:pt x="7719" y="2621"/>
                  </a:lnTo>
                  <a:lnTo>
                    <a:pt x="7993" y="2318"/>
                  </a:lnTo>
                  <a:lnTo>
                    <a:pt x="4062" y="18"/>
                  </a:lnTo>
                  <a:cubicBezTo>
                    <a:pt x="4043" y="6"/>
                    <a:pt x="4023" y="0"/>
                    <a:pt x="4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2" name="Google Shape;19842;p74"/>
            <p:cNvSpPr/>
            <p:nvPr/>
          </p:nvSpPr>
          <p:spPr>
            <a:xfrm>
              <a:off x="1363822" y="4598732"/>
              <a:ext cx="279559" cy="20195"/>
            </a:xfrm>
            <a:custGeom>
              <a:rect b="b" l="l" r="r" t="t"/>
              <a:pathLst>
                <a:path extrusionOk="0" h="770" w="10659">
                  <a:moveTo>
                    <a:pt x="362" y="0"/>
                  </a:moveTo>
                  <a:cubicBezTo>
                    <a:pt x="160" y="0"/>
                    <a:pt x="1" y="164"/>
                    <a:pt x="1" y="361"/>
                  </a:cubicBezTo>
                  <a:lnTo>
                    <a:pt x="1" y="770"/>
                  </a:lnTo>
                  <a:lnTo>
                    <a:pt x="10654" y="770"/>
                  </a:lnTo>
                  <a:lnTo>
                    <a:pt x="10659" y="361"/>
                  </a:lnTo>
                  <a:cubicBezTo>
                    <a:pt x="10659" y="164"/>
                    <a:pt x="10495" y="0"/>
                    <a:pt x="1029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3" name="Google Shape;19843;p74"/>
            <p:cNvSpPr/>
            <p:nvPr/>
          </p:nvSpPr>
          <p:spPr>
            <a:xfrm>
              <a:off x="1353357" y="4619032"/>
              <a:ext cx="300252" cy="20090"/>
            </a:xfrm>
            <a:custGeom>
              <a:rect b="b" l="l" r="r" t="t"/>
              <a:pathLst>
                <a:path extrusionOk="0" h="766" w="11448">
                  <a:moveTo>
                    <a:pt x="371" y="1"/>
                  </a:moveTo>
                  <a:cubicBezTo>
                    <a:pt x="169" y="1"/>
                    <a:pt x="0" y="164"/>
                    <a:pt x="0" y="371"/>
                  </a:cubicBezTo>
                  <a:lnTo>
                    <a:pt x="0" y="766"/>
                  </a:lnTo>
                  <a:lnTo>
                    <a:pt x="11448" y="766"/>
                  </a:lnTo>
                  <a:lnTo>
                    <a:pt x="11448" y="371"/>
                  </a:lnTo>
                  <a:cubicBezTo>
                    <a:pt x="11448" y="164"/>
                    <a:pt x="11284" y="1"/>
                    <a:pt x="11077"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74"/>
            <p:cNvSpPr/>
            <p:nvPr/>
          </p:nvSpPr>
          <p:spPr>
            <a:xfrm>
              <a:off x="1362327" y="4388598"/>
              <a:ext cx="282313" cy="33965"/>
            </a:xfrm>
            <a:custGeom>
              <a:rect b="b" l="l" r="r" t="t"/>
              <a:pathLst>
                <a:path extrusionOk="0" h="1295" w="10764">
                  <a:moveTo>
                    <a:pt x="178" y="1"/>
                  </a:moveTo>
                  <a:cubicBezTo>
                    <a:pt x="82" y="1"/>
                    <a:pt x="0" y="82"/>
                    <a:pt x="0" y="183"/>
                  </a:cubicBezTo>
                  <a:lnTo>
                    <a:pt x="0" y="1117"/>
                  </a:lnTo>
                  <a:cubicBezTo>
                    <a:pt x="0" y="1213"/>
                    <a:pt x="82" y="1295"/>
                    <a:pt x="178" y="1295"/>
                  </a:cubicBezTo>
                  <a:lnTo>
                    <a:pt x="10586" y="1295"/>
                  </a:lnTo>
                  <a:cubicBezTo>
                    <a:pt x="10682" y="1295"/>
                    <a:pt x="10764" y="1218"/>
                    <a:pt x="10764" y="1122"/>
                  </a:cubicBezTo>
                  <a:lnTo>
                    <a:pt x="10764" y="183"/>
                  </a:lnTo>
                  <a:cubicBezTo>
                    <a:pt x="10764" y="82"/>
                    <a:pt x="10682" y="1"/>
                    <a:pt x="1058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74"/>
            <p:cNvSpPr/>
            <p:nvPr/>
          </p:nvSpPr>
          <p:spPr>
            <a:xfrm>
              <a:off x="1405471" y="4422536"/>
              <a:ext cx="200824" cy="176327"/>
            </a:xfrm>
            <a:custGeom>
              <a:rect b="b" l="l" r="r" t="t"/>
              <a:pathLst>
                <a:path extrusionOk="0" h="6723" w="7657">
                  <a:moveTo>
                    <a:pt x="1" y="1"/>
                  </a:moveTo>
                  <a:lnTo>
                    <a:pt x="1" y="6723"/>
                  </a:lnTo>
                  <a:lnTo>
                    <a:pt x="7656" y="6723"/>
                  </a:lnTo>
                  <a:lnTo>
                    <a:pt x="7656" y="1"/>
                  </a:ln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74"/>
            <p:cNvSpPr/>
            <p:nvPr/>
          </p:nvSpPr>
          <p:spPr>
            <a:xfrm>
              <a:off x="1405471" y="4422536"/>
              <a:ext cx="200824" cy="176327"/>
            </a:xfrm>
            <a:custGeom>
              <a:rect b="b" l="l" r="r" t="t"/>
              <a:pathLst>
                <a:path extrusionOk="0" h="6723" w="7657">
                  <a:moveTo>
                    <a:pt x="1" y="1"/>
                  </a:moveTo>
                  <a:lnTo>
                    <a:pt x="1" y="1127"/>
                  </a:lnTo>
                  <a:lnTo>
                    <a:pt x="4432" y="1127"/>
                  </a:lnTo>
                  <a:cubicBezTo>
                    <a:pt x="6068" y="1127"/>
                    <a:pt x="7396" y="2455"/>
                    <a:pt x="7396" y="4091"/>
                  </a:cubicBezTo>
                  <a:lnTo>
                    <a:pt x="7396" y="6723"/>
                  </a:lnTo>
                  <a:lnTo>
                    <a:pt x="7656" y="6723"/>
                  </a:lnTo>
                  <a:lnTo>
                    <a:pt x="7656"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74"/>
            <p:cNvSpPr/>
            <p:nvPr/>
          </p:nvSpPr>
          <p:spPr>
            <a:xfrm>
              <a:off x="1368674" y="4422536"/>
              <a:ext cx="69136" cy="160696"/>
            </a:xfrm>
            <a:custGeom>
              <a:rect b="b" l="l" r="r" t="t"/>
              <a:pathLst>
                <a:path extrusionOk="0" h="6127" w="2636">
                  <a:moveTo>
                    <a:pt x="398" y="1"/>
                  </a:moveTo>
                  <a:cubicBezTo>
                    <a:pt x="196" y="1"/>
                    <a:pt x="28" y="155"/>
                    <a:pt x="13" y="357"/>
                  </a:cubicBezTo>
                  <a:cubicBezTo>
                    <a:pt x="0" y="594"/>
                    <a:pt x="190" y="752"/>
                    <a:pt x="389" y="752"/>
                  </a:cubicBezTo>
                  <a:cubicBezTo>
                    <a:pt x="486" y="752"/>
                    <a:pt x="584" y="714"/>
                    <a:pt x="663" y="631"/>
                  </a:cubicBezTo>
                  <a:cubicBezTo>
                    <a:pt x="674" y="618"/>
                    <a:pt x="689" y="612"/>
                    <a:pt x="703" y="612"/>
                  </a:cubicBezTo>
                  <a:cubicBezTo>
                    <a:pt x="732" y="612"/>
                    <a:pt x="759" y="635"/>
                    <a:pt x="759" y="670"/>
                  </a:cubicBezTo>
                  <a:lnTo>
                    <a:pt x="759" y="6126"/>
                  </a:lnTo>
                  <a:lnTo>
                    <a:pt x="1885" y="6126"/>
                  </a:lnTo>
                  <a:lnTo>
                    <a:pt x="1885" y="670"/>
                  </a:lnTo>
                  <a:cubicBezTo>
                    <a:pt x="1885" y="635"/>
                    <a:pt x="1912" y="612"/>
                    <a:pt x="1942" y="612"/>
                  </a:cubicBezTo>
                  <a:cubicBezTo>
                    <a:pt x="1957" y="612"/>
                    <a:pt x="1973" y="618"/>
                    <a:pt x="1986" y="631"/>
                  </a:cubicBezTo>
                  <a:cubicBezTo>
                    <a:pt x="2053" y="708"/>
                    <a:pt x="2159" y="752"/>
                    <a:pt x="2265" y="752"/>
                  </a:cubicBezTo>
                  <a:cubicBezTo>
                    <a:pt x="2472" y="752"/>
                    <a:pt x="2635" y="583"/>
                    <a:pt x="2635" y="376"/>
                  </a:cubicBezTo>
                  <a:cubicBezTo>
                    <a:pt x="2635" y="169"/>
                    <a:pt x="2467" y="1"/>
                    <a:pt x="226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74"/>
            <p:cNvSpPr/>
            <p:nvPr/>
          </p:nvSpPr>
          <p:spPr>
            <a:xfrm>
              <a:off x="1384148" y="4583337"/>
              <a:ext cx="38397" cy="15527"/>
            </a:xfrm>
            <a:custGeom>
              <a:rect b="b" l="l" r="r" t="t"/>
              <a:pathLst>
                <a:path extrusionOk="0" h="592" w="1464">
                  <a:moveTo>
                    <a:pt x="145" y="0"/>
                  </a:moveTo>
                  <a:cubicBezTo>
                    <a:pt x="68" y="0"/>
                    <a:pt x="0" y="63"/>
                    <a:pt x="0" y="140"/>
                  </a:cubicBezTo>
                  <a:lnTo>
                    <a:pt x="0" y="592"/>
                  </a:lnTo>
                  <a:lnTo>
                    <a:pt x="1463" y="592"/>
                  </a:lnTo>
                  <a:lnTo>
                    <a:pt x="1463" y="140"/>
                  </a:lnTo>
                  <a:cubicBezTo>
                    <a:pt x="1463" y="63"/>
                    <a:pt x="1401"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74"/>
            <p:cNvSpPr/>
            <p:nvPr/>
          </p:nvSpPr>
          <p:spPr>
            <a:xfrm>
              <a:off x="1470725" y="4422536"/>
              <a:ext cx="69188" cy="160827"/>
            </a:xfrm>
            <a:custGeom>
              <a:rect b="b" l="l" r="r" t="t"/>
              <a:pathLst>
                <a:path extrusionOk="0" h="6132" w="2638">
                  <a:moveTo>
                    <a:pt x="395" y="1"/>
                  </a:moveTo>
                  <a:cubicBezTo>
                    <a:pt x="193" y="1"/>
                    <a:pt x="24" y="155"/>
                    <a:pt x="10" y="357"/>
                  </a:cubicBezTo>
                  <a:cubicBezTo>
                    <a:pt x="0" y="594"/>
                    <a:pt x="191" y="754"/>
                    <a:pt x="389" y="754"/>
                  </a:cubicBezTo>
                  <a:cubicBezTo>
                    <a:pt x="485" y="754"/>
                    <a:pt x="583" y="716"/>
                    <a:pt x="660" y="631"/>
                  </a:cubicBezTo>
                  <a:cubicBezTo>
                    <a:pt x="672" y="619"/>
                    <a:pt x="687" y="613"/>
                    <a:pt x="701" y="613"/>
                  </a:cubicBezTo>
                  <a:cubicBezTo>
                    <a:pt x="732" y="613"/>
                    <a:pt x="761" y="637"/>
                    <a:pt x="761" y="670"/>
                  </a:cubicBezTo>
                  <a:lnTo>
                    <a:pt x="761" y="6131"/>
                  </a:lnTo>
                  <a:lnTo>
                    <a:pt x="1887" y="6131"/>
                  </a:lnTo>
                  <a:lnTo>
                    <a:pt x="1887" y="670"/>
                  </a:lnTo>
                  <a:cubicBezTo>
                    <a:pt x="1887" y="637"/>
                    <a:pt x="1915" y="616"/>
                    <a:pt x="1944" y="616"/>
                  </a:cubicBezTo>
                  <a:cubicBezTo>
                    <a:pt x="1958" y="616"/>
                    <a:pt x="1972" y="620"/>
                    <a:pt x="1983" y="631"/>
                  </a:cubicBezTo>
                  <a:cubicBezTo>
                    <a:pt x="2051" y="709"/>
                    <a:pt x="2146" y="752"/>
                    <a:pt x="2246" y="752"/>
                  </a:cubicBezTo>
                  <a:cubicBezTo>
                    <a:pt x="2251" y="752"/>
                    <a:pt x="2257" y="752"/>
                    <a:pt x="2262" y="752"/>
                  </a:cubicBezTo>
                  <a:cubicBezTo>
                    <a:pt x="2469" y="752"/>
                    <a:pt x="2637" y="583"/>
                    <a:pt x="2637" y="376"/>
                  </a:cubicBezTo>
                  <a:cubicBezTo>
                    <a:pt x="2632" y="172"/>
                    <a:pt x="2469" y="6"/>
                    <a:pt x="2266" y="6"/>
                  </a:cubicBezTo>
                  <a:cubicBezTo>
                    <a:pt x="2263" y="6"/>
                    <a:pt x="2260" y="6"/>
                    <a:pt x="2257" y="6"/>
                  </a:cubicBezTo>
                  <a:lnTo>
                    <a:pt x="225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74"/>
            <p:cNvSpPr/>
            <p:nvPr/>
          </p:nvSpPr>
          <p:spPr>
            <a:xfrm>
              <a:off x="1486252" y="4583337"/>
              <a:ext cx="38371" cy="15527"/>
            </a:xfrm>
            <a:custGeom>
              <a:rect b="b" l="l" r="r" t="t"/>
              <a:pathLst>
                <a:path extrusionOk="0" h="592" w="1463">
                  <a:moveTo>
                    <a:pt x="145" y="0"/>
                  </a:moveTo>
                  <a:cubicBezTo>
                    <a:pt x="63" y="0"/>
                    <a:pt x="0" y="63"/>
                    <a:pt x="0" y="140"/>
                  </a:cubicBezTo>
                  <a:lnTo>
                    <a:pt x="0" y="592"/>
                  </a:lnTo>
                  <a:lnTo>
                    <a:pt x="1458" y="592"/>
                  </a:lnTo>
                  <a:lnTo>
                    <a:pt x="1463" y="140"/>
                  </a:lnTo>
                  <a:cubicBezTo>
                    <a:pt x="1463" y="63"/>
                    <a:pt x="1396" y="0"/>
                    <a:pt x="1319"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74"/>
            <p:cNvSpPr/>
            <p:nvPr/>
          </p:nvSpPr>
          <p:spPr>
            <a:xfrm>
              <a:off x="1572724" y="4422536"/>
              <a:ext cx="69162" cy="160827"/>
            </a:xfrm>
            <a:custGeom>
              <a:rect b="b" l="l" r="r" t="t"/>
              <a:pathLst>
                <a:path extrusionOk="0" h="6132" w="2637">
                  <a:moveTo>
                    <a:pt x="399" y="1"/>
                  </a:moveTo>
                  <a:cubicBezTo>
                    <a:pt x="197" y="1"/>
                    <a:pt x="28" y="155"/>
                    <a:pt x="14" y="357"/>
                  </a:cubicBezTo>
                  <a:cubicBezTo>
                    <a:pt x="1" y="594"/>
                    <a:pt x="191" y="754"/>
                    <a:pt x="390" y="754"/>
                  </a:cubicBezTo>
                  <a:cubicBezTo>
                    <a:pt x="486" y="754"/>
                    <a:pt x="585" y="716"/>
                    <a:pt x="663" y="631"/>
                  </a:cubicBezTo>
                  <a:cubicBezTo>
                    <a:pt x="674" y="619"/>
                    <a:pt x="688" y="613"/>
                    <a:pt x="702" y="613"/>
                  </a:cubicBezTo>
                  <a:cubicBezTo>
                    <a:pt x="731" y="613"/>
                    <a:pt x="759" y="637"/>
                    <a:pt x="759" y="670"/>
                  </a:cubicBezTo>
                  <a:lnTo>
                    <a:pt x="759" y="6131"/>
                  </a:lnTo>
                  <a:lnTo>
                    <a:pt x="1885" y="6131"/>
                  </a:lnTo>
                  <a:lnTo>
                    <a:pt x="1885" y="670"/>
                  </a:lnTo>
                  <a:cubicBezTo>
                    <a:pt x="1885" y="637"/>
                    <a:pt x="1914" y="616"/>
                    <a:pt x="1945" y="616"/>
                  </a:cubicBezTo>
                  <a:cubicBezTo>
                    <a:pt x="1959" y="616"/>
                    <a:pt x="1974" y="620"/>
                    <a:pt x="1986" y="631"/>
                  </a:cubicBezTo>
                  <a:cubicBezTo>
                    <a:pt x="2050" y="709"/>
                    <a:pt x="2149" y="752"/>
                    <a:pt x="2250" y="752"/>
                  </a:cubicBezTo>
                  <a:cubicBezTo>
                    <a:pt x="2255" y="752"/>
                    <a:pt x="2260" y="752"/>
                    <a:pt x="2266" y="752"/>
                  </a:cubicBezTo>
                  <a:cubicBezTo>
                    <a:pt x="2472" y="752"/>
                    <a:pt x="2636" y="583"/>
                    <a:pt x="2636" y="376"/>
                  </a:cubicBezTo>
                  <a:cubicBezTo>
                    <a:pt x="2636" y="172"/>
                    <a:pt x="2472" y="6"/>
                    <a:pt x="2269" y="6"/>
                  </a:cubicBezTo>
                  <a:cubicBezTo>
                    <a:pt x="2267" y="6"/>
                    <a:pt x="2264" y="6"/>
                    <a:pt x="2261" y="6"/>
                  </a:cubicBezTo>
                  <a:lnTo>
                    <a:pt x="226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2" name="Google Shape;19852;p74"/>
            <p:cNvSpPr/>
            <p:nvPr/>
          </p:nvSpPr>
          <p:spPr>
            <a:xfrm>
              <a:off x="1588225" y="4583337"/>
              <a:ext cx="38371" cy="15527"/>
            </a:xfrm>
            <a:custGeom>
              <a:rect b="b" l="l" r="r" t="t"/>
              <a:pathLst>
                <a:path extrusionOk="0" h="592" w="1463">
                  <a:moveTo>
                    <a:pt x="144" y="0"/>
                  </a:moveTo>
                  <a:cubicBezTo>
                    <a:pt x="67" y="0"/>
                    <a:pt x="0" y="63"/>
                    <a:pt x="0" y="140"/>
                  </a:cubicBezTo>
                  <a:lnTo>
                    <a:pt x="0" y="592"/>
                  </a:lnTo>
                  <a:lnTo>
                    <a:pt x="1463" y="592"/>
                  </a:lnTo>
                  <a:lnTo>
                    <a:pt x="1463" y="140"/>
                  </a:lnTo>
                  <a:cubicBezTo>
                    <a:pt x="1463" y="63"/>
                    <a:pt x="1400" y="0"/>
                    <a:pt x="1318"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3" name="Google Shape;19853;p74"/>
            <p:cNvSpPr/>
            <p:nvPr/>
          </p:nvSpPr>
          <p:spPr>
            <a:xfrm>
              <a:off x="1331903" y="4303830"/>
              <a:ext cx="343292" cy="340354"/>
            </a:xfrm>
            <a:custGeom>
              <a:rect b="b" l="l" r="r" t="t"/>
              <a:pathLst>
                <a:path extrusionOk="0" h="12977" w="13089">
                  <a:moveTo>
                    <a:pt x="6554" y="389"/>
                  </a:moveTo>
                  <a:lnTo>
                    <a:pt x="11091" y="3040"/>
                  </a:lnTo>
                  <a:lnTo>
                    <a:pt x="10312" y="3040"/>
                  </a:lnTo>
                  <a:lnTo>
                    <a:pt x="6703" y="933"/>
                  </a:lnTo>
                  <a:cubicBezTo>
                    <a:pt x="6655" y="904"/>
                    <a:pt x="6603" y="889"/>
                    <a:pt x="6552" y="889"/>
                  </a:cubicBezTo>
                  <a:cubicBezTo>
                    <a:pt x="6500" y="889"/>
                    <a:pt x="6448" y="904"/>
                    <a:pt x="6400" y="933"/>
                  </a:cubicBezTo>
                  <a:lnTo>
                    <a:pt x="5443" y="1491"/>
                  </a:lnTo>
                  <a:cubicBezTo>
                    <a:pt x="5246" y="1591"/>
                    <a:pt x="5354" y="1852"/>
                    <a:pt x="5524" y="1852"/>
                  </a:cubicBezTo>
                  <a:cubicBezTo>
                    <a:pt x="5557" y="1852"/>
                    <a:pt x="5593" y="1842"/>
                    <a:pt x="5630" y="1818"/>
                  </a:cubicBezTo>
                  <a:lnTo>
                    <a:pt x="6549" y="1284"/>
                  </a:lnTo>
                  <a:lnTo>
                    <a:pt x="9557" y="3040"/>
                  </a:lnTo>
                  <a:lnTo>
                    <a:pt x="3527" y="3040"/>
                  </a:lnTo>
                  <a:lnTo>
                    <a:pt x="4860" y="2265"/>
                  </a:lnTo>
                  <a:cubicBezTo>
                    <a:pt x="5036" y="2155"/>
                    <a:pt x="4931" y="1913"/>
                    <a:pt x="4765" y="1913"/>
                  </a:cubicBezTo>
                  <a:cubicBezTo>
                    <a:pt x="4736" y="1913"/>
                    <a:pt x="4705" y="1921"/>
                    <a:pt x="4673" y="1938"/>
                  </a:cubicBezTo>
                  <a:lnTo>
                    <a:pt x="2772" y="3040"/>
                  </a:lnTo>
                  <a:lnTo>
                    <a:pt x="1988" y="3040"/>
                  </a:lnTo>
                  <a:lnTo>
                    <a:pt x="6554" y="389"/>
                  </a:lnTo>
                  <a:close/>
                  <a:moveTo>
                    <a:pt x="11736" y="3420"/>
                  </a:moveTo>
                  <a:lnTo>
                    <a:pt x="11736" y="4339"/>
                  </a:lnTo>
                  <a:lnTo>
                    <a:pt x="1353" y="4339"/>
                  </a:lnTo>
                  <a:lnTo>
                    <a:pt x="1353" y="3420"/>
                  </a:lnTo>
                  <a:close/>
                  <a:moveTo>
                    <a:pt x="1791" y="4719"/>
                  </a:moveTo>
                  <a:cubicBezTo>
                    <a:pt x="1794" y="4719"/>
                    <a:pt x="1797" y="4719"/>
                    <a:pt x="1800" y="4719"/>
                  </a:cubicBezTo>
                  <a:lnTo>
                    <a:pt x="3657" y="4719"/>
                  </a:lnTo>
                  <a:cubicBezTo>
                    <a:pt x="3763" y="4719"/>
                    <a:pt x="3850" y="4806"/>
                    <a:pt x="3845" y="4912"/>
                  </a:cubicBezTo>
                  <a:cubicBezTo>
                    <a:pt x="3835" y="5008"/>
                    <a:pt x="3758" y="5085"/>
                    <a:pt x="3662" y="5090"/>
                  </a:cubicBezTo>
                  <a:cubicBezTo>
                    <a:pt x="3609" y="5090"/>
                    <a:pt x="3561" y="5066"/>
                    <a:pt x="3523" y="5027"/>
                  </a:cubicBezTo>
                  <a:cubicBezTo>
                    <a:pt x="3473" y="4973"/>
                    <a:pt x="3409" y="4948"/>
                    <a:pt x="3346" y="4948"/>
                  </a:cubicBezTo>
                  <a:cubicBezTo>
                    <a:pt x="3221" y="4948"/>
                    <a:pt x="3099" y="5045"/>
                    <a:pt x="3099" y="5196"/>
                  </a:cubicBezTo>
                  <a:lnTo>
                    <a:pt x="3099" y="10465"/>
                  </a:lnTo>
                  <a:lnTo>
                    <a:pt x="2353" y="10465"/>
                  </a:lnTo>
                  <a:lnTo>
                    <a:pt x="2353" y="5196"/>
                  </a:lnTo>
                  <a:cubicBezTo>
                    <a:pt x="2350" y="5045"/>
                    <a:pt x="2228" y="4948"/>
                    <a:pt x="2102" y="4948"/>
                  </a:cubicBezTo>
                  <a:cubicBezTo>
                    <a:pt x="2039" y="4948"/>
                    <a:pt x="1975" y="4973"/>
                    <a:pt x="1925" y="5027"/>
                  </a:cubicBezTo>
                  <a:cubicBezTo>
                    <a:pt x="1886" y="5070"/>
                    <a:pt x="1837" y="5089"/>
                    <a:pt x="1789" y="5089"/>
                  </a:cubicBezTo>
                  <a:cubicBezTo>
                    <a:pt x="1690" y="5089"/>
                    <a:pt x="1596" y="5009"/>
                    <a:pt x="1603" y="4893"/>
                  </a:cubicBezTo>
                  <a:cubicBezTo>
                    <a:pt x="1612" y="4795"/>
                    <a:pt x="1694" y="4719"/>
                    <a:pt x="1791" y="4719"/>
                  </a:cubicBezTo>
                  <a:close/>
                  <a:moveTo>
                    <a:pt x="7563" y="4719"/>
                  </a:moveTo>
                  <a:cubicBezTo>
                    <a:pt x="7611" y="4719"/>
                    <a:pt x="7654" y="4742"/>
                    <a:pt x="7685" y="4777"/>
                  </a:cubicBezTo>
                  <a:cubicBezTo>
                    <a:pt x="7718" y="4811"/>
                    <a:pt x="7738" y="4864"/>
                    <a:pt x="7738" y="4912"/>
                  </a:cubicBezTo>
                  <a:cubicBezTo>
                    <a:pt x="7728" y="5008"/>
                    <a:pt x="7651" y="5085"/>
                    <a:pt x="7555" y="5090"/>
                  </a:cubicBezTo>
                  <a:cubicBezTo>
                    <a:pt x="7502" y="5090"/>
                    <a:pt x="7454" y="5066"/>
                    <a:pt x="7415" y="5027"/>
                  </a:cubicBezTo>
                  <a:cubicBezTo>
                    <a:pt x="7365" y="4973"/>
                    <a:pt x="7302" y="4948"/>
                    <a:pt x="7239" y="4948"/>
                  </a:cubicBezTo>
                  <a:cubicBezTo>
                    <a:pt x="7113" y="4948"/>
                    <a:pt x="6992" y="5045"/>
                    <a:pt x="6992" y="5196"/>
                  </a:cubicBezTo>
                  <a:lnTo>
                    <a:pt x="6992" y="10465"/>
                  </a:lnTo>
                  <a:lnTo>
                    <a:pt x="6241" y="10465"/>
                  </a:lnTo>
                  <a:lnTo>
                    <a:pt x="6241" y="5196"/>
                  </a:lnTo>
                  <a:cubicBezTo>
                    <a:pt x="6241" y="5045"/>
                    <a:pt x="6120" y="4948"/>
                    <a:pt x="5993" y="4948"/>
                  </a:cubicBezTo>
                  <a:cubicBezTo>
                    <a:pt x="5930" y="4948"/>
                    <a:pt x="5865" y="4973"/>
                    <a:pt x="5813" y="5027"/>
                  </a:cubicBezTo>
                  <a:cubicBezTo>
                    <a:pt x="5775" y="5070"/>
                    <a:pt x="5727" y="5089"/>
                    <a:pt x="5680" y="5089"/>
                  </a:cubicBezTo>
                  <a:cubicBezTo>
                    <a:pt x="5583" y="5089"/>
                    <a:pt x="5489" y="5009"/>
                    <a:pt x="5495" y="4893"/>
                  </a:cubicBezTo>
                  <a:cubicBezTo>
                    <a:pt x="5505" y="4795"/>
                    <a:pt x="5582" y="4719"/>
                    <a:pt x="5679" y="4719"/>
                  </a:cubicBezTo>
                  <a:cubicBezTo>
                    <a:pt x="5682" y="4719"/>
                    <a:pt x="5685" y="4719"/>
                    <a:pt x="5688" y="4719"/>
                  </a:cubicBezTo>
                  <a:lnTo>
                    <a:pt x="7550" y="4719"/>
                  </a:lnTo>
                  <a:cubicBezTo>
                    <a:pt x="7555" y="4719"/>
                    <a:pt x="7559" y="4719"/>
                    <a:pt x="7563" y="4719"/>
                  </a:cubicBezTo>
                  <a:close/>
                  <a:moveTo>
                    <a:pt x="3268" y="10845"/>
                  </a:moveTo>
                  <a:lnTo>
                    <a:pt x="3268" y="11056"/>
                  </a:lnTo>
                  <a:lnTo>
                    <a:pt x="2185" y="11056"/>
                  </a:lnTo>
                  <a:lnTo>
                    <a:pt x="2185" y="10845"/>
                  </a:lnTo>
                  <a:close/>
                  <a:moveTo>
                    <a:pt x="5144" y="4719"/>
                  </a:moveTo>
                  <a:cubicBezTo>
                    <a:pt x="5077" y="4917"/>
                    <a:pt x="5125" y="5143"/>
                    <a:pt x="5269" y="5292"/>
                  </a:cubicBezTo>
                  <a:cubicBezTo>
                    <a:pt x="5378" y="5408"/>
                    <a:pt x="5525" y="5468"/>
                    <a:pt x="5675" y="5468"/>
                  </a:cubicBezTo>
                  <a:cubicBezTo>
                    <a:pt x="5738" y="5468"/>
                    <a:pt x="5800" y="5457"/>
                    <a:pt x="5861" y="5436"/>
                  </a:cubicBezTo>
                  <a:lnTo>
                    <a:pt x="5861" y="10513"/>
                  </a:lnTo>
                  <a:cubicBezTo>
                    <a:pt x="5760" y="10570"/>
                    <a:pt x="5693" y="10681"/>
                    <a:pt x="5693" y="10801"/>
                  </a:cubicBezTo>
                  <a:lnTo>
                    <a:pt x="5693" y="11056"/>
                  </a:lnTo>
                  <a:lnTo>
                    <a:pt x="3643" y="11056"/>
                  </a:lnTo>
                  <a:lnTo>
                    <a:pt x="3643" y="10801"/>
                  </a:lnTo>
                  <a:cubicBezTo>
                    <a:pt x="3643" y="10681"/>
                    <a:pt x="3580" y="10570"/>
                    <a:pt x="3479" y="10513"/>
                  </a:cubicBezTo>
                  <a:lnTo>
                    <a:pt x="3479" y="5436"/>
                  </a:lnTo>
                  <a:cubicBezTo>
                    <a:pt x="3542" y="5458"/>
                    <a:pt x="3604" y="5468"/>
                    <a:pt x="3666" y="5468"/>
                  </a:cubicBezTo>
                  <a:cubicBezTo>
                    <a:pt x="3954" y="5468"/>
                    <a:pt x="4209" y="5241"/>
                    <a:pt x="4225" y="4931"/>
                  </a:cubicBezTo>
                  <a:cubicBezTo>
                    <a:pt x="4225" y="4859"/>
                    <a:pt x="4216" y="4787"/>
                    <a:pt x="4196" y="4719"/>
                  </a:cubicBezTo>
                  <a:close/>
                  <a:moveTo>
                    <a:pt x="7155" y="10845"/>
                  </a:moveTo>
                  <a:lnTo>
                    <a:pt x="7155" y="11056"/>
                  </a:lnTo>
                  <a:lnTo>
                    <a:pt x="6073" y="11056"/>
                  </a:lnTo>
                  <a:lnTo>
                    <a:pt x="6073" y="10845"/>
                  </a:lnTo>
                  <a:close/>
                  <a:moveTo>
                    <a:pt x="11443" y="4715"/>
                  </a:moveTo>
                  <a:cubicBezTo>
                    <a:pt x="11544" y="4715"/>
                    <a:pt x="11630" y="4806"/>
                    <a:pt x="11626" y="4912"/>
                  </a:cubicBezTo>
                  <a:cubicBezTo>
                    <a:pt x="11621" y="5008"/>
                    <a:pt x="11539" y="5085"/>
                    <a:pt x="11444" y="5090"/>
                  </a:cubicBezTo>
                  <a:lnTo>
                    <a:pt x="11444" y="5090"/>
                  </a:lnTo>
                  <a:cubicBezTo>
                    <a:pt x="11392" y="5089"/>
                    <a:pt x="11341" y="5065"/>
                    <a:pt x="11308" y="5027"/>
                  </a:cubicBezTo>
                  <a:cubicBezTo>
                    <a:pt x="11257" y="4973"/>
                    <a:pt x="11192" y="4948"/>
                    <a:pt x="11128" y="4948"/>
                  </a:cubicBezTo>
                  <a:cubicBezTo>
                    <a:pt x="11001" y="4948"/>
                    <a:pt x="10880" y="5045"/>
                    <a:pt x="10880" y="5196"/>
                  </a:cubicBezTo>
                  <a:lnTo>
                    <a:pt x="10880" y="10465"/>
                  </a:lnTo>
                  <a:lnTo>
                    <a:pt x="10134" y="10465"/>
                  </a:lnTo>
                  <a:lnTo>
                    <a:pt x="10134" y="8564"/>
                  </a:lnTo>
                  <a:cubicBezTo>
                    <a:pt x="10134" y="8436"/>
                    <a:pt x="10039" y="8373"/>
                    <a:pt x="9944" y="8373"/>
                  </a:cubicBezTo>
                  <a:cubicBezTo>
                    <a:pt x="9849" y="8373"/>
                    <a:pt x="9754" y="8436"/>
                    <a:pt x="9754" y="8564"/>
                  </a:cubicBezTo>
                  <a:lnTo>
                    <a:pt x="9754" y="10513"/>
                  </a:lnTo>
                  <a:cubicBezTo>
                    <a:pt x="9648" y="10570"/>
                    <a:pt x="9585" y="10681"/>
                    <a:pt x="9585" y="10801"/>
                  </a:cubicBezTo>
                  <a:lnTo>
                    <a:pt x="9585" y="11056"/>
                  </a:lnTo>
                  <a:lnTo>
                    <a:pt x="7536" y="11056"/>
                  </a:lnTo>
                  <a:lnTo>
                    <a:pt x="7536" y="10801"/>
                  </a:lnTo>
                  <a:cubicBezTo>
                    <a:pt x="7536" y="10681"/>
                    <a:pt x="7473" y="10570"/>
                    <a:pt x="7367" y="10513"/>
                  </a:cubicBezTo>
                  <a:lnTo>
                    <a:pt x="7367" y="5436"/>
                  </a:lnTo>
                  <a:cubicBezTo>
                    <a:pt x="7431" y="5458"/>
                    <a:pt x="7494" y="5468"/>
                    <a:pt x="7555" y="5468"/>
                  </a:cubicBezTo>
                  <a:cubicBezTo>
                    <a:pt x="7923" y="5468"/>
                    <a:pt x="8216" y="5099"/>
                    <a:pt x="8084" y="4715"/>
                  </a:cubicBezTo>
                  <a:lnTo>
                    <a:pt x="9037" y="4715"/>
                  </a:lnTo>
                  <a:cubicBezTo>
                    <a:pt x="8965" y="4917"/>
                    <a:pt x="9013" y="5138"/>
                    <a:pt x="9157" y="5292"/>
                  </a:cubicBezTo>
                  <a:cubicBezTo>
                    <a:pt x="9267" y="5405"/>
                    <a:pt x="9416" y="5467"/>
                    <a:pt x="9567" y="5467"/>
                  </a:cubicBezTo>
                  <a:cubicBezTo>
                    <a:pt x="9628" y="5467"/>
                    <a:pt x="9690" y="5457"/>
                    <a:pt x="9749" y="5436"/>
                  </a:cubicBezTo>
                  <a:lnTo>
                    <a:pt x="9749" y="7630"/>
                  </a:lnTo>
                  <a:cubicBezTo>
                    <a:pt x="9749" y="7758"/>
                    <a:pt x="9844" y="7822"/>
                    <a:pt x="9939" y="7822"/>
                  </a:cubicBezTo>
                  <a:cubicBezTo>
                    <a:pt x="10034" y="7822"/>
                    <a:pt x="10129" y="7758"/>
                    <a:pt x="10129" y="7630"/>
                  </a:cubicBezTo>
                  <a:lnTo>
                    <a:pt x="10129" y="5196"/>
                  </a:lnTo>
                  <a:cubicBezTo>
                    <a:pt x="10129" y="5045"/>
                    <a:pt x="10008" y="4948"/>
                    <a:pt x="9881" y="4948"/>
                  </a:cubicBezTo>
                  <a:cubicBezTo>
                    <a:pt x="9817" y="4948"/>
                    <a:pt x="9752" y="4973"/>
                    <a:pt x="9701" y="5027"/>
                  </a:cubicBezTo>
                  <a:cubicBezTo>
                    <a:pt x="9663" y="5068"/>
                    <a:pt x="9615" y="5086"/>
                    <a:pt x="9568" y="5086"/>
                  </a:cubicBezTo>
                  <a:cubicBezTo>
                    <a:pt x="9471" y="5086"/>
                    <a:pt x="9377" y="5009"/>
                    <a:pt x="9383" y="4893"/>
                  </a:cubicBezTo>
                  <a:cubicBezTo>
                    <a:pt x="9393" y="4792"/>
                    <a:pt x="9480" y="4715"/>
                    <a:pt x="9581" y="4715"/>
                  </a:cubicBezTo>
                  <a:close/>
                  <a:moveTo>
                    <a:pt x="11048" y="10845"/>
                  </a:moveTo>
                  <a:lnTo>
                    <a:pt x="11048" y="11056"/>
                  </a:lnTo>
                  <a:lnTo>
                    <a:pt x="9966" y="11056"/>
                  </a:lnTo>
                  <a:lnTo>
                    <a:pt x="9966" y="10845"/>
                  </a:lnTo>
                  <a:close/>
                  <a:moveTo>
                    <a:pt x="11515" y="11441"/>
                  </a:moveTo>
                  <a:cubicBezTo>
                    <a:pt x="11606" y="11441"/>
                    <a:pt x="11683" y="11518"/>
                    <a:pt x="11683" y="11610"/>
                  </a:cubicBezTo>
                  <a:lnTo>
                    <a:pt x="11683" y="11826"/>
                  </a:lnTo>
                  <a:lnTo>
                    <a:pt x="5486" y="11826"/>
                  </a:lnTo>
                  <a:cubicBezTo>
                    <a:pt x="5231" y="11826"/>
                    <a:pt x="5231" y="12206"/>
                    <a:pt x="5486" y="12206"/>
                  </a:cubicBezTo>
                  <a:lnTo>
                    <a:pt x="11895" y="12206"/>
                  </a:lnTo>
                  <a:cubicBezTo>
                    <a:pt x="11996" y="12206"/>
                    <a:pt x="12073" y="12288"/>
                    <a:pt x="12073" y="12389"/>
                  </a:cubicBezTo>
                  <a:lnTo>
                    <a:pt x="12073" y="12596"/>
                  </a:lnTo>
                  <a:lnTo>
                    <a:pt x="1006" y="12596"/>
                  </a:lnTo>
                  <a:lnTo>
                    <a:pt x="1006" y="12389"/>
                  </a:lnTo>
                  <a:cubicBezTo>
                    <a:pt x="1006" y="12288"/>
                    <a:pt x="1088" y="12206"/>
                    <a:pt x="1189" y="12206"/>
                  </a:cubicBezTo>
                  <a:lnTo>
                    <a:pt x="4538" y="12206"/>
                  </a:lnTo>
                  <a:cubicBezTo>
                    <a:pt x="4793" y="12206"/>
                    <a:pt x="4793" y="11826"/>
                    <a:pt x="4538" y="11826"/>
                  </a:cubicBezTo>
                  <a:lnTo>
                    <a:pt x="1405" y="11826"/>
                  </a:lnTo>
                  <a:lnTo>
                    <a:pt x="1405" y="11610"/>
                  </a:lnTo>
                  <a:cubicBezTo>
                    <a:pt x="1405" y="11518"/>
                    <a:pt x="1478" y="11441"/>
                    <a:pt x="1574" y="11441"/>
                  </a:cubicBezTo>
                  <a:close/>
                  <a:moveTo>
                    <a:pt x="6552" y="0"/>
                  </a:moveTo>
                  <a:cubicBezTo>
                    <a:pt x="6494" y="0"/>
                    <a:pt x="6436" y="16"/>
                    <a:pt x="6386" y="47"/>
                  </a:cubicBezTo>
                  <a:lnTo>
                    <a:pt x="1155" y="3088"/>
                  </a:lnTo>
                  <a:cubicBezTo>
                    <a:pt x="1141" y="3098"/>
                    <a:pt x="1126" y="3107"/>
                    <a:pt x="1112" y="3122"/>
                  </a:cubicBezTo>
                  <a:cubicBezTo>
                    <a:pt x="1025" y="3194"/>
                    <a:pt x="972" y="3300"/>
                    <a:pt x="972" y="3411"/>
                  </a:cubicBezTo>
                  <a:lnTo>
                    <a:pt x="972" y="4349"/>
                  </a:lnTo>
                  <a:cubicBezTo>
                    <a:pt x="972" y="4522"/>
                    <a:pt x="1093" y="4671"/>
                    <a:pt x="1261" y="4710"/>
                  </a:cubicBezTo>
                  <a:cubicBezTo>
                    <a:pt x="1184" y="4912"/>
                    <a:pt x="1232" y="5138"/>
                    <a:pt x="1381" y="5292"/>
                  </a:cubicBezTo>
                  <a:cubicBezTo>
                    <a:pt x="1487" y="5408"/>
                    <a:pt x="1633" y="5468"/>
                    <a:pt x="1783" y="5468"/>
                  </a:cubicBezTo>
                  <a:cubicBezTo>
                    <a:pt x="1845" y="5468"/>
                    <a:pt x="1908" y="5457"/>
                    <a:pt x="1968" y="5436"/>
                  </a:cubicBezTo>
                  <a:lnTo>
                    <a:pt x="1968" y="10513"/>
                  </a:lnTo>
                  <a:cubicBezTo>
                    <a:pt x="1867" y="10570"/>
                    <a:pt x="1805" y="10681"/>
                    <a:pt x="1805" y="10801"/>
                  </a:cubicBezTo>
                  <a:lnTo>
                    <a:pt x="1805" y="11056"/>
                  </a:lnTo>
                  <a:lnTo>
                    <a:pt x="1574" y="11056"/>
                  </a:lnTo>
                  <a:cubicBezTo>
                    <a:pt x="1271" y="11056"/>
                    <a:pt x="1025" y="11307"/>
                    <a:pt x="1025" y="11610"/>
                  </a:cubicBezTo>
                  <a:lnTo>
                    <a:pt x="1025" y="11855"/>
                  </a:lnTo>
                  <a:cubicBezTo>
                    <a:pt x="790" y="11927"/>
                    <a:pt x="631" y="12144"/>
                    <a:pt x="631" y="12389"/>
                  </a:cubicBezTo>
                  <a:lnTo>
                    <a:pt x="631" y="12596"/>
                  </a:lnTo>
                  <a:lnTo>
                    <a:pt x="255" y="12596"/>
                  </a:lnTo>
                  <a:cubicBezTo>
                    <a:pt x="0" y="12596"/>
                    <a:pt x="0" y="12976"/>
                    <a:pt x="255" y="12976"/>
                  </a:cubicBezTo>
                  <a:lnTo>
                    <a:pt x="12838" y="12976"/>
                  </a:lnTo>
                  <a:cubicBezTo>
                    <a:pt x="13088" y="12976"/>
                    <a:pt x="13088" y="12596"/>
                    <a:pt x="12838" y="12596"/>
                  </a:cubicBezTo>
                  <a:lnTo>
                    <a:pt x="12458" y="12596"/>
                  </a:lnTo>
                  <a:lnTo>
                    <a:pt x="12458" y="12389"/>
                  </a:lnTo>
                  <a:cubicBezTo>
                    <a:pt x="12458" y="12144"/>
                    <a:pt x="12299" y="11927"/>
                    <a:pt x="12063" y="11850"/>
                  </a:cubicBezTo>
                  <a:lnTo>
                    <a:pt x="12063" y="11610"/>
                  </a:lnTo>
                  <a:cubicBezTo>
                    <a:pt x="12063" y="11302"/>
                    <a:pt x="11818" y="11056"/>
                    <a:pt x="11515" y="11056"/>
                  </a:cubicBezTo>
                  <a:lnTo>
                    <a:pt x="11424" y="11056"/>
                  </a:lnTo>
                  <a:lnTo>
                    <a:pt x="11424" y="10797"/>
                  </a:lnTo>
                  <a:cubicBezTo>
                    <a:pt x="11424" y="10681"/>
                    <a:pt x="11361" y="10570"/>
                    <a:pt x="11260" y="10513"/>
                  </a:cubicBezTo>
                  <a:lnTo>
                    <a:pt x="11260" y="5436"/>
                  </a:lnTo>
                  <a:cubicBezTo>
                    <a:pt x="11324" y="5458"/>
                    <a:pt x="11387" y="5468"/>
                    <a:pt x="11448" y="5468"/>
                  </a:cubicBezTo>
                  <a:cubicBezTo>
                    <a:pt x="11841" y="5468"/>
                    <a:pt x="12140" y="5048"/>
                    <a:pt x="11953" y="4657"/>
                  </a:cubicBezTo>
                  <a:cubicBezTo>
                    <a:pt x="12054" y="4589"/>
                    <a:pt x="12116" y="4474"/>
                    <a:pt x="12116" y="4349"/>
                  </a:cubicBezTo>
                  <a:lnTo>
                    <a:pt x="12116" y="3415"/>
                  </a:lnTo>
                  <a:cubicBezTo>
                    <a:pt x="12116" y="3276"/>
                    <a:pt x="12039" y="3151"/>
                    <a:pt x="11919" y="3088"/>
                  </a:cubicBezTo>
                  <a:lnTo>
                    <a:pt x="6722" y="47"/>
                  </a:lnTo>
                  <a:cubicBezTo>
                    <a:pt x="6670" y="16"/>
                    <a:pt x="6611" y="0"/>
                    <a:pt x="6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4" name="Google Shape;19854;p74"/>
          <p:cNvGrpSpPr/>
          <p:nvPr/>
        </p:nvGrpSpPr>
        <p:grpSpPr>
          <a:xfrm>
            <a:off x="3527014" y="2909524"/>
            <a:ext cx="362228" cy="343187"/>
            <a:chOff x="3527014" y="2909524"/>
            <a:chExt cx="362228" cy="343187"/>
          </a:xfrm>
        </p:grpSpPr>
        <p:sp>
          <p:nvSpPr>
            <p:cNvPr id="19855" name="Google Shape;19855;p74"/>
            <p:cNvSpPr/>
            <p:nvPr/>
          </p:nvSpPr>
          <p:spPr>
            <a:xfrm>
              <a:off x="3591009" y="2923162"/>
              <a:ext cx="183514" cy="324487"/>
            </a:xfrm>
            <a:custGeom>
              <a:rect b="b" l="l" r="r" t="t"/>
              <a:pathLst>
                <a:path extrusionOk="0" h="12372" w="6997">
                  <a:moveTo>
                    <a:pt x="684" y="1"/>
                  </a:moveTo>
                  <a:cubicBezTo>
                    <a:pt x="308" y="1"/>
                    <a:pt x="0" y="309"/>
                    <a:pt x="0" y="684"/>
                  </a:cubicBezTo>
                  <a:lnTo>
                    <a:pt x="0" y="11688"/>
                  </a:lnTo>
                  <a:cubicBezTo>
                    <a:pt x="0" y="12064"/>
                    <a:pt x="308" y="12372"/>
                    <a:pt x="684" y="12372"/>
                  </a:cubicBezTo>
                  <a:lnTo>
                    <a:pt x="6313" y="12372"/>
                  </a:lnTo>
                  <a:cubicBezTo>
                    <a:pt x="6689" y="12372"/>
                    <a:pt x="6997" y="12064"/>
                    <a:pt x="6997" y="11688"/>
                  </a:cubicBezTo>
                  <a:lnTo>
                    <a:pt x="6997" y="684"/>
                  </a:lnTo>
                  <a:cubicBezTo>
                    <a:pt x="6997" y="309"/>
                    <a:pt x="6689" y="1"/>
                    <a:pt x="6313" y="1"/>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6" name="Google Shape;19856;p74"/>
            <p:cNvSpPr/>
            <p:nvPr/>
          </p:nvSpPr>
          <p:spPr>
            <a:xfrm>
              <a:off x="3739430" y="2923293"/>
              <a:ext cx="35092" cy="324355"/>
            </a:xfrm>
            <a:custGeom>
              <a:rect b="b" l="l" r="r" t="t"/>
              <a:pathLst>
                <a:path extrusionOk="0" h="12367" w="1338">
                  <a:moveTo>
                    <a:pt x="0" y="1"/>
                  </a:moveTo>
                  <a:cubicBezTo>
                    <a:pt x="375" y="1"/>
                    <a:pt x="678" y="304"/>
                    <a:pt x="678" y="679"/>
                  </a:cubicBezTo>
                  <a:lnTo>
                    <a:pt x="678" y="11688"/>
                  </a:lnTo>
                  <a:cubicBezTo>
                    <a:pt x="678" y="12064"/>
                    <a:pt x="375" y="12367"/>
                    <a:pt x="0" y="12367"/>
                  </a:cubicBezTo>
                  <a:lnTo>
                    <a:pt x="654" y="12367"/>
                  </a:lnTo>
                  <a:cubicBezTo>
                    <a:pt x="1030" y="12367"/>
                    <a:pt x="1338" y="12064"/>
                    <a:pt x="1338" y="11688"/>
                  </a:cubicBezTo>
                  <a:lnTo>
                    <a:pt x="1338" y="679"/>
                  </a:lnTo>
                  <a:cubicBezTo>
                    <a:pt x="1338" y="304"/>
                    <a:pt x="1030" y="1"/>
                    <a:pt x="65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7" name="Google Shape;19857;p74"/>
            <p:cNvSpPr/>
            <p:nvPr/>
          </p:nvSpPr>
          <p:spPr>
            <a:xfrm>
              <a:off x="3591009" y="3202197"/>
              <a:ext cx="183514" cy="45452"/>
            </a:xfrm>
            <a:custGeom>
              <a:rect b="b" l="l" r="r" t="t"/>
              <a:pathLst>
                <a:path extrusionOk="0" h="1733" w="6997">
                  <a:moveTo>
                    <a:pt x="0" y="0"/>
                  </a:moveTo>
                  <a:lnTo>
                    <a:pt x="0" y="1049"/>
                  </a:lnTo>
                  <a:cubicBezTo>
                    <a:pt x="0" y="1425"/>
                    <a:pt x="308" y="1733"/>
                    <a:pt x="684" y="1733"/>
                  </a:cubicBezTo>
                  <a:lnTo>
                    <a:pt x="6313" y="1733"/>
                  </a:lnTo>
                  <a:cubicBezTo>
                    <a:pt x="6689" y="1733"/>
                    <a:pt x="6997" y="1425"/>
                    <a:pt x="6997" y="1049"/>
                  </a:cubicBezTo>
                  <a:lnTo>
                    <a:pt x="6997" y="0"/>
                  </a:ln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74"/>
            <p:cNvSpPr/>
            <p:nvPr/>
          </p:nvSpPr>
          <p:spPr>
            <a:xfrm>
              <a:off x="3739430" y="3202197"/>
              <a:ext cx="35092" cy="45452"/>
            </a:xfrm>
            <a:custGeom>
              <a:rect b="b" l="l" r="r" t="t"/>
              <a:pathLst>
                <a:path extrusionOk="0" h="1733" w="1338">
                  <a:moveTo>
                    <a:pt x="678" y="0"/>
                  </a:moveTo>
                  <a:lnTo>
                    <a:pt x="678" y="1049"/>
                  </a:lnTo>
                  <a:cubicBezTo>
                    <a:pt x="678" y="1425"/>
                    <a:pt x="375" y="1733"/>
                    <a:pt x="0" y="1733"/>
                  </a:cubicBezTo>
                  <a:lnTo>
                    <a:pt x="654" y="1733"/>
                  </a:lnTo>
                  <a:cubicBezTo>
                    <a:pt x="1030" y="1733"/>
                    <a:pt x="1338" y="1425"/>
                    <a:pt x="1338" y="1049"/>
                  </a:cubicBezTo>
                  <a:lnTo>
                    <a:pt x="1338" y="0"/>
                  </a:ln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74"/>
            <p:cNvSpPr/>
            <p:nvPr/>
          </p:nvSpPr>
          <p:spPr>
            <a:xfrm>
              <a:off x="3591009" y="2923293"/>
              <a:ext cx="183514" cy="45452"/>
            </a:xfrm>
            <a:custGeom>
              <a:rect b="b" l="l" r="r" t="t"/>
              <a:pathLst>
                <a:path extrusionOk="0" h="1733" w="6997">
                  <a:moveTo>
                    <a:pt x="684" y="1"/>
                  </a:moveTo>
                  <a:cubicBezTo>
                    <a:pt x="304" y="1"/>
                    <a:pt x="0" y="304"/>
                    <a:pt x="0" y="679"/>
                  </a:cubicBezTo>
                  <a:lnTo>
                    <a:pt x="0" y="1733"/>
                  </a:lnTo>
                  <a:lnTo>
                    <a:pt x="6997" y="1733"/>
                  </a:lnTo>
                  <a:lnTo>
                    <a:pt x="6997" y="679"/>
                  </a:lnTo>
                  <a:cubicBezTo>
                    <a:pt x="6997" y="304"/>
                    <a:pt x="6689" y="1"/>
                    <a:pt x="6313" y="1"/>
                  </a:cubicBezTo>
                  <a:close/>
                </a:path>
              </a:pathLst>
            </a:custGeom>
            <a:solidFill>
              <a:srgbClr val="D0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74"/>
            <p:cNvSpPr/>
            <p:nvPr/>
          </p:nvSpPr>
          <p:spPr>
            <a:xfrm>
              <a:off x="3739430" y="2923293"/>
              <a:ext cx="35092" cy="45452"/>
            </a:xfrm>
            <a:custGeom>
              <a:rect b="b" l="l" r="r" t="t"/>
              <a:pathLst>
                <a:path extrusionOk="0" h="1733" w="1338">
                  <a:moveTo>
                    <a:pt x="0" y="1"/>
                  </a:moveTo>
                  <a:cubicBezTo>
                    <a:pt x="375" y="1"/>
                    <a:pt x="678" y="304"/>
                    <a:pt x="678" y="679"/>
                  </a:cubicBezTo>
                  <a:lnTo>
                    <a:pt x="678" y="1733"/>
                  </a:lnTo>
                  <a:lnTo>
                    <a:pt x="1338" y="1733"/>
                  </a:lnTo>
                  <a:lnTo>
                    <a:pt x="1338" y="679"/>
                  </a:lnTo>
                  <a:cubicBezTo>
                    <a:pt x="1338" y="304"/>
                    <a:pt x="1030" y="1"/>
                    <a:pt x="654" y="1"/>
                  </a:cubicBezTo>
                  <a:close/>
                </a:path>
              </a:pathLst>
            </a:custGeom>
            <a:solidFill>
              <a:srgbClr val="6B83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74"/>
            <p:cNvSpPr/>
            <p:nvPr/>
          </p:nvSpPr>
          <p:spPr>
            <a:xfrm>
              <a:off x="3681861" y="3020598"/>
              <a:ext cx="202214" cy="129118"/>
            </a:xfrm>
            <a:custGeom>
              <a:rect b="b" l="l" r="r" t="t"/>
              <a:pathLst>
                <a:path extrusionOk="0" h="4923" w="7710">
                  <a:moveTo>
                    <a:pt x="241" y="0"/>
                  </a:moveTo>
                  <a:cubicBezTo>
                    <a:pt x="112" y="5"/>
                    <a:pt x="6" y="111"/>
                    <a:pt x="1" y="241"/>
                  </a:cubicBezTo>
                  <a:lnTo>
                    <a:pt x="1" y="4687"/>
                  </a:lnTo>
                  <a:cubicBezTo>
                    <a:pt x="6" y="4817"/>
                    <a:pt x="112" y="4918"/>
                    <a:pt x="241" y="4923"/>
                  </a:cubicBezTo>
                  <a:lnTo>
                    <a:pt x="7473" y="4923"/>
                  </a:lnTo>
                  <a:cubicBezTo>
                    <a:pt x="7603" y="4918"/>
                    <a:pt x="7709" y="4817"/>
                    <a:pt x="7709" y="4687"/>
                  </a:cubicBezTo>
                  <a:lnTo>
                    <a:pt x="7709" y="241"/>
                  </a:lnTo>
                  <a:cubicBezTo>
                    <a:pt x="7709" y="111"/>
                    <a:pt x="7603" y="5"/>
                    <a:pt x="7473" y="0"/>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74"/>
            <p:cNvSpPr/>
            <p:nvPr/>
          </p:nvSpPr>
          <p:spPr>
            <a:xfrm>
              <a:off x="3861336" y="3020729"/>
              <a:ext cx="22739" cy="128987"/>
            </a:xfrm>
            <a:custGeom>
              <a:rect b="b" l="l" r="r" t="t"/>
              <a:pathLst>
                <a:path extrusionOk="0" h="4918" w="867">
                  <a:moveTo>
                    <a:pt x="0" y="0"/>
                  </a:moveTo>
                  <a:cubicBezTo>
                    <a:pt x="130" y="0"/>
                    <a:pt x="231" y="106"/>
                    <a:pt x="236" y="236"/>
                  </a:cubicBezTo>
                  <a:lnTo>
                    <a:pt x="236" y="4682"/>
                  </a:lnTo>
                  <a:cubicBezTo>
                    <a:pt x="231" y="4812"/>
                    <a:pt x="130" y="4913"/>
                    <a:pt x="0" y="4918"/>
                  </a:cubicBezTo>
                  <a:lnTo>
                    <a:pt x="630" y="4918"/>
                  </a:lnTo>
                  <a:cubicBezTo>
                    <a:pt x="760" y="4913"/>
                    <a:pt x="866" y="4812"/>
                    <a:pt x="866" y="4682"/>
                  </a:cubicBezTo>
                  <a:lnTo>
                    <a:pt x="866" y="236"/>
                  </a:lnTo>
                  <a:cubicBezTo>
                    <a:pt x="866" y="106"/>
                    <a:pt x="760" y="0"/>
                    <a:pt x="630" y="0"/>
                  </a:cubicBezTo>
                  <a:close/>
                </a:path>
              </a:pathLst>
            </a:custGeom>
            <a:solidFill>
              <a:srgbClr val="6A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74"/>
            <p:cNvSpPr/>
            <p:nvPr/>
          </p:nvSpPr>
          <p:spPr>
            <a:xfrm>
              <a:off x="3791780" y="3043940"/>
              <a:ext cx="45216" cy="38633"/>
            </a:xfrm>
            <a:custGeom>
              <a:rect b="b" l="l" r="r" t="t"/>
              <a:pathLst>
                <a:path extrusionOk="0" h="1473" w="1724">
                  <a:moveTo>
                    <a:pt x="987" y="1"/>
                  </a:moveTo>
                  <a:cubicBezTo>
                    <a:pt x="328" y="1"/>
                    <a:pt x="1" y="795"/>
                    <a:pt x="468" y="1256"/>
                  </a:cubicBezTo>
                  <a:cubicBezTo>
                    <a:pt x="617" y="1406"/>
                    <a:pt x="801" y="1473"/>
                    <a:pt x="982" y="1473"/>
                  </a:cubicBezTo>
                  <a:cubicBezTo>
                    <a:pt x="1360" y="1473"/>
                    <a:pt x="1723" y="1180"/>
                    <a:pt x="1723" y="737"/>
                  </a:cubicBezTo>
                  <a:cubicBezTo>
                    <a:pt x="1723" y="328"/>
                    <a:pt x="1391" y="1"/>
                    <a:pt x="987"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74"/>
            <p:cNvSpPr/>
            <p:nvPr/>
          </p:nvSpPr>
          <p:spPr>
            <a:xfrm>
              <a:off x="3817274" y="3043940"/>
              <a:ext cx="45216" cy="38633"/>
            </a:xfrm>
            <a:custGeom>
              <a:rect b="b" l="l" r="r" t="t"/>
              <a:pathLst>
                <a:path extrusionOk="0" h="1473" w="1724">
                  <a:moveTo>
                    <a:pt x="987" y="1"/>
                  </a:moveTo>
                  <a:cubicBezTo>
                    <a:pt x="328" y="1"/>
                    <a:pt x="1" y="795"/>
                    <a:pt x="463" y="1256"/>
                  </a:cubicBezTo>
                  <a:cubicBezTo>
                    <a:pt x="614" y="1406"/>
                    <a:pt x="799" y="1473"/>
                    <a:pt x="980" y="1473"/>
                  </a:cubicBezTo>
                  <a:cubicBezTo>
                    <a:pt x="1360" y="1473"/>
                    <a:pt x="1723" y="1180"/>
                    <a:pt x="1723" y="737"/>
                  </a:cubicBezTo>
                  <a:cubicBezTo>
                    <a:pt x="1723" y="328"/>
                    <a:pt x="1391" y="1"/>
                    <a:pt x="987" y="1"/>
                  </a:cubicBezTo>
                  <a:close/>
                </a:path>
              </a:pathLst>
            </a:custGeom>
            <a:solidFill>
              <a:srgbClr val="D2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74"/>
            <p:cNvSpPr/>
            <p:nvPr/>
          </p:nvSpPr>
          <p:spPr>
            <a:xfrm>
              <a:off x="3706095" y="3045330"/>
              <a:ext cx="57700" cy="35879"/>
            </a:xfrm>
            <a:custGeom>
              <a:rect b="b" l="l" r="r" t="t"/>
              <a:pathLst>
                <a:path extrusionOk="0" h="1368" w="2200">
                  <a:moveTo>
                    <a:pt x="236" y="1"/>
                  </a:moveTo>
                  <a:cubicBezTo>
                    <a:pt x="107" y="1"/>
                    <a:pt x="1" y="106"/>
                    <a:pt x="1" y="236"/>
                  </a:cubicBezTo>
                  <a:lnTo>
                    <a:pt x="1" y="1126"/>
                  </a:lnTo>
                  <a:cubicBezTo>
                    <a:pt x="1" y="1256"/>
                    <a:pt x="107" y="1362"/>
                    <a:pt x="236" y="1367"/>
                  </a:cubicBezTo>
                  <a:lnTo>
                    <a:pt x="1964" y="1367"/>
                  </a:lnTo>
                  <a:cubicBezTo>
                    <a:pt x="2094" y="1362"/>
                    <a:pt x="2195" y="1256"/>
                    <a:pt x="2200" y="1131"/>
                  </a:cubicBezTo>
                  <a:lnTo>
                    <a:pt x="2200" y="236"/>
                  </a:lnTo>
                  <a:cubicBezTo>
                    <a:pt x="2195" y="106"/>
                    <a:pt x="2094" y="1"/>
                    <a:pt x="19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6" name="Google Shape;19866;p74"/>
            <p:cNvSpPr/>
            <p:nvPr/>
          </p:nvSpPr>
          <p:spPr>
            <a:xfrm>
              <a:off x="3702686" y="3101877"/>
              <a:ext cx="162584" cy="20221"/>
            </a:xfrm>
            <a:custGeom>
              <a:rect b="b" l="l" r="r" t="t"/>
              <a:pathLst>
                <a:path extrusionOk="0" h="771" w="6199">
                  <a:moveTo>
                    <a:pt x="237" y="0"/>
                  </a:moveTo>
                  <a:cubicBezTo>
                    <a:pt x="107" y="0"/>
                    <a:pt x="1" y="106"/>
                    <a:pt x="1" y="236"/>
                  </a:cubicBezTo>
                  <a:lnTo>
                    <a:pt x="1" y="529"/>
                  </a:lnTo>
                  <a:cubicBezTo>
                    <a:pt x="1" y="659"/>
                    <a:pt x="107" y="765"/>
                    <a:pt x="237" y="770"/>
                  </a:cubicBezTo>
                  <a:lnTo>
                    <a:pt x="5963" y="770"/>
                  </a:lnTo>
                  <a:cubicBezTo>
                    <a:pt x="6092" y="765"/>
                    <a:pt x="6194" y="659"/>
                    <a:pt x="6198" y="529"/>
                  </a:cubicBezTo>
                  <a:lnTo>
                    <a:pt x="6198" y="236"/>
                  </a:lnTo>
                  <a:cubicBezTo>
                    <a:pt x="6194" y="106"/>
                    <a:pt x="6092" y="0"/>
                    <a:pt x="5963" y="0"/>
                  </a:cubicBezTo>
                  <a:close/>
                </a:path>
              </a:pathLst>
            </a:custGeom>
            <a:solidFill>
              <a:srgbClr val="B7C2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7" name="Google Shape;19867;p74"/>
            <p:cNvSpPr/>
            <p:nvPr/>
          </p:nvSpPr>
          <p:spPr>
            <a:xfrm>
              <a:off x="3527014" y="2914717"/>
              <a:ext cx="106300" cy="90905"/>
            </a:xfrm>
            <a:custGeom>
              <a:rect b="b" l="l" r="r" t="t"/>
              <a:pathLst>
                <a:path extrusionOk="0" h="3466" w="4053">
                  <a:moveTo>
                    <a:pt x="2320" y="0"/>
                  </a:moveTo>
                  <a:cubicBezTo>
                    <a:pt x="776" y="0"/>
                    <a:pt x="1" y="1867"/>
                    <a:pt x="1093" y="2960"/>
                  </a:cubicBezTo>
                  <a:cubicBezTo>
                    <a:pt x="1425" y="3291"/>
                    <a:pt x="1868" y="3465"/>
                    <a:pt x="2319" y="3465"/>
                  </a:cubicBezTo>
                  <a:cubicBezTo>
                    <a:pt x="2543" y="3465"/>
                    <a:pt x="2769" y="3423"/>
                    <a:pt x="2984" y="3335"/>
                  </a:cubicBezTo>
                  <a:cubicBezTo>
                    <a:pt x="3629" y="3065"/>
                    <a:pt x="4052" y="2435"/>
                    <a:pt x="4052" y="1733"/>
                  </a:cubicBezTo>
                  <a:cubicBezTo>
                    <a:pt x="4052" y="775"/>
                    <a:pt x="3278" y="0"/>
                    <a:pt x="2320" y="0"/>
                  </a:cubicBezTo>
                  <a:close/>
                </a:path>
              </a:pathLst>
            </a:custGeom>
            <a:solidFill>
              <a:srgbClr val="879A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8" name="Google Shape;19868;p74"/>
            <p:cNvSpPr/>
            <p:nvPr/>
          </p:nvSpPr>
          <p:spPr>
            <a:xfrm>
              <a:off x="3579259" y="2914717"/>
              <a:ext cx="56310" cy="90957"/>
            </a:xfrm>
            <a:custGeom>
              <a:rect b="b" l="l" r="r" t="t"/>
              <a:pathLst>
                <a:path extrusionOk="0" h="3468" w="2147">
                  <a:moveTo>
                    <a:pt x="328" y="0"/>
                  </a:moveTo>
                  <a:cubicBezTo>
                    <a:pt x="217" y="0"/>
                    <a:pt x="107" y="10"/>
                    <a:pt x="1" y="29"/>
                  </a:cubicBezTo>
                  <a:cubicBezTo>
                    <a:pt x="814" y="188"/>
                    <a:pt x="1406" y="900"/>
                    <a:pt x="1406" y="1733"/>
                  </a:cubicBezTo>
                  <a:cubicBezTo>
                    <a:pt x="1406" y="2565"/>
                    <a:pt x="814" y="3277"/>
                    <a:pt x="1" y="3436"/>
                  </a:cubicBezTo>
                  <a:cubicBezTo>
                    <a:pt x="111" y="3457"/>
                    <a:pt x="221" y="3467"/>
                    <a:pt x="330" y="3467"/>
                  </a:cubicBezTo>
                  <a:cubicBezTo>
                    <a:pt x="1202" y="3467"/>
                    <a:pt x="1965" y="2804"/>
                    <a:pt x="2051" y="1896"/>
                  </a:cubicBezTo>
                  <a:cubicBezTo>
                    <a:pt x="2147" y="881"/>
                    <a:pt x="1348" y="0"/>
                    <a:pt x="328" y="0"/>
                  </a:cubicBezTo>
                  <a:close/>
                </a:path>
              </a:pathLst>
            </a:custGeom>
            <a:solidFill>
              <a:srgbClr val="7585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9" name="Google Shape;19869;p74"/>
            <p:cNvSpPr/>
            <p:nvPr/>
          </p:nvSpPr>
          <p:spPr>
            <a:xfrm>
              <a:off x="3529296" y="2909524"/>
              <a:ext cx="359946" cy="343187"/>
            </a:xfrm>
            <a:custGeom>
              <a:rect b="b" l="l" r="r" t="t"/>
              <a:pathLst>
                <a:path extrusionOk="0" h="13085" w="13724">
                  <a:moveTo>
                    <a:pt x="8666" y="723"/>
                  </a:moveTo>
                  <a:cubicBezTo>
                    <a:pt x="8931" y="723"/>
                    <a:pt x="9148" y="935"/>
                    <a:pt x="9148" y="1204"/>
                  </a:cubicBezTo>
                  <a:lnTo>
                    <a:pt x="9148" y="2056"/>
                  </a:lnTo>
                  <a:lnTo>
                    <a:pt x="4158" y="2061"/>
                  </a:lnTo>
                  <a:cubicBezTo>
                    <a:pt x="4158" y="2017"/>
                    <a:pt x="4163" y="1974"/>
                    <a:pt x="4163" y="1931"/>
                  </a:cubicBezTo>
                  <a:cubicBezTo>
                    <a:pt x="4163" y="1488"/>
                    <a:pt x="4013" y="1064"/>
                    <a:pt x="3734" y="723"/>
                  </a:cubicBezTo>
                  <a:close/>
                  <a:moveTo>
                    <a:pt x="2219" y="391"/>
                  </a:moveTo>
                  <a:cubicBezTo>
                    <a:pt x="3009" y="391"/>
                    <a:pt x="3768" y="1005"/>
                    <a:pt x="3768" y="1931"/>
                  </a:cubicBezTo>
                  <a:cubicBezTo>
                    <a:pt x="3768" y="2777"/>
                    <a:pt x="3080" y="3466"/>
                    <a:pt x="2233" y="3466"/>
                  </a:cubicBezTo>
                  <a:cubicBezTo>
                    <a:pt x="867" y="3466"/>
                    <a:pt x="178" y="1810"/>
                    <a:pt x="1146" y="843"/>
                  </a:cubicBezTo>
                  <a:cubicBezTo>
                    <a:pt x="1458" y="531"/>
                    <a:pt x="1842" y="391"/>
                    <a:pt x="2219" y="391"/>
                  </a:cubicBezTo>
                  <a:close/>
                  <a:moveTo>
                    <a:pt x="9152" y="11357"/>
                  </a:moveTo>
                  <a:lnTo>
                    <a:pt x="9152" y="12213"/>
                  </a:lnTo>
                  <a:cubicBezTo>
                    <a:pt x="9152" y="12478"/>
                    <a:pt x="8936" y="12694"/>
                    <a:pt x="8671" y="12694"/>
                  </a:cubicBezTo>
                  <a:lnTo>
                    <a:pt x="3032" y="12694"/>
                  </a:lnTo>
                  <a:cubicBezTo>
                    <a:pt x="2767" y="12694"/>
                    <a:pt x="2551" y="12478"/>
                    <a:pt x="2551" y="12213"/>
                  </a:cubicBezTo>
                  <a:lnTo>
                    <a:pt x="2551" y="11357"/>
                  </a:lnTo>
                  <a:close/>
                  <a:moveTo>
                    <a:pt x="2236" y="1"/>
                  </a:moveTo>
                  <a:cubicBezTo>
                    <a:pt x="1438" y="1"/>
                    <a:pt x="671" y="499"/>
                    <a:pt x="400" y="1334"/>
                  </a:cubicBezTo>
                  <a:cubicBezTo>
                    <a:pt x="0" y="2551"/>
                    <a:pt x="876" y="3807"/>
                    <a:pt x="2156" y="3860"/>
                  </a:cubicBezTo>
                  <a:lnTo>
                    <a:pt x="2156" y="5698"/>
                  </a:lnTo>
                  <a:cubicBezTo>
                    <a:pt x="2156" y="5831"/>
                    <a:pt x="2255" y="5897"/>
                    <a:pt x="2353" y="5897"/>
                  </a:cubicBezTo>
                  <a:cubicBezTo>
                    <a:pt x="2452" y="5897"/>
                    <a:pt x="2551" y="5831"/>
                    <a:pt x="2551" y="5698"/>
                  </a:cubicBezTo>
                  <a:lnTo>
                    <a:pt x="2551" y="3836"/>
                  </a:lnTo>
                  <a:cubicBezTo>
                    <a:pt x="3287" y="3711"/>
                    <a:pt x="3884" y="3172"/>
                    <a:pt x="4090" y="2455"/>
                  </a:cubicBezTo>
                  <a:lnTo>
                    <a:pt x="9152" y="2455"/>
                  </a:lnTo>
                  <a:lnTo>
                    <a:pt x="9152" y="4043"/>
                  </a:lnTo>
                  <a:lnTo>
                    <a:pt x="6015" y="4043"/>
                  </a:lnTo>
                  <a:lnTo>
                    <a:pt x="6015" y="3360"/>
                  </a:lnTo>
                  <a:lnTo>
                    <a:pt x="5621" y="3360"/>
                  </a:lnTo>
                  <a:lnTo>
                    <a:pt x="5621" y="10048"/>
                  </a:lnTo>
                  <a:lnTo>
                    <a:pt x="6015" y="10048"/>
                  </a:lnTo>
                  <a:lnTo>
                    <a:pt x="6015" y="9350"/>
                  </a:lnTo>
                  <a:lnTo>
                    <a:pt x="9152" y="9350"/>
                  </a:lnTo>
                  <a:lnTo>
                    <a:pt x="9152" y="10957"/>
                  </a:lnTo>
                  <a:lnTo>
                    <a:pt x="2551" y="10957"/>
                  </a:lnTo>
                  <a:lnTo>
                    <a:pt x="2551" y="6540"/>
                  </a:lnTo>
                  <a:cubicBezTo>
                    <a:pt x="2551" y="6408"/>
                    <a:pt x="2452" y="6342"/>
                    <a:pt x="2353" y="6342"/>
                  </a:cubicBezTo>
                  <a:cubicBezTo>
                    <a:pt x="2255" y="6342"/>
                    <a:pt x="2156" y="6408"/>
                    <a:pt x="2156" y="6540"/>
                  </a:cubicBezTo>
                  <a:lnTo>
                    <a:pt x="2156" y="12208"/>
                  </a:lnTo>
                  <a:cubicBezTo>
                    <a:pt x="2156" y="12690"/>
                    <a:pt x="2551" y="13084"/>
                    <a:pt x="3037" y="13084"/>
                  </a:cubicBezTo>
                  <a:lnTo>
                    <a:pt x="8666" y="13084"/>
                  </a:lnTo>
                  <a:cubicBezTo>
                    <a:pt x="9119" y="13084"/>
                    <a:pt x="9494" y="12743"/>
                    <a:pt x="9542" y="12295"/>
                  </a:cubicBezTo>
                  <a:cubicBezTo>
                    <a:pt x="9547" y="12266"/>
                    <a:pt x="9547" y="12237"/>
                    <a:pt x="9547" y="12208"/>
                  </a:cubicBezTo>
                  <a:lnTo>
                    <a:pt x="9547" y="9350"/>
                  </a:lnTo>
                  <a:lnTo>
                    <a:pt x="10740" y="9350"/>
                  </a:lnTo>
                  <a:cubicBezTo>
                    <a:pt x="11000" y="9350"/>
                    <a:pt x="11000" y="8956"/>
                    <a:pt x="10740" y="8956"/>
                  </a:cubicBezTo>
                  <a:lnTo>
                    <a:pt x="6058" y="8956"/>
                  </a:lnTo>
                  <a:cubicBezTo>
                    <a:pt x="6034" y="8956"/>
                    <a:pt x="6020" y="8936"/>
                    <a:pt x="6020" y="8917"/>
                  </a:cubicBezTo>
                  <a:lnTo>
                    <a:pt x="6020" y="4476"/>
                  </a:lnTo>
                  <a:cubicBezTo>
                    <a:pt x="6020" y="4452"/>
                    <a:pt x="6034" y="4438"/>
                    <a:pt x="6058" y="4438"/>
                  </a:cubicBezTo>
                  <a:lnTo>
                    <a:pt x="13290" y="4438"/>
                  </a:lnTo>
                  <a:cubicBezTo>
                    <a:pt x="13292" y="4437"/>
                    <a:pt x="13295" y="4437"/>
                    <a:pt x="13296" y="4437"/>
                  </a:cubicBezTo>
                  <a:cubicBezTo>
                    <a:pt x="13314" y="4437"/>
                    <a:pt x="13329" y="4454"/>
                    <a:pt x="13329" y="4476"/>
                  </a:cubicBezTo>
                  <a:lnTo>
                    <a:pt x="13329" y="8922"/>
                  </a:lnTo>
                  <a:cubicBezTo>
                    <a:pt x="13329" y="8941"/>
                    <a:pt x="13310" y="8961"/>
                    <a:pt x="13290" y="8961"/>
                  </a:cubicBezTo>
                  <a:lnTo>
                    <a:pt x="11602" y="8961"/>
                  </a:lnTo>
                  <a:cubicBezTo>
                    <a:pt x="11337" y="8961"/>
                    <a:pt x="11337" y="9355"/>
                    <a:pt x="11602" y="9355"/>
                  </a:cubicBezTo>
                  <a:lnTo>
                    <a:pt x="13290" y="9355"/>
                  </a:lnTo>
                  <a:cubicBezTo>
                    <a:pt x="13531" y="9355"/>
                    <a:pt x="13724" y="9163"/>
                    <a:pt x="13724" y="8922"/>
                  </a:cubicBezTo>
                  <a:lnTo>
                    <a:pt x="13724" y="4476"/>
                  </a:lnTo>
                  <a:cubicBezTo>
                    <a:pt x="13724" y="4235"/>
                    <a:pt x="13531" y="4043"/>
                    <a:pt x="13290" y="4043"/>
                  </a:cubicBezTo>
                  <a:lnTo>
                    <a:pt x="9547" y="4043"/>
                  </a:lnTo>
                  <a:lnTo>
                    <a:pt x="9547" y="1204"/>
                  </a:lnTo>
                  <a:cubicBezTo>
                    <a:pt x="9547" y="1175"/>
                    <a:pt x="9542" y="1146"/>
                    <a:pt x="9542" y="1117"/>
                  </a:cubicBezTo>
                  <a:cubicBezTo>
                    <a:pt x="9494" y="670"/>
                    <a:pt x="9119" y="328"/>
                    <a:pt x="8666" y="328"/>
                  </a:cubicBezTo>
                  <a:lnTo>
                    <a:pt x="3306" y="328"/>
                  </a:lnTo>
                  <a:cubicBezTo>
                    <a:pt x="2972" y="105"/>
                    <a:pt x="2601" y="1"/>
                    <a:pt x="22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74"/>
            <p:cNvSpPr/>
            <p:nvPr/>
          </p:nvSpPr>
          <p:spPr>
            <a:xfrm>
              <a:off x="3791676" y="3038747"/>
              <a:ext cx="65647" cy="49019"/>
            </a:xfrm>
            <a:custGeom>
              <a:rect b="b" l="l" r="r" t="t"/>
              <a:pathLst>
                <a:path extrusionOk="0" h="1869" w="2503">
                  <a:moveTo>
                    <a:pt x="991" y="391"/>
                  </a:moveTo>
                  <a:cubicBezTo>
                    <a:pt x="1054" y="391"/>
                    <a:pt x="1116" y="401"/>
                    <a:pt x="1179" y="425"/>
                  </a:cubicBezTo>
                  <a:cubicBezTo>
                    <a:pt x="977" y="733"/>
                    <a:pt x="977" y="1127"/>
                    <a:pt x="1179" y="1435"/>
                  </a:cubicBezTo>
                  <a:cubicBezTo>
                    <a:pt x="1116" y="1458"/>
                    <a:pt x="1053" y="1469"/>
                    <a:pt x="992" y="1469"/>
                  </a:cubicBezTo>
                  <a:cubicBezTo>
                    <a:pt x="708" y="1469"/>
                    <a:pt x="456" y="1239"/>
                    <a:pt x="452" y="930"/>
                  </a:cubicBezTo>
                  <a:lnTo>
                    <a:pt x="448" y="935"/>
                  </a:lnTo>
                  <a:cubicBezTo>
                    <a:pt x="448" y="632"/>
                    <a:pt x="693" y="391"/>
                    <a:pt x="991" y="391"/>
                  </a:cubicBezTo>
                  <a:close/>
                  <a:moveTo>
                    <a:pt x="986" y="1"/>
                  </a:moveTo>
                  <a:cubicBezTo>
                    <a:pt x="903" y="1"/>
                    <a:pt x="819" y="12"/>
                    <a:pt x="736" y="35"/>
                  </a:cubicBezTo>
                  <a:cubicBezTo>
                    <a:pt x="289" y="160"/>
                    <a:pt x="0" y="598"/>
                    <a:pt x="67" y="1060"/>
                  </a:cubicBezTo>
                  <a:cubicBezTo>
                    <a:pt x="130" y="1522"/>
                    <a:pt x="525" y="1868"/>
                    <a:pt x="991" y="1868"/>
                  </a:cubicBezTo>
                  <a:cubicBezTo>
                    <a:pt x="1160" y="1868"/>
                    <a:pt x="1328" y="1820"/>
                    <a:pt x="1477" y="1729"/>
                  </a:cubicBezTo>
                  <a:cubicBezTo>
                    <a:pt x="1599" y="1655"/>
                    <a:pt x="1698" y="1556"/>
                    <a:pt x="1771" y="1443"/>
                  </a:cubicBezTo>
                  <a:lnTo>
                    <a:pt x="1771" y="1443"/>
                  </a:lnTo>
                  <a:cubicBezTo>
                    <a:pt x="1831" y="1465"/>
                    <a:pt x="1892" y="1475"/>
                    <a:pt x="1954" y="1475"/>
                  </a:cubicBezTo>
                  <a:cubicBezTo>
                    <a:pt x="2231" y="1475"/>
                    <a:pt x="2497" y="1260"/>
                    <a:pt x="2497" y="935"/>
                  </a:cubicBezTo>
                  <a:lnTo>
                    <a:pt x="2502" y="935"/>
                  </a:lnTo>
                  <a:cubicBezTo>
                    <a:pt x="2502" y="632"/>
                    <a:pt x="2257" y="391"/>
                    <a:pt x="1958" y="391"/>
                  </a:cubicBezTo>
                  <a:cubicBezTo>
                    <a:pt x="1890" y="391"/>
                    <a:pt x="1827" y="402"/>
                    <a:pt x="1770" y="423"/>
                  </a:cubicBezTo>
                  <a:lnTo>
                    <a:pt x="1770" y="423"/>
                  </a:lnTo>
                  <a:cubicBezTo>
                    <a:pt x="1798" y="466"/>
                    <a:pt x="1822" y="511"/>
                    <a:pt x="1843" y="559"/>
                  </a:cubicBezTo>
                  <a:cubicBezTo>
                    <a:pt x="1973" y="856"/>
                    <a:pt x="1937" y="1187"/>
                    <a:pt x="1771" y="1443"/>
                  </a:cubicBezTo>
                  <a:lnTo>
                    <a:pt x="1771" y="1443"/>
                  </a:lnTo>
                  <a:cubicBezTo>
                    <a:pt x="1701" y="1417"/>
                    <a:pt x="1633" y="1375"/>
                    <a:pt x="1574" y="1315"/>
                  </a:cubicBezTo>
                  <a:cubicBezTo>
                    <a:pt x="1280" y="1021"/>
                    <a:pt x="1417" y="549"/>
                    <a:pt x="1770" y="423"/>
                  </a:cubicBezTo>
                  <a:lnTo>
                    <a:pt x="1770" y="423"/>
                  </a:lnTo>
                  <a:cubicBezTo>
                    <a:pt x="1598" y="159"/>
                    <a:pt x="1300" y="1"/>
                    <a:pt x="9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1" name="Google Shape;19871;p74"/>
            <p:cNvSpPr/>
            <p:nvPr/>
          </p:nvSpPr>
          <p:spPr>
            <a:xfrm>
              <a:off x="3700928" y="3040163"/>
              <a:ext cx="68034" cy="46213"/>
            </a:xfrm>
            <a:custGeom>
              <a:rect b="b" l="l" r="r" t="t"/>
              <a:pathLst>
                <a:path extrusionOk="0" h="1762" w="2594">
                  <a:moveTo>
                    <a:pt x="2161" y="395"/>
                  </a:moveTo>
                  <a:cubicBezTo>
                    <a:pt x="2180" y="395"/>
                    <a:pt x="2199" y="409"/>
                    <a:pt x="2199" y="433"/>
                  </a:cubicBezTo>
                  <a:lnTo>
                    <a:pt x="2199" y="1328"/>
                  </a:lnTo>
                  <a:cubicBezTo>
                    <a:pt x="2199" y="1348"/>
                    <a:pt x="2180" y="1367"/>
                    <a:pt x="2161" y="1367"/>
                  </a:cubicBezTo>
                  <a:lnTo>
                    <a:pt x="433" y="1367"/>
                  </a:lnTo>
                  <a:cubicBezTo>
                    <a:pt x="414" y="1367"/>
                    <a:pt x="395" y="1348"/>
                    <a:pt x="395" y="1328"/>
                  </a:cubicBezTo>
                  <a:lnTo>
                    <a:pt x="395" y="1323"/>
                  </a:lnTo>
                  <a:lnTo>
                    <a:pt x="395" y="433"/>
                  </a:lnTo>
                  <a:cubicBezTo>
                    <a:pt x="395" y="409"/>
                    <a:pt x="414" y="395"/>
                    <a:pt x="433" y="395"/>
                  </a:cubicBezTo>
                  <a:close/>
                  <a:moveTo>
                    <a:pt x="433" y="0"/>
                  </a:moveTo>
                  <a:cubicBezTo>
                    <a:pt x="193" y="0"/>
                    <a:pt x="0" y="193"/>
                    <a:pt x="0" y="433"/>
                  </a:cubicBezTo>
                  <a:lnTo>
                    <a:pt x="0" y="1328"/>
                  </a:lnTo>
                  <a:cubicBezTo>
                    <a:pt x="0" y="1564"/>
                    <a:pt x="193" y="1761"/>
                    <a:pt x="433" y="1761"/>
                  </a:cubicBezTo>
                  <a:lnTo>
                    <a:pt x="2161" y="1761"/>
                  </a:lnTo>
                  <a:cubicBezTo>
                    <a:pt x="2397" y="1761"/>
                    <a:pt x="2594" y="1564"/>
                    <a:pt x="2594" y="1323"/>
                  </a:cubicBezTo>
                  <a:lnTo>
                    <a:pt x="2594" y="433"/>
                  </a:lnTo>
                  <a:cubicBezTo>
                    <a:pt x="2594" y="193"/>
                    <a:pt x="2397" y="0"/>
                    <a:pt x="2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2" name="Google Shape;19872;p74"/>
            <p:cNvSpPr/>
            <p:nvPr/>
          </p:nvSpPr>
          <p:spPr>
            <a:xfrm>
              <a:off x="3697519" y="3096683"/>
              <a:ext cx="172918" cy="30581"/>
            </a:xfrm>
            <a:custGeom>
              <a:rect b="b" l="l" r="r" t="t"/>
              <a:pathLst>
                <a:path extrusionOk="0" h="1166" w="6593">
                  <a:moveTo>
                    <a:pt x="6160" y="395"/>
                  </a:moveTo>
                  <a:cubicBezTo>
                    <a:pt x="6179" y="395"/>
                    <a:pt x="6198" y="415"/>
                    <a:pt x="6198" y="434"/>
                  </a:cubicBezTo>
                  <a:lnTo>
                    <a:pt x="6198" y="727"/>
                  </a:lnTo>
                  <a:cubicBezTo>
                    <a:pt x="6198" y="752"/>
                    <a:pt x="6179" y="771"/>
                    <a:pt x="6160" y="771"/>
                  </a:cubicBezTo>
                  <a:lnTo>
                    <a:pt x="434" y="771"/>
                  </a:lnTo>
                  <a:cubicBezTo>
                    <a:pt x="410" y="771"/>
                    <a:pt x="395" y="752"/>
                    <a:pt x="395" y="727"/>
                  </a:cubicBezTo>
                  <a:lnTo>
                    <a:pt x="395" y="434"/>
                  </a:lnTo>
                  <a:cubicBezTo>
                    <a:pt x="395" y="415"/>
                    <a:pt x="410" y="395"/>
                    <a:pt x="434" y="395"/>
                  </a:cubicBezTo>
                  <a:close/>
                  <a:moveTo>
                    <a:pt x="434" y="1"/>
                  </a:moveTo>
                  <a:cubicBezTo>
                    <a:pt x="193" y="1"/>
                    <a:pt x="1" y="193"/>
                    <a:pt x="1" y="434"/>
                  </a:cubicBezTo>
                  <a:lnTo>
                    <a:pt x="1" y="727"/>
                  </a:lnTo>
                  <a:cubicBezTo>
                    <a:pt x="1" y="968"/>
                    <a:pt x="193" y="1165"/>
                    <a:pt x="434" y="1165"/>
                  </a:cubicBezTo>
                  <a:lnTo>
                    <a:pt x="6160" y="1165"/>
                  </a:lnTo>
                  <a:cubicBezTo>
                    <a:pt x="6400" y="1165"/>
                    <a:pt x="6593" y="968"/>
                    <a:pt x="6593" y="727"/>
                  </a:cubicBezTo>
                  <a:lnTo>
                    <a:pt x="6593" y="434"/>
                  </a:lnTo>
                  <a:cubicBezTo>
                    <a:pt x="6593" y="193"/>
                    <a:pt x="6400" y="1"/>
                    <a:pt x="61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74"/>
            <p:cNvSpPr/>
            <p:nvPr/>
          </p:nvSpPr>
          <p:spPr>
            <a:xfrm>
              <a:off x="3565647" y="2944380"/>
              <a:ext cx="44561" cy="31447"/>
            </a:xfrm>
            <a:custGeom>
              <a:rect b="b" l="l" r="r" t="t"/>
              <a:pathLst>
                <a:path extrusionOk="0" h="1199" w="1699">
                  <a:moveTo>
                    <a:pt x="1418" y="1"/>
                  </a:moveTo>
                  <a:cubicBezTo>
                    <a:pt x="1369" y="1"/>
                    <a:pt x="1319" y="20"/>
                    <a:pt x="1275" y="68"/>
                  </a:cubicBezTo>
                  <a:lnTo>
                    <a:pt x="693" y="698"/>
                  </a:lnTo>
                  <a:lnTo>
                    <a:pt x="428" y="375"/>
                  </a:lnTo>
                  <a:cubicBezTo>
                    <a:pt x="385" y="320"/>
                    <a:pt x="331" y="297"/>
                    <a:pt x="278" y="297"/>
                  </a:cubicBezTo>
                  <a:cubicBezTo>
                    <a:pt x="134" y="297"/>
                    <a:pt x="1" y="469"/>
                    <a:pt x="121" y="621"/>
                  </a:cubicBezTo>
                  <a:lnTo>
                    <a:pt x="530" y="1126"/>
                  </a:lnTo>
                  <a:cubicBezTo>
                    <a:pt x="563" y="1169"/>
                    <a:pt x="616" y="1198"/>
                    <a:pt x="674" y="1198"/>
                  </a:cubicBezTo>
                  <a:lnTo>
                    <a:pt x="679" y="1198"/>
                  </a:lnTo>
                  <a:cubicBezTo>
                    <a:pt x="736" y="1198"/>
                    <a:pt x="789" y="1174"/>
                    <a:pt x="828" y="1136"/>
                  </a:cubicBezTo>
                  <a:lnTo>
                    <a:pt x="1564" y="337"/>
                  </a:lnTo>
                  <a:cubicBezTo>
                    <a:pt x="1698" y="188"/>
                    <a:pt x="1567" y="1"/>
                    <a:pt x="1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74" name="Google Shape;19874;p74"/>
          <p:cNvGrpSpPr/>
          <p:nvPr/>
        </p:nvGrpSpPr>
        <p:grpSpPr>
          <a:xfrm>
            <a:off x="2257297" y="4289484"/>
            <a:ext cx="408546" cy="353494"/>
            <a:chOff x="2181097" y="4289484"/>
            <a:chExt cx="408546" cy="353494"/>
          </a:xfrm>
        </p:grpSpPr>
        <p:sp>
          <p:nvSpPr>
            <p:cNvPr id="19875" name="Google Shape;19875;p74"/>
            <p:cNvSpPr/>
            <p:nvPr/>
          </p:nvSpPr>
          <p:spPr>
            <a:xfrm>
              <a:off x="2433117" y="4295438"/>
              <a:ext cx="56704" cy="68454"/>
            </a:xfrm>
            <a:custGeom>
              <a:rect b="b" l="l" r="r" t="t"/>
              <a:pathLst>
                <a:path extrusionOk="0" h="2610" w="2162">
                  <a:moveTo>
                    <a:pt x="1404" y="0"/>
                  </a:moveTo>
                  <a:cubicBezTo>
                    <a:pt x="1156" y="0"/>
                    <a:pt x="919" y="139"/>
                    <a:pt x="809" y="382"/>
                  </a:cubicBezTo>
                  <a:lnTo>
                    <a:pt x="1" y="2128"/>
                  </a:lnTo>
                  <a:lnTo>
                    <a:pt x="828" y="2609"/>
                  </a:lnTo>
                  <a:lnTo>
                    <a:pt x="1940" y="1036"/>
                  </a:lnTo>
                  <a:cubicBezTo>
                    <a:pt x="2161" y="718"/>
                    <a:pt x="2065" y="281"/>
                    <a:pt x="1733" y="88"/>
                  </a:cubicBezTo>
                  <a:cubicBezTo>
                    <a:pt x="1628" y="28"/>
                    <a:pt x="1515" y="0"/>
                    <a:pt x="1404"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74"/>
            <p:cNvSpPr/>
            <p:nvPr/>
          </p:nvSpPr>
          <p:spPr>
            <a:xfrm>
              <a:off x="2444474" y="4313351"/>
              <a:ext cx="41938" cy="50409"/>
            </a:xfrm>
            <a:custGeom>
              <a:rect b="b" l="l" r="r" t="t"/>
              <a:pathLst>
                <a:path extrusionOk="0" h="1922" w="1599">
                  <a:moveTo>
                    <a:pt x="1200" y="0"/>
                  </a:moveTo>
                  <a:cubicBezTo>
                    <a:pt x="954" y="0"/>
                    <a:pt x="717" y="140"/>
                    <a:pt x="607" y="382"/>
                  </a:cubicBezTo>
                  <a:lnTo>
                    <a:pt x="1" y="1695"/>
                  </a:lnTo>
                  <a:lnTo>
                    <a:pt x="395" y="1922"/>
                  </a:lnTo>
                  <a:lnTo>
                    <a:pt x="1507" y="348"/>
                  </a:lnTo>
                  <a:cubicBezTo>
                    <a:pt x="1550" y="286"/>
                    <a:pt x="1579" y="218"/>
                    <a:pt x="1598" y="141"/>
                  </a:cubicBezTo>
                  <a:cubicBezTo>
                    <a:pt x="1579" y="122"/>
                    <a:pt x="1555" y="108"/>
                    <a:pt x="1526" y="88"/>
                  </a:cubicBezTo>
                  <a:cubicBezTo>
                    <a:pt x="1423" y="29"/>
                    <a:pt x="1311" y="0"/>
                    <a:pt x="120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74"/>
            <p:cNvSpPr/>
            <p:nvPr/>
          </p:nvSpPr>
          <p:spPr>
            <a:xfrm>
              <a:off x="2272710" y="4568676"/>
              <a:ext cx="56704" cy="68349"/>
            </a:xfrm>
            <a:custGeom>
              <a:rect b="b" l="l" r="r" t="t"/>
              <a:pathLst>
                <a:path extrusionOk="0" h="2606" w="2162">
                  <a:moveTo>
                    <a:pt x="1329" y="1"/>
                  </a:moveTo>
                  <a:lnTo>
                    <a:pt x="222" y="1574"/>
                  </a:lnTo>
                  <a:cubicBezTo>
                    <a:pt x="1" y="1887"/>
                    <a:pt x="97" y="2325"/>
                    <a:pt x="429" y="2517"/>
                  </a:cubicBezTo>
                  <a:cubicBezTo>
                    <a:pt x="533" y="2577"/>
                    <a:pt x="645" y="2606"/>
                    <a:pt x="756" y="2606"/>
                  </a:cubicBezTo>
                  <a:cubicBezTo>
                    <a:pt x="1002" y="2606"/>
                    <a:pt x="1240" y="2467"/>
                    <a:pt x="1353" y="2229"/>
                  </a:cubicBezTo>
                  <a:lnTo>
                    <a:pt x="2161" y="482"/>
                  </a:lnTo>
                  <a:lnTo>
                    <a:pt x="1329" y="1"/>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74"/>
            <p:cNvSpPr/>
            <p:nvPr/>
          </p:nvSpPr>
          <p:spPr>
            <a:xfrm>
              <a:off x="2291279" y="4575259"/>
              <a:ext cx="38135" cy="56678"/>
            </a:xfrm>
            <a:custGeom>
              <a:rect b="b" l="l" r="r" t="t"/>
              <a:pathLst>
                <a:path extrusionOk="0" h="2161" w="1454">
                  <a:moveTo>
                    <a:pt x="1054" y="0"/>
                  </a:moveTo>
                  <a:lnTo>
                    <a:pt x="222" y="1179"/>
                  </a:lnTo>
                  <a:cubicBezTo>
                    <a:pt x="0" y="1492"/>
                    <a:pt x="97" y="1930"/>
                    <a:pt x="429" y="2122"/>
                  </a:cubicBezTo>
                  <a:cubicBezTo>
                    <a:pt x="457" y="2136"/>
                    <a:pt x="481" y="2151"/>
                    <a:pt x="510" y="2161"/>
                  </a:cubicBezTo>
                  <a:cubicBezTo>
                    <a:pt x="563" y="2108"/>
                    <a:pt x="611" y="2045"/>
                    <a:pt x="645" y="1978"/>
                  </a:cubicBezTo>
                  <a:lnTo>
                    <a:pt x="1453" y="226"/>
                  </a:lnTo>
                  <a:lnTo>
                    <a:pt x="1054"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74"/>
            <p:cNvSpPr/>
            <p:nvPr/>
          </p:nvSpPr>
          <p:spPr>
            <a:xfrm>
              <a:off x="2272605" y="4295438"/>
              <a:ext cx="56809" cy="68454"/>
            </a:xfrm>
            <a:custGeom>
              <a:rect b="b" l="l" r="r" t="t"/>
              <a:pathLst>
                <a:path extrusionOk="0" h="2610" w="2166">
                  <a:moveTo>
                    <a:pt x="759" y="0"/>
                  </a:moveTo>
                  <a:cubicBezTo>
                    <a:pt x="649" y="0"/>
                    <a:pt x="536" y="28"/>
                    <a:pt x="433" y="88"/>
                  </a:cubicBezTo>
                  <a:cubicBezTo>
                    <a:pt x="96" y="281"/>
                    <a:pt x="0" y="718"/>
                    <a:pt x="226" y="1036"/>
                  </a:cubicBezTo>
                  <a:lnTo>
                    <a:pt x="1333" y="2609"/>
                  </a:lnTo>
                  <a:lnTo>
                    <a:pt x="2165" y="2128"/>
                  </a:lnTo>
                  <a:lnTo>
                    <a:pt x="1357" y="382"/>
                  </a:lnTo>
                  <a:cubicBezTo>
                    <a:pt x="1244" y="139"/>
                    <a:pt x="1006" y="0"/>
                    <a:pt x="759"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74"/>
            <p:cNvSpPr/>
            <p:nvPr/>
          </p:nvSpPr>
          <p:spPr>
            <a:xfrm>
              <a:off x="2291279" y="4300500"/>
              <a:ext cx="38135" cy="56835"/>
            </a:xfrm>
            <a:custGeom>
              <a:rect b="b" l="l" r="r" t="t"/>
              <a:pathLst>
                <a:path extrusionOk="0" h="2167" w="1454">
                  <a:moveTo>
                    <a:pt x="510" y="1"/>
                  </a:moveTo>
                  <a:cubicBezTo>
                    <a:pt x="481" y="11"/>
                    <a:pt x="457" y="25"/>
                    <a:pt x="429" y="39"/>
                  </a:cubicBezTo>
                  <a:cubicBezTo>
                    <a:pt x="97" y="232"/>
                    <a:pt x="0" y="670"/>
                    <a:pt x="222" y="983"/>
                  </a:cubicBezTo>
                  <a:lnTo>
                    <a:pt x="1054" y="2166"/>
                  </a:lnTo>
                  <a:lnTo>
                    <a:pt x="1453" y="1935"/>
                  </a:lnTo>
                  <a:lnTo>
                    <a:pt x="645" y="189"/>
                  </a:lnTo>
                  <a:cubicBezTo>
                    <a:pt x="611" y="116"/>
                    <a:pt x="563" y="54"/>
                    <a:pt x="510"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1" name="Google Shape;19881;p74"/>
            <p:cNvSpPr/>
            <p:nvPr/>
          </p:nvSpPr>
          <p:spPr>
            <a:xfrm>
              <a:off x="2433117" y="4568571"/>
              <a:ext cx="56704" cy="68559"/>
            </a:xfrm>
            <a:custGeom>
              <a:rect b="b" l="l" r="r" t="t"/>
              <a:pathLst>
                <a:path extrusionOk="0" h="2614" w="2162">
                  <a:moveTo>
                    <a:pt x="828" y="0"/>
                  </a:moveTo>
                  <a:lnTo>
                    <a:pt x="1" y="481"/>
                  </a:lnTo>
                  <a:lnTo>
                    <a:pt x="809" y="2228"/>
                  </a:lnTo>
                  <a:cubicBezTo>
                    <a:pt x="919" y="2471"/>
                    <a:pt x="1159" y="2613"/>
                    <a:pt x="1407" y="2613"/>
                  </a:cubicBezTo>
                  <a:cubicBezTo>
                    <a:pt x="1518" y="2613"/>
                    <a:pt x="1630" y="2585"/>
                    <a:pt x="1733" y="2526"/>
                  </a:cubicBezTo>
                  <a:cubicBezTo>
                    <a:pt x="2065" y="2329"/>
                    <a:pt x="2161" y="1891"/>
                    <a:pt x="1940" y="1578"/>
                  </a:cubicBezTo>
                  <a:lnTo>
                    <a:pt x="828"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2" name="Google Shape;19882;p74"/>
            <p:cNvSpPr/>
            <p:nvPr/>
          </p:nvSpPr>
          <p:spPr>
            <a:xfrm>
              <a:off x="2444343" y="4568676"/>
              <a:ext cx="42069" cy="50435"/>
            </a:xfrm>
            <a:custGeom>
              <a:rect b="b" l="l" r="r" t="t"/>
              <a:pathLst>
                <a:path extrusionOk="0" h="1923" w="1604">
                  <a:moveTo>
                    <a:pt x="400" y="1"/>
                  </a:moveTo>
                  <a:lnTo>
                    <a:pt x="1" y="232"/>
                  </a:lnTo>
                  <a:lnTo>
                    <a:pt x="612" y="1541"/>
                  </a:lnTo>
                  <a:cubicBezTo>
                    <a:pt x="722" y="1783"/>
                    <a:pt x="959" y="1922"/>
                    <a:pt x="1205" y="1922"/>
                  </a:cubicBezTo>
                  <a:cubicBezTo>
                    <a:pt x="1316" y="1922"/>
                    <a:pt x="1428" y="1894"/>
                    <a:pt x="1531" y="1834"/>
                  </a:cubicBezTo>
                  <a:cubicBezTo>
                    <a:pt x="1560" y="1820"/>
                    <a:pt x="1584" y="1800"/>
                    <a:pt x="1603" y="1781"/>
                  </a:cubicBezTo>
                  <a:cubicBezTo>
                    <a:pt x="1584" y="1709"/>
                    <a:pt x="1550" y="1637"/>
                    <a:pt x="1507" y="1574"/>
                  </a:cubicBezTo>
                  <a:lnTo>
                    <a:pt x="400"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74"/>
            <p:cNvSpPr/>
            <p:nvPr/>
          </p:nvSpPr>
          <p:spPr>
            <a:xfrm>
              <a:off x="2186657" y="4448973"/>
              <a:ext cx="69057" cy="34489"/>
            </a:xfrm>
            <a:custGeom>
              <a:rect b="b" l="l" r="r" t="t"/>
              <a:pathLst>
                <a:path extrusionOk="0" h="1315" w="2633">
                  <a:moveTo>
                    <a:pt x="659" y="1"/>
                  </a:moveTo>
                  <a:cubicBezTo>
                    <a:pt x="299" y="1"/>
                    <a:pt x="0" y="292"/>
                    <a:pt x="0" y="658"/>
                  </a:cubicBezTo>
                  <a:cubicBezTo>
                    <a:pt x="0" y="1023"/>
                    <a:pt x="299" y="1315"/>
                    <a:pt x="659" y="1315"/>
                  </a:cubicBezTo>
                  <a:cubicBezTo>
                    <a:pt x="678" y="1315"/>
                    <a:pt x="698" y="1314"/>
                    <a:pt x="717" y="1312"/>
                  </a:cubicBezTo>
                  <a:lnTo>
                    <a:pt x="2632" y="1139"/>
                  </a:lnTo>
                  <a:lnTo>
                    <a:pt x="2632" y="181"/>
                  </a:lnTo>
                  <a:lnTo>
                    <a:pt x="717" y="3"/>
                  </a:lnTo>
                  <a:cubicBezTo>
                    <a:pt x="698" y="2"/>
                    <a:pt x="678" y="1"/>
                    <a:pt x="65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74"/>
            <p:cNvSpPr/>
            <p:nvPr/>
          </p:nvSpPr>
          <p:spPr>
            <a:xfrm>
              <a:off x="2197647" y="4449026"/>
              <a:ext cx="58068" cy="20274"/>
            </a:xfrm>
            <a:custGeom>
              <a:rect b="b" l="l" r="r" t="t"/>
              <a:pathLst>
                <a:path extrusionOk="0" h="773" w="2214">
                  <a:moveTo>
                    <a:pt x="259" y="0"/>
                  </a:moveTo>
                  <a:cubicBezTo>
                    <a:pt x="195" y="0"/>
                    <a:pt x="132" y="9"/>
                    <a:pt x="72" y="25"/>
                  </a:cubicBezTo>
                  <a:cubicBezTo>
                    <a:pt x="0" y="420"/>
                    <a:pt x="304" y="772"/>
                    <a:pt x="688" y="772"/>
                  </a:cubicBezTo>
                  <a:cubicBezTo>
                    <a:pt x="717" y="772"/>
                    <a:pt x="746" y="770"/>
                    <a:pt x="775" y="766"/>
                  </a:cubicBezTo>
                  <a:lnTo>
                    <a:pt x="2213" y="637"/>
                  </a:lnTo>
                  <a:lnTo>
                    <a:pt x="2213" y="179"/>
                  </a:lnTo>
                  <a:lnTo>
                    <a:pt x="298" y="1"/>
                  </a:lnTo>
                  <a:cubicBezTo>
                    <a:pt x="285" y="1"/>
                    <a:pt x="272" y="0"/>
                    <a:pt x="259"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74"/>
            <p:cNvSpPr/>
            <p:nvPr/>
          </p:nvSpPr>
          <p:spPr>
            <a:xfrm>
              <a:off x="2506685" y="4448973"/>
              <a:ext cx="69057" cy="34489"/>
            </a:xfrm>
            <a:custGeom>
              <a:rect b="b" l="l" r="r" t="t"/>
              <a:pathLst>
                <a:path extrusionOk="0" h="1315" w="2633">
                  <a:moveTo>
                    <a:pt x="1979" y="1"/>
                  </a:moveTo>
                  <a:cubicBezTo>
                    <a:pt x="1960" y="1"/>
                    <a:pt x="1940" y="2"/>
                    <a:pt x="1921" y="3"/>
                  </a:cubicBezTo>
                  <a:lnTo>
                    <a:pt x="1" y="181"/>
                  </a:lnTo>
                  <a:lnTo>
                    <a:pt x="1" y="1139"/>
                  </a:lnTo>
                  <a:lnTo>
                    <a:pt x="1921" y="1312"/>
                  </a:lnTo>
                  <a:cubicBezTo>
                    <a:pt x="1940" y="1314"/>
                    <a:pt x="1960" y="1315"/>
                    <a:pt x="1979" y="1315"/>
                  </a:cubicBezTo>
                  <a:cubicBezTo>
                    <a:pt x="2338" y="1315"/>
                    <a:pt x="2633" y="1023"/>
                    <a:pt x="2633" y="658"/>
                  </a:cubicBezTo>
                  <a:cubicBezTo>
                    <a:pt x="2633" y="292"/>
                    <a:pt x="2338" y="1"/>
                    <a:pt x="1979"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74"/>
            <p:cNvSpPr/>
            <p:nvPr/>
          </p:nvSpPr>
          <p:spPr>
            <a:xfrm>
              <a:off x="2506685" y="4449026"/>
              <a:ext cx="58199" cy="20274"/>
            </a:xfrm>
            <a:custGeom>
              <a:rect b="b" l="l" r="r" t="t"/>
              <a:pathLst>
                <a:path extrusionOk="0" h="773" w="2219">
                  <a:moveTo>
                    <a:pt x="1960" y="0"/>
                  </a:moveTo>
                  <a:cubicBezTo>
                    <a:pt x="1947" y="0"/>
                    <a:pt x="1934" y="1"/>
                    <a:pt x="1921" y="1"/>
                  </a:cubicBezTo>
                  <a:lnTo>
                    <a:pt x="1" y="179"/>
                  </a:lnTo>
                  <a:lnTo>
                    <a:pt x="1" y="637"/>
                  </a:lnTo>
                  <a:lnTo>
                    <a:pt x="1440" y="766"/>
                  </a:lnTo>
                  <a:cubicBezTo>
                    <a:pt x="1469" y="770"/>
                    <a:pt x="1498" y="772"/>
                    <a:pt x="1527" y="772"/>
                  </a:cubicBezTo>
                  <a:cubicBezTo>
                    <a:pt x="1915" y="772"/>
                    <a:pt x="2219" y="420"/>
                    <a:pt x="2147" y="25"/>
                  </a:cubicBezTo>
                  <a:cubicBezTo>
                    <a:pt x="2087" y="9"/>
                    <a:pt x="2024" y="0"/>
                    <a:pt x="1960"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74"/>
            <p:cNvSpPr/>
            <p:nvPr/>
          </p:nvSpPr>
          <p:spPr>
            <a:xfrm>
              <a:off x="2239034" y="4334464"/>
              <a:ext cx="273999" cy="263613"/>
            </a:xfrm>
            <a:custGeom>
              <a:rect b="b" l="l" r="r" t="t"/>
              <a:pathLst>
                <a:path extrusionOk="0" h="10051" w="10447">
                  <a:moveTo>
                    <a:pt x="5424" y="1196"/>
                  </a:moveTo>
                  <a:cubicBezTo>
                    <a:pt x="5918" y="1196"/>
                    <a:pt x="6416" y="1291"/>
                    <a:pt x="6891" y="1487"/>
                  </a:cubicBezTo>
                  <a:cubicBezTo>
                    <a:pt x="8320" y="2079"/>
                    <a:pt x="9253" y="3474"/>
                    <a:pt x="9253" y="5024"/>
                  </a:cubicBezTo>
                  <a:cubicBezTo>
                    <a:pt x="9253" y="7141"/>
                    <a:pt x="7535" y="8854"/>
                    <a:pt x="5423" y="8854"/>
                  </a:cubicBezTo>
                  <a:cubicBezTo>
                    <a:pt x="3874" y="8854"/>
                    <a:pt x="2478" y="7920"/>
                    <a:pt x="1886" y="6491"/>
                  </a:cubicBezTo>
                  <a:cubicBezTo>
                    <a:pt x="1295" y="5057"/>
                    <a:pt x="1622" y="3412"/>
                    <a:pt x="2714" y="2315"/>
                  </a:cubicBezTo>
                  <a:cubicBezTo>
                    <a:pt x="3448" y="1584"/>
                    <a:pt x="4427" y="1196"/>
                    <a:pt x="5424" y="1196"/>
                  </a:cubicBezTo>
                  <a:close/>
                  <a:moveTo>
                    <a:pt x="5423" y="0"/>
                  </a:moveTo>
                  <a:cubicBezTo>
                    <a:pt x="3393" y="0"/>
                    <a:pt x="1559" y="1222"/>
                    <a:pt x="780" y="3099"/>
                  </a:cubicBezTo>
                  <a:cubicBezTo>
                    <a:pt x="0" y="4980"/>
                    <a:pt x="433" y="7141"/>
                    <a:pt x="1872" y="8580"/>
                  </a:cubicBezTo>
                  <a:cubicBezTo>
                    <a:pt x="2831" y="9539"/>
                    <a:pt x="4116" y="10050"/>
                    <a:pt x="5424" y="10050"/>
                  </a:cubicBezTo>
                  <a:cubicBezTo>
                    <a:pt x="6072" y="10050"/>
                    <a:pt x="6725" y="9925"/>
                    <a:pt x="7348" y="9667"/>
                  </a:cubicBezTo>
                  <a:cubicBezTo>
                    <a:pt x="9224" y="8888"/>
                    <a:pt x="10447" y="7059"/>
                    <a:pt x="10447" y="5024"/>
                  </a:cubicBezTo>
                  <a:cubicBezTo>
                    <a:pt x="10447" y="2247"/>
                    <a:pt x="8199" y="0"/>
                    <a:pt x="5423"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74"/>
            <p:cNvSpPr/>
            <p:nvPr/>
          </p:nvSpPr>
          <p:spPr>
            <a:xfrm>
              <a:off x="2330909" y="4428595"/>
              <a:ext cx="87967" cy="75378"/>
            </a:xfrm>
            <a:custGeom>
              <a:rect b="b" l="l" r="r" t="t"/>
              <a:pathLst>
                <a:path extrusionOk="0" h="2874" w="3354">
                  <a:moveTo>
                    <a:pt x="1920" y="1"/>
                  </a:moveTo>
                  <a:cubicBezTo>
                    <a:pt x="640" y="1"/>
                    <a:pt x="0" y="1545"/>
                    <a:pt x="905" y="2450"/>
                  </a:cubicBezTo>
                  <a:cubicBezTo>
                    <a:pt x="1197" y="2743"/>
                    <a:pt x="1557" y="2874"/>
                    <a:pt x="1910" y="2874"/>
                  </a:cubicBezTo>
                  <a:cubicBezTo>
                    <a:pt x="2647" y="2874"/>
                    <a:pt x="3354" y="2301"/>
                    <a:pt x="3354" y="1435"/>
                  </a:cubicBezTo>
                  <a:cubicBezTo>
                    <a:pt x="3354" y="641"/>
                    <a:pt x="2714" y="1"/>
                    <a:pt x="1920"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74"/>
            <p:cNvSpPr/>
            <p:nvPr/>
          </p:nvSpPr>
          <p:spPr>
            <a:xfrm>
              <a:off x="2256816" y="4350856"/>
              <a:ext cx="239798" cy="230723"/>
            </a:xfrm>
            <a:custGeom>
              <a:rect b="b" l="l" r="r" t="t"/>
              <a:pathLst>
                <a:path extrusionOk="0" h="8797" w="9143">
                  <a:moveTo>
                    <a:pt x="4746" y="571"/>
                  </a:moveTo>
                  <a:cubicBezTo>
                    <a:pt x="5240" y="571"/>
                    <a:pt x="5738" y="666"/>
                    <a:pt x="6213" y="862"/>
                  </a:cubicBezTo>
                  <a:cubicBezTo>
                    <a:pt x="7642" y="1454"/>
                    <a:pt x="8575" y="2849"/>
                    <a:pt x="8575" y="4399"/>
                  </a:cubicBezTo>
                  <a:cubicBezTo>
                    <a:pt x="8575" y="6516"/>
                    <a:pt x="6862" y="8229"/>
                    <a:pt x="4745" y="8229"/>
                  </a:cubicBezTo>
                  <a:cubicBezTo>
                    <a:pt x="3196" y="8229"/>
                    <a:pt x="1800" y="7295"/>
                    <a:pt x="1208" y="5866"/>
                  </a:cubicBezTo>
                  <a:cubicBezTo>
                    <a:pt x="617" y="4432"/>
                    <a:pt x="944" y="2787"/>
                    <a:pt x="2036" y="1690"/>
                  </a:cubicBezTo>
                  <a:cubicBezTo>
                    <a:pt x="2770" y="959"/>
                    <a:pt x="3749" y="571"/>
                    <a:pt x="4746" y="571"/>
                  </a:cubicBezTo>
                  <a:close/>
                  <a:moveTo>
                    <a:pt x="4745" y="1"/>
                  </a:moveTo>
                  <a:cubicBezTo>
                    <a:pt x="2965" y="1"/>
                    <a:pt x="1362" y="1074"/>
                    <a:pt x="684" y="2715"/>
                  </a:cubicBezTo>
                  <a:cubicBezTo>
                    <a:pt x="1" y="4360"/>
                    <a:pt x="376" y="6251"/>
                    <a:pt x="1637" y="7507"/>
                  </a:cubicBezTo>
                  <a:cubicBezTo>
                    <a:pt x="2476" y="8350"/>
                    <a:pt x="3599" y="8797"/>
                    <a:pt x="4743" y="8797"/>
                  </a:cubicBezTo>
                  <a:cubicBezTo>
                    <a:pt x="5310" y="8797"/>
                    <a:pt x="5883" y="8687"/>
                    <a:pt x="6429" y="8460"/>
                  </a:cubicBezTo>
                  <a:cubicBezTo>
                    <a:pt x="8070" y="7781"/>
                    <a:pt x="9143" y="6179"/>
                    <a:pt x="9143" y="4399"/>
                  </a:cubicBezTo>
                  <a:cubicBezTo>
                    <a:pt x="9143" y="1969"/>
                    <a:pt x="7175" y="1"/>
                    <a:pt x="4745"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74"/>
            <p:cNvSpPr/>
            <p:nvPr/>
          </p:nvSpPr>
          <p:spPr>
            <a:xfrm>
              <a:off x="2356008" y="4447400"/>
              <a:ext cx="44088" cy="37741"/>
            </a:xfrm>
            <a:custGeom>
              <a:rect b="b" l="l" r="r" t="t"/>
              <a:pathLst>
                <a:path extrusionOk="0" h="1439" w="1681">
                  <a:moveTo>
                    <a:pt x="963" y="1"/>
                  </a:moveTo>
                  <a:cubicBezTo>
                    <a:pt x="323" y="1"/>
                    <a:pt x="1" y="775"/>
                    <a:pt x="453" y="1228"/>
                  </a:cubicBezTo>
                  <a:cubicBezTo>
                    <a:pt x="599" y="1374"/>
                    <a:pt x="778" y="1439"/>
                    <a:pt x="955" y="1439"/>
                  </a:cubicBezTo>
                  <a:cubicBezTo>
                    <a:pt x="1325" y="1439"/>
                    <a:pt x="1680" y="1151"/>
                    <a:pt x="1680" y="718"/>
                  </a:cubicBezTo>
                  <a:cubicBezTo>
                    <a:pt x="1680" y="323"/>
                    <a:pt x="1358" y="1"/>
                    <a:pt x="963" y="1"/>
                  </a:cubicBezTo>
                  <a:close/>
                </a:path>
              </a:pathLst>
            </a:custGeom>
            <a:solidFill>
              <a:srgbClr val="C4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74"/>
            <p:cNvSpPr/>
            <p:nvPr/>
          </p:nvSpPr>
          <p:spPr>
            <a:xfrm>
              <a:off x="2264396" y="4359879"/>
              <a:ext cx="233608" cy="212574"/>
            </a:xfrm>
            <a:custGeom>
              <a:rect b="b" l="l" r="r" t="t"/>
              <a:pathLst>
                <a:path extrusionOk="0" h="8105" w="8907">
                  <a:moveTo>
                    <a:pt x="4454" y="451"/>
                  </a:moveTo>
                  <a:cubicBezTo>
                    <a:pt x="5003" y="451"/>
                    <a:pt x="5553" y="576"/>
                    <a:pt x="6058" y="826"/>
                  </a:cubicBezTo>
                  <a:lnTo>
                    <a:pt x="6063" y="826"/>
                  </a:lnTo>
                  <a:lnTo>
                    <a:pt x="5082" y="2520"/>
                  </a:lnTo>
                  <a:cubicBezTo>
                    <a:pt x="4882" y="2438"/>
                    <a:pt x="4669" y="2397"/>
                    <a:pt x="4455" y="2397"/>
                  </a:cubicBezTo>
                  <a:cubicBezTo>
                    <a:pt x="4242" y="2397"/>
                    <a:pt x="4028" y="2438"/>
                    <a:pt x="3826" y="2520"/>
                  </a:cubicBezTo>
                  <a:lnTo>
                    <a:pt x="2849" y="826"/>
                  </a:lnTo>
                  <a:cubicBezTo>
                    <a:pt x="3354" y="576"/>
                    <a:pt x="3904" y="451"/>
                    <a:pt x="4454" y="451"/>
                  </a:cubicBezTo>
                  <a:close/>
                  <a:moveTo>
                    <a:pt x="2464" y="1052"/>
                  </a:moveTo>
                  <a:lnTo>
                    <a:pt x="3441" y="2746"/>
                  </a:lnTo>
                  <a:cubicBezTo>
                    <a:pt x="3094" y="3011"/>
                    <a:pt x="2868" y="3400"/>
                    <a:pt x="2810" y="3833"/>
                  </a:cubicBezTo>
                  <a:lnTo>
                    <a:pt x="857" y="3833"/>
                  </a:lnTo>
                  <a:cubicBezTo>
                    <a:pt x="910" y="2953"/>
                    <a:pt x="1285" y="2125"/>
                    <a:pt x="1906" y="1505"/>
                  </a:cubicBezTo>
                  <a:cubicBezTo>
                    <a:pt x="2074" y="1336"/>
                    <a:pt x="2262" y="1182"/>
                    <a:pt x="2464" y="1052"/>
                  </a:cubicBezTo>
                  <a:close/>
                  <a:moveTo>
                    <a:pt x="4464" y="2840"/>
                  </a:moveTo>
                  <a:cubicBezTo>
                    <a:pt x="4762" y="2840"/>
                    <a:pt x="5065" y="2951"/>
                    <a:pt x="5313" y="3198"/>
                  </a:cubicBezTo>
                  <a:cubicBezTo>
                    <a:pt x="6078" y="3963"/>
                    <a:pt x="5534" y="5267"/>
                    <a:pt x="4456" y="5267"/>
                  </a:cubicBezTo>
                  <a:cubicBezTo>
                    <a:pt x="3787" y="5267"/>
                    <a:pt x="3244" y="4724"/>
                    <a:pt x="3244" y="4055"/>
                  </a:cubicBezTo>
                  <a:cubicBezTo>
                    <a:pt x="3244" y="3325"/>
                    <a:pt x="3841" y="2840"/>
                    <a:pt x="4464" y="2840"/>
                  </a:cubicBezTo>
                  <a:close/>
                  <a:moveTo>
                    <a:pt x="8050" y="4281"/>
                  </a:moveTo>
                  <a:cubicBezTo>
                    <a:pt x="7998" y="5157"/>
                    <a:pt x="7627" y="5984"/>
                    <a:pt x="7006" y="6605"/>
                  </a:cubicBezTo>
                  <a:cubicBezTo>
                    <a:pt x="6833" y="6773"/>
                    <a:pt x="6650" y="6927"/>
                    <a:pt x="6448" y="7057"/>
                  </a:cubicBezTo>
                  <a:lnTo>
                    <a:pt x="5471" y="5368"/>
                  </a:lnTo>
                  <a:cubicBezTo>
                    <a:pt x="5813" y="5099"/>
                    <a:pt x="6039" y="4709"/>
                    <a:pt x="6102" y="4281"/>
                  </a:cubicBezTo>
                  <a:close/>
                  <a:moveTo>
                    <a:pt x="5086" y="5590"/>
                  </a:moveTo>
                  <a:lnTo>
                    <a:pt x="6063" y="7283"/>
                  </a:lnTo>
                  <a:cubicBezTo>
                    <a:pt x="5556" y="7534"/>
                    <a:pt x="5005" y="7659"/>
                    <a:pt x="4454" y="7659"/>
                  </a:cubicBezTo>
                  <a:cubicBezTo>
                    <a:pt x="3904" y="7659"/>
                    <a:pt x="3354" y="7534"/>
                    <a:pt x="2849" y="7283"/>
                  </a:cubicBezTo>
                  <a:lnTo>
                    <a:pt x="3826" y="5590"/>
                  </a:lnTo>
                  <a:cubicBezTo>
                    <a:pt x="4028" y="5674"/>
                    <a:pt x="4242" y="5716"/>
                    <a:pt x="4456" y="5716"/>
                  </a:cubicBezTo>
                  <a:cubicBezTo>
                    <a:pt x="4670" y="5716"/>
                    <a:pt x="4884" y="5674"/>
                    <a:pt x="5086" y="5590"/>
                  </a:cubicBezTo>
                  <a:close/>
                  <a:moveTo>
                    <a:pt x="4456" y="0"/>
                  </a:moveTo>
                  <a:cubicBezTo>
                    <a:pt x="3413" y="0"/>
                    <a:pt x="2374" y="401"/>
                    <a:pt x="1588" y="1187"/>
                  </a:cubicBezTo>
                  <a:cubicBezTo>
                    <a:pt x="145" y="2630"/>
                    <a:pt x="0" y="4926"/>
                    <a:pt x="1251" y="6538"/>
                  </a:cubicBezTo>
                  <a:cubicBezTo>
                    <a:pt x="1301" y="6601"/>
                    <a:pt x="1363" y="6628"/>
                    <a:pt x="1424" y="6628"/>
                  </a:cubicBezTo>
                  <a:cubicBezTo>
                    <a:pt x="1587" y="6628"/>
                    <a:pt x="1741" y="6435"/>
                    <a:pt x="1608" y="6263"/>
                  </a:cubicBezTo>
                  <a:cubicBezTo>
                    <a:pt x="1160" y="5696"/>
                    <a:pt x="900" y="5003"/>
                    <a:pt x="857" y="4281"/>
                  </a:cubicBezTo>
                  <a:lnTo>
                    <a:pt x="2810" y="4281"/>
                  </a:lnTo>
                  <a:cubicBezTo>
                    <a:pt x="2868" y="4709"/>
                    <a:pt x="3094" y="5099"/>
                    <a:pt x="3441" y="5368"/>
                  </a:cubicBezTo>
                  <a:lnTo>
                    <a:pt x="2464" y="7057"/>
                  </a:lnTo>
                  <a:cubicBezTo>
                    <a:pt x="2387" y="7009"/>
                    <a:pt x="2315" y="6956"/>
                    <a:pt x="2243" y="6903"/>
                  </a:cubicBezTo>
                  <a:cubicBezTo>
                    <a:pt x="2196" y="6867"/>
                    <a:pt x="2148" y="6852"/>
                    <a:pt x="2103" y="6852"/>
                  </a:cubicBezTo>
                  <a:cubicBezTo>
                    <a:pt x="1919" y="6852"/>
                    <a:pt x="1779" y="7108"/>
                    <a:pt x="1968" y="7255"/>
                  </a:cubicBezTo>
                  <a:cubicBezTo>
                    <a:pt x="2705" y="7824"/>
                    <a:pt x="3581" y="8105"/>
                    <a:pt x="4453" y="8105"/>
                  </a:cubicBezTo>
                  <a:cubicBezTo>
                    <a:pt x="5496" y="8105"/>
                    <a:pt x="6533" y="7704"/>
                    <a:pt x="7319" y="6918"/>
                  </a:cubicBezTo>
                  <a:cubicBezTo>
                    <a:pt x="8763" y="5474"/>
                    <a:pt x="8907" y="3184"/>
                    <a:pt x="7656" y="1572"/>
                  </a:cubicBezTo>
                  <a:cubicBezTo>
                    <a:pt x="7606" y="1508"/>
                    <a:pt x="7545" y="1482"/>
                    <a:pt x="7484" y="1482"/>
                  </a:cubicBezTo>
                  <a:cubicBezTo>
                    <a:pt x="7322" y="1482"/>
                    <a:pt x="7171" y="1674"/>
                    <a:pt x="7305" y="1846"/>
                  </a:cubicBezTo>
                  <a:cubicBezTo>
                    <a:pt x="7747" y="2414"/>
                    <a:pt x="8007" y="3107"/>
                    <a:pt x="8050" y="3829"/>
                  </a:cubicBezTo>
                  <a:lnTo>
                    <a:pt x="6102" y="3829"/>
                  </a:lnTo>
                  <a:cubicBezTo>
                    <a:pt x="6039" y="3400"/>
                    <a:pt x="5813" y="3011"/>
                    <a:pt x="5471" y="2741"/>
                  </a:cubicBezTo>
                  <a:lnTo>
                    <a:pt x="6448" y="1047"/>
                  </a:lnTo>
                  <a:cubicBezTo>
                    <a:pt x="6520" y="1100"/>
                    <a:pt x="6592" y="1148"/>
                    <a:pt x="6665" y="1206"/>
                  </a:cubicBezTo>
                  <a:cubicBezTo>
                    <a:pt x="6711" y="1242"/>
                    <a:pt x="6758" y="1257"/>
                    <a:pt x="6803" y="1257"/>
                  </a:cubicBezTo>
                  <a:cubicBezTo>
                    <a:pt x="6988" y="1257"/>
                    <a:pt x="7129" y="997"/>
                    <a:pt x="6939" y="850"/>
                  </a:cubicBezTo>
                  <a:cubicBezTo>
                    <a:pt x="6205" y="280"/>
                    <a:pt x="5329" y="0"/>
                    <a:pt x="44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74"/>
            <p:cNvSpPr/>
            <p:nvPr/>
          </p:nvSpPr>
          <p:spPr>
            <a:xfrm>
              <a:off x="2181097" y="4289484"/>
              <a:ext cx="408546" cy="353494"/>
            </a:xfrm>
            <a:custGeom>
              <a:rect b="b" l="l" r="r" t="t"/>
              <a:pathLst>
                <a:path extrusionOk="0" h="13478" w="15577">
                  <a:moveTo>
                    <a:pt x="11018" y="445"/>
                  </a:moveTo>
                  <a:cubicBezTo>
                    <a:pt x="11090" y="445"/>
                    <a:pt x="11164" y="463"/>
                    <a:pt x="11231" y="503"/>
                  </a:cubicBezTo>
                  <a:cubicBezTo>
                    <a:pt x="11453" y="628"/>
                    <a:pt x="11510" y="917"/>
                    <a:pt x="11361" y="1123"/>
                  </a:cubicBezTo>
                  <a:lnTo>
                    <a:pt x="10490" y="2336"/>
                  </a:lnTo>
                  <a:cubicBezTo>
                    <a:pt x="10336" y="2235"/>
                    <a:pt x="10177" y="2144"/>
                    <a:pt x="10014" y="2062"/>
                  </a:cubicBezTo>
                  <a:lnTo>
                    <a:pt x="10625" y="705"/>
                  </a:lnTo>
                  <a:cubicBezTo>
                    <a:pt x="10695" y="541"/>
                    <a:pt x="10854" y="445"/>
                    <a:pt x="11018" y="445"/>
                  </a:cubicBezTo>
                  <a:close/>
                  <a:moveTo>
                    <a:pt x="4245" y="445"/>
                  </a:moveTo>
                  <a:cubicBezTo>
                    <a:pt x="4408" y="445"/>
                    <a:pt x="4564" y="541"/>
                    <a:pt x="4634" y="705"/>
                  </a:cubicBezTo>
                  <a:lnTo>
                    <a:pt x="5250" y="2062"/>
                  </a:lnTo>
                  <a:cubicBezTo>
                    <a:pt x="5087" y="2148"/>
                    <a:pt x="4928" y="2240"/>
                    <a:pt x="4774" y="2341"/>
                  </a:cubicBezTo>
                  <a:lnTo>
                    <a:pt x="3898" y="1123"/>
                  </a:lnTo>
                  <a:cubicBezTo>
                    <a:pt x="3749" y="917"/>
                    <a:pt x="3812" y="628"/>
                    <a:pt x="4033" y="503"/>
                  </a:cubicBezTo>
                  <a:cubicBezTo>
                    <a:pt x="4100" y="463"/>
                    <a:pt x="4173" y="445"/>
                    <a:pt x="4245" y="445"/>
                  </a:cubicBezTo>
                  <a:close/>
                  <a:moveTo>
                    <a:pt x="14408" y="6313"/>
                  </a:moveTo>
                  <a:cubicBezTo>
                    <a:pt x="14785" y="6313"/>
                    <a:pt x="14977" y="6788"/>
                    <a:pt x="14686" y="7052"/>
                  </a:cubicBezTo>
                  <a:cubicBezTo>
                    <a:pt x="14608" y="7125"/>
                    <a:pt x="14503" y="7164"/>
                    <a:pt x="14395" y="7164"/>
                  </a:cubicBezTo>
                  <a:cubicBezTo>
                    <a:pt x="14383" y="7164"/>
                    <a:pt x="14371" y="7163"/>
                    <a:pt x="14359" y="7162"/>
                  </a:cubicBezTo>
                  <a:lnTo>
                    <a:pt x="12872" y="7013"/>
                  </a:lnTo>
                  <a:cubicBezTo>
                    <a:pt x="12877" y="6922"/>
                    <a:pt x="12882" y="6830"/>
                    <a:pt x="12882" y="6739"/>
                  </a:cubicBezTo>
                  <a:cubicBezTo>
                    <a:pt x="12882" y="6643"/>
                    <a:pt x="12877" y="6551"/>
                    <a:pt x="12872" y="6460"/>
                  </a:cubicBezTo>
                  <a:lnTo>
                    <a:pt x="14359" y="6315"/>
                  </a:lnTo>
                  <a:cubicBezTo>
                    <a:pt x="14375" y="6314"/>
                    <a:pt x="14392" y="6313"/>
                    <a:pt x="14408" y="6313"/>
                  </a:cubicBezTo>
                  <a:close/>
                  <a:moveTo>
                    <a:pt x="857" y="6313"/>
                  </a:moveTo>
                  <a:cubicBezTo>
                    <a:pt x="873" y="6313"/>
                    <a:pt x="889" y="6313"/>
                    <a:pt x="905" y="6315"/>
                  </a:cubicBezTo>
                  <a:lnTo>
                    <a:pt x="2387" y="6460"/>
                  </a:lnTo>
                  <a:cubicBezTo>
                    <a:pt x="2382" y="6551"/>
                    <a:pt x="2382" y="6643"/>
                    <a:pt x="2382" y="6739"/>
                  </a:cubicBezTo>
                  <a:cubicBezTo>
                    <a:pt x="2382" y="6830"/>
                    <a:pt x="2382" y="6922"/>
                    <a:pt x="2387" y="7013"/>
                  </a:cubicBezTo>
                  <a:lnTo>
                    <a:pt x="905" y="7162"/>
                  </a:lnTo>
                  <a:cubicBezTo>
                    <a:pt x="891" y="7164"/>
                    <a:pt x="878" y="7164"/>
                    <a:pt x="864" y="7164"/>
                  </a:cubicBezTo>
                  <a:cubicBezTo>
                    <a:pt x="632" y="7164"/>
                    <a:pt x="439" y="6975"/>
                    <a:pt x="439" y="6739"/>
                  </a:cubicBezTo>
                  <a:cubicBezTo>
                    <a:pt x="439" y="6500"/>
                    <a:pt x="628" y="6313"/>
                    <a:pt x="857" y="6313"/>
                  </a:cubicBezTo>
                  <a:close/>
                  <a:moveTo>
                    <a:pt x="7633" y="1936"/>
                  </a:moveTo>
                  <a:cubicBezTo>
                    <a:pt x="8252" y="1936"/>
                    <a:pt x="8876" y="2055"/>
                    <a:pt x="9470" y="2302"/>
                  </a:cubicBezTo>
                  <a:cubicBezTo>
                    <a:pt x="11265" y="3043"/>
                    <a:pt x="12434" y="4795"/>
                    <a:pt x="12434" y="6739"/>
                  </a:cubicBezTo>
                  <a:cubicBezTo>
                    <a:pt x="12429" y="9385"/>
                    <a:pt x="10283" y="11536"/>
                    <a:pt x="7632" y="11541"/>
                  </a:cubicBezTo>
                  <a:cubicBezTo>
                    <a:pt x="5688" y="11541"/>
                    <a:pt x="3941" y="10367"/>
                    <a:pt x="3196" y="8577"/>
                  </a:cubicBezTo>
                  <a:cubicBezTo>
                    <a:pt x="2455" y="6782"/>
                    <a:pt x="2864" y="4713"/>
                    <a:pt x="4235" y="3342"/>
                  </a:cubicBezTo>
                  <a:cubicBezTo>
                    <a:pt x="5155" y="2424"/>
                    <a:pt x="6384" y="1936"/>
                    <a:pt x="7633" y="1936"/>
                  </a:cubicBezTo>
                  <a:close/>
                  <a:moveTo>
                    <a:pt x="4769" y="11141"/>
                  </a:moveTo>
                  <a:cubicBezTo>
                    <a:pt x="4923" y="11238"/>
                    <a:pt x="5082" y="11334"/>
                    <a:pt x="5245" y="11416"/>
                  </a:cubicBezTo>
                  <a:lnTo>
                    <a:pt x="4634" y="12773"/>
                  </a:lnTo>
                  <a:cubicBezTo>
                    <a:pt x="4564" y="12937"/>
                    <a:pt x="4405" y="13031"/>
                    <a:pt x="4242" y="13031"/>
                  </a:cubicBezTo>
                  <a:cubicBezTo>
                    <a:pt x="4171" y="13031"/>
                    <a:pt x="4099" y="13013"/>
                    <a:pt x="4033" y="12975"/>
                  </a:cubicBezTo>
                  <a:cubicBezTo>
                    <a:pt x="3812" y="12850"/>
                    <a:pt x="3749" y="12556"/>
                    <a:pt x="3898" y="12354"/>
                  </a:cubicBezTo>
                  <a:lnTo>
                    <a:pt x="4769" y="11141"/>
                  </a:lnTo>
                  <a:close/>
                  <a:moveTo>
                    <a:pt x="10490" y="11141"/>
                  </a:moveTo>
                  <a:lnTo>
                    <a:pt x="11361" y="12354"/>
                  </a:lnTo>
                  <a:cubicBezTo>
                    <a:pt x="11510" y="12556"/>
                    <a:pt x="11453" y="12850"/>
                    <a:pt x="11231" y="12975"/>
                  </a:cubicBezTo>
                  <a:cubicBezTo>
                    <a:pt x="11164" y="13013"/>
                    <a:pt x="11091" y="13031"/>
                    <a:pt x="11019" y="13031"/>
                  </a:cubicBezTo>
                  <a:cubicBezTo>
                    <a:pt x="10854" y="13031"/>
                    <a:pt x="10695" y="12937"/>
                    <a:pt x="10625" y="12773"/>
                  </a:cubicBezTo>
                  <a:lnTo>
                    <a:pt x="10014" y="11421"/>
                  </a:lnTo>
                  <a:cubicBezTo>
                    <a:pt x="10177" y="11334"/>
                    <a:pt x="10336" y="11243"/>
                    <a:pt x="10490" y="11141"/>
                  </a:cubicBezTo>
                  <a:close/>
                  <a:moveTo>
                    <a:pt x="4247" y="0"/>
                  </a:moveTo>
                  <a:cubicBezTo>
                    <a:pt x="4099" y="0"/>
                    <a:pt x="3949" y="38"/>
                    <a:pt x="3812" y="118"/>
                  </a:cubicBezTo>
                  <a:cubicBezTo>
                    <a:pt x="3359" y="378"/>
                    <a:pt x="3234" y="969"/>
                    <a:pt x="3542" y="1388"/>
                  </a:cubicBezTo>
                  <a:lnTo>
                    <a:pt x="4413" y="2601"/>
                  </a:lnTo>
                  <a:cubicBezTo>
                    <a:pt x="3335" y="3438"/>
                    <a:pt x="2623" y="4665"/>
                    <a:pt x="2435" y="6017"/>
                  </a:cubicBezTo>
                  <a:lnTo>
                    <a:pt x="953" y="5873"/>
                  </a:lnTo>
                  <a:cubicBezTo>
                    <a:pt x="933" y="5871"/>
                    <a:pt x="912" y="5871"/>
                    <a:pt x="892" y="5871"/>
                  </a:cubicBezTo>
                  <a:cubicBezTo>
                    <a:pt x="433" y="5871"/>
                    <a:pt x="48" y="6230"/>
                    <a:pt x="25" y="6700"/>
                  </a:cubicBezTo>
                  <a:cubicBezTo>
                    <a:pt x="1" y="7186"/>
                    <a:pt x="381" y="7600"/>
                    <a:pt x="867" y="7614"/>
                  </a:cubicBezTo>
                  <a:cubicBezTo>
                    <a:pt x="896" y="7614"/>
                    <a:pt x="924" y="7614"/>
                    <a:pt x="953" y="7610"/>
                  </a:cubicBezTo>
                  <a:lnTo>
                    <a:pt x="2435" y="7461"/>
                  </a:lnTo>
                  <a:cubicBezTo>
                    <a:pt x="2623" y="8813"/>
                    <a:pt x="3330" y="10040"/>
                    <a:pt x="4408" y="10877"/>
                  </a:cubicBezTo>
                  <a:lnTo>
                    <a:pt x="3537" y="12089"/>
                  </a:lnTo>
                  <a:cubicBezTo>
                    <a:pt x="3229" y="12508"/>
                    <a:pt x="3354" y="13100"/>
                    <a:pt x="3807" y="13360"/>
                  </a:cubicBezTo>
                  <a:cubicBezTo>
                    <a:pt x="3944" y="13439"/>
                    <a:pt x="4094" y="13477"/>
                    <a:pt x="4241" y="13477"/>
                  </a:cubicBezTo>
                  <a:cubicBezTo>
                    <a:pt x="4574" y="13477"/>
                    <a:pt x="4897" y="13286"/>
                    <a:pt x="5043" y="12955"/>
                  </a:cubicBezTo>
                  <a:lnTo>
                    <a:pt x="5654" y="11599"/>
                  </a:lnTo>
                  <a:cubicBezTo>
                    <a:pt x="6287" y="11856"/>
                    <a:pt x="6958" y="11985"/>
                    <a:pt x="7630" y="11985"/>
                  </a:cubicBezTo>
                  <a:cubicBezTo>
                    <a:pt x="8301" y="11985"/>
                    <a:pt x="8972" y="11856"/>
                    <a:pt x="9605" y="11599"/>
                  </a:cubicBezTo>
                  <a:lnTo>
                    <a:pt x="10216" y="12955"/>
                  </a:lnTo>
                  <a:cubicBezTo>
                    <a:pt x="10363" y="13286"/>
                    <a:pt x="10685" y="13477"/>
                    <a:pt x="11018" y="13477"/>
                  </a:cubicBezTo>
                  <a:cubicBezTo>
                    <a:pt x="11166" y="13477"/>
                    <a:pt x="11315" y="13439"/>
                    <a:pt x="11453" y="13360"/>
                  </a:cubicBezTo>
                  <a:cubicBezTo>
                    <a:pt x="11900" y="13100"/>
                    <a:pt x="12025" y="12508"/>
                    <a:pt x="11722" y="12089"/>
                  </a:cubicBezTo>
                  <a:lnTo>
                    <a:pt x="10856" y="10877"/>
                  </a:lnTo>
                  <a:cubicBezTo>
                    <a:pt x="11934" y="10040"/>
                    <a:pt x="12641" y="8813"/>
                    <a:pt x="12829" y="7456"/>
                  </a:cubicBezTo>
                  <a:lnTo>
                    <a:pt x="14311" y="7605"/>
                  </a:lnTo>
                  <a:cubicBezTo>
                    <a:pt x="14340" y="7610"/>
                    <a:pt x="14368" y="7610"/>
                    <a:pt x="14397" y="7610"/>
                  </a:cubicBezTo>
                  <a:cubicBezTo>
                    <a:pt x="15196" y="7610"/>
                    <a:pt x="15576" y="6623"/>
                    <a:pt x="14984" y="6089"/>
                  </a:cubicBezTo>
                  <a:lnTo>
                    <a:pt x="14984" y="6089"/>
                  </a:lnTo>
                  <a:lnTo>
                    <a:pt x="14984" y="6094"/>
                  </a:lnTo>
                  <a:cubicBezTo>
                    <a:pt x="14826" y="5948"/>
                    <a:pt x="14620" y="5867"/>
                    <a:pt x="14408" y="5867"/>
                  </a:cubicBezTo>
                  <a:cubicBezTo>
                    <a:pt x="14376" y="5867"/>
                    <a:pt x="14343" y="5869"/>
                    <a:pt x="14311" y="5873"/>
                  </a:cubicBezTo>
                  <a:lnTo>
                    <a:pt x="12829" y="6017"/>
                  </a:lnTo>
                  <a:cubicBezTo>
                    <a:pt x="12641" y="4665"/>
                    <a:pt x="11934" y="3438"/>
                    <a:pt x="10856" y="2601"/>
                  </a:cubicBezTo>
                  <a:lnTo>
                    <a:pt x="11727" y="1388"/>
                  </a:lnTo>
                  <a:cubicBezTo>
                    <a:pt x="12030" y="969"/>
                    <a:pt x="11905" y="378"/>
                    <a:pt x="11457" y="118"/>
                  </a:cubicBezTo>
                  <a:cubicBezTo>
                    <a:pt x="11318" y="38"/>
                    <a:pt x="11168" y="0"/>
                    <a:pt x="11020" y="0"/>
                  </a:cubicBezTo>
                  <a:cubicBezTo>
                    <a:pt x="10687" y="0"/>
                    <a:pt x="10367" y="191"/>
                    <a:pt x="10221" y="517"/>
                  </a:cubicBezTo>
                  <a:lnTo>
                    <a:pt x="9610" y="1879"/>
                  </a:lnTo>
                  <a:cubicBezTo>
                    <a:pt x="8977" y="1621"/>
                    <a:pt x="8306" y="1493"/>
                    <a:pt x="7634" y="1493"/>
                  </a:cubicBezTo>
                  <a:cubicBezTo>
                    <a:pt x="6963" y="1493"/>
                    <a:pt x="6292" y="1621"/>
                    <a:pt x="5659" y="1879"/>
                  </a:cubicBezTo>
                  <a:lnTo>
                    <a:pt x="5048" y="517"/>
                  </a:lnTo>
                  <a:cubicBezTo>
                    <a:pt x="4902" y="191"/>
                    <a:pt x="4580" y="0"/>
                    <a:pt x="4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3" name="Google Shape;19893;p74"/>
          <p:cNvGrpSpPr/>
          <p:nvPr/>
        </p:nvGrpSpPr>
        <p:grpSpPr>
          <a:xfrm>
            <a:off x="1735230" y="2435410"/>
            <a:ext cx="393281" cy="360313"/>
            <a:chOff x="1735230" y="2435410"/>
            <a:chExt cx="393281" cy="360313"/>
          </a:xfrm>
        </p:grpSpPr>
        <p:sp>
          <p:nvSpPr>
            <p:cNvPr id="19894" name="Google Shape;19894;p74"/>
            <p:cNvSpPr/>
            <p:nvPr/>
          </p:nvSpPr>
          <p:spPr>
            <a:xfrm>
              <a:off x="1841241"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5" name="Google Shape;19895;p74"/>
            <p:cNvSpPr/>
            <p:nvPr/>
          </p:nvSpPr>
          <p:spPr>
            <a:xfrm>
              <a:off x="1866734" y="2739176"/>
              <a:ext cx="37138" cy="31814"/>
            </a:xfrm>
            <a:custGeom>
              <a:rect b="b" l="l" r="r" t="t"/>
              <a:pathLst>
                <a:path extrusionOk="0" h="1213" w="1416">
                  <a:moveTo>
                    <a:pt x="809" y="0"/>
                  </a:moveTo>
                  <a:cubicBezTo>
                    <a:pt x="270" y="0"/>
                    <a:pt x="1" y="650"/>
                    <a:pt x="381" y="1035"/>
                  </a:cubicBezTo>
                  <a:cubicBezTo>
                    <a:pt x="505" y="1158"/>
                    <a:pt x="657" y="1213"/>
                    <a:pt x="806" y="1213"/>
                  </a:cubicBezTo>
                  <a:cubicBezTo>
                    <a:pt x="1118" y="1213"/>
                    <a:pt x="1415" y="971"/>
                    <a:pt x="1415" y="607"/>
                  </a:cubicBezTo>
                  <a:cubicBezTo>
                    <a:pt x="1415" y="270"/>
                    <a:pt x="1146"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74"/>
            <p:cNvSpPr/>
            <p:nvPr/>
          </p:nvSpPr>
          <p:spPr>
            <a:xfrm>
              <a:off x="1980063" y="2720109"/>
              <a:ext cx="81672" cy="70001"/>
            </a:xfrm>
            <a:custGeom>
              <a:rect b="b" l="l" r="r" t="t"/>
              <a:pathLst>
                <a:path extrusionOk="0" h="2669" w="3114">
                  <a:moveTo>
                    <a:pt x="1781" y="1"/>
                  </a:moveTo>
                  <a:cubicBezTo>
                    <a:pt x="592" y="1"/>
                    <a:pt x="1" y="1435"/>
                    <a:pt x="838" y="2277"/>
                  </a:cubicBezTo>
                  <a:cubicBezTo>
                    <a:pt x="1110" y="2547"/>
                    <a:pt x="1444" y="2669"/>
                    <a:pt x="1772" y="2669"/>
                  </a:cubicBezTo>
                  <a:cubicBezTo>
                    <a:pt x="2457" y="2669"/>
                    <a:pt x="3114" y="2138"/>
                    <a:pt x="3114" y="1334"/>
                  </a:cubicBezTo>
                  <a:cubicBezTo>
                    <a:pt x="3114" y="597"/>
                    <a:pt x="2517" y="1"/>
                    <a:pt x="178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74"/>
            <p:cNvSpPr/>
            <p:nvPr/>
          </p:nvSpPr>
          <p:spPr>
            <a:xfrm>
              <a:off x="2005557" y="2739176"/>
              <a:ext cx="37138" cy="31814"/>
            </a:xfrm>
            <a:custGeom>
              <a:rect b="b" l="l" r="r" t="t"/>
              <a:pathLst>
                <a:path extrusionOk="0" h="1213" w="1416">
                  <a:moveTo>
                    <a:pt x="809" y="0"/>
                  </a:moveTo>
                  <a:cubicBezTo>
                    <a:pt x="270" y="0"/>
                    <a:pt x="1" y="650"/>
                    <a:pt x="381" y="1035"/>
                  </a:cubicBezTo>
                  <a:cubicBezTo>
                    <a:pt x="503" y="1158"/>
                    <a:pt x="655" y="1213"/>
                    <a:pt x="804" y="1213"/>
                  </a:cubicBezTo>
                  <a:cubicBezTo>
                    <a:pt x="1115" y="1213"/>
                    <a:pt x="1415" y="971"/>
                    <a:pt x="1415" y="607"/>
                  </a:cubicBezTo>
                  <a:cubicBezTo>
                    <a:pt x="1415" y="270"/>
                    <a:pt x="1141" y="0"/>
                    <a:pt x="809"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74"/>
            <p:cNvSpPr/>
            <p:nvPr/>
          </p:nvSpPr>
          <p:spPr>
            <a:xfrm>
              <a:off x="1816771" y="2466463"/>
              <a:ext cx="303137" cy="159542"/>
            </a:xfrm>
            <a:custGeom>
              <a:rect b="b" l="l" r="r" t="t"/>
              <a:pathLst>
                <a:path extrusionOk="0" h="6083" w="11558">
                  <a:moveTo>
                    <a:pt x="0" y="0"/>
                  </a:moveTo>
                  <a:lnTo>
                    <a:pt x="404" y="1155"/>
                  </a:lnTo>
                  <a:lnTo>
                    <a:pt x="10345" y="1155"/>
                  </a:lnTo>
                  <a:lnTo>
                    <a:pt x="9215" y="6082"/>
                  </a:lnTo>
                  <a:lnTo>
                    <a:pt x="10398" y="6082"/>
                  </a:lnTo>
                  <a:lnTo>
                    <a:pt x="11481" y="1371"/>
                  </a:lnTo>
                  <a:cubicBezTo>
                    <a:pt x="11558" y="1039"/>
                    <a:pt x="11481" y="688"/>
                    <a:pt x="11269" y="424"/>
                  </a:cubicBezTo>
                  <a:cubicBezTo>
                    <a:pt x="11058" y="154"/>
                    <a:pt x="10735" y="0"/>
                    <a:pt x="10394"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74"/>
            <p:cNvSpPr/>
            <p:nvPr/>
          </p:nvSpPr>
          <p:spPr>
            <a:xfrm>
              <a:off x="2072437" y="2466463"/>
              <a:ext cx="47603" cy="159542"/>
            </a:xfrm>
            <a:custGeom>
              <a:rect b="b" l="l" r="r" t="t"/>
              <a:pathLst>
                <a:path extrusionOk="0" h="6083" w="1815">
                  <a:moveTo>
                    <a:pt x="1" y="0"/>
                  </a:moveTo>
                  <a:cubicBezTo>
                    <a:pt x="718" y="0"/>
                    <a:pt x="1252" y="669"/>
                    <a:pt x="1093" y="1371"/>
                  </a:cubicBezTo>
                  <a:lnTo>
                    <a:pt x="10" y="6082"/>
                  </a:lnTo>
                  <a:lnTo>
                    <a:pt x="655" y="6082"/>
                  </a:lnTo>
                  <a:lnTo>
                    <a:pt x="1738" y="1371"/>
                  </a:lnTo>
                  <a:cubicBezTo>
                    <a:pt x="1815" y="1039"/>
                    <a:pt x="1733" y="688"/>
                    <a:pt x="1521" y="424"/>
                  </a:cubicBezTo>
                  <a:cubicBezTo>
                    <a:pt x="1310" y="154"/>
                    <a:pt x="987" y="0"/>
                    <a:pt x="64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0" name="Google Shape;19900;p74"/>
            <p:cNvSpPr/>
            <p:nvPr/>
          </p:nvSpPr>
          <p:spPr>
            <a:xfrm>
              <a:off x="1741551" y="2441075"/>
              <a:ext cx="376470" cy="215197"/>
            </a:xfrm>
            <a:custGeom>
              <a:rect b="b" l="l" r="r" t="t"/>
              <a:pathLst>
                <a:path extrusionOk="0" h="8205" w="14354">
                  <a:moveTo>
                    <a:pt x="1634" y="1"/>
                  </a:moveTo>
                  <a:cubicBezTo>
                    <a:pt x="1630" y="1"/>
                    <a:pt x="1626" y="1"/>
                    <a:pt x="1622" y="1"/>
                  </a:cubicBezTo>
                  <a:lnTo>
                    <a:pt x="578" y="1"/>
                  </a:lnTo>
                  <a:cubicBezTo>
                    <a:pt x="255" y="1"/>
                    <a:pt x="0" y="256"/>
                    <a:pt x="0" y="578"/>
                  </a:cubicBezTo>
                  <a:cubicBezTo>
                    <a:pt x="0" y="896"/>
                    <a:pt x="255" y="1156"/>
                    <a:pt x="578" y="1156"/>
                  </a:cubicBezTo>
                  <a:lnTo>
                    <a:pt x="1622" y="1156"/>
                  </a:lnTo>
                  <a:cubicBezTo>
                    <a:pt x="1670" y="1156"/>
                    <a:pt x="1718" y="1185"/>
                    <a:pt x="1737" y="1233"/>
                  </a:cubicBezTo>
                  <a:lnTo>
                    <a:pt x="2984" y="4755"/>
                  </a:lnTo>
                  <a:lnTo>
                    <a:pt x="3253" y="5515"/>
                  </a:lnTo>
                  <a:lnTo>
                    <a:pt x="3696" y="6761"/>
                  </a:lnTo>
                  <a:cubicBezTo>
                    <a:pt x="4061" y="7637"/>
                    <a:pt x="4918" y="8205"/>
                    <a:pt x="5866" y="8205"/>
                  </a:cubicBezTo>
                  <a:lnTo>
                    <a:pt x="13776" y="8205"/>
                  </a:lnTo>
                  <a:cubicBezTo>
                    <a:pt x="14094" y="8205"/>
                    <a:pt x="14354" y="7945"/>
                    <a:pt x="14354" y="7623"/>
                  </a:cubicBezTo>
                  <a:cubicBezTo>
                    <a:pt x="14354" y="7305"/>
                    <a:pt x="14094" y="7045"/>
                    <a:pt x="13776" y="7045"/>
                  </a:cubicBezTo>
                  <a:lnTo>
                    <a:pt x="5866" y="7045"/>
                  </a:lnTo>
                  <a:cubicBezTo>
                    <a:pt x="5385" y="7045"/>
                    <a:pt x="4947" y="6757"/>
                    <a:pt x="4759" y="6314"/>
                  </a:cubicBezTo>
                  <a:lnTo>
                    <a:pt x="2801" y="780"/>
                  </a:lnTo>
                  <a:cubicBezTo>
                    <a:pt x="2605" y="308"/>
                    <a:pt x="2144" y="1"/>
                    <a:pt x="1634"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1" name="Google Shape;19901;p74"/>
            <p:cNvSpPr/>
            <p:nvPr/>
          </p:nvSpPr>
          <p:spPr>
            <a:xfrm>
              <a:off x="1846172" y="2626215"/>
              <a:ext cx="272477" cy="30057"/>
            </a:xfrm>
            <a:custGeom>
              <a:rect b="b" l="l" r="r" t="t"/>
              <a:pathLst>
                <a:path extrusionOk="0" h="1146" w="10389">
                  <a:moveTo>
                    <a:pt x="9903" y="1"/>
                  </a:moveTo>
                  <a:lnTo>
                    <a:pt x="9903" y="1"/>
                  </a:lnTo>
                  <a:cubicBezTo>
                    <a:pt x="9975" y="357"/>
                    <a:pt x="9701" y="689"/>
                    <a:pt x="9335" y="694"/>
                  </a:cubicBezTo>
                  <a:lnTo>
                    <a:pt x="1425" y="694"/>
                  </a:lnTo>
                  <a:cubicBezTo>
                    <a:pt x="910" y="694"/>
                    <a:pt x="409" y="525"/>
                    <a:pt x="0" y="212"/>
                  </a:cubicBezTo>
                  <a:lnTo>
                    <a:pt x="0" y="212"/>
                  </a:lnTo>
                  <a:cubicBezTo>
                    <a:pt x="443" y="800"/>
                    <a:pt x="1141" y="1146"/>
                    <a:pt x="1877" y="1146"/>
                  </a:cubicBezTo>
                  <a:lnTo>
                    <a:pt x="9787" y="1146"/>
                  </a:lnTo>
                  <a:cubicBezTo>
                    <a:pt x="10081" y="1141"/>
                    <a:pt x="10331" y="915"/>
                    <a:pt x="10360" y="621"/>
                  </a:cubicBezTo>
                  <a:cubicBezTo>
                    <a:pt x="10389" y="328"/>
                    <a:pt x="10192" y="59"/>
                    <a:pt x="9903" y="1"/>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2" name="Google Shape;19902;p74"/>
            <p:cNvSpPr/>
            <p:nvPr/>
          </p:nvSpPr>
          <p:spPr>
            <a:xfrm>
              <a:off x="1815748" y="2635814"/>
              <a:ext cx="261908" cy="84321"/>
            </a:xfrm>
            <a:custGeom>
              <a:rect b="b" l="l" r="r" t="t"/>
              <a:pathLst>
                <a:path extrusionOk="0" h="3215" w="9986">
                  <a:moveTo>
                    <a:pt x="1281" y="0"/>
                  </a:moveTo>
                  <a:lnTo>
                    <a:pt x="698" y="843"/>
                  </a:lnTo>
                  <a:cubicBezTo>
                    <a:pt x="1" y="1843"/>
                    <a:pt x="722" y="3215"/>
                    <a:pt x="1940" y="3215"/>
                  </a:cubicBezTo>
                  <a:lnTo>
                    <a:pt x="9408" y="3215"/>
                  </a:lnTo>
                  <a:cubicBezTo>
                    <a:pt x="9725" y="3215"/>
                    <a:pt x="9985" y="2955"/>
                    <a:pt x="9985" y="2637"/>
                  </a:cubicBezTo>
                  <a:cubicBezTo>
                    <a:pt x="9985" y="2315"/>
                    <a:pt x="9725" y="2060"/>
                    <a:pt x="9408" y="2060"/>
                  </a:cubicBezTo>
                  <a:lnTo>
                    <a:pt x="1940" y="2060"/>
                  </a:lnTo>
                  <a:cubicBezTo>
                    <a:pt x="1656" y="2060"/>
                    <a:pt x="1487" y="1738"/>
                    <a:pt x="1651" y="1502"/>
                  </a:cubicBezTo>
                  <a:lnTo>
                    <a:pt x="2243" y="640"/>
                  </a:lnTo>
                  <a:cubicBezTo>
                    <a:pt x="1877" y="511"/>
                    <a:pt x="1545" y="289"/>
                    <a:pt x="1281" y="0"/>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3" name="Google Shape;19903;p74"/>
            <p:cNvSpPr/>
            <p:nvPr/>
          </p:nvSpPr>
          <p:spPr>
            <a:xfrm>
              <a:off x="1825479" y="2677594"/>
              <a:ext cx="252177" cy="42541"/>
            </a:xfrm>
            <a:custGeom>
              <a:rect b="b" l="l" r="r" t="t"/>
              <a:pathLst>
                <a:path extrusionOk="0" h="1622" w="9615">
                  <a:moveTo>
                    <a:pt x="63" y="0"/>
                  </a:moveTo>
                  <a:lnTo>
                    <a:pt x="63" y="0"/>
                  </a:lnTo>
                  <a:cubicBezTo>
                    <a:pt x="0" y="876"/>
                    <a:pt x="693" y="1622"/>
                    <a:pt x="1569" y="1622"/>
                  </a:cubicBezTo>
                  <a:lnTo>
                    <a:pt x="9037" y="1622"/>
                  </a:lnTo>
                  <a:cubicBezTo>
                    <a:pt x="9354" y="1622"/>
                    <a:pt x="9614" y="1362"/>
                    <a:pt x="9614" y="1044"/>
                  </a:cubicBezTo>
                  <a:cubicBezTo>
                    <a:pt x="9614" y="1025"/>
                    <a:pt x="9614" y="1011"/>
                    <a:pt x="9609" y="996"/>
                  </a:cubicBezTo>
                  <a:lnTo>
                    <a:pt x="9609" y="972"/>
                  </a:lnTo>
                  <a:lnTo>
                    <a:pt x="9609" y="953"/>
                  </a:lnTo>
                  <a:cubicBezTo>
                    <a:pt x="9609" y="934"/>
                    <a:pt x="9604" y="914"/>
                    <a:pt x="9600" y="895"/>
                  </a:cubicBezTo>
                  <a:cubicBezTo>
                    <a:pt x="9441" y="1025"/>
                    <a:pt x="9244" y="1102"/>
                    <a:pt x="9041" y="1116"/>
                  </a:cubicBezTo>
                  <a:lnTo>
                    <a:pt x="1569" y="1116"/>
                  </a:lnTo>
                  <a:cubicBezTo>
                    <a:pt x="1011" y="1116"/>
                    <a:pt x="491" y="804"/>
                    <a:pt x="231" y="303"/>
                  </a:cubicBezTo>
                  <a:cubicBezTo>
                    <a:pt x="178" y="207"/>
                    <a:pt x="106" y="106"/>
                    <a:pt x="63"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4" name="Google Shape;19904;p74"/>
            <p:cNvSpPr/>
            <p:nvPr/>
          </p:nvSpPr>
          <p:spPr>
            <a:xfrm>
              <a:off x="1839484" y="2635814"/>
              <a:ext cx="35092" cy="29926"/>
            </a:xfrm>
            <a:custGeom>
              <a:rect b="b" l="l" r="r" t="t"/>
              <a:pathLst>
                <a:path extrusionOk="0" h="1141" w="1338">
                  <a:moveTo>
                    <a:pt x="376" y="0"/>
                  </a:moveTo>
                  <a:lnTo>
                    <a:pt x="0" y="549"/>
                  </a:lnTo>
                  <a:cubicBezTo>
                    <a:pt x="275" y="828"/>
                    <a:pt x="616" y="1030"/>
                    <a:pt x="991" y="1141"/>
                  </a:cubicBezTo>
                  <a:lnTo>
                    <a:pt x="1338" y="640"/>
                  </a:lnTo>
                  <a:cubicBezTo>
                    <a:pt x="972" y="511"/>
                    <a:pt x="640" y="289"/>
                    <a:pt x="376" y="0"/>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5" name="Google Shape;19905;p74"/>
            <p:cNvSpPr/>
            <p:nvPr/>
          </p:nvSpPr>
          <p:spPr>
            <a:xfrm>
              <a:off x="1866472" y="2733433"/>
              <a:ext cx="50383" cy="43249"/>
            </a:xfrm>
            <a:custGeom>
              <a:rect b="b" l="l" r="r" t="t"/>
              <a:pathLst>
                <a:path extrusionOk="0" h="1649" w="1921">
                  <a:moveTo>
                    <a:pt x="819" y="436"/>
                  </a:moveTo>
                  <a:cubicBezTo>
                    <a:pt x="1165" y="436"/>
                    <a:pt x="1339" y="854"/>
                    <a:pt x="1093" y="1100"/>
                  </a:cubicBezTo>
                  <a:cubicBezTo>
                    <a:pt x="1014" y="1179"/>
                    <a:pt x="916" y="1215"/>
                    <a:pt x="820" y="1215"/>
                  </a:cubicBezTo>
                  <a:cubicBezTo>
                    <a:pt x="621" y="1215"/>
                    <a:pt x="429" y="1060"/>
                    <a:pt x="429" y="826"/>
                  </a:cubicBezTo>
                  <a:cubicBezTo>
                    <a:pt x="429" y="609"/>
                    <a:pt x="607" y="436"/>
                    <a:pt x="819" y="436"/>
                  </a:cubicBezTo>
                  <a:close/>
                  <a:moveTo>
                    <a:pt x="827" y="1"/>
                  </a:moveTo>
                  <a:cubicBezTo>
                    <a:pt x="405" y="1"/>
                    <a:pt x="1" y="330"/>
                    <a:pt x="1" y="826"/>
                  </a:cubicBezTo>
                  <a:cubicBezTo>
                    <a:pt x="1" y="1278"/>
                    <a:pt x="367" y="1644"/>
                    <a:pt x="819" y="1648"/>
                  </a:cubicBezTo>
                  <a:cubicBezTo>
                    <a:pt x="1550" y="1648"/>
                    <a:pt x="1921" y="763"/>
                    <a:pt x="1401" y="243"/>
                  </a:cubicBezTo>
                  <a:cubicBezTo>
                    <a:pt x="1233" y="76"/>
                    <a:pt x="1028"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74"/>
            <p:cNvSpPr/>
            <p:nvPr/>
          </p:nvSpPr>
          <p:spPr>
            <a:xfrm>
              <a:off x="2005189" y="2733433"/>
              <a:ext cx="50357" cy="43249"/>
            </a:xfrm>
            <a:custGeom>
              <a:rect b="b" l="l" r="r" t="t"/>
              <a:pathLst>
                <a:path extrusionOk="0" h="1649" w="1920">
                  <a:moveTo>
                    <a:pt x="823" y="436"/>
                  </a:moveTo>
                  <a:cubicBezTo>
                    <a:pt x="1169" y="436"/>
                    <a:pt x="1343" y="854"/>
                    <a:pt x="1097" y="1100"/>
                  </a:cubicBezTo>
                  <a:cubicBezTo>
                    <a:pt x="1018" y="1179"/>
                    <a:pt x="920" y="1215"/>
                    <a:pt x="824" y="1215"/>
                  </a:cubicBezTo>
                  <a:cubicBezTo>
                    <a:pt x="625" y="1215"/>
                    <a:pt x="433" y="1060"/>
                    <a:pt x="433" y="826"/>
                  </a:cubicBezTo>
                  <a:cubicBezTo>
                    <a:pt x="433" y="609"/>
                    <a:pt x="606" y="436"/>
                    <a:pt x="823" y="436"/>
                  </a:cubicBezTo>
                  <a:close/>
                  <a:moveTo>
                    <a:pt x="829" y="1"/>
                  </a:moveTo>
                  <a:cubicBezTo>
                    <a:pt x="406" y="1"/>
                    <a:pt x="0" y="330"/>
                    <a:pt x="0" y="826"/>
                  </a:cubicBezTo>
                  <a:cubicBezTo>
                    <a:pt x="0" y="1278"/>
                    <a:pt x="371" y="1644"/>
                    <a:pt x="823" y="1648"/>
                  </a:cubicBezTo>
                  <a:cubicBezTo>
                    <a:pt x="1554" y="1648"/>
                    <a:pt x="1920" y="763"/>
                    <a:pt x="1405" y="243"/>
                  </a:cubicBezTo>
                  <a:cubicBezTo>
                    <a:pt x="1237" y="76"/>
                    <a:pt x="1031"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74"/>
            <p:cNvSpPr/>
            <p:nvPr/>
          </p:nvSpPr>
          <p:spPr>
            <a:xfrm>
              <a:off x="1735230" y="2435410"/>
              <a:ext cx="393281" cy="360313"/>
            </a:xfrm>
            <a:custGeom>
              <a:rect b="b" l="l" r="r" t="t"/>
              <a:pathLst>
                <a:path extrusionOk="0" h="13738" w="14995">
                  <a:moveTo>
                    <a:pt x="5145" y="2555"/>
                  </a:moveTo>
                  <a:lnTo>
                    <a:pt x="5145" y="3835"/>
                  </a:lnTo>
                  <a:lnTo>
                    <a:pt x="4274" y="3835"/>
                  </a:lnTo>
                  <a:lnTo>
                    <a:pt x="3821" y="2555"/>
                  </a:lnTo>
                  <a:close/>
                  <a:moveTo>
                    <a:pt x="6896" y="2555"/>
                  </a:moveTo>
                  <a:lnTo>
                    <a:pt x="6896" y="3835"/>
                  </a:lnTo>
                  <a:lnTo>
                    <a:pt x="5582" y="3835"/>
                  </a:lnTo>
                  <a:lnTo>
                    <a:pt x="5582" y="2555"/>
                  </a:lnTo>
                  <a:close/>
                  <a:moveTo>
                    <a:pt x="8647" y="2555"/>
                  </a:moveTo>
                  <a:lnTo>
                    <a:pt x="8647" y="3835"/>
                  </a:lnTo>
                  <a:lnTo>
                    <a:pt x="7329" y="3835"/>
                  </a:lnTo>
                  <a:lnTo>
                    <a:pt x="7329" y="2555"/>
                  </a:lnTo>
                  <a:close/>
                  <a:moveTo>
                    <a:pt x="10399" y="2555"/>
                  </a:moveTo>
                  <a:lnTo>
                    <a:pt x="10399" y="3835"/>
                  </a:lnTo>
                  <a:lnTo>
                    <a:pt x="9081" y="3835"/>
                  </a:lnTo>
                  <a:lnTo>
                    <a:pt x="9081" y="2555"/>
                  </a:lnTo>
                  <a:close/>
                  <a:moveTo>
                    <a:pt x="12146" y="2555"/>
                  </a:moveTo>
                  <a:lnTo>
                    <a:pt x="12146" y="3835"/>
                  </a:lnTo>
                  <a:lnTo>
                    <a:pt x="10832" y="3835"/>
                  </a:lnTo>
                  <a:lnTo>
                    <a:pt x="10832" y="2555"/>
                  </a:lnTo>
                  <a:close/>
                  <a:moveTo>
                    <a:pt x="13180" y="2555"/>
                  </a:moveTo>
                  <a:lnTo>
                    <a:pt x="12891" y="3835"/>
                  </a:lnTo>
                  <a:lnTo>
                    <a:pt x="12579" y="3835"/>
                  </a:lnTo>
                  <a:lnTo>
                    <a:pt x="12579" y="2555"/>
                  </a:lnTo>
                  <a:close/>
                  <a:moveTo>
                    <a:pt x="12790" y="4268"/>
                  </a:moveTo>
                  <a:lnTo>
                    <a:pt x="12579" y="5178"/>
                  </a:lnTo>
                  <a:lnTo>
                    <a:pt x="12579" y="4268"/>
                  </a:lnTo>
                  <a:close/>
                  <a:moveTo>
                    <a:pt x="5149" y="4268"/>
                  </a:moveTo>
                  <a:lnTo>
                    <a:pt x="5149" y="5587"/>
                  </a:lnTo>
                  <a:lnTo>
                    <a:pt x="4899" y="5587"/>
                  </a:lnTo>
                  <a:lnTo>
                    <a:pt x="4428" y="4268"/>
                  </a:lnTo>
                  <a:close/>
                  <a:moveTo>
                    <a:pt x="6896" y="4268"/>
                  </a:moveTo>
                  <a:lnTo>
                    <a:pt x="6896" y="5587"/>
                  </a:lnTo>
                  <a:lnTo>
                    <a:pt x="5582" y="5587"/>
                  </a:lnTo>
                  <a:lnTo>
                    <a:pt x="5582" y="4268"/>
                  </a:lnTo>
                  <a:close/>
                  <a:moveTo>
                    <a:pt x="8647" y="4268"/>
                  </a:moveTo>
                  <a:lnTo>
                    <a:pt x="8647" y="5587"/>
                  </a:lnTo>
                  <a:lnTo>
                    <a:pt x="7329" y="5587"/>
                  </a:lnTo>
                  <a:lnTo>
                    <a:pt x="7329" y="4268"/>
                  </a:lnTo>
                  <a:close/>
                  <a:moveTo>
                    <a:pt x="10399" y="4268"/>
                  </a:moveTo>
                  <a:lnTo>
                    <a:pt x="10399" y="5587"/>
                  </a:lnTo>
                  <a:lnTo>
                    <a:pt x="9081" y="5587"/>
                  </a:lnTo>
                  <a:lnTo>
                    <a:pt x="9081" y="4268"/>
                  </a:lnTo>
                  <a:close/>
                  <a:moveTo>
                    <a:pt x="12146" y="4268"/>
                  </a:moveTo>
                  <a:lnTo>
                    <a:pt x="12146" y="5587"/>
                  </a:lnTo>
                  <a:lnTo>
                    <a:pt x="10832" y="5587"/>
                  </a:lnTo>
                  <a:lnTo>
                    <a:pt x="10832" y="4268"/>
                  </a:lnTo>
                  <a:close/>
                  <a:moveTo>
                    <a:pt x="5145" y="6020"/>
                  </a:moveTo>
                  <a:lnTo>
                    <a:pt x="5145" y="6299"/>
                  </a:lnTo>
                  <a:lnTo>
                    <a:pt x="5043" y="6020"/>
                  </a:lnTo>
                  <a:close/>
                  <a:moveTo>
                    <a:pt x="6896" y="6020"/>
                  </a:moveTo>
                  <a:lnTo>
                    <a:pt x="6896" y="7050"/>
                  </a:lnTo>
                  <a:cubicBezTo>
                    <a:pt x="6801" y="7045"/>
                    <a:pt x="6713" y="7043"/>
                    <a:pt x="6630" y="7043"/>
                  </a:cubicBezTo>
                  <a:cubicBezTo>
                    <a:pt x="6471" y="7043"/>
                    <a:pt x="6334" y="7049"/>
                    <a:pt x="6210" y="7049"/>
                  </a:cubicBezTo>
                  <a:cubicBezTo>
                    <a:pt x="5976" y="7049"/>
                    <a:pt x="5788" y="7027"/>
                    <a:pt x="5582" y="6896"/>
                  </a:cubicBezTo>
                  <a:lnTo>
                    <a:pt x="5578" y="6896"/>
                  </a:lnTo>
                  <a:lnTo>
                    <a:pt x="5578" y="6020"/>
                  </a:lnTo>
                  <a:close/>
                  <a:moveTo>
                    <a:pt x="8647" y="6020"/>
                  </a:moveTo>
                  <a:lnTo>
                    <a:pt x="8647" y="7050"/>
                  </a:lnTo>
                  <a:lnTo>
                    <a:pt x="7329" y="7050"/>
                  </a:lnTo>
                  <a:lnTo>
                    <a:pt x="7329" y="6020"/>
                  </a:lnTo>
                  <a:close/>
                  <a:moveTo>
                    <a:pt x="10399" y="6020"/>
                  </a:moveTo>
                  <a:lnTo>
                    <a:pt x="10399" y="7050"/>
                  </a:lnTo>
                  <a:lnTo>
                    <a:pt x="9081" y="7050"/>
                  </a:lnTo>
                  <a:lnTo>
                    <a:pt x="9081" y="6020"/>
                  </a:lnTo>
                  <a:close/>
                  <a:moveTo>
                    <a:pt x="12146" y="6020"/>
                  </a:moveTo>
                  <a:lnTo>
                    <a:pt x="12146" y="7050"/>
                  </a:lnTo>
                  <a:lnTo>
                    <a:pt x="10832" y="7050"/>
                  </a:lnTo>
                  <a:lnTo>
                    <a:pt x="10832" y="6020"/>
                  </a:lnTo>
                  <a:close/>
                  <a:moveTo>
                    <a:pt x="5817" y="11072"/>
                  </a:moveTo>
                  <a:cubicBezTo>
                    <a:pt x="5819" y="11072"/>
                    <a:pt x="5821" y="11072"/>
                    <a:pt x="5823" y="11072"/>
                  </a:cubicBezTo>
                  <a:cubicBezTo>
                    <a:pt x="6439" y="11072"/>
                    <a:pt x="6939" y="11573"/>
                    <a:pt x="6939" y="12189"/>
                  </a:cubicBezTo>
                  <a:cubicBezTo>
                    <a:pt x="6936" y="12861"/>
                    <a:pt x="6387" y="13305"/>
                    <a:pt x="5814" y="13305"/>
                  </a:cubicBezTo>
                  <a:cubicBezTo>
                    <a:pt x="5538" y="13305"/>
                    <a:pt x="5257" y="13203"/>
                    <a:pt x="5029" y="12973"/>
                  </a:cubicBezTo>
                  <a:cubicBezTo>
                    <a:pt x="4328" y="12272"/>
                    <a:pt x="4825" y="11072"/>
                    <a:pt x="5817" y="11072"/>
                  </a:cubicBezTo>
                  <a:close/>
                  <a:moveTo>
                    <a:pt x="11116" y="11072"/>
                  </a:moveTo>
                  <a:cubicBezTo>
                    <a:pt x="11732" y="11072"/>
                    <a:pt x="12232" y="11573"/>
                    <a:pt x="12232" y="12189"/>
                  </a:cubicBezTo>
                  <a:cubicBezTo>
                    <a:pt x="12232" y="12862"/>
                    <a:pt x="11682" y="13307"/>
                    <a:pt x="11107" y="13307"/>
                  </a:cubicBezTo>
                  <a:cubicBezTo>
                    <a:pt x="10832" y="13307"/>
                    <a:pt x="10551" y="13205"/>
                    <a:pt x="10322" y="12978"/>
                  </a:cubicBezTo>
                  <a:cubicBezTo>
                    <a:pt x="9619" y="12275"/>
                    <a:pt x="10120" y="11072"/>
                    <a:pt x="11116" y="11072"/>
                  </a:cubicBezTo>
                  <a:close/>
                  <a:moveTo>
                    <a:pt x="793" y="0"/>
                  </a:moveTo>
                  <a:cubicBezTo>
                    <a:pt x="357" y="0"/>
                    <a:pt x="1" y="356"/>
                    <a:pt x="1" y="794"/>
                  </a:cubicBezTo>
                  <a:cubicBezTo>
                    <a:pt x="1" y="1233"/>
                    <a:pt x="357" y="1589"/>
                    <a:pt x="793" y="1589"/>
                  </a:cubicBezTo>
                  <a:cubicBezTo>
                    <a:pt x="801" y="1589"/>
                    <a:pt x="810" y="1589"/>
                    <a:pt x="819" y="1588"/>
                  </a:cubicBezTo>
                  <a:lnTo>
                    <a:pt x="1796" y="1588"/>
                  </a:lnTo>
                  <a:lnTo>
                    <a:pt x="3018" y="5043"/>
                  </a:lnTo>
                  <a:cubicBezTo>
                    <a:pt x="3054" y="5144"/>
                    <a:pt x="3134" y="5187"/>
                    <a:pt x="3214" y="5187"/>
                  </a:cubicBezTo>
                  <a:cubicBezTo>
                    <a:pt x="3349" y="5187"/>
                    <a:pt x="3487" y="5067"/>
                    <a:pt x="3427" y="4899"/>
                  </a:cubicBezTo>
                  <a:cubicBezTo>
                    <a:pt x="2233" y="1521"/>
                    <a:pt x="2180" y="1377"/>
                    <a:pt x="2176" y="1362"/>
                  </a:cubicBezTo>
                  <a:cubicBezTo>
                    <a:pt x="2123" y="1237"/>
                    <a:pt x="1998" y="1155"/>
                    <a:pt x="1863" y="1155"/>
                  </a:cubicBezTo>
                  <a:lnTo>
                    <a:pt x="819" y="1155"/>
                  </a:lnTo>
                  <a:cubicBezTo>
                    <a:pt x="617" y="1155"/>
                    <a:pt x="458" y="992"/>
                    <a:pt x="458" y="794"/>
                  </a:cubicBezTo>
                  <a:cubicBezTo>
                    <a:pt x="458" y="592"/>
                    <a:pt x="617" y="434"/>
                    <a:pt x="819" y="434"/>
                  </a:cubicBezTo>
                  <a:lnTo>
                    <a:pt x="1863" y="434"/>
                  </a:lnTo>
                  <a:cubicBezTo>
                    <a:pt x="1867" y="433"/>
                    <a:pt x="1871" y="433"/>
                    <a:pt x="1875" y="433"/>
                  </a:cubicBezTo>
                  <a:cubicBezTo>
                    <a:pt x="2293" y="433"/>
                    <a:pt x="2673" y="687"/>
                    <a:pt x="2840" y="1073"/>
                  </a:cubicBezTo>
                  <a:lnTo>
                    <a:pt x="4793" y="6602"/>
                  </a:lnTo>
                  <a:cubicBezTo>
                    <a:pt x="4952" y="7054"/>
                    <a:pt x="5477" y="7478"/>
                    <a:pt x="6107" y="7478"/>
                  </a:cubicBezTo>
                  <a:lnTo>
                    <a:pt x="14017" y="7478"/>
                  </a:lnTo>
                  <a:cubicBezTo>
                    <a:pt x="14215" y="7478"/>
                    <a:pt x="14378" y="7641"/>
                    <a:pt x="14378" y="7839"/>
                  </a:cubicBezTo>
                  <a:cubicBezTo>
                    <a:pt x="14378" y="8041"/>
                    <a:pt x="14215" y="8200"/>
                    <a:pt x="14017" y="8200"/>
                  </a:cubicBezTo>
                  <a:lnTo>
                    <a:pt x="6107" y="8200"/>
                  </a:lnTo>
                  <a:cubicBezTo>
                    <a:pt x="5250" y="8200"/>
                    <a:pt x="4476" y="7690"/>
                    <a:pt x="4139" y="6900"/>
                  </a:cubicBezTo>
                  <a:lnTo>
                    <a:pt x="3701" y="5659"/>
                  </a:lnTo>
                  <a:cubicBezTo>
                    <a:pt x="3665" y="5558"/>
                    <a:pt x="3585" y="5515"/>
                    <a:pt x="3504" y="5515"/>
                  </a:cubicBezTo>
                  <a:cubicBezTo>
                    <a:pt x="3369" y="5515"/>
                    <a:pt x="3232" y="5635"/>
                    <a:pt x="3292" y="5803"/>
                  </a:cubicBezTo>
                  <a:cubicBezTo>
                    <a:pt x="3643" y="6703"/>
                    <a:pt x="3658" y="7107"/>
                    <a:pt x="4086" y="7651"/>
                  </a:cubicBezTo>
                  <a:lnTo>
                    <a:pt x="3595" y="8358"/>
                  </a:lnTo>
                  <a:cubicBezTo>
                    <a:pt x="2864" y="9412"/>
                    <a:pt x="3499" y="10870"/>
                    <a:pt x="4769" y="11053"/>
                  </a:cubicBezTo>
                  <a:cubicBezTo>
                    <a:pt x="3749" y="12006"/>
                    <a:pt x="4418" y="13738"/>
                    <a:pt x="5828" y="13738"/>
                  </a:cubicBezTo>
                  <a:cubicBezTo>
                    <a:pt x="7223" y="13738"/>
                    <a:pt x="7897" y="12030"/>
                    <a:pt x="6901" y="11067"/>
                  </a:cubicBezTo>
                  <a:lnTo>
                    <a:pt x="10043" y="11067"/>
                  </a:lnTo>
                  <a:cubicBezTo>
                    <a:pt x="9047" y="12030"/>
                    <a:pt x="9720" y="13738"/>
                    <a:pt x="11116" y="13738"/>
                  </a:cubicBezTo>
                  <a:cubicBezTo>
                    <a:pt x="12516" y="13738"/>
                    <a:pt x="13190" y="12030"/>
                    <a:pt x="12189" y="11067"/>
                  </a:cubicBezTo>
                  <a:lnTo>
                    <a:pt x="12478" y="11067"/>
                  </a:lnTo>
                  <a:cubicBezTo>
                    <a:pt x="12486" y="11068"/>
                    <a:pt x="12495" y="11068"/>
                    <a:pt x="12504" y="11068"/>
                  </a:cubicBezTo>
                  <a:cubicBezTo>
                    <a:pt x="12939" y="11068"/>
                    <a:pt x="13296" y="10712"/>
                    <a:pt x="13296" y="10273"/>
                  </a:cubicBezTo>
                  <a:cubicBezTo>
                    <a:pt x="13296" y="9832"/>
                    <a:pt x="12935" y="9479"/>
                    <a:pt x="12495" y="9479"/>
                  </a:cubicBezTo>
                  <a:cubicBezTo>
                    <a:pt x="12489" y="9479"/>
                    <a:pt x="12484" y="9479"/>
                    <a:pt x="12478" y="9480"/>
                  </a:cubicBezTo>
                  <a:lnTo>
                    <a:pt x="10495" y="9480"/>
                  </a:lnTo>
                  <a:cubicBezTo>
                    <a:pt x="10206" y="9480"/>
                    <a:pt x="10206" y="9913"/>
                    <a:pt x="10495" y="9913"/>
                  </a:cubicBezTo>
                  <a:lnTo>
                    <a:pt x="12478" y="9913"/>
                  </a:lnTo>
                  <a:cubicBezTo>
                    <a:pt x="12675" y="9913"/>
                    <a:pt x="12838" y="10076"/>
                    <a:pt x="12838" y="10273"/>
                  </a:cubicBezTo>
                  <a:cubicBezTo>
                    <a:pt x="12838" y="10476"/>
                    <a:pt x="12675" y="10634"/>
                    <a:pt x="12478" y="10634"/>
                  </a:cubicBezTo>
                  <a:lnTo>
                    <a:pt x="5010" y="10634"/>
                  </a:lnTo>
                  <a:cubicBezTo>
                    <a:pt x="3966" y="10634"/>
                    <a:pt x="3355" y="9460"/>
                    <a:pt x="3946" y="8604"/>
                  </a:cubicBezTo>
                  <a:lnTo>
                    <a:pt x="4384" y="7973"/>
                  </a:lnTo>
                  <a:cubicBezTo>
                    <a:pt x="4567" y="8137"/>
                    <a:pt x="4769" y="8272"/>
                    <a:pt x="4986" y="8378"/>
                  </a:cubicBezTo>
                  <a:lnTo>
                    <a:pt x="4543" y="9018"/>
                  </a:lnTo>
                  <a:cubicBezTo>
                    <a:pt x="4278" y="9398"/>
                    <a:pt x="4553" y="9917"/>
                    <a:pt x="5015" y="9917"/>
                  </a:cubicBezTo>
                  <a:lnTo>
                    <a:pt x="9687" y="9917"/>
                  </a:lnTo>
                  <a:cubicBezTo>
                    <a:pt x="9971" y="9917"/>
                    <a:pt x="9971" y="9484"/>
                    <a:pt x="9687" y="9484"/>
                  </a:cubicBezTo>
                  <a:lnTo>
                    <a:pt x="5010" y="9484"/>
                  </a:lnTo>
                  <a:cubicBezTo>
                    <a:pt x="4899" y="9484"/>
                    <a:pt x="4832" y="9354"/>
                    <a:pt x="4899" y="9263"/>
                  </a:cubicBezTo>
                  <a:lnTo>
                    <a:pt x="5400" y="8536"/>
                  </a:lnTo>
                  <a:cubicBezTo>
                    <a:pt x="5700" y="8622"/>
                    <a:pt x="5777" y="8639"/>
                    <a:pt x="6766" y="8639"/>
                  </a:cubicBezTo>
                  <a:cubicBezTo>
                    <a:pt x="7471" y="8639"/>
                    <a:pt x="8638" y="8630"/>
                    <a:pt x="10678" y="8630"/>
                  </a:cubicBezTo>
                  <a:cubicBezTo>
                    <a:pt x="11600" y="8630"/>
                    <a:pt x="12701" y="8632"/>
                    <a:pt x="14017" y="8637"/>
                  </a:cubicBezTo>
                  <a:cubicBezTo>
                    <a:pt x="14023" y="8638"/>
                    <a:pt x="14029" y="8638"/>
                    <a:pt x="14035" y="8638"/>
                  </a:cubicBezTo>
                  <a:cubicBezTo>
                    <a:pt x="14475" y="8638"/>
                    <a:pt x="14835" y="8285"/>
                    <a:pt x="14835" y="7844"/>
                  </a:cubicBezTo>
                  <a:cubicBezTo>
                    <a:pt x="14835" y="7405"/>
                    <a:pt x="14479" y="7049"/>
                    <a:pt x="14043" y="7049"/>
                  </a:cubicBezTo>
                  <a:cubicBezTo>
                    <a:pt x="14035" y="7049"/>
                    <a:pt x="14026" y="7049"/>
                    <a:pt x="14017" y="7050"/>
                  </a:cubicBezTo>
                  <a:lnTo>
                    <a:pt x="13782" y="7050"/>
                  </a:lnTo>
                  <a:lnTo>
                    <a:pt x="14802" y="2604"/>
                  </a:lnTo>
                  <a:cubicBezTo>
                    <a:pt x="14994" y="1766"/>
                    <a:pt x="14359" y="968"/>
                    <a:pt x="13503" y="968"/>
                  </a:cubicBezTo>
                  <a:lnTo>
                    <a:pt x="9268" y="968"/>
                  </a:lnTo>
                  <a:cubicBezTo>
                    <a:pt x="8979" y="968"/>
                    <a:pt x="8979" y="1401"/>
                    <a:pt x="9268" y="1401"/>
                  </a:cubicBezTo>
                  <a:lnTo>
                    <a:pt x="13503" y="1401"/>
                  </a:lnTo>
                  <a:cubicBezTo>
                    <a:pt x="14080" y="1401"/>
                    <a:pt x="14513" y="1940"/>
                    <a:pt x="14383" y="2507"/>
                  </a:cubicBezTo>
                  <a:lnTo>
                    <a:pt x="13334" y="7050"/>
                  </a:lnTo>
                  <a:lnTo>
                    <a:pt x="12593" y="7050"/>
                  </a:lnTo>
                  <a:lnTo>
                    <a:pt x="13666" y="2387"/>
                  </a:lnTo>
                  <a:cubicBezTo>
                    <a:pt x="13700" y="2252"/>
                    <a:pt x="13594" y="2122"/>
                    <a:pt x="13454" y="2122"/>
                  </a:cubicBezTo>
                  <a:lnTo>
                    <a:pt x="3667" y="2122"/>
                  </a:lnTo>
                  <a:lnTo>
                    <a:pt x="3412" y="1401"/>
                  </a:lnTo>
                  <a:lnTo>
                    <a:pt x="8460" y="1401"/>
                  </a:lnTo>
                  <a:cubicBezTo>
                    <a:pt x="8749" y="1401"/>
                    <a:pt x="8749" y="968"/>
                    <a:pt x="8460" y="968"/>
                  </a:cubicBezTo>
                  <a:lnTo>
                    <a:pt x="3258" y="968"/>
                  </a:lnTo>
                  <a:cubicBezTo>
                    <a:pt x="3042" y="385"/>
                    <a:pt x="2484" y="0"/>
                    <a:pt x="1863" y="0"/>
                  </a:cubicBezTo>
                  <a:lnTo>
                    <a:pt x="819" y="0"/>
                  </a:lnTo>
                  <a:cubicBezTo>
                    <a:pt x="810" y="0"/>
                    <a:pt x="801"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08" name="Google Shape;19908;p74"/>
          <p:cNvGrpSpPr/>
          <p:nvPr/>
        </p:nvGrpSpPr>
        <p:grpSpPr>
          <a:xfrm>
            <a:off x="3603362" y="4331972"/>
            <a:ext cx="247011" cy="304029"/>
            <a:chOff x="3603362" y="4331973"/>
            <a:chExt cx="247011" cy="304029"/>
          </a:xfrm>
        </p:grpSpPr>
        <p:sp>
          <p:nvSpPr>
            <p:cNvPr id="19909" name="Google Shape;19909;p74"/>
            <p:cNvSpPr/>
            <p:nvPr/>
          </p:nvSpPr>
          <p:spPr>
            <a:xfrm>
              <a:off x="3607926" y="4336484"/>
              <a:ext cx="238041" cy="295086"/>
            </a:xfrm>
            <a:custGeom>
              <a:rect b="b" l="l" r="r" t="t"/>
              <a:pathLst>
                <a:path extrusionOk="0" h="11251" w="9076">
                  <a:moveTo>
                    <a:pt x="4538" y="0"/>
                  </a:moveTo>
                  <a:lnTo>
                    <a:pt x="0" y="905"/>
                  </a:lnTo>
                  <a:lnTo>
                    <a:pt x="0" y="7439"/>
                  </a:lnTo>
                  <a:lnTo>
                    <a:pt x="4538" y="11250"/>
                  </a:lnTo>
                  <a:lnTo>
                    <a:pt x="9075" y="7439"/>
                  </a:lnTo>
                  <a:lnTo>
                    <a:pt x="9075" y="905"/>
                  </a:lnTo>
                  <a:lnTo>
                    <a:pt x="4538"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0" name="Google Shape;19910;p74"/>
            <p:cNvSpPr/>
            <p:nvPr/>
          </p:nvSpPr>
          <p:spPr>
            <a:xfrm>
              <a:off x="3626967" y="4355918"/>
              <a:ext cx="199932" cy="250787"/>
            </a:xfrm>
            <a:custGeom>
              <a:rect b="b" l="l" r="r" t="t"/>
              <a:pathLst>
                <a:path extrusionOk="0" h="9562" w="7623">
                  <a:moveTo>
                    <a:pt x="3812" y="0"/>
                  </a:moveTo>
                  <a:lnTo>
                    <a:pt x="1" y="761"/>
                  </a:lnTo>
                  <a:lnTo>
                    <a:pt x="1" y="6361"/>
                  </a:lnTo>
                  <a:lnTo>
                    <a:pt x="3812" y="9561"/>
                  </a:lnTo>
                  <a:lnTo>
                    <a:pt x="7623" y="6361"/>
                  </a:lnTo>
                  <a:lnTo>
                    <a:pt x="7623" y="761"/>
                  </a:lnTo>
                  <a:lnTo>
                    <a:pt x="381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1" name="Google Shape;19911;p74"/>
            <p:cNvSpPr/>
            <p:nvPr/>
          </p:nvSpPr>
          <p:spPr>
            <a:xfrm>
              <a:off x="3626967" y="4372074"/>
              <a:ext cx="112464" cy="234631"/>
            </a:xfrm>
            <a:custGeom>
              <a:rect b="b" l="l" r="r" t="t"/>
              <a:pathLst>
                <a:path extrusionOk="0" h="8946" w="4288">
                  <a:moveTo>
                    <a:pt x="723" y="0"/>
                  </a:moveTo>
                  <a:lnTo>
                    <a:pt x="1" y="145"/>
                  </a:lnTo>
                  <a:lnTo>
                    <a:pt x="1" y="5745"/>
                  </a:lnTo>
                  <a:lnTo>
                    <a:pt x="3812" y="8945"/>
                  </a:lnTo>
                  <a:lnTo>
                    <a:pt x="4288" y="8546"/>
                  </a:lnTo>
                  <a:lnTo>
                    <a:pt x="723" y="5548"/>
                  </a:lnTo>
                  <a:lnTo>
                    <a:pt x="723" y="0"/>
                  </a:ln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2" name="Google Shape;19912;p74"/>
            <p:cNvSpPr/>
            <p:nvPr/>
          </p:nvSpPr>
          <p:spPr>
            <a:xfrm>
              <a:off x="3664971" y="4398328"/>
              <a:ext cx="123820" cy="123820"/>
            </a:xfrm>
            <a:custGeom>
              <a:rect b="b" l="l" r="r" t="t"/>
              <a:pathLst>
                <a:path extrusionOk="0" h="4721" w="4721">
                  <a:moveTo>
                    <a:pt x="2363" y="0"/>
                  </a:moveTo>
                  <a:cubicBezTo>
                    <a:pt x="1059" y="0"/>
                    <a:pt x="0" y="1059"/>
                    <a:pt x="0" y="2363"/>
                  </a:cubicBezTo>
                  <a:cubicBezTo>
                    <a:pt x="0" y="3662"/>
                    <a:pt x="1059" y="4720"/>
                    <a:pt x="2363" y="4720"/>
                  </a:cubicBezTo>
                  <a:cubicBezTo>
                    <a:pt x="3662" y="4720"/>
                    <a:pt x="4720" y="3662"/>
                    <a:pt x="4720" y="2363"/>
                  </a:cubicBezTo>
                  <a:cubicBezTo>
                    <a:pt x="4720" y="1059"/>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3" name="Google Shape;19913;p74"/>
            <p:cNvSpPr/>
            <p:nvPr/>
          </p:nvSpPr>
          <p:spPr>
            <a:xfrm>
              <a:off x="3679212" y="4412570"/>
              <a:ext cx="95311" cy="95311"/>
            </a:xfrm>
            <a:custGeom>
              <a:rect b="b" l="l" r="r" t="t"/>
              <a:pathLst>
                <a:path extrusionOk="0" h="3634" w="3634">
                  <a:moveTo>
                    <a:pt x="1820" y="1"/>
                  </a:moveTo>
                  <a:cubicBezTo>
                    <a:pt x="814" y="1"/>
                    <a:pt x="1" y="814"/>
                    <a:pt x="1" y="1820"/>
                  </a:cubicBezTo>
                  <a:cubicBezTo>
                    <a:pt x="1" y="2820"/>
                    <a:pt x="814" y="3634"/>
                    <a:pt x="1820" y="3634"/>
                  </a:cubicBezTo>
                  <a:cubicBezTo>
                    <a:pt x="2820" y="3634"/>
                    <a:pt x="3634" y="2820"/>
                    <a:pt x="3634" y="1820"/>
                  </a:cubicBezTo>
                  <a:cubicBezTo>
                    <a:pt x="3634" y="814"/>
                    <a:pt x="2820" y="1"/>
                    <a:pt x="1820"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4" name="Google Shape;19914;p74"/>
            <p:cNvSpPr/>
            <p:nvPr/>
          </p:nvSpPr>
          <p:spPr>
            <a:xfrm>
              <a:off x="3603362" y="4331973"/>
              <a:ext cx="247011" cy="304029"/>
            </a:xfrm>
            <a:custGeom>
              <a:rect b="b" l="l" r="r" t="t"/>
              <a:pathLst>
                <a:path extrusionOk="0" h="11592" w="9418">
                  <a:moveTo>
                    <a:pt x="4712" y="346"/>
                  </a:moveTo>
                  <a:lnTo>
                    <a:pt x="9076" y="1216"/>
                  </a:lnTo>
                  <a:lnTo>
                    <a:pt x="9076" y="7534"/>
                  </a:lnTo>
                  <a:lnTo>
                    <a:pt x="4712" y="11201"/>
                  </a:lnTo>
                  <a:lnTo>
                    <a:pt x="343" y="7534"/>
                  </a:lnTo>
                  <a:lnTo>
                    <a:pt x="343" y="1216"/>
                  </a:lnTo>
                  <a:lnTo>
                    <a:pt x="4712" y="346"/>
                  </a:lnTo>
                  <a:close/>
                  <a:moveTo>
                    <a:pt x="4710" y="0"/>
                  </a:moveTo>
                  <a:cubicBezTo>
                    <a:pt x="4698" y="0"/>
                    <a:pt x="4688" y="1"/>
                    <a:pt x="4678" y="4"/>
                  </a:cubicBezTo>
                  <a:lnTo>
                    <a:pt x="140" y="913"/>
                  </a:lnTo>
                  <a:cubicBezTo>
                    <a:pt x="59" y="928"/>
                    <a:pt x="1" y="1000"/>
                    <a:pt x="1" y="1077"/>
                  </a:cubicBezTo>
                  <a:lnTo>
                    <a:pt x="1" y="7611"/>
                  </a:lnTo>
                  <a:cubicBezTo>
                    <a:pt x="1" y="7664"/>
                    <a:pt x="25" y="7712"/>
                    <a:pt x="64" y="7741"/>
                  </a:cubicBezTo>
                  <a:lnTo>
                    <a:pt x="4601" y="11552"/>
                  </a:lnTo>
                  <a:cubicBezTo>
                    <a:pt x="4632" y="11578"/>
                    <a:pt x="4671" y="11592"/>
                    <a:pt x="4709" y="11592"/>
                  </a:cubicBezTo>
                  <a:cubicBezTo>
                    <a:pt x="4748" y="11592"/>
                    <a:pt x="4786" y="11578"/>
                    <a:pt x="4818" y="11552"/>
                  </a:cubicBezTo>
                  <a:lnTo>
                    <a:pt x="9355" y="7741"/>
                  </a:lnTo>
                  <a:cubicBezTo>
                    <a:pt x="9393" y="7712"/>
                    <a:pt x="9418" y="7664"/>
                    <a:pt x="9418" y="7611"/>
                  </a:cubicBezTo>
                  <a:lnTo>
                    <a:pt x="9418" y="1077"/>
                  </a:lnTo>
                  <a:cubicBezTo>
                    <a:pt x="9413" y="995"/>
                    <a:pt x="9360" y="928"/>
                    <a:pt x="9283" y="913"/>
                  </a:cubicBezTo>
                  <a:lnTo>
                    <a:pt x="4745" y="4"/>
                  </a:lnTo>
                  <a:cubicBezTo>
                    <a:pt x="4733" y="1"/>
                    <a:pt x="4721" y="0"/>
                    <a:pt x="47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5" name="Google Shape;19915;p74"/>
            <p:cNvSpPr/>
            <p:nvPr/>
          </p:nvSpPr>
          <p:spPr>
            <a:xfrm>
              <a:off x="3622430" y="4351407"/>
              <a:ext cx="208876" cy="259731"/>
            </a:xfrm>
            <a:custGeom>
              <a:rect b="b" l="l" r="r" t="t"/>
              <a:pathLst>
                <a:path extrusionOk="0" h="9903" w="7964">
                  <a:moveTo>
                    <a:pt x="3983" y="0"/>
                  </a:moveTo>
                  <a:cubicBezTo>
                    <a:pt x="3971" y="0"/>
                    <a:pt x="3961" y="1"/>
                    <a:pt x="3951" y="4"/>
                  </a:cubicBezTo>
                  <a:lnTo>
                    <a:pt x="140" y="764"/>
                  </a:lnTo>
                  <a:cubicBezTo>
                    <a:pt x="58" y="783"/>
                    <a:pt x="1" y="851"/>
                    <a:pt x="1" y="933"/>
                  </a:cubicBezTo>
                  <a:lnTo>
                    <a:pt x="1" y="6533"/>
                  </a:lnTo>
                  <a:cubicBezTo>
                    <a:pt x="1" y="6582"/>
                    <a:pt x="25" y="6630"/>
                    <a:pt x="63" y="6663"/>
                  </a:cubicBezTo>
                  <a:lnTo>
                    <a:pt x="3874" y="9863"/>
                  </a:lnTo>
                  <a:cubicBezTo>
                    <a:pt x="3905" y="9890"/>
                    <a:pt x="3944" y="9903"/>
                    <a:pt x="3982" y="9903"/>
                  </a:cubicBezTo>
                  <a:cubicBezTo>
                    <a:pt x="4021" y="9903"/>
                    <a:pt x="4059" y="9890"/>
                    <a:pt x="4091" y="9863"/>
                  </a:cubicBezTo>
                  <a:lnTo>
                    <a:pt x="7906" y="6663"/>
                  </a:lnTo>
                  <a:cubicBezTo>
                    <a:pt x="7940" y="6630"/>
                    <a:pt x="7964" y="6582"/>
                    <a:pt x="7964" y="6533"/>
                  </a:cubicBezTo>
                  <a:lnTo>
                    <a:pt x="7964" y="5152"/>
                  </a:lnTo>
                  <a:cubicBezTo>
                    <a:pt x="7964" y="5039"/>
                    <a:pt x="7879" y="4983"/>
                    <a:pt x="7793" y="4983"/>
                  </a:cubicBezTo>
                  <a:cubicBezTo>
                    <a:pt x="7708" y="4983"/>
                    <a:pt x="7622" y="5039"/>
                    <a:pt x="7622" y="5152"/>
                  </a:cubicBezTo>
                  <a:lnTo>
                    <a:pt x="7622" y="6452"/>
                  </a:lnTo>
                  <a:lnTo>
                    <a:pt x="3985" y="9512"/>
                  </a:lnTo>
                  <a:lnTo>
                    <a:pt x="342" y="6456"/>
                  </a:lnTo>
                  <a:lnTo>
                    <a:pt x="342" y="1072"/>
                  </a:lnTo>
                  <a:lnTo>
                    <a:pt x="3985" y="346"/>
                  </a:lnTo>
                  <a:lnTo>
                    <a:pt x="7622" y="1072"/>
                  </a:lnTo>
                  <a:lnTo>
                    <a:pt x="7622" y="4306"/>
                  </a:lnTo>
                  <a:cubicBezTo>
                    <a:pt x="7622" y="4419"/>
                    <a:pt x="7708" y="4475"/>
                    <a:pt x="7793" y="4475"/>
                  </a:cubicBezTo>
                  <a:cubicBezTo>
                    <a:pt x="7879" y="4475"/>
                    <a:pt x="7964" y="4419"/>
                    <a:pt x="7964" y="4306"/>
                  </a:cubicBezTo>
                  <a:lnTo>
                    <a:pt x="7964" y="933"/>
                  </a:lnTo>
                  <a:cubicBezTo>
                    <a:pt x="7964" y="851"/>
                    <a:pt x="7906" y="779"/>
                    <a:pt x="7829" y="764"/>
                  </a:cubicBezTo>
                  <a:lnTo>
                    <a:pt x="4018" y="4"/>
                  </a:lnTo>
                  <a:cubicBezTo>
                    <a:pt x="4006" y="1"/>
                    <a:pt x="3994"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6" name="Google Shape;19916;p74"/>
            <p:cNvSpPr/>
            <p:nvPr/>
          </p:nvSpPr>
          <p:spPr>
            <a:xfrm>
              <a:off x="3660669" y="4393896"/>
              <a:ext cx="137826" cy="132711"/>
            </a:xfrm>
            <a:custGeom>
              <a:rect b="b" l="l" r="r" t="t"/>
              <a:pathLst>
                <a:path extrusionOk="0" h="5060" w="5255">
                  <a:moveTo>
                    <a:pt x="2527" y="342"/>
                  </a:moveTo>
                  <a:cubicBezTo>
                    <a:pt x="3734" y="342"/>
                    <a:pt x="4711" y="1319"/>
                    <a:pt x="4716" y="2532"/>
                  </a:cubicBezTo>
                  <a:cubicBezTo>
                    <a:pt x="4716" y="3412"/>
                    <a:pt x="4182" y="4211"/>
                    <a:pt x="3369" y="4553"/>
                  </a:cubicBezTo>
                  <a:cubicBezTo>
                    <a:pt x="3099" y="4664"/>
                    <a:pt x="2815" y="4718"/>
                    <a:pt x="2534" y="4718"/>
                  </a:cubicBezTo>
                  <a:cubicBezTo>
                    <a:pt x="1963" y="4718"/>
                    <a:pt x="1401" y="4495"/>
                    <a:pt x="982" y="4076"/>
                  </a:cubicBezTo>
                  <a:cubicBezTo>
                    <a:pt x="357" y="3455"/>
                    <a:pt x="164" y="2512"/>
                    <a:pt x="506" y="1694"/>
                  </a:cubicBezTo>
                  <a:cubicBezTo>
                    <a:pt x="843" y="876"/>
                    <a:pt x="1641" y="342"/>
                    <a:pt x="2527" y="342"/>
                  </a:cubicBezTo>
                  <a:close/>
                  <a:moveTo>
                    <a:pt x="2527" y="1"/>
                  </a:moveTo>
                  <a:cubicBezTo>
                    <a:pt x="1131" y="1"/>
                    <a:pt x="0" y="1131"/>
                    <a:pt x="0" y="2532"/>
                  </a:cubicBezTo>
                  <a:cubicBezTo>
                    <a:pt x="0" y="3552"/>
                    <a:pt x="616" y="4476"/>
                    <a:pt x="1559" y="4865"/>
                  </a:cubicBezTo>
                  <a:cubicBezTo>
                    <a:pt x="1874" y="4996"/>
                    <a:pt x="2204" y="5060"/>
                    <a:pt x="2531" y="5060"/>
                  </a:cubicBezTo>
                  <a:cubicBezTo>
                    <a:pt x="3189" y="5060"/>
                    <a:pt x="3834" y="4802"/>
                    <a:pt x="4317" y="4317"/>
                  </a:cubicBezTo>
                  <a:cubicBezTo>
                    <a:pt x="5038" y="3595"/>
                    <a:pt x="5255" y="2508"/>
                    <a:pt x="4865" y="1560"/>
                  </a:cubicBezTo>
                  <a:cubicBezTo>
                    <a:pt x="4475" y="617"/>
                    <a:pt x="3552" y="1"/>
                    <a:pt x="25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7" name="Google Shape;19917;p74"/>
            <p:cNvSpPr/>
            <p:nvPr/>
          </p:nvSpPr>
          <p:spPr>
            <a:xfrm>
              <a:off x="3703709" y="4408137"/>
              <a:ext cx="47970" cy="104202"/>
            </a:xfrm>
            <a:custGeom>
              <a:rect b="b" l="l" r="r" t="t"/>
              <a:pathLst>
                <a:path extrusionOk="0" h="3973" w="1829">
                  <a:moveTo>
                    <a:pt x="917" y="0"/>
                  </a:moveTo>
                  <a:cubicBezTo>
                    <a:pt x="832" y="0"/>
                    <a:pt x="746" y="57"/>
                    <a:pt x="746" y="170"/>
                  </a:cubicBezTo>
                  <a:lnTo>
                    <a:pt x="746" y="550"/>
                  </a:lnTo>
                  <a:cubicBezTo>
                    <a:pt x="318" y="593"/>
                    <a:pt x="0" y="964"/>
                    <a:pt x="24" y="1392"/>
                  </a:cubicBezTo>
                  <a:cubicBezTo>
                    <a:pt x="44" y="1820"/>
                    <a:pt x="395" y="2152"/>
                    <a:pt x="823" y="2157"/>
                  </a:cubicBezTo>
                  <a:lnTo>
                    <a:pt x="1006" y="2157"/>
                  </a:lnTo>
                  <a:cubicBezTo>
                    <a:pt x="1261" y="2157"/>
                    <a:pt x="1468" y="2364"/>
                    <a:pt x="1468" y="2619"/>
                  </a:cubicBezTo>
                  <a:cubicBezTo>
                    <a:pt x="1468" y="2879"/>
                    <a:pt x="1261" y="3086"/>
                    <a:pt x="1006" y="3086"/>
                  </a:cubicBezTo>
                  <a:lnTo>
                    <a:pt x="732" y="3086"/>
                  </a:lnTo>
                  <a:cubicBezTo>
                    <a:pt x="525" y="3086"/>
                    <a:pt x="361" y="2917"/>
                    <a:pt x="361" y="2710"/>
                  </a:cubicBezTo>
                  <a:cubicBezTo>
                    <a:pt x="361" y="2597"/>
                    <a:pt x="276" y="2541"/>
                    <a:pt x="190" y="2541"/>
                  </a:cubicBezTo>
                  <a:cubicBezTo>
                    <a:pt x="105" y="2541"/>
                    <a:pt x="20" y="2597"/>
                    <a:pt x="20" y="2710"/>
                  </a:cubicBezTo>
                  <a:cubicBezTo>
                    <a:pt x="20" y="3105"/>
                    <a:pt x="337" y="3427"/>
                    <a:pt x="732" y="3427"/>
                  </a:cubicBezTo>
                  <a:lnTo>
                    <a:pt x="746" y="3427"/>
                  </a:lnTo>
                  <a:lnTo>
                    <a:pt x="746" y="3803"/>
                  </a:lnTo>
                  <a:cubicBezTo>
                    <a:pt x="746" y="3916"/>
                    <a:pt x="830" y="3972"/>
                    <a:pt x="915" y="3972"/>
                  </a:cubicBezTo>
                  <a:cubicBezTo>
                    <a:pt x="999" y="3972"/>
                    <a:pt x="1083" y="3916"/>
                    <a:pt x="1083" y="3803"/>
                  </a:cubicBezTo>
                  <a:lnTo>
                    <a:pt x="1083" y="3422"/>
                  </a:lnTo>
                  <a:cubicBezTo>
                    <a:pt x="1511" y="3379"/>
                    <a:pt x="1829" y="3009"/>
                    <a:pt x="1805" y="2580"/>
                  </a:cubicBezTo>
                  <a:cubicBezTo>
                    <a:pt x="1785" y="2152"/>
                    <a:pt x="1434" y="1815"/>
                    <a:pt x="1006" y="1815"/>
                  </a:cubicBezTo>
                  <a:lnTo>
                    <a:pt x="823" y="1815"/>
                  </a:lnTo>
                  <a:cubicBezTo>
                    <a:pt x="568" y="1815"/>
                    <a:pt x="361" y="1608"/>
                    <a:pt x="361" y="1349"/>
                  </a:cubicBezTo>
                  <a:cubicBezTo>
                    <a:pt x="361" y="1094"/>
                    <a:pt x="568" y="887"/>
                    <a:pt x="823" y="887"/>
                  </a:cubicBezTo>
                  <a:lnTo>
                    <a:pt x="1097" y="887"/>
                  </a:lnTo>
                  <a:cubicBezTo>
                    <a:pt x="1304" y="887"/>
                    <a:pt x="1473" y="1055"/>
                    <a:pt x="1473" y="1262"/>
                  </a:cubicBezTo>
                  <a:lnTo>
                    <a:pt x="1473" y="1440"/>
                  </a:lnTo>
                  <a:cubicBezTo>
                    <a:pt x="1473" y="1553"/>
                    <a:pt x="1558" y="1610"/>
                    <a:pt x="1643" y="1610"/>
                  </a:cubicBezTo>
                  <a:cubicBezTo>
                    <a:pt x="1729" y="1610"/>
                    <a:pt x="1814" y="1553"/>
                    <a:pt x="1814" y="1440"/>
                  </a:cubicBezTo>
                  <a:lnTo>
                    <a:pt x="1814" y="1262"/>
                  </a:lnTo>
                  <a:cubicBezTo>
                    <a:pt x="1809" y="867"/>
                    <a:pt x="1492" y="545"/>
                    <a:pt x="1097" y="545"/>
                  </a:cubicBezTo>
                  <a:lnTo>
                    <a:pt x="1088" y="545"/>
                  </a:lnTo>
                  <a:lnTo>
                    <a:pt x="1088" y="170"/>
                  </a:lnTo>
                  <a:cubicBezTo>
                    <a:pt x="1088" y="57"/>
                    <a:pt x="1002" y="0"/>
                    <a:pt x="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18" name="Google Shape;19918;p74"/>
          <p:cNvGrpSpPr/>
          <p:nvPr/>
        </p:nvGrpSpPr>
        <p:grpSpPr>
          <a:xfrm>
            <a:off x="1752015" y="4289484"/>
            <a:ext cx="365611" cy="360628"/>
            <a:chOff x="1752015" y="4289484"/>
            <a:chExt cx="365611" cy="360628"/>
          </a:xfrm>
        </p:grpSpPr>
        <p:sp>
          <p:nvSpPr>
            <p:cNvPr id="19919" name="Google Shape;19919;p74"/>
            <p:cNvSpPr/>
            <p:nvPr/>
          </p:nvSpPr>
          <p:spPr>
            <a:xfrm>
              <a:off x="1778977" y="4547353"/>
              <a:ext cx="31762" cy="28903"/>
            </a:xfrm>
            <a:custGeom>
              <a:rect b="b" l="l" r="r" t="t"/>
              <a:pathLst>
                <a:path extrusionOk="0" h="1102" w="1211">
                  <a:moveTo>
                    <a:pt x="989" y="1"/>
                  </a:moveTo>
                  <a:cubicBezTo>
                    <a:pt x="937" y="1"/>
                    <a:pt x="885" y="20"/>
                    <a:pt x="844" y="58"/>
                  </a:cubicBezTo>
                  <a:lnTo>
                    <a:pt x="161" y="747"/>
                  </a:lnTo>
                  <a:cubicBezTo>
                    <a:pt x="0" y="889"/>
                    <a:pt x="140" y="1102"/>
                    <a:pt x="299" y="1102"/>
                  </a:cubicBezTo>
                  <a:cubicBezTo>
                    <a:pt x="349" y="1102"/>
                    <a:pt x="400" y="1081"/>
                    <a:pt x="445" y="1030"/>
                  </a:cubicBezTo>
                  <a:lnTo>
                    <a:pt x="1133" y="342"/>
                  </a:lnTo>
                  <a:cubicBezTo>
                    <a:pt x="1210" y="265"/>
                    <a:pt x="1210" y="135"/>
                    <a:pt x="1133" y="58"/>
                  </a:cubicBezTo>
                  <a:cubicBezTo>
                    <a:pt x="1092" y="20"/>
                    <a:pt x="1041" y="1"/>
                    <a:pt x="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74"/>
            <p:cNvSpPr/>
            <p:nvPr/>
          </p:nvSpPr>
          <p:spPr>
            <a:xfrm>
              <a:off x="1797179" y="4564768"/>
              <a:ext cx="30975" cy="28457"/>
            </a:xfrm>
            <a:custGeom>
              <a:rect b="b" l="l" r="r" t="t"/>
              <a:pathLst>
                <a:path extrusionOk="0" h="1085" w="1181">
                  <a:moveTo>
                    <a:pt x="959" y="1"/>
                  </a:moveTo>
                  <a:cubicBezTo>
                    <a:pt x="908" y="1"/>
                    <a:pt x="858" y="20"/>
                    <a:pt x="819" y="58"/>
                  </a:cubicBezTo>
                  <a:lnTo>
                    <a:pt x="131" y="747"/>
                  </a:lnTo>
                  <a:cubicBezTo>
                    <a:pt x="1" y="892"/>
                    <a:pt x="131" y="1084"/>
                    <a:pt x="283" y="1084"/>
                  </a:cubicBezTo>
                  <a:cubicBezTo>
                    <a:pt x="327" y="1084"/>
                    <a:pt x="373" y="1068"/>
                    <a:pt x="415" y="1030"/>
                  </a:cubicBezTo>
                  <a:lnTo>
                    <a:pt x="1103" y="347"/>
                  </a:lnTo>
                  <a:cubicBezTo>
                    <a:pt x="1180" y="265"/>
                    <a:pt x="1180" y="140"/>
                    <a:pt x="1103" y="58"/>
                  </a:cubicBezTo>
                  <a:cubicBezTo>
                    <a:pt x="1062" y="20"/>
                    <a:pt x="1011" y="1"/>
                    <a:pt x="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921" name="Google Shape;19921;p74"/>
            <p:cNvGrpSpPr/>
            <p:nvPr/>
          </p:nvGrpSpPr>
          <p:grpSpPr>
            <a:xfrm>
              <a:off x="1752015" y="4289484"/>
              <a:ext cx="365611" cy="360628"/>
              <a:chOff x="1752015" y="4289484"/>
              <a:chExt cx="365611" cy="360628"/>
            </a:xfrm>
          </p:grpSpPr>
          <p:sp>
            <p:nvSpPr>
              <p:cNvPr id="19922" name="Google Shape;19922;p74"/>
              <p:cNvSpPr/>
              <p:nvPr/>
            </p:nvSpPr>
            <p:spPr>
              <a:xfrm>
                <a:off x="1758572" y="4402997"/>
                <a:ext cx="160066" cy="76611"/>
              </a:xfrm>
              <a:custGeom>
                <a:rect b="b" l="l" r="r" t="t"/>
                <a:pathLst>
                  <a:path extrusionOk="0" h="2921" w="6103">
                    <a:moveTo>
                      <a:pt x="6102" y="0"/>
                    </a:moveTo>
                    <a:lnTo>
                      <a:pt x="4769" y="116"/>
                    </a:lnTo>
                    <a:cubicBezTo>
                      <a:pt x="3028" y="260"/>
                      <a:pt x="1392" y="1015"/>
                      <a:pt x="155" y="2252"/>
                    </a:cubicBezTo>
                    <a:cubicBezTo>
                      <a:pt x="1" y="2396"/>
                      <a:pt x="97" y="2651"/>
                      <a:pt x="304" y="2666"/>
                    </a:cubicBezTo>
                    <a:lnTo>
                      <a:pt x="3181" y="2921"/>
                    </a:lnTo>
                    <a:lnTo>
                      <a:pt x="6102"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74"/>
              <p:cNvSpPr/>
              <p:nvPr/>
            </p:nvSpPr>
            <p:spPr>
              <a:xfrm>
                <a:off x="1926297" y="4487161"/>
                <a:ext cx="76506" cy="157994"/>
              </a:xfrm>
              <a:custGeom>
                <a:rect b="b" l="l" r="r" t="t"/>
                <a:pathLst>
                  <a:path extrusionOk="0" h="6024" w="2917">
                    <a:moveTo>
                      <a:pt x="2917" y="0"/>
                    </a:moveTo>
                    <a:lnTo>
                      <a:pt x="1" y="2921"/>
                    </a:lnTo>
                    <a:lnTo>
                      <a:pt x="256" y="5799"/>
                    </a:lnTo>
                    <a:cubicBezTo>
                      <a:pt x="262" y="5935"/>
                      <a:pt x="377" y="6024"/>
                      <a:pt x="497" y="6024"/>
                    </a:cubicBezTo>
                    <a:cubicBezTo>
                      <a:pt x="558" y="6024"/>
                      <a:pt x="620" y="6000"/>
                      <a:pt x="670" y="5948"/>
                    </a:cubicBezTo>
                    <a:cubicBezTo>
                      <a:pt x="1906" y="4711"/>
                      <a:pt x="2662" y="3075"/>
                      <a:pt x="2806" y="1333"/>
                    </a:cubicBezTo>
                    <a:lnTo>
                      <a:pt x="2917"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74"/>
              <p:cNvSpPr/>
              <p:nvPr/>
            </p:nvSpPr>
            <p:spPr>
              <a:xfrm>
                <a:off x="1758572" y="4406904"/>
                <a:ext cx="115375" cy="66906"/>
              </a:xfrm>
              <a:custGeom>
                <a:rect b="b" l="l" r="r" t="t"/>
                <a:pathLst>
                  <a:path extrusionOk="0" h="2551" w="4399">
                    <a:moveTo>
                      <a:pt x="4399" y="0"/>
                    </a:moveTo>
                    <a:lnTo>
                      <a:pt x="4399" y="0"/>
                    </a:lnTo>
                    <a:cubicBezTo>
                      <a:pt x="2792" y="217"/>
                      <a:pt x="1300" y="953"/>
                      <a:pt x="155" y="2098"/>
                    </a:cubicBezTo>
                    <a:cubicBezTo>
                      <a:pt x="1" y="2243"/>
                      <a:pt x="97" y="2502"/>
                      <a:pt x="304" y="2517"/>
                    </a:cubicBezTo>
                    <a:lnTo>
                      <a:pt x="732" y="2550"/>
                    </a:lnTo>
                    <a:cubicBezTo>
                      <a:pt x="593" y="2449"/>
                      <a:pt x="578" y="2252"/>
                      <a:pt x="699" y="2132"/>
                    </a:cubicBezTo>
                    <a:cubicBezTo>
                      <a:pt x="1724" y="1107"/>
                      <a:pt x="2999" y="371"/>
                      <a:pt x="4399"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74"/>
              <p:cNvSpPr/>
              <p:nvPr/>
            </p:nvSpPr>
            <p:spPr>
              <a:xfrm>
                <a:off x="1926166" y="4549635"/>
                <a:ext cx="22372" cy="95652"/>
              </a:xfrm>
              <a:custGeom>
                <a:rect b="b" l="l" r="r" t="t"/>
                <a:pathLst>
                  <a:path extrusionOk="0" h="3647" w="853">
                    <a:moveTo>
                      <a:pt x="545" y="0"/>
                    </a:moveTo>
                    <a:lnTo>
                      <a:pt x="1" y="544"/>
                    </a:lnTo>
                    <a:lnTo>
                      <a:pt x="256" y="3421"/>
                    </a:lnTo>
                    <a:cubicBezTo>
                      <a:pt x="262" y="3558"/>
                      <a:pt x="378" y="3646"/>
                      <a:pt x="497" y="3646"/>
                    </a:cubicBezTo>
                    <a:cubicBezTo>
                      <a:pt x="558" y="3646"/>
                      <a:pt x="621" y="3623"/>
                      <a:pt x="670" y="3571"/>
                    </a:cubicBezTo>
                    <a:cubicBezTo>
                      <a:pt x="732" y="3513"/>
                      <a:pt x="795" y="3445"/>
                      <a:pt x="853" y="3383"/>
                    </a:cubicBezTo>
                    <a:cubicBezTo>
                      <a:pt x="843" y="3349"/>
                      <a:pt x="833" y="3316"/>
                      <a:pt x="833" y="3282"/>
                    </a:cubicBezTo>
                    <a:lnTo>
                      <a:pt x="545" y="0"/>
                    </a:ln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74"/>
              <p:cNvSpPr/>
              <p:nvPr/>
            </p:nvSpPr>
            <p:spPr>
              <a:xfrm>
                <a:off x="1825216" y="4295123"/>
                <a:ext cx="286221" cy="284752"/>
              </a:xfrm>
              <a:custGeom>
                <a:rect b="b" l="l" r="r" t="t"/>
                <a:pathLst>
                  <a:path extrusionOk="0" h="10857" w="10913">
                    <a:moveTo>
                      <a:pt x="10695" y="0"/>
                    </a:moveTo>
                    <a:cubicBezTo>
                      <a:pt x="10677" y="0"/>
                      <a:pt x="10658" y="3"/>
                      <a:pt x="10639" y="9"/>
                    </a:cubicBezTo>
                    <a:lnTo>
                      <a:pt x="8339" y="682"/>
                    </a:lnTo>
                    <a:lnTo>
                      <a:pt x="6641" y="1178"/>
                    </a:lnTo>
                    <a:cubicBezTo>
                      <a:pt x="6501" y="1221"/>
                      <a:pt x="6371" y="1293"/>
                      <a:pt x="6270" y="1399"/>
                    </a:cubicBezTo>
                    <a:lnTo>
                      <a:pt x="82" y="7587"/>
                    </a:lnTo>
                    <a:cubicBezTo>
                      <a:pt x="1" y="7664"/>
                      <a:pt x="1" y="7794"/>
                      <a:pt x="82" y="7871"/>
                    </a:cubicBezTo>
                    <a:lnTo>
                      <a:pt x="1319" y="9112"/>
                    </a:lnTo>
                    <a:lnTo>
                      <a:pt x="1776" y="9565"/>
                    </a:lnTo>
                    <a:lnTo>
                      <a:pt x="3003" y="10792"/>
                    </a:lnTo>
                    <a:cubicBezTo>
                      <a:pt x="3044" y="10835"/>
                      <a:pt x="3099" y="10857"/>
                      <a:pt x="3155" y="10857"/>
                    </a:cubicBezTo>
                    <a:cubicBezTo>
                      <a:pt x="3211" y="10857"/>
                      <a:pt x="3268" y="10835"/>
                      <a:pt x="3311" y="10792"/>
                    </a:cubicBezTo>
                    <a:lnTo>
                      <a:pt x="6771" y="7322"/>
                    </a:lnTo>
                    <a:lnTo>
                      <a:pt x="9470" y="4633"/>
                    </a:lnTo>
                    <a:cubicBezTo>
                      <a:pt x="9586" y="4522"/>
                      <a:pt x="9667" y="4378"/>
                      <a:pt x="9715" y="4224"/>
                    </a:cubicBezTo>
                    <a:lnTo>
                      <a:pt x="10875" y="244"/>
                    </a:lnTo>
                    <a:cubicBezTo>
                      <a:pt x="10913" y="119"/>
                      <a:pt x="10816" y="0"/>
                      <a:pt x="1069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7" name="Google Shape;19927;p74"/>
              <p:cNvSpPr/>
              <p:nvPr/>
            </p:nvSpPr>
            <p:spPr>
              <a:xfrm>
                <a:off x="1825216" y="4295123"/>
                <a:ext cx="286116" cy="212889"/>
              </a:xfrm>
              <a:custGeom>
                <a:rect b="b" l="l" r="r" t="t"/>
                <a:pathLst>
                  <a:path extrusionOk="0" h="8117" w="10909">
                    <a:moveTo>
                      <a:pt x="10696" y="0"/>
                    </a:moveTo>
                    <a:cubicBezTo>
                      <a:pt x="10677" y="0"/>
                      <a:pt x="10659" y="3"/>
                      <a:pt x="10639" y="9"/>
                    </a:cubicBezTo>
                    <a:lnTo>
                      <a:pt x="6621" y="1183"/>
                    </a:lnTo>
                    <a:cubicBezTo>
                      <a:pt x="6492" y="1221"/>
                      <a:pt x="6376" y="1289"/>
                      <a:pt x="6285" y="1385"/>
                    </a:cubicBezTo>
                    <a:lnTo>
                      <a:pt x="82" y="7587"/>
                    </a:lnTo>
                    <a:cubicBezTo>
                      <a:pt x="1" y="7664"/>
                      <a:pt x="1" y="7794"/>
                      <a:pt x="82" y="7871"/>
                    </a:cubicBezTo>
                    <a:lnTo>
                      <a:pt x="328" y="8116"/>
                    </a:lnTo>
                    <a:lnTo>
                      <a:pt x="1025" y="7414"/>
                    </a:lnTo>
                    <a:lnTo>
                      <a:pt x="6593" y="1847"/>
                    </a:lnTo>
                    <a:cubicBezTo>
                      <a:pt x="6679" y="1760"/>
                      <a:pt x="6785" y="1698"/>
                      <a:pt x="6901" y="1669"/>
                    </a:cubicBezTo>
                    <a:lnTo>
                      <a:pt x="10793" y="528"/>
                    </a:lnTo>
                    <a:lnTo>
                      <a:pt x="10875" y="244"/>
                    </a:lnTo>
                    <a:lnTo>
                      <a:pt x="10875" y="240"/>
                    </a:lnTo>
                    <a:cubicBezTo>
                      <a:pt x="10908" y="114"/>
                      <a:pt x="10815" y="0"/>
                      <a:pt x="1069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8" name="Google Shape;19928;p74"/>
              <p:cNvSpPr/>
              <p:nvPr/>
            </p:nvSpPr>
            <p:spPr>
              <a:xfrm>
                <a:off x="1969468" y="4376481"/>
                <a:ext cx="59956" cy="59851"/>
              </a:xfrm>
              <a:custGeom>
                <a:rect b="b" l="l" r="r" t="t"/>
                <a:pathLst>
                  <a:path extrusionOk="0" h="2282" w="2286">
                    <a:moveTo>
                      <a:pt x="1146" y="1"/>
                    </a:moveTo>
                    <a:cubicBezTo>
                      <a:pt x="515" y="1"/>
                      <a:pt x="0" y="511"/>
                      <a:pt x="0" y="1141"/>
                    </a:cubicBezTo>
                    <a:cubicBezTo>
                      <a:pt x="0" y="1771"/>
                      <a:pt x="515" y="2281"/>
                      <a:pt x="1146" y="2281"/>
                    </a:cubicBezTo>
                    <a:cubicBezTo>
                      <a:pt x="1776" y="2281"/>
                      <a:pt x="2286" y="1771"/>
                      <a:pt x="2286" y="1141"/>
                    </a:cubicBezTo>
                    <a:cubicBezTo>
                      <a:pt x="2286" y="511"/>
                      <a:pt x="1776" y="1"/>
                      <a:pt x="1146"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74"/>
              <p:cNvSpPr/>
              <p:nvPr/>
            </p:nvSpPr>
            <p:spPr>
              <a:xfrm>
                <a:off x="1969336" y="4376428"/>
                <a:ext cx="37243" cy="60035"/>
              </a:xfrm>
              <a:custGeom>
                <a:rect b="b" l="l" r="r" t="t"/>
                <a:pathLst>
                  <a:path extrusionOk="0" h="2289" w="1420">
                    <a:moveTo>
                      <a:pt x="1138" y="1"/>
                    </a:moveTo>
                    <a:cubicBezTo>
                      <a:pt x="527" y="1"/>
                      <a:pt x="1" y="499"/>
                      <a:pt x="1" y="1143"/>
                    </a:cubicBezTo>
                    <a:cubicBezTo>
                      <a:pt x="1" y="1792"/>
                      <a:pt x="529" y="2288"/>
                      <a:pt x="1143" y="2288"/>
                    </a:cubicBezTo>
                    <a:cubicBezTo>
                      <a:pt x="1234" y="2288"/>
                      <a:pt x="1327" y="2278"/>
                      <a:pt x="1420" y="2254"/>
                    </a:cubicBezTo>
                    <a:cubicBezTo>
                      <a:pt x="554" y="2043"/>
                      <a:pt x="251" y="965"/>
                      <a:pt x="881" y="335"/>
                    </a:cubicBezTo>
                    <a:cubicBezTo>
                      <a:pt x="1025" y="185"/>
                      <a:pt x="1213" y="84"/>
                      <a:pt x="1420" y="36"/>
                    </a:cubicBezTo>
                    <a:cubicBezTo>
                      <a:pt x="1325" y="12"/>
                      <a:pt x="1231" y="1"/>
                      <a:pt x="1138"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74"/>
              <p:cNvSpPr/>
              <p:nvPr/>
            </p:nvSpPr>
            <p:spPr>
              <a:xfrm>
                <a:off x="1817637" y="4510765"/>
                <a:ext cx="77528" cy="76611"/>
              </a:xfrm>
              <a:custGeom>
                <a:rect b="b" l="l" r="r" t="t"/>
                <a:pathLst>
                  <a:path extrusionOk="0" h="2921" w="2956">
                    <a:moveTo>
                      <a:pt x="766" y="0"/>
                    </a:moveTo>
                    <a:lnTo>
                      <a:pt x="121" y="645"/>
                    </a:lnTo>
                    <a:cubicBezTo>
                      <a:pt x="1" y="765"/>
                      <a:pt x="1" y="953"/>
                      <a:pt x="121" y="1073"/>
                    </a:cubicBezTo>
                    <a:lnTo>
                      <a:pt x="1002" y="1954"/>
                    </a:lnTo>
                    <a:lnTo>
                      <a:pt x="1882" y="2834"/>
                    </a:lnTo>
                    <a:cubicBezTo>
                      <a:pt x="1940" y="2892"/>
                      <a:pt x="2017" y="2921"/>
                      <a:pt x="2094" y="2921"/>
                    </a:cubicBezTo>
                    <a:cubicBezTo>
                      <a:pt x="2171" y="2921"/>
                      <a:pt x="2248" y="2892"/>
                      <a:pt x="2306" y="2834"/>
                    </a:cubicBezTo>
                    <a:lnTo>
                      <a:pt x="2955" y="2190"/>
                    </a:lnTo>
                    <a:lnTo>
                      <a:pt x="2089" y="1324"/>
                    </a:lnTo>
                    <a:lnTo>
                      <a:pt x="1627" y="862"/>
                    </a:lnTo>
                    <a:lnTo>
                      <a:pt x="766" y="0"/>
                    </a:ln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1" name="Google Shape;19931;p74"/>
              <p:cNvSpPr/>
              <p:nvPr/>
            </p:nvSpPr>
            <p:spPr>
              <a:xfrm>
                <a:off x="1817637" y="4510765"/>
                <a:ext cx="30083" cy="33466"/>
              </a:xfrm>
              <a:custGeom>
                <a:rect b="b" l="l" r="r" t="t"/>
                <a:pathLst>
                  <a:path extrusionOk="0" h="1276" w="1147">
                    <a:moveTo>
                      <a:pt x="766" y="0"/>
                    </a:moveTo>
                    <a:lnTo>
                      <a:pt x="121" y="650"/>
                    </a:lnTo>
                    <a:cubicBezTo>
                      <a:pt x="1" y="765"/>
                      <a:pt x="1" y="953"/>
                      <a:pt x="121" y="1073"/>
                    </a:cubicBezTo>
                    <a:lnTo>
                      <a:pt x="323" y="1275"/>
                    </a:lnTo>
                    <a:cubicBezTo>
                      <a:pt x="338" y="1218"/>
                      <a:pt x="371" y="1160"/>
                      <a:pt x="415" y="1117"/>
                    </a:cubicBezTo>
                    <a:lnTo>
                      <a:pt x="1146" y="380"/>
                    </a:lnTo>
                    <a:lnTo>
                      <a:pt x="766"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2" name="Google Shape;19932;p74"/>
              <p:cNvSpPr/>
              <p:nvPr/>
            </p:nvSpPr>
            <p:spPr>
              <a:xfrm>
                <a:off x="1825216" y="4479450"/>
                <a:ext cx="101107" cy="100425"/>
              </a:xfrm>
              <a:custGeom>
                <a:rect b="b" l="l" r="r" t="t"/>
                <a:pathLst>
                  <a:path extrusionOk="0" h="3829" w="3855">
                    <a:moveTo>
                      <a:pt x="636" y="1"/>
                    </a:moveTo>
                    <a:lnTo>
                      <a:pt x="78" y="559"/>
                    </a:lnTo>
                    <a:cubicBezTo>
                      <a:pt x="1" y="636"/>
                      <a:pt x="1" y="761"/>
                      <a:pt x="78" y="843"/>
                    </a:cubicBezTo>
                    <a:lnTo>
                      <a:pt x="1319" y="2080"/>
                    </a:lnTo>
                    <a:lnTo>
                      <a:pt x="1771" y="2537"/>
                    </a:lnTo>
                    <a:lnTo>
                      <a:pt x="2998" y="3764"/>
                    </a:lnTo>
                    <a:cubicBezTo>
                      <a:pt x="3042" y="3807"/>
                      <a:pt x="3098" y="3829"/>
                      <a:pt x="3155" y="3829"/>
                    </a:cubicBezTo>
                    <a:cubicBezTo>
                      <a:pt x="3211" y="3829"/>
                      <a:pt x="3268" y="3807"/>
                      <a:pt x="3311" y="3764"/>
                    </a:cubicBezTo>
                    <a:lnTo>
                      <a:pt x="3855" y="3215"/>
                    </a:lnTo>
                    <a:lnTo>
                      <a:pt x="2474" y="1839"/>
                    </a:lnTo>
                    <a:lnTo>
                      <a:pt x="2021" y="1382"/>
                    </a:lnTo>
                    <a:lnTo>
                      <a:pt x="636" y="1"/>
                    </a:lnTo>
                    <a:close/>
                  </a:path>
                </a:pathLst>
              </a:custGeom>
              <a:solidFill>
                <a:srgbClr val="DCE4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74"/>
              <p:cNvSpPr/>
              <p:nvPr/>
            </p:nvSpPr>
            <p:spPr>
              <a:xfrm>
                <a:off x="1825216" y="4479345"/>
                <a:ext cx="26909" cy="28667"/>
              </a:xfrm>
              <a:custGeom>
                <a:rect b="b" l="l" r="r" t="t"/>
                <a:pathLst>
                  <a:path extrusionOk="0" h="1093" w="1026">
                    <a:moveTo>
                      <a:pt x="640" y="0"/>
                    </a:moveTo>
                    <a:lnTo>
                      <a:pt x="82" y="563"/>
                    </a:lnTo>
                    <a:cubicBezTo>
                      <a:pt x="1" y="640"/>
                      <a:pt x="1" y="770"/>
                      <a:pt x="82" y="847"/>
                    </a:cubicBezTo>
                    <a:lnTo>
                      <a:pt x="328" y="1092"/>
                    </a:lnTo>
                    <a:lnTo>
                      <a:pt x="1025" y="390"/>
                    </a:lnTo>
                    <a:lnTo>
                      <a:pt x="640"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74"/>
              <p:cNvSpPr/>
              <p:nvPr/>
            </p:nvSpPr>
            <p:spPr>
              <a:xfrm>
                <a:off x="2043927" y="4295123"/>
                <a:ext cx="67510" cy="66880"/>
              </a:xfrm>
              <a:custGeom>
                <a:rect b="b" l="l" r="r" t="t"/>
                <a:pathLst>
                  <a:path extrusionOk="0" h="2550" w="2574">
                    <a:moveTo>
                      <a:pt x="2356" y="0"/>
                    </a:moveTo>
                    <a:cubicBezTo>
                      <a:pt x="2338" y="0"/>
                      <a:pt x="2319" y="3"/>
                      <a:pt x="2300" y="9"/>
                    </a:cubicBezTo>
                    <a:lnTo>
                      <a:pt x="0" y="682"/>
                    </a:lnTo>
                    <a:lnTo>
                      <a:pt x="1867" y="2549"/>
                    </a:lnTo>
                    <a:lnTo>
                      <a:pt x="2536" y="244"/>
                    </a:lnTo>
                    <a:cubicBezTo>
                      <a:pt x="2574" y="119"/>
                      <a:pt x="2477" y="0"/>
                      <a:pt x="2356" y="0"/>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5" name="Google Shape;19935;p74"/>
              <p:cNvSpPr/>
              <p:nvPr/>
            </p:nvSpPr>
            <p:spPr>
              <a:xfrm>
                <a:off x="2043927" y="4295123"/>
                <a:ext cx="67510" cy="29401"/>
              </a:xfrm>
              <a:custGeom>
                <a:rect b="b" l="l" r="r" t="t"/>
                <a:pathLst>
                  <a:path extrusionOk="0" h="1121" w="2574">
                    <a:moveTo>
                      <a:pt x="2356" y="0"/>
                    </a:moveTo>
                    <a:cubicBezTo>
                      <a:pt x="2338" y="0"/>
                      <a:pt x="2319" y="3"/>
                      <a:pt x="2300" y="9"/>
                    </a:cubicBezTo>
                    <a:lnTo>
                      <a:pt x="1545" y="230"/>
                    </a:lnTo>
                    <a:lnTo>
                      <a:pt x="0" y="682"/>
                    </a:lnTo>
                    <a:lnTo>
                      <a:pt x="438" y="1120"/>
                    </a:lnTo>
                    <a:lnTo>
                      <a:pt x="2454" y="528"/>
                    </a:lnTo>
                    <a:lnTo>
                      <a:pt x="2536" y="244"/>
                    </a:lnTo>
                    <a:cubicBezTo>
                      <a:pt x="2574" y="119"/>
                      <a:pt x="2477" y="0"/>
                      <a:pt x="2356"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6" name="Google Shape;19936;p74"/>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74"/>
              <p:cNvSpPr/>
              <p:nvPr/>
            </p:nvSpPr>
            <p:spPr>
              <a:xfrm>
                <a:off x="1840114" y="4442521"/>
                <a:ext cx="123951" cy="122378"/>
              </a:xfrm>
              <a:custGeom>
                <a:rect b="b" l="l" r="r" t="t"/>
                <a:pathLst>
                  <a:path extrusionOk="0" h="4666" w="4726">
                    <a:moveTo>
                      <a:pt x="4369" y="0"/>
                    </a:moveTo>
                    <a:cubicBezTo>
                      <a:pt x="4291" y="0"/>
                      <a:pt x="4213" y="30"/>
                      <a:pt x="4153" y="91"/>
                    </a:cubicBezTo>
                    <a:lnTo>
                      <a:pt x="121" y="4123"/>
                    </a:lnTo>
                    <a:cubicBezTo>
                      <a:pt x="0" y="4243"/>
                      <a:pt x="0" y="4436"/>
                      <a:pt x="121" y="4556"/>
                    </a:cubicBezTo>
                    <a:lnTo>
                      <a:pt x="140" y="4575"/>
                    </a:lnTo>
                    <a:cubicBezTo>
                      <a:pt x="200" y="4635"/>
                      <a:pt x="278" y="4665"/>
                      <a:pt x="356" y="4665"/>
                    </a:cubicBezTo>
                    <a:cubicBezTo>
                      <a:pt x="435" y="4665"/>
                      <a:pt x="513" y="4635"/>
                      <a:pt x="573" y="4575"/>
                    </a:cubicBezTo>
                    <a:lnTo>
                      <a:pt x="4610" y="543"/>
                    </a:lnTo>
                    <a:cubicBezTo>
                      <a:pt x="4725" y="423"/>
                      <a:pt x="4725" y="230"/>
                      <a:pt x="4610" y="110"/>
                    </a:cubicBezTo>
                    <a:lnTo>
                      <a:pt x="4586" y="91"/>
                    </a:lnTo>
                    <a:cubicBezTo>
                      <a:pt x="4526" y="30"/>
                      <a:pt x="4448" y="0"/>
                      <a:pt x="4369" y="0"/>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74"/>
              <p:cNvSpPr/>
              <p:nvPr/>
            </p:nvSpPr>
            <p:spPr>
              <a:xfrm>
                <a:off x="1840245" y="4442521"/>
                <a:ext cx="121932" cy="122404"/>
              </a:xfrm>
              <a:custGeom>
                <a:rect b="b" l="l" r="r" t="t"/>
                <a:pathLst>
                  <a:path extrusionOk="0" h="4667" w="4649">
                    <a:moveTo>
                      <a:pt x="4367" y="0"/>
                    </a:moveTo>
                    <a:cubicBezTo>
                      <a:pt x="4287" y="0"/>
                      <a:pt x="4208" y="30"/>
                      <a:pt x="4148" y="91"/>
                    </a:cubicBezTo>
                    <a:lnTo>
                      <a:pt x="120" y="4123"/>
                    </a:lnTo>
                    <a:cubicBezTo>
                      <a:pt x="0" y="4243"/>
                      <a:pt x="0" y="4436"/>
                      <a:pt x="120" y="4556"/>
                    </a:cubicBezTo>
                    <a:lnTo>
                      <a:pt x="140" y="4575"/>
                    </a:lnTo>
                    <a:cubicBezTo>
                      <a:pt x="193" y="4633"/>
                      <a:pt x="270" y="4667"/>
                      <a:pt x="351" y="4667"/>
                    </a:cubicBezTo>
                    <a:cubicBezTo>
                      <a:pt x="274" y="4546"/>
                      <a:pt x="289" y="4387"/>
                      <a:pt x="390" y="4286"/>
                    </a:cubicBezTo>
                    <a:lnTo>
                      <a:pt x="4422" y="254"/>
                    </a:lnTo>
                    <a:cubicBezTo>
                      <a:pt x="4485" y="196"/>
                      <a:pt x="4566" y="163"/>
                      <a:pt x="4648" y="163"/>
                    </a:cubicBezTo>
                    <a:cubicBezTo>
                      <a:pt x="4634" y="143"/>
                      <a:pt x="4619" y="124"/>
                      <a:pt x="4605" y="110"/>
                    </a:cubicBezTo>
                    <a:lnTo>
                      <a:pt x="4586" y="91"/>
                    </a:lnTo>
                    <a:cubicBezTo>
                      <a:pt x="4526" y="30"/>
                      <a:pt x="4446" y="0"/>
                      <a:pt x="4367"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74"/>
              <p:cNvSpPr/>
              <p:nvPr/>
            </p:nvSpPr>
            <p:spPr>
              <a:xfrm>
                <a:off x="1832140" y="4599362"/>
                <a:ext cx="33178" cy="28798"/>
              </a:xfrm>
              <a:custGeom>
                <a:rect b="b" l="l" r="r" t="t"/>
                <a:pathLst>
                  <a:path extrusionOk="0" h="1098" w="1265">
                    <a:moveTo>
                      <a:pt x="965" y="1"/>
                    </a:moveTo>
                    <a:cubicBezTo>
                      <a:pt x="916" y="1"/>
                      <a:pt x="864" y="22"/>
                      <a:pt x="819" y="72"/>
                    </a:cubicBezTo>
                    <a:lnTo>
                      <a:pt x="131" y="760"/>
                    </a:lnTo>
                    <a:cubicBezTo>
                      <a:pt x="0" y="906"/>
                      <a:pt x="130" y="1098"/>
                      <a:pt x="283" y="1098"/>
                    </a:cubicBezTo>
                    <a:cubicBezTo>
                      <a:pt x="327" y="1098"/>
                      <a:pt x="373" y="1082"/>
                      <a:pt x="415" y="1044"/>
                    </a:cubicBezTo>
                    <a:lnTo>
                      <a:pt x="1103" y="356"/>
                    </a:lnTo>
                    <a:cubicBezTo>
                      <a:pt x="1264" y="213"/>
                      <a:pt x="1124"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74"/>
              <p:cNvSpPr/>
              <p:nvPr/>
            </p:nvSpPr>
            <p:spPr>
              <a:xfrm>
                <a:off x="1814620" y="4582314"/>
                <a:ext cx="30948" cy="28326"/>
              </a:xfrm>
              <a:custGeom>
                <a:rect b="b" l="l" r="r" t="t"/>
                <a:pathLst>
                  <a:path extrusionOk="0" h="1080" w="1180">
                    <a:moveTo>
                      <a:pt x="960" y="1"/>
                    </a:moveTo>
                    <a:cubicBezTo>
                      <a:pt x="909" y="1"/>
                      <a:pt x="857" y="20"/>
                      <a:pt x="818" y="58"/>
                    </a:cubicBezTo>
                    <a:lnTo>
                      <a:pt x="135" y="742"/>
                    </a:lnTo>
                    <a:cubicBezTo>
                      <a:pt x="1" y="887"/>
                      <a:pt x="130" y="1079"/>
                      <a:pt x="285" y="1079"/>
                    </a:cubicBezTo>
                    <a:cubicBezTo>
                      <a:pt x="329" y="1079"/>
                      <a:pt x="376" y="1063"/>
                      <a:pt x="419" y="1025"/>
                    </a:cubicBezTo>
                    <a:lnTo>
                      <a:pt x="1102" y="342"/>
                    </a:lnTo>
                    <a:cubicBezTo>
                      <a:pt x="1179" y="265"/>
                      <a:pt x="1179" y="135"/>
                      <a:pt x="1102" y="58"/>
                    </a:cubicBezTo>
                    <a:cubicBezTo>
                      <a:pt x="1064" y="20"/>
                      <a:pt x="1012" y="1"/>
                      <a:pt x="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74"/>
              <p:cNvSpPr/>
              <p:nvPr/>
            </p:nvSpPr>
            <p:spPr>
              <a:xfrm>
                <a:off x="1752015" y="4289484"/>
                <a:ext cx="365611" cy="360628"/>
              </a:xfrm>
              <a:custGeom>
                <a:rect b="b" l="l" r="r" t="t"/>
                <a:pathLst>
                  <a:path extrusionOk="0" h="13750" w="13940">
                    <a:moveTo>
                      <a:pt x="13474" y="411"/>
                    </a:moveTo>
                    <a:lnTo>
                      <a:pt x="12901" y="2365"/>
                    </a:lnTo>
                    <a:lnTo>
                      <a:pt x="11515" y="979"/>
                    </a:lnTo>
                    <a:lnTo>
                      <a:pt x="13474" y="411"/>
                    </a:lnTo>
                    <a:close/>
                    <a:moveTo>
                      <a:pt x="5823" y="4554"/>
                    </a:moveTo>
                    <a:lnTo>
                      <a:pt x="3355" y="7023"/>
                    </a:lnTo>
                    <a:lnTo>
                      <a:pt x="573" y="6782"/>
                    </a:lnTo>
                    <a:cubicBezTo>
                      <a:pt x="540" y="6777"/>
                      <a:pt x="525" y="6734"/>
                      <a:pt x="554" y="6710"/>
                    </a:cubicBezTo>
                    <a:lnTo>
                      <a:pt x="549" y="6705"/>
                    </a:lnTo>
                    <a:cubicBezTo>
                      <a:pt x="1752" y="5502"/>
                      <a:pt x="3345" y="4766"/>
                      <a:pt x="5039" y="4622"/>
                    </a:cubicBezTo>
                    <a:lnTo>
                      <a:pt x="5823" y="4554"/>
                    </a:lnTo>
                    <a:close/>
                    <a:moveTo>
                      <a:pt x="3436" y="7513"/>
                    </a:moveTo>
                    <a:lnTo>
                      <a:pt x="4533" y="8611"/>
                    </a:lnTo>
                    <a:lnTo>
                      <a:pt x="4115" y="9029"/>
                    </a:lnTo>
                    <a:lnTo>
                      <a:pt x="3022" y="7932"/>
                    </a:lnTo>
                    <a:lnTo>
                      <a:pt x="3436" y="7513"/>
                    </a:lnTo>
                    <a:close/>
                    <a:moveTo>
                      <a:pt x="3263" y="8745"/>
                    </a:moveTo>
                    <a:lnTo>
                      <a:pt x="3831" y="9313"/>
                    </a:lnTo>
                    <a:lnTo>
                      <a:pt x="3340" y="9799"/>
                    </a:lnTo>
                    <a:cubicBezTo>
                      <a:pt x="3316" y="9823"/>
                      <a:pt x="3292" y="9852"/>
                      <a:pt x="3273" y="9886"/>
                    </a:cubicBezTo>
                    <a:lnTo>
                      <a:pt x="2767" y="9376"/>
                    </a:lnTo>
                    <a:cubicBezTo>
                      <a:pt x="2729" y="9337"/>
                      <a:pt x="2734" y="9279"/>
                      <a:pt x="2767" y="9241"/>
                    </a:cubicBezTo>
                    <a:lnTo>
                      <a:pt x="3263" y="8745"/>
                    </a:lnTo>
                    <a:close/>
                    <a:moveTo>
                      <a:pt x="11082" y="1109"/>
                    </a:moveTo>
                    <a:lnTo>
                      <a:pt x="12776" y="2808"/>
                    </a:lnTo>
                    <a:lnTo>
                      <a:pt x="12266" y="4554"/>
                    </a:lnTo>
                    <a:lnTo>
                      <a:pt x="6655" y="10165"/>
                    </a:lnTo>
                    <a:lnTo>
                      <a:pt x="5558" y="9068"/>
                    </a:lnTo>
                    <a:lnTo>
                      <a:pt x="8118" y="6508"/>
                    </a:lnTo>
                    <a:cubicBezTo>
                      <a:pt x="8301" y="6325"/>
                      <a:pt x="8335" y="6007"/>
                      <a:pt x="8099" y="5767"/>
                    </a:cubicBezTo>
                    <a:cubicBezTo>
                      <a:pt x="7998" y="5668"/>
                      <a:pt x="7867" y="5619"/>
                      <a:pt x="7736" y="5619"/>
                    </a:cubicBezTo>
                    <a:cubicBezTo>
                      <a:pt x="7606" y="5619"/>
                      <a:pt x="7476" y="5668"/>
                      <a:pt x="7377" y="5767"/>
                    </a:cubicBezTo>
                    <a:lnTo>
                      <a:pt x="4817" y="8327"/>
                    </a:lnTo>
                    <a:lnTo>
                      <a:pt x="3725" y="7230"/>
                    </a:lnTo>
                    <a:lnTo>
                      <a:pt x="9331" y="1624"/>
                    </a:lnTo>
                    <a:lnTo>
                      <a:pt x="11082" y="1109"/>
                    </a:lnTo>
                    <a:close/>
                    <a:moveTo>
                      <a:pt x="7740" y="6023"/>
                    </a:moveTo>
                    <a:cubicBezTo>
                      <a:pt x="7835" y="6023"/>
                      <a:pt x="7916" y="6149"/>
                      <a:pt x="7825" y="6234"/>
                    </a:cubicBezTo>
                    <a:lnTo>
                      <a:pt x="7820" y="6234"/>
                    </a:lnTo>
                    <a:lnTo>
                      <a:pt x="5130" y="8923"/>
                    </a:lnTo>
                    <a:lnTo>
                      <a:pt x="3807" y="10246"/>
                    </a:lnTo>
                    <a:cubicBezTo>
                      <a:pt x="3780" y="10273"/>
                      <a:pt x="3750" y="10285"/>
                      <a:pt x="3722" y="10285"/>
                    </a:cubicBezTo>
                    <a:cubicBezTo>
                      <a:pt x="3628" y="10285"/>
                      <a:pt x="3549" y="10163"/>
                      <a:pt x="3634" y="10078"/>
                    </a:cubicBezTo>
                    <a:lnTo>
                      <a:pt x="7651" y="6065"/>
                    </a:lnTo>
                    <a:cubicBezTo>
                      <a:pt x="7679" y="6035"/>
                      <a:pt x="7710" y="6023"/>
                      <a:pt x="7740" y="6023"/>
                    </a:cubicBezTo>
                    <a:close/>
                    <a:moveTo>
                      <a:pt x="5274" y="9352"/>
                    </a:moveTo>
                    <a:lnTo>
                      <a:pt x="6371" y="10449"/>
                    </a:lnTo>
                    <a:lnTo>
                      <a:pt x="5967" y="10853"/>
                    </a:lnTo>
                    <a:cubicBezTo>
                      <a:pt x="5962" y="10855"/>
                      <a:pt x="5958" y="10856"/>
                      <a:pt x="5953" y="10856"/>
                    </a:cubicBezTo>
                    <a:cubicBezTo>
                      <a:pt x="5949" y="10856"/>
                      <a:pt x="5946" y="10855"/>
                      <a:pt x="5943" y="10853"/>
                    </a:cubicBezTo>
                    <a:lnTo>
                      <a:pt x="4856" y="9770"/>
                    </a:lnTo>
                    <a:lnTo>
                      <a:pt x="5274" y="9352"/>
                    </a:lnTo>
                    <a:close/>
                    <a:moveTo>
                      <a:pt x="4572" y="10054"/>
                    </a:moveTo>
                    <a:lnTo>
                      <a:pt x="5140" y="10622"/>
                    </a:lnTo>
                    <a:lnTo>
                      <a:pt x="4644" y="11117"/>
                    </a:lnTo>
                    <a:cubicBezTo>
                      <a:pt x="4625" y="11137"/>
                      <a:pt x="4601" y="11146"/>
                      <a:pt x="4577" y="11146"/>
                    </a:cubicBezTo>
                    <a:cubicBezTo>
                      <a:pt x="4553" y="11146"/>
                      <a:pt x="4529" y="11137"/>
                      <a:pt x="4509" y="11117"/>
                    </a:cubicBezTo>
                    <a:lnTo>
                      <a:pt x="3999" y="10607"/>
                    </a:lnTo>
                    <a:cubicBezTo>
                      <a:pt x="4033" y="10588"/>
                      <a:pt x="4057" y="10569"/>
                      <a:pt x="4086" y="10540"/>
                    </a:cubicBezTo>
                    <a:lnTo>
                      <a:pt x="4572" y="10054"/>
                    </a:lnTo>
                    <a:close/>
                    <a:moveTo>
                      <a:pt x="13493" y="1"/>
                    </a:moveTo>
                    <a:cubicBezTo>
                      <a:pt x="13457" y="1"/>
                      <a:pt x="13420" y="6"/>
                      <a:pt x="13382" y="17"/>
                    </a:cubicBezTo>
                    <a:lnTo>
                      <a:pt x="9167" y="1249"/>
                    </a:lnTo>
                    <a:cubicBezTo>
                      <a:pt x="9133" y="1258"/>
                      <a:pt x="9105" y="1277"/>
                      <a:pt x="9080" y="1301"/>
                    </a:cubicBezTo>
                    <a:lnTo>
                      <a:pt x="6266" y="4116"/>
                    </a:lnTo>
                    <a:lnTo>
                      <a:pt x="5005" y="4222"/>
                    </a:lnTo>
                    <a:cubicBezTo>
                      <a:pt x="3215" y="4376"/>
                      <a:pt x="1540" y="5156"/>
                      <a:pt x="270" y="6426"/>
                    </a:cubicBezTo>
                    <a:cubicBezTo>
                      <a:pt x="1" y="6691"/>
                      <a:pt x="169" y="7148"/>
                      <a:pt x="544" y="7181"/>
                    </a:cubicBezTo>
                    <a:lnTo>
                      <a:pt x="2989" y="7398"/>
                    </a:lnTo>
                    <a:lnTo>
                      <a:pt x="2734" y="7648"/>
                    </a:lnTo>
                    <a:cubicBezTo>
                      <a:pt x="2580" y="7807"/>
                      <a:pt x="2580" y="8062"/>
                      <a:pt x="2734" y="8221"/>
                    </a:cubicBezTo>
                    <a:lnTo>
                      <a:pt x="2979" y="8461"/>
                    </a:lnTo>
                    <a:lnTo>
                      <a:pt x="2484" y="8962"/>
                    </a:lnTo>
                    <a:cubicBezTo>
                      <a:pt x="2291" y="9154"/>
                      <a:pt x="2291" y="9467"/>
                      <a:pt x="2484" y="9664"/>
                    </a:cubicBezTo>
                    <a:lnTo>
                      <a:pt x="4225" y="11406"/>
                    </a:lnTo>
                    <a:cubicBezTo>
                      <a:pt x="4322" y="11502"/>
                      <a:pt x="4449" y="11550"/>
                      <a:pt x="4577" y="11550"/>
                    </a:cubicBezTo>
                    <a:cubicBezTo>
                      <a:pt x="4704" y="11550"/>
                      <a:pt x="4832" y="11502"/>
                      <a:pt x="4928" y="11406"/>
                    </a:cubicBezTo>
                    <a:lnTo>
                      <a:pt x="5424" y="10906"/>
                    </a:lnTo>
                    <a:lnTo>
                      <a:pt x="5655" y="11141"/>
                    </a:lnTo>
                    <a:cubicBezTo>
                      <a:pt x="5739" y="11223"/>
                      <a:pt x="5847" y="11264"/>
                      <a:pt x="5955" y="11264"/>
                    </a:cubicBezTo>
                    <a:cubicBezTo>
                      <a:pt x="6062" y="11264"/>
                      <a:pt x="6169" y="11223"/>
                      <a:pt x="6251" y="11141"/>
                    </a:cubicBezTo>
                    <a:lnTo>
                      <a:pt x="6492" y="10901"/>
                    </a:lnTo>
                    <a:lnTo>
                      <a:pt x="6708" y="13345"/>
                    </a:lnTo>
                    <a:cubicBezTo>
                      <a:pt x="6727" y="13594"/>
                      <a:pt x="6934" y="13749"/>
                      <a:pt x="7150" y="13749"/>
                    </a:cubicBezTo>
                    <a:cubicBezTo>
                      <a:pt x="7260" y="13749"/>
                      <a:pt x="7373" y="13709"/>
                      <a:pt x="7464" y="13620"/>
                    </a:cubicBezTo>
                    <a:cubicBezTo>
                      <a:pt x="8238" y="12845"/>
                      <a:pt x="8840" y="11907"/>
                      <a:pt x="9215" y="10877"/>
                    </a:cubicBezTo>
                    <a:cubicBezTo>
                      <a:pt x="9282" y="10714"/>
                      <a:pt x="9151" y="10597"/>
                      <a:pt x="9024" y="10597"/>
                    </a:cubicBezTo>
                    <a:cubicBezTo>
                      <a:pt x="8948" y="10597"/>
                      <a:pt x="8872" y="10638"/>
                      <a:pt x="8840" y="10737"/>
                    </a:cubicBezTo>
                    <a:cubicBezTo>
                      <a:pt x="8479" y="11714"/>
                      <a:pt x="7911" y="12599"/>
                      <a:pt x="7175" y="13331"/>
                    </a:cubicBezTo>
                    <a:cubicBezTo>
                      <a:pt x="7167" y="13339"/>
                      <a:pt x="7156" y="13343"/>
                      <a:pt x="7146" y="13343"/>
                    </a:cubicBezTo>
                    <a:cubicBezTo>
                      <a:pt x="7126" y="13343"/>
                      <a:pt x="7108" y="13329"/>
                      <a:pt x="7108" y="13307"/>
                    </a:cubicBezTo>
                    <a:lnTo>
                      <a:pt x="6867" y="10526"/>
                    </a:lnTo>
                    <a:lnTo>
                      <a:pt x="9331" y="8057"/>
                    </a:lnTo>
                    <a:lnTo>
                      <a:pt x="9331" y="8057"/>
                    </a:lnTo>
                    <a:cubicBezTo>
                      <a:pt x="9249" y="9053"/>
                      <a:pt x="9230" y="9318"/>
                      <a:pt x="9114" y="9823"/>
                    </a:cubicBezTo>
                    <a:cubicBezTo>
                      <a:pt x="9069" y="9980"/>
                      <a:pt x="9192" y="10078"/>
                      <a:pt x="9312" y="10078"/>
                    </a:cubicBezTo>
                    <a:cubicBezTo>
                      <a:pt x="9399" y="10078"/>
                      <a:pt x="9484" y="10027"/>
                      <a:pt x="9504" y="9910"/>
                    </a:cubicBezTo>
                    <a:cubicBezTo>
                      <a:pt x="9643" y="9294"/>
                      <a:pt x="9658" y="9000"/>
                      <a:pt x="9773" y="7614"/>
                    </a:cubicBezTo>
                    <a:lnTo>
                      <a:pt x="12583" y="4804"/>
                    </a:lnTo>
                    <a:cubicBezTo>
                      <a:pt x="12607" y="4780"/>
                      <a:pt x="12627" y="4747"/>
                      <a:pt x="12636" y="4718"/>
                    </a:cubicBezTo>
                    <a:lnTo>
                      <a:pt x="13195" y="2803"/>
                    </a:lnTo>
                    <a:lnTo>
                      <a:pt x="13868" y="503"/>
                    </a:lnTo>
                    <a:cubicBezTo>
                      <a:pt x="13940" y="242"/>
                      <a:pt x="13740" y="1"/>
                      <a:pt x="134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74"/>
              <p:cNvSpPr/>
              <p:nvPr/>
            </p:nvSpPr>
            <p:spPr>
              <a:xfrm>
                <a:off x="1961757" y="4373517"/>
                <a:ext cx="84846" cy="67746"/>
              </a:xfrm>
              <a:custGeom>
                <a:rect b="b" l="l" r="r" t="t"/>
                <a:pathLst>
                  <a:path extrusionOk="0" h="2583" w="3235">
                    <a:moveTo>
                      <a:pt x="973" y="1"/>
                    </a:moveTo>
                    <a:cubicBezTo>
                      <a:pt x="947" y="1"/>
                      <a:pt x="920" y="6"/>
                      <a:pt x="891" y="17"/>
                    </a:cubicBezTo>
                    <a:cubicBezTo>
                      <a:pt x="314" y="277"/>
                      <a:pt x="1" y="903"/>
                      <a:pt x="131" y="1523"/>
                    </a:cubicBezTo>
                    <a:cubicBezTo>
                      <a:pt x="265" y="2139"/>
                      <a:pt x="809" y="2582"/>
                      <a:pt x="1444" y="2582"/>
                    </a:cubicBezTo>
                    <a:cubicBezTo>
                      <a:pt x="2638" y="2582"/>
                      <a:pt x="3234" y="1134"/>
                      <a:pt x="2392" y="292"/>
                    </a:cubicBezTo>
                    <a:cubicBezTo>
                      <a:pt x="2277" y="176"/>
                      <a:pt x="2147" y="85"/>
                      <a:pt x="1998" y="17"/>
                    </a:cubicBezTo>
                    <a:cubicBezTo>
                      <a:pt x="1969" y="6"/>
                      <a:pt x="1941" y="1"/>
                      <a:pt x="1915" y="1"/>
                    </a:cubicBezTo>
                    <a:cubicBezTo>
                      <a:pt x="1725" y="1"/>
                      <a:pt x="1626" y="281"/>
                      <a:pt x="1829" y="383"/>
                    </a:cubicBezTo>
                    <a:cubicBezTo>
                      <a:pt x="2233" y="566"/>
                      <a:pt x="2455" y="1004"/>
                      <a:pt x="2363" y="1437"/>
                    </a:cubicBezTo>
                    <a:cubicBezTo>
                      <a:pt x="2267" y="1870"/>
                      <a:pt x="1887" y="2178"/>
                      <a:pt x="1444" y="2178"/>
                    </a:cubicBezTo>
                    <a:cubicBezTo>
                      <a:pt x="1002" y="2178"/>
                      <a:pt x="617" y="1870"/>
                      <a:pt x="525" y="1437"/>
                    </a:cubicBezTo>
                    <a:cubicBezTo>
                      <a:pt x="434" y="1004"/>
                      <a:pt x="655" y="566"/>
                      <a:pt x="1059" y="383"/>
                    </a:cubicBezTo>
                    <a:cubicBezTo>
                      <a:pt x="1263" y="281"/>
                      <a:pt x="116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9943" name="Google Shape;19943;p74"/>
          <p:cNvGrpSpPr/>
          <p:nvPr/>
        </p:nvGrpSpPr>
        <p:grpSpPr>
          <a:xfrm>
            <a:off x="2775417" y="4231037"/>
            <a:ext cx="181002" cy="405184"/>
            <a:chOff x="2775386" y="4332051"/>
            <a:chExt cx="135806" cy="304055"/>
          </a:xfrm>
        </p:grpSpPr>
        <p:sp>
          <p:nvSpPr>
            <p:cNvPr id="19944" name="Google Shape;19944;p74"/>
            <p:cNvSpPr/>
            <p:nvPr/>
          </p:nvSpPr>
          <p:spPr>
            <a:xfrm>
              <a:off x="2781314" y="4336484"/>
              <a:ext cx="123820" cy="123820"/>
            </a:xfrm>
            <a:custGeom>
              <a:rect b="b" l="l" r="r" t="t"/>
              <a:pathLst>
                <a:path extrusionOk="0" h="4721" w="4721">
                  <a:moveTo>
                    <a:pt x="2363" y="0"/>
                  </a:moveTo>
                  <a:cubicBezTo>
                    <a:pt x="1059" y="0"/>
                    <a:pt x="0" y="1054"/>
                    <a:pt x="0" y="2358"/>
                  </a:cubicBezTo>
                  <a:cubicBezTo>
                    <a:pt x="0" y="3662"/>
                    <a:pt x="1059" y="4721"/>
                    <a:pt x="2363" y="4721"/>
                  </a:cubicBezTo>
                  <a:cubicBezTo>
                    <a:pt x="3662" y="4721"/>
                    <a:pt x="4721" y="3662"/>
                    <a:pt x="4721" y="2358"/>
                  </a:cubicBezTo>
                  <a:cubicBezTo>
                    <a:pt x="4721" y="1054"/>
                    <a:pt x="3662" y="0"/>
                    <a:pt x="236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5" name="Google Shape;19945;p74"/>
            <p:cNvSpPr/>
            <p:nvPr/>
          </p:nvSpPr>
          <p:spPr>
            <a:xfrm>
              <a:off x="2795581" y="4350751"/>
              <a:ext cx="95285" cy="95180"/>
            </a:xfrm>
            <a:custGeom>
              <a:rect b="b" l="l" r="r" t="t"/>
              <a:pathLst>
                <a:path extrusionOk="0" h="3629" w="3633">
                  <a:moveTo>
                    <a:pt x="1819" y="0"/>
                  </a:moveTo>
                  <a:cubicBezTo>
                    <a:pt x="813" y="0"/>
                    <a:pt x="0" y="813"/>
                    <a:pt x="0" y="1814"/>
                  </a:cubicBezTo>
                  <a:cubicBezTo>
                    <a:pt x="0" y="2815"/>
                    <a:pt x="813" y="3628"/>
                    <a:pt x="1819" y="3628"/>
                  </a:cubicBezTo>
                  <a:cubicBezTo>
                    <a:pt x="2820" y="3628"/>
                    <a:pt x="3633" y="2815"/>
                    <a:pt x="3633" y="1814"/>
                  </a:cubicBezTo>
                  <a:cubicBezTo>
                    <a:pt x="3633" y="813"/>
                    <a:pt x="2820" y="0"/>
                    <a:pt x="1819" y="0"/>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6" name="Google Shape;19946;p74"/>
            <p:cNvSpPr/>
            <p:nvPr/>
          </p:nvSpPr>
          <p:spPr>
            <a:xfrm>
              <a:off x="2795686" y="4555431"/>
              <a:ext cx="95180" cy="76138"/>
            </a:xfrm>
            <a:custGeom>
              <a:rect b="b" l="l" r="r" t="t"/>
              <a:pathLst>
                <a:path extrusionOk="0" h="2903" w="3629">
                  <a:moveTo>
                    <a:pt x="1" y="1"/>
                  </a:moveTo>
                  <a:lnTo>
                    <a:pt x="362" y="2902"/>
                  </a:lnTo>
                  <a:lnTo>
                    <a:pt x="3263" y="2902"/>
                  </a:lnTo>
                  <a:lnTo>
                    <a:pt x="3629" y="1"/>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74"/>
            <p:cNvSpPr/>
            <p:nvPr/>
          </p:nvSpPr>
          <p:spPr>
            <a:xfrm>
              <a:off x="2781314" y="4536390"/>
              <a:ext cx="123820" cy="19067"/>
            </a:xfrm>
            <a:custGeom>
              <a:rect b="b" l="l" r="r" t="t"/>
              <a:pathLst>
                <a:path extrusionOk="0" h="727" w="4721">
                  <a:moveTo>
                    <a:pt x="0" y="0"/>
                  </a:moveTo>
                  <a:lnTo>
                    <a:pt x="0" y="727"/>
                  </a:lnTo>
                  <a:lnTo>
                    <a:pt x="4721" y="727"/>
                  </a:lnTo>
                  <a:lnTo>
                    <a:pt x="4721" y="0"/>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74"/>
            <p:cNvSpPr/>
            <p:nvPr/>
          </p:nvSpPr>
          <p:spPr>
            <a:xfrm>
              <a:off x="2798598" y="4579167"/>
              <a:ext cx="89252" cy="28667"/>
            </a:xfrm>
            <a:custGeom>
              <a:rect b="b" l="l" r="r" t="t"/>
              <a:pathLst>
                <a:path extrusionOk="0" h="1093" w="3403">
                  <a:moveTo>
                    <a:pt x="0" y="0"/>
                  </a:moveTo>
                  <a:lnTo>
                    <a:pt x="135" y="1093"/>
                  </a:lnTo>
                  <a:lnTo>
                    <a:pt x="3268" y="1093"/>
                  </a:lnTo>
                  <a:lnTo>
                    <a:pt x="3402" y="0"/>
                  </a:lnTo>
                  <a:close/>
                </a:path>
              </a:pathLst>
            </a:custGeom>
            <a:solidFill>
              <a:srgbClr val="F0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74"/>
            <p:cNvSpPr/>
            <p:nvPr/>
          </p:nvSpPr>
          <p:spPr>
            <a:xfrm>
              <a:off x="2795581" y="4555431"/>
              <a:ext cx="95285" cy="76138"/>
            </a:xfrm>
            <a:custGeom>
              <a:rect b="b" l="l" r="r" t="t"/>
              <a:pathLst>
                <a:path extrusionOk="0" h="2903" w="3633">
                  <a:moveTo>
                    <a:pt x="0" y="1"/>
                  </a:moveTo>
                  <a:lnTo>
                    <a:pt x="361" y="2902"/>
                  </a:lnTo>
                  <a:lnTo>
                    <a:pt x="909" y="2902"/>
                  </a:lnTo>
                  <a:lnTo>
                    <a:pt x="640" y="751"/>
                  </a:lnTo>
                  <a:cubicBezTo>
                    <a:pt x="626" y="641"/>
                    <a:pt x="707" y="544"/>
                    <a:pt x="818" y="544"/>
                  </a:cubicBezTo>
                  <a:lnTo>
                    <a:pt x="3566" y="544"/>
                  </a:lnTo>
                  <a:lnTo>
                    <a:pt x="3633" y="1"/>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74"/>
            <p:cNvSpPr/>
            <p:nvPr/>
          </p:nvSpPr>
          <p:spPr>
            <a:xfrm>
              <a:off x="2798598" y="4579167"/>
              <a:ext cx="17940" cy="28667"/>
            </a:xfrm>
            <a:custGeom>
              <a:rect b="b" l="l" r="r" t="t"/>
              <a:pathLst>
                <a:path extrusionOk="0" h="1093" w="684">
                  <a:moveTo>
                    <a:pt x="0" y="0"/>
                  </a:moveTo>
                  <a:lnTo>
                    <a:pt x="135" y="1093"/>
                  </a:lnTo>
                  <a:lnTo>
                    <a:pt x="684" y="1093"/>
                  </a:lnTo>
                  <a:lnTo>
                    <a:pt x="544" y="0"/>
                  </a:lnTo>
                  <a:close/>
                </a:path>
              </a:pathLst>
            </a:custGeom>
            <a:solidFill>
              <a:srgbClr val="DA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74"/>
            <p:cNvSpPr/>
            <p:nvPr/>
          </p:nvSpPr>
          <p:spPr>
            <a:xfrm>
              <a:off x="2788500"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74"/>
            <p:cNvSpPr/>
            <p:nvPr/>
          </p:nvSpPr>
          <p:spPr>
            <a:xfrm>
              <a:off x="2779792" y="4493586"/>
              <a:ext cx="53924" cy="18962"/>
            </a:xfrm>
            <a:custGeom>
              <a:rect b="b" l="l" r="r" t="t"/>
              <a:pathLst>
                <a:path extrusionOk="0" h="723" w="2056">
                  <a:moveTo>
                    <a:pt x="1" y="1"/>
                  </a:moveTo>
                  <a:cubicBezTo>
                    <a:pt x="155" y="434"/>
                    <a:pt x="568" y="723"/>
                    <a:pt x="1030" y="723"/>
                  </a:cubicBezTo>
                  <a:cubicBezTo>
                    <a:pt x="1492" y="723"/>
                    <a:pt x="1901" y="434"/>
                    <a:pt x="205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74"/>
            <p:cNvSpPr/>
            <p:nvPr/>
          </p:nvSpPr>
          <p:spPr>
            <a:xfrm>
              <a:off x="2861439" y="4474545"/>
              <a:ext cx="45216" cy="39236"/>
            </a:xfrm>
            <a:custGeom>
              <a:rect b="b" l="l" r="r" t="t"/>
              <a:pathLst>
                <a:path extrusionOk="0" h="1496" w="1724">
                  <a:moveTo>
                    <a:pt x="698" y="0"/>
                  </a:moveTo>
                  <a:cubicBezTo>
                    <a:pt x="111" y="207"/>
                    <a:pt x="1" y="992"/>
                    <a:pt x="511" y="1352"/>
                  </a:cubicBezTo>
                  <a:cubicBezTo>
                    <a:pt x="650" y="1451"/>
                    <a:pt x="803" y="1495"/>
                    <a:pt x="952" y="1495"/>
                  </a:cubicBezTo>
                  <a:cubicBezTo>
                    <a:pt x="1351" y="1495"/>
                    <a:pt x="1723" y="1179"/>
                    <a:pt x="1723" y="727"/>
                  </a:cubicBezTo>
                  <a:cubicBezTo>
                    <a:pt x="1569" y="289"/>
                    <a:pt x="1160" y="0"/>
                    <a:pt x="698"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74"/>
            <p:cNvSpPr/>
            <p:nvPr/>
          </p:nvSpPr>
          <p:spPr>
            <a:xfrm>
              <a:off x="2852862" y="4493586"/>
              <a:ext cx="53793" cy="18962"/>
            </a:xfrm>
            <a:custGeom>
              <a:rect b="b" l="l" r="r" t="t"/>
              <a:pathLst>
                <a:path extrusionOk="0" h="723" w="2051">
                  <a:moveTo>
                    <a:pt x="1" y="1"/>
                  </a:moveTo>
                  <a:cubicBezTo>
                    <a:pt x="155" y="434"/>
                    <a:pt x="564" y="723"/>
                    <a:pt x="1025" y="723"/>
                  </a:cubicBezTo>
                  <a:cubicBezTo>
                    <a:pt x="1487" y="723"/>
                    <a:pt x="1896" y="434"/>
                    <a:pt x="20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5" name="Google Shape;19955;p74"/>
            <p:cNvSpPr/>
            <p:nvPr/>
          </p:nvSpPr>
          <p:spPr>
            <a:xfrm>
              <a:off x="2820183" y="4346293"/>
              <a:ext cx="47839" cy="104071"/>
            </a:xfrm>
            <a:custGeom>
              <a:rect b="b" l="l" r="r" t="t"/>
              <a:pathLst>
                <a:path extrusionOk="0" h="3968" w="1824">
                  <a:moveTo>
                    <a:pt x="912" y="0"/>
                  </a:moveTo>
                  <a:cubicBezTo>
                    <a:pt x="827" y="0"/>
                    <a:pt x="741" y="57"/>
                    <a:pt x="741" y="170"/>
                  </a:cubicBezTo>
                  <a:lnTo>
                    <a:pt x="741" y="550"/>
                  </a:lnTo>
                  <a:cubicBezTo>
                    <a:pt x="318" y="593"/>
                    <a:pt x="0" y="959"/>
                    <a:pt x="20" y="1387"/>
                  </a:cubicBezTo>
                  <a:cubicBezTo>
                    <a:pt x="39" y="1816"/>
                    <a:pt x="395" y="2152"/>
                    <a:pt x="823" y="2157"/>
                  </a:cubicBezTo>
                  <a:lnTo>
                    <a:pt x="1001" y="2157"/>
                  </a:lnTo>
                  <a:cubicBezTo>
                    <a:pt x="1256" y="2157"/>
                    <a:pt x="1468" y="2364"/>
                    <a:pt x="1468" y="2619"/>
                  </a:cubicBezTo>
                  <a:cubicBezTo>
                    <a:pt x="1468" y="2874"/>
                    <a:pt x="1256" y="3086"/>
                    <a:pt x="1001" y="3086"/>
                  </a:cubicBezTo>
                  <a:lnTo>
                    <a:pt x="727" y="3086"/>
                  </a:lnTo>
                  <a:cubicBezTo>
                    <a:pt x="525" y="3086"/>
                    <a:pt x="356" y="2918"/>
                    <a:pt x="356" y="2711"/>
                  </a:cubicBezTo>
                  <a:cubicBezTo>
                    <a:pt x="356" y="2598"/>
                    <a:pt x="271" y="2541"/>
                    <a:pt x="186" y="2541"/>
                  </a:cubicBezTo>
                  <a:cubicBezTo>
                    <a:pt x="100" y="2541"/>
                    <a:pt x="15" y="2598"/>
                    <a:pt x="15" y="2711"/>
                  </a:cubicBezTo>
                  <a:cubicBezTo>
                    <a:pt x="15" y="3105"/>
                    <a:pt x="337" y="3423"/>
                    <a:pt x="727" y="3428"/>
                  </a:cubicBezTo>
                  <a:lnTo>
                    <a:pt x="741" y="3428"/>
                  </a:lnTo>
                  <a:lnTo>
                    <a:pt x="741" y="3798"/>
                  </a:lnTo>
                  <a:cubicBezTo>
                    <a:pt x="741" y="3911"/>
                    <a:pt x="827" y="3968"/>
                    <a:pt x="912" y="3968"/>
                  </a:cubicBezTo>
                  <a:cubicBezTo>
                    <a:pt x="998" y="3968"/>
                    <a:pt x="1083" y="3911"/>
                    <a:pt x="1083" y="3798"/>
                  </a:cubicBezTo>
                  <a:lnTo>
                    <a:pt x="1083" y="3423"/>
                  </a:lnTo>
                  <a:cubicBezTo>
                    <a:pt x="1506" y="3379"/>
                    <a:pt x="1824" y="3009"/>
                    <a:pt x="1805" y="2581"/>
                  </a:cubicBezTo>
                  <a:cubicBezTo>
                    <a:pt x="1781" y="2152"/>
                    <a:pt x="1429" y="1816"/>
                    <a:pt x="1001" y="1816"/>
                  </a:cubicBezTo>
                  <a:lnTo>
                    <a:pt x="823" y="1816"/>
                  </a:lnTo>
                  <a:cubicBezTo>
                    <a:pt x="563" y="1816"/>
                    <a:pt x="356" y="1604"/>
                    <a:pt x="356" y="1349"/>
                  </a:cubicBezTo>
                  <a:cubicBezTo>
                    <a:pt x="356" y="1094"/>
                    <a:pt x="563" y="887"/>
                    <a:pt x="823" y="887"/>
                  </a:cubicBezTo>
                  <a:lnTo>
                    <a:pt x="1093" y="887"/>
                  </a:lnTo>
                  <a:cubicBezTo>
                    <a:pt x="1299" y="887"/>
                    <a:pt x="1468" y="1051"/>
                    <a:pt x="1468" y="1257"/>
                  </a:cubicBezTo>
                  <a:lnTo>
                    <a:pt x="1468" y="1440"/>
                  </a:lnTo>
                  <a:cubicBezTo>
                    <a:pt x="1468" y="1553"/>
                    <a:pt x="1553" y="1610"/>
                    <a:pt x="1639" y="1610"/>
                  </a:cubicBezTo>
                  <a:cubicBezTo>
                    <a:pt x="1724" y="1610"/>
                    <a:pt x="1810" y="1553"/>
                    <a:pt x="1810" y="1440"/>
                  </a:cubicBezTo>
                  <a:lnTo>
                    <a:pt x="1810" y="1257"/>
                  </a:lnTo>
                  <a:cubicBezTo>
                    <a:pt x="1810" y="863"/>
                    <a:pt x="1487" y="545"/>
                    <a:pt x="1093" y="545"/>
                  </a:cubicBezTo>
                  <a:lnTo>
                    <a:pt x="1083" y="545"/>
                  </a:lnTo>
                  <a:lnTo>
                    <a:pt x="1083" y="170"/>
                  </a:lnTo>
                  <a:cubicBezTo>
                    <a:pt x="1083" y="57"/>
                    <a:pt x="998" y="0"/>
                    <a:pt x="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6" name="Google Shape;19956;p74"/>
            <p:cNvSpPr/>
            <p:nvPr/>
          </p:nvSpPr>
          <p:spPr>
            <a:xfrm>
              <a:off x="2775753" y="4332051"/>
              <a:ext cx="134940" cy="304055"/>
            </a:xfrm>
            <a:custGeom>
              <a:rect b="b" l="l" r="r" t="t"/>
              <a:pathLst>
                <a:path extrusionOk="0" h="11593" w="5145">
                  <a:moveTo>
                    <a:pt x="2577" y="338"/>
                  </a:moveTo>
                  <a:cubicBezTo>
                    <a:pt x="3145" y="338"/>
                    <a:pt x="3702" y="560"/>
                    <a:pt x="4119" y="978"/>
                  </a:cubicBezTo>
                  <a:cubicBezTo>
                    <a:pt x="4750" y="1608"/>
                    <a:pt x="4937" y="2546"/>
                    <a:pt x="4596" y="3364"/>
                  </a:cubicBezTo>
                  <a:cubicBezTo>
                    <a:pt x="4259" y="4182"/>
                    <a:pt x="3460" y="4716"/>
                    <a:pt x="2575" y="4716"/>
                  </a:cubicBezTo>
                  <a:cubicBezTo>
                    <a:pt x="1367" y="4716"/>
                    <a:pt x="385" y="3735"/>
                    <a:pt x="385" y="2527"/>
                  </a:cubicBezTo>
                  <a:cubicBezTo>
                    <a:pt x="385" y="1642"/>
                    <a:pt x="920" y="843"/>
                    <a:pt x="1738" y="506"/>
                  </a:cubicBezTo>
                  <a:cubicBezTo>
                    <a:pt x="2009" y="393"/>
                    <a:pt x="2294" y="338"/>
                    <a:pt x="2577" y="338"/>
                  </a:cubicBezTo>
                  <a:close/>
                  <a:moveTo>
                    <a:pt x="4764" y="7959"/>
                  </a:moveTo>
                  <a:lnTo>
                    <a:pt x="4764" y="8344"/>
                  </a:lnTo>
                  <a:lnTo>
                    <a:pt x="4014" y="8344"/>
                  </a:lnTo>
                  <a:cubicBezTo>
                    <a:pt x="3787" y="8344"/>
                    <a:pt x="3787" y="8686"/>
                    <a:pt x="4014" y="8686"/>
                  </a:cubicBezTo>
                  <a:lnTo>
                    <a:pt x="4196" y="8686"/>
                  </a:lnTo>
                  <a:lnTo>
                    <a:pt x="4124" y="9254"/>
                  </a:lnTo>
                  <a:lnTo>
                    <a:pt x="1021" y="9254"/>
                  </a:lnTo>
                  <a:lnTo>
                    <a:pt x="953" y="8686"/>
                  </a:lnTo>
                  <a:lnTo>
                    <a:pt x="3215" y="8686"/>
                  </a:lnTo>
                  <a:cubicBezTo>
                    <a:pt x="3446" y="8686"/>
                    <a:pt x="3446" y="8344"/>
                    <a:pt x="3215" y="8344"/>
                  </a:cubicBezTo>
                  <a:lnTo>
                    <a:pt x="385" y="8344"/>
                  </a:lnTo>
                  <a:lnTo>
                    <a:pt x="385" y="7959"/>
                  </a:lnTo>
                  <a:close/>
                  <a:moveTo>
                    <a:pt x="4081" y="9595"/>
                  </a:moveTo>
                  <a:lnTo>
                    <a:pt x="3989" y="10341"/>
                  </a:lnTo>
                  <a:lnTo>
                    <a:pt x="1160" y="10341"/>
                  </a:lnTo>
                  <a:lnTo>
                    <a:pt x="1064" y="9595"/>
                  </a:lnTo>
                  <a:close/>
                  <a:moveTo>
                    <a:pt x="3946" y="10683"/>
                  </a:moveTo>
                  <a:lnTo>
                    <a:pt x="3874" y="11251"/>
                  </a:lnTo>
                  <a:lnTo>
                    <a:pt x="1271" y="11251"/>
                  </a:lnTo>
                  <a:lnTo>
                    <a:pt x="1199" y="10683"/>
                  </a:lnTo>
                  <a:close/>
                  <a:moveTo>
                    <a:pt x="2575" y="1"/>
                  </a:moveTo>
                  <a:cubicBezTo>
                    <a:pt x="1208" y="1"/>
                    <a:pt x="92" y="1079"/>
                    <a:pt x="44" y="2445"/>
                  </a:cubicBezTo>
                  <a:cubicBezTo>
                    <a:pt x="1" y="3807"/>
                    <a:pt x="1040" y="4962"/>
                    <a:pt x="2402" y="5053"/>
                  </a:cubicBezTo>
                  <a:lnTo>
                    <a:pt x="2402" y="7623"/>
                  </a:lnTo>
                  <a:lnTo>
                    <a:pt x="212" y="7623"/>
                  </a:lnTo>
                  <a:cubicBezTo>
                    <a:pt x="121" y="7623"/>
                    <a:pt x="44" y="7695"/>
                    <a:pt x="44" y="7791"/>
                  </a:cubicBezTo>
                  <a:lnTo>
                    <a:pt x="44" y="8518"/>
                  </a:lnTo>
                  <a:cubicBezTo>
                    <a:pt x="44" y="8609"/>
                    <a:pt x="121" y="8686"/>
                    <a:pt x="212" y="8686"/>
                  </a:cubicBezTo>
                  <a:lnTo>
                    <a:pt x="607" y="8686"/>
                  </a:lnTo>
                  <a:lnTo>
                    <a:pt x="953" y="11443"/>
                  </a:lnTo>
                  <a:cubicBezTo>
                    <a:pt x="963" y="11525"/>
                    <a:pt x="1035" y="11592"/>
                    <a:pt x="1122" y="11592"/>
                  </a:cubicBezTo>
                  <a:lnTo>
                    <a:pt x="4028" y="11592"/>
                  </a:lnTo>
                  <a:cubicBezTo>
                    <a:pt x="4110" y="11592"/>
                    <a:pt x="4182" y="11525"/>
                    <a:pt x="4196" y="11443"/>
                  </a:cubicBezTo>
                  <a:lnTo>
                    <a:pt x="4538" y="8686"/>
                  </a:lnTo>
                  <a:lnTo>
                    <a:pt x="4933" y="8686"/>
                  </a:lnTo>
                  <a:cubicBezTo>
                    <a:pt x="5029" y="8686"/>
                    <a:pt x="5101" y="8609"/>
                    <a:pt x="5101" y="8518"/>
                  </a:cubicBezTo>
                  <a:lnTo>
                    <a:pt x="5101" y="7791"/>
                  </a:lnTo>
                  <a:cubicBezTo>
                    <a:pt x="5101" y="7695"/>
                    <a:pt x="5029" y="7623"/>
                    <a:pt x="4933" y="7623"/>
                  </a:cubicBezTo>
                  <a:lnTo>
                    <a:pt x="2743" y="7623"/>
                  </a:lnTo>
                  <a:lnTo>
                    <a:pt x="2743" y="5053"/>
                  </a:lnTo>
                  <a:cubicBezTo>
                    <a:pt x="4105" y="4962"/>
                    <a:pt x="5144" y="3807"/>
                    <a:pt x="5101" y="2445"/>
                  </a:cubicBezTo>
                  <a:cubicBezTo>
                    <a:pt x="5053" y="1079"/>
                    <a:pt x="393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74"/>
            <p:cNvSpPr/>
            <p:nvPr/>
          </p:nvSpPr>
          <p:spPr>
            <a:xfrm>
              <a:off x="2775386" y="4470034"/>
              <a:ext cx="62736" cy="47052"/>
            </a:xfrm>
            <a:custGeom>
              <a:rect b="b" l="l" r="r" t="t"/>
              <a:pathLst>
                <a:path extrusionOk="0" h="1794" w="2392">
                  <a:moveTo>
                    <a:pt x="1198" y="341"/>
                  </a:moveTo>
                  <a:cubicBezTo>
                    <a:pt x="1497" y="341"/>
                    <a:pt x="1771" y="485"/>
                    <a:pt x="1944" y="726"/>
                  </a:cubicBezTo>
                  <a:lnTo>
                    <a:pt x="448" y="726"/>
                  </a:lnTo>
                  <a:cubicBezTo>
                    <a:pt x="621" y="485"/>
                    <a:pt x="900" y="341"/>
                    <a:pt x="1198" y="341"/>
                  </a:cubicBezTo>
                  <a:close/>
                  <a:moveTo>
                    <a:pt x="1944" y="1067"/>
                  </a:moveTo>
                  <a:cubicBezTo>
                    <a:pt x="1771" y="1308"/>
                    <a:pt x="1497" y="1452"/>
                    <a:pt x="1198" y="1452"/>
                  </a:cubicBezTo>
                  <a:cubicBezTo>
                    <a:pt x="900" y="1452"/>
                    <a:pt x="621" y="1308"/>
                    <a:pt x="448" y="1067"/>
                  </a:cubicBezTo>
                  <a:close/>
                  <a:moveTo>
                    <a:pt x="1196" y="0"/>
                  </a:moveTo>
                  <a:cubicBezTo>
                    <a:pt x="701" y="0"/>
                    <a:pt x="207" y="281"/>
                    <a:pt x="10" y="841"/>
                  </a:cubicBezTo>
                  <a:cubicBezTo>
                    <a:pt x="0" y="875"/>
                    <a:pt x="0" y="918"/>
                    <a:pt x="10" y="952"/>
                  </a:cubicBezTo>
                  <a:cubicBezTo>
                    <a:pt x="188" y="1457"/>
                    <a:pt x="664" y="1789"/>
                    <a:pt x="1198" y="1794"/>
                  </a:cubicBezTo>
                  <a:cubicBezTo>
                    <a:pt x="1732" y="1789"/>
                    <a:pt x="2209" y="1452"/>
                    <a:pt x="2387" y="952"/>
                  </a:cubicBezTo>
                  <a:cubicBezTo>
                    <a:pt x="2387" y="942"/>
                    <a:pt x="2392" y="933"/>
                    <a:pt x="2392" y="928"/>
                  </a:cubicBezTo>
                  <a:cubicBezTo>
                    <a:pt x="2392" y="918"/>
                    <a:pt x="2392" y="909"/>
                    <a:pt x="2392" y="899"/>
                  </a:cubicBezTo>
                  <a:cubicBezTo>
                    <a:pt x="2392" y="889"/>
                    <a:pt x="2392" y="880"/>
                    <a:pt x="2392" y="875"/>
                  </a:cubicBezTo>
                  <a:lnTo>
                    <a:pt x="2392" y="865"/>
                  </a:lnTo>
                  <a:cubicBezTo>
                    <a:pt x="2392" y="856"/>
                    <a:pt x="2387" y="846"/>
                    <a:pt x="2387" y="841"/>
                  </a:cubicBezTo>
                  <a:cubicBezTo>
                    <a:pt x="2187" y="281"/>
                    <a:pt x="1691" y="0"/>
                    <a:pt x="1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74"/>
            <p:cNvSpPr/>
            <p:nvPr/>
          </p:nvSpPr>
          <p:spPr>
            <a:xfrm>
              <a:off x="2848194" y="4470034"/>
              <a:ext cx="62998" cy="47052"/>
            </a:xfrm>
            <a:custGeom>
              <a:rect b="b" l="l" r="r" t="t"/>
              <a:pathLst>
                <a:path extrusionOk="0" h="1794" w="2402">
                  <a:moveTo>
                    <a:pt x="1201" y="341"/>
                  </a:moveTo>
                  <a:cubicBezTo>
                    <a:pt x="1498" y="342"/>
                    <a:pt x="1776" y="486"/>
                    <a:pt x="1949" y="726"/>
                  </a:cubicBezTo>
                  <a:lnTo>
                    <a:pt x="453" y="726"/>
                  </a:lnTo>
                  <a:cubicBezTo>
                    <a:pt x="626" y="486"/>
                    <a:pt x="904" y="342"/>
                    <a:pt x="1201" y="341"/>
                  </a:cubicBezTo>
                  <a:close/>
                  <a:moveTo>
                    <a:pt x="1949" y="1067"/>
                  </a:moveTo>
                  <a:cubicBezTo>
                    <a:pt x="1776" y="1308"/>
                    <a:pt x="1502" y="1452"/>
                    <a:pt x="1203" y="1452"/>
                  </a:cubicBezTo>
                  <a:lnTo>
                    <a:pt x="1199" y="1452"/>
                  </a:lnTo>
                  <a:cubicBezTo>
                    <a:pt x="905" y="1452"/>
                    <a:pt x="626" y="1308"/>
                    <a:pt x="453" y="1067"/>
                  </a:cubicBezTo>
                  <a:close/>
                  <a:moveTo>
                    <a:pt x="1201" y="0"/>
                  </a:moveTo>
                  <a:cubicBezTo>
                    <a:pt x="707" y="0"/>
                    <a:pt x="212" y="281"/>
                    <a:pt x="15" y="841"/>
                  </a:cubicBezTo>
                  <a:cubicBezTo>
                    <a:pt x="0" y="875"/>
                    <a:pt x="0" y="918"/>
                    <a:pt x="15" y="952"/>
                  </a:cubicBezTo>
                  <a:cubicBezTo>
                    <a:pt x="193" y="1457"/>
                    <a:pt x="669" y="1794"/>
                    <a:pt x="1199" y="1794"/>
                  </a:cubicBezTo>
                  <a:cubicBezTo>
                    <a:pt x="1733" y="1794"/>
                    <a:pt x="2209" y="1457"/>
                    <a:pt x="2387" y="952"/>
                  </a:cubicBezTo>
                  <a:cubicBezTo>
                    <a:pt x="2402" y="918"/>
                    <a:pt x="2402" y="875"/>
                    <a:pt x="2387" y="841"/>
                  </a:cubicBezTo>
                  <a:cubicBezTo>
                    <a:pt x="2190" y="281"/>
                    <a:pt x="1695" y="0"/>
                    <a:pt x="1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9" name="Google Shape;19959;p74"/>
          <p:cNvGrpSpPr/>
          <p:nvPr/>
        </p:nvGrpSpPr>
        <p:grpSpPr>
          <a:xfrm>
            <a:off x="3097827" y="2440209"/>
            <a:ext cx="351239" cy="350609"/>
            <a:chOff x="3097827" y="2440209"/>
            <a:chExt cx="351239" cy="350609"/>
          </a:xfrm>
        </p:grpSpPr>
        <p:sp>
          <p:nvSpPr>
            <p:cNvPr id="19960" name="Google Shape;19960;p74"/>
            <p:cNvSpPr/>
            <p:nvPr/>
          </p:nvSpPr>
          <p:spPr>
            <a:xfrm>
              <a:off x="3158150" y="2478318"/>
              <a:ext cx="230592" cy="307308"/>
            </a:xfrm>
            <a:custGeom>
              <a:rect b="b" l="l" r="r" t="t"/>
              <a:pathLst>
                <a:path extrusionOk="0" h="11717" w="8792">
                  <a:moveTo>
                    <a:pt x="4393" y="0"/>
                  </a:moveTo>
                  <a:cubicBezTo>
                    <a:pt x="1968" y="0"/>
                    <a:pt x="0" y="1968"/>
                    <a:pt x="0" y="4394"/>
                  </a:cubicBezTo>
                  <a:cubicBezTo>
                    <a:pt x="0" y="8161"/>
                    <a:pt x="4393" y="11717"/>
                    <a:pt x="4393" y="11717"/>
                  </a:cubicBezTo>
                  <a:cubicBezTo>
                    <a:pt x="4393" y="11717"/>
                    <a:pt x="8791" y="8161"/>
                    <a:pt x="8791" y="4394"/>
                  </a:cubicBezTo>
                  <a:cubicBezTo>
                    <a:pt x="8791" y="1968"/>
                    <a:pt x="6823" y="0"/>
                    <a:pt x="439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74"/>
            <p:cNvSpPr/>
            <p:nvPr/>
          </p:nvSpPr>
          <p:spPr>
            <a:xfrm>
              <a:off x="3158150" y="2485504"/>
              <a:ext cx="132265" cy="300121"/>
            </a:xfrm>
            <a:custGeom>
              <a:rect b="b" l="l" r="r" t="t"/>
              <a:pathLst>
                <a:path extrusionOk="0" h="11443" w="5043">
                  <a:moveTo>
                    <a:pt x="2858" y="1"/>
                  </a:moveTo>
                  <a:lnTo>
                    <a:pt x="2858" y="1"/>
                  </a:lnTo>
                  <a:cubicBezTo>
                    <a:pt x="1141" y="645"/>
                    <a:pt x="0" y="2286"/>
                    <a:pt x="0" y="4120"/>
                  </a:cubicBezTo>
                  <a:cubicBezTo>
                    <a:pt x="0" y="7887"/>
                    <a:pt x="4393" y="11443"/>
                    <a:pt x="4393" y="11443"/>
                  </a:cubicBezTo>
                  <a:cubicBezTo>
                    <a:pt x="4393" y="11443"/>
                    <a:pt x="4648" y="11236"/>
                    <a:pt x="5043" y="10866"/>
                  </a:cubicBezTo>
                  <a:cubicBezTo>
                    <a:pt x="4201" y="10134"/>
                    <a:pt x="837" y="7002"/>
                    <a:pt x="837" y="3701"/>
                  </a:cubicBezTo>
                  <a:cubicBezTo>
                    <a:pt x="837" y="2204"/>
                    <a:pt x="1598" y="809"/>
                    <a:pt x="2858" y="1"/>
                  </a:cubicBezTo>
                  <a:close/>
                </a:path>
              </a:pathLst>
            </a:custGeom>
            <a:solidFill>
              <a:srgbClr val="D9E1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74"/>
            <p:cNvSpPr/>
            <p:nvPr/>
          </p:nvSpPr>
          <p:spPr>
            <a:xfrm>
              <a:off x="3185663" y="2505830"/>
              <a:ext cx="175567" cy="175567"/>
            </a:xfrm>
            <a:custGeom>
              <a:rect b="b" l="l" r="r" t="t"/>
              <a:pathLst>
                <a:path extrusionOk="0" h="6694" w="6694">
                  <a:moveTo>
                    <a:pt x="3344" y="0"/>
                  </a:moveTo>
                  <a:cubicBezTo>
                    <a:pt x="1497" y="0"/>
                    <a:pt x="0" y="1497"/>
                    <a:pt x="0" y="3345"/>
                  </a:cubicBezTo>
                  <a:cubicBezTo>
                    <a:pt x="0" y="5197"/>
                    <a:pt x="1497" y="6694"/>
                    <a:pt x="3344" y="6694"/>
                  </a:cubicBezTo>
                  <a:cubicBezTo>
                    <a:pt x="5197" y="6694"/>
                    <a:pt x="6693" y="5197"/>
                    <a:pt x="6693" y="3345"/>
                  </a:cubicBezTo>
                  <a:cubicBezTo>
                    <a:pt x="6693" y="1497"/>
                    <a:pt x="5197" y="0"/>
                    <a:pt x="334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74"/>
            <p:cNvSpPr/>
            <p:nvPr/>
          </p:nvSpPr>
          <p:spPr>
            <a:xfrm>
              <a:off x="3171395" y="2515430"/>
              <a:ext cx="158650" cy="165968"/>
            </a:xfrm>
            <a:custGeom>
              <a:rect b="b" l="l" r="r" t="t"/>
              <a:pathLst>
                <a:path extrusionOk="0" h="6328" w="6049">
                  <a:moveTo>
                    <a:pt x="2363" y="0"/>
                  </a:moveTo>
                  <a:cubicBezTo>
                    <a:pt x="587" y="914"/>
                    <a:pt x="0" y="3171"/>
                    <a:pt x="1107" y="4831"/>
                  </a:cubicBezTo>
                  <a:cubicBezTo>
                    <a:pt x="1755" y="5810"/>
                    <a:pt x="2820" y="6328"/>
                    <a:pt x="3898" y="6328"/>
                  </a:cubicBezTo>
                  <a:cubicBezTo>
                    <a:pt x="4655" y="6328"/>
                    <a:pt x="5418" y="6073"/>
                    <a:pt x="6049" y="5543"/>
                  </a:cubicBezTo>
                  <a:lnTo>
                    <a:pt x="6049" y="5543"/>
                  </a:lnTo>
                  <a:cubicBezTo>
                    <a:pt x="5572" y="5784"/>
                    <a:pt x="5048" y="5909"/>
                    <a:pt x="4519" y="5909"/>
                  </a:cubicBezTo>
                  <a:cubicBezTo>
                    <a:pt x="3114" y="5909"/>
                    <a:pt x="1858" y="5028"/>
                    <a:pt x="1372" y="3710"/>
                  </a:cubicBezTo>
                  <a:cubicBezTo>
                    <a:pt x="891" y="2387"/>
                    <a:pt x="1285" y="905"/>
                    <a:pt x="2363"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74"/>
            <p:cNvSpPr/>
            <p:nvPr/>
          </p:nvSpPr>
          <p:spPr>
            <a:xfrm>
              <a:off x="3152957" y="2473151"/>
              <a:ext cx="240821" cy="317667"/>
            </a:xfrm>
            <a:custGeom>
              <a:rect b="b" l="l" r="r" t="t"/>
              <a:pathLst>
                <a:path extrusionOk="0" h="12112" w="9182">
                  <a:moveTo>
                    <a:pt x="4591" y="395"/>
                  </a:moveTo>
                  <a:cubicBezTo>
                    <a:pt x="6911" y="395"/>
                    <a:pt x="8792" y="2276"/>
                    <a:pt x="8792" y="4591"/>
                  </a:cubicBezTo>
                  <a:cubicBezTo>
                    <a:pt x="8792" y="6477"/>
                    <a:pt x="7623" y="8324"/>
                    <a:pt x="6641" y="9537"/>
                  </a:cubicBezTo>
                  <a:cubicBezTo>
                    <a:pt x="6020" y="10302"/>
                    <a:pt x="5337" y="11014"/>
                    <a:pt x="4591" y="11659"/>
                  </a:cubicBezTo>
                  <a:cubicBezTo>
                    <a:pt x="3850" y="11014"/>
                    <a:pt x="3162" y="10302"/>
                    <a:pt x="2541" y="9537"/>
                  </a:cubicBezTo>
                  <a:cubicBezTo>
                    <a:pt x="1565" y="8320"/>
                    <a:pt x="395" y="6477"/>
                    <a:pt x="395" y="4591"/>
                  </a:cubicBezTo>
                  <a:cubicBezTo>
                    <a:pt x="395" y="2276"/>
                    <a:pt x="2272" y="395"/>
                    <a:pt x="4591" y="395"/>
                  </a:cubicBezTo>
                  <a:close/>
                  <a:moveTo>
                    <a:pt x="4591" y="0"/>
                  </a:moveTo>
                  <a:cubicBezTo>
                    <a:pt x="2060" y="5"/>
                    <a:pt x="6" y="2060"/>
                    <a:pt x="1" y="4591"/>
                  </a:cubicBezTo>
                  <a:cubicBezTo>
                    <a:pt x="1" y="5481"/>
                    <a:pt x="241" y="6429"/>
                    <a:pt x="708" y="7410"/>
                  </a:cubicBezTo>
                  <a:cubicBezTo>
                    <a:pt x="1127" y="8262"/>
                    <a:pt x="1642" y="9061"/>
                    <a:pt x="2243" y="9792"/>
                  </a:cubicBezTo>
                  <a:cubicBezTo>
                    <a:pt x="2912" y="10620"/>
                    <a:pt x="3653" y="11380"/>
                    <a:pt x="4466" y="12068"/>
                  </a:cubicBezTo>
                  <a:cubicBezTo>
                    <a:pt x="4502" y="12097"/>
                    <a:pt x="4547" y="12111"/>
                    <a:pt x="4591" y="12111"/>
                  </a:cubicBezTo>
                  <a:cubicBezTo>
                    <a:pt x="4636" y="12111"/>
                    <a:pt x="4680" y="12097"/>
                    <a:pt x="4716" y="12068"/>
                  </a:cubicBezTo>
                  <a:cubicBezTo>
                    <a:pt x="5530" y="11380"/>
                    <a:pt x="6271" y="10620"/>
                    <a:pt x="6939" y="9792"/>
                  </a:cubicBezTo>
                  <a:cubicBezTo>
                    <a:pt x="7541" y="9061"/>
                    <a:pt x="8061" y="8262"/>
                    <a:pt x="8479" y="7415"/>
                  </a:cubicBezTo>
                  <a:cubicBezTo>
                    <a:pt x="8946" y="6433"/>
                    <a:pt x="9182" y="5486"/>
                    <a:pt x="9182" y="4595"/>
                  </a:cubicBezTo>
                  <a:cubicBezTo>
                    <a:pt x="9182" y="2060"/>
                    <a:pt x="7127" y="5"/>
                    <a:pt x="4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5" name="Google Shape;19965;p74"/>
            <p:cNvSpPr/>
            <p:nvPr/>
          </p:nvSpPr>
          <p:spPr>
            <a:xfrm>
              <a:off x="3168877" y="2500532"/>
              <a:ext cx="205965" cy="186189"/>
            </a:xfrm>
            <a:custGeom>
              <a:rect b="b" l="l" r="r" t="t"/>
              <a:pathLst>
                <a:path extrusionOk="0" h="7099" w="7853">
                  <a:moveTo>
                    <a:pt x="3984" y="1"/>
                  </a:moveTo>
                  <a:cubicBezTo>
                    <a:pt x="2844" y="1"/>
                    <a:pt x="1730" y="548"/>
                    <a:pt x="1044" y="1554"/>
                  </a:cubicBezTo>
                  <a:cubicBezTo>
                    <a:pt x="0" y="3094"/>
                    <a:pt x="323" y="5178"/>
                    <a:pt x="1780" y="6333"/>
                  </a:cubicBezTo>
                  <a:cubicBezTo>
                    <a:pt x="2432" y="6847"/>
                    <a:pt x="3209" y="7099"/>
                    <a:pt x="3982" y="7099"/>
                  </a:cubicBezTo>
                  <a:cubicBezTo>
                    <a:pt x="4945" y="7099"/>
                    <a:pt x="5900" y="6708"/>
                    <a:pt x="6597" y="5948"/>
                  </a:cubicBezTo>
                  <a:cubicBezTo>
                    <a:pt x="7853" y="4571"/>
                    <a:pt x="7838" y="2464"/>
                    <a:pt x="6559" y="1112"/>
                  </a:cubicBezTo>
                  <a:cubicBezTo>
                    <a:pt x="6521" y="1072"/>
                    <a:pt x="6470" y="1052"/>
                    <a:pt x="6419" y="1052"/>
                  </a:cubicBezTo>
                  <a:cubicBezTo>
                    <a:pt x="6370" y="1052"/>
                    <a:pt x="6322" y="1070"/>
                    <a:pt x="6284" y="1107"/>
                  </a:cubicBezTo>
                  <a:cubicBezTo>
                    <a:pt x="6202" y="1179"/>
                    <a:pt x="6198" y="1304"/>
                    <a:pt x="6275" y="1381"/>
                  </a:cubicBezTo>
                  <a:cubicBezTo>
                    <a:pt x="7405" y="2579"/>
                    <a:pt x="7420" y="4451"/>
                    <a:pt x="6308" y="5664"/>
                  </a:cubicBezTo>
                  <a:cubicBezTo>
                    <a:pt x="5690" y="6338"/>
                    <a:pt x="4842" y="6683"/>
                    <a:pt x="3990" y="6683"/>
                  </a:cubicBezTo>
                  <a:cubicBezTo>
                    <a:pt x="3304" y="6683"/>
                    <a:pt x="2615" y="6460"/>
                    <a:pt x="2040" y="6005"/>
                  </a:cubicBezTo>
                  <a:cubicBezTo>
                    <a:pt x="746" y="4985"/>
                    <a:pt x="462" y="3138"/>
                    <a:pt x="1386" y="1776"/>
                  </a:cubicBezTo>
                  <a:cubicBezTo>
                    <a:pt x="1993" y="883"/>
                    <a:pt x="2980" y="397"/>
                    <a:pt x="3990" y="397"/>
                  </a:cubicBezTo>
                  <a:cubicBezTo>
                    <a:pt x="4525" y="397"/>
                    <a:pt x="5067" y="533"/>
                    <a:pt x="5563" y="818"/>
                  </a:cubicBezTo>
                  <a:cubicBezTo>
                    <a:pt x="5598" y="839"/>
                    <a:pt x="5633" y="848"/>
                    <a:pt x="5665" y="848"/>
                  </a:cubicBezTo>
                  <a:cubicBezTo>
                    <a:pt x="5840" y="848"/>
                    <a:pt x="5950" y="590"/>
                    <a:pt x="5760" y="477"/>
                  </a:cubicBezTo>
                  <a:cubicBezTo>
                    <a:pt x="5201" y="155"/>
                    <a:pt x="4589" y="1"/>
                    <a:pt x="3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6" name="Google Shape;19966;p74"/>
            <p:cNvSpPr/>
            <p:nvPr/>
          </p:nvSpPr>
          <p:spPr>
            <a:xfrm>
              <a:off x="3245724" y="2533553"/>
              <a:ext cx="55314" cy="120122"/>
            </a:xfrm>
            <a:custGeom>
              <a:rect b="b" l="l" r="r" t="t"/>
              <a:pathLst>
                <a:path extrusionOk="0" h="4580" w="2109">
                  <a:moveTo>
                    <a:pt x="1055" y="1"/>
                  </a:moveTo>
                  <a:cubicBezTo>
                    <a:pt x="957" y="1"/>
                    <a:pt x="859" y="67"/>
                    <a:pt x="862" y="199"/>
                  </a:cubicBezTo>
                  <a:lnTo>
                    <a:pt x="862" y="632"/>
                  </a:lnTo>
                  <a:cubicBezTo>
                    <a:pt x="366" y="685"/>
                    <a:pt x="0" y="1109"/>
                    <a:pt x="25" y="1604"/>
                  </a:cubicBezTo>
                  <a:cubicBezTo>
                    <a:pt x="49" y="2095"/>
                    <a:pt x="458" y="2485"/>
                    <a:pt x="953" y="2485"/>
                  </a:cubicBezTo>
                  <a:lnTo>
                    <a:pt x="1160" y="2485"/>
                  </a:lnTo>
                  <a:cubicBezTo>
                    <a:pt x="1458" y="2485"/>
                    <a:pt x="1694" y="2725"/>
                    <a:pt x="1694" y="3024"/>
                  </a:cubicBezTo>
                  <a:cubicBezTo>
                    <a:pt x="1694" y="3317"/>
                    <a:pt x="1458" y="3558"/>
                    <a:pt x="1160" y="3558"/>
                  </a:cubicBezTo>
                  <a:lnTo>
                    <a:pt x="847" y="3558"/>
                  </a:lnTo>
                  <a:cubicBezTo>
                    <a:pt x="607" y="3558"/>
                    <a:pt x="414" y="3365"/>
                    <a:pt x="414" y="3125"/>
                  </a:cubicBezTo>
                  <a:cubicBezTo>
                    <a:pt x="414" y="2995"/>
                    <a:pt x="316" y="2930"/>
                    <a:pt x="218" y="2930"/>
                  </a:cubicBezTo>
                  <a:cubicBezTo>
                    <a:pt x="120" y="2930"/>
                    <a:pt x="22" y="2995"/>
                    <a:pt x="25" y="3125"/>
                  </a:cubicBezTo>
                  <a:cubicBezTo>
                    <a:pt x="25" y="3582"/>
                    <a:pt x="390" y="3948"/>
                    <a:pt x="847" y="3952"/>
                  </a:cubicBezTo>
                  <a:lnTo>
                    <a:pt x="862" y="3952"/>
                  </a:lnTo>
                  <a:lnTo>
                    <a:pt x="862" y="4381"/>
                  </a:lnTo>
                  <a:cubicBezTo>
                    <a:pt x="859" y="4513"/>
                    <a:pt x="957" y="4579"/>
                    <a:pt x="1055" y="4579"/>
                  </a:cubicBezTo>
                  <a:cubicBezTo>
                    <a:pt x="1153" y="4579"/>
                    <a:pt x="1252" y="4513"/>
                    <a:pt x="1252" y="4381"/>
                  </a:cubicBezTo>
                  <a:lnTo>
                    <a:pt x="1252" y="3948"/>
                  </a:lnTo>
                  <a:cubicBezTo>
                    <a:pt x="1742" y="3895"/>
                    <a:pt x="2108" y="3471"/>
                    <a:pt x="2084" y="2976"/>
                  </a:cubicBezTo>
                  <a:cubicBezTo>
                    <a:pt x="2060" y="2485"/>
                    <a:pt x="1656" y="2095"/>
                    <a:pt x="1160" y="2095"/>
                  </a:cubicBezTo>
                  <a:lnTo>
                    <a:pt x="953" y="2095"/>
                  </a:lnTo>
                  <a:cubicBezTo>
                    <a:pt x="655" y="2095"/>
                    <a:pt x="414" y="1854"/>
                    <a:pt x="414" y="1556"/>
                  </a:cubicBezTo>
                  <a:cubicBezTo>
                    <a:pt x="414" y="1263"/>
                    <a:pt x="655" y="1022"/>
                    <a:pt x="953" y="1022"/>
                  </a:cubicBezTo>
                  <a:lnTo>
                    <a:pt x="1266" y="1022"/>
                  </a:lnTo>
                  <a:cubicBezTo>
                    <a:pt x="1502" y="1022"/>
                    <a:pt x="1694" y="1215"/>
                    <a:pt x="1694" y="1455"/>
                  </a:cubicBezTo>
                  <a:lnTo>
                    <a:pt x="1694" y="1662"/>
                  </a:lnTo>
                  <a:cubicBezTo>
                    <a:pt x="1694" y="1773"/>
                    <a:pt x="1786" y="1859"/>
                    <a:pt x="1891" y="1859"/>
                  </a:cubicBezTo>
                  <a:cubicBezTo>
                    <a:pt x="2002" y="1859"/>
                    <a:pt x="2089" y="1773"/>
                    <a:pt x="2089" y="1662"/>
                  </a:cubicBezTo>
                  <a:lnTo>
                    <a:pt x="2089" y="1455"/>
                  </a:lnTo>
                  <a:cubicBezTo>
                    <a:pt x="2089" y="998"/>
                    <a:pt x="1718" y="627"/>
                    <a:pt x="1266" y="627"/>
                  </a:cubicBezTo>
                  <a:lnTo>
                    <a:pt x="1252" y="627"/>
                  </a:lnTo>
                  <a:lnTo>
                    <a:pt x="1252" y="199"/>
                  </a:lnTo>
                  <a:cubicBezTo>
                    <a:pt x="1252" y="67"/>
                    <a:pt x="1153" y="1"/>
                    <a:pt x="10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74"/>
            <p:cNvSpPr/>
            <p:nvPr/>
          </p:nvSpPr>
          <p:spPr>
            <a:xfrm>
              <a:off x="3395535" y="2440209"/>
              <a:ext cx="53530" cy="87416"/>
            </a:xfrm>
            <a:custGeom>
              <a:rect b="b" l="l" r="r" t="t"/>
              <a:pathLst>
                <a:path extrusionOk="0" h="3333" w="2041">
                  <a:moveTo>
                    <a:pt x="284" y="0"/>
                  </a:moveTo>
                  <a:cubicBezTo>
                    <a:pt x="117" y="0"/>
                    <a:pt x="1" y="239"/>
                    <a:pt x="178" y="361"/>
                  </a:cubicBezTo>
                  <a:cubicBezTo>
                    <a:pt x="1097" y="987"/>
                    <a:pt x="1646" y="2026"/>
                    <a:pt x="1646" y="3138"/>
                  </a:cubicBezTo>
                  <a:cubicBezTo>
                    <a:pt x="1646" y="3267"/>
                    <a:pt x="1744" y="3332"/>
                    <a:pt x="1843" y="3332"/>
                  </a:cubicBezTo>
                  <a:cubicBezTo>
                    <a:pt x="1942" y="3332"/>
                    <a:pt x="2040" y="3267"/>
                    <a:pt x="2040" y="3138"/>
                  </a:cubicBezTo>
                  <a:cubicBezTo>
                    <a:pt x="2040" y="1896"/>
                    <a:pt x="1424" y="736"/>
                    <a:pt x="399" y="39"/>
                  </a:cubicBezTo>
                  <a:cubicBezTo>
                    <a:pt x="360" y="12"/>
                    <a:pt x="321"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74"/>
            <p:cNvSpPr/>
            <p:nvPr/>
          </p:nvSpPr>
          <p:spPr>
            <a:xfrm>
              <a:off x="3364613" y="2485530"/>
              <a:ext cx="29558" cy="42200"/>
            </a:xfrm>
            <a:custGeom>
              <a:rect b="b" l="l" r="r" t="t"/>
              <a:pathLst>
                <a:path extrusionOk="0" h="1609" w="1127">
                  <a:moveTo>
                    <a:pt x="286" y="0"/>
                  </a:moveTo>
                  <a:cubicBezTo>
                    <a:pt x="118" y="0"/>
                    <a:pt x="0" y="242"/>
                    <a:pt x="178" y="361"/>
                  </a:cubicBezTo>
                  <a:cubicBezTo>
                    <a:pt x="525" y="601"/>
                    <a:pt x="732" y="991"/>
                    <a:pt x="732" y="1410"/>
                  </a:cubicBezTo>
                  <a:cubicBezTo>
                    <a:pt x="732" y="1542"/>
                    <a:pt x="830" y="1608"/>
                    <a:pt x="929" y="1608"/>
                  </a:cubicBezTo>
                  <a:cubicBezTo>
                    <a:pt x="1027" y="1608"/>
                    <a:pt x="1126" y="1542"/>
                    <a:pt x="1126" y="1410"/>
                  </a:cubicBezTo>
                  <a:cubicBezTo>
                    <a:pt x="1126" y="861"/>
                    <a:pt x="852" y="346"/>
                    <a:pt x="400" y="38"/>
                  </a:cubicBezTo>
                  <a:cubicBezTo>
                    <a:pt x="361" y="12"/>
                    <a:pt x="32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9" name="Google Shape;19969;p74"/>
            <p:cNvSpPr/>
            <p:nvPr/>
          </p:nvSpPr>
          <p:spPr>
            <a:xfrm>
              <a:off x="3380114" y="2462843"/>
              <a:ext cx="41439" cy="64782"/>
            </a:xfrm>
            <a:custGeom>
              <a:rect b="b" l="l" r="r" t="t"/>
              <a:pathLst>
                <a:path extrusionOk="0" h="2470" w="1580">
                  <a:moveTo>
                    <a:pt x="288" y="1"/>
                  </a:moveTo>
                  <a:cubicBezTo>
                    <a:pt x="120" y="1"/>
                    <a:pt x="1" y="241"/>
                    <a:pt x="179" y="364"/>
                  </a:cubicBezTo>
                  <a:cubicBezTo>
                    <a:pt x="809" y="793"/>
                    <a:pt x="1189" y="1509"/>
                    <a:pt x="1189" y="2275"/>
                  </a:cubicBezTo>
                  <a:cubicBezTo>
                    <a:pt x="1189" y="2404"/>
                    <a:pt x="1287" y="2469"/>
                    <a:pt x="1384" y="2469"/>
                  </a:cubicBezTo>
                  <a:cubicBezTo>
                    <a:pt x="1482" y="2469"/>
                    <a:pt x="1579" y="2404"/>
                    <a:pt x="1579" y="2275"/>
                  </a:cubicBezTo>
                  <a:cubicBezTo>
                    <a:pt x="1579" y="1380"/>
                    <a:pt x="1137" y="542"/>
                    <a:pt x="400" y="37"/>
                  </a:cubicBezTo>
                  <a:cubicBezTo>
                    <a:pt x="362" y="12"/>
                    <a:pt x="324"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0" name="Google Shape;19970;p74"/>
            <p:cNvSpPr/>
            <p:nvPr/>
          </p:nvSpPr>
          <p:spPr>
            <a:xfrm>
              <a:off x="3097827" y="2440209"/>
              <a:ext cx="53504" cy="87416"/>
            </a:xfrm>
            <a:custGeom>
              <a:rect b="b" l="l" r="r" t="t"/>
              <a:pathLst>
                <a:path extrusionOk="0" h="3333" w="2040">
                  <a:moveTo>
                    <a:pt x="1756" y="0"/>
                  </a:moveTo>
                  <a:cubicBezTo>
                    <a:pt x="1719" y="0"/>
                    <a:pt x="1680" y="12"/>
                    <a:pt x="1641" y="39"/>
                  </a:cubicBezTo>
                  <a:cubicBezTo>
                    <a:pt x="616" y="736"/>
                    <a:pt x="0" y="1896"/>
                    <a:pt x="0" y="3138"/>
                  </a:cubicBezTo>
                  <a:cubicBezTo>
                    <a:pt x="0" y="3267"/>
                    <a:pt x="99" y="3332"/>
                    <a:pt x="197" y="3332"/>
                  </a:cubicBezTo>
                  <a:cubicBezTo>
                    <a:pt x="296" y="3332"/>
                    <a:pt x="395" y="3267"/>
                    <a:pt x="395" y="3138"/>
                  </a:cubicBezTo>
                  <a:cubicBezTo>
                    <a:pt x="395" y="2026"/>
                    <a:pt x="943" y="987"/>
                    <a:pt x="1862" y="361"/>
                  </a:cubicBezTo>
                  <a:cubicBezTo>
                    <a:pt x="2040" y="239"/>
                    <a:pt x="1923" y="0"/>
                    <a:pt x="1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1" name="Google Shape;19971;p74"/>
            <p:cNvSpPr/>
            <p:nvPr/>
          </p:nvSpPr>
          <p:spPr>
            <a:xfrm>
              <a:off x="3152590" y="2485530"/>
              <a:ext cx="29585" cy="42148"/>
            </a:xfrm>
            <a:custGeom>
              <a:rect b="b" l="l" r="r" t="t"/>
              <a:pathLst>
                <a:path extrusionOk="0" h="1607" w="1128">
                  <a:moveTo>
                    <a:pt x="844" y="0"/>
                  </a:moveTo>
                  <a:cubicBezTo>
                    <a:pt x="808" y="0"/>
                    <a:pt x="770" y="12"/>
                    <a:pt x="732" y="38"/>
                  </a:cubicBezTo>
                  <a:cubicBezTo>
                    <a:pt x="275" y="346"/>
                    <a:pt x="5" y="861"/>
                    <a:pt x="5" y="1410"/>
                  </a:cubicBezTo>
                  <a:cubicBezTo>
                    <a:pt x="0" y="1515"/>
                    <a:pt x="92" y="1607"/>
                    <a:pt x="203" y="1607"/>
                  </a:cubicBezTo>
                  <a:cubicBezTo>
                    <a:pt x="308" y="1607"/>
                    <a:pt x="395" y="1520"/>
                    <a:pt x="395" y="1410"/>
                  </a:cubicBezTo>
                  <a:cubicBezTo>
                    <a:pt x="395" y="991"/>
                    <a:pt x="602" y="596"/>
                    <a:pt x="953" y="361"/>
                  </a:cubicBezTo>
                  <a:cubicBezTo>
                    <a:pt x="1127" y="242"/>
                    <a:pt x="1009" y="0"/>
                    <a:pt x="8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2" name="Google Shape;19972;p74"/>
            <p:cNvSpPr/>
            <p:nvPr/>
          </p:nvSpPr>
          <p:spPr>
            <a:xfrm>
              <a:off x="3125261" y="2462843"/>
              <a:ext cx="41518" cy="64782"/>
            </a:xfrm>
            <a:custGeom>
              <a:rect b="b" l="l" r="r" t="t"/>
              <a:pathLst>
                <a:path extrusionOk="0" h="2470" w="1583">
                  <a:moveTo>
                    <a:pt x="1297" y="1"/>
                  </a:moveTo>
                  <a:cubicBezTo>
                    <a:pt x="1262" y="1"/>
                    <a:pt x="1224" y="12"/>
                    <a:pt x="1187" y="37"/>
                  </a:cubicBezTo>
                  <a:cubicBezTo>
                    <a:pt x="446" y="542"/>
                    <a:pt x="3" y="1380"/>
                    <a:pt x="3" y="2275"/>
                  </a:cubicBezTo>
                  <a:cubicBezTo>
                    <a:pt x="1" y="2404"/>
                    <a:pt x="98" y="2469"/>
                    <a:pt x="196" y="2469"/>
                  </a:cubicBezTo>
                  <a:cubicBezTo>
                    <a:pt x="294" y="2469"/>
                    <a:pt x="393" y="2404"/>
                    <a:pt x="393" y="2275"/>
                  </a:cubicBezTo>
                  <a:cubicBezTo>
                    <a:pt x="393" y="1509"/>
                    <a:pt x="773" y="793"/>
                    <a:pt x="1408" y="364"/>
                  </a:cubicBezTo>
                  <a:cubicBezTo>
                    <a:pt x="1583" y="241"/>
                    <a:pt x="1463" y="1"/>
                    <a:pt x="1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73" name="Google Shape;19973;p74"/>
          <p:cNvGrpSpPr/>
          <p:nvPr/>
        </p:nvGrpSpPr>
        <p:grpSpPr>
          <a:xfrm>
            <a:off x="3975965" y="1584913"/>
            <a:ext cx="362711" cy="237959"/>
            <a:chOff x="4034726" y="1584852"/>
            <a:chExt cx="304160" cy="199513"/>
          </a:xfrm>
        </p:grpSpPr>
        <p:sp>
          <p:nvSpPr>
            <p:cNvPr id="19974" name="Google Shape;19974;p74"/>
            <p:cNvSpPr/>
            <p:nvPr/>
          </p:nvSpPr>
          <p:spPr>
            <a:xfrm>
              <a:off x="4112962" y="1591120"/>
              <a:ext cx="109447" cy="80676"/>
            </a:xfrm>
            <a:custGeom>
              <a:rect b="b" l="l" r="r" t="t"/>
              <a:pathLst>
                <a:path extrusionOk="0" h="3076" w="4173">
                  <a:moveTo>
                    <a:pt x="413" y="1"/>
                  </a:moveTo>
                  <a:cubicBezTo>
                    <a:pt x="407" y="1"/>
                    <a:pt x="401" y="1"/>
                    <a:pt x="395" y="1"/>
                  </a:cubicBezTo>
                  <a:lnTo>
                    <a:pt x="145" y="1"/>
                  </a:lnTo>
                  <a:cubicBezTo>
                    <a:pt x="49" y="1"/>
                    <a:pt x="1" y="107"/>
                    <a:pt x="54" y="179"/>
                  </a:cubicBezTo>
                  <a:lnTo>
                    <a:pt x="2315" y="3076"/>
                  </a:lnTo>
                  <a:lnTo>
                    <a:pt x="4173" y="3076"/>
                  </a:lnTo>
                  <a:lnTo>
                    <a:pt x="1329" y="372"/>
                  </a:lnTo>
                  <a:cubicBezTo>
                    <a:pt x="1083" y="135"/>
                    <a:pt x="753" y="1"/>
                    <a:pt x="413" y="1"/>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5" name="Google Shape;19975;p74"/>
            <p:cNvSpPr/>
            <p:nvPr/>
          </p:nvSpPr>
          <p:spPr>
            <a:xfrm>
              <a:off x="4114353" y="1591120"/>
              <a:ext cx="108057" cy="80676"/>
            </a:xfrm>
            <a:custGeom>
              <a:rect b="b" l="l" r="r" t="t"/>
              <a:pathLst>
                <a:path extrusionOk="0" h="3076" w="4120">
                  <a:moveTo>
                    <a:pt x="92" y="1"/>
                  </a:moveTo>
                  <a:cubicBezTo>
                    <a:pt x="58" y="1"/>
                    <a:pt x="25" y="15"/>
                    <a:pt x="1" y="44"/>
                  </a:cubicBezTo>
                  <a:cubicBezTo>
                    <a:pt x="227" y="97"/>
                    <a:pt x="429" y="213"/>
                    <a:pt x="597" y="372"/>
                  </a:cubicBezTo>
                  <a:lnTo>
                    <a:pt x="3441" y="3076"/>
                  </a:lnTo>
                  <a:lnTo>
                    <a:pt x="4120" y="3076"/>
                  </a:lnTo>
                  <a:lnTo>
                    <a:pt x="1281" y="372"/>
                  </a:lnTo>
                  <a:cubicBezTo>
                    <a:pt x="1026" y="131"/>
                    <a:pt x="694" y="1"/>
                    <a:pt x="347"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6" name="Google Shape;19976;p74"/>
            <p:cNvSpPr/>
            <p:nvPr/>
          </p:nvSpPr>
          <p:spPr>
            <a:xfrm>
              <a:off x="4039263" y="1619892"/>
              <a:ext cx="295217" cy="84977"/>
            </a:xfrm>
            <a:custGeom>
              <a:rect b="b" l="l" r="r" t="t"/>
              <a:pathLst>
                <a:path extrusionOk="0" h="3240" w="11256">
                  <a:moveTo>
                    <a:pt x="624" y="1"/>
                  </a:moveTo>
                  <a:cubicBezTo>
                    <a:pt x="620" y="1"/>
                    <a:pt x="616" y="1"/>
                    <a:pt x="612" y="1"/>
                  </a:cubicBezTo>
                  <a:lnTo>
                    <a:pt x="116" y="1"/>
                  </a:lnTo>
                  <a:cubicBezTo>
                    <a:pt x="54" y="1"/>
                    <a:pt x="1" y="49"/>
                    <a:pt x="1" y="112"/>
                  </a:cubicBezTo>
                  <a:lnTo>
                    <a:pt x="1" y="2773"/>
                  </a:lnTo>
                  <a:cubicBezTo>
                    <a:pt x="1" y="3028"/>
                    <a:pt x="208" y="3235"/>
                    <a:pt x="467" y="3239"/>
                  </a:cubicBezTo>
                  <a:lnTo>
                    <a:pt x="11164" y="3239"/>
                  </a:lnTo>
                  <a:cubicBezTo>
                    <a:pt x="11212" y="3239"/>
                    <a:pt x="11255" y="3196"/>
                    <a:pt x="11255" y="3148"/>
                  </a:cubicBezTo>
                  <a:lnTo>
                    <a:pt x="11255" y="3143"/>
                  </a:lnTo>
                  <a:cubicBezTo>
                    <a:pt x="11255" y="3023"/>
                    <a:pt x="11212" y="2907"/>
                    <a:pt x="11125" y="2821"/>
                  </a:cubicBezTo>
                  <a:lnTo>
                    <a:pt x="10866" y="2556"/>
                  </a:lnTo>
                  <a:lnTo>
                    <a:pt x="10471" y="2162"/>
                  </a:lnTo>
                  <a:cubicBezTo>
                    <a:pt x="10216" y="1907"/>
                    <a:pt x="9874" y="1767"/>
                    <a:pt x="9514" y="1767"/>
                  </a:cubicBezTo>
                  <a:lnTo>
                    <a:pt x="2156" y="1767"/>
                  </a:lnTo>
                  <a:cubicBezTo>
                    <a:pt x="1993" y="1767"/>
                    <a:pt x="1844" y="1680"/>
                    <a:pt x="1762" y="1536"/>
                  </a:cubicBezTo>
                  <a:lnTo>
                    <a:pt x="1002" y="222"/>
                  </a:lnTo>
                  <a:cubicBezTo>
                    <a:pt x="922" y="87"/>
                    <a:pt x="778" y="1"/>
                    <a:pt x="62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7" name="Google Shape;19977;p74"/>
            <p:cNvSpPr/>
            <p:nvPr/>
          </p:nvSpPr>
          <p:spPr>
            <a:xfrm>
              <a:off x="4112962" y="1685539"/>
              <a:ext cx="122325" cy="94419"/>
            </a:xfrm>
            <a:custGeom>
              <a:rect b="b" l="l" r="r" t="t"/>
              <a:pathLst>
                <a:path extrusionOk="0" h="3600" w="4664">
                  <a:moveTo>
                    <a:pt x="2772" y="0"/>
                  </a:moveTo>
                  <a:cubicBezTo>
                    <a:pt x="2739" y="0"/>
                    <a:pt x="2705" y="15"/>
                    <a:pt x="2686" y="43"/>
                  </a:cubicBezTo>
                  <a:lnTo>
                    <a:pt x="54" y="3416"/>
                  </a:lnTo>
                  <a:cubicBezTo>
                    <a:pt x="1" y="3493"/>
                    <a:pt x="49" y="3595"/>
                    <a:pt x="145" y="3599"/>
                  </a:cubicBezTo>
                  <a:lnTo>
                    <a:pt x="395" y="3599"/>
                  </a:lnTo>
                  <a:cubicBezTo>
                    <a:pt x="742" y="3599"/>
                    <a:pt x="1079" y="3465"/>
                    <a:pt x="1329" y="3229"/>
                  </a:cubicBezTo>
                  <a:lnTo>
                    <a:pt x="4615" y="120"/>
                  </a:lnTo>
                  <a:cubicBezTo>
                    <a:pt x="4663" y="77"/>
                    <a:pt x="4630" y="0"/>
                    <a:pt x="4572" y="0"/>
                  </a:cubicBezTo>
                  <a:close/>
                </a:path>
              </a:pathLst>
            </a:custGeom>
            <a:solidFill>
              <a:srgbClr val="BBC8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8" name="Google Shape;19978;p74"/>
            <p:cNvSpPr/>
            <p:nvPr/>
          </p:nvSpPr>
          <p:spPr>
            <a:xfrm>
              <a:off x="4286877" y="1666209"/>
              <a:ext cx="37374" cy="20746"/>
            </a:xfrm>
            <a:custGeom>
              <a:rect b="b" l="l" r="r" t="t"/>
              <a:pathLst>
                <a:path extrusionOk="0" h="791" w="1425">
                  <a:moveTo>
                    <a:pt x="0" y="1"/>
                  </a:moveTo>
                  <a:lnTo>
                    <a:pt x="0" y="453"/>
                  </a:lnTo>
                  <a:cubicBezTo>
                    <a:pt x="0" y="641"/>
                    <a:pt x="154" y="790"/>
                    <a:pt x="342" y="790"/>
                  </a:cubicBezTo>
                  <a:lnTo>
                    <a:pt x="1425" y="790"/>
                  </a:lnTo>
                  <a:lnTo>
                    <a:pt x="1030" y="396"/>
                  </a:lnTo>
                  <a:cubicBezTo>
                    <a:pt x="775" y="141"/>
                    <a:pt x="433" y="1"/>
                    <a:pt x="73" y="1"/>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9" name="Google Shape;19979;p74"/>
            <p:cNvSpPr/>
            <p:nvPr/>
          </p:nvSpPr>
          <p:spPr>
            <a:xfrm>
              <a:off x="4213807" y="1589310"/>
              <a:ext cx="118889" cy="44744"/>
            </a:xfrm>
            <a:custGeom>
              <a:rect b="b" l="l" r="r" t="t"/>
              <a:pathLst>
                <a:path extrusionOk="0" h="1706" w="4533">
                  <a:moveTo>
                    <a:pt x="2232" y="0"/>
                  </a:moveTo>
                  <a:cubicBezTo>
                    <a:pt x="2208" y="0"/>
                    <a:pt x="2185" y="1"/>
                    <a:pt x="2161" y="3"/>
                  </a:cubicBezTo>
                  <a:cubicBezTo>
                    <a:pt x="1622" y="36"/>
                    <a:pt x="1184" y="450"/>
                    <a:pt x="1117" y="984"/>
                  </a:cubicBezTo>
                  <a:cubicBezTo>
                    <a:pt x="1008" y="934"/>
                    <a:pt x="896" y="911"/>
                    <a:pt x="788" y="911"/>
                  </a:cubicBezTo>
                  <a:cubicBezTo>
                    <a:pt x="372" y="911"/>
                    <a:pt x="0" y="1248"/>
                    <a:pt x="0" y="1706"/>
                  </a:cubicBezTo>
                  <a:lnTo>
                    <a:pt x="4533" y="1706"/>
                  </a:lnTo>
                  <a:cubicBezTo>
                    <a:pt x="4533" y="1181"/>
                    <a:pt x="4106" y="790"/>
                    <a:pt x="3619" y="790"/>
                  </a:cubicBezTo>
                  <a:cubicBezTo>
                    <a:pt x="3521" y="790"/>
                    <a:pt x="3421" y="806"/>
                    <a:pt x="3320" y="840"/>
                  </a:cubicBezTo>
                  <a:cubicBezTo>
                    <a:pt x="3192" y="343"/>
                    <a:pt x="2742" y="0"/>
                    <a:pt x="2232" y="0"/>
                  </a:cubicBezTo>
                  <a:close/>
                </a:path>
              </a:pathLst>
            </a:custGeom>
            <a:solidFill>
              <a:srgbClr val="A2B5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0" name="Google Shape;19980;p74"/>
            <p:cNvSpPr/>
            <p:nvPr/>
          </p:nvSpPr>
          <p:spPr>
            <a:xfrm>
              <a:off x="4263403" y="1589258"/>
              <a:ext cx="69424" cy="44797"/>
            </a:xfrm>
            <a:custGeom>
              <a:rect b="b" l="l" r="r" t="t"/>
              <a:pathLst>
                <a:path extrusionOk="0" h="1708" w="2647">
                  <a:moveTo>
                    <a:pt x="339" y="1"/>
                  </a:moveTo>
                  <a:cubicBezTo>
                    <a:pt x="227" y="1"/>
                    <a:pt x="113" y="18"/>
                    <a:pt x="0" y="53"/>
                  </a:cubicBezTo>
                  <a:cubicBezTo>
                    <a:pt x="371" y="173"/>
                    <a:pt x="655" y="471"/>
                    <a:pt x="751" y="842"/>
                  </a:cubicBezTo>
                  <a:cubicBezTo>
                    <a:pt x="850" y="808"/>
                    <a:pt x="950" y="792"/>
                    <a:pt x="1048" y="792"/>
                  </a:cubicBezTo>
                  <a:cubicBezTo>
                    <a:pt x="1534" y="792"/>
                    <a:pt x="1964" y="1183"/>
                    <a:pt x="1964" y="1708"/>
                  </a:cubicBezTo>
                  <a:lnTo>
                    <a:pt x="2647" y="1708"/>
                  </a:lnTo>
                  <a:cubicBezTo>
                    <a:pt x="2643" y="1183"/>
                    <a:pt x="2216" y="792"/>
                    <a:pt x="1728" y="792"/>
                  </a:cubicBezTo>
                  <a:cubicBezTo>
                    <a:pt x="1630" y="792"/>
                    <a:pt x="1530" y="808"/>
                    <a:pt x="1429" y="842"/>
                  </a:cubicBezTo>
                  <a:cubicBezTo>
                    <a:pt x="1300" y="335"/>
                    <a:pt x="839" y="1"/>
                    <a:pt x="339"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1" name="Google Shape;19981;p74"/>
            <p:cNvSpPr/>
            <p:nvPr/>
          </p:nvSpPr>
          <p:spPr>
            <a:xfrm>
              <a:off x="4114353" y="1685513"/>
              <a:ext cx="120909" cy="94445"/>
            </a:xfrm>
            <a:custGeom>
              <a:rect b="b" l="l" r="r" t="t"/>
              <a:pathLst>
                <a:path extrusionOk="0" h="3601" w="4610">
                  <a:moveTo>
                    <a:pt x="4520" y="1"/>
                  </a:moveTo>
                  <a:cubicBezTo>
                    <a:pt x="4518" y="1"/>
                    <a:pt x="4516" y="1"/>
                    <a:pt x="4514" y="1"/>
                  </a:cubicBezTo>
                  <a:lnTo>
                    <a:pt x="3836" y="1"/>
                  </a:lnTo>
                  <a:cubicBezTo>
                    <a:pt x="3898" y="1"/>
                    <a:pt x="3927" y="73"/>
                    <a:pt x="3884" y="117"/>
                  </a:cubicBezTo>
                  <a:lnTo>
                    <a:pt x="597" y="3230"/>
                  </a:lnTo>
                  <a:cubicBezTo>
                    <a:pt x="429" y="3384"/>
                    <a:pt x="222" y="3499"/>
                    <a:pt x="1" y="3557"/>
                  </a:cubicBezTo>
                  <a:cubicBezTo>
                    <a:pt x="20" y="3586"/>
                    <a:pt x="54" y="3600"/>
                    <a:pt x="92" y="3600"/>
                  </a:cubicBezTo>
                  <a:lnTo>
                    <a:pt x="342" y="3600"/>
                  </a:lnTo>
                  <a:cubicBezTo>
                    <a:pt x="689" y="3600"/>
                    <a:pt x="1026" y="3466"/>
                    <a:pt x="1276" y="3230"/>
                  </a:cubicBezTo>
                  <a:lnTo>
                    <a:pt x="4567" y="117"/>
                  </a:lnTo>
                  <a:cubicBezTo>
                    <a:pt x="4609" y="75"/>
                    <a:pt x="4579" y="1"/>
                    <a:pt x="4520"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2" name="Google Shape;19982;p74"/>
            <p:cNvSpPr/>
            <p:nvPr/>
          </p:nvSpPr>
          <p:spPr>
            <a:xfrm>
              <a:off x="4270983" y="1666209"/>
              <a:ext cx="15920" cy="3829"/>
            </a:xfrm>
            <a:custGeom>
              <a:rect b="b" l="l" r="r" t="t"/>
              <a:pathLst>
                <a:path extrusionOk="0" h="146" w="607">
                  <a:moveTo>
                    <a:pt x="0" y="1"/>
                  </a:moveTo>
                  <a:cubicBezTo>
                    <a:pt x="212" y="1"/>
                    <a:pt x="419" y="49"/>
                    <a:pt x="606" y="145"/>
                  </a:cubicBezTo>
                  <a:lnTo>
                    <a:pt x="606"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3" name="Google Shape;19983;p74"/>
            <p:cNvSpPr/>
            <p:nvPr/>
          </p:nvSpPr>
          <p:spPr>
            <a:xfrm>
              <a:off x="4306443" y="1686929"/>
              <a:ext cx="28037" cy="17940"/>
            </a:xfrm>
            <a:custGeom>
              <a:rect b="b" l="l" r="r" t="t"/>
              <a:pathLst>
                <a:path extrusionOk="0" h="684" w="1069">
                  <a:moveTo>
                    <a:pt x="0" y="0"/>
                  </a:moveTo>
                  <a:lnTo>
                    <a:pt x="260" y="265"/>
                  </a:lnTo>
                  <a:cubicBezTo>
                    <a:pt x="347" y="351"/>
                    <a:pt x="390" y="467"/>
                    <a:pt x="390" y="587"/>
                  </a:cubicBezTo>
                  <a:lnTo>
                    <a:pt x="390" y="592"/>
                  </a:lnTo>
                  <a:cubicBezTo>
                    <a:pt x="390" y="640"/>
                    <a:pt x="347" y="683"/>
                    <a:pt x="298" y="683"/>
                  </a:cubicBezTo>
                  <a:lnTo>
                    <a:pt x="977" y="683"/>
                  </a:lnTo>
                  <a:cubicBezTo>
                    <a:pt x="1025" y="683"/>
                    <a:pt x="1068" y="640"/>
                    <a:pt x="1068" y="592"/>
                  </a:cubicBezTo>
                  <a:lnTo>
                    <a:pt x="1068" y="587"/>
                  </a:lnTo>
                  <a:cubicBezTo>
                    <a:pt x="1068" y="467"/>
                    <a:pt x="1025" y="351"/>
                    <a:pt x="938" y="265"/>
                  </a:cubicBezTo>
                  <a:lnTo>
                    <a:pt x="679"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4" name="Google Shape;19984;p74"/>
            <p:cNvSpPr/>
            <p:nvPr/>
          </p:nvSpPr>
          <p:spPr>
            <a:xfrm>
              <a:off x="4286877" y="1666209"/>
              <a:ext cx="37374" cy="20746"/>
            </a:xfrm>
            <a:custGeom>
              <a:rect b="b" l="l" r="r" t="t"/>
              <a:pathLst>
                <a:path extrusionOk="0" h="791" w="1425">
                  <a:moveTo>
                    <a:pt x="0" y="1"/>
                  </a:moveTo>
                  <a:lnTo>
                    <a:pt x="0" y="145"/>
                  </a:lnTo>
                  <a:cubicBezTo>
                    <a:pt x="130" y="208"/>
                    <a:pt x="251" y="294"/>
                    <a:pt x="352" y="396"/>
                  </a:cubicBezTo>
                  <a:lnTo>
                    <a:pt x="746" y="790"/>
                  </a:lnTo>
                  <a:lnTo>
                    <a:pt x="1425" y="790"/>
                  </a:lnTo>
                  <a:lnTo>
                    <a:pt x="1030" y="396"/>
                  </a:lnTo>
                  <a:cubicBezTo>
                    <a:pt x="780" y="141"/>
                    <a:pt x="433" y="1"/>
                    <a:pt x="73"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5" name="Google Shape;19985;p74"/>
            <p:cNvSpPr/>
            <p:nvPr/>
          </p:nvSpPr>
          <p:spPr>
            <a:xfrm>
              <a:off x="4034726" y="1586583"/>
              <a:ext cx="304160" cy="197782"/>
            </a:xfrm>
            <a:custGeom>
              <a:rect b="b" l="l" r="r" t="t"/>
              <a:pathLst>
                <a:path extrusionOk="0" h="7541" w="11597">
                  <a:moveTo>
                    <a:pt x="3378" y="342"/>
                  </a:moveTo>
                  <a:cubicBezTo>
                    <a:pt x="3681" y="342"/>
                    <a:pt x="3975" y="458"/>
                    <a:pt x="4196" y="665"/>
                  </a:cubicBezTo>
                  <a:lnTo>
                    <a:pt x="6516" y="2864"/>
                  </a:lnTo>
                  <a:lnTo>
                    <a:pt x="5207" y="2864"/>
                  </a:lnTo>
                  <a:lnTo>
                    <a:pt x="3239" y="342"/>
                  </a:lnTo>
                  <a:close/>
                  <a:moveTo>
                    <a:pt x="9783" y="3210"/>
                  </a:moveTo>
                  <a:cubicBezTo>
                    <a:pt x="10062" y="3234"/>
                    <a:pt x="10322" y="3355"/>
                    <a:pt x="10524" y="3552"/>
                  </a:cubicBezTo>
                  <a:lnTo>
                    <a:pt x="10625" y="3658"/>
                  </a:lnTo>
                  <a:lnTo>
                    <a:pt x="9951" y="3658"/>
                  </a:lnTo>
                  <a:cubicBezTo>
                    <a:pt x="9860" y="3658"/>
                    <a:pt x="9783" y="3581"/>
                    <a:pt x="9783" y="3489"/>
                  </a:cubicBezTo>
                  <a:lnTo>
                    <a:pt x="9783" y="3210"/>
                  </a:lnTo>
                  <a:close/>
                  <a:moveTo>
                    <a:pt x="7295" y="3942"/>
                  </a:moveTo>
                  <a:lnTo>
                    <a:pt x="4196" y="6877"/>
                  </a:lnTo>
                  <a:cubicBezTo>
                    <a:pt x="3975" y="7084"/>
                    <a:pt x="3681" y="7204"/>
                    <a:pt x="3378" y="7204"/>
                  </a:cubicBezTo>
                  <a:lnTo>
                    <a:pt x="3239" y="7204"/>
                  </a:lnTo>
                  <a:lnTo>
                    <a:pt x="5779" y="3942"/>
                  </a:lnTo>
                  <a:close/>
                  <a:moveTo>
                    <a:pt x="3123" y="1"/>
                  </a:moveTo>
                  <a:cubicBezTo>
                    <a:pt x="2888" y="1"/>
                    <a:pt x="2753" y="270"/>
                    <a:pt x="2897" y="458"/>
                  </a:cubicBezTo>
                  <a:lnTo>
                    <a:pt x="4774" y="2864"/>
                  </a:lnTo>
                  <a:lnTo>
                    <a:pt x="2325" y="2864"/>
                  </a:lnTo>
                  <a:cubicBezTo>
                    <a:pt x="2224" y="2859"/>
                    <a:pt x="2127" y="2806"/>
                    <a:pt x="2079" y="2719"/>
                  </a:cubicBezTo>
                  <a:lnTo>
                    <a:pt x="1319" y="1401"/>
                  </a:lnTo>
                  <a:cubicBezTo>
                    <a:pt x="1208" y="1209"/>
                    <a:pt x="1001" y="1093"/>
                    <a:pt x="780" y="1093"/>
                  </a:cubicBezTo>
                  <a:lnTo>
                    <a:pt x="284" y="1093"/>
                  </a:lnTo>
                  <a:cubicBezTo>
                    <a:pt x="126" y="1093"/>
                    <a:pt x="0" y="1223"/>
                    <a:pt x="0" y="1377"/>
                  </a:cubicBezTo>
                  <a:lnTo>
                    <a:pt x="0" y="4047"/>
                  </a:lnTo>
                  <a:cubicBezTo>
                    <a:pt x="0" y="4394"/>
                    <a:pt x="284" y="4678"/>
                    <a:pt x="631" y="4678"/>
                  </a:cubicBezTo>
                  <a:lnTo>
                    <a:pt x="2098" y="4678"/>
                  </a:lnTo>
                  <a:cubicBezTo>
                    <a:pt x="2325" y="4678"/>
                    <a:pt x="2325" y="4341"/>
                    <a:pt x="2098" y="4341"/>
                  </a:cubicBezTo>
                  <a:lnTo>
                    <a:pt x="636" y="4341"/>
                  </a:lnTo>
                  <a:cubicBezTo>
                    <a:pt x="472" y="4341"/>
                    <a:pt x="342" y="4206"/>
                    <a:pt x="342" y="4043"/>
                  </a:cubicBezTo>
                  <a:lnTo>
                    <a:pt x="342" y="1439"/>
                  </a:lnTo>
                  <a:lnTo>
                    <a:pt x="780" y="1439"/>
                  </a:lnTo>
                  <a:cubicBezTo>
                    <a:pt x="784" y="1439"/>
                    <a:pt x="788" y="1439"/>
                    <a:pt x="793" y="1439"/>
                  </a:cubicBezTo>
                  <a:cubicBezTo>
                    <a:pt x="889" y="1439"/>
                    <a:pt x="979" y="1491"/>
                    <a:pt x="1025" y="1574"/>
                  </a:cubicBezTo>
                  <a:lnTo>
                    <a:pt x="1786" y="2893"/>
                  </a:lnTo>
                  <a:cubicBezTo>
                    <a:pt x="1896" y="3085"/>
                    <a:pt x="2103" y="3205"/>
                    <a:pt x="2325" y="3205"/>
                  </a:cubicBezTo>
                  <a:lnTo>
                    <a:pt x="9446" y="3205"/>
                  </a:lnTo>
                  <a:lnTo>
                    <a:pt x="9446" y="3489"/>
                  </a:lnTo>
                  <a:cubicBezTo>
                    <a:pt x="9446" y="3768"/>
                    <a:pt x="9672" y="3999"/>
                    <a:pt x="9956" y="3999"/>
                  </a:cubicBezTo>
                  <a:lnTo>
                    <a:pt x="10966" y="3999"/>
                  </a:lnTo>
                  <a:lnTo>
                    <a:pt x="11178" y="4211"/>
                  </a:lnTo>
                  <a:cubicBezTo>
                    <a:pt x="11212" y="4245"/>
                    <a:pt x="11236" y="4288"/>
                    <a:pt x="11250" y="4336"/>
                  </a:cubicBezTo>
                  <a:lnTo>
                    <a:pt x="7372" y="4336"/>
                  </a:lnTo>
                  <a:lnTo>
                    <a:pt x="7844" y="3893"/>
                  </a:lnTo>
                  <a:cubicBezTo>
                    <a:pt x="7954" y="3788"/>
                    <a:pt x="7877" y="3600"/>
                    <a:pt x="7723" y="3600"/>
                  </a:cubicBezTo>
                  <a:lnTo>
                    <a:pt x="5755" y="3600"/>
                  </a:lnTo>
                  <a:cubicBezTo>
                    <a:pt x="5669" y="3600"/>
                    <a:pt x="5587" y="3643"/>
                    <a:pt x="5534" y="3711"/>
                  </a:cubicBezTo>
                  <a:lnTo>
                    <a:pt x="5043" y="4336"/>
                  </a:lnTo>
                  <a:lnTo>
                    <a:pt x="2888" y="4336"/>
                  </a:lnTo>
                  <a:cubicBezTo>
                    <a:pt x="2661" y="4336"/>
                    <a:pt x="2661" y="4678"/>
                    <a:pt x="2888" y="4678"/>
                  </a:cubicBezTo>
                  <a:lnTo>
                    <a:pt x="4779" y="4678"/>
                  </a:lnTo>
                  <a:lnTo>
                    <a:pt x="2902" y="7084"/>
                  </a:lnTo>
                  <a:cubicBezTo>
                    <a:pt x="2753" y="7266"/>
                    <a:pt x="2888" y="7541"/>
                    <a:pt x="3123" y="7541"/>
                  </a:cubicBezTo>
                  <a:lnTo>
                    <a:pt x="3378" y="7541"/>
                  </a:lnTo>
                  <a:cubicBezTo>
                    <a:pt x="3768" y="7541"/>
                    <a:pt x="4143" y="7392"/>
                    <a:pt x="4427" y="7117"/>
                  </a:cubicBezTo>
                  <a:lnTo>
                    <a:pt x="7016" y="4673"/>
                  </a:lnTo>
                  <a:lnTo>
                    <a:pt x="11337" y="4673"/>
                  </a:lnTo>
                  <a:cubicBezTo>
                    <a:pt x="11481" y="4673"/>
                    <a:pt x="11597" y="4557"/>
                    <a:pt x="11597" y="4413"/>
                  </a:cubicBezTo>
                  <a:lnTo>
                    <a:pt x="11597" y="4408"/>
                  </a:lnTo>
                  <a:cubicBezTo>
                    <a:pt x="11597" y="4245"/>
                    <a:pt x="11534" y="4086"/>
                    <a:pt x="11419" y="3970"/>
                  </a:cubicBezTo>
                  <a:lnTo>
                    <a:pt x="10764" y="3311"/>
                  </a:lnTo>
                  <a:cubicBezTo>
                    <a:pt x="10476" y="3027"/>
                    <a:pt x="10091" y="2864"/>
                    <a:pt x="9687" y="2864"/>
                  </a:cubicBezTo>
                  <a:lnTo>
                    <a:pt x="7011" y="2864"/>
                  </a:lnTo>
                  <a:lnTo>
                    <a:pt x="4427" y="419"/>
                  </a:lnTo>
                  <a:cubicBezTo>
                    <a:pt x="4143" y="150"/>
                    <a:pt x="3768" y="1"/>
                    <a:pt x="3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6" name="Google Shape;19986;p74"/>
            <p:cNvSpPr/>
            <p:nvPr/>
          </p:nvSpPr>
          <p:spPr>
            <a:xfrm>
              <a:off x="4209270" y="1584852"/>
              <a:ext cx="127990" cy="53635"/>
            </a:xfrm>
            <a:custGeom>
              <a:rect b="b" l="l" r="r" t="t"/>
              <a:pathLst>
                <a:path extrusionOk="0" h="2045" w="4880">
                  <a:moveTo>
                    <a:pt x="2408" y="1"/>
                  </a:moveTo>
                  <a:cubicBezTo>
                    <a:pt x="1875" y="1"/>
                    <a:pt x="1343" y="317"/>
                    <a:pt x="1165" y="933"/>
                  </a:cubicBezTo>
                  <a:cubicBezTo>
                    <a:pt x="1097" y="919"/>
                    <a:pt x="1030" y="912"/>
                    <a:pt x="965" y="912"/>
                  </a:cubicBezTo>
                  <a:cubicBezTo>
                    <a:pt x="444" y="912"/>
                    <a:pt x="0" y="1333"/>
                    <a:pt x="0" y="1876"/>
                  </a:cubicBezTo>
                  <a:cubicBezTo>
                    <a:pt x="0" y="1967"/>
                    <a:pt x="77" y="2044"/>
                    <a:pt x="173" y="2044"/>
                  </a:cubicBezTo>
                  <a:lnTo>
                    <a:pt x="3094" y="2044"/>
                  </a:lnTo>
                  <a:cubicBezTo>
                    <a:pt x="3325" y="2044"/>
                    <a:pt x="3325" y="1708"/>
                    <a:pt x="3094" y="1708"/>
                  </a:cubicBezTo>
                  <a:lnTo>
                    <a:pt x="366" y="1708"/>
                  </a:lnTo>
                  <a:cubicBezTo>
                    <a:pt x="443" y="1438"/>
                    <a:pt x="688" y="1250"/>
                    <a:pt x="967" y="1250"/>
                  </a:cubicBezTo>
                  <a:cubicBezTo>
                    <a:pt x="1054" y="1250"/>
                    <a:pt x="1141" y="1270"/>
                    <a:pt x="1222" y="1308"/>
                  </a:cubicBezTo>
                  <a:cubicBezTo>
                    <a:pt x="1246" y="1319"/>
                    <a:pt x="1270" y="1324"/>
                    <a:pt x="1294" y="1324"/>
                  </a:cubicBezTo>
                  <a:cubicBezTo>
                    <a:pt x="1377" y="1324"/>
                    <a:pt x="1452" y="1263"/>
                    <a:pt x="1463" y="1173"/>
                  </a:cubicBezTo>
                  <a:cubicBezTo>
                    <a:pt x="1521" y="721"/>
                    <a:pt x="1891" y="370"/>
                    <a:pt x="2348" y="341"/>
                  </a:cubicBezTo>
                  <a:cubicBezTo>
                    <a:pt x="2369" y="340"/>
                    <a:pt x="2389" y="339"/>
                    <a:pt x="2409" y="339"/>
                  </a:cubicBezTo>
                  <a:cubicBezTo>
                    <a:pt x="2842" y="339"/>
                    <a:pt x="3224" y="630"/>
                    <a:pt x="3335" y="1053"/>
                  </a:cubicBezTo>
                  <a:cubicBezTo>
                    <a:pt x="3354" y="1131"/>
                    <a:pt x="3423" y="1183"/>
                    <a:pt x="3500" y="1183"/>
                  </a:cubicBezTo>
                  <a:cubicBezTo>
                    <a:pt x="3518" y="1183"/>
                    <a:pt x="3537" y="1180"/>
                    <a:pt x="3556" y="1173"/>
                  </a:cubicBezTo>
                  <a:cubicBezTo>
                    <a:pt x="3635" y="1147"/>
                    <a:pt x="3715" y="1134"/>
                    <a:pt x="3794" y="1134"/>
                  </a:cubicBezTo>
                  <a:cubicBezTo>
                    <a:pt x="4128" y="1134"/>
                    <a:pt x="4437" y="1361"/>
                    <a:pt x="4518" y="1708"/>
                  </a:cubicBezTo>
                  <a:lnTo>
                    <a:pt x="3888" y="1708"/>
                  </a:lnTo>
                  <a:cubicBezTo>
                    <a:pt x="3662" y="1708"/>
                    <a:pt x="3662" y="2044"/>
                    <a:pt x="3888" y="2044"/>
                  </a:cubicBezTo>
                  <a:lnTo>
                    <a:pt x="4706" y="2044"/>
                  </a:lnTo>
                  <a:cubicBezTo>
                    <a:pt x="4802" y="2044"/>
                    <a:pt x="4879" y="1967"/>
                    <a:pt x="4879" y="1876"/>
                  </a:cubicBezTo>
                  <a:cubicBezTo>
                    <a:pt x="4879" y="1267"/>
                    <a:pt x="4379" y="791"/>
                    <a:pt x="3793" y="791"/>
                  </a:cubicBezTo>
                  <a:cubicBezTo>
                    <a:pt x="3731" y="791"/>
                    <a:pt x="3668" y="797"/>
                    <a:pt x="3604" y="808"/>
                  </a:cubicBezTo>
                  <a:cubicBezTo>
                    <a:pt x="3383" y="265"/>
                    <a:pt x="2895" y="1"/>
                    <a:pt x="2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7" name="Google Shape;19987;p74"/>
            <p:cNvSpPr/>
            <p:nvPr/>
          </p:nvSpPr>
          <p:spPr>
            <a:xfrm>
              <a:off x="4150442" y="1679533"/>
              <a:ext cx="13927" cy="11960"/>
            </a:xfrm>
            <a:custGeom>
              <a:rect b="b" l="l" r="r" t="t"/>
              <a:pathLst>
                <a:path extrusionOk="0" h="456" w="531">
                  <a:moveTo>
                    <a:pt x="298" y="1"/>
                  </a:moveTo>
                  <a:cubicBezTo>
                    <a:pt x="243" y="1"/>
                    <a:pt x="187" y="21"/>
                    <a:pt x="140" y="66"/>
                  </a:cubicBezTo>
                  <a:cubicBezTo>
                    <a:pt x="1" y="210"/>
                    <a:pt x="102" y="455"/>
                    <a:pt x="304" y="455"/>
                  </a:cubicBezTo>
                  <a:cubicBezTo>
                    <a:pt x="429" y="455"/>
                    <a:pt x="530" y="354"/>
                    <a:pt x="530" y="229"/>
                  </a:cubicBezTo>
                  <a:cubicBezTo>
                    <a:pt x="530" y="92"/>
                    <a:pt x="417"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74"/>
            <p:cNvSpPr/>
            <p:nvPr/>
          </p:nvSpPr>
          <p:spPr>
            <a:xfrm>
              <a:off x="4126732" y="1679533"/>
              <a:ext cx="13769" cy="11960"/>
            </a:xfrm>
            <a:custGeom>
              <a:rect b="b" l="l" r="r" t="t"/>
              <a:pathLst>
                <a:path extrusionOk="0" h="456" w="525">
                  <a:moveTo>
                    <a:pt x="297" y="1"/>
                  </a:moveTo>
                  <a:cubicBezTo>
                    <a:pt x="242" y="1"/>
                    <a:pt x="186" y="21"/>
                    <a:pt x="140" y="66"/>
                  </a:cubicBezTo>
                  <a:cubicBezTo>
                    <a:pt x="0" y="210"/>
                    <a:pt x="96" y="455"/>
                    <a:pt x="299" y="455"/>
                  </a:cubicBezTo>
                  <a:cubicBezTo>
                    <a:pt x="424" y="455"/>
                    <a:pt x="525" y="354"/>
                    <a:pt x="525" y="229"/>
                  </a:cubicBezTo>
                  <a:cubicBezTo>
                    <a:pt x="525" y="92"/>
                    <a:pt x="413" y="1"/>
                    <a:pt x="2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74"/>
            <p:cNvSpPr/>
            <p:nvPr/>
          </p:nvSpPr>
          <p:spPr>
            <a:xfrm>
              <a:off x="4104884" y="1679533"/>
              <a:ext cx="13927" cy="11960"/>
            </a:xfrm>
            <a:custGeom>
              <a:rect b="b" l="l" r="r" t="t"/>
              <a:pathLst>
                <a:path extrusionOk="0" h="456" w="531">
                  <a:moveTo>
                    <a:pt x="231" y="1"/>
                  </a:moveTo>
                  <a:cubicBezTo>
                    <a:pt x="114" y="1"/>
                    <a:pt x="1" y="92"/>
                    <a:pt x="1" y="229"/>
                  </a:cubicBezTo>
                  <a:cubicBezTo>
                    <a:pt x="1" y="354"/>
                    <a:pt x="102" y="455"/>
                    <a:pt x="227" y="455"/>
                  </a:cubicBezTo>
                  <a:cubicBezTo>
                    <a:pt x="429" y="455"/>
                    <a:pt x="530" y="210"/>
                    <a:pt x="386" y="66"/>
                  </a:cubicBezTo>
                  <a:cubicBezTo>
                    <a:pt x="341" y="21"/>
                    <a:pt x="286"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74"/>
            <p:cNvSpPr/>
            <p:nvPr/>
          </p:nvSpPr>
          <p:spPr>
            <a:xfrm>
              <a:off x="4081175" y="1679612"/>
              <a:ext cx="13901" cy="11829"/>
            </a:xfrm>
            <a:custGeom>
              <a:rect b="b" l="l" r="r" t="t"/>
              <a:pathLst>
                <a:path extrusionOk="0" h="451" w="530">
                  <a:moveTo>
                    <a:pt x="226" y="0"/>
                  </a:moveTo>
                  <a:cubicBezTo>
                    <a:pt x="101" y="0"/>
                    <a:pt x="0" y="101"/>
                    <a:pt x="0" y="226"/>
                  </a:cubicBezTo>
                  <a:cubicBezTo>
                    <a:pt x="0" y="363"/>
                    <a:pt x="112" y="451"/>
                    <a:pt x="228" y="451"/>
                  </a:cubicBezTo>
                  <a:cubicBezTo>
                    <a:pt x="283" y="451"/>
                    <a:pt x="340" y="430"/>
                    <a:pt x="385" y="385"/>
                  </a:cubicBezTo>
                  <a:cubicBezTo>
                    <a:pt x="529" y="241"/>
                    <a:pt x="428"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74"/>
            <p:cNvSpPr/>
            <p:nvPr/>
          </p:nvSpPr>
          <p:spPr>
            <a:xfrm>
              <a:off x="4251417" y="1679533"/>
              <a:ext cx="13901" cy="11960"/>
            </a:xfrm>
            <a:custGeom>
              <a:rect b="b" l="l" r="r" t="t"/>
              <a:pathLst>
                <a:path extrusionOk="0" h="456" w="530">
                  <a:moveTo>
                    <a:pt x="298" y="1"/>
                  </a:moveTo>
                  <a:cubicBezTo>
                    <a:pt x="242" y="1"/>
                    <a:pt x="186" y="21"/>
                    <a:pt x="140" y="66"/>
                  </a:cubicBezTo>
                  <a:cubicBezTo>
                    <a:pt x="0" y="210"/>
                    <a:pt x="101" y="455"/>
                    <a:pt x="303" y="455"/>
                  </a:cubicBezTo>
                  <a:cubicBezTo>
                    <a:pt x="428" y="455"/>
                    <a:pt x="530" y="354"/>
                    <a:pt x="530" y="229"/>
                  </a:cubicBezTo>
                  <a:cubicBezTo>
                    <a:pt x="530" y="92"/>
                    <a:pt x="416"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2" name="Google Shape;19992;p74"/>
          <p:cNvGrpSpPr/>
          <p:nvPr/>
        </p:nvGrpSpPr>
        <p:grpSpPr>
          <a:xfrm>
            <a:off x="2666332" y="1538324"/>
            <a:ext cx="322861" cy="292227"/>
            <a:chOff x="2666332" y="1538324"/>
            <a:chExt cx="322861" cy="292227"/>
          </a:xfrm>
        </p:grpSpPr>
        <p:sp>
          <p:nvSpPr>
            <p:cNvPr id="19993" name="Google Shape;19993;p74"/>
            <p:cNvSpPr/>
            <p:nvPr/>
          </p:nvSpPr>
          <p:spPr>
            <a:xfrm>
              <a:off x="2711260" y="1803537"/>
              <a:ext cx="265317" cy="22608"/>
            </a:xfrm>
            <a:custGeom>
              <a:rect b="b" l="l" r="r" t="t"/>
              <a:pathLst>
                <a:path extrusionOk="0" h="862" w="10116">
                  <a:moveTo>
                    <a:pt x="1" y="0"/>
                  </a:moveTo>
                  <a:lnTo>
                    <a:pt x="150" y="505"/>
                  </a:lnTo>
                  <a:cubicBezTo>
                    <a:pt x="217" y="712"/>
                    <a:pt x="405" y="852"/>
                    <a:pt x="621" y="861"/>
                  </a:cubicBezTo>
                  <a:lnTo>
                    <a:pt x="9499" y="861"/>
                  </a:lnTo>
                  <a:cubicBezTo>
                    <a:pt x="9716" y="852"/>
                    <a:pt x="9903" y="712"/>
                    <a:pt x="9971" y="505"/>
                  </a:cubicBezTo>
                  <a:lnTo>
                    <a:pt x="10115" y="0"/>
                  </a:lnTo>
                  <a:close/>
                </a:path>
              </a:pathLst>
            </a:custGeom>
            <a:solidFill>
              <a:srgbClr val="EE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74"/>
            <p:cNvSpPr/>
            <p:nvPr/>
          </p:nvSpPr>
          <p:spPr>
            <a:xfrm>
              <a:off x="2672653" y="1637700"/>
              <a:ext cx="266812" cy="146323"/>
            </a:xfrm>
            <a:custGeom>
              <a:rect b="b" l="l" r="r" t="t"/>
              <a:pathLst>
                <a:path extrusionOk="0" h="5579" w="10173">
                  <a:moveTo>
                    <a:pt x="2892" y="742"/>
                  </a:moveTo>
                  <a:lnTo>
                    <a:pt x="2892" y="1944"/>
                  </a:lnTo>
                  <a:cubicBezTo>
                    <a:pt x="2892" y="2166"/>
                    <a:pt x="2911" y="2392"/>
                    <a:pt x="2955" y="2613"/>
                  </a:cubicBezTo>
                  <a:lnTo>
                    <a:pt x="2724" y="2613"/>
                  </a:lnTo>
                  <a:cubicBezTo>
                    <a:pt x="1757" y="2613"/>
                    <a:pt x="1093" y="1641"/>
                    <a:pt x="1449" y="742"/>
                  </a:cubicBezTo>
                  <a:close/>
                  <a:moveTo>
                    <a:pt x="1016" y="1"/>
                  </a:moveTo>
                  <a:cubicBezTo>
                    <a:pt x="0" y="1396"/>
                    <a:pt x="996" y="3354"/>
                    <a:pt x="2724" y="3354"/>
                  </a:cubicBezTo>
                  <a:lnTo>
                    <a:pt x="3176" y="3354"/>
                  </a:lnTo>
                  <a:cubicBezTo>
                    <a:pt x="3753" y="4719"/>
                    <a:pt x="5087" y="5579"/>
                    <a:pt x="6525" y="5579"/>
                  </a:cubicBezTo>
                  <a:cubicBezTo>
                    <a:pt x="6766" y="5579"/>
                    <a:pt x="7009" y="5555"/>
                    <a:pt x="7252" y="5505"/>
                  </a:cubicBezTo>
                  <a:cubicBezTo>
                    <a:pt x="8945" y="5164"/>
                    <a:pt x="10168" y="3672"/>
                    <a:pt x="10172" y="1944"/>
                  </a:cubicBezTo>
                  <a:lnTo>
                    <a:pt x="10172"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74"/>
            <p:cNvSpPr/>
            <p:nvPr/>
          </p:nvSpPr>
          <p:spPr>
            <a:xfrm>
              <a:off x="2837204" y="1671927"/>
              <a:ext cx="81174" cy="84689"/>
            </a:xfrm>
            <a:custGeom>
              <a:rect b="b" l="l" r="r" t="t"/>
              <a:pathLst>
                <a:path extrusionOk="0" h="3229" w="3095">
                  <a:moveTo>
                    <a:pt x="2910" y="1"/>
                  </a:moveTo>
                  <a:cubicBezTo>
                    <a:pt x="2821" y="1"/>
                    <a:pt x="2732" y="60"/>
                    <a:pt x="2724" y="178"/>
                  </a:cubicBezTo>
                  <a:lnTo>
                    <a:pt x="2724" y="389"/>
                  </a:lnTo>
                  <a:cubicBezTo>
                    <a:pt x="2720" y="1751"/>
                    <a:pt x="1618" y="2858"/>
                    <a:pt x="256" y="2858"/>
                  </a:cubicBezTo>
                  <a:cubicBezTo>
                    <a:pt x="251" y="2857"/>
                    <a:pt x="247" y="2857"/>
                    <a:pt x="242" y="2857"/>
                  </a:cubicBezTo>
                  <a:cubicBezTo>
                    <a:pt x="1" y="2857"/>
                    <a:pt x="1" y="3229"/>
                    <a:pt x="242" y="3229"/>
                  </a:cubicBezTo>
                  <a:cubicBezTo>
                    <a:pt x="247" y="3229"/>
                    <a:pt x="251" y="3228"/>
                    <a:pt x="256" y="3228"/>
                  </a:cubicBezTo>
                  <a:cubicBezTo>
                    <a:pt x="1825" y="3223"/>
                    <a:pt x="3090" y="1958"/>
                    <a:pt x="3095" y="389"/>
                  </a:cubicBezTo>
                  <a:lnTo>
                    <a:pt x="3095" y="178"/>
                  </a:lnTo>
                  <a:cubicBezTo>
                    <a:pt x="3088" y="60"/>
                    <a:pt x="2999" y="1"/>
                    <a:pt x="291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6" name="Google Shape;19996;p74"/>
            <p:cNvSpPr/>
            <p:nvPr/>
          </p:nvSpPr>
          <p:spPr>
            <a:xfrm>
              <a:off x="2908648" y="1626632"/>
              <a:ext cx="9730" cy="35328"/>
            </a:xfrm>
            <a:custGeom>
              <a:rect b="b" l="l" r="r" t="t"/>
              <a:pathLst>
                <a:path extrusionOk="0" h="1347" w="371">
                  <a:moveTo>
                    <a:pt x="186" y="0"/>
                  </a:moveTo>
                  <a:cubicBezTo>
                    <a:pt x="97" y="0"/>
                    <a:pt x="8" y="59"/>
                    <a:pt x="0" y="177"/>
                  </a:cubicBezTo>
                  <a:lnTo>
                    <a:pt x="0" y="1164"/>
                  </a:lnTo>
                  <a:cubicBezTo>
                    <a:pt x="0" y="1265"/>
                    <a:pt x="82" y="1346"/>
                    <a:pt x="183" y="1346"/>
                  </a:cubicBezTo>
                  <a:cubicBezTo>
                    <a:pt x="284" y="1346"/>
                    <a:pt x="371" y="1265"/>
                    <a:pt x="371" y="1164"/>
                  </a:cubicBezTo>
                  <a:lnTo>
                    <a:pt x="371" y="177"/>
                  </a:lnTo>
                  <a:cubicBezTo>
                    <a:pt x="364" y="59"/>
                    <a:pt x="275" y="0"/>
                    <a:pt x="18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7" name="Google Shape;19997;p74"/>
            <p:cNvSpPr/>
            <p:nvPr/>
          </p:nvSpPr>
          <p:spPr>
            <a:xfrm>
              <a:off x="2698776" y="1798239"/>
              <a:ext cx="290417" cy="32312"/>
            </a:xfrm>
            <a:custGeom>
              <a:rect b="b" l="l" r="r" t="t"/>
              <a:pathLst>
                <a:path extrusionOk="0" h="1232" w="11073">
                  <a:moveTo>
                    <a:pt x="10346" y="371"/>
                  </a:moveTo>
                  <a:lnTo>
                    <a:pt x="10269" y="640"/>
                  </a:lnTo>
                  <a:cubicBezTo>
                    <a:pt x="10225" y="765"/>
                    <a:pt x="10110" y="852"/>
                    <a:pt x="9975" y="861"/>
                  </a:cubicBezTo>
                  <a:lnTo>
                    <a:pt x="1097" y="861"/>
                  </a:lnTo>
                  <a:cubicBezTo>
                    <a:pt x="963" y="852"/>
                    <a:pt x="847" y="765"/>
                    <a:pt x="799" y="640"/>
                  </a:cubicBezTo>
                  <a:lnTo>
                    <a:pt x="722" y="371"/>
                  </a:lnTo>
                  <a:close/>
                  <a:moveTo>
                    <a:pt x="231" y="0"/>
                  </a:moveTo>
                  <a:cubicBezTo>
                    <a:pt x="0" y="14"/>
                    <a:pt x="0" y="356"/>
                    <a:pt x="231" y="371"/>
                  </a:cubicBezTo>
                  <a:lnTo>
                    <a:pt x="337" y="371"/>
                  </a:lnTo>
                  <a:lnTo>
                    <a:pt x="448" y="741"/>
                  </a:lnTo>
                  <a:cubicBezTo>
                    <a:pt x="535" y="1025"/>
                    <a:pt x="794" y="1222"/>
                    <a:pt x="1097" y="1232"/>
                  </a:cubicBezTo>
                  <a:lnTo>
                    <a:pt x="9975" y="1232"/>
                  </a:lnTo>
                  <a:cubicBezTo>
                    <a:pt x="10273" y="1222"/>
                    <a:pt x="10533" y="1025"/>
                    <a:pt x="10625" y="741"/>
                  </a:cubicBezTo>
                  <a:lnTo>
                    <a:pt x="10731" y="371"/>
                  </a:lnTo>
                  <a:lnTo>
                    <a:pt x="10836" y="371"/>
                  </a:lnTo>
                  <a:cubicBezTo>
                    <a:pt x="11072" y="356"/>
                    <a:pt x="11072" y="14"/>
                    <a:pt x="10836"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74"/>
            <p:cNvSpPr/>
            <p:nvPr/>
          </p:nvSpPr>
          <p:spPr>
            <a:xfrm>
              <a:off x="2695497" y="1651837"/>
              <a:ext cx="59956" cy="58828"/>
            </a:xfrm>
            <a:custGeom>
              <a:rect b="b" l="l" r="r" t="t"/>
              <a:pathLst>
                <a:path extrusionOk="0" h="2243" w="2286">
                  <a:moveTo>
                    <a:pt x="712" y="366"/>
                  </a:moveTo>
                  <a:lnTo>
                    <a:pt x="712" y="371"/>
                  </a:lnTo>
                  <a:lnTo>
                    <a:pt x="1838" y="371"/>
                  </a:lnTo>
                  <a:lnTo>
                    <a:pt x="1838" y="1386"/>
                  </a:lnTo>
                  <a:cubicBezTo>
                    <a:pt x="1838" y="1550"/>
                    <a:pt x="1848" y="1713"/>
                    <a:pt x="1872" y="1872"/>
                  </a:cubicBezTo>
                  <a:lnTo>
                    <a:pt x="1853" y="1872"/>
                  </a:lnTo>
                  <a:cubicBezTo>
                    <a:pt x="1068" y="1872"/>
                    <a:pt x="501" y="1126"/>
                    <a:pt x="712" y="366"/>
                  </a:cubicBezTo>
                  <a:close/>
                  <a:moveTo>
                    <a:pt x="573" y="0"/>
                  </a:moveTo>
                  <a:cubicBezTo>
                    <a:pt x="496" y="0"/>
                    <a:pt x="429" y="44"/>
                    <a:pt x="400" y="116"/>
                  </a:cubicBezTo>
                  <a:cubicBezTo>
                    <a:pt x="0" y="1141"/>
                    <a:pt x="756" y="2243"/>
                    <a:pt x="1853" y="2243"/>
                  </a:cubicBezTo>
                  <a:lnTo>
                    <a:pt x="2084" y="2243"/>
                  </a:lnTo>
                  <a:cubicBezTo>
                    <a:pt x="2199" y="2243"/>
                    <a:pt x="2286" y="2137"/>
                    <a:pt x="2267" y="2021"/>
                  </a:cubicBezTo>
                  <a:cubicBezTo>
                    <a:pt x="2228" y="1814"/>
                    <a:pt x="2204" y="1603"/>
                    <a:pt x="2204" y="1386"/>
                  </a:cubicBezTo>
                  <a:lnTo>
                    <a:pt x="2204" y="183"/>
                  </a:lnTo>
                  <a:cubicBezTo>
                    <a:pt x="2204" y="82"/>
                    <a:pt x="2122" y="0"/>
                    <a:pt x="2021"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74"/>
            <p:cNvSpPr/>
            <p:nvPr/>
          </p:nvSpPr>
          <p:spPr>
            <a:xfrm>
              <a:off x="2666332" y="1632402"/>
              <a:ext cx="277933" cy="156159"/>
            </a:xfrm>
            <a:custGeom>
              <a:rect b="b" l="l" r="r" t="t"/>
              <a:pathLst>
                <a:path extrusionOk="0" h="5954" w="10597">
                  <a:moveTo>
                    <a:pt x="10226" y="376"/>
                  </a:moveTo>
                  <a:lnTo>
                    <a:pt x="10226" y="2132"/>
                  </a:lnTo>
                  <a:cubicBezTo>
                    <a:pt x="10226" y="3773"/>
                    <a:pt x="9066" y="5192"/>
                    <a:pt x="7454" y="5515"/>
                  </a:cubicBezTo>
                  <a:cubicBezTo>
                    <a:pt x="7224" y="5561"/>
                    <a:pt x="6994" y="5584"/>
                    <a:pt x="6767" y="5584"/>
                  </a:cubicBezTo>
                  <a:cubicBezTo>
                    <a:pt x="5401" y="5584"/>
                    <a:pt x="4134" y="4769"/>
                    <a:pt x="3586" y="3470"/>
                  </a:cubicBezTo>
                  <a:cubicBezTo>
                    <a:pt x="3557" y="3398"/>
                    <a:pt x="3489" y="3354"/>
                    <a:pt x="3417" y="3354"/>
                  </a:cubicBezTo>
                  <a:lnTo>
                    <a:pt x="2965" y="3354"/>
                  </a:lnTo>
                  <a:cubicBezTo>
                    <a:pt x="1901" y="3354"/>
                    <a:pt x="1040" y="2493"/>
                    <a:pt x="1040" y="1430"/>
                  </a:cubicBezTo>
                  <a:cubicBezTo>
                    <a:pt x="1040" y="1054"/>
                    <a:pt x="1146" y="689"/>
                    <a:pt x="1353" y="376"/>
                  </a:cubicBezTo>
                  <a:close/>
                  <a:moveTo>
                    <a:pt x="1257" y="0"/>
                  </a:moveTo>
                  <a:cubicBezTo>
                    <a:pt x="1199" y="0"/>
                    <a:pt x="1141" y="29"/>
                    <a:pt x="1107" y="77"/>
                  </a:cubicBezTo>
                  <a:cubicBezTo>
                    <a:pt x="1" y="1593"/>
                    <a:pt x="1088" y="3725"/>
                    <a:pt x="2965" y="3725"/>
                  </a:cubicBezTo>
                  <a:lnTo>
                    <a:pt x="3297" y="3725"/>
                  </a:lnTo>
                  <a:cubicBezTo>
                    <a:pt x="3931" y="5104"/>
                    <a:pt x="5305" y="5953"/>
                    <a:pt x="6776" y="5953"/>
                  </a:cubicBezTo>
                  <a:cubicBezTo>
                    <a:pt x="7045" y="5953"/>
                    <a:pt x="7317" y="5925"/>
                    <a:pt x="7589" y="5866"/>
                  </a:cubicBezTo>
                  <a:cubicBezTo>
                    <a:pt x="9345" y="5481"/>
                    <a:pt x="10596" y="3927"/>
                    <a:pt x="10596" y="2127"/>
                  </a:cubicBezTo>
                  <a:lnTo>
                    <a:pt x="10596" y="188"/>
                  </a:lnTo>
                  <a:cubicBezTo>
                    <a:pt x="10596" y="82"/>
                    <a:pt x="10514" y="0"/>
                    <a:pt x="10413"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0" name="Google Shape;20000;p74"/>
            <p:cNvSpPr/>
            <p:nvPr/>
          </p:nvSpPr>
          <p:spPr>
            <a:xfrm>
              <a:off x="2816275" y="1538324"/>
              <a:ext cx="16497" cy="84374"/>
            </a:xfrm>
            <a:custGeom>
              <a:rect b="b" l="l" r="r" t="t"/>
              <a:pathLst>
                <a:path extrusionOk="0" h="3217" w="629">
                  <a:moveTo>
                    <a:pt x="436" y="0"/>
                  </a:moveTo>
                  <a:cubicBezTo>
                    <a:pt x="341" y="0"/>
                    <a:pt x="246" y="65"/>
                    <a:pt x="255" y="195"/>
                  </a:cubicBezTo>
                  <a:cubicBezTo>
                    <a:pt x="255" y="335"/>
                    <a:pt x="221" y="469"/>
                    <a:pt x="149" y="585"/>
                  </a:cubicBezTo>
                  <a:cubicBezTo>
                    <a:pt x="53" y="753"/>
                    <a:pt x="0" y="946"/>
                    <a:pt x="5" y="1143"/>
                  </a:cubicBezTo>
                  <a:cubicBezTo>
                    <a:pt x="0" y="1340"/>
                    <a:pt x="53" y="1533"/>
                    <a:pt x="149" y="1701"/>
                  </a:cubicBezTo>
                  <a:cubicBezTo>
                    <a:pt x="221" y="1817"/>
                    <a:pt x="255" y="1951"/>
                    <a:pt x="255" y="2086"/>
                  </a:cubicBezTo>
                  <a:cubicBezTo>
                    <a:pt x="255" y="2226"/>
                    <a:pt x="221" y="2360"/>
                    <a:pt x="149" y="2476"/>
                  </a:cubicBezTo>
                  <a:cubicBezTo>
                    <a:pt x="53" y="2644"/>
                    <a:pt x="0" y="2837"/>
                    <a:pt x="5" y="3034"/>
                  </a:cubicBezTo>
                  <a:cubicBezTo>
                    <a:pt x="5" y="3135"/>
                    <a:pt x="87" y="3217"/>
                    <a:pt x="193" y="3217"/>
                  </a:cubicBezTo>
                  <a:cubicBezTo>
                    <a:pt x="294" y="3217"/>
                    <a:pt x="375" y="3135"/>
                    <a:pt x="375" y="3034"/>
                  </a:cubicBezTo>
                  <a:cubicBezTo>
                    <a:pt x="371" y="2899"/>
                    <a:pt x="409" y="2765"/>
                    <a:pt x="476" y="2644"/>
                  </a:cubicBezTo>
                  <a:cubicBezTo>
                    <a:pt x="578" y="2476"/>
                    <a:pt x="626" y="2283"/>
                    <a:pt x="621" y="2086"/>
                  </a:cubicBezTo>
                  <a:cubicBezTo>
                    <a:pt x="626" y="1894"/>
                    <a:pt x="578" y="1701"/>
                    <a:pt x="476" y="1528"/>
                  </a:cubicBezTo>
                  <a:cubicBezTo>
                    <a:pt x="409" y="1413"/>
                    <a:pt x="371" y="1278"/>
                    <a:pt x="375" y="1143"/>
                  </a:cubicBezTo>
                  <a:cubicBezTo>
                    <a:pt x="371" y="1008"/>
                    <a:pt x="409" y="874"/>
                    <a:pt x="476" y="753"/>
                  </a:cubicBezTo>
                  <a:cubicBezTo>
                    <a:pt x="578" y="585"/>
                    <a:pt x="626" y="392"/>
                    <a:pt x="621" y="195"/>
                  </a:cubicBezTo>
                  <a:cubicBezTo>
                    <a:pt x="628" y="65"/>
                    <a:pt x="532" y="0"/>
                    <a:pt x="436" y="0"/>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1" name="Google Shape;20001;p74"/>
            <p:cNvSpPr/>
            <p:nvPr/>
          </p:nvSpPr>
          <p:spPr>
            <a:xfrm>
              <a:off x="2855144" y="1538875"/>
              <a:ext cx="16418" cy="83823"/>
            </a:xfrm>
            <a:custGeom>
              <a:rect b="b" l="l" r="r" t="t"/>
              <a:pathLst>
                <a:path extrusionOk="0" h="3196" w="626">
                  <a:moveTo>
                    <a:pt x="436" y="1"/>
                  </a:moveTo>
                  <a:cubicBezTo>
                    <a:pt x="347" y="1"/>
                    <a:pt x="258" y="59"/>
                    <a:pt x="250" y="174"/>
                  </a:cubicBezTo>
                  <a:cubicBezTo>
                    <a:pt x="255" y="314"/>
                    <a:pt x="221" y="448"/>
                    <a:pt x="149" y="564"/>
                  </a:cubicBezTo>
                  <a:cubicBezTo>
                    <a:pt x="48" y="732"/>
                    <a:pt x="0" y="925"/>
                    <a:pt x="5" y="1122"/>
                  </a:cubicBezTo>
                  <a:cubicBezTo>
                    <a:pt x="0" y="1319"/>
                    <a:pt x="48" y="1512"/>
                    <a:pt x="149" y="1680"/>
                  </a:cubicBezTo>
                  <a:cubicBezTo>
                    <a:pt x="221" y="1796"/>
                    <a:pt x="255" y="1930"/>
                    <a:pt x="250" y="2065"/>
                  </a:cubicBezTo>
                  <a:cubicBezTo>
                    <a:pt x="255" y="2205"/>
                    <a:pt x="221" y="2339"/>
                    <a:pt x="149" y="2455"/>
                  </a:cubicBezTo>
                  <a:cubicBezTo>
                    <a:pt x="48" y="2623"/>
                    <a:pt x="0" y="2816"/>
                    <a:pt x="5" y="3013"/>
                  </a:cubicBezTo>
                  <a:cubicBezTo>
                    <a:pt x="5" y="3114"/>
                    <a:pt x="87" y="3196"/>
                    <a:pt x="188" y="3196"/>
                  </a:cubicBezTo>
                  <a:cubicBezTo>
                    <a:pt x="294" y="3196"/>
                    <a:pt x="375" y="3114"/>
                    <a:pt x="375" y="3013"/>
                  </a:cubicBezTo>
                  <a:cubicBezTo>
                    <a:pt x="371" y="2878"/>
                    <a:pt x="404" y="2744"/>
                    <a:pt x="477" y="2623"/>
                  </a:cubicBezTo>
                  <a:cubicBezTo>
                    <a:pt x="578" y="2455"/>
                    <a:pt x="626" y="2262"/>
                    <a:pt x="621" y="2065"/>
                  </a:cubicBezTo>
                  <a:cubicBezTo>
                    <a:pt x="626" y="1873"/>
                    <a:pt x="578" y="1680"/>
                    <a:pt x="477" y="1507"/>
                  </a:cubicBezTo>
                  <a:cubicBezTo>
                    <a:pt x="404" y="1392"/>
                    <a:pt x="371" y="1257"/>
                    <a:pt x="375" y="1122"/>
                  </a:cubicBezTo>
                  <a:cubicBezTo>
                    <a:pt x="371" y="987"/>
                    <a:pt x="404" y="853"/>
                    <a:pt x="477" y="732"/>
                  </a:cubicBezTo>
                  <a:cubicBezTo>
                    <a:pt x="578" y="564"/>
                    <a:pt x="626" y="371"/>
                    <a:pt x="621" y="174"/>
                  </a:cubicBezTo>
                  <a:cubicBezTo>
                    <a:pt x="614" y="59"/>
                    <a:pt x="525" y="1"/>
                    <a:pt x="436" y="1"/>
                  </a:cubicBezTo>
                  <a:close/>
                </a:path>
              </a:pathLst>
            </a:custGeom>
            <a:solidFill>
              <a:srgbClr val="E2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2" name="Google Shape;20002;p74"/>
          <p:cNvGrpSpPr/>
          <p:nvPr/>
        </p:nvGrpSpPr>
        <p:grpSpPr>
          <a:xfrm>
            <a:off x="865841" y="3373121"/>
            <a:ext cx="355776" cy="361599"/>
            <a:chOff x="865841" y="3373121"/>
            <a:chExt cx="355776" cy="361599"/>
          </a:xfrm>
        </p:grpSpPr>
        <p:sp>
          <p:nvSpPr>
            <p:cNvPr id="20003" name="Google Shape;20003;p74"/>
            <p:cNvSpPr/>
            <p:nvPr/>
          </p:nvSpPr>
          <p:spPr>
            <a:xfrm>
              <a:off x="872397" y="3378446"/>
              <a:ext cx="342531" cy="350950"/>
            </a:xfrm>
            <a:custGeom>
              <a:rect b="b" l="l" r="r" t="t"/>
              <a:pathLst>
                <a:path extrusionOk="0" h="13381" w="13060">
                  <a:moveTo>
                    <a:pt x="6535" y="0"/>
                  </a:moveTo>
                  <a:cubicBezTo>
                    <a:pt x="6351" y="0"/>
                    <a:pt x="6167" y="89"/>
                    <a:pt x="6059" y="267"/>
                  </a:cubicBezTo>
                  <a:lnTo>
                    <a:pt x="5265" y="1605"/>
                  </a:lnTo>
                  <a:cubicBezTo>
                    <a:pt x="5160" y="1776"/>
                    <a:pt x="4976" y="1874"/>
                    <a:pt x="4786" y="1874"/>
                  </a:cubicBezTo>
                  <a:cubicBezTo>
                    <a:pt x="4714" y="1874"/>
                    <a:pt x="4642" y="1860"/>
                    <a:pt x="4572" y="1831"/>
                  </a:cubicBezTo>
                  <a:lnTo>
                    <a:pt x="3143" y="1215"/>
                  </a:lnTo>
                  <a:cubicBezTo>
                    <a:pt x="3070" y="1184"/>
                    <a:pt x="2996" y="1170"/>
                    <a:pt x="2924" y="1170"/>
                  </a:cubicBezTo>
                  <a:cubicBezTo>
                    <a:pt x="2615" y="1170"/>
                    <a:pt x="2343" y="1434"/>
                    <a:pt x="2378" y="1773"/>
                  </a:cubicBezTo>
                  <a:lnTo>
                    <a:pt x="2517" y="3323"/>
                  </a:lnTo>
                  <a:cubicBezTo>
                    <a:pt x="2541" y="3597"/>
                    <a:pt x="2359" y="3852"/>
                    <a:pt x="2089" y="3910"/>
                  </a:cubicBezTo>
                  <a:lnTo>
                    <a:pt x="573" y="4256"/>
                  </a:lnTo>
                  <a:cubicBezTo>
                    <a:pt x="164" y="4347"/>
                    <a:pt x="1" y="4843"/>
                    <a:pt x="280" y="5156"/>
                  </a:cubicBezTo>
                  <a:lnTo>
                    <a:pt x="1300" y="6330"/>
                  </a:lnTo>
                  <a:cubicBezTo>
                    <a:pt x="1483" y="6537"/>
                    <a:pt x="1483" y="6845"/>
                    <a:pt x="1300" y="7056"/>
                  </a:cubicBezTo>
                  <a:lnTo>
                    <a:pt x="280" y="8226"/>
                  </a:lnTo>
                  <a:cubicBezTo>
                    <a:pt x="1" y="8538"/>
                    <a:pt x="164" y="9034"/>
                    <a:pt x="573" y="9126"/>
                  </a:cubicBezTo>
                  <a:lnTo>
                    <a:pt x="987" y="9222"/>
                  </a:lnTo>
                  <a:lnTo>
                    <a:pt x="1728" y="9390"/>
                  </a:lnTo>
                  <a:lnTo>
                    <a:pt x="2089" y="9472"/>
                  </a:lnTo>
                  <a:cubicBezTo>
                    <a:pt x="2359" y="9535"/>
                    <a:pt x="2537" y="9785"/>
                    <a:pt x="2513" y="10059"/>
                  </a:cubicBezTo>
                  <a:lnTo>
                    <a:pt x="2378" y="11608"/>
                  </a:lnTo>
                  <a:cubicBezTo>
                    <a:pt x="2347" y="11944"/>
                    <a:pt x="2616" y="12207"/>
                    <a:pt x="2925" y="12207"/>
                  </a:cubicBezTo>
                  <a:cubicBezTo>
                    <a:pt x="2996" y="12207"/>
                    <a:pt x="3070" y="12193"/>
                    <a:pt x="3143" y="12162"/>
                  </a:cubicBezTo>
                  <a:lnTo>
                    <a:pt x="4572" y="11551"/>
                  </a:lnTo>
                  <a:cubicBezTo>
                    <a:pt x="4644" y="11520"/>
                    <a:pt x="4718" y="11505"/>
                    <a:pt x="4791" y="11505"/>
                  </a:cubicBezTo>
                  <a:cubicBezTo>
                    <a:pt x="4980" y="11505"/>
                    <a:pt x="5161" y="11602"/>
                    <a:pt x="5265" y="11772"/>
                  </a:cubicBezTo>
                  <a:lnTo>
                    <a:pt x="6059" y="13110"/>
                  </a:lnTo>
                  <a:cubicBezTo>
                    <a:pt x="6165" y="13290"/>
                    <a:pt x="6348" y="13380"/>
                    <a:pt x="6531" y="13380"/>
                  </a:cubicBezTo>
                  <a:cubicBezTo>
                    <a:pt x="6714" y="13380"/>
                    <a:pt x="6899" y="13290"/>
                    <a:pt x="7007" y="13110"/>
                  </a:cubicBezTo>
                  <a:lnTo>
                    <a:pt x="7801" y="11772"/>
                  </a:lnTo>
                  <a:cubicBezTo>
                    <a:pt x="7905" y="11602"/>
                    <a:pt x="8086" y="11505"/>
                    <a:pt x="8274" y="11505"/>
                  </a:cubicBezTo>
                  <a:cubicBezTo>
                    <a:pt x="8348" y="11505"/>
                    <a:pt x="8422" y="11520"/>
                    <a:pt x="8494" y="11551"/>
                  </a:cubicBezTo>
                  <a:lnTo>
                    <a:pt x="9923" y="12162"/>
                  </a:lnTo>
                  <a:cubicBezTo>
                    <a:pt x="9995" y="12193"/>
                    <a:pt x="10069" y="12207"/>
                    <a:pt x="10141" y="12207"/>
                  </a:cubicBezTo>
                  <a:cubicBezTo>
                    <a:pt x="10449" y="12207"/>
                    <a:pt x="10719" y="11944"/>
                    <a:pt x="10688" y="11608"/>
                  </a:cubicBezTo>
                  <a:lnTo>
                    <a:pt x="10548" y="10054"/>
                  </a:lnTo>
                  <a:cubicBezTo>
                    <a:pt x="10524" y="9780"/>
                    <a:pt x="10707" y="9530"/>
                    <a:pt x="10976" y="9467"/>
                  </a:cubicBezTo>
                  <a:lnTo>
                    <a:pt x="12492" y="9126"/>
                  </a:lnTo>
                  <a:cubicBezTo>
                    <a:pt x="12901" y="9034"/>
                    <a:pt x="13060" y="8534"/>
                    <a:pt x="12786" y="8221"/>
                  </a:cubicBezTo>
                  <a:lnTo>
                    <a:pt x="11761" y="7052"/>
                  </a:lnTo>
                  <a:cubicBezTo>
                    <a:pt x="11578" y="6845"/>
                    <a:pt x="11578" y="6532"/>
                    <a:pt x="11761" y="6325"/>
                  </a:cubicBezTo>
                  <a:lnTo>
                    <a:pt x="12781" y="5156"/>
                  </a:lnTo>
                  <a:cubicBezTo>
                    <a:pt x="13060" y="4843"/>
                    <a:pt x="12896" y="4343"/>
                    <a:pt x="12487" y="4251"/>
                  </a:cubicBezTo>
                  <a:lnTo>
                    <a:pt x="10976" y="3910"/>
                  </a:lnTo>
                  <a:cubicBezTo>
                    <a:pt x="10707" y="3847"/>
                    <a:pt x="10524" y="3597"/>
                    <a:pt x="10548" y="3323"/>
                  </a:cubicBezTo>
                  <a:lnTo>
                    <a:pt x="10693" y="1773"/>
                  </a:lnTo>
                  <a:cubicBezTo>
                    <a:pt x="10724" y="1434"/>
                    <a:pt x="10451" y="1170"/>
                    <a:pt x="10141" y="1170"/>
                  </a:cubicBezTo>
                  <a:cubicBezTo>
                    <a:pt x="10069" y="1170"/>
                    <a:pt x="9995" y="1184"/>
                    <a:pt x="9923" y="1215"/>
                  </a:cubicBezTo>
                  <a:lnTo>
                    <a:pt x="8494" y="1831"/>
                  </a:lnTo>
                  <a:cubicBezTo>
                    <a:pt x="8424" y="1860"/>
                    <a:pt x="8351" y="1874"/>
                    <a:pt x="8280" y="1874"/>
                  </a:cubicBezTo>
                  <a:cubicBezTo>
                    <a:pt x="8090" y="1874"/>
                    <a:pt x="7907" y="1776"/>
                    <a:pt x="7806" y="1605"/>
                  </a:cubicBezTo>
                  <a:lnTo>
                    <a:pt x="7007" y="267"/>
                  </a:lnTo>
                  <a:cubicBezTo>
                    <a:pt x="6901" y="89"/>
                    <a:pt x="6718" y="0"/>
                    <a:pt x="6535" y="0"/>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74"/>
            <p:cNvSpPr/>
            <p:nvPr/>
          </p:nvSpPr>
          <p:spPr>
            <a:xfrm>
              <a:off x="1026615" y="3378446"/>
              <a:ext cx="50016" cy="49150"/>
            </a:xfrm>
            <a:custGeom>
              <a:rect b="b" l="l" r="r" t="t"/>
              <a:pathLst>
                <a:path extrusionOk="0" h="1874" w="1907">
                  <a:moveTo>
                    <a:pt x="655" y="0"/>
                  </a:moveTo>
                  <a:cubicBezTo>
                    <a:pt x="471" y="0"/>
                    <a:pt x="287" y="89"/>
                    <a:pt x="179" y="267"/>
                  </a:cubicBezTo>
                  <a:lnTo>
                    <a:pt x="1" y="570"/>
                  </a:lnTo>
                  <a:lnTo>
                    <a:pt x="617" y="1605"/>
                  </a:lnTo>
                  <a:cubicBezTo>
                    <a:pt x="722" y="1776"/>
                    <a:pt x="905" y="1874"/>
                    <a:pt x="1096" y="1874"/>
                  </a:cubicBezTo>
                  <a:cubicBezTo>
                    <a:pt x="1167" y="1874"/>
                    <a:pt x="1240" y="1860"/>
                    <a:pt x="1310" y="1831"/>
                  </a:cubicBezTo>
                  <a:lnTo>
                    <a:pt x="1906" y="1576"/>
                  </a:lnTo>
                  <a:lnTo>
                    <a:pt x="1127" y="267"/>
                  </a:lnTo>
                  <a:cubicBezTo>
                    <a:pt x="1021" y="89"/>
                    <a:pt x="838" y="0"/>
                    <a:pt x="655"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74"/>
            <p:cNvSpPr/>
            <p:nvPr/>
          </p:nvSpPr>
          <p:spPr>
            <a:xfrm>
              <a:off x="1114215" y="3409105"/>
              <a:ext cx="100845" cy="289630"/>
            </a:xfrm>
            <a:custGeom>
              <a:rect b="b" l="l" r="r" t="t"/>
              <a:pathLst>
                <a:path extrusionOk="0" h="11043" w="3845">
                  <a:moveTo>
                    <a:pt x="921" y="1"/>
                  </a:moveTo>
                  <a:cubicBezTo>
                    <a:pt x="849" y="1"/>
                    <a:pt x="775" y="15"/>
                    <a:pt x="703" y="46"/>
                  </a:cubicBezTo>
                  <a:lnTo>
                    <a:pt x="106" y="306"/>
                  </a:lnTo>
                  <a:cubicBezTo>
                    <a:pt x="154" y="397"/>
                    <a:pt x="178" y="498"/>
                    <a:pt x="169" y="604"/>
                  </a:cubicBezTo>
                  <a:lnTo>
                    <a:pt x="24" y="2154"/>
                  </a:lnTo>
                  <a:cubicBezTo>
                    <a:pt x="0" y="2428"/>
                    <a:pt x="183" y="2683"/>
                    <a:pt x="452" y="2741"/>
                  </a:cubicBezTo>
                  <a:lnTo>
                    <a:pt x="1968" y="3087"/>
                  </a:lnTo>
                  <a:cubicBezTo>
                    <a:pt x="2377" y="3178"/>
                    <a:pt x="2541" y="3674"/>
                    <a:pt x="2262" y="3987"/>
                  </a:cubicBezTo>
                  <a:lnTo>
                    <a:pt x="1242" y="5161"/>
                  </a:lnTo>
                  <a:cubicBezTo>
                    <a:pt x="1059" y="5368"/>
                    <a:pt x="1059" y="5676"/>
                    <a:pt x="1242" y="5887"/>
                  </a:cubicBezTo>
                  <a:lnTo>
                    <a:pt x="2262" y="7057"/>
                  </a:lnTo>
                  <a:cubicBezTo>
                    <a:pt x="2541" y="7369"/>
                    <a:pt x="2377" y="7865"/>
                    <a:pt x="1968" y="7961"/>
                  </a:cubicBezTo>
                  <a:lnTo>
                    <a:pt x="452" y="8303"/>
                  </a:lnTo>
                  <a:cubicBezTo>
                    <a:pt x="183" y="8366"/>
                    <a:pt x="0" y="8616"/>
                    <a:pt x="24" y="8890"/>
                  </a:cubicBezTo>
                  <a:lnTo>
                    <a:pt x="169" y="10439"/>
                  </a:lnTo>
                  <a:cubicBezTo>
                    <a:pt x="178" y="10545"/>
                    <a:pt x="154" y="10651"/>
                    <a:pt x="106" y="10743"/>
                  </a:cubicBezTo>
                  <a:lnTo>
                    <a:pt x="703" y="10998"/>
                  </a:lnTo>
                  <a:cubicBezTo>
                    <a:pt x="775" y="11028"/>
                    <a:pt x="849" y="11043"/>
                    <a:pt x="922" y="11043"/>
                  </a:cubicBezTo>
                  <a:cubicBezTo>
                    <a:pt x="1231" y="11043"/>
                    <a:pt x="1504" y="10780"/>
                    <a:pt x="1473" y="10444"/>
                  </a:cubicBezTo>
                  <a:lnTo>
                    <a:pt x="1328" y="8890"/>
                  </a:lnTo>
                  <a:cubicBezTo>
                    <a:pt x="1304" y="8616"/>
                    <a:pt x="1487" y="8366"/>
                    <a:pt x="1756" y="8303"/>
                  </a:cubicBezTo>
                  <a:lnTo>
                    <a:pt x="3272" y="7961"/>
                  </a:lnTo>
                  <a:cubicBezTo>
                    <a:pt x="3681" y="7870"/>
                    <a:pt x="3845" y="7369"/>
                    <a:pt x="3566" y="7057"/>
                  </a:cubicBezTo>
                  <a:lnTo>
                    <a:pt x="2541" y="5883"/>
                  </a:lnTo>
                  <a:cubicBezTo>
                    <a:pt x="2358" y="5676"/>
                    <a:pt x="2358" y="5363"/>
                    <a:pt x="2541" y="5156"/>
                  </a:cubicBezTo>
                  <a:lnTo>
                    <a:pt x="3561" y="3987"/>
                  </a:lnTo>
                  <a:cubicBezTo>
                    <a:pt x="3840" y="3674"/>
                    <a:pt x="3676" y="3174"/>
                    <a:pt x="3267" y="3082"/>
                  </a:cubicBezTo>
                  <a:lnTo>
                    <a:pt x="1756" y="2741"/>
                  </a:lnTo>
                  <a:cubicBezTo>
                    <a:pt x="1487" y="2678"/>
                    <a:pt x="1304" y="2428"/>
                    <a:pt x="1328" y="2154"/>
                  </a:cubicBezTo>
                  <a:lnTo>
                    <a:pt x="1473" y="604"/>
                  </a:lnTo>
                  <a:cubicBezTo>
                    <a:pt x="1504" y="265"/>
                    <a:pt x="1231" y="1"/>
                    <a:pt x="92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74"/>
            <p:cNvSpPr/>
            <p:nvPr/>
          </p:nvSpPr>
          <p:spPr>
            <a:xfrm>
              <a:off x="1026615" y="3680167"/>
              <a:ext cx="50016" cy="49229"/>
            </a:xfrm>
            <a:custGeom>
              <a:rect b="b" l="l" r="r" t="t"/>
              <a:pathLst>
                <a:path extrusionOk="0" h="1877" w="1907">
                  <a:moveTo>
                    <a:pt x="1089" y="1"/>
                  </a:moveTo>
                  <a:cubicBezTo>
                    <a:pt x="900" y="1"/>
                    <a:pt x="717" y="98"/>
                    <a:pt x="617" y="268"/>
                  </a:cubicBezTo>
                  <a:lnTo>
                    <a:pt x="1" y="1307"/>
                  </a:lnTo>
                  <a:lnTo>
                    <a:pt x="179" y="1606"/>
                  </a:lnTo>
                  <a:cubicBezTo>
                    <a:pt x="287" y="1786"/>
                    <a:pt x="471" y="1876"/>
                    <a:pt x="655" y="1876"/>
                  </a:cubicBezTo>
                  <a:cubicBezTo>
                    <a:pt x="838" y="1876"/>
                    <a:pt x="1021" y="1786"/>
                    <a:pt x="1127" y="1606"/>
                  </a:cubicBezTo>
                  <a:lnTo>
                    <a:pt x="1906" y="302"/>
                  </a:lnTo>
                  <a:lnTo>
                    <a:pt x="1310" y="47"/>
                  </a:lnTo>
                  <a:cubicBezTo>
                    <a:pt x="1238" y="16"/>
                    <a:pt x="1163" y="1"/>
                    <a:pt x="1089"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74"/>
            <p:cNvSpPr/>
            <p:nvPr/>
          </p:nvSpPr>
          <p:spPr>
            <a:xfrm>
              <a:off x="938910" y="3451306"/>
              <a:ext cx="214200" cy="204837"/>
            </a:xfrm>
            <a:custGeom>
              <a:rect b="b" l="l" r="r" t="t"/>
              <a:pathLst>
                <a:path extrusionOk="0" h="7810" w="8167">
                  <a:moveTo>
                    <a:pt x="3999" y="1"/>
                  </a:moveTo>
                  <a:cubicBezTo>
                    <a:pt x="1916" y="6"/>
                    <a:pt x="198" y="1642"/>
                    <a:pt x="102" y="3720"/>
                  </a:cubicBezTo>
                  <a:cubicBezTo>
                    <a:pt x="1" y="5804"/>
                    <a:pt x="1550" y="7594"/>
                    <a:pt x="3624" y="7791"/>
                  </a:cubicBezTo>
                  <a:cubicBezTo>
                    <a:pt x="3753" y="7804"/>
                    <a:pt x="3881" y="7810"/>
                    <a:pt x="4008" y="7810"/>
                  </a:cubicBezTo>
                  <a:cubicBezTo>
                    <a:pt x="5924" y="7810"/>
                    <a:pt x="7584" y="6407"/>
                    <a:pt x="7868" y="4476"/>
                  </a:cubicBezTo>
                  <a:cubicBezTo>
                    <a:pt x="8166" y="2416"/>
                    <a:pt x="6800" y="477"/>
                    <a:pt x="4755" y="78"/>
                  </a:cubicBezTo>
                  <a:cubicBezTo>
                    <a:pt x="4504" y="35"/>
                    <a:pt x="4254" y="10"/>
                    <a:pt x="3999"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74"/>
            <p:cNvSpPr/>
            <p:nvPr/>
          </p:nvSpPr>
          <p:spPr>
            <a:xfrm>
              <a:off x="972350" y="3491093"/>
              <a:ext cx="60218" cy="51485"/>
            </a:xfrm>
            <a:custGeom>
              <a:rect b="b" l="l" r="r" t="t"/>
              <a:pathLst>
                <a:path extrusionOk="0" h="1963" w="2296">
                  <a:moveTo>
                    <a:pt x="1316" y="406"/>
                  </a:moveTo>
                  <a:cubicBezTo>
                    <a:pt x="1458" y="406"/>
                    <a:pt x="1602" y="459"/>
                    <a:pt x="1719" y="577"/>
                  </a:cubicBezTo>
                  <a:cubicBezTo>
                    <a:pt x="2084" y="938"/>
                    <a:pt x="1824" y="1559"/>
                    <a:pt x="1314" y="1559"/>
                  </a:cubicBezTo>
                  <a:cubicBezTo>
                    <a:pt x="997" y="1559"/>
                    <a:pt x="737" y="1299"/>
                    <a:pt x="737" y="981"/>
                  </a:cubicBezTo>
                  <a:cubicBezTo>
                    <a:pt x="737" y="636"/>
                    <a:pt x="1021" y="406"/>
                    <a:pt x="1316" y="406"/>
                  </a:cubicBezTo>
                  <a:close/>
                  <a:moveTo>
                    <a:pt x="1305" y="0"/>
                  </a:moveTo>
                  <a:cubicBezTo>
                    <a:pt x="1065" y="0"/>
                    <a:pt x="820" y="89"/>
                    <a:pt x="622" y="288"/>
                  </a:cubicBezTo>
                  <a:cubicBezTo>
                    <a:pt x="1" y="909"/>
                    <a:pt x="439" y="1963"/>
                    <a:pt x="1314" y="1963"/>
                  </a:cubicBezTo>
                  <a:cubicBezTo>
                    <a:pt x="1853" y="1963"/>
                    <a:pt x="2291" y="1525"/>
                    <a:pt x="2296" y="981"/>
                  </a:cubicBezTo>
                  <a:cubicBezTo>
                    <a:pt x="2293" y="391"/>
                    <a:pt x="1809" y="0"/>
                    <a:pt x="1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74"/>
            <p:cNvSpPr/>
            <p:nvPr/>
          </p:nvSpPr>
          <p:spPr>
            <a:xfrm>
              <a:off x="1055020" y="3565264"/>
              <a:ext cx="60218" cy="51458"/>
            </a:xfrm>
            <a:custGeom>
              <a:rect b="b" l="l" r="r" t="t"/>
              <a:pathLst>
                <a:path extrusionOk="0" h="1962" w="2296">
                  <a:moveTo>
                    <a:pt x="982" y="405"/>
                  </a:moveTo>
                  <a:cubicBezTo>
                    <a:pt x="1300" y="405"/>
                    <a:pt x="1559" y="660"/>
                    <a:pt x="1559" y="978"/>
                  </a:cubicBezTo>
                  <a:cubicBezTo>
                    <a:pt x="1559" y="1326"/>
                    <a:pt x="1275" y="1556"/>
                    <a:pt x="979" y="1556"/>
                  </a:cubicBezTo>
                  <a:cubicBezTo>
                    <a:pt x="838" y="1556"/>
                    <a:pt x="695" y="1503"/>
                    <a:pt x="578" y="1387"/>
                  </a:cubicBezTo>
                  <a:cubicBezTo>
                    <a:pt x="212" y="1021"/>
                    <a:pt x="472" y="405"/>
                    <a:pt x="982" y="405"/>
                  </a:cubicBezTo>
                  <a:close/>
                  <a:moveTo>
                    <a:pt x="982" y="1"/>
                  </a:moveTo>
                  <a:cubicBezTo>
                    <a:pt x="443" y="1"/>
                    <a:pt x="5" y="439"/>
                    <a:pt x="0" y="978"/>
                  </a:cubicBezTo>
                  <a:cubicBezTo>
                    <a:pt x="0" y="1570"/>
                    <a:pt x="484" y="1962"/>
                    <a:pt x="988" y="1962"/>
                  </a:cubicBezTo>
                  <a:cubicBezTo>
                    <a:pt x="1229" y="1962"/>
                    <a:pt x="1475" y="1872"/>
                    <a:pt x="1675" y="1671"/>
                  </a:cubicBezTo>
                  <a:cubicBezTo>
                    <a:pt x="2296" y="1055"/>
                    <a:pt x="1858"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0" name="Google Shape;20010;p74"/>
            <p:cNvSpPr/>
            <p:nvPr/>
          </p:nvSpPr>
          <p:spPr>
            <a:xfrm>
              <a:off x="993595" y="3500246"/>
              <a:ext cx="106090" cy="101684"/>
            </a:xfrm>
            <a:custGeom>
              <a:rect b="b" l="l" r="r" t="t"/>
              <a:pathLst>
                <a:path extrusionOk="0" h="3877" w="4045">
                  <a:moveTo>
                    <a:pt x="3751" y="1"/>
                  </a:moveTo>
                  <a:cubicBezTo>
                    <a:pt x="3703" y="1"/>
                    <a:pt x="3653" y="20"/>
                    <a:pt x="3608" y="64"/>
                  </a:cubicBezTo>
                  <a:lnTo>
                    <a:pt x="148" y="3524"/>
                  </a:lnTo>
                  <a:cubicBezTo>
                    <a:pt x="1" y="3672"/>
                    <a:pt x="136" y="3876"/>
                    <a:pt x="292" y="3876"/>
                  </a:cubicBezTo>
                  <a:cubicBezTo>
                    <a:pt x="340" y="3876"/>
                    <a:pt x="389" y="3857"/>
                    <a:pt x="432" y="3813"/>
                  </a:cubicBezTo>
                  <a:lnTo>
                    <a:pt x="3897" y="353"/>
                  </a:lnTo>
                  <a:cubicBezTo>
                    <a:pt x="4044" y="205"/>
                    <a:pt x="3909" y="1"/>
                    <a:pt x="3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1" name="Google Shape;20011;p74"/>
            <p:cNvSpPr/>
            <p:nvPr/>
          </p:nvSpPr>
          <p:spPr>
            <a:xfrm>
              <a:off x="933350" y="3446008"/>
              <a:ext cx="225425" cy="215459"/>
            </a:xfrm>
            <a:custGeom>
              <a:rect b="b" l="l" r="r" t="t"/>
              <a:pathLst>
                <a:path extrusionOk="0" h="8215" w="8595">
                  <a:moveTo>
                    <a:pt x="4211" y="1"/>
                  </a:moveTo>
                  <a:cubicBezTo>
                    <a:pt x="2017" y="6"/>
                    <a:pt x="213" y="1723"/>
                    <a:pt x="107" y="3913"/>
                  </a:cubicBezTo>
                  <a:cubicBezTo>
                    <a:pt x="1" y="6102"/>
                    <a:pt x="1632" y="7983"/>
                    <a:pt x="3812" y="8195"/>
                  </a:cubicBezTo>
                  <a:cubicBezTo>
                    <a:pt x="3947" y="8208"/>
                    <a:pt x="4082" y="8215"/>
                    <a:pt x="4215" y="8215"/>
                  </a:cubicBezTo>
                  <a:cubicBezTo>
                    <a:pt x="6233" y="8215"/>
                    <a:pt x="7979" y="6742"/>
                    <a:pt x="8277" y="4707"/>
                  </a:cubicBezTo>
                  <a:cubicBezTo>
                    <a:pt x="8595" y="2541"/>
                    <a:pt x="7156" y="506"/>
                    <a:pt x="5005" y="83"/>
                  </a:cubicBezTo>
                  <a:cubicBezTo>
                    <a:pt x="4989" y="79"/>
                    <a:pt x="4973" y="78"/>
                    <a:pt x="4958" y="78"/>
                  </a:cubicBezTo>
                  <a:cubicBezTo>
                    <a:pt x="4732" y="78"/>
                    <a:pt x="4680" y="427"/>
                    <a:pt x="4928" y="477"/>
                  </a:cubicBezTo>
                  <a:cubicBezTo>
                    <a:pt x="6867" y="862"/>
                    <a:pt x="8166" y="2695"/>
                    <a:pt x="7883" y="4654"/>
                  </a:cubicBezTo>
                  <a:cubicBezTo>
                    <a:pt x="7612" y="6486"/>
                    <a:pt x="6038" y="7818"/>
                    <a:pt x="4220" y="7818"/>
                  </a:cubicBezTo>
                  <a:cubicBezTo>
                    <a:pt x="4099" y="7818"/>
                    <a:pt x="3978" y="7813"/>
                    <a:pt x="3855" y="7801"/>
                  </a:cubicBezTo>
                  <a:cubicBezTo>
                    <a:pt x="1887" y="7613"/>
                    <a:pt x="415" y="5910"/>
                    <a:pt x="511" y="3937"/>
                  </a:cubicBezTo>
                  <a:cubicBezTo>
                    <a:pt x="602" y="1964"/>
                    <a:pt x="2234" y="410"/>
                    <a:pt x="4211" y="410"/>
                  </a:cubicBezTo>
                  <a:cubicBezTo>
                    <a:pt x="4481" y="410"/>
                    <a:pt x="4481" y="1"/>
                    <a:pt x="4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74"/>
            <p:cNvSpPr/>
            <p:nvPr/>
          </p:nvSpPr>
          <p:spPr>
            <a:xfrm>
              <a:off x="865841" y="3373121"/>
              <a:ext cx="355776" cy="361599"/>
            </a:xfrm>
            <a:custGeom>
              <a:rect b="b" l="l" r="r" t="t"/>
              <a:pathLst>
                <a:path extrusionOk="0" h="13787" w="13565">
                  <a:moveTo>
                    <a:pt x="6783" y="1"/>
                  </a:moveTo>
                  <a:cubicBezTo>
                    <a:pt x="6533" y="1"/>
                    <a:pt x="6282" y="124"/>
                    <a:pt x="6136" y="369"/>
                  </a:cubicBezTo>
                  <a:lnTo>
                    <a:pt x="5342" y="1707"/>
                  </a:lnTo>
                  <a:cubicBezTo>
                    <a:pt x="5275" y="1815"/>
                    <a:pt x="5157" y="1878"/>
                    <a:pt x="5037" y="1878"/>
                  </a:cubicBezTo>
                  <a:cubicBezTo>
                    <a:pt x="4992" y="1878"/>
                    <a:pt x="4947" y="1869"/>
                    <a:pt x="4904" y="1851"/>
                  </a:cubicBezTo>
                  <a:lnTo>
                    <a:pt x="3475" y="1235"/>
                  </a:lnTo>
                  <a:cubicBezTo>
                    <a:pt x="3375" y="1192"/>
                    <a:pt x="3273" y="1173"/>
                    <a:pt x="3174" y="1173"/>
                  </a:cubicBezTo>
                  <a:cubicBezTo>
                    <a:pt x="2751" y="1173"/>
                    <a:pt x="2383" y="1535"/>
                    <a:pt x="2426" y="1995"/>
                  </a:cubicBezTo>
                  <a:lnTo>
                    <a:pt x="2565" y="3545"/>
                  </a:lnTo>
                  <a:cubicBezTo>
                    <a:pt x="2580" y="3718"/>
                    <a:pt x="2464" y="3877"/>
                    <a:pt x="2296" y="3915"/>
                  </a:cubicBezTo>
                  <a:lnTo>
                    <a:pt x="775" y="4262"/>
                  </a:lnTo>
                  <a:cubicBezTo>
                    <a:pt x="222" y="4387"/>
                    <a:pt x="1" y="5061"/>
                    <a:pt x="376" y="5494"/>
                  </a:cubicBezTo>
                  <a:lnTo>
                    <a:pt x="1401" y="6663"/>
                  </a:lnTo>
                  <a:cubicBezTo>
                    <a:pt x="1516" y="6793"/>
                    <a:pt x="1516" y="6990"/>
                    <a:pt x="1401" y="7125"/>
                  </a:cubicBezTo>
                  <a:lnTo>
                    <a:pt x="376" y="8294"/>
                  </a:lnTo>
                  <a:cubicBezTo>
                    <a:pt x="1" y="8722"/>
                    <a:pt x="222" y="9401"/>
                    <a:pt x="775" y="9526"/>
                  </a:cubicBezTo>
                  <a:lnTo>
                    <a:pt x="1194" y="9622"/>
                  </a:lnTo>
                  <a:cubicBezTo>
                    <a:pt x="1212" y="9626"/>
                    <a:pt x="1229" y="9628"/>
                    <a:pt x="1245" y="9628"/>
                  </a:cubicBezTo>
                  <a:cubicBezTo>
                    <a:pt x="1469" y="9628"/>
                    <a:pt x="1527" y="9281"/>
                    <a:pt x="1281" y="9223"/>
                  </a:cubicBezTo>
                  <a:lnTo>
                    <a:pt x="867" y="9126"/>
                  </a:lnTo>
                  <a:cubicBezTo>
                    <a:pt x="612" y="9069"/>
                    <a:pt x="511" y="8756"/>
                    <a:pt x="684" y="8559"/>
                  </a:cubicBezTo>
                  <a:lnTo>
                    <a:pt x="1704" y="7385"/>
                  </a:lnTo>
                  <a:cubicBezTo>
                    <a:pt x="1954" y="7101"/>
                    <a:pt x="1954" y="6677"/>
                    <a:pt x="1704" y="6393"/>
                  </a:cubicBezTo>
                  <a:lnTo>
                    <a:pt x="684" y="5224"/>
                  </a:lnTo>
                  <a:cubicBezTo>
                    <a:pt x="511" y="5022"/>
                    <a:pt x="612" y="4709"/>
                    <a:pt x="867" y="4652"/>
                  </a:cubicBezTo>
                  <a:lnTo>
                    <a:pt x="2387" y="4310"/>
                  </a:lnTo>
                  <a:cubicBezTo>
                    <a:pt x="2753" y="4228"/>
                    <a:pt x="3003" y="3886"/>
                    <a:pt x="2970" y="3506"/>
                  </a:cubicBezTo>
                  <a:lnTo>
                    <a:pt x="2830" y="1957"/>
                  </a:lnTo>
                  <a:cubicBezTo>
                    <a:pt x="2810" y="1745"/>
                    <a:pt x="2979" y="1578"/>
                    <a:pt x="3175" y="1578"/>
                  </a:cubicBezTo>
                  <a:cubicBezTo>
                    <a:pt x="3220" y="1578"/>
                    <a:pt x="3266" y="1587"/>
                    <a:pt x="3311" y="1606"/>
                  </a:cubicBezTo>
                  <a:lnTo>
                    <a:pt x="4740" y="2222"/>
                  </a:lnTo>
                  <a:cubicBezTo>
                    <a:pt x="4835" y="2261"/>
                    <a:pt x="4935" y="2280"/>
                    <a:pt x="5033" y="2280"/>
                  </a:cubicBezTo>
                  <a:cubicBezTo>
                    <a:pt x="5293" y="2280"/>
                    <a:pt x="5544" y="2148"/>
                    <a:pt x="5683" y="1914"/>
                  </a:cubicBezTo>
                  <a:lnTo>
                    <a:pt x="6482" y="576"/>
                  </a:lnTo>
                  <a:cubicBezTo>
                    <a:pt x="6549" y="463"/>
                    <a:pt x="6665" y="406"/>
                    <a:pt x="6780" y="406"/>
                  </a:cubicBezTo>
                  <a:cubicBezTo>
                    <a:pt x="6896" y="406"/>
                    <a:pt x="7011" y="463"/>
                    <a:pt x="7079" y="576"/>
                  </a:cubicBezTo>
                  <a:lnTo>
                    <a:pt x="7877" y="1914"/>
                  </a:lnTo>
                  <a:cubicBezTo>
                    <a:pt x="8017" y="2148"/>
                    <a:pt x="8268" y="2280"/>
                    <a:pt x="8528" y="2280"/>
                  </a:cubicBezTo>
                  <a:cubicBezTo>
                    <a:pt x="8626" y="2280"/>
                    <a:pt x="8726" y="2261"/>
                    <a:pt x="8821" y="2222"/>
                  </a:cubicBezTo>
                  <a:lnTo>
                    <a:pt x="10250" y="1606"/>
                  </a:lnTo>
                  <a:cubicBezTo>
                    <a:pt x="10294" y="1587"/>
                    <a:pt x="10340" y="1578"/>
                    <a:pt x="10384" y="1578"/>
                  </a:cubicBezTo>
                  <a:cubicBezTo>
                    <a:pt x="10578" y="1578"/>
                    <a:pt x="10750" y="1745"/>
                    <a:pt x="10731" y="1957"/>
                  </a:cubicBezTo>
                  <a:lnTo>
                    <a:pt x="10591" y="3506"/>
                  </a:lnTo>
                  <a:cubicBezTo>
                    <a:pt x="10558" y="3886"/>
                    <a:pt x="10808" y="4228"/>
                    <a:pt x="11174" y="4310"/>
                  </a:cubicBezTo>
                  <a:lnTo>
                    <a:pt x="12694" y="4656"/>
                  </a:lnTo>
                  <a:cubicBezTo>
                    <a:pt x="12949" y="4714"/>
                    <a:pt x="13050" y="5027"/>
                    <a:pt x="12877" y="5224"/>
                  </a:cubicBezTo>
                  <a:lnTo>
                    <a:pt x="11852" y="6398"/>
                  </a:lnTo>
                  <a:cubicBezTo>
                    <a:pt x="11607" y="6682"/>
                    <a:pt x="11607" y="7105"/>
                    <a:pt x="11852" y="7389"/>
                  </a:cubicBezTo>
                  <a:lnTo>
                    <a:pt x="12877" y="8563"/>
                  </a:lnTo>
                  <a:cubicBezTo>
                    <a:pt x="13050" y="8761"/>
                    <a:pt x="12949" y="9073"/>
                    <a:pt x="12694" y="9131"/>
                  </a:cubicBezTo>
                  <a:lnTo>
                    <a:pt x="11174" y="9473"/>
                  </a:lnTo>
                  <a:cubicBezTo>
                    <a:pt x="10808" y="9559"/>
                    <a:pt x="10558" y="9901"/>
                    <a:pt x="10591" y="10281"/>
                  </a:cubicBezTo>
                  <a:lnTo>
                    <a:pt x="10731" y="11831"/>
                  </a:lnTo>
                  <a:cubicBezTo>
                    <a:pt x="10750" y="12042"/>
                    <a:pt x="10578" y="12209"/>
                    <a:pt x="10384" y="12209"/>
                  </a:cubicBezTo>
                  <a:cubicBezTo>
                    <a:pt x="10340" y="12209"/>
                    <a:pt x="10294" y="12201"/>
                    <a:pt x="10250" y="12182"/>
                  </a:cubicBezTo>
                  <a:lnTo>
                    <a:pt x="8821" y="11566"/>
                  </a:lnTo>
                  <a:cubicBezTo>
                    <a:pt x="8725" y="11525"/>
                    <a:pt x="8625" y="11505"/>
                    <a:pt x="8527" y="11505"/>
                  </a:cubicBezTo>
                  <a:cubicBezTo>
                    <a:pt x="8267" y="11505"/>
                    <a:pt x="8017" y="11640"/>
                    <a:pt x="7877" y="11874"/>
                  </a:cubicBezTo>
                  <a:lnTo>
                    <a:pt x="7079" y="13212"/>
                  </a:lnTo>
                  <a:cubicBezTo>
                    <a:pt x="7011" y="13325"/>
                    <a:pt x="6896" y="13381"/>
                    <a:pt x="6780" y="13381"/>
                  </a:cubicBezTo>
                  <a:cubicBezTo>
                    <a:pt x="6665" y="13381"/>
                    <a:pt x="6549" y="13325"/>
                    <a:pt x="6482" y="13212"/>
                  </a:cubicBezTo>
                  <a:lnTo>
                    <a:pt x="5683" y="11874"/>
                  </a:lnTo>
                  <a:cubicBezTo>
                    <a:pt x="5544" y="11640"/>
                    <a:pt x="5293" y="11505"/>
                    <a:pt x="5034" y="11505"/>
                  </a:cubicBezTo>
                  <a:cubicBezTo>
                    <a:pt x="4936" y="11505"/>
                    <a:pt x="4836" y="11525"/>
                    <a:pt x="4740" y="11566"/>
                  </a:cubicBezTo>
                  <a:lnTo>
                    <a:pt x="3311" y="12182"/>
                  </a:lnTo>
                  <a:cubicBezTo>
                    <a:pt x="3266" y="12201"/>
                    <a:pt x="3220" y="12209"/>
                    <a:pt x="3175" y="12209"/>
                  </a:cubicBezTo>
                  <a:cubicBezTo>
                    <a:pt x="2979" y="12209"/>
                    <a:pt x="2810" y="12042"/>
                    <a:pt x="2830" y="11831"/>
                  </a:cubicBezTo>
                  <a:lnTo>
                    <a:pt x="2970" y="10281"/>
                  </a:lnTo>
                  <a:cubicBezTo>
                    <a:pt x="3003" y="9901"/>
                    <a:pt x="2753" y="9559"/>
                    <a:pt x="2387" y="9473"/>
                  </a:cubicBezTo>
                  <a:lnTo>
                    <a:pt x="2026" y="9391"/>
                  </a:lnTo>
                  <a:cubicBezTo>
                    <a:pt x="2008" y="9387"/>
                    <a:pt x="1991" y="9385"/>
                    <a:pt x="1975" y="9385"/>
                  </a:cubicBezTo>
                  <a:cubicBezTo>
                    <a:pt x="1751" y="9385"/>
                    <a:pt x="1688" y="9732"/>
                    <a:pt x="1935" y="9786"/>
                  </a:cubicBezTo>
                  <a:lnTo>
                    <a:pt x="2296" y="9872"/>
                  </a:lnTo>
                  <a:cubicBezTo>
                    <a:pt x="2464" y="9911"/>
                    <a:pt x="2580" y="10070"/>
                    <a:pt x="2565" y="10243"/>
                  </a:cubicBezTo>
                  <a:lnTo>
                    <a:pt x="2426" y="11792"/>
                  </a:lnTo>
                  <a:cubicBezTo>
                    <a:pt x="2379" y="12253"/>
                    <a:pt x="2751" y="12619"/>
                    <a:pt x="3176" y="12619"/>
                  </a:cubicBezTo>
                  <a:cubicBezTo>
                    <a:pt x="3274" y="12619"/>
                    <a:pt x="3375" y="12600"/>
                    <a:pt x="3475" y="12557"/>
                  </a:cubicBezTo>
                  <a:lnTo>
                    <a:pt x="4904" y="11941"/>
                  </a:lnTo>
                  <a:cubicBezTo>
                    <a:pt x="4948" y="11923"/>
                    <a:pt x="4994" y="11913"/>
                    <a:pt x="5040" y="11913"/>
                  </a:cubicBezTo>
                  <a:cubicBezTo>
                    <a:pt x="5160" y="11913"/>
                    <a:pt x="5276" y="11974"/>
                    <a:pt x="5342" y="12086"/>
                  </a:cubicBezTo>
                  <a:lnTo>
                    <a:pt x="6136" y="13418"/>
                  </a:lnTo>
                  <a:cubicBezTo>
                    <a:pt x="6282" y="13664"/>
                    <a:pt x="6534" y="13787"/>
                    <a:pt x="6785" y="13787"/>
                  </a:cubicBezTo>
                  <a:cubicBezTo>
                    <a:pt x="7035" y="13787"/>
                    <a:pt x="7286" y="13664"/>
                    <a:pt x="7430" y="13418"/>
                  </a:cubicBezTo>
                  <a:lnTo>
                    <a:pt x="8229" y="12086"/>
                  </a:lnTo>
                  <a:cubicBezTo>
                    <a:pt x="8291" y="11974"/>
                    <a:pt x="8406" y="11913"/>
                    <a:pt x="8527" y="11913"/>
                  </a:cubicBezTo>
                  <a:cubicBezTo>
                    <a:pt x="8574" y="11913"/>
                    <a:pt x="8621" y="11923"/>
                    <a:pt x="8667" y="11941"/>
                  </a:cubicBezTo>
                  <a:lnTo>
                    <a:pt x="10096" y="12557"/>
                  </a:lnTo>
                  <a:cubicBezTo>
                    <a:pt x="10193" y="12598"/>
                    <a:pt x="10293" y="12617"/>
                    <a:pt x="10389" y="12617"/>
                  </a:cubicBezTo>
                  <a:cubicBezTo>
                    <a:pt x="10812" y="12617"/>
                    <a:pt x="11184" y="12254"/>
                    <a:pt x="11145" y="11792"/>
                  </a:cubicBezTo>
                  <a:lnTo>
                    <a:pt x="11000" y="10243"/>
                  </a:lnTo>
                  <a:cubicBezTo>
                    <a:pt x="10986" y="10070"/>
                    <a:pt x="11101" y="9911"/>
                    <a:pt x="11270" y="9872"/>
                  </a:cubicBezTo>
                  <a:lnTo>
                    <a:pt x="12790" y="9526"/>
                  </a:lnTo>
                  <a:cubicBezTo>
                    <a:pt x="13344" y="9401"/>
                    <a:pt x="13565" y="8727"/>
                    <a:pt x="13190" y="8294"/>
                  </a:cubicBezTo>
                  <a:lnTo>
                    <a:pt x="12165" y="7125"/>
                  </a:lnTo>
                  <a:cubicBezTo>
                    <a:pt x="12049" y="6990"/>
                    <a:pt x="12049" y="6793"/>
                    <a:pt x="12165" y="6663"/>
                  </a:cubicBezTo>
                  <a:lnTo>
                    <a:pt x="13185" y="5494"/>
                  </a:lnTo>
                  <a:cubicBezTo>
                    <a:pt x="13560" y="5065"/>
                    <a:pt x="13344" y="4392"/>
                    <a:pt x="12790" y="4262"/>
                  </a:cubicBezTo>
                  <a:lnTo>
                    <a:pt x="11275" y="3915"/>
                  </a:lnTo>
                  <a:cubicBezTo>
                    <a:pt x="11101" y="3877"/>
                    <a:pt x="10986" y="3718"/>
                    <a:pt x="11005" y="3545"/>
                  </a:cubicBezTo>
                  <a:lnTo>
                    <a:pt x="11145" y="1995"/>
                  </a:lnTo>
                  <a:cubicBezTo>
                    <a:pt x="11188" y="1535"/>
                    <a:pt x="10816" y="1173"/>
                    <a:pt x="10394" y="1173"/>
                  </a:cubicBezTo>
                  <a:cubicBezTo>
                    <a:pt x="10296" y="1173"/>
                    <a:pt x="10195" y="1192"/>
                    <a:pt x="10096" y="1235"/>
                  </a:cubicBezTo>
                  <a:lnTo>
                    <a:pt x="8667" y="1851"/>
                  </a:lnTo>
                  <a:cubicBezTo>
                    <a:pt x="8622" y="1869"/>
                    <a:pt x="8576" y="1878"/>
                    <a:pt x="8531" y="1878"/>
                  </a:cubicBezTo>
                  <a:cubicBezTo>
                    <a:pt x="8409" y="1878"/>
                    <a:pt x="8292" y="1815"/>
                    <a:pt x="8229" y="1707"/>
                  </a:cubicBezTo>
                  <a:lnTo>
                    <a:pt x="7430" y="369"/>
                  </a:lnTo>
                  <a:cubicBezTo>
                    <a:pt x="7283" y="124"/>
                    <a:pt x="7033" y="1"/>
                    <a:pt x="67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3" name="Google Shape;20013;p74"/>
          <p:cNvGrpSpPr/>
          <p:nvPr/>
        </p:nvGrpSpPr>
        <p:grpSpPr>
          <a:xfrm>
            <a:off x="1319524" y="3355155"/>
            <a:ext cx="342793" cy="375709"/>
            <a:chOff x="1319524" y="3355155"/>
            <a:chExt cx="342793" cy="375709"/>
          </a:xfrm>
        </p:grpSpPr>
        <p:sp>
          <p:nvSpPr>
            <p:cNvPr id="20014" name="Google Shape;20014;p74"/>
            <p:cNvSpPr/>
            <p:nvPr/>
          </p:nvSpPr>
          <p:spPr>
            <a:xfrm>
              <a:off x="1400042" y="3360716"/>
              <a:ext cx="256715" cy="364615"/>
            </a:xfrm>
            <a:custGeom>
              <a:rect b="b" l="l" r="r" t="t"/>
              <a:pathLst>
                <a:path extrusionOk="0" h="13902" w="9788">
                  <a:moveTo>
                    <a:pt x="280" y="0"/>
                  </a:moveTo>
                  <a:cubicBezTo>
                    <a:pt x="126" y="0"/>
                    <a:pt x="1" y="125"/>
                    <a:pt x="1" y="279"/>
                  </a:cubicBezTo>
                  <a:lnTo>
                    <a:pt x="1" y="13622"/>
                  </a:lnTo>
                  <a:cubicBezTo>
                    <a:pt x="1" y="13776"/>
                    <a:pt x="126" y="13901"/>
                    <a:pt x="280" y="13901"/>
                  </a:cubicBezTo>
                  <a:lnTo>
                    <a:pt x="9119" y="13901"/>
                  </a:lnTo>
                  <a:cubicBezTo>
                    <a:pt x="9490" y="13901"/>
                    <a:pt x="9788" y="13598"/>
                    <a:pt x="9788" y="13227"/>
                  </a:cubicBezTo>
                  <a:lnTo>
                    <a:pt x="9788" y="674"/>
                  </a:lnTo>
                  <a:cubicBezTo>
                    <a:pt x="9788" y="303"/>
                    <a:pt x="9490" y="0"/>
                    <a:pt x="9119" y="0"/>
                  </a:cubicBezTo>
                  <a:close/>
                </a:path>
              </a:pathLst>
            </a:custGeom>
            <a:solidFill>
              <a:srgbClr val="91A8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5" name="Google Shape;20015;p74"/>
            <p:cNvSpPr/>
            <p:nvPr/>
          </p:nvSpPr>
          <p:spPr>
            <a:xfrm>
              <a:off x="1376202" y="3383035"/>
              <a:ext cx="256715" cy="319949"/>
            </a:xfrm>
            <a:custGeom>
              <a:rect b="b" l="l" r="r" t="t"/>
              <a:pathLst>
                <a:path extrusionOk="0" h="12199" w="9788">
                  <a:moveTo>
                    <a:pt x="0" y="1"/>
                  </a:moveTo>
                  <a:lnTo>
                    <a:pt x="0" y="12198"/>
                  </a:lnTo>
                  <a:lnTo>
                    <a:pt x="9787" y="12198"/>
                  </a:lnTo>
                  <a:lnTo>
                    <a:pt x="978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74"/>
            <p:cNvSpPr/>
            <p:nvPr/>
          </p:nvSpPr>
          <p:spPr>
            <a:xfrm>
              <a:off x="1354616" y="3360716"/>
              <a:ext cx="256715" cy="364615"/>
            </a:xfrm>
            <a:custGeom>
              <a:rect b="b" l="l" r="r" t="t"/>
              <a:pathLst>
                <a:path extrusionOk="0" h="13902" w="9788">
                  <a:moveTo>
                    <a:pt x="669" y="0"/>
                  </a:moveTo>
                  <a:cubicBezTo>
                    <a:pt x="299" y="0"/>
                    <a:pt x="1" y="303"/>
                    <a:pt x="1" y="674"/>
                  </a:cubicBezTo>
                  <a:lnTo>
                    <a:pt x="1" y="13227"/>
                  </a:lnTo>
                  <a:cubicBezTo>
                    <a:pt x="1" y="13598"/>
                    <a:pt x="299" y="13901"/>
                    <a:pt x="669" y="13901"/>
                  </a:cubicBezTo>
                  <a:lnTo>
                    <a:pt x="9114" y="13901"/>
                  </a:lnTo>
                  <a:cubicBezTo>
                    <a:pt x="9484" y="13901"/>
                    <a:pt x="9788" y="13598"/>
                    <a:pt x="9788" y="13227"/>
                  </a:cubicBezTo>
                  <a:lnTo>
                    <a:pt x="9788" y="674"/>
                  </a:lnTo>
                  <a:cubicBezTo>
                    <a:pt x="9788" y="303"/>
                    <a:pt x="9484" y="0"/>
                    <a:pt x="911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74"/>
            <p:cNvSpPr/>
            <p:nvPr/>
          </p:nvSpPr>
          <p:spPr>
            <a:xfrm>
              <a:off x="1571675" y="3360716"/>
              <a:ext cx="39656" cy="364615"/>
            </a:xfrm>
            <a:custGeom>
              <a:rect b="b" l="l" r="r" t="t"/>
              <a:pathLst>
                <a:path extrusionOk="0" h="13902" w="1512">
                  <a:moveTo>
                    <a:pt x="1" y="0"/>
                  </a:moveTo>
                  <a:cubicBezTo>
                    <a:pt x="371" y="0"/>
                    <a:pt x="674" y="303"/>
                    <a:pt x="674" y="674"/>
                  </a:cubicBezTo>
                  <a:lnTo>
                    <a:pt x="674" y="13227"/>
                  </a:lnTo>
                  <a:cubicBezTo>
                    <a:pt x="674" y="13598"/>
                    <a:pt x="376" y="13901"/>
                    <a:pt x="6" y="13901"/>
                  </a:cubicBezTo>
                  <a:lnTo>
                    <a:pt x="843" y="13901"/>
                  </a:lnTo>
                  <a:cubicBezTo>
                    <a:pt x="1213" y="13901"/>
                    <a:pt x="1512" y="13598"/>
                    <a:pt x="1512" y="13227"/>
                  </a:cubicBezTo>
                  <a:lnTo>
                    <a:pt x="1512" y="674"/>
                  </a:lnTo>
                  <a:cubicBezTo>
                    <a:pt x="1512" y="298"/>
                    <a:pt x="1213" y="0"/>
                    <a:pt x="83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8" name="Google Shape;20018;p74"/>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9" name="Google Shape;20019;p74"/>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74"/>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74"/>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74"/>
            <p:cNvSpPr/>
            <p:nvPr/>
          </p:nvSpPr>
          <p:spPr>
            <a:xfrm>
              <a:off x="1324455" y="3401473"/>
              <a:ext cx="59458" cy="29296"/>
            </a:xfrm>
            <a:custGeom>
              <a:rect b="b" l="l" r="r" t="t"/>
              <a:pathLst>
                <a:path extrusionOk="0" h="1117" w="2267">
                  <a:moveTo>
                    <a:pt x="564" y="0"/>
                  </a:moveTo>
                  <a:cubicBezTo>
                    <a:pt x="251" y="0"/>
                    <a:pt x="1" y="250"/>
                    <a:pt x="1" y="558"/>
                  </a:cubicBezTo>
                  <a:cubicBezTo>
                    <a:pt x="1" y="866"/>
                    <a:pt x="251" y="1117"/>
                    <a:pt x="564" y="1117"/>
                  </a:cubicBezTo>
                  <a:lnTo>
                    <a:pt x="1709" y="1117"/>
                  </a:lnTo>
                  <a:cubicBezTo>
                    <a:pt x="2017" y="1117"/>
                    <a:pt x="2267" y="866"/>
                    <a:pt x="2267" y="558"/>
                  </a:cubicBezTo>
                  <a:cubicBezTo>
                    <a:pt x="2267" y="250"/>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74"/>
            <p:cNvSpPr/>
            <p:nvPr/>
          </p:nvSpPr>
          <p:spPr>
            <a:xfrm>
              <a:off x="1347299" y="3401473"/>
              <a:ext cx="36614" cy="29296"/>
            </a:xfrm>
            <a:custGeom>
              <a:rect b="b" l="l" r="r" t="t"/>
              <a:pathLst>
                <a:path extrusionOk="0" h="1117" w="1396">
                  <a:moveTo>
                    <a:pt x="0" y="0"/>
                  </a:moveTo>
                  <a:cubicBezTo>
                    <a:pt x="308" y="0"/>
                    <a:pt x="559" y="250"/>
                    <a:pt x="559" y="558"/>
                  </a:cubicBezTo>
                  <a:cubicBezTo>
                    <a:pt x="559" y="866"/>
                    <a:pt x="308" y="1117"/>
                    <a:pt x="0" y="1117"/>
                  </a:cubicBezTo>
                  <a:lnTo>
                    <a:pt x="838" y="1117"/>
                  </a:lnTo>
                  <a:cubicBezTo>
                    <a:pt x="1146" y="1117"/>
                    <a:pt x="1396" y="866"/>
                    <a:pt x="1396" y="558"/>
                  </a:cubicBezTo>
                  <a:cubicBezTo>
                    <a:pt x="1396" y="250"/>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74"/>
            <p:cNvSpPr/>
            <p:nvPr/>
          </p:nvSpPr>
          <p:spPr>
            <a:xfrm>
              <a:off x="1324822" y="3485768"/>
              <a:ext cx="59484" cy="29427"/>
            </a:xfrm>
            <a:custGeom>
              <a:rect b="b" l="l" r="r" t="t"/>
              <a:pathLst>
                <a:path extrusionOk="0" h="1122" w="2268">
                  <a:moveTo>
                    <a:pt x="564" y="0"/>
                  </a:moveTo>
                  <a:cubicBezTo>
                    <a:pt x="251" y="0"/>
                    <a:pt x="1" y="251"/>
                    <a:pt x="1" y="563"/>
                  </a:cubicBezTo>
                  <a:cubicBezTo>
                    <a:pt x="1" y="871"/>
                    <a:pt x="251" y="1122"/>
                    <a:pt x="564" y="1122"/>
                  </a:cubicBezTo>
                  <a:lnTo>
                    <a:pt x="1709" y="1122"/>
                  </a:lnTo>
                  <a:cubicBezTo>
                    <a:pt x="2017" y="1122"/>
                    <a:pt x="2267" y="871"/>
                    <a:pt x="2267" y="563"/>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74"/>
            <p:cNvSpPr/>
            <p:nvPr/>
          </p:nvSpPr>
          <p:spPr>
            <a:xfrm>
              <a:off x="1347561" y="3485768"/>
              <a:ext cx="36745" cy="29427"/>
            </a:xfrm>
            <a:custGeom>
              <a:rect b="b" l="l" r="r" t="t"/>
              <a:pathLst>
                <a:path extrusionOk="0" h="1122" w="1401">
                  <a:moveTo>
                    <a:pt x="0" y="0"/>
                  </a:moveTo>
                  <a:cubicBezTo>
                    <a:pt x="313" y="0"/>
                    <a:pt x="563" y="251"/>
                    <a:pt x="563" y="563"/>
                  </a:cubicBezTo>
                  <a:cubicBezTo>
                    <a:pt x="563" y="871"/>
                    <a:pt x="313" y="1122"/>
                    <a:pt x="0" y="1122"/>
                  </a:cubicBezTo>
                  <a:lnTo>
                    <a:pt x="842" y="1122"/>
                  </a:lnTo>
                  <a:cubicBezTo>
                    <a:pt x="1150" y="1122"/>
                    <a:pt x="1400" y="871"/>
                    <a:pt x="1400" y="563"/>
                  </a:cubicBezTo>
                  <a:cubicBezTo>
                    <a:pt x="1400" y="251"/>
                    <a:pt x="1150" y="0"/>
                    <a:pt x="842"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74"/>
            <p:cNvSpPr/>
            <p:nvPr/>
          </p:nvSpPr>
          <p:spPr>
            <a:xfrm>
              <a:off x="1325215" y="3570195"/>
              <a:ext cx="59458" cy="29296"/>
            </a:xfrm>
            <a:custGeom>
              <a:rect b="b" l="l" r="r" t="t"/>
              <a:pathLst>
                <a:path extrusionOk="0" h="1117" w="2267">
                  <a:moveTo>
                    <a:pt x="559" y="0"/>
                  </a:moveTo>
                  <a:cubicBezTo>
                    <a:pt x="251" y="0"/>
                    <a:pt x="0" y="251"/>
                    <a:pt x="0" y="559"/>
                  </a:cubicBezTo>
                  <a:cubicBezTo>
                    <a:pt x="0" y="867"/>
                    <a:pt x="251" y="1117"/>
                    <a:pt x="559" y="1117"/>
                  </a:cubicBezTo>
                  <a:lnTo>
                    <a:pt x="1709" y="1117"/>
                  </a:lnTo>
                  <a:cubicBezTo>
                    <a:pt x="2017" y="1117"/>
                    <a:pt x="2267" y="867"/>
                    <a:pt x="2267" y="559"/>
                  </a:cubicBezTo>
                  <a:cubicBezTo>
                    <a:pt x="2267" y="251"/>
                    <a:pt x="2017" y="0"/>
                    <a:pt x="1709" y="0"/>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74"/>
            <p:cNvSpPr/>
            <p:nvPr/>
          </p:nvSpPr>
          <p:spPr>
            <a:xfrm>
              <a:off x="1348059" y="3570195"/>
              <a:ext cx="36614" cy="29296"/>
            </a:xfrm>
            <a:custGeom>
              <a:rect b="b" l="l" r="r" t="t"/>
              <a:pathLst>
                <a:path extrusionOk="0" h="1117" w="1396">
                  <a:moveTo>
                    <a:pt x="0" y="0"/>
                  </a:moveTo>
                  <a:cubicBezTo>
                    <a:pt x="308" y="0"/>
                    <a:pt x="559" y="251"/>
                    <a:pt x="559" y="559"/>
                  </a:cubicBezTo>
                  <a:cubicBezTo>
                    <a:pt x="559" y="867"/>
                    <a:pt x="308" y="1117"/>
                    <a:pt x="0" y="1117"/>
                  </a:cubicBezTo>
                  <a:lnTo>
                    <a:pt x="838" y="1117"/>
                  </a:lnTo>
                  <a:cubicBezTo>
                    <a:pt x="1146" y="1117"/>
                    <a:pt x="1396" y="867"/>
                    <a:pt x="1396" y="559"/>
                  </a:cubicBezTo>
                  <a:cubicBezTo>
                    <a:pt x="1396" y="251"/>
                    <a:pt x="1146" y="0"/>
                    <a:pt x="838"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8" name="Google Shape;20028;p74"/>
            <p:cNvSpPr/>
            <p:nvPr/>
          </p:nvSpPr>
          <p:spPr>
            <a:xfrm>
              <a:off x="1325582" y="3654490"/>
              <a:ext cx="59484" cy="29427"/>
            </a:xfrm>
            <a:custGeom>
              <a:rect b="b" l="l" r="r" t="t"/>
              <a:pathLst>
                <a:path extrusionOk="0" h="1122" w="2268">
                  <a:moveTo>
                    <a:pt x="559" y="1"/>
                  </a:moveTo>
                  <a:cubicBezTo>
                    <a:pt x="251" y="1"/>
                    <a:pt x="1" y="251"/>
                    <a:pt x="1" y="559"/>
                  </a:cubicBezTo>
                  <a:cubicBezTo>
                    <a:pt x="1" y="867"/>
                    <a:pt x="251" y="1117"/>
                    <a:pt x="559" y="1122"/>
                  </a:cubicBezTo>
                  <a:lnTo>
                    <a:pt x="1709" y="1122"/>
                  </a:lnTo>
                  <a:cubicBezTo>
                    <a:pt x="2017" y="1117"/>
                    <a:pt x="2267" y="867"/>
                    <a:pt x="2267" y="559"/>
                  </a:cubicBezTo>
                  <a:cubicBezTo>
                    <a:pt x="2267" y="251"/>
                    <a:pt x="2017" y="1"/>
                    <a:pt x="1709"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9" name="Google Shape;20029;p74"/>
            <p:cNvSpPr/>
            <p:nvPr/>
          </p:nvSpPr>
          <p:spPr>
            <a:xfrm>
              <a:off x="1348295" y="3654490"/>
              <a:ext cx="36771" cy="29427"/>
            </a:xfrm>
            <a:custGeom>
              <a:rect b="b" l="l" r="r" t="t"/>
              <a:pathLst>
                <a:path extrusionOk="0" h="1122" w="1402">
                  <a:moveTo>
                    <a:pt x="1" y="1"/>
                  </a:moveTo>
                  <a:cubicBezTo>
                    <a:pt x="309" y="1"/>
                    <a:pt x="559" y="251"/>
                    <a:pt x="559" y="559"/>
                  </a:cubicBezTo>
                  <a:cubicBezTo>
                    <a:pt x="559" y="867"/>
                    <a:pt x="309" y="1117"/>
                    <a:pt x="1" y="1122"/>
                  </a:cubicBezTo>
                  <a:lnTo>
                    <a:pt x="843" y="1122"/>
                  </a:lnTo>
                  <a:cubicBezTo>
                    <a:pt x="1151" y="1117"/>
                    <a:pt x="1401" y="867"/>
                    <a:pt x="1401" y="559"/>
                  </a:cubicBezTo>
                  <a:cubicBezTo>
                    <a:pt x="1401" y="251"/>
                    <a:pt x="1151" y="1"/>
                    <a:pt x="843" y="1"/>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0" name="Google Shape;20030;p74"/>
            <p:cNvSpPr/>
            <p:nvPr/>
          </p:nvSpPr>
          <p:spPr>
            <a:xfrm>
              <a:off x="1445101" y="3422403"/>
              <a:ext cx="74748" cy="185796"/>
            </a:xfrm>
            <a:custGeom>
              <a:rect b="b" l="l" r="r" t="t"/>
              <a:pathLst>
                <a:path extrusionOk="0" h="7084" w="2850">
                  <a:moveTo>
                    <a:pt x="2002" y="1"/>
                  </a:moveTo>
                  <a:cubicBezTo>
                    <a:pt x="1536" y="1"/>
                    <a:pt x="1" y="511"/>
                    <a:pt x="1" y="3100"/>
                  </a:cubicBezTo>
                  <a:lnTo>
                    <a:pt x="1" y="3990"/>
                  </a:lnTo>
                  <a:cubicBezTo>
                    <a:pt x="1" y="6579"/>
                    <a:pt x="1536" y="7084"/>
                    <a:pt x="2002" y="7084"/>
                  </a:cubicBezTo>
                  <a:cubicBezTo>
                    <a:pt x="2224" y="7084"/>
                    <a:pt x="2512" y="6983"/>
                    <a:pt x="2695" y="6911"/>
                  </a:cubicBezTo>
                  <a:cubicBezTo>
                    <a:pt x="2791" y="6867"/>
                    <a:pt x="2849" y="6766"/>
                    <a:pt x="2830" y="6660"/>
                  </a:cubicBezTo>
                  <a:lnTo>
                    <a:pt x="2628" y="5433"/>
                  </a:lnTo>
                  <a:cubicBezTo>
                    <a:pt x="2610" y="5322"/>
                    <a:pt x="2510" y="5244"/>
                    <a:pt x="2400" y="5244"/>
                  </a:cubicBezTo>
                  <a:cubicBezTo>
                    <a:pt x="2391" y="5244"/>
                    <a:pt x="2382" y="5245"/>
                    <a:pt x="2373" y="5246"/>
                  </a:cubicBezTo>
                  <a:lnTo>
                    <a:pt x="1752" y="5328"/>
                  </a:lnTo>
                  <a:cubicBezTo>
                    <a:pt x="1102" y="5294"/>
                    <a:pt x="939" y="4471"/>
                    <a:pt x="939" y="3971"/>
                  </a:cubicBezTo>
                  <a:lnTo>
                    <a:pt x="939" y="3114"/>
                  </a:lnTo>
                  <a:cubicBezTo>
                    <a:pt x="939" y="2619"/>
                    <a:pt x="1102" y="1791"/>
                    <a:pt x="1752" y="1757"/>
                  </a:cubicBezTo>
                  <a:lnTo>
                    <a:pt x="2373" y="1839"/>
                  </a:lnTo>
                  <a:cubicBezTo>
                    <a:pt x="2382" y="1840"/>
                    <a:pt x="2391" y="1841"/>
                    <a:pt x="2400" y="1841"/>
                  </a:cubicBezTo>
                  <a:cubicBezTo>
                    <a:pt x="2510" y="1841"/>
                    <a:pt x="2610" y="1762"/>
                    <a:pt x="2628" y="1651"/>
                  </a:cubicBezTo>
                  <a:lnTo>
                    <a:pt x="2830" y="424"/>
                  </a:lnTo>
                  <a:cubicBezTo>
                    <a:pt x="2849" y="319"/>
                    <a:pt x="2791" y="217"/>
                    <a:pt x="2695" y="174"/>
                  </a:cubicBezTo>
                  <a:cubicBezTo>
                    <a:pt x="2512" y="102"/>
                    <a:pt x="2224" y="1"/>
                    <a:pt x="200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1" name="Google Shape;20031;p74"/>
            <p:cNvSpPr/>
            <p:nvPr/>
          </p:nvSpPr>
          <p:spPr>
            <a:xfrm>
              <a:off x="1320678" y="3355287"/>
              <a:ext cx="341639" cy="375578"/>
            </a:xfrm>
            <a:custGeom>
              <a:rect b="b" l="l" r="r" t="t"/>
              <a:pathLst>
                <a:path extrusionOk="0" h="14320" w="13026">
                  <a:moveTo>
                    <a:pt x="1896" y="11620"/>
                  </a:moveTo>
                  <a:cubicBezTo>
                    <a:pt x="2088" y="11620"/>
                    <a:pt x="2242" y="11774"/>
                    <a:pt x="2242" y="11967"/>
                  </a:cubicBezTo>
                  <a:cubicBezTo>
                    <a:pt x="2242" y="12159"/>
                    <a:pt x="2088" y="12318"/>
                    <a:pt x="1896" y="12318"/>
                  </a:cubicBezTo>
                  <a:lnTo>
                    <a:pt x="746" y="12318"/>
                  </a:lnTo>
                  <a:cubicBezTo>
                    <a:pt x="554" y="12318"/>
                    <a:pt x="400" y="12159"/>
                    <a:pt x="400" y="11967"/>
                  </a:cubicBezTo>
                  <a:cubicBezTo>
                    <a:pt x="400" y="11774"/>
                    <a:pt x="554" y="11620"/>
                    <a:pt x="746" y="11620"/>
                  </a:cubicBezTo>
                  <a:close/>
                  <a:moveTo>
                    <a:pt x="11698" y="1270"/>
                  </a:moveTo>
                  <a:lnTo>
                    <a:pt x="11698" y="13045"/>
                  </a:lnTo>
                  <a:lnTo>
                    <a:pt x="11289" y="13045"/>
                  </a:lnTo>
                  <a:lnTo>
                    <a:pt x="11289" y="1270"/>
                  </a:lnTo>
                  <a:close/>
                  <a:moveTo>
                    <a:pt x="3801" y="0"/>
                  </a:moveTo>
                  <a:cubicBezTo>
                    <a:pt x="3522" y="0"/>
                    <a:pt x="3522" y="419"/>
                    <a:pt x="3801" y="419"/>
                  </a:cubicBezTo>
                  <a:lnTo>
                    <a:pt x="10408" y="419"/>
                  </a:lnTo>
                  <a:cubicBezTo>
                    <a:pt x="10663" y="419"/>
                    <a:pt x="10870" y="626"/>
                    <a:pt x="10870" y="881"/>
                  </a:cubicBezTo>
                  <a:lnTo>
                    <a:pt x="10870" y="13439"/>
                  </a:lnTo>
                  <a:cubicBezTo>
                    <a:pt x="10870" y="13689"/>
                    <a:pt x="10663" y="13896"/>
                    <a:pt x="10408" y="13896"/>
                  </a:cubicBezTo>
                  <a:lnTo>
                    <a:pt x="1963" y="13896"/>
                  </a:lnTo>
                  <a:cubicBezTo>
                    <a:pt x="1708" y="13896"/>
                    <a:pt x="1501" y="13689"/>
                    <a:pt x="1501" y="13439"/>
                  </a:cubicBezTo>
                  <a:lnTo>
                    <a:pt x="1501" y="12737"/>
                  </a:lnTo>
                  <a:lnTo>
                    <a:pt x="1896" y="12737"/>
                  </a:lnTo>
                  <a:cubicBezTo>
                    <a:pt x="2310" y="12727"/>
                    <a:pt x="2642" y="12386"/>
                    <a:pt x="2642" y="11967"/>
                  </a:cubicBezTo>
                  <a:cubicBezTo>
                    <a:pt x="2642" y="11553"/>
                    <a:pt x="2310" y="11211"/>
                    <a:pt x="1896" y="11202"/>
                  </a:cubicBezTo>
                  <a:lnTo>
                    <a:pt x="1501" y="11202"/>
                  </a:lnTo>
                  <a:lnTo>
                    <a:pt x="1501" y="10745"/>
                  </a:lnTo>
                  <a:cubicBezTo>
                    <a:pt x="1501" y="10605"/>
                    <a:pt x="1397" y="10535"/>
                    <a:pt x="1292" y="10535"/>
                  </a:cubicBezTo>
                  <a:cubicBezTo>
                    <a:pt x="1187" y="10535"/>
                    <a:pt x="1083" y="10605"/>
                    <a:pt x="1083" y="10745"/>
                  </a:cubicBezTo>
                  <a:lnTo>
                    <a:pt x="1083" y="11202"/>
                  </a:lnTo>
                  <a:lnTo>
                    <a:pt x="746" y="11202"/>
                  </a:lnTo>
                  <a:cubicBezTo>
                    <a:pt x="332" y="11211"/>
                    <a:pt x="0" y="11553"/>
                    <a:pt x="0" y="11967"/>
                  </a:cubicBezTo>
                  <a:cubicBezTo>
                    <a:pt x="0" y="12386"/>
                    <a:pt x="332" y="12727"/>
                    <a:pt x="746" y="12737"/>
                  </a:cubicBezTo>
                  <a:lnTo>
                    <a:pt x="1083" y="12737"/>
                  </a:lnTo>
                  <a:lnTo>
                    <a:pt x="1083" y="13439"/>
                  </a:lnTo>
                  <a:cubicBezTo>
                    <a:pt x="1083" y="13925"/>
                    <a:pt x="1477" y="14315"/>
                    <a:pt x="1963" y="14320"/>
                  </a:cubicBezTo>
                  <a:lnTo>
                    <a:pt x="12145" y="14320"/>
                  </a:lnTo>
                  <a:cubicBezTo>
                    <a:pt x="12631" y="14315"/>
                    <a:pt x="13026" y="13920"/>
                    <a:pt x="13026" y="13434"/>
                  </a:cubicBezTo>
                  <a:lnTo>
                    <a:pt x="13026" y="2685"/>
                  </a:lnTo>
                  <a:cubicBezTo>
                    <a:pt x="13026" y="2546"/>
                    <a:pt x="12920" y="2476"/>
                    <a:pt x="12814" y="2476"/>
                  </a:cubicBezTo>
                  <a:cubicBezTo>
                    <a:pt x="12708" y="2476"/>
                    <a:pt x="12602" y="2546"/>
                    <a:pt x="12602" y="2685"/>
                  </a:cubicBezTo>
                  <a:lnTo>
                    <a:pt x="12602" y="13434"/>
                  </a:lnTo>
                  <a:cubicBezTo>
                    <a:pt x="12602" y="13689"/>
                    <a:pt x="12395" y="13896"/>
                    <a:pt x="12140" y="13896"/>
                  </a:cubicBezTo>
                  <a:lnTo>
                    <a:pt x="11159" y="13896"/>
                  </a:lnTo>
                  <a:cubicBezTo>
                    <a:pt x="11240" y="13766"/>
                    <a:pt x="11284" y="13617"/>
                    <a:pt x="11289" y="13463"/>
                  </a:cubicBezTo>
                  <a:lnTo>
                    <a:pt x="11909" y="13463"/>
                  </a:lnTo>
                  <a:cubicBezTo>
                    <a:pt x="12025" y="13463"/>
                    <a:pt x="12116" y="13372"/>
                    <a:pt x="12116" y="13256"/>
                  </a:cubicBezTo>
                  <a:lnTo>
                    <a:pt x="12116" y="1059"/>
                  </a:lnTo>
                  <a:cubicBezTo>
                    <a:pt x="12116" y="943"/>
                    <a:pt x="12025" y="852"/>
                    <a:pt x="11909" y="852"/>
                  </a:cubicBezTo>
                  <a:lnTo>
                    <a:pt x="11289" y="852"/>
                  </a:lnTo>
                  <a:cubicBezTo>
                    <a:pt x="11284" y="698"/>
                    <a:pt x="11240" y="549"/>
                    <a:pt x="11159" y="419"/>
                  </a:cubicBezTo>
                  <a:lnTo>
                    <a:pt x="12145" y="419"/>
                  </a:lnTo>
                  <a:cubicBezTo>
                    <a:pt x="12400" y="419"/>
                    <a:pt x="12602" y="626"/>
                    <a:pt x="12607" y="881"/>
                  </a:cubicBezTo>
                  <a:lnTo>
                    <a:pt x="12607" y="1761"/>
                  </a:lnTo>
                  <a:cubicBezTo>
                    <a:pt x="12602" y="1877"/>
                    <a:pt x="12698" y="1973"/>
                    <a:pt x="12814" y="1973"/>
                  </a:cubicBezTo>
                  <a:cubicBezTo>
                    <a:pt x="12929" y="1973"/>
                    <a:pt x="13026" y="1877"/>
                    <a:pt x="13026" y="1761"/>
                  </a:cubicBezTo>
                  <a:lnTo>
                    <a:pt x="13026" y="881"/>
                  </a:lnTo>
                  <a:cubicBezTo>
                    <a:pt x="13026" y="395"/>
                    <a:pt x="12631" y="0"/>
                    <a:pt x="12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2" name="Google Shape;20032;p74"/>
            <p:cNvSpPr/>
            <p:nvPr/>
          </p:nvSpPr>
          <p:spPr>
            <a:xfrm>
              <a:off x="1319524" y="3355155"/>
              <a:ext cx="84085" cy="263586"/>
            </a:xfrm>
            <a:custGeom>
              <a:rect b="b" l="l" r="r" t="t"/>
              <a:pathLst>
                <a:path extrusionOk="0" h="10050" w="3206">
                  <a:moveTo>
                    <a:pt x="1897" y="1978"/>
                  </a:moveTo>
                  <a:cubicBezTo>
                    <a:pt x="2089" y="1978"/>
                    <a:pt x="2243" y="2132"/>
                    <a:pt x="2243" y="2324"/>
                  </a:cubicBezTo>
                  <a:cubicBezTo>
                    <a:pt x="2243" y="2517"/>
                    <a:pt x="2089" y="2676"/>
                    <a:pt x="1897" y="2676"/>
                  </a:cubicBezTo>
                  <a:lnTo>
                    <a:pt x="752" y="2676"/>
                  </a:lnTo>
                  <a:cubicBezTo>
                    <a:pt x="554" y="2676"/>
                    <a:pt x="400" y="2517"/>
                    <a:pt x="400" y="2324"/>
                  </a:cubicBezTo>
                  <a:cubicBezTo>
                    <a:pt x="400" y="2132"/>
                    <a:pt x="554" y="1978"/>
                    <a:pt x="752" y="1978"/>
                  </a:cubicBezTo>
                  <a:close/>
                  <a:moveTo>
                    <a:pt x="1911" y="5192"/>
                  </a:moveTo>
                  <a:cubicBezTo>
                    <a:pt x="2104" y="5192"/>
                    <a:pt x="2258" y="5346"/>
                    <a:pt x="2258" y="5543"/>
                  </a:cubicBezTo>
                  <a:cubicBezTo>
                    <a:pt x="2258" y="5736"/>
                    <a:pt x="2104" y="5890"/>
                    <a:pt x="1911" y="5890"/>
                  </a:cubicBezTo>
                  <a:lnTo>
                    <a:pt x="766" y="5890"/>
                  </a:lnTo>
                  <a:cubicBezTo>
                    <a:pt x="569" y="5890"/>
                    <a:pt x="415" y="5736"/>
                    <a:pt x="415" y="5543"/>
                  </a:cubicBezTo>
                  <a:cubicBezTo>
                    <a:pt x="415" y="5346"/>
                    <a:pt x="569" y="5192"/>
                    <a:pt x="761" y="5192"/>
                  </a:cubicBezTo>
                  <a:close/>
                  <a:moveTo>
                    <a:pt x="1926" y="8406"/>
                  </a:moveTo>
                  <a:cubicBezTo>
                    <a:pt x="2118" y="8406"/>
                    <a:pt x="2272" y="8565"/>
                    <a:pt x="2272" y="8758"/>
                  </a:cubicBezTo>
                  <a:cubicBezTo>
                    <a:pt x="2272" y="8950"/>
                    <a:pt x="2118" y="9104"/>
                    <a:pt x="1926" y="9109"/>
                  </a:cubicBezTo>
                  <a:lnTo>
                    <a:pt x="776" y="9109"/>
                  </a:lnTo>
                  <a:cubicBezTo>
                    <a:pt x="583" y="9104"/>
                    <a:pt x="429" y="8950"/>
                    <a:pt x="429" y="8758"/>
                  </a:cubicBezTo>
                  <a:cubicBezTo>
                    <a:pt x="429" y="8565"/>
                    <a:pt x="583" y="8406"/>
                    <a:pt x="776" y="8406"/>
                  </a:cubicBezTo>
                  <a:close/>
                  <a:moveTo>
                    <a:pt x="2007" y="0"/>
                  </a:moveTo>
                  <a:cubicBezTo>
                    <a:pt x="1521" y="0"/>
                    <a:pt x="1127" y="395"/>
                    <a:pt x="1127" y="886"/>
                  </a:cubicBezTo>
                  <a:lnTo>
                    <a:pt x="1127" y="1554"/>
                  </a:lnTo>
                  <a:lnTo>
                    <a:pt x="752" y="1554"/>
                  </a:lnTo>
                  <a:cubicBezTo>
                    <a:pt x="333" y="1564"/>
                    <a:pt x="1" y="1906"/>
                    <a:pt x="1" y="2324"/>
                  </a:cubicBezTo>
                  <a:cubicBezTo>
                    <a:pt x="1" y="2738"/>
                    <a:pt x="333" y="3080"/>
                    <a:pt x="752" y="3094"/>
                  </a:cubicBezTo>
                  <a:lnTo>
                    <a:pt x="1127" y="3094"/>
                  </a:lnTo>
                  <a:lnTo>
                    <a:pt x="1127" y="4769"/>
                  </a:lnTo>
                  <a:lnTo>
                    <a:pt x="766" y="4769"/>
                  </a:lnTo>
                  <a:cubicBezTo>
                    <a:pt x="347" y="4783"/>
                    <a:pt x="20" y="5125"/>
                    <a:pt x="20" y="5539"/>
                  </a:cubicBezTo>
                  <a:cubicBezTo>
                    <a:pt x="20" y="5957"/>
                    <a:pt x="347" y="6299"/>
                    <a:pt x="766" y="6308"/>
                  </a:cubicBezTo>
                  <a:lnTo>
                    <a:pt x="1127" y="6308"/>
                  </a:lnTo>
                  <a:lnTo>
                    <a:pt x="1127" y="7988"/>
                  </a:lnTo>
                  <a:lnTo>
                    <a:pt x="776" y="7988"/>
                  </a:lnTo>
                  <a:cubicBezTo>
                    <a:pt x="362" y="7997"/>
                    <a:pt x="30" y="8339"/>
                    <a:pt x="30" y="8758"/>
                  </a:cubicBezTo>
                  <a:cubicBezTo>
                    <a:pt x="30" y="9171"/>
                    <a:pt x="362" y="9513"/>
                    <a:pt x="776" y="9528"/>
                  </a:cubicBezTo>
                  <a:lnTo>
                    <a:pt x="1127" y="9528"/>
                  </a:lnTo>
                  <a:lnTo>
                    <a:pt x="1127" y="9840"/>
                  </a:lnTo>
                  <a:cubicBezTo>
                    <a:pt x="1127" y="9980"/>
                    <a:pt x="1233" y="10050"/>
                    <a:pt x="1339" y="10050"/>
                  </a:cubicBezTo>
                  <a:cubicBezTo>
                    <a:pt x="1444" y="10050"/>
                    <a:pt x="1550" y="9980"/>
                    <a:pt x="1550" y="9840"/>
                  </a:cubicBezTo>
                  <a:lnTo>
                    <a:pt x="1550" y="9528"/>
                  </a:lnTo>
                  <a:lnTo>
                    <a:pt x="1926" y="9528"/>
                  </a:lnTo>
                  <a:cubicBezTo>
                    <a:pt x="1931" y="9528"/>
                    <a:pt x="1937" y="9528"/>
                    <a:pt x="1943" y="9528"/>
                  </a:cubicBezTo>
                  <a:cubicBezTo>
                    <a:pt x="2368" y="9528"/>
                    <a:pt x="2715" y="9185"/>
                    <a:pt x="2715" y="8758"/>
                  </a:cubicBezTo>
                  <a:cubicBezTo>
                    <a:pt x="2715" y="8333"/>
                    <a:pt x="2373" y="7987"/>
                    <a:pt x="1951" y="7987"/>
                  </a:cubicBezTo>
                  <a:cubicBezTo>
                    <a:pt x="1943" y="7987"/>
                    <a:pt x="1934" y="7987"/>
                    <a:pt x="1926" y="7988"/>
                  </a:cubicBezTo>
                  <a:lnTo>
                    <a:pt x="1550" y="7988"/>
                  </a:lnTo>
                  <a:lnTo>
                    <a:pt x="1550" y="6308"/>
                  </a:lnTo>
                  <a:lnTo>
                    <a:pt x="1911" y="6308"/>
                  </a:lnTo>
                  <a:cubicBezTo>
                    <a:pt x="1920" y="6309"/>
                    <a:pt x="1928" y="6309"/>
                    <a:pt x="1937" y="6309"/>
                  </a:cubicBezTo>
                  <a:cubicBezTo>
                    <a:pt x="2358" y="6309"/>
                    <a:pt x="2700" y="5963"/>
                    <a:pt x="2700" y="5539"/>
                  </a:cubicBezTo>
                  <a:cubicBezTo>
                    <a:pt x="2700" y="5114"/>
                    <a:pt x="2358" y="4773"/>
                    <a:pt x="1937" y="4773"/>
                  </a:cubicBezTo>
                  <a:cubicBezTo>
                    <a:pt x="1929" y="4773"/>
                    <a:pt x="1920" y="4773"/>
                    <a:pt x="1911" y="4774"/>
                  </a:cubicBezTo>
                  <a:lnTo>
                    <a:pt x="1550" y="4774"/>
                  </a:lnTo>
                  <a:lnTo>
                    <a:pt x="1550" y="3094"/>
                  </a:lnTo>
                  <a:lnTo>
                    <a:pt x="1897" y="3094"/>
                  </a:lnTo>
                  <a:cubicBezTo>
                    <a:pt x="1903" y="3094"/>
                    <a:pt x="1908" y="3094"/>
                    <a:pt x="1914" y="3094"/>
                  </a:cubicBezTo>
                  <a:cubicBezTo>
                    <a:pt x="2339" y="3094"/>
                    <a:pt x="2686" y="2752"/>
                    <a:pt x="2686" y="2324"/>
                  </a:cubicBezTo>
                  <a:cubicBezTo>
                    <a:pt x="2686" y="1897"/>
                    <a:pt x="2339" y="1554"/>
                    <a:pt x="1914" y="1554"/>
                  </a:cubicBezTo>
                  <a:cubicBezTo>
                    <a:pt x="1908" y="1554"/>
                    <a:pt x="1903" y="1554"/>
                    <a:pt x="1897" y="1554"/>
                  </a:cubicBezTo>
                  <a:lnTo>
                    <a:pt x="1550" y="1554"/>
                  </a:lnTo>
                  <a:lnTo>
                    <a:pt x="1550" y="886"/>
                  </a:lnTo>
                  <a:cubicBezTo>
                    <a:pt x="1550" y="631"/>
                    <a:pt x="1752" y="424"/>
                    <a:pt x="2007" y="424"/>
                  </a:cubicBezTo>
                  <a:lnTo>
                    <a:pt x="2926" y="424"/>
                  </a:lnTo>
                  <a:cubicBezTo>
                    <a:pt x="3206" y="424"/>
                    <a:pt x="3206" y="0"/>
                    <a:pt x="29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3" name="Google Shape;20033;p74"/>
            <p:cNvSpPr/>
            <p:nvPr/>
          </p:nvSpPr>
          <p:spPr>
            <a:xfrm>
              <a:off x="1419110" y="3634295"/>
              <a:ext cx="144907" cy="11016"/>
            </a:xfrm>
            <a:custGeom>
              <a:rect b="b" l="l" r="r" t="t"/>
              <a:pathLst>
                <a:path extrusionOk="0" h="420" w="5525">
                  <a:moveTo>
                    <a:pt x="212" y="1"/>
                  </a:moveTo>
                  <a:cubicBezTo>
                    <a:pt x="92" y="1"/>
                    <a:pt x="0" y="97"/>
                    <a:pt x="0" y="213"/>
                  </a:cubicBezTo>
                  <a:cubicBezTo>
                    <a:pt x="0" y="328"/>
                    <a:pt x="97" y="419"/>
                    <a:pt x="212" y="419"/>
                  </a:cubicBezTo>
                  <a:lnTo>
                    <a:pt x="5245" y="419"/>
                  </a:lnTo>
                  <a:cubicBezTo>
                    <a:pt x="5524" y="419"/>
                    <a:pt x="5524" y="1"/>
                    <a:pt x="5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4" name="Google Shape;20034;p74"/>
            <p:cNvSpPr/>
            <p:nvPr/>
          </p:nvSpPr>
          <p:spPr>
            <a:xfrm>
              <a:off x="1417221" y="3657768"/>
              <a:ext cx="146795" cy="11016"/>
            </a:xfrm>
            <a:custGeom>
              <a:rect b="b" l="l" r="r" t="t"/>
              <a:pathLst>
                <a:path extrusionOk="0" h="420" w="5597">
                  <a:moveTo>
                    <a:pt x="284" y="1"/>
                  </a:moveTo>
                  <a:cubicBezTo>
                    <a:pt x="0" y="1"/>
                    <a:pt x="0" y="419"/>
                    <a:pt x="284" y="419"/>
                  </a:cubicBezTo>
                  <a:lnTo>
                    <a:pt x="5317" y="419"/>
                  </a:lnTo>
                  <a:cubicBezTo>
                    <a:pt x="5596" y="419"/>
                    <a:pt x="5596" y="1"/>
                    <a:pt x="5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74"/>
            <p:cNvSpPr/>
            <p:nvPr/>
          </p:nvSpPr>
          <p:spPr>
            <a:xfrm>
              <a:off x="1439672" y="3417000"/>
              <a:ext cx="86105" cy="196759"/>
            </a:xfrm>
            <a:custGeom>
              <a:rect b="b" l="l" r="r" t="t"/>
              <a:pathLst>
                <a:path extrusionOk="0" h="7502" w="3283">
                  <a:moveTo>
                    <a:pt x="2209" y="419"/>
                  </a:moveTo>
                  <a:cubicBezTo>
                    <a:pt x="2354" y="419"/>
                    <a:pt x="2570" y="476"/>
                    <a:pt x="2820" y="577"/>
                  </a:cubicBezTo>
                  <a:cubicBezTo>
                    <a:pt x="2830" y="582"/>
                    <a:pt x="2835" y="587"/>
                    <a:pt x="2830" y="597"/>
                  </a:cubicBezTo>
                  <a:lnTo>
                    <a:pt x="2628" y="1824"/>
                  </a:lnTo>
                  <a:cubicBezTo>
                    <a:pt x="2628" y="1833"/>
                    <a:pt x="2618" y="1838"/>
                    <a:pt x="2609" y="1838"/>
                  </a:cubicBezTo>
                  <a:lnTo>
                    <a:pt x="1988" y="1756"/>
                  </a:lnTo>
                  <a:lnTo>
                    <a:pt x="1949" y="1756"/>
                  </a:lnTo>
                  <a:cubicBezTo>
                    <a:pt x="1204" y="1795"/>
                    <a:pt x="934" y="2627"/>
                    <a:pt x="934" y="3325"/>
                  </a:cubicBezTo>
                  <a:lnTo>
                    <a:pt x="934" y="4177"/>
                  </a:lnTo>
                  <a:cubicBezTo>
                    <a:pt x="934" y="4499"/>
                    <a:pt x="997" y="4821"/>
                    <a:pt x="1117" y="5120"/>
                  </a:cubicBezTo>
                  <a:lnTo>
                    <a:pt x="1117" y="5115"/>
                  </a:lnTo>
                  <a:cubicBezTo>
                    <a:pt x="1295" y="5509"/>
                    <a:pt x="1584" y="5726"/>
                    <a:pt x="1949" y="5745"/>
                  </a:cubicBezTo>
                  <a:lnTo>
                    <a:pt x="1988" y="5745"/>
                  </a:lnTo>
                  <a:lnTo>
                    <a:pt x="2609" y="5663"/>
                  </a:lnTo>
                  <a:cubicBezTo>
                    <a:pt x="2610" y="5663"/>
                    <a:pt x="2612" y="5662"/>
                    <a:pt x="2614" y="5662"/>
                  </a:cubicBezTo>
                  <a:cubicBezTo>
                    <a:pt x="2621" y="5662"/>
                    <a:pt x="2628" y="5670"/>
                    <a:pt x="2628" y="5678"/>
                  </a:cubicBezTo>
                  <a:lnTo>
                    <a:pt x="2830" y="6905"/>
                  </a:lnTo>
                  <a:cubicBezTo>
                    <a:pt x="2835" y="6910"/>
                    <a:pt x="2830" y="6919"/>
                    <a:pt x="2820" y="6924"/>
                  </a:cubicBezTo>
                  <a:cubicBezTo>
                    <a:pt x="2570" y="7025"/>
                    <a:pt x="2354" y="7083"/>
                    <a:pt x="2209" y="7083"/>
                  </a:cubicBezTo>
                  <a:cubicBezTo>
                    <a:pt x="2031" y="7083"/>
                    <a:pt x="1584" y="6977"/>
                    <a:pt x="1184" y="6568"/>
                  </a:cubicBezTo>
                  <a:cubicBezTo>
                    <a:pt x="684" y="6058"/>
                    <a:pt x="419" y="5240"/>
                    <a:pt x="419" y="4196"/>
                  </a:cubicBezTo>
                  <a:lnTo>
                    <a:pt x="419" y="3306"/>
                  </a:lnTo>
                  <a:cubicBezTo>
                    <a:pt x="419" y="2262"/>
                    <a:pt x="684" y="1439"/>
                    <a:pt x="1184" y="934"/>
                  </a:cubicBezTo>
                  <a:cubicBezTo>
                    <a:pt x="1584" y="525"/>
                    <a:pt x="2031" y="419"/>
                    <a:pt x="2209" y="419"/>
                  </a:cubicBezTo>
                  <a:close/>
                  <a:moveTo>
                    <a:pt x="2214" y="0"/>
                  </a:moveTo>
                  <a:cubicBezTo>
                    <a:pt x="1892" y="0"/>
                    <a:pt x="1348" y="164"/>
                    <a:pt x="886" y="640"/>
                  </a:cubicBezTo>
                  <a:cubicBezTo>
                    <a:pt x="299" y="1241"/>
                    <a:pt x="1" y="2132"/>
                    <a:pt x="1" y="3306"/>
                  </a:cubicBezTo>
                  <a:lnTo>
                    <a:pt x="1" y="4196"/>
                  </a:lnTo>
                  <a:cubicBezTo>
                    <a:pt x="1" y="5365"/>
                    <a:pt x="299" y="6265"/>
                    <a:pt x="886" y="6862"/>
                  </a:cubicBezTo>
                  <a:cubicBezTo>
                    <a:pt x="1348" y="7333"/>
                    <a:pt x="1892" y="7502"/>
                    <a:pt x="2214" y="7502"/>
                  </a:cubicBezTo>
                  <a:cubicBezTo>
                    <a:pt x="2464" y="7502"/>
                    <a:pt x="2767" y="7396"/>
                    <a:pt x="2984" y="7309"/>
                  </a:cubicBezTo>
                  <a:cubicBezTo>
                    <a:pt x="3172" y="7232"/>
                    <a:pt x="3282" y="7035"/>
                    <a:pt x="3249" y="6833"/>
                  </a:cubicBezTo>
                  <a:lnTo>
                    <a:pt x="3042" y="5611"/>
                  </a:lnTo>
                  <a:cubicBezTo>
                    <a:pt x="3007" y="5396"/>
                    <a:pt x="2824" y="5245"/>
                    <a:pt x="2618" y="5245"/>
                  </a:cubicBezTo>
                  <a:cubicBezTo>
                    <a:pt x="2597" y="5245"/>
                    <a:pt x="2576" y="5247"/>
                    <a:pt x="2556" y="5250"/>
                  </a:cubicBezTo>
                  <a:lnTo>
                    <a:pt x="1954" y="5327"/>
                  </a:lnTo>
                  <a:cubicBezTo>
                    <a:pt x="1362" y="5274"/>
                    <a:pt x="1358" y="4225"/>
                    <a:pt x="1358" y="4177"/>
                  </a:cubicBezTo>
                  <a:lnTo>
                    <a:pt x="1358" y="3325"/>
                  </a:lnTo>
                  <a:cubicBezTo>
                    <a:pt x="1358" y="3282"/>
                    <a:pt x="1362" y="2228"/>
                    <a:pt x="1954" y="2180"/>
                  </a:cubicBezTo>
                  <a:lnTo>
                    <a:pt x="1954" y="2175"/>
                  </a:lnTo>
                  <a:lnTo>
                    <a:pt x="2556" y="2252"/>
                  </a:lnTo>
                  <a:cubicBezTo>
                    <a:pt x="2576" y="2255"/>
                    <a:pt x="2597" y="2256"/>
                    <a:pt x="2618" y="2256"/>
                  </a:cubicBezTo>
                  <a:cubicBezTo>
                    <a:pt x="2824" y="2256"/>
                    <a:pt x="3007" y="2106"/>
                    <a:pt x="3042" y="1891"/>
                  </a:cubicBezTo>
                  <a:lnTo>
                    <a:pt x="3249" y="664"/>
                  </a:lnTo>
                  <a:cubicBezTo>
                    <a:pt x="3282" y="467"/>
                    <a:pt x="3172" y="265"/>
                    <a:pt x="2984" y="188"/>
                  </a:cubicBezTo>
                  <a:cubicBezTo>
                    <a:pt x="2767" y="101"/>
                    <a:pt x="2464" y="0"/>
                    <a:pt x="2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36" name="Google Shape;20036;p74"/>
          <p:cNvGrpSpPr/>
          <p:nvPr/>
        </p:nvGrpSpPr>
        <p:grpSpPr>
          <a:xfrm>
            <a:off x="2645009" y="3360008"/>
            <a:ext cx="382161" cy="369991"/>
            <a:chOff x="2645009" y="3360008"/>
            <a:chExt cx="382161" cy="369991"/>
          </a:xfrm>
        </p:grpSpPr>
        <p:sp>
          <p:nvSpPr>
            <p:cNvPr id="20037" name="Google Shape;20037;p74"/>
            <p:cNvSpPr/>
            <p:nvPr/>
          </p:nvSpPr>
          <p:spPr>
            <a:xfrm>
              <a:off x="2669112" y="3666607"/>
              <a:ext cx="57963" cy="57963"/>
            </a:xfrm>
            <a:custGeom>
              <a:rect b="b" l="l" r="r" t="t"/>
              <a:pathLst>
                <a:path extrusionOk="0" h="2210" w="2210">
                  <a:moveTo>
                    <a:pt x="1" y="1"/>
                  </a:moveTo>
                  <a:lnTo>
                    <a:pt x="1" y="2209"/>
                  </a:lnTo>
                  <a:lnTo>
                    <a:pt x="2209" y="2209"/>
                  </a:lnTo>
                  <a:lnTo>
                    <a:pt x="2209" y="1"/>
                  </a:ln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74"/>
            <p:cNvSpPr/>
            <p:nvPr/>
          </p:nvSpPr>
          <p:spPr>
            <a:xfrm>
              <a:off x="2669112" y="3666607"/>
              <a:ext cx="57963" cy="17441"/>
            </a:xfrm>
            <a:custGeom>
              <a:rect b="b" l="l" r="r" t="t"/>
              <a:pathLst>
                <a:path extrusionOk="0" h="665" w="2210">
                  <a:moveTo>
                    <a:pt x="1" y="1"/>
                  </a:moveTo>
                  <a:lnTo>
                    <a:pt x="1" y="665"/>
                  </a:lnTo>
                  <a:lnTo>
                    <a:pt x="2209" y="665"/>
                  </a:lnTo>
                  <a:lnTo>
                    <a:pt x="2209"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74"/>
            <p:cNvSpPr/>
            <p:nvPr/>
          </p:nvSpPr>
          <p:spPr>
            <a:xfrm>
              <a:off x="2663316" y="3643396"/>
              <a:ext cx="63628" cy="23238"/>
            </a:xfrm>
            <a:custGeom>
              <a:rect b="b" l="l" r="r" t="t"/>
              <a:pathLst>
                <a:path extrusionOk="0" h="886" w="2426">
                  <a:moveTo>
                    <a:pt x="443" y="0"/>
                  </a:moveTo>
                  <a:cubicBezTo>
                    <a:pt x="198" y="0"/>
                    <a:pt x="0" y="198"/>
                    <a:pt x="0" y="443"/>
                  </a:cubicBezTo>
                  <a:cubicBezTo>
                    <a:pt x="0" y="688"/>
                    <a:pt x="198" y="886"/>
                    <a:pt x="443" y="886"/>
                  </a:cubicBezTo>
                  <a:lnTo>
                    <a:pt x="2425" y="886"/>
                  </a:lnTo>
                  <a:lnTo>
                    <a:pt x="2425" y="0"/>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74"/>
            <p:cNvSpPr/>
            <p:nvPr/>
          </p:nvSpPr>
          <p:spPr>
            <a:xfrm>
              <a:off x="2721226" y="3463947"/>
              <a:ext cx="46344" cy="260623"/>
            </a:xfrm>
            <a:custGeom>
              <a:rect b="b" l="l" r="r" t="t"/>
              <a:pathLst>
                <a:path extrusionOk="0" h="9937" w="1767">
                  <a:moveTo>
                    <a:pt x="222" y="0"/>
                  </a:moveTo>
                  <a:lnTo>
                    <a:pt x="1" y="9936"/>
                  </a:lnTo>
                  <a:lnTo>
                    <a:pt x="1767" y="9936"/>
                  </a:lnTo>
                  <a:lnTo>
                    <a:pt x="154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74"/>
            <p:cNvSpPr/>
            <p:nvPr/>
          </p:nvSpPr>
          <p:spPr>
            <a:xfrm>
              <a:off x="2790782" y="3527549"/>
              <a:ext cx="34725" cy="92767"/>
            </a:xfrm>
            <a:custGeom>
              <a:rect b="b" l="l" r="r" t="t"/>
              <a:pathLst>
                <a:path extrusionOk="0" h="3537" w="1324">
                  <a:moveTo>
                    <a:pt x="221" y="0"/>
                  </a:moveTo>
                  <a:lnTo>
                    <a:pt x="0" y="3537"/>
                  </a:lnTo>
                  <a:lnTo>
                    <a:pt x="1323"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74"/>
            <p:cNvSpPr/>
            <p:nvPr/>
          </p:nvSpPr>
          <p:spPr>
            <a:xfrm>
              <a:off x="2726655" y="3463947"/>
              <a:ext cx="35486" cy="17310"/>
            </a:xfrm>
            <a:custGeom>
              <a:rect b="b" l="l" r="r" t="t"/>
              <a:pathLst>
                <a:path extrusionOk="0" h="660" w="1353">
                  <a:moveTo>
                    <a:pt x="15" y="0"/>
                  </a:moveTo>
                  <a:lnTo>
                    <a:pt x="1" y="659"/>
                  </a:lnTo>
                  <a:lnTo>
                    <a:pt x="1353" y="659"/>
                  </a:lnTo>
                  <a:lnTo>
                    <a:pt x="1338"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3" name="Google Shape;20043;p74"/>
            <p:cNvSpPr/>
            <p:nvPr/>
          </p:nvSpPr>
          <p:spPr>
            <a:xfrm>
              <a:off x="2795450" y="3527549"/>
              <a:ext cx="25388" cy="17441"/>
            </a:xfrm>
            <a:custGeom>
              <a:rect b="b" l="l" r="r" t="t"/>
              <a:pathLst>
                <a:path extrusionOk="0" h="665" w="968">
                  <a:moveTo>
                    <a:pt x="43" y="0"/>
                  </a:moveTo>
                  <a:lnTo>
                    <a:pt x="0" y="664"/>
                  </a:lnTo>
                  <a:lnTo>
                    <a:pt x="967"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4" name="Google Shape;20044;p74"/>
            <p:cNvSpPr/>
            <p:nvPr/>
          </p:nvSpPr>
          <p:spPr>
            <a:xfrm>
              <a:off x="2848692" y="3527549"/>
              <a:ext cx="34725" cy="92767"/>
            </a:xfrm>
            <a:custGeom>
              <a:rect b="b" l="l" r="r" t="t"/>
              <a:pathLst>
                <a:path extrusionOk="0" h="3537" w="1324">
                  <a:moveTo>
                    <a:pt x="222" y="0"/>
                  </a:moveTo>
                  <a:lnTo>
                    <a:pt x="1" y="3537"/>
                  </a:lnTo>
                  <a:lnTo>
                    <a:pt x="1324" y="3537"/>
                  </a:lnTo>
                  <a:lnTo>
                    <a:pt x="1103"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74"/>
            <p:cNvSpPr/>
            <p:nvPr/>
          </p:nvSpPr>
          <p:spPr>
            <a:xfrm>
              <a:off x="2853361" y="3527549"/>
              <a:ext cx="25388" cy="17441"/>
            </a:xfrm>
            <a:custGeom>
              <a:rect b="b" l="l" r="r" t="t"/>
              <a:pathLst>
                <a:path extrusionOk="0" h="665" w="968">
                  <a:moveTo>
                    <a:pt x="44" y="0"/>
                  </a:moveTo>
                  <a:lnTo>
                    <a:pt x="1" y="664"/>
                  </a:lnTo>
                  <a:lnTo>
                    <a:pt x="968" y="664"/>
                  </a:lnTo>
                  <a:lnTo>
                    <a:pt x="925"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74"/>
            <p:cNvSpPr/>
            <p:nvPr/>
          </p:nvSpPr>
          <p:spPr>
            <a:xfrm>
              <a:off x="2906629" y="3527549"/>
              <a:ext cx="34725" cy="92767"/>
            </a:xfrm>
            <a:custGeom>
              <a:rect b="b" l="l" r="r" t="t"/>
              <a:pathLst>
                <a:path extrusionOk="0" h="3537" w="1324">
                  <a:moveTo>
                    <a:pt x="217" y="0"/>
                  </a:moveTo>
                  <a:lnTo>
                    <a:pt x="0" y="3537"/>
                  </a:lnTo>
                  <a:lnTo>
                    <a:pt x="1324" y="3537"/>
                  </a:lnTo>
                  <a:lnTo>
                    <a:pt x="1102"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7" name="Google Shape;20047;p74"/>
            <p:cNvSpPr/>
            <p:nvPr/>
          </p:nvSpPr>
          <p:spPr>
            <a:xfrm>
              <a:off x="2911297" y="3527549"/>
              <a:ext cx="25388" cy="17441"/>
            </a:xfrm>
            <a:custGeom>
              <a:rect b="b" l="l" r="r" t="t"/>
              <a:pathLst>
                <a:path extrusionOk="0" h="665" w="968">
                  <a:moveTo>
                    <a:pt x="39" y="0"/>
                  </a:moveTo>
                  <a:lnTo>
                    <a:pt x="0" y="664"/>
                  </a:lnTo>
                  <a:lnTo>
                    <a:pt x="968" y="664"/>
                  </a:lnTo>
                  <a:lnTo>
                    <a:pt x="924"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8" name="Google Shape;20048;p74"/>
            <p:cNvSpPr/>
            <p:nvPr/>
          </p:nvSpPr>
          <p:spPr>
            <a:xfrm>
              <a:off x="2744333" y="3643396"/>
              <a:ext cx="243339" cy="81174"/>
            </a:xfrm>
            <a:custGeom>
              <a:rect b="b" l="l" r="r" t="t"/>
              <a:pathLst>
                <a:path extrusionOk="0" h="3095" w="9278">
                  <a:moveTo>
                    <a:pt x="0" y="0"/>
                  </a:moveTo>
                  <a:lnTo>
                    <a:pt x="0" y="3094"/>
                  </a:lnTo>
                  <a:lnTo>
                    <a:pt x="9277" y="3094"/>
                  </a:lnTo>
                  <a:lnTo>
                    <a:pt x="9277" y="0"/>
                  </a:lnTo>
                  <a:close/>
                </a:path>
              </a:pathLst>
            </a:custGeom>
            <a:solidFill>
              <a:srgbClr val="9DAB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74"/>
            <p:cNvSpPr/>
            <p:nvPr/>
          </p:nvSpPr>
          <p:spPr>
            <a:xfrm>
              <a:off x="2744333" y="3643396"/>
              <a:ext cx="243339" cy="17441"/>
            </a:xfrm>
            <a:custGeom>
              <a:rect b="b" l="l" r="r" t="t"/>
              <a:pathLst>
                <a:path extrusionOk="0" h="665" w="9278">
                  <a:moveTo>
                    <a:pt x="0" y="0"/>
                  </a:moveTo>
                  <a:lnTo>
                    <a:pt x="0" y="664"/>
                  </a:lnTo>
                  <a:lnTo>
                    <a:pt x="9277" y="664"/>
                  </a:lnTo>
                  <a:lnTo>
                    <a:pt x="9277"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74"/>
            <p:cNvSpPr/>
            <p:nvPr/>
          </p:nvSpPr>
          <p:spPr>
            <a:xfrm>
              <a:off x="2738641" y="3620289"/>
              <a:ext cx="254826" cy="23133"/>
            </a:xfrm>
            <a:custGeom>
              <a:rect b="b" l="l" r="r" t="t"/>
              <a:pathLst>
                <a:path extrusionOk="0" h="882" w="9716">
                  <a:moveTo>
                    <a:pt x="439" y="1"/>
                  </a:moveTo>
                  <a:cubicBezTo>
                    <a:pt x="198" y="1"/>
                    <a:pt x="1" y="198"/>
                    <a:pt x="1" y="443"/>
                  </a:cubicBezTo>
                  <a:cubicBezTo>
                    <a:pt x="1" y="684"/>
                    <a:pt x="198" y="881"/>
                    <a:pt x="439" y="881"/>
                  </a:cubicBezTo>
                  <a:lnTo>
                    <a:pt x="9273" y="881"/>
                  </a:lnTo>
                  <a:cubicBezTo>
                    <a:pt x="9519" y="881"/>
                    <a:pt x="9716" y="684"/>
                    <a:pt x="9716" y="443"/>
                  </a:cubicBezTo>
                  <a:cubicBezTo>
                    <a:pt x="9716" y="198"/>
                    <a:pt x="9519" y="1"/>
                    <a:pt x="9273" y="1"/>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74"/>
            <p:cNvSpPr/>
            <p:nvPr/>
          </p:nvSpPr>
          <p:spPr>
            <a:xfrm>
              <a:off x="2736569" y="3365384"/>
              <a:ext cx="290601" cy="127492"/>
            </a:xfrm>
            <a:custGeom>
              <a:rect b="b" l="l" r="r" t="t"/>
              <a:pathLst>
                <a:path extrusionOk="0" h="4861" w="11080">
                  <a:moveTo>
                    <a:pt x="8029" y="0"/>
                  </a:moveTo>
                  <a:cubicBezTo>
                    <a:pt x="7399" y="0"/>
                    <a:pt x="6797" y="245"/>
                    <a:pt x="6345" y="683"/>
                  </a:cubicBezTo>
                  <a:cubicBezTo>
                    <a:pt x="6005" y="375"/>
                    <a:pt x="5580" y="223"/>
                    <a:pt x="5156" y="223"/>
                  </a:cubicBezTo>
                  <a:cubicBezTo>
                    <a:pt x="4661" y="223"/>
                    <a:pt x="4169" y="430"/>
                    <a:pt x="3819" y="837"/>
                  </a:cubicBezTo>
                  <a:cubicBezTo>
                    <a:pt x="3612" y="719"/>
                    <a:pt x="3389" y="665"/>
                    <a:pt x="3171" y="665"/>
                  </a:cubicBezTo>
                  <a:cubicBezTo>
                    <a:pt x="2596" y="665"/>
                    <a:pt x="2050" y="1044"/>
                    <a:pt x="1889" y="1650"/>
                  </a:cubicBezTo>
                  <a:cubicBezTo>
                    <a:pt x="1766" y="1580"/>
                    <a:pt x="1636" y="1548"/>
                    <a:pt x="1509" y="1548"/>
                  </a:cubicBezTo>
                  <a:cubicBezTo>
                    <a:pt x="1124" y="1548"/>
                    <a:pt x="770" y="1845"/>
                    <a:pt x="749" y="2276"/>
                  </a:cubicBezTo>
                  <a:cubicBezTo>
                    <a:pt x="674" y="2231"/>
                    <a:pt x="595" y="2211"/>
                    <a:pt x="520" y="2211"/>
                  </a:cubicBezTo>
                  <a:cubicBezTo>
                    <a:pt x="242" y="2211"/>
                    <a:pt x="1" y="2484"/>
                    <a:pt x="99" y="2791"/>
                  </a:cubicBezTo>
                  <a:cubicBezTo>
                    <a:pt x="166" y="2990"/>
                    <a:pt x="344" y="3093"/>
                    <a:pt x="522" y="3093"/>
                  </a:cubicBezTo>
                  <a:cubicBezTo>
                    <a:pt x="687" y="3093"/>
                    <a:pt x="852" y="3003"/>
                    <a:pt x="927" y="2820"/>
                  </a:cubicBezTo>
                  <a:cubicBezTo>
                    <a:pt x="1079" y="3003"/>
                    <a:pt x="1296" y="3093"/>
                    <a:pt x="1512" y="3093"/>
                  </a:cubicBezTo>
                  <a:cubicBezTo>
                    <a:pt x="1740" y="3093"/>
                    <a:pt x="1967" y="2993"/>
                    <a:pt x="2120" y="2796"/>
                  </a:cubicBezTo>
                  <a:cubicBezTo>
                    <a:pt x="2377" y="3133"/>
                    <a:pt x="2769" y="3313"/>
                    <a:pt x="3168" y="3313"/>
                  </a:cubicBezTo>
                  <a:cubicBezTo>
                    <a:pt x="3390" y="3313"/>
                    <a:pt x="3614" y="3257"/>
                    <a:pt x="3819" y="3142"/>
                  </a:cubicBezTo>
                  <a:cubicBezTo>
                    <a:pt x="4163" y="3541"/>
                    <a:pt x="4656" y="3755"/>
                    <a:pt x="5158" y="3755"/>
                  </a:cubicBezTo>
                  <a:cubicBezTo>
                    <a:pt x="5406" y="3755"/>
                    <a:pt x="5657" y="3703"/>
                    <a:pt x="5892" y="3594"/>
                  </a:cubicBezTo>
                  <a:cubicBezTo>
                    <a:pt x="6353" y="4435"/>
                    <a:pt x="7192" y="4860"/>
                    <a:pt x="8030" y="4860"/>
                  </a:cubicBezTo>
                  <a:cubicBezTo>
                    <a:pt x="8838" y="4860"/>
                    <a:pt x="9645" y="4467"/>
                    <a:pt x="10117" y="3671"/>
                  </a:cubicBezTo>
                  <a:cubicBezTo>
                    <a:pt x="11080" y="2050"/>
                    <a:pt x="9910" y="0"/>
                    <a:pt x="8029" y="0"/>
                  </a:cubicBez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74"/>
            <p:cNvSpPr/>
            <p:nvPr/>
          </p:nvSpPr>
          <p:spPr>
            <a:xfrm>
              <a:off x="2735494" y="3383298"/>
              <a:ext cx="270983" cy="109683"/>
            </a:xfrm>
            <a:custGeom>
              <a:rect b="b" l="l" r="r" t="t"/>
              <a:pathLst>
                <a:path extrusionOk="0" h="4182" w="10332">
                  <a:moveTo>
                    <a:pt x="2994" y="0"/>
                  </a:moveTo>
                  <a:cubicBezTo>
                    <a:pt x="2479" y="87"/>
                    <a:pt x="2065" y="462"/>
                    <a:pt x="1930" y="967"/>
                  </a:cubicBezTo>
                  <a:cubicBezTo>
                    <a:pt x="1807" y="897"/>
                    <a:pt x="1677" y="865"/>
                    <a:pt x="1550" y="865"/>
                  </a:cubicBezTo>
                  <a:cubicBezTo>
                    <a:pt x="1165" y="865"/>
                    <a:pt x="811" y="1162"/>
                    <a:pt x="790" y="1593"/>
                  </a:cubicBezTo>
                  <a:cubicBezTo>
                    <a:pt x="722" y="1550"/>
                    <a:pt x="641" y="1526"/>
                    <a:pt x="564" y="1526"/>
                  </a:cubicBezTo>
                  <a:cubicBezTo>
                    <a:pt x="208" y="1526"/>
                    <a:pt x="1" y="1920"/>
                    <a:pt x="193" y="2214"/>
                  </a:cubicBezTo>
                  <a:cubicBezTo>
                    <a:pt x="282" y="2346"/>
                    <a:pt x="422" y="2410"/>
                    <a:pt x="562" y="2410"/>
                  </a:cubicBezTo>
                  <a:cubicBezTo>
                    <a:pt x="731" y="2410"/>
                    <a:pt x="899" y="2316"/>
                    <a:pt x="973" y="2137"/>
                  </a:cubicBezTo>
                  <a:cubicBezTo>
                    <a:pt x="1126" y="2320"/>
                    <a:pt x="1342" y="2412"/>
                    <a:pt x="1558" y="2412"/>
                  </a:cubicBezTo>
                  <a:cubicBezTo>
                    <a:pt x="1783" y="2412"/>
                    <a:pt x="2009" y="2312"/>
                    <a:pt x="2161" y="2113"/>
                  </a:cubicBezTo>
                  <a:cubicBezTo>
                    <a:pt x="2421" y="2450"/>
                    <a:pt x="2814" y="2632"/>
                    <a:pt x="3214" y="2632"/>
                  </a:cubicBezTo>
                  <a:cubicBezTo>
                    <a:pt x="3436" y="2632"/>
                    <a:pt x="3660" y="2576"/>
                    <a:pt x="3864" y="2459"/>
                  </a:cubicBezTo>
                  <a:cubicBezTo>
                    <a:pt x="4209" y="2858"/>
                    <a:pt x="4702" y="3074"/>
                    <a:pt x="5204" y="3074"/>
                  </a:cubicBezTo>
                  <a:cubicBezTo>
                    <a:pt x="5452" y="3074"/>
                    <a:pt x="5702" y="3021"/>
                    <a:pt x="5938" y="2911"/>
                  </a:cubicBezTo>
                  <a:cubicBezTo>
                    <a:pt x="6362" y="3695"/>
                    <a:pt x="7183" y="4181"/>
                    <a:pt x="8070" y="4181"/>
                  </a:cubicBezTo>
                  <a:cubicBezTo>
                    <a:pt x="8120" y="4181"/>
                    <a:pt x="8169" y="4180"/>
                    <a:pt x="8219" y="4177"/>
                  </a:cubicBezTo>
                  <a:cubicBezTo>
                    <a:pt x="9157" y="4119"/>
                    <a:pt x="9980" y="3523"/>
                    <a:pt x="10331" y="2647"/>
                  </a:cubicBezTo>
                  <a:lnTo>
                    <a:pt x="10331" y="2647"/>
                  </a:lnTo>
                  <a:cubicBezTo>
                    <a:pt x="9922" y="2926"/>
                    <a:pt x="9441" y="3075"/>
                    <a:pt x="8950" y="3075"/>
                  </a:cubicBezTo>
                  <a:cubicBezTo>
                    <a:pt x="8089" y="3070"/>
                    <a:pt x="7290" y="2613"/>
                    <a:pt x="6857" y="1872"/>
                  </a:cubicBezTo>
                  <a:cubicBezTo>
                    <a:pt x="6840" y="1844"/>
                    <a:pt x="6812" y="1826"/>
                    <a:pt x="6783" y="1826"/>
                  </a:cubicBezTo>
                  <a:cubicBezTo>
                    <a:pt x="6772" y="1826"/>
                    <a:pt x="6762" y="1828"/>
                    <a:pt x="6751" y="1834"/>
                  </a:cubicBezTo>
                  <a:cubicBezTo>
                    <a:pt x="6532" y="1923"/>
                    <a:pt x="6305" y="1966"/>
                    <a:pt x="6081" y="1966"/>
                  </a:cubicBezTo>
                  <a:cubicBezTo>
                    <a:pt x="5459" y="1966"/>
                    <a:pt x="4865" y="1638"/>
                    <a:pt x="4543" y="1069"/>
                  </a:cubicBezTo>
                  <a:cubicBezTo>
                    <a:pt x="4528" y="1039"/>
                    <a:pt x="4499" y="1020"/>
                    <a:pt x="4468" y="1020"/>
                  </a:cubicBezTo>
                  <a:cubicBezTo>
                    <a:pt x="4459" y="1020"/>
                    <a:pt x="4451" y="1022"/>
                    <a:pt x="4442" y="1025"/>
                  </a:cubicBezTo>
                  <a:cubicBezTo>
                    <a:pt x="4326" y="1064"/>
                    <a:pt x="4211" y="1083"/>
                    <a:pt x="4095" y="1083"/>
                  </a:cubicBezTo>
                  <a:cubicBezTo>
                    <a:pt x="3494" y="1083"/>
                    <a:pt x="3003" y="602"/>
                    <a:pt x="2994"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74"/>
            <p:cNvSpPr/>
            <p:nvPr/>
          </p:nvSpPr>
          <p:spPr>
            <a:xfrm>
              <a:off x="2645009" y="3458492"/>
              <a:ext cx="373453" cy="271507"/>
            </a:xfrm>
            <a:custGeom>
              <a:rect b="b" l="l" r="r" t="t"/>
              <a:pathLst>
                <a:path extrusionOk="0" h="10352" w="14239">
                  <a:moveTo>
                    <a:pt x="6468" y="2840"/>
                  </a:moveTo>
                  <a:lnTo>
                    <a:pt x="6660" y="5963"/>
                  </a:lnTo>
                  <a:lnTo>
                    <a:pt x="5775" y="5963"/>
                  </a:lnTo>
                  <a:lnTo>
                    <a:pt x="5972" y="2840"/>
                  </a:lnTo>
                  <a:close/>
                  <a:moveTo>
                    <a:pt x="8676" y="2840"/>
                  </a:moveTo>
                  <a:lnTo>
                    <a:pt x="8869" y="5963"/>
                  </a:lnTo>
                  <a:lnTo>
                    <a:pt x="7983" y="5963"/>
                  </a:lnTo>
                  <a:lnTo>
                    <a:pt x="8181" y="2840"/>
                  </a:lnTo>
                  <a:close/>
                  <a:moveTo>
                    <a:pt x="10885" y="2840"/>
                  </a:moveTo>
                  <a:lnTo>
                    <a:pt x="11077" y="5963"/>
                  </a:lnTo>
                  <a:lnTo>
                    <a:pt x="10192" y="5963"/>
                  </a:lnTo>
                  <a:lnTo>
                    <a:pt x="10389" y="2840"/>
                  </a:lnTo>
                  <a:close/>
                  <a:moveTo>
                    <a:pt x="2763" y="7257"/>
                  </a:moveTo>
                  <a:lnTo>
                    <a:pt x="2753" y="7729"/>
                  </a:lnTo>
                  <a:lnTo>
                    <a:pt x="2022" y="7729"/>
                  </a:lnTo>
                  <a:cubicBezTo>
                    <a:pt x="1762" y="7743"/>
                    <a:pt x="1762" y="8128"/>
                    <a:pt x="2022" y="8143"/>
                  </a:cubicBezTo>
                  <a:lnTo>
                    <a:pt x="2743" y="8143"/>
                  </a:lnTo>
                  <a:lnTo>
                    <a:pt x="2705" y="9937"/>
                  </a:lnTo>
                  <a:lnTo>
                    <a:pt x="1127" y="9937"/>
                  </a:lnTo>
                  <a:lnTo>
                    <a:pt x="1127" y="8143"/>
                  </a:lnTo>
                  <a:lnTo>
                    <a:pt x="1141" y="8143"/>
                  </a:lnTo>
                  <a:cubicBezTo>
                    <a:pt x="1146" y="8143"/>
                    <a:pt x="1150" y="8143"/>
                    <a:pt x="1155" y="8143"/>
                  </a:cubicBezTo>
                  <a:cubicBezTo>
                    <a:pt x="1425" y="8143"/>
                    <a:pt x="1425" y="7728"/>
                    <a:pt x="1155" y="7728"/>
                  </a:cubicBezTo>
                  <a:cubicBezTo>
                    <a:pt x="1150" y="7728"/>
                    <a:pt x="1146" y="7729"/>
                    <a:pt x="1141" y="7729"/>
                  </a:cubicBezTo>
                  <a:cubicBezTo>
                    <a:pt x="823" y="7729"/>
                    <a:pt x="823" y="7257"/>
                    <a:pt x="1141" y="7257"/>
                  </a:cubicBezTo>
                  <a:close/>
                  <a:moveTo>
                    <a:pt x="4249" y="410"/>
                  </a:moveTo>
                  <a:lnTo>
                    <a:pt x="4374" y="5963"/>
                  </a:lnTo>
                  <a:lnTo>
                    <a:pt x="4014" y="5963"/>
                  </a:lnTo>
                  <a:cubicBezTo>
                    <a:pt x="3412" y="5963"/>
                    <a:pt x="3133" y="6704"/>
                    <a:pt x="3585" y="7098"/>
                  </a:cubicBezTo>
                  <a:lnTo>
                    <a:pt x="3585" y="9937"/>
                  </a:lnTo>
                  <a:lnTo>
                    <a:pt x="3119" y="9937"/>
                  </a:lnTo>
                  <a:lnTo>
                    <a:pt x="3330" y="410"/>
                  </a:lnTo>
                  <a:close/>
                  <a:moveTo>
                    <a:pt x="12843" y="6372"/>
                  </a:moveTo>
                  <a:cubicBezTo>
                    <a:pt x="12973" y="6372"/>
                    <a:pt x="13079" y="6478"/>
                    <a:pt x="13079" y="6608"/>
                  </a:cubicBezTo>
                  <a:lnTo>
                    <a:pt x="13079" y="6612"/>
                  </a:lnTo>
                  <a:cubicBezTo>
                    <a:pt x="13079" y="6738"/>
                    <a:pt x="12973" y="6843"/>
                    <a:pt x="12843" y="6843"/>
                  </a:cubicBezTo>
                  <a:lnTo>
                    <a:pt x="12400" y="6843"/>
                  </a:lnTo>
                  <a:cubicBezTo>
                    <a:pt x="12141" y="6858"/>
                    <a:pt x="12141" y="7243"/>
                    <a:pt x="12400" y="7257"/>
                  </a:cubicBezTo>
                  <a:lnTo>
                    <a:pt x="12862" y="7257"/>
                  </a:lnTo>
                  <a:lnTo>
                    <a:pt x="12862" y="9937"/>
                  </a:lnTo>
                  <a:lnTo>
                    <a:pt x="3994" y="9937"/>
                  </a:lnTo>
                  <a:lnTo>
                    <a:pt x="3994" y="7257"/>
                  </a:lnTo>
                  <a:lnTo>
                    <a:pt x="11520" y="7257"/>
                  </a:lnTo>
                  <a:cubicBezTo>
                    <a:pt x="11524" y="7257"/>
                    <a:pt x="11529" y="7258"/>
                    <a:pt x="11533" y="7258"/>
                  </a:cubicBezTo>
                  <a:cubicBezTo>
                    <a:pt x="11803" y="7258"/>
                    <a:pt x="11804" y="6843"/>
                    <a:pt x="11538" y="6843"/>
                  </a:cubicBezTo>
                  <a:cubicBezTo>
                    <a:pt x="11532" y="6843"/>
                    <a:pt x="11526" y="6843"/>
                    <a:pt x="11520" y="6843"/>
                  </a:cubicBezTo>
                  <a:lnTo>
                    <a:pt x="4009" y="6843"/>
                  </a:lnTo>
                  <a:cubicBezTo>
                    <a:pt x="3696" y="6843"/>
                    <a:pt x="3696" y="6372"/>
                    <a:pt x="4009" y="6372"/>
                  </a:cubicBezTo>
                  <a:close/>
                  <a:moveTo>
                    <a:pt x="3124" y="1"/>
                  </a:moveTo>
                  <a:cubicBezTo>
                    <a:pt x="3013" y="1"/>
                    <a:pt x="2926" y="91"/>
                    <a:pt x="2926" y="203"/>
                  </a:cubicBezTo>
                  <a:lnTo>
                    <a:pt x="2777" y="6843"/>
                  </a:lnTo>
                  <a:lnTo>
                    <a:pt x="1146" y="6843"/>
                  </a:lnTo>
                  <a:cubicBezTo>
                    <a:pt x="544" y="6843"/>
                    <a:pt x="265" y="7584"/>
                    <a:pt x="718" y="7979"/>
                  </a:cubicBezTo>
                  <a:lnTo>
                    <a:pt x="718" y="9937"/>
                  </a:lnTo>
                  <a:lnTo>
                    <a:pt x="260" y="9937"/>
                  </a:lnTo>
                  <a:cubicBezTo>
                    <a:pt x="1" y="9952"/>
                    <a:pt x="1" y="10337"/>
                    <a:pt x="260" y="10351"/>
                  </a:cubicBezTo>
                  <a:lnTo>
                    <a:pt x="13950" y="10351"/>
                  </a:lnTo>
                  <a:cubicBezTo>
                    <a:pt x="13954" y="10351"/>
                    <a:pt x="13959" y="10351"/>
                    <a:pt x="13964" y="10351"/>
                  </a:cubicBezTo>
                  <a:cubicBezTo>
                    <a:pt x="14237" y="10351"/>
                    <a:pt x="14239" y="9937"/>
                    <a:pt x="13968" y="9937"/>
                  </a:cubicBezTo>
                  <a:cubicBezTo>
                    <a:pt x="13962" y="9937"/>
                    <a:pt x="13956" y="9937"/>
                    <a:pt x="13950" y="9937"/>
                  </a:cubicBezTo>
                  <a:lnTo>
                    <a:pt x="13271" y="9937"/>
                  </a:lnTo>
                  <a:lnTo>
                    <a:pt x="13271" y="7098"/>
                  </a:lnTo>
                  <a:cubicBezTo>
                    <a:pt x="13724" y="6704"/>
                    <a:pt x="13440" y="5963"/>
                    <a:pt x="12843" y="5963"/>
                  </a:cubicBezTo>
                  <a:lnTo>
                    <a:pt x="11491" y="5963"/>
                  </a:lnTo>
                  <a:lnTo>
                    <a:pt x="11284" y="2624"/>
                  </a:lnTo>
                  <a:cubicBezTo>
                    <a:pt x="11275" y="2513"/>
                    <a:pt x="11188" y="2426"/>
                    <a:pt x="11077" y="2426"/>
                  </a:cubicBezTo>
                  <a:lnTo>
                    <a:pt x="10192" y="2426"/>
                  </a:lnTo>
                  <a:cubicBezTo>
                    <a:pt x="10086" y="2426"/>
                    <a:pt x="9995" y="2513"/>
                    <a:pt x="9985" y="2624"/>
                  </a:cubicBezTo>
                  <a:lnTo>
                    <a:pt x="9778" y="5963"/>
                  </a:lnTo>
                  <a:lnTo>
                    <a:pt x="9282" y="5963"/>
                  </a:lnTo>
                  <a:lnTo>
                    <a:pt x="9076" y="2624"/>
                  </a:lnTo>
                  <a:cubicBezTo>
                    <a:pt x="9066" y="2513"/>
                    <a:pt x="8979" y="2426"/>
                    <a:pt x="8869" y="2426"/>
                  </a:cubicBezTo>
                  <a:lnTo>
                    <a:pt x="7988" y="2426"/>
                  </a:lnTo>
                  <a:cubicBezTo>
                    <a:pt x="7877" y="2426"/>
                    <a:pt x="7791" y="2513"/>
                    <a:pt x="7781" y="2624"/>
                  </a:cubicBezTo>
                  <a:lnTo>
                    <a:pt x="7574" y="5963"/>
                  </a:lnTo>
                  <a:lnTo>
                    <a:pt x="7079" y="5963"/>
                  </a:lnTo>
                  <a:lnTo>
                    <a:pt x="6867" y="2624"/>
                  </a:lnTo>
                  <a:cubicBezTo>
                    <a:pt x="6862" y="2513"/>
                    <a:pt x="6771" y="2426"/>
                    <a:pt x="6665" y="2426"/>
                  </a:cubicBezTo>
                  <a:lnTo>
                    <a:pt x="5779" y="2426"/>
                  </a:lnTo>
                  <a:cubicBezTo>
                    <a:pt x="5669" y="2426"/>
                    <a:pt x="5582" y="2513"/>
                    <a:pt x="5573" y="2624"/>
                  </a:cubicBezTo>
                  <a:lnTo>
                    <a:pt x="5366" y="5963"/>
                  </a:lnTo>
                  <a:lnTo>
                    <a:pt x="4788" y="5963"/>
                  </a:lnTo>
                  <a:lnTo>
                    <a:pt x="4658" y="203"/>
                  </a:lnTo>
                  <a:cubicBezTo>
                    <a:pt x="4658" y="91"/>
                    <a:pt x="4571" y="1"/>
                    <a:pt x="4465" y="1"/>
                  </a:cubicBezTo>
                  <a:cubicBezTo>
                    <a:pt x="4462" y="1"/>
                    <a:pt x="4459" y="1"/>
                    <a:pt x="4456" y="1"/>
                  </a:cubicBezTo>
                  <a:lnTo>
                    <a:pt x="3133" y="1"/>
                  </a:lnTo>
                  <a:cubicBezTo>
                    <a:pt x="3130" y="1"/>
                    <a:pt x="3127" y="1"/>
                    <a:pt x="3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74"/>
            <p:cNvSpPr/>
            <p:nvPr/>
          </p:nvSpPr>
          <p:spPr>
            <a:xfrm>
              <a:off x="2733239" y="3360008"/>
              <a:ext cx="286745" cy="138376"/>
            </a:xfrm>
            <a:custGeom>
              <a:rect b="b" l="l" r="r" t="t"/>
              <a:pathLst>
                <a:path extrusionOk="0" h="5276" w="10933">
                  <a:moveTo>
                    <a:pt x="8160" y="0"/>
                  </a:moveTo>
                  <a:cubicBezTo>
                    <a:pt x="7555" y="0"/>
                    <a:pt x="6953" y="209"/>
                    <a:pt x="6467" y="614"/>
                  </a:cubicBezTo>
                  <a:cubicBezTo>
                    <a:pt x="6115" y="349"/>
                    <a:pt x="5698" y="218"/>
                    <a:pt x="5284" y="218"/>
                  </a:cubicBezTo>
                  <a:cubicBezTo>
                    <a:pt x="4782" y="218"/>
                    <a:pt x="4282" y="410"/>
                    <a:pt x="3902" y="787"/>
                  </a:cubicBezTo>
                  <a:cubicBezTo>
                    <a:pt x="3704" y="701"/>
                    <a:pt x="3497" y="660"/>
                    <a:pt x="3294" y="660"/>
                  </a:cubicBezTo>
                  <a:cubicBezTo>
                    <a:pt x="2706" y="660"/>
                    <a:pt x="2146" y="1004"/>
                    <a:pt x="1896" y="1576"/>
                  </a:cubicBezTo>
                  <a:cubicBezTo>
                    <a:pt x="1814" y="1552"/>
                    <a:pt x="1727" y="1543"/>
                    <a:pt x="1641" y="1543"/>
                  </a:cubicBezTo>
                  <a:cubicBezTo>
                    <a:pt x="1222" y="1543"/>
                    <a:pt x="852" y="1812"/>
                    <a:pt x="717" y="2212"/>
                  </a:cubicBezTo>
                  <a:cubicBezTo>
                    <a:pt x="693" y="2207"/>
                    <a:pt x="669" y="2207"/>
                    <a:pt x="645" y="2207"/>
                  </a:cubicBezTo>
                  <a:cubicBezTo>
                    <a:pt x="289" y="2207"/>
                    <a:pt x="0" y="2495"/>
                    <a:pt x="0" y="2856"/>
                  </a:cubicBezTo>
                  <a:cubicBezTo>
                    <a:pt x="0" y="2967"/>
                    <a:pt x="91" y="3063"/>
                    <a:pt x="207" y="3063"/>
                  </a:cubicBezTo>
                  <a:cubicBezTo>
                    <a:pt x="318" y="3063"/>
                    <a:pt x="414" y="2972"/>
                    <a:pt x="414" y="2856"/>
                  </a:cubicBezTo>
                  <a:cubicBezTo>
                    <a:pt x="414" y="2726"/>
                    <a:pt x="515" y="2621"/>
                    <a:pt x="645" y="2621"/>
                  </a:cubicBezTo>
                  <a:cubicBezTo>
                    <a:pt x="688" y="2621"/>
                    <a:pt x="731" y="2630"/>
                    <a:pt x="765" y="2654"/>
                  </a:cubicBezTo>
                  <a:cubicBezTo>
                    <a:pt x="800" y="2675"/>
                    <a:pt x="837" y="2685"/>
                    <a:pt x="872" y="2685"/>
                  </a:cubicBezTo>
                  <a:cubicBezTo>
                    <a:pt x="976" y="2685"/>
                    <a:pt x="1071" y="2605"/>
                    <a:pt x="1078" y="2491"/>
                  </a:cubicBezTo>
                  <a:cubicBezTo>
                    <a:pt x="1097" y="2192"/>
                    <a:pt x="1342" y="1961"/>
                    <a:pt x="1641" y="1957"/>
                  </a:cubicBezTo>
                  <a:cubicBezTo>
                    <a:pt x="1737" y="1957"/>
                    <a:pt x="1833" y="1985"/>
                    <a:pt x="1915" y="2034"/>
                  </a:cubicBezTo>
                  <a:cubicBezTo>
                    <a:pt x="1948" y="2052"/>
                    <a:pt x="1983" y="2061"/>
                    <a:pt x="2018" y="2061"/>
                  </a:cubicBezTo>
                  <a:cubicBezTo>
                    <a:pt x="2107" y="2061"/>
                    <a:pt x="2190" y="2001"/>
                    <a:pt x="2218" y="1904"/>
                  </a:cubicBezTo>
                  <a:cubicBezTo>
                    <a:pt x="2350" y="1392"/>
                    <a:pt x="2810" y="1074"/>
                    <a:pt x="3295" y="1074"/>
                  </a:cubicBezTo>
                  <a:cubicBezTo>
                    <a:pt x="3480" y="1074"/>
                    <a:pt x="3669" y="1121"/>
                    <a:pt x="3845" y="1220"/>
                  </a:cubicBezTo>
                  <a:cubicBezTo>
                    <a:pt x="3876" y="1238"/>
                    <a:pt x="3911" y="1247"/>
                    <a:pt x="3945" y="1247"/>
                  </a:cubicBezTo>
                  <a:cubicBezTo>
                    <a:pt x="4004" y="1247"/>
                    <a:pt x="4062" y="1221"/>
                    <a:pt x="4104" y="1172"/>
                  </a:cubicBezTo>
                  <a:cubicBezTo>
                    <a:pt x="4413" y="815"/>
                    <a:pt x="4847" y="633"/>
                    <a:pt x="5282" y="633"/>
                  </a:cubicBezTo>
                  <a:cubicBezTo>
                    <a:pt x="5655" y="633"/>
                    <a:pt x="6030" y="767"/>
                    <a:pt x="6327" y="1037"/>
                  </a:cubicBezTo>
                  <a:cubicBezTo>
                    <a:pt x="6367" y="1075"/>
                    <a:pt x="6417" y="1093"/>
                    <a:pt x="6466" y="1093"/>
                  </a:cubicBezTo>
                  <a:cubicBezTo>
                    <a:pt x="6519" y="1093"/>
                    <a:pt x="6572" y="1072"/>
                    <a:pt x="6611" y="1033"/>
                  </a:cubicBezTo>
                  <a:cubicBezTo>
                    <a:pt x="7036" y="626"/>
                    <a:pt x="7591" y="413"/>
                    <a:pt x="8153" y="413"/>
                  </a:cubicBezTo>
                  <a:cubicBezTo>
                    <a:pt x="8501" y="413"/>
                    <a:pt x="8852" y="495"/>
                    <a:pt x="9176" y="662"/>
                  </a:cubicBezTo>
                  <a:cubicBezTo>
                    <a:pt x="10023" y="1105"/>
                    <a:pt x="10490" y="2034"/>
                    <a:pt x="10345" y="2977"/>
                  </a:cubicBezTo>
                  <a:cubicBezTo>
                    <a:pt x="10201" y="3915"/>
                    <a:pt x="9470" y="4661"/>
                    <a:pt x="8531" y="4824"/>
                  </a:cubicBezTo>
                  <a:cubicBezTo>
                    <a:pt x="8403" y="4847"/>
                    <a:pt x="8275" y="4857"/>
                    <a:pt x="8149" y="4857"/>
                  </a:cubicBezTo>
                  <a:cubicBezTo>
                    <a:pt x="7346" y="4857"/>
                    <a:pt x="6593" y="4421"/>
                    <a:pt x="6202" y="3698"/>
                  </a:cubicBezTo>
                  <a:cubicBezTo>
                    <a:pt x="6164" y="3629"/>
                    <a:pt x="6090" y="3589"/>
                    <a:pt x="6016" y="3589"/>
                  </a:cubicBezTo>
                  <a:cubicBezTo>
                    <a:pt x="5988" y="3589"/>
                    <a:pt x="5959" y="3595"/>
                    <a:pt x="5933" y="3607"/>
                  </a:cubicBezTo>
                  <a:cubicBezTo>
                    <a:pt x="5723" y="3705"/>
                    <a:pt x="5501" y="3752"/>
                    <a:pt x="5280" y="3752"/>
                  </a:cubicBezTo>
                  <a:cubicBezTo>
                    <a:pt x="4839" y="3752"/>
                    <a:pt x="4406" y="3562"/>
                    <a:pt x="4104" y="3212"/>
                  </a:cubicBezTo>
                  <a:cubicBezTo>
                    <a:pt x="4062" y="3164"/>
                    <a:pt x="4004" y="3138"/>
                    <a:pt x="3945" y="3138"/>
                  </a:cubicBezTo>
                  <a:cubicBezTo>
                    <a:pt x="3911" y="3138"/>
                    <a:pt x="3876" y="3147"/>
                    <a:pt x="3845" y="3164"/>
                  </a:cubicBezTo>
                  <a:cubicBezTo>
                    <a:pt x="3671" y="3262"/>
                    <a:pt x="3482" y="3309"/>
                    <a:pt x="3295" y="3309"/>
                  </a:cubicBezTo>
                  <a:cubicBezTo>
                    <a:pt x="2958" y="3309"/>
                    <a:pt x="2627" y="3156"/>
                    <a:pt x="2411" y="2871"/>
                  </a:cubicBezTo>
                  <a:cubicBezTo>
                    <a:pt x="2367" y="2823"/>
                    <a:pt x="2310" y="2794"/>
                    <a:pt x="2247" y="2794"/>
                  </a:cubicBezTo>
                  <a:cubicBezTo>
                    <a:pt x="2180" y="2794"/>
                    <a:pt x="2122" y="2823"/>
                    <a:pt x="2083" y="2871"/>
                  </a:cubicBezTo>
                  <a:cubicBezTo>
                    <a:pt x="1978" y="3010"/>
                    <a:pt x="1814" y="3092"/>
                    <a:pt x="1641" y="3092"/>
                  </a:cubicBezTo>
                  <a:cubicBezTo>
                    <a:pt x="1381" y="3107"/>
                    <a:pt x="1381" y="3491"/>
                    <a:pt x="1641" y="3506"/>
                  </a:cubicBezTo>
                  <a:cubicBezTo>
                    <a:pt x="1857" y="3506"/>
                    <a:pt x="2064" y="3434"/>
                    <a:pt x="2237" y="3299"/>
                  </a:cubicBezTo>
                  <a:cubicBezTo>
                    <a:pt x="2526" y="3578"/>
                    <a:pt x="2905" y="3724"/>
                    <a:pt x="3291" y="3724"/>
                  </a:cubicBezTo>
                  <a:cubicBezTo>
                    <a:pt x="3497" y="3724"/>
                    <a:pt x="3705" y="3683"/>
                    <a:pt x="3902" y="3597"/>
                  </a:cubicBezTo>
                  <a:cubicBezTo>
                    <a:pt x="4273" y="3963"/>
                    <a:pt x="4768" y="4165"/>
                    <a:pt x="5283" y="4165"/>
                  </a:cubicBezTo>
                  <a:cubicBezTo>
                    <a:pt x="5505" y="4165"/>
                    <a:pt x="5726" y="4127"/>
                    <a:pt x="5938" y="4054"/>
                  </a:cubicBezTo>
                  <a:cubicBezTo>
                    <a:pt x="6426" y="4823"/>
                    <a:pt x="7271" y="5275"/>
                    <a:pt x="8159" y="5275"/>
                  </a:cubicBezTo>
                  <a:cubicBezTo>
                    <a:pt x="8338" y="5275"/>
                    <a:pt x="8519" y="5257"/>
                    <a:pt x="8700" y="5219"/>
                  </a:cubicBezTo>
                  <a:cubicBezTo>
                    <a:pt x="9777" y="4993"/>
                    <a:pt x="10600" y="4122"/>
                    <a:pt x="10764" y="3039"/>
                  </a:cubicBezTo>
                  <a:cubicBezTo>
                    <a:pt x="10932" y="1952"/>
                    <a:pt x="10413" y="879"/>
                    <a:pt x="9455" y="340"/>
                  </a:cubicBezTo>
                  <a:cubicBezTo>
                    <a:pt x="9050" y="112"/>
                    <a:pt x="8604" y="0"/>
                    <a:pt x="8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74"/>
            <p:cNvSpPr/>
            <p:nvPr/>
          </p:nvSpPr>
          <p:spPr>
            <a:xfrm>
              <a:off x="2779294" y="3661178"/>
              <a:ext cx="11304" cy="22739"/>
            </a:xfrm>
            <a:custGeom>
              <a:rect b="b" l="l" r="r" t="t"/>
              <a:pathLst>
                <a:path extrusionOk="0" h="867" w="431">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7"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74"/>
            <p:cNvSpPr/>
            <p:nvPr/>
          </p:nvSpPr>
          <p:spPr>
            <a:xfrm>
              <a:off x="2802637" y="3661178"/>
              <a:ext cx="10884" cy="22188"/>
            </a:xfrm>
            <a:custGeom>
              <a:rect b="b" l="l" r="r" t="t"/>
              <a:pathLst>
                <a:path extrusionOk="0" h="846" w="415">
                  <a:moveTo>
                    <a:pt x="207" y="1"/>
                  </a:moveTo>
                  <a:cubicBezTo>
                    <a:pt x="97" y="1"/>
                    <a:pt x="0" y="92"/>
                    <a:pt x="0" y="208"/>
                  </a:cubicBezTo>
                  <a:lnTo>
                    <a:pt x="0" y="650"/>
                  </a:lnTo>
                  <a:cubicBezTo>
                    <a:pt x="8" y="780"/>
                    <a:pt x="108" y="845"/>
                    <a:pt x="207" y="845"/>
                  </a:cubicBezTo>
                  <a:cubicBezTo>
                    <a:pt x="307" y="845"/>
                    <a:pt x="407" y="780"/>
                    <a:pt x="414" y="650"/>
                  </a:cubicBezTo>
                  <a:lnTo>
                    <a:pt x="414" y="208"/>
                  </a:lnTo>
                  <a:cubicBezTo>
                    <a:pt x="414"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7" name="Google Shape;20057;p74"/>
            <p:cNvSpPr/>
            <p:nvPr/>
          </p:nvSpPr>
          <p:spPr>
            <a:xfrm>
              <a:off x="2825848" y="3661178"/>
              <a:ext cx="10884" cy="22188"/>
            </a:xfrm>
            <a:custGeom>
              <a:rect b="b" l="l" r="r" t="t"/>
              <a:pathLst>
                <a:path extrusionOk="0" h="846" w="415">
                  <a:moveTo>
                    <a:pt x="208" y="1"/>
                  </a:moveTo>
                  <a:cubicBezTo>
                    <a:pt x="92" y="1"/>
                    <a:pt x="1" y="92"/>
                    <a:pt x="1" y="208"/>
                  </a:cubicBezTo>
                  <a:lnTo>
                    <a:pt x="1" y="650"/>
                  </a:lnTo>
                  <a:cubicBezTo>
                    <a:pt x="8" y="780"/>
                    <a:pt x="108" y="845"/>
                    <a:pt x="208" y="845"/>
                  </a:cubicBezTo>
                  <a:cubicBezTo>
                    <a:pt x="308" y="845"/>
                    <a:pt x="407" y="780"/>
                    <a:pt x="415" y="650"/>
                  </a:cubicBezTo>
                  <a:lnTo>
                    <a:pt x="415" y="208"/>
                  </a:lnTo>
                  <a:cubicBezTo>
                    <a:pt x="415" y="92"/>
                    <a:pt x="323"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8" name="Google Shape;20058;p74"/>
            <p:cNvSpPr/>
            <p:nvPr/>
          </p:nvSpPr>
          <p:spPr>
            <a:xfrm>
              <a:off x="2848876" y="3661178"/>
              <a:ext cx="11278" cy="22739"/>
            </a:xfrm>
            <a:custGeom>
              <a:rect b="b" l="l" r="r" t="t"/>
              <a:pathLst>
                <a:path extrusionOk="0" h="867" w="430">
                  <a:moveTo>
                    <a:pt x="215" y="1"/>
                  </a:moveTo>
                  <a:cubicBezTo>
                    <a:pt x="100" y="1"/>
                    <a:pt x="8" y="92"/>
                    <a:pt x="8" y="208"/>
                  </a:cubicBezTo>
                  <a:lnTo>
                    <a:pt x="8" y="650"/>
                  </a:lnTo>
                  <a:cubicBezTo>
                    <a:pt x="1" y="795"/>
                    <a:pt x="108" y="867"/>
                    <a:pt x="215" y="867"/>
                  </a:cubicBezTo>
                  <a:cubicBezTo>
                    <a:pt x="322" y="867"/>
                    <a:pt x="429" y="795"/>
                    <a:pt x="422" y="650"/>
                  </a:cubicBezTo>
                  <a:lnTo>
                    <a:pt x="422" y="208"/>
                  </a:lnTo>
                  <a:cubicBezTo>
                    <a:pt x="422" y="92"/>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74"/>
            <p:cNvSpPr/>
            <p:nvPr/>
          </p:nvSpPr>
          <p:spPr>
            <a:xfrm>
              <a:off x="2871982" y="3661178"/>
              <a:ext cx="11252" cy="22739"/>
            </a:xfrm>
            <a:custGeom>
              <a:rect b="b" l="l" r="r" t="t"/>
              <a:pathLst>
                <a:path extrusionOk="0" h="867" w="429">
                  <a:moveTo>
                    <a:pt x="215" y="1"/>
                  </a:moveTo>
                  <a:cubicBezTo>
                    <a:pt x="99" y="1"/>
                    <a:pt x="8" y="92"/>
                    <a:pt x="8" y="208"/>
                  </a:cubicBezTo>
                  <a:lnTo>
                    <a:pt x="8" y="650"/>
                  </a:lnTo>
                  <a:cubicBezTo>
                    <a:pt x="1" y="795"/>
                    <a:pt x="108" y="867"/>
                    <a:pt x="215" y="867"/>
                  </a:cubicBezTo>
                  <a:cubicBezTo>
                    <a:pt x="322" y="867"/>
                    <a:pt x="429" y="795"/>
                    <a:pt x="422" y="650"/>
                  </a:cubicBezTo>
                  <a:lnTo>
                    <a:pt x="422" y="208"/>
                  </a:lnTo>
                  <a:cubicBezTo>
                    <a:pt x="422"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74"/>
            <p:cNvSpPr/>
            <p:nvPr/>
          </p:nvSpPr>
          <p:spPr>
            <a:xfrm>
              <a:off x="2895141" y="3661178"/>
              <a:ext cx="11252" cy="22739"/>
            </a:xfrm>
            <a:custGeom>
              <a:rect b="b" l="l" r="r" t="t"/>
              <a:pathLst>
                <a:path extrusionOk="0" h="867" w="429">
                  <a:moveTo>
                    <a:pt x="217" y="1"/>
                  </a:moveTo>
                  <a:cubicBezTo>
                    <a:pt x="102" y="1"/>
                    <a:pt x="10" y="92"/>
                    <a:pt x="10" y="208"/>
                  </a:cubicBezTo>
                  <a:lnTo>
                    <a:pt x="10" y="650"/>
                  </a:lnTo>
                  <a:cubicBezTo>
                    <a:pt x="0" y="795"/>
                    <a:pt x="108" y="867"/>
                    <a:pt x="215" y="867"/>
                  </a:cubicBezTo>
                  <a:cubicBezTo>
                    <a:pt x="322" y="867"/>
                    <a:pt x="429" y="795"/>
                    <a:pt x="419" y="650"/>
                  </a:cubicBezTo>
                  <a:lnTo>
                    <a:pt x="419"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1" name="Google Shape;20061;p74"/>
            <p:cNvSpPr/>
            <p:nvPr/>
          </p:nvSpPr>
          <p:spPr>
            <a:xfrm>
              <a:off x="2918300" y="3661178"/>
              <a:ext cx="11252" cy="22739"/>
            </a:xfrm>
            <a:custGeom>
              <a:rect b="b" l="l" r="r" t="t"/>
              <a:pathLst>
                <a:path extrusionOk="0" h="867" w="429">
                  <a:moveTo>
                    <a:pt x="215" y="1"/>
                  </a:moveTo>
                  <a:cubicBezTo>
                    <a:pt x="99" y="1"/>
                    <a:pt x="8" y="92"/>
                    <a:pt x="8" y="208"/>
                  </a:cubicBezTo>
                  <a:lnTo>
                    <a:pt x="8" y="650"/>
                  </a:lnTo>
                  <a:cubicBezTo>
                    <a:pt x="0" y="795"/>
                    <a:pt x="107" y="867"/>
                    <a:pt x="215" y="867"/>
                  </a:cubicBezTo>
                  <a:cubicBezTo>
                    <a:pt x="322" y="867"/>
                    <a:pt x="429" y="795"/>
                    <a:pt x="421" y="650"/>
                  </a:cubicBezTo>
                  <a:lnTo>
                    <a:pt x="421" y="208"/>
                  </a:lnTo>
                  <a:cubicBezTo>
                    <a:pt x="421" y="92"/>
                    <a:pt x="33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2" name="Google Shape;20062;p74"/>
            <p:cNvSpPr/>
            <p:nvPr/>
          </p:nvSpPr>
          <p:spPr>
            <a:xfrm>
              <a:off x="2941459" y="3661178"/>
              <a:ext cx="11330" cy="22739"/>
            </a:xfrm>
            <a:custGeom>
              <a:rect b="b" l="l" r="r" t="t"/>
              <a:pathLst>
                <a:path extrusionOk="0" h="867" w="432">
                  <a:moveTo>
                    <a:pt x="217" y="1"/>
                  </a:moveTo>
                  <a:cubicBezTo>
                    <a:pt x="101" y="1"/>
                    <a:pt x="10" y="92"/>
                    <a:pt x="10" y="208"/>
                  </a:cubicBezTo>
                  <a:lnTo>
                    <a:pt x="10" y="650"/>
                  </a:lnTo>
                  <a:cubicBezTo>
                    <a:pt x="0" y="795"/>
                    <a:pt x="107" y="867"/>
                    <a:pt x="215" y="867"/>
                  </a:cubicBezTo>
                  <a:cubicBezTo>
                    <a:pt x="323" y="867"/>
                    <a:pt x="431" y="795"/>
                    <a:pt x="424" y="650"/>
                  </a:cubicBezTo>
                  <a:lnTo>
                    <a:pt x="424" y="208"/>
                  </a:lnTo>
                  <a:cubicBezTo>
                    <a:pt x="424" y="92"/>
                    <a:pt x="328"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3" name="Google Shape;20063;p74"/>
          <p:cNvGrpSpPr/>
          <p:nvPr/>
        </p:nvGrpSpPr>
        <p:grpSpPr>
          <a:xfrm>
            <a:off x="1277639" y="2449546"/>
            <a:ext cx="409411" cy="332066"/>
            <a:chOff x="1277639" y="2449546"/>
            <a:chExt cx="409411" cy="332066"/>
          </a:xfrm>
        </p:grpSpPr>
        <p:sp>
          <p:nvSpPr>
            <p:cNvPr id="20064" name="Google Shape;20064;p74"/>
            <p:cNvSpPr/>
            <p:nvPr/>
          </p:nvSpPr>
          <p:spPr>
            <a:xfrm>
              <a:off x="1283566" y="2455474"/>
              <a:ext cx="397556" cy="275258"/>
            </a:xfrm>
            <a:custGeom>
              <a:rect b="b" l="l" r="r" t="t"/>
              <a:pathLst>
                <a:path extrusionOk="0" h="10495" w="15158">
                  <a:moveTo>
                    <a:pt x="410" y="1"/>
                  </a:moveTo>
                  <a:cubicBezTo>
                    <a:pt x="183" y="1"/>
                    <a:pt x="1" y="183"/>
                    <a:pt x="1" y="405"/>
                  </a:cubicBezTo>
                  <a:lnTo>
                    <a:pt x="1" y="10091"/>
                  </a:lnTo>
                  <a:cubicBezTo>
                    <a:pt x="1" y="10317"/>
                    <a:pt x="183" y="10495"/>
                    <a:pt x="410" y="10495"/>
                  </a:cubicBezTo>
                  <a:lnTo>
                    <a:pt x="14749" y="10495"/>
                  </a:lnTo>
                  <a:cubicBezTo>
                    <a:pt x="14975" y="10495"/>
                    <a:pt x="15158" y="10317"/>
                    <a:pt x="15158" y="10091"/>
                  </a:cubicBezTo>
                  <a:lnTo>
                    <a:pt x="15158" y="405"/>
                  </a:lnTo>
                  <a:cubicBezTo>
                    <a:pt x="15158" y="183"/>
                    <a:pt x="14975" y="1"/>
                    <a:pt x="14749"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74"/>
            <p:cNvSpPr/>
            <p:nvPr/>
          </p:nvSpPr>
          <p:spPr>
            <a:xfrm>
              <a:off x="1283566" y="2455605"/>
              <a:ext cx="397556" cy="275126"/>
            </a:xfrm>
            <a:custGeom>
              <a:rect b="b" l="l" r="r" t="t"/>
              <a:pathLst>
                <a:path extrusionOk="0" h="10490" w="15158">
                  <a:moveTo>
                    <a:pt x="14757" y="0"/>
                  </a:moveTo>
                  <a:cubicBezTo>
                    <a:pt x="14754" y="0"/>
                    <a:pt x="14751" y="0"/>
                    <a:pt x="14749" y="0"/>
                  </a:cubicBezTo>
                  <a:lnTo>
                    <a:pt x="13796" y="0"/>
                  </a:lnTo>
                  <a:lnTo>
                    <a:pt x="13796" y="9503"/>
                  </a:lnTo>
                  <a:cubicBezTo>
                    <a:pt x="13796" y="9730"/>
                    <a:pt x="13613" y="9912"/>
                    <a:pt x="13387" y="9912"/>
                  </a:cubicBezTo>
                  <a:lnTo>
                    <a:pt x="1" y="9912"/>
                  </a:lnTo>
                  <a:lnTo>
                    <a:pt x="1" y="10086"/>
                  </a:lnTo>
                  <a:cubicBezTo>
                    <a:pt x="1" y="10312"/>
                    <a:pt x="183" y="10490"/>
                    <a:pt x="410" y="10490"/>
                  </a:cubicBezTo>
                  <a:lnTo>
                    <a:pt x="14749" y="10490"/>
                  </a:lnTo>
                  <a:cubicBezTo>
                    <a:pt x="14975" y="10490"/>
                    <a:pt x="15158" y="10312"/>
                    <a:pt x="15158" y="10086"/>
                  </a:cubicBezTo>
                  <a:lnTo>
                    <a:pt x="15158" y="400"/>
                  </a:lnTo>
                  <a:cubicBezTo>
                    <a:pt x="15153" y="181"/>
                    <a:pt x="14979" y="0"/>
                    <a:pt x="147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74"/>
            <p:cNvSpPr/>
            <p:nvPr/>
          </p:nvSpPr>
          <p:spPr>
            <a:xfrm>
              <a:off x="1312338" y="2485504"/>
              <a:ext cx="340013" cy="215328"/>
            </a:xfrm>
            <a:custGeom>
              <a:rect b="b" l="l" r="r" t="t"/>
              <a:pathLst>
                <a:path extrusionOk="0" h="8210" w="12964">
                  <a:moveTo>
                    <a:pt x="1146" y="1"/>
                  </a:moveTo>
                  <a:cubicBezTo>
                    <a:pt x="1122" y="1"/>
                    <a:pt x="1098" y="20"/>
                    <a:pt x="1093" y="49"/>
                  </a:cubicBezTo>
                  <a:cubicBezTo>
                    <a:pt x="1069" y="617"/>
                    <a:pt x="617" y="1069"/>
                    <a:pt x="54" y="1093"/>
                  </a:cubicBezTo>
                  <a:cubicBezTo>
                    <a:pt x="25" y="1093"/>
                    <a:pt x="1" y="1117"/>
                    <a:pt x="1" y="1146"/>
                  </a:cubicBezTo>
                  <a:lnTo>
                    <a:pt x="1" y="7064"/>
                  </a:lnTo>
                  <a:cubicBezTo>
                    <a:pt x="1" y="7088"/>
                    <a:pt x="25" y="7112"/>
                    <a:pt x="54" y="7117"/>
                  </a:cubicBezTo>
                  <a:cubicBezTo>
                    <a:pt x="617" y="7141"/>
                    <a:pt x="1069" y="7594"/>
                    <a:pt x="1093" y="8157"/>
                  </a:cubicBezTo>
                  <a:cubicBezTo>
                    <a:pt x="1098" y="8185"/>
                    <a:pt x="1122" y="8210"/>
                    <a:pt x="1146" y="8210"/>
                  </a:cubicBezTo>
                  <a:lnTo>
                    <a:pt x="11761" y="8210"/>
                  </a:lnTo>
                  <a:cubicBezTo>
                    <a:pt x="11789" y="8210"/>
                    <a:pt x="11813" y="8185"/>
                    <a:pt x="11813" y="8157"/>
                  </a:cubicBezTo>
                  <a:cubicBezTo>
                    <a:pt x="11842" y="7577"/>
                    <a:pt x="12319" y="7117"/>
                    <a:pt x="12901" y="7117"/>
                  </a:cubicBezTo>
                  <a:cubicBezTo>
                    <a:pt x="12904" y="7117"/>
                    <a:pt x="12907" y="7117"/>
                    <a:pt x="12911" y="7117"/>
                  </a:cubicBezTo>
                  <a:cubicBezTo>
                    <a:pt x="12939" y="7117"/>
                    <a:pt x="12963" y="7093"/>
                    <a:pt x="12963" y="7060"/>
                  </a:cubicBezTo>
                  <a:lnTo>
                    <a:pt x="12963" y="1146"/>
                  </a:lnTo>
                  <a:cubicBezTo>
                    <a:pt x="12963" y="1117"/>
                    <a:pt x="12939" y="1093"/>
                    <a:pt x="12911" y="1093"/>
                  </a:cubicBezTo>
                  <a:cubicBezTo>
                    <a:pt x="12323" y="1093"/>
                    <a:pt x="11842" y="636"/>
                    <a:pt x="11813" y="49"/>
                  </a:cubicBezTo>
                  <a:cubicBezTo>
                    <a:pt x="11813" y="20"/>
                    <a:pt x="11789" y="1"/>
                    <a:pt x="1176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74"/>
            <p:cNvSpPr/>
            <p:nvPr/>
          </p:nvSpPr>
          <p:spPr>
            <a:xfrm>
              <a:off x="1584815" y="2485504"/>
              <a:ext cx="67536" cy="215328"/>
            </a:xfrm>
            <a:custGeom>
              <a:rect b="b" l="l" r="r" t="t"/>
              <a:pathLst>
                <a:path extrusionOk="0" h="8210" w="2575">
                  <a:moveTo>
                    <a:pt x="0" y="1"/>
                  </a:moveTo>
                  <a:cubicBezTo>
                    <a:pt x="29" y="1"/>
                    <a:pt x="48" y="25"/>
                    <a:pt x="53" y="49"/>
                  </a:cubicBezTo>
                  <a:cubicBezTo>
                    <a:pt x="77" y="636"/>
                    <a:pt x="558" y="1093"/>
                    <a:pt x="1145" y="1093"/>
                  </a:cubicBezTo>
                  <a:cubicBezTo>
                    <a:pt x="1174" y="1093"/>
                    <a:pt x="1198" y="1117"/>
                    <a:pt x="1198" y="1146"/>
                  </a:cubicBezTo>
                  <a:lnTo>
                    <a:pt x="1198" y="7064"/>
                  </a:lnTo>
                  <a:cubicBezTo>
                    <a:pt x="1198" y="7093"/>
                    <a:pt x="1174" y="7117"/>
                    <a:pt x="1145" y="7117"/>
                  </a:cubicBezTo>
                  <a:cubicBezTo>
                    <a:pt x="558" y="7117"/>
                    <a:pt x="82" y="7574"/>
                    <a:pt x="53" y="8161"/>
                  </a:cubicBezTo>
                  <a:cubicBezTo>
                    <a:pt x="53" y="8185"/>
                    <a:pt x="29" y="8210"/>
                    <a:pt x="0" y="8210"/>
                  </a:cubicBezTo>
                  <a:lnTo>
                    <a:pt x="1372" y="8210"/>
                  </a:lnTo>
                  <a:cubicBezTo>
                    <a:pt x="1400" y="8210"/>
                    <a:pt x="1424" y="8185"/>
                    <a:pt x="1424" y="8161"/>
                  </a:cubicBezTo>
                  <a:cubicBezTo>
                    <a:pt x="1453" y="7574"/>
                    <a:pt x="1934" y="7117"/>
                    <a:pt x="2522" y="7117"/>
                  </a:cubicBezTo>
                  <a:cubicBezTo>
                    <a:pt x="2550" y="7117"/>
                    <a:pt x="2574" y="7093"/>
                    <a:pt x="2574" y="7060"/>
                  </a:cubicBezTo>
                  <a:lnTo>
                    <a:pt x="2574" y="1146"/>
                  </a:lnTo>
                  <a:cubicBezTo>
                    <a:pt x="2574" y="1117"/>
                    <a:pt x="2550" y="1093"/>
                    <a:pt x="2522" y="1093"/>
                  </a:cubicBezTo>
                  <a:cubicBezTo>
                    <a:pt x="1934" y="1093"/>
                    <a:pt x="1453" y="636"/>
                    <a:pt x="1424" y="49"/>
                  </a:cubicBezTo>
                  <a:cubicBezTo>
                    <a:pt x="1424" y="25"/>
                    <a:pt x="1400" y="1"/>
                    <a:pt x="1372" y="1"/>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74"/>
            <p:cNvSpPr/>
            <p:nvPr/>
          </p:nvSpPr>
          <p:spPr>
            <a:xfrm>
              <a:off x="1542300" y="2696006"/>
              <a:ext cx="65254" cy="79548"/>
            </a:xfrm>
            <a:custGeom>
              <a:rect b="b" l="l" r="r" t="t"/>
              <a:pathLst>
                <a:path extrusionOk="0" h="3033" w="2488">
                  <a:moveTo>
                    <a:pt x="1145" y="1"/>
                  </a:moveTo>
                  <a:lnTo>
                    <a:pt x="14" y="2368"/>
                  </a:lnTo>
                  <a:cubicBezTo>
                    <a:pt x="1" y="2395"/>
                    <a:pt x="21" y="2426"/>
                    <a:pt x="51" y="2426"/>
                  </a:cubicBezTo>
                  <a:cubicBezTo>
                    <a:pt x="53" y="2426"/>
                    <a:pt x="55" y="2426"/>
                    <a:pt x="57" y="2426"/>
                  </a:cubicBezTo>
                  <a:lnTo>
                    <a:pt x="818" y="2305"/>
                  </a:lnTo>
                  <a:cubicBezTo>
                    <a:pt x="820" y="2305"/>
                    <a:pt x="823" y="2304"/>
                    <a:pt x="826" y="2304"/>
                  </a:cubicBezTo>
                  <a:cubicBezTo>
                    <a:pt x="839" y="2304"/>
                    <a:pt x="853" y="2313"/>
                    <a:pt x="861" y="2325"/>
                  </a:cubicBezTo>
                  <a:lnTo>
                    <a:pt x="1280" y="3013"/>
                  </a:lnTo>
                  <a:cubicBezTo>
                    <a:pt x="1288" y="3026"/>
                    <a:pt x="1302" y="3032"/>
                    <a:pt x="1316" y="3032"/>
                  </a:cubicBezTo>
                  <a:cubicBezTo>
                    <a:pt x="1332" y="3032"/>
                    <a:pt x="1349" y="3024"/>
                    <a:pt x="1357" y="3008"/>
                  </a:cubicBezTo>
                  <a:lnTo>
                    <a:pt x="2487" y="641"/>
                  </a:lnTo>
                  <a:lnTo>
                    <a:pt x="1145" y="1"/>
                  </a:ln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74"/>
            <p:cNvSpPr/>
            <p:nvPr/>
          </p:nvSpPr>
          <p:spPr>
            <a:xfrm>
              <a:off x="1591241" y="2696006"/>
              <a:ext cx="65254" cy="79496"/>
            </a:xfrm>
            <a:custGeom>
              <a:rect b="b" l="l" r="r" t="t"/>
              <a:pathLst>
                <a:path extrusionOk="0" h="3031" w="2488">
                  <a:moveTo>
                    <a:pt x="1338" y="1"/>
                  </a:moveTo>
                  <a:lnTo>
                    <a:pt x="1" y="641"/>
                  </a:lnTo>
                  <a:lnTo>
                    <a:pt x="1131" y="3008"/>
                  </a:lnTo>
                  <a:cubicBezTo>
                    <a:pt x="1139" y="3023"/>
                    <a:pt x="1154" y="3030"/>
                    <a:pt x="1170" y="3030"/>
                  </a:cubicBezTo>
                  <a:cubicBezTo>
                    <a:pt x="1184" y="3030"/>
                    <a:pt x="1199" y="3024"/>
                    <a:pt x="1208" y="3013"/>
                  </a:cubicBezTo>
                  <a:lnTo>
                    <a:pt x="1627" y="2325"/>
                  </a:lnTo>
                  <a:cubicBezTo>
                    <a:pt x="1635" y="2313"/>
                    <a:pt x="1646" y="2304"/>
                    <a:pt x="1660" y="2304"/>
                  </a:cubicBezTo>
                  <a:cubicBezTo>
                    <a:pt x="1664" y="2304"/>
                    <a:pt x="1667" y="2305"/>
                    <a:pt x="1670" y="2305"/>
                  </a:cubicBezTo>
                  <a:lnTo>
                    <a:pt x="2426" y="2426"/>
                  </a:lnTo>
                  <a:cubicBezTo>
                    <a:pt x="2428" y="2426"/>
                    <a:pt x="2430" y="2426"/>
                    <a:pt x="2432" y="2426"/>
                  </a:cubicBezTo>
                  <a:cubicBezTo>
                    <a:pt x="2463" y="2426"/>
                    <a:pt x="2487" y="2395"/>
                    <a:pt x="2474" y="2368"/>
                  </a:cubicBezTo>
                  <a:lnTo>
                    <a:pt x="133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74"/>
            <p:cNvSpPr/>
            <p:nvPr/>
          </p:nvSpPr>
          <p:spPr>
            <a:xfrm>
              <a:off x="1541645" y="2621022"/>
              <a:ext cx="115506" cy="113696"/>
            </a:xfrm>
            <a:custGeom>
              <a:rect b="b" l="l" r="r" t="t"/>
              <a:pathLst>
                <a:path extrusionOk="0" h="4335" w="4404">
                  <a:moveTo>
                    <a:pt x="2202" y="0"/>
                  </a:moveTo>
                  <a:cubicBezTo>
                    <a:pt x="2083" y="0"/>
                    <a:pt x="1964" y="38"/>
                    <a:pt x="1863" y="112"/>
                  </a:cubicBezTo>
                  <a:cubicBezTo>
                    <a:pt x="1759" y="181"/>
                    <a:pt x="1636" y="219"/>
                    <a:pt x="1510" y="219"/>
                  </a:cubicBezTo>
                  <a:cubicBezTo>
                    <a:pt x="1496" y="219"/>
                    <a:pt x="1482" y="219"/>
                    <a:pt x="1468" y="218"/>
                  </a:cubicBezTo>
                  <a:cubicBezTo>
                    <a:pt x="1449" y="216"/>
                    <a:pt x="1430" y="215"/>
                    <a:pt x="1411" y="215"/>
                  </a:cubicBezTo>
                  <a:cubicBezTo>
                    <a:pt x="1182" y="215"/>
                    <a:pt x="974" y="346"/>
                    <a:pt x="876" y="555"/>
                  </a:cubicBezTo>
                  <a:cubicBezTo>
                    <a:pt x="819" y="685"/>
                    <a:pt x="717" y="786"/>
                    <a:pt x="588" y="844"/>
                  </a:cubicBezTo>
                  <a:cubicBezTo>
                    <a:pt x="361" y="949"/>
                    <a:pt x="227" y="1185"/>
                    <a:pt x="251" y="1435"/>
                  </a:cubicBezTo>
                  <a:cubicBezTo>
                    <a:pt x="260" y="1575"/>
                    <a:pt x="227" y="1714"/>
                    <a:pt x="145" y="1830"/>
                  </a:cubicBezTo>
                  <a:cubicBezTo>
                    <a:pt x="1" y="2032"/>
                    <a:pt x="1" y="2306"/>
                    <a:pt x="145" y="2508"/>
                  </a:cubicBezTo>
                  <a:cubicBezTo>
                    <a:pt x="227" y="2624"/>
                    <a:pt x="260" y="2763"/>
                    <a:pt x="251" y="2903"/>
                  </a:cubicBezTo>
                  <a:cubicBezTo>
                    <a:pt x="227" y="3153"/>
                    <a:pt x="361" y="3389"/>
                    <a:pt x="588" y="3490"/>
                  </a:cubicBezTo>
                  <a:cubicBezTo>
                    <a:pt x="717" y="3548"/>
                    <a:pt x="819" y="3654"/>
                    <a:pt x="876" y="3779"/>
                  </a:cubicBezTo>
                  <a:cubicBezTo>
                    <a:pt x="974" y="3992"/>
                    <a:pt x="1182" y="4123"/>
                    <a:pt x="1411" y="4123"/>
                  </a:cubicBezTo>
                  <a:cubicBezTo>
                    <a:pt x="1430" y="4123"/>
                    <a:pt x="1449" y="4122"/>
                    <a:pt x="1468" y="4120"/>
                  </a:cubicBezTo>
                  <a:cubicBezTo>
                    <a:pt x="1487" y="4118"/>
                    <a:pt x="1507" y="4117"/>
                    <a:pt x="1526" y="4117"/>
                  </a:cubicBezTo>
                  <a:cubicBezTo>
                    <a:pt x="1646" y="4117"/>
                    <a:pt x="1763" y="4156"/>
                    <a:pt x="1863" y="4226"/>
                  </a:cubicBezTo>
                  <a:cubicBezTo>
                    <a:pt x="1964" y="4298"/>
                    <a:pt x="2083" y="4334"/>
                    <a:pt x="2202" y="4334"/>
                  </a:cubicBezTo>
                  <a:cubicBezTo>
                    <a:pt x="2321" y="4334"/>
                    <a:pt x="2440" y="4298"/>
                    <a:pt x="2541" y="4226"/>
                  </a:cubicBezTo>
                  <a:cubicBezTo>
                    <a:pt x="2641" y="4156"/>
                    <a:pt x="2758" y="4117"/>
                    <a:pt x="2878" y="4117"/>
                  </a:cubicBezTo>
                  <a:cubicBezTo>
                    <a:pt x="2897" y="4117"/>
                    <a:pt x="2916" y="4118"/>
                    <a:pt x="2936" y="4120"/>
                  </a:cubicBezTo>
                  <a:cubicBezTo>
                    <a:pt x="2955" y="4122"/>
                    <a:pt x="2974" y="4123"/>
                    <a:pt x="2993" y="4123"/>
                  </a:cubicBezTo>
                  <a:cubicBezTo>
                    <a:pt x="3221" y="4123"/>
                    <a:pt x="3429" y="3992"/>
                    <a:pt x="3523" y="3779"/>
                  </a:cubicBezTo>
                  <a:cubicBezTo>
                    <a:pt x="3585" y="3654"/>
                    <a:pt x="3686" y="3548"/>
                    <a:pt x="3816" y="3490"/>
                  </a:cubicBezTo>
                  <a:cubicBezTo>
                    <a:pt x="4042" y="3389"/>
                    <a:pt x="4177" y="3153"/>
                    <a:pt x="4153" y="2903"/>
                  </a:cubicBezTo>
                  <a:cubicBezTo>
                    <a:pt x="4139" y="2763"/>
                    <a:pt x="4177" y="2624"/>
                    <a:pt x="4259" y="2508"/>
                  </a:cubicBezTo>
                  <a:cubicBezTo>
                    <a:pt x="4403" y="2306"/>
                    <a:pt x="4403" y="2032"/>
                    <a:pt x="4259" y="1830"/>
                  </a:cubicBezTo>
                  <a:cubicBezTo>
                    <a:pt x="4177" y="1714"/>
                    <a:pt x="4139" y="1575"/>
                    <a:pt x="4153" y="1435"/>
                  </a:cubicBezTo>
                  <a:cubicBezTo>
                    <a:pt x="4177" y="1185"/>
                    <a:pt x="4042" y="949"/>
                    <a:pt x="3816" y="844"/>
                  </a:cubicBezTo>
                  <a:cubicBezTo>
                    <a:pt x="3686" y="786"/>
                    <a:pt x="3585" y="685"/>
                    <a:pt x="3523" y="555"/>
                  </a:cubicBezTo>
                  <a:cubicBezTo>
                    <a:pt x="3429" y="346"/>
                    <a:pt x="3221" y="215"/>
                    <a:pt x="2993" y="215"/>
                  </a:cubicBezTo>
                  <a:cubicBezTo>
                    <a:pt x="2974" y="215"/>
                    <a:pt x="2955" y="216"/>
                    <a:pt x="2936" y="218"/>
                  </a:cubicBezTo>
                  <a:cubicBezTo>
                    <a:pt x="2922" y="219"/>
                    <a:pt x="2908" y="219"/>
                    <a:pt x="2893" y="219"/>
                  </a:cubicBezTo>
                  <a:cubicBezTo>
                    <a:pt x="2768" y="219"/>
                    <a:pt x="2645" y="181"/>
                    <a:pt x="2541" y="112"/>
                  </a:cubicBezTo>
                  <a:cubicBezTo>
                    <a:pt x="2440" y="38"/>
                    <a:pt x="2321" y="0"/>
                    <a:pt x="2202" y="0"/>
                  </a:cubicBezTo>
                  <a:close/>
                </a:path>
              </a:pathLst>
            </a:custGeom>
            <a:solidFill>
              <a:srgbClr val="909F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1" name="Google Shape;20071;p74"/>
            <p:cNvSpPr/>
            <p:nvPr/>
          </p:nvSpPr>
          <p:spPr>
            <a:xfrm>
              <a:off x="1579517" y="2729079"/>
              <a:ext cx="1915" cy="26"/>
            </a:xfrm>
            <a:custGeom>
              <a:rect b="b" l="l" r="r" t="t"/>
              <a:pathLst>
                <a:path extrusionOk="0" h="1" w="73">
                  <a:moveTo>
                    <a:pt x="0" y="0"/>
                  </a:moveTo>
                  <a:lnTo>
                    <a:pt x="24" y="0"/>
                  </a:lnTo>
                  <a:lnTo>
                    <a:pt x="24" y="0"/>
                  </a:lnTo>
                  <a:lnTo>
                    <a:pt x="72" y="0"/>
                  </a:lnTo>
                  <a:cubicBezTo>
                    <a:pt x="48" y="0"/>
                    <a:pt x="24" y="0"/>
                    <a:pt x="0"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2" name="Google Shape;20072;p74"/>
            <p:cNvSpPr/>
            <p:nvPr/>
          </p:nvSpPr>
          <p:spPr>
            <a:xfrm>
              <a:off x="1579517" y="2626739"/>
              <a:ext cx="1915" cy="26"/>
            </a:xfrm>
            <a:custGeom>
              <a:rect b="b" l="l" r="r" t="t"/>
              <a:pathLst>
                <a:path extrusionOk="0" h="1" w="73">
                  <a:moveTo>
                    <a:pt x="72" y="0"/>
                  </a:moveTo>
                  <a:lnTo>
                    <a:pt x="24" y="0"/>
                  </a:lnTo>
                  <a:lnTo>
                    <a:pt x="24" y="0"/>
                  </a:lnTo>
                  <a:lnTo>
                    <a:pt x="0" y="0"/>
                  </a:lnTo>
                  <a:cubicBezTo>
                    <a:pt x="24" y="0"/>
                    <a:pt x="48" y="0"/>
                    <a:pt x="72"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74"/>
            <p:cNvSpPr/>
            <p:nvPr/>
          </p:nvSpPr>
          <p:spPr>
            <a:xfrm>
              <a:off x="1583163" y="2621022"/>
              <a:ext cx="73988" cy="113696"/>
            </a:xfrm>
            <a:custGeom>
              <a:rect b="b" l="l" r="r" t="t"/>
              <a:pathLst>
                <a:path extrusionOk="0" h="4335" w="2821">
                  <a:moveTo>
                    <a:pt x="619" y="0"/>
                  </a:moveTo>
                  <a:cubicBezTo>
                    <a:pt x="500" y="0"/>
                    <a:pt x="381" y="38"/>
                    <a:pt x="280" y="112"/>
                  </a:cubicBezTo>
                  <a:cubicBezTo>
                    <a:pt x="198" y="170"/>
                    <a:pt x="102" y="204"/>
                    <a:pt x="1" y="213"/>
                  </a:cubicBezTo>
                  <a:cubicBezTo>
                    <a:pt x="12" y="213"/>
                    <a:pt x="23" y="212"/>
                    <a:pt x="35" y="212"/>
                  </a:cubicBezTo>
                  <a:cubicBezTo>
                    <a:pt x="262" y="212"/>
                    <a:pt x="472" y="349"/>
                    <a:pt x="568" y="555"/>
                  </a:cubicBezTo>
                  <a:cubicBezTo>
                    <a:pt x="626" y="685"/>
                    <a:pt x="727" y="786"/>
                    <a:pt x="857" y="844"/>
                  </a:cubicBezTo>
                  <a:cubicBezTo>
                    <a:pt x="1083" y="949"/>
                    <a:pt x="1218" y="1185"/>
                    <a:pt x="1199" y="1435"/>
                  </a:cubicBezTo>
                  <a:cubicBezTo>
                    <a:pt x="1184" y="1575"/>
                    <a:pt x="1223" y="1714"/>
                    <a:pt x="1305" y="1830"/>
                  </a:cubicBezTo>
                  <a:cubicBezTo>
                    <a:pt x="1449" y="2032"/>
                    <a:pt x="1449" y="2306"/>
                    <a:pt x="1305" y="2508"/>
                  </a:cubicBezTo>
                  <a:cubicBezTo>
                    <a:pt x="1223" y="2624"/>
                    <a:pt x="1184" y="2763"/>
                    <a:pt x="1199" y="2903"/>
                  </a:cubicBezTo>
                  <a:cubicBezTo>
                    <a:pt x="1218" y="3153"/>
                    <a:pt x="1083" y="3389"/>
                    <a:pt x="857" y="3490"/>
                  </a:cubicBezTo>
                  <a:cubicBezTo>
                    <a:pt x="727" y="3548"/>
                    <a:pt x="626" y="3654"/>
                    <a:pt x="568" y="3779"/>
                  </a:cubicBezTo>
                  <a:cubicBezTo>
                    <a:pt x="472" y="3989"/>
                    <a:pt x="263" y="4121"/>
                    <a:pt x="36" y="4121"/>
                  </a:cubicBezTo>
                  <a:cubicBezTo>
                    <a:pt x="24" y="4121"/>
                    <a:pt x="12" y="4121"/>
                    <a:pt x="1" y="4120"/>
                  </a:cubicBezTo>
                  <a:lnTo>
                    <a:pt x="1" y="4120"/>
                  </a:lnTo>
                  <a:cubicBezTo>
                    <a:pt x="102" y="4130"/>
                    <a:pt x="198" y="4168"/>
                    <a:pt x="280" y="4226"/>
                  </a:cubicBezTo>
                  <a:cubicBezTo>
                    <a:pt x="381" y="4298"/>
                    <a:pt x="500" y="4334"/>
                    <a:pt x="619" y="4334"/>
                  </a:cubicBezTo>
                  <a:cubicBezTo>
                    <a:pt x="738" y="4334"/>
                    <a:pt x="857" y="4298"/>
                    <a:pt x="958" y="4226"/>
                  </a:cubicBezTo>
                  <a:cubicBezTo>
                    <a:pt x="1058" y="4156"/>
                    <a:pt x="1175" y="4117"/>
                    <a:pt x="1295" y="4117"/>
                  </a:cubicBezTo>
                  <a:cubicBezTo>
                    <a:pt x="1314" y="4117"/>
                    <a:pt x="1333" y="4118"/>
                    <a:pt x="1353" y="4120"/>
                  </a:cubicBezTo>
                  <a:cubicBezTo>
                    <a:pt x="1372" y="4122"/>
                    <a:pt x="1391" y="4123"/>
                    <a:pt x="1410" y="4123"/>
                  </a:cubicBezTo>
                  <a:cubicBezTo>
                    <a:pt x="1638" y="4123"/>
                    <a:pt x="1846" y="3992"/>
                    <a:pt x="1940" y="3779"/>
                  </a:cubicBezTo>
                  <a:cubicBezTo>
                    <a:pt x="1997" y="3654"/>
                    <a:pt x="2103" y="3548"/>
                    <a:pt x="2228" y="3490"/>
                  </a:cubicBezTo>
                  <a:cubicBezTo>
                    <a:pt x="2459" y="3389"/>
                    <a:pt x="2594" y="3153"/>
                    <a:pt x="2570" y="2903"/>
                  </a:cubicBezTo>
                  <a:cubicBezTo>
                    <a:pt x="2556" y="2763"/>
                    <a:pt x="2594" y="2624"/>
                    <a:pt x="2676" y="2508"/>
                  </a:cubicBezTo>
                  <a:cubicBezTo>
                    <a:pt x="2820" y="2306"/>
                    <a:pt x="2820" y="2032"/>
                    <a:pt x="2676" y="1830"/>
                  </a:cubicBezTo>
                  <a:cubicBezTo>
                    <a:pt x="2594" y="1714"/>
                    <a:pt x="2556" y="1575"/>
                    <a:pt x="2570" y="1435"/>
                  </a:cubicBezTo>
                  <a:cubicBezTo>
                    <a:pt x="2594" y="1185"/>
                    <a:pt x="2459" y="949"/>
                    <a:pt x="2228" y="844"/>
                  </a:cubicBezTo>
                  <a:cubicBezTo>
                    <a:pt x="2103" y="786"/>
                    <a:pt x="1997" y="685"/>
                    <a:pt x="1940" y="555"/>
                  </a:cubicBezTo>
                  <a:cubicBezTo>
                    <a:pt x="1846" y="346"/>
                    <a:pt x="1638" y="215"/>
                    <a:pt x="1410" y="215"/>
                  </a:cubicBezTo>
                  <a:cubicBezTo>
                    <a:pt x="1391" y="215"/>
                    <a:pt x="1372" y="216"/>
                    <a:pt x="1353" y="218"/>
                  </a:cubicBezTo>
                  <a:cubicBezTo>
                    <a:pt x="1339" y="219"/>
                    <a:pt x="1325" y="219"/>
                    <a:pt x="1310" y="219"/>
                  </a:cubicBezTo>
                  <a:cubicBezTo>
                    <a:pt x="1185" y="219"/>
                    <a:pt x="1062" y="181"/>
                    <a:pt x="958" y="112"/>
                  </a:cubicBezTo>
                  <a:cubicBezTo>
                    <a:pt x="857" y="38"/>
                    <a:pt x="738" y="0"/>
                    <a:pt x="619" y="0"/>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74"/>
            <p:cNvSpPr/>
            <p:nvPr/>
          </p:nvSpPr>
          <p:spPr>
            <a:xfrm>
              <a:off x="1567636" y="2646541"/>
              <a:ext cx="62631" cy="62631"/>
            </a:xfrm>
            <a:custGeom>
              <a:rect b="b" l="l" r="r" t="t"/>
              <a:pathLst>
                <a:path extrusionOk="0" h="2388" w="2388">
                  <a:moveTo>
                    <a:pt x="1194" y="0"/>
                  </a:moveTo>
                  <a:cubicBezTo>
                    <a:pt x="535" y="0"/>
                    <a:pt x="1" y="535"/>
                    <a:pt x="1" y="1194"/>
                  </a:cubicBezTo>
                  <a:cubicBezTo>
                    <a:pt x="1" y="1853"/>
                    <a:pt x="535" y="2387"/>
                    <a:pt x="1194" y="2387"/>
                  </a:cubicBezTo>
                  <a:cubicBezTo>
                    <a:pt x="1853" y="2387"/>
                    <a:pt x="2387" y="1853"/>
                    <a:pt x="2387" y="1194"/>
                  </a:cubicBezTo>
                  <a:cubicBezTo>
                    <a:pt x="2387" y="535"/>
                    <a:pt x="1853" y="0"/>
                    <a:pt x="1194"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5" name="Google Shape;20075;p74"/>
            <p:cNvSpPr/>
            <p:nvPr/>
          </p:nvSpPr>
          <p:spPr>
            <a:xfrm>
              <a:off x="1579386" y="2646541"/>
              <a:ext cx="56310" cy="62710"/>
            </a:xfrm>
            <a:custGeom>
              <a:rect b="b" l="l" r="r" t="t"/>
              <a:pathLst>
                <a:path extrusionOk="0" h="2391" w="2147">
                  <a:moveTo>
                    <a:pt x="746" y="0"/>
                  </a:moveTo>
                  <a:cubicBezTo>
                    <a:pt x="472" y="0"/>
                    <a:pt x="212" y="92"/>
                    <a:pt x="0" y="265"/>
                  </a:cubicBezTo>
                  <a:cubicBezTo>
                    <a:pt x="592" y="741"/>
                    <a:pt x="592" y="1651"/>
                    <a:pt x="0" y="2127"/>
                  </a:cubicBezTo>
                  <a:cubicBezTo>
                    <a:pt x="223" y="2307"/>
                    <a:pt x="485" y="2390"/>
                    <a:pt x="743" y="2390"/>
                  </a:cubicBezTo>
                  <a:cubicBezTo>
                    <a:pt x="1225" y="2390"/>
                    <a:pt x="1693" y="2098"/>
                    <a:pt x="1872" y="1593"/>
                  </a:cubicBezTo>
                  <a:cubicBezTo>
                    <a:pt x="2146" y="814"/>
                    <a:pt x="1569" y="0"/>
                    <a:pt x="74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6" name="Google Shape;20076;p74"/>
            <p:cNvSpPr/>
            <p:nvPr/>
          </p:nvSpPr>
          <p:spPr>
            <a:xfrm>
              <a:off x="1358157" y="2520465"/>
              <a:ext cx="248374" cy="12012"/>
            </a:xfrm>
            <a:custGeom>
              <a:rect b="b" l="l" r="r" t="t"/>
              <a:pathLst>
                <a:path extrusionOk="0" h="458" w="9470">
                  <a:moveTo>
                    <a:pt x="289" y="1"/>
                  </a:moveTo>
                  <a:cubicBezTo>
                    <a:pt x="0" y="15"/>
                    <a:pt x="0" y="443"/>
                    <a:pt x="289" y="458"/>
                  </a:cubicBezTo>
                  <a:lnTo>
                    <a:pt x="9181" y="458"/>
                  </a:lnTo>
                  <a:cubicBezTo>
                    <a:pt x="9470" y="443"/>
                    <a:pt x="9470" y="15"/>
                    <a:pt x="9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7" name="Google Shape;20077;p74"/>
            <p:cNvSpPr/>
            <p:nvPr/>
          </p:nvSpPr>
          <p:spPr>
            <a:xfrm>
              <a:off x="1358157" y="2585850"/>
              <a:ext cx="248374" cy="12012"/>
            </a:xfrm>
            <a:custGeom>
              <a:rect b="b" l="l" r="r" t="t"/>
              <a:pathLst>
                <a:path extrusionOk="0" h="458" w="9470">
                  <a:moveTo>
                    <a:pt x="289" y="0"/>
                  </a:moveTo>
                  <a:cubicBezTo>
                    <a:pt x="0" y="14"/>
                    <a:pt x="0" y="443"/>
                    <a:pt x="289" y="457"/>
                  </a:cubicBezTo>
                  <a:lnTo>
                    <a:pt x="9181" y="457"/>
                  </a:lnTo>
                  <a:cubicBezTo>
                    <a:pt x="9470" y="443"/>
                    <a:pt x="9470" y="14"/>
                    <a:pt x="9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8" name="Google Shape;20078;p74"/>
            <p:cNvSpPr/>
            <p:nvPr/>
          </p:nvSpPr>
          <p:spPr>
            <a:xfrm>
              <a:off x="1434636" y="2628234"/>
              <a:ext cx="96176" cy="12038"/>
            </a:xfrm>
            <a:custGeom>
              <a:rect b="b" l="l" r="r" t="t"/>
              <a:pathLst>
                <a:path extrusionOk="0" h="459" w="3667">
                  <a:moveTo>
                    <a:pt x="3363" y="0"/>
                  </a:moveTo>
                  <a:cubicBezTo>
                    <a:pt x="3358" y="0"/>
                    <a:pt x="3354" y="1"/>
                    <a:pt x="3349" y="1"/>
                  </a:cubicBezTo>
                  <a:lnTo>
                    <a:pt x="289" y="1"/>
                  </a:lnTo>
                  <a:cubicBezTo>
                    <a:pt x="0" y="15"/>
                    <a:pt x="0" y="443"/>
                    <a:pt x="289" y="458"/>
                  </a:cubicBezTo>
                  <a:lnTo>
                    <a:pt x="3349" y="458"/>
                  </a:lnTo>
                  <a:cubicBezTo>
                    <a:pt x="3355" y="458"/>
                    <a:pt x="3361" y="458"/>
                    <a:pt x="3367" y="458"/>
                  </a:cubicBezTo>
                  <a:cubicBezTo>
                    <a:pt x="3667" y="458"/>
                    <a:pt x="3665" y="0"/>
                    <a:pt x="33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9" name="Google Shape;20079;p74"/>
            <p:cNvSpPr/>
            <p:nvPr/>
          </p:nvSpPr>
          <p:spPr>
            <a:xfrm>
              <a:off x="1416697" y="2553014"/>
              <a:ext cx="190595" cy="12038"/>
            </a:xfrm>
            <a:custGeom>
              <a:rect b="b" l="l" r="r" t="t"/>
              <a:pathLst>
                <a:path extrusionOk="0" h="459" w="7267">
                  <a:moveTo>
                    <a:pt x="300" y="0"/>
                  </a:moveTo>
                  <a:cubicBezTo>
                    <a:pt x="1" y="0"/>
                    <a:pt x="2" y="458"/>
                    <a:pt x="305" y="458"/>
                  </a:cubicBezTo>
                  <a:cubicBezTo>
                    <a:pt x="309" y="458"/>
                    <a:pt x="314" y="458"/>
                    <a:pt x="319" y="458"/>
                  </a:cubicBezTo>
                  <a:lnTo>
                    <a:pt x="6949" y="458"/>
                  </a:lnTo>
                  <a:cubicBezTo>
                    <a:pt x="6954" y="458"/>
                    <a:pt x="6958" y="458"/>
                    <a:pt x="6963" y="458"/>
                  </a:cubicBezTo>
                  <a:cubicBezTo>
                    <a:pt x="7265" y="458"/>
                    <a:pt x="7267" y="0"/>
                    <a:pt x="6967" y="0"/>
                  </a:cubicBezTo>
                  <a:cubicBezTo>
                    <a:pt x="6961" y="0"/>
                    <a:pt x="6955" y="1"/>
                    <a:pt x="6949" y="1"/>
                  </a:cubicBezTo>
                  <a:lnTo>
                    <a:pt x="319"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0" name="Google Shape;20080;p74"/>
            <p:cNvSpPr/>
            <p:nvPr/>
          </p:nvSpPr>
          <p:spPr>
            <a:xfrm>
              <a:off x="1357396" y="2553014"/>
              <a:ext cx="47209" cy="12038"/>
            </a:xfrm>
            <a:custGeom>
              <a:rect b="b" l="l" r="r" t="t"/>
              <a:pathLst>
                <a:path extrusionOk="0" h="459" w="1800">
                  <a:moveTo>
                    <a:pt x="300" y="0"/>
                  </a:moveTo>
                  <a:cubicBezTo>
                    <a:pt x="0" y="0"/>
                    <a:pt x="2" y="458"/>
                    <a:pt x="304" y="458"/>
                  </a:cubicBezTo>
                  <a:cubicBezTo>
                    <a:pt x="309" y="458"/>
                    <a:pt x="313" y="458"/>
                    <a:pt x="318" y="458"/>
                  </a:cubicBezTo>
                  <a:lnTo>
                    <a:pt x="1511" y="458"/>
                  </a:lnTo>
                  <a:cubicBezTo>
                    <a:pt x="1800" y="444"/>
                    <a:pt x="1800" y="15"/>
                    <a:pt x="1511" y="1"/>
                  </a:cubicBezTo>
                  <a:lnTo>
                    <a:pt x="318" y="1"/>
                  </a:lnTo>
                  <a:cubicBezTo>
                    <a:pt x="312" y="1"/>
                    <a:pt x="306"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1" name="Google Shape;20081;p74"/>
            <p:cNvSpPr/>
            <p:nvPr/>
          </p:nvSpPr>
          <p:spPr>
            <a:xfrm>
              <a:off x="1306279" y="2479577"/>
              <a:ext cx="352262" cy="227183"/>
            </a:xfrm>
            <a:custGeom>
              <a:rect b="b" l="l" r="r" t="t"/>
              <a:pathLst>
                <a:path extrusionOk="0" h="8662" w="13431">
                  <a:moveTo>
                    <a:pt x="1377" y="1"/>
                  </a:moveTo>
                  <a:cubicBezTo>
                    <a:pt x="1228" y="1"/>
                    <a:pt x="1103" y="116"/>
                    <a:pt x="1098" y="270"/>
                  </a:cubicBezTo>
                  <a:cubicBezTo>
                    <a:pt x="1074" y="713"/>
                    <a:pt x="718" y="1069"/>
                    <a:pt x="270" y="1093"/>
                  </a:cubicBezTo>
                  <a:cubicBezTo>
                    <a:pt x="121" y="1098"/>
                    <a:pt x="1" y="1223"/>
                    <a:pt x="1" y="1372"/>
                  </a:cubicBezTo>
                  <a:lnTo>
                    <a:pt x="1" y="7290"/>
                  </a:lnTo>
                  <a:cubicBezTo>
                    <a:pt x="1" y="7439"/>
                    <a:pt x="121" y="7565"/>
                    <a:pt x="270" y="7569"/>
                  </a:cubicBezTo>
                  <a:cubicBezTo>
                    <a:pt x="718" y="7593"/>
                    <a:pt x="1074" y="7950"/>
                    <a:pt x="1098" y="8392"/>
                  </a:cubicBezTo>
                  <a:cubicBezTo>
                    <a:pt x="1103" y="8546"/>
                    <a:pt x="1228" y="8662"/>
                    <a:pt x="1377" y="8662"/>
                  </a:cubicBezTo>
                  <a:lnTo>
                    <a:pt x="8137" y="8662"/>
                  </a:lnTo>
                  <a:cubicBezTo>
                    <a:pt x="8426" y="8647"/>
                    <a:pt x="8426" y="8219"/>
                    <a:pt x="8137" y="8205"/>
                  </a:cubicBezTo>
                  <a:lnTo>
                    <a:pt x="1536" y="8205"/>
                  </a:lnTo>
                  <a:cubicBezTo>
                    <a:pt x="1444" y="7656"/>
                    <a:pt x="1011" y="7223"/>
                    <a:pt x="463" y="7132"/>
                  </a:cubicBezTo>
                  <a:lnTo>
                    <a:pt x="463" y="1531"/>
                  </a:lnTo>
                  <a:cubicBezTo>
                    <a:pt x="1011" y="1434"/>
                    <a:pt x="1444" y="1006"/>
                    <a:pt x="1536" y="458"/>
                  </a:cubicBezTo>
                  <a:lnTo>
                    <a:pt x="11838" y="458"/>
                  </a:lnTo>
                  <a:cubicBezTo>
                    <a:pt x="11934" y="1025"/>
                    <a:pt x="12391" y="1463"/>
                    <a:pt x="12963" y="1540"/>
                  </a:cubicBezTo>
                  <a:lnTo>
                    <a:pt x="12963" y="5423"/>
                  </a:lnTo>
                  <a:cubicBezTo>
                    <a:pt x="12956" y="5585"/>
                    <a:pt x="13075" y="5665"/>
                    <a:pt x="13194" y="5665"/>
                  </a:cubicBezTo>
                  <a:cubicBezTo>
                    <a:pt x="13312" y="5665"/>
                    <a:pt x="13430" y="5585"/>
                    <a:pt x="13421" y="5423"/>
                  </a:cubicBezTo>
                  <a:lnTo>
                    <a:pt x="13421" y="1372"/>
                  </a:lnTo>
                  <a:cubicBezTo>
                    <a:pt x="13421" y="1218"/>
                    <a:pt x="13295" y="1093"/>
                    <a:pt x="13142" y="1093"/>
                  </a:cubicBezTo>
                  <a:cubicBezTo>
                    <a:pt x="12675" y="1093"/>
                    <a:pt x="12295" y="727"/>
                    <a:pt x="12275" y="265"/>
                  </a:cubicBezTo>
                  <a:cubicBezTo>
                    <a:pt x="12266" y="116"/>
                    <a:pt x="12145" y="1"/>
                    <a:pt x="1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2" name="Google Shape;20082;p74"/>
            <p:cNvSpPr/>
            <p:nvPr/>
          </p:nvSpPr>
          <p:spPr>
            <a:xfrm>
              <a:off x="1277639" y="2449546"/>
              <a:ext cx="409411" cy="332066"/>
            </a:xfrm>
            <a:custGeom>
              <a:rect b="b" l="l" r="r" t="t"/>
              <a:pathLst>
                <a:path extrusionOk="0" h="12661" w="15610">
                  <a:moveTo>
                    <a:pt x="14975" y="448"/>
                  </a:moveTo>
                  <a:cubicBezTo>
                    <a:pt x="15076" y="448"/>
                    <a:pt x="15157" y="530"/>
                    <a:pt x="15157" y="631"/>
                  </a:cubicBezTo>
                  <a:lnTo>
                    <a:pt x="15157" y="10312"/>
                  </a:lnTo>
                  <a:lnTo>
                    <a:pt x="15153" y="10317"/>
                  </a:lnTo>
                  <a:cubicBezTo>
                    <a:pt x="15153" y="10418"/>
                    <a:pt x="15071" y="10495"/>
                    <a:pt x="14975" y="10495"/>
                  </a:cubicBezTo>
                  <a:lnTo>
                    <a:pt x="14070" y="10495"/>
                  </a:lnTo>
                  <a:lnTo>
                    <a:pt x="13950" y="10249"/>
                  </a:lnTo>
                  <a:lnTo>
                    <a:pt x="13969" y="10240"/>
                  </a:lnTo>
                  <a:cubicBezTo>
                    <a:pt x="14286" y="10095"/>
                    <a:pt x="14474" y="9768"/>
                    <a:pt x="14440" y="9422"/>
                  </a:cubicBezTo>
                  <a:cubicBezTo>
                    <a:pt x="14436" y="9335"/>
                    <a:pt x="14455" y="9253"/>
                    <a:pt x="14508" y="9181"/>
                  </a:cubicBezTo>
                  <a:cubicBezTo>
                    <a:pt x="14705" y="8897"/>
                    <a:pt x="14705" y="8522"/>
                    <a:pt x="14508" y="8238"/>
                  </a:cubicBezTo>
                  <a:cubicBezTo>
                    <a:pt x="14455" y="8166"/>
                    <a:pt x="14436" y="8079"/>
                    <a:pt x="14440" y="7997"/>
                  </a:cubicBezTo>
                  <a:cubicBezTo>
                    <a:pt x="14474" y="7651"/>
                    <a:pt x="14286" y="7324"/>
                    <a:pt x="13969" y="7179"/>
                  </a:cubicBezTo>
                  <a:cubicBezTo>
                    <a:pt x="13892" y="7141"/>
                    <a:pt x="13829" y="7078"/>
                    <a:pt x="13791" y="7001"/>
                  </a:cubicBezTo>
                  <a:cubicBezTo>
                    <a:pt x="13657" y="6712"/>
                    <a:pt x="13368" y="6526"/>
                    <a:pt x="13051" y="6526"/>
                  </a:cubicBezTo>
                  <a:cubicBezTo>
                    <a:pt x="13025" y="6526"/>
                    <a:pt x="12999" y="6527"/>
                    <a:pt x="12973" y="6530"/>
                  </a:cubicBezTo>
                  <a:cubicBezTo>
                    <a:pt x="12961" y="6531"/>
                    <a:pt x="12949" y="6532"/>
                    <a:pt x="12937" y="6532"/>
                  </a:cubicBezTo>
                  <a:cubicBezTo>
                    <a:pt x="12866" y="6532"/>
                    <a:pt x="12794" y="6508"/>
                    <a:pt x="12732" y="6467"/>
                  </a:cubicBezTo>
                  <a:cubicBezTo>
                    <a:pt x="12593" y="6366"/>
                    <a:pt x="12428" y="6316"/>
                    <a:pt x="12263" y="6316"/>
                  </a:cubicBezTo>
                  <a:cubicBezTo>
                    <a:pt x="12097" y="6316"/>
                    <a:pt x="11931" y="6366"/>
                    <a:pt x="11789" y="6467"/>
                  </a:cubicBezTo>
                  <a:cubicBezTo>
                    <a:pt x="11728" y="6508"/>
                    <a:pt x="11659" y="6532"/>
                    <a:pt x="11586" y="6532"/>
                  </a:cubicBezTo>
                  <a:cubicBezTo>
                    <a:pt x="11574" y="6532"/>
                    <a:pt x="11561" y="6531"/>
                    <a:pt x="11549" y="6530"/>
                  </a:cubicBezTo>
                  <a:cubicBezTo>
                    <a:pt x="11522" y="6527"/>
                    <a:pt x="11496" y="6526"/>
                    <a:pt x="11470" y="6526"/>
                  </a:cubicBezTo>
                  <a:cubicBezTo>
                    <a:pt x="11154" y="6526"/>
                    <a:pt x="10864" y="6712"/>
                    <a:pt x="10731" y="7001"/>
                  </a:cubicBezTo>
                  <a:cubicBezTo>
                    <a:pt x="10697" y="7078"/>
                    <a:pt x="10634" y="7141"/>
                    <a:pt x="10553" y="7179"/>
                  </a:cubicBezTo>
                  <a:cubicBezTo>
                    <a:pt x="10240" y="7324"/>
                    <a:pt x="10052" y="7651"/>
                    <a:pt x="10081" y="7997"/>
                  </a:cubicBezTo>
                  <a:cubicBezTo>
                    <a:pt x="10091" y="8079"/>
                    <a:pt x="10067" y="8166"/>
                    <a:pt x="10018" y="8238"/>
                  </a:cubicBezTo>
                  <a:cubicBezTo>
                    <a:pt x="9816" y="8522"/>
                    <a:pt x="9816" y="8897"/>
                    <a:pt x="10018" y="9181"/>
                  </a:cubicBezTo>
                  <a:cubicBezTo>
                    <a:pt x="10067" y="9253"/>
                    <a:pt x="10091" y="9335"/>
                    <a:pt x="10081" y="9422"/>
                  </a:cubicBezTo>
                  <a:cubicBezTo>
                    <a:pt x="10052" y="9768"/>
                    <a:pt x="10245" y="10095"/>
                    <a:pt x="10562" y="10240"/>
                  </a:cubicBezTo>
                  <a:lnTo>
                    <a:pt x="10581" y="10245"/>
                  </a:lnTo>
                  <a:lnTo>
                    <a:pt x="10461" y="10495"/>
                  </a:lnTo>
                  <a:lnTo>
                    <a:pt x="636" y="10495"/>
                  </a:lnTo>
                  <a:cubicBezTo>
                    <a:pt x="534" y="10495"/>
                    <a:pt x="453" y="10413"/>
                    <a:pt x="453" y="10312"/>
                  </a:cubicBezTo>
                  <a:lnTo>
                    <a:pt x="453" y="631"/>
                  </a:lnTo>
                  <a:cubicBezTo>
                    <a:pt x="453" y="530"/>
                    <a:pt x="534" y="448"/>
                    <a:pt x="636" y="448"/>
                  </a:cubicBezTo>
                  <a:close/>
                  <a:moveTo>
                    <a:pt x="12272" y="6768"/>
                  </a:moveTo>
                  <a:cubicBezTo>
                    <a:pt x="12345" y="6768"/>
                    <a:pt x="12417" y="6790"/>
                    <a:pt x="12477" y="6833"/>
                  </a:cubicBezTo>
                  <a:cubicBezTo>
                    <a:pt x="12619" y="6929"/>
                    <a:pt x="12782" y="6981"/>
                    <a:pt x="12951" y="6981"/>
                  </a:cubicBezTo>
                  <a:cubicBezTo>
                    <a:pt x="12977" y="6981"/>
                    <a:pt x="13004" y="6980"/>
                    <a:pt x="13031" y="6977"/>
                  </a:cubicBezTo>
                  <a:cubicBezTo>
                    <a:pt x="13041" y="6976"/>
                    <a:pt x="13052" y="6976"/>
                    <a:pt x="13063" y="6976"/>
                  </a:cubicBezTo>
                  <a:cubicBezTo>
                    <a:pt x="13200" y="6976"/>
                    <a:pt x="13329" y="7059"/>
                    <a:pt x="13391" y="7184"/>
                  </a:cubicBezTo>
                  <a:cubicBezTo>
                    <a:pt x="13468" y="7362"/>
                    <a:pt x="13613" y="7507"/>
                    <a:pt x="13791" y="7588"/>
                  </a:cubicBezTo>
                  <a:cubicBezTo>
                    <a:pt x="13930" y="7651"/>
                    <a:pt x="14012" y="7795"/>
                    <a:pt x="13998" y="7949"/>
                  </a:cubicBezTo>
                  <a:cubicBezTo>
                    <a:pt x="13978" y="8142"/>
                    <a:pt x="14031" y="8339"/>
                    <a:pt x="14147" y="8498"/>
                  </a:cubicBezTo>
                  <a:cubicBezTo>
                    <a:pt x="14234" y="8623"/>
                    <a:pt x="14234" y="8787"/>
                    <a:pt x="14147" y="8912"/>
                  </a:cubicBezTo>
                  <a:cubicBezTo>
                    <a:pt x="14031" y="9070"/>
                    <a:pt x="13978" y="9268"/>
                    <a:pt x="13998" y="9460"/>
                  </a:cubicBezTo>
                  <a:cubicBezTo>
                    <a:pt x="14012" y="9614"/>
                    <a:pt x="13930" y="9759"/>
                    <a:pt x="13791" y="9821"/>
                  </a:cubicBezTo>
                  <a:cubicBezTo>
                    <a:pt x="13685" y="9869"/>
                    <a:pt x="13594" y="9941"/>
                    <a:pt x="13517" y="10028"/>
                  </a:cubicBezTo>
                  <a:lnTo>
                    <a:pt x="13507" y="10038"/>
                  </a:lnTo>
                  <a:lnTo>
                    <a:pt x="13502" y="10047"/>
                  </a:lnTo>
                  <a:lnTo>
                    <a:pt x="13493" y="10052"/>
                  </a:lnTo>
                  <a:cubicBezTo>
                    <a:pt x="13454" y="10105"/>
                    <a:pt x="13416" y="10163"/>
                    <a:pt x="13387" y="10225"/>
                  </a:cubicBezTo>
                  <a:cubicBezTo>
                    <a:pt x="13329" y="10350"/>
                    <a:pt x="13200" y="10434"/>
                    <a:pt x="13059" y="10434"/>
                  </a:cubicBezTo>
                  <a:cubicBezTo>
                    <a:pt x="13048" y="10434"/>
                    <a:pt x="13037" y="10433"/>
                    <a:pt x="13026" y="10432"/>
                  </a:cubicBezTo>
                  <a:cubicBezTo>
                    <a:pt x="13000" y="10430"/>
                    <a:pt x="12974" y="10428"/>
                    <a:pt x="12948" y="10428"/>
                  </a:cubicBezTo>
                  <a:cubicBezTo>
                    <a:pt x="12781" y="10428"/>
                    <a:pt x="12615" y="10481"/>
                    <a:pt x="12477" y="10577"/>
                  </a:cubicBezTo>
                  <a:cubicBezTo>
                    <a:pt x="12434" y="10610"/>
                    <a:pt x="12376" y="10629"/>
                    <a:pt x="12323" y="10639"/>
                  </a:cubicBezTo>
                  <a:cubicBezTo>
                    <a:pt x="12304" y="10641"/>
                    <a:pt x="12286" y="10643"/>
                    <a:pt x="12269" y="10643"/>
                  </a:cubicBezTo>
                  <a:cubicBezTo>
                    <a:pt x="12251" y="10643"/>
                    <a:pt x="12234" y="10641"/>
                    <a:pt x="12217" y="10639"/>
                  </a:cubicBezTo>
                  <a:cubicBezTo>
                    <a:pt x="12164" y="10629"/>
                    <a:pt x="12112" y="10610"/>
                    <a:pt x="12063" y="10581"/>
                  </a:cubicBezTo>
                  <a:cubicBezTo>
                    <a:pt x="11929" y="10480"/>
                    <a:pt x="11760" y="10427"/>
                    <a:pt x="11592" y="10427"/>
                  </a:cubicBezTo>
                  <a:cubicBezTo>
                    <a:pt x="11568" y="10427"/>
                    <a:pt x="11539" y="10427"/>
                    <a:pt x="11515" y="10432"/>
                  </a:cubicBezTo>
                  <a:cubicBezTo>
                    <a:pt x="11504" y="10433"/>
                    <a:pt x="11492" y="10434"/>
                    <a:pt x="11481" y="10434"/>
                  </a:cubicBezTo>
                  <a:cubicBezTo>
                    <a:pt x="11344" y="10434"/>
                    <a:pt x="11216" y="10354"/>
                    <a:pt x="11154" y="10225"/>
                  </a:cubicBezTo>
                  <a:cubicBezTo>
                    <a:pt x="11125" y="10163"/>
                    <a:pt x="11091" y="10105"/>
                    <a:pt x="11048" y="10052"/>
                  </a:cubicBezTo>
                  <a:lnTo>
                    <a:pt x="11043" y="10047"/>
                  </a:lnTo>
                  <a:lnTo>
                    <a:pt x="11039" y="10038"/>
                  </a:lnTo>
                  <a:lnTo>
                    <a:pt x="11029" y="10028"/>
                  </a:lnTo>
                  <a:cubicBezTo>
                    <a:pt x="10952" y="9941"/>
                    <a:pt x="10860" y="9869"/>
                    <a:pt x="10755" y="9821"/>
                  </a:cubicBezTo>
                  <a:cubicBezTo>
                    <a:pt x="10615" y="9759"/>
                    <a:pt x="10533" y="9614"/>
                    <a:pt x="10548" y="9460"/>
                  </a:cubicBezTo>
                  <a:cubicBezTo>
                    <a:pt x="10562" y="9268"/>
                    <a:pt x="10514" y="9070"/>
                    <a:pt x="10399" y="8912"/>
                  </a:cubicBezTo>
                  <a:cubicBezTo>
                    <a:pt x="10312" y="8787"/>
                    <a:pt x="10312" y="8623"/>
                    <a:pt x="10399" y="8498"/>
                  </a:cubicBezTo>
                  <a:cubicBezTo>
                    <a:pt x="10514" y="8339"/>
                    <a:pt x="10562" y="8142"/>
                    <a:pt x="10548" y="7949"/>
                  </a:cubicBezTo>
                  <a:cubicBezTo>
                    <a:pt x="10533" y="7795"/>
                    <a:pt x="10615" y="7651"/>
                    <a:pt x="10755" y="7588"/>
                  </a:cubicBezTo>
                  <a:cubicBezTo>
                    <a:pt x="10933" y="7507"/>
                    <a:pt x="11072" y="7362"/>
                    <a:pt x="11154" y="7184"/>
                  </a:cubicBezTo>
                  <a:cubicBezTo>
                    <a:pt x="11216" y="7059"/>
                    <a:pt x="11345" y="6976"/>
                    <a:pt x="11482" y="6976"/>
                  </a:cubicBezTo>
                  <a:cubicBezTo>
                    <a:pt x="11493" y="6976"/>
                    <a:pt x="11504" y="6976"/>
                    <a:pt x="11515" y="6977"/>
                  </a:cubicBezTo>
                  <a:cubicBezTo>
                    <a:pt x="11542" y="6980"/>
                    <a:pt x="11568" y="6981"/>
                    <a:pt x="11595" y="6981"/>
                  </a:cubicBezTo>
                  <a:cubicBezTo>
                    <a:pt x="11764" y="6981"/>
                    <a:pt x="11926" y="6929"/>
                    <a:pt x="12063" y="6833"/>
                  </a:cubicBezTo>
                  <a:cubicBezTo>
                    <a:pt x="12126" y="6790"/>
                    <a:pt x="12199" y="6768"/>
                    <a:pt x="12272" y="6768"/>
                  </a:cubicBezTo>
                  <a:close/>
                  <a:moveTo>
                    <a:pt x="10894" y="10644"/>
                  </a:moveTo>
                  <a:cubicBezTo>
                    <a:pt x="11048" y="10802"/>
                    <a:pt x="11256" y="10888"/>
                    <a:pt x="11473" y="10888"/>
                  </a:cubicBezTo>
                  <a:cubicBezTo>
                    <a:pt x="11500" y="10888"/>
                    <a:pt x="11526" y="10887"/>
                    <a:pt x="11553" y="10884"/>
                  </a:cubicBezTo>
                  <a:cubicBezTo>
                    <a:pt x="11566" y="10883"/>
                    <a:pt x="11578" y="10882"/>
                    <a:pt x="11591" y="10882"/>
                  </a:cubicBezTo>
                  <a:cubicBezTo>
                    <a:pt x="11665" y="10882"/>
                    <a:pt x="11736" y="10907"/>
                    <a:pt x="11794" y="10952"/>
                  </a:cubicBezTo>
                  <a:cubicBezTo>
                    <a:pt x="11818" y="10966"/>
                    <a:pt x="11842" y="10981"/>
                    <a:pt x="11866" y="10995"/>
                  </a:cubicBezTo>
                  <a:lnTo>
                    <a:pt x="11390" y="11996"/>
                  </a:lnTo>
                  <a:lnTo>
                    <a:pt x="11149" y="11601"/>
                  </a:lnTo>
                  <a:cubicBezTo>
                    <a:pt x="11099" y="11523"/>
                    <a:pt x="11010" y="11472"/>
                    <a:pt x="10916" y="11472"/>
                  </a:cubicBezTo>
                  <a:cubicBezTo>
                    <a:pt x="10901" y="11472"/>
                    <a:pt x="10885" y="11474"/>
                    <a:pt x="10870" y="11476"/>
                  </a:cubicBezTo>
                  <a:lnTo>
                    <a:pt x="10466" y="11544"/>
                  </a:lnTo>
                  <a:lnTo>
                    <a:pt x="10894" y="10644"/>
                  </a:lnTo>
                  <a:close/>
                  <a:moveTo>
                    <a:pt x="13642" y="10644"/>
                  </a:moveTo>
                  <a:lnTo>
                    <a:pt x="14070" y="11544"/>
                  </a:lnTo>
                  <a:lnTo>
                    <a:pt x="14070" y="11544"/>
                  </a:lnTo>
                  <a:lnTo>
                    <a:pt x="13661" y="11476"/>
                  </a:lnTo>
                  <a:cubicBezTo>
                    <a:pt x="13646" y="11474"/>
                    <a:pt x="13631" y="11472"/>
                    <a:pt x="13616" y="11472"/>
                  </a:cubicBezTo>
                  <a:cubicBezTo>
                    <a:pt x="13522" y="11472"/>
                    <a:pt x="13436" y="11523"/>
                    <a:pt x="13387" y="11601"/>
                  </a:cubicBezTo>
                  <a:lnTo>
                    <a:pt x="13146" y="11996"/>
                  </a:lnTo>
                  <a:lnTo>
                    <a:pt x="12670" y="10995"/>
                  </a:lnTo>
                  <a:cubicBezTo>
                    <a:pt x="12694" y="10981"/>
                    <a:pt x="12713" y="10966"/>
                    <a:pt x="12737" y="10952"/>
                  </a:cubicBezTo>
                  <a:cubicBezTo>
                    <a:pt x="12802" y="10904"/>
                    <a:pt x="12879" y="10884"/>
                    <a:pt x="12953" y="10884"/>
                  </a:cubicBezTo>
                  <a:cubicBezTo>
                    <a:pt x="12962" y="10884"/>
                    <a:pt x="12970" y="10884"/>
                    <a:pt x="12978" y="10884"/>
                  </a:cubicBezTo>
                  <a:cubicBezTo>
                    <a:pt x="13005" y="10887"/>
                    <a:pt x="13032" y="10888"/>
                    <a:pt x="13058" y="10888"/>
                  </a:cubicBezTo>
                  <a:cubicBezTo>
                    <a:pt x="13276" y="10888"/>
                    <a:pt x="13487" y="10802"/>
                    <a:pt x="13642" y="10644"/>
                  </a:cubicBezTo>
                  <a:close/>
                  <a:moveTo>
                    <a:pt x="636" y="0"/>
                  </a:moveTo>
                  <a:cubicBezTo>
                    <a:pt x="284" y="0"/>
                    <a:pt x="0" y="284"/>
                    <a:pt x="0" y="636"/>
                  </a:cubicBezTo>
                  <a:lnTo>
                    <a:pt x="0" y="10317"/>
                  </a:lnTo>
                  <a:cubicBezTo>
                    <a:pt x="0" y="10668"/>
                    <a:pt x="284" y="10952"/>
                    <a:pt x="636" y="10952"/>
                  </a:cubicBezTo>
                  <a:lnTo>
                    <a:pt x="10240" y="10952"/>
                  </a:lnTo>
                  <a:lnTo>
                    <a:pt x="9903" y="11664"/>
                  </a:lnTo>
                  <a:cubicBezTo>
                    <a:pt x="9813" y="11848"/>
                    <a:pt x="9953" y="12052"/>
                    <a:pt x="10148" y="12052"/>
                  </a:cubicBezTo>
                  <a:cubicBezTo>
                    <a:pt x="10162" y="12052"/>
                    <a:pt x="10177" y="12051"/>
                    <a:pt x="10192" y="12049"/>
                  </a:cubicBezTo>
                  <a:lnTo>
                    <a:pt x="10822" y="11948"/>
                  </a:lnTo>
                  <a:lnTo>
                    <a:pt x="11178" y="12530"/>
                  </a:lnTo>
                  <a:cubicBezTo>
                    <a:pt x="11226" y="12607"/>
                    <a:pt x="11313" y="12660"/>
                    <a:pt x="11409" y="12660"/>
                  </a:cubicBezTo>
                  <a:lnTo>
                    <a:pt x="11423" y="12660"/>
                  </a:lnTo>
                  <a:cubicBezTo>
                    <a:pt x="11520" y="12655"/>
                    <a:pt x="11611" y="12593"/>
                    <a:pt x="11654" y="12501"/>
                  </a:cubicBezTo>
                  <a:lnTo>
                    <a:pt x="12266" y="11216"/>
                  </a:lnTo>
                  <a:lnTo>
                    <a:pt x="12881" y="12501"/>
                  </a:lnTo>
                  <a:cubicBezTo>
                    <a:pt x="12925" y="12593"/>
                    <a:pt x="13011" y="12655"/>
                    <a:pt x="13112" y="12660"/>
                  </a:cubicBezTo>
                  <a:lnTo>
                    <a:pt x="13127" y="12660"/>
                  </a:lnTo>
                  <a:cubicBezTo>
                    <a:pt x="13218" y="12660"/>
                    <a:pt x="13310" y="12607"/>
                    <a:pt x="13358" y="12530"/>
                  </a:cubicBezTo>
                  <a:lnTo>
                    <a:pt x="13709" y="11948"/>
                  </a:lnTo>
                  <a:lnTo>
                    <a:pt x="14344" y="12049"/>
                  </a:lnTo>
                  <a:cubicBezTo>
                    <a:pt x="14359" y="12051"/>
                    <a:pt x="14374" y="12052"/>
                    <a:pt x="14388" y="12052"/>
                  </a:cubicBezTo>
                  <a:cubicBezTo>
                    <a:pt x="14583" y="12052"/>
                    <a:pt x="14723" y="11848"/>
                    <a:pt x="14633" y="11664"/>
                  </a:cubicBezTo>
                  <a:lnTo>
                    <a:pt x="14291" y="10952"/>
                  </a:lnTo>
                  <a:lnTo>
                    <a:pt x="14975" y="10952"/>
                  </a:lnTo>
                  <a:cubicBezTo>
                    <a:pt x="15326" y="10952"/>
                    <a:pt x="15610" y="10668"/>
                    <a:pt x="15610" y="10317"/>
                  </a:cubicBezTo>
                  <a:lnTo>
                    <a:pt x="15610" y="636"/>
                  </a:lnTo>
                  <a:cubicBezTo>
                    <a:pt x="15610" y="284"/>
                    <a:pt x="15326" y="0"/>
                    <a:pt x="149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3" name="Google Shape;20083;p74"/>
            <p:cNvSpPr/>
            <p:nvPr/>
          </p:nvSpPr>
          <p:spPr>
            <a:xfrm>
              <a:off x="1549093" y="2640482"/>
              <a:ext cx="87102" cy="74748"/>
            </a:xfrm>
            <a:custGeom>
              <a:rect b="b" l="l" r="r" t="t"/>
              <a:pathLst>
                <a:path extrusionOk="0" h="2850" w="3321">
                  <a:moveTo>
                    <a:pt x="1893" y="462"/>
                  </a:moveTo>
                  <a:cubicBezTo>
                    <a:pt x="2388" y="462"/>
                    <a:pt x="2863" y="846"/>
                    <a:pt x="2863" y="1425"/>
                  </a:cubicBezTo>
                  <a:cubicBezTo>
                    <a:pt x="2863" y="1959"/>
                    <a:pt x="2430" y="2387"/>
                    <a:pt x="1901" y="2392"/>
                  </a:cubicBezTo>
                  <a:lnTo>
                    <a:pt x="1901" y="2387"/>
                  </a:lnTo>
                  <a:cubicBezTo>
                    <a:pt x="1045" y="2387"/>
                    <a:pt x="612" y="1353"/>
                    <a:pt x="1218" y="746"/>
                  </a:cubicBezTo>
                  <a:cubicBezTo>
                    <a:pt x="1414" y="550"/>
                    <a:pt x="1656" y="462"/>
                    <a:pt x="1893" y="462"/>
                  </a:cubicBezTo>
                  <a:close/>
                  <a:moveTo>
                    <a:pt x="1889" y="0"/>
                  </a:moveTo>
                  <a:cubicBezTo>
                    <a:pt x="1540" y="0"/>
                    <a:pt x="1185" y="130"/>
                    <a:pt x="895" y="419"/>
                  </a:cubicBezTo>
                  <a:cubicBezTo>
                    <a:pt x="0" y="1314"/>
                    <a:pt x="636" y="2849"/>
                    <a:pt x="1901" y="2849"/>
                  </a:cubicBezTo>
                  <a:cubicBezTo>
                    <a:pt x="2685" y="2849"/>
                    <a:pt x="3321" y="2209"/>
                    <a:pt x="3321" y="1425"/>
                  </a:cubicBezTo>
                  <a:cubicBezTo>
                    <a:pt x="3321" y="568"/>
                    <a:pt x="2620" y="0"/>
                    <a:pt x="1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84" name="Google Shape;20084;p74"/>
          <p:cNvGrpSpPr/>
          <p:nvPr/>
        </p:nvGrpSpPr>
        <p:grpSpPr>
          <a:xfrm>
            <a:off x="868254" y="2449153"/>
            <a:ext cx="332670" cy="332696"/>
            <a:chOff x="868254" y="2449153"/>
            <a:chExt cx="332670" cy="332696"/>
          </a:xfrm>
        </p:grpSpPr>
        <p:sp>
          <p:nvSpPr>
            <p:cNvPr id="20085" name="Google Shape;20085;p74"/>
            <p:cNvSpPr/>
            <p:nvPr/>
          </p:nvSpPr>
          <p:spPr>
            <a:xfrm>
              <a:off x="978802" y="2454084"/>
              <a:ext cx="109683" cy="322834"/>
            </a:xfrm>
            <a:custGeom>
              <a:rect b="b" l="l" r="r" t="t"/>
              <a:pathLst>
                <a:path extrusionOk="0" h="12309" w="4182">
                  <a:moveTo>
                    <a:pt x="0" y="1"/>
                  </a:moveTo>
                  <a:lnTo>
                    <a:pt x="0" y="12309"/>
                  </a:lnTo>
                  <a:lnTo>
                    <a:pt x="4182" y="12309"/>
                  </a:lnTo>
                  <a:lnTo>
                    <a:pt x="4182"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6" name="Google Shape;20086;p74"/>
            <p:cNvSpPr/>
            <p:nvPr/>
          </p:nvSpPr>
          <p:spPr>
            <a:xfrm>
              <a:off x="1063727" y="2454084"/>
              <a:ext cx="24759" cy="322834"/>
            </a:xfrm>
            <a:custGeom>
              <a:rect b="b" l="l" r="r" t="t"/>
              <a:pathLst>
                <a:path extrusionOk="0" h="12309" w="944">
                  <a:moveTo>
                    <a:pt x="0" y="1"/>
                  </a:moveTo>
                  <a:lnTo>
                    <a:pt x="0" y="12309"/>
                  </a:lnTo>
                  <a:lnTo>
                    <a:pt x="944" y="12309"/>
                  </a:lnTo>
                  <a:lnTo>
                    <a:pt x="944" y="1"/>
                  </a:lnTo>
                  <a:close/>
                </a:path>
              </a:pathLst>
            </a:custGeom>
            <a:solidFill>
              <a:srgbClr val="C8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74"/>
            <p:cNvSpPr/>
            <p:nvPr/>
          </p:nvSpPr>
          <p:spPr>
            <a:xfrm>
              <a:off x="873158" y="2454084"/>
              <a:ext cx="107559" cy="322965"/>
            </a:xfrm>
            <a:custGeom>
              <a:rect b="b" l="l" r="r" t="t"/>
              <a:pathLst>
                <a:path extrusionOk="0" h="12314" w="4101">
                  <a:moveTo>
                    <a:pt x="939" y="1"/>
                  </a:moveTo>
                  <a:cubicBezTo>
                    <a:pt x="419" y="1"/>
                    <a:pt x="1" y="424"/>
                    <a:pt x="1" y="944"/>
                  </a:cubicBezTo>
                  <a:lnTo>
                    <a:pt x="1" y="11371"/>
                  </a:lnTo>
                  <a:cubicBezTo>
                    <a:pt x="1" y="11890"/>
                    <a:pt x="424" y="12314"/>
                    <a:pt x="944" y="12314"/>
                  </a:cubicBezTo>
                  <a:lnTo>
                    <a:pt x="4100" y="12314"/>
                  </a:lnTo>
                  <a:lnTo>
                    <a:pt x="4100" y="1"/>
                  </a:lnTo>
                  <a:close/>
                </a:path>
              </a:pathLst>
            </a:custGeom>
            <a:solidFill>
              <a:srgbClr val="B2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8" name="Google Shape;20088;p74"/>
            <p:cNvSpPr/>
            <p:nvPr/>
          </p:nvSpPr>
          <p:spPr>
            <a:xfrm>
              <a:off x="956588" y="2454084"/>
              <a:ext cx="24129" cy="322834"/>
            </a:xfrm>
            <a:custGeom>
              <a:rect b="b" l="l" r="r" t="t"/>
              <a:pathLst>
                <a:path extrusionOk="0" h="12309" w="920">
                  <a:moveTo>
                    <a:pt x="0" y="1"/>
                  </a:moveTo>
                  <a:lnTo>
                    <a:pt x="0" y="12309"/>
                  </a:lnTo>
                  <a:lnTo>
                    <a:pt x="919" y="12309"/>
                  </a:lnTo>
                  <a:lnTo>
                    <a:pt x="919" y="1"/>
                  </a:ln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9" name="Google Shape;20089;p74"/>
            <p:cNvSpPr/>
            <p:nvPr/>
          </p:nvSpPr>
          <p:spPr>
            <a:xfrm>
              <a:off x="1086938" y="2454084"/>
              <a:ext cx="109080" cy="322965"/>
            </a:xfrm>
            <a:custGeom>
              <a:rect b="b" l="l" r="r" t="t"/>
              <a:pathLst>
                <a:path extrusionOk="0" h="12314" w="4159">
                  <a:moveTo>
                    <a:pt x="3214" y="1"/>
                  </a:moveTo>
                  <a:cubicBezTo>
                    <a:pt x="3211" y="1"/>
                    <a:pt x="3208" y="1"/>
                    <a:pt x="3205" y="1"/>
                  </a:cubicBezTo>
                  <a:lnTo>
                    <a:pt x="1" y="1"/>
                  </a:lnTo>
                  <a:lnTo>
                    <a:pt x="1" y="12314"/>
                  </a:lnTo>
                  <a:lnTo>
                    <a:pt x="3205" y="12314"/>
                  </a:lnTo>
                  <a:cubicBezTo>
                    <a:pt x="3730" y="12314"/>
                    <a:pt x="4153" y="11895"/>
                    <a:pt x="4158" y="11371"/>
                  </a:cubicBezTo>
                  <a:lnTo>
                    <a:pt x="4158" y="944"/>
                  </a:lnTo>
                  <a:cubicBezTo>
                    <a:pt x="4153" y="422"/>
                    <a:pt x="3735" y="1"/>
                    <a:pt x="3214" y="1"/>
                  </a:cubicBezTo>
                  <a:close/>
                </a:path>
              </a:pathLst>
            </a:custGeom>
            <a:solidFill>
              <a:srgbClr val="E3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74"/>
            <p:cNvSpPr/>
            <p:nvPr/>
          </p:nvSpPr>
          <p:spPr>
            <a:xfrm>
              <a:off x="1146265" y="2454084"/>
              <a:ext cx="49754" cy="322965"/>
            </a:xfrm>
            <a:custGeom>
              <a:rect b="b" l="l" r="r" t="t"/>
              <a:pathLst>
                <a:path extrusionOk="0" h="12314" w="1897">
                  <a:moveTo>
                    <a:pt x="9" y="1"/>
                  </a:moveTo>
                  <a:cubicBezTo>
                    <a:pt x="6" y="1"/>
                    <a:pt x="3" y="1"/>
                    <a:pt x="0" y="1"/>
                  </a:cubicBezTo>
                  <a:lnTo>
                    <a:pt x="18" y="1"/>
                  </a:lnTo>
                  <a:cubicBezTo>
                    <a:pt x="15" y="1"/>
                    <a:pt x="12" y="1"/>
                    <a:pt x="9" y="1"/>
                  </a:cubicBezTo>
                  <a:close/>
                  <a:moveTo>
                    <a:pt x="952" y="1"/>
                  </a:moveTo>
                  <a:cubicBezTo>
                    <a:pt x="949" y="1"/>
                    <a:pt x="946" y="1"/>
                    <a:pt x="943" y="1"/>
                  </a:cubicBezTo>
                  <a:lnTo>
                    <a:pt x="18" y="1"/>
                  </a:lnTo>
                  <a:cubicBezTo>
                    <a:pt x="534" y="5"/>
                    <a:pt x="953" y="425"/>
                    <a:pt x="958" y="944"/>
                  </a:cubicBezTo>
                  <a:lnTo>
                    <a:pt x="958" y="11371"/>
                  </a:lnTo>
                  <a:cubicBezTo>
                    <a:pt x="953" y="11895"/>
                    <a:pt x="525" y="12314"/>
                    <a:pt x="0" y="12314"/>
                  </a:cubicBezTo>
                  <a:lnTo>
                    <a:pt x="943" y="12314"/>
                  </a:lnTo>
                  <a:cubicBezTo>
                    <a:pt x="1468" y="12314"/>
                    <a:pt x="1891" y="11895"/>
                    <a:pt x="1896" y="11371"/>
                  </a:cubicBezTo>
                  <a:lnTo>
                    <a:pt x="1896" y="944"/>
                  </a:lnTo>
                  <a:cubicBezTo>
                    <a:pt x="1891" y="422"/>
                    <a:pt x="1473" y="1"/>
                    <a:pt x="952" y="1"/>
                  </a:cubicBezTo>
                  <a:close/>
                </a:path>
              </a:pathLst>
            </a:custGeom>
            <a:solidFill>
              <a:srgbClr val="D4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74"/>
            <p:cNvSpPr/>
            <p:nvPr/>
          </p:nvSpPr>
          <p:spPr>
            <a:xfrm>
              <a:off x="910768" y="2711900"/>
              <a:ext cx="31840" cy="31840"/>
            </a:xfrm>
            <a:custGeom>
              <a:rect b="b" l="l" r="r" t="t"/>
              <a:pathLst>
                <a:path extrusionOk="0" h="1214" w="1214">
                  <a:moveTo>
                    <a:pt x="607" y="1"/>
                  </a:moveTo>
                  <a:cubicBezTo>
                    <a:pt x="275" y="1"/>
                    <a:pt x="1" y="270"/>
                    <a:pt x="1" y="607"/>
                  </a:cubicBezTo>
                  <a:cubicBezTo>
                    <a:pt x="1" y="939"/>
                    <a:pt x="275"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74"/>
            <p:cNvSpPr/>
            <p:nvPr/>
          </p:nvSpPr>
          <p:spPr>
            <a:xfrm>
              <a:off x="101866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74"/>
            <p:cNvSpPr/>
            <p:nvPr/>
          </p:nvSpPr>
          <p:spPr>
            <a:xfrm>
              <a:off x="1125178" y="2711900"/>
              <a:ext cx="31840" cy="31840"/>
            </a:xfrm>
            <a:custGeom>
              <a:rect b="b" l="l" r="r" t="t"/>
              <a:pathLst>
                <a:path extrusionOk="0" h="1214" w="1214">
                  <a:moveTo>
                    <a:pt x="607" y="1"/>
                  </a:moveTo>
                  <a:cubicBezTo>
                    <a:pt x="270" y="1"/>
                    <a:pt x="1" y="270"/>
                    <a:pt x="1" y="607"/>
                  </a:cubicBezTo>
                  <a:cubicBezTo>
                    <a:pt x="1" y="939"/>
                    <a:pt x="270" y="1213"/>
                    <a:pt x="607" y="1213"/>
                  </a:cubicBezTo>
                  <a:cubicBezTo>
                    <a:pt x="944" y="1213"/>
                    <a:pt x="1213" y="939"/>
                    <a:pt x="1213" y="607"/>
                  </a:cubicBezTo>
                  <a:cubicBezTo>
                    <a:pt x="1213" y="270"/>
                    <a:pt x="944" y="1"/>
                    <a:pt x="60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74"/>
            <p:cNvSpPr/>
            <p:nvPr/>
          </p:nvSpPr>
          <p:spPr>
            <a:xfrm>
              <a:off x="896894" y="2607409"/>
              <a:ext cx="59720" cy="40285"/>
            </a:xfrm>
            <a:custGeom>
              <a:rect b="b" l="l" r="r" t="t"/>
              <a:pathLst>
                <a:path extrusionOk="0" h="1536" w="2277">
                  <a:moveTo>
                    <a:pt x="0" y="1"/>
                  </a:moveTo>
                  <a:lnTo>
                    <a:pt x="0" y="1286"/>
                  </a:lnTo>
                  <a:cubicBezTo>
                    <a:pt x="0" y="1425"/>
                    <a:pt x="111" y="1536"/>
                    <a:pt x="246" y="1536"/>
                  </a:cubicBezTo>
                  <a:lnTo>
                    <a:pt x="2031" y="1536"/>
                  </a:lnTo>
                  <a:cubicBezTo>
                    <a:pt x="2166" y="1536"/>
                    <a:pt x="2276" y="1425"/>
                    <a:pt x="2276" y="1286"/>
                  </a:cubicBezTo>
                  <a:lnTo>
                    <a:pt x="2276"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74"/>
            <p:cNvSpPr/>
            <p:nvPr/>
          </p:nvSpPr>
          <p:spPr>
            <a:xfrm>
              <a:off x="896763" y="2489307"/>
              <a:ext cx="59982" cy="118129"/>
            </a:xfrm>
            <a:custGeom>
              <a:rect b="b" l="l" r="r" t="t"/>
              <a:pathLst>
                <a:path extrusionOk="0" h="4504" w="2287">
                  <a:moveTo>
                    <a:pt x="251" y="0"/>
                  </a:moveTo>
                  <a:cubicBezTo>
                    <a:pt x="111" y="0"/>
                    <a:pt x="1" y="111"/>
                    <a:pt x="5" y="250"/>
                  </a:cubicBezTo>
                  <a:lnTo>
                    <a:pt x="5" y="4504"/>
                  </a:lnTo>
                  <a:lnTo>
                    <a:pt x="2281" y="4504"/>
                  </a:lnTo>
                  <a:lnTo>
                    <a:pt x="2281" y="236"/>
                  </a:lnTo>
                  <a:cubicBezTo>
                    <a:pt x="2286" y="106"/>
                    <a:pt x="2180" y="0"/>
                    <a:pt x="205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6" name="Google Shape;20096;p74"/>
            <p:cNvSpPr/>
            <p:nvPr/>
          </p:nvSpPr>
          <p:spPr>
            <a:xfrm>
              <a:off x="100466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7" name="Google Shape;20097;p74"/>
            <p:cNvSpPr/>
            <p:nvPr/>
          </p:nvSpPr>
          <p:spPr>
            <a:xfrm>
              <a:off x="1004663" y="2607409"/>
              <a:ext cx="59851" cy="40285"/>
            </a:xfrm>
            <a:custGeom>
              <a:rect b="b" l="l" r="r" t="t"/>
              <a:pathLst>
                <a:path extrusionOk="0" h="1536" w="2282">
                  <a:moveTo>
                    <a:pt x="1" y="1"/>
                  </a:moveTo>
                  <a:lnTo>
                    <a:pt x="1" y="1286"/>
                  </a:lnTo>
                  <a:cubicBezTo>
                    <a:pt x="1" y="1425"/>
                    <a:pt x="111" y="1536"/>
                    <a:pt x="251" y="1536"/>
                  </a:cubicBezTo>
                  <a:lnTo>
                    <a:pt x="2031"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74"/>
            <p:cNvSpPr/>
            <p:nvPr/>
          </p:nvSpPr>
          <p:spPr>
            <a:xfrm>
              <a:off x="1111173" y="2489307"/>
              <a:ext cx="59851" cy="118129"/>
            </a:xfrm>
            <a:custGeom>
              <a:rect b="b" l="l" r="r" t="t"/>
              <a:pathLst>
                <a:path extrusionOk="0" h="4504" w="2282">
                  <a:moveTo>
                    <a:pt x="251" y="0"/>
                  </a:moveTo>
                  <a:cubicBezTo>
                    <a:pt x="111" y="0"/>
                    <a:pt x="1" y="111"/>
                    <a:pt x="1" y="250"/>
                  </a:cubicBezTo>
                  <a:lnTo>
                    <a:pt x="1" y="4504"/>
                  </a:lnTo>
                  <a:lnTo>
                    <a:pt x="2281" y="4504"/>
                  </a:lnTo>
                  <a:lnTo>
                    <a:pt x="2281" y="250"/>
                  </a:lnTo>
                  <a:cubicBezTo>
                    <a:pt x="2281" y="111"/>
                    <a:pt x="2171" y="0"/>
                    <a:pt x="203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74"/>
            <p:cNvSpPr/>
            <p:nvPr/>
          </p:nvSpPr>
          <p:spPr>
            <a:xfrm>
              <a:off x="1111173" y="2607409"/>
              <a:ext cx="59851" cy="40285"/>
            </a:xfrm>
            <a:custGeom>
              <a:rect b="b" l="l" r="r" t="t"/>
              <a:pathLst>
                <a:path extrusionOk="0" h="1536" w="2282">
                  <a:moveTo>
                    <a:pt x="1" y="1"/>
                  </a:moveTo>
                  <a:lnTo>
                    <a:pt x="1" y="1286"/>
                  </a:lnTo>
                  <a:cubicBezTo>
                    <a:pt x="1" y="1425"/>
                    <a:pt x="111" y="1536"/>
                    <a:pt x="251" y="1536"/>
                  </a:cubicBezTo>
                  <a:lnTo>
                    <a:pt x="2036" y="1536"/>
                  </a:lnTo>
                  <a:cubicBezTo>
                    <a:pt x="2171" y="1536"/>
                    <a:pt x="2281" y="1425"/>
                    <a:pt x="2281" y="1286"/>
                  </a:cubicBezTo>
                  <a:lnTo>
                    <a:pt x="2281"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74"/>
            <p:cNvSpPr/>
            <p:nvPr/>
          </p:nvSpPr>
          <p:spPr>
            <a:xfrm>
              <a:off x="868254" y="2449153"/>
              <a:ext cx="332670" cy="332696"/>
            </a:xfrm>
            <a:custGeom>
              <a:rect b="b" l="l" r="r" t="t"/>
              <a:pathLst>
                <a:path extrusionOk="0" h="12685" w="12684">
                  <a:moveTo>
                    <a:pt x="11558" y="376"/>
                  </a:moveTo>
                  <a:cubicBezTo>
                    <a:pt x="11972" y="376"/>
                    <a:pt x="12309" y="713"/>
                    <a:pt x="12309" y="1132"/>
                  </a:cubicBezTo>
                  <a:lnTo>
                    <a:pt x="12309" y="11559"/>
                  </a:lnTo>
                  <a:cubicBezTo>
                    <a:pt x="12309" y="11977"/>
                    <a:pt x="11972" y="12314"/>
                    <a:pt x="11558" y="12314"/>
                  </a:cubicBezTo>
                  <a:lnTo>
                    <a:pt x="8579" y="12314"/>
                  </a:lnTo>
                  <a:lnTo>
                    <a:pt x="8579" y="11126"/>
                  </a:lnTo>
                  <a:cubicBezTo>
                    <a:pt x="8579" y="11005"/>
                    <a:pt x="8487" y="10945"/>
                    <a:pt x="8394" y="10945"/>
                  </a:cubicBezTo>
                  <a:cubicBezTo>
                    <a:pt x="8302" y="10945"/>
                    <a:pt x="8209" y="11005"/>
                    <a:pt x="8209" y="11126"/>
                  </a:cubicBezTo>
                  <a:lnTo>
                    <a:pt x="8209" y="12314"/>
                  </a:lnTo>
                  <a:lnTo>
                    <a:pt x="4470" y="12314"/>
                  </a:lnTo>
                  <a:lnTo>
                    <a:pt x="4475" y="376"/>
                  </a:lnTo>
                  <a:lnTo>
                    <a:pt x="8209" y="376"/>
                  </a:lnTo>
                  <a:lnTo>
                    <a:pt x="8209" y="10158"/>
                  </a:lnTo>
                  <a:cubicBezTo>
                    <a:pt x="8209" y="10279"/>
                    <a:pt x="8303" y="10339"/>
                    <a:pt x="8397" y="10339"/>
                  </a:cubicBezTo>
                  <a:cubicBezTo>
                    <a:pt x="8490" y="10339"/>
                    <a:pt x="8584" y="10279"/>
                    <a:pt x="8584" y="10158"/>
                  </a:cubicBezTo>
                  <a:lnTo>
                    <a:pt x="8584" y="376"/>
                  </a:lnTo>
                  <a:close/>
                  <a:moveTo>
                    <a:pt x="1126" y="1"/>
                  </a:moveTo>
                  <a:cubicBezTo>
                    <a:pt x="505" y="6"/>
                    <a:pt x="0" y="506"/>
                    <a:pt x="0" y="1132"/>
                  </a:cubicBezTo>
                  <a:lnTo>
                    <a:pt x="0" y="2556"/>
                  </a:lnTo>
                  <a:cubicBezTo>
                    <a:pt x="0" y="2676"/>
                    <a:pt x="93" y="2736"/>
                    <a:pt x="185" y="2736"/>
                  </a:cubicBezTo>
                  <a:cubicBezTo>
                    <a:pt x="278" y="2736"/>
                    <a:pt x="371" y="2676"/>
                    <a:pt x="371" y="2556"/>
                  </a:cubicBezTo>
                  <a:lnTo>
                    <a:pt x="371" y="1132"/>
                  </a:lnTo>
                  <a:cubicBezTo>
                    <a:pt x="371" y="713"/>
                    <a:pt x="712" y="376"/>
                    <a:pt x="1126" y="376"/>
                  </a:cubicBezTo>
                  <a:lnTo>
                    <a:pt x="4100" y="376"/>
                  </a:lnTo>
                  <a:lnTo>
                    <a:pt x="4100" y="12314"/>
                  </a:lnTo>
                  <a:lnTo>
                    <a:pt x="1126" y="12314"/>
                  </a:lnTo>
                  <a:cubicBezTo>
                    <a:pt x="712" y="12314"/>
                    <a:pt x="371" y="11977"/>
                    <a:pt x="371" y="11559"/>
                  </a:cubicBezTo>
                  <a:lnTo>
                    <a:pt x="371" y="3595"/>
                  </a:lnTo>
                  <a:cubicBezTo>
                    <a:pt x="371" y="3475"/>
                    <a:pt x="278" y="3415"/>
                    <a:pt x="185" y="3415"/>
                  </a:cubicBezTo>
                  <a:cubicBezTo>
                    <a:pt x="93" y="3415"/>
                    <a:pt x="0" y="3475"/>
                    <a:pt x="0" y="3595"/>
                  </a:cubicBezTo>
                  <a:lnTo>
                    <a:pt x="0" y="11559"/>
                  </a:lnTo>
                  <a:cubicBezTo>
                    <a:pt x="0" y="12179"/>
                    <a:pt x="505" y="12685"/>
                    <a:pt x="1126" y="12685"/>
                  </a:cubicBezTo>
                  <a:lnTo>
                    <a:pt x="11558" y="12685"/>
                  </a:lnTo>
                  <a:cubicBezTo>
                    <a:pt x="12179" y="12685"/>
                    <a:pt x="12679" y="12179"/>
                    <a:pt x="12684" y="11559"/>
                  </a:cubicBezTo>
                  <a:lnTo>
                    <a:pt x="12684" y="1132"/>
                  </a:lnTo>
                  <a:cubicBezTo>
                    <a:pt x="12679" y="506"/>
                    <a:pt x="12179" y="6"/>
                    <a:pt x="11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74"/>
            <p:cNvSpPr/>
            <p:nvPr/>
          </p:nvSpPr>
          <p:spPr>
            <a:xfrm>
              <a:off x="905969" y="2706995"/>
              <a:ext cx="48626" cy="41649"/>
            </a:xfrm>
            <a:custGeom>
              <a:rect b="b" l="l" r="r" t="t"/>
              <a:pathLst>
                <a:path extrusionOk="0" h="1588" w="1854">
                  <a:moveTo>
                    <a:pt x="790" y="371"/>
                  </a:moveTo>
                  <a:cubicBezTo>
                    <a:pt x="1026" y="371"/>
                    <a:pt x="1213" y="558"/>
                    <a:pt x="1213" y="794"/>
                  </a:cubicBezTo>
                  <a:cubicBezTo>
                    <a:pt x="1213" y="1048"/>
                    <a:pt x="1006" y="1216"/>
                    <a:pt x="790" y="1216"/>
                  </a:cubicBezTo>
                  <a:cubicBezTo>
                    <a:pt x="687" y="1216"/>
                    <a:pt x="582" y="1178"/>
                    <a:pt x="496" y="1093"/>
                  </a:cubicBezTo>
                  <a:cubicBezTo>
                    <a:pt x="227" y="823"/>
                    <a:pt x="415" y="371"/>
                    <a:pt x="790" y="371"/>
                  </a:cubicBezTo>
                  <a:close/>
                  <a:moveTo>
                    <a:pt x="790" y="0"/>
                  </a:moveTo>
                  <a:cubicBezTo>
                    <a:pt x="352" y="0"/>
                    <a:pt x="1" y="356"/>
                    <a:pt x="1" y="794"/>
                  </a:cubicBezTo>
                  <a:cubicBezTo>
                    <a:pt x="1" y="1272"/>
                    <a:pt x="390" y="1587"/>
                    <a:pt x="796" y="1587"/>
                  </a:cubicBezTo>
                  <a:cubicBezTo>
                    <a:pt x="991" y="1587"/>
                    <a:pt x="1191" y="1515"/>
                    <a:pt x="1353" y="1352"/>
                  </a:cubicBezTo>
                  <a:cubicBezTo>
                    <a:pt x="1853" y="852"/>
                    <a:pt x="1497" y="0"/>
                    <a:pt x="7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74"/>
            <p:cNvSpPr/>
            <p:nvPr/>
          </p:nvSpPr>
          <p:spPr>
            <a:xfrm>
              <a:off x="1006813" y="2706995"/>
              <a:ext cx="48600" cy="41623"/>
            </a:xfrm>
            <a:custGeom>
              <a:rect b="b" l="l" r="r" t="t"/>
              <a:pathLst>
                <a:path extrusionOk="0" h="1587" w="1853">
                  <a:moveTo>
                    <a:pt x="1057" y="369"/>
                  </a:moveTo>
                  <a:cubicBezTo>
                    <a:pt x="1272" y="369"/>
                    <a:pt x="1478" y="536"/>
                    <a:pt x="1478" y="789"/>
                  </a:cubicBezTo>
                  <a:cubicBezTo>
                    <a:pt x="1482" y="1025"/>
                    <a:pt x="1290" y="1213"/>
                    <a:pt x="1059" y="1213"/>
                  </a:cubicBezTo>
                  <a:cubicBezTo>
                    <a:pt x="684" y="1213"/>
                    <a:pt x="496" y="761"/>
                    <a:pt x="761" y="496"/>
                  </a:cubicBezTo>
                  <a:cubicBezTo>
                    <a:pt x="847" y="408"/>
                    <a:pt x="953" y="369"/>
                    <a:pt x="1057" y="369"/>
                  </a:cubicBezTo>
                  <a:close/>
                  <a:moveTo>
                    <a:pt x="1059" y="0"/>
                  </a:moveTo>
                  <a:cubicBezTo>
                    <a:pt x="352" y="0"/>
                    <a:pt x="0" y="852"/>
                    <a:pt x="501" y="1352"/>
                  </a:cubicBezTo>
                  <a:cubicBezTo>
                    <a:pt x="661" y="1514"/>
                    <a:pt x="859" y="1586"/>
                    <a:pt x="1053" y="1586"/>
                  </a:cubicBezTo>
                  <a:cubicBezTo>
                    <a:pt x="1461" y="1586"/>
                    <a:pt x="1853"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74"/>
            <p:cNvSpPr/>
            <p:nvPr/>
          </p:nvSpPr>
          <p:spPr>
            <a:xfrm>
              <a:off x="1113323" y="2706995"/>
              <a:ext cx="48626" cy="41623"/>
            </a:xfrm>
            <a:custGeom>
              <a:rect b="b" l="l" r="r" t="t"/>
              <a:pathLst>
                <a:path extrusionOk="0" h="1587" w="1854">
                  <a:moveTo>
                    <a:pt x="1059" y="369"/>
                  </a:moveTo>
                  <a:cubicBezTo>
                    <a:pt x="1275" y="369"/>
                    <a:pt x="1483" y="536"/>
                    <a:pt x="1483" y="789"/>
                  </a:cubicBezTo>
                  <a:cubicBezTo>
                    <a:pt x="1483" y="1025"/>
                    <a:pt x="1295" y="1213"/>
                    <a:pt x="1059" y="1213"/>
                  </a:cubicBezTo>
                  <a:cubicBezTo>
                    <a:pt x="684" y="1213"/>
                    <a:pt x="496" y="761"/>
                    <a:pt x="761" y="496"/>
                  </a:cubicBezTo>
                  <a:cubicBezTo>
                    <a:pt x="847" y="408"/>
                    <a:pt x="954" y="369"/>
                    <a:pt x="1059" y="369"/>
                  </a:cubicBezTo>
                  <a:close/>
                  <a:moveTo>
                    <a:pt x="1059" y="0"/>
                  </a:moveTo>
                  <a:cubicBezTo>
                    <a:pt x="352" y="0"/>
                    <a:pt x="1" y="852"/>
                    <a:pt x="496" y="1352"/>
                  </a:cubicBezTo>
                  <a:cubicBezTo>
                    <a:pt x="658" y="1514"/>
                    <a:pt x="856" y="1586"/>
                    <a:pt x="1051" y="1586"/>
                  </a:cubicBezTo>
                  <a:cubicBezTo>
                    <a:pt x="1459" y="1586"/>
                    <a:pt x="1850" y="1270"/>
                    <a:pt x="1853" y="794"/>
                  </a:cubicBezTo>
                  <a:cubicBezTo>
                    <a:pt x="1848" y="356"/>
                    <a:pt x="1497" y="0"/>
                    <a:pt x="10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74"/>
            <p:cNvSpPr/>
            <p:nvPr/>
          </p:nvSpPr>
          <p:spPr>
            <a:xfrm>
              <a:off x="910637" y="2514407"/>
              <a:ext cx="32207" cy="9862"/>
            </a:xfrm>
            <a:custGeom>
              <a:rect b="b" l="l" r="r" t="t"/>
              <a:pathLst>
                <a:path extrusionOk="0" h="376" w="1228">
                  <a:moveTo>
                    <a:pt x="241" y="1"/>
                  </a:moveTo>
                  <a:cubicBezTo>
                    <a:pt x="1" y="5"/>
                    <a:pt x="1" y="376"/>
                    <a:pt x="241" y="376"/>
                  </a:cubicBezTo>
                  <a:lnTo>
                    <a:pt x="987" y="376"/>
                  </a:lnTo>
                  <a:cubicBezTo>
                    <a:pt x="1228" y="376"/>
                    <a:pt x="1228" y="1"/>
                    <a:pt x="9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74"/>
            <p:cNvSpPr/>
            <p:nvPr/>
          </p:nvSpPr>
          <p:spPr>
            <a:xfrm>
              <a:off x="910637" y="2543441"/>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6" name="Google Shape;20106;p74"/>
            <p:cNvSpPr/>
            <p:nvPr/>
          </p:nvSpPr>
          <p:spPr>
            <a:xfrm>
              <a:off x="910637" y="2572343"/>
              <a:ext cx="32207" cy="9730"/>
            </a:xfrm>
            <a:custGeom>
              <a:rect b="b" l="l" r="r" t="t"/>
              <a:pathLst>
                <a:path extrusionOk="0" h="371" w="1228">
                  <a:moveTo>
                    <a:pt x="241" y="0"/>
                  </a:moveTo>
                  <a:cubicBezTo>
                    <a:pt x="1" y="0"/>
                    <a:pt x="1" y="371"/>
                    <a:pt x="241" y="371"/>
                  </a:cubicBezTo>
                  <a:lnTo>
                    <a:pt x="987" y="371"/>
                  </a:lnTo>
                  <a:cubicBezTo>
                    <a:pt x="1228" y="371"/>
                    <a:pt x="1228" y="0"/>
                    <a:pt x="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7" name="Google Shape;20107;p74"/>
            <p:cNvSpPr/>
            <p:nvPr/>
          </p:nvSpPr>
          <p:spPr>
            <a:xfrm>
              <a:off x="891963" y="2484376"/>
              <a:ext cx="69555" cy="168118"/>
            </a:xfrm>
            <a:custGeom>
              <a:rect b="b" l="l" r="r" t="t"/>
              <a:pathLst>
                <a:path extrusionOk="0" h="6410" w="2652">
                  <a:moveTo>
                    <a:pt x="2281" y="376"/>
                  </a:moveTo>
                  <a:lnTo>
                    <a:pt x="2281" y="4504"/>
                  </a:lnTo>
                  <a:lnTo>
                    <a:pt x="371" y="4504"/>
                  </a:lnTo>
                  <a:lnTo>
                    <a:pt x="371" y="376"/>
                  </a:lnTo>
                  <a:close/>
                  <a:moveTo>
                    <a:pt x="2281" y="4879"/>
                  </a:moveTo>
                  <a:lnTo>
                    <a:pt x="2281" y="6044"/>
                  </a:lnTo>
                  <a:lnTo>
                    <a:pt x="371" y="6039"/>
                  </a:lnTo>
                  <a:lnTo>
                    <a:pt x="371" y="4879"/>
                  </a:lnTo>
                  <a:close/>
                  <a:moveTo>
                    <a:pt x="188" y="0"/>
                  </a:moveTo>
                  <a:cubicBezTo>
                    <a:pt x="83" y="0"/>
                    <a:pt x="1" y="87"/>
                    <a:pt x="1" y="188"/>
                  </a:cubicBezTo>
                  <a:lnTo>
                    <a:pt x="1" y="6227"/>
                  </a:lnTo>
                  <a:cubicBezTo>
                    <a:pt x="1" y="6328"/>
                    <a:pt x="83" y="6410"/>
                    <a:pt x="188" y="6410"/>
                  </a:cubicBezTo>
                  <a:lnTo>
                    <a:pt x="2464" y="6410"/>
                  </a:lnTo>
                  <a:cubicBezTo>
                    <a:pt x="2467" y="6410"/>
                    <a:pt x="2470" y="6410"/>
                    <a:pt x="2473" y="6410"/>
                  </a:cubicBezTo>
                  <a:cubicBezTo>
                    <a:pt x="2574" y="6410"/>
                    <a:pt x="2652" y="6325"/>
                    <a:pt x="2652" y="6227"/>
                  </a:cubicBezTo>
                  <a:lnTo>
                    <a:pt x="2652" y="188"/>
                  </a:lnTo>
                  <a:cubicBezTo>
                    <a:pt x="2652" y="87"/>
                    <a:pt x="2570"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74"/>
            <p:cNvSpPr/>
            <p:nvPr/>
          </p:nvSpPr>
          <p:spPr>
            <a:xfrm>
              <a:off x="999863" y="2484507"/>
              <a:ext cx="69450" cy="167987"/>
            </a:xfrm>
            <a:custGeom>
              <a:rect b="b" l="l" r="r" t="t"/>
              <a:pathLst>
                <a:path extrusionOk="0" h="6405" w="2648">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5" y="6405"/>
                    <a:pt x="2647" y="6323"/>
                    <a:pt x="2647" y="6222"/>
                  </a:cubicBezTo>
                  <a:lnTo>
                    <a:pt x="2647" y="183"/>
                  </a:lnTo>
                  <a:cubicBezTo>
                    <a:pt x="2647" y="82"/>
                    <a:pt x="2565"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74"/>
            <p:cNvSpPr/>
            <p:nvPr/>
          </p:nvSpPr>
          <p:spPr>
            <a:xfrm>
              <a:off x="1106373" y="2484507"/>
              <a:ext cx="69582" cy="167987"/>
            </a:xfrm>
            <a:custGeom>
              <a:rect b="b" l="l" r="r" t="t"/>
              <a:pathLst>
                <a:path extrusionOk="0" h="6405" w="2653">
                  <a:moveTo>
                    <a:pt x="2277" y="371"/>
                  </a:moveTo>
                  <a:lnTo>
                    <a:pt x="2277" y="4499"/>
                  </a:lnTo>
                  <a:lnTo>
                    <a:pt x="371" y="4499"/>
                  </a:lnTo>
                  <a:lnTo>
                    <a:pt x="371" y="371"/>
                  </a:lnTo>
                  <a:close/>
                  <a:moveTo>
                    <a:pt x="2277" y="4874"/>
                  </a:moveTo>
                  <a:lnTo>
                    <a:pt x="2277" y="6039"/>
                  </a:lnTo>
                  <a:lnTo>
                    <a:pt x="371" y="6034"/>
                  </a:lnTo>
                  <a:lnTo>
                    <a:pt x="371" y="4874"/>
                  </a:lnTo>
                  <a:close/>
                  <a:moveTo>
                    <a:pt x="184" y="0"/>
                  </a:moveTo>
                  <a:cubicBezTo>
                    <a:pt x="83" y="0"/>
                    <a:pt x="1" y="82"/>
                    <a:pt x="1" y="183"/>
                  </a:cubicBezTo>
                  <a:lnTo>
                    <a:pt x="1" y="6222"/>
                  </a:lnTo>
                  <a:cubicBezTo>
                    <a:pt x="1" y="6323"/>
                    <a:pt x="83" y="6405"/>
                    <a:pt x="184" y="6405"/>
                  </a:cubicBezTo>
                  <a:lnTo>
                    <a:pt x="2464" y="6405"/>
                  </a:lnTo>
                  <a:cubicBezTo>
                    <a:pt x="2566" y="6405"/>
                    <a:pt x="2652" y="6323"/>
                    <a:pt x="2652" y="6222"/>
                  </a:cubicBezTo>
                  <a:lnTo>
                    <a:pt x="2652" y="183"/>
                  </a:lnTo>
                  <a:cubicBezTo>
                    <a:pt x="2647" y="82"/>
                    <a:pt x="2566" y="0"/>
                    <a:pt x="2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74"/>
            <p:cNvSpPr/>
            <p:nvPr/>
          </p:nvSpPr>
          <p:spPr>
            <a:xfrm>
              <a:off x="1125047" y="2514407"/>
              <a:ext cx="32102" cy="9862"/>
            </a:xfrm>
            <a:custGeom>
              <a:rect b="b" l="l" r="r" t="t"/>
              <a:pathLst>
                <a:path extrusionOk="0" h="376" w="1224">
                  <a:moveTo>
                    <a:pt x="242" y="1"/>
                  </a:moveTo>
                  <a:cubicBezTo>
                    <a:pt x="1" y="5"/>
                    <a:pt x="1" y="376"/>
                    <a:pt x="242" y="376"/>
                  </a:cubicBezTo>
                  <a:lnTo>
                    <a:pt x="983" y="376"/>
                  </a:lnTo>
                  <a:cubicBezTo>
                    <a:pt x="1223" y="376"/>
                    <a:pt x="122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74"/>
            <p:cNvSpPr/>
            <p:nvPr/>
          </p:nvSpPr>
          <p:spPr>
            <a:xfrm>
              <a:off x="1125047" y="2543441"/>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74"/>
            <p:cNvSpPr/>
            <p:nvPr/>
          </p:nvSpPr>
          <p:spPr>
            <a:xfrm>
              <a:off x="1125047" y="2572343"/>
              <a:ext cx="32102" cy="9730"/>
            </a:xfrm>
            <a:custGeom>
              <a:rect b="b" l="l" r="r" t="t"/>
              <a:pathLst>
                <a:path extrusionOk="0" h="371" w="1224">
                  <a:moveTo>
                    <a:pt x="242" y="0"/>
                  </a:moveTo>
                  <a:cubicBezTo>
                    <a:pt x="1" y="0"/>
                    <a:pt x="1" y="371"/>
                    <a:pt x="242" y="371"/>
                  </a:cubicBezTo>
                  <a:lnTo>
                    <a:pt x="983" y="371"/>
                  </a:lnTo>
                  <a:cubicBezTo>
                    <a:pt x="1223" y="371"/>
                    <a:pt x="1223" y="0"/>
                    <a:pt x="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74"/>
            <p:cNvSpPr/>
            <p:nvPr/>
          </p:nvSpPr>
          <p:spPr>
            <a:xfrm>
              <a:off x="1018537" y="2514407"/>
              <a:ext cx="32102" cy="9862"/>
            </a:xfrm>
            <a:custGeom>
              <a:rect b="b" l="l" r="r" t="t"/>
              <a:pathLst>
                <a:path extrusionOk="0" h="376" w="1224">
                  <a:moveTo>
                    <a:pt x="241" y="1"/>
                  </a:moveTo>
                  <a:cubicBezTo>
                    <a:pt x="1" y="5"/>
                    <a:pt x="1" y="376"/>
                    <a:pt x="241" y="376"/>
                  </a:cubicBezTo>
                  <a:lnTo>
                    <a:pt x="982" y="376"/>
                  </a:lnTo>
                  <a:cubicBezTo>
                    <a:pt x="1223" y="376"/>
                    <a:pt x="1223" y="1"/>
                    <a:pt x="9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74"/>
            <p:cNvSpPr/>
            <p:nvPr/>
          </p:nvSpPr>
          <p:spPr>
            <a:xfrm>
              <a:off x="1018537" y="2543441"/>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74"/>
            <p:cNvSpPr/>
            <p:nvPr/>
          </p:nvSpPr>
          <p:spPr>
            <a:xfrm>
              <a:off x="1018537" y="2572343"/>
              <a:ext cx="32102" cy="9730"/>
            </a:xfrm>
            <a:custGeom>
              <a:rect b="b" l="l" r="r" t="t"/>
              <a:pathLst>
                <a:path extrusionOk="0" h="371" w="1224">
                  <a:moveTo>
                    <a:pt x="241" y="0"/>
                  </a:moveTo>
                  <a:cubicBezTo>
                    <a:pt x="1" y="0"/>
                    <a:pt x="1" y="371"/>
                    <a:pt x="241" y="371"/>
                  </a:cubicBezTo>
                  <a:lnTo>
                    <a:pt x="982" y="371"/>
                  </a:lnTo>
                  <a:cubicBezTo>
                    <a:pt x="1223" y="371"/>
                    <a:pt x="1223" y="0"/>
                    <a:pt x="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16" name="Google Shape;20116;p74"/>
          <p:cNvGrpSpPr/>
          <p:nvPr/>
        </p:nvGrpSpPr>
        <p:grpSpPr>
          <a:xfrm>
            <a:off x="3140473" y="4357544"/>
            <a:ext cx="289158" cy="252938"/>
            <a:chOff x="3140473" y="4357544"/>
            <a:chExt cx="289158" cy="252938"/>
          </a:xfrm>
        </p:grpSpPr>
        <p:sp>
          <p:nvSpPr>
            <p:cNvPr id="20117" name="Google Shape;20117;p74"/>
            <p:cNvSpPr/>
            <p:nvPr/>
          </p:nvSpPr>
          <p:spPr>
            <a:xfrm>
              <a:off x="3144774" y="4425185"/>
              <a:ext cx="280687" cy="181127"/>
            </a:xfrm>
            <a:custGeom>
              <a:rect b="b" l="l" r="r" t="t"/>
              <a:pathLst>
                <a:path extrusionOk="0" h="6906" w="10702">
                  <a:moveTo>
                    <a:pt x="347" y="1"/>
                  </a:moveTo>
                  <a:cubicBezTo>
                    <a:pt x="154" y="1"/>
                    <a:pt x="0" y="155"/>
                    <a:pt x="0" y="347"/>
                  </a:cubicBezTo>
                  <a:lnTo>
                    <a:pt x="0" y="6559"/>
                  </a:lnTo>
                  <a:cubicBezTo>
                    <a:pt x="0" y="6752"/>
                    <a:pt x="154" y="6906"/>
                    <a:pt x="347" y="6906"/>
                  </a:cubicBezTo>
                  <a:lnTo>
                    <a:pt x="10355" y="6906"/>
                  </a:lnTo>
                  <a:cubicBezTo>
                    <a:pt x="10547" y="6906"/>
                    <a:pt x="10701" y="6747"/>
                    <a:pt x="10701" y="6559"/>
                  </a:cubicBezTo>
                  <a:lnTo>
                    <a:pt x="10701" y="347"/>
                  </a:lnTo>
                  <a:cubicBezTo>
                    <a:pt x="10701" y="155"/>
                    <a:pt x="10543" y="1"/>
                    <a:pt x="10355"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8" name="Google Shape;20118;p74"/>
            <p:cNvSpPr/>
            <p:nvPr/>
          </p:nvSpPr>
          <p:spPr>
            <a:xfrm>
              <a:off x="3144774" y="4425185"/>
              <a:ext cx="280687" cy="13533"/>
            </a:xfrm>
            <a:custGeom>
              <a:rect b="b" l="l" r="r" t="t"/>
              <a:pathLst>
                <a:path extrusionOk="0" h="516" w="10702">
                  <a:moveTo>
                    <a:pt x="347" y="1"/>
                  </a:moveTo>
                  <a:cubicBezTo>
                    <a:pt x="154" y="1"/>
                    <a:pt x="0" y="155"/>
                    <a:pt x="0" y="347"/>
                  </a:cubicBezTo>
                  <a:lnTo>
                    <a:pt x="0" y="516"/>
                  </a:lnTo>
                  <a:lnTo>
                    <a:pt x="10701" y="516"/>
                  </a:lnTo>
                  <a:lnTo>
                    <a:pt x="10701" y="347"/>
                  </a:lnTo>
                  <a:cubicBezTo>
                    <a:pt x="10701" y="155"/>
                    <a:pt x="10547" y="1"/>
                    <a:pt x="10355"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9" name="Google Shape;20119;p74"/>
            <p:cNvSpPr/>
            <p:nvPr/>
          </p:nvSpPr>
          <p:spPr>
            <a:xfrm>
              <a:off x="3171894" y="4461405"/>
              <a:ext cx="90511" cy="117657"/>
            </a:xfrm>
            <a:custGeom>
              <a:rect b="b" l="l" r="r" t="t"/>
              <a:pathLst>
                <a:path extrusionOk="0" h="4486" w="3451">
                  <a:moveTo>
                    <a:pt x="174" y="1"/>
                  </a:moveTo>
                  <a:cubicBezTo>
                    <a:pt x="78" y="1"/>
                    <a:pt x="1" y="78"/>
                    <a:pt x="1" y="174"/>
                  </a:cubicBezTo>
                  <a:lnTo>
                    <a:pt x="1" y="4312"/>
                  </a:lnTo>
                  <a:cubicBezTo>
                    <a:pt x="1" y="4408"/>
                    <a:pt x="78" y="4485"/>
                    <a:pt x="174" y="4485"/>
                  </a:cubicBezTo>
                  <a:lnTo>
                    <a:pt x="3282" y="4485"/>
                  </a:lnTo>
                  <a:cubicBezTo>
                    <a:pt x="3374" y="4485"/>
                    <a:pt x="3451" y="4408"/>
                    <a:pt x="3451" y="4312"/>
                  </a:cubicBezTo>
                  <a:lnTo>
                    <a:pt x="3451" y="174"/>
                  </a:lnTo>
                  <a:cubicBezTo>
                    <a:pt x="3451" y="78"/>
                    <a:pt x="3374" y="1"/>
                    <a:pt x="3282" y="1"/>
                  </a:cubicBezTo>
                  <a:close/>
                </a:path>
              </a:pathLst>
            </a:custGeom>
            <a:solidFill>
              <a:srgbClr val="A7B5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0" name="Google Shape;20120;p74"/>
            <p:cNvSpPr/>
            <p:nvPr/>
          </p:nvSpPr>
          <p:spPr>
            <a:xfrm>
              <a:off x="3289629" y="4461405"/>
              <a:ext cx="108582" cy="18071"/>
            </a:xfrm>
            <a:custGeom>
              <a:rect b="b" l="l" r="r" t="t"/>
              <a:pathLst>
                <a:path extrusionOk="0" h="689" w="4140">
                  <a:moveTo>
                    <a:pt x="169" y="1"/>
                  </a:moveTo>
                  <a:cubicBezTo>
                    <a:pt x="78" y="1"/>
                    <a:pt x="1" y="78"/>
                    <a:pt x="1" y="174"/>
                  </a:cubicBezTo>
                  <a:lnTo>
                    <a:pt x="1" y="516"/>
                  </a:lnTo>
                  <a:cubicBezTo>
                    <a:pt x="1" y="612"/>
                    <a:pt x="78" y="689"/>
                    <a:pt x="169" y="689"/>
                  </a:cubicBezTo>
                  <a:lnTo>
                    <a:pt x="3966" y="689"/>
                  </a:lnTo>
                  <a:cubicBezTo>
                    <a:pt x="4062" y="689"/>
                    <a:pt x="4139" y="612"/>
                    <a:pt x="4139" y="516"/>
                  </a:cubicBezTo>
                  <a:lnTo>
                    <a:pt x="4139" y="174"/>
                  </a:lnTo>
                  <a:cubicBezTo>
                    <a:pt x="4139" y="78"/>
                    <a:pt x="4062" y="1"/>
                    <a:pt x="3966" y="1"/>
                  </a:cubicBezTo>
                  <a:close/>
                </a:path>
              </a:pathLst>
            </a:custGeom>
            <a:solidFill>
              <a:srgbClr val="CFDA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1" name="Google Shape;20121;p74"/>
            <p:cNvSpPr/>
            <p:nvPr/>
          </p:nvSpPr>
          <p:spPr>
            <a:xfrm>
              <a:off x="3289629" y="4497625"/>
              <a:ext cx="81436" cy="18071"/>
            </a:xfrm>
            <a:custGeom>
              <a:rect b="b" l="l" r="r" t="t"/>
              <a:pathLst>
                <a:path extrusionOk="0" h="689" w="3105">
                  <a:moveTo>
                    <a:pt x="169" y="1"/>
                  </a:moveTo>
                  <a:cubicBezTo>
                    <a:pt x="78" y="1"/>
                    <a:pt x="1" y="78"/>
                    <a:pt x="1" y="174"/>
                  </a:cubicBezTo>
                  <a:lnTo>
                    <a:pt x="1" y="516"/>
                  </a:lnTo>
                  <a:cubicBezTo>
                    <a:pt x="1" y="612"/>
                    <a:pt x="78" y="689"/>
                    <a:pt x="169" y="689"/>
                  </a:cubicBezTo>
                  <a:lnTo>
                    <a:pt x="2931" y="689"/>
                  </a:lnTo>
                  <a:cubicBezTo>
                    <a:pt x="3028" y="689"/>
                    <a:pt x="3105" y="612"/>
                    <a:pt x="3105" y="521"/>
                  </a:cubicBezTo>
                  <a:lnTo>
                    <a:pt x="3105" y="174"/>
                  </a:lnTo>
                  <a:cubicBezTo>
                    <a:pt x="3105" y="78"/>
                    <a:pt x="3028" y="1"/>
                    <a:pt x="2931"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2" name="Google Shape;20122;p74"/>
            <p:cNvSpPr/>
            <p:nvPr/>
          </p:nvSpPr>
          <p:spPr>
            <a:xfrm>
              <a:off x="3262378" y="4361846"/>
              <a:ext cx="45347" cy="81410"/>
            </a:xfrm>
            <a:custGeom>
              <a:rect b="b" l="l" r="r" t="t"/>
              <a:pathLst>
                <a:path extrusionOk="0" h="3104" w="1729">
                  <a:moveTo>
                    <a:pt x="1" y="0"/>
                  </a:moveTo>
                  <a:lnTo>
                    <a:pt x="347" y="3104"/>
                  </a:lnTo>
                  <a:lnTo>
                    <a:pt x="1382" y="3104"/>
                  </a:lnTo>
                  <a:lnTo>
                    <a:pt x="1728" y="0"/>
                  </a:ln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3" name="Google Shape;20123;p74"/>
            <p:cNvSpPr/>
            <p:nvPr/>
          </p:nvSpPr>
          <p:spPr>
            <a:xfrm>
              <a:off x="3189938" y="4520233"/>
              <a:ext cx="54422" cy="58828"/>
            </a:xfrm>
            <a:custGeom>
              <a:rect b="b" l="l" r="r" t="t"/>
              <a:pathLst>
                <a:path extrusionOk="0" h="2243" w="2075">
                  <a:moveTo>
                    <a:pt x="694" y="0"/>
                  </a:moveTo>
                  <a:lnTo>
                    <a:pt x="694" y="347"/>
                  </a:lnTo>
                  <a:cubicBezTo>
                    <a:pt x="694" y="409"/>
                    <a:pt x="655" y="472"/>
                    <a:pt x="597" y="501"/>
                  </a:cubicBezTo>
                  <a:lnTo>
                    <a:pt x="193" y="703"/>
                  </a:lnTo>
                  <a:cubicBezTo>
                    <a:pt x="78" y="760"/>
                    <a:pt x="1" y="881"/>
                    <a:pt x="1" y="1011"/>
                  </a:cubicBezTo>
                  <a:lnTo>
                    <a:pt x="1" y="2242"/>
                  </a:lnTo>
                  <a:lnTo>
                    <a:pt x="2075" y="2242"/>
                  </a:lnTo>
                  <a:lnTo>
                    <a:pt x="2075" y="1011"/>
                  </a:lnTo>
                  <a:cubicBezTo>
                    <a:pt x="2075" y="881"/>
                    <a:pt x="1998" y="760"/>
                    <a:pt x="1882" y="703"/>
                  </a:cubicBezTo>
                  <a:lnTo>
                    <a:pt x="1478" y="501"/>
                  </a:lnTo>
                  <a:cubicBezTo>
                    <a:pt x="1420" y="472"/>
                    <a:pt x="1382" y="409"/>
                    <a:pt x="1382" y="347"/>
                  </a:cubicBezTo>
                  <a:lnTo>
                    <a:pt x="1382" y="0"/>
                  </a:ln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4" name="Google Shape;20124;p74"/>
            <p:cNvSpPr/>
            <p:nvPr/>
          </p:nvSpPr>
          <p:spPr>
            <a:xfrm>
              <a:off x="3190069" y="4534475"/>
              <a:ext cx="54291" cy="44587"/>
            </a:xfrm>
            <a:custGeom>
              <a:rect b="b" l="l" r="r" t="t"/>
              <a:pathLst>
                <a:path extrusionOk="0" h="1700" w="2070">
                  <a:moveTo>
                    <a:pt x="506" y="1"/>
                  </a:moveTo>
                  <a:lnTo>
                    <a:pt x="188" y="160"/>
                  </a:lnTo>
                  <a:cubicBezTo>
                    <a:pt x="73" y="217"/>
                    <a:pt x="1" y="338"/>
                    <a:pt x="1" y="468"/>
                  </a:cubicBezTo>
                  <a:lnTo>
                    <a:pt x="1" y="1699"/>
                  </a:lnTo>
                  <a:lnTo>
                    <a:pt x="2070" y="1699"/>
                  </a:lnTo>
                  <a:lnTo>
                    <a:pt x="2070" y="468"/>
                  </a:lnTo>
                  <a:cubicBezTo>
                    <a:pt x="2070" y="338"/>
                    <a:pt x="1997" y="217"/>
                    <a:pt x="1877" y="160"/>
                  </a:cubicBezTo>
                  <a:lnTo>
                    <a:pt x="1564" y="1"/>
                  </a:lnTo>
                  <a:cubicBezTo>
                    <a:pt x="1439" y="155"/>
                    <a:pt x="1247" y="492"/>
                    <a:pt x="1035" y="492"/>
                  </a:cubicBezTo>
                  <a:cubicBezTo>
                    <a:pt x="818" y="492"/>
                    <a:pt x="631" y="155"/>
                    <a:pt x="506" y="1"/>
                  </a:cubicBezTo>
                  <a:close/>
                </a:path>
              </a:pathLst>
            </a:custGeom>
            <a:solidFill>
              <a:srgbClr val="A1B0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74"/>
            <p:cNvSpPr/>
            <p:nvPr/>
          </p:nvSpPr>
          <p:spPr>
            <a:xfrm>
              <a:off x="3190069" y="4542553"/>
              <a:ext cx="13533" cy="36509"/>
            </a:xfrm>
            <a:custGeom>
              <a:rect b="b" l="l" r="r" t="t"/>
              <a:pathLst>
                <a:path extrusionOk="0" h="1392" w="516">
                  <a:moveTo>
                    <a:pt x="39" y="1"/>
                  </a:moveTo>
                  <a:cubicBezTo>
                    <a:pt x="15" y="49"/>
                    <a:pt x="1" y="102"/>
                    <a:pt x="1" y="160"/>
                  </a:cubicBezTo>
                  <a:lnTo>
                    <a:pt x="1" y="1391"/>
                  </a:lnTo>
                  <a:lnTo>
                    <a:pt x="515" y="1391"/>
                  </a:lnTo>
                  <a:lnTo>
                    <a:pt x="515" y="530"/>
                  </a:lnTo>
                  <a:cubicBezTo>
                    <a:pt x="515" y="419"/>
                    <a:pt x="462" y="318"/>
                    <a:pt x="376" y="256"/>
                  </a:cubicBezTo>
                  <a:lnTo>
                    <a:pt x="39" y="1"/>
                  </a:ln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74"/>
            <p:cNvSpPr/>
            <p:nvPr/>
          </p:nvSpPr>
          <p:spPr>
            <a:xfrm>
              <a:off x="3230696" y="4542553"/>
              <a:ext cx="13665" cy="36509"/>
            </a:xfrm>
            <a:custGeom>
              <a:rect b="b" l="l" r="r" t="t"/>
              <a:pathLst>
                <a:path extrusionOk="0" h="1392" w="521">
                  <a:moveTo>
                    <a:pt x="477" y="1"/>
                  </a:moveTo>
                  <a:lnTo>
                    <a:pt x="140" y="256"/>
                  </a:lnTo>
                  <a:cubicBezTo>
                    <a:pt x="54" y="318"/>
                    <a:pt x="1" y="419"/>
                    <a:pt x="1" y="530"/>
                  </a:cubicBezTo>
                  <a:lnTo>
                    <a:pt x="1" y="1391"/>
                  </a:lnTo>
                  <a:lnTo>
                    <a:pt x="521" y="1391"/>
                  </a:lnTo>
                  <a:lnTo>
                    <a:pt x="521" y="160"/>
                  </a:lnTo>
                  <a:cubicBezTo>
                    <a:pt x="521" y="102"/>
                    <a:pt x="506" y="49"/>
                    <a:pt x="477" y="1"/>
                  </a:cubicBezTo>
                  <a:close/>
                </a:path>
              </a:pathLst>
            </a:custGeom>
            <a:solidFill>
              <a:srgbClr val="889CA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74"/>
            <p:cNvSpPr/>
            <p:nvPr/>
          </p:nvSpPr>
          <p:spPr>
            <a:xfrm>
              <a:off x="3199039" y="4484013"/>
              <a:ext cx="36246" cy="40784"/>
            </a:xfrm>
            <a:custGeom>
              <a:rect b="b" l="l" r="r" t="t"/>
              <a:pathLst>
                <a:path extrusionOk="0" h="1555" w="1382">
                  <a:moveTo>
                    <a:pt x="520" y="0"/>
                  </a:moveTo>
                  <a:cubicBezTo>
                    <a:pt x="231" y="0"/>
                    <a:pt x="0" y="231"/>
                    <a:pt x="0" y="520"/>
                  </a:cubicBezTo>
                  <a:lnTo>
                    <a:pt x="0" y="862"/>
                  </a:lnTo>
                  <a:cubicBezTo>
                    <a:pt x="0" y="1246"/>
                    <a:pt x="308" y="1554"/>
                    <a:pt x="693" y="1554"/>
                  </a:cubicBezTo>
                  <a:cubicBezTo>
                    <a:pt x="1073" y="1554"/>
                    <a:pt x="1381" y="1246"/>
                    <a:pt x="1381" y="862"/>
                  </a:cubicBezTo>
                  <a:lnTo>
                    <a:pt x="1381" y="520"/>
                  </a:lnTo>
                  <a:cubicBezTo>
                    <a:pt x="1381" y="231"/>
                    <a:pt x="1150" y="0"/>
                    <a:pt x="866" y="0"/>
                  </a:cubicBezTo>
                  <a:close/>
                </a:path>
              </a:pathLst>
            </a:custGeom>
            <a:solidFill>
              <a:srgbClr val="D6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74"/>
            <p:cNvSpPr/>
            <p:nvPr/>
          </p:nvSpPr>
          <p:spPr>
            <a:xfrm>
              <a:off x="3199039" y="4484013"/>
              <a:ext cx="24890" cy="40784"/>
            </a:xfrm>
            <a:custGeom>
              <a:rect b="b" l="l" r="r" t="t"/>
              <a:pathLst>
                <a:path extrusionOk="0" h="1555" w="949">
                  <a:moveTo>
                    <a:pt x="520" y="0"/>
                  </a:moveTo>
                  <a:cubicBezTo>
                    <a:pt x="231" y="0"/>
                    <a:pt x="0" y="231"/>
                    <a:pt x="0" y="520"/>
                  </a:cubicBezTo>
                  <a:lnTo>
                    <a:pt x="0" y="862"/>
                  </a:lnTo>
                  <a:cubicBezTo>
                    <a:pt x="0" y="1258"/>
                    <a:pt x="324" y="1554"/>
                    <a:pt x="687" y="1554"/>
                  </a:cubicBezTo>
                  <a:cubicBezTo>
                    <a:pt x="773" y="1554"/>
                    <a:pt x="861" y="1537"/>
                    <a:pt x="948" y="1501"/>
                  </a:cubicBezTo>
                  <a:cubicBezTo>
                    <a:pt x="688" y="1396"/>
                    <a:pt x="515" y="1145"/>
                    <a:pt x="520" y="862"/>
                  </a:cubicBezTo>
                  <a:lnTo>
                    <a:pt x="520" y="520"/>
                  </a:lnTo>
                  <a:cubicBezTo>
                    <a:pt x="520" y="265"/>
                    <a:pt x="698" y="53"/>
                    <a:pt x="948" y="10"/>
                  </a:cubicBezTo>
                  <a:cubicBezTo>
                    <a:pt x="919" y="5"/>
                    <a:pt x="890" y="0"/>
                    <a:pt x="861" y="0"/>
                  </a:cubicBezTo>
                  <a:close/>
                </a:path>
              </a:pathLst>
            </a:custGeom>
            <a:solidFill>
              <a:srgbClr val="CCD8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74"/>
            <p:cNvSpPr/>
            <p:nvPr/>
          </p:nvSpPr>
          <p:spPr>
            <a:xfrm>
              <a:off x="3199039" y="4484013"/>
              <a:ext cx="36351" cy="18071"/>
            </a:xfrm>
            <a:custGeom>
              <a:rect b="b" l="l" r="r" t="t"/>
              <a:pathLst>
                <a:path extrusionOk="0" h="689" w="1386">
                  <a:moveTo>
                    <a:pt x="520" y="0"/>
                  </a:moveTo>
                  <a:cubicBezTo>
                    <a:pt x="231" y="0"/>
                    <a:pt x="0" y="231"/>
                    <a:pt x="0" y="520"/>
                  </a:cubicBezTo>
                  <a:cubicBezTo>
                    <a:pt x="0" y="520"/>
                    <a:pt x="520" y="688"/>
                    <a:pt x="1386" y="688"/>
                  </a:cubicBezTo>
                  <a:lnTo>
                    <a:pt x="1386" y="520"/>
                  </a:lnTo>
                  <a:cubicBezTo>
                    <a:pt x="1386" y="231"/>
                    <a:pt x="1155" y="0"/>
                    <a:pt x="866" y="0"/>
                  </a:cubicBezTo>
                  <a:close/>
                </a:path>
              </a:pathLst>
            </a:custGeom>
            <a:solidFill>
              <a:srgbClr val="90A2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74"/>
            <p:cNvSpPr/>
            <p:nvPr/>
          </p:nvSpPr>
          <p:spPr>
            <a:xfrm>
              <a:off x="3199039" y="4484013"/>
              <a:ext cx="24890" cy="16550"/>
            </a:xfrm>
            <a:custGeom>
              <a:rect b="b" l="l" r="r" t="t"/>
              <a:pathLst>
                <a:path extrusionOk="0" h="631" w="949">
                  <a:moveTo>
                    <a:pt x="520" y="0"/>
                  </a:moveTo>
                  <a:cubicBezTo>
                    <a:pt x="231" y="0"/>
                    <a:pt x="0" y="231"/>
                    <a:pt x="0" y="520"/>
                  </a:cubicBezTo>
                  <a:cubicBezTo>
                    <a:pt x="169" y="568"/>
                    <a:pt x="342" y="606"/>
                    <a:pt x="520" y="631"/>
                  </a:cubicBezTo>
                  <a:lnTo>
                    <a:pt x="520" y="520"/>
                  </a:lnTo>
                  <a:cubicBezTo>
                    <a:pt x="520" y="265"/>
                    <a:pt x="698" y="53"/>
                    <a:pt x="948" y="10"/>
                  </a:cubicBezTo>
                  <a:cubicBezTo>
                    <a:pt x="919" y="5"/>
                    <a:pt x="890" y="0"/>
                    <a:pt x="861" y="0"/>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74"/>
            <p:cNvSpPr/>
            <p:nvPr/>
          </p:nvSpPr>
          <p:spPr>
            <a:xfrm>
              <a:off x="3140473" y="4357544"/>
              <a:ext cx="289158" cy="252938"/>
            </a:xfrm>
            <a:custGeom>
              <a:rect b="b" l="l" r="r" t="t"/>
              <a:pathLst>
                <a:path extrusionOk="0" h="9644" w="11025">
                  <a:moveTo>
                    <a:pt x="6198" y="323"/>
                  </a:moveTo>
                  <a:lnTo>
                    <a:pt x="5890" y="3100"/>
                  </a:lnTo>
                  <a:cubicBezTo>
                    <a:pt x="5885" y="3104"/>
                    <a:pt x="5880" y="3109"/>
                    <a:pt x="5876" y="3109"/>
                  </a:cubicBezTo>
                  <a:lnTo>
                    <a:pt x="5149" y="3109"/>
                  </a:lnTo>
                  <a:cubicBezTo>
                    <a:pt x="5144" y="3109"/>
                    <a:pt x="5139" y="3104"/>
                    <a:pt x="5139" y="3100"/>
                  </a:cubicBezTo>
                  <a:lnTo>
                    <a:pt x="4831" y="323"/>
                  </a:lnTo>
                  <a:close/>
                  <a:moveTo>
                    <a:pt x="10519" y="2739"/>
                  </a:moveTo>
                  <a:cubicBezTo>
                    <a:pt x="10620" y="2739"/>
                    <a:pt x="10702" y="2821"/>
                    <a:pt x="10702" y="2926"/>
                  </a:cubicBezTo>
                  <a:lnTo>
                    <a:pt x="10702" y="9138"/>
                  </a:lnTo>
                  <a:cubicBezTo>
                    <a:pt x="10702" y="9239"/>
                    <a:pt x="10620" y="9321"/>
                    <a:pt x="10519" y="9321"/>
                  </a:cubicBezTo>
                  <a:lnTo>
                    <a:pt x="511" y="9321"/>
                  </a:lnTo>
                  <a:cubicBezTo>
                    <a:pt x="409" y="9321"/>
                    <a:pt x="328" y="9239"/>
                    <a:pt x="328" y="9138"/>
                  </a:cubicBezTo>
                  <a:lnTo>
                    <a:pt x="328" y="2926"/>
                  </a:lnTo>
                  <a:cubicBezTo>
                    <a:pt x="328" y="2821"/>
                    <a:pt x="409" y="2739"/>
                    <a:pt x="511" y="2739"/>
                  </a:cubicBezTo>
                  <a:lnTo>
                    <a:pt x="4774" y="2739"/>
                  </a:lnTo>
                  <a:lnTo>
                    <a:pt x="4817" y="3133"/>
                  </a:lnTo>
                  <a:cubicBezTo>
                    <a:pt x="4836" y="3302"/>
                    <a:pt x="4981" y="3432"/>
                    <a:pt x="5149" y="3432"/>
                  </a:cubicBezTo>
                  <a:lnTo>
                    <a:pt x="5880" y="3432"/>
                  </a:lnTo>
                  <a:cubicBezTo>
                    <a:pt x="6049" y="3432"/>
                    <a:pt x="6193" y="3302"/>
                    <a:pt x="6212" y="3133"/>
                  </a:cubicBezTo>
                  <a:lnTo>
                    <a:pt x="6256" y="2739"/>
                  </a:lnTo>
                  <a:close/>
                  <a:moveTo>
                    <a:pt x="4649" y="1"/>
                  </a:moveTo>
                  <a:cubicBezTo>
                    <a:pt x="4552" y="1"/>
                    <a:pt x="4480" y="83"/>
                    <a:pt x="4490" y="179"/>
                  </a:cubicBezTo>
                  <a:lnTo>
                    <a:pt x="4740" y="2416"/>
                  </a:lnTo>
                  <a:lnTo>
                    <a:pt x="511" y="2416"/>
                  </a:lnTo>
                  <a:cubicBezTo>
                    <a:pt x="231" y="2416"/>
                    <a:pt x="0" y="2642"/>
                    <a:pt x="0" y="2926"/>
                  </a:cubicBezTo>
                  <a:lnTo>
                    <a:pt x="0" y="9138"/>
                  </a:lnTo>
                  <a:cubicBezTo>
                    <a:pt x="0" y="9417"/>
                    <a:pt x="231" y="9644"/>
                    <a:pt x="511" y="9644"/>
                  </a:cubicBezTo>
                  <a:lnTo>
                    <a:pt x="10519" y="9644"/>
                  </a:lnTo>
                  <a:cubicBezTo>
                    <a:pt x="10798" y="9644"/>
                    <a:pt x="11024" y="9417"/>
                    <a:pt x="11024" y="9138"/>
                  </a:cubicBezTo>
                  <a:lnTo>
                    <a:pt x="11024" y="2926"/>
                  </a:lnTo>
                  <a:cubicBezTo>
                    <a:pt x="11024" y="2642"/>
                    <a:pt x="10798" y="2416"/>
                    <a:pt x="10519" y="2416"/>
                  </a:cubicBezTo>
                  <a:lnTo>
                    <a:pt x="6289" y="2416"/>
                  </a:lnTo>
                  <a:lnTo>
                    <a:pt x="6535" y="179"/>
                  </a:lnTo>
                  <a:cubicBezTo>
                    <a:pt x="6549" y="83"/>
                    <a:pt x="6472" y="1"/>
                    <a:pt x="63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74"/>
            <p:cNvSpPr/>
            <p:nvPr/>
          </p:nvSpPr>
          <p:spPr>
            <a:xfrm>
              <a:off x="3167723" y="4457130"/>
              <a:ext cx="98983" cy="126233"/>
            </a:xfrm>
            <a:custGeom>
              <a:rect b="b" l="l" r="r" t="t"/>
              <a:pathLst>
                <a:path extrusionOk="0" h="4813" w="3774">
                  <a:moveTo>
                    <a:pt x="2060" y="1189"/>
                  </a:moveTo>
                  <a:cubicBezTo>
                    <a:pt x="2253" y="1189"/>
                    <a:pt x="2416" y="1348"/>
                    <a:pt x="2416" y="1545"/>
                  </a:cubicBezTo>
                  <a:lnTo>
                    <a:pt x="2416" y="1887"/>
                  </a:lnTo>
                  <a:cubicBezTo>
                    <a:pt x="2416" y="2180"/>
                    <a:pt x="2176" y="2416"/>
                    <a:pt x="1887" y="2416"/>
                  </a:cubicBezTo>
                  <a:cubicBezTo>
                    <a:pt x="1594" y="2416"/>
                    <a:pt x="1358" y="2180"/>
                    <a:pt x="1358" y="1887"/>
                  </a:cubicBezTo>
                  <a:lnTo>
                    <a:pt x="1358" y="1545"/>
                  </a:lnTo>
                  <a:cubicBezTo>
                    <a:pt x="1358" y="1348"/>
                    <a:pt x="1517" y="1189"/>
                    <a:pt x="1714" y="1189"/>
                  </a:cubicBezTo>
                  <a:close/>
                  <a:moveTo>
                    <a:pt x="2070" y="2719"/>
                  </a:moveTo>
                  <a:lnTo>
                    <a:pt x="2070" y="2815"/>
                  </a:lnTo>
                  <a:cubicBezTo>
                    <a:pt x="2070" y="2878"/>
                    <a:pt x="2084" y="2935"/>
                    <a:pt x="2113" y="2984"/>
                  </a:cubicBezTo>
                  <a:lnTo>
                    <a:pt x="1892" y="3205"/>
                  </a:lnTo>
                  <a:cubicBezTo>
                    <a:pt x="1889" y="3207"/>
                    <a:pt x="1887" y="3209"/>
                    <a:pt x="1885" y="3209"/>
                  </a:cubicBezTo>
                  <a:cubicBezTo>
                    <a:pt x="1882" y="3209"/>
                    <a:pt x="1880" y="3207"/>
                    <a:pt x="1877" y="3205"/>
                  </a:cubicBezTo>
                  <a:lnTo>
                    <a:pt x="1656" y="2984"/>
                  </a:lnTo>
                  <a:cubicBezTo>
                    <a:pt x="1685" y="2935"/>
                    <a:pt x="1704" y="2878"/>
                    <a:pt x="1704" y="2815"/>
                  </a:cubicBezTo>
                  <a:lnTo>
                    <a:pt x="1704" y="2719"/>
                  </a:lnTo>
                  <a:cubicBezTo>
                    <a:pt x="1762" y="2733"/>
                    <a:pt x="1824" y="2738"/>
                    <a:pt x="1887" y="2743"/>
                  </a:cubicBezTo>
                  <a:lnTo>
                    <a:pt x="1887" y="2738"/>
                  </a:lnTo>
                  <a:cubicBezTo>
                    <a:pt x="1950" y="2738"/>
                    <a:pt x="2007" y="2733"/>
                    <a:pt x="2070" y="2719"/>
                  </a:cubicBezTo>
                  <a:close/>
                  <a:moveTo>
                    <a:pt x="2378" y="3176"/>
                  </a:moveTo>
                  <a:lnTo>
                    <a:pt x="2657" y="3320"/>
                  </a:lnTo>
                  <a:cubicBezTo>
                    <a:pt x="2719" y="3349"/>
                    <a:pt x="2758" y="3412"/>
                    <a:pt x="2758" y="3484"/>
                  </a:cubicBezTo>
                  <a:lnTo>
                    <a:pt x="2758" y="4490"/>
                  </a:lnTo>
                  <a:lnTo>
                    <a:pt x="1011" y="4490"/>
                  </a:lnTo>
                  <a:lnTo>
                    <a:pt x="1011" y="3484"/>
                  </a:lnTo>
                  <a:cubicBezTo>
                    <a:pt x="1011" y="3412"/>
                    <a:pt x="1050" y="3349"/>
                    <a:pt x="1112" y="3320"/>
                  </a:cubicBezTo>
                  <a:lnTo>
                    <a:pt x="1396" y="3176"/>
                  </a:lnTo>
                  <a:lnTo>
                    <a:pt x="1651" y="3436"/>
                  </a:lnTo>
                  <a:cubicBezTo>
                    <a:pt x="1716" y="3501"/>
                    <a:pt x="1802" y="3533"/>
                    <a:pt x="1887" y="3533"/>
                  </a:cubicBezTo>
                  <a:cubicBezTo>
                    <a:pt x="1972" y="3533"/>
                    <a:pt x="2058" y="3501"/>
                    <a:pt x="2123" y="3436"/>
                  </a:cubicBezTo>
                  <a:lnTo>
                    <a:pt x="2378" y="3176"/>
                  </a:lnTo>
                  <a:close/>
                  <a:moveTo>
                    <a:pt x="3436" y="323"/>
                  </a:moveTo>
                  <a:cubicBezTo>
                    <a:pt x="3441" y="323"/>
                    <a:pt x="3446" y="328"/>
                    <a:pt x="3446" y="337"/>
                  </a:cubicBezTo>
                  <a:lnTo>
                    <a:pt x="3446" y="4475"/>
                  </a:lnTo>
                  <a:lnTo>
                    <a:pt x="3451" y="4475"/>
                  </a:lnTo>
                  <a:cubicBezTo>
                    <a:pt x="3451" y="4485"/>
                    <a:pt x="3446" y="4490"/>
                    <a:pt x="3441" y="4490"/>
                  </a:cubicBezTo>
                  <a:lnTo>
                    <a:pt x="3085" y="4490"/>
                  </a:lnTo>
                  <a:lnTo>
                    <a:pt x="3085" y="3484"/>
                  </a:lnTo>
                  <a:cubicBezTo>
                    <a:pt x="3085" y="3292"/>
                    <a:pt x="2974" y="3113"/>
                    <a:pt x="2801" y="3032"/>
                  </a:cubicBezTo>
                  <a:lnTo>
                    <a:pt x="2397" y="2830"/>
                  </a:lnTo>
                  <a:cubicBezTo>
                    <a:pt x="2397" y="2825"/>
                    <a:pt x="2392" y="2820"/>
                    <a:pt x="2392" y="2815"/>
                  </a:cubicBezTo>
                  <a:lnTo>
                    <a:pt x="2392" y="2575"/>
                  </a:lnTo>
                  <a:lnTo>
                    <a:pt x="2392" y="2570"/>
                  </a:lnTo>
                  <a:cubicBezTo>
                    <a:pt x="2609" y="2411"/>
                    <a:pt x="2739" y="2156"/>
                    <a:pt x="2739" y="1887"/>
                  </a:cubicBezTo>
                  <a:lnTo>
                    <a:pt x="2739" y="1540"/>
                  </a:lnTo>
                  <a:cubicBezTo>
                    <a:pt x="2739" y="1165"/>
                    <a:pt x="2436" y="862"/>
                    <a:pt x="2060" y="862"/>
                  </a:cubicBezTo>
                  <a:lnTo>
                    <a:pt x="1714" y="862"/>
                  </a:lnTo>
                  <a:cubicBezTo>
                    <a:pt x="1338" y="862"/>
                    <a:pt x="1031" y="1165"/>
                    <a:pt x="1031" y="1540"/>
                  </a:cubicBezTo>
                  <a:lnTo>
                    <a:pt x="1031" y="1887"/>
                  </a:lnTo>
                  <a:cubicBezTo>
                    <a:pt x="1031" y="2156"/>
                    <a:pt x="1160" y="2411"/>
                    <a:pt x="1377" y="2570"/>
                  </a:cubicBezTo>
                  <a:lnTo>
                    <a:pt x="1377" y="2575"/>
                  </a:lnTo>
                  <a:lnTo>
                    <a:pt x="1377" y="2815"/>
                  </a:lnTo>
                  <a:cubicBezTo>
                    <a:pt x="1377" y="2820"/>
                    <a:pt x="1377" y="2825"/>
                    <a:pt x="1372" y="2830"/>
                  </a:cubicBezTo>
                  <a:lnTo>
                    <a:pt x="968" y="3032"/>
                  </a:lnTo>
                  <a:cubicBezTo>
                    <a:pt x="795" y="3113"/>
                    <a:pt x="689" y="3292"/>
                    <a:pt x="689" y="3484"/>
                  </a:cubicBezTo>
                  <a:lnTo>
                    <a:pt x="689" y="4490"/>
                  </a:lnTo>
                  <a:lnTo>
                    <a:pt x="333" y="4490"/>
                  </a:lnTo>
                  <a:cubicBezTo>
                    <a:pt x="323" y="4490"/>
                    <a:pt x="318" y="4485"/>
                    <a:pt x="318" y="4475"/>
                  </a:cubicBezTo>
                  <a:lnTo>
                    <a:pt x="318" y="337"/>
                  </a:lnTo>
                  <a:cubicBezTo>
                    <a:pt x="318" y="328"/>
                    <a:pt x="323" y="323"/>
                    <a:pt x="333" y="323"/>
                  </a:cubicBezTo>
                  <a:close/>
                  <a:moveTo>
                    <a:pt x="333" y="0"/>
                  </a:moveTo>
                  <a:cubicBezTo>
                    <a:pt x="150" y="0"/>
                    <a:pt x="1" y="149"/>
                    <a:pt x="1" y="337"/>
                  </a:cubicBezTo>
                  <a:lnTo>
                    <a:pt x="1" y="4475"/>
                  </a:lnTo>
                  <a:cubicBezTo>
                    <a:pt x="1" y="4663"/>
                    <a:pt x="150" y="4812"/>
                    <a:pt x="333" y="4812"/>
                  </a:cubicBezTo>
                  <a:lnTo>
                    <a:pt x="3441" y="4812"/>
                  </a:lnTo>
                  <a:cubicBezTo>
                    <a:pt x="3624" y="4812"/>
                    <a:pt x="3773" y="4663"/>
                    <a:pt x="3773" y="4475"/>
                  </a:cubicBezTo>
                  <a:lnTo>
                    <a:pt x="3773" y="337"/>
                  </a:lnTo>
                  <a:cubicBezTo>
                    <a:pt x="3773" y="149"/>
                    <a:pt x="36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3" name="Google Shape;20133;p74"/>
            <p:cNvSpPr/>
            <p:nvPr/>
          </p:nvSpPr>
          <p:spPr>
            <a:xfrm>
              <a:off x="3285354" y="4457130"/>
              <a:ext cx="117132" cy="26647"/>
            </a:xfrm>
            <a:custGeom>
              <a:rect b="b" l="l" r="r" t="t"/>
              <a:pathLst>
                <a:path extrusionOk="0" h="1016" w="4466">
                  <a:moveTo>
                    <a:pt x="4129" y="323"/>
                  </a:moveTo>
                  <a:cubicBezTo>
                    <a:pt x="4138" y="323"/>
                    <a:pt x="4143" y="328"/>
                    <a:pt x="4143" y="337"/>
                  </a:cubicBezTo>
                  <a:lnTo>
                    <a:pt x="4143" y="679"/>
                  </a:lnTo>
                  <a:cubicBezTo>
                    <a:pt x="4143" y="688"/>
                    <a:pt x="4138" y="693"/>
                    <a:pt x="4129" y="693"/>
                  </a:cubicBezTo>
                  <a:lnTo>
                    <a:pt x="332" y="693"/>
                  </a:lnTo>
                  <a:cubicBezTo>
                    <a:pt x="328" y="693"/>
                    <a:pt x="323" y="684"/>
                    <a:pt x="323" y="679"/>
                  </a:cubicBezTo>
                  <a:lnTo>
                    <a:pt x="323" y="337"/>
                  </a:lnTo>
                  <a:cubicBezTo>
                    <a:pt x="323" y="328"/>
                    <a:pt x="328" y="323"/>
                    <a:pt x="332" y="323"/>
                  </a:cubicBezTo>
                  <a:close/>
                  <a:moveTo>
                    <a:pt x="332" y="0"/>
                  </a:moveTo>
                  <a:cubicBezTo>
                    <a:pt x="150" y="0"/>
                    <a:pt x="0" y="149"/>
                    <a:pt x="0" y="337"/>
                  </a:cubicBezTo>
                  <a:lnTo>
                    <a:pt x="0" y="679"/>
                  </a:lnTo>
                  <a:cubicBezTo>
                    <a:pt x="0" y="866"/>
                    <a:pt x="150" y="1016"/>
                    <a:pt x="332" y="1016"/>
                  </a:cubicBezTo>
                  <a:lnTo>
                    <a:pt x="4129" y="1016"/>
                  </a:lnTo>
                  <a:cubicBezTo>
                    <a:pt x="4316" y="1016"/>
                    <a:pt x="4466" y="866"/>
                    <a:pt x="4466" y="679"/>
                  </a:cubicBezTo>
                  <a:lnTo>
                    <a:pt x="4466" y="337"/>
                  </a:lnTo>
                  <a:cubicBezTo>
                    <a:pt x="4466" y="149"/>
                    <a:pt x="4316" y="0"/>
                    <a:pt x="4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4" name="Google Shape;20134;p74"/>
            <p:cNvSpPr/>
            <p:nvPr/>
          </p:nvSpPr>
          <p:spPr>
            <a:xfrm>
              <a:off x="3285354" y="4493350"/>
              <a:ext cx="90013" cy="26647"/>
            </a:xfrm>
            <a:custGeom>
              <a:rect b="b" l="l" r="r" t="t"/>
              <a:pathLst>
                <a:path extrusionOk="0" h="1016" w="3432">
                  <a:moveTo>
                    <a:pt x="3094" y="327"/>
                  </a:moveTo>
                  <a:cubicBezTo>
                    <a:pt x="3104" y="327"/>
                    <a:pt x="3109" y="332"/>
                    <a:pt x="3109" y="337"/>
                  </a:cubicBezTo>
                  <a:lnTo>
                    <a:pt x="3109" y="679"/>
                  </a:lnTo>
                  <a:cubicBezTo>
                    <a:pt x="3109" y="688"/>
                    <a:pt x="3104" y="693"/>
                    <a:pt x="3094" y="693"/>
                  </a:cubicBezTo>
                  <a:lnTo>
                    <a:pt x="332" y="693"/>
                  </a:lnTo>
                  <a:cubicBezTo>
                    <a:pt x="328" y="693"/>
                    <a:pt x="323" y="684"/>
                    <a:pt x="323" y="679"/>
                  </a:cubicBezTo>
                  <a:lnTo>
                    <a:pt x="323" y="337"/>
                  </a:lnTo>
                  <a:cubicBezTo>
                    <a:pt x="323" y="332"/>
                    <a:pt x="328" y="327"/>
                    <a:pt x="332" y="327"/>
                  </a:cubicBezTo>
                  <a:close/>
                  <a:moveTo>
                    <a:pt x="332" y="0"/>
                  </a:moveTo>
                  <a:cubicBezTo>
                    <a:pt x="150" y="0"/>
                    <a:pt x="0" y="149"/>
                    <a:pt x="0" y="337"/>
                  </a:cubicBezTo>
                  <a:lnTo>
                    <a:pt x="0" y="679"/>
                  </a:lnTo>
                  <a:cubicBezTo>
                    <a:pt x="0" y="866"/>
                    <a:pt x="150" y="1016"/>
                    <a:pt x="332" y="1016"/>
                  </a:cubicBezTo>
                  <a:lnTo>
                    <a:pt x="3094" y="1016"/>
                  </a:lnTo>
                  <a:cubicBezTo>
                    <a:pt x="3282" y="1016"/>
                    <a:pt x="3431" y="866"/>
                    <a:pt x="3431" y="679"/>
                  </a:cubicBezTo>
                  <a:lnTo>
                    <a:pt x="3431" y="337"/>
                  </a:lnTo>
                  <a:cubicBezTo>
                    <a:pt x="3431" y="154"/>
                    <a:pt x="3282" y="0"/>
                    <a:pt x="3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74"/>
            <p:cNvSpPr/>
            <p:nvPr/>
          </p:nvSpPr>
          <p:spPr>
            <a:xfrm>
              <a:off x="3283964" y="4529570"/>
              <a:ext cx="56573" cy="8471"/>
            </a:xfrm>
            <a:custGeom>
              <a:rect b="b" l="l" r="r" t="t"/>
              <a:pathLst>
                <a:path extrusionOk="0" h="323" w="2157">
                  <a:moveTo>
                    <a:pt x="217" y="0"/>
                  </a:moveTo>
                  <a:cubicBezTo>
                    <a:pt x="0" y="0"/>
                    <a:pt x="0" y="323"/>
                    <a:pt x="217" y="323"/>
                  </a:cubicBezTo>
                  <a:lnTo>
                    <a:pt x="1940" y="323"/>
                  </a:lnTo>
                  <a:cubicBezTo>
                    <a:pt x="2156" y="323"/>
                    <a:pt x="2156" y="0"/>
                    <a:pt x="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74"/>
            <p:cNvSpPr/>
            <p:nvPr/>
          </p:nvSpPr>
          <p:spPr>
            <a:xfrm>
              <a:off x="3347303" y="4529570"/>
              <a:ext cx="29453" cy="8471"/>
            </a:xfrm>
            <a:custGeom>
              <a:rect b="b" l="l" r="r" t="t"/>
              <a:pathLst>
                <a:path extrusionOk="0" h="323" w="1123">
                  <a:moveTo>
                    <a:pt x="217" y="0"/>
                  </a:moveTo>
                  <a:cubicBezTo>
                    <a:pt x="1" y="0"/>
                    <a:pt x="1" y="323"/>
                    <a:pt x="217" y="323"/>
                  </a:cubicBezTo>
                  <a:lnTo>
                    <a:pt x="910" y="323"/>
                  </a:lnTo>
                  <a:cubicBezTo>
                    <a:pt x="1122" y="323"/>
                    <a:pt x="1122" y="0"/>
                    <a:pt x="9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7" name="Google Shape;20137;p74"/>
            <p:cNvSpPr/>
            <p:nvPr/>
          </p:nvSpPr>
          <p:spPr>
            <a:xfrm>
              <a:off x="3283964" y="4556690"/>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8" name="Google Shape;20138;p74"/>
            <p:cNvSpPr/>
            <p:nvPr/>
          </p:nvSpPr>
          <p:spPr>
            <a:xfrm>
              <a:off x="3311083" y="4556690"/>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74"/>
            <p:cNvSpPr/>
            <p:nvPr/>
          </p:nvSpPr>
          <p:spPr>
            <a:xfrm>
              <a:off x="3283964" y="4574865"/>
              <a:ext cx="20353" cy="8498"/>
            </a:xfrm>
            <a:custGeom>
              <a:rect b="b" l="l" r="r" t="t"/>
              <a:pathLst>
                <a:path extrusionOk="0" h="324" w="776">
                  <a:moveTo>
                    <a:pt x="217" y="1"/>
                  </a:moveTo>
                  <a:cubicBezTo>
                    <a:pt x="0" y="1"/>
                    <a:pt x="0" y="323"/>
                    <a:pt x="217" y="323"/>
                  </a:cubicBezTo>
                  <a:lnTo>
                    <a:pt x="559" y="323"/>
                  </a:lnTo>
                  <a:cubicBezTo>
                    <a:pt x="775" y="323"/>
                    <a:pt x="775" y="1"/>
                    <a:pt x="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74"/>
            <p:cNvSpPr/>
            <p:nvPr/>
          </p:nvSpPr>
          <p:spPr>
            <a:xfrm>
              <a:off x="3311083" y="4574865"/>
              <a:ext cx="47603" cy="8498"/>
            </a:xfrm>
            <a:custGeom>
              <a:rect b="b" l="l" r="r" t="t"/>
              <a:pathLst>
                <a:path extrusionOk="0" h="324" w="1815">
                  <a:moveTo>
                    <a:pt x="217" y="1"/>
                  </a:moveTo>
                  <a:cubicBezTo>
                    <a:pt x="1" y="1"/>
                    <a:pt x="1" y="323"/>
                    <a:pt x="217" y="323"/>
                  </a:cubicBezTo>
                  <a:lnTo>
                    <a:pt x="1598" y="323"/>
                  </a:lnTo>
                  <a:cubicBezTo>
                    <a:pt x="1815" y="323"/>
                    <a:pt x="1815" y="1"/>
                    <a:pt x="15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1" name="Google Shape;20141;p74"/>
            <p:cNvSpPr/>
            <p:nvPr/>
          </p:nvSpPr>
          <p:spPr>
            <a:xfrm>
              <a:off x="3279426" y="4420910"/>
              <a:ext cx="11383" cy="8471"/>
            </a:xfrm>
            <a:custGeom>
              <a:rect b="b" l="l" r="r" t="t"/>
              <a:pathLst>
                <a:path extrusionOk="0" h="323" w="434">
                  <a:moveTo>
                    <a:pt x="217" y="0"/>
                  </a:moveTo>
                  <a:cubicBezTo>
                    <a:pt x="0" y="0"/>
                    <a:pt x="0" y="323"/>
                    <a:pt x="217" y="323"/>
                  </a:cubicBezTo>
                  <a:cubicBezTo>
                    <a:pt x="433" y="323"/>
                    <a:pt x="433"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2" name="Google Shape;20142;p74"/>
          <p:cNvGrpSpPr/>
          <p:nvPr/>
        </p:nvGrpSpPr>
        <p:grpSpPr>
          <a:xfrm>
            <a:off x="4889349" y="1545196"/>
            <a:ext cx="348327" cy="310298"/>
            <a:chOff x="4889349" y="1545196"/>
            <a:chExt cx="348327" cy="310298"/>
          </a:xfrm>
        </p:grpSpPr>
        <p:sp>
          <p:nvSpPr>
            <p:cNvPr id="20143" name="Google Shape;20143;p74"/>
            <p:cNvSpPr/>
            <p:nvPr/>
          </p:nvSpPr>
          <p:spPr>
            <a:xfrm>
              <a:off x="4954472" y="1566650"/>
              <a:ext cx="65385" cy="54553"/>
            </a:xfrm>
            <a:custGeom>
              <a:rect b="b" l="l" r="r" t="t"/>
              <a:pathLst>
                <a:path extrusionOk="0" h="2080" w="2493">
                  <a:moveTo>
                    <a:pt x="1247" y="1"/>
                  </a:moveTo>
                  <a:cubicBezTo>
                    <a:pt x="559" y="1"/>
                    <a:pt x="0" y="467"/>
                    <a:pt x="0" y="1040"/>
                  </a:cubicBezTo>
                  <a:cubicBezTo>
                    <a:pt x="0" y="1617"/>
                    <a:pt x="559" y="2079"/>
                    <a:pt x="1247" y="2079"/>
                  </a:cubicBezTo>
                  <a:cubicBezTo>
                    <a:pt x="1935" y="2079"/>
                    <a:pt x="2493" y="1617"/>
                    <a:pt x="2493" y="1040"/>
                  </a:cubicBezTo>
                  <a:cubicBezTo>
                    <a:pt x="2493" y="467"/>
                    <a:pt x="1935" y="1"/>
                    <a:pt x="124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74"/>
            <p:cNvSpPr/>
            <p:nvPr/>
          </p:nvSpPr>
          <p:spPr>
            <a:xfrm>
              <a:off x="4954472" y="1566650"/>
              <a:ext cx="43564" cy="54553"/>
            </a:xfrm>
            <a:custGeom>
              <a:rect b="b" l="l" r="r" t="t"/>
              <a:pathLst>
                <a:path extrusionOk="0" h="2080" w="1661">
                  <a:moveTo>
                    <a:pt x="1247" y="1"/>
                  </a:moveTo>
                  <a:cubicBezTo>
                    <a:pt x="559" y="1"/>
                    <a:pt x="0" y="467"/>
                    <a:pt x="0" y="1040"/>
                  </a:cubicBezTo>
                  <a:cubicBezTo>
                    <a:pt x="0" y="1612"/>
                    <a:pt x="559" y="2079"/>
                    <a:pt x="1247" y="2079"/>
                  </a:cubicBezTo>
                  <a:cubicBezTo>
                    <a:pt x="1386" y="2079"/>
                    <a:pt x="1526" y="2060"/>
                    <a:pt x="1660" y="2021"/>
                  </a:cubicBezTo>
                  <a:cubicBezTo>
                    <a:pt x="1179" y="1877"/>
                    <a:pt x="833" y="1492"/>
                    <a:pt x="833" y="1040"/>
                  </a:cubicBezTo>
                  <a:cubicBezTo>
                    <a:pt x="833" y="588"/>
                    <a:pt x="1179" y="203"/>
                    <a:pt x="1660" y="63"/>
                  </a:cubicBezTo>
                  <a:cubicBezTo>
                    <a:pt x="1526" y="20"/>
                    <a:pt x="1386" y="1"/>
                    <a:pt x="124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74"/>
            <p:cNvSpPr/>
            <p:nvPr/>
          </p:nvSpPr>
          <p:spPr>
            <a:xfrm>
              <a:off x="4916232" y="1593900"/>
              <a:ext cx="141865" cy="141891"/>
            </a:xfrm>
            <a:custGeom>
              <a:rect b="b" l="l" r="r" t="t"/>
              <a:pathLst>
                <a:path extrusionOk="0" h="5410" w="5409">
                  <a:moveTo>
                    <a:pt x="2705" y="1"/>
                  </a:moveTo>
                  <a:cubicBezTo>
                    <a:pt x="1213" y="1"/>
                    <a:pt x="0" y="1213"/>
                    <a:pt x="0" y="2705"/>
                  </a:cubicBezTo>
                  <a:cubicBezTo>
                    <a:pt x="0" y="4197"/>
                    <a:pt x="1213" y="5409"/>
                    <a:pt x="2705" y="5409"/>
                  </a:cubicBezTo>
                  <a:cubicBezTo>
                    <a:pt x="4196" y="5409"/>
                    <a:pt x="5409" y="4197"/>
                    <a:pt x="5409" y="2705"/>
                  </a:cubicBezTo>
                  <a:cubicBezTo>
                    <a:pt x="5409" y="1213"/>
                    <a:pt x="4196" y="1"/>
                    <a:pt x="2705"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74"/>
            <p:cNvSpPr/>
            <p:nvPr/>
          </p:nvSpPr>
          <p:spPr>
            <a:xfrm>
              <a:off x="4945004" y="1593979"/>
              <a:ext cx="113093" cy="141812"/>
            </a:xfrm>
            <a:custGeom>
              <a:rect b="b" l="l" r="r" t="t"/>
              <a:pathLst>
                <a:path extrusionOk="0" h="5407" w="4312">
                  <a:moveTo>
                    <a:pt x="1634" y="0"/>
                  </a:moveTo>
                  <a:cubicBezTo>
                    <a:pt x="1490" y="0"/>
                    <a:pt x="1344" y="12"/>
                    <a:pt x="1199" y="36"/>
                  </a:cubicBezTo>
                  <a:cubicBezTo>
                    <a:pt x="130" y="234"/>
                    <a:pt x="1" y="1778"/>
                    <a:pt x="1083" y="2110"/>
                  </a:cubicBezTo>
                  <a:lnTo>
                    <a:pt x="1107" y="2120"/>
                  </a:lnTo>
                  <a:lnTo>
                    <a:pt x="1372" y="5392"/>
                  </a:lnTo>
                  <a:cubicBezTo>
                    <a:pt x="1449" y="5401"/>
                    <a:pt x="1531" y="5406"/>
                    <a:pt x="1608" y="5406"/>
                  </a:cubicBezTo>
                  <a:cubicBezTo>
                    <a:pt x="3099" y="5406"/>
                    <a:pt x="4312" y="4194"/>
                    <a:pt x="4312" y="2702"/>
                  </a:cubicBezTo>
                  <a:cubicBezTo>
                    <a:pt x="4312" y="1995"/>
                    <a:pt x="4095" y="1547"/>
                    <a:pt x="3816" y="1143"/>
                  </a:cubicBezTo>
                  <a:cubicBezTo>
                    <a:pt x="3313" y="422"/>
                    <a:pt x="2496" y="0"/>
                    <a:pt x="163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74"/>
            <p:cNvSpPr/>
            <p:nvPr/>
          </p:nvSpPr>
          <p:spPr>
            <a:xfrm>
              <a:off x="5079918" y="1566650"/>
              <a:ext cx="152723" cy="159699"/>
            </a:xfrm>
            <a:custGeom>
              <a:rect b="b" l="l" r="r" t="t"/>
              <a:pathLst>
                <a:path extrusionOk="0" h="6089" w="5823">
                  <a:moveTo>
                    <a:pt x="626" y="1"/>
                  </a:moveTo>
                  <a:cubicBezTo>
                    <a:pt x="279" y="1"/>
                    <a:pt x="0" y="280"/>
                    <a:pt x="0" y="626"/>
                  </a:cubicBezTo>
                  <a:lnTo>
                    <a:pt x="0" y="3951"/>
                  </a:lnTo>
                  <a:cubicBezTo>
                    <a:pt x="0" y="4297"/>
                    <a:pt x="279" y="4576"/>
                    <a:pt x="621" y="4576"/>
                  </a:cubicBezTo>
                  <a:lnTo>
                    <a:pt x="1247" y="4576"/>
                  </a:lnTo>
                  <a:lnTo>
                    <a:pt x="900" y="5957"/>
                  </a:lnTo>
                  <a:cubicBezTo>
                    <a:pt x="882" y="6030"/>
                    <a:pt x="938" y="6089"/>
                    <a:pt x="1001" y="6089"/>
                  </a:cubicBezTo>
                  <a:cubicBezTo>
                    <a:pt x="1022" y="6089"/>
                    <a:pt x="1043" y="6082"/>
                    <a:pt x="1064" y="6068"/>
                  </a:cubicBezTo>
                  <a:lnTo>
                    <a:pt x="3118" y="4572"/>
                  </a:lnTo>
                  <a:lnTo>
                    <a:pt x="5197" y="4572"/>
                  </a:lnTo>
                  <a:cubicBezTo>
                    <a:pt x="5543" y="4572"/>
                    <a:pt x="5823" y="4293"/>
                    <a:pt x="5823" y="3951"/>
                  </a:cubicBezTo>
                  <a:lnTo>
                    <a:pt x="5823" y="626"/>
                  </a:lnTo>
                  <a:cubicBezTo>
                    <a:pt x="5823" y="280"/>
                    <a:pt x="5543" y="1"/>
                    <a:pt x="5197"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74"/>
            <p:cNvSpPr/>
            <p:nvPr/>
          </p:nvSpPr>
          <p:spPr>
            <a:xfrm>
              <a:off x="5085347" y="1566650"/>
              <a:ext cx="130875" cy="87154"/>
            </a:xfrm>
            <a:custGeom>
              <a:rect b="b" l="l" r="r" t="t"/>
              <a:pathLst>
                <a:path extrusionOk="0" h="3323" w="4990">
                  <a:moveTo>
                    <a:pt x="669" y="1"/>
                  </a:moveTo>
                  <a:cubicBezTo>
                    <a:pt x="0" y="1319"/>
                    <a:pt x="736" y="2916"/>
                    <a:pt x="2170" y="3258"/>
                  </a:cubicBezTo>
                  <a:cubicBezTo>
                    <a:pt x="2353" y="3302"/>
                    <a:pt x="2534" y="3323"/>
                    <a:pt x="2711" y="3323"/>
                  </a:cubicBezTo>
                  <a:cubicBezTo>
                    <a:pt x="3937" y="3323"/>
                    <a:pt x="4990" y="2330"/>
                    <a:pt x="4990" y="1040"/>
                  </a:cubicBezTo>
                  <a:cubicBezTo>
                    <a:pt x="4990" y="679"/>
                    <a:pt x="4903" y="323"/>
                    <a:pt x="4740" y="1"/>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74"/>
            <p:cNvSpPr/>
            <p:nvPr/>
          </p:nvSpPr>
          <p:spPr>
            <a:xfrm>
              <a:off x="5112597" y="1550231"/>
              <a:ext cx="87364" cy="87364"/>
            </a:xfrm>
            <a:custGeom>
              <a:rect b="b" l="l" r="r" t="t"/>
              <a:pathLst>
                <a:path extrusionOk="0" h="3331" w="3331">
                  <a:moveTo>
                    <a:pt x="1665" y="1"/>
                  </a:moveTo>
                  <a:cubicBezTo>
                    <a:pt x="746" y="1"/>
                    <a:pt x="1" y="747"/>
                    <a:pt x="1" y="1666"/>
                  </a:cubicBezTo>
                  <a:cubicBezTo>
                    <a:pt x="1" y="2585"/>
                    <a:pt x="746" y="3331"/>
                    <a:pt x="1665" y="3331"/>
                  </a:cubicBezTo>
                  <a:cubicBezTo>
                    <a:pt x="2584" y="3331"/>
                    <a:pt x="3330" y="2585"/>
                    <a:pt x="3330" y="1666"/>
                  </a:cubicBezTo>
                  <a:cubicBezTo>
                    <a:pt x="3330" y="747"/>
                    <a:pt x="2584" y="1"/>
                    <a:pt x="1665"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74"/>
            <p:cNvSpPr/>
            <p:nvPr/>
          </p:nvSpPr>
          <p:spPr>
            <a:xfrm>
              <a:off x="5129016" y="1566650"/>
              <a:ext cx="54527" cy="54553"/>
            </a:xfrm>
            <a:custGeom>
              <a:rect b="b" l="l" r="r" t="t"/>
              <a:pathLst>
                <a:path extrusionOk="0" h="2080" w="2079">
                  <a:moveTo>
                    <a:pt x="1039" y="1"/>
                  </a:moveTo>
                  <a:cubicBezTo>
                    <a:pt x="462" y="1"/>
                    <a:pt x="0" y="467"/>
                    <a:pt x="0" y="1040"/>
                  </a:cubicBezTo>
                  <a:cubicBezTo>
                    <a:pt x="0" y="1617"/>
                    <a:pt x="462" y="2079"/>
                    <a:pt x="1039" y="2079"/>
                  </a:cubicBezTo>
                  <a:cubicBezTo>
                    <a:pt x="1612" y="2079"/>
                    <a:pt x="2079" y="1617"/>
                    <a:pt x="2079" y="1040"/>
                  </a:cubicBezTo>
                  <a:cubicBezTo>
                    <a:pt x="2079" y="467"/>
                    <a:pt x="1612" y="1"/>
                    <a:pt x="1039"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1" name="Google Shape;20151;p74"/>
            <p:cNvSpPr/>
            <p:nvPr/>
          </p:nvSpPr>
          <p:spPr>
            <a:xfrm>
              <a:off x="5139848" y="1634422"/>
              <a:ext cx="32732" cy="25021"/>
            </a:xfrm>
            <a:custGeom>
              <a:rect b="b" l="l" r="r" t="t"/>
              <a:pathLst>
                <a:path extrusionOk="0" h="954" w="1248">
                  <a:moveTo>
                    <a:pt x="1" y="0"/>
                  </a:moveTo>
                  <a:lnTo>
                    <a:pt x="1" y="746"/>
                  </a:lnTo>
                  <a:cubicBezTo>
                    <a:pt x="1" y="857"/>
                    <a:pt x="92" y="953"/>
                    <a:pt x="208" y="953"/>
                  </a:cubicBezTo>
                  <a:lnTo>
                    <a:pt x="1040" y="953"/>
                  </a:lnTo>
                  <a:cubicBezTo>
                    <a:pt x="1156" y="953"/>
                    <a:pt x="1247" y="857"/>
                    <a:pt x="1247" y="746"/>
                  </a:cubicBezTo>
                  <a:lnTo>
                    <a:pt x="1247"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2" name="Google Shape;20152;p74"/>
            <p:cNvSpPr/>
            <p:nvPr/>
          </p:nvSpPr>
          <p:spPr>
            <a:xfrm>
              <a:off x="5139848" y="1634422"/>
              <a:ext cx="16445" cy="25021"/>
            </a:xfrm>
            <a:custGeom>
              <a:rect b="b" l="l" r="r" t="t"/>
              <a:pathLst>
                <a:path extrusionOk="0" h="954" w="627">
                  <a:moveTo>
                    <a:pt x="1" y="0"/>
                  </a:moveTo>
                  <a:lnTo>
                    <a:pt x="1" y="746"/>
                  </a:lnTo>
                  <a:cubicBezTo>
                    <a:pt x="1" y="857"/>
                    <a:pt x="92" y="953"/>
                    <a:pt x="208" y="953"/>
                  </a:cubicBezTo>
                  <a:lnTo>
                    <a:pt x="626" y="953"/>
                  </a:lnTo>
                  <a:lnTo>
                    <a:pt x="6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3" name="Google Shape;20153;p74"/>
            <p:cNvSpPr/>
            <p:nvPr/>
          </p:nvSpPr>
          <p:spPr>
            <a:xfrm>
              <a:off x="4894516" y="1741194"/>
              <a:ext cx="185428" cy="109185"/>
            </a:xfrm>
            <a:custGeom>
              <a:rect b="b" l="l" r="r" t="t"/>
              <a:pathLst>
                <a:path extrusionOk="0" h="4163" w="7070">
                  <a:moveTo>
                    <a:pt x="2493" y="0"/>
                  </a:moveTo>
                  <a:lnTo>
                    <a:pt x="2493" y="914"/>
                  </a:lnTo>
                  <a:cubicBezTo>
                    <a:pt x="2493" y="1078"/>
                    <a:pt x="2397" y="1227"/>
                    <a:pt x="2248" y="1294"/>
                  </a:cubicBezTo>
                  <a:lnTo>
                    <a:pt x="496" y="2069"/>
                  </a:lnTo>
                  <a:cubicBezTo>
                    <a:pt x="193" y="2199"/>
                    <a:pt x="1" y="2497"/>
                    <a:pt x="1" y="2829"/>
                  </a:cubicBezTo>
                  <a:lnTo>
                    <a:pt x="1" y="4157"/>
                  </a:lnTo>
                  <a:lnTo>
                    <a:pt x="7069" y="4162"/>
                  </a:lnTo>
                  <a:lnTo>
                    <a:pt x="7069" y="2829"/>
                  </a:lnTo>
                  <a:cubicBezTo>
                    <a:pt x="7069" y="2502"/>
                    <a:pt x="6872" y="2204"/>
                    <a:pt x="6574" y="2069"/>
                  </a:cubicBezTo>
                  <a:lnTo>
                    <a:pt x="4822" y="1299"/>
                  </a:lnTo>
                  <a:cubicBezTo>
                    <a:pt x="4668" y="1232"/>
                    <a:pt x="4572" y="1083"/>
                    <a:pt x="4572" y="919"/>
                  </a:cubicBezTo>
                  <a:lnTo>
                    <a:pt x="45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4" name="Google Shape;20154;p74"/>
            <p:cNvSpPr/>
            <p:nvPr/>
          </p:nvSpPr>
          <p:spPr>
            <a:xfrm>
              <a:off x="4959901" y="1741194"/>
              <a:ext cx="54553" cy="27250"/>
            </a:xfrm>
            <a:custGeom>
              <a:rect b="b" l="l" r="r" t="t"/>
              <a:pathLst>
                <a:path extrusionOk="0" h="1039" w="2080">
                  <a:moveTo>
                    <a:pt x="0" y="0"/>
                  </a:moveTo>
                  <a:lnTo>
                    <a:pt x="0" y="833"/>
                  </a:lnTo>
                  <a:cubicBezTo>
                    <a:pt x="332" y="970"/>
                    <a:pt x="686" y="1038"/>
                    <a:pt x="1040" y="1038"/>
                  </a:cubicBezTo>
                  <a:cubicBezTo>
                    <a:pt x="1393" y="1038"/>
                    <a:pt x="1747" y="970"/>
                    <a:pt x="2079" y="833"/>
                  </a:cubicBezTo>
                  <a:lnTo>
                    <a:pt x="207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5" name="Google Shape;20155;p74"/>
            <p:cNvSpPr/>
            <p:nvPr/>
          </p:nvSpPr>
          <p:spPr>
            <a:xfrm>
              <a:off x="4894516" y="1780430"/>
              <a:ext cx="185428" cy="69818"/>
            </a:xfrm>
            <a:custGeom>
              <a:rect b="b" l="l" r="r" t="t"/>
              <a:pathLst>
                <a:path extrusionOk="0" h="2662" w="7070">
                  <a:moveTo>
                    <a:pt x="1786" y="1"/>
                  </a:moveTo>
                  <a:lnTo>
                    <a:pt x="496" y="573"/>
                  </a:lnTo>
                  <a:cubicBezTo>
                    <a:pt x="193" y="703"/>
                    <a:pt x="1" y="1001"/>
                    <a:pt x="1" y="1333"/>
                  </a:cubicBezTo>
                  <a:lnTo>
                    <a:pt x="1" y="2661"/>
                  </a:lnTo>
                  <a:lnTo>
                    <a:pt x="7069" y="2661"/>
                  </a:lnTo>
                  <a:lnTo>
                    <a:pt x="7069" y="1333"/>
                  </a:lnTo>
                  <a:cubicBezTo>
                    <a:pt x="7069" y="1001"/>
                    <a:pt x="6872" y="703"/>
                    <a:pt x="6574" y="573"/>
                  </a:cubicBezTo>
                  <a:lnTo>
                    <a:pt x="5284" y="1"/>
                  </a:lnTo>
                  <a:cubicBezTo>
                    <a:pt x="5005" y="727"/>
                    <a:pt x="4312" y="1208"/>
                    <a:pt x="3533" y="1208"/>
                  </a:cubicBezTo>
                  <a:cubicBezTo>
                    <a:pt x="2758" y="1208"/>
                    <a:pt x="2060" y="727"/>
                    <a:pt x="1786"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6" name="Google Shape;20156;p74"/>
            <p:cNvSpPr/>
            <p:nvPr/>
          </p:nvSpPr>
          <p:spPr>
            <a:xfrm>
              <a:off x="4932651" y="1649424"/>
              <a:ext cx="109054" cy="102759"/>
            </a:xfrm>
            <a:custGeom>
              <a:rect b="b" l="l" r="r" t="t"/>
              <a:pathLst>
                <a:path extrusionOk="0" h="3918" w="4158">
                  <a:moveTo>
                    <a:pt x="1513" y="1"/>
                  </a:moveTo>
                  <a:cubicBezTo>
                    <a:pt x="1358" y="1"/>
                    <a:pt x="1212" y="88"/>
                    <a:pt x="1140" y="227"/>
                  </a:cubicBezTo>
                  <a:cubicBezTo>
                    <a:pt x="919" y="665"/>
                    <a:pt x="582" y="1040"/>
                    <a:pt x="173" y="1310"/>
                  </a:cubicBezTo>
                  <a:cubicBezTo>
                    <a:pt x="63" y="1387"/>
                    <a:pt x="0" y="1512"/>
                    <a:pt x="0" y="1647"/>
                  </a:cubicBezTo>
                  <a:lnTo>
                    <a:pt x="0" y="1767"/>
                  </a:lnTo>
                  <a:cubicBezTo>
                    <a:pt x="0" y="2874"/>
                    <a:pt x="832" y="3841"/>
                    <a:pt x="1939" y="3913"/>
                  </a:cubicBezTo>
                  <a:cubicBezTo>
                    <a:pt x="1987" y="3916"/>
                    <a:pt x="2035" y="3918"/>
                    <a:pt x="2083" y="3918"/>
                  </a:cubicBezTo>
                  <a:cubicBezTo>
                    <a:pt x="3222" y="3918"/>
                    <a:pt x="4157" y="2994"/>
                    <a:pt x="4157" y="1839"/>
                  </a:cubicBezTo>
                  <a:lnTo>
                    <a:pt x="4157" y="1469"/>
                  </a:lnTo>
                  <a:cubicBezTo>
                    <a:pt x="4157" y="1291"/>
                    <a:pt x="4080" y="1122"/>
                    <a:pt x="3950" y="1002"/>
                  </a:cubicBezTo>
                  <a:cubicBezTo>
                    <a:pt x="3614" y="713"/>
                    <a:pt x="2868" y="198"/>
                    <a:pt x="1578" y="6"/>
                  </a:cubicBezTo>
                  <a:cubicBezTo>
                    <a:pt x="1556" y="2"/>
                    <a:pt x="1534" y="1"/>
                    <a:pt x="151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74"/>
            <p:cNvSpPr/>
            <p:nvPr/>
          </p:nvSpPr>
          <p:spPr>
            <a:xfrm>
              <a:off x="4932651" y="1649424"/>
              <a:ext cx="109054" cy="102261"/>
            </a:xfrm>
            <a:custGeom>
              <a:rect b="b" l="l" r="r" t="t"/>
              <a:pathLst>
                <a:path extrusionOk="0" h="3899" w="4158">
                  <a:moveTo>
                    <a:pt x="1513" y="1"/>
                  </a:moveTo>
                  <a:cubicBezTo>
                    <a:pt x="1359" y="1"/>
                    <a:pt x="1217" y="88"/>
                    <a:pt x="1145" y="227"/>
                  </a:cubicBezTo>
                  <a:cubicBezTo>
                    <a:pt x="1107" y="304"/>
                    <a:pt x="1063" y="376"/>
                    <a:pt x="1020" y="449"/>
                  </a:cubicBezTo>
                  <a:cubicBezTo>
                    <a:pt x="799" y="790"/>
                    <a:pt x="515" y="1084"/>
                    <a:pt x="178" y="1305"/>
                  </a:cubicBezTo>
                  <a:cubicBezTo>
                    <a:pt x="63" y="1382"/>
                    <a:pt x="0" y="1512"/>
                    <a:pt x="0" y="1647"/>
                  </a:cubicBezTo>
                  <a:lnTo>
                    <a:pt x="0" y="1767"/>
                  </a:lnTo>
                  <a:cubicBezTo>
                    <a:pt x="0" y="2835"/>
                    <a:pt x="780" y="3769"/>
                    <a:pt x="1828" y="3899"/>
                  </a:cubicBezTo>
                  <a:cubicBezTo>
                    <a:pt x="1453" y="3514"/>
                    <a:pt x="1246" y="2999"/>
                    <a:pt x="1246" y="2460"/>
                  </a:cubicBezTo>
                  <a:lnTo>
                    <a:pt x="1246" y="1151"/>
                  </a:lnTo>
                  <a:cubicBezTo>
                    <a:pt x="1246" y="939"/>
                    <a:pt x="1410" y="761"/>
                    <a:pt x="1622" y="737"/>
                  </a:cubicBezTo>
                  <a:cubicBezTo>
                    <a:pt x="1656" y="734"/>
                    <a:pt x="1694" y="732"/>
                    <a:pt x="1736" y="732"/>
                  </a:cubicBezTo>
                  <a:cubicBezTo>
                    <a:pt x="2312" y="732"/>
                    <a:pt x="3579" y="1030"/>
                    <a:pt x="4157" y="1420"/>
                  </a:cubicBezTo>
                  <a:cubicBezTo>
                    <a:pt x="4128" y="1368"/>
                    <a:pt x="3999" y="1045"/>
                    <a:pt x="3950" y="1002"/>
                  </a:cubicBezTo>
                  <a:cubicBezTo>
                    <a:pt x="3614" y="713"/>
                    <a:pt x="2868" y="198"/>
                    <a:pt x="1578" y="6"/>
                  </a:cubicBezTo>
                  <a:cubicBezTo>
                    <a:pt x="1556" y="2"/>
                    <a:pt x="1534" y="1"/>
                    <a:pt x="151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74"/>
            <p:cNvSpPr/>
            <p:nvPr/>
          </p:nvSpPr>
          <p:spPr>
            <a:xfrm>
              <a:off x="4894516" y="1798344"/>
              <a:ext cx="38135" cy="51904"/>
            </a:xfrm>
            <a:custGeom>
              <a:rect b="b" l="l" r="r" t="t"/>
              <a:pathLst>
                <a:path extrusionOk="0" h="1979" w="1454">
                  <a:moveTo>
                    <a:pt x="309" y="1"/>
                  </a:moveTo>
                  <a:cubicBezTo>
                    <a:pt x="112" y="160"/>
                    <a:pt x="1" y="395"/>
                    <a:pt x="1" y="646"/>
                  </a:cubicBezTo>
                  <a:lnTo>
                    <a:pt x="1" y="1978"/>
                  </a:lnTo>
                  <a:lnTo>
                    <a:pt x="1454" y="1978"/>
                  </a:lnTo>
                  <a:lnTo>
                    <a:pt x="1454" y="1406"/>
                  </a:lnTo>
                  <a:cubicBezTo>
                    <a:pt x="1454" y="1237"/>
                    <a:pt x="1391" y="1079"/>
                    <a:pt x="1276" y="963"/>
                  </a:cubicBezTo>
                  <a:lnTo>
                    <a:pt x="30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74"/>
            <p:cNvSpPr/>
            <p:nvPr/>
          </p:nvSpPr>
          <p:spPr>
            <a:xfrm>
              <a:off x="5041678" y="1798344"/>
              <a:ext cx="38266" cy="51904"/>
            </a:xfrm>
            <a:custGeom>
              <a:rect b="b" l="l" r="r" t="t"/>
              <a:pathLst>
                <a:path extrusionOk="0" h="1979" w="1459">
                  <a:moveTo>
                    <a:pt x="1146" y="1"/>
                  </a:moveTo>
                  <a:lnTo>
                    <a:pt x="183" y="963"/>
                  </a:lnTo>
                  <a:cubicBezTo>
                    <a:pt x="68" y="1079"/>
                    <a:pt x="0" y="1237"/>
                    <a:pt x="0" y="1406"/>
                  </a:cubicBezTo>
                  <a:lnTo>
                    <a:pt x="0" y="1978"/>
                  </a:lnTo>
                  <a:lnTo>
                    <a:pt x="1458" y="1978"/>
                  </a:lnTo>
                  <a:lnTo>
                    <a:pt x="1458" y="646"/>
                  </a:lnTo>
                  <a:cubicBezTo>
                    <a:pt x="1458" y="395"/>
                    <a:pt x="1343" y="160"/>
                    <a:pt x="114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74"/>
            <p:cNvSpPr/>
            <p:nvPr/>
          </p:nvSpPr>
          <p:spPr>
            <a:xfrm>
              <a:off x="5103628" y="1545196"/>
              <a:ext cx="105172" cy="124764"/>
            </a:xfrm>
            <a:custGeom>
              <a:rect b="b" l="l" r="r" t="t"/>
              <a:pathLst>
                <a:path extrusionOk="0" h="4757" w="4010">
                  <a:moveTo>
                    <a:pt x="2007" y="390"/>
                  </a:moveTo>
                  <a:cubicBezTo>
                    <a:pt x="2724" y="390"/>
                    <a:pt x="3340" y="910"/>
                    <a:pt x="3456" y="1622"/>
                  </a:cubicBezTo>
                  <a:cubicBezTo>
                    <a:pt x="3571" y="2329"/>
                    <a:pt x="3157" y="3022"/>
                    <a:pt x="2474" y="3253"/>
                  </a:cubicBezTo>
                  <a:lnTo>
                    <a:pt x="2821" y="1906"/>
                  </a:lnTo>
                  <a:cubicBezTo>
                    <a:pt x="2858" y="1758"/>
                    <a:pt x="2739" y="1663"/>
                    <a:pt x="2624" y="1663"/>
                  </a:cubicBezTo>
                  <a:cubicBezTo>
                    <a:pt x="2544" y="1663"/>
                    <a:pt x="2466" y="1708"/>
                    <a:pt x="2440" y="1810"/>
                  </a:cubicBezTo>
                  <a:lnTo>
                    <a:pt x="2426" y="1872"/>
                  </a:lnTo>
                  <a:lnTo>
                    <a:pt x="1584" y="1872"/>
                  </a:lnTo>
                  <a:lnTo>
                    <a:pt x="1570" y="1810"/>
                  </a:lnTo>
                  <a:cubicBezTo>
                    <a:pt x="1542" y="1708"/>
                    <a:pt x="1464" y="1663"/>
                    <a:pt x="1384" y="1663"/>
                  </a:cubicBezTo>
                  <a:cubicBezTo>
                    <a:pt x="1269" y="1663"/>
                    <a:pt x="1152" y="1758"/>
                    <a:pt x="1189" y="1906"/>
                  </a:cubicBezTo>
                  <a:lnTo>
                    <a:pt x="1531" y="3253"/>
                  </a:lnTo>
                  <a:cubicBezTo>
                    <a:pt x="853" y="3022"/>
                    <a:pt x="434" y="2329"/>
                    <a:pt x="554" y="1617"/>
                  </a:cubicBezTo>
                  <a:cubicBezTo>
                    <a:pt x="670" y="910"/>
                    <a:pt x="1286" y="390"/>
                    <a:pt x="2007" y="390"/>
                  </a:cubicBezTo>
                  <a:close/>
                  <a:moveTo>
                    <a:pt x="2325" y="2262"/>
                  </a:moveTo>
                  <a:lnTo>
                    <a:pt x="2056" y="3330"/>
                  </a:lnTo>
                  <a:lnTo>
                    <a:pt x="1959" y="3330"/>
                  </a:lnTo>
                  <a:lnTo>
                    <a:pt x="1685" y="2262"/>
                  </a:lnTo>
                  <a:close/>
                  <a:moveTo>
                    <a:pt x="2436" y="3667"/>
                  </a:moveTo>
                  <a:lnTo>
                    <a:pt x="2436" y="4148"/>
                  </a:lnTo>
                  <a:cubicBezTo>
                    <a:pt x="2436" y="4153"/>
                    <a:pt x="2431" y="4163"/>
                    <a:pt x="2421" y="4163"/>
                  </a:cubicBezTo>
                  <a:lnTo>
                    <a:pt x="1589" y="4163"/>
                  </a:lnTo>
                  <a:cubicBezTo>
                    <a:pt x="1584" y="4163"/>
                    <a:pt x="1579" y="4153"/>
                    <a:pt x="1579" y="4148"/>
                  </a:cubicBezTo>
                  <a:lnTo>
                    <a:pt x="1579" y="3667"/>
                  </a:lnTo>
                  <a:cubicBezTo>
                    <a:pt x="1719" y="3701"/>
                    <a:pt x="1862" y="3718"/>
                    <a:pt x="2006" y="3718"/>
                  </a:cubicBezTo>
                  <a:cubicBezTo>
                    <a:pt x="2149" y="3718"/>
                    <a:pt x="2294" y="3701"/>
                    <a:pt x="2436" y="3667"/>
                  </a:cubicBezTo>
                  <a:close/>
                  <a:moveTo>
                    <a:pt x="2007" y="1"/>
                  </a:moveTo>
                  <a:cubicBezTo>
                    <a:pt x="1141" y="1"/>
                    <a:pt x="391" y="597"/>
                    <a:pt x="193" y="1439"/>
                  </a:cubicBezTo>
                  <a:cubicBezTo>
                    <a:pt x="1" y="2281"/>
                    <a:pt x="410" y="3147"/>
                    <a:pt x="1189" y="3528"/>
                  </a:cubicBezTo>
                  <a:lnTo>
                    <a:pt x="1189" y="4148"/>
                  </a:lnTo>
                  <a:cubicBezTo>
                    <a:pt x="1189" y="4370"/>
                    <a:pt x="1367" y="4548"/>
                    <a:pt x="1589" y="4548"/>
                  </a:cubicBezTo>
                  <a:lnTo>
                    <a:pt x="1810" y="4548"/>
                  </a:lnTo>
                  <a:lnTo>
                    <a:pt x="1810" y="4562"/>
                  </a:lnTo>
                  <a:cubicBezTo>
                    <a:pt x="1810" y="4692"/>
                    <a:pt x="1908" y="4757"/>
                    <a:pt x="2005" y="4757"/>
                  </a:cubicBezTo>
                  <a:cubicBezTo>
                    <a:pt x="2102" y="4757"/>
                    <a:pt x="2200" y="4692"/>
                    <a:pt x="2200" y="4562"/>
                  </a:cubicBezTo>
                  <a:lnTo>
                    <a:pt x="2200" y="4548"/>
                  </a:lnTo>
                  <a:lnTo>
                    <a:pt x="2421" y="4548"/>
                  </a:lnTo>
                  <a:cubicBezTo>
                    <a:pt x="2643" y="4548"/>
                    <a:pt x="2825" y="4370"/>
                    <a:pt x="2825" y="4148"/>
                  </a:cubicBezTo>
                  <a:lnTo>
                    <a:pt x="2825" y="3528"/>
                  </a:lnTo>
                  <a:cubicBezTo>
                    <a:pt x="3600" y="3147"/>
                    <a:pt x="4009" y="2281"/>
                    <a:pt x="3817" y="1439"/>
                  </a:cubicBezTo>
                  <a:cubicBezTo>
                    <a:pt x="3619" y="597"/>
                    <a:pt x="286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74"/>
            <p:cNvSpPr/>
            <p:nvPr/>
          </p:nvSpPr>
          <p:spPr>
            <a:xfrm>
              <a:off x="4889349" y="1561614"/>
              <a:ext cx="195631" cy="293879"/>
            </a:xfrm>
            <a:custGeom>
              <a:rect b="b" l="l" r="r" t="t"/>
              <a:pathLst>
                <a:path extrusionOk="0" h="11205" w="7459">
                  <a:moveTo>
                    <a:pt x="3730" y="390"/>
                  </a:moveTo>
                  <a:cubicBezTo>
                    <a:pt x="4312" y="390"/>
                    <a:pt x="4783" y="765"/>
                    <a:pt x="4783" y="1232"/>
                  </a:cubicBezTo>
                  <a:lnTo>
                    <a:pt x="4783" y="1237"/>
                  </a:lnTo>
                  <a:cubicBezTo>
                    <a:pt x="4444" y="1104"/>
                    <a:pt x="4087" y="1038"/>
                    <a:pt x="3730" y="1038"/>
                  </a:cubicBezTo>
                  <a:cubicBezTo>
                    <a:pt x="3374" y="1038"/>
                    <a:pt x="3018" y="1104"/>
                    <a:pt x="2681" y="1237"/>
                  </a:cubicBezTo>
                  <a:cubicBezTo>
                    <a:pt x="2681" y="1237"/>
                    <a:pt x="2676" y="1232"/>
                    <a:pt x="2676" y="1232"/>
                  </a:cubicBezTo>
                  <a:cubicBezTo>
                    <a:pt x="2676" y="765"/>
                    <a:pt x="3147" y="390"/>
                    <a:pt x="3730" y="390"/>
                  </a:cubicBezTo>
                  <a:close/>
                  <a:moveTo>
                    <a:pt x="3730" y="1429"/>
                  </a:moveTo>
                  <a:cubicBezTo>
                    <a:pt x="5568" y="1429"/>
                    <a:pt x="6780" y="3335"/>
                    <a:pt x="6006" y="4999"/>
                  </a:cubicBezTo>
                  <a:lnTo>
                    <a:pt x="6006" y="4817"/>
                  </a:lnTo>
                  <a:cubicBezTo>
                    <a:pt x="6006" y="4581"/>
                    <a:pt x="5905" y="4359"/>
                    <a:pt x="5727" y="4206"/>
                  </a:cubicBezTo>
                  <a:cubicBezTo>
                    <a:pt x="5337" y="3864"/>
                    <a:pt x="4451" y="3272"/>
                    <a:pt x="2917" y="3118"/>
                  </a:cubicBezTo>
                  <a:cubicBezTo>
                    <a:pt x="2907" y="3117"/>
                    <a:pt x="2899" y="3117"/>
                    <a:pt x="2890" y="3117"/>
                  </a:cubicBezTo>
                  <a:cubicBezTo>
                    <a:pt x="2659" y="3117"/>
                    <a:pt x="2632" y="3480"/>
                    <a:pt x="2878" y="3503"/>
                  </a:cubicBezTo>
                  <a:cubicBezTo>
                    <a:pt x="4307" y="3647"/>
                    <a:pt x="5115" y="4186"/>
                    <a:pt x="5472" y="4499"/>
                  </a:cubicBezTo>
                  <a:cubicBezTo>
                    <a:pt x="5563" y="4576"/>
                    <a:pt x="5616" y="4696"/>
                    <a:pt x="5616" y="4817"/>
                  </a:cubicBezTo>
                  <a:lnTo>
                    <a:pt x="5616" y="5182"/>
                  </a:lnTo>
                  <a:cubicBezTo>
                    <a:pt x="5616" y="6222"/>
                    <a:pt x="4769" y="7064"/>
                    <a:pt x="3730" y="7064"/>
                  </a:cubicBezTo>
                  <a:cubicBezTo>
                    <a:pt x="2690" y="7064"/>
                    <a:pt x="1843" y="6222"/>
                    <a:pt x="1843" y="5182"/>
                  </a:cubicBezTo>
                  <a:lnTo>
                    <a:pt x="1848" y="5182"/>
                  </a:lnTo>
                  <a:lnTo>
                    <a:pt x="1848" y="5019"/>
                  </a:lnTo>
                  <a:cubicBezTo>
                    <a:pt x="1848" y="4947"/>
                    <a:pt x="1892" y="4874"/>
                    <a:pt x="1959" y="4841"/>
                  </a:cubicBezTo>
                  <a:cubicBezTo>
                    <a:pt x="2291" y="4658"/>
                    <a:pt x="2541" y="4355"/>
                    <a:pt x="2666" y="3999"/>
                  </a:cubicBezTo>
                  <a:cubicBezTo>
                    <a:pt x="2711" y="3850"/>
                    <a:pt x="2592" y="3749"/>
                    <a:pt x="2476" y="3749"/>
                  </a:cubicBezTo>
                  <a:cubicBezTo>
                    <a:pt x="2403" y="3749"/>
                    <a:pt x="2332" y="3788"/>
                    <a:pt x="2301" y="3878"/>
                  </a:cubicBezTo>
                  <a:cubicBezTo>
                    <a:pt x="2204" y="4143"/>
                    <a:pt x="2012" y="4369"/>
                    <a:pt x="1762" y="4504"/>
                  </a:cubicBezTo>
                  <a:cubicBezTo>
                    <a:pt x="1584" y="4605"/>
                    <a:pt x="1468" y="4793"/>
                    <a:pt x="1459" y="4999"/>
                  </a:cubicBezTo>
                  <a:cubicBezTo>
                    <a:pt x="679" y="3335"/>
                    <a:pt x="1896" y="1429"/>
                    <a:pt x="3730" y="1429"/>
                  </a:cubicBezTo>
                  <a:close/>
                  <a:moveTo>
                    <a:pt x="4572" y="7295"/>
                  </a:moveTo>
                  <a:lnTo>
                    <a:pt x="4572" y="7766"/>
                  </a:lnTo>
                  <a:cubicBezTo>
                    <a:pt x="4572" y="8007"/>
                    <a:pt x="4711" y="8223"/>
                    <a:pt x="4933" y="8324"/>
                  </a:cubicBezTo>
                  <a:lnTo>
                    <a:pt x="5217" y="8449"/>
                  </a:lnTo>
                  <a:cubicBezTo>
                    <a:pt x="4933" y="9003"/>
                    <a:pt x="4355" y="9354"/>
                    <a:pt x="3730" y="9354"/>
                  </a:cubicBezTo>
                  <a:cubicBezTo>
                    <a:pt x="3099" y="9354"/>
                    <a:pt x="2527" y="9003"/>
                    <a:pt x="2238" y="8445"/>
                  </a:cubicBezTo>
                  <a:lnTo>
                    <a:pt x="2522" y="8320"/>
                  </a:lnTo>
                  <a:cubicBezTo>
                    <a:pt x="2743" y="8223"/>
                    <a:pt x="2883" y="8002"/>
                    <a:pt x="2883" y="7761"/>
                  </a:cubicBezTo>
                  <a:lnTo>
                    <a:pt x="2883" y="7295"/>
                  </a:lnTo>
                  <a:cubicBezTo>
                    <a:pt x="3155" y="7403"/>
                    <a:pt x="3441" y="7457"/>
                    <a:pt x="3727" y="7457"/>
                  </a:cubicBezTo>
                  <a:cubicBezTo>
                    <a:pt x="4014" y="7457"/>
                    <a:pt x="4300" y="7403"/>
                    <a:pt x="4572" y="7295"/>
                  </a:cubicBezTo>
                  <a:close/>
                  <a:moveTo>
                    <a:pt x="3730" y="0"/>
                  </a:moveTo>
                  <a:cubicBezTo>
                    <a:pt x="2936" y="0"/>
                    <a:pt x="2286" y="553"/>
                    <a:pt x="2286" y="1232"/>
                  </a:cubicBezTo>
                  <a:cubicBezTo>
                    <a:pt x="2286" y="1294"/>
                    <a:pt x="2291" y="1352"/>
                    <a:pt x="2301" y="1415"/>
                  </a:cubicBezTo>
                  <a:cubicBezTo>
                    <a:pt x="698" y="2319"/>
                    <a:pt x="337" y="4470"/>
                    <a:pt x="1555" y="5851"/>
                  </a:cubicBezTo>
                  <a:cubicBezTo>
                    <a:pt x="1714" y="6361"/>
                    <a:pt x="2046" y="6799"/>
                    <a:pt x="2493" y="7093"/>
                  </a:cubicBezTo>
                  <a:lnTo>
                    <a:pt x="2493" y="7766"/>
                  </a:lnTo>
                  <a:cubicBezTo>
                    <a:pt x="2493" y="7853"/>
                    <a:pt x="2445" y="7930"/>
                    <a:pt x="2363" y="7968"/>
                  </a:cubicBezTo>
                  <a:lnTo>
                    <a:pt x="612" y="8738"/>
                  </a:lnTo>
                  <a:cubicBezTo>
                    <a:pt x="241" y="8907"/>
                    <a:pt x="1" y="9272"/>
                    <a:pt x="1" y="9681"/>
                  </a:cubicBezTo>
                  <a:lnTo>
                    <a:pt x="1" y="11009"/>
                  </a:lnTo>
                  <a:cubicBezTo>
                    <a:pt x="1" y="11139"/>
                    <a:pt x="98" y="11204"/>
                    <a:pt x="195" y="11204"/>
                  </a:cubicBezTo>
                  <a:cubicBezTo>
                    <a:pt x="293" y="11204"/>
                    <a:pt x="390" y="11139"/>
                    <a:pt x="390" y="11009"/>
                  </a:cubicBezTo>
                  <a:lnTo>
                    <a:pt x="390" y="9681"/>
                  </a:lnTo>
                  <a:cubicBezTo>
                    <a:pt x="390" y="9426"/>
                    <a:pt x="540" y="9200"/>
                    <a:pt x="766" y="9094"/>
                  </a:cubicBezTo>
                  <a:lnTo>
                    <a:pt x="1882" y="8603"/>
                  </a:lnTo>
                  <a:cubicBezTo>
                    <a:pt x="2228" y="9306"/>
                    <a:pt x="2945" y="9749"/>
                    <a:pt x="3730" y="9749"/>
                  </a:cubicBezTo>
                  <a:cubicBezTo>
                    <a:pt x="4509" y="9749"/>
                    <a:pt x="5226" y="9306"/>
                    <a:pt x="5577" y="8603"/>
                  </a:cubicBezTo>
                  <a:lnTo>
                    <a:pt x="6689" y="9094"/>
                  </a:lnTo>
                  <a:cubicBezTo>
                    <a:pt x="6920" y="9195"/>
                    <a:pt x="7069" y="9426"/>
                    <a:pt x="7069" y="9676"/>
                  </a:cubicBezTo>
                  <a:lnTo>
                    <a:pt x="7069" y="11009"/>
                  </a:lnTo>
                  <a:cubicBezTo>
                    <a:pt x="7069" y="11139"/>
                    <a:pt x="7166" y="11204"/>
                    <a:pt x="7264" y="11204"/>
                  </a:cubicBezTo>
                  <a:cubicBezTo>
                    <a:pt x="7361" y="11204"/>
                    <a:pt x="7459" y="11139"/>
                    <a:pt x="7459" y="11009"/>
                  </a:cubicBezTo>
                  <a:lnTo>
                    <a:pt x="7459" y="9676"/>
                  </a:lnTo>
                  <a:cubicBezTo>
                    <a:pt x="7459" y="9272"/>
                    <a:pt x="7218" y="8902"/>
                    <a:pt x="6848" y="8738"/>
                  </a:cubicBezTo>
                  <a:lnTo>
                    <a:pt x="5096" y="7963"/>
                  </a:lnTo>
                  <a:cubicBezTo>
                    <a:pt x="5014" y="7930"/>
                    <a:pt x="4966" y="7848"/>
                    <a:pt x="4966" y="7761"/>
                  </a:cubicBezTo>
                  <a:lnTo>
                    <a:pt x="4966" y="7093"/>
                  </a:lnTo>
                  <a:cubicBezTo>
                    <a:pt x="5414" y="6799"/>
                    <a:pt x="5746" y="6361"/>
                    <a:pt x="5905" y="5851"/>
                  </a:cubicBezTo>
                  <a:cubicBezTo>
                    <a:pt x="7122" y="4470"/>
                    <a:pt x="6761" y="2319"/>
                    <a:pt x="5159" y="1415"/>
                  </a:cubicBezTo>
                  <a:cubicBezTo>
                    <a:pt x="5168" y="1352"/>
                    <a:pt x="5173" y="1294"/>
                    <a:pt x="5173" y="1232"/>
                  </a:cubicBezTo>
                  <a:cubicBezTo>
                    <a:pt x="5173" y="553"/>
                    <a:pt x="4528" y="0"/>
                    <a:pt x="3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74"/>
            <p:cNvSpPr/>
            <p:nvPr/>
          </p:nvSpPr>
          <p:spPr>
            <a:xfrm>
              <a:off x="4927589" y="1823338"/>
              <a:ext cx="10255" cy="32024"/>
            </a:xfrm>
            <a:custGeom>
              <a:rect b="b" l="l" r="r" t="t"/>
              <a:pathLst>
                <a:path extrusionOk="0" h="1221" w="391">
                  <a:moveTo>
                    <a:pt x="193" y="1"/>
                  </a:moveTo>
                  <a:cubicBezTo>
                    <a:pt x="87" y="1"/>
                    <a:pt x="1" y="87"/>
                    <a:pt x="1" y="193"/>
                  </a:cubicBezTo>
                  <a:lnTo>
                    <a:pt x="1" y="1025"/>
                  </a:lnTo>
                  <a:cubicBezTo>
                    <a:pt x="1" y="1155"/>
                    <a:pt x="98" y="1220"/>
                    <a:pt x="195" y="1220"/>
                  </a:cubicBezTo>
                  <a:cubicBezTo>
                    <a:pt x="293" y="1220"/>
                    <a:pt x="390" y="1155"/>
                    <a:pt x="390" y="1025"/>
                  </a:cubicBezTo>
                  <a:lnTo>
                    <a:pt x="390" y="193"/>
                  </a:lnTo>
                  <a:cubicBezTo>
                    <a:pt x="390" y="87"/>
                    <a:pt x="29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74"/>
            <p:cNvSpPr/>
            <p:nvPr/>
          </p:nvSpPr>
          <p:spPr>
            <a:xfrm>
              <a:off x="5036616" y="1823338"/>
              <a:ext cx="10255" cy="32024"/>
            </a:xfrm>
            <a:custGeom>
              <a:rect b="b" l="l" r="r" t="t"/>
              <a:pathLst>
                <a:path extrusionOk="0" h="1221" w="391">
                  <a:moveTo>
                    <a:pt x="193" y="1"/>
                  </a:moveTo>
                  <a:cubicBezTo>
                    <a:pt x="87" y="1"/>
                    <a:pt x="1" y="87"/>
                    <a:pt x="1" y="193"/>
                  </a:cubicBezTo>
                  <a:lnTo>
                    <a:pt x="1" y="1025"/>
                  </a:lnTo>
                  <a:cubicBezTo>
                    <a:pt x="1" y="1155"/>
                    <a:pt x="98" y="1220"/>
                    <a:pt x="196" y="1220"/>
                  </a:cubicBezTo>
                  <a:cubicBezTo>
                    <a:pt x="293" y="1220"/>
                    <a:pt x="391" y="1155"/>
                    <a:pt x="391" y="1025"/>
                  </a:cubicBezTo>
                  <a:lnTo>
                    <a:pt x="391" y="193"/>
                  </a:lnTo>
                  <a:cubicBezTo>
                    <a:pt x="391" y="87"/>
                    <a:pt x="304"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74"/>
            <p:cNvSpPr/>
            <p:nvPr/>
          </p:nvSpPr>
          <p:spPr>
            <a:xfrm>
              <a:off x="5074751" y="1561614"/>
              <a:ext cx="162925" cy="169771"/>
            </a:xfrm>
            <a:custGeom>
              <a:rect b="b" l="l" r="r" t="t"/>
              <a:pathLst>
                <a:path extrusionOk="0" h="6473" w="6212">
                  <a:moveTo>
                    <a:pt x="818" y="0"/>
                  </a:moveTo>
                  <a:cubicBezTo>
                    <a:pt x="366" y="0"/>
                    <a:pt x="0" y="366"/>
                    <a:pt x="0" y="818"/>
                  </a:cubicBezTo>
                  <a:lnTo>
                    <a:pt x="0" y="4143"/>
                  </a:lnTo>
                  <a:cubicBezTo>
                    <a:pt x="0" y="4595"/>
                    <a:pt x="366" y="4961"/>
                    <a:pt x="818" y="4961"/>
                  </a:cubicBezTo>
                  <a:lnTo>
                    <a:pt x="1193" y="4961"/>
                  </a:lnTo>
                  <a:lnTo>
                    <a:pt x="909" y="6106"/>
                  </a:lnTo>
                  <a:cubicBezTo>
                    <a:pt x="862" y="6307"/>
                    <a:pt x="1023" y="6472"/>
                    <a:pt x="1202" y="6472"/>
                  </a:cubicBezTo>
                  <a:cubicBezTo>
                    <a:pt x="1259" y="6472"/>
                    <a:pt x="1317" y="6456"/>
                    <a:pt x="1371" y="6419"/>
                  </a:cubicBezTo>
                  <a:lnTo>
                    <a:pt x="3378" y="4961"/>
                  </a:lnTo>
                  <a:lnTo>
                    <a:pt x="5394" y="4961"/>
                  </a:lnTo>
                  <a:cubicBezTo>
                    <a:pt x="5846" y="4961"/>
                    <a:pt x="6212" y="4595"/>
                    <a:pt x="6212" y="4143"/>
                  </a:cubicBezTo>
                  <a:lnTo>
                    <a:pt x="6212" y="818"/>
                  </a:lnTo>
                  <a:cubicBezTo>
                    <a:pt x="6212" y="366"/>
                    <a:pt x="5846" y="0"/>
                    <a:pt x="5394" y="0"/>
                  </a:cubicBezTo>
                  <a:cubicBezTo>
                    <a:pt x="5134" y="0"/>
                    <a:pt x="5134" y="390"/>
                    <a:pt x="5394" y="390"/>
                  </a:cubicBezTo>
                  <a:cubicBezTo>
                    <a:pt x="5630" y="390"/>
                    <a:pt x="5822" y="582"/>
                    <a:pt x="5822" y="818"/>
                  </a:cubicBezTo>
                  <a:lnTo>
                    <a:pt x="5822" y="4143"/>
                  </a:lnTo>
                  <a:cubicBezTo>
                    <a:pt x="5822" y="4384"/>
                    <a:pt x="5630" y="4576"/>
                    <a:pt x="5394" y="4576"/>
                  </a:cubicBezTo>
                  <a:lnTo>
                    <a:pt x="3315" y="4576"/>
                  </a:lnTo>
                  <a:cubicBezTo>
                    <a:pt x="3272" y="4576"/>
                    <a:pt x="3234" y="4586"/>
                    <a:pt x="3200" y="4610"/>
                  </a:cubicBezTo>
                  <a:lnTo>
                    <a:pt x="1347" y="5962"/>
                  </a:lnTo>
                  <a:lnTo>
                    <a:pt x="1631" y="4817"/>
                  </a:lnTo>
                  <a:cubicBezTo>
                    <a:pt x="1660" y="4696"/>
                    <a:pt x="1569" y="4576"/>
                    <a:pt x="1444" y="4576"/>
                  </a:cubicBezTo>
                  <a:lnTo>
                    <a:pt x="818" y="4576"/>
                  </a:lnTo>
                  <a:cubicBezTo>
                    <a:pt x="582" y="4576"/>
                    <a:pt x="390" y="4384"/>
                    <a:pt x="390" y="4148"/>
                  </a:cubicBezTo>
                  <a:lnTo>
                    <a:pt x="390" y="818"/>
                  </a:lnTo>
                  <a:cubicBezTo>
                    <a:pt x="390" y="577"/>
                    <a:pt x="582" y="390"/>
                    <a:pt x="818" y="390"/>
                  </a:cubicBezTo>
                  <a:cubicBezTo>
                    <a:pt x="1078" y="390"/>
                    <a:pt x="1078" y="0"/>
                    <a:pt x="8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5" name="Google Shape;20165;p74"/>
          <p:cNvGrpSpPr/>
          <p:nvPr/>
        </p:nvGrpSpPr>
        <p:grpSpPr>
          <a:xfrm>
            <a:off x="5393651" y="1498668"/>
            <a:ext cx="263403" cy="366713"/>
            <a:chOff x="5393651" y="1498668"/>
            <a:chExt cx="263403" cy="366713"/>
          </a:xfrm>
        </p:grpSpPr>
        <p:sp>
          <p:nvSpPr>
            <p:cNvPr id="20166" name="Google Shape;20166;p74"/>
            <p:cNvSpPr/>
            <p:nvPr/>
          </p:nvSpPr>
          <p:spPr>
            <a:xfrm>
              <a:off x="5399080" y="1527020"/>
              <a:ext cx="252676" cy="333063"/>
            </a:xfrm>
            <a:custGeom>
              <a:rect b="b" l="l" r="r" t="t"/>
              <a:pathLst>
                <a:path extrusionOk="0" h="12699" w="9634">
                  <a:moveTo>
                    <a:pt x="655" y="1"/>
                  </a:moveTo>
                  <a:cubicBezTo>
                    <a:pt x="294" y="1"/>
                    <a:pt x="0" y="294"/>
                    <a:pt x="0" y="655"/>
                  </a:cubicBezTo>
                  <a:lnTo>
                    <a:pt x="0" y="12040"/>
                  </a:lnTo>
                  <a:cubicBezTo>
                    <a:pt x="0" y="12400"/>
                    <a:pt x="294" y="12699"/>
                    <a:pt x="655" y="12699"/>
                  </a:cubicBezTo>
                  <a:lnTo>
                    <a:pt x="8974" y="12699"/>
                  </a:lnTo>
                  <a:cubicBezTo>
                    <a:pt x="9335" y="12699"/>
                    <a:pt x="9633" y="12400"/>
                    <a:pt x="9633" y="12040"/>
                  </a:cubicBezTo>
                  <a:lnTo>
                    <a:pt x="9633" y="655"/>
                  </a:lnTo>
                  <a:cubicBezTo>
                    <a:pt x="9628" y="294"/>
                    <a:pt x="9335" y="1"/>
                    <a:pt x="8974"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74"/>
            <p:cNvSpPr/>
            <p:nvPr/>
          </p:nvSpPr>
          <p:spPr>
            <a:xfrm>
              <a:off x="5422029" y="1549995"/>
              <a:ext cx="206751" cy="275651"/>
            </a:xfrm>
            <a:custGeom>
              <a:rect b="b" l="l" r="r" t="t"/>
              <a:pathLst>
                <a:path extrusionOk="0" h="10510" w="7883">
                  <a:moveTo>
                    <a:pt x="1" y="0"/>
                  </a:moveTo>
                  <a:lnTo>
                    <a:pt x="1" y="10509"/>
                  </a:lnTo>
                  <a:lnTo>
                    <a:pt x="7883" y="10509"/>
                  </a:lnTo>
                  <a:lnTo>
                    <a:pt x="788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74"/>
            <p:cNvSpPr/>
            <p:nvPr/>
          </p:nvSpPr>
          <p:spPr>
            <a:xfrm>
              <a:off x="5473645" y="1503992"/>
              <a:ext cx="103520" cy="46029"/>
            </a:xfrm>
            <a:custGeom>
              <a:rect b="b" l="l" r="r" t="t"/>
              <a:pathLst>
                <a:path extrusionOk="0" h="1755" w="3947">
                  <a:moveTo>
                    <a:pt x="1972" y="1"/>
                  </a:moveTo>
                  <a:cubicBezTo>
                    <a:pt x="1678" y="1"/>
                    <a:pt x="1384" y="147"/>
                    <a:pt x="1218" y="441"/>
                  </a:cubicBezTo>
                  <a:lnTo>
                    <a:pt x="439" y="441"/>
                  </a:lnTo>
                  <a:cubicBezTo>
                    <a:pt x="198" y="441"/>
                    <a:pt x="1" y="633"/>
                    <a:pt x="1" y="879"/>
                  </a:cubicBezTo>
                  <a:lnTo>
                    <a:pt x="1" y="1754"/>
                  </a:lnTo>
                  <a:lnTo>
                    <a:pt x="3942" y="1754"/>
                  </a:lnTo>
                  <a:lnTo>
                    <a:pt x="3942" y="879"/>
                  </a:lnTo>
                  <a:cubicBezTo>
                    <a:pt x="3947" y="638"/>
                    <a:pt x="3749" y="441"/>
                    <a:pt x="3504" y="441"/>
                  </a:cubicBezTo>
                  <a:lnTo>
                    <a:pt x="2729" y="441"/>
                  </a:lnTo>
                  <a:cubicBezTo>
                    <a:pt x="2561" y="147"/>
                    <a:pt x="2266" y="1"/>
                    <a:pt x="197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9" name="Google Shape;20169;p74"/>
            <p:cNvSpPr/>
            <p:nvPr/>
          </p:nvSpPr>
          <p:spPr>
            <a:xfrm>
              <a:off x="5453581" y="1661934"/>
              <a:ext cx="28798" cy="28667"/>
            </a:xfrm>
            <a:custGeom>
              <a:rect b="b" l="l" r="r" t="t"/>
              <a:pathLst>
                <a:path extrusionOk="0" h="1093" w="1098">
                  <a:moveTo>
                    <a:pt x="549" y="0"/>
                  </a:moveTo>
                  <a:cubicBezTo>
                    <a:pt x="246" y="0"/>
                    <a:pt x="1" y="246"/>
                    <a:pt x="1" y="544"/>
                  </a:cubicBezTo>
                  <a:cubicBezTo>
                    <a:pt x="1" y="847"/>
                    <a:pt x="246" y="1093"/>
                    <a:pt x="549" y="1093"/>
                  </a:cubicBezTo>
                  <a:cubicBezTo>
                    <a:pt x="853" y="1093"/>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0" name="Google Shape;20170;p74"/>
            <p:cNvSpPr/>
            <p:nvPr/>
          </p:nvSpPr>
          <p:spPr>
            <a:xfrm>
              <a:off x="5453581" y="1713550"/>
              <a:ext cx="28798" cy="28798"/>
            </a:xfrm>
            <a:custGeom>
              <a:rect b="b" l="l" r="r" t="t"/>
              <a:pathLst>
                <a:path extrusionOk="0" h="1098" w="1098">
                  <a:moveTo>
                    <a:pt x="549" y="0"/>
                  </a:moveTo>
                  <a:cubicBezTo>
                    <a:pt x="246" y="0"/>
                    <a:pt x="1" y="246"/>
                    <a:pt x="1" y="549"/>
                  </a:cubicBezTo>
                  <a:cubicBezTo>
                    <a:pt x="1" y="852"/>
                    <a:pt x="246" y="1097"/>
                    <a:pt x="549" y="1097"/>
                  </a:cubicBezTo>
                  <a:cubicBezTo>
                    <a:pt x="853" y="1097"/>
                    <a:pt x="1098" y="852"/>
                    <a:pt x="1098" y="549"/>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74"/>
            <p:cNvSpPr/>
            <p:nvPr/>
          </p:nvSpPr>
          <p:spPr>
            <a:xfrm>
              <a:off x="5453581" y="1765297"/>
              <a:ext cx="28798" cy="28667"/>
            </a:xfrm>
            <a:custGeom>
              <a:rect b="b" l="l" r="r" t="t"/>
              <a:pathLst>
                <a:path extrusionOk="0" h="1093" w="1098">
                  <a:moveTo>
                    <a:pt x="549" y="0"/>
                  </a:moveTo>
                  <a:cubicBezTo>
                    <a:pt x="246" y="0"/>
                    <a:pt x="1" y="246"/>
                    <a:pt x="1" y="544"/>
                  </a:cubicBezTo>
                  <a:cubicBezTo>
                    <a:pt x="1" y="847"/>
                    <a:pt x="246" y="1092"/>
                    <a:pt x="549" y="1092"/>
                  </a:cubicBezTo>
                  <a:cubicBezTo>
                    <a:pt x="853" y="1092"/>
                    <a:pt x="1098" y="847"/>
                    <a:pt x="1098" y="544"/>
                  </a:cubicBezTo>
                  <a:cubicBezTo>
                    <a:pt x="1098" y="246"/>
                    <a:pt x="853" y="0"/>
                    <a:pt x="54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74"/>
            <p:cNvSpPr/>
            <p:nvPr/>
          </p:nvSpPr>
          <p:spPr>
            <a:xfrm>
              <a:off x="5450827" y="1572971"/>
              <a:ext cx="34463" cy="34463"/>
            </a:xfrm>
            <a:custGeom>
              <a:rect b="b" l="l" r="r" t="t"/>
              <a:pathLst>
                <a:path extrusionOk="0" h="1314" w="1314">
                  <a:moveTo>
                    <a:pt x="217" y="0"/>
                  </a:moveTo>
                  <a:cubicBezTo>
                    <a:pt x="96" y="0"/>
                    <a:pt x="0" y="96"/>
                    <a:pt x="0" y="217"/>
                  </a:cubicBezTo>
                  <a:lnTo>
                    <a:pt x="0" y="1092"/>
                  </a:lnTo>
                  <a:cubicBezTo>
                    <a:pt x="0" y="1213"/>
                    <a:pt x="96" y="1314"/>
                    <a:pt x="217" y="1314"/>
                  </a:cubicBezTo>
                  <a:lnTo>
                    <a:pt x="1092" y="1314"/>
                  </a:lnTo>
                  <a:cubicBezTo>
                    <a:pt x="1213" y="1314"/>
                    <a:pt x="1314" y="1213"/>
                    <a:pt x="1314" y="1092"/>
                  </a:cubicBezTo>
                  <a:lnTo>
                    <a:pt x="1314" y="217"/>
                  </a:lnTo>
                  <a:cubicBezTo>
                    <a:pt x="1314" y="96"/>
                    <a:pt x="1213" y="0"/>
                    <a:pt x="109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74"/>
            <p:cNvSpPr/>
            <p:nvPr/>
          </p:nvSpPr>
          <p:spPr>
            <a:xfrm>
              <a:off x="5393651" y="1498668"/>
              <a:ext cx="263403" cy="366713"/>
            </a:xfrm>
            <a:custGeom>
              <a:rect b="b" l="l" r="r" t="t"/>
              <a:pathLst>
                <a:path extrusionOk="0" h="13982" w="10043">
                  <a:moveTo>
                    <a:pt x="5022" y="406"/>
                  </a:moveTo>
                  <a:cubicBezTo>
                    <a:pt x="5248" y="406"/>
                    <a:pt x="5474" y="519"/>
                    <a:pt x="5601" y="745"/>
                  </a:cubicBezTo>
                  <a:cubicBezTo>
                    <a:pt x="5635" y="807"/>
                    <a:pt x="5702" y="846"/>
                    <a:pt x="5779" y="846"/>
                  </a:cubicBezTo>
                  <a:lnTo>
                    <a:pt x="6554" y="846"/>
                  </a:lnTo>
                  <a:cubicBezTo>
                    <a:pt x="6684" y="846"/>
                    <a:pt x="6790" y="952"/>
                    <a:pt x="6790" y="1082"/>
                  </a:cubicBezTo>
                  <a:lnTo>
                    <a:pt x="6790" y="1750"/>
                  </a:lnTo>
                  <a:lnTo>
                    <a:pt x="3258" y="1750"/>
                  </a:lnTo>
                  <a:lnTo>
                    <a:pt x="3258" y="1082"/>
                  </a:lnTo>
                  <a:cubicBezTo>
                    <a:pt x="3258" y="952"/>
                    <a:pt x="3359" y="846"/>
                    <a:pt x="3489" y="846"/>
                  </a:cubicBezTo>
                  <a:lnTo>
                    <a:pt x="4268" y="846"/>
                  </a:lnTo>
                  <a:cubicBezTo>
                    <a:pt x="4340" y="846"/>
                    <a:pt x="4408" y="807"/>
                    <a:pt x="4446" y="745"/>
                  </a:cubicBezTo>
                  <a:cubicBezTo>
                    <a:pt x="4571" y="519"/>
                    <a:pt x="4796" y="406"/>
                    <a:pt x="5022" y="406"/>
                  </a:cubicBezTo>
                  <a:close/>
                  <a:moveTo>
                    <a:pt x="9186" y="1284"/>
                  </a:moveTo>
                  <a:cubicBezTo>
                    <a:pt x="9431" y="1284"/>
                    <a:pt x="9633" y="1486"/>
                    <a:pt x="9638" y="1736"/>
                  </a:cubicBezTo>
                  <a:lnTo>
                    <a:pt x="9633" y="13121"/>
                  </a:lnTo>
                  <a:cubicBezTo>
                    <a:pt x="9633" y="13371"/>
                    <a:pt x="9431" y="13573"/>
                    <a:pt x="9181" y="13573"/>
                  </a:cubicBezTo>
                  <a:lnTo>
                    <a:pt x="862" y="13573"/>
                  </a:lnTo>
                  <a:cubicBezTo>
                    <a:pt x="616" y="13573"/>
                    <a:pt x="414" y="13371"/>
                    <a:pt x="409" y="13121"/>
                  </a:cubicBezTo>
                  <a:lnTo>
                    <a:pt x="409" y="1736"/>
                  </a:lnTo>
                  <a:cubicBezTo>
                    <a:pt x="414" y="1486"/>
                    <a:pt x="616" y="1284"/>
                    <a:pt x="862" y="1284"/>
                  </a:cubicBezTo>
                  <a:lnTo>
                    <a:pt x="2849" y="1284"/>
                  </a:lnTo>
                  <a:lnTo>
                    <a:pt x="2849" y="1957"/>
                  </a:lnTo>
                  <a:cubicBezTo>
                    <a:pt x="2849" y="2068"/>
                    <a:pt x="2940" y="2159"/>
                    <a:pt x="3051" y="2159"/>
                  </a:cubicBezTo>
                  <a:lnTo>
                    <a:pt x="6992" y="2159"/>
                  </a:lnTo>
                  <a:cubicBezTo>
                    <a:pt x="7107" y="2159"/>
                    <a:pt x="7199" y="2068"/>
                    <a:pt x="7199" y="1957"/>
                  </a:cubicBezTo>
                  <a:lnTo>
                    <a:pt x="7199" y="1284"/>
                  </a:lnTo>
                  <a:close/>
                  <a:moveTo>
                    <a:pt x="5021" y="0"/>
                  </a:moveTo>
                  <a:cubicBezTo>
                    <a:pt x="4697" y="0"/>
                    <a:pt x="4372" y="146"/>
                    <a:pt x="4158" y="437"/>
                  </a:cubicBezTo>
                  <a:lnTo>
                    <a:pt x="3489" y="437"/>
                  </a:lnTo>
                  <a:cubicBezTo>
                    <a:pt x="3215" y="437"/>
                    <a:pt x="2969" y="615"/>
                    <a:pt x="2883" y="875"/>
                  </a:cubicBezTo>
                  <a:lnTo>
                    <a:pt x="862" y="875"/>
                  </a:lnTo>
                  <a:cubicBezTo>
                    <a:pt x="385" y="875"/>
                    <a:pt x="0" y="1260"/>
                    <a:pt x="0" y="1736"/>
                  </a:cubicBezTo>
                  <a:lnTo>
                    <a:pt x="0" y="13121"/>
                  </a:lnTo>
                  <a:cubicBezTo>
                    <a:pt x="0" y="13597"/>
                    <a:pt x="385" y="13982"/>
                    <a:pt x="862" y="13982"/>
                  </a:cubicBezTo>
                  <a:lnTo>
                    <a:pt x="9181" y="13982"/>
                  </a:lnTo>
                  <a:cubicBezTo>
                    <a:pt x="9657" y="13982"/>
                    <a:pt x="10042" y="13597"/>
                    <a:pt x="10042" y="13121"/>
                  </a:cubicBezTo>
                  <a:lnTo>
                    <a:pt x="10042" y="1736"/>
                  </a:lnTo>
                  <a:cubicBezTo>
                    <a:pt x="10042" y="1260"/>
                    <a:pt x="9657" y="875"/>
                    <a:pt x="9181" y="875"/>
                  </a:cubicBezTo>
                  <a:lnTo>
                    <a:pt x="7165" y="875"/>
                  </a:lnTo>
                  <a:cubicBezTo>
                    <a:pt x="7078" y="615"/>
                    <a:pt x="6833" y="437"/>
                    <a:pt x="6554" y="437"/>
                  </a:cubicBezTo>
                  <a:lnTo>
                    <a:pt x="5885" y="437"/>
                  </a:lnTo>
                  <a:cubicBezTo>
                    <a:pt x="5671" y="146"/>
                    <a:pt x="5346" y="0"/>
                    <a:pt x="5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74"/>
            <p:cNvSpPr/>
            <p:nvPr/>
          </p:nvSpPr>
          <p:spPr>
            <a:xfrm>
              <a:off x="5518573" y="1521591"/>
              <a:ext cx="14294" cy="10780"/>
            </a:xfrm>
            <a:custGeom>
              <a:rect b="b" l="l" r="r" t="t"/>
              <a:pathLst>
                <a:path extrusionOk="0" h="411" w="545">
                  <a:moveTo>
                    <a:pt x="275" y="0"/>
                  </a:moveTo>
                  <a:cubicBezTo>
                    <a:pt x="270" y="0"/>
                    <a:pt x="265" y="1"/>
                    <a:pt x="261" y="1"/>
                  </a:cubicBezTo>
                  <a:cubicBezTo>
                    <a:pt x="1" y="15"/>
                    <a:pt x="1" y="395"/>
                    <a:pt x="261" y="410"/>
                  </a:cubicBezTo>
                  <a:cubicBezTo>
                    <a:pt x="265" y="410"/>
                    <a:pt x="270" y="410"/>
                    <a:pt x="275" y="410"/>
                  </a:cubicBezTo>
                  <a:cubicBezTo>
                    <a:pt x="545" y="410"/>
                    <a:pt x="545" y="0"/>
                    <a:pt x="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74"/>
            <p:cNvSpPr/>
            <p:nvPr/>
          </p:nvSpPr>
          <p:spPr>
            <a:xfrm>
              <a:off x="5416627" y="1544566"/>
              <a:ext cx="217452" cy="286378"/>
            </a:xfrm>
            <a:custGeom>
              <a:rect b="b" l="l" r="r" t="t"/>
              <a:pathLst>
                <a:path extrusionOk="0" h="10919" w="8291">
                  <a:moveTo>
                    <a:pt x="1313" y="0"/>
                  </a:moveTo>
                  <a:cubicBezTo>
                    <a:pt x="1308" y="0"/>
                    <a:pt x="1304" y="0"/>
                    <a:pt x="1299" y="0"/>
                  </a:cubicBezTo>
                  <a:lnTo>
                    <a:pt x="207" y="0"/>
                  </a:lnTo>
                  <a:cubicBezTo>
                    <a:pt x="91" y="0"/>
                    <a:pt x="0" y="92"/>
                    <a:pt x="0" y="207"/>
                  </a:cubicBezTo>
                  <a:lnTo>
                    <a:pt x="0" y="10716"/>
                  </a:lnTo>
                  <a:cubicBezTo>
                    <a:pt x="0" y="10827"/>
                    <a:pt x="91" y="10918"/>
                    <a:pt x="207" y="10918"/>
                  </a:cubicBezTo>
                  <a:lnTo>
                    <a:pt x="8084" y="10918"/>
                  </a:lnTo>
                  <a:cubicBezTo>
                    <a:pt x="8199" y="10918"/>
                    <a:pt x="8291" y="10827"/>
                    <a:pt x="8291" y="10716"/>
                  </a:cubicBezTo>
                  <a:lnTo>
                    <a:pt x="8291" y="207"/>
                  </a:lnTo>
                  <a:cubicBezTo>
                    <a:pt x="8291" y="92"/>
                    <a:pt x="8199" y="0"/>
                    <a:pt x="8089" y="0"/>
                  </a:cubicBezTo>
                  <a:lnTo>
                    <a:pt x="6991" y="0"/>
                  </a:lnTo>
                  <a:cubicBezTo>
                    <a:pt x="6987" y="0"/>
                    <a:pt x="6982" y="0"/>
                    <a:pt x="6978" y="0"/>
                  </a:cubicBezTo>
                  <a:cubicBezTo>
                    <a:pt x="6707" y="0"/>
                    <a:pt x="6707" y="410"/>
                    <a:pt x="6978" y="410"/>
                  </a:cubicBezTo>
                  <a:cubicBezTo>
                    <a:pt x="6982" y="410"/>
                    <a:pt x="6987" y="410"/>
                    <a:pt x="6991" y="409"/>
                  </a:cubicBezTo>
                  <a:lnTo>
                    <a:pt x="7882" y="409"/>
                  </a:lnTo>
                  <a:lnTo>
                    <a:pt x="7882" y="10509"/>
                  </a:lnTo>
                  <a:lnTo>
                    <a:pt x="414" y="10509"/>
                  </a:lnTo>
                  <a:lnTo>
                    <a:pt x="414" y="409"/>
                  </a:lnTo>
                  <a:lnTo>
                    <a:pt x="1299" y="409"/>
                  </a:lnTo>
                  <a:cubicBezTo>
                    <a:pt x="1304" y="410"/>
                    <a:pt x="1308" y="410"/>
                    <a:pt x="1313" y="410"/>
                  </a:cubicBezTo>
                  <a:cubicBezTo>
                    <a:pt x="1583" y="410"/>
                    <a:pt x="1583" y="0"/>
                    <a:pt x="1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74"/>
            <p:cNvSpPr/>
            <p:nvPr/>
          </p:nvSpPr>
          <p:spPr>
            <a:xfrm>
              <a:off x="5445398" y="1659416"/>
              <a:ext cx="39525" cy="33755"/>
            </a:xfrm>
            <a:custGeom>
              <a:rect b="b" l="l" r="r" t="t"/>
              <a:pathLst>
                <a:path extrusionOk="0" h="1287" w="1507">
                  <a:moveTo>
                    <a:pt x="857" y="410"/>
                  </a:moveTo>
                  <a:cubicBezTo>
                    <a:pt x="976" y="410"/>
                    <a:pt x="1092" y="504"/>
                    <a:pt x="1092" y="645"/>
                  </a:cubicBezTo>
                  <a:cubicBezTo>
                    <a:pt x="1092" y="770"/>
                    <a:pt x="991" y="876"/>
                    <a:pt x="861" y="876"/>
                  </a:cubicBezTo>
                  <a:cubicBezTo>
                    <a:pt x="655" y="876"/>
                    <a:pt x="549" y="626"/>
                    <a:pt x="698" y="477"/>
                  </a:cubicBezTo>
                  <a:cubicBezTo>
                    <a:pt x="744" y="430"/>
                    <a:pt x="801" y="410"/>
                    <a:pt x="857" y="410"/>
                  </a:cubicBezTo>
                  <a:close/>
                  <a:moveTo>
                    <a:pt x="861" y="0"/>
                  </a:moveTo>
                  <a:cubicBezTo>
                    <a:pt x="289" y="0"/>
                    <a:pt x="0" y="693"/>
                    <a:pt x="404" y="1097"/>
                  </a:cubicBezTo>
                  <a:cubicBezTo>
                    <a:pt x="537" y="1228"/>
                    <a:pt x="699" y="1287"/>
                    <a:pt x="858" y="1287"/>
                  </a:cubicBezTo>
                  <a:cubicBezTo>
                    <a:pt x="1190" y="1287"/>
                    <a:pt x="1506" y="1032"/>
                    <a:pt x="1506" y="645"/>
                  </a:cubicBezTo>
                  <a:cubicBezTo>
                    <a:pt x="1501" y="289"/>
                    <a:pt x="1217" y="0"/>
                    <a:pt x="8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74"/>
            <p:cNvSpPr/>
            <p:nvPr/>
          </p:nvSpPr>
          <p:spPr>
            <a:xfrm>
              <a:off x="5445398" y="1711137"/>
              <a:ext cx="39525" cy="33755"/>
            </a:xfrm>
            <a:custGeom>
              <a:rect b="b" l="l" r="r" t="t"/>
              <a:pathLst>
                <a:path extrusionOk="0" h="1287" w="1507">
                  <a:moveTo>
                    <a:pt x="859" y="407"/>
                  </a:moveTo>
                  <a:cubicBezTo>
                    <a:pt x="978" y="407"/>
                    <a:pt x="1092" y="501"/>
                    <a:pt x="1092" y="641"/>
                  </a:cubicBezTo>
                  <a:cubicBezTo>
                    <a:pt x="1092" y="771"/>
                    <a:pt x="991" y="872"/>
                    <a:pt x="861" y="877"/>
                  </a:cubicBezTo>
                  <a:cubicBezTo>
                    <a:pt x="655" y="877"/>
                    <a:pt x="549" y="622"/>
                    <a:pt x="698" y="477"/>
                  </a:cubicBezTo>
                  <a:cubicBezTo>
                    <a:pt x="745" y="429"/>
                    <a:pt x="803" y="407"/>
                    <a:pt x="859" y="407"/>
                  </a:cubicBezTo>
                  <a:close/>
                  <a:moveTo>
                    <a:pt x="861" y="1"/>
                  </a:moveTo>
                  <a:cubicBezTo>
                    <a:pt x="289" y="1"/>
                    <a:pt x="0" y="689"/>
                    <a:pt x="404" y="1098"/>
                  </a:cubicBezTo>
                  <a:cubicBezTo>
                    <a:pt x="536" y="1228"/>
                    <a:pt x="697" y="1287"/>
                    <a:pt x="856" y="1287"/>
                  </a:cubicBezTo>
                  <a:cubicBezTo>
                    <a:pt x="1188" y="1287"/>
                    <a:pt x="1506" y="1029"/>
                    <a:pt x="1506" y="641"/>
                  </a:cubicBezTo>
                  <a:cubicBezTo>
                    <a:pt x="1501" y="285"/>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74"/>
            <p:cNvSpPr/>
            <p:nvPr/>
          </p:nvSpPr>
          <p:spPr>
            <a:xfrm>
              <a:off x="5445398" y="1762753"/>
              <a:ext cx="39525" cy="33781"/>
            </a:xfrm>
            <a:custGeom>
              <a:rect b="b" l="l" r="r" t="t"/>
              <a:pathLst>
                <a:path extrusionOk="0" h="1288" w="1507">
                  <a:moveTo>
                    <a:pt x="857" y="411"/>
                  </a:moveTo>
                  <a:cubicBezTo>
                    <a:pt x="976" y="411"/>
                    <a:pt x="1092" y="505"/>
                    <a:pt x="1092" y="646"/>
                  </a:cubicBezTo>
                  <a:cubicBezTo>
                    <a:pt x="1092" y="771"/>
                    <a:pt x="991" y="877"/>
                    <a:pt x="861" y="877"/>
                  </a:cubicBezTo>
                  <a:cubicBezTo>
                    <a:pt x="655" y="877"/>
                    <a:pt x="549" y="626"/>
                    <a:pt x="698" y="477"/>
                  </a:cubicBezTo>
                  <a:cubicBezTo>
                    <a:pt x="744" y="431"/>
                    <a:pt x="801" y="411"/>
                    <a:pt x="857" y="411"/>
                  </a:cubicBezTo>
                  <a:close/>
                  <a:moveTo>
                    <a:pt x="861" y="1"/>
                  </a:moveTo>
                  <a:cubicBezTo>
                    <a:pt x="289" y="1"/>
                    <a:pt x="0" y="694"/>
                    <a:pt x="404" y="1098"/>
                  </a:cubicBezTo>
                  <a:cubicBezTo>
                    <a:pt x="537" y="1229"/>
                    <a:pt x="699" y="1288"/>
                    <a:pt x="858" y="1288"/>
                  </a:cubicBezTo>
                  <a:cubicBezTo>
                    <a:pt x="1190" y="1288"/>
                    <a:pt x="1506" y="1033"/>
                    <a:pt x="1506" y="646"/>
                  </a:cubicBezTo>
                  <a:cubicBezTo>
                    <a:pt x="1501" y="290"/>
                    <a:pt x="1217"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9" name="Google Shape;20179;p74"/>
            <p:cNvSpPr/>
            <p:nvPr/>
          </p:nvSpPr>
          <p:spPr>
            <a:xfrm>
              <a:off x="5494968" y="1659390"/>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0" name="Google Shape;20180;p74"/>
            <p:cNvSpPr/>
            <p:nvPr/>
          </p:nvSpPr>
          <p:spPr>
            <a:xfrm>
              <a:off x="5494968" y="1682366"/>
              <a:ext cx="106825" cy="10780"/>
            </a:xfrm>
            <a:custGeom>
              <a:rect b="b" l="l" r="r" t="t"/>
              <a:pathLst>
                <a:path extrusionOk="0" h="411" w="4073">
                  <a:moveTo>
                    <a:pt x="271" y="1"/>
                  </a:moveTo>
                  <a:cubicBezTo>
                    <a:pt x="1" y="1"/>
                    <a:pt x="1" y="410"/>
                    <a:pt x="271" y="410"/>
                  </a:cubicBezTo>
                  <a:cubicBezTo>
                    <a:pt x="276" y="410"/>
                    <a:pt x="280" y="410"/>
                    <a:pt x="285" y="410"/>
                  </a:cubicBezTo>
                  <a:lnTo>
                    <a:pt x="3788" y="410"/>
                  </a:lnTo>
                  <a:cubicBezTo>
                    <a:pt x="3793" y="410"/>
                    <a:pt x="3797" y="410"/>
                    <a:pt x="3802" y="410"/>
                  </a:cubicBezTo>
                  <a:cubicBezTo>
                    <a:pt x="4072" y="410"/>
                    <a:pt x="4072" y="1"/>
                    <a:pt x="3802" y="1"/>
                  </a:cubicBezTo>
                  <a:cubicBezTo>
                    <a:pt x="3797" y="1"/>
                    <a:pt x="3793" y="1"/>
                    <a:pt x="3788"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74"/>
            <p:cNvSpPr/>
            <p:nvPr/>
          </p:nvSpPr>
          <p:spPr>
            <a:xfrm>
              <a:off x="5494968" y="1711137"/>
              <a:ext cx="66565" cy="10780"/>
            </a:xfrm>
            <a:custGeom>
              <a:rect b="b" l="l" r="r" t="t"/>
              <a:pathLst>
                <a:path extrusionOk="0" h="411" w="2538">
                  <a:moveTo>
                    <a:pt x="267" y="0"/>
                  </a:moveTo>
                  <a:cubicBezTo>
                    <a:pt x="1" y="0"/>
                    <a:pt x="2" y="410"/>
                    <a:pt x="271" y="410"/>
                  </a:cubicBezTo>
                  <a:cubicBezTo>
                    <a:pt x="276" y="410"/>
                    <a:pt x="280" y="410"/>
                    <a:pt x="285" y="410"/>
                  </a:cubicBezTo>
                  <a:lnTo>
                    <a:pt x="2253" y="410"/>
                  </a:lnTo>
                  <a:cubicBezTo>
                    <a:pt x="2258" y="410"/>
                    <a:pt x="2262" y="410"/>
                    <a:pt x="2267" y="410"/>
                  </a:cubicBezTo>
                  <a:cubicBezTo>
                    <a:pt x="2536" y="410"/>
                    <a:pt x="2537" y="0"/>
                    <a:pt x="2271" y="0"/>
                  </a:cubicBezTo>
                  <a:cubicBezTo>
                    <a:pt x="2265" y="0"/>
                    <a:pt x="2259" y="1"/>
                    <a:pt x="2253" y="1"/>
                  </a:cubicBezTo>
                  <a:lnTo>
                    <a:pt x="285" y="1"/>
                  </a:lnTo>
                  <a:cubicBezTo>
                    <a:pt x="279" y="1"/>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74"/>
            <p:cNvSpPr/>
            <p:nvPr/>
          </p:nvSpPr>
          <p:spPr>
            <a:xfrm>
              <a:off x="5494968" y="1734112"/>
              <a:ext cx="106825" cy="10780"/>
            </a:xfrm>
            <a:custGeom>
              <a:rect b="b" l="l" r="r" t="t"/>
              <a:pathLst>
                <a:path extrusionOk="0" h="411" w="4073">
                  <a:moveTo>
                    <a:pt x="267" y="0"/>
                  </a:moveTo>
                  <a:cubicBezTo>
                    <a:pt x="1" y="0"/>
                    <a:pt x="2" y="410"/>
                    <a:pt x="271" y="410"/>
                  </a:cubicBezTo>
                  <a:cubicBezTo>
                    <a:pt x="276" y="410"/>
                    <a:pt x="280" y="410"/>
                    <a:pt x="285" y="410"/>
                  </a:cubicBezTo>
                  <a:lnTo>
                    <a:pt x="3788" y="410"/>
                  </a:lnTo>
                  <a:cubicBezTo>
                    <a:pt x="3793" y="410"/>
                    <a:pt x="3797" y="410"/>
                    <a:pt x="3802" y="410"/>
                  </a:cubicBezTo>
                  <a:cubicBezTo>
                    <a:pt x="4071" y="410"/>
                    <a:pt x="4072" y="0"/>
                    <a:pt x="3806" y="0"/>
                  </a:cubicBezTo>
                  <a:cubicBezTo>
                    <a:pt x="3800" y="0"/>
                    <a:pt x="3794" y="0"/>
                    <a:pt x="3788" y="1"/>
                  </a:cubicBezTo>
                  <a:lnTo>
                    <a:pt x="285" y="1"/>
                  </a:lnTo>
                  <a:cubicBezTo>
                    <a:pt x="279" y="0"/>
                    <a:pt x="27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74"/>
            <p:cNvSpPr/>
            <p:nvPr/>
          </p:nvSpPr>
          <p:spPr>
            <a:xfrm>
              <a:off x="5494968" y="1762753"/>
              <a:ext cx="66565" cy="10780"/>
            </a:xfrm>
            <a:custGeom>
              <a:rect b="b" l="l" r="r" t="t"/>
              <a:pathLst>
                <a:path extrusionOk="0" h="411" w="2538">
                  <a:moveTo>
                    <a:pt x="271" y="1"/>
                  </a:moveTo>
                  <a:cubicBezTo>
                    <a:pt x="1" y="1"/>
                    <a:pt x="1" y="410"/>
                    <a:pt x="271" y="410"/>
                  </a:cubicBezTo>
                  <a:cubicBezTo>
                    <a:pt x="276" y="410"/>
                    <a:pt x="280" y="410"/>
                    <a:pt x="285" y="410"/>
                  </a:cubicBezTo>
                  <a:lnTo>
                    <a:pt x="2253" y="410"/>
                  </a:lnTo>
                  <a:cubicBezTo>
                    <a:pt x="2258" y="410"/>
                    <a:pt x="2262" y="410"/>
                    <a:pt x="2267" y="410"/>
                  </a:cubicBezTo>
                  <a:cubicBezTo>
                    <a:pt x="2537" y="410"/>
                    <a:pt x="2537" y="1"/>
                    <a:pt x="2267" y="1"/>
                  </a:cubicBezTo>
                  <a:cubicBezTo>
                    <a:pt x="2262" y="1"/>
                    <a:pt x="2258" y="1"/>
                    <a:pt x="225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74"/>
            <p:cNvSpPr/>
            <p:nvPr/>
          </p:nvSpPr>
          <p:spPr>
            <a:xfrm>
              <a:off x="5494968" y="1785728"/>
              <a:ext cx="106169" cy="10780"/>
            </a:xfrm>
            <a:custGeom>
              <a:rect b="b" l="l" r="r" t="t"/>
              <a:pathLst>
                <a:path extrusionOk="0" h="411" w="4048">
                  <a:moveTo>
                    <a:pt x="271" y="0"/>
                  </a:moveTo>
                  <a:cubicBezTo>
                    <a:pt x="1" y="0"/>
                    <a:pt x="1" y="410"/>
                    <a:pt x="271" y="410"/>
                  </a:cubicBezTo>
                  <a:cubicBezTo>
                    <a:pt x="276" y="410"/>
                    <a:pt x="280" y="410"/>
                    <a:pt x="285" y="410"/>
                  </a:cubicBezTo>
                  <a:lnTo>
                    <a:pt x="3788" y="410"/>
                  </a:lnTo>
                  <a:cubicBezTo>
                    <a:pt x="4048" y="395"/>
                    <a:pt x="4048" y="15"/>
                    <a:pt x="3788"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74"/>
            <p:cNvSpPr/>
            <p:nvPr/>
          </p:nvSpPr>
          <p:spPr>
            <a:xfrm>
              <a:off x="5494968" y="1573312"/>
              <a:ext cx="106825" cy="10780"/>
            </a:xfrm>
            <a:custGeom>
              <a:rect b="b" l="l" r="r" t="t"/>
              <a:pathLst>
                <a:path extrusionOk="0" h="411" w="4073">
                  <a:moveTo>
                    <a:pt x="267" y="1"/>
                  </a:moveTo>
                  <a:cubicBezTo>
                    <a:pt x="1" y="1"/>
                    <a:pt x="2" y="411"/>
                    <a:pt x="271" y="411"/>
                  </a:cubicBezTo>
                  <a:cubicBezTo>
                    <a:pt x="276" y="411"/>
                    <a:pt x="280" y="411"/>
                    <a:pt x="285" y="411"/>
                  </a:cubicBezTo>
                  <a:lnTo>
                    <a:pt x="3788" y="411"/>
                  </a:lnTo>
                  <a:cubicBezTo>
                    <a:pt x="3793" y="411"/>
                    <a:pt x="3797" y="411"/>
                    <a:pt x="3802" y="411"/>
                  </a:cubicBezTo>
                  <a:cubicBezTo>
                    <a:pt x="4071" y="411"/>
                    <a:pt x="4072" y="1"/>
                    <a:pt x="3806" y="1"/>
                  </a:cubicBezTo>
                  <a:cubicBezTo>
                    <a:pt x="3800" y="1"/>
                    <a:pt x="3794" y="1"/>
                    <a:pt x="3788" y="2"/>
                  </a:cubicBezTo>
                  <a:lnTo>
                    <a:pt x="285" y="2"/>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74"/>
            <p:cNvSpPr/>
            <p:nvPr/>
          </p:nvSpPr>
          <p:spPr>
            <a:xfrm>
              <a:off x="5449044" y="1624954"/>
              <a:ext cx="152749" cy="10753"/>
            </a:xfrm>
            <a:custGeom>
              <a:rect b="b" l="l" r="r" t="t"/>
              <a:pathLst>
                <a:path extrusionOk="0" h="410" w="5824">
                  <a:moveTo>
                    <a:pt x="271" y="0"/>
                  </a:moveTo>
                  <a:cubicBezTo>
                    <a:pt x="0" y="0"/>
                    <a:pt x="0" y="410"/>
                    <a:pt x="271" y="410"/>
                  </a:cubicBezTo>
                  <a:cubicBezTo>
                    <a:pt x="275" y="410"/>
                    <a:pt x="280" y="410"/>
                    <a:pt x="285" y="410"/>
                  </a:cubicBezTo>
                  <a:lnTo>
                    <a:pt x="5539" y="410"/>
                  </a:lnTo>
                  <a:cubicBezTo>
                    <a:pt x="5544" y="410"/>
                    <a:pt x="5548" y="410"/>
                    <a:pt x="5553" y="410"/>
                  </a:cubicBezTo>
                  <a:cubicBezTo>
                    <a:pt x="5823" y="410"/>
                    <a:pt x="5823" y="0"/>
                    <a:pt x="5553" y="0"/>
                  </a:cubicBezTo>
                  <a:cubicBezTo>
                    <a:pt x="5548" y="0"/>
                    <a:pt x="5544" y="0"/>
                    <a:pt x="5539" y="1"/>
                  </a:cubicBezTo>
                  <a:lnTo>
                    <a:pt x="285" y="1"/>
                  </a:lnTo>
                  <a:cubicBezTo>
                    <a:pt x="280" y="0"/>
                    <a:pt x="275"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74"/>
            <p:cNvSpPr/>
            <p:nvPr/>
          </p:nvSpPr>
          <p:spPr>
            <a:xfrm>
              <a:off x="5494968" y="1596287"/>
              <a:ext cx="32102" cy="10780"/>
            </a:xfrm>
            <a:custGeom>
              <a:rect b="b" l="l" r="r" t="t"/>
              <a:pathLst>
                <a:path extrusionOk="0" h="411" w="1224">
                  <a:moveTo>
                    <a:pt x="267" y="1"/>
                  </a:moveTo>
                  <a:cubicBezTo>
                    <a:pt x="1" y="1"/>
                    <a:pt x="2" y="411"/>
                    <a:pt x="271" y="411"/>
                  </a:cubicBezTo>
                  <a:cubicBezTo>
                    <a:pt x="276" y="411"/>
                    <a:pt x="280" y="411"/>
                    <a:pt x="285" y="410"/>
                  </a:cubicBezTo>
                  <a:lnTo>
                    <a:pt x="939" y="410"/>
                  </a:lnTo>
                  <a:cubicBezTo>
                    <a:pt x="944" y="411"/>
                    <a:pt x="949" y="411"/>
                    <a:pt x="953" y="411"/>
                  </a:cubicBezTo>
                  <a:cubicBezTo>
                    <a:pt x="1222" y="411"/>
                    <a:pt x="1224" y="1"/>
                    <a:pt x="957" y="1"/>
                  </a:cubicBezTo>
                  <a:cubicBezTo>
                    <a:pt x="952" y="1"/>
                    <a:pt x="946" y="1"/>
                    <a:pt x="939"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74"/>
            <p:cNvSpPr/>
            <p:nvPr/>
          </p:nvSpPr>
          <p:spPr>
            <a:xfrm>
              <a:off x="5535122" y="1596287"/>
              <a:ext cx="32207" cy="10780"/>
            </a:xfrm>
            <a:custGeom>
              <a:rect b="b" l="l" r="r" t="t"/>
              <a:pathLst>
                <a:path extrusionOk="0" h="411" w="1228">
                  <a:moveTo>
                    <a:pt x="266" y="1"/>
                  </a:moveTo>
                  <a:cubicBezTo>
                    <a:pt x="0" y="1"/>
                    <a:pt x="1" y="411"/>
                    <a:pt x="270" y="411"/>
                  </a:cubicBezTo>
                  <a:cubicBezTo>
                    <a:pt x="275" y="411"/>
                    <a:pt x="280" y="411"/>
                    <a:pt x="284" y="410"/>
                  </a:cubicBezTo>
                  <a:lnTo>
                    <a:pt x="943" y="410"/>
                  </a:lnTo>
                  <a:cubicBezTo>
                    <a:pt x="948" y="411"/>
                    <a:pt x="953" y="411"/>
                    <a:pt x="957" y="411"/>
                  </a:cubicBezTo>
                  <a:cubicBezTo>
                    <a:pt x="1226" y="411"/>
                    <a:pt x="1228" y="1"/>
                    <a:pt x="961" y="1"/>
                  </a:cubicBezTo>
                  <a:cubicBezTo>
                    <a:pt x="956" y="1"/>
                    <a:pt x="950" y="1"/>
                    <a:pt x="943" y="1"/>
                  </a:cubicBezTo>
                  <a:lnTo>
                    <a:pt x="284" y="1"/>
                  </a:lnTo>
                  <a:cubicBezTo>
                    <a:pt x="278" y="1"/>
                    <a:pt x="272"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9" name="Google Shape;20189;p74"/>
            <p:cNvSpPr/>
            <p:nvPr/>
          </p:nvSpPr>
          <p:spPr>
            <a:xfrm>
              <a:off x="5451063" y="1573207"/>
              <a:ext cx="33860" cy="33860"/>
            </a:xfrm>
            <a:custGeom>
              <a:rect b="b" l="l" r="r" t="t"/>
              <a:pathLst>
                <a:path extrusionOk="0" h="1291" w="1291">
                  <a:moveTo>
                    <a:pt x="876" y="415"/>
                  </a:moveTo>
                  <a:lnTo>
                    <a:pt x="876" y="881"/>
                  </a:lnTo>
                  <a:lnTo>
                    <a:pt x="410" y="881"/>
                  </a:lnTo>
                  <a:lnTo>
                    <a:pt x="410" y="415"/>
                  </a:lnTo>
                  <a:close/>
                  <a:moveTo>
                    <a:pt x="208" y="1"/>
                  </a:moveTo>
                  <a:cubicBezTo>
                    <a:pt x="92" y="1"/>
                    <a:pt x="1" y="92"/>
                    <a:pt x="1" y="208"/>
                  </a:cubicBezTo>
                  <a:lnTo>
                    <a:pt x="1" y="1083"/>
                  </a:lnTo>
                  <a:cubicBezTo>
                    <a:pt x="1" y="1199"/>
                    <a:pt x="92" y="1290"/>
                    <a:pt x="208" y="1290"/>
                  </a:cubicBezTo>
                  <a:lnTo>
                    <a:pt x="1083" y="1290"/>
                  </a:lnTo>
                  <a:cubicBezTo>
                    <a:pt x="1199" y="1290"/>
                    <a:pt x="1290" y="1199"/>
                    <a:pt x="1290" y="1083"/>
                  </a:cubicBezTo>
                  <a:lnTo>
                    <a:pt x="1290" y="208"/>
                  </a:lnTo>
                  <a:cubicBezTo>
                    <a:pt x="1290" y="92"/>
                    <a:pt x="1199" y="1"/>
                    <a:pt x="10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90" name="Google Shape;20190;p74"/>
          <p:cNvGrpSpPr/>
          <p:nvPr/>
        </p:nvGrpSpPr>
        <p:grpSpPr>
          <a:xfrm>
            <a:off x="5775393" y="1510628"/>
            <a:ext cx="366634" cy="366634"/>
            <a:chOff x="5775393" y="1510628"/>
            <a:chExt cx="366634" cy="366634"/>
          </a:xfrm>
        </p:grpSpPr>
        <p:sp>
          <p:nvSpPr>
            <p:cNvPr id="20191" name="Google Shape;20191;p74"/>
            <p:cNvSpPr/>
            <p:nvPr/>
          </p:nvSpPr>
          <p:spPr>
            <a:xfrm>
              <a:off x="5918516" y="1624954"/>
              <a:ext cx="28798" cy="63130"/>
            </a:xfrm>
            <a:custGeom>
              <a:rect b="b" l="l" r="r" t="t"/>
              <a:pathLst>
                <a:path extrusionOk="0" h="2407" w="1098">
                  <a:moveTo>
                    <a:pt x="660" y="1"/>
                  </a:moveTo>
                  <a:cubicBezTo>
                    <a:pt x="299" y="1"/>
                    <a:pt x="5" y="294"/>
                    <a:pt x="5" y="660"/>
                  </a:cubicBezTo>
                  <a:lnTo>
                    <a:pt x="5" y="809"/>
                  </a:lnTo>
                  <a:cubicBezTo>
                    <a:pt x="0" y="1001"/>
                    <a:pt x="34" y="1184"/>
                    <a:pt x="92" y="1367"/>
                  </a:cubicBezTo>
                  <a:lnTo>
                    <a:pt x="443" y="2406"/>
                  </a:lnTo>
                  <a:lnTo>
                    <a:pt x="1097" y="2406"/>
                  </a:lnTo>
                  <a:lnTo>
                    <a:pt x="1097"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74"/>
            <p:cNvSpPr/>
            <p:nvPr/>
          </p:nvSpPr>
          <p:spPr>
            <a:xfrm>
              <a:off x="5930004" y="1619288"/>
              <a:ext cx="68926" cy="68926"/>
            </a:xfrm>
            <a:custGeom>
              <a:rect b="b" l="l" r="r" t="t"/>
              <a:pathLst>
                <a:path extrusionOk="0" h="2628" w="2628">
                  <a:moveTo>
                    <a:pt x="659" y="0"/>
                  </a:moveTo>
                  <a:cubicBezTo>
                    <a:pt x="294" y="0"/>
                    <a:pt x="0" y="294"/>
                    <a:pt x="0" y="654"/>
                  </a:cubicBezTo>
                  <a:cubicBezTo>
                    <a:pt x="0" y="895"/>
                    <a:pt x="197" y="1092"/>
                    <a:pt x="438" y="1092"/>
                  </a:cubicBezTo>
                  <a:lnTo>
                    <a:pt x="2190" y="2627"/>
                  </a:lnTo>
                  <a:lnTo>
                    <a:pt x="2579" y="1270"/>
                  </a:lnTo>
                  <a:cubicBezTo>
                    <a:pt x="2613" y="1150"/>
                    <a:pt x="2627" y="1030"/>
                    <a:pt x="2627" y="909"/>
                  </a:cubicBezTo>
                  <a:lnTo>
                    <a:pt x="262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3" name="Google Shape;20193;p74"/>
            <p:cNvSpPr/>
            <p:nvPr/>
          </p:nvSpPr>
          <p:spPr>
            <a:xfrm>
              <a:off x="5941491" y="170534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4" name="Google Shape;20194;p74"/>
            <p:cNvSpPr/>
            <p:nvPr/>
          </p:nvSpPr>
          <p:spPr>
            <a:xfrm>
              <a:off x="5901337" y="1719346"/>
              <a:ext cx="114876" cy="89383"/>
            </a:xfrm>
            <a:custGeom>
              <a:rect b="b" l="l" r="r" t="t"/>
              <a:pathLst>
                <a:path extrusionOk="0" h="3408" w="4380">
                  <a:moveTo>
                    <a:pt x="1536" y="1"/>
                  </a:moveTo>
                  <a:lnTo>
                    <a:pt x="477" y="299"/>
                  </a:lnTo>
                  <a:cubicBezTo>
                    <a:pt x="193" y="381"/>
                    <a:pt x="1" y="636"/>
                    <a:pt x="1" y="929"/>
                  </a:cubicBezTo>
                  <a:lnTo>
                    <a:pt x="1" y="3407"/>
                  </a:lnTo>
                  <a:lnTo>
                    <a:pt x="4380" y="3407"/>
                  </a:lnTo>
                  <a:lnTo>
                    <a:pt x="4380" y="929"/>
                  </a:lnTo>
                  <a:cubicBezTo>
                    <a:pt x="4380" y="636"/>
                    <a:pt x="4187" y="381"/>
                    <a:pt x="3903" y="299"/>
                  </a:cubicBezTo>
                  <a:lnTo>
                    <a:pt x="2849" y="1"/>
                  </a:lnTo>
                  <a:lnTo>
                    <a:pt x="2590" y="309"/>
                  </a:lnTo>
                  <a:cubicBezTo>
                    <a:pt x="2486" y="431"/>
                    <a:pt x="2339" y="493"/>
                    <a:pt x="2192" y="493"/>
                  </a:cubicBezTo>
                  <a:cubicBezTo>
                    <a:pt x="2045" y="493"/>
                    <a:pt x="1897" y="431"/>
                    <a:pt x="1791" y="309"/>
                  </a:cubicBezTo>
                  <a:lnTo>
                    <a:pt x="1536"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5" name="Google Shape;20195;p74"/>
            <p:cNvSpPr/>
            <p:nvPr/>
          </p:nvSpPr>
          <p:spPr>
            <a:xfrm>
              <a:off x="5924312" y="1648034"/>
              <a:ext cx="68926" cy="63130"/>
            </a:xfrm>
            <a:custGeom>
              <a:rect b="b" l="l" r="r" t="t"/>
              <a:pathLst>
                <a:path extrusionOk="0" h="2407" w="2628">
                  <a:moveTo>
                    <a:pt x="826" y="1"/>
                  </a:moveTo>
                  <a:cubicBezTo>
                    <a:pt x="712" y="1"/>
                    <a:pt x="608" y="48"/>
                    <a:pt x="525" y="126"/>
                  </a:cubicBezTo>
                  <a:lnTo>
                    <a:pt x="309"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69"/>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74"/>
            <p:cNvSpPr/>
            <p:nvPr/>
          </p:nvSpPr>
          <p:spPr>
            <a:xfrm>
              <a:off x="5924312" y="1648034"/>
              <a:ext cx="68821" cy="61766"/>
            </a:xfrm>
            <a:custGeom>
              <a:rect b="b" l="l" r="r" t="t"/>
              <a:pathLst>
                <a:path extrusionOk="0" h="2355" w="2624">
                  <a:moveTo>
                    <a:pt x="826" y="1"/>
                  </a:moveTo>
                  <a:cubicBezTo>
                    <a:pt x="712" y="1"/>
                    <a:pt x="608" y="48"/>
                    <a:pt x="525" y="126"/>
                  </a:cubicBezTo>
                  <a:lnTo>
                    <a:pt x="309" y="343"/>
                  </a:lnTo>
                  <a:cubicBezTo>
                    <a:pt x="111" y="540"/>
                    <a:pt x="1" y="809"/>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5"/>
                  </a:cubicBezTo>
                  <a:cubicBezTo>
                    <a:pt x="1564" y="684"/>
                    <a:pt x="2219" y="757"/>
                    <a:pt x="2623" y="949"/>
                  </a:cubicBezTo>
                  <a:cubicBezTo>
                    <a:pt x="2609" y="858"/>
                    <a:pt x="2570" y="569"/>
                    <a:pt x="2503" y="502"/>
                  </a:cubicBezTo>
                  <a:cubicBezTo>
                    <a:pt x="2161" y="169"/>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74"/>
            <p:cNvSpPr/>
            <p:nvPr/>
          </p:nvSpPr>
          <p:spPr>
            <a:xfrm>
              <a:off x="5901337" y="1733876"/>
              <a:ext cx="23002" cy="74853"/>
            </a:xfrm>
            <a:custGeom>
              <a:rect b="b" l="l" r="r" t="t"/>
              <a:pathLst>
                <a:path extrusionOk="0" h="2854" w="877">
                  <a:moveTo>
                    <a:pt x="121" y="0"/>
                  </a:moveTo>
                  <a:cubicBezTo>
                    <a:pt x="44" y="111"/>
                    <a:pt x="1" y="241"/>
                    <a:pt x="1" y="375"/>
                  </a:cubicBezTo>
                  <a:lnTo>
                    <a:pt x="1" y="2853"/>
                  </a:lnTo>
                  <a:lnTo>
                    <a:pt x="877" y="2853"/>
                  </a:lnTo>
                  <a:lnTo>
                    <a:pt x="877" y="1030"/>
                  </a:lnTo>
                  <a:cubicBezTo>
                    <a:pt x="877" y="857"/>
                    <a:pt x="809" y="688"/>
                    <a:pt x="684" y="563"/>
                  </a:cubicBezTo>
                  <a:lnTo>
                    <a:pt x="121"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8" name="Google Shape;20198;p74"/>
            <p:cNvSpPr/>
            <p:nvPr/>
          </p:nvSpPr>
          <p:spPr>
            <a:xfrm>
              <a:off x="5993212" y="1733876"/>
              <a:ext cx="23002" cy="74853"/>
            </a:xfrm>
            <a:custGeom>
              <a:rect b="b" l="l" r="r" t="t"/>
              <a:pathLst>
                <a:path extrusionOk="0" h="2854" w="877">
                  <a:moveTo>
                    <a:pt x="756" y="0"/>
                  </a:moveTo>
                  <a:lnTo>
                    <a:pt x="193" y="563"/>
                  </a:lnTo>
                  <a:cubicBezTo>
                    <a:pt x="68" y="688"/>
                    <a:pt x="1" y="857"/>
                    <a:pt x="1" y="1030"/>
                  </a:cubicBezTo>
                  <a:lnTo>
                    <a:pt x="1" y="2853"/>
                  </a:lnTo>
                  <a:lnTo>
                    <a:pt x="877" y="2853"/>
                  </a:lnTo>
                  <a:lnTo>
                    <a:pt x="877" y="375"/>
                  </a:lnTo>
                  <a:cubicBezTo>
                    <a:pt x="877" y="241"/>
                    <a:pt x="833" y="111"/>
                    <a:pt x="756"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9" name="Google Shape;20199;p74"/>
            <p:cNvSpPr/>
            <p:nvPr/>
          </p:nvSpPr>
          <p:spPr>
            <a:xfrm>
              <a:off x="5780690" y="1515926"/>
              <a:ext cx="356038" cy="356038"/>
            </a:xfrm>
            <a:custGeom>
              <a:rect b="b" l="l" r="r" t="t"/>
              <a:pathLst>
                <a:path extrusionOk="0" h="13575" w="13575">
                  <a:moveTo>
                    <a:pt x="6792" y="2625"/>
                  </a:moveTo>
                  <a:cubicBezTo>
                    <a:pt x="7328" y="2625"/>
                    <a:pt x="7868" y="2728"/>
                    <a:pt x="8383" y="2940"/>
                  </a:cubicBezTo>
                  <a:cubicBezTo>
                    <a:pt x="9937" y="3585"/>
                    <a:pt x="10948" y="5101"/>
                    <a:pt x="10952" y="6785"/>
                  </a:cubicBezTo>
                  <a:cubicBezTo>
                    <a:pt x="10952" y="9080"/>
                    <a:pt x="9085" y="10947"/>
                    <a:pt x="6790" y="10947"/>
                  </a:cubicBezTo>
                  <a:cubicBezTo>
                    <a:pt x="5106" y="10942"/>
                    <a:pt x="3590" y="9932"/>
                    <a:pt x="2946" y="8373"/>
                  </a:cubicBezTo>
                  <a:cubicBezTo>
                    <a:pt x="2306" y="6818"/>
                    <a:pt x="2662" y="5033"/>
                    <a:pt x="3850" y="3845"/>
                  </a:cubicBezTo>
                  <a:cubicBezTo>
                    <a:pt x="4645" y="3047"/>
                    <a:pt x="5710" y="2625"/>
                    <a:pt x="6792" y="2625"/>
                  </a:cubicBezTo>
                  <a:close/>
                  <a:moveTo>
                    <a:pt x="5906" y="0"/>
                  </a:moveTo>
                  <a:cubicBezTo>
                    <a:pt x="5785" y="0"/>
                    <a:pt x="5693" y="99"/>
                    <a:pt x="5693" y="217"/>
                  </a:cubicBezTo>
                  <a:lnTo>
                    <a:pt x="5693" y="799"/>
                  </a:lnTo>
                  <a:cubicBezTo>
                    <a:pt x="5693" y="900"/>
                    <a:pt x="5621" y="991"/>
                    <a:pt x="5520" y="1011"/>
                  </a:cubicBezTo>
                  <a:cubicBezTo>
                    <a:pt x="4842" y="1160"/>
                    <a:pt x="4192" y="1429"/>
                    <a:pt x="3605" y="1809"/>
                  </a:cubicBezTo>
                  <a:cubicBezTo>
                    <a:pt x="3568" y="1832"/>
                    <a:pt x="3526" y="1843"/>
                    <a:pt x="3485" y="1843"/>
                  </a:cubicBezTo>
                  <a:cubicBezTo>
                    <a:pt x="3428" y="1843"/>
                    <a:pt x="3372" y="1822"/>
                    <a:pt x="3331" y="1781"/>
                  </a:cubicBezTo>
                  <a:lnTo>
                    <a:pt x="2922" y="1367"/>
                  </a:lnTo>
                  <a:cubicBezTo>
                    <a:pt x="2878" y="1323"/>
                    <a:pt x="2822" y="1302"/>
                    <a:pt x="2765" y="1302"/>
                  </a:cubicBezTo>
                  <a:cubicBezTo>
                    <a:pt x="2709" y="1302"/>
                    <a:pt x="2652" y="1323"/>
                    <a:pt x="2609" y="1367"/>
                  </a:cubicBezTo>
                  <a:lnTo>
                    <a:pt x="1372" y="2608"/>
                  </a:lnTo>
                  <a:cubicBezTo>
                    <a:pt x="1286" y="2690"/>
                    <a:pt x="1286" y="2830"/>
                    <a:pt x="1372" y="2916"/>
                  </a:cubicBezTo>
                  <a:lnTo>
                    <a:pt x="1781" y="3330"/>
                  </a:lnTo>
                  <a:cubicBezTo>
                    <a:pt x="1853" y="3402"/>
                    <a:pt x="1868" y="3513"/>
                    <a:pt x="1810" y="3599"/>
                  </a:cubicBezTo>
                  <a:cubicBezTo>
                    <a:pt x="1435" y="4186"/>
                    <a:pt x="1165" y="4836"/>
                    <a:pt x="1016" y="5519"/>
                  </a:cubicBezTo>
                  <a:cubicBezTo>
                    <a:pt x="997" y="5620"/>
                    <a:pt x="906" y="5692"/>
                    <a:pt x="804" y="5692"/>
                  </a:cubicBezTo>
                  <a:lnTo>
                    <a:pt x="222" y="5692"/>
                  </a:lnTo>
                  <a:cubicBezTo>
                    <a:pt x="102" y="5692"/>
                    <a:pt x="1" y="5789"/>
                    <a:pt x="6" y="5914"/>
                  </a:cubicBezTo>
                  <a:lnTo>
                    <a:pt x="6" y="7665"/>
                  </a:lnTo>
                  <a:cubicBezTo>
                    <a:pt x="6" y="7786"/>
                    <a:pt x="102" y="7882"/>
                    <a:pt x="222" y="7882"/>
                  </a:cubicBezTo>
                  <a:lnTo>
                    <a:pt x="804" y="7882"/>
                  </a:lnTo>
                  <a:cubicBezTo>
                    <a:pt x="906" y="7882"/>
                    <a:pt x="997" y="7954"/>
                    <a:pt x="1016" y="8055"/>
                  </a:cubicBezTo>
                  <a:cubicBezTo>
                    <a:pt x="1165" y="8738"/>
                    <a:pt x="1435" y="9388"/>
                    <a:pt x="1810" y="9975"/>
                  </a:cubicBezTo>
                  <a:cubicBezTo>
                    <a:pt x="1868" y="10057"/>
                    <a:pt x="1853" y="10172"/>
                    <a:pt x="1781" y="10244"/>
                  </a:cubicBezTo>
                  <a:lnTo>
                    <a:pt x="1372" y="10658"/>
                  </a:lnTo>
                  <a:cubicBezTo>
                    <a:pt x="1286" y="10745"/>
                    <a:pt x="1286" y="10880"/>
                    <a:pt x="1372" y="10966"/>
                  </a:cubicBezTo>
                  <a:lnTo>
                    <a:pt x="2609" y="12208"/>
                  </a:lnTo>
                  <a:cubicBezTo>
                    <a:pt x="2652" y="12248"/>
                    <a:pt x="2709" y="12269"/>
                    <a:pt x="2765" y="12269"/>
                  </a:cubicBezTo>
                  <a:cubicBezTo>
                    <a:pt x="2822" y="12269"/>
                    <a:pt x="2878" y="12248"/>
                    <a:pt x="2922" y="12208"/>
                  </a:cubicBezTo>
                  <a:lnTo>
                    <a:pt x="3331" y="11794"/>
                  </a:lnTo>
                  <a:cubicBezTo>
                    <a:pt x="3372" y="11752"/>
                    <a:pt x="3428" y="11731"/>
                    <a:pt x="3485" y="11731"/>
                  </a:cubicBezTo>
                  <a:cubicBezTo>
                    <a:pt x="3526" y="11731"/>
                    <a:pt x="3568" y="11742"/>
                    <a:pt x="3605" y="11765"/>
                  </a:cubicBezTo>
                  <a:cubicBezTo>
                    <a:pt x="4192" y="12145"/>
                    <a:pt x="4842" y="12410"/>
                    <a:pt x="5520" y="12559"/>
                  </a:cubicBezTo>
                  <a:cubicBezTo>
                    <a:pt x="5621" y="12583"/>
                    <a:pt x="5693" y="12669"/>
                    <a:pt x="5698" y="12775"/>
                  </a:cubicBezTo>
                  <a:lnTo>
                    <a:pt x="5698" y="13358"/>
                  </a:lnTo>
                  <a:cubicBezTo>
                    <a:pt x="5698" y="13478"/>
                    <a:pt x="5794" y="13574"/>
                    <a:pt x="5915" y="13574"/>
                  </a:cubicBezTo>
                  <a:lnTo>
                    <a:pt x="7666" y="13574"/>
                  </a:lnTo>
                  <a:cubicBezTo>
                    <a:pt x="7786" y="13574"/>
                    <a:pt x="7883" y="13473"/>
                    <a:pt x="7883" y="13358"/>
                  </a:cubicBezTo>
                  <a:lnTo>
                    <a:pt x="7883" y="12775"/>
                  </a:lnTo>
                  <a:cubicBezTo>
                    <a:pt x="7883" y="12669"/>
                    <a:pt x="7955" y="12583"/>
                    <a:pt x="8056" y="12559"/>
                  </a:cubicBezTo>
                  <a:cubicBezTo>
                    <a:pt x="8739" y="12410"/>
                    <a:pt x="9389" y="12145"/>
                    <a:pt x="9976" y="11765"/>
                  </a:cubicBezTo>
                  <a:cubicBezTo>
                    <a:pt x="10010" y="11742"/>
                    <a:pt x="10051" y="11731"/>
                    <a:pt x="10092" y="11731"/>
                  </a:cubicBezTo>
                  <a:cubicBezTo>
                    <a:pt x="10147" y="11731"/>
                    <a:pt x="10203" y="11752"/>
                    <a:pt x="10245" y="11794"/>
                  </a:cubicBezTo>
                  <a:lnTo>
                    <a:pt x="10659" y="12208"/>
                  </a:lnTo>
                  <a:cubicBezTo>
                    <a:pt x="10702" y="12248"/>
                    <a:pt x="10758" y="12269"/>
                    <a:pt x="10813" y="12269"/>
                  </a:cubicBezTo>
                  <a:cubicBezTo>
                    <a:pt x="10868" y="12269"/>
                    <a:pt x="10924" y="12248"/>
                    <a:pt x="10967" y="12208"/>
                  </a:cubicBezTo>
                  <a:lnTo>
                    <a:pt x="12208" y="10966"/>
                  </a:lnTo>
                  <a:cubicBezTo>
                    <a:pt x="12290" y="10880"/>
                    <a:pt x="12290" y="10745"/>
                    <a:pt x="12208" y="10658"/>
                  </a:cubicBezTo>
                  <a:lnTo>
                    <a:pt x="11794" y="10244"/>
                  </a:lnTo>
                  <a:cubicBezTo>
                    <a:pt x="11722" y="10172"/>
                    <a:pt x="11713" y="10057"/>
                    <a:pt x="11766" y="9975"/>
                  </a:cubicBezTo>
                  <a:cubicBezTo>
                    <a:pt x="12146" y="9388"/>
                    <a:pt x="12410" y="8738"/>
                    <a:pt x="12560" y="8055"/>
                  </a:cubicBezTo>
                  <a:cubicBezTo>
                    <a:pt x="12584" y="7954"/>
                    <a:pt x="12670" y="7882"/>
                    <a:pt x="12776" y="7882"/>
                  </a:cubicBezTo>
                  <a:lnTo>
                    <a:pt x="13358" y="7882"/>
                  </a:lnTo>
                  <a:cubicBezTo>
                    <a:pt x="13479" y="7882"/>
                    <a:pt x="13575" y="7786"/>
                    <a:pt x="13575" y="7665"/>
                  </a:cubicBezTo>
                  <a:lnTo>
                    <a:pt x="13575" y="5909"/>
                  </a:lnTo>
                  <a:cubicBezTo>
                    <a:pt x="13575" y="5789"/>
                    <a:pt x="13479" y="5692"/>
                    <a:pt x="13358" y="5692"/>
                  </a:cubicBezTo>
                  <a:lnTo>
                    <a:pt x="12776" y="5692"/>
                  </a:lnTo>
                  <a:cubicBezTo>
                    <a:pt x="12670" y="5688"/>
                    <a:pt x="12584" y="5615"/>
                    <a:pt x="12560" y="5514"/>
                  </a:cubicBezTo>
                  <a:cubicBezTo>
                    <a:pt x="12410" y="4836"/>
                    <a:pt x="12146" y="4186"/>
                    <a:pt x="11766" y="3599"/>
                  </a:cubicBezTo>
                  <a:cubicBezTo>
                    <a:pt x="11713" y="3513"/>
                    <a:pt x="11722" y="3397"/>
                    <a:pt x="11794" y="3325"/>
                  </a:cubicBezTo>
                  <a:lnTo>
                    <a:pt x="12208" y="2911"/>
                  </a:lnTo>
                  <a:cubicBezTo>
                    <a:pt x="12290" y="2830"/>
                    <a:pt x="12290" y="2690"/>
                    <a:pt x="12208" y="2603"/>
                  </a:cubicBezTo>
                  <a:lnTo>
                    <a:pt x="10967" y="1367"/>
                  </a:lnTo>
                  <a:cubicBezTo>
                    <a:pt x="10924" y="1323"/>
                    <a:pt x="10868" y="1302"/>
                    <a:pt x="10813" y="1302"/>
                  </a:cubicBezTo>
                  <a:cubicBezTo>
                    <a:pt x="10758" y="1302"/>
                    <a:pt x="10702" y="1323"/>
                    <a:pt x="10659" y="1367"/>
                  </a:cubicBezTo>
                  <a:lnTo>
                    <a:pt x="10245" y="1776"/>
                  </a:lnTo>
                  <a:cubicBezTo>
                    <a:pt x="10203" y="1818"/>
                    <a:pt x="10146" y="1840"/>
                    <a:pt x="10090" y="1840"/>
                  </a:cubicBezTo>
                  <a:cubicBezTo>
                    <a:pt x="10050" y="1840"/>
                    <a:pt x="10010" y="1829"/>
                    <a:pt x="9976" y="1805"/>
                  </a:cubicBezTo>
                  <a:cubicBezTo>
                    <a:pt x="9389" y="1429"/>
                    <a:pt x="8739" y="1160"/>
                    <a:pt x="8056" y="1011"/>
                  </a:cubicBezTo>
                  <a:cubicBezTo>
                    <a:pt x="7955" y="991"/>
                    <a:pt x="7883" y="900"/>
                    <a:pt x="7883" y="799"/>
                  </a:cubicBezTo>
                  <a:lnTo>
                    <a:pt x="7883" y="217"/>
                  </a:lnTo>
                  <a:cubicBezTo>
                    <a:pt x="7883" y="96"/>
                    <a:pt x="7786" y="0"/>
                    <a:pt x="7666" y="0"/>
                  </a:cubicBezTo>
                  <a:lnTo>
                    <a:pt x="5915" y="0"/>
                  </a:lnTo>
                  <a:cubicBezTo>
                    <a:pt x="5912" y="0"/>
                    <a:pt x="5909" y="0"/>
                    <a:pt x="5906"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0" name="Google Shape;20200;p74"/>
            <p:cNvSpPr/>
            <p:nvPr/>
          </p:nvSpPr>
          <p:spPr>
            <a:xfrm>
              <a:off x="5822471" y="1567542"/>
              <a:ext cx="262642" cy="252702"/>
            </a:xfrm>
            <a:custGeom>
              <a:rect b="b" l="l" r="r" t="t"/>
              <a:pathLst>
                <a:path extrusionOk="0" h="9635" w="10014">
                  <a:moveTo>
                    <a:pt x="5199" y="657"/>
                  </a:moveTo>
                  <a:cubicBezTo>
                    <a:pt x="5735" y="657"/>
                    <a:pt x="6275" y="760"/>
                    <a:pt x="6790" y="972"/>
                  </a:cubicBezTo>
                  <a:cubicBezTo>
                    <a:pt x="8344" y="1617"/>
                    <a:pt x="9359" y="3133"/>
                    <a:pt x="9359" y="4817"/>
                  </a:cubicBezTo>
                  <a:cubicBezTo>
                    <a:pt x="9359" y="7112"/>
                    <a:pt x="7492" y="8979"/>
                    <a:pt x="5197" y="8979"/>
                  </a:cubicBezTo>
                  <a:cubicBezTo>
                    <a:pt x="3513" y="8979"/>
                    <a:pt x="1997" y="7964"/>
                    <a:pt x="1353" y="6409"/>
                  </a:cubicBezTo>
                  <a:cubicBezTo>
                    <a:pt x="713" y="4855"/>
                    <a:pt x="1064" y="3065"/>
                    <a:pt x="2257" y="1877"/>
                  </a:cubicBezTo>
                  <a:cubicBezTo>
                    <a:pt x="3052" y="1079"/>
                    <a:pt x="4117" y="657"/>
                    <a:pt x="5199" y="657"/>
                  </a:cubicBezTo>
                  <a:close/>
                  <a:moveTo>
                    <a:pt x="5197" y="0"/>
                  </a:moveTo>
                  <a:cubicBezTo>
                    <a:pt x="3249" y="0"/>
                    <a:pt x="1492" y="1174"/>
                    <a:pt x="746" y="2974"/>
                  </a:cubicBezTo>
                  <a:cubicBezTo>
                    <a:pt x="1" y="4773"/>
                    <a:pt x="414" y="6842"/>
                    <a:pt x="1791" y="8223"/>
                  </a:cubicBezTo>
                  <a:cubicBezTo>
                    <a:pt x="2715" y="9144"/>
                    <a:pt x="3947" y="9634"/>
                    <a:pt x="5200" y="9634"/>
                  </a:cubicBezTo>
                  <a:cubicBezTo>
                    <a:pt x="5820" y="9634"/>
                    <a:pt x="6445" y="9514"/>
                    <a:pt x="7040" y="9268"/>
                  </a:cubicBezTo>
                  <a:cubicBezTo>
                    <a:pt x="8840" y="8522"/>
                    <a:pt x="10014" y="6765"/>
                    <a:pt x="10014" y="4817"/>
                  </a:cubicBezTo>
                  <a:cubicBezTo>
                    <a:pt x="10014" y="2156"/>
                    <a:pt x="7858" y="0"/>
                    <a:pt x="5197"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1" name="Google Shape;20201;p74"/>
            <p:cNvSpPr/>
            <p:nvPr/>
          </p:nvSpPr>
          <p:spPr>
            <a:xfrm>
              <a:off x="5775393" y="1510628"/>
              <a:ext cx="366634" cy="366634"/>
            </a:xfrm>
            <a:custGeom>
              <a:rect b="b" l="l" r="r" t="t"/>
              <a:pathLst>
                <a:path extrusionOk="0" h="13979" w="13979">
                  <a:moveTo>
                    <a:pt x="7868" y="404"/>
                  </a:moveTo>
                  <a:cubicBezTo>
                    <a:pt x="7873" y="404"/>
                    <a:pt x="7882" y="409"/>
                    <a:pt x="7882" y="419"/>
                  </a:cubicBezTo>
                  <a:lnTo>
                    <a:pt x="7882" y="1001"/>
                  </a:lnTo>
                  <a:cubicBezTo>
                    <a:pt x="7882" y="1198"/>
                    <a:pt x="8022" y="1371"/>
                    <a:pt x="8214" y="1415"/>
                  </a:cubicBezTo>
                  <a:cubicBezTo>
                    <a:pt x="8874" y="1554"/>
                    <a:pt x="9504" y="1814"/>
                    <a:pt x="10072" y="2180"/>
                  </a:cubicBezTo>
                  <a:cubicBezTo>
                    <a:pt x="10141" y="2227"/>
                    <a:pt x="10221" y="2249"/>
                    <a:pt x="10300" y="2249"/>
                  </a:cubicBezTo>
                  <a:cubicBezTo>
                    <a:pt x="10408" y="2249"/>
                    <a:pt x="10516" y="2207"/>
                    <a:pt x="10596" y="2127"/>
                  </a:cubicBezTo>
                  <a:lnTo>
                    <a:pt x="11010" y="1713"/>
                  </a:lnTo>
                  <a:cubicBezTo>
                    <a:pt x="11012" y="1711"/>
                    <a:pt x="11016" y="1709"/>
                    <a:pt x="11020" y="1709"/>
                  </a:cubicBezTo>
                  <a:cubicBezTo>
                    <a:pt x="11023" y="1709"/>
                    <a:pt x="11027" y="1711"/>
                    <a:pt x="11029" y="1713"/>
                  </a:cubicBezTo>
                  <a:lnTo>
                    <a:pt x="12266" y="2950"/>
                  </a:lnTo>
                  <a:cubicBezTo>
                    <a:pt x="12276" y="2959"/>
                    <a:pt x="12276" y="2964"/>
                    <a:pt x="12266" y="2974"/>
                  </a:cubicBezTo>
                  <a:lnTo>
                    <a:pt x="11857" y="3383"/>
                  </a:lnTo>
                  <a:cubicBezTo>
                    <a:pt x="11713" y="3522"/>
                    <a:pt x="11693" y="3744"/>
                    <a:pt x="11799" y="3912"/>
                  </a:cubicBezTo>
                  <a:cubicBezTo>
                    <a:pt x="12165" y="4480"/>
                    <a:pt x="12425" y="5105"/>
                    <a:pt x="12569" y="5760"/>
                  </a:cubicBezTo>
                  <a:cubicBezTo>
                    <a:pt x="12608" y="5957"/>
                    <a:pt x="12781" y="6097"/>
                    <a:pt x="12978" y="6097"/>
                  </a:cubicBezTo>
                  <a:lnTo>
                    <a:pt x="13560" y="6097"/>
                  </a:lnTo>
                  <a:cubicBezTo>
                    <a:pt x="13565" y="6097"/>
                    <a:pt x="13570" y="6101"/>
                    <a:pt x="13570" y="6111"/>
                  </a:cubicBezTo>
                  <a:lnTo>
                    <a:pt x="13570" y="7862"/>
                  </a:lnTo>
                  <a:cubicBezTo>
                    <a:pt x="13570" y="7872"/>
                    <a:pt x="13565" y="7877"/>
                    <a:pt x="13560" y="7877"/>
                  </a:cubicBezTo>
                  <a:lnTo>
                    <a:pt x="12978" y="7877"/>
                  </a:lnTo>
                  <a:cubicBezTo>
                    <a:pt x="12776" y="7877"/>
                    <a:pt x="12603" y="8016"/>
                    <a:pt x="12564" y="8214"/>
                  </a:cubicBezTo>
                  <a:cubicBezTo>
                    <a:pt x="12420" y="8868"/>
                    <a:pt x="12160" y="9494"/>
                    <a:pt x="11799" y="10061"/>
                  </a:cubicBezTo>
                  <a:cubicBezTo>
                    <a:pt x="11689" y="10230"/>
                    <a:pt x="11713" y="10451"/>
                    <a:pt x="11852" y="10591"/>
                  </a:cubicBezTo>
                  <a:lnTo>
                    <a:pt x="12266" y="11000"/>
                  </a:lnTo>
                  <a:cubicBezTo>
                    <a:pt x="12271" y="11009"/>
                    <a:pt x="12271" y="11014"/>
                    <a:pt x="12266" y="11024"/>
                  </a:cubicBezTo>
                  <a:lnTo>
                    <a:pt x="11025" y="12260"/>
                  </a:lnTo>
                  <a:cubicBezTo>
                    <a:pt x="11022" y="12263"/>
                    <a:pt x="11018" y="12264"/>
                    <a:pt x="11015" y="12264"/>
                  </a:cubicBezTo>
                  <a:cubicBezTo>
                    <a:pt x="11011" y="12264"/>
                    <a:pt x="11008" y="12263"/>
                    <a:pt x="11005" y="12260"/>
                  </a:cubicBezTo>
                  <a:lnTo>
                    <a:pt x="10596" y="11847"/>
                  </a:lnTo>
                  <a:cubicBezTo>
                    <a:pt x="10513" y="11766"/>
                    <a:pt x="10404" y="11724"/>
                    <a:pt x="10296" y="11724"/>
                  </a:cubicBezTo>
                  <a:cubicBezTo>
                    <a:pt x="10216" y="11724"/>
                    <a:pt x="10136" y="11747"/>
                    <a:pt x="10067" y="11794"/>
                  </a:cubicBezTo>
                  <a:cubicBezTo>
                    <a:pt x="9499" y="12155"/>
                    <a:pt x="8874" y="12414"/>
                    <a:pt x="8214" y="12559"/>
                  </a:cubicBezTo>
                  <a:cubicBezTo>
                    <a:pt x="8022" y="12602"/>
                    <a:pt x="7882" y="12770"/>
                    <a:pt x="7882" y="12973"/>
                  </a:cubicBezTo>
                  <a:lnTo>
                    <a:pt x="7882" y="13560"/>
                  </a:lnTo>
                  <a:cubicBezTo>
                    <a:pt x="7882" y="13564"/>
                    <a:pt x="7873" y="13569"/>
                    <a:pt x="7868" y="13569"/>
                  </a:cubicBezTo>
                  <a:lnTo>
                    <a:pt x="6117" y="13569"/>
                  </a:lnTo>
                  <a:cubicBezTo>
                    <a:pt x="6107" y="13569"/>
                    <a:pt x="6102" y="13564"/>
                    <a:pt x="6102" y="13560"/>
                  </a:cubicBezTo>
                  <a:lnTo>
                    <a:pt x="6102" y="12977"/>
                  </a:lnTo>
                  <a:cubicBezTo>
                    <a:pt x="6102" y="12775"/>
                    <a:pt x="5963" y="12602"/>
                    <a:pt x="5765" y="12564"/>
                  </a:cubicBezTo>
                  <a:cubicBezTo>
                    <a:pt x="5111" y="12419"/>
                    <a:pt x="4485" y="12159"/>
                    <a:pt x="3918" y="11798"/>
                  </a:cubicBezTo>
                  <a:cubicBezTo>
                    <a:pt x="3850" y="11750"/>
                    <a:pt x="3768" y="11726"/>
                    <a:pt x="3687" y="11726"/>
                  </a:cubicBezTo>
                  <a:cubicBezTo>
                    <a:pt x="3576" y="11726"/>
                    <a:pt x="3465" y="11774"/>
                    <a:pt x="3388" y="11851"/>
                  </a:cubicBezTo>
                  <a:lnTo>
                    <a:pt x="2974" y="12265"/>
                  </a:lnTo>
                  <a:cubicBezTo>
                    <a:pt x="2972" y="12268"/>
                    <a:pt x="2970" y="12269"/>
                    <a:pt x="2967" y="12269"/>
                  </a:cubicBezTo>
                  <a:cubicBezTo>
                    <a:pt x="2964" y="12269"/>
                    <a:pt x="2960" y="12268"/>
                    <a:pt x="2955" y="12265"/>
                  </a:cubicBezTo>
                  <a:lnTo>
                    <a:pt x="1719" y="11024"/>
                  </a:lnTo>
                  <a:cubicBezTo>
                    <a:pt x="1714" y="11019"/>
                    <a:pt x="1714" y="11009"/>
                    <a:pt x="1719" y="11005"/>
                  </a:cubicBezTo>
                  <a:lnTo>
                    <a:pt x="2128" y="10596"/>
                  </a:lnTo>
                  <a:cubicBezTo>
                    <a:pt x="2272" y="10451"/>
                    <a:pt x="2296" y="10230"/>
                    <a:pt x="2185" y="10066"/>
                  </a:cubicBezTo>
                  <a:cubicBezTo>
                    <a:pt x="1824" y="9498"/>
                    <a:pt x="1565" y="8873"/>
                    <a:pt x="1420" y="8214"/>
                  </a:cubicBezTo>
                  <a:cubicBezTo>
                    <a:pt x="1377" y="8021"/>
                    <a:pt x="1209" y="7882"/>
                    <a:pt x="1006" y="7882"/>
                  </a:cubicBezTo>
                  <a:lnTo>
                    <a:pt x="424" y="7882"/>
                  </a:lnTo>
                  <a:cubicBezTo>
                    <a:pt x="419" y="7882"/>
                    <a:pt x="410" y="7872"/>
                    <a:pt x="410" y="7867"/>
                  </a:cubicBezTo>
                  <a:lnTo>
                    <a:pt x="410" y="6111"/>
                  </a:lnTo>
                  <a:cubicBezTo>
                    <a:pt x="410" y="6101"/>
                    <a:pt x="419" y="6097"/>
                    <a:pt x="424" y="6097"/>
                  </a:cubicBezTo>
                  <a:lnTo>
                    <a:pt x="1006" y="6097"/>
                  </a:lnTo>
                  <a:cubicBezTo>
                    <a:pt x="1209" y="6097"/>
                    <a:pt x="1377" y="5957"/>
                    <a:pt x="1420" y="5765"/>
                  </a:cubicBezTo>
                  <a:cubicBezTo>
                    <a:pt x="1565" y="5105"/>
                    <a:pt x="1824" y="4480"/>
                    <a:pt x="2185" y="3912"/>
                  </a:cubicBezTo>
                  <a:cubicBezTo>
                    <a:pt x="2296" y="3744"/>
                    <a:pt x="2272" y="3522"/>
                    <a:pt x="2128" y="3383"/>
                  </a:cubicBezTo>
                  <a:lnTo>
                    <a:pt x="1719" y="2974"/>
                  </a:lnTo>
                  <a:cubicBezTo>
                    <a:pt x="1714" y="2964"/>
                    <a:pt x="1714" y="2959"/>
                    <a:pt x="1719" y="2950"/>
                  </a:cubicBezTo>
                  <a:lnTo>
                    <a:pt x="2955" y="1713"/>
                  </a:lnTo>
                  <a:cubicBezTo>
                    <a:pt x="2960" y="1711"/>
                    <a:pt x="2964" y="1709"/>
                    <a:pt x="2967" y="1709"/>
                  </a:cubicBezTo>
                  <a:cubicBezTo>
                    <a:pt x="2971" y="1709"/>
                    <a:pt x="2974" y="1711"/>
                    <a:pt x="2979" y="1713"/>
                  </a:cubicBezTo>
                  <a:lnTo>
                    <a:pt x="3388" y="2127"/>
                  </a:lnTo>
                  <a:cubicBezTo>
                    <a:pt x="3469" y="2207"/>
                    <a:pt x="3576" y="2249"/>
                    <a:pt x="3685" y="2249"/>
                  </a:cubicBezTo>
                  <a:cubicBezTo>
                    <a:pt x="3765" y="2249"/>
                    <a:pt x="3846" y="2227"/>
                    <a:pt x="3918" y="2180"/>
                  </a:cubicBezTo>
                  <a:cubicBezTo>
                    <a:pt x="4485" y="1819"/>
                    <a:pt x="5111" y="1559"/>
                    <a:pt x="5765" y="1415"/>
                  </a:cubicBezTo>
                  <a:cubicBezTo>
                    <a:pt x="5963" y="1371"/>
                    <a:pt x="6102" y="1203"/>
                    <a:pt x="6102" y="1001"/>
                  </a:cubicBezTo>
                  <a:lnTo>
                    <a:pt x="6102" y="419"/>
                  </a:lnTo>
                  <a:cubicBezTo>
                    <a:pt x="6102" y="409"/>
                    <a:pt x="6107" y="404"/>
                    <a:pt x="6117" y="404"/>
                  </a:cubicBezTo>
                  <a:close/>
                  <a:moveTo>
                    <a:pt x="6112" y="0"/>
                  </a:moveTo>
                  <a:cubicBezTo>
                    <a:pt x="5881" y="0"/>
                    <a:pt x="5693" y="188"/>
                    <a:pt x="5693" y="419"/>
                  </a:cubicBezTo>
                  <a:lnTo>
                    <a:pt x="5693" y="1001"/>
                  </a:lnTo>
                  <a:cubicBezTo>
                    <a:pt x="5693" y="1006"/>
                    <a:pt x="5688" y="1011"/>
                    <a:pt x="5679" y="1015"/>
                  </a:cubicBezTo>
                  <a:cubicBezTo>
                    <a:pt x="4976" y="1169"/>
                    <a:pt x="4303" y="1444"/>
                    <a:pt x="3696" y="1833"/>
                  </a:cubicBezTo>
                  <a:cubicBezTo>
                    <a:pt x="3694" y="1836"/>
                    <a:pt x="3690" y="1837"/>
                    <a:pt x="3687" y="1837"/>
                  </a:cubicBezTo>
                  <a:cubicBezTo>
                    <a:pt x="3683" y="1837"/>
                    <a:pt x="3679" y="1836"/>
                    <a:pt x="3677" y="1833"/>
                  </a:cubicBezTo>
                  <a:lnTo>
                    <a:pt x="3263" y="1424"/>
                  </a:lnTo>
                  <a:cubicBezTo>
                    <a:pt x="3181" y="1340"/>
                    <a:pt x="3073" y="1298"/>
                    <a:pt x="2964" y="1298"/>
                  </a:cubicBezTo>
                  <a:cubicBezTo>
                    <a:pt x="2855" y="1298"/>
                    <a:pt x="2746" y="1340"/>
                    <a:pt x="2662" y="1424"/>
                  </a:cubicBezTo>
                  <a:lnTo>
                    <a:pt x="1425" y="2661"/>
                  </a:lnTo>
                  <a:cubicBezTo>
                    <a:pt x="1257" y="2829"/>
                    <a:pt x="1257" y="3099"/>
                    <a:pt x="1425" y="3262"/>
                  </a:cubicBezTo>
                  <a:lnTo>
                    <a:pt x="1839" y="3676"/>
                  </a:lnTo>
                  <a:cubicBezTo>
                    <a:pt x="1839" y="3681"/>
                    <a:pt x="1839" y="3686"/>
                    <a:pt x="1839" y="3691"/>
                  </a:cubicBezTo>
                  <a:cubicBezTo>
                    <a:pt x="1449" y="4302"/>
                    <a:pt x="1170" y="4971"/>
                    <a:pt x="1016" y="5678"/>
                  </a:cubicBezTo>
                  <a:cubicBezTo>
                    <a:pt x="1016" y="5683"/>
                    <a:pt x="1011" y="5692"/>
                    <a:pt x="1002" y="5692"/>
                  </a:cubicBezTo>
                  <a:lnTo>
                    <a:pt x="419" y="5692"/>
                  </a:lnTo>
                  <a:cubicBezTo>
                    <a:pt x="188" y="5692"/>
                    <a:pt x="1" y="5880"/>
                    <a:pt x="1" y="6111"/>
                  </a:cubicBezTo>
                  <a:lnTo>
                    <a:pt x="1" y="7862"/>
                  </a:lnTo>
                  <a:cubicBezTo>
                    <a:pt x="1" y="8093"/>
                    <a:pt x="188" y="8281"/>
                    <a:pt x="419" y="8286"/>
                  </a:cubicBezTo>
                  <a:lnTo>
                    <a:pt x="1002" y="8286"/>
                  </a:lnTo>
                  <a:cubicBezTo>
                    <a:pt x="1011" y="8286"/>
                    <a:pt x="1016" y="8291"/>
                    <a:pt x="1016" y="8296"/>
                  </a:cubicBezTo>
                  <a:cubicBezTo>
                    <a:pt x="1170" y="9003"/>
                    <a:pt x="1449" y="9676"/>
                    <a:pt x="1839" y="10283"/>
                  </a:cubicBezTo>
                  <a:cubicBezTo>
                    <a:pt x="1839" y="10288"/>
                    <a:pt x="1839" y="10297"/>
                    <a:pt x="1839" y="10302"/>
                  </a:cubicBezTo>
                  <a:lnTo>
                    <a:pt x="1425" y="10711"/>
                  </a:lnTo>
                  <a:cubicBezTo>
                    <a:pt x="1257" y="10879"/>
                    <a:pt x="1257" y="11149"/>
                    <a:pt x="1425" y="11312"/>
                  </a:cubicBezTo>
                  <a:lnTo>
                    <a:pt x="2662" y="12554"/>
                  </a:lnTo>
                  <a:cubicBezTo>
                    <a:pt x="2746" y="12636"/>
                    <a:pt x="2855" y="12677"/>
                    <a:pt x="2964" y="12677"/>
                  </a:cubicBezTo>
                  <a:cubicBezTo>
                    <a:pt x="3073" y="12677"/>
                    <a:pt x="3181" y="12636"/>
                    <a:pt x="3263" y="12554"/>
                  </a:cubicBezTo>
                  <a:lnTo>
                    <a:pt x="3677" y="12140"/>
                  </a:lnTo>
                  <a:cubicBezTo>
                    <a:pt x="3679" y="12138"/>
                    <a:pt x="3683" y="12136"/>
                    <a:pt x="3687" y="12136"/>
                  </a:cubicBezTo>
                  <a:cubicBezTo>
                    <a:pt x="3690" y="12136"/>
                    <a:pt x="3694" y="12138"/>
                    <a:pt x="3696" y="12140"/>
                  </a:cubicBezTo>
                  <a:cubicBezTo>
                    <a:pt x="4303" y="12530"/>
                    <a:pt x="4976" y="12809"/>
                    <a:pt x="5679" y="12963"/>
                  </a:cubicBezTo>
                  <a:cubicBezTo>
                    <a:pt x="5688" y="12963"/>
                    <a:pt x="5693" y="12968"/>
                    <a:pt x="5693" y="12973"/>
                  </a:cubicBezTo>
                  <a:lnTo>
                    <a:pt x="5693" y="13560"/>
                  </a:lnTo>
                  <a:cubicBezTo>
                    <a:pt x="5693" y="13791"/>
                    <a:pt x="5881" y="13978"/>
                    <a:pt x="6112" y="13978"/>
                  </a:cubicBezTo>
                  <a:lnTo>
                    <a:pt x="7863" y="13978"/>
                  </a:lnTo>
                  <a:cubicBezTo>
                    <a:pt x="8099" y="13978"/>
                    <a:pt x="8287" y="13791"/>
                    <a:pt x="8287" y="13560"/>
                  </a:cubicBezTo>
                  <a:lnTo>
                    <a:pt x="8287" y="12977"/>
                  </a:lnTo>
                  <a:cubicBezTo>
                    <a:pt x="8287" y="12968"/>
                    <a:pt x="8291" y="12963"/>
                    <a:pt x="8301" y="12963"/>
                  </a:cubicBezTo>
                  <a:cubicBezTo>
                    <a:pt x="9004" y="12809"/>
                    <a:pt x="9677" y="12530"/>
                    <a:pt x="10284" y="12140"/>
                  </a:cubicBezTo>
                  <a:cubicBezTo>
                    <a:pt x="10286" y="12138"/>
                    <a:pt x="10290" y="12136"/>
                    <a:pt x="10293" y="12136"/>
                  </a:cubicBezTo>
                  <a:cubicBezTo>
                    <a:pt x="10297" y="12136"/>
                    <a:pt x="10300" y="12138"/>
                    <a:pt x="10303" y="12140"/>
                  </a:cubicBezTo>
                  <a:lnTo>
                    <a:pt x="10712" y="12554"/>
                  </a:lnTo>
                  <a:cubicBezTo>
                    <a:pt x="10796" y="12636"/>
                    <a:pt x="10905" y="12677"/>
                    <a:pt x="11014" y="12677"/>
                  </a:cubicBezTo>
                  <a:cubicBezTo>
                    <a:pt x="11123" y="12677"/>
                    <a:pt x="11231" y="12636"/>
                    <a:pt x="11313" y="12554"/>
                  </a:cubicBezTo>
                  <a:lnTo>
                    <a:pt x="12555" y="11312"/>
                  </a:lnTo>
                  <a:cubicBezTo>
                    <a:pt x="12718" y="11149"/>
                    <a:pt x="12718" y="10879"/>
                    <a:pt x="12555" y="10711"/>
                  </a:cubicBezTo>
                  <a:lnTo>
                    <a:pt x="12141" y="10302"/>
                  </a:lnTo>
                  <a:cubicBezTo>
                    <a:pt x="12136" y="10297"/>
                    <a:pt x="12136" y="10288"/>
                    <a:pt x="12141" y="10283"/>
                  </a:cubicBezTo>
                  <a:cubicBezTo>
                    <a:pt x="12531" y="9676"/>
                    <a:pt x="12810" y="9003"/>
                    <a:pt x="12964" y="8300"/>
                  </a:cubicBezTo>
                  <a:cubicBezTo>
                    <a:pt x="12964" y="8291"/>
                    <a:pt x="12968" y="8286"/>
                    <a:pt x="12978" y="8286"/>
                  </a:cubicBezTo>
                  <a:lnTo>
                    <a:pt x="13560" y="8286"/>
                  </a:lnTo>
                  <a:cubicBezTo>
                    <a:pt x="13791" y="8286"/>
                    <a:pt x="13979" y="8098"/>
                    <a:pt x="13979" y="7862"/>
                  </a:cubicBezTo>
                  <a:lnTo>
                    <a:pt x="13979" y="6111"/>
                  </a:lnTo>
                  <a:cubicBezTo>
                    <a:pt x="13979" y="5880"/>
                    <a:pt x="13791" y="5688"/>
                    <a:pt x="13560" y="5688"/>
                  </a:cubicBezTo>
                  <a:lnTo>
                    <a:pt x="12978" y="5688"/>
                  </a:lnTo>
                  <a:cubicBezTo>
                    <a:pt x="12968" y="5688"/>
                    <a:pt x="12964" y="5683"/>
                    <a:pt x="12964" y="5673"/>
                  </a:cubicBezTo>
                  <a:cubicBezTo>
                    <a:pt x="12810" y="4971"/>
                    <a:pt x="12531" y="4297"/>
                    <a:pt x="12141" y="3691"/>
                  </a:cubicBezTo>
                  <a:cubicBezTo>
                    <a:pt x="12136" y="3686"/>
                    <a:pt x="12136" y="3676"/>
                    <a:pt x="12141" y="3671"/>
                  </a:cubicBezTo>
                  <a:lnTo>
                    <a:pt x="12555" y="3262"/>
                  </a:lnTo>
                  <a:cubicBezTo>
                    <a:pt x="12718" y="3094"/>
                    <a:pt x="12718" y="2825"/>
                    <a:pt x="12555" y="2661"/>
                  </a:cubicBezTo>
                  <a:lnTo>
                    <a:pt x="11313" y="1420"/>
                  </a:lnTo>
                  <a:cubicBezTo>
                    <a:pt x="11231" y="1335"/>
                    <a:pt x="11123" y="1293"/>
                    <a:pt x="11014" y="1293"/>
                  </a:cubicBezTo>
                  <a:cubicBezTo>
                    <a:pt x="10905" y="1293"/>
                    <a:pt x="10796" y="1335"/>
                    <a:pt x="10712" y="1420"/>
                  </a:cubicBezTo>
                  <a:lnTo>
                    <a:pt x="10303" y="1833"/>
                  </a:lnTo>
                  <a:cubicBezTo>
                    <a:pt x="10300" y="1836"/>
                    <a:pt x="10297" y="1837"/>
                    <a:pt x="10293" y="1837"/>
                  </a:cubicBezTo>
                  <a:cubicBezTo>
                    <a:pt x="10290" y="1837"/>
                    <a:pt x="10286" y="1836"/>
                    <a:pt x="10284" y="1833"/>
                  </a:cubicBezTo>
                  <a:cubicBezTo>
                    <a:pt x="9677" y="1444"/>
                    <a:pt x="9004" y="1165"/>
                    <a:pt x="8301" y="1011"/>
                  </a:cubicBezTo>
                  <a:cubicBezTo>
                    <a:pt x="8291" y="1011"/>
                    <a:pt x="8287" y="1006"/>
                    <a:pt x="8287" y="996"/>
                  </a:cubicBezTo>
                  <a:lnTo>
                    <a:pt x="8287" y="419"/>
                  </a:lnTo>
                  <a:cubicBezTo>
                    <a:pt x="8287" y="188"/>
                    <a:pt x="8099" y="0"/>
                    <a:pt x="7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2" name="Google Shape;20202;p74"/>
            <p:cNvSpPr/>
            <p:nvPr/>
          </p:nvSpPr>
          <p:spPr>
            <a:xfrm>
              <a:off x="5832936" y="1579370"/>
              <a:ext cx="202686" cy="188812"/>
            </a:xfrm>
            <a:custGeom>
              <a:rect b="b" l="l" r="r" t="t"/>
              <a:pathLst>
                <a:path extrusionOk="0" h="7199" w="7728">
                  <a:moveTo>
                    <a:pt x="4797" y="1"/>
                  </a:moveTo>
                  <a:cubicBezTo>
                    <a:pt x="3675" y="1"/>
                    <a:pt x="2559" y="432"/>
                    <a:pt x="1709" y="1281"/>
                  </a:cubicBezTo>
                  <a:cubicBezTo>
                    <a:pt x="131" y="2860"/>
                    <a:pt x="1" y="5376"/>
                    <a:pt x="1406" y="7108"/>
                  </a:cubicBezTo>
                  <a:cubicBezTo>
                    <a:pt x="1452" y="7172"/>
                    <a:pt x="1510" y="7198"/>
                    <a:pt x="1567" y="7198"/>
                  </a:cubicBezTo>
                  <a:cubicBezTo>
                    <a:pt x="1720" y="7198"/>
                    <a:pt x="1864" y="7008"/>
                    <a:pt x="1724" y="6853"/>
                  </a:cubicBezTo>
                  <a:cubicBezTo>
                    <a:pt x="1112" y="6098"/>
                    <a:pt x="800" y="5140"/>
                    <a:pt x="848" y="4168"/>
                  </a:cubicBezTo>
                  <a:cubicBezTo>
                    <a:pt x="920" y="2682"/>
                    <a:pt x="1825" y="1363"/>
                    <a:pt x="3182" y="757"/>
                  </a:cubicBezTo>
                  <a:cubicBezTo>
                    <a:pt x="3701" y="526"/>
                    <a:pt x="4253" y="412"/>
                    <a:pt x="4801" y="412"/>
                  </a:cubicBezTo>
                  <a:cubicBezTo>
                    <a:pt x="5689" y="412"/>
                    <a:pt x="6569" y="711"/>
                    <a:pt x="7286" y="1291"/>
                  </a:cubicBezTo>
                  <a:cubicBezTo>
                    <a:pt x="7330" y="1331"/>
                    <a:pt x="7377" y="1348"/>
                    <a:pt x="7422" y="1348"/>
                  </a:cubicBezTo>
                  <a:cubicBezTo>
                    <a:pt x="7592" y="1348"/>
                    <a:pt x="7727" y="1107"/>
                    <a:pt x="7541" y="973"/>
                  </a:cubicBezTo>
                  <a:cubicBezTo>
                    <a:pt x="6736" y="322"/>
                    <a:pt x="5765" y="1"/>
                    <a:pt x="47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3" name="Google Shape;20203;p74"/>
            <p:cNvSpPr/>
            <p:nvPr/>
          </p:nvSpPr>
          <p:spPr>
            <a:xfrm>
              <a:off x="5882637" y="1613859"/>
              <a:ext cx="198201" cy="194477"/>
            </a:xfrm>
            <a:custGeom>
              <a:rect b="b" l="l" r="r" t="t"/>
              <a:pathLst>
                <a:path extrusionOk="0" h="7415" w="7557">
                  <a:moveTo>
                    <a:pt x="4227" y="409"/>
                  </a:moveTo>
                  <a:lnTo>
                    <a:pt x="4227" y="1261"/>
                  </a:lnTo>
                  <a:cubicBezTo>
                    <a:pt x="4227" y="1400"/>
                    <a:pt x="4198" y="1535"/>
                    <a:pt x="4135" y="1660"/>
                  </a:cubicBezTo>
                  <a:lnTo>
                    <a:pt x="4029" y="1867"/>
                  </a:lnTo>
                  <a:cubicBezTo>
                    <a:pt x="4015" y="1896"/>
                    <a:pt x="4010" y="1925"/>
                    <a:pt x="4010" y="1958"/>
                  </a:cubicBezTo>
                  <a:lnTo>
                    <a:pt x="4010" y="2396"/>
                  </a:lnTo>
                  <a:cubicBezTo>
                    <a:pt x="4010" y="3010"/>
                    <a:pt x="3510" y="3504"/>
                    <a:pt x="2900" y="3504"/>
                  </a:cubicBezTo>
                  <a:cubicBezTo>
                    <a:pt x="2888" y="3504"/>
                    <a:pt x="2876" y="3503"/>
                    <a:pt x="2865" y="3503"/>
                  </a:cubicBezTo>
                  <a:cubicBezTo>
                    <a:pt x="2278" y="3489"/>
                    <a:pt x="1797" y="2964"/>
                    <a:pt x="1797" y="2339"/>
                  </a:cubicBezTo>
                  <a:lnTo>
                    <a:pt x="1797" y="1958"/>
                  </a:lnTo>
                  <a:cubicBezTo>
                    <a:pt x="1797" y="1925"/>
                    <a:pt x="1787" y="1891"/>
                    <a:pt x="1773" y="1862"/>
                  </a:cubicBezTo>
                  <a:lnTo>
                    <a:pt x="1643" y="1607"/>
                  </a:lnTo>
                  <a:cubicBezTo>
                    <a:pt x="1599" y="1516"/>
                    <a:pt x="1575" y="1415"/>
                    <a:pt x="1575" y="1309"/>
                  </a:cubicBezTo>
                  <a:lnTo>
                    <a:pt x="1575" y="1294"/>
                  </a:lnTo>
                  <a:cubicBezTo>
                    <a:pt x="1575" y="804"/>
                    <a:pt x="1970" y="409"/>
                    <a:pt x="2461" y="409"/>
                  </a:cubicBezTo>
                  <a:close/>
                  <a:moveTo>
                    <a:pt x="2451" y="3840"/>
                  </a:moveTo>
                  <a:cubicBezTo>
                    <a:pt x="2581" y="3883"/>
                    <a:pt x="2720" y="3907"/>
                    <a:pt x="2855" y="3912"/>
                  </a:cubicBezTo>
                  <a:lnTo>
                    <a:pt x="2903" y="3912"/>
                  </a:lnTo>
                  <a:cubicBezTo>
                    <a:pt x="3057" y="3912"/>
                    <a:pt x="3211" y="3888"/>
                    <a:pt x="3356" y="3845"/>
                  </a:cubicBezTo>
                  <a:cubicBezTo>
                    <a:pt x="3360" y="3907"/>
                    <a:pt x="3370" y="3965"/>
                    <a:pt x="3389" y="4023"/>
                  </a:cubicBezTo>
                  <a:lnTo>
                    <a:pt x="3221" y="4191"/>
                  </a:lnTo>
                  <a:cubicBezTo>
                    <a:pt x="3134" y="4280"/>
                    <a:pt x="3019" y="4325"/>
                    <a:pt x="2903" y="4325"/>
                  </a:cubicBezTo>
                  <a:cubicBezTo>
                    <a:pt x="2788" y="4325"/>
                    <a:pt x="2672" y="4280"/>
                    <a:pt x="2586" y="4191"/>
                  </a:cubicBezTo>
                  <a:lnTo>
                    <a:pt x="2417" y="4023"/>
                  </a:lnTo>
                  <a:cubicBezTo>
                    <a:pt x="2437" y="3965"/>
                    <a:pt x="2446" y="3902"/>
                    <a:pt x="2451" y="3840"/>
                  </a:cubicBezTo>
                  <a:close/>
                  <a:moveTo>
                    <a:pt x="3644" y="4350"/>
                  </a:moveTo>
                  <a:cubicBezTo>
                    <a:pt x="3697" y="4388"/>
                    <a:pt x="3760" y="4412"/>
                    <a:pt x="3822" y="4432"/>
                  </a:cubicBezTo>
                  <a:lnTo>
                    <a:pt x="4559" y="4643"/>
                  </a:lnTo>
                  <a:cubicBezTo>
                    <a:pt x="4751" y="4701"/>
                    <a:pt x="4886" y="4879"/>
                    <a:pt x="4886" y="5076"/>
                  </a:cubicBezTo>
                  <a:lnTo>
                    <a:pt x="4886" y="6472"/>
                  </a:lnTo>
                  <a:cubicBezTo>
                    <a:pt x="4737" y="6558"/>
                    <a:pt x="4583" y="6635"/>
                    <a:pt x="4419" y="6703"/>
                  </a:cubicBezTo>
                  <a:lnTo>
                    <a:pt x="4419" y="5461"/>
                  </a:lnTo>
                  <a:cubicBezTo>
                    <a:pt x="4412" y="5332"/>
                    <a:pt x="4313" y="5267"/>
                    <a:pt x="4214" y="5267"/>
                  </a:cubicBezTo>
                  <a:cubicBezTo>
                    <a:pt x="4116" y="5267"/>
                    <a:pt x="4017" y="5332"/>
                    <a:pt x="4010" y="5461"/>
                  </a:cubicBezTo>
                  <a:lnTo>
                    <a:pt x="4010" y="6847"/>
                  </a:lnTo>
                  <a:cubicBezTo>
                    <a:pt x="3716" y="6934"/>
                    <a:pt x="3409" y="6987"/>
                    <a:pt x="3101" y="7001"/>
                  </a:cubicBezTo>
                  <a:lnTo>
                    <a:pt x="3096" y="7001"/>
                  </a:lnTo>
                  <a:cubicBezTo>
                    <a:pt x="3033" y="7006"/>
                    <a:pt x="2966" y="7006"/>
                    <a:pt x="2903" y="7006"/>
                  </a:cubicBezTo>
                  <a:cubicBezTo>
                    <a:pt x="2528" y="7006"/>
                    <a:pt x="2153" y="6953"/>
                    <a:pt x="1792" y="6847"/>
                  </a:cubicBezTo>
                  <a:lnTo>
                    <a:pt x="1792" y="5461"/>
                  </a:lnTo>
                  <a:cubicBezTo>
                    <a:pt x="1785" y="5332"/>
                    <a:pt x="1686" y="5267"/>
                    <a:pt x="1587" y="5267"/>
                  </a:cubicBezTo>
                  <a:cubicBezTo>
                    <a:pt x="1489" y="5267"/>
                    <a:pt x="1390" y="5332"/>
                    <a:pt x="1383" y="5461"/>
                  </a:cubicBezTo>
                  <a:lnTo>
                    <a:pt x="1383" y="6703"/>
                  </a:lnTo>
                  <a:cubicBezTo>
                    <a:pt x="1224" y="6635"/>
                    <a:pt x="1070" y="6558"/>
                    <a:pt x="916" y="6472"/>
                  </a:cubicBezTo>
                  <a:lnTo>
                    <a:pt x="916" y="5076"/>
                  </a:lnTo>
                  <a:cubicBezTo>
                    <a:pt x="916" y="4879"/>
                    <a:pt x="1051" y="4701"/>
                    <a:pt x="1243" y="4643"/>
                  </a:cubicBezTo>
                  <a:lnTo>
                    <a:pt x="1984" y="4432"/>
                  </a:lnTo>
                  <a:cubicBezTo>
                    <a:pt x="2047" y="4412"/>
                    <a:pt x="2109" y="4388"/>
                    <a:pt x="2162" y="4350"/>
                  </a:cubicBezTo>
                  <a:lnTo>
                    <a:pt x="2292" y="4485"/>
                  </a:lnTo>
                  <a:cubicBezTo>
                    <a:pt x="2461" y="4651"/>
                    <a:pt x="2682" y="4734"/>
                    <a:pt x="2903" y="4734"/>
                  </a:cubicBezTo>
                  <a:cubicBezTo>
                    <a:pt x="3123" y="4734"/>
                    <a:pt x="3344" y="4651"/>
                    <a:pt x="3510" y="4485"/>
                  </a:cubicBezTo>
                  <a:lnTo>
                    <a:pt x="3644" y="4350"/>
                  </a:lnTo>
                  <a:close/>
                  <a:moveTo>
                    <a:pt x="2465" y="0"/>
                  </a:moveTo>
                  <a:cubicBezTo>
                    <a:pt x="1748" y="0"/>
                    <a:pt x="1171" y="582"/>
                    <a:pt x="1171" y="1299"/>
                  </a:cubicBezTo>
                  <a:lnTo>
                    <a:pt x="1171" y="1314"/>
                  </a:lnTo>
                  <a:cubicBezTo>
                    <a:pt x="1171" y="1477"/>
                    <a:pt x="1210" y="1641"/>
                    <a:pt x="1282" y="1795"/>
                  </a:cubicBezTo>
                  <a:lnTo>
                    <a:pt x="1388" y="2002"/>
                  </a:lnTo>
                  <a:lnTo>
                    <a:pt x="1388" y="2339"/>
                  </a:lnTo>
                  <a:cubicBezTo>
                    <a:pt x="1388" y="2849"/>
                    <a:pt x="1633" y="3330"/>
                    <a:pt x="2047" y="3628"/>
                  </a:cubicBezTo>
                  <a:lnTo>
                    <a:pt x="2047" y="3816"/>
                  </a:lnTo>
                  <a:cubicBezTo>
                    <a:pt x="2042" y="3917"/>
                    <a:pt x="1975" y="4008"/>
                    <a:pt x="1874" y="4037"/>
                  </a:cubicBezTo>
                  <a:lnTo>
                    <a:pt x="1137" y="4249"/>
                  </a:lnTo>
                  <a:cubicBezTo>
                    <a:pt x="767" y="4355"/>
                    <a:pt x="507" y="4692"/>
                    <a:pt x="507" y="5076"/>
                  </a:cubicBezTo>
                  <a:lnTo>
                    <a:pt x="507" y="6198"/>
                  </a:lnTo>
                  <a:cubicBezTo>
                    <a:pt x="478" y="6174"/>
                    <a:pt x="449" y="6149"/>
                    <a:pt x="416" y="6125"/>
                  </a:cubicBezTo>
                  <a:cubicBezTo>
                    <a:pt x="374" y="6096"/>
                    <a:pt x="332" y="6083"/>
                    <a:pt x="292" y="6083"/>
                  </a:cubicBezTo>
                  <a:cubicBezTo>
                    <a:pt x="127" y="6083"/>
                    <a:pt x="1" y="6303"/>
                    <a:pt x="156" y="6443"/>
                  </a:cubicBezTo>
                  <a:cubicBezTo>
                    <a:pt x="930" y="7073"/>
                    <a:pt x="1902" y="7415"/>
                    <a:pt x="2898" y="7415"/>
                  </a:cubicBezTo>
                  <a:cubicBezTo>
                    <a:pt x="2971" y="7415"/>
                    <a:pt x="3043" y="7415"/>
                    <a:pt x="3115" y="7410"/>
                  </a:cubicBezTo>
                  <a:cubicBezTo>
                    <a:pt x="4756" y="7328"/>
                    <a:pt x="6214" y="6332"/>
                    <a:pt x="6887" y="4831"/>
                  </a:cubicBezTo>
                  <a:cubicBezTo>
                    <a:pt x="7556" y="3335"/>
                    <a:pt x="7330" y="1583"/>
                    <a:pt x="6296" y="303"/>
                  </a:cubicBezTo>
                  <a:cubicBezTo>
                    <a:pt x="6255" y="255"/>
                    <a:pt x="6198" y="230"/>
                    <a:pt x="6140" y="230"/>
                  </a:cubicBezTo>
                  <a:cubicBezTo>
                    <a:pt x="6095" y="230"/>
                    <a:pt x="6050" y="245"/>
                    <a:pt x="6012" y="274"/>
                  </a:cubicBezTo>
                  <a:cubicBezTo>
                    <a:pt x="5920" y="347"/>
                    <a:pt x="5906" y="476"/>
                    <a:pt x="5978" y="563"/>
                  </a:cubicBezTo>
                  <a:cubicBezTo>
                    <a:pt x="7383" y="2300"/>
                    <a:pt x="7070" y="4850"/>
                    <a:pt x="5300" y="6198"/>
                  </a:cubicBezTo>
                  <a:lnTo>
                    <a:pt x="5300" y="5076"/>
                  </a:lnTo>
                  <a:cubicBezTo>
                    <a:pt x="5295" y="4696"/>
                    <a:pt x="5040" y="4360"/>
                    <a:pt x="4674" y="4249"/>
                  </a:cubicBezTo>
                  <a:lnTo>
                    <a:pt x="3938" y="4037"/>
                  </a:lnTo>
                  <a:cubicBezTo>
                    <a:pt x="3837" y="4008"/>
                    <a:pt x="3765" y="3917"/>
                    <a:pt x="3765" y="3816"/>
                  </a:cubicBezTo>
                  <a:lnTo>
                    <a:pt x="3765" y="3643"/>
                  </a:lnTo>
                  <a:cubicBezTo>
                    <a:pt x="3837" y="3594"/>
                    <a:pt x="3899" y="3542"/>
                    <a:pt x="3962" y="3484"/>
                  </a:cubicBezTo>
                  <a:cubicBezTo>
                    <a:pt x="4260" y="3200"/>
                    <a:pt x="4424" y="2805"/>
                    <a:pt x="4424" y="2392"/>
                  </a:cubicBezTo>
                  <a:lnTo>
                    <a:pt x="4424" y="2002"/>
                  </a:lnTo>
                  <a:lnTo>
                    <a:pt x="4506" y="1838"/>
                  </a:lnTo>
                  <a:cubicBezTo>
                    <a:pt x="4597" y="1660"/>
                    <a:pt x="4640" y="1463"/>
                    <a:pt x="4640" y="1261"/>
                  </a:cubicBezTo>
                  <a:lnTo>
                    <a:pt x="4640" y="207"/>
                  </a:lnTo>
                  <a:cubicBezTo>
                    <a:pt x="4640" y="92"/>
                    <a:pt x="4549" y="0"/>
                    <a:pt x="44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4" name="Google Shape;20204;p74"/>
            <p:cNvSpPr/>
            <p:nvPr/>
          </p:nvSpPr>
          <p:spPr>
            <a:xfrm>
              <a:off x="5934672" y="1642631"/>
              <a:ext cx="48600" cy="16314"/>
            </a:xfrm>
            <a:custGeom>
              <a:rect b="b" l="l" r="r" t="t"/>
              <a:pathLst>
                <a:path extrusionOk="0" h="622" w="1853">
                  <a:moveTo>
                    <a:pt x="260" y="0"/>
                  </a:moveTo>
                  <a:cubicBezTo>
                    <a:pt x="0" y="10"/>
                    <a:pt x="0" y="395"/>
                    <a:pt x="260" y="409"/>
                  </a:cubicBezTo>
                  <a:cubicBezTo>
                    <a:pt x="272" y="409"/>
                    <a:pt x="286" y="409"/>
                    <a:pt x="300" y="409"/>
                  </a:cubicBezTo>
                  <a:cubicBezTo>
                    <a:pt x="561" y="409"/>
                    <a:pt x="1177" y="452"/>
                    <a:pt x="1487" y="606"/>
                  </a:cubicBezTo>
                  <a:cubicBezTo>
                    <a:pt x="1514" y="616"/>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5" name="Google Shape;20205;p74"/>
          <p:cNvGrpSpPr/>
          <p:nvPr/>
        </p:nvGrpSpPr>
        <p:grpSpPr>
          <a:xfrm>
            <a:off x="6226322" y="1509972"/>
            <a:ext cx="375342" cy="367447"/>
            <a:chOff x="6226322" y="1509972"/>
            <a:chExt cx="375342" cy="367447"/>
          </a:xfrm>
        </p:grpSpPr>
        <p:sp>
          <p:nvSpPr>
            <p:cNvPr id="20206" name="Google Shape;20206;p74"/>
            <p:cNvSpPr/>
            <p:nvPr/>
          </p:nvSpPr>
          <p:spPr>
            <a:xfrm>
              <a:off x="6240196" y="1515926"/>
              <a:ext cx="356038" cy="355907"/>
            </a:xfrm>
            <a:custGeom>
              <a:rect b="b" l="l" r="r" t="t"/>
              <a:pathLst>
                <a:path extrusionOk="0" h="13570" w="13575">
                  <a:moveTo>
                    <a:pt x="6790" y="0"/>
                  </a:moveTo>
                  <a:cubicBezTo>
                    <a:pt x="3041" y="0"/>
                    <a:pt x="0" y="3036"/>
                    <a:pt x="0" y="6785"/>
                  </a:cubicBezTo>
                  <a:cubicBezTo>
                    <a:pt x="0" y="10533"/>
                    <a:pt x="3041" y="13569"/>
                    <a:pt x="6790" y="13569"/>
                  </a:cubicBezTo>
                  <a:cubicBezTo>
                    <a:pt x="10538" y="13569"/>
                    <a:pt x="13574" y="10533"/>
                    <a:pt x="13574" y="6785"/>
                  </a:cubicBezTo>
                  <a:cubicBezTo>
                    <a:pt x="13574" y="3036"/>
                    <a:pt x="10538" y="0"/>
                    <a:pt x="6790" y="0"/>
                  </a:cubicBez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74"/>
            <p:cNvSpPr/>
            <p:nvPr/>
          </p:nvSpPr>
          <p:spPr>
            <a:xfrm>
              <a:off x="6266948" y="1542547"/>
              <a:ext cx="302665" cy="302639"/>
            </a:xfrm>
            <a:custGeom>
              <a:rect b="b" l="l" r="r" t="t"/>
              <a:pathLst>
                <a:path extrusionOk="0" h="11539" w="11540">
                  <a:moveTo>
                    <a:pt x="5770" y="0"/>
                  </a:moveTo>
                  <a:cubicBezTo>
                    <a:pt x="2584" y="0"/>
                    <a:pt x="1" y="2584"/>
                    <a:pt x="1" y="5770"/>
                  </a:cubicBezTo>
                  <a:cubicBezTo>
                    <a:pt x="1" y="8955"/>
                    <a:pt x="2584" y="11539"/>
                    <a:pt x="5770" y="11539"/>
                  </a:cubicBezTo>
                  <a:cubicBezTo>
                    <a:pt x="8955" y="11539"/>
                    <a:pt x="11539" y="8955"/>
                    <a:pt x="11539" y="5770"/>
                  </a:cubicBezTo>
                  <a:cubicBezTo>
                    <a:pt x="11539" y="2584"/>
                    <a:pt x="8955" y="0"/>
                    <a:pt x="5770" y="0"/>
                  </a:cubicBezTo>
                  <a:close/>
                </a:path>
              </a:pathLst>
            </a:custGeom>
            <a:solidFill>
              <a:srgbClr val="F2F4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74"/>
            <p:cNvSpPr/>
            <p:nvPr/>
          </p:nvSpPr>
          <p:spPr>
            <a:xfrm>
              <a:off x="6304191" y="1579895"/>
              <a:ext cx="283073" cy="265291"/>
            </a:xfrm>
            <a:custGeom>
              <a:rect b="b" l="l" r="r" t="t"/>
              <a:pathLst>
                <a:path extrusionOk="0" h="10115" w="10793">
                  <a:moveTo>
                    <a:pt x="8141" y="1"/>
                  </a:moveTo>
                  <a:cubicBezTo>
                    <a:pt x="10134" y="2286"/>
                    <a:pt x="10018" y="5722"/>
                    <a:pt x="7872" y="7868"/>
                  </a:cubicBezTo>
                  <a:cubicBezTo>
                    <a:pt x="6749" y="8991"/>
                    <a:pt x="5272" y="9558"/>
                    <a:pt x="3791" y="9558"/>
                  </a:cubicBezTo>
                  <a:cubicBezTo>
                    <a:pt x="2442" y="9558"/>
                    <a:pt x="1090" y="9087"/>
                    <a:pt x="0" y="8137"/>
                  </a:cubicBezTo>
                  <a:lnTo>
                    <a:pt x="0" y="8137"/>
                  </a:lnTo>
                  <a:cubicBezTo>
                    <a:pt x="1147" y="9450"/>
                    <a:pt x="2749" y="10115"/>
                    <a:pt x="4354" y="10115"/>
                  </a:cubicBezTo>
                  <a:cubicBezTo>
                    <a:pt x="5826" y="10115"/>
                    <a:pt x="7300" y="9556"/>
                    <a:pt x="8430" y="8426"/>
                  </a:cubicBezTo>
                  <a:cubicBezTo>
                    <a:pt x="10793" y="6064"/>
                    <a:pt x="10658" y="2195"/>
                    <a:pt x="81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74"/>
            <p:cNvSpPr/>
            <p:nvPr/>
          </p:nvSpPr>
          <p:spPr>
            <a:xfrm>
              <a:off x="6226322" y="1509972"/>
              <a:ext cx="375342" cy="367447"/>
            </a:xfrm>
            <a:custGeom>
              <a:rect b="b" l="l" r="r" t="t"/>
              <a:pathLst>
                <a:path extrusionOk="0" h="14010" w="14311">
                  <a:moveTo>
                    <a:pt x="7313" y="0"/>
                  </a:moveTo>
                  <a:cubicBezTo>
                    <a:pt x="7002" y="0"/>
                    <a:pt x="6687" y="21"/>
                    <a:pt x="6371" y="64"/>
                  </a:cubicBezTo>
                  <a:cubicBezTo>
                    <a:pt x="2661" y="564"/>
                    <a:pt x="0" y="3899"/>
                    <a:pt x="337" y="7628"/>
                  </a:cubicBezTo>
                  <a:cubicBezTo>
                    <a:pt x="660" y="11253"/>
                    <a:pt x="3698" y="14010"/>
                    <a:pt x="7302" y="14010"/>
                  </a:cubicBezTo>
                  <a:cubicBezTo>
                    <a:pt x="7405" y="14010"/>
                    <a:pt x="7508" y="14008"/>
                    <a:pt x="7612" y="14003"/>
                  </a:cubicBezTo>
                  <a:cubicBezTo>
                    <a:pt x="11356" y="13840"/>
                    <a:pt x="14305" y="10760"/>
                    <a:pt x="14310" y="7012"/>
                  </a:cubicBezTo>
                  <a:cubicBezTo>
                    <a:pt x="14310" y="6887"/>
                    <a:pt x="14305" y="6762"/>
                    <a:pt x="14301" y="6636"/>
                  </a:cubicBezTo>
                  <a:cubicBezTo>
                    <a:pt x="14301" y="6498"/>
                    <a:pt x="14199" y="6432"/>
                    <a:pt x="14097" y="6432"/>
                  </a:cubicBezTo>
                  <a:cubicBezTo>
                    <a:pt x="13986" y="6432"/>
                    <a:pt x="13874" y="6510"/>
                    <a:pt x="13892" y="6660"/>
                  </a:cubicBezTo>
                  <a:cubicBezTo>
                    <a:pt x="13896" y="6776"/>
                    <a:pt x="13901" y="6896"/>
                    <a:pt x="13901" y="7012"/>
                  </a:cubicBezTo>
                  <a:cubicBezTo>
                    <a:pt x="13896" y="10524"/>
                    <a:pt x="11130" y="13407"/>
                    <a:pt x="7622" y="13561"/>
                  </a:cubicBezTo>
                  <a:cubicBezTo>
                    <a:pt x="7524" y="13565"/>
                    <a:pt x="7427" y="13567"/>
                    <a:pt x="7330" y="13567"/>
                  </a:cubicBezTo>
                  <a:cubicBezTo>
                    <a:pt x="3954" y="13567"/>
                    <a:pt x="1108" y="10985"/>
                    <a:pt x="804" y="7584"/>
                  </a:cubicBezTo>
                  <a:cubicBezTo>
                    <a:pt x="491" y="4091"/>
                    <a:pt x="2979" y="968"/>
                    <a:pt x="6458" y="497"/>
                  </a:cubicBezTo>
                  <a:cubicBezTo>
                    <a:pt x="6756" y="456"/>
                    <a:pt x="7052" y="437"/>
                    <a:pt x="7345" y="437"/>
                  </a:cubicBezTo>
                  <a:cubicBezTo>
                    <a:pt x="10472" y="437"/>
                    <a:pt x="13224" y="2674"/>
                    <a:pt x="13795" y="5833"/>
                  </a:cubicBezTo>
                  <a:cubicBezTo>
                    <a:pt x="13810" y="5958"/>
                    <a:pt x="13901" y="6014"/>
                    <a:pt x="13993" y="6014"/>
                  </a:cubicBezTo>
                  <a:cubicBezTo>
                    <a:pt x="14114" y="6014"/>
                    <a:pt x="14238" y="5919"/>
                    <a:pt x="14200" y="5761"/>
                  </a:cubicBezTo>
                  <a:cubicBezTo>
                    <a:pt x="13588" y="2389"/>
                    <a:pt x="10649" y="0"/>
                    <a:pt x="73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74"/>
            <p:cNvSpPr/>
            <p:nvPr/>
          </p:nvSpPr>
          <p:spPr>
            <a:xfrm>
              <a:off x="6240957" y="1537039"/>
              <a:ext cx="353494" cy="314625"/>
            </a:xfrm>
            <a:custGeom>
              <a:rect b="b" l="l" r="r" t="t"/>
              <a:pathLst>
                <a:path extrusionOk="0" h="11996" w="13478">
                  <a:moveTo>
                    <a:pt x="6780" y="1"/>
                  </a:moveTo>
                  <a:cubicBezTo>
                    <a:pt x="5162" y="1"/>
                    <a:pt x="3553" y="652"/>
                    <a:pt x="2373" y="1928"/>
                  </a:cubicBezTo>
                  <a:cubicBezTo>
                    <a:pt x="2248" y="2082"/>
                    <a:pt x="2381" y="2267"/>
                    <a:pt x="2532" y="2267"/>
                  </a:cubicBezTo>
                  <a:cubicBezTo>
                    <a:pt x="2579" y="2267"/>
                    <a:pt x="2627" y="2250"/>
                    <a:pt x="2671" y="2207"/>
                  </a:cubicBezTo>
                  <a:cubicBezTo>
                    <a:pt x="3762" y="1028"/>
                    <a:pt x="5252" y="426"/>
                    <a:pt x="6748" y="426"/>
                  </a:cubicBezTo>
                  <a:cubicBezTo>
                    <a:pt x="8023" y="426"/>
                    <a:pt x="9303" y="863"/>
                    <a:pt x="10346" y="1750"/>
                  </a:cubicBezTo>
                  <a:cubicBezTo>
                    <a:pt x="12612" y="3685"/>
                    <a:pt x="12949" y="7058"/>
                    <a:pt x="11111" y="9401"/>
                  </a:cubicBezTo>
                  <a:cubicBezTo>
                    <a:pt x="10018" y="10794"/>
                    <a:pt x="8389" y="11527"/>
                    <a:pt x="6739" y="11527"/>
                  </a:cubicBezTo>
                  <a:cubicBezTo>
                    <a:pt x="5613" y="11527"/>
                    <a:pt x="4478" y="11185"/>
                    <a:pt x="3498" y="10479"/>
                  </a:cubicBezTo>
                  <a:cubicBezTo>
                    <a:pt x="1083" y="8742"/>
                    <a:pt x="472" y="5402"/>
                    <a:pt x="2117" y="2919"/>
                  </a:cubicBezTo>
                  <a:cubicBezTo>
                    <a:pt x="2180" y="2823"/>
                    <a:pt x="2151" y="2693"/>
                    <a:pt x="2060" y="2631"/>
                  </a:cubicBezTo>
                  <a:cubicBezTo>
                    <a:pt x="2025" y="2608"/>
                    <a:pt x="1986" y="2598"/>
                    <a:pt x="1948" y="2598"/>
                  </a:cubicBezTo>
                  <a:cubicBezTo>
                    <a:pt x="1880" y="2598"/>
                    <a:pt x="1813" y="2632"/>
                    <a:pt x="1776" y="2693"/>
                  </a:cubicBezTo>
                  <a:cubicBezTo>
                    <a:pt x="0" y="5373"/>
                    <a:pt x="660" y="8982"/>
                    <a:pt x="3267" y="10864"/>
                  </a:cubicBezTo>
                  <a:cubicBezTo>
                    <a:pt x="4327" y="11627"/>
                    <a:pt x="5554" y="11996"/>
                    <a:pt x="6771" y="11996"/>
                  </a:cubicBezTo>
                  <a:cubicBezTo>
                    <a:pt x="8554" y="11996"/>
                    <a:pt x="10314" y="11204"/>
                    <a:pt x="11496" y="9699"/>
                  </a:cubicBezTo>
                  <a:cubicBezTo>
                    <a:pt x="13478" y="7163"/>
                    <a:pt x="13117" y="3516"/>
                    <a:pt x="10668" y="1433"/>
                  </a:cubicBezTo>
                  <a:cubicBezTo>
                    <a:pt x="9540" y="472"/>
                    <a:pt x="8157" y="1"/>
                    <a:pt x="67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74"/>
            <p:cNvSpPr/>
            <p:nvPr/>
          </p:nvSpPr>
          <p:spPr>
            <a:xfrm>
              <a:off x="6287773" y="1688555"/>
              <a:ext cx="20615" cy="10753"/>
            </a:xfrm>
            <a:custGeom>
              <a:rect b="b" l="l" r="r" t="t"/>
              <a:pathLst>
                <a:path extrusionOk="0" h="410" w="786">
                  <a:moveTo>
                    <a:pt x="519" y="0"/>
                  </a:moveTo>
                  <a:cubicBezTo>
                    <a:pt x="513" y="0"/>
                    <a:pt x="507" y="0"/>
                    <a:pt x="501" y="1"/>
                  </a:cubicBezTo>
                  <a:lnTo>
                    <a:pt x="207" y="1"/>
                  </a:lnTo>
                  <a:cubicBezTo>
                    <a:pt x="205" y="1"/>
                    <a:pt x="202" y="0"/>
                    <a:pt x="199" y="0"/>
                  </a:cubicBezTo>
                  <a:cubicBezTo>
                    <a:pt x="88" y="0"/>
                    <a:pt x="0" y="95"/>
                    <a:pt x="0" y="203"/>
                  </a:cubicBezTo>
                  <a:cubicBezTo>
                    <a:pt x="0" y="318"/>
                    <a:pt x="92" y="410"/>
                    <a:pt x="207" y="410"/>
                  </a:cubicBezTo>
                  <a:lnTo>
                    <a:pt x="501" y="410"/>
                  </a:lnTo>
                  <a:cubicBezTo>
                    <a:pt x="506" y="410"/>
                    <a:pt x="510" y="410"/>
                    <a:pt x="515" y="410"/>
                  </a:cubicBezTo>
                  <a:cubicBezTo>
                    <a:pt x="784" y="410"/>
                    <a:pt x="785" y="0"/>
                    <a:pt x="5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74"/>
            <p:cNvSpPr/>
            <p:nvPr/>
          </p:nvSpPr>
          <p:spPr>
            <a:xfrm>
              <a:off x="6412826" y="1563686"/>
              <a:ext cx="137983" cy="135622"/>
            </a:xfrm>
            <a:custGeom>
              <a:rect b="b" l="l" r="r" t="t"/>
              <a:pathLst>
                <a:path extrusionOk="0" h="5171" w="5261">
                  <a:moveTo>
                    <a:pt x="208" y="0"/>
                  </a:moveTo>
                  <a:cubicBezTo>
                    <a:pt x="108" y="0"/>
                    <a:pt x="8" y="65"/>
                    <a:pt x="1" y="195"/>
                  </a:cubicBezTo>
                  <a:lnTo>
                    <a:pt x="1" y="4964"/>
                  </a:lnTo>
                  <a:cubicBezTo>
                    <a:pt x="1" y="5079"/>
                    <a:pt x="92" y="5171"/>
                    <a:pt x="208" y="5171"/>
                  </a:cubicBezTo>
                  <a:lnTo>
                    <a:pt x="4976" y="5171"/>
                  </a:lnTo>
                  <a:cubicBezTo>
                    <a:pt x="4981" y="5171"/>
                    <a:pt x="4985" y="5171"/>
                    <a:pt x="4990" y="5171"/>
                  </a:cubicBezTo>
                  <a:cubicBezTo>
                    <a:pt x="5259" y="5171"/>
                    <a:pt x="5260" y="4761"/>
                    <a:pt x="4994" y="4761"/>
                  </a:cubicBezTo>
                  <a:cubicBezTo>
                    <a:pt x="4988" y="4761"/>
                    <a:pt x="4982" y="4761"/>
                    <a:pt x="4976" y="4762"/>
                  </a:cubicBezTo>
                  <a:lnTo>
                    <a:pt x="415" y="4762"/>
                  </a:lnTo>
                  <a:lnTo>
                    <a:pt x="415" y="195"/>
                  </a:lnTo>
                  <a:cubicBezTo>
                    <a:pt x="408" y="65"/>
                    <a:pt x="30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74"/>
            <p:cNvSpPr/>
            <p:nvPr/>
          </p:nvSpPr>
          <p:spPr>
            <a:xfrm>
              <a:off x="6412642" y="1805425"/>
              <a:ext cx="11252" cy="19120"/>
            </a:xfrm>
            <a:custGeom>
              <a:rect b="b" l="l" r="r" t="t"/>
              <a:pathLst>
                <a:path extrusionOk="0" h="729" w="429">
                  <a:moveTo>
                    <a:pt x="215" y="0"/>
                  </a:moveTo>
                  <a:cubicBezTo>
                    <a:pt x="108" y="0"/>
                    <a:pt x="1" y="72"/>
                    <a:pt x="8" y="217"/>
                  </a:cubicBezTo>
                  <a:lnTo>
                    <a:pt x="8" y="515"/>
                  </a:lnTo>
                  <a:cubicBezTo>
                    <a:pt x="1" y="657"/>
                    <a:pt x="108" y="728"/>
                    <a:pt x="215" y="728"/>
                  </a:cubicBezTo>
                  <a:cubicBezTo>
                    <a:pt x="322" y="728"/>
                    <a:pt x="429" y="657"/>
                    <a:pt x="422" y="515"/>
                  </a:cubicBezTo>
                  <a:lnTo>
                    <a:pt x="422" y="217"/>
                  </a:lnTo>
                  <a:cubicBezTo>
                    <a:pt x="429" y="72"/>
                    <a:pt x="322"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74"/>
            <p:cNvSpPr/>
            <p:nvPr/>
          </p:nvSpPr>
          <p:spPr>
            <a:xfrm>
              <a:off x="6322315" y="1600037"/>
              <a:ext cx="20457" cy="16235"/>
            </a:xfrm>
            <a:custGeom>
              <a:rect b="b" l="l" r="r" t="t"/>
              <a:pathLst>
                <a:path extrusionOk="0" h="619" w="780">
                  <a:moveTo>
                    <a:pt x="291" y="1"/>
                  </a:moveTo>
                  <a:cubicBezTo>
                    <a:pt x="134" y="1"/>
                    <a:pt x="0" y="201"/>
                    <a:pt x="141" y="349"/>
                  </a:cubicBezTo>
                  <a:lnTo>
                    <a:pt x="348" y="561"/>
                  </a:lnTo>
                  <a:cubicBezTo>
                    <a:pt x="392" y="601"/>
                    <a:pt x="440" y="618"/>
                    <a:pt x="486" y="618"/>
                  </a:cubicBezTo>
                  <a:cubicBezTo>
                    <a:pt x="644" y="618"/>
                    <a:pt x="779" y="420"/>
                    <a:pt x="642" y="267"/>
                  </a:cubicBezTo>
                  <a:lnTo>
                    <a:pt x="430" y="60"/>
                  </a:lnTo>
                  <a:cubicBezTo>
                    <a:pt x="386" y="18"/>
                    <a:pt x="337"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5" name="Google Shape;20215;p74"/>
            <p:cNvSpPr/>
            <p:nvPr/>
          </p:nvSpPr>
          <p:spPr>
            <a:xfrm>
              <a:off x="6495364" y="1771513"/>
              <a:ext cx="18884" cy="16235"/>
            </a:xfrm>
            <a:custGeom>
              <a:rect b="b" l="l" r="r" t="t"/>
              <a:pathLst>
                <a:path extrusionOk="0" h="619" w="720">
                  <a:moveTo>
                    <a:pt x="225" y="0"/>
                  </a:moveTo>
                  <a:cubicBezTo>
                    <a:pt x="172" y="0"/>
                    <a:pt x="119" y="21"/>
                    <a:pt x="78" y="62"/>
                  </a:cubicBezTo>
                  <a:cubicBezTo>
                    <a:pt x="1" y="143"/>
                    <a:pt x="1" y="273"/>
                    <a:pt x="78" y="350"/>
                  </a:cubicBezTo>
                  <a:lnTo>
                    <a:pt x="289" y="562"/>
                  </a:lnTo>
                  <a:cubicBezTo>
                    <a:pt x="333" y="602"/>
                    <a:pt x="380" y="619"/>
                    <a:pt x="426" y="619"/>
                  </a:cubicBezTo>
                  <a:cubicBezTo>
                    <a:pt x="584" y="619"/>
                    <a:pt x="720" y="418"/>
                    <a:pt x="578" y="268"/>
                  </a:cubicBezTo>
                  <a:lnTo>
                    <a:pt x="371" y="62"/>
                  </a:lnTo>
                  <a:cubicBezTo>
                    <a:pt x="330" y="21"/>
                    <a:pt x="277" y="0"/>
                    <a:pt x="2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6" name="Google Shape;20216;p74"/>
            <p:cNvSpPr/>
            <p:nvPr/>
          </p:nvSpPr>
          <p:spPr>
            <a:xfrm>
              <a:off x="6493239" y="1600037"/>
              <a:ext cx="20903" cy="16497"/>
            </a:xfrm>
            <a:custGeom>
              <a:rect b="b" l="l" r="r" t="t"/>
              <a:pathLst>
                <a:path extrusionOk="0" h="629" w="797">
                  <a:moveTo>
                    <a:pt x="509" y="1"/>
                  </a:moveTo>
                  <a:cubicBezTo>
                    <a:pt x="463" y="1"/>
                    <a:pt x="415" y="18"/>
                    <a:pt x="370" y="60"/>
                  </a:cubicBezTo>
                  <a:lnTo>
                    <a:pt x="159" y="267"/>
                  </a:lnTo>
                  <a:cubicBezTo>
                    <a:pt x="1" y="418"/>
                    <a:pt x="141" y="628"/>
                    <a:pt x="304" y="628"/>
                  </a:cubicBezTo>
                  <a:cubicBezTo>
                    <a:pt x="354" y="628"/>
                    <a:pt x="406" y="608"/>
                    <a:pt x="452" y="561"/>
                  </a:cubicBezTo>
                  <a:lnTo>
                    <a:pt x="659" y="349"/>
                  </a:lnTo>
                  <a:cubicBezTo>
                    <a:pt x="796" y="201"/>
                    <a:pt x="665" y="1"/>
                    <a:pt x="5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74"/>
            <p:cNvSpPr/>
            <p:nvPr/>
          </p:nvSpPr>
          <p:spPr>
            <a:xfrm>
              <a:off x="6323862" y="1771487"/>
              <a:ext cx="18910" cy="16261"/>
            </a:xfrm>
            <a:custGeom>
              <a:rect b="b" l="l" r="r" t="t"/>
              <a:pathLst>
                <a:path extrusionOk="0" h="620" w="721">
                  <a:moveTo>
                    <a:pt x="427" y="0"/>
                  </a:moveTo>
                  <a:cubicBezTo>
                    <a:pt x="381" y="0"/>
                    <a:pt x="333" y="17"/>
                    <a:pt x="289" y="58"/>
                  </a:cubicBezTo>
                  <a:lnTo>
                    <a:pt x="82" y="269"/>
                  </a:lnTo>
                  <a:cubicBezTo>
                    <a:pt x="1" y="346"/>
                    <a:pt x="1" y="476"/>
                    <a:pt x="82" y="558"/>
                  </a:cubicBezTo>
                  <a:cubicBezTo>
                    <a:pt x="123" y="599"/>
                    <a:pt x="176" y="619"/>
                    <a:pt x="229" y="619"/>
                  </a:cubicBezTo>
                  <a:cubicBezTo>
                    <a:pt x="281" y="619"/>
                    <a:pt x="333" y="599"/>
                    <a:pt x="371" y="558"/>
                  </a:cubicBezTo>
                  <a:lnTo>
                    <a:pt x="583" y="351"/>
                  </a:lnTo>
                  <a:cubicBezTo>
                    <a:pt x="720" y="199"/>
                    <a:pt x="585" y="0"/>
                    <a:pt x="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74"/>
            <p:cNvSpPr/>
            <p:nvPr/>
          </p:nvSpPr>
          <p:spPr>
            <a:xfrm>
              <a:off x="6294907" y="1639352"/>
              <a:ext cx="23631" cy="14268"/>
            </a:xfrm>
            <a:custGeom>
              <a:rect b="b" l="l" r="r" t="t"/>
              <a:pathLst>
                <a:path extrusionOk="0" h="544" w="901">
                  <a:moveTo>
                    <a:pt x="300" y="0"/>
                  </a:moveTo>
                  <a:cubicBezTo>
                    <a:pt x="100" y="0"/>
                    <a:pt x="0" y="317"/>
                    <a:pt x="239" y="404"/>
                  </a:cubicBezTo>
                  <a:lnTo>
                    <a:pt x="508" y="520"/>
                  </a:lnTo>
                  <a:cubicBezTo>
                    <a:pt x="542" y="536"/>
                    <a:pt x="575" y="544"/>
                    <a:pt x="605" y="544"/>
                  </a:cubicBezTo>
                  <a:cubicBezTo>
                    <a:pt x="805" y="544"/>
                    <a:pt x="901" y="227"/>
                    <a:pt x="667" y="140"/>
                  </a:cubicBezTo>
                  <a:lnTo>
                    <a:pt x="397" y="24"/>
                  </a:lnTo>
                  <a:cubicBezTo>
                    <a:pt x="363" y="8"/>
                    <a:pt x="330" y="0"/>
                    <a:pt x="3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9" name="Google Shape;20219;p74"/>
            <p:cNvSpPr/>
            <p:nvPr/>
          </p:nvSpPr>
          <p:spPr>
            <a:xfrm>
              <a:off x="6518785" y="1734480"/>
              <a:ext cx="22792" cy="13874"/>
            </a:xfrm>
            <a:custGeom>
              <a:rect b="b" l="l" r="r" t="t"/>
              <a:pathLst>
                <a:path extrusionOk="0" h="529" w="869">
                  <a:moveTo>
                    <a:pt x="286" y="1"/>
                  </a:moveTo>
                  <a:cubicBezTo>
                    <a:pt x="94" y="1"/>
                    <a:pt x="0" y="288"/>
                    <a:pt x="205" y="391"/>
                  </a:cubicBezTo>
                  <a:lnTo>
                    <a:pt x="474" y="506"/>
                  </a:lnTo>
                  <a:cubicBezTo>
                    <a:pt x="508" y="522"/>
                    <a:pt x="540" y="529"/>
                    <a:pt x="570" y="529"/>
                  </a:cubicBezTo>
                  <a:cubicBezTo>
                    <a:pt x="771" y="529"/>
                    <a:pt x="868" y="218"/>
                    <a:pt x="638" y="126"/>
                  </a:cubicBezTo>
                  <a:lnTo>
                    <a:pt x="364" y="16"/>
                  </a:lnTo>
                  <a:cubicBezTo>
                    <a:pt x="336" y="5"/>
                    <a:pt x="31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0" name="Google Shape;20220;p74"/>
            <p:cNvSpPr/>
            <p:nvPr/>
          </p:nvSpPr>
          <p:spPr>
            <a:xfrm>
              <a:off x="6457753" y="1573076"/>
              <a:ext cx="16550" cy="18202"/>
            </a:xfrm>
            <a:custGeom>
              <a:rect b="b" l="l" r="r" t="t"/>
              <a:pathLst>
                <a:path extrusionOk="0" h="694" w="631">
                  <a:moveTo>
                    <a:pt x="354" y="0"/>
                  </a:moveTo>
                  <a:cubicBezTo>
                    <a:pt x="279" y="0"/>
                    <a:pt x="205" y="40"/>
                    <a:pt x="169" y="136"/>
                  </a:cubicBezTo>
                  <a:lnTo>
                    <a:pt x="59" y="410"/>
                  </a:lnTo>
                  <a:cubicBezTo>
                    <a:pt x="1" y="545"/>
                    <a:pt x="97" y="694"/>
                    <a:pt x="246" y="694"/>
                  </a:cubicBezTo>
                  <a:cubicBezTo>
                    <a:pt x="328" y="694"/>
                    <a:pt x="400" y="646"/>
                    <a:pt x="434" y="569"/>
                  </a:cubicBezTo>
                  <a:lnTo>
                    <a:pt x="549" y="299"/>
                  </a:lnTo>
                  <a:cubicBezTo>
                    <a:pt x="630" y="132"/>
                    <a:pt x="491" y="0"/>
                    <a:pt x="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74"/>
            <p:cNvSpPr/>
            <p:nvPr/>
          </p:nvSpPr>
          <p:spPr>
            <a:xfrm>
              <a:off x="6363229" y="1796717"/>
              <a:ext cx="15605" cy="17651"/>
            </a:xfrm>
            <a:custGeom>
              <a:rect b="b" l="l" r="r" t="t"/>
              <a:pathLst>
                <a:path extrusionOk="0" h="673" w="595">
                  <a:moveTo>
                    <a:pt x="336" y="1"/>
                  </a:moveTo>
                  <a:cubicBezTo>
                    <a:pt x="267" y="1"/>
                    <a:pt x="198" y="35"/>
                    <a:pt x="160" y="116"/>
                  </a:cubicBezTo>
                  <a:lnTo>
                    <a:pt x="44" y="390"/>
                  </a:lnTo>
                  <a:cubicBezTo>
                    <a:pt x="1" y="491"/>
                    <a:pt x="49" y="611"/>
                    <a:pt x="155" y="655"/>
                  </a:cubicBezTo>
                  <a:cubicBezTo>
                    <a:pt x="181" y="667"/>
                    <a:pt x="208" y="673"/>
                    <a:pt x="234" y="673"/>
                  </a:cubicBezTo>
                  <a:cubicBezTo>
                    <a:pt x="312" y="673"/>
                    <a:pt x="387" y="624"/>
                    <a:pt x="420" y="549"/>
                  </a:cubicBezTo>
                  <a:lnTo>
                    <a:pt x="535" y="279"/>
                  </a:lnTo>
                  <a:cubicBezTo>
                    <a:pt x="594" y="120"/>
                    <a:pt x="465" y="1"/>
                    <a:pt x="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74"/>
            <p:cNvSpPr/>
            <p:nvPr/>
          </p:nvSpPr>
          <p:spPr>
            <a:xfrm>
              <a:off x="6364515" y="1572367"/>
              <a:ext cx="16287" cy="18045"/>
            </a:xfrm>
            <a:custGeom>
              <a:rect b="b" l="l" r="r" t="t"/>
              <a:pathLst>
                <a:path extrusionOk="0" h="688" w="621">
                  <a:moveTo>
                    <a:pt x="270" y="0"/>
                  </a:moveTo>
                  <a:cubicBezTo>
                    <a:pt x="137" y="0"/>
                    <a:pt x="0" y="125"/>
                    <a:pt x="77" y="288"/>
                  </a:cubicBezTo>
                  <a:lnTo>
                    <a:pt x="183" y="562"/>
                  </a:lnTo>
                  <a:cubicBezTo>
                    <a:pt x="217" y="639"/>
                    <a:pt x="294" y="687"/>
                    <a:pt x="375" y="687"/>
                  </a:cubicBezTo>
                  <a:cubicBezTo>
                    <a:pt x="520" y="687"/>
                    <a:pt x="621" y="543"/>
                    <a:pt x="568" y="408"/>
                  </a:cubicBezTo>
                  <a:lnTo>
                    <a:pt x="457" y="139"/>
                  </a:lnTo>
                  <a:cubicBezTo>
                    <a:pt x="422" y="41"/>
                    <a:pt x="347" y="0"/>
                    <a:pt x="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3" name="Google Shape;20223;p74"/>
            <p:cNvSpPr/>
            <p:nvPr/>
          </p:nvSpPr>
          <p:spPr>
            <a:xfrm>
              <a:off x="6456127" y="1797321"/>
              <a:ext cx="15448" cy="17782"/>
            </a:xfrm>
            <a:custGeom>
              <a:rect b="b" l="l" r="r" t="t"/>
              <a:pathLst>
                <a:path extrusionOk="0" h="678" w="589">
                  <a:moveTo>
                    <a:pt x="231" y="1"/>
                  </a:moveTo>
                  <a:cubicBezTo>
                    <a:pt x="206" y="1"/>
                    <a:pt x="180" y="5"/>
                    <a:pt x="154" y="16"/>
                  </a:cubicBezTo>
                  <a:cubicBezTo>
                    <a:pt x="48" y="59"/>
                    <a:pt x="0" y="175"/>
                    <a:pt x="39" y="280"/>
                  </a:cubicBezTo>
                  <a:lnTo>
                    <a:pt x="150" y="555"/>
                  </a:lnTo>
                  <a:cubicBezTo>
                    <a:pt x="189" y="641"/>
                    <a:pt x="261" y="678"/>
                    <a:pt x="333" y="678"/>
                  </a:cubicBezTo>
                  <a:cubicBezTo>
                    <a:pt x="461" y="678"/>
                    <a:pt x="588" y="561"/>
                    <a:pt x="530" y="401"/>
                  </a:cubicBezTo>
                  <a:lnTo>
                    <a:pt x="419" y="126"/>
                  </a:lnTo>
                  <a:cubicBezTo>
                    <a:pt x="390" y="50"/>
                    <a:pt x="313" y="1"/>
                    <a:pt x="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4" name="Google Shape;20224;p74"/>
            <p:cNvSpPr/>
            <p:nvPr/>
          </p:nvSpPr>
          <p:spPr>
            <a:xfrm>
              <a:off x="6519598" y="1641739"/>
              <a:ext cx="22293" cy="13665"/>
            </a:xfrm>
            <a:custGeom>
              <a:rect b="b" l="l" r="r" t="t"/>
              <a:pathLst>
                <a:path extrusionOk="0" h="521" w="850">
                  <a:moveTo>
                    <a:pt x="559" y="0"/>
                  </a:moveTo>
                  <a:cubicBezTo>
                    <a:pt x="535" y="0"/>
                    <a:pt x="509" y="5"/>
                    <a:pt x="482" y="15"/>
                  </a:cubicBezTo>
                  <a:lnTo>
                    <a:pt x="208" y="126"/>
                  </a:lnTo>
                  <a:cubicBezTo>
                    <a:pt x="1" y="207"/>
                    <a:pt x="63" y="515"/>
                    <a:pt x="285" y="520"/>
                  </a:cubicBezTo>
                  <a:cubicBezTo>
                    <a:pt x="313" y="520"/>
                    <a:pt x="337" y="515"/>
                    <a:pt x="362" y="506"/>
                  </a:cubicBezTo>
                  <a:lnTo>
                    <a:pt x="636" y="395"/>
                  </a:lnTo>
                  <a:cubicBezTo>
                    <a:pt x="850" y="297"/>
                    <a:pt x="755" y="0"/>
                    <a:pt x="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74"/>
            <p:cNvSpPr/>
            <p:nvPr/>
          </p:nvSpPr>
          <p:spPr>
            <a:xfrm>
              <a:off x="6294094" y="1732276"/>
              <a:ext cx="23474" cy="13927"/>
            </a:xfrm>
            <a:custGeom>
              <a:rect b="b" l="l" r="r" t="t"/>
              <a:pathLst>
                <a:path extrusionOk="0" h="531" w="895">
                  <a:moveTo>
                    <a:pt x="603" y="0"/>
                  </a:moveTo>
                  <a:cubicBezTo>
                    <a:pt x="574" y="0"/>
                    <a:pt x="543" y="7"/>
                    <a:pt x="510" y="23"/>
                  </a:cubicBezTo>
                  <a:lnTo>
                    <a:pt x="236" y="128"/>
                  </a:lnTo>
                  <a:cubicBezTo>
                    <a:pt x="1" y="212"/>
                    <a:pt x="95" y="531"/>
                    <a:pt x="296" y="531"/>
                  </a:cubicBezTo>
                  <a:cubicBezTo>
                    <a:pt x="325" y="531"/>
                    <a:pt x="357" y="524"/>
                    <a:pt x="390" y="509"/>
                  </a:cubicBezTo>
                  <a:lnTo>
                    <a:pt x="664" y="403"/>
                  </a:lnTo>
                  <a:cubicBezTo>
                    <a:pt x="895" y="319"/>
                    <a:pt x="800" y="0"/>
                    <a:pt x="6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6" name="Google Shape;20226;p74"/>
          <p:cNvGrpSpPr/>
          <p:nvPr/>
        </p:nvGrpSpPr>
        <p:grpSpPr>
          <a:xfrm>
            <a:off x="6689473" y="1510497"/>
            <a:ext cx="338545" cy="367054"/>
            <a:chOff x="6689473" y="1510497"/>
            <a:chExt cx="338545" cy="367054"/>
          </a:xfrm>
        </p:grpSpPr>
        <p:sp>
          <p:nvSpPr>
            <p:cNvPr id="20227" name="Google Shape;20227;p74"/>
            <p:cNvSpPr/>
            <p:nvPr/>
          </p:nvSpPr>
          <p:spPr>
            <a:xfrm>
              <a:off x="6723805" y="1515926"/>
              <a:ext cx="45951" cy="40154"/>
            </a:xfrm>
            <a:custGeom>
              <a:rect b="b" l="l" r="r" t="t"/>
              <a:pathLst>
                <a:path extrusionOk="0" h="1531" w="1752">
                  <a:moveTo>
                    <a:pt x="876" y="0"/>
                  </a:moveTo>
                  <a:cubicBezTo>
                    <a:pt x="395" y="0"/>
                    <a:pt x="0" y="342"/>
                    <a:pt x="0" y="765"/>
                  </a:cubicBezTo>
                  <a:cubicBezTo>
                    <a:pt x="0" y="1189"/>
                    <a:pt x="395" y="1530"/>
                    <a:pt x="876" y="1530"/>
                  </a:cubicBezTo>
                  <a:cubicBezTo>
                    <a:pt x="1362" y="1530"/>
                    <a:pt x="1752" y="1189"/>
                    <a:pt x="1752" y="765"/>
                  </a:cubicBezTo>
                  <a:cubicBezTo>
                    <a:pt x="1752" y="342"/>
                    <a:pt x="1362"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74"/>
            <p:cNvSpPr/>
            <p:nvPr/>
          </p:nvSpPr>
          <p:spPr>
            <a:xfrm>
              <a:off x="6723805" y="1515900"/>
              <a:ext cx="31552" cy="40181"/>
            </a:xfrm>
            <a:custGeom>
              <a:rect b="b" l="l" r="r" t="t"/>
              <a:pathLst>
                <a:path extrusionOk="0" h="1532" w="1203">
                  <a:moveTo>
                    <a:pt x="911" y="0"/>
                  </a:moveTo>
                  <a:cubicBezTo>
                    <a:pt x="899" y="0"/>
                    <a:pt x="887" y="1"/>
                    <a:pt x="876" y="1"/>
                  </a:cubicBezTo>
                  <a:cubicBezTo>
                    <a:pt x="395" y="1"/>
                    <a:pt x="0" y="343"/>
                    <a:pt x="0" y="766"/>
                  </a:cubicBezTo>
                  <a:cubicBezTo>
                    <a:pt x="0" y="1190"/>
                    <a:pt x="395" y="1531"/>
                    <a:pt x="876" y="1531"/>
                  </a:cubicBezTo>
                  <a:cubicBezTo>
                    <a:pt x="991" y="1531"/>
                    <a:pt x="1102" y="1512"/>
                    <a:pt x="1203" y="1474"/>
                  </a:cubicBezTo>
                  <a:cubicBezTo>
                    <a:pt x="885" y="1363"/>
                    <a:pt x="659" y="1089"/>
                    <a:pt x="659" y="766"/>
                  </a:cubicBezTo>
                  <a:cubicBezTo>
                    <a:pt x="659" y="444"/>
                    <a:pt x="885" y="170"/>
                    <a:pt x="1203" y="54"/>
                  </a:cubicBezTo>
                  <a:cubicBezTo>
                    <a:pt x="1112" y="20"/>
                    <a:pt x="1014" y="0"/>
                    <a:pt x="91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74"/>
            <p:cNvSpPr/>
            <p:nvPr/>
          </p:nvSpPr>
          <p:spPr>
            <a:xfrm>
              <a:off x="6695270" y="1619288"/>
              <a:ext cx="103389" cy="80414"/>
            </a:xfrm>
            <a:custGeom>
              <a:rect b="b" l="l" r="r" t="t"/>
              <a:pathLst>
                <a:path extrusionOk="0" h="3066" w="3942">
                  <a:moveTo>
                    <a:pt x="1309" y="0"/>
                  </a:moveTo>
                  <a:lnTo>
                    <a:pt x="1309" y="654"/>
                  </a:lnTo>
                  <a:cubicBezTo>
                    <a:pt x="1309" y="818"/>
                    <a:pt x="1218" y="972"/>
                    <a:pt x="1069" y="1044"/>
                  </a:cubicBezTo>
                  <a:lnTo>
                    <a:pt x="361" y="1400"/>
                  </a:lnTo>
                  <a:cubicBezTo>
                    <a:pt x="140" y="1511"/>
                    <a:pt x="1" y="1742"/>
                    <a:pt x="1" y="1987"/>
                  </a:cubicBezTo>
                  <a:lnTo>
                    <a:pt x="1" y="3065"/>
                  </a:lnTo>
                  <a:lnTo>
                    <a:pt x="3941" y="3065"/>
                  </a:lnTo>
                  <a:lnTo>
                    <a:pt x="3941" y="1987"/>
                  </a:lnTo>
                  <a:cubicBezTo>
                    <a:pt x="3941" y="1737"/>
                    <a:pt x="3797" y="1511"/>
                    <a:pt x="3571" y="1400"/>
                  </a:cubicBezTo>
                  <a:lnTo>
                    <a:pt x="2864" y="1044"/>
                  </a:lnTo>
                  <a:cubicBezTo>
                    <a:pt x="2714" y="972"/>
                    <a:pt x="2623" y="818"/>
                    <a:pt x="2623" y="654"/>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74"/>
            <p:cNvSpPr/>
            <p:nvPr/>
          </p:nvSpPr>
          <p:spPr>
            <a:xfrm>
              <a:off x="6695270" y="1644650"/>
              <a:ext cx="103389" cy="55052"/>
            </a:xfrm>
            <a:custGeom>
              <a:rect b="b" l="l" r="r" t="t"/>
              <a:pathLst>
                <a:path extrusionOk="0" h="2099" w="3942">
                  <a:moveTo>
                    <a:pt x="1175" y="0"/>
                  </a:moveTo>
                  <a:cubicBezTo>
                    <a:pt x="1146" y="34"/>
                    <a:pt x="1107" y="58"/>
                    <a:pt x="1069" y="77"/>
                  </a:cubicBezTo>
                  <a:lnTo>
                    <a:pt x="361" y="433"/>
                  </a:lnTo>
                  <a:cubicBezTo>
                    <a:pt x="140" y="544"/>
                    <a:pt x="1" y="775"/>
                    <a:pt x="1" y="1020"/>
                  </a:cubicBezTo>
                  <a:lnTo>
                    <a:pt x="1" y="2098"/>
                  </a:lnTo>
                  <a:lnTo>
                    <a:pt x="3941" y="2098"/>
                  </a:lnTo>
                  <a:lnTo>
                    <a:pt x="3937" y="1020"/>
                  </a:lnTo>
                  <a:cubicBezTo>
                    <a:pt x="3937" y="775"/>
                    <a:pt x="3797" y="544"/>
                    <a:pt x="3576" y="433"/>
                  </a:cubicBezTo>
                  <a:lnTo>
                    <a:pt x="2864" y="77"/>
                  </a:lnTo>
                  <a:cubicBezTo>
                    <a:pt x="2825" y="58"/>
                    <a:pt x="2791" y="34"/>
                    <a:pt x="2758" y="0"/>
                  </a:cubicBezTo>
                  <a:lnTo>
                    <a:pt x="2508" y="279"/>
                  </a:lnTo>
                  <a:cubicBezTo>
                    <a:pt x="2366" y="448"/>
                    <a:pt x="2166" y="532"/>
                    <a:pt x="1967" y="532"/>
                  </a:cubicBezTo>
                  <a:cubicBezTo>
                    <a:pt x="1768" y="532"/>
                    <a:pt x="1569" y="448"/>
                    <a:pt x="1430" y="279"/>
                  </a:cubicBezTo>
                  <a:lnTo>
                    <a:pt x="117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74"/>
            <p:cNvSpPr/>
            <p:nvPr/>
          </p:nvSpPr>
          <p:spPr>
            <a:xfrm>
              <a:off x="6706626" y="1538770"/>
              <a:ext cx="80414" cy="80414"/>
            </a:xfrm>
            <a:custGeom>
              <a:rect b="b" l="l" r="r" t="t"/>
              <a:pathLst>
                <a:path extrusionOk="0" h="3066" w="3066">
                  <a:moveTo>
                    <a:pt x="1531" y="0"/>
                  </a:moveTo>
                  <a:cubicBezTo>
                    <a:pt x="684" y="0"/>
                    <a:pt x="1" y="688"/>
                    <a:pt x="1" y="1535"/>
                  </a:cubicBezTo>
                  <a:cubicBezTo>
                    <a:pt x="1" y="2382"/>
                    <a:pt x="684" y="3065"/>
                    <a:pt x="1531" y="3065"/>
                  </a:cubicBezTo>
                  <a:cubicBezTo>
                    <a:pt x="2378" y="3065"/>
                    <a:pt x="3066" y="2382"/>
                    <a:pt x="3066" y="1535"/>
                  </a:cubicBezTo>
                  <a:cubicBezTo>
                    <a:pt x="3066" y="688"/>
                    <a:pt x="2378" y="0"/>
                    <a:pt x="15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74"/>
            <p:cNvSpPr/>
            <p:nvPr/>
          </p:nvSpPr>
          <p:spPr>
            <a:xfrm>
              <a:off x="6721314" y="1538875"/>
              <a:ext cx="67378" cy="72362"/>
            </a:xfrm>
            <a:custGeom>
              <a:rect b="b" l="l" r="r" t="t"/>
              <a:pathLst>
                <a:path extrusionOk="0" h="2759" w="2569">
                  <a:moveTo>
                    <a:pt x="975" y="1"/>
                  </a:moveTo>
                  <a:cubicBezTo>
                    <a:pt x="243" y="1"/>
                    <a:pt x="0" y="1007"/>
                    <a:pt x="658" y="1329"/>
                  </a:cubicBezTo>
                  <a:cubicBezTo>
                    <a:pt x="677" y="1339"/>
                    <a:pt x="701" y="1348"/>
                    <a:pt x="721" y="1358"/>
                  </a:cubicBezTo>
                  <a:lnTo>
                    <a:pt x="1481" y="2739"/>
                  </a:lnTo>
                  <a:cubicBezTo>
                    <a:pt x="1481" y="2739"/>
                    <a:pt x="1688" y="2753"/>
                    <a:pt x="1890" y="2758"/>
                  </a:cubicBezTo>
                  <a:cubicBezTo>
                    <a:pt x="2337" y="2426"/>
                    <a:pt x="2568" y="1873"/>
                    <a:pt x="2491" y="1319"/>
                  </a:cubicBezTo>
                  <a:cubicBezTo>
                    <a:pt x="2400" y="689"/>
                    <a:pt x="1933" y="179"/>
                    <a:pt x="1312" y="35"/>
                  </a:cubicBezTo>
                  <a:cubicBezTo>
                    <a:pt x="1202" y="11"/>
                    <a:pt x="1091" y="1"/>
                    <a:pt x="980" y="1"/>
                  </a:cubicBezTo>
                  <a:cubicBezTo>
                    <a:pt x="979" y="1"/>
                    <a:pt x="977" y="1"/>
                    <a:pt x="9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3" name="Google Shape;20233;p74"/>
            <p:cNvSpPr/>
            <p:nvPr/>
          </p:nvSpPr>
          <p:spPr>
            <a:xfrm>
              <a:off x="6712554" y="1574203"/>
              <a:ext cx="68690" cy="56573"/>
            </a:xfrm>
            <a:custGeom>
              <a:rect b="b" l="l" r="r" t="t"/>
              <a:pathLst>
                <a:path extrusionOk="0" h="2157" w="2619">
                  <a:moveTo>
                    <a:pt x="1005" y="0"/>
                  </a:moveTo>
                  <a:cubicBezTo>
                    <a:pt x="922" y="0"/>
                    <a:pt x="845" y="50"/>
                    <a:pt x="809" y="126"/>
                  </a:cubicBezTo>
                  <a:cubicBezTo>
                    <a:pt x="737" y="275"/>
                    <a:pt x="631" y="410"/>
                    <a:pt x="506" y="521"/>
                  </a:cubicBezTo>
                  <a:cubicBezTo>
                    <a:pt x="458" y="564"/>
                    <a:pt x="410" y="608"/>
                    <a:pt x="357" y="641"/>
                  </a:cubicBezTo>
                  <a:cubicBezTo>
                    <a:pt x="92" y="824"/>
                    <a:pt x="1" y="1175"/>
                    <a:pt x="145" y="1459"/>
                  </a:cubicBezTo>
                  <a:cubicBezTo>
                    <a:pt x="376" y="1887"/>
                    <a:pt x="819" y="2157"/>
                    <a:pt x="1305" y="2157"/>
                  </a:cubicBezTo>
                  <a:cubicBezTo>
                    <a:pt x="1993" y="2157"/>
                    <a:pt x="2561" y="1628"/>
                    <a:pt x="2618" y="944"/>
                  </a:cubicBezTo>
                  <a:cubicBezTo>
                    <a:pt x="2618" y="877"/>
                    <a:pt x="2594" y="810"/>
                    <a:pt x="2541" y="771"/>
                  </a:cubicBezTo>
                  <a:cubicBezTo>
                    <a:pt x="2108" y="405"/>
                    <a:pt x="1603" y="146"/>
                    <a:pt x="1055" y="6"/>
                  </a:cubicBezTo>
                  <a:cubicBezTo>
                    <a:pt x="1038" y="2"/>
                    <a:pt x="1022"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4" name="Google Shape;20234;p74"/>
            <p:cNvSpPr/>
            <p:nvPr/>
          </p:nvSpPr>
          <p:spPr>
            <a:xfrm>
              <a:off x="6712422" y="1574203"/>
              <a:ext cx="68821" cy="55943"/>
            </a:xfrm>
            <a:custGeom>
              <a:rect b="b" l="l" r="r" t="t"/>
              <a:pathLst>
                <a:path extrusionOk="0" h="2133" w="2624">
                  <a:moveTo>
                    <a:pt x="1010" y="0"/>
                  </a:moveTo>
                  <a:cubicBezTo>
                    <a:pt x="927" y="0"/>
                    <a:pt x="850" y="50"/>
                    <a:pt x="814" y="126"/>
                  </a:cubicBezTo>
                  <a:cubicBezTo>
                    <a:pt x="761" y="232"/>
                    <a:pt x="694" y="333"/>
                    <a:pt x="612" y="420"/>
                  </a:cubicBezTo>
                  <a:cubicBezTo>
                    <a:pt x="583" y="454"/>
                    <a:pt x="550" y="487"/>
                    <a:pt x="511" y="521"/>
                  </a:cubicBezTo>
                  <a:cubicBezTo>
                    <a:pt x="468" y="564"/>
                    <a:pt x="420" y="603"/>
                    <a:pt x="367" y="636"/>
                  </a:cubicBezTo>
                  <a:cubicBezTo>
                    <a:pt x="73" y="843"/>
                    <a:pt x="1" y="1243"/>
                    <a:pt x="203" y="1536"/>
                  </a:cubicBezTo>
                  <a:cubicBezTo>
                    <a:pt x="405" y="1859"/>
                    <a:pt x="737" y="2075"/>
                    <a:pt x="1112" y="2133"/>
                  </a:cubicBezTo>
                  <a:cubicBezTo>
                    <a:pt x="848" y="1950"/>
                    <a:pt x="655" y="1709"/>
                    <a:pt x="655" y="1276"/>
                  </a:cubicBezTo>
                  <a:lnTo>
                    <a:pt x="655" y="1108"/>
                  </a:lnTo>
                  <a:cubicBezTo>
                    <a:pt x="703" y="1074"/>
                    <a:pt x="756" y="1036"/>
                    <a:pt x="805" y="988"/>
                  </a:cubicBezTo>
                  <a:cubicBezTo>
                    <a:pt x="925" y="882"/>
                    <a:pt x="1031" y="757"/>
                    <a:pt x="1117" y="622"/>
                  </a:cubicBezTo>
                  <a:cubicBezTo>
                    <a:pt x="1536" y="747"/>
                    <a:pt x="1926" y="959"/>
                    <a:pt x="2263" y="1243"/>
                  </a:cubicBezTo>
                  <a:cubicBezTo>
                    <a:pt x="2301" y="1276"/>
                    <a:pt x="2359" y="1329"/>
                    <a:pt x="2479" y="1440"/>
                  </a:cubicBezTo>
                  <a:cubicBezTo>
                    <a:pt x="2556" y="1320"/>
                    <a:pt x="2614" y="1079"/>
                    <a:pt x="2623" y="940"/>
                  </a:cubicBezTo>
                  <a:cubicBezTo>
                    <a:pt x="2623" y="877"/>
                    <a:pt x="2599" y="810"/>
                    <a:pt x="2546" y="771"/>
                  </a:cubicBezTo>
                  <a:cubicBezTo>
                    <a:pt x="2113" y="405"/>
                    <a:pt x="1603" y="146"/>
                    <a:pt x="1060" y="6"/>
                  </a:cubicBezTo>
                  <a:cubicBezTo>
                    <a:pt x="1043" y="2"/>
                    <a:pt x="1027" y="0"/>
                    <a:pt x="101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74"/>
            <p:cNvSpPr/>
            <p:nvPr/>
          </p:nvSpPr>
          <p:spPr>
            <a:xfrm>
              <a:off x="6695139" y="1661174"/>
              <a:ext cx="23002" cy="38528"/>
            </a:xfrm>
            <a:custGeom>
              <a:rect b="b" l="l" r="r" t="t"/>
              <a:pathLst>
                <a:path extrusionOk="0" h="1469" w="877">
                  <a:moveTo>
                    <a:pt x="131" y="1"/>
                  </a:moveTo>
                  <a:cubicBezTo>
                    <a:pt x="44" y="111"/>
                    <a:pt x="1" y="251"/>
                    <a:pt x="1" y="395"/>
                  </a:cubicBezTo>
                  <a:lnTo>
                    <a:pt x="1" y="1468"/>
                  </a:lnTo>
                  <a:lnTo>
                    <a:pt x="877" y="1468"/>
                  </a:lnTo>
                  <a:lnTo>
                    <a:pt x="877" y="799"/>
                  </a:lnTo>
                  <a:cubicBezTo>
                    <a:pt x="877" y="669"/>
                    <a:pt x="814" y="544"/>
                    <a:pt x="713" y="458"/>
                  </a:cubicBezTo>
                  <a:lnTo>
                    <a:pt x="13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74"/>
            <p:cNvSpPr/>
            <p:nvPr/>
          </p:nvSpPr>
          <p:spPr>
            <a:xfrm>
              <a:off x="6775526" y="1661174"/>
              <a:ext cx="23002" cy="38528"/>
            </a:xfrm>
            <a:custGeom>
              <a:rect b="b" l="l" r="r" t="t"/>
              <a:pathLst>
                <a:path extrusionOk="0" h="1469" w="877">
                  <a:moveTo>
                    <a:pt x="742" y="1"/>
                  </a:moveTo>
                  <a:lnTo>
                    <a:pt x="164" y="458"/>
                  </a:lnTo>
                  <a:cubicBezTo>
                    <a:pt x="59" y="544"/>
                    <a:pt x="1" y="669"/>
                    <a:pt x="1" y="799"/>
                  </a:cubicBezTo>
                  <a:lnTo>
                    <a:pt x="1" y="1468"/>
                  </a:lnTo>
                  <a:lnTo>
                    <a:pt x="877" y="1468"/>
                  </a:lnTo>
                  <a:lnTo>
                    <a:pt x="877" y="395"/>
                  </a:lnTo>
                  <a:cubicBezTo>
                    <a:pt x="877" y="251"/>
                    <a:pt x="828" y="111"/>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7" name="Google Shape;20237;p74"/>
            <p:cNvSpPr/>
            <p:nvPr/>
          </p:nvSpPr>
          <p:spPr>
            <a:xfrm>
              <a:off x="6924839" y="1716960"/>
              <a:ext cx="28667" cy="63130"/>
            </a:xfrm>
            <a:custGeom>
              <a:rect b="b" l="l" r="r" t="t"/>
              <a:pathLst>
                <a:path extrusionOk="0" h="2407" w="1093">
                  <a:moveTo>
                    <a:pt x="646" y="0"/>
                  </a:moveTo>
                  <a:cubicBezTo>
                    <a:pt x="289" y="0"/>
                    <a:pt x="0" y="292"/>
                    <a:pt x="0" y="655"/>
                  </a:cubicBezTo>
                  <a:lnTo>
                    <a:pt x="0" y="804"/>
                  </a:lnTo>
                  <a:cubicBezTo>
                    <a:pt x="0" y="996"/>
                    <a:pt x="29" y="1179"/>
                    <a:pt x="87" y="1362"/>
                  </a:cubicBezTo>
                  <a:lnTo>
                    <a:pt x="438" y="2406"/>
                  </a:lnTo>
                  <a:lnTo>
                    <a:pt x="1092" y="2406"/>
                  </a:lnTo>
                  <a:lnTo>
                    <a:pt x="1092" y="0"/>
                  </a:lnTo>
                  <a:lnTo>
                    <a:pt x="655" y="0"/>
                  </a:lnTo>
                  <a:cubicBezTo>
                    <a:pt x="652" y="0"/>
                    <a:pt x="649" y="0"/>
                    <a:pt x="64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8" name="Google Shape;20238;p74"/>
            <p:cNvSpPr/>
            <p:nvPr/>
          </p:nvSpPr>
          <p:spPr>
            <a:xfrm>
              <a:off x="6936327" y="1711137"/>
              <a:ext cx="68926" cy="68952"/>
            </a:xfrm>
            <a:custGeom>
              <a:rect b="b" l="l" r="r" t="t"/>
              <a:pathLst>
                <a:path extrusionOk="0" h="2629" w="2628">
                  <a:moveTo>
                    <a:pt x="646" y="1"/>
                  </a:moveTo>
                  <a:cubicBezTo>
                    <a:pt x="289" y="1"/>
                    <a:pt x="0" y="297"/>
                    <a:pt x="0" y="655"/>
                  </a:cubicBezTo>
                  <a:cubicBezTo>
                    <a:pt x="0" y="896"/>
                    <a:pt x="192" y="1093"/>
                    <a:pt x="438" y="1093"/>
                  </a:cubicBezTo>
                  <a:lnTo>
                    <a:pt x="2189" y="2628"/>
                  </a:lnTo>
                  <a:lnTo>
                    <a:pt x="2574" y="1271"/>
                  </a:lnTo>
                  <a:cubicBezTo>
                    <a:pt x="2608" y="1151"/>
                    <a:pt x="2627" y="1031"/>
                    <a:pt x="2627" y="910"/>
                  </a:cubicBezTo>
                  <a:lnTo>
                    <a:pt x="2627" y="1"/>
                  </a:lnTo>
                  <a:lnTo>
                    <a:pt x="654" y="1"/>
                  </a:lnTo>
                  <a:cubicBezTo>
                    <a:pt x="652" y="1"/>
                    <a:pt x="649" y="1"/>
                    <a:pt x="64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74"/>
            <p:cNvSpPr/>
            <p:nvPr/>
          </p:nvSpPr>
          <p:spPr>
            <a:xfrm>
              <a:off x="6947788" y="1797216"/>
              <a:ext cx="34489" cy="34489"/>
            </a:xfrm>
            <a:custGeom>
              <a:rect b="b" l="l" r="r" t="t"/>
              <a:pathLst>
                <a:path extrusionOk="0" h="1315" w="1315">
                  <a:moveTo>
                    <a:pt x="1" y="1"/>
                  </a:moveTo>
                  <a:lnTo>
                    <a:pt x="1"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74"/>
            <p:cNvSpPr/>
            <p:nvPr/>
          </p:nvSpPr>
          <p:spPr>
            <a:xfrm>
              <a:off x="6907529" y="1811221"/>
              <a:ext cx="114876" cy="60743"/>
            </a:xfrm>
            <a:custGeom>
              <a:rect b="b" l="l" r="r" t="t"/>
              <a:pathLst>
                <a:path extrusionOk="0" h="2316" w="4380">
                  <a:moveTo>
                    <a:pt x="1536" y="1"/>
                  </a:moveTo>
                  <a:lnTo>
                    <a:pt x="477" y="299"/>
                  </a:lnTo>
                  <a:cubicBezTo>
                    <a:pt x="198" y="381"/>
                    <a:pt x="1" y="636"/>
                    <a:pt x="1" y="929"/>
                  </a:cubicBezTo>
                  <a:lnTo>
                    <a:pt x="1" y="2315"/>
                  </a:lnTo>
                  <a:lnTo>
                    <a:pt x="4380" y="2315"/>
                  </a:lnTo>
                  <a:lnTo>
                    <a:pt x="4380" y="929"/>
                  </a:lnTo>
                  <a:cubicBezTo>
                    <a:pt x="4380" y="636"/>
                    <a:pt x="4187" y="381"/>
                    <a:pt x="3903" y="299"/>
                  </a:cubicBezTo>
                  <a:lnTo>
                    <a:pt x="2849" y="1"/>
                  </a:lnTo>
                  <a:lnTo>
                    <a:pt x="2590" y="309"/>
                  </a:lnTo>
                  <a:cubicBezTo>
                    <a:pt x="2486" y="431"/>
                    <a:pt x="2339" y="493"/>
                    <a:pt x="2193" y="493"/>
                  </a:cubicBezTo>
                  <a:cubicBezTo>
                    <a:pt x="2046" y="493"/>
                    <a:pt x="1899" y="431"/>
                    <a:pt x="1796" y="309"/>
                  </a:cubicBezTo>
                  <a:lnTo>
                    <a:pt x="1536"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74"/>
            <p:cNvSpPr/>
            <p:nvPr/>
          </p:nvSpPr>
          <p:spPr>
            <a:xfrm>
              <a:off x="6930504" y="1739909"/>
              <a:ext cx="68926" cy="63130"/>
            </a:xfrm>
            <a:custGeom>
              <a:rect b="b" l="l" r="r" t="t"/>
              <a:pathLst>
                <a:path extrusionOk="0" h="2407" w="2628">
                  <a:moveTo>
                    <a:pt x="827" y="1"/>
                  </a:moveTo>
                  <a:cubicBezTo>
                    <a:pt x="717" y="1"/>
                    <a:pt x="608" y="48"/>
                    <a:pt x="525" y="126"/>
                  </a:cubicBezTo>
                  <a:lnTo>
                    <a:pt x="313" y="343"/>
                  </a:lnTo>
                  <a:cubicBezTo>
                    <a:pt x="111" y="540"/>
                    <a:pt x="1" y="809"/>
                    <a:pt x="1" y="1093"/>
                  </a:cubicBezTo>
                  <a:cubicBezTo>
                    <a:pt x="1" y="1815"/>
                    <a:pt x="588" y="2407"/>
                    <a:pt x="1314" y="2407"/>
                  </a:cubicBezTo>
                  <a:cubicBezTo>
                    <a:pt x="2041" y="2407"/>
                    <a:pt x="2628" y="1815"/>
                    <a:pt x="2628" y="1093"/>
                  </a:cubicBezTo>
                  <a:lnTo>
                    <a:pt x="2628" y="814"/>
                  </a:lnTo>
                  <a:cubicBezTo>
                    <a:pt x="2628" y="694"/>
                    <a:pt x="2585" y="583"/>
                    <a:pt x="2503" y="501"/>
                  </a:cubicBezTo>
                  <a:cubicBezTo>
                    <a:pt x="2166" y="169"/>
                    <a:pt x="1545" y="20"/>
                    <a:pt x="843" y="1"/>
                  </a:cubicBezTo>
                  <a:cubicBezTo>
                    <a:pt x="837" y="1"/>
                    <a:pt x="832" y="1"/>
                    <a:pt x="82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74"/>
            <p:cNvSpPr/>
            <p:nvPr/>
          </p:nvSpPr>
          <p:spPr>
            <a:xfrm>
              <a:off x="6930504" y="1739909"/>
              <a:ext cx="68821" cy="61740"/>
            </a:xfrm>
            <a:custGeom>
              <a:rect b="b" l="l" r="r" t="t"/>
              <a:pathLst>
                <a:path extrusionOk="0" h="2354" w="2624">
                  <a:moveTo>
                    <a:pt x="827" y="1"/>
                  </a:moveTo>
                  <a:cubicBezTo>
                    <a:pt x="717" y="1"/>
                    <a:pt x="608" y="48"/>
                    <a:pt x="525" y="126"/>
                  </a:cubicBezTo>
                  <a:lnTo>
                    <a:pt x="309" y="343"/>
                  </a:lnTo>
                  <a:cubicBezTo>
                    <a:pt x="111" y="540"/>
                    <a:pt x="1" y="809"/>
                    <a:pt x="1" y="1088"/>
                  </a:cubicBezTo>
                  <a:cubicBezTo>
                    <a:pt x="1" y="1676"/>
                    <a:pt x="390" y="2190"/>
                    <a:pt x="949" y="2354"/>
                  </a:cubicBezTo>
                  <a:cubicBezTo>
                    <a:pt x="761" y="2123"/>
                    <a:pt x="660" y="1829"/>
                    <a:pt x="660" y="1531"/>
                  </a:cubicBezTo>
                  <a:lnTo>
                    <a:pt x="660" y="1093"/>
                  </a:lnTo>
                  <a:cubicBezTo>
                    <a:pt x="660" y="850"/>
                    <a:pt x="853" y="654"/>
                    <a:pt x="1089" y="654"/>
                  </a:cubicBezTo>
                  <a:cubicBezTo>
                    <a:pt x="1100" y="654"/>
                    <a:pt x="1111" y="655"/>
                    <a:pt x="1122" y="655"/>
                  </a:cubicBezTo>
                  <a:cubicBezTo>
                    <a:pt x="1564" y="684"/>
                    <a:pt x="2219" y="756"/>
                    <a:pt x="2623" y="949"/>
                  </a:cubicBezTo>
                  <a:cubicBezTo>
                    <a:pt x="2609" y="858"/>
                    <a:pt x="2570" y="569"/>
                    <a:pt x="2503" y="501"/>
                  </a:cubicBezTo>
                  <a:cubicBezTo>
                    <a:pt x="2166" y="169"/>
                    <a:pt x="1545" y="20"/>
                    <a:pt x="843" y="1"/>
                  </a:cubicBezTo>
                  <a:cubicBezTo>
                    <a:pt x="837" y="1"/>
                    <a:pt x="832" y="1"/>
                    <a:pt x="82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74"/>
            <p:cNvSpPr/>
            <p:nvPr/>
          </p:nvSpPr>
          <p:spPr>
            <a:xfrm>
              <a:off x="6907529" y="1825725"/>
              <a:ext cx="23002" cy="46239"/>
            </a:xfrm>
            <a:custGeom>
              <a:rect b="b" l="l" r="r" t="t"/>
              <a:pathLst>
                <a:path extrusionOk="0" h="1763" w="877">
                  <a:moveTo>
                    <a:pt x="121" y="1"/>
                  </a:moveTo>
                  <a:cubicBezTo>
                    <a:pt x="44" y="112"/>
                    <a:pt x="1" y="242"/>
                    <a:pt x="1" y="376"/>
                  </a:cubicBezTo>
                  <a:lnTo>
                    <a:pt x="1" y="1762"/>
                  </a:lnTo>
                  <a:lnTo>
                    <a:pt x="877" y="1762"/>
                  </a:lnTo>
                  <a:lnTo>
                    <a:pt x="877" y="1031"/>
                  </a:lnTo>
                  <a:cubicBezTo>
                    <a:pt x="877" y="857"/>
                    <a:pt x="809" y="689"/>
                    <a:pt x="684" y="564"/>
                  </a:cubicBezTo>
                  <a:lnTo>
                    <a:pt x="121"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74"/>
            <p:cNvSpPr/>
            <p:nvPr/>
          </p:nvSpPr>
          <p:spPr>
            <a:xfrm>
              <a:off x="6999404" y="1825725"/>
              <a:ext cx="23002" cy="46239"/>
            </a:xfrm>
            <a:custGeom>
              <a:rect b="b" l="l" r="r" t="t"/>
              <a:pathLst>
                <a:path extrusionOk="0" h="1763" w="877">
                  <a:moveTo>
                    <a:pt x="756" y="1"/>
                  </a:moveTo>
                  <a:lnTo>
                    <a:pt x="193" y="564"/>
                  </a:lnTo>
                  <a:cubicBezTo>
                    <a:pt x="73" y="689"/>
                    <a:pt x="1" y="857"/>
                    <a:pt x="1" y="1031"/>
                  </a:cubicBezTo>
                  <a:lnTo>
                    <a:pt x="1" y="1762"/>
                  </a:lnTo>
                  <a:lnTo>
                    <a:pt x="877" y="1762"/>
                  </a:lnTo>
                  <a:lnTo>
                    <a:pt x="877" y="376"/>
                  </a:lnTo>
                  <a:cubicBezTo>
                    <a:pt x="877" y="242"/>
                    <a:pt x="833" y="112"/>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74"/>
            <p:cNvSpPr/>
            <p:nvPr/>
          </p:nvSpPr>
          <p:spPr>
            <a:xfrm>
              <a:off x="6689473" y="1510497"/>
              <a:ext cx="114667" cy="194765"/>
            </a:xfrm>
            <a:custGeom>
              <a:rect b="b" l="l" r="r" t="t"/>
              <a:pathLst>
                <a:path extrusionOk="0" h="7426" w="4372">
                  <a:moveTo>
                    <a:pt x="2190" y="409"/>
                  </a:moveTo>
                  <a:cubicBezTo>
                    <a:pt x="2555" y="409"/>
                    <a:pt x="2858" y="660"/>
                    <a:pt x="2858" y="972"/>
                  </a:cubicBezTo>
                  <a:lnTo>
                    <a:pt x="2858" y="1011"/>
                  </a:lnTo>
                  <a:cubicBezTo>
                    <a:pt x="2644" y="919"/>
                    <a:pt x="2417" y="874"/>
                    <a:pt x="2190" y="874"/>
                  </a:cubicBezTo>
                  <a:cubicBezTo>
                    <a:pt x="1962" y="874"/>
                    <a:pt x="1735" y="919"/>
                    <a:pt x="1521" y="1011"/>
                  </a:cubicBezTo>
                  <a:cubicBezTo>
                    <a:pt x="1516" y="996"/>
                    <a:pt x="1516" y="987"/>
                    <a:pt x="1516" y="972"/>
                  </a:cubicBezTo>
                  <a:cubicBezTo>
                    <a:pt x="1516" y="660"/>
                    <a:pt x="1819" y="409"/>
                    <a:pt x="2190" y="409"/>
                  </a:cubicBezTo>
                  <a:close/>
                  <a:moveTo>
                    <a:pt x="2192" y="1281"/>
                  </a:moveTo>
                  <a:cubicBezTo>
                    <a:pt x="3078" y="1281"/>
                    <a:pt x="3737" y="2154"/>
                    <a:pt x="3450" y="3027"/>
                  </a:cubicBezTo>
                  <a:cubicBezTo>
                    <a:pt x="2868" y="2435"/>
                    <a:pt x="1843" y="2204"/>
                    <a:pt x="1795" y="2194"/>
                  </a:cubicBezTo>
                  <a:cubicBezTo>
                    <a:pt x="1777" y="2190"/>
                    <a:pt x="1760" y="2188"/>
                    <a:pt x="1742" y="2188"/>
                  </a:cubicBezTo>
                  <a:cubicBezTo>
                    <a:pt x="1698" y="2188"/>
                    <a:pt x="1655" y="2202"/>
                    <a:pt x="1617" y="2233"/>
                  </a:cubicBezTo>
                  <a:cubicBezTo>
                    <a:pt x="1569" y="2271"/>
                    <a:pt x="1545" y="2329"/>
                    <a:pt x="1545" y="2392"/>
                  </a:cubicBezTo>
                  <a:cubicBezTo>
                    <a:pt x="1530" y="2507"/>
                    <a:pt x="1473" y="2608"/>
                    <a:pt x="1386" y="2685"/>
                  </a:cubicBezTo>
                  <a:cubicBezTo>
                    <a:pt x="1228" y="2832"/>
                    <a:pt x="1367" y="3043"/>
                    <a:pt x="1527" y="3043"/>
                  </a:cubicBezTo>
                  <a:cubicBezTo>
                    <a:pt x="1577" y="3043"/>
                    <a:pt x="1629" y="3023"/>
                    <a:pt x="1675" y="2974"/>
                  </a:cubicBezTo>
                  <a:cubicBezTo>
                    <a:pt x="1771" y="2883"/>
                    <a:pt x="1848" y="2772"/>
                    <a:pt x="1901" y="2647"/>
                  </a:cubicBezTo>
                  <a:cubicBezTo>
                    <a:pt x="2243" y="2748"/>
                    <a:pt x="2959" y="3008"/>
                    <a:pt x="3282" y="3460"/>
                  </a:cubicBezTo>
                  <a:cubicBezTo>
                    <a:pt x="3188" y="3991"/>
                    <a:pt x="2727" y="4375"/>
                    <a:pt x="2195" y="4375"/>
                  </a:cubicBezTo>
                  <a:cubicBezTo>
                    <a:pt x="2182" y="4375"/>
                    <a:pt x="2169" y="4375"/>
                    <a:pt x="2156" y="4374"/>
                  </a:cubicBezTo>
                  <a:cubicBezTo>
                    <a:pt x="1603" y="4360"/>
                    <a:pt x="1150" y="3936"/>
                    <a:pt x="1088" y="3393"/>
                  </a:cubicBezTo>
                  <a:lnTo>
                    <a:pt x="1088" y="3388"/>
                  </a:lnTo>
                  <a:cubicBezTo>
                    <a:pt x="1083" y="3359"/>
                    <a:pt x="1073" y="3330"/>
                    <a:pt x="1059" y="3306"/>
                  </a:cubicBezTo>
                  <a:cubicBezTo>
                    <a:pt x="549" y="2478"/>
                    <a:pt x="1068" y="1405"/>
                    <a:pt x="2036" y="1290"/>
                  </a:cubicBezTo>
                  <a:cubicBezTo>
                    <a:pt x="2089" y="1284"/>
                    <a:pt x="2141" y="1281"/>
                    <a:pt x="2192" y="1281"/>
                  </a:cubicBezTo>
                  <a:close/>
                  <a:moveTo>
                    <a:pt x="2642" y="4721"/>
                  </a:moveTo>
                  <a:lnTo>
                    <a:pt x="2642" y="4937"/>
                  </a:lnTo>
                  <a:cubicBezTo>
                    <a:pt x="2637" y="5004"/>
                    <a:pt x="2656" y="5077"/>
                    <a:pt x="2690" y="5139"/>
                  </a:cubicBezTo>
                  <a:lnTo>
                    <a:pt x="2190" y="5616"/>
                  </a:lnTo>
                  <a:lnTo>
                    <a:pt x="1684" y="5139"/>
                  </a:lnTo>
                  <a:cubicBezTo>
                    <a:pt x="1713" y="5077"/>
                    <a:pt x="1732" y="5009"/>
                    <a:pt x="1732" y="4937"/>
                  </a:cubicBezTo>
                  <a:lnTo>
                    <a:pt x="1732" y="4721"/>
                  </a:lnTo>
                  <a:cubicBezTo>
                    <a:pt x="1877" y="4764"/>
                    <a:pt x="2031" y="4788"/>
                    <a:pt x="2185" y="4788"/>
                  </a:cubicBezTo>
                  <a:lnTo>
                    <a:pt x="2190" y="4788"/>
                  </a:lnTo>
                  <a:cubicBezTo>
                    <a:pt x="2339" y="4788"/>
                    <a:pt x="2493" y="4764"/>
                    <a:pt x="2642" y="4721"/>
                  </a:cubicBezTo>
                  <a:close/>
                  <a:moveTo>
                    <a:pt x="2185" y="0"/>
                  </a:moveTo>
                  <a:cubicBezTo>
                    <a:pt x="1588" y="0"/>
                    <a:pt x="1102" y="433"/>
                    <a:pt x="1102" y="972"/>
                  </a:cubicBezTo>
                  <a:cubicBezTo>
                    <a:pt x="1102" y="1059"/>
                    <a:pt x="1117" y="1141"/>
                    <a:pt x="1141" y="1227"/>
                  </a:cubicBezTo>
                  <a:cubicBezTo>
                    <a:pt x="438" y="1752"/>
                    <a:pt x="241" y="2719"/>
                    <a:pt x="679" y="3479"/>
                  </a:cubicBezTo>
                  <a:cubicBezTo>
                    <a:pt x="736" y="3903"/>
                    <a:pt x="972" y="4278"/>
                    <a:pt x="1323" y="4523"/>
                  </a:cubicBezTo>
                  <a:lnTo>
                    <a:pt x="1323" y="4937"/>
                  </a:lnTo>
                  <a:cubicBezTo>
                    <a:pt x="1323" y="4942"/>
                    <a:pt x="1319" y="4947"/>
                    <a:pt x="1314" y="4952"/>
                  </a:cubicBezTo>
                  <a:lnTo>
                    <a:pt x="486" y="5365"/>
                  </a:lnTo>
                  <a:cubicBezTo>
                    <a:pt x="193" y="5510"/>
                    <a:pt x="5" y="5808"/>
                    <a:pt x="10" y="6135"/>
                  </a:cubicBezTo>
                  <a:lnTo>
                    <a:pt x="10" y="7213"/>
                  </a:lnTo>
                  <a:cubicBezTo>
                    <a:pt x="0" y="7355"/>
                    <a:pt x="106" y="7426"/>
                    <a:pt x="213" y="7426"/>
                  </a:cubicBezTo>
                  <a:cubicBezTo>
                    <a:pt x="319" y="7426"/>
                    <a:pt x="426" y="7355"/>
                    <a:pt x="419" y="7213"/>
                  </a:cubicBezTo>
                  <a:lnTo>
                    <a:pt x="419" y="6135"/>
                  </a:lnTo>
                  <a:cubicBezTo>
                    <a:pt x="414" y="5967"/>
                    <a:pt x="515" y="5808"/>
                    <a:pt x="669" y="5731"/>
                  </a:cubicBezTo>
                  <a:lnTo>
                    <a:pt x="1352" y="5389"/>
                  </a:lnTo>
                  <a:lnTo>
                    <a:pt x="1983" y="5986"/>
                  </a:lnTo>
                  <a:lnTo>
                    <a:pt x="1983" y="7213"/>
                  </a:lnTo>
                  <a:cubicBezTo>
                    <a:pt x="1975" y="7355"/>
                    <a:pt x="2081" y="7426"/>
                    <a:pt x="2187" y="7426"/>
                  </a:cubicBezTo>
                  <a:cubicBezTo>
                    <a:pt x="2293" y="7426"/>
                    <a:pt x="2399" y="7355"/>
                    <a:pt x="2392" y="7213"/>
                  </a:cubicBezTo>
                  <a:lnTo>
                    <a:pt x="2392" y="5986"/>
                  </a:lnTo>
                  <a:lnTo>
                    <a:pt x="3017" y="5389"/>
                  </a:lnTo>
                  <a:lnTo>
                    <a:pt x="3705" y="5731"/>
                  </a:lnTo>
                  <a:cubicBezTo>
                    <a:pt x="3859" y="5808"/>
                    <a:pt x="3955" y="5962"/>
                    <a:pt x="3955" y="6135"/>
                  </a:cubicBezTo>
                  <a:lnTo>
                    <a:pt x="3955" y="7213"/>
                  </a:lnTo>
                  <a:cubicBezTo>
                    <a:pt x="3946" y="7355"/>
                    <a:pt x="4052" y="7426"/>
                    <a:pt x="4158" y="7426"/>
                  </a:cubicBezTo>
                  <a:cubicBezTo>
                    <a:pt x="4265" y="7426"/>
                    <a:pt x="4372" y="7355"/>
                    <a:pt x="4364" y="7213"/>
                  </a:cubicBezTo>
                  <a:lnTo>
                    <a:pt x="4364" y="6135"/>
                  </a:lnTo>
                  <a:cubicBezTo>
                    <a:pt x="4364" y="5808"/>
                    <a:pt x="4177" y="5510"/>
                    <a:pt x="3888" y="5365"/>
                  </a:cubicBezTo>
                  <a:lnTo>
                    <a:pt x="3056" y="4952"/>
                  </a:lnTo>
                  <a:cubicBezTo>
                    <a:pt x="3051" y="4947"/>
                    <a:pt x="3051" y="4942"/>
                    <a:pt x="3051" y="4937"/>
                  </a:cubicBezTo>
                  <a:lnTo>
                    <a:pt x="3051" y="4523"/>
                  </a:lnTo>
                  <a:cubicBezTo>
                    <a:pt x="3397" y="4278"/>
                    <a:pt x="3633" y="3903"/>
                    <a:pt x="3691" y="3479"/>
                  </a:cubicBezTo>
                  <a:cubicBezTo>
                    <a:pt x="4134" y="2719"/>
                    <a:pt x="3936" y="1752"/>
                    <a:pt x="3229" y="1227"/>
                  </a:cubicBezTo>
                  <a:cubicBezTo>
                    <a:pt x="3258" y="1141"/>
                    <a:pt x="3267" y="1059"/>
                    <a:pt x="3267" y="972"/>
                  </a:cubicBezTo>
                  <a:cubicBezTo>
                    <a:pt x="3267" y="438"/>
                    <a:pt x="2781"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74"/>
            <p:cNvSpPr/>
            <p:nvPr/>
          </p:nvSpPr>
          <p:spPr>
            <a:xfrm>
              <a:off x="6712685" y="1678327"/>
              <a:ext cx="10753" cy="26385"/>
            </a:xfrm>
            <a:custGeom>
              <a:rect b="b" l="l" r="r" t="t"/>
              <a:pathLst>
                <a:path extrusionOk="0" h="1006" w="410">
                  <a:moveTo>
                    <a:pt x="208" y="1"/>
                  </a:moveTo>
                  <a:cubicBezTo>
                    <a:pt x="92" y="1"/>
                    <a:pt x="1" y="92"/>
                    <a:pt x="1" y="208"/>
                  </a:cubicBezTo>
                  <a:lnTo>
                    <a:pt x="1" y="814"/>
                  </a:lnTo>
                  <a:cubicBezTo>
                    <a:pt x="8" y="942"/>
                    <a:pt x="106" y="1005"/>
                    <a:pt x="205" y="1005"/>
                  </a:cubicBezTo>
                  <a:cubicBezTo>
                    <a:pt x="304" y="1005"/>
                    <a:pt x="402" y="942"/>
                    <a:pt x="410" y="814"/>
                  </a:cubicBezTo>
                  <a:lnTo>
                    <a:pt x="410" y="208"/>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7" name="Google Shape;20247;p74"/>
            <p:cNvSpPr/>
            <p:nvPr/>
          </p:nvSpPr>
          <p:spPr>
            <a:xfrm>
              <a:off x="6769913" y="1678090"/>
              <a:ext cx="11147" cy="27172"/>
            </a:xfrm>
            <a:custGeom>
              <a:rect b="b" l="l" r="r" t="t"/>
              <a:pathLst>
                <a:path extrusionOk="0" h="1036" w="425">
                  <a:moveTo>
                    <a:pt x="212" y="0"/>
                  </a:moveTo>
                  <a:cubicBezTo>
                    <a:pt x="107" y="0"/>
                    <a:pt x="1" y="72"/>
                    <a:pt x="8" y="217"/>
                  </a:cubicBezTo>
                  <a:lnTo>
                    <a:pt x="8" y="823"/>
                  </a:lnTo>
                  <a:cubicBezTo>
                    <a:pt x="1" y="965"/>
                    <a:pt x="107" y="1036"/>
                    <a:pt x="212" y="1036"/>
                  </a:cubicBezTo>
                  <a:cubicBezTo>
                    <a:pt x="318" y="1036"/>
                    <a:pt x="424" y="965"/>
                    <a:pt x="417" y="823"/>
                  </a:cubicBezTo>
                  <a:lnTo>
                    <a:pt x="417" y="217"/>
                  </a:lnTo>
                  <a:cubicBezTo>
                    <a:pt x="424" y="72"/>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8" name="Google Shape;20248;p74"/>
            <p:cNvSpPr/>
            <p:nvPr/>
          </p:nvSpPr>
          <p:spPr>
            <a:xfrm>
              <a:off x="6940864" y="1734375"/>
              <a:ext cx="49990" cy="16943"/>
            </a:xfrm>
            <a:custGeom>
              <a:rect b="b" l="l" r="r" t="t"/>
              <a:pathLst>
                <a:path extrusionOk="0" h="646" w="1906">
                  <a:moveTo>
                    <a:pt x="260" y="0"/>
                  </a:moveTo>
                  <a:cubicBezTo>
                    <a:pt x="0" y="15"/>
                    <a:pt x="0" y="400"/>
                    <a:pt x="260" y="414"/>
                  </a:cubicBezTo>
                  <a:cubicBezTo>
                    <a:pt x="496" y="414"/>
                    <a:pt x="1165" y="448"/>
                    <a:pt x="1487" y="611"/>
                  </a:cubicBezTo>
                  <a:cubicBezTo>
                    <a:pt x="1526" y="635"/>
                    <a:pt x="1564" y="645"/>
                    <a:pt x="1600" y="645"/>
                  </a:cubicBezTo>
                  <a:cubicBezTo>
                    <a:pt x="1794" y="645"/>
                    <a:pt x="1905" y="335"/>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74"/>
            <p:cNvSpPr/>
            <p:nvPr/>
          </p:nvSpPr>
          <p:spPr>
            <a:xfrm>
              <a:off x="6901995" y="1705734"/>
              <a:ext cx="126023" cy="171816"/>
            </a:xfrm>
            <a:custGeom>
              <a:rect b="b" l="l" r="r" t="t"/>
              <a:pathLst>
                <a:path extrusionOk="0" h="6551" w="4805">
                  <a:moveTo>
                    <a:pt x="3729" y="409"/>
                  </a:moveTo>
                  <a:lnTo>
                    <a:pt x="3729" y="1261"/>
                  </a:lnTo>
                  <a:cubicBezTo>
                    <a:pt x="3729" y="1395"/>
                    <a:pt x="3696" y="1535"/>
                    <a:pt x="3638" y="1660"/>
                  </a:cubicBezTo>
                  <a:lnTo>
                    <a:pt x="3532" y="1867"/>
                  </a:lnTo>
                  <a:cubicBezTo>
                    <a:pt x="3518" y="1891"/>
                    <a:pt x="3513" y="1925"/>
                    <a:pt x="3513" y="1958"/>
                  </a:cubicBezTo>
                  <a:lnTo>
                    <a:pt x="3513" y="2396"/>
                  </a:lnTo>
                  <a:cubicBezTo>
                    <a:pt x="3513" y="3010"/>
                    <a:pt x="3012" y="3504"/>
                    <a:pt x="2402" y="3504"/>
                  </a:cubicBezTo>
                  <a:cubicBezTo>
                    <a:pt x="2391" y="3504"/>
                    <a:pt x="2379" y="3503"/>
                    <a:pt x="2368" y="3503"/>
                  </a:cubicBezTo>
                  <a:cubicBezTo>
                    <a:pt x="1776" y="3484"/>
                    <a:pt x="1295" y="2964"/>
                    <a:pt x="1295" y="2339"/>
                  </a:cubicBezTo>
                  <a:lnTo>
                    <a:pt x="1295" y="1958"/>
                  </a:lnTo>
                  <a:cubicBezTo>
                    <a:pt x="1295" y="1925"/>
                    <a:pt x="1285" y="1891"/>
                    <a:pt x="1271" y="1867"/>
                  </a:cubicBezTo>
                  <a:lnTo>
                    <a:pt x="1145" y="1612"/>
                  </a:lnTo>
                  <a:cubicBezTo>
                    <a:pt x="1097" y="1516"/>
                    <a:pt x="1073" y="1415"/>
                    <a:pt x="1073" y="1309"/>
                  </a:cubicBezTo>
                  <a:lnTo>
                    <a:pt x="1073" y="1299"/>
                  </a:lnTo>
                  <a:cubicBezTo>
                    <a:pt x="1073" y="808"/>
                    <a:pt x="1473" y="409"/>
                    <a:pt x="1963" y="409"/>
                  </a:cubicBezTo>
                  <a:close/>
                  <a:moveTo>
                    <a:pt x="2854" y="3840"/>
                  </a:moveTo>
                  <a:cubicBezTo>
                    <a:pt x="2858" y="3902"/>
                    <a:pt x="2868" y="3965"/>
                    <a:pt x="2892" y="4023"/>
                  </a:cubicBezTo>
                  <a:lnTo>
                    <a:pt x="2724" y="4196"/>
                  </a:lnTo>
                  <a:cubicBezTo>
                    <a:pt x="2637" y="4278"/>
                    <a:pt x="2522" y="4326"/>
                    <a:pt x="2401" y="4326"/>
                  </a:cubicBezTo>
                  <a:cubicBezTo>
                    <a:pt x="2281" y="4326"/>
                    <a:pt x="2166" y="4278"/>
                    <a:pt x="2084" y="4191"/>
                  </a:cubicBezTo>
                  <a:lnTo>
                    <a:pt x="1915" y="4023"/>
                  </a:lnTo>
                  <a:cubicBezTo>
                    <a:pt x="1935" y="3965"/>
                    <a:pt x="1949" y="3902"/>
                    <a:pt x="1949" y="3840"/>
                  </a:cubicBezTo>
                  <a:cubicBezTo>
                    <a:pt x="2079" y="3883"/>
                    <a:pt x="2218" y="3907"/>
                    <a:pt x="2358" y="3912"/>
                  </a:cubicBezTo>
                  <a:lnTo>
                    <a:pt x="2401" y="3912"/>
                  </a:lnTo>
                  <a:cubicBezTo>
                    <a:pt x="2555" y="3912"/>
                    <a:pt x="2709" y="3888"/>
                    <a:pt x="2854" y="3840"/>
                  </a:cubicBezTo>
                  <a:close/>
                  <a:moveTo>
                    <a:pt x="1963" y="0"/>
                  </a:moveTo>
                  <a:cubicBezTo>
                    <a:pt x="1246" y="0"/>
                    <a:pt x="664" y="582"/>
                    <a:pt x="664" y="1299"/>
                  </a:cubicBezTo>
                  <a:lnTo>
                    <a:pt x="664" y="1309"/>
                  </a:lnTo>
                  <a:cubicBezTo>
                    <a:pt x="664" y="1477"/>
                    <a:pt x="703" y="1641"/>
                    <a:pt x="780" y="1790"/>
                  </a:cubicBezTo>
                  <a:lnTo>
                    <a:pt x="886" y="2002"/>
                  </a:lnTo>
                  <a:lnTo>
                    <a:pt x="886" y="2339"/>
                  </a:lnTo>
                  <a:cubicBezTo>
                    <a:pt x="881" y="2849"/>
                    <a:pt x="1126" y="3330"/>
                    <a:pt x="1540" y="3628"/>
                  </a:cubicBezTo>
                  <a:lnTo>
                    <a:pt x="1540" y="3811"/>
                  </a:lnTo>
                  <a:cubicBezTo>
                    <a:pt x="1540" y="3917"/>
                    <a:pt x="1473" y="4008"/>
                    <a:pt x="1372" y="4037"/>
                  </a:cubicBezTo>
                  <a:lnTo>
                    <a:pt x="631" y="4249"/>
                  </a:lnTo>
                  <a:cubicBezTo>
                    <a:pt x="265" y="4355"/>
                    <a:pt x="10" y="4691"/>
                    <a:pt x="10" y="5076"/>
                  </a:cubicBezTo>
                  <a:lnTo>
                    <a:pt x="10" y="6337"/>
                  </a:lnTo>
                  <a:cubicBezTo>
                    <a:pt x="0" y="6479"/>
                    <a:pt x="106" y="6550"/>
                    <a:pt x="213" y="6550"/>
                  </a:cubicBezTo>
                  <a:cubicBezTo>
                    <a:pt x="319" y="6550"/>
                    <a:pt x="426" y="6479"/>
                    <a:pt x="419" y="6337"/>
                  </a:cubicBezTo>
                  <a:lnTo>
                    <a:pt x="419" y="5081"/>
                  </a:lnTo>
                  <a:cubicBezTo>
                    <a:pt x="419" y="4879"/>
                    <a:pt x="549" y="4701"/>
                    <a:pt x="746" y="4643"/>
                  </a:cubicBezTo>
                  <a:lnTo>
                    <a:pt x="1482" y="4432"/>
                  </a:lnTo>
                  <a:cubicBezTo>
                    <a:pt x="1545" y="4412"/>
                    <a:pt x="1607" y="4388"/>
                    <a:pt x="1660" y="4350"/>
                  </a:cubicBezTo>
                  <a:lnTo>
                    <a:pt x="1790" y="4485"/>
                  </a:lnTo>
                  <a:cubicBezTo>
                    <a:pt x="1959" y="4651"/>
                    <a:pt x="2180" y="4734"/>
                    <a:pt x="2401" y="4734"/>
                  </a:cubicBezTo>
                  <a:cubicBezTo>
                    <a:pt x="2623" y="4734"/>
                    <a:pt x="2844" y="4651"/>
                    <a:pt x="3012" y="4485"/>
                  </a:cubicBezTo>
                  <a:lnTo>
                    <a:pt x="3142" y="4350"/>
                  </a:lnTo>
                  <a:cubicBezTo>
                    <a:pt x="3200" y="4388"/>
                    <a:pt x="3258" y="4417"/>
                    <a:pt x="3325" y="4436"/>
                  </a:cubicBezTo>
                  <a:lnTo>
                    <a:pt x="4061" y="4643"/>
                  </a:lnTo>
                  <a:cubicBezTo>
                    <a:pt x="4254" y="4701"/>
                    <a:pt x="4389" y="4879"/>
                    <a:pt x="4389" y="5081"/>
                  </a:cubicBezTo>
                  <a:lnTo>
                    <a:pt x="4389" y="6337"/>
                  </a:lnTo>
                  <a:cubicBezTo>
                    <a:pt x="4381" y="6479"/>
                    <a:pt x="4487" y="6550"/>
                    <a:pt x="4593" y="6550"/>
                  </a:cubicBezTo>
                  <a:cubicBezTo>
                    <a:pt x="4699" y="6550"/>
                    <a:pt x="4805" y="6479"/>
                    <a:pt x="4798" y="6337"/>
                  </a:cubicBezTo>
                  <a:lnTo>
                    <a:pt x="4798" y="5081"/>
                  </a:lnTo>
                  <a:cubicBezTo>
                    <a:pt x="4798" y="4691"/>
                    <a:pt x="4543" y="4355"/>
                    <a:pt x="4172" y="4249"/>
                  </a:cubicBezTo>
                  <a:lnTo>
                    <a:pt x="3431" y="4037"/>
                  </a:lnTo>
                  <a:cubicBezTo>
                    <a:pt x="3335" y="4008"/>
                    <a:pt x="3263" y="3917"/>
                    <a:pt x="3263" y="3816"/>
                  </a:cubicBezTo>
                  <a:lnTo>
                    <a:pt x="3263" y="3643"/>
                  </a:lnTo>
                  <a:cubicBezTo>
                    <a:pt x="3335" y="3594"/>
                    <a:pt x="3397" y="3541"/>
                    <a:pt x="3460" y="3484"/>
                  </a:cubicBezTo>
                  <a:cubicBezTo>
                    <a:pt x="3753" y="3200"/>
                    <a:pt x="3922" y="2805"/>
                    <a:pt x="3922" y="2391"/>
                  </a:cubicBezTo>
                  <a:lnTo>
                    <a:pt x="3922" y="2007"/>
                  </a:lnTo>
                  <a:lnTo>
                    <a:pt x="4004" y="1843"/>
                  </a:lnTo>
                  <a:cubicBezTo>
                    <a:pt x="4090" y="1660"/>
                    <a:pt x="4138" y="1463"/>
                    <a:pt x="4138" y="1261"/>
                  </a:cubicBezTo>
                  <a:lnTo>
                    <a:pt x="4138" y="207"/>
                  </a:lnTo>
                  <a:cubicBezTo>
                    <a:pt x="4138" y="91"/>
                    <a:pt x="4047" y="0"/>
                    <a:pt x="3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74"/>
            <p:cNvSpPr/>
            <p:nvPr/>
          </p:nvSpPr>
          <p:spPr>
            <a:xfrm>
              <a:off x="6924944" y="1843534"/>
              <a:ext cx="11199" cy="34017"/>
            </a:xfrm>
            <a:custGeom>
              <a:rect b="b" l="l" r="r" t="t"/>
              <a:pathLst>
                <a:path extrusionOk="0" h="1297" w="427">
                  <a:moveTo>
                    <a:pt x="213" y="0"/>
                  </a:moveTo>
                  <a:cubicBezTo>
                    <a:pt x="102" y="0"/>
                    <a:pt x="11" y="92"/>
                    <a:pt x="11" y="207"/>
                  </a:cubicBezTo>
                  <a:lnTo>
                    <a:pt x="11" y="1083"/>
                  </a:lnTo>
                  <a:cubicBezTo>
                    <a:pt x="1" y="1225"/>
                    <a:pt x="107" y="1296"/>
                    <a:pt x="213" y="1296"/>
                  </a:cubicBezTo>
                  <a:cubicBezTo>
                    <a:pt x="320" y="1296"/>
                    <a:pt x="427" y="1225"/>
                    <a:pt x="420" y="1083"/>
                  </a:cubicBezTo>
                  <a:lnTo>
                    <a:pt x="420" y="203"/>
                  </a:lnTo>
                  <a:cubicBezTo>
                    <a:pt x="415" y="92"/>
                    <a:pt x="323"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74"/>
            <p:cNvSpPr/>
            <p:nvPr/>
          </p:nvSpPr>
          <p:spPr>
            <a:xfrm>
              <a:off x="6994106" y="1843534"/>
              <a:ext cx="10753" cy="33440"/>
            </a:xfrm>
            <a:custGeom>
              <a:rect b="b" l="l" r="r" t="t"/>
              <a:pathLst>
                <a:path extrusionOk="0" h="1275" w="410">
                  <a:moveTo>
                    <a:pt x="203" y="0"/>
                  </a:moveTo>
                  <a:cubicBezTo>
                    <a:pt x="92" y="0"/>
                    <a:pt x="1" y="92"/>
                    <a:pt x="1" y="207"/>
                  </a:cubicBezTo>
                  <a:lnTo>
                    <a:pt x="1" y="1083"/>
                  </a:lnTo>
                  <a:cubicBezTo>
                    <a:pt x="6" y="1211"/>
                    <a:pt x="104" y="1274"/>
                    <a:pt x="203" y="1274"/>
                  </a:cubicBezTo>
                  <a:cubicBezTo>
                    <a:pt x="303" y="1274"/>
                    <a:pt x="403" y="1211"/>
                    <a:pt x="410" y="1083"/>
                  </a:cubicBezTo>
                  <a:lnTo>
                    <a:pt x="410" y="203"/>
                  </a:lnTo>
                  <a:cubicBezTo>
                    <a:pt x="405" y="92"/>
                    <a:pt x="31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74"/>
            <p:cNvSpPr/>
            <p:nvPr/>
          </p:nvSpPr>
          <p:spPr>
            <a:xfrm>
              <a:off x="6790816" y="1590779"/>
              <a:ext cx="188366" cy="104228"/>
            </a:xfrm>
            <a:custGeom>
              <a:rect b="b" l="l" r="r" t="t"/>
              <a:pathLst>
                <a:path extrusionOk="0" h="3974" w="7182">
                  <a:moveTo>
                    <a:pt x="2476" y="0"/>
                  </a:moveTo>
                  <a:cubicBezTo>
                    <a:pt x="1677" y="0"/>
                    <a:pt x="863" y="220"/>
                    <a:pt x="125" y="692"/>
                  </a:cubicBezTo>
                  <a:cubicBezTo>
                    <a:pt x="29" y="750"/>
                    <a:pt x="0" y="880"/>
                    <a:pt x="63" y="976"/>
                  </a:cubicBezTo>
                  <a:cubicBezTo>
                    <a:pt x="103" y="1038"/>
                    <a:pt x="170" y="1070"/>
                    <a:pt x="238" y="1070"/>
                  </a:cubicBezTo>
                  <a:cubicBezTo>
                    <a:pt x="276" y="1070"/>
                    <a:pt x="314" y="1060"/>
                    <a:pt x="347" y="1039"/>
                  </a:cubicBezTo>
                  <a:cubicBezTo>
                    <a:pt x="1015" y="610"/>
                    <a:pt x="1752" y="410"/>
                    <a:pt x="2476" y="410"/>
                  </a:cubicBezTo>
                  <a:cubicBezTo>
                    <a:pt x="4107" y="410"/>
                    <a:pt x="5673" y="1426"/>
                    <a:pt x="6236" y="3122"/>
                  </a:cubicBezTo>
                  <a:lnTo>
                    <a:pt x="5894" y="2776"/>
                  </a:lnTo>
                  <a:cubicBezTo>
                    <a:pt x="5848" y="2724"/>
                    <a:pt x="5794" y="2702"/>
                    <a:pt x="5743" y="2702"/>
                  </a:cubicBezTo>
                  <a:cubicBezTo>
                    <a:pt x="5581" y="2702"/>
                    <a:pt x="5440" y="2915"/>
                    <a:pt x="5601" y="3065"/>
                  </a:cubicBezTo>
                  <a:lnTo>
                    <a:pt x="6443" y="3911"/>
                  </a:lnTo>
                  <a:cubicBezTo>
                    <a:pt x="6483" y="3954"/>
                    <a:pt x="6536" y="3974"/>
                    <a:pt x="6588" y="3974"/>
                  </a:cubicBezTo>
                  <a:cubicBezTo>
                    <a:pt x="6672" y="3974"/>
                    <a:pt x="6755" y="3922"/>
                    <a:pt x="6785" y="3830"/>
                  </a:cubicBezTo>
                  <a:lnTo>
                    <a:pt x="7131" y="2685"/>
                  </a:lnTo>
                  <a:cubicBezTo>
                    <a:pt x="7181" y="2526"/>
                    <a:pt x="7051" y="2417"/>
                    <a:pt x="6925" y="2417"/>
                  </a:cubicBezTo>
                  <a:cubicBezTo>
                    <a:pt x="6845" y="2417"/>
                    <a:pt x="6766" y="2461"/>
                    <a:pt x="6737" y="2564"/>
                  </a:cubicBezTo>
                  <a:lnTo>
                    <a:pt x="6616" y="2964"/>
                  </a:lnTo>
                  <a:cubicBezTo>
                    <a:pt x="5987" y="1107"/>
                    <a:pt x="4268" y="0"/>
                    <a:pt x="2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74"/>
            <p:cNvSpPr/>
            <p:nvPr/>
          </p:nvSpPr>
          <p:spPr>
            <a:xfrm>
              <a:off x="6733877" y="1716671"/>
              <a:ext cx="186950" cy="103153"/>
            </a:xfrm>
            <a:custGeom>
              <a:rect b="b" l="l" r="r" t="t"/>
              <a:pathLst>
                <a:path extrusionOk="0" h="3933" w="7128">
                  <a:moveTo>
                    <a:pt x="540" y="0"/>
                  </a:moveTo>
                  <a:cubicBezTo>
                    <a:pt x="451" y="0"/>
                    <a:pt x="363" y="59"/>
                    <a:pt x="338" y="156"/>
                  </a:cubicBezTo>
                  <a:lnTo>
                    <a:pt x="49" y="1310"/>
                  </a:lnTo>
                  <a:cubicBezTo>
                    <a:pt x="1" y="1472"/>
                    <a:pt x="129" y="1576"/>
                    <a:pt x="253" y="1576"/>
                  </a:cubicBezTo>
                  <a:cubicBezTo>
                    <a:pt x="340" y="1576"/>
                    <a:pt x="425" y="1526"/>
                    <a:pt x="448" y="1412"/>
                  </a:cubicBezTo>
                  <a:lnTo>
                    <a:pt x="540" y="1031"/>
                  </a:lnTo>
                  <a:cubicBezTo>
                    <a:pt x="1189" y="2854"/>
                    <a:pt x="2891" y="3932"/>
                    <a:pt x="4659" y="3932"/>
                  </a:cubicBezTo>
                  <a:cubicBezTo>
                    <a:pt x="5458" y="3932"/>
                    <a:pt x="6271" y="3712"/>
                    <a:pt x="7007" y="3240"/>
                  </a:cubicBezTo>
                  <a:cubicBezTo>
                    <a:pt x="7103" y="3182"/>
                    <a:pt x="7127" y="3057"/>
                    <a:pt x="7069" y="2961"/>
                  </a:cubicBezTo>
                  <a:cubicBezTo>
                    <a:pt x="7030" y="2901"/>
                    <a:pt x="6966" y="2869"/>
                    <a:pt x="6900" y="2869"/>
                  </a:cubicBezTo>
                  <a:cubicBezTo>
                    <a:pt x="6861" y="2869"/>
                    <a:pt x="6821" y="2880"/>
                    <a:pt x="6786" y="2903"/>
                  </a:cubicBezTo>
                  <a:cubicBezTo>
                    <a:pt x="6120" y="3330"/>
                    <a:pt x="5385" y="3528"/>
                    <a:pt x="4663" y="3528"/>
                  </a:cubicBezTo>
                  <a:cubicBezTo>
                    <a:pt x="3030" y="3528"/>
                    <a:pt x="1461" y="2513"/>
                    <a:pt x="901" y="815"/>
                  </a:cubicBezTo>
                  <a:lnTo>
                    <a:pt x="901" y="815"/>
                  </a:lnTo>
                  <a:lnTo>
                    <a:pt x="1276" y="1166"/>
                  </a:lnTo>
                  <a:cubicBezTo>
                    <a:pt x="1322" y="1216"/>
                    <a:pt x="1374" y="1236"/>
                    <a:pt x="1424" y="1236"/>
                  </a:cubicBezTo>
                  <a:cubicBezTo>
                    <a:pt x="1591" y="1236"/>
                    <a:pt x="1733" y="1004"/>
                    <a:pt x="1555" y="863"/>
                  </a:cubicBezTo>
                  <a:lnTo>
                    <a:pt x="675" y="55"/>
                  </a:lnTo>
                  <a:cubicBezTo>
                    <a:pt x="636" y="17"/>
                    <a:pt x="588" y="0"/>
                    <a:pt x="5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4" name="Google Shape;20254;p74"/>
          <p:cNvGrpSpPr/>
          <p:nvPr/>
        </p:nvGrpSpPr>
        <p:grpSpPr>
          <a:xfrm>
            <a:off x="7115906" y="1510602"/>
            <a:ext cx="366765" cy="366660"/>
            <a:chOff x="7115906" y="1510602"/>
            <a:chExt cx="366765" cy="366660"/>
          </a:xfrm>
        </p:grpSpPr>
        <p:sp>
          <p:nvSpPr>
            <p:cNvPr id="20255" name="Google Shape;20255;p74"/>
            <p:cNvSpPr/>
            <p:nvPr/>
          </p:nvSpPr>
          <p:spPr>
            <a:xfrm>
              <a:off x="7151602" y="1591776"/>
              <a:ext cx="100478" cy="60717"/>
            </a:xfrm>
            <a:custGeom>
              <a:rect b="b" l="l" r="r" t="t"/>
              <a:pathLst>
                <a:path extrusionOk="0" h="2315" w="3831">
                  <a:moveTo>
                    <a:pt x="1733" y="0"/>
                  </a:moveTo>
                  <a:cubicBezTo>
                    <a:pt x="1733" y="0"/>
                    <a:pt x="1" y="53"/>
                    <a:pt x="1" y="1549"/>
                  </a:cubicBezTo>
                  <a:lnTo>
                    <a:pt x="1" y="2314"/>
                  </a:lnTo>
                  <a:cubicBezTo>
                    <a:pt x="1" y="2314"/>
                    <a:pt x="1959" y="2151"/>
                    <a:pt x="2359" y="1371"/>
                  </a:cubicBezTo>
                  <a:cubicBezTo>
                    <a:pt x="2359" y="1371"/>
                    <a:pt x="2604"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6" name="Google Shape;20256;p74"/>
            <p:cNvSpPr/>
            <p:nvPr/>
          </p:nvSpPr>
          <p:spPr>
            <a:xfrm>
              <a:off x="7151602" y="1591776"/>
              <a:ext cx="53793" cy="60717"/>
            </a:xfrm>
            <a:custGeom>
              <a:rect b="b" l="l" r="r" t="t"/>
              <a:pathLst>
                <a:path extrusionOk="0" h="2315" w="2051">
                  <a:moveTo>
                    <a:pt x="1733" y="0"/>
                  </a:moveTo>
                  <a:cubicBezTo>
                    <a:pt x="1733" y="0"/>
                    <a:pt x="1" y="53"/>
                    <a:pt x="1" y="1549"/>
                  </a:cubicBezTo>
                  <a:lnTo>
                    <a:pt x="1" y="2314"/>
                  </a:lnTo>
                  <a:cubicBezTo>
                    <a:pt x="1" y="2314"/>
                    <a:pt x="217"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74"/>
            <p:cNvSpPr/>
            <p:nvPr/>
          </p:nvSpPr>
          <p:spPr>
            <a:xfrm>
              <a:off x="7191232"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74"/>
            <p:cNvSpPr/>
            <p:nvPr/>
          </p:nvSpPr>
          <p:spPr>
            <a:xfrm>
              <a:off x="7189973" y="1767552"/>
              <a:ext cx="15055" cy="28037"/>
            </a:xfrm>
            <a:custGeom>
              <a:rect b="b" l="l" r="r" t="t"/>
              <a:pathLst>
                <a:path extrusionOk="0" h="1069" w="574">
                  <a:moveTo>
                    <a:pt x="169" y="1"/>
                  </a:moveTo>
                  <a:lnTo>
                    <a:pt x="1" y="1069"/>
                  </a:lnTo>
                  <a:lnTo>
                    <a:pt x="573" y="1069"/>
                  </a:lnTo>
                  <a:lnTo>
                    <a:pt x="400"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74"/>
            <p:cNvSpPr/>
            <p:nvPr/>
          </p:nvSpPr>
          <p:spPr>
            <a:xfrm>
              <a:off x="7150107"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74"/>
            <p:cNvSpPr/>
            <p:nvPr/>
          </p:nvSpPr>
          <p:spPr>
            <a:xfrm>
              <a:off x="7238179"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74"/>
            <p:cNvSpPr/>
            <p:nvPr/>
          </p:nvSpPr>
          <p:spPr>
            <a:xfrm>
              <a:off x="7166001" y="1636703"/>
              <a:ext cx="62998" cy="69424"/>
            </a:xfrm>
            <a:custGeom>
              <a:rect b="b" l="l" r="r" t="t"/>
              <a:pathLst>
                <a:path extrusionOk="0" h="2647" w="2402">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401" y="1583"/>
                  </a:cubicBezTo>
                  <a:lnTo>
                    <a:pt x="2401"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74"/>
            <p:cNvSpPr/>
            <p:nvPr/>
          </p:nvSpPr>
          <p:spPr>
            <a:xfrm>
              <a:off x="7186065" y="1714547"/>
              <a:ext cx="22870" cy="21375"/>
            </a:xfrm>
            <a:custGeom>
              <a:rect b="b" l="l" r="r" t="t"/>
              <a:pathLst>
                <a:path extrusionOk="0" h="815" w="872">
                  <a:moveTo>
                    <a:pt x="0" y="1"/>
                  </a:moveTo>
                  <a:lnTo>
                    <a:pt x="0" y="391"/>
                  </a:lnTo>
                  <a:lnTo>
                    <a:pt x="429" y="814"/>
                  </a:lnTo>
                  <a:lnTo>
                    <a:pt x="871" y="352"/>
                  </a:lnTo>
                  <a:lnTo>
                    <a:pt x="871" y="1"/>
                  </a:lnTo>
                  <a:lnTo>
                    <a:pt x="818" y="10"/>
                  </a:lnTo>
                  <a:cubicBezTo>
                    <a:pt x="737" y="25"/>
                    <a:pt x="655" y="35"/>
                    <a:pt x="568" y="35"/>
                  </a:cubicBezTo>
                  <a:lnTo>
                    <a:pt x="299" y="35"/>
                  </a:lnTo>
                  <a:lnTo>
                    <a:pt x="299" y="30"/>
                  </a:lnTo>
                  <a:cubicBezTo>
                    <a:pt x="217" y="30"/>
                    <a:pt x="130"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74"/>
            <p:cNvSpPr/>
            <p:nvPr/>
          </p:nvSpPr>
          <p:spPr>
            <a:xfrm>
              <a:off x="7166001" y="1636703"/>
              <a:ext cx="48862" cy="69424"/>
            </a:xfrm>
            <a:custGeom>
              <a:rect b="b" l="l" r="r" t="t"/>
              <a:pathLst>
                <a:path extrusionOk="0" h="2647" w="1863">
                  <a:moveTo>
                    <a:pt x="1742" y="0"/>
                  </a:moveTo>
                  <a:lnTo>
                    <a:pt x="1699" y="43"/>
                  </a:lnTo>
                  <a:cubicBezTo>
                    <a:pt x="1174" y="525"/>
                    <a:pt x="453" y="654"/>
                    <a:pt x="68" y="693"/>
                  </a:cubicBezTo>
                  <a:lnTo>
                    <a:pt x="44" y="693"/>
                  </a:lnTo>
                  <a:lnTo>
                    <a:pt x="0" y="698"/>
                  </a:lnTo>
                  <a:lnTo>
                    <a:pt x="0" y="1583"/>
                  </a:lnTo>
                  <a:cubicBezTo>
                    <a:pt x="0"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74"/>
            <p:cNvSpPr/>
            <p:nvPr/>
          </p:nvSpPr>
          <p:spPr>
            <a:xfrm>
              <a:off x="7202457"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5" name="Google Shape;20265;p74"/>
            <p:cNvSpPr/>
            <p:nvPr/>
          </p:nvSpPr>
          <p:spPr>
            <a:xfrm>
              <a:off x="7186065"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6" name="Google Shape;20266;p74"/>
            <p:cNvSpPr/>
            <p:nvPr/>
          </p:nvSpPr>
          <p:spPr>
            <a:xfrm>
              <a:off x="7126004" y="1734506"/>
              <a:ext cx="57569" cy="66146"/>
            </a:xfrm>
            <a:custGeom>
              <a:rect b="b" l="l" r="r" t="t"/>
              <a:pathLst>
                <a:path extrusionOk="0" h="2522" w="2195">
                  <a:moveTo>
                    <a:pt x="1362" y="0"/>
                  </a:moveTo>
                  <a:lnTo>
                    <a:pt x="765" y="246"/>
                  </a:lnTo>
                  <a:lnTo>
                    <a:pt x="756" y="250"/>
                  </a:lnTo>
                  <a:cubicBezTo>
                    <a:pt x="727" y="260"/>
                    <a:pt x="0" y="529"/>
                    <a:pt x="0" y="1448"/>
                  </a:cubicBezTo>
                  <a:lnTo>
                    <a:pt x="0" y="2343"/>
                  </a:lnTo>
                  <a:lnTo>
                    <a:pt x="688" y="2343"/>
                  </a:lnTo>
                  <a:lnTo>
                    <a:pt x="688" y="1400"/>
                  </a:lnTo>
                  <a:cubicBezTo>
                    <a:pt x="688" y="1292"/>
                    <a:pt x="769" y="1238"/>
                    <a:pt x="849" y="1238"/>
                  </a:cubicBezTo>
                  <a:cubicBezTo>
                    <a:pt x="930" y="1238"/>
                    <a:pt x="1011" y="1292"/>
                    <a:pt x="1011" y="1400"/>
                  </a:cubicBezTo>
                  <a:lnTo>
                    <a:pt x="1011" y="2521"/>
                  </a:lnTo>
                  <a:lnTo>
                    <a:pt x="2194" y="2521"/>
                  </a:lnTo>
                  <a:lnTo>
                    <a:pt x="13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7" name="Google Shape;20267;p74"/>
            <p:cNvSpPr/>
            <p:nvPr/>
          </p:nvSpPr>
          <p:spPr>
            <a:xfrm>
              <a:off x="7216095"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8" y="506"/>
                    <a:pt x="1232"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8" name="Google Shape;20268;p74"/>
            <p:cNvSpPr/>
            <p:nvPr/>
          </p:nvSpPr>
          <p:spPr>
            <a:xfrm>
              <a:off x="7124850" y="1734506"/>
              <a:ext cx="36640" cy="61477"/>
            </a:xfrm>
            <a:custGeom>
              <a:rect b="b" l="l" r="r" t="t"/>
              <a:pathLst>
                <a:path extrusionOk="0" h="2344" w="1397">
                  <a:moveTo>
                    <a:pt x="1362" y="0"/>
                  </a:moveTo>
                  <a:lnTo>
                    <a:pt x="771" y="246"/>
                  </a:lnTo>
                  <a:lnTo>
                    <a:pt x="756" y="250"/>
                  </a:lnTo>
                  <a:cubicBezTo>
                    <a:pt x="727" y="265"/>
                    <a:pt x="1" y="529"/>
                    <a:pt x="1" y="1448"/>
                  </a:cubicBezTo>
                  <a:lnTo>
                    <a:pt x="1" y="2343"/>
                  </a:lnTo>
                  <a:lnTo>
                    <a:pt x="323" y="2343"/>
                  </a:lnTo>
                  <a:lnTo>
                    <a:pt x="323" y="1448"/>
                  </a:lnTo>
                  <a:cubicBezTo>
                    <a:pt x="318" y="529"/>
                    <a:pt x="1050" y="260"/>
                    <a:pt x="1083" y="250"/>
                  </a:cubicBezTo>
                  <a:lnTo>
                    <a:pt x="1093" y="246"/>
                  </a:lnTo>
                  <a:lnTo>
                    <a:pt x="1396" y="120"/>
                  </a:lnTo>
                  <a:lnTo>
                    <a:pt x="1362"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9" name="Google Shape;20269;p74"/>
            <p:cNvSpPr/>
            <p:nvPr/>
          </p:nvSpPr>
          <p:spPr>
            <a:xfrm>
              <a:off x="7151366"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0" name="Google Shape;20270;p74"/>
            <p:cNvSpPr/>
            <p:nvPr/>
          </p:nvSpPr>
          <p:spPr>
            <a:xfrm>
              <a:off x="7171666" y="1728447"/>
              <a:ext cx="16812" cy="19566"/>
            </a:xfrm>
            <a:custGeom>
              <a:rect b="b" l="l" r="r" t="t"/>
              <a:pathLst>
                <a:path extrusionOk="0" h="746" w="641">
                  <a:moveTo>
                    <a:pt x="155" y="0"/>
                  </a:moveTo>
                  <a:lnTo>
                    <a:pt x="1" y="101"/>
                  </a:lnTo>
                  <a:lnTo>
                    <a:pt x="314" y="746"/>
                  </a:lnTo>
                  <a:lnTo>
                    <a:pt x="641" y="510"/>
                  </a:lnTo>
                  <a:lnTo>
                    <a:pt x="217" y="96"/>
                  </a:lnTo>
                  <a:cubicBezTo>
                    <a:pt x="189" y="68"/>
                    <a:pt x="169"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1" name="Google Shape;20271;p74"/>
            <p:cNvSpPr/>
            <p:nvPr/>
          </p:nvSpPr>
          <p:spPr>
            <a:xfrm>
              <a:off x="7179875"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2" name="Google Shape;20272;p74"/>
            <p:cNvSpPr/>
            <p:nvPr/>
          </p:nvSpPr>
          <p:spPr>
            <a:xfrm>
              <a:off x="7210430" y="1760366"/>
              <a:ext cx="4695" cy="13035"/>
            </a:xfrm>
            <a:custGeom>
              <a:rect b="b" l="l" r="r" t="t"/>
              <a:pathLst>
                <a:path extrusionOk="0" h="497" w="179">
                  <a:moveTo>
                    <a:pt x="48" y="1"/>
                  </a:moveTo>
                  <a:lnTo>
                    <a:pt x="0" y="126"/>
                  </a:lnTo>
                  <a:lnTo>
                    <a:pt x="58" y="496"/>
                  </a:lnTo>
                  <a:lnTo>
                    <a:pt x="178"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74"/>
            <p:cNvSpPr/>
            <p:nvPr/>
          </p:nvSpPr>
          <p:spPr>
            <a:xfrm>
              <a:off x="7205998"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74"/>
            <p:cNvSpPr/>
            <p:nvPr/>
          </p:nvSpPr>
          <p:spPr>
            <a:xfrm>
              <a:off x="7115906" y="1586084"/>
              <a:ext cx="162322" cy="219865"/>
            </a:xfrm>
            <a:custGeom>
              <a:rect b="b" l="l" r="r" t="t"/>
              <a:pathLst>
                <a:path extrusionOk="0" h="8383" w="6189">
                  <a:moveTo>
                    <a:pt x="3176" y="438"/>
                  </a:moveTo>
                  <a:cubicBezTo>
                    <a:pt x="3984" y="438"/>
                    <a:pt x="4639" y="1098"/>
                    <a:pt x="4639" y="1901"/>
                  </a:cubicBezTo>
                  <a:lnTo>
                    <a:pt x="4639" y="2301"/>
                  </a:lnTo>
                  <a:lnTo>
                    <a:pt x="4634" y="2296"/>
                  </a:lnTo>
                  <a:lnTo>
                    <a:pt x="4629" y="2291"/>
                  </a:lnTo>
                  <a:lnTo>
                    <a:pt x="4619" y="2281"/>
                  </a:lnTo>
                  <a:lnTo>
                    <a:pt x="4610" y="2276"/>
                  </a:lnTo>
                  <a:lnTo>
                    <a:pt x="4600" y="2272"/>
                  </a:lnTo>
                  <a:lnTo>
                    <a:pt x="4591" y="2262"/>
                  </a:lnTo>
                  <a:lnTo>
                    <a:pt x="4581" y="2257"/>
                  </a:lnTo>
                  <a:lnTo>
                    <a:pt x="4571" y="2252"/>
                  </a:lnTo>
                  <a:lnTo>
                    <a:pt x="4562" y="2248"/>
                  </a:lnTo>
                  <a:lnTo>
                    <a:pt x="4533" y="2248"/>
                  </a:lnTo>
                  <a:cubicBezTo>
                    <a:pt x="4076" y="2142"/>
                    <a:pt x="3931" y="1550"/>
                    <a:pt x="3931" y="1545"/>
                  </a:cubicBezTo>
                  <a:cubicBezTo>
                    <a:pt x="3906" y="1434"/>
                    <a:pt x="3810" y="1372"/>
                    <a:pt x="3714" y="1372"/>
                  </a:cubicBezTo>
                  <a:cubicBezTo>
                    <a:pt x="3648" y="1372"/>
                    <a:pt x="3582" y="1401"/>
                    <a:pt x="3537" y="1463"/>
                  </a:cubicBezTo>
                  <a:cubicBezTo>
                    <a:pt x="2979" y="2233"/>
                    <a:pt x="1752" y="2238"/>
                    <a:pt x="1737" y="2238"/>
                  </a:cubicBezTo>
                  <a:lnTo>
                    <a:pt x="1670" y="2238"/>
                  </a:lnTo>
                  <a:lnTo>
                    <a:pt x="1660" y="2243"/>
                  </a:lnTo>
                  <a:lnTo>
                    <a:pt x="1651" y="2248"/>
                  </a:lnTo>
                  <a:lnTo>
                    <a:pt x="1641" y="2252"/>
                  </a:lnTo>
                  <a:lnTo>
                    <a:pt x="1631" y="2257"/>
                  </a:lnTo>
                  <a:lnTo>
                    <a:pt x="1622" y="2262"/>
                  </a:lnTo>
                  <a:lnTo>
                    <a:pt x="1612" y="2267"/>
                  </a:lnTo>
                  <a:lnTo>
                    <a:pt x="1602" y="2272"/>
                  </a:lnTo>
                  <a:lnTo>
                    <a:pt x="1598" y="2281"/>
                  </a:lnTo>
                  <a:lnTo>
                    <a:pt x="1588" y="2286"/>
                  </a:lnTo>
                  <a:lnTo>
                    <a:pt x="1578" y="2296"/>
                  </a:lnTo>
                  <a:lnTo>
                    <a:pt x="1578" y="1901"/>
                  </a:lnTo>
                  <a:cubicBezTo>
                    <a:pt x="1578" y="1098"/>
                    <a:pt x="2233" y="443"/>
                    <a:pt x="3041" y="438"/>
                  </a:cubicBezTo>
                  <a:close/>
                  <a:moveTo>
                    <a:pt x="1516" y="2849"/>
                  </a:moveTo>
                  <a:lnTo>
                    <a:pt x="1516" y="3301"/>
                  </a:lnTo>
                  <a:cubicBezTo>
                    <a:pt x="1439" y="3248"/>
                    <a:pt x="1396" y="3167"/>
                    <a:pt x="1396" y="3075"/>
                  </a:cubicBezTo>
                  <a:cubicBezTo>
                    <a:pt x="1396" y="2984"/>
                    <a:pt x="1439" y="2902"/>
                    <a:pt x="1516" y="2849"/>
                  </a:cubicBezTo>
                  <a:close/>
                  <a:moveTo>
                    <a:pt x="4706" y="2849"/>
                  </a:moveTo>
                  <a:cubicBezTo>
                    <a:pt x="4865" y="2960"/>
                    <a:pt x="4865" y="3196"/>
                    <a:pt x="4706" y="3301"/>
                  </a:cubicBezTo>
                  <a:lnTo>
                    <a:pt x="4706" y="2849"/>
                  </a:lnTo>
                  <a:close/>
                  <a:moveTo>
                    <a:pt x="3638" y="2002"/>
                  </a:moveTo>
                  <a:cubicBezTo>
                    <a:pt x="3753" y="2224"/>
                    <a:pt x="3946" y="2483"/>
                    <a:pt x="4263" y="2618"/>
                  </a:cubicBezTo>
                  <a:lnTo>
                    <a:pt x="4263" y="3518"/>
                  </a:lnTo>
                  <a:cubicBezTo>
                    <a:pt x="4263" y="4081"/>
                    <a:pt x="3806" y="4538"/>
                    <a:pt x="3243" y="4538"/>
                  </a:cubicBezTo>
                  <a:lnTo>
                    <a:pt x="2974" y="4538"/>
                  </a:lnTo>
                  <a:cubicBezTo>
                    <a:pt x="2411" y="4533"/>
                    <a:pt x="1954" y="4076"/>
                    <a:pt x="1958" y="3513"/>
                  </a:cubicBezTo>
                  <a:lnTo>
                    <a:pt x="1954" y="3513"/>
                  </a:lnTo>
                  <a:lnTo>
                    <a:pt x="1954" y="2666"/>
                  </a:lnTo>
                  <a:cubicBezTo>
                    <a:pt x="2329" y="2633"/>
                    <a:pt x="3089" y="2503"/>
                    <a:pt x="3638" y="2002"/>
                  </a:cubicBezTo>
                  <a:close/>
                  <a:moveTo>
                    <a:pt x="3503" y="4952"/>
                  </a:moveTo>
                  <a:lnTo>
                    <a:pt x="3503" y="5231"/>
                  </a:lnTo>
                  <a:lnTo>
                    <a:pt x="3104" y="5649"/>
                  </a:lnTo>
                  <a:lnTo>
                    <a:pt x="2719" y="5274"/>
                  </a:lnTo>
                  <a:lnTo>
                    <a:pt x="2719" y="5029"/>
                  </a:lnTo>
                  <a:lnTo>
                    <a:pt x="2719" y="4952"/>
                  </a:lnTo>
                  <a:cubicBezTo>
                    <a:pt x="2801" y="4966"/>
                    <a:pt x="2887" y="4976"/>
                    <a:pt x="2974" y="4976"/>
                  </a:cubicBezTo>
                  <a:lnTo>
                    <a:pt x="3243" y="4976"/>
                  </a:lnTo>
                  <a:cubicBezTo>
                    <a:pt x="3330" y="4976"/>
                    <a:pt x="3416" y="4966"/>
                    <a:pt x="3503" y="4952"/>
                  </a:cubicBezTo>
                  <a:close/>
                  <a:moveTo>
                    <a:pt x="3917" y="5428"/>
                  </a:moveTo>
                  <a:lnTo>
                    <a:pt x="4071" y="5529"/>
                  </a:lnTo>
                  <a:lnTo>
                    <a:pt x="3758" y="6174"/>
                  </a:lnTo>
                  <a:lnTo>
                    <a:pt x="3681" y="6121"/>
                  </a:lnTo>
                  <a:lnTo>
                    <a:pt x="3436" y="5938"/>
                  </a:lnTo>
                  <a:lnTo>
                    <a:pt x="3883" y="5471"/>
                  </a:lnTo>
                  <a:cubicBezTo>
                    <a:pt x="3893" y="5462"/>
                    <a:pt x="3907" y="5443"/>
                    <a:pt x="3917" y="5428"/>
                  </a:cubicBezTo>
                  <a:close/>
                  <a:moveTo>
                    <a:pt x="2286" y="5423"/>
                  </a:moveTo>
                  <a:cubicBezTo>
                    <a:pt x="2295" y="5462"/>
                    <a:pt x="2315" y="5496"/>
                    <a:pt x="2343" y="5524"/>
                  </a:cubicBezTo>
                  <a:lnTo>
                    <a:pt x="2767" y="5938"/>
                  </a:lnTo>
                  <a:lnTo>
                    <a:pt x="2444" y="6179"/>
                  </a:lnTo>
                  <a:lnTo>
                    <a:pt x="2132" y="5529"/>
                  </a:lnTo>
                  <a:lnTo>
                    <a:pt x="2286" y="5423"/>
                  </a:lnTo>
                  <a:close/>
                  <a:moveTo>
                    <a:pt x="3099" y="6237"/>
                  </a:moveTo>
                  <a:lnTo>
                    <a:pt x="3282" y="6371"/>
                  </a:lnTo>
                  <a:lnTo>
                    <a:pt x="3219" y="6525"/>
                  </a:lnTo>
                  <a:lnTo>
                    <a:pt x="2988" y="6525"/>
                  </a:lnTo>
                  <a:lnTo>
                    <a:pt x="2926" y="6366"/>
                  </a:lnTo>
                  <a:lnTo>
                    <a:pt x="3099" y="6237"/>
                  </a:lnTo>
                  <a:close/>
                  <a:moveTo>
                    <a:pt x="2560" y="6636"/>
                  </a:moveTo>
                  <a:lnTo>
                    <a:pt x="2613" y="6771"/>
                  </a:lnTo>
                  <a:lnTo>
                    <a:pt x="2555" y="7136"/>
                  </a:lnTo>
                  <a:lnTo>
                    <a:pt x="2435" y="6718"/>
                  </a:lnTo>
                  <a:cubicBezTo>
                    <a:pt x="2454" y="6708"/>
                    <a:pt x="2473" y="6698"/>
                    <a:pt x="2493" y="6689"/>
                  </a:cubicBezTo>
                  <a:lnTo>
                    <a:pt x="2560" y="6636"/>
                  </a:lnTo>
                  <a:close/>
                  <a:moveTo>
                    <a:pt x="3647" y="6641"/>
                  </a:moveTo>
                  <a:lnTo>
                    <a:pt x="3710" y="6689"/>
                  </a:lnTo>
                  <a:cubicBezTo>
                    <a:pt x="3729" y="6703"/>
                    <a:pt x="3753" y="6713"/>
                    <a:pt x="3782" y="6723"/>
                  </a:cubicBezTo>
                  <a:lnTo>
                    <a:pt x="3662" y="7141"/>
                  </a:lnTo>
                  <a:lnTo>
                    <a:pt x="3599" y="6766"/>
                  </a:lnTo>
                  <a:lnTo>
                    <a:pt x="3647" y="6641"/>
                  </a:lnTo>
                  <a:close/>
                  <a:moveTo>
                    <a:pt x="3185" y="6968"/>
                  </a:moveTo>
                  <a:lnTo>
                    <a:pt x="3344" y="7945"/>
                  </a:lnTo>
                  <a:lnTo>
                    <a:pt x="2873" y="7945"/>
                  </a:lnTo>
                  <a:lnTo>
                    <a:pt x="3032" y="6968"/>
                  </a:lnTo>
                  <a:close/>
                  <a:moveTo>
                    <a:pt x="4514" y="5751"/>
                  </a:moveTo>
                  <a:lnTo>
                    <a:pt x="5014" y="5957"/>
                  </a:lnTo>
                  <a:lnTo>
                    <a:pt x="5024" y="5962"/>
                  </a:lnTo>
                  <a:cubicBezTo>
                    <a:pt x="5057" y="5972"/>
                    <a:pt x="5745" y="6222"/>
                    <a:pt x="5745" y="7103"/>
                  </a:cubicBezTo>
                  <a:lnTo>
                    <a:pt x="5745" y="7940"/>
                  </a:lnTo>
                  <a:lnTo>
                    <a:pt x="5745" y="7945"/>
                  </a:lnTo>
                  <a:lnTo>
                    <a:pt x="5173" y="7945"/>
                  </a:lnTo>
                  <a:lnTo>
                    <a:pt x="5173" y="7059"/>
                  </a:lnTo>
                  <a:cubicBezTo>
                    <a:pt x="5173" y="6910"/>
                    <a:pt x="5062" y="6836"/>
                    <a:pt x="4951" y="6836"/>
                  </a:cubicBezTo>
                  <a:cubicBezTo>
                    <a:pt x="4841" y="6836"/>
                    <a:pt x="4730" y="6910"/>
                    <a:pt x="4730" y="7059"/>
                  </a:cubicBezTo>
                  <a:lnTo>
                    <a:pt x="4730" y="7945"/>
                  </a:lnTo>
                  <a:lnTo>
                    <a:pt x="3898" y="7945"/>
                  </a:lnTo>
                  <a:lnTo>
                    <a:pt x="4514" y="5751"/>
                  </a:lnTo>
                  <a:close/>
                  <a:moveTo>
                    <a:pt x="3041" y="1"/>
                  </a:moveTo>
                  <a:cubicBezTo>
                    <a:pt x="1987" y="1"/>
                    <a:pt x="1136" y="852"/>
                    <a:pt x="1136" y="1901"/>
                  </a:cubicBezTo>
                  <a:lnTo>
                    <a:pt x="1136" y="2604"/>
                  </a:lnTo>
                  <a:cubicBezTo>
                    <a:pt x="765" y="3017"/>
                    <a:pt x="991" y="3677"/>
                    <a:pt x="1540" y="3778"/>
                  </a:cubicBezTo>
                  <a:cubicBezTo>
                    <a:pt x="1622" y="4211"/>
                    <a:pt x="1891" y="4586"/>
                    <a:pt x="2276" y="4793"/>
                  </a:cubicBezTo>
                  <a:lnTo>
                    <a:pt x="2276" y="4904"/>
                  </a:lnTo>
                  <a:lnTo>
                    <a:pt x="1780" y="5231"/>
                  </a:lnTo>
                  <a:lnTo>
                    <a:pt x="1761" y="5240"/>
                  </a:lnTo>
                  <a:lnTo>
                    <a:pt x="1011" y="5548"/>
                  </a:lnTo>
                  <a:cubicBezTo>
                    <a:pt x="659" y="5669"/>
                    <a:pt x="0" y="6150"/>
                    <a:pt x="0" y="7107"/>
                  </a:cubicBezTo>
                  <a:lnTo>
                    <a:pt x="0" y="8161"/>
                  </a:lnTo>
                  <a:cubicBezTo>
                    <a:pt x="0" y="8286"/>
                    <a:pt x="101" y="8383"/>
                    <a:pt x="221" y="8383"/>
                  </a:cubicBezTo>
                  <a:lnTo>
                    <a:pt x="1670" y="8383"/>
                  </a:lnTo>
                  <a:cubicBezTo>
                    <a:pt x="1962" y="8383"/>
                    <a:pt x="1963" y="7945"/>
                    <a:pt x="1675" y="7945"/>
                  </a:cubicBezTo>
                  <a:cubicBezTo>
                    <a:pt x="1673" y="7945"/>
                    <a:pt x="1671" y="7945"/>
                    <a:pt x="1670" y="7945"/>
                  </a:cubicBezTo>
                  <a:lnTo>
                    <a:pt x="1458" y="7945"/>
                  </a:lnTo>
                  <a:lnTo>
                    <a:pt x="1458" y="7059"/>
                  </a:lnTo>
                  <a:cubicBezTo>
                    <a:pt x="1458" y="6910"/>
                    <a:pt x="1347" y="6836"/>
                    <a:pt x="1237" y="6836"/>
                  </a:cubicBezTo>
                  <a:cubicBezTo>
                    <a:pt x="1126" y="6836"/>
                    <a:pt x="1015" y="6910"/>
                    <a:pt x="1015" y="7059"/>
                  </a:cubicBezTo>
                  <a:lnTo>
                    <a:pt x="1015" y="7945"/>
                  </a:lnTo>
                  <a:lnTo>
                    <a:pt x="443" y="7945"/>
                  </a:lnTo>
                  <a:lnTo>
                    <a:pt x="443" y="7107"/>
                  </a:lnTo>
                  <a:cubicBezTo>
                    <a:pt x="443" y="6227"/>
                    <a:pt x="1131" y="5977"/>
                    <a:pt x="1165" y="5962"/>
                  </a:cubicBezTo>
                  <a:lnTo>
                    <a:pt x="1179" y="5957"/>
                  </a:lnTo>
                  <a:lnTo>
                    <a:pt x="1708" y="5736"/>
                  </a:lnTo>
                  <a:lnTo>
                    <a:pt x="2324" y="7949"/>
                  </a:lnTo>
                  <a:cubicBezTo>
                    <a:pt x="2069" y="8007"/>
                    <a:pt x="2112" y="8383"/>
                    <a:pt x="2372" y="8383"/>
                  </a:cubicBezTo>
                  <a:lnTo>
                    <a:pt x="5967" y="8383"/>
                  </a:lnTo>
                  <a:cubicBezTo>
                    <a:pt x="6087" y="8383"/>
                    <a:pt x="6188" y="8282"/>
                    <a:pt x="6188" y="8161"/>
                  </a:cubicBezTo>
                  <a:lnTo>
                    <a:pt x="6188" y="7107"/>
                  </a:lnTo>
                  <a:cubicBezTo>
                    <a:pt x="6188" y="6150"/>
                    <a:pt x="5529"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74"/>
            <p:cNvSpPr/>
            <p:nvPr/>
          </p:nvSpPr>
          <p:spPr>
            <a:xfrm>
              <a:off x="7169069" y="1510602"/>
              <a:ext cx="257187" cy="61110"/>
            </a:xfrm>
            <a:custGeom>
              <a:rect b="b" l="l" r="r" t="t"/>
              <a:pathLst>
                <a:path extrusionOk="0" h="2330" w="9806">
                  <a:moveTo>
                    <a:pt x="4963" y="1"/>
                  </a:moveTo>
                  <a:cubicBezTo>
                    <a:pt x="3241" y="1"/>
                    <a:pt x="1524" y="636"/>
                    <a:pt x="187" y="1892"/>
                  </a:cubicBezTo>
                  <a:cubicBezTo>
                    <a:pt x="1" y="2044"/>
                    <a:pt x="151" y="2286"/>
                    <a:pt x="328" y="2286"/>
                  </a:cubicBezTo>
                  <a:cubicBezTo>
                    <a:pt x="381" y="2286"/>
                    <a:pt x="436" y="2265"/>
                    <a:pt x="485" y="2215"/>
                  </a:cubicBezTo>
                  <a:cubicBezTo>
                    <a:pt x="1738" y="1040"/>
                    <a:pt x="3348" y="446"/>
                    <a:pt x="4961" y="446"/>
                  </a:cubicBezTo>
                  <a:cubicBezTo>
                    <a:pt x="6407" y="446"/>
                    <a:pt x="7856" y="923"/>
                    <a:pt x="9055" y="1887"/>
                  </a:cubicBezTo>
                  <a:lnTo>
                    <a:pt x="8703" y="1887"/>
                  </a:lnTo>
                  <a:cubicBezTo>
                    <a:pt x="8405" y="1887"/>
                    <a:pt x="8405" y="2330"/>
                    <a:pt x="8703" y="2330"/>
                  </a:cubicBezTo>
                  <a:lnTo>
                    <a:pt x="9584" y="2330"/>
                  </a:lnTo>
                  <a:cubicBezTo>
                    <a:pt x="9704" y="2330"/>
                    <a:pt x="9805" y="2229"/>
                    <a:pt x="9805" y="2109"/>
                  </a:cubicBezTo>
                  <a:lnTo>
                    <a:pt x="9805" y="1310"/>
                  </a:lnTo>
                  <a:cubicBezTo>
                    <a:pt x="9805" y="1190"/>
                    <a:pt x="9704" y="1089"/>
                    <a:pt x="9584" y="1089"/>
                  </a:cubicBezTo>
                  <a:cubicBezTo>
                    <a:pt x="9464" y="1089"/>
                    <a:pt x="9363" y="1190"/>
                    <a:pt x="9363" y="1310"/>
                  </a:cubicBezTo>
                  <a:lnTo>
                    <a:pt x="9363" y="1565"/>
                  </a:lnTo>
                  <a:cubicBezTo>
                    <a:pt x="8077" y="519"/>
                    <a:pt x="6518" y="1"/>
                    <a:pt x="4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74"/>
            <p:cNvSpPr/>
            <p:nvPr/>
          </p:nvSpPr>
          <p:spPr>
            <a:xfrm>
              <a:off x="7176859" y="1819693"/>
              <a:ext cx="245358" cy="57569"/>
            </a:xfrm>
            <a:custGeom>
              <a:rect b="b" l="l" r="r" t="t"/>
              <a:pathLst>
                <a:path extrusionOk="0" h="2195" w="9355">
                  <a:moveTo>
                    <a:pt x="222" y="0"/>
                  </a:moveTo>
                  <a:cubicBezTo>
                    <a:pt x="101" y="0"/>
                    <a:pt x="0" y="101"/>
                    <a:pt x="0" y="221"/>
                  </a:cubicBezTo>
                  <a:lnTo>
                    <a:pt x="0" y="1015"/>
                  </a:lnTo>
                  <a:cubicBezTo>
                    <a:pt x="0" y="1164"/>
                    <a:pt x="111" y="1239"/>
                    <a:pt x="222" y="1239"/>
                  </a:cubicBezTo>
                  <a:cubicBezTo>
                    <a:pt x="332" y="1239"/>
                    <a:pt x="443" y="1164"/>
                    <a:pt x="443" y="1015"/>
                  </a:cubicBezTo>
                  <a:lnTo>
                    <a:pt x="443" y="775"/>
                  </a:lnTo>
                  <a:cubicBezTo>
                    <a:pt x="1696" y="1724"/>
                    <a:pt x="3182" y="2194"/>
                    <a:pt x="4666" y="2194"/>
                  </a:cubicBezTo>
                  <a:cubicBezTo>
                    <a:pt x="6304" y="2194"/>
                    <a:pt x="7938" y="1620"/>
                    <a:pt x="9248" y="481"/>
                  </a:cubicBezTo>
                  <a:cubicBezTo>
                    <a:pt x="9345" y="399"/>
                    <a:pt x="9354" y="255"/>
                    <a:pt x="9272" y="164"/>
                  </a:cubicBezTo>
                  <a:cubicBezTo>
                    <a:pt x="9228" y="114"/>
                    <a:pt x="9167" y="89"/>
                    <a:pt x="9106" y="89"/>
                  </a:cubicBezTo>
                  <a:cubicBezTo>
                    <a:pt x="9054" y="89"/>
                    <a:pt x="9002" y="107"/>
                    <a:pt x="8960" y="144"/>
                  </a:cubicBezTo>
                  <a:cubicBezTo>
                    <a:pt x="7732" y="1210"/>
                    <a:pt x="6198" y="1749"/>
                    <a:pt x="4661" y="1749"/>
                  </a:cubicBezTo>
                  <a:cubicBezTo>
                    <a:pt x="3284" y="1749"/>
                    <a:pt x="1903" y="1316"/>
                    <a:pt x="736" y="443"/>
                  </a:cubicBezTo>
                  <a:lnTo>
                    <a:pt x="1107" y="443"/>
                  </a:lnTo>
                  <a:cubicBezTo>
                    <a:pt x="1400" y="443"/>
                    <a:pt x="1400"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74"/>
            <p:cNvSpPr/>
            <p:nvPr/>
          </p:nvSpPr>
          <p:spPr>
            <a:xfrm>
              <a:off x="7356045" y="1591776"/>
              <a:ext cx="100478" cy="60717"/>
            </a:xfrm>
            <a:custGeom>
              <a:rect b="b" l="l" r="r" t="t"/>
              <a:pathLst>
                <a:path extrusionOk="0" h="2315" w="3831">
                  <a:moveTo>
                    <a:pt x="1733" y="0"/>
                  </a:moveTo>
                  <a:cubicBezTo>
                    <a:pt x="1733" y="0"/>
                    <a:pt x="1" y="53"/>
                    <a:pt x="1" y="1549"/>
                  </a:cubicBezTo>
                  <a:lnTo>
                    <a:pt x="1" y="2314"/>
                  </a:lnTo>
                  <a:cubicBezTo>
                    <a:pt x="1" y="2314"/>
                    <a:pt x="1954" y="2151"/>
                    <a:pt x="2354" y="1371"/>
                  </a:cubicBezTo>
                  <a:cubicBezTo>
                    <a:pt x="2354" y="1371"/>
                    <a:pt x="2599" y="2276"/>
                    <a:pt x="3504" y="2314"/>
                  </a:cubicBezTo>
                  <a:cubicBezTo>
                    <a:pt x="3504" y="2314"/>
                    <a:pt x="3831" y="0"/>
                    <a:pt x="173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74"/>
            <p:cNvSpPr/>
            <p:nvPr/>
          </p:nvSpPr>
          <p:spPr>
            <a:xfrm>
              <a:off x="7356045" y="1591776"/>
              <a:ext cx="53793" cy="60717"/>
            </a:xfrm>
            <a:custGeom>
              <a:rect b="b" l="l" r="r" t="t"/>
              <a:pathLst>
                <a:path extrusionOk="0" h="2315" w="2051">
                  <a:moveTo>
                    <a:pt x="1733" y="0"/>
                  </a:moveTo>
                  <a:cubicBezTo>
                    <a:pt x="1733" y="0"/>
                    <a:pt x="1" y="53"/>
                    <a:pt x="1" y="1549"/>
                  </a:cubicBezTo>
                  <a:lnTo>
                    <a:pt x="1" y="2314"/>
                  </a:lnTo>
                  <a:cubicBezTo>
                    <a:pt x="1" y="2314"/>
                    <a:pt x="213" y="2300"/>
                    <a:pt x="516" y="2247"/>
                  </a:cubicBezTo>
                  <a:lnTo>
                    <a:pt x="516" y="1549"/>
                  </a:lnTo>
                  <a:cubicBezTo>
                    <a:pt x="516" y="366"/>
                    <a:pt x="1598" y="87"/>
                    <a:pt x="2051" y="24"/>
                  </a:cubicBezTo>
                  <a:cubicBezTo>
                    <a:pt x="1945" y="10"/>
                    <a:pt x="1839" y="0"/>
                    <a:pt x="173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74"/>
            <p:cNvSpPr/>
            <p:nvPr/>
          </p:nvSpPr>
          <p:spPr>
            <a:xfrm>
              <a:off x="7395675" y="1748249"/>
              <a:ext cx="12143" cy="10124"/>
            </a:xfrm>
            <a:custGeom>
              <a:rect b="b" l="l" r="r" t="t"/>
              <a:pathLst>
                <a:path extrusionOk="0" h="386" w="463">
                  <a:moveTo>
                    <a:pt x="227" y="1"/>
                  </a:moveTo>
                  <a:lnTo>
                    <a:pt x="1" y="169"/>
                  </a:lnTo>
                  <a:lnTo>
                    <a:pt x="92" y="386"/>
                  </a:lnTo>
                  <a:lnTo>
                    <a:pt x="381" y="386"/>
                  </a:lnTo>
                  <a:lnTo>
                    <a:pt x="463" y="174"/>
                  </a:lnTo>
                  <a:lnTo>
                    <a:pt x="227"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74"/>
            <p:cNvSpPr/>
            <p:nvPr/>
          </p:nvSpPr>
          <p:spPr>
            <a:xfrm>
              <a:off x="7394416" y="1767552"/>
              <a:ext cx="15055" cy="28037"/>
            </a:xfrm>
            <a:custGeom>
              <a:rect b="b" l="l" r="r" t="t"/>
              <a:pathLst>
                <a:path extrusionOk="0" h="1069" w="574">
                  <a:moveTo>
                    <a:pt x="169" y="1"/>
                  </a:moveTo>
                  <a:lnTo>
                    <a:pt x="1" y="1069"/>
                  </a:lnTo>
                  <a:lnTo>
                    <a:pt x="573" y="1069"/>
                  </a:lnTo>
                  <a:lnTo>
                    <a:pt x="4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1" name="Google Shape;20281;p74"/>
            <p:cNvSpPr/>
            <p:nvPr/>
          </p:nvSpPr>
          <p:spPr>
            <a:xfrm>
              <a:off x="7354550" y="1658656"/>
              <a:ext cx="6714" cy="16182"/>
            </a:xfrm>
            <a:custGeom>
              <a:rect b="b" l="l" r="r" t="t"/>
              <a:pathLst>
                <a:path extrusionOk="0" h="617" w="256">
                  <a:moveTo>
                    <a:pt x="255" y="0"/>
                  </a:moveTo>
                  <a:lnTo>
                    <a:pt x="188" y="48"/>
                  </a:lnTo>
                  <a:cubicBezTo>
                    <a:pt x="0" y="173"/>
                    <a:pt x="0" y="443"/>
                    <a:pt x="188" y="573"/>
                  </a:cubicBezTo>
                  <a:lnTo>
                    <a:pt x="255" y="616"/>
                  </a:lnTo>
                  <a:lnTo>
                    <a:pt x="25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2" name="Google Shape;20282;p74"/>
            <p:cNvSpPr/>
            <p:nvPr/>
          </p:nvSpPr>
          <p:spPr>
            <a:xfrm>
              <a:off x="7442622" y="1658656"/>
              <a:ext cx="5455" cy="16182"/>
            </a:xfrm>
            <a:custGeom>
              <a:rect b="b" l="l" r="r" t="t"/>
              <a:pathLst>
                <a:path extrusionOk="0" h="617" w="208">
                  <a:moveTo>
                    <a:pt x="1" y="0"/>
                  </a:moveTo>
                  <a:lnTo>
                    <a:pt x="1" y="616"/>
                  </a:lnTo>
                  <a:lnTo>
                    <a:pt x="68" y="573"/>
                  </a:lnTo>
                  <a:cubicBezTo>
                    <a:pt x="155" y="510"/>
                    <a:pt x="208" y="414"/>
                    <a:pt x="208" y="308"/>
                  </a:cubicBezTo>
                  <a:cubicBezTo>
                    <a:pt x="208" y="202"/>
                    <a:pt x="155" y="106"/>
                    <a:pt x="68" y="48"/>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74"/>
            <p:cNvSpPr/>
            <p:nvPr/>
          </p:nvSpPr>
          <p:spPr>
            <a:xfrm>
              <a:off x="7370444" y="1636703"/>
              <a:ext cx="62867" cy="69424"/>
            </a:xfrm>
            <a:custGeom>
              <a:rect b="b" l="l" r="r" t="t"/>
              <a:pathLst>
                <a:path extrusionOk="0" h="2647" w="2397">
                  <a:moveTo>
                    <a:pt x="1742" y="0"/>
                  </a:moveTo>
                  <a:lnTo>
                    <a:pt x="1704" y="39"/>
                  </a:lnTo>
                  <a:cubicBezTo>
                    <a:pt x="1179" y="520"/>
                    <a:pt x="453" y="654"/>
                    <a:pt x="68" y="688"/>
                  </a:cubicBezTo>
                  <a:lnTo>
                    <a:pt x="44" y="688"/>
                  </a:lnTo>
                  <a:lnTo>
                    <a:pt x="5" y="693"/>
                  </a:lnTo>
                  <a:lnTo>
                    <a:pt x="5" y="1578"/>
                  </a:lnTo>
                  <a:cubicBezTo>
                    <a:pt x="0" y="2165"/>
                    <a:pt x="477" y="2646"/>
                    <a:pt x="1064" y="2646"/>
                  </a:cubicBezTo>
                  <a:lnTo>
                    <a:pt x="1333" y="2646"/>
                  </a:lnTo>
                  <a:cubicBezTo>
                    <a:pt x="1920" y="2646"/>
                    <a:pt x="2397" y="2170"/>
                    <a:pt x="2397" y="1583"/>
                  </a:cubicBezTo>
                  <a:lnTo>
                    <a:pt x="2397" y="659"/>
                  </a:lnTo>
                  <a:lnTo>
                    <a:pt x="2373" y="645"/>
                  </a:lnTo>
                  <a:cubicBezTo>
                    <a:pt x="2060" y="515"/>
                    <a:pt x="1872" y="250"/>
                    <a:pt x="1771" y="53"/>
                  </a:cubicBezTo>
                  <a:lnTo>
                    <a:pt x="174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74"/>
            <p:cNvSpPr/>
            <p:nvPr/>
          </p:nvSpPr>
          <p:spPr>
            <a:xfrm>
              <a:off x="7390508" y="1714547"/>
              <a:ext cx="22870" cy="21375"/>
            </a:xfrm>
            <a:custGeom>
              <a:rect b="b" l="l" r="r" t="t"/>
              <a:pathLst>
                <a:path extrusionOk="0" h="815" w="872">
                  <a:moveTo>
                    <a:pt x="0" y="1"/>
                  </a:moveTo>
                  <a:lnTo>
                    <a:pt x="0" y="391"/>
                  </a:lnTo>
                  <a:lnTo>
                    <a:pt x="429" y="814"/>
                  </a:lnTo>
                  <a:lnTo>
                    <a:pt x="871" y="352"/>
                  </a:lnTo>
                  <a:lnTo>
                    <a:pt x="871" y="1"/>
                  </a:lnTo>
                  <a:lnTo>
                    <a:pt x="823" y="10"/>
                  </a:lnTo>
                  <a:cubicBezTo>
                    <a:pt x="737" y="25"/>
                    <a:pt x="655" y="35"/>
                    <a:pt x="573" y="35"/>
                  </a:cubicBezTo>
                  <a:lnTo>
                    <a:pt x="304" y="35"/>
                  </a:lnTo>
                  <a:lnTo>
                    <a:pt x="299" y="30"/>
                  </a:lnTo>
                  <a:cubicBezTo>
                    <a:pt x="217" y="30"/>
                    <a:pt x="135" y="25"/>
                    <a:pt x="49" y="10"/>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5" name="Google Shape;20285;p74"/>
            <p:cNvSpPr/>
            <p:nvPr/>
          </p:nvSpPr>
          <p:spPr>
            <a:xfrm>
              <a:off x="7370444" y="1636703"/>
              <a:ext cx="48862" cy="69424"/>
            </a:xfrm>
            <a:custGeom>
              <a:rect b="b" l="l" r="r" t="t"/>
              <a:pathLst>
                <a:path extrusionOk="0" h="2647" w="1863">
                  <a:moveTo>
                    <a:pt x="1742" y="0"/>
                  </a:moveTo>
                  <a:lnTo>
                    <a:pt x="1699" y="43"/>
                  </a:lnTo>
                  <a:cubicBezTo>
                    <a:pt x="1179" y="525"/>
                    <a:pt x="453" y="654"/>
                    <a:pt x="68" y="693"/>
                  </a:cubicBezTo>
                  <a:lnTo>
                    <a:pt x="44" y="693"/>
                  </a:lnTo>
                  <a:lnTo>
                    <a:pt x="0" y="698"/>
                  </a:lnTo>
                  <a:lnTo>
                    <a:pt x="0" y="1583"/>
                  </a:lnTo>
                  <a:cubicBezTo>
                    <a:pt x="5" y="2170"/>
                    <a:pt x="477" y="2646"/>
                    <a:pt x="1064" y="2646"/>
                  </a:cubicBezTo>
                  <a:lnTo>
                    <a:pt x="1391" y="2646"/>
                  </a:lnTo>
                  <a:cubicBezTo>
                    <a:pt x="828" y="2613"/>
                    <a:pt x="385" y="2146"/>
                    <a:pt x="385" y="1583"/>
                  </a:cubicBezTo>
                  <a:lnTo>
                    <a:pt x="385" y="698"/>
                  </a:lnTo>
                  <a:lnTo>
                    <a:pt x="424" y="693"/>
                  </a:lnTo>
                  <a:lnTo>
                    <a:pt x="448" y="693"/>
                  </a:lnTo>
                  <a:cubicBezTo>
                    <a:pt x="785" y="659"/>
                    <a:pt x="1372" y="558"/>
                    <a:pt x="1863" y="217"/>
                  </a:cubicBezTo>
                  <a:cubicBezTo>
                    <a:pt x="1829" y="164"/>
                    <a:pt x="1800" y="111"/>
                    <a:pt x="1771" y="53"/>
                  </a:cubicBezTo>
                  <a:lnTo>
                    <a:pt x="1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6" name="Google Shape;20286;p74"/>
            <p:cNvSpPr/>
            <p:nvPr/>
          </p:nvSpPr>
          <p:spPr>
            <a:xfrm>
              <a:off x="7406900" y="1714547"/>
              <a:ext cx="6478" cy="787"/>
            </a:xfrm>
            <a:custGeom>
              <a:rect b="b" l="l" r="r" t="t"/>
              <a:pathLst>
                <a:path extrusionOk="0" h="30" w="247">
                  <a:moveTo>
                    <a:pt x="246" y="1"/>
                  </a:moveTo>
                  <a:lnTo>
                    <a:pt x="198" y="10"/>
                  </a:lnTo>
                  <a:cubicBezTo>
                    <a:pt x="131" y="20"/>
                    <a:pt x="68" y="30"/>
                    <a:pt x="1" y="30"/>
                  </a:cubicBezTo>
                  <a:lnTo>
                    <a:pt x="246" y="30"/>
                  </a:lnTo>
                  <a:lnTo>
                    <a:pt x="24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74"/>
            <p:cNvSpPr/>
            <p:nvPr/>
          </p:nvSpPr>
          <p:spPr>
            <a:xfrm>
              <a:off x="7390508" y="1714547"/>
              <a:ext cx="16051" cy="21375"/>
            </a:xfrm>
            <a:custGeom>
              <a:rect b="b" l="l" r="r" t="t"/>
              <a:pathLst>
                <a:path extrusionOk="0" h="815" w="612">
                  <a:moveTo>
                    <a:pt x="0" y="1"/>
                  </a:moveTo>
                  <a:lnTo>
                    <a:pt x="0" y="391"/>
                  </a:lnTo>
                  <a:lnTo>
                    <a:pt x="429" y="814"/>
                  </a:lnTo>
                  <a:lnTo>
                    <a:pt x="612" y="622"/>
                  </a:lnTo>
                  <a:lnTo>
                    <a:pt x="381" y="391"/>
                  </a:lnTo>
                  <a:lnTo>
                    <a:pt x="381" y="30"/>
                  </a:lnTo>
                  <a:lnTo>
                    <a:pt x="299" y="30"/>
                  </a:lnTo>
                  <a:cubicBezTo>
                    <a:pt x="217" y="30"/>
                    <a:pt x="130" y="25"/>
                    <a:pt x="49" y="10"/>
                  </a:cubicBezTo>
                  <a:lnTo>
                    <a:pt x="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74"/>
            <p:cNvSpPr/>
            <p:nvPr/>
          </p:nvSpPr>
          <p:spPr>
            <a:xfrm>
              <a:off x="7330316" y="1734506"/>
              <a:ext cx="57701" cy="66146"/>
            </a:xfrm>
            <a:custGeom>
              <a:rect b="b" l="l" r="r" t="t"/>
              <a:pathLst>
                <a:path extrusionOk="0" h="2522" w="2200">
                  <a:moveTo>
                    <a:pt x="1367" y="0"/>
                  </a:moveTo>
                  <a:lnTo>
                    <a:pt x="770" y="246"/>
                  </a:lnTo>
                  <a:lnTo>
                    <a:pt x="761" y="250"/>
                  </a:lnTo>
                  <a:cubicBezTo>
                    <a:pt x="732" y="260"/>
                    <a:pt x="0" y="529"/>
                    <a:pt x="0" y="1448"/>
                  </a:cubicBezTo>
                  <a:lnTo>
                    <a:pt x="0" y="2343"/>
                  </a:lnTo>
                  <a:lnTo>
                    <a:pt x="693" y="2343"/>
                  </a:lnTo>
                  <a:lnTo>
                    <a:pt x="693" y="1400"/>
                  </a:lnTo>
                  <a:cubicBezTo>
                    <a:pt x="693" y="1292"/>
                    <a:pt x="774" y="1238"/>
                    <a:pt x="854" y="1238"/>
                  </a:cubicBezTo>
                  <a:cubicBezTo>
                    <a:pt x="935" y="1238"/>
                    <a:pt x="1016" y="1292"/>
                    <a:pt x="1016" y="1400"/>
                  </a:cubicBezTo>
                  <a:lnTo>
                    <a:pt x="1016" y="2521"/>
                  </a:lnTo>
                  <a:lnTo>
                    <a:pt x="2199" y="2521"/>
                  </a:lnTo>
                  <a:lnTo>
                    <a:pt x="1367"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74"/>
            <p:cNvSpPr/>
            <p:nvPr/>
          </p:nvSpPr>
          <p:spPr>
            <a:xfrm>
              <a:off x="7420539" y="1734742"/>
              <a:ext cx="52140" cy="61241"/>
            </a:xfrm>
            <a:custGeom>
              <a:rect b="b" l="l" r="r" t="t"/>
              <a:pathLst>
                <a:path extrusionOk="0" h="2335" w="1988">
                  <a:moveTo>
                    <a:pt x="655" y="1"/>
                  </a:moveTo>
                  <a:lnTo>
                    <a:pt x="1" y="2334"/>
                  </a:lnTo>
                  <a:lnTo>
                    <a:pt x="973" y="2334"/>
                  </a:lnTo>
                  <a:lnTo>
                    <a:pt x="973" y="1391"/>
                  </a:lnTo>
                  <a:cubicBezTo>
                    <a:pt x="973" y="1283"/>
                    <a:pt x="1053" y="1229"/>
                    <a:pt x="1134" y="1229"/>
                  </a:cubicBezTo>
                  <a:cubicBezTo>
                    <a:pt x="1214" y="1229"/>
                    <a:pt x="1295" y="1283"/>
                    <a:pt x="1295" y="1391"/>
                  </a:cubicBezTo>
                  <a:lnTo>
                    <a:pt x="1295" y="2334"/>
                  </a:lnTo>
                  <a:lnTo>
                    <a:pt x="1988" y="2334"/>
                  </a:lnTo>
                  <a:lnTo>
                    <a:pt x="1988" y="1439"/>
                  </a:lnTo>
                  <a:cubicBezTo>
                    <a:pt x="1983" y="506"/>
                    <a:pt x="1237" y="246"/>
                    <a:pt x="1228" y="241"/>
                  </a:cubicBezTo>
                  <a:lnTo>
                    <a:pt x="1218" y="237"/>
                  </a:lnTo>
                  <a:lnTo>
                    <a:pt x="655"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74"/>
            <p:cNvSpPr/>
            <p:nvPr/>
          </p:nvSpPr>
          <p:spPr>
            <a:xfrm>
              <a:off x="7329162" y="1734506"/>
              <a:ext cx="36771" cy="61477"/>
            </a:xfrm>
            <a:custGeom>
              <a:rect b="b" l="l" r="r" t="t"/>
              <a:pathLst>
                <a:path extrusionOk="0" h="2344" w="1402">
                  <a:moveTo>
                    <a:pt x="1367" y="0"/>
                  </a:moveTo>
                  <a:lnTo>
                    <a:pt x="771" y="246"/>
                  </a:lnTo>
                  <a:lnTo>
                    <a:pt x="761" y="250"/>
                  </a:lnTo>
                  <a:cubicBezTo>
                    <a:pt x="728" y="265"/>
                    <a:pt x="1" y="529"/>
                    <a:pt x="1" y="1448"/>
                  </a:cubicBezTo>
                  <a:lnTo>
                    <a:pt x="1" y="2343"/>
                  </a:lnTo>
                  <a:lnTo>
                    <a:pt x="328" y="2343"/>
                  </a:lnTo>
                  <a:lnTo>
                    <a:pt x="328" y="1448"/>
                  </a:lnTo>
                  <a:cubicBezTo>
                    <a:pt x="328" y="529"/>
                    <a:pt x="1050" y="260"/>
                    <a:pt x="1084" y="250"/>
                  </a:cubicBezTo>
                  <a:lnTo>
                    <a:pt x="1093" y="246"/>
                  </a:lnTo>
                  <a:lnTo>
                    <a:pt x="1401" y="120"/>
                  </a:lnTo>
                  <a:lnTo>
                    <a:pt x="1367"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74"/>
            <p:cNvSpPr/>
            <p:nvPr/>
          </p:nvSpPr>
          <p:spPr>
            <a:xfrm>
              <a:off x="7355809" y="1766923"/>
              <a:ext cx="8471" cy="29060"/>
            </a:xfrm>
            <a:custGeom>
              <a:rect b="b" l="l" r="r" t="t"/>
              <a:pathLst>
                <a:path extrusionOk="0" h="1108" w="323">
                  <a:moveTo>
                    <a:pt x="164" y="1"/>
                  </a:moveTo>
                  <a:cubicBezTo>
                    <a:pt x="72" y="1"/>
                    <a:pt x="0" y="73"/>
                    <a:pt x="0" y="164"/>
                  </a:cubicBezTo>
                  <a:lnTo>
                    <a:pt x="0" y="1107"/>
                  </a:lnTo>
                  <a:lnTo>
                    <a:pt x="323" y="1107"/>
                  </a:lnTo>
                  <a:lnTo>
                    <a:pt x="323" y="164"/>
                  </a:lnTo>
                  <a:cubicBezTo>
                    <a:pt x="323" y="73"/>
                    <a:pt x="250" y="1"/>
                    <a:pt x="16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74"/>
            <p:cNvSpPr/>
            <p:nvPr/>
          </p:nvSpPr>
          <p:spPr>
            <a:xfrm>
              <a:off x="7376240" y="1728447"/>
              <a:ext cx="16812" cy="19566"/>
            </a:xfrm>
            <a:custGeom>
              <a:rect b="b" l="l" r="r" t="t"/>
              <a:pathLst>
                <a:path extrusionOk="0" h="746" w="641">
                  <a:moveTo>
                    <a:pt x="155" y="0"/>
                  </a:moveTo>
                  <a:lnTo>
                    <a:pt x="1" y="101"/>
                  </a:lnTo>
                  <a:lnTo>
                    <a:pt x="314" y="746"/>
                  </a:lnTo>
                  <a:lnTo>
                    <a:pt x="641" y="510"/>
                  </a:lnTo>
                  <a:lnTo>
                    <a:pt x="212" y="96"/>
                  </a:lnTo>
                  <a:cubicBezTo>
                    <a:pt x="188" y="68"/>
                    <a:pt x="164" y="34"/>
                    <a:pt x="155" y="0"/>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74"/>
            <p:cNvSpPr/>
            <p:nvPr/>
          </p:nvSpPr>
          <p:spPr>
            <a:xfrm>
              <a:off x="7384319" y="1760104"/>
              <a:ext cx="4695" cy="13166"/>
            </a:xfrm>
            <a:custGeom>
              <a:rect b="b" l="l" r="r" t="t"/>
              <a:pathLst>
                <a:path extrusionOk="0" h="502" w="179">
                  <a:moveTo>
                    <a:pt x="121" y="1"/>
                  </a:moveTo>
                  <a:lnTo>
                    <a:pt x="54" y="49"/>
                  </a:lnTo>
                  <a:cubicBezTo>
                    <a:pt x="34" y="63"/>
                    <a:pt x="20" y="73"/>
                    <a:pt x="1" y="78"/>
                  </a:cubicBezTo>
                  <a:lnTo>
                    <a:pt x="121" y="501"/>
                  </a:lnTo>
                  <a:lnTo>
                    <a:pt x="179" y="136"/>
                  </a:lnTo>
                  <a:lnTo>
                    <a:pt x="121"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74"/>
            <p:cNvSpPr/>
            <p:nvPr/>
          </p:nvSpPr>
          <p:spPr>
            <a:xfrm>
              <a:off x="7414874" y="1760366"/>
              <a:ext cx="4800" cy="13035"/>
            </a:xfrm>
            <a:custGeom>
              <a:rect b="b" l="l" r="r" t="t"/>
              <a:pathLst>
                <a:path extrusionOk="0" h="497" w="183">
                  <a:moveTo>
                    <a:pt x="48" y="1"/>
                  </a:moveTo>
                  <a:lnTo>
                    <a:pt x="0" y="126"/>
                  </a:lnTo>
                  <a:lnTo>
                    <a:pt x="63" y="496"/>
                  </a:lnTo>
                  <a:lnTo>
                    <a:pt x="183" y="78"/>
                  </a:lnTo>
                  <a:cubicBezTo>
                    <a:pt x="154" y="68"/>
                    <a:pt x="130" y="58"/>
                    <a:pt x="106" y="44"/>
                  </a:cubicBezTo>
                  <a:lnTo>
                    <a:pt x="48"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5" name="Google Shape;20295;p74"/>
            <p:cNvSpPr/>
            <p:nvPr/>
          </p:nvSpPr>
          <p:spPr>
            <a:xfrm>
              <a:off x="7410441" y="1728316"/>
              <a:ext cx="16681" cy="19697"/>
            </a:xfrm>
            <a:custGeom>
              <a:rect b="b" l="l" r="r" t="t"/>
              <a:pathLst>
                <a:path extrusionOk="0" h="751" w="636">
                  <a:moveTo>
                    <a:pt x="482" y="0"/>
                  </a:moveTo>
                  <a:cubicBezTo>
                    <a:pt x="472" y="20"/>
                    <a:pt x="463" y="34"/>
                    <a:pt x="448" y="48"/>
                  </a:cubicBezTo>
                  <a:lnTo>
                    <a:pt x="1" y="515"/>
                  </a:lnTo>
                  <a:lnTo>
                    <a:pt x="246" y="693"/>
                  </a:lnTo>
                  <a:lnTo>
                    <a:pt x="323" y="751"/>
                  </a:lnTo>
                  <a:lnTo>
                    <a:pt x="636" y="106"/>
                  </a:lnTo>
                  <a:lnTo>
                    <a:pt x="482"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6" name="Google Shape;20296;p74"/>
            <p:cNvSpPr/>
            <p:nvPr/>
          </p:nvSpPr>
          <p:spPr>
            <a:xfrm>
              <a:off x="7320350" y="1586084"/>
              <a:ext cx="162322" cy="219865"/>
            </a:xfrm>
            <a:custGeom>
              <a:rect b="b" l="l" r="r" t="t"/>
              <a:pathLst>
                <a:path extrusionOk="0" h="8383" w="6189">
                  <a:moveTo>
                    <a:pt x="3036" y="438"/>
                  </a:moveTo>
                  <a:lnTo>
                    <a:pt x="3041" y="443"/>
                  </a:lnTo>
                  <a:lnTo>
                    <a:pt x="3181" y="443"/>
                  </a:lnTo>
                  <a:cubicBezTo>
                    <a:pt x="3989" y="443"/>
                    <a:pt x="4643" y="1098"/>
                    <a:pt x="4643" y="1906"/>
                  </a:cubicBezTo>
                  <a:lnTo>
                    <a:pt x="4643" y="2305"/>
                  </a:lnTo>
                  <a:lnTo>
                    <a:pt x="4639" y="2301"/>
                  </a:lnTo>
                  <a:lnTo>
                    <a:pt x="4629" y="2291"/>
                  </a:lnTo>
                  <a:lnTo>
                    <a:pt x="4619" y="2286"/>
                  </a:lnTo>
                  <a:lnTo>
                    <a:pt x="4610" y="2276"/>
                  </a:lnTo>
                  <a:lnTo>
                    <a:pt x="4605" y="2272"/>
                  </a:lnTo>
                  <a:lnTo>
                    <a:pt x="4595" y="2267"/>
                  </a:lnTo>
                  <a:lnTo>
                    <a:pt x="4581" y="2262"/>
                  </a:lnTo>
                  <a:lnTo>
                    <a:pt x="4576" y="2257"/>
                  </a:lnTo>
                  <a:lnTo>
                    <a:pt x="4562" y="2252"/>
                  </a:lnTo>
                  <a:lnTo>
                    <a:pt x="4552" y="2252"/>
                  </a:lnTo>
                  <a:lnTo>
                    <a:pt x="4538" y="2248"/>
                  </a:lnTo>
                  <a:lnTo>
                    <a:pt x="4533" y="2248"/>
                  </a:lnTo>
                  <a:cubicBezTo>
                    <a:pt x="4076" y="2142"/>
                    <a:pt x="3931" y="1550"/>
                    <a:pt x="3931" y="1545"/>
                  </a:cubicBezTo>
                  <a:cubicBezTo>
                    <a:pt x="3908" y="1436"/>
                    <a:pt x="3813" y="1373"/>
                    <a:pt x="3716" y="1373"/>
                  </a:cubicBezTo>
                  <a:cubicBezTo>
                    <a:pt x="3650" y="1373"/>
                    <a:pt x="3583" y="1401"/>
                    <a:pt x="3537" y="1463"/>
                  </a:cubicBezTo>
                  <a:cubicBezTo>
                    <a:pt x="2983" y="2233"/>
                    <a:pt x="1756" y="2243"/>
                    <a:pt x="1737" y="2243"/>
                  </a:cubicBezTo>
                  <a:lnTo>
                    <a:pt x="1684" y="2243"/>
                  </a:lnTo>
                  <a:lnTo>
                    <a:pt x="1675" y="2248"/>
                  </a:lnTo>
                  <a:lnTo>
                    <a:pt x="1665" y="2248"/>
                  </a:lnTo>
                  <a:lnTo>
                    <a:pt x="1655" y="2252"/>
                  </a:lnTo>
                  <a:lnTo>
                    <a:pt x="1641" y="2257"/>
                  </a:lnTo>
                  <a:lnTo>
                    <a:pt x="1636" y="2262"/>
                  </a:lnTo>
                  <a:lnTo>
                    <a:pt x="1622" y="2267"/>
                  </a:lnTo>
                  <a:lnTo>
                    <a:pt x="1617" y="2272"/>
                  </a:lnTo>
                  <a:lnTo>
                    <a:pt x="1607" y="2281"/>
                  </a:lnTo>
                  <a:lnTo>
                    <a:pt x="1598" y="2286"/>
                  </a:lnTo>
                  <a:lnTo>
                    <a:pt x="1593" y="2291"/>
                  </a:lnTo>
                  <a:lnTo>
                    <a:pt x="1583" y="2301"/>
                  </a:lnTo>
                  <a:lnTo>
                    <a:pt x="1578" y="2305"/>
                  </a:lnTo>
                  <a:lnTo>
                    <a:pt x="1578" y="1901"/>
                  </a:lnTo>
                  <a:cubicBezTo>
                    <a:pt x="1578" y="1098"/>
                    <a:pt x="2233" y="443"/>
                    <a:pt x="3036" y="438"/>
                  </a:cubicBezTo>
                  <a:close/>
                  <a:moveTo>
                    <a:pt x="1516" y="2854"/>
                  </a:moveTo>
                  <a:lnTo>
                    <a:pt x="1516" y="3301"/>
                  </a:lnTo>
                  <a:cubicBezTo>
                    <a:pt x="1440" y="3254"/>
                    <a:pt x="1396" y="3168"/>
                    <a:pt x="1396" y="3078"/>
                  </a:cubicBezTo>
                  <a:lnTo>
                    <a:pt x="1396" y="3078"/>
                  </a:lnTo>
                  <a:cubicBezTo>
                    <a:pt x="1396" y="2987"/>
                    <a:pt x="1440" y="2902"/>
                    <a:pt x="1516" y="2854"/>
                  </a:cubicBezTo>
                  <a:close/>
                  <a:moveTo>
                    <a:pt x="4706" y="2854"/>
                  </a:moveTo>
                  <a:cubicBezTo>
                    <a:pt x="4865" y="2960"/>
                    <a:pt x="4865" y="3196"/>
                    <a:pt x="4706" y="3301"/>
                  </a:cubicBezTo>
                  <a:lnTo>
                    <a:pt x="4706" y="2854"/>
                  </a:lnTo>
                  <a:close/>
                  <a:moveTo>
                    <a:pt x="3643" y="2002"/>
                  </a:moveTo>
                  <a:cubicBezTo>
                    <a:pt x="3753" y="2224"/>
                    <a:pt x="3951" y="2483"/>
                    <a:pt x="4263" y="2618"/>
                  </a:cubicBezTo>
                  <a:lnTo>
                    <a:pt x="4263" y="3518"/>
                  </a:lnTo>
                  <a:cubicBezTo>
                    <a:pt x="4263" y="4081"/>
                    <a:pt x="3806" y="4538"/>
                    <a:pt x="3243" y="4538"/>
                  </a:cubicBezTo>
                  <a:lnTo>
                    <a:pt x="2974" y="4538"/>
                  </a:lnTo>
                  <a:cubicBezTo>
                    <a:pt x="2411" y="4533"/>
                    <a:pt x="1954" y="4076"/>
                    <a:pt x="1954" y="3513"/>
                  </a:cubicBezTo>
                  <a:lnTo>
                    <a:pt x="1959" y="3513"/>
                  </a:lnTo>
                  <a:lnTo>
                    <a:pt x="1959" y="2666"/>
                  </a:lnTo>
                  <a:cubicBezTo>
                    <a:pt x="2329" y="2633"/>
                    <a:pt x="3094" y="2503"/>
                    <a:pt x="3643" y="2002"/>
                  </a:cubicBezTo>
                  <a:close/>
                  <a:moveTo>
                    <a:pt x="3503" y="4952"/>
                  </a:moveTo>
                  <a:lnTo>
                    <a:pt x="3503" y="5231"/>
                  </a:lnTo>
                  <a:lnTo>
                    <a:pt x="3104" y="5649"/>
                  </a:lnTo>
                  <a:lnTo>
                    <a:pt x="2719" y="5274"/>
                  </a:lnTo>
                  <a:lnTo>
                    <a:pt x="2719" y="5029"/>
                  </a:lnTo>
                  <a:lnTo>
                    <a:pt x="2719" y="4952"/>
                  </a:lnTo>
                  <a:cubicBezTo>
                    <a:pt x="2801" y="4966"/>
                    <a:pt x="2887" y="4976"/>
                    <a:pt x="2979" y="4976"/>
                  </a:cubicBezTo>
                  <a:lnTo>
                    <a:pt x="3243" y="4976"/>
                  </a:lnTo>
                  <a:cubicBezTo>
                    <a:pt x="3330" y="4976"/>
                    <a:pt x="3416" y="4966"/>
                    <a:pt x="3503" y="4952"/>
                  </a:cubicBezTo>
                  <a:close/>
                  <a:moveTo>
                    <a:pt x="3917" y="5428"/>
                  </a:moveTo>
                  <a:lnTo>
                    <a:pt x="4071" y="5534"/>
                  </a:lnTo>
                  <a:lnTo>
                    <a:pt x="3758" y="6174"/>
                  </a:lnTo>
                  <a:lnTo>
                    <a:pt x="3681" y="6121"/>
                  </a:lnTo>
                  <a:lnTo>
                    <a:pt x="3436" y="5938"/>
                  </a:lnTo>
                  <a:lnTo>
                    <a:pt x="3883" y="5476"/>
                  </a:lnTo>
                  <a:cubicBezTo>
                    <a:pt x="3898" y="5462"/>
                    <a:pt x="3907" y="5447"/>
                    <a:pt x="3917" y="5428"/>
                  </a:cubicBezTo>
                  <a:close/>
                  <a:moveTo>
                    <a:pt x="2286" y="5428"/>
                  </a:moveTo>
                  <a:cubicBezTo>
                    <a:pt x="2295" y="5467"/>
                    <a:pt x="2319" y="5500"/>
                    <a:pt x="2348" y="5524"/>
                  </a:cubicBezTo>
                  <a:lnTo>
                    <a:pt x="2772" y="5938"/>
                  </a:lnTo>
                  <a:lnTo>
                    <a:pt x="2449" y="6179"/>
                  </a:lnTo>
                  <a:lnTo>
                    <a:pt x="2132" y="5534"/>
                  </a:lnTo>
                  <a:lnTo>
                    <a:pt x="2286" y="5428"/>
                  </a:lnTo>
                  <a:close/>
                  <a:moveTo>
                    <a:pt x="3099" y="6241"/>
                  </a:moveTo>
                  <a:lnTo>
                    <a:pt x="3282" y="6376"/>
                  </a:lnTo>
                  <a:lnTo>
                    <a:pt x="3219" y="6525"/>
                  </a:lnTo>
                  <a:lnTo>
                    <a:pt x="2993" y="6525"/>
                  </a:lnTo>
                  <a:lnTo>
                    <a:pt x="2926" y="6371"/>
                  </a:lnTo>
                  <a:lnTo>
                    <a:pt x="3099" y="6241"/>
                  </a:lnTo>
                  <a:close/>
                  <a:moveTo>
                    <a:pt x="2560" y="6641"/>
                  </a:moveTo>
                  <a:lnTo>
                    <a:pt x="2618" y="6775"/>
                  </a:lnTo>
                  <a:lnTo>
                    <a:pt x="2555" y="7141"/>
                  </a:lnTo>
                  <a:lnTo>
                    <a:pt x="2435" y="6718"/>
                  </a:lnTo>
                  <a:cubicBezTo>
                    <a:pt x="2459" y="6713"/>
                    <a:pt x="2473" y="6698"/>
                    <a:pt x="2493" y="6689"/>
                  </a:cubicBezTo>
                  <a:lnTo>
                    <a:pt x="2560" y="6641"/>
                  </a:lnTo>
                  <a:close/>
                  <a:moveTo>
                    <a:pt x="3647" y="6646"/>
                  </a:moveTo>
                  <a:lnTo>
                    <a:pt x="3710" y="6689"/>
                  </a:lnTo>
                  <a:cubicBezTo>
                    <a:pt x="3729" y="6703"/>
                    <a:pt x="3758" y="6718"/>
                    <a:pt x="3782" y="6723"/>
                  </a:cubicBezTo>
                  <a:lnTo>
                    <a:pt x="3662" y="7146"/>
                  </a:lnTo>
                  <a:lnTo>
                    <a:pt x="3604" y="6771"/>
                  </a:lnTo>
                  <a:lnTo>
                    <a:pt x="3647" y="6646"/>
                  </a:lnTo>
                  <a:close/>
                  <a:moveTo>
                    <a:pt x="3190" y="6968"/>
                  </a:moveTo>
                  <a:lnTo>
                    <a:pt x="3349" y="7945"/>
                  </a:lnTo>
                  <a:lnTo>
                    <a:pt x="2878" y="7945"/>
                  </a:lnTo>
                  <a:lnTo>
                    <a:pt x="3032" y="6968"/>
                  </a:lnTo>
                  <a:close/>
                  <a:moveTo>
                    <a:pt x="4514" y="5751"/>
                  </a:moveTo>
                  <a:lnTo>
                    <a:pt x="5014" y="5957"/>
                  </a:lnTo>
                  <a:lnTo>
                    <a:pt x="5028" y="5962"/>
                  </a:lnTo>
                  <a:cubicBezTo>
                    <a:pt x="5057" y="5972"/>
                    <a:pt x="5750" y="6222"/>
                    <a:pt x="5750" y="7103"/>
                  </a:cubicBezTo>
                  <a:lnTo>
                    <a:pt x="5750" y="7945"/>
                  </a:lnTo>
                  <a:lnTo>
                    <a:pt x="5178" y="7945"/>
                  </a:lnTo>
                  <a:lnTo>
                    <a:pt x="5178" y="7059"/>
                  </a:lnTo>
                  <a:cubicBezTo>
                    <a:pt x="5178" y="6910"/>
                    <a:pt x="5067" y="6836"/>
                    <a:pt x="4956" y="6836"/>
                  </a:cubicBezTo>
                  <a:cubicBezTo>
                    <a:pt x="4846" y="6836"/>
                    <a:pt x="4735" y="6910"/>
                    <a:pt x="4735" y="7059"/>
                  </a:cubicBezTo>
                  <a:lnTo>
                    <a:pt x="4735" y="7945"/>
                  </a:lnTo>
                  <a:lnTo>
                    <a:pt x="3902" y="7945"/>
                  </a:lnTo>
                  <a:lnTo>
                    <a:pt x="4514" y="5751"/>
                  </a:lnTo>
                  <a:close/>
                  <a:moveTo>
                    <a:pt x="3036" y="1"/>
                  </a:moveTo>
                  <a:cubicBezTo>
                    <a:pt x="1987" y="1"/>
                    <a:pt x="1136" y="852"/>
                    <a:pt x="1136" y="1901"/>
                  </a:cubicBezTo>
                  <a:lnTo>
                    <a:pt x="1136" y="2604"/>
                  </a:lnTo>
                  <a:cubicBezTo>
                    <a:pt x="760" y="3017"/>
                    <a:pt x="991" y="3677"/>
                    <a:pt x="1540" y="3778"/>
                  </a:cubicBezTo>
                  <a:cubicBezTo>
                    <a:pt x="1617" y="4211"/>
                    <a:pt x="1891" y="4586"/>
                    <a:pt x="2276" y="4793"/>
                  </a:cubicBezTo>
                  <a:lnTo>
                    <a:pt x="2276" y="4904"/>
                  </a:lnTo>
                  <a:lnTo>
                    <a:pt x="1780" y="5231"/>
                  </a:lnTo>
                  <a:lnTo>
                    <a:pt x="1761" y="5240"/>
                  </a:lnTo>
                  <a:lnTo>
                    <a:pt x="1011" y="5548"/>
                  </a:lnTo>
                  <a:cubicBezTo>
                    <a:pt x="655" y="5669"/>
                    <a:pt x="0" y="6150"/>
                    <a:pt x="0" y="7107"/>
                  </a:cubicBezTo>
                  <a:lnTo>
                    <a:pt x="0" y="8161"/>
                  </a:lnTo>
                  <a:cubicBezTo>
                    <a:pt x="0" y="8286"/>
                    <a:pt x="96" y="8383"/>
                    <a:pt x="221" y="8383"/>
                  </a:cubicBezTo>
                  <a:lnTo>
                    <a:pt x="1670" y="8383"/>
                  </a:lnTo>
                  <a:cubicBezTo>
                    <a:pt x="1962" y="8383"/>
                    <a:pt x="1963" y="7945"/>
                    <a:pt x="1675" y="7945"/>
                  </a:cubicBezTo>
                  <a:cubicBezTo>
                    <a:pt x="1673" y="7945"/>
                    <a:pt x="1671" y="7945"/>
                    <a:pt x="1670" y="7945"/>
                  </a:cubicBezTo>
                  <a:lnTo>
                    <a:pt x="1453" y="7945"/>
                  </a:lnTo>
                  <a:lnTo>
                    <a:pt x="1453" y="7059"/>
                  </a:lnTo>
                  <a:cubicBezTo>
                    <a:pt x="1453" y="6910"/>
                    <a:pt x="1344" y="6836"/>
                    <a:pt x="1234" y="6836"/>
                  </a:cubicBezTo>
                  <a:cubicBezTo>
                    <a:pt x="1125" y="6836"/>
                    <a:pt x="1015" y="6910"/>
                    <a:pt x="1015" y="7059"/>
                  </a:cubicBezTo>
                  <a:lnTo>
                    <a:pt x="1015" y="7945"/>
                  </a:lnTo>
                  <a:lnTo>
                    <a:pt x="438" y="7945"/>
                  </a:lnTo>
                  <a:lnTo>
                    <a:pt x="438" y="7107"/>
                  </a:lnTo>
                  <a:cubicBezTo>
                    <a:pt x="438" y="6227"/>
                    <a:pt x="1131" y="5977"/>
                    <a:pt x="1160" y="5962"/>
                  </a:cubicBezTo>
                  <a:lnTo>
                    <a:pt x="1174" y="5957"/>
                  </a:lnTo>
                  <a:lnTo>
                    <a:pt x="1708" y="5736"/>
                  </a:lnTo>
                  <a:lnTo>
                    <a:pt x="2329" y="7945"/>
                  </a:lnTo>
                  <a:cubicBezTo>
                    <a:pt x="2074" y="8007"/>
                    <a:pt x="2117" y="8378"/>
                    <a:pt x="2377" y="8383"/>
                  </a:cubicBezTo>
                  <a:lnTo>
                    <a:pt x="5972" y="8383"/>
                  </a:lnTo>
                  <a:cubicBezTo>
                    <a:pt x="6092" y="8383"/>
                    <a:pt x="6188" y="8282"/>
                    <a:pt x="6188" y="8161"/>
                  </a:cubicBezTo>
                  <a:lnTo>
                    <a:pt x="6188" y="7107"/>
                  </a:lnTo>
                  <a:cubicBezTo>
                    <a:pt x="6188" y="6150"/>
                    <a:pt x="5534" y="5674"/>
                    <a:pt x="5178" y="5548"/>
                  </a:cubicBezTo>
                  <a:lnTo>
                    <a:pt x="4441" y="5245"/>
                  </a:lnTo>
                  <a:lnTo>
                    <a:pt x="3946" y="4918"/>
                  </a:lnTo>
                  <a:lnTo>
                    <a:pt x="3946" y="4798"/>
                  </a:lnTo>
                  <a:cubicBezTo>
                    <a:pt x="4331" y="4586"/>
                    <a:pt x="4600" y="4211"/>
                    <a:pt x="4682" y="3778"/>
                  </a:cubicBezTo>
                  <a:cubicBezTo>
                    <a:pt x="5230" y="3677"/>
                    <a:pt x="5457" y="3013"/>
                    <a:pt x="5081" y="2599"/>
                  </a:cubicBezTo>
                  <a:lnTo>
                    <a:pt x="5081" y="1901"/>
                  </a:lnTo>
                  <a:cubicBezTo>
                    <a:pt x="5081" y="852"/>
                    <a:pt x="4230" y="1"/>
                    <a:pt x="3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7" name="Google Shape;20297;p74"/>
          <p:cNvGrpSpPr/>
          <p:nvPr/>
        </p:nvGrpSpPr>
        <p:grpSpPr>
          <a:xfrm>
            <a:off x="7550155" y="1510497"/>
            <a:ext cx="379381" cy="366792"/>
            <a:chOff x="7550155" y="1510497"/>
            <a:chExt cx="379381" cy="366792"/>
          </a:xfrm>
        </p:grpSpPr>
        <p:sp>
          <p:nvSpPr>
            <p:cNvPr id="20298" name="Google Shape;20298;p74"/>
            <p:cNvSpPr/>
            <p:nvPr/>
          </p:nvSpPr>
          <p:spPr>
            <a:xfrm>
              <a:off x="7550155" y="1515926"/>
              <a:ext cx="379381" cy="355907"/>
            </a:xfrm>
            <a:custGeom>
              <a:rect b="b" l="l" r="r" t="t"/>
              <a:pathLst>
                <a:path extrusionOk="0" h="13570" w="14465">
                  <a:moveTo>
                    <a:pt x="7232" y="0"/>
                  </a:moveTo>
                  <a:cubicBezTo>
                    <a:pt x="7232" y="0"/>
                    <a:pt x="3960" y="1963"/>
                    <a:pt x="1444" y="1963"/>
                  </a:cubicBezTo>
                  <a:cubicBezTo>
                    <a:pt x="1444" y="1963"/>
                    <a:pt x="0" y="11163"/>
                    <a:pt x="7232" y="13569"/>
                  </a:cubicBezTo>
                  <a:cubicBezTo>
                    <a:pt x="14464" y="11163"/>
                    <a:pt x="13016" y="1963"/>
                    <a:pt x="13016" y="1963"/>
                  </a:cubicBezTo>
                  <a:cubicBezTo>
                    <a:pt x="10500" y="1963"/>
                    <a:pt x="7232" y="0"/>
                    <a:pt x="7232"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9" name="Google Shape;20299;p74"/>
            <p:cNvSpPr/>
            <p:nvPr/>
          </p:nvSpPr>
          <p:spPr>
            <a:xfrm>
              <a:off x="7732515" y="1566650"/>
              <a:ext cx="197021" cy="305183"/>
            </a:xfrm>
            <a:custGeom>
              <a:rect b="b" l="l" r="r" t="t"/>
              <a:pathLst>
                <a:path extrusionOk="0" h="11636" w="7512">
                  <a:moveTo>
                    <a:pt x="5510" y="1"/>
                  </a:moveTo>
                  <a:cubicBezTo>
                    <a:pt x="5510" y="10"/>
                    <a:pt x="5510" y="20"/>
                    <a:pt x="5515" y="29"/>
                  </a:cubicBezTo>
                  <a:cubicBezTo>
                    <a:pt x="5515" y="29"/>
                    <a:pt x="6924" y="8998"/>
                    <a:pt x="0" y="11539"/>
                  </a:cubicBezTo>
                  <a:cubicBezTo>
                    <a:pt x="92" y="11573"/>
                    <a:pt x="183" y="11606"/>
                    <a:pt x="275" y="11635"/>
                  </a:cubicBezTo>
                  <a:cubicBezTo>
                    <a:pt x="7511" y="9234"/>
                    <a:pt x="6063" y="29"/>
                    <a:pt x="6063" y="29"/>
                  </a:cubicBezTo>
                  <a:cubicBezTo>
                    <a:pt x="5880" y="29"/>
                    <a:pt x="5697" y="20"/>
                    <a:pt x="5510" y="1"/>
                  </a:cubicBez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0" name="Google Shape;20300;p74"/>
            <p:cNvSpPr/>
            <p:nvPr/>
          </p:nvSpPr>
          <p:spPr>
            <a:xfrm>
              <a:off x="7588264" y="1550887"/>
              <a:ext cx="302901" cy="284463"/>
            </a:xfrm>
            <a:custGeom>
              <a:rect b="b" l="l" r="r" t="t"/>
              <a:pathLst>
                <a:path extrusionOk="0" h="10846" w="11549">
                  <a:moveTo>
                    <a:pt x="5779" y="0"/>
                  </a:moveTo>
                  <a:cubicBezTo>
                    <a:pt x="5779" y="0"/>
                    <a:pt x="3167" y="1573"/>
                    <a:pt x="1155" y="1573"/>
                  </a:cubicBezTo>
                  <a:cubicBezTo>
                    <a:pt x="1155" y="1573"/>
                    <a:pt x="0" y="8926"/>
                    <a:pt x="5775" y="10846"/>
                  </a:cubicBezTo>
                  <a:cubicBezTo>
                    <a:pt x="11549" y="8926"/>
                    <a:pt x="10399" y="1573"/>
                    <a:pt x="10399" y="1573"/>
                  </a:cubicBezTo>
                  <a:cubicBezTo>
                    <a:pt x="8387" y="1573"/>
                    <a:pt x="5779" y="0"/>
                    <a:pt x="5779" y="0"/>
                  </a:cubicBezTo>
                  <a:close/>
                </a:path>
              </a:pathLst>
            </a:custGeom>
            <a:solidFill>
              <a:srgbClr val="EE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74"/>
            <p:cNvSpPr/>
            <p:nvPr/>
          </p:nvSpPr>
          <p:spPr>
            <a:xfrm>
              <a:off x="7732646" y="1591120"/>
              <a:ext cx="158650" cy="244230"/>
            </a:xfrm>
            <a:custGeom>
              <a:rect b="b" l="l" r="r" t="t"/>
              <a:pathLst>
                <a:path extrusionOk="0" h="9312" w="6049">
                  <a:moveTo>
                    <a:pt x="4335" y="1"/>
                  </a:moveTo>
                  <a:lnTo>
                    <a:pt x="4335" y="1"/>
                  </a:lnTo>
                  <a:cubicBezTo>
                    <a:pt x="4340" y="15"/>
                    <a:pt x="4345" y="25"/>
                    <a:pt x="4345" y="39"/>
                  </a:cubicBezTo>
                  <a:cubicBezTo>
                    <a:pt x="4345" y="39"/>
                    <a:pt x="5466" y="7156"/>
                    <a:pt x="0" y="9211"/>
                  </a:cubicBezTo>
                  <a:cubicBezTo>
                    <a:pt x="87" y="9244"/>
                    <a:pt x="178" y="9278"/>
                    <a:pt x="274" y="9312"/>
                  </a:cubicBezTo>
                  <a:cubicBezTo>
                    <a:pt x="6048" y="7392"/>
                    <a:pt x="4894" y="39"/>
                    <a:pt x="4894" y="39"/>
                  </a:cubicBezTo>
                  <a:cubicBezTo>
                    <a:pt x="4706" y="35"/>
                    <a:pt x="4518" y="25"/>
                    <a:pt x="4335"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74"/>
            <p:cNvSpPr/>
            <p:nvPr/>
          </p:nvSpPr>
          <p:spPr>
            <a:xfrm>
              <a:off x="7711428" y="1603001"/>
              <a:ext cx="56809" cy="81305"/>
            </a:xfrm>
            <a:custGeom>
              <a:rect b="b" l="l" r="r" t="t"/>
              <a:pathLst>
                <a:path extrusionOk="0" h="3100" w="2166">
                  <a:moveTo>
                    <a:pt x="1083" y="0"/>
                  </a:moveTo>
                  <a:cubicBezTo>
                    <a:pt x="482" y="0"/>
                    <a:pt x="1" y="486"/>
                    <a:pt x="1" y="1083"/>
                  </a:cubicBezTo>
                  <a:lnTo>
                    <a:pt x="1" y="2016"/>
                  </a:lnTo>
                  <a:cubicBezTo>
                    <a:pt x="1" y="2613"/>
                    <a:pt x="482" y="3094"/>
                    <a:pt x="1083" y="3099"/>
                  </a:cubicBezTo>
                  <a:cubicBezTo>
                    <a:pt x="1680" y="3094"/>
                    <a:pt x="2161" y="2613"/>
                    <a:pt x="2166" y="2016"/>
                  </a:cubicBezTo>
                  <a:lnTo>
                    <a:pt x="2166" y="1083"/>
                  </a:lnTo>
                  <a:cubicBezTo>
                    <a:pt x="2161" y="486"/>
                    <a:pt x="1680" y="0"/>
                    <a:pt x="108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3" name="Google Shape;20303;p74"/>
            <p:cNvSpPr/>
            <p:nvPr/>
          </p:nvSpPr>
          <p:spPr>
            <a:xfrm>
              <a:off x="7732646" y="1603001"/>
              <a:ext cx="35591" cy="81305"/>
            </a:xfrm>
            <a:custGeom>
              <a:rect b="b" l="l" r="r" t="t"/>
              <a:pathLst>
                <a:path extrusionOk="0" h="3100" w="1357">
                  <a:moveTo>
                    <a:pt x="274" y="0"/>
                  </a:moveTo>
                  <a:cubicBezTo>
                    <a:pt x="178" y="0"/>
                    <a:pt x="87" y="10"/>
                    <a:pt x="0" y="34"/>
                  </a:cubicBezTo>
                  <a:cubicBezTo>
                    <a:pt x="476" y="159"/>
                    <a:pt x="804" y="592"/>
                    <a:pt x="808" y="1083"/>
                  </a:cubicBezTo>
                  <a:lnTo>
                    <a:pt x="808" y="2016"/>
                  </a:lnTo>
                  <a:cubicBezTo>
                    <a:pt x="804" y="2507"/>
                    <a:pt x="476" y="2935"/>
                    <a:pt x="0" y="3061"/>
                  </a:cubicBezTo>
                  <a:cubicBezTo>
                    <a:pt x="87" y="3085"/>
                    <a:pt x="178" y="3099"/>
                    <a:pt x="274" y="3099"/>
                  </a:cubicBezTo>
                  <a:cubicBezTo>
                    <a:pt x="871" y="3094"/>
                    <a:pt x="1352" y="2613"/>
                    <a:pt x="1357" y="2016"/>
                  </a:cubicBezTo>
                  <a:lnTo>
                    <a:pt x="1357" y="1083"/>
                  </a:lnTo>
                  <a:cubicBezTo>
                    <a:pt x="1352" y="486"/>
                    <a:pt x="871" y="0"/>
                    <a:pt x="274" y="0"/>
                  </a:cubicBezTo>
                  <a:close/>
                </a:path>
              </a:pathLst>
            </a:custGeom>
            <a:solidFill>
              <a:srgbClr val="CED6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4" name="Google Shape;20304;p74"/>
            <p:cNvSpPr/>
            <p:nvPr/>
          </p:nvSpPr>
          <p:spPr>
            <a:xfrm>
              <a:off x="7680401" y="1684149"/>
              <a:ext cx="118758" cy="76611"/>
            </a:xfrm>
            <a:custGeom>
              <a:rect b="b" l="l" r="r" t="t"/>
              <a:pathLst>
                <a:path extrusionOk="0" h="2921" w="4528">
                  <a:moveTo>
                    <a:pt x="2266" y="0"/>
                  </a:moveTo>
                  <a:cubicBezTo>
                    <a:pt x="1068" y="15"/>
                    <a:pt x="0" y="996"/>
                    <a:pt x="0" y="2190"/>
                  </a:cubicBezTo>
                  <a:lnTo>
                    <a:pt x="0" y="2921"/>
                  </a:lnTo>
                  <a:lnTo>
                    <a:pt x="2266" y="2921"/>
                  </a:lnTo>
                  <a:lnTo>
                    <a:pt x="4528" y="2916"/>
                  </a:lnTo>
                  <a:lnTo>
                    <a:pt x="4528" y="2190"/>
                  </a:lnTo>
                  <a:cubicBezTo>
                    <a:pt x="4528" y="996"/>
                    <a:pt x="3460" y="15"/>
                    <a:pt x="2266"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5" name="Google Shape;20305;p74"/>
            <p:cNvSpPr/>
            <p:nvPr/>
          </p:nvSpPr>
          <p:spPr>
            <a:xfrm>
              <a:off x="7732646" y="1684149"/>
              <a:ext cx="66513" cy="76611"/>
            </a:xfrm>
            <a:custGeom>
              <a:rect b="b" l="l" r="r" t="t"/>
              <a:pathLst>
                <a:path extrusionOk="0" h="2921" w="2536">
                  <a:moveTo>
                    <a:pt x="274" y="0"/>
                  </a:moveTo>
                  <a:cubicBezTo>
                    <a:pt x="178" y="5"/>
                    <a:pt x="87" y="10"/>
                    <a:pt x="0" y="24"/>
                  </a:cubicBezTo>
                  <a:cubicBezTo>
                    <a:pt x="1083" y="169"/>
                    <a:pt x="1992" y="1088"/>
                    <a:pt x="1992" y="2194"/>
                  </a:cubicBezTo>
                  <a:lnTo>
                    <a:pt x="1992" y="2921"/>
                  </a:lnTo>
                  <a:lnTo>
                    <a:pt x="2536" y="2921"/>
                  </a:lnTo>
                  <a:lnTo>
                    <a:pt x="2536" y="2190"/>
                  </a:lnTo>
                  <a:cubicBezTo>
                    <a:pt x="2536" y="996"/>
                    <a:pt x="1468" y="19"/>
                    <a:pt x="274" y="0"/>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74"/>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74"/>
            <p:cNvSpPr/>
            <p:nvPr/>
          </p:nvSpPr>
          <p:spPr>
            <a:xfrm>
              <a:off x="7725328" y="1684175"/>
              <a:ext cx="28903" cy="16917"/>
            </a:xfrm>
            <a:custGeom>
              <a:rect b="b" l="l" r="r" t="t"/>
              <a:pathLst>
                <a:path extrusionOk="0" h="645" w="1102">
                  <a:moveTo>
                    <a:pt x="551" y="0"/>
                  </a:moveTo>
                  <a:cubicBezTo>
                    <a:pt x="366" y="0"/>
                    <a:pt x="180" y="26"/>
                    <a:pt x="0" y="76"/>
                  </a:cubicBezTo>
                  <a:lnTo>
                    <a:pt x="294" y="644"/>
                  </a:lnTo>
                  <a:lnTo>
                    <a:pt x="813" y="644"/>
                  </a:lnTo>
                  <a:lnTo>
                    <a:pt x="1102" y="76"/>
                  </a:lnTo>
                  <a:cubicBezTo>
                    <a:pt x="921" y="26"/>
                    <a:pt x="736" y="0"/>
                    <a:pt x="55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74"/>
            <p:cNvSpPr/>
            <p:nvPr/>
          </p:nvSpPr>
          <p:spPr>
            <a:xfrm>
              <a:off x="7735793" y="1684385"/>
              <a:ext cx="18438" cy="16707"/>
            </a:xfrm>
            <a:custGeom>
              <a:rect b="b" l="l" r="r" t="t"/>
              <a:pathLst>
                <a:path extrusionOk="0" h="637" w="703">
                  <a:moveTo>
                    <a:pt x="318" y="1"/>
                  </a:moveTo>
                  <a:lnTo>
                    <a:pt x="0" y="636"/>
                  </a:lnTo>
                  <a:lnTo>
                    <a:pt x="414" y="636"/>
                  </a:lnTo>
                  <a:lnTo>
                    <a:pt x="703" y="68"/>
                  </a:lnTo>
                  <a:cubicBezTo>
                    <a:pt x="578" y="35"/>
                    <a:pt x="448" y="10"/>
                    <a:pt x="3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74"/>
            <p:cNvSpPr/>
            <p:nvPr/>
          </p:nvSpPr>
          <p:spPr>
            <a:xfrm>
              <a:off x="7725066" y="1701066"/>
              <a:ext cx="29427" cy="47708"/>
            </a:xfrm>
            <a:custGeom>
              <a:rect b="b" l="l" r="r" t="t"/>
              <a:pathLst>
                <a:path extrusionOk="0" h="1819" w="1122">
                  <a:moveTo>
                    <a:pt x="304" y="0"/>
                  </a:moveTo>
                  <a:lnTo>
                    <a:pt x="0" y="1309"/>
                  </a:lnTo>
                  <a:lnTo>
                    <a:pt x="563" y="1819"/>
                  </a:lnTo>
                  <a:lnTo>
                    <a:pt x="1122" y="1309"/>
                  </a:lnTo>
                  <a:lnTo>
                    <a:pt x="823"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74"/>
            <p:cNvSpPr/>
            <p:nvPr/>
          </p:nvSpPr>
          <p:spPr>
            <a:xfrm>
              <a:off x="7734403" y="1701066"/>
              <a:ext cx="20090" cy="47708"/>
            </a:xfrm>
            <a:custGeom>
              <a:rect b="b" l="l" r="r" t="t"/>
              <a:pathLst>
                <a:path extrusionOk="0" h="1819" w="766">
                  <a:moveTo>
                    <a:pt x="53" y="0"/>
                  </a:moveTo>
                  <a:lnTo>
                    <a:pt x="357" y="1309"/>
                  </a:lnTo>
                  <a:lnTo>
                    <a:pt x="0" y="1631"/>
                  </a:lnTo>
                  <a:lnTo>
                    <a:pt x="207" y="1819"/>
                  </a:lnTo>
                  <a:lnTo>
                    <a:pt x="766" y="1309"/>
                  </a:lnTo>
                  <a:lnTo>
                    <a:pt x="467"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74"/>
            <p:cNvSpPr/>
            <p:nvPr/>
          </p:nvSpPr>
          <p:spPr>
            <a:xfrm>
              <a:off x="7674972" y="1597572"/>
              <a:ext cx="129616" cy="168512"/>
            </a:xfrm>
            <a:custGeom>
              <a:rect b="b" l="l" r="r" t="t"/>
              <a:pathLst>
                <a:path extrusionOk="0" h="6425" w="4942">
                  <a:moveTo>
                    <a:pt x="2680" y="1117"/>
                  </a:moveTo>
                  <a:cubicBezTo>
                    <a:pt x="2680" y="1117"/>
                    <a:pt x="2868" y="1612"/>
                    <a:pt x="3349" y="1728"/>
                  </a:cubicBezTo>
                  <a:lnTo>
                    <a:pt x="3349" y="2219"/>
                  </a:lnTo>
                  <a:cubicBezTo>
                    <a:pt x="3349" y="2690"/>
                    <a:pt x="2979" y="3075"/>
                    <a:pt x="2507" y="3094"/>
                  </a:cubicBezTo>
                  <a:lnTo>
                    <a:pt x="2435" y="3094"/>
                  </a:lnTo>
                  <a:cubicBezTo>
                    <a:pt x="1963" y="3075"/>
                    <a:pt x="1593" y="2690"/>
                    <a:pt x="1593" y="2219"/>
                  </a:cubicBezTo>
                  <a:lnTo>
                    <a:pt x="1593" y="1747"/>
                  </a:lnTo>
                  <a:lnTo>
                    <a:pt x="1593" y="1742"/>
                  </a:lnTo>
                  <a:cubicBezTo>
                    <a:pt x="2387" y="1660"/>
                    <a:pt x="2680" y="1117"/>
                    <a:pt x="2680" y="1117"/>
                  </a:cubicBezTo>
                  <a:close/>
                  <a:moveTo>
                    <a:pt x="2570" y="3508"/>
                  </a:moveTo>
                  <a:cubicBezTo>
                    <a:pt x="2603" y="3508"/>
                    <a:pt x="2632" y="3513"/>
                    <a:pt x="2661" y="3518"/>
                  </a:cubicBezTo>
                  <a:lnTo>
                    <a:pt x="2709" y="3523"/>
                  </a:lnTo>
                  <a:lnTo>
                    <a:pt x="2608" y="3734"/>
                  </a:lnTo>
                  <a:lnTo>
                    <a:pt x="2334" y="3734"/>
                  </a:lnTo>
                  <a:lnTo>
                    <a:pt x="2228" y="3523"/>
                  </a:lnTo>
                  <a:lnTo>
                    <a:pt x="2276" y="3518"/>
                  </a:lnTo>
                  <a:cubicBezTo>
                    <a:pt x="2305" y="3513"/>
                    <a:pt x="2334" y="3513"/>
                    <a:pt x="2368" y="3508"/>
                  </a:cubicBezTo>
                  <a:close/>
                  <a:moveTo>
                    <a:pt x="2570" y="4148"/>
                  </a:moveTo>
                  <a:lnTo>
                    <a:pt x="2810" y="5178"/>
                  </a:lnTo>
                  <a:lnTo>
                    <a:pt x="2473" y="5486"/>
                  </a:lnTo>
                  <a:lnTo>
                    <a:pt x="2137" y="5178"/>
                  </a:lnTo>
                  <a:lnTo>
                    <a:pt x="2372" y="4148"/>
                  </a:lnTo>
                  <a:close/>
                  <a:moveTo>
                    <a:pt x="3128" y="3624"/>
                  </a:moveTo>
                  <a:cubicBezTo>
                    <a:pt x="3421" y="3729"/>
                    <a:pt x="3691" y="3893"/>
                    <a:pt x="3917" y="4110"/>
                  </a:cubicBezTo>
                  <a:cubicBezTo>
                    <a:pt x="4302" y="4466"/>
                    <a:pt x="4523" y="4966"/>
                    <a:pt x="4533" y="5491"/>
                  </a:cubicBezTo>
                  <a:lnTo>
                    <a:pt x="4533" y="6015"/>
                  </a:lnTo>
                  <a:lnTo>
                    <a:pt x="409" y="6015"/>
                  </a:lnTo>
                  <a:lnTo>
                    <a:pt x="409" y="5491"/>
                  </a:lnTo>
                  <a:cubicBezTo>
                    <a:pt x="419" y="4961"/>
                    <a:pt x="640" y="4461"/>
                    <a:pt x="1030" y="4110"/>
                  </a:cubicBezTo>
                  <a:cubicBezTo>
                    <a:pt x="1256" y="3893"/>
                    <a:pt x="1525" y="3729"/>
                    <a:pt x="1819" y="3628"/>
                  </a:cubicBezTo>
                  <a:lnTo>
                    <a:pt x="1997" y="3970"/>
                  </a:lnTo>
                  <a:lnTo>
                    <a:pt x="1713" y="5207"/>
                  </a:lnTo>
                  <a:cubicBezTo>
                    <a:pt x="1694" y="5279"/>
                    <a:pt x="1718" y="5356"/>
                    <a:pt x="1771" y="5404"/>
                  </a:cubicBezTo>
                  <a:lnTo>
                    <a:pt x="2334" y="5919"/>
                  </a:lnTo>
                  <a:cubicBezTo>
                    <a:pt x="2372" y="5955"/>
                    <a:pt x="2422" y="5973"/>
                    <a:pt x="2472" y="5973"/>
                  </a:cubicBezTo>
                  <a:cubicBezTo>
                    <a:pt x="2521" y="5973"/>
                    <a:pt x="2572" y="5955"/>
                    <a:pt x="2613" y="5919"/>
                  </a:cubicBezTo>
                  <a:lnTo>
                    <a:pt x="3176" y="5404"/>
                  </a:lnTo>
                  <a:cubicBezTo>
                    <a:pt x="3229" y="5356"/>
                    <a:pt x="3253" y="5279"/>
                    <a:pt x="3234" y="5207"/>
                  </a:cubicBezTo>
                  <a:lnTo>
                    <a:pt x="2950" y="3970"/>
                  </a:lnTo>
                  <a:lnTo>
                    <a:pt x="3128" y="3624"/>
                  </a:lnTo>
                  <a:close/>
                  <a:moveTo>
                    <a:pt x="2469" y="0"/>
                  </a:moveTo>
                  <a:cubicBezTo>
                    <a:pt x="1761" y="0"/>
                    <a:pt x="1184" y="578"/>
                    <a:pt x="1184" y="1290"/>
                  </a:cubicBezTo>
                  <a:lnTo>
                    <a:pt x="1184" y="2223"/>
                  </a:lnTo>
                  <a:cubicBezTo>
                    <a:pt x="1184" y="2618"/>
                    <a:pt x="1367" y="2993"/>
                    <a:pt x="1679" y="3239"/>
                  </a:cubicBezTo>
                  <a:cubicBezTo>
                    <a:pt x="717" y="3576"/>
                    <a:pt x="0" y="4475"/>
                    <a:pt x="0" y="5491"/>
                  </a:cubicBezTo>
                  <a:lnTo>
                    <a:pt x="0" y="6217"/>
                  </a:lnTo>
                  <a:cubicBezTo>
                    <a:pt x="0" y="6333"/>
                    <a:pt x="92" y="6424"/>
                    <a:pt x="207" y="6424"/>
                  </a:cubicBezTo>
                  <a:lnTo>
                    <a:pt x="4735" y="6424"/>
                  </a:lnTo>
                  <a:cubicBezTo>
                    <a:pt x="4850" y="6424"/>
                    <a:pt x="4942" y="6333"/>
                    <a:pt x="4942" y="6217"/>
                  </a:cubicBezTo>
                  <a:lnTo>
                    <a:pt x="4942" y="5491"/>
                  </a:lnTo>
                  <a:cubicBezTo>
                    <a:pt x="4942" y="4470"/>
                    <a:pt x="4230" y="3571"/>
                    <a:pt x="3262" y="3234"/>
                  </a:cubicBezTo>
                  <a:cubicBezTo>
                    <a:pt x="3575" y="2988"/>
                    <a:pt x="3758" y="2613"/>
                    <a:pt x="3758" y="2219"/>
                  </a:cubicBezTo>
                  <a:lnTo>
                    <a:pt x="3758" y="1290"/>
                  </a:lnTo>
                  <a:cubicBezTo>
                    <a:pt x="3758" y="578"/>
                    <a:pt x="3181" y="0"/>
                    <a:pt x="2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74"/>
            <p:cNvSpPr/>
            <p:nvPr/>
          </p:nvSpPr>
          <p:spPr>
            <a:xfrm>
              <a:off x="7610609" y="1545563"/>
              <a:ext cx="260229" cy="158204"/>
            </a:xfrm>
            <a:custGeom>
              <a:rect b="b" l="l" r="r" t="t"/>
              <a:pathLst>
                <a:path extrusionOk="0" h="6032" w="9922">
                  <a:moveTo>
                    <a:pt x="4926" y="1"/>
                  </a:moveTo>
                  <a:cubicBezTo>
                    <a:pt x="4889" y="1"/>
                    <a:pt x="4853" y="11"/>
                    <a:pt x="4822" y="30"/>
                  </a:cubicBezTo>
                  <a:cubicBezTo>
                    <a:pt x="4793" y="44"/>
                    <a:pt x="2233" y="1570"/>
                    <a:pt x="303" y="1570"/>
                  </a:cubicBezTo>
                  <a:cubicBezTo>
                    <a:pt x="202" y="1570"/>
                    <a:pt x="116" y="1642"/>
                    <a:pt x="101" y="1743"/>
                  </a:cubicBezTo>
                  <a:cubicBezTo>
                    <a:pt x="29" y="2258"/>
                    <a:pt x="0" y="2773"/>
                    <a:pt x="5" y="3292"/>
                  </a:cubicBezTo>
                  <a:cubicBezTo>
                    <a:pt x="5" y="3408"/>
                    <a:pt x="96" y="3499"/>
                    <a:pt x="207" y="3499"/>
                  </a:cubicBezTo>
                  <a:cubicBezTo>
                    <a:pt x="323" y="3499"/>
                    <a:pt x="414" y="3408"/>
                    <a:pt x="414" y="3292"/>
                  </a:cubicBezTo>
                  <a:cubicBezTo>
                    <a:pt x="409" y="2854"/>
                    <a:pt x="433" y="2412"/>
                    <a:pt x="486" y="1974"/>
                  </a:cubicBezTo>
                  <a:cubicBezTo>
                    <a:pt x="1314" y="1940"/>
                    <a:pt x="2310" y="1675"/>
                    <a:pt x="3450" y="1180"/>
                  </a:cubicBezTo>
                  <a:cubicBezTo>
                    <a:pt x="3955" y="958"/>
                    <a:pt x="4446" y="713"/>
                    <a:pt x="4923" y="444"/>
                  </a:cubicBezTo>
                  <a:cubicBezTo>
                    <a:pt x="5404" y="713"/>
                    <a:pt x="5895" y="958"/>
                    <a:pt x="6400" y="1180"/>
                  </a:cubicBezTo>
                  <a:cubicBezTo>
                    <a:pt x="7540" y="1675"/>
                    <a:pt x="8536" y="1940"/>
                    <a:pt x="9364" y="1974"/>
                  </a:cubicBezTo>
                  <a:cubicBezTo>
                    <a:pt x="9426" y="2484"/>
                    <a:pt x="9551" y="4072"/>
                    <a:pt x="9171" y="5780"/>
                  </a:cubicBezTo>
                  <a:cubicBezTo>
                    <a:pt x="9138" y="5936"/>
                    <a:pt x="9259" y="6031"/>
                    <a:pt x="9377" y="6031"/>
                  </a:cubicBezTo>
                  <a:cubicBezTo>
                    <a:pt x="9462" y="6031"/>
                    <a:pt x="9547" y="5982"/>
                    <a:pt x="9571" y="5871"/>
                  </a:cubicBezTo>
                  <a:cubicBezTo>
                    <a:pt x="9864" y="4514"/>
                    <a:pt x="9922" y="3119"/>
                    <a:pt x="9749" y="1743"/>
                  </a:cubicBezTo>
                  <a:cubicBezTo>
                    <a:pt x="9729" y="1642"/>
                    <a:pt x="9648" y="1570"/>
                    <a:pt x="9547" y="1570"/>
                  </a:cubicBezTo>
                  <a:cubicBezTo>
                    <a:pt x="7617" y="1570"/>
                    <a:pt x="5057" y="44"/>
                    <a:pt x="5033" y="30"/>
                  </a:cubicBezTo>
                  <a:cubicBezTo>
                    <a:pt x="5000" y="11"/>
                    <a:pt x="4962" y="1"/>
                    <a:pt x="4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74"/>
            <p:cNvSpPr/>
            <p:nvPr/>
          </p:nvSpPr>
          <p:spPr>
            <a:xfrm>
              <a:off x="7611081" y="1647168"/>
              <a:ext cx="246775" cy="193559"/>
            </a:xfrm>
            <a:custGeom>
              <a:rect b="b" l="l" r="r" t="t"/>
              <a:pathLst>
                <a:path extrusionOk="0" h="7380" w="9409">
                  <a:moveTo>
                    <a:pt x="216" y="1"/>
                  </a:moveTo>
                  <a:cubicBezTo>
                    <a:pt x="109" y="1"/>
                    <a:pt x="1" y="76"/>
                    <a:pt x="11" y="217"/>
                  </a:cubicBezTo>
                  <a:cubicBezTo>
                    <a:pt x="107" y="1742"/>
                    <a:pt x="459" y="3085"/>
                    <a:pt x="1055" y="4201"/>
                  </a:cubicBezTo>
                  <a:cubicBezTo>
                    <a:pt x="1883" y="5746"/>
                    <a:pt x="3153" y="6809"/>
                    <a:pt x="4842" y="7372"/>
                  </a:cubicBezTo>
                  <a:cubicBezTo>
                    <a:pt x="4864" y="7377"/>
                    <a:pt x="4885" y="7379"/>
                    <a:pt x="4907" y="7379"/>
                  </a:cubicBezTo>
                  <a:cubicBezTo>
                    <a:pt x="4929" y="7379"/>
                    <a:pt x="4950" y="7377"/>
                    <a:pt x="4972" y="7372"/>
                  </a:cubicBezTo>
                  <a:cubicBezTo>
                    <a:pt x="6064" y="7011"/>
                    <a:pt x="6993" y="6424"/>
                    <a:pt x="7729" y="5640"/>
                  </a:cubicBezTo>
                  <a:cubicBezTo>
                    <a:pt x="8465" y="4855"/>
                    <a:pt x="9023" y="3859"/>
                    <a:pt x="9375" y="2685"/>
                  </a:cubicBezTo>
                  <a:cubicBezTo>
                    <a:pt x="9408" y="2579"/>
                    <a:pt x="9346" y="2459"/>
                    <a:pt x="9240" y="2430"/>
                  </a:cubicBezTo>
                  <a:cubicBezTo>
                    <a:pt x="9220" y="2424"/>
                    <a:pt x="9199" y="2421"/>
                    <a:pt x="9179" y="2421"/>
                  </a:cubicBezTo>
                  <a:cubicBezTo>
                    <a:pt x="9090" y="2421"/>
                    <a:pt x="9008" y="2479"/>
                    <a:pt x="8985" y="2565"/>
                  </a:cubicBezTo>
                  <a:cubicBezTo>
                    <a:pt x="8648" y="3677"/>
                    <a:pt x="8128" y="4615"/>
                    <a:pt x="7431" y="5356"/>
                  </a:cubicBezTo>
                  <a:cubicBezTo>
                    <a:pt x="6757" y="6078"/>
                    <a:pt x="5905" y="6612"/>
                    <a:pt x="4905" y="6953"/>
                  </a:cubicBezTo>
                  <a:cubicBezTo>
                    <a:pt x="3355" y="6424"/>
                    <a:pt x="2181" y="5433"/>
                    <a:pt x="1416" y="4009"/>
                  </a:cubicBezTo>
                  <a:cubicBezTo>
                    <a:pt x="848" y="2940"/>
                    <a:pt x="511" y="1660"/>
                    <a:pt x="420" y="193"/>
                  </a:cubicBezTo>
                  <a:cubicBezTo>
                    <a:pt x="411" y="62"/>
                    <a:pt x="313" y="1"/>
                    <a:pt x="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4" name="Google Shape;20314;p74"/>
            <p:cNvSpPr/>
            <p:nvPr/>
          </p:nvSpPr>
          <p:spPr>
            <a:xfrm>
              <a:off x="7573235" y="1510497"/>
              <a:ext cx="333089" cy="366792"/>
            </a:xfrm>
            <a:custGeom>
              <a:rect b="b" l="l" r="r" t="t"/>
              <a:pathLst>
                <a:path extrusionOk="0" h="13985" w="12700">
                  <a:moveTo>
                    <a:pt x="6348" y="448"/>
                  </a:moveTo>
                  <a:cubicBezTo>
                    <a:pt x="6954" y="789"/>
                    <a:pt x="7575" y="1102"/>
                    <a:pt x="8210" y="1381"/>
                  </a:cubicBezTo>
                  <a:cubicBezTo>
                    <a:pt x="9653" y="2007"/>
                    <a:pt x="10914" y="2344"/>
                    <a:pt x="11948" y="2377"/>
                  </a:cubicBezTo>
                  <a:cubicBezTo>
                    <a:pt x="12025" y="2945"/>
                    <a:pt x="12199" y="4894"/>
                    <a:pt x="11756" y="7030"/>
                  </a:cubicBezTo>
                  <a:cubicBezTo>
                    <a:pt x="11443" y="8512"/>
                    <a:pt x="10899" y="9792"/>
                    <a:pt x="10139" y="10831"/>
                  </a:cubicBezTo>
                  <a:cubicBezTo>
                    <a:pt x="9206" y="12107"/>
                    <a:pt x="7931" y="13026"/>
                    <a:pt x="6352" y="13565"/>
                  </a:cubicBezTo>
                  <a:cubicBezTo>
                    <a:pt x="4774" y="13026"/>
                    <a:pt x="3499" y="12107"/>
                    <a:pt x="2566" y="10836"/>
                  </a:cubicBezTo>
                  <a:cubicBezTo>
                    <a:pt x="1800" y="9797"/>
                    <a:pt x="1262" y="8522"/>
                    <a:pt x="949" y="7045"/>
                  </a:cubicBezTo>
                  <a:cubicBezTo>
                    <a:pt x="501" y="4908"/>
                    <a:pt x="675" y="2950"/>
                    <a:pt x="747" y="2377"/>
                  </a:cubicBezTo>
                  <a:cubicBezTo>
                    <a:pt x="1781" y="2339"/>
                    <a:pt x="3037" y="2007"/>
                    <a:pt x="4481" y="1381"/>
                  </a:cubicBezTo>
                  <a:cubicBezTo>
                    <a:pt x="5121" y="1102"/>
                    <a:pt x="5741" y="789"/>
                    <a:pt x="6348" y="448"/>
                  </a:cubicBezTo>
                  <a:close/>
                  <a:moveTo>
                    <a:pt x="6351" y="0"/>
                  </a:moveTo>
                  <a:cubicBezTo>
                    <a:pt x="6314" y="0"/>
                    <a:pt x="6278" y="10"/>
                    <a:pt x="6247" y="29"/>
                  </a:cubicBezTo>
                  <a:cubicBezTo>
                    <a:pt x="6213" y="48"/>
                    <a:pt x="2999" y="1963"/>
                    <a:pt x="564" y="1963"/>
                  </a:cubicBezTo>
                  <a:cubicBezTo>
                    <a:pt x="463" y="1963"/>
                    <a:pt x="376" y="2040"/>
                    <a:pt x="362" y="2137"/>
                  </a:cubicBezTo>
                  <a:cubicBezTo>
                    <a:pt x="347" y="2233"/>
                    <a:pt x="1" y="4509"/>
                    <a:pt x="545" y="7117"/>
                  </a:cubicBezTo>
                  <a:cubicBezTo>
                    <a:pt x="862" y="8657"/>
                    <a:pt x="1430" y="9985"/>
                    <a:pt x="2229" y="11072"/>
                  </a:cubicBezTo>
                  <a:cubicBezTo>
                    <a:pt x="3225" y="12434"/>
                    <a:pt x="4591" y="13411"/>
                    <a:pt x="6280" y="13974"/>
                  </a:cubicBezTo>
                  <a:cubicBezTo>
                    <a:pt x="6302" y="13981"/>
                    <a:pt x="6325" y="13984"/>
                    <a:pt x="6347" y="13984"/>
                  </a:cubicBezTo>
                  <a:cubicBezTo>
                    <a:pt x="6369" y="13984"/>
                    <a:pt x="6391" y="13981"/>
                    <a:pt x="6410" y="13974"/>
                  </a:cubicBezTo>
                  <a:cubicBezTo>
                    <a:pt x="8104" y="13411"/>
                    <a:pt x="9466" y="12434"/>
                    <a:pt x="10466" y="11072"/>
                  </a:cubicBezTo>
                  <a:cubicBezTo>
                    <a:pt x="11265" y="9985"/>
                    <a:pt x="11833" y="8652"/>
                    <a:pt x="12151" y="7117"/>
                  </a:cubicBezTo>
                  <a:cubicBezTo>
                    <a:pt x="12699" y="4504"/>
                    <a:pt x="12353" y="2233"/>
                    <a:pt x="12338" y="2137"/>
                  </a:cubicBezTo>
                  <a:cubicBezTo>
                    <a:pt x="12324" y="2040"/>
                    <a:pt x="12237" y="1963"/>
                    <a:pt x="12136" y="1963"/>
                  </a:cubicBezTo>
                  <a:cubicBezTo>
                    <a:pt x="9706" y="1963"/>
                    <a:pt x="6487" y="48"/>
                    <a:pt x="6458" y="29"/>
                  </a:cubicBezTo>
                  <a:cubicBezTo>
                    <a:pt x="6425" y="10"/>
                    <a:pt x="6387"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15" name="Google Shape;20315;p74"/>
          <p:cNvSpPr/>
          <p:nvPr/>
        </p:nvSpPr>
        <p:spPr>
          <a:xfrm>
            <a:off x="8111607" y="1855021"/>
            <a:ext cx="10884" cy="21952"/>
          </a:xfrm>
          <a:custGeom>
            <a:rect b="b" l="l" r="r" t="t"/>
            <a:pathLst>
              <a:path extrusionOk="0" h="837" w="415">
                <a:moveTo>
                  <a:pt x="208" y="0"/>
                </a:moveTo>
                <a:cubicBezTo>
                  <a:pt x="92" y="0"/>
                  <a:pt x="1" y="92"/>
                  <a:pt x="1" y="207"/>
                </a:cubicBezTo>
                <a:lnTo>
                  <a:pt x="1" y="645"/>
                </a:lnTo>
                <a:cubicBezTo>
                  <a:pt x="8" y="773"/>
                  <a:pt x="108" y="836"/>
                  <a:pt x="208" y="836"/>
                </a:cubicBezTo>
                <a:cubicBezTo>
                  <a:pt x="308" y="836"/>
                  <a:pt x="407" y="773"/>
                  <a:pt x="415" y="645"/>
                </a:cubicBezTo>
                <a:lnTo>
                  <a:pt x="415" y="207"/>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74"/>
          <p:cNvSpPr/>
          <p:nvPr/>
        </p:nvSpPr>
        <p:spPr>
          <a:xfrm>
            <a:off x="8238076" y="1855021"/>
            <a:ext cx="10753" cy="21952"/>
          </a:xfrm>
          <a:custGeom>
            <a:rect b="b" l="l" r="r" t="t"/>
            <a:pathLst>
              <a:path extrusionOk="0" h="837" w="410">
                <a:moveTo>
                  <a:pt x="207" y="0"/>
                </a:moveTo>
                <a:cubicBezTo>
                  <a:pt x="92" y="0"/>
                  <a:pt x="0" y="92"/>
                  <a:pt x="0" y="207"/>
                </a:cubicBezTo>
                <a:lnTo>
                  <a:pt x="0" y="645"/>
                </a:lnTo>
                <a:cubicBezTo>
                  <a:pt x="7" y="773"/>
                  <a:pt x="106" y="836"/>
                  <a:pt x="205" y="836"/>
                </a:cubicBezTo>
                <a:cubicBezTo>
                  <a:pt x="303" y="836"/>
                  <a:pt x="402" y="773"/>
                  <a:pt x="409" y="645"/>
                </a:cubicBezTo>
                <a:lnTo>
                  <a:pt x="409" y="207"/>
                </a:lnTo>
                <a:cubicBezTo>
                  <a:pt x="409" y="92"/>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17" name="Google Shape;20317;p74"/>
          <p:cNvGrpSpPr/>
          <p:nvPr/>
        </p:nvGrpSpPr>
        <p:grpSpPr>
          <a:xfrm>
            <a:off x="7999537" y="1510549"/>
            <a:ext cx="335476" cy="367001"/>
            <a:chOff x="7999537" y="1510549"/>
            <a:chExt cx="335476" cy="367001"/>
          </a:xfrm>
        </p:grpSpPr>
        <p:sp>
          <p:nvSpPr>
            <p:cNvPr id="20318" name="Google Shape;20318;p74"/>
            <p:cNvSpPr/>
            <p:nvPr/>
          </p:nvSpPr>
          <p:spPr>
            <a:xfrm>
              <a:off x="8030984" y="1515795"/>
              <a:ext cx="298600" cy="298600"/>
            </a:xfrm>
            <a:custGeom>
              <a:rect b="b" l="l" r="r" t="t"/>
              <a:pathLst>
                <a:path extrusionOk="0" h="11385" w="11385">
                  <a:moveTo>
                    <a:pt x="5692" y="0"/>
                  </a:moveTo>
                  <a:cubicBezTo>
                    <a:pt x="2550" y="0"/>
                    <a:pt x="0" y="2551"/>
                    <a:pt x="0" y="5693"/>
                  </a:cubicBezTo>
                  <a:cubicBezTo>
                    <a:pt x="0" y="8840"/>
                    <a:pt x="2550" y="11385"/>
                    <a:pt x="5692" y="11385"/>
                  </a:cubicBezTo>
                  <a:cubicBezTo>
                    <a:pt x="8834" y="11385"/>
                    <a:pt x="11385" y="8840"/>
                    <a:pt x="11385" y="5693"/>
                  </a:cubicBezTo>
                  <a:cubicBezTo>
                    <a:pt x="11385" y="2551"/>
                    <a:pt x="8834" y="0"/>
                    <a:pt x="5692"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9" name="Google Shape;20319;p74"/>
            <p:cNvSpPr/>
            <p:nvPr/>
          </p:nvSpPr>
          <p:spPr>
            <a:xfrm>
              <a:off x="8001557" y="1518942"/>
              <a:ext cx="283991" cy="295531"/>
            </a:xfrm>
            <a:custGeom>
              <a:rect b="b" l="l" r="r" t="t"/>
              <a:pathLst>
                <a:path extrusionOk="0" h="11268" w="10828">
                  <a:moveTo>
                    <a:pt x="5655" y="1"/>
                  </a:moveTo>
                  <a:cubicBezTo>
                    <a:pt x="1930" y="780"/>
                    <a:pt x="1" y="4923"/>
                    <a:pt x="1805" y="8272"/>
                  </a:cubicBezTo>
                  <a:cubicBezTo>
                    <a:pt x="2854" y="10224"/>
                    <a:pt x="4827" y="11267"/>
                    <a:pt x="6825" y="11267"/>
                  </a:cubicBezTo>
                  <a:cubicBezTo>
                    <a:pt x="8255" y="11267"/>
                    <a:pt x="9699" y="10733"/>
                    <a:pt x="10827" y="9615"/>
                  </a:cubicBezTo>
                  <a:lnTo>
                    <a:pt x="10827" y="9615"/>
                  </a:lnTo>
                  <a:cubicBezTo>
                    <a:pt x="10442" y="9696"/>
                    <a:pt x="10053" y="9735"/>
                    <a:pt x="9663" y="9735"/>
                  </a:cubicBezTo>
                  <a:cubicBezTo>
                    <a:pt x="7353" y="9735"/>
                    <a:pt x="5275" y="8344"/>
                    <a:pt x="4399" y="6213"/>
                  </a:cubicBezTo>
                  <a:cubicBezTo>
                    <a:pt x="3518" y="4076"/>
                    <a:pt x="4014" y="1627"/>
                    <a:pt x="5655"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74"/>
            <p:cNvSpPr/>
            <p:nvPr/>
          </p:nvSpPr>
          <p:spPr>
            <a:xfrm>
              <a:off x="8082704" y="1803012"/>
              <a:ext cx="195264" cy="68952"/>
            </a:xfrm>
            <a:custGeom>
              <a:rect b="b" l="l" r="r" t="t"/>
              <a:pathLst>
                <a:path extrusionOk="0" h="2629" w="7445">
                  <a:moveTo>
                    <a:pt x="2407" y="1"/>
                  </a:moveTo>
                  <a:lnTo>
                    <a:pt x="573" y="665"/>
                  </a:lnTo>
                  <a:cubicBezTo>
                    <a:pt x="227" y="790"/>
                    <a:pt x="1" y="1117"/>
                    <a:pt x="1" y="1488"/>
                  </a:cubicBezTo>
                  <a:lnTo>
                    <a:pt x="1" y="2628"/>
                  </a:lnTo>
                  <a:lnTo>
                    <a:pt x="7445" y="2628"/>
                  </a:lnTo>
                  <a:lnTo>
                    <a:pt x="7445" y="1488"/>
                  </a:lnTo>
                  <a:cubicBezTo>
                    <a:pt x="7445" y="1117"/>
                    <a:pt x="7214" y="790"/>
                    <a:pt x="6867" y="665"/>
                  </a:cubicBezTo>
                  <a:lnTo>
                    <a:pt x="5034" y="1"/>
                  </a:lnTo>
                  <a:lnTo>
                    <a:pt x="3720" y="439"/>
                  </a:lnTo>
                  <a:lnTo>
                    <a:pt x="240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74"/>
            <p:cNvSpPr/>
            <p:nvPr/>
          </p:nvSpPr>
          <p:spPr>
            <a:xfrm>
              <a:off x="8243374" y="1826381"/>
              <a:ext cx="34463" cy="45583"/>
            </a:xfrm>
            <a:custGeom>
              <a:rect b="b" l="l" r="r" t="t"/>
              <a:pathLst>
                <a:path extrusionOk="0" h="1738" w="1314">
                  <a:moveTo>
                    <a:pt x="1078" y="0"/>
                  </a:moveTo>
                  <a:lnTo>
                    <a:pt x="255" y="823"/>
                  </a:lnTo>
                  <a:cubicBezTo>
                    <a:pt x="92" y="986"/>
                    <a:pt x="0" y="1208"/>
                    <a:pt x="0" y="1439"/>
                  </a:cubicBezTo>
                  <a:lnTo>
                    <a:pt x="0" y="1737"/>
                  </a:lnTo>
                  <a:lnTo>
                    <a:pt x="1314" y="1737"/>
                  </a:lnTo>
                  <a:lnTo>
                    <a:pt x="1314" y="597"/>
                  </a:lnTo>
                  <a:cubicBezTo>
                    <a:pt x="1314" y="375"/>
                    <a:pt x="1227" y="164"/>
                    <a:pt x="1078"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74"/>
            <p:cNvSpPr/>
            <p:nvPr/>
          </p:nvSpPr>
          <p:spPr>
            <a:xfrm>
              <a:off x="8117036" y="1624954"/>
              <a:ext cx="126469" cy="91901"/>
            </a:xfrm>
            <a:custGeom>
              <a:rect b="b" l="l" r="r" t="t"/>
              <a:pathLst>
                <a:path extrusionOk="0" h="3504" w="4822">
                  <a:moveTo>
                    <a:pt x="1757" y="1"/>
                  </a:moveTo>
                  <a:cubicBezTo>
                    <a:pt x="785" y="1"/>
                    <a:pt x="1" y="785"/>
                    <a:pt x="1" y="1752"/>
                  </a:cubicBezTo>
                  <a:lnTo>
                    <a:pt x="1" y="2272"/>
                  </a:lnTo>
                  <a:cubicBezTo>
                    <a:pt x="1" y="2507"/>
                    <a:pt x="39" y="2743"/>
                    <a:pt x="111" y="2965"/>
                  </a:cubicBezTo>
                  <a:lnTo>
                    <a:pt x="188" y="3181"/>
                  </a:lnTo>
                  <a:cubicBezTo>
                    <a:pt x="208" y="3248"/>
                    <a:pt x="217" y="3321"/>
                    <a:pt x="222" y="3393"/>
                  </a:cubicBezTo>
                  <a:lnTo>
                    <a:pt x="222" y="3503"/>
                  </a:lnTo>
                  <a:lnTo>
                    <a:pt x="4601" y="3503"/>
                  </a:lnTo>
                  <a:lnTo>
                    <a:pt x="4601" y="3393"/>
                  </a:lnTo>
                  <a:cubicBezTo>
                    <a:pt x="4601" y="3321"/>
                    <a:pt x="4610" y="3248"/>
                    <a:pt x="4634" y="3186"/>
                  </a:cubicBezTo>
                  <a:lnTo>
                    <a:pt x="4707" y="2965"/>
                  </a:lnTo>
                  <a:cubicBezTo>
                    <a:pt x="4779" y="2743"/>
                    <a:pt x="4817" y="2507"/>
                    <a:pt x="4822" y="2272"/>
                  </a:cubicBezTo>
                  <a:lnTo>
                    <a:pt x="4822" y="438"/>
                  </a:lnTo>
                  <a:cubicBezTo>
                    <a:pt x="4822" y="198"/>
                    <a:pt x="4625" y="1"/>
                    <a:pt x="438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74"/>
            <p:cNvSpPr/>
            <p:nvPr/>
          </p:nvSpPr>
          <p:spPr>
            <a:xfrm>
              <a:off x="8145808" y="1624954"/>
              <a:ext cx="97593" cy="91901"/>
            </a:xfrm>
            <a:custGeom>
              <a:rect b="b" l="l" r="r" t="t"/>
              <a:pathLst>
                <a:path extrusionOk="0" h="3504" w="3721">
                  <a:moveTo>
                    <a:pt x="891" y="1"/>
                  </a:moveTo>
                  <a:cubicBezTo>
                    <a:pt x="400" y="1"/>
                    <a:pt x="1" y="400"/>
                    <a:pt x="1" y="891"/>
                  </a:cubicBezTo>
                  <a:cubicBezTo>
                    <a:pt x="1" y="1382"/>
                    <a:pt x="400" y="1776"/>
                    <a:pt x="891" y="1781"/>
                  </a:cubicBezTo>
                  <a:lnTo>
                    <a:pt x="1011" y="1781"/>
                  </a:lnTo>
                  <a:lnTo>
                    <a:pt x="1069" y="3503"/>
                  </a:lnTo>
                  <a:lnTo>
                    <a:pt x="3499" y="3503"/>
                  </a:lnTo>
                  <a:lnTo>
                    <a:pt x="3499" y="3393"/>
                  </a:lnTo>
                  <a:cubicBezTo>
                    <a:pt x="3499" y="3321"/>
                    <a:pt x="3513" y="3248"/>
                    <a:pt x="3537" y="3186"/>
                  </a:cubicBezTo>
                  <a:lnTo>
                    <a:pt x="3610" y="2965"/>
                  </a:lnTo>
                  <a:cubicBezTo>
                    <a:pt x="3682" y="2743"/>
                    <a:pt x="3720" y="2507"/>
                    <a:pt x="3720" y="2272"/>
                  </a:cubicBezTo>
                  <a:lnTo>
                    <a:pt x="3720" y="438"/>
                  </a:lnTo>
                  <a:cubicBezTo>
                    <a:pt x="3720" y="198"/>
                    <a:pt x="3523" y="1"/>
                    <a:pt x="328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74"/>
            <p:cNvSpPr/>
            <p:nvPr/>
          </p:nvSpPr>
          <p:spPr>
            <a:xfrm>
              <a:off x="8145808" y="1762753"/>
              <a:ext cx="68926" cy="51773"/>
            </a:xfrm>
            <a:custGeom>
              <a:rect b="b" l="l" r="r" t="t"/>
              <a:pathLst>
                <a:path extrusionOk="0" h="1974" w="2628">
                  <a:moveTo>
                    <a:pt x="1" y="1"/>
                  </a:moveTo>
                  <a:lnTo>
                    <a:pt x="1"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74"/>
            <p:cNvSpPr/>
            <p:nvPr/>
          </p:nvSpPr>
          <p:spPr>
            <a:xfrm>
              <a:off x="8145808" y="1762753"/>
              <a:ext cx="68926" cy="34463"/>
            </a:xfrm>
            <a:custGeom>
              <a:rect b="b" l="l" r="r" t="t"/>
              <a:pathLst>
                <a:path extrusionOk="0" h="1314" w="2628">
                  <a:moveTo>
                    <a:pt x="1" y="1"/>
                  </a:moveTo>
                  <a:lnTo>
                    <a:pt x="1" y="992"/>
                  </a:lnTo>
                  <a:cubicBezTo>
                    <a:pt x="412" y="1206"/>
                    <a:pt x="863" y="1313"/>
                    <a:pt x="1314" y="1313"/>
                  </a:cubicBezTo>
                  <a:cubicBezTo>
                    <a:pt x="1765" y="1313"/>
                    <a:pt x="2217" y="1206"/>
                    <a:pt x="2628" y="992"/>
                  </a:cubicBezTo>
                  <a:lnTo>
                    <a:pt x="262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74"/>
            <p:cNvSpPr/>
            <p:nvPr/>
          </p:nvSpPr>
          <p:spPr>
            <a:xfrm>
              <a:off x="8134451" y="1793387"/>
              <a:ext cx="45846" cy="41072"/>
            </a:xfrm>
            <a:custGeom>
              <a:rect b="b" l="l" r="r" t="t"/>
              <a:pathLst>
                <a:path extrusionOk="0" h="1566" w="1748">
                  <a:moveTo>
                    <a:pt x="385" y="1"/>
                  </a:moveTo>
                  <a:cubicBezTo>
                    <a:pt x="304" y="1"/>
                    <a:pt x="227" y="47"/>
                    <a:pt x="188" y="127"/>
                  </a:cubicBezTo>
                  <a:lnTo>
                    <a:pt x="1" y="527"/>
                  </a:lnTo>
                  <a:lnTo>
                    <a:pt x="722" y="1479"/>
                  </a:lnTo>
                  <a:cubicBezTo>
                    <a:pt x="764" y="1537"/>
                    <a:pt x="830" y="1566"/>
                    <a:pt x="896" y="1566"/>
                  </a:cubicBezTo>
                  <a:cubicBezTo>
                    <a:pt x="952" y="1566"/>
                    <a:pt x="1008" y="1545"/>
                    <a:pt x="1050" y="1503"/>
                  </a:cubicBezTo>
                  <a:lnTo>
                    <a:pt x="1747" y="806"/>
                  </a:lnTo>
                  <a:lnTo>
                    <a:pt x="501" y="36"/>
                  </a:lnTo>
                  <a:cubicBezTo>
                    <a:pt x="464" y="12"/>
                    <a:pt x="424" y="1"/>
                    <a:pt x="385"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74"/>
            <p:cNvSpPr/>
            <p:nvPr/>
          </p:nvSpPr>
          <p:spPr>
            <a:xfrm>
              <a:off x="8180271" y="1793387"/>
              <a:ext cx="45951" cy="41072"/>
            </a:xfrm>
            <a:custGeom>
              <a:rect b="b" l="l" r="r" t="t"/>
              <a:pathLst>
                <a:path extrusionOk="0" h="1566" w="1752">
                  <a:moveTo>
                    <a:pt x="1364" y="1"/>
                  </a:moveTo>
                  <a:cubicBezTo>
                    <a:pt x="1324" y="1"/>
                    <a:pt x="1283" y="12"/>
                    <a:pt x="1247" y="36"/>
                  </a:cubicBezTo>
                  <a:lnTo>
                    <a:pt x="0" y="806"/>
                  </a:lnTo>
                  <a:lnTo>
                    <a:pt x="698" y="1503"/>
                  </a:lnTo>
                  <a:cubicBezTo>
                    <a:pt x="742" y="1545"/>
                    <a:pt x="798" y="1566"/>
                    <a:pt x="854" y="1566"/>
                  </a:cubicBezTo>
                  <a:cubicBezTo>
                    <a:pt x="920" y="1566"/>
                    <a:pt x="986" y="1537"/>
                    <a:pt x="1030" y="1479"/>
                  </a:cubicBezTo>
                  <a:lnTo>
                    <a:pt x="1752" y="527"/>
                  </a:lnTo>
                  <a:lnTo>
                    <a:pt x="1559" y="127"/>
                  </a:lnTo>
                  <a:cubicBezTo>
                    <a:pt x="1524" y="47"/>
                    <a:pt x="1445" y="1"/>
                    <a:pt x="1364"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8" name="Google Shape;20328;p74"/>
            <p:cNvSpPr/>
            <p:nvPr/>
          </p:nvSpPr>
          <p:spPr>
            <a:xfrm>
              <a:off x="8122859" y="1671534"/>
              <a:ext cx="114981" cy="108556"/>
            </a:xfrm>
            <a:custGeom>
              <a:rect b="b" l="l" r="r" t="t"/>
              <a:pathLst>
                <a:path extrusionOk="0" h="4139" w="4384">
                  <a:moveTo>
                    <a:pt x="1869" y="1"/>
                  </a:moveTo>
                  <a:cubicBezTo>
                    <a:pt x="1181" y="1"/>
                    <a:pt x="659" y="197"/>
                    <a:pt x="659" y="197"/>
                  </a:cubicBezTo>
                  <a:lnTo>
                    <a:pt x="659" y="938"/>
                  </a:lnTo>
                  <a:cubicBezTo>
                    <a:pt x="659" y="1160"/>
                    <a:pt x="549" y="1367"/>
                    <a:pt x="366" y="1487"/>
                  </a:cubicBezTo>
                  <a:lnTo>
                    <a:pt x="0" y="1727"/>
                  </a:lnTo>
                  <a:lnTo>
                    <a:pt x="0" y="1949"/>
                  </a:lnTo>
                  <a:cubicBezTo>
                    <a:pt x="0" y="3157"/>
                    <a:pt x="982" y="4138"/>
                    <a:pt x="2189" y="4138"/>
                  </a:cubicBezTo>
                  <a:cubicBezTo>
                    <a:pt x="3397" y="4138"/>
                    <a:pt x="4379" y="3157"/>
                    <a:pt x="4383" y="1949"/>
                  </a:cubicBezTo>
                  <a:lnTo>
                    <a:pt x="4383" y="1727"/>
                  </a:lnTo>
                  <a:lnTo>
                    <a:pt x="4018" y="1487"/>
                  </a:lnTo>
                  <a:cubicBezTo>
                    <a:pt x="3835" y="1362"/>
                    <a:pt x="3724" y="1160"/>
                    <a:pt x="3724" y="938"/>
                  </a:cubicBezTo>
                  <a:lnTo>
                    <a:pt x="3724" y="635"/>
                  </a:lnTo>
                  <a:cubicBezTo>
                    <a:pt x="3128" y="137"/>
                    <a:pt x="2441" y="1"/>
                    <a:pt x="1869"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9" name="Google Shape;20329;p74"/>
            <p:cNvSpPr/>
            <p:nvPr/>
          </p:nvSpPr>
          <p:spPr>
            <a:xfrm>
              <a:off x="8082704" y="1826381"/>
              <a:ext cx="34358" cy="45583"/>
            </a:xfrm>
            <a:custGeom>
              <a:rect b="b" l="l" r="r" t="t"/>
              <a:pathLst>
                <a:path extrusionOk="0" h="1738" w="1310">
                  <a:moveTo>
                    <a:pt x="237" y="0"/>
                  </a:moveTo>
                  <a:cubicBezTo>
                    <a:pt x="83" y="164"/>
                    <a:pt x="1" y="375"/>
                    <a:pt x="1" y="597"/>
                  </a:cubicBezTo>
                  <a:lnTo>
                    <a:pt x="1" y="1737"/>
                  </a:lnTo>
                  <a:lnTo>
                    <a:pt x="1310" y="1737"/>
                  </a:lnTo>
                  <a:lnTo>
                    <a:pt x="1310" y="1439"/>
                  </a:lnTo>
                  <a:cubicBezTo>
                    <a:pt x="1310" y="1208"/>
                    <a:pt x="1218" y="986"/>
                    <a:pt x="1055" y="823"/>
                  </a:cubicBezTo>
                  <a:lnTo>
                    <a:pt x="237"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74"/>
            <p:cNvSpPr/>
            <p:nvPr/>
          </p:nvSpPr>
          <p:spPr>
            <a:xfrm>
              <a:off x="8122859" y="1671534"/>
              <a:ext cx="97697" cy="108031"/>
            </a:xfrm>
            <a:custGeom>
              <a:rect b="b" l="l" r="r" t="t"/>
              <a:pathLst>
                <a:path extrusionOk="0" h="4119" w="3725">
                  <a:moveTo>
                    <a:pt x="1867" y="1"/>
                  </a:moveTo>
                  <a:cubicBezTo>
                    <a:pt x="1178" y="1"/>
                    <a:pt x="654" y="197"/>
                    <a:pt x="654" y="197"/>
                  </a:cubicBezTo>
                  <a:lnTo>
                    <a:pt x="654" y="938"/>
                  </a:lnTo>
                  <a:cubicBezTo>
                    <a:pt x="654" y="1160"/>
                    <a:pt x="544" y="1362"/>
                    <a:pt x="361" y="1487"/>
                  </a:cubicBezTo>
                  <a:lnTo>
                    <a:pt x="0" y="1727"/>
                  </a:lnTo>
                  <a:lnTo>
                    <a:pt x="0" y="1949"/>
                  </a:lnTo>
                  <a:cubicBezTo>
                    <a:pt x="0" y="3056"/>
                    <a:pt x="823" y="3989"/>
                    <a:pt x="1925" y="4119"/>
                  </a:cubicBezTo>
                  <a:cubicBezTo>
                    <a:pt x="1530" y="3715"/>
                    <a:pt x="1314" y="3171"/>
                    <a:pt x="1314" y="2608"/>
                  </a:cubicBezTo>
                  <a:lnTo>
                    <a:pt x="1314" y="1155"/>
                  </a:lnTo>
                  <a:cubicBezTo>
                    <a:pt x="1314" y="934"/>
                    <a:pt x="1477" y="746"/>
                    <a:pt x="1699" y="722"/>
                  </a:cubicBezTo>
                  <a:cubicBezTo>
                    <a:pt x="1871" y="699"/>
                    <a:pt x="2090" y="680"/>
                    <a:pt x="2334" y="680"/>
                  </a:cubicBezTo>
                  <a:cubicBezTo>
                    <a:pt x="2763" y="680"/>
                    <a:pt x="3267" y="739"/>
                    <a:pt x="3724" y="938"/>
                  </a:cubicBezTo>
                  <a:lnTo>
                    <a:pt x="3724" y="635"/>
                  </a:lnTo>
                  <a:cubicBezTo>
                    <a:pt x="3128" y="137"/>
                    <a:pt x="2440" y="1"/>
                    <a:pt x="18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74"/>
            <p:cNvSpPr/>
            <p:nvPr/>
          </p:nvSpPr>
          <p:spPr>
            <a:xfrm>
              <a:off x="8134582" y="1668334"/>
              <a:ext cx="93370" cy="30660"/>
            </a:xfrm>
            <a:custGeom>
              <a:rect b="b" l="l" r="r" t="t"/>
              <a:pathLst>
                <a:path extrusionOk="0" h="1169" w="3560">
                  <a:moveTo>
                    <a:pt x="1421" y="1"/>
                  </a:moveTo>
                  <a:cubicBezTo>
                    <a:pt x="997" y="1"/>
                    <a:pt x="614" y="46"/>
                    <a:pt x="366" y="84"/>
                  </a:cubicBezTo>
                  <a:cubicBezTo>
                    <a:pt x="154" y="112"/>
                    <a:pt x="0" y="295"/>
                    <a:pt x="5" y="502"/>
                  </a:cubicBezTo>
                  <a:lnTo>
                    <a:pt x="5" y="974"/>
                  </a:lnTo>
                  <a:cubicBezTo>
                    <a:pt x="13" y="1104"/>
                    <a:pt x="111" y="1169"/>
                    <a:pt x="210" y="1169"/>
                  </a:cubicBezTo>
                  <a:cubicBezTo>
                    <a:pt x="308" y="1169"/>
                    <a:pt x="407" y="1104"/>
                    <a:pt x="414" y="974"/>
                  </a:cubicBezTo>
                  <a:lnTo>
                    <a:pt x="414" y="502"/>
                  </a:lnTo>
                  <a:cubicBezTo>
                    <a:pt x="414" y="497"/>
                    <a:pt x="419" y="488"/>
                    <a:pt x="424" y="488"/>
                  </a:cubicBezTo>
                  <a:cubicBezTo>
                    <a:pt x="745" y="439"/>
                    <a:pt x="1067" y="415"/>
                    <a:pt x="1390" y="415"/>
                  </a:cubicBezTo>
                  <a:cubicBezTo>
                    <a:pt x="1512" y="415"/>
                    <a:pt x="1634" y="419"/>
                    <a:pt x="1757" y="425"/>
                  </a:cubicBezTo>
                  <a:cubicBezTo>
                    <a:pt x="2397" y="469"/>
                    <a:pt x="2859" y="627"/>
                    <a:pt x="3128" y="902"/>
                  </a:cubicBezTo>
                  <a:cubicBezTo>
                    <a:pt x="3173" y="942"/>
                    <a:pt x="3222" y="959"/>
                    <a:pt x="3268" y="959"/>
                  </a:cubicBezTo>
                  <a:cubicBezTo>
                    <a:pt x="3427" y="959"/>
                    <a:pt x="3559" y="761"/>
                    <a:pt x="3422" y="608"/>
                  </a:cubicBezTo>
                  <a:cubicBezTo>
                    <a:pt x="2938" y="124"/>
                    <a:pt x="2124" y="1"/>
                    <a:pt x="1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74"/>
            <p:cNvSpPr/>
            <p:nvPr/>
          </p:nvSpPr>
          <p:spPr>
            <a:xfrm>
              <a:off x="8077275" y="1619524"/>
              <a:ext cx="206122" cy="258026"/>
            </a:xfrm>
            <a:custGeom>
              <a:rect b="b" l="l" r="r" t="t"/>
              <a:pathLst>
                <a:path extrusionOk="0" h="9838" w="7859">
                  <a:moveTo>
                    <a:pt x="6131" y="414"/>
                  </a:moveTo>
                  <a:lnTo>
                    <a:pt x="6131" y="2397"/>
                  </a:lnTo>
                  <a:cubicBezTo>
                    <a:pt x="6131" y="2695"/>
                    <a:pt x="6064" y="2989"/>
                    <a:pt x="5934" y="3258"/>
                  </a:cubicBezTo>
                  <a:cubicBezTo>
                    <a:pt x="5919" y="3287"/>
                    <a:pt x="5910" y="3316"/>
                    <a:pt x="5910" y="3350"/>
                  </a:cubicBezTo>
                  <a:lnTo>
                    <a:pt x="5910" y="3932"/>
                  </a:lnTo>
                  <a:cubicBezTo>
                    <a:pt x="5910" y="5039"/>
                    <a:pt x="5009" y="5918"/>
                    <a:pt x="3921" y="5918"/>
                  </a:cubicBezTo>
                  <a:cubicBezTo>
                    <a:pt x="3878" y="5918"/>
                    <a:pt x="3836" y="5917"/>
                    <a:pt x="3793" y="5914"/>
                  </a:cubicBezTo>
                  <a:cubicBezTo>
                    <a:pt x="2758" y="5842"/>
                    <a:pt x="1945" y="4942"/>
                    <a:pt x="1945" y="3855"/>
                  </a:cubicBezTo>
                  <a:lnTo>
                    <a:pt x="1945" y="3345"/>
                  </a:lnTo>
                  <a:cubicBezTo>
                    <a:pt x="1945" y="3316"/>
                    <a:pt x="1935" y="3287"/>
                    <a:pt x="1921" y="3258"/>
                  </a:cubicBezTo>
                  <a:cubicBezTo>
                    <a:pt x="1791" y="2989"/>
                    <a:pt x="1724" y="2695"/>
                    <a:pt x="1724" y="2397"/>
                  </a:cubicBezTo>
                  <a:lnTo>
                    <a:pt x="1724" y="1959"/>
                  </a:lnTo>
                  <a:cubicBezTo>
                    <a:pt x="1724" y="1107"/>
                    <a:pt x="2416" y="414"/>
                    <a:pt x="3273" y="414"/>
                  </a:cubicBezTo>
                  <a:close/>
                  <a:moveTo>
                    <a:pt x="2821" y="6049"/>
                  </a:moveTo>
                  <a:cubicBezTo>
                    <a:pt x="3114" y="6203"/>
                    <a:pt x="3437" y="6299"/>
                    <a:pt x="3769" y="6318"/>
                  </a:cubicBezTo>
                  <a:cubicBezTo>
                    <a:pt x="3821" y="6323"/>
                    <a:pt x="3874" y="6323"/>
                    <a:pt x="3932" y="6328"/>
                  </a:cubicBezTo>
                  <a:cubicBezTo>
                    <a:pt x="4317" y="6328"/>
                    <a:pt x="4697" y="6232"/>
                    <a:pt x="5039" y="6054"/>
                  </a:cubicBezTo>
                  <a:lnTo>
                    <a:pt x="5039" y="6429"/>
                  </a:lnTo>
                  <a:lnTo>
                    <a:pt x="3927" y="7185"/>
                  </a:lnTo>
                  <a:lnTo>
                    <a:pt x="2821" y="6429"/>
                  </a:lnTo>
                  <a:lnTo>
                    <a:pt x="2821" y="6049"/>
                  </a:lnTo>
                  <a:close/>
                  <a:moveTo>
                    <a:pt x="2643" y="6804"/>
                  </a:moveTo>
                  <a:lnTo>
                    <a:pt x="3610" y="7464"/>
                  </a:lnTo>
                  <a:lnTo>
                    <a:pt x="3095" y="7974"/>
                  </a:lnTo>
                  <a:cubicBezTo>
                    <a:pt x="3095" y="7978"/>
                    <a:pt x="3090" y="7978"/>
                    <a:pt x="3085" y="7978"/>
                  </a:cubicBezTo>
                  <a:cubicBezTo>
                    <a:pt x="3080" y="7978"/>
                    <a:pt x="3076" y="7978"/>
                    <a:pt x="3076" y="7974"/>
                  </a:cubicBezTo>
                  <a:lnTo>
                    <a:pt x="2436" y="7021"/>
                  </a:lnTo>
                  <a:lnTo>
                    <a:pt x="2643" y="6804"/>
                  </a:lnTo>
                  <a:close/>
                  <a:moveTo>
                    <a:pt x="5212" y="6804"/>
                  </a:moveTo>
                  <a:lnTo>
                    <a:pt x="5419" y="7021"/>
                  </a:lnTo>
                  <a:lnTo>
                    <a:pt x="4779" y="7974"/>
                  </a:lnTo>
                  <a:cubicBezTo>
                    <a:pt x="4779" y="7978"/>
                    <a:pt x="4774" y="7983"/>
                    <a:pt x="4769" y="7983"/>
                  </a:cubicBezTo>
                  <a:cubicBezTo>
                    <a:pt x="4765" y="7983"/>
                    <a:pt x="4760" y="7983"/>
                    <a:pt x="4760" y="7978"/>
                  </a:cubicBezTo>
                  <a:lnTo>
                    <a:pt x="4245" y="7464"/>
                  </a:lnTo>
                  <a:lnTo>
                    <a:pt x="5212" y="6804"/>
                  </a:lnTo>
                  <a:close/>
                  <a:moveTo>
                    <a:pt x="3268" y="1"/>
                  </a:moveTo>
                  <a:cubicBezTo>
                    <a:pt x="2190" y="5"/>
                    <a:pt x="1315" y="881"/>
                    <a:pt x="1315" y="1959"/>
                  </a:cubicBezTo>
                  <a:lnTo>
                    <a:pt x="1315" y="2397"/>
                  </a:lnTo>
                  <a:cubicBezTo>
                    <a:pt x="1315" y="2739"/>
                    <a:pt x="1387" y="3080"/>
                    <a:pt x="1531" y="3393"/>
                  </a:cubicBezTo>
                  <a:lnTo>
                    <a:pt x="1531" y="3855"/>
                  </a:lnTo>
                  <a:cubicBezTo>
                    <a:pt x="1531" y="4586"/>
                    <a:pt x="1849" y="5289"/>
                    <a:pt x="2407" y="5765"/>
                  </a:cubicBezTo>
                  <a:lnTo>
                    <a:pt x="2407" y="6453"/>
                  </a:lnTo>
                  <a:lnTo>
                    <a:pt x="2027" y="6853"/>
                  </a:lnTo>
                  <a:cubicBezTo>
                    <a:pt x="1988" y="6896"/>
                    <a:pt x="1964" y="6954"/>
                    <a:pt x="1969" y="7011"/>
                  </a:cubicBezTo>
                  <a:lnTo>
                    <a:pt x="713" y="7468"/>
                  </a:lnTo>
                  <a:cubicBezTo>
                    <a:pt x="285" y="7622"/>
                    <a:pt x="1" y="8031"/>
                    <a:pt x="1" y="8484"/>
                  </a:cubicBezTo>
                  <a:lnTo>
                    <a:pt x="1" y="9624"/>
                  </a:lnTo>
                  <a:cubicBezTo>
                    <a:pt x="8" y="9752"/>
                    <a:pt x="107" y="9815"/>
                    <a:pt x="205" y="9815"/>
                  </a:cubicBezTo>
                  <a:cubicBezTo>
                    <a:pt x="304" y="9815"/>
                    <a:pt x="403" y="9752"/>
                    <a:pt x="410" y="9624"/>
                  </a:cubicBezTo>
                  <a:lnTo>
                    <a:pt x="410" y="8484"/>
                  </a:lnTo>
                  <a:cubicBezTo>
                    <a:pt x="410" y="8200"/>
                    <a:pt x="588" y="7950"/>
                    <a:pt x="857" y="7853"/>
                  </a:cubicBezTo>
                  <a:lnTo>
                    <a:pt x="2185" y="7372"/>
                  </a:lnTo>
                  <a:lnTo>
                    <a:pt x="2734" y="8200"/>
                  </a:lnTo>
                  <a:cubicBezTo>
                    <a:pt x="2806" y="8306"/>
                    <a:pt x="2922" y="8378"/>
                    <a:pt x="3047" y="8387"/>
                  </a:cubicBezTo>
                  <a:lnTo>
                    <a:pt x="3090" y="8387"/>
                  </a:lnTo>
                  <a:cubicBezTo>
                    <a:pt x="3201" y="8387"/>
                    <a:pt x="3311" y="8344"/>
                    <a:pt x="3388" y="8262"/>
                  </a:cubicBezTo>
                  <a:lnTo>
                    <a:pt x="3725" y="7926"/>
                  </a:lnTo>
                  <a:lnTo>
                    <a:pt x="3725" y="9624"/>
                  </a:lnTo>
                  <a:cubicBezTo>
                    <a:pt x="3718" y="9766"/>
                    <a:pt x="3825" y="9837"/>
                    <a:pt x="3932" y="9837"/>
                  </a:cubicBezTo>
                  <a:cubicBezTo>
                    <a:pt x="4038" y="9837"/>
                    <a:pt x="4144" y="9766"/>
                    <a:pt x="4134" y="9624"/>
                  </a:cubicBezTo>
                  <a:lnTo>
                    <a:pt x="4134" y="7926"/>
                  </a:lnTo>
                  <a:lnTo>
                    <a:pt x="4476" y="8262"/>
                  </a:lnTo>
                  <a:cubicBezTo>
                    <a:pt x="4559" y="8348"/>
                    <a:pt x="4669" y="8390"/>
                    <a:pt x="4777" y="8390"/>
                  </a:cubicBezTo>
                  <a:cubicBezTo>
                    <a:pt x="4912" y="8390"/>
                    <a:pt x="5045" y="8325"/>
                    <a:pt x="5125" y="8200"/>
                  </a:cubicBezTo>
                  <a:lnTo>
                    <a:pt x="5679" y="7372"/>
                  </a:lnTo>
                  <a:lnTo>
                    <a:pt x="7007" y="7853"/>
                  </a:lnTo>
                  <a:cubicBezTo>
                    <a:pt x="7272" y="7950"/>
                    <a:pt x="7450" y="8200"/>
                    <a:pt x="7450" y="8484"/>
                  </a:cubicBezTo>
                  <a:lnTo>
                    <a:pt x="7450" y="9624"/>
                  </a:lnTo>
                  <a:cubicBezTo>
                    <a:pt x="7457" y="9752"/>
                    <a:pt x="7555" y="9815"/>
                    <a:pt x="7654" y="9815"/>
                  </a:cubicBezTo>
                  <a:cubicBezTo>
                    <a:pt x="7753" y="9815"/>
                    <a:pt x="7851" y="9752"/>
                    <a:pt x="7859" y="9624"/>
                  </a:cubicBezTo>
                  <a:lnTo>
                    <a:pt x="7859" y="8484"/>
                  </a:lnTo>
                  <a:cubicBezTo>
                    <a:pt x="7859" y="8027"/>
                    <a:pt x="7570" y="7622"/>
                    <a:pt x="7142" y="7468"/>
                  </a:cubicBezTo>
                  <a:lnTo>
                    <a:pt x="5886" y="7011"/>
                  </a:lnTo>
                  <a:cubicBezTo>
                    <a:pt x="5886" y="6954"/>
                    <a:pt x="5866" y="6896"/>
                    <a:pt x="5828" y="6853"/>
                  </a:cubicBezTo>
                  <a:lnTo>
                    <a:pt x="5448" y="6453"/>
                  </a:lnTo>
                  <a:lnTo>
                    <a:pt x="5448" y="5780"/>
                  </a:lnTo>
                  <a:cubicBezTo>
                    <a:pt x="5486" y="5746"/>
                    <a:pt x="5525" y="5712"/>
                    <a:pt x="5568" y="5678"/>
                  </a:cubicBezTo>
                  <a:cubicBezTo>
                    <a:pt x="6049" y="5226"/>
                    <a:pt x="6324" y="4591"/>
                    <a:pt x="6324" y="3932"/>
                  </a:cubicBezTo>
                  <a:lnTo>
                    <a:pt x="6324" y="3393"/>
                  </a:lnTo>
                  <a:cubicBezTo>
                    <a:pt x="6468" y="3080"/>
                    <a:pt x="6545" y="2739"/>
                    <a:pt x="6545" y="2397"/>
                  </a:cubicBezTo>
                  <a:lnTo>
                    <a:pt x="6545" y="208"/>
                  </a:lnTo>
                  <a:cubicBezTo>
                    <a:pt x="6545" y="92"/>
                    <a:pt x="6449" y="1"/>
                    <a:pt x="63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74"/>
            <p:cNvSpPr/>
            <p:nvPr/>
          </p:nvSpPr>
          <p:spPr>
            <a:xfrm>
              <a:off x="7999537" y="1510549"/>
              <a:ext cx="335476" cy="292253"/>
            </a:xfrm>
            <a:custGeom>
              <a:rect b="b" l="l" r="r" t="t"/>
              <a:pathLst>
                <a:path extrusionOk="0" h="11143" w="12791">
                  <a:moveTo>
                    <a:pt x="4947" y="763"/>
                  </a:moveTo>
                  <a:lnTo>
                    <a:pt x="4947" y="763"/>
                  </a:lnTo>
                  <a:cubicBezTo>
                    <a:pt x="4615" y="1052"/>
                    <a:pt x="4327" y="1389"/>
                    <a:pt x="4086" y="1759"/>
                  </a:cubicBezTo>
                  <a:cubicBezTo>
                    <a:pt x="3908" y="2034"/>
                    <a:pt x="3754" y="2322"/>
                    <a:pt x="3619" y="2626"/>
                  </a:cubicBezTo>
                  <a:lnTo>
                    <a:pt x="2489" y="2626"/>
                  </a:lnTo>
                  <a:cubicBezTo>
                    <a:pt x="3114" y="1783"/>
                    <a:pt x="3966" y="1139"/>
                    <a:pt x="4947" y="763"/>
                  </a:cubicBezTo>
                  <a:close/>
                  <a:moveTo>
                    <a:pt x="6684" y="417"/>
                  </a:moveTo>
                  <a:lnTo>
                    <a:pt x="6684" y="2626"/>
                  </a:lnTo>
                  <a:lnTo>
                    <a:pt x="4067" y="2626"/>
                  </a:lnTo>
                  <a:cubicBezTo>
                    <a:pt x="4668" y="1360"/>
                    <a:pt x="5616" y="513"/>
                    <a:pt x="6684" y="417"/>
                  </a:cubicBezTo>
                  <a:close/>
                  <a:moveTo>
                    <a:pt x="7093" y="417"/>
                  </a:moveTo>
                  <a:cubicBezTo>
                    <a:pt x="8166" y="513"/>
                    <a:pt x="9110" y="1360"/>
                    <a:pt x="9716" y="2626"/>
                  </a:cubicBezTo>
                  <a:lnTo>
                    <a:pt x="7093" y="2626"/>
                  </a:lnTo>
                  <a:lnTo>
                    <a:pt x="7093" y="417"/>
                  </a:lnTo>
                  <a:close/>
                  <a:moveTo>
                    <a:pt x="8835" y="768"/>
                  </a:moveTo>
                  <a:lnTo>
                    <a:pt x="8835" y="768"/>
                  </a:lnTo>
                  <a:cubicBezTo>
                    <a:pt x="9817" y="1139"/>
                    <a:pt x="10669" y="1783"/>
                    <a:pt x="11294" y="2626"/>
                  </a:cubicBezTo>
                  <a:lnTo>
                    <a:pt x="10163" y="2626"/>
                  </a:lnTo>
                  <a:cubicBezTo>
                    <a:pt x="10029" y="2327"/>
                    <a:pt x="9875" y="2034"/>
                    <a:pt x="9697" y="1759"/>
                  </a:cubicBezTo>
                  <a:cubicBezTo>
                    <a:pt x="9456" y="1389"/>
                    <a:pt x="9167" y="1057"/>
                    <a:pt x="8835" y="768"/>
                  </a:cubicBezTo>
                  <a:close/>
                  <a:moveTo>
                    <a:pt x="3456" y="3035"/>
                  </a:moveTo>
                  <a:cubicBezTo>
                    <a:pt x="3148" y="3886"/>
                    <a:pt x="2984" y="4786"/>
                    <a:pt x="2970" y="5691"/>
                  </a:cubicBezTo>
                  <a:lnTo>
                    <a:pt x="1406" y="5691"/>
                  </a:lnTo>
                  <a:cubicBezTo>
                    <a:pt x="1440" y="4752"/>
                    <a:pt x="1719" y="3838"/>
                    <a:pt x="2210" y="3035"/>
                  </a:cubicBezTo>
                  <a:close/>
                  <a:moveTo>
                    <a:pt x="11573" y="3035"/>
                  </a:moveTo>
                  <a:cubicBezTo>
                    <a:pt x="12064" y="3838"/>
                    <a:pt x="12343" y="4752"/>
                    <a:pt x="12377" y="5691"/>
                  </a:cubicBezTo>
                  <a:lnTo>
                    <a:pt x="10818" y="5691"/>
                  </a:lnTo>
                  <a:cubicBezTo>
                    <a:pt x="10798" y="4786"/>
                    <a:pt x="10635" y="3886"/>
                    <a:pt x="10332" y="3035"/>
                  </a:cubicBezTo>
                  <a:close/>
                  <a:moveTo>
                    <a:pt x="2970" y="6104"/>
                  </a:moveTo>
                  <a:cubicBezTo>
                    <a:pt x="2984" y="6946"/>
                    <a:pt x="3124" y="7779"/>
                    <a:pt x="3393" y="8578"/>
                  </a:cubicBezTo>
                  <a:cubicBezTo>
                    <a:pt x="3412" y="8640"/>
                    <a:pt x="3432" y="8698"/>
                    <a:pt x="3451" y="8756"/>
                  </a:cubicBezTo>
                  <a:lnTo>
                    <a:pt x="2205" y="8756"/>
                  </a:lnTo>
                  <a:cubicBezTo>
                    <a:pt x="1714" y="7952"/>
                    <a:pt x="1440" y="7038"/>
                    <a:pt x="1411" y="6104"/>
                  </a:cubicBezTo>
                  <a:close/>
                  <a:moveTo>
                    <a:pt x="12372" y="6100"/>
                  </a:moveTo>
                  <a:cubicBezTo>
                    <a:pt x="12338" y="7009"/>
                    <a:pt x="12083" y="7894"/>
                    <a:pt x="11621" y="8679"/>
                  </a:cubicBezTo>
                  <a:cubicBezTo>
                    <a:pt x="11607" y="8703"/>
                    <a:pt x="11592" y="8727"/>
                    <a:pt x="11573" y="8756"/>
                  </a:cubicBezTo>
                  <a:lnTo>
                    <a:pt x="10327" y="8756"/>
                  </a:lnTo>
                  <a:cubicBezTo>
                    <a:pt x="10351" y="8693"/>
                    <a:pt x="10370" y="8640"/>
                    <a:pt x="10389" y="8578"/>
                  </a:cubicBezTo>
                  <a:cubicBezTo>
                    <a:pt x="10654" y="7779"/>
                    <a:pt x="10798" y="6942"/>
                    <a:pt x="10813" y="6100"/>
                  </a:cubicBezTo>
                  <a:close/>
                  <a:moveTo>
                    <a:pt x="6897" y="0"/>
                  </a:moveTo>
                  <a:cubicBezTo>
                    <a:pt x="5095" y="0"/>
                    <a:pt x="3304" y="819"/>
                    <a:pt x="2137" y="2409"/>
                  </a:cubicBezTo>
                  <a:cubicBezTo>
                    <a:pt x="1" y="5325"/>
                    <a:pt x="963" y="9458"/>
                    <a:pt x="4168" y="11128"/>
                  </a:cubicBezTo>
                  <a:cubicBezTo>
                    <a:pt x="4196" y="11138"/>
                    <a:pt x="4222" y="11143"/>
                    <a:pt x="4248" y="11143"/>
                  </a:cubicBezTo>
                  <a:cubicBezTo>
                    <a:pt x="4433" y="11143"/>
                    <a:pt x="4538" y="10890"/>
                    <a:pt x="4360" y="10767"/>
                  </a:cubicBezTo>
                  <a:cubicBezTo>
                    <a:pt x="3619" y="10382"/>
                    <a:pt x="2979" y="9833"/>
                    <a:pt x="2479" y="9169"/>
                  </a:cubicBezTo>
                  <a:lnTo>
                    <a:pt x="3619" y="9169"/>
                  </a:lnTo>
                  <a:cubicBezTo>
                    <a:pt x="3850" y="9699"/>
                    <a:pt x="4163" y="10194"/>
                    <a:pt x="4543" y="10632"/>
                  </a:cubicBezTo>
                  <a:cubicBezTo>
                    <a:pt x="4588" y="10678"/>
                    <a:pt x="4638" y="10697"/>
                    <a:pt x="4687" y="10697"/>
                  </a:cubicBezTo>
                  <a:cubicBezTo>
                    <a:pt x="4840" y="10697"/>
                    <a:pt x="4975" y="10511"/>
                    <a:pt x="4851" y="10358"/>
                  </a:cubicBezTo>
                  <a:cubicBezTo>
                    <a:pt x="4534" y="10002"/>
                    <a:pt x="4274" y="9598"/>
                    <a:pt x="4072" y="9165"/>
                  </a:cubicBezTo>
                  <a:cubicBezTo>
                    <a:pt x="4330" y="9136"/>
                    <a:pt x="4308" y="8756"/>
                    <a:pt x="4048" y="8756"/>
                  </a:cubicBezTo>
                  <a:cubicBezTo>
                    <a:pt x="4046" y="8756"/>
                    <a:pt x="4044" y="8756"/>
                    <a:pt x="4043" y="8756"/>
                  </a:cubicBezTo>
                  <a:lnTo>
                    <a:pt x="3894" y="8756"/>
                  </a:lnTo>
                  <a:cubicBezTo>
                    <a:pt x="3571" y="7909"/>
                    <a:pt x="3393" y="7009"/>
                    <a:pt x="3379" y="6104"/>
                  </a:cubicBezTo>
                  <a:lnTo>
                    <a:pt x="3605" y="6104"/>
                  </a:lnTo>
                  <a:cubicBezTo>
                    <a:pt x="3610" y="6105"/>
                    <a:pt x="3614" y="6105"/>
                    <a:pt x="3619" y="6105"/>
                  </a:cubicBezTo>
                  <a:cubicBezTo>
                    <a:pt x="3889" y="6105"/>
                    <a:pt x="3889" y="5690"/>
                    <a:pt x="3619" y="5690"/>
                  </a:cubicBezTo>
                  <a:cubicBezTo>
                    <a:pt x="3614" y="5690"/>
                    <a:pt x="3610" y="5690"/>
                    <a:pt x="3605" y="5691"/>
                  </a:cubicBezTo>
                  <a:lnTo>
                    <a:pt x="3379" y="5691"/>
                  </a:lnTo>
                  <a:cubicBezTo>
                    <a:pt x="3393" y="4781"/>
                    <a:pt x="3566" y="3881"/>
                    <a:pt x="3894" y="3035"/>
                  </a:cubicBezTo>
                  <a:lnTo>
                    <a:pt x="6684" y="3035"/>
                  </a:lnTo>
                  <a:lnTo>
                    <a:pt x="6684" y="3487"/>
                  </a:lnTo>
                  <a:cubicBezTo>
                    <a:pt x="6692" y="3617"/>
                    <a:pt x="6791" y="3682"/>
                    <a:pt x="6891" y="3682"/>
                  </a:cubicBezTo>
                  <a:cubicBezTo>
                    <a:pt x="6991" y="3682"/>
                    <a:pt x="7091" y="3617"/>
                    <a:pt x="7098" y="3487"/>
                  </a:cubicBezTo>
                  <a:lnTo>
                    <a:pt x="7098" y="3035"/>
                  </a:lnTo>
                  <a:lnTo>
                    <a:pt x="9894" y="3035"/>
                  </a:lnTo>
                  <a:cubicBezTo>
                    <a:pt x="10216" y="3881"/>
                    <a:pt x="10394" y="4781"/>
                    <a:pt x="10409" y="5691"/>
                  </a:cubicBezTo>
                  <a:lnTo>
                    <a:pt x="10178" y="5691"/>
                  </a:lnTo>
                  <a:cubicBezTo>
                    <a:pt x="10173" y="5690"/>
                    <a:pt x="10168" y="5690"/>
                    <a:pt x="10164" y="5690"/>
                  </a:cubicBezTo>
                  <a:cubicBezTo>
                    <a:pt x="9894" y="5690"/>
                    <a:pt x="9894" y="6100"/>
                    <a:pt x="10164" y="6100"/>
                  </a:cubicBezTo>
                  <a:cubicBezTo>
                    <a:pt x="10168" y="6100"/>
                    <a:pt x="10173" y="6100"/>
                    <a:pt x="10178" y="6100"/>
                  </a:cubicBezTo>
                  <a:lnTo>
                    <a:pt x="10409" y="6100"/>
                  </a:lnTo>
                  <a:cubicBezTo>
                    <a:pt x="10389" y="7009"/>
                    <a:pt x="10216" y="7909"/>
                    <a:pt x="9889" y="8756"/>
                  </a:cubicBezTo>
                  <a:lnTo>
                    <a:pt x="9740" y="8756"/>
                  </a:lnTo>
                  <a:cubicBezTo>
                    <a:pt x="9738" y="8756"/>
                    <a:pt x="9737" y="8756"/>
                    <a:pt x="9735" y="8756"/>
                  </a:cubicBezTo>
                  <a:cubicBezTo>
                    <a:pt x="9480" y="8756"/>
                    <a:pt x="9453" y="9136"/>
                    <a:pt x="9716" y="9165"/>
                  </a:cubicBezTo>
                  <a:cubicBezTo>
                    <a:pt x="9509" y="9598"/>
                    <a:pt x="9249" y="9997"/>
                    <a:pt x="8932" y="10358"/>
                  </a:cubicBezTo>
                  <a:cubicBezTo>
                    <a:pt x="8808" y="10510"/>
                    <a:pt x="8942" y="10693"/>
                    <a:pt x="9094" y="10693"/>
                  </a:cubicBezTo>
                  <a:cubicBezTo>
                    <a:pt x="9143" y="10693"/>
                    <a:pt x="9195" y="10674"/>
                    <a:pt x="9239" y="10627"/>
                  </a:cubicBezTo>
                  <a:cubicBezTo>
                    <a:pt x="9620" y="10190"/>
                    <a:pt x="9932" y="9699"/>
                    <a:pt x="10159" y="9165"/>
                  </a:cubicBezTo>
                  <a:lnTo>
                    <a:pt x="11294" y="9165"/>
                  </a:lnTo>
                  <a:cubicBezTo>
                    <a:pt x="10847" y="9766"/>
                    <a:pt x="10284" y="10271"/>
                    <a:pt x="9634" y="10647"/>
                  </a:cubicBezTo>
                  <a:cubicBezTo>
                    <a:pt x="9445" y="10766"/>
                    <a:pt x="9558" y="11028"/>
                    <a:pt x="9738" y="11028"/>
                  </a:cubicBezTo>
                  <a:cubicBezTo>
                    <a:pt x="9769" y="11028"/>
                    <a:pt x="9802" y="11020"/>
                    <a:pt x="9836" y="11003"/>
                  </a:cubicBezTo>
                  <a:cubicBezTo>
                    <a:pt x="11665" y="9949"/>
                    <a:pt x="12786" y="8000"/>
                    <a:pt x="12786" y="5893"/>
                  </a:cubicBezTo>
                  <a:cubicBezTo>
                    <a:pt x="12791" y="4329"/>
                    <a:pt x="12170" y="2828"/>
                    <a:pt x="11063" y="1726"/>
                  </a:cubicBezTo>
                  <a:cubicBezTo>
                    <a:pt x="9901" y="566"/>
                    <a:pt x="8395" y="0"/>
                    <a:pt x="6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34" name="Google Shape;20334;p74"/>
          <p:cNvGrpSpPr/>
          <p:nvPr/>
        </p:nvGrpSpPr>
        <p:grpSpPr>
          <a:xfrm>
            <a:off x="4890346" y="3382537"/>
            <a:ext cx="370306" cy="367001"/>
            <a:chOff x="4890346" y="3382537"/>
            <a:chExt cx="370306" cy="367001"/>
          </a:xfrm>
        </p:grpSpPr>
        <p:sp>
          <p:nvSpPr>
            <p:cNvPr id="20335" name="Google Shape;20335;p74"/>
            <p:cNvSpPr/>
            <p:nvPr/>
          </p:nvSpPr>
          <p:spPr>
            <a:xfrm>
              <a:off x="4961160" y="3451568"/>
              <a:ext cx="229333" cy="229202"/>
            </a:xfrm>
            <a:custGeom>
              <a:rect b="b" l="l" r="r" t="t"/>
              <a:pathLst>
                <a:path extrusionOk="0" h="8739" w="8744">
                  <a:moveTo>
                    <a:pt x="4374" y="0"/>
                  </a:moveTo>
                  <a:cubicBezTo>
                    <a:pt x="1959" y="0"/>
                    <a:pt x="0" y="1959"/>
                    <a:pt x="0" y="4370"/>
                  </a:cubicBezTo>
                  <a:cubicBezTo>
                    <a:pt x="0" y="6785"/>
                    <a:pt x="1959" y="8739"/>
                    <a:pt x="4374" y="8739"/>
                  </a:cubicBezTo>
                  <a:cubicBezTo>
                    <a:pt x="6785" y="8739"/>
                    <a:pt x="8743" y="6785"/>
                    <a:pt x="8743" y="4370"/>
                  </a:cubicBezTo>
                  <a:cubicBezTo>
                    <a:pt x="8743" y="1959"/>
                    <a:pt x="6785" y="0"/>
                    <a:pt x="4374"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6" name="Google Shape;20336;p74"/>
            <p:cNvSpPr/>
            <p:nvPr/>
          </p:nvSpPr>
          <p:spPr>
            <a:xfrm>
              <a:off x="5007084" y="3531824"/>
              <a:ext cx="137458" cy="137589"/>
            </a:xfrm>
            <a:custGeom>
              <a:rect b="b" l="l" r="r" t="t"/>
              <a:pathLst>
                <a:path extrusionOk="0" h="5246" w="5241">
                  <a:moveTo>
                    <a:pt x="2623" y="1"/>
                  </a:moveTo>
                  <a:cubicBezTo>
                    <a:pt x="1175" y="1"/>
                    <a:pt x="1" y="1175"/>
                    <a:pt x="1" y="2623"/>
                  </a:cubicBezTo>
                  <a:cubicBezTo>
                    <a:pt x="1" y="4071"/>
                    <a:pt x="1175" y="5246"/>
                    <a:pt x="2623" y="5246"/>
                  </a:cubicBezTo>
                  <a:cubicBezTo>
                    <a:pt x="4067" y="5246"/>
                    <a:pt x="5241" y="4071"/>
                    <a:pt x="5241" y="2623"/>
                  </a:cubicBezTo>
                  <a:cubicBezTo>
                    <a:pt x="5241" y="1175"/>
                    <a:pt x="4067" y="1"/>
                    <a:pt x="262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7" name="Google Shape;20337;p74"/>
            <p:cNvSpPr/>
            <p:nvPr/>
          </p:nvSpPr>
          <p:spPr>
            <a:xfrm>
              <a:off x="5041416" y="3611975"/>
              <a:ext cx="68690" cy="108923"/>
            </a:xfrm>
            <a:custGeom>
              <a:rect b="b" l="l" r="r" t="t"/>
              <a:pathLst>
                <a:path extrusionOk="0" h="4153" w="2619">
                  <a:moveTo>
                    <a:pt x="872" y="0"/>
                  </a:moveTo>
                  <a:lnTo>
                    <a:pt x="872" y="424"/>
                  </a:lnTo>
                  <a:cubicBezTo>
                    <a:pt x="872" y="505"/>
                    <a:pt x="828" y="578"/>
                    <a:pt x="756" y="616"/>
                  </a:cubicBezTo>
                  <a:lnTo>
                    <a:pt x="232" y="890"/>
                  </a:lnTo>
                  <a:cubicBezTo>
                    <a:pt x="87" y="963"/>
                    <a:pt x="1" y="1112"/>
                    <a:pt x="1" y="1275"/>
                  </a:cubicBezTo>
                  <a:lnTo>
                    <a:pt x="1" y="2772"/>
                  </a:lnTo>
                  <a:cubicBezTo>
                    <a:pt x="1" y="3243"/>
                    <a:pt x="140" y="3710"/>
                    <a:pt x="405" y="4105"/>
                  </a:cubicBezTo>
                  <a:lnTo>
                    <a:pt x="434" y="4153"/>
                  </a:lnTo>
                  <a:lnTo>
                    <a:pt x="2185" y="4153"/>
                  </a:lnTo>
                  <a:lnTo>
                    <a:pt x="2219" y="4105"/>
                  </a:lnTo>
                  <a:cubicBezTo>
                    <a:pt x="2479" y="3710"/>
                    <a:pt x="2618" y="3243"/>
                    <a:pt x="2618" y="2772"/>
                  </a:cubicBezTo>
                  <a:lnTo>
                    <a:pt x="2618" y="1275"/>
                  </a:lnTo>
                  <a:cubicBezTo>
                    <a:pt x="2618" y="1116"/>
                    <a:pt x="2532" y="967"/>
                    <a:pt x="2387" y="890"/>
                  </a:cubicBezTo>
                  <a:lnTo>
                    <a:pt x="1863" y="616"/>
                  </a:lnTo>
                  <a:cubicBezTo>
                    <a:pt x="1791" y="578"/>
                    <a:pt x="1747" y="505"/>
                    <a:pt x="1747" y="424"/>
                  </a:cubicBezTo>
                  <a:lnTo>
                    <a:pt x="174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8" name="Google Shape;20338;p74"/>
            <p:cNvSpPr/>
            <p:nvPr/>
          </p:nvSpPr>
          <p:spPr>
            <a:xfrm>
              <a:off x="5041416" y="3631515"/>
              <a:ext cx="68821" cy="89383"/>
            </a:xfrm>
            <a:custGeom>
              <a:rect b="b" l="l" r="r" t="t"/>
              <a:pathLst>
                <a:path extrusionOk="0" h="3408" w="2624">
                  <a:moveTo>
                    <a:pt x="511" y="1"/>
                  </a:moveTo>
                  <a:lnTo>
                    <a:pt x="237" y="145"/>
                  </a:lnTo>
                  <a:cubicBezTo>
                    <a:pt x="92" y="218"/>
                    <a:pt x="1" y="367"/>
                    <a:pt x="1" y="530"/>
                  </a:cubicBezTo>
                  <a:lnTo>
                    <a:pt x="1" y="2027"/>
                  </a:lnTo>
                  <a:cubicBezTo>
                    <a:pt x="1" y="2498"/>
                    <a:pt x="140" y="2965"/>
                    <a:pt x="405" y="3360"/>
                  </a:cubicBezTo>
                  <a:lnTo>
                    <a:pt x="439" y="3408"/>
                  </a:lnTo>
                  <a:lnTo>
                    <a:pt x="2185" y="3408"/>
                  </a:lnTo>
                  <a:lnTo>
                    <a:pt x="2219" y="3360"/>
                  </a:lnTo>
                  <a:cubicBezTo>
                    <a:pt x="2479" y="2965"/>
                    <a:pt x="2618" y="2498"/>
                    <a:pt x="2623" y="2027"/>
                  </a:cubicBezTo>
                  <a:lnTo>
                    <a:pt x="2623" y="530"/>
                  </a:lnTo>
                  <a:cubicBezTo>
                    <a:pt x="2623" y="367"/>
                    <a:pt x="2532" y="218"/>
                    <a:pt x="2387" y="145"/>
                  </a:cubicBezTo>
                  <a:lnTo>
                    <a:pt x="2108" y="1"/>
                  </a:lnTo>
                  <a:cubicBezTo>
                    <a:pt x="1894" y="234"/>
                    <a:pt x="1602" y="351"/>
                    <a:pt x="1310" y="351"/>
                  </a:cubicBezTo>
                  <a:cubicBezTo>
                    <a:pt x="1017" y="351"/>
                    <a:pt x="725" y="234"/>
                    <a:pt x="51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9" name="Google Shape;20339;p74"/>
            <p:cNvSpPr/>
            <p:nvPr/>
          </p:nvSpPr>
          <p:spPr>
            <a:xfrm>
              <a:off x="5052904" y="3566156"/>
              <a:ext cx="45846" cy="51642"/>
            </a:xfrm>
            <a:custGeom>
              <a:rect b="b" l="l" r="r" t="t"/>
              <a:pathLst>
                <a:path extrusionOk="0" h="1969" w="1748">
                  <a:moveTo>
                    <a:pt x="655" y="1"/>
                  </a:moveTo>
                  <a:cubicBezTo>
                    <a:pt x="294" y="1"/>
                    <a:pt x="1" y="294"/>
                    <a:pt x="1" y="660"/>
                  </a:cubicBezTo>
                  <a:lnTo>
                    <a:pt x="1" y="1093"/>
                  </a:lnTo>
                  <a:cubicBezTo>
                    <a:pt x="1" y="1579"/>
                    <a:pt x="390" y="1969"/>
                    <a:pt x="876" y="1969"/>
                  </a:cubicBezTo>
                  <a:cubicBezTo>
                    <a:pt x="1358" y="1969"/>
                    <a:pt x="1747" y="1579"/>
                    <a:pt x="1747" y="1093"/>
                  </a:cubicBezTo>
                  <a:lnTo>
                    <a:pt x="1747" y="660"/>
                  </a:lnTo>
                  <a:cubicBezTo>
                    <a:pt x="1747" y="294"/>
                    <a:pt x="1454"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0" name="Google Shape;20340;p74"/>
            <p:cNvSpPr/>
            <p:nvPr/>
          </p:nvSpPr>
          <p:spPr>
            <a:xfrm>
              <a:off x="5052799" y="3566156"/>
              <a:ext cx="31683" cy="51668"/>
            </a:xfrm>
            <a:custGeom>
              <a:rect b="b" l="l" r="r" t="t"/>
              <a:pathLst>
                <a:path extrusionOk="0" h="1970" w="1208">
                  <a:moveTo>
                    <a:pt x="659" y="1"/>
                  </a:moveTo>
                  <a:cubicBezTo>
                    <a:pt x="298" y="1"/>
                    <a:pt x="5" y="294"/>
                    <a:pt x="5" y="660"/>
                  </a:cubicBezTo>
                  <a:lnTo>
                    <a:pt x="5" y="1093"/>
                  </a:lnTo>
                  <a:cubicBezTo>
                    <a:pt x="1" y="1596"/>
                    <a:pt x="415" y="1970"/>
                    <a:pt x="879" y="1970"/>
                  </a:cubicBezTo>
                  <a:cubicBezTo>
                    <a:pt x="987" y="1970"/>
                    <a:pt x="1098" y="1950"/>
                    <a:pt x="1208" y="1906"/>
                  </a:cubicBezTo>
                  <a:cubicBezTo>
                    <a:pt x="876" y="1771"/>
                    <a:pt x="659" y="1449"/>
                    <a:pt x="659" y="1093"/>
                  </a:cubicBezTo>
                  <a:lnTo>
                    <a:pt x="659" y="655"/>
                  </a:lnTo>
                  <a:cubicBezTo>
                    <a:pt x="659" y="337"/>
                    <a:pt x="890" y="63"/>
                    <a:pt x="1208" y="15"/>
                  </a:cubicBezTo>
                  <a:cubicBezTo>
                    <a:pt x="1169" y="5"/>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1" name="Google Shape;20341;p74"/>
            <p:cNvSpPr/>
            <p:nvPr/>
          </p:nvSpPr>
          <p:spPr>
            <a:xfrm>
              <a:off x="5052904" y="3720872"/>
              <a:ext cx="45846" cy="23002"/>
            </a:xfrm>
            <a:custGeom>
              <a:rect b="b" l="l" r="r" t="t"/>
              <a:pathLst>
                <a:path extrusionOk="0" h="877" w="1748">
                  <a:moveTo>
                    <a:pt x="1" y="1"/>
                  </a:moveTo>
                  <a:lnTo>
                    <a:pt x="1" y="660"/>
                  </a:lnTo>
                  <a:cubicBezTo>
                    <a:pt x="1" y="780"/>
                    <a:pt x="97" y="876"/>
                    <a:pt x="217" y="876"/>
                  </a:cubicBezTo>
                  <a:lnTo>
                    <a:pt x="1531" y="876"/>
                  </a:lnTo>
                  <a:cubicBezTo>
                    <a:pt x="1651" y="876"/>
                    <a:pt x="1747" y="780"/>
                    <a:pt x="1747" y="660"/>
                  </a:cubicBezTo>
                  <a:lnTo>
                    <a:pt x="1747"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2" name="Google Shape;20342;p74"/>
            <p:cNvSpPr/>
            <p:nvPr/>
          </p:nvSpPr>
          <p:spPr>
            <a:xfrm>
              <a:off x="5052904" y="3566156"/>
              <a:ext cx="45846" cy="23002"/>
            </a:xfrm>
            <a:custGeom>
              <a:rect b="b" l="l" r="r" t="t"/>
              <a:pathLst>
                <a:path extrusionOk="0" h="877" w="1748">
                  <a:moveTo>
                    <a:pt x="655" y="1"/>
                  </a:moveTo>
                  <a:cubicBezTo>
                    <a:pt x="294" y="1"/>
                    <a:pt x="1" y="294"/>
                    <a:pt x="1" y="660"/>
                  </a:cubicBezTo>
                  <a:cubicBezTo>
                    <a:pt x="1" y="660"/>
                    <a:pt x="655" y="876"/>
                    <a:pt x="1747" y="876"/>
                  </a:cubicBezTo>
                  <a:lnTo>
                    <a:pt x="1747" y="660"/>
                  </a:lnTo>
                  <a:cubicBezTo>
                    <a:pt x="1747" y="294"/>
                    <a:pt x="1454"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3" name="Google Shape;20343;p74"/>
            <p:cNvSpPr/>
            <p:nvPr/>
          </p:nvSpPr>
          <p:spPr>
            <a:xfrm>
              <a:off x="5052904" y="3566156"/>
              <a:ext cx="31578" cy="20982"/>
            </a:xfrm>
            <a:custGeom>
              <a:rect b="b" l="l" r="r" t="t"/>
              <a:pathLst>
                <a:path extrusionOk="0" h="800" w="1204">
                  <a:moveTo>
                    <a:pt x="655" y="1"/>
                  </a:moveTo>
                  <a:cubicBezTo>
                    <a:pt x="294" y="1"/>
                    <a:pt x="1" y="294"/>
                    <a:pt x="1" y="660"/>
                  </a:cubicBezTo>
                  <a:cubicBezTo>
                    <a:pt x="212" y="722"/>
                    <a:pt x="434" y="770"/>
                    <a:pt x="655" y="799"/>
                  </a:cubicBezTo>
                  <a:lnTo>
                    <a:pt x="655" y="660"/>
                  </a:lnTo>
                  <a:cubicBezTo>
                    <a:pt x="655" y="337"/>
                    <a:pt x="886" y="68"/>
                    <a:pt x="1204" y="15"/>
                  </a:cubicBezTo>
                  <a:cubicBezTo>
                    <a:pt x="1165" y="5"/>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74"/>
            <p:cNvSpPr/>
            <p:nvPr/>
          </p:nvSpPr>
          <p:spPr>
            <a:xfrm>
              <a:off x="5041416" y="3639724"/>
              <a:ext cx="17205" cy="81174"/>
            </a:xfrm>
            <a:custGeom>
              <a:rect b="b" l="l" r="r" t="t"/>
              <a:pathLst>
                <a:path extrusionOk="0" h="3095" w="656">
                  <a:moveTo>
                    <a:pt x="58" y="1"/>
                  </a:moveTo>
                  <a:cubicBezTo>
                    <a:pt x="20" y="68"/>
                    <a:pt x="1" y="140"/>
                    <a:pt x="1" y="217"/>
                  </a:cubicBezTo>
                  <a:lnTo>
                    <a:pt x="1" y="1714"/>
                  </a:lnTo>
                  <a:cubicBezTo>
                    <a:pt x="1" y="2185"/>
                    <a:pt x="140" y="2652"/>
                    <a:pt x="405" y="3047"/>
                  </a:cubicBezTo>
                  <a:lnTo>
                    <a:pt x="439" y="3095"/>
                  </a:lnTo>
                  <a:lnTo>
                    <a:pt x="655" y="3095"/>
                  </a:lnTo>
                  <a:lnTo>
                    <a:pt x="655" y="684"/>
                  </a:lnTo>
                  <a:cubicBezTo>
                    <a:pt x="655" y="554"/>
                    <a:pt x="597" y="424"/>
                    <a:pt x="492" y="342"/>
                  </a:cubicBezTo>
                  <a:lnTo>
                    <a:pt x="58"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74"/>
            <p:cNvSpPr/>
            <p:nvPr/>
          </p:nvSpPr>
          <p:spPr>
            <a:xfrm>
              <a:off x="5093032" y="3639724"/>
              <a:ext cx="17205" cy="81174"/>
            </a:xfrm>
            <a:custGeom>
              <a:rect b="b" l="l" r="r" t="t"/>
              <a:pathLst>
                <a:path extrusionOk="0" h="3095" w="656">
                  <a:moveTo>
                    <a:pt x="593" y="1"/>
                  </a:moveTo>
                  <a:lnTo>
                    <a:pt x="164" y="342"/>
                  </a:lnTo>
                  <a:cubicBezTo>
                    <a:pt x="58" y="424"/>
                    <a:pt x="1" y="554"/>
                    <a:pt x="1" y="684"/>
                  </a:cubicBezTo>
                  <a:lnTo>
                    <a:pt x="1" y="3095"/>
                  </a:lnTo>
                  <a:lnTo>
                    <a:pt x="217" y="3095"/>
                  </a:lnTo>
                  <a:lnTo>
                    <a:pt x="251" y="3047"/>
                  </a:lnTo>
                  <a:cubicBezTo>
                    <a:pt x="516" y="2652"/>
                    <a:pt x="655" y="2185"/>
                    <a:pt x="655" y="1714"/>
                  </a:cubicBezTo>
                  <a:lnTo>
                    <a:pt x="655" y="217"/>
                  </a:lnTo>
                  <a:cubicBezTo>
                    <a:pt x="655" y="140"/>
                    <a:pt x="631" y="68"/>
                    <a:pt x="59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74"/>
            <p:cNvSpPr/>
            <p:nvPr/>
          </p:nvSpPr>
          <p:spPr>
            <a:xfrm>
              <a:off x="4942092" y="3446034"/>
              <a:ext cx="259495" cy="303505"/>
            </a:xfrm>
            <a:custGeom>
              <a:rect b="b" l="l" r="r" t="t"/>
              <a:pathLst>
                <a:path extrusionOk="0" h="11572" w="9894">
                  <a:moveTo>
                    <a:pt x="5313" y="4787"/>
                  </a:moveTo>
                  <a:cubicBezTo>
                    <a:pt x="5563" y="4787"/>
                    <a:pt x="5765" y="4990"/>
                    <a:pt x="5765" y="5240"/>
                  </a:cubicBezTo>
                  <a:lnTo>
                    <a:pt x="5765" y="5678"/>
                  </a:lnTo>
                  <a:cubicBezTo>
                    <a:pt x="5765" y="6043"/>
                    <a:pt x="5467" y="6346"/>
                    <a:pt x="5101" y="6346"/>
                  </a:cubicBezTo>
                  <a:lnTo>
                    <a:pt x="5097" y="6346"/>
                  </a:lnTo>
                  <a:cubicBezTo>
                    <a:pt x="4726" y="6346"/>
                    <a:pt x="4428" y="6048"/>
                    <a:pt x="4428" y="5678"/>
                  </a:cubicBezTo>
                  <a:lnTo>
                    <a:pt x="4428" y="5240"/>
                  </a:lnTo>
                  <a:cubicBezTo>
                    <a:pt x="4428" y="4990"/>
                    <a:pt x="4630" y="4787"/>
                    <a:pt x="4875" y="4787"/>
                  </a:cubicBezTo>
                  <a:close/>
                  <a:moveTo>
                    <a:pt x="5327" y="6755"/>
                  </a:moveTo>
                  <a:lnTo>
                    <a:pt x="5327" y="6852"/>
                  </a:lnTo>
                  <a:cubicBezTo>
                    <a:pt x="5327" y="6929"/>
                    <a:pt x="5347" y="7001"/>
                    <a:pt x="5385" y="7068"/>
                  </a:cubicBezTo>
                  <a:lnTo>
                    <a:pt x="5106" y="7347"/>
                  </a:lnTo>
                  <a:cubicBezTo>
                    <a:pt x="5104" y="7350"/>
                    <a:pt x="5100" y="7351"/>
                    <a:pt x="5097" y="7351"/>
                  </a:cubicBezTo>
                  <a:cubicBezTo>
                    <a:pt x="5093" y="7351"/>
                    <a:pt x="5089" y="7350"/>
                    <a:pt x="5087" y="7347"/>
                  </a:cubicBezTo>
                  <a:lnTo>
                    <a:pt x="4808" y="7068"/>
                  </a:lnTo>
                  <a:cubicBezTo>
                    <a:pt x="4842" y="7001"/>
                    <a:pt x="4861" y="6929"/>
                    <a:pt x="4861" y="6852"/>
                  </a:cubicBezTo>
                  <a:lnTo>
                    <a:pt x="4861" y="6755"/>
                  </a:lnTo>
                  <a:close/>
                  <a:moveTo>
                    <a:pt x="5100" y="408"/>
                  </a:moveTo>
                  <a:cubicBezTo>
                    <a:pt x="6644" y="408"/>
                    <a:pt x="8064" y="1261"/>
                    <a:pt x="8787" y="2627"/>
                  </a:cubicBezTo>
                  <a:cubicBezTo>
                    <a:pt x="9519" y="4008"/>
                    <a:pt x="9417" y="5682"/>
                    <a:pt x="8527" y="6962"/>
                  </a:cubicBezTo>
                  <a:lnTo>
                    <a:pt x="8522" y="6962"/>
                  </a:lnTo>
                  <a:cubicBezTo>
                    <a:pt x="8051" y="7646"/>
                    <a:pt x="7382" y="8170"/>
                    <a:pt x="6612" y="8473"/>
                  </a:cubicBezTo>
                  <a:cubicBezTo>
                    <a:pt x="6367" y="8569"/>
                    <a:pt x="6208" y="8805"/>
                    <a:pt x="6208" y="9070"/>
                  </a:cubicBezTo>
                  <a:lnTo>
                    <a:pt x="6208" y="9638"/>
                  </a:lnTo>
                  <a:cubicBezTo>
                    <a:pt x="6208" y="9724"/>
                    <a:pt x="6179" y="9811"/>
                    <a:pt x="6131" y="9888"/>
                  </a:cubicBezTo>
                  <a:lnTo>
                    <a:pt x="5915" y="10215"/>
                  </a:lnTo>
                  <a:cubicBezTo>
                    <a:pt x="5895" y="10239"/>
                    <a:pt x="5881" y="10263"/>
                    <a:pt x="5866" y="10287"/>
                  </a:cubicBezTo>
                  <a:lnTo>
                    <a:pt x="4327" y="10287"/>
                  </a:lnTo>
                  <a:cubicBezTo>
                    <a:pt x="4312" y="10263"/>
                    <a:pt x="4298" y="10239"/>
                    <a:pt x="4279" y="10215"/>
                  </a:cubicBezTo>
                  <a:lnTo>
                    <a:pt x="4062" y="9888"/>
                  </a:lnTo>
                  <a:cubicBezTo>
                    <a:pt x="4014" y="9811"/>
                    <a:pt x="3990" y="9724"/>
                    <a:pt x="3990" y="9638"/>
                  </a:cubicBezTo>
                  <a:lnTo>
                    <a:pt x="3990" y="7699"/>
                  </a:lnTo>
                  <a:cubicBezTo>
                    <a:pt x="3990" y="7607"/>
                    <a:pt x="4038" y="7530"/>
                    <a:pt x="4115" y="7492"/>
                  </a:cubicBezTo>
                  <a:lnTo>
                    <a:pt x="4471" y="7309"/>
                  </a:lnTo>
                  <a:lnTo>
                    <a:pt x="4798" y="7636"/>
                  </a:lnTo>
                  <a:cubicBezTo>
                    <a:pt x="4880" y="7720"/>
                    <a:pt x="4988" y="7762"/>
                    <a:pt x="5097" y="7762"/>
                  </a:cubicBezTo>
                  <a:cubicBezTo>
                    <a:pt x="5206" y="7762"/>
                    <a:pt x="5315" y="7720"/>
                    <a:pt x="5400" y="7636"/>
                  </a:cubicBezTo>
                  <a:lnTo>
                    <a:pt x="5722" y="7309"/>
                  </a:lnTo>
                  <a:lnTo>
                    <a:pt x="6078" y="7492"/>
                  </a:lnTo>
                  <a:cubicBezTo>
                    <a:pt x="6160" y="7530"/>
                    <a:pt x="6208" y="7607"/>
                    <a:pt x="6208" y="7699"/>
                  </a:cubicBezTo>
                  <a:lnTo>
                    <a:pt x="6208" y="7867"/>
                  </a:lnTo>
                  <a:cubicBezTo>
                    <a:pt x="6215" y="7994"/>
                    <a:pt x="6314" y="8058"/>
                    <a:pt x="6413" y="8058"/>
                  </a:cubicBezTo>
                  <a:cubicBezTo>
                    <a:pt x="6511" y="8058"/>
                    <a:pt x="6610" y="7994"/>
                    <a:pt x="6617" y="7867"/>
                  </a:cubicBezTo>
                  <a:lnTo>
                    <a:pt x="6617" y="7699"/>
                  </a:lnTo>
                  <a:cubicBezTo>
                    <a:pt x="6617" y="7453"/>
                    <a:pt x="6482" y="7232"/>
                    <a:pt x="6261" y="7121"/>
                  </a:cubicBezTo>
                  <a:lnTo>
                    <a:pt x="5751" y="6866"/>
                  </a:lnTo>
                  <a:cubicBezTo>
                    <a:pt x="5746" y="6866"/>
                    <a:pt x="5741" y="6861"/>
                    <a:pt x="5741" y="6856"/>
                  </a:cubicBezTo>
                  <a:lnTo>
                    <a:pt x="5741" y="6544"/>
                  </a:lnTo>
                  <a:cubicBezTo>
                    <a:pt x="6016" y="6342"/>
                    <a:pt x="6179" y="6019"/>
                    <a:pt x="6179" y="5678"/>
                  </a:cubicBezTo>
                  <a:lnTo>
                    <a:pt x="6179" y="5240"/>
                  </a:lnTo>
                  <a:cubicBezTo>
                    <a:pt x="6179" y="4763"/>
                    <a:pt x="5794" y="4378"/>
                    <a:pt x="5318" y="4378"/>
                  </a:cubicBezTo>
                  <a:lnTo>
                    <a:pt x="4880" y="4378"/>
                  </a:lnTo>
                  <a:cubicBezTo>
                    <a:pt x="4404" y="4378"/>
                    <a:pt x="4019" y="4763"/>
                    <a:pt x="4019" y="5240"/>
                  </a:cubicBezTo>
                  <a:lnTo>
                    <a:pt x="4019" y="5678"/>
                  </a:lnTo>
                  <a:cubicBezTo>
                    <a:pt x="4019" y="6019"/>
                    <a:pt x="4182" y="6342"/>
                    <a:pt x="4457" y="6544"/>
                  </a:cubicBezTo>
                  <a:lnTo>
                    <a:pt x="4457" y="6856"/>
                  </a:lnTo>
                  <a:cubicBezTo>
                    <a:pt x="4457" y="6861"/>
                    <a:pt x="4452" y="6866"/>
                    <a:pt x="4447" y="6866"/>
                  </a:cubicBezTo>
                  <a:lnTo>
                    <a:pt x="3937" y="7121"/>
                  </a:lnTo>
                  <a:cubicBezTo>
                    <a:pt x="3716" y="7232"/>
                    <a:pt x="3581" y="7453"/>
                    <a:pt x="3581" y="7699"/>
                  </a:cubicBezTo>
                  <a:lnTo>
                    <a:pt x="3581" y="8468"/>
                  </a:lnTo>
                  <a:cubicBezTo>
                    <a:pt x="2840" y="8180"/>
                    <a:pt x="2195" y="7684"/>
                    <a:pt x="1723" y="7039"/>
                  </a:cubicBezTo>
                  <a:cubicBezTo>
                    <a:pt x="804" y="5779"/>
                    <a:pt x="665" y="4109"/>
                    <a:pt x="1367" y="2714"/>
                  </a:cubicBezTo>
                  <a:cubicBezTo>
                    <a:pt x="2065" y="1313"/>
                    <a:pt x="3489" y="428"/>
                    <a:pt x="5048" y="409"/>
                  </a:cubicBezTo>
                  <a:cubicBezTo>
                    <a:pt x="5066" y="409"/>
                    <a:pt x="5083" y="408"/>
                    <a:pt x="5100" y="408"/>
                  </a:cubicBezTo>
                  <a:close/>
                  <a:moveTo>
                    <a:pt x="5770" y="10696"/>
                  </a:moveTo>
                  <a:lnTo>
                    <a:pt x="5770" y="11149"/>
                  </a:lnTo>
                  <a:cubicBezTo>
                    <a:pt x="5770" y="11156"/>
                    <a:pt x="5764" y="11164"/>
                    <a:pt x="5759" y="11164"/>
                  </a:cubicBezTo>
                  <a:cubicBezTo>
                    <a:pt x="5758" y="11164"/>
                    <a:pt x="5757" y="11164"/>
                    <a:pt x="5756" y="11163"/>
                  </a:cubicBezTo>
                  <a:lnTo>
                    <a:pt x="4442" y="11163"/>
                  </a:lnTo>
                  <a:cubicBezTo>
                    <a:pt x="4433" y="11163"/>
                    <a:pt x="4428" y="11158"/>
                    <a:pt x="4428" y="11149"/>
                  </a:cubicBezTo>
                  <a:lnTo>
                    <a:pt x="4428" y="10696"/>
                  </a:lnTo>
                  <a:close/>
                  <a:moveTo>
                    <a:pt x="5100" y="1"/>
                  </a:moveTo>
                  <a:cubicBezTo>
                    <a:pt x="4021" y="1"/>
                    <a:pt x="2941" y="379"/>
                    <a:pt x="2075" y="1140"/>
                  </a:cubicBezTo>
                  <a:cubicBezTo>
                    <a:pt x="294" y="2704"/>
                    <a:pt x="1" y="5370"/>
                    <a:pt x="1396" y="7285"/>
                  </a:cubicBezTo>
                  <a:cubicBezTo>
                    <a:pt x="1945" y="8031"/>
                    <a:pt x="2705" y="8598"/>
                    <a:pt x="3581" y="8906"/>
                  </a:cubicBezTo>
                  <a:lnTo>
                    <a:pt x="3581" y="9638"/>
                  </a:lnTo>
                  <a:cubicBezTo>
                    <a:pt x="3581" y="9806"/>
                    <a:pt x="3634" y="9974"/>
                    <a:pt x="3725" y="10114"/>
                  </a:cubicBezTo>
                  <a:lnTo>
                    <a:pt x="3942" y="10441"/>
                  </a:lnTo>
                  <a:cubicBezTo>
                    <a:pt x="3995" y="10513"/>
                    <a:pt x="4019" y="10605"/>
                    <a:pt x="4019" y="10691"/>
                  </a:cubicBezTo>
                  <a:lnTo>
                    <a:pt x="4019" y="11149"/>
                  </a:lnTo>
                  <a:cubicBezTo>
                    <a:pt x="4019" y="11379"/>
                    <a:pt x="4206" y="11567"/>
                    <a:pt x="4442" y="11572"/>
                  </a:cubicBezTo>
                  <a:lnTo>
                    <a:pt x="5756" y="11572"/>
                  </a:lnTo>
                  <a:cubicBezTo>
                    <a:pt x="5987" y="11567"/>
                    <a:pt x="6174" y="11379"/>
                    <a:pt x="6174" y="11149"/>
                  </a:cubicBezTo>
                  <a:lnTo>
                    <a:pt x="6174" y="10691"/>
                  </a:lnTo>
                  <a:cubicBezTo>
                    <a:pt x="6174" y="10605"/>
                    <a:pt x="6198" y="10513"/>
                    <a:pt x="6251" y="10441"/>
                  </a:cubicBezTo>
                  <a:lnTo>
                    <a:pt x="6468" y="10114"/>
                  </a:lnTo>
                  <a:cubicBezTo>
                    <a:pt x="6564" y="9974"/>
                    <a:pt x="6612" y="9806"/>
                    <a:pt x="6612" y="9638"/>
                  </a:cubicBezTo>
                  <a:lnTo>
                    <a:pt x="6612" y="9070"/>
                  </a:lnTo>
                  <a:cubicBezTo>
                    <a:pt x="6612" y="8974"/>
                    <a:pt x="6670" y="8892"/>
                    <a:pt x="6757" y="8853"/>
                  </a:cubicBezTo>
                  <a:cubicBezTo>
                    <a:pt x="8219" y="8286"/>
                    <a:pt x="9288" y="7006"/>
                    <a:pt x="9591" y="5466"/>
                  </a:cubicBezTo>
                  <a:cubicBezTo>
                    <a:pt x="9894" y="3926"/>
                    <a:pt x="9389" y="2338"/>
                    <a:pt x="8248" y="1256"/>
                  </a:cubicBezTo>
                  <a:lnTo>
                    <a:pt x="8253" y="1256"/>
                  </a:lnTo>
                  <a:cubicBezTo>
                    <a:pt x="7371" y="421"/>
                    <a:pt x="6236" y="1"/>
                    <a:pt x="5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74"/>
            <p:cNvSpPr/>
            <p:nvPr/>
          </p:nvSpPr>
          <p:spPr>
            <a:xfrm>
              <a:off x="4890346" y="3560832"/>
              <a:ext cx="53032" cy="10780"/>
            </a:xfrm>
            <a:custGeom>
              <a:rect b="b" l="l" r="r" t="t"/>
              <a:pathLst>
                <a:path extrusionOk="0" h="411" w="2022">
                  <a:moveTo>
                    <a:pt x="267" y="1"/>
                  </a:moveTo>
                  <a:cubicBezTo>
                    <a:pt x="1" y="1"/>
                    <a:pt x="2" y="411"/>
                    <a:pt x="271" y="411"/>
                  </a:cubicBezTo>
                  <a:cubicBezTo>
                    <a:pt x="276" y="411"/>
                    <a:pt x="280" y="411"/>
                    <a:pt x="285" y="410"/>
                  </a:cubicBezTo>
                  <a:lnTo>
                    <a:pt x="1820" y="410"/>
                  </a:lnTo>
                  <a:cubicBezTo>
                    <a:pt x="1931" y="410"/>
                    <a:pt x="2022" y="319"/>
                    <a:pt x="2022" y="204"/>
                  </a:cubicBezTo>
                  <a:cubicBezTo>
                    <a:pt x="2022" y="93"/>
                    <a:pt x="1931" y="1"/>
                    <a:pt x="1820" y="1"/>
                  </a:cubicBezTo>
                  <a:lnTo>
                    <a:pt x="285" y="1"/>
                  </a:lnTo>
                  <a:cubicBezTo>
                    <a:pt x="279" y="1"/>
                    <a:pt x="273"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74"/>
            <p:cNvSpPr/>
            <p:nvPr/>
          </p:nvSpPr>
          <p:spPr>
            <a:xfrm>
              <a:off x="5206859" y="3560858"/>
              <a:ext cx="53793" cy="10753"/>
            </a:xfrm>
            <a:custGeom>
              <a:rect b="b" l="l" r="r" t="t"/>
              <a:pathLst>
                <a:path extrusionOk="0" h="410" w="2051">
                  <a:moveTo>
                    <a:pt x="261" y="0"/>
                  </a:moveTo>
                  <a:cubicBezTo>
                    <a:pt x="1" y="15"/>
                    <a:pt x="1" y="395"/>
                    <a:pt x="261" y="409"/>
                  </a:cubicBezTo>
                  <a:lnTo>
                    <a:pt x="1796" y="409"/>
                  </a:lnTo>
                  <a:cubicBezTo>
                    <a:pt x="2051" y="395"/>
                    <a:pt x="2051" y="15"/>
                    <a:pt x="1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74"/>
            <p:cNvSpPr/>
            <p:nvPr/>
          </p:nvSpPr>
          <p:spPr>
            <a:xfrm>
              <a:off x="5070266" y="3382537"/>
              <a:ext cx="11120" cy="51275"/>
            </a:xfrm>
            <a:custGeom>
              <a:rect b="b" l="l" r="r" t="t"/>
              <a:pathLst>
                <a:path extrusionOk="0" h="1955" w="424">
                  <a:moveTo>
                    <a:pt x="212" y="0"/>
                  </a:moveTo>
                  <a:cubicBezTo>
                    <a:pt x="106" y="0"/>
                    <a:pt x="0" y="73"/>
                    <a:pt x="7" y="217"/>
                  </a:cubicBezTo>
                  <a:lnTo>
                    <a:pt x="7" y="1747"/>
                  </a:lnTo>
                  <a:cubicBezTo>
                    <a:pt x="7" y="1863"/>
                    <a:pt x="99" y="1954"/>
                    <a:pt x="214" y="1954"/>
                  </a:cubicBezTo>
                  <a:cubicBezTo>
                    <a:pt x="325" y="1954"/>
                    <a:pt x="416" y="1863"/>
                    <a:pt x="416" y="1747"/>
                  </a:cubicBezTo>
                  <a:lnTo>
                    <a:pt x="416" y="217"/>
                  </a:lnTo>
                  <a:cubicBezTo>
                    <a:pt x="424" y="73"/>
                    <a:pt x="318"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74"/>
            <p:cNvSpPr/>
            <p:nvPr/>
          </p:nvSpPr>
          <p:spPr>
            <a:xfrm>
              <a:off x="4988043" y="3680140"/>
              <a:ext cx="25021" cy="30948"/>
            </a:xfrm>
            <a:custGeom>
              <a:rect b="b" l="l" r="r" t="t"/>
              <a:pathLst>
                <a:path extrusionOk="0" h="1180" w="954">
                  <a:moveTo>
                    <a:pt x="719" y="0"/>
                  </a:moveTo>
                  <a:cubicBezTo>
                    <a:pt x="647" y="0"/>
                    <a:pt x="580" y="38"/>
                    <a:pt x="544" y="105"/>
                  </a:cubicBezTo>
                  <a:lnTo>
                    <a:pt x="106" y="861"/>
                  </a:lnTo>
                  <a:cubicBezTo>
                    <a:pt x="1" y="1026"/>
                    <a:pt x="144" y="1179"/>
                    <a:pt x="286" y="1179"/>
                  </a:cubicBezTo>
                  <a:cubicBezTo>
                    <a:pt x="351" y="1179"/>
                    <a:pt x="417" y="1147"/>
                    <a:pt x="457" y="1068"/>
                  </a:cubicBezTo>
                  <a:lnTo>
                    <a:pt x="895" y="307"/>
                  </a:lnTo>
                  <a:cubicBezTo>
                    <a:pt x="953" y="211"/>
                    <a:pt x="919" y="86"/>
                    <a:pt x="823" y="28"/>
                  </a:cubicBezTo>
                  <a:cubicBezTo>
                    <a:pt x="790" y="9"/>
                    <a:pt x="754" y="0"/>
                    <a:pt x="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74"/>
            <p:cNvSpPr/>
            <p:nvPr/>
          </p:nvSpPr>
          <p:spPr>
            <a:xfrm>
              <a:off x="5138589" y="3421380"/>
              <a:ext cx="25021" cy="30948"/>
            </a:xfrm>
            <a:custGeom>
              <a:rect b="b" l="l" r="r" t="t"/>
              <a:pathLst>
                <a:path extrusionOk="0" h="1180" w="954">
                  <a:moveTo>
                    <a:pt x="668" y="1"/>
                  </a:moveTo>
                  <a:cubicBezTo>
                    <a:pt x="603" y="1"/>
                    <a:pt x="537" y="33"/>
                    <a:pt x="496" y="112"/>
                  </a:cubicBezTo>
                  <a:lnTo>
                    <a:pt x="59" y="872"/>
                  </a:lnTo>
                  <a:cubicBezTo>
                    <a:pt x="1" y="969"/>
                    <a:pt x="34" y="1094"/>
                    <a:pt x="131" y="1151"/>
                  </a:cubicBezTo>
                  <a:cubicBezTo>
                    <a:pt x="164" y="1171"/>
                    <a:pt x="200" y="1180"/>
                    <a:pt x="235" y="1180"/>
                  </a:cubicBezTo>
                  <a:cubicBezTo>
                    <a:pt x="306" y="1180"/>
                    <a:pt x="374" y="1142"/>
                    <a:pt x="410" y="1074"/>
                  </a:cubicBezTo>
                  <a:lnTo>
                    <a:pt x="848" y="319"/>
                  </a:lnTo>
                  <a:cubicBezTo>
                    <a:pt x="953" y="154"/>
                    <a:pt x="810"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2" name="Google Shape;20352;p74"/>
            <p:cNvSpPr/>
            <p:nvPr/>
          </p:nvSpPr>
          <p:spPr>
            <a:xfrm>
              <a:off x="4928952" y="3480418"/>
              <a:ext cx="35145" cy="22241"/>
            </a:xfrm>
            <a:custGeom>
              <a:rect b="b" l="l" r="r" t="t"/>
              <a:pathLst>
                <a:path extrusionOk="0" h="848" w="1340">
                  <a:moveTo>
                    <a:pt x="296" y="1"/>
                  </a:moveTo>
                  <a:cubicBezTo>
                    <a:pt x="113" y="1"/>
                    <a:pt x="0" y="263"/>
                    <a:pt x="189" y="382"/>
                  </a:cubicBezTo>
                  <a:lnTo>
                    <a:pt x="949" y="820"/>
                  </a:lnTo>
                  <a:cubicBezTo>
                    <a:pt x="984" y="839"/>
                    <a:pt x="1019" y="848"/>
                    <a:pt x="1051" y="848"/>
                  </a:cubicBezTo>
                  <a:cubicBezTo>
                    <a:pt x="1229" y="848"/>
                    <a:pt x="1339" y="587"/>
                    <a:pt x="1151" y="464"/>
                  </a:cubicBezTo>
                  <a:lnTo>
                    <a:pt x="396" y="26"/>
                  </a:lnTo>
                  <a:cubicBezTo>
                    <a:pt x="361" y="9"/>
                    <a:pt x="328" y="1"/>
                    <a:pt x="2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3" name="Google Shape;20353;p74"/>
            <p:cNvSpPr/>
            <p:nvPr/>
          </p:nvSpPr>
          <p:spPr>
            <a:xfrm>
              <a:off x="5186979" y="3629495"/>
              <a:ext cx="36246" cy="22713"/>
            </a:xfrm>
            <a:custGeom>
              <a:rect b="b" l="l" r="r" t="t"/>
              <a:pathLst>
                <a:path extrusionOk="0" h="866" w="1382">
                  <a:moveTo>
                    <a:pt x="305" y="0"/>
                  </a:moveTo>
                  <a:cubicBezTo>
                    <a:pt x="119" y="0"/>
                    <a:pt x="1" y="282"/>
                    <a:pt x="210" y="391"/>
                  </a:cubicBezTo>
                  <a:lnTo>
                    <a:pt x="971" y="829"/>
                  </a:lnTo>
                  <a:cubicBezTo>
                    <a:pt x="1010" y="854"/>
                    <a:pt x="1048" y="865"/>
                    <a:pt x="1084" y="865"/>
                  </a:cubicBezTo>
                  <a:cubicBezTo>
                    <a:pt x="1265" y="865"/>
                    <a:pt x="1382" y="585"/>
                    <a:pt x="1173" y="473"/>
                  </a:cubicBezTo>
                  <a:lnTo>
                    <a:pt x="417" y="35"/>
                  </a:lnTo>
                  <a:cubicBezTo>
                    <a:pt x="378" y="11"/>
                    <a:pt x="340" y="0"/>
                    <a:pt x="3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74"/>
            <p:cNvSpPr/>
            <p:nvPr/>
          </p:nvSpPr>
          <p:spPr>
            <a:xfrm>
              <a:off x="5137356" y="3679878"/>
              <a:ext cx="25729" cy="30844"/>
            </a:xfrm>
            <a:custGeom>
              <a:rect b="b" l="l" r="r" t="t"/>
              <a:pathLst>
                <a:path extrusionOk="0" h="1176" w="981">
                  <a:moveTo>
                    <a:pt x="283" y="1"/>
                  </a:moveTo>
                  <a:cubicBezTo>
                    <a:pt x="141" y="1"/>
                    <a:pt x="1" y="154"/>
                    <a:pt x="106" y="317"/>
                  </a:cubicBezTo>
                  <a:lnTo>
                    <a:pt x="543" y="1078"/>
                  </a:lnTo>
                  <a:cubicBezTo>
                    <a:pt x="587" y="1146"/>
                    <a:pt x="649" y="1175"/>
                    <a:pt x="711" y="1175"/>
                  </a:cubicBezTo>
                  <a:cubicBezTo>
                    <a:pt x="848" y="1175"/>
                    <a:pt x="981" y="1033"/>
                    <a:pt x="895" y="871"/>
                  </a:cubicBezTo>
                  <a:lnTo>
                    <a:pt x="457"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74"/>
            <p:cNvSpPr/>
            <p:nvPr/>
          </p:nvSpPr>
          <p:spPr>
            <a:xfrm>
              <a:off x="4988069" y="3421301"/>
              <a:ext cx="26228" cy="31184"/>
            </a:xfrm>
            <a:custGeom>
              <a:rect b="b" l="l" r="r" t="t"/>
              <a:pathLst>
                <a:path extrusionOk="0" h="1189" w="1000">
                  <a:moveTo>
                    <a:pt x="283" y="1"/>
                  </a:moveTo>
                  <a:cubicBezTo>
                    <a:pt x="141" y="1"/>
                    <a:pt x="0" y="153"/>
                    <a:pt x="105" y="317"/>
                  </a:cubicBezTo>
                  <a:lnTo>
                    <a:pt x="543" y="1077"/>
                  </a:lnTo>
                  <a:cubicBezTo>
                    <a:pt x="584" y="1156"/>
                    <a:pt x="649" y="1189"/>
                    <a:pt x="715" y="1189"/>
                  </a:cubicBezTo>
                  <a:cubicBezTo>
                    <a:pt x="857" y="1189"/>
                    <a:pt x="1000" y="1035"/>
                    <a:pt x="894" y="871"/>
                  </a:cubicBezTo>
                  <a:lnTo>
                    <a:pt x="456" y="115"/>
                  </a:lnTo>
                  <a:cubicBezTo>
                    <a:pt x="415" y="34"/>
                    <a:pt x="349" y="1"/>
                    <a:pt x="2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6" name="Google Shape;20356;p74"/>
            <p:cNvSpPr/>
            <p:nvPr/>
          </p:nvSpPr>
          <p:spPr>
            <a:xfrm>
              <a:off x="5187687" y="3480418"/>
              <a:ext cx="35014" cy="22293"/>
            </a:xfrm>
            <a:custGeom>
              <a:rect b="b" l="l" r="r" t="t"/>
              <a:pathLst>
                <a:path extrusionOk="0" h="850" w="1335">
                  <a:moveTo>
                    <a:pt x="1042" y="1"/>
                  </a:moveTo>
                  <a:cubicBezTo>
                    <a:pt x="1011" y="1"/>
                    <a:pt x="978" y="9"/>
                    <a:pt x="944" y="26"/>
                  </a:cubicBezTo>
                  <a:lnTo>
                    <a:pt x="183" y="464"/>
                  </a:lnTo>
                  <a:cubicBezTo>
                    <a:pt x="1" y="570"/>
                    <a:pt x="78" y="849"/>
                    <a:pt x="284" y="849"/>
                  </a:cubicBezTo>
                  <a:cubicBezTo>
                    <a:pt x="323" y="849"/>
                    <a:pt x="357" y="840"/>
                    <a:pt x="390" y="820"/>
                  </a:cubicBezTo>
                  <a:lnTo>
                    <a:pt x="1146" y="382"/>
                  </a:lnTo>
                  <a:cubicBezTo>
                    <a:pt x="1335" y="263"/>
                    <a:pt x="1222"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7" name="Google Shape;20357;p74"/>
            <p:cNvSpPr/>
            <p:nvPr/>
          </p:nvSpPr>
          <p:spPr>
            <a:xfrm>
              <a:off x="4928428" y="3629495"/>
              <a:ext cx="36246" cy="22713"/>
            </a:xfrm>
            <a:custGeom>
              <a:rect b="b" l="l" r="r" t="t"/>
              <a:pathLst>
                <a:path extrusionOk="0" h="866" w="1382">
                  <a:moveTo>
                    <a:pt x="1080" y="0"/>
                  </a:moveTo>
                  <a:cubicBezTo>
                    <a:pt x="1045" y="0"/>
                    <a:pt x="1007" y="11"/>
                    <a:pt x="969" y="35"/>
                  </a:cubicBezTo>
                  <a:lnTo>
                    <a:pt x="209" y="473"/>
                  </a:lnTo>
                  <a:cubicBezTo>
                    <a:pt x="0" y="585"/>
                    <a:pt x="117" y="865"/>
                    <a:pt x="301" y="865"/>
                  </a:cubicBezTo>
                  <a:cubicBezTo>
                    <a:pt x="337" y="865"/>
                    <a:pt x="376" y="854"/>
                    <a:pt x="416" y="829"/>
                  </a:cubicBezTo>
                  <a:lnTo>
                    <a:pt x="1171" y="391"/>
                  </a:lnTo>
                  <a:cubicBezTo>
                    <a:pt x="1381" y="282"/>
                    <a:pt x="1263" y="0"/>
                    <a:pt x="10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74"/>
            <p:cNvSpPr/>
            <p:nvPr/>
          </p:nvSpPr>
          <p:spPr>
            <a:xfrm>
              <a:off x="5090776" y="3471737"/>
              <a:ext cx="76689" cy="65149"/>
            </a:xfrm>
            <a:custGeom>
              <a:rect b="b" l="l" r="r" t="t"/>
              <a:pathLst>
                <a:path extrusionOk="0" h="2484" w="2924">
                  <a:moveTo>
                    <a:pt x="289" y="0"/>
                  </a:moveTo>
                  <a:cubicBezTo>
                    <a:pt x="70" y="0"/>
                    <a:pt x="1" y="353"/>
                    <a:pt x="255" y="410"/>
                  </a:cubicBezTo>
                  <a:cubicBezTo>
                    <a:pt x="1266" y="670"/>
                    <a:pt x="2098" y="1397"/>
                    <a:pt x="2493" y="2364"/>
                  </a:cubicBezTo>
                  <a:cubicBezTo>
                    <a:pt x="2530" y="2448"/>
                    <a:pt x="2600" y="2484"/>
                    <a:pt x="2670" y="2484"/>
                  </a:cubicBezTo>
                  <a:cubicBezTo>
                    <a:pt x="2796" y="2484"/>
                    <a:pt x="2924" y="2368"/>
                    <a:pt x="2868" y="2210"/>
                  </a:cubicBezTo>
                  <a:cubicBezTo>
                    <a:pt x="2425" y="1122"/>
                    <a:pt x="1497" y="304"/>
                    <a:pt x="356" y="11"/>
                  </a:cubicBezTo>
                  <a:cubicBezTo>
                    <a:pt x="332" y="4"/>
                    <a:pt x="31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9" name="Google Shape;20359;p74"/>
          <p:cNvGrpSpPr/>
          <p:nvPr/>
        </p:nvGrpSpPr>
        <p:grpSpPr>
          <a:xfrm>
            <a:off x="5332122" y="3431635"/>
            <a:ext cx="367526" cy="269592"/>
            <a:chOff x="5332122" y="3431635"/>
            <a:chExt cx="367526" cy="269592"/>
          </a:xfrm>
        </p:grpSpPr>
        <p:sp>
          <p:nvSpPr>
            <p:cNvPr id="20360" name="Google Shape;20360;p74"/>
            <p:cNvSpPr/>
            <p:nvPr/>
          </p:nvSpPr>
          <p:spPr>
            <a:xfrm>
              <a:off x="5348225" y="3547088"/>
              <a:ext cx="10753" cy="37951"/>
            </a:xfrm>
            <a:custGeom>
              <a:rect b="b" l="l" r="r" t="t"/>
              <a:pathLst>
                <a:path extrusionOk="0" h="1447" w="410">
                  <a:moveTo>
                    <a:pt x="202" y="1"/>
                  </a:moveTo>
                  <a:cubicBezTo>
                    <a:pt x="91" y="1"/>
                    <a:pt x="0" y="92"/>
                    <a:pt x="0" y="208"/>
                  </a:cubicBezTo>
                  <a:lnTo>
                    <a:pt x="0" y="1252"/>
                  </a:lnTo>
                  <a:cubicBezTo>
                    <a:pt x="5" y="1382"/>
                    <a:pt x="104" y="1447"/>
                    <a:pt x="203" y="1447"/>
                  </a:cubicBezTo>
                  <a:cubicBezTo>
                    <a:pt x="302" y="1447"/>
                    <a:pt x="402" y="1382"/>
                    <a:pt x="409" y="1252"/>
                  </a:cubicBezTo>
                  <a:lnTo>
                    <a:pt x="409" y="208"/>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1" name="Google Shape;20361;p74"/>
            <p:cNvSpPr/>
            <p:nvPr/>
          </p:nvSpPr>
          <p:spPr>
            <a:xfrm>
              <a:off x="5343662" y="3523116"/>
              <a:ext cx="91901" cy="103389"/>
            </a:xfrm>
            <a:custGeom>
              <a:rect b="b" l="l" r="r" t="t"/>
              <a:pathLst>
                <a:path extrusionOk="0" h="3942" w="3504">
                  <a:moveTo>
                    <a:pt x="1752" y="1"/>
                  </a:moveTo>
                  <a:cubicBezTo>
                    <a:pt x="905" y="1"/>
                    <a:pt x="280" y="689"/>
                    <a:pt x="217" y="1531"/>
                  </a:cubicBezTo>
                  <a:cubicBezTo>
                    <a:pt x="184" y="2036"/>
                    <a:pt x="217" y="2844"/>
                    <a:pt x="1" y="3282"/>
                  </a:cubicBezTo>
                  <a:cubicBezTo>
                    <a:pt x="1" y="3282"/>
                    <a:pt x="217" y="3720"/>
                    <a:pt x="1026" y="3942"/>
                  </a:cubicBezTo>
                  <a:lnTo>
                    <a:pt x="2479" y="3942"/>
                  </a:lnTo>
                  <a:cubicBezTo>
                    <a:pt x="3282" y="3725"/>
                    <a:pt x="3504" y="3287"/>
                    <a:pt x="3504" y="3287"/>
                  </a:cubicBezTo>
                  <a:cubicBezTo>
                    <a:pt x="3282" y="2849"/>
                    <a:pt x="3321" y="2036"/>
                    <a:pt x="3282" y="1531"/>
                  </a:cubicBezTo>
                  <a:cubicBezTo>
                    <a:pt x="3225" y="689"/>
                    <a:pt x="2594" y="1"/>
                    <a:pt x="175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74"/>
            <p:cNvSpPr/>
            <p:nvPr/>
          </p:nvSpPr>
          <p:spPr>
            <a:xfrm>
              <a:off x="5343662" y="3523877"/>
              <a:ext cx="45085" cy="102628"/>
            </a:xfrm>
            <a:custGeom>
              <a:rect b="b" l="l" r="r" t="t"/>
              <a:pathLst>
                <a:path extrusionOk="0" h="3913" w="1719">
                  <a:moveTo>
                    <a:pt x="1464" y="1"/>
                  </a:moveTo>
                  <a:cubicBezTo>
                    <a:pt x="766" y="135"/>
                    <a:pt x="270" y="761"/>
                    <a:pt x="217" y="1502"/>
                  </a:cubicBezTo>
                  <a:cubicBezTo>
                    <a:pt x="184" y="2007"/>
                    <a:pt x="217" y="2815"/>
                    <a:pt x="1" y="3253"/>
                  </a:cubicBezTo>
                  <a:cubicBezTo>
                    <a:pt x="1" y="3253"/>
                    <a:pt x="217" y="3691"/>
                    <a:pt x="1026" y="3913"/>
                  </a:cubicBezTo>
                  <a:lnTo>
                    <a:pt x="1719" y="3913"/>
                  </a:lnTo>
                  <a:lnTo>
                    <a:pt x="1531" y="1502"/>
                  </a:lnTo>
                  <a:cubicBezTo>
                    <a:pt x="689" y="1083"/>
                    <a:pt x="862" y="256"/>
                    <a:pt x="1464"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74"/>
            <p:cNvSpPr/>
            <p:nvPr/>
          </p:nvSpPr>
          <p:spPr>
            <a:xfrm>
              <a:off x="5337997" y="3603504"/>
              <a:ext cx="103389" cy="91901"/>
            </a:xfrm>
            <a:custGeom>
              <a:rect b="b" l="l" r="r" t="t"/>
              <a:pathLst>
                <a:path extrusionOk="0" h="3504" w="3942">
                  <a:moveTo>
                    <a:pt x="1309" y="1"/>
                  </a:moveTo>
                  <a:lnTo>
                    <a:pt x="1309" y="660"/>
                  </a:lnTo>
                  <a:cubicBezTo>
                    <a:pt x="1309" y="824"/>
                    <a:pt x="1218" y="973"/>
                    <a:pt x="1069" y="1050"/>
                  </a:cubicBezTo>
                  <a:lnTo>
                    <a:pt x="361" y="1406"/>
                  </a:lnTo>
                  <a:cubicBezTo>
                    <a:pt x="140" y="1516"/>
                    <a:pt x="0" y="1743"/>
                    <a:pt x="0" y="1993"/>
                  </a:cubicBezTo>
                  <a:lnTo>
                    <a:pt x="0" y="3504"/>
                  </a:lnTo>
                  <a:lnTo>
                    <a:pt x="3941" y="3504"/>
                  </a:lnTo>
                  <a:lnTo>
                    <a:pt x="3941" y="1993"/>
                  </a:lnTo>
                  <a:cubicBezTo>
                    <a:pt x="3941" y="1743"/>
                    <a:pt x="3797" y="1512"/>
                    <a:pt x="3575" y="1406"/>
                  </a:cubicBezTo>
                  <a:lnTo>
                    <a:pt x="2863" y="1050"/>
                  </a:lnTo>
                  <a:cubicBezTo>
                    <a:pt x="2719" y="973"/>
                    <a:pt x="2623" y="824"/>
                    <a:pt x="2623" y="660"/>
                  </a:cubicBezTo>
                  <a:lnTo>
                    <a:pt x="262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4" name="Google Shape;20364;p74"/>
            <p:cNvSpPr/>
            <p:nvPr/>
          </p:nvSpPr>
          <p:spPr>
            <a:xfrm>
              <a:off x="5337997" y="3628997"/>
              <a:ext cx="103389" cy="66408"/>
            </a:xfrm>
            <a:custGeom>
              <a:rect b="b" l="l" r="r" t="t"/>
              <a:pathLst>
                <a:path extrusionOk="0" h="2532" w="3942">
                  <a:moveTo>
                    <a:pt x="1179" y="1"/>
                  </a:moveTo>
                  <a:cubicBezTo>
                    <a:pt x="1146" y="30"/>
                    <a:pt x="1107" y="58"/>
                    <a:pt x="1069" y="78"/>
                  </a:cubicBezTo>
                  <a:lnTo>
                    <a:pt x="361" y="434"/>
                  </a:lnTo>
                  <a:cubicBezTo>
                    <a:pt x="140" y="544"/>
                    <a:pt x="0" y="771"/>
                    <a:pt x="0" y="1021"/>
                  </a:cubicBezTo>
                  <a:lnTo>
                    <a:pt x="0" y="2532"/>
                  </a:lnTo>
                  <a:lnTo>
                    <a:pt x="3941" y="2532"/>
                  </a:lnTo>
                  <a:lnTo>
                    <a:pt x="3941" y="1021"/>
                  </a:lnTo>
                  <a:lnTo>
                    <a:pt x="3936" y="1021"/>
                  </a:lnTo>
                  <a:cubicBezTo>
                    <a:pt x="3936" y="771"/>
                    <a:pt x="3797" y="544"/>
                    <a:pt x="3575" y="434"/>
                  </a:cubicBezTo>
                  <a:lnTo>
                    <a:pt x="2868" y="78"/>
                  </a:lnTo>
                  <a:cubicBezTo>
                    <a:pt x="2830" y="58"/>
                    <a:pt x="2791" y="30"/>
                    <a:pt x="2757" y="1"/>
                  </a:cubicBezTo>
                  <a:lnTo>
                    <a:pt x="2507" y="280"/>
                  </a:lnTo>
                  <a:cubicBezTo>
                    <a:pt x="2365" y="443"/>
                    <a:pt x="2167" y="525"/>
                    <a:pt x="1968" y="525"/>
                  </a:cubicBezTo>
                  <a:cubicBezTo>
                    <a:pt x="1770" y="525"/>
                    <a:pt x="1571" y="443"/>
                    <a:pt x="1429" y="280"/>
                  </a:cubicBezTo>
                  <a:lnTo>
                    <a:pt x="1179"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5" name="Google Shape;20365;p74"/>
            <p:cNvSpPr/>
            <p:nvPr/>
          </p:nvSpPr>
          <p:spPr>
            <a:xfrm>
              <a:off x="5355280" y="3558550"/>
              <a:ext cx="68795" cy="56468"/>
            </a:xfrm>
            <a:custGeom>
              <a:rect b="b" l="l" r="r" t="t"/>
              <a:pathLst>
                <a:path extrusionOk="0" h="2153" w="2623">
                  <a:moveTo>
                    <a:pt x="1003" y="0"/>
                  </a:moveTo>
                  <a:cubicBezTo>
                    <a:pt x="920" y="0"/>
                    <a:pt x="845" y="47"/>
                    <a:pt x="809" y="127"/>
                  </a:cubicBezTo>
                  <a:cubicBezTo>
                    <a:pt x="737" y="276"/>
                    <a:pt x="636" y="411"/>
                    <a:pt x="511" y="521"/>
                  </a:cubicBezTo>
                  <a:cubicBezTo>
                    <a:pt x="462" y="565"/>
                    <a:pt x="410" y="603"/>
                    <a:pt x="357" y="642"/>
                  </a:cubicBezTo>
                  <a:cubicBezTo>
                    <a:pt x="92" y="825"/>
                    <a:pt x="1" y="1171"/>
                    <a:pt x="150" y="1460"/>
                  </a:cubicBezTo>
                  <a:cubicBezTo>
                    <a:pt x="376" y="1888"/>
                    <a:pt x="823" y="2153"/>
                    <a:pt x="1309" y="2153"/>
                  </a:cubicBezTo>
                  <a:cubicBezTo>
                    <a:pt x="1993" y="2153"/>
                    <a:pt x="2565" y="1623"/>
                    <a:pt x="2618" y="940"/>
                  </a:cubicBezTo>
                  <a:cubicBezTo>
                    <a:pt x="2623" y="873"/>
                    <a:pt x="2594" y="810"/>
                    <a:pt x="2541" y="767"/>
                  </a:cubicBezTo>
                  <a:cubicBezTo>
                    <a:pt x="2108" y="406"/>
                    <a:pt x="1603" y="146"/>
                    <a:pt x="1054" y="7"/>
                  </a:cubicBezTo>
                  <a:cubicBezTo>
                    <a:pt x="1037" y="2"/>
                    <a:pt x="1020" y="0"/>
                    <a:pt x="10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74"/>
            <p:cNvSpPr/>
            <p:nvPr/>
          </p:nvSpPr>
          <p:spPr>
            <a:xfrm>
              <a:off x="5355543" y="3558550"/>
              <a:ext cx="68532" cy="55969"/>
            </a:xfrm>
            <a:custGeom>
              <a:rect b="b" l="l" r="r" t="t"/>
              <a:pathLst>
                <a:path extrusionOk="0" h="2134" w="2613">
                  <a:moveTo>
                    <a:pt x="993" y="0"/>
                  </a:moveTo>
                  <a:cubicBezTo>
                    <a:pt x="910" y="0"/>
                    <a:pt x="835" y="47"/>
                    <a:pt x="799" y="127"/>
                  </a:cubicBezTo>
                  <a:cubicBezTo>
                    <a:pt x="746" y="233"/>
                    <a:pt x="679" y="329"/>
                    <a:pt x="597" y="420"/>
                  </a:cubicBezTo>
                  <a:cubicBezTo>
                    <a:pt x="568" y="454"/>
                    <a:pt x="534" y="488"/>
                    <a:pt x="501" y="521"/>
                  </a:cubicBezTo>
                  <a:cubicBezTo>
                    <a:pt x="452" y="560"/>
                    <a:pt x="404" y="598"/>
                    <a:pt x="351" y="637"/>
                  </a:cubicBezTo>
                  <a:cubicBezTo>
                    <a:pt x="43" y="849"/>
                    <a:pt x="0" y="1243"/>
                    <a:pt x="188" y="1537"/>
                  </a:cubicBezTo>
                  <a:cubicBezTo>
                    <a:pt x="390" y="1859"/>
                    <a:pt x="722" y="2076"/>
                    <a:pt x="1097" y="2133"/>
                  </a:cubicBezTo>
                  <a:cubicBezTo>
                    <a:pt x="837" y="1951"/>
                    <a:pt x="640" y="1710"/>
                    <a:pt x="640" y="1277"/>
                  </a:cubicBezTo>
                  <a:lnTo>
                    <a:pt x="640" y="1109"/>
                  </a:lnTo>
                  <a:cubicBezTo>
                    <a:pt x="693" y="1070"/>
                    <a:pt x="741" y="1032"/>
                    <a:pt x="789" y="988"/>
                  </a:cubicBezTo>
                  <a:cubicBezTo>
                    <a:pt x="914" y="878"/>
                    <a:pt x="1015" y="752"/>
                    <a:pt x="1107" y="618"/>
                  </a:cubicBezTo>
                  <a:cubicBezTo>
                    <a:pt x="1521" y="748"/>
                    <a:pt x="1910" y="959"/>
                    <a:pt x="2247" y="1238"/>
                  </a:cubicBezTo>
                  <a:cubicBezTo>
                    <a:pt x="2291" y="1272"/>
                    <a:pt x="2348" y="1325"/>
                    <a:pt x="2469" y="1441"/>
                  </a:cubicBezTo>
                  <a:cubicBezTo>
                    <a:pt x="2546" y="1320"/>
                    <a:pt x="2598" y="1080"/>
                    <a:pt x="2608" y="940"/>
                  </a:cubicBezTo>
                  <a:cubicBezTo>
                    <a:pt x="2613" y="873"/>
                    <a:pt x="2584" y="810"/>
                    <a:pt x="2531" y="767"/>
                  </a:cubicBezTo>
                  <a:cubicBezTo>
                    <a:pt x="2098" y="406"/>
                    <a:pt x="1593" y="146"/>
                    <a:pt x="1044" y="7"/>
                  </a:cubicBezTo>
                  <a:cubicBezTo>
                    <a:pt x="1027" y="2"/>
                    <a:pt x="1010" y="0"/>
                    <a:pt x="99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74"/>
            <p:cNvSpPr/>
            <p:nvPr/>
          </p:nvSpPr>
          <p:spPr>
            <a:xfrm>
              <a:off x="5337865" y="3645415"/>
              <a:ext cx="23002" cy="49990"/>
            </a:xfrm>
            <a:custGeom>
              <a:rect b="b" l="l" r="r" t="t"/>
              <a:pathLst>
                <a:path extrusionOk="0" h="1906" w="877">
                  <a:moveTo>
                    <a:pt x="135" y="0"/>
                  </a:moveTo>
                  <a:cubicBezTo>
                    <a:pt x="49" y="111"/>
                    <a:pt x="1" y="250"/>
                    <a:pt x="1" y="395"/>
                  </a:cubicBezTo>
                  <a:lnTo>
                    <a:pt x="1" y="1906"/>
                  </a:lnTo>
                  <a:lnTo>
                    <a:pt x="876" y="1906"/>
                  </a:lnTo>
                  <a:lnTo>
                    <a:pt x="876" y="804"/>
                  </a:lnTo>
                  <a:cubicBezTo>
                    <a:pt x="876" y="669"/>
                    <a:pt x="814" y="544"/>
                    <a:pt x="713" y="462"/>
                  </a:cubicBezTo>
                  <a:lnTo>
                    <a:pt x="135"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8" name="Google Shape;20368;p74"/>
            <p:cNvSpPr/>
            <p:nvPr/>
          </p:nvSpPr>
          <p:spPr>
            <a:xfrm>
              <a:off x="5418253" y="3645415"/>
              <a:ext cx="23002" cy="49990"/>
            </a:xfrm>
            <a:custGeom>
              <a:rect b="b" l="l" r="r" t="t"/>
              <a:pathLst>
                <a:path extrusionOk="0" h="1906" w="877">
                  <a:moveTo>
                    <a:pt x="742" y="0"/>
                  </a:moveTo>
                  <a:lnTo>
                    <a:pt x="164" y="462"/>
                  </a:lnTo>
                  <a:cubicBezTo>
                    <a:pt x="63" y="544"/>
                    <a:pt x="1" y="669"/>
                    <a:pt x="1" y="804"/>
                  </a:cubicBezTo>
                  <a:lnTo>
                    <a:pt x="1" y="1906"/>
                  </a:lnTo>
                  <a:lnTo>
                    <a:pt x="876" y="1906"/>
                  </a:lnTo>
                  <a:lnTo>
                    <a:pt x="876" y="395"/>
                  </a:lnTo>
                  <a:cubicBezTo>
                    <a:pt x="876" y="250"/>
                    <a:pt x="828" y="111"/>
                    <a:pt x="742"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9" name="Google Shape;20369;p74"/>
            <p:cNvSpPr/>
            <p:nvPr/>
          </p:nvSpPr>
          <p:spPr>
            <a:xfrm>
              <a:off x="5596206" y="3528939"/>
              <a:ext cx="28798" cy="63103"/>
            </a:xfrm>
            <a:custGeom>
              <a:rect b="b" l="l" r="r" t="t"/>
              <a:pathLst>
                <a:path extrusionOk="0" h="2406" w="1098">
                  <a:moveTo>
                    <a:pt x="655" y="0"/>
                  </a:moveTo>
                  <a:cubicBezTo>
                    <a:pt x="294" y="0"/>
                    <a:pt x="0" y="292"/>
                    <a:pt x="0" y="654"/>
                  </a:cubicBezTo>
                  <a:lnTo>
                    <a:pt x="0" y="808"/>
                  </a:lnTo>
                  <a:cubicBezTo>
                    <a:pt x="0" y="996"/>
                    <a:pt x="29" y="1184"/>
                    <a:pt x="92" y="1362"/>
                  </a:cubicBezTo>
                  <a:lnTo>
                    <a:pt x="438" y="2406"/>
                  </a:lnTo>
                  <a:lnTo>
                    <a:pt x="1097" y="2406"/>
                  </a:lnTo>
                  <a:lnTo>
                    <a:pt x="1097" y="0"/>
                  </a:lnTo>
                  <a:lnTo>
                    <a:pt x="664" y="0"/>
                  </a:lnTo>
                  <a:cubicBezTo>
                    <a:pt x="661" y="0"/>
                    <a:pt x="658" y="0"/>
                    <a:pt x="6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74"/>
            <p:cNvSpPr/>
            <p:nvPr/>
          </p:nvSpPr>
          <p:spPr>
            <a:xfrm>
              <a:off x="5607799" y="3523116"/>
              <a:ext cx="68952" cy="68926"/>
            </a:xfrm>
            <a:custGeom>
              <a:rect b="b" l="l" r="r" t="t"/>
              <a:pathLst>
                <a:path extrusionOk="0" h="2628" w="2629">
                  <a:moveTo>
                    <a:pt x="655" y="1"/>
                  </a:moveTo>
                  <a:cubicBezTo>
                    <a:pt x="294" y="1"/>
                    <a:pt x="1" y="294"/>
                    <a:pt x="1" y="660"/>
                  </a:cubicBezTo>
                  <a:cubicBezTo>
                    <a:pt x="1" y="901"/>
                    <a:pt x="193" y="1093"/>
                    <a:pt x="439" y="1098"/>
                  </a:cubicBezTo>
                  <a:lnTo>
                    <a:pt x="2190" y="2628"/>
                  </a:lnTo>
                  <a:lnTo>
                    <a:pt x="2575" y="1271"/>
                  </a:lnTo>
                  <a:cubicBezTo>
                    <a:pt x="2609" y="1156"/>
                    <a:pt x="2628" y="1035"/>
                    <a:pt x="2628" y="910"/>
                  </a:cubicBezTo>
                  <a:lnTo>
                    <a:pt x="2628"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74"/>
            <p:cNvSpPr/>
            <p:nvPr/>
          </p:nvSpPr>
          <p:spPr>
            <a:xfrm>
              <a:off x="5619286" y="3609195"/>
              <a:ext cx="34489" cy="34463"/>
            </a:xfrm>
            <a:custGeom>
              <a:rect b="b" l="l" r="r" t="t"/>
              <a:pathLst>
                <a:path extrusionOk="0" h="1314" w="1315">
                  <a:moveTo>
                    <a:pt x="1" y="0"/>
                  </a:moveTo>
                  <a:lnTo>
                    <a:pt x="1" y="1314"/>
                  </a:lnTo>
                  <a:lnTo>
                    <a:pt x="1314" y="1314"/>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74"/>
            <p:cNvSpPr/>
            <p:nvPr/>
          </p:nvSpPr>
          <p:spPr>
            <a:xfrm>
              <a:off x="5579027" y="3623201"/>
              <a:ext cx="114876" cy="72204"/>
            </a:xfrm>
            <a:custGeom>
              <a:rect b="b" l="l" r="r" t="t"/>
              <a:pathLst>
                <a:path extrusionOk="0" h="2753" w="4380">
                  <a:moveTo>
                    <a:pt x="1536" y="0"/>
                  </a:moveTo>
                  <a:lnTo>
                    <a:pt x="477" y="304"/>
                  </a:lnTo>
                  <a:cubicBezTo>
                    <a:pt x="193" y="381"/>
                    <a:pt x="1" y="640"/>
                    <a:pt x="1" y="934"/>
                  </a:cubicBezTo>
                  <a:lnTo>
                    <a:pt x="1" y="2753"/>
                  </a:lnTo>
                  <a:lnTo>
                    <a:pt x="4379" y="2753"/>
                  </a:lnTo>
                  <a:lnTo>
                    <a:pt x="4379" y="934"/>
                  </a:lnTo>
                  <a:cubicBezTo>
                    <a:pt x="4379" y="640"/>
                    <a:pt x="4187" y="381"/>
                    <a:pt x="3903" y="304"/>
                  </a:cubicBezTo>
                  <a:lnTo>
                    <a:pt x="2849" y="0"/>
                  </a:lnTo>
                  <a:lnTo>
                    <a:pt x="2190" y="785"/>
                  </a:lnTo>
                  <a:lnTo>
                    <a:pt x="153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74"/>
            <p:cNvSpPr/>
            <p:nvPr/>
          </p:nvSpPr>
          <p:spPr>
            <a:xfrm>
              <a:off x="5602003" y="3551888"/>
              <a:ext cx="68926" cy="63130"/>
            </a:xfrm>
            <a:custGeom>
              <a:rect b="b" l="l" r="r" t="t"/>
              <a:pathLst>
                <a:path extrusionOk="0" h="2407" w="2628">
                  <a:moveTo>
                    <a:pt x="843" y="1"/>
                  </a:moveTo>
                  <a:cubicBezTo>
                    <a:pt x="722" y="1"/>
                    <a:pt x="612" y="44"/>
                    <a:pt x="525" y="131"/>
                  </a:cubicBezTo>
                  <a:lnTo>
                    <a:pt x="308" y="347"/>
                  </a:lnTo>
                  <a:cubicBezTo>
                    <a:pt x="111" y="545"/>
                    <a:pt x="0" y="814"/>
                    <a:pt x="0" y="1093"/>
                  </a:cubicBezTo>
                  <a:cubicBezTo>
                    <a:pt x="0" y="1820"/>
                    <a:pt x="588" y="2407"/>
                    <a:pt x="1314" y="2407"/>
                  </a:cubicBezTo>
                  <a:cubicBezTo>
                    <a:pt x="2041" y="2407"/>
                    <a:pt x="2628" y="1820"/>
                    <a:pt x="2628" y="1093"/>
                  </a:cubicBezTo>
                  <a:lnTo>
                    <a:pt x="2628" y="814"/>
                  </a:lnTo>
                  <a:cubicBezTo>
                    <a:pt x="2628" y="698"/>
                    <a:pt x="2584" y="588"/>
                    <a:pt x="2503" y="506"/>
                  </a:cubicBezTo>
                  <a:cubicBezTo>
                    <a:pt x="2161" y="174"/>
                    <a:pt x="1545" y="25"/>
                    <a:pt x="84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74"/>
            <p:cNvSpPr/>
            <p:nvPr/>
          </p:nvSpPr>
          <p:spPr>
            <a:xfrm>
              <a:off x="5602003" y="3551888"/>
              <a:ext cx="68795" cy="61740"/>
            </a:xfrm>
            <a:custGeom>
              <a:rect b="b" l="l" r="r" t="t"/>
              <a:pathLst>
                <a:path extrusionOk="0" h="2354" w="2623">
                  <a:moveTo>
                    <a:pt x="826" y="0"/>
                  </a:moveTo>
                  <a:cubicBezTo>
                    <a:pt x="712" y="0"/>
                    <a:pt x="608" y="48"/>
                    <a:pt x="525" y="131"/>
                  </a:cubicBezTo>
                  <a:lnTo>
                    <a:pt x="308" y="347"/>
                  </a:lnTo>
                  <a:cubicBezTo>
                    <a:pt x="111" y="545"/>
                    <a:pt x="0" y="814"/>
                    <a:pt x="0" y="1093"/>
                  </a:cubicBezTo>
                  <a:cubicBezTo>
                    <a:pt x="0" y="1680"/>
                    <a:pt x="385" y="2195"/>
                    <a:pt x="948" y="2354"/>
                  </a:cubicBezTo>
                  <a:cubicBezTo>
                    <a:pt x="761" y="2123"/>
                    <a:pt x="655" y="1834"/>
                    <a:pt x="655" y="1531"/>
                  </a:cubicBezTo>
                  <a:lnTo>
                    <a:pt x="655" y="1093"/>
                  </a:lnTo>
                  <a:lnTo>
                    <a:pt x="660" y="1093"/>
                  </a:lnTo>
                  <a:cubicBezTo>
                    <a:pt x="655" y="851"/>
                    <a:pt x="857" y="654"/>
                    <a:pt x="1096" y="654"/>
                  </a:cubicBezTo>
                  <a:cubicBezTo>
                    <a:pt x="1105" y="654"/>
                    <a:pt x="1113" y="655"/>
                    <a:pt x="1122" y="655"/>
                  </a:cubicBezTo>
                  <a:cubicBezTo>
                    <a:pt x="1564" y="684"/>
                    <a:pt x="2219" y="756"/>
                    <a:pt x="2623" y="954"/>
                  </a:cubicBezTo>
                  <a:cubicBezTo>
                    <a:pt x="2608" y="857"/>
                    <a:pt x="2570" y="569"/>
                    <a:pt x="2503" y="506"/>
                  </a:cubicBezTo>
                  <a:cubicBezTo>
                    <a:pt x="2161" y="174"/>
                    <a:pt x="1545" y="25"/>
                    <a:pt x="843" y="1"/>
                  </a:cubicBezTo>
                  <a:cubicBezTo>
                    <a:pt x="837" y="1"/>
                    <a:pt x="832"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74"/>
            <p:cNvSpPr/>
            <p:nvPr/>
          </p:nvSpPr>
          <p:spPr>
            <a:xfrm>
              <a:off x="5670902" y="3637835"/>
              <a:ext cx="23002" cy="57569"/>
            </a:xfrm>
            <a:custGeom>
              <a:rect b="b" l="l" r="r" t="t"/>
              <a:pathLst>
                <a:path extrusionOk="0" h="2195" w="877">
                  <a:moveTo>
                    <a:pt x="756" y="1"/>
                  </a:moveTo>
                  <a:lnTo>
                    <a:pt x="193" y="564"/>
                  </a:lnTo>
                  <a:cubicBezTo>
                    <a:pt x="68" y="684"/>
                    <a:pt x="1" y="852"/>
                    <a:pt x="1" y="1025"/>
                  </a:cubicBezTo>
                  <a:lnTo>
                    <a:pt x="1" y="2195"/>
                  </a:lnTo>
                  <a:lnTo>
                    <a:pt x="876" y="2195"/>
                  </a:lnTo>
                  <a:lnTo>
                    <a:pt x="876" y="376"/>
                  </a:lnTo>
                  <a:cubicBezTo>
                    <a:pt x="876" y="241"/>
                    <a:pt x="833" y="111"/>
                    <a:pt x="75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74"/>
            <p:cNvSpPr/>
            <p:nvPr/>
          </p:nvSpPr>
          <p:spPr>
            <a:xfrm>
              <a:off x="5418253" y="3614991"/>
              <a:ext cx="195395" cy="80414"/>
            </a:xfrm>
            <a:custGeom>
              <a:rect b="b" l="l" r="r" t="t"/>
              <a:pathLst>
                <a:path extrusionOk="0" h="3066" w="7450">
                  <a:moveTo>
                    <a:pt x="2411" y="1"/>
                  </a:moveTo>
                  <a:lnTo>
                    <a:pt x="578" y="669"/>
                  </a:lnTo>
                  <a:cubicBezTo>
                    <a:pt x="232" y="795"/>
                    <a:pt x="1" y="1122"/>
                    <a:pt x="1" y="1492"/>
                  </a:cubicBezTo>
                  <a:lnTo>
                    <a:pt x="1" y="3066"/>
                  </a:lnTo>
                  <a:lnTo>
                    <a:pt x="7449" y="3066"/>
                  </a:lnTo>
                  <a:lnTo>
                    <a:pt x="7449" y="1492"/>
                  </a:lnTo>
                  <a:cubicBezTo>
                    <a:pt x="7444" y="1122"/>
                    <a:pt x="7213" y="790"/>
                    <a:pt x="6867" y="669"/>
                  </a:cubicBezTo>
                  <a:lnTo>
                    <a:pt x="5038" y="1"/>
                  </a:lnTo>
                  <a:lnTo>
                    <a:pt x="3725" y="439"/>
                  </a:lnTo>
                  <a:lnTo>
                    <a:pt x="2411"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74"/>
            <p:cNvSpPr/>
            <p:nvPr/>
          </p:nvSpPr>
          <p:spPr>
            <a:xfrm>
              <a:off x="5578896" y="3638465"/>
              <a:ext cx="34620" cy="56940"/>
            </a:xfrm>
            <a:custGeom>
              <a:rect b="b" l="l" r="r" t="t"/>
              <a:pathLst>
                <a:path extrusionOk="0" h="2171" w="1320">
                  <a:moveTo>
                    <a:pt x="1084" y="1"/>
                  </a:moveTo>
                  <a:lnTo>
                    <a:pt x="261" y="819"/>
                  </a:lnTo>
                  <a:cubicBezTo>
                    <a:pt x="97" y="982"/>
                    <a:pt x="1" y="1208"/>
                    <a:pt x="6" y="1439"/>
                  </a:cubicBezTo>
                  <a:lnTo>
                    <a:pt x="6" y="2171"/>
                  </a:lnTo>
                  <a:lnTo>
                    <a:pt x="1319" y="2171"/>
                  </a:lnTo>
                  <a:lnTo>
                    <a:pt x="1319" y="597"/>
                  </a:lnTo>
                  <a:cubicBezTo>
                    <a:pt x="1315" y="371"/>
                    <a:pt x="1233" y="159"/>
                    <a:pt x="108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8" name="Google Shape;20378;p74"/>
            <p:cNvSpPr/>
            <p:nvPr/>
          </p:nvSpPr>
          <p:spPr>
            <a:xfrm>
              <a:off x="5452716" y="3436933"/>
              <a:ext cx="126338" cy="92032"/>
            </a:xfrm>
            <a:custGeom>
              <a:rect b="b" l="l" r="r" t="t"/>
              <a:pathLst>
                <a:path extrusionOk="0" h="3509" w="4817">
                  <a:moveTo>
                    <a:pt x="1752" y="0"/>
                  </a:moveTo>
                  <a:cubicBezTo>
                    <a:pt x="785" y="0"/>
                    <a:pt x="0" y="785"/>
                    <a:pt x="0" y="1752"/>
                  </a:cubicBezTo>
                  <a:lnTo>
                    <a:pt x="0" y="2271"/>
                  </a:lnTo>
                  <a:cubicBezTo>
                    <a:pt x="0" y="2507"/>
                    <a:pt x="39" y="2743"/>
                    <a:pt x="111" y="2964"/>
                  </a:cubicBezTo>
                  <a:lnTo>
                    <a:pt x="188" y="3181"/>
                  </a:lnTo>
                  <a:cubicBezTo>
                    <a:pt x="207" y="3248"/>
                    <a:pt x="217" y="3320"/>
                    <a:pt x="222" y="3393"/>
                  </a:cubicBezTo>
                  <a:lnTo>
                    <a:pt x="222" y="3508"/>
                  </a:lnTo>
                  <a:lnTo>
                    <a:pt x="4600" y="3508"/>
                  </a:lnTo>
                  <a:lnTo>
                    <a:pt x="4600" y="3393"/>
                  </a:lnTo>
                  <a:cubicBezTo>
                    <a:pt x="4600" y="3320"/>
                    <a:pt x="4610" y="3253"/>
                    <a:pt x="4634" y="3186"/>
                  </a:cubicBezTo>
                  <a:lnTo>
                    <a:pt x="4706" y="2969"/>
                  </a:lnTo>
                  <a:cubicBezTo>
                    <a:pt x="4778" y="2743"/>
                    <a:pt x="4817" y="2512"/>
                    <a:pt x="4817" y="2276"/>
                  </a:cubicBezTo>
                  <a:lnTo>
                    <a:pt x="4817" y="438"/>
                  </a:lnTo>
                  <a:cubicBezTo>
                    <a:pt x="4817" y="198"/>
                    <a:pt x="4619" y="0"/>
                    <a:pt x="437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9" name="Google Shape;20379;p74"/>
            <p:cNvSpPr/>
            <p:nvPr/>
          </p:nvSpPr>
          <p:spPr>
            <a:xfrm>
              <a:off x="5481356" y="3436933"/>
              <a:ext cx="97697" cy="92032"/>
            </a:xfrm>
            <a:custGeom>
              <a:rect b="b" l="l" r="r" t="t"/>
              <a:pathLst>
                <a:path extrusionOk="0" h="3509" w="3725">
                  <a:moveTo>
                    <a:pt x="891" y="0"/>
                  </a:moveTo>
                  <a:cubicBezTo>
                    <a:pt x="400" y="0"/>
                    <a:pt x="0" y="400"/>
                    <a:pt x="5" y="890"/>
                  </a:cubicBezTo>
                  <a:cubicBezTo>
                    <a:pt x="5" y="1381"/>
                    <a:pt x="400" y="1781"/>
                    <a:pt x="891" y="1781"/>
                  </a:cubicBezTo>
                  <a:lnTo>
                    <a:pt x="1011" y="1781"/>
                  </a:lnTo>
                  <a:lnTo>
                    <a:pt x="1073" y="3508"/>
                  </a:lnTo>
                  <a:lnTo>
                    <a:pt x="3503" y="3508"/>
                  </a:lnTo>
                  <a:lnTo>
                    <a:pt x="3503" y="3393"/>
                  </a:lnTo>
                  <a:cubicBezTo>
                    <a:pt x="3503" y="3320"/>
                    <a:pt x="3513" y="3253"/>
                    <a:pt x="3537" y="3186"/>
                  </a:cubicBezTo>
                  <a:lnTo>
                    <a:pt x="3609" y="2969"/>
                  </a:lnTo>
                  <a:cubicBezTo>
                    <a:pt x="3686" y="2743"/>
                    <a:pt x="3725" y="2512"/>
                    <a:pt x="3725" y="2276"/>
                  </a:cubicBezTo>
                  <a:lnTo>
                    <a:pt x="3725" y="438"/>
                  </a:lnTo>
                  <a:cubicBezTo>
                    <a:pt x="3725" y="198"/>
                    <a:pt x="3527" y="0"/>
                    <a:pt x="328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74"/>
            <p:cNvSpPr/>
            <p:nvPr/>
          </p:nvSpPr>
          <p:spPr>
            <a:xfrm>
              <a:off x="5481356" y="3574732"/>
              <a:ext cx="68926" cy="51773"/>
            </a:xfrm>
            <a:custGeom>
              <a:rect b="b" l="l" r="r" t="t"/>
              <a:pathLst>
                <a:path extrusionOk="0" h="1974" w="2628">
                  <a:moveTo>
                    <a:pt x="0" y="1"/>
                  </a:moveTo>
                  <a:lnTo>
                    <a:pt x="0" y="1974"/>
                  </a:lnTo>
                  <a:lnTo>
                    <a:pt x="2628" y="1974"/>
                  </a:lnTo>
                  <a:lnTo>
                    <a:pt x="26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74"/>
            <p:cNvSpPr/>
            <p:nvPr/>
          </p:nvSpPr>
          <p:spPr>
            <a:xfrm>
              <a:off x="5481487" y="3574863"/>
              <a:ext cx="68795" cy="34410"/>
            </a:xfrm>
            <a:custGeom>
              <a:rect b="b" l="l" r="r" t="t"/>
              <a:pathLst>
                <a:path extrusionOk="0" h="1312" w="2623">
                  <a:moveTo>
                    <a:pt x="0" y="1"/>
                  </a:moveTo>
                  <a:lnTo>
                    <a:pt x="0" y="987"/>
                  </a:lnTo>
                  <a:cubicBezTo>
                    <a:pt x="412" y="1203"/>
                    <a:pt x="862" y="1312"/>
                    <a:pt x="1311" y="1312"/>
                  </a:cubicBezTo>
                  <a:cubicBezTo>
                    <a:pt x="1761" y="1312"/>
                    <a:pt x="2211" y="1203"/>
                    <a:pt x="2623" y="987"/>
                  </a:cubicBezTo>
                  <a:lnTo>
                    <a:pt x="262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74"/>
            <p:cNvSpPr/>
            <p:nvPr/>
          </p:nvSpPr>
          <p:spPr>
            <a:xfrm>
              <a:off x="5470000" y="3605445"/>
              <a:ext cx="45951" cy="41072"/>
            </a:xfrm>
            <a:custGeom>
              <a:rect b="b" l="l" r="r" t="t"/>
              <a:pathLst>
                <a:path extrusionOk="0" h="1566" w="1752">
                  <a:moveTo>
                    <a:pt x="387" y="1"/>
                  </a:moveTo>
                  <a:cubicBezTo>
                    <a:pt x="306" y="1"/>
                    <a:pt x="227" y="46"/>
                    <a:pt x="188" y="124"/>
                  </a:cubicBezTo>
                  <a:lnTo>
                    <a:pt x="0" y="523"/>
                  </a:lnTo>
                  <a:lnTo>
                    <a:pt x="722" y="1481"/>
                  </a:lnTo>
                  <a:cubicBezTo>
                    <a:pt x="767" y="1536"/>
                    <a:pt x="832" y="1565"/>
                    <a:pt x="897" y="1565"/>
                  </a:cubicBezTo>
                  <a:cubicBezTo>
                    <a:pt x="953" y="1565"/>
                    <a:pt x="1008" y="1544"/>
                    <a:pt x="1049" y="1500"/>
                  </a:cubicBezTo>
                  <a:lnTo>
                    <a:pt x="1752" y="803"/>
                  </a:lnTo>
                  <a:lnTo>
                    <a:pt x="501" y="33"/>
                  </a:lnTo>
                  <a:cubicBezTo>
                    <a:pt x="465" y="11"/>
                    <a:pt x="426" y="1"/>
                    <a:pt x="38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74"/>
            <p:cNvSpPr/>
            <p:nvPr/>
          </p:nvSpPr>
          <p:spPr>
            <a:xfrm>
              <a:off x="5515924" y="3605445"/>
              <a:ext cx="45846" cy="41072"/>
            </a:xfrm>
            <a:custGeom>
              <a:rect b="b" l="l" r="r" t="t"/>
              <a:pathLst>
                <a:path extrusionOk="0" h="1566" w="1748">
                  <a:moveTo>
                    <a:pt x="1361" y="1"/>
                  </a:moveTo>
                  <a:cubicBezTo>
                    <a:pt x="1322" y="1"/>
                    <a:pt x="1283" y="11"/>
                    <a:pt x="1247" y="33"/>
                  </a:cubicBezTo>
                  <a:lnTo>
                    <a:pt x="1" y="803"/>
                  </a:lnTo>
                  <a:lnTo>
                    <a:pt x="699" y="1500"/>
                  </a:lnTo>
                  <a:cubicBezTo>
                    <a:pt x="740" y="1544"/>
                    <a:pt x="795" y="1565"/>
                    <a:pt x="850" y="1565"/>
                  </a:cubicBezTo>
                  <a:cubicBezTo>
                    <a:pt x="916" y="1565"/>
                    <a:pt x="981" y="1536"/>
                    <a:pt x="1026" y="1481"/>
                  </a:cubicBezTo>
                  <a:lnTo>
                    <a:pt x="1748" y="523"/>
                  </a:lnTo>
                  <a:lnTo>
                    <a:pt x="1560" y="124"/>
                  </a:lnTo>
                  <a:cubicBezTo>
                    <a:pt x="1521" y="46"/>
                    <a:pt x="1442" y="1"/>
                    <a:pt x="1361"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74"/>
            <p:cNvSpPr/>
            <p:nvPr/>
          </p:nvSpPr>
          <p:spPr>
            <a:xfrm>
              <a:off x="5458512" y="3483565"/>
              <a:ext cx="114876" cy="108477"/>
            </a:xfrm>
            <a:custGeom>
              <a:rect b="b" l="l" r="r" t="t"/>
              <a:pathLst>
                <a:path extrusionOk="0" h="4136" w="4380">
                  <a:moveTo>
                    <a:pt x="1862" y="1"/>
                  </a:moveTo>
                  <a:cubicBezTo>
                    <a:pt x="1175" y="1"/>
                    <a:pt x="655" y="195"/>
                    <a:pt x="655" y="195"/>
                  </a:cubicBezTo>
                  <a:lnTo>
                    <a:pt x="655" y="941"/>
                  </a:lnTo>
                  <a:cubicBezTo>
                    <a:pt x="655" y="1162"/>
                    <a:pt x="544" y="1364"/>
                    <a:pt x="361" y="1489"/>
                  </a:cubicBezTo>
                  <a:lnTo>
                    <a:pt x="1" y="1730"/>
                  </a:lnTo>
                  <a:lnTo>
                    <a:pt x="1" y="1942"/>
                  </a:lnTo>
                  <a:cubicBezTo>
                    <a:pt x="1" y="3154"/>
                    <a:pt x="977" y="4131"/>
                    <a:pt x="2190" y="4136"/>
                  </a:cubicBezTo>
                  <a:cubicBezTo>
                    <a:pt x="3398" y="4136"/>
                    <a:pt x="4379" y="3154"/>
                    <a:pt x="4379" y="1947"/>
                  </a:cubicBezTo>
                  <a:lnTo>
                    <a:pt x="4379" y="1725"/>
                  </a:lnTo>
                  <a:lnTo>
                    <a:pt x="4014" y="1485"/>
                  </a:lnTo>
                  <a:cubicBezTo>
                    <a:pt x="3831" y="1364"/>
                    <a:pt x="3720" y="1157"/>
                    <a:pt x="3725" y="941"/>
                  </a:cubicBezTo>
                  <a:lnTo>
                    <a:pt x="3725" y="633"/>
                  </a:lnTo>
                  <a:cubicBezTo>
                    <a:pt x="3125" y="136"/>
                    <a:pt x="2436" y="1"/>
                    <a:pt x="18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74"/>
            <p:cNvSpPr/>
            <p:nvPr/>
          </p:nvSpPr>
          <p:spPr>
            <a:xfrm>
              <a:off x="5418253" y="3638465"/>
              <a:ext cx="34489" cy="56940"/>
            </a:xfrm>
            <a:custGeom>
              <a:rect b="b" l="l" r="r" t="t"/>
              <a:pathLst>
                <a:path extrusionOk="0" h="2171" w="1315">
                  <a:moveTo>
                    <a:pt x="236" y="1"/>
                  </a:moveTo>
                  <a:cubicBezTo>
                    <a:pt x="87" y="159"/>
                    <a:pt x="1" y="371"/>
                    <a:pt x="1" y="597"/>
                  </a:cubicBezTo>
                  <a:lnTo>
                    <a:pt x="1" y="2171"/>
                  </a:lnTo>
                  <a:lnTo>
                    <a:pt x="1314" y="2171"/>
                  </a:lnTo>
                  <a:lnTo>
                    <a:pt x="1314" y="1439"/>
                  </a:lnTo>
                  <a:cubicBezTo>
                    <a:pt x="1314" y="1208"/>
                    <a:pt x="1218" y="982"/>
                    <a:pt x="1054" y="819"/>
                  </a:cubicBezTo>
                  <a:lnTo>
                    <a:pt x="236"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74"/>
            <p:cNvSpPr/>
            <p:nvPr/>
          </p:nvSpPr>
          <p:spPr>
            <a:xfrm>
              <a:off x="5458381" y="3483513"/>
              <a:ext cx="97697" cy="108031"/>
            </a:xfrm>
            <a:custGeom>
              <a:rect b="b" l="l" r="r" t="t"/>
              <a:pathLst>
                <a:path extrusionOk="0" h="4119" w="3725">
                  <a:moveTo>
                    <a:pt x="1869" y="1"/>
                  </a:moveTo>
                  <a:cubicBezTo>
                    <a:pt x="1182" y="1"/>
                    <a:pt x="660" y="197"/>
                    <a:pt x="660" y="197"/>
                  </a:cubicBezTo>
                  <a:lnTo>
                    <a:pt x="660" y="938"/>
                  </a:lnTo>
                  <a:cubicBezTo>
                    <a:pt x="660" y="1159"/>
                    <a:pt x="549" y="1366"/>
                    <a:pt x="366" y="1487"/>
                  </a:cubicBezTo>
                  <a:lnTo>
                    <a:pt x="1" y="1727"/>
                  </a:lnTo>
                  <a:lnTo>
                    <a:pt x="1" y="1949"/>
                  </a:lnTo>
                  <a:cubicBezTo>
                    <a:pt x="1" y="3055"/>
                    <a:pt x="828" y="3984"/>
                    <a:pt x="1925" y="4119"/>
                  </a:cubicBezTo>
                  <a:cubicBezTo>
                    <a:pt x="1531" y="3710"/>
                    <a:pt x="1314" y="3171"/>
                    <a:pt x="1314" y="2603"/>
                  </a:cubicBezTo>
                  <a:lnTo>
                    <a:pt x="1314" y="1159"/>
                  </a:lnTo>
                  <a:cubicBezTo>
                    <a:pt x="1314" y="938"/>
                    <a:pt x="1483" y="750"/>
                    <a:pt x="1704" y="722"/>
                  </a:cubicBezTo>
                  <a:cubicBezTo>
                    <a:pt x="1874" y="701"/>
                    <a:pt x="2090" y="683"/>
                    <a:pt x="2329" y="683"/>
                  </a:cubicBezTo>
                  <a:cubicBezTo>
                    <a:pt x="2760" y="683"/>
                    <a:pt x="3267" y="740"/>
                    <a:pt x="3725" y="938"/>
                  </a:cubicBezTo>
                  <a:lnTo>
                    <a:pt x="3725" y="635"/>
                  </a:lnTo>
                  <a:cubicBezTo>
                    <a:pt x="3128" y="137"/>
                    <a:pt x="2441" y="1"/>
                    <a:pt x="186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74"/>
            <p:cNvSpPr/>
            <p:nvPr/>
          </p:nvSpPr>
          <p:spPr>
            <a:xfrm>
              <a:off x="5612362" y="3546459"/>
              <a:ext cx="48600" cy="16314"/>
            </a:xfrm>
            <a:custGeom>
              <a:rect b="b" l="l" r="r" t="t"/>
              <a:pathLst>
                <a:path extrusionOk="0" h="622" w="1853">
                  <a:moveTo>
                    <a:pt x="260" y="1"/>
                  </a:moveTo>
                  <a:cubicBezTo>
                    <a:pt x="0" y="15"/>
                    <a:pt x="0" y="395"/>
                    <a:pt x="260" y="410"/>
                  </a:cubicBezTo>
                  <a:cubicBezTo>
                    <a:pt x="491" y="415"/>
                    <a:pt x="1160" y="444"/>
                    <a:pt x="1482" y="607"/>
                  </a:cubicBezTo>
                  <a:cubicBezTo>
                    <a:pt x="1509" y="617"/>
                    <a:pt x="1536" y="622"/>
                    <a:pt x="1560" y="622"/>
                  </a:cubicBezTo>
                  <a:cubicBezTo>
                    <a:pt x="1750" y="622"/>
                    <a:pt x="1852" y="356"/>
                    <a:pt x="1665" y="241"/>
                  </a:cubicBezTo>
                  <a:cubicBezTo>
                    <a:pt x="1189" y="1"/>
                    <a:pt x="298" y="1"/>
                    <a:pt x="2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8" name="Google Shape;20388;p74"/>
            <p:cNvSpPr/>
            <p:nvPr/>
          </p:nvSpPr>
          <p:spPr>
            <a:xfrm>
              <a:off x="5332122" y="3431635"/>
              <a:ext cx="367526" cy="269592"/>
            </a:xfrm>
            <a:custGeom>
              <a:rect b="b" l="l" r="r" t="t"/>
              <a:pathLst>
                <a:path extrusionOk="0" h="10279" w="14013">
                  <a:moveTo>
                    <a:pt x="9213" y="409"/>
                  </a:moveTo>
                  <a:lnTo>
                    <a:pt x="9213" y="2392"/>
                  </a:lnTo>
                  <a:cubicBezTo>
                    <a:pt x="9213" y="2690"/>
                    <a:pt x="9145" y="2983"/>
                    <a:pt x="9015" y="3253"/>
                  </a:cubicBezTo>
                  <a:cubicBezTo>
                    <a:pt x="9001" y="3282"/>
                    <a:pt x="8996" y="3311"/>
                    <a:pt x="8996" y="3344"/>
                  </a:cubicBezTo>
                  <a:lnTo>
                    <a:pt x="8996" y="3927"/>
                  </a:lnTo>
                  <a:cubicBezTo>
                    <a:pt x="8996" y="4475"/>
                    <a:pt x="8770" y="5000"/>
                    <a:pt x="8366" y="5375"/>
                  </a:cubicBezTo>
                  <a:cubicBezTo>
                    <a:pt x="8318" y="5423"/>
                    <a:pt x="8265" y="5466"/>
                    <a:pt x="8207" y="5510"/>
                  </a:cubicBezTo>
                  <a:cubicBezTo>
                    <a:pt x="7864" y="5770"/>
                    <a:pt x="7447" y="5909"/>
                    <a:pt x="7015" y="5909"/>
                  </a:cubicBezTo>
                  <a:cubicBezTo>
                    <a:pt x="6968" y="5909"/>
                    <a:pt x="6921" y="5908"/>
                    <a:pt x="6874" y="5904"/>
                  </a:cubicBezTo>
                  <a:cubicBezTo>
                    <a:pt x="5840" y="5842"/>
                    <a:pt x="5026" y="4937"/>
                    <a:pt x="5026" y="3850"/>
                  </a:cubicBezTo>
                  <a:lnTo>
                    <a:pt x="5022" y="3850"/>
                  </a:lnTo>
                  <a:lnTo>
                    <a:pt x="5022" y="3344"/>
                  </a:lnTo>
                  <a:cubicBezTo>
                    <a:pt x="5022" y="3311"/>
                    <a:pt x="5017" y="3282"/>
                    <a:pt x="5002" y="3253"/>
                  </a:cubicBezTo>
                  <a:cubicBezTo>
                    <a:pt x="4872" y="2988"/>
                    <a:pt x="4805" y="2690"/>
                    <a:pt x="4805" y="2392"/>
                  </a:cubicBezTo>
                  <a:lnTo>
                    <a:pt x="4805" y="1954"/>
                  </a:lnTo>
                  <a:cubicBezTo>
                    <a:pt x="4805" y="1102"/>
                    <a:pt x="5498" y="409"/>
                    <a:pt x="6350" y="409"/>
                  </a:cubicBezTo>
                  <a:close/>
                  <a:moveTo>
                    <a:pt x="2192" y="3694"/>
                  </a:moveTo>
                  <a:cubicBezTo>
                    <a:pt x="2524" y="3694"/>
                    <a:pt x="2856" y="3823"/>
                    <a:pt x="3107" y="4081"/>
                  </a:cubicBezTo>
                  <a:cubicBezTo>
                    <a:pt x="3352" y="4340"/>
                    <a:pt x="3501" y="4677"/>
                    <a:pt x="3520" y="5038"/>
                  </a:cubicBezTo>
                  <a:cubicBezTo>
                    <a:pt x="3530" y="5149"/>
                    <a:pt x="3535" y="5283"/>
                    <a:pt x="3540" y="5423"/>
                  </a:cubicBezTo>
                  <a:lnTo>
                    <a:pt x="3540" y="5462"/>
                  </a:lnTo>
                  <a:cubicBezTo>
                    <a:pt x="3313" y="5120"/>
                    <a:pt x="2972" y="4865"/>
                    <a:pt x="2524" y="4721"/>
                  </a:cubicBezTo>
                  <a:cubicBezTo>
                    <a:pt x="2274" y="4639"/>
                    <a:pt x="2009" y="4600"/>
                    <a:pt x="1745" y="4600"/>
                  </a:cubicBezTo>
                  <a:cubicBezTo>
                    <a:pt x="1692" y="4600"/>
                    <a:pt x="1639" y="4619"/>
                    <a:pt x="1600" y="4658"/>
                  </a:cubicBezTo>
                  <a:lnTo>
                    <a:pt x="1235" y="5043"/>
                  </a:lnTo>
                  <a:cubicBezTo>
                    <a:pt x="1101" y="5191"/>
                    <a:pt x="1233" y="5385"/>
                    <a:pt x="1389" y="5385"/>
                  </a:cubicBezTo>
                  <a:cubicBezTo>
                    <a:pt x="1435" y="5385"/>
                    <a:pt x="1484" y="5368"/>
                    <a:pt x="1528" y="5327"/>
                  </a:cubicBezTo>
                  <a:lnTo>
                    <a:pt x="1836" y="5009"/>
                  </a:lnTo>
                  <a:cubicBezTo>
                    <a:pt x="2101" y="5019"/>
                    <a:pt x="2953" y="5120"/>
                    <a:pt x="3285" y="5851"/>
                  </a:cubicBezTo>
                  <a:cubicBezTo>
                    <a:pt x="3198" y="6396"/>
                    <a:pt x="2728" y="6788"/>
                    <a:pt x="2186" y="6788"/>
                  </a:cubicBezTo>
                  <a:cubicBezTo>
                    <a:pt x="2157" y="6788"/>
                    <a:pt x="2129" y="6787"/>
                    <a:pt x="2101" y="6785"/>
                  </a:cubicBezTo>
                  <a:cubicBezTo>
                    <a:pt x="1523" y="6741"/>
                    <a:pt x="1076" y="6255"/>
                    <a:pt x="1076" y="5678"/>
                  </a:cubicBezTo>
                  <a:cubicBezTo>
                    <a:pt x="1080" y="5562"/>
                    <a:pt x="988" y="5472"/>
                    <a:pt x="875" y="5472"/>
                  </a:cubicBezTo>
                  <a:cubicBezTo>
                    <a:pt x="862" y="5472"/>
                    <a:pt x="849" y="5473"/>
                    <a:pt x="835" y="5476"/>
                  </a:cubicBezTo>
                  <a:lnTo>
                    <a:pt x="835" y="5423"/>
                  </a:lnTo>
                  <a:cubicBezTo>
                    <a:pt x="850" y="5283"/>
                    <a:pt x="855" y="5154"/>
                    <a:pt x="864" y="5038"/>
                  </a:cubicBezTo>
                  <a:lnTo>
                    <a:pt x="859" y="5038"/>
                  </a:lnTo>
                  <a:cubicBezTo>
                    <a:pt x="884" y="4677"/>
                    <a:pt x="1028" y="4340"/>
                    <a:pt x="1278" y="4081"/>
                  </a:cubicBezTo>
                  <a:cubicBezTo>
                    <a:pt x="1528" y="3823"/>
                    <a:pt x="1860" y="3694"/>
                    <a:pt x="2192" y="3694"/>
                  </a:cubicBezTo>
                  <a:close/>
                  <a:moveTo>
                    <a:pt x="12927" y="3700"/>
                  </a:moveTo>
                  <a:lnTo>
                    <a:pt x="12927" y="4547"/>
                  </a:lnTo>
                  <a:cubicBezTo>
                    <a:pt x="12927" y="4687"/>
                    <a:pt x="12898" y="4822"/>
                    <a:pt x="12836" y="4947"/>
                  </a:cubicBezTo>
                  <a:lnTo>
                    <a:pt x="12730" y="5154"/>
                  </a:lnTo>
                  <a:cubicBezTo>
                    <a:pt x="12716" y="5182"/>
                    <a:pt x="12711" y="5211"/>
                    <a:pt x="12711" y="5245"/>
                  </a:cubicBezTo>
                  <a:lnTo>
                    <a:pt x="12711" y="5683"/>
                  </a:lnTo>
                  <a:cubicBezTo>
                    <a:pt x="12711" y="6297"/>
                    <a:pt x="12210" y="6790"/>
                    <a:pt x="11600" y="6790"/>
                  </a:cubicBezTo>
                  <a:cubicBezTo>
                    <a:pt x="11589" y="6790"/>
                    <a:pt x="11577" y="6790"/>
                    <a:pt x="11566" y="6790"/>
                  </a:cubicBezTo>
                  <a:cubicBezTo>
                    <a:pt x="10979" y="6770"/>
                    <a:pt x="10493" y="6246"/>
                    <a:pt x="10493" y="5625"/>
                  </a:cubicBezTo>
                  <a:lnTo>
                    <a:pt x="10493" y="5245"/>
                  </a:lnTo>
                  <a:cubicBezTo>
                    <a:pt x="10493" y="5216"/>
                    <a:pt x="10483" y="5182"/>
                    <a:pt x="10469" y="5154"/>
                  </a:cubicBezTo>
                  <a:lnTo>
                    <a:pt x="10343" y="4903"/>
                  </a:lnTo>
                  <a:cubicBezTo>
                    <a:pt x="10295" y="4807"/>
                    <a:pt x="10271" y="4706"/>
                    <a:pt x="10271" y="4600"/>
                  </a:cubicBezTo>
                  <a:lnTo>
                    <a:pt x="10271" y="4591"/>
                  </a:lnTo>
                  <a:cubicBezTo>
                    <a:pt x="10271" y="4095"/>
                    <a:pt x="10671" y="3700"/>
                    <a:pt x="11161" y="3700"/>
                  </a:cubicBezTo>
                  <a:close/>
                  <a:moveTo>
                    <a:pt x="787" y="6260"/>
                  </a:moveTo>
                  <a:cubicBezTo>
                    <a:pt x="903" y="6530"/>
                    <a:pt x="1090" y="6766"/>
                    <a:pt x="1331" y="6929"/>
                  </a:cubicBezTo>
                  <a:lnTo>
                    <a:pt x="1331" y="7175"/>
                  </a:lnTo>
                  <a:cubicBezTo>
                    <a:pt x="946" y="7035"/>
                    <a:pt x="754" y="6852"/>
                    <a:pt x="672" y="6751"/>
                  </a:cubicBezTo>
                  <a:cubicBezTo>
                    <a:pt x="730" y="6592"/>
                    <a:pt x="768" y="6429"/>
                    <a:pt x="787" y="6260"/>
                  </a:cubicBezTo>
                  <a:close/>
                  <a:moveTo>
                    <a:pt x="3593" y="6265"/>
                  </a:moveTo>
                  <a:cubicBezTo>
                    <a:pt x="3617" y="6429"/>
                    <a:pt x="3655" y="6592"/>
                    <a:pt x="3713" y="6751"/>
                  </a:cubicBezTo>
                  <a:cubicBezTo>
                    <a:pt x="3631" y="6852"/>
                    <a:pt x="3434" y="7035"/>
                    <a:pt x="3054" y="7175"/>
                  </a:cubicBezTo>
                  <a:lnTo>
                    <a:pt x="3054" y="6929"/>
                  </a:lnTo>
                  <a:cubicBezTo>
                    <a:pt x="3294" y="6766"/>
                    <a:pt x="3482" y="6535"/>
                    <a:pt x="3593" y="6265"/>
                  </a:cubicBezTo>
                  <a:close/>
                  <a:moveTo>
                    <a:pt x="5897" y="6044"/>
                  </a:moveTo>
                  <a:cubicBezTo>
                    <a:pt x="6191" y="6203"/>
                    <a:pt x="6518" y="6294"/>
                    <a:pt x="6850" y="6318"/>
                  </a:cubicBezTo>
                  <a:cubicBezTo>
                    <a:pt x="6903" y="6323"/>
                    <a:pt x="6956" y="6323"/>
                    <a:pt x="7009" y="6323"/>
                  </a:cubicBezTo>
                  <a:cubicBezTo>
                    <a:pt x="7399" y="6323"/>
                    <a:pt x="7779" y="6231"/>
                    <a:pt x="8116" y="6053"/>
                  </a:cubicBezTo>
                  <a:lnTo>
                    <a:pt x="8116" y="6424"/>
                  </a:lnTo>
                  <a:lnTo>
                    <a:pt x="7009" y="7184"/>
                  </a:lnTo>
                  <a:lnTo>
                    <a:pt x="5897" y="6424"/>
                  </a:lnTo>
                  <a:lnTo>
                    <a:pt x="5897" y="6044"/>
                  </a:lnTo>
                  <a:close/>
                  <a:moveTo>
                    <a:pt x="11147" y="7131"/>
                  </a:moveTo>
                  <a:cubicBezTo>
                    <a:pt x="11282" y="7175"/>
                    <a:pt x="11416" y="7194"/>
                    <a:pt x="11556" y="7199"/>
                  </a:cubicBezTo>
                  <a:lnTo>
                    <a:pt x="11556" y="7203"/>
                  </a:lnTo>
                  <a:lnTo>
                    <a:pt x="11599" y="7203"/>
                  </a:lnTo>
                  <a:cubicBezTo>
                    <a:pt x="11753" y="7203"/>
                    <a:pt x="11907" y="7179"/>
                    <a:pt x="12052" y="7136"/>
                  </a:cubicBezTo>
                  <a:lnTo>
                    <a:pt x="12052" y="7218"/>
                  </a:lnTo>
                  <a:cubicBezTo>
                    <a:pt x="12052" y="7256"/>
                    <a:pt x="12056" y="7295"/>
                    <a:pt x="12066" y="7338"/>
                  </a:cubicBezTo>
                  <a:lnTo>
                    <a:pt x="11599" y="7805"/>
                  </a:lnTo>
                  <a:lnTo>
                    <a:pt x="11137" y="7338"/>
                  </a:lnTo>
                  <a:cubicBezTo>
                    <a:pt x="11147" y="7300"/>
                    <a:pt x="11147" y="7256"/>
                    <a:pt x="11147" y="7218"/>
                  </a:cubicBezTo>
                  <a:lnTo>
                    <a:pt x="11147" y="7131"/>
                  </a:lnTo>
                  <a:close/>
                  <a:moveTo>
                    <a:pt x="2640" y="7131"/>
                  </a:moveTo>
                  <a:lnTo>
                    <a:pt x="2640" y="7348"/>
                  </a:lnTo>
                  <a:cubicBezTo>
                    <a:pt x="2640" y="7420"/>
                    <a:pt x="2659" y="7487"/>
                    <a:pt x="2688" y="7550"/>
                  </a:cubicBezTo>
                  <a:lnTo>
                    <a:pt x="2500" y="7728"/>
                  </a:lnTo>
                  <a:cubicBezTo>
                    <a:pt x="2414" y="7810"/>
                    <a:pt x="2302" y="7851"/>
                    <a:pt x="2190" y="7851"/>
                  </a:cubicBezTo>
                  <a:cubicBezTo>
                    <a:pt x="2078" y="7851"/>
                    <a:pt x="1966" y="7810"/>
                    <a:pt x="1880" y="7728"/>
                  </a:cubicBezTo>
                  <a:lnTo>
                    <a:pt x="1687" y="7550"/>
                  </a:lnTo>
                  <a:cubicBezTo>
                    <a:pt x="1721" y="7487"/>
                    <a:pt x="1740" y="7420"/>
                    <a:pt x="1740" y="7348"/>
                  </a:cubicBezTo>
                  <a:lnTo>
                    <a:pt x="1740" y="7131"/>
                  </a:lnTo>
                  <a:cubicBezTo>
                    <a:pt x="1887" y="7177"/>
                    <a:pt x="2038" y="7200"/>
                    <a:pt x="2190" y="7200"/>
                  </a:cubicBezTo>
                  <a:cubicBezTo>
                    <a:pt x="2341" y="7200"/>
                    <a:pt x="2493" y="7177"/>
                    <a:pt x="2640" y="7131"/>
                  </a:cubicBezTo>
                  <a:close/>
                  <a:moveTo>
                    <a:pt x="5724" y="6799"/>
                  </a:moveTo>
                  <a:lnTo>
                    <a:pt x="6691" y="7463"/>
                  </a:lnTo>
                  <a:lnTo>
                    <a:pt x="6176" y="7973"/>
                  </a:lnTo>
                  <a:cubicBezTo>
                    <a:pt x="6172" y="7978"/>
                    <a:pt x="6172" y="7978"/>
                    <a:pt x="6167" y="7978"/>
                  </a:cubicBezTo>
                  <a:cubicBezTo>
                    <a:pt x="6162" y="7978"/>
                    <a:pt x="6157" y="7978"/>
                    <a:pt x="6152" y="7973"/>
                  </a:cubicBezTo>
                  <a:lnTo>
                    <a:pt x="5517" y="7016"/>
                  </a:lnTo>
                  <a:lnTo>
                    <a:pt x="5724" y="6799"/>
                  </a:lnTo>
                  <a:close/>
                  <a:moveTo>
                    <a:pt x="8294" y="6804"/>
                  </a:moveTo>
                  <a:lnTo>
                    <a:pt x="8496" y="7016"/>
                  </a:lnTo>
                  <a:lnTo>
                    <a:pt x="7861" y="7973"/>
                  </a:lnTo>
                  <a:cubicBezTo>
                    <a:pt x="7861" y="7978"/>
                    <a:pt x="7856" y="7978"/>
                    <a:pt x="7851" y="7983"/>
                  </a:cubicBezTo>
                  <a:cubicBezTo>
                    <a:pt x="7846" y="7983"/>
                    <a:pt x="7841" y="7978"/>
                    <a:pt x="7836" y="7978"/>
                  </a:cubicBezTo>
                  <a:lnTo>
                    <a:pt x="7326" y="7463"/>
                  </a:lnTo>
                  <a:lnTo>
                    <a:pt x="8294" y="6804"/>
                  </a:lnTo>
                  <a:close/>
                  <a:moveTo>
                    <a:pt x="6354" y="0"/>
                  </a:moveTo>
                  <a:cubicBezTo>
                    <a:pt x="5272" y="0"/>
                    <a:pt x="4396" y="876"/>
                    <a:pt x="4396" y="1954"/>
                  </a:cubicBezTo>
                  <a:lnTo>
                    <a:pt x="4396" y="2392"/>
                  </a:lnTo>
                  <a:cubicBezTo>
                    <a:pt x="4396" y="2738"/>
                    <a:pt x="4473" y="3075"/>
                    <a:pt x="4617" y="3388"/>
                  </a:cubicBezTo>
                  <a:lnTo>
                    <a:pt x="4617" y="3850"/>
                  </a:lnTo>
                  <a:cubicBezTo>
                    <a:pt x="4613" y="4586"/>
                    <a:pt x="4935" y="5283"/>
                    <a:pt x="5493" y="5760"/>
                  </a:cubicBezTo>
                  <a:lnTo>
                    <a:pt x="5493" y="6448"/>
                  </a:lnTo>
                  <a:lnTo>
                    <a:pt x="5113" y="6852"/>
                  </a:lnTo>
                  <a:cubicBezTo>
                    <a:pt x="5070" y="6891"/>
                    <a:pt x="5050" y="6948"/>
                    <a:pt x="5055" y="7006"/>
                  </a:cubicBezTo>
                  <a:lnTo>
                    <a:pt x="3790" y="7468"/>
                  </a:lnTo>
                  <a:cubicBezTo>
                    <a:pt x="3703" y="7497"/>
                    <a:pt x="3617" y="7545"/>
                    <a:pt x="3540" y="7598"/>
                  </a:cubicBezTo>
                  <a:lnTo>
                    <a:pt x="3342" y="7502"/>
                  </a:lnTo>
                  <a:cubicBezTo>
                    <a:pt x="3929" y="7242"/>
                    <a:pt x="4117" y="6881"/>
                    <a:pt x="4122" y="6867"/>
                  </a:cubicBezTo>
                  <a:cubicBezTo>
                    <a:pt x="4151" y="6809"/>
                    <a:pt x="4151" y="6741"/>
                    <a:pt x="4122" y="6684"/>
                  </a:cubicBezTo>
                  <a:cubicBezTo>
                    <a:pt x="3973" y="6390"/>
                    <a:pt x="3958" y="5846"/>
                    <a:pt x="3944" y="5413"/>
                  </a:cubicBezTo>
                  <a:cubicBezTo>
                    <a:pt x="3939" y="5269"/>
                    <a:pt x="3934" y="5130"/>
                    <a:pt x="3925" y="5009"/>
                  </a:cubicBezTo>
                  <a:cubicBezTo>
                    <a:pt x="3852" y="4028"/>
                    <a:pt x="3107" y="3287"/>
                    <a:pt x="2188" y="3287"/>
                  </a:cubicBezTo>
                  <a:cubicBezTo>
                    <a:pt x="1264" y="3287"/>
                    <a:pt x="518" y="4028"/>
                    <a:pt x="450" y="5009"/>
                  </a:cubicBezTo>
                  <a:cubicBezTo>
                    <a:pt x="441" y="5130"/>
                    <a:pt x="436" y="5269"/>
                    <a:pt x="431" y="5413"/>
                  </a:cubicBezTo>
                  <a:cubicBezTo>
                    <a:pt x="417" y="5846"/>
                    <a:pt x="398" y="6390"/>
                    <a:pt x="248" y="6684"/>
                  </a:cubicBezTo>
                  <a:cubicBezTo>
                    <a:pt x="224" y="6741"/>
                    <a:pt x="224" y="6809"/>
                    <a:pt x="248" y="6867"/>
                  </a:cubicBezTo>
                  <a:cubicBezTo>
                    <a:pt x="258" y="6881"/>
                    <a:pt x="446" y="7242"/>
                    <a:pt x="1038" y="7497"/>
                  </a:cubicBezTo>
                  <a:lnTo>
                    <a:pt x="484" y="7776"/>
                  </a:lnTo>
                  <a:cubicBezTo>
                    <a:pt x="195" y="7920"/>
                    <a:pt x="8" y="8219"/>
                    <a:pt x="8" y="8546"/>
                  </a:cubicBezTo>
                  <a:lnTo>
                    <a:pt x="8" y="10057"/>
                  </a:lnTo>
                  <a:cubicBezTo>
                    <a:pt x="1" y="10201"/>
                    <a:pt x="108" y="10273"/>
                    <a:pt x="215" y="10273"/>
                  </a:cubicBezTo>
                  <a:cubicBezTo>
                    <a:pt x="322" y="10273"/>
                    <a:pt x="429" y="10201"/>
                    <a:pt x="422" y="10057"/>
                  </a:cubicBezTo>
                  <a:lnTo>
                    <a:pt x="422" y="8546"/>
                  </a:lnTo>
                  <a:cubicBezTo>
                    <a:pt x="417" y="8373"/>
                    <a:pt x="518" y="8219"/>
                    <a:pt x="672" y="8142"/>
                  </a:cubicBezTo>
                  <a:lnTo>
                    <a:pt x="1355" y="7800"/>
                  </a:lnTo>
                  <a:lnTo>
                    <a:pt x="1596" y="8026"/>
                  </a:lnTo>
                  <a:cubicBezTo>
                    <a:pt x="1762" y="8183"/>
                    <a:pt x="1975" y="8261"/>
                    <a:pt x="2188" y="8261"/>
                  </a:cubicBezTo>
                  <a:cubicBezTo>
                    <a:pt x="2402" y="8261"/>
                    <a:pt x="2616" y="8183"/>
                    <a:pt x="2784" y="8026"/>
                  </a:cubicBezTo>
                  <a:lnTo>
                    <a:pt x="3025" y="7800"/>
                  </a:lnTo>
                  <a:lnTo>
                    <a:pt x="3246" y="7911"/>
                  </a:lnTo>
                  <a:cubicBezTo>
                    <a:pt x="3140" y="8084"/>
                    <a:pt x="3082" y="8281"/>
                    <a:pt x="3082" y="8483"/>
                  </a:cubicBezTo>
                  <a:lnTo>
                    <a:pt x="3082" y="10057"/>
                  </a:lnTo>
                  <a:cubicBezTo>
                    <a:pt x="3090" y="10187"/>
                    <a:pt x="3188" y="10252"/>
                    <a:pt x="3287" y="10252"/>
                  </a:cubicBezTo>
                  <a:cubicBezTo>
                    <a:pt x="3386" y="10252"/>
                    <a:pt x="3484" y="10187"/>
                    <a:pt x="3491" y="10057"/>
                  </a:cubicBezTo>
                  <a:lnTo>
                    <a:pt x="3491" y="8483"/>
                  </a:lnTo>
                  <a:cubicBezTo>
                    <a:pt x="3491" y="8199"/>
                    <a:pt x="3670" y="7949"/>
                    <a:pt x="3934" y="7853"/>
                  </a:cubicBezTo>
                  <a:lnTo>
                    <a:pt x="5262" y="7372"/>
                  </a:lnTo>
                  <a:lnTo>
                    <a:pt x="5816" y="8199"/>
                  </a:lnTo>
                  <a:cubicBezTo>
                    <a:pt x="5883" y="8305"/>
                    <a:pt x="5998" y="8373"/>
                    <a:pt x="6124" y="8387"/>
                  </a:cubicBezTo>
                  <a:lnTo>
                    <a:pt x="6167" y="8387"/>
                  </a:lnTo>
                  <a:cubicBezTo>
                    <a:pt x="6282" y="8387"/>
                    <a:pt x="6388" y="8344"/>
                    <a:pt x="6470" y="8262"/>
                  </a:cubicBezTo>
                  <a:lnTo>
                    <a:pt x="6807" y="7925"/>
                  </a:lnTo>
                  <a:lnTo>
                    <a:pt x="6807" y="10057"/>
                  </a:lnTo>
                  <a:cubicBezTo>
                    <a:pt x="6800" y="10201"/>
                    <a:pt x="6905" y="10273"/>
                    <a:pt x="7011" y="10273"/>
                  </a:cubicBezTo>
                  <a:cubicBezTo>
                    <a:pt x="7117" y="10273"/>
                    <a:pt x="7223" y="10201"/>
                    <a:pt x="7216" y="10057"/>
                  </a:cubicBezTo>
                  <a:lnTo>
                    <a:pt x="7216" y="7925"/>
                  </a:lnTo>
                  <a:lnTo>
                    <a:pt x="7553" y="8262"/>
                  </a:lnTo>
                  <a:cubicBezTo>
                    <a:pt x="7634" y="8344"/>
                    <a:pt x="7740" y="8387"/>
                    <a:pt x="7856" y="8387"/>
                  </a:cubicBezTo>
                  <a:lnTo>
                    <a:pt x="7894" y="8387"/>
                  </a:lnTo>
                  <a:cubicBezTo>
                    <a:pt x="8024" y="8373"/>
                    <a:pt x="8135" y="8305"/>
                    <a:pt x="8207" y="8199"/>
                  </a:cubicBezTo>
                  <a:lnTo>
                    <a:pt x="8760" y="7372"/>
                  </a:lnTo>
                  <a:lnTo>
                    <a:pt x="10088" y="7853"/>
                  </a:lnTo>
                  <a:cubicBezTo>
                    <a:pt x="10353" y="7949"/>
                    <a:pt x="10531" y="8199"/>
                    <a:pt x="10531" y="8483"/>
                  </a:cubicBezTo>
                  <a:lnTo>
                    <a:pt x="10531" y="10062"/>
                  </a:lnTo>
                  <a:cubicBezTo>
                    <a:pt x="10538" y="10189"/>
                    <a:pt x="10637" y="10253"/>
                    <a:pt x="10736" y="10253"/>
                  </a:cubicBezTo>
                  <a:cubicBezTo>
                    <a:pt x="10834" y="10253"/>
                    <a:pt x="10933" y="10189"/>
                    <a:pt x="10940" y="10062"/>
                  </a:cubicBezTo>
                  <a:lnTo>
                    <a:pt x="10940" y="8483"/>
                  </a:lnTo>
                  <a:cubicBezTo>
                    <a:pt x="10940" y="8204"/>
                    <a:pt x="10834" y="7935"/>
                    <a:pt x="10642" y="7733"/>
                  </a:cubicBezTo>
                  <a:lnTo>
                    <a:pt x="10690" y="7718"/>
                  </a:lnTo>
                  <a:cubicBezTo>
                    <a:pt x="10757" y="7704"/>
                    <a:pt x="10820" y="7680"/>
                    <a:pt x="10882" y="7651"/>
                  </a:cubicBezTo>
                  <a:lnTo>
                    <a:pt x="11402" y="8175"/>
                  </a:lnTo>
                  <a:lnTo>
                    <a:pt x="11402" y="10062"/>
                  </a:lnTo>
                  <a:cubicBezTo>
                    <a:pt x="11409" y="10191"/>
                    <a:pt x="11509" y="10256"/>
                    <a:pt x="11609" y="10256"/>
                  </a:cubicBezTo>
                  <a:cubicBezTo>
                    <a:pt x="11709" y="10256"/>
                    <a:pt x="11809" y="10191"/>
                    <a:pt x="11816" y="10062"/>
                  </a:cubicBezTo>
                  <a:lnTo>
                    <a:pt x="11816" y="8175"/>
                  </a:lnTo>
                  <a:lnTo>
                    <a:pt x="12331" y="7656"/>
                  </a:lnTo>
                  <a:cubicBezTo>
                    <a:pt x="12360" y="7670"/>
                    <a:pt x="12388" y="7680"/>
                    <a:pt x="12422" y="7689"/>
                  </a:cubicBezTo>
                  <a:lnTo>
                    <a:pt x="13264" y="7930"/>
                  </a:lnTo>
                  <a:cubicBezTo>
                    <a:pt x="13461" y="7988"/>
                    <a:pt x="13591" y="8166"/>
                    <a:pt x="13596" y="8363"/>
                  </a:cubicBezTo>
                  <a:lnTo>
                    <a:pt x="13596" y="10062"/>
                  </a:lnTo>
                  <a:cubicBezTo>
                    <a:pt x="13587" y="10206"/>
                    <a:pt x="13692" y="10278"/>
                    <a:pt x="13799" y="10278"/>
                  </a:cubicBezTo>
                  <a:cubicBezTo>
                    <a:pt x="13905" y="10278"/>
                    <a:pt x="14012" y="10206"/>
                    <a:pt x="14005" y="10062"/>
                  </a:cubicBezTo>
                  <a:lnTo>
                    <a:pt x="14005" y="8363"/>
                  </a:lnTo>
                  <a:cubicBezTo>
                    <a:pt x="14000" y="7978"/>
                    <a:pt x="13745" y="7641"/>
                    <a:pt x="13375" y="7535"/>
                  </a:cubicBezTo>
                  <a:lnTo>
                    <a:pt x="12528" y="7295"/>
                  </a:lnTo>
                  <a:cubicBezTo>
                    <a:pt x="12489" y="7285"/>
                    <a:pt x="12465" y="7251"/>
                    <a:pt x="12465" y="7213"/>
                  </a:cubicBezTo>
                  <a:lnTo>
                    <a:pt x="12465" y="6929"/>
                  </a:lnTo>
                  <a:cubicBezTo>
                    <a:pt x="12538" y="6881"/>
                    <a:pt x="12600" y="6828"/>
                    <a:pt x="12663" y="6770"/>
                  </a:cubicBezTo>
                  <a:cubicBezTo>
                    <a:pt x="12961" y="6486"/>
                    <a:pt x="13125" y="6092"/>
                    <a:pt x="13125" y="5678"/>
                  </a:cubicBezTo>
                  <a:lnTo>
                    <a:pt x="13125" y="5288"/>
                  </a:lnTo>
                  <a:lnTo>
                    <a:pt x="13206" y="5125"/>
                  </a:lnTo>
                  <a:cubicBezTo>
                    <a:pt x="13298" y="4947"/>
                    <a:pt x="13341" y="4745"/>
                    <a:pt x="13341" y="4547"/>
                  </a:cubicBezTo>
                  <a:lnTo>
                    <a:pt x="13341" y="3489"/>
                  </a:lnTo>
                  <a:cubicBezTo>
                    <a:pt x="13341" y="3378"/>
                    <a:pt x="13250" y="3287"/>
                    <a:pt x="13139" y="3287"/>
                  </a:cubicBezTo>
                  <a:lnTo>
                    <a:pt x="11166" y="3287"/>
                  </a:lnTo>
                  <a:cubicBezTo>
                    <a:pt x="10449" y="3287"/>
                    <a:pt x="9867" y="3869"/>
                    <a:pt x="9867" y="4586"/>
                  </a:cubicBezTo>
                  <a:lnTo>
                    <a:pt x="9867" y="4595"/>
                  </a:lnTo>
                  <a:cubicBezTo>
                    <a:pt x="9867" y="4764"/>
                    <a:pt x="9906" y="4927"/>
                    <a:pt x="9983" y="5077"/>
                  </a:cubicBezTo>
                  <a:lnTo>
                    <a:pt x="10088" y="5288"/>
                  </a:lnTo>
                  <a:lnTo>
                    <a:pt x="10088" y="5620"/>
                  </a:lnTo>
                  <a:cubicBezTo>
                    <a:pt x="10084" y="6130"/>
                    <a:pt x="10329" y="6612"/>
                    <a:pt x="10743" y="6915"/>
                  </a:cubicBezTo>
                  <a:lnTo>
                    <a:pt x="10743" y="7208"/>
                  </a:lnTo>
                  <a:cubicBezTo>
                    <a:pt x="10743" y="7256"/>
                    <a:pt x="10743" y="7276"/>
                    <a:pt x="10574" y="7324"/>
                  </a:cubicBezTo>
                  <a:lnTo>
                    <a:pt x="10161" y="7444"/>
                  </a:lnTo>
                  <a:lnTo>
                    <a:pt x="8967" y="7011"/>
                  </a:lnTo>
                  <a:cubicBezTo>
                    <a:pt x="8972" y="6948"/>
                    <a:pt x="8953" y="6895"/>
                    <a:pt x="8910" y="6852"/>
                  </a:cubicBezTo>
                  <a:lnTo>
                    <a:pt x="8529" y="6453"/>
                  </a:lnTo>
                  <a:lnTo>
                    <a:pt x="8529" y="5779"/>
                  </a:lnTo>
                  <a:cubicBezTo>
                    <a:pt x="8573" y="5745"/>
                    <a:pt x="8611" y="5712"/>
                    <a:pt x="8650" y="5673"/>
                  </a:cubicBezTo>
                  <a:cubicBezTo>
                    <a:pt x="9131" y="5221"/>
                    <a:pt x="9405" y="4586"/>
                    <a:pt x="9410" y="3927"/>
                  </a:cubicBezTo>
                  <a:lnTo>
                    <a:pt x="9410" y="3388"/>
                  </a:lnTo>
                  <a:cubicBezTo>
                    <a:pt x="9554" y="3075"/>
                    <a:pt x="9626" y="2738"/>
                    <a:pt x="9626" y="2392"/>
                  </a:cubicBezTo>
                  <a:lnTo>
                    <a:pt x="9626" y="202"/>
                  </a:lnTo>
                  <a:cubicBezTo>
                    <a:pt x="9626" y="92"/>
                    <a:pt x="9535" y="0"/>
                    <a:pt x="94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9" name="Google Shape;20389;p74"/>
            <p:cNvSpPr/>
            <p:nvPr/>
          </p:nvSpPr>
          <p:spPr>
            <a:xfrm>
              <a:off x="5665473" y="3655644"/>
              <a:ext cx="10753" cy="44901"/>
            </a:xfrm>
            <a:custGeom>
              <a:rect b="b" l="l" r="r" t="t"/>
              <a:pathLst>
                <a:path extrusionOk="0" h="1712" w="410">
                  <a:moveTo>
                    <a:pt x="208" y="0"/>
                  </a:moveTo>
                  <a:cubicBezTo>
                    <a:pt x="92" y="0"/>
                    <a:pt x="1" y="91"/>
                    <a:pt x="1" y="202"/>
                  </a:cubicBezTo>
                  <a:lnTo>
                    <a:pt x="1" y="1521"/>
                  </a:lnTo>
                  <a:cubicBezTo>
                    <a:pt x="8" y="1648"/>
                    <a:pt x="107" y="1712"/>
                    <a:pt x="205" y="1712"/>
                  </a:cubicBezTo>
                  <a:cubicBezTo>
                    <a:pt x="304" y="1712"/>
                    <a:pt x="403" y="1648"/>
                    <a:pt x="410" y="1521"/>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74"/>
            <p:cNvSpPr/>
            <p:nvPr/>
          </p:nvSpPr>
          <p:spPr>
            <a:xfrm>
              <a:off x="5470052" y="3480366"/>
              <a:ext cx="93527" cy="31289"/>
            </a:xfrm>
            <a:custGeom>
              <a:rect b="b" l="l" r="r" t="t"/>
              <a:pathLst>
                <a:path extrusionOk="0" h="1193" w="3566">
                  <a:moveTo>
                    <a:pt x="1414" y="0"/>
                  </a:moveTo>
                  <a:cubicBezTo>
                    <a:pt x="995" y="0"/>
                    <a:pt x="616" y="44"/>
                    <a:pt x="369" y="81"/>
                  </a:cubicBezTo>
                  <a:cubicBezTo>
                    <a:pt x="162" y="110"/>
                    <a:pt x="8" y="293"/>
                    <a:pt x="8" y="505"/>
                  </a:cubicBezTo>
                  <a:lnTo>
                    <a:pt x="8" y="976"/>
                  </a:lnTo>
                  <a:cubicBezTo>
                    <a:pt x="1" y="1121"/>
                    <a:pt x="107" y="1193"/>
                    <a:pt x="213" y="1193"/>
                  </a:cubicBezTo>
                  <a:cubicBezTo>
                    <a:pt x="318" y="1193"/>
                    <a:pt x="424" y="1121"/>
                    <a:pt x="417" y="976"/>
                  </a:cubicBezTo>
                  <a:lnTo>
                    <a:pt x="417" y="505"/>
                  </a:lnTo>
                  <a:lnTo>
                    <a:pt x="422" y="500"/>
                  </a:lnTo>
                  <a:cubicBezTo>
                    <a:pt x="417" y="495"/>
                    <a:pt x="422" y="490"/>
                    <a:pt x="431" y="486"/>
                  </a:cubicBezTo>
                  <a:cubicBezTo>
                    <a:pt x="750" y="437"/>
                    <a:pt x="1073" y="413"/>
                    <a:pt x="1395" y="413"/>
                  </a:cubicBezTo>
                  <a:cubicBezTo>
                    <a:pt x="1517" y="413"/>
                    <a:pt x="1638" y="416"/>
                    <a:pt x="1760" y="423"/>
                  </a:cubicBezTo>
                  <a:cubicBezTo>
                    <a:pt x="2399" y="466"/>
                    <a:pt x="2861" y="625"/>
                    <a:pt x="3136" y="899"/>
                  </a:cubicBezTo>
                  <a:cubicBezTo>
                    <a:pt x="3180" y="941"/>
                    <a:pt x="3228" y="959"/>
                    <a:pt x="3275" y="959"/>
                  </a:cubicBezTo>
                  <a:cubicBezTo>
                    <a:pt x="3432" y="959"/>
                    <a:pt x="3565" y="759"/>
                    <a:pt x="3424" y="611"/>
                  </a:cubicBezTo>
                  <a:cubicBezTo>
                    <a:pt x="2938" y="124"/>
                    <a:pt x="2120" y="0"/>
                    <a:pt x="1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74"/>
            <p:cNvSpPr/>
            <p:nvPr/>
          </p:nvSpPr>
          <p:spPr>
            <a:xfrm>
              <a:off x="5447208" y="3667105"/>
              <a:ext cx="11147" cy="34017"/>
            </a:xfrm>
            <a:custGeom>
              <a:rect b="b" l="l" r="r" t="t"/>
              <a:pathLst>
                <a:path extrusionOk="0" h="1297" w="425">
                  <a:moveTo>
                    <a:pt x="210" y="1"/>
                  </a:moveTo>
                  <a:cubicBezTo>
                    <a:pt x="100" y="1"/>
                    <a:pt x="8" y="92"/>
                    <a:pt x="8" y="203"/>
                  </a:cubicBezTo>
                  <a:lnTo>
                    <a:pt x="8" y="1084"/>
                  </a:lnTo>
                  <a:cubicBezTo>
                    <a:pt x="1" y="1225"/>
                    <a:pt x="107" y="1296"/>
                    <a:pt x="213" y="1296"/>
                  </a:cubicBezTo>
                  <a:cubicBezTo>
                    <a:pt x="318" y="1296"/>
                    <a:pt x="424" y="1225"/>
                    <a:pt x="417" y="1084"/>
                  </a:cubicBezTo>
                  <a:lnTo>
                    <a:pt x="417" y="203"/>
                  </a:lnTo>
                  <a:cubicBezTo>
                    <a:pt x="417" y="92"/>
                    <a:pt x="326"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74"/>
            <p:cNvSpPr/>
            <p:nvPr/>
          </p:nvSpPr>
          <p:spPr>
            <a:xfrm>
              <a:off x="5573546" y="3667105"/>
              <a:ext cx="11120" cy="34017"/>
            </a:xfrm>
            <a:custGeom>
              <a:rect b="b" l="l" r="r" t="t"/>
              <a:pathLst>
                <a:path extrusionOk="0" h="1297" w="424">
                  <a:moveTo>
                    <a:pt x="215" y="1"/>
                  </a:moveTo>
                  <a:cubicBezTo>
                    <a:pt x="99" y="1"/>
                    <a:pt x="8" y="92"/>
                    <a:pt x="8" y="203"/>
                  </a:cubicBezTo>
                  <a:lnTo>
                    <a:pt x="8" y="1084"/>
                  </a:lnTo>
                  <a:cubicBezTo>
                    <a:pt x="0" y="1225"/>
                    <a:pt x="106" y="1296"/>
                    <a:pt x="212" y="1296"/>
                  </a:cubicBezTo>
                  <a:cubicBezTo>
                    <a:pt x="318" y="1296"/>
                    <a:pt x="424" y="1225"/>
                    <a:pt x="417" y="1084"/>
                  </a:cubicBezTo>
                  <a:lnTo>
                    <a:pt x="417" y="203"/>
                  </a:lnTo>
                  <a:cubicBezTo>
                    <a:pt x="417" y="92"/>
                    <a:pt x="325"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93" name="Google Shape;20393;p74"/>
          <p:cNvGrpSpPr/>
          <p:nvPr/>
        </p:nvGrpSpPr>
        <p:grpSpPr>
          <a:xfrm>
            <a:off x="5772612" y="3425812"/>
            <a:ext cx="366896" cy="281080"/>
            <a:chOff x="5772612" y="3425812"/>
            <a:chExt cx="366896" cy="281080"/>
          </a:xfrm>
        </p:grpSpPr>
        <p:sp>
          <p:nvSpPr>
            <p:cNvPr id="20394" name="Google Shape;20394;p74"/>
            <p:cNvSpPr/>
            <p:nvPr/>
          </p:nvSpPr>
          <p:spPr>
            <a:xfrm>
              <a:off x="5792178" y="3537384"/>
              <a:ext cx="23002" cy="57569"/>
            </a:xfrm>
            <a:custGeom>
              <a:rect b="b" l="l" r="r" t="t"/>
              <a:pathLst>
                <a:path extrusionOk="0" h="2195" w="877">
                  <a:moveTo>
                    <a:pt x="121" y="0"/>
                  </a:moveTo>
                  <a:cubicBezTo>
                    <a:pt x="39" y="111"/>
                    <a:pt x="1" y="241"/>
                    <a:pt x="1" y="376"/>
                  </a:cubicBezTo>
                  <a:lnTo>
                    <a:pt x="1" y="2195"/>
                  </a:lnTo>
                  <a:lnTo>
                    <a:pt x="877" y="2195"/>
                  </a:lnTo>
                  <a:lnTo>
                    <a:pt x="877" y="1030"/>
                  </a:lnTo>
                  <a:cubicBezTo>
                    <a:pt x="877" y="857"/>
                    <a:pt x="804" y="689"/>
                    <a:pt x="684" y="563"/>
                  </a:cubicBezTo>
                  <a:lnTo>
                    <a:pt x="121"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74"/>
            <p:cNvSpPr/>
            <p:nvPr/>
          </p:nvSpPr>
          <p:spPr>
            <a:xfrm>
              <a:off x="6059358" y="3505964"/>
              <a:ext cx="45951" cy="40154"/>
            </a:xfrm>
            <a:custGeom>
              <a:rect b="b" l="l" r="r" t="t"/>
              <a:pathLst>
                <a:path extrusionOk="0" h="1531" w="1752">
                  <a:moveTo>
                    <a:pt x="876" y="0"/>
                  </a:moveTo>
                  <a:cubicBezTo>
                    <a:pt x="390" y="0"/>
                    <a:pt x="0" y="342"/>
                    <a:pt x="0" y="765"/>
                  </a:cubicBezTo>
                  <a:cubicBezTo>
                    <a:pt x="0" y="1189"/>
                    <a:pt x="390" y="1530"/>
                    <a:pt x="876" y="1530"/>
                  </a:cubicBezTo>
                  <a:cubicBezTo>
                    <a:pt x="1357" y="1530"/>
                    <a:pt x="1752" y="1189"/>
                    <a:pt x="1752" y="765"/>
                  </a:cubicBezTo>
                  <a:cubicBezTo>
                    <a:pt x="1752" y="342"/>
                    <a:pt x="1357" y="0"/>
                    <a:pt x="876"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74"/>
            <p:cNvSpPr/>
            <p:nvPr/>
          </p:nvSpPr>
          <p:spPr>
            <a:xfrm>
              <a:off x="6059358" y="3505937"/>
              <a:ext cx="31578" cy="40181"/>
            </a:xfrm>
            <a:custGeom>
              <a:rect b="b" l="l" r="r" t="t"/>
              <a:pathLst>
                <a:path extrusionOk="0" h="1532" w="1204">
                  <a:moveTo>
                    <a:pt x="910" y="1"/>
                  </a:moveTo>
                  <a:cubicBezTo>
                    <a:pt x="898" y="1"/>
                    <a:pt x="887" y="1"/>
                    <a:pt x="876" y="1"/>
                  </a:cubicBezTo>
                  <a:cubicBezTo>
                    <a:pt x="395" y="1"/>
                    <a:pt x="0" y="343"/>
                    <a:pt x="0" y="766"/>
                  </a:cubicBezTo>
                  <a:cubicBezTo>
                    <a:pt x="0" y="1190"/>
                    <a:pt x="390" y="1531"/>
                    <a:pt x="876" y="1531"/>
                  </a:cubicBezTo>
                  <a:cubicBezTo>
                    <a:pt x="987" y="1531"/>
                    <a:pt x="1097" y="1512"/>
                    <a:pt x="1203" y="1474"/>
                  </a:cubicBezTo>
                  <a:cubicBezTo>
                    <a:pt x="881" y="1363"/>
                    <a:pt x="655" y="1089"/>
                    <a:pt x="655" y="766"/>
                  </a:cubicBezTo>
                  <a:cubicBezTo>
                    <a:pt x="655" y="444"/>
                    <a:pt x="881" y="170"/>
                    <a:pt x="1203" y="54"/>
                  </a:cubicBezTo>
                  <a:cubicBezTo>
                    <a:pt x="1108" y="20"/>
                    <a:pt x="1009" y="1"/>
                    <a:pt x="910"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74"/>
            <p:cNvSpPr/>
            <p:nvPr/>
          </p:nvSpPr>
          <p:spPr>
            <a:xfrm>
              <a:off x="6030691" y="3609326"/>
              <a:ext cx="103389" cy="91901"/>
            </a:xfrm>
            <a:custGeom>
              <a:rect b="b" l="l" r="r" t="t"/>
              <a:pathLst>
                <a:path extrusionOk="0" h="3504" w="3942">
                  <a:moveTo>
                    <a:pt x="1310" y="0"/>
                  </a:moveTo>
                  <a:lnTo>
                    <a:pt x="1310" y="659"/>
                  </a:lnTo>
                  <a:cubicBezTo>
                    <a:pt x="1310" y="823"/>
                    <a:pt x="1218" y="972"/>
                    <a:pt x="1069" y="1049"/>
                  </a:cubicBezTo>
                  <a:lnTo>
                    <a:pt x="362" y="1405"/>
                  </a:lnTo>
                  <a:cubicBezTo>
                    <a:pt x="141" y="1516"/>
                    <a:pt x="1" y="1742"/>
                    <a:pt x="1" y="1992"/>
                  </a:cubicBezTo>
                  <a:lnTo>
                    <a:pt x="1" y="3503"/>
                  </a:lnTo>
                  <a:lnTo>
                    <a:pt x="3942" y="3503"/>
                  </a:lnTo>
                  <a:lnTo>
                    <a:pt x="3942" y="1992"/>
                  </a:lnTo>
                  <a:cubicBezTo>
                    <a:pt x="3942" y="1742"/>
                    <a:pt x="3797" y="1511"/>
                    <a:pt x="3576" y="1400"/>
                  </a:cubicBezTo>
                  <a:lnTo>
                    <a:pt x="2864" y="1044"/>
                  </a:lnTo>
                  <a:cubicBezTo>
                    <a:pt x="2720" y="972"/>
                    <a:pt x="2623" y="818"/>
                    <a:pt x="2623" y="655"/>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8" name="Google Shape;20398;p74"/>
            <p:cNvSpPr/>
            <p:nvPr/>
          </p:nvSpPr>
          <p:spPr>
            <a:xfrm>
              <a:off x="6030691" y="3634688"/>
              <a:ext cx="103389" cy="66539"/>
            </a:xfrm>
            <a:custGeom>
              <a:rect b="b" l="l" r="r" t="t"/>
              <a:pathLst>
                <a:path extrusionOk="0" h="2537" w="3942">
                  <a:moveTo>
                    <a:pt x="1180" y="0"/>
                  </a:moveTo>
                  <a:cubicBezTo>
                    <a:pt x="1146" y="34"/>
                    <a:pt x="1108" y="58"/>
                    <a:pt x="1069" y="77"/>
                  </a:cubicBezTo>
                  <a:lnTo>
                    <a:pt x="362" y="433"/>
                  </a:lnTo>
                  <a:cubicBezTo>
                    <a:pt x="141" y="544"/>
                    <a:pt x="1" y="775"/>
                    <a:pt x="1" y="1020"/>
                  </a:cubicBezTo>
                  <a:lnTo>
                    <a:pt x="1" y="2536"/>
                  </a:lnTo>
                  <a:lnTo>
                    <a:pt x="3942" y="2536"/>
                  </a:lnTo>
                  <a:lnTo>
                    <a:pt x="3937" y="1020"/>
                  </a:lnTo>
                  <a:cubicBezTo>
                    <a:pt x="3937" y="775"/>
                    <a:pt x="3797" y="544"/>
                    <a:pt x="3576" y="433"/>
                  </a:cubicBezTo>
                  <a:lnTo>
                    <a:pt x="2869" y="77"/>
                  </a:lnTo>
                  <a:cubicBezTo>
                    <a:pt x="2830" y="58"/>
                    <a:pt x="2792" y="34"/>
                    <a:pt x="2758" y="0"/>
                  </a:cubicBezTo>
                  <a:lnTo>
                    <a:pt x="2508" y="279"/>
                  </a:lnTo>
                  <a:cubicBezTo>
                    <a:pt x="2368" y="448"/>
                    <a:pt x="2169" y="532"/>
                    <a:pt x="1969" y="532"/>
                  </a:cubicBezTo>
                  <a:cubicBezTo>
                    <a:pt x="1769" y="532"/>
                    <a:pt x="1570" y="448"/>
                    <a:pt x="1430" y="279"/>
                  </a:cubicBezTo>
                  <a:lnTo>
                    <a:pt x="1180"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9" name="Google Shape;20399;p74"/>
            <p:cNvSpPr/>
            <p:nvPr/>
          </p:nvSpPr>
          <p:spPr>
            <a:xfrm>
              <a:off x="6042074" y="3528808"/>
              <a:ext cx="80414" cy="80414"/>
            </a:xfrm>
            <a:custGeom>
              <a:rect b="b" l="l" r="r" t="t"/>
              <a:pathLst>
                <a:path extrusionOk="0" h="3066" w="3066">
                  <a:moveTo>
                    <a:pt x="1535" y="0"/>
                  </a:moveTo>
                  <a:cubicBezTo>
                    <a:pt x="688" y="0"/>
                    <a:pt x="0" y="688"/>
                    <a:pt x="0" y="1535"/>
                  </a:cubicBezTo>
                  <a:cubicBezTo>
                    <a:pt x="0" y="2382"/>
                    <a:pt x="688" y="3065"/>
                    <a:pt x="1535" y="3065"/>
                  </a:cubicBezTo>
                  <a:cubicBezTo>
                    <a:pt x="2377" y="3065"/>
                    <a:pt x="3065" y="2382"/>
                    <a:pt x="3065" y="1535"/>
                  </a:cubicBezTo>
                  <a:cubicBezTo>
                    <a:pt x="3065" y="688"/>
                    <a:pt x="2377" y="0"/>
                    <a:pt x="153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0" name="Google Shape;20400;p74"/>
            <p:cNvSpPr/>
            <p:nvPr/>
          </p:nvSpPr>
          <p:spPr>
            <a:xfrm>
              <a:off x="6056866" y="3528939"/>
              <a:ext cx="67247" cy="72335"/>
            </a:xfrm>
            <a:custGeom>
              <a:rect b="b" l="l" r="r" t="t"/>
              <a:pathLst>
                <a:path extrusionOk="0" h="2758" w="2564">
                  <a:moveTo>
                    <a:pt x="971" y="0"/>
                  </a:moveTo>
                  <a:cubicBezTo>
                    <a:pt x="243" y="0"/>
                    <a:pt x="1" y="1006"/>
                    <a:pt x="658" y="1328"/>
                  </a:cubicBezTo>
                  <a:cubicBezTo>
                    <a:pt x="677" y="1338"/>
                    <a:pt x="697" y="1347"/>
                    <a:pt x="721" y="1357"/>
                  </a:cubicBezTo>
                  <a:lnTo>
                    <a:pt x="1481" y="2738"/>
                  </a:lnTo>
                  <a:cubicBezTo>
                    <a:pt x="1481" y="2738"/>
                    <a:pt x="1683" y="2752"/>
                    <a:pt x="1890" y="2757"/>
                  </a:cubicBezTo>
                  <a:cubicBezTo>
                    <a:pt x="2338" y="2425"/>
                    <a:pt x="2564" y="1872"/>
                    <a:pt x="2487" y="1318"/>
                  </a:cubicBezTo>
                  <a:cubicBezTo>
                    <a:pt x="2395" y="688"/>
                    <a:pt x="1929" y="178"/>
                    <a:pt x="1308" y="34"/>
                  </a:cubicBezTo>
                  <a:cubicBezTo>
                    <a:pt x="1202" y="10"/>
                    <a:pt x="1091" y="0"/>
                    <a:pt x="976" y="0"/>
                  </a:cubicBezTo>
                  <a:cubicBezTo>
                    <a:pt x="974" y="0"/>
                    <a:pt x="972" y="0"/>
                    <a:pt x="97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1" name="Google Shape;20401;p74"/>
            <p:cNvSpPr/>
            <p:nvPr/>
          </p:nvSpPr>
          <p:spPr>
            <a:xfrm>
              <a:off x="6048001" y="3564241"/>
              <a:ext cx="68795" cy="56573"/>
            </a:xfrm>
            <a:custGeom>
              <a:rect b="b" l="l" r="r" t="t"/>
              <a:pathLst>
                <a:path extrusionOk="0" h="2157" w="2623">
                  <a:moveTo>
                    <a:pt x="1005" y="0"/>
                  </a:moveTo>
                  <a:cubicBezTo>
                    <a:pt x="922" y="0"/>
                    <a:pt x="845" y="50"/>
                    <a:pt x="809" y="126"/>
                  </a:cubicBezTo>
                  <a:cubicBezTo>
                    <a:pt x="736" y="276"/>
                    <a:pt x="635" y="410"/>
                    <a:pt x="510" y="521"/>
                  </a:cubicBezTo>
                  <a:cubicBezTo>
                    <a:pt x="462" y="564"/>
                    <a:pt x="409" y="608"/>
                    <a:pt x="356" y="641"/>
                  </a:cubicBezTo>
                  <a:cubicBezTo>
                    <a:pt x="92" y="824"/>
                    <a:pt x="0" y="1175"/>
                    <a:pt x="149" y="1459"/>
                  </a:cubicBezTo>
                  <a:cubicBezTo>
                    <a:pt x="375" y="1888"/>
                    <a:pt x="823" y="2157"/>
                    <a:pt x="1309" y="2157"/>
                  </a:cubicBezTo>
                  <a:cubicBezTo>
                    <a:pt x="1992" y="2157"/>
                    <a:pt x="2565" y="1628"/>
                    <a:pt x="2618" y="944"/>
                  </a:cubicBezTo>
                  <a:cubicBezTo>
                    <a:pt x="2623" y="877"/>
                    <a:pt x="2594" y="810"/>
                    <a:pt x="2541" y="771"/>
                  </a:cubicBezTo>
                  <a:cubicBezTo>
                    <a:pt x="2108" y="406"/>
                    <a:pt x="1602" y="146"/>
                    <a:pt x="1054" y="6"/>
                  </a:cubicBezTo>
                  <a:cubicBezTo>
                    <a:pt x="1037" y="2"/>
                    <a:pt x="1021" y="0"/>
                    <a:pt x="100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2" name="Google Shape;20402;p74"/>
            <p:cNvSpPr/>
            <p:nvPr/>
          </p:nvSpPr>
          <p:spPr>
            <a:xfrm>
              <a:off x="6048237" y="3564241"/>
              <a:ext cx="68559" cy="55943"/>
            </a:xfrm>
            <a:custGeom>
              <a:rect b="b" l="l" r="r" t="t"/>
              <a:pathLst>
                <a:path extrusionOk="0" h="2133" w="2614">
                  <a:moveTo>
                    <a:pt x="996" y="0"/>
                  </a:moveTo>
                  <a:cubicBezTo>
                    <a:pt x="913" y="0"/>
                    <a:pt x="836" y="50"/>
                    <a:pt x="800" y="126"/>
                  </a:cubicBezTo>
                  <a:cubicBezTo>
                    <a:pt x="747" y="232"/>
                    <a:pt x="679" y="333"/>
                    <a:pt x="597" y="420"/>
                  </a:cubicBezTo>
                  <a:cubicBezTo>
                    <a:pt x="569" y="458"/>
                    <a:pt x="535" y="492"/>
                    <a:pt x="501" y="521"/>
                  </a:cubicBezTo>
                  <a:cubicBezTo>
                    <a:pt x="453" y="564"/>
                    <a:pt x="405" y="603"/>
                    <a:pt x="352" y="636"/>
                  </a:cubicBezTo>
                  <a:cubicBezTo>
                    <a:pt x="49" y="853"/>
                    <a:pt x="1" y="1243"/>
                    <a:pt x="188" y="1541"/>
                  </a:cubicBezTo>
                  <a:cubicBezTo>
                    <a:pt x="391" y="1859"/>
                    <a:pt x="723" y="2075"/>
                    <a:pt x="1098" y="2133"/>
                  </a:cubicBezTo>
                  <a:cubicBezTo>
                    <a:pt x="838" y="1955"/>
                    <a:pt x="641" y="1714"/>
                    <a:pt x="641" y="1276"/>
                  </a:cubicBezTo>
                  <a:lnTo>
                    <a:pt x="641" y="1108"/>
                  </a:lnTo>
                  <a:cubicBezTo>
                    <a:pt x="694" y="1074"/>
                    <a:pt x="742" y="1036"/>
                    <a:pt x="790" y="988"/>
                  </a:cubicBezTo>
                  <a:cubicBezTo>
                    <a:pt x="915" y="882"/>
                    <a:pt x="1016" y="757"/>
                    <a:pt x="1107" y="617"/>
                  </a:cubicBezTo>
                  <a:cubicBezTo>
                    <a:pt x="1521" y="747"/>
                    <a:pt x="1911" y="959"/>
                    <a:pt x="2248" y="1238"/>
                  </a:cubicBezTo>
                  <a:cubicBezTo>
                    <a:pt x="2291" y="1276"/>
                    <a:pt x="2349" y="1329"/>
                    <a:pt x="2469" y="1440"/>
                  </a:cubicBezTo>
                  <a:cubicBezTo>
                    <a:pt x="2546" y="1320"/>
                    <a:pt x="2599" y="1079"/>
                    <a:pt x="2609" y="940"/>
                  </a:cubicBezTo>
                  <a:cubicBezTo>
                    <a:pt x="2614" y="872"/>
                    <a:pt x="2585" y="810"/>
                    <a:pt x="2532" y="771"/>
                  </a:cubicBezTo>
                  <a:cubicBezTo>
                    <a:pt x="2099" y="410"/>
                    <a:pt x="1593" y="146"/>
                    <a:pt x="1045" y="6"/>
                  </a:cubicBezTo>
                  <a:cubicBezTo>
                    <a:pt x="1028" y="2"/>
                    <a:pt x="1012" y="0"/>
                    <a:pt x="99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3" name="Google Shape;20403;p74"/>
            <p:cNvSpPr/>
            <p:nvPr/>
          </p:nvSpPr>
          <p:spPr>
            <a:xfrm>
              <a:off x="6110973" y="3651080"/>
              <a:ext cx="22975" cy="50147"/>
            </a:xfrm>
            <a:custGeom>
              <a:rect b="b" l="l" r="r" t="t"/>
              <a:pathLst>
                <a:path extrusionOk="0" h="1912" w="876">
                  <a:moveTo>
                    <a:pt x="741" y="1"/>
                  </a:moveTo>
                  <a:lnTo>
                    <a:pt x="164" y="463"/>
                  </a:lnTo>
                  <a:cubicBezTo>
                    <a:pt x="63" y="549"/>
                    <a:pt x="0" y="674"/>
                    <a:pt x="0" y="804"/>
                  </a:cubicBezTo>
                  <a:lnTo>
                    <a:pt x="0" y="1911"/>
                  </a:lnTo>
                  <a:lnTo>
                    <a:pt x="876" y="1911"/>
                  </a:lnTo>
                  <a:lnTo>
                    <a:pt x="876" y="395"/>
                  </a:lnTo>
                  <a:cubicBezTo>
                    <a:pt x="876" y="256"/>
                    <a:pt x="828" y="116"/>
                    <a:pt x="74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4" name="Google Shape;20404;p74"/>
            <p:cNvSpPr/>
            <p:nvPr/>
          </p:nvSpPr>
          <p:spPr>
            <a:xfrm>
              <a:off x="5795089" y="3534604"/>
              <a:ext cx="28798" cy="63130"/>
            </a:xfrm>
            <a:custGeom>
              <a:rect b="b" l="l" r="r" t="t"/>
              <a:pathLst>
                <a:path extrusionOk="0" h="2407" w="1098">
                  <a:moveTo>
                    <a:pt x="660" y="1"/>
                  </a:moveTo>
                  <a:cubicBezTo>
                    <a:pt x="299" y="5"/>
                    <a:pt x="5" y="299"/>
                    <a:pt x="5" y="660"/>
                  </a:cubicBezTo>
                  <a:lnTo>
                    <a:pt x="5" y="809"/>
                  </a:lnTo>
                  <a:cubicBezTo>
                    <a:pt x="0" y="1001"/>
                    <a:pt x="34" y="1184"/>
                    <a:pt x="92" y="1367"/>
                  </a:cubicBezTo>
                  <a:lnTo>
                    <a:pt x="438" y="2406"/>
                  </a:lnTo>
                  <a:lnTo>
                    <a:pt x="1098" y="2406"/>
                  </a:lnTo>
                  <a:lnTo>
                    <a:pt x="1098"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5" name="Google Shape;20405;p74"/>
            <p:cNvSpPr/>
            <p:nvPr/>
          </p:nvSpPr>
          <p:spPr>
            <a:xfrm>
              <a:off x="5806577" y="3528939"/>
              <a:ext cx="69057" cy="68926"/>
            </a:xfrm>
            <a:custGeom>
              <a:rect b="b" l="l" r="r" t="t"/>
              <a:pathLst>
                <a:path extrusionOk="0" h="2628" w="2633">
                  <a:moveTo>
                    <a:pt x="660" y="0"/>
                  </a:moveTo>
                  <a:cubicBezTo>
                    <a:pt x="299" y="0"/>
                    <a:pt x="0" y="294"/>
                    <a:pt x="0" y="654"/>
                  </a:cubicBezTo>
                  <a:cubicBezTo>
                    <a:pt x="0" y="895"/>
                    <a:pt x="198" y="1092"/>
                    <a:pt x="443" y="1092"/>
                  </a:cubicBezTo>
                  <a:lnTo>
                    <a:pt x="2194" y="2627"/>
                  </a:lnTo>
                  <a:lnTo>
                    <a:pt x="2579" y="1270"/>
                  </a:lnTo>
                  <a:cubicBezTo>
                    <a:pt x="2613" y="1150"/>
                    <a:pt x="2628" y="1030"/>
                    <a:pt x="2632" y="909"/>
                  </a:cubicBezTo>
                  <a:lnTo>
                    <a:pt x="2632"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74"/>
            <p:cNvSpPr/>
            <p:nvPr/>
          </p:nvSpPr>
          <p:spPr>
            <a:xfrm>
              <a:off x="5818065" y="3614991"/>
              <a:ext cx="34463" cy="34489"/>
            </a:xfrm>
            <a:custGeom>
              <a:rect b="b" l="l" r="r" t="t"/>
              <a:pathLst>
                <a:path extrusionOk="0" h="1315" w="1314">
                  <a:moveTo>
                    <a:pt x="0" y="1"/>
                  </a:moveTo>
                  <a:lnTo>
                    <a:pt x="0" y="1314"/>
                  </a:lnTo>
                  <a:lnTo>
                    <a:pt x="1314" y="1314"/>
                  </a:lnTo>
                  <a:lnTo>
                    <a:pt x="131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7" name="Google Shape;20407;p74"/>
            <p:cNvSpPr/>
            <p:nvPr/>
          </p:nvSpPr>
          <p:spPr>
            <a:xfrm>
              <a:off x="5777937" y="3628997"/>
              <a:ext cx="114850" cy="72231"/>
            </a:xfrm>
            <a:custGeom>
              <a:rect b="b" l="l" r="r" t="t"/>
              <a:pathLst>
                <a:path extrusionOk="0" h="2754" w="4379">
                  <a:moveTo>
                    <a:pt x="1535" y="1"/>
                  </a:moveTo>
                  <a:lnTo>
                    <a:pt x="476" y="299"/>
                  </a:lnTo>
                  <a:cubicBezTo>
                    <a:pt x="193" y="381"/>
                    <a:pt x="0" y="636"/>
                    <a:pt x="0" y="929"/>
                  </a:cubicBezTo>
                  <a:lnTo>
                    <a:pt x="0" y="2753"/>
                  </a:lnTo>
                  <a:lnTo>
                    <a:pt x="4379" y="2753"/>
                  </a:lnTo>
                  <a:lnTo>
                    <a:pt x="4379" y="929"/>
                  </a:lnTo>
                  <a:cubicBezTo>
                    <a:pt x="4379" y="636"/>
                    <a:pt x="4186" y="381"/>
                    <a:pt x="3902" y="299"/>
                  </a:cubicBezTo>
                  <a:lnTo>
                    <a:pt x="2849" y="1"/>
                  </a:lnTo>
                  <a:lnTo>
                    <a:pt x="2189" y="780"/>
                  </a:lnTo>
                  <a:lnTo>
                    <a:pt x="153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8" name="Google Shape;20408;p74"/>
            <p:cNvSpPr/>
            <p:nvPr/>
          </p:nvSpPr>
          <p:spPr>
            <a:xfrm>
              <a:off x="5800886" y="3557684"/>
              <a:ext cx="68926" cy="63130"/>
            </a:xfrm>
            <a:custGeom>
              <a:rect b="b" l="l" r="r" t="t"/>
              <a:pathLst>
                <a:path extrusionOk="0" h="2407" w="2628">
                  <a:moveTo>
                    <a:pt x="826" y="1"/>
                  </a:moveTo>
                  <a:cubicBezTo>
                    <a:pt x="712" y="1"/>
                    <a:pt x="608" y="48"/>
                    <a:pt x="525" y="126"/>
                  </a:cubicBezTo>
                  <a:lnTo>
                    <a:pt x="309" y="343"/>
                  </a:lnTo>
                  <a:cubicBezTo>
                    <a:pt x="111" y="540"/>
                    <a:pt x="1" y="810"/>
                    <a:pt x="1" y="1093"/>
                  </a:cubicBezTo>
                  <a:cubicBezTo>
                    <a:pt x="1" y="1815"/>
                    <a:pt x="588" y="2407"/>
                    <a:pt x="1314" y="2407"/>
                  </a:cubicBezTo>
                  <a:cubicBezTo>
                    <a:pt x="2041" y="2407"/>
                    <a:pt x="2628" y="1815"/>
                    <a:pt x="2628" y="1093"/>
                  </a:cubicBezTo>
                  <a:lnTo>
                    <a:pt x="2628" y="814"/>
                  </a:lnTo>
                  <a:cubicBezTo>
                    <a:pt x="2628" y="694"/>
                    <a:pt x="2585" y="583"/>
                    <a:pt x="2503" y="502"/>
                  </a:cubicBezTo>
                  <a:cubicBezTo>
                    <a:pt x="2161" y="170"/>
                    <a:pt x="1545" y="20"/>
                    <a:pt x="843" y="1"/>
                  </a:cubicBezTo>
                  <a:cubicBezTo>
                    <a:pt x="837" y="1"/>
                    <a:pt x="832" y="1"/>
                    <a:pt x="826"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74"/>
            <p:cNvSpPr/>
            <p:nvPr/>
          </p:nvSpPr>
          <p:spPr>
            <a:xfrm>
              <a:off x="5800886" y="3557684"/>
              <a:ext cx="68821" cy="61766"/>
            </a:xfrm>
            <a:custGeom>
              <a:rect b="b" l="l" r="r" t="t"/>
              <a:pathLst>
                <a:path extrusionOk="0" h="2355" w="2624">
                  <a:moveTo>
                    <a:pt x="826" y="1"/>
                  </a:moveTo>
                  <a:cubicBezTo>
                    <a:pt x="712" y="1"/>
                    <a:pt x="608" y="48"/>
                    <a:pt x="525" y="126"/>
                  </a:cubicBezTo>
                  <a:lnTo>
                    <a:pt x="309" y="343"/>
                  </a:lnTo>
                  <a:cubicBezTo>
                    <a:pt x="111" y="540"/>
                    <a:pt x="1" y="810"/>
                    <a:pt x="1" y="1089"/>
                  </a:cubicBezTo>
                  <a:cubicBezTo>
                    <a:pt x="1" y="1676"/>
                    <a:pt x="386" y="2190"/>
                    <a:pt x="949" y="2354"/>
                  </a:cubicBezTo>
                  <a:cubicBezTo>
                    <a:pt x="761" y="2123"/>
                    <a:pt x="655" y="1830"/>
                    <a:pt x="655" y="1531"/>
                  </a:cubicBezTo>
                  <a:lnTo>
                    <a:pt x="655" y="1093"/>
                  </a:lnTo>
                  <a:lnTo>
                    <a:pt x="660" y="1093"/>
                  </a:lnTo>
                  <a:cubicBezTo>
                    <a:pt x="655" y="850"/>
                    <a:pt x="853" y="654"/>
                    <a:pt x="1089" y="654"/>
                  </a:cubicBezTo>
                  <a:cubicBezTo>
                    <a:pt x="1100" y="654"/>
                    <a:pt x="1111" y="655"/>
                    <a:pt x="1122" y="656"/>
                  </a:cubicBezTo>
                  <a:cubicBezTo>
                    <a:pt x="1565" y="684"/>
                    <a:pt x="2219" y="757"/>
                    <a:pt x="2623" y="949"/>
                  </a:cubicBezTo>
                  <a:cubicBezTo>
                    <a:pt x="2609" y="858"/>
                    <a:pt x="2570" y="569"/>
                    <a:pt x="2503" y="502"/>
                  </a:cubicBezTo>
                  <a:cubicBezTo>
                    <a:pt x="2161" y="170"/>
                    <a:pt x="1545" y="20"/>
                    <a:pt x="843" y="1"/>
                  </a:cubicBezTo>
                  <a:cubicBezTo>
                    <a:pt x="837" y="1"/>
                    <a:pt x="832" y="1"/>
                    <a:pt x="82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74"/>
            <p:cNvSpPr/>
            <p:nvPr/>
          </p:nvSpPr>
          <p:spPr>
            <a:xfrm>
              <a:off x="5870048" y="3431241"/>
              <a:ext cx="171790" cy="201060"/>
            </a:xfrm>
            <a:custGeom>
              <a:rect b="b" l="l" r="r" t="t"/>
              <a:pathLst>
                <a:path extrusionOk="0" h="7666" w="6550">
                  <a:moveTo>
                    <a:pt x="3277" y="1"/>
                  </a:moveTo>
                  <a:cubicBezTo>
                    <a:pt x="1704" y="1"/>
                    <a:pt x="559" y="1088"/>
                    <a:pt x="429" y="2849"/>
                  </a:cubicBezTo>
                  <a:cubicBezTo>
                    <a:pt x="270" y="5015"/>
                    <a:pt x="87" y="6227"/>
                    <a:pt x="20" y="6631"/>
                  </a:cubicBezTo>
                  <a:cubicBezTo>
                    <a:pt x="1" y="6728"/>
                    <a:pt x="54" y="6824"/>
                    <a:pt x="140" y="6862"/>
                  </a:cubicBezTo>
                  <a:cubicBezTo>
                    <a:pt x="559" y="7079"/>
                    <a:pt x="1844" y="7666"/>
                    <a:pt x="3273" y="7666"/>
                  </a:cubicBezTo>
                  <a:cubicBezTo>
                    <a:pt x="4707" y="7666"/>
                    <a:pt x="5991" y="7079"/>
                    <a:pt x="6410" y="6862"/>
                  </a:cubicBezTo>
                  <a:cubicBezTo>
                    <a:pt x="6496" y="6824"/>
                    <a:pt x="6549" y="6728"/>
                    <a:pt x="6530" y="6631"/>
                  </a:cubicBezTo>
                  <a:cubicBezTo>
                    <a:pt x="6463" y="6227"/>
                    <a:pt x="6280" y="5010"/>
                    <a:pt x="6121" y="2849"/>
                  </a:cubicBezTo>
                  <a:cubicBezTo>
                    <a:pt x="5991" y="1088"/>
                    <a:pt x="4846" y="1"/>
                    <a:pt x="32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74"/>
            <p:cNvSpPr/>
            <p:nvPr/>
          </p:nvSpPr>
          <p:spPr>
            <a:xfrm>
              <a:off x="5910569" y="3431241"/>
              <a:ext cx="131269" cy="200981"/>
            </a:xfrm>
            <a:custGeom>
              <a:rect b="b" l="l" r="r" t="t"/>
              <a:pathLst>
                <a:path extrusionOk="0" h="7663" w="5005">
                  <a:moveTo>
                    <a:pt x="1732" y="1"/>
                  </a:moveTo>
                  <a:cubicBezTo>
                    <a:pt x="1622" y="1"/>
                    <a:pt x="1516" y="6"/>
                    <a:pt x="1410" y="15"/>
                  </a:cubicBezTo>
                  <a:cubicBezTo>
                    <a:pt x="183" y="136"/>
                    <a:pt x="0" y="1868"/>
                    <a:pt x="1179" y="2224"/>
                  </a:cubicBezTo>
                  <a:lnTo>
                    <a:pt x="1208" y="2233"/>
                  </a:lnTo>
                  <a:lnTo>
                    <a:pt x="1646" y="7661"/>
                  </a:lnTo>
                  <a:cubicBezTo>
                    <a:pt x="1680" y="7662"/>
                    <a:pt x="1714" y="7662"/>
                    <a:pt x="1748" y="7662"/>
                  </a:cubicBezTo>
                  <a:cubicBezTo>
                    <a:pt x="3174" y="7662"/>
                    <a:pt x="4451" y="7079"/>
                    <a:pt x="4870" y="6867"/>
                  </a:cubicBezTo>
                  <a:cubicBezTo>
                    <a:pt x="4956" y="6824"/>
                    <a:pt x="5004" y="6728"/>
                    <a:pt x="4990" y="6631"/>
                  </a:cubicBezTo>
                  <a:cubicBezTo>
                    <a:pt x="4923" y="6227"/>
                    <a:pt x="4740" y="5010"/>
                    <a:pt x="4581" y="2849"/>
                  </a:cubicBezTo>
                  <a:cubicBezTo>
                    <a:pt x="4451" y="1088"/>
                    <a:pt x="3306" y="1"/>
                    <a:pt x="17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74"/>
            <p:cNvSpPr/>
            <p:nvPr/>
          </p:nvSpPr>
          <p:spPr>
            <a:xfrm>
              <a:off x="5858324" y="3586351"/>
              <a:ext cx="195238" cy="114876"/>
            </a:xfrm>
            <a:custGeom>
              <a:rect b="b" l="l" r="r" t="t"/>
              <a:pathLst>
                <a:path extrusionOk="0" h="4380" w="7444">
                  <a:moveTo>
                    <a:pt x="2627" y="0"/>
                  </a:moveTo>
                  <a:lnTo>
                    <a:pt x="2627" y="963"/>
                  </a:lnTo>
                  <a:cubicBezTo>
                    <a:pt x="2627" y="1136"/>
                    <a:pt x="2526" y="1290"/>
                    <a:pt x="2368" y="1362"/>
                  </a:cubicBezTo>
                  <a:lnTo>
                    <a:pt x="520" y="2175"/>
                  </a:lnTo>
                  <a:cubicBezTo>
                    <a:pt x="207" y="2315"/>
                    <a:pt x="0" y="2632"/>
                    <a:pt x="0" y="2979"/>
                  </a:cubicBezTo>
                  <a:lnTo>
                    <a:pt x="0" y="4379"/>
                  </a:lnTo>
                  <a:lnTo>
                    <a:pt x="7444" y="4379"/>
                  </a:lnTo>
                  <a:lnTo>
                    <a:pt x="7444" y="2979"/>
                  </a:lnTo>
                  <a:cubicBezTo>
                    <a:pt x="7444" y="2632"/>
                    <a:pt x="7237" y="2315"/>
                    <a:pt x="6924" y="2175"/>
                  </a:cubicBezTo>
                  <a:lnTo>
                    <a:pt x="5077" y="1362"/>
                  </a:lnTo>
                  <a:cubicBezTo>
                    <a:pt x="4918" y="1290"/>
                    <a:pt x="4817" y="1136"/>
                    <a:pt x="4817" y="963"/>
                  </a:cubicBezTo>
                  <a:lnTo>
                    <a:pt x="48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74"/>
            <p:cNvSpPr/>
            <p:nvPr/>
          </p:nvSpPr>
          <p:spPr>
            <a:xfrm>
              <a:off x="5927224" y="3586351"/>
              <a:ext cx="57438" cy="28772"/>
            </a:xfrm>
            <a:custGeom>
              <a:rect b="b" l="l" r="r" t="t"/>
              <a:pathLst>
                <a:path extrusionOk="0" h="1097" w="2190">
                  <a:moveTo>
                    <a:pt x="0" y="0"/>
                  </a:moveTo>
                  <a:lnTo>
                    <a:pt x="0" y="876"/>
                  </a:lnTo>
                  <a:cubicBezTo>
                    <a:pt x="352" y="1023"/>
                    <a:pt x="723" y="1096"/>
                    <a:pt x="1095" y="1096"/>
                  </a:cubicBezTo>
                  <a:cubicBezTo>
                    <a:pt x="1467" y="1096"/>
                    <a:pt x="1838" y="1023"/>
                    <a:pt x="2190" y="876"/>
                  </a:cubicBezTo>
                  <a:lnTo>
                    <a:pt x="219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74"/>
            <p:cNvSpPr/>
            <p:nvPr/>
          </p:nvSpPr>
          <p:spPr>
            <a:xfrm>
              <a:off x="5858324" y="3627607"/>
              <a:ext cx="195238" cy="73489"/>
            </a:xfrm>
            <a:custGeom>
              <a:rect b="b" l="l" r="r" t="t"/>
              <a:pathLst>
                <a:path extrusionOk="0" h="2802" w="7444">
                  <a:moveTo>
                    <a:pt x="1882" y="1"/>
                  </a:moveTo>
                  <a:lnTo>
                    <a:pt x="520" y="602"/>
                  </a:lnTo>
                  <a:cubicBezTo>
                    <a:pt x="202" y="742"/>
                    <a:pt x="0" y="1059"/>
                    <a:pt x="0" y="1406"/>
                  </a:cubicBezTo>
                  <a:lnTo>
                    <a:pt x="0" y="2801"/>
                  </a:lnTo>
                  <a:lnTo>
                    <a:pt x="7444" y="2801"/>
                  </a:lnTo>
                  <a:lnTo>
                    <a:pt x="7444" y="1406"/>
                  </a:lnTo>
                  <a:cubicBezTo>
                    <a:pt x="7444" y="1059"/>
                    <a:pt x="7237" y="742"/>
                    <a:pt x="6924" y="602"/>
                  </a:cubicBezTo>
                  <a:lnTo>
                    <a:pt x="5562" y="1"/>
                  </a:lnTo>
                  <a:cubicBezTo>
                    <a:pt x="5269" y="766"/>
                    <a:pt x="4538" y="1271"/>
                    <a:pt x="3720" y="1271"/>
                  </a:cubicBezTo>
                  <a:cubicBezTo>
                    <a:pt x="2906" y="1271"/>
                    <a:pt x="2170" y="766"/>
                    <a:pt x="1882"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74"/>
            <p:cNvSpPr/>
            <p:nvPr/>
          </p:nvSpPr>
          <p:spPr>
            <a:xfrm>
              <a:off x="5898452" y="3489676"/>
              <a:ext cx="114981" cy="108057"/>
            </a:xfrm>
            <a:custGeom>
              <a:rect b="b" l="l" r="r" t="t"/>
              <a:pathLst>
                <a:path extrusionOk="0" h="4120" w="4384">
                  <a:moveTo>
                    <a:pt x="1599" y="0"/>
                  </a:moveTo>
                  <a:cubicBezTo>
                    <a:pt x="1436" y="0"/>
                    <a:pt x="1284" y="93"/>
                    <a:pt x="1208" y="241"/>
                  </a:cubicBezTo>
                  <a:cubicBezTo>
                    <a:pt x="1068" y="525"/>
                    <a:pt x="770" y="977"/>
                    <a:pt x="183" y="1377"/>
                  </a:cubicBezTo>
                  <a:cubicBezTo>
                    <a:pt x="68" y="1459"/>
                    <a:pt x="0" y="1593"/>
                    <a:pt x="5" y="1733"/>
                  </a:cubicBezTo>
                  <a:lnTo>
                    <a:pt x="5" y="1858"/>
                  </a:lnTo>
                  <a:cubicBezTo>
                    <a:pt x="5" y="3022"/>
                    <a:pt x="886" y="4042"/>
                    <a:pt x="2050" y="4115"/>
                  </a:cubicBezTo>
                  <a:cubicBezTo>
                    <a:pt x="2101" y="4118"/>
                    <a:pt x="2151" y="4120"/>
                    <a:pt x="2201" y="4120"/>
                  </a:cubicBezTo>
                  <a:cubicBezTo>
                    <a:pt x="3395" y="4120"/>
                    <a:pt x="4384" y="3145"/>
                    <a:pt x="4384" y="1930"/>
                  </a:cubicBezTo>
                  <a:lnTo>
                    <a:pt x="4384" y="1545"/>
                  </a:lnTo>
                  <a:cubicBezTo>
                    <a:pt x="4384" y="1358"/>
                    <a:pt x="4302" y="1179"/>
                    <a:pt x="4162" y="1059"/>
                  </a:cubicBezTo>
                  <a:cubicBezTo>
                    <a:pt x="3811" y="751"/>
                    <a:pt x="3017" y="212"/>
                    <a:pt x="1665" y="5"/>
                  </a:cubicBezTo>
                  <a:cubicBezTo>
                    <a:pt x="1643" y="2"/>
                    <a:pt x="1621" y="0"/>
                    <a:pt x="15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74"/>
            <p:cNvSpPr/>
            <p:nvPr/>
          </p:nvSpPr>
          <p:spPr>
            <a:xfrm>
              <a:off x="5898452" y="3489676"/>
              <a:ext cx="114981" cy="107559"/>
            </a:xfrm>
            <a:custGeom>
              <a:rect b="b" l="l" r="r" t="t"/>
              <a:pathLst>
                <a:path extrusionOk="0" h="4101" w="4384">
                  <a:moveTo>
                    <a:pt x="1599" y="0"/>
                  </a:moveTo>
                  <a:cubicBezTo>
                    <a:pt x="1436" y="0"/>
                    <a:pt x="1284" y="93"/>
                    <a:pt x="1208" y="241"/>
                  </a:cubicBezTo>
                  <a:cubicBezTo>
                    <a:pt x="1165" y="318"/>
                    <a:pt x="1121" y="400"/>
                    <a:pt x="1073" y="472"/>
                  </a:cubicBezTo>
                  <a:cubicBezTo>
                    <a:pt x="842" y="833"/>
                    <a:pt x="544" y="1141"/>
                    <a:pt x="188" y="1377"/>
                  </a:cubicBezTo>
                  <a:cubicBezTo>
                    <a:pt x="72" y="1459"/>
                    <a:pt x="0" y="1588"/>
                    <a:pt x="0" y="1733"/>
                  </a:cubicBezTo>
                  <a:lnTo>
                    <a:pt x="0" y="1858"/>
                  </a:lnTo>
                  <a:cubicBezTo>
                    <a:pt x="0" y="2979"/>
                    <a:pt x="823" y="3965"/>
                    <a:pt x="1925" y="4100"/>
                  </a:cubicBezTo>
                  <a:cubicBezTo>
                    <a:pt x="1535" y="3696"/>
                    <a:pt x="1319" y="3152"/>
                    <a:pt x="1319" y="2589"/>
                  </a:cubicBezTo>
                  <a:lnTo>
                    <a:pt x="1319" y="1213"/>
                  </a:lnTo>
                  <a:cubicBezTo>
                    <a:pt x="1314" y="987"/>
                    <a:pt x="1487" y="799"/>
                    <a:pt x="1708" y="775"/>
                  </a:cubicBezTo>
                  <a:cubicBezTo>
                    <a:pt x="1745" y="772"/>
                    <a:pt x="1787" y="770"/>
                    <a:pt x="1832" y="770"/>
                  </a:cubicBezTo>
                  <a:cubicBezTo>
                    <a:pt x="2441" y="770"/>
                    <a:pt x="3770" y="1090"/>
                    <a:pt x="4384" y="1497"/>
                  </a:cubicBezTo>
                  <a:cubicBezTo>
                    <a:pt x="4350" y="1439"/>
                    <a:pt x="4211" y="1102"/>
                    <a:pt x="4162" y="1059"/>
                  </a:cubicBezTo>
                  <a:cubicBezTo>
                    <a:pt x="3811" y="751"/>
                    <a:pt x="3017" y="212"/>
                    <a:pt x="1665" y="5"/>
                  </a:cubicBezTo>
                  <a:cubicBezTo>
                    <a:pt x="1643" y="2"/>
                    <a:pt x="1621" y="0"/>
                    <a:pt x="159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7" name="Google Shape;20417;p74"/>
            <p:cNvSpPr/>
            <p:nvPr/>
          </p:nvSpPr>
          <p:spPr>
            <a:xfrm>
              <a:off x="5858324" y="3646543"/>
              <a:ext cx="40285" cy="54553"/>
            </a:xfrm>
            <a:custGeom>
              <a:rect b="b" l="l" r="r" t="t"/>
              <a:pathLst>
                <a:path extrusionOk="0" h="2080" w="1536">
                  <a:moveTo>
                    <a:pt x="327" y="1"/>
                  </a:moveTo>
                  <a:cubicBezTo>
                    <a:pt x="120" y="169"/>
                    <a:pt x="0" y="419"/>
                    <a:pt x="0" y="684"/>
                  </a:cubicBezTo>
                  <a:lnTo>
                    <a:pt x="0" y="2079"/>
                  </a:lnTo>
                  <a:lnTo>
                    <a:pt x="1535" y="2079"/>
                  </a:lnTo>
                  <a:lnTo>
                    <a:pt x="1535" y="1478"/>
                  </a:lnTo>
                  <a:cubicBezTo>
                    <a:pt x="1535" y="1305"/>
                    <a:pt x="1463" y="1141"/>
                    <a:pt x="1343" y="1016"/>
                  </a:cubicBezTo>
                  <a:lnTo>
                    <a:pt x="327"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8" name="Google Shape;20418;p74"/>
            <p:cNvSpPr/>
            <p:nvPr/>
          </p:nvSpPr>
          <p:spPr>
            <a:xfrm>
              <a:off x="6013407" y="3646543"/>
              <a:ext cx="40154" cy="54553"/>
            </a:xfrm>
            <a:custGeom>
              <a:rect b="b" l="l" r="r" t="t"/>
              <a:pathLst>
                <a:path extrusionOk="0" h="2080" w="1531">
                  <a:moveTo>
                    <a:pt x="1204" y="1"/>
                  </a:moveTo>
                  <a:lnTo>
                    <a:pt x="193" y="1016"/>
                  </a:lnTo>
                  <a:cubicBezTo>
                    <a:pt x="68" y="1141"/>
                    <a:pt x="1" y="1305"/>
                    <a:pt x="1" y="1478"/>
                  </a:cubicBezTo>
                  <a:lnTo>
                    <a:pt x="1" y="2079"/>
                  </a:lnTo>
                  <a:lnTo>
                    <a:pt x="1531" y="2079"/>
                  </a:lnTo>
                  <a:lnTo>
                    <a:pt x="1531" y="684"/>
                  </a:lnTo>
                  <a:cubicBezTo>
                    <a:pt x="1531" y="419"/>
                    <a:pt x="1411" y="169"/>
                    <a:pt x="1204"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74"/>
            <p:cNvSpPr/>
            <p:nvPr/>
          </p:nvSpPr>
          <p:spPr>
            <a:xfrm>
              <a:off x="5892944" y="3672797"/>
              <a:ext cx="11147" cy="34096"/>
            </a:xfrm>
            <a:custGeom>
              <a:rect b="b" l="l" r="r" t="t"/>
              <a:pathLst>
                <a:path extrusionOk="0" h="1300" w="425">
                  <a:moveTo>
                    <a:pt x="215" y="0"/>
                  </a:moveTo>
                  <a:cubicBezTo>
                    <a:pt x="100" y="0"/>
                    <a:pt x="8" y="92"/>
                    <a:pt x="8" y="207"/>
                  </a:cubicBezTo>
                  <a:lnTo>
                    <a:pt x="8" y="1083"/>
                  </a:lnTo>
                  <a:cubicBezTo>
                    <a:pt x="1" y="1227"/>
                    <a:pt x="107" y="1300"/>
                    <a:pt x="213" y="1300"/>
                  </a:cubicBezTo>
                  <a:cubicBezTo>
                    <a:pt x="319" y="1300"/>
                    <a:pt x="424" y="1227"/>
                    <a:pt x="417" y="1083"/>
                  </a:cubicBezTo>
                  <a:lnTo>
                    <a:pt x="417" y="207"/>
                  </a:lnTo>
                  <a:cubicBezTo>
                    <a:pt x="417" y="92"/>
                    <a:pt x="326"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74"/>
            <p:cNvSpPr/>
            <p:nvPr/>
          </p:nvSpPr>
          <p:spPr>
            <a:xfrm>
              <a:off x="6007978" y="3672797"/>
              <a:ext cx="10753" cy="33440"/>
            </a:xfrm>
            <a:custGeom>
              <a:rect b="b" l="l" r="r" t="t"/>
              <a:pathLst>
                <a:path extrusionOk="0" h="1275" w="410">
                  <a:moveTo>
                    <a:pt x="208" y="0"/>
                  </a:moveTo>
                  <a:cubicBezTo>
                    <a:pt x="92" y="0"/>
                    <a:pt x="1" y="92"/>
                    <a:pt x="1" y="207"/>
                  </a:cubicBezTo>
                  <a:lnTo>
                    <a:pt x="1" y="1083"/>
                  </a:lnTo>
                  <a:cubicBezTo>
                    <a:pt x="8" y="1211"/>
                    <a:pt x="107" y="1274"/>
                    <a:pt x="205" y="1274"/>
                  </a:cubicBezTo>
                  <a:cubicBezTo>
                    <a:pt x="304" y="1274"/>
                    <a:pt x="403" y="1211"/>
                    <a:pt x="410" y="1083"/>
                  </a:cubicBezTo>
                  <a:lnTo>
                    <a:pt x="410" y="207"/>
                  </a:lnTo>
                  <a:cubicBezTo>
                    <a:pt x="410"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1" name="Google Shape;20421;p74"/>
            <p:cNvSpPr/>
            <p:nvPr/>
          </p:nvSpPr>
          <p:spPr>
            <a:xfrm>
              <a:off x="5811246" y="3552281"/>
              <a:ext cx="48600" cy="16314"/>
            </a:xfrm>
            <a:custGeom>
              <a:rect b="b" l="l" r="r" t="t"/>
              <a:pathLst>
                <a:path extrusionOk="0" h="622" w="1853">
                  <a:moveTo>
                    <a:pt x="260" y="0"/>
                  </a:moveTo>
                  <a:cubicBezTo>
                    <a:pt x="0" y="10"/>
                    <a:pt x="0" y="395"/>
                    <a:pt x="260" y="409"/>
                  </a:cubicBezTo>
                  <a:cubicBezTo>
                    <a:pt x="491" y="409"/>
                    <a:pt x="1160" y="443"/>
                    <a:pt x="1487" y="607"/>
                  </a:cubicBezTo>
                  <a:cubicBezTo>
                    <a:pt x="1514" y="617"/>
                    <a:pt x="1540" y="621"/>
                    <a:pt x="1564" y="621"/>
                  </a:cubicBezTo>
                  <a:cubicBezTo>
                    <a:pt x="1750" y="621"/>
                    <a:pt x="1852" y="356"/>
                    <a:pt x="1665" y="241"/>
                  </a:cubicBezTo>
                  <a:cubicBezTo>
                    <a:pt x="1189" y="0"/>
                    <a:pt x="299" y="0"/>
                    <a:pt x="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2" name="Google Shape;20422;p74"/>
            <p:cNvSpPr/>
            <p:nvPr/>
          </p:nvSpPr>
          <p:spPr>
            <a:xfrm>
              <a:off x="5795457" y="3661440"/>
              <a:ext cx="10884" cy="44875"/>
            </a:xfrm>
            <a:custGeom>
              <a:rect b="b" l="l" r="r" t="t"/>
              <a:pathLst>
                <a:path extrusionOk="0" h="1711" w="415">
                  <a:moveTo>
                    <a:pt x="208" y="0"/>
                  </a:moveTo>
                  <a:cubicBezTo>
                    <a:pt x="92" y="0"/>
                    <a:pt x="1" y="92"/>
                    <a:pt x="1" y="202"/>
                  </a:cubicBezTo>
                  <a:lnTo>
                    <a:pt x="1" y="1516"/>
                  </a:lnTo>
                  <a:cubicBezTo>
                    <a:pt x="8" y="1646"/>
                    <a:pt x="108" y="1711"/>
                    <a:pt x="208" y="1711"/>
                  </a:cubicBezTo>
                  <a:cubicBezTo>
                    <a:pt x="308" y="1711"/>
                    <a:pt x="407" y="1646"/>
                    <a:pt x="415" y="1516"/>
                  </a:cubicBezTo>
                  <a:lnTo>
                    <a:pt x="415" y="202"/>
                  </a:lnTo>
                  <a:cubicBezTo>
                    <a:pt x="415" y="92"/>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74"/>
            <p:cNvSpPr/>
            <p:nvPr/>
          </p:nvSpPr>
          <p:spPr>
            <a:xfrm>
              <a:off x="5772612" y="3425812"/>
              <a:ext cx="366896" cy="280949"/>
            </a:xfrm>
            <a:custGeom>
              <a:rect b="b" l="l" r="r" t="t"/>
              <a:pathLst>
                <a:path extrusionOk="0" h="10712" w="13989">
                  <a:moveTo>
                    <a:pt x="11809" y="3258"/>
                  </a:moveTo>
                  <a:cubicBezTo>
                    <a:pt x="12175" y="3258"/>
                    <a:pt x="12478" y="3513"/>
                    <a:pt x="12478" y="3821"/>
                  </a:cubicBezTo>
                  <a:lnTo>
                    <a:pt x="12478" y="3860"/>
                  </a:lnTo>
                  <a:cubicBezTo>
                    <a:pt x="12264" y="3771"/>
                    <a:pt x="12036" y="3726"/>
                    <a:pt x="11809" y="3726"/>
                  </a:cubicBezTo>
                  <a:cubicBezTo>
                    <a:pt x="11582" y="3726"/>
                    <a:pt x="11354" y="3771"/>
                    <a:pt x="11140" y="3860"/>
                  </a:cubicBezTo>
                  <a:cubicBezTo>
                    <a:pt x="11140" y="3845"/>
                    <a:pt x="11140" y="3836"/>
                    <a:pt x="11140" y="3821"/>
                  </a:cubicBezTo>
                  <a:lnTo>
                    <a:pt x="11135" y="3821"/>
                  </a:lnTo>
                  <a:cubicBezTo>
                    <a:pt x="11135" y="3509"/>
                    <a:pt x="11438" y="3258"/>
                    <a:pt x="11809" y="3258"/>
                  </a:cubicBezTo>
                  <a:close/>
                  <a:moveTo>
                    <a:pt x="11802" y="4134"/>
                  </a:moveTo>
                  <a:cubicBezTo>
                    <a:pt x="11805" y="4134"/>
                    <a:pt x="11807" y="4134"/>
                    <a:pt x="11809" y="4134"/>
                  </a:cubicBezTo>
                  <a:cubicBezTo>
                    <a:pt x="12540" y="4134"/>
                    <a:pt x="13132" y="4731"/>
                    <a:pt x="13132" y="5462"/>
                  </a:cubicBezTo>
                  <a:cubicBezTo>
                    <a:pt x="13132" y="5602"/>
                    <a:pt x="13113" y="5741"/>
                    <a:pt x="13065" y="5876"/>
                  </a:cubicBezTo>
                  <a:cubicBezTo>
                    <a:pt x="12487" y="5284"/>
                    <a:pt x="11463" y="5053"/>
                    <a:pt x="11414" y="5044"/>
                  </a:cubicBezTo>
                  <a:cubicBezTo>
                    <a:pt x="11399" y="5040"/>
                    <a:pt x="11383" y="5038"/>
                    <a:pt x="11368" y="5038"/>
                  </a:cubicBezTo>
                  <a:cubicBezTo>
                    <a:pt x="11257" y="5038"/>
                    <a:pt x="11164" y="5127"/>
                    <a:pt x="11164" y="5246"/>
                  </a:cubicBezTo>
                  <a:cubicBezTo>
                    <a:pt x="11145" y="5356"/>
                    <a:pt x="11087" y="5462"/>
                    <a:pt x="11005" y="5539"/>
                  </a:cubicBezTo>
                  <a:cubicBezTo>
                    <a:pt x="10848" y="5686"/>
                    <a:pt x="10987" y="5897"/>
                    <a:pt x="11147" y="5897"/>
                  </a:cubicBezTo>
                  <a:cubicBezTo>
                    <a:pt x="11197" y="5897"/>
                    <a:pt x="11248" y="5877"/>
                    <a:pt x="11294" y="5828"/>
                  </a:cubicBezTo>
                  <a:cubicBezTo>
                    <a:pt x="11390" y="5732"/>
                    <a:pt x="11467" y="5621"/>
                    <a:pt x="11515" y="5496"/>
                  </a:cubicBezTo>
                  <a:cubicBezTo>
                    <a:pt x="11862" y="5597"/>
                    <a:pt x="12579" y="5857"/>
                    <a:pt x="12901" y="6309"/>
                  </a:cubicBezTo>
                  <a:cubicBezTo>
                    <a:pt x="12807" y="6843"/>
                    <a:pt x="12341" y="7228"/>
                    <a:pt x="11805" y="7228"/>
                  </a:cubicBezTo>
                  <a:cubicBezTo>
                    <a:pt x="11795" y="7228"/>
                    <a:pt x="11785" y="7228"/>
                    <a:pt x="11775" y="7228"/>
                  </a:cubicBezTo>
                  <a:cubicBezTo>
                    <a:pt x="11222" y="7209"/>
                    <a:pt x="10770" y="6790"/>
                    <a:pt x="10707" y="6242"/>
                  </a:cubicBezTo>
                  <a:cubicBezTo>
                    <a:pt x="10702" y="6208"/>
                    <a:pt x="10693" y="6179"/>
                    <a:pt x="10678" y="6155"/>
                  </a:cubicBezTo>
                  <a:cubicBezTo>
                    <a:pt x="10131" y="5272"/>
                    <a:pt x="10767" y="4134"/>
                    <a:pt x="11802" y="4134"/>
                  </a:cubicBezTo>
                  <a:close/>
                  <a:moveTo>
                    <a:pt x="3720" y="4134"/>
                  </a:moveTo>
                  <a:lnTo>
                    <a:pt x="3720" y="4986"/>
                  </a:lnTo>
                  <a:cubicBezTo>
                    <a:pt x="3720" y="5125"/>
                    <a:pt x="3687" y="5260"/>
                    <a:pt x="3624" y="5385"/>
                  </a:cubicBezTo>
                  <a:lnTo>
                    <a:pt x="3523" y="5592"/>
                  </a:lnTo>
                  <a:cubicBezTo>
                    <a:pt x="3509" y="5621"/>
                    <a:pt x="3499" y="5650"/>
                    <a:pt x="3499" y="5684"/>
                  </a:cubicBezTo>
                  <a:lnTo>
                    <a:pt x="3499" y="6121"/>
                  </a:lnTo>
                  <a:cubicBezTo>
                    <a:pt x="3499" y="6735"/>
                    <a:pt x="3003" y="7229"/>
                    <a:pt x="2394" y="7229"/>
                  </a:cubicBezTo>
                  <a:cubicBezTo>
                    <a:pt x="2382" y="7229"/>
                    <a:pt x="2370" y="7228"/>
                    <a:pt x="2359" y="7228"/>
                  </a:cubicBezTo>
                  <a:cubicBezTo>
                    <a:pt x="1767" y="7209"/>
                    <a:pt x="1286" y="6689"/>
                    <a:pt x="1286" y="6064"/>
                  </a:cubicBezTo>
                  <a:lnTo>
                    <a:pt x="1286" y="5684"/>
                  </a:lnTo>
                  <a:cubicBezTo>
                    <a:pt x="1286" y="5650"/>
                    <a:pt x="1276" y="5621"/>
                    <a:pt x="1262" y="5592"/>
                  </a:cubicBezTo>
                  <a:lnTo>
                    <a:pt x="1137" y="5337"/>
                  </a:lnTo>
                  <a:cubicBezTo>
                    <a:pt x="1088" y="5246"/>
                    <a:pt x="1064" y="5140"/>
                    <a:pt x="1064" y="5039"/>
                  </a:cubicBezTo>
                  <a:lnTo>
                    <a:pt x="1064" y="5024"/>
                  </a:lnTo>
                  <a:cubicBezTo>
                    <a:pt x="1064" y="4534"/>
                    <a:pt x="1464" y="4134"/>
                    <a:pt x="1955" y="4134"/>
                  </a:cubicBezTo>
                  <a:close/>
                  <a:moveTo>
                    <a:pt x="6992" y="415"/>
                  </a:moveTo>
                  <a:cubicBezTo>
                    <a:pt x="7714" y="415"/>
                    <a:pt x="8345" y="655"/>
                    <a:pt x="8811" y="1117"/>
                  </a:cubicBezTo>
                  <a:cubicBezTo>
                    <a:pt x="9288" y="1589"/>
                    <a:pt x="9572" y="2262"/>
                    <a:pt x="9634" y="3071"/>
                  </a:cubicBezTo>
                  <a:cubicBezTo>
                    <a:pt x="9793" y="5255"/>
                    <a:pt x="9976" y="6473"/>
                    <a:pt x="10048" y="6896"/>
                  </a:cubicBezTo>
                  <a:cubicBezTo>
                    <a:pt x="10048" y="6901"/>
                    <a:pt x="10048" y="6906"/>
                    <a:pt x="10043" y="6906"/>
                  </a:cubicBezTo>
                  <a:cubicBezTo>
                    <a:pt x="9648" y="7151"/>
                    <a:pt x="9215" y="7334"/>
                    <a:pt x="8768" y="7445"/>
                  </a:cubicBezTo>
                  <a:lnTo>
                    <a:pt x="8431" y="7300"/>
                  </a:lnTo>
                  <a:cubicBezTo>
                    <a:pt x="8345" y="7262"/>
                    <a:pt x="8292" y="7175"/>
                    <a:pt x="8292" y="7084"/>
                  </a:cubicBezTo>
                  <a:lnTo>
                    <a:pt x="8292" y="6376"/>
                  </a:lnTo>
                  <a:cubicBezTo>
                    <a:pt x="8975" y="5939"/>
                    <a:pt x="9389" y="5178"/>
                    <a:pt x="9389" y="4370"/>
                  </a:cubicBezTo>
                  <a:lnTo>
                    <a:pt x="9389" y="3985"/>
                  </a:lnTo>
                  <a:cubicBezTo>
                    <a:pt x="9389" y="3735"/>
                    <a:pt x="9283" y="3499"/>
                    <a:pt x="9095" y="3335"/>
                  </a:cubicBezTo>
                  <a:cubicBezTo>
                    <a:pt x="8686" y="2975"/>
                    <a:pt x="7753" y="2354"/>
                    <a:pt x="6136" y="2195"/>
                  </a:cubicBezTo>
                  <a:cubicBezTo>
                    <a:pt x="6131" y="2195"/>
                    <a:pt x="6126" y="2195"/>
                    <a:pt x="6122" y="2195"/>
                  </a:cubicBezTo>
                  <a:cubicBezTo>
                    <a:pt x="5875" y="2195"/>
                    <a:pt x="5842" y="2566"/>
                    <a:pt x="6097" y="2604"/>
                  </a:cubicBezTo>
                  <a:cubicBezTo>
                    <a:pt x="7599" y="2753"/>
                    <a:pt x="8450" y="3326"/>
                    <a:pt x="8826" y="3648"/>
                  </a:cubicBezTo>
                  <a:cubicBezTo>
                    <a:pt x="8922" y="3735"/>
                    <a:pt x="8980" y="3855"/>
                    <a:pt x="8975" y="3985"/>
                  </a:cubicBezTo>
                  <a:lnTo>
                    <a:pt x="8975" y="4370"/>
                  </a:lnTo>
                  <a:cubicBezTo>
                    <a:pt x="8975" y="5467"/>
                    <a:pt x="8089" y="6352"/>
                    <a:pt x="6992" y="6352"/>
                  </a:cubicBezTo>
                  <a:cubicBezTo>
                    <a:pt x="5895" y="6352"/>
                    <a:pt x="5005" y="5467"/>
                    <a:pt x="5005" y="4370"/>
                  </a:cubicBezTo>
                  <a:lnTo>
                    <a:pt x="5005" y="4197"/>
                  </a:lnTo>
                  <a:cubicBezTo>
                    <a:pt x="5010" y="4115"/>
                    <a:pt x="5053" y="4043"/>
                    <a:pt x="5125" y="4004"/>
                  </a:cubicBezTo>
                  <a:cubicBezTo>
                    <a:pt x="5472" y="3812"/>
                    <a:pt x="5741" y="3494"/>
                    <a:pt x="5871" y="3119"/>
                  </a:cubicBezTo>
                  <a:cubicBezTo>
                    <a:pt x="5936" y="2953"/>
                    <a:pt x="5803" y="2836"/>
                    <a:pt x="5672" y="2836"/>
                  </a:cubicBezTo>
                  <a:cubicBezTo>
                    <a:pt x="5591" y="2836"/>
                    <a:pt x="5511" y="2882"/>
                    <a:pt x="5482" y="2989"/>
                  </a:cubicBezTo>
                  <a:cubicBezTo>
                    <a:pt x="5385" y="3273"/>
                    <a:pt x="5183" y="3509"/>
                    <a:pt x="4919" y="3653"/>
                  </a:cubicBezTo>
                  <a:cubicBezTo>
                    <a:pt x="4721" y="3764"/>
                    <a:pt x="4601" y="3971"/>
                    <a:pt x="4596" y="4202"/>
                  </a:cubicBezTo>
                  <a:lnTo>
                    <a:pt x="4596" y="4370"/>
                  </a:lnTo>
                  <a:cubicBezTo>
                    <a:pt x="4596" y="5183"/>
                    <a:pt x="5010" y="5939"/>
                    <a:pt x="5693" y="6381"/>
                  </a:cubicBezTo>
                  <a:lnTo>
                    <a:pt x="5693" y="7084"/>
                  </a:lnTo>
                  <a:cubicBezTo>
                    <a:pt x="5693" y="7180"/>
                    <a:pt x="5636" y="7262"/>
                    <a:pt x="5554" y="7300"/>
                  </a:cubicBezTo>
                  <a:lnTo>
                    <a:pt x="5217" y="7449"/>
                  </a:lnTo>
                  <a:cubicBezTo>
                    <a:pt x="4765" y="7334"/>
                    <a:pt x="4332" y="7156"/>
                    <a:pt x="3937" y="6911"/>
                  </a:cubicBezTo>
                  <a:cubicBezTo>
                    <a:pt x="3932" y="6906"/>
                    <a:pt x="3932" y="6901"/>
                    <a:pt x="3932" y="6896"/>
                  </a:cubicBezTo>
                  <a:cubicBezTo>
                    <a:pt x="4004" y="6477"/>
                    <a:pt x="4187" y="5255"/>
                    <a:pt x="4351" y="3071"/>
                  </a:cubicBezTo>
                  <a:cubicBezTo>
                    <a:pt x="4409" y="2262"/>
                    <a:pt x="4692" y="1589"/>
                    <a:pt x="5169" y="1117"/>
                  </a:cubicBezTo>
                  <a:cubicBezTo>
                    <a:pt x="5636" y="655"/>
                    <a:pt x="6266" y="415"/>
                    <a:pt x="6992" y="415"/>
                  </a:cubicBezTo>
                  <a:close/>
                  <a:moveTo>
                    <a:pt x="3566" y="7084"/>
                  </a:moveTo>
                  <a:cubicBezTo>
                    <a:pt x="3600" y="7151"/>
                    <a:pt x="3653" y="7209"/>
                    <a:pt x="3716" y="7252"/>
                  </a:cubicBezTo>
                  <a:cubicBezTo>
                    <a:pt x="4004" y="7435"/>
                    <a:pt x="4317" y="7584"/>
                    <a:pt x="4644" y="7695"/>
                  </a:cubicBezTo>
                  <a:lnTo>
                    <a:pt x="4072" y="7950"/>
                  </a:lnTo>
                  <a:lnTo>
                    <a:pt x="3422" y="7767"/>
                  </a:lnTo>
                  <a:cubicBezTo>
                    <a:pt x="3254" y="7719"/>
                    <a:pt x="3254" y="7700"/>
                    <a:pt x="3254" y="7652"/>
                  </a:cubicBezTo>
                  <a:lnTo>
                    <a:pt x="3254" y="7372"/>
                  </a:lnTo>
                  <a:cubicBezTo>
                    <a:pt x="3369" y="7291"/>
                    <a:pt x="3475" y="7194"/>
                    <a:pt x="3566" y="7084"/>
                  </a:cubicBezTo>
                  <a:close/>
                  <a:moveTo>
                    <a:pt x="10447" y="6800"/>
                  </a:moveTo>
                  <a:lnTo>
                    <a:pt x="10447" y="6800"/>
                  </a:lnTo>
                  <a:cubicBezTo>
                    <a:pt x="10563" y="7026"/>
                    <a:pt x="10731" y="7223"/>
                    <a:pt x="10943" y="7372"/>
                  </a:cubicBezTo>
                  <a:lnTo>
                    <a:pt x="10943" y="7786"/>
                  </a:lnTo>
                  <a:cubicBezTo>
                    <a:pt x="10943" y="7791"/>
                    <a:pt x="10943" y="7796"/>
                    <a:pt x="10938" y="7801"/>
                  </a:cubicBezTo>
                  <a:lnTo>
                    <a:pt x="10293" y="8118"/>
                  </a:lnTo>
                  <a:lnTo>
                    <a:pt x="10274" y="8109"/>
                  </a:lnTo>
                  <a:lnTo>
                    <a:pt x="9336" y="7695"/>
                  </a:lnTo>
                  <a:cubicBezTo>
                    <a:pt x="9663" y="7584"/>
                    <a:pt x="9976" y="7435"/>
                    <a:pt x="10264" y="7252"/>
                  </a:cubicBezTo>
                  <a:cubicBezTo>
                    <a:pt x="10409" y="7161"/>
                    <a:pt x="10481" y="6992"/>
                    <a:pt x="10452" y="6829"/>
                  </a:cubicBezTo>
                  <a:lnTo>
                    <a:pt x="10447" y="6800"/>
                  </a:lnTo>
                  <a:close/>
                  <a:moveTo>
                    <a:pt x="1940" y="7565"/>
                  </a:moveTo>
                  <a:cubicBezTo>
                    <a:pt x="2070" y="7608"/>
                    <a:pt x="2210" y="7632"/>
                    <a:pt x="2344" y="7637"/>
                  </a:cubicBezTo>
                  <a:lnTo>
                    <a:pt x="2392" y="7637"/>
                  </a:lnTo>
                  <a:cubicBezTo>
                    <a:pt x="2546" y="7637"/>
                    <a:pt x="2700" y="7613"/>
                    <a:pt x="2845" y="7570"/>
                  </a:cubicBezTo>
                  <a:lnTo>
                    <a:pt x="2845" y="7652"/>
                  </a:lnTo>
                  <a:cubicBezTo>
                    <a:pt x="2845" y="7690"/>
                    <a:pt x="2850" y="7733"/>
                    <a:pt x="2859" y="7772"/>
                  </a:cubicBezTo>
                  <a:lnTo>
                    <a:pt x="2392" y="8239"/>
                  </a:lnTo>
                  <a:lnTo>
                    <a:pt x="1926" y="7772"/>
                  </a:lnTo>
                  <a:cubicBezTo>
                    <a:pt x="1935" y="7729"/>
                    <a:pt x="1940" y="7690"/>
                    <a:pt x="1940" y="7652"/>
                  </a:cubicBezTo>
                  <a:lnTo>
                    <a:pt x="1940" y="7565"/>
                  </a:lnTo>
                  <a:close/>
                  <a:moveTo>
                    <a:pt x="12256" y="7570"/>
                  </a:moveTo>
                  <a:lnTo>
                    <a:pt x="12256" y="7786"/>
                  </a:lnTo>
                  <a:cubicBezTo>
                    <a:pt x="12256" y="7858"/>
                    <a:pt x="12276" y="7926"/>
                    <a:pt x="12305" y="7988"/>
                  </a:cubicBezTo>
                  <a:lnTo>
                    <a:pt x="12117" y="8171"/>
                  </a:lnTo>
                  <a:cubicBezTo>
                    <a:pt x="12031" y="8252"/>
                    <a:pt x="11920" y="8293"/>
                    <a:pt x="11809" y="8293"/>
                  </a:cubicBezTo>
                  <a:cubicBezTo>
                    <a:pt x="11696" y="8293"/>
                    <a:pt x="11583" y="8251"/>
                    <a:pt x="11496" y="8166"/>
                  </a:cubicBezTo>
                  <a:lnTo>
                    <a:pt x="11304" y="7988"/>
                  </a:lnTo>
                  <a:cubicBezTo>
                    <a:pt x="11337" y="7926"/>
                    <a:pt x="11357" y="7858"/>
                    <a:pt x="11352" y="7786"/>
                  </a:cubicBezTo>
                  <a:lnTo>
                    <a:pt x="11352" y="7570"/>
                  </a:lnTo>
                  <a:cubicBezTo>
                    <a:pt x="11501" y="7615"/>
                    <a:pt x="11654" y="7638"/>
                    <a:pt x="11806" y="7638"/>
                  </a:cubicBezTo>
                  <a:cubicBezTo>
                    <a:pt x="11958" y="7638"/>
                    <a:pt x="12110" y="7615"/>
                    <a:pt x="12256" y="7570"/>
                  </a:cubicBezTo>
                  <a:close/>
                  <a:moveTo>
                    <a:pt x="7883" y="6593"/>
                  </a:moveTo>
                  <a:lnTo>
                    <a:pt x="7883" y="7084"/>
                  </a:lnTo>
                  <a:cubicBezTo>
                    <a:pt x="7883" y="7339"/>
                    <a:pt x="8032" y="7565"/>
                    <a:pt x="8268" y="7671"/>
                  </a:cubicBezTo>
                  <a:lnTo>
                    <a:pt x="8566" y="7801"/>
                  </a:lnTo>
                  <a:cubicBezTo>
                    <a:pt x="8263" y="8393"/>
                    <a:pt x="7652" y="8763"/>
                    <a:pt x="6988" y="8763"/>
                  </a:cubicBezTo>
                  <a:cubicBezTo>
                    <a:pt x="6328" y="8763"/>
                    <a:pt x="5722" y="8393"/>
                    <a:pt x="5419" y="7801"/>
                  </a:cubicBezTo>
                  <a:lnTo>
                    <a:pt x="5717" y="7671"/>
                  </a:lnTo>
                  <a:cubicBezTo>
                    <a:pt x="5953" y="7565"/>
                    <a:pt x="6102" y="7339"/>
                    <a:pt x="6102" y="7084"/>
                  </a:cubicBezTo>
                  <a:lnTo>
                    <a:pt x="6102" y="6593"/>
                  </a:lnTo>
                  <a:cubicBezTo>
                    <a:pt x="6389" y="6706"/>
                    <a:pt x="6690" y="6763"/>
                    <a:pt x="6992" y="6763"/>
                  </a:cubicBezTo>
                  <a:cubicBezTo>
                    <a:pt x="7294" y="6763"/>
                    <a:pt x="7596" y="6706"/>
                    <a:pt x="7883" y="6593"/>
                  </a:cubicBezTo>
                  <a:close/>
                  <a:moveTo>
                    <a:pt x="6988" y="1"/>
                  </a:moveTo>
                  <a:cubicBezTo>
                    <a:pt x="6160" y="1"/>
                    <a:pt x="5424" y="290"/>
                    <a:pt x="4885" y="824"/>
                  </a:cubicBezTo>
                  <a:cubicBezTo>
                    <a:pt x="4341" y="1363"/>
                    <a:pt x="4009" y="2132"/>
                    <a:pt x="3942" y="3037"/>
                  </a:cubicBezTo>
                  <a:cubicBezTo>
                    <a:pt x="3923" y="3278"/>
                    <a:pt x="3903" y="3509"/>
                    <a:pt x="3884" y="3725"/>
                  </a:cubicBezTo>
                  <a:lnTo>
                    <a:pt x="1955" y="3725"/>
                  </a:lnTo>
                  <a:cubicBezTo>
                    <a:pt x="1238" y="3725"/>
                    <a:pt x="655" y="4307"/>
                    <a:pt x="655" y="5024"/>
                  </a:cubicBezTo>
                  <a:lnTo>
                    <a:pt x="655" y="5039"/>
                  </a:lnTo>
                  <a:cubicBezTo>
                    <a:pt x="655" y="5202"/>
                    <a:pt x="694" y="5371"/>
                    <a:pt x="771" y="5520"/>
                  </a:cubicBezTo>
                  <a:lnTo>
                    <a:pt x="872" y="5727"/>
                  </a:lnTo>
                  <a:lnTo>
                    <a:pt x="872" y="6064"/>
                  </a:lnTo>
                  <a:cubicBezTo>
                    <a:pt x="872" y="6574"/>
                    <a:pt x="1117" y="7055"/>
                    <a:pt x="1531" y="7353"/>
                  </a:cubicBezTo>
                  <a:lnTo>
                    <a:pt x="1531" y="7652"/>
                  </a:lnTo>
                  <a:cubicBezTo>
                    <a:pt x="1531" y="7690"/>
                    <a:pt x="1507" y="7724"/>
                    <a:pt x="1469" y="7733"/>
                  </a:cubicBezTo>
                  <a:lnTo>
                    <a:pt x="626" y="7974"/>
                  </a:lnTo>
                  <a:cubicBezTo>
                    <a:pt x="256" y="8080"/>
                    <a:pt x="1" y="8417"/>
                    <a:pt x="1" y="8802"/>
                  </a:cubicBezTo>
                  <a:lnTo>
                    <a:pt x="1" y="10495"/>
                  </a:lnTo>
                  <a:cubicBezTo>
                    <a:pt x="6" y="10625"/>
                    <a:pt x="104" y="10690"/>
                    <a:pt x="204" y="10690"/>
                  </a:cubicBezTo>
                  <a:cubicBezTo>
                    <a:pt x="303" y="10690"/>
                    <a:pt x="403" y="10625"/>
                    <a:pt x="410" y="10495"/>
                  </a:cubicBezTo>
                  <a:lnTo>
                    <a:pt x="410" y="8802"/>
                  </a:lnTo>
                  <a:cubicBezTo>
                    <a:pt x="410" y="8599"/>
                    <a:pt x="540" y="8421"/>
                    <a:pt x="737" y="8368"/>
                  </a:cubicBezTo>
                  <a:lnTo>
                    <a:pt x="1584" y="8128"/>
                  </a:lnTo>
                  <a:cubicBezTo>
                    <a:pt x="1613" y="8118"/>
                    <a:pt x="1642" y="8104"/>
                    <a:pt x="1671" y="8094"/>
                  </a:cubicBezTo>
                  <a:lnTo>
                    <a:pt x="2190" y="8609"/>
                  </a:lnTo>
                  <a:lnTo>
                    <a:pt x="2190" y="10495"/>
                  </a:lnTo>
                  <a:cubicBezTo>
                    <a:pt x="2181" y="10640"/>
                    <a:pt x="2287" y="10712"/>
                    <a:pt x="2393" y="10712"/>
                  </a:cubicBezTo>
                  <a:cubicBezTo>
                    <a:pt x="2499" y="10712"/>
                    <a:pt x="2607" y="10640"/>
                    <a:pt x="2599" y="10495"/>
                  </a:cubicBezTo>
                  <a:lnTo>
                    <a:pt x="2599" y="8609"/>
                  </a:lnTo>
                  <a:lnTo>
                    <a:pt x="3119" y="8089"/>
                  </a:lnTo>
                  <a:cubicBezTo>
                    <a:pt x="3182" y="8118"/>
                    <a:pt x="3244" y="8138"/>
                    <a:pt x="3311" y="8157"/>
                  </a:cubicBezTo>
                  <a:lnTo>
                    <a:pt x="3518" y="8219"/>
                  </a:lnTo>
                  <a:cubicBezTo>
                    <a:pt x="3234" y="8421"/>
                    <a:pt x="3066" y="8749"/>
                    <a:pt x="3066" y="9100"/>
                  </a:cubicBezTo>
                  <a:lnTo>
                    <a:pt x="3066" y="10495"/>
                  </a:lnTo>
                  <a:cubicBezTo>
                    <a:pt x="3071" y="10625"/>
                    <a:pt x="3169" y="10690"/>
                    <a:pt x="3269" y="10690"/>
                  </a:cubicBezTo>
                  <a:cubicBezTo>
                    <a:pt x="3368" y="10690"/>
                    <a:pt x="3468" y="10625"/>
                    <a:pt x="3475" y="10495"/>
                  </a:cubicBezTo>
                  <a:lnTo>
                    <a:pt x="3475" y="9100"/>
                  </a:lnTo>
                  <a:cubicBezTo>
                    <a:pt x="3475" y="8830"/>
                    <a:pt x="3629" y="8590"/>
                    <a:pt x="3874" y="8484"/>
                  </a:cubicBezTo>
                  <a:lnTo>
                    <a:pt x="5044" y="7969"/>
                  </a:lnTo>
                  <a:cubicBezTo>
                    <a:pt x="5414" y="8705"/>
                    <a:pt x="6165" y="9172"/>
                    <a:pt x="6992" y="9172"/>
                  </a:cubicBezTo>
                  <a:cubicBezTo>
                    <a:pt x="7815" y="9172"/>
                    <a:pt x="8571" y="8705"/>
                    <a:pt x="8936" y="7969"/>
                  </a:cubicBezTo>
                  <a:lnTo>
                    <a:pt x="10106" y="8484"/>
                  </a:lnTo>
                  <a:cubicBezTo>
                    <a:pt x="10351" y="8590"/>
                    <a:pt x="10510" y="8830"/>
                    <a:pt x="10510" y="9100"/>
                  </a:cubicBezTo>
                  <a:lnTo>
                    <a:pt x="10510" y="10495"/>
                  </a:lnTo>
                  <a:cubicBezTo>
                    <a:pt x="10500" y="10640"/>
                    <a:pt x="10606" y="10712"/>
                    <a:pt x="10712" y="10712"/>
                  </a:cubicBezTo>
                  <a:cubicBezTo>
                    <a:pt x="10819" y="10712"/>
                    <a:pt x="10926" y="10640"/>
                    <a:pt x="10919" y="10495"/>
                  </a:cubicBezTo>
                  <a:lnTo>
                    <a:pt x="10919" y="9100"/>
                  </a:lnTo>
                  <a:cubicBezTo>
                    <a:pt x="10919" y="8840"/>
                    <a:pt x="10827" y="8595"/>
                    <a:pt x="10659" y="8397"/>
                  </a:cubicBezTo>
                  <a:lnTo>
                    <a:pt x="10977" y="8239"/>
                  </a:lnTo>
                  <a:lnTo>
                    <a:pt x="11217" y="8465"/>
                  </a:lnTo>
                  <a:cubicBezTo>
                    <a:pt x="11383" y="8623"/>
                    <a:pt x="11597" y="8703"/>
                    <a:pt x="11811" y="8703"/>
                  </a:cubicBezTo>
                  <a:cubicBezTo>
                    <a:pt x="12025" y="8703"/>
                    <a:pt x="12240" y="8623"/>
                    <a:pt x="12406" y="8465"/>
                  </a:cubicBezTo>
                  <a:lnTo>
                    <a:pt x="12646" y="8239"/>
                  </a:lnTo>
                  <a:lnTo>
                    <a:pt x="13329" y="8580"/>
                  </a:lnTo>
                  <a:cubicBezTo>
                    <a:pt x="13483" y="8657"/>
                    <a:pt x="13580" y="8811"/>
                    <a:pt x="13580" y="8984"/>
                  </a:cubicBezTo>
                  <a:lnTo>
                    <a:pt x="13580" y="10495"/>
                  </a:lnTo>
                  <a:cubicBezTo>
                    <a:pt x="13587" y="10625"/>
                    <a:pt x="13686" y="10690"/>
                    <a:pt x="13784" y="10690"/>
                  </a:cubicBezTo>
                  <a:cubicBezTo>
                    <a:pt x="13883" y="10690"/>
                    <a:pt x="13981" y="10625"/>
                    <a:pt x="13989" y="10495"/>
                  </a:cubicBezTo>
                  <a:lnTo>
                    <a:pt x="13989" y="8984"/>
                  </a:lnTo>
                  <a:cubicBezTo>
                    <a:pt x="13989" y="8657"/>
                    <a:pt x="13801" y="8359"/>
                    <a:pt x="13508" y="8214"/>
                  </a:cubicBezTo>
                  <a:lnTo>
                    <a:pt x="12675" y="7801"/>
                  </a:lnTo>
                  <a:cubicBezTo>
                    <a:pt x="12670" y="7796"/>
                    <a:pt x="12670" y="7791"/>
                    <a:pt x="12670" y="7786"/>
                  </a:cubicBezTo>
                  <a:lnTo>
                    <a:pt x="12670" y="7372"/>
                  </a:lnTo>
                  <a:cubicBezTo>
                    <a:pt x="13017" y="7132"/>
                    <a:pt x="13252" y="6752"/>
                    <a:pt x="13310" y="6328"/>
                  </a:cubicBezTo>
                  <a:cubicBezTo>
                    <a:pt x="13753" y="5573"/>
                    <a:pt x="13556" y="4601"/>
                    <a:pt x="12848" y="4076"/>
                  </a:cubicBezTo>
                  <a:cubicBezTo>
                    <a:pt x="12877" y="3995"/>
                    <a:pt x="12887" y="3908"/>
                    <a:pt x="12887" y="3821"/>
                  </a:cubicBezTo>
                  <a:cubicBezTo>
                    <a:pt x="12887" y="3287"/>
                    <a:pt x="12401" y="2849"/>
                    <a:pt x="11804" y="2849"/>
                  </a:cubicBezTo>
                  <a:cubicBezTo>
                    <a:pt x="11207" y="2849"/>
                    <a:pt x="10722" y="3282"/>
                    <a:pt x="10722" y="3821"/>
                  </a:cubicBezTo>
                  <a:cubicBezTo>
                    <a:pt x="10722" y="3908"/>
                    <a:pt x="10736" y="3995"/>
                    <a:pt x="10760" y="4076"/>
                  </a:cubicBezTo>
                  <a:cubicBezTo>
                    <a:pt x="10505" y="4264"/>
                    <a:pt x="10308" y="4524"/>
                    <a:pt x="10192" y="4817"/>
                  </a:cubicBezTo>
                  <a:cubicBezTo>
                    <a:pt x="10139" y="4317"/>
                    <a:pt x="10086" y="3725"/>
                    <a:pt x="10038" y="3037"/>
                  </a:cubicBezTo>
                  <a:cubicBezTo>
                    <a:pt x="9971" y="2132"/>
                    <a:pt x="9644" y="1367"/>
                    <a:pt x="9095" y="824"/>
                  </a:cubicBezTo>
                  <a:cubicBezTo>
                    <a:pt x="8542" y="285"/>
                    <a:pt x="7820" y="1"/>
                    <a:pt x="6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74"/>
            <p:cNvSpPr/>
            <p:nvPr/>
          </p:nvSpPr>
          <p:spPr>
            <a:xfrm>
              <a:off x="6105361" y="3668391"/>
              <a:ext cx="11252" cy="38502"/>
            </a:xfrm>
            <a:custGeom>
              <a:rect b="b" l="l" r="r" t="t"/>
              <a:pathLst>
                <a:path extrusionOk="0" h="1468" w="429">
                  <a:moveTo>
                    <a:pt x="214" y="0"/>
                  </a:moveTo>
                  <a:cubicBezTo>
                    <a:pt x="99" y="0"/>
                    <a:pt x="7" y="91"/>
                    <a:pt x="7" y="207"/>
                  </a:cubicBezTo>
                  <a:lnTo>
                    <a:pt x="7" y="1251"/>
                  </a:lnTo>
                  <a:cubicBezTo>
                    <a:pt x="0" y="1395"/>
                    <a:pt x="107" y="1468"/>
                    <a:pt x="214" y="1468"/>
                  </a:cubicBezTo>
                  <a:cubicBezTo>
                    <a:pt x="321" y="1468"/>
                    <a:pt x="428" y="1395"/>
                    <a:pt x="421" y="1251"/>
                  </a:cubicBezTo>
                  <a:lnTo>
                    <a:pt x="421" y="207"/>
                  </a:lnTo>
                  <a:cubicBezTo>
                    <a:pt x="421" y="91"/>
                    <a:pt x="325"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5" name="Google Shape;20425;p74"/>
          <p:cNvGrpSpPr/>
          <p:nvPr/>
        </p:nvGrpSpPr>
        <p:grpSpPr>
          <a:xfrm>
            <a:off x="6212684" y="3412436"/>
            <a:ext cx="366765" cy="307832"/>
            <a:chOff x="6212684" y="3412436"/>
            <a:chExt cx="366765" cy="307832"/>
          </a:xfrm>
        </p:grpSpPr>
        <p:sp>
          <p:nvSpPr>
            <p:cNvPr id="20426" name="Google Shape;20426;p74"/>
            <p:cNvSpPr/>
            <p:nvPr/>
          </p:nvSpPr>
          <p:spPr>
            <a:xfrm>
              <a:off x="6455367" y="3465311"/>
              <a:ext cx="71208" cy="118653"/>
            </a:xfrm>
            <a:custGeom>
              <a:rect b="b" l="l" r="r" t="t"/>
              <a:pathLst>
                <a:path extrusionOk="0" h="4524" w="2715">
                  <a:moveTo>
                    <a:pt x="905" y="1"/>
                  </a:moveTo>
                  <a:lnTo>
                    <a:pt x="905" y="540"/>
                  </a:lnTo>
                  <a:cubicBezTo>
                    <a:pt x="905" y="626"/>
                    <a:pt x="857" y="703"/>
                    <a:pt x="780" y="742"/>
                  </a:cubicBezTo>
                  <a:lnTo>
                    <a:pt x="251" y="1007"/>
                  </a:lnTo>
                  <a:cubicBezTo>
                    <a:pt x="97" y="1084"/>
                    <a:pt x="0" y="1242"/>
                    <a:pt x="0" y="1411"/>
                  </a:cubicBezTo>
                  <a:lnTo>
                    <a:pt x="0" y="4524"/>
                  </a:lnTo>
                  <a:lnTo>
                    <a:pt x="2714" y="4524"/>
                  </a:lnTo>
                  <a:lnTo>
                    <a:pt x="2714" y="1411"/>
                  </a:lnTo>
                  <a:cubicBezTo>
                    <a:pt x="2714" y="1242"/>
                    <a:pt x="2618" y="1084"/>
                    <a:pt x="2464" y="1007"/>
                  </a:cubicBezTo>
                  <a:lnTo>
                    <a:pt x="1935" y="742"/>
                  </a:lnTo>
                  <a:cubicBezTo>
                    <a:pt x="1858" y="703"/>
                    <a:pt x="1810" y="626"/>
                    <a:pt x="1810" y="540"/>
                  </a:cubicBezTo>
                  <a:lnTo>
                    <a:pt x="1810"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74"/>
            <p:cNvSpPr/>
            <p:nvPr/>
          </p:nvSpPr>
          <p:spPr>
            <a:xfrm>
              <a:off x="6467222" y="3583938"/>
              <a:ext cx="47472" cy="77266"/>
            </a:xfrm>
            <a:custGeom>
              <a:rect b="b" l="l" r="r" t="t"/>
              <a:pathLst>
                <a:path extrusionOk="0" h="2946" w="1810">
                  <a:moveTo>
                    <a:pt x="1" y="1"/>
                  </a:moveTo>
                  <a:lnTo>
                    <a:pt x="1" y="2946"/>
                  </a:lnTo>
                  <a:lnTo>
                    <a:pt x="1810" y="2946"/>
                  </a:lnTo>
                  <a:lnTo>
                    <a:pt x="1810"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74"/>
            <p:cNvSpPr/>
            <p:nvPr/>
          </p:nvSpPr>
          <p:spPr>
            <a:xfrm>
              <a:off x="6487915" y="3494974"/>
              <a:ext cx="5980" cy="88990"/>
            </a:xfrm>
            <a:custGeom>
              <a:rect b="b" l="l" r="r" t="t"/>
              <a:pathLst>
                <a:path extrusionOk="0" h="3393" w="228">
                  <a:moveTo>
                    <a:pt x="1" y="1"/>
                  </a:moveTo>
                  <a:lnTo>
                    <a:pt x="1" y="3393"/>
                  </a:lnTo>
                  <a:lnTo>
                    <a:pt x="227" y="3393"/>
                  </a:lnTo>
                  <a:lnTo>
                    <a:pt x="227"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74"/>
            <p:cNvSpPr/>
            <p:nvPr/>
          </p:nvSpPr>
          <p:spPr>
            <a:xfrm>
              <a:off x="6479103" y="3465311"/>
              <a:ext cx="23605" cy="29690"/>
            </a:xfrm>
            <a:custGeom>
              <a:rect b="b" l="l" r="r" t="t"/>
              <a:pathLst>
                <a:path extrusionOk="0" h="1132" w="900">
                  <a:moveTo>
                    <a:pt x="0" y="1"/>
                  </a:moveTo>
                  <a:lnTo>
                    <a:pt x="0" y="679"/>
                  </a:lnTo>
                  <a:cubicBezTo>
                    <a:pt x="0" y="930"/>
                    <a:pt x="202" y="1132"/>
                    <a:pt x="452" y="1132"/>
                  </a:cubicBezTo>
                  <a:cubicBezTo>
                    <a:pt x="703"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74"/>
            <p:cNvSpPr/>
            <p:nvPr/>
          </p:nvSpPr>
          <p:spPr>
            <a:xfrm>
              <a:off x="6467222" y="3417997"/>
              <a:ext cx="47472" cy="53294"/>
            </a:xfrm>
            <a:custGeom>
              <a:rect b="b" l="l" r="r" t="t"/>
              <a:pathLst>
                <a:path extrusionOk="0" h="2032" w="1810">
                  <a:moveTo>
                    <a:pt x="679" y="1"/>
                  </a:moveTo>
                  <a:cubicBezTo>
                    <a:pt x="304" y="1"/>
                    <a:pt x="1" y="304"/>
                    <a:pt x="1" y="679"/>
                  </a:cubicBezTo>
                  <a:lnTo>
                    <a:pt x="1" y="1131"/>
                  </a:lnTo>
                  <a:cubicBezTo>
                    <a:pt x="1" y="1627"/>
                    <a:pt x="405" y="2031"/>
                    <a:pt x="905" y="2031"/>
                  </a:cubicBezTo>
                  <a:cubicBezTo>
                    <a:pt x="908" y="2031"/>
                    <a:pt x="911" y="2031"/>
                    <a:pt x="914" y="2031"/>
                  </a:cubicBezTo>
                  <a:cubicBezTo>
                    <a:pt x="1410"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74"/>
            <p:cNvSpPr/>
            <p:nvPr/>
          </p:nvSpPr>
          <p:spPr>
            <a:xfrm>
              <a:off x="6467117" y="3417865"/>
              <a:ext cx="32706" cy="53452"/>
            </a:xfrm>
            <a:custGeom>
              <a:rect b="b" l="l" r="r" t="t"/>
              <a:pathLst>
                <a:path extrusionOk="0" h="2038" w="1247">
                  <a:moveTo>
                    <a:pt x="683" y="1"/>
                  </a:moveTo>
                  <a:cubicBezTo>
                    <a:pt x="308" y="1"/>
                    <a:pt x="5" y="304"/>
                    <a:pt x="5" y="679"/>
                  </a:cubicBezTo>
                  <a:lnTo>
                    <a:pt x="5" y="1131"/>
                  </a:lnTo>
                  <a:cubicBezTo>
                    <a:pt x="1" y="1652"/>
                    <a:pt x="427" y="2038"/>
                    <a:pt x="903" y="2038"/>
                  </a:cubicBezTo>
                  <a:cubicBezTo>
                    <a:pt x="1016" y="2038"/>
                    <a:pt x="1132" y="2016"/>
                    <a:pt x="1246" y="1969"/>
                  </a:cubicBezTo>
                  <a:cubicBezTo>
                    <a:pt x="905" y="1834"/>
                    <a:pt x="683" y="1502"/>
                    <a:pt x="683" y="1131"/>
                  </a:cubicBezTo>
                  <a:lnTo>
                    <a:pt x="683" y="679"/>
                  </a:lnTo>
                  <a:cubicBezTo>
                    <a:pt x="683" y="347"/>
                    <a:pt x="924" y="68"/>
                    <a:pt x="1246" y="10"/>
                  </a:cubicBezTo>
                  <a:cubicBezTo>
                    <a:pt x="1208" y="6"/>
                    <a:pt x="1174"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74"/>
            <p:cNvSpPr/>
            <p:nvPr/>
          </p:nvSpPr>
          <p:spPr>
            <a:xfrm>
              <a:off x="6467222" y="3417865"/>
              <a:ext cx="47472" cy="23762"/>
            </a:xfrm>
            <a:custGeom>
              <a:rect b="b" l="l" r="r" t="t"/>
              <a:pathLst>
                <a:path extrusionOk="0" h="906" w="1810">
                  <a:moveTo>
                    <a:pt x="679" y="1"/>
                  </a:moveTo>
                  <a:cubicBezTo>
                    <a:pt x="304" y="1"/>
                    <a:pt x="1" y="304"/>
                    <a:pt x="1" y="679"/>
                  </a:cubicBezTo>
                  <a:cubicBezTo>
                    <a:pt x="1" y="679"/>
                    <a:pt x="679" y="905"/>
                    <a:pt x="1810" y="905"/>
                  </a:cubicBezTo>
                  <a:lnTo>
                    <a:pt x="1810" y="679"/>
                  </a:lnTo>
                  <a:cubicBezTo>
                    <a:pt x="1810" y="304"/>
                    <a:pt x="1507" y="1"/>
                    <a:pt x="113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74"/>
            <p:cNvSpPr/>
            <p:nvPr/>
          </p:nvSpPr>
          <p:spPr>
            <a:xfrm>
              <a:off x="6467222" y="3417865"/>
              <a:ext cx="32601" cy="21611"/>
            </a:xfrm>
            <a:custGeom>
              <a:rect b="b" l="l" r="r" t="t"/>
              <a:pathLst>
                <a:path extrusionOk="0" h="824" w="1243">
                  <a:moveTo>
                    <a:pt x="679" y="1"/>
                  </a:moveTo>
                  <a:cubicBezTo>
                    <a:pt x="304" y="1"/>
                    <a:pt x="1" y="304"/>
                    <a:pt x="1" y="679"/>
                  </a:cubicBezTo>
                  <a:cubicBezTo>
                    <a:pt x="222" y="747"/>
                    <a:pt x="448" y="795"/>
                    <a:pt x="679" y="824"/>
                  </a:cubicBezTo>
                  <a:lnTo>
                    <a:pt x="679" y="679"/>
                  </a:lnTo>
                  <a:cubicBezTo>
                    <a:pt x="679" y="347"/>
                    <a:pt x="920" y="68"/>
                    <a:pt x="1242" y="10"/>
                  </a:cubicBezTo>
                  <a:cubicBezTo>
                    <a:pt x="1204" y="6"/>
                    <a:pt x="1170" y="1"/>
                    <a:pt x="113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74"/>
            <p:cNvSpPr/>
            <p:nvPr/>
          </p:nvSpPr>
          <p:spPr>
            <a:xfrm>
              <a:off x="6455367" y="3495368"/>
              <a:ext cx="17808" cy="88596"/>
            </a:xfrm>
            <a:custGeom>
              <a:rect b="b" l="l" r="r" t="t"/>
              <a:pathLst>
                <a:path extrusionOk="0" h="3378" w="679">
                  <a:moveTo>
                    <a:pt x="92" y="0"/>
                  </a:moveTo>
                  <a:cubicBezTo>
                    <a:pt x="34" y="77"/>
                    <a:pt x="0" y="169"/>
                    <a:pt x="0" y="265"/>
                  </a:cubicBezTo>
                  <a:lnTo>
                    <a:pt x="0" y="3378"/>
                  </a:lnTo>
                  <a:lnTo>
                    <a:pt x="679" y="3378"/>
                  </a:lnTo>
                  <a:lnTo>
                    <a:pt x="679" y="664"/>
                  </a:lnTo>
                  <a:cubicBezTo>
                    <a:pt x="679" y="520"/>
                    <a:pt x="612" y="390"/>
                    <a:pt x="496" y="303"/>
                  </a:cubicBezTo>
                  <a:lnTo>
                    <a:pt x="92"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5" name="Google Shape;20435;p74"/>
            <p:cNvSpPr/>
            <p:nvPr/>
          </p:nvSpPr>
          <p:spPr>
            <a:xfrm>
              <a:off x="6508740" y="3495368"/>
              <a:ext cx="17835" cy="88596"/>
            </a:xfrm>
            <a:custGeom>
              <a:rect b="b" l="l" r="r" t="t"/>
              <a:pathLst>
                <a:path extrusionOk="0" h="3378" w="680">
                  <a:moveTo>
                    <a:pt x="588" y="0"/>
                  </a:moveTo>
                  <a:lnTo>
                    <a:pt x="184" y="303"/>
                  </a:lnTo>
                  <a:cubicBezTo>
                    <a:pt x="68" y="390"/>
                    <a:pt x="1" y="520"/>
                    <a:pt x="1" y="664"/>
                  </a:cubicBezTo>
                  <a:lnTo>
                    <a:pt x="1" y="3378"/>
                  </a:lnTo>
                  <a:lnTo>
                    <a:pt x="679" y="3378"/>
                  </a:lnTo>
                  <a:lnTo>
                    <a:pt x="679" y="265"/>
                  </a:lnTo>
                  <a:cubicBezTo>
                    <a:pt x="679" y="169"/>
                    <a:pt x="646" y="77"/>
                    <a:pt x="588"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6" name="Google Shape;20436;p74"/>
            <p:cNvSpPr/>
            <p:nvPr/>
          </p:nvSpPr>
          <p:spPr>
            <a:xfrm>
              <a:off x="6265558" y="3465311"/>
              <a:ext cx="71077" cy="118653"/>
            </a:xfrm>
            <a:custGeom>
              <a:rect b="b" l="l" r="r" t="t"/>
              <a:pathLst>
                <a:path extrusionOk="0" h="4524" w="2710">
                  <a:moveTo>
                    <a:pt x="905" y="1"/>
                  </a:moveTo>
                  <a:lnTo>
                    <a:pt x="905" y="540"/>
                  </a:lnTo>
                  <a:cubicBezTo>
                    <a:pt x="905" y="626"/>
                    <a:pt x="857" y="703"/>
                    <a:pt x="780" y="742"/>
                  </a:cubicBezTo>
                  <a:lnTo>
                    <a:pt x="251" y="1007"/>
                  </a:lnTo>
                  <a:cubicBezTo>
                    <a:pt x="97" y="1084"/>
                    <a:pt x="1" y="1242"/>
                    <a:pt x="1" y="1411"/>
                  </a:cubicBezTo>
                  <a:lnTo>
                    <a:pt x="1" y="4524"/>
                  </a:lnTo>
                  <a:lnTo>
                    <a:pt x="2710" y="4524"/>
                  </a:lnTo>
                  <a:lnTo>
                    <a:pt x="2710" y="1411"/>
                  </a:lnTo>
                  <a:cubicBezTo>
                    <a:pt x="2710" y="1242"/>
                    <a:pt x="2613" y="1084"/>
                    <a:pt x="2459" y="1007"/>
                  </a:cubicBezTo>
                  <a:lnTo>
                    <a:pt x="1930" y="742"/>
                  </a:lnTo>
                  <a:cubicBezTo>
                    <a:pt x="1853" y="703"/>
                    <a:pt x="1805" y="626"/>
                    <a:pt x="1805" y="540"/>
                  </a:cubicBezTo>
                  <a:lnTo>
                    <a:pt x="1805"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74"/>
            <p:cNvSpPr/>
            <p:nvPr/>
          </p:nvSpPr>
          <p:spPr>
            <a:xfrm>
              <a:off x="6277308" y="3583938"/>
              <a:ext cx="47472" cy="77266"/>
            </a:xfrm>
            <a:custGeom>
              <a:rect b="b" l="l" r="r" t="t"/>
              <a:pathLst>
                <a:path extrusionOk="0" h="2946" w="1810">
                  <a:moveTo>
                    <a:pt x="0" y="1"/>
                  </a:moveTo>
                  <a:lnTo>
                    <a:pt x="0" y="2946"/>
                  </a:lnTo>
                  <a:lnTo>
                    <a:pt x="1809" y="2946"/>
                  </a:lnTo>
                  <a:lnTo>
                    <a:pt x="1809"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74"/>
            <p:cNvSpPr/>
            <p:nvPr/>
          </p:nvSpPr>
          <p:spPr>
            <a:xfrm>
              <a:off x="6298133" y="3494974"/>
              <a:ext cx="5954" cy="88990"/>
            </a:xfrm>
            <a:custGeom>
              <a:rect b="b" l="l" r="r" t="t"/>
              <a:pathLst>
                <a:path extrusionOk="0" h="3393" w="227">
                  <a:moveTo>
                    <a:pt x="0" y="1"/>
                  </a:moveTo>
                  <a:lnTo>
                    <a:pt x="0" y="3393"/>
                  </a:lnTo>
                  <a:lnTo>
                    <a:pt x="226" y="3393"/>
                  </a:lnTo>
                  <a:lnTo>
                    <a:pt x="22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74"/>
            <p:cNvSpPr/>
            <p:nvPr/>
          </p:nvSpPr>
          <p:spPr>
            <a:xfrm>
              <a:off x="6289163" y="3465311"/>
              <a:ext cx="23762" cy="29690"/>
            </a:xfrm>
            <a:custGeom>
              <a:rect b="b" l="l" r="r" t="t"/>
              <a:pathLst>
                <a:path extrusionOk="0" h="1132" w="906">
                  <a:moveTo>
                    <a:pt x="0" y="1"/>
                  </a:moveTo>
                  <a:lnTo>
                    <a:pt x="0" y="679"/>
                  </a:lnTo>
                  <a:cubicBezTo>
                    <a:pt x="0" y="930"/>
                    <a:pt x="203" y="1132"/>
                    <a:pt x="453" y="1132"/>
                  </a:cubicBezTo>
                  <a:cubicBezTo>
                    <a:pt x="703" y="1132"/>
                    <a:pt x="905" y="930"/>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74"/>
            <p:cNvSpPr/>
            <p:nvPr/>
          </p:nvSpPr>
          <p:spPr>
            <a:xfrm>
              <a:off x="6277413" y="3417997"/>
              <a:ext cx="47498" cy="53294"/>
            </a:xfrm>
            <a:custGeom>
              <a:rect b="b" l="l" r="r" t="t"/>
              <a:pathLst>
                <a:path extrusionOk="0" h="2032" w="1811">
                  <a:moveTo>
                    <a:pt x="679" y="1"/>
                  </a:moveTo>
                  <a:cubicBezTo>
                    <a:pt x="304" y="1"/>
                    <a:pt x="1" y="304"/>
                    <a:pt x="1" y="679"/>
                  </a:cubicBezTo>
                  <a:lnTo>
                    <a:pt x="1" y="1131"/>
                  </a:lnTo>
                  <a:cubicBezTo>
                    <a:pt x="1" y="1627"/>
                    <a:pt x="405" y="2031"/>
                    <a:pt x="901" y="2031"/>
                  </a:cubicBezTo>
                  <a:cubicBezTo>
                    <a:pt x="904" y="2031"/>
                    <a:pt x="907" y="2031"/>
                    <a:pt x="909" y="2031"/>
                  </a:cubicBezTo>
                  <a:cubicBezTo>
                    <a:pt x="1406" y="2031"/>
                    <a:pt x="1810" y="1624"/>
                    <a:pt x="1810" y="1131"/>
                  </a:cubicBezTo>
                  <a:lnTo>
                    <a:pt x="1810" y="679"/>
                  </a:lnTo>
                  <a:cubicBezTo>
                    <a:pt x="1810" y="304"/>
                    <a:pt x="1507" y="1"/>
                    <a:pt x="113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74"/>
            <p:cNvSpPr/>
            <p:nvPr/>
          </p:nvSpPr>
          <p:spPr>
            <a:xfrm>
              <a:off x="6277308" y="3417865"/>
              <a:ext cx="32706" cy="53452"/>
            </a:xfrm>
            <a:custGeom>
              <a:rect b="b" l="l" r="r" t="t"/>
              <a:pathLst>
                <a:path extrusionOk="0" h="2038" w="1247">
                  <a:moveTo>
                    <a:pt x="679" y="1"/>
                  </a:moveTo>
                  <a:cubicBezTo>
                    <a:pt x="303" y="1"/>
                    <a:pt x="0" y="304"/>
                    <a:pt x="0" y="679"/>
                  </a:cubicBezTo>
                  <a:lnTo>
                    <a:pt x="0" y="1131"/>
                  </a:lnTo>
                  <a:cubicBezTo>
                    <a:pt x="0" y="1652"/>
                    <a:pt x="424" y="2038"/>
                    <a:pt x="901" y="2038"/>
                  </a:cubicBezTo>
                  <a:cubicBezTo>
                    <a:pt x="1015" y="2038"/>
                    <a:pt x="1131" y="2016"/>
                    <a:pt x="1246" y="1969"/>
                  </a:cubicBezTo>
                  <a:cubicBezTo>
                    <a:pt x="905" y="1834"/>
                    <a:pt x="679" y="1502"/>
                    <a:pt x="679" y="1131"/>
                  </a:cubicBezTo>
                  <a:lnTo>
                    <a:pt x="679" y="679"/>
                  </a:lnTo>
                  <a:cubicBezTo>
                    <a:pt x="679" y="347"/>
                    <a:pt x="919" y="68"/>
                    <a:pt x="1246" y="10"/>
                  </a:cubicBezTo>
                  <a:cubicBezTo>
                    <a:pt x="1208" y="6"/>
                    <a:pt x="1169"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74"/>
            <p:cNvSpPr/>
            <p:nvPr/>
          </p:nvSpPr>
          <p:spPr>
            <a:xfrm>
              <a:off x="6277308" y="3417865"/>
              <a:ext cx="47472" cy="23762"/>
            </a:xfrm>
            <a:custGeom>
              <a:rect b="b" l="l" r="r" t="t"/>
              <a:pathLst>
                <a:path extrusionOk="0" h="906" w="1810">
                  <a:moveTo>
                    <a:pt x="679" y="1"/>
                  </a:moveTo>
                  <a:cubicBezTo>
                    <a:pt x="308" y="1"/>
                    <a:pt x="0" y="304"/>
                    <a:pt x="0" y="679"/>
                  </a:cubicBezTo>
                  <a:cubicBezTo>
                    <a:pt x="0" y="679"/>
                    <a:pt x="679" y="905"/>
                    <a:pt x="1809" y="905"/>
                  </a:cubicBezTo>
                  <a:lnTo>
                    <a:pt x="1809" y="679"/>
                  </a:lnTo>
                  <a:cubicBezTo>
                    <a:pt x="1809"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3" name="Google Shape;20443;p74"/>
            <p:cNvSpPr/>
            <p:nvPr/>
          </p:nvSpPr>
          <p:spPr>
            <a:xfrm>
              <a:off x="6277308" y="3417865"/>
              <a:ext cx="32706" cy="21611"/>
            </a:xfrm>
            <a:custGeom>
              <a:rect b="b" l="l" r="r" t="t"/>
              <a:pathLst>
                <a:path extrusionOk="0" h="824" w="1247">
                  <a:moveTo>
                    <a:pt x="679" y="1"/>
                  </a:moveTo>
                  <a:cubicBezTo>
                    <a:pt x="303" y="1"/>
                    <a:pt x="0" y="304"/>
                    <a:pt x="0" y="679"/>
                  </a:cubicBezTo>
                  <a:cubicBezTo>
                    <a:pt x="221" y="747"/>
                    <a:pt x="452" y="795"/>
                    <a:pt x="679" y="824"/>
                  </a:cubicBezTo>
                  <a:lnTo>
                    <a:pt x="679" y="679"/>
                  </a:lnTo>
                  <a:cubicBezTo>
                    <a:pt x="679" y="347"/>
                    <a:pt x="919" y="68"/>
                    <a:pt x="1246" y="10"/>
                  </a:cubicBezTo>
                  <a:cubicBezTo>
                    <a:pt x="1208" y="6"/>
                    <a:pt x="1169" y="1"/>
                    <a:pt x="11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4" name="Google Shape;20444;p74"/>
            <p:cNvSpPr/>
            <p:nvPr/>
          </p:nvSpPr>
          <p:spPr>
            <a:xfrm>
              <a:off x="6265427" y="3495368"/>
              <a:ext cx="17835" cy="88596"/>
            </a:xfrm>
            <a:custGeom>
              <a:rect b="b" l="l" r="r" t="t"/>
              <a:pathLst>
                <a:path extrusionOk="0" h="3378" w="680">
                  <a:moveTo>
                    <a:pt x="92" y="0"/>
                  </a:moveTo>
                  <a:cubicBezTo>
                    <a:pt x="34" y="77"/>
                    <a:pt x="1" y="169"/>
                    <a:pt x="1" y="265"/>
                  </a:cubicBezTo>
                  <a:lnTo>
                    <a:pt x="1" y="3378"/>
                  </a:lnTo>
                  <a:lnTo>
                    <a:pt x="679" y="3378"/>
                  </a:lnTo>
                  <a:lnTo>
                    <a:pt x="679" y="664"/>
                  </a:lnTo>
                  <a:cubicBezTo>
                    <a:pt x="679" y="520"/>
                    <a:pt x="612" y="390"/>
                    <a:pt x="501" y="303"/>
                  </a:cubicBezTo>
                  <a:lnTo>
                    <a:pt x="92"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74"/>
            <p:cNvSpPr/>
            <p:nvPr/>
          </p:nvSpPr>
          <p:spPr>
            <a:xfrm>
              <a:off x="6318826" y="3495368"/>
              <a:ext cx="17940" cy="88596"/>
            </a:xfrm>
            <a:custGeom>
              <a:rect b="b" l="l" r="r" t="t"/>
              <a:pathLst>
                <a:path extrusionOk="0" h="3378" w="684">
                  <a:moveTo>
                    <a:pt x="587" y="0"/>
                  </a:moveTo>
                  <a:lnTo>
                    <a:pt x="183" y="303"/>
                  </a:lnTo>
                  <a:cubicBezTo>
                    <a:pt x="68" y="390"/>
                    <a:pt x="0" y="520"/>
                    <a:pt x="5" y="664"/>
                  </a:cubicBezTo>
                  <a:lnTo>
                    <a:pt x="5" y="3378"/>
                  </a:lnTo>
                  <a:lnTo>
                    <a:pt x="683" y="3378"/>
                  </a:lnTo>
                  <a:lnTo>
                    <a:pt x="683" y="265"/>
                  </a:lnTo>
                  <a:cubicBezTo>
                    <a:pt x="679" y="169"/>
                    <a:pt x="650" y="77"/>
                    <a:pt x="58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74"/>
            <p:cNvSpPr/>
            <p:nvPr/>
          </p:nvSpPr>
          <p:spPr>
            <a:xfrm>
              <a:off x="6360476" y="3465311"/>
              <a:ext cx="71181" cy="118653"/>
            </a:xfrm>
            <a:custGeom>
              <a:rect b="b" l="l" r="r" t="t"/>
              <a:pathLst>
                <a:path extrusionOk="0" h="4524" w="2714">
                  <a:moveTo>
                    <a:pt x="905" y="1"/>
                  </a:moveTo>
                  <a:lnTo>
                    <a:pt x="905" y="540"/>
                  </a:lnTo>
                  <a:cubicBezTo>
                    <a:pt x="905" y="626"/>
                    <a:pt x="857" y="703"/>
                    <a:pt x="780" y="742"/>
                  </a:cubicBezTo>
                  <a:lnTo>
                    <a:pt x="250" y="1007"/>
                  </a:lnTo>
                  <a:cubicBezTo>
                    <a:pt x="96" y="1084"/>
                    <a:pt x="0" y="1242"/>
                    <a:pt x="0" y="1411"/>
                  </a:cubicBezTo>
                  <a:lnTo>
                    <a:pt x="0" y="4524"/>
                  </a:lnTo>
                  <a:lnTo>
                    <a:pt x="2714" y="4524"/>
                  </a:lnTo>
                  <a:lnTo>
                    <a:pt x="2714" y="1411"/>
                  </a:lnTo>
                  <a:cubicBezTo>
                    <a:pt x="2714" y="1242"/>
                    <a:pt x="2618" y="1084"/>
                    <a:pt x="2464" y="1007"/>
                  </a:cubicBezTo>
                  <a:lnTo>
                    <a:pt x="1934" y="742"/>
                  </a:lnTo>
                  <a:cubicBezTo>
                    <a:pt x="1857" y="703"/>
                    <a:pt x="1809" y="626"/>
                    <a:pt x="1809" y="540"/>
                  </a:cubicBezTo>
                  <a:lnTo>
                    <a:pt x="1809" y="1"/>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74"/>
            <p:cNvSpPr/>
            <p:nvPr/>
          </p:nvSpPr>
          <p:spPr>
            <a:xfrm>
              <a:off x="6372199" y="3583938"/>
              <a:ext cx="47603" cy="77266"/>
            </a:xfrm>
            <a:custGeom>
              <a:rect b="b" l="l" r="r" t="t"/>
              <a:pathLst>
                <a:path extrusionOk="0" h="2946" w="1815">
                  <a:moveTo>
                    <a:pt x="1" y="1"/>
                  </a:moveTo>
                  <a:lnTo>
                    <a:pt x="1" y="2946"/>
                  </a:lnTo>
                  <a:lnTo>
                    <a:pt x="1815" y="2946"/>
                  </a:lnTo>
                  <a:lnTo>
                    <a:pt x="181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74"/>
            <p:cNvSpPr/>
            <p:nvPr/>
          </p:nvSpPr>
          <p:spPr>
            <a:xfrm>
              <a:off x="6393024" y="3494974"/>
              <a:ext cx="5954" cy="88990"/>
            </a:xfrm>
            <a:custGeom>
              <a:rect b="b" l="l" r="r" t="t"/>
              <a:pathLst>
                <a:path extrusionOk="0" h="3393" w="227">
                  <a:moveTo>
                    <a:pt x="0" y="1"/>
                  </a:moveTo>
                  <a:lnTo>
                    <a:pt x="0" y="3393"/>
                  </a:lnTo>
                  <a:lnTo>
                    <a:pt x="227" y="3393"/>
                  </a:lnTo>
                  <a:lnTo>
                    <a:pt x="22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74"/>
            <p:cNvSpPr/>
            <p:nvPr/>
          </p:nvSpPr>
          <p:spPr>
            <a:xfrm>
              <a:off x="6384185" y="3465311"/>
              <a:ext cx="23631" cy="29690"/>
            </a:xfrm>
            <a:custGeom>
              <a:rect b="b" l="l" r="r" t="t"/>
              <a:pathLst>
                <a:path extrusionOk="0" h="1132" w="901">
                  <a:moveTo>
                    <a:pt x="1" y="1"/>
                  </a:moveTo>
                  <a:lnTo>
                    <a:pt x="1" y="679"/>
                  </a:lnTo>
                  <a:cubicBezTo>
                    <a:pt x="1" y="930"/>
                    <a:pt x="203" y="1132"/>
                    <a:pt x="453" y="1132"/>
                  </a:cubicBezTo>
                  <a:cubicBezTo>
                    <a:pt x="698" y="1132"/>
                    <a:pt x="900" y="930"/>
                    <a:pt x="900" y="679"/>
                  </a:cubicBezTo>
                  <a:lnTo>
                    <a:pt x="9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74"/>
            <p:cNvSpPr/>
            <p:nvPr/>
          </p:nvSpPr>
          <p:spPr>
            <a:xfrm>
              <a:off x="6372330" y="3417997"/>
              <a:ext cx="47472" cy="53294"/>
            </a:xfrm>
            <a:custGeom>
              <a:rect b="b" l="l" r="r" t="t"/>
              <a:pathLst>
                <a:path extrusionOk="0" h="2032" w="1810">
                  <a:moveTo>
                    <a:pt x="1140" y="0"/>
                  </a:moveTo>
                  <a:cubicBezTo>
                    <a:pt x="1137" y="0"/>
                    <a:pt x="1134" y="1"/>
                    <a:pt x="1131" y="1"/>
                  </a:cubicBezTo>
                  <a:lnTo>
                    <a:pt x="679" y="1"/>
                  </a:lnTo>
                  <a:cubicBezTo>
                    <a:pt x="303" y="1"/>
                    <a:pt x="0" y="304"/>
                    <a:pt x="0" y="679"/>
                  </a:cubicBezTo>
                  <a:lnTo>
                    <a:pt x="0" y="1131"/>
                  </a:lnTo>
                  <a:cubicBezTo>
                    <a:pt x="0" y="1627"/>
                    <a:pt x="405" y="2031"/>
                    <a:pt x="905" y="2031"/>
                  </a:cubicBezTo>
                  <a:cubicBezTo>
                    <a:pt x="908" y="2031"/>
                    <a:pt x="911" y="2031"/>
                    <a:pt x="914" y="2031"/>
                  </a:cubicBezTo>
                  <a:cubicBezTo>
                    <a:pt x="1405" y="2031"/>
                    <a:pt x="1810" y="1624"/>
                    <a:pt x="1810" y="1131"/>
                  </a:cubicBezTo>
                  <a:lnTo>
                    <a:pt x="1810" y="679"/>
                  </a:lnTo>
                  <a:cubicBezTo>
                    <a:pt x="1810" y="307"/>
                    <a:pt x="1511" y="0"/>
                    <a:pt x="114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74"/>
            <p:cNvSpPr/>
            <p:nvPr/>
          </p:nvSpPr>
          <p:spPr>
            <a:xfrm>
              <a:off x="6372199" y="3417865"/>
              <a:ext cx="32706" cy="53452"/>
            </a:xfrm>
            <a:custGeom>
              <a:rect b="b" l="l" r="r" t="t"/>
              <a:pathLst>
                <a:path extrusionOk="0" h="2038" w="1247">
                  <a:moveTo>
                    <a:pt x="684" y="1"/>
                  </a:moveTo>
                  <a:cubicBezTo>
                    <a:pt x="308" y="1"/>
                    <a:pt x="1" y="304"/>
                    <a:pt x="1" y="679"/>
                  </a:cubicBezTo>
                  <a:lnTo>
                    <a:pt x="1" y="1131"/>
                  </a:lnTo>
                  <a:cubicBezTo>
                    <a:pt x="1" y="1652"/>
                    <a:pt x="427" y="2038"/>
                    <a:pt x="903" y="2038"/>
                  </a:cubicBezTo>
                  <a:cubicBezTo>
                    <a:pt x="1017" y="2038"/>
                    <a:pt x="1133" y="2016"/>
                    <a:pt x="1247" y="1969"/>
                  </a:cubicBezTo>
                  <a:cubicBezTo>
                    <a:pt x="905" y="1834"/>
                    <a:pt x="679" y="1502"/>
                    <a:pt x="684" y="1131"/>
                  </a:cubicBezTo>
                  <a:lnTo>
                    <a:pt x="684" y="679"/>
                  </a:lnTo>
                  <a:cubicBezTo>
                    <a:pt x="684" y="347"/>
                    <a:pt x="920" y="68"/>
                    <a:pt x="1247" y="10"/>
                  </a:cubicBezTo>
                  <a:cubicBezTo>
                    <a:pt x="1208" y="6"/>
                    <a:pt x="1170" y="1"/>
                    <a:pt x="113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74"/>
            <p:cNvSpPr/>
            <p:nvPr/>
          </p:nvSpPr>
          <p:spPr>
            <a:xfrm>
              <a:off x="6372330" y="3417865"/>
              <a:ext cx="47472" cy="23762"/>
            </a:xfrm>
            <a:custGeom>
              <a:rect b="b" l="l" r="r" t="t"/>
              <a:pathLst>
                <a:path extrusionOk="0" h="906" w="1810">
                  <a:moveTo>
                    <a:pt x="679" y="1"/>
                  </a:moveTo>
                  <a:cubicBezTo>
                    <a:pt x="303" y="1"/>
                    <a:pt x="0" y="304"/>
                    <a:pt x="0" y="679"/>
                  </a:cubicBezTo>
                  <a:cubicBezTo>
                    <a:pt x="0" y="679"/>
                    <a:pt x="679" y="905"/>
                    <a:pt x="1810" y="905"/>
                  </a:cubicBezTo>
                  <a:lnTo>
                    <a:pt x="1810" y="679"/>
                  </a:lnTo>
                  <a:cubicBezTo>
                    <a:pt x="1810" y="304"/>
                    <a:pt x="1506" y="1"/>
                    <a:pt x="113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3" name="Google Shape;20453;p74"/>
            <p:cNvSpPr/>
            <p:nvPr/>
          </p:nvSpPr>
          <p:spPr>
            <a:xfrm>
              <a:off x="6372199" y="3417865"/>
              <a:ext cx="32706" cy="21611"/>
            </a:xfrm>
            <a:custGeom>
              <a:rect b="b" l="l" r="r" t="t"/>
              <a:pathLst>
                <a:path extrusionOk="0" h="824" w="1247">
                  <a:moveTo>
                    <a:pt x="684" y="1"/>
                  </a:moveTo>
                  <a:cubicBezTo>
                    <a:pt x="308" y="1"/>
                    <a:pt x="1" y="304"/>
                    <a:pt x="1" y="679"/>
                  </a:cubicBezTo>
                  <a:cubicBezTo>
                    <a:pt x="227" y="747"/>
                    <a:pt x="453" y="795"/>
                    <a:pt x="684" y="824"/>
                  </a:cubicBezTo>
                  <a:lnTo>
                    <a:pt x="684" y="679"/>
                  </a:lnTo>
                  <a:cubicBezTo>
                    <a:pt x="684" y="347"/>
                    <a:pt x="920" y="68"/>
                    <a:pt x="1247" y="10"/>
                  </a:cubicBezTo>
                  <a:cubicBezTo>
                    <a:pt x="1208" y="6"/>
                    <a:pt x="1170" y="1"/>
                    <a:pt x="113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4" name="Google Shape;20454;p74"/>
            <p:cNvSpPr/>
            <p:nvPr/>
          </p:nvSpPr>
          <p:spPr>
            <a:xfrm>
              <a:off x="6360344" y="3495368"/>
              <a:ext cx="17808" cy="88596"/>
            </a:xfrm>
            <a:custGeom>
              <a:rect b="b" l="l" r="r" t="t"/>
              <a:pathLst>
                <a:path extrusionOk="0" h="3378" w="679">
                  <a:moveTo>
                    <a:pt x="96" y="0"/>
                  </a:moveTo>
                  <a:cubicBezTo>
                    <a:pt x="34" y="77"/>
                    <a:pt x="5" y="169"/>
                    <a:pt x="0" y="265"/>
                  </a:cubicBezTo>
                  <a:lnTo>
                    <a:pt x="0" y="3378"/>
                  </a:lnTo>
                  <a:lnTo>
                    <a:pt x="679" y="3378"/>
                  </a:lnTo>
                  <a:lnTo>
                    <a:pt x="679" y="664"/>
                  </a:lnTo>
                  <a:cubicBezTo>
                    <a:pt x="679" y="520"/>
                    <a:pt x="611" y="390"/>
                    <a:pt x="501" y="303"/>
                  </a:cubicBezTo>
                  <a:lnTo>
                    <a:pt x="96"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74"/>
            <p:cNvSpPr/>
            <p:nvPr/>
          </p:nvSpPr>
          <p:spPr>
            <a:xfrm>
              <a:off x="6413849" y="3495368"/>
              <a:ext cx="17808" cy="88596"/>
            </a:xfrm>
            <a:custGeom>
              <a:rect b="b" l="l" r="r" t="t"/>
              <a:pathLst>
                <a:path extrusionOk="0" h="3378" w="679">
                  <a:moveTo>
                    <a:pt x="587" y="0"/>
                  </a:moveTo>
                  <a:lnTo>
                    <a:pt x="178" y="303"/>
                  </a:lnTo>
                  <a:cubicBezTo>
                    <a:pt x="68" y="390"/>
                    <a:pt x="0" y="520"/>
                    <a:pt x="0" y="664"/>
                  </a:cubicBezTo>
                  <a:lnTo>
                    <a:pt x="0" y="3378"/>
                  </a:lnTo>
                  <a:lnTo>
                    <a:pt x="679" y="3378"/>
                  </a:lnTo>
                  <a:lnTo>
                    <a:pt x="679" y="265"/>
                  </a:lnTo>
                  <a:cubicBezTo>
                    <a:pt x="679" y="169"/>
                    <a:pt x="645" y="77"/>
                    <a:pt x="587"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74"/>
            <p:cNvSpPr/>
            <p:nvPr/>
          </p:nvSpPr>
          <p:spPr>
            <a:xfrm>
              <a:off x="6217982" y="3566156"/>
              <a:ext cx="71339" cy="148448"/>
            </a:xfrm>
            <a:custGeom>
              <a:rect b="b" l="l" r="r" t="t"/>
              <a:pathLst>
                <a:path extrusionOk="0" h="5660" w="2720">
                  <a:moveTo>
                    <a:pt x="910" y="1"/>
                  </a:moveTo>
                  <a:lnTo>
                    <a:pt x="910" y="539"/>
                  </a:lnTo>
                  <a:cubicBezTo>
                    <a:pt x="910" y="626"/>
                    <a:pt x="862" y="703"/>
                    <a:pt x="785" y="742"/>
                  </a:cubicBezTo>
                  <a:lnTo>
                    <a:pt x="256" y="1006"/>
                  </a:lnTo>
                  <a:cubicBezTo>
                    <a:pt x="102" y="1083"/>
                    <a:pt x="1" y="1242"/>
                    <a:pt x="5" y="1415"/>
                  </a:cubicBezTo>
                  <a:lnTo>
                    <a:pt x="5" y="3643"/>
                  </a:lnTo>
                  <a:cubicBezTo>
                    <a:pt x="5" y="3778"/>
                    <a:pt x="44" y="3908"/>
                    <a:pt x="116" y="4018"/>
                  </a:cubicBezTo>
                  <a:lnTo>
                    <a:pt x="342" y="4355"/>
                  </a:lnTo>
                  <a:cubicBezTo>
                    <a:pt x="414" y="4466"/>
                    <a:pt x="458" y="4601"/>
                    <a:pt x="458" y="4730"/>
                  </a:cubicBezTo>
                  <a:lnTo>
                    <a:pt x="458" y="5659"/>
                  </a:lnTo>
                  <a:lnTo>
                    <a:pt x="2267" y="5659"/>
                  </a:lnTo>
                  <a:lnTo>
                    <a:pt x="2267" y="4730"/>
                  </a:lnTo>
                  <a:cubicBezTo>
                    <a:pt x="2267" y="4596"/>
                    <a:pt x="2305" y="4466"/>
                    <a:pt x="2382" y="4355"/>
                  </a:cubicBezTo>
                  <a:lnTo>
                    <a:pt x="2604" y="4018"/>
                  </a:lnTo>
                  <a:cubicBezTo>
                    <a:pt x="2681" y="3908"/>
                    <a:pt x="2719" y="3778"/>
                    <a:pt x="2719" y="3643"/>
                  </a:cubicBezTo>
                  <a:lnTo>
                    <a:pt x="2719" y="1410"/>
                  </a:lnTo>
                  <a:cubicBezTo>
                    <a:pt x="2719" y="1242"/>
                    <a:pt x="2618" y="1083"/>
                    <a:pt x="2464" y="1006"/>
                  </a:cubicBezTo>
                  <a:lnTo>
                    <a:pt x="1935" y="742"/>
                  </a:lnTo>
                  <a:cubicBezTo>
                    <a:pt x="1858" y="703"/>
                    <a:pt x="1810" y="626"/>
                    <a:pt x="1810" y="539"/>
                  </a:cubicBezTo>
                  <a:lnTo>
                    <a:pt x="1810"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74"/>
            <p:cNvSpPr/>
            <p:nvPr/>
          </p:nvSpPr>
          <p:spPr>
            <a:xfrm>
              <a:off x="621798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7"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74"/>
            <p:cNvSpPr/>
            <p:nvPr/>
          </p:nvSpPr>
          <p:spPr>
            <a:xfrm>
              <a:off x="6271355"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66" y="3321"/>
                    <a:pt x="343" y="3210"/>
                  </a:cubicBezTo>
                  <a:lnTo>
                    <a:pt x="564" y="2873"/>
                  </a:lnTo>
                  <a:cubicBezTo>
                    <a:pt x="641" y="2758"/>
                    <a:pt x="679" y="2628"/>
                    <a:pt x="679" y="2493"/>
                  </a:cubicBezTo>
                  <a:lnTo>
                    <a:pt x="679" y="265"/>
                  </a:lnTo>
                  <a:cubicBezTo>
                    <a:pt x="679" y="169"/>
                    <a:pt x="646" y="73"/>
                    <a:pt x="58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9" name="Google Shape;20459;p74"/>
            <p:cNvSpPr/>
            <p:nvPr/>
          </p:nvSpPr>
          <p:spPr>
            <a:xfrm>
              <a:off x="6229836"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0" name="Google Shape;20460;p74"/>
            <p:cNvSpPr/>
            <p:nvPr/>
          </p:nvSpPr>
          <p:spPr>
            <a:xfrm>
              <a:off x="6250661" y="3690841"/>
              <a:ext cx="5954" cy="23762"/>
            </a:xfrm>
            <a:custGeom>
              <a:rect b="b" l="l" r="r" t="t"/>
              <a:pathLst>
                <a:path extrusionOk="0" h="906" w="227">
                  <a:moveTo>
                    <a:pt x="111" y="1"/>
                  </a:moveTo>
                  <a:cubicBezTo>
                    <a:pt x="49" y="1"/>
                    <a:pt x="1" y="49"/>
                    <a:pt x="1" y="111"/>
                  </a:cubicBezTo>
                  <a:lnTo>
                    <a:pt x="1" y="905"/>
                  </a:lnTo>
                  <a:lnTo>
                    <a:pt x="227" y="905"/>
                  </a:lnTo>
                  <a:lnTo>
                    <a:pt x="227" y="111"/>
                  </a:lnTo>
                  <a:cubicBezTo>
                    <a:pt x="227" y="49"/>
                    <a:pt x="174" y="1"/>
                    <a:pt x="111"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1" name="Google Shape;20461;p74"/>
            <p:cNvSpPr/>
            <p:nvPr/>
          </p:nvSpPr>
          <p:spPr>
            <a:xfrm>
              <a:off x="6250661" y="3595819"/>
              <a:ext cx="5954" cy="83194"/>
            </a:xfrm>
            <a:custGeom>
              <a:rect b="b" l="l" r="r" t="t"/>
              <a:pathLst>
                <a:path extrusionOk="0" h="3172" w="227">
                  <a:moveTo>
                    <a:pt x="1" y="0"/>
                  </a:moveTo>
                  <a:lnTo>
                    <a:pt x="1" y="3171"/>
                  </a:lnTo>
                  <a:lnTo>
                    <a:pt x="227" y="3171"/>
                  </a:lnTo>
                  <a:lnTo>
                    <a:pt x="227"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2" name="Google Shape;20462;p74"/>
            <p:cNvSpPr/>
            <p:nvPr/>
          </p:nvSpPr>
          <p:spPr>
            <a:xfrm>
              <a:off x="6241717" y="3566156"/>
              <a:ext cx="23736" cy="29690"/>
            </a:xfrm>
            <a:custGeom>
              <a:rect b="b" l="l" r="r" t="t"/>
              <a:pathLst>
                <a:path extrusionOk="0" h="1132" w="905">
                  <a:moveTo>
                    <a:pt x="0" y="1"/>
                  </a:moveTo>
                  <a:lnTo>
                    <a:pt x="0" y="679"/>
                  </a:lnTo>
                  <a:cubicBezTo>
                    <a:pt x="0" y="929"/>
                    <a:pt x="202" y="1131"/>
                    <a:pt x="452"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74"/>
            <p:cNvSpPr/>
            <p:nvPr/>
          </p:nvSpPr>
          <p:spPr>
            <a:xfrm>
              <a:off x="6229968" y="3518841"/>
              <a:ext cx="47472" cy="53268"/>
            </a:xfrm>
            <a:custGeom>
              <a:rect b="b" l="l" r="r" t="t"/>
              <a:pathLst>
                <a:path extrusionOk="0" h="2031" w="1810">
                  <a:moveTo>
                    <a:pt x="679" y="0"/>
                  </a:moveTo>
                  <a:cubicBezTo>
                    <a:pt x="304" y="0"/>
                    <a:pt x="1" y="303"/>
                    <a:pt x="1" y="679"/>
                  </a:cubicBezTo>
                  <a:lnTo>
                    <a:pt x="1" y="1131"/>
                  </a:lnTo>
                  <a:cubicBezTo>
                    <a:pt x="1" y="1626"/>
                    <a:pt x="405" y="2031"/>
                    <a:pt x="900" y="2031"/>
                  </a:cubicBezTo>
                  <a:cubicBezTo>
                    <a:pt x="903" y="2031"/>
                    <a:pt x="906" y="2031"/>
                    <a:pt x="909" y="2031"/>
                  </a:cubicBezTo>
                  <a:cubicBezTo>
                    <a:pt x="1406" y="2031"/>
                    <a:pt x="1810" y="1628"/>
                    <a:pt x="1810" y="1131"/>
                  </a:cubicBezTo>
                  <a:lnTo>
                    <a:pt x="1810" y="679"/>
                  </a:lnTo>
                  <a:cubicBezTo>
                    <a:pt x="1810" y="303"/>
                    <a:pt x="1502"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74"/>
            <p:cNvSpPr/>
            <p:nvPr/>
          </p:nvSpPr>
          <p:spPr>
            <a:xfrm>
              <a:off x="6229863" y="3518710"/>
              <a:ext cx="32706" cy="53452"/>
            </a:xfrm>
            <a:custGeom>
              <a:rect b="b" l="l" r="r" t="t"/>
              <a:pathLst>
                <a:path extrusionOk="0" h="2038" w="1247">
                  <a:moveTo>
                    <a:pt x="683" y="0"/>
                  </a:moveTo>
                  <a:cubicBezTo>
                    <a:pt x="308" y="0"/>
                    <a:pt x="5" y="303"/>
                    <a:pt x="5" y="679"/>
                  </a:cubicBezTo>
                  <a:lnTo>
                    <a:pt x="5" y="1131"/>
                  </a:lnTo>
                  <a:cubicBezTo>
                    <a:pt x="1" y="1652"/>
                    <a:pt x="427" y="2037"/>
                    <a:pt x="903" y="2037"/>
                  </a:cubicBezTo>
                  <a:cubicBezTo>
                    <a:pt x="1016" y="2037"/>
                    <a:pt x="1132" y="2016"/>
                    <a:pt x="1246" y="1968"/>
                  </a:cubicBezTo>
                  <a:cubicBezTo>
                    <a:pt x="904" y="1834"/>
                    <a:pt x="678" y="1502"/>
                    <a:pt x="683" y="1131"/>
                  </a:cubicBezTo>
                  <a:lnTo>
                    <a:pt x="683" y="679"/>
                  </a:lnTo>
                  <a:cubicBezTo>
                    <a:pt x="683" y="352"/>
                    <a:pt x="919" y="68"/>
                    <a:pt x="1246" y="15"/>
                  </a:cubicBezTo>
                  <a:cubicBezTo>
                    <a:pt x="1208" y="5"/>
                    <a:pt x="1169"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5" name="Google Shape;20465;p74"/>
            <p:cNvSpPr/>
            <p:nvPr/>
          </p:nvSpPr>
          <p:spPr>
            <a:xfrm>
              <a:off x="6229836" y="3518710"/>
              <a:ext cx="47498" cy="23736"/>
            </a:xfrm>
            <a:custGeom>
              <a:rect b="b" l="l" r="r" t="t"/>
              <a:pathLst>
                <a:path extrusionOk="0" h="905" w="1811">
                  <a:moveTo>
                    <a:pt x="684" y="0"/>
                  </a:moveTo>
                  <a:cubicBezTo>
                    <a:pt x="309" y="0"/>
                    <a:pt x="6" y="303"/>
                    <a:pt x="6" y="679"/>
                  </a:cubicBezTo>
                  <a:lnTo>
                    <a:pt x="1" y="679"/>
                  </a:ln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6" name="Google Shape;20466;p74"/>
            <p:cNvSpPr/>
            <p:nvPr/>
          </p:nvSpPr>
          <p:spPr>
            <a:xfrm>
              <a:off x="6229968"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15" y="68"/>
                    <a:pt x="1242" y="15"/>
                  </a:cubicBezTo>
                  <a:cubicBezTo>
                    <a:pt x="1204" y="5"/>
                    <a:pt x="1165"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7" name="Google Shape;20467;p74"/>
            <p:cNvSpPr/>
            <p:nvPr/>
          </p:nvSpPr>
          <p:spPr>
            <a:xfrm>
              <a:off x="6313004" y="3566156"/>
              <a:ext cx="71208" cy="148448"/>
            </a:xfrm>
            <a:custGeom>
              <a:rect b="b" l="l" r="r" t="t"/>
              <a:pathLst>
                <a:path extrusionOk="0" h="5660" w="2715">
                  <a:moveTo>
                    <a:pt x="905" y="1"/>
                  </a:moveTo>
                  <a:lnTo>
                    <a:pt x="905" y="539"/>
                  </a:lnTo>
                  <a:cubicBezTo>
                    <a:pt x="905" y="626"/>
                    <a:pt x="857" y="703"/>
                    <a:pt x="780" y="742"/>
                  </a:cubicBezTo>
                  <a:lnTo>
                    <a:pt x="251" y="1006"/>
                  </a:lnTo>
                  <a:cubicBezTo>
                    <a:pt x="97" y="1083"/>
                    <a:pt x="1" y="1242"/>
                    <a:pt x="1" y="1415"/>
                  </a:cubicBezTo>
                  <a:lnTo>
                    <a:pt x="1" y="3643"/>
                  </a:lnTo>
                  <a:cubicBezTo>
                    <a:pt x="1" y="3778"/>
                    <a:pt x="39" y="3908"/>
                    <a:pt x="116" y="4018"/>
                  </a:cubicBezTo>
                  <a:lnTo>
                    <a:pt x="338" y="4355"/>
                  </a:lnTo>
                  <a:cubicBezTo>
                    <a:pt x="415" y="4466"/>
                    <a:pt x="453" y="4601"/>
                    <a:pt x="453" y="4730"/>
                  </a:cubicBezTo>
                  <a:lnTo>
                    <a:pt x="453" y="5659"/>
                  </a:lnTo>
                  <a:lnTo>
                    <a:pt x="2262" y="5659"/>
                  </a:lnTo>
                  <a:lnTo>
                    <a:pt x="2262" y="4730"/>
                  </a:lnTo>
                  <a:cubicBezTo>
                    <a:pt x="2262" y="4596"/>
                    <a:pt x="2301" y="4466"/>
                    <a:pt x="2378" y="4355"/>
                  </a:cubicBezTo>
                  <a:lnTo>
                    <a:pt x="2599" y="4018"/>
                  </a:lnTo>
                  <a:cubicBezTo>
                    <a:pt x="2676" y="3908"/>
                    <a:pt x="2715" y="3778"/>
                    <a:pt x="2715" y="3643"/>
                  </a:cubicBezTo>
                  <a:lnTo>
                    <a:pt x="2715" y="1410"/>
                  </a:lnTo>
                  <a:cubicBezTo>
                    <a:pt x="2715" y="1242"/>
                    <a:pt x="2618" y="1083"/>
                    <a:pt x="2464" y="1006"/>
                  </a:cubicBezTo>
                  <a:lnTo>
                    <a:pt x="1930" y="742"/>
                  </a:lnTo>
                  <a:cubicBezTo>
                    <a:pt x="1853" y="703"/>
                    <a:pt x="1805" y="626"/>
                    <a:pt x="1805" y="539"/>
                  </a:cubicBezTo>
                  <a:lnTo>
                    <a:pt x="1805"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8" name="Google Shape;20468;p74"/>
            <p:cNvSpPr/>
            <p:nvPr/>
          </p:nvSpPr>
          <p:spPr>
            <a:xfrm>
              <a:off x="6313004" y="3596186"/>
              <a:ext cx="17835" cy="94550"/>
            </a:xfrm>
            <a:custGeom>
              <a:rect b="b" l="l" r="r" t="t"/>
              <a:pathLst>
                <a:path extrusionOk="0" h="3605" w="680">
                  <a:moveTo>
                    <a:pt x="92" y="1"/>
                  </a:moveTo>
                  <a:cubicBezTo>
                    <a:pt x="35" y="73"/>
                    <a:pt x="1" y="169"/>
                    <a:pt x="1" y="265"/>
                  </a:cubicBezTo>
                  <a:lnTo>
                    <a:pt x="1" y="2493"/>
                  </a:lnTo>
                  <a:cubicBezTo>
                    <a:pt x="1" y="2628"/>
                    <a:pt x="39" y="2758"/>
                    <a:pt x="116" y="2873"/>
                  </a:cubicBezTo>
                  <a:lnTo>
                    <a:pt x="338" y="3210"/>
                  </a:lnTo>
                  <a:cubicBezTo>
                    <a:pt x="410" y="3321"/>
                    <a:pt x="453" y="3451"/>
                    <a:pt x="453" y="3585"/>
                  </a:cubicBezTo>
                  <a:lnTo>
                    <a:pt x="453" y="3605"/>
                  </a:lnTo>
                  <a:lnTo>
                    <a:pt x="679" y="3605"/>
                  </a:lnTo>
                  <a:lnTo>
                    <a:pt x="679" y="665"/>
                  </a:lnTo>
                  <a:cubicBezTo>
                    <a:pt x="679" y="520"/>
                    <a:pt x="612" y="386"/>
                    <a:pt x="496" y="304"/>
                  </a:cubicBezTo>
                  <a:lnTo>
                    <a:pt x="92"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9" name="Google Shape;20469;p74"/>
            <p:cNvSpPr/>
            <p:nvPr/>
          </p:nvSpPr>
          <p:spPr>
            <a:xfrm>
              <a:off x="6366272" y="3596186"/>
              <a:ext cx="17808" cy="94550"/>
            </a:xfrm>
            <a:custGeom>
              <a:rect b="b" l="l" r="r" t="t"/>
              <a:pathLst>
                <a:path extrusionOk="0" h="3605" w="679">
                  <a:moveTo>
                    <a:pt x="587" y="1"/>
                  </a:moveTo>
                  <a:lnTo>
                    <a:pt x="183" y="304"/>
                  </a:lnTo>
                  <a:cubicBezTo>
                    <a:pt x="68" y="386"/>
                    <a:pt x="0" y="520"/>
                    <a:pt x="0" y="665"/>
                  </a:cubicBezTo>
                  <a:lnTo>
                    <a:pt x="0" y="3605"/>
                  </a:lnTo>
                  <a:lnTo>
                    <a:pt x="227" y="3605"/>
                  </a:lnTo>
                  <a:lnTo>
                    <a:pt x="227" y="3585"/>
                  </a:lnTo>
                  <a:cubicBezTo>
                    <a:pt x="227" y="3451"/>
                    <a:pt x="270" y="3321"/>
                    <a:pt x="342" y="3210"/>
                  </a:cubicBezTo>
                  <a:lnTo>
                    <a:pt x="568" y="2873"/>
                  </a:lnTo>
                  <a:cubicBezTo>
                    <a:pt x="640" y="2758"/>
                    <a:pt x="679" y="2628"/>
                    <a:pt x="679" y="2493"/>
                  </a:cubicBezTo>
                  <a:lnTo>
                    <a:pt x="679" y="265"/>
                  </a:lnTo>
                  <a:cubicBezTo>
                    <a:pt x="679" y="169"/>
                    <a:pt x="645" y="73"/>
                    <a:pt x="587"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0" name="Google Shape;20470;p74"/>
            <p:cNvSpPr/>
            <p:nvPr/>
          </p:nvSpPr>
          <p:spPr>
            <a:xfrm>
              <a:off x="6324754" y="3678855"/>
              <a:ext cx="47603" cy="35748"/>
            </a:xfrm>
            <a:custGeom>
              <a:rect b="b" l="l" r="r" t="t"/>
              <a:pathLst>
                <a:path extrusionOk="0" h="1363" w="1815">
                  <a:moveTo>
                    <a:pt x="0" y="0"/>
                  </a:moveTo>
                  <a:lnTo>
                    <a:pt x="0" y="1362"/>
                  </a:lnTo>
                  <a:lnTo>
                    <a:pt x="1814" y="1362"/>
                  </a:lnTo>
                  <a:lnTo>
                    <a:pt x="1814"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1" name="Google Shape;20471;p74"/>
            <p:cNvSpPr/>
            <p:nvPr/>
          </p:nvSpPr>
          <p:spPr>
            <a:xfrm>
              <a:off x="6345578" y="3690841"/>
              <a:ext cx="5954" cy="23762"/>
            </a:xfrm>
            <a:custGeom>
              <a:rect b="b" l="l" r="r" t="t"/>
              <a:pathLst>
                <a:path extrusionOk="0" h="906" w="227">
                  <a:moveTo>
                    <a:pt x="111" y="1"/>
                  </a:moveTo>
                  <a:cubicBezTo>
                    <a:pt x="48" y="1"/>
                    <a:pt x="0" y="49"/>
                    <a:pt x="0" y="111"/>
                  </a:cubicBezTo>
                  <a:lnTo>
                    <a:pt x="0" y="905"/>
                  </a:lnTo>
                  <a:lnTo>
                    <a:pt x="226" y="905"/>
                  </a:lnTo>
                  <a:lnTo>
                    <a:pt x="226" y="111"/>
                  </a:lnTo>
                  <a:cubicBezTo>
                    <a:pt x="226" y="49"/>
                    <a:pt x="173" y="1"/>
                    <a:pt x="11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2" name="Google Shape;20472;p74"/>
            <p:cNvSpPr/>
            <p:nvPr/>
          </p:nvSpPr>
          <p:spPr>
            <a:xfrm>
              <a:off x="6345578" y="3595819"/>
              <a:ext cx="5954" cy="83194"/>
            </a:xfrm>
            <a:custGeom>
              <a:rect b="b" l="l" r="r" t="t"/>
              <a:pathLst>
                <a:path extrusionOk="0" h="3172" w="227">
                  <a:moveTo>
                    <a:pt x="0" y="0"/>
                  </a:moveTo>
                  <a:lnTo>
                    <a:pt x="0" y="3171"/>
                  </a:lnTo>
                  <a:lnTo>
                    <a:pt x="226" y="3171"/>
                  </a:lnTo>
                  <a:lnTo>
                    <a:pt x="226"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3" name="Google Shape;20473;p74"/>
            <p:cNvSpPr/>
            <p:nvPr/>
          </p:nvSpPr>
          <p:spPr>
            <a:xfrm>
              <a:off x="6336609" y="3566156"/>
              <a:ext cx="23762" cy="29690"/>
            </a:xfrm>
            <a:custGeom>
              <a:rect b="b" l="l" r="r" t="t"/>
              <a:pathLst>
                <a:path extrusionOk="0" h="1132" w="906">
                  <a:moveTo>
                    <a:pt x="1" y="1"/>
                  </a:moveTo>
                  <a:lnTo>
                    <a:pt x="1" y="679"/>
                  </a:lnTo>
                  <a:cubicBezTo>
                    <a:pt x="1" y="929"/>
                    <a:pt x="203"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4" name="Google Shape;20474;p74"/>
            <p:cNvSpPr/>
            <p:nvPr/>
          </p:nvSpPr>
          <p:spPr>
            <a:xfrm>
              <a:off x="6324885" y="3518841"/>
              <a:ext cx="47472" cy="53268"/>
            </a:xfrm>
            <a:custGeom>
              <a:rect b="b" l="l" r="r" t="t"/>
              <a:pathLst>
                <a:path extrusionOk="0" h="2031" w="1810">
                  <a:moveTo>
                    <a:pt x="679" y="0"/>
                  </a:moveTo>
                  <a:cubicBezTo>
                    <a:pt x="303" y="0"/>
                    <a:pt x="0" y="303"/>
                    <a:pt x="0" y="679"/>
                  </a:cubicBezTo>
                  <a:lnTo>
                    <a:pt x="0" y="1131"/>
                  </a:lnTo>
                  <a:cubicBezTo>
                    <a:pt x="0" y="1626"/>
                    <a:pt x="404" y="2031"/>
                    <a:pt x="900" y="2031"/>
                  </a:cubicBezTo>
                  <a:cubicBezTo>
                    <a:pt x="903" y="2031"/>
                    <a:pt x="906" y="2031"/>
                    <a:pt x="909" y="2031"/>
                  </a:cubicBezTo>
                  <a:cubicBezTo>
                    <a:pt x="1405" y="2031"/>
                    <a:pt x="1809" y="1628"/>
                    <a:pt x="1809" y="1131"/>
                  </a:cubicBezTo>
                  <a:lnTo>
                    <a:pt x="1809" y="679"/>
                  </a:lnTo>
                  <a:cubicBezTo>
                    <a:pt x="1809" y="303"/>
                    <a:pt x="1506"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5" name="Google Shape;20475;p74"/>
            <p:cNvSpPr/>
            <p:nvPr/>
          </p:nvSpPr>
          <p:spPr>
            <a:xfrm>
              <a:off x="6324754" y="3518710"/>
              <a:ext cx="32706" cy="53452"/>
            </a:xfrm>
            <a:custGeom>
              <a:rect b="b" l="l" r="r" t="t"/>
              <a:pathLst>
                <a:path extrusionOk="0" h="2038" w="1247">
                  <a:moveTo>
                    <a:pt x="679" y="0"/>
                  </a:moveTo>
                  <a:cubicBezTo>
                    <a:pt x="308" y="0"/>
                    <a:pt x="0" y="303"/>
                    <a:pt x="0" y="679"/>
                  </a:cubicBezTo>
                  <a:lnTo>
                    <a:pt x="0" y="1131"/>
                  </a:lnTo>
                  <a:cubicBezTo>
                    <a:pt x="0" y="1652"/>
                    <a:pt x="424" y="2037"/>
                    <a:pt x="901" y="2037"/>
                  </a:cubicBezTo>
                  <a:cubicBezTo>
                    <a:pt x="1015" y="2037"/>
                    <a:pt x="1132" y="2016"/>
                    <a:pt x="1247" y="1968"/>
                  </a:cubicBezTo>
                  <a:cubicBezTo>
                    <a:pt x="905" y="1834"/>
                    <a:pt x="679" y="1502"/>
                    <a:pt x="679" y="1131"/>
                  </a:cubicBezTo>
                  <a:lnTo>
                    <a:pt x="679" y="679"/>
                  </a:lnTo>
                  <a:cubicBezTo>
                    <a:pt x="679" y="352"/>
                    <a:pt x="919" y="68"/>
                    <a:pt x="1247" y="15"/>
                  </a:cubicBezTo>
                  <a:cubicBezTo>
                    <a:pt x="1208" y="5"/>
                    <a:pt x="1170" y="0"/>
                    <a:pt x="113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6" name="Google Shape;20476;p74"/>
            <p:cNvSpPr/>
            <p:nvPr/>
          </p:nvSpPr>
          <p:spPr>
            <a:xfrm>
              <a:off x="6324754" y="3518710"/>
              <a:ext cx="47603" cy="23736"/>
            </a:xfrm>
            <a:custGeom>
              <a:rect b="b" l="l" r="r" t="t"/>
              <a:pathLst>
                <a:path extrusionOk="0" h="905" w="1815">
                  <a:moveTo>
                    <a:pt x="684" y="0"/>
                  </a:moveTo>
                  <a:cubicBezTo>
                    <a:pt x="308" y="0"/>
                    <a:pt x="0" y="303"/>
                    <a:pt x="0" y="679"/>
                  </a:cubicBezTo>
                  <a:cubicBezTo>
                    <a:pt x="0" y="679"/>
                    <a:pt x="679" y="905"/>
                    <a:pt x="1814" y="905"/>
                  </a:cubicBezTo>
                  <a:lnTo>
                    <a:pt x="1814" y="679"/>
                  </a:lnTo>
                  <a:cubicBezTo>
                    <a:pt x="1814" y="303"/>
                    <a:pt x="1506" y="0"/>
                    <a:pt x="113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7" name="Google Shape;20477;p74"/>
            <p:cNvSpPr/>
            <p:nvPr/>
          </p:nvSpPr>
          <p:spPr>
            <a:xfrm>
              <a:off x="6324754" y="3518710"/>
              <a:ext cx="32706" cy="21611"/>
            </a:xfrm>
            <a:custGeom>
              <a:rect b="b" l="l" r="r" t="t"/>
              <a:pathLst>
                <a:path extrusionOk="0" h="824" w="1247">
                  <a:moveTo>
                    <a:pt x="679" y="0"/>
                  </a:moveTo>
                  <a:cubicBezTo>
                    <a:pt x="308" y="0"/>
                    <a:pt x="0" y="303"/>
                    <a:pt x="0" y="679"/>
                  </a:cubicBezTo>
                  <a:cubicBezTo>
                    <a:pt x="226" y="746"/>
                    <a:pt x="453" y="794"/>
                    <a:pt x="679" y="823"/>
                  </a:cubicBezTo>
                  <a:lnTo>
                    <a:pt x="679" y="679"/>
                  </a:lnTo>
                  <a:cubicBezTo>
                    <a:pt x="679" y="347"/>
                    <a:pt x="919" y="68"/>
                    <a:pt x="1247" y="15"/>
                  </a:cubicBezTo>
                  <a:cubicBezTo>
                    <a:pt x="1208"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8" name="Google Shape;20478;p74"/>
            <p:cNvSpPr/>
            <p:nvPr/>
          </p:nvSpPr>
          <p:spPr>
            <a:xfrm>
              <a:off x="6407921" y="3566156"/>
              <a:ext cx="71208" cy="148448"/>
            </a:xfrm>
            <a:custGeom>
              <a:rect b="b" l="l" r="r" t="t"/>
              <a:pathLst>
                <a:path extrusionOk="0" h="5660" w="2715">
                  <a:moveTo>
                    <a:pt x="905" y="1"/>
                  </a:moveTo>
                  <a:lnTo>
                    <a:pt x="905" y="539"/>
                  </a:lnTo>
                  <a:cubicBezTo>
                    <a:pt x="905" y="626"/>
                    <a:pt x="857" y="703"/>
                    <a:pt x="780" y="742"/>
                  </a:cubicBezTo>
                  <a:lnTo>
                    <a:pt x="250" y="1006"/>
                  </a:lnTo>
                  <a:cubicBezTo>
                    <a:pt x="96" y="1083"/>
                    <a:pt x="0" y="1242"/>
                    <a:pt x="0" y="1415"/>
                  </a:cubicBezTo>
                  <a:lnTo>
                    <a:pt x="0" y="3643"/>
                  </a:lnTo>
                  <a:cubicBezTo>
                    <a:pt x="0" y="3778"/>
                    <a:pt x="39" y="3908"/>
                    <a:pt x="116" y="4018"/>
                  </a:cubicBezTo>
                  <a:lnTo>
                    <a:pt x="337" y="4355"/>
                  </a:lnTo>
                  <a:cubicBezTo>
                    <a:pt x="414" y="4466"/>
                    <a:pt x="453" y="4601"/>
                    <a:pt x="453" y="4730"/>
                  </a:cubicBezTo>
                  <a:lnTo>
                    <a:pt x="453" y="5659"/>
                  </a:lnTo>
                  <a:lnTo>
                    <a:pt x="2262" y="5659"/>
                  </a:lnTo>
                  <a:lnTo>
                    <a:pt x="2262" y="4730"/>
                  </a:lnTo>
                  <a:cubicBezTo>
                    <a:pt x="2262" y="4596"/>
                    <a:pt x="2305" y="4466"/>
                    <a:pt x="2377" y="4355"/>
                  </a:cubicBezTo>
                  <a:lnTo>
                    <a:pt x="2603" y="4018"/>
                  </a:lnTo>
                  <a:cubicBezTo>
                    <a:pt x="2676" y="3908"/>
                    <a:pt x="2714" y="3778"/>
                    <a:pt x="2714" y="3643"/>
                  </a:cubicBezTo>
                  <a:lnTo>
                    <a:pt x="2714" y="1410"/>
                  </a:lnTo>
                  <a:cubicBezTo>
                    <a:pt x="2714" y="1242"/>
                    <a:pt x="2618" y="1083"/>
                    <a:pt x="2464" y="1006"/>
                  </a:cubicBezTo>
                  <a:lnTo>
                    <a:pt x="1935" y="742"/>
                  </a:lnTo>
                  <a:cubicBezTo>
                    <a:pt x="1858" y="703"/>
                    <a:pt x="1809" y="626"/>
                    <a:pt x="1809" y="539"/>
                  </a:cubicBezTo>
                  <a:lnTo>
                    <a:pt x="1809"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9" name="Google Shape;20479;p74"/>
            <p:cNvSpPr/>
            <p:nvPr/>
          </p:nvSpPr>
          <p:spPr>
            <a:xfrm>
              <a:off x="6407921" y="3596186"/>
              <a:ext cx="17808" cy="94550"/>
            </a:xfrm>
            <a:custGeom>
              <a:rect b="b" l="l" r="r" t="t"/>
              <a:pathLst>
                <a:path extrusionOk="0" h="3605" w="679">
                  <a:moveTo>
                    <a:pt x="92" y="1"/>
                  </a:moveTo>
                  <a:cubicBezTo>
                    <a:pt x="34" y="73"/>
                    <a:pt x="0" y="169"/>
                    <a:pt x="0" y="265"/>
                  </a:cubicBezTo>
                  <a:lnTo>
                    <a:pt x="0" y="2493"/>
                  </a:lnTo>
                  <a:cubicBezTo>
                    <a:pt x="0" y="2628"/>
                    <a:pt x="39" y="2758"/>
                    <a:pt x="111" y="2873"/>
                  </a:cubicBezTo>
                  <a:lnTo>
                    <a:pt x="337" y="3210"/>
                  </a:lnTo>
                  <a:cubicBezTo>
                    <a:pt x="409" y="3321"/>
                    <a:pt x="453" y="3451"/>
                    <a:pt x="453" y="3585"/>
                  </a:cubicBezTo>
                  <a:lnTo>
                    <a:pt x="453" y="3605"/>
                  </a:lnTo>
                  <a:lnTo>
                    <a:pt x="679" y="3605"/>
                  </a:lnTo>
                  <a:lnTo>
                    <a:pt x="679" y="665"/>
                  </a:lnTo>
                  <a:cubicBezTo>
                    <a:pt x="679" y="520"/>
                    <a:pt x="611" y="386"/>
                    <a:pt x="496" y="304"/>
                  </a:cubicBezTo>
                  <a:lnTo>
                    <a:pt x="92"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0" name="Google Shape;20480;p74"/>
            <p:cNvSpPr/>
            <p:nvPr/>
          </p:nvSpPr>
          <p:spPr>
            <a:xfrm>
              <a:off x="6461163" y="3596186"/>
              <a:ext cx="17835" cy="94550"/>
            </a:xfrm>
            <a:custGeom>
              <a:rect b="b" l="l" r="r" t="t"/>
              <a:pathLst>
                <a:path extrusionOk="0" h="3605" w="680">
                  <a:moveTo>
                    <a:pt x="588" y="1"/>
                  </a:moveTo>
                  <a:lnTo>
                    <a:pt x="184" y="304"/>
                  </a:lnTo>
                  <a:cubicBezTo>
                    <a:pt x="68" y="386"/>
                    <a:pt x="1" y="520"/>
                    <a:pt x="1" y="665"/>
                  </a:cubicBezTo>
                  <a:lnTo>
                    <a:pt x="1" y="3605"/>
                  </a:lnTo>
                  <a:lnTo>
                    <a:pt x="227" y="3605"/>
                  </a:lnTo>
                  <a:lnTo>
                    <a:pt x="227" y="3585"/>
                  </a:lnTo>
                  <a:cubicBezTo>
                    <a:pt x="227" y="3451"/>
                    <a:pt x="270" y="3321"/>
                    <a:pt x="342" y="3210"/>
                  </a:cubicBezTo>
                  <a:lnTo>
                    <a:pt x="569" y="2873"/>
                  </a:lnTo>
                  <a:cubicBezTo>
                    <a:pt x="641" y="2758"/>
                    <a:pt x="679" y="2628"/>
                    <a:pt x="679" y="2493"/>
                  </a:cubicBezTo>
                  <a:lnTo>
                    <a:pt x="679" y="265"/>
                  </a:lnTo>
                  <a:cubicBezTo>
                    <a:pt x="679" y="169"/>
                    <a:pt x="646" y="73"/>
                    <a:pt x="58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1" name="Google Shape;20481;p74"/>
            <p:cNvSpPr/>
            <p:nvPr/>
          </p:nvSpPr>
          <p:spPr>
            <a:xfrm>
              <a:off x="6419776" y="3678855"/>
              <a:ext cx="47472" cy="35748"/>
            </a:xfrm>
            <a:custGeom>
              <a:rect b="b" l="l" r="r" t="t"/>
              <a:pathLst>
                <a:path extrusionOk="0" h="1363" w="1810">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2" name="Google Shape;20482;p74"/>
            <p:cNvSpPr/>
            <p:nvPr/>
          </p:nvSpPr>
          <p:spPr>
            <a:xfrm>
              <a:off x="6440469" y="3690841"/>
              <a:ext cx="6085" cy="23762"/>
            </a:xfrm>
            <a:custGeom>
              <a:rect b="b" l="l" r="r" t="t"/>
              <a:pathLst>
                <a:path extrusionOk="0" h="906" w="232">
                  <a:moveTo>
                    <a:pt x="124" y="0"/>
                  </a:moveTo>
                  <a:cubicBezTo>
                    <a:pt x="121" y="0"/>
                    <a:pt x="119" y="0"/>
                    <a:pt x="116" y="1"/>
                  </a:cubicBezTo>
                  <a:cubicBezTo>
                    <a:pt x="54" y="1"/>
                    <a:pt x="1" y="49"/>
                    <a:pt x="1" y="111"/>
                  </a:cubicBezTo>
                  <a:lnTo>
                    <a:pt x="1" y="905"/>
                  </a:lnTo>
                  <a:lnTo>
                    <a:pt x="232" y="905"/>
                  </a:lnTo>
                  <a:lnTo>
                    <a:pt x="232" y="111"/>
                  </a:lnTo>
                  <a:cubicBezTo>
                    <a:pt x="232" y="51"/>
                    <a:pt x="183" y="0"/>
                    <a:pt x="124" y="0"/>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3" name="Google Shape;20483;p74"/>
            <p:cNvSpPr/>
            <p:nvPr/>
          </p:nvSpPr>
          <p:spPr>
            <a:xfrm>
              <a:off x="6440469" y="3595819"/>
              <a:ext cx="5954" cy="83194"/>
            </a:xfrm>
            <a:custGeom>
              <a:rect b="b" l="l" r="r" t="t"/>
              <a:pathLst>
                <a:path extrusionOk="0" h="3172" w="227">
                  <a:moveTo>
                    <a:pt x="1" y="0"/>
                  </a:moveTo>
                  <a:lnTo>
                    <a:pt x="1" y="3171"/>
                  </a:lnTo>
                  <a:lnTo>
                    <a:pt x="227" y="3171"/>
                  </a:lnTo>
                  <a:lnTo>
                    <a:pt x="227"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4" name="Google Shape;20484;p74"/>
            <p:cNvSpPr/>
            <p:nvPr/>
          </p:nvSpPr>
          <p:spPr>
            <a:xfrm>
              <a:off x="6431631" y="3566156"/>
              <a:ext cx="23631" cy="29690"/>
            </a:xfrm>
            <a:custGeom>
              <a:rect b="b" l="l" r="r" t="t"/>
              <a:pathLst>
                <a:path extrusionOk="0" h="1132" w="901">
                  <a:moveTo>
                    <a:pt x="1" y="1"/>
                  </a:moveTo>
                  <a:lnTo>
                    <a:pt x="1" y="679"/>
                  </a:lnTo>
                  <a:cubicBezTo>
                    <a:pt x="1" y="929"/>
                    <a:pt x="203" y="1131"/>
                    <a:pt x="453" y="1131"/>
                  </a:cubicBezTo>
                  <a:cubicBezTo>
                    <a:pt x="699" y="1131"/>
                    <a:pt x="901" y="929"/>
                    <a:pt x="901" y="679"/>
                  </a:cubicBezTo>
                  <a:lnTo>
                    <a:pt x="90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5" name="Google Shape;20485;p74"/>
            <p:cNvSpPr/>
            <p:nvPr/>
          </p:nvSpPr>
          <p:spPr>
            <a:xfrm>
              <a:off x="6419776" y="3518841"/>
              <a:ext cx="47472" cy="53268"/>
            </a:xfrm>
            <a:custGeom>
              <a:rect b="b" l="l" r="r" t="t"/>
              <a:pathLst>
                <a:path extrusionOk="0" h="2031" w="1810">
                  <a:moveTo>
                    <a:pt x="679" y="0"/>
                  </a:moveTo>
                  <a:cubicBezTo>
                    <a:pt x="304" y="0"/>
                    <a:pt x="1" y="303"/>
                    <a:pt x="1" y="679"/>
                  </a:cubicBezTo>
                  <a:lnTo>
                    <a:pt x="1" y="1131"/>
                  </a:lnTo>
                  <a:cubicBezTo>
                    <a:pt x="1" y="1626"/>
                    <a:pt x="405" y="2031"/>
                    <a:pt x="905" y="2031"/>
                  </a:cubicBezTo>
                  <a:cubicBezTo>
                    <a:pt x="908" y="2031"/>
                    <a:pt x="911" y="2031"/>
                    <a:pt x="914" y="2031"/>
                  </a:cubicBezTo>
                  <a:cubicBezTo>
                    <a:pt x="1410" y="2031"/>
                    <a:pt x="1810" y="1628"/>
                    <a:pt x="1810" y="1131"/>
                  </a:cubicBezTo>
                  <a:lnTo>
                    <a:pt x="1810" y="679"/>
                  </a:lnTo>
                  <a:cubicBezTo>
                    <a:pt x="1810" y="303"/>
                    <a:pt x="1507" y="0"/>
                    <a:pt x="113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6" name="Google Shape;20486;p74"/>
            <p:cNvSpPr/>
            <p:nvPr/>
          </p:nvSpPr>
          <p:spPr>
            <a:xfrm>
              <a:off x="6419671" y="3518710"/>
              <a:ext cx="32679" cy="53452"/>
            </a:xfrm>
            <a:custGeom>
              <a:rect b="b" l="l" r="r" t="t"/>
              <a:pathLst>
                <a:path extrusionOk="0" h="2038" w="1246">
                  <a:moveTo>
                    <a:pt x="683" y="0"/>
                  </a:moveTo>
                  <a:cubicBezTo>
                    <a:pt x="308" y="0"/>
                    <a:pt x="5" y="303"/>
                    <a:pt x="5" y="679"/>
                  </a:cubicBezTo>
                  <a:lnTo>
                    <a:pt x="5" y="1131"/>
                  </a:lnTo>
                  <a:cubicBezTo>
                    <a:pt x="1" y="1652"/>
                    <a:pt x="427" y="2037"/>
                    <a:pt x="902" y="2037"/>
                  </a:cubicBezTo>
                  <a:cubicBezTo>
                    <a:pt x="1016" y="2037"/>
                    <a:pt x="1132" y="2016"/>
                    <a:pt x="1246" y="1968"/>
                  </a:cubicBezTo>
                  <a:cubicBezTo>
                    <a:pt x="904" y="1834"/>
                    <a:pt x="683" y="1502"/>
                    <a:pt x="683" y="1131"/>
                  </a:cubicBezTo>
                  <a:lnTo>
                    <a:pt x="683" y="679"/>
                  </a:lnTo>
                  <a:cubicBezTo>
                    <a:pt x="683" y="352"/>
                    <a:pt x="919" y="68"/>
                    <a:pt x="1246" y="15"/>
                  </a:cubicBezTo>
                  <a:cubicBezTo>
                    <a:pt x="1207" y="5"/>
                    <a:pt x="1174"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7" name="Google Shape;20487;p74"/>
            <p:cNvSpPr/>
            <p:nvPr/>
          </p:nvSpPr>
          <p:spPr>
            <a:xfrm>
              <a:off x="6419645" y="3518710"/>
              <a:ext cx="47472" cy="23736"/>
            </a:xfrm>
            <a:custGeom>
              <a:rect b="b" l="l" r="r" t="t"/>
              <a:pathLst>
                <a:path extrusionOk="0" h="905" w="1810">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8" name="Google Shape;20488;p74"/>
            <p:cNvSpPr/>
            <p:nvPr/>
          </p:nvSpPr>
          <p:spPr>
            <a:xfrm>
              <a:off x="6419776" y="3518710"/>
              <a:ext cx="32575" cy="21611"/>
            </a:xfrm>
            <a:custGeom>
              <a:rect b="b" l="l" r="r" t="t"/>
              <a:pathLst>
                <a:path extrusionOk="0" h="824" w="1242">
                  <a:moveTo>
                    <a:pt x="679" y="0"/>
                  </a:moveTo>
                  <a:cubicBezTo>
                    <a:pt x="304" y="0"/>
                    <a:pt x="1" y="303"/>
                    <a:pt x="1" y="679"/>
                  </a:cubicBezTo>
                  <a:cubicBezTo>
                    <a:pt x="222" y="746"/>
                    <a:pt x="448" y="794"/>
                    <a:pt x="679" y="823"/>
                  </a:cubicBezTo>
                  <a:lnTo>
                    <a:pt x="679" y="679"/>
                  </a:lnTo>
                  <a:cubicBezTo>
                    <a:pt x="679" y="347"/>
                    <a:pt x="915" y="68"/>
                    <a:pt x="1242" y="15"/>
                  </a:cubicBezTo>
                  <a:cubicBezTo>
                    <a:pt x="1203" y="5"/>
                    <a:pt x="1170" y="0"/>
                    <a:pt x="113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74"/>
            <p:cNvSpPr/>
            <p:nvPr/>
          </p:nvSpPr>
          <p:spPr>
            <a:xfrm>
              <a:off x="6502812" y="3566156"/>
              <a:ext cx="71339" cy="148448"/>
            </a:xfrm>
            <a:custGeom>
              <a:rect b="b" l="l" r="r" t="t"/>
              <a:pathLst>
                <a:path extrusionOk="0" h="5660" w="2720">
                  <a:moveTo>
                    <a:pt x="905" y="1"/>
                  </a:moveTo>
                  <a:lnTo>
                    <a:pt x="905" y="539"/>
                  </a:lnTo>
                  <a:cubicBezTo>
                    <a:pt x="905" y="626"/>
                    <a:pt x="857" y="703"/>
                    <a:pt x="780" y="742"/>
                  </a:cubicBezTo>
                  <a:lnTo>
                    <a:pt x="251" y="1006"/>
                  </a:lnTo>
                  <a:cubicBezTo>
                    <a:pt x="97" y="1083"/>
                    <a:pt x="1" y="1242"/>
                    <a:pt x="1" y="1415"/>
                  </a:cubicBezTo>
                  <a:lnTo>
                    <a:pt x="1" y="3643"/>
                  </a:lnTo>
                  <a:cubicBezTo>
                    <a:pt x="1" y="3778"/>
                    <a:pt x="44" y="3908"/>
                    <a:pt x="116" y="4018"/>
                  </a:cubicBezTo>
                  <a:lnTo>
                    <a:pt x="342" y="4355"/>
                  </a:lnTo>
                  <a:cubicBezTo>
                    <a:pt x="414" y="4466"/>
                    <a:pt x="453" y="4601"/>
                    <a:pt x="453" y="4730"/>
                  </a:cubicBezTo>
                  <a:lnTo>
                    <a:pt x="453" y="5659"/>
                  </a:lnTo>
                  <a:lnTo>
                    <a:pt x="2267" y="5659"/>
                  </a:lnTo>
                  <a:lnTo>
                    <a:pt x="2267" y="4730"/>
                  </a:lnTo>
                  <a:cubicBezTo>
                    <a:pt x="2267" y="4596"/>
                    <a:pt x="2306" y="4466"/>
                    <a:pt x="2378" y="4355"/>
                  </a:cubicBezTo>
                  <a:lnTo>
                    <a:pt x="2604" y="4018"/>
                  </a:lnTo>
                  <a:cubicBezTo>
                    <a:pt x="2676" y="3908"/>
                    <a:pt x="2719" y="3778"/>
                    <a:pt x="2719" y="3643"/>
                  </a:cubicBezTo>
                  <a:lnTo>
                    <a:pt x="2719" y="1410"/>
                  </a:lnTo>
                  <a:cubicBezTo>
                    <a:pt x="2715" y="1242"/>
                    <a:pt x="2618" y="1083"/>
                    <a:pt x="2464" y="1006"/>
                  </a:cubicBezTo>
                  <a:lnTo>
                    <a:pt x="1935" y="742"/>
                  </a:lnTo>
                  <a:cubicBezTo>
                    <a:pt x="1858" y="703"/>
                    <a:pt x="1810" y="626"/>
                    <a:pt x="1810" y="539"/>
                  </a:cubicBezTo>
                  <a:lnTo>
                    <a:pt x="1810"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74"/>
            <p:cNvSpPr/>
            <p:nvPr/>
          </p:nvSpPr>
          <p:spPr>
            <a:xfrm>
              <a:off x="6502812" y="3596186"/>
              <a:ext cx="17835" cy="94550"/>
            </a:xfrm>
            <a:custGeom>
              <a:rect b="b" l="l" r="r" t="t"/>
              <a:pathLst>
                <a:path extrusionOk="0" h="3605" w="680">
                  <a:moveTo>
                    <a:pt x="92" y="1"/>
                  </a:moveTo>
                  <a:cubicBezTo>
                    <a:pt x="34" y="73"/>
                    <a:pt x="1" y="169"/>
                    <a:pt x="1" y="265"/>
                  </a:cubicBezTo>
                  <a:lnTo>
                    <a:pt x="1" y="2493"/>
                  </a:lnTo>
                  <a:cubicBezTo>
                    <a:pt x="1" y="2628"/>
                    <a:pt x="39" y="2758"/>
                    <a:pt x="116" y="2873"/>
                  </a:cubicBezTo>
                  <a:lnTo>
                    <a:pt x="338" y="3210"/>
                  </a:lnTo>
                  <a:cubicBezTo>
                    <a:pt x="414" y="3321"/>
                    <a:pt x="453" y="3451"/>
                    <a:pt x="453" y="3585"/>
                  </a:cubicBezTo>
                  <a:lnTo>
                    <a:pt x="453" y="3605"/>
                  </a:lnTo>
                  <a:lnTo>
                    <a:pt x="679" y="3605"/>
                  </a:lnTo>
                  <a:lnTo>
                    <a:pt x="679" y="665"/>
                  </a:lnTo>
                  <a:cubicBezTo>
                    <a:pt x="679" y="520"/>
                    <a:pt x="612" y="386"/>
                    <a:pt x="501" y="304"/>
                  </a:cubicBezTo>
                  <a:lnTo>
                    <a:pt x="92" y="1"/>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74"/>
            <p:cNvSpPr/>
            <p:nvPr/>
          </p:nvSpPr>
          <p:spPr>
            <a:xfrm>
              <a:off x="6556211" y="3596186"/>
              <a:ext cx="17808" cy="94550"/>
            </a:xfrm>
            <a:custGeom>
              <a:rect b="b" l="l" r="r" t="t"/>
              <a:pathLst>
                <a:path extrusionOk="0" h="3605" w="679">
                  <a:moveTo>
                    <a:pt x="587" y="1"/>
                  </a:moveTo>
                  <a:lnTo>
                    <a:pt x="178" y="304"/>
                  </a:lnTo>
                  <a:cubicBezTo>
                    <a:pt x="67" y="386"/>
                    <a:pt x="0" y="520"/>
                    <a:pt x="0" y="665"/>
                  </a:cubicBezTo>
                  <a:lnTo>
                    <a:pt x="0" y="3605"/>
                  </a:lnTo>
                  <a:lnTo>
                    <a:pt x="226" y="3605"/>
                  </a:lnTo>
                  <a:lnTo>
                    <a:pt x="226" y="3585"/>
                  </a:lnTo>
                  <a:cubicBezTo>
                    <a:pt x="226" y="3451"/>
                    <a:pt x="265" y="3321"/>
                    <a:pt x="342" y="3210"/>
                  </a:cubicBezTo>
                  <a:lnTo>
                    <a:pt x="563" y="2873"/>
                  </a:lnTo>
                  <a:cubicBezTo>
                    <a:pt x="640" y="2758"/>
                    <a:pt x="679" y="2628"/>
                    <a:pt x="679" y="2493"/>
                  </a:cubicBezTo>
                  <a:lnTo>
                    <a:pt x="679" y="265"/>
                  </a:lnTo>
                  <a:cubicBezTo>
                    <a:pt x="679" y="169"/>
                    <a:pt x="645" y="73"/>
                    <a:pt x="587"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74"/>
            <p:cNvSpPr/>
            <p:nvPr/>
          </p:nvSpPr>
          <p:spPr>
            <a:xfrm>
              <a:off x="6514667" y="3678855"/>
              <a:ext cx="47498" cy="35748"/>
            </a:xfrm>
            <a:custGeom>
              <a:rect b="b" l="l" r="r" t="t"/>
              <a:pathLst>
                <a:path extrusionOk="0" h="1363" w="1811">
                  <a:moveTo>
                    <a:pt x="1" y="0"/>
                  </a:moveTo>
                  <a:lnTo>
                    <a:pt x="1" y="1362"/>
                  </a:lnTo>
                  <a:lnTo>
                    <a:pt x="1810" y="1362"/>
                  </a:lnTo>
                  <a:lnTo>
                    <a:pt x="1810"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74"/>
            <p:cNvSpPr/>
            <p:nvPr/>
          </p:nvSpPr>
          <p:spPr>
            <a:xfrm>
              <a:off x="6535492" y="3690841"/>
              <a:ext cx="5980" cy="23762"/>
            </a:xfrm>
            <a:custGeom>
              <a:rect b="b" l="l" r="r" t="t"/>
              <a:pathLst>
                <a:path extrusionOk="0" h="906" w="228">
                  <a:moveTo>
                    <a:pt x="112" y="1"/>
                  </a:moveTo>
                  <a:cubicBezTo>
                    <a:pt x="49" y="1"/>
                    <a:pt x="1" y="49"/>
                    <a:pt x="1" y="111"/>
                  </a:cubicBezTo>
                  <a:lnTo>
                    <a:pt x="1" y="905"/>
                  </a:lnTo>
                  <a:lnTo>
                    <a:pt x="227" y="905"/>
                  </a:lnTo>
                  <a:lnTo>
                    <a:pt x="227" y="111"/>
                  </a:lnTo>
                  <a:cubicBezTo>
                    <a:pt x="227" y="49"/>
                    <a:pt x="174" y="1"/>
                    <a:pt x="112"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74"/>
            <p:cNvSpPr/>
            <p:nvPr/>
          </p:nvSpPr>
          <p:spPr>
            <a:xfrm>
              <a:off x="6535387" y="3595819"/>
              <a:ext cx="5954" cy="83194"/>
            </a:xfrm>
            <a:custGeom>
              <a:rect b="b" l="l" r="r" t="t"/>
              <a:pathLst>
                <a:path extrusionOk="0" h="3172" w="227">
                  <a:moveTo>
                    <a:pt x="0" y="0"/>
                  </a:moveTo>
                  <a:lnTo>
                    <a:pt x="0" y="3171"/>
                  </a:lnTo>
                  <a:lnTo>
                    <a:pt x="226" y="3171"/>
                  </a:lnTo>
                  <a:lnTo>
                    <a:pt x="226"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74"/>
            <p:cNvSpPr/>
            <p:nvPr/>
          </p:nvSpPr>
          <p:spPr>
            <a:xfrm>
              <a:off x="6526548" y="3566156"/>
              <a:ext cx="23736" cy="29690"/>
            </a:xfrm>
            <a:custGeom>
              <a:rect b="b" l="l" r="r" t="t"/>
              <a:pathLst>
                <a:path extrusionOk="0" h="1132" w="905">
                  <a:moveTo>
                    <a:pt x="0" y="1"/>
                  </a:moveTo>
                  <a:lnTo>
                    <a:pt x="0" y="679"/>
                  </a:lnTo>
                  <a:cubicBezTo>
                    <a:pt x="0" y="929"/>
                    <a:pt x="202" y="1131"/>
                    <a:pt x="453" y="1131"/>
                  </a:cubicBezTo>
                  <a:cubicBezTo>
                    <a:pt x="703" y="1131"/>
                    <a:pt x="905" y="929"/>
                    <a:pt x="905" y="679"/>
                  </a:cubicBezTo>
                  <a:lnTo>
                    <a:pt x="90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74"/>
            <p:cNvSpPr/>
            <p:nvPr/>
          </p:nvSpPr>
          <p:spPr>
            <a:xfrm>
              <a:off x="6514798" y="3518841"/>
              <a:ext cx="47367" cy="53268"/>
            </a:xfrm>
            <a:custGeom>
              <a:rect b="b" l="l" r="r" t="t"/>
              <a:pathLst>
                <a:path extrusionOk="0" h="2031" w="1806">
                  <a:moveTo>
                    <a:pt x="679" y="0"/>
                  </a:moveTo>
                  <a:cubicBezTo>
                    <a:pt x="304" y="0"/>
                    <a:pt x="1" y="303"/>
                    <a:pt x="1" y="679"/>
                  </a:cubicBezTo>
                  <a:lnTo>
                    <a:pt x="1" y="1131"/>
                  </a:lnTo>
                  <a:cubicBezTo>
                    <a:pt x="1" y="1626"/>
                    <a:pt x="400" y="2031"/>
                    <a:pt x="901" y="2031"/>
                  </a:cubicBezTo>
                  <a:cubicBezTo>
                    <a:pt x="1401" y="2031"/>
                    <a:pt x="1805" y="1626"/>
                    <a:pt x="1805" y="1131"/>
                  </a:cubicBezTo>
                  <a:lnTo>
                    <a:pt x="1805" y="679"/>
                  </a:lnTo>
                  <a:cubicBezTo>
                    <a:pt x="1805" y="303"/>
                    <a:pt x="1497" y="0"/>
                    <a:pt x="112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7" name="Google Shape;20497;p74"/>
            <p:cNvSpPr/>
            <p:nvPr/>
          </p:nvSpPr>
          <p:spPr>
            <a:xfrm>
              <a:off x="6514588" y="3518710"/>
              <a:ext cx="32811" cy="53452"/>
            </a:xfrm>
            <a:custGeom>
              <a:rect b="b" l="l" r="r" t="t"/>
              <a:pathLst>
                <a:path extrusionOk="0" h="2038" w="1251">
                  <a:moveTo>
                    <a:pt x="682" y="0"/>
                  </a:moveTo>
                  <a:cubicBezTo>
                    <a:pt x="307" y="0"/>
                    <a:pt x="4" y="303"/>
                    <a:pt x="4" y="679"/>
                  </a:cubicBezTo>
                  <a:lnTo>
                    <a:pt x="4" y="1131"/>
                  </a:lnTo>
                  <a:cubicBezTo>
                    <a:pt x="0" y="1652"/>
                    <a:pt x="426" y="2037"/>
                    <a:pt x="904" y="2037"/>
                  </a:cubicBezTo>
                  <a:cubicBezTo>
                    <a:pt x="1018" y="2037"/>
                    <a:pt x="1135" y="2016"/>
                    <a:pt x="1250" y="1968"/>
                  </a:cubicBezTo>
                  <a:cubicBezTo>
                    <a:pt x="904" y="1834"/>
                    <a:pt x="682" y="1502"/>
                    <a:pt x="682" y="1131"/>
                  </a:cubicBezTo>
                  <a:lnTo>
                    <a:pt x="682" y="679"/>
                  </a:lnTo>
                  <a:cubicBezTo>
                    <a:pt x="682" y="352"/>
                    <a:pt x="923" y="68"/>
                    <a:pt x="1245" y="15"/>
                  </a:cubicBezTo>
                  <a:cubicBezTo>
                    <a:pt x="1212" y="5"/>
                    <a:pt x="1173" y="0"/>
                    <a:pt x="113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8" name="Google Shape;20498;p74"/>
            <p:cNvSpPr/>
            <p:nvPr/>
          </p:nvSpPr>
          <p:spPr>
            <a:xfrm>
              <a:off x="6514667" y="3518710"/>
              <a:ext cx="47498" cy="23736"/>
            </a:xfrm>
            <a:custGeom>
              <a:rect b="b" l="l" r="r" t="t"/>
              <a:pathLst>
                <a:path extrusionOk="0" h="905" w="1811">
                  <a:moveTo>
                    <a:pt x="679" y="0"/>
                  </a:moveTo>
                  <a:cubicBezTo>
                    <a:pt x="304" y="0"/>
                    <a:pt x="1" y="303"/>
                    <a:pt x="1" y="679"/>
                  </a:cubicBezTo>
                  <a:cubicBezTo>
                    <a:pt x="1" y="679"/>
                    <a:pt x="679" y="905"/>
                    <a:pt x="1810" y="905"/>
                  </a:cubicBezTo>
                  <a:lnTo>
                    <a:pt x="1810" y="679"/>
                  </a:lnTo>
                  <a:cubicBezTo>
                    <a:pt x="1810" y="303"/>
                    <a:pt x="1507" y="0"/>
                    <a:pt x="113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74"/>
            <p:cNvSpPr/>
            <p:nvPr/>
          </p:nvSpPr>
          <p:spPr>
            <a:xfrm>
              <a:off x="6514667" y="3518710"/>
              <a:ext cx="32601" cy="21611"/>
            </a:xfrm>
            <a:custGeom>
              <a:rect b="b" l="l" r="r" t="t"/>
              <a:pathLst>
                <a:path extrusionOk="0" h="824" w="1243">
                  <a:moveTo>
                    <a:pt x="679" y="0"/>
                  </a:moveTo>
                  <a:cubicBezTo>
                    <a:pt x="304" y="0"/>
                    <a:pt x="1" y="303"/>
                    <a:pt x="1" y="679"/>
                  </a:cubicBezTo>
                  <a:cubicBezTo>
                    <a:pt x="222" y="746"/>
                    <a:pt x="448" y="794"/>
                    <a:pt x="679" y="823"/>
                  </a:cubicBezTo>
                  <a:lnTo>
                    <a:pt x="679" y="679"/>
                  </a:lnTo>
                  <a:cubicBezTo>
                    <a:pt x="679" y="347"/>
                    <a:pt x="920" y="68"/>
                    <a:pt x="1242" y="15"/>
                  </a:cubicBezTo>
                  <a:cubicBezTo>
                    <a:pt x="1209" y="5"/>
                    <a:pt x="1170" y="0"/>
                    <a:pt x="113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74"/>
            <p:cNvSpPr/>
            <p:nvPr/>
          </p:nvSpPr>
          <p:spPr>
            <a:xfrm>
              <a:off x="6212684" y="3412436"/>
              <a:ext cx="366765" cy="307832"/>
            </a:xfrm>
            <a:custGeom>
              <a:rect b="b" l="l" r="r" t="t"/>
              <a:pathLst>
                <a:path extrusionOk="0" h="11737" w="13984">
                  <a:moveTo>
                    <a:pt x="3595" y="410"/>
                  </a:moveTo>
                  <a:cubicBezTo>
                    <a:pt x="3860" y="415"/>
                    <a:pt x="4071" y="626"/>
                    <a:pt x="4071" y="886"/>
                  </a:cubicBezTo>
                  <a:lnTo>
                    <a:pt x="4071" y="1338"/>
                  </a:lnTo>
                  <a:cubicBezTo>
                    <a:pt x="4071" y="1723"/>
                    <a:pt x="3758" y="2036"/>
                    <a:pt x="3369" y="2036"/>
                  </a:cubicBezTo>
                  <a:cubicBezTo>
                    <a:pt x="2984" y="2036"/>
                    <a:pt x="2671" y="1723"/>
                    <a:pt x="2671" y="1338"/>
                  </a:cubicBezTo>
                  <a:lnTo>
                    <a:pt x="2671" y="886"/>
                  </a:lnTo>
                  <a:cubicBezTo>
                    <a:pt x="2671" y="626"/>
                    <a:pt x="2883" y="415"/>
                    <a:pt x="3143" y="410"/>
                  </a:cubicBezTo>
                  <a:close/>
                  <a:moveTo>
                    <a:pt x="7218" y="415"/>
                  </a:moveTo>
                  <a:cubicBezTo>
                    <a:pt x="7478" y="415"/>
                    <a:pt x="7690" y="626"/>
                    <a:pt x="7694" y="886"/>
                  </a:cubicBezTo>
                  <a:lnTo>
                    <a:pt x="7694" y="1338"/>
                  </a:lnTo>
                  <a:cubicBezTo>
                    <a:pt x="7690" y="1723"/>
                    <a:pt x="7377" y="2041"/>
                    <a:pt x="6992" y="2041"/>
                  </a:cubicBezTo>
                  <a:cubicBezTo>
                    <a:pt x="6607" y="2041"/>
                    <a:pt x="6294" y="1723"/>
                    <a:pt x="6289" y="1338"/>
                  </a:cubicBezTo>
                  <a:lnTo>
                    <a:pt x="6289" y="886"/>
                  </a:lnTo>
                  <a:cubicBezTo>
                    <a:pt x="6294" y="626"/>
                    <a:pt x="6506" y="415"/>
                    <a:pt x="6766" y="415"/>
                  </a:cubicBezTo>
                  <a:close/>
                  <a:moveTo>
                    <a:pt x="10841" y="415"/>
                  </a:moveTo>
                  <a:cubicBezTo>
                    <a:pt x="11101" y="415"/>
                    <a:pt x="11313" y="626"/>
                    <a:pt x="11313" y="886"/>
                  </a:cubicBezTo>
                  <a:lnTo>
                    <a:pt x="11313" y="1338"/>
                  </a:lnTo>
                  <a:cubicBezTo>
                    <a:pt x="11313" y="1728"/>
                    <a:pt x="11000" y="2041"/>
                    <a:pt x="10615" y="2041"/>
                  </a:cubicBezTo>
                  <a:cubicBezTo>
                    <a:pt x="10225" y="2041"/>
                    <a:pt x="9913" y="1728"/>
                    <a:pt x="9913" y="1338"/>
                  </a:cubicBezTo>
                  <a:lnTo>
                    <a:pt x="9913" y="886"/>
                  </a:lnTo>
                  <a:cubicBezTo>
                    <a:pt x="9913" y="626"/>
                    <a:pt x="10124" y="415"/>
                    <a:pt x="10389" y="415"/>
                  </a:cubicBezTo>
                  <a:close/>
                  <a:moveTo>
                    <a:pt x="3619" y="2450"/>
                  </a:moveTo>
                  <a:lnTo>
                    <a:pt x="3619" y="2556"/>
                  </a:lnTo>
                  <a:cubicBezTo>
                    <a:pt x="3619" y="2633"/>
                    <a:pt x="3638" y="2710"/>
                    <a:pt x="3677" y="2777"/>
                  </a:cubicBezTo>
                  <a:lnTo>
                    <a:pt x="3383" y="3071"/>
                  </a:lnTo>
                  <a:cubicBezTo>
                    <a:pt x="3381" y="3076"/>
                    <a:pt x="3376" y="3078"/>
                    <a:pt x="3371" y="3078"/>
                  </a:cubicBezTo>
                  <a:cubicBezTo>
                    <a:pt x="3365" y="3078"/>
                    <a:pt x="3359" y="3076"/>
                    <a:pt x="3354" y="3071"/>
                  </a:cubicBezTo>
                  <a:lnTo>
                    <a:pt x="3061" y="2777"/>
                  </a:lnTo>
                  <a:cubicBezTo>
                    <a:pt x="3099" y="2710"/>
                    <a:pt x="3123" y="2633"/>
                    <a:pt x="3123" y="2556"/>
                  </a:cubicBezTo>
                  <a:lnTo>
                    <a:pt x="3123" y="2450"/>
                  </a:lnTo>
                  <a:close/>
                  <a:moveTo>
                    <a:pt x="7237" y="2450"/>
                  </a:moveTo>
                  <a:lnTo>
                    <a:pt x="7237" y="2556"/>
                  </a:lnTo>
                  <a:cubicBezTo>
                    <a:pt x="7237" y="2633"/>
                    <a:pt x="7261" y="2710"/>
                    <a:pt x="7300" y="2777"/>
                  </a:cubicBezTo>
                  <a:lnTo>
                    <a:pt x="7006" y="3071"/>
                  </a:lnTo>
                  <a:cubicBezTo>
                    <a:pt x="7002" y="3076"/>
                    <a:pt x="6997" y="3078"/>
                    <a:pt x="6992" y="3078"/>
                  </a:cubicBezTo>
                  <a:cubicBezTo>
                    <a:pt x="6987" y="3078"/>
                    <a:pt x="6982" y="3076"/>
                    <a:pt x="6978" y="3071"/>
                  </a:cubicBezTo>
                  <a:lnTo>
                    <a:pt x="6684" y="2777"/>
                  </a:lnTo>
                  <a:cubicBezTo>
                    <a:pt x="6722" y="2710"/>
                    <a:pt x="6747" y="2633"/>
                    <a:pt x="6742" y="2556"/>
                  </a:cubicBezTo>
                  <a:lnTo>
                    <a:pt x="6742" y="2450"/>
                  </a:lnTo>
                  <a:close/>
                  <a:moveTo>
                    <a:pt x="10861" y="2450"/>
                  </a:moveTo>
                  <a:lnTo>
                    <a:pt x="10861" y="2556"/>
                  </a:lnTo>
                  <a:cubicBezTo>
                    <a:pt x="10861" y="2638"/>
                    <a:pt x="10880" y="2710"/>
                    <a:pt x="10923" y="2777"/>
                  </a:cubicBezTo>
                  <a:lnTo>
                    <a:pt x="10630" y="3071"/>
                  </a:lnTo>
                  <a:cubicBezTo>
                    <a:pt x="10625" y="3076"/>
                    <a:pt x="10619" y="3078"/>
                    <a:pt x="10613" y="3078"/>
                  </a:cubicBezTo>
                  <a:cubicBezTo>
                    <a:pt x="10608" y="3078"/>
                    <a:pt x="10603" y="3076"/>
                    <a:pt x="10601" y="3071"/>
                  </a:cubicBezTo>
                  <a:lnTo>
                    <a:pt x="10307" y="2777"/>
                  </a:lnTo>
                  <a:cubicBezTo>
                    <a:pt x="10346" y="2710"/>
                    <a:pt x="10365" y="2638"/>
                    <a:pt x="10365" y="2556"/>
                  </a:cubicBezTo>
                  <a:lnTo>
                    <a:pt x="10365" y="2450"/>
                  </a:lnTo>
                  <a:close/>
                  <a:moveTo>
                    <a:pt x="1790" y="4259"/>
                  </a:moveTo>
                  <a:cubicBezTo>
                    <a:pt x="2050" y="4259"/>
                    <a:pt x="2262" y="4471"/>
                    <a:pt x="2262" y="4736"/>
                  </a:cubicBezTo>
                  <a:lnTo>
                    <a:pt x="2262" y="5183"/>
                  </a:lnTo>
                  <a:cubicBezTo>
                    <a:pt x="2262" y="5573"/>
                    <a:pt x="1944" y="5886"/>
                    <a:pt x="1559" y="5886"/>
                  </a:cubicBezTo>
                  <a:cubicBezTo>
                    <a:pt x="1175" y="5886"/>
                    <a:pt x="862" y="5573"/>
                    <a:pt x="862" y="5183"/>
                  </a:cubicBezTo>
                  <a:lnTo>
                    <a:pt x="862" y="4731"/>
                  </a:lnTo>
                  <a:cubicBezTo>
                    <a:pt x="862" y="4471"/>
                    <a:pt x="1074" y="4259"/>
                    <a:pt x="1338" y="4259"/>
                  </a:cubicBezTo>
                  <a:close/>
                  <a:moveTo>
                    <a:pt x="5409" y="4259"/>
                  </a:moveTo>
                  <a:cubicBezTo>
                    <a:pt x="5669" y="4259"/>
                    <a:pt x="5880" y="4471"/>
                    <a:pt x="5880" y="4731"/>
                  </a:cubicBezTo>
                  <a:lnTo>
                    <a:pt x="5880" y="5183"/>
                  </a:lnTo>
                  <a:cubicBezTo>
                    <a:pt x="5880" y="5573"/>
                    <a:pt x="5568" y="5886"/>
                    <a:pt x="5183" y="5886"/>
                  </a:cubicBezTo>
                  <a:cubicBezTo>
                    <a:pt x="4798" y="5886"/>
                    <a:pt x="4480" y="5573"/>
                    <a:pt x="4480" y="5183"/>
                  </a:cubicBezTo>
                  <a:lnTo>
                    <a:pt x="4480" y="4731"/>
                  </a:lnTo>
                  <a:cubicBezTo>
                    <a:pt x="4480" y="4471"/>
                    <a:pt x="4697" y="4259"/>
                    <a:pt x="4957" y="4259"/>
                  </a:cubicBezTo>
                  <a:close/>
                  <a:moveTo>
                    <a:pt x="9032" y="4259"/>
                  </a:moveTo>
                  <a:cubicBezTo>
                    <a:pt x="9292" y="4259"/>
                    <a:pt x="9504" y="4471"/>
                    <a:pt x="9504" y="4731"/>
                  </a:cubicBezTo>
                  <a:lnTo>
                    <a:pt x="9504" y="5183"/>
                  </a:lnTo>
                  <a:cubicBezTo>
                    <a:pt x="9504" y="5573"/>
                    <a:pt x="9191" y="5886"/>
                    <a:pt x="8806" y="5886"/>
                  </a:cubicBezTo>
                  <a:cubicBezTo>
                    <a:pt x="8416" y="5886"/>
                    <a:pt x="8103" y="5573"/>
                    <a:pt x="8103" y="5183"/>
                  </a:cubicBezTo>
                  <a:lnTo>
                    <a:pt x="8103" y="4731"/>
                  </a:lnTo>
                  <a:cubicBezTo>
                    <a:pt x="8103" y="4471"/>
                    <a:pt x="8315" y="4259"/>
                    <a:pt x="8580" y="4259"/>
                  </a:cubicBezTo>
                  <a:close/>
                  <a:moveTo>
                    <a:pt x="12646" y="4259"/>
                  </a:moveTo>
                  <a:cubicBezTo>
                    <a:pt x="12906" y="4259"/>
                    <a:pt x="13117" y="4471"/>
                    <a:pt x="13117" y="4736"/>
                  </a:cubicBezTo>
                  <a:lnTo>
                    <a:pt x="13117" y="5188"/>
                  </a:lnTo>
                  <a:cubicBezTo>
                    <a:pt x="13117" y="5573"/>
                    <a:pt x="12805" y="5886"/>
                    <a:pt x="12420" y="5886"/>
                  </a:cubicBezTo>
                  <a:cubicBezTo>
                    <a:pt x="12030" y="5886"/>
                    <a:pt x="11717" y="5573"/>
                    <a:pt x="11717" y="5188"/>
                  </a:cubicBezTo>
                  <a:lnTo>
                    <a:pt x="11717" y="4736"/>
                  </a:lnTo>
                  <a:lnTo>
                    <a:pt x="11722" y="4736"/>
                  </a:lnTo>
                  <a:cubicBezTo>
                    <a:pt x="11722" y="4471"/>
                    <a:pt x="11938" y="4259"/>
                    <a:pt x="12198" y="4259"/>
                  </a:cubicBezTo>
                  <a:close/>
                  <a:moveTo>
                    <a:pt x="1810" y="6295"/>
                  </a:moveTo>
                  <a:lnTo>
                    <a:pt x="1810" y="6400"/>
                  </a:lnTo>
                  <a:cubicBezTo>
                    <a:pt x="1810" y="6477"/>
                    <a:pt x="1829" y="6554"/>
                    <a:pt x="1867" y="6622"/>
                  </a:cubicBezTo>
                  <a:lnTo>
                    <a:pt x="1574" y="6915"/>
                  </a:lnTo>
                  <a:cubicBezTo>
                    <a:pt x="1572" y="6920"/>
                    <a:pt x="1567" y="6923"/>
                    <a:pt x="1561" y="6923"/>
                  </a:cubicBezTo>
                  <a:cubicBezTo>
                    <a:pt x="1556" y="6923"/>
                    <a:pt x="1550" y="6920"/>
                    <a:pt x="1545" y="6915"/>
                  </a:cubicBezTo>
                  <a:lnTo>
                    <a:pt x="1252" y="6622"/>
                  </a:lnTo>
                  <a:cubicBezTo>
                    <a:pt x="1290" y="6554"/>
                    <a:pt x="1314" y="6477"/>
                    <a:pt x="1314" y="6400"/>
                  </a:cubicBezTo>
                  <a:lnTo>
                    <a:pt x="1314" y="6295"/>
                  </a:lnTo>
                  <a:close/>
                  <a:moveTo>
                    <a:pt x="5428" y="6295"/>
                  </a:moveTo>
                  <a:lnTo>
                    <a:pt x="5428" y="6400"/>
                  </a:lnTo>
                  <a:cubicBezTo>
                    <a:pt x="5428" y="6482"/>
                    <a:pt x="5452" y="6554"/>
                    <a:pt x="5491" y="6622"/>
                  </a:cubicBezTo>
                  <a:lnTo>
                    <a:pt x="5197" y="6915"/>
                  </a:lnTo>
                  <a:cubicBezTo>
                    <a:pt x="5192" y="6920"/>
                    <a:pt x="5186" y="6923"/>
                    <a:pt x="5181" y="6923"/>
                  </a:cubicBezTo>
                  <a:cubicBezTo>
                    <a:pt x="5176" y="6923"/>
                    <a:pt x="5171" y="6920"/>
                    <a:pt x="5168" y="6915"/>
                  </a:cubicBezTo>
                  <a:lnTo>
                    <a:pt x="4875" y="6622"/>
                  </a:lnTo>
                  <a:cubicBezTo>
                    <a:pt x="4913" y="6554"/>
                    <a:pt x="4933" y="6482"/>
                    <a:pt x="4933" y="6400"/>
                  </a:cubicBezTo>
                  <a:lnTo>
                    <a:pt x="4933" y="6295"/>
                  </a:lnTo>
                  <a:close/>
                  <a:moveTo>
                    <a:pt x="9051" y="6295"/>
                  </a:moveTo>
                  <a:lnTo>
                    <a:pt x="9051" y="6400"/>
                  </a:lnTo>
                  <a:cubicBezTo>
                    <a:pt x="9051" y="6482"/>
                    <a:pt x="9071" y="6554"/>
                    <a:pt x="9114" y="6622"/>
                  </a:cubicBezTo>
                  <a:lnTo>
                    <a:pt x="8820" y="6915"/>
                  </a:lnTo>
                  <a:cubicBezTo>
                    <a:pt x="8816" y="6920"/>
                    <a:pt x="8810" y="6923"/>
                    <a:pt x="8804" y="6923"/>
                  </a:cubicBezTo>
                  <a:cubicBezTo>
                    <a:pt x="8798" y="6923"/>
                    <a:pt x="8792" y="6920"/>
                    <a:pt x="8787" y="6915"/>
                  </a:cubicBezTo>
                  <a:lnTo>
                    <a:pt x="8498" y="6622"/>
                  </a:lnTo>
                  <a:cubicBezTo>
                    <a:pt x="8537" y="6554"/>
                    <a:pt x="8556" y="6482"/>
                    <a:pt x="8556" y="6400"/>
                  </a:cubicBezTo>
                  <a:lnTo>
                    <a:pt x="8556" y="6295"/>
                  </a:lnTo>
                  <a:close/>
                  <a:moveTo>
                    <a:pt x="12670" y="6295"/>
                  </a:moveTo>
                  <a:lnTo>
                    <a:pt x="12670" y="6405"/>
                  </a:lnTo>
                  <a:cubicBezTo>
                    <a:pt x="12670" y="6482"/>
                    <a:pt x="12694" y="6559"/>
                    <a:pt x="12732" y="6627"/>
                  </a:cubicBezTo>
                  <a:lnTo>
                    <a:pt x="12439" y="6915"/>
                  </a:lnTo>
                  <a:cubicBezTo>
                    <a:pt x="12434" y="6920"/>
                    <a:pt x="12428" y="6923"/>
                    <a:pt x="12423" y="6923"/>
                  </a:cubicBezTo>
                  <a:cubicBezTo>
                    <a:pt x="12417" y="6923"/>
                    <a:pt x="12412" y="6920"/>
                    <a:pt x="12410" y="6915"/>
                  </a:cubicBezTo>
                  <a:lnTo>
                    <a:pt x="12116" y="6627"/>
                  </a:lnTo>
                  <a:cubicBezTo>
                    <a:pt x="12155" y="6559"/>
                    <a:pt x="12174" y="6482"/>
                    <a:pt x="12174" y="6405"/>
                  </a:cubicBezTo>
                  <a:lnTo>
                    <a:pt x="12174" y="6295"/>
                  </a:lnTo>
                  <a:close/>
                  <a:moveTo>
                    <a:pt x="3152" y="1"/>
                  </a:moveTo>
                  <a:cubicBezTo>
                    <a:pt x="2666" y="6"/>
                    <a:pt x="2267" y="400"/>
                    <a:pt x="2267" y="886"/>
                  </a:cubicBezTo>
                  <a:lnTo>
                    <a:pt x="2267" y="1338"/>
                  </a:lnTo>
                  <a:cubicBezTo>
                    <a:pt x="2267" y="1690"/>
                    <a:pt x="2435" y="2022"/>
                    <a:pt x="2719" y="2233"/>
                  </a:cubicBezTo>
                  <a:lnTo>
                    <a:pt x="2719" y="2556"/>
                  </a:lnTo>
                  <a:cubicBezTo>
                    <a:pt x="2719" y="2565"/>
                    <a:pt x="2714" y="2570"/>
                    <a:pt x="2710" y="2575"/>
                  </a:cubicBezTo>
                  <a:lnTo>
                    <a:pt x="2180" y="2840"/>
                  </a:lnTo>
                  <a:cubicBezTo>
                    <a:pt x="1954" y="2950"/>
                    <a:pt x="1815" y="3177"/>
                    <a:pt x="1819" y="3427"/>
                  </a:cubicBezTo>
                  <a:lnTo>
                    <a:pt x="1819" y="3850"/>
                  </a:lnTo>
                  <a:lnTo>
                    <a:pt x="1338" y="3850"/>
                  </a:lnTo>
                  <a:cubicBezTo>
                    <a:pt x="847" y="3850"/>
                    <a:pt x="453" y="4245"/>
                    <a:pt x="453" y="4731"/>
                  </a:cubicBezTo>
                  <a:lnTo>
                    <a:pt x="453" y="5183"/>
                  </a:lnTo>
                  <a:cubicBezTo>
                    <a:pt x="453" y="5539"/>
                    <a:pt x="621" y="5866"/>
                    <a:pt x="905" y="6078"/>
                  </a:cubicBezTo>
                  <a:lnTo>
                    <a:pt x="905" y="6400"/>
                  </a:lnTo>
                  <a:cubicBezTo>
                    <a:pt x="905" y="6410"/>
                    <a:pt x="900" y="6420"/>
                    <a:pt x="891" y="6420"/>
                  </a:cubicBezTo>
                  <a:lnTo>
                    <a:pt x="361" y="6684"/>
                  </a:lnTo>
                  <a:cubicBezTo>
                    <a:pt x="140" y="6795"/>
                    <a:pt x="0" y="7026"/>
                    <a:pt x="0" y="7271"/>
                  </a:cubicBezTo>
                  <a:lnTo>
                    <a:pt x="0" y="9504"/>
                  </a:lnTo>
                  <a:cubicBezTo>
                    <a:pt x="0" y="9677"/>
                    <a:pt x="53" y="9846"/>
                    <a:pt x="150" y="9995"/>
                  </a:cubicBezTo>
                  <a:lnTo>
                    <a:pt x="376" y="10332"/>
                  </a:lnTo>
                  <a:cubicBezTo>
                    <a:pt x="429" y="10409"/>
                    <a:pt x="453" y="10500"/>
                    <a:pt x="453" y="10591"/>
                  </a:cubicBezTo>
                  <a:lnTo>
                    <a:pt x="453" y="11520"/>
                  </a:lnTo>
                  <a:cubicBezTo>
                    <a:pt x="446" y="11664"/>
                    <a:pt x="553" y="11737"/>
                    <a:pt x="659" y="11737"/>
                  </a:cubicBezTo>
                  <a:cubicBezTo>
                    <a:pt x="766" y="11737"/>
                    <a:pt x="871" y="11664"/>
                    <a:pt x="862" y="11520"/>
                  </a:cubicBezTo>
                  <a:lnTo>
                    <a:pt x="862" y="10591"/>
                  </a:lnTo>
                  <a:cubicBezTo>
                    <a:pt x="862" y="10418"/>
                    <a:pt x="814" y="10250"/>
                    <a:pt x="717" y="10101"/>
                  </a:cubicBezTo>
                  <a:lnTo>
                    <a:pt x="491" y="9764"/>
                  </a:lnTo>
                  <a:cubicBezTo>
                    <a:pt x="438" y="9687"/>
                    <a:pt x="409" y="9595"/>
                    <a:pt x="409" y="9504"/>
                  </a:cubicBezTo>
                  <a:lnTo>
                    <a:pt x="409" y="7271"/>
                  </a:lnTo>
                  <a:cubicBezTo>
                    <a:pt x="409" y="7180"/>
                    <a:pt x="462" y="7093"/>
                    <a:pt x="549" y="7050"/>
                  </a:cubicBezTo>
                  <a:lnTo>
                    <a:pt x="920" y="6867"/>
                  </a:lnTo>
                  <a:lnTo>
                    <a:pt x="1261" y="7204"/>
                  </a:lnTo>
                  <a:cubicBezTo>
                    <a:pt x="1345" y="7288"/>
                    <a:pt x="1455" y="7330"/>
                    <a:pt x="1564" y="7330"/>
                  </a:cubicBezTo>
                  <a:cubicBezTo>
                    <a:pt x="1674" y="7330"/>
                    <a:pt x="1783" y="7288"/>
                    <a:pt x="1867" y="7204"/>
                  </a:cubicBezTo>
                  <a:lnTo>
                    <a:pt x="2209" y="6867"/>
                  </a:lnTo>
                  <a:lnTo>
                    <a:pt x="2580" y="7050"/>
                  </a:lnTo>
                  <a:cubicBezTo>
                    <a:pt x="2666" y="7093"/>
                    <a:pt x="2719" y="7180"/>
                    <a:pt x="2719" y="7271"/>
                  </a:cubicBezTo>
                  <a:lnTo>
                    <a:pt x="2719" y="9504"/>
                  </a:lnTo>
                  <a:cubicBezTo>
                    <a:pt x="2719" y="9595"/>
                    <a:pt x="2690" y="9687"/>
                    <a:pt x="2637" y="9764"/>
                  </a:cubicBezTo>
                  <a:lnTo>
                    <a:pt x="2411" y="10101"/>
                  </a:lnTo>
                  <a:cubicBezTo>
                    <a:pt x="2315" y="10250"/>
                    <a:pt x="2262" y="10418"/>
                    <a:pt x="2267" y="10591"/>
                  </a:cubicBezTo>
                  <a:lnTo>
                    <a:pt x="2267" y="11520"/>
                  </a:lnTo>
                  <a:cubicBezTo>
                    <a:pt x="2257" y="11664"/>
                    <a:pt x="2363" y="11737"/>
                    <a:pt x="2470" y="11737"/>
                  </a:cubicBezTo>
                  <a:cubicBezTo>
                    <a:pt x="2576" y="11737"/>
                    <a:pt x="2683" y="11664"/>
                    <a:pt x="2676" y="11520"/>
                  </a:cubicBezTo>
                  <a:lnTo>
                    <a:pt x="2676" y="10591"/>
                  </a:lnTo>
                  <a:cubicBezTo>
                    <a:pt x="2676" y="10500"/>
                    <a:pt x="2700" y="10409"/>
                    <a:pt x="2753" y="10332"/>
                  </a:cubicBezTo>
                  <a:lnTo>
                    <a:pt x="2979" y="9995"/>
                  </a:lnTo>
                  <a:cubicBezTo>
                    <a:pt x="3075" y="9846"/>
                    <a:pt x="3128" y="9677"/>
                    <a:pt x="3128" y="9504"/>
                  </a:cubicBezTo>
                  <a:lnTo>
                    <a:pt x="3128" y="7271"/>
                  </a:lnTo>
                  <a:cubicBezTo>
                    <a:pt x="3128" y="7026"/>
                    <a:pt x="2989" y="6795"/>
                    <a:pt x="2767" y="6684"/>
                  </a:cubicBezTo>
                  <a:lnTo>
                    <a:pt x="2238" y="6420"/>
                  </a:lnTo>
                  <a:cubicBezTo>
                    <a:pt x="2228" y="6420"/>
                    <a:pt x="2224" y="6410"/>
                    <a:pt x="2224" y="6400"/>
                  </a:cubicBezTo>
                  <a:lnTo>
                    <a:pt x="2224" y="6078"/>
                  </a:lnTo>
                  <a:cubicBezTo>
                    <a:pt x="2507" y="5866"/>
                    <a:pt x="2676" y="5539"/>
                    <a:pt x="2676" y="5183"/>
                  </a:cubicBezTo>
                  <a:lnTo>
                    <a:pt x="2676" y="4731"/>
                  </a:lnTo>
                  <a:cubicBezTo>
                    <a:pt x="2676" y="4413"/>
                    <a:pt x="2503" y="4115"/>
                    <a:pt x="2224" y="3961"/>
                  </a:cubicBezTo>
                  <a:lnTo>
                    <a:pt x="2224" y="3427"/>
                  </a:lnTo>
                  <a:cubicBezTo>
                    <a:pt x="2224" y="3335"/>
                    <a:pt x="2276" y="3249"/>
                    <a:pt x="2363" y="3205"/>
                  </a:cubicBezTo>
                  <a:lnTo>
                    <a:pt x="2734" y="3023"/>
                  </a:lnTo>
                  <a:lnTo>
                    <a:pt x="3070" y="3359"/>
                  </a:lnTo>
                  <a:cubicBezTo>
                    <a:pt x="3155" y="3444"/>
                    <a:pt x="3265" y="3486"/>
                    <a:pt x="3376" y="3486"/>
                  </a:cubicBezTo>
                  <a:cubicBezTo>
                    <a:pt x="3487" y="3486"/>
                    <a:pt x="3597" y="3444"/>
                    <a:pt x="3681" y="3359"/>
                  </a:cubicBezTo>
                  <a:lnTo>
                    <a:pt x="4023" y="3023"/>
                  </a:lnTo>
                  <a:lnTo>
                    <a:pt x="4394" y="3205"/>
                  </a:lnTo>
                  <a:cubicBezTo>
                    <a:pt x="4475" y="3249"/>
                    <a:pt x="4528" y="3335"/>
                    <a:pt x="4528" y="3427"/>
                  </a:cubicBezTo>
                  <a:lnTo>
                    <a:pt x="4528" y="3961"/>
                  </a:lnTo>
                  <a:cubicBezTo>
                    <a:pt x="4249" y="4115"/>
                    <a:pt x="4076" y="4408"/>
                    <a:pt x="4076" y="4731"/>
                  </a:cubicBezTo>
                  <a:lnTo>
                    <a:pt x="4076" y="5183"/>
                  </a:lnTo>
                  <a:cubicBezTo>
                    <a:pt x="4076" y="5534"/>
                    <a:pt x="4244" y="5866"/>
                    <a:pt x="4528" y="6073"/>
                  </a:cubicBezTo>
                  <a:lnTo>
                    <a:pt x="4528" y="6400"/>
                  </a:lnTo>
                  <a:cubicBezTo>
                    <a:pt x="4528" y="6405"/>
                    <a:pt x="4524" y="6415"/>
                    <a:pt x="4519" y="6420"/>
                  </a:cubicBezTo>
                  <a:lnTo>
                    <a:pt x="3989" y="6684"/>
                  </a:lnTo>
                  <a:cubicBezTo>
                    <a:pt x="3763" y="6795"/>
                    <a:pt x="3624" y="7021"/>
                    <a:pt x="3629" y="7271"/>
                  </a:cubicBezTo>
                  <a:lnTo>
                    <a:pt x="3629" y="9499"/>
                  </a:lnTo>
                  <a:cubicBezTo>
                    <a:pt x="3629" y="9677"/>
                    <a:pt x="3677" y="9846"/>
                    <a:pt x="3778" y="9990"/>
                  </a:cubicBezTo>
                  <a:lnTo>
                    <a:pt x="3999" y="10327"/>
                  </a:lnTo>
                  <a:cubicBezTo>
                    <a:pt x="4052" y="10404"/>
                    <a:pt x="4081" y="10495"/>
                    <a:pt x="4081" y="10591"/>
                  </a:cubicBezTo>
                  <a:lnTo>
                    <a:pt x="4081" y="11515"/>
                  </a:lnTo>
                  <a:cubicBezTo>
                    <a:pt x="4088" y="11645"/>
                    <a:pt x="4187" y="11710"/>
                    <a:pt x="4285" y="11710"/>
                  </a:cubicBezTo>
                  <a:cubicBezTo>
                    <a:pt x="4384" y="11710"/>
                    <a:pt x="4483" y="11645"/>
                    <a:pt x="4490" y="11515"/>
                  </a:cubicBezTo>
                  <a:lnTo>
                    <a:pt x="4490" y="10591"/>
                  </a:lnTo>
                  <a:cubicBezTo>
                    <a:pt x="4490" y="10418"/>
                    <a:pt x="4437" y="10250"/>
                    <a:pt x="4341" y="10101"/>
                  </a:cubicBezTo>
                  <a:lnTo>
                    <a:pt x="4115" y="9764"/>
                  </a:lnTo>
                  <a:cubicBezTo>
                    <a:pt x="4062" y="9687"/>
                    <a:pt x="4038" y="9595"/>
                    <a:pt x="4038" y="9504"/>
                  </a:cubicBezTo>
                  <a:lnTo>
                    <a:pt x="4038" y="7271"/>
                  </a:lnTo>
                  <a:cubicBezTo>
                    <a:pt x="4038" y="7180"/>
                    <a:pt x="4090" y="7093"/>
                    <a:pt x="4172" y="7050"/>
                  </a:cubicBezTo>
                  <a:lnTo>
                    <a:pt x="4548" y="6867"/>
                  </a:lnTo>
                  <a:lnTo>
                    <a:pt x="4884" y="7204"/>
                  </a:lnTo>
                  <a:cubicBezTo>
                    <a:pt x="4969" y="7288"/>
                    <a:pt x="5079" y="7330"/>
                    <a:pt x="5190" y="7330"/>
                  </a:cubicBezTo>
                  <a:cubicBezTo>
                    <a:pt x="5301" y="7330"/>
                    <a:pt x="5411" y="7288"/>
                    <a:pt x="5496" y="7204"/>
                  </a:cubicBezTo>
                  <a:lnTo>
                    <a:pt x="5832" y="6867"/>
                  </a:lnTo>
                  <a:lnTo>
                    <a:pt x="6203" y="7050"/>
                  </a:lnTo>
                  <a:cubicBezTo>
                    <a:pt x="6289" y="7093"/>
                    <a:pt x="6342" y="7180"/>
                    <a:pt x="6342" y="7271"/>
                  </a:cubicBezTo>
                  <a:lnTo>
                    <a:pt x="6342" y="9504"/>
                  </a:lnTo>
                  <a:cubicBezTo>
                    <a:pt x="6342" y="9595"/>
                    <a:pt x="6313" y="9687"/>
                    <a:pt x="6261" y="9764"/>
                  </a:cubicBezTo>
                  <a:lnTo>
                    <a:pt x="6039" y="10101"/>
                  </a:lnTo>
                  <a:cubicBezTo>
                    <a:pt x="5943" y="10250"/>
                    <a:pt x="5890" y="10418"/>
                    <a:pt x="5890" y="10591"/>
                  </a:cubicBezTo>
                  <a:lnTo>
                    <a:pt x="5890" y="11520"/>
                  </a:lnTo>
                  <a:cubicBezTo>
                    <a:pt x="5897" y="11648"/>
                    <a:pt x="5996" y="11711"/>
                    <a:pt x="6095" y="11711"/>
                  </a:cubicBezTo>
                  <a:cubicBezTo>
                    <a:pt x="6193" y="11711"/>
                    <a:pt x="6292" y="11648"/>
                    <a:pt x="6299" y="11520"/>
                  </a:cubicBezTo>
                  <a:lnTo>
                    <a:pt x="6299" y="10591"/>
                  </a:lnTo>
                  <a:cubicBezTo>
                    <a:pt x="6299" y="10500"/>
                    <a:pt x="6328" y="10409"/>
                    <a:pt x="6381" y="10332"/>
                  </a:cubicBezTo>
                  <a:lnTo>
                    <a:pt x="6602" y="9995"/>
                  </a:lnTo>
                  <a:cubicBezTo>
                    <a:pt x="6698" y="9846"/>
                    <a:pt x="6751" y="9677"/>
                    <a:pt x="6751" y="9504"/>
                  </a:cubicBezTo>
                  <a:lnTo>
                    <a:pt x="6751" y="7271"/>
                  </a:lnTo>
                  <a:cubicBezTo>
                    <a:pt x="6751" y="7026"/>
                    <a:pt x="6612" y="6795"/>
                    <a:pt x="6390" y="6684"/>
                  </a:cubicBezTo>
                  <a:lnTo>
                    <a:pt x="5861" y="6420"/>
                  </a:lnTo>
                  <a:cubicBezTo>
                    <a:pt x="5852" y="6420"/>
                    <a:pt x="5847" y="6410"/>
                    <a:pt x="5847" y="6400"/>
                  </a:cubicBezTo>
                  <a:lnTo>
                    <a:pt x="5847" y="6078"/>
                  </a:lnTo>
                  <a:cubicBezTo>
                    <a:pt x="6131" y="5866"/>
                    <a:pt x="6299" y="5539"/>
                    <a:pt x="6299" y="5183"/>
                  </a:cubicBezTo>
                  <a:lnTo>
                    <a:pt x="6299" y="4731"/>
                  </a:lnTo>
                  <a:cubicBezTo>
                    <a:pt x="6299" y="4413"/>
                    <a:pt x="6126" y="4115"/>
                    <a:pt x="5847" y="3961"/>
                  </a:cubicBezTo>
                  <a:lnTo>
                    <a:pt x="5847" y="3427"/>
                  </a:lnTo>
                  <a:cubicBezTo>
                    <a:pt x="5847" y="3335"/>
                    <a:pt x="5900" y="3249"/>
                    <a:pt x="5986" y="3205"/>
                  </a:cubicBezTo>
                  <a:lnTo>
                    <a:pt x="6357" y="3023"/>
                  </a:lnTo>
                  <a:lnTo>
                    <a:pt x="6698" y="3359"/>
                  </a:lnTo>
                  <a:cubicBezTo>
                    <a:pt x="6783" y="3444"/>
                    <a:pt x="6892" y="3486"/>
                    <a:pt x="7002" y="3486"/>
                  </a:cubicBezTo>
                  <a:cubicBezTo>
                    <a:pt x="7111" y="3486"/>
                    <a:pt x="7221" y="3444"/>
                    <a:pt x="7305" y="3359"/>
                  </a:cubicBezTo>
                  <a:lnTo>
                    <a:pt x="7646" y="3023"/>
                  </a:lnTo>
                  <a:lnTo>
                    <a:pt x="8017" y="3205"/>
                  </a:lnTo>
                  <a:cubicBezTo>
                    <a:pt x="8103" y="3249"/>
                    <a:pt x="8156" y="3335"/>
                    <a:pt x="8156" y="3427"/>
                  </a:cubicBezTo>
                  <a:lnTo>
                    <a:pt x="8156" y="3961"/>
                  </a:lnTo>
                  <a:cubicBezTo>
                    <a:pt x="7873" y="4115"/>
                    <a:pt x="7704" y="4408"/>
                    <a:pt x="7704" y="4731"/>
                  </a:cubicBezTo>
                  <a:lnTo>
                    <a:pt x="7704" y="5183"/>
                  </a:lnTo>
                  <a:cubicBezTo>
                    <a:pt x="7704" y="5534"/>
                    <a:pt x="7868" y="5866"/>
                    <a:pt x="8156" y="6073"/>
                  </a:cubicBezTo>
                  <a:lnTo>
                    <a:pt x="8156" y="6400"/>
                  </a:lnTo>
                  <a:cubicBezTo>
                    <a:pt x="8156" y="6405"/>
                    <a:pt x="8152" y="6415"/>
                    <a:pt x="8142" y="6420"/>
                  </a:cubicBezTo>
                  <a:lnTo>
                    <a:pt x="7613" y="6684"/>
                  </a:lnTo>
                  <a:cubicBezTo>
                    <a:pt x="7391" y="6795"/>
                    <a:pt x="7252" y="7021"/>
                    <a:pt x="7252" y="7271"/>
                  </a:cubicBezTo>
                  <a:lnTo>
                    <a:pt x="7252" y="9499"/>
                  </a:lnTo>
                  <a:cubicBezTo>
                    <a:pt x="7252" y="9677"/>
                    <a:pt x="7305" y="9846"/>
                    <a:pt x="7401" y="9990"/>
                  </a:cubicBezTo>
                  <a:lnTo>
                    <a:pt x="7622" y="10327"/>
                  </a:lnTo>
                  <a:cubicBezTo>
                    <a:pt x="7675" y="10404"/>
                    <a:pt x="7704" y="10495"/>
                    <a:pt x="7704" y="10591"/>
                  </a:cubicBezTo>
                  <a:lnTo>
                    <a:pt x="7704" y="11515"/>
                  </a:lnTo>
                  <a:cubicBezTo>
                    <a:pt x="7711" y="11645"/>
                    <a:pt x="7810" y="11710"/>
                    <a:pt x="7909" y="11710"/>
                  </a:cubicBezTo>
                  <a:cubicBezTo>
                    <a:pt x="8007" y="11710"/>
                    <a:pt x="8106" y="11645"/>
                    <a:pt x="8113" y="11515"/>
                  </a:cubicBezTo>
                  <a:lnTo>
                    <a:pt x="8113" y="10591"/>
                  </a:lnTo>
                  <a:cubicBezTo>
                    <a:pt x="8113" y="10418"/>
                    <a:pt x="8060" y="10250"/>
                    <a:pt x="7964" y="10101"/>
                  </a:cubicBezTo>
                  <a:lnTo>
                    <a:pt x="7743" y="9764"/>
                  </a:lnTo>
                  <a:cubicBezTo>
                    <a:pt x="7690" y="9687"/>
                    <a:pt x="7661" y="9595"/>
                    <a:pt x="7661" y="9504"/>
                  </a:cubicBezTo>
                  <a:lnTo>
                    <a:pt x="7661" y="7271"/>
                  </a:lnTo>
                  <a:cubicBezTo>
                    <a:pt x="7661" y="7180"/>
                    <a:pt x="7714" y="7093"/>
                    <a:pt x="7800" y="7050"/>
                  </a:cubicBezTo>
                  <a:lnTo>
                    <a:pt x="8171" y="6867"/>
                  </a:lnTo>
                  <a:lnTo>
                    <a:pt x="8493" y="7209"/>
                  </a:lnTo>
                  <a:cubicBezTo>
                    <a:pt x="8577" y="7293"/>
                    <a:pt x="8688" y="7335"/>
                    <a:pt x="8799" y="7335"/>
                  </a:cubicBezTo>
                  <a:cubicBezTo>
                    <a:pt x="8909" y="7335"/>
                    <a:pt x="9020" y="7293"/>
                    <a:pt x="9104" y="7209"/>
                  </a:cubicBezTo>
                  <a:lnTo>
                    <a:pt x="9441" y="6867"/>
                  </a:lnTo>
                  <a:lnTo>
                    <a:pt x="9812" y="7055"/>
                  </a:lnTo>
                  <a:cubicBezTo>
                    <a:pt x="9898" y="7093"/>
                    <a:pt x="9951" y="7180"/>
                    <a:pt x="9951" y="7276"/>
                  </a:cubicBezTo>
                  <a:lnTo>
                    <a:pt x="9951" y="9504"/>
                  </a:lnTo>
                  <a:cubicBezTo>
                    <a:pt x="9951" y="9600"/>
                    <a:pt x="9922" y="9692"/>
                    <a:pt x="9869" y="9769"/>
                  </a:cubicBezTo>
                  <a:lnTo>
                    <a:pt x="9648" y="10105"/>
                  </a:lnTo>
                  <a:cubicBezTo>
                    <a:pt x="9552" y="10250"/>
                    <a:pt x="9499" y="10418"/>
                    <a:pt x="9499" y="10596"/>
                  </a:cubicBezTo>
                  <a:lnTo>
                    <a:pt x="9499" y="11520"/>
                  </a:lnTo>
                  <a:cubicBezTo>
                    <a:pt x="9506" y="11650"/>
                    <a:pt x="9605" y="11715"/>
                    <a:pt x="9703" y="11715"/>
                  </a:cubicBezTo>
                  <a:cubicBezTo>
                    <a:pt x="9802" y="11715"/>
                    <a:pt x="9901" y="11650"/>
                    <a:pt x="9908" y="11520"/>
                  </a:cubicBezTo>
                  <a:lnTo>
                    <a:pt x="9908" y="10591"/>
                  </a:lnTo>
                  <a:cubicBezTo>
                    <a:pt x="9908" y="10500"/>
                    <a:pt x="9937" y="10409"/>
                    <a:pt x="9990" y="10332"/>
                  </a:cubicBezTo>
                  <a:lnTo>
                    <a:pt x="10211" y="9995"/>
                  </a:lnTo>
                  <a:cubicBezTo>
                    <a:pt x="10307" y="9846"/>
                    <a:pt x="10360" y="9677"/>
                    <a:pt x="10360" y="9504"/>
                  </a:cubicBezTo>
                  <a:lnTo>
                    <a:pt x="10360" y="7271"/>
                  </a:lnTo>
                  <a:cubicBezTo>
                    <a:pt x="10360" y="7026"/>
                    <a:pt x="10221" y="6795"/>
                    <a:pt x="9999" y="6684"/>
                  </a:cubicBezTo>
                  <a:lnTo>
                    <a:pt x="9470" y="6420"/>
                  </a:lnTo>
                  <a:cubicBezTo>
                    <a:pt x="9460" y="6420"/>
                    <a:pt x="9456" y="6410"/>
                    <a:pt x="9456" y="6400"/>
                  </a:cubicBezTo>
                  <a:lnTo>
                    <a:pt x="9456" y="6078"/>
                  </a:lnTo>
                  <a:cubicBezTo>
                    <a:pt x="9739" y="5866"/>
                    <a:pt x="9908" y="5539"/>
                    <a:pt x="9908" y="5183"/>
                  </a:cubicBezTo>
                  <a:lnTo>
                    <a:pt x="9908" y="4731"/>
                  </a:lnTo>
                  <a:cubicBezTo>
                    <a:pt x="9908" y="4413"/>
                    <a:pt x="9735" y="4115"/>
                    <a:pt x="9456" y="3961"/>
                  </a:cubicBezTo>
                  <a:lnTo>
                    <a:pt x="9456" y="3427"/>
                  </a:lnTo>
                  <a:cubicBezTo>
                    <a:pt x="9456" y="3331"/>
                    <a:pt x="9508" y="3244"/>
                    <a:pt x="9595" y="3205"/>
                  </a:cubicBezTo>
                  <a:lnTo>
                    <a:pt x="9966" y="3018"/>
                  </a:lnTo>
                  <a:lnTo>
                    <a:pt x="10302" y="3359"/>
                  </a:lnTo>
                  <a:cubicBezTo>
                    <a:pt x="10387" y="3444"/>
                    <a:pt x="10497" y="3486"/>
                    <a:pt x="10608" y="3486"/>
                  </a:cubicBezTo>
                  <a:cubicBezTo>
                    <a:pt x="10719" y="3486"/>
                    <a:pt x="10829" y="3444"/>
                    <a:pt x="10914" y="3359"/>
                  </a:cubicBezTo>
                  <a:lnTo>
                    <a:pt x="11250" y="3018"/>
                  </a:lnTo>
                  <a:lnTo>
                    <a:pt x="11626" y="3205"/>
                  </a:lnTo>
                  <a:cubicBezTo>
                    <a:pt x="11707" y="3249"/>
                    <a:pt x="11760" y="3331"/>
                    <a:pt x="11760" y="3427"/>
                  </a:cubicBezTo>
                  <a:lnTo>
                    <a:pt x="11760" y="3961"/>
                  </a:lnTo>
                  <a:cubicBezTo>
                    <a:pt x="11481" y="4115"/>
                    <a:pt x="11308" y="4408"/>
                    <a:pt x="11308" y="4731"/>
                  </a:cubicBezTo>
                  <a:lnTo>
                    <a:pt x="11308" y="5183"/>
                  </a:lnTo>
                  <a:cubicBezTo>
                    <a:pt x="11308" y="5534"/>
                    <a:pt x="11476" y="5866"/>
                    <a:pt x="11760" y="6073"/>
                  </a:cubicBezTo>
                  <a:lnTo>
                    <a:pt x="11760" y="6400"/>
                  </a:lnTo>
                  <a:cubicBezTo>
                    <a:pt x="11760" y="6405"/>
                    <a:pt x="11756" y="6415"/>
                    <a:pt x="11751" y="6420"/>
                  </a:cubicBezTo>
                  <a:lnTo>
                    <a:pt x="11221" y="6684"/>
                  </a:lnTo>
                  <a:cubicBezTo>
                    <a:pt x="10995" y="6795"/>
                    <a:pt x="10856" y="7021"/>
                    <a:pt x="10861" y="7271"/>
                  </a:cubicBezTo>
                  <a:lnTo>
                    <a:pt x="10861" y="9499"/>
                  </a:lnTo>
                  <a:cubicBezTo>
                    <a:pt x="10856" y="9677"/>
                    <a:pt x="10909" y="9846"/>
                    <a:pt x="11005" y="9990"/>
                  </a:cubicBezTo>
                  <a:lnTo>
                    <a:pt x="11231" y="10327"/>
                  </a:lnTo>
                  <a:cubicBezTo>
                    <a:pt x="11284" y="10404"/>
                    <a:pt x="11313" y="10495"/>
                    <a:pt x="11313" y="10591"/>
                  </a:cubicBezTo>
                  <a:lnTo>
                    <a:pt x="11313" y="11515"/>
                  </a:lnTo>
                  <a:cubicBezTo>
                    <a:pt x="11303" y="11660"/>
                    <a:pt x="11409" y="11732"/>
                    <a:pt x="11516" y="11732"/>
                  </a:cubicBezTo>
                  <a:cubicBezTo>
                    <a:pt x="11622" y="11732"/>
                    <a:pt x="11729" y="11660"/>
                    <a:pt x="11722" y="11515"/>
                  </a:cubicBezTo>
                  <a:lnTo>
                    <a:pt x="11722" y="10591"/>
                  </a:lnTo>
                  <a:cubicBezTo>
                    <a:pt x="11722" y="10418"/>
                    <a:pt x="11669" y="10250"/>
                    <a:pt x="11573" y="10101"/>
                  </a:cubicBezTo>
                  <a:lnTo>
                    <a:pt x="11347" y="9764"/>
                  </a:lnTo>
                  <a:cubicBezTo>
                    <a:pt x="11294" y="9687"/>
                    <a:pt x="11270" y="9595"/>
                    <a:pt x="11270" y="9504"/>
                  </a:cubicBezTo>
                  <a:lnTo>
                    <a:pt x="11270" y="7271"/>
                  </a:lnTo>
                  <a:cubicBezTo>
                    <a:pt x="11270" y="7180"/>
                    <a:pt x="11323" y="7093"/>
                    <a:pt x="11404" y="7050"/>
                  </a:cubicBezTo>
                  <a:lnTo>
                    <a:pt x="11775" y="6867"/>
                  </a:lnTo>
                  <a:lnTo>
                    <a:pt x="12116" y="7204"/>
                  </a:lnTo>
                  <a:cubicBezTo>
                    <a:pt x="12201" y="7288"/>
                    <a:pt x="12310" y="7330"/>
                    <a:pt x="12420" y="7330"/>
                  </a:cubicBezTo>
                  <a:cubicBezTo>
                    <a:pt x="12530" y="7330"/>
                    <a:pt x="12641" y="7288"/>
                    <a:pt x="12728" y="7204"/>
                  </a:cubicBezTo>
                  <a:lnTo>
                    <a:pt x="13064" y="6867"/>
                  </a:lnTo>
                  <a:lnTo>
                    <a:pt x="13435" y="7050"/>
                  </a:lnTo>
                  <a:cubicBezTo>
                    <a:pt x="13521" y="7093"/>
                    <a:pt x="13574" y="7180"/>
                    <a:pt x="13574" y="7271"/>
                  </a:cubicBezTo>
                  <a:lnTo>
                    <a:pt x="13574" y="9504"/>
                  </a:lnTo>
                  <a:cubicBezTo>
                    <a:pt x="13574" y="9595"/>
                    <a:pt x="13546" y="9687"/>
                    <a:pt x="13493" y="9764"/>
                  </a:cubicBezTo>
                  <a:lnTo>
                    <a:pt x="13271" y="10101"/>
                  </a:lnTo>
                  <a:cubicBezTo>
                    <a:pt x="13170" y="10250"/>
                    <a:pt x="13122" y="10418"/>
                    <a:pt x="13122" y="10591"/>
                  </a:cubicBezTo>
                  <a:lnTo>
                    <a:pt x="13122" y="11520"/>
                  </a:lnTo>
                  <a:cubicBezTo>
                    <a:pt x="13112" y="11664"/>
                    <a:pt x="13218" y="11737"/>
                    <a:pt x="13325" y="11737"/>
                  </a:cubicBezTo>
                  <a:cubicBezTo>
                    <a:pt x="13431" y="11737"/>
                    <a:pt x="13538" y="11664"/>
                    <a:pt x="13531" y="11520"/>
                  </a:cubicBezTo>
                  <a:lnTo>
                    <a:pt x="13531" y="10591"/>
                  </a:lnTo>
                  <a:cubicBezTo>
                    <a:pt x="13531" y="10500"/>
                    <a:pt x="13555" y="10409"/>
                    <a:pt x="13608" y="10332"/>
                  </a:cubicBezTo>
                  <a:lnTo>
                    <a:pt x="13834" y="9995"/>
                  </a:lnTo>
                  <a:cubicBezTo>
                    <a:pt x="13930" y="9846"/>
                    <a:pt x="13983" y="9677"/>
                    <a:pt x="13983" y="9504"/>
                  </a:cubicBezTo>
                  <a:lnTo>
                    <a:pt x="13983" y="7271"/>
                  </a:lnTo>
                  <a:cubicBezTo>
                    <a:pt x="13983" y="7026"/>
                    <a:pt x="13844" y="6795"/>
                    <a:pt x="13618" y="6684"/>
                  </a:cubicBezTo>
                  <a:lnTo>
                    <a:pt x="13088" y="6420"/>
                  </a:lnTo>
                  <a:cubicBezTo>
                    <a:pt x="13079" y="6420"/>
                    <a:pt x="13074" y="6410"/>
                    <a:pt x="13079" y="6400"/>
                  </a:cubicBezTo>
                  <a:lnTo>
                    <a:pt x="13079" y="6078"/>
                  </a:lnTo>
                  <a:cubicBezTo>
                    <a:pt x="13363" y="5866"/>
                    <a:pt x="13526" y="5539"/>
                    <a:pt x="13531" y="5183"/>
                  </a:cubicBezTo>
                  <a:lnTo>
                    <a:pt x="13531" y="4731"/>
                  </a:lnTo>
                  <a:cubicBezTo>
                    <a:pt x="13526" y="4245"/>
                    <a:pt x="13132" y="3850"/>
                    <a:pt x="12646" y="3850"/>
                  </a:cubicBezTo>
                  <a:lnTo>
                    <a:pt x="12169" y="3850"/>
                  </a:lnTo>
                  <a:lnTo>
                    <a:pt x="12169" y="3427"/>
                  </a:lnTo>
                  <a:cubicBezTo>
                    <a:pt x="12174" y="3177"/>
                    <a:pt x="12035" y="2950"/>
                    <a:pt x="11809" y="2840"/>
                  </a:cubicBezTo>
                  <a:lnTo>
                    <a:pt x="11279" y="2575"/>
                  </a:lnTo>
                  <a:cubicBezTo>
                    <a:pt x="11274" y="2570"/>
                    <a:pt x="11270" y="2565"/>
                    <a:pt x="11270" y="2556"/>
                  </a:cubicBezTo>
                  <a:lnTo>
                    <a:pt x="11270" y="2233"/>
                  </a:lnTo>
                  <a:cubicBezTo>
                    <a:pt x="11553" y="2022"/>
                    <a:pt x="11722" y="1690"/>
                    <a:pt x="11722" y="1338"/>
                  </a:cubicBezTo>
                  <a:lnTo>
                    <a:pt x="11722" y="886"/>
                  </a:lnTo>
                  <a:cubicBezTo>
                    <a:pt x="11722" y="400"/>
                    <a:pt x="11323" y="6"/>
                    <a:pt x="10837" y="1"/>
                  </a:cubicBezTo>
                  <a:lnTo>
                    <a:pt x="10384" y="1"/>
                  </a:lnTo>
                  <a:cubicBezTo>
                    <a:pt x="9898" y="6"/>
                    <a:pt x="9504" y="400"/>
                    <a:pt x="9504" y="886"/>
                  </a:cubicBezTo>
                  <a:lnTo>
                    <a:pt x="9504" y="1338"/>
                  </a:lnTo>
                  <a:cubicBezTo>
                    <a:pt x="9504" y="1690"/>
                    <a:pt x="9667" y="2022"/>
                    <a:pt x="9956" y="2233"/>
                  </a:cubicBezTo>
                  <a:lnTo>
                    <a:pt x="9956" y="2556"/>
                  </a:lnTo>
                  <a:cubicBezTo>
                    <a:pt x="9956" y="2565"/>
                    <a:pt x="9951" y="2570"/>
                    <a:pt x="9942" y="2575"/>
                  </a:cubicBezTo>
                  <a:lnTo>
                    <a:pt x="9412" y="2840"/>
                  </a:lnTo>
                  <a:cubicBezTo>
                    <a:pt x="9191" y="2950"/>
                    <a:pt x="9051" y="3177"/>
                    <a:pt x="9051" y="3427"/>
                  </a:cubicBezTo>
                  <a:lnTo>
                    <a:pt x="9051" y="3850"/>
                  </a:lnTo>
                  <a:lnTo>
                    <a:pt x="8556" y="3850"/>
                  </a:lnTo>
                  <a:lnTo>
                    <a:pt x="8556" y="3427"/>
                  </a:lnTo>
                  <a:cubicBezTo>
                    <a:pt x="8556" y="3177"/>
                    <a:pt x="8416" y="2950"/>
                    <a:pt x="8195" y="2840"/>
                  </a:cubicBezTo>
                  <a:lnTo>
                    <a:pt x="7661" y="2575"/>
                  </a:lnTo>
                  <a:cubicBezTo>
                    <a:pt x="7656" y="2570"/>
                    <a:pt x="7651" y="2565"/>
                    <a:pt x="7651" y="2556"/>
                  </a:cubicBezTo>
                  <a:lnTo>
                    <a:pt x="7651" y="2233"/>
                  </a:lnTo>
                  <a:cubicBezTo>
                    <a:pt x="7935" y="2022"/>
                    <a:pt x="8103" y="1690"/>
                    <a:pt x="8103" y="1338"/>
                  </a:cubicBezTo>
                  <a:lnTo>
                    <a:pt x="8103" y="886"/>
                  </a:lnTo>
                  <a:cubicBezTo>
                    <a:pt x="8103" y="400"/>
                    <a:pt x="7709" y="6"/>
                    <a:pt x="7218" y="1"/>
                  </a:cubicBezTo>
                  <a:lnTo>
                    <a:pt x="6766" y="1"/>
                  </a:lnTo>
                  <a:cubicBezTo>
                    <a:pt x="6280" y="6"/>
                    <a:pt x="5885" y="400"/>
                    <a:pt x="5885" y="886"/>
                  </a:cubicBezTo>
                  <a:lnTo>
                    <a:pt x="5885" y="1338"/>
                  </a:lnTo>
                  <a:cubicBezTo>
                    <a:pt x="5885" y="1690"/>
                    <a:pt x="6054" y="2022"/>
                    <a:pt x="6338" y="2233"/>
                  </a:cubicBezTo>
                  <a:lnTo>
                    <a:pt x="6338" y="2556"/>
                  </a:lnTo>
                  <a:cubicBezTo>
                    <a:pt x="6338" y="2565"/>
                    <a:pt x="6333" y="2570"/>
                    <a:pt x="6323" y="2575"/>
                  </a:cubicBezTo>
                  <a:lnTo>
                    <a:pt x="5794" y="2840"/>
                  </a:lnTo>
                  <a:cubicBezTo>
                    <a:pt x="5572" y="2950"/>
                    <a:pt x="5433" y="3177"/>
                    <a:pt x="5433" y="3427"/>
                  </a:cubicBezTo>
                  <a:lnTo>
                    <a:pt x="5433" y="3850"/>
                  </a:lnTo>
                  <a:lnTo>
                    <a:pt x="4937" y="3850"/>
                  </a:lnTo>
                  <a:lnTo>
                    <a:pt x="4937" y="3427"/>
                  </a:lnTo>
                  <a:cubicBezTo>
                    <a:pt x="4937" y="3177"/>
                    <a:pt x="4798" y="2950"/>
                    <a:pt x="4576" y="2840"/>
                  </a:cubicBezTo>
                  <a:lnTo>
                    <a:pt x="4047" y="2575"/>
                  </a:lnTo>
                  <a:cubicBezTo>
                    <a:pt x="4038" y="2570"/>
                    <a:pt x="4033" y="2565"/>
                    <a:pt x="4038" y="2556"/>
                  </a:cubicBezTo>
                  <a:lnTo>
                    <a:pt x="4038" y="2233"/>
                  </a:lnTo>
                  <a:cubicBezTo>
                    <a:pt x="4321" y="2022"/>
                    <a:pt x="4485" y="1690"/>
                    <a:pt x="4490" y="1338"/>
                  </a:cubicBezTo>
                  <a:lnTo>
                    <a:pt x="4490" y="886"/>
                  </a:lnTo>
                  <a:cubicBezTo>
                    <a:pt x="4485" y="400"/>
                    <a:pt x="4090" y="6"/>
                    <a:pt x="3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1" name="Google Shape;20501;p74"/>
          <p:cNvGrpSpPr/>
          <p:nvPr/>
        </p:nvGrpSpPr>
        <p:grpSpPr>
          <a:xfrm>
            <a:off x="7092669" y="3411571"/>
            <a:ext cx="366896" cy="309327"/>
            <a:chOff x="7092669" y="3411571"/>
            <a:chExt cx="366896" cy="309327"/>
          </a:xfrm>
        </p:grpSpPr>
        <p:sp>
          <p:nvSpPr>
            <p:cNvPr id="20502" name="Google Shape;20502;p74"/>
            <p:cNvSpPr/>
            <p:nvPr/>
          </p:nvSpPr>
          <p:spPr>
            <a:xfrm>
              <a:off x="7098098" y="3416869"/>
              <a:ext cx="356038" cy="298600"/>
            </a:xfrm>
            <a:custGeom>
              <a:rect b="b" l="l" r="r" t="t"/>
              <a:pathLst>
                <a:path extrusionOk="0" h="11385" w="13575">
                  <a:moveTo>
                    <a:pt x="660" y="0"/>
                  </a:moveTo>
                  <a:cubicBezTo>
                    <a:pt x="294" y="0"/>
                    <a:pt x="1" y="294"/>
                    <a:pt x="1" y="659"/>
                  </a:cubicBezTo>
                  <a:lnTo>
                    <a:pt x="1" y="10730"/>
                  </a:lnTo>
                  <a:cubicBezTo>
                    <a:pt x="1" y="11091"/>
                    <a:pt x="294" y="11385"/>
                    <a:pt x="660" y="11385"/>
                  </a:cubicBezTo>
                  <a:lnTo>
                    <a:pt x="12920" y="11385"/>
                  </a:lnTo>
                  <a:cubicBezTo>
                    <a:pt x="13281" y="11385"/>
                    <a:pt x="13575" y="11091"/>
                    <a:pt x="13575" y="10730"/>
                  </a:cubicBezTo>
                  <a:lnTo>
                    <a:pt x="13575" y="1973"/>
                  </a:lnTo>
                  <a:cubicBezTo>
                    <a:pt x="13575" y="1607"/>
                    <a:pt x="13281" y="1314"/>
                    <a:pt x="12920" y="1314"/>
                  </a:cubicBezTo>
                  <a:lnTo>
                    <a:pt x="8979" y="1314"/>
                  </a:lnTo>
                  <a:lnTo>
                    <a:pt x="7921" y="260"/>
                  </a:lnTo>
                  <a:cubicBezTo>
                    <a:pt x="7757" y="92"/>
                    <a:pt x="7531" y="0"/>
                    <a:pt x="7300"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3" name="Google Shape;20503;p74"/>
            <p:cNvSpPr/>
            <p:nvPr/>
          </p:nvSpPr>
          <p:spPr>
            <a:xfrm>
              <a:off x="7184308" y="3491565"/>
              <a:ext cx="183750" cy="183776"/>
            </a:xfrm>
            <a:custGeom>
              <a:rect b="b" l="l" r="r" t="t"/>
              <a:pathLst>
                <a:path extrusionOk="0" h="7007" w="7006">
                  <a:moveTo>
                    <a:pt x="3503" y="1"/>
                  </a:moveTo>
                  <a:cubicBezTo>
                    <a:pt x="1569" y="1"/>
                    <a:pt x="0" y="1569"/>
                    <a:pt x="0" y="3504"/>
                  </a:cubicBezTo>
                  <a:cubicBezTo>
                    <a:pt x="0" y="5438"/>
                    <a:pt x="1569" y="7007"/>
                    <a:pt x="3503" y="7007"/>
                  </a:cubicBezTo>
                  <a:cubicBezTo>
                    <a:pt x="5437" y="7007"/>
                    <a:pt x="7006" y="5438"/>
                    <a:pt x="7006" y="3504"/>
                  </a:cubicBezTo>
                  <a:cubicBezTo>
                    <a:pt x="7006" y="1569"/>
                    <a:pt x="5437" y="1"/>
                    <a:pt x="3503"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4" name="Google Shape;20504;p74"/>
            <p:cNvSpPr/>
            <p:nvPr/>
          </p:nvSpPr>
          <p:spPr>
            <a:xfrm>
              <a:off x="7207257" y="3514540"/>
              <a:ext cx="137852" cy="137826"/>
            </a:xfrm>
            <a:custGeom>
              <a:rect b="b" l="l" r="r" t="t"/>
              <a:pathLst>
                <a:path extrusionOk="0" h="5255" w="5256">
                  <a:moveTo>
                    <a:pt x="2628" y="1"/>
                  </a:moveTo>
                  <a:cubicBezTo>
                    <a:pt x="1175" y="1"/>
                    <a:pt x="1" y="1175"/>
                    <a:pt x="1" y="2628"/>
                  </a:cubicBezTo>
                  <a:cubicBezTo>
                    <a:pt x="1" y="4076"/>
                    <a:pt x="1175" y="5255"/>
                    <a:pt x="2628" y="5255"/>
                  </a:cubicBezTo>
                  <a:cubicBezTo>
                    <a:pt x="4076" y="5255"/>
                    <a:pt x="5255" y="4076"/>
                    <a:pt x="5255" y="2628"/>
                  </a:cubicBezTo>
                  <a:cubicBezTo>
                    <a:pt x="5255" y="1175"/>
                    <a:pt x="4076" y="1"/>
                    <a:pt x="26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74"/>
            <p:cNvSpPr/>
            <p:nvPr/>
          </p:nvSpPr>
          <p:spPr>
            <a:xfrm>
              <a:off x="7241720" y="3589131"/>
              <a:ext cx="68926" cy="63182"/>
            </a:xfrm>
            <a:custGeom>
              <a:rect b="b" l="l" r="r" t="t"/>
              <a:pathLst>
                <a:path extrusionOk="0" h="2409" w="2628">
                  <a:moveTo>
                    <a:pt x="876" y="0"/>
                  </a:moveTo>
                  <a:lnTo>
                    <a:pt x="876" y="438"/>
                  </a:lnTo>
                  <a:cubicBezTo>
                    <a:pt x="876" y="520"/>
                    <a:pt x="828" y="597"/>
                    <a:pt x="756" y="635"/>
                  </a:cubicBezTo>
                  <a:lnTo>
                    <a:pt x="241" y="890"/>
                  </a:lnTo>
                  <a:cubicBezTo>
                    <a:pt x="97" y="963"/>
                    <a:pt x="0" y="1117"/>
                    <a:pt x="0" y="1280"/>
                  </a:cubicBezTo>
                  <a:lnTo>
                    <a:pt x="0" y="2055"/>
                  </a:lnTo>
                  <a:cubicBezTo>
                    <a:pt x="407" y="2291"/>
                    <a:pt x="861" y="2409"/>
                    <a:pt x="1314" y="2409"/>
                  </a:cubicBezTo>
                  <a:cubicBezTo>
                    <a:pt x="1768" y="2409"/>
                    <a:pt x="2221" y="2291"/>
                    <a:pt x="2628" y="2055"/>
                  </a:cubicBezTo>
                  <a:lnTo>
                    <a:pt x="2628" y="1280"/>
                  </a:lnTo>
                  <a:cubicBezTo>
                    <a:pt x="2628" y="1117"/>
                    <a:pt x="2531" y="963"/>
                    <a:pt x="2382" y="890"/>
                  </a:cubicBezTo>
                  <a:lnTo>
                    <a:pt x="1872" y="635"/>
                  </a:lnTo>
                  <a:cubicBezTo>
                    <a:pt x="1795" y="597"/>
                    <a:pt x="1752" y="520"/>
                    <a:pt x="1752" y="438"/>
                  </a:cubicBezTo>
                  <a:lnTo>
                    <a:pt x="175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74"/>
            <p:cNvSpPr/>
            <p:nvPr/>
          </p:nvSpPr>
          <p:spPr>
            <a:xfrm>
              <a:off x="7203480" y="3416869"/>
              <a:ext cx="130141" cy="34463"/>
            </a:xfrm>
            <a:custGeom>
              <a:rect b="b" l="l" r="r" t="t"/>
              <a:pathLst>
                <a:path extrusionOk="0" h="1314" w="4962">
                  <a:moveTo>
                    <a:pt x="0" y="0"/>
                  </a:moveTo>
                  <a:cubicBezTo>
                    <a:pt x="231" y="0"/>
                    <a:pt x="453" y="92"/>
                    <a:pt x="616" y="260"/>
                  </a:cubicBezTo>
                  <a:lnTo>
                    <a:pt x="1482" y="1121"/>
                  </a:lnTo>
                  <a:cubicBezTo>
                    <a:pt x="1608" y="1246"/>
                    <a:pt x="1771" y="1314"/>
                    <a:pt x="1949" y="1314"/>
                  </a:cubicBezTo>
                  <a:lnTo>
                    <a:pt x="4961" y="1314"/>
                  </a:lnTo>
                  <a:lnTo>
                    <a:pt x="3903" y="260"/>
                  </a:lnTo>
                  <a:cubicBezTo>
                    <a:pt x="3739" y="92"/>
                    <a:pt x="3513" y="0"/>
                    <a:pt x="328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74"/>
            <p:cNvSpPr/>
            <p:nvPr/>
          </p:nvSpPr>
          <p:spPr>
            <a:xfrm>
              <a:off x="7247385" y="3416869"/>
              <a:ext cx="86236" cy="34463"/>
            </a:xfrm>
            <a:custGeom>
              <a:rect b="b" l="l" r="r" t="t"/>
              <a:pathLst>
                <a:path extrusionOk="0" h="1314" w="3288">
                  <a:moveTo>
                    <a:pt x="1" y="0"/>
                  </a:moveTo>
                  <a:cubicBezTo>
                    <a:pt x="232" y="0"/>
                    <a:pt x="458" y="92"/>
                    <a:pt x="622" y="255"/>
                  </a:cubicBezTo>
                  <a:lnTo>
                    <a:pt x="1488" y="1121"/>
                  </a:lnTo>
                  <a:cubicBezTo>
                    <a:pt x="1608" y="1246"/>
                    <a:pt x="1776" y="1314"/>
                    <a:pt x="1950" y="1314"/>
                  </a:cubicBezTo>
                  <a:lnTo>
                    <a:pt x="3287" y="1314"/>
                  </a:lnTo>
                  <a:lnTo>
                    <a:pt x="2229" y="255"/>
                  </a:lnTo>
                  <a:cubicBezTo>
                    <a:pt x="2065" y="92"/>
                    <a:pt x="1844" y="0"/>
                    <a:pt x="160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74"/>
            <p:cNvSpPr/>
            <p:nvPr/>
          </p:nvSpPr>
          <p:spPr>
            <a:xfrm>
              <a:off x="7098098" y="3686802"/>
              <a:ext cx="356038" cy="28667"/>
            </a:xfrm>
            <a:custGeom>
              <a:rect b="b" l="l" r="r" t="t"/>
              <a:pathLst>
                <a:path extrusionOk="0" h="1093" w="13575">
                  <a:moveTo>
                    <a:pt x="1" y="1"/>
                  </a:moveTo>
                  <a:lnTo>
                    <a:pt x="1" y="438"/>
                  </a:lnTo>
                  <a:cubicBezTo>
                    <a:pt x="1" y="799"/>
                    <a:pt x="294" y="1093"/>
                    <a:pt x="660" y="1093"/>
                  </a:cubicBezTo>
                  <a:lnTo>
                    <a:pt x="12920" y="1093"/>
                  </a:lnTo>
                  <a:cubicBezTo>
                    <a:pt x="13281" y="1093"/>
                    <a:pt x="13575" y="799"/>
                    <a:pt x="13575" y="438"/>
                  </a:cubicBezTo>
                  <a:lnTo>
                    <a:pt x="13575"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74"/>
            <p:cNvSpPr/>
            <p:nvPr/>
          </p:nvSpPr>
          <p:spPr>
            <a:xfrm>
              <a:off x="7241720" y="3607307"/>
              <a:ext cx="68926" cy="45006"/>
            </a:xfrm>
            <a:custGeom>
              <a:rect b="b" l="l" r="r" t="t"/>
              <a:pathLst>
                <a:path extrusionOk="0" h="1716" w="2628">
                  <a:moveTo>
                    <a:pt x="640" y="0"/>
                  </a:moveTo>
                  <a:lnTo>
                    <a:pt x="241" y="197"/>
                  </a:lnTo>
                  <a:cubicBezTo>
                    <a:pt x="92" y="270"/>
                    <a:pt x="0" y="424"/>
                    <a:pt x="0" y="587"/>
                  </a:cubicBezTo>
                  <a:lnTo>
                    <a:pt x="0" y="1362"/>
                  </a:lnTo>
                  <a:cubicBezTo>
                    <a:pt x="407" y="1598"/>
                    <a:pt x="861" y="1716"/>
                    <a:pt x="1314" y="1716"/>
                  </a:cubicBezTo>
                  <a:cubicBezTo>
                    <a:pt x="1768" y="1716"/>
                    <a:pt x="2221" y="1598"/>
                    <a:pt x="2628" y="1362"/>
                  </a:cubicBezTo>
                  <a:lnTo>
                    <a:pt x="2628" y="587"/>
                  </a:lnTo>
                  <a:cubicBezTo>
                    <a:pt x="2628" y="424"/>
                    <a:pt x="2531" y="270"/>
                    <a:pt x="2382" y="197"/>
                  </a:cubicBezTo>
                  <a:lnTo>
                    <a:pt x="1983" y="0"/>
                  </a:lnTo>
                  <a:cubicBezTo>
                    <a:pt x="1810" y="212"/>
                    <a:pt x="1561" y="318"/>
                    <a:pt x="1312" y="318"/>
                  </a:cubicBezTo>
                  <a:cubicBezTo>
                    <a:pt x="1063" y="318"/>
                    <a:pt x="814" y="212"/>
                    <a:pt x="640"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74"/>
            <p:cNvSpPr/>
            <p:nvPr/>
          </p:nvSpPr>
          <p:spPr>
            <a:xfrm>
              <a:off x="7253207" y="3543180"/>
              <a:ext cx="45951" cy="51773"/>
            </a:xfrm>
            <a:custGeom>
              <a:rect b="b" l="l" r="r" t="t"/>
              <a:pathLst>
                <a:path extrusionOk="0" h="1974" w="1752">
                  <a:moveTo>
                    <a:pt x="655" y="1"/>
                  </a:moveTo>
                  <a:cubicBezTo>
                    <a:pt x="294" y="1"/>
                    <a:pt x="0" y="294"/>
                    <a:pt x="0" y="660"/>
                  </a:cubicBezTo>
                  <a:lnTo>
                    <a:pt x="0" y="1098"/>
                  </a:lnTo>
                  <a:cubicBezTo>
                    <a:pt x="0" y="1579"/>
                    <a:pt x="390" y="1974"/>
                    <a:pt x="876" y="1974"/>
                  </a:cubicBezTo>
                  <a:cubicBezTo>
                    <a:pt x="1357" y="1974"/>
                    <a:pt x="1752" y="1579"/>
                    <a:pt x="1752" y="1098"/>
                  </a:cubicBezTo>
                  <a:lnTo>
                    <a:pt x="1752" y="660"/>
                  </a:lnTo>
                  <a:cubicBezTo>
                    <a:pt x="1752" y="294"/>
                    <a:pt x="1458" y="1"/>
                    <a:pt x="109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74"/>
            <p:cNvSpPr/>
            <p:nvPr/>
          </p:nvSpPr>
          <p:spPr>
            <a:xfrm>
              <a:off x="7253102" y="3543180"/>
              <a:ext cx="31683" cy="51747"/>
            </a:xfrm>
            <a:custGeom>
              <a:rect b="b" l="l" r="r" t="t"/>
              <a:pathLst>
                <a:path extrusionOk="0" h="1973" w="1208">
                  <a:moveTo>
                    <a:pt x="659" y="1"/>
                  </a:moveTo>
                  <a:cubicBezTo>
                    <a:pt x="298" y="1"/>
                    <a:pt x="4" y="294"/>
                    <a:pt x="4" y="660"/>
                  </a:cubicBezTo>
                  <a:lnTo>
                    <a:pt x="4" y="1098"/>
                  </a:lnTo>
                  <a:cubicBezTo>
                    <a:pt x="0" y="1600"/>
                    <a:pt x="411" y="1972"/>
                    <a:pt x="874" y="1972"/>
                  </a:cubicBezTo>
                  <a:cubicBezTo>
                    <a:pt x="984" y="1972"/>
                    <a:pt x="1097" y="1951"/>
                    <a:pt x="1207" y="1906"/>
                  </a:cubicBezTo>
                  <a:cubicBezTo>
                    <a:pt x="875" y="1771"/>
                    <a:pt x="659" y="1454"/>
                    <a:pt x="659" y="1098"/>
                  </a:cubicBezTo>
                  <a:lnTo>
                    <a:pt x="659" y="660"/>
                  </a:lnTo>
                  <a:cubicBezTo>
                    <a:pt x="659" y="338"/>
                    <a:pt x="890" y="63"/>
                    <a:pt x="1207" y="10"/>
                  </a:cubicBezTo>
                  <a:cubicBezTo>
                    <a:pt x="1169" y="6"/>
                    <a:pt x="1135"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74"/>
            <p:cNvSpPr/>
            <p:nvPr/>
          </p:nvSpPr>
          <p:spPr>
            <a:xfrm>
              <a:off x="7253207" y="3543180"/>
              <a:ext cx="45951" cy="23002"/>
            </a:xfrm>
            <a:custGeom>
              <a:rect b="b" l="l" r="r" t="t"/>
              <a:pathLst>
                <a:path extrusionOk="0" h="877" w="1752">
                  <a:moveTo>
                    <a:pt x="655" y="1"/>
                  </a:moveTo>
                  <a:cubicBezTo>
                    <a:pt x="294" y="1"/>
                    <a:pt x="0" y="294"/>
                    <a:pt x="0" y="660"/>
                  </a:cubicBezTo>
                  <a:cubicBezTo>
                    <a:pt x="0" y="660"/>
                    <a:pt x="655" y="877"/>
                    <a:pt x="1752" y="877"/>
                  </a:cubicBezTo>
                  <a:lnTo>
                    <a:pt x="1752" y="660"/>
                  </a:lnTo>
                  <a:cubicBezTo>
                    <a:pt x="1752" y="294"/>
                    <a:pt x="1458" y="1"/>
                    <a:pt x="109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74"/>
            <p:cNvSpPr/>
            <p:nvPr/>
          </p:nvSpPr>
          <p:spPr>
            <a:xfrm>
              <a:off x="7253207" y="3543180"/>
              <a:ext cx="31578" cy="20982"/>
            </a:xfrm>
            <a:custGeom>
              <a:rect b="b" l="l" r="r" t="t"/>
              <a:pathLst>
                <a:path extrusionOk="0" h="800" w="1204">
                  <a:moveTo>
                    <a:pt x="655" y="1"/>
                  </a:moveTo>
                  <a:cubicBezTo>
                    <a:pt x="294" y="1"/>
                    <a:pt x="0" y="294"/>
                    <a:pt x="0" y="660"/>
                  </a:cubicBezTo>
                  <a:cubicBezTo>
                    <a:pt x="212" y="723"/>
                    <a:pt x="433" y="771"/>
                    <a:pt x="655" y="800"/>
                  </a:cubicBezTo>
                  <a:lnTo>
                    <a:pt x="655" y="660"/>
                  </a:lnTo>
                  <a:cubicBezTo>
                    <a:pt x="655" y="338"/>
                    <a:pt x="886" y="63"/>
                    <a:pt x="1203" y="10"/>
                  </a:cubicBezTo>
                  <a:cubicBezTo>
                    <a:pt x="1165" y="6"/>
                    <a:pt x="1131" y="1"/>
                    <a:pt x="109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74"/>
            <p:cNvSpPr/>
            <p:nvPr/>
          </p:nvSpPr>
          <p:spPr>
            <a:xfrm>
              <a:off x="7241720" y="3617509"/>
              <a:ext cx="17179" cy="32601"/>
            </a:xfrm>
            <a:custGeom>
              <a:rect b="b" l="l" r="r" t="t"/>
              <a:pathLst>
                <a:path extrusionOk="0" h="1243" w="655">
                  <a:moveTo>
                    <a:pt x="53" y="1"/>
                  </a:moveTo>
                  <a:cubicBezTo>
                    <a:pt x="20" y="63"/>
                    <a:pt x="0" y="131"/>
                    <a:pt x="0" y="203"/>
                  </a:cubicBezTo>
                  <a:lnTo>
                    <a:pt x="0" y="973"/>
                  </a:lnTo>
                  <a:cubicBezTo>
                    <a:pt x="203" y="1093"/>
                    <a:pt x="424" y="1185"/>
                    <a:pt x="655" y="1242"/>
                  </a:cubicBezTo>
                  <a:lnTo>
                    <a:pt x="655" y="670"/>
                  </a:lnTo>
                  <a:cubicBezTo>
                    <a:pt x="655" y="535"/>
                    <a:pt x="592" y="405"/>
                    <a:pt x="482" y="323"/>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74"/>
            <p:cNvSpPr/>
            <p:nvPr/>
          </p:nvSpPr>
          <p:spPr>
            <a:xfrm>
              <a:off x="7293335" y="3617509"/>
              <a:ext cx="17310" cy="32601"/>
            </a:xfrm>
            <a:custGeom>
              <a:rect b="b" l="l" r="r" t="t"/>
              <a:pathLst>
                <a:path extrusionOk="0" h="1243" w="660">
                  <a:moveTo>
                    <a:pt x="607" y="1"/>
                  </a:moveTo>
                  <a:lnTo>
                    <a:pt x="178" y="323"/>
                  </a:lnTo>
                  <a:cubicBezTo>
                    <a:pt x="68" y="405"/>
                    <a:pt x="0" y="535"/>
                    <a:pt x="0" y="670"/>
                  </a:cubicBezTo>
                  <a:lnTo>
                    <a:pt x="0" y="1242"/>
                  </a:lnTo>
                  <a:cubicBezTo>
                    <a:pt x="231" y="1185"/>
                    <a:pt x="453" y="1093"/>
                    <a:pt x="660" y="973"/>
                  </a:cubicBezTo>
                  <a:lnTo>
                    <a:pt x="660" y="203"/>
                  </a:lnTo>
                  <a:cubicBezTo>
                    <a:pt x="655" y="131"/>
                    <a:pt x="640" y="63"/>
                    <a:pt x="60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6" name="Google Shape;20516;p74"/>
            <p:cNvSpPr/>
            <p:nvPr/>
          </p:nvSpPr>
          <p:spPr>
            <a:xfrm>
              <a:off x="7092669" y="3411571"/>
              <a:ext cx="366896" cy="309327"/>
            </a:xfrm>
            <a:custGeom>
              <a:rect b="b" l="l" r="r" t="t"/>
              <a:pathLst>
                <a:path extrusionOk="0" h="11794" w="13989">
                  <a:moveTo>
                    <a:pt x="5900" y="409"/>
                  </a:moveTo>
                  <a:cubicBezTo>
                    <a:pt x="6078" y="409"/>
                    <a:pt x="6251" y="481"/>
                    <a:pt x="6376" y="606"/>
                  </a:cubicBezTo>
                  <a:lnTo>
                    <a:pt x="7084" y="1314"/>
                  </a:lnTo>
                  <a:lnTo>
                    <a:pt x="6174" y="1314"/>
                  </a:lnTo>
                  <a:cubicBezTo>
                    <a:pt x="6054" y="1314"/>
                    <a:pt x="5938" y="1266"/>
                    <a:pt x="5852" y="1179"/>
                  </a:cubicBezTo>
                  <a:lnTo>
                    <a:pt x="5082" y="409"/>
                  </a:lnTo>
                  <a:close/>
                  <a:moveTo>
                    <a:pt x="7512" y="409"/>
                  </a:moveTo>
                  <a:cubicBezTo>
                    <a:pt x="7690" y="409"/>
                    <a:pt x="7858" y="481"/>
                    <a:pt x="7983" y="606"/>
                  </a:cubicBezTo>
                  <a:lnTo>
                    <a:pt x="8691" y="1314"/>
                  </a:lnTo>
                  <a:lnTo>
                    <a:pt x="8527" y="1314"/>
                  </a:lnTo>
                  <a:cubicBezTo>
                    <a:pt x="8523" y="1314"/>
                    <a:pt x="8518" y="1313"/>
                    <a:pt x="8514" y="1313"/>
                  </a:cubicBezTo>
                  <a:cubicBezTo>
                    <a:pt x="8249" y="1313"/>
                    <a:pt x="8248" y="1723"/>
                    <a:pt x="8509" y="1723"/>
                  </a:cubicBezTo>
                  <a:cubicBezTo>
                    <a:pt x="8515" y="1723"/>
                    <a:pt x="8521" y="1723"/>
                    <a:pt x="8527" y="1723"/>
                  </a:cubicBezTo>
                  <a:lnTo>
                    <a:pt x="13127" y="1723"/>
                  </a:lnTo>
                  <a:cubicBezTo>
                    <a:pt x="13377" y="1723"/>
                    <a:pt x="13579" y="1925"/>
                    <a:pt x="13579" y="2175"/>
                  </a:cubicBezTo>
                  <a:lnTo>
                    <a:pt x="13579" y="10932"/>
                  </a:lnTo>
                  <a:cubicBezTo>
                    <a:pt x="13579" y="11183"/>
                    <a:pt x="13377" y="11385"/>
                    <a:pt x="13127" y="11385"/>
                  </a:cubicBezTo>
                  <a:lnTo>
                    <a:pt x="867" y="11385"/>
                  </a:lnTo>
                  <a:cubicBezTo>
                    <a:pt x="617" y="11385"/>
                    <a:pt x="415" y="11183"/>
                    <a:pt x="415" y="10932"/>
                  </a:cubicBezTo>
                  <a:lnTo>
                    <a:pt x="415" y="861"/>
                  </a:lnTo>
                  <a:cubicBezTo>
                    <a:pt x="415" y="611"/>
                    <a:pt x="617" y="409"/>
                    <a:pt x="867" y="409"/>
                  </a:cubicBezTo>
                  <a:lnTo>
                    <a:pt x="4225" y="409"/>
                  </a:lnTo>
                  <a:cubicBezTo>
                    <a:pt x="4404" y="409"/>
                    <a:pt x="4572" y="477"/>
                    <a:pt x="4697" y="606"/>
                  </a:cubicBezTo>
                  <a:lnTo>
                    <a:pt x="5563" y="1473"/>
                  </a:lnTo>
                  <a:cubicBezTo>
                    <a:pt x="5722" y="1631"/>
                    <a:pt x="5943" y="1723"/>
                    <a:pt x="6174" y="1723"/>
                  </a:cubicBezTo>
                  <a:lnTo>
                    <a:pt x="7579" y="1723"/>
                  </a:lnTo>
                  <a:cubicBezTo>
                    <a:pt x="7757" y="1723"/>
                    <a:pt x="7849" y="1501"/>
                    <a:pt x="7724" y="1371"/>
                  </a:cubicBezTo>
                  <a:lnTo>
                    <a:pt x="6761" y="409"/>
                  </a:lnTo>
                  <a:close/>
                  <a:moveTo>
                    <a:pt x="867" y="0"/>
                  </a:moveTo>
                  <a:cubicBezTo>
                    <a:pt x="391" y="0"/>
                    <a:pt x="1" y="385"/>
                    <a:pt x="1" y="861"/>
                  </a:cubicBezTo>
                  <a:lnTo>
                    <a:pt x="1" y="10932"/>
                  </a:lnTo>
                  <a:cubicBezTo>
                    <a:pt x="1" y="11409"/>
                    <a:pt x="391" y="11794"/>
                    <a:pt x="867" y="11794"/>
                  </a:cubicBezTo>
                  <a:lnTo>
                    <a:pt x="13127" y="11794"/>
                  </a:lnTo>
                  <a:cubicBezTo>
                    <a:pt x="13599" y="11794"/>
                    <a:pt x="13988" y="11409"/>
                    <a:pt x="13988" y="10932"/>
                  </a:cubicBezTo>
                  <a:lnTo>
                    <a:pt x="13988" y="2175"/>
                  </a:lnTo>
                  <a:cubicBezTo>
                    <a:pt x="13988" y="1699"/>
                    <a:pt x="13599" y="1314"/>
                    <a:pt x="13127" y="1314"/>
                  </a:cubicBezTo>
                  <a:lnTo>
                    <a:pt x="9268" y="1314"/>
                  </a:lnTo>
                  <a:lnTo>
                    <a:pt x="8272" y="318"/>
                  </a:lnTo>
                  <a:cubicBezTo>
                    <a:pt x="8070" y="111"/>
                    <a:pt x="7796" y="0"/>
                    <a:pt x="7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7" name="Google Shape;20517;p74"/>
            <p:cNvSpPr/>
            <p:nvPr/>
          </p:nvSpPr>
          <p:spPr>
            <a:xfrm>
              <a:off x="7196031" y="3509111"/>
              <a:ext cx="154375" cy="148631"/>
            </a:xfrm>
            <a:custGeom>
              <a:rect b="b" l="l" r="r" t="t"/>
              <a:pathLst>
                <a:path extrusionOk="0" h="5667" w="5886">
                  <a:moveTo>
                    <a:pt x="3273" y="1507"/>
                  </a:moveTo>
                  <a:cubicBezTo>
                    <a:pt x="3523" y="1507"/>
                    <a:pt x="3725" y="1709"/>
                    <a:pt x="3725" y="1959"/>
                  </a:cubicBezTo>
                  <a:lnTo>
                    <a:pt x="3725" y="2397"/>
                  </a:lnTo>
                  <a:cubicBezTo>
                    <a:pt x="3725" y="2767"/>
                    <a:pt x="3427" y="3066"/>
                    <a:pt x="3056" y="3066"/>
                  </a:cubicBezTo>
                  <a:cubicBezTo>
                    <a:pt x="2686" y="3066"/>
                    <a:pt x="2382" y="2767"/>
                    <a:pt x="2382" y="2397"/>
                  </a:cubicBezTo>
                  <a:lnTo>
                    <a:pt x="2382" y="1959"/>
                  </a:lnTo>
                  <a:cubicBezTo>
                    <a:pt x="2382" y="1709"/>
                    <a:pt x="2584" y="1507"/>
                    <a:pt x="2835" y="1507"/>
                  </a:cubicBezTo>
                  <a:close/>
                  <a:moveTo>
                    <a:pt x="3287" y="3451"/>
                  </a:moveTo>
                  <a:lnTo>
                    <a:pt x="3287" y="3571"/>
                  </a:lnTo>
                  <a:cubicBezTo>
                    <a:pt x="3287" y="3648"/>
                    <a:pt x="3306" y="3720"/>
                    <a:pt x="3345" y="3783"/>
                  </a:cubicBezTo>
                  <a:lnTo>
                    <a:pt x="3066" y="4062"/>
                  </a:lnTo>
                  <a:cubicBezTo>
                    <a:pt x="3061" y="4067"/>
                    <a:pt x="3057" y="4069"/>
                    <a:pt x="3054" y="4069"/>
                  </a:cubicBezTo>
                  <a:cubicBezTo>
                    <a:pt x="3051" y="4069"/>
                    <a:pt x="3049" y="4067"/>
                    <a:pt x="3046" y="4062"/>
                  </a:cubicBezTo>
                  <a:lnTo>
                    <a:pt x="2763" y="3783"/>
                  </a:lnTo>
                  <a:cubicBezTo>
                    <a:pt x="2801" y="3720"/>
                    <a:pt x="2820" y="3648"/>
                    <a:pt x="2820" y="3571"/>
                  </a:cubicBezTo>
                  <a:lnTo>
                    <a:pt x="2820" y="3451"/>
                  </a:lnTo>
                  <a:cubicBezTo>
                    <a:pt x="2897" y="3470"/>
                    <a:pt x="2974" y="3475"/>
                    <a:pt x="3056" y="3475"/>
                  </a:cubicBezTo>
                  <a:cubicBezTo>
                    <a:pt x="3133" y="3475"/>
                    <a:pt x="3210" y="3470"/>
                    <a:pt x="3287" y="3451"/>
                  </a:cubicBezTo>
                  <a:close/>
                  <a:moveTo>
                    <a:pt x="3056" y="410"/>
                  </a:moveTo>
                  <a:cubicBezTo>
                    <a:pt x="4086" y="410"/>
                    <a:pt x="5000" y="1054"/>
                    <a:pt x="5342" y="2026"/>
                  </a:cubicBezTo>
                  <a:cubicBezTo>
                    <a:pt x="5683" y="2994"/>
                    <a:pt x="5375" y="4071"/>
                    <a:pt x="4577" y="4716"/>
                  </a:cubicBezTo>
                  <a:lnTo>
                    <a:pt x="4572" y="4721"/>
                  </a:lnTo>
                  <a:lnTo>
                    <a:pt x="4572" y="4418"/>
                  </a:lnTo>
                  <a:cubicBezTo>
                    <a:pt x="4572" y="4177"/>
                    <a:pt x="4437" y="3951"/>
                    <a:pt x="4216" y="3845"/>
                  </a:cubicBezTo>
                  <a:lnTo>
                    <a:pt x="3706" y="3590"/>
                  </a:lnTo>
                  <a:cubicBezTo>
                    <a:pt x="3701" y="3585"/>
                    <a:pt x="3696" y="3581"/>
                    <a:pt x="3696" y="3576"/>
                  </a:cubicBezTo>
                  <a:lnTo>
                    <a:pt x="3696" y="3263"/>
                  </a:lnTo>
                  <a:cubicBezTo>
                    <a:pt x="3970" y="3061"/>
                    <a:pt x="4134" y="2738"/>
                    <a:pt x="4134" y="2397"/>
                  </a:cubicBezTo>
                  <a:lnTo>
                    <a:pt x="4134" y="1959"/>
                  </a:lnTo>
                  <a:cubicBezTo>
                    <a:pt x="4134" y="1483"/>
                    <a:pt x="3749" y="1093"/>
                    <a:pt x="3273" y="1093"/>
                  </a:cubicBezTo>
                  <a:lnTo>
                    <a:pt x="2835" y="1093"/>
                  </a:lnTo>
                  <a:cubicBezTo>
                    <a:pt x="2358" y="1098"/>
                    <a:pt x="1978" y="1483"/>
                    <a:pt x="1978" y="1959"/>
                  </a:cubicBezTo>
                  <a:lnTo>
                    <a:pt x="1978" y="2397"/>
                  </a:lnTo>
                  <a:cubicBezTo>
                    <a:pt x="1978" y="2738"/>
                    <a:pt x="2137" y="3061"/>
                    <a:pt x="2416" y="3263"/>
                  </a:cubicBezTo>
                  <a:lnTo>
                    <a:pt x="2416" y="3571"/>
                  </a:lnTo>
                  <a:cubicBezTo>
                    <a:pt x="2416" y="3576"/>
                    <a:pt x="2411" y="3585"/>
                    <a:pt x="2406" y="3585"/>
                  </a:cubicBezTo>
                  <a:lnTo>
                    <a:pt x="1892" y="3840"/>
                  </a:lnTo>
                  <a:cubicBezTo>
                    <a:pt x="1675" y="3951"/>
                    <a:pt x="1536" y="4172"/>
                    <a:pt x="1540" y="4418"/>
                  </a:cubicBezTo>
                  <a:lnTo>
                    <a:pt x="1540" y="4716"/>
                  </a:lnTo>
                  <a:cubicBezTo>
                    <a:pt x="737" y="4071"/>
                    <a:pt x="429" y="2994"/>
                    <a:pt x="770" y="2026"/>
                  </a:cubicBezTo>
                  <a:cubicBezTo>
                    <a:pt x="1112" y="1054"/>
                    <a:pt x="2031" y="410"/>
                    <a:pt x="3056" y="410"/>
                  </a:cubicBezTo>
                  <a:close/>
                  <a:moveTo>
                    <a:pt x="3682" y="4028"/>
                  </a:moveTo>
                  <a:lnTo>
                    <a:pt x="4038" y="4211"/>
                  </a:lnTo>
                  <a:cubicBezTo>
                    <a:pt x="4115" y="4249"/>
                    <a:pt x="4168" y="4331"/>
                    <a:pt x="4163" y="4418"/>
                  </a:cubicBezTo>
                  <a:lnTo>
                    <a:pt x="4163" y="4986"/>
                  </a:lnTo>
                  <a:cubicBezTo>
                    <a:pt x="3816" y="5166"/>
                    <a:pt x="3436" y="5256"/>
                    <a:pt x="3056" y="5256"/>
                  </a:cubicBezTo>
                  <a:cubicBezTo>
                    <a:pt x="2676" y="5256"/>
                    <a:pt x="2296" y="5166"/>
                    <a:pt x="1949" y="4986"/>
                  </a:cubicBezTo>
                  <a:lnTo>
                    <a:pt x="1945" y="4986"/>
                  </a:lnTo>
                  <a:lnTo>
                    <a:pt x="1945" y="4418"/>
                  </a:lnTo>
                  <a:cubicBezTo>
                    <a:pt x="1945" y="4331"/>
                    <a:pt x="1997" y="4249"/>
                    <a:pt x="2074" y="4211"/>
                  </a:cubicBezTo>
                  <a:lnTo>
                    <a:pt x="2431" y="4028"/>
                  </a:lnTo>
                  <a:lnTo>
                    <a:pt x="2753" y="4355"/>
                  </a:lnTo>
                  <a:cubicBezTo>
                    <a:pt x="2837" y="4439"/>
                    <a:pt x="2947" y="4482"/>
                    <a:pt x="3055" y="4482"/>
                  </a:cubicBezTo>
                  <a:cubicBezTo>
                    <a:pt x="3164" y="4482"/>
                    <a:pt x="3273" y="4439"/>
                    <a:pt x="3354" y="4355"/>
                  </a:cubicBezTo>
                  <a:lnTo>
                    <a:pt x="3682" y="4028"/>
                  </a:lnTo>
                  <a:close/>
                  <a:moveTo>
                    <a:pt x="3056" y="1"/>
                  </a:moveTo>
                  <a:cubicBezTo>
                    <a:pt x="1911" y="1"/>
                    <a:pt x="876" y="694"/>
                    <a:pt x="438" y="1752"/>
                  </a:cubicBezTo>
                  <a:cubicBezTo>
                    <a:pt x="1" y="2811"/>
                    <a:pt x="241" y="4028"/>
                    <a:pt x="1050" y="4836"/>
                  </a:cubicBezTo>
                  <a:cubicBezTo>
                    <a:pt x="1594" y="5378"/>
                    <a:pt x="2321" y="5667"/>
                    <a:pt x="3059" y="5667"/>
                  </a:cubicBezTo>
                  <a:cubicBezTo>
                    <a:pt x="3423" y="5667"/>
                    <a:pt x="3789" y="5597"/>
                    <a:pt x="4139" y="5452"/>
                  </a:cubicBezTo>
                  <a:cubicBezTo>
                    <a:pt x="5197" y="5014"/>
                    <a:pt x="5885" y="3980"/>
                    <a:pt x="5885" y="2835"/>
                  </a:cubicBezTo>
                  <a:cubicBezTo>
                    <a:pt x="5885" y="1271"/>
                    <a:pt x="4620" y="5"/>
                    <a:pt x="3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74"/>
            <p:cNvSpPr/>
            <p:nvPr/>
          </p:nvSpPr>
          <p:spPr>
            <a:xfrm>
              <a:off x="7169279" y="3486162"/>
              <a:ext cx="170662" cy="158886"/>
            </a:xfrm>
            <a:custGeom>
              <a:rect b="b" l="l" r="r" t="t"/>
              <a:pathLst>
                <a:path extrusionOk="0" h="6058" w="6507">
                  <a:moveTo>
                    <a:pt x="4073" y="0"/>
                  </a:moveTo>
                  <a:cubicBezTo>
                    <a:pt x="3120" y="0"/>
                    <a:pt x="2171" y="367"/>
                    <a:pt x="1454" y="1087"/>
                  </a:cubicBezTo>
                  <a:cubicBezTo>
                    <a:pt x="130" y="2406"/>
                    <a:pt x="0" y="4504"/>
                    <a:pt x="1146" y="5981"/>
                  </a:cubicBezTo>
                  <a:cubicBezTo>
                    <a:pt x="1190" y="6035"/>
                    <a:pt x="1245" y="6057"/>
                    <a:pt x="1298" y="6057"/>
                  </a:cubicBezTo>
                  <a:cubicBezTo>
                    <a:pt x="1443" y="6057"/>
                    <a:pt x="1578" y="5886"/>
                    <a:pt x="1468" y="5731"/>
                  </a:cubicBezTo>
                  <a:cubicBezTo>
                    <a:pt x="453" y="4417"/>
                    <a:pt x="568" y="2550"/>
                    <a:pt x="1742" y="1376"/>
                  </a:cubicBezTo>
                  <a:cubicBezTo>
                    <a:pt x="2382" y="737"/>
                    <a:pt x="3226" y="411"/>
                    <a:pt x="4075" y="411"/>
                  </a:cubicBezTo>
                  <a:cubicBezTo>
                    <a:pt x="4785" y="411"/>
                    <a:pt x="5499" y="639"/>
                    <a:pt x="6097" y="1102"/>
                  </a:cubicBezTo>
                  <a:cubicBezTo>
                    <a:pt x="6137" y="1131"/>
                    <a:pt x="6178" y="1144"/>
                    <a:pt x="6217" y="1144"/>
                  </a:cubicBezTo>
                  <a:cubicBezTo>
                    <a:pt x="6383" y="1144"/>
                    <a:pt x="6507" y="916"/>
                    <a:pt x="6347" y="779"/>
                  </a:cubicBezTo>
                  <a:cubicBezTo>
                    <a:pt x="5674" y="257"/>
                    <a:pt x="4872" y="0"/>
                    <a:pt x="4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74"/>
            <p:cNvSpPr/>
            <p:nvPr/>
          </p:nvSpPr>
          <p:spPr>
            <a:xfrm>
              <a:off x="7211532" y="3521700"/>
              <a:ext cx="171554" cy="159070"/>
            </a:xfrm>
            <a:custGeom>
              <a:rect b="b" l="l" r="r" t="t"/>
              <a:pathLst>
                <a:path extrusionOk="0" h="6065" w="6541">
                  <a:moveTo>
                    <a:pt x="5230" y="1"/>
                  </a:moveTo>
                  <a:cubicBezTo>
                    <a:pt x="5187" y="1"/>
                    <a:pt x="5143" y="15"/>
                    <a:pt x="5107" y="45"/>
                  </a:cubicBezTo>
                  <a:cubicBezTo>
                    <a:pt x="5015" y="112"/>
                    <a:pt x="5001" y="242"/>
                    <a:pt x="5068" y="334"/>
                  </a:cubicBezTo>
                  <a:cubicBezTo>
                    <a:pt x="6088" y="1643"/>
                    <a:pt x="5973" y="3510"/>
                    <a:pt x="4794" y="4688"/>
                  </a:cubicBezTo>
                  <a:cubicBezTo>
                    <a:pt x="4155" y="5327"/>
                    <a:pt x="3312" y="5652"/>
                    <a:pt x="2464" y="5652"/>
                  </a:cubicBezTo>
                  <a:cubicBezTo>
                    <a:pt x="1753" y="5652"/>
                    <a:pt x="1039" y="5423"/>
                    <a:pt x="439" y="4958"/>
                  </a:cubicBezTo>
                  <a:cubicBezTo>
                    <a:pt x="396" y="4921"/>
                    <a:pt x="350" y="4906"/>
                    <a:pt x="307" y="4906"/>
                  </a:cubicBezTo>
                  <a:cubicBezTo>
                    <a:pt x="135" y="4906"/>
                    <a:pt x="1" y="5151"/>
                    <a:pt x="189" y="5285"/>
                  </a:cubicBezTo>
                  <a:cubicBezTo>
                    <a:pt x="862" y="5807"/>
                    <a:pt x="1664" y="6064"/>
                    <a:pt x="2463" y="6064"/>
                  </a:cubicBezTo>
                  <a:cubicBezTo>
                    <a:pt x="3418" y="6064"/>
                    <a:pt x="4367" y="5697"/>
                    <a:pt x="5087" y="4977"/>
                  </a:cubicBezTo>
                  <a:cubicBezTo>
                    <a:pt x="6411" y="3654"/>
                    <a:pt x="6541" y="1556"/>
                    <a:pt x="5391" y="79"/>
                  </a:cubicBezTo>
                  <a:cubicBezTo>
                    <a:pt x="5351" y="28"/>
                    <a:pt x="5291" y="1"/>
                    <a:pt x="52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0" name="Google Shape;20520;p74"/>
          <p:cNvGrpSpPr/>
          <p:nvPr/>
        </p:nvGrpSpPr>
        <p:grpSpPr>
          <a:xfrm>
            <a:off x="7532740" y="3405748"/>
            <a:ext cx="366896" cy="320841"/>
            <a:chOff x="7532740" y="3405748"/>
            <a:chExt cx="366896" cy="320841"/>
          </a:xfrm>
        </p:grpSpPr>
        <p:sp>
          <p:nvSpPr>
            <p:cNvPr id="20521" name="Google Shape;20521;p74"/>
            <p:cNvSpPr/>
            <p:nvPr/>
          </p:nvSpPr>
          <p:spPr>
            <a:xfrm>
              <a:off x="7538169" y="3491565"/>
              <a:ext cx="356038" cy="229727"/>
            </a:xfrm>
            <a:custGeom>
              <a:rect b="b" l="l" r="r" t="t"/>
              <a:pathLst>
                <a:path extrusionOk="0" h="8759" w="13575">
                  <a:moveTo>
                    <a:pt x="438" y="1"/>
                  </a:moveTo>
                  <a:cubicBezTo>
                    <a:pt x="197" y="1"/>
                    <a:pt x="0" y="198"/>
                    <a:pt x="0" y="439"/>
                  </a:cubicBezTo>
                  <a:lnTo>
                    <a:pt x="0" y="8320"/>
                  </a:lnTo>
                  <a:cubicBezTo>
                    <a:pt x="0" y="8561"/>
                    <a:pt x="197" y="8758"/>
                    <a:pt x="438" y="8758"/>
                  </a:cubicBezTo>
                  <a:lnTo>
                    <a:pt x="13136" y="8758"/>
                  </a:lnTo>
                  <a:cubicBezTo>
                    <a:pt x="13377" y="8758"/>
                    <a:pt x="13574" y="8561"/>
                    <a:pt x="13574" y="8320"/>
                  </a:cubicBezTo>
                  <a:lnTo>
                    <a:pt x="13574" y="439"/>
                  </a:lnTo>
                  <a:cubicBezTo>
                    <a:pt x="13574" y="198"/>
                    <a:pt x="13377" y="1"/>
                    <a:pt x="13136"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74"/>
            <p:cNvSpPr/>
            <p:nvPr/>
          </p:nvSpPr>
          <p:spPr>
            <a:xfrm>
              <a:off x="7538169" y="3491565"/>
              <a:ext cx="355907" cy="17205"/>
            </a:xfrm>
            <a:custGeom>
              <a:rect b="b" l="l" r="r" t="t"/>
              <a:pathLst>
                <a:path extrusionOk="0" h="656" w="13570">
                  <a:moveTo>
                    <a:pt x="438" y="1"/>
                  </a:moveTo>
                  <a:cubicBezTo>
                    <a:pt x="193" y="1"/>
                    <a:pt x="0" y="193"/>
                    <a:pt x="0" y="439"/>
                  </a:cubicBezTo>
                  <a:lnTo>
                    <a:pt x="0" y="655"/>
                  </a:lnTo>
                  <a:lnTo>
                    <a:pt x="13569" y="655"/>
                  </a:lnTo>
                  <a:lnTo>
                    <a:pt x="13569" y="439"/>
                  </a:lnTo>
                  <a:cubicBezTo>
                    <a:pt x="13569" y="193"/>
                    <a:pt x="13377" y="1"/>
                    <a:pt x="1313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74"/>
            <p:cNvSpPr/>
            <p:nvPr/>
          </p:nvSpPr>
          <p:spPr>
            <a:xfrm>
              <a:off x="7572501" y="3537515"/>
              <a:ext cx="114981" cy="149313"/>
            </a:xfrm>
            <a:custGeom>
              <a:rect b="b" l="l" r="r" t="t"/>
              <a:pathLst>
                <a:path extrusionOk="0" h="5693" w="4384">
                  <a:moveTo>
                    <a:pt x="221" y="0"/>
                  </a:moveTo>
                  <a:cubicBezTo>
                    <a:pt x="101" y="0"/>
                    <a:pt x="0" y="96"/>
                    <a:pt x="0" y="217"/>
                  </a:cubicBezTo>
                  <a:lnTo>
                    <a:pt x="0" y="5471"/>
                  </a:lnTo>
                  <a:cubicBezTo>
                    <a:pt x="0" y="5591"/>
                    <a:pt x="101" y="5693"/>
                    <a:pt x="221" y="5693"/>
                  </a:cubicBezTo>
                  <a:lnTo>
                    <a:pt x="4162" y="5693"/>
                  </a:lnTo>
                  <a:cubicBezTo>
                    <a:pt x="4282" y="5693"/>
                    <a:pt x="4383" y="5591"/>
                    <a:pt x="4383" y="5471"/>
                  </a:cubicBezTo>
                  <a:lnTo>
                    <a:pt x="4383" y="217"/>
                  </a:lnTo>
                  <a:cubicBezTo>
                    <a:pt x="4383" y="96"/>
                    <a:pt x="4282" y="0"/>
                    <a:pt x="4162"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74"/>
            <p:cNvSpPr/>
            <p:nvPr/>
          </p:nvSpPr>
          <p:spPr>
            <a:xfrm>
              <a:off x="7721919" y="3537384"/>
              <a:ext cx="137826" cy="23106"/>
            </a:xfrm>
            <a:custGeom>
              <a:rect b="b" l="l" r="r" t="t"/>
              <a:pathLst>
                <a:path extrusionOk="0" h="881" w="5255">
                  <a:moveTo>
                    <a:pt x="221" y="0"/>
                  </a:moveTo>
                  <a:cubicBezTo>
                    <a:pt x="96" y="0"/>
                    <a:pt x="0" y="101"/>
                    <a:pt x="0" y="222"/>
                  </a:cubicBezTo>
                  <a:lnTo>
                    <a:pt x="0" y="660"/>
                  </a:lnTo>
                  <a:cubicBezTo>
                    <a:pt x="0" y="780"/>
                    <a:pt x="96" y="876"/>
                    <a:pt x="221" y="881"/>
                  </a:cubicBezTo>
                  <a:lnTo>
                    <a:pt x="5038" y="881"/>
                  </a:lnTo>
                  <a:cubicBezTo>
                    <a:pt x="5158" y="881"/>
                    <a:pt x="5255" y="780"/>
                    <a:pt x="5255" y="660"/>
                  </a:cubicBezTo>
                  <a:lnTo>
                    <a:pt x="5255" y="222"/>
                  </a:lnTo>
                  <a:cubicBezTo>
                    <a:pt x="5255" y="101"/>
                    <a:pt x="5158" y="5"/>
                    <a:pt x="503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74"/>
            <p:cNvSpPr/>
            <p:nvPr/>
          </p:nvSpPr>
          <p:spPr>
            <a:xfrm>
              <a:off x="7721919" y="3583440"/>
              <a:ext cx="103363" cy="23002"/>
            </a:xfrm>
            <a:custGeom>
              <a:rect b="b" l="l" r="r" t="t"/>
              <a:pathLst>
                <a:path extrusionOk="0" h="877" w="3941">
                  <a:moveTo>
                    <a:pt x="221" y="1"/>
                  </a:moveTo>
                  <a:cubicBezTo>
                    <a:pt x="96" y="1"/>
                    <a:pt x="0" y="97"/>
                    <a:pt x="0" y="217"/>
                  </a:cubicBezTo>
                  <a:lnTo>
                    <a:pt x="0" y="655"/>
                  </a:lnTo>
                  <a:cubicBezTo>
                    <a:pt x="0" y="775"/>
                    <a:pt x="96" y="876"/>
                    <a:pt x="221" y="876"/>
                  </a:cubicBezTo>
                  <a:lnTo>
                    <a:pt x="3724" y="876"/>
                  </a:lnTo>
                  <a:cubicBezTo>
                    <a:pt x="3845" y="876"/>
                    <a:pt x="3941" y="775"/>
                    <a:pt x="3941" y="655"/>
                  </a:cubicBezTo>
                  <a:lnTo>
                    <a:pt x="3941" y="217"/>
                  </a:lnTo>
                  <a:cubicBezTo>
                    <a:pt x="3941" y="97"/>
                    <a:pt x="3845" y="1"/>
                    <a:pt x="3724"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6" name="Google Shape;20526;p74"/>
            <p:cNvSpPr/>
            <p:nvPr/>
          </p:nvSpPr>
          <p:spPr>
            <a:xfrm>
              <a:off x="7687456" y="3411177"/>
              <a:ext cx="57438" cy="103389"/>
            </a:xfrm>
            <a:custGeom>
              <a:rect b="b" l="l" r="r" t="t"/>
              <a:pathLst>
                <a:path extrusionOk="0" h="3942" w="2190">
                  <a:moveTo>
                    <a:pt x="0" y="1"/>
                  </a:moveTo>
                  <a:lnTo>
                    <a:pt x="438" y="3942"/>
                  </a:lnTo>
                  <a:lnTo>
                    <a:pt x="1752" y="3942"/>
                  </a:lnTo>
                  <a:lnTo>
                    <a:pt x="2190"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7" name="Google Shape;20527;p74"/>
            <p:cNvSpPr/>
            <p:nvPr/>
          </p:nvSpPr>
          <p:spPr>
            <a:xfrm>
              <a:off x="7595581" y="3612080"/>
              <a:ext cx="69057" cy="74748"/>
            </a:xfrm>
            <a:custGeom>
              <a:rect b="b" l="l" r="r" t="t"/>
              <a:pathLst>
                <a:path extrusionOk="0" h="2850" w="2633">
                  <a:moveTo>
                    <a:pt x="876" y="1"/>
                  </a:moveTo>
                  <a:lnTo>
                    <a:pt x="876" y="439"/>
                  </a:lnTo>
                  <a:cubicBezTo>
                    <a:pt x="876" y="521"/>
                    <a:pt x="828" y="598"/>
                    <a:pt x="756" y="636"/>
                  </a:cubicBezTo>
                  <a:lnTo>
                    <a:pt x="241" y="891"/>
                  </a:lnTo>
                  <a:cubicBezTo>
                    <a:pt x="97" y="968"/>
                    <a:pt x="1" y="1117"/>
                    <a:pt x="1" y="1286"/>
                  </a:cubicBezTo>
                  <a:lnTo>
                    <a:pt x="1" y="2850"/>
                  </a:lnTo>
                  <a:lnTo>
                    <a:pt x="2633" y="2850"/>
                  </a:lnTo>
                  <a:lnTo>
                    <a:pt x="2633" y="1286"/>
                  </a:lnTo>
                  <a:cubicBezTo>
                    <a:pt x="2628" y="1117"/>
                    <a:pt x="2536" y="968"/>
                    <a:pt x="2387" y="891"/>
                  </a:cubicBezTo>
                  <a:lnTo>
                    <a:pt x="1872" y="636"/>
                  </a:lnTo>
                  <a:cubicBezTo>
                    <a:pt x="1800" y="598"/>
                    <a:pt x="1752" y="521"/>
                    <a:pt x="1752" y="439"/>
                  </a:cubicBezTo>
                  <a:lnTo>
                    <a:pt x="1752"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74"/>
            <p:cNvSpPr/>
            <p:nvPr/>
          </p:nvSpPr>
          <p:spPr>
            <a:xfrm>
              <a:off x="7595581" y="3630256"/>
              <a:ext cx="68926" cy="56573"/>
            </a:xfrm>
            <a:custGeom>
              <a:rect b="b" l="l" r="r" t="t"/>
              <a:pathLst>
                <a:path extrusionOk="0" h="2157" w="2628">
                  <a:moveTo>
                    <a:pt x="641" y="1"/>
                  </a:moveTo>
                  <a:lnTo>
                    <a:pt x="241" y="198"/>
                  </a:lnTo>
                  <a:cubicBezTo>
                    <a:pt x="97" y="275"/>
                    <a:pt x="1" y="424"/>
                    <a:pt x="1" y="593"/>
                  </a:cubicBezTo>
                  <a:lnTo>
                    <a:pt x="1" y="2157"/>
                  </a:lnTo>
                  <a:lnTo>
                    <a:pt x="2628" y="2157"/>
                  </a:lnTo>
                  <a:lnTo>
                    <a:pt x="2628" y="593"/>
                  </a:lnTo>
                  <a:cubicBezTo>
                    <a:pt x="2628" y="424"/>
                    <a:pt x="2536" y="275"/>
                    <a:pt x="2387" y="198"/>
                  </a:cubicBezTo>
                  <a:lnTo>
                    <a:pt x="1988" y="1"/>
                  </a:lnTo>
                  <a:cubicBezTo>
                    <a:pt x="1824" y="193"/>
                    <a:pt x="1588" y="622"/>
                    <a:pt x="1314" y="622"/>
                  </a:cubicBezTo>
                  <a:cubicBezTo>
                    <a:pt x="1045" y="622"/>
                    <a:pt x="804" y="193"/>
                    <a:pt x="64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74"/>
            <p:cNvSpPr/>
            <p:nvPr/>
          </p:nvSpPr>
          <p:spPr>
            <a:xfrm>
              <a:off x="7595581" y="3640484"/>
              <a:ext cx="17310" cy="46344"/>
            </a:xfrm>
            <a:custGeom>
              <a:rect b="b" l="l" r="r" t="t"/>
              <a:pathLst>
                <a:path extrusionOk="0" h="1767" w="660">
                  <a:moveTo>
                    <a:pt x="53" y="1"/>
                  </a:moveTo>
                  <a:cubicBezTo>
                    <a:pt x="20" y="63"/>
                    <a:pt x="1" y="131"/>
                    <a:pt x="1" y="203"/>
                  </a:cubicBezTo>
                  <a:lnTo>
                    <a:pt x="1" y="1767"/>
                  </a:lnTo>
                  <a:lnTo>
                    <a:pt x="660" y="1767"/>
                  </a:lnTo>
                  <a:lnTo>
                    <a:pt x="660" y="669"/>
                  </a:lnTo>
                  <a:cubicBezTo>
                    <a:pt x="660" y="535"/>
                    <a:pt x="592" y="405"/>
                    <a:pt x="482" y="323"/>
                  </a:cubicBezTo>
                  <a:lnTo>
                    <a:pt x="5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0" name="Google Shape;20530;p74"/>
            <p:cNvSpPr/>
            <p:nvPr/>
          </p:nvSpPr>
          <p:spPr>
            <a:xfrm>
              <a:off x="7647328" y="3640484"/>
              <a:ext cx="17179" cy="46344"/>
            </a:xfrm>
            <a:custGeom>
              <a:rect b="b" l="l" r="r" t="t"/>
              <a:pathLst>
                <a:path extrusionOk="0" h="1767" w="655">
                  <a:moveTo>
                    <a:pt x="602" y="1"/>
                  </a:moveTo>
                  <a:lnTo>
                    <a:pt x="174" y="323"/>
                  </a:lnTo>
                  <a:cubicBezTo>
                    <a:pt x="63" y="405"/>
                    <a:pt x="0" y="535"/>
                    <a:pt x="0" y="669"/>
                  </a:cubicBezTo>
                  <a:lnTo>
                    <a:pt x="0" y="1767"/>
                  </a:lnTo>
                  <a:lnTo>
                    <a:pt x="655" y="1767"/>
                  </a:lnTo>
                  <a:lnTo>
                    <a:pt x="655" y="203"/>
                  </a:lnTo>
                  <a:cubicBezTo>
                    <a:pt x="655" y="131"/>
                    <a:pt x="636" y="63"/>
                    <a:pt x="602"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1" name="Google Shape;20531;p74"/>
            <p:cNvSpPr/>
            <p:nvPr/>
          </p:nvSpPr>
          <p:spPr>
            <a:xfrm>
              <a:off x="7607069" y="3566156"/>
              <a:ext cx="45951" cy="51773"/>
            </a:xfrm>
            <a:custGeom>
              <a:rect b="b" l="l" r="r" t="t"/>
              <a:pathLst>
                <a:path extrusionOk="0" h="1974" w="1752">
                  <a:moveTo>
                    <a:pt x="660" y="1"/>
                  </a:moveTo>
                  <a:cubicBezTo>
                    <a:pt x="294" y="1"/>
                    <a:pt x="0" y="294"/>
                    <a:pt x="0" y="660"/>
                  </a:cubicBezTo>
                  <a:lnTo>
                    <a:pt x="0" y="1098"/>
                  </a:lnTo>
                  <a:cubicBezTo>
                    <a:pt x="0" y="1579"/>
                    <a:pt x="395" y="1973"/>
                    <a:pt x="876" y="1973"/>
                  </a:cubicBezTo>
                  <a:cubicBezTo>
                    <a:pt x="1362" y="1973"/>
                    <a:pt x="1752" y="1579"/>
                    <a:pt x="1752" y="1098"/>
                  </a:cubicBezTo>
                  <a:lnTo>
                    <a:pt x="1752" y="660"/>
                  </a:lnTo>
                  <a:cubicBezTo>
                    <a:pt x="1752" y="294"/>
                    <a:pt x="1458" y="1"/>
                    <a:pt x="109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74"/>
            <p:cNvSpPr/>
            <p:nvPr/>
          </p:nvSpPr>
          <p:spPr>
            <a:xfrm>
              <a:off x="7607069" y="3566156"/>
              <a:ext cx="31578" cy="51747"/>
            </a:xfrm>
            <a:custGeom>
              <a:rect b="b" l="l" r="r" t="t"/>
              <a:pathLst>
                <a:path extrusionOk="0" h="1973" w="1204">
                  <a:moveTo>
                    <a:pt x="660" y="1"/>
                  </a:moveTo>
                  <a:cubicBezTo>
                    <a:pt x="294" y="1"/>
                    <a:pt x="0" y="294"/>
                    <a:pt x="0" y="660"/>
                  </a:cubicBezTo>
                  <a:lnTo>
                    <a:pt x="0" y="1098"/>
                  </a:lnTo>
                  <a:cubicBezTo>
                    <a:pt x="0" y="1599"/>
                    <a:pt x="412" y="1972"/>
                    <a:pt x="873" y="1972"/>
                  </a:cubicBezTo>
                  <a:cubicBezTo>
                    <a:pt x="982" y="1972"/>
                    <a:pt x="1094" y="1951"/>
                    <a:pt x="1203" y="1906"/>
                  </a:cubicBezTo>
                  <a:cubicBezTo>
                    <a:pt x="876" y="1771"/>
                    <a:pt x="660" y="1454"/>
                    <a:pt x="660" y="1098"/>
                  </a:cubicBezTo>
                  <a:lnTo>
                    <a:pt x="660" y="660"/>
                  </a:lnTo>
                  <a:cubicBezTo>
                    <a:pt x="660" y="337"/>
                    <a:pt x="891" y="63"/>
                    <a:pt x="1203" y="15"/>
                  </a:cubicBezTo>
                  <a:cubicBezTo>
                    <a:pt x="1170" y="5"/>
                    <a:pt x="1131" y="1"/>
                    <a:pt x="10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74"/>
            <p:cNvSpPr/>
            <p:nvPr/>
          </p:nvSpPr>
          <p:spPr>
            <a:xfrm>
              <a:off x="7607069" y="3566156"/>
              <a:ext cx="45951" cy="23002"/>
            </a:xfrm>
            <a:custGeom>
              <a:rect b="b" l="l" r="r" t="t"/>
              <a:pathLst>
                <a:path extrusionOk="0" h="877" w="1752">
                  <a:moveTo>
                    <a:pt x="660" y="1"/>
                  </a:moveTo>
                  <a:cubicBezTo>
                    <a:pt x="294" y="1"/>
                    <a:pt x="0" y="294"/>
                    <a:pt x="0" y="660"/>
                  </a:cubicBezTo>
                  <a:cubicBezTo>
                    <a:pt x="0" y="660"/>
                    <a:pt x="660" y="876"/>
                    <a:pt x="1752" y="876"/>
                  </a:cubicBezTo>
                  <a:lnTo>
                    <a:pt x="1752" y="660"/>
                  </a:lnTo>
                  <a:cubicBezTo>
                    <a:pt x="1752" y="294"/>
                    <a:pt x="1458" y="1"/>
                    <a:pt x="109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4" name="Google Shape;20534;p74"/>
            <p:cNvSpPr/>
            <p:nvPr/>
          </p:nvSpPr>
          <p:spPr>
            <a:xfrm>
              <a:off x="7607069" y="3566156"/>
              <a:ext cx="31578" cy="20982"/>
            </a:xfrm>
            <a:custGeom>
              <a:rect b="b" l="l" r="r" t="t"/>
              <a:pathLst>
                <a:path extrusionOk="0" h="800" w="1204">
                  <a:moveTo>
                    <a:pt x="660" y="1"/>
                  </a:moveTo>
                  <a:cubicBezTo>
                    <a:pt x="294" y="1"/>
                    <a:pt x="0" y="294"/>
                    <a:pt x="0" y="660"/>
                  </a:cubicBezTo>
                  <a:cubicBezTo>
                    <a:pt x="217" y="722"/>
                    <a:pt x="433" y="770"/>
                    <a:pt x="660" y="799"/>
                  </a:cubicBezTo>
                  <a:lnTo>
                    <a:pt x="660" y="660"/>
                  </a:lnTo>
                  <a:cubicBezTo>
                    <a:pt x="660" y="337"/>
                    <a:pt x="891" y="63"/>
                    <a:pt x="1203" y="15"/>
                  </a:cubicBezTo>
                  <a:cubicBezTo>
                    <a:pt x="1170" y="5"/>
                    <a:pt x="1131" y="1"/>
                    <a:pt x="109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5" name="Google Shape;20535;p74"/>
            <p:cNvSpPr/>
            <p:nvPr/>
          </p:nvSpPr>
          <p:spPr>
            <a:xfrm>
              <a:off x="7532740" y="3405748"/>
              <a:ext cx="366896" cy="320841"/>
            </a:xfrm>
            <a:custGeom>
              <a:rect b="b" l="l" r="r" t="t"/>
              <a:pathLst>
                <a:path extrusionOk="0" h="12233" w="13989">
                  <a:moveTo>
                    <a:pt x="7863" y="410"/>
                  </a:moveTo>
                  <a:lnTo>
                    <a:pt x="7468" y="3932"/>
                  </a:lnTo>
                  <a:cubicBezTo>
                    <a:pt x="7468" y="3937"/>
                    <a:pt x="7463" y="3942"/>
                    <a:pt x="7459" y="3942"/>
                  </a:cubicBezTo>
                  <a:lnTo>
                    <a:pt x="6535" y="3942"/>
                  </a:lnTo>
                  <a:cubicBezTo>
                    <a:pt x="6530" y="3942"/>
                    <a:pt x="6520" y="3937"/>
                    <a:pt x="6520" y="3932"/>
                  </a:cubicBezTo>
                  <a:lnTo>
                    <a:pt x="6130" y="410"/>
                  </a:lnTo>
                  <a:close/>
                  <a:moveTo>
                    <a:pt x="13348" y="3480"/>
                  </a:moveTo>
                  <a:cubicBezTo>
                    <a:pt x="13473" y="3480"/>
                    <a:pt x="13579" y="3586"/>
                    <a:pt x="13579" y="3711"/>
                  </a:cubicBezTo>
                  <a:lnTo>
                    <a:pt x="13579" y="11592"/>
                  </a:lnTo>
                  <a:lnTo>
                    <a:pt x="13574" y="11592"/>
                  </a:lnTo>
                  <a:cubicBezTo>
                    <a:pt x="13574" y="11717"/>
                    <a:pt x="13468" y="11823"/>
                    <a:pt x="13343" y="11823"/>
                  </a:cubicBezTo>
                  <a:lnTo>
                    <a:pt x="645" y="11823"/>
                  </a:lnTo>
                  <a:cubicBezTo>
                    <a:pt x="515" y="11823"/>
                    <a:pt x="414" y="11717"/>
                    <a:pt x="414" y="11592"/>
                  </a:cubicBezTo>
                  <a:lnTo>
                    <a:pt x="414" y="3711"/>
                  </a:lnTo>
                  <a:cubicBezTo>
                    <a:pt x="414" y="3586"/>
                    <a:pt x="515" y="3480"/>
                    <a:pt x="645" y="3480"/>
                  </a:cubicBezTo>
                  <a:lnTo>
                    <a:pt x="6058" y="3480"/>
                  </a:lnTo>
                  <a:lnTo>
                    <a:pt x="6116" y="3980"/>
                  </a:lnTo>
                  <a:cubicBezTo>
                    <a:pt x="6135" y="4192"/>
                    <a:pt x="6318" y="4355"/>
                    <a:pt x="6535" y="4355"/>
                  </a:cubicBezTo>
                  <a:lnTo>
                    <a:pt x="7459" y="4355"/>
                  </a:lnTo>
                  <a:cubicBezTo>
                    <a:pt x="7675" y="4355"/>
                    <a:pt x="7853" y="4192"/>
                    <a:pt x="7877" y="3980"/>
                  </a:cubicBezTo>
                  <a:lnTo>
                    <a:pt x="7935" y="3480"/>
                  </a:lnTo>
                  <a:close/>
                  <a:moveTo>
                    <a:pt x="5899" y="1"/>
                  </a:moveTo>
                  <a:cubicBezTo>
                    <a:pt x="5779" y="1"/>
                    <a:pt x="5683" y="107"/>
                    <a:pt x="5697" y="232"/>
                  </a:cubicBezTo>
                  <a:lnTo>
                    <a:pt x="6010" y="3066"/>
                  </a:lnTo>
                  <a:lnTo>
                    <a:pt x="645" y="3066"/>
                  </a:lnTo>
                  <a:cubicBezTo>
                    <a:pt x="289" y="3066"/>
                    <a:pt x="5" y="3355"/>
                    <a:pt x="0" y="3711"/>
                  </a:cubicBezTo>
                  <a:lnTo>
                    <a:pt x="0" y="11587"/>
                  </a:lnTo>
                  <a:cubicBezTo>
                    <a:pt x="5" y="11944"/>
                    <a:pt x="289" y="12232"/>
                    <a:pt x="645" y="12232"/>
                  </a:cubicBezTo>
                  <a:lnTo>
                    <a:pt x="13343" y="12232"/>
                  </a:lnTo>
                  <a:cubicBezTo>
                    <a:pt x="13699" y="12232"/>
                    <a:pt x="13988" y="11944"/>
                    <a:pt x="13988" y="11587"/>
                  </a:cubicBezTo>
                  <a:lnTo>
                    <a:pt x="13988" y="3711"/>
                  </a:lnTo>
                  <a:cubicBezTo>
                    <a:pt x="13988" y="3355"/>
                    <a:pt x="13699" y="3066"/>
                    <a:pt x="13343" y="3066"/>
                  </a:cubicBezTo>
                  <a:lnTo>
                    <a:pt x="7978" y="3066"/>
                  </a:lnTo>
                  <a:lnTo>
                    <a:pt x="8291" y="232"/>
                  </a:lnTo>
                  <a:cubicBezTo>
                    <a:pt x="8305" y="107"/>
                    <a:pt x="8209" y="1"/>
                    <a:pt x="8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74"/>
            <p:cNvSpPr/>
            <p:nvPr/>
          </p:nvSpPr>
          <p:spPr>
            <a:xfrm>
              <a:off x="7567177" y="3532086"/>
              <a:ext cx="125603" cy="159909"/>
            </a:xfrm>
            <a:custGeom>
              <a:rect b="b" l="l" r="r" t="t"/>
              <a:pathLst>
                <a:path extrusionOk="0" h="6097" w="4789">
                  <a:moveTo>
                    <a:pt x="2614" y="1511"/>
                  </a:moveTo>
                  <a:cubicBezTo>
                    <a:pt x="2864" y="1511"/>
                    <a:pt x="3066" y="1713"/>
                    <a:pt x="3066" y="1959"/>
                  </a:cubicBezTo>
                  <a:lnTo>
                    <a:pt x="3066" y="2397"/>
                  </a:lnTo>
                  <a:cubicBezTo>
                    <a:pt x="3061" y="2767"/>
                    <a:pt x="2768" y="3065"/>
                    <a:pt x="2397" y="3065"/>
                  </a:cubicBezTo>
                  <a:lnTo>
                    <a:pt x="2397" y="3070"/>
                  </a:lnTo>
                  <a:cubicBezTo>
                    <a:pt x="2027" y="3070"/>
                    <a:pt x="1724" y="2767"/>
                    <a:pt x="1724" y="2397"/>
                  </a:cubicBezTo>
                  <a:lnTo>
                    <a:pt x="1724" y="1959"/>
                  </a:lnTo>
                  <a:cubicBezTo>
                    <a:pt x="1724" y="1713"/>
                    <a:pt x="1926" y="1511"/>
                    <a:pt x="2176" y="1511"/>
                  </a:cubicBezTo>
                  <a:close/>
                  <a:moveTo>
                    <a:pt x="2628" y="3450"/>
                  </a:moveTo>
                  <a:lnTo>
                    <a:pt x="2628" y="3571"/>
                  </a:lnTo>
                  <a:cubicBezTo>
                    <a:pt x="2628" y="3648"/>
                    <a:pt x="2647" y="3720"/>
                    <a:pt x="2686" y="3787"/>
                  </a:cubicBezTo>
                  <a:lnTo>
                    <a:pt x="2407" y="4066"/>
                  </a:lnTo>
                  <a:cubicBezTo>
                    <a:pt x="2402" y="4069"/>
                    <a:pt x="2398" y="4070"/>
                    <a:pt x="2395" y="4070"/>
                  </a:cubicBezTo>
                  <a:cubicBezTo>
                    <a:pt x="2392" y="4070"/>
                    <a:pt x="2390" y="4069"/>
                    <a:pt x="2388" y="4066"/>
                  </a:cubicBezTo>
                  <a:lnTo>
                    <a:pt x="2104" y="3782"/>
                  </a:lnTo>
                  <a:cubicBezTo>
                    <a:pt x="2142" y="3720"/>
                    <a:pt x="2161" y="3648"/>
                    <a:pt x="2161" y="3571"/>
                  </a:cubicBezTo>
                  <a:lnTo>
                    <a:pt x="2161" y="3450"/>
                  </a:lnTo>
                  <a:cubicBezTo>
                    <a:pt x="2225" y="3466"/>
                    <a:pt x="2292" y="3476"/>
                    <a:pt x="2357" y="3476"/>
                  </a:cubicBezTo>
                  <a:cubicBezTo>
                    <a:pt x="2371" y="3476"/>
                    <a:pt x="2384" y="3475"/>
                    <a:pt x="2397" y="3474"/>
                  </a:cubicBezTo>
                  <a:lnTo>
                    <a:pt x="2397" y="3479"/>
                  </a:lnTo>
                  <a:cubicBezTo>
                    <a:pt x="2474" y="3479"/>
                    <a:pt x="2551" y="3470"/>
                    <a:pt x="2628" y="3450"/>
                  </a:cubicBezTo>
                  <a:close/>
                  <a:moveTo>
                    <a:pt x="3023" y="4033"/>
                  </a:moveTo>
                  <a:lnTo>
                    <a:pt x="3379" y="4215"/>
                  </a:lnTo>
                  <a:cubicBezTo>
                    <a:pt x="3456" y="4254"/>
                    <a:pt x="3504" y="4336"/>
                    <a:pt x="3504" y="4422"/>
                  </a:cubicBezTo>
                  <a:lnTo>
                    <a:pt x="3504" y="5697"/>
                  </a:lnTo>
                  <a:lnTo>
                    <a:pt x="1286" y="5697"/>
                  </a:lnTo>
                  <a:lnTo>
                    <a:pt x="1286" y="4422"/>
                  </a:lnTo>
                  <a:cubicBezTo>
                    <a:pt x="1286" y="4331"/>
                    <a:pt x="1339" y="4249"/>
                    <a:pt x="1420" y="4211"/>
                  </a:cubicBezTo>
                  <a:lnTo>
                    <a:pt x="1772" y="4033"/>
                  </a:lnTo>
                  <a:lnTo>
                    <a:pt x="2094" y="4360"/>
                  </a:lnTo>
                  <a:cubicBezTo>
                    <a:pt x="2178" y="4442"/>
                    <a:pt x="2288" y="4482"/>
                    <a:pt x="2397" y="4482"/>
                  </a:cubicBezTo>
                  <a:cubicBezTo>
                    <a:pt x="2505" y="4482"/>
                    <a:pt x="2614" y="4442"/>
                    <a:pt x="2695" y="4360"/>
                  </a:cubicBezTo>
                  <a:lnTo>
                    <a:pt x="3023" y="4033"/>
                  </a:lnTo>
                  <a:close/>
                  <a:moveTo>
                    <a:pt x="4365" y="409"/>
                  </a:moveTo>
                  <a:cubicBezTo>
                    <a:pt x="4375" y="409"/>
                    <a:pt x="4380" y="419"/>
                    <a:pt x="4380" y="424"/>
                  </a:cubicBezTo>
                  <a:lnTo>
                    <a:pt x="4380" y="5678"/>
                  </a:lnTo>
                  <a:lnTo>
                    <a:pt x="4380" y="5683"/>
                  </a:lnTo>
                  <a:cubicBezTo>
                    <a:pt x="4380" y="5688"/>
                    <a:pt x="4375" y="5697"/>
                    <a:pt x="4365" y="5697"/>
                  </a:cubicBezTo>
                  <a:lnTo>
                    <a:pt x="3913" y="5697"/>
                  </a:lnTo>
                  <a:lnTo>
                    <a:pt x="3913" y="4418"/>
                  </a:lnTo>
                  <a:cubicBezTo>
                    <a:pt x="3913" y="4177"/>
                    <a:pt x="3778" y="3951"/>
                    <a:pt x="3557" y="3845"/>
                  </a:cubicBezTo>
                  <a:lnTo>
                    <a:pt x="3047" y="3590"/>
                  </a:lnTo>
                  <a:cubicBezTo>
                    <a:pt x="3042" y="3585"/>
                    <a:pt x="3037" y="3580"/>
                    <a:pt x="3037" y="3575"/>
                  </a:cubicBezTo>
                  <a:lnTo>
                    <a:pt x="3037" y="3277"/>
                  </a:lnTo>
                  <a:lnTo>
                    <a:pt x="3037" y="3268"/>
                  </a:lnTo>
                  <a:cubicBezTo>
                    <a:pt x="3311" y="3065"/>
                    <a:pt x="3475" y="2743"/>
                    <a:pt x="3475" y="2401"/>
                  </a:cubicBezTo>
                  <a:lnTo>
                    <a:pt x="3475" y="1964"/>
                  </a:lnTo>
                  <a:cubicBezTo>
                    <a:pt x="3475" y="1487"/>
                    <a:pt x="3090" y="1097"/>
                    <a:pt x="2614" y="1097"/>
                  </a:cubicBezTo>
                  <a:lnTo>
                    <a:pt x="2176" y="1097"/>
                  </a:lnTo>
                  <a:cubicBezTo>
                    <a:pt x="1699" y="1097"/>
                    <a:pt x="1315" y="1487"/>
                    <a:pt x="1315" y="1964"/>
                  </a:cubicBezTo>
                  <a:lnTo>
                    <a:pt x="1315" y="2401"/>
                  </a:lnTo>
                  <a:cubicBezTo>
                    <a:pt x="1315" y="2743"/>
                    <a:pt x="1478" y="3065"/>
                    <a:pt x="1752" y="3268"/>
                  </a:cubicBezTo>
                  <a:lnTo>
                    <a:pt x="1752" y="3277"/>
                  </a:lnTo>
                  <a:lnTo>
                    <a:pt x="1752" y="3575"/>
                  </a:lnTo>
                  <a:cubicBezTo>
                    <a:pt x="1752" y="3580"/>
                    <a:pt x="1752" y="3585"/>
                    <a:pt x="1743" y="3590"/>
                  </a:cubicBezTo>
                  <a:lnTo>
                    <a:pt x="1233" y="3845"/>
                  </a:lnTo>
                  <a:cubicBezTo>
                    <a:pt x="1016" y="3951"/>
                    <a:pt x="877" y="4177"/>
                    <a:pt x="877" y="4418"/>
                  </a:cubicBezTo>
                  <a:lnTo>
                    <a:pt x="877" y="5697"/>
                  </a:lnTo>
                  <a:lnTo>
                    <a:pt x="424" y="5697"/>
                  </a:lnTo>
                  <a:cubicBezTo>
                    <a:pt x="420" y="5697"/>
                    <a:pt x="410" y="5688"/>
                    <a:pt x="410" y="5683"/>
                  </a:cubicBezTo>
                  <a:lnTo>
                    <a:pt x="410" y="424"/>
                  </a:lnTo>
                  <a:cubicBezTo>
                    <a:pt x="410" y="419"/>
                    <a:pt x="420" y="409"/>
                    <a:pt x="424" y="409"/>
                  </a:cubicBezTo>
                  <a:close/>
                  <a:moveTo>
                    <a:pt x="424" y="0"/>
                  </a:moveTo>
                  <a:cubicBezTo>
                    <a:pt x="193" y="5"/>
                    <a:pt x="6" y="193"/>
                    <a:pt x="1" y="424"/>
                  </a:cubicBezTo>
                  <a:lnTo>
                    <a:pt x="1" y="5678"/>
                  </a:lnTo>
                  <a:cubicBezTo>
                    <a:pt x="6" y="5909"/>
                    <a:pt x="193" y="6097"/>
                    <a:pt x="424" y="6097"/>
                  </a:cubicBezTo>
                  <a:lnTo>
                    <a:pt x="4365" y="6097"/>
                  </a:lnTo>
                  <a:cubicBezTo>
                    <a:pt x="4596" y="6097"/>
                    <a:pt x="4784" y="5909"/>
                    <a:pt x="4789" y="5678"/>
                  </a:cubicBezTo>
                  <a:lnTo>
                    <a:pt x="4789" y="424"/>
                  </a:lnTo>
                  <a:cubicBezTo>
                    <a:pt x="4784" y="193"/>
                    <a:pt x="4596" y="5"/>
                    <a:pt x="4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74"/>
            <p:cNvSpPr/>
            <p:nvPr/>
          </p:nvSpPr>
          <p:spPr>
            <a:xfrm>
              <a:off x="7716621" y="3532086"/>
              <a:ext cx="148421" cy="33597"/>
            </a:xfrm>
            <a:custGeom>
              <a:rect b="b" l="l" r="r" t="t"/>
              <a:pathLst>
                <a:path extrusionOk="0" h="1281" w="5659">
                  <a:moveTo>
                    <a:pt x="5240" y="409"/>
                  </a:moveTo>
                  <a:cubicBezTo>
                    <a:pt x="5245" y="409"/>
                    <a:pt x="5250" y="419"/>
                    <a:pt x="5250" y="424"/>
                  </a:cubicBezTo>
                  <a:lnTo>
                    <a:pt x="5250" y="862"/>
                  </a:lnTo>
                  <a:cubicBezTo>
                    <a:pt x="5250" y="871"/>
                    <a:pt x="5245" y="876"/>
                    <a:pt x="5240" y="876"/>
                  </a:cubicBezTo>
                  <a:lnTo>
                    <a:pt x="423" y="876"/>
                  </a:lnTo>
                  <a:cubicBezTo>
                    <a:pt x="414" y="876"/>
                    <a:pt x="409" y="871"/>
                    <a:pt x="409" y="862"/>
                  </a:cubicBezTo>
                  <a:lnTo>
                    <a:pt x="409" y="424"/>
                  </a:lnTo>
                  <a:cubicBezTo>
                    <a:pt x="409" y="419"/>
                    <a:pt x="414" y="409"/>
                    <a:pt x="423" y="409"/>
                  </a:cubicBezTo>
                  <a:close/>
                  <a:moveTo>
                    <a:pt x="423" y="0"/>
                  </a:moveTo>
                  <a:cubicBezTo>
                    <a:pt x="188" y="5"/>
                    <a:pt x="0" y="193"/>
                    <a:pt x="0" y="424"/>
                  </a:cubicBezTo>
                  <a:lnTo>
                    <a:pt x="0" y="862"/>
                  </a:lnTo>
                  <a:cubicBezTo>
                    <a:pt x="0" y="1093"/>
                    <a:pt x="188" y="1280"/>
                    <a:pt x="423" y="1280"/>
                  </a:cubicBezTo>
                  <a:lnTo>
                    <a:pt x="5240" y="1280"/>
                  </a:lnTo>
                  <a:cubicBezTo>
                    <a:pt x="5471" y="1280"/>
                    <a:pt x="5659" y="1093"/>
                    <a:pt x="5659" y="862"/>
                  </a:cubicBezTo>
                  <a:lnTo>
                    <a:pt x="5659" y="424"/>
                  </a:lnTo>
                  <a:cubicBezTo>
                    <a:pt x="5659" y="193"/>
                    <a:pt x="5471" y="5"/>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8" name="Google Shape;20538;p74"/>
            <p:cNvSpPr/>
            <p:nvPr/>
          </p:nvSpPr>
          <p:spPr>
            <a:xfrm>
              <a:off x="7716621" y="3578011"/>
              <a:ext cx="113958" cy="33597"/>
            </a:xfrm>
            <a:custGeom>
              <a:rect b="b" l="l" r="r" t="t"/>
              <a:pathLst>
                <a:path extrusionOk="0" h="1281" w="4345">
                  <a:moveTo>
                    <a:pt x="3926" y="415"/>
                  </a:moveTo>
                  <a:cubicBezTo>
                    <a:pt x="3931" y="415"/>
                    <a:pt x="3936" y="419"/>
                    <a:pt x="3936" y="424"/>
                  </a:cubicBezTo>
                  <a:lnTo>
                    <a:pt x="3936" y="862"/>
                  </a:lnTo>
                  <a:cubicBezTo>
                    <a:pt x="3936" y="872"/>
                    <a:pt x="3931" y="877"/>
                    <a:pt x="3926" y="877"/>
                  </a:cubicBezTo>
                  <a:lnTo>
                    <a:pt x="423" y="877"/>
                  </a:lnTo>
                  <a:cubicBezTo>
                    <a:pt x="414" y="877"/>
                    <a:pt x="409" y="872"/>
                    <a:pt x="409" y="862"/>
                  </a:cubicBezTo>
                  <a:lnTo>
                    <a:pt x="409" y="424"/>
                  </a:lnTo>
                  <a:cubicBezTo>
                    <a:pt x="409" y="419"/>
                    <a:pt x="414" y="415"/>
                    <a:pt x="423" y="415"/>
                  </a:cubicBezTo>
                  <a:close/>
                  <a:moveTo>
                    <a:pt x="423" y="1"/>
                  </a:moveTo>
                  <a:cubicBezTo>
                    <a:pt x="188" y="6"/>
                    <a:pt x="0" y="193"/>
                    <a:pt x="0" y="424"/>
                  </a:cubicBezTo>
                  <a:lnTo>
                    <a:pt x="0" y="862"/>
                  </a:lnTo>
                  <a:cubicBezTo>
                    <a:pt x="0" y="1093"/>
                    <a:pt x="188" y="1281"/>
                    <a:pt x="423" y="1281"/>
                  </a:cubicBezTo>
                  <a:lnTo>
                    <a:pt x="3926" y="1281"/>
                  </a:lnTo>
                  <a:cubicBezTo>
                    <a:pt x="4157" y="1281"/>
                    <a:pt x="4345" y="1093"/>
                    <a:pt x="4345" y="862"/>
                  </a:cubicBezTo>
                  <a:lnTo>
                    <a:pt x="4345" y="424"/>
                  </a:lnTo>
                  <a:cubicBezTo>
                    <a:pt x="4345" y="193"/>
                    <a:pt x="4157" y="6"/>
                    <a:pt x="3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9" name="Google Shape;20539;p74"/>
            <p:cNvSpPr/>
            <p:nvPr/>
          </p:nvSpPr>
          <p:spPr>
            <a:xfrm>
              <a:off x="7714444" y="3623935"/>
              <a:ext cx="72362" cy="10780"/>
            </a:xfrm>
            <a:custGeom>
              <a:rect b="b" l="l" r="r" t="t"/>
              <a:pathLst>
                <a:path extrusionOk="0" h="411" w="2759">
                  <a:moveTo>
                    <a:pt x="271" y="1"/>
                  </a:moveTo>
                  <a:cubicBezTo>
                    <a:pt x="2" y="1"/>
                    <a:pt x="1" y="411"/>
                    <a:pt x="267" y="411"/>
                  </a:cubicBezTo>
                  <a:cubicBezTo>
                    <a:pt x="273" y="411"/>
                    <a:pt x="279" y="411"/>
                    <a:pt x="285" y="410"/>
                  </a:cubicBezTo>
                  <a:lnTo>
                    <a:pt x="2474" y="410"/>
                  </a:lnTo>
                  <a:cubicBezTo>
                    <a:pt x="2481" y="411"/>
                    <a:pt x="2487" y="411"/>
                    <a:pt x="2492" y="411"/>
                  </a:cubicBezTo>
                  <a:cubicBezTo>
                    <a:pt x="2759" y="411"/>
                    <a:pt x="2757" y="1"/>
                    <a:pt x="2488" y="1"/>
                  </a:cubicBezTo>
                  <a:cubicBezTo>
                    <a:pt x="2484" y="1"/>
                    <a:pt x="2479" y="1"/>
                    <a:pt x="2474"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74"/>
            <p:cNvSpPr/>
            <p:nvPr/>
          </p:nvSpPr>
          <p:spPr>
            <a:xfrm>
              <a:off x="7794831" y="3623935"/>
              <a:ext cx="37138" cy="10780"/>
            </a:xfrm>
            <a:custGeom>
              <a:rect b="b" l="l" r="r" t="t"/>
              <a:pathLst>
                <a:path extrusionOk="0" h="411" w="1416">
                  <a:moveTo>
                    <a:pt x="267" y="1"/>
                  </a:moveTo>
                  <a:cubicBezTo>
                    <a:pt x="2" y="1"/>
                    <a:pt x="1" y="411"/>
                    <a:pt x="263" y="411"/>
                  </a:cubicBezTo>
                  <a:cubicBezTo>
                    <a:pt x="268" y="411"/>
                    <a:pt x="274" y="411"/>
                    <a:pt x="280" y="410"/>
                  </a:cubicBezTo>
                  <a:lnTo>
                    <a:pt x="1161" y="410"/>
                  </a:lnTo>
                  <a:cubicBezTo>
                    <a:pt x="1416" y="396"/>
                    <a:pt x="1416" y="16"/>
                    <a:pt x="1161" y="1"/>
                  </a:cubicBezTo>
                  <a:lnTo>
                    <a:pt x="280" y="1"/>
                  </a:lnTo>
                  <a:cubicBezTo>
                    <a:pt x="276" y="1"/>
                    <a:pt x="271"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74"/>
            <p:cNvSpPr/>
            <p:nvPr/>
          </p:nvSpPr>
          <p:spPr>
            <a:xfrm>
              <a:off x="7714444" y="3658398"/>
              <a:ext cx="26437" cy="10780"/>
            </a:xfrm>
            <a:custGeom>
              <a:rect b="b" l="l" r="r" t="t"/>
              <a:pathLst>
                <a:path extrusionOk="0" h="411" w="1008">
                  <a:moveTo>
                    <a:pt x="271" y="1"/>
                  </a:moveTo>
                  <a:cubicBezTo>
                    <a:pt x="2" y="1"/>
                    <a:pt x="1" y="410"/>
                    <a:pt x="267" y="410"/>
                  </a:cubicBezTo>
                  <a:cubicBezTo>
                    <a:pt x="273" y="410"/>
                    <a:pt x="279" y="410"/>
                    <a:pt x="285" y="410"/>
                  </a:cubicBezTo>
                  <a:lnTo>
                    <a:pt x="723" y="410"/>
                  </a:lnTo>
                  <a:cubicBezTo>
                    <a:pt x="729" y="410"/>
                    <a:pt x="735" y="410"/>
                    <a:pt x="741" y="410"/>
                  </a:cubicBezTo>
                  <a:cubicBezTo>
                    <a:pt x="1007" y="410"/>
                    <a:pt x="1006" y="1"/>
                    <a:pt x="737" y="1"/>
                  </a:cubicBezTo>
                  <a:cubicBezTo>
                    <a:pt x="732" y="1"/>
                    <a:pt x="728" y="1"/>
                    <a:pt x="723"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74"/>
            <p:cNvSpPr/>
            <p:nvPr/>
          </p:nvSpPr>
          <p:spPr>
            <a:xfrm>
              <a:off x="7748907" y="3658398"/>
              <a:ext cx="60218" cy="10780"/>
            </a:xfrm>
            <a:custGeom>
              <a:rect b="b" l="l" r="r" t="t"/>
              <a:pathLst>
                <a:path extrusionOk="0" h="411" w="2296">
                  <a:moveTo>
                    <a:pt x="271" y="1"/>
                  </a:moveTo>
                  <a:cubicBezTo>
                    <a:pt x="2" y="1"/>
                    <a:pt x="1" y="410"/>
                    <a:pt x="267" y="410"/>
                  </a:cubicBezTo>
                  <a:cubicBezTo>
                    <a:pt x="273" y="410"/>
                    <a:pt x="279" y="410"/>
                    <a:pt x="285" y="410"/>
                  </a:cubicBezTo>
                  <a:lnTo>
                    <a:pt x="2036" y="410"/>
                  </a:lnTo>
                  <a:cubicBezTo>
                    <a:pt x="2296" y="395"/>
                    <a:pt x="2296" y="15"/>
                    <a:pt x="2036" y="1"/>
                  </a:cubicBezTo>
                  <a:lnTo>
                    <a:pt x="285" y="1"/>
                  </a:lnTo>
                  <a:cubicBezTo>
                    <a:pt x="280" y="1"/>
                    <a:pt x="276"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74"/>
            <p:cNvSpPr/>
            <p:nvPr/>
          </p:nvSpPr>
          <p:spPr>
            <a:xfrm>
              <a:off x="7714444" y="3681373"/>
              <a:ext cx="26437" cy="10780"/>
            </a:xfrm>
            <a:custGeom>
              <a:rect b="b" l="l" r="r" t="t"/>
              <a:pathLst>
                <a:path extrusionOk="0" h="411" w="1008">
                  <a:moveTo>
                    <a:pt x="271" y="0"/>
                  </a:moveTo>
                  <a:cubicBezTo>
                    <a:pt x="2" y="0"/>
                    <a:pt x="1" y="410"/>
                    <a:pt x="267" y="410"/>
                  </a:cubicBezTo>
                  <a:cubicBezTo>
                    <a:pt x="273" y="410"/>
                    <a:pt x="279" y="410"/>
                    <a:pt x="285" y="410"/>
                  </a:cubicBezTo>
                  <a:lnTo>
                    <a:pt x="723" y="410"/>
                  </a:lnTo>
                  <a:cubicBezTo>
                    <a:pt x="729" y="410"/>
                    <a:pt x="735" y="410"/>
                    <a:pt x="741" y="410"/>
                  </a:cubicBezTo>
                  <a:cubicBezTo>
                    <a:pt x="1007" y="410"/>
                    <a:pt x="1006" y="0"/>
                    <a:pt x="737" y="0"/>
                  </a:cubicBezTo>
                  <a:cubicBezTo>
                    <a:pt x="732" y="0"/>
                    <a:pt x="728" y="0"/>
                    <a:pt x="723"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74"/>
            <p:cNvSpPr/>
            <p:nvPr/>
          </p:nvSpPr>
          <p:spPr>
            <a:xfrm>
              <a:off x="7748907" y="3681373"/>
              <a:ext cx="60218" cy="10780"/>
            </a:xfrm>
            <a:custGeom>
              <a:rect b="b" l="l" r="r" t="t"/>
              <a:pathLst>
                <a:path extrusionOk="0" h="411" w="2296">
                  <a:moveTo>
                    <a:pt x="271" y="0"/>
                  </a:moveTo>
                  <a:cubicBezTo>
                    <a:pt x="2" y="0"/>
                    <a:pt x="1" y="410"/>
                    <a:pt x="267" y="410"/>
                  </a:cubicBezTo>
                  <a:cubicBezTo>
                    <a:pt x="273" y="410"/>
                    <a:pt x="279" y="410"/>
                    <a:pt x="285" y="410"/>
                  </a:cubicBezTo>
                  <a:lnTo>
                    <a:pt x="2036" y="410"/>
                  </a:lnTo>
                  <a:cubicBezTo>
                    <a:pt x="2296" y="395"/>
                    <a:pt x="2296" y="15"/>
                    <a:pt x="2036" y="1"/>
                  </a:cubicBezTo>
                  <a:lnTo>
                    <a:pt x="285" y="1"/>
                  </a:lnTo>
                  <a:cubicBezTo>
                    <a:pt x="280" y="0"/>
                    <a:pt x="276"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74"/>
            <p:cNvSpPr/>
            <p:nvPr/>
          </p:nvSpPr>
          <p:spPr>
            <a:xfrm>
              <a:off x="7709408" y="3486136"/>
              <a:ext cx="14294" cy="10780"/>
            </a:xfrm>
            <a:custGeom>
              <a:rect b="b" l="l" r="r" t="t"/>
              <a:pathLst>
                <a:path extrusionOk="0" h="411" w="545">
                  <a:moveTo>
                    <a:pt x="274" y="1"/>
                  </a:moveTo>
                  <a:cubicBezTo>
                    <a:pt x="270" y="1"/>
                    <a:pt x="265" y="1"/>
                    <a:pt x="261" y="1"/>
                  </a:cubicBezTo>
                  <a:cubicBezTo>
                    <a:pt x="1" y="15"/>
                    <a:pt x="1" y="395"/>
                    <a:pt x="261" y="410"/>
                  </a:cubicBezTo>
                  <a:cubicBezTo>
                    <a:pt x="267" y="410"/>
                    <a:pt x="273" y="410"/>
                    <a:pt x="279" y="410"/>
                  </a:cubicBezTo>
                  <a:cubicBezTo>
                    <a:pt x="545" y="410"/>
                    <a:pt x="543"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6" name="Google Shape;20546;p74"/>
          <p:cNvGrpSpPr/>
          <p:nvPr/>
        </p:nvGrpSpPr>
        <p:grpSpPr>
          <a:xfrm>
            <a:off x="7972785" y="3394392"/>
            <a:ext cx="366896" cy="343685"/>
            <a:chOff x="7972785" y="3394392"/>
            <a:chExt cx="366896" cy="343685"/>
          </a:xfrm>
        </p:grpSpPr>
        <p:sp>
          <p:nvSpPr>
            <p:cNvPr id="20547" name="Google Shape;20547;p74"/>
            <p:cNvSpPr/>
            <p:nvPr/>
          </p:nvSpPr>
          <p:spPr>
            <a:xfrm>
              <a:off x="7978345" y="3469350"/>
              <a:ext cx="355907" cy="263167"/>
            </a:xfrm>
            <a:custGeom>
              <a:rect b="b" l="l" r="r" t="t"/>
              <a:pathLst>
                <a:path extrusionOk="0" h="10034" w="13570">
                  <a:moveTo>
                    <a:pt x="12554" y="1"/>
                  </a:moveTo>
                  <a:cubicBezTo>
                    <a:pt x="12551" y="1"/>
                    <a:pt x="12548" y="1"/>
                    <a:pt x="12545" y="1"/>
                  </a:cubicBezTo>
                  <a:lnTo>
                    <a:pt x="1021" y="1"/>
                  </a:lnTo>
                  <a:cubicBezTo>
                    <a:pt x="458" y="1"/>
                    <a:pt x="1" y="458"/>
                    <a:pt x="1" y="1021"/>
                  </a:cubicBezTo>
                  <a:lnTo>
                    <a:pt x="1" y="9013"/>
                  </a:lnTo>
                  <a:cubicBezTo>
                    <a:pt x="1" y="9576"/>
                    <a:pt x="458" y="10033"/>
                    <a:pt x="1021" y="10033"/>
                  </a:cubicBezTo>
                  <a:lnTo>
                    <a:pt x="12545" y="10033"/>
                  </a:lnTo>
                  <a:cubicBezTo>
                    <a:pt x="13108" y="10033"/>
                    <a:pt x="13570" y="9576"/>
                    <a:pt x="13570" y="9013"/>
                  </a:cubicBezTo>
                  <a:lnTo>
                    <a:pt x="13570" y="1021"/>
                  </a:lnTo>
                  <a:cubicBezTo>
                    <a:pt x="13570" y="461"/>
                    <a:pt x="13117" y="1"/>
                    <a:pt x="1255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8" name="Google Shape;20548;p74"/>
            <p:cNvSpPr/>
            <p:nvPr/>
          </p:nvSpPr>
          <p:spPr>
            <a:xfrm>
              <a:off x="7978083" y="3469350"/>
              <a:ext cx="178242" cy="263167"/>
            </a:xfrm>
            <a:custGeom>
              <a:rect b="b" l="l" r="r" t="t"/>
              <a:pathLst>
                <a:path extrusionOk="0" h="10034" w="6796">
                  <a:moveTo>
                    <a:pt x="1011" y="1"/>
                  </a:moveTo>
                  <a:cubicBezTo>
                    <a:pt x="453" y="6"/>
                    <a:pt x="1" y="463"/>
                    <a:pt x="6" y="1021"/>
                  </a:cubicBezTo>
                  <a:lnTo>
                    <a:pt x="6" y="9013"/>
                  </a:lnTo>
                  <a:cubicBezTo>
                    <a:pt x="1" y="9571"/>
                    <a:pt x="453" y="10029"/>
                    <a:pt x="1011" y="10033"/>
                  </a:cubicBezTo>
                  <a:lnTo>
                    <a:pt x="6795" y="10033"/>
                  </a:lnTo>
                  <a:lnTo>
                    <a:pt x="6795"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9" name="Google Shape;20549;p74"/>
            <p:cNvSpPr/>
            <p:nvPr/>
          </p:nvSpPr>
          <p:spPr>
            <a:xfrm>
              <a:off x="8009136" y="3500141"/>
              <a:ext cx="294194" cy="201585"/>
            </a:xfrm>
            <a:custGeom>
              <a:rect b="b" l="l" r="r" t="t"/>
              <a:pathLst>
                <a:path extrusionOk="0" h="7686" w="11217">
                  <a:moveTo>
                    <a:pt x="275" y="1"/>
                  </a:moveTo>
                  <a:cubicBezTo>
                    <a:pt x="121" y="1"/>
                    <a:pt x="1" y="121"/>
                    <a:pt x="1" y="275"/>
                  </a:cubicBezTo>
                  <a:lnTo>
                    <a:pt x="1" y="7411"/>
                  </a:lnTo>
                  <a:cubicBezTo>
                    <a:pt x="1" y="7560"/>
                    <a:pt x="121" y="7685"/>
                    <a:pt x="275" y="7685"/>
                  </a:cubicBezTo>
                  <a:lnTo>
                    <a:pt x="10947" y="7685"/>
                  </a:lnTo>
                  <a:cubicBezTo>
                    <a:pt x="11096" y="7685"/>
                    <a:pt x="11217" y="7560"/>
                    <a:pt x="11217" y="7411"/>
                  </a:cubicBezTo>
                  <a:lnTo>
                    <a:pt x="11217" y="275"/>
                  </a:lnTo>
                  <a:cubicBezTo>
                    <a:pt x="11217" y="121"/>
                    <a:pt x="11096" y="1"/>
                    <a:pt x="10947" y="1"/>
                  </a:cubicBezTo>
                  <a:close/>
                </a:path>
              </a:pathLst>
            </a:custGeom>
            <a:solidFill>
              <a:srgbClr val="FBFC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74"/>
            <p:cNvSpPr/>
            <p:nvPr/>
          </p:nvSpPr>
          <p:spPr>
            <a:xfrm>
              <a:off x="8009136" y="3500141"/>
              <a:ext cx="147189" cy="201585"/>
            </a:xfrm>
            <a:custGeom>
              <a:rect b="b" l="l" r="r" t="t"/>
              <a:pathLst>
                <a:path extrusionOk="0" h="7686" w="5612">
                  <a:moveTo>
                    <a:pt x="265" y="1"/>
                  </a:moveTo>
                  <a:cubicBezTo>
                    <a:pt x="116" y="6"/>
                    <a:pt x="1" y="126"/>
                    <a:pt x="1" y="275"/>
                  </a:cubicBezTo>
                  <a:lnTo>
                    <a:pt x="1" y="7411"/>
                  </a:lnTo>
                  <a:cubicBezTo>
                    <a:pt x="1" y="7560"/>
                    <a:pt x="116" y="7680"/>
                    <a:pt x="265" y="7685"/>
                  </a:cubicBezTo>
                  <a:lnTo>
                    <a:pt x="5611" y="7685"/>
                  </a:lnTo>
                  <a:lnTo>
                    <a:pt x="5611" y="1"/>
                  </a:lnTo>
                  <a:close/>
                </a:path>
              </a:pathLst>
            </a:custGeom>
            <a:solidFill>
              <a:srgbClr val="F8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74"/>
            <p:cNvSpPr/>
            <p:nvPr/>
          </p:nvSpPr>
          <p:spPr>
            <a:xfrm>
              <a:off x="8086376" y="3399821"/>
              <a:ext cx="139714" cy="116634"/>
            </a:xfrm>
            <a:custGeom>
              <a:rect b="b" l="l" r="r" t="t"/>
              <a:pathLst>
                <a:path extrusionOk="0" h="4447" w="5327">
                  <a:moveTo>
                    <a:pt x="2262" y="1"/>
                  </a:moveTo>
                  <a:cubicBezTo>
                    <a:pt x="1660" y="1"/>
                    <a:pt x="1179" y="487"/>
                    <a:pt x="1179" y="1083"/>
                  </a:cubicBezTo>
                  <a:lnTo>
                    <a:pt x="1179" y="1593"/>
                  </a:lnTo>
                  <a:cubicBezTo>
                    <a:pt x="1179" y="1848"/>
                    <a:pt x="968" y="2060"/>
                    <a:pt x="708" y="2060"/>
                  </a:cubicBezTo>
                  <a:lnTo>
                    <a:pt x="501" y="2060"/>
                  </a:lnTo>
                  <a:cubicBezTo>
                    <a:pt x="222" y="2060"/>
                    <a:pt x="0" y="2286"/>
                    <a:pt x="0" y="2560"/>
                  </a:cubicBezTo>
                  <a:lnTo>
                    <a:pt x="0" y="3946"/>
                  </a:lnTo>
                  <a:cubicBezTo>
                    <a:pt x="0" y="4221"/>
                    <a:pt x="222" y="4447"/>
                    <a:pt x="501" y="4447"/>
                  </a:cubicBezTo>
                  <a:lnTo>
                    <a:pt x="4827" y="4447"/>
                  </a:lnTo>
                  <a:cubicBezTo>
                    <a:pt x="5101" y="4447"/>
                    <a:pt x="5327" y="4221"/>
                    <a:pt x="5327" y="3946"/>
                  </a:cubicBezTo>
                  <a:lnTo>
                    <a:pt x="5327" y="2560"/>
                  </a:lnTo>
                  <a:cubicBezTo>
                    <a:pt x="5327" y="2286"/>
                    <a:pt x="5101" y="2060"/>
                    <a:pt x="4827" y="2060"/>
                  </a:cubicBezTo>
                  <a:lnTo>
                    <a:pt x="4620" y="2060"/>
                  </a:lnTo>
                  <a:cubicBezTo>
                    <a:pt x="4360" y="2060"/>
                    <a:pt x="4148" y="1848"/>
                    <a:pt x="4148" y="1593"/>
                  </a:cubicBezTo>
                  <a:lnTo>
                    <a:pt x="4148" y="1083"/>
                  </a:lnTo>
                  <a:cubicBezTo>
                    <a:pt x="4148" y="487"/>
                    <a:pt x="3667" y="1"/>
                    <a:pt x="3065"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74"/>
            <p:cNvSpPr/>
            <p:nvPr/>
          </p:nvSpPr>
          <p:spPr>
            <a:xfrm>
              <a:off x="8077170" y="3622178"/>
              <a:ext cx="40521" cy="34778"/>
            </a:xfrm>
            <a:custGeom>
              <a:rect b="b" l="l" r="r" t="t"/>
              <a:pathLst>
                <a:path extrusionOk="0" h="1326" w="1545">
                  <a:moveTo>
                    <a:pt x="659" y="1"/>
                  </a:moveTo>
                  <a:cubicBezTo>
                    <a:pt x="294" y="1"/>
                    <a:pt x="0" y="294"/>
                    <a:pt x="0" y="660"/>
                  </a:cubicBezTo>
                  <a:cubicBezTo>
                    <a:pt x="0" y="1061"/>
                    <a:pt x="327" y="1325"/>
                    <a:pt x="666" y="1325"/>
                  </a:cubicBezTo>
                  <a:cubicBezTo>
                    <a:pt x="828" y="1325"/>
                    <a:pt x="993" y="1265"/>
                    <a:pt x="1126" y="1132"/>
                  </a:cubicBezTo>
                  <a:cubicBezTo>
                    <a:pt x="1545" y="713"/>
                    <a:pt x="1251" y="1"/>
                    <a:pt x="659"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74"/>
            <p:cNvSpPr/>
            <p:nvPr/>
          </p:nvSpPr>
          <p:spPr>
            <a:xfrm>
              <a:off x="8140169" y="3556373"/>
              <a:ext cx="39840" cy="35014"/>
            </a:xfrm>
            <a:custGeom>
              <a:rect b="b" l="l" r="r" t="t"/>
              <a:pathLst>
                <a:path extrusionOk="0" h="1335" w="1519">
                  <a:moveTo>
                    <a:pt x="321" y="0"/>
                  </a:moveTo>
                  <a:cubicBezTo>
                    <a:pt x="150" y="0"/>
                    <a:pt x="0" y="224"/>
                    <a:pt x="163" y="383"/>
                  </a:cubicBezTo>
                  <a:lnTo>
                    <a:pt x="447" y="667"/>
                  </a:lnTo>
                  <a:lnTo>
                    <a:pt x="163" y="956"/>
                  </a:lnTo>
                  <a:cubicBezTo>
                    <a:pt x="76" y="1042"/>
                    <a:pt x="76" y="1182"/>
                    <a:pt x="163" y="1268"/>
                  </a:cubicBezTo>
                  <a:cubicBezTo>
                    <a:pt x="206" y="1312"/>
                    <a:pt x="263" y="1333"/>
                    <a:pt x="319" y="1333"/>
                  </a:cubicBezTo>
                  <a:cubicBezTo>
                    <a:pt x="376" y="1333"/>
                    <a:pt x="432" y="1312"/>
                    <a:pt x="476" y="1268"/>
                  </a:cubicBezTo>
                  <a:lnTo>
                    <a:pt x="759" y="980"/>
                  </a:lnTo>
                  <a:lnTo>
                    <a:pt x="1048" y="1268"/>
                  </a:lnTo>
                  <a:cubicBezTo>
                    <a:pt x="1096" y="1315"/>
                    <a:pt x="1149" y="1334"/>
                    <a:pt x="1199" y="1334"/>
                  </a:cubicBezTo>
                  <a:cubicBezTo>
                    <a:pt x="1369" y="1334"/>
                    <a:pt x="1515" y="1115"/>
                    <a:pt x="1356" y="956"/>
                  </a:cubicBezTo>
                  <a:lnTo>
                    <a:pt x="1072" y="667"/>
                  </a:lnTo>
                  <a:lnTo>
                    <a:pt x="1356" y="383"/>
                  </a:lnTo>
                  <a:cubicBezTo>
                    <a:pt x="1519" y="224"/>
                    <a:pt x="1372" y="0"/>
                    <a:pt x="1202" y="0"/>
                  </a:cubicBezTo>
                  <a:cubicBezTo>
                    <a:pt x="1150" y="0"/>
                    <a:pt x="1096" y="21"/>
                    <a:pt x="1048" y="70"/>
                  </a:cubicBezTo>
                  <a:lnTo>
                    <a:pt x="759" y="354"/>
                  </a:lnTo>
                  <a:lnTo>
                    <a:pt x="476" y="70"/>
                  </a:lnTo>
                  <a:cubicBezTo>
                    <a:pt x="427" y="21"/>
                    <a:pt x="373" y="0"/>
                    <a:pt x="321"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74"/>
            <p:cNvSpPr/>
            <p:nvPr/>
          </p:nvSpPr>
          <p:spPr>
            <a:xfrm>
              <a:off x="8086376" y="3399821"/>
              <a:ext cx="69949" cy="116634"/>
            </a:xfrm>
            <a:custGeom>
              <a:rect b="b" l="l" r="r" t="t"/>
              <a:pathLst>
                <a:path extrusionOk="0" h="4447" w="2667">
                  <a:moveTo>
                    <a:pt x="2262" y="1"/>
                  </a:moveTo>
                  <a:cubicBezTo>
                    <a:pt x="1665" y="1"/>
                    <a:pt x="1179" y="487"/>
                    <a:pt x="1179" y="1083"/>
                  </a:cubicBezTo>
                  <a:lnTo>
                    <a:pt x="1179" y="1593"/>
                  </a:lnTo>
                  <a:cubicBezTo>
                    <a:pt x="1179" y="1848"/>
                    <a:pt x="968" y="2060"/>
                    <a:pt x="708" y="2060"/>
                  </a:cubicBezTo>
                  <a:lnTo>
                    <a:pt x="501" y="2060"/>
                  </a:lnTo>
                  <a:cubicBezTo>
                    <a:pt x="227" y="2060"/>
                    <a:pt x="0" y="2281"/>
                    <a:pt x="0" y="2560"/>
                  </a:cubicBezTo>
                  <a:lnTo>
                    <a:pt x="0" y="3946"/>
                  </a:lnTo>
                  <a:cubicBezTo>
                    <a:pt x="0" y="4221"/>
                    <a:pt x="227" y="4442"/>
                    <a:pt x="501" y="4447"/>
                  </a:cubicBezTo>
                  <a:lnTo>
                    <a:pt x="2666" y="4447"/>
                  </a:lnTo>
                  <a:lnTo>
                    <a:pt x="26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74"/>
            <p:cNvSpPr/>
            <p:nvPr/>
          </p:nvSpPr>
          <p:spPr>
            <a:xfrm>
              <a:off x="8135081" y="3461665"/>
              <a:ext cx="37007" cy="31578"/>
            </a:xfrm>
            <a:custGeom>
              <a:rect b="b" l="l" r="r" t="t"/>
              <a:pathLst>
                <a:path extrusionOk="0" h="1204" w="1411">
                  <a:moveTo>
                    <a:pt x="803" y="0"/>
                  </a:moveTo>
                  <a:cubicBezTo>
                    <a:pt x="655" y="0"/>
                    <a:pt x="504" y="55"/>
                    <a:pt x="381" y="178"/>
                  </a:cubicBezTo>
                  <a:cubicBezTo>
                    <a:pt x="1" y="554"/>
                    <a:pt x="270" y="1203"/>
                    <a:pt x="809" y="1203"/>
                  </a:cubicBezTo>
                  <a:cubicBezTo>
                    <a:pt x="1141" y="1203"/>
                    <a:pt x="1411" y="934"/>
                    <a:pt x="1411" y="602"/>
                  </a:cubicBezTo>
                  <a:cubicBezTo>
                    <a:pt x="1411" y="241"/>
                    <a:pt x="1113" y="0"/>
                    <a:pt x="80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74"/>
            <p:cNvSpPr/>
            <p:nvPr/>
          </p:nvSpPr>
          <p:spPr>
            <a:xfrm>
              <a:off x="8065552" y="3549108"/>
              <a:ext cx="190831" cy="119388"/>
            </a:xfrm>
            <a:custGeom>
              <a:rect b="b" l="l" r="r" t="t"/>
              <a:pathLst>
                <a:path extrusionOk="0" h="4552" w="7276">
                  <a:moveTo>
                    <a:pt x="1102" y="2787"/>
                  </a:moveTo>
                  <a:cubicBezTo>
                    <a:pt x="1694" y="2787"/>
                    <a:pt x="1988" y="3499"/>
                    <a:pt x="1569" y="3918"/>
                  </a:cubicBezTo>
                  <a:cubicBezTo>
                    <a:pt x="1435" y="4051"/>
                    <a:pt x="1271" y="4111"/>
                    <a:pt x="1109" y="4111"/>
                  </a:cubicBezTo>
                  <a:cubicBezTo>
                    <a:pt x="770" y="4111"/>
                    <a:pt x="443" y="3848"/>
                    <a:pt x="443" y="3451"/>
                  </a:cubicBezTo>
                  <a:cubicBezTo>
                    <a:pt x="443" y="3085"/>
                    <a:pt x="737" y="2787"/>
                    <a:pt x="1102" y="2787"/>
                  </a:cubicBezTo>
                  <a:close/>
                  <a:moveTo>
                    <a:pt x="6660" y="1"/>
                  </a:moveTo>
                  <a:lnTo>
                    <a:pt x="6636" y="6"/>
                  </a:lnTo>
                  <a:lnTo>
                    <a:pt x="6626" y="6"/>
                  </a:lnTo>
                  <a:cubicBezTo>
                    <a:pt x="6621" y="11"/>
                    <a:pt x="6612" y="15"/>
                    <a:pt x="6602" y="20"/>
                  </a:cubicBezTo>
                  <a:lnTo>
                    <a:pt x="6015" y="314"/>
                  </a:lnTo>
                  <a:cubicBezTo>
                    <a:pt x="5787" y="426"/>
                    <a:pt x="5902" y="734"/>
                    <a:pt x="6108" y="734"/>
                  </a:cubicBezTo>
                  <a:cubicBezTo>
                    <a:pt x="6141" y="734"/>
                    <a:pt x="6176" y="726"/>
                    <a:pt x="6212" y="708"/>
                  </a:cubicBezTo>
                  <a:lnTo>
                    <a:pt x="6366" y="631"/>
                  </a:lnTo>
                  <a:lnTo>
                    <a:pt x="6366" y="631"/>
                  </a:lnTo>
                  <a:cubicBezTo>
                    <a:pt x="6078" y="1598"/>
                    <a:pt x="5577" y="2315"/>
                    <a:pt x="4870" y="2763"/>
                  </a:cubicBezTo>
                  <a:cubicBezTo>
                    <a:pt x="4170" y="3210"/>
                    <a:pt x="3391" y="3313"/>
                    <a:pt x="2828" y="3313"/>
                  </a:cubicBezTo>
                  <a:cubicBezTo>
                    <a:pt x="2555" y="3313"/>
                    <a:pt x="2333" y="3289"/>
                    <a:pt x="2195" y="3268"/>
                  </a:cubicBezTo>
                  <a:cubicBezTo>
                    <a:pt x="2104" y="2731"/>
                    <a:pt x="1639" y="2345"/>
                    <a:pt x="1104" y="2345"/>
                  </a:cubicBezTo>
                  <a:cubicBezTo>
                    <a:pt x="1073" y="2345"/>
                    <a:pt x="1042" y="2346"/>
                    <a:pt x="1011" y="2349"/>
                  </a:cubicBezTo>
                  <a:cubicBezTo>
                    <a:pt x="438" y="2402"/>
                    <a:pt x="0" y="2878"/>
                    <a:pt x="5" y="3456"/>
                  </a:cubicBezTo>
                  <a:lnTo>
                    <a:pt x="0" y="3451"/>
                  </a:lnTo>
                  <a:lnTo>
                    <a:pt x="0" y="3451"/>
                  </a:lnTo>
                  <a:cubicBezTo>
                    <a:pt x="0" y="4009"/>
                    <a:pt x="419" y="4481"/>
                    <a:pt x="972" y="4543"/>
                  </a:cubicBezTo>
                  <a:cubicBezTo>
                    <a:pt x="1017" y="4549"/>
                    <a:pt x="1062" y="4551"/>
                    <a:pt x="1106" y="4551"/>
                  </a:cubicBezTo>
                  <a:cubicBezTo>
                    <a:pt x="1611" y="4551"/>
                    <a:pt x="2056" y="4206"/>
                    <a:pt x="2175" y="3706"/>
                  </a:cubicBezTo>
                  <a:cubicBezTo>
                    <a:pt x="2397" y="3735"/>
                    <a:pt x="2618" y="3749"/>
                    <a:pt x="2839" y="3749"/>
                  </a:cubicBezTo>
                  <a:cubicBezTo>
                    <a:pt x="3460" y="3749"/>
                    <a:pt x="4312" y="3634"/>
                    <a:pt x="5101" y="3133"/>
                  </a:cubicBezTo>
                  <a:cubicBezTo>
                    <a:pt x="5885" y="2633"/>
                    <a:pt x="6434" y="1868"/>
                    <a:pt x="6761" y="833"/>
                  </a:cubicBezTo>
                  <a:lnTo>
                    <a:pt x="6795" y="896"/>
                  </a:lnTo>
                  <a:cubicBezTo>
                    <a:pt x="6838" y="984"/>
                    <a:pt x="6911" y="1021"/>
                    <a:pt x="6984" y="1021"/>
                  </a:cubicBezTo>
                  <a:cubicBezTo>
                    <a:pt x="7130" y="1021"/>
                    <a:pt x="7276" y="875"/>
                    <a:pt x="7189" y="699"/>
                  </a:cubicBezTo>
                  <a:lnTo>
                    <a:pt x="6896" y="112"/>
                  </a:lnTo>
                  <a:lnTo>
                    <a:pt x="6891" y="107"/>
                  </a:lnTo>
                  <a:cubicBezTo>
                    <a:pt x="6886" y="97"/>
                    <a:pt x="6881" y="92"/>
                    <a:pt x="6876" y="88"/>
                  </a:cubicBezTo>
                  <a:lnTo>
                    <a:pt x="6872" y="83"/>
                  </a:lnTo>
                  <a:cubicBezTo>
                    <a:pt x="6862" y="68"/>
                    <a:pt x="6848" y="54"/>
                    <a:pt x="6833" y="39"/>
                  </a:cubicBezTo>
                  <a:cubicBezTo>
                    <a:pt x="6828" y="35"/>
                    <a:pt x="6819" y="30"/>
                    <a:pt x="6809" y="25"/>
                  </a:cubicBezTo>
                  <a:cubicBezTo>
                    <a:pt x="6804" y="20"/>
                    <a:pt x="6795" y="15"/>
                    <a:pt x="6785" y="15"/>
                  </a:cubicBezTo>
                  <a:lnTo>
                    <a:pt x="6780" y="15"/>
                  </a:lnTo>
                  <a:lnTo>
                    <a:pt x="6756" y="6"/>
                  </a:lnTo>
                  <a:lnTo>
                    <a:pt x="6751" y="6"/>
                  </a:lnTo>
                  <a:lnTo>
                    <a:pt x="672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74"/>
            <p:cNvSpPr/>
            <p:nvPr/>
          </p:nvSpPr>
          <p:spPr>
            <a:xfrm>
              <a:off x="8039927" y="3540977"/>
              <a:ext cx="39761" cy="35014"/>
            </a:xfrm>
            <a:custGeom>
              <a:rect b="b" l="l" r="r" t="t"/>
              <a:pathLst>
                <a:path extrusionOk="0" h="1335" w="1516">
                  <a:moveTo>
                    <a:pt x="1194" y="0"/>
                  </a:moveTo>
                  <a:cubicBezTo>
                    <a:pt x="1142" y="0"/>
                    <a:pt x="1088" y="21"/>
                    <a:pt x="1040" y="70"/>
                  </a:cubicBezTo>
                  <a:lnTo>
                    <a:pt x="756" y="354"/>
                  </a:lnTo>
                  <a:lnTo>
                    <a:pt x="467" y="70"/>
                  </a:lnTo>
                  <a:cubicBezTo>
                    <a:pt x="420" y="22"/>
                    <a:pt x="366" y="2"/>
                    <a:pt x="315" y="2"/>
                  </a:cubicBezTo>
                  <a:cubicBezTo>
                    <a:pt x="146" y="2"/>
                    <a:pt x="0" y="224"/>
                    <a:pt x="159" y="383"/>
                  </a:cubicBezTo>
                  <a:lnTo>
                    <a:pt x="443" y="667"/>
                  </a:lnTo>
                  <a:lnTo>
                    <a:pt x="159" y="956"/>
                  </a:lnTo>
                  <a:cubicBezTo>
                    <a:pt x="73" y="1038"/>
                    <a:pt x="73" y="1177"/>
                    <a:pt x="159" y="1264"/>
                  </a:cubicBezTo>
                  <a:cubicBezTo>
                    <a:pt x="203" y="1307"/>
                    <a:pt x="259" y="1329"/>
                    <a:pt x="315" y="1329"/>
                  </a:cubicBezTo>
                  <a:cubicBezTo>
                    <a:pt x="371" y="1329"/>
                    <a:pt x="427" y="1307"/>
                    <a:pt x="467" y="1264"/>
                  </a:cubicBezTo>
                  <a:lnTo>
                    <a:pt x="756" y="980"/>
                  </a:lnTo>
                  <a:lnTo>
                    <a:pt x="1040" y="1264"/>
                  </a:lnTo>
                  <a:cubicBezTo>
                    <a:pt x="1089" y="1313"/>
                    <a:pt x="1143" y="1334"/>
                    <a:pt x="1196" y="1334"/>
                  </a:cubicBezTo>
                  <a:cubicBezTo>
                    <a:pt x="1367" y="1334"/>
                    <a:pt x="1515" y="1114"/>
                    <a:pt x="1353" y="956"/>
                  </a:cubicBezTo>
                  <a:lnTo>
                    <a:pt x="1069" y="667"/>
                  </a:lnTo>
                  <a:lnTo>
                    <a:pt x="1353" y="383"/>
                  </a:lnTo>
                  <a:cubicBezTo>
                    <a:pt x="1515" y="224"/>
                    <a:pt x="136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8" name="Google Shape;20558;p74"/>
            <p:cNvSpPr/>
            <p:nvPr/>
          </p:nvSpPr>
          <p:spPr>
            <a:xfrm>
              <a:off x="8240699" y="3633613"/>
              <a:ext cx="39761" cy="35066"/>
            </a:xfrm>
            <a:custGeom>
              <a:rect b="b" l="l" r="r" t="t"/>
              <a:pathLst>
                <a:path extrusionOk="0" h="1337" w="1516">
                  <a:moveTo>
                    <a:pt x="1195" y="0"/>
                  </a:moveTo>
                  <a:cubicBezTo>
                    <a:pt x="1143" y="0"/>
                    <a:pt x="1089" y="21"/>
                    <a:pt x="1041" y="70"/>
                  </a:cubicBezTo>
                  <a:lnTo>
                    <a:pt x="757" y="354"/>
                  </a:lnTo>
                  <a:lnTo>
                    <a:pt x="468" y="70"/>
                  </a:lnTo>
                  <a:cubicBezTo>
                    <a:pt x="425" y="27"/>
                    <a:pt x="368" y="5"/>
                    <a:pt x="312" y="5"/>
                  </a:cubicBezTo>
                  <a:cubicBezTo>
                    <a:pt x="256" y="5"/>
                    <a:pt x="201" y="27"/>
                    <a:pt x="160" y="70"/>
                  </a:cubicBezTo>
                  <a:cubicBezTo>
                    <a:pt x="73" y="157"/>
                    <a:pt x="73" y="296"/>
                    <a:pt x="160" y="383"/>
                  </a:cubicBezTo>
                  <a:lnTo>
                    <a:pt x="444" y="667"/>
                  </a:lnTo>
                  <a:lnTo>
                    <a:pt x="160" y="956"/>
                  </a:lnTo>
                  <a:cubicBezTo>
                    <a:pt x="1" y="1115"/>
                    <a:pt x="147" y="1334"/>
                    <a:pt x="317" y="1334"/>
                  </a:cubicBezTo>
                  <a:cubicBezTo>
                    <a:pt x="368" y="1334"/>
                    <a:pt x="420" y="1315"/>
                    <a:pt x="468" y="1268"/>
                  </a:cubicBezTo>
                  <a:lnTo>
                    <a:pt x="757" y="980"/>
                  </a:lnTo>
                  <a:lnTo>
                    <a:pt x="1041" y="1268"/>
                  </a:lnTo>
                  <a:cubicBezTo>
                    <a:pt x="1088" y="1316"/>
                    <a:pt x="1142" y="1336"/>
                    <a:pt x="1194" y="1336"/>
                  </a:cubicBezTo>
                  <a:cubicBezTo>
                    <a:pt x="1366" y="1336"/>
                    <a:pt x="1516" y="1115"/>
                    <a:pt x="1353" y="956"/>
                  </a:cubicBezTo>
                  <a:lnTo>
                    <a:pt x="1069" y="667"/>
                  </a:lnTo>
                  <a:lnTo>
                    <a:pt x="1353" y="383"/>
                  </a:lnTo>
                  <a:cubicBezTo>
                    <a:pt x="1516" y="224"/>
                    <a:pt x="1367" y="0"/>
                    <a:pt x="1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74"/>
            <p:cNvSpPr/>
            <p:nvPr/>
          </p:nvSpPr>
          <p:spPr>
            <a:xfrm>
              <a:off x="7972785" y="3394392"/>
              <a:ext cx="366896" cy="343685"/>
            </a:xfrm>
            <a:custGeom>
              <a:rect b="b" l="l" r="r" t="t"/>
              <a:pathLst>
                <a:path extrusionOk="0" h="13104" w="13989">
                  <a:moveTo>
                    <a:pt x="7396" y="443"/>
                  </a:moveTo>
                  <a:cubicBezTo>
                    <a:pt x="7868" y="443"/>
                    <a:pt x="8248" y="824"/>
                    <a:pt x="8248" y="1290"/>
                  </a:cubicBezTo>
                  <a:lnTo>
                    <a:pt x="8248" y="1796"/>
                  </a:lnTo>
                  <a:cubicBezTo>
                    <a:pt x="8248" y="2185"/>
                    <a:pt x="8561" y="2503"/>
                    <a:pt x="8951" y="2503"/>
                  </a:cubicBezTo>
                  <a:lnTo>
                    <a:pt x="9162" y="2503"/>
                  </a:lnTo>
                  <a:cubicBezTo>
                    <a:pt x="9307" y="2503"/>
                    <a:pt x="9427" y="2623"/>
                    <a:pt x="9427" y="2767"/>
                  </a:cubicBezTo>
                  <a:lnTo>
                    <a:pt x="9427" y="4153"/>
                  </a:lnTo>
                  <a:cubicBezTo>
                    <a:pt x="9427" y="4298"/>
                    <a:pt x="9307" y="4418"/>
                    <a:pt x="9162" y="4418"/>
                  </a:cubicBezTo>
                  <a:lnTo>
                    <a:pt x="4832" y="4418"/>
                  </a:lnTo>
                  <a:cubicBezTo>
                    <a:pt x="4687" y="4418"/>
                    <a:pt x="4567" y="4298"/>
                    <a:pt x="4567" y="4153"/>
                  </a:cubicBezTo>
                  <a:lnTo>
                    <a:pt x="4567" y="2767"/>
                  </a:lnTo>
                  <a:cubicBezTo>
                    <a:pt x="4567" y="2623"/>
                    <a:pt x="4683" y="2503"/>
                    <a:pt x="4832" y="2503"/>
                  </a:cubicBezTo>
                  <a:lnTo>
                    <a:pt x="5039" y="2503"/>
                  </a:lnTo>
                  <a:cubicBezTo>
                    <a:pt x="5428" y="2503"/>
                    <a:pt x="5746" y="2185"/>
                    <a:pt x="5746" y="1796"/>
                  </a:cubicBezTo>
                  <a:lnTo>
                    <a:pt x="5746" y="1290"/>
                  </a:lnTo>
                  <a:cubicBezTo>
                    <a:pt x="5746" y="824"/>
                    <a:pt x="6126" y="443"/>
                    <a:pt x="6593" y="443"/>
                  </a:cubicBezTo>
                  <a:close/>
                  <a:moveTo>
                    <a:pt x="12757" y="3090"/>
                  </a:moveTo>
                  <a:cubicBezTo>
                    <a:pt x="13195" y="3090"/>
                    <a:pt x="13546" y="3446"/>
                    <a:pt x="13546" y="3879"/>
                  </a:cubicBezTo>
                  <a:lnTo>
                    <a:pt x="13546" y="11871"/>
                  </a:lnTo>
                  <a:cubicBezTo>
                    <a:pt x="13546" y="12309"/>
                    <a:pt x="13195" y="12660"/>
                    <a:pt x="12757" y="12660"/>
                  </a:cubicBezTo>
                  <a:lnTo>
                    <a:pt x="1233" y="12660"/>
                  </a:lnTo>
                  <a:cubicBezTo>
                    <a:pt x="800" y="12660"/>
                    <a:pt x="444" y="12309"/>
                    <a:pt x="444" y="11871"/>
                  </a:cubicBezTo>
                  <a:lnTo>
                    <a:pt x="444" y="3879"/>
                  </a:lnTo>
                  <a:cubicBezTo>
                    <a:pt x="444" y="3446"/>
                    <a:pt x="800" y="3090"/>
                    <a:pt x="1233" y="3090"/>
                  </a:cubicBezTo>
                  <a:lnTo>
                    <a:pt x="4125" y="3090"/>
                  </a:lnTo>
                  <a:lnTo>
                    <a:pt x="4125" y="3826"/>
                  </a:lnTo>
                  <a:lnTo>
                    <a:pt x="1401" y="3826"/>
                  </a:lnTo>
                  <a:cubicBezTo>
                    <a:pt x="1281" y="3826"/>
                    <a:pt x="1180" y="3927"/>
                    <a:pt x="1180" y="4047"/>
                  </a:cubicBezTo>
                  <a:lnTo>
                    <a:pt x="1180" y="11703"/>
                  </a:lnTo>
                  <a:cubicBezTo>
                    <a:pt x="1180" y="11823"/>
                    <a:pt x="1281" y="11924"/>
                    <a:pt x="1401" y="11924"/>
                  </a:cubicBezTo>
                  <a:lnTo>
                    <a:pt x="8854" y="11924"/>
                  </a:lnTo>
                  <a:cubicBezTo>
                    <a:pt x="8980" y="11924"/>
                    <a:pt x="9076" y="11823"/>
                    <a:pt x="9076" y="11703"/>
                  </a:cubicBezTo>
                  <a:cubicBezTo>
                    <a:pt x="9076" y="11583"/>
                    <a:pt x="8980" y="11482"/>
                    <a:pt x="8854" y="11482"/>
                  </a:cubicBezTo>
                  <a:lnTo>
                    <a:pt x="1622" y="11482"/>
                  </a:lnTo>
                  <a:lnTo>
                    <a:pt x="1622" y="4269"/>
                  </a:lnTo>
                  <a:lnTo>
                    <a:pt x="4134" y="4269"/>
                  </a:lnTo>
                  <a:cubicBezTo>
                    <a:pt x="4192" y="4610"/>
                    <a:pt x="4485" y="4856"/>
                    <a:pt x="4832" y="4861"/>
                  </a:cubicBezTo>
                  <a:lnTo>
                    <a:pt x="9162" y="4861"/>
                  </a:lnTo>
                  <a:cubicBezTo>
                    <a:pt x="9504" y="4856"/>
                    <a:pt x="9798" y="4610"/>
                    <a:pt x="9855" y="4269"/>
                  </a:cubicBezTo>
                  <a:lnTo>
                    <a:pt x="12367" y="4269"/>
                  </a:lnTo>
                  <a:lnTo>
                    <a:pt x="12367" y="11482"/>
                  </a:lnTo>
                  <a:lnTo>
                    <a:pt x="9932" y="11482"/>
                  </a:lnTo>
                  <a:cubicBezTo>
                    <a:pt x="9812" y="11482"/>
                    <a:pt x="9711" y="11583"/>
                    <a:pt x="9711" y="11703"/>
                  </a:cubicBezTo>
                  <a:cubicBezTo>
                    <a:pt x="9711" y="11823"/>
                    <a:pt x="9812" y="11924"/>
                    <a:pt x="9932" y="11924"/>
                  </a:cubicBezTo>
                  <a:lnTo>
                    <a:pt x="12588" y="11924"/>
                  </a:lnTo>
                  <a:cubicBezTo>
                    <a:pt x="12713" y="11924"/>
                    <a:pt x="12810" y="11823"/>
                    <a:pt x="12810" y="11703"/>
                  </a:cubicBezTo>
                  <a:lnTo>
                    <a:pt x="12810" y="4047"/>
                  </a:lnTo>
                  <a:cubicBezTo>
                    <a:pt x="12810" y="3927"/>
                    <a:pt x="12713" y="3826"/>
                    <a:pt x="12588" y="3826"/>
                  </a:cubicBezTo>
                  <a:lnTo>
                    <a:pt x="9865" y="3826"/>
                  </a:lnTo>
                  <a:lnTo>
                    <a:pt x="9865" y="3090"/>
                  </a:lnTo>
                  <a:close/>
                  <a:moveTo>
                    <a:pt x="6593" y="1"/>
                  </a:moveTo>
                  <a:cubicBezTo>
                    <a:pt x="5881" y="1"/>
                    <a:pt x="5303" y="578"/>
                    <a:pt x="5303" y="1290"/>
                  </a:cubicBezTo>
                  <a:lnTo>
                    <a:pt x="5303" y="1796"/>
                  </a:lnTo>
                  <a:cubicBezTo>
                    <a:pt x="5303" y="1945"/>
                    <a:pt x="5183" y="2060"/>
                    <a:pt x="5039" y="2060"/>
                  </a:cubicBezTo>
                  <a:lnTo>
                    <a:pt x="4832" y="2060"/>
                  </a:lnTo>
                  <a:cubicBezTo>
                    <a:pt x="4485" y="2060"/>
                    <a:pt x="4192" y="2310"/>
                    <a:pt x="4134" y="2652"/>
                  </a:cubicBezTo>
                  <a:lnTo>
                    <a:pt x="1233" y="2652"/>
                  </a:lnTo>
                  <a:cubicBezTo>
                    <a:pt x="554" y="2652"/>
                    <a:pt x="6" y="3201"/>
                    <a:pt x="1" y="3879"/>
                  </a:cubicBezTo>
                  <a:lnTo>
                    <a:pt x="1" y="11871"/>
                  </a:lnTo>
                  <a:cubicBezTo>
                    <a:pt x="6" y="12550"/>
                    <a:pt x="554" y="13098"/>
                    <a:pt x="1233" y="13103"/>
                  </a:cubicBezTo>
                  <a:lnTo>
                    <a:pt x="12757" y="13103"/>
                  </a:lnTo>
                  <a:cubicBezTo>
                    <a:pt x="13435" y="13098"/>
                    <a:pt x="13984" y="12550"/>
                    <a:pt x="13989" y="11871"/>
                  </a:cubicBezTo>
                  <a:lnTo>
                    <a:pt x="13989" y="3879"/>
                  </a:lnTo>
                  <a:cubicBezTo>
                    <a:pt x="13984" y="3201"/>
                    <a:pt x="13435" y="2652"/>
                    <a:pt x="12757" y="2652"/>
                  </a:cubicBezTo>
                  <a:lnTo>
                    <a:pt x="9855" y="2652"/>
                  </a:lnTo>
                  <a:cubicBezTo>
                    <a:pt x="9798" y="2310"/>
                    <a:pt x="9504" y="2060"/>
                    <a:pt x="9162" y="2060"/>
                  </a:cubicBezTo>
                  <a:lnTo>
                    <a:pt x="8951" y="2060"/>
                  </a:lnTo>
                  <a:cubicBezTo>
                    <a:pt x="8806" y="2060"/>
                    <a:pt x="8686" y="1945"/>
                    <a:pt x="8686" y="1796"/>
                  </a:cubicBezTo>
                  <a:lnTo>
                    <a:pt x="8686" y="1290"/>
                  </a:lnTo>
                  <a:cubicBezTo>
                    <a:pt x="8686" y="578"/>
                    <a:pt x="8109" y="1"/>
                    <a:pt x="73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0" name="Google Shape;20560;p74"/>
            <p:cNvSpPr/>
            <p:nvPr/>
          </p:nvSpPr>
          <p:spPr>
            <a:xfrm>
              <a:off x="8134950" y="3456158"/>
              <a:ext cx="49754" cy="42515"/>
            </a:xfrm>
            <a:custGeom>
              <a:rect b="b" l="l" r="r" t="t"/>
              <a:pathLst>
                <a:path extrusionOk="0" h="1621" w="1897">
                  <a:moveTo>
                    <a:pt x="814" y="441"/>
                  </a:moveTo>
                  <a:cubicBezTo>
                    <a:pt x="1141" y="441"/>
                    <a:pt x="1305" y="841"/>
                    <a:pt x="1074" y="1072"/>
                  </a:cubicBezTo>
                  <a:cubicBezTo>
                    <a:pt x="999" y="1146"/>
                    <a:pt x="907" y="1180"/>
                    <a:pt x="816" y="1180"/>
                  </a:cubicBezTo>
                  <a:cubicBezTo>
                    <a:pt x="627" y="1180"/>
                    <a:pt x="444" y="1033"/>
                    <a:pt x="444" y="812"/>
                  </a:cubicBezTo>
                  <a:cubicBezTo>
                    <a:pt x="444" y="605"/>
                    <a:pt x="607" y="441"/>
                    <a:pt x="814" y="441"/>
                  </a:cubicBezTo>
                  <a:close/>
                  <a:moveTo>
                    <a:pt x="819" y="0"/>
                  </a:moveTo>
                  <a:cubicBezTo>
                    <a:pt x="402" y="0"/>
                    <a:pt x="1" y="324"/>
                    <a:pt x="1" y="812"/>
                  </a:cubicBezTo>
                  <a:cubicBezTo>
                    <a:pt x="6" y="1255"/>
                    <a:pt x="367" y="1620"/>
                    <a:pt x="814" y="1620"/>
                  </a:cubicBezTo>
                  <a:cubicBezTo>
                    <a:pt x="1536" y="1620"/>
                    <a:pt x="1897" y="749"/>
                    <a:pt x="1387" y="239"/>
                  </a:cubicBezTo>
                  <a:cubicBezTo>
                    <a:pt x="1222" y="74"/>
                    <a:pt x="1018" y="0"/>
                    <a:pt x="8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61" name="Google Shape;20561;p74"/>
          <p:cNvGrpSpPr/>
          <p:nvPr/>
        </p:nvGrpSpPr>
        <p:grpSpPr>
          <a:xfrm>
            <a:off x="5359818" y="1996466"/>
            <a:ext cx="361835" cy="356432"/>
            <a:chOff x="5359818" y="1996466"/>
            <a:chExt cx="361835" cy="356432"/>
          </a:xfrm>
        </p:grpSpPr>
        <p:sp>
          <p:nvSpPr>
            <p:cNvPr id="20562" name="Google Shape;20562;p74"/>
            <p:cNvSpPr/>
            <p:nvPr/>
          </p:nvSpPr>
          <p:spPr>
            <a:xfrm>
              <a:off x="5370309" y="2153097"/>
              <a:ext cx="93160" cy="103651"/>
            </a:xfrm>
            <a:custGeom>
              <a:rect b="b" l="l" r="r" t="t"/>
              <a:pathLst>
                <a:path extrusionOk="0" h="3952" w="3552">
                  <a:moveTo>
                    <a:pt x="1035" y="1"/>
                  </a:moveTo>
                  <a:cubicBezTo>
                    <a:pt x="924" y="1"/>
                    <a:pt x="837" y="87"/>
                    <a:pt x="837" y="198"/>
                  </a:cubicBezTo>
                  <a:lnTo>
                    <a:pt x="837" y="1492"/>
                  </a:lnTo>
                  <a:cubicBezTo>
                    <a:pt x="837" y="1502"/>
                    <a:pt x="837" y="1507"/>
                    <a:pt x="837" y="1516"/>
                  </a:cubicBezTo>
                  <a:lnTo>
                    <a:pt x="837" y="1521"/>
                  </a:lnTo>
                  <a:cubicBezTo>
                    <a:pt x="837" y="1531"/>
                    <a:pt x="833" y="1536"/>
                    <a:pt x="833" y="1540"/>
                  </a:cubicBezTo>
                  <a:cubicBezTo>
                    <a:pt x="833" y="1550"/>
                    <a:pt x="828" y="1555"/>
                    <a:pt x="823" y="1564"/>
                  </a:cubicBezTo>
                  <a:cubicBezTo>
                    <a:pt x="823" y="1574"/>
                    <a:pt x="818" y="1579"/>
                    <a:pt x="813" y="1584"/>
                  </a:cubicBezTo>
                  <a:lnTo>
                    <a:pt x="813" y="1588"/>
                  </a:lnTo>
                  <a:cubicBezTo>
                    <a:pt x="813" y="1593"/>
                    <a:pt x="809" y="1598"/>
                    <a:pt x="804" y="1603"/>
                  </a:cubicBezTo>
                  <a:lnTo>
                    <a:pt x="799" y="1608"/>
                  </a:lnTo>
                  <a:lnTo>
                    <a:pt x="784" y="1622"/>
                  </a:lnTo>
                  <a:lnTo>
                    <a:pt x="765" y="1637"/>
                  </a:lnTo>
                  <a:lnTo>
                    <a:pt x="760" y="1637"/>
                  </a:lnTo>
                  <a:lnTo>
                    <a:pt x="741" y="1646"/>
                  </a:lnTo>
                  <a:cubicBezTo>
                    <a:pt x="718" y="1656"/>
                    <a:pt x="695" y="1660"/>
                    <a:pt x="672" y="1660"/>
                  </a:cubicBezTo>
                  <a:cubicBezTo>
                    <a:pt x="581" y="1660"/>
                    <a:pt x="501" y="1588"/>
                    <a:pt x="501" y="1487"/>
                  </a:cubicBezTo>
                  <a:lnTo>
                    <a:pt x="501" y="1223"/>
                  </a:lnTo>
                  <a:lnTo>
                    <a:pt x="703" y="1179"/>
                  </a:lnTo>
                  <a:lnTo>
                    <a:pt x="438" y="1146"/>
                  </a:lnTo>
                  <a:lnTo>
                    <a:pt x="395" y="1141"/>
                  </a:lnTo>
                  <a:lnTo>
                    <a:pt x="255" y="1141"/>
                  </a:lnTo>
                  <a:lnTo>
                    <a:pt x="236" y="1146"/>
                  </a:lnTo>
                  <a:lnTo>
                    <a:pt x="221" y="1151"/>
                  </a:lnTo>
                  <a:lnTo>
                    <a:pt x="202" y="1155"/>
                  </a:lnTo>
                  <a:lnTo>
                    <a:pt x="188" y="1165"/>
                  </a:lnTo>
                  <a:lnTo>
                    <a:pt x="173" y="1170"/>
                  </a:lnTo>
                  <a:cubicBezTo>
                    <a:pt x="169" y="1175"/>
                    <a:pt x="159" y="1179"/>
                    <a:pt x="149" y="1189"/>
                  </a:cubicBezTo>
                  <a:cubicBezTo>
                    <a:pt x="0" y="1314"/>
                    <a:pt x="24" y="1733"/>
                    <a:pt x="48" y="2103"/>
                  </a:cubicBezTo>
                  <a:cubicBezTo>
                    <a:pt x="77" y="2623"/>
                    <a:pt x="630" y="3138"/>
                    <a:pt x="837" y="3297"/>
                  </a:cubicBezTo>
                  <a:cubicBezTo>
                    <a:pt x="881" y="3330"/>
                    <a:pt x="905" y="3378"/>
                    <a:pt x="905" y="3436"/>
                  </a:cubicBezTo>
                  <a:lnTo>
                    <a:pt x="905" y="3951"/>
                  </a:lnTo>
                  <a:lnTo>
                    <a:pt x="3065" y="3951"/>
                  </a:lnTo>
                  <a:lnTo>
                    <a:pt x="3065" y="3234"/>
                  </a:lnTo>
                  <a:cubicBezTo>
                    <a:pt x="3065" y="3181"/>
                    <a:pt x="3089" y="3133"/>
                    <a:pt x="3128" y="3104"/>
                  </a:cubicBezTo>
                  <a:cubicBezTo>
                    <a:pt x="3527" y="2763"/>
                    <a:pt x="3551" y="1997"/>
                    <a:pt x="3527" y="1733"/>
                  </a:cubicBezTo>
                  <a:cubicBezTo>
                    <a:pt x="3518" y="1728"/>
                    <a:pt x="3518" y="1723"/>
                    <a:pt x="3518" y="1718"/>
                  </a:cubicBezTo>
                  <a:lnTo>
                    <a:pt x="3518" y="703"/>
                  </a:lnTo>
                  <a:cubicBezTo>
                    <a:pt x="3513" y="655"/>
                    <a:pt x="3498" y="612"/>
                    <a:pt x="3469" y="578"/>
                  </a:cubicBezTo>
                  <a:lnTo>
                    <a:pt x="3479" y="568"/>
                  </a:lnTo>
                  <a:lnTo>
                    <a:pt x="3426" y="540"/>
                  </a:lnTo>
                  <a:cubicBezTo>
                    <a:pt x="3402" y="520"/>
                    <a:pt x="3373" y="511"/>
                    <a:pt x="3344" y="506"/>
                  </a:cubicBezTo>
                  <a:lnTo>
                    <a:pt x="3296" y="506"/>
                  </a:lnTo>
                  <a:cubicBezTo>
                    <a:pt x="3186" y="506"/>
                    <a:pt x="3099" y="597"/>
                    <a:pt x="3099" y="708"/>
                  </a:cubicBezTo>
                  <a:lnTo>
                    <a:pt x="3099" y="1141"/>
                  </a:lnTo>
                  <a:cubicBezTo>
                    <a:pt x="3099" y="1146"/>
                    <a:pt x="3099" y="1155"/>
                    <a:pt x="3099" y="1160"/>
                  </a:cubicBezTo>
                  <a:lnTo>
                    <a:pt x="3099" y="1165"/>
                  </a:lnTo>
                  <a:cubicBezTo>
                    <a:pt x="3094" y="1175"/>
                    <a:pt x="3094" y="1179"/>
                    <a:pt x="3094" y="1189"/>
                  </a:cubicBezTo>
                  <a:cubicBezTo>
                    <a:pt x="3089" y="1194"/>
                    <a:pt x="3089" y="1199"/>
                    <a:pt x="3084" y="1208"/>
                  </a:cubicBezTo>
                  <a:lnTo>
                    <a:pt x="3084" y="1213"/>
                  </a:lnTo>
                  <a:cubicBezTo>
                    <a:pt x="3084" y="1218"/>
                    <a:pt x="3080" y="1223"/>
                    <a:pt x="3075" y="1228"/>
                  </a:cubicBezTo>
                  <a:lnTo>
                    <a:pt x="3075" y="1232"/>
                  </a:lnTo>
                  <a:cubicBezTo>
                    <a:pt x="3070" y="1237"/>
                    <a:pt x="3070" y="1242"/>
                    <a:pt x="3065" y="1247"/>
                  </a:cubicBezTo>
                  <a:lnTo>
                    <a:pt x="3060" y="1252"/>
                  </a:lnTo>
                  <a:lnTo>
                    <a:pt x="3046" y="1266"/>
                  </a:lnTo>
                  <a:lnTo>
                    <a:pt x="3041" y="1271"/>
                  </a:lnTo>
                  <a:cubicBezTo>
                    <a:pt x="3036" y="1276"/>
                    <a:pt x="3032" y="1276"/>
                    <a:pt x="3027" y="1281"/>
                  </a:cubicBezTo>
                  <a:lnTo>
                    <a:pt x="3022" y="1281"/>
                  </a:lnTo>
                  <a:lnTo>
                    <a:pt x="3003" y="1290"/>
                  </a:lnTo>
                  <a:lnTo>
                    <a:pt x="2998" y="1290"/>
                  </a:lnTo>
                  <a:cubicBezTo>
                    <a:pt x="2974" y="1301"/>
                    <a:pt x="2950" y="1306"/>
                    <a:pt x="2927" y="1306"/>
                  </a:cubicBezTo>
                  <a:cubicBezTo>
                    <a:pt x="2836" y="1306"/>
                    <a:pt x="2757" y="1231"/>
                    <a:pt x="2757" y="1131"/>
                  </a:cubicBezTo>
                  <a:lnTo>
                    <a:pt x="2757" y="549"/>
                  </a:lnTo>
                  <a:cubicBezTo>
                    <a:pt x="2757" y="501"/>
                    <a:pt x="2743" y="458"/>
                    <a:pt x="2709" y="419"/>
                  </a:cubicBezTo>
                  <a:lnTo>
                    <a:pt x="2724" y="414"/>
                  </a:lnTo>
                  <a:lnTo>
                    <a:pt x="2671" y="386"/>
                  </a:lnTo>
                  <a:cubicBezTo>
                    <a:pt x="2642" y="366"/>
                    <a:pt x="2618" y="357"/>
                    <a:pt x="2584" y="352"/>
                  </a:cubicBezTo>
                  <a:lnTo>
                    <a:pt x="2536" y="352"/>
                  </a:lnTo>
                  <a:cubicBezTo>
                    <a:pt x="2464" y="352"/>
                    <a:pt x="2396" y="395"/>
                    <a:pt x="2363" y="463"/>
                  </a:cubicBezTo>
                  <a:lnTo>
                    <a:pt x="2358" y="472"/>
                  </a:lnTo>
                  <a:lnTo>
                    <a:pt x="2358" y="1030"/>
                  </a:lnTo>
                  <a:cubicBezTo>
                    <a:pt x="2358" y="1040"/>
                    <a:pt x="2358" y="1045"/>
                    <a:pt x="2358" y="1054"/>
                  </a:cubicBezTo>
                  <a:lnTo>
                    <a:pt x="2358" y="1059"/>
                  </a:lnTo>
                  <a:cubicBezTo>
                    <a:pt x="2353" y="1064"/>
                    <a:pt x="2353" y="1074"/>
                    <a:pt x="2353" y="1078"/>
                  </a:cubicBezTo>
                  <a:cubicBezTo>
                    <a:pt x="2348" y="1083"/>
                    <a:pt x="2348" y="1093"/>
                    <a:pt x="2343" y="1098"/>
                  </a:cubicBezTo>
                  <a:lnTo>
                    <a:pt x="2343" y="1103"/>
                  </a:lnTo>
                  <a:cubicBezTo>
                    <a:pt x="2343" y="1112"/>
                    <a:pt x="2339" y="1117"/>
                    <a:pt x="2334" y="1122"/>
                  </a:cubicBezTo>
                  <a:cubicBezTo>
                    <a:pt x="2329" y="1131"/>
                    <a:pt x="2324" y="1136"/>
                    <a:pt x="2319" y="1141"/>
                  </a:cubicBezTo>
                  <a:lnTo>
                    <a:pt x="2319" y="1146"/>
                  </a:lnTo>
                  <a:lnTo>
                    <a:pt x="2305" y="1155"/>
                  </a:lnTo>
                  <a:lnTo>
                    <a:pt x="2300" y="1160"/>
                  </a:lnTo>
                  <a:lnTo>
                    <a:pt x="2286" y="1175"/>
                  </a:lnTo>
                  <a:lnTo>
                    <a:pt x="2281" y="1175"/>
                  </a:lnTo>
                  <a:lnTo>
                    <a:pt x="2262" y="1184"/>
                  </a:lnTo>
                  <a:cubicBezTo>
                    <a:pt x="2240" y="1194"/>
                    <a:pt x="2217" y="1198"/>
                    <a:pt x="2195" y="1198"/>
                  </a:cubicBezTo>
                  <a:cubicBezTo>
                    <a:pt x="2103" y="1198"/>
                    <a:pt x="2021" y="1122"/>
                    <a:pt x="2021" y="1021"/>
                  </a:cubicBezTo>
                  <a:lnTo>
                    <a:pt x="2021" y="414"/>
                  </a:lnTo>
                  <a:cubicBezTo>
                    <a:pt x="2021" y="366"/>
                    <a:pt x="2002" y="318"/>
                    <a:pt x="1973" y="285"/>
                  </a:cubicBezTo>
                  <a:lnTo>
                    <a:pt x="1983" y="280"/>
                  </a:lnTo>
                  <a:lnTo>
                    <a:pt x="1930" y="246"/>
                  </a:lnTo>
                  <a:cubicBezTo>
                    <a:pt x="1906" y="232"/>
                    <a:pt x="1877" y="222"/>
                    <a:pt x="1848" y="217"/>
                  </a:cubicBezTo>
                  <a:lnTo>
                    <a:pt x="1800" y="217"/>
                  </a:lnTo>
                  <a:cubicBezTo>
                    <a:pt x="1728" y="217"/>
                    <a:pt x="1660" y="256"/>
                    <a:pt x="1626" y="323"/>
                  </a:cubicBezTo>
                  <a:lnTo>
                    <a:pt x="1622" y="333"/>
                  </a:lnTo>
                  <a:lnTo>
                    <a:pt x="1622" y="1030"/>
                  </a:lnTo>
                  <a:cubicBezTo>
                    <a:pt x="1622" y="1040"/>
                    <a:pt x="1622" y="1045"/>
                    <a:pt x="1622" y="1054"/>
                  </a:cubicBezTo>
                  <a:lnTo>
                    <a:pt x="1622" y="1059"/>
                  </a:lnTo>
                  <a:cubicBezTo>
                    <a:pt x="1622" y="1064"/>
                    <a:pt x="1617" y="1074"/>
                    <a:pt x="1617" y="1078"/>
                  </a:cubicBezTo>
                  <a:cubicBezTo>
                    <a:pt x="1612" y="1083"/>
                    <a:pt x="1612" y="1093"/>
                    <a:pt x="1607" y="1098"/>
                  </a:cubicBezTo>
                  <a:lnTo>
                    <a:pt x="1607" y="1103"/>
                  </a:lnTo>
                  <a:cubicBezTo>
                    <a:pt x="1607" y="1112"/>
                    <a:pt x="1602" y="1117"/>
                    <a:pt x="1598" y="1122"/>
                  </a:cubicBezTo>
                  <a:cubicBezTo>
                    <a:pt x="1598" y="1131"/>
                    <a:pt x="1593" y="1136"/>
                    <a:pt x="1588" y="1141"/>
                  </a:cubicBezTo>
                  <a:lnTo>
                    <a:pt x="1583" y="1146"/>
                  </a:lnTo>
                  <a:lnTo>
                    <a:pt x="1569" y="1155"/>
                  </a:lnTo>
                  <a:lnTo>
                    <a:pt x="1564" y="1160"/>
                  </a:lnTo>
                  <a:lnTo>
                    <a:pt x="1550" y="1175"/>
                  </a:lnTo>
                  <a:lnTo>
                    <a:pt x="1545" y="1175"/>
                  </a:lnTo>
                  <a:lnTo>
                    <a:pt x="1525" y="1184"/>
                  </a:lnTo>
                  <a:cubicBezTo>
                    <a:pt x="1503" y="1194"/>
                    <a:pt x="1481" y="1198"/>
                    <a:pt x="1459" y="1198"/>
                  </a:cubicBezTo>
                  <a:cubicBezTo>
                    <a:pt x="1367" y="1198"/>
                    <a:pt x="1285" y="1122"/>
                    <a:pt x="1285" y="1021"/>
                  </a:cubicBezTo>
                  <a:lnTo>
                    <a:pt x="1285" y="198"/>
                  </a:lnTo>
                  <a:cubicBezTo>
                    <a:pt x="1285" y="150"/>
                    <a:pt x="1270" y="106"/>
                    <a:pt x="1237" y="68"/>
                  </a:cubicBezTo>
                  <a:lnTo>
                    <a:pt x="1251" y="63"/>
                  </a:lnTo>
                  <a:lnTo>
                    <a:pt x="1198" y="34"/>
                  </a:lnTo>
                  <a:cubicBezTo>
                    <a:pt x="1174" y="15"/>
                    <a:pt x="1145" y="5"/>
                    <a:pt x="111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74"/>
            <p:cNvSpPr/>
            <p:nvPr/>
          </p:nvSpPr>
          <p:spPr>
            <a:xfrm>
              <a:off x="5502941" y="2010576"/>
              <a:ext cx="100346" cy="118837"/>
            </a:xfrm>
            <a:custGeom>
              <a:rect b="b" l="l" r="r" t="t"/>
              <a:pathLst>
                <a:path extrusionOk="0" h="4531" w="3826">
                  <a:moveTo>
                    <a:pt x="1515" y="0"/>
                  </a:moveTo>
                  <a:cubicBezTo>
                    <a:pt x="1479" y="0"/>
                    <a:pt x="1445" y="11"/>
                    <a:pt x="1415" y="31"/>
                  </a:cubicBezTo>
                  <a:cubicBezTo>
                    <a:pt x="1367" y="55"/>
                    <a:pt x="1338" y="98"/>
                    <a:pt x="1323" y="151"/>
                  </a:cubicBezTo>
                  <a:lnTo>
                    <a:pt x="939" y="1585"/>
                  </a:lnTo>
                  <a:cubicBezTo>
                    <a:pt x="934" y="1595"/>
                    <a:pt x="934" y="1604"/>
                    <a:pt x="929" y="1609"/>
                  </a:cubicBezTo>
                  <a:lnTo>
                    <a:pt x="929" y="1619"/>
                  </a:lnTo>
                  <a:cubicBezTo>
                    <a:pt x="924" y="1624"/>
                    <a:pt x="919" y="1633"/>
                    <a:pt x="914" y="1638"/>
                  </a:cubicBezTo>
                  <a:cubicBezTo>
                    <a:pt x="910" y="1643"/>
                    <a:pt x="905" y="1653"/>
                    <a:pt x="900" y="1657"/>
                  </a:cubicBezTo>
                  <a:lnTo>
                    <a:pt x="895" y="1662"/>
                  </a:lnTo>
                  <a:lnTo>
                    <a:pt x="881" y="1677"/>
                  </a:lnTo>
                  <a:lnTo>
                    <a:pt x="876" y="1681"/>
                  </a:lnTo>
                  <a:cubicBezTo>
                    <a:pt x="871" y="1686"/>
                    <a:pt x="866" y="1686"/>
                    <a:pt x="857" y="1691"/>
                  </a:cubicBezTo>
                  <a:lnTo>
                    <a:pt x="847" y="1696"/>
                  </a:lnTo>
                  <a:cubicBezTo>
                    <a:pt x="822" y="1709"/>
                    <a:pt x="795" y="1716"/>
                    <a:pt x="769" y="1716"/>
                  </a:cubicBezTo>
                  <a:cubicBezTo>
                    <a:pt x="700" y="1716"/>
                    <a:pt x="634" y="1673"/>
                    <a:pt x="607" y="1600"/>
                  </a:cubicBezTo>
                  <a:lnTo>
                    <a:pt x="602" y="1585"/>
                  </a:lnTo>
                  <a:lnTo>
                    <a:pt x="380" y="1494"/>
                  </a:lnTo>
                  <a:lnTo>
                    <a:pt x="149" y="1393"/>
                  </a:lnTo>
                  <a:lnTo>
                    <a:pt x="135" y="1441"/>
                  </a:lnTo>
                  <a:cubicBezTo>
                    <a:pt x="82" y="1624"/>
                    <a:pt x="44" y="1811"/>
                    <a:pt x="15" y="2004"/>
                  </a:cubicBezTo>
                  <a:cubicBezTo>
                    <a:pt x="5" y="2062"/>
                    <a:pt x="0" y="2119"/>
                    <a:pt x="5" y="2177"/>
                  </a:cubicBezTo>
                  <a:cubicBezTo>
                    <a:pt x="15" y="2687"/>
                    <a:pt x="409" y="3212"/>
                    <a:pt x="491" y="3322"/>
                  </a:cubicBezTo>
                  <a:lnTo>
                    <a:pt x="510" y="3342"/>
                  </a:lnTo>
                  <a:cubicBezTo>
                    <a:pt x="534" y="3370"/>
                    <a:pt x="549" y="3409"/>
                    <a:pt x="549" y="3452"/>
                  </a:cubicBezTo>
                  <a:lnTo>
                    <a:pt x="549" y="4530"/>
                  </a:lnTo>
                  <a:lnTo>
                    <a:pt x="2685" y="4530"/>
                  </a:lnTo>
                  <a:lnTo>
                    <a:pt x="2685" y="3827"/>
                  </a:lnTo>
                  <a:cubicBezTo>
                    <a:pt x="2685" y="3760"/>
                    <a:pt x="2724" y="3702"/>
                    <a:pt x="2781" y="3674"/>
                  </a:cubicBezTo>
                  <a:cubicBezTo>
                    <a:pt x="3344" y="3385"/>
                    <a:pt x="3484" y="2442"/>
                    <a:pt x="3484" y="2432"/>
                  </a:cubicBezTo>
                  <a:cubicBezTo>
                    <a:pt x="3489" y="2427"/>
                    <a:pt x="3489" y="2418"/>
                    <a:pt x="3489" y="2413"/>
                  </a:cubicBezTo>
                  <a:lnTo>
                    <a:pt x="3811" y="1253"/>
                  </a:lnTo>
                  <a:cubicBezTo>
                    <a:pt x="3826" y="1191"/>
                    <a:pt x="3806" y="1128"/>
                    <a:pt x="3763" y="1080"/>
                  </a:cubicBezTo>
                  <a:lnTo>
                    <a:pt x="3773" y="1075"/>
                  </a:lnTo>
                  <a:lnTo>
                    <a:pt x="3715" y="1042"/>
                  </a:lnTo>
                  <a:cubicBezTo>
                    <a:pt x="3696" y="1032"/>
                    <a:pt x="3676" y="1027"/>
                    <a:pt x="3657" y="1022"/>
                  </a:cubicBezTo>
                  <a:lnTo>
                    <a:pt x="3638" y="1017"/>
                  </a:lnTo>
                  <a:cubicBezTo>
                    <a:pt x="3621" y="1013"/>
                    <a:pt x="3603" y="1011"/>
                    <a:pt x="3587" y="1011"/>
                  </a:cubicBezTo>
                  <a:cubicBezTo>
                    <a:pt x="3496" y="1011"/>
                    <a:pt x="3418" y="1073"/>
                    <a:pt x="3397" y="1167"/>
                  </a:cubicBezTo>
                  <a:lnTo>
                    <a:pt x="3205" y="1768"/>
                  </a:lnTo>
                  <a:cubicBezTo>
                    <a:pt x="3205" y="1778"/>
                    <a:pt x="3200" y="1783"/>
                    <a:pt x="3195" y="1792"/>
                  </a:cubicBezTo>
                  <a:lnTo>
                    <a:pt x="3195" y="1802"/>
                  </a:lnTo>
                  <a:lnTo>
                    <a:pt x="3186" y="1811"/>
                  </a:lnTo>
                  <a:cubicBezTo>
                    <a:pt x="3166" y="1840"/>
                    <a:pt x="3142" y="1864"/>
                    <a:pt x="3109" y="1874"/>
                  </a:cubicBezTo>
                  <a:lnTo>
                    <a:pt x="3094" y="1884"/>
                  </a:lnTo>
                  <a:cubicBezTo>
                    <a:pt x="3077" y="1888"/>
                    <a:pt x="3059" y="1891"/>
                    <a:pt x="3041" y="1891"/>
                  </a:cubicBezTo>
                  <a:cubicBezTo>
                    <a:pt x="3023" y="1891"/>
                    <a:pt x="3005" y="1888"/>
                    <a:pt x="2988" y="1884"/>
                  </a:cubicBezTo>
                  <a:cubicBezTo>
                    <a:pt x="2897" y="1855"/>
                    <a:pt x="2849" y="1758"/>
                    <a:pt x="2878" y="1667"/>
                  </a:cubicBezTo>
                  <a:lnTo>
                    <a:pt x="3061" y="1080"/>
                  </a:lnTo>
                  <a:lnTo>
                    <a:pt x="3094" y="936"/>
                  </a:lnTo>
                  <a:cubicBezTo>
                    <a:pt x="3109" y="873"/>
                    <a:pt x="3094" y="806"/>
                    <a:pt x="3046" y="758"/>
                  </a:cubicBezTo>
                  <a:lnTo>
                    <a:pt x="3061" y="748"/>
                  </a:lnTo>
                  <a:lnTo>
                    <a:pt x="2993" y="714"/>
                  </a:lnTo>
                  <a:lnTo>
                    <a:pt x="2974" y="705"/>
                  </a:lnTo>
                  <a:lnTo>
                    <a:pt x="2950" y="700"/>
                  </a:lnTo>
                  <a:lnTo>
                    <a:pt x="2931" y="695"/>
                  </a:lnTo>
                  <a:cubicBezTo>
                    <a:pt x="2914" y="691"/>
                    <a:pt x="2897" y="689"/>
                    <a:pt x="2881" y="689"/>
                  </a:cubicBezTo>
                  <a:cubicBezTo>
                    <a:pt x="2818" y="689"/>
                    <a:pt x="2762" y="718"/>
                    <a:pt x="2724" y="767"/>
                  </a:cubicBezTo>
                  <a:lnTo>
                    <a:pt x="2719" y="777"/>
                  </a:lnTo>
                  <a:lnTo>
                    <a:pt x="2507" y="1489"/>
                  </a:lnTo>
                  <a:cubicBezTo>
                    <a:pt x="2502" y="1499"/>
                    <a:pt x="2502" y="1503"/>
                    <a:pt x="2498" y="1513"/>
                  </a:cubicBezTo>
                  <a:lnTo>
                    <a:pt x="2498" y="1518"/>
                  </a:lnTo>
                  <a:cubicBezTo>
                    <a:pt x="2493" y="1527"/>
                    <a:pt x="2493" y="1532"/>
                    <a:pt x="2488" y="1537"/>
                  </a:cubicBezTo>
                  <a:lnTo>
                    <a:pt x="2488" y="1542"/>
                  </a:lnTo>
                  <a:cubicBezTo>
                    <a:pt x="2483" y="1547"/>
                    <a:pt x="2478" y="1552"/>
                    <a:pt x="2474" y="1556"/>
                  </a:cubicBezTo>
                  <a:lnTo>
                    <a:pt x="2469" y="1566"/>
                  </a:lnTo>
                  <a:lnTo>
                    <a:pt x="2459" y="1571"/>
                  </a:lnTo>
                  <a:cubicBezTo>
                    <a:pt x="2445" y="1585"/>
                    <a:pt x="2430" y="1590"/>
                    <a:pt x="2416" y="1600"/>
                  </a:cubicBezTo>
                  <a:cubicBezTo>
                    <a:pt x="2392" y="1609"/>
                    <a:pt x="2372" y="1614"/>
                    <a:pt x="2348" y="1614"/>
                  </a:cubicBezTo>
                  <a:cubicBezTo>
                    <a:pt x="2233" y="1614"/>
                    <a:pt x="2146" y="1503"/>
                    <a:pt x="2180" y="1393"/>
                  </a:cubicBezTo>
                  <a:lnTo>
                    <a:pt x="2406" y="628"/>
                  </a:lnTo>
                  <a:cubicBezTo>
                    <a:pt x="2421" y="565"/>
                    <a:pt x="2406" y="498"/>
                    <a:pt x="2363" y="450"/>
                  </a:cubicBezTo>
                  <a:lnTo>
                    <a:pt x="2372" y="445"/>
                  </a:lnTo>
                  <a:lnTo>
                    <a:pt x="2315" y="416"/>
                  </a:lnTo>
                  <a:cubicBezTo>
                    <a:pt x="2300" y="406"/>
                    <a:pt x="2281" y="397"/>
                    <a:pt x="2262" y="392"/>
                  </a:cubicBezTo>
                  <a:lnTo>
                    <a:pt x="2238" y="387"/>
                  </a:lnTo>
                  <a:cubicBezTo>
                    <a:pt x="2223" y="383"/>
                    <a:pt x="2207" y="381"/>
                    <a:pt x="2192" y="381"/>
                  </a:cubicBezTo>
                  <a:cubicBezTo>
                    <a:pt x="2135" y="381"/>
                    <a:pt x="2079" y="409"/>
                    <a:pt x="2040" y="454"/>
                  </a:cubicBezTo>
                  <a:lnTo>
                    <a:pt x="2036" y="459"/>
                  </a:lnTo>
                  <a:lnTo>
                    <a:pt x="1785" y="1321"/>
                  </a:lnTo>
                  <a:cubicBezTo>
                    <a:pt x="1785" y="1330"/>
                    <a:pt x="1781" y="1335"/>
                    <a:pt x="1776" y="1345"/>
                  </a:cubicBezTo>
                  <a:lnTo>
                    <a:pt x="1776" y="1349"/>
                  </a:lnTo>
                  <a:cubicBezTo>
                    <a:pt x="1776" y="1354"/>
                    <a:pt x="1771" y="1364"/>
                    <a:pt x="1766" y="1369"/>
                  </a:cubicBezTo>
                  <a:lnTo>
                    <a:pt x="1761" y="1374"/>
                  </a:lnTo>
                  <a:cubicBezTo>
                    <a:pt x="1757" y="1378"/>
                    <a:pt x="1757" y="1383"/>
                    <a:pt x="1752" y="1388"/>
                  </a:cubicBezTo>
                  <a:lnTo>
                    <a:pt x="1742" y="1398"/>
                  </a:lnTo>
                  <a:lnTo>
                    <a:pt x="1737" y="1402"/>
                  </a:lnTo>
                  <a:cubicBezTo>
                    <a:pt x="1723" y="1412"/>
                    <a:pt x="1708" y="1422"/>
                    <a:pt x="1694" y="1431"/>
                  </a:cubicBezTo>
                  <a:lnTo>
                    <a:pt x="1680" y="1436"/>
                  </a:lnTo>
                  <a:cubicBezTo>
                    <a:pt x="1660" y="1441"/>
                    <a:pt x="1641" y="1446"/>
                    <a:pt x="1622" y="1446"/>
                  </a:cubicBezTo>
                  <a:cubicBezTo>
                    <a:pt x="1506" y="1446"/>
                    <a:pt x="1425" y="1335"/>
                    <a:pt x="1453" y="1224"/>
                  </a:cubicBezTo>
                  <a:lnTo>
                    <a:pt x="1708" y="339"/>
                  </a:lnTo>
                  <a:lnTo>
                    <a:pt x="1732" y="248"/>
                  </a:lnTo>
                  <a:cubicBezTo>
                    <a:pt x="1742" y="195"/>
                    <a:pt x="1737" y="142"/>
                    <a:pt x="1708" y="98"/>
                  </a:cubicBezTo>
                  <a:cubicBezTo>
                    <a:pt x="1699" y="89"/>
                    <a:pt x="1694" y="79"/>
                    <a:pt x="1684" y="70"/>
                  </a:cubicBezTo>
                  <a:lnTo>
                    <a:pt x="1699" y="65"/>
                  </a:lnTo>
                  <a:lnTo>
                    <a:pt x="1641" y="31"/>
                  </a:lnTo>
                  <a:cubicBezTo>
                    <a:pt x="1622" y="21"/>
                    <a:pt x="1603" y="17"/>
                    <a:pt x="1583" y="12"/>
                  </a:cubicBezTo>
                  <a:lnTo>
                    <a:pt x="1564" y="7"/>
                  </a:lnTo>
                  <a:cubicBezTo>
                    <a:pt x="1548" y="3"/>
                    <a:pt x="1531" y="0"/>
                    <a:pt x="151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74"/>
            <p:cNvSpPr/>
            <p:nvPr/>
          </p:nvSpPr>
          <p:spPr>
            <a:xfrm>
              <a:off x="5617529" y="2121938"/>
              <a:ext cx="93160" cy="103625"/>
            </a:xfrm>
            <a:custGeom>
              <a:rect b="b" l="l" r="r" t="t"/>
              <a:pathLst>
                <a:path extrusionOk="0" h="3951" w="3552">
                  <a:moveTo>
                    <a:pt x="1040" y="0"/>
                  </a:moveTo>
                  <a:cubicBezTo>
                    <a:pt x="929" y="0"/>
                    <a:pt x="842" y="87"/>
                    <a:pt x="842" y="197"/>
                  </a:cubicBezTo>
                  <a:lnTo>
                    <a:pt x="842" y="1492"/>
                  </a:lnTo>
                  <a:cubicBezTo>
                    <a:pt x="842" y="1497"/>
                    <a:pt x="842" y="1506"/>
                    <a:pt x="842" y="1516"/>
                  </a:cubicBezTo>
                  <a:lnTo>
                    <a:pt x="842" y="1521"/>
                  </a:lnTo>
                  <a:cubicBezTo>
                    <a:pt x="838" y="1525"/>
                    <a:pt x="838" y="1530"/>
                    <a:pt x="838" y="1540"/>
                  </a:cubicBezTo>
                  <a:cubicBezTo>
                    <a:pt x="833" y="1545"/>
                    <a:pt x="833" y="1554"/>
                    <a:pt x="828" y="1559"/>
                  </a:cubicBezTo>
                  <a:lnTo>
                    <a:pt x="828" y="1564"/>
                  </a:lnTo>
                  <a:cubicBezTo>
                    <a:pt x="828" y="1569"/>
                    <a:pt x="823" y="1574"/>
                    <a:pt x="818" y="1578"/>
                  </a:cubicBezTo>
                  <a:lnTo>
                    <a:pt x="818" y="1583"/>
                  </a:lnTo>
                  <a:cubicBezTo>
                    <a:pt x="814" y="1588"/>
                    <a:pt x="814" y="1598"/>
                    <a:pt x="809" y="1602"/>
                  </a:cubicBezTo>
                  <a:lnTo>
                    <a:pt x="804" y="1607"/>
                  </a:lnTo>
                  <a:lnTo>
                    <a:pt x="789" y="1617"/>
                  </a:lnTo>
                  <a:lnTo>
                    <a:pt x="785" y="1622"/>
                  </a:lnTo>
                  <a:lnTo>
                    <a:pt x="770" y="1631"/>
                  </a:lnTo>
                  <a:lnTo>
                    <a:pt x="765" y="1631"/>
                  </a:lnTo>
                  <a:lnTo>
                    <a:pt x="746" y="1641"/>
                  </a:lnTo>
                  <a:cubicBezTo>
                    <a:pt x="722" y="1652"/>
                    <a:pt x="698" y="1657"/>
                    <a:pt x="675" y="1657"/>
                  </a:cubicBezTo>
                  <a:cubicBezTo>
                    <a:pt x="585" y="1657"/>
                    <a:pt x="506" y="1582"/>
                    <a:pt x="506" y="1482"/>
                  </a:cubicBezTo>
                  <a:lnTo>
                    <a:pt x="506" y="1217"/>
                  </a:lnTo>
                  <a:lnTo>
                    <a:pt x="708" y="1179"/>
                  </a:lnTo>
                  <a:lnTo>
                    <a:pt x="443" y="1145"/>
                  </a:lnTo>
                  <a:lnTo>
                    <a:pt x="395" y="1140"/>
                  </a:lnTo>
                  <a:lnTo>
                    <a:pt x="260" y="1140"/>
                  </a:lnTo>
                  <a:lnTo>
                    <a:pt x="236" y="1145"/>
                  </a:lnTo>
                  <a:lnTo>
                    <a:pt x="222" y="1150"/>
                  </a:lnTo>
                  <a:lnTo>
                    <a:pt x="207" y="1155"/>
                  </a:lnTo>
                  <a:lnTo>
                    <a:pt x="188" y="1165"/>
                  </a:lnTo>
                  <a:lnTo>
                    <a:pt x="178" y="1169"/>
                  </a:lnTo>
                  <a:cubicBezTo>
                    <a:pt x="169" y="1174"/>
                    <a:pt x="159" y="1179"/>
                    <a:pt x="154" y="1184"/>
                  </a:cubicBezTo>
                  <a:cubicBezTo>
                    <a:pt x="0" y="1314"/>
                    <a:pt x="24" y="1732"/>
                    <a:pt x="48" y="2103"/>
                  </a:cubicBezTo>
                  <a:cubicBezTo>
                    <a:pt x="87" y="2728"/>
                    <a:pt x="833" y="3287"/>
                    <a:pt x="838" y="3291"/>
                  </a:cubicBezTo>
                  <a:cubicBezTo>
                    <a:pt x="881" y="3325"/>
                    <a:pt x="910" y="3378"/>
                    <a:pt x="910" y="3431"/>
                  </a:cubicBezTo>
                  <a:lnTo>
                    <a:pt x="910" y="3951"/>
                  </a:lnTo>
                  <a:lnTo>
                    <a:pt x="3065" y="3951"/>
                  </a:lnTo>
                  <a:lnTo>
                    <a:pt x="3065" y="3229"/>
                  </a:lnTo>
                  <a:cubicBezTo>
                    <a:pt x="3065" y="3181"/>
                    <a:pt x="3089" y="3133"/>
                    <a:pt x="3128" y="3099"/>
                  </a:cubicBezTo>
                  <a:cubicBezTo>
                    <a:pt x="3532" y="2757"/>
                    <a:pt x="3551" y="1997"/>
                    <a:pt x="3527" y="1732"/>
                  </a:cubicBezTo>
                  <a:cubicBezTo>
                    <a:pt x="3518" y="1728"/>
                    <a:pt x="3508" y="1723"/>
                    <a:pt x="3503" y="1713"/>
                  </a:cubicBezTo>
                  <a:lnTo>
                    <a:pt x="3503" y="698"/>
                  </a:lnTo>
                  <a:cubicBezTo>
                    <a:pt x="3503" y="655"/>
                    <a:pt x="3484" y="606"/>
                    <a:pt x="3455" y="573"/>
                  </a:cubicBezTo>
                  <a:lnTo>
                    <a:pt x="3470" y="568"/>
                  </a:lnTo>
                  <a:lnTo>
                    <a:pt x="3417" y="534"/>
                  </a:lnTo>
                  <a:cubicBezTo>
                    <a:pt x="3393" y="520"/>
                    <a:pt x="3364" y="510"/>
                    <a:pt x="3330" y="505"/>
                  </a:cubicBezTo>
                  <a:lnTo>
                    <a:pt x="3282" y="505"/>
                  </a:lnTo>
                  <a:cubicBezTo>
                    <a:pt x="3176" y="505"/>
                    <a:pt x="3085" y="592"/>
                    <a:pt x="3085" y="703"/>
                  </a:cubicBezTo>
                  <a:lnTo>
                    <a:pt x="3085" y="1136"/>
                  </a:lnTo>
                  <a:cubicBezTo>
                    <a:pt x="3085" y="1145"/>
                    <a:pt x="3085" y="1150"/>
                    <a:pt x="3085" y="1160"/>
                  </a:cubicBezTo>
                  <a:lnTo>
                    <a:pt x="3085" y="1165"/>
                  </a:lnTo>
                  <a:cubicBezTo>
                    <a:pt x="3085" y="1169"/>
                    <a:pt x="3085" y="1179"/>
                    <a:pt x="3080" y="1184"/>
                  </a:cubicBezTo>
                  <a:cubicBezTo>
                    <a:pt x="3080" y="1189"/>
                    <a:pt x="3075" y="1198"/>
                    <a:pt x="3075" y="1203"/>
                  </a:cubicBezTo>
                  <a:lnTo>
                    <a:pt x="3075" y="1208"/>
                  </a:lnTo>
                  <a:cubicBezTo>
                    <a:pt x="3070" y="1213"/>
                    <a:pt x="3065" y="1222"/>
                    <a:pt x="3065" y="1227"/>
                  </a:cubicBezTo>
                  <a:cubicBezTo>
                    <a:pt x="3061" y="1237"/>
                    <a:pt x="3056" y="1242"/>
                    <a:pt x="3051" y="1246"/>
                  </a:cubicBezTo>
                  <a:lnTo>
                    <a:pt x="3046" y="1251"/>
                  </a:lnTo>
                  <a:lnTo>
                    <a:pt x="3037" y="1261"/>
                  </a:lnTo>
                  <a:lnTo>
                    <a:pt x="3032" y="1266"/>
                  </a:lnTo>
                  <a:cubicBezTo>
                    <a:pt x="3027" y="1270"/>
                    <a:pt x="3022" y="1275"/>
                    <a:pt x="3012" y="1280"/>
                  </a:cubicBezTo>
                  <a:lnTo>
                    <a:pt x="3008" y="1280"/>
                  </a:lnTo>
                  <a:lnTo>
                    <a:pt x="2988" y="1290"/>
                  </a:lnTo>
                  <a:lnTo>
                    <a:pt x="2979" y="1290"/>
                  </a:lnTo>
                  <a:cubicBezTo>
                    <a:pt x="2956" y="1299"/>
                    <a:pt x="2932" y="1304"/>
                    <a:pt x="2910" y="1304"/>
                  </a:cubicBezTo>
                  <a:cubicBezTo>
                    <a:pt x="2817" y="1304"/>
                    <a:pt x="2734" y="1231"/>
                    <a:pt x="2738" y="1131"/>
                  </a:cubicBezTo>
                  <a:lnTo>
                    <a:pt x="2738" y="549"/>
                  </a:lnTo>
                  <a:cubicBezTo>
                    <a:pt x="2733" y="501"/>
                    <a:pt x="2719" y="452"/>
                    <a:pt x="2690" y="419"/>
                  </a:cubicBezTo>
                  <a:lnTo>
                    <a:pt x="2700" y="414"/>
                  </a:lnTo>
                  <a:lnTo>
                    <a:pt x="2647" y="380"/>
                  </a:lnTo>
                  <a:cubicBezTo>
                    <a:pt x="2623" y="366"/>
                    <a:pt x="2594" y="356"/>
                    <a:pt x="2565" y="351"/>
                  </a:cubicBezTo>
                  <a:lnTo>
                    <a:pt x="2517" y="351"/>
                  </a:lnTo>
                  <a:cubicBezTo>
                    <a:pt x="2440" y="351"/>
                    <a:pt x="2373" y="395"/>
                    <a:pt x="2339" y="457"/>
                  </a:cubicBezTo>
                  <a:lnTo>
                    <a:pt x="2334" y="467"/>
                  </a:lnTo>
                  <a:lnTo>
                    <a:pt x="2334" y="1025"/>
                  </a:lnTo>
                  <a:cubicBezTo>
                    <a:pt x="2334" y="1035"/>
                    <a:pt x="2334" y="1039"/>
                    <a:pt x="2334" y="1049"/>
                  </a:cubicBezTo>
                  <a:lnTo>
                    <a:pt x="2334" y="1054"/>
                  </a:lnTo>
                  <a:cubicBezTo>
                    <a:pt x="2334" y="1059"/>
                    <a:pt x="2329" y="1068"/>
                    <a:pt x="2329" y="1073"/>
                  </a:cubicBezTo>
                  <a:cubicBezTo>
                    <a:pt x="2329" y="1078"/>
                    <a:pt x="2324" y="1088"/>
                    <a:pt x="2324" y="1092"/>
                  </a:cubicBezTo>
                  <a:lnTo>
                    <a:pt x="2324" y="1097"/>
                  </a:lnTo>
                  <a:cubicBezTo>
                    <a:pt x="2320" y="1102"/>
                    <a:pt x="2315" y="1112"/>
                    <a:pt x="2315" y="1116"/>
                  </a:cubicBezTo>
                  <a:cubicBezTo>
                    <a:pt x="2310" y="1126"/>
                    <a:pt x="2305" y="1131"/>
                    <a:pt x="2300" y="1136"/>
                  </a:cubicBezTo>
                  <a:lnTo>
                    <a:pt x="2296" y="1140"/>
                  </a:lnTo>
                  <a:lnTo>
                    <a:pt x="2281" y="1150"/>
                  </a:lnTo>
                  <a:lnTo>
                    <a:pt x="2281" y="1155"/>
                  </a:lnTo>
                  <a:cubicBezTo>
                    <a:pt x="2276" y="1160"/>
                    <a:pt x="2267" y="1165"/>
                    <a:pt x="2262" y="1169"/>
                  </a:cubicBezTo>
                  <a:lnTo>
                    <a:pt x="2257" y="1169"/>
                  </a:lnTo>
                  <a:lnTo>
                    <a:pt x="2238" y="1179"/>
                  </a:lnTo>
                  <a:lnTo>
                    <a:pt x="2233" y="1179"/>
                  </a:lnTo>
                  <a:cubicBezTo>
                    <a:pt x="2211" y="1189"/>
                    <a:pt x="2188" y="1193"/>
                    <a:pt x="2166" y="1193"/>
                  </a:cubicBezTo>
                  <a:cubicBezTo>
                    <a:pt x="2076" y="1193"/>
                    <a:pt x="1992" y="1121"/>
                    <a:pt x="1992" y="1020"/>
                  </a:cubicBezTo>
                  <a:lnTo>
                    <a:pt x="1992" y="409"/>
                  </a:lnTo>
                  <a:cubicBezTo>
                    <a:pt x="1992" y="361"/>
                    <a:pt x="1978" y="318"/>
                    <a:pt x="1949" y="279"/>
                  </a:cubicBezTo>
                  <a:lnTo>
                    <a:pt x="1959" y="274"/>
                  </a:lnTo>
                  <a:lnTo>
                    <a:pt x="1906" y="246"/>
                  </a:lnTo>
                  <a:cubicBezTo>
                    <a:pt x="1882" y="226"/>
                    <a:pt x="1853" y="217"/>
                    <a:pt x="1824" y="212"/>
                  </a:cubicBezTo>
                  <a:lnTo>
                    <a:pt x="1776" y="212"/>
                  </a:lnTo>
                  <a:cubicBezTo>
                    <a:pt x="1704" y="212"/>
                    <a:pt x="1636" y="255"/>
                    <a:pt x="1598" y="318"/>
                  </a:cubicBezTo>
                  <a:lnTo>
                    <a:pt x="1593" y="327"/>
                  </a:lnTo>
                  <a:lnTo>
                    <a:pt x="1593" y="1030"/>
                  </a:lnTo>
                  <a:cubicBezTo>
                    <a:pt x="1593" y="1035"/>
                    <a:pt x="1593" y="1044"/>
                    <a:pt x="1593" y="1054"/>
                  </a:cubicBezTo>
                  <a:lnTo>
                    <a:pt x="1593" y="1059"/>
                  </a:lnTo>
                  <a:cubicBezTo>
                    <a:pt x="1593" y="1064"/>
                    <a:pt x="1593" y="1073"/>
                    <a:pt x="1588" y="1078"/>
                  </a:cubicBezTo>
                  <a:cubicBezTo>
                    <a:pt x="1588" y="1083"/>
                    <a:pt x="1588" y="1092"/>
                    <a:pt x="1583" y="1097"/>
                  </a:cubicBezTo>
                  <a:lnTo>
                    <a:pt x="1583" y="1102"/>
                  </a:lnTo>
                  <a:cubicBezTo>
                    <a:pt x="1579" y="1107"/>
                    <a:pt x="1579" y="1112"/>
                    <a:pt x="1574" y="1121"/>
                  </a:cubicBezTo>
                  <a:cubicBezTo>
                    <a:pt x="1569" y="1126"/>
                    <a:pt x="1564" y="1136"/>
                    <a:pt x="1559" y="1140"/>
                  </a:cubicBezTo>
                  <a:lnTo>
                    <a:pt x="1555" y="1145"/>
                  </a:lnTo>
                  <a:lnTo>
                    <a:pt x="1545" y="1155"/>
                  </a:lnTo>
                  <a:lnTo>
                    <a:pt x="1540" y="1160"/>
                  </a:lnTo>
                  <a:lnTo>
                    <a:pt x="1521" y="1174"/>
                  </a:lnTo>
                  <a:lnTo>
                    <a:pt x="1516" y="1174"/>
                  </a:lnTo>
                  <a:lnTo>
                    <a:pt x="1502" y="1184"/>
                  </a:lnTo>
                  <a:cubicBezTo>
                    <a:pt x="1479" y="1193"/>
                    <a:pt x="1457" y="1197"/>
                    <a:pt x="1435" y="1197"/>
                  </a:cubicBezTo>
                  <a:cubicBezTo>
                    <a:pt x="1343" y="1197"/>
                    <a:pt x="1261" y="1121"/>
                    <a:pt x="1261" y="1020"/>
                  </a:cubicBezTo>
                  <a:lnTo>
                    <a:pt x="1261" y="193"/>
                  </a:lnTo>
                  <a:cubicBezTo>
                    <a:pt x="1261" y="144"/>
                    <a:pt x="1242" y="101"/>
                    <a:pt x="1213" y="67"/>
                  </a:cubicBezTo>
                  <a:lnTo>
                    <a:pt x="1223" y="58"/>
                  </a:lnTo>
                  <a:lnTo>
                    <a:pt x="1170" y="29"/>
                  </a:lnTo>
                  <a:cubicBezTo>
                    <a:pt x="1146" y="15"/>
                    <a:pt x="1117" y="0"/>
                    <a:pt x="1088"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74"/>
            <p:cNvSpPr/>
            <p:nvPr/>
          </p:nvSpPr>
          <p:spPr>
            <a:xfrm>
              <a:off x="5370047" y="2183258"/>
              <a:ext cx="29821" cy="73726"/>
            </a:xfrm>
            <a:custGeom>
              <a:rect b="b" l="l" r="r" t="t"/>
              <a:pathLst>
                <a:path extrusionOk="0" h="2811" w="1137">
                  <a:moveTo>
                    <a:pt x="256" y="1"/>
                  </a:moveTo>
                  <a:lnTo>
                    <a:pt x="236" y="5"/>
                  </a:lnTo>
                  <a:lnTo>
                    <a:pt x="222" y="10"/>
                  </a:lnTo>
                  <a:lnTo>
                    <a:pt x="203" y="15"/>
                  </a:lnTo>
                  <a:lnTo>
                    <a:pt x="188" y="20"/>
                  </a:lnTo>
                  <a:lnTo>
                    <a:pt x="174" y="25"/>
                  </a:lnTo>
                  <a:cubicBezTo>
                    <a:pt x="169" y="29"/>
                    <a:pt x="159" y="39"/>
                    <a:pt x="150" y="44"/>
                  </a:cubicBezTo>
                  <a:cubicBezTo>
                    <a:pt x="1" y="169"/>
                    <a:pt x="25" y="592"/>
                    <a:pt x="49" y="963"/>
                  </a:cubicBezTo>
                  <a:cubicBezTo>
                    <a:pt x="77" y="1483"/>
                    <a:pt x="631" y="1997"/>
                    <a:pt x="838" y="2151"/>
                  </a:cubicBezTo>
                  <a:cubicBezTo>
                    <a:pt x="881" y="2185"/>
                    <a:pt x="905" y="2233"/>
                    <a:pt x="905" y="2291"/>
                  </a:cubicBezTo>
                  <a:lnTo>
                    <a:pt x="905" y="2811"/>
                  </a:lnTo>
                  <a:lnTo>
                    <a:pt x="1136" y="2811"/>
                  </a:lnTo>
                  <a:lnTo>
                    <a:pt x="1136" y="2291"/>
                  </a:lnTo>
                  <a:cubicBezTo>
                    <a:pt x="1136" y="2238"/>
                    <a:pt x="1107" y="2185"/>
                    <a:pt x="1064" y="2156"/>
                  </a:cubicBezTo>
                  <a:cubicBezTo>
                    <a:pt x="857" y="1997"/>
                    <a:pt x="308" y="1483"/>
                    <a:pt x="275" y="963"/>
                  </a:cubicBezTo>
                  <a:cubicBezTo>
                    <a:pt x="256" y="592"/>
                    <a:pt x="227" y="174"/>
                    <a:pt x="381" y="49"/>
                  </a:cubicBezTo>
                  <a:cubicBezTo>
                    <a:pt x="385" y="39"/>
                    <a:pt x="395" y="34"/>
                    <a:pt x="405" y="29"/>
                  </a:cubicBezTo>
                  <a:lnTo>
                    <a:pt x="414" y="25"/>
                  </a:lnTo>
                  <a:lnTo>
                    <a:pt x="434" y="15"/>
                  </a:lnTo>
                  <a:lnTo>
                    <a:pt x="448" y="10"/>
                  </a:lnTo>
                  <a:lnTo>
                    <a:pt x="462" y="5"/>
                  </a:lnTo>
                  <a:lnTo>
                    <a:pt x="438" y="5"/>
                  </a:lnTo>
                  <a:lnTo>
                    <a:pt x="395"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74"/>
            <p:cNvSpPr/>
            <p:nvPr/>
          </p:nvSpPr>
          <p:spPr>
            <a:xfrm>
              <a:off x="5450067" y="2166604"/>
              <a:ext cx="9730" cy="20851"/>
            </a:xfrm>
            <a:custGeom>
              <a:rect b="b" l="l" r="r" t="t"/>
              <a:pathLst>
                <a:path extrusionOk="0" h="795" w="371">
                  <a:moveTo>
                    <a:pt x="246" y="0"/>
                  </a:moveTo>
                  <a:cubicBezTo>
                    <a:pt x="135" y="0"/>
                    <a:pt x="48" y="87"/>
                    <a:pt x="48" y="198"/>
                  </a:cubicBezTo>
                  <a:lnTo>
                    <a:pt x="48" y="631"/>
                  </a:lnTo>
                  <a:cubicBezTo>
                    <a:pt x="48" y="636"/>
                    <a:pt x="48" y="645"/>
                    <a:pt x="48" y="655"/>
                  </a:cubicBezTo>
                  <a:lnTo>
                    <a:pt x="48" y="660"/>
                  </a:lnTo>
                  <a:cubicBezTo>
                    <a:pt x="48" y="664"/>
                    <a:pt x="43" y="669"/>
                    <a:pt x="43" y="679"/>
                  </a:cubicBezTo>
                  <a:cubicBezTo>
                    <a:pt x="43" y="684"/>
                    <a:pt x="39" y="693"/>
                    <a:pt x="34" y="698"/>
                  </a:cubicBezTo>
                  <a:lnTo>
                    <a:pt x="34" y="703"/>
                  </a:lnTo>
                  <a:cubicBezTo>
                    <a:pt x="34" y="708"/>
                    <a:pt x="29" y="713"/>
                    <a:pt x="29" y="717"/>
                  </a:cubicBezTo>
                  <a:lnTo>
                    <a:pt x="29" y="722"/>
                  </a:lnTo>
                  <a:cubicBezTo>
                    <a:pt x="24" y="727"/>
                    <a:pt x="19" y="737"/>
                    <a:pt x="15" y="741"/>
                  </a:cubicBezTo>
                  <a:lnTo>
                    <a:pt x="10" y="746"/>
                  </a:lnTo>
                  <a:lnTo>
                    <a:pt x="0" y="756"/>
                  </a:lnTo>
                  <a:cubicBezTo>
                    <a:pt x="29" y="780"/>
                    <a:pt x="72" y="794"/>
                    <a:pt x="111" y="794"/>
                  </a:cubicBezTo>
                  <a:cubicBezTo>
                    <a:pt x="135" y="794"/>
                    <a:pt x="159" y="790"/>
                    <a:pt x="178" y="780"/>
                  </a:cubicBezTo>
                  <a:lnTo>
                    <a:pt x="183" y="780"/>
                  </a:lnTo>
                  <a:lnTo>
                    <a:pt x="202" y="770"/>
                  </a:lnTo>
                  <a:lnTo>
                    <a:pt x="207" y="770"/>
                  </a:lnTo>
                  <a:cubicBezTo>
                    <a:pt x="212" y="766"/>
                    <a:pt x="217" y="761"/>
                    <a:pt x="226" y="761"/>
                  </a:cubicBezTo>
                  <a:lnTo>
                    <a:pt x="226" y="756"/>
                  </a:lnTo>
                  <a:lnTo>
                    <a:pt x="241" y="741"/>
                  </a:lnTo>
                  <a:lnTo>
                    <a:pt x="246" y="737"/>
                  </a:lnTo>
                  <a:cubicBezTo>
                    <a:pt x="250" y="732"/>
                    <a:pt x="255" y="727"/>
                    <a:pt x="255" y="722"/>
                  </a:cubicBezTo>
                  <a:lnTo>
                    <a:pt x="255" y="717"/>
                  </a:lnTo>
                  <a:cubicBezTo>
                    <a:pt x="260" y="713"/>
                    <a:pt x="265" y="708"/>
                    <a:pt x="265" y="703"/>
                  </a:cubicBezTo>
                  <a:lnTo>
                    <a:pt x="265" y="698"/>
                  </a:lnTo>
                  <a:cubicBezTo>
                    <a:pt x="270" y="689"/>
                    <a:pt x="270" y="684"/>
                    <a:pt x="274" y="674"/>
                  </a:cubicBezTo>
                  <a:cubicBezTo>
                    <a:pt x="274" y="669"/>
                    <a:pt x="279" y="664"/>
                    <a:pt x="279" y="655"/>
                  </a:cubicBezTo>
                  <a:lnTo>
                    <a:pt x="279" y="650"/>
                  </a:lnTo>
                  <a:cubicBezTo>
                    <a:pt x="279" y="645"/>
                    <a:pt x="279" y="636"/>
                    <a:pt x="279" y="626"/>
                  </a:cubicBezTo>
                  <a:lnTo>
                    <a:pt x="279" y="193"/>
                  </a:lnTo>
                  <a:cubicBezTo>
                    <a:pt x="279" y="126"/>
                    <a:pt x="313" y="63"/>
                    <a:pt x="371" y="25"/>
                  </a:cubicBezTo>
                  <a:cubicBezTo>
                    <a:pt x="347" y="10"/>
                    <a:pt x="323" y="0"/>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74"/>
            <p:cNvSpPr/>
            <p:nvPr/>
          </p:nvSpPr>
          <p:spPr>
            <a:xfrm>
              <a:off x="5430239" y="2162696"/>
              <a:ext cx="9494" cy="21979"/>
            </a:xfrm>
            <a:custGeom>
              <a:rect b="b" l="l" r="r" t="t"/>
              <a:pathLst>
                <a:path extrusionOk="0" h="838" w="362">
                  <a:moveTo>
                    <a:pt x="236" y="0"/>
                  </a:moveTo>
                  <a:cubicBezTo>
                    <a:pt x="159" y="0"/>
                    <a:pt x="92" y="44"/>
                    <a:pt x="58" y="106"/>
                  </a:cubicBezTo>
                  <a:lnTo>
                    <a:pt x="54" y="116"/>
                  </a:lnTo>
                  <a:lnTo>
                    <a:pt x="54" y="664"/>
                  </a:lnTo>
                  <a:cubicBezTo>
                    <a:pt x="54" y="674"/>
                    <a:pt x="54" y="679"/>
                    <a:pt x="54" y="688"/>
                  </a:cubicBezTo>
                  <a:lnTo>
                    <a:pt x="54" y="693"/>
                  </a:lnTo>
                  <a:cubicBezTo>
                    <a:pt x="54" y="698"/>
                    <a:pt x="49" y="708"/>
                    <a:pt x="49" y="712"/>
                  </a:cubicBezTo>
                  <a:cubicBezTo>
                    <a:pt x="49" y="717"/>
                    <a:pt x="44" y="727"/>
                    <a:pt x="39" y="732"/>
                  </a:cubicBezTo>
                  <a:lnTo>
                    <a:pt x="39" y="737"/>
                  </a:lnTo>
                  <a:cubicBezTo>
                    <a:pt x="39" y="746"/>
                    <a:pt x="34" y="751"/>
                    <a:pt x="34" y="756"/>
                  </a:cubicBezTo>
                  <a:cubicBezTo>
                    <a:pt x="30" y="765"/>
                    <a:pt x="25" y="770"/>
                    <a:pt x="20" y="775"/>
                  </a:cubicBezTo>
                  <a:lnTo>
                    <a:pt x="15" y="780"/>
                  </a:lnTo>
                  <a:lnTo>
                    <a:pt x="1" y="789"/>
                  </a:lnTo>
                  <a:cubicBezTo>
                    <a:pt x="34" y="818"/>
                    <a:pt x="78" y="838"/>
                    <a:pt x="121" y="838"/>
                  </a:cubicBezTo>
                  <a:cubicBezTo>
                    <a:pt x="145" y="838"/>
                    <a:pt x="164" y="833"/>
                    <a:pt x="188" y="823"/>
                  </a:cubicBezTo>
                  <a:lnTo>
                    <a:pt x="208" y="813"/>
                  </a:lnTo>
                  <a:lnTo>
                    <a:pt x="212" y="813"/>
                  </a:lnTo>
                  <a:lnTo>
                    <a:pt x="227" y="804"/>
                  </a:lnTo>
                  <a:lnTo>
                    <a:pt x="232" y="799"/>
                  </a:lnTo>
                  <a:lnTo>
                    <a:pt x="246" y="785"/>
                  </a:lnTo>
                  <a:lnTo>
                    <a:pt x="251" y="785"/>
                  </a:lnTo>
                  <a:cubicBezTo>
                    <a:pt x="251" y="775"/>
                    <a:pt x="256" y="770"/>
                    <a:pt x="261" y="765"/>
                  </a:cubicBezTo>
                  <a:lnTo>
                    <a:pt x="261" y="761"/>
                  </a:lnTo>
                  <a:cubicBezTo>
                    <a:pt x="265" y="756"/>
                    <a:pt x="270" y="751"/>
                    <a:pt x="270" y="746"/>
                  </a:cubicBezTo>
                  <a:lnTo>
                    <a:pt x="270" y="741"/>
                  </a:lnTo>
                  <a:cubicBezTo>
                    <a:pt x="275" y="737"/>
                    <a:pt x="275" y="727"/>
                    <a:pt x="280" y="722"/>
                  </a:cubicBezTo>
                  <a:cubicBezTo>
                    <a:pt x="280" y="712"/>
                    <a:pt x="280" y="708"/>
                    <a:pt x="285" y="703"/>
                  </a:cubicBezTo>
                  <a:lnTo>
                    <a:pt x="285" y="693"/>
                  </a:lnTo>
                  <a:cubicBezTo>
                    <a:pt x="285" y="688"/>
                    <a:pt x="285" y="679"/>
                    <a:pt x="285" y="674"/>
                  </a:cubicBezTo>
                  <a:lnTo>
                    <a:pt x="285" y="116"/>
                  </a:lnTo>
                  <a:lnTo>
                    <a:pt x="289" y="106"/>
                  </a:lnTo>
                  <a:cubicBezTo>
                    <a:pt x="304" y="72"/>
                    <a:pt x="328" y="48"/>
                    <a:pt x="362" y="29"/>
                  </a:cubicBezTo>
                  <a:cubicBezTo>
                    <a:pt x="338" y="15"/>
                    <a:pt x="309" y="5"/>
                    <a:pt x="285"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74"/>
            <p:cNvSpPr/>
            <p:nvPr/>
          </p:nvSpPr>
          <p:spPr>
            <a:xfrm>
              <a:off x="5410804" y="2158788"/>
              <a:ext cx="9363" cy="25887"/>
            </a:xfrm>
            <a:custGeom>
              <a:rect b="b" l="l" r="r" t="t"/>
              <a:pathLst>
                <a:path extrusionOk="0" h="987" w="357">
                  <a:moveTo>
                    <a:pt x="227" y="0"/>
                  </a:moveTo>
                  <a:cubicBezTo>
                    <a:pt x="155" y="0"/>
                    <a:pt x="87" y="39"/>
                    <a:pt x="54" y="106"/>
                  </a:cubicBezTo>
                  <a:lnTo>
                    <a:pt x="49" y="116"/>
                  </a:lnTo>
                  <a:lnTo>
                    <a:pt x="49" y="813"/>
                  </a:lnTo>
                  <a:cubicBezTo>
                    <a:pt x="49" y="823"/>
                    <a:pt x="49" y="828"/>
                    <a:pt x="49" y="837"/>
                  </a:cubicBezTo>
                  <a:lnTo>
                    <a:pt x="49" y="842"/>
                  </a:lnTo>
                  <a:cubicBezTo>
                    <a:pt x="49" y="847"/>
                    <a:pt x="49" y="857"/>
                    <a:pt x="44" y="861"/>
                  </a:cubicBezTo>
                  <a:cubicBezTo>
                    <a:pt x="44" y="866"/>
                    <a:pt x="39" y="876"/>
                    <a:pt x="39" y="881"/>
                  </a:cubicBezTo>
                  <a:lnTo>
                    <a:pt x="39" y="886"/>
                  </a:lnTo>
                  <a:cubicBezTo>
                    <a:pt x="34" y="895"/>
                    <a:pt x="30" y="900"/>
                    <a:pt x="30" y="905"/>
                  </a:cubicBezTo>
                  <a:cubicBezTo>
                    <a:pt x="25" y="914"/>
                    <a:pt x="20" y="919"/>
                    <a:pt x="15" y="924"/>
                  </a:cubicBezTo>
                  <a:lnTo>
                    <a:pt x="10" y="929"/>
                  </a:lnTo>
                  <a:lnTo>
                    <a:pt x="1" y="938"/>
                  </a:lnTo>
                  <a:cubicBezTo>
                    <a:pt x="30" y="967"/>
                    <a:pt x="73" y="987"/>
                    <a:pt x="116" y="987"/>
                  </a:cubicBezTo>
                  <a:cubicBezTo>
                    <a:pt x="140" y="987"/>
                    <a:pt x="164" y="982"/>
                    <a:pt x="184" y="972"/>
                  </a:cubicBezTo>
                  <a:lnTo>
                    <a:pt x="203" y="962"/>
                  </a:lnTo>
                  <a:lnTo>
                    <a:pt x="208" y="962"/>
                  </a:lnTo>
                  <a:lnTo>
                    <a:pt x="222" y="953"/>
                  </a:lnTo>
                  <a:lnTo>
                    <a:pt x="227" y="948"/>
                  </a:lnTo>
                  <a:lnTo>
                    <a:pt x="241" y="934"/>
                  </a:lnTo>
                  <a:lnTo>
                    <a:pt x="246" y="934"/>
                  </a:lnTo>
                  <a:cubicBezTo>
                    <a:pt x="251" y="924"/>
                    <a:pt x="256" y="919"/>
                    <a:pt x="256" y="914"/>
                  </a:cubicBezTo>
                  <a:lnTo>
                    <a:pt x="256" y="910"/>
                  </a:lnTo>
                  <a:cubicBezTo>
                    <a:pt x="261" y="905"/>
                    <a:pt x="265" y="900"/>
                    <a:pt x="265" y="895"/>
                  </a:cubicBezTo>
                  <a:lnTo>
                    <a:pt x="265" y="890"/>
                  </a:lnTo>
                  <a:cubicBezTo>
                    <a:pt x="270" y="886"/>
                    <a:pt x="270" y="876"/>
                    <a:pt x="275" y="871"/>
                  </a:cubicBezTo>
                  <a:cubicBezTo>
                    <a:pt x="275" y="861"/>
                    <a:pt x="280" y="857"/>
                    <a:pt x="280" y="852"/>
                  </a:cubicBezTo>
                  <a:lnTo>
                    <a:pt x="280" y="842"/>
                  </a:lnTo>
                  <a:cubicBezTo>
                    <a:pt x="280" y="837"/>
                    <a:pt x="280" y="828"/>
                    <a:pt x="280" y="823"/>
                  </a:cubicBezTo>
                  <a:lnTo>
                    <a:pt x="280" y="111"/>
                  </a:lnTo>
                  <a:lnTo>
                    <a:pt x="285" y="101"/>
                  </a:lnTo>
                  <a:cubicBezTo>
                    <a:pt x="299" y="72"/>
                    <a:pt x="323" y="48"/>
                    <a:pt x="357" y="29"/>
                  </a:cubicBezTo>
                  <a:cubicBezTo>
                    <a:pt x="333" y="15"/>
                    <a:pt x="304" y="5"/>
                    <a:pt x="280"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74"/>
            <p:cNvSpPr/>
            <p:nvPr/>
          </p:nvSpPr>
          <p:spPr>
            <a:xfrm>
              <a:off x="5391002" y="2153097"/>
              <a:ext cx="9730" cy="43590"/>
            </a:xfrm>
            <a:custGeom>
              <a:rect b="b" l="l" r="r" t="t"/>
              <a:pathLst>
                <a:path extrusionOk="0" h="1662" w="371">
                  <a:moveTo>
                    <a:pt x="246" y="1"/>
                  </a:moveTo>
                  <a:cubicBezTo>
                    <a:pt x="135" y="1"/>
                    <a:pt x="48" y="87"/>
                    <a:pt x="48" y="198"/>
                  </a:cubicBezTo>
                  <a:lnTo>
                    <a:pt x="48" y="1175"/>
                  </a:lnTo>
                  <a:lnTo>
                    <a:pt x="135" y="1184"/>
                  </a:lnTo>
                  <a:lnTo>
                    <a:pt x="48" y="1204"/>
                  </a:lnTo>
                  <a:lnTo>
                    <a:pt x="48" y="1492"/>
                  </a:lnTo>
                  <a:cubicBezTo>
                    <a:pt x="48" y="1497"/>
                    <a:pt x="48" y="1507"/>
                    <a:pt x="48" y="1516"/>
                  </a:cubicBezTo>
                  <a:lnTo>
                    <a:pt x="48" y="1521"/>
                  </a:lnTo>
                  <a:cubicBezTo>
                    <a:pt x="48" y="1526"/>
                    <a:pt x="48" y="1531"/>
                    <a:pt x="44" y="1540"/>
                  </a:cubicBezTo>
                  <a:cubicBezTo>
                    <a:pt x="44" y="1545"/>
                    <a:pt x="39" y="1555"/>
                    <a:pt x="39" y="1560"/>
                  </a:cubicBezTo>
                  <a:lnTo>
                    <a:pt x="39" y="1564"/>
                  </a:lnTo>
                  <a:cubicBezTo>
                    <a:pt x="34" y="1569"/>
                    <a:pt x="34" y="1574"/>
                    <a:pt x="29" y="1579"/>
                  </a:cubicBezTo>
                  <a:lnTo>
                    <a:pt x="29" y="1584"/>
                  </a:lnTo>
                  <a:cubicBezTo>
                    <a:pt x="24" y="1588"/>
                    <a:pt x="20" y="1598"/>
                    <a:pt x="15" y="1603"/>
                  </a:cubicBezTo>
                  <a:lnTo>
                    <a:pt x="10" y="1608"/>
                  </a:lnTo>
                  <a:lnTo>
                    <a:pt x="0" y="1617"/>
                  </a:lnTo>
                  <a:cubicBezTo>
                    <a:pt x="31" y="1645"/>
                    <a:pt x="72" y="1661"/>
                    <a:pt x="113" y="1661"/>
                  </a:cubicBezTo>
                  <a:cubicBezTo>
                    <a:pt x="136" y="1661"/>
                    <a:pt x="158" y="1656"/>
                    <a:pt x="178" y="1646"/>
                  </a:cubicBezTo>
                  <a:lnTo>
                    <a:pt x="198" y="1637"/>
                  </a:lnTo>
                  <a:lnTo>
                    <a:pt x="202" y="1637"/>
                  </a:lnTo>
                  <a:lnTo>
                    <a:pt x="222" y="1627"/>
                  </a:lnTo>
                  <a:lnTo>
                    <a:pt x="226" y="1622"/>
                  </a:lnTo>
                  <a:lnTo>
                    <a:pt x="236" y="1608"/>
                  </a:lnTo>
                  <a:lnTo>
                    <a:pt x="241" y="1603"/>
                  </a:lnTo>
                  <a:cubicBezTo>
                    <a:pt x="246" y="1598"/>
                    <a:pt x="250" y="1593"/>
                    <a:pt x="255" y="1588"/>
                  </a:cubicBezTo>
                  <a:lnTo>
                    <a:pt x="255" y="1584"/>
                  </a:lnTo>
                  <a:cubicBezTo>
                    <a:pt x="260" y="1579"/>
                    <a:pt x="260" y="1574"/>
                    <a:pt x="265" y="1569"/>
                  </a:cubicBezTo>
                  <a:lnTo>
                    <a:pt x="265" y="1564"/>
                  </a:lnTo>
                  <a:cubicBezTo>
                    <a:pt x="265" y="1555"/>
                    <a:pt x="270" y="1550"/>
                    <a:pt x="270" y="1545"/>
                  </a:cubicBezTo>
                  <a:cubicBezTo>
                    <a:pt x="275" y="1536"/>
                    <a:pt x="275" y="1531"/>
                    <a:pt x="275" y="1521"/>
                  </a:cubicBezTo>
                  <a:lnTo>
                    <a:pt x="275" y="1511"/>
                  </a:lnTo>
                  <a:cubicBezTo>
                    <a:pt x="275" y="1502"/>
                    <a:pt x="275" y="1497"/>
                    <a:pt x="275" y="1487"/>
                  </a:cubicBezTo>
                  <a:lnTo>
                    <a:pt x="275" y="198"/>
                  </a:lnTo>
                  <a:cubicBezTo>
                    <a:pt x="275" y="126"/>
                    <a:pt x="313" y="63"/>
                    <a:pt x="371" y="29"/>
                  </a:cubicBezTo>
                  <a:cubicBezTo>
                    <a:pt x="347" y="15"/>
                    <a:pt x="318" y="5"/>
                    <a:pt x="29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74"/>
            <p:cNvSpPr/>
            <p:nvPr/>
          </p:nvSpPr>
          <p:spPr>
            <a:xfrm>
              <a:off x="5585846" y="2037066"/>
              <a:ext cx="14530" cy="23133"/>
            </a:xfrm>
            <a:custGeom>
              <a:rect b="b" l="l" r="r" t="t"/>
              <a:pathLst>
                <a:path extrusionOk="0" h="882" w="554">
                  <a:moveTo>
                    <a:pt x="427" y="1"/>
                  </a:moveTo>
                  <a:cubicBezTo>
                    <a:pt x="339" y="1"/>
                    <a:pt x="257" y="63"/>
                    <a:pt x="236" y="157"/>
                  </a:cubicBezTo>
                  <a:lnTo>
                    <a:pt x="49" y="758"/>
                  </a:lnTo>
                  <a:cubicBezTo>
                    <a:pt x="44" y="768"/>
                    <a:pt x="44" y="773"/>
                    <a:pt x="39" y="782"/>
                  </a:cubicBezTo>
                  <a:lnTo>
                    <a:pt x="39" y="792"/>
                  </a:lnTo>
                  <a:lnTo>
                    <a:pt x="29" y="801"/>
                  </a:lnTo>
                  <a:cubicBezTo>
                    <a:pt x="20" y="816"/>
                    <a:pt x="10" y="825"/>
                    <a:pt x="1" y="835"/>
                  </a:cubicBezTo>
                  <a:cubicBezTo>
                    <a:pt x="31" y="866"/>
                    <a:pt x="74" y="882"/>
                    <a:pt x="117" y="882"/>
                  </a:cubicBezTo>
                  <a:cubicBezTo>
                    <a:pt x="134" y="882"/>
                    <a:pt x="152" y="879"/>
                    <a:pt x="169" y="874"/>
                  </a:cubicBezTo>
                  <a:lnTo>
                    <a:pt x="183" y="864"/>
                  </a:lnTo>
                  <a:cubicBezTo>
                    <a:pt x="212" y="854"/>
                    <a:pt x="241" y="830"/>
                    <a:pt x="260" y="801"/>
                  </a:cubicBezTo>
                  <a:lnTo>
                    <a:pt x="265" y="792"/>
                  </a:lnTo>
                  <a:lnTo>
                    <a:pt x="270" y="782"/>
                  </a:lnTo>
                  <a:cubicBezTo>
                    <a:pt x="275" y="773"/>
                    <a:pt x="275" y="768"/>
                    <a:pt x="280" y="758"/>
                  </a:cubicBezTo>
                  <a:lnTo>
                    <a:pt x="467" y="157"/>
                  </a:lnTo>
                  <a:cubicBezTo>
                    <a:pt x="482" y="104"/>
                    <a:pt x="511" y="60"/>
                    <a:pt x="554" y="36"/>
                  </a:cubicBezTo>
                  <a:cubicBezTo>
                    <a:pt x="535" y="22"/>
                    <a:pt x="520" y="17"/>
                    <a:pt x="501" y="12"/>
                  </a:cubicBezTo>
                  <a:lnTo>
                    <a:pt x="477" y="7"/>
                  </a:lnTo>
                  <a:cubicBezTo>
                    <a:pt x="460" y="3"/>
                    <a:pt x="444" y="1"/>
                    <a:pt x="42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1" name="Google Shape;20571;p74"/>
            <p:cNvSpPr/>
            <p:nvPr/>
          </p:nvSpPr>
          <p:spPr>
            <a:xfrm>
              <a:off x="5567540" y="2028647"/>
              <a:ext cx="14294" cy="24287"/>
            </a:xfrm>
            <a:custGeom>
              <a:rect b="b" l="l" r="r" t="t"/>
              <a:pathLst>
                <a:path extrusionOk="0" h="926" w="545">
                  <a:moveTo>
                    <a:pt x="424" y="1"/>
                  </a:moveTo>
                  <a:cubicBezTo>
                    <a:pt x="361" y="1"/>
                    <a:pt x="301" y="32"/>
                    <a:pt x="266" y="83"/>
                  </a:cubicBezTo>
                  <a:lnTo>
                    <a:pt x="261" y="88"/>
                  </a:lnTo>
                  <a:lnTo>
                    <a:pt x="49" y="805"/>
                  </a:lnTo>
                  <a:cubicBezTo>
                    <a:pt x="44" y="810"/>
                    <a:pt x="39" y="819"/>
                    <a:pt x="35" y="824"/>
                  </a:cubicBezTo>
                  <a:lnTo>
                    <a:pt x="35" y="834"/>
                  </a:lnTo>
                  <a:cubicBezTo>
                    <a:pt x="35" y="838"/>
                    <a:pt x="30" y="843"/>
                    <a:pt x="25" y="848"/>
                  </a:cubicBezTo>
                  <a:lnTo>
                    <a:pt x="25" y="853"/>
                  </a:lnTo>
                  <a:cubicBezTo>
                    <a:pt x="20" y="858"/>
                    <a:pt x="15" y="863"/>
                    <a:pt x="11" y="872"/>
                  </a:cubicBezTo>
                  <a:lnTo>
                    <a:pt x="6" y="877"/>
                  </a:lnTo>
                  <a:lnTo>
                    <a:pt x="1" y="882"/>
                  </a:lnTo>
                  <a:cubicBezTo>
                    <a:pt x="20" y="896"/>
                    <a:pt x="39" y="911"/>
                    <a:pt x="68" y="920"/>
                  </a:cubicBezTo>
                  <a:cubicBezTo>
                    <a:pt x="83" y="925"/>
                    <a:pt x="97" y="925"/>
                    <a:pt x="116" y="925"/>
                  </a:cubicBezTo>
                  <a:cubicBezTo>
                    <a:pt x="140" y="925"/>
                    <a:pt x="164" y="920"/>
                    <a:pt x="184" y="911"/>
                  </a:cubicBezTo>
                  <a:cubicBezTo>
                    <a:pt x="198" y="906"/>
                    <a:pt x="213" y="896"/>
                    <a:pt x="227" y="887"/>
                  </a:cubicBezTo>
                  <a:lnTo>
                    <a:pt x="237" y="877"/>
                  </a:lnTo>
                  <a:lnTo>
                    <a:pt x="241" y="872"/>
                  </a:lnTo>
                  <a:cubicBezTo>
                    <a:pt x="246" y="867"/>
                    <a:pt x="251" y="863"/>
                    <a:pt x="256" y="853"/>
                  </a:cubicBezTo>
                  <a:cubicBezTo>
                    <a:pt x="261" y="843"/>
                    <a:pt x="266" y="838"/>
                    <a:pt x="266" y="834"/>
                  </a:cubicBezTo>
                  <a:lnTo>
                    <a:pt x="266" y="824"/>
                  </a:lnTo>
                  <a:cubicBezTo>
                    <a:pt x="270" y="819"/>
                    <a:pt x="275" y="810"/>
                    <a:pt x="275" y="805"/>
                  </a:cubicBezTo>
                  <a:lnTo>
                    <a:pt x="487" y="88"/>
                  </a:lnTo>
                  <a:lnTo>
                    <a:pt x="492" y="83"/>
                  </a:lnTo>
                  <a:cubicBezTo>
                    <a:pt x="506" y="64"/>
                    <a:pt x="525" y="45"/>
                    <a:pt x="545" y="35"/>
                  </a:cubicBezTo>
                  <a:lnTo>
                    <a:pt x="535" y="30"/>
                  </a:lnTo>
                  <a:lnTo>
                    <a:pt x="511" y="21"/>
                  </a:lnTo>
                  <a:lnTo>
                    <a:pt x="492" y="11"/>
                  </a:lnTo>
                  <a:lnTo>
                    <a:pt x="468" y="6"/>
                  </a:lnTo>
                  <a:cubicBezTo>
                    <a:pt x="453" y="2"/>
                    <a:pt x="438" y="1"/>
                    <a:pt x="42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2" name="Google Shape;20572;p74"/>
            <p:cNvSpPr/>
            <p:nvPr/>
          </p:nvSpPr>
          <p:spPr>
            <a:xfrm>
              <a:off x="5548498" y="2020490"/>
              <a:ext cx="15159" cy="27880"/>
            </a:xfrm>
            <a:custGeom>
              <a:rect b="b" l="l" r="r" t="t"/>
              <a:pathLst>
                <a:path extrusionOk="0" h="1063" w="578">
                  <a:moveTo>
                    <a:pt x="459" y="0"/>
                  </a:moveTo>
                  <a:cubicBezTo>
                    <a:pt x="400" y="0"/>
                    <a:pt x="342" y="25"/>
                    <a:pt x="303" y="72"/>
                  </a:cubicBezTo>
                  <a:lnTo>
                    <a:pt x="299" y="76"/>
                  </a:lnTo>
                  <a:lnTo>
                    <a:pt x="48" y="938"/>
                  </a:lnTo>
                  <a:cubicBezTo>
                    <a:pt x="44" y="947"/>
                    <a:pt x="44" y="957"/>
                    <a:pt x="39" y="962"/>
                  </a:cubicBezTo>
                  <a:lnTo>
                    <a:pt x="39" y="971"/>
                  </a:lnTo>
                  <a:cubicBezTo>
                    <a:pt x="34" y="976"/>
                    <a:pt x="29" y="981"/>
                    <a:pt x="29" y="986"/>
                  </a:cubicBezTo>
                  <a:lnTo>
                    <a:pt x="24" y="991"/>
                  </a:lnTo>
                  <a:cubicBezTo>
                    <a:pt x="20" y="996"/>
                    <a:pt x="15" y="1005"/>
                    <a:pt x="10" y="1010"/>
                  </a:cubicBezTo>
                  <a:lnTo>
                    <a:pt x="0" y="1015"/>
                  </a:lnTo>
                  <a:lnTo>
                    <a:pt x="0" y="1020"/>
                  </a:lnTo>
                  <a:cubicBezTo>
                    <a:pt x="20" y="1039"/>
                    <a:pt x="39" y="1048"/>
                    <a:pt x="68" y="1058"/>
                  </a:cubicBezTo>
                  <a:cubicBezTo>
                    <a:pt x="82" y="1063"/>
                    <a:pt x="97" y="1063"/>
                    <a:pt x="116" y="1063"/>
                  </a:cubicBezTo>
                  <a:cubicBezTo>
                    <a:pt x="135" y="1063"/>
                    <a:pt x="154" y="1063"/>
                    <a:pt x="174" y="1053"/>
                  </a:cubicBezTo>
                  <a:lnTo>
                    <a:pt x="183" y="1048"/>
                  </a:lnTo>
                  <a:cubicBezTo>
                    <a:pt x="202" y="1044"/>
                    <a:pt x="217" y="1034"/>
                    <a:pt x="231" y="1020"/>
                  </a:cubicBezTo>
                  <a:lnTo>
                    <a:pt x="236" y="1015"/>
                  </a:lnTo>
                  <a:lnTo>
                    <a:pt x="246" y="1005"/>
                  </a:lnTo>
                  <a:lnTo>
                    <a:pt x="255" y="991"/>
                  </a:lnTo>
                  <a:lnTo>
                    <a:pt x="260" y="986"/>
                  </a:lnTo>
                  <a:cubicBezTo>
                    <a:pt x="265" y="981"/>
                    <a:pt x="265" y="976"/>
                    <a:pt x="270" y="967"/>
                  </a:cubicBezTo>
                  <a:lnTo>
                    <a:pt x="270" y="962"/>
                  </a:lnTo>
                  <a:cubicBezTo>
                    <a:pt x="275" y="957"/>
                    <a:pt x="275" y="947"/>
                    <a:pt x="279" y="938"/>
                  </a:cubicBezTo>
                  <a:lnTo>
                    <a:pt x="530" y="76"/>
                  </a:lnTo>
                  <a:lnTo>
                    <a:pt x="534" y="72"/>
                  </a:lnTo>
                  <a:cubicBezTo>
                    <a:pt x="544" y="57"/>
                    <a:pt x="563" y="43"/>
                    <a:pt x="578" y="33"/>
                  </a:cubicBezTo>
                  <a:cubicBezTo>
                    <a:pt x="558" y="24"/>
                    <a:pt x="544" y="14"/>
                    <a:pt x="525" y="9"/>
                  </a:cubicBezTo>
                  <a:lnTo>
                    <a:pt x="501" y="4"/>
                  </a:lnTo>
                  <a:cubicBezTo>
                    <a:pt x="487" y="2"/>
                    <a:pt x="473" y="0"/>
                    <a:pt x="45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74"/>
            <p:cNvSpPr/>
            <p:nvPr/>
          </p:nvSpPr>
          <p:spPr>
            <a:xfrm>
              <a:off x="5526021" y="2010498"/>
              <a:ext cx="19723" cy="45085"/>
            </a:xfrm>
            <a:custGeom>
              <a:rect b="b" l="l" r="r" t="t"/>
              <a:pathLst>
                <a:path extrusionOk="0" h="1719" w="752">
                  <a:moveTo>
                    <a:pt x="630" y="1"/>
                  </a:moveTo>
                  <a:cubicBezTo>
                    <a:pt x="595" y="1"/>
                    <a:pt x="559" y="9"/>
                    <a:pt x="525" y="29"/>
                  </a:cubicBezTo>
                  <a:cubicBezTo>
                    <a:pt x="482" y="58"/>
                    <a:pt x="448" y="101"/>
                    <a:pt x="439" y="150"/>
                  </a:cubicBezTo>
                  <a:lnTo>
                    <a:pt x="49" y="1588"/>
                  </a:lnTo>
                  <a:cubicBezTo>
                    <a:pt x="49" y="1593"/>
                    <a:pt x="44" y="1603"/>
                    <a:pt x="44" y="1612"/>
                  </a:cubicBezTo>
                  <a:lnTo>
                    <a:pt x="44" y="1617"/>
                  </a:lnTo>
                  <a:cubicBezTo>
                    <a:pt x="39" y="1622"/>
                    <a:pt x="34" y="1632"/>
                    <a:pt x="30" y="1636"/>
                  </a:cubicBezTo>
                  <a:cubicBezTo>
                    <a:pt x="25" y="1646"/>
                    <a:pt x="20" y="1651"/>
                    <a:pt x="15" y="1660"/>
                  </a:cubicBezTo>
                  <a:lnTo>
                    <a:pt x="10" y="1660"/>
                  </a:lnTo>
                  <a:lnTo>
                    <a:pt x="1" y="1670"/>
                  </a:lnTo>
                  <a:cubicBezTo>
                    <a:pt x="20" y="1689"/>
                    <a:pt x="44" y="1704"/>
                    <a:pt x="73" y="1713"/>
                  </a:cubicBezTo>
                  <a:cubicBezTo>
                    <a:pt x="86" y="1717"/>
                    <a:pt x="99" y="1718"/>
                    <a:pt x="113" y="1718"/>
                  </a:cubicBezTo>
                  <a:cubicBezTo>
                    <a:pt x="140" y="1718"/>
                    <a:pt x="168" y="1712"/>
                    <a:pt x="193" y="1699"/>
                  </a:cubicBezTo>
                  <a:lnTo>
                    <a:pt x="203" y="1694"/>
                  </a:lnTo>
                  <a:cubicBezTo>
                    <a:pt x="208" y="1689"/>
                    <a:pt x="213" y="1689"/>
                    <a:pt x="222" y="1684"/>
                  </a:cubicBezTo>
                  <a:lnTo>
                    <a:pt x="227" y="1680"/>
                  </a:lnTo>
                  <a:lnTo>
                    <a:pt x="241" y="1665"/>
                  </a:lnTo>
                  <a:lnTo>
                    <a:pt x="246" y="1660"/>
                  </a:lnTo>
                  <a:cubicBezTo>
                    <a:pt x="251" y="1656"/>
                    <a:pt x="256" y="1646"/>
                    <a:pt x="261" y="1641"/>
                  </a:cubicBezTo>
                  <a:cubicBezTo>
                    <a:pt x="265" y="1636"/>
                    <a:pt x="270" y="1627"/>
                    <a:pt x="270" y="1622"/>
                  </a:cubicBezTo>
                  <a:lnTo>
                    <a:pt x="270" y="1612"/>
                  </a:lnTo>
                  <a:cubicBezTo>
                    <a:pt x="275" y="1607"/>
                    <a:pt x="280" y="1598"/>
                    <a:pt x="280" y="1588"/>
                  </a:cubicBezTo>
                  <a:lnTo>
                    <a:pt x="670" y="154"/>
                  </a:lnTo>
                  <a:cubicBezTo>
                    <a:pt x="679" y="101"/>
                    <a:pt x="708" y="58"/>
                    <a:pt x="751" y="34"/>
                  </a:cubicBezTo>
                  <a:cubicBezTo>
                    <a:pt x="737" y="24"/>
                    <a:pt x="718" y="15"/>
                    <a:pt x="699" y="10"/>
                  </a:cubicBezTo>
                  <a:lnTo>
                    <a:pt x="674" y="5"/>
                  </a:lnTo>
                  <a:cubicBezTo>
                    <a:pt x="660" y="2"/>
                    <a:pt x="645" y="1"/>
                    <a:pt x="6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74"/>
            <p:cNvSpPr/>
            <p:nvPr/>
          </p:nvSpPr>
          <p:spPr>
            <a:xfrm>
              <a:off x="5502810" y="2047216"/>
              <a:ext cx="20457" cy="82302"/>
            </a:xfrm>
            <a:custGeom>
              <a:rect b="b" l="l" r="r" t="t"/>
              <a:pathLst>
                <a:path extrusionOk="0" h="3138" w="780">
                  <a:moveTo>
                    <a:pt x="150" y="1"/>
                  </a:moveTo>
                  <a:lnTo>
                    <a:pt x="135" y="44"/>
                  </a:lnTo>
                  <a:cubicBezTo>
                    <a:pt x="87" y="232"/>
                    <a:pt x="44" y="419"/>
                    <a:pt x="15" y="607"/>
                  </a:cubicBezTo>
                  <a:cubicBezTo>
                    <a:pt x="5" y="665"/>
                    <a:pt x="0" y="722"/>
                    <a:pt x="5" y="785"/>
                  </a:cubicBezTo>
                  <a:cubicBezTo>
                    <a:pt x="15" y="1290"/>
                    <a:pt x="409" y="1819"/>
                    <a:pt x="496" y="1925"/>
                  </a:cubicBezTo>
                  <a:lnTo>
                    <a:pt x="511" y="1945"/>
                  </a:lnTo>
                  <a:cubicBezTo>
                    <a:pt x="535" y="1978"/>
                    <a:pt x="549" y="2017"/>
                    <a:pt x="549" y="2055"/>
                  </a:cubicBezTo>
                  <a:lnTo>
                    <a:pt x="549" y="3138"/>
                  </a:lnTo>
                  <a:lnTo>
                    <a:pt x="780" y="3138"/>
                  </a:lnTo>
                  <a:lnTo>
                    <a:pt x="780" y="2055"/>
                  </a:lnTo>
                  <a:cubicBezTo>
                    <a:pt x="780" y="2017"/>
                    <a:pt x="766" y="1978"/>
                    <a:pt x="737" y="1945"/>
                  </a:cubicBezTo>
                  <a:lnTo>
                    <a:pt x="722" y="1925"/>
                  </a:lnTo>
                  <a:cubicBezTo>
                    <a:pt x="636" y="1819"/>
                    <a:pt x="241" y="1290"/>
                    <a:pt x="231" y="785"/>
                  </a:cubicBezTo>
                  <a:cubicBezTo>
                    <a:pt x="231" y="722"/>
                    <a:pt x="236" y="665"/>
                    <a:pt x="246" y="607"/>
                  </a:cubicBezTo>
                  <a:cubicBezTo>
                    <a:pt x="275" y="434"/>
                    <a:pt x="308" y="256"/>
                    <a:pt x="357" y="87"/>
                  </a:cubicBez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74"/>
            <p:cNvSpPr/>
            <p:nvPr/>
          </p:nvSpPr>
          <p:spPr>
            <a:xfrm>
              <a:off x="5677354" y="2131380"/>
              <a:ext cx="9363" cy="22031"/>
            </a:xfrm>
            <a:custGeom>
              <a:rect b="b" l="l" r="r" t="t"/>
              <a:pathLst>
                <a:path extrusionOk="0" h="840" w="357">
                  <a:moveTo>
                    <a:pt x="231" y="1"/>
                  </a:moveTo>
                  <a:cubicBezTo>
                    <a:pt x="154" y="1"/>
                    <a:pt x="87" y="44"/>
                    <a:pt x="53" y="107"/>
                  </a:cubicBezTo>
                  <a:lnTo>
                    <a:pt x="48" y="116"/>
                  </a:lnTo>
                  <a:lnTo>
                    <a:pt x="48" y="675"/>
                  </a:lnTo>
                  <a:cubicBezTo>
                    <a:pt x="48" y="684"/>
                    <a:pt x="48" y="689"/>
                    <a:pt x="48" y="699"/>
                  </a:cubicBezTo>
                  <a:lnTo>
                    <a:pt x="48" y="704"/>
                  </a:lnTo>
                  <a:cubicBezTo>
                    <a:pt x="48" y="708"/>
                    <a:pt x="48" y="718"/>
                    <a:pt x="43" y="723"/>
                  </a:cubicBezTo>
                  <a:cubicBezTo>
                    <a:pt x="43" y="728"/>
                    <a:pt x="39" y="737"/>
                    <a:pt x="39" y="742"/>
                  </a:cubicBezTo>
                  <a:lnTo>
                    <a:pt x="39" y="747"/>
                  </a:lnTo>
                  <a:cubicBezTo>
                    <a:pt x="34" y="752"/>
                    <a:pt x="34" y="761"/>
                    <a:pt x="29" y="766"/>
                  </a:cubicBezTo>
                  <a:cubicBezTo>
                    <a:pt x="24" y="776"/>
                    <a:pt x="19" y="780"/>
                    <a:pt x="15" y="785"/>
                  </a:cubicBezTo>
                  <a:lnTo>
                    <a:pt x="10" y="790"/>
                  </a:lnTo>
                  <a:lnTo>
                    <a:pt x="0" y="800"/>
                  </a:lnTo>
                  <a:cubicBezTo>
                    <a:pt x="29" y="825"/>
                    <a:pt x="63" y="839"/>
                    <a:pt x="99" y="839"/>
                  </a:cubicBezTo>
                  <a:cubicBezTo>
                    <a:pt x="105" y="839"/>
                    <a:pt x="110" y="839"/>
                    <a:pt x="116" y="838"/>
                  </a:cubicBezTo>
                  <a:cubicBezTo>
                    <a:pt x="135" y="838"/>
                    <a:pt x="159" y="833"/>
                    <a:pt x="178" y="829"/>
                  </a:cubicBezTo>
                  <a:lnTo>
                    <a:pt x="183" y="829"/>
                  </a:lnTo>
                  <a:lnTo>
                    <a:pt x="202" y="814"/>
                  </a:lnTo>
                  <a:lnTo>
                    <a:pt x="207" y="814"/>
                  </a:lnTo>
                  <a:cubicBezTo>
                    <a:pt x="212" y="814"/>
                    <a:pt x="217" y="809"/>
                    <a:pt x="226" y="805"/>
                  </a:cubicBezTo>
                  <a:lnTo>
                    <a:pt x="226" y="800"/>
                  </a:lnTo>
                  <a:lnTo>
                    <a:pt x="241" y="790"/>
                  </a:lnTo>
                  <a:lnTo>
                    <a:pt x="245" y="785"/>
                  </a:lnTo>
                  <a:cubicBezTo>
                    <a:pt x="250" y="780"/>
                    <a:pt x="255" y="771"/>
                    <a:pt x="260" y="766"/>
                  </a:cubicBezTo>
                  <a:lnTo>
                    <a:pt x="260" y="761"/>
                  </a:lnTo>
                  <a:cubicBezTo>
                    <a:pt x="260" y="756"/>
                    <a:pt x="265" y="752"/>
                    <a:pt x="265" y="747"/>
                  </a:cubicBezTo>
                  <a:lnTo>
                    <a:pt x="265" y="742"/>
                  </a:lnTo>
                  <a:cubicBezTo>
                    <a:pt x="270" y="737"/>
                    <a:pt x="274" y="728"/>
                    <a:pt x="274" y="723"/>
                  </a:cubicBezTo>
                  <a:cubicBezTo>
                    <a:pt x="274" y="713"/>
                    <a:pt x="279" y="708"/>
                    <a:pt x="279" y="704"/>
                  </a:cubicBezTo>
                  <a:lnTo>
                    <a:pt x="279" y="694"/>
                  </a:lnTo>
                  <a:cubicBezTo>
                    <a:pt x="279" y="689"/>
                    <a:pt x="279" y="679"/>
                    <a:pt x="279" y="675"/>
                  </a:cubicBezTo>
                  <a:lnTo>
                    <a:pt x="279" y="116"/>
                  </a:lnTo>
                  <a:lnTo>
                    <a:pt x="284" y="107"/>
                  </a:lnTo>
                  <a:cubicBezTo>
                    <a:pt x="298" y="73"/>
                    <a:pt x="327" y="49"/>
                    <a:pt x="356" y="30"/>
                  </a:cubicBezTo>
                  <a:cubicBezTo>
                    <a:pt x="332" y="15"/>
                    <a:pt x="308" y="6"/>
                    <a:pt x="279"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74"/>
            <p:cNvSpPr/>
            <p:nvPr/>
          </p:nvSpPr>
          <p:spPr>
            <a:xfrm>
              <a:off x="5696894" y="2135314"/>
              <a:ext cx="9888" cy="20851"/>
            </a:xfrm>
            <a:custGeom>
              <a:rect b="b" l="l" r="r" t="t"/>
              <a:pathLst>
                <a:path extrusionOk="0" h="795" w="377">
                  <a:moveTo>
                    <a:pt x="251" y="0"/>
                  </a:moveTo>
                  <a:cubicBezTo>
                    <a:pt x="140" y="0"/>
                    <a:pt x="54" y="87"/>
                    <a:pt x="54" y="197"/>
                  </a:cubicBezTo>
                  <a:lnTo>
                    <a:pt x="54" y="626"/>
                  </a:lnTo>
                  <a:cubicBezTo>
                    <a:pt x="54" y="635"/>
                    <a:pt x="54" y="640"/>
                    <a:pt x="54" y="650"/>
                  </a:cubicBezTo>
                  <a:lnTo>
                    <a:pt x="54" y="655"/>
                  </a:lnTo>
                  <a:cubicBezTo>
                    <a:pt x="49" y="659"/>
                    <a:pt x="49" y="669"/>
                    <a:pt x="49" y="674"/>
                  </a:cubicBezTo>
                  <a:cubicBezTo>
                    <a:pt x="44" y="679"/>
                    <a:pt x="44" y="688"/>
                    <a:pt x="39" y="693"/>
                  </a:cubicBezTo>
                  <a:lnTo>
                    <a:pt x="39" y="698"/>
                  </a:lnTo>
                  <a:cubicBezTo>
                    <a:pt x="39" y="703"/>
                    <a:pt x="35" y="712"/>
                    <a:pt x="30" y="717"/>
                  </a:cubicBezTo>
                  <a:cubicBezTo>
                    <a:pt x="25" y="727"/>
                    <a:pt x="25" y="732"/>
                    <a:pt x="20" y="736"/>
                  </a:cubicBezTo>
                  <a:lnTo>
                    <a:pt x="15" y="741"/>
                  </a:lnTo>
                  <a:lnTo>
                    <a:pt x="1" y="751"/>
                  </a:lnTo>
                  <a:cubicBezTo>
                    <a:pt x="35" y="780"/>
                    <a:pt x="73" y="794"/>
                    <a:pt x="116" y="794"/>
                  </a:cubicBezTo>
                  <a:cubicBezTo>
                    <a:pt x="140" y="794"/>
                    <a:pt x="160" y="789"/>
                    <a:pt x="184" y="784"/>
                  </a:cubicBezTo>
                  <a:lnTo>
                    <a:pt x="189" y="784"/>
                  </a:lnTo>
                  <a:lnTo>
                    <a:pt x="208" y="770"/>
                  </a:lnTo>
                  <a:cubicBezTo>
                    <a:pt x="217" y="770"/>
                    <a:pt x="222" y="765"/>
                    <a:pt x="227" y="760"/>
                  </a:cubicBezTo>
                  <a:lnTo>
                    <a:pt x="232" y="756"/>
                  </a:lnTo>
                  <a:lnTo>
                    <a:pt x="241" y="746"/>
                  </a:lnTo>
                  <a:lnTo>
                    <a:pt x="246" y="741"/>
                  </a:lnTo>
                  <a:cubicBezTo>
                    <a:pt x="251" y="736"/>
                    <a:pt x="256" y="727"/>
                    <a:pt x="261" y="722"/>
                  </a:cubicBezTo>
                  <a:lnTo>
                    <a:pt x="261" y="717"/>
                  </a:lnTo>
                  <a:cubicBezTo>
                    <a:pt x="266" y="712"/>
                    <a:pt x="266" y="707"/>
                    <a:pt x="270" y="703"/>
                  </a:cubicBezTo>
                  <a:lnTo>
                    <a:pt x="270" y="698"/>
                  </a:lnTo>
                  <a:cubicBezTo>
                    <a:pt x="270" y="693"/>
                    <a:pt x="275" y="683"/>
                    <a:pt x="275" y="679"/>
                  </a:cubicBezTo>
                  <a:cubicBezTo>
                    <a:pt x="280" y="669"/>
                    <a:pt x="280" y="664"/>
                    <a:pt x="280" y="659"/>
                  </a:cubicBezTo>
                  <a:lnTo>
                    <a:pt x="280" y="655"/>
                  </a:lnTo>
                  <a:cubicBezTo>
                    <a:pt x="280" y="645"/>
                    <a:pt x="280" y="635"/>
                    <a:pt x="280" y="630"/>
                  </a:cubicBezTo>
                  <a:lnTo>
                    <a:pt x="280" y="197"/>
                  </a:lnTo>
                  <a:cubicBezTo>
                    <a:pt x="280" y="125"/>
                    <a:pt x="318" y="63"/>
                    <a:pt x="376" y="29"/>
                  </a:cubicBezTo>
                  <a:cubicBezTo>
                    <a:pt x="352" y="15"/>
                    <a:pt x="328" y="5"/>
                    <a:pt x="29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74"/>
            <p:cNvSpPr/>
            <p:nvPr/>
          </p:nvSpPr>
          <p:spPr>
            <a:xfrm>
              <a:off x="5637856" y="2121807"/>
              <a:ext cx="9730" cy="43643"/>
            </a:xfrm>
            <a:custGeom>
              <a:rect b="b" l="l" r="r" t="t"/>
              <a:pathLst>
                <a:path extrusionOk="0" h="1664" w="371">
                  <a:moveTo>
                    <a:pt x="245" y="0"/>
                  </a:moveTo>
                  <a:cubicBezTo>
                    <a:pt x="135" y="0"/>
                    <a:pt x="48" y="92"/>
                    <a:pt x="48" y="202"/>
                  </a:cubicBezTo>
                  <a:lnTo>
                    <a:pt x="48" y="1179"/>
                  </a:lnTo>
                  <a:lnTo>
                    <a:pt x="140" y="1189"/>
                  </a:lnTo>
                  <a:lnTo>
                    <a:pt x="53" y="1203"/>
                  </a:lnTo>
                  <a:lnTo>
                    <a:pt x="53" y="1492"/>
                  </a:lnTo>
                  <a:cubicBezTo>
                    <a:pt x="53" y="1502"/>
                    <a:pt x="53" y="1506"/>
                    <a:pt x="53" y="1516"/>
                  </a:cubicBezTo>
                  <a:lnTo>
                    <a:pt x="53" y="1521"/>
                  </a:lnTo>
                  <a:cubicBezTo>
                    <a:pt x="53" y="1530"/>
                    <a:pt x="48" y="1535"/>
                    <a:pt x="48" y="1540"/>
                  </a:cubicBezTo>
                  <a:cubicBezTo>
                    <a:pt x="43" y="1550"/>
                    <a:pt x="43" y="1554"/>
                    <a:pt x="39" y="1559"/>
                  </a:cubicBezTo>
                  <a:lnTo>
                    <a:pt x="39" y="1564"/>
                  </a:lnTo>
                  <a:cubicBezTo>
                    <a:pt x="39" y="1574"/>
                    <a:pt x="34" y="1579"/>
                    <a:pt x="29" y="1583"/>
                  </a:cubicBezTo>
                  <a:lnTo>
                    <a:pt x="29" y="1588"/>
                  </a:lnTo>
                  <a:cubicBezTo>
                    <a:pt x="29" y="1593"/>
                    <a:pt x="24" y="1598"/>
                    <a:pt x="19" y="1603"/>
                  </a:cubicBezTo>
                  <a:lnTo>
                    <a:pt x="14" y="1607"/>
                  </a:lnTo>
                  <a:lnTo>
                    <a:pt x="0" y="1617"/>
                  </a:lnTo>
                  <a:cubicBezTo>
                    <a:pt x="35" y="1648"/>
                    <a:pt x="75" y="1663"/>
                    <a:pt x="117" y="1663"/>
                  </a:cubicBezTo>
                  <a:cubicBezTo>
                    <a:pt x="139" y="1663"/>
                    <a:pt x="161" y="1659"/>
                    <a:pt x="183" y="1651"/>
                  </a:cubicBezTo>
                  <a:lnTo>
                    <a:pt x="202" y="1641"/>
                  </a:lnTo>
                  <a:lnTo>
                    <a:pt x="207" y="1641"/>
                  </a:lnTo>
                  <a:lnTo>
                    <a:pt x="221" y="1627"/>
                  </a:lnTo>
                  <a:lnTo>
                    <a:pt x="226" y="1622"/>
                  </a:lnTo>
                  <a:lnTo>
                    <a:pt x="241" y="1612"/>
                  </a:lnTo>
                  <a:lnTo>
                    <a:pt x="245" y="1607"/>
                  </a:lnTo>
                  <a:cubicBezTo>
                    <a:pt x="250" y="1603"/>
                    <a:pt x="255" y="1598"/>
                    <a:pt x="255" y="1588"/>
                  </a:cubicBezTo>
                  <a:cubicBezTo>
                    <a:pt x="260" y="1583"/>
                    <a:pt x="265" y="1579"/>
                    <a:pt x="265" y="1569"/>
                  </a:cubicBezTo>
                  <a:lnTo>
                    <a:pt x="265" y="1564"/>
                  </a:lnTo>
                  <a:cubicBezTo>
                    <a:pt x="269" y="1559"/>
                    <a:pt x="269" y="1554"/>
                    <a:pt x="274" y="1545"/>
                  </a:cubicBezTo>
                  <a:cubicBezTo>
                    <a:pt x="274" y="1540"/>
                    <a:pt x="279" y="1530"/>
                    <a:pt x="279" y="1526"/>
                  </a:cubicBezTo>
                  <a:lnTo>
                    <a:pt x="279" y="1521"/>
                  </a:lnTo>
                  <a:cubicBezTo>
                    <a:pt x="279" y="1511"/>
                    <a:pt x="279" y="1506"/>
                    <a:pt x="279" y="1497"/>
                  </a:cubicBezTo>
                  <a:lnTo>
                    <a:pt x="279" y="198"/>
                  </a:lnTo>
                  <a:cubicBezTo>
                    <a:pt x="279" y="130"/>
                    <a:pt x="313" y="68"/>
                    <a:pt x="371" y="29"/>
                  </a:cubicBezTo>
                  <a:cubicBezTo>
                    <a:pt x="346" y="15"/>
                    <a:pt x="322" y="5"/>
                    <a:pt x="294"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74"/>
            <p:cNvSpPr/>
            <p:nvPr/>
          </p:nvSpPr>
          <p:spPr>
            <a:xfrm>
              <a:off x="5657657" y="2127472"/>
              <a:ext cx="9363" cy="25913"/>
            </a:xfrm>
            <a:custGeom>
              <a:rect b="b" l="l" r="r" t="t"/>
              <a:pathLst>
                <a:path extrusionOk="0" h="988" w="357">
                  <a:moveTo>
                    <a:pt x="231" y="1"/>
                  </a:moveTo>
                  <a:cubicBezTo>
                    <a:pt x="159" y="1"/>
                    <a:pt x="92" y="44"/>
                    <a:pt x="58" y="107"/>
                  </a:cubicBezTo>
                  <a:lnTo>
                    <a:pt x="49" y="116"/>
                  </a:lnTo>
                  <a:lnTo>
                    <a:pt x="49" y="819"/>
                  </a:lnTo>
                  <a:cubicBezTo>
                    <a:pt x="49" y="824"/>
                    <a:pt x="49" y="833"/>
                    <a:pt x="49" y="843"/>
                  </a:cubicBezTo>
                  <a:lnTo>
                    <a:pt x="49" y="848"/>
                  </a:lnTo>
                  <a:cubicBezTo>
                    <a:pt x="49" y="853"/>
                    <a:pt x="49" y="862"/>
                    <a:pt x="49" y="867"/>
                  </a:cubicBezTo>
                  <a:cubicBezTo>
                    <a:pt x="44" y="872"/>
                    <a:pt x="44" y="881"/>
                    <a:pt x="39" y="886"/>
                  </a:cubicBezTo>
                  <a:lnTo>
                    <a:pt x="39" y="891"/>
                  </a:lnTo>
                  <a:cubicBezTo>
                    <a:pt x="34" y="896"/>
                    <a:pt x="34" y="901"/>
                    <a:pt x="29" y="905"/>
                  </a:cubicBezTo>
                  <a:lnTo>
                    <a:pt x="29" y="910"/>
                  </a:lnTo>
                  <a:cubicBezTo>
                    <a:pt x="25" y="915"/>
                    <a:pt x="20" y="925"/>
                    <a:pt x="15" y="929"/>
                  </a:cubicBezTo>
                  <a:lnTo>
                    <a:pt x="15" y="934"/>
                  </a:lnTo>
                  <a:lnTo>
                    <a:pt x="0" y="944"/>
                  </a:lnTo>
                  <a:cubicBezTo>
                    <a:pt x="34" y="973"/>
                    <a:pt x="77" y="987"/>
                    <a:pt x="121" y="987"/>
                  </a:cubicBezTo>
                  <a:cubicBezTo>
                    <a:pt x="140" y="987"/>
                    <a:pt x="164" y="982"/>
                    <a:pt x="183" y="978"/>
                  </a:cubicBezTo>
                  <a:lnTo>
                    <a:pt x="203" y="968"/>
                  </a:lnTo>
                  <a:lnTo>
                    <a:pt x="207" y="968"/>
                  </a:lnTo>
                  <a:lnTo>
                    <a:pt x="227" y="954"/>
                  </a:lnTo>
                  <a:lnTo>
                    <a:pt x="231" y="949"/>
                  </a:lnTo>
                  <a:lnTo>
                    <a:pt x="241" y="939"/>
                  </a:lnTo>
                  <a:lnTo>
                    <a:pt x="246" y="934"/>
                  </a:lnTo>
                  <a:cubicBezTo>
                    <a:pt x="251" y="929"/>
                    <a:pt x="255" y="920"/>
                    <a:pt x="260" y="915"/>
                  </a:cubicBezTo>
                  <a:cubicBezTo>
                    <a:pt x="260" y="905"/>
                    <a:pt x="265" y="901"/>
                    <a:pt x="270" y="896"/>
                  </a:cubicBezTo>
                  <a:lnTo>
                    <a:pt x="270" y="891"/>
                  </a:lnTo>
                  <a:cubicBezTo>
                    <a:pt x="270" y="886"/>
                    <a:pt x="275" y="877"/>
                    <a:pt x="275" y="872"/>
                  </a:cubicBezTo>
                  <a:cubicBezTo>
                    <a:pt x="280" y="867"/>
                    <a:pt x="280" y="857"/>
                    <a:pt x="280" y="853"/>
                  </a:cubicBezTo>
                  <a:lnTo>
                    <a:pt x="280" y="848"/>
                  </a:lnTo>
                  <a:cubicBezTo>
                    <a:pt x="280" y="838"/>
                    <a:pt x="280" y="828"/>
                    <a:pt x="280" y="824"/>
                  </a:cubicBezTo>
                  <a:lnTo>
                    <a:pt x="280" y="116"/>
                  </a:lnTo>
                  <a:lnTo>
                    <a:pt x="284" y="107"/>
                  </a:lnTo>
                  <a:cubicBezTo>
                    <a:pt x="304" y="73"/>
                    <a:pt x="328" y="49"/>
                    <a:pt x="357" y="30"/>
                  </a:cubicBezTo>
                  <a:cubicBezTo>
                    <a:pt x="332" y="15"/>
                    <a:pt x="308" y="6"/>
                    <a:pt x="28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74"/>
            <p:cNvSpPr/>
            <p:nvPr/>
          </p:nvSpPr>
          <p:spPr>
            <a:xfrm>
              <a:off x="5616900" y="2151969"/>
              <a:ext cx="29794" cy="73726"/>
            </a:xfrm>
            <a:custGeom>
              <a:rect b="b" l="l" r="r" t="t"/>
              <a:pathLst>
                <a:path extrusionOk="0" h="2811" w="1136">
                  <a:moveTo>
                    <a:pt x="260" y="0"/>
                  </a:moveTo>
                  <a:lnTo>
                    <a:pt x="236" y="5"/>
                  </a:lnTo>
                  <a:lnTo>
                    <a:pt x="222" y="10"/>
                  </a:lnTo>
                  <a:lnTo>
                    <a:pt x="207" y="15"/>
                  </a:lnTo>
                  <a:lnTo>
                    <a:pt x="188" y="24"/>
                  </a:lnTo>
                  <a:lnTo>
                    <a:pt x="178" y="29"/>
                  </a:lnTo>
                  <a:cubicBezTo>
                    <a:pt x="169" y="34"/>
                    <a:pt x="159" y="39"/>
                    <a:pt x="154" y="44"/>
                  </a:cubicBezTo>
                  <a:cubicBezTo>
                    <a:pt x="0" y="174"/>
                    <a:pt x="29" y="592"/>
                    <a:pt x="48" y="963"/>
                  </a:cubicBezTo>
                  <a:cubicBezTo>
                    <a:pt x="87" y="1588"/>
                    <a:pt x="833" y="2146"/>
                    <a:pt x="838" y="2151"/>
                  </a:cubicBezTo>
                  <a:cubicBezTo>
                    <a:pt x="881" y="2185"/>
                    <a:pt x="910" y="2238"/>
                    <a:pt x="910" y="2291"/>
                  </a:cubicBezTo>
                  <a:lnTo>
                    <a:pt x="910" y="2810"/>
                  </a:lnTo>
                  <a:lnTo>
                    <a:pt x="1136" y="2810"/>
                  </a:lnTo>
                  <a:lnTo>
                    <a:pt x="1136" y="2296"/>
                  </a:lnTo>
                  <a:cubicBezTo>
                    <a:pt x="1136" y="2238"/>
                    <a:pt x="1112" y="2190"/>
                    <a:pt x="1068" y="2156"/>
                  </a:cubicBezTo>
                  <a:cubicBezTo>
                    <a:pt x="1059" y="2151"/>
                    <a:pt x="318" y="1588"/>
                    <a:pt x="279" y="967"/>
                  </a:cubicBezTo>
                  <a:cubicBezTo>
                    <a:pt x="255" y="597"/>
                    <a:pt x="231" y="174"/>
                    <a:pt x="380" y="48"/>
                  </a:cubicBezTo>
                  <a:cubicBezTo>
                    <a:pt x="390" y="44"/>
                    <a:pt x="400" y="39"/>
                    <a:pt x="404" y="34"/>
                  </a:cubicBezTo>
                  <a:lnTo>
                    <a:pt x="419" y="24"/>
                  </a:lnTo>
                  <a:lnTo>
                    <a:pt x="433" y="20"/>
                  </a:lnTo>
                  <a:lnTo>
                    <a:pt x="453" y="15"/>
                  </a:lnTo>
                  <a:lnTo>
                    <a:pt x="467" y="10"/>
                  </a:lnTo>
                  <a:lnTo>
                    <a:pt x="472" y="10"/>
                  </a:lnTo>
                  <a:lnTo>
                    <a:pt x="443" y="5"/>
                  </a:lnTo>
                  <a:lnTo>
                    <a:pt x="400"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74"/>
            <p:cNvSpPr/>
            <p:nvPr/>
          </p:nvSpPr>
          <p:spPr>
            <a:xfrm>
              <a:off x="5458512" y="2007088"/>
              <a:ext cx="19094" cy="13140"/>
            </a:xfrm>
            <a:custGeom>
              <a:rect b="b" l="l" r="r" t="t"/>
              <a:pathLst>
                <a:path extrusionOk="0" h="501" w="728">
                  <a:moveTo>
                    <a:pt x="1" y="0"/>
                  </a:moveTo>
                  <a:lnTo>
                    <a:pt x="515" y="501"/>
                  </a:lnTo>
                  <a:lnTo>
                    <a:pt x="727" y="4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1" name="Google Shape;20581;p74"/>
            <p:cNvSpPr/>
            <p:nvPr/>
          </p:nvSpPr>
          <p:spPr>
            <a:xfrm>
              <a:off x="5604153" y="2062350"/>
              <a:ext cx="18071" cy="20615"/>
            </a:xfrm>
            <a:custGeom>
              <a:rect b="b" l="l" r="r" t="t"/>
              <a:pathLst>
                <a:path extrusionOk="0" h="786" w="689">
                  <a:moveTo>
                    <a:pt x="164" y="1"/>
                  </a:moveTo>
                  <a:lnTo>
                    <a:pt x="10" y="569"/>
                  </a:lnTo>
                  <a:cubicBezTo>
                    <a:pt x="5" y="583"/>
                    <a:pt x="5" y="593"/>
                    <a:pt x="0" y="607"/>
                  </a:cubicBezTo>
                  <a:lnTo>
                    <a:pt x="429" y="785"/>
                  </a:lnTo>
                  <a:lnTo>
                    <a:pt x="688" y="218"/>
                  </a:lnTo>
                  <a:lnTo>
                    <a:pt x="164"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2" name="Google Shape;20582;p74"/>
            <p:cNvSpPr/>
            <p:nvPr/>
          </p:nvSpPr>
          <p:spPr>
            <a:xfrm>
              <a:off x="5480858" y="2011494"/>
              <a:ext cx="44062" cy="30948"/>
            </a:xfrm>
            <a:custGeom>
              <a:rect b="b" l="l" r="r" t="t"/>
              <a:pathLst>
                <a:path extrusionOk="0" h="1180" w="1680">
                  <a:moveTo>
                    <a:pt x="255" y="1"/>
                  </a:moveTo>
                  <a:lnTo>
                    <a:pt x="0" y="535"/>
                  </a:lnTo>
                  <a:lnTo>
                    <a:pt x="1526" y="1180"/>
                  </a:lnTo>
                  <a:lnTo>
                    <a:pt x="1680" y="602"/>
                  </a:lnTo>
                  <a:lnTo>
                    <a:pt x="255" y="1"/>
                  </a:ln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74"/>
            <p:cNvSpPr/>
            <p:nvPr/>
          </p:nvSpPr>
          <p:spPr>
            <a:xfrm>
              <a:off x="5624978" y="2072080"/>
              <a:ext cx="16182" cy="17966"/>
            </a:xfrm>
            <a:custGeom>
              <a:rect b="b" l="l" r="r" t="t"/>
              <a:pathLst>
                <a:path extrusionOk="0" h="685" w="617">
                  <a:moveTo>
                    <a:pt x="260" y="0"/>
                  </a:moveTo>
                  <a:lnTo>
                    <a:pt x="0" y="563"/>
                  </a:lnTo>
                  <a:lnTo>
                    <a:pt x="270" y="674"/>
                  </a:lnTo>
                  <a:cubicBezTo>
                    <a:pt x="287" y="681"/>
                    <a:pt x="305" y="684"/>
                    <a:pt x="324" y="684"/>
                  </a:cubicBezTo>
                  <a:cubicBezTo>
                    <a:pt x="380" y="684"/>
                    <a:pt x="435" y="652"/>
                    <a:pt x="457" y="597"/>
                  </a:cubicBezTo>
                  <a:lnTo>
                    <a:pt x="587" y="299"/>
                  </a:lnTo>
                  <a:cubicBezTo>
                    <a:pt x="616" y="222"/>
                    <a:pt x="582" y="135"/>
                    <a:pt x="510" y="106"/>
                  </a:cubicBezTo>
                  <a:lnTo>
                    <a:pt x="260" y="0"/>
                  </a:ln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74"/>
            <p:cNvSpPr/>
            <p:nvPr/>
          </p:nvSpPr>
          <p:spPr>
            <a:xfrm>
              <a:off x="5386334" y="2267186"/>
              <a:ext cx="72204" cy="17808"/>
            </a:xfrm>
            <a:custGeom>
              <a:rect b="b" l="l" r="r" t="t"/>
              <a:pathLst>
                <a:path extrusionOk="0" h="679" w="2753">
                  <a:moveTo>
                    <a:pt x="0" y="0"/>
                  </a:moveTo>
                  <a:lnTo>
                    <a:pt x="0" y="679"/>
                  </a:lnTo>
                  <a:lnTo>
                    <a:pt x="2753" y="679"/>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5" name="Google Shape;20585;p74"/>
            <p:cNvSpPr/>
            <p:nvPr/>
          </p:nvSpPr>
          <p:spPr>
            <a:xfrm>
              <a:off x="5386203" y="2296325"/>
              <a:ext cx="72204" cy="44849"/>
            </a:xfrm>
            <a:custGeom>
              <a:rect b="b" l="l" r="r" t="t"/>
              <a:pathLst>
                <a:path extrusionOk="0" h="1710" w="2753">
                  <a:moveTo>
                    <a:pt x="0" y="1"/>
                  </a:moveTo>
                  <a:lnTo>
                    <a:pt x="0" y="1709"/>
                  </a:lnTo>
                  <a:lnTo>
                    <a:pt x="2753" y="1709"/>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6" name="Google Shape;20586;p74"/>
            <p:cNvSpPr/>
            <p:nvPr/>
          </p:nvSpPr>
          <p:spPr>
            <a:xfrm>
              <a:off x="5398451" y="2267186"/>
              <a:ext cx="60087" cy="17808"/>
            </a:xfrm>
            <a:custGeom>
              <a:rect b="b" l="l" r="r" t="t"/>
              <a:pathLst>
                <a:path extrusionOk="0" h="679" w="2291">
                  <a:moveTo>
                    <a:pt x="0" y="0"/>
                  </a:moveTo>
                  <a:lnTo>
                    <a:pt x="0" y="679"/>
                  </a:lnTo>
                  <a:lnTo>
                    <a:pt x="2291" y="679"/>
                  </a:lnTo>
                  <a:lnTo>
                    <a:pt x="2291"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7" name="Google Shape;20587;p74"/>
            <p:cNvSpPr/>
            <p:nvPr/>
          </p:nvSpPr>
          <p:spPr>
            <a:xfrm>
              <a:off x="5398451" y="2296325"/>
              <a:ext cx="60087" cy="44849"/>
            </a:xfrm>
            <a:custGeom>
              <a:rect b="b" l="l" r="r" t="t"/>
              <a:pathLst>
                <a:path extrusionOk="0" h="1710" w="2291">
                  <a:moveTo>
                    <a:pt x="0" y="1"/>
                  </a:moveTo>
                  <a:lnTo>
                    <a:pt x="0" y="1709"/>
                  </a:lnTo>
                  <a:lnTo>
                    <a:pt x="2291" y="1709"/>
                  </a:lnTo>
                  <a:lnTo>
                    <a:pt x="2291"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8" name="Google Shape;20588;p74"/>
            <p:cNvSpPr/>
            <p:nvPr/>
          </p:nvSpPr>
          <p:spPr>
            <a:xfrm>
              <a:off x="5633161" y="2265036"/>
              <a:ext cx="72231" cy="76138"/>
            </a:xfrm>
            <a:custGeom>
              <a:rect b="b" l="l" r="r" t="t"/>
              <a:pathLst>
                <a:path extrusionOk="0" h="2903" w="2754">
                  <a:moveTo>
                    <a:pt x="1" y="1"/>
                  </a:moveTo>
                  <a:lnTo>
                    <a:pt x="1" y="2902"/>
                  </a:lnTo>
                  <a:lnTo>
                    <a:pt x="2753" y="2902"/>
                  </a:lnTo>
                  <a:lnTo>
                    <a:pt x="2753"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9" name="Google Shape;20589;p74"/>
            <p:cNvSpPr/>
            <p:nvPr/>
          </p:nvSpPr>
          <p:spPr>
            <a:xfrm>
              <a:off x="5633161" y="2235897"/>
              <a:ext cx="72231" cy="17940"/>
            </a:xfrm>
            <a:custGeom>
              <a:rect b="b" l="l" r="r" t="t"/>
              <a:pathLst>
                <a:path extrusionOk="0" h="684" w="2754">
                  <a:moveTo>
                    <a:pt x="1" y="0"/>
                  </a:moveTo>
                  <a:lnTo>
                    <a:pt x="1" y="683"/>
                  </a:lnTo>
                  <a:lnTo>
                    <a:pt x="2753" y="683"/>
                  </a:lnTo>
                  <a:lnTo>
                    <a:pt x="2753"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0" name="Google Shape;20590;p74"/>
            <p:cNvSpPr/>
            <p:nvPr/>
          </p:nvSpPr>
          <p:spPr>
            <a:xfrm>
              <a:off x="5648819" y="2265036"/>
              <a:ext cx="56573" cy="76138"/>
            </a:xfrm>
            <a:custGeom>
              <a:rect b="b" l="l" r="r" t="t"/>
              <a:pathLst>
                <a:path extrusionOk="0" h="2903" w="2157">
                  <a:moveTo>
                    <a:pt x="1" y="1"/>
                  </a:moveTo>
                  <a:lnTo>
                    <a:pt x="1" y="2902"/>
                  </a:lnTo>
                  <a:lnTo>
                    <a:pt x="2156" y="2902"/>
                  </a:lnTo>
                  <a:lnTo>
                    <a:pt x="2156"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74"/>
            <p:cNvSpPr/>
            <p:nvPr/>
          </p:nvSpPr>
          <p:spPr>
            <a:xfrm>
              <a:off x="5648819" y="2235897"/>
              <a:ext cx="56573" cy="17940"/>
            </a:xfrm>
            <a:custGeom>
              <a:rect b="b" l="l" r="r" t="t"/>
              <a:pathLst>
                <a:path extrusionOk="0" h="684" w="2157">
                  <a:moveTo>
                    <a:pt x="1" y="0"/>
                  </a:moveTo>
                  <a:lnTo>
                    <a:pt x="1" y="683"/>
                  </a:lnTo>
                  <a:lnTo>
                    <a:pt x="2156" y="683"/>
                  </a:lnTo>
                  <a:lnTo>
                    <a:pt x="2156"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74"/>
            <p:cNvSpPr/>
            <p:nvPr/>
          </p:nvSpPr>
          <p:spPr>
            <a:xfrm>
              <a:off x="5507977" y="2140219"/>
              <a:ext cx="72231" cy="17835"/>
            </a:xfrm>
            <a:custGeom>
              <a:rect b="b" l="l" r="r" t="t"/>
              <a:pathLst>
                <a:path extrusionOk="0" h="680" w="2754">
                  <a:moveTo>
                    <a:pt x="1" y="1"/>
                  </a:moveTo>
                  <a:lnTo>
                    <a:pt x="1" y="679"/>
                  </a:lnTo>
                  <a:lnTo>
                    <a:pt x="2753" y="679"/>
                  </a:lnTo>
                  <a:lnTo>
                    <a:pt x="2753"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3" name="Google Shape;20593;p74"/>
            <p:cNvSpPr/>
            <p:nvPr/>
          </p:nvSpPr>
          <p:spPr>
            <a:xfrm>
              <a:off x="5507977" y="2169384"/>
              <a:ext cx="72231" cy="171790"/>
            </a:xfrm>
            <a:custGeom>
              <a:rect b="b" l="l" r="r" t="t"/>
              <a:pathLst>
                <a:path extrusionOk="0" h="6550" w="2754">
                  <a:moveTo>
                    <a:pt x="1" y="0"/>
                  </a:moveTo>
                  <a:lnTo>
                    <a:pt x="1" y="6549"/>
                  </a:lnTo>
                  <a:lnTo>
                    <a:pt x="2753" y="6549"/>
                  </a:lnTo>
                  <a:lnTo>
                    <a:pt x="2753"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4" name="Google Shape;20594;p74"/>
            <p:cNvSpPr/>
            <p:nvPr/>
          </p:nvSpPr>
          <p:spPr>
            <a:xfrm>
              <a:off x="5519333" y="2140219"/>
              <a:ext cx="60874" cy="17835"/>
            </a:xfrm>
            <a:custGeom>
              <a:rect b="b" l="l" r="r" t="t"/>
              <a:pathLst>
                <a:path extrusionOk="0" h="680" w="2321">
                  <a:moveTo>
                    <a:pt x="1" y="1"/>
                  </a:moveTo>
                  <a:lnTo>
                    <a:pt x="1" y="679"/>
                  </a:lnTo>
                  <a:lnTo>
                    <a:pt x="2320" y="679"/>
                  </a:lnTo>
                  <a:lnTo>
                    <a:pt x="2320"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74"/>
            <p:cNvSpPr/>
            <p:nvPr/>
          </p:nvSpPr>
          <p:spPr>
            <a:xfrm>
              <a:off x="5519333" y="2169384"/>
              <a:ext cx="66041" cy="171790"/>
            </a:xfrm>
            <a:custGeom>
              <a:rect b="b" l="l" r="r" t="t"/>
              <a:pathLst>
                <a:path extrusionOk="0" h="6550" w="2518">
                  <a:moveTo>
                    <a:pt x="1" y="0"/>
                  </a:moveTo>
                  <a:lnTo>
                    <a:pt x="1" y="6549"/>
                  </a:lnTo>
                  <a:lnTo>
                    <a:pt x="2517" y="6549"/>
                  </a:lnTo>
                  <a:lnTo>
                    <a:pt x="2517"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74"/>
            <p:cNvSpPr/>
            <p:nvPr/>
          </p:nvSpPr>
          <p:spPr>
            <a:xfrm>
              <a:off x="5479966" y="2018314"/>
              <a:ext cx="44193" cy="25152"/>
            </a:xfrm>
            <a:custGeom>
              <a:rect b="b" l="l" r="r" t="t"/>
              <a:pathLst>
                <a:path extrusionOk="0" h="959" w="1685">
                  <a:moveTo>
                    <a:pt x="130" y="1"/>
                  </a:moveTo>
                  <a:lnTo>
                    <a:pt x="1" y="280"/>
                  </a:lnTo>
                  <a:lnTo>
                    <a:pt x="1603" y="958"/>
                  </a:lnTo>
                  <a:lnTo>
                    <a:pt x="1685" y="660"/>
                  </a:lnTo>
                  <a:lnTo>
                    <a:pt x="13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74"/>
            <p:cNvSpPr/>
            <p:nvPr/>
          </p:nvSpPr>
          <p:spPr>
            <a:xfrm>
              <a:off x="5603261" y="2070192"/>
              <a:ext cx="15159" cy="13009"/>
            </a:xfrm>
            <a:custGeom>
              <a:rect b="b" l="l" r="r" t="t"/>
              <a:pathLst>
                <a:path extrusionOk="0" h="496" w="578">
                  <a:moveTo>
                    <a:pt x="82" y="0"/>
                  </a:moveTo>
                  <a:lnTo>
                    <a:pt x="5" y="265"/>
                  </a:lnTo>
                  <a:cubicBezTo>
                    <a:pt x="5" y="275"/>
                    <a:pt x="5" y="289"/>
                    <a:pt x="1" y="303"/>
                  </a:cubicBezTo>
                  <a:lnTo>
                    <a:pt x="453" y="496"/>
                  </a:lnTo>
                  <a:lnTo>
                    <a:pt x="578" y="222"/>
                  </a:lnTo>
                  <a:lnTo>
                    <a:pt x="578" y="212"/>
                  </a:lnTo>
                  <a:lnTo>
                    <a:pt x="82"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74"/>
            <p:cNvSpPr/>
            <p:nvPr/>
          </p:nvSpPr>
          <p:spPr>
            <a:xfrm>
              <a:off x="5649212" y="2124325"/>
              <a:ext cx="11383" cy="30555"/>
            </a:xfrm>
            <a:custGeom>
              <a:rect b="b" l="l" r="r" t="t"/>
              <a:pathLst>
                <a:path extrusionOk="0" h="1165" w="434">
                  <a:moveTo>
                    <a:pt x="217" y="1"/>
                  </a:moveTo>
                  <a:cubicBezTo>
                    <a:pt x="108" y="1"/>
                    <a:pt x="0" y="73"/>
                    <a:pt x="0" y="217"/>
                  </a:cubicBezTo>
                  <a:lnTo>
                    <a:pt x="0" y="948"/>
                  </a:lnTo>
                  <a:cubicBezTo>
                    <a:pt x="0" y="1069"/>
                    <a:pt x="96" y="1165"/>
                    <a:pt x="217" y="1165"/>
                  </a:cubicBezTo>
                  <a:cubicBezTo>
                    <a:pt x="337" y="1165"/>
                    <a:pt x="433" y="1069"/>
                    <a:pt x="433" y="948"/>
                  </a:cubicBezTo>
                  <a:lnTo>
                    <a:pt x="433" y="217"/>
                  </a:lnTo>
                  <a:cubicBezTo>
                    <a:pt x="433" y="73"/>
                    <a:pt x="325"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74"/>
            <p:cNvSpPr/>
            <p:nvPr/>
          </p:nvSpPr>
          <p:spPr>
            <a:xfrm>
              <a:off x="5668752" y="2127368"/>
              <a:ext cx="11383" cy="27513"/>
            </a:xfrm>
            <a:custGeom>
              <a:rect b="b" l="l" r="r" t="t"/>
              <a:pathLst>
                <a:path extrusionOk="0" h="1049" w="434">
                  <a:moveTo>
                    <a:pt x="217" y="0"/>
                  </a:moveTo>
                  <a:cubicBezTo>
                    <a:pt x="109" y="0"/>
                    <a:pt x="1" y="72"/>
                    <a:pt x="1" y="217"/>
                  </a:cubicBezTo>
                  <a:lnTo>
                    <a:pt x="1" y="832"/>
                  </a:lnTo>
                  <a:cubicBezTo>
                    <a:pt x="1" y="953"/>
                    <a:pt x="97" y="1049"/>
                    <a:pt x="217" y="1049"/>
                  </a:cubicBezTo>
                  <a:cubicBezTo>
                    <a:pt x="338" y="1049"/>
                    <a:pt x="434" y="953"/>
                    <a:pt x="434" y="832"/>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74"/>
            <p:cNvSpPr/>
            <p:nvPr/>
          </p:nvSpPr>
          <p:spPr>
            <a:xfrm>
              <a:off x="5688317" y="2135052"/>
              <a:ext cx="11383" cy="22608"/>
            </a:xfrm>
            <a:custGeom>
              <a:rect b="b" l="l" r="r" t="t"/>
              <a:pathLst>
                <a:path extrusionOk="0" h="862" w="434">
                  <a:moveTo>
                    <a:pt x="217" y="1"/>
                  </a:moveTo>
                  <a:cubicBezTo>
                    <a:pt x="109" y="1"/>
                    <a:pt x="1" y="73"/>
                    <a:pt x="1" y="217"/>
                  </a:cubicBezTo>
                  <a:lnTo>
                    <a:pt x="1" y="645"/>
                  </a:lnTo>
                  <a:cubicBezTo>
                    <a:pt x="1" y="766"/>
                    <a:pt x="97" y="862"/>
                    <a:pt x="217" y="862"/>
                  </a:cubicBezTo>
                  <a:cubicBezTo>
                    <a:pt x="338" y="862"/>
                    <a:pt x="434" y="766"/>
                    <a:pt x="434" y="650"/>
                  </a:cubicBezTo>
                  <a:lnTo>
                    <a:pt x="434" y="217"/>
                  </a:lnTo>
                  <a:cubicBezTo>
                    <a:pt x="434" y="73"/>
                    <a:pt x="326"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74"/>
            <p:cNvSpPr/>
            <p:nvPr/>
          </p:nvSpPr>
          <p:spPr>
            <a:xfrm>
              <a:off x="5606540" y="2111946"/>
              <a:ext cx="115112" cy="240952"/>
            </a:xfrm>
            <a:custGeom>
              <a:rect b="b" l="l" r="r" t="t"/>
              <a:pathLst>
                <a:path extrusionOk="0" h="9187" w="4389">
                  <a:moveTo>
                    <a:pt x="1468" y="434"/>
                  </a:moveTo>
                  <a:cubicBezTo>
                    <a:pt x="1555" y="434"/>
                    <a:pt x="1627" y="501"/>
                    <a:pt x="1627" y="588"/>
                  </a:cubicBezTo>
                  <a:lnTo>
                    <a:pt x="1627" y="689"/>
                  </a:lnTo>
                  <a:cubicBezTo>
                    <a:pt x="1627" y="827"/>
                    <a:pt x="1735" y="904"/>
                    <a:pt x="1843" y="904"/>
                  </a:cubicBezTo>
                  <a:cubicBezTo>
                    <a:pt x="1928" y="904"/>
                    <a:pt x="2012" y="858"/>
                    <a:pt x="2046" y="756"/>
                  </a:cubicBezTo>
                  <a:cubicBezTo>
                    <a:pt x="2065" y="694"/>
                    <a:pt x="2127" y="651"/>
                    <a:pt x="2195" y="651"/>
                  </a:cubicBezTo>
                  <a:lnTo>
                    <a:pt x="2214" y="651"/>
                  </a:lnTo>
                  <a:cubicBezTo>
                    <a:pt x="2301" y="651"/>
                    <a:pt x="2368" y="718"/>
                    <a:pt x="2368" y="805"/>
                  </a:cubicBezTo>
                  <a:lnTo>
                    <a:pt x="2368" y="833"/>
                  </a:lnTo>
                  <a:cubicBezTo>
                    <a:pt x="2371" y="971"/>
                    <a:pt x="2480" y="1049"/>
                    <a:pt x="2589" y="1049"/>
                  </a:cubicBezTo>
                  <a:cubicBezTo>
                    <a:pt x="2673" y="1049"/>
                    <a:pt x="2758" y="1002"/>
                    <a:pt x="2792" y="901"/>
                  </a:cubicBezTo>
                  <a:cubicBezTo>
                    <a:pt x="2811" y="833"/>
                    <a:pt x="2873" y="790"/>
                    <a:pt x="2941" y="790"/>
                  </a:cubicBezTo>
                  <a:lnTo>
                    <a:pt x="2960" y="790"/>
                  </a:lnTo>
                  <a:cubicBezTo>
                    <a:pt x="3047" y="790"/>
                    <a:pt x="3114" y="857"/>
                    <a:pt x="3114" y="944"/>
                  </a:cubicBezTo>
                  <a:lnTo>
                    <a:pt x="3114" y="1098"/>
                  </a:lnTo>
                  <a:cubicBezTo>
                    <a:pt x="3114" y="1240"/>
                    <a:pt x="3222" y="1311"/>
                    <a:pt x="3330" y="1311"/>
                  </a:cubicBezTo>
                  <a:cubicBezTo>
                    <a:pt x="3439" y="1311"/>
                    <a:pt x="3547" y="1240"/>
                    <a:pt x="3547" y="1098"/>
                  </a:cubicBezTo>
                  <a:cubicBezTo>
                    <a:pt x="3547" y="1011"/>
                    <a:pt x="3619" y="939"/>
                    <a:pt x="3701" y="939"/>
                  </a:cubicBezTo>
                  <a:lnTo>
                    <a:pt x="3725" y="939"/>
                  </a:lnTo>
                  <a:cubicBezTo>
                    <a:pt x="3812" y="939"/>
                    <a:pt x="3879" y="1011"/>
                    <a:pt x="3879" y="1098"/>
                  </a:cubicBezTo>
                  <a:lnTo>
                    <a:pt x="3879" y="2109"/>
                  </a:lnTo>
                  <a:lnTo>
                    <a:pt x="3879" y="2133"/>
                  </a:lnTo>
                  <a:cubicBezTo>
                    <a:pt x="3903" y="2388"/>
                    <a:pt x="3884" y="3133"/>
                    <a:pt x="3494" y="3461"/>
                  </a:cubicBezTo>
                  <a:cubicBezTo>
                    <a:pt x="3446" y="3504"/>
                    <a:pt x="3417" y="3562"/>
                    <a:pt x="3417" y="3624"/>
                  </a:cubicBezTo>
                  <a:lnTo>
                    <a:pt x="3417" y="4312"/>
                  </a:lnTo>
                  <a:lnTo>
                    <a:pt x="1353" y="4312"/>
                  </a:lnTo>
                  <a:lnTo>
                    <a:pt x="1353" y="3836"/>
                  </a:lnTo>
                  <a:cubicBezTo>
                    <a:pt x="1353" y="3769"/>
                    <a:pt x="1319" y="3701"/>
                    <a:pt x="1266" y="3663"/>
                  </a:cubicBezTo>
                  <a:lnTo>
                    <a:pt x="1261" y="3658"/>
                  </a:lnTo>
                  <a:cubicBezTo>
                    <a:pt x="1257" y="3653"/>
                    <a:pt x="530" y="3105"/>
                    <a:pt x="492" y="2498"/>
                  </a:cubicBezTo>
                  <a:cubicBezTo>
                    <a:pt x="472" y="2157"/>
                    <a:pt x="443" y="1733"/>
                    <a:pt x="578" y="1618"/>
                  </a:cubicBezTo>
                  <a:cubicBezTo>
                    <a:pt x="614" y="1588"/>
                    <a:pt x="669" y="1575"/>
                    <a:pt x="743" y="1575"/>
                  </a:cubicBezTo>
                  <a:cubicBezTo>
                    <a:pt x="779" y="1575"/>
                    <a:pt x="818" y="1578"/>
                    <a:pt x="862" y="1584"/>
                  </a:cubicBezTo>
                  <a:lnTo>
                    <a:pt x="862" y="1878"/>
                  </a:lnTo>
                  <a:cubicBezTo>
                    <a:pt x="862" y="2022"/>
                    <a:pt x="970" y="2094"/>
                    <a:pt x="1079" y="2094"/>
                  </a:cubicBezTo>
                  <a:cubicBezTo>
                    <a:pt x="1187" y="2094"/>
                    <a:pt x="1295" y="2022"/>
                    <a:pt x="1295" y="1878"/>
                  </a:cubicBezTo>
                  <a:lnTo>
                    <a:pt x="1295" y="588"/>
                  </a:lnTo>
                  <a:cubicBezTo>
                    <a:pt x="1295" y="501"/>
                    <a:pt x="1362" y="434"/>
                    <a:pt x="1449" y="434"/>
                  </a:cubicBezTo>
                  <a:close/>
                  <a:moveTo>
                    <a:pt x="3773" y="4741"/>
                  </a:moveTo>
                  <a:lnTo>
                    <a:pt x="3773" y="5419"/>
                  </a:lnTo>
                  <a:lnTo>
                    <a:pt x="1021" y="5419"/>
                  </a:lnTo>
                  <a:lnTo>
                    <a:pt x="1021" y="4741"/>
                  </a:lnTo>
                  <a:close/>
                  <a:moveTo>
                    <a:pt x="3773" y="5852"/>
                  </a:moveTo>
                  <a:lnTo>
                    <a:pt x="3773" y="8749"/>
                  </a:lnTo>
                  <a:lnTo>
                    <a:pt x="1021" y="8749"/>
                  </a:lnTo>
                  <a:lnTo>
                    <a:pt x="1021" y="5852"/>
                  </a:lnTo>
                  <a:close/>
                  <a:moveTo>
                    <a:pt x="1449" y="1"/>
                  </a:moveTo>
                  <a:cubicBezTo>
                    <a:pt x="1127" y="1"/>
                    <a:pt x="862" y="266"/>
                    <a:pt x="862" y="588"/>
                  </a:cubicBezTo>
                  <a:lnTo>
                    <a:pt x="862" y="1156"/>
                  </a:lnTo>
                  <a:cubicBezTo>
                    <a:pt x="820" y="1152"/>
                    <a:pt x="780" y="1149"/>
                    <a:pt x="741" y="1149"/>
                  </a:cubicBezTo>
                  <a:cubicBezTo>
                    <a:pt x="561" y="1149"/>
                    <a:pt x="415" y="1196"/>
                    <a:pt x="304" y="1291"/>
                  </a:cubicBezTo>
                  <a:cubicBezTo>
                    <a:pt x="1" y="1546"/>
                    <a:pt x="30" y="2046"/>
                    <a:pt x="63" y="2532"/>
                  </a:cubicBezTo>
                  <a:cubicBezTo>
                    <a:pt x="102" y="3196"/>
                    <a:pt x="694" y="3749"/>
                    <a:pt x="920" y="3942"/>
                  </a:cubicBezTo>
                  <a:lnTo>
                    <a:pt x="920" y="4312"/>
                  </a:lnTo>
                  <a:lnTo>
                    <a:pt x="804" y="4312"/>
                  </a:lnTo>
                  <a:cubicBezTo>
                    <a:pt x="689" y="4312"/>
                    <a:pt x="593" y="4409"/>
                    <a:pt x="593" y="4529"/>
                  </a:cubicBezTo>
                  <a:lnTo>
                    <a:pt x="593" y="8970"/>
                  </a:lnTo>
                  <a:cubicBezTo>
                    <a:pt x="593" y="9090"/>
                    <a:pt x="689" y="9187"/>
                    <a:pt x="804" y="9187"/>
                  </a:cubicBezTo>
                  <a:lnTo>
                    <a:pt x="3990" y="9187"/>
                  </a:lnTo>
                  <a:cubicBezTo>
                    <a:pt x="4110" y="9187"/>
                    <a:pt x="4206" y="9090"/>
                    <a:pt x="4206" y="8970"/>
                  </a:cubicBezTo>
                  <a:lnTo>
                    <a:pt x="4206" y="4524"/>
                  </a:lnTo>
                  <a:cubicBezTo>
                    <a:pt x="4206" y="4404"/>
                    <a:pt x="4110" y="4307"/>
                    <a:pt x="3990" y="4307"/>
                  </a:cubicBezTo>
                  <a:lnTo>
                    <a:pt x="3855" y="4307"/>
                  </a:lnTo>
                  <a:lnTo>
                    <a:pt x="3855" y="3720"/>
                  </a:lnTo>
                  <a:cubicBezTo>
                    <a:pt x="4389" y="3182"/>
                    <a:pt x="4326" y="2219"/>
                    <a:pt x="4317" y="2099"/>
                  </a:cubicBezTo>
                  <a:lnTo>
                    <a:pt x="4317" y="1098"/>
                  </a:lnTo>
                  <a:cubicBezTo>
                    <a:pt x="4317" y="771"/>
                    <a:pt x="4052" y="511"/>
                    <a:pt x="3730" y="511"/>
                  </a:cubicBezTo>
                  <a:lnTo>
                    <a:pt x="3711" y="511"/>
                  </a:lnTo>
                  <a:cubicBezTo>
                    <a:pt x="3620" y="559"/>
                    <a:pt x="3523" y="582"/>
                    <a:pt x="3427" y="582"/>
                  </a:cubicBezTo>
                  <a:cubicBezTo>
                    <a:pt x="3251" y="582"/>
                    <a:pt x="3080" y="505"/>
                    <a:pt x="2965" y="362"/>
                  </a:cubicBezTo>
                  <a:lnTo>
                    <a:pt x="2945" y="362"/>
                  </a:lnTo>
                  <a:cubicBezTo>
                    <a:pt x="2859" y="406"/>
                    <a:pt x="2766" y="427"/>
                    <a:pt x="2673" y="427"/>
                  </a:cubicBezTo>
                  <a:cubicBezTo>
                    <a:pt x="2502" y="427"/>
                    <a:pt x="2334" y="355"/>
                    <a:pt x="2219" y="218"/>
                  </a:cubicBezTo>
                  <a:lnTo>
                    <a:pt x="2195" y="218"/>
                  </a:lnTo>
                  <a:cubicBezTo>
                    <a:pt x="2118" y="251"/>
                    <a:pt x="2038" y="267"/>
                    <a:pt x="1959" y="267"/>
                  </a:cubicBezTo>
                  <a:cubicBezTo>
                    <a:pt x="1766" y="267"/>
                    <a:pt x="1582" y="172"/>
                    <a:pt x="14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74"/>
            <p:cNvSpPr/>
            <p:nvPr/>
          </p:nvSpPr>
          <p:spPr>
            <a:xfrm>
              <a:off x="5402359" y="2155510"/>
              <a:ext cx="11252" cy="30686"/>
            </a:xfrm>
            <a:custGeom>
              <a:rect b="b" l="l" r="r" t="t"/>
              <a:pathLst>
                <a:path extrusionOk="0" h="1170" w="429">
                  <a:moveTo>
                    <a:pt x="214" y="0"/>
                  </a:moveTo>
                  <a:cubicBezTo>
                    <a:pt x="107" y="0"/>
                    <a:pt x="0" y="72"/>
                    <a:pt x="0" y="217"/>
                  </a:cubicBezTo>
                  <a:lnTo>
                    <a:pt x="0" y="953"/>
                  </a:lnTo>
                  <a:cubicBezTo>
                    <a:pt x="0" y="1073"/>
                    <a:pt x="97" y="1169"/>
                    <a:pt x="212" y="1169"/>
                  </a:cubicBezTo>
                  <a:cubicBezTo>
                    <a:pt x="332" y="1169"/>
                    <a:pt x="429" y="1068"/>
                    <a:pt x="429" y="953"/>
                  </a:cubicBezTo>
                  <a:lnTo>
                    <a:pt x="429" y="217"/>
                  </a:lnTo>
                  <a:cubicBezTo>
                    <a:pt x="429" y="72"/>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74"/>
            <p:cNvSpPr/>
            <p:nvPr/>
          </p:nvSpPr>
          <p:spPr>
            <a:xfrm>
              <a:off x="5421925" y="2158657"/>
              <a:ext cx="11252" cy="27539"/>
            </a:xfrm>
            <a:custGeom>
              <a:rect b="b" l="l" r="r" t="t"/>
              <a:pathLst>
                <a:path extrusionOk="0" h="1050" w="429">
                  <a:moveTo>
                    <a:pt x="214" y="0"/>
                  </a:moveTo>
                  <a:cubicBezTo>
                    <a:pt x="107" y="0"/>
                    <a:pt x="0" y="73"/>
                    <a:pt x="0" y="217"/>
                  </a:cubicBezTo>
                  <a:lnTo>
                    <a:pt x="0" y="833"/>
                  </a:lnTo>
                  <a:cubicBezTo>
                    <a:pt x="0" y="953"/>
                    <a:pt x="96" y="1049"/>
                    <a:pt x="212" y="1049"/>
                  </a:cubicBezTo>
                  <a:cubicBezTo>
                    <a:pt x="332" y="1049"/>
                    <a:pt x="428" y="953"/>
                    <a:pt x="428" y="833"/>
                  </a:cubicBezTo>
                  <a:lnTo>
                    <a:pt x="428" y="217"/>
                  </a:lnTo>
                  <a:cubicBezTo>
                    <a:pt x="428" y="73"/>
                    <a:pt x="32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74"/>
            <p:cNvSpPr/>
            <p:nvPr/>
          </p:nvSpPr>
          <p:spPr>
            <a:xfrm>
              <a:off x="5441464" y="2166237"/>
              <a:ext cx="11383" cy="22739"/>
            </a:xfrm>
            <a:custGeom>
              <a:rect b="b" l="l" r="r" t="t"/>
              <a:pathLst>
                <a:path extrusionOk="0" h="867" w="434">
                  <a:moveTo>
                    <a:pt x="217" y="0"/>
                  </a:moveTo>
                  <a:cubicBezTo>
                    <a:pt x="109" y="0"/>
                    <a:pt x="1" y="72"/>
                    <a:pt x="1" y="217"/>
                  </a:cubicBezTo>
                  <a:lnTo>
                    <a:pt x="1" y="650"/>
                  </a:lnTo>
                  <a:cubicBezTo>
                    <a:pt x="1" y="770"/>
                    <a:pt x="97" y="866"/>
                    <a:pt x="217" y="866"/>
                  </a:cubicBezTo>
                  <a:cubicBezTo>
                    <a:pt x="333" y="866"/>
                    <a:pt x="434" y="770"/>
                    <a:pt x="434" y="650"/>
                  </a:cubicBezTo>
                  <a:lnTo>
                    <a:pt x="434" y="217"/>
                  </a:lnTo>
                  <a:cubicBezTo>
                    <a:pt x="434" y="72"/>
                    <a:pt x="326"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5" name="Google Shape;20605;p74"/>
            <p:cNvSpPr/>
            <p:nvPr/>
          </p:nvSpPr>
          <p:spPr>
            <a:xfrm>
              <a:off x="5359818" y="2143130"/>
              <a:ext cx="114876" cy="209636"/>
            </a:xfrm>
            <a:custGeom>
              <a:rect b="b" l="l" r="r" t="t"/>
              <a:pathLst>
                <a:path extrusionOk="0" h="7993" w="4380">
                  <a:moveTo>
                    <a:pt x="1464" y="434"/>
                  </a:moveTo>
                  <a:cubicBezTo>
                    <a:pt x="1550" y="434"/>
                    <a:pt x="1617" y="506"/>
                    <a:pt x="1617" y="592"/>
                  </a:cubicBezTo>
                  <a:lnTo>
                    <a:pt x="1617" y="689"/>
                  </a:lnTo>
                  <a:cubicBezTo>
                    <a:pt x="1617" y="827"/>
                    <a:pt x="1727" y="904"/>
                    <a:pt x="1837" y="904"/>
                  </a:cubicBezTo>
                  <a:cubicBezTo>
                    <a:pt x="1922" y="904"/>
                    <a:pt x="2007" y="857"/>
                    <a:pt x="2041" y="756"/>
                  </a:cubicBezTo>
                  <a:cubicBezTo>
                    <a:pt x="2060" y="693"/>
                    <a:pt x="2118" y="650"/>
                    <a:pt x="2185" y="650"/>
                  </a:cubicBezTo>
                  <a:lnTo>
                    <a:pt x="2209" y="650"/>
                  </a:lnTo>
                  <a:cubicBezTo>
                    <a:pt x="2296" y="650"/>
                    <a:pt x="2363" y="717"/>
                    <a:pt x="2363" y="804"/>
                  </a:cubicBezTo>
                  <a:lnTo>
                    <a:pt x="2363" y="838"/>
                  </a:lnTo>
                  <a:cubicBezTo>
                    <a:pt x="2366" y="973"/>
                    <a:pt x="2475" y="1048"/>
                    <a:pt x="2582" y="1048"/>
                  </a:cubicBezTo>
                  <a:cubicBezTo>
                    <a:pt x="2666" y="1048"/>
                    <a:pt x="2750" y="1002"/>
                    <a:pt x="2782" y="900"/>
                  </a:cubicBezTo>
                  <a:cubicBezTo>
                    <a:pt x="2806" y="833"/>
                    <a:pt x="2864" y="790"/>
                    <a:pt x="2931" y="790"/>
                  </a:cubicBezTo>
                  <a:lnTo>
                    <a:pt x="2955" y="790"/>
                  </a:lnTo>
                  <a:cubicBezTo>
                    <a:pt x="3042" y="790"/>
                    <a:pt x="3109" y="862"/>
                    <a:pt x="3109" y="944"/>
                  </a:cubicBezTo>
                  <a:lnTo>
                    <a:pt x="3109" y="1093"/>
                  </a:lnTo>
                  <a:cubicBezTo>
                    <a:pt x="3109" y="1237"/>
                    <a:pt x="3217" y="1309"/>
                    <a:pt x="3326" y="1309"/>
                  </a:cubicBezTo>
                  <a:cubicBezTo>
                    <a:pt x="3434" y="1309"/>
                    <a:pt x="3542" y="1237"/>
                    <a:pt x="3542" y="1093"/>
                  </a:cubicBezTo>
                  <a:cubicBezTo>
                    <a:pt x="3542" y="1011"/>
                    <a:pt x="3610" y="939"/>
                    <a:pt x="3696" y="939"/>
                  </a:cubicBezTo>
                  <a:lnTo>
                    <a:pt x="3720" y="939"/>
                  </a:lnTo>
                  <a:cubicBezTo>
                    <a:pt x="3807" y="939"/>
                    <a:pt x="3874" y="1011"/>
                    <a:pt x="3874" y="1093"/>
                  </a:cubicBezTo>
                  <a:lnTo>
                    <a:pt x="3874" y="2108"/>
                  </a:lnTo>
                  <a:lnTo>
                    <a:pt x="3874" y="2132"/>
                  </a:lnTo>
                  <a:cubicBezTo>
                    <a:pt x="3898" y="2387"/>
                    <a:pt x="3879" y="3133"/>
                    <a:pt x="3489" y="3460"/>
                  </a:cubicBezTo>
                  <a:cubicBezTo>
                    <a:pt x="3441" y="3503"/>
                    <a:pt x="3412" y="3561"/>
                    <a:pt x="3412" y="3624"/>
                  </a:cubicBezTo>
                  <a:lnTo>
                    <a:pt x="3412" y="4307"/>
                  </a:lnTo>
                  <a:lnTo>
                    <a:pt x="1343" y="4307"/>
                  </a:lnTo>
                  <a:lnTo>
                    <a:pt x="1343" y="3835"/>
                  </a:lnTo>
                  <a:cubicBezTo>
                    <a:pt x="1343" y="3763"/>
                    <a:pt x="1310" y="3701"/>
                    <a:pt x="1257" y="3662"/>
                  </a:cubicBezTo>
                  <a:cubicBezTo>
                    <a:pt x="1050" y="3508"/>
                    <a:pt x="516" y="3008"/>
                    <a:pt x="482" y="2503"/>
                  </a:cubicBezTo>
                  <a:cubicBezTo>
                    <a:pt x="463" y="2161"/>
                    <a:pt x="434" y="1733"/>
                    <a:pt x="573" y="1622"/>
                  </a:cubicBezTo>
                  <a:cubicBezTo>
                    <a:pt x="606" y="1593"/>
                    <a:pt x="660" y="1579"/>
                    <a:pt x="734" y="1579"/>
                  </a:cubicBezTo>
                  <a:cubicBezTo>
                    <a:pt x="769" y="1579"/>
                    <a:pt x="809" y="1582"/>
                    <a:pt x="852" y="1588"/>
                  </a:cubicBezTo>
                  <a:lnTo>
                    <a:pt x="852" y="1882"/>
                  </a:lnTo>
                  <a:cubicBezTo>
                    <a:pt x="852" y="2026"/>
                    <a:pt x="961" y="2098"/>
                    <a:pt x="1069" y="2098"/>
                  </a:cubicBezTo>
                  <a:cubicBezTo>
                    <a:pt x="1177" y="2098"/>
                    <a:pt x="1285" y="2026"/>
                    <a:pt x="1285" y="1882"/>
                  </a:cubicBezTo>
                  <a:lnTo>
                    <a:pt x="1285" y="592"/>
                  </a:lnTo>
                  <a:cubicBezTo>
                    <a:pt x="1285" y="506"/>
                    <a:pt x="1353" y="434"/>
                    <a:pt x="1439" y="434"/>
                  </a:cubicBezTo>
                  <a:close/>
                  <a:moveTo>
                    <a:pt x="3768" y="4745"/>
                  </a:moveTo>
                  <a:lnTo>
                    <a:pt x="3768" y="5423"/>
                  </a:lnTo>
                  <a:lnTo>
                    <a:pt x="1016" y="5423"/>
                  </a:lnTo>
                  <a:lnTo>
                    <a:pt x="1016" y="4745"/>
                  </a:lnTo>
                  <a:close/>
                  <a:moveTo>
                    <a:pt x="3768" y="5856"/>
                  </a:moveTo>
                  <a:lnTo>
                    <a:pt x="3764" y="7560"/>
                  </a:lnTo>
                  <a:lnTo>
                    <a:pt x="1016" y="7560"/>
                  </a:lnTo>
                  <a:lnTo>
                    <a:pt x="1016" y="5856"/>
                  </a:lnTo>
                  <a:close/>
                  <a:moveTo>
                    <a:pt x="1449" y="0"/>
                  </a:moveTo>
                  <a:cubicBezTo>
                    <a:pt x="1122" y="0"/>
                    <a:pt x="862" y="265"/>
                    <a:pt x="862" y="588"/>
                  </a:cubicBezTo>
                  <a:lnTo>
                    <a:pt x="862" y="1155"/>
                  </a:lnTo>
                  <a:cubicBezTo>
                    <a:pt x="817" y="1150"/>
                    <a:pt x="774" y="1147"/>
                    <a:pt x="733" y="1147"/>
                  </a:cubicBezTo>
                  <a:cubicBezTo>
                    <a:pt x="557" y="1147"/>
                    <a:pt x="412" y="1196"/>
                    <a:pt x="299" y="1290"/>
                  </a:cubicBezTo>
                  <a:cubicBezTo>
                    <a:pt x="1" y="1545"/>
                    <a:pt x="30" y="2045"/>
                    <a:pt x="58" y="2531"/>
                  </a:cubicBezTo>
                  <a:cubicBezTo>
                    <a:pt x="102" y="3191"/>
                    <a:pt x="689" y="3749"/>
                    <a:pt x="920" y="3941"/>
                  </a:cubicBezTo>
                  <a:lnTo>
                    <a:pt x="920" y="4312"/>
                  </a:lnTo>
                  <a:lnTo>
                    <a:pt x="804" y="4312"/>
                  </a:lnTo>
                  <a:cubicBezTo>
                    <a:pt x="684" y="4312"/>
                    <a:pt x="588" y="4408"/>
                    <a:pt x="588" y="4528"/>
                  </a:cubicBezTo>
                  <a:lnTo>
                    <a:pt x="588" y="7776"/>
                  </a:lnTo>
                  <a:cubicBezTo>
                    <a:pt x="588" y="7897"/>
                    <a:pt x="684" y="7993"/>
                    <a:pt x="804" y="7993"/>
                  </a:cubicBezTo>
                  <a:lnTo>
                    <a:pt x="3990" y="7993"/>
                  </a:lnTo>
                  <a:cubicBezTo>
                    <a:pt x="4110" y="7993"/>
                    <a:pt x="4206" y="7897"/>
                    <a:pt x="4206" y="7776"/>
                  </a:cubicBezTo>
                  <a:lnTo>
                    <a:pt x="4206" y="4528"/>
                  </a:lnTo>
                  <a:cubicBezTo>
                    <a:pt x="4206" y="4411"/>
                    <a:pt x="4110" y="4312"/>
                    <a:pt x="3993" y="4312"/>
                  </a:cubicBezTo>
                  <a:cubicBezTo>
                    <a:pt x="3990" y="4312"/>
                    <a:pt x="3988" y="4312"/>
                    <a:pt x="3985" y="4312"/>
                  </a:cubicBezTo>
                  <a:lnTo>
                    <a:pt x="3850" y="4312"/>
                  </a:lnTo>
                  <a:lnTo>
                    <a:pt x="3850" y="3720"/>
                  </a:lnTo>
                  <a:cubicBezTo>
                    <a:pt x="4379" y="3181"/>
                    <a:pt x="4322" y="2224"/>
                    <a:pt x="4312" y="2103"/>
                  </a:cubicBezTo>
                  <a:lnTo>
                    <a:pt x="4312" y="1098"/>
                  </a:lnTo>
                  <a:cubicBezTo>
                    <a:pt x="4312" y="773"/>
                    <a:pt x="4052" y="510"/>
                    <a:pt x="3729" y="510"/>
                  </a:cubicBezTo>
                  <a:cubicBezTo>
                    <a:pt x="3726" y="510"/>
                    <a:pt x="3723" y="510"/>
                    <a:pt x="3720" y="511"/>
                  </a:cubicBezTo>
                  <a:lnTo>
                    <a:pt x="3696" y="511"/>
                  </a:lnTo>
                  <a:cubicBezTo>
                    <a:pt x="3608" y="558"/>
                    <a:pt x="3511" y="581"/>
                    <a:pt x="3416" y="581"/>
                  </a:cubicBezTo>
                  <a:cubicBezTo>
                    <a:pt x="3242" y="581"/>
                    <a:pt x="3070" y="504"/>
                    <a:pt x="2955" y="361"/>
                  </a:cubicBezTo>
                  <a:lnTo>
                    <a:pt x="2941" y="361"/>
                  </a:lnTo>
                  <a:cubicBezTo>
                    <a:pt x="2854" y="405"/>
                    <a:pt x="2761" y="427"/>
                    <a:pt x="2668" y="427"/>
                  </a:cubicBezTo>
                  <a:cubicBezTo>
                    <a:pt x="2497" y="427"/>
                    <a:pt x="2330" y="354"/>
                    <a:pt x="2214" y="217"/>
                  </a:cubicBezTo>
                  <a:lnTo>
                    <a:pt x="2190" y="217"/>
                  </a:lnTo>
                  <a:cubicBezTo>
                    <a:pt x="2115" y="251"/>
                    <a:pt x="2035" y="267"/>
                    <a:pt x="1957" y="267"/>
                  </a:cubicBezTo>
                  <a:cubicBezTo>
                    <a:pt x="1766" y="267"/>
                    <a:pt x="1581" y="171"/>
                    <a:pt x="14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6" name="Google Shape;20606;p74"/>
            <p:cNvSpPr/>
            <p:nvPr/>
          </p:nvSpPr>
          <p:spPr>
            <a:xfrm>
              <a:off x="5467088" y="1998853"/>
              <a:ext cx="184668" cy="354045"/>
            </a:xfrm>
            <a:custGeom>
              <a:rect b="b" l="l" r="r" t="t"/>
              <a:pathLst>
                <a:path extrusionOk="0" h="13499" w="7041">
                  <a:moveTo>
                    <a:pt x="780" y="497"/>
                  </a:moveTo>
                  <a:lnTo>
                    <a:pt x="2161" y="1084"/>
                  </a:lnTo>
                  <a:lnTo>
                    <a:pt x="2012" y="1642"/>
                  </a:lnTo>
                  <a:lnTo>
                    <a:pt x="535" y="1017"/>
                  </a:lnTo>
                  <a:lnTo>
                    <a:pt x="780" y="497"/>
                  </a:lnTo>
                  <a:close/>
                  <a:moveTo>
                    <a:pt x="5385" y="2436"/>
                  </a:moveTo>
                  <a:lnTo>
                    <a:pt x="5871" y="2643"/>
                  </a:lnTo>
                  <a:lnTo>
                    <a:pt x="5630" y="3168"/>
                  </a:lnTo>
                  <a:lnTo>
                    <a:pt x="5231" y="3004"/>
                  </a:lnTo>
                  <a:cubicBezTo>
                    <a:pt x="5231" y="2990"/>
                    <a:pt x="5236" y="2975"/>
                    <a:pt x="5241" y="2966"/>
                  </a:cubicBezTo>
                  <a:lnTo>
                    <a:pt x="5385" y="2436"/>
                  </a:lnTo>
                  <a:close/>
                  <a:moveTo>
                    <a:pt x="6266" y="2807"/>
                  </a:moveTo>
                  <a:lnTo>
                    <a:pt x="6506" y="2908"/>
                  </a:lnTo>
                  <a:cubicBezTo>
                    <a:pt x="6574" y="2937"/>
                    <a:pt x="6607" y="3019"/>
                    <a:pt x="6578" y="3091"/>
                  </a:cubicBezTo>
                  <a:lnTo>
                    <a:pt x="6578" y="3086"/>
                  </a:lnTo>
                  <a:lnTo>
                    <a:pt x="6458" y="3370"/>
                  </a:lnTo>
                  <a:cubicBezTo>
                    <a:pt x="6437" y="3423"/>
                    <a:pt x="6387" y="3455"/>
                    <a:pt x="6335" y="3455"/>
                  </a:cubicBezTo>
                  <a:cubicBezTo>
                    <a:pt x="6317" y="3455"/>
                    <a:pt x="6298" y="3451"/>
                    <a:pt x="6280" y="3442"/>
                  </a:cubicBezTo>
                  <a:lnTo>
                    <a:pt x="6025" y="3336"/>
                  </a:lnTo>
                  <a:lnTo>
                    <a:pt x="6266" y="2807"/>
                  </a:lnTo>
                  <a:close/>
                  <a:moveTo>
                    <a:pt x="2887" y="498"/>
                  </a:moveTo>
                  <a:cubicBezTo>
                    <a:pt x="2899" y="498"/>
                    <a:pt x="2910" y="499"/>
                    <a:pt x="2921" y="502"/>
                  </a:cubicBezTo>
                  <a:lnTo>
                    <a:pt x="2946" y="507"/>
                  </a:lnTo>
                  <a:cubicBezTo>
                    <a:pt x="3027" y="526"/>
                    <a:pt x="3080" y="613"/>
                    <a:pt x="3061" y="695"/>
                  </a:cubicBezTo>
                  <a:lnTo>
                    <a:pt x="3037" y="786"/>
                  </a:lnTo>
                  <a:lnTo>
                    <a:pt x="2782" y="1671"/>
                  </a:lnTo>
                  <a:cubicBezTo>
                    <a:pt x="2735" y="1837"/>
                    <a:pt x="2868" y="1947"/>
                    <a:pt x="2999" y="1947"/>
                  </a:cubicBezTo>
                  <a:cubicBezTo>
                    <a:pt x="3084" y="1947"/>
                    <a:pt x="3168" y="1900"/>
                    <a:pt x="3201" y="1792"/>
                  </a:cubicBezTo>
                  <a:lnTo>
                    <a:pt x="3446" y="935"/>
                  </a:lnTo>
                  <a:cubicBezTo>
                    <a:pt x="3472" y="901"/>
                    <a:pt x="3516" y="882"/>
                    <a:pt x="3561" y="882"/>
                  </a:cubicBezTo>
                  <a:cubicBezTo>
                    <a:pt x="3574" y="882"/>
                    <a:pt x="3587" y="884"/>
                    <a:pt x="3600" y="887"/>
                  </a:cubicBezTo>
                  <a:lnTo>
                    <a:pt x="3619" y="892"/>
                  </a:lnTo>
                  <a:cubicBezTo>
                    <a:pt x="3701" y="911"/>
                    <a:pt x="3754" y="993"/>
                    <a:pt x="3735" y="1075"/>
                  </a:cubicBezTo>
                  <a:lnTo>
                    <a:pt x="3508" y="1840"/>
                  </a:lnTo>
                  <a:cubicBezTo>
                    <a:pt x="3453" y="2011"/>
                    <a:pt x="3589" y="2126"/>
                    <a:pt x="3721" y="2126"/>
                  </a:cubicBezTo>
                  <a:cubicBezTo>
                    <a:pt x="3808" y="2126"/>
                    <a:pt x="3894" y="2076"/>
                    <a:pt x="3922" y="1960"/>
                  </a:cubicBezTo>
                  <a:lnTo>
                    <a:pt x="4134" y="1253"/>
                  </a:lnTo>
                  <a:cubicBezTo>
                    <a:pt x="4162" y="1209"/>
                    <a:pt x="4214" y="1188"/>
                    <a:pt x="4264" y="1188"/>
                  </a:cubicBezTo>
                  <a:cubicBezTo>
                    <a:pt x="4274" y="1188"/>
                    <a:pt x="4283" y="1189"/>
                    <a:pt x="4293" y="1190"/>
                  </a:cubicBezTo>
                  <a:lnTo>
                    <a:pt x="4317" y="1200"/>
                  </a:lnTo>
                  <a:cubicBezTo>
                    <a:pt x="4399" y="1219"/>
                    <a:pt x="4452" y="1301"/>
                    <a:pt x="4432" y="1383"/>
                  </a:cubicBezTo>
                  <a:lnTo>
                    <a:pt x="4399" y="1522"/>
                  </a:lnTo>
                  <a:lnTo>
                    <a:pt x="4211" y="2109"/>
                  </a:lnTo>
                  <a:cubicBezTo>
                    <a:pt x="4158" y="2280"/>
                    <a:pt x="4294" y="2394"/>
                    <a:pt x="4426" y="2394"/>
                  </a:cubicBezTo>
                  <a:cubicBezTo>
                    <a:pt x="4510" y="2394"/>
                    <a:pt x="4593" y="2348"/>
                    <a:pt x="4625" y="2239"/>
                  </a:cubicBezTo>
                  <a:lnTo>
                    <a:pt x="4812" y="1642"/>
                  </a:lnTo>
                  <a:lnTo>
                    <a:pt x="4812" y="1638"/>
                  </a:lnTo>
                  <a:lnTo>
                    <a:pt x="4812" y="1628"/>
                  </a:lnTo>
                  <a:cubicBezTo>
                    <a:pt x="4829" y="1558"/>
                    <a:pt x="4892" y="1509"/>
                    <a:pt x="4961" y="1509"/>
                  </a:cubicBezTo>
                  <a:cubicBezTo>
                    <a:pt x="4973" y="1509"/>
                    <a:pt x="4984" y="1510"/>
                    <a:pt x="4995" y="1513"/>
                  </a:cubicBezTo>
                  <a:lnTo>
                    <a:pt x="5019" y="1517"/>
                  </a:lnTo>
                  <a:cubicBezTo>
                    <a:pt x="5106" y="1537"/>
                    <a:pt x="5159" y="1623"/>
                    <a:pt x="5140" y="1705"/>
                  </a:cubicBezTo>
                  <a:lnTo>
                    <a:pt x="5140" y="1710"/>
                  </a:lnTo>
                  <a:lnTo>
                    <a:pt x="4817" y="2865"/>
                  </a:lnTo>
                  <a:cubicBezTo>
                    <a:pt x="4817" y="2874"/>
                    <a:pt x="4812" y="2884"/>
                    <a:pt x="4812" y="2894"/>
                  </a:cubicBezTo>
                  <a:cubicBezTo>
                    <a:pt x="4812" y="2903"/>
                    <a:pt x="4678" y="3822"/>
                    <a:pt x="4129" y="4096"/>
                  </a:cubicBezTo>
                  <a:cubicBezTo>
                    <a:pt x="4057" y="4130"/>
                    <a:pt x="4009" y="4207"/>
                    <a:pt x="4009" y="4289"/>
                  </a:cubicBezTo>
                  <a:lnTo>
                    <a:pt x="4009" y="4948"/>
                  </a:lnTo>
                  <a:lnTo>
                    <a:pt x="1959" y="4948"/>
                  </a:lnTo>
                  <a:lnTo>
                    <a:pt x="1959" y="3914"/>
                  </a:lnTo>
                  <a:cubicBezTo>
                    <a:pt x="1959" y="3861"/>
                    <a:pt x="1940" y="3813"/>
                    <a:pt x="1911" y="3774"/>
                  </a:cubicBezTo>
                  <a:cubicBezTo>
                    <a:pt x="1901" y="3769"/>
                    <a:pt x="1324" y="3062"/>
                    <a:pt x="1430" y="2470"/>
                  </a:cubicBezTo>
                  <a:cubicBezTo>
                    <a:pt x="1459" y="2282"/>
                    <a:pt x="1497" y="2095"/>
                    <a:pt x="1550" y="1912"/>
                  </a:cubicBezTo>
                  <a:lnTo>
                    <a:pt x="1940" y="2076"/>
                  </a:lnTo>
                  <a:cubicBezTo>
                    <a:pt x="1974" y="2170"/>
                    <a:pt x="2058" y="2216"/>
                    <a:pt x="2141" y="2216"/>
                  </a:cubicBezTo>
                  <a:cubicBezTo>
                    <a:pt x="2231" y="2216"/>
                    <a:pt x="2321" y="2162"/>
                    <a:pt x="2349" y="2056"/>
                  </a:cubicBezTo>
                  <a:lnTo>
                    <a:pt x="2734" y="622"/>
                  </a:lnTo>
                  <a:lnTo>
                    <a:pt x="2734" y="618"/>
                  </a:lnTo>
                  <a:cubicBezTo>
                    <a:pt x="2750" y="547"/>
                    <a:pt x="2817" y="498"/>
                    <a:pt x="2887" y="498"/>
                  </a:cubicBezTo>
                  <a:close/>
                  <a:moveTo>
                    <a:pt x="4317" y="5405"/>
                  </a:moveTo>
                  <a:lnTo>
                    <a:pt x="4317" y="6084"/>
                  </a:lnTo>
                  <a:lnTo>
                    <a:pt x="1565" y="6084"/>
                  </a:lnTo>
                  <a:lnTo>
                    <a:pt x="1565" y="5405"/>
                  </a:lnTo>
                  <a:close/>
                  <a:moveTo>
                    <a:pt x="675" y="0"/>
                  </a:moveTo>
                  <a:cubicBezTo>
                    <a:pt x="593" y="0"/>
                    <a:pt x="513" y="46"/>
                    <a:pt x="477" y="122"/>
                  </a:cubicBezTo>
                  <a:lnTo>
                    <a:pt x="49" y="1027"/>
                  </a:lnTo>
                  <a:cubicBezTo>
                    <a:pt x="1" y="1123"/>
                    <a:pt x="34" y="1238"/>
                    <a:pt x="121" y="1296"/>
                  </a:cubicBezTo>
                  <a:cubicBezTo>
                    <a:pt x="155" y="1320"/>
                    <a:pt x="188" y="1335"/>
                    <a:pt x="222" y="1349"/>
                  </a:cubicBezTo>
                  <a:lnTo>
                    <a:pt x="1146" y="1744"/>
                  </a:lnTo>
                  <a:cubicBezTo>
                    <a:pt x="1083" y="1955"/>
                    <a:pt x="1030" y="2172"/>
                    <a:pt x="1002" y="2393"/>
                  </a:cubicBezTo>
                  <a:cubicBezTo>
                    <a:pt x="881" y="3072"/>
                    <a:pt x="1362" y="3774"/>
                    <a:pt x="1526" y="3986"/>
                  </a:cubicBezTo>
                  <a:lnTo>
                    <a:pt x="1526" y="4967"/>
                  </a:lnTo>
                  <a:lnTo>
                    <a:pt x="1348" y="4967"/>
                  </a:lnTo>
                  <a:cubicBezTo>
                    <a:pt x="1228" y="4967"/>
                    <a:pt x="1131" y="5064"/>
                    <a:pt x="1131" y="5184"/>
                  </a:cubicBezTo>
                  <a:lnTo>
                    <a:pt x="1131" y="13282"/>
                  </a:lnTo>
                  <a:cubicBezTo>
                    <a:pt x="1131" y="13398"/>
                    <a:pt x="1228" y="13499"/>
                    <a:pt x="1348" y="13499"/>
                  </a:cubicBezTo>
                  <a:lnTo>
                    <a:pt x="4529" y="13499"/>
                  </a:lnTo>
                  <a:cubicBezTo>
                    <a:pt x="4649" y="13499"/>
                    <a:pt x="4745" y="13398"/>
                    <a:pt x="4745" y="13282"/>
                  </a:cubicBezTo>
                  <a:lnTo>
                    <a:pt x="4745" y="7874"/>
                  </a:lnTo>
                  <a:cubicBezTo>
                    <a:pt x="4745" y="7729"/>
                    <a:pt x="4638" y="7657"/>
                    <a:pt x="4531" y="7657"/>
                  </a:cubicBezTo>
                  <a:cubicBezTo>
                    <a:pt x="4424" y="7657"/>
                    <a:pt x="4317" y="7729"/>
                    <a:pt x="4317" y="7874"/>
                  </a:cubicBezTo>
                  <a:lnTo>
                    <a:pt x="4317" y="13066"/>
                  </a:lnTo>
                  <a:lnTo>
                    <a:pt x="1565" y="13066"/>
                  </a:lnTo>
                  <a:lnTo>
                    <a:pt x="1565" y="6517"/>
                  </a:lnTo>
                  <a:lnTo>
                    <a:pt x="4317" y="6517"/>
                  </a:lnTo>
                  <a:lnTo>
                    <a:pt x="4317" y="7118"/>
                  </a:lnTo>
                  <a:cubicBezTo>
                    <a:pt x="4314" y="7260"/>
                    <a:pt x="4422" y="7331"/>
                    <a:pt x="4529" y="7331"/>
                  </a:cubicBezTo>
                  <a:cubicBezTo>
                    <a:pt x="4637" y="7331"/>
                    <a:pt x="4745" y="7260"/>
                    <a:pt x="4745" y="7118"/>
                  </a:cubicBezTo>
                  <a:lnTo>
                    <a:pt x="4745" y="5194"/>
                  </a:lnTo>
                  <a:cubicBezTo>
                    <a:pt x="4745" y="5073"/>
                    <a:pt x="4649" y="4977"/>
                    <a:pt x="4529" y="4977"/>
                  </a:cubicBezTo>
                  <a:lnTo>
                    <a:pt x="4442" y="4977"/>
                  </a:lnTo>
                  <a:lnTo>
                    <a:pt x="4442" y="4419"/>
                  </a:lnTo>
                  <a:cubicBezTo>
                    <a:pt x="4808" y="4178"/>
                    <a:pt x="5010" y="3755"/>
                    <a:pt x="5120" y="3428"/>
                  </a:cubicBezTo>
                  <a:lnTo>
                    <a:pt x="6112" y="3846"/>
                  </a:lnTo>
                  <a:cubicBezTo>
                    <a:pt x="6183" y="3876"/>
                    <a:pt x="6258" y="3890"/>
                    <a:pt x="6331" y="3890"/>
                  </a:cubicBezTo>
                  <a:cubicBezTo>
                    <a:pt x="6552" y="3890"/>
                    <a:pt x="6763" y="3760"/>
                    <a:pt x="6857" y="3543"/>
                  </a:cubicBezTo>
                  <a:lnTo>
                    <a:pt x="6978" y="3259"/>
                  </a:lnTo>
                  <a:cubicBezTo>
                    <a:pt x="7040" y="3120"/>
                    <a:pt x="7040" y="2961"/>
                    <a:pt x="6983" y="2817"/>
                  </a:cubicBezTo>
                  <a:cubicBezTo>
                    <a:pt x="6925" y="2677"/>
                    <a:pt x="6814" y="2566"/>
                    <a:pt x="6675" y="2509"/>
                  </a:cubicBezTo>
                  <a:lnTo>
                    <a:pt x="5501" y="2013"/>
                  </a:lnTo>
                  <a:lnTo>
                    <a:pt x="5558" y="1816"/>
                  </a:lnTo>
                  <a:lnTo>
                    <a:pt x="5558" y="1811"/>
                  </a:lnTo>
                  <a:cubicBezTo>
                    <a:pt x="5630" y="1493"/>
                    <a:pt x="5438" y="1176"/>
                    <a:pt x="5120" y="1104"/>
                  </a:cubicBezTo>
                  <a:lnTo>
                    <a:pt x="5101" y="1099"/>
                  </a:lnTo>
                  <a:cubicBezTo>
                    <a:pt x="5055" y="1087"/>
                    <a:pt x="5008" y="1081"/>
                    <a:pt x="4961" y="1081"/>
                  </a:cubicBezTo>
                  <a:cubicBezTo>
                    <a:pt x="4910" y="1081"/>
                    <a:pt x="4858" y="1088"/>
                    <a:pt x="4808" y="1104"/>
                  </a:cubicBezTo>
                  <a:cubicBezTo>
                    <a:pt x="4731" y="940"/>
                    <a:pt x="4586" y="820"/>
                    <a:pt x="4413" y="781"/>
                  </a:cubicBezTo>
                  <a:lnTo>
                    <a:pt x="4389" y="776"/>
                  </a:lnTo>
                  <a:cubicBezTo>
                    <a:pt x="4343" y="764"/>
                    <a:pt x="4295" y="758"/>
                    <a:pt x="4247" y="758"/>
                  </a:cubicBezTo>
                  <a:cubicBezTo>
                    <a:pt x="4199" y="758"/>
                    <a:pt x="4151" y="764"/>
                    <a:pt x="4105" y="776"/>
                  </a:cubicBezTo>
                  <a:cubicBezTo>
                    <a:pt x="4100" y="762"/>
                    <a:pt x="4091" y="748"/>
                    <a:pt x="4081" y="733"/>
                  </a:cubicBezTo>
                  <a:cubicBezTo>
                    <a:pt x="3999" y="598"/>
                    <a:pt x="3869" y="502"/>
                    <a:pt x="3715" y="468"/>
                  </a:cubicBezTo>
                  <a:lnTo>
                    <a:pt x="3696" y="464"/>
                  </a:lnTo>
                  <a:cubicBezTo>
                    <a:pt x="3651" y="452"/>
                    <a:pt x="3604" y="448"/>
                    <a:pt x="3558" y="448"/>
                  </a:cubicBezTo>
                  <a:cubicBezTo>
                    <a:pt x="3525" y="448"/>
                    <a:pt x="3492" y="450"/>
                    <a:pt x="3460" y="454"/>
                  </a:cubicBezTo>
                  <a:cubicBezTo>
                    <a:pt x="3446" y="420"/>
                    <a:pt x="3427" y="382"/>
                    <a:pt x="3407" y="348"/>
                  </a:cubicBezTo>
                  <a:cubicBezTo>
                    <a:pt x="3326" y="213"/>
                    <a:pt x="3191" y="122"/>
                    <a:pt x="3042" y="83"/>
                  </a:cubicBezTo>
                  <a:lnTo>
                    <a:pt x="3018" y="79"/>
                  </a:lnTo>
                  <a:cubicBezTo>
                    <a:pt x="2973" y="68"/>
                    <a:pt x="2929" y="64"/>
                    <a:pt x="2885" y="64"/>
                  </a:cubicBezTo>
                  <a:cubicBezTo>
                    <a:pt x="2621" y="64"/>
                    <a:pt x="2381" y="243"/>
                    <a:pt x="2315" y="512"/>
                  </a:cubicBezTo>
                  <a:lnTo>
                    <a:pt x="2277" y="656"/>
                  </a:lnTo>
                  <a:lnTo>
                    <a:pt x="756" y="16"/>
                  </a:lnTo>
                  <a:cubicBezTo>
                    <a:pt x="730" y="5"/>
                    <a:pt x="702" y="0"/>
                    <a:pt x="6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74"/>
            <p:cNvSpPr/>
            <p:nvPr/>
          </p:nvSpPr>
          <p:spPr>
            <a:xfrm>
              <a:off x="5439182" y="1996466"/>
              <a:ext cx="53268" cy="37532"/>
            </a:xfrm>
            <a:custGeom>
              <a:rect b="b" l="l" r="r" t="t"/>
              <a:pathLst>
                <a:path extrusionOk="0" h="1431" w="2031">
                  <a:moveTo>
                    <a:pt x="288" y="1"/>
                  </a:moveTo>
                  <a:cubicBezTo>
                    <a:pt x="97" y="1"/>
                    <a:pt x="1" y="236"/>
                    <a:pt x="141" y="372"/>
                  </a:cubicBezTo>
                  <a:lnTo>
                    <a:pt x="1156" y="1368"/>
                  </a:lnTo>
                  <a:cubicBezTo>
                    <a:pt x="1199" y="1406"/>
                    <a:pt x="1252" y="1426"/>
                    <a:pt x="1310" y="1426"/>
                  </a:cubicBezTo>
                  <a:lnTo>
                    <a:pt x="1310" y="1430"/>
                  </a:lnTo>
                  <a:cubicBezTo>
                    <a:pt x="1503" y="1430"/>
                    <a:pt x="1599" y="1195"/>
                    <a:pt x="1459" y="1060"/>
                  </a:cubicBezTo>
                  <a:lnTo>
                    <a:pt x="858" y="473"/>
                  </a:lnTo>
                  <a:lnTo>
                    <a:pt x="1724" y="526"/>
                  </a:lnTo>
                  <a:cubicBezTo>
                    <a:pt x="1730" y="526"/>
                    <a:pt x="1736" y="526"/>
                    <a:pt x="1742" y="526"/>
                  </a:cubicBezTo>
                  <a:cubicBezTo>
                    <a:pt x="2009" y="526"/>
                    <a:pt x="2031" y="112"/>
                    <a:pt x="1753" y="97"/>
                  </a:cubicBezTo>
                  <a:lnTo>
                    <a:pt x="304" y="1"/>
                  </a:lnTo>
                  <a:cubicBezTo>
                    <a:pt x="299" y="1"/>
                    <a:pt x="293" y="1"/>
                    <a:pt x="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8" name="Google Shape;20608;p74"/>
          <p:cNvGrpSpPr/>
          <p:nvPr/>
        </p:nvGrpSpPr>
        <p:grpSpPr>
          <a:xfrm>
            <a:off x="5775393" y="1975038"/>
            <a:ext cx="379145" cy="379250"/>
            <a:chOff x="5775393" y="1975038"/>
            <a:chExt cx="379145" cy="379250"/>
          </a:xfrm>
        </p:grpSpPr>
        <p:sp>
          <p:nvSpPr>
            <p:cNvPr id="20609" name="Google Shape;20609;p74"/>
            <p:cNvSpPr/>
            <p:nvPr/>
          </p:nvSpPr>
          <p:spPr>
            <a:xfrm>
              <a:off x="5780953" y="1980572"/>
              <a:ext cx="279061" cy="184038"/>
            </a:xfrm>
            <a:custGeom>
              <a:rect b="b" l="l" r="r" t="t"/>
              <a:pathLst>
                <a:path extrusionOk="0" h="7017" w="10640">
                  <a:moveTo>
                    <a:pt x="905" y="1"/>
                  </a:moveTo>
                  <a:cubicBezTo>
                    <a:pt x="405" y="1"/>
                    <a:pt x="1" y="410"/>
                    <a:pt x="1" y="910"/>
                  </a:cubicBezTo>
                  <a:lnTo>
                    <a:pt x="1" y="6790"/>
                  </a:lnTo>
                  <a:cubicBezTo>
                    <a:pt x="1" y="6915"/>
                    <a:pt x="102" y="7016"/>
                    <a:pt x="227" y="7016"/>
                  </a:cubicBezTo>
                  <a:lnTo>
                    <a:pt x="2488" y="7016"/>
                  </a:lnTo>
                  <a:cubicBezTo>
                    <a:pt x="2738" y="7016"/>
                    <a:pt x="2941" y="6814"/>
                    <a:pt x="2941" y="6564"/>
                  </a:cubicBezTo>
                  <a:lnTo>
                    <a:pt x="2941" y="6112"/>
                  </a:lnTo>
                  <a:cubicBezTo>
                    <a:pt x="2945" y="5919"/>
                    <a:pt x="2864" y="5732"/>
                    <a:pt x="2714" y="5602"/>
                  </a:cubicBezTo>
                  <a:cubicBezTo>
                    <a:pt x="1815" y="4861"/>
                    <a:pt x="2334" y="3403"/>
                    <a:pt x="3499" y="3393"/>
                  </a:cubicBezTo>
                  <a:cubicBezTo>
                    <a:pt x="4023" y="3393"/>
                    <a:pt x="4495" y="3716"/>
                    <a:pt x="4673" y="4211"/>
                  </a:cubicBezTo>
                  <a:cubicBezTo>
                    <a:pt x="4856" y="4702"/>
                    <a:pt x="4711" y="5255"/>
                    <a:pt x="4307" y="5592"/>
                  </a:cubicBezTo>
                  <a:cubicBezTo>
                    <a:pt x="4158" y="5722"/>
                    <a:pt x="4071" y="5910"/>
                    <a:pt x="4071" y="6107"/>
                  </a:cubicBezTo>
                  <a:lnTo>
                    <a:pt x="4071" y="6564"/>
                  </a:lnTo>
                  <a:cubicBezTo>
                    <a:pt x="4071" y="6812"/>
                    <a:pt x="4269" y="7017"/>
                    <a:pt x="4515" y="7017"/>
                  </a:cubicBezTo>
                  <a:cubicBezTo>
                    <a:pt x="4518" y="7017"/>
                    <a:pt x="4521" y="7017"/>
                    <a:pt x="4524" y="7016"/>
                  </a:cubicBezTo>
                  <a:lnTo>
                    <a:pt x="7016" y="7016"/>
                  </a:lnTo>
                  <a:lnTo>
                    <a:pt x="7016" y="4529"/>
                  </a:lnTo>
                  <a:cubicBezTo>
                    <a:pt x="7016" y="4279"/>
                    <a:pt x="7218" y="4077"/>
                    <a:pt x="7468" y="4077"/>
                  </a:cubicBezTo>
                  <a:lnTo>
                    <a:pt x="7925" y="4077"/>
                  </a:lnTo>
                  <a:cubicBezTo>
                    <a:pt x="8123" y="4077"/>
                    <a:pt x="8310" y="4163"/>
                    <a:pt x="8440" y="4312"/>
                  </a:cubicBezTo>
                  <a:cubicBezTo>
                    <a:pt x="8681" y="4598"/>
                    <a:pt x="9032" y="4755"/>
                    <a:pt x="9392" y="4755"/>
                  </a:cubicBezTo>
                  <a:cubicBezTo>
                    <a:pt x="9536" y="4755"/>
                    <a:pt x="9681" y="4730"/>
                    <a:pt x="9821" y="4678"/>
                  </a:cubicBezTo>
                  <a:cubicBezTo>
                    <a:pt x="10312" y="4500"/>
                    <a:pt x="10639" y="4028"/>
                    <a:pt x="10639" y="3504"/>
                  </a:cubicBezTo>
                  <a:cubicBezTo>
                    <a:pt x="10633" y="2748"/>
                    <a:pt x="10016" y="2263"/>
                    <a:pt x="9381" y="2263"/>
                  </a:cubicBezTo>
                  <a:cubicBezTo>
                    <a:pt x="9038" y="2263"/>
                    <a:pt x="8690" y="2404"/>
                    <a:pt x="8431" y="2720"/>
                  </a:cubicBezTo>
                  <a:cubicBezTo>
                    <a:pt x="8304" y="2865"/>
                    <a:pt x="8124" y="2946"/>
                    <a:pt x="7937" y="2946"/>
                  </a:cubicBezTo>
                  <a:cubicBezTo>
                    <a:pt x="7931" y="2946"/>
                    <a:pt x="7926" y="2946"/>
                    <a:pt x="7921" y="2946"/>
                  </a:cubicBezTo>
                  <a:lnTo>
                    <a:pt x="7468" y="2946"/>
                  </a:lnTo>
                  <a:cubicBezTo>
                    <a:pt x="7218" y="2946"/>
                    <a:pt x="7016" y="2744"/>
                    <a:pt x="7016" y="2493"/>
                  </a:cubicBezTo>
                  <a:lnTo>
                    <a:pt x="7016" y="227"/>
                  </a:lnTo>
                  <a:cubicBezTo>
                    <a:pt x="7016" y="107"/>
                    <a:pt x="6915" y="6"/>
                    <a:pt x="6790"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74"/>
            <p:cNvSpPr/>
            <p:nvPr/>
          </p:nvSpPr>
          <p:spPr>
            <a:xfrm>
              <a:off x="5964834" y="1980572"/>
              <a:ext cx="184143" cy="279192"/>
            </a:xfrm>
            <a:custGeom>
              <a:rect b="b" l="l" r="r" t="t"/>
              <a:pathLst>
                <a:path extrusionOk="0" h="10645" w="7021">
                  <a:moveTo>
                    <a:pt x="226" y="1"/>
                  </a:moveTo>
                  <a:cubicBezTo>
                    <a:pt x="106" y="1"/>
                    <a:pt x="0" y="102"/>
                    <a:pt x="0" y="227"/>
                  </a:cubicBezTo>
                  <a:lnTo>
                    <a:pt x="0" y="2493"/>
                  </a:lnTo>
                  <a:cubicBezTo>
                    <a:pt x="0" y="2744"/>
                    <a:pt x="207" y="2946"/>
                    <a:pt x="457" y="2946"/>
                  </a:cubicBezTo>
                  <a:lnTo>
                    <a:pt x="910" y="2946"/>
                  </a:lnTo>
                  <a:cubicBezTo>
                    <a:pt x="915" y="2946"/>
                    <a:pt x="920" y="2946"/>
                    <a:pt x="926" y="2946"/>
                  </a:cubicBezTo>
                  <a:cubicBezTo>
                    <a:pt x="1113" y="2946"/>
                    <a:pt x="1293" y="2865"/>
                    <a:pt x="1420" y="2720"/>
                  </a:cubicBezTo>
                  <a:cubicBezTo>
                    <a:pt x="1679" y="2404"/>
                    <a:pt x="2027" y="2263"/>
                    <a:pt x="2370" y="2263"/>
                  </a:cubicBezTo>
                  <a:cubicBezTo>
                    <a:pt x="3005" y="2263"/>
                    <a:pt x="3622" y="2748"/>
                    <a:pt x="3628" y="3504"/>
                  </a:cubicBezTo>
                  <a:cubicBezTo>
                    <a:pt x="3628" y="4028"/>
                    <a:pt x="3301" y="4500"/>
                    <a:pt x="2810" y="4678"/>
                  </a:cubicBezTo>
                  <a:cubicBezTo>
                    <a:pt x="2670" y="4730"/>
                    <a:pt x="2525" y="4755"/>
                    <a:pt x="2381" y="4755"/>
                  </a:cubicBezTo>
                  <a:cubicBezTo>
                    <a:pt x="2021" y="4755"/>
                    <a:pt x="1670" y="4598"/>
                    <a:pt x="1429" y="4312"/>
                  </a:cubicBezTo>
                  <a:cubicBezTo>
                    <a:pt x="1299" y="4163"/>
                    <a:pt x="1112" y="4077"/>
                    <a:pt x="914" y="4077"/>
                  </a:cubicBezTo>
                  <a:lnTo>
                    <a:pt x="457" y="4077"/>
                  </a:lnTo>
                  <a:cubicBezTo>
                    <a:pt x="207" y="4077"/>
                    <a:pt x="5" y="4279"/>
                    <a:pt x="5" y="4529"/>
                  </a:cubicBezTo>
                  <a:lnTo>
                    <a:pt x="5" y="7021"/>
                  </a:lnTo>
                  <a:lnTo>
                    <a:pt x="2493" y="7021"/>
                  </a:lnTo>
                  <a:cubicBezTo>
                    <a:pt x="2743" y="7021"/>
                    <a:pt x="2945" y="7223"/>
                    <a:pt x="2945" y="7474"/>
                  </a:cubicBezTo>
                  <a:lnTo>
                    <a:pt x="2945" y="7931"/>
                  </a:lnTo>
                  <a:cubicBezTo>
                    <a:pt x="2945" y="8128"/>
                    <a:pt x="2858" y="8316"/>
                    <a:pt x="2709" y="8446"/>
                  </a:cubicBezTo>
                  <a:cubicBezTo>
                    <a:pt x="1821" y="9195"/>
                    <a:pt x="2351" y="10645"/>
                    <a:pt x="3512" y="10645"/>
                  </a:cubicBezTo>
                  <a:cubicBezTo>
                    <a:pt x="3514" y="10645"/>
                    <a:pt x="3516" y="10645"/>
                    <a:pt x="3518" y="10645"/>
                  </a:cubicBezTo>
                  <a:cubicBezTo>
                    <a:pt x="4042" y="10640"/>
                    <a:pt x="4509" y="10308"/>
                    <a:pt x="4687" y="9812"/>
                  </a:cubicBezTo>
                  <a:cubicBezTo>
                    <a:pt x="4860" y="9321"/>
                    <a:pt x="4706" y="8768"/>
                    <a:pt x="4302" y="8436"/>
                  </a:cubicBezTo>
                  <a:cubicBezTo>
                    <a:pt x="4158" y="8306"/>
                    <a:pt x="4071" y="8118"/>
                    <a:pt x="4076" y="7921"/>
                  </a:cubicBezTo>
                  <a:lnTo>
                    <a:pt x="4076" y="7474"/>
                  </a:lnTo>
                  <a:cubicBezTo>
                    <a:pt x="4076" y="7226"/>
                    <a:pt x="4278" y="7021"/>
                    <a:pt x="4524" y="7021"/>
                  </a:cubicBezTo>
                  <a:cubicBezTo>
                    <a:pt x="4527" y="7021"/>
                    <a:pt x="4530" y="7021"/>
                    <a:pt x="4533" y="7021"/>
                  </a:cubicBezTo>
                  <a:lnTo>
                    <a:pt x="6794" y="7021"/>
                  </a:lnTo>
                  <a:cubicBezTo>
                    <a:pt x="6920" y="7016"/>
                    <a:pt x="7021" y="6915"/>
                    <a:pt x="7021" y="6795"/>
                  </a:cubicBezTo>
                  <a:lnTo>
                    <a:pt x="7021" y="910"/>
                  </a:lnTo>
                  <a:cubicBezTo>
                    <a:pt x="7021" y="410"/>
                    <a:pt x="6612" y="1"/>
                    <a:pt x="6116"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74"/>
            <p:cNvSpPr/>
            <p:nvPr/>
          </p:nvSpPr>
          <p:spPr>
            <a:xfrm>
              <a:off x="5869707" y="2164584"/>
              <a:ext cx="279139" cy="184143"/>
            </a:xfrm>
            <a:custGeom>
              <a:rect b="b" l="l" r="r" t="t"/>
              <a:pathLst>
                <a:path extrusionOk="0" h="7021" w="10643">
                  <a:moveTo>
                    <a:pt x="8155" y="0"/>
                  </a:moveTo>
                  <a:cubicBezTo>
                    <a:pt x="7905" y="0"/>
                    <a:pt x="7703" y="203"/>
                    <a:pt x="7703" y="453"/>
                  </a:cubicBezTo>
                  <a:lnTo>
                    <a:pt x="7703" y="905"/>
                  </a:lnTo>
                  <a:cubicBezTo>
                    <a:pt x="7698" y="1102"/>
                    <a:pt x="7780" y="1290"/>
                    <a:pt x="7929" y="1420"/>
                  </a:cubicBezTo>
                  <a:cubicBezTo>
                    <a:pt x="8333" y="1752"/>
                    <a:pt x="8487" y="2305"/>
                    <a:pt x="8309" y="2796"/>
                  </a:cubicBezTo>
                  <a:cubicBezTo>
                    <a:pt x="8136" y="3292"/>
                    <a:pt x="7669" y="3624"/>
                    <a:pt x="7145" y="3624"/>
                  </a:cubicBezTo>
                  <a:cubicBezTo>
                    <a:pt x="7141" y="3624"/>
                    <a:pt x="7137" y="3624"/>
                    <a:pt x="7133" y="3624"/>
                  </a:cubicBezTo>
                  <a:cubicBezTo>
                    <a:pt x="5977" y="3624"/>
                    <a:pt x="5449" y="2178"/>
                    <a:pt x="6336" y="1430"/>
                  </a:cubicBezTo>
                  <a:cubicBezTo>
                    <a:pt x="6485" y="1300"/>
                    <a:pt x="6572" y="1112"/>
                    <a:pt x="6572" y="915"/>
                  </a:cubicBezTo>
                  <a:lnTo>
                    <a:pt x="6572" y="458"/>
                  </a:lnTo>
                  <a:cubicBezTo>
                    <a:pt x="6572" y="210"/>
                    <a:pt x="6375" y="5"/>
                    <a:pt x="6128" y="5"/>
                  </a:cubicBezTo>
                  <a:cubicBezTo>
                    <a:pt x="6125" y="5"/>
                    <a:pt x="6123" y="5"/>
                    <a:pt x="6120" y="5"/>
                  </a:cubicBezTo>
                  <a:lnTo>
                    <a:pt x="3627" y="5"/>
                  </a:lnTo>
                  <a:lnTo>
                    <a:pt x="3627" y="2493"/>
                  </a:lnTo>
                  <a:cubicBezTo>
                    <a:pt x="3627" y="2743"/>
                    <a:pt x="3425" y="2945"/>
                    <a:pt x="3175" y="2945"/>
                  </a:cubicBezTo>
                  <a:lnTo>
                    <a:pt x="2718" y="2945"/>
                  </a:lnTo>
                  <a:cubicBezTo>
                    <a:pt x="2521" y="2945"/>
                    <a:pt x="2333" y="2859"/>
                    <a:pt x="2203" y="2709"/>
                  </a:cubicBezTo>
                  <a:cubicBezTo>
                    <a:pt x="1943" y="2402"/>
                    <a:pt x="1600" y="2264"/>
                    <a:pt x="1261" y="2264"/>
                  </a:cubicBezTo>
                  <a:cubicBezTo>
                    <a:pt x="622" y="2264"/>
                    <a:pt x="1" y="2756"/>
                    <a:pt x="4" y="3518"/>
                  </a:cubicBezTo>
                  <a:cubicBezTo>
                    <a:pt x="9" y="4042"/>
                    <a:pt x="341" y="4509"/>
                    <a:pt x="836" y="4682"/>
                  </a:cubicBezTo>
                  <a:cubicBezTo>
                    <a:pt x="973" y="4732"/>
                    <a:pt x="1114" y="4756"/>
                    <a:pt x="1254" y="4756"/>
                  </a:cubicBezTo>
                  <a:cubicBezTo>
                    <a:pt x="1617" y="4756"/>
                    <a:pt x="1973" y="4594"/>
                    <a:pt x="2213" y="4302"/>
                  </a:cubicBezTo>
                  <a:cubicBezTo>
                    <a:pt x="2339" y="4157"/>
                    <a:pt x="2520" y="4076"/>
                    <a:pt x="2707" y="4076"/>
                  </a:cubicBezTo>
                  <a:cubicBezTo>
                    <a:pt x="2712" y="4076"/>
                    <a:pt x="2717" y="4076"/>
                    <a:pt x="2723" y="4076"/>
                  </a:cubicBezTo>
                  <a:lnTo>
                    <a:pt x="3175" y="4076"/>
                  </a:lnTo>
                  <a:cubicBezTo>
                    <a:pt x="3425" y="4076"/>
                    <a:pt x="3632" y="4278"/>
                    <a:pt x="3632" y="4528"/>
                  </a:cubicBezTo>
                  <a:lnTo>
                    <a:pt x="3632" y="6795"/>
                  </a:lnTo>
                  <a:cubicBezTo>
                    <a:pt x="3627" y="6915"/>
                    <a:pt x="3728" y="7016"/>
                    <a:pt x="3853" y="7021"/>
                  </a:cubicBezTo>
                  <a:lnTo>
                    <a:pt x="9738" y="7021"/>
                  </a:lnTo>
                  <a:cubicBezTo>
                    <a:pt x="10239" y="7021"/>
                    <a:pt x="10643" y="6612"/>
                    <a:pt x="10643" y="6111"/>
                  </a:cubicBezTo>
                  <a:lnTo>
                    <a:pt x="10643" y="227"/>
                  </a:lnTo>
                  <a:cubicBezTo>
                    <a:pt x="10643" y="102"/>
                    <a:pt x="10542" y="0"/>
                    <a:pt x="10417"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74"/>
            <p:cNvSpPr/>
            <p:nvPr/>
          </p:nvSpPr>
          <p:spPr>
            <a:xfrm>
              <a:off x="5780822" y="2069562"/>
              <a:ext cx="184170" cy="279034"/>
            </a:xfrm>
            <a:custGeom>
              <a:rect b="b" l="l" r="r" t="t"/>
              <a:pathLst>
                <a:path extrusionOk="0" h="10639" w="7022">
                  <a:moveTo>
                    <a:pt x="3504" y="0"/>
                  </a:moveTo>
                  <a:cubicBezTo>
                    <a:pt x="2339" y="10"/>
                    <a:pt x="1820" y="1468"/>
                    <a:pt x="2719" y="2209"/>
                  </a:cubicBezTo>
                  <a:cubicBezTo>
                    <a:pt x="2869" y="2339"/>
                    <a:pt x="2950" y="2526"/>
                    <a:pt x="2946" y="2724"/>
                  </a:cubicBezTo>
                  <a:lnTo>
                    <a:pt x="2946" y="3171"/>
                  </a:lnTo>
                  <a:cubicBezTo>
                    <a:pt x="2946" y="3421"/>
                    <a:pt x="2743" y="3628"/>
                    <a:pt x="2493" y="3628"/>
                  </a:cubicBezTo>
                  <a:lnTo>
                    <a:pt x="227" y="3628"/>
                  </a:lnTo>
                  <a:cubicBezTo>
                    <a:pt x="102" y="3628"/>
                    <a:pt x="1" y="3729"/>
                    <a:pt x="6" y="3854"/>
                  </a:cubicBezTo>
                  <a:lnTo>
                    <a:pt x="6" y="9734"/>
                  </a:lnTo>
                  <a:cubicBezTo>
                    <a:pt x="6" y="10235"/>
                    <a:pt x="410" y="10639"/>
                    <a:pt x="910" y="10639"/>
                  </a:cubicBezTo>
                  <a:lnTo>
                    <a:pt x="6795" y="10639"/>
                  </a:lnTo>
                  <a:cubicBezTo>
                    <a:pt x="6920" y="10639"/>
                    <a:pt x="7021" y="10538"/>
                    <a:pt x="7021" y="10413"/>
                  </a:cubicBezTo>
                  <a:lnTo>
                    <a:pt x="7021" y="8151"/>
                  </a:lnTo>
                  <a:cubicBezTo>
                    <a:pt x="7021" y="7901"/>
                    <a:pt x="6819" y="7699"/>
                    <a:pt x="6569" y="7699"/>
                  </a:cubicBezTo>
                  <a:lnTo>
                    <a:pt x="6116" y="7699"/>
                  </a:lnTo>
                  <a:cubicBezTo>
                    <a:pt x="6111" y="7699"/>
                    <a:pt x="6105" y="7699"/>
                    <a:pt x="6100" y="7699"/>
                  </a:cubicBezTo>
                  <a:cubicBezTo>
                    <a:pt x="5909" y="7699"/>
                    <a:pt x="5728" y="7780"/>
                    <a:pt x="5602" y="7925"/>
                  </a:cubicBezTo>
                  <a:cubicBezTo>
                    <a:pt x="5362" y="8217"/>
                    <a:pt x="5006" y="8379"/>
                    <a:pt x="4643" y="8379"/>
                  </a:cubicBezTo>
                  <a:cubicBezTo>
                    <a:pt x="4503" y="8379"/>
                    <a:pt x="4362" y="8355"/>
                    <a:pt x="4225" y="8305"/>
                  </a:cubicBezTo>
                  <a:cubicBezTo>
                    <a:pt x="3730" y="8132"/>
                    <a:pt x="3398" y="7665"/>
                    <a:pt x="3398" y="7141"/>
                  </a:cubicBezTo>
                  <a:cubicBezTo>
                    <a:pt x="3392" y="6379"/>
                    <a:pt x="4011" y="5887"/>
                    <a:pt x="4651" y="5887"/>
                  </a:cubicBezTo>
                  <a:cubicBezTo>
                    <a:pt x="4989" y="5887"/>
                    <a:pt x="5332" y="6025"/>
                    <a:pt x="5592" y="6332"/>
                  </a:cubicBezTo>
                  <a:cubicBezTo>
                    <a:pt x="5722" y="6482"/>
                    <a:pt x="5910" y="6568"/>
                    <a:pt x="6107" y="6568"/>
                  </a:cubicBezTo>
                  <a:lnTo>
                    <a:pt x="6569" y="6568"/>
                  </a:lnTo>
                  <a:cubicBezTo>
                    <a:pt x="6814" y="6568"/>
                    <a:pt x="7021" y="6366"/>
                    <a:pt x="7021" y="6116"/>
                  </a:cubicBezTo>
                  <a:lnTo>
                    <a:pt x="7021" y="3623"/>
                  </a:lnTo>
                  <a:lnTo>
                    <a:pt x="4529" y="3623"/>
                  </a:lnTo>
                  <a:cubicBezTo>
                    <a:pt x="4278" y="3623"/>
                    <a:pt x="4076" y="3421"/>
                    <a:pt x="4076" y="3171"/>
                  </a:cubicBezTo>
                  <a:lnTo>
                    <a:pt x="4076" y="2714"/>
                  </a:lnTo>
                  <a:cubicBezTo>
                    <a:pt x="4076" y="2517"/>
                    <a:pt x="4163" y="2329"/>
                    <a:pt x="4312" y="2199"/>
                  </a:cubicBezTo>
                  <a:cubicBezTo>
                    <a:pt x="4711" y="1862"/>
                    <a:pt x="4861" y="1309"/>
                    <a:pt x="4678" y="818"/>
                  </a:cubicBezTo>
                  <a:cubicBezTo>
                    <a:pt x="4500" y="327"/>
                    <a:pt x="4028" y="0"/>
                    <a:pt x="3504" y="0"/>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74"/>
            <p:cNvSpPr/>
            <p:nvPr/>
          </p:nvSpPr>
          <p:spPr>
            <a:xfrm>
              <a:off x="5780822" y="2164715"/>
              <a:ext cx="41675" cy="184012"/>
            </a:xfrm>
            <a:custGeom>
              <a:rect b="b" l="l" r="r" t="t"/>
              <a:pathLst>
                <a:path extrusionOk="0" h="7016" w="1589">
                  <a:moveTo>
                    <a:pt x="227" y="0"/>
                  </a:moveTo>
                  <a:cubicBezTo>
                    <a:pt x="102" y="0"/>
                    <a:pt x="1" y="101"/>
                    <a:pt x="1" y="226"/>
                  </a:cubicBezTo>
                  <a:lnTo>
                    <a:pt x="1" y="6106"/>
                  </a:lnTo>
                  <a:cubicBezTo>
                    <a:pt x="1" y="6607"/>
                    <a:pt x="410" y="7016"/>
                    <a:pt x="910" y="7016"/>
                  </a:cubicBezTo>
                  <a:lnTo>
                    <a:pt x="1589" y="7016"/>
                  </a:lnTo>
                  <a:cubicBezTo>
                    <a:pt x="1088" y="7016"/>
                    <a:pt x="684" y="6607"/>
                    <a:pt x="684" y="6106"/>
                  </a:cubicBezTo>
                  <a:lnTo>
                    <a:pt x="684" y="226"/>
                  </a:lnTo>
                  <a:cubicBezTo>
                    <a:pt x="684" y="101"/>
                    <a:pt x="785" y="0"/>
                    <a:pt x="91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74"/>
            <p:cNvSpPr/>
            <p:nvPr/>
          </p:nvSpPr>
          <p:spPr>
            <a:xfrm>
              <a:off x="5836975" y="2069615"/>
              <a:ext cx="41938" cy="95127"/>
            </a:xfrm>
            <a:custGeom>
              <a:rect b="b" l="l" r="r" t="t"/>
              <a:pathLst>
                <a:path extrusionOk="0" h="3627" w="1599">
                  <a:moveTo>
                    <a:pt x="1368" y="1"/>
                  </a:moveTo>
                  <a:cubicBezTo>
                    <a:pt x="892" y="1"/>
                    <a:pt x="449" y="276"/>
                    <a:pt x="242" y="720"/>
                  </a:cubicBezTo>
                  <a:cubicBezTo>
                    <a:pt x="1" y="1235"/>
                    <a:pt x="136" y="1846"/>
                    <a:pt x="578" y="2207"/>
                  </a:cubicBezTo>
                  <a:cubicBezTo>
                    <a:pt x="728" y="2337"/>
                    <a:pt x="809" y="2524"/>
                    <a:pt x="805" y="2722"/>
                  </a:cubicBezTo>
                  <a:lnTo>
                    <a:pt x="805" y="3169"/>
                  </a:lnTo>
                  <a:cubicBezTo>
                    <a:pt x="805" y="3419"/>
                    <a:pt x="602" y="3626"/>
                    <a:pt x="352" y="3626"/>
                  </a:cubicBezTo>
                  <a:lnTo>
                    <a:pt x="805" y="3626"/>
                  </a:lnTo>
                  <a:cubicBezTo>
                    <a:pt x="1055" y="3626"/>
                    <a:pt x="1257" y="3419"/>
                    <a:pt x="1257" y="3169"/>
                  </a:cubicBezTo>
                  <a:lnTo>
                    <a:pt x="1257" y="2722"/>
                  </a:lnTo>
                  <a:cubicBezTo>
                    <a:pt x="1262" y="2524"/>
                    <a:pt x="1180" y="2337"/>
                    <a:pt x="1031" y="2207"/>
                  </a:cubicBezTo>
                  <a:cubicBezTo>
                    <a:pt x="213" y="1533"/>
                    <a:pt x="559" y="215"/>
                    <a:pt x="1598" y="22"/>
                  </a:cubicBezTo>
                  <a:cubicBezTo>
                    <a:pt x="1521" y="8"/>
                    <a:pt x="1444" y="1"/>
                    <a:pt x="1368"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5" name="Google Shape;20615;p74"/>
            <p:cNvSpPr/>
            <p:nvPr/>
          </p:nvSpPr>
          <p:spPr>
            <a:xfrm>
              <a:off x="5780822" y="1980572"/>
              <a:ext cx="41675" cy="184170"/>
            </a:xfrm>
            <a:custGeom>
              <a:rect b="b" l="l" r="r" t="t"/>
              <a:pathLst>
                <a:path extrusionOk="0" h="7022" w="1589">
                  <a:moveTo>
                    <a:pt x="910" y="1"/>
                  </a:moveTo>
                  <a:cubicBezTo>
                    <a:pt x="410" y="1"/>
                    <a:pt x="1" y="410"/>
                    <a:pt x="1" y="910"/>
                  </a:cubicBezTo>
                  <a:lnTo>
                    <a:pt x="1" y="6795"/>
                  </a:lnTo>
                  <a:cubicBezTo>
                    <a:pt x="1" y="6915"/>
                    <a:pt x="102" y="7021"/>
                    <a:pt x="227" y="7021"/>
                  </a:cubicBezTo>
                  <a:lnTo>
                    <a:pt x="910" y="7021"/>
                  </a:lnTo>
                  <a:cubicBezTo>
                    <a:pt x="785" y="7021"/>
                    <a:pt x="684" y="6915"/>
                    <a:pt x="684" y="6795"/>
                  </a:cubicBezTo>
                  <a:lnTo>
                    <a:pt x="684" y="910"/>
                  </a:lnTo>
                  <a:cubicBezTo>
                    <a:pt x="684" y="410"/>
                    <a:pt x="1088" y="1"/>
                    <a:pt x="1589"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6" name="Google Shape;20616;p74"/>
            <p:cNvSpPr/>
            <p:nvPr/>
          </p:nvSpPr>
          <p:spPr>
            <a:xfrm>
              <a:off x="6033235" y="2039978"/>
              <a:ext cx="41544" cy="65280"/>
            </a:xfrm>
            <a:custGeom>
              <a:rect b="b" l="l" r="r" t="t"/>
              <a:pathLst>
                <a:path extrusionOk="0" h="2489" w="1584">
                  <a:moveTo>
                    <a:pt x="229" y="0"/>
                  </a:moveTo>
                  <a:cubicBezTo>
                    <a:pt x="154" y="0"/>
                    <a:pt x="77" y="7"/>
                    <a:pt x="0" y="22"/>
                  </a:cubicBezTo>
                  <a:cubicBezTo>
                    <a:pt x="587" y="132"/>
                    <a:pt x="1015" y="642"/>
                    <a:pt x="1020" y="1239"/>
                  </a:cubicBezTo>
                  <a:cubicBezTo>
                    <a:pt x="1020" y="1840"/>
                    <a:pt x="597" y="2355"/>
                    <a:pt x="10" y="2471"/>
                  </a:cubicBezTo>
                  <a:lnTo>
                    <a:pt x="5" y="2471"/>
                  </a:lnTo>
                  <a:cubicBezTo>
                    <a:pt x="82" y="2483"/>
                    <a:pt x="159" y="2489"/>
                    <a:pt x="235" y="2489"/>
                  </a:cubicBezTo>
                  <a:cubicBezTo>
                    <a:pt x="312" y="2489"/>
                    <a:pt x="388" y="2483"/>
                    <a:pt x="462" y="2471"/>
                  </a:cubicBezTo>
                  <a:cubicBezTo>
                    <a:pt x="1141" y="2341"/>
                    <a:pt x="1583" y="1686"/>
                    <a:pt x="1453" y="1013"/>
                  </a:cubicBezTo>
                  <a:cubicBezTo>
                    <a:pt x="1338" y="416"/>
                    <a:pt x="815" y="0"/>
                    <a:pt x="229"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74"/>
            <p:cNvSpPr/>
            <p:nvPr/>
          </p:nvSpPr>
          <p:spPr>
            <a:xfrm>
              <a:off x="5964965" y="1980572"/>
              <a:ext cx="23736" cy="77266"/>
            </a:xfrm>
            <a:custGeom>
              <a:rect b="b" l="l" r="r" t="t"/>
              <a:pathLst>
                <a:path extrusionOk="0" h="2946" w="905">
                  <a:moveTo>
                    <a:pt x="226" y="1"/>
                  </a:moveTo>
                  <a:cubicBezTo>
                    <a:pt x="101" y="1"/>
                    <a:pt x="0" y="102"/>
                    <a:pt x="0" y="227"/>
                  </a:cubicBezTo>
                  <a:lnTo>
                    <a:pt x="0" y="2493"/>
                  </a:lnTo>
                  <a:cubicBezTo>
                    <a:pt x="0" y="2744"/>
                    <a:pt x="202" y="2946"/>
                    <a:pt x="452" y="2946"/>
                  </a:cubicBezTo>
                  <a:lnTo>
                    <a:pt x="905" y="2946"/>
                  </a:lnTo>
                  <a:cubicBezTo>
                    <a:pt x="654" y="2946"/>
                    <a:pt x="452" y="2744"/>
                    <a:pt x="452" y="2493"/>
                  </a:cubicBezTo>
                  <a:lnTo>
                    <a:pt x="452" y="227"/>
                  </a:lnTo>
                  <a:cubicBezTo>
                    <a:pt x="452" y="102"/>
                    <a:pt x="553" y="1"/>
                    <a:pt x="679"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74"/>
            <p:cNvSpPr/>
            <p:nvPr/>
          </p:nvSpPr>
          <p:spPr>
            <a:xfrm>
              <a:off x="5964965" y="2087476"/>
              <a:ext cx="23736" cy="77135"/>
            </a:xfrm>
            <a:custGeom>
              <a:rect b="b" l="l" r="r" t="t"/>
              <a:pathLst>
                <a:path extrusionOk="0" h="2941" w="905">
                  <a:moveTo>
                    <a:pt x="452" y="1"/>
                  </a:moveTo>
                  <a:cubicBezTo>
                    <a:pt x="202" y="1"/>
                    <a:pt x="0" y="203"/>
                    <a:pt x="0" y="453"/>
                  </a:cubicBezTo>
                  <a:lnTo>
                    <a:pt x="0" y="2940"/>
                  </a:lnTo>
                  <a:lnTo>
                    <a:pt x="452" y="2940"/>
                  </a:lnTo>
                  <a:lnTo>
                    <a:pt x="452" y="453"/>
                  </a:lnTo>
                  <a:cubicBezTo>
                    <a:pt x="452" y="203"/>
                    <a:pt x="654" y="1"/>
                    <a:pt x="905" y="1"/>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9" name="Google Shape;20619;p74"/>
            <p:cNvSpPr/>
            <p:nvPr/>
          </p:nvSpPr>
          <p:spPr>
            <a:xfrm>
              <a:off x="6015295" y="2164715"/>
              <a:ext cx="47498" cy="94917"/>
            </a:xfrm>
            <a:custGeom>
              <a:rect b="b" l="l" r="r" t="t"/>
              <a:pathLst>
                <a:path extrusionOk="0" h="3619" w="1811">
                  <a:moveTo>
                    <a:pt x="569" y="0"/>
                  </a:moveTo>
                  <a:cubicBezTo>
                    <a:pt x="819" y="0"/>
                    <a:pt x="1021" y="202"/>
                    <a:pt x="1021" y="453"/>
                  </a:cubicBezTo>
                  <a:lnTo>
                    <a:pt x="1021" y="915"/>
                  </a:lnTo>
                  <a:cubicBezTo>
                    <a:pt x="1021" y="1112"/>
                    <a:pt x="934" y="1299"/>
                    <a:pt x="785" y="1425"/>
                  </a:cubicBezTo>
                  <a:cubicBezTo>
                    <a:pt x="1" y="2089"/>
                    <a:pt x="314" y="3369"/>
                    <a:pt x="1319" y="3590"/>
                  </a:cubicBezTo>
                  <a:cubicBezTo>
                    <a:pt x="1408" y="3609"/>
                    <a:pt x="1499" y="3618"/>
                    <a:pt x="1591" y="3618"/>
                  </a:cubicBezTo>
                  <a:cubicBezTo>
                    <a:pt x="1664" y="3618"/>
                    <a:pt x="1738" y="3612"/>
                    <a:pt x="1810" y="3599"/>
                  </a:cubicBezTo>
                  <a:cubicBezTo>
                    <a:pt x="1796" y="3595"/>
                    <a:pt x="1786" y="3595"/>
                    <a:pt x="1772" y="3590"/>
                  </a:cubicBezTo>
                  <a:cubicBezTo>
                    <a:pt x="766" y="3369"/>
                    <a:pt x="453" y="2089"/>
                    <a:pt x="1238" y="1425"/>
                  </a:cubicBezTo>
                  <a:cubicBezTo>
                    <a:pt x="1387" y="1299"/>
                    <a:pt x="1473" y="1112"/>
                    <a:pt x="1473" y="915"/>
                  </a:cubicBezTo>
                  <a:lnTo>
                    <a:pt x="1473" y="453"/>
                  </a:lnTo>
                  <a:cubicBezTo>
                    <a:pt x="1473" y="202"/>
                    <a:pt x="1271" y="0"/>
                    <a:pt x="102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0" name="Google Shape;20620;p74"/>
            <p:cNvSpPr/>
            <p:nvPr/>
          </p:nvSpPr>
          <p:spPr>
            <a:xfrm>
              <a:off x="5953084" y="2164715"/>
              <a:ext cx="23762" cy="77135"/>
            </a:xfrm>
            <a:custGeom>
              <a:rect b="b" l="l" r="r" t="t"/>
              <a:pathLst>
                <a:path extrusionOk="0" h="2941" w="906">
                  <a:moveTo>
                    <a:pt x="453" y="0"/>
                  </a:moveTo>
                  <a:lnTo>
                    <a:pt x="453" y="2488"/>
                  </a:lnTo>
                  <a:cubicBezTo>
                    <a:pt x="453" y="2738"/>
                    <a:pt x="246" y="2940"/>
                    <a:pt x="1" y="2940"/>
                  </a:cubicBezTo>
                  <a:lnTo>
                    <a:pt x="453" y="2940"/>
                  </a:lnTo>
                  <a:cubicBezTo>
                    <a:pt x="703" y="2940"/>
                    <a:pt x="905" y="2738"/>
                    <a:pt x="905" y="2488"/>
                  </a:cubicBezTo>
                  <a:lnTo>
                    <a:pt x="905"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74"/>
            <p:cNvSpPr/>
            <p:nvPr/>
          </p:nvSpPr>
          <p:spPr>
            <a:xfrm>
              <a:off x="5867031" y="2224095"/>
              <a:ext cx="41544" cy="65254"/>
            </a:xfrm>
            <a:custGeom>
              <a:rect b="b" l="l" r="r" t="t"/>
              <a:pathLst>
                <a:path extrusionOk="0" h="2488" w="1584">
                  <a:moveTo>
                    <a:pt x="1345" y="0"/>
                  </a:moveTo>
                  <a:cubicBezTo>
                    <a:pt x="1268" y="0"/>
                    <a:pt x="1191" y="7"/>
                    <a:pt x="1116" y="22"/>
                  </a:cubicBezTo>
                  <a:cubicBezTo>
                    <a:pt x="443" y="147"/>
                    <a:pt x="0" y="801"/>
                    <a:pt x="125" y="1475"/>
                  </a:cubicBezTo>
                  <a:cubicBezTo>
                    <a:pt x="240" y="2072"/>
                    <a:pt x="763" y="2487"/>
                    <a:pt x="1353" y="2487"/>
                  </a:cubicBezTo>
                  <a:cubicBezTo>
                    <a:pt x="1429" y="2487"/>
                    <a:pt x="1506" y="2480"/>
                    <a:pt x="1583" y="2466"/>
                  </a:cubicBezTo>
                  <a:cubicBezTo>
                    <a:pt x="890" y="2336"/>
                    <a:pt x="443" y="1663"/>
                    <a:pt x="592" y="975"/>
                  </a:cubicBezTo>
                  <a:cubicBezTo>
                    <a:pt x="698" y="489"/>
                    <a:pt x="1083" y="113"/>
                    <a:pt x="1569" y="22"/>
                  </a:cubicBezTo>
                  <a:lnTo>
                    <a:pt x="1574" y="22"/>
                  </a:lnTo>
                  <a:cubicBezTo>
                    <a:pt x="1499" y="7"/>
                    <a:pt x="1422" y="0"/>
                    <a:pt x="1345"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74"/>
            <p:cNvSpPr/>
            <p:nvPr/>
          </p:nvSpPr>
          <p:spPr>
            <a:xfrm>
              <a:off x="5953084" y="2271488"/>
              <a:ext cx="29690" cy="77240"/>
            </a:xfrm>
            <a:custGeom>
              <a:rect b="b" l="l" r="r" t="t"/>
              <a:pathLst>
                <a:path extrusionOk="0" h="2945" w="1132">
                  <a:moveTo>
                    <a:pt x="1" y="0"/>
                  </a:moveTo>
                  <a:cubicBezTo>
                    <a:pt x="246" y="0"/>
                    <a:pt x="448" y="202"/>
                    <a:pt x="453" y="452"/>
                  </a:cubicBezTo>
                  <a:lnTo>
                    <a:pt x="453" y="2719"/>
                  </a:lnTo>
                  <a:cubicBezTo>
                    <a:pt x="453" y="2839"/>
                    <a:pt x="554" y="2945"/>
                    <a:pt x="679" y="2945"/>
                  </a:cubicBezTo>
                  <a:lnTo>
                    <a:pt x="1132" y="2945"/>
                  </a:lnTo>
                  <a:cubicBezTo>
                    <a:pt x="1006" y="2940"/>
                    <a:pt x="905" y="2839"/>
                    <a:pt x="905" y="2719"/>
                  </a:cubicBezTo>
                  <a:lnTo>
                    <a:pt x="905" y="452"/>
                  </a:lnTo>
                  <a:cubicBezTo>
                    <a:pt x="905" y="202"/>
                    <a:pt x="698" y="0"/>
                    <a:pt x="45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3" name="Google Shape;20623;p74"/>
            <p:cNvSpPr/>
            <p:nvPr/>
          </p:nvSpPr>
          <p:spPr>
            <a:xfrm>
              <a:off x="5775393" y="1975038"/>
              <a:ext cx="379145" cy="379250"/>
            </a:xfrm>
            <a:custGeom>
              <a:rect b="b" l="l" r="r" t="t"/>
              <a:pathLst>
                <a:path extrusionOk="0" h="14460" w="14456">
                  <a:moveTo>
                    <a:pt x="3720" y="3821"/>
                  </a:moveTo>
                  <a:cubicBezTo>
                    <a:pt x="3794" y="3821"/>
                    <a:pt x="3868" y="3829"/>
                    <a:pt x="3942" y="3845"/>
                  </a:cubicBezTo>
                  <a:cubicBezTo>
                    <a:pt x="4774" y="4032"/>
                    <a:pt x="5039" y="5091"/>
                    <a:pt x="4384" y="5644"/>
                  </a:cubicBezTo>
                  <a:cubicBezTo>
                    <a:pt x="4182" y="5813"/>
                    <a:pt x="4072" y="6058"/>
                    <a:pt x="4072" y="6318"/>
                  </a:cubicBezTo>
                  <a:lnTo>
                    <a:pt x="4072" y="6780"/>
                  </a:lnTo>
                  <a:cubicBezTo>
                    <a:pt x="4072" y="7146"/>
                    <a:pt x="4370" y="7439"/>
                    <a:pt x="4731" y="7439"/>
                  </a:cubicBezTo>
                  <a:lnTo>
                    <a:pt x="7012" y="7439"/>
                  </a:lnTo>
                  <a:lnTo>
                    <a:pt x="7012" y="9720"/>
                  </a:lnTo>
                  <a:cubicBezTo>
                    <a:pt x="7012" y="9850"/>
                    <a:pt x="6901" y="9961"/>
                    <a:pt x="6771" y="9961"/>
                  </a:cubicBezTo>
                  <a:lnTo>
                    <a:pt x="6309" y="9961"/>
                  </a:lnTo>
                  <a:cubicBezTo>
                    <a:pt x="6174" y="9961"/>
                    <a:pt x="6044" y="9903"/>
                    <a:pt x="5958" y="9797"/>
                  </a:cubicBezTo>
                  <a:cubicBezTo>
                    <a:pt x="5660" y="9442"/>
                    <a:pt x="5254" y="9278"/>
                    <a:pt x="4853" y="9278"/>
                  </a:cubicBezTo>
                  <a:cubicBezTo>
                    <a:pt x="4212" y="9278"/>
                    <a:pt x="3582" y="9697"/>
                    <a:pt x="3422" y="10422"/>
                  </a:cubicBezTo>
                  <a:cubicBezTo>
                    <a:pt x="3278" y="11082"/>
                    <a:pt x="3605" y="11751"/>
                    <a:pt x="4211" y="12044"/>
                  </a:cubicBezTo>
                  <a:cubicBezTo>
                    <a:pt x="4413" y="12143"/>
                    <a:pt x="4630" y="12190"/>
                    <a:pt x="4845" y="12190"/>
                  </a:cubicBezTo>
                  <a:cubicBezTo>
                    <a:pt x="5268" y="12190"/>
                    <a:pt x="5683" y="12005"/>
                    <a:pt x="5967" y="11664"/>
                  </a:cubicBezTo>
                  <a:cubicBezTo>
                    <a:pt x="6055" y="11567"/>
                    <a:pt x="6173" y="11514"/>
                    <a:pt x="6302" y="11514"/>
                  </a:cubicBezTo>
                  <a:cubicBezTo>
                    <a:pt x="6307" y="11514"/>
                    <a:pt x="6313" y="11515"/>
                    <a:pt x="6319" y="11515"/>
                  </a:cubicBezTo>
                  <a:lnTo>
                    <a:pt x="6771" y="11515"/>
                  </a:lnTo>
                  <a:cubicBezTo>
                    <a:pt x="6901" y="11515"/>
                    <a:pt x="7012" y="11621"/>
                    <a:pt x="7012" y="11755"/>
                  </a:cubicBezTo>
                  <a:lnTo>
                    <a:pt x="7012" y="14031"/>
                  </a:lnTo>
                  <a:lnTo>
                    <a:pt x="1112" y="14031"/>
                  </a:lnTo>
                  <a:cubicBezTo>
                    <a:pt x="732" y="14031"/>
                    <a:pt x="424" y="13723"/>
                    <a:pt x="419" y="13338"/>
                  </a:cubicBezTo>
                  <a:lnTo>
                    <a:pt x="419" y="7444"/>
                  </a:lnTo>
                  <a:lnTo>
                    <a:pt x="2700" y="7444"/>
                  </a:lnTo>
                  <a:cubicBezTo>
                    <a:pt x="3066" y="7439"/>
                    <a:pt x="3359" y="7146"/>
                    <a:pt x="3359" y="6780"/>
                  </a:cubicBezTo>
                  <a:lnTo>
                    <a:pt x="3359" y="6328"/>
                  </a:lnTo>
                  <a:cubicBezTo>
                    <a:pt x="3364" y="6068"/>
                    <a:pt x="3258" y="5822"/>
                    <a:pt x="3061" y="5654"/>
                  </a:cubicBezTo>
                  <a:cubicBezTo>
                    <a:pt x="2556" y="5235"/>
                    <a:pt x="2556" y="4466"/>
                    <a:pt x="3066" y="4052"/>
                  </a:cubicBezTo>
                  <a:cubicBezTo>
                    <a:pt x="3253" y="3901"/>
                    <a:pt x="3485" y="3821"/>
                    <a:pt x="3720" y="3821"/>
                  </a:cubicBezTo>
                  <a:close/>
                  <a:moveTo>
                    <a:pt x="13334" y="424"/>
                  </a:moveTo>
                  <a:cubicBezTo>
                    <a:pt x="13719" y="424"/>
                    <a:pt x="14027" y="736"/>
                    <a:pt x="14027" y="1121"/>
                  </a:cubicBezTo>
                  <a:lnTo>
                    <a:pt x="14027" y="7021"/>
                  </a:lnTo>
                  <a:lnTo>
                    <a:pt x="13786" y="7021"/>
                  </a:lnTo>
                  <a:cubicBezTo>
                    <a:pt x="13536" y="7045"/>
                    <a:pt x="13536" y="7410"/>
                    <a:pt x="13786" y="7439"/>
                  </a:cubicBezTo>
                  <a:lnTo>
                    <a:pt x="14027" y="7439"/>
                  </a:lnTo>
                  <a:lnTo>
                    <a:pt x="14027" y="13338"/>
                  </a:lnTo>
                  <a:cubicBezTo>
                    <a:pt x="14027" y="13723"/>
                    <a:pt x="13719" y="14031"/>
                    <a:pt x="13339" y="14036"/>
                  </a:cubicBezTo>
                  <a:lnTo>
                    <a:pt x="7440" y="14036"/>
                  </a:lnTo>
                  <a:lnTo>
                    <a:pt x="7440" y="11755"/>
                  </a:lnTo>
                  <a:cubicBezTo>
                    <a:pt x="7435" y="11390"/>
                    <a:pt x="7141" y="11096"/>
                    <a:pt x="6776" y="11096"/>
                  </a:cubicBezTo>
                  <a:lnTo>
                    <a:pt x="6323" y="11096"/>
                  </a:lnTo>
                  <a:cubicBezTo>
                    <a:pt x="6318" y="11096"/>
                    <a:pt x="6312" y="11096"/>
                    <a:pt x="6306" y="11096"/>
                  </a:cubicBezTo>
                  <a:cubicBezTo>
                    <a:pt x="6053" y="11096"/>
                    <a:pt x="5815" y="11201"/>
                    <a:pt x="5650" y="11394"/>
                  </a:cubicBezTo>
                  <a:cubicBezTo>
                    <a:pt x="5441" y="11646"/>
                    <a:pt x="5146" y="11771"/>
                    <a:pt x="4851" y="11771"/>
                  </a:cubicBezTo>
                  <a:cubicBezTo>
                    <a:pt x="4553" y="11771"/>
                    <a:pt x="4255" y="11643"/>
                    <a:pt x="4047" y="11390"/>
                  </a:cubicBezTo>
                  <a:cubicBezTo>
                    <a:pt x="3850" y="11144"/>
                    <a:pt x="3773" y="10822"/>
                    <a:pt x="3841" y="10514"/>
                  </a:cubicBezTo>
                  <a:cubicBezTo>
                    <a:pt x="3956" y="10002"/>
                    <a:pt x="4400" y="9705"/>
                    <a:pt x="4854" y="9705"/>
                  </a:cubicBezTo>
                  <a:cubicBezTo>
                    <a:pt x="5139" y="9705"/>
                    <a:pt x="5427" y="9822"/>
                    <a:pt x="5640" y="10076"/>
                  </a:cubicBezTo>
                  <a:cubicBezTo>
                    <a:pt x="5809" y="10273"/>
                    <a:pt x="6054" y="10384"/>
                    <a:pt x="6314" y="10384"/>
                  </a:cubicBezTo>
                  <a:lnTo>
                    <a:pt x="6776" y="10384"/>
                  </a:lnTo>
                  <a:cubicBezTo>
                    <a:pt x="7141" y="10384"/>
                    <a:pt x="7435" y="10086"/>
                    <a:pt x="7435" y="9725"/>
                  </a:cubicBezTo>
                  <a:lnTo>
                    <a:pt x="7435" y="7444"/>
                  </a:lnTo>
                  <a:lnTo>
                    <a:pt x="9716" y="7444"/>
                  </a:lnTo>
                  <a:cubicBezTo>
                    <a:pt x="9846" y="7444"/>
                    <a:pt x="9956" y="7550"/>
                    <a:pt x="9956" y="7685"/>
                  </a:cubicBezTo>
                  <a:lnTo>
                    <a:pt x="9956" y="8142"/>
                  </a:lnTo>
                  <a:cubicBezTo>
                    <a:pt x="9956" y="8276"/>
                    <a:pt x="9899" y="8406"/>
                    <a:pt x="9793" y="8493"/>
                  </a:cubicBezTo>
                  <a:cubicBezTo>
                    <a:pt x="8869" y="9272"/>
                    <a:pt x="9239" y="10774"/>
                    <a:pt x="10423" y="11029"/>
                  </a:cubicBezTo>
                  <a:cubicBezTo>
                    <a:pt x="10524" y="11053"/>
                    <a:pt x="10625" y="11062"/>
                    <a:pt x="10731" y="11062"/>
                  </a:cubicBezTo>
                  <a:cubicBezTo>
                    <a:pt x="11347" y="11062"/>
                    <a:pt x="11895" y="10677"/>
                    <a:pt x="12107" y="10100"/>
                  </a:cubicBezTo>
                  <a:cubicBezTo>
                    <a:pt x="12314" y="9518"/>
                    <a:pt x="12136" y="8873"/>
                    <a:pt x="11660" y="8483"/>
                  </a:cubicBezTo>
                  <a:cubicBezTo>
                    <a:pt x="11563" y="8392"/>
                    <a:pt x="11506" y="8267"/>
                    <a:pt x="11510" y="8132"/>
                  </a:cubicBezTo>
                  <a:lnTo>
                    <a:pt x="11510" y="7680"/>
                  </a:lnTo>
                  <a:cubicBezTo>
                    <a:pt x="11510" y="7550"/>
                    <a:pt x="11621" y="7439"/>
                    <a:pt x="11751" y="7439"/>
                  </a:cubicBezTo>
                  <a:lnTo>
                    <a:pt x="12887" y="7439"/>
                  </a:lnTo>
                  <a:cubicBezTo>
                    <a:pt x="13137" y="7415"/>
                    <a:pt x="13137" y="7045"/>
                    <a:pt x="12887" y="7021"/>
                  </a:cubicBezTo>
                  <a:lnTo>
                    <a:pt x="11756" y="7021"/>
                  </a:lnTo>
                  <a:cubicBezTo>
                    <a:pt x="11390" y="7021"/>
                    <a:pt x="11092" y="7314"/>
                    <a:pt x="11092" y="7680"/>
                  </a:cubicBezTo>
                  <a:lnTo>
                    <a:pt x="11092" y="8132"/>
                  </a:lnTo>
                  <a:cubicBezTo>
                    <a:pt x="11087" y="8392"/>
                    <a:pt x="11198" y="8637"/>
                    <a:pt x="11395" y="8811"/>
                  </a:cubicBezTo>
                  <a:cubicBezTo>
                    <a:pt x="11895" y="9224"/>
                    <a:pt x="11895" y="9994"/>
                    <a:pt x="11385" y="10408"/>
                  </a:cubicBezTo>
                  <a:cubicBezTo>
                    <a:pt x="11198" y="10558"/>
                    <a:pt x="10967" y="10639"/>
                    <a:pt x="10731" y="10639"/>
                  </a:cubicBezTo>
                  <a:cubicBezTo>
                    <a:pt x="10657" y="10639"/>
                    <a:pt x="10583" y="10631"/>
                    <a:pt x="10510" y="10615"/>
                  </a:cubicBezTo>
                  <a:cubicBezTo>
                    <a:pt x="9677" y="10427"/>
                    <a:pt x="9417" y="9369"/>
                    <a:pt x="10072" y="8815"/>
                  </a:cubicBezTo>
                  <a:cubicBezTo>
                    <a:pt x="10269" y="8647"/>
                    <a:pt x="10385" y="8402"/>
                    <a:pt x="10380" y="8142"/>
                  </a:cubicBezTo>
                  <a:lnTo>
                    <a:pt x="10380" y="7680"/>
                  </a:lnTo>
                  <a:cubicBezTo>
                    <a:pt x="10380" y="7314"/>
                    <a:pt x="10086" y="7021"/>
                    <a:pt x="9721" y="7021"/>
                  </a:cubicBezTo>
                  <a:lnTo>
                    <a:pt x="7445" y="7021"/>
                  </a:lnTo>
                  <a:lnTo>
                    <a:pt x="7445" y="4740"/>
                  </a:lnTo>
                  <a:cubicBezTo>
                    <a:pt x="7445" y="4605"/>
                    <a:pt x="7550" y="4499"/>
                    <a:pt x="7685" y="4499"/>
                  </a:cubicBezTo>
                  <a:lnTo>
                    <a:pt x="8142" y="4499"/>
                  </a:lnTo>
                  <a:cubicBezTo>
                    <a:pt x="8277" y="4499"/>
                    <a:pt x="8407" y="4557"/>
                    <a:pt x="8494" y="4658"/>
                  </a:cubicBezTo>
                  <a:cubicBezTo>
                    <a:pt x="8794" y="5016"/>
                    <a:pt x="9201" y="5181"/>
                    <a:pt x="9603" y="5181"/>
                  </a:cubicBezTo>
                  <a:cubicBezTo>
                    <a:pt x="10245" y="5181"/>
                    <a:pt x="10873" y="4760"/>
                    <a:pt x="11029" y="4032"/>
                  </a:cubicBezTo>
                  <a:cubicBezTo>
                    <a:pt x="11174" y="3378"/>
                    <a:pt x="10846" y="2704"/>
                    <a:pt x="10245" y="2411"/>
                  </a:cubicBezTo>
                  <a:cubicBezTo>
                    <a:pt x="10041" y="2312"/>
                    <a:pt x="9824" y="2265"/>
                    <a:pt x="9609" y="2265"/>
                  </a:cubicBezTo>
                  <a:cubicBezTo>
                    <a:pt x="9184" y="2265"/>
                    <a:pt x="8768" y="2451"/>
                    <a:pt x="8484" y="2796"/>
                  </a:cubicBezTo>
                  <a:cubicBezTo>
                    <a:pt x="8401" y="2893"/>
                    <a:pt x="8278" y="2945"/>
                    <a:pt x="8154" y="2945"/>
                  </a:cubicBezTo>
                  <a:cubicBezTo>
                    <a:pt x="8148" y="2945"/>
                    <a:pt x="8143" y="2945"/>
                    <a:pt x="8137" y="2945"/>
                  </a:cubicBezTo>
                  <a:lnTo>
                    <a:pt x="7680" y="2945"/>
                  </a:lnTo>
                  <a:cubicBezTo>
                    <a:pt x="7550" y="2945"/>
                    <a:pt x="7440" y="2834"/>
                    <a:pt x="7440" y="2704"/>
                  </a:cubicBezTo>
                  <a:lnTo>
                    <a:pt x="7440" y="1574"/>
                  </a:lnTo>
                  <a:cubicBezTo>
                    <a:pt x="7457" y="1417"/>
                    <a:pt x="7344" y="1339"/>
                    <a:pt x="7230" y="1339"/>
                  </a:cubicBezTo>
                  <a:cubicBezTo>
                    <a:pt x="7117" y="1339"/>
                    <a:pt x="7004" y="1417"/>
                    <a:pt x="7021" y="1574"/>
                  </a:cubicBezTo>
                  <a:lnTo>
                    <a:pt x="7021" y="2704"/>
                  </a:lnTo>
                  <a:cubicBezTo>
                    <a:pt x="7021" y="3070"/>
                    <a:pt x="7319" y="3364"/>
                    <a:pt x="7680" y="3364"/>
                  </a:cubicBezTo>
                  <a:lnTo>
                    <a:pt x="8137" y="3364"/>
                  </a:lnTo>
                  <a:cubicBezTo>
                    <a:pt x="8143" y="3364"/>
                    <a:pt x="8149" y="3364"/>
                    <a:pt x="8154" y="3364"/>
                  </a:cubicBezTo>
                  <a:cubicBezTo>
                    <a:pt x="8403" y="3364"/>
                    <a:pt x="8646" y="3258"/>
                    <a:pt x="8811" y="3065"/>
                  </a:cubicBezTo>
                  <a:cubicBezTo>
                    <a:pt x="9018" y="2813"/>
                    <a:pt x="9314" y="2687"/>
                    <a:pt x="9610" y="2687"/>
                  </a:cubicBezTo>
                  <a:cubicBezTo>
                    <a:pt x="9907" y="2687"/>
                    <a:pt x="10204" y="2815"/>
                    <a:pt x="10409" y="3070"/>
                  </a:cubicBezTo>
                  <a:cubicBezTo>
                    <a:pt x="10606" y="3316"/>
                    <a:pt x="10683" y="3638"/>
                    <a:pt x="10616" y="3946"/>
                  </a:cubicBezTo>
                  <a:cubicBezTo>
                    <a:pt x="10503" y="4458"/>
                    <a:pt x="10058" y="4755"/>
                    <a:pt x="9603" y="4755"/>
                  </a:cubicBezTo>
                  <a:cubicBezTo>
                    <a:pt x="9318" y="4755"/>
                    <a:pt x="9029" y="4638"/>
                    <a:pt x="8816" y="4384"/>
                  </a:cubicBezTo>
                  <a:cubicBezTo>
                    <a:pt x="8652" y="4186"/>
                    <a:pt x="8402" y="4076"/>
                    <a:pt x="8142" y="4076"/>
                  </a:cubicBezTo>
                  <a:lnTo>
                    <a:pt x="7685" y="4076"/>
                  </a:lnTo>
                  <a:cubicBezTo>
                    <a:pt x="7319" y="4076"/>
                    <a:pt x="7021" y="4374"/>
                    <a:pt x="7021" y="4735"/>
                  </a:cubicBezTo>
                  <a:lnTo>
                    <a:pt x="7021" y="7016"/>
                  </a:lnTo>
                  <a:lnTo>
                    <a:pt x="4745" y="7016"/>
                  </a:lnTo>
                  <a:cubicBezTo>
                    <a:pt x="4610" y="7016"/>
                    <a:pt x="4505" y="6905"/>
                    <a:pt x="4505" y="6775"/>
                  </a:cubicBezTo>
                  <a:lnTo>
                    <a:pt x="4505" y="6318"/>
                  </a:lnTo>
                  <a:cubicBezTo>
                    <a:pt x="4500" y="6179"/>
                    <a:pt x="4562" y="6053"/>
                    <a:pt x="4663" y="5967"/>
                  </a:cubicBezTo>
                  <a:cubicBezTo>
                    <a:pt x="5587" y="5182"/>
                    <a:pt x="5212" y="3681"/>
                    <a:pt x="4028" y="3431"/>
                  </a:cubicBezTo>
                  <a:cubicBezTo>
                    <a:pt x="3921" y="3407"/>
                    <a:pt x="3814" y="3396"/>
                    <a:pt x="3710" y="3396"/>
                  </a:cubicBezTo>
                  <a:cubicBezTo>
                    <a:pt x="2929" y="3396"/>
                    <a:pt x="2262" y="4032"/>
                    <a:pt x="2262" y="4855"/>
                  </a:cubicBezTo>
                  <a:cubicBezTo>
                    <a:pt x="2262" y="5288"/>
                    <a:pt x="2455" y="5702"/>
                    <a:pt x="2792" y="5976"/>
                  </a:cubicBezTo>
                  <a:cubicBezTo>
                    <a:pt x="2893" y="6063"/>
                    <a:pt x="2946" y="6193"/>
                    <a:pt x="2941" y="6323"/>
                  </a:cubicBezTo>
                  <a:lnTo>
                    <a:pt x="2941" y="6780"/>
                  </a:lnTo>
                  <a:cubicBezTo>
                    <a:pt x="2941" y="6910"/>
                    <a:pt x="2830" y="7021"/>
                    <a:pt x="2700" y="7021"/>
                  </a:cubicBezTo>
                  <a:lnTo>
                    <a:pt x="424" y="7021"/>
                  </a:lnTo>
                  <a:lnTo>
                    <a:pt x="424" y="1121"/>
                  </a:lnTo>
                  <a:cubicBezTo>
                    <a:pt x="424" y="736"/>
                    <a:pt x="732" y="424"/>
                    <a:pt x="1117" y="424"/>
                  </a:cubicBezTo>
                  <a:lnTo>
                    <a:pt x="7016" y="424"/>
                  </a:lnTo>
                  <a:lnTo>
                    <a:pt x="7016" y="664"/>
                  </a:lnTo>
                  <a:cubicBezTo>
                    <a:pt x="7028" y="792"/>
                    <a:pt x="7127" y="856"/>
                    <a:pt x="7226" y="856"/>
                  </a:cubicBezTo>
                  <a:cubicBezTo>
                    <a:pt x="7324" y="856"/>
                    <a:pt x="7423" y="792"/>
                    <a:pt x="7435" y="664"/>
                  </a:cubicBezTo>
                  <a:lnTo>
                    <a:pt x="7435" y="424"/>
                  </a:lnTo>
                  <a:close/>
                  <a:moveTo>
                    <a:pt x="1117" y="0"/>
                  </a:moveTo>
                  <a:cubicBezTo>
                    <a:pt x="496" y="0"/>
                    <a:pt x="1" y="501"/>
                    <a:pt x="1" y="1117"/>
                  </a:cubicBezTo>
                  <a:lnTo>
                    <a:pt x="1" y="13338"/>
                  </a:lnTo>
                  <a:cubicBezTo>
                    <a:pt x="1" y="13959"/>
                    <a:pt x="496" y="14455"/>
                    <a:pt x="1117" y="14460"/>
                  </a:cubicBezTo>
                  <a:lnTo>
                    <a:pt x="13339" y="14460"/>
                  </a:lnTo>
                  <a:cubicBezTo>
                    <a:pt x="13955" y="14455"/>
                    <a:pt x="14455" y="13959"/>
                    <a:pt x="14455" y="13338"/>
                  </a:cubicBezTo>
                  <a:lnTo>
                    <a:pt x="14455" y="1121"/>
                  </a:lnTo>
                  <a:cubicBezTo>
                    <a:pt x="14455" y="501"/>
                    <a:pt x="13955" y="0"/>
                    <a:pt x="133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4" name="Google Shape;20624;p74"/>
          <p:cNvGrpSpPr/>
          <p:nvPr/>
        </p:nvGrpSpPr>
        <p:grpSpPr>
          <a:xfrm>
            <a:off x="6200960" y="1975274"/>
            <a:ext cx="417725" cy="378961"/>
            <a:chOff x="6200960" y="1975274"/>
            <a:chExt cx="417725" cy="378961"/>
          </a:xfrm>
        </p:grpSpPr>
        <p:sp>
          <p:nvSpPr>
            <p:cNvPr id="20625" name="Google Shape;20625;p74"/>
            <p:cNvSpPr/>
            <p:nvPr/>
          </p:nvSpPr>
          <p:spPr>
            <a:xfrm>
              <a:off x="6276416" y="2028411"/>
              <a:ext cx="272477" cy="272504"/>
            </a:xfrm>
            <a:custGeom>
              <a:rect b="b" l="l" r="r" t="t"/>
              <a:pathLst>
                <a:path extrusionOk="0" h="10390" w="10389">
                  <a:moveTo>
                    <a:pt x="5197" y="1"/>
                  </a:moveTo>
                  <a:cubicBezTo>
                    <a:pt x="2324" y="1"/>
                    <a:pt x="0" y="2325"/>
                    <a:pt x="0" y="5197"/>
                  </a:cubicBezTo>
                  <a:cubicBezTo>
                    <a:pt x="0" y="8065"/>
                    <a:pt x="2324" y="10389"/>
                    <a:pt x="5197" y="10389"/>
                  </a:cubicBezTo>
                  <a:cubicBezTo>
                    <a:pt x="8065" y="10389"/>
                    <a:pt x="10389" y="8065"/>
                    <a:pt x="10389" y="5197"/>
                  </a:cubicBezTo>
                  <a:cubicBezTo>
                    <a:pt x="10389" y="2325"/>
                    <a:pt x="8065" y="1"/>
                    <a:pt x="5197"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74"/>
            <p:cNvSpPr/>
            <p:nvPr/>
          </p:nvSpPr>
          <p:spPr>
            <a:xfrm>
              <a:off x="6332832" y="2029801"/>
              <a:ext cx="215564" cy="269199"/>
            </a:xfrm>
            <a:custGeom>
              <a:rect b="b" l="l" r="r" t="t"/>
              <a:pathLst>
                <a:path extrusionOk="0" h="10264" w="8219">
                  <a:moveTo>
                    <a:pt x="3792" y="1"/>
                  </a:moveTo>
                  <a:lnTo>
                    <a:pt x="3802" y="10"/>
                  </a:lnTo>
                  <a:lnTo>
                    <a:pt x="4148" y="434"/>
                  </a:lnTo>
                  <a:cubicBezTo>
                    <a:pt x="4186" y="487"/>
                    <a:pt x="4196" y="554"/>
                    <a:pt x="4172" y="616"/>
                  </a:cubicBezTo>
                  <a:lnTo>
                    <a:pt x="3874" y="1309"/>
                  </a:lnTo>
                  <a:lnTo>
                    <a:pt x="3494" y="621"/>
                  </a:lnTo>
                  <a:lnTo>
                    <a:pt x="2815" y="621"/>
                  </a:lnTo>
                  <a:lnTo>
                    <a:pt x="2339" y="1531"/>
                  </a:lnTo>
                  <a:cubicBezTo>
                    <a:pt x="2271" y="1661"/>
                    <a:pt x="2358" y="1819"/>
                    <a:pt x="2502" y="1829"/>
                  </a:cubicBezTo>
                  <a:lnTo>
                    <a:pt x="2883" y="1863"/>
                  </a:lnTo>
                  <a:lnTo>
                    <a:pt x="3190" y="1425"/>
                  </a:lnTo>
                  <a:lnTo>
                    <a:pt x="3498" y="1815"/>
                  </a:lnTo>
                  <a:lnTo>
                    <a:pt x="3417" y="2426"/>
                  </a:lnTo>
                  <a:lnTo>
                    <a:pt x="2608" y="2546"/>
                  </a:lnTo>
                  <a:lnTo>
                    <a:pt x="1776" y="3157"/>
                  </a:lnTo>
                  <a:lnTo>
                    <a:pt x="1675" y="3566"/>
                  </a:lnTo>
                  <a:cubicBezTo>
                    <a:pt x="1657" y="3651"/>
                    <a:pt x="1581" y="3707"/>
                    <a:pt x="1501" y="3707"/>
                  </a:cubicBezTo>
                  <a:cubicBezTo>
                    <a:pt x="1495" y="3707"/>
                    <a:pt x="1489" y="3706"/>
                    <a:pt x="1482" y="3706"/>
                  </a:cubicBezTo>
                  <a:lnTo>
                    <a:pt x="1170" y="3667"/>
                  </a:lnTo>
                  <a:cubicBezTo>
                    <a:pt x="1163" y="3666"/>
                    <a:pt x="1156" y="3666"/>
                    <a:pt x="1149" y="3666"/>
                  </a:cubicBezTo>
                  <a:cubicBezTo>
                    <a:pt x="1074" y="3666"/>
                    <a:pt x="1003" y="3712"/>
                    <a:pt x="977" y="3783"/>
                  </a:cubicBezTo>
                  <a:lnTo>
                    <a:pt x="804" y="4249"/>
                  </a:lnTo>
                  <a:cubicBezTo>
                    <a:pt x="770" y="4350"/>
                    <a:pt x="823" y="4456"/>
                    <a:pt x="924" y="4485"/>
                  </a:cubicBezTo>
                  <a:lnTo>
                    <a:pt x="1492" y="4649"/>
                  </a:lnTo>
                  <a:lnTo>
                    <a:pt x="1824" y="3922"/>
                  </a:lnTo>
                  <a:cubicBezTo>
                    <a:pt x="1862" y="3826"/>
                    <a:pt x="1944" y="3759"/>
                    <a:pt x="2040" y="3725"/>
                  </a:cubicBezTo>
                  <a:lnTo>
                    <a:pt x="2959" y="3431"/>
                  </a:lnTo>
                  <a:lnTo>
                    <a:pt x="3725" y="4014"/>
                  </a:lnTo>
                  <a:lnTo>
                    <a:pt x="4129" y="3840"/>
                  </a:lnTo>
                  <a:lnTo>
                    <a:pt x="4393" y="4143"/>
                  </a:lnTo>
                  <a:lnTo>
                    <a:pt x="4942" y="4095"/>
                  </a:lnTo>
                  <a:cubicBezTo>
                    <a:pt x="4945" y="4095"/>
                    <a:pt x="4949" y="4095"/>
                    <a:pt x="4952" y="4095"/>
                  </a:cubicBezTo>
                  <a:cubicBezTo>
                    <a:pt x="5039" y="4095"/>
                    <a:pt x="5116" y="4156"/>
                    <a:pt x="5134" y="4240"/>
                  </a:cubicBezTo>
                  <a:lnTo>
                    <a:pt x="5158" y="4360"/>
                  </a:lnTo>
                  <a:cubicBezTo>
                    <a:pt x="5197" y="4572"/>
                    <a:pt x="5048" y="4769"/>
                    <a:pt x="4836" y="4788"/>
                  </a:cubicBezTo>
                  <a:lnTo>
                    <a:pt x="3931" y="4860"/>
                  </a:lnTo>
                  <a:cubicBezTo>
                    <a:pt x="3830" y="4865"/>
                    <a:pt x="3758" y="4966"/>
                    <a:pt x="3792" y="5067"/>
                  </a:cubicBezTo>
                  <a:cubicBezTo>
                    <a:pt x="3825" y="5176"/>
                    <a:pt x="3739" y="5277"/>
                    <a:pt x="3634" y="5277"/>
                  </a:cubicBezTo>
                  <a:cubicBezTo>
                    <a:pt x="3618" y="5277"/>
                    <a:pt x="3602" y="5275"/>
                    <a:pt x="3585" y="5269"/>
                  </a:cubicBezTo>
                  <a:lnTo>
                    <a:pt x="2907" y="5043"/>
                  </a:lnTo>
                  <a:cubicBezTo>
                    <a:pt x="2820" y="5014"/>
                    <a:pt x="2753" y="4937"/>
                    <a:pt x="2738" y="4841"/>
                  </a:cubicBezTo>
                  <a:cubicBezTo>
                    <a:pt x="2719" y="4719"/>
                    <a:pt x="2614" y="4629"/>
                    <a:pt x="2488" y="4629"/>
                  </a:cubicBezTo>
                  <a:cubicBezTo>
                    <a:pt x="2485" y="4629"/>
                    <a:pt x="2482" y="4629"/>
                    <a:pt x="2478" y="4629"/>
                  </a:cubicBezTo>
                  <a:lnTo>
                    <a:pt x="1492" y="4653"/>
                  </a:lnTo>
                  <a:lnTo>
                    <a:pt x="953" y="4894"/>
                  </a:lnTo>
                  <a:cubicBezTo>
                    <a:pt x="828" y="4947"/>
                    <a:pt x="746" y="5072"/>
                    <a:pt x="741" y="5207"/>
                  </a:cubicBezTo>
                  <a:lnTo>
                    <a:pt x="732" y="5390"/>
                  </a:lnTo>
                  <a:lnTo>
                    <a:pt x="92" y="6121"/>
                  </a:lnTo>
                  <a:cubicBezTo>
                    <a:pt x="34" y="6188"/>
                    <a:pt x="0" y="6270"/>
                    <a:pt x="0" y="6357"/>
                  </a:cubicBezTo>
                  <a:lnTo>
                    <a:pt x="0" y="7146"/>
                  </a:lnTo>
                  <a:cubicBezTo>
                    <a:pt x="0" y="7290"/>
                    <a:pt x="63" y="7430"/>
                    <a:pt x="164" y="7531"/>
                  </a:cubicBezTo>
                  <a:lnTo>
                    <a:pt x="732" y="8079"/>
                  </a:lnTo>
                  <a:cubicBezTo>
                    <a:pt x="818" y="8161"/>
                    <a:pt x="934" y="8214"/>
                    <a:pt x="1059" y="8224"/>
                  </a:cubicBezTo>
                  <a:lnTo>
                    <a:pt x="2940" y="8387"/>
                  </a:lnTo>
                  <a:lnTo>
                    <a:pt x="2907" y="8657"/>
                  </a:lnTo>
                  <a:cubicBezTo>
                    <a:pt x="2892" y="8787"/>
                    <a:pt x="2945" y="8912"/>
                    <a:pt x="3051" y="8989"/>
                  </a:cubicBezTo>
                  <a:lnTo>
                    <a:pt x="3465" y="9297"/>
                  </a:lnTo>
                  <a:lnTo>
                    <a:pt x="3402" y="9504"/>
                  </a:lnTo>
                  <a:cubicBezTo>
                    <a:pt x="3359" y="9643"/>
                    <a:pt x="3402" y="9792"/>
                    <a:pt x="3513" y="9884"/>
                  </a:cubicBezTo>
                  <a:lnTo>
                    <a:pt x="3951" y="10264"/>
                  </a:lnTo>
                  <a:lnTo>
                    <a:pt x="5202" y="9865"/>
                  </a:lnTo>
                  <a:lnTo>
                    <a:pt x="5880" y="9056"/>
                  </a:lnTo>
                  <a:cubicBezTo>
                    <a:pt x="5991" y="8926"/>
                    <a:pt x="6077" y="8777"/>
                    <a:pt x="6150" y="8618"/>
                  </a:cubicBezTo>
                  <a:lnTo>
                    <a:pt x="7122" y="6371"/>
                  </a:lnTo>
                  <a:lnTo>
                    <a:pt x="6501" y="6419"/>
                  </a:lnTo>
                  <a:cubicBezTo>
                    <a:pt x="6501" y="6419"/>
                    <a:pt x="6500" y="6419"/>
                    <a:pt x="6500" y="6419"/>
                  </a:cubicBezTo>
                  <a:cubicBezTo>
                    <a:pt x="6392" y="6419"/>
                    <a:pt x="7415" y="5014"/>
                    <a:pt x="7343" y="4928"/>
                  </a:cubicBezTo>
                  <a:lnTo>
                    <a:pt x="7117" y="4475"/>
                  </a:lnTo>
                  <a:lnTo>
                    <a:pt x="7569" y="4249"/>
                  </a:lnTo>
                  <a:lnTo>
                    <a:pt x="8219" y="4711"/>
                  </a:lnTo>
                  <a:cubicBezTo>
                    <a:pt x="8017" y="2301"/>
                    <a:pt x="6183" y="352"/>
                    <a:pt x="3792" y="1"/>
                  </a:cubicBez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74"/>
            <p:cNvSpPr/>
            <p:nvPr/>
          </p:nvSpPr>
          <p:spPr>
            <a:xfrm>
              <a:off x="6249533" y="2031191"/>
              <a:ext cx="259128" cy="269724"/>
            </a:xfrm>
            <a:custGeom>
              <a:rect b="b" l="l" r="r" t="t"/>
              <a:pathLst>
                <a:path extrusionOk="0" h="10284" w="9880">
                  <a:moveTo>
                    <a:pt x="5159" y="0"/>
                  </a:moveTo>
                  <a:cubicBezTo>
                    <a:pt x="1757" y="713"/>
                    <a:pt x="1" y="4490"/>
                    <a:pt x="1641" y="7550"/>
                  </a:cubicBezTo>
                  <a:cubicBezTo>
                    <a:pt x="2601" y="9331"/>
                    <a:pt x="4404" y="10284"/>
                    <a:pt x="6229" y="10284"/>
                  </a:cubicBezTo>
                  <a:cubicBezTo>
                    <a:pt x="7535" y="10284"/>
                    <a:pt x="8852" y="9796"/>
                    <a:pt x="9879" y="8777"/>
                  </a:cubicBezTo>
                  <a:lnTo>
                    <a:pt x="9879" y="8777"/>
                  </a:lnTo>
                  <a:cubicBezTo>
                    <a:pt x="9528" y="8849"/>
                    <a:pt x="9172" y="8888"/>
                    <a:pt x="8816" y="8888"/>
                  </a:cubicBezTo>
                  <a:cubicBezTo>
                    <a:pt x="6713" y="8888"/>
                    <a:pt x="4817" y="7617"/>
                    <a:pt x="4014" y="5669"/>
                  </a:cubicBezTo>
                  <a:cubicBezTo>
                    <a:pt x="3210" y="3725"/>
                    <a:pt x="3662" y="1483"/>
                    <a:pt x="5159"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74"/>
            <p:cNvSpPr/>
            <p:nvPr/>
          </p:nvSpPr>
          <p:spPr>
            <a:xfrm>
              <a:off x="6332832" y="2171272"/>
              <a:ext cx="156499" cy="127492"/>
            </a:xfrm>
            <a:custGeom>
              <a:rect b="b" l="l" r="r" t="t"/>
              <a:pathLst>
                <a:path extrusionOk="0" h="4861" w="5967">
                  <a:moveTo>
                    <a:pt x="717" y="1"/>
                  </a:moveTo>
                  <a:lnTo>
                    <a:pt x="87" y="717"/>
                  </a:lnTo>
                  <a:cubicBezTo>
                    <a:pt x="29" y="785"/>
                    <a:pt x="0" y="867"/>
                    <a:pt x="0" y="953"/>
                  </a:cubicBezTo>
                  <a:lnTo>
                    <a:pt x="0" y="1742"/>
                  </a:lnTo>
                  <a:cubicBezTo>
                    <a:pt x="0" y="1887"/>
                    <a:pt x="58" y="2026"/>
                    <a:pt x="164" y="2127"/>
                  </a:cubicBezTo>
                  <a:lnTo>
                    <a:pt x="727" y="2676"/>
                  </a:lnTo>
                  <a:cubicBezTo>
                    <a:pt x="818" y="2758"/>
                    <a:pt x="934" y="2811"/>
                    <a:pt x="1054" y="2820"/>
                  </a:cubicBezTo>
                  <a:lnTo>
                    <a:pt x="2748" y="2969"/>
                  </a:lnTo>
                  <a:cubicBezTo>
                    <a:pt x="2854" y="2979"/>
                    <a:pt x="2931" y="3070"/>
                    <a:pt x="2916" y="3176"/>
                  </a:cubicBezTo>
                  <a:lnTo>
                    <a:pt x="2907" y="3258"/>
                  </a:lnTo>
                  <a:cubicBezTo>
                    <a:pt x="2892" y="3383"/>
                    <a:pt x="2945" y="3508"/>
                    <a:pt x="3051" y="3590"/>
                  </a:cubicBezTo>
                  <a:lnTo>
                    <a:pt x="3465" y="3898"/>
                  </a:lnTo>
                  <a:lnTo>
                    <a:pt x="3402" y="4105"/>
                  </a:lnTo>
                  <a:cubicBezTo>
                    <a:pt x="3359" y="4240"/>
                    <a:pt x="3402" y="4389"/>
                    <a:pt x="3513" y="4480"/>
                  </a:cubicBezTo>
                  <a:lnTo>
                    <a:pt x="3951" y="4860"/>
                  </a:lnTo>
                  <a:lnTo>
                    <a:pt x="3960" y="4860"/>
                  </a:lnTo>
                  <a:cubicBezTo>
                    <a:pt x="4273" y="4807"/>
                    <a:pt x="4576" y="4721"/>
                    <a:pt x="4875" y="4610"/>
                  </a:cubicBezTo>
                  <a:lnTo>
                    <a:pt x="4947" y="4581"/>
                  </a:lnTo>
                  <a:cubicBezTo>
                    <a:pt x="5009" y="4557"/>
                    <a:pt x="5072" y="4528"/>
                    <a:pt x="5134" y="4499"/>
                  </a:cubicBezTo>
                  <a:lnTo>
                    <a:pt x="5197" y="4475"/>
                  </a:lnTo>
                  <a:lnTo>
                    <a:pt x="5880" y="3653"/>
                  </a:lnTo>
                  <a:cubicBezTo>
                    <a:pt x="5909" y="3614"/>
                    <a:pt x="5938" y="3571"/>
                    <a:pt x="5967" y="3532"/>
                  </a:cubicBezTo>
                  <a:lnTo>
                    <a:pt x="5967" y="3532"/>
                  </a:lnTo>
                  <a:cubicBezTo>
                    <a:pt x="5861" y="3542"/>
                    <a:pt x="5750" y="3547"/>
                    <a:pt x="5640" y="3547"/>
                  </a:cubicBezTo>
                  <a:cubicBezTo>
                    <a:pt x="3407" y="3542"/>
                    <a:pt x="1425" y="2118"/>
                    <a:pt x="717"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74"/>
            <p:cNvSpPr/>
            <p:nvPr/>
          </p:nvSpPr>
          <p:spPr>
            <a:xfrm>
              <a:off x="6255434" y="2080394"/>
              <a:ext cx="363251" cy="273841"/>
            </a:xfrm>
            <a:custGeom>
              <a:rect b="b" l="l" r="r" t="t"/>
              <a:pathLst>
                <a:path extrusionOk="0" h="10441" w="13850">
                  <a:moveTo>
                    <a:pt x="12345" y="0"/>
                  </a:moveTo>
                  <a:cubicBezTo>
                    <a:pt x="12210" y="0"/>
                    <a:pt x="12077" y="130"/>
                    <a:pt x="12147" y="295"/>
                  </a:cubicBezTo>
                  <a:cubicBezTo>
                    <a:pt x="13388" y="2922"/>
                    <a:pt x="12830" y="6049"/>
                    <a:pt x="10746" y="8080"/>
                  </a:cubicBezTo>
                  <a:cubicBezTo>
                    <a:pt x="9446" y="9350"/>
                    <a:pt x="7729" y="10016"/>
                    <a:pt x="5991" y="10016"/>
                  </a:cubicBezTo>
                  <a:cubicBezTo>
                    <a:pt x="4951" y="10016"/>
                    <a:pt x="3903" y="9778"/>
                    <a:pt x="2932" y="9288"/>
                  </a:cubicBezTo>
                  <a:cubicBezTo>
                    <a:pt x="2128" y="8884"/>
                    <a:pt x="1416" y="8325"/>
                    <a:pt x="834" y="7647"/>
                  </a:cubicBezTo>
                  <a:lnTo>
                    <a:pt x="834" y="7647"/>
                  </a:lnTo>
                  <a:lnTo>
                    <a:pt x="1667" y="7921"/>
                  </a:lnTo>
                  <a:cubicBezTo>
                    <a:pt x="1694" y="7930"/>
                    <a:pt x="1719" y="7935"/>
                    <a:pt x="1743" y="7935"/>
                  </a:cubicBezTo>
                  <a:cubicBezTo>
                    <a:pt x="1959" y="7935"/>
                    <a:pt x="2044" y="7600"/>
                    <a:pt x="1801" y="7522"/>
                  </a:cubicBezTo>
                  <a:lnTo>
                    <a:pt x="300" y="7021"/>
                  </a:lnTo>
                  <a:cubicBezTo>
                    <a:pt x="276" y="7013"/>
                    <a:pt x="252" y="7009"/>
                    <a:pt x="229" y="7009"/>
                  </a:cubicBezTo>
                  <a:cubicBezTo>
                    <a:pt x="106" y="7009"/>
                    <a:pt x="1" y="7119"/>
                    <a:pt x="21" y="7252"/>
                  </a:cubicBezTo>
                  <a:lnTo>
                    <a:pt x="271" y="9004"/>
                  </a:lnTo>
                  <a:cubicBezTo>
                    <a:pt x="286" y="9110"/>
                    <a:pt x="377" y="9187"/>
                    <a:pt x="483" y="9187"/>
                  </a:cubicBezTo>
                  <a:lnTo>
                    <a:pt x="512" y="9187"/>
                  </a:lnTo>
                  <a:cubicBezTo>
                    <a:pt x="627" y="9167"/>
                    <a:pt x="709" y="9062"/>
                    <a:pt x="695" y="8946"/>
                  </a:cubicBezTo>
                  <a:lnTo>
                    <a:pt x="555" y="7964"/>
                  </a:lnTo>
                  <a:lnTo>
                    <a:pt x="555" y="7964"/>
                  </a:lnTo>
                  <a:cubicBezTo>
                    <a:pt x="1166" y="8667"/>
                    <a:pt x="1907" y="9244"/>
                    <a:pt x="2740" y="9668"/>
                  </a:cubicBezTo>
                  <a:cubicBezTo>
                    <a:pt x="3771" y="10188"/>
                    <a:pt x="4883" y="10441"/>
                    <a:pt x="5988" y="10441"/>
                  </a:cubicBezTo>
                  <a:cubicBezTo>
                    <a:pt x="7836" y="10441"/>
                    <a:pt x="9662" y="9732"/>
                    <a:pt x="11045" y="8383"/>
                  </a:cubicBezTo>
                  <a:cubicBezTo>
                    <a:pt x="13253" y="6227"/>
                    <a:pt x="13850" y="2903"/>
                    <a:pt x="12527" y="112"/>
                  </a:cubicBezTo>
                  <a:lnTo>
                    <a:pt x="12527" y="112"/>
                  </a:lnTo>
                  <a:lnTo>
                    <a:pt x="12527" y="117"/>
                  </a:lnTo>
                  <a:cubicBezTo>
                    <a:pt x="12484" y="35"/>
                    <a:pt x="12414" y="0"/>
                    <a:pt x="12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74"/>
            <p:cNvSpPr/>
            <p:nvPr/>
          </p:nvSpPr>
          <p:spPr>
            <a:xfrm>
              <a:off x="6200960" y="1975274"/>
              <a:ext cx="368916" cy="274104"/>
            </a:xfrm>
            <a:custGeom>
              <a:rect b="b" l="l" r="r" t="t"/>
              <a:pathLst>
                <a:path extrusionOk="0" h="10451" w="14066">
                  <a:moveTo>
                    <a:pt x="8073" y="1"/>
                  </a:moveTo>
                  <a:cubicBezTo>
                    <a:pt x="6706" y="1"/>
                    <a:pt x="5329" y="387"/>
                    <a:pt x="4114" y="1185"/>
                  </a:cubicBezTo>
                  <a:cubicBezTo>
                    <a:pt x="1097" y="3162"/>
                    <a:pt x="0" y="7060"/>
                    <a:pt x="1545" y="10317"/>
                  </a:cubicBezTo>
                  <a:cubicBezTo>
                    <a:pt x="1583" y="10412"/>
                    <a:pt x="1656" y="10451"/>
                    <a:pt x="1731" y="10451"/>
                  </a:cubicBezTo>
                  <a:cubicBezTo>
                    <a:pt x="1872" y="10451"/>
                    <a:pt x="2016" y="10309"/>
                    <a:pt x="1925" y="10139"/>
                  </a:cubicBezTo>
                  <a:cubicBezTo>
                    <a:pt x="1492" y="9225"/>
                    <a:pt x="1265" y="8229"/>
                    <a:pt x="1265" y="7223"/>
                  </a:cubicBezTo>
                  <a:cubicBezTo>
                    <a:pt x="1265" y="4375"/>
                    <a:pt x="3036" y="1825"/>
                    <a:pt x="5707" y="838"/>
                  </a:cubicBezTo>
                  <a:cubicBezTo>
                    <a:pt x="6479" y="552"/>
                    <a:pt x="7279" y="413"/>
                    <a:pt x="8071" y="413"/>
                  </a:cubicBezTo>
                  <a:cubicBezTo>
                    <a:pt x="10020" y="413"/>
                    <a:pt x="11920" y="1251"/>
                    <a:pt x="13237" y="2787"/>
                  </a:cubicBezTo>
                  <a:lnTo>
                    <a:pt x="12400" y="2508"/>
                  </a:lnTo>
                  <a:cubicBezTo>
                    <a:pt x="12374" y="2499"/>
                    <a:pt x="12350" y="2496"/>
                    <a:pt x="12327" y="2496"/>
                  </a:cubicBezTo>
                  <a:cubicBezTo>
                    <a:pt x="12113" y="2496"/>
                    <a:pt x="12027" y="2829"/>
                    <a:pt x="12270" y="2912"/>
                  </a:cubicBezTo>
                  <a:lnTo>
                    <a:pt x="13771" y="3412"/>
                  </a:lnTo>
                  <a:cubicBezTo>
                    <a:pt x="13793" y="3420"/>
                    <a:pt x="13815" y="3423"/>
                    <a:pt x="13837" y="3423"/>
                  </a:cubicBezTo>
                  <a:cubicBezTo>
                    <a:pt x="13961" y="3423"/>
                    <a:pt x="14066" y="3313"/>
                    <a:pt x="14045" y="3181"/>
                  </a:cubicBezTo>
                  <a:lnTo>
                    <a:pt x="13795" y="1430"/>
                  </a:lnTo>
                  <a:cubicBezTo>
                    <a:pt x="13778" y="1303"/>
                    <a:pt x="13685" y="1245"/>
                    <a:pt x="13590" y="1245"/>
                  </a:cubicBezTo>
                  <a:cubicBezTo>
                    <a:pt x="13474" y="1245"/>
                    <a:pt x="13355" y="1333"/>
                    <a:pt x="13377" y="1488"/>
                  </a:cubicBezTo>
                  <a:lnTo>
                    <a:pt x="13516" y="2464"/>
                  </a:lnTo>
                  <a:cubicBezTo>
                    <a:pt x="12098" y="848"/>
                    <a:pt x="10096" y="1"/>
                    <a:pt x="80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74"/>
            <p:cNvSpPr/>
            <p:nvPr/>
          </p:nvSpPr>
          <p:spPr>
            <a:xfrm>
              <a:off x="6365013" y="2075621"/>
              <a:ext cx="17677" cy="29322"/>
            </a:xfrm>
            <a:custGeom>
              <a:rect b="b" l="l" r="r" t="t"/>
              <a:pathLst>
                <a:path extrusionOk="0" h="1118" w="674">
                  <a:moveTo>
                    <a:pt x="453" y="0"/>
                  </a:moveTo>
                  <a:cubicBezTo>
                    <a:pt x="332" y="0"/>
                    <a:pt x="241" y="96"/>
                    <a:pt x="241" y="212"/>
                  </a:cubicBezTo>
                  <a:lnTo>
                    <a:pt x="246" y="602"/>
                  </a:lnTo>
                  <a:lnTo>
                    <a:pt x="92" y="751"/>
                  </a:lnTo>
                  <a:cubicBezTo>
                    <a:pt x="5" y="833"/>
                    <a:pt x="0" y="967"/>
                    <a:pt x="82" y="1049"/>
                  </a:cubicBezTo>
                  <a:cubicBezTo>
                    <a:pt x="125" y="1094"/>
                    <a:pt x="182" y="1117"/>
                    <a:pt x="238" y="1117"/>
                  </a:cubicBezTo>
                  <a:cubicBezTo>
                    <a:pt x="290" y="1117"/>
                    <a:pt x="341" y="1098"/>
                    <a:pt x="380" y="1059"/>
                  </a:cubicBezTo>
                  <a:lnTo>
                    <a:pt x="607" y="847"/>
                  </a:lnTo>
                  <a:cubicBezTo>
                    <a:pt x="650" y="804"/>
                    <a:pt x="674" y="746"/>
                    <a:pt x="674" y="688"/>
                  </a:cubicBezTo>
                  <a:lnTo>
                    <a:pt x="664" y="207"/>
                  </a:lnTo>
                  <a:cubicBezTo>
                    <a:pt x="664" y="92"/>
                    <a:pt x="568"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74"/>
            <p:cNvSpPr/>
            <p:nvPr/>
          </p:nvSpPr>
          <p:spPr>
            <a:xfrm>
              <a:off x="6256588" y="2022589"/>
              <a:ext cx="307963" cy="284123"/>
            </a:xfrm>
            <a:custGeom>
              <a:rect b="b" l="l" r="r" t="t"/>
              <a:pathLst>
                <a:path extrusionOk="0" h="10833" w="11742">
                  <a:moveTo>
                    <a:pt x="4072" y="4149"/>
                  </a:moveTo>
                  <a:lnTo>
                    <a:pt x="4360" y="4187"/>
                  </a:lnTo>
                  <a:cubicBezTo>
                    <a:pt x="4372" y="4189"/>
                    <a:pt x="4384" y="4189"/>
                    <a:pt x="4396" y="4189"/>
                  </a:cubicBezTo>
                  <a:cubicBezTo>
                    <a:pt x="4430" y="4189"/>
                    <a:pt x="4465" y="4185"/>
                    <a:pt x="4500" y="4178"/>
                  </a:cubicBezTo>
                  <a:lnTo>
                    <a:pt x="4500" y="4178"/>
                  </a:lnTo>
                  <a:lnTo>
                    <a:pt x="4279" y="4669"/>
                  </a:lnTo>
                  <a:lnTo>
                    <a:pt x="3918" y="4563"/>
                  </a:lnTo>
                  <a:lnTo>
                    <a:pt x="4072" y="4149"/>
                  </a:lnTo>
                  <a:close/>
                  <a:moveTo>
                    <a:pt x="5482" y="4048"/>
                  </a:moveTo>
                  <a:lnTo>
                    <a:pt x="5905" y="4563"/>
                  </a:lnTo>
                  <a:lnTo>
                    <a:pt x="5857" y="4702"/>
                  </a:lnTo>
                  <a:cubicBezTo>
                    <a:pt x="5800" y="4870"/>
                    <a:pt x="5933" y="4985"/>
                    <a:pt x="6063" y="4985"/>
                  </a:cubicBezTo>
                  <a:cubicBezTo>
                    <a:pt x="6143" y="4985"/>
                    <a:pt x="6222" y="4942"/>
                    <a:pt x="6256" y="4842"/>
                  </a:cubicBezTo>
                  <a:lnTo>
                    <a:pt x="6309" y="4678"/>
                  </a:lnTo>
                  <a:cubicBezTo>
                    <a:pt x="6352" y="4553"/>
                    <a:pt x="6328" y="4414"/>
                    <a:pt x="6242" y="4308"/>
                  </a:cubicBezTo>
                  <a:lnTo>
                    <a:pt x="6131" y="4168"/>
                  </a:lnTo>
                  <a:lnTo>
                    <a:pt x="6506" y="4452"/>
                  </a:lnTo>
                  <a:cubicBezTo>
                    <a:pt x="6543" y="4482"/>
                    <a:pt x="6588" y="4497"/>
                    <a:pt x="6634" y="4497"/>
                  </a:cubicBezTo>
                  <a:cubicBezTo>
                    <a:pt x="6661" y="4497"/>
                    <a:pt x="6688" y="4492"/>
                    <a:pt x="6713" y="4481"/>
                  </a:cubicBezTo>
                  <a:lnTo>
                    <a:pt x="6983" y="4370"/>
                  </a:lnTo>
                  <a:lnTo>
                    <a:pt x="7146" y="4553"/>
                  </a:lnTo>
                  <a:cubicBezTo>
                    <a:pt x="7186" y="4602"/>
                    <a:pt x="7246" y="4626"/>
                    <a:pt x="7308" y="4626"/>
                  </a:cubicBezTo>
                  <a:cubicBezTo>
                    <a:pt x="7313" y="4626"/>
                    <a:pt x="7319" y="4626"/>
                    <a:pt x="7324" y="4625"/>
                  </a:cubicBezTo>
                  <a:lnTo>
                    <a:pt x="7844" y="4582"/>
                  </a:lnTo>
                  <a:lnTo>
                    <a:pt x="7863" y="4673"/>
                  </a:lnTo>
                  <a:cubicBezTo>
                    <a:pt x="7878" y="4760"/>
                    <a:pt x="7820" y="4842"/>
                    <a:pt x="7729" y="4847"/>
                  </a:cubicBezTo>
                  <a:lnTo>
                    <a:pt x="6819" y="4919"/>
                  </a:lnTo>
                  <a:cubicBezTo>
                    <a:pt x="6617" y="4933"/>
                    <a:pt x="6463" y="5111"/>
                    <a:pt x="6478" y="5313"/>
                  </a:cubicBezTo>
                  <a:lnTo>
                    <a:pt x="5876" y="5111"/>
                  </a:lnTo>
                  <a:cubicBezTo>
                    <a:pt x="5857" y="5107"/>
                    <a:pt x="5847" y="5092"/>
                    <a:pt x="5847" y="5078"/>
                  </a:cubicBezTo>
                  <a:cubicBezTo>
                    <a:pt x="5809" y="4852"/>
                    <a:pt x="5611" y="4683"/>
                    <a:pt x="5385" y="4683"/>
                  </a:cubicBezTo>
                  <a:lnTo>
                    <a:pt x="5376" y="4683"/>
                  </a:lnTo>
                  <a:lnTo>
                    <a:pt x="4726" y="4702"/>
                  </a:lnTo>
                  <a:lnTo>
                    <a:pt x="4919" y="4279"/>
                  </a:lnTo>
                  <a:cubicBezTo>
                    <a:pt x="4933" y="4240"/>
                    <a:pt x="4967" y="4212"/>
                    <a:pt x="5005" y="4202"/>
                  </a:cubicBezTo>
                  <a:lnTo>
                    <a:pt x="5482" y="4048"/>
                  </a:lnTo>
                  <a:close/>
                  <a:moveTo>
                    <a:pt x="10411" y="4775"/>
                  </a:moveTo>
                  <a:cubicBezTo>
                    <a:pt x="10448" y="4775"/>
                    <a:pt x="10485" y="4789"/>
                    <a:pt x="10515" y="4818"/>
                  </a:cubicBezTo>
                  <a:lnTo>
                    <a:pt x="10943" y="5236"/>
                  </a:lnTo>
                  <a:cubicBezTo>
                    <a:pt x="10948" y="5366"/>
                    <a:pt x="10948" y="5496"/>
                    <a:pt x="10943" y="5621"/>
                  </a:cubicBezTo>
                  <a:cubicBezTo>
                    <a:pt x="10890" y="6877"/>
                    <a:pt x="10370" y="8066"/>
                    <a:pt x="9485" y="8951"/>
                  </a:cubicBezTo>
                  <a:cubicBezTo>
                    <a:pt x="9345" y="9086"/>
                    <a:pt x="9206" y="9216"/>
                    <a:pt x="9057" y="9331"/>
                  </a:cubicBezTo>
                  <a:cubicBezTo>
                    <a:pt x="9134" y="9221"/>
                    <a:pt x="9201" y="9100"/>
                    <a:pt x="9254" y="8975"/>
                  </a:cubicBezTo>
                  <a:lnTo>
                    <a:pt x="10226" y="6728"/>
                  </a:lnTo>
                  <a:cubicBezTo>
                    <a:pt x="10287" y="6583"/>
                    <a:pt x="10180" y="6429"/>
                    <a:pt x="10028" y="6429"/>
                  </a:cubicBezTo>
                  <a:cubicBezTo>
                    <a:pt x="10023" y="6429"/>
                    <a:pt x="10019" y="6429"/>
                    <a:pt x="10014" y="6430"/>
                  </a:cubicBezTo>
                  <a:lnTo>
                    <a:pt x="9923" y="6439"/>
                  </a:lnTo>
                  <a:lnTo>
                    <a:pt x="10447" y="5390"/>
                  </a:lnTo>
                  <a:cubicBezTo>
                    <a:pt x="10534" y="5212"/>
                    <a:pt x="10481" y="5001"/>
                    <a:pt x="10322" y="4890"/>
                  </a:cubicBezTo>
                  <a:lnTo>
                    <a:pt x="10279" y="4861"/>
                  </a:lnTo>
                  <a:lnTo>
                    <a:pt x="10288" y="4842"/>
                  </a:lnTo>
                  <a:cubicBezTo>
                    <a:pt x="10316" y="4798"/>
                    <a:pt x="10363" y="4775"/>
                    <a:pt x="10411" y="4775"/>
                  </a:cubicBezTo>
                  <a:close/>
                  <a:moveTo>
                    <a:pt x="5959" y="1"/>
                  </a:moveTo>
                  <a:cubicBezTo>
                    <a:pt x="4567" y="1"/>
                    <a:pt x="3179" y="535"/>
                    <a:pt x="2128" y="1589"/>
                  </a:cubicBezTo>
                  <a:cubicBezTo>
                    <a:pt x="141" y="3576"/>
                    <a:pt x="1" y="6747"/>
                    <a:pt x="1805" y="8898"/>
                  </a:cubicBezTo>
                  <a:cubicBezTo>
                    <a:pt x="1853" y="8955"/>
                    <a:pt x="1910" y="8978"/>
                    <a:pt x="1965" y="8978"/>
                  </a:cubicBezTo>
                  <a:cubicBezTo>
                    <a:pt x="2122" y="8978"/>
                    <a:pt x="2263" y="8789"/>
                    <a:pt x="2128" y="8629"/>
                  </a:cubicBezTo>
                  <a:cubicBezTo>
                    <a:pt x="906" y="7171"/>
                    <a:pt x="612" y="5140"/>
                    <a:pt x="1382" y="3398"/>
                  </a:cubicBezTo>
                  <a:cubicBezTo>
                    <a:pt x="2152" y="1657"/>
                    <a:pt x="3846" y="502"/>
                    <a:pt x="5751" y="430"/>
                  </a:cubicBezTo>
                  <a:cubicBezTo>
                    <a:pt x="5825" y="426"/>
                    <a:pt x="5899" y="424"/>
                    <a:pt x="5974" y="424"/>
                  </a:cubicBezTo>
                  <a:cubicBezTo>
                    <a:pt x="6183" y="424"/>
                    <a:pt x="6392" y="438"/>
                    <a:pt x="6598" y="463"/>
                  </a:cubicBezTo>
                  <a:lnTo>
                    <a:pt x="6887" y="819"/>
                  </a:lnTo>
                  <a:lnTo>
                    <a:pt x="6766" y="1098"/>
                  </a:lnTo>
                  <a:lnTo>
                    <a:pt x="6593" y="786"/>
                  </a:lnTo>
                  <a:cubicBezTo>
                    <a:pt x="6555" y="718"/>
                    <a:pt x="6482" y="680"/>
                    <a:pt x="6405" y="680"/>
                  </a:cubicBezTo>
                  <a:lnTo>
                    <a:pt x="5727" y="680"/>
                  </a:lnTo>
                  <a:cubicBezTo>
                    <a:pt x="5645" y="680"/>
                    <a:pt x="5573" y="723"/>
                    <a:pt x="5539" y="790"/>
                  </a:cubicBezTo>
                  <a:lnTo>
                    <a:pt x="5058" y="1700"/>
                  </a:lnTo>
                  <a:cubicBezTo>
                    <a:pt x="4923" y="1964"/>
                    <a:pt x="5097" y="2287"/>
                    <a:pt x="5395" y="2311"/>
                  </a:cubicBezTo>
                  <a:lnTo>
                    <a:pt x="5775" y="2340"/>
                  </a:lnTo>
                  <a:cubicBezTo>
                    <a:pt x="5780" y="2340"/>
                    <a:pt x="5784" y="2340"/>
                    <a:pt x="5789" y="2340"/>
                  </a:cubicBezTo>
                  <a:cubicBezTo>
                    <a:pt x="5857" y="2340"/>
                    <a:pt x="5927" y="2307"/>
                    <a:pt x="5968" y="2253"/>
                  </a:cubicBezTo>
                  <a:lnTo>
                    <a:pt x="6107" y="2046"/>
                  </a:lnTo>
                  <a:lnTo>
                    <a:pt x="6184" y="2143"/>
                  </a:lnTo>
                  <a:lnTo>
                    <a:pt x="6136" y="2503"/>
                  </a:lnTo>
                  <a:lnTo>
                    <a:pt x="5486" y="2600"/>
                  </a:lnTo>
                  <a:cubicBezTo>
                    <a:pt x="5448" y="2604"/>
                    <a:pt x="5419" y="2619"/>
                    <a:pt x="5390" y="2638"/>
                  </a:cubicBezTo>
                  <a:lnTo>
                    <a:pt x="4553" y="3254"/>
                  </a:lnTo>
                  <a:cubicBezTo>
                    <a:pt x="4514" y="3283"/>
                    <a:pt x="4486" y="3326"/>
                    <a:pt x="4471" y="3374"/>
                  </a:cubicBezTo>
                  <a:lnTo>
                    <a:pt x="4380" y="3759"/>
                  </a:lnTo>
                  <a:lnTo>
                    <a:pt x="4096" y="3721"/>
                  </a:lnTo>
                  <a:cubicBezTo>
                    <a:pt x="4081" y="3719"/>
                    <a:pt x="4067" y="3718"/>
                    <a:pt x="4052" y="3718"/>
                  </a:cubicBezTo>
                  <a:cubicBezTo>
                    <a:pt x="3890" y="3718"/>
                    <a:pt x="3739" y="3817"/>
                    <a:pt x="3682" y="3976"/>
                  </a:cubicBezTo>
                  <a:lnTo>
                    <a:pt x="3509" y="4447"/>
                  </a:lnTo>
                  <a:cubicBezTo>
                    <a:pt x="3427" y="4659"/>
                    <a:pt x="3547" y="4895"/>
                    <a:pt x="3769" y="4957"/>
                  </a:cubicBezTo>
                  <a:cubicBezTo>
                    <a:pt x="3566" y="5044"/>
                    <a:pt x="3437" y="5241"/>
                    <a:pt x="3427" y="5458"/>
                  </a:cubicBezTo>
                  <a:lnTo>
                    <a:pt x="3422" y="5564"/>
                  </a:lnTo>
                  <a:lnTo>
                    <a:pt x="2830" y="6242"/>
                  </a:lnTo>
                  <a:cubicBezTo>
                    <a:pt x="2739" y="6348"/>
                    <a:pt x="2686" y="6478"/>
                    <a:pt x="2686" y="6617"/>
                  </a:cubicBezTo>
                  <a:lnTo>
                    <a:pt x="2686" y="7407"/>
                  </a:lnTo>
                  <a:cubicBezTo>
                    <a:pt x="2686" y="7609"/>
                    <a:pt x="2768" y="7806"/>
                    <a:pt x="2917" y="7945"/>
                  </a:cubicBezTo>
                  <a:lnTo>
                    <a:pt x="3480" y="8494"/>
                  </a:lnTo>
                  <a:cubicBezTo>
                    <a:pt x="3605" y="8614"/>
                    <a:pt x="3764" y="8686"/>
                    <a:pt x="3937" y="8701"/>
                  </a:cubicBezTo>
                  <a:lnTo>
                    <a:pt x="5607" y="8845"/>
                  </a:lnTo>
                  <a:lnTo>
                    <a:pt x="5602" y="8898"/>
                  </a:lnTo>
                  <a:cubicBezTo>
                    <a:pt x="5573" y="9100"/>
                    <a:pt x="5660" y="9302"/>
                    <a:pt x="5828" y="9427"/>
                  </a:cubicBezTo>
                  <a:lnTo>
                    <a:pt x="6122" y="9644"/>
                  </a:lnTo>
                  <a:lnTo>
                    <a:pt x="6102" y="9711"/>
                  </a:lnTo>
                  <a:cubicBezTo>
                    <a:pt x="6035" y="9928"/>
                    <a:pt x="6102" y="10164"/>
                    <a:pt x="6275" y="10313"/>
                  </a:cubicBezTo>
                  <a:lnTo>
                    <a:pt x="6362" y="10385"/>
                  </a:lnTo>
                  <a:cubicBezTo>
                    <a:pt x="6290" y="10390"/>
                    <a:pt x="6223" y="10395"/>
                    <a:pt x="6155" y="10399"/>
                  </a:cubicBezTo>
                  <a:cubicBezTo>
                    <a:pt x="6084" y="10402"/>
                    <a:pt x="6013" y="10404"/>
                    <a:pt x="5942" y="10404"/>
                  </a:cubicBezTo>
                  <a:cubicBezTo>
                    <a:pt x="4771" y="10404"/>
                    <a:pt x="3637" y="9993"/>
                    <a:pt x="2739" y="9245"/>
                  </a:cubicBezTo>
                  <a:cubicBezTo>
                    <a:pt x="2694" y="9206"/>
                    <a:pt x="2646" y="9190"/>
                    <a:pt x="2601" y="9190"/>
                  </a:cubicBezTo>
                  <a:cubicBezTo>
                    <a:pt x="2431" y="9190"/>
                    <a:pt x="2298" y="9422"/>
                    <a:pt x="2469" y="9567"/>
                  </a:cubicBezTo>
                  <a:cubicBezTo>
                    <a:pt x="3436" y="10381"/>
                    <a:pt x="4665" y="10833"/>
                    <a:pt x="5928" y="10833"/>
                  </a:cubicBezTo>
                  <a:cubicBezTo>
                    <a:pt x="5935" y="10833"/>
                    <a:pt x="5942" y="10833"/>
                    <a:pt x="5948" y="10832"/>
                  </a:cubicBezTo>
                  <a:cubicBezTo>
                    <a:pt x="6025" y="10832"/>
                    <a:pt x="6097" y="10832"/>
                    <a:pt x="6170" y="10828"/>
                  </a:cubicBezTo>
                  <a:cubicBezTo>
                    <a:pt x="8234" y="10746"/>
                    <a:pt x="10072" y="9495"/>
                    <a:pt x="10904" y="7604"/>
                  </a:cubicBezTo>
                  <a:cubicBezTo>
                    <a:pt x="11742" y="5718"/>
                    <a:pt x="11429" y="3514"/>
                    <a:pt x="10101" y="1936"/>
                  </a:cubicBezTo>
                  <a:cubicBezTo>
                    <a:pt x="10053" y="1879"/>
                    <a:pt x="9996" y="1856"/>
                    <a:pt x="9941" y="1856"/>
                  </a:cubicBezTo>
                  <a:cubicBezTo>
                    <a:pt x="9784" y="1856"/>
                    <a:pt x="9643" y="2045"/>
                    <a:pt x="9778" y="2205"/>
                  </a:cubicBezTo>
                  <a:cubicBezTo>
                    <a:pt x="10346" y="2884"/>
                    <a:pt x="10726" y="3702"/>
                    <a:pt x="10876" y="4577"/>
                  </a:cubicBezTo>
                  <a:lnTo>
                    <a:pt x="10813" y="4515"/>
                  </a:lnTo>
                  <a:cubicBezTo>
                    <a:pt x="10701" y="4405"/>
                    <a:pt x="10557" y="4352"/>
                    <a:pt x="10415" y="4352"/>
                  </a:cubicBezTo>
                  <a:cubicBezTo>
                    <a:pt x="10227" y="4352"/>
                    <a:pt x="10040" y="4443"/>
                    <a:pt x="9928" y="4616"/>
                  </a:cubicBezTo>
                  <a:lnTo>
                    <a:pt x="9894" y="4678"/>
                  </a:lnTo>
                  <a:cubicBezTo>
                    <a:pt x="9793" y="4678"/>
                    <a:pt x="9692" y="4717"/>
                    <a:pt x="9620" y="4784"/>
                  </a:cubicBezTo>
                  <a:lnTo>
                    <a:pt x="9341" y="4452"/>
                  </a:lnTo>
                  <a:cubicBezTo>
                    <a:pt x="9293" y="4396"/>
                    <a:pt x="9237" y="4373"/>
                    <a:pt x="9182" y="4373"/>
                  </a:cubicBezTo>
                  <a:cubicBezTo>
                    <a:pt x="9023" y="4373"/>
                    <a:pt x="8879" y="4566"/>
                    <a:pt x="9018" y="4726"/>
                  </a:cubicBezTo>
                  <a:lnTo>
                    <a:pt x="9446" y="5232"/>
                  </a:lnTo>
                  <a:cubicBezTo>
                    <a:pt x="9488" y="5280"/>
                    <a:pt x="9548" y="5306"/>
                    <a:pt x="9608" y="5306"/>
                  </a:cubicBezTo>
                  <a:cubicBezTo>
                    <a:pt x="9661" y="5306"/>
                    <a:pt x="9714" y="5286"/>
                    <a:pt x="9754" y="5246"/>
                  </a:cubicBezTo>
                  <a:lnTo>
                    <a:pt x="9889" y="5111"/>
                  </a:lnTo>
                  <a:lnTo>
                    <a:pt x="10058" y="5227"/>
                  </a:lnTo>
                  <a:lnTo>
                    <a:pt x="9427" y="6478"/>
                  </a:lnTo>
                  <a:lnTo>
                    <a:pt x="9393" y="6478"/>
                  </a:lnTo>
                  <a:cubicBezTo>
                    <a:pt x="9389" y="6478"/>
                    <a:pt x="9384" y="6479"/>
                    <a:pt x="9379" y="6479"/>
                  </a:cubicBezTo>
                  <a:cubicBezTo>
                    <a:pt x="9337" y="6479"/>
                    <a:pt x="9299" y="6460"/>
                    <a:pt x="9268" y="6425"/>
                  </a:cubicBezTo>
                  <a:lnTo>
                    <a:pt x="8431" y="5400"/>
                  </a:lnTo>
                  <a:cubicBezTo>
                    <a:pt x="8385" y="5344"/>
                    <a:pt x="8328" y="5320"/>
                    <a:pt x="8273" y="5320"/>
                  </a:cubicBezTo>
                  <a:cubicBezTo>
                    <a:pt x="8117" y="5320"/>
                    <a:pt x="7972" y="5509"/>
                    <a:pt x="8104" y="5670"/>
                  </a:cubicBezTo>
                  <a:lnTo>
                    <a:pt x="8941" y="6694"/>
                  </a:lnTo>
                  <a:cubicBezTo>
                    <a:pt x="9052" y="6827"/>
                    <a:pt x="9211" y="6903"/>
                    <a:pt x="9379" y="6903"/>
                  </a:cubicBezTo>
                  <a:cubicBezTo>
                    <a:pt x="9393" y="6903"/>
                    <a:pt x="9408" y="6902"/>
                    <a:pt x="9422" y="6901"/>
                  </a:cubicBezTo>
                  <a:lnTo>
                    <a:pt x="9697" y="6882"/>
                  </a:lnTo>
                  <a:lnTo>
                    <a:pt x="9697" y="6882"/>
                  </a:lnTo>
                  <a:lnTo>
                    <a:pt x="8864" y="8807"/>
                  </a:lnTo>
                  <a:cubicBezTo>
                    <a:pt x="8802" y="8946"/>
                    <a:pt x="8720" y="9076"/>
                    <a:pt x="8624" y="9196"/>
                  </a:cubicBezTo>
                  <a:lnTo>
                    <a:pt x="7960" y="9990"/>
                  </a:lnTo>
                  <a:cubicBezTo>
                    <a:pt x="7623" y="10135"/>
                    <a:pt x="7276" y="10245"/>
                    <a:pt x="6920" y="10318"/>
                  </a:cubicBezTo>
                  <a:lnTo>
                    <a:pt x="6550" y="9995"/>
                  </a:lnTo>
                  <a:cubicBezTo>
                    <a:pt x="6506" y="9957"/>
                    <a:pt x="6487" y="9899"/>
                    <a:pt x="6506" y="9841"/>
                  </a:cubicBezTo>
                  <a:lnTo>
                    <a:pt x="6569" y="9634"/>
                  </a:lnTo>
                  <a:cubicBezTo>
                    <a:pt x="6598" y="9548"/>
                    <a:pt x="6564" y="9456"/>
                    <a:pt x="6492" y="9403"/>
                  </a:cubicBezTo>
                  <a:lnTo>
                    <a:pt x="6078" y="9095"/>
                  </a:lnTo>
                  <a:cubicBezTo>
                    <a:pt x="6035" y="9062"/>
                    <a:pt x="6011" y="9009"/>
                    <a:pt x="6016" y="8956"/>
                  </a:cubicBezTo>
                  <a:lnTo>
                    <a:pt x="6049" y="8686"/>
                  </a:lnTo>
                  <a:cubicBezTo>
                    <a:pt x="6069" y="8566"/>
                    <a:pt x="5977" y="8460"/>
                    <a:pt x="5862" y="8451"/>
                  </a:cubicBezTo>
                  <a:lnTo>
                    <a:pt x="3971" y="8287"/>
                  </a:lnTo>
                  <a:cubicBezTo>
                    <a:pt x="3898" y="8277"/>
                    <a:pt x="3826" y="8249"/>
                    <a:pt x="3773" y="8196"/>
                  </a:cubicBezTo>
                  <a:lnTo>
                    <a:pt x="3206" y="7652"/>
                  </a:lnTo>
                  <a:cubicBezTo>
                    <a:pt x="3143" y="7589"/>
                    <a:pt x="3109" y="7503"/>
                    <a:pt x="3109" y="7416"/>
                  </a:cubicBezTo>
                  <a:lnTo>
                    <a:pt x="3109" y="6627"/>
                  </a:lnTo>
                  <a:cubicBezTo>
                    <a:pt x="3109" y="6589"/>
                    <a:pt x="3119" y="6555"/>
                    <a:pt x="3143" y="6531"/>
                  </a:cubicBezTo>
                  <a:lnTo>
                    <a:pt x="3788" y="5795"/>
                  </a:lnTo>
                  <a:cubicBezTo>
                    <a:pt x="3822" y="5756"/>
                    <a:pt x="3841" y="5713"/>
                    <a:pt x="3841" y="5665"/>
                  </a:cubicBezTo>
                  <a:lnTo>
                    <a:pt x="3846" y="5482"/>
                  </a:lnTo>
                  <a:cubicBezTo>
                    <a:pt x="3850" y="5424"/>
                    <a:pt x="3884" y="5376"/>
                    <a:pt x="3937" y="5352"/>
                  </a:cubicBezTo>
                  <a:lnTo>
                    <a:pt x="4437" y="5131"/>
                  </a:lnTo>
                  <a:lnTo>
                    <a:pt x="5385" y="5107"/>
                  </a:lnTo>
                  <a:cubicBezTo>
                    <a:pt x="5409" y="5107"/>
                    <a:pt x="5429" y="5126"/>
                    <a:pt x="5429" y="5145"/>
                  </a:cubicBezTo>
                  <a:cubicBezTo>
                    <a:pt x="5457" y="5318"/>
                    <a:pt x="5578" y="5458"/>
                    <a:pt x="5741" y="5516"/>
                  </a:cubicBezTo>
                  <a:lnTo>
                    <a:pt x="6420" y="5742"/>
                  </a:lnTo>
                  <a:cubicBezTo>
                    <a:pt x="6460" y="5755"/>
                    <a:pt x="6499" y="5761"/>
                    <a:pt x="6538" y="5761"/>
                  </a:cubicBezTo>
                  <a:cubicBezTo>
                    <a:pt x="6756" y="5761"/>
                    <a:pt x="6939" y="5566"/>
                    <a:pt x="6911" y="5337"/>
                  </a:cubicBezTo>
                  <a:lnTo>
                    <a:pt x="7758" y="5270"/>
                  </a:lnTo>
                  <a:cubicBezTo>
                    <a:pt x="8099" y="5241"/>
                    <a:pt x="8340" y="4924"/>
                    <a:pt x="8272" y="4587"/>
                  </a:cubicBezTo>
                  <a:lnTo>
                    <a:pt x="8248" y="4467"/>
                  </a:lnTo>
                  <a:cubicBezTo>
                    <a:pt x="8212" y="4282"/>
                    <a:pt x="8054" y="4152"/>
                    <a:pt x="7872" y="4152"/>
                  </a:cubicBezTo>
                  <a:cubicBezTo>
                    <a:pt x="7860" y="4152"/>
                    <a:pt x="7847" y="4153"/>
                    <a:pt x="7834" y="4154"/>
                  </a:cubicBezTo>
                  <a:lnTo>
                    <a:pt x="7387" y="4192"/>
                  </a:lnTo>
                  <a:lnTo>
                    <a:pt x="7320" y="4115"/>
                  </a:lnTo>
                  <a:lnTo>
                    <a:pt x="7911" y="3528"/>
                  </a:lnTo>
                  <a:cubicBezTo>
                    <a:pt x="8063" y="3373"/>
                    <a:pt x="7922" y="3160"/>
                    <a:pt x="7756" y="3160"/>
                  </a:cubicBezTo>
                  <a:cubicBezTo>
                    <a:pt x="7707" y="3160"/>
                    <a:pt x="7655" y="3180"/>
                    <a:pt x="7608" y="3225"/>
                  </a:cubicBezTo>
                  <a:lnTo>
                    <a:pt x="6896" y="3937"/>
                  </a:lnTo>
                  <a:lnTo>
                    <a:pt x="6656" y="4038"/>
                  </a:lnTo>
                  <a:lnTo>
                    <a:pt x="5992" y="3528"/>
                  </a:lnTo>
                  <a:cubicBezTo>
                    <a:pt x="5953" y="3503"/>
                    <a:pt x="5908" y="3488"/>
                    <a:pt x="5864" y="3488"/>
                  </a:cubicBezTo>
                  <a:cubicBezTo>
                    <a:pt x="5842" y="3488"/>
                    <a:pt x="5820" y="3491"/>
                    <a:pt x="5799" y="3499"/>
                  </a:cubicBezTo>
                  <a:lnTo>
                    <a:pt x="4875" y="3793"/>
                  </a:lnTo>
                  <a:cubicBezTo>
                    <a:pt x="4846" y="3803"/>
                    <a:pt x="4822" y="3812"/>
                    <a:pt x="4798" y="3822"/>
                  </a:cubicBezTo>
                  <a:lnTo>
                    <a:pt x="4861" y="3548"/>
                  </a:lnTo>
                  <a:lnTo>
                    <a:pt x="5592" y="3009"/>
                  </a:lnTo>
                  <a:lnTo>
                    <a:pt x="6348" y="2898"/>
                  </a:lnTo>
                  <a:cubicBezTo>
                    <a:pt x="6444" y="2884"/>
                    <a:pt x="6516" y="2811"/>
                    <a:pt x="6531" y="2720"/>
                  </a:cubicBezTo>
                  <a:lnTo>
                    <a:pt x="6617" y="2109"/>
                  </a:lnTo>
                  <a:cubicBezTo>
                    <a:pt x="6622" y="2051"/>
                    <a:pt x="6607" y="1993"/>
                    <a:pt x="6574" y="1950"/>
                  </a:cubicBezTo>
                  <a:lnTo>
                    <a:pt x="6261" y="1555"/>
                  </a:lnTo>
                  <a:cubicBezTo>
                    <a:pt x="6219" y="1502"/>
                    <a:pt x="6158" y="1475"/>
                    <a:pt x="6097" y="1475"/>
                  </a:cubicBezTo>
                  <a:cubicBezTo>
                    <a:pt x="6032" y="1475"/>
                    <a:pt x="5966" y="1506"/>
                    <a:pt x="5924" y="1565"/>
                  </a:cubicBezTo>
                  <a:lnTo>
                    <a:pt x="5684" y="1902"/>
                  </a:lnTo>
                  <a:lnTo>
                    <a:pt x="5438" y="1883"/>
                  </a:lnTo>
                  <a:lnTo>
                    <a:pt x="5852" y="1098"/>
                  </a:lnTo>
                  <a:lnTo>
                    <a:pt x="6280" y="1098"/>
                  </a:lnTo>
                  <a:lnTo>
                    <a:pt x="6603" y="1676"/>
                  </a:lnTo>
                  <a:cubicBezTo>
                    <a:pt x="6642" y="1749"/>
                    <a:pt x="6714" y="1785"/>
                    <a:pt x="6786" y="1785"/>
                  </a:cubicBezTo>
                  <a:cubicBezTo>
                    <a:pt x="6865" y="1785"/>
                    <a:pt x="6945" y="1742"/>
                    <a:pt x="6983" y="1657"/>
                  </a:cubicBezTo>
                  <a:lnTo>
                    <a:pt x="7276" y="959"/>
                  </a:lnTo>
                  <a:cubicBezTo>
                    <a:pt x="7329" y="839"/>
                    <a:pt x="7315" y="699"/>
                    <a:pt x="7243" y="593"/>
                  </a:cubicBezTo>
                  <a:lnTo>
                    <a:pt x="7243" y="593"/>
                  </a:lnTo>
                  <a:cubicBezTo>
                    <a:pt x="7945" y="781"/>
                    <a:pt x="8604" y="1122"/>
                    <a:pt x="9167" y="1594"/>
                  </a:cubicBezTo>
                  <a:cubicBezTo>
                    <a:pt x="9211" y="1630"/>
                    <a:pt x="9257" y="1646"/>
                    <a:pt x="9300" y="1646"/>
                  </a:cubicBezTo>
                  <a:cubicBezTo>
                    <a:pt x="9471" y="1646"/>
                    <a:pt x="9609" y="1412"/>
                    <a:pt x="9437" y="1267"/>
                  </a:cubicBezTo>
                  <a:cubicBezTo>
                    <a:pt x="8427" y="419"/>
                    <a:pt x="7191" y="1"/>
                    <a:pt x="5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3" name="Google Shape;20633;p74"/>
          <p:cNvGrpSpPr/>
          <p:nvPr/>
        </p:nvGrpSpPr>
        <p:grpSpPr>
          <a:xfrm>
            <a:off x="6666052" y="1991771"/>
            <a:ext cx="391341" cy="328447"/>
            <a:chOff x="6666052" y="1991771"/>
            <a:chExt cx="391341" cy="328447"/>
          </a:xfrm>
        </p:grpSpPr>
        <p:sp>
          <p:nvSpPr>
            <p:cNvPr id="20634" name="Google Shape;20634;p74"/>
            <p:cNvSpPr/>
            <p:nvPr/>
          </p:nvSpPr>
          <p:spPr>
            <a:xfrm>
              <a:off x="6848858" y="2069300"/>
              <a:ext cx="199303" cy="181494"/>
            </a:xfrm>
            <a:custGeom>
              <a:rect b="b" l="l" r="r" t="t"/>
              <a:pathLst>
                <a:path extrusionOk="0" h="6920" w="7599">
                  <a:moveTo>
                    <a:pt x="4783" y="1"/>
                  </a:moveTo>
                  <a:lnTo>
                    <a:pt x="3325" y="1122"/>
                  </a:lnTo>
                  <a:lnTo>
                    <a:pt x="2108" y="718"/>
                  </a:lnTo>
                  <a:lnTo>
                    <a:pt x="0" y="2431"/>
                  </a:lnTo>
                  <a:lnTo>
                    <a:pt x="3248" y="6920"/>
                  </a:lnTo>
                  <a:lnTo>
                    <a:pt x="7598" y="3831"/>
                  </a:lnTo>
                  <a:lnTo>
                    <a:pt x="478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74"/>
            <p:cNvSpPr/>
            <p:nvPr/>
          </p:nvSpPr>
          <p:spPr>
            <a:xfrm>
              <a:off x="6936432" y="1997358"/>
              <a:ext cx="112857" cy="200063"/>
            </a:xfrm>
            <a:custGeom>
              <a:rect b="b" l="l" r="r" t="t"/>
              <a:pathLst>
                <a:path extrusionOk="0" h="7628" w="4303">
                  <a:moveTo>
                    <a:pt x="4303" y="1"/>
                  </a:moveTo>
                  <a:lnTo>
                    <a:pt x="1" y="2763"/>
                  </a:lnTo>
                  <a:lnTo>
                    <a:pt x="3706" y="7628"/>
                  </a:lnTo>
                  <a:lnTo>
                    <a:pt x="4303" y="7151"/>
                  </a:lnTo>
                  <a:lnTo>
                    <a:pt x="4303" y="1"/>
                  </a:lnTo>
                  <a:close/>
                </a:path>
              </a:pathLst>
            </a:custGeom>
            <a:solidFill>
              <a:srgbClr val="C1CB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74"/>
            <p:cNvSpPr/>
            <p:nvPr/>
          </p:nvSpPr>
          <p:spPr>
            <a:xfrm>
              <a:off x="7012413" y="2145150"/>
              <a:ext cx="36876" cy="52271"/>
            </a:xfrm>
            <a:custGeom>
              <a:rect b="b" l="l" r="r" t="t"/>
              <a:pathLst>
                <a:path extrusionOk="0" h="1993" w="1406">
                  <a:moveTo>
                    <a:pt x="1406" y="0"/>
                  </a:moveTo>
                  <a:lnTo>
                    <a:pt x="0" y="929"/>
                  </a:lnTo>
                  <a:lnTo>
                    <a:pt x="809" y="1993"/>
                  </a:lnTo>
                  <a:lnTo>
                    <a:pt x="1406" y="1516"/>
                  </a:lnTo>
                  <a:lnTo>
                    <a:pt x="1406" y="0"/>
                  </a:lnTo>
                  <a:close/>
                </a:path>
              </a:pathLst>
            </a:custGeom>
            <a:solidFill>
              <a:srgbClr val="B2BF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7" name="Google Shape;20637;p74"/>
            <p:cNvSpPr/>
            <p:nvPr/>
          </p:nvSpPr>
          <p:spPr>
            <a:xfrm>
              <a:off x="6861867" y="2129256"/>
              <a:ext cx="151569" cy="100792"/>
            </a:xfrm>
            <a:custGeom>
              <a:rect b="b" l="l" r="r" t="t"/>
              <a:pathLst>
                <a:path extrusionOk="0" h="3843" w="5779">
                  <a:moveTo>
                    <a:pt x="664" y="0"/>
                  </a:moveTo>
                  <a:lnTo>
                    <a:pt x="0" y="1218"/>
                  </a:lnTo>
                  <a:lnTo>
                    <a:pt x="4658" y="3758"/>
                  </a:lnTo>
                  <a:cubicBezTo>
                    <a:pt x="4763" y="3815"/>
                    <a:pt x="4877" y="3842"/>
                    <a:pt x="4989" y="3842"/>
                  </a:cubicBezTo>
                  <a:cubicBezTo>
                    <a:pt x="5236" y="3842"/>
                    <a:pt x="5475" y="3711"/>
                    <a:pt x="5601" y="3479"/>
                  </a:cubicBezTo>
                  <a:cubicBezTo>
                    <a:pt x="5779" y="3142"/>
                    <a:pt x="5659" y="2724"/>
                    <a:pt x="5322" y="2541"/>
                  </a:cubicBezTo>
                  <a:lnTo>
                    <a:pt x="664"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8" name="Google Shape;20638;p74"/>
            <p:cNvSpPr/>
            <p:nvPr/>
          </p:nvSpPr>
          <p:spPr>
            <a:xfrm>
              <a:off x="6921036" y="2180111"/>
              <a:ext cx="88885" cy="50068"/>
            </a:xfrm>
            <a:custGeom>
              <a:rect b="b" l="l" r="r" t="t"/>
              <a:pathLst>
                <a:path extrusionOk="0" h="1909" w="3389">
                  <a:moveTo>
                    <a:pt x="304" y="0"/>
                  </a:moveTo>
                  <a:lnTo>
                    <a:pt x="1" y="515"/>
                  </a:lnTo>
                  <a:lnTo>
                    <a:pt x="2402" y="1824"/>
                  </a:lnTo>
                  <a:cubicBezTo>
                    <a:pt x="2508" y="1882"/>
                    <a:pt x="2621" y="1909"/>
                    <a:pt x="2732" y="1909"/>
                  </a:cubicBezTo>
                  <a:cubicBezTo>
                    <a:pt x="3019" y="1909"/>
                    <a:pt x="3291" y="1729"/>
                    <a:pt x="3388" y="1434"/>
                  </a:cubicBezTo>
                  <a:lnTo>
                    <a:pt x="3388" y="1434"/>
                  </a:lnTo>
                  <a:cubicBezTo>
                    <a:pt x="3318" y="1457"/>
                    <a:pt x="3244" y="1469"/>
                    <a:pt x="3170" y="1469"/>
                  </a:cubicBezTo>
                  <a:cubicBezTo>
                    <a:pt x="3057" y="1469"/>
                    <a:pt x="2944" y="1441"/>
                    <a:pt x="2845" y="1386"/>
                  </a:cubicBezTo>
                  <a:lnTo>
                    <a:pt x="304"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9" name="Google Shape;20639;p74"/>
            <p:cNvSpPr/>
            <p:nvPr/>
          </p:nvSpPr>
          <p:spPr>
            <a:xfrm>
              <a:off x="6833830" y="2155379"/>
              <a:ext cx="151595" cy="100792"/>
            </a:xfrm>
            <a:custGeom>
              <a:rect b="b" l="l" r="r" t="t"/>
              <a:pathLst>
                <a:path extrusionOk="0" h="3843" w="5780">
                  <a:moveTo>
                    <a:pt x="660" y="0"/>
                  </a:moveTo>
                  <a:lnTo>
                    <a:pt x="1" y="1218"/>
                  </a:lnTo>
                  <a:lnTo>
                    <a:pt x="4659" y="3758"/>
                  </a:lnTo>
                  <a:cubicBezTo>
                    <a:pt x="4764" y="3815"/>
                    <a:pt x="4877" y="3842"/>
                    <a:pt x="4988" y="3842"/>
                  </a:cubicBezTo>
                  <a:cubicBezTo>
                    <a:pt x="5234" y="3842"/>
                    <a:pt x="5471" y="3711"/>
                    <a:pt x="5597" y="3479"/>
                  </a:cubicBezTo>
                  <a:cubicBezTo>
                    <a:pt x="5780" y="3142"/>
                    <a:pt x="5655" y="2724"/>
                    <a:pt x="5323" y="2541"/>
                  </a:cubicBezTo>
                  <a:lnTo>
                    <a:pt x="660"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0" name="Google Shape;20640;p74"/>
            <p:cNvSpPr/>
            <p:nvPr/>
          </p:nvSpPr>
          <p:spPr>
            <a:xfrm>
              <a:off x="6902860" y="2212791"/>
              <a:ext cx="79050" cy="43407"/>
            </a:xfrm>
            <a:custGeom>
              <a:rect b="b" l="l" r="r" t="t"/>
              <a:pathLst>
                <a:path extrusionOk="0" h="1655" w="3014">
                  <a:moveTo>
                    <a:pt x="270" y="1"/>
                  </a:moveTo>
                  <a:lnTo>
                    <a:pt x="1" y="462"/>
                  </a:lnTo>
                  <a:lnTo>
                    <a:pt x="2027" y="1569"/>
                  </a:lnTo>
                  <a:cubicBezTo>
                    <a:pt x="2132" y="1627"/>
                    <a:pt x="2244" y="1654"/>
                    <a:pt x="2355" y="1654"/>
                  </a:cubicBezTo>
                  <a:cubicBezTo>
                    <a:pt x="2640" y="1654"/>
                    <a:pt x="2913" y="1475"/>
                    <a:pt x="3013" y="1184"/>
                  </a:cubicBezTo>
                  <a:lnTo>
                    <a:pt x="3013" y="1184"/>
                  </a:lnTo>
                  <a:cubicBezTo>
                    <a:pt x="2923" y="1224"/>
                    <a:pt x="2827" y="1243"/>
                    <a:pt x="2732" y="1243"/>
                  </a:cubicBezTo>
                  <a:cubicBezTo>
                    <a:pt x="2617" y="1243"/>
                    <a:pt x="2502" y="1215"/>
                    <a:pt x="2397" y="1160"/>
                  </a:cubicBezTo>
                  <a:lnTo>
                    <a:pt x="270"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1" name="Google Shape;20641;p74"/>
            <p:cNvSpPr/>
            <p:nvPr/>
          </p:nvSpPr>
          <p:spPr>
            <a:xfrm>
              <a:off x="6805819" y="2181501"/>
              <a:ext cx="151726" cy="100687"/>
            </a:xfrm>
            <a:custGeom>
              <a:rect b="b" l="l" r="r" t="t"/>
              <a:pathLst>
                <a:path extrusionOk="0" h="3839" w="5785">
                  <a:moveTo>
                    <a:pt x="665" y="0"/>
                  </a:moveTo>
                  <a:lnTo>
                    <a:pt x="1" y="1218"/>
                  </a:lnTo>
                  <a:lnTo>
                    <a:pt x="4663" y="3753"/>
                  </a:lnTo>
                  <a:cubicBezTo>
                    <a:pt x="4768" y="3811"/>
                    <a:pt x="4882" y="3839"/>
                    <a:pt x="4995" y="3839"/>
                  </a:cubicBezTo>
                  <a:cubicBezTo>
                    <a:pt x="5239" y="3839"/>
                    <a:pt x="5476" y="3710"/>
                    <a:pt x="5602" y="3479"/>
                  </a:cubicBezTo>
                  <a:cubicBezTo>
                    <a:pt x="5784" y="3142"/>
                    <a:pt x="5659" y="2724"/>
                    <a:pt x="5322" y="2541"/>
                  </a:cubicBezTo>
                  <a:lnTo>
                    <a:pt x="665"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74"/>
            <p:cNvSpPr/>
            <p:nvPr/>
          </p:nvSpPr>
          <p:spPr>
            <a:xfrm>
              <a:off x="6884580" y="2244604"/>
              <a:ext cx="69057" cy="37689"/>
            </a:xfrm>
            <a:custGeom>
              <a:rect b="b" l="l" r="r" t="t"/>
              <a:pathLst>
                <a:path extrusionOk="0" h="1437" w="2633">
                  <a:moveTo>
                    <a:pt x="265" y="0"/>
                  </a:moveTo>
                  <a:lnTo>
                    <a:pt x="0" y="448"/>
                  </a:lnTo>
                  <a:lnTo>
                    <a:pt x="1660" y="1352"/>
                  </a:lnTo>
                  <a:cubicBezTo>
                    <a:pt x="1765" y="1409"/>
                    <a:pt x="1877" y="1436"/>
                    <a:pt x="1988" y="1436"/>
                  </a:cubicBezTo>
                  <a:cubicBezTo>
                    <a:pt x="2259" y="1436"/>
                    <a:pt x="2520" y="1276"/>
                    <a:pt x="2632" y="1006"/>
                  </a:cubicBezTo>
                  <a:lnTo>
                    <a:pt x="2632" y="1006"/>
                  </a:lnTo>
                  <a:cubicBezTo>
                    <a:pt x="2549" y="1039"/>
                    <a:pt x="2462" y="1055"/>
                    <a:pt x="2375" y="1055"/>
                  </a:cubicBezTo>
                  <a:cubicBezTo>
                    <a:pt x="2259" y="1055"/>
                    <a:pt x="2144" y="1027"/>
                    <a:pt x="2040" y="972"/>
                  </a:cubicBezTo>
                  <a:lnTo>
                    <a:pt x="26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74"/>
            <p:cNvSpPr/>
            <p:nvPr/>
          </p:nvSpPr>
          <p:spPr>
            <a:xfrm>
              <a:off x="6777939" y="2207624"/>
              <a:ext cx="151595" cy="100661"/>
            </a:xfrm>
            <a:custGeom>
              <a:rect b="b" l="l" r="r" t="t"/>
              <a:pathLst>
                <a:path extrusionOk="0" h="3838" w="5780">
                  <a:moveTo>
                    <a:pt x="659" y="0"/>
                  </a:moveTo>
                  <a:lnTo>
                    <a:pt x="0" y="1213"/>
                  </a:lnTo>
                  <a:lnTo>
                    <a:pt x="4658" y="3753"/>
                  </a:lnTo>
                  <a:cubicBezTo>
                    <a:pt x="4762" y="3811"/>
                    <a:pt x="4875" y="3838"/>
                    <a:pt x="4986" y="3838"/>
                  </a:cubicBezTo>
                  <a:cubicBezTo>
                    <a:pt x="5232" y="3838"/>
                    <a:pt x="5471" y="3707"/>
                    <a:pt x="5596" y="3479"/>
                  </a:cubicBezTo>
                  <a:cubicBezTo>
                    <a:pt x="5779" y="3142"/>
                    <a:pt x="5654" y="2724"/>
                    <a:pt x="5317" y="2541"/>
                  </a:cubicBezTo>
                  <a:lnTo>
                    <a:pt x="659"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74"/>
            <p:cNvSpPr/>
            <p:nvPr/>
          </p:nvSpPr>
          <p:spPr>
            <a:xfrm>
              <a:off x="6866404" y="2274871"/>
              <a:ext cx="59458" cy="33414"/>
            </a:xfrm>
            <a:custGeom>
              <a:rect b="b" l="l" r="r" t="t"/>
              <a:pathLst>
                <a:path extrusionOk="0" h="1274" w="2267">
                  <a:moveTo>
                    <a:pt x="284" y="1"/>
                  </a:moveTo>
                  <a:lnTo>
                    <a:pt x="0" y="492"/>
                  </a:lnTo>
                  <a:lnTo>
                    <a:pt x="1285" y="1189"/>
                  </a:lnTo>
                  <a:cubicBezTo>
                    <a:pt x="1390" y="1247"/>
                    <a:pt x="1504" y="1274"/>
                    <a:pt x="1616" y="1274"/>
                  </a:cubicBezTo>
                  <a:cubicBezTo>
                    <a:pt x="1861" y="1274"/>
                    <a:pt x="2098" y="1143"/>
                    <a:pt x="2223" y="915"/>
                  </a:cubicBezTo>
                  <a:cubicBezTo>
                    <a:pt x="2238" y="881"/>
                    <a:pt x="2252" y="848"/>
                    <a:pt x="2267" y="814"/>
                  </a:cubicBezTo>
                  <a:lnTo>
                    <a:pt x="2267" y="814"/>
                  </a:lnTo>
                  <a:cubicBezTo>
                    <a:pt x="2189" y="842"/>
                    <a:pt x="2109" y="856"/>
                    <a:pt x="2029" y="856"/>
                  </a:cubicBezTo>
                  <a:cubicBezTo>
                    <a:pt x="1914" y="856"/>
                    <a:pt x="1801" y="827"/>
                    <a:pt x="1699" y="771"/>
                  </a:cubicBezTo>
                  <a:lnTo>
                    <a:pt x="284"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74"/>
            <p:cNvSpPr/>
            <p:nvPr/>
          </p:nvSpPr>
          <p:spPr>
            <a:xfrm>
              <a:off x="6686300" y="2082046"/>
              <a:ext cx="193008" cy="174806"/>
            </a:xfrm>
            <a:custGeom>
              <a:rect b="b" l="l" r="r" t="t"/>
              <a:pathLst>
                <a:path extrusionOk="0" h="6665" w="7359">
                  <a:moveTo>
                    <a:pt x="2306" y="1"/>
                  </a:moveTo>
                  <a:lnTo>
                    <a:pt x="1" y="4153"/>
                  </a:lnTo>
                  <a:lnTo>
                    <a:pt x="4707" y="6665"/>
                  </a:lnTo>
                  <a:lnTo>
                    <a:pt x="7358" y="1805"/>
                  </a:lnTo>
                  <a:lnTo>
                    <a:pt x="4971" y="799"/>
                  </a:lnTo>
                  <a:lnTo>
                    <a:pt x="3894" y="924"/>
                  </a:lnTo>
                  <a:lnTo>
                    <a:pt x="230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74"/>
            <p:cNvSpPr/>
            <p:nvPr/>
          </p:nvSpPr>
          <p:spPr>
            <a:xfrm>
              <a:off x="6677855" y="2062481"/>
              <a:ext cx="106405" cy="154008"/>
            </a:xfrm>
            <a:custGeom>
              <a:rect b="b" l="l" r="r" t="t"/>
              <a:pathLst>
                <a:path extrusionOk="0" h="5872" w="4057">
                  <a:moveTo>
                    <a:pt x="3056" y="1"/>
                  </a:moveTo>
                  <a:lnTo>
                    <a:pt x="1" y="5294"/>
                  </a:lnTo>
                  <a:lnTo>
                    <a:pt x="1001" y="5871"/>
                  </a:lnTo>
                  <a:lnTo>
                    <a:pt x="4057" y="578"/>
                  </a:lnTo>
                  <a:lnTo>
                    <a:pt x="3056" y="1"/>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74"/>
            <p:cNvSpPr/>
            <p:nvPr/>
          </p:nvSpPr>
          <p:spPr>
            <a:xfrm>
              <a:off x="6674209" y="2014039"/>
              <a:ext cx="91245" cy="191592"/>
            </a:xfrm>
            <a:custGeom>
              <a:rect b="b" l="l" r="r" t="t"/>
              <a:pathLst>
                <a:path extrusionOk="0" h="7305" w="3479">
                  <a:moveTo>
                    <a:pt x="0" y="0"/>
                  </a:moveTo>
                  <a:lnTo>
                    <a:pt x="0" y="7064"/>
                  </a:lnTo>
                  <a:lnTo>
                    <a:pt x="419" y="7304"/>
                  </a:lnTo>
                  <a:lnTo>
                    <a:pt x="3479" y="2011"/>
                  </a:lnTo>
                  <a:lnTo>
                    <a:pt x="0" y="0"/>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8" name="Google Shape;20648;p74"/>
            <p:cNvSpPr/>
            <p:nvPr/>
          </p:nvSpPr>
          <p:spPr>
            <a:xfrm>
              <a:off x="6677986" y="2167863"/>
              <a:ext cx="45715" cy="48731"/>
            </a:xfrm>
            <a:custGeom>
              <a:rect b="b" l="l" r="r" t="t"/>
              <a:pathLst>
                <a:path extrusionOk="0" h="1858" w="1743">
                  <a:moveTo>
                    <a:pt x="737" y="1"/>
                  </a:moveTo>
                  <a:lnTo>
                    <a:pt x="0" y="1281"/>
                  </a:lnTo>
                  <a:lnTo>
                    <a:pt x="996" y="1858"/>
                  </a:lnTo>
                  <a:lnTo>
                    <a:pt x="1742" y="568"/>
                  </a:lnTo>
                  <a:lnTo>
                    <a:pt x="737" y="1"/>
                  </a:ln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9" name="Google Shape;20649;p74"/>
            <p:cNvSpPr/>
            <p:nvPr/>
          </p:nvSpPr>
          <p:spPr>
            <a:xfrm>
              <a:off x="6674209" y="2154854"/>
              <a:ext cx="30424" cy="50776"/>
            </a:xfrm>
            <a:custGeom>
              <a:rect b="b" l="l" r="r" t="t"/>
              <a:pathLst>
                <a:path extrusionOk="0" h="1936" w="1160">
                  <a:moveTo>
                    <a:pt x="0" y="1"/>
                  </a:moveTo>
                  <a:lnTo>
                    <a:pt x="0" y="1695"/>
                  </a:lnTo>
                  <a:lnTo>
                    <a:pt x="419" y="1935"/>
                  </a:lnTo>
                  <a:lnTo>
                    <a:pt x="1160" y="655"/>
                  </a:lnTo>
                  <a:lnTo>
                    <a:pt x="0" y="1"/>
                  </a:ln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74"/>
            <p:cNvSpPr/>
            <p:nvPr/>
          </p:nvSpPr>
          <p:spPr>
            <a:xfrm>
              <a:off x="6726061" y="2182183"/>
              <a:ext cx="81436" cy="65411"/>
            </a:xfrm>
            <a:custGeom>
              <a:rect b="b" l="l" r="r" t="t"/>
              <a:pathLst>
                <a:path extrusionOk="0" h="2494" w="3105">
                  <a:moveTo>
                    <a:pt x="2321" y="1"/>
                  </a:moveTo>
                  <a:cubicBezTo>
                    <a:pt x="2180" y="1"/>
                    <a:pt x="2038" y="44"/>
                    <a:pt x="1916" y="133"/>
                  </a:cubicBezTo>
                  <a:lnTo>
                    <a:pt x="386" y="1240"/>
                  </a:lnTo>
                  <a:cubicBezTo>
                    <a:pt x="73" y="1461"/>
                    <a:pt x="1" y="1894"/>
                    <a:pt x="227" y="2207"/>
                  </a:cubicBezTo>
                  <a:cubicBezTo>
                    <a:pt x="364" y="2393"/>
                    <a:pt x="574" y="2493"/>
                    <a:pt x="788" y="2493"/>
                  </a:cubicBezTo>
                  <a:cubicBezTo>
                    <a:pt x="929" y="2493"/>
                    <a:pt x="1070" y="2450"/>
                    <a:pt x="1194" y="2361"/>
                  </a:cubicBezTo>
                  <a:lnTo>
                    <a:pt x="2724" y="1254"/>
                  </a:lnTo>
                  <a:cubicBezTo>
                    <a:pt x="3042" y="1028"/>
                    <a:pt x="3104" y="581"/>
                    <a:pt x="2868" y="273"/>
                  </a:cubicBezTo>
                  <a:cubicBezTo>
                    <a:pt x="2734" y="95"/>
                    <a:pt x="2529" y="1"/>
                    <a:pt x="2321"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74"/>
            <p:cNvSpPr/>
            <p:nvPr/>
          </p:nvSpPr>
          <p:spPr>
            <a:xfrm>
              <a:off x="6729969" y="2183521"/>
              <a:ext cx="77528" cy="64048"/>
            </a:xfrm>
            <a:custGeom>
              <a:rect b="b" l="l" r="r" t="t"/>
              <a:pathLst>
                <a:path extrusionOk="0" h="2442" w="2956">
                  <a:moveTo>
                    <a:pt x="2426" y="0"/>
                  </a:moveTo>
                  <a:cubicBezTo>
                    <a:pt x="2546" y="294"/>
                    <a:pt x="2450" y="631"/>
                    <a:pt x="2190" y="818"/>
                  </a:cubicBezTo>
                  <a:lnTo>
                    <a:pt x="660" y="1925"/>
                  </a:lnTo>
                  <a:cubicBezTo>
                    <a:pt x="539" y="2010"/>
                    <a:pt x="395" y="2054"/>
                    <a:pt x="251" y="2054"/>
                  </a:cubicBezTo>
                  <a:cubicBezTo>
                    <a:pt x="166" y="2054"/>
                    <a:pt x="81" y="2039"/>
                    <a:pt x="1" y="2007"/>
                  </a:cubicBezTo>
                  <a:lnTo>
                    <a:pt x="1" y="2007"/>
                  </a:lnTo>
                  <a:cubicBezTo>
                    <a:pt x="109" y="2283"/>
                    <a:pt x="372" y="2442"/>
                    <a:pt x="644" y="2442"/>
                  </a:cubicBezTo>
                  <a:cubicBezTo>
                    <a:pt x="783" y="2442"/>
                    <a:pt x="925" y="2400"/>
                    <a:pt x="1050" y="2310"/>
                  </a:cubicBezTo>
                  <a:lnTo>
                    <a:pt x="2580" y="1203"/>
                  </a:lnTo>
                  <a:cubicBezTo>
                    <a:pt x="2893" y="972"/>
                    <a:pt x="2955" y="530"/>
                    <a:pt x="2719" y="222"/>
                  </a:cubicBezTo>
                  <a:cubicBezTo>
                    <a:pt x="2642" y="121"/>
                    <a:pt x="2541" y="44"/>
                    <a:pt x="242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74"/>
            <p:cNvSpPr/>
            <p:nvPr/>
          </p:nvSpPr>
          <p:spPr>
            <a:xfrm>
              <a:off x="6757350" y="2210955"/>
              <a:ext cx="72362" cy="58933"/>
            </a:xfrm>
            <a:custGeom>
              <a:rect b="b" l="l" r="r" t="t"/>
              <a:pathLst>
                <a:path extrusionOk="0" h="2247" w="2759">
                  <a:moveTo>
                    <a:pt x="1970" y="1"/>
                  </a:moveTo>
                  <a:cubicBezTo>
                    <a:pt x="1829" y="1"/>
                    <a:pt x="1687" y="44"/>
                    <a:pt x="1565" y="133"/>
                  </a:cubicBezTo>
                  <a:lnTo>
                    <a:pt x="391" y="985"/>
                  </a:lnTo>
                  <a:cubicBezTo>
                    <a:pt x="73" y="1211"/>
                    <a:pt x="1" y="1654"/>
                    <a:pt x="227" y="1971"/>
                  </a:cubicBezTo>
                  <a:cubicBezTo>
                    <a:pt x="366" y="2150"/>
                    <a:pt x="574" y="2246"/>
                    <a:pt x="785" y="2246"/>
                  </a:cubicBezTo>
                  <a:cubicBezTo>
                    <a:pt x="925" y="2246"/>
                    <a:pt x="1067" y="2204"/>
                    <a:pt x="1189" y="2116"/>
                  </a:cubicBezTo>
                  <a:lnTo>
                    <a:pt x="2378" y="1254"/>
                  </a:lnTo>
                  <a:cubicBezTo>
                    <a:pt x="2691" y="1023"/>
                    <a:pt x="2758" y="581"/>
                    <a:pt x="2522" y="273"/>
                  </a:cubicBezTo>
                  <a:cubicBezTo>
                    <a:pt x="2385" y="95"/>
                    <a:pt x="2178" y="1"/>
                    <a:pt x="1970" y="1"/>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74"/>
            <p:cNvSpPr/>
            <p:nvPr/>
          </p:nvSpPr>
          <p:spPr>
            <a:xfrm>
              <a:off x="6761022" y="2212292"/>
              <a:ext cx="68690" cy="57491"/>
            </a:xfrm>
            <a:custGeom>
              <a:rect b="b" l="l" r="r" t="t"/>
              <a:pathLst>
                <a:path extrusionOk="0" h="2192" w="2619">
                  <a:moveTo>
                    <a:pt x="2089" y="0"/>
                  </a:moveTo>
                  <a:lnTo>
                    <a:pt x="2089" y="0"/>
                  </a:lnTo>
                  <a:cubicBezTo>
                    <a:pt x="2209" y="294"/>
                    <a:pt x="2108" y="631"/>
                    <a:pt x="1853" y="818"/>
                  </a:cubicBezTo>
                  <a:lnTo>
                    <a:pt x="665" y="1680"/>
                  </a:lnTo>
                  <a:cubicBezTo>
                    <a:pt x="543" y="1764"/>
                    <a:pt x="400" y="1809"/>
                    <a:pt x="254" y="1809"/>
                  </a:cubicBezTo>
                  <a:cubicBezTo>
                    <a:pt x="169" y="1809"/>
                    <a:pt x="83" y="1794"/>
                    <a:pt x="1" y="1761"/>
                  </a:cubicBezTo>
                  <a:lnTo>
                    <a:pt x="1" y="1761"/>
                  </a:lnTo>
                  <a:cubicBezTo>
                    <a:pt x="25" y="1814"/>
                    <a:pt x="53" y="1867"/>
                    <a:pt x="92" y="1915"/>
                  </a:cubicBezTo>
                  <a:cubicBezTo>
                    <a:pt x="227" y="2097"/>
                    <a:pt x="433" y="2192"/>
                    <a:pt x="642" y="2192"/>
                  </a:cubicBezTo>
                  <a:cubicBezTo>
                    <a:pt x="783" y="2192"/>
                    <a:pt x="926" y="2149"/>
                    <a:pt x="1049" y="2060"/>
                  </a:cubicBezTo>
                  <a:lnTo>
                    <a:pt x="2238" y="1203"/>
                  </a:lnTo>
                  <a:cubicBezTo>
                    <a:pt x="2551" y="972"/>
                    <a:pt x="2618" y="530"/>
                    <a:pt x="2378" y="222"/>
                  </a:cubicBezTo>
                  <a:cubicBezTo>
                    <a:pt x="2305" y="121"/>
                    <a:pt x="2204" y="48"/>
                    <a:pt x="208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4" name="Google Shape;20654;p74"/>
            <p:cNvSpPr/>
            <p:nvPr/>
          </p:nvSpPr>
          <p:spPr>
            <a:xfrm>
              <a:off x="6788272" y="2239831"/>
              <a:ext cx="63523" cy="52376"/>
            </a:xfrm>
            <a:custGeom>
              <a:rect b="b" l="l" r="r" t="t"/>
              <a:pathLst>
                <a:path extrusionOk="0" h="1997" w="2422">
                  <a:moveTo>
                    <a:pt x="1631" y="0"/>
                  </a:moveTo>
                  <a:cubicBezTo>
                    <a:pt x="1491" y="0"/>
                    <a:pt x="1350" y="42"/>
                    <a:pt x="1228" y="129"/>
                  </a:cubicBezTo>
                  <a:lnTo>
                    <a:pt x="381" y="740"/>
                  </a:lnTo>
                  <a:cubicBezTo>
                    <a:pt x="73" y="966"/>
                    <a:pt x="1" y="1399"/>
                    <a:pt x="227" y="1707"/>
                  </a:cubicBezTo>
                  <a:cubicBezTo>
                    <a:pt x="361" y="1897"/>
                    <a:pt x="572" y="1996"/>
                    <a:pt x="788" y="1996"/>
                  </a:cubicBezTo>
                  <a:cubicBezTo>
                    <a:pt x="928" y="1996"/>
                    <a:pt x="1071" y="1954"/>
                    <a:pt x="1194" y="1866"/>
                  </a:cubicBezTo>
                  <a:lnTo>
                    <a:pt x="2041" y="1250"/>
                  </a:lnTo>
                  <a:cubicBezTo>
                    <a:pt x="2354" y="1024"/>
                    <a:pt x="2421" y="577"/>
                    <a:pt x="2181" y="269"/>
                  </a:cubicBezTo>
                  <a:cubicBezTo>
                    <a:pt x="2045" y="93"/>
                    <a:pt x="1839" y="0"/>
                    <a:pt x="163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5" name="Google Shape;20655;p74"/>
            <p:cNvSpPr/>
            <p:nvPr/>
          </p:nvSpPr>
          <p:spPr>
            <a:xfrm>
              <a:off x="6791813" y="2240801"/>
              <a:ext cx="59982" cy="51406"/>
            </a:xfrm>
            <a:custGeom>
              <a:rect b="b" l="l" r="r" t="t"/>
              <a:pathLst>
                <a:path extrusionOk="0" h="1960" w="2287">
                  <a:moveTo>
                    <a:pt x="1733" y="1"/>
                  </a:moveTo>
                  <a:lnTo>
                    <a:pt x="1733" y="1"/>
                  </a:lnTo>
                  <a:cubicBezTo>
                    <a:pt x="1834" y="289"/>
                    <a:pt x="1733" y="612"/>
                    <a:pt x="1483" y="790"/>
                  </a:cubicBezTo>
                  <a:lnTo>
                    <a:pt x="636" y="1406"/>
                  </a:lnTo>
                  <a:cubicBezTo>
                    <a:pt x="516" y="1491"/>
                    <a:pt x="374" y="1535"/>
                    <a:pt x="229" y="1535"/>
                  </a:cubicBezTo>
                  <a:cubicBezTo>
                    <a:pt x="153" y="1535"/>
                    <a:pt x="76" y="1522"/>
                    <a:pt x="1" y="1497"/>
                  </a:cubicBezTo>
                  <a:lnTo>
                    <a:pt x="1" y="1497"/>
                  </a:lnTo>
                  <a:cubicBezTo>
                    <a:pt x="25" y="1560"/>
                    <a:pt x="53" y="1618"/>
                    <a:pt x="92" y="1670"/>
                  </a:cubicBezTo>
                  <a:cubicBezTo>
                    <a:pt x="229" y="1860"/>
                    <a:pt x="441" y="1959"/>
                    <a:pt x="656" y="1959"/>
                  </a:cubicBezTo>
                  <a:cubicBezTo>
                    <a:pt x="796" y="1959"/>
                    <a:pt x="938" y="1917"/>
                    <a:pt x="1059" y="1829"/>
                  </a:cubicBezTo>
                  <a:lnTo>
                    <a:pt x="1906" y="1213"/>
                  </a:lnTo>
                  <a:cubicBezTo>
                    <a:pt x="2224" y="987"/>
                    <a:pt x="2286" y="540"/>
                    <a:pt x="2050" y="232"/>
                  </a:cubicBezTo>
                  <a:cubicBezTo>
                    <a:pt x="1969" y="126"/>
                    <a:pt x="1858" y="44"/>
                    <a:pt x="173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6" name="Google Shape;20656;p74"/>
            <p:cNvSpPr/>
            <p:nvPr/>
          </p:nvSpPr>
          <p:spPr>
            <a:xfrm>
              <a:off x="6819457" y="2268629"/>
              <a:ext cx="54422" cy="45846"/>
            </a:xfrm>
            <a:custGeom>
              <a:rect b="b" l="l" r="r" t="t"/>
              <a:pathLst>
                <a:path extrusionOk="0" h="1748" w="2075">
                  <a:moveTo>
                    <a:pt x="1291" y="0"/>
                  </a:moveTo>
                  <a:cubicBezTo>
                    <a:pt x="1150" y="0"/>
                    <a:pt x="1009" y="43"/>
                    <a:pt x="886" y="133"/>
                  </a:cubicBezTo>
                  <a:lnTo>
                    <a:pt x="380" y="494"/>
                  </a:lnTo>
                  <a:cubicBezTo>
                    <a:pt x="68" y="720"/>
                    <a:pt x="0" y="1153"/>
                    <a:pt x="222" y="1461"/>
                  </a:cubicBezTo>
                  <a:cubicBezTo>
                    <a:pt x="358" y="1647"/>
                    <a:pt x="571" y="1747"/>
                    <a:pt x="785" y="1747"/>
                  </a:cubicBezTo>
                  <a:cubicBezTo>
                    <a:pt x="926" y="1747"/>
                    <a:pt x="1067" y="1705"/>
                    <a:pt x="1189" y="1615"/>
                  </a:cubicBezTo>
                  <a:lnTo>
                    <a:pt x="1694" y="1254"/>
                  </a:lnTo>
                  <a:cubicBezTo>
                    <a:pt x="2012" y="1023"/>
                    <a:pt x="2074" y="581"/>
                    <a:pt x="1838" y="268"/>
                  </a:cubicBezTo>
                  <a:cubicBezTo>
                    <a:pt x="1701" y="93"/>
                    <a:pt x="1497" y="0"/>
                    <a:pt x="1291"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7" name="Google Shape;20657;p74"/>
            <p:cNvSpPr/>
            <p:nvPr/>
          </p:nvSpPr>
          <p:spPr>
            <a:xfrm>
              <a:off x="6822998" y="2269835"/>
              <a:ext cx="50881" cy="44692"/>
            </a:xfrm>
            <a:custGeom>
              <a:rect b="b" l="l" r="r" t="t"/>
              <a:pathLst>
                <a:path extrusionOk="0" h="1704" w="1940">
                  <a:moveTo>
                    <a:pt x="1405" y="0"/>
                  </a:moveTo>
                  <a:lnTo>
                    <a:pt x="1405" y="0"/>
                  </a:lnTo>
                  <a:cubicBezTo>
                    <a:pt x="1516" y="294"/>
                    <a:pt x="1420" y="626"/>
                    <a:pt x="1165" y="809"/>
                  </a:cubicBezTo>
                  <a:lnTo>
                    <a:pt x="659" y="1175"/>
                  </a:lnTo>
                  <a:cubicBezTo>
                    <a:pt x="538" y="1262"/>
                    <a:pt x="396" y="1306"/>
                    <a:pt x="251" y="1306"/>
                  </a:cubicBezTo>
                  <a:cubicBezTo>
                    <a:pt x="167" y="1306"/>
                    <a:pt x="82" y="1291"/>
                    <a:pt x="0" y="1261"/>
                  </a:cubicBezTo>
                  <a:lnTo>
                    <a:pt x="0" y="1261"/>
                  </a:lnTo>
                  <a:cubicBezTo>
                    <a:pt x="108" y="1541"/>
                    <a:pt x="372" y="1703"/>
                    <a:pt x="645" y="1703"/>
                  </a:cubicBezTo>
                  <a:cubicBezTo>
                    <a:pt x="785" y="1703"/>
                    <a:pt x="928" y="1660"/>
                    <a:pt x="1054" y="1569"/>
                  </a:cubicBezTo>
                  <a:lnTo>
                    <a:pt x="1559" y="1203"/>
                  </a:lnTo>
                  <a:cubicBezTo>
                    <a:pt x="1872" y="977"/>
                    <a:pt x="1939" y="535"/>
                    <a:pt x="1703" y="222"/>
                  </a:cubicBezTo>
                  <a:cubicBezTo>
                    <a:pt x="1626" y="121"/>
                    <a:pt x="1521" y="44"/>
                    <a:pt x="14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8" name="Google Shape;20658;p74"/>
            <p:cNvSpPr/>
            <p:nvPr/>
          </p:nvSpPr>
          <p:spPr>
            <a:xfrm>
              <a:off x="6825384" y="2088105"/>
              <a:ext cx="78787" cy="121066"/>
            </a:xfrm>
            <a:custGeom>
              <a:rect b="b" l="l" r="r" t="t"/>
              <a:pathLst>
                <a:path extrusionOk="0" h="4616" w="3004">
                  <a:moveTo>
                    <a:pt x="462" y="1"/>
                  </a:moveTo>
                  <a:lnTo>
                    <a:pt x="0" y="1848"/>
                  </a:lnTo>
                  <a:lnTo>
                    <a:pt x="0" y="3691"/>
                  </a:lnTo>
                  <a:cubicBezTo>
                    <a:pt x="0" y="4201"/>
                    <a:pt x="414" y="4615"/>
                    <a:pt x="924" y="4615"/>
                  </a:cubicBezTo>
                  <a:cubicBezTo>
                    <a:pt x="1434" y="4615"/>
                    <a:pt x="1848" y="4201"/>
                    <a:pt x="1848" y="3691"/>
                  </a:cubicBezTo>
                  <a:lnTo>
                    <a:pt x="1848" y="1848"/>
                  </a:lnTo>
                  <a:lnTo>
                    <a:pt x="3003"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74"/>
            <p:cNvSpPr/>
            <p:nvPr/>
          </p:nvSpPr>
          <p:spPr>
            <a:xfrm>
              <a:off x="6825384" y="2088105"/>
              <a:ext cx="33335" cy="121066"/>
            </a:xfrm>
            <a:custGeom>
              <a:rect b="b" l="l" r="r" t="t"/>
              <a:pathLst>
                <a:path extrusionOk="0" h="4616" w="1271">
                  <a:moveTo>
                    <a:pt x="462" y="1"/>
                  </a:moveTo>
                  <a:lnTo>
                    <a:pt x="0" y="1848"/>
                  </a:lnTo>
                  <a:lnTo>
                    <a:pt x="0" y="3691"/>
                  </a:lnTo>
                  <a:cubicBezTo>
                    <a:pt x="0" y="4201"/>
                    <a:pt x="414" y="4615"/>
                    <a:pt x="924" y="4615"/>
                  </a:cubicBezTo>
                  <a:cubicBezTo>
                    <a:pt x="1045" y="4615"/>
                    <a:pt x="1160" y="4591"/>
                    <a:pt x="1271" y="4548"/>
                  </a:cubicBezTo>
                  <a:cubicBezTo>
                    <a:pt x="920" y="4408"/>
                    <a:pt x="693" y="4066"/>
                    <a:pt x="693" y="3691"/>
                  </a:cubicBezTo>
                  <a:lnTo>
                    <a:pt x="693" y="1848"/>
                  </a:lnTo>
                  <a:lnTo>
                    <a:pt x="115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0" name="Google Shape;20660;p74"/>
            <p:cNvSpPr/>
            <p:nvPr/>
          </p:nvSpPr>
          <p:spPr>
            <a:xfrm>
              <a:off x="6666052" y="2008452"/>
              <a:ext cx="391341" cy="311766"/>
            </a:xfrm>
            <a:custGeom>
              <a:rect b="b" l="l" r="r" t="t"/>
              <a:pathLst>
                <a:path extrusionOk="0" h="11887" w="14921">
                  <a:moveTo>
                    <a:pt x="9044" y="3254"/>
                  </a:moveTo>
                  <a:lnTo>
                    <a:pt x="10228" y="3644"/>
                  </a:lnTo>
                  <a:cubicBezTo>
                    <a:pt x="10250" y="3652"/>
                    <a:pt x="10272" y="3655"/>
                    <a:pt x="10295" y="3655"/>
                  </a:cubicBezTo>
                  <a:cubicBezTo>
                    <a:pt x="10341" y="3655"/>
                    <a:pt x="10386" y="3639"/>
                    <a:pt x="10425" y="3610"/>
                  </a:cubicBezTo>
                  <a:lnTo>
                    <a:pt x="10796" y="3331"/>
                  </a:lnTo>
                  <a:lnTo>
                    <a:pt x="13385" y="6728"/>
                  </a:lnTo>
                  <a:lnTo>
                    <a:pt x="12980" y="7012"/>
                  </a:lnTo>
                  <a:cubicBezTo>
                    <a:pt x="12951" y="6993"/>
                    <a:pt x="12927" y="6974"/>
                    <a:pt x="12894" y="6959"/>
                  </a:cubicBezTo>
                  <a:lnTo>
                    <a:pt x="8409" y="4515"/>
                  </a:lnTo>
                  <a:lnTo>
                    <a:pt x="8578" y="4250"/>
                  </a:lnTo>
                  <a:cubicBezTo>
                    <a:pt x="8672" y="4081"/>
                    <a:pt x="8529" y="3924"/>
                    <a:pt x="8381" y="3924"/>
                  </a:cubicBezTo>
                  <a:cubicBezTo>
                    <a:pt x="8318" y="3924"/>
                    <a:pt x="8254" y="3952"/>
                    <a:pt x="8207" y="4019"/>
                  </a:cubicBezTo>
                  <a:lnTo>
                    <a:pt x="7740" y="4770"/>
                  </a:lnTo>
                  <a:cubicBezTo>
                    <a:pt x="7721" y="4803"/>
                    <a:pt x="7707" y="4842"/>
                    <a:pt x="7707" y="4885"/>
                  </a:cubicBezTo>
                  <a:lnTo>
                    <a:pt x="7707" y="6728"/>
                  </a:lnTo>
                  <a:cubicBezTo>
                    <a:pt x="7697" y="7113"/>
                    <a:pt x="7384" y="7416"/>
                    <a:pt x="6999" y="7416"/>
                  </a:cubicBezTo>
                  <a:cubicBezTo>
                    <a:pt x="6619" y="7416"/>
                    <a:pt x="6306" y="7113"/>
                    <a:pt x="6297" y="6728"/>
                  </a:cubicBezTo>
                  <a:lnTo>
                    <a:pt x="6297" y="4909"/>
                  </a:lnTo>
                  <a:lnTo>
                    <a:pt x="6711" y="3254"/>
                  </a:lnTo>
                  <a:close/>
                  <a:moveTo>
                    <a:pt x="3867" y="2518"/>
                  </a:moveTo>
                  <a:lnTo>
                    <a:pt x="4213" y="2715"/>
                  </a:lnTo>
                  <a:lnTo>
                    <a:pt x="1374" y="7642"/>
                  </a:lnTo>
                  <a:lnTo>
                    <a:pt x="1028" y="7440"/>
                  </a:lnTo>
                  <a:lnTo>
                    <a:pt x="3867" y="2518"/>
                  </a:lnTo>
                  <a:close/>
                  <a:moveTo>
                    <a:pt x="4613" y="6841"/>
                  </a:moveTo>
                  <a:cubicBezTo>
                    <a:pt x="4760" y="6841"/>
                    <a:pt x="4905" y="6911"/>
                    <a:pt x="4998" y="7041"/>
                  </a:cubicBezTo>
                  <a:cubicBezTo>
                    <a:pt x="5152" y="7253"/>
                    <a:pt x="5104" y="7551"/>
                    <a:pt x="4892" y="7705"/>
                  </a:cubicBezTo>
                  <a:lnTo>
                    <a:pt x="3357" y="8807"/>
                  </a:lnTo>
                  <a:cubicBezTo>
                    <a:pt x="3273" y="8868"/>
                    <a:pt x="3176" y="8897"/>
                    <a:pt x="3079" y="8897"/>
                  </a:cubicBezTo>
                  <a:cubicBezTo>
                    <a:pt x="2932" y="8897"/>
                    <a:pt x="2788" y="8829"/>
                    <a:pt x="2698" y="8701"/>
                  </a:cubicBezTo>
                  <a:cubicBezTo>
                    <a:pt x="2544" y="8489"/>
                    <a:pt x="2592" y="8196"/>
                    <a:pt x="2804" y="8042"/>
                  </a:cubicBezTo>
                  <a:lnTo>
                    <a:pt x="4334" y="6935"/>
                  </a:lnTo>
                  <a:cubicBezTo>
                    <a:pt x="4418" y="6872"/>
                    <a:pt x="4516" y="6841"/>
                    <a:pt x="4613" y="6841"/>
                  </a:cubicBezTo>
                  <a:close/>
                  <a:moveTo>
                    <a:pt x="5456" y="7936"/>
                  </a:moveTo>
                  <a:cubicBezTo>
                    <a:pt x="5600" y="7936"/>
                    <a:pt x="5739" y="8003"/>
                    <a:pt x="5830" y="8124"/>
                  </a:cubicBezTo>
                  <a:cubicBezTo>
                    <a:pt x="5994" y="8335"/>
                    <a:pt x="5946" y="8638"/>
                    <a:pt x="5734" y="8797"/>
                  </a:cubicBezTo>
                  <a:lnTo>
                    <a:pt x="4545" y="9659"/>
                  </a:lnTo>
                  <a:cubicBezTo>
                    <a:pt x="4460" y="9718"/>
                    <a:pt x="4362" y="9747"/>
                    <a:pt x="4265" y="9747"/>
                  </a:cubicBezTo>
                  <a:cubicBezTo>
                    <a:pt x="4120" y="9747"/>
                    <a:pt x="3976" y="9683"/>
                    <a:pt x="3881" y="9562"/>
                  </a:cubicBezTo>
                  <a:lnTo>
                    <a:pt x="3886" y="9562"/>
                  </a:lnTo>
                  <a:cubicBezTo>
                    <a:pt x="3732" y="9341"/>
                    <a:pt x="3780" y="9038"/>
                    <a:pt x="4002" y="8879"/>
                  </a:cubicBezTo>
                  <a:lnTo>
                    <a:pt x="5142" y="8051"/>
                  </a:lnTo>
                  <a:cubicBezTo>
                    <a:pt x="5181" y="8023"/>
                    <a:pt x="5224" y="7994"/>
                    <a:pt x="5272" y="7974"/>
                  </a:cubicBezTo>
                  <a:cubicBezTo>
                    <a:pt x="5332" y="7948"/>
                    <a:pt x="5394" y="7936"/>
                    <a:pt x="5456" y="7936"/>
                  </a:cubicBezTo>
                  <a:close/>
                  <a:moveTo>
                    <a:pt x="6297" y="9036"/>
                  </a:moveTo>
                  <a:cubicBezTo>
                    <a:pt x="6440" y="9036"/>
                    <a:pt x="6582" y="9100"/>
                    <a:pt x="6677" y="9221"/>
                  </a:cubicBezTo>
                  <a:cubicBezTo>
                    <a:pt x="6836" y="9437"/>
                    <a:pt x="6792" y="9740"/>
                    <a:pt x="6576" y="9899"/>
                  </a:cubicBezTo>
                  <a:lnTo>
                    <a:pt x="5729" y="10510"/>
                  </a:lnTo>
                  <a:cubicBezTo>
                    <a:pt x="5648" y="10572"/>
                    <a:pt x="5549" y="10603"/>
                    <a:pt x="5448" y="10603"/>
                  </a:cubicBezTo>
                  <a:cubicBezTo>
                    <a:pt x="5423" y="10603"/>
                    <a:pt x="5398" y="10601"/>
                    <a:pt x="5373" y="10597"/>
                  </a:cubicBezTo>
                  <a:lnTo>
                    <a:pt x="5378" y="10597"/>
                  </a:lnTo>
                  <a:cubicBezTo>
                    <a:pt x="4959" y="10529"/>
                    <a:pt x="4829" y="9986"/>
                    <a:pt x="5171" y="9740"/>
                  </a:cubicBezTo>
                  <a:lnTo>
                    <a:pt x="5989" y="9148"/>
                  </a:lnTo>
                  <a:lnTo>
                    <a:pt x="6018" y="9124"/>
                  </a:lnTo>
                  <a:cubicBezTo>
                    <a:pt x="6103" y="9065"/>
                    <a:pt x="6200" y="9036"/>
                    <a:pt x="6297" y="9036"/>
                  </a:cubicBezTo>
                  <a:close/>
                  <a:moveTo>
                    <a:pt x="4156" y="3682"/>
                  </a:moveTo>
                  <a:lnTo>
                    <a:pt x="4560" y="3913"/>
                  </a:lnTo>
                  <a:cubicBezTo>
                    <a:pt x="4592" y="3933"/>
                    <a:pt x="4631" y="3943"/>
                    <a:pt x="4671" y="3943"/>
                  </a:cubicBezTo>
                  <a:cubicBezTo>
                    <a:pt x="4678" y="3943"/>
                    <a:pt x="4687" y="3943"/>
                    <a:pt x="4695" y="3942"/>
                  </a:cubicBezTo>
                  <a:lnTo>
                    <a:pt x="5710" y="3822"/>
                  </a:lnTo>
                  <a:lnTo>
                    <a:pt x="6080" y="3976"/>
                  </a:lnTo>
                  <a:lnTo>
                    <a:pt x="5869" y="4828"/>
                  </a:lnTo>
                  <a:cubicBezTo>
                    <a:pt x="5864" y="4842"/>
                    <a:pt x="5864" y="4861"/>
                    <a:pt x="5859" y="4880"/>
                  </a:cubicBezTo>
                  <a:lnTo>
                    <a:pt x="5859" y="6723"/>
                  </a:lnTo>
                  <a:cubicBezTo>
                    <a:pt x="5859" y="7354"/>
                    <a:pt x="6369" y="7864"/>
                    <a:pt x="6999" y="7864"/>
                  </a:cubicBezTo>
                  <a:cubicBezTo>
                    <a:pt x="7630" y="7864"/>
                    <a:pt x="8140" y="7354"/>
                    <a:pt x="8140" y="6723"/>
                  </a:cubicBezTo>
                  <a:lnTo>
                    <a:pt x="8140" y="4948"/>
                  </a:lnTo>
                  <a:lnTo>
                    <a:pt x="8178" y="4885"/>
                  </a:lnTo>
                  <a:lnTo>
                    <a:pt x="12687" y="7344"/>
                  </a:lnTo>
                  <a:cubicBezTo>
                    <a:pt x="12913" y="7469"/>
                    <a:pt x="12995" y="7753"/>
                    <a:pt x="12874" y="7984"/>
                  </a:cubicBezTo>
                  <a:lnTo>
                    <a:pt x="12879" y="7984"/>
                  </a:lnTo>
                  <a:cubicBezTo>
                    <a:pt x="12789" y="8141"/>
                    <a:pt x="12625" y="8231"/>
                    <a:pt x="12455" y="8231"/>
                  </a:cubicBezTo>
                  <a:cubicBezTo>
                    <a:pt x="12381" y="8231"/>
                    <a:pt x="12305" y="8213"/>
                    <a:pt x="12235" y="8177"/>
                  </a:cubicBezTo>
                  <a:lnTo>
                    <a:pt x="9732" y="6810"/>
                  </a:lnTo>
                  <a:cubicBezTo>
                    <a:pt x="9697" y="6792"/>
                    <a:pt x="9662" y="6784"/>
                    <a:pt x="9630" y="6784"/>
                  </a:cubicBezTo>
                  <a:cubicBezTo>
                    <a:pt x="9435" y="6784"/>
                    <a:pt x="9319" y="7070"/>
                    <a:pt x="9526" y="7190"/>
                  </a:cubicBezTo>
                  <a:lnTo>
                    <a:pt x="11619" y="8335"/>
                  </a:lnTo>
                  <a:cubicBezTo>
                    <a:pt x="11854" y="8460"/>
                    <a:pt x="11941" y="8749"/>
                    <a:pt x="11816" y="8980"/>
                  </a:cubicBezTo>
                  <a:cubicBezTo>
                    <a:pt x="11731" y="9140"/>
                    <a:pt x="11568" y="9229"/>
                    <a:pt x="11400" y="9229"/>
                  </a:cubicBezTo>
                  <a:cubicBezTo>
                    <a:pt x="11321" y="9229"/>
                    <a:pt x="11240" y="9209"/>
                    <a:pt x="11166" y="9168"/>
                  </a:cubicBezTo>
                  <a:lnTo>
                    <a:pt x="9040" y="8013"/>
                  </a:lnTo>
                  <a:cubicBezTo>
                    <a:pt x="9004" y="7995"/>
                    <a:pt x="8969" y="7987"/>
                    <a:pt x="8936" y="7987"/>
                  </a:cubicBezTo>
                  <a:cubicBezTo>
                    <a:pt x="8742" y="7987"/>
                    <a:pt x="8627" y="8269"/>
                    <a:pt x="8833" y="8393"/>
                  </a:cubicBezTo>
                  <a:lnTo>
                    <a:pt x="10555" y="9331"/>
                  </a:lnTo>
                  <a:cubicBezTo>
                    <a:pt x="10786" y="9456"/>
                    <a:pt x="10868" y="9745"/>
                    <a:pt x="10743" y="9976"/>
                  </a:cubicBezTo>
                  <a:cubicBezTo>
                    <a:pt x="10657" y="10134"/>
                    <a:pt x="10495" y="10222"/>
                    <a:pt x="10328" y="10222"/>
                  </a:cubicBezTo>
                  <a:cubicBezTo>
                    <a:pt x="10250" y="10222"/>
                    <a:pt x="10171" y="10203"/>
                    <a:pt x="10098" y="10164"/>
                  </a:cubicBezTo>
                  <a:lnTo>
                    <a:pt x="8294" y="9182"/>
                  </a:lnTo>
                  <a:cubicBezTo>
                    <a:pt x="8258" y="9164"/>
                    <a:pt x="8224" y="9156"/>
                    <a:pt x="8191" y="9156"/>
                  </a:cubicBezTo>
                  <a:cubicBezTo>
                    <a:pt x="7996" y="9156"/>
                    <a:pt x="7880" y="9443"/>
                    <a:pt x="8087" y="9562"/>
                  </a:cubicBezTo>
                  <a:lnTo>
                    <a:pt x="9482" y="10323"/>
                  </a:lnTo>
                  <a:cubicBezTo>
                    <a:pt x="9718" y="10448"/>
                    <a:pt x="9805" y="10741"/>
                    <a:pt x="9679" y="10972"/>
                  </a:cubicBezTo>
                  <a:cubicBezTo>
                    <a:pt x="9591" y="11130"/>
                    <a:pt x="9428" y="11220"/>
                    <a:pt x="9260" y="11220"/>
                  </a:cubicBezTo>
                  <a:cubicBezTo>
                    <a:pt x="9182" y="11220"/>
                    <a:pt x="9103" y="11201"/>
                    <a:pt x="9030" y="11160"/>
                  </a:cubicBezTo>
                  <a:lnTo>
                    <a:pt x="8048" y="10626"/>
                  </a:lnTo>
                  <a:cubicBezTo>
                    <a:pt x="8053" y="10135"/>
                    <a:pt x="7673" y="9726"/>
                    <a:pt x="7187" y="9702"/>
                  </a:cubicBezTo>
                  <a:cubicBezTo>
                    <a:pt x="7192" y="9683"/>
                    <a:pt x="7192" y="9663"/>
                    <a:pt x="7197" y="9644"/>
                  </a:cubicBezTo>
                  <a:cubicBezTo>
                    <a:pt x="7274" y="9110"/>
                    <a:pt x="6879" y="8629"/>
                    <a:pt x="6340" y="8600"/>
                  </a:cubicBezTo>
                  <a:cubicBezTo>
                    <a:pt x="6345" y="8581"/>
                    <a:pt x="6350" y="8561"/>
                    <a:pt x="6355" y="8542"/>
                  </a:cubicBezTo>
                  <a:cubicBezTo>
                    <a:pt x="6432" y="8013"/>
                    <a:pt x="6032" y="7532"/>
                    <a:pt x="5498" y="7503"/>
                  </a:cubicBezTo>
                  <a:cubicBezTo>
                    <a:pt x="5503" y="7484"/>
                    <a:pt x="5508" y="7464"/>
                    <a:pt x="5508" y="7440"/>
                  </a:cubicBezTo>
                  <a:cubicBezTo>
                    <a:pt x="5546" y="7200"/>
                    <a:pt x="5479" y="6950"/>
                    <a:pt x="5330" y="6757"/>
                  </a:cubicBezTo>
                  <a:cubicBezTo>
                    <a:pt x="5153" y="6523"/>
                    <a:pt x="4885" y="6401"/>
                    <a:pt x="4614" y="6401"/>
                  </a:cubicBezTo>
                  <a:cubicBezTo>
                    <a:pt x="4428" y="6401"/>
                    <a:pt x="4240" y="6459"/>
                    <a:pt x="4079" y="6579"/>
                  </a:cubicBezTo>
                  <a:lnTo>
                    <a:pt x="2568" y="7671"/>
                  </a:lnTo>
                  <a:lnTo>
                    <a:pt x="2024" y="7378"/>
                  </a:lnTo>
                  <a:lnTo>
                    <a:pt x="4156" y="3682"/>
                  </a:lnTo>
                  <a:close/>
                  <a:moveTo>
                    <a:pt x="7140" y="10138"/>
                  </a:moveTo>
                  <a:cubicBezTo>
                    <a:pt x="7282" y="10138"/>
                    <a:pt x="7424" y="10202"/>
                    <a:pt x="7519" y="10323"/>
                  </a:cubicBezTo>
                  <a:cubicBezTo>
                    <a:pt x="7596" y="10424"/>
                    <a:pt x="7630" y="10553"/>
                    <a:pt x="7610" y="10679"/>
                  </a:cubicBezTo>
                  <a:cubicBezTo>
                    <a:pt x="7596" y="10809"/>
                    <a:pt x="7524" y="10919"/>
                    <a:pt x="7423" y="10996"/>
                  </a:cubicBezTo>
                  <a:lnTo>
                    <a:pt x="6918" y="11362"/>
                  </a:lnTo>
                  <a:cubicBezTo>
                    <a:pt x="6832" y="11423"/>
                    <a:pt x="6734" y="11452"/>
                    <a:pt x="6638" y="11452"/>
                  </a:cubicBezTo>
                  <a:cubicBezTo>
                    <a:pt x="6490" y="11452"/>
                    <a:pt x="6347" y="11384"/>
                    <a:pt x="6254" y="11256"/>
                  </a:cubicBezTo>
                  <a:cubicBezTo>
                    <a:pt x="6095" y="11039"/>
                    <a:pt x="6143" y="10746"/>
                    <a:pt x="6359" y="10592"/>
                  </a:cubicBezTo>
                  <a:lnTo>
                    <a:pt x="6831" y="10250"/>
                  </a:lnTo>
                  <a:lnTo>
                    <a:pt x="6865" y="10226"/>
                  </a:lnTo>
                  <a:cubicBezTo>
                    <a:pt x="6948" y="10166"/>
                    <a:pt x="7044" y="10138"/>
                    <a:pt x="7140" y="10138"/>
                  </a:cubicBezTo>
                  <a:close/>
                  <a:moveTo>
                    <a:pt x="309" y="1"/>
                  </a:moveTo>
                  <a:cubicBezTo>
                    <a:pt x="119" y="1"/>
                    <a:pt x="1" y="278"/>
                    <a:pt x="200" y="401"/>
                  </a:cubicBezTo>
                  <a:lnTo>
                    <a:pt x="3492" y="2301"/>
                  </a:lnTo>
                  <a:lnTo>
                    <a:pt x="653" y="7224"/>
                  </a:lnTo>
                  <a:lnTo>
                    <a:pt x="417" y="7089"/>
                  </a:lnTo>
                  <a:cubicBezTo>
                    <a:pt x="379" y="7069"/>
                    <a:pt x="343" y="7059"/>
                    <a:pt x="309" y="7059"/>
                  </a:cubicBezTo>
                  <a:cubicBezTo>
                    <a:pt x="119" y="7059"/>
                    <a:pt x="1" y="7338"/>
                    <a:pt x="200" y="7464"/>
                  </a:cubicBezTo>
                  <a:lnTo>
                    <a:pt x="1341" y="8124"/>
                  </a:lnTo>
                  <a:cubicBezTo>
                    <a:pt x="1376" y="8143"/>
                    <a:pt x="1413" y="8152"/>
                    <a:pt x="1450" y="8152"/>
                  </a:cubicBezTo>
                  <a:cubicBezTo>
                    <a:pt x="1525" y="8152"/>
                    <a:pt x="1597" y="8114"/>
                    <a:pt x="1639" y="8047"/>
                  </a:cubicBezTo>
                  <a:lnTo>
                    <a:pt x="1803" y="7758"/>
                  </a:lnTo>
                  <a:lnTo>
                    <a:pt x="2269" y="8008"/>
                  </a:lnTo>
                  <a:cubicBezTo>
                    <a:pt x="1942" y="8638"/>
                    <a:pt x="2428" y="9334"/>
                    <a:pt x="3070" y="9334"/>
                  </a:cubicBezTo>
                  <a:cubicBezTo>
                    <a:pt x="3163" y="9334"/>
                    <a:pt x="3259" y="9320"/>
                    <a:pt x="3357" y="9288"/>
                  </a:cubicBezTo>
                  <a:cubicBezTo>
                    <a:pt x="3357" y="9480"/>
                    <a:pt x="3419" y="9668"/>
                    <a:pt x="3540" y="9822"/>
                  </a:cubicBezTo>
                  <a:cubicBezTo>
                    <a:pt x="3714" y="10054"/>
                    <a:pt x="3986" y="10182"/>
                    <a:pt x="4265" y="10182"/>
                  </a:cubicBezTo>
                  <a:cubicBezTo>
                    <a:pt x="4357" y="10182"/>
                    <a:pt x="4450" y="10168"/>
                    <a:pt x="4541" y="10140"/>
                  </a:cubicBezTo>
                  <a:cubicBezTo>
                    <a:pt x="4545" y="10582"/>
                    <a:pt x="4868" y="10953"/>
                    <a:pt x="5306" y="11025"/>
                  </a:cubicBezTo>
                  <a:cubicBezTo>
                    <a:pt x="5354" y="11030"/>
                    <a:pt x="5402" y="11035"/>
                    <a:pt x="5450" y="11035"/>
                  </a:cubicBezTo>
                  <a:cubicBezTo>
                    <a:pt x="5541" y="11035"/>
                    <a:pt x="5638" y="11020"/>
                    <a:pt x="5724" y="10991"/>
                  </a:cubicBezTo>
                  <a:cubicBezTo>
                    <a:pt x="5734" y="11434"/>
                    <a:pt x="6056" y="11805"/>
                    <a:pt x="6489" y="11872"/>
                  </a:cubicBezTo>
                  <a:cubicBezTo>
                    <a:pt x="6537" y="11882"/>
                    <a:pt x="6586" y="11886"/>
                    <a:pt x="6634" y="11886"/>
                  </a:cubicBezTo>
                  <a:cubicBezTo>
                    <a:pt x="6826" y="11886"/>
                    <a:pt x="7009" y="11824"/>
                    <a:pt x="7168" y="11713"/>
                  </a:cubicBezTo>
                  <a:lnTo>
                    <a:pt x="7668" y="11347"/>
                  </a:lnTo>
                  <a:cubicBezTo>
                    <a:pt x="7779" y="11270"/>
                    <a:pt x="7865" y="11169"/>
                    <a:pt x="7933" y="11054"/>
                  </a:cubicBezTo>
                  <a:lnTo>
                    <a:pt x="8818" y="11535"/>
                  </a:lnTo>
                  <a:cubicBezTo>
                    <a:pt x="8960" y="11612"/>
                    <a:pt x="9108" y="11647"/>
                    <a:pt x="9252" y="11647"/>
                  </a:cubicBezTo>
                  <a:cubicBezTo>
                    <a:pt x="9762" y="11647"/>
                    <a:pt x="10220" y="11206"/>
                    <a:pt x="10156" y="10635"/>
                  </a:cubicBezTo>
                  <a:lnTo>
                    <a:pt x="10156" y="10635"/>
                  </a:lnTo>
                  <a:cubicBezTo>
                    <a:pt x="10213" y="10646"/>
                    <a:pt x="10269" y="10651"/>
                    <a:pt x="10325" y="10651"/>
                  </a:cubicBezTo>
                  <a:cubicBezTo>
                    <a:pt x="10853" y="10651"/>
                    <a:pt x="11285" y="10193"/>
                    <a:pt x="11224" y="9644"/>
                  </a:cubicBezTo>
                  <a:lnTo>
                    <a:pt x="11224" y="9644"/>
                  </a:lnTo>
                  <a:cubicBezTo>
                    <a:pt x="11280" y="9655"/>
                    <a:pt x="11336" y="9660"/>
                    <a:pt x="11391" y="9660"/>
                  </a:cubicBezTo>
                  <a:cubicBezTo>
                    <a:pt x="11917" y="9660"/>
                    <a:pt x="12353" y="9198"/>
                    <a:pt x="12292" y="8653"/>
                  </a:cubicBezTo>
                  <a:lnTo>
                    <a:pt x="12292" y="8653"/>
                  </a:lnTo>
                  <a:cubicBezTo>
                    <a:pt x="12345" y="8662"/>
                    <a:pt x="12403" y="8667"/>
                    <a:pt x="12456" y="8667"/>
                  </a:cubicBezTo>
                  <a:cubicBezTo>
                    <a:pt x="12542" y="8667"/>
                    <a:pt x="12629" y="8653"/>
                    <a:pt x="12716" y="8629"/>
                  </a:cubicBezTo>
                  <a:cubicBezTo>
                    <a:pt x="13197" y="8484"/>
                    <a:pt x="13471" y="7979"/>
                    <a:pt x="13327" y="7503"/>
                  </a:cubicBezTo>
                  <a:cubicBezTo>
                    <a:pt x="13312" y="7445"/>
                    <a:pt x="13288" y="7392"/>
                    <a:pt x="13264" y="7339"/>
                  </a:cubicBezTo>
                  <a:lnTo>
                    <a:pt x="13644" y="7070"/>
                  </a:lnTo>
                  <a:lnTo>
                    <a:pt x="13842" y="7334"/>
                  </a:lnTo>
                  <a:cubicBezTo>
                    <a:pt x="13886" y="7390"/>
                    <a:pt x="13950" y="7418"/>
                    <a:pt x="14015" y="7418"/>
                  </a:cubicBezTo>
                  <a:cubicBezTo>
                    <a:pt x="14062" y="7418"/>
                    <a:pt x="14109" y="7403"/>
                    <a:pt x="14150" y="7373"/>
                  </a:cubicBezTo>
                  <a:lnTo>
                    <a:pt x="14746" y="6897"/>
                  </a:lnTo>
                  <a:cubicBezTo>
                    <a:pt x="14921" y="6753"/>
                    <a:pt x="14786" y="6513"/>
                    <a:pt x="14609" y="6513"/>
                  </a:cubicBezTo>
                  <a:cubicBezTo>
                    <a:pt x="14566" y="6513"/>
                    <a:pt x="14521" y="6527"/>
                    <a:pt x="14477" y="6560"/>
                  </a:cubicBezTo>
                  <a:lnTo>
                    <a:pt x="14053" y="6897"/>
                  </a:lnTo>
                  <a:lnTo>
                    <a:pt x="10627" y="2393"/>
                  </a:lnTo>
                  <a:lnTo>
                    <a:pt x="12586" y="1137"/>
                  </a:lnTo>
                  <a:cubicBezTo>
                    <a:pt x="12772" y="1000"/>
                    <a:pt x="12649" y="740"/>
                    <a:pt x="12465" y="740"/>
                  </a:cubicBezTo>
                  <a:cubicBezTo>
                    <a:pt x="12430" y="740"/>
                    <a:pt x="12393" y="750"/>
                    <a:pt x="12355" y="771"/>
                  </a:cubicBezTo>
                  <a:lnTo>
                    <a:pt x="10194" y="2152"/>
                  </a:lnTo>
                  <a:cubicBezTo>
                    <a:pt x="10088" y="2224"/>
                    <a:pt x="10064" y="2369"/>
                    <a:pt x="10141" y="2465"/>
                  </a:cubicBezTo>
                  <a:lnTo>
                    <a:pt x="10531" y="2985"/>
                  </a:lnTo>
                  <a:lnTo>
                    <a:pt x="10252" y="3196"/>
                  </a:lnTo>
                  <a:lnTo>
                    <a:pt x="9145" y="2831"/>
                  </a:lnTo>
                  <a:cubicBezTo>
                    <a:pt x="9121" y="2821"/>
                    <a:pt x="9102" y="2821"/>
                    <a:pt x="9078" y="2821"/>
                  </a:cubicBezTo>
                  <a:lnTo>
                    <a:pt x="6537" y="2821"/>
                  </a:lnTo>
                  <a:cubicBezTo>
                    <a:pt x="6441" y="2821"/>
                    <a:pt x="6355" y="2888"/>
                    <a:pt x="6331" y="2985"/>
                  </a:cubicBezTo>
                  <a:lnTo>
                    <a:pt x="6186" y="3552"/>
                  </a:lnTo>
                  <a:lnTo>
                    <a:pt x="5825" y="3403"/>
                  </a:lnTo>
                  <a:cubicBezTo>
                    <a:pt x="5800" y="3392"/>
                    <a:pt x="5772" y="3387"/>
                    <a:pt x="5743" y="3387"/>
                  </a:cubicBezTo>
                  <a:cubicBezTo>
                    <a:pt x="5734" y="3387"/>
                    <a:pt x="5724" y="3388"/>
                    <a:pt x="5715" y="3389"/>
                  </a:cubicBezTo>
                  <a:lnTo>
                    <a:pt x="4714" y="3509"/>
                  </a:lnTo>
                  <a:lnTo>
                    <a:pt x="4372" y="3312"/>
                  </a:lnTo>
                  <a:lnTo>
                    <a:pt x="4699" y="2749"/>
                  </a:lnTo>
                  <a:cubicBezTo>
                    <a:pt x="4757" y="2643"/>
                    <a:pt x="4719" y="2513"/>
                    <a:pt x="4618" y="2455"/>
                  </a:cubicBezTo>
                  <a:lnTo>
                    <a:pt x="417" y="30"/>
                  </a:lnTo>
                  <a:cubicBezTo>
                    <a:pt x="379" y="10"/>
                    <a:pt x="343"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1" name="Google Shape;20661;p74"/>
            <p:cNvSpPr/>
            <p:nvPr/>
          </p:nvSpPr>
          <p:spPr>
            <a:xfrm>
              <a:off x="7009764" y="1991771"/>
              <a:ext cx="47446" cy="31630"/>
            </a:xfrm>
            <a:custGeom>
              <a:rect b="b" l="l" r="r" t="t"/>
              <a:pathLst>
                <a:path extrusionOk="0" h="1206" w="1809">
                  <a:moveTo>
                    <a:pt x="1501" y="0"/>
                  </a:moveTo>
                  <a:cubicBezTo>
                    <a:pt x="1466" y="0"/>
                    <a:pt x="1429" y="9"/>
                    <a:pt x="1391" y="31"/>
                  </a:cubicBezTo>
                  <a:lnTo>
                    <a:pt x="178" y="806"/>
                  </a:lnTo>
                  <a:cubicBezTo>
                    <a:pt x="0" y="921"/>
                    <a:pt x="82" y="1205"/>
                    <a:pt x="299" y="1205"/>
                  </a:cubicBezTo>
                  <a:cubicBezTo>
                    <a:pt x="337" y="1205"/>
                    <a:pt x="381" y="1196"/>
                    <a:pt x="414" y="1171"/>
                  </a:cubicBezTo>
                  <a:lnTo>
                    <a:pt x="1627" y="397"/>
                  </a:lnTo>
                  <a:cubicBezTo>
                    <a:pt x="1809" y="259"/>
                    <a:pt x="1685" y="0"/>
                    <a:pt x="1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62" name="Google Shape;20662;p74"/>
          <p:cNvGrpSpPr/>
          <p:nvPr/>
        </p:nvGrpSpPr>
        <p:grpSpPr>
          <a:xfrm>
            <a:off x="7099619" y="1979838"/>
            <a:ext cx="374712" cy="374476"/>
            <a:chOff x="7099619" y="1979838"/>
            <a:chExt cx="374712" cy="374476"/>
          </a:xfrm>
        </p:grpSpPr>
        <p:sp>
          <p:nvSpPr>
            <p:cNvPr id="20663" name="Google Shape;20663;p74"/>
            <p:cNvSpPr/>
            <p:nvPr/>
          </p:nvSpPr>
          <p:spPr>
            <a:xfrm>
              <a:off x="7210666" y="2008741"/>
              <a:ext cx="175829" cy="160879"/>
            </a:xfrm>
            <a:custGeom>
              <a:rect b="b" l="l" r="r" t="t"/>
              <a:pathLst>
                <a:path extrusionOk="0" h="6134" w="6704">
                  <a:moveTo>
                    <a:pt x="670" y="0"/>
                  </a:moveTo>
                  <a:cubicBezTo>
                    <a:pt x="299" y="0"/>
                    <a:pt x="1" y="303"/>
                    <a:pt x="1" y="674"/>
                  </a:cubicBezTo>
                  <a:lnTo>
                    <a:pt x="1" y="4249"/>
                  </a:lnTo>
                  <a:cubicBezTo>
                    <a:pt x="1" y="4619"/>
                    <a:pt x="299" y="4918"/>
                    <a:pt x="670" y="4918"/>
                  </a:cubicBezTo>
                  <a:lnTo>
                    <a:pt x="2460" y="4918"/>
                  </a:lnTo>
                  <a:lnTo>
                    <a:pt x="4254" y="6116"/>
                  </a:lnTo>
                  <a:cubicBezTo>
                    <a:pt x="4273" y="6128"/>
                    <a:pt x="4294" y="6134"/>
                    <a:pt x="4314" y="6134"/>
                  </a:cubicBezTo>
                  <a:cubicBezTo>
                    <a:pt x="4379" y="6134"/>
                    <a:pt x="4439" y="6074"/>
                    <a:pt x="4428" y="6000"/>
                  </a:cubicBezTo>
                  <a:lnTo>
                    <a:pt x="4245" y="4918"/>
                  </a:lnTo>
                  <a:lnTo>
                    <a:pt x="6035" y="4918"/>
                  </a:lnTo>
                  <a:cubicBezTo>
                    <a:pt x="6405" y="4913"/>
                    <a:pt x="6703" y="4619"/>
                    <a:pt x="6703" y="4249"/>
                  </a:cubicBezTo>
                  <a:lnTo>
                    <a:pt x="6703" y="674"/>
                  </a:lnTo>
                  <a:cubicBezTo>
                    <a:pt x="6703" y="303"/>
                    <a:pt x="6405" y="0"/>
                    <a:pt x="603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4" name="Google Shape;20664;p74"/>
            <p:cNvSpPr/>
            <p:nvPr/>
          </p:nvSpPr>
          <p:spPr>
            <a:xfrm>
              <a:off x="7106045" y="2149451"/>
              <a:ext cx="128751" cy="128987"/>
            </a:xfrm>
            <a:custGeom>
              <a:rect b="b" l="l" r="r" t="t"/>
              <a:pathLst>
                <a:path extrusionOk="0" h="4918" w="4909">
                  <a:moveTo>
                    <a:pt x="2455" y="0"/>
                  </a:moveTo>
                  <a:cubicBezTo>
                    <a:pt x="1382" y="0"/>
                    <a:pt x="588" y="861"/>
                    <a:pt x="511" y="1910"/>
                  </a:cubicBezTo>
                  <a:cubicBezTo>
                    <a:pt x="472" y="2464"/>
                    <a:pt x="285" y="3527"/>
                    <a:pt x="54" y="4148"/>
                  </a:cubicBezTo>
                  <a:cubicBezTo>
                    <a:pt x="1" y="4283"/>
                    <a:pt x="63" y="4436"/>
                    <a:pt x="193" y="4494"/>
                  </a:cubicBezTo>
                  <a:cubicBezTo>
                    <a:pt x="646" y="4701"/>
                    <a:pt x="1127" y="4845"/>
                    <a:pt x="1622" y="4918"/>
                  </a:cubicBezTo>
                  <a:lnTo>
                    <a:pt x="3287" y="4918"/>
                  </a:lnTo>
                  <a:cubicBezTo>
                    <a:pt x="3778" y="4845"/>
                    <a:pt x="4259" y="4701"/>
                    <a:pt x="4711" y="4494"/>
                  </a:cubicBezTo>
                  <a:cubicBezTo>
                    <a:pt x="4846" y="4436"/>
                    <a:pt x="4909" y="4283"/>
                    <a:pt x="4856" y="4148"/>
                  </a:cubicBezTo>
                  <a:cubicBezTo>
                    <a:pt x="4620" y="3527"/>
                    <a:pt x="4432" y="2464"/>
                    <a:pt x="4399" y="1910"/>
                  </a:cubicBezTo>
                  <a:cubicBezTo>
                    <a:pt x="4322" y="861"/>
                    <a:pt x="3528" y="0"/>
                    <a:pt x="2455"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5" name="Google Shape;20665;p74"/>
            <p:cNvSpPr/>
            <p:nvPr/>
          </p:nvSpPr>
          <p:spPr>
            <a:xfrm>
              <a:off x="7140875" y="2149451"/>
              <a:ext cx="93921" cy="128987"/>
            </a:xfrm>
            <a:custGeom>
              <a:rect b="b" l="l" r="r" t="t"/>
              <a:pathLst>
                <a:path extrusionOk="0" h="4918" w="3581">
                  <a:moveTo>
                    <a:pt x="1117" y="0"/>
                  </a:moveTo>
                  <a:cubicBezTo>
                    <a:pt x="294" y="5"/>
                    <a:pt x="1" y="1126"/>
                    <a:pt x="713" y="1545"/>
                  </a:cubicBezTo>
                  <a:cubicBezTo>
                    <a:pt x="732" y="1559"/>
                    <a:pt x="756" y="1574"/>
                    <a:pt x="780" y="1583"/>
                  </a:cubicBezTo>
                  <a:lnTo>
                    <a:pt x="1401" y="4918"/>
                  </a:lnTo>
                  <a:lnTo>
                    <a:pt x="1959" y="4918"/>
                  </a:lnTo>
                  <a:cubicBezTo>
                    <a:pt x="2450" y="4845"/>
                    <a:pt x="2931" y="4701"/>
                    <a:pt x="3383" y="4494"/>
                  </a:cubicBezTo>
                  <a:cubicBezTo>
                    <a:pt x="3518" y="4436"/>
                    <a:pt x="3581" y="4283"/>
                    <a:pt x="3528" y="4148"/>
                  </a:cubicBezTo>
                  <a:cubicBezTo>
                    <a:pt x="3292" y="3527"/>
                    <a:pt x="3104" y="2464"/>
                    <a:pt x="3071" y="1910"/>
                  </a:cubicBezTo>
                  <a:cubicBezTo>
                    <a:pt x="2994" y="861"/>
                    <a:pt x="2200" y="0"/>
                    <a:pt x="112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6" name="Google Shape;20666;p74"/>
            <p:cNvSpPr/>
            <p:nvPr/>
          </p:nvSpPr>
          <p:spPr>
            <a:xfrm>
              <a:off x="7105179" y="2246860"/>
              <a:ext cx="128987" cy="101868"/>
            </a:xfrm>
            <a:custGeom>
              <a:rect b="b" l="l" r="r" t="t"/>
              <a:pathLst>
                <a:path extrusionOk="0" h="3884" w="4918">
                  <a:moveTo>
                    <a:pt x="1641" y="1"/>
                  </a:moveTo>
                  <a:lnTo>
                    <a:pt x="1641" y="819"/>
                  </a:lnTo>
                  <a:cubicBezTo>
                    <a:pt x="1641" y="1026"/>
                    <a:pt x="1521" y="1218"/>
                    <a:pt x="1338" y="1310"/>
                  </a:cubicBezTo>
                  <a:lnTo>
                    <a:pt x="452" y="1752"/>
                  </a:lnTo>
                  <a:cubicBezTo>
                    <a:pt x="178" y="1892"/>
                    <a:pt x="0" y="2176"/>
                    <a:pt x="0" y="2484"/>
                  </a:cubicBezTo>
                  <a:lnTo>
                    <a:pt x="0" y="3884"/>
                  </a:lnTo>
                  <a:lnTo>
                    <a:pt x="4918" y="3884"/>
                  </a:lnTo>
                  <a:lnTo>
                    <a:pt x="4918" y="2484"/>
                  </a:lnTo>
                  <a:cubicBezTo>
                    <a:pt x="4918" y="2171"/>
                    <a:pt x="4740" y="1887"/>
                    <a:pt x="4461" y="1752"/>
                  </a:cubicBezTo>
                  <a:lnTo>
                    <a:pt x="3580" y="1310"/>
                  </a:lnTo>
                  <a:cubicBezTo>
                    <a:pt x="3392" y="1218"/>
                    <a:pt x="3277" y="1026"/>
                    <a:pt x="3277" y="819"/>
                  </a:cubicBezTo>
                  <a:lnTo>
                    <a:pt x="3277"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74"/>
            <p:cNvSpPr/>
            <p:nvPr/>
          </p:nvSpPr>
          <p:spPr>
            <a:xfrm>
              <a:off x="7147694" y="2246860"/>
              <a:ext cx="43826" cy="28667"/>
            </a:xfrm>
            <a:custGeom>
              <a:rect b="b" l="l" r="r" t="t"/>
              <a:pathLst>
                <a:path extrusionOk="0" h="1093" w="1671">
                  <a:moveTo>
                    <a:pt x="15" y="1"/>
                  </a:moveTo>
                  <a:lnTo>
                    <a:pt x="15" y="819"/>
                  </a:lnTo>
                  <a:cubicBezTo>
                    <a:pt x="15" y="857"/>
                    <a:pt x="10" y="891"/>
                    <a:pt x="1" y="925"/>
                  </a:cubicBezTo>
                  <a:cubicBezTo>
                    <a:pt x="265" y="1035"/>
                    <a:pt x="549" y="1093"/>
                    <a:pt x="838" y="1093"/>
                  </a:cubicBezTo>
                  <a:cubicBezTo>
                    <a:pt x="1122" y="1093"/>
                    <a:pt x="1406" y="1035"/>
                    <a:pt x="1670" y="925"/>
                  </a:cubicBezTo>
                  <a:cubicBezTo>
                    <a:pt x="1661" y="891"/>
                    <a:pt x="1656" y="857"/>
                    <a:pt x="1656" y="819"/>
                  </a:cubicBezTo>
                  <a:lnTo>
                    <a:pt x="165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74"/>
            <p:cNvSpPr/>
            <p:nvPr/>
          </p:nvSpPr>
          <p:spPr>
            <a:xfrm>
              <a:off x="7105179" y="2284470"/>
              <a:ext cx="128987" cy="64257"/>
            </a:xfrm>
            <a:custGeom>
              <a:rect b="b" l="l" r="r" t="t"/>
              <a:pathLst>
                <a:path extrusionOk="0" h="2450" w="4918">
                  <a:moveTo>
                    <a:pt x="1083" y="1"/>
                  </a:moveTo>
                  <a:lnTo>
                    <a:pt x="452" y="318"/>
                  </a:lnTo>
                  <a:cubicBezTo>
                    <a:pt x="173" y="458"/>
                    <a:pt x="0" y="742"/>
                    <a:pt x="0" y="1050"/>
                  </a:cubicBezTo>
                  <a:lnTo>
                    <a:pt x="0" y="2450"/>
                  </a:lnTo>
                  <a:lnTo>
                    <a:pt x="4918" y="2450"/>
                  </a:lnTo>
                  <a:lnTo>
                    <a:pt x="4918" y="1050"/>
                  </a:lnTo>
                  <a:cubicBezTo>
                    <a:pt x="4918" y="742"/>
                    <a:pt x="4740" y="458"/>
                    <a:pt x="4461" y="318"/>
                  </a:cubicBezTo>
                  <a:lnTo>
                    <a:pt x="3835" y="1"/>
                  </a:lnTo>
                  <a:cubicBezTo>
                    <a:pt x="3513" y="501"/>
                    <a:pt x="2986" y="751"/>
                    <a:pt x="2459" y="751"/>
                  </a:cubicBezTo>
                  <a:cubicBezTo>
                    <a:pt x="1932" y="751"/>
                    <a:pt x="1405" y="501"/>
                    <a:pt x="1083"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74"/>
            <p:cNvSpPr/>
            <p:nvPr/>
          </p:nvSpPr>
          <p:spPr>
            <a:xfrm>
              <a:off x="7126633" y="2190786"/>
              <a:ext cx="85948" cy="70500"/>
            </a:xfrm>
            <a:custGeom>
              <a:rect b="b" l="l" r="r" t="t"/>
              <a:pathLst>
                <a:path extrusionOk="0" h="2688" w="3277">
                  <a:moveTo>
                    <a:pt x="1262" y="0"/>
                  </a:moveTo>
                  <a:cubicBezTo>
                    <a:pt x="1158" y="0"/>
                    <a:pt x="1060" y="60"/>
                    <a:pt x="1015" y="156"/>
                  </a:cubicBezTo>
                  <a:cubicBezTo>
                    <a:pt x="924" y="344"/>
                    <a:pt x="799" y="512"/>
                    <a:pt x="640" y="647"/>
                  </a:cubicBezTo>
                  <a:cubicBezTo>
                    <a:pt x="496" y="777"/>
                    <a:pt x="337" y="888"/>
                    <a:pt x="159" y="974"/>
                  </a:cubicBezTo>
                  <a:cubicBezTo>
                    <a:pt x="58" y="1027"/>
                    <a:pt x="0" y="1143"/>
                    <a:pt x="15" y="1258"/>
                  </a:cubicBezTo>
                  <a:cubicBezTo>
                    <a:pt x="120" y="2076"/>
                    <a:pt x="818" y="2682"/>
                    <a:pt x="1641" y="2687"/>
                  </a:cubicBezTo>
                  <a:cubicBezTo>
                    <a:pt x="2493" y="2687"/>
                    <a:pt x="3205" y="2028"/>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74"/>
            <p:cNvSpPr/>
            <p:nvPr/>
          </p:nvSpPr>
          <p:spPr>
            <a:xfrm>
              <a:off x="7126633" y="2190786"/>
              <a:ext cx="85948" cy="69870"/>
            </a:xfrm>
            <a:custGeom>
              <a:rect b="b" l="l" r="r" t="t"/>
              <a:pathLst>
                <a:path extrusionOk="0" h="2664" w="3277">
                  <a:moveTo>
                    <a:pt x="1262" y="0"/>
                  </a:moveTo>
                  <a:cubicBezTo>
                    <a:pt x="1158" y="0"/>
                    <a:pt x="1060" y="60"/>
                    <a:pt x="1015" y="156"/>
                  </a:cubicBezTo>
                  <a:cubicBezTo>
                    <a:pt x="953" y="291"/>
                    <a:pt x="866" y="411"/>
                    <a:pt x="765" y="522"/>
                  </a:cubicBezTo>
                  <a:cubicBezTo>
                    <a:pt x="727" y="565"/>
                    <a:pt x="688" y="609"/>
                    <a:pt x="645" y="647"/>
                  </a:cubicBezTo>
                  <a:cubicBezTo>
                    <a:pt x="496" y="777"/>
                    <a:pt x="337" y="888"/>
                    <a:pt x="164" y="974"/>
                  </a:cubicBezTo>
                  <a:cubicBezTo>
                    <a:pt x="58" y="1027"/>
                    <a:pt x="0" y="1143"/>
                    <a:pt x="15" y="1258"/>
                  </a:cubicBezTo>
                  <a:cubicBezTo>
                    <a:pt x="111" y="1980"/>
                    <a:pt x="669" y="2553"/>
                    <a:pt x="1391" y="2663"/>
                  </a:cubicBezTo>
                  <a:cubicBezTo>
                    <a:pt x="1064" y="2437"/>
                    <a:pt x="818" y="2139"/>
                    <a:pt x="818" y="1590"/>
                  </a:cubicBezTo>
                  <a:lnTo>
                    <a:pt x="818" y="1200"/>
                  </a:lnTo>
                  <a:cubicBezTo>
                    <a:pt x="881" y="1157"/>
                    <a:pt x="943" y="1109"/>
                    <a:pt x="1006" y="1056"/>
                  </a:cubicBezTo>
                  <a:cubicBezTo>
                    <a:pt x="1160" y="921"/>
                    <a:pt x="1290" y="763"/>
                    <a:pt x="1400" y="594"/>
                  </a:cubicBezTo>
                  <a:cubicBezTo>
                    <a:pt x="2757" y="883"/>
                    <a:pt x="3195" y="1547"/>
                    <a:pt x="3195" y="1547"/>
                  </a:cubicBezTo>
                  <a:cubicBezTo>
                    <a:pt x="3234" y="1427"/>
                    <a:pt x="3262" y="1301"/>
                    <a:pt x="3272" y="1176"/>
                  </a:cubicBezTo>
                  <a:cubicBezTo>
                    <a:pt x="3277" y="1090"/>
                    <a:pt x="3243" y="1008"/>
                    <a:pt x="3181" y="955"/>
                  </a:cubicBezTo>
                  <a:cubicBezTo>
                    <a:pt x="2637" y="503"/>
                    <a:pt x="2007" y="180"/>
                    <a:pt x="1323" y="7"/>
                  </a:cubicBezTo>
                  <a:cubicBezTo>
                    <a:pt x="1303" y="2"/>
                    <a:pt x="1282" y="0"/>
                    <a:pt x="126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74"/>
            <p:cNvSpPr/>
            <p:nvPr/>
          </p:nvSpPr>
          <p:spPr>
            <a:xfrm>
              <a:off x="7210666" y="2299105"/>
              <a:ext cx="23500" cy="49622"/>
            </a:xfrm>
            <a:custGeom>
              <a:rect b="b" l="l" r="r" t="t"/>
              <a:pathLst>
                <a:path extrusionOk="0" h="1892" w="896">
                  <a:moveTo>
                    <a:pt x="727" y="1"/>
                  </a:moveTo>
                  <a:lnTo>
                    <a:pt x="126" y="612"/>
                  </a:lnTo>
                  <a:cubicBezTo>
                    <a:pt x="44" y="694"/>
                    <a:pt x="1" y="804"/>
                    <a:pt x="1" y="925"/>
                  </a:cubicBezTo>
                  <a:lnTo>
                    <a:pt x="1" y="1892"/>
                  </a:lnTo>
                  <a:lnTo>
                    <a:pt x="896" y="1892"/>
                  </a:lnTo>
                  <a:lnTo>
                    <a:pt x="896" y="492"/>
                  </a:lnTo>
                  <a:cubicBezTo>
                    <a:pt x="891" y="314"/>
                    <a:pt x="833" y="140"/>
                    <a:pt x="72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74"/>
            <p:cNvSpPr/>
            <p:nvPr/>
          </p:nvSpPr>
          <p:spPr>
            <a:xfrm>
              <a:off x="7105179" y="2299105"/>
              <a:ext cx="23369" cy="49622"/>
            </a:xfrm>
            <a:custGeom>
              <a:rect b="b" l="l" r="r" t="t"/>
              <a:pathLst>
                <a:path extrusionOk="0" h="1892" w="891">
                  <a:moveTo>
                    <a:pt x="164" y="1"/>
                  </a:moveTo>
                  <a:cubicBezTo>
                    <a:pt x="58" y="140"/>
                    <a:pt x="0" y="314"/>
                    <a:pt x="0" y="492"/>
                  </a:cubicBezTo>
                  <a:lnTo>
                    <a:pt x="0" y="1892"/>
                  </a:lnTo>
                  <a:lnTo>
                    <a:pt x="890" y="1892"/>
                  </a:lnTo>
                  <a:lnTo>
                    <a:pt x="890" y="925"/>
                  </a:lnTo>
                  <a:cubicBezTo>
                    <a:pt x="890" y="804"/>
                    <a:pt x="847" y="694"/>
                    <a:pt x="765" y="612"/>
                  </a:cubicBezTo>
                  <a:lnTo>
                    <a:pt x="16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74"/>
            <p:cNvSpPr/>
            <p:nvPr/>
          </p:nvSpPr>
          <p:spPr>
            <a:xfrm>
              <a:off x="7352006" y="2161935"/>
              <a:ext cx="33099" cy="72598"/>
            </a:xfrm>
            <a:custGeom>
              <a:rect b="b" l="l" r="r" t="t"/>
              <a:pathLst>
                <a:path extrusionOk="0" h="2768" w="1262">
                  <a:moveTo>
                    <a:pt x="752" y="0"/>
                  </a:moveTo>
                  <a:cubicBezTo>
                    <a:pt x="338" y="0"/>
                    <a:pt x="1" y="340"/>
                    <a:pt x="1" y="756"/>
                  </a:cubicBezTo>
                  <a:lnTo>
                    <a:pt x="1" y="929"/>
                  </a:lnTo>
                  <a:cubicBezTo>
                    <a:pt x="1" y="1146"/>
                    <a:pt x="39" y="1362"/>
                    <a:pt x="107" y="1564"/>
                  </a:cubicBezTo>
                  <a:lnTo>
                    <a:pt x="506" y="2767"/>
                  </a:lnTo>
                  <a:lnTo>
                    <a:pt x="1262" y="2767"/>
                  </a:lnTo>
                  <a:lnTo>
                    <a:pt x="1262" y="0"/>
                  </a:lnTo>
                  <a:lnTo>
                    <a:pt x="761" y="0"/>
                  </a:lnTo>
                  <a:cubicBezTo>
                    <a:pt x="758" y="0"/>
                    <a:pt x="755" y="0"/>
                    <a:pt x="752"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74"/>
            <p:cNvSpPr/>
            <p:nvPr/>
          </p:nvSpPr>
          <p:spPr>
            <a:xfrm>
              <a:off x="7365277" y="2155247"/>
              <a:ext cx="79155" cy="79286"/>
            </a:xfrm>
            <a:custGeom>
              <a:rect b="b" l="l" r="r" t="t"/>
              <a:pathLst>
                <a:path extrusionOk="0" h="3023" w="3018">
                  <a:moveTo>
                    <a:pt x="756" y="0"/>
                  </a:moveTo>
                  <a:cubicBezTo>
                    <a:pt x="337" y="0"/>
                    <a:pt x="0" y="337"/>
                    <a:pt x="0" y="756"/>
                  </a:cubicBezTo>
                  <a:cubicBezTo>
                    <a:pt x="0" y="1035"/>
                    <a:pt x="226" y="1261"/>
                    <a:pt x="501" y="1261"/>
                  </a:cubicBezTo>
                  <a:lnTo>
                    <a:pt x="2512" y="3022"/>
                  </a:lnTo>
                  <a:lnTo>
                    <a:pt x="2940" y="1531"/>
                  </a:lnTo>
                  <a:cubicBezTo>
                    <a:pt x="2993" y="1353"/>
                    <a:pt x="3017" y="1165"/>
                    <a:pt x="3017" y="977"/>
                  </a:cubicBezTo>
                  <a:lnTo>
                    <a:pt x="301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5" name="Google Shape;20675;p74"/>
            <p:cNvSpPr/>
            <p:nvPr/>
          </p:nvSpPr>
          <p:spPr>
            <a:xfrm>
              <a:off x="7377132" y="2254938"/>
              <a:ext cx="42174" cy="37007"/>
            </a:xfrm>
            <a:custGeom>
              <a:rect b="b" l="l" r="r" t="t"/>
              <a:pathLst>
                <a:path extrusionOk="0" h="1411" w="1608">
                  <a:moveTo>
                    <a:pt x="0" y="1"/>
                  </a:moveTo>
                  <a:lnTo>
                    <a:pt x="0" y="1411"/>
                  </a:lnTo>
                  <a:lnTo>
                    <a:pt x="1608" y="1411"/>
                  </a:lnTo>
                  <a:lnTo>
                    <a:pt x="160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6" name="Google Shape;20676;p74"/>
            <p:cNvSpPr/>
            <p:nvPr/>
          </p:nvSpPr>
          <p:spPr>
            <a:xfrm>
              <a:off x="7377263" y="2254938"/>
              <a:ext cx="42174" cy="23002"/>
            </a:xfrm>
            <a:custGeom>
              <a:rect b="b" l="l" r="r" t="t"/>
              <a:pathLst>
                <a:path extrusionOk="0" h="877" w="1608">
                  <a:moveTo>
                    <a:pt x="0" y="1"/>
                  </a:moveTo>
                  <a:lnTo>
                    <a:pt x="0" y="718"/>
                  </a:lnTo>
                  <a:cubicBezTo>
                    <a:pt x="258" y="823"/>
                    <a:pt x="531" y="876"/>
                    <a:pt x="804" y="876"/>
                  </a:cubicBezTo>
                  <a:cubicBezTo>
                    <a:pt x="1077" y="876"/>
                    <a:pt x="1350" y="823"/>
                    <a:pt x="1607" y="718"/>
                  </a:cubicBezTo>
                  <a:lnTo>
                    <a:pt x="160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74"/>
            <p:cNvSpPr/>
            <p:nvPr/>
          </p:nvSpPr>
          <p:spPr>
            <a:xfrm>
              <a:off x="7327903" y="2277913"/>
              <a:ext cx="140737" cy="70814"/>
            </a:xfrm>
            <a:custGeom>
              <a:rect b="b" l="l" r="r" t="t"/>
              <a:pathLst>
                <a:path extrusionOk="0" h="2700" w="5366">
                  <a:moveTo>
                    <a:pt x="1882" y="0"/>
                  </a:moveTo>
                  <a:lnTo>
                    <a:pt x="588" y="371"/>
                  </a:lnTo>
                  <a:cubicBezTo>
                    <a:pt x="241" y="467"/>
                    <a:pt x="1" y="785"/>
                    <a:pt x="1" y="1146"/>
                  </a:cubicBezTo>
                  <a:lnTo>
                    <a:pt x="1" y="2700"/>
                  </a:lnTo>
                  <a:lnTo>
                    <a:pt x="5366" y="2700"/>
                  </a:lnTo>
                  <a:lnTo>
                    <a:pt x="5366" y="1146"/>
                  </a:lnTo>
                  <a:cubicBezTo>
                    <a:pt x="5366" y="785"/>
                    <a:pt x="5125" y="467"/>
                    <a:pt x="4779" y="371"/>
                  </a:cubicBezTo>
                  <a:lnTo>
                    <a:pt x="3485" y="0"/>
                  </a:lnTo>
                  <a:lnTo>
                    <a:pt x="2681" y="535"/>
                  </a:lnTo>
                  <a:lnTo>
                    <a:pt x="188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74"/>
            <p:cNvSpPr/>
            <p:nvPr/>
          </p:nvSpPr>
          <p:spPr>
            <a:xfrm>
              <a:off x="7358694" y="2188320"/>
              <a:ext cx="79155" cy="72571"/>
            </a:xfrm>
            <a:custGeom>
              <a:rect b="b" l="l" r="r" t="t"/>
              <a:pathLst>
                <a:path extrusionOk="0" h="2767" w="3018">
                  <a:moveTo>
                    <a:pt x="968" y="0"/>
                  </a:moveTo>
                  <a:cubicBezTo>
                    <a:pt x="829" y="0"/>
                    <a:pt x="699" y="53"/>
                    <a:pt x="602" y="149"/>
                  </a:cubicBezTo>
                  <a:lnTo>
                    <a:pt x="145" y="606"/>
                  </a:lnTo>
                  <a:cubicBezTo>
                    <a:pt x="54" y="698"/>
                    <a:pt x="1" y="828"/>
                    <a:pt x="1" y="962"/>
                  </a:cubicBezTo>
                  <a:lnTo>
                    <a:pt x="1" y="1256"/>
                  </a:lnTo>
                  <a:cubicBezTo>
                    <a:pt x="1" y="2088"/>
                    <a:pt x="675" y="2767"/>
                    <a:pt x="1507" y="2767"/>
                  </a:cubicBezTo>
                  <a:cubicBezTo>
                    <a:pt x="2339" y="2767"/>
                    <a:pt x="3018" y="2088"/>
                    <a:pt x="3018" y="1256"/>
                  </a:cubicBezTo>
                  <a:lnTo>
                    <a:pt x="3018" y="934"/>
                  </a:lnTo>
                  <a:cubicBezTo>
                    <a:pt x="3018" y="804"/>
                    <a:pt x="2965" y="674"/>
                    <a:pt x="2874" y="577"/>
                  </a:cubicBezTo>
                  <a:cubicBezTo>
                    <a:pt x="2484" y="197"/>
                    <a:pt x="1772" y="29"/>
                    <a:pt x="9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9" name="Google Shape;20679;p74"/>
            <p:cNvSpPr/>
            <p:nvPr/>
          </p:nvSpPr>
          <p:spPr>
            <a:xfrm>
              <a:off x="7358694" y="2188320"/>
              <a:ext cx="78919" cy="70945"/>
            </a:xfrm>
            <a:custGeom>
              <a:rect b="b" l="l" r="r" t="t"/>
              <a:pathLst>
                <a:path extrusionOk="0" h="2705" w="3009">
                  <a:moveTo>
                    <a:pt x="968" y="0"/>
                  </a:moveTo>
                  <a:cubicBezTo>
                    <a:pt x="829" y="0"/>
                    <a:pt x="699" y="53"/>
                    <a:pt x="602" y="149"/>
                  </a:cubicBezTo>
                  <a:lnTo>
                    <a:pt x="1" y="751"/>
                  </a:lnTo>
                  <a:lnTo>
                    <a:pt x="1" y="1251"/>
                  </a:lnTo>
                  <a:cubicBezTo>
                    <a:pt x="1" y="1925"/>
                    <a:pt x="444" y="2517"/>
                    <a:pt x="1093" y="2704"/>
                  </a:cubicBezTo>
                  <a:cubicBezTo>
                    <a:pt x="872" y="2435"/>
                    <a:pt x="756" y="2103"/>
                    <a:pt x="756" y="1756"/>
                  </a:cubicBezTo>
                  <a:lnTo>
                    <a:pt x="756" y="1198"/>
                  </a:lnTo>
                  <a:lnTo>
                    <a:pt x="752" y="1198"/>
                  </a:lnTo>
                  <a:cubicBezTo>
                    <a:pt x="752" y="910"/>
                    <a:pt x="992" y="698"/>
                    <a:pt x="1286" y="698"/>
                  </a:cubicBezTo>
                  <a:cubicBezTo>
                    <a:pt x="1733" y="698"/>
                    <a:pt x="2623" y="751"/>
                    <a:pt x="3008" y="1035"/>
                  </a:cubicBezTo>
                  <a:cubicBezTo>
                    <a:pt x="2994" y="929"/>
                    <a:pt x="2951" y="654"/>
                    <a:pt x="2874" y="577"/>
                  </a:cubicBezTo>
                  <a:cubicBezTo>
                    <a:pt x="2484" y="197"/>
                    <a:pt x="1772" y="24"/>
                    <a:pt x="9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0" name="Google Shape;20680;p74"/>
            <p:cNvSpPr/>
            <p:nvPr/>
          </p:nvSpPr>
          <p:spPr>
            <a:xfrm>
              <a:off x="7327903" y="2295827"/>
              <a:ext cx="28168" cy="52901"/>
            </a:xfrm>
            <a:custGeom>
              <a:rect b="b" l="l" r="r" t="t"/>
              <a:pathLst>
                <a:path extrusionOk="0" h="2017" w="1074">
                  <a:moveTo>
                    <a:pt x="145" y="1"/>
                  </a:moveTo>
                  <a:cubicBezTo>
                    <a:pt x="49" y="135"/>
                    <a:pt x="1" y="294"/>
                    <a:pt x="1" y="458"/>
                  </a:cubicBezTo>
                  <a:lnTo>
                    <a:pt x="1" y="2017"/>
                  </a:lnTo>
                  <a:lnTo>
                    <a:pt x="1074" y="2017"/>
                  </a:lnTo>
                  <a:lnTo>
                    <a:pt x="1074" y="1257"/>
                  </a:lnTo>
                  <a:cubicBezTo>
                    <a:pt x="1074" y="1045"/>
                    <a:pt x="987" y="838"/>
                    <a:pt x="838" y="689"/>
                  </a:cubicBezTo>
                  <a:lnTo>
                    <a:pt x="145" y="1"/>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74"/>
            <p:cNvSpPr/>
            <p:nvPr/>
          </p:nvSpPr>
          <p:spPr>
            <a:xfrm>
              <a:off x="7440367" y="2295827"/>
              <a:ext cx="28168" cy="52901"/>
            </a:xfrm>
            <a:custGeom>
              <a:rect b="b" l="l" r="r" t="t"/>
              <a:pathLst>
                <a:path extrusionOk="0" h="2017" w="1074">
                  <a:moveTo>
                    <a:pt x="929" y="1"/>
                  </a:moveTo>
                  <a:lnTo>
                    <a:pt x="241" y="689"/>
                  </a:lnTo>
                  <a:cubicBezTo>
                    <a:pt x="87" y="838"/>
                    <a:pt x="5" y="1045"/>
                    <a:pt x="5" y="1257"/>
                  </a:cubicBezTo>
                  <a:lnTo>
                    <a:pt x="0" y="1257"/>
                  </a:lnTo>
                  <a:lnTo>
                    <a:pt x="0" y="2017"/>
                  </a:lnTo>
                  <a:lnTo>
                    <a:pt x="1073" y="2017"/>
                  </a:lnTo>
                  <a:lnTo>
                    <a:pt x="1073" y="458"/>
                  </a:lnTo>
                  <a:cubicBezTo>
                    <a:pt x="1073" y="294"/>
                    <a:pt x="1025" y="135"/>
                    <a:pt x="929" y="1"/>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74"/>
            <p:cNvSpPr/>
            <p:nvPr/>
          </p:nvSpPr>
          <p:spPr>
            <a:xfrm>
              <a:off x="7163850" y="1985267"/>
              <a:ext cx="199172" cy="171843"/>
            </a:xfrm>
            <a:custGeom>
              <a:rect b="b" l="l" r="r" t="t"/>
              <a:pathLst>
                <a:path extrusionOk="0" h="6552" w="7594">
                  <a:moveTo>
                    <a:pt x="669" y="0"/>
                  </a:moveTo>
                  <a:cubicBezTo>
                    <a:pt x="299" y="0"/>
                    <a:pt x="1" y="303"/>
                    <a:pt x="1" y="674"/>
                  </a:cubicBezTo>
                  <a:lnTo>
                    <a:pt x="1" y="4249"/>
                  </a:lnTo>
                  <a:cubicBezTo>
                    <a:pt x="1" y="4619"/>
                    <a:pt x="299" y="4918"/>
                    <a:pt x="669" y="4918"/>
                  </a:cubicBezTo>
                  <a:lnTo>
                    <a:pt x="3128" y="4918"/>
                  </a:lnTo>
                  <a:lnTo>
                    <a:pt x="2753" y="6409"/>
                  </a:lnTo>
                  <a:cubicBezTo>
                    <a:pt x="2731" y="6486"/>
                    <a:pt x="2792" y="6551"/>
                    <a:pt x="2861" y="6551"/>
                  </a:cubicBezTo>
                  <a:cubicBezTo>
                    <a:pt x="2882" y="6551"/>
                    <a:pt x="2905" y="6545"/>
                    <a:pt x="2926" y="6530"/>
                  </a:cubicBezTo>
                  <a:lnTo>
                    <a:pt x="5140" y="4922"/>
                  </a:lnTo>
                  <a:lnTo>
                    <a:pt x="6925" y="4922"/>
                  </a:lnTo>
                  <a:cubicBezTo>
                    <a:pt x="7295" y="4918"/>
                    <a:pt x="7594" y="4619"/>
                    <a:pt x="7594" y="4249"/>
                  </a:cubicBezTo>
                  <a:lnTo>
                    <a:pt x="7594" y="674"/>
                  </a:lnTo>
                  <a:cubicBezTo>
                    <a:pt x="7594" y="303"/>
                    <a:pt x="7295" y="5"/>
                    <a:pt x="6925"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3" name="Google Shape;20683;p74"/>
            <p:cNvSpPr/>
            <p:nvPr/>
          </p:nvSpPr>
          <p:spPr>
            <a:xfrm>
              <a:off x="7099619" y="2143943"/>
              <a:ext cx="140238" cy="210371"/>
            </a:xfrm>
            <a:custGeom>
              <a:rect b="b" l="l" r="r" t="t"/>
              <a:pathLst>
                <a:path extrusionOk="0" h="8021" w="5347">
                  <a:moveTo>
                    <a:pt x="2669" y="419"/>
                  </a:moveTo>
                  <a:cubicBezTo>
                    <a:pt x="2725" y="419"/>
                    <a:pt x="2782" y="422"/>
                    <a:pt x="2839" y="427"/>
                  </a:cubicBezTo>
                  <a:cubicBezTo>
                    <a:pt x="3749" y="508"/>
                    <a:pt x="4466" y="1307"/>
                    <a:pt x="4471" y="2245"/>
                  </a:cubicBezTo>
                  <a:cubicBezTo>
                    <a:pt x="4475" y="3131"/>
                    <a:pt x="4687" y="3954"/>
                    <a:pt x="4865" y="4387"/>
                  </a:cubicBezTo>
                  <a:cubicBezTo>
                    <a:pt x="4870" y="4391"/>
                    <a:pt x="4865" y="4401"/>
                    <a:pt x="4860" y="4401"/>
                  </a:cubicBezTo>
                  <a:cubicBezTo>
                    <a:pt x="4677" y="4531"/>
                    <a:pt x="4264" y="4767"/>
                    <a:pt x="3556" y="4916"/>
                  </a:cubicBezTo>
                  <a:cubicBezTo>
                    <a:pt x="3551" y="4892"/>
                    <a:pt x="3547" y="4873"/>
                    <a:pt x="3547" y="4849"/>
                  </a:cubicBezTo>
                  <a:lnTo>
                    <a:pt x="3547" y="4430"/>
                  </a:lnTo>
                  <a:cubicBezTo>
                    <a:pt x="3826" y="4271"/>
                    <a:pt x="4052" y="4045"/>
                    <a:pt x="4211" y="3766"/>
                  </a:cubicBezTo>
                  <a:cubicBezTo>
                    <a:pt x="4504" y="3246"/>
                    <a:pt x="4398" y="2592"/>
                    <a:pt x="3956" y="2183"/>
                  </a:cubicBezTo>
                  <a:cubicBezTo>
                    <a:pt x="3653" y="1904"/>
                    <a:pt x="3099" y="1567"/>
                    <a:pt x="2219" y="1567"/>
                  </a:cubicBezTo>
                  <a:cubicBezTo>
                    <a:pt x="2166" y="1567"/>
                    <a:pt x="2113" y="1586"/>
                    <a:pt x="2074" y="1625"/>
                  </a:cubicBezTo>
                  <a:lnTo>
                    <a:pt x="1627" y="2072"/>
                  </a:lnTo>
                  <a:cubicBezTo>
                    <a:pt x="1468" y="2223"/>
                    <a:pt x="1609" y="2439"/>
                    <a:pt x="1772" y="2439"/>
                  </a:cubicBezTo>
                  <a:cubicBezTo>
                    <a:pt x="1822" y="2439"/>
                    <a:pt x="1874" y="2419"/>
                    <a:pt x="1920" y="2371"/>
                  </a:cubicBezTo>
                  <a:lnTo>
                    <a:pt x="2305" y="1986"/>
                  </a:lnTo>
                  <a:cubicBezTo>
                    <a:pt x="2863" y="2000"/>
                    <a:pt x="3325" y="2168"/>
                    <a:pt x="3677" y="2491"/>
                  </a:cubicBezTo>
                  <a:cubicBezTo>
                    <a:pt x="3975" y="2765"/>
                    <a:pt x="4042" y="3208"/>
                    <a:pt x="3845" y="3559"/>
                  </a:cubicBezTo>
                  <a:cubicBezTo>
                    <a:pt x="3600" y="3991"/>
                    <a:pt x="3143" y="4247"/>
                    <a:pt x="2664" y="4247"/>
                  </a:cubicBezTo>
                  <a:cubicBezTo>
                    <a:pt x="2551" y="4247"/>
                    <a:pt x="2437" y="4233"/>
                    <a:pt x="2324" y="4204"/>
                  </a:cubicBezTo>
                  <a:cubicBezTo>
                    <a:pt x="1728" y="4045"/>
                    <a:pt x="1314" y="3506"/>
                    <a:pt x="1314" y="2890"/>
                  </a:cubicBezTo>
                  <a:cubicBezTo>
                    <a:pt x="1314" y="2751"/>
                    <a:pt x="1208" y="2681"/>
                    <a:pt x="1102" y="2681"/>
                  </a:cubicBezTo>
                  <a:cubicBezTo>
                    <a:pt x="996" y="2681"/>
                    <a:pt x="891" y="2751"/>
                    <a:pt x="891" y="2890"/>
                  </a:cubicBezTo>
                  <a:cubicBezTo>
                    <a:pt x="891" y="3530"/>
                    <a:pt x="1232" y="4117"/>
                    <a:pt x="1786" y="4430"/>
                  </a:cubicBezTo>
                  <a:lnTo>
                    <a:pt x="1786" y="4853"/>
                  </a:lnTo>
                  <a:cubicBezTo>
                    <a:pt x="1786" y="4873"/>
                    <a:pt x="1781" y="4897"/>
                    <a:pt x="1776" y="4916"/>
                  </a:cubicBezTo>
                  <a:cubicBezTo>
                    <a:pt x="1073" y="4772"/>
                    <a:pt x="660" y="4536"/>
                    <a:pt x="472" y="4406"/>
                  </a:cubicBezTo>
                  <a:cubicBezTo>
                    <a:pt x="467" y="4401"/>
                    <a:pt x="467" y="4391"/>
                    <a:pt x="472" y="4387"/>
                  </a:cubicBezTo>
                  <a:cubicBezTo>
                    <a:pt x="650" y="3954"/>
                    <a:pt x="862" y="3131"/>
                    <a:pt x="867" y="2245"/>
                  </a:cubicBezTo>
                  <a:cubicBezTo>
                    <a:pt x="871" y="1307"/>
                    <a:pt x="1588" y="508"/>
                    <a:pt x="2498" y="427"/>
                  </a:cubicBezTo>
                  <a:cubicBezTo>
                    <a:pt x="2555" y="422"/>
                    <a:pt x="2612" y="419"/>
                    <a:pt x="2669" y="419"/>
                  </a:cubicBezTo>
                  <a:close/>
                  <a:moveTo>
                    <a:pt x="3128" y="4603"/>
                  </a:moveTo>
                  <a:lnTo>
                    <a:pt x="3128" y="4849"/>
                  </a:lnTo>
                  <a:cubicBezTo>
                    <a:pt x="3128" y="5099"/>
                    <a:pt x="3268" y="5325"/>
                    <a:pt x="3489" y="5436"/>
                  </a:cubicBezTo>
                  <a:lnTo>
                    <a:pt x="3624" y="5503"/>
                  </a:lnTo>
                  <a:cubicBezTo>
                    <a:pt x="3417" y="5835"/>
                    <a:pt x="3056" y="6032"/>
                    <a:pt x="2671" y="6037"/>
                  </a:cubicBezTo>
                  <a:cubicBezTo>
                    <a:pt x="2281" y="6032"/>
                    <a:pt x="1920" y="5835"/>
                    <a:pt x="1709" y="5503"/>
                  </a:cubicBezTo>
                  <a:lnTo>
                    <a:pt x="1843" y="5436"/>
                  </a:lnTo>
                  <a:cubicBezTo>
                    <a:pt x="2069" y="5325"/>
                    <a:pt x="2209" y="5099"/>
                    <a:pt x="2204" y="4849"/>
                  </a:cubicBezTo>
                  <a:lnTo>
                    <a:pt x="2204" y="4603"/>
                  </a:lnTo>
                  <a:cubicBezTo>
                    <a:pt x="2356" y="4644"/>
                    <a:pt x="2511" y="4665"/>
                    <a:pt x="2666" y="4665"/>
                  </a:cubicBezTo>
                  <a:cubicBezTo>
                    <a:pt x="2821" y="4665"/>
                    <a:pt x="2976" y="4644"/>
                    <a:pt x="3128" y="4603"/>
                  </a:cubicBezTo>
                  <a:close/>
                  <a:moveTo>
                    <a:pt x="2669" y="1"/>
                  </a:moveTo>
                  <a:cubicBezTo>
                    <a:pt x="2599" y="1"/>
                    <a:pt x="2529" y="3"/>
                    <a:pt x="2459" y="8"/>
                  </a:cubicBezTo>
                  <a:cubicBezTo>
                    <a:pt x="1338" y="114"/>
                    <a:pt x="453" y="1091"/>
                    <a:pt x="448" y="2241"/>
                  </a:cubicBezTo>
                  <a:cubicBezTo>
                    <a:pt x="443" y="3068"/>
                    <a:pt x="251" y="3828"/>
                    <a:pt x="87" y="4228"/>
                  </a:cubicBezTo>
                  <a:cubicBezTo>
                    <a:pt x="10" y="4416"/>
                    <a:pt x="73" y="4632"/>
                    <a:pt x="241" y="4748"/>
                  </a:cubicBezTo>
                  <a:cubicBezTo>
                    <a:pt x="568" y="4969"/>
                    <a:pt x="934" y="5132"/>
                    <a:pt x="1324" y="5234"/>
                  </a:cubicBezTo>
                  <a:lnTo>
                    <a:pt x="486" y="5652"/>
                  </a:lnTo>
                  <a:cubicBezTo>
                    <a:pt x="188" y="5796"/>
                    <a:pt x="0" y="6104"/>
                    <a:pt x="0" y="6436"/>
                  </a:cubicBezTo>
                  <a:lnTo>
                    <a:pt x="0" y="7808"/>
                  </a:lnTo>
                  <a:cubicBezTo>
                    <a:pt x="0" y="7950"/>
                    <a:pt x="106" y="8021"/>
                    <a:pt x="212" y="8021"/>
                  </a:cubicBezTo>
                  <a:cubicBezTo>
                    <a:pt x="318" y="8021"/>
                    <a:pt x="424" y="7950"/>
                    <a:pt x="424" y="7808"/>
                  </a:cubicBezTo>
                  <a:lnTo>
                    <a:pt x="424" y="6436"/>
                  </a:lnTo>
                  <a:cubicBezTo>
                    <a:pt x="424" y="6258"/>
                    <a:pt x="520" y="6100"/>
                    <a:pt x="679" y="6023"/>
                  </a:cubicBezTo>
                  <a:lnTo>
                    <a:pt x="1338" y="5691"/>
                  </a:lnTo>
                  <a:cubicBezTo>
                    <a:pt x="1639" y="6198"/>
                    <a:pt x="2156" y="6452"/>
                    <a:pt x="2673" y="6452"/>
                  </a:cubicBezTo>
                  <a:cubicBezTo>
                    <a:pt x="3191" y="6452"/>
                    <a:pt x="3708" y="6198"/>
                    <a:pt x="4009" y="5691"/>
                  </a:cubicBezTo>
                  <a:lnTo>
                    <a:pt x="4668" y="6023"/>
                  </a:lnTo>
                  <a:cubicBezTo>
                    <a:pt x="4827" y="6100"/>
                    <a:pt x="4923" y="6258"/>
                    <a:pt x="4923" y="6436"/>
                  </a:cubicBezTo>
                  <a:lnTo>
                    <a:pt x="4923" y="7808"/>
                  </a:lnTo>
                  <a:cubicBezTo>
                    <a:pt x="4923" y="7950"/>
                    <a:pt x="5029" y="8021"/>
                    <a:pt x="5135" y="8021"/>
                  </a:cubicBezTo>
                  <a:cubicBezTo>
                    <a:pt x="5240" y="8021"/>
                    <a:pt x="5346" y="7950"/>
                    <a:pt x="5346" y="7808"/>
                  </a:cubicBezTo>
                  <a:lnTo>
                    <a:pt x="5346" y="6436"/>
                  </a:lnTo>
                  <a:cubicBezTo>
                    <a:pt x="5346" y="6100"/>
                    <a:pt x="5154" y="5796"/>
                    <a:pt x="4851" y="5652"/>
                  </a:cubicBezTo>
                  <a:lnTo>
                    <a:pt x="4018" y="5234"/>
                  </a:lnTo>
                  <a:cubicBezTo>
                    <a:pt x="4403" y="5132"/>
                    <a:pt x="4769" y="4969"/>
                    <a:pt x="5101" y="4748"/>
                  </a:cubicBezTo>
                  <a:cubicBezTo>
                    <a:pt x="5264" y="4632"/>
                    <a:pt x="5332" y="4416"/>
                    <a:pt x="5255" y="4228"/>
                  </a:cubicBezTo>
                  <a:cubicBezTo>
                    <a:pt x="5086" y="3828"/>
                    <a:pt x="4894" y="3068"/>
                    <a:pt x="4894" y="2241"/>
                  </a:cubicBezTo>
                  <a:cubicBezTo>
                    <a:pt x="4889" y="1095"/>
                    <a:pt x="4004" y="114"/>
                    <a:pt x="2883" y="8"/>
                  </a:cubicBezTo>
                  <a:cubicBezTo>
                    <a:pt x="2810" y="3"/>
                    <a:pt x="2739" y="1"/>
                    <a:pt x="2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4" name="Google Shape;20684;p74"/>
            <p:cNvSpPr/>
            <p:nvPr/>
          </p:nvSpPr>
          <p:spPr>
            <a:xfrm>
              <a:off x="7123093" y="2319799"/>
              <a:ext cx="10989" cy="34515"/>
            </a:xfrm>
            <a:custGeom>
              <a:rect b="b" l="l" r="r" t="t"/>
              <a:pathLst>
                <a:path extrusionOk="0" h="1316" w="419">
                  <a:moveTo>
                    <a:pt x="207" y="1"/>
                  </a:moveTo>
                  <a:cubicBezTo>
                    <a:pt x="92" y="1"/>
                    <a:pt x="0" y="92"/>
                    <a:pt x="0" y="213"/>
                  </a:cubicBezTo>
                  <a:lnTo>
                    <a:pt x="0" y="1103"/>
                  </a:lnTo>
                  <a:cubicBezTo>
                    <a:pt x="0" y="1245"/>
                    <a:pt x="105" y="1316"/>
                    <a:pt x="210" y="1316"/>
                  </a:cubicBezTo>
                  <a:cubicBezTo>
                    <a:pt x="314" y="1316"/>
                    <a:pt x="419" y="1245"/>
                    <a:pt x="419" y="1103"/>
                  </a:cubicBezTo>
                  <a:lnTo>
                    <a:pt x="419" y="208"/>
                  </a:lnTo>
                  <a:cubicBezTo>
                    <a:pt x="419" y="92"/>
                    <a:pt x="323" y="1"/>
                    <a:pt x="2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74"/>
            <p:cNvSpPr/>
            <p:nvPr/>
          </p:nvSpPr>
          <p:spPr>
            <a:xfrm>
              <a:off x="7205132" y="2319799"/>
              <a:ext cx="11120" cy="34515"/>
            </a:xfrm>
            <a:custGeom>
              <a:rect b="b" l="l" r="r" t="t"/>
              <a:pathLst>
                <a:path extrusionOk="0" h="1316" w="424">
                  <a:moveTo>
                    <a:pt x="212" y="1"/>
                  </a:moveTo>
                  <a:cubicBezTo>
                    <a:pt x="96" y="1"/>
                    <a:pt x="0" y="92"/>
                    <a:pt x="0" y="213"/>
                  </a:cubicBezTo>
                  <a:lnTo>
                    <a:pt x="0" y="1103"/>
                  </a:lnTo>
                  <a:cubicBezTo>
                    <a:pt x="0" y="1245"/>
                    <a:pt x="106" y="1316"/>
                    <a:pt x="212" y="1316"/>
                  </a:cubicBezTo>
                  <a:cubicBezTo>
                    <a:pt x="318" y="1316"/>
                    <a:pt x="423" y="1245"/>
                    <a:pt x="423" y="1103"/>
                  </a:cubicBezTo>
                  <a:lnTo>
                    <a:pt x="423" y="208"/>
                  </a:lnTo>
                  <a:cubicBezTo>
                    <a:pt x="419" y="92"/>
                    <a:pt x="327"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74"/>
            <p:cNvSpPr/>
            <p:nvPr/>
          </p:nvSpPr>
          <p:spPr>
            <a:xfrm>
              <a:off x="7369316" y="2183311"/>
              <a:ext cx="60061" cy="18595"/>
            </a:xfrm>
            <a:custGeom>
              <a:rect b="b" l="l" r="r" t="t"/>
              <a:pathLst>
                <a:path extrusionOk="0" h="709" w="2290">
                  <a:moveTo>
                    <a:pt x="822" y="0"/>
                  </a:moveTo>
                  <a:cubicBezTo>
                    <a:pt x="624" y="0"/>
                    <a:pt x="405" y="19"/>
                    <a:pt x="169" y="66"/>
                  </a:cubicBezTo>
                  <a:cubicBezTo>
                    <a:pt x="67" y="85"/>
                    <a:pt x="0" y="172"/>
                    <a:pt x="0" y="273"/>
                  </a:cubicBezTo>
                  <a:lnTo>
                    <a:pt x="0" y="499"/>
                  </a:lnTo>
                  <a:cubicBezTo>
                    <a:pt x="0" y="639"/>
                    <a:pt x="105" y="708"/>
                    <a:pt x="209" y="708"/>
                  </a:cubicBezTo>
                  <a:cubicBezTo>
                    <a:pt x="314" y="708"/>
                    <a:pt x="419" y="639"/>
                    <a:pt x="419" y="499"/>
                  </a:cubicBezTo>
                  <a:lnTo>
                    <a:pt x="419" y="451"/>
                  </a:lnTo>
                  <a:cubicBezTo>
                    <a:pt x="551" y="430"/>
                    <a:pt x="685" y="420"/>
                    <a:pt x="819" y="420"/>
                  </a:cubicBezTo>
                  <a:cubicBezTo>
                    <a:pt x="1030" y="420"/>
                    <a:pt x="1242" y="446"/>
                    <a:pt x="1448" y="499"/>
                  </a:cubicBezTo>
                  <a:cubicBezTo>
                    <a:pt x="1598" y="533"/>
                    <a:pt x="1747" y="590"/>
                    <a:pt x="1881" y="672"/>
                  </a:cubicBezTo>
                  <a:cubicBezTo>
                    <a:pt x="1918" y="693"/>
                    <a:pt x="1954" y="702"/>
                    <a:pt x="1988" y="702"/>
                  </a:cubicBezTo>
                  <a:cubicBezTo>
                    <a:pt x="2166" y="702"/>
                    <a:pt x="2290" y="454"/>
                    <a:pt x="2112" y="321"/>
                  </a:cubicBezTo>
                  <a:cubicBezTo>
                    <a:pt x="2089" y="306"/>
                    <a:pt x="1619"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74"/>
            <p:cNvSpPr/>
            <p:nvPr/>
          </p:nvSpPr>
          <p:spPr>
            <a:xfrm>
              <a:off x="7322369" y="2149818"/>
              <a:ext cx="151962" cy="204496"/>
            </a:xfrm>
            <a:custGeom>
              <a:rect b="b" l="l" r="r" t="t"/>
              <a:pathLst>
                <a:path extrusionOk="0" h="7797" w="5794">
                  <a:moveTo>
                    <a:pt x="4470" y="419"/>
                  </a:moveTo>
                  <a:lnTo>
                    <a:pt x="4470" y="1458"/>
                  </a:lnTo>
                  <a:cubicBezTo>
                    <a:pt x="4470" y="1632"/>
                    <a:pt x="4427" y="1805"/>
                    <a:pt x="4350" y="1964"/>
                  </a:cubicBezTo>
                  <a:lnTo>
                    <a:pt x="4268" y="2127"/>
                  </a:lnTo>
                  <a:cubicBezTo>
                    <a:pt x="4254" y="2156"/>
                    <a:pt x="4249" y="2185"/>
                    <a:pt x="4249" y="2219"/>
                  </a:cubicBezTo>
                  <a:lnTo>
                    <a:pt x="4249" y="2666"/>
                  </a:lnTo>
                  <a:cubicBezTo>
                    <a:pt x="4244" y="3420"/>
                    <a:pt x="3633" y="4024"/>
                    <a:pt x="2884" y="4024"/>
                  </a:cubicBezTo>
                  <a:cubicBezTo>
                    <a:pt x="2872" y="4024"/>
                    <a:pt x="2860" y="4023"/>
                    <a:pt x="2849" y="4023"/>
                  </a:cubicBezTo>
                  <a:cubicBezTo>
                    <a:pt x="2127" y="3999"/>
                    <a:pt x="1535" y="3364"/>
                    <a:pt x="1535" y="2604"/>
                  </a:cubicBezTo>
                  <a:lnTo>
                    <a:pt x="1540" y="2604"/>
                  </a:lnTo>
                  <a:lnTo>
                    <a:pt x="1540" y="2219"/>
                  </a:lnTo>
                  <a:cubicBezTo>
                    <a:pt x="1535" y="2190"/>
                    <a:pt x="1530" y="2156"/>
                    <a:pt x="1516" y="2127"/>
                  </a:cubicBezTo>
                  <a:lnTo>
                    <a:pt x="1434" y="1964"/>
                  </a:lnTo>
                  <a:cubicBezTo>
                    <a:pt x="1357" y="1805"/>
                    <a:pt x="1314" y="1632"/>
                    <a:pt x="1314" y="1458"/>
                  </a:cubicBezTo>
                  <a:cubicBezTo>
                    <a:pt x="1314" y="886"/>
                    <a:pt x="1780" y="419"/>
                    <a:pt x="2353" y="419"/>
                  </a:cubicBezTo>
                  <a:close/>
                  <a:moveTo>
                    <a:pt x="2209" y="4297"/>
                  </a:moveTo>
                  <a:cubicBezTo>
                    <a:pt x="2406" y="4384"/>
                    <a:pt x="2623" y="4432"/>
                    <a:pt x="2839" y="4442"/>
                  </a:cubicBezTo>
                  <a:lnTo>
                    <a:pt x="2892" y="4442"/>
                  </a:lnTo>
                  <a:cubicBezTo>
                    <a:pt x="3128" y="4442"/>
                    <a:pt x="3364" y="4394"/>
                    <a:pt x="3580" y="4302"/>
                  </a:cubicBezTo>
                  <a:lnTo>
                    <a:pt x="3580" y="4591"/>
                  </a:lnTo>
                  <a:cubicBezTo>
                    <a:pt x="3580" y="4653"/>
                    <a:pt x="3590" y="4716"/>
                    <a:pt x="3604" y="4779"/>
                  </a:cubicBezTo>
                  <a:lnTo>
                    <a:pt x="2892" y="5313"/>
                  </a:lnTo>
                  <a:lnTo>
                    <a:pt x="2180" y="4779"/>
                  </a:lnTo>
                  <a:cubicBezTo>
                    <a:pt x="2199" y="4716"/>
                    <a:pt x="2209" y="4653"/>
                    <a:pt x="2209" y="4591"/>
                  </a:cubicBezTo>
                  <a:lnTo>
                    <a:pt x="2209" y="4297"/>
                  </a:lnTo>
                  <a:close/>
                  <a:moveTo>
                    <a:pt x="2353" y="1"/>
                  </a:moveTo>
                  <a:cubicBezTo>
                    <a:pt x="1550" y="1"/>
                    <a:pt x="895" y="650"/>
                    <a:pt x="895" y="1458"/>
                  </a:cubicBezTo>
                  <a:cubicBezTo>
                    <a:pt x="895" y="1699"/>
                    <a:pt x="953" y="1935"/>
                    <a:pt x="1059" y="2151"/>
                  </a:cubicBezTo>
                  <a:lnTo>
                    <a:pt x="1121" y="2272"/>
                  </a:lnTo>
                  <a:lnTo>
                    <a:pt x="1121" y="2604"/>
                  </a:lnTo>
                  <a:cubicBezTo>
                    <a:pt x="1121" y="3157"/>
                    <a:pt x="1367" y="3681"/>
                    <a:pt x="1790" y="4038"/>
                  </a:cubicBezTo>
                  <a:lnTo>
                    <a:pt x="1790" y="4591"/>
                  </a:lnTo>
                  <a:cubicBezTo>
                    <a:pt x="1790" y="4692"/>
                    <a:pt x="1728" y="4779"/>
                    <a:pt x="1636" y="4817"/>
                  </a:cubicBezTo>
                  <a:lnTo>
                    <a:pt x="573" y="5212"/>
                  </a:lnTo>
                  <a:cubicBezTo>
                    <a:pt x="231" y="5342"/>
                    <a:pt x="5" y="5674"/>
                    <a:pt x="0" y="6039"/>
                  </a:cubicBezTo>
                  <a:lnTo>
                    <a:pt x="0" y="7584"/>
                  </a:lnTo>
                  <a:cubicBezTo>
                    <a:pt x="0" y="7726"/>
                    <a:pt x="106" y="7797"/>
                    <a:pt x="212" y="7797"/>
                  </a:cubicBezTo>
                  <a:cubicBezTo>
                    <a:pt x="318" y="7797"/>
                    <a:pt x="424" y="7726"/>
                    <a:pt x="424" y="7584"/>
                  </a:cubicBezTo>
                  <a:lnTo>
                    <a:pt x="424" y="6039"/>
                  </a:lnTo>
                  <a:cubicBezTo>
                    <a:pt x="424" y="5847"/>
                    <a:pt x="544" y="5674"/>
                    <a:pt x="722" y="5606"/>
                  </a:cubicBezTo>
                  <a:lnTo>
                    <a:pt x="1785" y="5207"/>
                  </a:lnTo>
                  <a:cubicBezTo>
                    <a:pt x="1843" y="5188"/>
                    <a:pt x="1896" y="5159"/>
                    <a:pt x="1944" y="5120"/>
                  </a:cubicBezTo>
                  <a:lnTo>
                    <a:pt x="2690" y="5678"/>
                  </a:lnTo>
                  <a:lnTo>
                    <a:pt x="2690" y="7584"/>
                  </a:lnTo>
                  <a:cubicBezTo>
                    <a:pt x="2690" y="7726"/>
                    <a:pt x="2795" y="7797"/>
                    <a:pt x="2899" y="7797"/>
                  </a:cubicBezTo>
                  <a:cubicBezTo>
                    <a:pt x="3004" y="7797"/>
                    <a:pt x="3109" y="7726"/>
                    <a:pt x="3109" y="7584"/>
                  </a:cubicBezTo>
                  <a:lnTo>
                    <a:pt x="3109" y="5678"/>
                  </a:lnTo>
                  <a:lnTo>
                    <a:pt x="3850" y="5120"/>
                  </a:lnTo>
                  <a:cubicBezTo>
                    <a:pt x="3898" y="5159"/>
                    <a:pt x="3955" y="5188"/>
                    <a:pt x="4008" y="5207"/>
                  </a:cubicBezTo>
                  <a:lnTo>
                    <a:pt x="5072" y="5606"/>
                  </a:lnTo>
                  <a:cubicBezTo>
                    <a:pt x="5255" y="5674"/>
                    <a:pt x="5370" y="5847"/>
                    <a:pt x="5375" y="6039"/>
                  </a:cubicBezTo>
                  <a:lnTo>
                    <a:pt x="5375" y="7584"/>
                  </a:lnTo>
                  <a:cubicBezTo>
                    <a:pt x="5375" y="7726"/>
                    <a:pt x="5479" y="7797"/>
                    <a:pt x="5584" y="7797"/>
                  </a:cubicBezTo>
                  <a:cubicBezTo>
                    <a:pt x="5689" y="7797"/>
                    <a:pt x="5793" y="7726"/>
                    <a:pt x="5793" y="7584"/>
                  </a:cubicBezTo>
                  <a:lnTo>
                    <a:pt x="5793" y="6039"/>
                  </a:lnTo>
                  <a:cubicBezTo>
                    <a:pt x="5793" y="5669"/>
                    <a:pt x="5558" y="5342"/>
                    <a:pt x="5211" y="5216"/>
                  </a:cubicBezTo>
                  <a:lnTo>
                    <a:pt x="4153" y="4817"/>
                  </a:lnTo>
                  <a:cubicBezTo>
                    <a:pt x="4056" y="4779"/>
                    <a:pt x="3999" y="4692"/>
                    <a:pt x="3994" y="4591"/>
                  </a:cubicBezTo>
                  <a:lnTo>
                    <a:pt x="3994" y="4057"/>
                  </a:lnTo>
                  <a:cubicBezTo>
                    <a:pt x="4042" y="4018"/>
                    <a:pt x="4085" y="3980"/>
                    <a:pt x="4129" y="3941"/>
                  </a:cubicBezTo>
                  <a:cubicBezTo>
                    <a:pt x="4475" y="3609"/>
                    <a:pt x="4668" y="3147"/>
                    <a:pt x="4668" y="2666"/>
                  </a:cubicBezTo>
                  <a:lnTo>
                    <a:pt x="4668" y="2272"/>
                  </a:lnTo>
                  <a:lnTo>
                    <a:pt x="4730" y="2151"/>
                  </a:lnTo>
                  <a:cubicBezTo>
                    <a:pt x="4836" y="1935"/>
                    <a:pt x="4894" y="1699"/>
                    <a:pt x="4894" y="1458"/>
                  </a:cubicBezTo>
                  <a:lnTo>
                    <a:pt x="4894" y="207"/>
                  </a:lnTo>
                  <a:cubicBezTo>
                    <a:pt x="4894" y="92"/>
                    <a:pt x="4797" y="1"/>
                    <a:pt x="46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74"/>
            <p:cNvSpPr/>
            <p:nvPr/>
          </p:nvSpPr>
          <p:spPr>
            <a:xfrm>
              <a:off x="7351770" y="2314002"/>
              <a:ext cx="10989" cy="40312"/>
            </a:xfrm>
            <a:custGeom>
              <a:rect b="b" l="l" r="r" t="t"/>
              <a:pathLst>
                <a:path extrusionOk="0" h="1537" w="419">
                  <a:moveTo>
                    <a:pt x="215" y="0"/>
                  </a:moveTo>
                  <a:cubicBezTo>
                    <a:pt x="213" y="0"/>
                    <a:pt x="210" y="0"/>
                    <a:pt x="207" y="1"/>
                  </a:cubicBezTo>
                  <a:cubicBezTo>
                    <a:pt x="92" y="1"/>
                    <a:pt x="0" y="92"/>
                    <a:pt x="0" y="207"/>
                  </a:cubicBezTo>
                  <a:lnTo>
                    <a:pt x="0" y="1324"/>
                  </a:lnTo>
                  <a:cubicBezTo>
                    <a:pt x="0" y="1466"/>
                    <a:pt x="105" y="1537"/>
                    <a:pt x="210" y="1537"/>
                  </a:cubicBezTo>
                  <a:cubicBezTo>
                    <a:pt x="314" y="1537"/>
                    <a:pt x="419" y="1466"/>
                    <a:pt x="419" y="1324"/>
                  </a:cubicBezTo>
                  <a:lnTo>
                    <a:pt x="419" y="207"/>
                  </a:lnTo>
                  <a:cubicBezTo>
                    <a:pt x="419" y="95"/>
                    <a:pt x="327"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74"/>
            <p:cNvSpPr/>
            <p:nvPr/>
          </p:nvSpPr>
          <p:spPr>
            <a:xfrm>
              <a:off x="7433784" y="2314002"/>
              <a:ext cx="11016" cy="40312"/>
            </a:xfrm>
            <a:custGeom>
              <a:rect b="b" l="l" r="r" t="t"/>
              <a:pathLst>
                <a:path extrusionOk="0" h="1537" w="420">
                  <a:moveTo>
                    <a:pt x="216" y="0"/>
                  </a:moveTo>
                  <a:cubicBezTo>
                    <a:pt x="213" y="0"/>
                    <a:pt x="211" y="0"/>
                    <a:pt x="208" y="1"/>
                  </a:cubicBezTo>
                  <a:cubicBezTo>
                    <a:pt x="92" y="1"/>
                    <a:pt x="1" y="92"/>
                    <a:pt x="1" y="207"/>
                  </a:cubicBezTo>
                  <a:lnTo>
                    <a:pt x="1" y="1324"/>
                  </a:lnTo>
                  <a:cubicBezTo>
                    <a:pt x="1" y="1466"/>
                    <a:pt x="106" y="1537"/>
                    <a:pt x="210" y="1537"/>
                  </a:cubicBezTo>
                  <a:cubicBezTo>
                    <a:pt x="315" y="1537"/>
                    <a:pt x="420" y="1466"/>
                    <a:pt x="420" y="1324"/>
                  </a:cubicBezTo>
                  <a:lnTo>
                    <a:pt x="420" y="207"/>
                  </a:lnTo>
                  <a:cubicBezTo>
                    <a:pt x="420" y="95"/>
                    <a:pt x="328" y="0"/>
                    <a:pt x="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74"/>
            <p:cNvSpPr/>
            <p:nvPr/>
          </p:nvSpPr>
          <p:spPr>
            <a:xfrm>
              <a:off x="7158290" y="1979838"/>
              <a:ext cx="233766" cy="195290"/>
            </a:xfrm>
            <a:custGeom>
              <a:rect b="b" l="l" r="r" t="t"/>
              <a:pathLst>
                <a:path extrusionOk="0" h="7446" w="8913">
                  <a:moveTo>
                    <a:pt x="3071" y="5336"/>
                  </a:moveTo>
                  <a:lnTo>
                    <a:pt x="2950" y="5813"/>
                  </a:lnTo>
                  <a:lnTo>
                    <a:pt x="2667" y="5813"/>
                  </a:lnTo>
                  <a:cubicBezTo>
                    <a:pt x="2412" y="5813"/>
                    <a:pt x="2205" y="5606"/>
                    <a:pt x="2205" y="5351"/>
                  </a:cubicBezTo>
                  <a:lnTo>
                    <a:pt x="2205" y="5336"/>
                  </a:lnTo>
                  <a:close/>
                  <a:moveTo>
                    <a:pt x="7137" y="419"/>
                  </a:moveTo>
                  <a:cubicBezTo>
                    <a:pt x="7387" y="419"/>
                    <a:pt x="7594" y="626"/>
                    <a:pt x="7594" y="881"/>
                  </a:cubicBezTo>
                  <a:lnTo>
                    <a:pt x="7594" y="4456"/>
                  </a:lnTo>
                  <a:cubicBezTo>
                    <a:pt x="7594" y="4711"/>
                    <a:pt x="7387" y="4918"/>
                    <a:pt x="7137" y="4918"/>
                  </a:cubicBezTo>
                  <a:lnTo>
                    <a:pt x="5347" y="4918"/>
                  </a:lnTo>
                  <a:cubicBezTo>
                    <a:pt x="5303" y="4918"/>
                    <a:pt x="5260" y="4932"/>
                    <a:pt x="5226" y="4956"/>
                  </a:cubicBezTo>
                  <a:lnTo>
                    <a:pt x="3234" y="6409"/>
                  </a:lnTo>
                  <a:lnTo>
                    <a:pt x="3542" y="5178"/>
                  </a:lnTo>
                  <a:cubicBezTo>
                    <a:pt x="3571" y="5048"/>
                    <a:pt x="3475" y="4918"/>
                    <a:pt x="3340" y="4918"/>
                  </a:cubicBezTo>
                  <a:lnTo>
                    <a:pt x="881" y="4918"/>
                  </a:lnTo>
                  <a:cubicBezTo>
                    <a:pt x="626" y="4918"/>
                    <a:pt x="419" y="4711"/>
                    <a:pt x="419" y="4456"/>
                  </a:cubicBezTo>
                  <a:lnTo>
                    <a:pt x="419" y="881"/>
                  </a:lnTo>
                  <a:cubicBezTo>
                    <a:pt x="419" y="626"/>
                    <a:pt x="626" y="419"/>
                    <a:pt x="881" y="419"/>
                  </a:cubicBezTo>
                  <a:close/>
                  <a:moveTo>
                    <a:pt x="8032" y="1314"/>
                  </a:moveTo>
                  <a:cubicBezTo>
                    <a:pt x="8287" y="1314"/>
                    <a:pt x="8494" y="1521"/>
                    <a:pt x="8494" y="1776"/>
                  </a:cubicBezTo>
                  <a:lnTo>
                    <a:pt x="8494" y="5351"/>
                  </a:lnTo>
                  <a:cubicBezTo>
                    <a:pt x="8494" y="5606"/>
                    <a:pt x="8287" y="5813"/>
                    <a:pt x="8032" y="5813"/>
                  </a:cubicBezTo>
                  <a:lnTo>
                    <a:pt x="6242" y="5813"/>
                  </a:lnTo>
                  <a:cubicBezTo>
                    <a:pt x="6112" y="5813"/>
                    <a:pt x="6016" y="5928"/>
                    <a:pt x="6035" y="6053"/>
                  </a:cubicBezTo>
                  <a:lnTo>
                    <a:pt x="6040" y="6058"/>
                  </a:lnTo>
                  <a:lnTo>
                    <a:pt x="6184" y="6919"/>
                  </a:lnTo>
                  <a:lnTo>
                    <a:pt x="6184" y="6919"/>
                  </a:lnTo>
                  <a:lnTo>
                    <a:pt x="4649" y="5899"/>
                  </a:lnTo>
                  <a:lnTo>
                    <a:pt x="5419" y="5336"/>
                  </a:lnTo>
                  <a:lnTo>
                    <a:pt x="7137" y="5336"/>
                  </a:lnTo>
                  <a:cubicBezTo>
                    <a:pt x="7623" y="5336"/>
                    <a:pt x="8017" y="4942"/>
                    <a:pt x="8017" y="4461"/>
                  </a:cubicBezTo>
                  <a:lnTo>
                    <a:pt x="8017" y="1314"/>
                  </a:lnTo>
                  <a:close/>
                  <a:moveTo>
                    <a:pt x="881" y="0"/>
                  </a:moveTo>
                  <a:cubicBezTo>
                    <a:pt x="395" y="0"/>
                    <a:pt x="1" y="390"/>
                    <a:pt x="1" y="876"/>
                  </a:cubicBezTo>
                  <a:lnTo>
                    <a:pt x="1" y="4451"/>
                  </a:lnTo>
                  <a:cubicBezTo>
                    <a:pt x="1" y="4937"/>
                    <a:pt x="395" y="5332"/>
                    <a:pt x="881" y="5332"/>
                  </a:cubicBezTo>
                  <a:lnTo>
                    <a:pt x="1791" y="5332"/>
                  </a:lnTo>
                  <a:lnTo>
                    <a:pt x="1791" y="5351"/>
                  </a:lnTo>
                  <a:cubicBezTo>
                    <a:pt x="1791" y="5837"/>
                    <a:pt x="2185" y="6231"/>
                    <a:pt x="2671" y="6231"/>
                  </a:cubicBezTo>
                  <a:lnTo>
                    <a:pt x="2849" y="6231"/>
                  </a:lnTo>
                  <a:lnTo>
                    <a:pt x="2768" y="6568"/>
                  </a:lnTo>
                  <a:cubicBezTo>
                    <a:pt x="2709" y="6786"/>
                    <a:pt x="2885" y="6966"/>
                    <a:pt x="3078" y="6966"/>
                  </a:cubicBezTo>
                  <a:cubicBezTo>
                    <a:pt x="3140" y="6966"/>
                    <a:pt x="3204" y="6947"/>
                    <a:pt x="3263" y="6905"/>
                  </a:cubicBezTo>
                  <a:lnTo>
                    <a:pt x="4192" y="6231"/>
                  </a:lnTo>
                  <a:lnTo>
                    <a:pt x="4394" y="6231"/>
                  </a:lnTo>
                  <a:lnTo>
                    <a:pt x="6141" y="7391"/>
                  </a:lnTo>
                  <a:cubicBezTo>
                    <a:pt x="6194" y="7427"/>
                    <a:pt x="6255" y="7445"/>
                    <a:pt x="6316" y="7445"/>
                  </a:cubicBezTo>
                  <a:cubicBezTo>
                    <a:pt x="6378" y="7445"/>
                    <a:pt x="6439" y="7427"/>
                    <a:pt x="6492" y="7391"/>
                  </a:cubicBezTo>
                  <a:lnTo>
                    <a:pt x="6492" y="7391"/>
                  </a:lnTo>
                  <a:lnTo>
                    <a:pt x="6487" y="7396"/>
                  </a:lnTo>
                  <a:cubicBezTo>
                    <a:pt x="6598" y="7328"/>
                    <a:pt x="6651" y="7198"/>
                    <a:pt x="6631" y="7073"/>
                  </a:cubicBezTo>
                  <a:lnTo>
                    <a:pt x="6492" y="6231"/>
                  </a:lnTo>
                  <a:lnTo>
                    <a:pt x="8032" y="6231"/>
                  </a:lnTo>
                  <a:cubicBezTo>
                    <a:pt x="8518" y="6231"/>
                    <a:pt x="8912" y="5837"/>
                    <a:pt x="8912" y="5351"/>
                  </a:cubicBezTo>
                  <a:lnTo>
                    <a:pt x="8912" y="1776"/>
                  </a:lnTo>
                  <a:cubicBezTo>
                    <a:pt x="8907" y="1290"/>
                    <a:pt x="8518" y="895"/>
                    <a:pt x="8032" y="895"/>
                  </a:cubicBezTo>
                  <a:lnTo>
                    <a:pt x="8017" y="895"/>
                  </a:lnTo>
                  <a:lnTo>
                    <a:pt x="8017" y="881"/>
                  </a:lnTo>
                  <a:cubicBezTo>
                    <a:pt x="8017" y="395"/>
                    <a:pt x="7623" y="0"/>
                    <a:pt x="7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74"/>
            <p:cNvSpPr/>
            <p:nvPr/>
          </p:nvSpPr>
          <p:spPr>
            <a:xfrm>
              <a:off x="7197421" y="2014904"/>
              <a:ext cx="32339" cy="11147"/>
            </a:xfrm>
            <a:custGeom>
              <a:rect b="b" l="l" r="r" t="t"/>
              <a:pathLst>
                <a:path extrusionOk="0" h="425" w="1233">
                  <a:moveTo>
                    <a:pt x="280" y="1"/>
                  </a:moveTo>
                  <a:cubicBezTo>
                    <a:pt x="1" y="1"/>
                    <a:pt x="1" y="424"/>
                    <a:pt x="280" y="424"/>
                  </a:cubicBezTo>
                  <a:lnTo>
                    <a:pt x="953" y="424"/>
                  </a:lnTo>
                  <a:cubicBezTo>
                    <a:pt x="1232" y="424"/>
                    <a:pt x="1232"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74"/>
            <p:cNvSpPr/>
            <p:nvPr/>
          </p:nvSpPr>
          <p:spPr>
            <a:xfrm>
              <a:off x="7238441" y="2014904"/>
              <a:ext cx="90878" cy="11147"/>
            </a:xfrm>
            <a:custGeom>
              <a:rect b="b" l="l" r="r" t="t"/>
              <a:pathLst>
                <a:path extrusionOk="0" h="425" w="3465">
                  <a:moveTo>
                    <a:pt x="279" y="1"/>
                  </a:moveTo>
                  <a:cubicBezTo>
                    <a:pt x="0" y="1"/>
                    <a:pt x="0" y="424"/>
                    <a:pt x="279" y="424"/>
                  </a:cubicBezTo>
                  <a:lnTo>
                    <a:pt x="3186" y="424"/>
                  </a:lnTo>
                  <a:cubicBezTo>
                    <a:pt x="3465" y="424"/>
                    <a:pt x="3465" y="1"/>
                    <a:pt x="3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3" name="Google Shape;20693;p74"/>
            <p:cNvSpPr/>
            <p:nvPr/>
          </p:nvSpPr>
          <p:spPr>
            <a:xfrm>
              <a:off x="7197421" y="2044200"/>
              <a:ext cx="131898" cy="11120"/>
            </a:xfrm>
            <a:custGeom>
              <a:rect b="b" l="l" r="r" t="t"/>
              <a:pathLst>
                <a:path extrusionOk="0" h="424" w="5029">
                  <a:moveTo>
                    <a:pt x="280" y="0"/>
                  </a:moveTo>
                  <a:cubicBezTo>
                    <a:pt x="1" y="0"/>
                    <a:pt x="1" y="424"/>
                    <a:pt x="280" y="424"/>
                  </a:cubicBezTo>
                  <a:lnTo>
                    <a:pt x="4750" y="424"/>
                  </a:lnTo>
                  <a:cubicBezTo>
                    <a:pt x="5029" y="424"/>
                    <a:pt x="5029" y="0"/>
                    <a:pt x="4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4" name="Google Shape;20694;p74"/>
            <p:cNvSpPr/>
            <p:nvPr/>
          </p:nvSpPr>
          <p:spPr>
            <a:xfrm>
              <a:off x="7197421" y="2073601"/>
              <a:ext cx="90878" cy="11120"/>
            </a:xfrm>
            <a:custGeom>
              <a:rect b="b" l="l" r="r" t="t"/>
              <a:pathLst>
                <a:path extrusionOk="0" h="424" w="3465">
                  <a:moveTo>
                    <a:pt x="280" y="0"/>
                  </a:moveTo>
                  <a:cubicBezTo>
                    <a:pt x="1" y="0"/>
                    <a:pt x="1" y="424"/>
                    <a:pt x="280" y="424"/>
                  </a:cubicBezTo>
                  <a:lnTo>
                    <a:pt x="3186" y="424"/>
                  </a:lnTo>
                  <a:cubicBezTo>
                    <a:pt x="3465" y="424"/>
                    <a:pt x="3465" y="0"/>
                    <a:pt x="31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74"/>
            <p:cNvSpPr/>
            <p:nvPr/>
          </p:nvSpPr>
          <p:spPr>
            <a:xfrm>
              <a:off x="7296981" y="2073601"/>
              <a:ext cx="32339" cy="11120"/>
            </a:xfrm>
            <a:custGeom>
              <a:rect b="b" l="l" r="r" t="t"/>
              <a:pathLst>
                <a:path extrusionOk="0" h="424" w="1233">
                  <a:moveTo>
                    <a:pt x="285" y="0"/>
                  </a:moveTo>
                  <a:cubicBezTo>
                    <a:pt x="1" y="0"/>
                    <a:pt x="1" y="424"/>
                    <a:pt x="285" y="424"/>
                  </a:cubicBezTo>
                  <a:lnTo>
                    <a:pt x="954" y="424"/>
                  </a:lnTo>
                  <a:cubicBezTo>
                    <a:pt x="1233" y="424"/>
                    <a:pt x="1233"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6" name="Google Shape;20696;p74"/>
          <p:cNvGrpSpPr/>
          <p:nvPr/>
        </p:nvGrpSpPr>
        <p:grpSpPr>
          <a:xfrm>
            <a:off x="7547375" y="1975169"/>
            <a:ext cx="379014" cy="379119"/>
            <a:chOff x="7547375" y="1975169"/>
            <a:chExt cx="379014" cy="379119"/>
          </a:xfrm>
        </p:grpSpPr>
        <p:sp>
          <p:nvSpPr>
            <p:cNvPr id="20697" name="Google Shape;20697;p74"/>
            <p:cNvSpPr/>
            <p:nvPr/>
          </p:nvSpPr>
          <p:spPr>
            <a:xfrm>
              <a:off x="7589155" y="2130515"/>
              <a:ext cx="91141" cy="60717"/>
            </a:xfrm>
            <a:custGeom>
              <a:rect b="b" l="l" r="r" t="t"/>
              <a:pathLst>
                <a:path extrusionOk="0" h="2315" w="3475">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351" y="2021"/>
                    <a:pt x="1660" y="1988"/>
                    <a:pt x="2266" y="1150"/>
                  </a:cubicBezTo>
                  <a:cubicBezTo>
                    <a:pt x="2298" y="1107"/>
                    <a:pt x="2343" y="1087"/>
                    <a:pt x="2388" y="1087"/>
                  </a:cubicBezTo>
                  <a:cubicBezTo>
                    <a:pt x="2454" y="1087"/>
                    <a:pt x="2519" y="1131"/>
                    <a:pt x="2536" y="1208"/>
                  </a:cubicBezTo>
                  <a:cubicBezTo>
                    <a:pt x="2536" y="1213"/>
                    <a:pt x="2704" y="1901"/>
                    <a:pt x="3248" y="2026"/>
                  </a:cubicBezTo>
                  <a:lnTo>
                    <a:pt x="3267" y="2026"/>
                  </a:lnTo>
                  <a:lnTo>
                    <a:pt x="3277" y="2031"/>
                  </a:lnTo>
                  <a:lnTo>
                    <a:pt x="3282" y="2036"/>
                  </a:lnTo>
                  <a:lnTo>
                    <a:pt x="3287" y="2036"/>
                  </a:lnTo>
                  <a:lnTo>
                    <a:pt x="3296" y="2040"/>
                  </a:lnTo>
                  <a:lnTo>
                    <a:pt x="3301" y="2045"/>
                  </a:lnTo>
                  <a:lnTo>
                    <a:pt x="3306" y="2050"/>
                  </a:lnTo>
                  <a:lnTo>
                    <a:pt x="3311" y="2055"/>
                  </a:lnTo>
                  <a:lnTo>
                    <a:pt x="3320" y="2060"/>
                  </a:lnTo>
                  <a:lnTo>
                    <a:pt x="3325" y="2065"/>
                  </a:lnTo>
                  <a:lnTo>
                    <a:pt x="3330" y="2069"/>
                  </a:lnTo>
                  <a:lnTo>
                    <a:pt x="3335" y="2074"/>
                  </a:lnTo>
                  <a:lnTo>
                    <a:pt x="3339" y="2084"/>
                  </a:lnTo>
                  <a:lnTo>
                    <a:pt x="3474" y="2281"/>
                  </a:lnTo>
                  <a:lnTo>
                    <a:pt x="3474" y="1665"/>
                  </a:lnTo>
                  <a:cubicBezTo>
                    <a:pt x="3474" y="746"/>
                    <a:pt x="2733" y="0"/>
                    <a:pt x="181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74"/>
            <p:cNvSpPr/>
            <p:nvPr/>
          </p:nvSpPr>
          <p:spPr>
            <a:xfrm>
              <a:off x="7577038" y="2195743"/>
              <a:ext cx="15159" cy="22870"/>
            </a:xfrm>
            <a:custGeom>
              <a:rect b="b" l="l" r="r" t="t"/>
              <a:pathLst>
                <a:path extrusionOk="0" h="872" w="578">
                  <a:moveTo>
                    <a:pt x="578" y="1"/>
                  </a:moveTo>
                  <a:lnTo>
                    <a:pt x="486" y="15"/>
                  </a:lnTo>
                  <a:lnTo>
                    <a:pt x="472" y="15"/>
                  </a:lnTo>
                  <a:lnTo>
                    <a:pt x="443" y="20"/>
                  </a:lnTo>
                  <a:lnTo>
                    <a:pt x="428" y="44"/>
                  </a:lnTo>
                  <a:cubicBezTo>
                    <a:pt x="400" y="78"/>
                    <a:pt x="356" y="102"/>
                    <a:pt x="313" y="102"/>
                  </a:cubicBezTo>
                  <a:lnTo>
                    <a:pt x="284" y="102"/>
                  </a:lnTo>
                  <a:lnTo>
                    <a:pt x="265" y="121"/>
                  </a:lnTo>
                  <a:cubicBezTo>
                    <a:pt x="0" y="367"/>
                    <a:pt x="135" y="805"/>
                    <a:pt x="486" y="857"/>
                  </a:cubicBezTo>
                  <a:lnTo>
                    <a:pt x="578" y="872"/>
                  </a:lnTo>
                  <a:lnTo>
                    <a:pt x="57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74"/>
            <p:cNvSpPr/>
            <p:nvPr/>
          </p:nvSpPr>
          <p:spPr>
            <a:xfrm>
              <a:off x="7621441" y="2254938"/>
              <a:ext cx="26673" cy="25388"/>
            </a:xfrm>
            <a:custGeom>
              <a:rect b="b" l="l" r="r" t="t"/>
              <a:pathLst>
                <a:path extrusionOk="0" h="968" w="1017">
                  <a:moveTo>
                    <a:pt x="1" y="1"/>
                  </a:moveTo>
                  <a:lnTo>
                    <a:pt x="1" y="482"/>
                  </a:lnTo>
                  <a:lnTo>
                    <a:pt x="501" y="968"/>
                  </a:lnTo>
                  <a:lnTo>
                    <a:pt x="1016" y="434"/>
                  </a:lnTo>
                  <a:lnTo>
                    <a:pt x="1016" y="1"/>
                  </a:lnTo>
                  <a:lnTo>
                    <a:pt x="925" y="15"/>
                  </a:lnTo>
                  <a:cubicBezTo>
                    <a:pt x="833" y="34"/>
                    <a:pt x="747" y="44"/>
                    <a:pt x="655" y="44"/>
                  </a:cubicBezTo>
                  <a:lnTo>
                    <a:pt x="367" y="44"/>
                  </a:lnTo>
                  <a:cubicBezTo>
                    <a:pt x="275" y="44"/>
                    <a:pt x="184" y="34"/>
                    <a:pt x="92" y="15"/>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74"/>
            <p:cNvSpPr/>
            <p:nvPr/>
          </p:nvSpPr>
          <p:spPr>
            <a:xfrm>
              <a:off x="7677490" y="2195743"/>
              <a:ext cx="14792" cy="22870"/>
            </a:xfrm>
            <a:custGeom>
              <a:rect b="b" l="l" r="r" t="t"/>
              <a:pathLst>
                <a:path extrusionOk="0" h="872" w="564">
                  <a:moveTo>
                    <a:pt x="0" y="1"/>
                  </a:moveTo>
                  <a:lnTo>
                    <a:pt x="0" y="872"/>
                  </a:lnTo>
                  <a:lnTo>
                    <a:pt x="87" y="857"/>
                  </a:lnTo>
                  <a:cubicBezTo>
                    <a:pt x="443" y="790"/>
                    <a:pt x="563" y="347"/>
                    <a:pt x="294" y="116"/>
                  </a:cubicBezTo>
                  <a:lnTo>
                    <a:pt x="294" y="112"/>
                  </a:lnTo>
                  <a:lnTo>
                    <a:pt x="275" y="97"/>
                  </a:lnTo>
                  <a:lnTo>
                    <a:pt x="246" y="97"/>
                  </a:lnTo>
                  <a:cubicBezTo>
                    <a:pt x="207" y="92"/>
                    <a:pt x="174" y="73"/>
                    <a:pt x="145" y="44"/>
                  </a:cubicBezTo>
                  <a:lnTo>
                    <a:pt x="130" y="25"/>
                  </a:lnTo>
                  <a:lnTo>
                    <a:pt x="106" y="20"/>
                  </a:lnTo>
                  <a:lnTo>
                    <a:pt x="92" y="15"/>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74"/>
            <p:cNvSpPr/>
            <p:nvPr/>
          </p:nvSpPr>
          <p:spPr>
            <a:xfrm>
              <a:off x="7600118" y="2171010"/>
              <a:ext cx="69450" cy="77030"/>
            </a:xfrm>
            <a:custGeom>
              <a:rect b="b" l="l" r="r" t="t"/>
              <a:pathLst>
                <a:path extrusionOk="0" h="2937" w="2648">
                  <a:moveTo>
                    <a:pt x="1916" y="1"/>
                  </a:moveTo>
                  <a:lnTo>
                    <a:pt x="1844" y="68"/>
                  </a:lnTo>
                  <a:cubicBezTo>
                    <a:pt x="1276" y="593"/>
                    <a:pt x="487" y="732"/>
                    <a:pt x="68" y="766"/>
                  </a:cubicBezTo>
                  <a:lnTo>
                    <a:pt x="1" y="771"/>
                  </a:lnTo>
                  <a:lnTo>
                    <a:pt x="1" y="1757"/>
                  </a:lnTo>
                  <a:cubicBezTo>
                    <a:pt x="1" y="2412"/>
                    <a:pt x="525" y="2936"/>
                    <a:pt x="1180" y="2936"/>
                  </a:cubicBezTo>
                  <a:lnTo>
                    <a:pt x="1468" y="2936"/>
                  </a:lnTo>
                  <a:cubicBezTo>
                    <a:pt x="2118" y="2936"/>
                    <a:pt x="2642" y="2412"/>
                    <a:pt x="2647" y="1757"/>
                  </a:cubicBezTo>
                  <a:lnTo>
                    <a:pt x="2647" y="742"/>
                  </a:lnTo>
                  <a:lnTo>
                    <a:pt x="2599" y="723"/>
                  </a:lnTo>
                  <a:cubicBezTo>
                    <a:pt x="2267" y="588"/>
                    <a:pt x="2070" y="304"/>
                    <a:pt x="1959" y="92"/>
                  </a:cubicBezTo>
                  <a:lnTo>
                    <a:pt x="1916"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74"/>
            <p:cNvSpPr/>
            <p:nvPr/>
          </p:nvSpPr>
          <p:spPr>
            <a:xfrm>
              <a:off x="7557472" y="2270334"/>
              <a:ext cx="153746" cy="78394"/>
            </a:xfrm>
            <a:custGeom>
              <a:rect b="b" l="l" r="r" t="t"/>
              <a:pathLst>
                <a:path extrusionOk="0" h="2989" w="5862">
                  <a:moveTo>
                    <a:pt x="3730" y="1"/>
                  </a:moveTo>
                  <a:lnTo>
                    <a:pt x="3056" y="703"/>
                  </a:lnTo>
                  <a:cubicBezTo>
                    <a:pt x="3026" y="735"/>
                    <a:pt x="2986" y="751"/>
                    <a:pt x="2945" y="751"/>
                  </a:cubicBezTo>
                  <a:cubicBezTo>
                    <a:pt x="2906" y="751"/>
                    <a:pt x="2868" y="736"/>
                    <a:pt x="2839" y="708"/>
                  </a:cubicBezTo>
                  <a:lnTo>
                    <a:pt x="2185" y="68"/>
                  </a:lnTo>
                  <a:lnTo>
                    <a:pt x="2170" y="54"/>
                  </a:lnTo>
                  <a:lnTo>
                    <a:pt x="2137" y="10"/>
                  </a:lnTo>
                  <a:lnTo>
                    <a:pt x="838" y="520"/>
                  </a:lnTo>
                  <a:lnTo>
                    <a:pt x="828" y="520"/>
                  </a:lnTo>
                  <a:cubicBezTo>
                    <a:pt x="794" y="535"/>
                    <a:pt x="0" y="824"/>
                    <a:pt x="0" y="1824"/>
                  </a:cubicBezTo>
                  <a:lnTo>
                    <a:pt x="0" y="2989"/>
                  </a:lnTo>
                  <a:lnTo>
                    <a:pt x="5861" y="2989"/>
                  </a:lnTo>
                  <a:lnTo>
                    <a:pt x="5861" y="1824"/>
                  </a:lnTo>
                  <a:cubicBezTo>
                    <a:pt x="5861" y="814"/>
                    <a:pt x="5043" y="525"/>
                    <a:pt x="5033" y="525"/>
                  </a:cubicBezTo>
                  <a:lnTo>
                    <a:pt x="5024" y="520"/>
                  </a:lnTo>
                  <a:lnTo>
                    <a:pt x="373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3" name="Google Shape;20703;p74"/>
            <p:cNvSpPr/>
            <p:nvPr/>
          </p:nvSpPr>
          <p:spPr>
            <a:xfrm>
              <a:off x="7846473" y="1995469"/>
              <a:ext cx="59589" cy="59484"/>
            </a:xfrm>
            <a:custGeom>
              <a:rect b="b" l="l" r="r" t="t"/>
              <a:pathLst>
                <a:path extrusionOk="0" h="2268" w="2272">
                  <a:moveTo>
                    <a:pt x="0" y="1"/>
                  </a:moveTo>
                  <a:lnTo>
                    <a:pt x="0" y="2267"/>
                  </a:lnTo>
                  <a:lnTo>
                    <a:pt x="2271" y="2267"/>
                  </a:lnTo>
                  <a:lnTo>
                    <a:pt x="1136" y="1136"/>
                  </a:lnTo>
                  <a:lnTo>
                    <a:pt x="0"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4" name="Google Shape;20704;p74"/>
            <p:cNvSpPr/>
            <p:nvPr/>
          </p:nvSpPr>
          <p:spPr>
            <a:xfrm>
              <a:off x="7642528" y="1987024"/>
              <a:ext cx="271848" cy="355015"/>
            </a:xfrm>
            <a:custGeom>
              <a:rect b="b" l="l" r="r" t="t"/>
              <a:pathLst>
                <a:path extrusionOk="0" h="13536" w="10365">
                  <a:moveTo>
                    <a:pt x="6116" y="3460"/>
                  </a:moveTo>
                  <a:cubicBezTo>
                    <a:pt x="6419" y="3460"/>
                    <a:pt x="6419" y="3917"/>
                    <a:pt x="6116" y="3917"/>
                  </a:cubicBezTo>
                  <a:lnTo>
                    <a:pt x="2517" y="3917"/>
                  </a:lnTo>
                  <a:cubicBezTo>
                    <a:pt x="2209" y="3917"/>
                    <a:pt x="2209" y="3460"/>
                    <a:pt x="2517" y="3460"/>
                  </a:cubicBezTo>
                  <a:close/>
                  <a:moveTo>
                    <a:pt x="7954" y="5024"/>
                  </a:moveTo>
                  <a:cubicBezTo>
                    <a:pt x="8257" y="5024"/>
                    <a:pt x="8257" y="5476"/>
                    <a:pt x="7954" y="5481"/>
                  </a:cubicBezTo>
                  <a:lnTo>
                    <a:pt x="2517" y="5481"/>
                  </a:lnTo>
                  <a:cubicBezTo>
                    <a:pt x="2209" y="5481"/>
                    <a:pt x="2209" y="5024"/>
                    <a:pt x="2517" y="5024"/>
                  </a:cubicBezTo>
                  <a:close/>
                  <a:moveTo>
                    <a:pt x="7954" y="6588"/>
                  </a:moveTo>
                  <a:cubicBezTo>
                    <a:pt x="8257" y="6588"/>
                    <a:pt x="8257" y="7040"/>
                    <a:pt x="7954" y="7045"/>
                  </a:cubicBezTo>
                  <a:lnTo>
                    <a:pt x="2517" y="7045"/>
                  </a:lnTo>
                  <a:cubicBezTo>
                    <a:pt x="2209" y="7045"/>
                    <a:pt x="2209" y="6588"/>
                    <a:pt x="2517" y="6588"/>
                  </a:cubicBezTo>
                  <a:close/>
                  <a:moveTo>
                    <a:pt x="7954" y="8151"/>
                  </a:moveTo>
                  <a:cubicBezTo>
                    <a:pt x="8257" y="8151"/>
                    <a:pt x="8257" y="8604"/>
                    <a:pt x="7954" y="8609"/>
                  </a:cubicBezTo>
                  <a:lnTo>
                    <a:pt x="2517" y="8609"/>
                  </a:lnTo>
                  <a:cubicBezTo>
                    <a:pt x="2209" y="8609"/>
                    <a:pt x="2209" y="8151"/>
                    <a:pt x="2517" y="8151"/>
                  </a:cubicBezTo>
                  <a:close/>
                  <a:moveTo>
                    <a:pt x="7954" y="9715"/>
                  </a:moveTo>
                  <a:cubicBezTo>
                    <a:pt x="8257" y="9715"/>
                    <a:pt x="8257" y="10172"/>
                    <a:pt x="7954" y="10172"/>
                  </a:cubicBezTo>
                  <a:lnTo>
                    <a:pt x="2517" y="10172"/>
                  </a:lnTo>
                  <a:cubicBezTo>
                    <a:pt x="2209" y="10172"/>
                    <a:pt x="2209" y="9715"/>
                    <a:pt x="2517" y="9715"/>
                  </a:cubicBezTo>
                  <a:close/>
                  <a:moveTo>
                    <a:pt x="1" y="0"/>
                  </a:moveTo>
                  <a:lnTo>
                    <a:pt x="1" y="5106"/>
                  </a:lnTo>
                  <a:cubicBezTo>
                    <a:pt x="1035" y="5216"/>
                    <a:pt x="1819" y="6092"/>
                    <a:pt x="1819" y="7136"/>
                  </a:cubicBezTo>
                  <a:lnTo>
                    <a:pt x="1819" y="7742"/>
                  </a:lnTo>
                  <a:cubicBezTo>
                    <a:pt x="2450" y="8200"/>
                    <a:pt x="2127" y="9196"/>
                    <a:pt x="1348" y="9200"/>
                  </a:cubicBezTo>
                  <a:cubicBezTo>
                    <a:pt x="1232" y="9605"/>
                    <a:pt x="958" y="9946"/>
                    <a:pt x="592" y="10144"/>
                  </a:cubicBezTo>
                  <a:lnTo>
                    <a:pt x="592" y="10437"/>
                  </a:lnTo>
                  <a:lnTo>
                    <a:pt x="1916" y="10966"/>
                  </a:lnTo>
                  <a:cubicBezTo>
                    <a:pt x="2291" y="11096"/>
                    <a:pt x="2998" y="11606"/>
                    <a:pt x="2998" y="12631"/>
                  </a:cubicBezTo>
                  <a:lnTo>
                    <a:pt x="2998" y="13536"/>
                  </a:lnTo>
                  <a:lnTo>
                    <a:pt x="10365" y="13536"/>
                  </a:lnTo>
                  <a:lnTo>
                    <a:pt x="10365" y="3046"/>
                  </a:lnTo>
                  <a:lnTo>
                    <a:pt x="7550" y="3046"/>
                  </a:lnTo>
                  <a:cubicBezTo>
                    <a:pt x="7425" y="3046"/>
                    <a:pt x="7324" y="2945"/>
                    <a:pt x="7324" y="2820"/>
                  </a:cubicBezTo>
                  <a:lnTo>
                    <a:pt x="7324"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74"/>
            <p:cNvSpPr/>
            <p:nvPr/>
          </p:nvSpPr>
          <p:spPr>
            <a:xfrm>
              <a:off x="7589155" y="2130515"/>
              <a:ext cx="50383" cy="60717"/>
            </a:xfrm>
            <a:custGeom>
              <a:rect b="b" l="l" r="r" t="t"/>
              <a:pathLst>
                <a:path extrusionOk="0" h="2315" w="1921">
                  <a:moveTo>
                    <a:pt x="1665" y="0"/>
                  </a:moveTo>
                  <a:cubicBezTo>
                    <a:pt x="746" y="0"/>
                    <a:pt x="0" y="746"/>
                    <a:pt x="0" y="1665"/>
                  </a:cubicBezTo>
                  <a:lnTo>
                    <a:pt x="0" y="2315"/>
                  </a:lnTo>
                  <a:lnTo>
                    <a:pt x="140" y="2093"/>
                  </a:lnTo>
                  <a:lnTo>
                    <a:pt x="140" y="2089"/>
                  </a:lnTo>
                  <a:cubicBezTo>
                    <a:pt x="164" y="2045"/>
                    <a:pt x="212" y="2021"/>
                    <a:pt x="260" y="2021"/>
                  </a:cubicBezTo>
                  <a:lnTo>
                    <a:pt x="270" y="2021"/>
                  </a:lnTo>
                  <a:cubicBezTo>
                    <a:pt x="279" y="2021"/>
                    <a:pt x="313" y="2021"/>
                    <a:pt x="361" y="2016"/>
                  </a:cubicBezTo>
                  <a:lnTo>
                    <a:pt x="361" y="1670"/>
                  </a:lnTo>
                  <a:lnTo>
                    <a:pt x="361" y="1665"/>
                  </a:lnTo>
                  <a:cubicBezTo>
                    <a:pt x="361" y="789"/>
                    <a:pt x="1044" y="63"/>
                    <a:pt x="1920" y="5"/>
                  </a:cubicBezTo>
                  <a:cubicBezTo>
                    <a:pt x="1882" y="5"/>
                    <a:pt x="1848" y="0"/>
                    <a:pt x="1814"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74"/>
            <p:cNvSpPr/>
            <p:nvPr/>
          </p:nvSpPr>
          <p:spPr>
            <a:xfrm>
              <a:off x="7639617" y="2254938"/>
              <a:ext cx="8498" cy="1154"/>
            </a:xfrm>
            <a:custGeom>
              <a:rect b="b" l="l" r="r" t="t"/>
              <a:pathLst>
                <a:path extrusionOk="0" h="44" w="324">
                  <a:moveTo>
                    <a:pt x="323" y="1"/>
                  </a:moveTo>
                  <a:lnTo>
                    <a:pt x="237" y="15"/>
                  </a:lnTo>
                  <a:cubicBezTo>
                    <a:pt x="160" y="30"/>
                    <a:pt x="78" y="39"/>
                    <a:pt x="1" y="44"/>
                  </a:cubicBezTo>
                  <a:lnTo>
                    <a:pt x="323" y="44"/>
                  </a:lnTo>
                  <a:lnTo>
                    <a:pt x="3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7" name="Google Shape;20707;p74"/>
            <p:cNvSpPr/>
            <p:nvPr/>
          </p:nvSpPr>
          <p:spPr>
            <a:xfrm>
              <a:off x="7621572" y="2254938"/>
              <a:ext cx="17704" cy="25388"/>
            </a:xfrm>
            <a:custGeom>
              <a:rect b="b" l="l" r="r" t="t"/>
              <a:pathLst>
                <a:path extrusionOk="0" h="968" w="675">
                  <a:moveTo>
                    <a:pt x="1" y="1"/>
                  </a:moveTo>
                  <a:lnTo>
                    <a:pt x="1" y="482"/>
                  </a:lnTo>
                  <a:lnTo>
                    <a:pt x="501" y="968"/>
                  </a:lnTo>
                  <a:lnTo>
                    <a:pt x="674" y="790"/>
                  </a:lnTo>
                  <a:lnTo>
                    <a:pt x="362" y="482"/>
                  </a:lnTo>
                  <a:lnTo>
                    <a:pt x="362" y="44"/>
                  </a:lnTo>
                  <a:cubicBezTo>
                    <a:pt x="270" y="44"/>
                    <a:pt x="179" y="34"/>
                    <a:pt x="92" y="15"/>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8" name="Google Shape;20708;p74"/>
            <p:cNvSpPr/>
            <p:nvPr/>
          </p:nvSpPr>
          <p:spPr>
            <a:xfrm>
              <a:off x="7600118" y="2171010"/>
              <a:ext cx="53294" cy="77030"/>
            </a:xfrm>
            <a:custGeom>
              <a:rect b="b" l="l" r="r" t="t"/>
              <a:pathLst>
                <a:path extrusionOk="0" h="2937" w="2032">
                  <a:moveTo>
                    <a:pt x="1916" y="1"/>
                  </a:moveTo>
                  <a:lnTo>
                    <a:pt x="1844" y="68"/>
                  </a:lnTo>
                  <a:cubicBezTo>
                    <a:pt x="1276" y="593"/>
                    <a:pt x="487" y="732"/>
                    <a:pt x="68" y="766"/>
                  </a:cubicBezTo>
                  <a:lnTo>
                    <a:pt x="1" y="771"/>
                  </a:lnTo>
                  <a:lnTo>
                    <a:pt x="1" y="1757"/>
                  </a:lnTo>
                  <a:cubicBezTo>
                    <a:pt x="1" y="2412"/>
                    <a:pt x="525" y="2936"/>
                    <a:pt x="1180" y="2936"/>
                  </a:cubicBezTo>
                  <a:lnTo>
                    <a:pt x="1502" y="2936"/>
                  </a:lnTo>
                  <a:cubicBezTo>
                    <a:pt x="867" y="2917"/>
                    <a:pt x="366" y="2397"/>
                    <a:pt x="362" y="1762"/>
                  </a:cubicBezTo>
                  <a:lnTo>
                    <a:pt x="362" y="776"/>
                  </a:lnTo>
                  <a:lnTo>
                    <a:pt x="434" y="766"/>
                  </a:lnTo>
                  <a:cubicBezTo>
                    <a:pt x="809" y="737"/>
                    <a:pt x="1488" y="622"/>
                    <a:pt x="2031" y="213"/>
                  </a:cubicBezTo>
                  <a:cubicBezTo>
                    <a:pt x="2002" y="174"/>
                    <a:pt x="1983" y="131"/>
                    <a:pt x="1959" y="92"/>
                  </a:cubicBezTo>
                  <a:lnTo>
                    <a:pt x="1916"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9" name="Google Shape;20709;p74"/>
            <p:cNvSpPr/>
            <p:nvPr/>
          </p:nvSpPr>
          <p:spPr>
            <a:xfrm>
              <a:off x="7557472" y="2270727"/>
              <a:ext cx="58592" cy="73332"/>
            </a:xfrm>
            <a:custGeom>
              <a:rect b="b" l="l" r="r" t="t"/>
              <a:pathLst>
                <a:path extrusionOk="0" h="2796" w="2234">
                  <a:moveTo>
                    <a:pt x="2137" y="0"/>
                  </a:moveTo>
                  <a:lnTo>
                    <a:pt x="838" y="510"/>
                  </a:lnTo>
                  <a:lnTo>
                    <a:pt x="828" y="510"/>
                  </a:lnTo>
                  <a:cubicBezTo>
                    <a:pt x="794" y="520"/>
                    <a:pt x="0" y="809"/>
                    <a:pt x="0" y="1814"/>
                  </a:cubicBezTo>
                  <a:lnTo>
                    <a:pt x="0" y="2796"/>
                  </a:lnTo>
                  <a:lnTo>
                    <a:pt x="366" y="2796"/>
                  </a:lnTo>
                  <a:lnTo>
                    <a:pt x="366" y="1809"/>
                  </a:lnTo>
                  <a:cubicBezTo>
                    <a:pt x="366" y="809"/>
                    <a:pt x="1160" y="520"/>
                    <a:pt x="1194" y="510"/>
                  </a:cubicBezTo>
                  <a:lnTo>
                    <a:pt x="1203" y="510"/>
                  </a:lnTo>
                  <a:lnTo>
                    <a:pt x="2233" y="106"/>
                  </a:lnTo>
                  <a:lnTo>
                    <a:pt x="2185" y="58"/>
                  </a:lnTo>
                  <a:lnTo>
                    <a:pt x="2170" y="43"/>
                  </a:lnTo>
                  <a:lnTo>
                    <a:pt x="2137"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0" name="Google Shape;20710;p74"/>
            <p:cNvSpPr/>
            <p:nvPr/>
          </p:nvSpPr>
          <p:spPr>
            <a:xfrm>
              <a:off x="7642528" y="1987024"/>
              <a:ext cx="88229" cy="355015"/>
            </a:xfrm>
            <a:custGeom>
              <a:rect b="b" l="l" r="r" t="t"/>
              <a:pathLst>
                <a:path extrusionOk="0" h="13536" w="3364">
                  <a:moveTo>
                    <a:pt x="1" y="0"/>
                  </a:moveTo>
                  <a:lnTo>
                    <a:pt x="1" y="5106"/>
                  </a:lnTo>
                  <a:cubicBezTo>
                    <a:pt x="1035" y="5216"/>
                    <a:pt x="1824" y="6092"/>
                    <a:pt x="1824" y="7136"/>
                  </a:cubicBezTo>
                  <a:lnTo>
                    <a:pt x="1824" y="7742"/>
                  </a:lnTo>
                  <a:cubicBezTo>
                    <a:pt x="2450" y="8200"/>
                    <a:pt x="2127" y="9196"/>
                    <a:pt x="1353" y="9200"/>
                  </a:cubicBezTo>
                  <a:cubicBezTo>
                    <a:pt x="1237" y="9605"/>
                    <a:pt x="963" y="9946"/>
                    <a:pt x="592" y="10144"/>
                  </a:cubicBezTo>
                  <a:lnTo>
                    <a:pt x="592" y="10437"/>
                  </a:lnTo>
                  <a:lnTo>
                    <a:pt x="1916" y="10966"/>
                  </a:lnTo>
                  <a:cubicBezTo>
                    <a:pt x="2291" y="11096"/>
                    <a:pt x="2998" y="11606"/>
                    <a:pt x="2998" y="12631"/>
                  </a:cubicBezTo>
                  <a:lnTo>
                    <a:pt x="2998" y="13536"/>
                  </a:lnTo>
                  <a:lnTo>
                    <a:pt x="3359" y="13536"/>
                  </a:lnTo>
                  <a:lnTo>
                    <a:pt x="3359" y="12626"/>
                  </a:lnTo>
                  <a:cubicBezTo>
                    <a:pt x="3364" y="11606"/>
                    <a:pt x="2661" y="11096"/>
                    <a:pt x="2281" y="10966"/>
                  </a:cubicBezTo>
                  <a:lnTo>
                    <a:pt x="958" y="10437"/>
                  </a:lnTo>
                  <a:lnTo>
                    <a:pt x="958" y="10144"/>
                  </a:lnTo>
                  <a:cubicBezTo>
                    <a:pt x="1329" y="9946"/>
                    <a:pt x="1603" y="9605"/>
                    <a:pt x="1718" y="9200"/>
                  </a:cubicBezTo>
                  <a:cubicBezTo>
                    <a:pt x="2079" y="9196"/>
                    <a:pt x="2392" y="8955"/>
                    <a:pt x="2488" y="8604"/>
                  </a:cubicBezTo>
                  <a:cubicBezTo>
                    <a:pt x="2228" y="8570"/>
                    <a:pt x="2224" y="8195"/>
                    <a:pt x="2483" y="8151"/>
                  </a:cubicBezTo>
                  <a:cubicBezTo>
                    <a:pt x="2430" y="7988"/>
                    <a:pt x="2329" y="7843"/>
                    <a:pt x="2190" y="7742"/>
                  </a:cubicBezTo>
                  <a:lnTo>
                    <a:pt x="2190" y="7136"/>
                  </a:lnTo>
                  <a:cubicBezTo>
                    <a:pt x="2190" y="6092"/>
                    <a:pt x="1401" y="5216"/>
                    <a:pt x="366" y="5106"/>
                  </a:cubicBezTo>
                  <a:lnTo>
                    <a:pt x="366"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1" name="Google Shape;20711;p74"/>
            <p:cNvSpPr/>
            <p:nvPr/>
          </p:nvSpPr>
          <p:spPr>
            <a:xfrm>
              <a:off x="7547375" y="1975169"/>
              <a:ext cx="379014" cy="379119"/>
            </a:xfrm>
            <a:custGeom>
              <a:rect b="b" l="l" r="r" t="t"/>
              <a:pathLst>
                <a:path extrusionOk="0" h="14455" w="14451">
                  <a:moveTo>
                    <a:pt x="11404" y="780"/>
                  </a:moveTo>
                  <a:lnTo>
                    <a:pt x="12121" y="1492"/>
                  </a:lnTo>
                  <a:lnTo>
                    <a:pt x="12299" y="1670"/>
                  </a:lnTo>
                  <a:lnTo>
                    <a:pt x="13084" y="2454"/>
                  </a:lnTo>
                  <a:lnTo>
                    <a:pt x="13651" y="3027"/>
                  </a:lnTo>
                  <a:lnTo>
                    <a:pt x="13666" y="3041"/>
                  </a:lnTo>
                  <a:lnTo>
                    <a:pt x="11399" y="3041"/>
                  </a:lnTo>
                  <a:lnTo>
                    <a:pt x="11399" y="780"/>
                  </a:lnTo>
                  <a:close/>
                  <a:moveTo>
                    <a:pt x="3407" y="6000"/>
                  </a:moveTo>
                  <a:cubicBezTo>
                    <a:pt x="4283" y="6000"/>
                    <a:pt x="4995" y="6712"/>
                    <a:pt x="5000" y="7588"/>
                  </a:cubicBezTo>
                  <a:lnTo>
                    <a:pt x="5000" y="7963"/>
                  </a:lnTo>
                  <a:lnTo>
                    <a:pt x="4990" y="7954"/>
                  </a:lnTo>
                  <a:lnTo>
                    <a:pt x="4985" y="7949"/>
                  </a:lnTo>
                  <a:lnTo>
                    <a:pt x="4976" y="7939"/>
                  </a:lnTo>
                  <a:lnTo>
                    <a:pt x="4971" y="7930"/>
                  </a:lnTo>
                  <a:lnTo>
                    <a:pt x="4961" y="7925"/>
                  </a:lnTo>
                  <a:lnTo>
                    <a:pt x="4952" y="7915"/>
                  </a:lnTo>
                  <a:lnTo>
                    <a:pt x="4942" y="7911"/>
                  </a:lnTo>
                  <a:lnTo>
                    <a:pt x="4937" y="7906"/>
                  </a:lnTo>
                  <a:lnTo>
                    <a:pt x="4923" y="7901"/>
                  </a:lnTo>
                  <a:lnTo>
                    <a:pt x="4913" y="7891"/>
                  </a:lnTo>
                  <a:lnTo>
                    <a:pt x="4904" y="7891"/>
                  </a:lnTo>
                  <a:lnTo>
                    <a:pt x="4894" y="7887"/>
                  </a:lnTo>
                  <a:lnTo>
                    <a:pt x="4884" y="7887"/>
                  </a:lnTo>
                  <a:lnTo>
                    <a:pt x="4870" y="7882"/>
                  </a:lnTo>
                  <a:lnTo>
                    <a:pt x="4865" y="7882"/>
                  </a:lnTo>
                  <a:cubicBezTo>
                    <a:pt x="4365" y="7766"/>
                    <a:pt x="4211" y="7126"/>
                    <a:pt x="4211" y="7117"/>
                  </a:cubicBezTo>
                  <a:cubicBezTo>
                    <a:pt x="4185" y="7005"/>
                    <a:pt x="4086" y="6941"/>
                    <a:pt x="3986" y="6941"/>
                  </a:cubicBezTo>
                  <a:cubicBezTo>
                    <a:pt x="3917" y="6941"/>
                    <a:pt x="3848" y="6971"/>
                    <a:pt x="3802" y="7035"/>
                  </a:cubicBezTo>
                  <a:cubicBezTo>
                    <a:pt x="3200" y="7867"/>
                    <a:pt x="1877" y="7877"/>
                    <a:pt x="1863" y="7877"/>
                  </a:cubicBezTo>
                  <a:lnTo>
                    <a:pt x="1805" y="7877"/>
                  </a:lnTo>
                  <a:lnTo>
                    <a:pt x="1795" y="7882"/>
                  </a:lnTo>
                  <a:lnTo>
                    <a:pt x="1781" y="7887"/>
                  </a:lnTo>
                  <a:lnTo>
                    <a:pt x="1771" y="7887"/>
                  </a:lnTo>
                  <a:lnTo>
                    <a:pt x="1762" y="7896"/>
                  </a:lnTo>
                  <a:lnTo>
                    <a:pt x="1752" y="7896"/>
                  </a:lnTo>
                  <a:lnTo>
                    <a:pt x="1738" y="7901"/>
                  </a:lnTo>
                  <a:lnTo>
                    <a:pt x="1733" y="7906"/>
                  </a:lnTo>
                  <a:lnTo>
                    <a:pt x="1723" y="7915"/>
                  </a:lnTo>
                  <a:lnTo>
                    <a:pt x="1718" y="7920"/>
                  </a:lnTo>
                  <a:lnTo>
                    <a:pt x="1704" y="7930"/>
                  </a:lnTo>
                  <a:lnTo>
                    <a:pt x="1699" y="7935"/>
                  </a:lnTo>
                  <a:lnTo>
                    <a:pt x="1689" y="7944"/>
                  </a:lnTo>
                  <a:lnTo>
                    <a:pt x="1685" y="7949"/>
                  </a:lnTo>
                  <a:lnTo>
                    <a:pt x="1680" y="7963"/>
                  </a:lnTo>
                  <a:lnTo>
                    <a:pt x="1675" y="7968"/>
                  </a:lnTo>
                  <a:lnTo>
                    <a:pt x="1670" y="7973"/>
                  </a:lnTo>
                  <a:lnTo>
                    <a:pt x="1670" y="7588"/>
                  </a:lnTo>
                  <a:cubicBezTo>
                    <a:pt x="1670" y="6712"/>
                    <a:pt x="2377" y="6000"/>
                    <a:pt x="3258" y="6000"/>
                  </a:cubicBezTo>
                  <a:close/>
                  <a:moveTo>
                    <a:pt x="5053" y="8502"/>
                  </a:moveTo>
                  <a:cubicBezTo>
                    <a:pt x="5091" y="8546"/>
                    <a:pt x="5149" y="8575"/>
                    <a:pt x="5207" y="8579"/>
                  </a:cubicBezTo>
                  <a:cubicBezTo>
                    <a:pt x="5428" y="8772"/>
                    <a:pt x="5327" y="9138"/>
                    <a:pt x="5038" y="9190"/>
                  </a:cubicBezTo>
                  <a:lnTo>
                    <a:pt x="5038" y="8502"/>
                  </a:lnTo>
                  <a:close/>
                  <a:moveTo>
                    <a:pt x="1632" y="8502"/>
                  </a:moveTo>
                  <a:lnTo>
                    <a:pt x="1632" y="9195"/>
                  </a:lnTo>
                  <a:cubicBezTo>
                    <a:pt x="1458" y="9171"/>
                    <a:pt x="1329" y="9022"/>
                    <a:pt x="1333" y="8849"/>
                  </a:cubicBezTo>
                  <a:cubicBezTo>
                    <a:pt x="1333" y="8748"/>
                    <a:pt x="1372" y="8656"/>
                    <a:pt x="1444" y="8589"/>
                  </a:cubicBezTo>
                  <a:cubicBezTo>
                    <a:pt x="1511" y="8589"/>
                    <a:pt x="1574" y="8555"/>
                    <a:pt x="1617" y="8502"/>
                  </a:cubicBezTo>
                  <a:close/>
                  <a:moveTo>
                    <a:pt x="3908" y="7593"/>
                  </a:moveTo>
                  <a:cubicBezTo>
                    <a:pt x="4028" y="7834"/>
                    <a:pt x="4240" y="8117"/>
                    <a:pt x="4581" y="8262"/>
                  </a:cubicBezTo>
                  <a:lnTo>
                    <a:pt x="4581" y="9229"/>
                  </a:lnTo>
                  <a:cubicBezTo>
                    <a:pt x="4581" y="9840"/>
                    <a:pt x="4086" y="10331"/>
                    <a:pt x="3479" y="10331"/>
                  </a:cubicBezTo>
                  <a:lnTo>
                    <a:pt x="3191" y="10331"/>
                  </a:lnTo>
                  <a:cubicBezTo>
                    <a:pt x="2580" y="10331"/>
                    <a:pt x="2084" y="9840"/>
                    <a:pt x="2084" y="9229"/>
                  </a:cubicBezTo>
                  <a:lnTo>
                    <a:pt x="2084" y="8315"/>
                  </a:lnTo>
                  <a:cubicBezTo>
                    <a:pt x="2483" y="8276"/>
                    <a:pt x="3316" y="8142"/>
                    <a:pt x="3908" y="7593"/>
                  </a:cubicBezTo>
                  <a:close/>
                  <a:moveTo>
                    <a:pt x="3768" y="10764"/>
                  </a:moveTo>
                  <a:lnTo>
                    <a:pt x="3768" y="11077"/>
                  </a:lnTo>
                  <a:lnTo>
                    <a:pt x="3325" y="11534"/>
                  </a:lnTo>
                  <a:lnTo>
                    <a:pt x="2907" y="11125"/>
                  </a:lnTo>
                  <a:lnTo>
                    <a:pt x="2907" y="10764"/>
                  </a:lnTo>
                  <a:cubicBezTo>
                    <a:pt x="2998" y="10778"/>
                    <a:pt x="3094" y="10788"/>
                    <a:pt x="3191" y="10788"/>
                  </a:cubicBezTo>
                  <a:lnTo>
                    <a:pt x="3479" y="10788"/>
                  </a:lnTo>
                  <a:cubicBezTo>
                    <a:pt x="3576" y="10788"/>
                    <a:pt x="3672" y="10778"/>
                    <a:pt x="3768" y="10764"/>
                  </a:cubicBezTo>
                  <a:close/>
                  <a:moveTo>
                    <a:pt x="10947" y="452"/>
                  </a:moveTo>
                  <a:lnTo>
                    <a:pt x="10947" y="3272"/>
                  </a:lnTo>
                  <a:cubicBezTo>
                    <a:pt x="10947" y="3397"/>
                    <a:pt x="11048" y="3498"/>
                    <a:pt x="11173" y="3498"/>
                  </a:cubicBezTo>
                  <a:lnTo>
                    <a:pt x="13993" y="3498"/>
                  </a:lnTo>
                  <a:lnTo>
                    <a:pt x="13993" y="13988"/>
                  </a:lnTo>
                  <a:lnTo>
                    <a:pt x="6636" y="13988"/>
                  </a:lnTo>
                  <a:lnTo>
                    <a:pt x="6636" y="13088"/>
                  </a:lnTo>
                  <a:cubicBezTo>
                    <a:pt x="6636" y="12068"/>
                    <a:pt x="5929" y="11558"/>
                    <a:pt x="5553" y="11428"/>
                  </a:cubicBezTo>
                  <a:lnTo>
                    <a:pt x="4220" y="10894"/>
                  </a:lnTo>
                  <a:lnTo>
                    <a:pt x="4220" y="10600"/>
                  </a:lnTo>
                  <a:cubicBezTo>
                    <a:pt x="4586" y="10403"/>
                    <a:pt x="4860" y="10061"/>
                    <a:pt x="4976" y="9657"/>
                  </a:cubicBezTo>
                  <a:cubicBezTo>
                    <a:pt x="5755" y="9652"/>
                    <a:pt x="6078" y="8656"/>
                    <a:pt x="5447" y="8194"/>
                  </a:cubicBezTo>
                  <a:lnTo>
                    <a:pt x="5447" y="7588"/>
                  </a:lnTo>
                  <a:cubicBezTo>
                    <a:pt x="5447" y="6544"/>
                    <a:pt x="4663" y="5668"/>
                    <a:pt x="3624" y="5558"/>
                  </a:cubicBezTo>
                  <a:lnTo>
                    <a:pt x="3624" y="452"/>
                  </a:lnTo>
                  <a:close/>
                  <a:moveTo>
                    <a:pt x="3398" y="0"/>
                  </a:moveTo>
                  <a:cubicBezTo>
                    <a:pt x="3272" y="5"/>
                    <a:pt x="3171" y="106"/>
                    <a:pt x="3171" y="231"/>
                  </a:cubicBezTo>
                  <a:lnTo>
                    <a:pt x="3171" y="5553"/>
                  </a:lnTo>
                  <a:cubicBezTo>
                    <a:pt x="2074" y="5596"/>
                    <a:pt x="1208" y="6501"/>
                    <a:pt x="1208" y="7598"/>
                  </a:cubicBezTo>
                  <a:lnTo>
                    <a:pt x="1208" y="8199"/>
                  </a:lnTo>
                  <a:cubicBezTo>
                    <a:pt x="573" y="8656"/>
                    <a:pt x="900" y="9657"/>
                    <a:pt x="1680" y="9657"/>
                  </a:cubicBezTo>
                  <a:lnTo>
                    <a:pt x="1689" y="9657"/>
                  </a:lnTo>
                  <a:cubicBezTo>
                    <a:pt x="1805" y="10061"/>
                    <a:pt x="2074" y="10403"/>
                    <a:pt x="2445" y="10605"/>
                  </a:cubicBezTo>
                  <a:lnTo>
                    <a:pt x="2445" y="10894"/>
                  </a:lnTo>
                  <a:lnTo>
                    <a:pt x="1083" y="11423"/>
                  </a:lnTo>
                  <a:cubicBezTo>
                    <a:pt x="708" y="11553"/>
                    <a:pt x="0" y="12063"/>
                    <a:pt x="0" y="13088"/>
                  </a:cubicBezTo>
                  <a:lnTo>
                    <a:pt x="0" y="14224"/>
                  </a:lnTo>
                  <a:cubicBezTo>
                    <a:pt x="0" y="14349"/>
                    <a:pt x="106" y="14450"/>
                    <a:pt x="231" y="14450"/>
                  </a:cubicBezTo>
                  <a:lnTo>
                    <a:pt x="1237" y="14450"/>
                  </a:lnTo>
                  <a:cubicBezTo>
                    <a:pt x="1545" y="14450"/>
                    <a:pt x="1545" y="13993"/>
                    <a:pt x="1237" y="13993"/>
                  </a:cubicBezTo>
                  <a:lnTo>
                    <a:pt x="458" y="13993"/>
                  </a:lnTo>
                  <a:lnTo>
                    <a:pt x="458" y="13088"/>
                  </a:lnTo>
                  <a:cubicBezTo>
                    <a:pt x="458" y="12140"/>
                    <a:pt x="1203" y="11866"/>
                    <a:pt x="1237" y="11856"/>
                  </a:cubicBezTo>
                  <a:lnTo>
                    <a:pt x="1247" y="11851"/>
                  </a:lnTo>
                  <a:lnTo>
                    <a:pt x="2498" y="11365"/>
                  </a:lnTo>
                  <a:cubicBezTo>
                    <a:pt x="2503" y="11370"/>
                    <a:pt x="2507" y="11375"/>
                    <a:pt x="2517" y="11385"/>
                  </a:cubicBezTo>
                  <a:lnTo>
                    <a:pt x="3171" y="12025"/>
                  </a:lnTo>
                  <a:cubicBezTo>
                    <a:pt x="3215" y="12063"/>
                    <a:pt x="3272" y="12087"/>
                    <a:pt x="3330" y="12087"/>
                  </a:cubicBezTo>
                  <a:lnTo>
                    <a:pt x="3335" y="12087"/>
                  </a:lnTo>
                  <a:cubicBezTo>
                    <a:pt x="3393" y="12087"/>
                    <a:pt x="3450" y="12063"/>
                    <a:pt x="3494" y="12020"/>
                  </a:cubicBezTo>
                  <a:lnTo>
                    <a:pt x="4134" y="11351"/>
                  </a:lnTo>
                  <a:lnTo>
                    <a:pt x="5385" y="11851"/>
                  </a:lnTo>
                  <a:lnTo>
                    <a:pt x="5394" y="11856"/>
                  </a:lnTo>
                  <a:cubicBezTo>
                    <a:pt x="5404" y="11856"/>
                    <a:pt x="6174" y="12130"/>
                    <a:pt x="6174" y="13088"/>
                  </a:cubicBezTo>
                  <a:lnTo>
                    <a:pt x="6174" y="13997"/>
                  </a:lnTo>
                  <a:lnTo>
                    <a:pt x="2041" y="13997"/>
                  </a:lnTo>
                  <a:cubicBezTo>
                    <a:pt x="1738" y="13997"/>
                    <a:pt x="1738" y="14455"/>
                    <a:pt x="2041" y="14455"/>
                  </a:cubicBezTo>
                  <a:lnTo>
                    <a:pt x="6400" y="14455"/>
                  </a:lnTo>
                  <a:cubicBezTo>
                    <a:pt x="6424" y="14455"/>
                    <a:pt x="6443" y="14450"/>
                    <a:pt x="6463" y="14445"/>
                  </a:cubicBezTo>
                  <a:lnTo>
                    <a:pt x="14219" y="14445"/>
                  </a:lnTo>
                  <a:cubicBezTo>
                    <a:pt x="14349" y="14445"/>
                    <a:pt x="14450" y="14344"/>
                    <a:pt x="14450" y="14219"/>
                  </a:cubicBezTo>
                  <a:lnTo>
                    <a:pt x="14450" y="3272"/>
                  </a:lnTo>
                  <a:cubicBezTo>
                    <a:pt x="14450" y="3272"/>
                    <a:pt x="14450" y="3267"/>
                    <a:pt x="14450" y="3262"/>
                  </a:cubicBezTo>
                  <a:lnTo>
                    <a:pt x="14450" y="3258"/>
                  </a:lnTo>
                  <a:cubicBezTo>
                    <a:pt x="14450" y="3243"/>
                    <a:pt x="14450" y="3234"/>
                    <a:pt x="14450" y="3229"/>
                  </a:cubicBezTo>
                  <a:cubicBezTo>
                    <a:pt x="14445" y="3219"/>
                    <a:pt x="14445" y="3210"/>
                    <a:pt x="14440" y="3200"/>
                  </a:cubicBezTo>
                  <a:lnTo>
                    <a:pt x="14440" y="3190"/>
                  </a:lnTo>
                  <a:cubicBezTo>
                    <a:pt x="14436" y="3181"/>
                    <a:pt x="14431" y="3171"/>
                    <a:pt x="14431" y="3166"/>
                  </a:cubicBezTo>
                  <a:cubicBezTo>
                    <a:pt x="14426" y="3157"/>
                    <a:pt x="14416" y="3147"/>
                    <a:pt x="14412" y="3137"/>
                  </a:cubicBezTo>
                  <a:lnTo>
                    <a:pt x="14407" y="3133"/>
                  </a:lnTo>
                  <a:cubicBezTo>
                    <a:pt x="14402" y="3128"/>
                    <a:pt x="14397" y="3118"/>
                    <a:pt x="14388" y="3108"/>
                  </a:cubicBezTo>
                  <a:lnTo>
                    <a:pt x="12626" y="1352"/>
                  </a:lnTo>
                  <a:lnTo>
                    <a:pt x="11342" y="63"/>
                  </a:lnTo>
                  <a:cubicBezTo>
                    <a:pt x="11337" y="58"/>
                    <a:pt x="11327" y="53"/>
                    <a:pt x="11318" y="43"/>
                  </a:cubicBezTo>
                  <a:lnTo>
                    <a:pt x="11313" y="39"/>
                  </a:lnTo>
                  <a:cubicBezTo>
                    <a:pt x="11303" y="34"/>
                    <a:pt x="11298" y="29"/>
                    <a:pt x="11289" y="24"/>
                  </a:cubicBezTo>
                  <a:cubicBezTo>
                    <a:pt x="11279" y="19"/>
                    <a:pt x="11270" y="19"/>
                    <a:pt x="11265" y="15"/>
                  </a:cubicBezTo>
                  <a:lnTo>
                    <a:pt x="11255" y="15"/>
                  </a:lnTo>
                  <a:cubicBezTo>
                    <a:pt x="11246" y="10"/>
                    <a:pt x="11236" y="10"/>
                    <a:pt x="11226" y="5"/>
                  </a:cubicBezTo>
                  <a:cubicBezTo>
                    <a:pt x="11217" y="5"/>
                    <a:pt x="11207" y="5"/>
                    <a:pt x="1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2" name="Google Shape;20712;p74"/>
            <p:cNvSpPr/>
            <p:nvPr/>
          </p:nvSpPr>
          <p:spPr>
            <a:xfrm>
              <a:off x="7700465" y="2077771"/>
              <a:ext cx="110444" cy="12012"/>
            </a:xfrm>
            <a:custGeom>
              <a:rect b="b" l="l" r="r" t="t"/>
              <a:pathLst>
                <a:path extrusionOk="0" h="458" w="4211">
                  <a:moveTo>
                    <a:pt x="308" y="0"/>
                  </a:moveTo>
                  <a:cubicBezTo>
                    <a:pt x="0" y="0"/>
                    <a:pt x="0" y="457"/>
                    <a:pt x="308" y="457"/>
                  </a:cubicBezTo>
                  <a:lnTo>
                    <a:pt x="3907" y="457"/>
                  </a:lnTo>
                  <a:cubicBezTo>
                    <a:pt x="4210" y="457"/>
                    <a:pt x="4210" y="0"/>
                    <a:pt x="3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3" name="Google Shape;20713;p74"/>
            <p:cNvSpPr/>
            <p:nvPr/>
          </p:nvSpPr>
          <p:spPr>
            <a:xfrm>
              <a:off x="7700465" y="211876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4" name="Google Shape;20714;p74"/>
            <p:cNvSpPr/>
            <p:nvPr/>
          </p:nvSpPr>
          <p:spPr>
            <a:xfrm>
              <a:off x="7700465" y="2159785"/>
              <a:ext cx="158650" cy="12012"/>
            </a:xfrm>
            <a:custGeom>
              <a:rect b="b" l="l" r="r" t="t"/>
              <a:pathLst>
                <a:path extrusionOk="0" h="458" w="6049">
                  <a:moveTo>
                    <a:pt x="308" y="1"/>
                  </a:moveTo>
                  <a:cubicBezTo>
                    <a:pt x="0" y="1"/>
                    <a:pt x="0" y="458"/>
                    <a:pt x="308" y="458"/>
                  </a:cubicBezTo>
                  <a:lnTo>
                    <a:pt x="5745" y="458"/>
                  </a:lnTo>
                  <a:cubicBezTo>
                    <a:pt x="6048" y="458"/>
                    <a:pt x="6048" y="1"/>
                    <a:pt x="5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74"/>
            <p:cNvSpPr/>
            <p:nvPr/>
          </p:nvSpPr>
          <p:spPr>
            <a:xfrm>
              <a:off x="7700465" y="2200805"/>
              <a:ext cx="158650" cy="12012"/>
            </a:xfrm>
            <a:custGeom>
              <a:rect b="b" l="l" r="r" t="t"/>
              <a:pathLst>
                <a:path extrusionOk="0" h="458" w="6049">
                  <a:moveTo>
                    <a:pt x="308" y="0"/>
                  </a:moveTo>
                  <a:cubicBezTo>
                    <a:pt x="0" y="0"/>
                    <a:pt x="0" y="458"/>
                    <a:pt x="308" y="458"/>
                  </a:cubicBezTo>
                  <a:lnTo>
                    <a:pt x="5745" y="458"/>
                  </a:lnTo>
                  <a:cubicBezTo>
                    <a:pt x="6048" y="458"/>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6" name="Google Shape;20716;p74"/>
            <p:cNvSpPr/>
            <p:nvPr/>
          </p:nvSpPr>
          <p:spPr>
            <a:xfrm>
              <a:off x="7700465" y="2241824"/>
              <a:ext cx="158650" cy="11881"/>
            </a:xfrm>
            <a:custGeom>
              <a:rect b="b" l="l" r="r" t="t"/>
              <a:pathLst>
                <a:path extrusionOk="0" h="453" w="6049">
                  <a:moveTo>
                    <a:pt x="308" y="0"/>
                  </a:moveTo>
                  <a:cubicBezTo>
                    <a:pt x="0" y="0"/>
                    <a:pt x="0" y="453"/>
                    <a:pt x="308" y="453"/>
                  </a:cubicBezTo>
                  <a:lnTo>
                    <a:pt x="5745" y="453"/>
                  </a:lnTo>
                  <a:cubicBezTo>
                    <a:pt x="6048" y="453"/>
                    <a:pt x="6048" y="0"/>
                    <a:pt x="5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17" name="Google Shape;20717;p74"/>
          <p:cNvGrpSpPr/>
          <p:nvPr/>
        </p:nvGrpSpPr>
        <p:grpSpPr>
          <a:xfrm>
            <a:off x="7978083" y="1991273"/>
            <a:ext cx="370306" cy="362962"/>
            <a:chOff x="7978083" y="1991273"/>
            <a:chExt cx="370306" cy="362962"/>
          </a:xfrm>
        </p:grpSpPr>
        <p:sp>
          <p:nvSpPr>
            <p:cNvPr id="20718" name="Google Shape;20718;p74"/>
            <p:cNvSpPr/>
            <p:nvPr/>
          </p:nvSpPr>
          <p:spPr>
            <a:xfrm>
              <a:off x="8132825" y="1996728"/>
              <a:ext cx="68296" cy="68192"/>
            </a:xfrm>
            <a:custGeom>
              <a:rect b="b" l="l" r="r" t="t"/>
              <a:pathLst>
                <a:path extrusionOk="0" h="2600" w="2604">
                  <a:moveTo>
                    <a:pt x="1304" y="1"/>
                  </a:moveTo>
                  <a:cubicBezTo>
                    <a:pt x="582" y="1"/>
                    <a:pt x="0" y="583"/>
                    <a:pt x="0" y="1300"/>
                  </a:cubicBezTo>
                  <a:cubicBezTo>
                    <a:pt x="0" y="2017"/>
                    <a:pt x="582" y="2599"/>
                    <a:pt x="1304" y="2599"/>
                  </a:cubicBezTo>
                  <a:cubicBezTo>
                    <a:pt x="2021" y="2599"/>
                    <a:pt x="2603" y="2017"/>
                    <a:pt x="2603" y="1300"/>
                  </a:cubicBezTo>
                  <a:cubicBezTo>
                    <a:pt x="2603" y="583"/>
                    <a:pt x="2021" y="1"/>
                    <a:pt x="1304"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74"/>
            <p:cNvSpPr/>
            <p:nvPr/>
          </p:nvSpPr>
          <p:spPr>
            <a:xfrm>
              <a:off x="8125744" y="1998118"/>
              <a:ext cx="67798" cy="66801"/>
            </a:xfrm>
            <a:custGeom>
              <a:rect b="b" l="l" r="r" t="t"/>
              <a:pathLst>
                <a:path extrusionOk="0" h="2547" w="2585">
                  <a:moveTo>
                    <a:pt x="1208" y="1"/>
                  </a:moveTo>
                  <a:lnTo>
                    <a:pt x="1208" y="1"/>
                  </a:lnTo>
                  <a:cubicBezTo>
                    <a:pt x="366" y="241"/>
                    <a:pt x="1" y="1237"/>
                    <a:pt x="491" y="1969"/>
                  </a:cubicBezTo>
                  <a:cubicBezTo>
                    <a:pt x="746" y="2352"/>
                    <a:pt x="1156" y="2546"/>
                    <a:pt x="1569" y="2546"/>
                  </a:cubicBezTo>
                  <a:cubicBezTo>
                    <a:pt x="1944" y="2546"/>
                    <a:pt x="2321" y="2386"/>
                    <a:pt x="2585" y="2060"/>
                  </a:cubicBezTo>
                  <a:lnTo>
                    <a:pt x="2585" y="2060"/>
                  </a:lnTo>
                  <a:cubicBezTo>
                    <a:pt x="2464" y="2094"/>
                    <a:pt x="2344" y="2113"/>
                    <a:pt x="2219" y="2113"/>
                  </a:cubicBezTo>
                  <a:cubicBezTo>
                    <a:pt x="1131" y="2113"/>
                    <a:pt x="525" y="848"/>
                    <a:pt x="1208"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74"/>
            <p:cNvSpPr/>
            <p:nvPr/>
          </p:nvSpPr>
          <p:spPr>
            <a:xfrm>
              <a:off x="8064660" y="2150081"/>
              <a:ext cx="45452" cy="45452"/>
            </a:xfrm>
            <a:custGeom>
              <a:rect b="b" l="l" r="r" t="t"/>
              <a:pathLst>
                <a:path extrusionOk="0" h="1733" w="1733">
                  <a:moveTo>
                    <a:pt x="867" y="0"/>
                  </a:moveTo>
                  <a:cubicBezTo>
                    <a:pt x="391" y="0"/>
                    <a:pt x="1" y="390"/>
                    <a:pt x="1" y="866"/>
                  </a:cubicBezTo>
                  <a:cubicBezTo>
                    <a:pt x="1" y="1347"/>
                    <a:pt x="391" y="1732"/>
                    <a:pt x="867" y="1732"/>
                  </a:cubicBezTo>
                  <a:cubicBezTo>
                    <a:pt x="1348" y="1732"/>
                    <a:pt x="1733" y="1347"/>
                    <a:pt x="1733" y="866"/>
                  </a:cubicBezTo>
                  <a:cubicBezTo>
                    <a:pt x="1733" y="390"/>
                    <a:pt x="1348"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74"/>
            <p:cNvSpPr/>
            <p:nvPr/>
          </p:nvSpPr>
          <p:spPr>
            <a:xfrm>
              <a:off x="8059991" y="2151077"/>
              <a:ext cx="45085" cy="44508"/>
            </a:xfrm>
            <a:custGeom>
              <a:rect b="b" l="l" r="r" t="t"/>
              <a:pathLst>
                <a:path extrusionOk="0" h="1697" w="1719">
                  <a:moveTo>
                    <a:pt x="804" y="1"/>
                  </a:moveTo>
                  <a:lnTo>
                    <a:pt x="804" y="1"/>
                  </a:lnTo>
                  <a:cubicBezTo>
                    <a:pt x="241" y="164"/>
                    <a:pt x="1" y="823"/>
                    <a:pt x="323" y="1309"/>
                  </a:cubicBezTo>
                  <a:cubicBezTo>
                    <a:pt x="495" y="1567"/>
                    <a:pt x="769" y="1697"/>
                    <a:pt x="1044" y="1697"/>
                  </a:cubicBezTo>
                  <a:cubicBezTo>
                    <a:pt x="1294" y="1697"/>
                    <a:pt x="1545" y="1590"/>
                    <a:pt x="1719" y="1372"/>
                  </a:cubicBezTo>
                  <a:lnTo>
                    <a:pt x="1719" y="1372"/>
                  </a:lnTo>
                  <a:cubicBezTo>
                    <a:pt x="1642" y="1396"/>
                    <a:pt x="1560" y="1406"/>
                    <a:pt x="1478" y="1410"/>
                  </a:cubicBezTo>
                  <a:cubicBezTo>
                    <a:pt x="751" y="1410"/>
                    <a:pt x="347" y="564"/>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74"/>
            <p:cNvSpPr/>
            <p:nvPr/>
          </p:nvSpPr>
          <p:spPr>
            <a:xfrm>
              <a:off x="8223808" y="2150081"/>
              <a:ext cx="45452" cy="45452"/>
            </a:xfrm>
            <a:custGeom>
              <a:rect b="b" l="l" r="r" t="t"/>
              <a:pathLst>
                <a:path extrusionOk="0" h="1733" w="1733">
                  <a:moveTo>
                    <a:pt x="867" y="0"/>
                  </a:moveTo>
                  <a:cubicBezTo>
                    <a:pt x="385" y="0"/>
                    <a:pt x="0" y="390"/>
                    <a:pt x="0" y="866"/>
                  </a:cubicBezTo>
                  <a:cubicBezTo>
                    <a:pt x="0" y="1347"/>
                    <a:pt x="385" y="1732"/>
                    <a:pt x="867" y="1732"/>
                  </a:cubicBezTo>
                  <a:cubicBezTo>
                    <a:pt x="1343" y="1732"/>
                    <a:pt x="1733" y="1347"/>
                    <a:pt x="1733" y="866"/>
                  </a:cubicBezTo>
                  <a:cubicBezTo>
                    <a:pt x="1733" y="390"/>
                    <a:pt x="1343" y="0"/>
                    <a:pt x="86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74"/>
            <p:cNvSpPr/>
            <p:nvPr/>
          </p:nvSpPr>
          <p:spPr>
            <a:xfrm>
              <a:off x="8219009" y="2150946"/>
              <a:ext cx="45216" cy="44613"/>
            </a:xfrm>
            <a:custGeom>
              <a:rect b="b" l="l" r="r" t="t"/>
              <a:pathLst>
                <a:path extrusionOk="0" h="1701" w="1724">
                  <a:moveTo>
                    <a:pt x="804" y="1"/>
                  </a:moveTo>
                  <a:cubicBezTo>
                    <a:pt x="241" y="164"/>
                    <a:pt x="1" y="828"/>
                    <a:pt x="323" y="1314"/>
                  </a:cubicBezTo>
                  <a:cubicBezTo>
                    <a:pt x="495" y="1570"/>
                    <a:pt x="770" y="1700"/>
                    <a:pt x="1047" y="1700"/>
                  </a:cubicBezTo>
                  <a:cubicBezTo>
                    <a:pt x="1297" y="1700"/>
                    <a:pt x="1547" y="1594"/>
                    <a:pt x="1723" y="1377"/>
                  </a:cubicBezTo>
                  <a:lnTo>
                    <a:pt x="1723" y="1377"/>
                  </a:lnTo>
                  <a:cubicBezTo>
                    <a:pt x="1641" y="1401"/>
                    <a:pt x="1564" y="1411"/>
                    <a:pt x="1483" y="1415"/>
                  </a:cubicBezTo>
                  <a:cubicBezTo>
                    <a:pt x="751" y="1415"/>
                    <a:pt x="342" y="569"/>
                    <a:pt x="80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74"/>
            <p:cNvSpPr/>
            <p:nvPr/>
          </p:nvSpPr>
          <p:spPr>
            <a:xfrm>
              <a:off x="7990829" y="2314894"/>
              <a:ext cx="34122" cy="34096"/>
            </a:xfrm>
            <a:custGeom>
              <a:rect b="b" l="l" r="r" t="t"/>
              <a:pathLst>
                <a:path extrusionOk="0" h="1300" w="1301">
                  <a:moveTo>
                    <a:pt x="651" y="0"/>
                  </a:moveTo>
                  <a:cubicBezTo>
                    <a:pt x="294" y="0"/>
                    <a:pt x="1" y="289"/>
                    <a:pt x="1" y="650"/>
                  </a:cubicBezTo>
                  <a:cubicBezTo>
                    <a:pt x="1" y="1006"/>
                    <a:pt x="294" y="1299"/>
                    <a:pt x="651" y="1299"/>
                  </a:cubicBezTo>
                  <a:cubicBezTo>
                    <a:pt x="1011" y="1299"/>
                    <a:pt x="1300" y="1006"/>
                    <a:pt x="1300" y="650"/>
                  </a:cubicBezTo>
                  <a:cubicBezTo>
                    <a:pt x="1300" y="289"/>
                    <a:pt x="1011" y="0"/>
                    <a:pt x="651"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74"/>
            <p:cNvSpPr/>
            <p:nvPr/>
          </p:nvSpPr>
          <p:spPr>
            <a:xfrm>
              <a:off x="7987446" y="2315524"/>
              <a:ext cx="33702" cy="33388"/>
            </a:xfrm>
            <a:custGeom>
              <a:rect b="b" l="l" r="r" t="t"/>
              <a:pathLst>
                <a:path extrusionOk="0" h="1273" w="1285">
                  <a:moveTo>
                    <a:pt x="601" y="0"/>
                  </a:moveTo>
                  <a:cubicBezTo>
                    <a:pt x="178" y="121"/>
                    <a:pt x="0" y="616"/>
                    <a:pt x="241" y="982"/>
                  </a:cubicBezTo>
                  <a:cubicBezTo>
                    <a:pt x="367" y="1175"/>
                    <a:pt x="575" y="1273"/>
                    <a:pt x="782" y="1273"/>
                  </a:cubicBezTo>
                  <a:cubicBezTo>
                    <a:pt x="969" y="1273"/>
                    <a:pt x="1155" y="1194"/>
                    <a:pt x="1285" y="1035"/>
                  </a:cubicBezTo>
                  <a:lnTo>
                    <a:pt x="1285" y="1035"/>
                  </a:lnTo>
                  <a:cubicBezTo>
                    <a:pt x="1227" y="1049"/>
                    <a:pt x="1164" y="1059"/>
                    <a:pt x="1107" y="1059"/>
                  </a:cubicBezTo>
                  <a:cubicBezTo>
                    <a:pt x="558" y="1054"/>
                    <a:pt x="255" y="424"/>
                    <a:pt x="60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74"/>
            <p:cNvSpPr/>
            <p:nvPr/>
          </p:nvSpPr>
          <p:spPr>
            <a:xfrm>
              <a:off x="8149978" y="2314894"/>
              <a:ext cx="34096" cy="34096"/>
            </a:xfrm>
            <a:custGeom>
              <a:rect b="b" l="l" r="r" t="t"/>
              <a:pathLst>
                <a:path extrusionOk="0" h="1300" w="1300">
                  <a:moveTo>
                    <a:pt x="650" y="0"/>
                  </a:moveTo>
                  <a:cubicBezTo>
                    <a:pt x="289" y="0"/>
                    <a:pt x="1" y="289"/>
                    <a:pt x="1" y="650"/>
                  </a:cubicBezTo>
                  <a:cubicBezTo>
                    <a:pt x="1" y="1006"/>
                    <a:pt x="289" y="1299"/>
                    <a:pt x="650" y="1299"/>
                  </a:cubicBezTo>
                  <a:cubicBezTo>
                    <a:pt x="1006" y="1299"/>
                    <a:pt x="1300" y="1006"/>
                    <a:pt x="1300" y="650"/>
                  </a:cubicBezTo>
                  <a:cubicBezTo>
                    <a:pt x="1300"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74"/>
            <p:cNvSpPr/>
            <p:nvPr/>
          </p:nvSpPr>
          <p:spPr>
            <a:xfrm>
              <a:off x="8146437" y="2315524"/>
              <a:ext cx="33860" cy="33388"/>
            </a:xfrm>
            <a:custGeom>
              <a:rect b="b" l="l" r="r" t="t"/>
              <a:pathLst>
                <a:path extrusionOk="0" h="1273" w="1291">
                  <a:moveTo>
                    <a:pt x="597" y="0"/>
                  </a:moveTo>
                  <a:cubicBezTo>
                    <a:pt x="179" y="125"/>
                    <a:pt x="1" y="621"/>
                    <a:pt x="246" y="982"/>
                  </a:cubicBezTo>
                  <a:cubicBezTo>
                    <a:pt x="373" y="1175"/>
                    <a:pt x="579" y="1273"/>
                    <a:pt x="786" y="1273"/>
                  </a:cubicBezTo>
                  <a:cubicBezTo>
                    <a:pt x="972" y="1273"/>
                    <a:pt x="1158" y="1194"/>
                    <a:pt x="1290" y="1035"/>
                  </a:cubicBezTo>
                  <a:lnTo>
                    <a:pt x="1290" y="1035"/>
                  </a:lnTo>
                  <a:cubicBezTo>
                    <a:pt x="1228" y="1049"/>
                    <a:pt x="1165" y="1059"/>
                    <a:pt x="1107" y="1059"/>
                  </a:cubicBezTo>
                  <a:cubicBezTo>
                    <a:pt x="559" y="1054"/>
                    <a:pt x="256" y="424"/>
                    <a:pt x="597"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74"/>
            <p:cNvSpPr/>
            <p:nvPr/>
          </p:nvSpPr>
          <p:spPr>
            <a:xfrm>
              <a:off x="8308995" y="2314894"/>
              <a:ext cx="34096" cy="34096"/>
            </a:xfrm>
            <a:custGeom>
              <a:rect b="b" l="l" r="r" t="t"/>
              <a:pathLst>
                <a:path extrusionOk="0" h="1300" w="1300">
                  <a:moveTo>
                    <a:pt x="650" y="0"/>
                  </a:moveTo>
                  <a:cubicBezTo>
                    <a:pt x="289" y="0"/>
                    <a:pt x="0" y="289"/>
                    <a:pt x="0" y="650"/>
                  </a:cubicBezTo>
                  <a:cubicBezTo>
                    <a:pt x="0" y="1006"/>
                    <a:pt x="289" y="1299"/>
                    <a:pt x="650" y="1299"/>
                  </a:cubicBezTo>
                  <a:cubicBezTo>
                    <a:pt x="1006" y="1299"/>
                    <a:pt x="1299" y="1006"/>
                    <a:pt x="1299" y="650"/>
                  </a:cubicBezTo>
                  <a:cubicBezTo>
                    <a:pt x="1299" y="289"/>
                    <a:pt x="1006" y="0"/>
                    <a:pt x="650"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74"/>
            <p:cNvSpPr/>
            <p:nvPr/>
          </p:nvSpPr>
          <p:spPr>
            <a:xfrm>
              <a:off x="8305455" y="2315524"/>
              <a:ext cx="33860" cy="33388"/>
            </a:xfrm>
            <a:custGeom>
              <a:rect b="b" l="l" r="r" t="t"/>
              <a:pathLst>
                <a:path extrusionOk="0" h="1273" w="1291">
                  <a:moveTo>
                    <a:pt x="602" y="0"/>
                  </a:moveTo>
                  <a:lnTo>
                    <a:pt x="602" y="0"/>
                  </a:lnTo>
                  <a:cubicBezTo>
                    <a:pt x="183" y="121"/>
                    <a:pt x="1" y="616"/>
                    <a:pt x="246" y="982"/>
                  </a:cubicBezTo>
                  <a:cubicBezTo>
                    <a:pt x="373" y="1175"/>
                    <a:pt x="580" y="1273"/>
                    <a:pt x="788" y="1273"/>
                  </a:cubicBezTo>
                  <a:cubicBezTo>
                    <a:pt x="974" y="1273"/>
                    <a:pt x="1161" y="1194"/>
                    <a:pt x="1290" y="1035"/>
                  </a:cubicBezTo>
                  <a:lnTo>
                    <a:pt x="1290" y="1035"/>
                  </a:lnTo>
                  <a:cubicBezTo>
                    <a:pt x="1232" y="1049"/>
                    <a:pt x="1170" y="1059"/>
                    <a:pt x="1107" y="1059"/>
                  </a:cubicBezTo>
                  <a:cubicBezTo>
                    <a:pt x="564" y="1054"/>
                    <a:pt x="260" y="424"/>
                    <a:pt x="60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74"/>
            <p:cNvSpPr/>
            <p:nvPr/>
          </p:nvSpPr>
          <p:spPr>
            <a:xfrm>
              <a:off x="8137100" y="2309465"/>
              <a:ext cx="52271" cy="44770"/>
            </a:xfrm>
            <a:custGeom>
              <a:rect b="b" l="l" r="r" t="t"/>
              <a:pathLst>
                <a:path extrusionOk="0" h="1707" w="1993">
                  <a:moveTo>
                    <a:pt x="1135" y="406"/>
                  </a:moveTo>
                  <a:cubicBezTo>
                    <a:pt x="1364" y="406"/>
                    <a:pt x="1584" y="585"/>
                    <a:pt x="1584" y="852"/>
                  </a:cubicBezTo>
                  <a:cubicBezTo>
                    <a:pt x="1584" y="1102"/>
                    <a:pt x="1387" y="1300"/>
                    <a:pt x="1141" y="1300"/>
                  </a:cubicBezTo>
                  <a:cubicBezTo>
                    <a:pt x="742" y="1300"/>
                    <a:pt x="540" y="818"/>
                    <a:pt x="824" y="539"/>
                  </a:cubicBezTo>
                  <a:cubicBezTo>
                    <a:pt x="914" y="447"/>
                    <a:pt x="1025" y="406"/>
                    <a:pt x="1135" y="406"/>
                  </a:cubicBezTo>
                  <a:close/>
                  <a:moveTo>
                    <a:pt x="1141" y="0"/>
                  </a:moveTo>
                  <a:cubicBezTo>
                    <a:pt x="381" y="0"/>
                    <a:pt x="1" y="919"/>
                    <a:pt x="535" y="1453"/>
                  </a:cubicBezTo>
                  <a:cubicBezTo>
                    <a:pt x="709" y="1628"/>
                    <a:pt x="924" y="1706"/>
                    <a:pt x="1134" y="1706"/>
                  </a:cubicBezTo>
                  <a:cubicBezTo>
                    <a:pt x="1573" y="1706"/>
                    <a:pt x="1993" y="1366"/>
                    <a:pt x="1993" y="852"/>
                  </a:cubicBezTo>
                  <a:cubicBezTo>
                    <a:pt x="1988" y="380"/>
                    <a:pt x="1608"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74"/>
            <p:cNvSpPr/>
            <p:nvPr/>
          </p:nvSpPr>
          <p:spPr>
            <a:xfrm>
              <a:off x="8218510" y="2144704"/>
              <a:ext cx="65516" cy="56127"/>
            </a:xfrm>
            <a:custGeom>
              <a:rect b="b" l="l" r="r" t="t"/>
              <a:pathLst>
                <a:path extrusionOk="0" h="2140" w="2498">
                  <a:moveTo>
                    <a:pt x="1069" y="407"/>
                  </a:moveTo>
                  <a:cubicBezTo>
                    <a:pt x="1656" y="407"/>
                    <a:pt x="1949" y="1119"/>
                    <a:pt x="1535" y="1538"/>
                  </a:cubicBezTo>
                  <a:cubicBezTo>
                    <a:pt x="1400" y="1672"/>
                    <a:pt x="1234" y="1732"/>
                    <a:pt x="1072" y="1732"/>
                  </a:cubicBezTo>
                  <a:cubicBezTo>
                    <a:pt x="731" y="1732"/>
                    <a:pt x="404" y="1469"/>
                    <a:pt x="404" y="1071"/>
                  </a:cubicBezTo>
                  <a:cubicBezTo>
                    <a:pt x="404" y="706"/>
                    <a:pt x="703" y="407"/>
                    <a:pt x="1069" y="407"/>
                  </a:cubicBezTo>
                  <a:close/>
                  <a:moveTo>
                    <a:pt x="1076" y="0"/>
                  </a:moveTo>
                  <a:cubicBezTo>
                    <a:pt x="527" y="0"/>
                    <a:pt x="0" y="427"/>
                    <a:pt x="0" y="1071"/>
                  </a:cubicBezTo>
                  <a:cubicBezTo>
                    <a:pt x="0" y="1663"/>
                    <a:pt x="477" y="2139"/>
                    <a:pt x="1069" y="2139"/>
                  </a:cubicBezTo>
                  <a:cubicBezTo>
                    <a:pt x="2021" y="2139"/>
                    <a:pt x="2498" y="989"/>
                    <a:pt x="1824" y="316"/>
                  </a:cubicBezTo>
                  <a:cubicBezTo>
                    <a:pt x="1606" y="98"/>
                    <a:pt x="1338"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2" name="Google Shape;20732;p74"/>
            <p:cNvSpPr/>
            <p:nvPr/>
          </p:nvSpPr>
          <p:spPr>
            <a:xfrm>
              <a:off x="8059362" y="2144704"/>
              <a:ext cx="65516" cy="56127"/>
            </a:xfrm>
            <a:custGeom>
              <a:rect b="b" l="l" r="r" t="t"/>
              <a:pathLst>
                <a:path extrusionOk="0" h="2140" w="2498">
                  <a:moveTo>
                    <a:pt x="1069" y="407"/>
                  </a:moveTo>
                  <a:cubicBezTo>
                    <a:pt x="1661" y="407"/>
                    <a:pt x="1954" y="1119"/>
                    <a:pt x="1536" y="1538"/>
                  </a:cubicBezTo>
                  <a:cubicBezTo>
                    <a:pt x="1402" y="1672"/>
                    <a:pt x="1237" y="1732"/>
                    <a:pt x="1075" y="1732"/>
                  </a:cubicBezTo>
                  <a:cubicBezTo>
                    <a:pt x="736" y="1732"/>
                    <a:pt x="410" y="1469"/>
                    <a:pt x="410" y="1071"/>
                  </a:cubicBezTo>
                  <a:cubicBezTo>
                    <a:pt x="410" y="706"/>
                    <a:pt x="703" y="407"/>
                    <a:pt x="1069" y="407"/>
                  </a:cubicBezTo>
                  <a:close/>
                  <a:moveTo>
                    <a:pt x="1076" y="0"/>
                  </a:moveTo>
                  <a:cubicBezTo>
                    <a:pt x="527" y="0"/>
                    <a:pt x="1" y="427"/>
                    <a:pt x="1" y="1071"/>
                  </a:cubicBezTo>
                  <a:cubicBezTo>
                    <a:pt x="1" y="1663"/>
                    <a:pt x="482" y="2139"/>
                    <a:pt x="1069" y="2139"/>
                  </a:cubicBezTo>
                  <a:cubicBezTo>
                    <a:pt x="2022" y="2139"/>
                    <a:pt x="2498" y="989"/>
                    <a:pt x="1824" y="316"/>
                  </a:cubicBezTo>
                  <a:cubicBezTo>
                    <a:pt x="1606" y="98"/>
                    <a:pt x="1339" y="0"/>
                    <a:pt x="10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3" name="Google Shape;20733;p74"/>
            <p:cNvSpPr/>
            <p:nvPr/>
          </p:nvSpPr>
          <p:spPr>
            <a:xfrm>
              <a:off x="7978083" y="2309465"/>
              <a:ext cx="52271" cy="44770"/>
            </a:xfrm>
            <a:custGeom>
              <a:rect b="b" l="l" r="r" t="t"/>
              <a:pathLst>
                <a:path extrusionOk="0" h="1707" w="1993">
                  <a:moveTo>
                    <a:pt x="1134" y="406"/>
                  </a:moveTo>
                  <a:cubicBezTo>
                    <a:pt x="1364" y="406"/>
                    <a:pt x="1584" y="585"/>
                    <a:pt x="1584" y="852"/>
                  </a:cubicBezTo>
                  <a:cubicBezTo>
                    <a:pt x="1584" y="1102"/>
                    <a:pt x="1382" y="1300"/>
                    <a:pt x="1137" y="1300"/>
                  </a:cubicBezTo>
                  <a:cubicBezTo>
                    <a:pt x="737" y="1300"/>
                    <a:pt x="540" y="818"/>
                    <a:pt x="819" y="539"/>
                  </a:cubicBezTo>
                  <a:cubicBezTo>
                    <a:pt x="911" y="447"/>
                    <a:pt x="1023" y="406"/>
                    <a:pt x="1134" y="406"/>
                  </a:cubicBezTo>
                  <a:close/>
                  <a:moveTo>
                    <a:pt x="1137" y="0"/>
                  </a:moveTo>
                  <a:cubicBezTo>
                    <a:pt x="376" y="0"/>
                    <a:pt x="1" y="919"/>
                    <a:pt x="535" y="1453"/>
                  </a:cubicBezTo>
                  <a:cubicBezTo>
                    <a:pt x="710" y="1628"/>
                    <a:pt x="924" y="1706"/>
                    <a:pt x="1134" y="1706"/>
                  </a:cubicBezTo>
                  <a:cubicBezTo>
                    <a:pt x="1571" y="1706"/>
                    <a:pt x="1990" y="1367"/>
                    <a:pt x="1993" y="857"/>
                  </a:cubicBezTo>
                  <a:cubicBezTo>
                    <a:pt x="1993"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4" name="Google Shape;20734;p74"/>
            <p:cNvSpPr/>
            <p:nvPr/>
          </p:nvSpPr>
          <p:spPr>
            <a:xfrm>
              <a:off x="8296118" y="2309465"/>
              <a:ext cx="52271" cy="44770"/>
            </a:xfrm>
            <a:custGeom>
              <a:rect b="b" l="l" r="r" t="t"/>
              <a:pathLst>
                <a:path extrusionOk="0" h="1707" w="1993">
                  <a:moveTo>
                    <a:pt x="1138" y="406"/>
                  </a:moveTo>
                  <a:cubicBezTo>
                    <a:pt x="1368" y="406"/>
                    <a:pt x="1588" y="585"/>
                    <a:pt x="1588" y="852"/>
                  </a:cubicBezTo>
                  <a:cubicBezTo>
                    <a:pt x="1588" y="1102"/>
                    <a:pt x="1386" y="1300"/>
                    <a:pt x="1141" y="1300"/>
                  </a:cubicBezTo>
                  <a:cubicBezTo>
                    <a:pt x="742" y="1300"/>
                    <a:pt x="544" y="818"/>
                    <a:pt x="823" y="539"/>
                  </a:cubicBezTo>
                  <a:cubicBezTo>
                    <a:pt x="915" y="447"/>
                    <a:pt x="1028" y="406"/>
                    <a:pt x="1138" y="406"/>
                  </a:cubicBezTo>
                  <a:close/>
                  <a:moveTo>
                    <a:pt x="1141" y="0"/>
                  </a:moveTo>
                  <a:cubicBezTo>
                    <a:pt x="381" y="0"/>
                    <a:pt x="1" y="919"/>
                    <a:pt x="539" y="1453"/>
                  </a:cubicBezTo>
                  <a:cubicBezTo>
                    <a:pt x="712" y="1628"/>
                    <a:pt x="926" y="1706"/>
                    <a:pt x="1135" y="1706"/>
                  </a:cubicBezTo>
                  <a:cubicBezTo>
                    <a:pt x="1573" y="1706"/>
                    <a:pt x="1993" y="1366"/>
                    <a:pt x="1993" y="852"/>
                  </a:cubicBezTo>
                  <a:cubicBezTo>
                    <a:pt x="1993" y="380"/>
                    <a:pt x="1612"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74"/>
            <p:cNvSpPr/>
            <p:nvPr/>
          </p:nvSpPr>
          <p:spPr>
            <a:xfrm>
              <a:off x="8127527" y="1991273"/>
              <a:ext cx="92137" cy="78945"/>
            </a:xfrm>
            <a:custGeom>
              <a:rect b="b" l="l" r="r" t="t"/>
              <a:pathLst>
                <a:path extrusionOk="0" h="3010" w="3513">
                  <a:moveTo>
                    <a:pt x="1506" y="411"/>
                  </a:moveTo>
                  <a:cubicBezTo>
                    <a:pt x="2483" y="411"/>
                    <a:pt x="2969" y="1590"/>
                    <a:pt x="2281" y="2283"/>
                  </a:cubicBezTo>
                  <a:cubicBezTo>
                    <a:pt x="2057" y="2507"/>
                    <a:pt x="1782" y="2607"/>
                    <a:pt x="1512" y="2607"/>
                  </a:cubicBezTo>
                  <a:cubicBezTo>
                    <a:pt x="948" y="2607"/>
                    <a:pt x="409" y="2169"/>
                    <a:pt x="409" y="1508"/>
                  </a:cubicBezTo>
                  <a:cubicBezTo>
                    <a:pt x="409" y="902"/>
                    <a:pt x="900" y="411"/>
                    <a:pt x="1506" y="411"/>
                  </a:cubicBezTo>
                  <a:close/>
                  <a:moveTo>
                    <a:pt x="1514" y="0"/>
                  </a:moveTo>
                  <a:cubicBezTo>
                    <a:pt x="742" y="0"/>
                    <a:pt x="0" y="600"/>
                    <a:pt x="0" y="1508"/>
                  </a:cubicBezTo>
                  <a:cubicBezTo>
                    <a:pt x="0" y="2336"/>
                    <a:pt x="674" y="3009"/>
                    <a:pt x="1506" y="3009"/>
                  </a:cubicBezTo>
                  <a:cubicBezTo>
                    <a:pt x="2844" y="3009"/>
                    <a:pt x="3513" y="1388"/>
                    <a:pt x="2565" y="445"/>
                  </a:cubicBezTo>
                  <a:cubicBezTo>
                    <a:pt x="2259" y="138"/>
                    <a:pt x="1883" y="0"/>
                    <a:pt x="1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74"/>
            <p:cNvSpPr/>
            <p:nvPr/>
          </p:nvSpPr>
          <p:spPr>
            <a:xfrm>
              <a:off x="8018945" y="2212922"/>
              <a:ext cx="136094" cy="90249"/>
            </a:xfrm>
            <a:custGeom>
              <a:rect b="b" l="l" r="r" t="t"/>
              <a:pathLst>
                <a:path extrusionOk="0" h="3441" w="5189">
                  <a:moveTo>
                    <a:pt x="2611" y="0"/>
                  </a:moveTo>
                  <a:cubicBezTo>
                    <a:pt x="2509" y="0"/>
                    <a:pt x="2408" y="68"/>
                    <a:pt x="2408" y="202"/>
                  </a:cubicBezTo>
                  <a:lnTo>
                    <a:pt x="2408" y="1733"/>
                  </a:lnTo>
                  <a:lnTo>
                    <a:pt x="1344" y="1733"/>
                  </a:lnTo>
                  <a:cubicBezTo>
                    <a:pt x="1027" y="1733"/>
                    <a:pt x="738" y="1911"/>
                    <a:pt x="589" y="2190"/>
                  </a:cubicBezTo>
                  <a:lnTo>
                    <a:pt x="89" y="3142"/>
                  </a:lnTo>
                  <a:cubicBezTo>
                    <a:pt x="1" y="3301"/>
                    <a:pt x="137" y="3441"/>
                    <a:pt x="274" y="3441"/>
                  </a:cubicBezTo>
                  <a:cubicBezTo>
                    <a:pt x="340" y="3441"/>
                    <a:pt x="407" y="3408"/>
                    <a:pt x="449" y="3330"/>
                  </a:cubicBezTo>
                  <a:lnTo>
                    <a:pt x="950" y="2377"/>
                  </a:lnTo>
                  <a:cubicBezTo>
                    <a:pt x="1027" y="2228"/>
                    <a:pt x="1181" y="2137"/>
                    <a:pt x="1344" y="2137"/>
                  </a:cubicBezTo>
                  <a:lnTo>
                    <a:pt x="3880" y="2137"/>
                  </a:lnTo>
                  <a:cubicBezTo>
                    <a:pt x="4049" y="2137"/>
                    <a:pt x="4198" y="2228"/>
                    <a:pt x="4275" y="2377"/>
                  </a:cubicBezTo>
                  <a:lnTo>
                    <a:pt x="4780" y="3330"/>
                  </a:lnTo>
                  <a:cubicBezTo>
                    <a:pt x="4817" y="3398"/>
                    <a:pt x="4889" y="3437"/>
                    <a:pt x="4963" y="3437"/>
                  </a:cubicBezTo>
                  <a:cubicBezTo>
                    <a:pt x="4994" y="3437"/>
                    <a:pt x="5025" y="3431"/>
                    <a:pt x="5054" y="3417"/>
                  </a:cubicBezTo>
                  <a:cubicBezTo>
                    <a:pt x="5151" y="3364"/>
                    <a:pt x="5189" y="3239"/>
                    <a:pt x="5136" y="3142"/>
                  </a:cubicBezTo>
                  <a:lnTo>
                    <a:pt x="4631" y="2190"/>
                  </a:lnTo>
                  <a:cubicBezTo>
                    <a:pt x="4486" y="1911"/>
                    <a:pt x="4193" y="1733"/>
                    <a:pt x="3880" y="1733"/>
                  </a:cubicBezTo>
                  <a:lnTo>
                    <a:pt x="2817" y="1733"/>
                  </a:lnTo>
                  <a:lnTo>
                    <a:pt x="2817" y="202"/>
                  </a:lnTo>
                  <a:cubicBezTo>
                    <a:pt x="2814" y="68"/>
                    <a:pt x="2712" y="0"/>
                    <a:pt x="26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74"/>
            <p:cNvSpPr/>
            <p:nvPr/>
          </p:nvSpPr>
          <p:spPr>
            <a:xfrm>
              <a:off x="8106807" y="2082309"/>
              <a:ext cx="121145" cy="56179"/>
            </a:xfrm>
            <a:custGeom>
              <a:rect b="b" l="l" r="r" t="t"/>
              <a:pathLst>
                <a:path extrusionOk="0" h="2142" w="4619">
                  <a:moveTo>
                    <a:pt x="2292" y="0"/>
                  </a:moveTo>
                  <a:cubicBezTo>
                    <a:pt x="2190" y="0"/>
                    <a:pt x="2089" y="68"/>
                    <a:pt x="2089" y="202"/>
                  </a:cubicBezTo>
                  <a:lnTo>
                    <a:pt x="2089" y="866"/>
                  </a:lnTo>
                  <a:lnTo>
                    <a:pt x="954" y="866"/>
                  </a:lnTo>
                  <a:cubicBezTo>
                    <a:pt x="718" y="866"/>
                    <a:pt x="501" y="996"/>
                    <a:pt x="391" y="1203"/>
                  </a:cubicBezTo>
                  <a:lnTo>
                    <a:pt x="54" y="1838"/>
                  </a:lnTo>
                  <a:cubicBezTo>
                    <a:pt x="1" y="1939"/>
                    <a:pt x="39" y="2060"/>
                    <a:pt x="140" y="2113"/>
                  </a:cubicBezTo>
                  <a:cubicBezTo>
                    <a:pt x="170" y="2129"/>
                    <a:pt x="202" y="2136"/>
                    <a:pt x="234" y="2136"/>
                  </a:cubicBezTo>
                  <a:cubicBezTo>
                    <a:pt x="307" y="2136"/>
                    <a:pt x="378" y="2097"/>
                    <a:pt x="415" y="2031"/>
                  </a:cubicBezTo>
                  <a:lnTo>
                    <a:pt x="747" y="1396"/>
                  </a:lnTo>
                  <a:cubicBezTo>
                    <a:pt x="788" y="1322"/>
                    <a:pt x="860" y="1275"/>
                    <a:pt x="942" y="1275"/>
                  </a:cubicBezTo>
                  <a:cubicBezTo>
                    <a:pt x="946" y="1275"/>
                    <a:pt x="950" y="1275"/>
                    <a:pt x="954" y="1275"/>
                  </a:cubicBezTo>
                  <a:lnTo>
                    <a:pt x="3634" y="1275"/>
                  </a:lnTo>
                  <a:cubicBezTo>
                    <a:pt x="3638" y="1275"/>
                    <a:pt x="3642" y="1275"/>
                    <a:pt x="3646" y="1275"/>
                  </a:cubicBezTo>
                  <a:cubicBezTo>
                    <a:pt x="3727" y="1275"/>
                    <a:pt x="3799" y="1322"/>
                    <a:pt x="3841" y="1396"/>
                  </a:cubicBezTo>
                  <a:lnTo>
                    <a:pt x="4173" y="2031"/>
                  </a:lnTo>
                  <a:cubicBezTo>
                    <a:pt x="4213" y="2109"/>
                    <a:pt x="4279" y="2141"/>
                    <a:pt x="4344" y="2141"/>
                  </a:cubicBezTo>
                  <a:cubicBezTo>
                    <a:pt x="4481" y="2141"/>
                    <a:pt x="4618" y="2001"/>
                    <a:pt x="4534" y="1838"/>
                  </a:cubicBezTo>
                  <a:lnTo>
                    <a:pt x="4197" y="1203"/>
                  </a:lnTo>
                  <a:cubicBezTo>
                    <a:pt x="4086" y="996"/>
                    <a:pt x="3870" y="866"/>
                    <a:pt x="3634" y="866"/>
                  </a:cubicBezTo>
                  <a:lnTo>
                    <a:pt x="2498" y="866"/>
                  </a:lnTo>
                  <a:lnTo>
                    <a:pt x="2498" y="202"/>
                  </a:lnTo>
                  <a:cubicBezTo>
                    <a:pt x="2496" y="68"/>
                    <a:pt x="2394" y="0"/>
                    <a:pt x="22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74"/>
            <p:cNvSpPr/>
            <p:nvPr/>
          </p:nvSpPr>
          <p:spPr>
            <a:xfrm>
              <a:off x="8178041" y="2212922"/>
              <a:ext cx="136645" cy="90249"/>
            </a:xfrm>
            <a:custGeom>
              <a:rect b="b" l="l" r="r" t="t"/>
              <a:pathLst>
                <a:path extrusionOk="0" h="3441" w="5210">
                  <a:moveTo>
                    <a:pt x="2612" y="0"/>
                  </a:moveTo>
                  <a:cubicBezTo>
                    <a:pt x="2510" y="0"/>
                    <a:pt x="2409" y="68"/>
                    <a:pt x="2409" y="202"/>
                  </a:cubicBezTo>
                  <a:lnTo>
                    <a:pt x="2409" y="1733"/>
                  </a:lnTo>
                  <a:lnTo>
                    <a:pt x="1346" y="1733"/>
                  </a:lnTo>
                  <a:cubicBezTo>
                    <a:pt x="1028" y="1733"/>
                    <a:pt x="735" y="1911"/>
                    <a:pt x="591" y="2190"/>
                  </a:cubicBezTo>
                  <a:lnTo>
                    <a:pt x="85" y="3142"/>
                  </a:lnTo>
                  <a:cubicBezTo>
                    <a:pt x="1" y="3301"/>
                    <a:pt x="138" y="3441"/>
                    <a:pt x="274" y="3441"/>
                  </a:cubicBezTo>
                  <a:cubicBezTo>
                    <a:pt x="340" y="3441"/>
                    <a:pt x="406" y="3408"/>
                    <a:pt x="446" y="3330"/>
                  </a:cubicBezTo>
                  <a:lnTo>
                    <a:pt x="951" y="2377"/>
                  </a:lnTo>
                  <a:cubicBezTo>
                    <a:pt x="1028" y="2228"/>
                    <a:pt x="1178" y="2137"/>
                    <a:pt x="1346" y="2137"/>
                  </a:cubicBezTo>
                  <a:lnTo>
                    <a:pt x="3882" y="2137"/>
                  </a:lnTo>
                  <a:cubicBezTo>
                    <a:pt x="4045" y="2137"/>
                    <a:pt x="4199" y="2228"/>
                    <a:pt x="4276" y="2377"/>
                  </a:cubicBezTo>
                  <a:lnTo>
                    <a:pt x="4777" y="3330"/>
                  </a:lnTo>
                  <a:cubicBezTo>
                    <a:pt x="4810" y="3397"/>
                    <a:pt x="4883" y="3441"/>
                    <a:pt x="4955" y="3441"/>
                  </a:cubicBezTo>
                  <a:cubicBezTo>
                    <a:pt x="5109" y="3441"/>
                    <a:pt x="5210" y="3277"/>
                    <a:pt x="5138" y="3142"/>
                  </a:cubicBezTo>
                  <a:lnTo>
                    <a:pt x="4632" y="2190"/>
                  </a:lnTo>
                  <a:cubicBezTo>
                    <a:pt x="4488" y="1911"/>
                    <a:pt x="4195" y="1737"/>
                    <a:pt x="3882" y="1737"/>
                  </a:cubicBezTo>
                  <a:lnTo>
                    <a:pt x="2814" y="1737"/>
                  </a:lnTo>
                  <a:lnTo>
                    <a:pt x="2814" y="202"/>
                  </a:lnTo>
                  <a:cubicBezTo>
                    <a:pt x="2814" y="68"/>
                    <a:pt x="2713" y="0"/>
                    <a:pt x="2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9" name="Google Shape;20739;p74"/>
          <p:cNvGrpSpPr/>
          <p:nvPr/>
        </p:nvGrpSpPr>
        <p:grpSpPr>
          <a:xfrm>
            <a:off x="4917884" y="3826123"/>
            <a:ext cx="298941" cy="357822"/>
            <a:chOff x="4917884" y="3826123"/>
            <a:chExt cx="298941" cy="357822"/>
          </a:xfrm>
        </p:grpSpPr>
        <p:sp>
          <p:nvSpPr>
            <p:cNvPr id="20740" name="Google Shape;20740;p74"/>
            <p:cNvSpPr/>
            <p:nvPr/>
          </p:nvSpPr>
          <p:spPr>
            <a:xfrm>
              <a:off x="4966956" y="3896544"/>
              <a:ext cx="30450" cy="33466"/>
            </a:xfrm>
            <a:custGeom>
              <a:rect b="b" l="l" r="r" t="t"/>
              <a:pathLst>
                <a:path extrusionOk="0" h="1276" w="1161">
                  <a:moveTo>
                    <a:pt x="554" y="1"/>
                  </a:moveTo>
                  <a:lnTo>
                    <a:pt x="1" y="410"/>
                  </a:lnTo>
                  <a:lnTo>
                    <a:pt x="602" y="1276"/>
                  </a:lnTo>
                  <a:cubicBezTo>
                    <a:pt x="780" y="1131"/>
                    <a:pt x="968" y="997"/>
                    <a:pt x="1160" y="872"/>
                  </a:cubicBezTo>
                  <a:lnTo>
                    <a:pt x="554"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74"/>
            <p:cNvSpPr/>
            <p:nvPr/>
          </p:nvSpPr>
          <p:spPr>
            <a:xfrm>
              <a:off x="5143257" y="3896544"/>
              <a:ext cx="30712" cy="33466"/>
            </a:xfrm>
            <a:custGeom>
              <a:rect b="b" l="l" r="r" t="t"/>
              <a:pathLst>
                <a:path extrusionOk="0" h="1276" w="1171">
                  <a:moveTo>
                    <a:pt x="612" y="1"/>
                  </a:moveTo>
                  <a:lnTo>
                    <a:pt x="1" y="872"/>
                  </a:lnTo>
                  <a:cubicBezTo>
                    <a:pt x="198" y="997"/>
                    <a:pt x="386" y="1131"/>
                    <a:pt x="564" y="1276"/>
                  </a:cubicBezTo>
                  <a:lnTo>
                    <a:pt x="1170" y="410"/>
                  </a:lnTo>
                  <a:lnTo>
                    <a:pt x="612" y="1"/>
                  </a:ln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74"/>
            <p:cNvSpPr/>
            <p:nvPr/>
          </p:nvSpPr>
          <p:spPr>
            <a:xfrm>
              <a:off x="5054792" y="3869923"/>
              <a:ext cx="31211" cy="31709"/>
            </a:xfrm>
            <a:custGeom>
              <a:rect b="b" l="l" r="r" t="t"/>
              <a:pathLst>
                <a:path extrusionOk="0" h="1209" w="1190">
                  <a:moveTo>
                    <a:pt x="1" y="0"/>
                  </a:moveTo>
                  <a:lnTo>
                    <a:pt x="1" y="1208"/>
                  </a:lnTo>
                  <a:cubicBezTo>
                    <a:pt x="198" y="1179"/>
                    <a:pt x="397" y="1165"/>
                    <a:pt x="595" y="1165"/>
                  </a:cubicBezTo>
                  <a:cubicBezTo>
                    <a:pt x="794" y="1165"/>
                    <a:pt x="992" y="1179"/>
                    <a:pt x="1189" y="1208"/>
                  </a:cubicBezTo>
                  <a:lnTo>
                    <a:pt x="118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3" name="Google Shape;20743;p74"/>
            <p:cNvSpPr/>
            <p:nvPr/>
          </p:nvSpPr>
          <p:spPr>
            <a:xfrm>
              <a:off x="5054792" y="3869923"/>
              <a:ext cx="21113" cy="31709"/>
            </a:xfrm>
            <a:custGeom>
              <a:rect b="b" l="l" r="r" t="t"/>
              <a:pathLst>
                <a:path extrusionOk="0" h="1209" w="805">
                  <a:moveTo>
                    <a:pt x="1" y="0"/>
                  </a:moveTo>
                  <a:lnTo>
                    <a:pt x="1" y="1208"/>
                  </a:lnTo>
                  <a:cubicBezTo>
                    <a:pt x="198" y="1179"/>
                    <a:pt x="395" y="1165"/>
                    <a:pt x="597" y="1165"/>
                  </a:cubicBezTo>
                  <a:cubicBezTo>
                    <a:pt x="665" y="1165"/>
                    <a:pt x="737" y="1165"/>
                    <a:pt x="804" y="1170"/>
                  </a:cubicBezTo>
                  <a:lnTo>
                    <a:pt x="804" y="0"/>
                  </a:ln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4" name="Google Shape;20744;p74"/>
            <p:cNvSpPr/>
            <p:nvPr/>
          </p:nvSpPr>
          <p:spPr>
            <a:xfrm>
              <a:off x="4917884" y="3896544"/>
              <a:ext cx="293932" cy="282916"/>
            </a:xfrm>
            <a:custGeom>
              <a:rect b="b" l="l" r="r" t="t"/>
              <a:pathLst>
                <a:path extrusionOk="0" h="10787" w="11207">
                  <a:moveTo>
                    <a:pt x="5817" y="1"/>
                  </a:moveTo>
                  <a:cubicBezTo>
                    <a:pt x="3633" y="1"/>
                    <a:pt x="1670" y="1314"/>
                    <a:pt x="832" y="3330"/>
                  </a:cubicBezTo>
                  <a:cubicBezTo>
                    <a:pt x="0" y="5346"/>
                    <a:pt x="462" y="7666"/>
                    <a:pt x="2002" y="9205"/>
                  </a:cubicBezTo>
                  <a:cubicBezTo>
                    <a:pt x="3034" y="10238"/>
                    <a:pt x="4414" y="10787"/>
                    <a:pt x="5815" y="10787"/>
                  </a:cubicBezTo>
                  <a:cubicBezTo>
                    <a:pt x="6510" y="10787"/>
                    <a:pt x="7210" y="10652"/>
                    <a:pt x="7877" y="10375"/>
                  </a:cubicBezTo>
                  <a:cubicBezTo>
                    <a:pt x="9893" y="9542"/>
                    <a:pt x="11207" y="7574"/>
                    <a:pt x="11207" y="5395"/>
                  </a:cubicBezTo>
                  <a:cubicBezTo>
                    <a:pt x="11207" y="2416"/>
                    <a:pt x="8796" y="1"/>
                    <a:pt x="581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74"/>
            <p:cNvSpPr/>
            <p:nvPr/>
          </p:nvSpPr>
          <p:spPr>
            <a:xfrm>
              <a:off x="4928979" y="3896675"/>
              <a:ext cx="153982" cy="282837"/>
            </a:xfrm>
            <a:custGeom>
              <a:rect b="b" l="l" r="r" t="t"/>
              <a:pathLst>
                <a:path extrusionOk="0" h="10784" w="5871">
                  <a:moveTo>
                    <a:pt x="5381" y="0"/>
                  </a:moveTo>
                  <a:cubicBezTo>
                    <a:pt x="2406" y="0"/>
                    <a:pt x="0" y="2414"/>
                    <a:pt x="0" y="5390"/>
                  </a:cubicBezTo>
                  <a:cubicBezTo>
                    <a:pt x="0" y="8368"/>
                    <a:pt x="2411" y="10784"/>
                    <a:pt x="5390" y="10784"/>
                  </a:cubicBezTo>
                  <a:cubicBezTo>
                    <a:pt x="5491" y="10784"/>
                    <a:pt x="5587" y="10779"/>
                    <a:pt x="5683" y="10774"/>
                  </a:cubicBezTo>
                  <a:cubicBezTo>
                    <a:pt x="2902" y="10524"/>
                    <a:pt x="775" y="8195"/>
                    <a:pt x="775" y="5404"/>
                  </a:cubicBezTo>
                  <a:cubicBezTo>
                    <a:pt x="770" y="2541"/>
                    <a:pt x="3013" y="174"/>
                    <a:pt x="5871" y="20"/>
                  </a:cubicBezTo>
                  <a:cubicBezTo>
                    <a:pt x="5712" y="5"/>
                    <a:pt x="5553" y="0"/>
                    <a:pt x="5390" y="0"/>
                  </a:cubicBezTo>
                  <a:cubicBezTo>
                    <a:pt x="5387" y="0"/>
                    <a:pt x="5384" y="0"/>
                    <a:pt x="5381"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74"/>
            <p:cNvSpPr/>
            <p:nvPr/>
          </p:nvSpPr>
          <p:spPr>
            <a:xfrm>
              <a:off x="4942617" y="3919466"/>
              <a:ext cx="246355" cy="237070"/>
            </a:xfrm>
            <a:custGeom>
              <a:rect b="b" l="l" r="r" t="t"/>
              <a:pathLst>
                <a:path extrusionOk="0" h="9039" w="9393">
                  <a:moveTo>
                    <a:pt x="4874" y="1"/>
                  </a:moveTo>
                  <a:cubicBezTo>
                    <a:pt x="3698" y="1"/>
                    <a:pt x="2542" y="460"/>
                    <a:pt x="1679" y="1326"/>
                  </a:cubicBezTo>
                  <a:cubicBezTo>
                    <a:pt x="385" y="2615"/>
                    <a:pt x="0" y="4559"/>
                    <a:pt x="698" y="6248"/>
                  </a:cubicBezTo>
                  <a:cubicBezTo>
                    <a:pt x="1396" y="7937"/>
                    <a:pt x="3046" y="9039"/>
                    <a:pt x="4874" y="9039"/>
                  </a:cubicBezTo>
                  <a:cubicBezTo>
                    <a:pt x="7367" y="9034"/>
                    <a:pt x="9388" y="7013"/>
                    <a:pt x="9393" y="4521"/>
                  </a:cubicBezTo>
                  <a:cubicBezTo>
                    <a:pt x="9393" y="2692"/>
                    <a:pt x="8291" y="1042"/>
                    <a:pt x="6602" y="344"/>
                  </a:cubicBezTo>
                  <a:cubicBezTo>
                    <a:pt x="6043" y="113"/>
                    <a:pt x="5456" y="1"/>
                    <a:pt x="4874"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7" name="Google Shape;20747;p74"/>
            <p:cNvSpPr/>
            <p:nvPr/>
          </p:nvSpPr>
          <p:spPr>
            <a:xfrm>
              <a:off x="4951954" y="3919519"/>
              <a:ext cx="125472" cy="237018"/>
            </a:xfrm>
            <a:custGeom>
              <a:rect b="b" l="l" r="r" t="t"/>
              <a:pathLst>
                <a:path extrusionOk="0" h="9037" w="4784">
                  <a:moveTo>
                    <a:pt x="4518" y="0"/>
                  </a:moveTo>
                  <a:cubicBezTo>
                    <a:pt x="2021" y="0"/>
                    <a:pt x="0" y="2021"/>
                    <a:pt x="0" y="4519"/>
                  </a:cubicBezTo>
                  <a:cubicBezTo>
                    <a:pt x="0" y="7011"/>
                    <a:pt x="2021" y="9037"/>
                    <a:pt x="4518" y="9037"/>
                  </a:cubicBezTo>
                  <a:cubicBezTo>
                    <a:pt x="4605" y="9037"/>
                    <a:pt x="4696" y="9032"/>
                    <a:pt x="4783" y="9027"/>
                  </a:cubicBezTo>
                  <a:cubicBezTo>
                    <a:pt x="2401" y="8883"/>
                    <a:pt x="539" y="6905"/>
                    <a:pt x="534" y="4519"/>
                  </a:cubicBezTo>
                  <a:cubicBezTo>
                    <a:pt x="539" y="2127"/>
                    <a:pt x="2396" y="150"/>
                    <a:pt x="4783" y="5"/>
                  </a:cubicBezTo>
                  <a:cubicBezTo>
                    <a:pt x="4696" y="0"/>
                    <a:pt x="4605" y="0"/>
                    <a:pt x="4518" y="0"/>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8" name="Google Shape;20748;p74"/>
            <p:cNvSpPr/>
            <p:nvPr/>
          </p:nvSpPr>
          <p:spPr>
            <a:xfrm>
              <a:off x="4958773" y="3935308"/>
              <a:ext cx="213544" cy="205335"/>
            </a:xfrm>
            <a:custGeom>
              <a:rect b="b" l="l" r="r" t="t"/>
              <a:pathLst>
                <a:path extrusionOk="0" h="7829" w="8142">
                  <a:moveTo>
                    <a:pt x="4226" y="0"/>
                  </a:moveTo>
                  <a:cubicBezTo>
                    <a:pt x="3206" y="0"/>
                    <a:pt x="2205" y="398"/>
                    <a:pt x="1458" y="1145"/>
                  </a:cubicBezTo>
                  <a:cubicBezTo>
                    <a:pt x="337" y="2266"/>
                    <a:pt x="0" y="3950"/>
                    <a:pt x="606" y="5413"/>
                  </a:cubicBezTo>
                  <a:cubicBezTo>
                    <a:pt x="1213" y="6876"/>
                    <a:pt x="2642" y="7828"/>
                    <a:pt x="4225" y="7828"/>
                  </a:cubicBezTo>
                  <a:cubicBezTo>
                    <a:pt x="6385" y="7828"/>
                    <a:pt x="8137" y="6077"/>
                    <a:pt x="8142" y="3917"/>
                  </a:cubicBezTo>
                  <a:cubicBezTo>
                    <a:pt x="8142" y="2329"/>
                    <a:pt x="7189" y="904"/>
                    <a:pt x="5726" y="298"/>
                  </a:cubicBezTo>
                  <a:cubicBezTo>
                    <a:pt x="5240" y="98"/>
                    <a:pt x="4731" y="0"/>
                    <a:pt x="4226"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9" name="Google Shape;20749;p74"/>
            <p:cNvSpPr/>
            <p:nvPr/>
          </p:nvSpPr>
          <p:spPr>
            <a:xfrm>
              <a:off x="4966956" y="3935334"/>
              <a:ext cx="115637" cy="205388"/>
            </a:xfrm>
            <a:custGeom>
              <a:rect b="b" l="l" r="r" t="t"/>
              <a:pathLst>
                <a:path extrusionOk="0" h="7831" w="4409">
                  <a:moveTo>
                    <a:pt x="3906" y="0"/>
                  </a:moveTo>
                  <a:cubicBezTo>
                    <a:pt x="1782" y="0"/>
                    <a:pt x="1" y="1728"/>
                    <a:pt x="1" y="3916"/>
                  </a:cubicBezTo>
                  <a:cubicBezTo>
                    <a:pt x="1" y="6103"/>
                    <a:pt x="1782" y="7831"/>
                    <a:pt x="3906" y="7831"/>
                  </a:cubicBezTo>
                  <a:cubicBezTo>
                    <a:pt x="4072" y="7831"/>
                    <a:pt x="4239" y="7820"/>
                    <a:pt x="4408" y="7799"/>
                  </a:cubicBezTo>
                  <a:cubicBezTo>
                    <a:pt x="2455" y="7548"/>
                    <a:pt x="987" y="5884"/>
                    <a:pt x="987" y="3916"/>
                  </a:cubicBezTo>
                  <a:cubicBezTo>
                    <a:pt x="987" y="1943"/>
                    <a:pt x="2455" y="283"/>
                    <a:pt x="4408" y="32"/>
                  </a:cubicBezTo>
                  <a:cubicBezTo>
                    <a:pt x="4239" y="11"/>
                    <a:pt x="4072" y="0"/>
                    <a:pt x="3906"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0" name="Google Shape;20750;p74"/>
            <p:cNvSpPr/>
            <p:nvPr/>
          </p:nvSpPr>
          <p:spPr>
            <a:xfrm>
              <a:off x="5146667" y="3869791"/>
              <a:ext cx="54553" cy="46370"/>
            </a:xfrm>
            <a:custGeom>
              <a:rect b="b" l="l" r="r" t="t"/>
              <a:pathLst>
                <a:path extrusionOk="0" h="1768" w="2080">
                  <a:moveTo>
                    <a:pt x="565" y="0"/>
                  </a:moveTo>
                  <a:cubicBezTo>
                    <a:pt x="476" y="0"/>
                    <a:pt x="388" y="42"/>
                    <a:pt x="333" y="121"/>
                  </a:cubicBezTo>
                  <a:lnTo>
                    <a:pt x="92" y="458"/>
                  </a:lnTo>
                  <a:cubicBezTo>
                    <a:pt x="1" y="588"/>
                    <a:pt x="30" y="766"/>
                    <a:pt x="155" y="857"/>
                  </a:cubicBezTo>
                  <a:lnTo>
                    <a:pt x="1348" y="1714"/>
                  </a:lnTo>
                  <a:cubicBezTo>
                    <a:pt x="1398" y="1750"/>
                    <a:pt x="1455" y="1767"/>
                    <a:pt x="1513" y="1767"/>
                  </a:cubicBezTo>
                  <a:cubicBezTo>
                    <a:pt x="1600" y="1767"/>
                    <a:pt x="1687" y="1727"/>
                    <a:pt x="1743" y="1651"/>
                  </a:cubicBezTo>
                  <a:lnTo>
                    <a:pt x="1988" y="1309"/>
                  </a:lnTo>
                  <a:cubicBezTo>
                    <a:pt x="2079" y="1184"/>
                    <a:pt x="2051" y="1006"/>
                    <a:pt x="1925" y="915"/>
                  </a:cubicBezTo>
                  <a:lnTo>
                    <a:pt x="732" y="53"/>
                  </a:lnTo>
                  <a:cubicBezTo>
                    <a:pt x="681" y="18"/>
                    <a:pt x="623" y="0"/>
                    <a:pt x="56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1" name="Google Shape;20751;p74"/>
            <p:cNvSpPr/>
            <p:nvPr/>
          </p:nvSpPr>
          <p:spPr>
            <a:xfrm>
              <a:off x="4939575" y="3869896"/>
              <a:ext cx="54684" cy="46265"/>
            </a:xfrm>
            <a:custGeom>
              <a:rect b="b" l="l" r="r" t="t"/>
              <a:pathLst>
                <a:path extrusionOk="0" h="1764" w="2085">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925" y="853"/>
                  </a:lnTo>
                  <a:cubicBezTo>
                    <a:pt x="2055" y="762"/>
                    <a:pt x="2084" y="584"/>
                    <a:pt x="1993" y="454"/>
                  </a:cubicBezTo>
                  <a:lnTo>
                    <a:pt x="1747" y="117"/>
                  </a:lnTo>
                  <a:cubicBezTo>
                    <a:pt x="1692" y="41"/>
                    <a:pt x="1605" y="1"/>
                    <a:pt x="1517" y="1"/>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74"/>
            <p:cNvSpPr/>
            <p:nvPr/>
          </p:nvSpPr>
          <p:spPr>
            <a:xfrm>
              <a:off x="5036380" y="3831421"/>
              <a:ext cx="68034" cy="41177"/>
            </a:xfrm>
            <a:custGeom>
              <a:rect b="b" l="l" r="r" t="t"/>
              <a:pathLst>
                <a:path extrusionOk="0" h="1570" w="2594">
                  <a:moveTo>
                    <a:pt x="327" y="1"/>
                  </a:moveTo>
                  <a:cubicBezTo>
                    <a:pt x="149" y="1"/>
                    <a:pt x="0" y="150"/>
                    <a:pt x="0" y="333"/>
                  </a:cubicBezTo>
                  <a:lnTo>
                    <a:pt x="0" y="1237"/>
                  </a:lnTo>
                  <a:cubicBezTo>
                    <a:pt x="0" y="1420"/>
                    <a:pt x="149" y="1565"/>
                    <a:pt x="327" y="1569"/>
                  </a:cubicBezTo>
                  <a:lnTo>
                    <a:pt x="2267" y="1569"/>
                  </a:lnTo>
                  <a:cubicBezTo>
                    <a:pt x="2449" y="1565"/>
                    <a:pt x="2594" y="1420"/>
                    <a:pt x="2594" y="1237"/>
                  </a:cubicBezTo>
                  <a:lnTo>
                    <a:pt x="2594" y="333"/>
                  </a:lnTo>
                  <a:cubicBezTo>
                    <a:pt x="2594" y="150"/>
                    <a:pt x="2449" y="1"/>
                    <a:pt x="2267" y="1"/>
                  </a:cubicBezTo>
                  <a:close/>
                </a:path>
              </a:pathLst>
            </a:custGeom>
            <a:solidFill>
              <a:srgbClr val="C6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3" name="Google Shape;20753;p74"/>
            <p:cNvSpPr/>
            <p:nvPr/>
          </p:nvSpPr>
          <p:spPr>
            <a:xfrm>
              <a:off x="5146667" y="3869896"/>
              <a:ext cx="48626" cy="46265"/>
            </a:xfrm>
            <a:custGeom>
              <a:rect b="b" l="l" r="r" t="t"/>
              <a:pathLst>
                <a:path extrusionOk="0" h="1764" w="1854">
                  <a:moveTo>
                    <a:pt x="564" y="1"/>
                  </a:moveTo>
                  <a:cubicBezTo>
                    <a:pt x="475" y="1"/>
                    <a:pt x="388" y="41"/>
                    <a:pt x="333" y="117"/>
                  </a:cubicBezTo>
                  <a:lnTo>
                    <a:pt x="92" y="458"/>
                  </a:lnTo>
                  <a:cubicBezTo>
                    <a:pt x="1" y="584"/>
                    <a:pt x="30" y="762"/>
                    <a:pt x="155" y="853"/>
                  </a:cubicBezTo>
                  <a:lnTo>
                    <a:pt x="1348" y="1710"/>
                  </a:lnTo>
                  <a:cubicBezTo>
                    <a:pt x="1398" y="1746"/>
                    <a:pt x="1455" y="1763"/>
                    <a:pt x="1513" y="1763"/>
                  </a:cubicBezTo>
                  <a:cubicBezTo>
                    <a:pt x="1600" y="1763"/>
                    <a:pt x="1687" y="1723"/>
                    <a:pt x="1743" y="1647"/>
                  </a:cubicBezTo>
                  <a:lnTo>
                    <a:pt x="1853" y="1498"/>
                  </a:lnTo>
                  <a:lnTo>
                    <a:pt x="953" y="853"/>
                  </a:lnTo>
                  <a:cubicBezTo>
                    <a:pt x="828" y="762"/>
                    <a:pt x="799" y="584"/>
                    <a:pt x="891" y="458"/>
                  </a:cubicBezTo>
                  <a:lnTo>
                    <a:pt x="1026" y="266"/>
                  </a:lnTo>
                  <a:lnTo>
                    <a:pt x="732" y="54"/>
                  </a:lnTo>
                  <a:cubicBezTo>
                    <a:pt x="681" y="18"/>
                    <a:pt x="622" y="1"/>
                    <a:pt x="56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4" name="Google Shape;20754;p74"/>
            <p:cNvSpPr/>
            <p:nvPr/>
          </p:nvSpPr>
          <p:spPr>
            <a:xfrm>
              <a:off x="4939575" y="3869896"/>
              <a:ext cx="48626" cy="46265"/>
            </a:xfrm>
            <a:custGeom>
              <a:rect b="b" l="l" r="r" t="t"/>
              <a:pathLst>
                <a:path extrusionOk="0" h="1764" w="1854">
                  <a:moveTo>
                    <a:pt x="1517" y="1"/>
                  </a:moveTo>
                  <a:cubicBezTo>
                    <a:pt x="1460" y="1"/>
                    <a:pt x="1402" y="18"/>
                    <a:pt x="1353" y="54"/>
                  </a:cubicBezTo>
                  <a:lnTo>
                    <a:pt x="159" y="911"/>
                  </a:lnTo>
                  <a:cubicBezTo>
                    <a:pt x="30" y="1002"/>
                    <a:pt x="1" y="1180"/>
                    <a:pt x="92" y="1305"/>
                  </a:cubicBezTo>
                  <a:lnTo>
                    <a:pt x="337" y="1647"/>
                  </a:lnTo>
                  <a:cubicBezTo>
                    <a:pt x="393" y="1723"/>
                    <a:pt x="480" y="1763"/>
                    <a:pt x="567" y="1763"/>
                  </a:cubicBezTo>
                  <a:cubicBezTo>
                    <a:pt x="625" y="1763"/>
                    <a:pt x="683" y="1746"/>
                    <a:pt x="732" y="1710"/>
                  </a:cubicBezTo>
                  <a:lnTo>
                    <a:pt x="1030" y="1498"/>
                  </a:lnTo>
                  <a:lnTo>
                    <a:pt x="896" y="1310"/>
                  </a:lnTo>
                  <a:cubicBezTo>
                    <a:pt x="804" y="1180"/>
                    <a:pt x="833" y="1002"/>
                    <a:pt x="958" y="911"/>
                  </a:cubicBezTo>
                  <a:lnTo>
                    <a:pt x="1853" y="266"/>
                  </a:lnTo>
                  <a:lnTo>
                    <a:pt x="1747" y="117"/>
                  </a:lnTo>
                  <a:cubicBezTo>
                    <a:pt x="1692" y="41"/>
                    <a:pt x="1605" y="1"/>
                    <a:pt x="1517"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74"/>
            <p:cNvSpPr/>
            <p:nvPr/>
          </p:nvSpPr>
          <p:spPr>
            <a:xfrm>
              <a:off x="5036380" y="3831421"/>
              <a:ext cx="29690" cy="41177"/>
            </a:xfrm>
            <a:custGeom>
              <a:rect b="b" l="l" r="r" t="t"/>
              <a:pathLst>
                <a:path extrusionOk="0" h="1570" w="1132">
                  <a:moveTo>
                    <a:pt x="327" y="1"/>
                  </a:moveTo>
                  <a:cubicBezTo>
                    <a:pt x="145" y="1"/>
                    <a:pt x="0" y="150"/>
                    <a:pt x="0" y="333"/>
                  </a:cubicBezTo>
                  <a:lnTo>
                    <a:pt x="0" y="1237"/>
                  </a:lnTo>
                  <a:cubicBezTo>
                    <a:pt x="0" y="1420"/>
                    <a:pt x="145" y="1565"/>
                    <a:pt x="327" y="1569"/>
                  </a:cubicBezTo>
                  <a:lnTo>
                    <a:pt x="1131" y="1569"/>
                  </a:lnTo>
                  <a:cubicBezTo>
                    <a:pt x="948" y="1565"/>
                    <a:pt x="799" y="1420"/>
                    <a:pt x="799" y="1237"/>
                  </a:cubicBezTo>
                  <a:lnTo>
                    <a:pt x="799" y="333"/>
                  </a:lnTo>
                  <a:cubicBezTo>
                    <a:pt x="799" y="150"/>
                    <a:pt x="948" y="1"/>
                    <a:pt x="113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74"/>
            <p:cNvSpPr/>
            <p:nvPr/>
          </p:nvSpPr>
          <p:spPr>
            <a:xfrm>
              <a:off x="5051645" y="4023878"/>
              <a:ext cx="32837" cy="28247"/>
            </a:xfrm>
            <a:custGeom>
              <a:rect b="b" l="l" r="r" t="t"/>
              <a:pathLst>
                <a:path extrusionOk="0" h="1077" w="1252">
                  <a:moveTo>
                    <a:pt x="717" y="1"/>
                  </a:moveTo>
                  <a:cubicBezTo>
                    <a:pt x="236" y="1"/>
                    <a:pt x="0" y="578"/>
                    <a:pt x="337" y="920"/>
                  </a:cubicBezTo>
                  <a:cubicBezTo>
                    <a:pt x="446" y="1028"/>
                    <a:pt x="580" y="1077"/>
                    <a:pt x="711" y="1077"/>
                  </a:cubicBezTo>
                  <a:cubicBezTo>
                    <a:pt x="986" y="1077"/>
                    <a:pt x="1252" y="862"/>
                    <a:pt x="1252" y="540"/>
                  </a:cubicBezTo>
                  <a:cubicBezTo>
                    <a:pt x="1252" y="241"/>
                    <a:pt x="1011" y="1"/>
                    <a:pt x="717"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7" name="Google Shape;20757;p74"/>
            <p:cNvSpPr/>
            <p:nvPr/>
          </p:nvSpPr>
          <p:spPr>
            <a:xfrm>
              <a:off x="5056313" y="4023878"/>
              <a:ext cx="23238" cy="28247"/>
            </a:xfrm>
            <a:custGeom>
              <a:rect b="b" l="l" r="r" t="t"/>
              <a:pathLst>
                <a:path extrusionOk="0" h="1077" w="886">
                  <a:moveTo>
                    <a:pt x="540" y="1"/>
                  </a:moveTo>
                  <a:cubicBezTo>
                    <a:pt x="262" y="1"/>
                    <a:pt x="1" y="220"/>
                    <a:pt x="1" y="540"/>
                  </a:cubicBezTo>
                  <a:cubicBezTo>
                    <a:pt x="1" y="860"/>
                    <a:pt x="263" y="1076"/>
                    <a:pt x="540" y="1076"/>
                  </a:cubicBezTo>
                  <a:cubicBezTo>
                    <a:pt x="659" y="1076"/>
                    <a:pt x="781" y="1036"/>
                    <a:pt x="886" y="949"/>
                  </a:cubicBezTo>
                  <a:cubicBezTo>
                    <a:pt x="766" y="848"/>
                    <a:pt x="693" y="694"/>
                    <a:pt x="693" y="540"/>
                  </a:cubicBezTo>
                  <a:cubicBezTo>
                    <a:pt x="693" y="381"/>
                    <a:pt x="766" y="232"/>
                    <a:pt x="886" y="131"/>
                  </a:cubicBezTo>
                  <a:cubicBezTo>
                    <a:pt x="781" y="41"/>
                    <a:pt x="659" y="1"/>
                    <a:pt x="540"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8" name="Google Shape;20758;p74"/>
            <p:cNvSpPr/>
            <p:nvPr/>
          </p:nvSpPr>
          <p:spPr>
            <a:xfrm>
              <a:off x="4936794" y="3914221"/>
              <a:ext cx="257239" cy="247483"/>
            </a:xfrm>
            <a:custGeom>
              <a:rect b="b" l="l" r="r" t="t"/>
              <a:pathLst>
                <a:path extrusionOk="0" h="9436" w="9808">
                  <a:moveTo>
                    <a:pt x="5093" y="398"/>
                  </a:moveTo>
                  <a:cubicBezTo>
                    <a:pt x="5648" y="398"/>
                    <a:pt x="6209" y="506"/>
                    <a:pt x="6742" y="727"/>
                  </a:cubicBezTo>
                  <a:cubicBezTo>
                    <a:pt x="8354" y="1396"/>
                    <a:pt x="9408" y="2969"/>
                    <a:pt x="9408" y="4716"/>
                  </a:cubicBezTo>
                  <a:cubicBezTo>
                    <a:pt x="9403" y="7102"/>
                    <a:pt x="7473" y="9032"/>
                    <a:pt x="5092" y="9037"/>
                  </a:cubicBezTo>
                  <a:cubicBezTo>
                    <a:pt x="3340" y="9037"/>
                    <a:pt x="1767" y="7983"/>
                    <a:pt x="1098" y="6371"/>
                  </a:cubicBezTo>
                  <a:cubicBezTo>
                    <a:pt x="429" y="4754"/>
                    <a:pt x="800" y="2897"/>
                    <a:pt x="2036" y="1665"/>
                  </a:cubicBezTo>
                  <a:cubicBezTo>
                    <a:pt x="2864" y="838"/>
                    <a:pt x="3969" y="398"/>
                    <a:pt x="5093" y="398"/>
                  </a:cubicBezTo>
                  <a:close/>
                  <a:moveTo>
                    <a:pt x="5092" y="0"/>
                  </a:moveTo>
                  <a:cubicBezTo>
                    <a:pt x="3181" y="0"/>
                    <a:pt x="1459" y="1150"/>
                    <a:pt x="727" y="2911"/>
                  </a:cubicBezTo>
                  <a:cubicBezTo>
                    <a:pt x="1" y="4677"/>
                    <a:pt x="405" y="6703"/>
                    <a:pt x="1752" y="8055"/>
                  </a:cubicBezTo>
                  <a:cubicBezTo>
                    <a:pt x="2656" y="8956"/>
                    <a:pt x="3862" y="9435"/>
                    <a:pt x="5089" y="9435"/>
                  </a:cubicBezTo>
                  <a:cubicBezTo>
                    <a:pt x="5697" y="9435"/>
                    <a:pt x="6311" y="9318"/>
                    <a:pt x="6896" y="9075"/>
                  </a:cubicBezTo>
                  <a:cubicBezTo>
                    <a:pt x="8657" y="8349"/>
                    <a:pt x="9807" y="6626"/>
                    <a:pt x="9807" y="4716"/>
                  </a:cubicBezTo>
                  <a:cubicBezTo>
                    <a:pt x="9807" y="2113"/>
                    <a:pt x="7695" y="0"/>
                    <a:pt x="50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74"/>
            <p:cNvSpPr/>
            <p:nvPr/>
          </p:nvSpPr>
          <p:spPr>
            <a:xfrm>
              <a:off x="4953842" y="3929984"/>
              <a:ext cx="224402" cy="215957"/>
            </a:xfrm>
            <a:custGeom>
              <a:rect b="b" l="l" r="r" t="t"/>
              <a:pathLst>
                <a:path extrusionOk="0" h="8234" w="8556">
                  <a:moveTo>
                    <a:pt x="4639" y="405"/>
                  </a:moveTo>
                  <a:cubicBezTo>
                    <a:pt x="5159" y="434"/>
                    <a:pt x="5664" y="569"/>
                    <a:pt x="6121" y="804"/>
                  </a:cubicBezTo>
                  <a:lnTo>
                    <a:pt x="5962" y="1079"/>
                  </a:lnTo>
                  <a:cubicBezTo>
                    <a:pt x="5873" y="1237"/>
                    <a:pt x="6007" y="1379"/>
                    <a:pt x="6143" y="1379"/>
                  </a:cubicBezTo>
                  <a:cubicBezTo>
                    <a:pt x="6205" y="1379"/>
                    <a:pt x="6268" y="1349"/>
                    <a:pt x="6309" y="1276"/>
                  </a:cubicBezTo>
                  <a:lnTo>
                    <a:pt x="6467" y="1002"/>
                  </a:lnTo>
                  <a:cubicBezTo>
                    <a:pt x="6900" y="1285"/>
                    <a:pt x="7271" y="1656"/>
                    <a:pt x="7550" y="2084"/>
                  </a:cubicBezTo>
                  <a:lnTo>
                    <a:pt x="7276" y="2243"/>
                  </a:lnTo>
                  <a:cubicBezTo>
                    <a:pt x="7081" y="2356"/>
                    <a:pt x="7194" y="2620"/>
                    <a:pt x="7372" y="2620"/>
                  </a:cubicBezTo>
                  <a:cubicBezTo>
                    <a:pt x="7406" y="2620"/>
                    <a:pt x="7441" y="2611"/>
                    <a:pt x="7478" y="2589"/>
                  </a:cubicBezTo>
                  <a:lnTo>
                    <a:pt x="7752" y="2431"/>
                  </a:lnTo>
                  <a:cubicBezTo>
                    <a:pt x="7988" y="2893"/>
                    <a:pt x="8123" y="3398"/>
                    <a:pt x="8151" y="3913"/>
                  </a:cubicBezTo>
                  <a:lnTo>
                    <a:pt x="7834" y="3913"/>
                  </a:lnTo>
                  <a:cubicBezTo>
                    <a:pt x="7566" y="3913"/>
                    <a:pt x="7564" y="4312"/>
                    <a:pt x="7829" y="4312"/>
                  </a:cubicBezTo>
                  <a:cubicBezTo>
                    <a:pt x="7831" y="4312"/>
                    <a:pt x="7832" y="4312"/>
                    <a:pt x="7834" y="4312"/>
                  </a:cubicBezTo>
                  <a:lnTo>
                    <a:pt x="8147" y="4312"/>
                  </a:lnTo>
                  <a:cubicBezTo>
                    <a:pt x="8123" y="4832"/>
                    <a:pt x="7983" y="5337"/>
                    <a:pt x="7752" y="5794"/>
                  </a:cubicBezTo>
                  <a:lnTo>
                    <a:pt x="7478" y="5635"/>
                  </a:lnTo>
                  <a:cubicBezTo>
                    <a:pt x="7442" y="5615"/>
                    <a:pt x="7408" y="5607"/>
                    <a:pt x="7375" y="5607"/>
                  </a:cubicBezTo>
                  <a:cubicBezTo>
                    <a:pt x="7195" y="5607"/>
                    <a:pt x="7080" y="5872"/>
                    <a:pt x="7276" y="5987"/>
                  </a:cubicBezTo>
                  <a:lnTo>
                    <a:pt x="7550" y="6140"/>
                  </a:lnTo>
                  <a:cubicBezTo>
                    <a:pt x="7266" y="6574"/>
                    <a:pt x="6900" y="6944"/>
                    <a:pt x="6467" y="7228"/>
                  </a:cubicBezTo>
                  <a:lnTo>
                    <a:pt x="6309" y="6954"/>
                  </a:lnTo>
                  <a:cubicBezTo>
                    <a:pt x="6268" y="6876"/>
                    <a:pt x="6203" y="6844"/>
                    <a:pt x="6139" y="6844"/>
                  </a:cubicBezTo>
                  <a:cubicBezTo>
                    <a:pt x="5999" y="6844"/>
                    <a:pt x="5860" y="6994"/>
                    <a:pt x="5962" y="7156"/>
                  </a:cubicBezTo>
                  <a:lnTo>
                    <a:pt x="6121" y="7430"/>
                  </a:lnTo>
                  <a:cubicBezTo>
                    <a:pt x="5659" y="7666"/>
                    <a:pt x="5159" y="7801"/>
                    <a:pt x="4639" y="7829"/>
                  </a:cubicBezTo>
                  <a:lnTo>
                    <a:pt x="4639" y="7512"/>
                  </a:lnTo>
                  <a:cubicBezTo>
                    <a:pt x="4639" y="7377"/>
                    <a:pt x="4539" y="7310"/>
                    <a:pt x="4439" y="7310"/>
                  </a:cubicBezTo>
                  <a:cubicBezTo>
                    <a:pt x="4339" y="7310"/>
                    <a:pt x="4240" y="7377"/>
                    <a:pt x="4240" y="7512"/>
                  </a:cubicBezTo>
                  <a:lnTo>
                    <a:pt x="4240" y="7829"/>
                  </a:lnTo>
                  <a:cubicBezTo>
                    <a:pt x="3725" y="7801"/>
                    <a:pt x="3219" y="7666"/>
                    <a:pt x="2758" y="7430"/>
                  </a:cubicBezTo>
                  <a:lnTo>
                    <a:pt x="2916" y="7156"/>
                  </a:lnTo>
                  <a:cubicBezTo>
                    <a:pt x="3018" y="6994"/>
                    <a:pt x="2879" y="6844"/>
                    <a:pt x="2740" y="6844"/>
                  </a:cubicBezTo>
                  <a:cubicBezTo>
                    <a:pt x="2675" y="6844"/>
                    <a:pt x="2611" y="6876"/>
                    <a:pt x="2570" y="6954"/>
                  </a:cubicBezTo>
                  <a:lnTo>
                    <a:pt x="2411" y="7228"/>
                  </a:lnTo>
                  <a:cubicBezTo>
                    <a:pt x="1983" y="6944"/>
                    <a:pt x="1612" y="6578"/>
                    <a:pt x="1328" y="6145"/>
                  </a:cubicBezTo>
                  <a:lnTo>
                    <a:pt x="1603" y="5987"/>
                  </a:lnTo>
                  <a:cubicBezTo>
                    <a:pt x="1798" y="5877"/>
                    <a:pt x="1683" y="5611"/>
                    <a:pt x="1503" y="5611"/>
                  </a:cubicBezTo>
                  <a:cubicBezTo>
                    <a:pt x="1471" y="5611"/>
                    <a:pt x="1436" y="5620"/>
                    <a:pt x="1401" y="5640"/>
                  </a:cubicBezTo>
                  <a:lnTo>
                    <a:pt x="1126" y="5799"/>
                  </a:lnTo>
                  <a:cubicBezTo>
                    <a:pt x="895" y="5337"/>
                    <a:pt x="761" y="4837"/>
                    <a:pt x="732" y="4317"/>
                  </a:cubicBezTo>
                  <a:lnTo>
                    <a:pt x="1049" y="4317"/>
                  </a:lnTo>
                  <a:cubicBezTo>
                    <a:pt x="1314" y="4317"/>
                    <a:pt x="1314" y="3917"/>
                    <a:pt x="1049" y="3917"/>
                  </a:cubicBezTo>
                  <a:lnTo>
                    <a:pt x="732" y="3917"/>
                  </a:lnTo>
                  <a:cubicBezTo>
                    <a:pt x="761" y="3403"/>
                    <a:pt x="895" y="2897"/>
                    <a:pt x="1126" y="2435"/>
                  </a:cubicBezTo>
                  <a:cubicBezTo>
                    <a:pt x="1425" y="2609"/>
                    <a:pt x="1434" y="2623"/>
                    <a:pt x="1502" y="2623"/>
                  </a:cubicBezTo>
                  <a:cubicBezTo>
                    <a:pt x="1709" y="2618"/>
                    <a:pt x="1781" y="2349"/>
                    <a:pt x="1603" y="2248"/>
                  </a:cubicBezTo>
                  <a:lnTo>
                    <a:pt x="1328" y="2089"/>
                  </a:lnTo>
                  <a:cubicBezTo>
                    <a:pt x="1612" y="1656"/>
                    <a:pt x="1983" y="1290"/>
                    <a:pt x="2411" y="1006"/>
                  </a:cubicBezTo>
                  <a:lnTo>
                    <a:pt x="2570" y="1281"/>
                  </a:lnTo>
                  <a:cubicBezTo>
                    <a:pt x="2612" y="1353"/>
                    <a:pt x="2675" y="1383"/>
                    <a:pt x="2737" y="1383"/>
                  </a:cubicBezTo>
                  <a:cubicBezTo>
                    <a:pt x="2874" y="1383"/>
                    <a:pt x="3009" y="1237"/>
                    <a:pt x="2916" y="1079"/>
                  </a:cubicBezTo>
                  <a:lnTo>
                    <a:pt x="2758" y="804"/>
                  </a:lnTo>
                  <a:cubicBezTo>
                    <a:pt x="3219" y="573"/>
                    <a:pt x="3725" y="434"/>
                    <a:pt x="4240" y="410"/>
                  </a:cubicBezTo>
                  <a:lnTo>
                    <a:pt x="4240" y="727"/>
                  </a:lnTo>
                  <a:cubicBezTo>
                    <a:pt x="4240" y="860"/>
                    <a:pt x="4339" y="926"/>
                    <a:pt x="4439" y="926"/>
                  </a:cubicBezTo>
                  <a:cubicBezTo>
                    <a:pt x="4539" y="926"/>
                    <a:pt x="4639" y="860"/>
                    <a:pt x="4639" y="727"/>
                  </a:cubicBezTo>
                  <a:lnTo>
                    <a:pt x="4639" y="405"/>
                  </a:lnTo>
                  <a:close/>
                  <a:moveTo>
                    <a:pt x="4442" y="1"/>
                  </a:moveTo>
                  <a:cubicBezTo>
                    <a:pt x="2772" y="1"/>
                    <a:pt x="1275" y="1002"/>
                    <a:pt x="636" y="2541"/>
                  </a:cubicBezTo>
                  <a:cubicBezTo>
                    <a:pt x="0" y="4081"/>
                    <a:pt x="352" y="5852"/>
                    <a:pt x="1531" y="7026"/>
                  </a:cubicBezTo>
                  <a:cubicBezTo>
                    <a:pt x="2316" y="7815"/>
                    <a:pt x="3369" y="8233"/>
                    <a:pt x="4441" y="8233"/>
                  </a:cubicBezTo>
                  <a:cubicBezTo>
                    <a:pt x="4971" y="8233"/>
                    <a:pt x="5506" y="8131"/>
                    <a:pt x="6015" y="7921"/>
                  </a:cubicBezTo>
                  <a:cubicBezTo>
                    <a:pt x="7555" y="7281"/>
                    <a:pt x="8556" y="5780"/>
                    <a:pt x="8556" y="4115"/>
                  </a:cubicBezTo>
                  <a:cubicBezTo>
                    <a:pt x="8551" y="1844"/>
                    <a:pt x="6713"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74"/>
            <p:cNvSpPr/>
            <p:nvPr/>
          </p:nvSpPr>
          <p:spPr>
            <a:xfrm>
              <a:off x="5049756" y="3968564"/>
              <a:ext cx="41046" cy="88649"/>
            </a:xfrm>
            <a:custGeom>
              <a:rect b="b" l="l" r="r" t="t"/>
              <a:pathLst>
                <a:path extrusionOk="0" h="3380" w="1565">
                  <a:moveTo>
                    <a:pt x="780" y="2309"/>
                  </a:moveTo>
                  <a:cubicBezTo>
                    <a:pt x="952" y="2309"/>
                    <a:pt x="1117" y="2442"/>
                    <a:pt x="1117" y="2644"/>
                  </a:cubicBezTo>
                  <a:cubicBezTo>
                    <a:pt x="1117" y="2831"/>
                    <a:pt x="967" y="2981"/>
                    <a:pt x="785" y="2981"/>
                  </a:cubicBezTo>
                  <a:lnTo>
                    <a:pt x="780" y="2981"/>
                  </a:lnTo>
                  <a:cubicBezTo>
                    <a:pt x="481" y="2981"/>
                    <a:pt x="332" y="2620"/>
                    <a:pt x="544" y="2408"/>
                  </a:cubicBezTo>
                  <a:cubicBezTo>
                    <a:pt x="613" y="2339"/>
                    <a:pt x="697" y="2309"/>
                    <a:pt x="780" y="2309"/>
                  </a:cubicBezTo>
                  <a:close/>
                  <a:moveTo>
                    <a:pt x="782" y="1"/>
                  </a:moveTo>
                  <a:cubicBezTo>
                    <a:pt x="682" y="1"/>
                    <a:pt x="583" y="67"/>
                    <a:pt x="583" y="199"/>
                  </a:cubicBezTo>
                  <a:lnTo>
                    <a:pt x="583" y="1936"/>
                  </a:lnTo>
                  <a:cubicBezTo>
                    <a:pt x="226" y="2037"/>
                    <a:pt x="0" y="2384"/>
                    <a:pt x="53" y="2745"/>
                  </a:cubicBezTo>
                  <a:cubicBezTo>
                    <a:pt x="101" y="3110"/>
                    <a:pt x="414" y="3380"/>
                    <a:pt x="780" y="3380"/>
                  </a:cubicBezTo>
                  <a:cubicBezTo>
                    <a:pt x="1150" y="3380"/>
                    <a:pt x="1463" y="3110"/>
                    <a:pt x="1511" y="2745"/>
                  </a:cubicBezTo>
                  <a:cubicBezTo>
                    <a:pt x="1564" y="2384"/>
                    <a:pt x="1338" y="2037"/>
                    <a:pt x="982" y="1936"/>
                  </a:cubicBezTo>
                  <a:lnTo>
                    <a:pt x="982" y="199"/>
                  </a:lnTo>
                  <a:cubicBezTo>
                    <a:pt x="982" y="67"/>
                    <a:pt x="882" y="1"/>
                    <a:pt x="7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74"/>
            <p:cNvSpPr/>
            <p:nvPr/>
          </p:nvSpPr>
          <p:spPr>
            <a:xfrm>
              <a:off x="4923550" y="3826123"/>
              <a:ext cx="293276" cy="357822"/>
            </a:xfrm>
            <a:custGeom>
              <a:rect b="b" l="l" r="r" t="t"/>
              <a:pathLst>
                <a:path extrusionOk="0" h="13643" w="11182">
                  <a:moveTo>
                    <a:pt x="5986" y="1969"/>
                  </a:moveTo>
                  <a:lnTo>
                    <a:pt x="5986" y="2503"/>
                  </a:lnTo>
                  <a:cubicBezTo>
                    <a:pt x="5871" y="2493"/>
                    <a:pt x="5717" y="2488"/>
                    <a:pt x="5587" y="2488"/>
                  </a:cubicBezTo>
                  <a:cubicBezTo>
                    <a:pt x="5457" y="2488"/>
                    <a:pt x="5313" y="2488"/>
                    <a:pt x="5202" y="2503"/>
                  </a:cubicBezTo>
                  <a:lnTo>
                    <a:pt x="5202" y="2498"/>
                  </a:lnTo>
                  <a:lnTo>
                    <a:pt x="5202" y="1969"/>
                  </a:lnTo>
                  <a:close/>
                  <a:moveTo>
                    <a:pt x="9064" y="1865"/>
                  </a:moveTo>
                  <a:cubicBezTo>
                    <a:pt x="9081" y="1865"/>
                    <a:pt x="9099" y="1871"/>
                    <a:pt x="9114" y="1882"/>
                  </a:cubicBezTo>
                  <a:lnTo>
                    <a:pt x="10312" y="2743"/>
                  </a:lnTo>
                  <a:cubicBezTo>
                    <a:pt x="10346" y="2767"/>
                    <a:pt x="10355" y="2820"/>
                    <a:pt x="10327" y="2859"/>
                  </a:cubicBezTo>
                  <a:lnTo>
                    <a:pt x="10086" y="3196"/>
                  </a:lnTo>
                  <a:cubicBezTo>
                    <a:pt x="10069" y="3219"/>
                    <a:pt x="10043" y="3230"/>
                    <a:pt x="10018" y="3230"/>
                  </a:cubicBezTo>
                  <a:cubicBezTo>
                    <a:pt x="10001" y="3230"/>
                    <a:pt x="9984" y="3225"/>
                    <a:pt x="9970" y="3215"/>
                  </a:cubicBezTo>
                  <a:lnTo>
                    <a:pt x="8777" y="2354"/>
                  </a:lnTo>
                  <a:cubicBezTo>
                    <a:pt x="8739" y="2330"/>
                    <a:pt x="8729" y="2277"/>
                    <a:pt x="8753" y="2238"/>
                  </a:cubicBezTo>
                  <a:lnTo>
                    <a:pt x="8999" y="1901"/>
                  </a:lnTo>
                  <a:cubicBezTo>
                    <a:pt x="9013" y="1878"/>
                    <a:pt x="9038" y="1865"/>
                    <a:pt x="9064" y="1865"/>
                  </a:cubicBezTo>
                  <a:close/>
                  <a:moveTo>
                    <a:pt x="2124" y="1867"/>
                  </a:moveTo>
                  <a:cubicBezTo>
                    <a:pt x="2149" y="1867"/>
                    <a:pt x="2173" y="1878"/>
                    <a:pt x="2190" y="1901"/>
                  </a:cubicBezTo>
                  <a:lnTo>
                    <a:pt x="2435" y="2243"/>
                  </a:lnTo>
                  <a:cubicBezTo>
                    <a:pt x="2459" y="2277"/>
                    <a:pt x="2455" y="2330"/>
                    <a:pt x="2416" y="2358"/>
                  </a:cubicBezTo>
                  <a:lnTo>
                    <a:pt x="1223" y="3215"/>
                  </a:lnTo>
                  <a:cubicBezTo>
                    <a:pt x="1208" y="3226"/>
                    <a:pt x="1190" y="3232"/>
                    <a:pt x="1173" y="3232"/>
                  </a:cubicBezTo>
                  <a:cubicBezTo>
                    <a:pt x="1147" y="3232"/>
                    <a:pt x="1122" y="3219"/>
                    <a:pt x="1107" y="3196"/>
                  </a:cubicBezTo>
                  <a:lnTo>
                    <a:pt x="862" y="2859"/>
                  </a:lnTo>
                  <a:cubicBezTo>
                    <a:pt x="838" y="2820"/>
                    <a:pt x="843" y="2767"/>
                    <a:pt x="881" y="2743"/>
                  </a:cubicBezTo>
                  <a:lnTo>
                    <a:pt x="2074" y="1882"/>
                  </a:lnTo>
                  <a:cubicBezTo>
                    <a:pt x="2090" y="1872"/>
                    <a:pt x="2107" y="1867"/>
                    <a:pt x="2124" y="1867"/>
                  </a:cubicBezTo>
                  <a:close/>
                  <a:moveTo>
                    <a:pt x="2151" y="3042"/>
                  </a:moveTo>
                  <a:lnTo>
                    <a:pt x="2445" y="3455"/>
                  </a:lnTo>
                  <a:cubicBezTo>
                    <a:pt x="2387" y="3494"/>
                    <a:pt x="2334" y="3532"/>
                    <a:pt x="2281" y="3571"/>
                  </a:cubicBezTo>
                  <a:lnTo>
                    <a:pt x="1988" y="3157"/>
                  </a:lnTo>
                  <a:lnTo>
                    <a:pt x="2151" y="3042"/>
                  </a:lnTo>
                  <a:close/>
                  <a:moveTo>
                    <a:pt x="9037" y="3042"/>
                  </a:moveTo>
                  <a:lnTo>
                    <a:pt x="9201" y="3162"/>
                  </a:lnTo>
                  <a:lnTo>
                    <a:pt x="8907" y="3576"/>
                  </a:lnTo>
                  <a:cubicBezTo>
                    <a:pt x="8854" y="3532"/>
                    <a:pt x="8796" y="3494"/>
                    <a:pt x="8744" y="3455"/>
                  </a:cubicBezTo>
                  <a:lnTo>
                    <a:pt x="9037" y="3042"/>
                  </a:lnTo>
                  <a:close/>
                  <a:moveTo>
                    <a:pt x="4625" y="1"/>
                  </a:moveTo>
                  <a:cubicBezTo>
                    <a:pt x="4331" y="1"/>
                    <a:pt x="4095" y="236"/>
                    <a:pt x="4095" y="530"/>
                  </a:cubicBezTo>
                  <a:lnTo>
                    <a:pt x="4095" y="1439"/>
                  </a:lnTo>
                  <a:cubicBezTo>
                    <a:pt x="4095" y="1728"/>
                    <a:pt x="4331" y="1969"/>
                    <a:pt x="4625" y="1969"/>
                  </a:cubicBezTo>
                  <a:lnTo>
                    <a:pt x="4798" y="1969"/>
                  </a:lnTo>
                  <a:lnTo>
                    <a:pt x="4798" y="2541"/>
                  </a:lnTo>
                  <a:cubicBezTo>
                    <a:pt x="4086" y="2642"/>
                    <a:pt x="3402" y="2878"/>
                    <a:pt x="2782" y="3244"/>
                  </a:cubicBezTo>
                  <a:lnTo>
                    <a:pt x="2474" y="2806"/>
                  </a:lnTo>
                  <a:lnTo>
                    <a:pt x="2647" y="2681"/>
                  </a:lnTo>
                  <a:cubicBezTo>
                    <a:pt x="2864" y="2527"/>
                    <a:pt x="2912" y="2224"/>
                    <a:pt x="2758" y="2007"/>
                  </a:cubicBezTo>
                  <a:lnTo>
                    <a:pt x="2512" y="1666"/>
                  </a:lnTo>
                  <a:cubicBezTo>
                    <a:pt x="2419" y="1534"/>
                    <a:pt x="2271" y="1465"/>
                    <a:pt x="2120" y="1465"/>
                  </a:cubicBezTo>
                  <a:cubicBezTo>
                    <a:pt x="2023" y="1465"/>
                    <a:pt x="1924" y="1494"/>
                    <a:pt x="1839" y="1555"/>
                  </a:cubicBezTo>
                  <a:lnTo>
                    <a:pt x="645" y="2416"/>
                  </a:lnTo>
                  <a:cubicBezTo>
                    <a:pt x="429" y="2570"/>
                    <a:pt x="381" y="2873"/>
                    <a:pt x="535" y="3090"/>
                  </a:cubicBezTo>
                  <a:lnTo>
                    <a:pt x="780" y="3431"/>
                  </a:lnTo>
                  <a:cubicBezTo>
                    <a:pt x="873" y="3563"/>
                    <a:pt x="1022" y="3632"/>
                    <a:pt x="1172" y="3632"/>
                  </a:cubicBezTo>
                  <a:cubicBezTo>
                    <a:pt x="1270" y="3632"/>
                    <a:pt x="1368" y="3603"/>
                    <a:pt x="1454" y="3542"/>
                  </a:cubicBezTo>
                  <a:lnTo>
                    <a:pt x="1661" y="3393"/>
                  </a:lnTo>
                  <a:lnTo>
                    <a:pt x="1969" y="3821"/>
                  </a:lnTo>
                  <a:cubicBezTo>
                    <a:pt x="718" y="4885"/>
                    <a:pt x="1" y="6439"/>
                    <a:pt x="1" y="8075"/>
                  </a:cubicBezTo>
                  <a:cubicBezTo>
                    <a:pt x="15" y="11058"/>
                    <a:pt x="2363" y="13502"/>
                    <a:pt x="5342" y="13637"/>
                  </a:cubicBezTo>
                  <a:cubicBezTo>
                    <a:pt x="5428" y="13641"/>
                    <a:pt x="5513" y="13643"/>
                    <a:pt x="5598" y="13643"/>
                  </a:cubicBezTo>
                  <a:cubicBezTo>
                    <a:pt x="8466" y="13643"/>
                    <a:pt x="10888" y="11463"/>
                    <a:pt x="11164" y="8580"/>
                  </a:cubicBezTo>
                  <a:cubicBezTo>
                    <a:pt x="11182" y="8434"/>
                    <a:pt x="11071" y="8355"/>
                    <a:pt x="10962" y="8355"/>
                  </a:cubicBezTo>
                  <a:cubicBezTo>
                    <a:pt x="10866" y="8355"/>
                    <a:pt x="10771" y="8416"/>
                    <a:pt x="10764" y="8546"/>
                  </a:cubicBezTo>
                  <a:cubicBezTo>
                    <a:pt x="10577" y="10591"/>
                    <a:pt x="9201" y="12338"/>
                    <a:pt x="7252" y="12997"/>
                  </a:cubicBezTo>
                  <a:cubicBezTo>
                    <a:pt x="6709" y="13179"/>
                    <a:pt x="6150" y="13268"/>
                    <a:pt x="5596" y="13268"/>
                  </a:cubicBezTo>
                  <a:cubicBezTo>
                    <a:pt x="4162" y="13268"/>
                    <a:pt x="2761" y="12675"/>
                    <a:pt x="1762" y="11578"/>
                  </a:cubicBezTo>
                  <a:cubicBezTo>
                    <a:pt x="376" y="10062"/>
                    <a:pt x="15" y="7868"/>
                    <a:pt x="843" y="5982"/>
                  </a:cubicBezTo>
                  <a:cubicBezTo>
                    <a:pt x="1670" y="4100"/>
                    <a:pt x="3532" y="2888"/>
                    <a:pt x="5592" y="2883"/>
                  </a:cubicBezTo>
                  <a:cubicBezTo>
                    <a:pt x="8272" y="2883"/>
                    <a:pt x="10548" y="4976"/>
                    <a:pt x="10764" y="7647"/>
                  </a:cubicBezTo>
                  <a:cubicBezTo>
                    <a:pt x="10776" y="7770"/>
                    <a:pt x="10869" y="7829"/>
                    <a:pt x="10963" y="7829"/>
                  </a:cubicBezTo>
                  <a:cubicBezTo>
                    <a:pt x="11070" y="7829"/>
                    <a:pt x="11177" y="7754"/>
                    <a:pt x="11164" y="7613"/>
                  </a:cubicBezTo>
                  <a:cubicBezTo>
                    <a:pt x="11044" y="6140"/>
                    <a:pt x="10341" y="4779"/>
                    <a:pt x="9220" y="3821"/>
                  </a:cubicBezTo>
                  <a:lnTo>
                    <a:pt x="9518" y="3393"/>
                  </a:lnTo>
                  <a:lnTo>
                    <a:pt x="9725" y="3542"/>
                  </a:lnTo>
                  <a:cubicBezTo>
                    <a:pt x="9810" y="3603"/>
                    <a:pt x="9909" y="3632"/>
                    <a:pt x="10007" y="3632"/>
                  </a:cubicBezTo>
                  <a:cubicBezTo>
                    <a:pt x="10158" y="3632"/>
                    <a:pt x="10307" y="3563"/>
                    <a:pt x="10404" y="3431"/>
                  </a:cubicBezTo>
                  <a:lnTo>
                    <a:pt x="10644" y="3095"/>
                  </a:lnTo>
                  <a:cubicBezTo>
                    <a:pt x="10803" y="2878"/>
                    <a:pt x="10755" y="2575"/>
                    <a:pt x="10538" y="2416"/>
                  </a:cubicBezTo>
                  <a:lnTo>
                    <a:pt x="9350" y="1555"/>
                  </a:lnTo>
                  <a:cubicBezTo>
                    <a:pt x="9263" y="1494"/>
                    <a:pt x="9163" y="1465"/>
                    <a:pt x="9066" y="1465"/>
                  </a:cubicBezTo>
                  <a:cubicBezTo>
                    <a:pt x="8915" y="1465"/>
                    <a:pt x="8768" y="1534"/>
                    <a:pt x="8671" y="1666"/>
                  </a:cubicBezTo>
                  <a:lnTo>
                    <a:pt x="8426" y="2007"/>
                  </a:lnTo>
                  <a:cubicBezTo>
                    <a:pt x="8272" y="2224"/>
                    <a:pt x="8320" y="2522"/>
                    <a:pt x="8537" y="2681"/>
                  </a:cubicBezTo>
                  <a:lnTo>
                    <a:pt x="8710" y="2806"/>
                  </a:lnTo>
                  <a:lnTo>
                    <a:pt x="8402" y="3239"/>
                  </a:lnTo>
                  <a:cubicBezTo>
                    <a:pt x="7781" y="2878"/>
                    <a:pt x="7098" y="2642"/>
                    <a:pt x="6386" y="2541"/>
                  </a:cubicBezTo>
                  <a:lnTo>
                    <a:pt x="6386" y="1969"/>
                  </a:lnTo>
                  <a:lnTo>
                    <a:pt x="6559" y="1969"/>
                  </a:lnTo>
                  <a:cubicBezTo>
                    <a:pt x="6852" y="1969"/>
                    <a:pt x="7088" y="1728"/>
                    <a:pt x="7088" y="1439"/>
                  </a:cubicBezTo>
                  <a:lnTo>
                    <a:pt x="7088" y="530"/>
                  </a:lnTo>
                  <a:cubicBezTo>
                    <a:pt x="7088" y="236"/>
                    <a:pt x="6852" y="1"/>
                    <a:pt x="6559" y="1"/>
                  </a:cubicBezTo>
                  <a:lnTo>
                    <a:pt x="6059" y="1"/>
                  </a:lnTo>
                  <a:cubicBezTo>
                    <a:pt x="5794" y="1"/>
                    <a:pt x="5794" y="400"/>
                    <a:pt x="6059" y="400"/>
                  </a:cubicBezTo>
                  <a:lnTo>
                    <a:pt x="6559" y="400"/>
                  </a:lnTo>
                  <a:cubicBezTo>
                    <a:pt x="6631" y="400"/>
                    <a:pt x="6689" y="458"/>
                    <a:pt x="6689" y="530"/>
                  </a:cubicBezTo>
                  <a:lnTo>
                    <a:pt x="6689" y="1439"/>
                  </a:lnTo>
                  <a:cubicBezTo>
                    <a:pt x="6689" y="1507"/>
                    <a:pt x="6631" y="1564"/>
                    <a:pt x="6559" y="1569"/>
                  </a:cubicBezTo>
                  <a:lnTo>
                    <a:pt x="4625" y="1569"/>
                  </a:lnTo>
                  <a:cubicBezTo>
                    <a:pt x="4552" y="1564"/>
                    <a:pt x="4495" y="1507"/>
                    <a:pt x="4495" y="1439"/>
                  </a:cubicBezTo>
                  <a:lnTo>
                    <a:pt x="4495" y="530"/>
                  </a:lnTo>
                  <a:cubicBezTo>
                    <a:pt x="4495" y="458"/>
                    <a:pt x="4552" y="400"/>
                    <a:pt x="4625" y="400"/>
                  </a:cubicBezTo>
                  <a:lnTo>
                    <a:pt x="5125" y="400"/>
                  </a:lnTo>
                  <a:cubicBezTo>
                    <a:pt x="5390" y="400"/>
                    <a:pt x="5390"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62" name="Google Shape;20762;p74"/>
          <p:cNvGrpSpPr/>
          <p:nvPr/>
        </p:nvGrpSpPr>
        <p:grpSpPr>
          <a:xfrm>
            <a:off x="5332567" y="3825756"/>
            <a:ext cx="360995" cy="359212"/>
            <a:chOff x="5332567" y="3825756"/>
            <a:chExt cx="360995" cy="359212"/>
          </a:xfrm>
        </p:grpSpPr>
        <p:sp>
          <p:nvSpPr>
            <p:cNvPr id="20763" name="Google Shape;20763;p74"/>
            <p:cNvSpPr/>
            <p:nvPr/>
          </p:nvSpPr>
          <p:spPr>
            <a:xfrm>
              <a:off x="5439077" y="4024901"/>
              <a:ext cx="55681" cy="55681"/>
            </a:xfrm>
            <a:custGeom>
              <a:rect b="b" l="l" r="r" t="t"/>
              <a:pathLst>
                <a:path extrusionOk="0" h="2123" w="2123">
                  <a:moveTo>
                    <a:pt x="1314" y="0"/>
                  </a:moveTo>
                  <a:lnTo>
                    <a:pt x="1" y="1314"/>
                  </a:lnTo>
                  <a:cubicBezTo>
                    <a:pt x="97" y="1328"/>
                    <a:pt x="188" y="1371"/>
                    <a:pt x="260" y="1444"/>
                  </a:cubicBezTo>
                  <a:lnTo>
                    <a:pt x="684" y="1862"/>
                  </a:lnTo>
                  <a:cubicBezTo>
                    <a:pt x="751" y="1934"/>
                    <a:pt x="794" y="2026"/>
                    <a:pt x="809" y="2122"/>
                  </a:cubicBezTo>
                  <a:lnTo>
                    <a:pt x="2123" y="809"/>
                  </a:lnTo>
                  <a:cubicBezTo>
                    <a:pt x="1815" y="582"/>
                    <a:pt x="1540" y="308"/>
                    <a:pt x="1314" y="0"/>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74"/>
            <p:cNvSpPr/>
            <p:nvPr/>
          </p:nvSpPr>
          <p:spPr>
            <a:xfrm>
              <a:off x="5439077" y="4024901"/>
              <a:ext cx="44954" cy="55681"/>
            </a:xfrm>
            <a:custGeom>
              <a:rect b="b" l="l" r="r" t="t"/>
              <a:pathLst>
                <a:path extrusionOk="0" h="2123" w="1714">
                  <a:moveTo>
                    <a:pt x="1314" y="0"/>
                  </a:moveTo>
                  <a:lnTo>
                    <a:pt x="1" y="1309"/>
                  </a:lnTo>
                  <a:cubicBezTo>
                    <a:pt x="97" y="1323"/>
                    <a:pt x="188" y="1371"/>
                    <a:pt x="260" y="1439"/>
                  </a:cubicBezTo>
                  <a:lnTo>
                    <a:pt x="679" y="1862"/>
                  </a:lnTo>
                  <a:cubicBezTo>
                    <a:pt x="751" y="1930"/>
                    <a:pt x="794" y="2021"/>
                    <a:pt x="809" y="2122"/>
                  </a:cubicBezTo>
                  <a:lnTo>
                    <a:pt x="1305" y="1627"/>
                  </a:lnTo>
                  <a:lnTo>
                    <a:pt x="1122" y="1439"/>
                  </a:lnTo>
                  <a:cubicBezTo>
                    <a:pt x="1011" y="1338"/>
                    <a:pt x="1011" y="1165"/>
                    <a:pt x="1112" y="1059"/>
                  </a:cubicBezTo>
                  <a:lnTo>
                    <a:pt x="1714" y="457"/>
                  </a:lnTo>
                  <a:cubicBezTo>
                    <a:pt x="1569" y="313"/>
                    <a:pt x="1434" y="159"/>
                    <a:pt x="1314" y="0"/>
                  </a:cubicBezTo>
                  <a:close/>
                </a:path>
              </a:pathLst>
            </a:custGeom>
            <a:solidFill>
              <a:srgbClr val="C5CD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74"/>
            <p:cNvSpPr/>
            <p:nvPr/>
          </p:nvSpPr>
          <p:spPr>
            <a:xfrm>
              <a:off x="5434278" y="3831027"/>
              <a:ext cx="254328" cy="242526"/>
            </a:xfrm>
            <a:custGeom>
              <a:rect b="b" l="l" r="r" t="t"/>
              <a:pathLst>
                <a:path extrusionOk="0" h="9247" w="9697">
                  <a:moveTo>
                    <a:pt x="5077" y="0"/>
                  </a:moveTo>
                  <a:cubicBezTo>
                    <a:pt x="3873" y="0"/>
                    <a:pt x="2691" y="471"/>
                    <a:pt x="1805" y="1353"/>
                  </a:cubicBezTo>
                  <a:cubicBezTo>
                    <a:pt x="1" y="3163"/>
                    <a:pt x="1" y="6088"/>
                    <a:pt x="1805" y="7893"/>
                  </a:cubicBezTo>
                  <a:cubicBezTo>
                    <a:pt x="2690" y="8777"/>
                    <a:pt x="3871" y="9247"/>
                    <a:pt x="5073" y="9247"/>
                  </a:cubicBezTo>
                  <a:cubicBezTo>
                    <a:pt x="5669" y="9247"/>
                    <a:pt x="6270" y="9131"/>
                    <a:pt x="6843" y="8893"/>
                  </a:cubicBezTo>
                  <a:cubicBezTo>
                    <a:pt x="8570" y="8176"/>
                    <a:pt x="9696" y="6492"/>
                    <a:pt x="9696" y="4625"/>
                  </a:cubicBezTo>
                  <a:cubicBezTo>
                    <a:pt x="9696" y="2754"/>
                    <a:pt x="8570" y="1070"/>
                    <a:pt x="6843" y="353"/>
                  </a:cubicBezTo>
                  <a:cubicBezTo>
                    <a:pt x="6272" y="115"/>
                    <a:pt x="5672" y="0"/>
                    <a:pt x="5077"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74"/>
            <p:cNvSpPr/>
            <p:nvPr/>
          </p:nvSpPr>
          <p:spPr>
            <a:xfrm>
              <a:off x="5446028" y="3831080"/>
              <a:ext cx="131767" cy="242395"/>
            </a:xfrm>
            <a:custGeom>
              <a:rect b="b" l="l" r="r" t="t"/>
              <a:pathLst>
                <a:path extrusionOk="0" h="9242" w="5024">
                  <a:moveTo>
                    <a:pt x="4614" y="1"/>
                  </a:moveTo>
                  <a:cubicBezTo>
                    <a:pt x="2089" y="1"/>
                    <a:pt x="0" y="2048"/>
                    <a:pt x="0" y="4623"/>
                  </a:cubicBezTo>
                  <a:cubicBezTo>
                    <a:pt x="0" y="7195"/>
                    <a:pt x="2089" y="9241"/>
                    <a:pt x="4614" y="9241"/>
                  </a:cubicBezTo>
                  <a:cubicBezTo>
                    <a:pt x="4749" y="9241"/>
                    <a:pt x="4886" y="9235"/>
                    <a:pt x="5024" y="9223"/>
                  </a:cubicBezTo>
                  <a:cubicBezTo>
                    <a:pt x="3936" y="9132"/>
                    <a:pt x="2916" y="8660"/>
                    <a:pt x="2151" y="7891"/>
                  </a:cubicBezTo>
                  <a:cubicBezTo>
                    <a:pt x="876" y="6620"/>
                    <a:pt x="457" y="4724"/>
                    <a:pt x="1073" y="3036"/>
                  </a:cubicBezTo>
                  <a:cubicBezTo>
                    <a:pt x="1689" y="1351"/>
                    <a:pt x="3229" y="173"/>
                    <a:pt x="5024" y="19"/>
                  </a:cubicBezTo>
                  <a:cubicBezTo>
                    <a:pt x="4886" y="7"/>
                    <a:pt x="4749" y="1"/>
                    <a:pt x="4614" y="1"/>
                  </a:cubicBezTo>
                  <a:close/>
                </a:path>
              </a:pathLst>
            </a:custGeom>
            <a:solidFill>
              <a:srgbClr val="D4DA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7" name="Google Shape;20767;p74"/>
            <p:cNvSpPr/>
            <p:nvPr/>
          </p:nvSpPr>
          <p:spPr>
            <a:xfrm>
              <a:off x="5469239" y="3854212"/>
              <a:ext cx="205729" cy="196208"/>
            </a:xfrm>
            <a:custGeom>
              <a:rect b="b" l="l" r="r" t="t"/>
              <a:pathLst>
                <a:path extrusionOk="0" h="7481" w="7844">
                  <a:moveTo>
                    <a:pt x="3740" y="0"/>
                  </a:moveTo>
                  <a:cubicBezTo>
                    <a:pt x="3258" y="0"/>
                    <a:pt x="2773" y="94"/>
                    <a:pt x="2310" y="287"/>
                  </a:cubicBezTo>
                  <a:cubicBezTo>
                    <a:pt x="910" y="864"/>
                    <a:pt x="1" y="2231"/>
                    <a:pt x="1" y="3741"/>
                  </a:cubicBezTo>
                  <a:cubicBezTo>
                    <a:pt x="1" y="5252"/>
                    <a:pt x="910" y="6619"/>
                    <a:pt x="2310" y="7196"/>
                  </a:cubicBezTo>
                  <a:cubicBezTo>
                    <a:pt x="2773" y="7388"/>
                    <a:pt x="3258" y="7481"/>
                    <a:pt x="3740" y="7481"/>
                  </a:cubicBezTo>
                  <a:cubicBezTo>
                    <a:pt x="4712" y="7481"/>
                    <a:pt x="5668" y="7102"/>
                    <a:pt x="6386" y="6388"/>
                  </a:cubicBezTo>
                  <a:cubicBezTo>
                    <a:pt x="7844" y="4925"/>
                    <a:pt x="7844" y="2558"/>
                    <a:pt x="6386" y="1095"/>
                  </a:cubicBezTo>
                  <a:cubicBezTo>
                    <a:pt x="5668" y="381"/>
                    <a:pt x="4712" y="0"/>
                    <a:pt x="3740" y="0"/>
                  </a:cubicBezTo>
                  <a:close/>
                </a:path>
              </a:pathLst>
            </a:custGeom>
            <a:solidFill>
              <a:srgbClr val="99A8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8" name="Google Shape;20768;p74"/>
            <p:cNvSpPr/>
            <p:nvPr/>
          </p:nvSpPr>
          <p:spPr>
            <a:xfrm>
              <a:off x="5469108" y="3854186"/>
              <a:ext cx="108818" cy="196182"/>
            </a:xfrm>
            <a:custGeom>
              <a:rect b="b" l="l" r="r" t="t"/>
              <a:pathLst>
                <a:path extrusionOk="0" h="7480" w="4149">
                  <a:moveTo>
                    <a:pt x="3738" y="1"/>
                  </a:moveTo>
                  <a:cubicBezTo>
                    <a:pt x="1701" y="1"/>
                    <a:pt x="1" y="1654"/>
                    <a:pt x="1" y="3742"/>
                  </a:cubicBezTo>
                  <a:cubicBezTo>
                    <a:pt x="1" y="5827"/>
                    <a:pt x="1701" y="7479"/>
                    <a:pt x="3737" y="7479"/>
                  </a:cubicBezTo>
                  <a:cubicBezTo>
                    <a:pt x="3873" y="7479"/>
                    <a:pt x="4010" y="7472"/>
                    <a:pt x="4148" y="7457"/>
                  </a:cubicBezTo>
                  <a:cubicBezTo>
                    <a:pt x="3297" y="7370"/>
                    <a:pt x="2508" y="6990"/>
                    <a:pt x="1901" y="6384"/>
                  </a:cubicBezTo>
                  <a:cubicBezTo>
                    <a:pt x="886" y="5369"/>
                    <a:pt x="540" y="3853"/>
                    <a:pt x="1021" y="2496"/>
                  </a:cubicBezTo>
                  <a:cubicBezTo>
                    <a:pt x="1497" y="1139"/>
                    <a:pt x="2715" y="177"/>
                    <a:pt x="4148" y="23"/>
                  </a:cubicBezTo>
                  <a:cubicBezTo>
                    <a:pt x="4010" y="8"/>
                    <a:pt x="3873" y="1"/>
                    <a:pt x="3738" y="1"/>
                  </a:cubicBez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9" name="Google Shape;20769;p74"/>
            <p:cNvSpPr/>
            <p:nvPr/>
          </p:nvSpPr>
          <p:spPr>
            <a:xfrm>
              <a:off x="5531451" y="3892898"/>
              <a:ext cx="62762" cy="53740"/>
            </a:xfrm>
            <a:custGeom>
              <a:rect b="b" l="l" r="r" t="t"/>
              <a:pathLst>
                <a:path extrusionOk="0" h="2049" w="2393">
                  <a:moveTo>
                    <a:pt x="1367" y="0"/>
                  </a:moveTo>
                  <a:cubicBezTo>
                    <a:pt x="458" y="0"/>
                    <a:pt x="1" y="1102"/>
                    <a:pt x="645" y="1747"/>
                  </a:cubicBezTo>
                  <a:cubicBezTo>
                    <a:pt x="854" y="1955"/>
                    <a:pt x="1110" y="2049"/>
                    <a:pt x="1362" y="2049"/>
                  </a:cubicBezTo>
                  <a:cubicBezTo>
                    <a:pt x="1888" y="2049"/>
                    <a:pt x="2392" y="1640"/>
                    <a:pt x="2392" y="1025"/>
                  </a:cubicBezTo>
                  <a:cubicBezTo>
                    <a:pt x="2392" y="457"/>
                    <a:pt x="1930" y="0"/>
                    <a:pt x="1367" y="0"/>
                  </a:cubicBezTo>
                  <a:close/>
                </a:path>
              </a:pathLst>
            </a:custGeom>
            <a:solidFill>
              <a:srgbClr val="E2E6E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0" name="Google Shape;20770;p74"/>
            <p:cNvSpPr/>
            <p:nvPr/>
          </p:nvSpPr>
          <p:spPr>
            <a:xfrm>
              <a:off x="5540420" y="3892845"/>
              <a:ext cx="37374" cy="53740"/>
            </a:xfrm>
            <a:custGeom>
              <a:rect b="b" l="l" r="r" t="t"/>
              <a:pathLst>
                <a:path extrusionOk="0" h="2049" w="1425">
                  <a:moveTo>
                    <a:pt x="1023" y="0"/>
                  </a:moveTo>
                  <a:cubicBezTo>
                    <a:pt x="484" y="0"/>
                    <a:pt x="0" y="436"/>
                    <a:pt x="0" y="1027"/>
                  </a:cubicBezTo>
                  <a:cubicBezTo>
                    <a:pt x="0" y="1614"/>
                    <a:pt x="484" y="2049"/>
                    <a:pt x="1022" y="2049"/>
                  </a:cubicBezTo>
                  <a:cubicBezTo>
                    <a:pt x="1155" y="2049"/>
                    <a:pt x="1291" y="2022"/>
                    <a:pt x="1425" y="1965"/>
                  </a:cubicBezTo>
                  <a:cubicBezTo>
                    <a:pt x="1049" y="1806"/>
                    <a:pt x="804" y="1436"/>
                    <a:pt x="804" y="1027"/>
                  </a:cubicBezTo>
                  <a:cubicBezTo>
                    <a:pt x="804" y="618"/>
                    <a:pt x="1049" y="247"/>
                    <a:pt x="1425" y="84"/>
                  </a:cubicBezTo>
                  <a:cubicBezTo>
                    <a:pt x="1292" y="27"/>
                    <a:pt x="1155" y="0"/>
                    <a:pt x="1023" y="0"/>
                  </a:cubicBezTo>
                  <a:close/>
                </a:path>
              </a:pathLst>
            </a:custGeom>
            <a:solidFill>
              <a:srgbClr val="DA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74"/>
            <p:cNvSpPr/>
            <p:nvPr/>
          </p:nvSpPr>
          <p:spPr>
            <a:xfrm>
              <a:off x="5523372" y="3946533"/>
              <a:ext cx="87862" cy="56179"/>
            </a:xfrm>
            <a:custGeom>
              <a:rect b="b" l="l" r="r" t="t"/>
              <a:pathLst>
                <a:path extrusionOk="0" h="2142" w="3350">
                  <a:moveTo>
                    <a:pt x="1098" y="0"/>
                  </a:moveTo>
                  <a:cubicBezTo>
                    <a:pt x="492" y="0"/>
                    <a:pt x="6" y="491"/>
                    <a:pt x="1" y="1097"/>
                  </a:cubicBezTo>
                  <a:lnTo>
                    <a:pt x="1" y="1954"/>
                  </a:lnTo>
                  <a:cubicBezTo>
                    <a:pt x="1" y="2055"/>
                    <a:pt x="87" y="2141"/>
                    <a:pt x="188" y="2141"/>
                  </a:cubicBezTo>
                  <a:lnTo>
                    <a:pt x="3162" y="2141"/>
                  </a:lnTo>
                  <a:cubicBezTo>
                    <a:pt x="3268" y="2141"/>
                    <a:pt x="3350" y="2055"/>
                    <a:pt x="3350" y="1954"/>
                  </a:cubicBezTo>
                  <a:lnTo>
                    <a:pt x="3350" y="1097"/>
                  </a:lnTo>
                  <a:cubicBezTo>
                    <a:pt x="3350" y="491"/>
                    <a:pt x="2859" y="5"/>
                    <a:pt x="2253" y="0"/>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74"/>
            <p:cNvSpPr/>
            <p:nvPr/>
          </p:nvSpPr>
          <p:spPr>
            <a:xfrm>
              <a:off x="5523372" y="3946533"/>
              <a:ext cx="49885" cy="56179"/>
            </a:xfrm>
            <a:custGeom>
              <a:rect b="b" l="l" r="r" t="t"/>
              <a:pathLst>
                <a:path extrusionOk="0" h="2142" w="1902">
                  <a:moveTo>
                    <a:pt x="1098" y="0"/>
                  </a:moveTo>
                  <a:cubicBezTo>
                    <a:pt x="492" y="5"/>
                    <a:pt x="6" y="491"/>
                    <a:pt x="1" y="1097"/>
                  </a:cubicBezTo>
                  <a:lnTo>
                    <a:pt x="1" y="1954"/>
                  </a:lnTo>
                  <a:cubicBezTo>
                    <a:pt x="1" y="2059"/>
                    <a:pt x="87" y="2141"/>
                    <a:pt x="188" y="2141"/>
                  </a:cubicBezTo>
                  <a:lnTo>
                    <a:pt x="992" y="2141"/>
                  </a:lnTo>
                  <a:cubicBezTo>
                    <a:pt x="886" y="2141"/>
                    <a:pt x="804" y="2055"/>
                    <a:pt x="804" y="1954"/>
                  </a:cubicBezTo>
                  <a:lnTo>
                    <a:pt x="804" y="1097"/>
                  </a:lnTo>
                  <a:cubicBezTo>
                    <a:pt x="804" y="491"/>
                    <a:pt x="1295" y="5"/>
                    <a:pt x="1901" y="0"/>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74"/>
            <p:cNvSpPr/>
            <p:nvPr/>
          </p:nvSpPr>
          <p:spPr>
            <a:xfrm>
              <a:off x="5338495" y="4055272"/>
              <a:ext cx="127098" cy="124528"/>
            </a:xfrm>
            <a:custGeom>
              <a:rect b="b" l="l" r="r" t="t"/>
              <a:pathLst>
                <a:path extrusionOk="0" h="4748" w="4846">
                  <a:moveTo>
                    <a:pt x="3845" y="1"/>
                  </a:moveTo>
                  <a:cubicBezTo>
                    <a:pt x="3709" y="1"/>
                    <a:pt x="3573" y="52"/>
                    <a:pt x="3470" y="156"/>
                  </a:cubicBezTo>
                  <a:lnTo>
                    <a:pt x="207" y="3418"/>
                  </a:lnTo>
                  <a:cubicBezTo>
                    <a:pt x="1" y="3625"/>
                    <a:pt x="1" y="3962"/>
                    <a:pt x="207" y="4169"/>
                  </a:cubicBezTo>
                  <a:lnTo>
                    <a:pt x="631" y="4592"/>
                  </a:lnTo>
                  <a:cubicBezTo>
                    <a:pt x="734" y="4696"/>
                    <a:pt x="869" y="4747"/>
                    <a:pt x="1004" y="4747"/>
                  </a:cubicBezTo>
                  <a:cubicBezTo>
                    <a:pt x="1140" y="4747"/>
                    <a:pt x="1276" y="4696"/>
                    <a:pt x="1382" y="4592"/>
                  </a:cubicBezTo>
                  <a:lnTo>
                    <a:pt x="4639" y="1330"/>
                  </a:lnTo>
                  <a:cubicBezTo>
                    <a:pt x="4846" y="1118"/>
                    <a:pt x="4846" y="786"/>
                    <a:pt x="4639" y="579"/>
                  </a:cubicBezTo>
                  <a:lnTo>
                    <a:pt x="4220" y="156"/>
                  </a:lnTo>
                  <a:cubicBezTo>
                    <a:pt x="4117" y="52"/>
                    <a:pt x="3981" y="1"/>
                    <a:pt x="3845" y="1"/>
                  </a:cubicBezTo>
                  <a:close/>
                </a:path>
              </a:pathLst>
            </a:custGeom>
            <a:solidFill>
              <a:srgbClr val="AFBC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74"/>
            <p:cNvSpPr/>
            <p:nvPr/>
          </p:nvSpPr>
          <p:spPr>
            <a:xfrm>
              <a:off x="5338495" y="4055272"/>
              <a:ext cx="111336" cy="124528"/>
            </a:xfrm>
            <a:custGeom>
              <a:rect b="b" l="l" r="r" t="t"/>
              <a:pathLst>
                <a:path extrusionOk="0" h="4748" w="4245">
                  <a:moveTo>
                    <a:pt x="3845" y="1"/>
                  </a:moveTo>
                  <a:cubicBezTo>
                    <a:pt x="3709" y="1"/>
                    <a:pt x="3573" y="52"/>
                    <a:pt x="3470" y="156"/>
                  </a:cubicBezTo>
                  <a:lnTo>
                    <a:pt x="207" y="3418"/>
                  </a:lnTo>
                  <a:cubicBezTo>
                    <a:pt x="1" y="3625"/>
                    <a:pt x="1" y="3962"/>
                    <a:pt x="207" y="4169"/>
                  </a:cubicBezTo>
                  <a:lnTo>
                    <a:pt x="626" y="4592"/>
                  </a:lnTo>
                  <a:cubicBezTo>
                    <a:pt x="730" y="4696"/>
                    <a:pt x="865" y="4747"/>
                    <a:pt x="1001" y="4747"/>
                  </a:cubicBezTo>
                  <a:cubicBezTo>
                    <a:pt x="1137" y="4747"/>
                    <a:pt x="1273" y="4696"/>
                    <a:pt x="1377" y="4592"/>
                  </a:cubicBezTo>
                  <a:lnTo>
                    <a:pt x="1406" y="4563"/>
                  </a:lnTo>
                  <a:lnTo>
                    <a:pt x="1011" y="4169"/>
                  </a:lnTo>
                  <a:cubicBezTo>
                    <a:pt x="804" y="3962"/>
                    <a:pt x="804" y="3625"/>
                    <a:pt x="1011" y="3418"/>
                  </a:cubicBezTo>
                  <a:lnTo>
                    <a:pt x="4245" y="185"/>
                  </a:lnTo>
                  <a:lnTo>
                    <a:pt x="4220" y="156"/>
                  </a:lnTo>
                  <a:cubicBezTo>
                    <a:pt x="4117" y="52"/>
                    <a:pt x="3981" y="1"/>
                    <a:pt x="384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74"/>
            <p:cNvSpPr/>
            <p:nvPr/>
          </p:nvSpPr>
          <p:spPr>
            <a:xfrm>
              <a:off x="5419276" y="4055272"/>
              <a:ext cx="46449" cy="45111"/>
            </a:xfrm>
            <a:custGeom>
              <a:rect b="b" l="l" r="r" t="t"/>
              <a:pathLst>
                <a:path extrusionOk="0" h="1720" w="1771">
                  <a:moveTo>
                    <a:pt x="765" y="1"/>
                  </a:moveTo>
                  <a:cubicBezTo>
                    <a:pt x="629" y="1"/>
                    <a:pt x="493" y="52"/>
                    <a:pt x="390" y="156"/>
                  </a:cubicBezTo>
                  <a:lnTo>
                    <a:pt x="0" y="545"/>
                  </a:lnTo>
                  <a:lnTo>
                    <a:pt x="1174" y="1720"/>
                  </a:lnTo>
                  <a:lnTo>
                    <a:pt x="1564" y="1330"/>
                  </a:lnTo>
                  <a:cubicBezTo>
                    <a:pt x="1771" y="1123"/>
                    <a:pt x="1771" y="786"/>
                    <a:pt x="1564" y="579"/>
                  </a:cubicBezTo>
                  <a:lnTo>
                    <a:pt x="1140" y="156"/>
                  </a:lnTo>
                  <a:cubicBezTo>
                    <a:pt x="1037" y="52"/>
                    <a:pt x="901" y="1"/>
                    <a:pt x="765" y="1"/>
                  </a:cubicBezTo>
                  <a:close/>
                </a:path>
              </a:pathLst>
            </a:custGeom>
            <a:solidFill>
              <a:srgbClr val="9CAC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74"/>
            <p:cNvSpPr/>
            <p:nvPr/>
          </p:nvSpPr>
          <p:spPr>
            <a:xfrm>
              <a:off x="5419276" y="4055299"/>
              <a:ext cx="30555" cy="24759"/>
            </a:xfrm>
            <a:custGeom>
              <a:rect b="b" l="l" r="r" t="t"/>
              <a:pathLst>
                <a:path extrusionOk="0" h="944" w="1165">
                  <a:moveTo>
                    <a:pt x="712" y="1"/>
                  </a:moveTo>
                  <a:cubicBezTo>
                    <a:pt x="698" y="1"/>
                    <a:pt x="679" y="6"/>
                    <a:pt x="664" y="10"/>
                  </a:cubicBezTo>
                  <a:cubicBezTo>
                    <a:pt x="558" y="30"/>
                    <a:pt x="462" y="78"/>
                    <a:pt x="390" y="155"/>
                  </a:cubicBezTo>
                  <a:lnTo>
                    <a:pt x="96" y="448"/>
                  </a:lnTo>
                  <a:lnTo>
                    <a:pt x="0" y="544"/>
                  </a:lnTo>
                  <a:lnTo>
                    <a:pt x="404" y="944"/>
                  </a:lnTo>
                  <a:lnTo>
                    <a:pt x="1165" y="184"/>
                  </a:lnTo>
                  <a:lnTo>
                    <a:pt x="1140" y="155"/>
                  </a:lnTo>
                  <a:cubicBezTo>
                    <a:pt x="1126" y="145"/>
                    <a:pt x="1116" y="135"/>
                    <a:pt x="1102" y="126"/>
                  </a:cubicBezTo>
                  <a:lnTo>
                    <a:pt x="1088" y="111"/>
                  </a:lnTo>
                  <a:cubicBezTo>
                    <a:pt x="1073" y="102"/>
                    <a:pt x="1054" y="87"/>
                    <a:pt x="1039" y="78"/>
                  </a:cubicBezTo>
                  <a:cubicBezTo>
                    <a:pt x="958" y="30"/>
                    <a:pt x="861" y="1"/>
                    <a:pt x="765" y="1"/>
                  </a:cubicBezTo>
                  <a:close/>
                </a:path>
              </a:pathLst>
            </a:custGeom>
            <a:solidFill>
              <a:srgbClr val="8A9DA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74"/>
            <p:cNvSpPr/>
            <p:nvPr/>
          </p:nvSpPr>
          <p:spPr>
            <a:xfrm>
              <a:off x="5332567" y="3825756"/>
              <a:ext cx="360995" cy="359212"/>
            </a:xfrm>
            <a:custGeom>
              <a:rect b="b" l="l" r="r" t="t"/>
              <a:pathLst>
                <a:path extrusionOk="0" h="13696" w="13764">
                  <a:moveTo>
                    <a:pt x="5284" y="7959"/>
                  </a:moveTo>
                  <a:cubicBezTo>
                    <a:pt x="5442" y="8146"/>
                    <a:pt x="5621" y="8325"/>
                    <a:pt x="5808" y="8483"/>
                  </a:cubicBezTo>
                  <a:lnTo>
                    <a:pt x="5053" y="9239"/>
                  </a:lnTo>
                  <a:cubicBezTo>
                    <a:pt x="5038" y="9220"/>
                    <a:pt x="5024" y="9200"/>
                    <a:pt x="5005" y="9186"/>
                  </a:cubicBezTo>
                  <a:lnTo>
                    <a:pt x="4586" y="8762"/>
                  </a:lnTo>
                  <a:cubicBezTo>
                    <a:pt x="4567" y="8748"/>
                    <a:pt x="4548" y="8729"/>
                    <a:pt x="4528" y="8714"/>
                  </a:cubicBezTo>
                  <a:lnTo>
                    <a:pt x="5284" y="7959"/>
                  </a:lnTo>
                  <a:close/>
                  <a:moveTo>
                    <a:pt x="4064" y="8949"/>
                  </a:moveTo>
                  <a:cubicBezTo>
                    <a:pt x="4148" y="8949"/>
                    <a:pt x="4232" y="8981"/>
                    <a:pt x="4297" y="9046"/>
                  </a:cubicBezTo>
                  <a:lnTo>
                    <a:pt x="4721" y="9465"/>
                  </a:lnTo>
                  <a:cubicBezTo>
                    <a:pt x="4851" y="9595"/>
                    <a:pt x="4851" y="9807"/>
                    <a:pt x="4721" y="9936"/>
                  </a:cubicBezTo>
                  <a:lnTo>
                    <a:pt x="4475" y="10182"/>
                  </a:lnTo>
                  <a:lnTo>
                    <a:pt x="3585" y="9292"/>
                  </a:lnTo>
                  <a:lnTo>
                    <a:pt x="3831" y="9046"/>
                  </a:lnTo>
                  <a:cubicBezTo>
                    <a:pt x="3896" y="8981"/>
                    <a:pt x="3980" y="8949"/>
                    <a:pt x="4064" y="8949"/>
                  </a:cubicBezTo>
                  <a:close/>
                  <a:moveTo>
                    <a:pt x="3301" y="9576"/>
                  </a:moveTo>
                  <a:lnTo>
                    <a:pt x="4191" y="10466"/>
                  </a:lnTo>
                  <a:lnTo>
                    <a:pt x="1458" y="13199"/>
                  </a:lnTo>
                  <a:cubicBezTo>
                    <a:pt x="1393" y="13261"/>
                    <a:pt x="1309" y="13293"/>
                    <a:pt x="1225" y="13293"/>
                  </a:cubicBezTo>
                  <a:cubicBezTo>
                    <a:pt x="1141" y="13293"/>
                    <a:pt x="1057" y="13261"/>
                    <a:pt x="992" y="13199"/>
                  </a:cubicBezTo>
                  <a:lnTo>
                    <a:pt x="568" y="12775"/>
                  </a:lnTo>
                  <a:cubicBezTo>
                    <a:pt x="443" y="12645"/>
                    <a:pt x="443" y="12439"/>
                    <a:pt x="568" y="12309"/>
                  </a:cubicBezTo>
                  <a:lnTo>
                    <a:pt x="3301" y="9576"/>
                  </a:lnTo>
                  <a:close/>
                  <a:moveTo>
                    <a:pt x="8955" y="0"/>
                  </a:moveTo>
                  <a:cubicBezTo>
                    <a:pt x="8952" y="0"/>
                    <a:pt x="8949" y="0"/>
                    <a:pt x="8945" y="0"/>
                  </a:cubicBezTo>
                  <a:cubicBezTo>
                    <a:pt x="5014" y="0"/>
                    <a:pt x="2743" y="4466"/>
                    <a:pt x="5033" y="7641"/>
                  </a:cubicBezTo>
                  <a:lnTo>
                    <a:pt x="4119" y="8551"/>
                  </a:lnTo>
                  <a:cubicBezTo>
                    <a:pt x="4098" y="8549"/>
                    <a:pt x="4077" y="8548"/>
                    <a:pt x="4055" y="8548"/>
                  </a:cubicBezTo>
                  <a:cubicBezTo>
                    <a:pt x="3866" y="8548"/>
                    <a:pt x="3685" y="8624"/>
                    <a:pt x="3547" y="8762"/>
                  </a:cubicBezTo>
                  <a:lnTo>
                    <a:pt x="284" y="12025"/>
                  </a:lnTo>
                  <a:cubicBezTo>
                    <a:pt x="0" y="12309"/>
                    <a:pt x="0" y="12771"/>
                    <a:pt x="284" y="13059"/>
                  </a:cubicBezTo>
                  <a:lnTo>
                    <a:pt x="708" y="13483"/>
                  </a:lnTo>
                  <a:cubicBezTo>
                    <a:pt x="850" y="13625"/>
                    <a:pt x="1036" y="13696"/>
                    <a:pt x="1223" y="13696"/>
                  </a:cubicBezTo>
                  <a:cubicBezTo>
                    <a:pt x="1410" y="13696"/>
                    <a:pt x="1598" y="13625"/>
                    <a:pt x="1742" y="13483"/>
                  </a:cubicBezTo>
                  <a:lnTo>
                    <a:pt x="4615" y="10610"/>
                  </a:lnTo>
                  <a:lnTo>
                    <a:pt x="5005" y="10220"/>
                  </a:lnTo>
                  <a:cubicBezTo>
                    <a:pt x="5154" y="10071"/>
                    <a:pt x="5231" y="9859"/>
                    <a:pt x="5216" y="9648"/>
                  </a:cubicBezTo>
                  <a:lnTo>
                    <a:pt x="6126" y="8734"/>
                  </a:lnTo>
                  <a:cubicBezTo>
                    <a:pt x="6814" y="9229"/>
                    <a:pt x="7617" y="9532"/>
                    <a:pt x="8455" y="9619"/>
                  </a:cubicBezTo>
                  <a:lnTo>
                    <a:pt x="8479" y="9619"/>
                  </a:lnTo>
                  <a:cubicBezTo>
                    <a:pt x="8480" y="9619"/>
                    <a:pt x="8482" y="9619"/>
                    <a:pt x="8484" y="9619"/>
                  </a:cubicBezTo>
                  <a:cubicBezTo>
                    <a:pt x="8739" y="9619"/>
                    <a:pt x="8756" y="9239"/>
                    <a:pt x="8498" y="9220"/>
                  </a:cubicBezTo>
                  <a:cubicBezTo>
                    <a:pt x="7641" y="9133"/>
                    <a:pt x="6828" y="8796"/>
                    <a:pt x="6164" y="8257"/>
                  </a:cubicBezTo>
                  <a:cubicBezTo>
                    <a:pt x="2907" y="5625"/>
                    <a:pt x="4827" y="404"/>
                    <a:pt x="8945" y="404"/>
                  </a:cubicBezTo>
                  <a:cubicBezTo>
                    <a:pt x="8949" y="404"/>
                    <a:pt x="8952" y="404"/>
                    <a:pt x="8955" y="404"/>
                  </a:cubicBezTo>
                  <a:cubicBezTo>
                    <a:pt x="11217" y="404"/>
                    <a:pt x="13113" y="2121"/>
                    <a:pt x="13343" y="4374"/>
                  </a:cubicBezTo>
                  <a:cubicBezTo>
                    <a:pt x="13350" y="4503"/>
                    <a:pt x="13444" y="4563"/>
                    <a:pt x="13539" y="4563"/>
                  </a:cubicBezTo>
                  <a:cubicBezTo>
                    <a:pt x="13650" y="4563"/>
                    <a:pt x="13763" y="4481"/>
                    <a:pt x="13743" y="4331"/>
                  </a:cubicBezTo>
                  <a:cubicBezTo>
                    <a:pt x="13493" y="1870"/>
                    <a:pt x="11424" y="0"/>
                    <a:pt x="8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74"/>
            <p:cNvSpPr/>
            <p:nvPr/>
          </p:nvSpPr>
          <p:spPr>
            <a:xfrm>
              <a:off x="5455601" y="3848783"/>
              <a:ext cx="215328" cy="206804"/>
            </a:xfrm>
            <a:custGeom>
              <a:rect b="b" l="l" r="r" t="t"/>
              <a:pathLst>
                <a:path extrusionOk="0" h="7885" w="8210">
                  <a:moveTo>
                    <a:pt x="4254" y="406"/>
                  </a:moveTo>
                  <a:cubicBezTo>
                    <a:pt x="4710" y="406"/>
                    <a:pt x="5170" y="495"/>
                    <a:pt x="5607" y="676"/>
                  </a:cubicBezTo>
                  <a:cubicBezTo>
                    <a:pt x="6930" y="1225"/>
                    <a:pt x="7791" y="2515"/>
                    <a:pt x="7791" y="3944"/>
                  </a:cubicBezTo>
                  <a:cubicBezTo>
                    <a:pt x="7796" y="5899"/>
                    <a:pt x="6218" y="7480"/>
                    <a:pt x="4263" y="7480"/>
                  </a:cubicBezTo>
                  <a:cubicBezTo>
                    <a:pt x="4260" y="7480"/>
                    <a:pt x="4257" y="7480"/>
                    <a:pt x="4254" y="7480"/>
                  </a:cubicBezTo>
                  <a:cubicBezTo>
                    <a:pt x="2825" y="7480"/>
                    <a:pt x="1531" y="6619"/>
                    <a:pt x="987" y="5300"/>
                  </a:cubicBezTo>
                  <a:cubicBezTo>
                    <a:pt x="439" y="3977"/>
                    <a:pt x="742" y="2452"/>
                    <a:pt x="1752" y="1441"/>
                  </a:cubicBezTo>
                  <a:cubicBezTo>
                    <a:pt x="2428" y="766"/>
                    <a:pt x="3334" y="406"/>
                    <a:pt x="4254" y="406"/>
                  </a:cubicBezTo>
                  <a:close/>
                  <a:moveTo>
                    <a:pt x="4253" y="0"/>
                  </a:moveTo>
                  <a:cubicBezTo>
                    <a:pt x="3228" y="0"/>
                    <a:pt x="2220" y="401"/>
                    <a:pt x="1464" y="1158"/>
                  </a:cubicBezTo>
                  <a:cubicBezTo>
                    <a:pt x="338" y="2284"/>
                    <a:pt x="1" y="3977"/>
                    <a:pt x="612" y="5450"/>
                  </a:cubicBezTo>
                  <a:cubicBezTo>
                    <a:pt x="1223" y="6927"/>
                    <a:pt x="2662" y="7884"/>
                    <a:pt x="4254" y="7884"/>
                  </a:cubicBezTo>
                  <a:cubicBezTo>
                    <a:pt x="4263" y="7884"/>
                    <a:pt x="4272" y="7884"/>
                    <a:pt x="4281" y="7884"/>
                  </a:cubicBezTo>
                  <a:cubicBezTo>
                    <a:pt x="6448" y="7884"/>
                    <a:pt x="8210" y="6114"/>
                    <a:pt x="8195" y="3944"/>
                  </a:cubicBezTo>
                  <a:cubicBezTo>
                    <a:pt x="8195" y="2351"/>
                    <a:pt x="7233" y="912"/>
                    <a:pt x="5761" y="301"/>
                  </a:cubicBezTo>
                  <a:cubicBezTo>
                    <a:pt x="5273" y="99"/>
                    <a:pt x="4761" y="0"/>
                    <a:pt x="42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9" name="Google Shape;20779;p74"/>
            <p:cNvSpPr/>
            <p:nvPr/>
          </p:nvSpPr>
          <p:spPr>
            <a:xfrm>
              <a:off x="5518075" y="3887574"/>
              <a:ext cx="98353" cy="120437"/>
            </a:xfrm>
            <a:custGeom>
              <a:rect b="b" l="l" r="r" t="t"/>
              <a:pathLst>
                <a:path extrusionOk="0" h="4592" w="3750">
                  <a:moveTo>
                    <a:pt x="1872" y="405"/>
                  </a:moveTo>
                  <a:cubicBezTo>
                    <a:pt x="2604" y="405"/>
                    <a:pt x="2970" y="1291"/>
                    <a:pt x="2455" y="1805"/>
                  </a:cubicBezTo>
                  <a:cubicBezTo>
                    <a:pt x="2286" y="1974"/>
                    <a:pt x="2079" y="2049"/>
                    <a:pt x="1876" y="2049"/>
                  </a:cubicBezTo>
                  <a:cubicBezTo>
                    <a:pt x="1454" y="2049"/>
                    <a:pt x="1050" y="1722"/>
                    <a:pt x="1050" y="1228"/>
                  </a:cubicBezTo>
                  <a:cubicBezTo>
                    <a:pt x="1050" y="771"/>
                    <a:pt x="1420" y="405"/>
                    <a:pt x="1872" y="405"/>
                  </a:cubicBezTo>
                  <a:close/>
                  <a:moveTo>
                    <a:pt x="2450" y="2450"/>
                  </a:moveTo>
                  <a:cubicBezTo>
                    <a:pt x="2945" y="2450"/>
                    <a:pt x="3345" y="2850"/>
                    <a:pt x="3345" y="3345"/>
                  </a:cubicBezTo>
                  <a:lnTo>
                    <a:pt x="3345" y="4187"/>
                  </a:lnTo>
                  <a:lnTo>
                    <a:pt x="2907" y="4187"/>
                  </a:lnTo>
                  <a:lnTo>
                    <a:pt x="2907" y="3302"/>
                  </a:lnTo>
                  <a:cubicBezTo>
                    <a:pt x="2900" y="3177"/>
                    <a:pt x="2802" y="3114"/>
                    <a:pt x="2705" y="3114"/>
                  </a:cubicBezTo>
                  <a:cubicBezTo>
                    <a:pt x="2607" y="3114"/>
                    <a:pt x="2510" y="3177"/>
                    <a:pt x="2503" y="3302"/>
                  </a:cubicBezTo>
                  <a:lnTo>
                    <a:pt x="2503" y="4187"/>
                  </a:lnTo>
                  <a:lnTo>
                    <a:pt x="1242" y="4187"/>
                  </a:lnTo>
                  <a:lnTo>
                    <a:pt x="1242" y="3307"/>
                  </a:lnTo>
                  <a:cubicBezTo>
                    <a:pt x="1235" y="3179"/>
                    <a:pt x="1137" y="3115"/>
                    <a:pt x="1040" y="3115"/>
                  </a:cubicBezTo>
                  <a:cubicBezTo>
                    <a:pt x="943" y="3115"/>
                    <a:pt x="845" y="3179"/>
                    <a:pt x="838" y="3307"/>
                  </a:cubicBezTo>
                  <a:lnTo>
                    <a:pt x="838" y="4187"/>
                  </a:lnTo>
                  <a:lnTo>
                    <a:pt x="400" y="4187"/>
                  </a:lnTo>
                  <a:lnTo>
                    <a:pt x="400" y="3345"/>
                  </a:lnTo>
                  <a:cubicBezTo>
                    <a:pt x="400" y="2850"/>
                    <a:pt x="799" y="2450"/>
                    <a:pt x="1295" y="2450"/>
                  </a:cubicBezTo>
                  <a:close/>
                  <a:moveTo>
                    <a:pt x="1872" y="1"/>
                  </a:moveTo>
                  <a:cubicBezTo>
                    <a:pt x="790" y="1"/>
                    <a:pt x="241" y="1310"/>
                    <a:pt x="1002" y="2084"/>
                  </a:cubicBezTo>
                  <a:cubicBezTo>
                    <a:pt x="414" y="2219"/>
                    <a:pt x="1" y="2744"/>
                    <a:pt x="1" y="3345"/>
                  </a:cubicBezTo>
                  <a:lnTo>
                    <a:pt x="1" y="4202"/>
                  </a:lnTo>
                  <a:cubicBezTo>
                    <a:pt x="1" y="4418"/>
                    <a:pt x="174" y="4591"/>
                    <a:pt x="386" y="4591"/>
                  </a:cubicBezTo>
                  <a:lnTo>
                    <a:pt x="3359" y="4591"/>
                  </a:lnTo>
                  <a:cubicBezTo>
                    <a:pt x="3576" y="4591"/>
                    <a:pt x="3749" y="4418"/>
                    <a:pt x="3749" y="4202"/>
                  </a:cubicBezTo>
                  <a:lnTo>
                    <a:pt x="3749" y="3345"/>
                  </a:lnTo>
                  <a:cubicBezTo>
                    <a:pt x="3749" y="2744"/>
                    <a:pt x="3330" y="2219"/>
                    <a:pt x="2743" y="2084"/>
                  </a:cubicBezTo>
                  <a:cubicBezTo>
                    <a:pt x="3504" y="1310"/>
                    <a:pt x="2955" y="1"/>
                    <a:pt x="1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0" name="Google Shape;20780;p74"/>
            <p:cNvSpPr/>
            <p:nvPr/>
          </p:nvSpPr>
          <p:spPr>
            <a:xfrm>
              <a:off x="5572470" y="3959411"/>
              <a:ext cx="120751" cy="118627"/>
            </a:xfrm>
            <a:custGeom>
              <a:rect b="b" l="l" r="r" t="t"/>
              <a:pathLst>
                <a:path extrusionOk="0" h="4523" w="4604">
                  <a:moveTo>
                    <a:pt x="4391" y="0"/>
                  </a:moveTo>
                  <a:cubicBezTo>
                    <a:pt x="4301" y="0"/>
                    <a:pt x="4212" y="56"/>
                    <a:pt x="4196" y="173"/>
                  </a:cubicBezTo>
                  <a:cubicBezTo>
                    <a:pt x="3985" y="2261"/>
                    <a:pt x="2334" y="3912"/>
                    <a:pt x="246" y="4124"/>
                  </a:cubicBezTo>
                  <a:cubicBezTo>
                    <a:pt x="1" y="4157"/>
                    <a:pt x="20" y="4513"/>
                    <a:pt x="265" y="4523"/>
                  </a:cubicBezTo>
                  <a:lnTo>
                    <a:pt x="289" y="4523"/>
                  </a:lnTo>
                  <a:cubicBezTo>
                    <a:pt x="2565" y="4292"/>
                    <a:pt x="4365" y="2492"/>
                    <a:pt x="4596" y="216"/>
                  </a:cubicBezTo>
                  <a:cubicBezTo>
                    <a:pt x="4604" y="76"/>
                    <a:pt x="4496" y="0"/>
                    <a:pt x="4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81" name="Google Shape;20781;p74"/>
          <p:cNvGrpSpPr/>
          <p:nvPr/>
        </p:nvGrpSpPr>
        <p:grpSpPr>
          <a:xfrm>
            <a:off x="5776153" y="3840390"/>
            <a:ext cx="367028" cy="329942"/>
            <a:chOff x="5776153" y="3840390"/>
            <a:chExt cx="367028" cy="329942"/>
          </a:xfrm>
        </p:grpSpPr>
        <p:sp>
          <p:nvSpPr>
            <p:cNvPr id="20782" name="Google Shape;20782;p74"/>
            <p:cNvSpPr/>
            <p:nvPr/>
          </p:nvSpPr>
          <p:spPr>
            <a:xfrm>
              <a:off x="5927853" y="3907139"/>
              <a:ext cx="29060" cy="50881"/>
            </a:xfrm>
            <a:custGeom>
              <a:rect b="b" l="l" r="r" t="t"/>
              <a:pathLst>
                <a:path extrusionOk="0" h="1940" w="1108">
                  <a:moveTo>
                    <a:pt x="520" y="391"/>
                  </a:moveTo>
                  <a:lnTo>
                    <a:pt x="520" y="747"/>
                  </a:lnTo>
                  <a:cubicBezTo>
                    <a:pt x="409" y="708"/>
                    <a:pt x="328" y="660"/>
                    <a:pt x="328" y="559"/>
                  </a:cubicBezTo>
                  <a:cubicBezTo>
                    <a:pt x="328" y="468"/>
                    <a:pt x="400" y="410"/>
                    <a:pt x="520" y="391"/>
                  </a:cubicBezTo>
                  <a:close/>
                  <a:moveTo>
                    <a:pt x="640" y="1117"/>
                  </a:moveTo>
                  <a:cubicBezTo>
                    <a:pt x="741" y="1165"/>
                    <a:pt x="814" y="1223"/>
                    <a:pt x="814" y="1338"/>
                  </a:cubicBezTo>
                  <a:cubicBezTo>
                    <a:pt x="814" y="1449"/>
                    <a:pt x="741" y="1507"/>
                    <a:pt x="640" y="1531"/>
                  </a:cubicBezTo>
                  <a:lnTo>
                    <a:pt x="640" y="1117"/>
                  </a:lnTo>
                  <a:close/>
                  <a:moveTo>
                    <a:pt x="578" y="1"/>
                  </a:moveTo>
                  <a:cubicBezTo>
                    <a:pt x="534" y="1"/>
                    <a:pt x="501" y="30"/>
                    <a:pt x="501" y="63"/>
                  </a:cubicBezTo>
                  <a:lnTo>
                    <a:pt x="501" y="126"/>
                  </a:lnTo>
                  <a:cubicBezTo>
                    <a:pt x="265" y="160"/>
                    <a:pt x="44" y="285"/>
                    <a:pt x="44" y="588"/>
                  </a:cubicBezTo>
                  <a:cubicBezTo>
                    <a:pt x="44" y="891"/>
                    <a:pt x="284" y="982"/>
                    <a:pt x="501" y="1064"/>
                  </a:cubicBezTo>
                  <a:lnTo>
                    <a:pt x="501" y="1531"/>
                  </a:lnTo>
                  <a:cubicBezTo>
                    <a:pt x="294" y="1507"/>
                    <a:pt x="222" y="1358"/>
                    <a:pt x="130" y="1358"/>
                  </a:cubicBezTo>
                  <a:cubicBezTo>
                    <a:pt x="58" y="1358"/>
                    <a:pt x="0" y="1454"/>
                    <a:pt x="0" y="1521"/>
                  </a:cubicBezTo>
                  <a:cubicBezTo>
                    <a:pt x="0" y="1651"/>
                    <a:pt x="212" y="1805"/>
                    <a:pt x="501" y="1815"/>
                  </a:cubicBezTo>
                  <a:lnTo>
                    <a:pt x="501" y="1877"/>
                  </a:lnTo>
                  <a:cubicBezTo>
                    <a:pt x="501" y="1911"/>
                    <a:pt x="539" y="1940"/>
                    <a:pt x="578" y="1940"/>
                  </a:cubicBezTo>
                  <a:cubicBezTo>
                    <a:pt x="621" y="1940"/>
                    <a:pt x="660" y="1906"/>
                    <a:pt x="660" y="1877"/>
                  </a:cubicBezTo>
                  <a:lnTo>
                    <a:pt x="660" y="1805"/>
                  </a:lnTo>
                  <a:cubicBezTo>
                    <a:pt x="924" y="1762"/>
                    <a:pt x="1107" y="1593"/>
                    <a:pt x="1107" y="1305"/>
                  </a:cubicBezTo>
                  <a:cubicBezTo>
                    <a:pt x="1107" y="982"/>
                    <a:pt x="871" y="877"/>
                    <a:pt x="660" y="800"/>
                  </a:cubicBezTo>
                  <a:lnTo>
                    <a:pt x="660" y="386"/>
                  </a:lnTo>
                  <a:cubicBezTo>
                    <a:pt x="818" y="395"/>
                    <a:pt x="871" y="472"/>
                    <a:pt x="939" y="472"/>
                  </a:cubicBezTo>
                  <a:cubicBezTo>
                    <a:pt x="1025" y="472"/>
                    <a:pt x="1064" y="362"/>
                    <a:pt x="1064" y="309"/>
                  </a:cubicBezTo>
                  <a:cubicBezTo>
                    <a:pt x="1064" y="169"/>
                    <a:pt x="814" y="126"/>
                    <a:pt x="660" y="121"/>
                  </a:cubicBezTo>
                  <a:lnTo>
                    <a:pt x="660" y="63"/>
                  </a:lnTo>
                  <a:cubicBezTo>
                    <a:pt x="660" y="30"/>
                    <a:pt x="62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74"/>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74"/>
            <p:cNvSpPr/>
            <p:nvPr/>
          </p:nvSpPr>
          <p:spPr>
            <a:xfrm>
              <a:off x="6012148" y="3875352"/>
              <a:ext cx="29060" cy="51012"/>
            </a:xfrm>
            <a:custGeom>
              <a:rect b="b" l="l" r="r" t="t"/>
              <a:pathLst>
                <a:path extrusionOk="0" h="1945" w="1108">
                  <a:moveTo>
                    <a:pt x="520" y="395"/>
                  </a:moveTo>
                  <a:lnTo>
                    <a:pt x="520" y="751"/>
                  </a:lnTo>
                  <a:cubicBezTo>
                    <a:pt x="410" y="708"/>
                    <a:pt x="333" y="664"/>
                    <a:pt x="333" y="558"/>
                  </a:cubicBezTo>
                  <a:cubicBezTo>
                    <a:pt x="333" y="467"/>
                    <a:pt x="400" y="414"/>
                    <a:pt x="520" y="395"/>
                  </a:cubicBezTo>
                  <a:close/>
                  <a:moveTo>
                    <a:pt x="641" y="1121"/>
                  </a:moveTo>
                  <a:cubicBezTo>
                    <a:pt x="742" y="1165"/>
                    <a:pt x="819" y="1227"/>
                    <a:pt x="819" y="1338"/>
                  </a:cubicBezTo>
                  <a:cubicBezTo>
                    <a:pt x="819" y="1449"/>
                    <a:pt x="746" y="1511"/>
                    <a:pt x="641" y="1530"/>
                  </a:cubicBezTo>
                  <a:lnTo>
                    <a:pt x="641" y="1121"/>
                  </a:lnTo>
                  <a:close/>
                  <a:moveTo>
                    <a:pt x="583" y="0"/>
                  </a:moveTo>
                  <a:cubicBezTo>
                    <a:pt x="535" y="0"/>
                    <a:pt x="501" y="34"/>
                    <a:pt x="501" y="63"/>
                  </a:cubicBezTo>
                  <a:lnTo>
                    <a:pt x="501" y="130"/>
                  </a:lnTo>
                  <a:cubicBezTo>
                    <a:pt x="265" y="159"/>
                    <a:pt x="44" y="284"/>
                    <a:pt x="44" y="587"/>
                  </a:cubicBezTo>
                  <a:cubicBezTo>
                    <a:pt x="44" y="890"/>
                    <a:pt x="285" y="982"/>
                    <a:pt x="501" y="1064"/>
                  </a:cubicBezTo>
                  <a:lnTo>
                    <a:pt x="501" y="1535"/>
                  </a:lnTo>
                  <a:cubicBezTo>
                    <a:pt x="294" y="1511"/>
                    <a:pt x="222" y="1357"/>
                    <a:pt x="131" y="1357"/>
                  </a:cubicBezTo>
                  <a:cubicBezTo>
                    <a:pt x="63" y="1357"/>
                    <a:pt x="1" y="1453"/>
                    <a:pt x="1" y="1521"/>
                  </a:cubicBezTo>
                  <a:cubicBezTo>
                    <a:pt x="1" y="1655"/>
                    <a:pt x="217" y="1805"/>
                    <a:pt x="501" y="1814"/>
                  </a:cubicBezTo>
                  <a:lnTo>
                    <a:pt x="501" y="1819"/>
                  </a:lnTo>
                  <a:lnTo>
                    <a:pt x="501" y="1882"/>
                  </a:lnTo>
                  <a:cubicBezTo>
                    <a:pt x="501" y="1915"/>
                    <a:pt x="540" y="1944"/>
                    <a:pt x="583" y="1944"/>
                  </a:cubicBezTo>
                  <a:cubicBezTo>
                    <a:pt x="621" y="1944"/>
                    <a:pt x="660" y="1915"/>
                    <a:pt x="660" y="1882"/>
                  </a:cubicBezTo>
                  <a:lnTo>
                    <a:pt x="660" y="1809"/>
                  </a:lnTo>
                  <a:cubicBezTo>
                    <a:pt x="924" y="1766"/>
                    <a:pt x="1107" y="1598"/>
                    <a:pt x="1107" y="1309"/>
                  </a:cubicBezTo>
                  <a:cubicBezTo>
                    <a:pt x="1107" y="987"/>
                    <a:pt x="872" y="881"/>
                    <a:pt x="660" y="804"/>
                  </a:cubicBezTo>
                  <a:lnTo>
                    <a:pt x="660" y="385"/>
                  </a:lnTo>
                  <a:cubicBezTo>
                    <a:pt x="819" y="395"/>
                    <a:pt x="872" y="472"/>
                    <a:pt x="939" y="472"/>
                  </a:cubicBezTo>
                  <a:cubicBezTo>
                    <a:pt x="1026" y="472"/>
                    <a:pt x="1064" y="361"/>
                    <a:pt x="1064" y="308"/>
                  </a:cubicBezTo>
                  <a:cubicBezTo>
                    <a:pt x="1064" y="173"/>
                    <a:pt x="814" y="125"/>
                    <a:pt x="660" y="121"/>
                  </a:cubicBezTo>
                  <a:lnTo>
                    <a:pt x="660" y="63"/>
                  </a:lnTo>
                  <a:cubicBezTo>
                    <a:pt x="660" y="29"/>
                    <a:pt x="62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74"/>
            <p:cNvSpPr/>
            <p:nvPr/>
          </p:nvSpPr>
          <p:spPr>
            <a:xfrm>
              <a:off x="5888092" y="3877738"/>
              <a:ext cx="108818" cy="108818"/>
            </a:xfrm>
            <a:custGeom>
              <a:rect b="b" l="l" r="r" t="t"/>
              <a:pathLst>
                <a:path extrusionOk="0" h="4149" w="4149">
                  <a:moveTo>
                    <a:pt x="2075" y="1"/>
                  </a:moveTo>
                  <a:cubicBezTo>
                    <a:pt x="929" y="1"/>
                    <a:pt x="1" y="929"/>
                    <a:pt x="1" y="2075"/>
                  </a:cubicBezTo>
                  <a:cubicBezTo>
                    <a:pt x="1" y="3220"/>
                    <a:pt x="929" y="4148"/>
                    <a:pt x="2075" y="4148"/>
                  </a:cubicBezTo>
                  <a:cubicBezTo>
                    <a:pt x="3220" y="4148"/>
                    <a:pt x="4148" y="3220"/>
                    <a:pt x="4148" y="2075"/>
                  </a:cubicBezTo>
                  <a:cubicBezTo>
                    <a:pt x="4148" y="929"/>
                    <a:pt x="3220" y="1"/>
                    <a:pt x="2075" y="1"/>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74"/>
            <p:cNvSpPr/>
            <p:nvPr/>
          </p:nvSpPr>
          <p:spPr>
            <a:xfrm>
              <a:off x="5887961" y="3877765"/>
              <a:ext cx="61503" cy="108765"/>
            </a:xfrm>
            <a:custGeom>
              <a:rect b="b" l="l" r="r" t="t"/>
              <a:pathLst>
                <a:path extrusionOk="0" h="4147" w="2345">
                  <a:moveTo>
                    <a:pt x="2070" y="1"/>
                  </a:moveTo>
                  <a:cubicBezTo>
                    <a:pt x="945" y="1"/>
                    <a:pt x="1" y="916"/>
                    <a:pt x="1" y="2074"/>
                  </a:cubicBezTo>
                  <a:cubicBezTo>
                    <a:pt x="1" y="3231"/>
                    <a:pt x="945" y="4146"/>
                    <a:pt x="2070" y="4146"/>
                  </a:cubicBezTo>
                  <a:cubicBezTo>
                    <a:pt x="2160" y="4146"/>
                    <a:pt x="2252" y="4140"/>
                    <a:pt x="2344" y="4128"/>
                  </a:cubicBezTo>
                  <a:cubicBezTo>
                    <a:pt x="1310" y="3993"/>
                    <a:pt x="540" y="3113"/>
                    <a:pt x="540" y="2074"/>
                  </a:cubicBezTo>
                  <a:cubicBezTo>
                    <a:pt x="540" y="1034"/>
                    <a:pt x="1314" y="154"/>
                    <a:pt x="2344" y="19"/>
                  </a:cubicBezTo>
                  <a:cubicBezTo>
                    <a:pt x="2252" y="7"/>
                    <a:pt x="2160" y="1"/>
                    <a:pt x="207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74"/>
            <p:cNvSpPr/>
            <p:nvPr/>
          </p:nvSpPr>
          <p:spPr>
            <a:xfrm>
              <a:off x="5905507" y="3895153"/>
              <a:ext cx="73988" cy="73988"/>
            </a:xfrm>
            <a:custGeom>
              <a:rect b="b" l="l" r="r" t="t"/>
              <a:pathLst>
                <a:path extrusionOk="0" h="2821" w="2821">
                  <a:moveTo>
                    <a:pt x="1411" y="1"/>
                  </a:moveTo>
                  <a:cubicBezTo>
                    <a:pt x="631" y="1"/>
                    <a:pt x="1" y="631"/>
                    <a:pt x="1" y="1411"/>
                  </a:cubicBezTo>
                  <a:cubicBezTo>
                    <a:pt x="1" y="2190"/>
                    <a:pt x="631" y="2820"/>
                    <a:pt x="1411" y="2820"/>
                  </a:cubicBezTo>
                  <a:cubicBezTo>
                    <a:pt x="2190" y="2820"/>
                    <a:pt x="2820" y="2190"/>
                    <a:pt x="2820" y="1411"/>
                  </a:cubicBezTo>
                  <a:cubicBezTo>
                    <a:pt x="2820" y="631"/>
                    <a:pt x="2190" y="1"/>
                    <a:pt x="1411"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74"/>
            <p:cNvSpPr/>
            <p:nvPr/>
          </p:nvSpPr>
          <p:spPr>
            <a:xfrm>
              <a:off x="5905376" y="3895075"/>
              <a:ext cx="44324" cy="74066"/>
            </a:xfrm>
            <a:custGeom>
              <a:rect b="b" l="l" r="r" t="t"/>
              <a:pathLst>
                <a:path extrusionOk="0" h="2824" w="1690">
                  <a:moveTo>
                    <a:pt x="1412" y="0"/>
                  </a:moveTo>
                  <a:cubicBezTo>
                    <a:pt x="649" y="0"/>
                    <a:pt x="1" y="619"/>
                    <a:pt x="1" y="1414"/>
                  </a:cubicBezTo>
                  <a:cubicBezTo>
                    <a:pt x="1" y="2206"/>
                    <a:pt x="646" y="2823"/>
                    <a:pt x="1405" y="2823"/>
                  </a:cubicBezTo>
                  <a:cubicBezTo>
                    <a:pt x="1499" y="2823"/>
                    <a:pt x="1594" y="2814"/>
                    <a:pt x="1690" y="2794"/>
                  </a:cubicBezTo>
                  <a:cubicBezTo>
                    <a:pt x="1026" y="2665"/>
                    <a:pt x="554" y="2087"/>
                    <a:pt x="554" y="1414"/>
                  </a:cubicBezTo>
                  <a:cubicBezTo>
                    <a:pt x="554" y="740"/>
                    <a:pt x="1026" y="162"/>
                    <a:pt x="1690" y="28"/>
                  </a:cubicBezTo>
                  <a:cubicBezTo>
                    <a:pt x="1596" y="9"/>
                    <a:pt x="1503" y="0"/>
                    <a:pt x="14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74"/>
            <p:cNvSpPr/>
            <p:nvPr/>
          </p:nvSpPr>
          <p:spPr>
            <a:xfrm>
              <a:off x="5972387" y="3845951"/>
              <a:ext cx="108818" cy="108792"/>
            </a:xfrm>
            <a:custGeom>
              <a:rect b="b" l="l" r="r" t="t"/>
              <a:pathLst>
                <a:path extrusionOk="0" h="4148" w="4149">
                  <a:moveTo>
                    <a:pt x="2075" y="0"/>
                  </a:moveTo>
                  <a:cubicBezTo>
                    <a:pt x="930" y="0"/>
                    <a:pt x="1" y="929"/>
                    <a:pt x="1" y="2074"/>
                  </a:cubicBezTo>
                  <a:cubicBezTo>
                    <a:pt x="1" y="3219"/>
                    <a:pt x="930" y="4148"/>
                    <a:pt x="2075" y="4148"/>
                  </a:cubicBezTo>
                  <a:cubicBezTo>
                    <a:pt x="3220" y="4148"/>
                    <a:pt x="4149" y="3219"/>
                    <a:pt x="4149" y="2074"/>
                  </a:cubicBezTo>
                  <a:cubicBezTo>
                    <a:pt x="4149" y="929"/>
                    <a:pt x="3220" y="0"/>
                    <a:pt x="2075"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74"/>
            <p:cNvSpPr/>
            <p:nvPr/>
          </p:nvSpPr>
          <p:spPr>
            <a:xfrm>
              <a:off x="5972282" y="3845977"/>
              <a:ext cx="61477" cy="108739"/>
            </a:xfrm>
            <a:custGeom>
              <a:rect b="b" l="l" r="r" t="t"/>
              <a:pathLst>
                <a:path extrusionOk="0" h="4146" w="2344">
                  <a:moveTo>
                    <a:pt x="2069" y="0"/>
                  </a:moveTo>
                  <a:cubicBezTo>
                    <a:pt x="944" y="0"/>
                    <a:pt x="0" y="915"/>
                    <a:pt x="0" y="2073"/>
                  </a:cubicBezTo>
                  <a:cubicBezTo>
                    <a:pt x="0" y="3235"/>
                    <a:pt x="944" y="4146"/>
                    <a:pt x="2068" y="4146"/>
                  </a:cubicBezTo>
                  <a:cubicBezTo>
                    <a:pt x="2159" y="4146"/>
                    <a:pt x="2251" y="4140"/>
                    <a:pt x="2343" y="4128"/>
                  </a:cubicBezTo>
                  <a:cubicBezTo>
                    <a:pt x="1314" y="3993"/>
                    <a:pt x="539" y="3117"/>
                    <a:pt x="539" y="2073"/>
                  </a:cubicBezTo>
                  <a:cubicBezTo>
                    <a:pt x="539" y="1034"/>
                    <a:pt x="1314" y="153"/>
                    <a:pt x="2343" y="18"/>
                  </a:cubicBezTo>
                  <a:cubicBezTo>
                    <a:pt x="2251" y="6"/>
                    <a:pt x="2159" y="0"/>
                    <a:pt x="2069"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1" name="Google Shape;20791;p74"/>
            <p:cNvSpPr/>
            <p:nvPr/>
          </p:nvSpPr>
          <p:spPr>
            <a:xfrm>
              <a:off x="5989802" y="3863366"/>
              <a:ext cx="73988" cy="73962"/>
            </a:xfrm>
            <a:custGeom>
              <a:rect b="b" l="l" r="r" t="t"/>
              <a:pathLst>
                <a:path extrusionOk="0" h="2820" w="2821">
                  <a:moveTo>
                    <a:pt x="1411" y="0"/>
                  </a:moveTo>
                  <a:cubicBezTo>
                    <a:pt x="631" y="0"/>
                    <a:pt x="1" y="630"/>
                    <a:pt x="1" y="1410"/>
                  </a:cubicBezTo>
                  <a:cubicBezTo>
                    <a:pt x="1" y="2189"/>
                    <a:pt x="631" y="2820"/>
                    <a:pt x="1411" y="2820"/>
                  </a:cubicBezTo>
                  <a:cubicBezTo>
                    <a:pt x="2190" y="2820"/>
                    <a:pt x="2821" y="2189"/>
                    <a:pt x="2821" y="1410"/>
                  </a:cubicBezTo>
                  <a:cubicBezTo>
                    <a:pt x="2821" y="630"/>
                    <a:pt x="2190" y="0"/>
                    <a:pt x="141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2" name="Google Shape;20792;p74"/>
            <p:cNvSpPr/>
            <p:nvPr/>
          </p:nvSpPr>
          <p:spPr>
            <a:xfrm>
              <a:off x="5989697" y="3863366"/>
              <a:ext cx="44324" cy="74066"/>
            </a:xfrm>
            <a:custGeom>
              <a:rect b="b" l="l" r="r" t="t"/>
              <a:pathLst>
                <a:path extrusionOk="0" h="2824" w="1690">
                  <a:moveTo>
                    <a:pt x="1405" y="0"/>
                  </a:moveTo>
                  <a:cubicBezTo>
                    <a:pt x="645" y="0"/>
                    <a:pt x="0" y="617"/>
                    <a:pt x="0" y="1410"/>
                  </a:cubicBezTo>
                  <a:cubicBezTo>
                    <a:pt x="0" y="2205"/>
                    <a:pt x="649" y="2823"/>
                    <a:pt x="1411" y="2823"/>
                  </a:cubicBezTo>
                  <a:cubicBezTo>
                    <a:pt x="1502" y="2823"/>
                    <a:pt x="1595" y="2814"/>
                    <a:pt x="1689" y="2796"/>
                  </a:cubicBezTo>
                  <a:cubicBezTo>
                    <a:pt x="1030" y="2666"/>
                    <a:pt x="553" y="2084"/>
                    <a:pt x="553" y="1410"/>
                  </a:cubicBezTo>
                  <a:cubicBezTo>
                    <a:pt x="553" y="736"/>
                    <a:pt x="1030" y="159"/>
                    <a:pt x="1689" y="29"/>
                  </a:cubicBezTo>
                  <a:cubicBezTo>
                    <a:pt x="1593" y="10"/>
                    <a:pt x="1498" y="0"/>
                    <a:pt x="1405"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3" name="Google Shape;20793;p74"/>
            <p:cNvSpPr/>
            <p:nvPr/>
          </p:nvSpPr>
          <p:spPr>
            <a:xfrm>
              <a:off x="5781976" y="4027550"/>
              <a:ext cx="122430" cy="137904"/>
            </a:xfrm>
            <a:custGeom>
              <a:rect b="b" l="l" r="r" t="t"/>
              <a:pathLst>
                <a:path extrusionOk="0" h="5258" w="4668">
                  <a:moveTo>
                    <a:pt x="3104" y="0"/>
                  </a:moveTo>
                  <a:lnTo>
                    <a:pt x="221" y="1088"/>
                  </a:lnTo>
                  <a:cubicBezTo>
                    <a:pt x="72" y="1145"/>
                    <a:pt x="0" y="1309"/>
                    <a:pt x="53" y="1453"/>
                  </a:cubicBezTo>
                  <a:lnTo>
                    <a:pt x="1419" y="5072"/>
                  </a:lnTo>
                  <a:cubicBezTo>
                    <a:pt x="1461" y="5188"/>
                    <a:pt x="1569" y="5257"/>
                    <a:pt x="1686" y="5257"/>
                  </a:cubicBezTo>
                  <a:cubicBezTo>
                    <a:pt x="1719" y="5257"/>
                    <a:pt x="1752" y="5252"/>
                    <a:pt x="1785" y="5240"/>
                  </a:cubicBezTo>
                  <a:lnTo>
                    <a:pt x="4667" y="4153"/>
                  </a:lnTo>
                  <a:lnTo>
                    <a:pt x="3104"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4" name="Google Shape;20794;p74"/>
            <p:cNvSpPr/>
            <p:nvPr/>
          </p:nvSpPr>
          <p:spPr>
            <a:xfrm>
              <a:off x="5815783" y="4120684"/>
              <a:ext cx="88623" cy="44770"/>
            </a:xfrm>
            <a:custGeom>
              <a:rect b="b" l="l" r="r" t="t"/>
              <a:pathLst>
                <a:path extrusionOk="0" h="1707" w="3379">
                  <a:moveTo>
                    <a:pt x="3152" y="0"/>
                  </a:moveTo>
                  <a:lnTo>
                    <a:pt x="3099" y="19"/>
                  </a:lnTo>
                  <a:lnTo>
                    <a:pt x="1" y="1184"/>
                  </a:lnTo>
                  <a:lnTo>
                    <a:pt x="130" y="1521"/>
                  </a:lnTo>
                  <a:cubicBezTo>
                    <a:pt x="172" y="1637"/>
                    <a:pt x="280" y="1706"/>
                    <a:pt x="397" y="1706"/>
                  </a:cubicBezTo>
                  <a:cubicBezTo>
                    <a:pt x="430" y="1706"/>
                    <a:pt x="463" y="1701"/>
                    <a:pt x="496" y="1689"/>
                  </a:cubicBezTo>
                  <a:lnTo>
                    <a:pt x="3378" y="602"/>
                  </a:lnTo>
                  <a:lnTo>
                    <a:pt x="3152"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74"/>
            <p:cNvSpPr/>
            <p:nvPr/>
          </p:nvSpPr>
          <p:spPr>
            <a:xfrm>
              <a:off x="5900340" y="3964840"/>
              <a:ext cx="238277" cy="147399"/>
            </a:xfrm>
            <a:custGeom>
              <a:rect b="b" l="l" r="r" t="t"/>
              <a:pathLst>
                <a:path extrusionOk="0" h="5620" w="9085">
                  <a:moveTo>
                    <a:pt x="8081" y="0"/>
                  </a:moveTo>
                  <a:cubicBezTo>
                    <a:pt x="7717" y="0"/>
                    <a:pt x="7423" y="292"/>
                    <a:pt x="7386" y="322"/>
                  </a:cubicBezTo>
                  <a:lnTo>
                    <a:pt x="5005" y="2300"/>
                  </a:lnTo>
                  <a:cubicBezTo>
                    <a:pt x="5005" y="2300"/>
                    <a:pt x="4971" y="1621"/>
                    <a:pt x="4254" y="1621"/>
                  </a:cubicBezTo>
                  <a:cubicBezTo>
                    <a:pt x="3688" y="1621"/>
                    <a:pt x="3263" y="1619"/>
                    <a:pt x="2934" y="1619"/>
                  </a:cubicBezTo>
                  <a:cubicBezTo>
                    <a:pt x="2114" y="1619"/>
                    <a:pt x="1898" y="1636"/>
                    <a:pt x="1588" y="1756"/>
                  </a:cubicBezTo>
                  <a:lnTo>
                    <a:pt x="0" y="2410"/>
                  </a:lnTo>
                  <a:lnTo>
                    <a:pt x="1213" y="5620"/>
                  </a:lnTo>
                  <a:cubicBezTo>
                    <a:pt x="2174" y="5219"/>
                    <a:pt x="2105" y="5173"/>
                    <a:pt x="3079" y="5173"/>
                  </a:cubicBezTo>
                  <a:cubicBezTo>
                    <a:pt x="3367" y="5173"/>
                    <a:pt x="3748" y="5177"/>
                    <a:pt x="4273" y="5177"/>
                  </a:cubicBezTo>
                  <a:cubicBezTo>
                    <a:pt x="4543" y="5163"/>
                    <a:pt x="5149" y="5071"/>
                    <a:pt x="5606" y="4547"/>
                  </a:cubicBezTo>
                  <a:lnTo>
                    <a:pt x="8541" y="1400"/>
                  </a:lnTo>
                  <a:cubicBezTo>
                    <a:pt x="8633" y="1289"/>
                    <a:pt x="9085" y="707"/>
                    <a:pt x="8580" y="211"/>
                  </a:cubicBezTo>
                  <a:cubicBezTo>
                    <a:pt x="8411" y="55"/>
                    <a:pt x="8239" y="0"/>
                    <a:pt x="8081" y="0"/>
                  </a:cubicBezTo>
                  <a:close/>
                </a:path>
              </a:pathLst>
            </a:custGeom>
            <a:solidFill>
              <a:srgbClr val="C6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6" name="Google Shape;20796;p74"/>
            <p:cNvSpPr/>
            <p:nvPr/>
          </p:nvSpPr>
          <p:spPr>
            <a:xfrm>
              <a:off x="5900471" y="4021098"/>
              <a:ext cx="48364" cy="91141"/>
            </a:xfrm>
            <a:custGeom>
              <a:rect b="b" l="l" r="r" t="t"/>
              <a:pathLst>
                <a:path extrusionOk="0" h="3475" w="1844">
                  <a:moveTo>
                    <a:pt x="635" y="1"/>
                  </a:moveTo>
                  <a:lnTo>
                    <a:pt x="0" y="265"/>
                  </a:lnTo>
                  <a:lnTo>
                    <a:pt x="1208" y="3475"/>
                  </a:lnTo>
                  <a:lnTo>
                    <a:pt x="1843" y="3210"/>
                  </a:lnTo>
                  <a:lnTo>
                    <a:pt x="635" y="1"/>
                  </a:lnTo>
                  <a:close/>
                </a:path>
              </a:pathLst>
            </a:custGeom>
            <a:solidFill>
              <a:srgbClr val="BDC8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7" name="Google Shape;20797;p74"/>
            <p:cNvSpPr/>
            <p:nvPr/>
          </p:nvSpPr>
          <p:spPr>
            <a:xfrm>
              <a:off x="5861970" y="4016980"/>
              <a:ext cx="74617" cy="119991"/>
            </a:xfrm>
            <a:custGeom>
              <a:rect b="b" l="l" r="r" t="t"/>
              <a:pathLst>
                <a:path extrusionOk="0" h="4575" w="2845">
                  <a:moveTo>
                    <a:pt x="1175" y="0"/>
                  </a:moveTo>
                  <a:cubicBezTo>
                    <a:pt x="1145" y="0"/>
                    <a:pt x="1114" y="6"/>
                    <a:pt x="1083" y="18"/>
                  </a:cubicBezTo>
                  <a:lnTo>
                    <a:pt x="1" y="422"/>
                  </a:lnTo>
                  <a:lnTo>
                    <a:pt x="1564" y="4575"/>
                  </a:lnTo>
                  <a:lnTo>
                    <a:pt x="2647" y="4166"/>
                  </a:lnTo>
                  <a:cubicBezTo>
                    <a:pt x="2777" y="4118"/>
                    <a:pt x="2844" y="3973"/>
                    <a:pt x="2796" y="3844"/>
                  </a:cubicBezTo>
                  <a:lnTo>
                    <a:pt x="1411" y="163"/>
                  </a:lnTo>
                  <a:cubicBezTo>
                    <a:pt x="1370" y="63"/>
                    <a:pt x="1276" y="0"/>
                    <a:pt x="1175"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8" name="Google Shape;20798;p74"/>
            <p:cNvSpPr/>
            <p:nvPr/>
          </p:nvSpPr>
          <p:spPr>
            <a:xfrm>
              <a:off x="5897193" y="4107177"/>
              <a:ext cx="39394" cy="29690"/>
            </a:xfrm>
            <a:custGeom>
              <a:rect b="b" l="l" r="r" t="t"/>
              <a:pathLst>
                <a:path extrusionOk="0" h="1132" w="1502">
                  <a:moveTo>
                    <a:pt x="1299" y="0"/>
                  </a:moveTo>
                  <a:cubicBezTo>
                    <a:pt x="1270" y="39"/>
                    <a:pt x="1227" y="68"/>
                    <a:pt x="1184" y="87"/>
                  </a:cubicBezTo>
                  <a:lnTo>
                    <a:pt x="0" y="530"/>
                  </a:lnTo>
                  <a:lnTo>
                    <a:pt x="226" y="1131"/>
                  </a:lnTo>
                  <a:lnTo>
                    <a:pt x="1309" y="727"/>
                  </a:lnTo>
                  <a:cubicBezTo>
                    <a:pt x="1434" y="674"/>
                    <a:pt x="1501" y="534"/>
                    <a:pt x="1453" y="405"/>
                  </a:cubicBezTo>
                  <a:lnTo>
                    <a:pt x="1299"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74"/>
            <p:cNvSpPr/>
            <p:nvPr/>
          </p:nvSpPr>
          <p:spPr>
            <a:xfrm>
              <a:off x="5927722" y="3906903"/>
              <a:ext cx="29427" cy="50750"/>
            </a:xfrm>
            <a:custGeom>
              <a:rect b="b" l="l" r="r" t="t"/>
              <a:pathLst>
                <a:path extrusionOk="0" h="1935" w="1122">
                  <a:moveTo>
                    <a:pt x="535" y="385"/>
                  </a:moveTo>
                  <a:lnTo>
                    <a:pt x="535" y="746"/>
                  </a:lnTo>
                  <a:cubicBezTo>
                    <a:pt x="390" y="688"/>
                    <a:pt x="342" y="640"/>
                    <a:pt x="342" y="554"/>
                  </a:cubicBezTo>
                  <a:cubicBezTo>
                    <a:pt x="342" y="448"/>
                    <a:pt x="429" y="404"/>
                    <a:pt x="535" y="385"/>
                  </a:cubicBezTo>
                  <a:close/>
                  <a:moveTo>
                    <a:pt x="655" y="1116"/>
                  </a:moveTo>
                  <a:cubicBezTo>
                    <a:pt x="799" y="1179"/>
                    <a:pt x="828" y="1251"/>
                    <a:pt x="828" y="1333"/>
                  </a:cubicBezTo>
                  <a:cubicBezTo>
                    <a:pt x="828" y="1444"/>
                    <a:pt x="761" y="1501"/>
                    <a:pt x="655" y="1525"/>
                  </a:cubicBezTo>
                  <a:lnTo>
                    <a:pt x="655" y="1116"/>
                  </a:lnTo>
                  <a:close/>
                  <a:moveTo>
                    <a:pt x="592" y="0"/>
                  </a:moveTo>
                  <a:cubicBezTo>
                    <a:pt x="554" y="0"/>
                    <a:pt x="511" y="24"/>
                    <a:pt x="511" y="63"/>
                  </a:cubicBezTo>
                  <a:lnTo>
                    <a:pt x="511" y="125"/>
                  </a:lnTo>
                  <a:cubicBezTo>
                    <a:pt x="236" y="164"/>
                    <a:pt x="54" y="313"/>
                    <a:pt x="54" y="587"/>
                  </a:cubicBezTo>
                  <a:cubicBezTo>
                    <a:pt x="54" y="876"/>
                    <a:pt x="270" y="967"/>
                    <a:pt x="511" y="1064"/>
                  </a:cubicBezTo>
                  <a:lnTo>
                    <a:pt x="511" y="1525"/>
                  </a:lnTo>
                  <a:cubicBezTo>
                    <a:pt x="390" y="1511"/>
                    <a:pt x="333" y="1468"/>
                    <a:pt x="212" y="1372"/>
                  </a:cubicBezTo>
                  <a:cubicBezTo>
                    <a:pt x="193" y="1355"/>
                    <a:pt x="169" y="1348"/>
                    <a:pt x="147" y="1348"/>
                  </a:cubicBezTo>
                  <a:cubicBezTo>
                    <a:pt x="109" y="1348"/>
                    <a:pt x="72" y="1369"/>
                    <a:pt x="54" y="1405"/>
                  </a:cubicBezTo>
                  <a:cubicBezTo>
                    <a:pt x="1" y="1468"/>
                    <a:pt x="1" y="1554"/>
                    <a:pt x="54" y="1617"/>
                  </a:cubicBezTo>
                  <a:cubicBezTo>
                    <a:pt x="145" y="1737"/>
                    <a:pt x="342" y="1805"/>
                    <a:pt x="515" y="1805"/>
                  </a:cubicBezTo>
                  <a:lnTo>
                    <a:pt x="515" y="1872"/>
                  </a:lnTo>
                  <a:cubicBezTo>
                    <a:pt x="515" y="1906"/>
                    <a:pt x="554" y="1934"/>
                    <a:pt x="597" y="1934"/>
                  </a:cubicBezTo>
                  <a:cubicBezTo>
                    <a:pt x="636" y="1934"/>
                    <a:pt x="674" y="1910"/>
                    <a:pt x="674" y="1872"/>
                  </a:cubicBezTo>
                  <a:lnTo>
                    <a:pt x="674" y="1800"/>
                  </a:lnTo>
                  <a:cubicBezTo>
                    <a:pt x="924" y="1761"/>
                    <a:pt x="1122" y="1602"/>
                    <a:pt x="1122" y="1299"/>
                  </a:cubicBezTo>
                  <a:cubicBezTo>
                    <a:pt x="1117" y="1015"/>
                    <a:pt x="939" y="895"/>
                    <a:pt x="674" y="794"/>
                  </a:cubicBezTo>
                  <a:lnTo>
                    <a:pt x="674" y="385"/>
                  </a:lnTo>
                  <a:cubicBezTo>
                    <a:pt x="732" y="385"/>
                    <a:pt x="790" y="404"/>
                    <a:pt x="847" y="433"/>
                  </a:cubicBezTo>
                  <a:cubicBezTo>
                    <a:pt x="872" y="444"/>
                    <a:pt x="912" y="469"/>
                    <a:pt x="954" y="469"/>
                  </a:cubicBezTo>
                  <a:cubicBezTo>
                    <a:pt x="985" y="469"/>
                    <a:pt x="1018" y="455"/>
                    <a:pt x="1045" y="409"/>
                  </a:cubicBezTo>
                  <a:cubicBezTo>
                    <a:pt x="1088" y="351"/>
                    <a:pt x="1083" y="270"/>
                    <a:pt x="1035" y="222"/>
                  </a:cubicBezTo>
                  <a:cubicBezTo>
                    <a:pt x="944" y="145"/>
                    <a:pt x="785" y="120"/>
                    <a:pt x="674" y="120"/>
                  </a:cubicBezTo>
                  <a:lnTo>
                    <a:pt x="674" y="63"/>
                  </a:lnTo>
                  <a:cubicBezTo>
                    <a:pt x="674" y="24"/>
                    <a:pt x="631" y="0"/>
                    <a:pt x="5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74"/>
            <p:cNvSpPr/>
            <p:nvPr/>
          </p:nvSpPr>
          <p:spPr>
            <a:xfrm>
              <a:off x="5970499" y="3857806"/>
              <a:ext cx="98720" cy="84505"/>
            </a:xfrm>
            <a:custGeom>
              <a:rect b="b" l="l" r="r" t="t"/>
              <a:pathLst>
                <a:path extrusionOk="0" h="3222" w="3764">
                  <a:moveTo>
                    <a:pt x="2146" y="397"/>
                  </a:moveTo>
                  <a:cubicBezTo>
                    <a:pt x="2768" y="397"/>
                    <a:pt x="3364" y="880"/>
                    <a:pt x="3364" y="1612"/>
                  </a:cubicBezTo>
                  <a:cubicBezTo>
                    <a:pt x="3364" y="2276"/>
                    <a:pt x="2820" y="2820"/>
                    <a:pt x="2152" y="2820"/>
                  </a:cubicBezTo>
                  <a:cubicBezTo>
                    <a:pt x="1074" y="2820"/>
                    <a:pt x="535" y="1516"/>
                    <a:pt x="1295" y="756"/>
                  </a:cubicBezTo>
                  <a:cubicBezTo>
                    <a:pt x="1543" y="508"/>
                    <a:pt x="1847" y="397"/>
                    <a:pt x="2146" y="397"/>
                  </a:cubicBezTo>
                  <a:close/>
                  <a:moveTo>
                    <a:pt x="2152" y="0"/>
                  </a:moveTo>
                  <a:cubicBezTo>
                    <a:pt x="718" y="0"/>
                    <a:pt x="1" y="1733"/>
                    <a:pt x="1011" y="2748"/>
                  </a:cubicBezTo>
                  <a:cubicBezTo>
                    <a:pt x="1321" y="3057"/>
                    <a:pt x="1733" y="3222"/>
                    <a:pt x="2153" y="3222"/>
                  </a:cubicBezTo>
                  <a:cubicBezTo>
                    <a:pt x="2360" y="3222"/>
                    <a:pt x="2569" y="3182"/>
                    <a:pt x="2768" y="3099"/>
                  </a:cubicBezTo>
                  <a:cubicBezTo>
                    <a:pt x="3374" y="2849"/>
                    <a:pt x="3764" y="2262"/>
                    <a:pt x="3764" y="1608"/>
                  </a:cubicBezTo>
                  <a:cubicBezTo>
                    <a:pt x="3764" y="722"/>
                    <a:pt x="3042" y="0"/>
                    <a:pt x="21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74"/>
            <p:cNvSpPr/>
            <p:nvPr/>
          </p:nvSpPr>
          <p:spPr>
            <a:xfrm>
              <a:off x="5875109" y="3840390"/>
              <a:ext cx="211184" cy="151097"/>
            </a:xfrm>
            <a:custGeom>
              <a:rect b="b" l="l" r="r" t="t"/>
              <a:pathLst>
                <a:path extrusionOk="0" h="5761" w="8052">
                  <a:moveTo>
                    <a:pt x="2573" y="2274"/>
                  </a:moveTo>
                  <a:cubicBezTo>
                    <a:pt x="2967" y="2274"/>
                    <a:pt x="3350" y="2468"/>
                    <a:pt x="3580" y="2815"/>
                  </a:cubicBezTo>
                  <a:cubicBezTo>
                    <a:pt x="3623" y="2988"/>
                    <a:pt x="3691" y="3162"/>
                    <a:pt x="3772" y="3325"/>
                  </a:cubicBezTo>
                  <a:cubicBezTo>
                    <a:pt x="3782" y="3378"/>
                    <a:pt x="3787" y="3431"/>
                    <a:pt x="3787" y="3484"/>
                  </a:cubicBezTo>
                  <a:cubicBezTo>
                    <a:pt x="3787" y="4086"/>
                    <a:pt x="3344" y="4596"/>
                    <a:pt x="2752" y="4682"/>
                  </a:cubicBezTo>
                  <a:cubicBezTo>
                    <a:pt x="2691" y="4692"/>
                    <a:pt x="2630" y="4696"/>
                    <a:pt x="2569" y="4696"/>
                  </a:cubicBezTo>
                  <a:cubicBezTo>
                    <a:pt x="2046" y="4696"/>
                    <a:pt x="1570" y="4353"/>
                    <a:pt x="1415" y="3835"/>
                  </a:cubicBezTo>
                  <a:cubicBezTo>
                    <a:pt x="1242" y="3263"/>
                    <a:pt x="1511" y="2647"/>
                    <a:pt x="2055" y="2392"/>
                  </a:cubicBezTo>
                  <a:cubicBezTo>
                    <a:pt x="2222" y="2312"/>
                    <a:pt x="2398" y="2274"/>
                    <a:pt x="2573" y="2274"/>
                  </a:cubicBezTo>
                  <a:close/>
                  <a:moveTo>
                    <a:pt x="2574" y="1612"/>
                  </a:moveTo>
                  <a:cubicBezTo>
                    <a:pt x="2921" y="1612"/>
                    <a:pt x="3258" y="1709"/>
                    <a:pt x="3551" y="1887"/>
                  </a:cubicBezTo>
                  <a:cubicBezTo>
                    <a:pt x="3532" y="1983"/>
                    <a:pt x="3522" y="2079"/>
                    <a:pt x="3517" y="2180"/>
                  </a:cubicBezTo>
                  <a:cubicBezTo>
                    <a:pt x="3235" y="1976"/>
                    <a:pt x="2905" y="1874"/>
                    <a:pt x="2575" y="1874"/>
                  </a:cubicBezTo>
                  <a:cubicBezTo>
                    <a:pt x="2230" y="1874"/>
                    <a:pt x="1885" y="1985"/>
                    <a:pt x="1598" y="2204"/>
                  </a:cubicBezTo>
                  <a:cubicBezTo>
                    <a:pt x="1035" y="2637"/>
                    <a:pt x="818" y="3388"/>
                    <a:pt x="1068" y="4052"/>
                  </a:cubicBezTo>
                  <a:cubicBezTo>
                    <a:pt x="1305" y="4686"/>
                    <a:pt x="1910" y="5095"/>
                    <a:pt x="2575" y="5095"/>
                  </a:cubicBezTo>
                  <a:cubicBezTo>
                    <a:pt x="2611" y="5095"/>
                    <a:pt x="2648" y="5094"/>
                    <a:pt x="2685" y="5091"/>
                  </a:cubicBezTo>
                  <a:cubicBezTo>
                    <a:pt x="3392" y="5043"/>
                    <a:pt x="3989" y="4538"/>
                    <a:pt x="4148" y="3845"/>
                  </a:cubicBezTo>
                  <a:cubicBezTo>
                    <a:pt x="4215" y="3912"/>
                    <a:pt x="4287" y="3980"/>
                    <a:pt x="4364" y="4042"/>
                  </a:cubicBezTo>
                  <a:cubicBezTo>
                    <a:pt x="4099" y="4893"/>
                    <a:pt x="3339" y="5359"/>
                    <a:pt x="2569" y="5359"/>
                  </a:cubicBezTo>
                  <a:cubicBezTo>
                    <a:pt x="2012" y="5359"/>
                    <a:pt x="1450" y="5115"/>
                    <a:pt x="1068" y="4596"/>
                  </a:cubicBezTo>
                  <a:cubicBezTo>
                    <a:pt x="159" y="3359"/>
                    <a:pt x="1039" y="1612"/>
                    <a:pt x="2574" y="1612"/>
                  </a:cubicBezTo>
                  <a:close/>
                  <a:moveTo>
                    <a:pt x="5782" y="0"/>
                  </a:moveTo>
                  <a:cubicBezTo>
                    <a:pt x="4840" y="0"/>
                    <a:pt x="3986" y="592"/>
                    <a:pt x="3657" y="1482"/>
                  </a:cubicBezTo>
                  <a:cubicBezTo>
                    <a:pt x="3309" y="1293"/>
                    <a:pt x="2937" y="1205"/>
                    <a:pt x="2574" y="1205"/>
                  </a:cubicBezTo>
                  <a:cubicBezTo>
                    <a:pt x="1576" y="1205"/>
                    <a:pt x="634" y="1867"/>
                    <a:pt x="366" y="2921"/>
                  </a:cubicBezTo>
                  <a:cubicBezTo>
                    <a:pt x="0" y="4360"/>
                    <a:pt x="1092" y="5755"/>
                    <a:pt x="2574" y="5755"/>
                  </a:cubicBezTo>
                  <a:lnTo>
                    <a:pt x="2574" y="5760"/>
                  </a:lnTo>
                  <a:cubicBezTo>
                    <a:pt x="3527" y="5760"/>
                    <a:pt x="4379" y="5168"/>
                    <a:pt x="4706" y="4273"/>
                  </a:cubicBezTo>
                  <a:cubicBezTo>
                    <a:pt x="5047" y="4458"/>
                    <a:pt x="5419" y="4548"/>
                    <a:pt x="5790" y="4548"/>
                  </a:cubicBezTo>
                  <a:cubicBezTo>
                    <a:pt x="6298" y="4548"/>
                    <a:pt x="6801" y="4378"/>
                    <a:pt x="7213" y="4047"/>
                  </a:cubicBezTo>
                  <a:cubicBezTo>
                    <a:pt x="7612" y="3725"/>
                    <a:pt x="7887" y="3282"/>
                    <a:pt x="8007" y="2786"/>
                  </a:cubicBezTo>
                  <a:cubicBezTo>
                    <a:pt x="8052" y="2629"/>
                    <a:pt x="7926" y="2529"/>
                    <a:pt x="7804" y="2529"/>
                  </a:cubicBezTo>
                  <a:cubicBezTo>
                    <a:pt x="7717" y="2529"/>
                    <a:pt x="7632" y="2579"/>
                    <a:pt x="7612" y="2695"/>
                  </a:cubicBezTo>
                  <a:cubicBezTo>
                    <a:pt x="7439" y="3450"/>
                    <a:pt x="6818" y="4018"/>
                    <a:pt x="6058" y="4124"/>
                  </a:cubicBezTo>
                  <a:cubicBezTo>
                    <a:pt x="5968" y="4137"/>
                    <a:pt x="5878" y="4143"/>
                    <a:pt x="5789" y="4143"/>
                  </a:cubicBezTo>
                  <a:cubicBezTo>
                    <a:pt x="5121" y="4143"/>
                    <a:pt x="4493" y="3785"/>
                    <a:pt x="4157" y="3191"/>
                  </a:cubicBezTo>
                  <a:cubicBezTo>
                    <a:pt x="4124" y="3003"/>
                    <a:pt x="4056" y="2820"/>
                    <a:pt x="3955" y="2656"/>
                  </a:cubicBezTo>
                  <a:cubicBezTo>
                    <a:pt x="3753" y="1656"/>
                    <a:pt x="4388" y="674"/>
                    <a:pt x="5389" y="453"/>
                  </a:cubicBezTo>
                  <a:cubicBezTo>
                    <a:pt x="5523" y="424"/>
                    <a:pt x="5657" y="410"/>
                    <a:pt x="5789" y="410"/>
                  </a:cubicBezTo>
                  <a:cubicBezTo>
                    <a:pt x="6638" y="410"/>
                    <a:pt x="7408" y="990"/>
                    <a:pt x="7612" y="1848"/>
                  </a:cubicBezTo>
                  <a:cubicBezTo>
                    <a:pt x="7632" y="1965"/>
                    <a:pt x="7719" y="2016"/>
                    <a:pt x="7806" y="2016"/>
                  </a:cubicBezTo>
                  <a:cubicBezTo>
                    <a:pt x="7927" y="2016"/>
                    <a:pt x="8052" y="1918"/>
                    <a:pt x="8007" y="1761"/>
                  </a:cubicBezTo>
                  <a:cubicBezTo>
                    <a:pt x="7776" y="780"/>
                    <a:pt x="6934" y="68"/>
                    <a:pt x="5933" y="5"/>
                  </a:cubicBezTo>
                  <a:cubicBezTo>
                    <a:pt x="5882" y="2"/>
                    <a:pt x="5832" y="0"/>
                    <a:pt x="5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74"/>
            <p:cNvSpPr/>
            <p:nvPr/>
          </p:nvSpPr>
          <p:spPr>
            <a:xfrm>
              <a:off x="6012410" y="3875089"/>
              <a:ext cx="29034" cy="50881"/>
            </a:xfrm>
            <a:custGeom>
              <a:rect b="b" l="l" r="r" t="t"/>
              <a:pathLst>
                <a:path extrusionOk="0" h="1940" w="1107">
                  <a:moveTo>
                    <a:pt x="515" y="390"/>
                  </a:moveTo>
                  <a:lnTo>
                    <a:pt x="515" y="746"/>
                  </a:lnTo>
                  <a:cubicBezTo>
                    <a:pt x="376" y="689"/>
                    <a:pt x="327" y="645"/>
                    <a:pt x="327" y="554"/>
                  </a:cubicBezTo>
                  <a:cubicBezTo>
                    <a:pt x="327" y="453"/>
                    <a:pt x="414" y="405"/>
                    <a:pt x="515" y="390"/>
                  </a:cubicBezTo>
                  <a:close/>
                  <a:moveTo>
                    <a:pt x="635" y="1117"/>
                  </a:moveTo>
                  <a:cubicBezTo>
                    <a:pt x="785" y="1179"/>
                    <a:pt x="813" y="1247"/>
                    <a:pt x="813" y="1333"/>
                  </a:cubicBezTo>
                  <a:cubicBezTo>
                    <a:pt x="813" y="1444"/>
                    <a:pt x="746" y="1507"/>
                    <a:pt x="640" y="1526"/>
                  </a:cubicBezTo>
                  <a:lnTo>
                    <a:pt x="635" y="1531"/>
                  </a:lnTo>
                  <a:lnTo>
                    <a:pt x="635" y="1117"/>
                  </a:lnTo>
                  <a:close/>
                  <a:moveTo>
                    <a:pt x="578" y="1"/>
                  </a:moveTo>
                  <a:cubicBezTo>
                    <a:pt x="544" y="1"/>
                    <a:pt x="501" y="25"/>
                    <a:pt x="501" y="63"/>
                  </a:cubicBezTo>
                  <a:lnTo>
                    <a:pt x="501" y="126"/>
                  </a:lnTo>
                  <a:cubicBezTo>
                    <a:pt x="222" y="164"/>
                    <a:pt x="39" y="313"/>
                    <a:pt x="39" y="588"/>
                  </a:cubicBezTo>
                  <a:cubicBezTo>
                    <a:pt x="39" y="886"/>
                    <a:pt x="270" y="977"/>
                    <a:pt x="501" y="1064"/>
                  </a:cubicBezTo>
                  <a:lnTo>
                    <a:pt x="501" y="1531"/>
                  </a:lnTo>
                  <a:cubicBezTo>
                    <a:pt x="371" y="1516"/>
                    <a:pt x="308" y="1463"/>
                    <a:pt x="198" y="1382"/>
                  </a:cubicBezTo>
                  <a:cubicBezTo>
                    <a:pt x="174" y="1364"/>
                    <a:pt x="152" y="1357"/>
                    <a:pt x="132" y="1357"/>
                  </a:cubicBezTo>
                  <a:cubicBezTo>
                    <a:pt x="54" y="1357"/>
                    <a:pt x="0" y="1460"/>
                    <a:pt x="0" y="1521"/>
                  </a:cubicBezTo>
                  <a:cubicBezTo>
                    <a:pt x="0" y="1560"/>
                    <a:pt x="15" y="1593"/>
                    <a:pt x="39" y="1622"/>
                  </a:cubicBezTo>
                  <a:cubicBezTo>
                    <a:pt x="130" y="1747"/>
                    <a:pt x="327" y="1815"/>
                    <a:pt x="501" y="1815"/>
                  </a:cubicBezTo>
                  <a:lnTo>
                    <a:pt x="501" y="1877"/>
                  </a:lnTo>
                  <a:cubicBezTo>
                    <a:pt x="501" y="1911"/>
                    <a:pt x="539" y="1940"/>
                    <a:pt x="578" y="1940"/>
                  </a:cubicBezTo>
                  <a:cubicBezTo>
                    <a:pt x="621" y="1940"/>
                    <a:pt x="659" y="1916"/>
                    <a:pt x="659" y="1877"/>
                  </a:cubicBezTo>
                  <a:lnTo>
                    <a:pt x="659" y="1805"/>
                  </a:lnTo>
                  <a:cubicBezTo>
                    <a:pt x="910" y="1767"/>
                    <a:pt x="1107" y="1608"/>
                    <a:pt x="1107" y="1305"/>
                  </a:cubicBezTo>
                  <a:cubicBezTo>
                    <a:pt x="1102" y="1011"/>
                    <a:pt x="914" y="891"/>
                    <a:pt x="659" y="799"/>
                  </a:cubicBezTo>
                  <a:lnTo>
                    <a:pt x="659" y="381"/>
                  </a:lnTo>
                  <a:cubicBezTo>
                    <a:pt x="736" y="390"/>
                    <a:pt x="818" y="414"/>
                    <a:pt x="886" y="458"/>
                  </a:cubicBezTo>
                  <a:cubicBezTo>
                    <a:pt x="901" y="466"/>
                    <a:pt x="918" y="470"/>
                    <a:pt x="934" y="470"/>
                  </a:cubicBezTo>
                  <a:cubicBezTo>
                    <a:pt x="974" y="470"/>
                    <a:pt x="1013" y="447"/>
                    <a:pt x="1030" y="410"/>
                  </a:cubicBezTo>
                  <a:cubicBezTo>
                    <a:pt x="1073" y="352"/>
                    <a:pt x="1068" y="270"/>
                    <a:pt x="1020" y="222"/>
                  </a:cubicBezTo>
                  <a:cubicBezTo>
                    <a:pt x="929" y="145"/>
                    <a:pt x="775" y="121"/>
                    <a:pt x="659" y="121"/>
                  </a:cubicBezTo>
                  <a:lnTo>
                    <a:pt x="659" y="63"/>
                  </a:lnTo>
                  <a:cubicBezTo>
                    <a:pt x="659" y="25"/>
                    <a:pt x="616" y="1"/>
                    <a:pt x="5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74"/>
            <p:cNvSpPr/>
            <p:nvPr/>
          </p:nvSpPr>
          <p:spPr>
            <a:xfrm>
              <a:off x="5776153" y="3959306"/>
              <a:ext cx="367028" cy="211026"/>
            </a:xfrm>
            <a:custGeom>
              <a:rect b="b" l="l" r="r" t="t"/>
              <a:pathLst>
                <a:path extrusionOk="0" h="8046" w="13994">
                  <a:moveTo>
                    <a:pt x="4453" y="2387"/>
                  </a:moveTo>
                  <a:cubicBezTo>
                    <a:pt x="4473" y="2387"/>
                    <a:pt x="4493" y="2400"/>
                    <a:pt x="4504" y="2419"/>
                  </a:cubicBezTo>
                  <a:lnTo>
                    <a:pt x="5890" y="6100"/>
                  </a:lnTo>
                  <a:cubicBezTo>
                    <a:pt x="5900" y="6129"/>
                    <a:pt x="5885" y="6158"/>
                    <a:pt x="5857" y="6168"/>
                  </a:cubicBezTo>
                  <a:lnTo>
                    <a:pt x="4966" y="6500"/>
                  </a:lnTo>
                  <a:lnTo>
                    <a:pt x="3547" y="2727"/>
                  </a:lnTo>
                  <a:lnTo>
                    <a:pt x="4437" y="2390"/>
                  </a:lnTo>
                  <a:cubicBezTo>
                    <a:pt x="4442" y="2388"/>
                    <a:pt x="4448" y="2387"/>
                    <a:pt x="4453" y="2387"/>
                  </a:cubicBezTo>
                  <a:close/>
                  <a:moveTo>
                    <a:pt x="3167" y="2867"/>
                  </a:moveTo>
                  <a:lnTo>
                    <a:pt x="4586" y="6644"/>
                  </a:lnTo>
                  <a:lnTo>
                    <a:pt x="1945" y="7640"/>
                  </a:lnTo>
                  <a:cubicBezTo>
                    <a:pt x="1933" y="7645"/>
                    <a:pt x="1922" y="7647"/>
                    <a:pt x="1911" y="7647"/>
                  </a:cubicBezTo>
                  <a:cubicBezTo>
                    <a:pt x="1876" y="7647"/>
                    <a:pt x="1845" y="7625"/>
                    <a:pt x="1834" y="7592"/>
                  </a:cubicBezTo>
                  <a:lnTo>
                    <a:pt x="472" y="3974"/>
                  </a:lnTo>
                  <a:cubicBezTo>
                    <a:pt x="453" y="3930"/>
                    <a:pt x="477" y="3882"/>
                    <a:pt x="520" y="3868"/>
                  </a:cubicBezTo>
                  <a:lnTo>
                    <a:pt x="3167" y="2867"/>
                  </a:lnTo>
                  <a:close/>
                  <a:moveTo>
                    <a:pt x="12829" y="0"/>
                  </a:moveTo>
                  <a:cubicBezTo>
                    <a:pt x="12522" y="0"/>
                    <a:pt x="12229" y="161"/>
                    <a:pt x="12006" y="370"/>
                  </a:cubicBezTo>
                  <a:lnTo>
                    <a:pt x="9860" y="2145"/>
                  </a:lnTo>
                  <a:cubicBezTo>
                    <a:pt x="9740" y="1880"/>
                    <a:pt x="9485" y="1621"/>
                    <a:pt x="8999" y="1621"/>
                  </a:cubicBezTo>
                  <a:cubicBezTo>
                    <a:pt x="8407" y="1621"/>
                    <a:pt x="7967" y="1617"/>
                    <a:pt x="7628" y="1617"/>
                  </a:cubicBezTo>
                  <a:cubicBezTo>
                    <a:pt x="6824" y="1617"/>
                    <a:pt x="6591" y="1636"/>
                    <a:pt x="6256" y="1765"/>
                  </a:cubicBezTo>
                  <a:lnTo>
                    <a:pt x="6251" y="1765"/>
                  </a:lnTo>
                  <a:lnTo>
                    <a:pt x="4889" y="2328"/>
                  </a:lnTo>
                  <a:lnTo>
                    <a:pt x="4875" y="2275"/>
                  </a:lnTo>
                  <a:cubicBezTo>
                    <a:pt x="4804" y="2097"/>
                    <a:pt x="4634" y="1984"/>
                    <a:pt x="4453" y="1984"/>
                  </a:cubicBezTo>
                  <a:cubicBezTo>
                    <a:pt x="4400" y="1984"/>
                    <a:pt x="4345" y="1994"/>
                    <a:pt x="4293" y="2015"/>
                  </a:cubicBezTo>
                  <a:lnTo>
                    <a:pt x="376" y="3488"/>
                  </a:lnTo>
                  <a:cubicBezTo>
                    <a:pt x="126" y="3584"/>
                    <a:pt x="1" y="3863"/>
                    <a:pt x="92" y="4113"/>
                  </a:cubicBezTo>
                  <a:lnTo>
                    <a:pt x="1459" y="7731"/>
                  </a:lnTo>
                  <a:cubicBezTo>
                    <a:pt x="1530" y="7926"/>
                    <a:pt x="1718" y="8045"/>
                    <a:pt x="1915" y="8045"/>
                  </a:cubicBezTo>
                  <a:cubicBezTo>
                    <a:pt x="1972" y="8045"/>
                    <a:pt x="2029" y="8036"/>
                    <a:pt x="2084" y="8015"/>
                  </a:cubicBezTo>
                  <a:lnTo>
                    <a:pt x="5996" y="6538"/>
                  </a:lnTo>
                  <a:cubicBezTo>
                    <a:pt x="6232" y="6452"/>
                    <a:pt x="6347" y="6192"/>
                    <a:pt x="6261" y="5956"/>
                  </a:cubicBezTo>
                  <a:lnTo>
                    <a:pt x="6242" y="5908"/>
                  </a:lnTo>
                  <a:cubicBezTo>
                    <a:pt x="6954" y="5610"/>
                    <a:pt x="6968" y="5571"/>
                    <a:pt x="7704" y="5571"/>
                  </a:cubicBezTo>
                  <a:cubicBezTo>
                    <a:pt x="7959" y="5557"/>
                    <a:pt x="7959" y="5181"/>
                    <a:pt x="7704" y="5167"/>
                  </a:cubicBezTo>
                  <a:cubicBezTo>
                    <a:pt x="6906" y="5172"/>
                    <a:pt x="6833" y="5225"/>
                    <a:pt x="6102" y="5533"/>
                  </a:cubicBezTo>
                  <a:lnTo>
                    <a:pt x="5034" y="2703"/>
                  </a:lnTo>
                  <a:lnTo>
                    <a:pt x="6405" y="2135"/>
                  </a:lnTo>
                  <a:cubicBezTo>
                    <a:pt x="6690" y="2028"/>
                    <a:pt x="6891" y="2013"/>
                    <a:pt x="7718" y="2013"/>
                  </a:cubicBezTo>
                  <a:cubicBezTo>
                    <a:pt x="8037" y="2013"/>
                    <a:pt x="8451" y="2015"/>
                    <a:pt x="8999" y="2015"/>
                  </a:cubicBezTo>
                  <a:cubicBezTo>
                    <a:pt x="9215" y="2015"/>
                    <a:pt x="9369" y="2092"/>
                    <a:pt x="9461" y="2246"/>
                  </a:cubicBezTo>
                  <a:cubicBezTo>
                    <a:pt x="9509" y="2323"/>
                    <a:pt x="9538" y="2410"/>
                    <a:pt x="9547" y="2496"/>
                  </a:cubicBezTo>
                  <a:cubicBezTo>
                    <a:pt x="9542" y="2573"/>
                    <a:pt x="9494" y="2944"/>
                    <a:pt x="9133" y="3002"/>
                  </a:cubicBezTo>
                  <a:cubicBezTo>
                    <a:pt x="8585" y="3098"/>
                    <a:pt x="7401" y="3266"/>
                    <a:pt x="7392" y="3266"/>
                  </a:cubicBezTo>
                  <a:cubicBezTo>
                    <a:pt x="7146" y="3305"/>
                    <a:pt x="7175" y="3666"/>
                    <a:pt x="7420" y="3666"/>
                  </a:cubicBezTo>
                  <a:lnTo>
                    <a:pt x="7449" y="3666"/>
                  </a:lnTo>
                  <a:cubicBezTo>
                    <a:pt x="7459" y="3666"/>
                    <a:pt x="8652" y="3497"/>
                    <a:pt x="9206" y="3401"/>
                  </a:cubicBezTo>
                  <a:cubicBezTo>
                    <a:pt x="9716" y="3314"/>
                    <a:pt x="9903" y="2881"/>
                    <a:pt x="9942" y="2597"/>
                  </a:cubicBezTo>
                  <a:lnTo>
                    <a:pt x="12266" y="673"/>
                  </a:lnTo>
                  <a:lnTo>
                    <a:pt x="12271" y="668"/>
                  </a:lnTo>
                  <a:lnTo>
                    <a:pt x="12280" y="658"/>
                  </a:lnTo>
                  <a:cubicBezTo>
                    <a:pt x="12425" y="522"/>
                    <a:pt x="12616" y="396"/>
                    <a:pt x="12820" y="396"/>
                  </a:cubicBezTo>
                  <a:cubicBezTo>
                    <a:pt x="12941" y="396"/>
                    <a:pt x="13066" y="440"/>
                    <a:pt x="13190" y="552"/>
                  </a:cubicBezTo>
                  <a:cubicBezTo>
                    <a:pt x="13565" y="923"/>
                    <a:pt x="13219" y="1366"/>
                    <a:pt x="13142" y="1457"/>
                  </a:cubicBezTo>
                  <a:lnTo>
                    <a:pt x="10211" y="4609"/>
                  </a:lnTo>
                  <a:lnTo>
                    <a:pt x="10206" y="4613"/>
                  </a:lnTo>
                  <a:cubicBezTo>
                    <a:pt x="9793" y="5085"/>
                    <a:pt x="9239" y="5162"/>
                    <a:pt x="9013" y="5172"/>
                  </a:cubicBezTo>
                  <a:lnTo>
                    <a:pt x="8647" y="5172"/>
                  </a:lnTo>
                  <a:cubicBezTo>
                    <a:pt x="8392" y="5186"/>
                    <a:pt x="8392" y="5561"/>
                    <a:pt x="8647" y="5576"/>
                  </a:cubicBezTo>
                  <a:lnTo>
                    <a:pt x="9028" y="5576"/>
                  </a:lnTo>
                  <a:cubicBezTo>
                    <a:pt x="9302" y="5561"/>
                    <a:pt x="9990" y="5470"/>
                    <a:pt x="10505" y="4878"/>
                  </a:cubicBezTo>
                  <a:lnTo>
                    <a:pt x="13440" y="1726"/>
                  </a:lnTo>
                  <a:cubicBezTo>
                    <a:pt x="13695" y="1428"/>
                    <a:pt x="13993" y="788"/>
                    <a:pt x="13464" y="269"/>
                  </a:cubicBezTo>
                  <a:lnTo>
                    <a:pt x="13459" y="264"/>
                  </a:lnTo>
                  <a:cubicBezTo>
                    <a:pt x="13256" y="76"/>
                    <a:pt x="13039" y="0"/>
                    <a:pt x="128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4" name="Google Shape;20804;p74"/>
          <p:cNvGrpSpPr/>
          <p:nvPr/>
        </p:nvGrpSpPr>
        <p:grpSpPr>
          <a:xfrm>
            <a:off x="6657161" y="3825808"/>
            <a:ext cx="375211" cy="359186"/>
            <a:chOff x="6657161" y="3825808"/>
            <a:chExt cx="375211" cy="359186"/>
          </a:xfrm>
        </p:grpSpPr>
        <p:sp>
          <p:nvSpPr>
            <p:cNvPr id="20805" name="Google Shape;20805;p74"/>
            <p:cNvSpPr/>
            <p:nvPr/>
          </p:nvSpPr>
          <p:spPr>
            <a:xfrm>
              <a:off x="6780194" y="4040165"/>
              <a:ext cx="9625" cy="20090"/>
            </a:xfrm>
            <a:custGeom>
              <a:rect b="b" l="l" r="r" t="t"/>
              <a:pathLst>
                <a:path extrusionOk="0" h="766" w="367">
                  <a:moveTo>
                    <a:pt x="323" y="0"/>
                  </a:moveTo>
                  <a:lnTo>
                    <a:pt x="1" y="323"/>
                  </a:lnTo>
                  <a:cubicBezTo>
                    <a:pt x="107" y="482"/>
                    <a:pt x="232" y="631"/>
                    <a:pt x="367" y="765"/>
                  </a:cubicBezTo>
                  <a:cubicBezTo>
                    <a:pt x="333" y="510"/>
                    <a:pt x="318" y="255"/>
                    <a:pt x="323" y="0"/>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6" name="Google Shape;20806;p74"/>
            <p:cNvSpPr/>
            <p:nvPr/>
          </p:nvSpPr>
          <p:spPr>
            <a:xfrm>
              <a:off x="6789794" y="3854134"/>
              <a:ext cx="236388" cy="248637"/>
            </a:xfrm>
            <a:custGeom>
              <a:rect b="b" l="l" r="r" t="t"/>
              <a:pathLst>
                <a:path extrusionOk="0" h="9480" w="9013">
                  <a:moveTo>
                    <a:pt x="7853" y="1"/>
                  </a:moveTo>
                  <a:lnTo>
                    <a:pt x="7853" y="1"/>
                  </a:lnTo>
                  <a:cubicBezTo>
                    <a:pt x="7853" y="1"/>
                    <a:pt x="8185" y="2210"/>
                    <a:pt x="7031" y="3369"/>
                  </a:cubicBezTo>
                  <a:lnTo>
                    <a:pt x="3364" y="7036"/>
                  </a:lnTo>
                  <a:cubicBezTo>
                    <a:pt x="2631" y="7769"/>
                    <a:pt x="1473" y="7903"/>
                    <a:pt x="725" y="7903"/>
                  </a:cubicBezTo>
                  <a:cubicBezTo>
                    <a:pt x="295" y="7903"/>
                    <a:pt x="1" y="7858"/>
                    <a:pt x="1" y="7858"/>
                  </a:cubicBezTo>
                  <a:lnTo>
                    <a:pt x="1" y="7858"/>
                  </a:lnTo>
                  <a:cubicBezTo>
                    <a:pt x="361" y="8224"/>
                    <a:pt x="814" y="8484"/>
                    <a:pt x="1305" y="8619"/>
                  </a:cubicBezTo>
                  <a:lnTo>
                    <a:pt x="2166" y="9480"/>
                  </a:lnTo>
                  <a:cubicBezTo>
                    <a:pt x="2897" y="9013"/>
                    <a:pt x="3576" y="8470"/>
                    <a:pt x="4192" y="7858"/>
                  </a:cubicBezTo>
                  <a:lnTo>
                    <a:pt x="7853" y="4192"/>
                  </a:lnTo>
                  <a:cubicBezTo>
                    <a:pt x="9013" y="3037"/>
                    <a:pt x="9013" y="1161"/>
                    <a:pt x="7853"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74"/>
            <p:cNvSpPr/>
            <p:nvPr/>
          </p:nvSpPr>
          <p:spPr>
            <a:xfrm>
              <a:off x="6767972" y="3831447"/>
              <a:ext cx="249266" cy="241136"/>
            </a:xfrm>
            <a:custGeom>
              <a:rect b="b" l="l" r="r" t="t"/>
              <a:pathLst>
                <a:path extrusionOk="0" h="9194" w="9504">
                  <a:moveTo>
                    <a:pt x="6592" y="1508"/>
                  </a:moveTo>
                  <a:cubicBezTo>
                    <a:pt x="6965" y="1508"/>
                    <a:pt x="7338" y="1650"/>
                    <a:pt x="7622" y="1934"/>
                  </a:cubicBezTo>
                  <a:cubicBezTo>
                    <a:pt x="8190" y="2502"/>
                    <a:pt x="8190" y="3426"/>
                    <a:pt x="7622" y="3993"/>
                  </a:cubicBezTo>
                  <a:lnTo>
                    <a:pt x="5784" y="5832"/>
                  </a:lnTo>
                  <a:lnTo>
                    <a:pt x="5399" y="5928"/>
                  </a:lnTo>
                  <a:lnTo>
                    <a:pt x="4056" y="7554"/>
                  </a:lnTo>
                  <a:lnTo>
                    <a:pt x="3955" y="7660"/>
                  </a:lnTo>
                  <a:cubicBezTo>
                    <a:pt x="3672" y="7944"/>
                    <a:pt x="3300" y="8086"/>
                    <a:pt x="2928" y="8086"/>
                  </a:cubicBezTo>
                  <a:cubicBezTo>
                    <a:pt x="2556" y="8086"/>
                    <a:pt x="2185" y="7944"/>
                    <a:pt x="1901" y="7660"/>
                  </a:cubicBezTo>
                  <a:cubicBezTo>
                    <a:pt x="1328" y="7092"/>
                    <a:pt x="1328" y="6168"/>
                    <a:pt x="1901" y="5601"/>
                  </a:cubicBezTo>
                  <a:lnTo>
                    <a:pt x="5563" y="1934"/>
                  </a:lnTo>
                  <a:cubicBezTo>
                    <a:pt x="5846" y="1650"/>
                    <a:pt x="6219" y="1508"/>
                    <a:pt x="6592" y="1508"/>
                  </a:cubicBezTo>
                  <a:close/>
                  <a:moveTo>
                    <a:pt x="6592" y="1"/>
                  </a:moveTo>
                  <a:cubicBezTo>
                    <a:pt x="5834" y="1"/>
                    <a:pt x="5077" y="291"/>
                    <a:pt x="4499" y="871"/>
                  </a:cubicBezTo>
                  <a:lnTo>
                    <a:pt x="833" y="4537"/>
                  </a:lnTo>
                  <a:lnTo>
                    <a:pt x="0" y="7087"/>
                  </a:lnTo>
                  <a:cubicBezTo>
                    <a:pt x="68" y="7516"/>
                    <a:pt x="226" y="7920"/>
                    <a:pt x="467" y="8281"/>
                  </a:cubicBezTo>
                  <a:lnTo>
                    <a:pt x="510" y="8237"/>
                  </a:lnTo>
                  <a:cubicBezTo>
                    <a:pt x="582" y="8420"/>
                    <a:pt x="693" y="8584"/>
                    <a:pt x="833" y="8723"/>
                  </a:cubicBezTo>
                  <a:cubicBezTo>
                    <a:pt x="1151" y="9041"/>
                    <a:pt x="1585" y="9194"/>
                    <a:pt x="2068" y="9194"/>
                  </a:cubicBezTo>
                  <a:cubicBezTo>
                    <a:pt x="2206" y="9194"/>
                    <a:pt x="2348" y="9181"/>
                    <a:pt x="2493" y="9156"/>
                  </a:cubicBezTo>
                  <a:cubicBezTo>
                    <a:pt x="3137" y="9046"/>
                    <a:pt x="3825" y="8685"/>
                    <a:pt x="4403" y="8108"/>
                  </a:cubicBezTo>
                  <a:lnTo>
                    <a:pt x="8069" y="4441"/>
                  </a:lnTo>
                  <a:cubicBezTo>
                    <a:pt x="9224" y="3281"/>
                    <a:pt x="9503" y="1684"/>
                    <a:pt x="8685" y="871"/>
                  </a:cubicBezTo>
                  <a:cubicBezTo>
                    <a:pt x="8108" y="291"/>
                    <a:pt x="7350" y="1"/>
                    <a:pt x="6592"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74"/>
            <p:cNvSpPr/>
            <p:nvPr/>
          </p:nvSpPr>
          <p:spPr>
            <a:xfrm>
              <a:off x="6895543" y="3950572"/>
              <a:ext cx="24129" cy="57937"/>
            </a:xfrm>
            <a:custGeom>
              <a:rect b="b" l="l" r="r" t="t"/>
              <a:pathLst>
                <a:path extrusionOk="0" h="2209" w="920">
                  <a:moveTo>
                    <a:pt x="164" y="0"/>
                  </a:moveTo>
                  <a:lnTo>
                    <a:pt x="164" y="0"/>
                  </a:lnTo>
                  <a:cubicBezTo>
                    <a:pt x="164" y="0"/>
                    <a:pt x="333" y="1136"/>
                    <a:pt x="1" y="2209"/>
                  </a:cubicBezTo>
                  <a:lnTo>
                    <a:pt x="920" y="1290"/>
                  </a:lnTo>
                  <a:cubicBezTo>
                    <a:pt x="780" y="804"/>
                    <a:pt x="520" y="356"/>
                    <a:pt x="16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74"/>
            <p:cNvSpPr/>
            <p:nvPr/>
          </p:nvSpPr>
          <p:spPr>
            <a:xfrm>
              <a:off x="6693748" y="4101485"/>
              <a:ext cx="161063" cy="77765"/>
            </a:xfrm>
            <a:custGeom>
              <a:rect b="b" l="l" r="r" t="t"/>
              <a:pathLst>
                <a:path extrusionOk="0" h="2965" w="6141">
                  <a:moveTo>
                    <a:pt x="4639" y="1"/>
                  </a:moveTo>
                  <a:lnTo>
                    <a:pt x="3369" y="1276"/>
                  </a:lnTo>
                  <a:cubicBezTo>
                    <a:pt x="2633" y="2009"/>
                    <a:pt x="1474" y="2143"/>
                    <a:pt x="725" y="2143"/>
                  </a:cubicBezTo>
                  <a:cubicBezTo>
                    <a:pt x="295" y="2143"/>
                    <a:pt x="1" y="2099"/>
                    <a:pt x="1" y="2099"/>
                  </a:cubicBezTo>
                  <a:lnTo>
                    <a:pt x="1" y="2099"/>
                  </a:lnTo>
                  <a:cubicBezTo>
                    <a:pt x="581" y="2676"/>
                    <a:pt x="1339" y="2965"/>
                    <a:pt x="2096" y="2965"/>
                  </a:cubicBezTo>
                  <a:cubicBezTo>
                    <a:pt x="2854" y="2965"/>
                    <a:pt x="3612" y="2676"/>
                    <a:pt x="4192" y="2099"/>
                  </a:cubicBezTo>
                  <a:lnTo>
                    <a:pt x="6141" y="150"/>
                  </a:lnTo>
                  <a:lnTo>
                    <a:pt x="4639"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74"/>
            <p:cNvSpPr/>
            <p:nvPr/>
          </p:nvSpPr>
          <p:spPr>
            <a:xfrm>
              <a:off x="6815287" y="4056558"/>
              <a:ext cx="88124" cy="49334"/>
            </a:xfrm>
            <a:custGeom>
              <a:rect b="b" l="l" r="r" t="t"/>
              <a:pathLst>
                <a:path extrusionOk="0" h="1881" w="3360">
                  <a:moveTo>
                    <a:pt x="3359" y="1"/>
                  </a:moveTo>
                  <a:lnTo>
                    <a:pt x="3215" y="140"/>
                  </a:lnTo>
                  <a:cubicBezTo>
                    <a:pt x="2658" y="702"/>
                    <a:pt x="1902" y="1008"/>
                    <a:pt x="1125" y="1008"/>
                  </a:cubicBezTo>
                  <a:cubicBezTo>
                    <a:pt x="996" y="1008"/>
                    <a:pt x="866" y="1000"/>
                    <a:pt x="737" y="982"/>
                  </a:cubicBezTo>
                  <a:lnTo>
                    <a:pt x="1" y="1714"/>
                  </a:lnTo>
                  <a:cubicBezTo>
                    <a:pt x="369" y="1826"/>
                    <a:pt x="749" y="1881"/>
                    <a:pt x="1130" y="1881"/>
                  </a:cubicBezTo>
                  <a:cubicBezTo>
                    <a:pt x="1255" y="1881"/>
                    <a:pt x="1381" y="1875"/>
                    <a:pt x="1507" y="1863"/>
                  </a:cubicBezTo>
                  <a:lnTo>
                    <a:pt x="3224" y="145"/>
                  </a:lnTo>
                  <a:cubicBezTo>
                    <a:pt x="3273" y="97"/>
                    <a:pt x="3316" y="49"/>
                    <a:pt x="3359"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74"/>
            <p:cNvSpPr/>
            <p:nvPr/>
          </p:nvSpPr>
          <p:spPr>
            <a:xfrm>
              <a:off x="6663482" y="3927754"/>
              <a:ext cx="250394" cy="241004"/>
            </a:xfrm>
            <a:custGeom>
              <a:rect b="b" l="l" r="r" t="t"/>
              <a:pathLst>
                <a:path extrusionOk="0" h="9189" w="9547">
                  <a:moveTo>
                    <a:pt x="6915" y="0"/>
                  </a:moveTo>
                  <a:cubicBezTo>
                    <a:pt x="6157" y="0"/>
                    <a:pt x="5399" y="290"/>
                    <a:pt x="4821" y="870"/>
                  </a:cubicBezTo>
                  <a:lnTo>
                    <a:pt x="1155" y="4532"/>
                  </a:lnTo>
                  <a:cubicBezTo>
                    <a:pt x="0" y="5691"/>
                    <a:pt x="0" y="7563"/>
                    <a:pt x="1155" y="8723"/>
                  </a:cubicBezTo>
                  <a:cubicBezTo>
                    <a:pt x="1471" y="9039"/>
                    <a:pt x="1906" y="9189"/>
                    <a:pt x="2386" y="9189"/>
                  </a:cubicBezTo>
                  <a:cubicBezTo>
                    <a:pt x="2526" y="9189"/>
                    <a:pt x="2669" y="9176"/>
                    <a:pt x="2815" y="9151"/>
                  </a:cubicBezTo>
                  <a:cubicBezTo>
                    <a:pt x="3460" y="9040"/>
                    <a:pt x="4148" y="8684"/>
                    <a:pt x="4725" y="8102"/>
                  </a:cubicBezTo>
                  <a:lnTo>
                    <a:pt x="6121" y="6711"/>
                  </a:lnTo>
                  <a:cubicBezTo>
                    <a:pt x="6121" y="6711"/>
                    <a:pt x="5963" y="6494"/>
                    <a:pt x="5557" y="6494"/>
                  </a:cubicBezTo>
                  <a:cubicBezTo>
                    <a:pt x="5519" y="6494"/>
                    <a:pt x="5479" y="6496"/>
                    <a:pt x="5437" y="6500"/>
                  </a:cubicBezTo>
                  <a:lnTo>
                    <a:pt x="4278" y="7655"/>
                  </a:lnTo>
                  <a:cubicBezTo>
                    <a:pt x="3994" y="7938"/>
                    <a:pt x="3622" y="8080"/>
                    <a:pt x="3250" y="8080"/>
                  </a:cubicBezTo>
                  <a:cubicBezTo>
                    <a:pt x="2879" y="8080"/>
                    <a:pt x="2507" y="7938"/>
                    <a:pt x="2223" y="7655"/>
                  </a:cubicBezTo>
                  <a:cubicBezTo>
                    <a:pt x="1655" y="7087"/>
                    <a:pt x="1655" y="6168"/>
                    <a:pt x="2223" y="5600"/>
                  </a:cubicBezTo>
                  <a:lnTo>
                    <a:pt x="5890" y="1933"/>
                  </a:lnTo>
                  <a:cubicBezTo>
                    <a:pt x="6171" y="1649"/>
                    <a:pt x="6545" y="1506"/>
                    <a:pt x="6919" y="1506"/>
                  </a:cubicBezTo>
                  <a:cubicBezTo>
                    <a:pt x="7267" y="1506"/>
                    <a:pt x="7615" y="1630"/>
                    <a:pt x="7891" y="1880"/>
                  </a:cubicBezTo>
                  <a:cubicBezTo>
                    <a:pt x="8469" y="2405"/>
                    <a:pt x="8531" y="3286"/>
                    <a:pt x="8040" y="3882"/>
                  </a:cubicBezTo>
                  <a:lnTo>
                    <a:pt x="9450" y="2477"/>
                  </a:lnTo>
                  <a:cubicBezTo>
                    <a:pt x="9547" y="1847"/>
                    <a:pt x="9412" y="1265"/>
                    <a:pt x="9012" y="870"/>
                  </a:cubicBezTo>
                  <a:cubicBezTo>
                    <a:pt x="8433" y="290"/>
                    <a:pt x="7674" y="0"/>
                    <a:pt x="6915"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74"/>
            <p:cNvSpPr/>
            <p:nvPr/>
          </p:nvSpPr>
          <p:spPr>
            <a:xfrm>
              <a:off x="6806081" y="4080162"/>
              <a:ext cx="38633" cy="23631"/>
            </a:xfrm>
            <a:custGeom>
              <a:rect b="b" l="l" r="r" t="t"/>
              <a:pathLst>
                <a:path extrusionOk="0" h="901" w="1473">
                  <a:moveTo>
                    <a:pt x="684" y="1"/>
                  </a:moveTo>
                  <a:lnTo>
                    <a:pt x="0" y="689"/>
                  </a:lnTo>
                  <a:cubicBezTo>
                    <a:pt x="222" y="780"/>
                    <a:pt x="448" y="852"/>
                    <a:pt x="684" y="900"/>
                  </a:cubicBezTo>
                  <a:lnTo>
                    <a:pt x="1473" y="107"/>
                  </a:lnTo>
                  <a:cubicBezTo>
                    <a:pt x="1208" y="107"/>
                    <a:pt x="943" y="73"/>
                    <a:pt x="684"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74"/>
            <p:cNvSpPr/>
            <p:nvPr/>
          </p:nvSpPr>
          <p:spPr>
            <a:xfrm>
              <a:off x="6657161" y="3865254"/>
              <a:ext cx="331935" cy="319739"/>
            </a:xfrm>
            <a:custGeom>
              <a:rect b="b" l="l" r="r" t="t"/>
              <a:pathLst>
                <a:path extrusionOk="0" h="12191" w="12656">
                  <a:moveTo>
                    <a:pt x="10817" y="0"/>
                  </a:moveTo>
                  <a:cubicBezTo>
                    <a:pt x="10389" y="0"/>
                    <a:pt x="9961" y="164"/>
                    <a:pt x="9634" y="491"/>
                  </a:cubicBezTo>
                  <a:lnTo>
                    <a:pt x="8479" y="1651"/>
                  </a:lnTo>
                  <a:cubicBezTo>
                    <a:pt x="8320" y="1806"/>
                    <a:pt x="8465" y="2027"/>
                    <a:pt x="8634" y="2027"/>
                  </a:cubicBezTo>
                  <a:cubicBezTo>
                    <a:pt x="8685" y="2027"/>
                    <a:pt x="8739" y="2007"/>
                    <a:pt x="8787" y="1959"/>
                  </a:cubicBezTo>
                  <a:lnTo>
                    <a:pt x="9946" y="799"/>
                  </a:lnTo>
                  <a:cubicBezTo>
                    <a:pt x="10185" y="565"/>
                    <a:pt x="10496" y="448"/>
                    <a:pt x="10808" y="448"/>
                  </a:cubicBezTo>
                  <a:cubicBezTo>
                    <a:pt x="11124" y="448"/>
                    <a:pt x="11441" y="569"/>
                    <a:pt x="11683" y="809"/>
                  </a:cubicBezTo>
                  <a:cubicBezTo>
                    <a:pt x="12160" y="1290"/>
                    <a:pt x="12165" y="2065"/>
                    <a:pt x="11693" y="2551"/>
                  </a:cubicBezTo>
                  <a:lnTo>
                    <a:pt x="10100" y="4138"/>
                  </a:lnTo>
                  <a:cubicBezTo>
                    <a:pt x="9579" y="2865"/>
                    <a:pt x="8374" y="2162"/>
                    <a:pt x="7149" y="2162"/>
                  </a:cubicBezTo>
                  <a:cubicBezTo>
                    <a:pt x="6350" y="2162"/>
                    <a:pt x="5542" y="2460"/>
                    <a:pt x="4908" y="3094"/>
                  </a:cubicBezTo>
                  <a:lnTo>
                    <a:pt x="1242" y="6761"/>
                  </a:lnTo>
                  <a:cubicBezTo>
                    <a:pt x="0" y="8002"/>
                    <a:pt x="0" y="10018"/>
                    <a:pt x="1242" y="11260"/>
                  </a:cubicBezTo>
                  <a:cubicBezTo>
                    <a:pt x="1865" y="11880"/>
                    <a:pt x="2679" y="12191"/>
                    <a:pt x="3493" y="12191"/>
                  </a:cubicBezTo>
                  <a:cubicBezTo>
                    <a:pt x="4307" y="12191"/>
                    <a:pt x="5120" y="11880"/>
                    <a:pt x="5741" y="11260"/>
                  </a:cubicBezTo>
                  <a:lnTo>
                    <a:pt x="7690" y="9311"/>
                  </a:lnTo>
                  <a:cubicBezTo>
                    <a:pt x="7848" y="9152"/>
                    <a:pt x="7701" y="8934"/>
                    <a:pt x="7533" y="8934"/>
                  </a:cubicBezTo>
                  <a:cubicBezTo>
                    <a:pt x="7482" y="8934"/>
                    <a:pt x="7429" y="8955"/>
                    <a:pt x="7382" y="9003"/>
                  </a:cubicBezTo>
                  <a:lnTo>
                    <a:pt x="7377" y="9003"/>
                  </a:lnTo>
                  <a:lnTo>
                    <a:pt x="5433" y="10952"/>
                  </a:lnTo>
                  <a:cubicBezTo>
                    <a:pt x="4895" y="11505"/>
                    <a:pt x="4182" y="11781"/>
                    <a:pt x="3468" y="11781"/>
                  </a:cubicBezTo>
                  <a:cubicBezTo>
                    <a:pt x="2766" y="11781"/>
                    <a:pt x="2063" y="11513"/>
                    <a:pt x="1526" y="10976"/>
                  </a:cubicBezTo>
                  <a:cubicBezTo>
                    <a:pt x="443" y="9898"/>
                    <a:pt x="453" y="8137"/>
                    <a:pt x="1550" y="7069"/>
                  </a:cubicBezTo>
                  <a:lnTo>
                    <a:pt x="5216" y="3407"/>
                  </a:lnTo>
                  <a:cubicBezTo>
                    <a:pt x="5765" y="2858"/>
                    <a:pt x="6461" y="2602"/>
                    <a:pt x="7148" y="2602"/>
                  </a:cubicBezTo>
                  <a:cubicBezTo>
                    <a:pt x="8267" y="2602"/>
                    <a:pt x="9362" y="3281"/>
                    <a:pt x="9759" y="4480"/>
                  </a:cubicBezTo>
                  <a:lnTo>
                    <a:pt x="8026" y="6212"/>
                  </a:lnTo>
                  <a:cubicBezTo>
                    <a:pt x="7779" y="6459"/>
                    <a:pt x="7465" y="6576"/>
                    <a:pt x="7154" y="6576"/>
                  </a:cubicBezTo>
                  <a:cubicBezTo>
                    <a:pt x="6678" y="6576"/>
                    <a:pt x="6211" y="6303"/>
                    <a:pt x="6010" y="5808"/>
                  </a:cubicBezTo>
                  <a:cubicBezTo>
                    <a:pt x="5970" y="5709"/>
                    <a:pt x="5892" y="5667"/>
                    <a:pt x="5813" y="5667"/>
                  </a:cubicBezTo>
                  <a:cubicBezTo>
                    <a:pt x="5674" y="5667"/>
                    <a:pt x="5534" y="5797"/>
                    <a:pt x="5601" y="5972"/>
                  </a:cubicBezTo>
                  <a:cubicBezTo>
                    <a:pt x="5876" y="6643"/>
                    <a:pt x="6511" y="7015"/>
                    <a:pt x="7157" y="7015"/>
                  </a:cubicBezTo>
                  <a:cubicBezTo>
                    <a:pt x="7577" y="7015"/>
                    <a:pt x="8001" y="6858"/>
                    <a:pt x="8334" y="6525"/>
                  </a:cubicBezTo>
                  <a:lnTo>
                    <a:pt x="10158" y="4701"/>
                  </a:lnTo>
                  <a:lnTo>
                    <a:pt x="10163" y="4697"/>
                  </a:lnTo>
                  <a:lnTo>
                    <a:pt x="12001" y="2858"/>
                  </a:lnTo>
                  <a:cubicBezTo>
                    <a:pt x="12655" y="2204"/>
                    <a:pt x="12655" y="1145"/>
                    <a:pt x="12001" y="491"/>
                  </a:cubicBezTo>
                  <a:cubicBezTo>
                    <a:pt x="11674" y="164"/>
                    <a:pt x="11245" y="0"/>
                    <a:pt x="108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74"/>
            <p:cNvSpPr/>
            <p:nvPr/>
          </p:nvSpPr>
          <p:spPr>
            <a:xfrm>
              <a:off x="6700568" y="3825808"/>
              <a:ext cx="331804" cy="319635"/>
            </a:xfrm>
            <a:custGeom>
              <a:rect b="b" l="l" r="r" t="t"/>
              <a:pathLst>
                <a:path extrusionOk="0" h="12187" w="12651">
                  <a:moveTo>
                    <a:pt x="9163" y="1"/>
                  </a:moveTo>
                  <a:cubicBezTo>
                    <a:pt x="8349" y="1"/>
                    <a:pt x="7536" y="311"/>
                    <a:pt x="6915" y="932"/>
                  </a:cubicBezTo>
                  <a:lnTo>
                    <a:pt x="4966" y="2880"/>
                  </a:lnTo>
                  <a:cubicBezTo>
                    <a:pt x="4808" y="3039"/>
                    <a:pt x="4952" y="3257"/>
                    <a:pt x="5121" y="3257"/>
                  </a:cubicBezTo>
                  <a:cubicBezTo>
                    <a:pt x="5172" y="3257"/>
                    <a:pt x="5226" y="3237"/>
                    <a:pt x="5274" y="3188"/>
                  </a:cubicBezTo>
                  <a:lnTo>
                    <a:pt x="7223" y="1240"/>
                  </a:lnTo>
                  <a:cubicBezTo>
                    <a:pt x="7763" y="686"/>
                    <a:pt x="8477" y="408"/>
                    <a:pt x="9192" y="408"/>
                  </a:cubicBezTo>
                  <a:cubicBezTo>
                    <a:pt x="9893" y="408"/>
                    <a:pt x="10594" y="675"/>
                    <a:pt x="11130" y="1211"/>
                  </a:cubicBezTo>
                  <a:cubicBezTo>
                    <a:pt x="12213" y="2293"/>
                    <a:pt x="12198" y="4055"/>
                    <a:pt x="11101" y="5118"/>
                  </a:cubicBezTo>
                  <a:lnTo>
                    <a:pt x="7440" y="8784"/>
                  </a:lnTo>
                  <a:cubicBezTo>
                    <a:pt x="6891" y="9333"/>
                    <a:pt x="6195" y="9589"/>
                    <a:pt x="5508" y="9589"/>
                  </a:cubicBezTo>
                  <a:cubicBezTo>
                    <a:pt x="4388" y="9589"/>
                    <a:pt x="3292" y="8910"/>
                    <a:pt x="2893" y="7711"/>
                  </a:cubicBezTo>
                  <a:lnTo>
                    <a:pt x="4630" y="5974"/>
                  </a:lnTo>
                  <a:cubicBezTo>
                    <a:pt x="4876" y="5728"/>
                    <a:pt x="5189" y="5612"/>
                    <a:pt x="5499" y="5612"/>
                  </a:cubicBezTo>
                  <a:cubicBezTo>
                    <a:pt x="5976" y="5612"/>
                    <a:pt x="6444" y="5887"/>
                    <a:pt x="6646" y="6383"/>
                  </a:cubicBezTo>
                  <a:cubicBezTo>
                    <a:pt x="6686" y="6480"/>
                    <a:pt x="6763" y="6521"/>
                    <a:pt x="6842" y="6521"/>
                  </a:cubicBezTo>
                  <a:cubicBezTo>
                    <a:pt x="6981" y="6521"/>
                    <a:pt x="7122" y="6392"/>
                    <a:pt x="7055" y="6220"/>
                  </a:cubicBezTo>
                  <a:cubicBezTo>
                    <a:pt x="6781" y="5547"/>
                    <a:pt x="6145" y="5175"/>
                    <a:pt x="5499" y="5175"/>
                  </a:cubicBezTo>
                  <a:cubicBezTo>
                    <a:pt x="5078" y="5175"/>
                    <a:pt x="4654" y="5333"/>
                    <a:pt x="4322" y="5666"/>
                  </a:cubicBezTo>
                  <a:lnTo>
                    <a:pt x="655" y="9333"/>
                  </a:lnTo>
                  <a:cubicBezTo>
                    <a:pt x="1" y="9987"/>
                    <a:pt x="1" y="11046"/>
                    <a:pt x="655" y="11696"/>
                  </a:cubicBezTo>
                  <a:cubicBezTo>
                    <a:pt x="983" y="12023"/>
                    <a:pt x="1412" y="12187"/>
                    <a:pt x="1841" y="12187"/>
                  </a:cubicBezTo>
                  <a:cubicBezTo>
                    <a:pt x="2269" y="12187"/>
                    <a:pt x="2696" y="12025"/>
                    <a:pt x="3022" y="11700"/>
                  </a:cubicBezTo>
                  <a:lnTo>
                    <a:pt x="4177" y="10541"/>
                  </a:lnTo>
                  <a:cubicBezTo>
                    <a:pt x="4333" y="10385"/>
                    <a:pt x="4187" y="10165"/>
                    <a:pt x="4017" y="10165"/>
                  </a:cubicBezTo>
                  <a:cubicBezTo>
                    <a:pt x="3966" y="10165"/>
                    <a:pt x="3912" y="10185"/>
                    <a:pt x="3865" y="10233"/>
                  </a:cubicBezTo>
                  <a:lnTo>
                    <a:pt x="2710" y="11388"/>
                  </a:lnTo>
                  <a:cubicBezTo>
                    <a:pt x="2467" y="11637"/>
                    <a:pt x="2147" y="11762"/>
                    <a:pt x="1826" y="11762"/>
                  </a:cubicBezTo>
                  <a:cubicBezTo>
                    <a:pt x="1511" y="11762"/>
                    <a:pt x="1195" y="11641"/>
                    <a:pt x="953" y="11397"/>
                  </a:cubicBezTo>
                  <a:cubicBezTo>
                    <a:pt x="467" y="10911"/>
                    <a:pt x="472" y="10122"/>
                    <a:pt x="963" y="9641"/>
                  </a:cubicBezTo>
                  <a:lnTo>
                    <a:pt x="2556" y="8048"/>
                  </a:lnTo>
                  <a:cubicBezTo>
                    <a:pt x="3077" y="9322"/>
                    <a:pt x="4282" y="10025"/>
                    <a:pt x="5507" y="10025"/>
                  </a:cubicBezTo>
                  <a:cubicBezTo>
                    <a:pt x="6306" y="10025"/>
                    <a:pt x="7114" y="9726"/>
                    <a:pt x="7748" y="9092"/>
                  </a:cubicBezTo>
                  <a:lnTo>
                    <a:pt x="11414" y="5431"/>
                  </a:lnTo>
                  <a:cubicBezTo>
                    <a:pt x="12651" y="4184"/>
                    <a:pt x="12651" y="2173"/>
                    <a:pt x="11414" y="932"/>
                  </a:cubicBezTo>
                  <a:cubicBezTo>
                    <a:pt x="10791" y="311"/>
                    <a:pt x="9977" y="1"/>
                    <a:pt x="9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5" name="Google Shape;20815;p74"/>
          <p:cNvGrpSpPr/>
          <p:nvPr/>
        </p:nvGrpSpPr>
        <p:grpSpPr>
          <a:xfrm>
            <a:off x="6266450" y="3825756"/>
            <a:ext cx="269330" cy="359186"/>
            <a:chOff x="6266450" y="3825756"/>
            <a:chExt cx="269330" cy="359186"/>
          </a:xfrm>
        </p:grpSpPr>
        <p:sp>
          <p:nvSpPr>
            <p:cNvPr id="20816" name="Google Shape;20816;p74"/>
            <p:cNvSpPr/>
            <p:nvPr/>
          </p:nvSpPr>
          <p:spPr>
            <a:xfrm>
              <a:off x="6356804" y="3904884"/>
              <a:ext cx="31578" cy="69555"/>
            </a:xfrm>
            <a:custGeom>
              <a:rect b="b" l="l" r="r" t="t"/>
              <a:pathLst>
                <a:path extrusionOk="0" h="2652" w="1204">
                  <a:moveTo>
                    <a:pt x="722" y="0"/>
                  </a:moveTo>
                  <a:cubicBezTo>
                    <a:pt x="323" y="0"/>
                    <a:pt x="1" y="323"/>
                    <a:pt x="1" y="722"/>
                  </a:cubicBezTo>
                  <a:lnTo>
                    <a:pt x="1" y="890"/>
                  </a:lnTo>
                  <a:cubicBezTo>
                    <a:pt x="1" y="1102"/>
                    <a:pt x="34" y="1304"/>
                    <a:pt x="102" y="1501"/>
                  </a:cubicBezTo>
                  <a:lnTo>
                    <a:pt x="482" y="2651"/>
                  </a:lnTo>
                  <a:lnTo>
                    <a:pt x="1203" y="2651"/>
                  </a:lnTo>
                  <a:lnTo>
                    <a:pt x="1203"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74"/>
            <p:cNvSpPr/>
            <p:nvPr/>
          </p:nvSpPr>
          <p:spPr>
            <a:xfrm>
              <a:off x="6369550" y="3898563"/>
              <a:ext cx="75876" cy="75876"/>
            </a:xfrm>
            <a:custGeom>
              <a:rect b="b" l="l" r="r" t="t"/>
              <a:pathLst>
                <a:path extrusionOk="0" h="2893" w="2893">
                  <a:moveTo>
                    <a:pt x="722" y="1"/>
                  </a:moveTo>
                  <a:cubicBezTo>
                    <a:pt x="323" y="1"/>
                    <a:pt x="0" y="328"/>
                    <a:pt x="0" y="722"/>
                  </a:cubicBezTo>
                  <a:cubicBezTo>
                    <a:pt x="0" y="992"/>
                    <a:pt x="212" y="1204"/>
                    <a:pt x="482" y="1204"/>
                  </a:cubicBezTo>
                  <a:lnTo>
                    <a:pt x="2411" y="2892"/>
                  </a:lnTo>
                  <a:lnTo>
                    <a:pt x="2820" y="1463"/>
                  </a:lnTo>
                  <a:cubicBezTo>
                    <a:pt x="2868" y="1295"/>
                    <a:pt x="2892" y="1117"/>
                    <a:pt x="2892" y="939"/>
                  </a:cubicBezTo>
                  <a:lnTo>
                    <a:pt x="2892"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74"/>
            <p:cNvSpPr/>
            <p:nvPr/>
          </p:nvSpPr>
          <p:spPr>
            <a:xfrm>
              <a:off x="6380776" y="3994110"/>
              <a:ext cx="40548" cy="35486"/>
            </a:xfrm>
            <a:custGeom>
              <a:rect b="b" l="l" r="r" t="t"/>
              <a:pathLst>
                <a:path extrusionOk="0" h="1353" w="1546">
                  <a:moveTo>
                    <a:pt x="1" y="0"/>
                  </a:moveTo>
                  <a:lnTo>
                    <a:pt x="1" y="1352"/>
                  </a:lnTo>
                  <a:lnTo>
                    <a:pt x="1545" y="1352"/>
                  </a:lnTo>
                  <a:lnTo>
                    <a:pt x="154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9" name="Google Shape;20819;p74"/>
            <p:cNvSpPr/>
            <p:nvPr/>
          </p:nvSpPr>
          <p:spPr>
            <a:xfrm>
              <a:off x="6380907" y="3994110"/>
              <a:ext cx="40417" cy="22031"/>
            </a:xfrm>
            <a:custGeom>
              <a:rect b="b" l="l" r="r" t="t"/>
              <a:pathLst>
                <a:path extrusionOk="0" h="840" w="1541">
                  <a:moveTo>
                    <a:pt x="1" y="0"/>
                  </a:moveTo>
                  <a:lnTo>
                    <a:pt x="1" y="688"/>
                  </a:lnTo>
                  <a:cubicBezTo>
                    <a:pt x="246" y="789"/>
                    <a:pt x="508" y="840"/>
                    <a:pt x="770" y="840"/>
                  </a:cubicBezTo>
                  <a:cubicBezTo>
                    <a:pt x="1033" y="840"/>
                    <a:pt x="1295" y="789"/>
                    <a:pt x="1540" y="688"/>
                  </a:cubicBezTo>
                  <a:lnTo>
                    <a:pt x="15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0" name="Google Shape;20820;p74"/>
            <p:cNvSpPr/>
            <p:nvPr/>
          </p:nvSpPr>
          <p:spPr>
            <a:xfrm>
              <a:off x="6333592" y="4016062"/>
              <a:ext cx="135045" cy="68165"/>
            </a:xfrm>
            <a:custGeom>
              <a:rect b="b" l="l" r="r" t="t"/>
              <a:pathLst>
                <a:path extrusionOk="0" h="2599" w="5149">
                  <a:moveTo>
                    <a:pt x="1805" y="0"/>
                  </a:moveTo>
                  <a:lnTo>
                    <a:pt x="563" y="356"/>
                  </a:lnTo>
                  <a:cubicBezTo>
                    <a:pt x="231" y="453"/>
                    <a:pt x="0" y="756"/>
                    <a:pt x="0" y="1097"/>
                  </a:cubicBezTo>
                  <a:lnTo>
                    <a:pt x="0" y="2599"/>
                  </a:lnTo>
                  <a:lnTo>
                    <a:pt x="5149" y="2599"/>
                  </a:lnTo>
                  <a:lnTo>
                    <a:pt x="5149" y="1102"/>
                  </a:lnTo>
                  <a:cubicBezTo>
                    <a:pt x="5149" y="756"/>
                    <a:pt x="4918" y="453"/>
                    <a:pt x="4586" y="356"/>
                  </a:cubicBezTo>
                  <a:lnTo>
                    <a:pt x="3344" y="0"/>
                  </a:lnTo>
                  <a:lnTo>
                    <a:pt x="2574" y="515"/>
                  </a:lnTo>
                  <a:lnTo>
                    <a:pt x="1805"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74"/>
            <p:cNvSpPr/>
            <p:nvPr/>
          </p:nvSpPr>
          <p:spPr>
            <a:xfrm>
              <a:off x="6363125" y="3930246"/>
              <a:ext cx="75981" cy="69555"/>
            </a:xfrm>
            <a:custGeom>
              <a:rect b="b" l="l" r="r" t="t"/>
              <a:pathLst>
                <a:path extrusionOk="0" h="2652" w="2897">
                  <a:moveTo>
                    <a:pt x="912" y="0"/>
                  </a:moveTo>
                  <a:cubicBezTo>
                    <a:pt x="788" y="0"/>
                    <a:pt x="670" y="52"/>
                    <a:pt x="582" y="145"/>
                  </a:cubicBezTo>
                  <a:lnTo>
                    <a:pt x="144" y="578"/>
                  </a:lnTo>
                  <a:cubicBezTo>
                    <a:pt x="53" y="669"/>
                    <a:pt x="0" y="794"/>
                    <a:pt x="0" y="919"/>
                  </a:cubicBezTo>
                  <a:lnTo>
                    <a:pt x="0" y="1203"/>
                  </a:lnTo>
                  <a:cubicBezTo>
                    <a:pt x="0" y="2002"/>
                    <a:pt x="650" y="2652"/>
                    <a:pt x="1448" y="2652"/>
                  </a:cubicBezTo>
                  <a:cubicBezTo>
                    <a:pt x="2247" y="2652"/>
                    <a:pt x="2897" y="2002"/>
                    <a:pt x="2897" y="1203"/>
                  </a:cubicBezTo>
                  <a:lnTo>
                    <a:pt x="2897" y="895"/>
                  </a:lnTo>
                  <a:cubicBezTo>
                    <a:pt x="2897" y="770"/>
                    <a:pt x="2849" y="645"/>
                    <a:pt x="2757" y="554"/>
                  </a:cubicBezTo>
                  <a:cubicBezTo>
                    <a:pt x="2382" y="188"/>
                    <a:pt x="1703" y="24"/>
                    <a:pt x="929" y="0"/>
                  </a:cubicBezTo>
                  <a:cubicBezTo>
                    <a:pt x="923" y="0"/>
                    <a:pt x="918" y="0"/>
                    <a:pt x="91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74"/>
            <p:cNvSpPr/>
            <p:nvPr/>
          </p:nvSpPr>
          <p:spPr>
            <a:xfrm>
              <a:off x="6363125" y="3930246"/>
              <a:ext cx="75745" cy="68034"/>
            </a:xfrm>
            <a:custGeom>
              <a:rect b="b" l="l" r="r" t="t"/>
              <a:pathLst>
                <a:path extrusionOk="0" h="2594" w="2888">
                  <a:moveTo>
                    <a:pt x="929" y="0"/>
                  </a:moveTo>
                  <a:cubicBezTo>
                    <a:pt x="799" y="0"/>
                    <a:pt x="674" y="48"/>
                    <a:pt x="582" y="145"/>
                  </a:cubicBezTo>
                  <a:lnTo>
                    <a:pt x="0" y="722"/>
                  </a:lnTo>
                  <a:lnTo>
                    <a:pt x="0" y="1203"/>
                  </a:lnTo>
                  <a:cubicBezTo>
                    <a:pt x="0" y="1848"/>
                    <a:pt x="428" y="2416"/>
                    <a:pt x="1049" y="2594"/>
                  </a:cubicBezTo>
                  <a:cubicBezTo>
                    <a:pt x="837" y="2339"/>
                    <a:pt x="727" y="2016"/>
                    <a:pt x="727" y="1684"/>
                  </a:cubicBezTo>
                  <a:lnTo>
                    <a:pt x="727" y="1150"/>
                  </a:lnTo>
                  <a:cubicBezTo>
                    <a:pt x="727" y="871"/>
                    <a:pt x="958" y="669"/>
                    <a:pt x="1237" y="669"/>
                  </a:cubicBezTo>
                  <a:cubicBezTo>
                    <a:pt x="1665" y="669"/>
                    <a:pt x="2521" y="722"/>
                    <a:pt x="2887" y="996"/>
                  </a:cubicBezTo>
                  <a:cubicBezTo>
                    <a:pt x="2873" y="891"/>
                    <a:pt x="2829" y="626"/>
                    <a:pt x="2757" y="554"/>
                  </a:cubicBezTo>
                  <a:cubicBezTo>
                    <a:pt x="2382" y="193"/>
                    <a:pt x="1703" y="24"/>
                    <a:pt x="929"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3" name="Google Shape;20823;p74"/>
            <p:cNvSpPr/>
            <p:nvPr/>
          </p:nvSpPr>
          <p:spPr>
            <a:xfrm>
              <a:off x="6271748" y="3831053"/>
              <a:ext cx="258734" cy="348721"/>
            </a:xfrm>
            <a:custGeom>
              <a:rect b="b" l="l" r="r" t="t"/>
              <a:pathLst>
                <a:path extrusionOk="0" h="13296" w="9865">
                  <a:moveTo>
                    <a:pt x="4935" y="1288"/>
                  </a:moveTo>
                  <a:cubicBezTo>
                    <a:pt x="5404" y="1288"/>
                    <a:pt x="5877" y="1378"/>
                    <a:pt x="6328" y="1564"/>
                  </a:cubicBezTo>
                  <a:cubicBezTo>
                    <a:pt x="7690" y="2127"/>
                    <a:pt x="8575" y="3455"/>
                    <a:pt x="8575" y="4932"/>
                  </a:cubicBezTo>
                  <a:cubicBezTo>
                    <a:pt x="8575" y="6944"/>
                    <a:pt x="6944" y="8575"/>
                    <a:pt x="4932" y="8575"/>
                  </a:cubicBezTo>
                  <a:cubicBezTo>
                    <a:pt x="3460" y="8575"/>
                    <a:pt x="2127" y="7689"/>
                    <a:pt x="1564" y="6328"/>
                  </a:cubicBezTo>
                  <a:cubicBezTo>
                    <a:pt x="1001" y="4966"/>
                    <a:pt x="1314" y="3397"/>
                    <a:pt x="2353" y="2353"/>
                  </a:cubicBezTo>
                  <a:cubicBezTo>
                    <a:pt x="3052" y="1658"/>
                    <a:pt x="3986" y="1288"/>
                    <a:pt x="4935" y="1288"/>
                  </a:cubicBezTo>
                  <a:close/>
                  <a:moveTo>
                    <a:pt x="4932" y="0"/>
                  </a:moveTo>
                  <a:cubicBezTo>
                    <a:pt x="2209" y="0"/>
                    <a:pt x="0" y="2209"/>
                    <a:pt x="0" y="4932"/>
                  </a:cubicBezTo>
                  <a:cubicBezTo>
                    <a:pt x="0" y="10076"/>
                    <a:pt x="4932" y="13295"/>
                    <a:pt x="4932" y="13295"/>
                  </a:cubicBezTo>
                  <a:cubicBezTo>
                    <a:pt x="4932" y="13295"/>
                    <a:pt x="9864" y="10076"/>
                    <a:pt x="9864" y="4932"/>
                  </a:cubicBezTo>
                  <a:cubicBezTo>
                    <a:pt x="9864" y="2209"/>
                    <a:pt x="7656" y="0"/>
                    <a:pt x="4932"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4" name="Google Shape;20824;p74"/>
            <p:cNvSpPr/>
            <p:nvPr/>
          </p:nvSpPr>
          <p:spPr>
            <a:xfrm>
              <a:off x="6271748" y="3831053"/>
              <a:ext cx="245227" cy="348590"/>
            </a:xfrm>
            <a:custGeom>
              <a:rect b="b" l="l" r="r" t="t"/>
              <a:pathLst>
                <a:path extrusionOk="0" h="13291" w="9350">
                  <a:moveTo>
                    <a:pt x="4937" y="1288"/>
                  </a:moveTo>
                  <a:cubicBezTo>
                    <a:pt x="5405" y="1288"/>
                    <a:pt x="5878" y="1378"/>
                    <a:pt x="6328" y="1564"/>
                  </a:cubicBezTo>
                  <a:cubicBezTo>
                    <a:pt x="7690" y="2132"/>
                    <a:pt x="8575" y="3460"/>
                    <a:pt x="8575" y="4932"/>
                  </a:cubicBezTo>
                  <a:cubicBezTo>
                    <a:pt x="8575" y="6944"/>
                    <a:pt x="6944" y="8575"/>
                    <a:pt x="4932" y="8575"/>
                  </a:cubicBezTo>
                  <a:lnTo>
                    <a:pt x="4932" y="8580"/>
                  </a:lnTo>
                  <a:cubicBezTo>
                    <a:pt x="3455" y="8580"/>
                    <a:pt x="2127" y="7689"/>
                    <a:pt x="1564" y="6328"/>
                  </a:cubicBezTo>
                  <a:cubicBezTo>
                    <a:pt x="1001" y="4966"/>
                    <a:pt x="1314" y="3397"/>
                    <a:pt x="2353" y="2358"/>
                  </a:cubicBezTo>
                  <a:cubicBezTo>
                    <a:pt x="3052" y="1659"/>
                    <a:pt x="3987" y="1288"/>
                    <a:pt x="4937" y="1288"/>
                  </a:cubicBezTo>
                  <a:close/>
                  <a:moveTo>
                    <a:pt x="4932" y="0"/>
                  </a:moveTo>
                  <a:cubicBezTo>
                    <a:pt x="2209" y="0"/>
                    <a:pt x="0" y="2209"/>
                    <a:pt x="0" y="4932"/>
                  </a:cubicBezTo>
                  <a:cubicBezTo>
                    <a:pt x="0" y="10076"/>
                    <a:pt x="4932" y="13290"/>
                    <a:pt x="4932" y="13290"/>
                  </a:cubicBezTo>
                  <a:cubicBezTo>
                    <a:pt x="4932" y="13290"/>
                    <a:pt x="3792" y="11722"/>
                    <a:pt x="3094" y="9027"/>
                  </a:cubicBezTo>
                  <a:cubicBezTo>
                    <a:pt x="3070" y="8943"/>
                    <a:pt x="3137" y="8869"/>
                    <a:pt x="3218" y="8869"/>
                  </a:cubicBezTo>
                  <a:cubicBezTo>
                    <a:pt x="3234" y="8869"/>
                    <a:pt x="3251" y="8872"/>
                    <a:pt x="3268" y="8878"/>
                  </a:cubicBezTo>
                  <a:cubicBezTo>
                    <a:pt x="3803" y="9107"/>
                    <a:pt x="4371" y="9219"/>
                    <a:pt x="4937" y="9219"/>
                  </a:cubicBezTo>
                  <a:cubicBezTo>
                    <a:pt x="5835" y="9219"/>
                    <a:pt x="6726" y="8936"/>
                    <a:pt x="7473" y="8387"/>
                  </a:cubicBezTo>
                  <a:cubicBezTo>
                    <a:pt x="8690" y="7492"/>
                    <a:pt x="9350" y="6025"/>
                    <a:pt x="9200" y="4519"/>
                  </a:cubicBezTo>
                  <a:cubicBezTo>
                    <a:pt x="9022" y="2570"/>
                    <a:pt x="7487" y="963"/>
                    <a:pt x="5544" y="688"/>
                  </a:cubicBezTo>
                  <a:cubicBezTo>
                    <a:pt x="5342" y="659"/>
                    <a:pt x="5139" y="644"/>
                    <a:pt x="4937" y="644"/>
                  </a:cubicBezTo>
                  <a:cubicBezTo>
                    <a:pt x="4619" y="644"/>
                    <a:pt x="4301" y="680"/>
                    <a:pt x="3989" y="751"/>
                  </a:cubicBezTo>
                  <a:cubicBezTo>
                    <a:pt x="3980" y="753"/>
                    <a:pt x="3971" y="754"/>
                    <a:pt x="3963" y="754"/>
                  </a:cubicBezTo>
                  <a:cubicBezTo>
                    <a:pt x="3853" y="754"/>
                    <a:pt x="3784" y="619"/>
                    <a:pt x="3869" y="534"/>
                  </a:cubicBezTo>
                  <a:cubicBezTo>
                    <a:pt x="4187" y="193"/>
                    <a:pt x="4547" y="0"/>
                    <a:pt x="493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74"/>
            <p:cNvSpPr/>
            <p:nvPr/>
          </p:nvSpPr>
          <p:spPr>
            <a:xfrm>
              <a:off x="6290160" y="3859484"/>
              <a:ext cx="177429" cy="165732"/>
            </a:xfrm>
            <a:custGeom>
              <a:rect b="b" l="l" r="r" t="t"/>
              <a:pathLst>
                <a:path extrusionOk="0" h="6319" w="6765">
                  <a:moveTo>
                    <a:pt x="4233" y="1"/>
                  </a:moveTo>
                  <a:cubicBezTo>
                    <a:pt x="3243" y="1"/>
                    <a:pt x="2257" y="382"/>
                    <a:pt x="1512" y="1130"/>
                  </a:cubicBezTo>
                  <a:cubicBezTo>
                    <a:pt x="131" y="2506"/>
                    <a:pt x="1" y="4700"/>
                    <a:pt x="1209" y="6230"/>
                  </a:cubicBezTo>
                  <a:cubicBezTo>
                    <a:pt x="1253" y="6293"/>
                    <a:pt x="1311" y="6319"/>
                    <a:pt x="1367" y="6319"/>
                  </a:cubicBezTo>
                  <a:cubicBezTo>
                    <a:pt x="1519" y="6319"/>
                    <a:pt x="1663" y="6134"/>
                    <a:pt x="1526" y="5980"/>
                  </a:cubicBezTo>
                  <a:cubicBezTo>
                    <a:pt x="444" y="4609"/>
                    <a:pt x="559" y="2645"/>
                    <a:pt x="1796" y="1414"/>
                  </a:cubicBezTo>
                  <a:cubicBezTo>
                    <a:pt x="2463" y="744"/>
                    <a:pt x="3344" y="403"/>
                    <a:pt x="4230" y="403"/>
                  </a:cubicBezTo>
                  <a:cubicBezTo>
                    <a:pt x="4980" y="403"/>
                    <a:pt x="5733" y="648"/>
                    <a:pt x="6362" y="1144"/>
                  </a:cubicBezTo>
                  <a:cubicBezTo>
                    <a:pt x="6401" y="1171"/>
                    <a:pt x="6440" y="1183"/>
                    <a:pt x="6478" y="1183"/>
                  </a:cubicBezTo>
                  <a:cubicBezTo>
                    <a:pt x="6641" y="1183"/>
                    <a:pt x="6765" y="963"/>
                    <a:pt x="6612" y="827"/>
                  </a:cubicBezTo>
                  <a:cubicBezTo>
                    <a:pt x="5911" y="273"/>
                    <a:pt x="5070" y="1"/>
                    <a:pt x="4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74"/>
            <p:cNvSpPr/>
            <p:nvPr/>
          </p:nvSpPr>
          <p:spPr>
            <a:xfrm>
              <a:off x="6266450" y="3825756"/>
              <a:ext cx="269330" cy="359186"/>
            </a:xfrm>
            <a:custGeom>
              <a:rect b="b" l="l" r="r" t="t"/>
              <a:pathLst>
                <a:path extrusionOk="0" h="13695" w="10269">
                  <a:moveTo>
                    <a:pt x="5134" y="400"/>
                  </a:moveTo>
                  <a:cubicBezTo>
                    <a:pt x="7747" y="400"/>
                    <a:pt x="9864" y="2522"/>
                    <a:pt x="9864" y="5134"/>
                  </a:cubicBezTo>
                  <a:cubicBezTo>
                    <a:pt x="9860" y="6304"/>
                    <a:pt x="9605" y="7458"/>
                    <a:pt x="9114" y="8522"/>
                  </a:cubicBezTo>
                  <a:cubicBezTo>
                    <a:pt x="8685" y="9455"/>
                    <a:pt x="8127" y="10326"/>
                    <a:pt x="7454" y="11106"/>
                  </a:cubicBezTo>
                  <a:cubicBezTo>
                    <a:pt x="6770" y="11909"/>
                    <a:pt x="5991" y="12631"/>
                    <a:pt x="5134" y="13252"/>
                  </a:cubicBezTo>
                  <a:cubicBezTo>
                    <a:pt x="4283" y="12631"/>
                    <a:pt x="3503" y="11914"/>
                    <a:pt x="2825" y="11115"/>
                  </a:cubicBezTo>
                  <a:cubicBezTo>
                    <a:pt x="2146" y="10331"/>
                    <a:pt x="1588" y="9465"/>
                    <a:pt x="1160" y="8527"/>
                  </a:cubicBezTo>
                  <a:cubicBezTo>
                    <a:pt x="669" y="7463"/>
                    <a:pt x="409" y="6304"/>
                    <a:pt x="404" y="5134"/>
                  </a:cubicBezTo>
                  <a:cubicBezTo>
                    <a:pt x="404" y="2522"/>
                    <a:pt x="2522" y="400"/>
                    <a:pt x="5134" y="400"/>
                  </a:cubicBezTo>
                  <a:close/>
                  <a:moveTo>
                    <a:pt x="5134" y="0"/>
                  </a:moveTo>
                  <a:cubicBezTo>
                    <a:pt x="2300" y="5"/>
                    <a:pt x="5" y="2300"/>
                    <a:pt x="0" y="5134"/>
                  </a:cubicBezTo>
                  <a:cubicBezTo>
                    <a:pt x="10" y="6361"/>
                    <a:pt x="279" y="7579"/>
                    <a:pt x="789" y="8695"/>
                  </a:cubicBezTo>
                  <a:cubicBezTo>
                    <a:pt x="1237" y="9662"/>
                    <a:pt x="1819" y="10567"/>
                    <a:pt x="2517" y="11375"/>
                  </a:cubicBezTo>
                  <a:cubicBezTo>
                    <a:pt x="3753" y="12828"/>
                    <a:pt x="4976" y="13632"/>
                    <a:pt x="5024" y="13666"/>
                  </a:cubicBezTo>
                  <a:cubicBezTo>
                    <a:pt x="5057" y="13685"/>
                    <a:pt x="5096" y="13694"/>
                    <a:pt x="5134" y="13694"/>
                  </a:cubicBezTo>
                  <a:cubicBezTo>
                    <a:pt x="5173" y="13694"/>
                    <a:pt x="5211" y="13685"/>
                    <a:pt x="5245" y="13666"/>
                  </a:cubicBezTo>
                  <a:cubicBezTo>
                    <a:pt x="5293" y="13632"/>
                    <a:pt x="6515" y="12828"/>
                    <a:pt x="7752" y="11375"/>
                  </a:cubicBezTo>
                  <a:cubicBezTo>
                    <a:pt x="8450" y="10567"/>
                    <a:pt x="9032" y="9662"/>
                    <a:pt x="9479" y="8695"/>
                  </a:cubicBezTo>
                  <a:cubicBezTo>
                    <a:pt x="9994" y="7579"/>
                    <a:pt x="10264" y="6361"/>
                    <a:pt x="10269" y="5134"/>
                  </a:cubicBezTo>
                  <a:cubicBezTo>
                    <a:pt x="10264" y="2300"/>
                    <a:pt x="7969" y="5"/>
                    <a:pt x="5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7" name="Google Shape;20827;p74"/>
            <p:cNvSpPr/>
            <p:nvPr/>
          </p:nvSpPr>
          <p:spPr>
            <a:xfrm>
              <a:off x="6373143" y="3925420"/>
              <a:ext cx="57884" cy="18045"/>
            </a:xfrm>
            <a:custGeom>
              <a:rect b="b" l="l" r="r" t="t"/>
              <a:pathLst>
                <a:path extrusionOk="0" h="688" w="2207">
                  <a:moveTo>
                    <a:pt x="798" y="1"/>
                  </a:moveTo>
                  <a:cubicBezTo>
                    <a:pt x="608" y="1"/>
                    <a:pt x="399" y="19"/>
                    <a:pt x="171" y="64"/>
                  </a:cubicBezTo>
                  <a:cubicBezTo>
                    <a:pt x="75" y="83"/>
                    <a:pt x="8" y="165"/>
                    <a:pt x="8" y="261"/>
                  </a:cubicBezTo>
                  <a:lnTo>
                    <a:pt x="8" y="478"/>
                  </a:lnTo>
                  <a:cubicBezTo>
                    <a:pt x="1" y="617"/>
                    <a:pt x="105" y="687"/>
                    <a:pt x="210" y="687"/>
                  </a:cubicBezTo>
                  <a:cubicBezTo>
                    <a:pt x="315" y="687"/>
                    <a:pt x="419" y="617"/>
                    <a:pt x="412" y="478"/>
                  </a:cubicBezTo>
                  <a:lnTo>
                    <a:pt x="407" y="478"/>
                  </a:lnTo>
                  <a:lnTo>
                    <a:pt x="407" y="430"/>
                  </a:lnTo>
                  <a:cubicBezTo>
                    <a:pt x="533" y="412"/>
                    <a:pt x="660" y="402"/>
                    <a:pt x="786" y="402"/>
                  </a:cubicBezTo>
                  <a:cubicBezTo>
                    <a:pt x="993" y="402"/>
                    <a:pt x="1198" y="427"/>
                    <a:pt x="1398" y="478"/>
                  </a:cubicBezTo>
                  <a:cubicBezTo>
                    <a:pt x="1543" y="512"/>
                    <a:pt x="1682" y="569"/>
                    <a:pt x="1812" y="646"/>
                  </a:cubicBezTo>
                  <a:cubicBezTo>
                    <a:pt x="1848" y="668"/>
                    <a:pt x="1884" y="677"/>
                    <a:pt x="1918" y="677"/>
                  </a:cubicBezTo>
                  <a:cubicBezTo>
                    <a:pt x="2090" y="677"/>
                    <a:pt x="2207" y="434"/>
                    <a:pt x="2034" y="309"/>
                  </a:cubicBezTo>
                  <a:cubicBezTo>
                    <a:pt x="2010" y="294"/>
                    <a:pt x="1561"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8" name="Google Shape;20828;p74"/>
            <p:cNvSpPr/>
            <p:nvPr/>
          </p:nvSpPr>
          <p:spPr>
            <a:xfrm>
              <a:off x="6336241" y="3893265"/>
              <a:ext cx="175803" cy="168040"/>
            </a:xfrm>
            <a:custGeom>
              <a:rect b="b" l="l" r="r" t="t"/>
              <a:pathLst>
                <a:path extrusionOk="0" h="6407" w="6703">
                  <a:moveTo>
                    <a:pt x="3989" y="400"/>
                  </a:moveTo>
                  <a:lnTo>
                    <a:pt x="3989" y="1401"/>
                  </a:lnTo>
                  <a:cubicBezTo>
                    <a:pt x="3989" y="1569"/>
                    <a:pt x="3951" y="1733"/>
                    <a:pt x="3878" y="1882"/>
                  </a:cubicBezTo>
                  <a:lnTo>
                    <a:pt x="3797" y="2041"/>
                  </a:lnTo>
                  <a:cubicBezTo>
                    <a:pt x="3782" y="2070"/>
                    <a:pt x="3777" y="2098"/>
                    <a:pt x="3777" y="2132"/>
                  </a:cubicBezTo>
                  <a:lnTo>
                    <a:pt x="3777" y="2560"/>
                  </a:lnTo>
                  <a:cubicBezTo>
                    <a:pt x="3777" y="3277"/>
                    <a:pt x="3195" y="3860"/>
                    <a:pt x="2478" y="3860"/>
                  </a:cubicBezTo>
                  <a:cubicBezTo>
                    <a:pt x="2464" y="3860"/>
                    <a:pt x="2449" y="3860"/>
                    <a:pt x="2435" y="3860"/>
                  </a:cubicBezTo>
                  <a:cubicBezTo>
                    <a:pt x="1737" y="3840"/>
                    <a:pt x="1174" y="3229"/>
                    <a:pt x="1174" y="2498"/>
                  </a:cubicBezTo>
                  <a:lnTo>
                    <a:pt x="1174" y="2132"/>
                  </a:lnTo>
                  <a:cubicBezTo>
                    <a:pt x="1174" y="2098"/>
                    <a:pt x="1169" y="2070"/>
                    <a:pt x="1155" y="2041"/>
                  </a:cubicBezTo>
                  <a:lnTo>
                    <a:pt x="1078" y="1887"/>
                  </a:lnTo>
                  <a:cubicBezTo>
                    <a:pt x="1001" y="1733"/>
                    <a:pt x="963" y="1564"/>
                    <a:pt x="963" y="1396"/>
                  </a:cubicBezTo>
                  <a:cubicBezTo>
                    <a:pt x="963" y="847"/>
                    <a:pt x="1405" y="400"/>
                    <a:pt x="1959" y="400"/>
                  </a:cubicBezTo>
                  <a:close/>
                  <a:moveTo>
                    <a:pt x="1819" y="4119"/>
                  </a:moveTo>
                  <a:cubicBezTo>
                    <a:pt x="2007" y="4206"/>
                    <a:pt x="2214" y="4254"/>
                    <a:pt x="2420" y="4259"/>
                  </a:cubicBezTo>
                  <a:lnTo>
                    <a:pt x="2478" y="4259"/>
                  </a:lnTo>
                  <a:cubicBezTo>
                    <a:pt x="2704" y="4259"/>
                    <a:pt x="2926" y="4216"/>
                    <a:pt x="3133" y="4129"/>
                  </a:cubicBezTo>
                  <a:lnTo>
                    <a:pt x="3133" y="4403"/>
                  </a:lnTo>
                  <a:cubicBezTo>
                    <a:pt x="3133" y="4466"/>
                    <a:pt x="3142" y="4524"/>
                    <a:pt x="3162" y="4581"/>
                  </a:cubicBezTo>
                  <a:lnTo>
                    <a:pt x="2478" y="5096"/>
                  </a:lnTo>
                  <a:lnTo>
                    <a:pt x="1790" y="4581"/>
                  </a:lnTo>
                  <a:cubicBezTo>
                    <a:pt x="1809" y="4524"/>
                    <a:pt x="1819" y="4466"/>
                    <a:pt x="1819" y="4403"/>
                  </a:cubicBezTo>
                  <a:lnTo>
                    <a:pt x="1819" y="4119"/>
                  </a:lnTo>
                  <a:close/>
                  <a:moveTo>
                    <a:pt x="1564" y="4913"/>
                  </a:moveTo>
                  <a:lnTo>
                    <a:pt x="2276" y="5447"/>
                  </a:lnTo>
                  <a:lnTo>
                    <a:pt x="2276" y="6001"/>
                  </a:lnTo>
                  <a:cubicBezTo>
                    <a:pt x="1631" y="5962"/>
                    <a:pt x="1015" y="5746"/>
                    <a:pt x="491" y="5375"/>
                  </a:cubicBezTo>
                  <a:cubicBezTo>
                    <a:pt x="529" y="5337"/>
                    <a:pt x="573" y="5308"/>
                    <a:pt x="626" y="5289"/>
                  </a:cubicBezTo>
                  <a:lnTo>
                    <a:pt x="631" y="5289"/>
                  </a:lnTo>
                  <a:lnTo>
                    <a:pt x="1410" y="4995"/>
                  </a:lnTo>
                  <a:cubicBezTo>
                    <a:pt x="1463" y="4976"/>
                    <a:pt x="1516" y="4947"/>
                    <a:pt x="1564" y="4913"/>
                  </a:cubicBezTo>
                  <a:close/>
                  <a:moveTo>
                    <a:pt x="3388" y="4913"/>
                  </a:moveTo>
                  <a:cubicBezTo>
                    <a:pt x="3436" y="4947"/>
                    <a:pt x="3489" y="4976"/>
                    <a:pt x="3542" y="4995"/>
                  </a:cubicBezTo>
                  <a:lnTo>
                    <a:pt x="4494" y="5351"/>
                  </a:lnTo>
                  <a:cubicBezTo>
                    <a:pt x="3960" y="5736"/>
                    <a:pt x="3330" y="5962"/>
                    <a:pt x="2676" y="6001"/>
                  </a:cubicBezTo>
                  <a:lnTo>
                    <a:pt x="2676" y="5447"/>
                  </a:lnTo>
                  <a:lnTo>
                    <a:pt x="3388" y="4913"/>
                  </a:lnTo>
                  <a:close/>
                  <a:moveTo>
                    <a:pt x="1954" y="1"/>
                  </a:moveTo>
                  <a:cubicBezTo>
                    <a:pt x="1184" y="1"/>
                    <a:pt x="558" y="626"/>
                    <a:pt x="558" y="1401"/>
                  </a:cubicBezTo>
                  <a:cubicBezTo>
                    <a:pt x="558" y="1627"/>
                    <a:pt x="611" y="1858"/>
                    <a:pt x="712" y="2065"/>
                  </a:cubicBezTo>
                  <a:lnTo>
                    <a:pt x="775" y="2180"/>
                  </a:lnTo>
                  <a:lnTo>
                    <a:pt x="775" y="2498"/>
                  </a:lnTo>
                  <a:cubicBezTo>
                    <a:pt x="775" y="3027"/>
                    <a:pt x="1011" y="3532"/>
                    <a:pt x="1420" y="3874"/>
                  </a:cubicBezTo>
                  <a:lnTo>
                    <a:pt x="1420" y="4408"/>
                  </a:lnTo>
                  <a:cubicBezTo>
                    <a:pt x="1415" y="4499"/>
                    <a:pt x="1357" y="4586"/>
                    <a:pt x="1270" y="4620"/>
                  </a:cubicBezTo>
                  <a:lnTo>
                    <a:pt x="486" y="4913"/>
                  </a:lnTo>
                  <a:cubicBezTo>
                    <a:pt x="284" y="4990"/>
                    <a:pt x="120" y="5144"/>
                    <a:pt x="34" y="5342"/>
                  </a:cubicBezTo>
                  <a:cubicBezTo>
                    <a:pt x="0" y="5428"/>
                    <a:pt x="24" y="5524"/>
                    <a:pt x="96" y="5582"/>
                  </a:cubicBezTo>
                  <a:cubicBezTo>
                    <a:pt x="798" y="6134"/>
                    <a:pt x="1639" y="6406"/>
                    <a:pt x="2476" y="6406"/>
                  </a:cubicBezTo>
                  <a:cubicBezTo>
                    <a:pt x="3465" y="6406"/>
                    <a:pt x="4449" y="6027"/>
                    <a:pt x="5197" y="5279"/>
                  </a:cubicBezTo>
                  <a:cubicBezTo>
                    <a:pt x="6573" y="3903"/>
                    <a:pt x="6703" y="1709"/>
                    <a:pt x="5495" y="179"/>
                  </a:cubicBezTo>
                  <a:cubicBezTo>
                    <a:pt x="5456" y="128"/>
                    <a:pt x="5396" y="101"/>
                    <a:pt x="5335" y="101"/>
                  </a:cubicBezTo>
                  <a:cubicBezTo>
                    <a:pt x="5291" y="101"/>
                    <a:pt x="5247" y="115"/>
                    <a:pt x="5211" y="145"/>
                  </a:cubicBezTo>
                  <a:cubicBezTo>
                    <a:pt x="5125" y="212"/>
                    <a:pt x="5110" y="342"/>
                    <a:pt x="5178" y="429"/>
                  </a:cubicBezTo>
                  <a:cubicBezTo>
                    <a:pt x="6260" y="1800"/>
                    <a:pt x="6145" y="3763"/>
                    <a:pt x="4908" y="4995"/>
                  </a:cubicBezTo>
                  <a:cubicBezTo>
                    <a:pt x="4884" y="5019"/>
                    <a:pt x="4860" y="5043"/>
                    <a:pt x="4836" y="5067"/>
                  </a:cubicBezTo>
                  <a:cubicBezTo>
                    <a:pt x="4793" y="5043"/>
                    <a:pt x="4745" y="5019"/>
                    <a:pt x="4701" y="5005"/>
                  </a:cubicBezTo>
                  <a:lnTo>
                    <a:pt x="3676" y="4620"/>
                  </a:lnTo>
                  <a:cubicBezTo>
                    <a:pt x="3590" y="4586"/>
                    <a:pt x="3527" y="4499"/>
                    <a:pt x="3527" y="4408"/>
                  </a:cubicBezTo>
                  <a:lnTo>
                    <a:pt x="3527" y="3893"/>
                  </a:lnTo>
                  <a:cubicBezTo>
                    <a:pt x="3570" y="3860"/>
                    <a:pt x="3614" y="3821"/>
                    <a:pt x="3657" y="3783"/>
                  </a:cubicBezTo>
                  <a:cubicBezTo>
                    <a:pt x="3989" y="3460"/>
                    <a:pt x="4172" y="3022"/>
                    <a:pt x="4172" y="2560"/>
                  </a:cubicBezTo>
                  <a:lnTo>
                    <a:pt x="4172" y="2180"/>
                  </a:lnTo>
                  <a:lnTo>
                    <a:pt x="4235" y="2065"/>
                  </a:lnTo>
                  <a:cubicBezTo>
                    <a:pt x="4336" y="1858"/>
                    <a:pt x="4388" y="1627"/>
                    <a:pt x="4388" y="1401"/>
                  </a:cubicBezTo>
                  <a:lnTo>
                    <a:pt x="4388" y="203"/>
                  </a:lnTo>
                  <a:cubicBezTo>
                    <a:pt x="4388" y="92"/>
                    <a:pt x="4297" y="1"/>
                    <a:pt x="4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9" name="Google Shape;20829;p74"/>
          <p:cNvGrpSpPr/>
          <p:nvPr/>
        </p:nvGrpSpPr>
        <p:grpSpPr>
          <a:xfrm>
            <a:off x="7108825" y="3825756"/>
            <a:ext cx="366136" cy="359317"/>
            <a:chOff x="7108825" y="3825756"/>
            <a:chExt cx="366136" cy="359317"/>
          </a:xfrm>
        </p:grpSpPr>
        <p:sp>
          <p:nvSpPr>
            <p:cNvPr id="20830" name="Google Shape;20830;p74"/>
            <p:cNvSpPr/>
            <p:nvPr/>
          </p:nvSpPr>
          <p:spPr>
            <a:xfrm>
              <a:off x="7234271" y="4009610"/>
              <a:ext cx="165600" cy="165496"/>
            </a:xfrm>
            <a:custGeom>
              <a:rect b="b" l="l" r="r" t="t"/>
              <a:pathLst>
                <a:path extrusionOk="0" h="6310" w="6314">
                  <a:moveTo>
                    <a:pt x="2228" y="1"/>
                  </a:moveTo>
                  <a:lnTo>
                    <a:pt x="2228" y="1570"/>
                  </a:lnTo>
                  <a:cubicBezTo>
                    <a:pt x="2228" y="1656"/>
                    <a:pt x="2156" y="1728"/>
                    <a:pt x="2070" y="1728"/>
                  </a:cubicBezTo>
                  <a:lnTo>
                    <a:pt x="1569" y="1728"/>
                  </a:lnTo>
                  <a:cubicBezTo>
                    <a:pt x="1516" y="1728"/>
                    <a:pt x="1463" y="1695"/>
                    <a:pt x="1434" y="1651"/>
                  </a:cubicBezTo>
                  <a:cubicBezTo>
                    <a:pt x="1279" y="1388"/>
                    <a:pt x="1028" y="1269"/>
                    <a:pt x="779" y="1269"/>
                  </a:cubicBezTo>
                  <a:cubicBezTo>
                    <a:pt x="387" y="1269"/>
                    <a:pt x="1" y="1562"/>
                    <a:pt x="1" y="2041"/>
                  </a:cubicBezTo>
                  <a:cubicBezTo>
                    <a:pt x="1" y="2521"/>
                    <a:pt x="388" y="2814"/>
                    <a:pt x="781" y="2814"/>
                  </a:cubicBezTo>
                  <a:cubicBezTo>
                    <a:pt x="1029" y="2814"/>
                    <a:pt x="1280" y="2697"/>
                    <a:pt x="1434" y="2436"/>
                  </a:cubicBezTo>
                  <a:cubicBezTo>
                    <a:pt x="1463" y="2388"/>
                    <a:pt x="1516" y="2359"/>
                    <a:pt x="1569" y="2359"/>
                  </a:cubicBezTo>
                  <a:lnTo>
                    <a:pt x="2070" y="2359"/>
                  </a:lnTo>
                  <a:cubicBezTo>
                    <a:pt x="2156" y="2359"/>
                    <a:pt x="2228" y="2426"/>
                    <a:pt x="2228" y="2517"/>
                  </a:cubicBezTo>
                  <a:lnTo>
                    <a:pt x="2228" y="4086"/>
                  </a:lnTo>
                  <a:lnTo>
                    <a:pt x="3797" y="4086"/>
                  </a:lnTo>
                  <a:cubicBezTo>
                    <a:pt x="3884" y="4086"/>
                    <a:pt x="3956" y="4158"/>
                    <a:pt x="3956" y="4245"/>
                  </a:cubicBezTo>
                  <a:lnTo>
                    <a:pt x="3956" y="4740"/>
                  </a:lnTo>
                  <a:cubicBezTo>
                    <a:pt x="3956" y="4798"/>
                    <a:pt x="3927" y="4851"/>
                    <a:pt x="3879" y="4880"/>
                  </a:cubicBezTo>
                  <a:cubicBezTo>
                    <a:pt x="3205" y="5279"/>
                    <a:pt x="3489" y="6309"/>
                    <a:pt x="4269" y="6309"/>
                  </a:cubicBezTo>
                  <a:cubicBezTo>
                    <a:pt x="5053" y="6309"/>
                    <a:pt x="5337" y="5279"/>
                    <a:pt x="4663" y="4880"/>
                  </a:cubicBezTo>
                  <a:cubicBezTo>
                    <a:pt x="4615" y="4851"/>
                    <a:pt x="4586" y="4798"/>
                    <a:pt x="4586" y="4740"/>
                  </a:cubicBezTo>
                  <a:lnTo>
                    <a:pt x="4586" y="4245"/>
                  </a:lnTo>
                  <a:cubicBezTo>
                    <a:pt x="4586" y="4158"/>
                    <a:pt x="4653" y="4086"/>
                    <a:pt x="4745" y="4081"/>
                  </a:cubicBezTo>
                  <a:lnTo>
                    <a:pt x="6314" y="4081"/>
                  </a:lnTo>
                  <a:lnTo>
                    <a:pt x="6314" y="1"/>
                  </a:lnTo>
                  <a:lnTo>
                    <a:pt x="4904" y="1"/>
                  </a:lnTo>
                  <a:lnTo>
                    <a:pt x="4904" y="251"/>
                  </a:lnTo>
                  <a:lnTo>
                    <a:pt x="4928" y="270"/>
                  </a:lnTo>
                  <a:cubicBezTo>
                    <a:pt x="5760" y="896"/>
                    <a:pt x="5313" y="2229"/>
                    <a:pt x="4269" y="2229"/>
                  </a:cubicBezTo>
                  <a:cubicBezTo>
                    <a:pt x="3224" y="2229"/>
                    <a:pt x="2777" y="896"/>
                    <a:pt x="3614" y="270"/>
                  </a:cubicBezTo>
                  <a:lnTo>
                    <a:pt x="3638" y="251"/>
                  </a:lnTo>
                  <a:lnTo>
                    <a:pt x="3638"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74"/>
            <p:cNvSpPr/>
            <p:nvPr/>
          </p:nvSpPr>
          <p:spPr>
            <a:xfrm>
              <a:off x="7350747" y="4009505"/>
              <a:ext cx="36010" cy="58461"/>
            </a:xfrm>
            <a:custGeom>
              <a:rect b="b" l="l" r="r" t="t"/>
              <a:pathLst>
                <a:path extrusionOk="0" h="2229" w="1373">
                  <a:moveTo>
                    <a:pt x="463" y="0"/>
                  </a:moveTo>
                  <a:lnTo>
                    <a:pt x="463" y="255"/>
                  </a:lnTo>
                  <a:lnTo>
                    <a:pt x="482" y="270"/>
                  </a:lnTo>
                  <a:cubicBezTo>
                    <a:pt x="756" y="476"/>
                    <a:pt x="915" y="799"/>
                    <a:pt x="915" y="1140"/>
                  </a:cubicBezTo>
                  <a:cubicBezTo>
                    <a:pt x="915" y="1675"/>
                    <a:pt x="530" y="2132"/>
                    <a:pt x="1" y="2214"/>
                  </a:cubicBezTo>
                  <a:cubicBezTo>
                    <a:pt x="60" y="2223"/>
                    <a:pt x="119" y="2228"/>
                    <a:pt x="178" y="2228"/>
                  </a:cubicBezTo>
                  <a:cubicBezTo>
                    <a:pt x="609" y="2228"/>
                    <a:pt x="1006" y="1971"/>
                    <a:pt x="1180" y="1569"/>
                  </a:cubicBezTo>
                  <a:cubicBezTo>
                    <a:pt x="1372" y="1107"/>
                    <a:pt x="1233" y="573"/>
                    <a:pt x="833" y="270"/>
                  </a:cubicBezTo>
                  <a:lnTo>
                    <a:pt x="809" y="255"/>
                  </a:lnTo>
                  <a:lnTo>
                    <a:pt x="809"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74"/>
            <p:cNvSpPr/>
            <p:nvPr/>
          </p:nvSpPr>
          <p:spPr>
            <a:xfrm>
              <a:off x="7288536" y="4009505"/>
              <a:ext cx="13271" cy="45452"/>
            </a:xfrm>
            <a:custGeom>
              <a:rect b="b" l="l" r="r" t="t"/>
              <a:pathLst>
                <a:path extrusionOk="0" h="1733" w="506">
                  <a:moveTo>
                    <a:pt x="159" y="0"/>
                  </a:moveTo>
                  <a:lnTo>
                    <a:pt x="159" y="1569"/>
                  </a:lnTo>
                  <a:cubicBezTo>
                    <a:pt x="159" y="1660"/>
                    <a:pt x="87" y="1732"/>
                    <a:pt x="1" y="1732"/>
                  </a:cubicBezTo>
                  <a:lnTo>
                    <a:pt x="347" y="1732"/>
                  </a:lnTo>
                  <a:cubicBezTo>
                    <a:pt x="434" y="1728"/>
                    <a:pt x="506" y="1660"/>
                    <a:pt x="506" y="1569"/>
                  </a:cubicBezTo>
                  <a:lnTo>
                    <a:pt x="506" y="0"/>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74"/>
            <p:cNvSpPr/>
            <p:nvPr/>
          </p:nvSpPr>
          <p:spPr>
            <a:xfrm>
              <a:off x="7234271" y="4042945"/>
              <a:ext cx="24759" cy="40390"/>
            </a:xfrm>
            <a:custGeom>
              <a:rect b="b" l="l" r="r" t="t"/>
              <a:pathLst>
                <a:path extrusionOk="0" h="1540" w="944">
                  <a:moveTo>
                    <a:pt x="770" y="0"/>
                  </a:moveTo>
                  <a:cubicBezTo>
                    <a:pt x="347" y="0"/>
                    <a:pt x="1" y="342"/>
                    <a:pt x="1" y="770"/>
                  </a:cubicBezTo>
                  <a:cubicBezTo>
                    <a:pt x="1" y="1194"/>
                    <a:pt x="347" y="1540"/>
                    <a:pt x="770" y="1540"/>
                  </a:cubicBezTo>
                  <a:cubicBezTo>
                    <a:pt x="828" y="1540"/>
                    <a:pt x="886" y="1535"/>
                    <a:pt x="944" y="1521"/>
                  </a:cubicBezTo>
                  <a:cubicBezTo>
                    <a:pt x="592" y="1439"/>
                    <a:pt x="347" y="1126"/>
                    <a:pt x="347" y="770"/>
                  </a:cubicBezTo>
                  <a:cubicBezTo>
                    <a:pt x="347" y="409"/>
                    <a:pt x="592" y="101"/>
                    <a:pt x="944" y="19"/>
                  </a:cubicBezTo>
                  <a:cubicBezTo>
                    <a:pt x="886" y="5"/>
                    <a:pt x="828" y="0"/>
                    <a:pt x="770"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74"/>
            <p:cNvSpPr/>
            <p:nvPr/>
          </p:nvSpPr>
          <p:spPr>
            <a:xfrm>
              <a:off x="7323759" y="4116776"/>
              <a:ext cx="27014" cy="58356"/>
            </a:xfrm>
            <a:custGeom>
              <a:rect b="b" l="l" r="r" t="t"/>
              <a:pathLst>
                <a:path extrusionOk="0" h="2225" w="1030">
                  <a:moveTo>
                    <a:pt x="385" y="0"/>
                  </a:moveTo>
                  <a:cubicBezTo>
                    <a:pt x="472" y="0"/>
                    <a:pt x="544" y="67"/>
                    <a:pt x="544" y="159"/>
                  </a:cubicBezTo>
                  <a:lnTo>
                    <a:pt x="544" y="654"/>
                  </a:lnTo>
                  <a:cubicBezTo>
                    <a:pt x="544" y="712"/>
                    <a:pt x="515" y="765"/>
                    <a:pt x="467" y="794"/>
                  </a:cubicBezTo>
                  <a:cubicBezTo>
                    <a:pt x="140" y="986"/>
                    <a:pt x="0" y="1391"/>
                    <a:pt x="140" y="1742"/>
                  </a:cubicBezTo>
                  <a:cubicBezTo>
                    <a:pt x="261" y="2038"/>
                    <a:pt x="546" y="2224"/>
                    <a:pt x="854" y="2224"/>
                  </a:cubicBezTo>
                  <a:cubicBezTo>
                    <a:pt x="912" y="2224"/>
                    <a:pt x="971" y="2218"/>
                    <a:pt x="1030" y="2204"/>
                  </a:cubicBezTo>
                  <a:cubicBezTo>
                    <a:pt x="683" y="2122"/>
                    <a:pt x="433" y="1814"/>
                    <a:pt x="433" y="1453"/>
                  </a:cubicBezTo>
                  <a:cubicBezTo>
                    <a:pt x="433" y="1184"/>
                    <a:pt x="577" y="929"/>
                    <a:pt x="813" y="794"/>
                  </a:cubicBezTo>
                  <a:cubicBezTo>
                    <a:pt x="861" y="765"/>
                    <a:pt x="890" y="712"/>
                    <a:pt x="890" y="654"/>
                  </a:cubicBezTo>
                  <a:lnTo>
                    <a:pt x="890" y="159"/>
                  </a:lnTo>
                  <a:cubicBezTo>
                    <a:pt x="890" y="67"/>
                    <a:pt x="818" y="0"/>
                    <a:pt x="731"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74"/>
            <p:cNvSpPr/>
            <p:nvPr/>
          </p:nvSpPr>
          <p:spPr>
            <a:xfrm>
              <a:off x="7288536" y="4071324"/>
              <a:ext cx="13271" cy="45347"/>
            </a:xfrm>
            <a:custGeom>
              <a:rect b="b" l="l" r="r" t="t"/>
              <a:pathLst>
                <a:path extrusionOk="0" h="1729" w="506">
                  <a:moveTo>
                    <a:pt x="1" y="1"/>
                  </a:moveTo>
                  <a:cubicBezTo>
                    <a:pt x="87" y="1"/>
                    <a:pt x="159" y="73"/>
                    <a:pt x="159" y="160"/>
                  </a:cubicBezTo>
                  <a:lnTo>
                    <a:pt x="159" y="1728"/>
                  </a:lnTo>
                  <a:lnTo>
                    <a:pt x="506" y="1728"/>
                  </a:lnTo>
                  <a:lnTo>
                    <a:pt x="506" y="160"/>
                  </a:lnTo>
                  <a:cubicBezTo>
                    <a:pt x="506" y="73"/>
                    <a:pt x="434" y="1"/>
                    <a:pt x="347"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74"/>
            <p:cNvSpPr/>
            <p:nvPr/>
          </p:nvSpPr>
          <p:spPr>
            <a:xfrm>
              <a:off x="7116903" y="3949287"/>
              <a:ext cx="169377" cy="172288"/>
            </a:xfrm>
            <a:custGeom>
              <a:rect b="b" l="l" r="r" t="t"/>
              <a:pathLst>
                <a:path extrusionOk="0" h="6569" w="6458">
                  <a:moveTo>
                    <a:pt x="4341" y="1"/>
                  </a:moveTo>
                  <a:cubicBezTo>
                    <a:pt x="3484" y="1"/>
                    <a:pt x="3172" y="1132"/>
                    <a:pt x="3908" y="1570"/>
                  </a:cubicBezTo>
                  <a:cubicBezTo>
                    <a:pt x="3937" y="1584"/>
                    <a:pt x="3951" y="1613"/>
                    <a:pt x="3951" y="1642"/>
                  </a:cubicBezTo>
                  <a:lnTo>
                    <a:pt x="3951" y="2137"/>
                  </a:lnTo>
                  <a:cubicBezTo>
                    <a:pt x="3951" y="2185"/>
                    <a:pt x="3913" y="2224"/>
                    <a:pt x="3864" y="2224"/>
                  </a:cubicBezTo>
                  <a:lnTo>
                    <a:pt x="2228" y="2224"/>
                  </a:lnTo>
                  <a:lnTo>
                    <a:pt x="2228" y="3865"/>
                  </a:lnTo>
                  <a:cubicBezTo>
                    <a:pt x="2228" y="3913"/>
                    <a:pt x="2185" y="3951"/>
                    <a:pt x="2142" y="3951"/>
                  </a:cubicBezTo>
                  <a:lnTo>
                    <a:pt x="1641" y="3951"/>
                  </a:lnTo>
                  <a:cubicBezTo>
                    <a:pt x="1613" y="3951"/>
                    <a:pt x="1584" y="3937"/>
                    <a:pt x="1569" y="3913"/>
                  </a:cubicBezTo>
                  <a:cubicBezTo>
                    <a:pt x="1399" y="3625"/>
                    <a:pt x="1125" y="3496"/>
                    <a:pt x="853" y="3496"/>
                  </a:cubicBezTo>
                  <a:cubicBezTo>
                    <a:pt x="424" y="3496"/>
                    <a:pt x="1" y="3817"/>
                    <a:pt x="1" y="4341"/>
                  </a:cubicBezTo>
                  <a:cubicBezTo>
                    <a:pt x="1" y="4721"/>
                    <a:pt x="256" y="5053"/>
                    <a:pt x="621" y="5154"/>
                  </a:cubicBezTo>
                  <a:cubicBezTo>
                    <a:pt x="694" y="5173"/>
                    <a:pt x="767" y="5183"/>
                    <a:pt x="840" y="5183"/>
                  </a:cubicBezTo>
                  <a:cubicBezTo>
                    <a:pt x="1132" y="5183"/>
                    <a:pt x="1411" y="5032"/>
                    <a:pt x="1569" y="4769"/>
                  </a:cubicBezTo>
                  <a:cubicBezTo>
                    <a:pt x="1584" y="4745"/>
                    <a:pt x="1613" y="4726"/>
                    <a:pt x="1641" y="4726"/>
                  </a:cubicBezTo>
                  <a:lnTo>
                    <a:pt x="2142" y="4726"/>
                  </a:lnTo>
                  <a:cubicBezTo>
                    <a:pt x="2185" y="4726"/>
                    <a:pt x="2224" y="4765"/>
                    <a:pt x="2228" y="4813"/>
                  </a:cubicBezTo>
                  <a:lnTo>
                    <a:pt x="2228" y="6569"/>
                  </a:lnTo>
                  <a:lnTo>
                    <a:pt x="6458" y="6569"/>
                  </a:lnTo>
                  <a:lnTo>
                    <a:pt x="6458" y="4904"/>
                  </a:lnTo>
                  <a:lnTo>
                    <a:pt x="6097" y="4904"/>
                  </a:lnTo>
                  <a:lnTo>
                    <a:pt x="6054" y="4952"/>
                  </a:lnTo>
                  <a:cubicBezTo>
                    <a:pt x="5849" y="5225"/>
                    <a:pt x="5546" y="5357"/>
                    <a:pt x="5245" y="5357"/>
                  </a:cubicBezTo>
                  <a:cubicBezTo>
                    <a:pt x="4881" y="5357"/>
                    <a:pt x="4520" y="5164"/>
                    <a:pt x="4336" y="4793"/>
                  </a:cubicBezTo>
                  <a:cubicBezTo>
                    <a:pt x="3999" y="4120"/>
                    <a:pt x="4490" y="3326"/>
                    <a:pt x="5245" y="3326"/>
                  </a:cubicBezTo>
                  <a:cubicBezTo>
                    <a:pt x="5563" y="3326"/>
                    <a:pt x="5866" y="3475"/>
                    <a:pt x="6059" y="3730"/>
                  </a:cubicBezTo>
                  <a:lnTo>
                    <a:pt x="6097" y="3778"/>
                  </a:lnTo>
                  <a:lnTo>
                    <a:pt x="6458" y="3778"/>
                  </a:lnTo>
                  <a:lnTo>
                    <a:pt x="6458" y="2224"/>
                  </a:lnTo>
                  <a:lnTo>
                    <a:pt x="4812" y="2224"/>
                  </a:lnTo>
                  <a:cubicBezTo>
                    <a:pt x="4764" y="2224"/>
                    <a:pt x="4726" y="2185"/>
                    <a:pt x="4726" y="2137"/>
                  </a:cubicBezTo>
                  <a:lnTo>
                    <a:pt x="4726" y="1642"/>
                  </a:lnTo>
                  <a:cubicBezTo>
                    <a:pt x="4726" y="1613"/>
                    <a:pt x="4740" y="1584"/>
                    <a:pt x="4769" y="1570"/>
                  </a:cubicBezTo>
                  <a:cubicBezTo>
                    <a:pt x="5096" y="1372"/>
                    <a:pt x="5250" y="987"/>
                    <a:pt x="5149" y="622"/>
                  </a:cubicBezTo>
                  <a:cubicBezTo>
                    <a:pt x="5053" y="256"/>
                    <a:pt x="4716" y="1"/>
                    <a:pt x="4341" y="1"/>
                  </a:cubicBez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7" name="Google Shape;20837;p74"/>
            <p:cNvSpPr/>
            <p:nvPr/>
          </p:nvSpPr>
          <p:spPr>
            <a:xfrm>
              <a:off x="7259764" y="4077907"/>
              <a:ext cx="26516" cy="11907"/>
            </a:xfrm>
            <a:custGeom>
              <a:rect b="b" l="l" r="r" t="t"/>
              <a:pathLst>
                <a:path extrusionOk="0" h="454" w="1011">
                  <a:moveTo>
                    <a:pt x="650" y="0"/>
                  </a:moveTo>
                  <a:lnTo>
                    <a:pt x="612" y="48"/>
                  </a:lnTo>
                  <a:cubicBezTo>
                    <a:pt x="458" y="245"/>
                    <a:pt x="241" y="385"/>
                    <a:pt x="1" y="433"/>
                  </a:cubicBezTo>
                  <a:cubicBezTo>
                    <a:pt x="68" y="447"/>
                    <a:pt x="136" y="454"/>
                    <a:pt x="204" y="454"/>
                  </a:cubicBezTo>
                  <a:cubicBezTo>
                    <a:pt x="515" y="454"/>
                    <a:pt x="813" y="311"/>
                    <a:pt x="1011" y="58"/>
                  </a:cubicBezTo>
                  <a:lnTo>
                    <a:pt x="1011"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8" name="Google Shape;20838;p74"/>
            <p:cNvSpPr/>
            <p:nvPr/>
          </p:nvSpPr>
          <p:spPr>
            <a:xfrm>
              <a:off x="7205867" y="3949208"/>
              <a:ext cx="30188" cy="58409"/>
            </a:xfrm>
            <a:custGeom>
              <a:rect b="b" l="l" r="r" t="t"/>
              <a:pathLst>
                <a:path extrusionOk="0" h="2227" w="1151">
                  <a:moveTo>
                    <a:pt x="938" y="1"/>
                  </a:moveTo>
                  <a:cubicBezTo>
                    <a:pt x="603" y="1"/>
                    <a:pt x="291" y="201"/>
                    <a:pt x="160" y="524"/>
                  </a:cubicBezTo>
                  <a:cubicBezTo>
                    <a:pt x="1" y="913"/>
                    <a:pt x="155" y="1361"/>
                    <a:pt x="516" y="1573"/>
                  </a:cubicBezTo>
                  <a:lnTo>
                    <a:pt x="521" y="1573"/>
                  </a:lnTo>
                  <a:cubicBezTo>
                    <a:pt x="545" y="1587"/>
                    <a:pt x="559" y="1616"/>
                    <a:pt x="559" y="1645"/>
                  </a:cubicBezTo>
                  <a:lnTo>
                    <a:pt x="559" y="2140"/>
                  </a:lnTo>
                  <a:cubicBezTo>
                    <a:pt x="559" y="2188"/>
                    <a:pt x="521" y="2227"/>
                    <a:pt x="472" y="2227"/>
                  </a:cubicBezTo>
                  <a:lnTo>
                    <a:pt x="881" y="2227"/>
                  </a:lnTo>
                  <a:cubicBezTo>
                    <a:pt x="925" y="2227"/>
                    <a:pt x="968" y="2188"/>
                    <a:pt x="968" y="2140"/>
                  </a:cubicBezTo>
                  <a:lnTo>
                    <a:pt x="968" y="1645"/>
                  </a:lnTo>
                  <a:cubicBezTo>
                    <a:pt x="963" y="1616"/>
                    <a:pt x="949" y="1587"/>
                    <a:pt x="925" y="1573"/>
                  </a:cubicBezTo>
                  <a:cubicBezTo>
                    <a:pt x="270" y="1188"/>
                    <a:pt x="415" y="206"/>
                    <a:pt x="1151" y="28"/>
                  </a:cubicBezTo>
                  <a:cubicBezTo>
                    <a:pt x="1080" y="10"/>
                    <a:pt x="1009" y="1"/>
                    <a:pt x="93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74"/>
            <p:cNvSpPr/>
            <p:nvPr/>
          </p:nvSpPr>
          <p:spPr>
            <a:xfrm>
              <a:off x="7259764" y="4036415"/>
              <a:ext cx="26516" cy="11986"/>
            </a:xfrm>
            <a:custGeom>
              <a:rect b="b" l="l" r="r" t="t"/>
              <a:pathLst>
                <a:path extrusionOk="0" h="457" w="1011">
                  <a:moveTo>
                    <a:pt x="208" y="1"/>
                  </a:moveTo>
                  <a:cubicBezTo>
                    <a:pt x="139" y="1"/>
                    <a:pt x="70" y="8"/>
                    <a:pt x="1" y="23"/>
                  </a:cubicBezTo>
                  <a:cubicBezTo>
                    <a:pt x="241" y="71"/>
                    <a:pt x="458" y="206"/>
                    <a:pt x="612" y="408"/>
                  </a:cubicBezTo>
                  <a:lnTo>
                    <a:pt x="650" y="456"/>
                  </a:lnTo>
                  <a:lnTo>
                    <a:pt x="1011" y="456"/>
                  </a:lnTo>
                  <a:lnTo>
                    <a:pt x="1011" y="398"/>
                  </a:lnTo>
                  <a:cubicBezTo>
                    <a:pt x="814" y="147"/>
                    <a:pt x="518" y="1"/>
                    <a:pt x="208" y="1"/>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74"/>
            <p:cNvSpPr/>
            <p:nvPr/>
          </p:nvSpPr>
          <p:spPr>
            <a:xfrm>
              <a:off x="7173056" y="4073238"/>
              <a:ext cx="12904" cy="45321"/>
            </a:xfrm>
            <a:custGeom>
              <a:rect b="b" l="l" r="r" t="t"/>
              <a:pathLst>
                <a:path extrusionOk="0" h="1728" w="492">
                  <a:moveTo>
                    <a:pt x="1" y="0"/>
                  </a:moveTo>
                  <a:cubicBezTo>
                    <a:pt x="49" y="0"/>
                    <a:pt x="87" y="39"/>
                    <a:pt x="87" y="87"/>
                  </a:cubicBezTo>
                  <a:lnTo>
                    <a:pt x="87" y="1727"/>
                  </a:lnTo>
                  <a:lnTo>
                    <a:pt x="492" y="1727"/>
                  </a:lnTo>
                  <a:lnTo>
                    <a:pt x="492" y="87"/>
                  </a:lnTo>
                  <a:cubicBezTo>
                    <a:pt x="492" y="39"/>
                    <a:pt x="453" y="0"/>
                    <a:pt x="405"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74"/>
            <p:cNvSpPr/>
            <p:nvPr/>
          </p:nvSpPr>
          <p:spPr>
            <a:xfrm>
              <a:off x="7116903" y="4041057"/>
              <a:ext cx="27408" cy="44193"/>
            </a:xfrm>
            <a:custGeom>
              <a:rect b="b" l="l" r="r" t="t"/>
              <a:pathLst>
                <a:path extrusionOk="0" h="1685" w="1045">
                  <a:moveTo>
                    <a:pt x="843" y="0"/>
                  </a:moveTo>
                  <a:cubicBezTo>
                    <a:pt x="376" y="0"/>
                    <a:pt x="1" y="375"/>
                    <a:pt x="1" y="842"/>
                  </a:cubicBezTo>
                  <a:cubicBezTo>
                    <a:pt x="1" y="1304"/>
                    <a:pt x="376" y="1684"/>
                    <a:pt x="843" y="1684"/>
                  </a:cubicBezTo>
                  <a:cubicBezTo>
                    <a:pt x="910" y="1684"/>
                    <a:pt x="977" y="1675"/>
                    <a:pt x="1045" y="1655"/>
                  </a:cubicBezTo>
                  <a:cubicBezTo>
                    <a:pt x="669" y="1564"/>
                    <a:pt x="405" y="1227"/>
                    <a:pt x="405" y="842"/>
                  </a:cubicBezTo>
                  <a:cubicBezTo>
                    <a:pt x="405" y="452"/>
                    <a:pt x="669" y="116"/>
                    <a:pt x="1045" y="24"/>
                  </a:cubicBezTo>
                  <a:cubicBezTo>
                    <a:pt x="977" y="5"/>
                    <a:pt x="910" y="0"/>
                    <a:pt x="843" y="0"/>
                  </a:cubicBez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74"/>
            <p:cNvSpPr/>
            <p:nvPr/>
          </p:nvSpPr>
          <p:spPr>
            <a:xfrm>
              <a:off x="7173056" y="4007591"/>
              <a:ext cx="12904" cy="45347"/>
            </a:xfrm>
            <a:custGeom>
              <a:rect b="b" l="l" r="r" t="t"/>
              <a:pathLst>
                <a:path extrusionOk="0" h="1729" w="492">
                  <a:moveTo>
                    <a:pt x="87" y="1"/>
                  </a:moveTo>
                  <a:lnTo>
                    <a:pt x="87" y="1642"/>
                  </a:lnTo>
                  <a:cubicBezTo>
                    <a:pt x="87" y="1690"/>
                    <a:pt x="44" y="1728"/>
                    <a:pt x="1" y="1728"/>
                  </a:cubicBezTo>
                  <a:lnTo>
                    <a:pt x="405" y="1728"/>
                  </a:lnTo>
                  <a:cubicBezTo>
                    <a:pt x="453" y="1728"/>
                    <a:pt x="492" y="1690"/>
                    <a:pt x="492" y="1642"/>
                  </a:cubicBezTo>
                  <a:lnTo>
                    <a:pt x="492"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74"/>
            <p:cNvSpPr/>
            <p:nvPr/>
          </p:nvSpPr>
          <p:spPr>
            <a:xfrm>
              <a:off x="7177095" y="3835722"/>
              <a:ext cx="170636" cy="165469"/>
            </a:xfrm>
            <a:custGeom>
              <a:rect b="b" l="l" r="r" t="t"/>
              <a:pathLst>
                <a:path extrusionOk="0" h="6309" w="6506">
                  <a:moveTo>
                    <a:pt x="2041" y="0"/>
                  </a:moveTo>
                  <a:cubicBezTo>
                    <a:pt x="1261" y="0"/>
                    <a:pt x="978" y="1030"/>
                    <a:pt x="1651" y="1429"/>
                  </a:cubicBezTo>
                  <a:cubicBezTo>
                    <a:pt x="1699" y="1458"/>
                    <a:pt x="1728" y="1511"/>
                    <a:pt x="1728" y="1569"/>
                  </a:cubicBezTo>
                  <a:lnTo>
                    <a:pt x="1728" y="2065"/>
                  </a:lnTo>
                  <a:cubicBezTo>
                    <a:pt x="1728" y="2151"/>
                    <a:pt x="1656" y="2223"/>
                    <a:pt x="1569" y="2223"/>
                  </a:cubicBezTo>
                  <a:lnTo>
                    <a:pt x="1" y="2223"/>
                  </a:lnTo>
                  <a:lnTo>
                    <a:pt x="1" y="6309"/>
                  </a:lnTo>
                  <a:lnTo>
                    <a:pt x="1411" y="6309"/>
                  </a:lnTo>
                  <a:lnTo>
                    <a:pt x="1411" y="6058"/>
                  </a:lnTo>
                  <a:lnTo>
                    <a:pt x="1387" y="6039"/>
                  </a:lnTo>
                  <a:cubicBezTo>
                    <a:pt x="549" y="5409"/>
                    <a:pt x="997" y="4081"/>
                    <a:pt x="2041" y="4081"/>
                  </a:cubicBezTo>
                  <a:cubicBezTo>
                    <a:pt x="3085" y="4081"/>
                    <a:pt x="3533" y="5409"/>
                    <a:pt x="2695" y="6039"/>
                  </a:cubicBezTo>
                  <a:lnTo>
                    <a:pt x="2676" y="6058"/>
                  </a:lnTo>
                  <a:lnTo>
                    <a:pt x="2676" y="6309"/>
                  </a:lnTo>
                  <a:lnTo>
                    <a:pt x="4086" y="6309"/>
                  </a:lnTo>
                  <a:lnTo>
                    <a:pt x="4086" y="4740"/>
                  </a:lnTo>
                  <a:cubicBezTo>
                    <a:pt x="4086" y="4653"/>
                    <a:pt x="4153" y="4581"/>
                    <a:pt x="4245" y="4581"/>
                  </a:cubicBezTo>
                  <a:lnTo>
                    <a:pt x="4745" y="4581"/>
                  </a:lnTo>
                  <a:cubicBezTo>
                    <a:pt x="4798" y="4581"/>
                    <a:pt x="4851" y="4610"/>
                    <a:pt x="4880" y="4658"/>
                  </a:cubicBezTo>
                  <a:cubicBezTo>
                    <a:pt x="5030" y="4911"/>
                    <a:pt x="5288" y="5038"/>
                    <a:pt x="5544" y="5038"/>
                  </a:cubicBezTo>
                  <a:cubicBezTo>
                    <a:pt x="5805" y="5038"/>
                    <a:pt x="6065" y="4908"/>
                    <a:pt x="6213" y="4648"/>
                  </a:cubicBezTo>
                  <a:cubicBezTo>
                    <a:pt x="6505" y="4136"/>
                    <a:pt x="6134" y="3498"/>
                    <a:pt x="5546" y="3498"/>
                  </a:cubicBezTo>
                  <a:cubicBezTo>
                    <a:pt x="5544" y="3498"/>
                    <a:pt x="5541" y="3498"/>
                    <a:pt x="5539" y="3498"/>
                  </a:cubicBezTo>
                  <a:lnTo>
                    <a:pt x="5544" y="3498"/>
                  </a:lnTo>
                  <a:cubicBezTo>
                    <a:pt x="5274" y="3498"/>
                    <a:pt x="5024" y="3643"/>
                    <a:pt x="4885" y="3874"/>
                  </a:cubicBezTo>
                  <a:cubicBezTo>
                    <a:pt x="4856" y="3922"/>
                    <a:pt x="4803" y="3951"/>
                    <a:pt x="4745" y="3951"/>
                  </a:cubicBezTo>
                  <a:lnTo>
                    <a:pt x="4250" y="3951"/>
                  </a:lnTo>
                  <a:cubicBezTo>
                    <a:pt x="4163" y="3951"/>
                    <a:pt x="4091" y="3883"/>
                    <a:pt x="4091" y="3792"/>
                  </a:cubicBezTo>
                  <a:lnTo>
                    <a:pt x="4091" y="2223"/>
                  </a:lnTo>
                  <a:lnTo>
                    <a:pt x="2517" y="2223"/>
                  </a:lnTo>
                  <a:cubicBezTo>
                    <a:pt x="2431" y="2223"/>
                    <a:pt x="2359" y="2151"/>
                    <a:pt x="2359" y="2065"/>
                  </a:cubicBezTo>
                  <a:lnTo>
                    <a:pt x="2359" y="1569"/>
                  </a:lnTo>
                  <a:cubicBezTo>
                    <a:pt x="2359" y="1511"/>
                    <a:pt x="2387" y="1458"/>
                    <a:pt x="2436" y="1429"/>
                  </a:cubicBezTo>
                  <a:cubicBezTo>
                    <a:pt x="3109" y="1030"/>
                    <a:pt x="2825" y="0"/>
                    <a:pt x="2041"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74"/>
            <p:cNvSpPr/>
            <p:nvPr/>
          </p:nvSpPr>
          <p:spPr>
            <a:xfrm>
              <a:off x="7185567" y="3835722"/>
              <a:ext cx="170479" cy="165469"/>
            </a:xfrm>
            <a:custGeom>
              <a:rect b="b" l="l" r="r" t="t"/>
              <a:pathLst>
                <a:path extrusionOk="0" h="6309" w="6500">
                  <a:moveTo>
                    <a:pt x="2040" y="0"/>
                  </a:moveTo>
                  <a:cubicBezTo>
                    <a:pt x="1261" y="0"/>
                    <a:pt x="977" y="1030"/>
                    <a:pt x="1651" y="1429"/>
                  </a:cubicBezTo>
                  <a:cubicBezTo>
                    <a:pt x="1699" y="1458"/>
                    <a:pt x="1728" y="1511"/>
                    <a:pt x="1728" y="1569"/>
                  </a:cubicBezTo>
                  <a:lnTo>
                    <a:pt x="1728" y="2065"/>
                  </a:lnTo>
                  <a:cubicBezTo>
                    <a:pt x="1728" y="2151"/>
                    <a:pt x="1655" y="2223"/>
                    <a:pt x="1569" y="2223"/>
                  </a:cubicBezTo>
                  <a:lnTo>
                    <a:pt x="0" y="2223"/>
                  </a:lnTo>
                  <a:lnTo>
                    <a:pt x="0" y="6309"/>
                  </a:lnTo>
                  <a:lnTo>
                    <a:pt x="1410" y="6309"/>
                  </a:lnTo>
                  <a:lnTo>
                    <a:pt x="1410" y="6058"/>
                  </a:lnTo>
                  <a:lnTo>
                    <a:pt x="1386" y="6039"/>
                  </a:lnTo>
                  <a:cubicBezTo>
                    <a:pt x="549" y="5409"/>
                    <a:pt x="996" y="4081"/>
                    <a:pt x="2040" y="4081"/>
                  </a:cubicBezTo>
                  <a:cubicBezTo>
                    <a:pt x="3085" y="4081"/>
                    <a:pt x="3532" y="5409"/>
                    <a:pt x="2695" y="6039"/>
                  </a:cubicBezTo>
                  <a:lnTo>
                    <a:pt x="2676" y="6058"/>
                  </a:lnTo>
                  <a:lnTo>
                    <a:pt x="2676" y="6309"/>
                  </a:lnTo>
                  <a:lnTo>
                    <a:pt x="4085" y="6309"/>
                  </a:lnTo>
                  <a:lnTo>
                    <a:pt x="4085" y="4740"/>
                  </a:lnTo>
                  <a:cubicBezTo>
                    <a:pt x="4085" y="4653"/>
                    <a:pt x="4153" y="4581"/>
                    <a:pt x="4244" y="4581"/>
                  </a:cubicBezTo>
                  <a:lnTo>
                    <a:pt x="4740" y="4581"/>
                  </a:lnTo>
                  <a:cubicBezTo>
                    <a:pt x="4798" y="4581"/>
                    <a:pt x="4850" y="4610"/>
                    <a:pt x="4874" y="4658"/>
                  </a:cubicBezTo>
                  <a:cubicBezTo>
                    <a:pt x="5025" y="4911"/>
                    <a:pt x="5283" y="5038"/>
                    <a:pt x="5541" y="5038"/>
                  </a:cubicBezTo>
                  <a:cubicBezTo>
                    <a:pt x="5802" y="5038"/>
                    <a:pt x="6062" y="4908"/>
                    <a:pt x="6207" y="4648"/>
                  </a:cubicBezTo>
                  <a:cubicBezTo>
                    <a:pt x="6500" y="4136"/>
                    <a:pt x="6133" y="3498"/>
                    <a:pt x="5545" y="3498"/>
                  </a:cubicBezTo>
                  <a:cubicBezTo>
                    <a:pt x="5543" y="3498"/>
                    <a:pt x="5541" y="3498"/>
                    <a:pt x="5539" y="3498"/>
                  </a:cubicBezTo>
                  <a:cubicBezTo>
                    <a:pt x="5269" y="3498"/>
                    <a:pt x="5019" y="3643"/>
                    <a:pt x="4879" y="3874"/>
                  </a:cubicBezTo>
                  <a:cubicBezTo>
                    <a:pt x="4850" y="3922"/>
                    <a:pt x="4798" y="3951"/>
                    <a:pt x="4745" y="3951"/>
                  </a:cubicBezTo>
                  <a:lnTo>
                    <a:pt x="4244" y="3951"/>
                  </a:lnTo>
                  <a:cubicBezTo>
                    <a:pt x="4158" y="3951"/>
                    <a:pt x="4085" y="3883"/>
                    <a:pt x="4085" y="3792"/>
                  </a:cubicBezTo>
                  <a:lnTo>
                    <a:pt x="4085" y="2223"/>
                  </a:lnTo>
                  <a:lnTo>
                    <a:pt x="2517" y="2223"/>
                  </a:lnTo>
                  <a:cubicBezTo>
                    <a:pt x="2430" y="2223"/>
                    <a:pt x="2358" y="2151"/>
                    <a:pt x="2358" y="2065"/>
                  </a:cubicBezTo>
                  <a:lnTo>
                    <a:pt x="2358" y="1569"/>
                  </a:lnTo>
                  <a:cubicBezTo>
                    <a:pt x="2358" y="1511"/>
                    <a:pt x="2387" y="1458"/>
                    <a:pt x="2435" y="1429"/>
                  </a:cubicBezTo>
                  <a:cubicBezTo>
                    <a:pt x="3109" y="1030"/>
                    <a:pt x="2825" y="0"/>
                    <a:pt x="2040" y="0"/>
                  </a:cubicBez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74"/>
            <p:cNvSpPr/>
            <p:nvPr/>
          </p:nvSpPr>
          <p:spPr>
            <a:xfrm>
              <a:off x="7301545" y="3927413"/>
              <a:ext cx="25257" cy="11934"/>
            </a:xfrm>
            <a:custGeom>
              <a:rect b="b" l="l" r="r" t="t"/>
              <a:pathLst>
                <a:path extrusionOk="0" h="455" w="963">
                  <a:moveTo>
                    <a:pt x="802" y="1"/>
                  </a:moveTo>
                  <a:cubicBezTo>
                    <a:pt x="531" y="1"/>
                    <a:pt x="276" y="140"/>
                    <a:pt x="135" y="378"/>
                  </a:cubicBezTo>
                  <a:cubicBezTo>
                    <a:pt x="106" y="426"/>
                    <a:pt x="58" y="455"/>
                    <a:pt x="0" y="455"/>
                  </a:cubicBezTo>
                  <a:lnTo>
                    <a:pt x="318" y="455"/>
                  </a:lnTo>
                  <a:cubicBezTo>
                    <a:pt x="376" y="455"/>
                    <a:pt x="428" y="426"/>
                    <a:pt x="457" y="378"/>
                  </a:cubicBezTo>
                  <a:cubicBezTo>
                    <a:pt x="568" y="195"/>
                    <a:pt x="751" y="65"/>
                    <a:pt x="963" y="17"/>
                  </a:cubicBezTo>
                  <a:cubicBezTo>
                    <a:pt x="909" y="6"/>
                    <a:pt x="855" y="1"/>
                    <a:pt x="802"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74"/>
            <p:cNvSpPr/>
            <p:nvPr/>
          </p:nvSpPr>
          <p:spPr>
            <a:xfrm>
              <a:off x="7208280" y="3835670"/>
              <a:ext cx="26647" cy="58382"/>
            </a:xfrm>
            <a:custGeom>
              <a:rect b="b" l="l" r="r" t="t"/>
              <a:pathLst>
                <a:path extrusionOk="0" h="2226" w="1016">
                  <a:moveTo>
                    <a:pt x="855" y="0"/>
                  </a:moveTo>
                  <a:cubicBezTo>
                    <a:pt x="543" y="0"/>
                    <a:pt x="255" y="189"/>
                    <a:pt x="140" y="493"/>
                  </a:cubicBezTo>
                  <a:cubicBezTo>
                    <a:pt x="0" y="844"/>
                    <a:pt x="140" y="1244"/>
                    <a:pt x="467" y="1436"/>
                  </a:cubicBezTo>
                  <a:cubicBezTo>
                    <a:pt x="510" y="1460"/>
                    <a:pt x="544" y="1513"/>
                    <a:pt x="544" y="1571"/>
                  </a:cubicBezTo>
                  <a:lnTo>
                    <a:pt x="544" y="2067"/>
                  </a:lnTo>
                  <a:cubicBezTo>
                    <a:pt x="544" y="2158"/>
                    <a:pt x="472" y="2225"/>
                    <a:pt x="385" y="2225"/>
                  </a:cubicBezTo>
                  <a:lnTo>
                    <a:pt x="703" y="2225"/>
                  </a:lnTo>
                  <a:cubicBezTo>
                    <a:pt x="789" y="2225"/>
                    <a:pt x="862" y="2158"/>
                    <a:pt x="862" y="2067"/>
                  </a:cubicBezTo>
                  <a:lnTo>
                    <a:pt x="862" y="1571"/>
                  </a:lnTo>
                  <a:cubicBezTo>
                    <a:pt x="862" y="1513"/>
                    <a:pt x="833" y="1460"/>
                    <a:pt x="785" y="1436"/>
                  </a:cubicBezTo>
                  <a:cubicBezTo>
                    <a:pt x="178" y="1075"/>
                    <a:pt x="328" y="161"/>
                    <a:pt x="1016" y="17"/>
                  </a:cubicBezTo>
                  <a:cubicBezTo>
                    <a:pt x="962" y="6"/>
                    <a:pt x="908" y="0"/>
                    <a:pt x="855"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7" name="Google Shape;20847;p74"/>
            <p:cNvSpPr/>
            <p:nvPr/>
          </p:nvSpPr>
          <p:spPr>
            <a:xfrm>
              <a:off x="7301545" y="3955870"/>
              <a:ext cx="25126" cy="12065"/>
            </a:xfrm>
            <a:custGeom>
              <a:rect b="b" l="l" r="r" t="t"/>
              <a:pathLst>
                <a:path extrusionOk="0" h="460" w="958">
                  <a:moveTo>
                    <a:pt x="0" y="0"/>
                  </a:moveTo>
                  <a:cubicBezTo>
                    <a:pt x="53" y="0"/>
                    <a:pt x="106" y="29"/>
                    <a:pt x="135" y="82"/>
                  </a:cubicBezTo>
                  <a:cubicBezTo>
                    <a:pt x="276" y="319"/>
                    <a:pt x="531" y="459"/>
                    <a:pt x="799" y="459"/>
                  </a:cubicBezTo>
                  <a:cubicBezTo>
                    <a:pt x="852" y="459"/>
                    <a:pt x="905" y="454"/>
                    <a:pt x="958" y="443"/>
                  </a:cubicBezTo>
                  <a:cubicBezTo>
                    <a:pt x="746" y="395"/>
                    <a:pt x="563" y="265"/>
                    <a:pt x="457" y="82"/>
                  </a:cubicBezTo>
                  <a:cubicBezTo>
                    <a:pt x="428" y="29"/>
                    <a:pt x="376" y="0"/>
                    <a:pt x="318" y="0"/>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8" name="Google Shape;20848;p74"/>
            <p:cNvSpPr/>
            <p:nvPr/>
          </p:nvSpPr>
          <p:spPr>
            <a:xfrm>
              <a:off x="7177226" y="3894026"/>
              <a:ext cx="8367" cy="107166"/>
            </a:xfrm>
            <a:custGeom>
              <a:rect b="b" l="l" r="r" t="t"/>
              <a:pathLst>
                <a:path extrusionOk="0" h="4086" w="319">
                  <a:moveTo>
                    <a:pt x="1" y="0"/>
                  </a:moveTo>
                  <a:lnTo>
                    <a:pt x="1" y="4086"/>
                  </a:lnTo>
                  <a:lnTo>
                    <a:pt x="318" y="4086"/>
                  </a:lnTo>
                  <a:lnTo>
                    <a:pt x="31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74"/>
            <p:cNvSpPr/>
            <p:nvPr/>
          </p:nvSpPr>
          <p:spPr>
            <a:xfrm>
              <a:off x="7234900" y="3942809"/>
              <a:ext cx="35617" cy="58382"/>
            </a:xfrm>
            <a:custGeom>
              <a:rect b="b" l="l" r="r" t="t"/>
              <a:pathLst>
                <a:path extrusionOk="0" h="2226" w="1358">
                  <a:moveTo>
                    <a:pt x="159" y="1"/>
                  </a:moveTo>
                  <a:cubicBezTo>
                    <a:pt x="107" y="1"/>
                    <a:pt x="54" y="4"/>
                    <a:pt x="1" y="12"/>
                  </a:cubicBezTo>
                  <a:cubicBezTo>
                    <a:pt x="958" y="152"/>
                    <a:pt x="1271" y="1374"/>
                    <a:pt x="496" y="1956"/>
                  </a:cubicBezTo>
                  <a:lnTo>
                    <a:pt x="477" y="1975"/>
                  </a:lnTo>
                  <a:lnTo>
                    <a:pt x="477" y="2226"/>
                  </a:lnTo>
                  <a:lnTo>
                    <a:pt x="795" y="2226"/>
                  </a:lnTo>
                  <a:lnTo>
                    <a:pt x="795" y="1975"/>
                  </a:lnTo>
                  <a:lnTo>
                    <a:pt x="819" y="1956"/>
                  </a:lnTo>
                  <a:cubicBezTo>
                    <a:pt x="1213" y="1658"/>
                    <a:pt x="1358" y="1128"/>
                    <a:pt x="1165" y="667"/>
                  </a:cubicBezTo>
                  <a:cubicBezTo>
                    <a:pt x="993" y="259"/>
                    <a:pt x="592" y="1"/>
                    <a:pt x="159"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74"/>
            <p:cNvSpPr/>
            <p:nvPr/>
          </p:nvSpPr>
          <p:spPr>
            <a:xfrm>
              <a:off x="7292706" y="3890249"/>
              <a:ext cx="170636" cy="169377"/>
            </a:xfrm>
            <a:custGeom>
              <a:rect b="b" l="l" r="r" t="t"/>
              <a:pathLst>
                <a:path extrusionOk="0" h="6458" w="6506">
                  <a:moveTo>
                    <a:pt x="0" y="0"/>
                  </a:moveTo>
                  <a:lnTo>
                    <a:pt x="0" y="1554"/>
                  </a:lnTo>
                  <a:lnTo>
                    <a:pt x="251" y="1554"/>
                  </a:lnTo>
                  <a:lnTo>
                    <a:pt x="270" y="1530"/>
                  </a:lnTo>
                  <a:cubicBezTo>
                    <a:pt x="497" y="1231"/>
                    <a:pt x="814" y="1097"/>
                    <a:pt x="1127" y="1097"/>
                  </a:cubicBezTo>
                  <a:cubicBezTo>
                    <a:pt x="1684" y="1097"/>
                    <a:pt x="2228" y="1521"/>
                    <a:pt x="2228" y="2189"/>
                  </a:cubicBezTo>
                  <a:cubicBezTo>
                    <a:pt x="2228" y="2857"/>
                    <a:pt x="1685" y="3281"/>
                    <a:pt x="1129" y="3281"/>
                  </a:cubicBezTo>
                  <a:cubicBezTo>
                    <a:pt x="815" y="3281"/>
                    <a:pt x="497" y="3146"/>
                    <a:pt x="270" y="2844"/>
                  </a:cubicBezTo>
                  <a:lnTo>
                    <a:pt x="251" y="2820"/>
                  </a:lnTo>
                  <a:lnTo>
                    <a:pt x="0" y="2820"/>
                  </a:lnTo>
                  <a:lnTo>
                    <a:pt x="0" y="4230"/>
                  </a:lnTo>
                  <a:lnTo>
                    <a:pt x="1569" y="4230"/>
                  </a:lnTo>
                  <a:cubicBezTo>
                    <a:pt x="1656" y="4230"/>
                    <a:pt x="1728" y="4302"/>
                    <a:pt x="1728" y="4388"/>
                  </a:cubicBezTo>
                  <a:lnTo>
                    <a:pt x="1728" y="4889"/>
                  </a:lnTo>
                  <a:cubicBezTo>
                    <a:pt x="1728" y="4942"/>
                    <a:pt x="1699" y="4995"/>
                    <a:pt x="1651" y="5023"/>
                  </a:cubicBezTo>
                  <a:cubicBezTo>
                    <a:pt x="977" y="5423"/>
                    <a:pt x="1261" y="6457"/>
                    <a:pt x="2041" y="6457"/>
                  </a:cubicBezTo>
                  <a:cubicBezTo>
                    <a:pt x="2825" y="6457"/>
                    <a:pt x="3109" y="5423"/>
                    <a:pt x="2435" y="5023"/>
                  </a:cubicBezTo>
                  <a:cubicBezTo>
                    <a:pt x="2387" y="4995"/>
                    <a:pt x="2358" y="4942"/>
                    <a:pt x="2358" y="4889"/>
                  </a:cubicBezTo>
                  <a:lnTo>
                    <a:pt x="2358" y="4388"/>
                  </a:lnTo>
                  <a:cubicBezTo>
                    <a:pt x="2358" y="4302"/>
                    <a:pt x="2430" y="4230"/>
                    <a:pt x="2517" y="4230"/>
                  </a:cubicBezTo>
                  <a:lnTo>
                    <a:pt x="4086" y="4230"/>
                  </a:lnTo>
                  <a:lnTo>
                    <a:pt x="4086" y="2661"/>
                  </a:lnTo>
                  <a:cubicBezTo>
                    <a:pt x="4086" y="2574"/>
                    <a:pt x="4158" y="2502"/>
                    <a:pt x="4244" y="2502"/>
                  </a:cubicBezTo>
                  <a:lnTo>
                    <a:pt x="4745" y="2502"/>
                  </a:lnTo>
                  <a:cubicBezTo>
                    <a:pt x="4798" y="2502"/>
                    <a:pt x="4851" y="2531"/>
                    <a:pt x="4879" y="2579"/>
                  </a:cubicBezTo>
                  <a:cubicBezTo>
                    <a:pt x="5030" y="2832"/>
                    <a:pt x="5287" y="2959"/>
                    <a:pt x="5544" y="2959"/>
                  </a:cubicBezTo>
                  <a:cubicBezTo>
                    <a:pt x="5805" y="2959"/>
                    <a:pt x="6065" y="2829"/>
                    <a:pt x="6212" y="2569"/>
                  </a:cubicBezTo>
                  <a:cubicBezTo>
                    <a:pt x="6506" y="2055"/>
                    <a:pt x="6131" y="1415"/>
                    <a:pt x="5539" y="1415"/>
                  </a:cubicBezTo>
                  <a:lnTo>
                    <a:pt x="5539" y="1419"/>
                  </a:lnTo>
                  <a:cubicBezTo>
                    <a:pt x="5269" y="1419"/>
                    <a:pt x="5019" y="1564"/>
                    <a:pt x="4879" y="1795"/>
                  </a:cubicBezTo>
                  <a:cubicBezTo>
                    <a:pt x="4851" y="1843"/>
                    <a:pt x="4798" y="1872"/>
                    <a:pt x="4740" y="1872"/>
                  </a:cubicBezTo>
                  <a:lnTo>
                    <a:pt x="4244" y="1872"/>
                  </a:lnTo>
                  <a:cubicBezTo>
                    <a:pt x="4158" y="1872"/>
                    <a:pt x="4086" y="1804"/>
                    <a:pt x="4086" y="1713"/>
                  </a:cubicBezTo>
                  <a:lnTo>
                    <a:pt x="408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1" name="Google Shape;20851;p74"/>
            <p:cNvSpPr/>
            <p:nvPr/>
          </p:nvSpPr>
          <p:spPr>
            <a:xfrm>
              <a:off x="7327143" y="3919021"/>
              <a:ext cx="33099" cy="57176"/>
            </a:xfrm>
            <a:custGeom>
              <a:rect b="b" l="l" r="r" t="t"/>
              <a:pathLst>
                <a:path extrusionOk="0" h="2180" w="1262">
                  <a:moveTo>
                    <a:pt x="174" y="0"/>
                  </a:moveTo>
                  <a:cubicBezTo>
                    <a:pt x="116" y="0"/>
                    <a:pt x="59" y="5"/>
                    <a:pt x="1" y="15"/>
                  </a:cubicBezTo>
                  <a:cubicBezTo>
                    <a:pt x="525" y="101"/>
                    <a:pt x="915" y="558"/>
                    <a:pt x="915" y="1092"/>
                  </a:cubicBezTo>
                  <a:cubicBezTo>
                    <a:pt x="915" y="1626"/>
                    <a:pt x="525" y="2079"/>
                    <a:pt x="1" y="2165"/>
                  </a:cubicBezTo>
                  <a:cubicBezTo>
                    <a:pt x="59" y="2175"/>
                    <a:pt x="116" y="2180"/>
                    <a:pt x="174" y="2180"/>
                  </a:cubicBezTo>
                  <a:cubicBezTo>
                    <a:pt x="771" y="2180"/>
                    <a:pt x="1262" y="1694"/>
                    <a:pt x="1262" y="1092"/>
                  </a:cubicBezTo>
                  <a:cubicBezTo>
                    <a:pt x="1262" y="491"/>
                    <a:pt x="771" y="5"/>
                    <a:pt x="174"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2" name="Google Shape;20852;p74"/>
            <p:cNvSpPr/>
            <p:nvPr/>
          </p:nvSpPr>
          <p:spPr>
            <a:xfrm>
              <a:off x="7416998" y="3927308"/>
              <a:ext cx="25650" cy="12038"/>
            </a:xfrm>
            <a:custGeom>
              <a:rect b="b" l="l" r="r" t="t"/>
              <a:pathLst>
                <a:path extrusionOk="0" h="459" w="978">
                  <a:moveTo>
                    <a:pt x="803" y="1"/>
                  </a:moveTo>
                  <a:cubicBezTo>
                    <a:pt x="532" y="1"/>
                    <a:pt x="278" y="144"/>
                    <a:pt x="136" y="382"/>
                  </a:cubicBezTo>
                  <a:cubicBezTo>
                    <a:pt x="112" y="430"/>
                    <a:pt x="59" y="459"/>
                    <a:pt x="1" y="459"/>
                  </a:cubicBezTo>
                  <a:lnTo>
                    <a:pt x="347" y="459"/>
                  </a:lnTo>
                  <a:cubicBezTo>
                    <a:pt x="405" y="459"/>
                    <a:pt x="458" y="430"/>
                    <a:pt x="487" y="382"/>
                  </a:cubicBezTo>
                  <a:cubicBezTo>
                    <a:pt x="593" y="199"/>
                    <a:pt x="771" y="69"/>
                    <a:pt x="978" y="21"/>
                  </a:cubicBezTo>
                  <a:cubicBezTo>
                    <a:pt x="919" y="7"/>
                    <a:pt x="861" y="1"/>
                    <a:pt x="803"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3" name="Google Shape;20853;p74"/>
            <p:cNvSpPr/>
            <p:nvPr/>
          </p:nvSpPr>
          <p:spPr>
            <a:xfrm>
              <a:off x="7292706" y="3894026"/>
              <a:ext cx="9101" cy="37007"/>
            </a:xfrm>
            <a:custGeom>
              <a:rect b="b" l="l" r="r" t="t"/>
              <a:pathLst>
                <a:path extrusionOk="0" h="1411" w="347">
                  <a:moveTo>
                    <a:pt x="0" y="0"/>
                  </a:moveTo>
                  <a:lnTo>
                    <a:pt x="0" y="1410"/>
                  </a:lnTo>
                  <a:lnTo>
                    <a:pt x="251" y="1410"/>
                  </a:lnTo>
                  <a:lnTo>
                    <a:pt x="270" y="1391"/>
                  </a:lnTo>
                  <a:cubicBezTo>
                    <a:pt x="294" y="1357"/>
                    <a:pt x="318" y="1328"/>
                    <a:pt x="347" y="1300"/>
                  </a:cubicBezTo>
                  <a:lnTo>
                    <a:pt x="347" y="0"/>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74"/>
            <p:cNvSpPr/>
            <p:nvPr/>
          </p:nvSpPr>
          <p:spPr>
            <a:xfrm>
              <a:off x="7292706" y="3964184"/>
              <a:ext cx="9101" cy="37007"/>
            </a:xfrm>
            <a:custGeom>
              <a:rect b="b" l="l" r="r" t="t"/>
              <a:pathLst>
                <a:path extrusionOk="0" h="1411" w="347">
                  <a:moveTo>
                    <a:pt x="0" y="1"/>
                  </a:moveTo>
                  <a:lnTo>
                    <a:pt x="0" y="1411"/>
                  </a:lnTo>
                  <a:lnTo>
                    <a:pt x="347" y="1411"/>
                  </a:lnTo>
                  <a:lnTo>
                    <a:pt x="347" y="116"/>
                  </a:lnTo>
                  <a:cubicBezTo>
                    <a:pt x="318" y="87"/>
                    <a:pt x="294" y="58"/>
                    <a:pt x="270" y="25"/>
                  </a:cubicBezTo>
                  <a:lnTo>
                    <a:pt x="251"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74"/>
            <p:cNvSpPr/>
            <p:nvPr/>
          </p:nvSpPr>
          <p:spPr>
            <a:xfrm>
              <a:off x="7416998" y="3955870"/>
              <a:ext cx="25650" cy="12117"/>
            </a:xfrm>
            <a:custGeom>
              <a:rect b="b" l="l" r="r" t="t"/>
              <a:pathLst>
                <a:path extrusionOk="0" h="462" w="978">
                  <a:moveTo>
                    <a:pt x="1" y="0"/>
                  </a:moveTo>
                  <a:cubicBezTo>
                    <a:pt x="59" y="0"/>
                    <a:pt x="107" y="29"/>
                    <a:pt x="136" y="82"/>
                  </a:cubicBezTo>
                  <a:cubicBezTo>
                    <a:pt x="279" y="321"/>
                    <a:pt x="535" y="461"/>
                    <a:pt x="807" y="461"/>
                  </a:cubicBezTo>
                  <a:cubicBezTo>
                    <a:pt x="864" y="461"/>
                    <a:pt x="921" y="455"/>
                    <a:pt x="978" y="443"/>
                  </a:cubicBezTo>
                  <a:cubicBezTo>
                    <a:pt x="771" y="390"/>
                    <a:pt x="593" y="260"/>
                    <a:pt x="487" y="82"/>
                  </a:cubicBezTo>
                  <a:cubicBezTo>
                    <a:pt x="458" y="29"/>
                    <a:pt x="405" y="0"/>
                    <a:pt x="347"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74"/>
            <p:cNvSpPr/>
            <p:nvPr/>
          </p:nvSpPr>
          <p:spPr>
            <a:xfrm>
              <a:off x="7323759" y="4001296"/>
              <a:ext cx="27014" cy="58356"/>
            </a:xfrm>
            <a:custGeom>
              <a:rect b="b" l="l" r="r" t="t"/>
              <a:pathLst>
                <a:path extrusionOk="0" h="2225" w="1030">
                  <a:moveTo>
                    <a:pt x="385" y="0"/>
                  </a:moveTo>
                  <a:cubicBezTo>
                    <a:pt x="472" y="0"/>
                    <a:pt x="544" y="68"/>
                    <a:pt x="544" y="159"/>
                  </a:cubicBezTo>
                  <a:lnTo>
                    <a:pt x="544" y="655"/>
                  </a:lnTo>
                  <a:cubicBezTo>
                    <a:pt x="544" y="712"/>
                    <a:pt x="515" y="765"/>
                    <a:pt x="467" y="794"/>
                  </a:cubicBezTo>
                  <a:cubicBezTo>
                    <a:pt x="135" y="987"/>
                    <a:pt x="0" y="1391"/>
                    <a:pt x="140" y="1742"/>
                  </a:cubicBezTo>
                  <a:cubicBezTo>
                    <a:pt x="261" y="2038"/>
                    <a:pt x="546" y="2224"/>
                    <a:pt x="854" y="2224"/>
                  </a:cubicBezTo>
                  <a:cubicBezTo>
                    <a:pt x="912" y="2224"/>
                    <a:pt x="971" y="2218"/>
                    <a:pt x="1030" y="2204"/>
                  </a:cubicBezTo>
                  <a:cubicBezTo>
                    <a:pt x="683" y="2127"/>
                    <a:pt x="433" y="1814"/>
                    <a:pt x="433" y="1453"/>
                  </a:cubicBezTo>
                  <a:cubicBezTo>
                    <a:pt x="433" y="1184"/>
                    <a:pt x="577" y="929"/>
                    <a:pt x="813" y="794"/>
                  </a:cubicBezTo>
                  <a:cubicBezTo>
                    <a:pt x="861" y="765"/>
                    <a:pt x="890" y="712"/>
                    <a:pt x="890" y="655"/>
                  </a:cubicBezTo>
                  <a:lnTo>
                    <a:pt x="890" y="159"/>
                  </a:lnTo>
                  <a:cubicBezTo>
                    <a:pt x="890" y="68"/>
                    <a:pt x="818" y="0"/>
                    <a:pt x="731" y="0"/>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74"/>
            <p:cNvSpPr/>
            <p:nvPr/>
          </p:nvSpPr>
          <p:spPr>
            <a:xfrm>
              <a:off x="7108825" y="3825756"/>
              <a:ext cx="366136" cy="359317"/>
            </a:xfrm>
            <a:custGeom>
              <a:rect b="b" l="l" r="r" t="t"/>
              <a:pathLst>
                <a:path extrusionOk="0" h="13700" w="13960">
                  <a:moveTo>
                    <a:pt x="4649" y="433"/>
                  </a:moveTo>
                  <a:cubicBezTo>
                    <a:pt x="5371" y="433"/>
                    <a:pt x="5635" y="1391"/>
                    <a:pt x="5010" y="1761"/>
                  </a:cubicBezTo>
                  <a:cubicBezTo>
                    <a:pt x="4942" y="1800"/>
                    <a:pt x="4904" y="1872"/>
                    <a:pt x="4904" y="1949"/>
                  </a:cubicBezTo>
                  <a:lnTo>
                    <a:pt x="4904" y="2445"/>
                  </a:lnTo>
                  <a:cubicBezTo>
                    <a:pt x="4904" y="2565"/>
                    <a:pt x="5000" y="2661"/>
                    <a:pt x="5120" y="2661"/>
                  </a:cubicBezTo>
                  <a:lnTo>
                    <a:pt x="6631" y="2661"/>
                  </a:lnTo>
                  <a:lnTo>
                    <a:pt x="6631" y="4172"/>
                  </a:lnTo>
                  <a:cubicBezTo>
                    <a:pt x="6631" y="4292"/>
                    <a:pt x="6727" y="4389"/>
                    <a:pt x="6848" y="4389"/>
                  </a:cubicBezTo>
                  <a:lnTo>
                    <a:pt x="7348" y="4389"/>
                  </a:lnTo>
                  <a:cubicBezTo>
                    <a:pt x="7420" y="4389"/>
                    <a:pt x="7493" y="4350"/>
                    <a:pt x="7531" y="4283"/>
                  </a:cubicBezTo>
                  <a:cubicBezTo>
                    <a:pt x="7675" y="4042"/>
                    <a:pt x="7907" y="3934"/>
                    <a:pt x="8137" y="3934"/>
                  </a:cubicBezTo>
                  <a:cubicBezTo>
                    <a:pt x="8500" y="3934"/>
                    <a:pt x="8859" y="4204"/>
                    <a:pt x="8859" y="4648"/>
                  </a:cubicBezTo>
                  <a:cubicBezTo>
                    <a:pt x="8859" y="5090"/>
                    <a:pt x="8500" y="5361"/>
                    <a:pt x="8137" y="5361"/>
                  </a:cubicBezTo>
                  <a:cubicBezTo>
                    <a:pt x="7907" y="5361"/>
                    <a:pt x="7675" y="5252"/>
                    <a:pt x="7531" y="5009"/>
                  </a:cubicBezTo>
                  <a:cubicBezTo>
                    <a:pt x="7493" y="4942"/>
                    <a:pt x="7420" y="4903"/>
                    <a:pt x="7348" y="4903"/>
                  </a:cubicBezTo>
                  <a:lnTo>
                    <a:pt x="6848" y="4903"/>
                  </a:lnTo>
                  <a:cubicBezTo>
                    <a:pt x="6727" y="4903"/>
                    <a:pt x="6631" y="5000"/>
                    <a:pt x="6631" y="5120"/>
                  </a:cubicBezTo>
                  <a:lnTo>
                    <a:pt x="6631" y="6631"/>
                  </a:lnTo>
                  <a:lnTo>
                    <a:pt x="5337" y="6631"/>
                  </a:lnTo>
                  <a:lnTo>
                    <a:pt x="5337" y="6467"/>
                  </a:lnTo>
                  <a:lnTo>
                    <a:pt x="5342" y="6467"/>
                  </a:lnTo>
                  <a:cubicBezTo>
                    <a:pt x="5731" y="6169"/>
                    <a:pt x="5890" y="5654"/>
                    <a:pt x="5736" y="5187"/>
                  </a:cubicBezTo>
                  <a:cubicBezTo>
                    <a:pt x="5577" y="4721"/>
                    <a:pt x="5140" y="4403"/>
                    <a:pt x="4649" y="4403"/>
                  </a:cubicBezTo>
                  <a:cubicBezTo>
                    <a:pt x="3547" y="4403"/>
                    <a:pt x="3080" y="5803"/>
                    <a:pt x="3956" y="6467"/>
                  </a:cubicBezTo>
                  <a:lnTo>
                    <a:pt x="3956" y="6631"/>
                  </a:lnTo>
                  <a:lnTo>
                    <a:pt x="2662" y="6631"/>
                  </a:lnTo>
                  <a:lnTo>
                    <a:pt x="2662" y="2661"/>
                  </a:lnTo>
                  <a:lnTo>
                    <a:pt x="4172" y="2661"/>
                  </a:lnTo>
                  <a:cubicBezTo>
                    <a:pt x="4293" y="2661"/>
                    <a:pt x="4389" y="2565"/>
                    <a:pt x="4389" y="2445"/>
                  </a:cubicBezTo>
                  <a:lnTo>
                    <a:pt x="4389" y="1949"/>
                  </a:lnTo>
                  <a:cubicBezTo>
                    <a:pt x="4389" y="1872"/>
                    <a:pt x="4350" y="1800"/>
                    <a:pt x="4283" y="1761"/>
                  </a:cubicBezTo>
                  <a:cubicBezTo>
                    <a:pt x="3662" y="1391"/>
                    <a:pt x="3922" y="433"/>
                    <a:pt x="4649" y="433"/>
                  </a:cubicBezTo>
                  <a:close/>
                  <a:moveTo>
                    <a:pt x="11039" y="7069"/>
                  </a:moveTo>
                  <a:lnTo>
                    <a:pt x="11039" y="11038"/>
                  </a:lnTo>
                  <a:lnTo>
                    <a:pt x="9528" y="11038"/>
                  </a:lnTo>
                  <a:cubicBezTo>
                    <a:pt x="9408" y="11038"/>
                    <a:pt x="9311" y="11135"/>
                    <a:pt x="9311" y="11255"/>
                  </a:cubicBezTo>
                  <a:lnTo>
                    <a:pt x="9311" y="11750"/>
                  </a:lnTo>
                  <a:cubicBezTo>
                    <a:pt x="9311" y="11827"/>
                    <a:pt x="9350" y="11900"/>
                    <a:pt x="9417" y="11938"/>
                  </a:cubicBezTo>
                  <a:cubicBezTo>
                    <a:pt x="10038" y="12309"/>
                    <a:pt x="9778" y="13266"/>
                    <a:pt x="9052" y="13266"/>
                  </a:cubicBezTo>
                  <a:cubicBezTo>
                    <a:pt x="8330" y="13266"/>
                    <a:pt x="8065" y="12309"/>
                    <a:pt x="8691" y="11938"/>
                  </a:cubicBezTo>
                  <a:cubicBezTo>
                    <a:pt x="8753" y="11900"/>
                    <a:pt x="8797" y="11827"/>
                    <a:pt x="8797" y="11750"/>
                  </a:cubicBezTo>
                  <a:lnTo>
                    <a:pt x="8797" y="11255"/>
                  </a:lnTo>
                  <a:cubicBezTo>
                    <a:pt x="8797" y="11135"/>
                    <a:pt x="8700" y="11038"/>
                    <a:pt x="8580" y="11038"/>
                  </a:cubicBezTo>
                  <a:lnTo>
                    <a:pt x="7069" y="11038"/>
                  </a:lnTo>
                  <a:lnTo>
                    <a:pt x="7069" y="9527"/>
                  </a:lnTo>
                  <a:cubicBezTo>
                    <a:pt x="7069" y="9407"/>
                    <a:pt x="6973" y="9311"/>
                    <a:pt x="6853" y="9311"/>
                  </a:cubicBezTo>
                  <a:lnTo>
                    <a:pt x="6352" y="9311"/>
                  </a:lnTo>
                  <a:cubicBezTo>
                    <a:pt x="6275" y="9311"/>
                    <a:pt x="6208" y="9349"/>
                    <a:pt x="6169" y="9417"/>
                  </a:cubicBezTo>
                  <a:cubicBezTo>
                    <a:pt x="6026" y="9659"/>
                    <a:pt x="5794" y="9768"/>
                    <a:pt x="5564" y="9768"/>
                  </a:cubicBezTo>
                  <a:cubicBezTo>
                    <a:pt x="5201" y="9768"/>
                    <a:pt x="4841" y="9496"/>
                    <a:pt x="4841" y="9051"/>
                  </a:cubicBezTo>
                  <a:cubicBezTo>
                    <a:pt x="4841" y="8609"/>
                    <a:pt x="5200" y="8339"/>
                    <a:pt x="5563" y="8339"/>
                  </a:cubicBezTo>
                  <a:cubicBezTo>
                    <a:pt x="5793" y="8339"/>
                    <a:pt x="6026" y="8448"/>
                    <a:pt x="6169" y="8690"/>
                  </a:cubicBezTo>
                  <a:cubicBezTo>
                    <a:pt x="6208" y="8758"/>
                    <a:pt x="6275" y="8796"/>
                    <a:pt x="6352" y="8796"/>
                  </a:cubicBezTo>
                  <a:lnTo>
                    <a:pt x="6853" y="8796"/>
                  </a:lnTo>
                  <a:cubicBezTo>
                    <a:pt x="6973" y="8796"/>
                    <a:pt x="7069" y="8700"/>
                    <a:pt x="7069" y="8580"/>
                  </a:cubicBezTo>
                  <a:lnTo>
                    <a:pt x="7069" y="7069"/>
                  </a:lnTo>
                  <a:lnTo>
                    <a:pt x="8363" y="7069"/>
                  </a:lnTo>
                  <a:lnTo>
                    <a:pt x="8363" y="7232"/>
                  </a:lnTo>
                  <a:cubicBezTo>
                    <a:pt x="7483" y="7896"/>
                    <a:pt x="7954" y="9296"/>
                    <a:pt x="9052" y="9296"/>
                  </a:cubicBezTo>
                  <a:cubicBezTo>
                    <a:pt x="9547" y="9296"/>
                    <a:pt x="9985" y="8979"/>
                    <a:pt x="10139" y="8512"/>
                  </a:cubicBezTo>
                  <a:cubicBezTo>
                    <a:pt x="10298" y="8045"/>
                    <a:pt x="10139" y="7531"/>
                    <a:pt x="9744" y="7232"/>
                  </a:cubicBezTo>
                  <a:lnTo>
                    <a:pt x="9744" y="7069"/>
                  </a:lnTo>
                  <a:close/>
                  <a:moveTo>
                    <a:pt x="4649" y="0"/>
                  </a:moveTo>
                  <a:cubicBezTo>
                    <a:pt x="3552" y="0"/>
                    <a:pt x="3080" y="1396"/>
                    <a:pt x="3961" y="2060"/>
                  </a:cubicBezTo>
                  <a:lnTo>
                    <a:pt x="3961" y="2228"/>
                  </a:lnTo>
                  <a:lnTo>
                    <a:pt x="2450" y="2228"/>
                  </a:lnTo>
                  <a:cubicBezTo>
                    <a:pt x="2330" y="2228"/>
                    <a:pt x="2228" y="2324"/>
                    <a:pt x="2228" y="2445"/>
                  </a:cubicBezTo>
                  <a:lnTo>
                    <a:pt x="2228" y="8358"/>
                  </a:lnTo>
                  <a:lnTo>
                    <a:pt x="2065" y="8358"/>
                  </a:lnTo>
                  <a:cubicBezTo>
                    <a:pt x="1826" y="8041"/>
                    <a:pt x="1491" y="7899"/>
                    <a:pt x="1160" y="7899"/>
                  </a:cubicBezTo>
                  <a:cubicBezTo>
                    <a:pt x="574" y="7899"/>
                    <a:pt x="1" y="8346"/>
                    <a:pt x="1" y="9051"/>
                  </a:cubicBezTo>
                  <a:cubicBezTo>
                    <a:pt x="1" y="9542"/>
                    <a:pt x="318" y="9980"/>
                    <a:pt x="785" y="10134"/>
                  </a:cubicBezTo>
                  <a:cubicBezTo>
                    <a:pt x="906" y="10175"/>
                    <a:pt x="1030" y="10195"/>
                    <a:pt x="1152" y="10195"/>
                  </a:cubicBezTo>
                  <a:cubicBezTo>
                    <a:pt x="1504" y="10195"/>
                    <a:pt x="1844" y="10032"/>
                    <a:pt x="2065" y="9739"/>
                  </a:cubicBezTo>
                  <a:lnTo>
                    <a:pt x="2233" y="9739"/>
                  </a:lnTo>
                  <a:lnTo>
                    <a:pt x="2233" y="11250"/>
                  </a:lnTo>
                  <a:cubicBezTo>
                    <a:pt x="2233" y="11370"/>
                    <a:pt x="2330" y="11467"/>
                    <a:pt x="2450" y="11467"/>
                  </a:cubicBezTo>
                  <a:lnTo>
                    <a:pt x="3220" y="11467"/>
                  </a:lnTo>
                  <a:cubicBezTo>
                    <a:pt x="3508" y="11467"/>
                    <a:pt x="3508" y="11034"/>
                    <a:pt x="3220" y="11034"/>
                  </a:cubicBezTo>
                  <a:lnTo>
                    <a:pt x="2666" y="11034"/>
                  </a:lnTo>
                  <a:lnTo>
                    <a:pt x="2666" y="9523"/>
                  </a:lnTo>
                  <a:cubicBezTo>
                    <a:pt x="2666" y="9402"/>
                    <a:pt x="2570" y="9306"/>
                    <a:pt x="2450" y="9306"/>
                  </a:cubicBezTo>
                  <a:lnTo>
                    <a:pt x="1954" y="9306"/>
                  </a:lnTo>
                  <a:cubicBezTo>
                    <a:pt x="1877" y="9306"/>
                    <a:pt x="1805" y="9345"/>
                    <a:pt x="1767" y="9412"/>
                  </a:cubicBezTo>
                  <a:cubicBezTo>
                    <a:pt x="1623" y="9655"/>
                    <a:pt x="1391" y="9763"/>
                    <a:pt x="1160" y="9763"/>
                  </a:cubicBezTo>
                  <a:cubicBezTo>
                    <a:pt x="797" y="9763"/>
                    <a:pt x="439" y="9493"/>
                    <a:pt x="439" y="9051"/>
                  </a:cubicBezTo>
                  <a:cubicBezTo>
                    <a:pt x="439" y="8606"/>
                    <a:pt x="797" y="8336"/>
                    <a:pt x="1161" y="8336"/>
                  </a:cubicBezTo>
                  <a:cubicBezTo>
                    <a:pt x="1391" y="8336"/>
                    <a:pt x="1623" y="8445"/>
                    <a:pt x="1767" y="8685"/>
                  </a:cubicBezTo>
                  <a:cubicBezTo>
                    <a:pt x="1805" y="8753"/>
                    <a:pt x="1877" y="8791"/>
                    <a:pt x="1954" y="8791"/>
                  </a:cubicBezTo>
                  <a:lnTo>
                    <a:pt x="2450" y="8791"/>
                  </a:lnTo>
                  <a:cubicBezTo>
                    <a:pt x="2570" y="8791"/>
                    <a:pt x="2666" y="8695"/>
                    <a:pt x="2666" y="8575"/>
                  </a:cubicBezTo>
                  <a:lnTo>
                    <a:pt x="2666" y="7064"/>
                  </a:lnTo>
                  <a:lnTo>
                    <a:pt x="4177" y="7064"/>
                  </a:lnTo>
                  <a:cubicBezTo>
                    <a:pt x="4298" y="7064"/>
                    <a:pt x="4394" y="6968"/>
                    <a:pt x="4394" y="6847"/>
                  </a:cubicBezTo>
                  <a:lnTo>
                    <a:pt x="4394" y="6352"/>
                  </a:lnTo>
                  <a:cubicBezTo>
                    <a:pt x="4394" y="6275"/>
                    <a:pt x="4355" y="6203"/>
                    <a:pt x="4288" y="6164"/>
                  </a:cubicBezTo>
                  <a:cubicBezTo>
                    <a:pt x="3662" y="5794"/>
                    <a:pt x="3927" y="4836"/>
                    <a:pt x="4654" y="4836"/>
                  </a:cubicBezTo>
                  <a:cubicBezTo>
                    <a:pt x="5375" y="4836"/>
                    <a:pt x="5640" y="5794"/>
                    <a:pt x="5014" y="6164"/>
                  </a:cubicBezTo>
                  <a:cubicBezTo>
                    <a:pt x="4947" y="6203"/>
                    <a:pt x="4909" y="6275"/>
                    <a:pt x="4909" y="6352"/>
                  </a:cubicBezTo>
                  <a:lnTo>
                    <a:pt x="4909" y="6847"/>
                  </a:lnTo>
                  <a:cubicBezTo>
                    <a:pt x="4909" y="6968"/>
                    <a:pt x="5005" y="7064"/>
                    <a:pt x="5125" y="7064"/>
                  </a:cubicBezTo>
                  <a:lnTo>
                    <a:pt x="6636" y="7064"/>
                  </a:lnTo>
                  <a:lnTo>
                    <a:pt x="6636" y="8358"/>
                  </a:lnTo>
                  <a:lnTo>
                    <a:pt x="6472" y="8358"/>
                  </a:lnTo>
                  <a:cubicBezTo>
                    <a:pt x="6233" y="8043"/>
                    <a:pt x="5898" y="7901"/>
                    <a:pt x="5568" y="7901"/>
                  </a:cubicBezTo>
                  <a:cubicBezTo>
                    <a:pt x="4981" y="7901"/>
                    <a:pt x="4408" y="8346"/>
                    <a:pt x="4408" y="9051"/>
                  </a:cubicBezTo>
                  <a:cubicBezTo>
                    <a:pt x="4408" y="9542"/>
                    <a:pt x="4726" y="9980"/>
                    <a:pt x="5193" y="10139"/>
                  </a:cubicBezTo>
                  <a:cubicBezTo>
                    <a:pt x="5311" y="10178"/>
                    <a:pt x="5433" y="10197"/>
                    <a:pt x="5554" y="10197"/>
                  </a:cubicBezTo>
                  <a:cubicBezTo>
                    <a:pt x="5907" y="10197"/>
                    <a:pt x="6250" y="10034"/>
                    <a:pt x="6472" y="9744"/>
                  </a:cubicBezTo>
                  <a:lnTo>
                    <a:pt x="6636" y="9744"/>
                  </a:lnTo>
                  <a:lnTo>
                    <a:pt x="6636" y="11034"/>
                  </a:lnTo>
                  <a:lnTo>
                    <a:pt x="3893" y="11034"/>
                  </a:lnTo>
                  <a:cubicBezTo>
                    <a:pt x="3605" y="11034"/>
                    <a:pt x="3605" y="11471"/>
                    <a:pt x="3893" y="11471"/>
                  </a:cubicBezTo>
                  <a:lnTo>
                    <a:pt x="8363" y="11471"/>
                  </a:lnTo>
                  <a:lnTo>
                    <a:pt x="8363" y="11635"/>
                  </a:lnTo>
                  <a:cubicBezTo>
                    <a:pt x="7488" y="12299"/>
                    <a:pt x="7954" y="13699"/>
                    <a:pt x="9056" y="13699"/>
                  </a:cubicBezTo>
                  <a:cubicBezTo>
                    <a:pt x="9547" y="13699"/>
                    <a:pt x="9985" y="13382"/>
                    <a:pt x="10144" y="12915"/>
                  </a:cubicBezTo>
                  <a:cubicBezTo>
                    <a:pt x="10298" y="12448"/>
                    <a:pt x="10139" y="11933"/>
                    <a:pt x="9749" y="11635"/>
                  </a:cubicBezTo>
                  <a:lnTo>
                    <a:pt x="9749" y="11471"/>
                  </a:lnTo>
                  <a:lnTo>
                    <a:pt x="11255" y="11471"/>
                  </a:lnTo>
                  <a:cubicBezTo>
                    <a:pt x="11376" y="11471"/>
                    <a:pt x="11472" y="11375"/>
                    <a:pt x="11472" y="11255"/>
                  </a:cubicBezTo>
                  <a:lnTo>
                    <a:pt x="11472" y="5341"/>
                  </a:lnTo>
                  <a:lnTo>
                    <a:pt x="11635" y="5341"/>
                  </a:lnTo>
                  <a:cubicBezTo>
                    <a:pt x="11868" y="5648"/>
                    <a:pt x="12210" y="5796"/>
                    <a:pt x="12549" y="5796"/>
                  </a:cubicBezTo>
                  <a:cubicBezTo>
                    <a:pt x="12962" y="5796"/>
                    <a:pt x="13371" y="5578"/>
                    <a:pt x="13579" y="5158"/>
                  </a:cubicBezTo>
                  <a:cubicBezTo>
                    <a:pt x="13960" y="4398"/>
                    <a:pt x="13406" y="3503"/>
                    <a:pt x="12554" y="3503"/>
                  </a:cubicBezTo>
                  <a:lnTo>
                    <a:pt x="12550" y="3498"/>
                  </a:lnTo>
                  <a:cubicBezTo>
                    <a:pt x="12194" y="3503"/>
                    <a:pt x="11852" y="3672"/>
                    <a:pt x="11635" y="3955"/>
                  </a:cubicBezTo>
                  <a:lnTo>
                    <a:pt x="11472" y="3955"/>
                  </a:lnTo>
                  <a:lnTo>
                    <a:pt x="11472" y="2445"/>
                  </a:lnTo>
                  <a:cubicBezTo>
                    <a:pt x="11472" y="2324"/>
                    <a:pt x="11371" y="2228"/>
                    <a:pt x="11255" y="2228"/>
                  </a:cubicBezTo>
                  <a:lnTo>
                    <a:pt x="10529" y="2228"/>
                  </a:lnTo>
                  <a:cubicBezTo>
                    <a:pt x="10240" y="2228"/>
                    <a:pt x="10240" y="2661"/>
                    <a:pt x="10529" y="2661"/>
                  </a:cubicBezTo>
                  <a:lnTo>
                    <a:pt x="11039" y="2661"/>
                  </a:lnTo>
                  <a:lnTo>
                    <a:pt x="11039" y="4172"/>
                  </a:lnTo>
                  <a:cubicBezTo>
                    <a:pt x="11039" y="4292"/>
                    <a:pt x="11135" y="4389"/>
                    <a:pt x="11255" y="4389"/>
                  </a:cubicBezTo>
                  <a:lnTo>
                    <a:pt x="11751" y="4389"/>
                  </a:lnTo>
                  <a:cubicBezTo>
                    <a:pt x="11828" y="4389"/>
                    <a:pt x="11900" y="4350"/>
                    <a:pt x="11939" y="4283"/>
                  </a:cubicBezTo>
                  <a:cubicBezTo>
                    <a:pt x="12082" y="4042"/>
                    <a:pt x="12314" y="3934"/>
                    <a:pt x="12543" y="3934"/>
                  </a:cubicBezTo>
                  <a:cubicBezTo>
                    <a:pt x="12905" y="3934"/>
                    <a:pt x="13262" y="4204"/>
                    <a:pt x="13262" y="4648"/>
                  </a:cubicBezTo>
                  <a:cubicBezTo>
                    <a:pt x="13262" y="5090"/>
                    <a:pt x="12905" y="5361"/>
                    <a:pt x="12543" y="5361"/>
                  </a:cubicBezTo>
                  <a:cubicBezTo>
                    <a:pt x="12314" y="5361"/>
                    <a:pt x="12082" y="5252"/>
                    <a:pt x="11939" y="5009"/>
                  </a:cubicBezTo>
                  <a:cubicBezTo>
                    <a:pt x="11900" y="4942"/>
                    <a:pt x="11828" y="4903"/>
                    <a:pt x="11751" y="4903"/>
                  </a:cubicBezTo>
                  <a:lnTo>
                    <a:pt x="11255" y="4903"/>
                  </a:lnTo>
                  <a:cubicBezTo>
                    <a:pt x="11135" y="4903"/>
                    <a:pt x="11039" y="5000"/>
                    <a:pt x="11039" y="5120"/>
                  </a:cubicBezTo>
                  <a:lnTo>
                    <a:pt x="11039" y="6631"/>
                  </a:lnTo>
                  <a:lnTo>
                    <a:pt x="9528" y="6631"/>
                  </a:lnTo>
                  <a:cubicBezTo>
                    <a:pt x="9408" y="6631"/>
                    <a:pt x="9311" y="6727"/>
                    <a:pt x="9311" y="6847"/>
                  </a:cubicBezTo>
                  <a:lnTo>
                    <a:pt x="9311" y="7348"/>
                  </a:lnTo>
                  <a:cubicBezTo>
                    <a:pt x="9311" y="7425"/>
                    <a:pt x="9350" y="7492"/>
                    <a:pt x="9417" y="7531"/>
                  </a:cubicBezTo>
                  <a:cubicBezTo>
                    <a:pt x="10043" y="7901"/>
                    <a:pt x="9778" y="8859"/>
                    <a:pt x="9052" y="8859"/>
                  </a:cubicBezTo>
                  <a:cubicBezTo>
                    <a:pt x="8330" y="8859"/>
                    <a:pt x="8065" y="7901"/>
                    <a:pt x="8691" y="7531"/>
                  </a:cubicBezTo>
                  <a:cubicBezTo>
                    <a:pt x="8758" y="7492"/>
                    <a:pt x="8797" y="7425"/>
                    <a:pt x="8797" y="7348"/>
                  </a:cubicBezTo>
                  <a:lnTo>
                    <a:pt x="8797" y="6847"/>
                  </a:lnTo>
                  <a:cubicBezTo>
                    <a:pt x="8797" y="6727"/>
                    <a:pt x="8700" y="6631"/>
                    <a:pt x="8580" y="6631"/>
                  </a:cubicBezTo>
                  <a:lnTo>
                    <a:pt x="7069" y="6631"/>
                  </a:lnTo>
                  <a:lnTo>
                    <a:pt x="7069" y="5336"/>
                  </a:lnTo>
                  <a:lnTo>
                    <a:pt x="7233" y="5336"/>
                  </a:lnTo>
                  <a:cubicBezTo>
                    <a:pt x="7454" y="5629"/>
                    <a:pt x="7794" y="5792"/>
                    <a:pt x="8145" y="5792"/>
                  </a:cubicBezTo>
                  <a:cubicBezTo>
                    <a:pt x="8268" y="5792"/>
                    <a:pt x="8392" y="5772"/>
                    <a:pt x="8513" y="5731"/>
                  </a:cubicBezTo>
                  <a:cubicBezTo>
                    <a:pt x="8979" y="5577"/>
                    <a:pt x="9297" y="5139"/>
                    <a:pt x="9297" y="4644"/>
                  </a:cubicBezTo>
                  <a:cubicBezTo>
                    <a:pt x="9297" y="3942"/>
                    <a:pt x="8724" y="3496"/>
                    <a:pt x="8138" y="3496"/>
                  </a:cubicBezTo>
                  <a:cubicBezTo>
                    <a:pt x="7807" y="3496"/>
                    <a:pt x="7472" y="3638"/>
                    <a:pt x="7233" y="3955"/>
                  </a:cubicBezTo>
                  <a:lnTo>
                    <a:pt x="7069" y="3955"/>
                  </a:lnTo>
                  <a:lnTo>
                    <a:pt x="7069" y="2661"/>
                  </a:lnTo>
                  <a:lnTo>
                    <a:pt x="9807" y="2661"/>
                  </a:lnTo>
                  <a:cubicBezTo>
                    <a:pt x="10096" y="2661"/>
                    <a:pt x="10096" y="2228"/>
                    <a:pt x="9807" y="2228"/>
                  </a:cubicBezTo>
                  <a:lnTo>
                    <a:pt x="5342" y="2228"/>
                  </a:lnTo>
                  <a:lnTo>
                    <a:pt x="5342" y="2060"/>
                  </a:lnTo>
                  <a:cubicBezTo>
                    <a:pt x="5736" y="1761"/>
                    <a:pt x="5895" y="1246"/>
                    <a:pt x="5736" y="780"/>
                  </a:cubicBezTo>
                  <a:cubicBezTo>
                    <a:pt x="5582" y="313"/>
                    <a:pt x="5144" y="0"/>
                    <a:pt x="4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8" name="Google Shape;20858;p74"/>
          <p:cNvGrpSpPr/>
          <p:nvPr/>
        </p:nvGrpSpPr>
        <p:grpSpPr>
          <a:xfrm>
            <a:off x="7552673" y="3859563"/>
            <a:ext cx="359186" cy="291545"/>
            <a:chOff x="7552673" y="3859563"/>
            <a:chExt cx="359186" cy="291545"/>
          </a:xfrm>
        </p:grpSpPr>
        <p:sp>
          <p:nvSpPr>
            <p:cNvPr id="20859" name="Google Shape;20859;p74"/>
            <p:cNvSpPr/>
            <p:nvPr/>
          </p:nvSpPr>
          <p:spPr>
            <a:xfrm>
              <a:off x="7557840" y="3887338"/>
              <a:ext cx="348721" cy="258603"/>
            </a:xfrm>
            <a:custGeom>
              <a:rect b="b" l="l" r="r" t="t"/>
              <a:pathLst>
                <a:path extrusionOk="0" h="9860" w="13296">
                  <a:moveTo>
                    <a:pt x="646" y="0"/>
                  </a:moveTo>
                  <a:cubicBezTo>
                    <a:pt x="290" y="0"/>
                    <a:pt x="1" y="284"/>
                    <a:pt x="1" y="640"/>
                  </a:cubicBezTo>
                  <a:lnTo>
                    <a:pt x="1" y="9220"/>
                  </a:lnTo>
                  <a:cubicBezTo>
                    <a:pt x="1" y="9571"/>
                    <a:pt x="290" y="9860"/>
                    <a:pt x="646" y="9860"/>
                  </a:cubicBezTo>
                  <a:lnTo>
                    <a:pt x="12651" y="9860"/>
                  </a:lnTo>
                  <a:cubicBezTo>
                    <a:pt x="13007" y="9860"/>
                    <a:pt x="13296" y="9571"/>
                    <a:pt x="13296" y="9220"/>
                  </a:cubicBezTo>
                  <a:lnTo>
                    <a:pt x="13296" y="640"/>
                  </a:lnTo>
                  <a:cubicBezTo>
                    <a:pt x="13296" y="284"/>
                    <a:pt x="13007" y="0"/>
                    <a:pt x="12651"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74"/>
            <p:cNvSpPr/>
            <p:nvPr/>
          </p:nvSpPr>
          <p:spPr>
            <a:xfrm>
              <a:off x="7557840" y="3887338"/>
              <a:ext cx="348721" cy="33729"/>
            </a:xfrm>
            <a:custGeom>
              <a:rect b="b" l="l" r="r" t="t"/>
              <a:pathLst>
                <a:path extrusionOk="0" h="1286" w="13296">
                  <a:moveTo>
                    <a:pt x="646" y="0"/>
                  </a:moveTo>
                  <a:cubicBezTo>
                    <a:pt x="290" y="0"/>
                    <a:pt x="1" y="284"/>
                    <a:pt x="1" y="640"/>
                  </a:cubicBezTo>
                  <a:lnTo>
                    <a:pt x="1" y="1285"/>
                  </a:lnTo>
                  <a:lnTo>
                    <a:pt x="13296" y="1285"/>
                  </a:lnTo>
                  <a:lnTo>
                    <a:pt x="13296" y="640"/>
                  </a:lnTo>
                  <a:cubicBezTo>
                    <a:pt x="13296" y="284"/>
                    <a:pt x="13007" y="0"/>
                    <a:pt x="12651"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74"/>
            <p:cNvSpPr/>
            <p:nvPr/>
          </p:nvSpPr>
          <p:spPr>
            <a:xfrm>
              <a:off x="7574756" y="3887207"/>
              <a:ext cx="56179" cy="28168"/>
            </a:xfrm>
            <a:custGeom>
              <a:rect b="b" l="l" r="r" t="t"/>
              <a:pathLst>
                <a:path extrusionOk="0" h="1074" w="2142">
                  <a:moveTo>
                    <a:pt x="1" y="1"/>
                  </a:moveTo>
                  <a:lnTo>
                    <a:pt x="1" y="217"/>
                  </a:lnTo>
                  <a:cubicBezTo>
                    <a:pt x="1" y="689"/>
                    <a:pt x="386" y="1074"/>
                    <a:pt x="857" y="1074"/>
                  </a:cubicBezTo>
                  <a:lnTo>
                    <a:pt x="1285" y="1074"/>
                  </a:lnTo>
                  <a:cubicBezTo>
                    <a:pt x="1762"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74"/>
            <p:cNvSpPr/>
            <p:nvPr/>
          </p:nvSpPr>
          <p:spPr>
            <a:xfrm>
              <a:off x="7833464" y="3887207"/>
              <a:ext cx="56179" cy="28168"/>
            </a:xfrm>
            <a:custGeom>
              <a:rect b="b" l="l" r="r" t="t"/>
              <a:pathLst>
                <a:path extrusionOk="0" h="1074" w="2142">
                  <a:moveTo>
                    <a:pt x="1" y="1"/>
                  </a:moveTo>
                  <a:lnTo>
                    <a:pt x="1" y="217"/>
                  </a:lnTo>
                  <a:cubicBezTo>
                    <a:pt x="1" y="689"/>
                    <a:pt x="381" y="1074"/>
                    <a:pt x="857" y="1074"/>
                  </a:cubicBezTo>
                  <a:lnTo>
                    <a:pt x="1285" y="1074"/>
                  </a:lnTo>
                  <a:cubicBezTo>
                    <a:pt x="1757" y="1074"/>
                    <a:pt x="2142" y="689"/>
                    <a:pt x="2142" y="217"/>
                  </a:cubicBezTo>
                  <a:lnTo>
                    <a:pt x="2142"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74"/>
            <p:cNvSpPr/>
            <p:nvPr/>
          </p:nvSpPr>
          <p:spPr>
            <a:xfrm>
              <a:off x="7591542" y="3864861"/>
              <a:ext cx="22608" cy="33729"/>
            </a:xfrm>
            <a:custGeom>
              <a:rect b="b" l="l" r="r" t="t"/>
              <a:pathLst>
                <a:path extrusionOk="0" h="1286" w="862">
                  <a:moveTo>
                    <a:pt x="217" y="1"/>
                  </a:moveTo>
                  <a:cubicBezTo>
                    <a:pt x="97" y="1"/>
                    <a:pt x="1" y="92"/>
                    <a:pt x="1" y="213"/>
                  </a:cubicBezTo>
                  <a:lnTo>
                    <a:pt x="1" y="1069"/>
                  </a:lnTo>
                  <a:cubicBezTo>
                    <a:pt x="1" y="1189"/>
                    <a:pt x="97" y="1286"/>
                    <a:pt x="217" y="1286"/>
                  </a:cubicBezTo>
                  <a:lnTo>
                    <a:pt x="645" y="1286"/>
                  </a:lnTo>
                  <a:cubicBezTo>
                    <a:pt x="766" y="1286"/>
                    <a:pt x="862" y="1189"/>
                    <a:pt x="862" y="1069"/>
                  </a:cubicBezTo>
                  <a:lnTo>
                    <a:pt x="862" y="213"/>
                  </a:lnTo>
                  <a:cubicBezTo>
                    <a:pt x="862" y="92"/>
                    <a:pt x="766" y="1"/>
                    <a:pt x="645"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74"/>
            <p:cNvSpPr/>
            <p:nvPr/>
          </p:nvSpPr>
          <p:spPr>
            <a:xfrm>
              <a:off x="7591673" y="3864756"/>
              <a:ext cx="22477" cy="16917"/>
            </a:xfrm>
            <a:custGeom>
              <a:rect b="b" l="l" r="r" t="t"/>
              <a:pathLst>
                <a:path extrusionOk="0" h="645" w="857">
                  <a:moveTo>
                    <a:pt x="212" y="0"/>
                  </a:moveTo>
                  <a:cubicBezTo>
                    <a:pt x="92" y="0"/>
                    <a:pt x="0" y="96"/>
                    <a:pt x="0" y="217"/>
                  </a:cubicBezTo>
                  <a:lnTo>
                    <a:pt x="0" y="645"/>
                  </a:lnTo>
                  <a:lnTo>
                    <a:pt x="857" y="645"/>
                  </a:lnTo>
                  <a:lnTo>
                    <a:pt x="857" y="217"/>
                  </a:lnTo>
                  <a:cubicBezTo>
                    <a:pt x="857" y="96"/>
                    <a:pt x="761" y="0"/>
                    <a:pt x="640"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74"/>
            <p:cNvSpPr/>
            <p:nvPr/>
          </p:nvSpPr>
          <p:spPr>
            <a:xfrm>
              <a:off x="7850250" y="3864861"/>
              <a:ext cx="22503" cy="33729"/>
            </a:xfrm>
            <a:custGeom>
              <a:rect b="b" l="l" r="r" t="t"/>
              <a:pathLst>
                <a:path extrusionOk="0" h="1286" w="858">
                  <a:moveTo>
                    <a:pt x="654" y="1"/>
                  </a:moveTo>
                  <a:cubicBezTo>
                    <a:pt x="651" y="1"/>
                    <a:pt x="648" y="1"/>
                    <a:pt x="645" y="1"/>
                  </a:cubicBezTo>
                  <a:lnTo>
                    <a:pt x="217" y="1"/>
                  </a:lnTo>
                  <a:cubicBezTo>
                    <a:pt x="97" y="1"/>
                    <a:pt x="1" y="92"/>
                    <a:pt x="1" y="213"/>
                  </a:cubicBezTo>
                  <a:lnTo>
                    <a:pt x="1" y="1069"/>
                  </a:lnTo>
                  <a:cubicBezTo>
                    <a:pt x="1" y="1189"/>
                    <a:pt x="97" y="1286"/>
                    <a:pt x="217" y="1286"/>
                  </a:cubicBezTo>
                  <a:lnTo>
                    <a:pt x="645" y="1286"/>
                  </a:lnTo>
                  <a:cubicBezTo>
                    <a:pt x="761" y="1286"/>
                    <a:pt x="857" y="1189"/>
                    <a:pt x="857" y="1069"/>
                  </a:cubicBezTo>
                  <a:lnTo>
                    <a:pt x="857" y="213"/>
                  </a:lnTo>
                  <a:cubicBezTo>
                    <a:pt x="857" y="95"/>
                    <a:pt x="765" y="1"/>
                    <a:pt x="654" y="1"/>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74"/>
            <p:cNvSpPr/>
            <p:nvPr/>
          </p:nvSpPr>
          <p:spPr>
            <a:xfrm>
              <a:off x="7850250" y="3864756"/>
              <a:ext cx="22503" cy="16917"/>
            </a:xfrm>
            <a:custGeom>
              <a:rect b="b" l="l" r="r" t="t"/>
              <a:pathLst>
                <a:path extrusionOk="0" h="645" w="858">
                  <a:moveTo>
                    <a:pt x="217" y="0"/>
                  </a:moveTo>
                  <a:cubicBezTo>
                    <a:pt x="97" y="0"/>
                    <a:pt x="1" y="96"/>
                    <a:pt x="1" y="217"/>
                  </a:cubicBezTo>
                  <a:lnTo>
                    <a:pt x="1" y="645"/>
                  </a:lnTo>
                  <a:lnTo>
                    <a:pt x="857" y="645"/>
                  </a:lnTo>
                  <a:lnTo>
                    <a:pt x="857" y="217"/>
                  </a:lnTo>
                  <a:cubicBezTo>
                    <a:pt x="857" y="96"/>
                    <a:pt x="761" y="0"/>
                    <a:pt x="645" y="0"/>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74"/>
            <p:cNvSpPr/>
            <p:nvPr/>
          </p:nvSpPr>
          <p:spPr>
            <a:xfrm>
              <a:off x="7557840" y="3921040"/>
              <a:ext cx="348721" cy="16917"/>
            </a:xfrm>
            <a:custGeom>
              <a:rect b="b" l="l" r="r" t="t"/>
              <a:pathLst>
                <a:path extrusionOk="0" h="645" w="13296">
                  <a:moveTo>
                    <a:pt x="1" y="0"/>
                  </a:moveTo>
                  <a:lnTo>
                    <a:pt x="1" y="645"/>
                  </a:lnTo>
                  <a:lnTo>
                    <a:pt x="13296" y="645"/>
                  </a:lnTo>
                  <a:lnTo>
                    <a:pt x="1329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8" name="Google Shape;20868;p74"/>
            <p:cNvSpPr/>
            <p:nvPr/>
          </p:nvSpPr>
          <p:spPr>
            <a:xfrm>
              <a:off x="7552673" y="3859563"/>
              <a:ext cx="359186" cy="291545"/>
            </a:xfrm>
            <a:custGeom>
              <a:rect b="b" l="l" r="r" t="t"/>
              <a:pathLst>
                <a:path extrusionOk="0" h="11116" w="13695">
                  <a:moveTo>
                    <a:pt x="2127" y="400"/>
                  </a:moveTo>
                  <a:cubicBezTo>
                    <a:pt x="2132" y="400"/>
                    <a:pt x="2142" y="405"/>
                    <a:pt x="2142" y="415"/>
                  </a:cubicBezTo>
                  <a:lnTo>
                    <a:pt x="2142" y="1271"/>
                  </a:lnTo>
                  <a:cubicBezTo>
                    <a:pt x="2142" y="1281"/>
                    <a:pt x="2132" y="1286"/>
                    <a:pt x="2127" y="1286"/>
                  </a:cubicBezTo>
                  <a:lnTo>
                    <a:pt x="1699" y="1286"/>
                  </a:lnTo>
                  <a:cubicBezTo>
                    <a:pt x="1689" y="1286"/>
                    <a:pt x="1685" y="1281"/>
                    <a:pt x="1685" y="1271"/>
                  </a:cubicBezTo>
                  <a:lnTo>
                    <a:pt x="1685" y="415"/>
                  </a:lnTo>
                  <a:cubicBezTo>
                    <a:pt x="1685" y="405"/>
                    <a:pt x="1689" y="400"/>
                    <a:pt x="1699" y="400"/>
                  </a:cubicBezTo>
                  <a:close/>
                  <a:moveTo>
                    <a:pt x="11991" y="400"/>
                  </a:moveTo>
                  <a:cubicBezTo>
                    <a:pt x="11996" y="400"/>
                    <a:pt x="12006" y="405"/>
                    <a:pt x="12006" y="415"/>
                  </a:cubicBezTo>
                  <a:lnTo>
                    <a:pt x="12006" y="1271"/>
                  </a:lnTo>
                  <a:cubicBezTo>
                    <a:pt x="12006" y="1281"/>
                    <a:pt x="11996" y="1286"/>
                    <a:pt x="11991" y="1286"/>
                  </a:cubicBezTo>
                  <a:lnTo>
                    <a:pt x="11563" y="1286"/>
                  </a:lnTo>
                  <a:cubicBezTo>
                    <a:pt x="11554" y="1286"/>
                    <a:pt x="11549" y="1281"/>
                    <a:pt x="11549" y="1271"/>
                  </a:cubicBezTo>
                  <a:lnTo>
                    <a:pt x="11549" y="415"/>
                  </a:lnTo>
                  <a:cubicBezTo>
                    <a:pt x="11549" y="405"/>
                    <a:pt x="11554" y="400"/>
                    <a:pt x="11563" y="400"/>
                  </a:cubicBezTo>
                  <a:close/>
                  <a:moveTo>
                    <a:pt x="12843" y="1257"/>
                  </a:moveTo>
                  <a:cubicBezTo>
                    <a:pt x="13088" y="1257"/>
                    <a:pt x="13286" y="1454"/>
                    <a:pt x="13286" y="1699"/>
                  </a:cubicBezTo>
                  <a:lnTo>
                    <a:pt x="13286" y="10279"/>
                  </a:lnTo>
                  <a:lnTo>
                    <a:pt x="13291" y="10279"/>
                  </a:lnTo>
                  <a:cubicBezTo>
                    <a:pt x="13291" y="10519"/>
                    <a:pt x="13093" y="10721"/>
                    <a:pt x="12848" y="10721"/>
                  </a:cubicBezTo>
                  <a:lnTo>
                    <a:pt x="843" y="10721"/>
                  </a:lnTo>
                  <a:cubicBezTo>
                    <a:pt x="597" y="10721"/>
                    <a:pt x="400" y="10519"/>
                    <a:pt x="400" y="10279"/>
                  </a:cubicBezTo>
                  <a:lnTo>
                    <a:pt x="400" y="1699"/>
                  </a:lnTo>
                  <a:cubicBezTo>
                    <a:pt x="400" y="1454"/>
                    <a:pt x="597" y="1257"/>
                    <a:pt x="843" y="1257"/>
                  </a:cubicBezTo>
                  <a:lnTo>
                    <a:pt x="1285" y="1257"/>
                  </a:lnTo>
                  <a:lnTo>
                    <a:pt x="1285" y="1271"/>
                  </a:lnTo>
                  <a:cubicBezTo>
                    <a:pt x="1285" y="1502"/>
                    <a:pt x="1468" y="1685"/>
                    <a:pt x="1699" y="1685"/>
                  </a:cubicBezTo>
                  <a:lnTo>
                    <a:pt x="2127" y="1685"/>
                  </a:lnTo>
                  <a:cubicBezTo>
                    <a:pt x="2358" y="1685"/>
                    <a:pt x="2541" y="1502"/>
                    <a:pt x="2541" y="1271"/>
                  </a:cubicBezTo>
                  <a:lnTo>
                    <a:pt x="2541" y="1257"/>
                  </a:lnTo>
                  <a:lnTo>
                    <a:pt x="11145" y="1257"/>
                  </a:lnTo>
                  <a:lnTo>
                    <a:pt x="11145" y="1271"/>
                  </a:lnTo>
                  <a:cubicBezTo>
                    <a:pt x="11145" y="1502"/>
                    <a:pt x="11332" y="1685"/>
                    <a:pt x="11558" y="1685"/>
                  </a:cubicBezTo>
                  <a:lnTo>
                    <a:pt x="11987" y="1685"/>
                  </a:lnTo>
                  <a:cubicBezTo>
                    <a:pt x="12218" y="1685"/>
                    <a:pt x="12400" y="1502"/>
                    <a:pt x="12400" y="1271"/>
                  </a:cubicBezTo>
                  <a:lnTo>
                    <a:pt x="12400" y="1257"/>
                  </a:lnTo>
                  <a:close/>
                  <a:moveTo>
                    <a:pt x="1704" y="1"/>
                  </a:moveTo>
                  <a:cubicBezTo>
                    <a:pt x="1473" y="1"/>
                    <a:pt x="1285" y="184"/>
                    <a:pt x="1285" y="415"/>
                  </a:cubicBezTo>
                  <a:lnTo>
                    <a:pt x="1285" y="857"/>
                  </a:lnTo>
                  <a:lnTo>
                    <a:pt x="843" y="857"/>
                  </a:lnTo>
                  <a:cubicBezTo>
                    <a:pt x="381" y="857"/>
                    <a:pt x="1" y="1233"/>
                    <a:pt x="1" y="1699"/>
                  </a:cubicBezTo>
                  <a:lnTo>
                    <a:pt x="1" y="10274"/>
                  </a:lnTo>
                  <a:cubicBezTo>
                    <a:pt x="1" y="10741"/>
                    <a:pt x="381" y="11116"/>
                    <a:pt x="843" y="11116"/>
                  </a:cubicBezTo>
                  <a:lnTo>
                    <a:pt x="12853" y="11116"/>
                  </a:lnTo>
                  <a:cubicBezTo>
                    <a:pt x="13315" y="11116"/>
                    <a:pt x="13695" y="10741"/>
                    <a:pt x="13695" y="10274"/>
                  </a:cubicBezTo>
                  <a:lnTo>
                    <a:pt x="13695" y="1699"/>
                  </a:lnTo>
                  <a:cubicBezTo>
                    <a:pt x="13695" y="1233"/>
                    <a:pt x="13315" y="857"/>
                    <a:pt x="12848" y="857"/>
                  </a:cubicBezTo>
                  <a:lnTo>
                    <a:pt x="12405" y="857"/>
                  </a:lnTo>
                  <a:lnTo>
                    <a:pt x="12405" y="415"/>
                  </a:lnTo>
                  <a:cubicBezTo>
                    <a:pt x="12405" y="184"/>
                    <a:pt x="12218" y="1"/>
                    <a:pt x="11991" y="1"/>
                  </a:cubicBezTo>
                  <a:lnTo>
                    <a:pt x="11563" y="1"/>
                  </a:lnTo>
                  <a:cubicBezTo>
                    <a:pt x="11332" y="1"/>
                    <a:pt x="11149" y="184"/>
                    <a:pt x="11149" y="415"/>
                  </a:cubicBezTo>
                  <a:lnTo>
                    <a:pt x="11149" y="857"/>
                  </a:lnTo>
                  <a:lnTo>
                    <a:pt x="2546" y="857"/>
                  </a:lnTo>
                  <a:lnTo>
                    <a:pt x="2546" y="415"/>
                  </a:lnTo>
                  <a:cubicBezTo>
                    <a:pt x="2546" y="184"/>
                    <a:pt x="2358"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9" name="Google Shape;20869;p74"/>
            <p:cNvSpPr/>
            <p:nvPr/>
          </p:nvSpPr>
          <p:spPr>
            <a:xfrm>
              <a:off x="7573104" y="3915716"/>
              <a:ext cx="317563" cy="10648"/>
            </a:xfrm>
            <a:custGeom>
              <a:rect b="b" l="l" r="r" t="t"/>
              <a:pathLst>
                <a:path extrusionOk="0" h="406" w="12108">
                  <a:moveTo>
                    <a:pt x="262" y="1"/>
                  </a:moveTo>
                  <a:cubicBezTo>
                    <a:pt x="1" y="1"/>
                    <a:pt x="1" y="406"/>
                    <a:pt x="262" y="406"/>
                  </a:cubicBezTo>
                  <a:cubicBezTo>
                    <a:pt x="266" y="406"/>
                    <a:pt x="271" y="405"/>
                    <a:pt x="275" y="405"/>
                  </a:cubicBezTo>
                  <a:lnTo>
                    <a:pt x="11857" y="405"/>
                  </a:lnTo>
                  <a:cubicBezTo>
                    <a:pt x="12107" y="391"/>
                    <a:pt x="12107" y="15"/>
                    <a:pt x="11857"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0" name="Google Shape;20870;p74"/>
            <p:cNvSpPr/>
            <p:nvPr/>
          </p:nvSpPr>
          <p:spPr>
            <a:xfrm>
              <a:off x="7590545" y="3960775"/>
              <a:ext cx="47078" cy="10517"/>
            </a:xfrm>
            <a:custGeom>
              <a:rect b="b" l="l" r="r" t="t"/>
              <a:pathLst>
                <a:path extrusionOk="0" h="401" w="1795">
                  <a:moveTo>
                    <a:pt x="255" y="1"/>
                  </a:moveTo>
                  <a:cubicBezTo>
                    <a:pt x="0" y="15"/>
                    <a:pt x="0" y="386"/>
                    <a:pt x="255" y="400"/>
                  </a:cubicBezTo>
                  <a:lnTo>
                    <a:pt x="1540" y="400"/>
                  </a:lnTo>
                  <a:cubicBezTo>
                    <a:pt x="1795" y="386"/>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1" name="Google Shape;20871;p74"/>
            <p:cNvSpPr/>
            <p:nvPr/>
          </p:nvSpPr>
          <p:spPr>
            <a:xfrm>
              <a:off x="7668651" y="3960775"/>
              <a:ext cx="48364" cy="10517"/>
            </a:xfrm>
            <a:custGeom>
              <a:rect b="b" l="l" r="r" t="t"/>
              <a:pathLst>
                <a:path extrusionOk="0" h="401" w="1844">
                  <a:moveTo>
                    <a:pt x="266" y="0"/>
                  </a:moveTo>
                  <a:cubicBezTo>
                    <a:pt x="0" y="0"/>
                    <a:pt x="0" y="401"/>
                    <a:pt x="266" y="401"/>
                  </a:cubicBezTo>
                  <a:cubicBezTo>
                    <a:pt x="270" y="401"/>
                    <a:pt x="275" y="400"/>
                    <a:pt x="280" y="400"/>
                  </a:cubicBezTo>
                  <a:lnTo>
                    <a:pt x="1564" y="400"/>
                  </a:lnTo>
                  <a:cubicBezTo>
                    <a:pt x="1569" y="400"/>
                    <a:pt x="1574" y="401"/>
                    <a:pt x="1578" y="401"/>
                  </a:cubicBezTo>
                  <a:cubicBezTo>
                    <a:pt x="1844" y="401"/>
                    <a:pt x="1844" y="0"/>
                    <a:pt x="1578" y="0"/>
                  </a:cubicBezTo>
                  <a:cubicBezTo>
                    <a:pt x="1574" y="0"/>
                    <a:pt x="1569" y="1"/>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2" name="Google Shape;20872;p74"/>
            <p:cNvSpPr/>
            <p:nvPr/>
          </p:nvSpPr>
          <p:spPr>
            <a:xfrm>
              <a:off x="7826147" y="3960775"/>
              <a:ext cx="47603" cy="10517"/>
            </a:xfrm>
            <a:custGeom>
              <a:rect b="b" l="l" r="r" t="t"/>
              <a:pathLst>
                <a:path extrusionOk="0" h="401" w="1815">
                  <a:moveTo>
                    <a:pt x="266" y="0"/>
                  </a:moveTo>
                  <a:cubicBezTo>
                    <a:pt x="0" y="0"/>
                    <a:pt x="0" y="401"/>
                    <a:pt x="266" y="401"/>
                  </a:cubicBezTo>
                  <a:cubicBezTo>
                    <a:pt x="270" y="401"/>
                    <a:pt x="275" y="400"/>
                    <a:pt x="280" y="400"/>
                  </a:cubicBezTo>
                  <a:lnTo>
                    <a:pt x="1564" y="400"/>
                  </a:lnTo>
                  <a:cubicBezTo>
                    <a:pt x="1815" y="386"/>
                    <a:pt x="1815" y="15"/>
                    <a:pt x="1564" y="1"/>
                  </a:cubicBezTo>
                  <a:lnTo>
                    <a:pt x="280" y="1"/>
                  </a:lnTo>
                  <a:cubicBezTo>
                    <a:pt x="275" y="1"/>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3" name="Google Shape;20873;p74"/>
            <p:cNvSpPr/>
            <p:nvPr/>
          </p:nvSpPr>
          <p:spPr>
            <a:xfrm>
              <a:off x="7589890"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69"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4" name="Google Shape;20874;p74"/>
            <p:cNvSpPr/>
            <p:nvPr/>
          </p:nvSpPr>
          <p:spPr>
            <a:xfrm>
              <a:off x="7747386" y="4005807"/>
              <a:ext cx="48390" cy="10543"/>
            </a:xfrm>
            <a:custGeom>
              <a:rect b="b" l="l" r="r" t="t"/>
              <a:pathLst>
                <a:path extrusionOk="0" h="402" w="1845">
                  <a:moveTo>
                    <a:pt x="262" y="1"/>
                  </a:moveTo>
                  <a:cubicBezTo>
                    <a:pt x="1" y="1"/>
                    <a:pt x="2" y="401"/>
                    <a:pt x="266" y="401"/>
                  </a:cubicBezTo>
                  <a:cubicBezTo>
                    <a:pt x="271" y="401"/>
                    <a:pt x="275" y="401"/>
                    <a:pt x="280" y="401"/>
                  </a:cubicBezTo>
                  <a:lnTo>
                    <a:pt x="1565" y="401"/>
                  </a:lnTo>
                  <a:cubicBezTo>
                    <a:pt x="1570" y="401"/>
                    <a:pt x="1574" y="401"/>
                    <a:pt x="1579" y="401"/>
                  </a:cubicBezTo>
                  <a:cubicBezTo>
                    <a:pt x="1843" y="401"/>
                    <a:pt x="1844" y="1"/>
                    <a:pt x="1583" y="1"/>
                  </a:cubicBezTo>
                  <a:cubicBezTo>
                    <a:pt x="1577" y="1"/>
                    <a:pt x="1571" y="1"/>
                    <a:pt x="1565" y="2"/>
                  </a:cubicBezTo>
                  <a:lnTo>
                    <a:pt x="280" y="2"/>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5" name="Google Shape;20875;p74"/>
            <p:cNvSpPr/>
            <p:nvPr/>
          </p:nvSpPr>
          <p:spPr>
            <a:xfrm>
              <a:off x="7590545" y="4050761"/>
              <a:ext cx="47078" cy="10491"/>
            </a:xfrm>
            <a:custGeom>
              <a:rect b="b" l="l" r="r" t="t"/>
              <a:pathLst>
                <a:path extrusionOk="0" h="400" w="1795">
                  <a:moveTo>
                    <a:pt x="255" y="1"/>
                  </a:moveTo>
                  <a:cubicBezTo>
                    <a:pt x="0" y="15"/>
                    <a:pt x="0" y="385"/>
                    <a:pt x="255" y="400"/>
                  </a:cubicBezTo>
                  <a:lnTo>
                    <a:pt x="1540" y="400"/>
                  </a:lnTo>
                  <a:cubicBezTo>
                    <a:pt x="1795" y="385"/>
                    <a:pt x="1795" y="15"/>
                    <a:pt x="15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6" name="Google Shape;20876;p74"/>
            <p:cNvSpPr/>
            <p:nvPr/>
          </p:nvSpPr>
          <p:spPr>
            <a:xfrm>
              <a:off x="7668651"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2" y="1"/>
                  </a:cubicBezTo>
                  <a:cubicBezTo>
                    <a:pt x="1577" y="1"/>
                    <a:pt x="1571" y="1"/>
                    <a:pt x="1564" y="2"/>
                  </a:cubicBezTo>
                  <a:lnTo>
                    <a:pt x="280" y="2"/>
                  </a:lnTo>
                  <a:cubicBezTo>
                    <a:pt x="273"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74"/>
            <p:cNvSpPr/>
            <p:nvPr/>
          </p:nvSpPr>
          <p:spPr>
            <a:xfrm>
              <a:off x="7826147" y="4050735"/>
              <a:ext cx="48364" cy="10543"/>
            </a:xfrm>
            <a:custGeom>
              <a:rect b="b" l="l" r="r" t="t"/>
              <a:pathLst>
                <a:path extrusionOk="0" h="402" w="1844">
                  <a:moveTo>
                    <a:pt x="262" y="1"/>
                  </a:moveTo>
                  <a:cubicBezTo>
                    <a:pt x="0" y="1"/>
                    <a:pt x="2" y="401"/>
                    <a:pt x="266" y="401"/>
                  </a:cubicBezTo>
                  <a:cubicBezTo>
                    <a:pt x="270" y="401"/>
                    <a:pt x="275" y="401"/>
                    <a:pt x="280" y="401"/>
                  </a:cubicBezTo>
                  <a:lnTo>
                    <a:pt x="1564" y="401"/>
                  </a:lnTo>
                  <a:cubicBezTo>
                    <a:pt x="1569" y="401"/>
                    <a:pt x="1574" y="401"/>
                    <a:pt x="1578" y="401"/>
                  </a:cubicBezTo>
                  <a:cubicBezTo>
                    <a:pt x="1842" y="401"/>
                    <a:pt x="1844" y="1"/>
                    <a:pt x="1583" y="1"/>
                  </a:cubicBezTo>
                  <a:cubicBezTo>
                    <a:pt x="1577" y="1"/>
                    <a:pt x="1571" y="1"/>
                    <a:pt x="1564" y="2"/>
                  </a:cubicBezTo>
                  <a:lnTo>
                    <a:pt x="280" y="2"/>
                  </a:lnTo>
                  <a:cubicBezTo>
                    <a:pt x="274" y="1"/>
                    <a:pt x="26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74"/>
            <p:cNvSpPr/>
            <p:nvPr/>
          </p:nvSpPr>
          <p:spPr>
            <a:xfrm>
              <a:off x="7668651"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74"/>
            <p:cNvSpPr/>
            <p:nvPr/>
          </p:nvSpPr>
          <p:spPr>
            <a:xfrm>
              <a:off x="7747386" y="4095689"/>
              <a:ext cx="48390" cy="10648"/>
            </a:xfrm>
            <a:custGeom>
              <a:rect b="b" l="l" r="r" t="t"/>
              <a:pathLst>
                <a:path extrusionOk="0" h="406" w="1845">
                  <a:moveTo>
                    <a:pt x="266" y="0"/>
                  </a:moveTo>
                  <a:cubicBezTo>
                    <a:pt x="1" y="0"/>
                    <a:pt x="1" y="405"/>
                    <a:pt x="266" y="405"/>
                  </a:cubicBezTo>
                  <a:cubicBezTo>
                    <a:pt x="271" y="405"/>
                    <a:pt x="275" y="405"/>
                    <a:pt x="280" y="405"/>
                  </a:cubicBezTo>
                  <a:lnTo>
                    <a:pt x="1565" y="405"/>
                  </a:lnTo>
                  <a:cubicBezTo>
                    <a:pt x="1570" y="405"/>
                    <a:pt x="1574" y="405"/>
                    <a:pt x="1579" y="405"/>
                  </a:cubicBezTo>
                  <a:cubicBezTo>
                    <a:pt x="1844" y="405"/>
                    <a:pt x="1844" y="0"/>
                    <a:pt x="1579" y="0"/>
                  </a:cubicBezTo>
                  <a:cubicBezTo>
                    <a:pt x="1574" y="0"/>
                    <a:pt x="1570" y="0"/>
                    <a:pt x="1565"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74"/>
            <p:cNvSpPr/>
            <p:nvPr/>
          </p:nvSpPr>
          <p:spPr>
            <a:xfrm>
              <a:off x="7826147" y="4095689"/>
              <a:ext cx="48364" cy="10648"/>
            </a:xfrm>
            <a:custGeom>
              <a:rect b="b" l="l" r="r" t="t"/>
              <a:pathLst>
                <a:path extrusionOk="0" h="406" w="1844">
                  <a:moveTo>
                    <a:pt x="266" y="0"/>
                  </a:moveTo>
                  <a:cubicBezTo>
                    <a:pt x="0" y="0"/>
                    <a:pt x="0" y="405"/>
                    <a:pt x="266" y="405"/>
                  </a:cubicBezTo>
                  <a:cubicBezTo>
                    <a:pt x="270" y="405"/>
                    <a:pt x="275" y="405"/>
                    <a:pt x="280" y="405"/>
                  </a:cubicBezTo>
                  <a:lnTo>
                    <a:pt x="1564" y="405"/>
                  </a:lnTo>
                  <a:cubicBezTo>
                    <a:pt x="1569" y="405"/>
                    <a:pt x="1574" y="405"/>
                    <a:pt x="1578" y="405"/>
                  </a:cubicBezTo>
                  <a:cubicBezTo>
                    <a:pt x="1844" y="405"/>
                    <a:pt x="1844" y="0"/>
                    <a:pt x="1578" y="0"/>
                  </a:cubicBezTo>
                  <a:cubicBezTo>
                    <a:pt x="1574" y="0"/>
                    <a:pt x="1569" y="0"/>
                    <a:pt x="1564" y="1"/>
                  </a:cubicBezTo>
                  <a:lnTo>
                    <a:pt x="280" y="1"/>
                  </a:lnTo>
                  <a:cubicBezTo>
                    <a:pt x="275" y="0"/>
                    <a:pt x="270"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1" name="Google Shape;20881;p74"/>
            <p:cNvSpPr/>
            <p:nvPr/>
          </p:nvSpPr>
          <p:spPr>
            <a:xfrm>
              <a:off x="7668389" y="3994529"/>
              <a:ext cx="48573" cy="33047"/>
            </a:xfrm>
            <a:custGeom>
              <a:rect b="b" l="l" r="r" t="t"/>
              <a:pathLst>
                <a:path extrusionOk="0" h="1260" w="1852">
                  <a:moveTo>
                    <a:pt x="1566" y="1"/>
                  </a:moveTo>
                  <a:cubicBezTo>
                    <a:pt x="1521" y="1"/>
                    <a:pt x="1473" y="17"/>
                    <a:pt x="1430" y="56"/>
                  </a:cubicBezTo>
                  <a:lnTo>
                    <a:pt x="1435" y="56"/>
                  </a:lnTo>
                  <a:lnTo>
                    <a:pt x="718" y="773"/>
                  </a:lnTo>
                  <a:lnTo>
                    <a:pt x="429" y="485"/>
                  </a:lnTo>
                  <a:cubicBezTo>
                    <a:pt x="386" y="441"/>
                    <a:pt x="337" y="423"/>
                    <a:pt x="291" y="423"/>
                  </a:cubicBezTo>
                  <a:cubicBezTo>
                    <a:pt x="136" y="423"/>
                    <a:pt x="1" y="625"/>
                    <a:pt x="145" y="773"/>
                  </a:cubicBezTo>
                  <a:lnTo>
                    <a:pt x="574" y="1201"/>
                  </a:lnTo>
                  <a:cubicBezTo>
                    <a:pt x="612" y="1240"/>
                    <a:pt x="664" y="1259"/>
                    <a:pt x="715" y="1259"/>
                  </a:cubicBezTo>
                  <a:cubicBezTo>
                    <a:pt x="767" y="1259"/>
                    <a:pt x="819" y="1240"/>
                    <a:pt x="857" y="1201"/>
                  </a:cubicBezTo>
                  <a:lnTo>
                    <a:pt x="1714" y="340"/>
                  </a:lnTo>
                  <a:cubicBezTo>
                    <a:pt x="1852" y="195"/>
                    <a:pt x="1721" y="1"/>
                    <a:pt x="1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2" name="Google Shape;20882;p74"/>
            <p:cNvSpPr/>
            <p:nvPr/>
          </p:nvSpPr>
          <p:spPr>
            <a:xfrm>
              <a:off x="7825622" y="3994529"/>
              <a:ext cx="48836" cy="33047"/>
            </a:xfrm>
            <a:custGeom>
              <a:rect b="b" l="l" r="r" t="t"/>
              <a:pathLst>
                <a:path extrusionOk="0" h="1260" w="1862">
                  <a:moveTo>
                    <a:pt x="1576" y="1"/>
                  </a:moveTo>
                  <a:cubicBezTo>
                    <a:pt x="1531" y="1"/>
                    <a:pt x="1484" y="17"/>
                    <a:pt x="1440" y="56"/>
                  </a:cubicBezTo>
                  <a:lnTo>
                    <a:pt x="728" y="773"/>
                  </a:lnTo>
                  <a:lnTo>
                    <a:pt x="439" y="485"/>
                  </a:lnTo>
                  <a:cubicBezTo>
                    <a:pt x="395" y="437"/>
                    <a:pt x="345" y="417"/>
                    <a:pt x="296" y="417"/>
                  </a:cubicBezTo>
                  <a:cubicBezTo>
                    <a:pt x="139" y="417"/>
                    <a:pt x="1" y="625"/>
                    <a:pt x="155" y="768"/>
                  </a:cubicBezTo>
                  <a:lnTo>
                    <a:pt x="584" y="1201"/>
                  </a:lnTo>
                  <a:cubicBezTo>
                    <a:pt x="622" y="1240"/>
                    <a:pt x="674" y="1259"/>
                    <a:pt x="726" y="1259"/>
                  </a:cubicBezTo>
                  <a:cubicBezTo>
                    <a:pt x="777" y="1259"/>
                    <a:pt x="829" y="1240"/>
                    <a:pt x="867" y="1201"/>
                  </a:cubicBezTo>
                  <a:lnTo>
                    <a:pt x="1724" y="340"/>
                  </a:lnTo>
                  <a:cubicBezTo>
                    <a:pt x="1862" y="195"/>
                    <a:pt x="1731" y="1"/>
                    <a:pt x="1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3" name="Google Shape;20883;p74"/>
            <p:cNvSpPr/>
            <p:nvPr/>
          </p:nvSpPr>
          <p:spPr>
            <a:xfrm>
              <a:off x="7747438" y="4039510"/>
              <a:ext cx="48285" cy="32994"/>
            </a:xfrm>
            <a:custGeom>
              <a:rect b="b" l="l" r="r" t="t"/>
              <a:pathLst>
                <a:path extrusionOk="0" h="1258" w="1841">
                  <a:moveTo>
                    <a:pt x="1559" y="1"/>
                  </a:moveTo>
                  <a:cubicBezTo>
                    <a:pt x="1514" y="1"/>
                    <a:pt x="1466" y="18"/>
                    <a:pt x="1423" y="59"/>
                  </a:cubicBezTo>
                  <a:lnTo>
                    <a:pt x="706" y="776"/>
                  </a:lnTo>
                  <a:lnTo>
                    <a:pt x="418" y="487"/>
                  </a:lnTo>
                  <a:cubicBezTo>
                    <a:pt x="375" y="447"/>
                    <a:pt x="328" y="430"/>
                    <a:pt x="283" y="430"/>
                  </a:cubicBezTo>
                  <a:cubicBezTo>
                    <a:pt x="130" y="430"/>
                    <a:pt x="0" y="626"/>
                    <a:pt x="134" y="771"/>
                  </a:cubicBezTo>
                  <a:lnTo>
                    <a:pt x="562" y="1199"/>
                  </a:lnTo>
                  <a:cubicBezTo>
                    <a:pt x="603" y="1238"/>
                    <a:pt x="655" y="1257"/>
                    <a:pt x="706" y="1257"/>
                  </a:cubicBezTo>
                  <a:cubicBezTo>
                    <a:pt x="757" y="1257"/>
                    <a:pt x="807" y="1238"/>
                    <a:pt x="846" y="1199"/>
                  </a:cubicBezTo>
                  <a:lnTo>
                    <a:pt x="1707" y="343"/>
                  </a:lnTo>
                  <a:cubicBezTo>
                    <a:pt x="1841" y="195"/>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74"/>
            <p:cNvSpPr/>
            <p:nvPr/>
          </p:nvSpPr>
          <p:spPr>
            <a:xfrm>
              <a:off x="7589942" y="4084516"/>
              <a:ext cx="48311" cy="33020"/>
            </a:xfrm>
            <a:custGeom>
              <a:rect b="b" l="l" r="r" t="t"/>
              <a:pathLst>
                <a:path extrusionOk="0" h="1259" w="1842">
                  <a:moveTo>
                    <a:pt x="1557" y="0"/>
                  </a:moveTo>
                  <a:cubicBezTo>
                    <a:pt x="1512" y="0"/>
                    <a:pt x="1466" y="17"/>
                    <a:pt x="1423" y="56"/>
                  </a:cubicBezTo>
                  <a:lnTo>
                    <a:pt x="706" y="773"/>
                  </a:lnTo>
                  <a:lnTo>
                    <a:pt x="422" y="484"/>
                  </a:lnTo>
                  <a:cubicBezTo>
                    <a:pt x="379" y="445"/>
                    <a:pt x="332" y="429"/>
                    <a:pt x="286" y="429"/>
                  </a:cubicBezTo>
                  <a:cubicBezTo>
                    <a:pt x="131" y="429"/>
                    <a:pt x="1" y="623"/>
                    <a:pt x="139" y="768"/>
                  </a:cubicBezTo>
                  <a:lnTo>
                    <a:pt x="567" y="1201"/>
                  </a:lnTo>
                  <a:cubicBezTo>
                    <a:pt x="605" y="1240"/>
                    <a:pt x="656" y="1259"/>
                    <a:pt x="707" y="1259"/>
                  </a:cubicBezTo>
                  <a:cubicBezTo>
                    <a:pt x="758" y="1259"/>
                    <a:pt x="810" y="1240"/>
                    <a:pt x="851" y="1201"/>
                  </a:cubicBezTo>
                  <a:lnTo>
                    <a:pt x="1707" y="340"/>
                  </a:lnTo>
                  <a:cubicBezTo>
                    <a:pt x="1841" y="195"/>
                    <a:pt x="1710" y="0"/>
                    <a:pt x="15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74"/>
            <p:cNvSpPr/>
            <p:nvPr/>
          </p:nvSpPr>
          <p:spPr>
            <a:xfrm>
              <a:off x="7747412" y="3949549"/>
              <a:ext cx="48311" cy="32968"/>
            </a:xfrm>
            <a:custGeom>
              <a:rect b="b" l="l" r="r" t="t"/>
              <a:pathLst>
                <a:path extrusionOk="0" h="1257" w="1842">
                  <a:moveTo>
                    <a:pt x="1559" y="1"/>
                  </a:moveTo>
                  <a:cubicBezTo>
                    <a:pt x="1514" y="1"/>
                    <a:pt x="1467" y="18"/>
                    <a:pt x="1424" y="58"/>
                  </a:cubicBezTo>
                  <a:lnTo>
                    <a:pt x="707" y="775"/>
                  </a:lnTo>
                  <a:lnTo>
                    <a:pt x="419" y="487"/>
                  </a:lnTo>
                  <a:cubicBezTo>
                    <a:pt x="376" y="447"/>
                    <a:pt x="330" y="431"/>
                    <a:pt x="285" y="431"/>
                  </a:cubicBezTo>
                  <a:cubicBezTo>
                    <a:pt x="132" y="431"/>
                    <a:pt x="1" y="625"/>
                    <a:pt x="135" y="770"/>
                  </a:cubicBezTo>
                  <a:lnTo>
                    <a:pt x="563" y="1199"/>
                  </a:lnTo>
                  <a:cubicBezTo>
                    <a:pt x="604" y="1237"/>
                    <a:pt x="656" y="1256"/>
                    <a:pt x="707" y="1256"/>
                  </a:cubicBezTo>
                  <a:cubicBezTo>
                    <a:pt x="758" y="1256"/>
                    <a:pt x="808" y="1237"/>
                    <a:pt x="847" y="1199"/>
                  </a:cubicBezTo>
                  <a:lnTo>
                    <a:pt x="1708" y="342"/>
                  </a:lnTo>
                  <a:cubicBezTo>
                    <a:pt x="1842" y="197"/>
                    <a:pt x="1712" y="1"/>
                    <a:pt x="15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86" name="Google Shape;20886;p74"/>
          <p:cNvGrpSpPr/>
          <p:nvPr/>
        </p:nvGrpSpPr>
        <p:grpSpPr>
          <a:xfrm>
            <a:off x="5310720" y="2958229"/>
            <a:ext cx="429370" cy="261672"/>
            <a:chOff x="5310720" y="2958229"/>
            <a:chExt cx="429370" cy="261672"/>
          </a:xfrm>
        </p:grpSpPr>
        <p:sp>
          <p:nvSpPr>
            <p:cNvPr id="20887" name="Google Shape;20887;p74"/>
            <p:cNvSpPr/>
            <p:nvPr/>
          </p:nvSpPr>
          <p:spPr>
            <a:xfrm>
              <a:off x="5491821" y="3152601"/>
              <a:ext cx="67169" cy="67300"/>
            </a:xfrm>
            <a:custGeom>
              <a:rect b="b" l="l" r="r" t="t"/>
              <a:pathLst>
                <a:path extrusionOk="0" h="2566" w="2561">
                  <a:moveTo>
                    <a:pt x="1281" y="0"/>
                  </a:moveTo>
                  <a:cubicBezTo>
                    <a:pt x="573" y="0"/>
                    <a:pt x="1" y="573"/>
                    <a:pt x="1" y="1280"/>
                  </a:cubicBezTo>
                  <a:cubicBezTo>
                    <a:pt x="1" y="1988"/>
                    <a:pt x="573" y="2565"/>
                    <a:pt x="1281" y="2565"/>
                  </a:cubicBezTo>
                  <a:cubicBezTo>
                    <a:pt x="1988" y="2565"/>
                    <a:pt x="2561" y="1988"/>
                    <a:pt x="2561" y="1280"/>
                  </a:cubicBezTo>
                  <a:cubicBezTo>
                    <a:pt x="2561" y="573"/>
                    <a:pt x="1988" y="0"/>
                    <a:pt x="1281" y="0"/>
                  </a:cubicBez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74"/>
            <p:cNvSpPr/>
            <p:nvPr/>
          </p:nvSpPr>
          <p:spPr>
            <a:xfrm>
              <a:off x="5505197" y="3166108"/>
              <a:ext cx="40417" cy="40285"/>
            </a:xfrm>
            <a:custGeom>
              <a:rect b="b" l="l" r="r" t="t"/>
              <a:pathLst>
                <a:path extrusionOk="0" h="1536" w="1541">
                  <a:moveTo>
                    <a:pt x="771" y="0"/>
                  </a:moveTo>
                  <a:cubicBezTo>
                    <a:pt x="347" y="0"/>
                    <a:pt x="1" y="342"/>
                    <a:pt x="1" y="765"/>
                  </a:cubicBezTo>
                  <a:cubicBezTo>
                    <a:pt x="1" y="1194"/>
                    <a:pt x="347" y="1535"/>
                    <a:pt x="771" y="1535"/>
                  </a:cubicBezTo>
                  <a:cubicBezTo>
                    <a:pt x="1194" y="1535"/>
                    <a:pt x="1541" y="1194"/>
                    <a:pt x="1541" y="765"/>
                  </a:cubicBezTo>
                  <a:cubicBezTo>
                    <a:pt x="1541" y="342"/>
                    <a:pt x="1194" y="0"/>
                    <a:pt x="771"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74"/>
            <p:cNvSpPr/>
            <p:nvPr/>
          </p:nvSpPr>
          <p:spPr>
            <a:xfrm>
              <a:off x="5586974" y="2964444"/>
              <a:ext cx="147556" cy="147792"/>
            </a:xfrm>
            <a:custGeom>
              <a:rect b="b" l="l" r="r" t="t"/>
              <a:pathLst>
                <a:path extrusionOk="0" h="5635" w="5626">
                  <a:moveTo>
                    <a:pt x="2816" y="0"/>
                  </a:moveTo>
                  <a:cubicBezTo>
                    <a:pt x="1584" y="0"/>
                    <a:pt x="675" y="987"/>
                    <a:pt x="588" y="2194"/>
                  </a:cubicBezTo>
                  <a:cubicBezTo>
                    <a:pt x="545" y="2825"/>
                    <a:pt x="333" y="4047"/>
                    <a:pt x="63" y="4754"/>
                  </a:cubicBezTo>
                  <a:cubicBezTo>
                    <a:pt x="1" y="4908"/>
                    <a:pt x="73" y="5086"/>
                    <a:pt x="227" y="5154"/>
                  </a:cubicBezTo>
                  <a:cubicBezTo>
                    <a:pt x="747" y="5389"/>
                    <a:pt x="1295" y="5553"/>
                    <a:pt x="1863" y="5635"/>
                  </a:cubicBezTo>
                  <a:lnTo>
                    <a:pt x="3773" y="5635"/>
                  </a:lnTo>
                  <a:cubicBezTo>
                    <a:pt x="4336" y="5553"/>
                    <a:pt x="4890" y="5389"/>
                    <a:pt x="5409" y="5154"/>
                  </a:cubicBezTo>
                  <a:cubicBezTo>
                    <a:pt x="5558" y="5081"/>
                    <a:pt x="5626" y="4908"/>
                    <a:pt x="5563" y="4754"/>
                  </a:cubicBezTo>
                  <a:cubicBezTo>
                    <a:pt x="5299" y="4047"/>
                    <a:pt x="5082" y="2825"/>
                    <a:pt x="5039" y="2194"/>
                  </a:cubicBezTo>
                  <a:cubicBezTo>
                    <a:pt x="4952" y="987"/>
                    <a:pt x="4043" y="0"/>
                    <a:pt x="2816"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74"/>
            <p:cNvSpPr/>
            <p:nvPr/>
          </p:nvSpPr>
          <p:spPr>
            <a:xfrm>
              <a:off x="5627128" y="2964444"/>
              <a:ext cx="107533" cy="147923"/>
            </a:xfrm>
            <a:custGeom>
              <a:rect b="b" l="l" r="r" t="t"/>
              <a:pathLst>
                <a:path extrusionOk="0" h="5640" w="4100">
                  <a:moveTo>
                    <a:pt x="1275" y="0"/>
                  </a:moveTo>
                  <a:cubicBezTo>
                    <a:pt x="332" y="5"/>
                    <a:pt x="0" y="1290"/>
                    <a:pt x="813" y="1771"/>
                  </a:cubicBezTo>
                  <a:cubicBezTo>
                    <a:pt x="837" y="1785"/>
                    <a:pt x="866" y="1800"/>
                    <a:pt x="890" y="1814"/>
                  </a:cubicBezTo>
                  <a:lnTo>
                    <a:pt x="1602" y="5640"/>
                  </a:lnTo>
                  <a:lnTo>
                    <a:pt x="2242" y="5640"/>
                  </a:lnTo>
                  <a:cubicBezTo>
                    <a:pt x="2805" y="5553"/>
                    <a:pt x="3354" y="5389"/>
                    <a:pt x="3873" y="5154"/>
                  </a:cubicBezTo>
                  <a:cubicBezTo>
                    <a:pt x="4027" y="5086"/>
                    <a:pt x="4100" y="4908"/>
                    <a:pt x="4037" y="4754"/>
                  </a:cubicBezTo>
                  <a:cubicBezTo>
                    <a:pt x="3768" y="4047"/>
                    <a:pt x="3556" y="2825"/>
                    <a:pt x="3513" y="2194"/>
                  </a:cubicBezTo>
                  <a:cubicBezTo>
                    <a:pt x="3426" y="987"/>
                    <a:pt x="2512" y="0"/>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74"/>
            <p:cNvSpPr/>
            <p:nvPr/>
          </p:nvSpPr>
          <p:spPr>
            <a:xfrm>
              <a:off x="5585846" y="3076121"/>
              <a:ext cx="147818" cy="116765"/>
            </a:xfrm>
            <a:custGeom>
              <a:rect b="b" l="l" r="r" t="t"/>
              <a:pathLst>
                <a:path extrusionOk="0" h="4452" w="5636">
                  <a:moveTo>
                    <a:pt x="1882" y="1"/>
                  </a:moveTo>
                  <a:lnTo>
                    <a:pt x="1882" y="939"/>
                  </a:lnTo>
                  <a:cubicBezTo>
                    <a:pt x="1882" y="1179"/>
                    <a:pt x="1747" y="1396"/>
                    <a:pt x="1536" y="1502"/>
                  </a:cubicBezTo>
                  <a:lnTo>
                    <a:pt x="520" y="2007"/>
                  </a:lnTo>
                  <a:cubicBezTo>
                    <a:pt x="203" y="2166"/>
                    <a:pt x="1" y="2493"/>
                    <a:pt x="1" y="2849"/>
                  </a:cubicBezTo>
                  <a:lnTo>
                    <a:pt x="1" y="4394"/>
                  </a:lnTo>
                  <a:lnTo>
                    <a:pt x="1179" y="4394"/>
                  </a:lnTo>
                  <a:lnTo>
                    <a:pt x="1179" y="4451"/>
                  </a:lnTo>
                  <a:lnTo>
                    <a:pt x="5635" y="4451"/>
                  </a:lnTo>
                  <a:lnTo>
                    <a:pt x="5635" y="2844"/>
                  </a:lnTo>
                  <a:cubicBezTo>
                    <a:pt x="5635" y="2493"/>
                    <a:pt x="5438" y="2166"/>
                    <a:pt x="5120" y="2007"/>
                  </a:cubicBezTo>
                  <a:lnTo>
                    <a:pt x="4105" y="1502"/>
                  </a:lnTo>
                  <a:cubicBezTo>
                    <a:pt x="3893" y="1396"/>
                    <a:pt x="3759" y="1179"/>
                    <a:pt x="3759" y="939"/>
                  </a:cubicBezTo>
                  <a:lnTo>
                    <a:pt x="375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2" name="Google Shape;20892;p74"/>
            <p:cNvSpPr/>
            <p:nvPr/>
          </p:nvSpPr>
          <p:spPr>
            <a:xfrm>
              <a:off x="5634682" y="3076121"/>
              <a:ext cx="50252" cy="32968"/>
            </a:xfrm>
            <a:custGeom>
              <a:rect b="b" l="l" r="r" t="t"/>
              <a:pathLst>
                <a:path extrusionOk="0" h="1257" w="1916">
                  <a:moveTo>
                    <a:pt x="20" y="1"/>
                  </a:moveTo>
                  <a:lnTo>
                    <a:pt x="20" y="939"/>
                  </a:lnTo>
                  <a:cubicBezTo>
                    <a:pt x="15" y="982"/>
                    <a:pt x="10" y="1021"/>
                    <a:pt x="1" y="1059"/>
                  </a:cubicBezTo>
                  <a:cubicBezTo>
                    <a:pt x="304" y="1189"/>
                    <a:pt x="631" y="1252"/>
                    <a:pt x="958" y="1256"/>
                  </a:cubicBezTo>
                  <a:cubicBezTo>
                    <a:pt x="1285" y="1252"/>
                    <a:pt x="1613" y="1189"/>
                    <a:pt x="1916" y="1059"/>
                  </a:cubicBezTo>
                  <a:cubicBezTo>
                    <a:pt x="1906" y="1021"/>
                    <a:pt x="1901" y="982"/>
                    <a:pt x="1897" y="939"/>
                  </a:cubicBezTo>
                  <a:lnTo>
                    <a:pt x="189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3" name="Google Shape;20893;p74"/>
            <p:cNvSpPr/>
            <p:nvPr/>
          </p:nvSpPr>
          <p:spPr>
            <a:xfrm>
              <a:off x="5585846" y="3119292"/>
              <a:ext cx="147818" cy="73594"/>
            </a:xfrm>
            <a:custGeom>
              <a:rect b="b" l="l" r="r" t="t"/>
              <a:pathLst>
                <a:path extrusionOk="0" h="2806" w="5636">
                  <a:moveTo>
                    <a:pt x="1242" y="0"/>
                  </a:moveTo>
                  <a:lnTo>
                    <a:pt x="520" y="361"/>
                  </a:lnTo>
                  <a:cubicBezTo>
                    <a:pt x="203" y="520"/>
                    <a:pt x="1" y="847"/>
                    <a:pt x="1" y="1203"/>
                  </a:cubicBezTo>
                  <a:lnTo>
                    <a:pt x="1" y="2748"/>
                  </a:lnTo>
                  <a:lnTo>
                    <a:pt x="1179" y="2748"/>
                  </a:lnTo>
                  <a:lnTo>
                    <a:pt x="1179" y="2805"/>
                  </a:lnTo>
                  <a:lnTo>
                    <a:pt x="5635" y="2805"/>
                  </a:lnTo>
                  <a:lnTo>
                    <a:pt x="5635" y="1198"/>
                  </a:lnTo>
                  <a:cubicBezTo>
                    <a:pt x="5635" y="847"/>
                    <a:pt x="5438" y="520"/>
                    <a:pt x="5120" y="361"/>
                  </a:cubicBezTo>
                  <a:lnTo>
                    <a:pt x="4399" y="0"/>
                  </a:lnTo>
                  <a:cubicBezTo>
                    <a:pt x="4028" y="573"/>
                    <a:pt x="3424" y="859"/>
                    <a:pt x="2820" y="859"/>
                  </a:cubicBezTo>
                  <a:cubicBezTo>
                    <a:pt x="2216" y="859"/>
                    <a:pt x="1613" y="573"/>
                    <a:pt x="1242" y="0"/>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74"/>
            <p:cNvSpPr/>
            <p:nvPr/>
          </p:nvSpPr>
          <p:spPr>
            <a:xfrm>
              <a:off x="5610448" y="3011811"/>
              <a:ext cx="98720" cy="80754"/>
            </a:xfrm>
            <a:custGeom>
              <a:rect b="b" l="l" r="r" t="t"/>
              <a:pathLst>
                <a:path extrusionOk="0" h="3079" w="3764">
                  <a:moveTo>
                    <a:pt x="1450" y="0"/>
                  </a:moveTo>
                  <a:cubicBezTo>
                    <a:pt x="1330" y="0"/>
                    <a:pt x="1218" y="69"/>
                    <a:pt x="1170" y="181"/>
                  </a:cubicBezTo>
                  <a:cubicBezTo>
                    <a:pt x="1064" y="393"/>
                    <a:pt x="920" y="586"/>
                    <a:pt x="742" y="744"/>
                  </a:cubicBezTo>
                  <a:cubicBezTo>
                    <a:pt x="573" y="894"/>
                    <a:pt x="386" y="1019"/>
                    <a:pt x="184" y="1120"/>
                  </a:cubicBezTo>
                  <a:cubicBezTo>
                    <a:pt x="63" y="1177"/>
                    <a:pt x="1" y="1312"/>
                    <a:pt x="20" y="1442"/>
                  </a:cubicBezTo>
                  <a:cubicBezTo>
                    <a:pt x="140" y="2380"/>
                    <a:pt x="939" y="3078"/>
                    <a:pt x="1882" y="3078"/>
                  </a:cubicBezTo>
                  <a:cubicBezTo>
                    <a:pt x="2864" y="3078"/>
                    <a:pt x="3677" y="2327"/>
                    <a:pt x="3754" y="1351"/>
                  </a:cubicBezTo>
                  <a:cubicBezTo>
                    <a:pt x="3764" y="1254"/>
                    <a:pt x="3720" y="1158"/>
                    <a:pt x="3648" y="1096"/>
                  </a:cubicBezTo>
                  <a:cubicBezTo>
                    <a:pt x="3027" y="581"/>
                    <a:pt x="2301" y="206"/>
                    <a:pt x="1521" y="8"/>
                  </a:cubicBezTo>
                  <a:cubicBezTo>
                    <a:pt x="1498" y="3"/>
                    <a:pt x="1474" y="0"/>
                    <a:pt x="1450"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74"/>
            <p:cNvSpPr/>
            <p:nvPr/>
          </p:nvSpPr>
          <p:spPr>
            <a:xfrm>
              <a:off x="5610448" y="3011811"/>
              <a:ext cx="98720" cy="80125"/>
            </a:xfrm>
            <a:custGeom>
              <a:rect b="b" l="l" r="r" t="t"/>
              <a:pathLst>
                <a:path extrusionOk="0" h="3055" w="3764">
                  <a:moveTo>
                    <a:pt x="1450" y="0"/>
                  </a:moveTo>
                  <a:cubicBezTo>
                    <a:pt x="1332" y="0"/>
                    <a:pt x="1222" y="69"/>
                    <a:pt x="1170" y="181"/>
                  </a:cubicBezTo>
                  <a:cubicBezTo>
                    <a:pt x="1093" y="331"/>
                    <a:pt x="997" y="475"/>
                    <a:pt x="881" y="600"/>
                  </a:cubicBezTo>
                  <a:cubicBezTo>
                    <a:pt x="838" y="648"/>
                    <a:pt x="790" y="696"/>
                    <a:pt x="742" y="744"/>
                  </a:cubicBezTo>
                  <a:cubicBezTo>
                    <a:pt x="573" y="889"/>
                    <a:pt x="386" y="1019"/>
                    <a:pt x="189" y="1120"/>
                  </a:cubicBezTo>
                  <a:cubicBezTo>
                    <a:pt x="68" y="1177"/>
                    <a:pt x="1" y="1307"/>
                    <a:pt x="20" y="1442"/>
                  </a:cubicBezTo>
                  <a:cubicBezTo>
                    <a:pt x="126" y="2270"/>
                    <a:pt x="771" y="2929"/>
                    <a:pt x="1598" y="3054"/>
                  </a:cubicBezTo>
                  <a:cubicBezTo>
                    <a:pt x="1223" y="2799"/>
                    <a:pt x="944" y="2453"/>
                    <a:pt x="944" y="1827"/>
                  </a:cubicBezTo>
                  <a:lnTo>
                    <a:pt x="944" y="1380"/>
                  </a:lnTo>
                  <a:cubicBezTo>
                    <a:pt x="1011" y="1327"/>
                    <a:pt x="1084" y="1274"/>
                    <a:pt x="1156" y="1211"/>
                  </a:cubicBezTo>
                  <a:cubicBezTo>
                    <a:pt x="1329" y="1057"/>
                    <a:pt x="1483" y="879"/>
                    <a:pt x="1608" y="682"/>
                  </a:cubicBezTo>
                  <a:cubicBezTo>
                    <a:pt x="3162" y="1009"/>
                    <a:pt x="3667" y="1769"/>
                    <a:pt x="3667" y="1769"/>
                  </a:cubicBezTo>
                  <a:cubicBezTo>
                    <a:pt x="3711" y="1635"/>
                    <a:pt x="3744" y="1495"/>
                    <a:pt x="3754" y="1351"/>
                  </a:cubicBezTo>
                  <a:cubicBezTo>
                    <a:pt x="3764" y="1254"/>
                    <a:pt x="3720" y="1158"/>
                    <a:pt x="3648" y="1096"/>
                  </a:cubicBezTo>
                  <a:cubicBezTo>
                    <a:pt x="3027" y="581"/>
                    <a:pt x="2301" y="210"/>
                    <a:pt x="1521" y="8"/>
                  </a:cubicBezTo>
                  <a:cubicBezTo>
                    <a:pt x="1498" y="3"/>
                    <a:pt x="1474" y="0"/>
                    <a:pt x="1450"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6" name="Google Shape;20896;p74"/>
            <p:cNvSpPr/>
            <p:nvPr/>
          </p:nvSpPr>
          <p:spPr>
            <a:xfrm>
              <a:off x="5706886" y="3136077"/>
              <a:ext cx="26883" cy="56809"/>
            </a:xfrm>
            <a:custGeom>
              <a:rect b="b" l="l" r="r" t="t"/>
              <a:pathLst>
                <a:path extrusionOk="0" h="2166" w="1025">
                  <a:moveTo>
                    <a:pt x="832" y="0"/>
                  </a:moveTo>
                  <a:lnTo>
                    <a:pt x="149" y="693"/>
                  </a:lnTo>
                  <a:cubicBezTo>
                    <a:pt x="53" y="789"/>
                    <a:pt x="0" y="919"/>
                    <a:pt x="0" y="1054"/>
                  </a:cubicBezTo>
                  <a:lnTo>
                    <a:pt x="0" y="2165"/>
                  </a:lnTo>
                  <a:lnTo>
                    <a:pt x="1025" y="2165"/>
                  </a:lnTo>
                  <a:lnTo>
                    <a:pt x="1025" y="563"/>
                  </a:lnTo>
                  <a:cubicBezTo>
                    <a:pt x="1025" y="361"/>
                    <a:pt x="958" y="164"/>
                    <a:pt x="832"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7" name="Google Shape;20897;p74"/>
            <p:cNvSpPr/>
            <p:nvPr/>
          </p:nvSpPr>
          <p:spPr>
            <a:xfrm>
              <a:off x="5585846" y="3136077"/>
              <a:ext cx="26909" cy="55288"/>
            </a:xfrm>
            <a:custGeom>
              <a:rect b="b" l="l" r="r" t="t"/>
              <a:pathLst>
                <a:path extrusionOk="0" h="2108" w="1026">
                  <a:moveTo>
                    <a:pt x="193" y="0"/>
                  </a:moveTo>
                  <a:cubicBezTo>
                    <a:pt x="68" y="164"/>
                    <a:pt x="1" y="361"/>
                    <a:pt x="1" y="563"/>
                  </a:cubicBezTo>
                  <a:lnTo>
                    <a:pt x="1" y="2108"/>
                  </a:lnTo>
                  <a:lnTo>
                    <a:pt x="1025" y="2108"/>
                  </a:lnTo>
                  <a:lnTo>
                    <a:pt x="1025" y="1059"/>
                  </a:lnTo>
                  <a:cubicBezTo>
                    <a:pt x="1025" y="924"/>
                    <a:pt x="973" y="794"/>
                    <a:pt x="876" y="698"/>
                  </a:cubicBezTo>
                  <a:lnTo>
                    <a:pt x="19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74"/>
            <p:cNvSpPr/>
            <p:nvPr/>
          </p:nvSpPr>
          <p:spPr>
            <a:xfrm>
              <a:off x="5344685" y="2978686"/>
              <a:ext cx="38004" cy="83194"/>
            </a:xfrm>
            <a:custGeom>
              <a:rect b="b" l="l" r="r" t="t"/>
              <a:pathLst>
                <a:path extrusionOk="0" h="3172" w="1449">
                  <a:moveTo>
                    <a:pt x="871" y="1"/>
                  </a:moveTo>
                  <a:cubicBezTo>
                    <a:pt x="390" y="1"/>
                    <a:pt x="0" y="386"/>
                    <a:pt x="5" y="867"/>
                  </a:cubicBezTo>
                  <a:lnTo>
                    <a:pt x="5" y="1069"/>
                  </a:lnTo>
                  <a:cubicBezTo>
                    <a:pt x="5" y="1319"/>
                    <a:pt x="44" y="1565"/>
                    <a:pt x="125" y="1801"/>
                  </a:cubicBezTo>
                  <a:lnTo>
                    <a:pt x="583" y="3172"/>
                  </a:lnTo>
                  <a:lnTo>
                    <a:pt x="1449" y="3172"/>
                  </a:lnTo>
                  <a:lnTo>
                    <a:pt x="1449"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74"/>
            <p:cNvSpPr/>
            <p:nvPr/>
          </p:nvSpPr>
          <p:spPr>
            <a:xfrm>
              <a:off x="5359818" y="2971264"/>
              <a:ext cx="90773" cy="90747"/>
            </a:xfrm>
            <a:custGeom>
              <a:rect b="b" l="l" r="r" t="t"/>
              <a:pathLst>
                <a:path extrusionOk="0" h="3460" w="3461">
                  <a:moveTo>
                    <a:pt x="867" y="0"/>
                  </a:moveTo>
                  <a:cubicBezTo>
                    <a:pt x="391" y="0"/>
                    <a:pt x="1" y="385"/>
                    <a:pt x="1" y="861"/>
                  </a:cubicBezTo>
                  <a:cubicBezTo>
                    <a:pt x="1" y="1179"/>
                    <a:pt x="261" y="1439"/>
                    <a:pt x="578" y="1439"/>
                  </a:cubicBezTo>
                  <a:lnTo>
                    <a:pt x="2888" y="3460"/>
                  </a:lnTo>
                  <a:lnTo>
                    <a:pt x="3374" y="1747"/>
                  </a:lnTo>
                  <a:cubicBezTo>
                    <a:pt x="3432" y="1540"/>
                    <a:pt x="3460" y="1328"/>
                    <a:pt x="3460" y="1112"/>
                  </a:cubicBezTo>
                  <a:lnTo>
                    <a:pt x="346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0" name="Google Shape;20900;p74"/>
            <p:cNvSpPr/>
            <p:nvPr/>
          </p:nvSpPr>
          <p:spPr>
            <a:xfrm>
              <a:off x="5373456" y="3085458"/>
              <a:ext cx="48495" cy="42436"/>
            </a:xfrm>
            <a:custGeom>
              <a:rect b="b" l="l" r="r" t="t"/>
              <a:pathLst>
                <a:path extrusionOk="0" h="1618" w="1849">
                  <a:moveTo>
                    <a:pt x="0" y="1"/>
                  </a:moveTo>
                  <a:lnTo>
                    <a:pt x="0" y="1617"/>
                  </a:lnTo>
                  <a:lnTo>
                    <a:pt x="1848" y="1617"/>
                  </a:lnTo>
                  <a:lnTo>
                    <a:pt x="184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1" name="Google Shape;20901;p74"/>
            <p:cNvSpPr/>
            <p:nvPr/>
          </p:nvSpPr>
          <p:spPr>
            <a:xfrm>
              <a:off x="5373456" y="3085458"/>
              <a:ext cx="48495" cy="26228"/>
            </a:xfrm>
            <a:custGeom>
              <a:rect b="b" l="l" r="r" t="t"/>
              <a:pathLst>
                <a:path extrusionOk="0" h="1000" w="1849">
                  <a:moveTo>
                    <a:pt x="0" y="1"/>
                  </a:moveTo>
                  <a:lnTo>
                    <a:pt x="0" y="819"/>
                  </a:lnTo>
                  <a:cubicBezTo>
                    <a:pt x="296" y="939"/>
                    <a:pt x="610" y="999"/>
                    <a:pt x="924" y="999"/>
                  </a:cubicBezTo>
                  <a:cubicBezTo>
                    <a:pt x="1238" y="999"/>
                    <a:pt x="1552" y="939"/>
                    <a:pt x="1848" y="819"/>
                  </a:cubicBezTo>
                  <a:lnTo>
                    <a:pt x="184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74"/>
            <p:cNvSpPr/>
            <p:nvPr/>
          </p:nvSpPr>
          <p:spPr>
            <a:xfrm>
              <a:off x="5317041" y="3111712"/>
              <a:ext cx="161299" cy="81174"/>
            </a:xfrm>
            <a:custGeom>
              <a:rect b="b" l="l" r="r" t="t"/>
              <a:pathLst>
                <a:path extrusionOk="0" h="3095" w="6150">
                  <a:moveTo>
                    <a:pt x="2151" y="0"/>
                  </a:moveTo>
                  <a:lnTo>
                    <a:pt x="669" y="424"/>
                  </a:lnTo>
                  <a:cubicBezTo>
                    <a:pt x="270" y="535"/>
                    <a:pt x="1" y="900"/>
                    <a:pt x="1" y="1309"/>
                  </a:cubicBezTo>
                  <a:lnTo>
                    <a:pt x="1" y="3094"/>
                  </a:lnTo>
                  <a:lnTo>
                    <a:pt x="4639" y="3094"/>
                  </a:lnTo>
                  <a:lnTo>
                    <a:pt x="4634" y="3032"/>
                  </a:lnTo>
                  <a:lnTo>
                    <a:pt x="6150" y="3032"/>
                  </a:lnTo>
                  <a:lnTo>
                    <a:pt x="6150" y="1309"/>
                  </a:lnTo>
                  <a:cubicBezTo>
                    <a:pt x="6150" y="895"/>
                    <a:pt x="5876" y="535"/>
                    <a:pt x="5481" y="424"/>
                  </a:cubicBezTo>
                  <a:lnTo>
                    <a:pt x="3999" y="0"/>
                  </a:lnTo>
                  <a:lnTo>
                    <a:pt x="3075" y="616"/>
                  </a:lnTo>
                  <a:lnTo>
                    <a:pt x="2151"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74"/>
            <p:cNvSpPr/>
            <p:nvPr/>
          </p:nvSpPr>
          <p:spPr>
            <a:xfrm>
              <a:off x="5352264" y="3008979"/>
              <a:ext cx="90878" cy="83194"/>
            </a:xfrm>
            <a:custGeom>
              <a:rect b="b" l="l" r="r" t="t"/>
              <a:pathLst>
                <a:path extrusionOk="0" h="3172" w="3465">
                  <a:moveTo>
                    <a:pt x="1099" y="0"/>
                  </a:moveTo>
                  <a:cubicBezTo>
                    <a:pt x="947" y="0"/>
                    <a:pt x="800" y="63"/>
                    <a:pt x="693" y="174"/>
                  </a:cubicBezTo>
                  <a:lnTo>
                    <a:pt x="173" y="694"/>
                  </a:lnTo>
                  <a:cubicBezTo>
                    <a:pt x="63" y="804"/>
                    <a:pt x="0" y="949"/>
                    <a:pt x="0" y="1103"/>
                  </a:cubicBezTo>
                  <a:lnTo>
                    <a:pt x="0" y="1439"/>
                  </a:lnTo>
                  <a:cubicBezTo>
                    <a:pt x="0" y="2397"/>
                    <a:pt x="775" y="3172"/>
                    <a:pt x="1732" y="3172"/>
                  </a:cubicBezTo>
                  <a:cubicBezTo>
                    <a:pt x="2690" y="3172"/>
                    <a:pt x="3465" y="2397"/>
                    <a:pt x="3465" y="1439"/>
                  </a:cubicBezTo>
                  <a:lnTo>
                    <a:pt x="3465" y="1074"/>
                  </a:lnTo>
                  <a:cubicBezTo>
                    <a:pt x="3465" y="920"/>
                    <a:pt x="3407" y="771"/>
                    <a:pt x="3296" y="665"/>
                  </a:cubicBezTo>
                  <a:cubicBezTo>
                    <a:pt x="2853" y="227"/>
                    <a:pt x="2035" y="30"/>
                    <a:pt x="1116" y="1"/>
                  </a:cubicBezTo>
                  <a:cubicBezTo>
                    <a:pt x="1111" y="1"/>
                    <a:pt x="1105" y="0"/>
                    <a:pt x="1099"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4" name="Google Shape;20904;p74"/>
            <p:cNvSpPr/>
            <p:nvPr/>
          </p:nvSpPr>
          <p:spPr>
            <a:xfrm>
              <a:off x="5352264" y="3008979"/>
              <a:ext cx="90616" cy="81436"/>
            </a:xfrm>
            <a:custGeom>
              <a:rect b="b" l="l" r="r" t="t"/>
              <a:pathLst>
                <a:path extrusionOk="0" h="3105" w="3455">
                  <a:moveTo>
                    <a:pt x="1112" y="1"/>
                  </a:moveTo>
                  <a:cubicBezTo>
                    <a:pt x="953" y="1"/>
                    <a:pt x="804" y="58"/>
                    <a:pt x="693" y="174"/>
                  </a:cubicBezTo>
                  <a:lnTo>
                    <a:pt x="0" y="867"/>
                  </a:lnTo>
                  <a:lnTo>
                    <a:pt x="0" y="1439"/>
                  </a:lnTo>
                  <a:cubicBezTo>
                    <a:pt x="0" y="2214"/>
                    <a:pt x="510" y="2888"/>
                    <a:pt x="1251" y="3104"/>
                  </a:cubicBezTo>
                  <a:cubicBezTo>
                    <a:pt x="1001" y="2796"/>
                    <a:pt x="866" y="2416"/>
                    <a:pt x="866" y="2022"/>
                  </a:cubicBezTo>
                  <a:lnTo>
                    <a:pt x="866" y="1377"/>
                  </a:lnTo>
                  <a:cubicBezTo>
                    <a:pt x="866" y="1045"/>
                    <a:pt x="1145" y="799"/>
                    <a:pt x="1477" y="799"/>
                  </a:cubicBezTo>
                  <a:cubicBezTo>
                    <a:pt x="1987" y="799"/>
                    <a:pt x="3012" y="862"/>
                    <a:pt x="3455" y="1189"/>
                  </a:cubicBezTo>
                  <a:cubicBezTo>
                    <a:pt x="3436" y="1069"/>
                    <a:pt x="3383" y="751"/>
                    <a:pt x="3296" y="665"/>
                  </a:cubicBezTo>
                  <a:cubicBezTo>
                    <a:pt x="2849" y="227"/>
                    <a:pt x="2031" y="30"/>
                    <a:pt x="11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5" name="Google Shape;20905;p74"/>
            <p:cNvSpPr/>
            <p:nvPr/>
          </p:nvSpPr>
          <p:spPr>
            <a:xfrm>
              <a:off x="5317041" y="3132274"/>
              <a:ext cx="32339" cy="60612"/>
            </a:xfrm>
            <a:custGeom>
              <a:rect b="b" l="l" r="r" t="t"/>
              <a:pathLst>
                <a:path extrusionOk="0" h="2311" w="1233">
                  <a:moveTo>
                    <a:pt x="169" y="1"/>
                  </a:moveTo>
                  <a:cubicBezTo>
                    <a:pt x="58" y="155"/>
                    <a:pt x="1" y="338"/>
                    <a:pt x="1" y="525"/>
                  </a:cubicBezTo>
                  <a:lnTo>
                    <a:pt x="1" y="2310"/>
                  </a:lnTo>
                  <a:lnTo>
                    <a:pt x="1232" y="2310"/>
                  </a:lnTo>
                  <a:lnTo>
                    <a:pt x="1232" y="1444"/>
                  </a:lnTo>
                  <a:cubicBezTo>
                    <a:pt x="1232" y="1199"/>
                    <a:pt x="1131" y="963"/>
                    <a:pt x="958" y="790"/>
                  </a:cubicBezTo>
                  <a:lnTo>
                    <a:pt x="16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74"/>
            <p:cNvSpPr/>
            <p:nvPr/>
          </p:nvSpPr>
          <p:spPr>
            <a:xfrm>
              <a:off x="5446028" y="3132274"/>
              <a:ext cx="32312" cy="59091"/>
            </a:xfrm>
            <a:custGeom>
              <a:rect b="b" l="l" r="r" t="t"/>
              <a:pathLst>
                <a:path extrusionOk="0" h="2253" w="1232">
                  <a:moveTo>
                    <a:pt x="1064" y="1"/>
                  </a:moveTo>
                  <a:lnTo>
                    <a:pt x="274" y="790"/>
                  </a:lnTo>
                  <a:cubicBezTo>
                    <a:pt x="101" y="963"/>
                    <a:pt x="0" y="1199"/>
                    <a:pt x="0" y="1444"/>
                  </a:cubicBezTo>
                  <a:lnTo>
                    <a:pt x="0" y="2253"/>
                  </a:lnTo>
                  <a:lnTo>
                    <a:pt x="1232" y="2253"/>
                  </a:lnTo>
                  <a:lnTo>
                    <a:pt x="1232" y="525"/>
                  </a:lnTo>
                  <a:cubicBezTo>
                    <a:pt x="1232" y="338"/>
                    <a:pt x="1174" y="155"/>
                    <a:pt x="1064"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74"/>
            <p:cNvSpPr/>
            <p:nvPr/>
          </p:nvSpPr>
          <p:spPr>
            <a:xfrm>
              <a:off x="5364486" y="3003418"/>
              <a:ext cx="68742" cy="21271"/>
            </a:xfrm>
            <a:custGeom>
              <a:rect b="b" l="l" r="r" t="t"/>
              <a:pathLst>
                <a:path extrusionOk="0" h="811" w="2621">
                  <a:moveTo>
                    <a:pt x="946" y="1"/>
                  </a:moveTo>
                  <a:cubicBezTo>
                    <a:pt x="718" y="1"/>
                    <a:pt x="466" y="23"/>
                    <a:pt x="193" y="78"/>
                  </a:cubicBezTo>
                  <a:cubicBezTo>
                    <a:pt x="83" y="102"/>
                    <a:pt x="1" y="198"/>
                    <a:pt x="1" y="314"/>
                  </a:cubicBezTo>
                  <a:lnTo>
                    <a:pt x="1" y="569"/>
                  </a:lnTo>
                  <a:cubicBezTo>
                    <a:pt x="1" y="730"/>
                    <a:pt x="121" y="811"/>
                    <a:pt x="241" y="811"/>
                  </a:cubicBezTo>
                  <a:cubicBezTo>
                    <a:pt x="362" y="811"/>
                    <a:pt x="482" y="730"/>
                    <a:pt x="482" y="569"/>
                  </a:cubicBezTo>
                  <a:lnTo>
                    <a:pt x="482" y="516"/>
                  </a:lnTo>
                  <a:cubicBezTo>
                    <a:pt x="633" y="492"/>
                    <a:pt x="786" y="480"/>
                    <a:pt x="939" y="480"/>
                  </a:cubicBezTo>
                  <a:cubicBezTo>
                    <a:pt x="1181" y="480"/>
                    <a:pt x="1425" y="510"/>
                    <a:pt x="1661" y="569"/>
                  </a:cubicBezTo>
                  <a:cubicBezTo>
                    <a:pt x="1834" y="612"/>
                    <a:pt x="2002" y="679"/>
                    <a:pt x="2161" y="771"/>
                  </a:cubicBezTo>
                  <a:cubicBezTo>
                    <a:pt x="2201" y="793"/>
                    <a:pt x="2241" y="803"/>
                    <a:pt x="2279" y="803"/>
                  </a:cubicBezTo>
                  <a:cubicBezTo>
                    <a:pt x="2480" y="803"/>
                    <a:pt x="2620" y="526"/>
                    <a:pt x="2426" y="372"/>
                  </a:cubicBezTo>
                  <a:cubicBezTo>
                    <a:pt x="2395" y="352"/>
                    <a:pt x="1857" y="1"/>
                    <a:pt x="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74"/>
            <p:cNvSpPr/>
            <p:nvPr/>
          </p:nvSpPr>
          <p:spPr>
            <a:xfrm>
              <a:off x="5344291" y="3153230"/>
              <a:ext cx="12668" cy="46239"/>
            </a:xfrm>
            <a:custGeom>
              <a:rect b="b" l="l" r="r" t="t"/>
              <a:pathLst>
                <a:path extrusionOk="0" h="1763" w="483">
                  <a:moveTo>
                    <a:pt x="241" y="1"/>
                  </a:moveTo>
                  <a:cubicBezTo>
                    <a:pt x="112" y="1"/>
                    <a:pt x="1" y="106"/>
                    <a:pt x="1" y="241"/>
                  </a:cubicBezTo>
                  <a:lnTo>
                    <a:pt x="1" y="1521"/>
                  </a:lnTo>
                  <a:cubicBezTo>
                    <a:pt x="1" y="1682"/>
                    <a:pt x="121" y="1763"/>
                    <a:pt x="241" y="1763"/>
                  </a:cubicBezTo>
                  <a:cubicBezTo>
                    <a:pt x="362" y="1763"/>
                    <a:pt x="482" y="1682"/>
                    <a:pt x="482" y="1521"/>
                  </a:cubicBezTo>
                  <a:lnTo>
                    <a:pt x="482" y="241"/>
                  </a:lnTo>
                  <a:cubicBezTo>
                    <a:pt x="482" y="106"/>
                    <a:pt x="376"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74"/>
            <p:cNvSpPr/>
            <p:nvPr/>
          </p:nvSpPr>
          <p:spPr>
            <a:xfrm>
              <a:off x="5310720" y="2964943"/>
              <a:ext cx="173941" cy="234526"/>
            </a:xfrm>
            <a:custGeom>
              <a:rect b="b" l="l" r="r" t="t"/>
              <a:pathLst>
                <a:path extrusionOk="0" h="8942" w="6632">
                  <a:moveTo>
                    <a:pt x="5125" y="482"/>
                  </a:moveTo>
                  <a:lnTo>
                    <a:pt x="5125" y="1675"/>
                  </a:lnTo>
                  <a:cubicBezTo>
                    <a:pt x="5125" y="1877"/>
                    <a:pt x="5082" y="2074"/>
                    <a:pt x="4991" y="2257"/>
                  </a:cubicBezTo>
                  <a:lnTo>
                    <a:pt x="4899" y="2445"/>
                  </a:lnTo>
                  <a:cubicBezTo>
                    <a:pt x="4880" y="2474"/>
                    <a:pt x="4870" y="2512"/>
                    <a:pt x="4870" y="2551"/>
                  </a:cubicBezTo>
                  <a:lnTo>
                    <a:pt x="4870" y="3061"/>
                  </a:lnTo>
                  <a:cubicBezTo>
                    <a:pt x="4870" y="3924"/>
                    <a:pt x="4173" y="4616"/>
                    <a:pt x="3320" y="4616"/>
                  </a:cubicBezTo>
                  <a:cubicBezTo>
                    <a:pt x="3303" y="4616"/>
                    <a:pt x="3286" y="4615"/>
                    <a:pt x="3268" y="4615"/>
                  </a:cubicBezTo>
                  <a:cubicBezTo>
                    <a:pt x="2436" y="4591"/>
                    <a:pt x="1762" y="3859"/>
                    <a:pt x="1762" y="2989"/>
                  </a:cubicBezTo>
                  <a:lnTo>
                    <a:pt x="1762" y="2551"/>
                  </a:lnTo>
                  <a:cubicBezTo>
                    <a:pt x="1762" y="2512"/>
                    <a:pt x="1752" y="2474"/>
                    <a:pt x="1738" y="2445"/>
                  </a:cubicBezTo>
                  <a:lnTo>
                    <a:pt x="1642" y="2257"/>
                  </a:lnTo>
                  <a:cubicBezTo>
                    <a:pt x="1550" y="2074"/>
                    <a:pt x="1507" y="1877"/>
                    <a:pt x="1507" y="1675"/>
                  </a:cubicBezTo>
                  <a:cubicBezTo>
                    <a:pt x="1507" y="1016"/>
                    <a:pt x="2036" y="482"/>
                    <a:pt x="2696" y="482"/>
                  </a:cubicBezTo>
                  <a:close/>
                  <a:moveTo>
                    <a:pt x="2522" y="4928"/>
                  </a:moveTo>
                  <a:cubicBezTo>
                    <a:pt x="2753" y="5029"/>
                    <a:pt x="3004" y="5086"/>
                    <a:pt x="3254" y="5096"/>
                  </a:cubicBezTo>
                  <a:lnTo>
                    <a:pt x="3254" y="5091"/>
                  </a:lnTo>
                  <a:lnTo>
                    <a:pt x="3311" y="5091"/>
                  </a:lnTo>
                  <a:cubicBezTo>
                    <a:pt x="3581" y="5091"/>
                    <a:pt x="3846" y="5038"/>
                    <a:pt x="4096" y="4937"/>
                  </a:cubicBezTo>
                  <a:lnTo>
                    <a:pt x="4096" y="5264"/>
                  </a:lnTo>
                  <a:cubicBezTo>
                    <a:pt x="4096" y="5337"/>
                    <a:pt x="4105" y="5409"/>
                    <a:pt x="4125" y="5476"/>
                  </a:cubicBezTo>
                  <a:lnTo>
                    <a:pt x="3311" y="6092"/>
                  </a:lnTo>
                  <a:lnTo>
                    <a:pt x="2493" y="5476"/>
                  </a:lnTo>
                  <a:cubicBezTo>
                    <a:pt x="2513" y="5409"/>
                    <a:pt x="2522" y="5337"/>
                    <a:pt x="2522" y="5264"/>
                  </a:cubicBezTo>
                  <a:lnTo>
                    <a:pt x="2522" y="4928"/>
                  </a:lnTo>
                  <a:close/>
                  <a:moveTo>
                    <a:pt x="2696" y="0"/>
                  </a:moveTo>
                  <a:cubicBezTo>
                    <a:pt x="1777" y="5"/>
                    <a:pt x="1026" y="751"/>
                    <a:pt x="1026" y="1675"/>
                  </a:cubicBezTo>
                  <a:cubicBezTo>
                    <a:pt x="1026" y="1949"/>
                    <a:pt x="1093" y="2219"/>
                    <a:pt x="1214" y="2469"/>
                  </a:cubicBezTo>
                  <a:lnTo>
                    <a:pt x="1281" y="2604"/>
                  </a:lnTo>
                  <a:lnTo>
                    <a:pt x="1281" y="2984"/>
                  </a:lnTo>
                  <a:cubicBezTo>
                    <a:pt x="1281" y="3619"/>
                    <a:pt x="1565" y="4225"/>
                    <a:pt x="2051" y="4629"/>
                  </a:cubicBezTo>
                  <a:lnTo>
                    <a:pt x="2051" y="5269"/>
                  </a:lnTo>
                  <a:cubicBezTo>
                    <a:pt x="2051" y="5380"/>
                    <a:pt x="1983" y="5486"/>
                    <a:pt x="1873" y="5524"/>
                  </a:cubicBezTo>
                  <a:lnTo>
                    <a:pt x="655" y="5981"/>
                  </a:lnTo>
                  <a:cubicBezTo>
                    <a:pt x="266" y="6131"/>
                    <a:pt x="6" y="6506"/>
                    <a:pt x="1" y="6925"/>
                  </a:cubicBezTo>
                  <a:lnTo>
                    <a:pt x="1" y="8700"/>
                  </a:lnTo>
                  <a:cubicBezTo>
                    <a:pt x="1" y="8861"/>
                    <a:pt x="121" y="8942"/>
                    <a:pt x="242" y="8942"/>
                  </a:cubicBezTo>
                  <a:cubicBezTo>
                    <a:pt x="362" y="8942"/>
                    <a:pt x="482" y="8861"/>
                    <a:pt x="482" y="8700"/>
                  </a:cubicBezTo>
                  <a:lnTo>
                    <a:pt x="482" y="6925"/>
                  </a:lnTo>
                  <a:cubicBezTo>
                    <a:pt x="482" y="6703"/>
                    <a:pt x="622" y="6506"/>
                    <a:pt x="829" y="6429"/>
                  </a:cubicBezTo>
                  <a:lnTo>
                    <a:pt x="2046" y="5972"/>
                  </a:lnTo>
                  <a:cubicBezTo>
                    <a:pt x="2109" y="5948"/>
                    <a:pt x="2171" y="5914"/>
                    <a:pt x="2224" y="5876"/>
                  </a:cubicBezTo>
                  <a:lnTo>
                    <a:pt x="3076" y="6511"/>
                  </a:lnTo>
                  <a:lnTo>
                    <a:pt x="3076" y="8700"/>
                  </a:lnTo>
                  <a:cubicBezTo>
                    <a:pt x="3076" y="8859"/>
                    <a:pt x="3196" y="8938"/>
                    <a:pt x="3316" y="8938"/>
                  </a:cubicBezTo>
                  <a:cubicBezTo>
                    <a:pt x="3437" y="8938"/>
                    <a:pt x="3557" y="8859"/>
                    <a:pt x="3557" y="8700"/>
                  </a:cubicBezTo>
                  <a:lnTo>
                    <a:pt x="3557" y="6511"/>
                  </a:lnTo>
                  <a:lnTo>
                    <a:pt x="4409" y="5876"/>
                  </a:lnTo>
                  <a:cubicBezTo>
                    <a:pt x="4461" y="5914"/>
                    <a:pt x="4524" y="5948"/>
                    <a:pt x="4587" y="5972"/>
                  </a:cubicBezTo>
                  <a:lnTo>
                    <a:pt x="5809" y="6429"/>
                  </a:lnTo>
                  <a:cubicBezTo>
                    <a:pt x="6011" y="6506"/>
                    <a:pt x="6150" y="6703"/>
                    <a:pt x="6150" y="6925"/>
                  </a:cubicBezTo>
                  <a:cubicBezTo>
                    <a:pt x="6150" y="7086"/>
                    <a:pt x="6271" y="7166"/>
                    <a:pt x="6391" y="7166"/>
                  </a:cubicBezTo>
                  <a:cubicBezTo>
                    <a:pt x="6511" y="7166"/>
                    <a:pt x="6632" y="7086"/>
                    <a:pt x="6632" y="6925"/>
                  </a:cubicBezTo>
                  <a:cubicBezTo>
                    <a:pt x="6632" y="6506"/>
                    <a:pt x="6367" y="6131"/>
                    <a:pt x="5977" y="5981"/>
                  </a:cubicBezTo>
                  <a:lnTo>
                    <a:pt x="4760" y="5524"/>
                  </a:lnTo>
                  <a:cubicBezTo>
                    <a:pt x="4654" y="5486"/>
                    <a:pt x="4582" y="5380"/>
                    <a:pt x="4582" y="5269"/>
                  </a:cubicBezTo>
                  <a:lnTo>
                    <a:pt x="4582" y="4653"/>
                  </a:lnTo>
                  <a:cubicBezTo>
                    <a:pt x="4635" y="4615"/>
                    <a:pt x="4683" y="4572"/>
                    <a:pt x="4731" y="4523"/>
                  </a:cubicBezTo>
                  <a:cubicBezTo>
                    <a:pt x="5130" y="4139"/>
                    <a:pt x="5352" y="3614"/>
                    <a:pt x="5352" y="3061"/>
                  </a:cubicBezTo>
                  <a:lnTo>
                    <a:pt x="5352" y="2604"/>
                  </a:lnTo>
                  <a:lnTo>
                    <a:pt x="5419" y="2469"/>
                  </a:lnTo>
                  <a:cubicBezTo>
                    <a:pt x="5544" y="2223"/>
                    <a:pt x="5607" y="1949"/>
                    <a:pt x="5607" y="1675"/>
                  </a:cubicBezTo>
                  <a:lnTo>
                    <a:pt x="5607" y="241"/>
                  </a:lnTo>
                  <a:cubicBezTo>
                    <a:pt x="5607" y="111"/>
                    <a:pt x="5501" y="0"/>
                    <a:pt x="53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74"/>
            <p:cNvSpPr/>
            <p:nvPr/>
          </p:nvSpPr>
          <p:spPr>
            <a:xfrm>
              <a:off x="5579290" y="2958229"/>
              <a:ext cx="160801" cy="241162"/>
            </a:xfrm>
            <a:custGeom>
              <a:rect b="b" l="l" r="r" t="t"/>
              <a:pathLst>
                <a:path extrusionOk="0" h="9195" w="6131">
                  <a:moveTo>
                    <a:pt x="3070" y="485"/>
                  </a:moveTo>
                  <a:cubicBezTo>
                    <a:pt x="3136" y="485"/>
                    <a:pt x="3203" y="487"/>
                    <a:pt x="3268" y="492"/>
                  </a:cubicBezTo>
                  <a:cubicBezTo>
                    <a:pt x="4312" y="588"/>
                    <a:pt x="5130" y="1507"/>
                    <a:pt x="5139" y="2576"/>
                  </a:cubicBezTo>
                  <a:cubicBezTo>
                    <a:pt x="5139" y="3596"/>
                    <a:pt x="5385" y="4539"/>
                    <a:pt x="5592" y="5034"/>
                  </a:cubicBezTo>
                  <a:cubicBezTo>
                    <a:pt x="5592" y="5039"/>
                    <a:pt x="5587" y="5049"/>
                    <a:pt x="5582" y="5054"/>
                  </a:cubicBezTo>
                  <a:cubicBezTo>
                    <a:pt x="5370" y="5203"/>
                    <a:pt x="4899" y="5472"/>
                    <a:pt x="4090" y="5641"/>
                  </a:cubicBezTo>
                  <a:cubicBezTo>
                    <a:pt x="4081" y="5617"/>
                    <a:pt x="4081" y="5593"/>
                    <a:pt x="4081" y="5564"/>
                  </a:cubicBezTo>
                  <a:lnTo>
                    <a:pt x="4081" y="5083"/>
                  </a:lnTo>
                  <a:cubicBezTo>
                    <a:pt x="4393" y="4905"/>
                    <a:pt x="4658" y="4640"/>
                    <a:pt x="4841" y="4322"/>
                  </a:cubicBezTo>
                  <a:cubicBezTo>
                    <a:pt x="5173" y="3726"/>
                    <a:pt x="5053" y="2970"/>
                    <a:pt x="4552" y="2508"/>
                  </a:cubicBezTo>
                  <a:cubicBezTo>
                    <a:pt x="4196" y="2186"/>
                    <a:pt x="3566" y="1801"/>
                    <a:pt x="2555" y="1801"/>
                  </a:cubicBezTo>
                  <a:cubicBezTo>
                    <a:pt x="2493" y="1801"/>
                    <a:pt x="2430" y="1825"/>
                    <a:pt x="2387" y="1868"/>
                  </a:cubicBezTo>
                  <a:lnTo>
                    <a:pt x="1877" y="2383"/>
                  </a:lnTo>
                  <a:cubicBezTo>
                    <a:pt x="1723" y="2556"/>
                    <a:pt x="1876" y="2781"/>
                    <a:pt x="2058" y="2781"/>
                  </a:cubicBezTo>
                  <a:cubicBezTo>
                    <a:pt x="2110" y="2781"/>
                    <a:pt x="2164" y="2763"/>
                    <a:pt x="2214" y="2720"/>
                  </a:cubicBezTo>
                  <a:lnTo>
                    <a:pt x="2656" y="2277"/>
                  </a:lnTo>
                  <a:cubicBezTo>
                    <a:pt x="3296" y="2297"/>
                    <a:pt x="3826" y="2494"/>
                    <a:pt x="4225" y="2860"/>
                  </a:cubicBezTo>
                  <a:cubicBezTo>
                    <a:pt x="4567" y="3177"/>
                    <a:pt x="4649" y="3682"/>
                    <a:pt x="4422" y="4087"/>
                  </a:cubicBezTo>
                  <a:cubicBezTo>
                    <a:pt x="4143" y="4584"/>
                    <a:pt x="3619" y="4874"/>
                    <a:pt x="3071" y="4874"/>
                  </a:cubicBezTo>
                  <a:cubicBezTo>
                    <a:pt x="2939" y="4874"/>
                    <a:pt x="2807" y="4857"/>
                    <a:pt x="2676" y="4823"/>
                  </a:cubicBezTo>
                  <a:cubicBezTo>
                    <a:pt x="1992" y="4645"/>
                    <a:pt x="1516" y="4024"/>
                    <a:pt x="1516" y="3322"/>
                  </a:cubicBezTo>
                  <a:cubicBezTo>
                    <a:pt x="1516" y="3160"/>
                    <a:pt x="1396" y="3080"/>
                    <a:pt x="1275" y="3080"/>
                  </a:cubicBezTo>
                  <a:cubicBezTo>
                    <a:pt x="1155" y="3080"/>
                    <a:pt x="1035" y="3160"/>
                    <a:pt x="1035" y="3322"/>
                  </a:cubicBezTo>
                  <a:cubicBezTo>
                    <a:pt x="1035" y="4048"/>
                    <a:pt x="1425" y="4722"/>
                    <a:pt x="2055" y="5083"/>
                  </a:cubicBezTo>
                  <a:lnTo>
                    <a:pt x="2055" y="5564"/>
                  </a:lnTo>
                  <a:cubicBezTo>
                    <a:pt x="2055" y="5593"/>
                    <a:pt x="2055" y="5617"/>
                    <a:pt x="2045" y="5641"/>
                  </a:cubicBezTo>
                  <a:cubicBezTo>
                    <a:pt x="1237" y="5472"/>
                    <a:pt x="765" y="5203"/>
                    <a:pt x="554" y="5054"/>
                  </a:cubicBezTo>
                  <a:cubicBezTo>
                    <a:pt x="549" y="5049"/>
                    <a:pt x="544" y="5039"/>
                    <a:pt x="549" y="5030"/>
                  </a:cubicBezTo>
                  <a:lnTo>
                    <a:pt x="549" y="5030"/>
                  </a:lnTo>
                  <a:lnTo>
                    <a:pt x="549" y="5034"/>
                  </a:lnTo>
                  <a:cubicBezTo>
                    <a:pt x="756" y="4539"/>
                    <a:pt x="1001" y="3596"/>
                    <a:pt x="1006" y="2576"/>
                  </a:cubicBezTo>
                  <a:cubicBezTo>
                    <a:pt x="1006" y="1503"/>
                    <a:pt x="1829" y="588"/>
                    <a:pt x="2873" y="492"/>
                  </a:cubicBezTo>
                  <a:cubicBezTo>
                    <a:pt x="2938" y="487"/>
                    <a:pt x="3004" y="485"/>
                    <a:pt x="3070" y="485"/>
                  </a:cubicBezTo>
                  <a:close/>
                  <a:moveTo>
                    <a:pt x="3600" y="5285"/>
                  </a:moveTo>
                  <a:lnTo>
                    <a:pt x="3600" y="5564"/>
                  </a:lnTo>
                  <a:cubicBezTo>
                    <a:pt x="3600" y="5852"/>
                    <a:pt x="3758" y="6112"/>
                    <a:pt x="4013" y="6237"/>
                  </a:cubicBezTo>
                  <a:lnTo>
                    <a:pt x="4167" y="6314"/>
                  </a:lnTo>
                  <a:cubicBezTo>
                    <a:pt x="3932" y="6695"/>
                    <a:pt x="3518" y="6921"/>
                    <a:pt x="3070" y="6921"/>
                  </a:cubicBezTo>
                  <a:lnTo>
                    <a:pt x="3070" y="6926"/>
                  </a:lnTo>
                  <a:cubicBezTo>
                    <a:pt x="2623" y="6921"/>
                    <a:pt x="2209" y="6695"/>
                    <a:pt x="1973" y="6314"/>
                  </a:cubicBezTo>
                  <a:lnTo>
                    <a:pt x="2127" y="6237"/>
                  </a:lnTo>
                  <a:cubicBezTo>
                    <a:pt x="2382" y="6112"/>
                    <a:pt x="2541" y="5852"/>
                    <a:pt x="2541" y="5564"/>
                  </a:cubicBezTo>
                  <a:lnTo>
                    <a:pt x="2541" y="5285"/>
                  </a:lnTo>
                  <a:cubicBezTo>
                    <a:pt x="2714" y="5330"/>
                    <a:pt x="2892" y="5353"/>
                    <a:pt x="3070" y="5353"/>
                  </a:cubicBezTo>
                  <a:cubicBezTo>
                    <a:pt x="3248" y="5353"/>
                    <a:pt x="3426" y="5330"/>
                    <a:pt x="3600" y="5285"/>
                  </a:cubicBezTo>
                  <a:close/>
                  <a:moveTo>
                    <a:pt x="3068" y="0"/>
                  </a:moveTo>
                  <a:cubicBezTo>
                    <a:pt x="2988" y="0"/>
                    <a:pt x="2909" y="4"/>
                    <a:pt x="2830" y="11"/>
                  </a:cubicBezTo>
                  <a:cubicBezTo>
                    <a:pt x="1540" y="131"/>
                    <a:pt x="530" y="1252"/>
                    <a:pt x="520" y="2571"/>
                  </a:cubicBezTo>
                  <a:cubicBezTo>
                    <a:pt x="515" y="3519"/>
                    <a:pt x="294" y="4390"/>
                    <a:pt x="106" y="4847"/>
                  </a:cubicBezTo>
                  <a:cubicBezTo>
                    <a:pt x="15" y="5063"/>
                    <a:pt x="87" y="5309"/>
                    <a:pt x="279" y="5443"/>
                  </a:cubicBezTo>
                  <a:cubicBezTo>
                    <a:pt x="482" y="5583"/>
                    <a:pt x="881" y="5819"/>
                    <a:pt x="1521" y="6002"/>
                  </a:cubicBezTo>
                  <a:lnTo>
                    <a:pt x="568" y="6478"/>
                  </a:lnTo>
                  <a:cubicBezTo>
                    <a:pt x="318" y="6603"/>
                    <a:pt x="130" y="6824"/>
                    <a:pt x="53" y="7094"/>
                  </a:cubicBezTo>
                  <a:cubicBezTo>
                    <a:pt x="0" y="7224"/>
                    <a:pt x="73" y="7368"/>
                    <a:pt x="207" y="7411"/>
                  </a:cubicBezTo>
                  <a:cubicBezTo>
                    <a:pt x="230" y="7418"/>
                    <a:pt x="252" y="7421"/>
                    <a:pt x="275" y="7421"/>
                  </a:cubicBezTo>
                  <a:cubicBezTo>
                    <a:pt x="386" y="7421"/>
                    <a:pt x="486" y="7345"/>
                    <a:pt x="510" y="7229"/>
                  </a:cubicBezTo>
                  <a:cubicBezTo>
                    <a:pt x="554" y="7089"/>
                    <a:pt x="650" y="6974"/>
                    <a:pt x="780" y="6906"/>
                  </a:cubicBezTo>
                  <a:lnTo>
                    <a:pt x="1535" y="6526"/>
                  </a:lnTo>
                  <a:cubicBezTo>
                    <a:pt x="1879" y="7108"/>
                    <a:pt x="2472" y="7399"/>
                    <a:pt x="3065" y="7399"/>
                  </a:cubicBezTo>
                  <a:cubicBezTo>
                    <a:pt x="3658" y="7399"/>
                    <a:pt x="4252" y="7108"/>
                    <a:pt x="4596" y="6526"/>
                  </a:cubicBezTo>
                  <a:lnTo>
                    <a:pt x="5356" y="6906"/>
                  </a:lnTo>
                  <a:cubicBezTo>
                    <a:pt x="5534" y="6993"/>
                    <a:pt x="5649" y="7181"/>
                    <a:pt x="5645" y="7378"/>
                  </a:cubicBezTo>
                  <a:lnTo>
                    <a:pt x="5645" y="8956"/>
                  </a:lnTo>
                  <a:cubicBezTo>
                    <a:pt x="5645" y="9115"/>
                    <a:pt x="5765" y="9194"/>
                    <a:pt x="5885" y="9194"/>
                  </a:cubicBezTo>
                  <a:cubicBezTo>
                    <a:pt x="6005" y="9194"/>
                    <a:pt x="6126" y="9115"/>
                    <a:pt x="6126" y="8956"/>
                  </a:cubicBezTo>
                  <a:lnTo>
                    <a:pt x="6126" y="7383"/>
                  </a:lnTo>
                  <a:cubicBezTo>
                    <a:pt x="6131" y="7002"/>
                    <a:pt x="5914" y="6651"/>
                    <a:pt x="5572" y="6483"/>
                  </a:cubicBezTo>
                  <a:lnTo>
                    <a:pt x="4615" y="6002"/>
                  </a:lnTo>
                  <a:cubicBezTo>
                    <a:pt x="5255" y="5819"/>
                    <a:pt x="5654" y="5578"/>
                    <a:pt x="5856" y="5443"/>
                  </a:cubicBezTo>
                  <a:cubicBezTo>
                    <a:pt x="6049" y="5309"/>
                    <a:pt x="6121" y="5063"/>
                    <a:pt x="6029" y="4847"/>
                  </a:cubicBezTo>
                  <a:cubicBezTo>
                    <a:pt x="5842" y="4390"/>
                    <a:pt x="5620" y="3519"/>
                    <a:pt x="5616" y="2571"/>
                  </a:cubicBezTo>
                  <a:cubicBezTo>
                    <a:pt x="5611" y="1252"/>
                    <a:pt x="4596" y="131"/>
                    <a:pt x="3311" y="11"/>
                  </a:cubicBezTo>
                  <a:cubicBezTo>
                    <a:pt x="3229" y="4"/>
                    <a:pt x="3148" y="0"/>
                    <a:pt x="3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74"/>
            <p:cNvSpPr/>
            <p:nvPr/>
          </p:nvSpPr>
          <p:spPr>
            <a:xfrm>
              <a:off x="5700565" y="3159918"/>
              <a:ext cx="12642" cy="39446"/>
            </a:xfrm>
            <a:custGeom>
              <a:rect b="b" l="l" r="r" t="t"/>
              <a:pathLst>
                <a:path extrusionOk="0" h="1504" w="482">
                  <a:moveTo>
                    <a:pt x="241" y="1"/>
                  </a:moveTo>
                  <a:cubicBezTo>
                    <a:pt x="106" y="1"/>
                    <a:pt x="0" y="106"/>
                    <a:pt x="0" y="241"/>
                  </a:cubicBezTo>
                  <a:lnTo>
                    <a:pt x="0" y="1261"/>
                  </a:lnTo>
                  <a:cubicBezTo>
                    <a:pt x="0" y="1422"/>
                    <a:pt x="121" y="1503"/>
                    <a:pt x="241" y="1503"/>
                  </a:cubicBezTo>
                  <a:cubicBezTo>
                    <a:pt x="361" y="1503"/>
                    <a:pt x="482" y="1422"/>
                    <a:pt x="482" y="1261"/>
                  </a:cubicBezTo>
                  <a:lnTo>
                    <a:pt x="482" y="241"/>
                  </a:lnTo>
                  <a:cubicBezTo>
                    <a:pt x="482" y="106"/>
                    <a:pt x="371"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74"/>
            <p:cNvSpPr/>
            <p:nvPr/>
          </p:nvSpPr>
          <p:spPr>
            <a:xfrm>
              <a:off x="5517078" y="3180113"/>
              <a:ext cx="14661" cy="12642"/>
            </a:xfrm>
            <a:custGeom>
              <a:rect b="b" l="l" r="r" t="t"/>
              <a:pathLst>
                <a:path extrusionOk="0" h="482" w="559">
                  <a:moveTo>
                    <a:pt x="326" y="0"/>
                  </a:moveTo>
                  <a:cubicBezTo>
                    <a:pt x="323" y="0"/>
                    <a:pt x="321" y="0"/>
                    <a:pt x="318" y="0"/>
                  </a:cubicBezTo>
                  <a:cubicBezTo>
                    <a:pt x="106" y="0"/>
                    <a:pt x="0" y="260"/>
                    <a:pt x="149" y="409"/>
                  </a:cubicBezTo>
                  <a:cubicBezTo>
                    <a:pt x="199" y="459"/>
                    <a:pt x="259" y="481"/>
                    <a:pt x="318" y="481"/>
                  </a:cubicBezTo>
                  <a:cubicBezTo>
                    <a:pt x="442" y="481"/>
                    <a:pt x="558" y="384"/>
                    <a:pt x="558" y="241"/>
                  </a:cubicBezTo>
                  <a:cubicBezTo>
                    <a:pt x="558" y="109"/>
                    <a:pt x="457"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74"/>
            <p:cNvSpPr/>
            <p:nvPr/>
          </p:nvSpPr>
          <p:spPr>
            <a:xfrm>
              <a:off x="5417492" y="3160128"/>
              <a:ext cx="89514" cy="53189"/>
            </a:xfrm>
            <a:custGeom>
              <a:rect b="b" l="l" r="r" t="t"/>
              <a:pathLst>
                <a:path extrusionOk="0" h="2028" w="3413">
                  <a:moveTo>
                    <a:pt x="1282" y="0"/>
                  </a:moveTo>
                  <a:cubicBezTo>
                    <a:pt x="1240" y="0"/>
                    <a:pt x="1195" y="12"/>
                    <a:pt x="1151" y="41"/>
                  </a:cubicBezTo>
                  <a:lnTo>
                    <a:pt x="131" y="811"/>
                  </a:lnTo>
                  <a:cubicBezTo>
                    <a:pt x="1" y="907"/>
                    <a:pt x="1" y="1094"/>
                    <a:pt x="131" y="1191"/>
                  </a:cubicBezTo>
                  <a:lnTo>
                    <a:pt x="1151" y="1961"/>
                  </a:lnTo>
                  <a:cubicBezTo>
                    <a:pt x="1204" y="2008"/>
                    <a:pt x="1259" y="2027"/>
                    <a:pt x="1311" y="2027"/>
                  </a:cubicBezTo>
                  <a:cubicBezTo>
                    <a:pt x="1516" y="2027"/>
                    <a:pt x="1673" y="1725"/>
                    <a:pt x="1439" y="1576"/>
                  </a:cubicBezTo>
                  <a:lnTo>
                    <a:pt x="992" y="1239"/>
                  </a:lnTo>
                  <a:lnTo>
                    <a:pt x="3090" y="1239"/>
                  </a:lnTo>
                  <a:cubicBezTo>
                    <a:pt x="3412" y="1239"/>
                    <a:pt x="3412" y="758"/>
                    <a:pt x="3090" y="758"/>
                  </a:cubicBezTo>
                  <a:lnTo>
                    <a:pt x="3090" y="762"/>
                  </a:lnTo>
                  <a:lnTo>
                    <a:pt x="992" y="762"/>
                  </a:lnTo>
                  <a:lnTo>
                    <a:pt x="1439" y="426"/>
                  </a:lnTo>
                  <a:cubicBezTo>
                    <a:pt x="1621" y="263"/>
                    <a:pt x="1478"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4" name="Google Shape;20914;p74"/>
            <p:cNvSpPr/>
            <p:nvPr/>
          </p:nvSpPr>
          <p:spPr>
            <a:xfrm>
              <a:off x="5543961" y="3160128"/>
              <a:ext cx="89357" cy="53294"/>
            </a:xfrm>
            <a:custGeom>
              <a:rect b="b" l="l" r="r" t="t"/>
              <a:pathLst>
                <a:path extrusionOk="0" h="2032" w="3407">
                  <a:moveTo>
                    <a:pt x="2126" y="0"/>
                  </a:moveTo>
                  <a:cubicBezTo>
                    <a:pt x="1931" y="0"/>
                    <a:pt x="1790" y="263"/>
                    <a:pt x="1968" y="426"/>
                  </a:cubicBezTo>
                  <a:lnTo>
                    <a:pt x="2420" y="762"/>
                  </a:lnTo>
                  <a:lnTo>
                    <a:pt x="322" y="762"/>
                  </a:lnTo>
                  <a:cubicBezTo>
                    <a:pt x="0" y="762"/>
                    <a:pt x="0" y="1244"/>
                    <a:pt x="322" y="1244"/>
                  </a:cubicBezTo>
                  <a:lnTo>
                    <a:pt x="2420" y="1244"/>
                  </a:lnTo>
                  <a:lnTo>
                    <a:pt x="1968" y="1580"/>
                  </a:lnTo>
                  <a:cubicBezTo>
                    <a:pt x="1734" y="1726"/>
                    <a:pt x="1892" y="2032"/>
                    <a:pt x="2097" y="2032"/>
                  </a:cubicBezTo>
                  <a:cubicBezTo>
                    <a:pt x="2149" y="2032"/>
                    <a:pt x="2204" y="2012"/>
                    <a:pt x="2257" y="1965"/>
                  </a:cubicBezTo>
                  <a:lnTo>
                    <a:pt x="3282" y="1195"/>
                  </a:lnTo>
                  <a:cubicBezTo>
                    <a:pt x="3407" y="1099"/>
                    <a:pt x="3407" y="907"/>
                    <a:pt x="3282" y="811"/>
                  </a:cubicBezTo>
                  <a:lnTo>
                    <a:pt x="2257" y="41"/>
                  </a:lnTo>
                  <a:cubicBezTo>
                    <a:pt x="2212" y="12"/>
                    <a:pt x="2168" y="0"/>
                    <a:pt x="2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5" name="Google Shape;20915;p74"/>
          <p:cNvGrpSpPr/>
          <p:nvPr/>
        </p:nvGrpSpPr>
        <p:grpSpPr>
          <a:xfrm>
            <a:off x="4890477" y="2430348"/>
            <a:ext cx="389872" cy="338151"/>
            <a:chOff x="4890477" y="2430348"/>
            <a:chExt cx="389872" cy="338151"/>
          </a:xfrm>
        </p:grpSpPr>
        <p:sp>
          <p:nvSpPr>
            <p:cNvPr id="20916" name="Google Shape;20916;p74"/>
            <p:cNvSpPr/>
            <p:nvPr/>
          </p:nvSpPr>
          <p:spPr>
            <a:xfrm>
              <a:off x="4977054" y="2472521"/>
              <a:ext cx="48364" cy="42305"/>
            </a:xfrm>
            <a:custGeom>
              <a:rect b="b" l="l" r="r" t="t"/>
              <a:pathLst>
                <a:path extrusionOk="0" h="1613" w="1844">
                  <a:moveTo>
                    <a:pt x="920" y="0"/>
                  </a:moveTo>
                  <a:cubicBezTo>
                    <a:pt x="415" y="0"/>
                    <a:pt x="1" y="361"/>
                    <a:pt x="1" y="808"/>
                  </a:cubicBezTo>
                  <a:cubicBezTo>
                    <a:pt x="1" y="1251"/>
                    <a:pt x="415" y="1612"/>
                    <a:pt x="920" y="1612"/>
                  </a:cubicBezTo>
                  <a:cubicBezTo>
                    <a:pt x="1430" y="1612"/>
                    <a:pt x="1844" y="1251"/>
                    <a:pt x="1844" y="808"/>
                  </a:cubicBezTo>
                  <a:cubicBezTo>
                    <a:pt x="1844" y="361"/>
                    <a:pt x="1430" y="0"/>
                    <a:pt x="920"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74"/>
            <p:cNvSpPr/>
            <p:nvPr/>
          </p:nvSpPr>
          <p:spPr>
            <a:xfrm>
              <a:off x="4977054" y="2472521"/>
              <a:ext cx="33230" cy="42305"/>
            </a:xfrm>
            <a:custGeom>
              <a:rect b="b" l="l" r="r" t="t"/>
              <a:pathLst>
                <a:path extrusionOk="0" h="1613" w="1267">
                  <a:moveTo>
                    <a:pt x="920" y="0"/>
                  </a:moveTo>
                  <a:cubicBezTo>
                    <a:pt x="415" y="0"/>
                    <a:pt x="1" y="361"/>
                    <a:pt x="1" y="808"/>
                  </a:cubicBezTo>
                  <a:cubicBezTo>
                    <a:pt x="1" y="1251"/>
                    <a:pt x="415" y="1612"/>
                    <a:pt x="920" y="1612"/>
                  </a:cubicBezTo>
                  <a:cubicBezTo>
                    <a:pt x="1040" y="1612"/>
                    <a:pt x="1156" y="1593"/>
                    <a:pt x="1266" y="1554"/>
                  </a:cubicBezTo>
                  <a:cubicBezTo>
                    <a:pt x="934" y="1434"/>
                    <a:pt x="694" y="1145"/>
                    <a:pt x="694" y="808"/>
                  </a:cubicBezTo>
                  <a:cubicBezTo>
                    <a:pt x="694" y="472"/>
                    <a:pt x="934" y="183"/>
                    <a:pt x="1266" y="63"/>
                  </a:cubicBezTo>
                  <a:cubicBezTo>
                    <a:pt x="1156" y="24"/>
                    <a:pt x="1040" y="0"/>
                    <a:pt x="92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8" name="Google Shape;20918;p74"/>
            <p:cNvSpPr/>
            <p:nvPr/>
          </p:nvSpPr>
          <p:spPr>
            <a:xfrm>
              <a:off x="4959009" y="2496729"/>
              <a:ext cx="84453" cy="84453"/>
            </a:xfrm>
            <a:custGeom>
              <a:rect b="b" l="l" r="r" t="t"/>
              <a:pathLst>
                <a:path extrusionOk="0" h="3220" w="3220">
                  <a:moveTo>
                    <a:pt x="1608" y="1"/>
                  </a:moveTo>
                  <a:cubicBezTo>
                    <a:pt x="718" y="1"/>
                    <a:pt x="1" y="723"/>
                    <a:pt x="1" y="1608"/>
                  </a:cubicBezTo>
                  <a:cubicBezTo>
                    <a:pt x="1" y="2498"/>
                    <a:pt x="718" y="3220"/>
                    <a:pt x="1608" y="3220"/>
                  </a:cubicBezTo>
                  <a:cubicBezTo>
                    <a:pt x="2498" y="3220"/>
                    <a:pt x="3220" y="2498"/>
                    <a:pt x="3220" y="1608"/>
                  </a:cubicBezTo>
                  <a:cubicBezTo>
                    <a:pt x="3220" y="723"/>
                    <a:pt x="2498" y="1"/>
                    <a:pt x="160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9" name="Google Shape;20919;p74"/>
            <p:cNvSpPr/>
            <p:nvPr/>
          </p:nvSpPr>
          <p:spPr>
            <a:xfrm>
              <a:off x="4974588" y="2496729"/>
              <a:ext cx="70657" cy="76007"/>
            </a:xfrm>
            <a:custGeom>
              <a:rect b="b" l="l" r="r" t="t"/>
              <a:pathLst>
                <a:path extrusionOk="0" h="2898" w="2694">
                  <a:moveTo>
                    <a:pt x="1023" y="1"/>
                  </a:moveTo>
                  <a:cubicBezTo>
                    <a:pt x="252" y="1"/>
                    <a:pt x="0" y="1060"/>
                    <a:pt x="691" y="1396"/>
                  </a:cubicBezTo>
                  <a:cubicBezTo>
                    <a:pt x="711" y="1406"/>
                    <a:pt x="730" y="1416"/>
                    <a:pt x="749" y="1425"/>
                  </a:cubicBezTo>
                  <a:lnTo>
                    <a:pt x="1553" y="2878"/>
                  </a:lnTo>
                  <a:cubicBezTo>
                    <a:pt x="1553" y="2878"/>
                    <a:pt x="1764" y="2893"/>
                    <a:pt x="1981" y="2898"/>
                  </a:cubicBezTo>
                  <a:cubicBezTo>
                    <a:pt x="2452" y="2546"/>
                    <a:pt x="2693" y="1969"/>
                    <a:pt x="2611" y="1387"/>
                  </a:cubicBezTo>
                  <a:cubicBezTo>
                    <a:pt x="2520" y="723"/>
                    <a:pt x="2024" y="189"/>
                    <a:pt x="1375" y="39"/>
                  </a:cubicBezTo>
                  <a:cubicBezTo>
                    <a:pt x="1259" y="15"/>
                    <a:pt x="1144" y="1"/>
                    <a:pt x="1028" y="1"/>
                  </a:cubicBezTo>
                  <a:cubicBezTo>
                    <a:pt x="1026" y="1"/>
                    <a:pt x="1025" y="1"/>
                    <a:pt x="102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0" name="Google Shape;20920;p74"/>
            <p:cNvSpPr/>
            <p:nvPr/>
          </p:nvSpPr>
          <p:spPr>
            <a:xfrm>
              <a:off x="5079656" y="2436406"/>
              <a:ext cx="180996" cy="176721"/>
            </a:xfrm>
            <a:custGeom>
              <a:rect b="b" l="l" r="r" t="t"/>
              <a:pathLst>
                <a:path extrusionOk="0" h="6738" w="6901">
                  <a:moveTo>
                    <a:pt x="689" y="1"/>
                  </a:moveTo>
                  <a:cubicBezTo>
                    <a:pt x="309" y="1"/>
                    <a:pt x="1" y="309"/>
                    <a:pt x="1" y="689"/>
                  </a:cubicBezTo>
                  <a:lnTo>
                    <a:pt x="1" y="4370"/>
                  </a:lnTo>
                  <a:cubicBezTo>
                    <a:pt x="1" y="4750"/>
                    <a:pt x="309" y="5063"/>
                    <a:pt x="689" y="5063"/>
                  </a:cubicBezTo>
                  <a:lnTo>
                    <a:pt x="1382" y="5063"/>
                  </a:lnTo>
                  <a:lnTo>
                    <a:pt x="997" y="6593"/>
                  </a:lnTo>
                  <a:cubicBezTo>
                    <a:pt x="975" y="6672"/>
                    <a:pt x="1037" y="6738"/>
                    <a:pt x="1106" y="6738"/>
                  </a:cubicBezTo>
                  <a:cubicBezTo>
                    <a:pt x="1129" y="6738"/>
                    <a:pt x="1153" y="6730"/>
                    <a:pt x="1175" y="6713"/>
                  </a:cubicBezTo>
                  <a:lnTo>
                    <a:pt x="3451" y="5063"/>
                  </a:lnTo>
                  <a:lnTo>
                    <a:pt x="6213" y="5063"/>
                  </a:lnTo>
                  <a:cubicBezTo>
                    <a:pt x="6593" y="5063"/>
                    <a:pt x="6901" y="4750"/>
                    <a:pt x="6901" y="4370"/>
                  </a:cubicBezTo>
                  <a:lnTo>
                    <a:pt x="6901" y="689"/>
                  </a:lnTo>
                  <a:cubicBezTo>
                    <a:pt x="6901" y="309"/>
                    <a:pt x="6593" y="1"/>
                    <a:pt x="6213"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74"/>
            <p:cNvSpPr/>
            <p:nvPr/>
          </p:nvSpPr>
          <p:spPr>
            <a:xfrm>
              <a:off x="4946761" y="2578769"/>
              <a:ext cx="108687" cy="84584"/>
            </a:xfrm>
            <a:custGeom>
              <a:rect b="b" l="l" r="r" t="t"/>
              <a:pathLst>
                <a:path extrusionOk="0" h="3225" w="4144">
                  <a:moveTo>
                    <a:pt x="1382" y="1"/>
                  </a:moveTo>
                  <a:lnTo>
                    <a:pt x="1382" y="693"/>
                  </a:lnTo>
                  <a:cubicBezTo>
                    <a:pt x="1382" y="867"/>
                    <a:pt x="1286" y="1025"/>
                    <a:pt x="1132" y="1102"/>
                  </a:cubicBezTo>
                  <a:lnTo>
                    <a:pt x="386" y="1478"/>
                  </a:lnTo>
                  <a:cubicBezTo>
                    <a:pt x="150" y="1593"/>
                    <a:pt x="6" y="1834"/>
                    <a:pt x="1" y="2094"/>
                  </a:cubicBezTo>
                  <a:lnTo>
                    <a:pt x="1" y="3224"/>
                  </a:lnTo>
                  <a:lnTo>
                    <a:pt x="4144" y="3224"/>
                  </a:lnTo>
                  <a:lnTo>
                    <a:pt x="4144" y="2094"/>
                  </a:lnTo>
                  <a:cubicBezTo>
                    <a:pt x="4144" y="1834"/>
                    <a:pt x="3999" y="1593"/>
                    <a:pt x="3769" y="1478"/>
                  </a:cubicBezTo>
                  <a:lnTo>
                    <a:pt x="3023" y="1102"/>
                  </a:lnTo>
                  <a:cubicBezTo>
                    <a:pt x="2864" y="1025"/>
                    <a:pt x="2768" y="867"/>
                    <a:pt x="2768" y="693"/>
                  </a:cubicBezTo>
                  <a:lnTo>
                    <a:pt x="27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74"/>
            <p:cNvSpPr/>
            <p:nvPr/>
          </p:nvSpPr>
          <p:spPr>
            <a:xfrm>
              <a:off x="4946892" y="2610452"/>
              <a:ext cx="108687" cy="91508"/>
            </a:xfrm>
            <a:custGeom>
              <a:rect b="b" l="l" r="r" t="t"/>
              <a:pathLst>
                <a:path extrusionOk="0" h="3489" w="4144">
                  <a:moveTo>
                    <a:pt x="915" y="0"/>
                  </a:moveTo>
                  <a:lnTo>
                    <a:pt x="381" y="270"/>
                  </a:lnTo>
                  <a:cubicBezTo>
                    <a:pt x="150" y="385"/>
                    <a:pt x="1" y="621"/>
                    <a:pt x="1" y="886"/>
                  </a:cubicBezTo>
                  <a:lnTo>
                    <a:pt x="1" y="2796"/>
                  </a:lnTo>
                  <a:cubicBezTo>
                    <a:pt x="1" y="3176"/>
                    <a:pt x="309" y="3489"/>
                    <a:pt x="694" y="3489"/>
                  </a:cubicBezTo>
                  <a:lnTo>
                    <a:pt x="4144" y="3489"/>
                  </a:lnTo>
                  <a:lnTo>
                    <a:pt x="4144" y="886"/>
                  </a:lnTo>
                  <a:cubicBezTo>
                    <a:pt x="4144" y="621"/>
                    <a:pt x="3994" y="385"/>
                    <a:pt x="3764" y="270"/>
                  </a:cubicBezTo>
                  <a:lnTo>
                    <a:pt x="3229" y="0"/>
                  </a:lnTo>
                  <a:cubicBezTo>
                    <a:pt x="2763" y="34"/>
                    <a:pt x="2561" y="496"/>
                    <a:pt x="2070" y="496"/>
                  </a:cubicBezTo>
                  <a:cubicBezTo>
                    <a:pt x="1584" y="496"/>
                    <a:pt x="1382" y="34"/>
                    <a:pt x="91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74"/>
            <p:cNvSpPr/>
            <p:nvPr/>
          </p:nvSpPr>
          <p:spPr>
            <a:xfrm>
              <a:off x="4946892" y="2622700"/>
              <a:ext cx="54422" cy="79128"/>
            </a:xfrm>
            <a:custGeom>
              <a:rect b="b" l="l" r="r" t="t"/>
              <a:pathLst>
                <a:path extrusionOk="0" h="3017" w="2075">
                  <a:moveTo>
                    <a:pt x="140" y="0"/>
                  </a:moveTo>
                  <a:cubicBezTo>
                    <a:pt x="49" y="120"/>
                    <a:pt x="1" y="265"/>
                    <a:pt x="1" y="414"/>
                  </a:cubicBezTo>
                  <a:lnTo>
                    <a:pt x="1" y="2324"/>
                  </a:lnTo>
                  <a:cubicBezTo>
                    <a:pt x="1" y="2709"/>
                    <a:pt x="309" y="3017"/>
                    <a:pt x="694" y="3017"/>
                  </a:cubicBezTo>
                  <a:lnTo>
                    <a:pt x="2075" y="3017"/>
                  </a:lnTo>
                  <a:lnTo>
                    <a:pt x="2075" y="2098"/>
                  </a:lnTo>
                  <a:lnTo>
                    <a:pt x="1156" y="2098"/>
                  </a:lnTo>
                  <a:cubicBezTo>
                    <a:pt x="1026" y="2098"/>
                    <a:pt x="925" y="1997"/>
                    <a:pt x="920" y="1872"/>
                  </a:cubicBezTo>
                  <a:lnTo>
                    <a:pt x="920" y="847"/>
                  </a:lnTo>
                  <a:cubicBezTo>
                    <a:pt x="920" y="707"/>
                    <a:pt x="857" y="573"/>
                    <a:pt x="751" y="486"/>
                  </a:cubicBezTo>
                  <a:lnTo>
                    <a:pt x="1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74"/>
            <p:cNvSpPr/>
            <p:nvPr/>
          </p:nvSpPr>
          <p:spPr>
            <a:xfrm>
              <a:off x="4965330" y="2533946"/>
              <a:ext cx="72073" cy="59353"/>
            </a:xfrm>
            <a:custGeom>
              <a:rect b="b" l="l" r="r" t="t"/>
              <a:pathLst>
                <a:path extrusionOk="0" h="2263" w="2748">
                  <a:moveTo>
                    <a:pt x="1051" y="0"/>
                  </a:moveTo>
                  <a:cubicBezTo>
                    <a:pt x="964" y="0"/>
                    <a:pt x="883" y="51"/>
                    <a:pt x="842" y="131"/>
                  </a:cubicBezTo>
                  <a:cubicBezTo>
                    <a:pt x="770" y="290"/>
                    <a:pt x="659" y="430"/>
                    <a:pt x="530" y="545"/>
                  </a:cubicBezTo>
                  <a:cubicBezTo>
                    <a:pt x="477" y="593"/>
                    <a:pt x="424" y="632"/>
                    <a:pt x="371" y="675"/>
                  </a:cubicBezTo>
                  <a:cubicBezTo>
                    <a:pt x="92" y="863"/>
                    <a:pt x="0" y="1233"/>
                    <a:pt x="149" y="1532"/>
                  </a:cubicBezTo>
                  <a:cubicBezTo>
                    <a:pt x="390" y="1979"/>
                    <a:pt x="857" y="2263"/>
                    <a:pt x="1367" y="2263"/>
                  </a:cubicBezTo>
                  <a:cubicBezTo>
                    <a:pt x="2089" y="2263"/>
                    <a:pt x="2690" y="1705"/>
                    <a:pt x="2743" y="988"/>
                  </a:cubicBezTo>
                  <a:cubicBezTo>
                    <a:pt x="2748" y="920"/>
                    <a:pt x="2719" y="853"/>
                    <a:pt x="2666" y="810"/>
                  </a:cubicBezTo>
                  <a:cubicBezTo>
                    <a:pt x="2214" y="425"/>
                    <a:pt x="1680" y="151"/>
                    <a:pt x="1102" y="6"/>
                  </a:cubicBezTo>
                  <a:cubicBezTo>
                    <a:pt x="1085" y="2"/>
                    <a:pt x="1068" y="0"/>
                    <a:pt x="105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5" name="Google Shape;20925;p74"/>
            <p:cNvSpPr/>
            <p:nvPr/>
          </p:nvSpPr>
          <p:spPr>
            <a:xfrm>
              <a:off x="4965330" y="2533946"/>
              <a:ext cx="72073" cy="58723"/>
            </a:xfrm>
            <a:custGeom>
              <a:rect b="b" l="l" r="r" t="t"/>
              <a:pathLst>
                <a:path extrusionOk="0" h="2239" w="2748">
                  <a:moveTo>
                    <a:pt x="1051" y="0"/>
                  </a:moveTo>
                  <a:cubicBezTo>
                    <a:pt x="964" y="0"/>
                    <a:pt x="883" y="51"/>
                    <a:pt x="842" y="131"/>
                  </a:cubicBezTo>
                  <a:cubicBezTo>
                    <a:pt x="789" y="242"/>
                    <a:pt x="717" y="348"/>
                    <a:pt x="635" y="439"/>
                  </a:cubicBezTo>
                  <a:cubicBezTo>
                    <a:pt x="602" y="478"/>
                    <a:pt x="563" y="511"/>
                    <a:pt x="530" y="545"/>
                  </a:cubicBezTo>
                  <a:cubicBezTo>
                    <a:pt x="481" y="588"/>
                    <a:pt x="428" y="627"/>
                    <a:pt x="376" y="665"/>
                  </a:cubicBezTo>
                  <a:cubicBezTo>
                    <a:pt x="44" y="877"/>
                    <a:pt x="0" y="1301"/>
                    <a:pt x="202" y="1613"/>
                  </a:cubicBezTo>
                  <a:cubicBezTo>
                    <a:pt x="414" y="1950"/>
                    <a:pt x="765" y="2181"/>
                    <a:pt x="1160" y="2239"/>
                  </a:cubicBezTo>
                  <a:cubicBezTo>
                    <a:pt x="881" y="2051"/>
                    <a:pt x="679" y="1801"/>
                    <a:pt x="679" y="1339"/>
                  </a:cubicBezTo>
                  <a:lnTo>
                    <a:pt x="679" y="1156"/>
                  </a:lnTo>
                  <a:cubicBezTo>
                    <a:pt x="727" y="1118"/>
                    <a:pt x="780" y="1079"/>
                    <a:pt x="833" y="1031"/>
                  </a:cubicBezTo>
                  <a:cubicBezTo>
                    <a:pt x="963" y="920"/>
                    <a:pt x="1073" y="791"/>
                    <a:pt x="1165" y="646"/>
                  </a:cubicBezTo>
                  <a:cubicBezTo>
                    <a:pt x="1603" y="781"/>
                    <a:pt x="2012" y="1007"/>
                    <a:pt x="2363" y="1305"/>
                  </a:cubicBezTo>
                  <a:cubicBezTo>
                    <a:pt x="2406" y="1344"/>
                    <a:pt x="2469" y="1397"/>
                    <a:pt x="2599" y="1517"/>
                  </a:cubicBezTo>
                  <a:cubicBezTo>
                    <a:pt x="2676" y="1387"/>
                    <a:pt x="2733" y="1137"/>
                    <a:pt x="2748" y="993"/>
                  </a:cubicBezTo>
                  <a:cubicBezTo>
                    <a:pt x="2748" y="920"/>
                    <a:pt x="2719" y="853"/>
                    <a:pt x="2666" y="805"/>
                  </a:cubicBezTo>
                  <a:cubicBezTo>
                    <a:pt x="2214" y="425"/>
                    <a:pt x="1680" y="151"/>
                    <a:pt x="1102" y="6"/>
                  </a:cubicBezTo>
                  <a:cubicBezTo>
                    <a:pt x="1085" y="2"/>
                    <a:pt x="1068" y="0"/>
                    <a:pt x="105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6" name="Google Shape;20926;p74"/>
            <p:cNvSpPr/>
            <p:nvPr/>
          </p:nvSpPr>
          <p:spPr>
            <a:xfrm>
              <a:off x="4995229" y="2641479"/>
              <a:ext cx="84453" cy="60481"/>
            </a:xfrm>
            <a:custGeom>
              <a:rect b="b" l="l" r="r" t="t"/>
              <a:pathLst>
                <a:path extrusionOk="0" h="2306" w="3220">
                  <a:moveTo>
                    <a:pt x="227" y="1"/>
                  </a:moveTo>
                  <a:cubicBezTo>
                    <a:pt x="102" y="1"/>
                    <a:pt x="1" y="107"/>
                    <a:pt x="1" y="232"/>
                  </a:cubicBezTo>
                  <a:lnTo>
                    <a:pt x="1" y="2075"/>
                  </a:lnTo>
                  <a:cubicBezTo>
                    <a:pt x="1" y="2200"/>
                    <a:pt x="102" y="2306"/>
                    <a:pt x="227" y="2306"/>
                  </a:cubicBezTo>
                  <a:lnTo>
                    <a:pt x="2989" y="2306"/>
                  </a:lnTo>
                  <a:cubicBezTo>
                    <a:pt x="3119" y="2306"/>
                    <a:pt x="3220" y="2200"/>
                    <a:pt x="3220" y="2075"/>
                  </a:cubicBezTo>
                  <a:lnTo>
                    <a:pt x="3220" y="232"/>
                  </a:lnTo>
                  <a:cubicBezTo>
                    <a:pt x="3220" y="107"/>
                    <a:pt x="3119" y="1"/>
                    <a:pt x="2989"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7" name="Google Shape;20927;p74"/>
            <p:cNvSpPr/>
            <p:nvPr/>
          </p:nvSpPr>
          <p:spPr>
            <a:xfrm>
              <a:off x="4910672" y="2701933"/>
              <a:ext cx="349980" cy="24129"/>
            </a:xfrm>
            <a:custGeom>
              <a:rect b="b" l="l" r="r" t="t"/>
              <a:pathLst>
                <a:path extrusionOk="0" h="920" w="13344">
                  <a:moveTo>
                    <a:pt x="1" y="1"/>
                  </a:moveTo>
                  <a:lnTo>
                    <a:pt x="1" y="920"/>
                  </a:lnTo>
                  <a:lnTo>
                    <a:pt x="13344" y="920"/>
                  </a:lnTo>
                  <a:lnTo>
                    <a:pt x="1334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8" name="Google Shape;20928;p74"/>
            <p:cNvSpPr/>
            <p:nvPr/>
          </p:nvSpPr>
          <p:spPr>
            <a:xfrm>
              <a:off x="4890477" y="2466699"/>
              <a:ext cx="389872" cy="301800"/>
            </a:xfrm>
            <a:custGeom>
              <a:rect b="b" l="l" r="r" t="t"/>
              <a:pathLst>
                <a:path extrusionOk="0" h="11507" w="14865">
                  <a:moveTo>
                    <a:pt x="4216" y="429"/>
                  </a:moveTo>
                  <a:cubicBezTo>
                    <a:pt x="4606" y="429"/>
                    <a:pt x="4923" y="694"/>
                    <a:pt x="4923" y="1021"/>
                  </a:cubicBezTo>
                  <a:lnTo>
                    <a:pt x="4923" y="1064"/>
                  </a:lnTo>
                  <a:cubicBezTo>
                    <a:pt x="4700" y="970"/>
                    <a:pt x="4460" y="923"/>
                    <a:pt x="4221" y="923"/>
                  </a:cubicBezTo>
                  <a:cubicBezTo>
                    <a:pt x="3981" y="923"/>
                    <a:pt x="3742" y="970"/>
                    <a:pt x="3518" y="1064"/>
                  </a:cubicBezTo>
                  <a:cubicBezTo>
                    <a:pt x="3513" y="1050"/>
                    <a:pt x="3513" y="1035"/>
                    <a:pt x="3513" y="1021"/>
                  </a:cubicBezTo>
                  <a:cubicBezTo>
                    <a:pt x="3513" y="698"/>
                    <a:pt x="3826" y="429"/>
                    <a:pt x="4216" y="429"/>
                  </a:cubicBezTo>
                  <a:close/>
                  <a:moveTo>
                    <a:pt x="4223" y="1348"/>
                  </a:moveTo>
                  <a:cubicBezTo>
                    <a:pt x="5159" y="1348"/>
                    <a:pt x="5848" y="2269"/>
                    <a:pt x="5544" y="3186"/>
                  </a:cubicBezTo>
                  <a:cubicBezTo>
                    <a:pt x="4933" y="2565"/>
                    <a:pt x="3855" y="2320"/>
                    <a:pt x="3797" y="2310"/>
                  </a:cubicBezTo>
                  <a:cubicBezTo>
                    <a:pt x="3779" y="2305"/>
                    <a:pt x="3760" y="2302"/>
                    <a:pt x="3742" y="2302"/>
                  </a:cubicBezTo>
                  <a:cubicBezTo>
                    <a:pt x="3697" y="2302"/>
                    <a:pt x="3652" y="2318"/>
                    <a:pt x="3615" y="2349"/>
                  </a:cubicBezTo>
                  <a:cubicBezTo>
                    <a:pt x="3562" y="2392"/>
                    <a:pt x="3533" y="2455"/>
                    <a:pt x="3538" y="2517"/>
                  </a:cubicBezTo>
                  <a:cubicBezTo>
                    <a:pt x="3518" y="2638"/>
                    <a:pt x="3461" y="2748"/>
                    <a:pt x="3369" y="2830"/>
                  </a:cubicBezTo>
                  <a:cubicBezTo>
                    <a:pt x="3197" y="2984"/>
                    <a:pt x="3345" y="3210"/>
                    <a:pt x="3515" y="3210"/>
                  </a:cubicBezTo>
                  <a:cubicBezTo>
                    <a:pt x="3568" y="3210"/>
                    <a:pt x="3624" y="3187"/>
                    <a:pt x="3672" y="3133"/>
                  </a:cubicBezTo>
                  <a:cubicBezTo>
                    <a:pt x="3773" y="3032"/>
                    <a:pt x="3855" y="2917"/>
                    <a:pt x="3908" y="2787"/>
                  </a:cubicBezTo>
                  <a:cubicBezTo>
                    <a:pt x="4269" y="2893"/>
                    <a:pt x="5024" y="3167"/>
                    <a:pt x="5361" y="3643"/>
                  </a:cubicBezTo>
                  <a:cubicBezTo>
                    <a:pt x="5267" y="4203"/>
                    <a:pt x="4782" y="4611"/>
                    <a:pt x="4216" y="4611"/>
                  </a:cubicBezTo>
                  <a:cubicBezTo>
                    <a:pt x="4204" y="4611"/>
                    <a:pt x="4191" y="4611"/>
                    <a:pt x="4177" y="4610"/>
                  </a:cubicBezTo>
                  <a:cubicBezTo>
                    <a:pt x="3595" y="4591"/>
                    <a:pt x="3119" y="4148"/>
                    <a:pt x="3052" y="3571"/>
                  </a:cubicBezTo>
                  <a:lnTo>
                    <a:pt x="3056" y="3571"/>
                  </a:lnTo>
                  <a:cubicBezTo>
                    <a:pt x="3052" y="3537"/>
                    <a:pt x="3042" y="3509"/>
                    <a:pt x="3023" y="3480"/>
                  </a:cubicBezTo>
                  <a:cubicBezTo>
                    <a:pt x="2489" y="2609"/>
                    <a:pt x="3037" y="1473"/>
                    <a:pt x="4052" y="1358"/>
                  </a:cubicBezTo>
                  <a:cubicBezTo>
                    <a:pt x="4110" y="1351"/>
                    <a:pt x="4167" y="1348"/>
                    <a:pt x="4223" y="1348"/>
                  </a:cubicBezTo>
                  <a:close/>
                  <a:moveTo>
                    <a:pt x="4692" y="4966"/>
                  </a:moveTo>
                  <a:lnTo>
                    <a:pt x="4692" y="5197"/>
                  </a:lnTo>
                  <a:cubicBezTo>
                    <a:pt x="4692" y="5270"/>
                    <a:pt x="4712" y="5342"/>
                    <a:pt x="4745" y="5409"/>
                  </a:cubicBezTo>
                  <a:lnTo>
                    <a:pt x="4543" y="5602"/>
                  </a:lnTo>
                  <a:cubicBezTo>
                    <a:pt x="4452" y="5688"/>
                    <a:pt x="4334" y="5732"/>
                    <a:pt x="4216" y="5732"/>
                  </a:cubicBezTo>
                  <a:cubicBezTo>
                    <a:pt x="4098" y="5732"/>
                    <a:pt x="3980" y="5688"/>
                    <a:pt x="3889" y="5602"/>
                  </a:cubicBezTo>
                  <a:lnTo>
                    <a:pt x="3687" y="5409"/>
                  </a:lnTo>
                  <a:cubicBezTo>
                    <a:pt x="3720" y="5342"/>
                    <a:pt x="3740" y="5270"/>
                    <a:pt x="3740" y="5197"/>
                  </a:cubicBezTo>
                  <a:lnTo>
                    <a:pt x="3740" y="4966"/>
                  </a:lnTo>
                  <a:cubicBezTo>
                    <a:pt x="3894" y="5015"/>
                    <a:pt x="4052" y="5043"/>
                    <a:pt x="4216" y="5043"/>
                  </a:cubicBezTo>
                  <a:lnTo>
                    <a:pt x="4216" y="5039"/>
                  </a:lnTo>
                  <a:cubicBezTo>
                    <a:pt x="4380" y="5039"/>
                    <a:pt x="4538" y="5015"/>
                    <a:pt x="4692" y="4966"/>
                  </a:cubicBezTo>
                  <a:close/>
                  <a:moveTo>
                    <a:pt x="6983" y="6886"/>
                  </a:moveTo>
                  <a:cubicBezTo>
                    <a:pt x="6992" y="6886"/>
                    <a:pt x="7002" y="6891"/>
                    <a:pt x="7002" y="6901"/>
                  </a:cubicBezTo>
                  <a:lnTo>
                    <a:pt x="7002" y="8744"/>
                  </a:lnTo>
                  <a:cubicBezTo>
                    <a:pt x="7002" y="8753"/>
                    <a:pt x="6992" y="8758"/>
                    <a:pt x="6983" y="8758"/>
                  </a:cubicBezTo>
                  <a:lnTo>
                    <a:pt x="4216" y="8758"/>
                  </a:lnTo>
                  <a:cubicBezTo>
                    <a:pt x="4211" y="8758"/>
                    <a:pt x="4202" y="8753"/>
                    <a:pt x="4202" y="8744"/>
                  </a:cubicBezTo>
                  <a:lnTo>
                    <a:pt x="4202" y="6901"/>
                  </a:lnTo>
                  <a:cubicBezTo>
                    <a:pt x="4202" y="6891"/>
                    <a:pt x="4211" y="6886"/>
                    <a:pt x="4216" y="6886"/>
                  </a:cubicBezTo>
                  <a:close/>
                  <a:moveTo>
                    <a:pt x="5092" y="5674"/>
                  </a:moveTo>
                  <a:lnTo>
                    <a:pt x="5813" y="6035"/>
                  </a:lnTo>
                  <a:cubicBezTo>
                    <a:pt x="5977" y="6116"/>
                    <a:pt x="6078" y="6275"/>
                    <a:pt x="6078" y="6458"/>
                  </a:cubicBezTo>
                  <a:lnTo>
                    <a:pt x="4221" y="6458"/>
                  </a:lnTo>
                  <a:cubicBezTo>
                    <a:pt x="3971" y="6458"/>
                    <a:pt x="3773" y="6655"/>
                    <a:pt x="3773" y="6901"/>
                  </a:cubicBezTo>
                  <a:lnTo>
                    <a:pt x="3773" y="7839"/>
                  </a:lnTo>
                  <a:lnTo>
                    <a:pt x="3282" y="7839"/>
                  </a:lnTo>
                  <a:lnTo>
                    <a:pt x="3282" y="6954"/>
                  </a:lnTo>
                  <a:cubicBezTo>
                    <a:pt x="3275" y="6819"/>
                    <a:pt x="3171" y="6752"/>
                    <a:pt x="3066" y="6752"/>
                  </a:cubicBezTo>
                  <a:cubicBezTo>
                    <a:pt x="2961" y="6752"/>
                    <a:pt x="2857" y="6819"/>
                    <a:pt x="2849" y="6954"/>
                  </a:cubicBezTo>
                  <a:lnTo>
                    <a:pt x="2849" y="8056"/>
                  </a:lnTo>
                  <a:cubicBezTo>
                    <a:pt x="2849" y="8171"/>
                    <a:pt x="2946" y="8267"/>
                    <a:pt x="3066" y="8267"/>
                  </a:cubicBezTo>
                  <a:lnTo>
                    <a:pt x="3773" y="8267"/>
                  </a:lnTo>
                  <a:lnTo>
                    <a:pt x="3773" y="8744"/>
                  </a:lnTo>
                  <a:lnTo>
                    <a:pt x="3773" y="8758"/>
                  </a:lnTo>
                  <a:lnTo>
                    <a:pt x="2835" y="8758"/>
                  </a:lnTo>
                  <a:cubicBezTo>
                    <a:pt x="2832" y="8758"/>
                    <a:pt x="2829" y="8758"/>
                    <a:pt x="2826" y="8758"/>
                  </a:cubicBezTo>
                  <a:cubicBezTo>
                    <a:pt x="2566" y="8758"/>
                    <a:pt x="2359" y="8544"/>
                    <a:pt x="2359" y="8287"/>
                  </a:cubicBezTo>
                  <a:lnTo>
                    <a:pt x="2359" y="8282"/>
                  </a:lnTo>
                  <a:lnTo>
                    <a:pt x="2359" y="6463"/>
                  </a:lnTo>
                  <a:cubicBezTo>
                    <a:pt x="2354" y="6280"/>
                    <a:pt x="2460" y="6116"/>
                    <a:pt x="2618" y="6035"/>
                  </a:cubicBezTo>
                  <a:lnTo>
                    <a:pt x="3340" y="5674"/>
                  </a:lnTo>
                  <a:lnTo>
                    <a:pt x="3590" y="5914"/>
                  </a:lnTo>
                  <a:cubicBezTo>
                    <a:pt x="3766" y="6080"/>
                    <a:pt x="3991" y="6163"/>
                    <a:pt x="4216" y="6163"/>
                  </a:cubicBezTo>
                  <a:cubicBezTo>
                    <a:pt x="4441" y="6163"/>
                    <a:pt x="4666" y="6080"/>
                    <a:pt x="4842" y="5914"/>
                  </a:cubicBezTo>
                  <a:lnTo>
                    <a:pt x="5092" y="5674"/>
                  </a:lnTo>
                  <a:close/>
                  <a:moveTo>
                    <a:pt x="13916" y="9191"/>
                  </a:moveTo>
                  <a:lnTo>
                    <a:pt x="13916" y="9682"/>
                  </a:lnTo>
                  <a:lnTo>
                    <a:pt x="973" y="9682"/>
                  </a:lnTo>
                  <a:lnTo>
                    <a:pt x="973" y="9191"/>
                  </a:lnTo>
                  <a:close/>
                  <a:moveTo>
                    <a:pt x="4216" y="1"/>
                  </a:moveTo>
                  <a:cubicBezTo>
                    <a:pt x="3586" y="1"/>
                    <a:pt x="3076" y="458"/>
                    <a:pt x="3076" y="1021"/>
                  </a:cubicBezTo>
                  <a:cubicBezTo>
                    <a:pt x="3076" y="1112"/>
                    <a:pt x="3090" y="1204"/>
                    <a:pt x="3114" y="1290"/>
                  </a:cubicBezTo>
                  <a:cubicBezTo>
                    <a:pt x="2373" y="1844"/>
                    <a:pt x="2166" y="2864"/>
                    <a:pt x="2628" y="3662"/>
                  </a:cubicBezTo>
                  <a:cubicBezTo>
                    <a:pt x="2691" y="4110"/>
                    <a:pt x="2936" y="4505"/>
                    <a:pt x="3307" y="4760"/>
                  </a:cubicBezTo>
                  <a:lnTo>
                    <a:pt x="3307" y="5197"/>
                  </a:lnTo>
                  <a:cubicBezTo>
                    <a:pt x="3307" y="5202"/>
                    <a:pt x="3302" y="5207"/>
                    <a:pt x="3297" y="5212"/>
                  </a:cubicBezTo>
                  <a:lnTo>
                    <a:pt x="2431" y="5650"/>
                  </a:lnTo>
                  <a:cubicBezTo>
                    <a:pt x="2118" y="5804"/>
                    <a:pt x="1926" y="6116"/>
                    <a:pt x="1926" y="6463"/>
                  </a:cubicBezTo>
                  <a:lnTo>
                    <a:pt x="1926" y="8287"/>
                  </a:lnTo>
                  <a:cubicBezTo>
                    <a:pt x="1926" y="8450"/>
                    <a:pt x="1974" y="8619"/>
                    <a:pt x="2060" y="8758"/>
                  </a:cubicBezTo>
                  <a:lnTo>
                    <a:pt x="299" y="8758"/>
                  </a:lnTo>
                  <a:cubicBezTo>
                    <a:pt x="295" y="8758"/>
                    <a:pt x="290" y="8758"/>
                    <a:pt x="285" y="8758"/>
                  </a:cubicBezTo>
                  <a:cubicBezTo>
                    <a:pt x="1" y="8758"/>
                    <a:pt x="1" y="9191"/>
                    <a:pt x="285" y="9191"/>
                  </a:cubicBezTo>
                  <a:cubicBezTo>
                    <a:pt x="290" y="9191"/>
                    <a:pt x="295" y="9191"/>
                    <a:pt x="299" y="9191"/>
                  </a:cubicBezTo>
                  <a:lnTo>
                    <a:pt x="545" y="9191"/>
                  </a:lnTo>
                  <a:lnTo>
                    <a:pt x="545" y="11279"/>
                  </a:lnTo>
                  <a:cubicBezTo>
                    <a:pt x="535" y="11431"/>
                    <a:pt x="647" y="11507"/>
                    <a:pt x="759" y="11507"/>
                  </a:cubicBezTo>
                  <a:cubicBezTo>
                    <a:pt x="871" y="11507"/>
                    <a:pt x="982" y="11431"/>
                    <a:pt x="973" y="11279"/>
                  </a:cubicBezTo>
                  <a:lnTo>
                    <a:pt x="973" y="10115"/>
                  </a:lnTo>
                  <a:lnTo>
                    <a:pt x="13916" y="10115"/>
                  </a:lnTo>
                  <a:lnTo>
                    <a:pt x="13916" y="11279"/>
                  </a:lnTo>
                  <a:cubicBezTo>
                    <a:pt x="13924" y="11417"/>
                    <a:pt x="14028" y="11485"/>
                    <a:pt x="14133" y="11485"/>
                  </a:cubicBezTo>
                  <a:cubicBezTo>
                    <a:pt x="14238" y="11485"/>
                    <a:pt x="14342" y="11417"/>
                    <a:pt x="14350" y="11279"/>
                  </a:cubicBezTo>
                  <a:lnTo>
                    <a:pt x="14350" y="9191"/>
                  </a:lnTo>
                  <a:lnTo>
                    <a:pt x="14595" y="9191"/>
                  </a:lnTo>
                  <a:cubicBezTo>
                    <a:pt x="14864" y="9177"/>
                    <a:pt x="14864" y="8773"/>
                    <a:pt x="14595" y="8758"/>
                  </a:cubicBezTo>
                  <a:lnTo>
                    <a:pt x="7430" y="8758"/>
                  </a:lnTo>
                  <a:lnTo>
                    <a:pt x="7430" y="8744"/>
                  </a:lnTo>
                  <a:lnTo>
                    <a:pt x="7430" y="6901"/>
                  </a:lnTo>
                  <a:cubicBezTo>
                    <a:pt x="7430" y="6655"/>
                    <a:pt x="7228" y="6453"/>
                    <a:pt x="6983" y="6453"/>
                  </a:cubicBezTo>
                  <a:lnTo>
                    <a:pt x="6506" y="6453"/>
                  </a:lnTo>
                  <a:cubicBezTo>
                    <a:pt x="6506" y="6112"/>
                    <a:pt x="6309" y="5799"/>
                    <a:pt x="6006" y="5650"/>
                  </a:cubicBezTo>
                  <a:lnTo>
                    <a:pt x="5130" y="5212"/>
                  </a:lnTo>
                  <a:cubicBezTo>
                    <a:pt x="5125" y="5212"/>
                    <a:pt x="5121" y="5207"/>
                    <a:pt x="5121" y="5197"/>
                  </a:cubicBezTo>
                  <a:lnTo>
                    <a:pt x="5121" y="4760"/>
                  </a:lnTo>
                  <a:cubicBezTo>
                    <a:pt x="5491" y="4505"/>
                    <a:pt x="5736" y="4110"/>
                    <a:pt x="5799" y="3662"/>
                  </a:cubicBezTo>
                  <a:cubicBezTo>
                    <a:pt x="6261" y="2864"/>
                    <a:pt x="6054" y="1844"/>
                    <a:pt x="5313" y="1290"/>
                  </a:cubicBezTo>
                  <a:cubicBezTo>
                    <a:pt x="5337" y="1204"/>
                    <a:pt x="5352" y="1112"/>
                    <a:pt x="5352" y="1021"/>
                  </a:cubicBezTo>
                  <a:cubicBezTo>
                    <a:pt x="5352" y="458"/>
                    <a:pt x="4842" y="1"/>
                    <a:pt x="4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9" name="Google Shape;20929;p74"/>
            <p:cNvSpPr/>
            <p:nvPr/>
          </p:nvSpPr>
          <p:spPr>
            <a:xfrm>
              <a:off x="5023529" y="2666212"/>
              <a:ext cx="27618" cy="11278"/>
            </a:xfrm>
            <a:custGeom>
              <a:rect b="b" l="l" r="r" t="t"/>
              <a:pathLst>
                <a:path extrusionOk="0" h="430" w="1053">
                  <a:moveTo>
                    <a:pt x="280" y="1"/>
                  </a:moveTo>
                  <a:cubicBezTo>
                    <a:pt x="1" y="1"/>
                    <a:pt x="1" y="430"/>
                    <a:pt x="280" y="430"/>
                  </a:cubicBezTo>
                  <a:cubicBezTo>
                    <a:pt x="286" y="430"/>
                    <a:pt x="292" y="430"/>
                    <a:pt x="298" y="429"/>
                  </a:cubicBezTo>
                  <a:lnTo>
                    <a:pt x="755" y="429"/>
                  </a:lnTo>
                  <a:cubicBezTo>
                    <a:pt x="761" y="430"/>
                    <a:pt x="767" y="430"/>
                    <a:pt x="773" y="430"/>
                  </a:cubicBezTo>
                  <a:cubicBezTo>
                    <a:pt x="1052" y="430"/>
                    <a:pt x="1052" y="1"/>
                    <a:pt x="773" y="1"/>
                  </a:cubicBezTo>
                  <a:cubicBezTo>
                    <a:pt x="767" y="1"/>
                    <a:pt x="761" y="1"/>
                    <a:pt x="755" y="1"/>
                  </a:cubicBezTo>
                  <a:lnTo>
                    <a:pt x="298" y="1"/>
                  </a:lnTo>
                  <a:cubicBezTo>
                    <a:pt x="292" y="1"/>
                    <a:pt x="286" y="1"/>
                    <a:pt x="2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0" name="Google Shape;20930;p74"/>
            <p:cNvSpPr/>
            <p:nvPr/>
          </p:nvSpPr>
          <p:spPr>
            <a:xfrm>
              <a:off x="5074095" y="2430348"/>
              <a:ext cx="192615" cy="188523"/>
            </a:xfrm>
            <a:custGeom>
              <a:rect b="b" l="l" r="r" t="t"/>
              <a:pathLst>
                <a:path extrusionOk="0" h="7188" w="7344">
                  <a:moveTo>
                    <a:pt x="6439" y="434"/>
                  </a:moveTo>
                  <a:cubicBezTo>
                    <a:pt x="6699" y="434"/>
                    <a:pt x="6911" y="646"/>
                    <a:pt x="6915" y="910"/>
                  </a:cubicBezTo>
                  <a:lnTo>
                    <a:pt x="6915" y="4596"/>
                  </a:lnTo>
                  <a:cubicBezTo>
                    <a:pt x="6915" y="4861"/>
                    <a:pt x="6699" y="5077"/>
                    <a:pt x="6434" y="5077"/>
                  </a:cubicBezTo>
                  <a:lnTo>
                    <a:pt x="3668" y="5077"/>
                  </a:lnTo>
                  <a:cubicBezTo>
                    <a:pt x="3624" y="5077"/>
                    <a:pt x="3576" y="5092"/>
                    <a:pt x="3542" y="5116"/>
                  </a:cubicBezTo>
                  <a:lnTo>
                    <a:pt x="1483" y="6612"/>
                  </a:lnTo>
                  <a:lnTo>
                    <a:pt x="1801" y="5342"/>
                  </a:lnTo>
                  <a:cubicBezTo>
                    <a:pt x="1834" y="5207"/>
                    <a:pt x="1733" y="5077"/>
                    <a:pt x="1594" y="5077"/>
                  </a:cubicBezTo>
                  <a:lnTo>
                    <a:pt x="901" y="5077"/>
                  </a:lnTo>
                  <a:cubicBezTo>
                    <a:pt x="636" y="5073"/>
                    <a:pt x="424" y="4861"/>
                    <a:pt x="424" y="4601"/>
                  </a:cubicBezTo>
                  <a:lnTo>
                    <a:pt x="424" y="910"/>
                  </a:lnTo>
                  <a:lnTo>
                    <a:pt x="429" y="910"/>
                  </a:lnTo>
                  <a:cubicBezTo>
                    <a:pt x="429" y="646"/>
                    <a:pt x="641" y="434"/>
                    <a:pt x="906" y="434"/>
                  </a:cubicBezTo>
                  <a:close/>
                  <a:moveTo>
                    <a:pt x="901" y="1"/>
                  </a:moveTo>
                  <a:cubicBezTo>
                    <a:pt x="400" y="6"/>
                    <a:pt x="1" y="410"/>
                    <a:pt x="1" y="910"/>
                  </a:cubicBezTo>
                  <a:lnTo>
                    <a:pt x="1" y="4596"/>
                  </a:lnTo>
                  <a:cubicBezTo>
                    <a:pt x="1" y="5097"/>
                    <a:pt x="405" y="5506"/>
                    <a:pt x="906" y="5506"/>
                  </a:cubicBezTo>
                  <a:lnTo>
                    <a:pt x="1324" y="5506"/>
                  </a:lnTo>
                  <a:lnTo>
                    <a:pt x="1007" y="6776"/>
                  </a:lnTo>
                  <a:cubicBezTo>
                    <a:pt x="949" y="7001"/>
                    <a:pt x="1128" y="7187"/>
                    <a:pt x="1328" y="7187"/>
                  </a:cubicBezTo>
                  <a:cubicBezTo>
                    <a:pt x="1393" y="7187"/>
                    <a:pt x="1460" y="7167"/>
                    <a:pt x="1521" y="7122"/>
                  </a:cubicBezTo>
                  <a:lnTo>
                    <a:pt x="3745" y="5506"/>
                  </a:lnTo>
                  <a:lnTo>
                    <a:pt x="6434" y="5506"/>
                  </a:lnTo>
                  <a:cubicBezTo>
                    <a:pt x="6935" y="5506"/>
                    <a:pt x="7344" y="5097"/>
                    <a:pt x="7344" y="4596"/>
                  </a:cubicBezTo>
                  <a:lnTo>
                    <a:pt x="7344" y="910"/>
                  </a:lnTo>
                  <a:cubicBezTo>
                    <a:pt x="7339" y="410"/>
                    <a:pt x="6935" y="1"/>
                    <a:pt x="6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1" name="Google Shape;20931;p74"/>
            <p:cNvSpPr/>
            <p:nvPr/>
          </p:nvSpPr>
          <p:spPr>
            <a:xfrm>
              <a:off x="5108086" y="2466699"/>
              <a:ext cx="33047" cy="11278"/>
            </a:xfrm>
            <a:custGeom>
              <a:rect b="b" l="l" r="r" t="t"/>
              <a:pathLst>
                <a:path extrusionOk="0" h="430" w="1260">
                  <a:moveTo>
                    <a:pt x="280" y="0"/>
                  </a:moveTo>
                  <a:cubicBezTo>
                    <a:pt x="1" y="0"/>
                    <a:pt x="1" y="430"/>
                    <a:pt x="280" y="430"/>
                  </a:cubicBezTo>
                  <a:cubicBezTo>
                    <a:pt x="286" y="430"/>
                    <a:pt x="292" y="429"/>
                    <a:pt x="298" y="429"/>
                  </a:cubicBezTo>
                  <a:lnTo>
                    <a:pt x="991" y="429"/>
                  </a:lnTo>
                  <a:cubicBezTo>
                    <a:pt x="1260" y="415"/>
                    <a:pt x="1260" y="15"/>
                    <a:pt x="991" y="1"/>
                  </a:cubicBezTo>
                  <a:lnTo>
                    <a:pt x="298" y="1"/>
                  </a:lnTo>
                  <a:cubicBezTo>
                    <a:pt x="292" y="0"/>
                    <a:pt x="286" y="0"/>
                    <a:pt x="2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2" name="Google Shape;20932;p74"/>
            <p:cNvSpPr/>
            <p:nvPr/>
          </p:nvSpPr>
          <p:spPr>
            <a:xfrm>
              <a:off x="5150496" y="2466699"/>
              <a:ext cx="82118" cy="11278"/>
            </a:xfrm>
            <a:custGeom>
              <a:rect b="b" l="l" r="r" t="t"/>
              <a:pathLst>
                <a:path extrusionOk="0" h="430" w="3131">
                  <a:moveTo>
                    <a:pt x="279" y="0"/>
                  </a:moveTo>
                  <a:cubicBezTo>
                    <a:pt x="0" y="0"/>
                    <a:pt x="0" y="430"/>
                    <a:pt x="279" y="430"/>
                  </a:cubicBezTo>
                  <a:cubicBezTo>
                    <a:pt x="285" y="430"/>
                    <a:pt x="291" y="429"/>
                    <a:pt x="297" y="429"/>
                  </a:cubicBezTo>
                  <a:lnTo>
                    <a:pt x="2833" y="429"/>
                  </a:lnTo>
                  <a:cubicBezTo>
                    <a:pt x="2839" y="429"/>
                    <a:pt x="2845" y="430"/>
                    <a:pt x="2851" y="430"/>
                  </a:cubicBezTo>
                  <a:cubicBezTo>
                    <a:pt x="3130" y="430"/>
                    <a:pt x="3130" y="0"/>
                    <a:pt x="2851" y="0"/>
                  </a:cubicBezTo>
                  <a:cubicBezTo>
                    <a:pt x="2845" y="0"/>
                    <a:pt x="2839" y="0"/>
                    <a:pt x="2833" y="1"/>
                  </a:cubicBezTo>
                  <a:lnTo>
                    <a:pt x="297" y="1"/>
                  </a:lnTo>
                  <a:cubicBezTo>
                    <a:pt x="291" y="0"/>
                    <a:pt x="285"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74"/>
            <p:cNvSpPr/>
            <p:nvPr/>
          </p:nvSpPr>
          <p:spPr>
            <a:xfrm>
              <a:off x="5108060" y="2496861"/>
              <a:ext cx="123951" cy="11409"/>
            </a:xfrm>
            <a:custGeom>
              <a:rect b="b" l="l" r="r" t="t"/>
              <a:pathLst>
                <a:path extrusionOk="0" h="435" w="4726">
                  <a:moveTo>
                    <a:pt x="285" y="0"/>
                  </a:moveTo>
                  <a:cubicBezTo>
                    <a:pt x="0" y="0"/>
                    <a:pt x="0" y="434"/>
                    <a:pt x="285" y="434"/>
                  </a:cubicBezTo>
                  <a:cubicBezTo>
                    <a:pt x="289" y="434"/>
                    <a:pt x="294" y="434"/>
                    <a:pt x="299" y="434"/>
                  </a:cubicBezTo>
                  <a:lnTo>
                    <a:pt x="4451" y="434"/>
                  </a:lnTo>
                  <a:cubicBezTo>
                    <a:pt x="4725" y="419"/>
                    <a:pt x="4725" y="15"/>
                    <a:pt x="4451" y="1"/>
                  </a:cubicBezTo>
                  <a:lnTo>
                    <a:pt x="299" y="1"/>
                  </a:lnTo>
                  <a:cubicBezTo>
                    <a:pt x="294" y="1"/>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74"/>
            <p:cNvSpPr/>
            <p:nvPr/>
          </p:nvSpPr>
          <p:spPr>
            <a:xfrm>
              <a:off x="5108060" y="2527153"/>
              <a:ext cx="82171" cy="11383"/>
            </a:xfrm>
            <a:custGeom>
              <a:rect b="b" l="l" r="r" t="t"/>
              <a:pathLst>
                <a:path extrusionOk="0" h="434" w="3133">
                  <a:moveTo>
                    <a:pt x="285" y="0"/>
                  </a:moveTo>
                  <a:cubicBezTo>
                    <a:pt x="0" y="0"/>
                    <a:pt x="0" y="434"/>
                    <a:pt x="285" y="434"/>
                  </a:cubicBezTo>
                  <a:cubicBezTo>
                    <a:pt x="289" y="434"/>
                    <a:pt x="294" y="434"/>
                    <a:pt x="299" y="434"/>
                  </a:cubicBezTo>
                  <a:lnTo>
                    <a:pt x="2834" y="434"/>
                  </a:lnTo>
                  <a:cubicBezTo>
                    <a:pt x="2839" y="434"/>
                    <a:pt x="2844" y="434"/>
                    <a:pt x="2848" y="434"/>
                  </a:cubicBezTo>
                  <a:cubicBezTo>
                    <a:pt x="3133" y="434"/>
                    <a:pt x="3133" y="0"/>
                    <a:pt x="2848" y="0"/>
                  </a:cubicBezTo>
                  <a:cubicBezTo>
                    <a:pt x="2844" y="0"/>
                    <a:pt x="2839" y="0"/>
                    <a:pt x="2834" y="1"/>
                  </a:cubicBezTo>
                  <a:lnTo>
                    <a:pt x="299" y="1"/>
                  </a:lnTo>
                  <a:cubicBezTo>
                    <a:pt x="294" y="0"/>
                    <a:pt x="289"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74"/>
            <p:cNvSpPr/>
            <p:nvPr/>
          </p:nvSpPr>
          <p:spPr>
            <a:xfrm>
              <a:off x="5199437" y="2527153"/>
              <a:ext cx="32443" cy="11383"/>
            </a:xfrm>
            <a:custGeom>
              <a:rect b="b" l="l" r="r" t="t"/>
              <a:pathLst>
                <a:path extrusionOk="0" h="434" w="1237">
                  <a:moveTo>
                    <a:pt x="274" y="1"/>
                  </a:moveTo>
                  <a:cubicBezTo>
                    <a:pt x="0" y="15"/>
                    <a:pt x="0" y="419"/>
                    <a:pt x="274" y="434"/>
                  </a:cubicBezTo>
                  <a:lnTo>
                    <a:pt x="962" y="434"/>
                  </a:lnTo>
                  <a:cubicBezTo>
                    <a:pt x="1237" y="419"/>
                    <a:pt x="1237" y="15"/>
                    <a:pt x="9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36" name="Google Shape;20936;p74"/>
          <p:cNvGrpSpPr/>
          <p:nvPr/>
        </p:nvGrpSpPr>
        <p:grpSpPr>
          <a:xfrm>
            <a:off x="5747880" y="2442596"/>
            <a:ext cx="433645" cy="315176"/>
            <a:chOff x="5747880" y="2442596"/>
            <a:chExt cx="433645" cy="315176"/>
          </a:xfrm>
        </p:grpSpPr>
        <p:sp>
          <p:nvSpPr>
            <p:cNvPr id="20937" name="Google Shape;20937;p74"/>
            <p:cNvSpPr/>
            <p:nvPr/>
          </p:nvSpPr>
          <p:spPr>
            <a:xfrm>
              <a:off x="6018207" y="2462660"/>
              <a:ext cx="33597" cy="73857"/>
            </a:xfrm>
            <a:custGeom>
              <a:rect b="b" l="l" r="r" t="t"/>
              <a:pathLst>
                <a:path extrusionOk="0" h="2816" w="1281">
                  <a:moveTo>
                    <a:pt x="770" y="1"/>
                  </a:moveTo>
                  <a:cubicBezTo>
                    <a:pt x="347" y="1"/>
                    <a:pt x="1" y="342"/>
                    <a:pt x="1" y="766"/>
                  </a:cubicBezTo>
                  <a:lnTo>
                    <a:pt x="1" y="949"/>
                  </a:lnTo>
                  <a:cubicBezTo>
                    <a:pt x="1" y="1165"/>
                    <a:pt x="34" y="1387"/>
                    <a:pt x="106" y="1593"/>
                  </a:cubicBezTo>
                  <a:lnTo>
                    <a:pt x="511" y="2816"/>
                  </a:lnTo>
                  <a:lnTo>
                    <a:pt x="1281" y="2816"/>
                  </a:lnTo>
                  <a:lnTo>
                    <a:pt x="1281"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74"/>
            <p:cNvSpPr/>
            <p:nvPr/>
          </p:nvSpPr>
          <p:spPr>
            <a:xfrm>
              <a:off x="6031714" y="2455972"/>
              <a:ext cx="80414" cy="80414"/>
            </a:xfrm>
            <a:custGeom>
              <a:rect b="b" l="l" r="r" t="t"/>
              <a:pathLst>
                <a:path extrusionOk="0" h="3066" w="3066">
                  <a:moveTo>
                    <a:pt x="766" y="1"/>
                  </a:moveTo>
                  <a:cubicBezTo>
                    <a:pt x="342" y="1"/>
                    <a:pt x="0" y="342"/>
                    <a:pt x="0" y="766"/>
                  </a:cubicBezTo>
                  <a:cubicBezTo>
                    <a:pt x="0" y="1050"/>
                    <a:pt x="227" y="1276"/>
                    <a:pt x="511" y="1276"/>
                  </a:cubicBezTo>
                  <a:lnTo>
                    <a:pt x="2555" y="3066"/>
                  </a:lnTo>
                  <a:lnTo>
                    <a:pt x="3008" y="1483"/>
                  </a:lnTo>
                  <a:cubicBezTo>
                    <a:pt x="3046" y="1348"/>
                    <a:pt x="3066" y="1204"/>
                    <a:pt x="3066" y="1064"/>
                  </a:cubicBezTo>
                  <a:lnTo>
                    <a:pt x="306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74"/>
            <p:cNvSpPr/>
            <p:nvPr/>
          </p:nvSpPr>
          <p:spPr>
            <a:xfrm>
              <a:off x="6045090" y="2556554"/>
              <a:ext cx="40285" cy="40285"/>
            </a:xfrm>
            <a:custGeom>
              <a:rect b="b" l="l" r="r" t="t"/>
              <a:pathLst>
                <a:path extrusionOk="0" h="1536" w="1536">
                  <a:moveTo>
                    <a:pt x="1" y="1"/>
                  </a:moveTo>
                  <a:lnTo>
                    <a:pt x="1" y="1536"/>
                  </a:lnTo>
                  <a:lnTo>
                    <a:pt x="1535" y="1536"/>
                  </a:lnTo>
                  <a:lnTo>
                    <a:pt x="153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74"/>
            <p:cNvSpPr/>
            <p:nvPr/>
          </p:nvSpPr>
          <p:spPr>
            <a:xfrm>
              <a:off x="5998012" y="2572842"/>
              <a:ext cx="134180" cy="117893"/>
            </a:xfrm>
            <a:custGeom>
              <a:rect b="b" l="l" r="r" t="t"/>
              <a:pathLst>
                <a:path extrusionOk="0" h="4495" w="5116">
                  <a:moveTo>
                    <a:pt x="1796" y="0"/>
                  </a:moveTo>
                  <a:lnTo>
                    <a:pt x="559" y="352"/>
                  </a:lnTo>
                  <a:cubicBezTo>
                    <a:pt x="232" y="448"/>
                    <a:pt x="1" y="746"/>
                    <a:pt x="1" y="1088"/>
                  </a:cubicBezTo>
                  <a:lnTo>
                    <a:pt x="1" y="4495"/>
                  </a:lnTo>
                  <a:lnTo>
                    <a:pt x="4091" y="4495"/>
                  </a:lnTo>
                  <a:cubicBezTo>
                    <a:pt x="4658" y="4495"/>
                    <a:pt x="5116" y="4037"/>
                    <a:pt x="5116" y="3470"/>
                  </a:cubicBezTo>
                  <a:lnTo>
                    <a:pt x="5116" y="1088"/>
                  </a:lnTo>
                  <a:cubicBezTo>
                    <a:pt x="5116" y="746"/>
                    <a:pt x="4889" y="448"/>
                    <a:pt x="4562" y="352"/>
                  </a:cubicBezTo>
                  <a:lnTo>
                    <a:pt x="3326" y="0"/>
                  </a:lnTo>
                  <a:lnTo>
                    <a:pt x="3027" y="361"/>
                  </a:lnTo>
                  <a:cubicBezTo>
                    <a:pt x="2905" y="506"/>
                    <a:pt x="2733" y="578"/>
                    <a:pt x="2561" y="578"/>
                  </a:cubicBezTo>
                  <a:cubicBezTo>
                    <a:pt x="2389" y="578"/>
                    <a:pt x="2217" y="506"/>
                    <a:pt x="2094" y="361"/>
                  </a:cubicBezTo>
                  <a:lnTo>
                    <a:pt x="1796"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1" name="Google Shape;20941;p74"/>
            <p:cNvSpPr/>
            <p:nvPr/>
          </p:nvSpPr>
          <p:spPr>
            <a:xfrm>
              <a:off x="6024895" y="2489543"/>
              <a:ext cx="80545" cy="73726"/>
            </a:xfrm>
            <a:custGeom>
              <a:rect b="b" l="l" r="r" t="t"/>
              <a:pathLst>
                <a:path extrusionOk="0" h="2811" w="3071">
                  <a:moveTo>
                    <a:pt x="971" y="0"/>
                  </a:moveTo>
                  <a:cubicBezTo>
                    <a:pt x="837" y="0"/>
                    <a:pt x="709" y="57"/>
                    <a:pt x="617" y="150"/>
                  </a:cubicBezTo>
                  <a:lnTo>
                    <a:pt x="362" y="405"/>
                  </a:lnTo>
                  <a:cubicBezTo>
                    <a:pt x="131" y="636"/>
                    <a:pt x="1" y="949"/>
                    <a:pt x="1" y="1276"/>
                  </a:cubicBezTo>
                  <a:cubicBezTo>
                    <a:pt x="1" y="2123"/>
                    <a:pt x="689" y="2811"/>
                    <a:pt x="1536" y="2811"/>
                  </a:cubicBezTo>
                  <a:cubicBezTo>
                    <a:pt x="2382" y="2811"/>
                    <a:pt x="3071" y="2123"/>
                    <a:pt x="3071" y="1276"/>
                  </a:cubicBezTo>
                  <a:lnTo>
                    <a:pt x="3071" y="949"/>
                  </a:lnTo>
                  <a:cubicBezTo>
                    <a:pt x="3071" y="814"/>
                    <a:pt x="3018" y="684"/>
                    <a:pt x="2921" y="588"/>
                  </a:cubicBezTo>
                  <a:cubicBezTo>
                    <a:pt x="2527" y="203"/>
                    <a:pt x="1805" y="25"/>
                    <a:pt x="987" y="1"/>
                  </a:cubicBezTo>
                  <a:cubicBezTo>
                    <a:pt x="982" y="0"/>
                    <a:pt x="976" y="0"/>
                    <a:pt x="97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2" name="Google Shape;20942;p74"/>
            <p:cNvSpPr/>
            <p:nvPr/>
          </p:nvSpPr>
          <p:spPr>
            <a:xfrm>
              <a:off x="6024895" y="2489543"/>
              <a:ext cx="80282" cy="72099"/>
            </a:xfrm>
            <a:custGeom>
              <a:rect b="b" l="l" r="r" t="t"/>
              <a:pathLst>
                <a:path extrusionOk="0" h="2749" w="3061">
                  <a:moveTo>
                    <a:pt x="971" y="0"/>
                  </a:moveTo>
                  <a:cubicBezTo>
                    <a:pt x="837" y="0"/>
                    <a:pt x="709" y="57"/>
                    <a:pt x="617" y="150"/>
                  </a:cubicBezTo>
                  <a:lnTo>
                    <a:pt x="362" y="405"/>
                  </a:lnTo>
                  <a:cubicBezTo>
                    <a:pt x="131" y="636"/>
                    <a:pt x="1" y="949"/>
                    <a:pt x="1" y="1276"/>
                  </a:cubicBezTo>
                  <a:cubicBezTo>
                    <a:pt x="1" y="1959"/>
                    <a:pt x="453" y="2561"/>
                    <a:pt x="1112" y="2748"/>
                  </a:cubicBezTo>
                  <a:cubicBezTo>
                    <a:pt x="891" y="2479"/>
                    <a:pt x="771" y="2137"/>
                    <a:pt x="771" y="1786"/>
                  </a:cubicBezTo>
                  <a:lnTo>
                    <a:pt x="771" y="1276"/>
                  </a:lnTo>
                  <a:cubicBezTo>
                    <a:pt x="771" y="994"/>
                    <a:pt x="997" y="765"/>
                    <a:pt x="1276" y="765"/>
                  </a:cubicBezTo>
                  <a:cubicBezTo>
                    <a:pt x="1287" y="765"/>
                    <a:pt x="1298" y="765"/>
                    <a:pt x="1309" y="766"/>
                  </a:cubicBezTo>
                  <a:cubicBezTo>
                    <a:pt x="1824" y="799"/>
                    <a:pt x="2594" y="886"/>
                    <a:pt x="3061" y="1112"/>
                  </a:cubicBezTo>
                  <a:cubicBezTo>
                    <a:pt x="3046" y="1002"/>
                    <a:pt x="3003" y="665"/>
                    <a:pt x="2921" y="588"/>
                  </a:cubicBezTo>
                  <a:cubicBezTo>
                    <a:pt x="2527" y="203"/>
                    <a:pt x="1805" y="25"/>
                    <a:pt x="987" y="1"/>
                  </a:cubicBezTo>
                  <a:cubicBezTo>
                    <a:pt x="982" y="0"/>
                    <a:pt x="976" y="0"/>
                    <a:pt x="9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74"/>
            <p:cNvSpPr/>
            <p:nvPr/>
          </p:nvSpPr>
          <p:spPr>
            <a:xfrm>
              <a:off x="6045090" y="2589889"/>
              <a:ext cx="87102" cy="100845"/>
            </a:xfrm>
            <a:custGeom>
              <a:rect b="b" l="l" r="r" t="t"/>
              <a:pathLst>
                <a:path extrusionOk="0" h="3845" w="3321">
                  <a:moveTo>
                    <a:pt x="3186" y="0"/>
                  </a:moveTo>
                  <a:lnTo>
                    <a:pt x="2527" y="659"/>
                  </a:lnTo>
                  <a:cubicBezTo>
                    <a:pt x="2382" y="804"/>
                    <a:pt x="2301" y="996"/>
                    <a:pt x="2301" y="1203"/>
                  </a:cubicBezTo>
                  <a:lnTo>
                    <a:pt x="2301" y="2565"/>
                  </a:lnTo>
                  <a:lnTo>
                    <a:pt x="1" y="2565"/>
                  </a:lnTo>
                  <a:lnTo>
                    <a:pt x="1" y="3845"/>
                  </a:lnTo>
                  <a:lnTo>
                    <a:pt x="2301" y="3845"/>
                  </a:lnTo>
                  <a:cubicBezTo>
                    <a:pt x="2863" y="3845"/>
                    <a:pt x="3321" y="3387"/>
                    <a:pt x="3321" y="2820"/>
                  </a:cubicBezTo>
                  <a:lnTo>
                    <a:pt x="3321" y="438"/>
                  </a:lnTo>
                  <a:cubicBezTo>
                    <a:pt x="3321" y="284"/>
                    <a:pt x="3272" y="130"/>
                    <a:pt x="3186"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74"/>
            <p:cNvSpPr/>
            <p:nvPr/>
          </p:nvSpPr>
          <p:spPr>
            <a:xfrm>
              <a:off x="5984636" y="2616878"/>
              <a:ext cx="93921" cy="67037"/>
            </a:xfrm>
            <a:custGeom>
              <a:rect b="b" l="l" r="r" t="t"/>
              <a:pathLst>
                <a:path extrusionOk="0" h="2556" w="3581">
                  <a:moveTo>
                    <a:pt x="256" y="1"/>
                  </a:moveTo>
                  <a:cubicBezTo>
                    <a:pt x="116" y="1"/>
                    <a:pt x="1" y="116"/>
                    <a:pt x="1" y="256"/>
                  </a:cubicBezTo>
                  <a:lnTo>
                    <a:pt x="1" y="2301"/>
                  </a:lnTo>
                  <a:cubicBezTo>
                    <a:pt x="1" y="2445"/>
                    <a:pt x="116" y="2556"/>
                    <a:pt x="256" y="2556"/>
                  </a:cubicBezTo>
                  <a:lnTo>
                    <a:pt x="3326" y="2556"/>
                  </a:lnTo>
                  <a:cubicBezTo>
                    <a:pt x="3465" y="2556"/>
                    <a:pt x="3581" y="2445"/>
                    <a:pt x="3581" y="2301"/>
                  </a:cubicBezTo>
                  <a:lnTo>
                    <a:pt x="3581" y="256"/>
                  </a:lnTo>
                  <a:cubicBezTo>
                    <a:pt x="3581" y="116"/>
                    <a:pt x="3465" y="1"/>
                    <a:pt x="3326"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5" name="Google Shape;20945;p74"/>
            <p:cNvSpPr/>
            <p:nvPr/>
          </p:nvSpPr>
          <p:spPr>
            <a:xfrm>
              <a:off x="5810223" y="2563242"/>
              <a:ext cx="134311" cy="120804"/>
            </a:xfrm>
            <a:custGeom>
              <a:rect b="b" l="l" r="r" t="t"/>
              <a:pathLst>
                <a:path extrusionOk="0" h="4606" w="5121">
                  <a:moveTo>
                    <a:pt x="1791" y="1"/>
                  </a:moveTo>
                  <a:lnTo>
                    <a:pt x="1791" y="131"/>
                  </a:lnTo>
                  <a:cubicBezTo>
                    <a:pt x="1791" y="357"/>
                    <a:pt x="1642" y="559"/>
                    <a:pt x="1420" y="621"/>
                  </a:cubicBezTo>
                  <a:lnTo>
                    <a:pt x="559" y="867"/>
                  </a:lnTo>
                  <a:cubicBezTo>
                    <a:pt x="227" y="963"/>
                    <a:pt x="1" y="1261"/>
                    <a:pt x="1" y="1603"/>
                  </a:cubicBezTo>
                  <a:lnTo>
                    <a:pt x="1" y="3840"/>
                  </a:lnTo>
                  <a:cubicBezTo>
                    <a:pt x="1" y="4264"/>
                    <a:pt x="347" y="4606"/>
                    <a:pt x="771" y="4606"/>
                  </a:cubicBezTo>
                  <a:lnTo>
                    <a:pt x="4351" y="4606"/>
                  </a:lnTo>
                  <a:cubicBezTo>
                    <a:pt x="4774" y="4606"/>
                    <a:pt x="5121" y="4264"/>
                    <a:pt x="5121" y="3840"/>
                  </a:cubicBezTo>
                  <a:lnTo>
                    <a:pt x="5121" y="1603"/>
                  </a:lnTo>
                  <a:cubicBezTo>
                    <a:pt x="5116" y="1261"/>
                    <a:pt x="4890" y="958"/>
                    <a:pt x="4562" y="867"/>
                  </a:cubicBezTo>
                  <a:lnTo>
                    <a:pt x="3701" y="621"/>
                  </a:lnTo>
                  <a:cubicBezTo>
                    <a:pt x="3480" y="554"/>
                    <a:pt x="3331" y="352"/>
                    <a:pt x="3331" y="121"/>
                  </a:cubicBezTo>
                  <a:lnTo>
                    <a:pt x="3331" y="1"/>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6" name="Google Shape;20946;p74"/>
            <p:cNvSpPr/>
            <p:nvPr/>
          </p:nvSpPr>
          <p:spPr>
            <a:xfrm>
              <a:off x="5810223" y="2593797"/>
              <a:ext cx="26909" cy="90249"/>
            </a:xfrm>
            <a:custGeom>
              <a:rect b="b" l="l" r="r" t="t"/>
              <a:pathLst>
                <a:path extrusionOk="0" h="3441" w="1026">
                  <a:moveTo>
                    <a:pt x="140" y="0"/>
                  </a:moveTo>
                  <a:cubicBezTo>
                    <a:pt x="49" y="125"/>
                    <a:pt x="1" y="279"/>
                    <a:pt x="1" y="438"/>
                  </a:cubicBezTo>
                  <a:lnTo>
                    <a:pt x="1" y="2671"/>
                  </a:lnTo>
                  <a:cubicBezTo>
                    <a:pt x="1" y="3094"/>
                    <a:pt x="342" y="3441"/>
                    <a:pt x="766" y="3441"/>
                  </a:cubicBezTo>
                  <a:lnTo>
                    <a:pt x="1026" y="3441"/>
                  </a:lnTo>
                  <a:lnTo>
                    <a:pt x="1026" y="881"/>
                  </a:lnTo>
                  <a:lnTo>
                    <a:pt x="140" y="0"/>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74"/>
            <p:cNvSpPr/>
            <p:nvPr/>
          </p:nvSpPr>
          <p:spPr>
            <a:xfrm>
              <a:off x="5917624" y="2593797"/>
              <a:ext cx="26778" cy="90249"/>
            </a:xfrm>
            <a:custGeom>
              <a:rect b="b" l="l" r="r" t="t"/>
              <a:pathLst>
                <a:path extrusionOk="0" h="3441" w="1021">
                  <a:moveTo>
                    <a:pt x="881" y="0"/>
                  </a:moveTo>
                  <a:lnTo>
                    <a:pt x="1" y="881"/>
                  </a:lnTo>
                  <a:lnTo>
                    <a:pt x="1" y="3441"/>
                  </a:lnTo>
                  <a:lnTo>
                    <a:pt x="256" y="3441"/>
                  </a:lnTo>
                  <a:cubicBezTo>
                    <a:pt x="679" y="3441"/>
                    <a:pt x="1021" y="3094"/>
                    <a:pt x="1021" y="2671"/>
                  </a:cubicBezTo>
                  <a:lnTo>
                    <a:pt x="1021" y="438"/>
                  </a:lnTo>
                  <a:cubicBezTo>
                    <a:pt x="1021" y="279"/>
                    <a:pt x="973" y="125"/>
                    <a:pt x="881"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74"/>
            <p:cNvSpPr/>
            <p:nvPr/>
          </p:nvSpPr>
          <p:spPr>
            <a:xfrm>
              <a:off x="5845053" y="2563242"/>
              <a:ext cx="64520" cy="20090"/>
            </a:xfrm>
            <a:custGeom>
              <a:rect b="b" l="l" r="r" t="t"/>
              <a:pathLst>
                <a:path extrusionOk="0" h="766" w="2460">
                  <a:moveTo>
                    <a:pt x="463" y="1"/>
                  </a:moveTo>
                  <a:lnTo>
                    <a:pt x="463" y="131"/>
                  </a:lnTo>
                  <a:cubicBezTo>
                    <a:pt x="463" y="357"/>
                    <a:pt x="314" y="559"/>
                    <a:pt x="92" y="621"/>
                  </a:cubicBezTo>
                  <a:lnTo>
                    <a:pt x="1" y="645"/>
                  </a:lnTo>
                  <a:cubicBezTo>
                    <a:pt x="410" y="727"/>
                    <a:pt x="819" y="766"/>
                    <a:pt x="1233" y="766"/>
                  </a:cubicBezTo>
                  <a:cubicBezTo>
                    <a:pt x="1647" y="766"/>
                    <a:pt x="2056" y="722"/>
                    <a:pt x="2460" y="645"/>
                  </a:cubicBezTo>
                  <a:lnTo>
                    <a:pt x="2378" y="621"/>
                  </a:lnTo>
                  <a:cubicBezTo>
                    <a:pt x="2152" y="554"/>
                    <a:pt x="2003" y="352"/>
                    <a:pt x="2003" y="121"/>
                  </a:cubicBezTo>
                  <a:lnTo>
                    <a:pt x="200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74"/>
            <p:cNvSpPr/>
            <p:nvPr/>
          </p:nvSpPr>
          <p:spPr>
            <a:xfrm>
              <a:off x="5818301" y="2449153"/>
              <a:ext cx="118155" cy="120804"/>
            </a:xfrm>
            <a:custGeom>
              <a:rect b="b" l="l" r="r" t="t"/>
              <a:pathLst>
                <a:path extrusionOk="0" h="4606" w="4505">
                  <a:moveTo>
                    <a:pt x="2253" y="1"/>
                  </a:moveTo>
                  <a:cubicBezTo>
                    <a:pt x="1261" y="1"/>
                    <a:pt x="530" y="814"/>
                    <a:pt x="463" y="1815"/>
                  </a:cubicBezTo>
                  <a:cubicBezTo>
                    <a:pt x="424" y="2335"/>
                    <a:pt x="256" y="3331"/>
                    <a:pt x="44" y="3918"/>
                  </a:cubicBezTo>
                  <a:cubicBezTo>
                    <a:pt x="1" y="4052"/>
                    <a:pt x="68" y="4197"/>
                    <a:pt x="198" y="4240"/>
                  </a:cubicBezTo>
                  <a:cubicBezTo>
                    <a:pt x="857" y="4476"/>
                    <a:pt x="1550" y="4601"/>
                    <a:pt x="2253" y="4606"/>
                  </a:cubicBezTo>
                  <a:cubicBezTo>
                    <a:pt x="2950" y="4601"/>
                    <a:pt x="3648" y="4476"/>
                    <a:pt x="4307" y="4240"/>
                  </a:cubicBezTo>
                  <a:cubicBezTo>
                    <a:pt x="4437" y="4197"/>
                    <a:pt x="4505" y="4052"/>
                    <a:pt x="4461" y="3918"/>
                  </a:cubicBezTo>
                  <a:cubicBezTo>
                    <a:pt x="4245" y="3331"/>
                    <a:pt x="4081" y="2335"/>
                    <a:pt x="4043" y="1815"/>
                  </a:cubicBezTo>
                  <a:cubicBezTo>
                    <a:pt x="3970" y="814"/>
                    <a:pt x="3239" y="1"/>
                    <a:pt x="22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74"/>
            <p:cNvSpPr/>
            <p:nvPr/>
          </p:nvSpPr>
          <p:spPr>
            <a:xfrm>
              <a:off x="5818301" y="2449153"/>
              <a:ext cx="71968" cy="118417"/>
            </a:xfrm>
            <a:custGeom>
              <a:rect b="b" l="l" r="r" t="t"/>
              <a:pathLst>
                <a:path extrusionOk="0" h="4515" w="2744">
                  <a:moveTo>
                    <a:pt x="2253" y="1"/>
                  </a:moveTo>
                  <a:cubicBezTo>
                    <a:pt x="1261" y="1"/>
                    <a:pt x="530" y="819"/>
                    <a:pt x="463" y="1815"/>
                  </a:cubicBezTo>
                  <a:cubicBezTo>
                    <a:pt x="424" y="2335"/>
                    <a:pt x="256" y="3331"/>
                    <a:pt x="44" y="3922"/>
                  </a:cubicBezTo>
                  <a:cubicBezTo>
                    <a:pt x="1" y="4052"/>
                    <a:pt x="68" y="4197"/>
                    <a:pt x="198" y="4245"/>
                  </a:cubicBezTo>
                  <a:cubicBezTo>
                    <a:pt x="540" y="4360"/>
                    <a:pt x="886" y="4452"/>
                    <a:pt x="1237" y="4514"/>
                  </a:cubicBezTo>
                  <a:cubicBezTo>
                    <a:pt x="1228" y="4461"/>
                    <a:pt x="1228" y="4408"/>
                    <a:pt x="1242" y="4356"/>
                  </a:cubicBezTo>
                  <a:cubicBezTo>
                    <a:pt x="1425" y="3701"/>
                    <a:pt x="1569" y="2594"/>
                    <a:pt x="1603" y="2017"/>
                  </a:cubicBezTo>
                  <a:cubicBezTo>
                    <a:pt x="1651" y="1088"/>
                    <a:pt x="2104" y="309"/>
                    <a:pt x="2743" y="78"/>
                  </a:cubicBezTo>
                  <a:cubicBezTo>
                    <a:pt x="2585" y="25"/>
                    <a:pt x="2421" y="1"/>
                    <a:pt x="225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74"/>
            <p:cNvSpPr/>
            <p:nvPr/>
          </p:nvSpPr>
          <p:spPr>
            <a:xfrm>
              <a:off x="5769963" y="2684020"/>
              <a:ext cx="389111" cy="26778"/>
            </a:xfrm>
            <a:custGeom>
              <a:rect b="b" l="l" r="r" t="t"/>
              <a:pathLst>
                <a:path extrusionOk="0" h="1021" w="14836">
                  <a:moveTo>
                    <a:pt x="1" y="1"/>
                  </a:moveTo>
                  <a:lnTo>
                    <a:pt x="1" y="1021"/>
                  </a:lnTo>
                  <a:lnTo>
                    <a:pt x="14836" y="1021"/>
                  </a:lnTo>
                  <a:lnTo>
                    <a:pt x="1483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74"/>
            <p:cNvSpPr/>
            <p:nvPr/>
          </p:nvSpPr>
          <p:spPr>
            <a:xfrm>
              <a:off x="5837106" y="2616878"/>
              <a:ext cx="80545" cy="107428"/>
            </a:xfrm>
            <a:custGeom>
              <a:rect b="b" l="l" r="r" t="t"/>
              <a:pathLst>
                <a:path extrusionOk="0" h="4096" w="3071">
                  <a:moveTo>
                    <a:pt x="516" y="1"/>
                  </a:moveTo>
                  <a:cubicBezTo>
                    <a:pt x="232" y="1"/>
                    <a:pt x="1" y="232"/>
                    <a:pt x="1" y="511"/>
                  </a:cubicBezTo>
                  <a:lnTo>
                    <a:pt x="1" y="4095"/>
                  </a:lnTo>
                  <a:lnTo>
                    <a:pt x="3071" y="4095"/>
                  </a:lnTo>
                  <a:lnTo>
                    <a:pt x="3071" y="516"/>
                  </a:lnTo>
                  <a:cubicBezTo>
                    <a:pt x="3071" y="232"/>
                    <a:pt x="2840" y="1"/>
                    <a:pt x="2561"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74"/>
            <p:cNvSpPr/>
            <p:nvPr/>
          </p:nvSpPr>
          <p:spPr>
            <a:xfrm>
              <a:off x="6036750" y="2482986"/>
              <a:ext cx="57412" cy="19094"/>
            </a:xfrm>
            <a:custGeom>
              <a:rect b="b" l="l" r="r" t="t"/>
              <a:pathLst>
                <a:path extrusionOk="0" h="728" w="2189">
                  <a:moveTo>
                    <a:pt x="323" y="0"/>
                  </a:moveTo>
                  <a:cubicBezTo>
                    <a:pt x="1" y="0"/>
                    <a:pt x="1" y="482"/>
                    <a:pt x="323" y="482"/>
                  </a:cubicBezTo>
                  <a:cubicBezTo>
                    <a:pt x="336" y="481"/>
                    <a:pt x="350" y="481"/>
                    <a:pt x="365" y="481"/>
                  </a:cubicBezTo>
                  <a:cubicBezTo>
                    <a:pt x="666" y="481"/>
                    <a:pt x="1390" y="529"/>
                    <a:pt x="1752" y="708"/>
                  </a:cubicBezTo>
                  <a:cubicBezTo>
                    <a:pt x="1786" y="721"/>
                    <a:pt x="1818" y="727"/>
                    <a:pt x="1849" y="727"/>
                  </a:cubicBezTo>
                  <a:cubicBezTo>
                    <a:pt x="2067" y="727"/>
                    <a:pt x="2188" y="415"/>
                    <a:pt x="1969" y="280"/>
                  </a:cubicBezTo>
                  <a:cubicBezTo>
                    <a:pt x="1411" y="0"/>
                    <a:pt x="367" y="0"/>
                    <a:pt x="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74"/>
            <p:cNvSpPr/>
            <p:nvPr/>
          </p:nvSpPr>
          <p:spPr>
            <a:xfrm>
              <a:off x="5747880" y="2442596"/>
              <a:ext cx="433645" cy="315176"/>
            </a:xfrm>
            <a:custGeom>
              <a:rect b="b" l="l" r="r" t="t"/>
              <a:pathLst>
                <a:path extrusionOk="0" h="12017" w="16534">
                  <a:moveTo>
                    <a:pt x="13661" y="737"/>
                  </a:moveTo>
                  <a:lnTo>
                    <a:pt x="13661" y="1733"/>
                  </a:lnTo>
                  <a:cubicBezTo>
                    <a:pt x="13661" y="1897"/>
                    <a:pt x="13623" y="2055"/>
                    <a:pt x="13551" y="2200"/>
                  </a:cubicBezTo>
                  <a:lnTo>
                    <a:pt x="13430" y="2440"/>
                  </a:lnTo>
                  <a:cubicBezTo>
                    <a:pt x="13416" y="2474"/>
                    <a:pt x="13406" y="2512"/>
                    <a:pt x="13406" y="2546"/>
                  </a:cubicBezTo>
                  <a:lnTo>
                    <a:pt x="13406" y="3061"/>
                  </a:lnTo>
                  <a:cubicBezTo>
                    <a:pt x="13406" y="3778"/>
                    <a:pt x="12824" y="4356"/>
                    <a:pt x="12112" y="4356"/>
                  </a:cubicBezTo>
                  <a:cubicBezTo>
                    <a:pt x="12098" y="4356"/>
                    <a:pt x="12083" y="4356"/>
                    <a:pt x="12069" y="4355"/>
                  </a:cubicBezTo>
                  <a:cubicBezTo>
                    <a:pt x="11371" y="4336"/>
                    <a:pt x="10808" y="3725"/>
                    <a:pt x="10808" y="2994"/>
                  </a:cubicBezTo>
                  <a:lnTo>
                    <a:pt x="10808" y="2546"/>
                  </a:lnTo>
                  <a:cubicBezTo>
                    <a:pt x="10808" y="2512"/>
                    <a:pt x="10798" y="2474"/>
                    <a:pt x="10784" y="2440"/>
                  </a:cubicBezTo>
                  <a:lnTo>
                    <a:pt x="10640" y="2142"/>
                  </a:lnTo>
                  <a:cubicBezTo>
                    <a:pt x="10582" y="2031"/>
                    <a:pt x="10553" y="1911"/>
                    <a:pt x="10553" y="1791"/>
                  </a:cubicBezTo>
                  <a:lnTo>
                    <a:pt x="10553" y="1781"/>
                  </a:lnTo>
                  <a:cubicBezTo>
                    <a:pt x="10553" y="1204"/>
                    <a:pt x="11020" y="742"/>
                    <a:pt x="11597" y="737"/>
                  </a:cubicBezTo>
                  <a:close/>
                  <a:moveTo>
                    <a:pt x="4931" y="481"/>
                  </a:moveTo>
                  <a:cubicBezTo>
                    <a:pt x="5320" y="481"/>
                    <a:pt x="5710" y="633"/>
                    <a:pt x="6001" y="939"/>
                  </a:cubicBezTo>
                  <a:cubicBezTo>
                    <a:pt x="6290" y="1252"/>
                    <a:pt x="6463" y="1651"/>
                    <a:pt x="6487" y="2075"/>
                  </a:cubicBezTo>
                  <a:cubicBezTo>
                    <a:pt x="6521" y="2585"/>
                    <a:pt x="6694" y="3624"/>
                    <a:pt x="6920" y="4249"/>
                  </a:cubicBezTo>
                  <a:cubicBezTo>
                    <a:pt x="6920" y="4249"/>
                    <a:pt x="6920" y="4254"/>
                    <a:pt x="6920" y="4254"/>
                  </a:cubicBezTo>
                  <a:cubicBezTo>
                    <a:pt x="6915" y="4259"/>
                    <a:pt x="6915" y="4259"/>
                    <a:pt x="6911" y="4264"/>
                  </a:cubicBezTo>
                  <a:cubicBezTo>
                    <a:pt x="6271" y="4497"/>
                    <a:pt x="5601" y="4614"/>
                    <a:pt x="4931" y="4614"/>
                  </a:cubicBezTo>
                  <a:cubicBezTo>
                    <a:pt x="4262" y="4614"/>
                    <a:pt x="3593" y="4497"/>
                    <a:pt x="2955" y="4264"/>
                  </a:cubicBezTo>
                  <a:cubicBezTo>
                    <a:pt x="2950" y="4259"/>
                    <a:pt x="2946" y="4259"/>
                    <a:pt x="2946" y="4254"/>
                  </a:cubicBezTo>
                  <a:cubicBezTo>
                    <a:pt x="2946" y="4254"/>
                    <a:pt x="2946" y="4249"/>
                    <a:pt x="2946" y="4249"/>
                  </a:cubicBezTo>
                  <a:cubicBezTo>
                    <a:pt x="3172" y="3624"/>
                    <a:pt x="3340" y="2585"/>
                    <a:pt x="3379" y="2075"/>
                  </a:cubicBezTo>
                  <a:cubicBezTo>
                    <a:pt x="3403" y="1651"/>
                    <a:pt x="3576" y="1252"/>
                    <a:pt x="3865" y="939"/>
                  </a:cubicBezTo>
                  <a:cubicBezTo>
                    <a:pt x="4153" y="633"/>
                    <a:pt x="4542" y="481"/>
                    <a:pt x="4931" y="481"/>
                  </a:cubicBezTo>
                  <a:close/>
                  <a:moveTo>
                    <a:pt x="12636" y="4755"/>
                  </a:moveTo>
                  <a:cubicBezTo>
                    <a:pt x="12636" y="4827"/>
                    <a:pt x="12651" y="4899"/>
                    <a:pt x="12675" y="4971"/>
                  </a:cubicBezTo>
                  <a:lnTo>
                    <a:pt x="12478" y="5164"/>
                  </a:lnTo>
                  <a:cubicBezTo>
                    <a:pt x="12374" y="5267"/>
                    <a:pt x="12240" y="5319"/>
                    <a:pt x="12105" y="5319"/>
                  </a:cubicBezTo>
                  <a:cubicBezTo>
                    <a:pt x="11970" y="5319"/>
                    <a:pt x="11835" y="5267"/>
                    <a:pt x="11732" y="5164"/>
                  </a:cubicBezTo>
                  <a:lnTo>
                    <a:pt x="11535" y="4971"/>
                  </a:lnTo>
                  <a:cubicBezTo>
                    <a:pt x="11559" y="4899"/>
                    <a:pt x="11573" y="4827"/>
                    <a:pt x="11573" y="4755"/>
                  </a:cubicBezTo>
                  <a:cubicBezTo>
                    <a:pt x="11727" y="4803"/>
                    <a:pt x="11891" y="4832"/>
                    <a:pt x="12049" y="4837"/>
                  </a:cubicBezTo>
                  <a:lnTo>
                    <a:pt x="12107" y="4837"/>
                  </a:lnTo>
                  <a:cubicBezTo>
                    <a:pt x="12285" y="4837"/>
                    <a:pt x="12463" y="4808"/>
                    <a:pt x="12636" y="4755"/>
                  </a:cubicBezTo>
                  <a:close/>
                  <a:moveTo>
                    <a:pt x="5544" y="5063"/>
                  </a:moveTo>
                  <a:cubicBezTo>
                    <a:pt x="5635" y="5250"/>
                    <a:pt x="5804" y="5390"/>
                    <a:pt x="6006" y="5448"/>
                  </a:cubicBezTo>
                  <a:lnTo>
                    <a:pt x="6872" y="5693"/>
                  </a:lnTo>
                  <a:cubicBezTo>
                    <a:pt x="7098" y="5760"/>
                    <a:pt x="7252" y="5967"/>
                    <a:pt x="7257" y="6203"/>
                  </a:cubicBezTo>
                  <a:lnTo>
                    <a:pt x="7257" y="8440"/>
                  </a:lnTo>
                  <a:cubicBezTo>
                    <a:pt x="7257" y="8734"/>
                    <a:pt x="7016" y="8970"/>
                    <a:pt x="6728" y="8970"/>
                  </a:cubicBezTo>
                  <a:lnTo>
                    <a:pt x="6708" y="8970"/>
                  </a:lnTo>
                  <a:lnTo>
                    <a:pt x="6708" y="7161"/>
                  </a:lnTo>
                  <a:cubicBezTo>
                    <a:pt x="6708" y="6745"/>
                    <a:pt x="6376" y="6410"/>
                    <a:pt x="5967" y="6410"/>
                  </a:cubicBezTo>
                  <a:cubicBezTo>
                    <a:pt x="5964" y="6410"/>
                    <a:pt x="5961" y="6410"/>
                    <a:pt x="5958" y="6410"/>
                  </a:cubicBezTo>
                  <a:lnTo>
                    <a:pt x="3908" y="6410"/>
                  </a:lnTo>
                  <a:cubicBezTo>
                    <a:pt x="3494" y="6410"/>
                    <a:pt x="3157" y="6747"/>
                    <a:pt x="3157" y="7161"/>
                  </a:cubicBezTo>
                  <a:lnTo>
                    <a:pt x="3157" y="8970"/>
                  </a:lnTo>
                  <a:lnTo>
                    <a:pt x="3138" y="8970"/>
                  </a:lnTo>
                  <a:cubicBezTo>
                    <a:pt x="2845" y="8970"/>
                    <a:pt x="2609" y="8734"/>
                    <a:pt x="2609" y="8440"/>
                  </a:cubicBezTo>
                  <a:lnTo>
                    <a:pt x="2609" y="6203"/>
                  </a:lnTo>
                  <a:cubicBezTo>
                    <a:pt x="2609" y="5967"/>
                    <a:pt x="2768" y="5760"/>
                    <a:pt x="2994" y="5693"/>
                  </a:cubicBezTo>
                  <a:lnTo>
                    <a:pt x="3860" y="5448"/>
                  </a:lnTo>
                  <a:cubicBezTo>
                    <a:pt x="4062" y="5390"/>
                    <a:pt x="4230" y="5250"/>
                    <a:pt x="4322" y="5063"/>
                  </a:cubicBezTo>
                  <a:cubicBezTo>
                    <a:pt x="4526" y="5084"/>
                    <a:pt x="4730" y="5095"/>
                    <a:pt x="4933" y="5095"/>
                  </a:cubicBezTo>
                  <a:cubicBezTo>
                    <a:pt x="5136" y="5095"/>
                    <a:pt x="5339" y="5084"/>
                    <a:pt x="5544" y="5063"/>
                  </a:cubicBezTo>
                  <a:close/>
                  <a:moveTo>
                    <a:pt x="12362" y="6886"/>
                  </a:moveTo>
                  <a:cubicBezTo>
                    <a:pt x="12372" y="6886"/>
                    <a:pt x="12377" y="6896"/>
                    <a:pt x="12377" y="6906"/>
                  </a:cubicBezTo>
                  <a:lnTo>
                    <a:pt x="12377" y="8955"/>
                  </a:lnTo>
                  <a:cubicBezTo>
                    <a:pt x="12377" y="8960"/>
                    <a:pt x="12372" y="8970"/>
                    <a:pt x="12362" y="8970"/>
                  </a:cubicBezTo>
                  <a:lnTo>
                    <a:pt x="9288" y="8970"/>
                  </a:lnTo>
                  <a:cubicBezTo>
                    <a:pt x="9278" y="8970"/>
                    <a:pt x="9268" y="8960"/>
                    <a:pt x="9268" y="8955"/>
                  </a:cubicBezTo>
                  <a:lnTo>
                    <a:pt x="9268" y="6906"/>
                  </a:lnTo>
                  <a:cubicBezTo>
                    <a:pt x="9268" y="6896"/>
                    <a:pt x="9278" y="6886"/>
                    <a:pt x="9288" y="6886"/>
                  </a:cubicBezTo>
                  <a:close/>
                  <a:moveTo>
                    <a:pt x="12973" y="5351"/>
                  </a:moveTo>
                  <a:cubicBezTo>
                    <a:pt x="13036" y="5395"/>
                    <a:pt x="13108" y="5424"/>
                    <a:pt x="13180" y="5448"/>
                  </a:cubicBezTo>
                  <a:lnTo>
                    <a:pt x="14042" y="5693"/>
                  </a:lnTo>
                  <a:cubicBezTo>
                    <a:pt x="14272" y="5760"/>
                    <a:pt x="14426" y="5967"/>
                    <a:pt x="14426" y="6203"/>
                  </a:cubicBezTo>
                  <a:lnTo>
                    <a:pt x="14426" y="8440"/>
                  </a:lnTo>
                  <a:cubicBezTo>
                    <a:pt x="14426" y="8734"/>
                    <a:pt x="14191" y="8970"/>
                    <a:pt x="13897" y="8970"/>
                  </a:cubicBezTo>
                  <a:lnTo>
                    <a:pt x="12858" y="8970"/>
                  </a:lnTo>
                  <a:lnTo>
                    <a:pt x="12858" y="8955"/>
                  </a:lnTo>
                  <a:lnTo>
                    <a:pt x="12858" y="8426"/>
                  </a:lnTo>
                  <a:lnTo>
                    <a:pt x="13647" y="8426"/>
                  </a:lnTo>
                  <a:cubicBezTo>
                    <a:pt x="13777" y="8426"/>
                    <a:pt x="13888" y="8315"/>
                    <a:pt x="13888" y="8185"/>
                  </a:cubicBezTo>
                  <a:lnTo>
                    <a:pt x="13888" y="6646"/>
                  </a:lnTo>
                  <a:cubicBezTo>
                    <a:pt x="13888" y="6487"/>
                    <a:pt x="13767" y="6408"/>
                    <a:pt x="13647" y="6408"/>
                  </a:cubicBezTo>
                  <a:cubicBezTo>
                    <a:pt x="13527" y="6408"/>
                    <a:pt x="13406" y="6487"/>
                    <a:pt x="13406" y="6646"/>
                  </a:cubicBezTo>
                  <a:lnTo>
                    <a:pt x="13406" y="7945"/>
                  </a:lnTo>
                  <a:lnTo>
                    <a:pt x="12858" y="7945"/>
                  </a:lnTo>
                  <a:lnTo>
                    <a:pt x="12858" y="6906"/>
                  </a:lnTo>
                  <a:cubicBezTo>
                    <a:pt x="12858" y="6631"/>
                    <a:pt x="12636" y="6410"/>
                    <a:pt x="12362" y="6410"/>
                  </a:cubicBezTo>
                  <a:lnTo>
                    <a:pt x="9783" y="6410"/>
                  </a:lnTo>
                  <a:lnTo>
                    <a:pt x="9783" y="6203"/>
                  </a:lnTo>
                  <a:cubicBezTo>
                    <a:pt x="9783" y="5967"/>
                    <a:pt x="9937" y="5760"/>
                    <a:pt x="10168" y="5693"/>
                  </a:cubicBezTo>
                  <a:lnTo>
                    <a:pt x="11029" y="5448"/>
                  </a:lnTo>
                  <a:cubicBezTo>
                    <a:pt x="11106" y="5424"/>
                    <a:pt x="11174" y="5395"/>
                    <a:pt x="11236" y="5351"/>
                  </a:cubicBezTo>
                  <a:lnTo>
                    <a:pt x="11390" y="5505"/>
                  </a:lnTo>
                  <a:cubicBezTo>
                    <a:pt x="11588" y="5703"/>
                    <a:pt x="11846" y="5801"/>
                    <a:pt x="12105" y="5801"/>
                  </a:cubicBezTo>
                  <a:cubicBezTo>
                    <a:pt x="12363" y="5801"/>
                    <a:pt x="12622" y="5703"/>
                    <a:pt x="12819" y="5505"/>
                  </a:cubicBezTo>
                  <a:lnTo>
                    <a:pt x="12973" y="5351"/>
                  </a:lnTo>
                  <a:close/>
                  <a:moveTo>
                    <a:pt x="3153" y="9451"/>
                  </a:moveTo>
                  <a:lnTo>
                    <a:pt x="3153" y="9995"/>
                  </a:lnTo>
                  <a:lnTo>
                    <a:pt x="1074" y="9995"/>
                  </a:lnTo>
                  <a:lnTo>
                    <a:pt x="1074" y="9451"/>
                  </a:lnTo>
                  <a:close/>
                  <a:moveTo>
                    <a:pt x="15456" y="9451"/>
                  </a:moveTo>
                  <a:lnTo>
                    <a:pt x="15456" y="9995"/>
                  </a:lnTo>
                  <a:lnTo>
                    <a:pt x="6708" y="9995"/>
                  </a:lnTo>
                  <a:lnTo>
                    <a:pt x="6708" y="9451"/>
                  </a:lnTo>
                  <a:close/>
                  <a:moveTo>
                    <a:pt x="5958" y="6886"/>
                  </a:moveTo>
                  <a:cubicBezTo>
                    <a:pt x="6107" y="6886"/>
                    <a:pt x="6227" y="7011"/>
                    <a:pt x="6227" y="7161"/>
                  </a:cubicBezTo>
                  <a:lnTo>
                    <a:pt x="6227" y="10510"/>
                  </a:lnTo>
                  <a:lnTo>
                    <a:pt x="3634" y="10510"/>
                  </a:lnTo>
                  <a:lnTo>
                    <a:pt x="3634" y="7161"/>
                  </a:lnTo>
                  <a:cubicBezTo>
                    <a:pt x="3634" y="7011"/>
                    <a:pt x="3759" y="6886"/>
                    <a:pt x="3908" y="6886"/>
                  </a:cubicBezTo>
                  <a:close/>
                  <a:moveTo>
                    <a:pt x="4933" y="1"/>
                  </a:moveTo>
                  <a:cubicBezTo>
                    <a:pt x="3855" y="1"/>
                    <a:pt x="2979" y="876"/>
                    <a:pt x="2898" y="2041"/>
                  </a:cubicBezTo>
                  <a:cubicBezTo>
                    <a:pt x="2864" y="2522"/>
                    <a:pt x="2705" y="3499"/>
                    <a:pt x="2493" y="4086"/>
                  </a:cubicBezTo>
                  <a:cubicBezTo>
                    <a:pt x="2450" y="4206"/>
                    <a:pt x="2455" y="4341"/>
                    <a:pt x="2513" y="4461"/>
                  </a:cubicBezTo>
                  <a:cubicBezTo>
                    <a:pt x="2566" y="4577"/>
                    <a:pt x="2671" y="4673"/>
                    <a:pt x="2792" y="4716"/>
                  </a:cubicBezTo>
                  <a:cubicBezTo>
                    <a:pt x="3104" y="4827"/>
                    <a:pt x="3427" y="4913"/>
                    <a:pt x="3754" y="4976"/>
                  </a:cubicBezTo>
                  <a:cubicBezTo>
                    <a:pt x="3744" y="4981"/>
                    <a:pt x="3735" y="4981"/>
                    <a:pt x="3725" y="4986"/>
                  </a:cubicBezTo>
                  <a:lnTo>
                    <a:pt x="2864" y="5231"/>
                  </a:lnTo>
                  <a:cubicBezTo>
                    <a:pt x="2431" y="5356"/>
                    <a:pt x="2132" y="5751"/>
                    <a:pt x="2132" y="6203"/>
                  </a:cubicBezTo>
                  <a:lnTo>
                    <a:pt x="2132" y="8440"/>
                  </a:lnTo>
                  <a:cubicBezTo>
                    <a:pt x="2128" y="8628"/>
                    <a:pt x="2181" y="8811"/>
                    <a:pt x="2282" y="8970"/>
                  </a:cubicBezTo>
                  <a:lnTo>
                    <a:pt x="318" y="8970"/>
                  </a:lnTo>
                  <a:cubicBezTo>
                    <a:pt x="1" y="8970"/>
                    <a:pt x="1" y="9451"/>
                    <a:pt x="318" y="9451"/>
                  </a:cubicBezTo>
                  <a:lnTo>
                    <a:pt x="593" y="9451"/>
                  </a:lnTo>
                  <a:lnTo>
                    <a:pt x="593" y="11775"/>
                  </a:lnTo>
                  <a:cubicBezTo>
                    <a:pt x="593" y="11936"/>
                    <a:pt x="713" y="12017"/>
                    <a:pt x="833" y="12017"/>
                  </a:cubicBezTo>
                  <a:cubicBezTo>
                    <a:pt x="954" y="12017"/>
                    <a:pt x="1074" y="11936"/>
                    <a:pt x="1074" y="11775"/>
                  </a:cubicBezTo>
                  <a:lnTo>
                    <a:pt x="1074" y="10476"/>
                  </a:lnTo>
                  <a:lnTo>
                    <a:pt x="3157" y="10476"/>
                  </a:lnTo>
                  <a:lnTo>
                    <a:pt x="3157" y="11775"/>
                  </a:lnTo>
                  <a:cubicBezTo>
                    <a:pt x="3157" y="11934"/>
                    <a:pt x="3278" y="12013"/>
                    <a:pt x="3398" y="12013"/>
                  </a:cubicBezTo>
                  <a:cubicBezTo>
                    <a:pt x="3518" y="12013"/>
                    <a:pt x="3639" y="11934"/>
                    <a:pt x="3639" y="11775"/>
                  </a:cubicBezTo>
                  <a:lnTo>
                    <a:pt x="3639" y="10986"/>
                  </a:lnTo>
                  <a:lnTo>
                    <a:pt x="6232" y="10986"/>
                  </a:lnTo>
                  <a:lnTo>
                    <a:pt x="6232" y="11775"/>
                  </a:lnTo>
                  <a:cubicBezTo>
                    <a:pt x="6232" y="11934"/>
                    <a:pt x="6352" y="12013"/>
                    <a:pt x="6473" y="12013"/>
                  </a:cubicBezTo>
                  <a:cubicBezTo>
                    <a:pt x="6593" y="12013"/>
                    <a:pt x="6713" y="11934"/>
                    <a:pt x="6713" y="11775"/>
                  </a:cubicBezTo>
                  <a:lnTo>
                    <a:pt x="6713" y="10476"/>
                  </a:lnTo>
                  <a:lnTo>
                    <a:pt x="15461" y="10476"/>
                  </a:lnTo>
                  <a:lnTo>
                    <a:pt x="15461" y="11775"/>
                  </a:lnTo>
                  <a:cubicBezTo>
                    <a:pt x="15461" y="11934"/>
                    <a:pt x="15581" y="12013"/>
                    <a:pt x="15702" y="12013"/>
                  </a:cubicBezTo>
                  <a:cubicBezTo>
                    <a:pt x="15822" y="12013"/>
                    <a:pt x="15942" y="11934"/>
                    <a:pt x="15942" y="11775"/>
                  </a:cubicBezTo>
                  <a:lnTo>
                    <a:pt x="15942" y="9451"/>
                  </a:lnTo>
                  <a:lnTo>
                    <a:pt x="16216" y="9451"/>
                  </a:lnTo>
                  <a:cubicBezTo>
                    <a:pt x="16534" y="9451"/>
                    <a:pt x="16534" y="8970"/>
                    <a:pt x="16216" y="8970"/>
                  </a:cubicBezTo>
                  <a:lnTo>
                    <a:pt x="14758" y="8970"/>
                  </a:lnTo>
                  <a:cubicBezTo>
                    <a:pt x="14855" y="8811"/>
                    <a:pt x="14908" y="8628"/>
                    <a:pt x="14908" y="8440"/>
                  </a:cubicBezTo>
                  <a:lnTo>
                    <a:pt x="14908" y="6203"/>
                  </a:lnTo>
                  <a:cubicBezTo>
                    <a:pt x="14908" y="5751"/>
                    <a:pt x="14609" y="5356"/>
                    <a:pt x="14176" y="5231"/>
                  </a:cubicBezTo>
                  <a:lnTo>
                    <a:pt x="13310" y="4986"/>
                  </a:lnTo>
                  <a:cubicBezTo>
                    <a:pt x="13195" y="4952"/>
                    <a:pt x="13113" y="4846"/>
                    <a:pt x="13113" y="4726"/>
                  </a:cubicBezTo>
                  <a:lnTo>
                    <a:pt x="13113" y="4524"/>
                  </a:lnTo>
                  <a:cubicBezTo>
                    <a:pt x="13195" y="4466"/>
                    <a:pt x="13272" y="4403"/>
                    <a:pt x="13344" y="4336"/>
                  </a:cubicBezTo>
                  <a:cubicBezTo>
                    <a:pt x="13690" y="4004"/>
                    <a:pt x="13888" y="3542"/>
                    <a:pt x="13883" y="3061"/>
                  </a:cubicBezTo>
                  <a:lnTo>
                    <a:pt x="13883" y="2604"/>
                  </a:lnTo>
                  <a:lnTo>
                    <a:pt x="13979" y="2411"/>
                  </a:lnTo>
                  <a:cubicBezTo>
                    <a:pt x="14085" y="2200"/>
                    <a:pt x="14143" y="1969"/>
                    <a:pt x="14143" y="1733"/>
                  </a:cubicBezTo>
                  <a:lnTo>
                    <a:pt x="14143" y="496"/>
                  </a:lnTo>
                  <a:cubicBezTo>
                    <a:pt x="14143" y="366"/>
                    <a:pt x="14032" y="256"/>
                    <a:pt x="13902" y="256"/>
                  </a:cubicBezTo>
                  <a:lnTo>
                    <a:pt x="11592" y="256"/>
                  </a:lnTo>
                  <a:cubicBezTo>
                    <a:pt x="10750" y="256"/>
                    <a:pt x="10072" y="939"/>
                    <a:pt x="10072" y="1781"/>
                  </a:cubicBezTo>
                  <a:lnTo>
                    <a:pt x="10072" y="1795"/>
                  </a:lnTo>
                  <a:cubicBezTo>
                    <a:pt x="10072" y="1993"/>
                    <a:pt x="10120" y="2185"/>
                    <a:pt x="10207" y="2363"/>
                  </a:cubicBezTo>
                  <a:lnTo>
                    <a:pt x="10327" y="2609"/>
                  </a:lnTo>
                  <a:lnTo>
                    <a:pt x="10327" y="2998"/>
                  </a:lnTo>
                  <a:cubicBezTo>
                    <a:pt x="10327" y="3595"/>
                    <a:pt x="10611" y="4158"/>
                    <a:pt x="11097" y="4509"/>
                  </a:cubicBezTo>
                  <a:lnTo>
                    <a:pt x="11097" y="4726"/>
                  </a:lnTo>
                  <a:cubicBezTo>
                    <a:pt x="11092" y="4846"/>
                    <a:pt x="11015" y="4952"/>
                    <a:pt x="10895" y="4990"/>
                  </a:cubicBezTo>
                  <a:lnTo>
                    <a:pt x="10038" y="5231"/>
                  </a:lnTo>
                  <a:cubicBezTo>
                    <a:pt x="9605" y="5356"/>
                    <a:pt x="9307" y="5751"/>
                    <a:pt x="9307" y="6203"/>
                  </a:cubicBezTo>
                  <a:lnTo>
                    <a:pt x="9307" y="6410"/>
                  </a:lnTo>
                  <a:lnTo>
                    <a:pt x="9288" y="6410"/>
                  </a:lnTo>
                  <a:cubicBezTo>
                    <a:pt x="9013" y="6410"/>
                    <a:pt x="8792" y="6631"/>
                    <a:pt x="8792" y="6906"/>
                  </a:cubicBezTo>
                  <a:lnTo>
                    <a:pt x="8792" y="8955"/>
                  </a:lnTo>
                  <a:lnTo>
                    <a:pt x="8792" y="8970"/>
                  </a:lnTo>
                  <a:lnTo>
                    <a:pt x="7584" y="8970"/>
                  </a:lnTo>
                  <a:cubicBezTo>
                    <a:pt x="7680" y="8811"/>
                    <a:pt x="7733" y="8628"/>
                    <a:pt x="7733" y="8440"/>
                  </a:cubicBezTo>
                  <a:lnTo>
                    <a:pt x="7733" y="6203"/>
                  </a:lnTo>
                  <a:cubicBezTo>
                    <a:pt x="7733" y="5751"/>
                    <a:pt x="7435" y="5356"/>
                    <a:pt x="7002" y="5231"/>
                  </a:cubicBezTo>
                  <a:lnTo>
                    <a:pt x="6136" y="4986"/>
                  </a:lnTo>
                  <a:cubicBezTo>
                    <a:pt x="6126" y="4981"/>
                    <a:pt x="6121" y="4981"/>
                    <a:pt x="6112" y="4976"/>
                  </a:cubicBezTo>
                  <a:cubicBezTo>
                    <a:pt x="6434" y="4913"/>
                    <a:pt x="6757" y="4827"/>
                    <a:pt x="7069" y="4716"/>
                  </a:cubicBezTo>
                  <a:cubicBezTo>
                    <a:pt x="7194" y="4673"/>
                    <a:pt x="7295" y="4577"/>
                    <a:pt x="7353" y="4461"/>
                  </a:cubicBezTo>
                  <a:cubicBezTo>
                    <a:pt x="7406" y="4341"/>
                    <a:pt x="7416" y="4206"/>
                    <a:pt x="7368" y="4086"/>
                  </a:cubicBezTo>
                  <a:cubicBezTo>
                    <a:pt x="7161" y="3499"/>
                    <a:pt x="6997" y="2522"/>
                    <a:pt x="6963" y="2041"/>
                  </a:cubicBezTo>
                  <a:cubicBezTo>
                    <a:pt x="6882" y="876"/>
                    <a:pt x="6011" y="1"/>
                    <a:pt x="4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5" name="Google Shape;20955;p74"/>
            <p:cNvSpPr/>
            <p:nvPr/>
          </p:nvSpPr>
          <p:spPr>
            <a:xfrm>
              <a:off x="6025288" y="2644154"/>
              <a:ext cx="12642" cy="12642"/>
            </a:xfrm>
            <a:custGeom>
              <a:rect b="b" l="l" r="r" t="t"/>
              <a:pathLst>
                <a:path extrusionOk="0" h="482" w="482">
                  <a:moveTo>
                    <a:pt x="241" y="0"/>
                  </a:moveTo>
                  <a:cubicBezTo>
                    <a:pt x="111" y="0"/>
                    <a:pt x="0" y="106"/>
                    <a:pt x="0" y="241"/>
                  </a:cubicBezTo>
                  <a:cubicBezTo>
                    <a:pt x="0" y="371"/>
                    <a:pt x="111" y="481"/>
                    <a:pt x="241" y="481"/>
                  </a:cubicBezTo>
                  <a:cubicBezTo>
                    <a:pt x="375" y="481"/>
                    <a:pt x="481" y="371"/>
                    <a:pt x="481" y="241"/>
                  </a:cubicBezTo>
                  <a:cubicBezTo>
                    <a:pt x="481" y="106"/>
                    <a:pt x="375" y="0"/>
                    <a:pt x="2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6" name="Google Shape;20956;p74"/>
          <p:cNvGrpSpPr/>
          <p:nvPr/>
        </p:nvGrpSpPr>
        <p:grpSpPr>
          <a:xfrm>
            <a:off x="6226558" y="2433390"/>
            <a:ext cx="342793" cy="353389"/>
            <a:chOff x="6226558" y="2433390"/>
            <a:chExt cx="342793" cy="353389"/>
          </a:xfrm>
        </p:grpSpPr>
        <p:sp>
          <p:nvSpPr>
            <p:cNvPr id="20957" name="Google Shape;20957;p74"/>
            <p:cNvSpPr/>
            <p:nvPr/>
          </p:nvSpPr>
          <p:spPr>
            <a:xfrm>
              <a:off x="6362731" y="2444484"/>
              <a:ext cx="194765" cy="295348"/>
            </a:xfrm>
            <a:custGeom>
              <a:rect b="b" l="l" r="r" t="t"/>
              <a:pathLst>
                <a:path extrusionOk="0" h="11261" w="7426">
                  <a:moveTo>
                    <a:pt x="1" y="1"/>
                  </a:moveTo>
                  <a:lnTo>
                    <a:pt x="1" y="896"/>
                  </a:lnTo>
                  <a:lnTo>
                    <a:pt x="3200" y="896"/>
                  </a:lnTo>
                  <a:lnTo>
                    <a:pt x="3225" y="901"/>
                  </a:lnTo>
                  <a:cubicBezTo>
                    <a:pt x="3234" y="901"/>
                    <a:pt x="3244" y="901"/>
                    <a:pt x="3253" y="905"/>
                  </a:cubicBezTo>
                  <a:lnTo>
                    <a:pt x="3258" y="905"/>
                  </a:lnTo>
                  <a:lnTo>
                    <a:pt x="3282" y="915"/>
                  </a:lnTo>
                  <a:cubicBezTo>
                    <a:pt x="3292" y="920"/>
                    <a:pt x="3297" y="925"/>
                    <a:pt x="3306" y="930"/>
                  </a:cubicBezTo>
                  <a:lnTo>
                    <a:pt x="3311" y="934"/>
                  </a:lnTo>
                  <a:cubicBezTo>
                    <a:pt x="3321" y="939"/>
                    <a:pt x="3326" y="944"/>
                    <a:pt x="3335" y="954"/>
                  </a:cubicBezTo>
                  <a:lnTo>
                    <a:pt x="5881" y="3499"/>
                  </a:lnTo>
                  <a:cubicBezTo>
                    <a:pt x="5885" y="3504"/>
                    <a:pt x="5890" y="3513"/>
                    <a:pt x="5895" y="3518"/>
                  </a:cubicBezTo>
                  <a:lnTo>
                    <a:pt x="5900" y="3528"/>
                  </a:lnTo>
                  <a:cubicBezTo>
                    <a:pt x="5909" y="3533"/>
                    <a:pt x="5914" y="3542"/>
                    <a:pt x="5919" y="3552"/>
                  </a:cubicBezTo>
                  <a:cubicBezTo>
                    <a:pt x="5919" y="3557"/>
                    <a:pt x="5924" y="3566"/>
                    <a:pt x="5929" y="3576"/>
                  </a:cubicBezTo>
                  <a:lnTo>
                    <a:pt x="5929" y="3581"/>
                  </a:lnTo>
                  <a:cubicBezTo>
                    <a:pt x="5929" y="3590"/>
                    <a:pt x="5934" y="3600"/>
                    <a:pt x="5934" y="3605"/>
                  </a:cubicBezTo>
                  <a:cubicBezTo>
                    <a:pt x="5938" y="3614"/>
                    <a:pt x="5938" y="3624"/>
                    <a:pt x="5938" y="3634"/>
                  </a:cubicBezTo>
                  <a:lnTo>
                    <a:pt x="5938" y="3643"/>
                  </a:lnTo>
                  <a:lnTo>
                    <a:pt x="5938" y="3648"/>
                  </a:lnTo>
                  <a:lnTo>
                    <a:pt x="5938" y="11260"/>
                  </a:lnTo>
                  <a:lnTo>
                    <a:pt x="7425" y="11260"/>
                  </a:lnTo>
                  <a:lnTo>
                    <a:pt x="7425" y="2546"/>
                  </a:lnTo>
                  <a:lnTo>
                    <a:pt x="5096" y="2546"/>
                  </a:lnTo>
                  <a:cubicBezTo>
                    <a:pt x="4976" y="2546"/>
                    <a:pt x="4880" y="2450"/>
                    <a:pt x="4880" y="2330"/>
                  </a:cubicBezTo>
                  <a:lnTo>
                    <a:pt x="4880" y="1"/>
                  </a:lnTo>
                  <a:close/>
                </a:path>
              </a:pathLst>
            </a:custGeom>
            <a:solidFill>
              <a:srgbClr val="F0F2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74"/>
            <p:cNvSpPr/>
            <p:nvPr/>
          </p:nvSpPr>
          <p:spPr>
            <a:xfrm>
              <a:off x="6312768" y="2479209"/>
              <a:ext cx="194503" cy="294823"/>
            </a:xfrm>
            <a:custGeom>
              <a:rect b="b" l="l" r="r" t="t"/>
              <a:pathLst>
                <a:path extrusionOk="0" h="11241" w="7416">
                  <a:moveTo>
                    <a:pt x="0" y="0"/>
                  </a:moveTo>
                  <a:lnTo>
                    <a:pt x="10" y="4191"/>
                  </a:lnTo>
                  <a:lnTo>
                    <a:pt x="24" y="4191"/>
                  </a:lnTo>
                  <a:lnTo>
                    <a:pt x="63" y="4186"/>
                  </a:lnTo>
                  <a:lnTo>
                    <a:pt x="116" y="4177"/>
                  </a:lnTo>
                  <a:lnTo>
                    <a:pt x="120" y="4177"/>
                  </a:lnTo>
                  <a:lnTo>
                    <a:pt x="159" y="4172"/>
                  </a:lnTo>
                  <a:lnTo>
                    <a:pt x="207" y="4167"/>
                  </a:lnTo>
                  <a:lnTo>
                    <a:pt x="804" y="4167"/>
                  </a:lnTo>
                  <a:lnTo>
                    <a:pt x="852" y="4172"/>
                  </a:lnTo>
                  <a:lnTo>
                    <a:pt x="905" y="4172"/>
                  </a:lnTo>
                  <a:lnTo>
                    <a:pt x="953" y="4177"/>
                  </a:lnTo>
                  <a:lnTo>
                    <a:pt x="991" y="4182"/>
                  </a:lnTo>
                  <a:lnTo>
                    <a:pt x="996" y="4182"/>
                  </a:lnTo>
                  <a:lnTo>
                    <a:pt x="1049" y="4186"/>
                  </a:lnTo>
                  <a:lnTo>
                    <a:pt x="1088" y="4191"/>
                  </a:lnTo>
                  <a:lnTo>
                    <a:pt x="1092" y="4191"/>
                  </a:lnTo>
                  <a:lnTo>
                    <a:pt x="1145" y="4201"/>
                  </a:lnTo>
                  <a:lnTo>
                    <a:pt x="1189" y="4206"/>
                  </a:lnTo>
                  <a:lnTo>
                    <a:pt x="1242" y="4215"/>
                  </a:lnTo>
                  <a:lnTo>
                    <a:pt x="1285" y="4225"/>
                  </a:lnTo>
                  <a:lnTo>
                    <a:pt x="1338" y="4234"/>
                  </a:lnTo>
                  <a:lnTo>
                    <a:pt x="1381" y="4244"/>
                  </a:lnTo>
                  <a:lnTo>
                    <a:pt x="1434" y="4258"/>
                  </a:lnTo>
                  <a:lnTo>
                    <a:pt x="1477" y="4268"/>
                  </a:lnTo>
                  <a:lnTo>
                    <a:pt x="1526" y="4278"/>
                  </a:lnTo>
                  <a:lnTo>
                    <a:pt x="1569" y="4292"/>
                  </a:lnTo>
                  <a:lnTo>
                    <a:pt x="1617" y="4307"/>
                  </a:lnTo>
                  <a:lnTo>
                    <a:pt x="1660" y="4316"/>
                  </a:lnTo>
                  <a:lnTo>
                    <a:pt x="1708" y="4335"/>
                  </a:lnTo>
                  <a:lnTo>
                    <a:pt x="1718" y="4335"/>
                  </a:lnTo>
                  <a:lnTo>
                    <a:pt x="1752" y="4345"/>
                  </a:lnTo>
                  <a:lnTo>
                    <a:pt x="1805" y="4360"/>
                  </a:lnTo>
                  <a:lnTo>
                    <a:pt x="1809" y="4360"/>
                  </a:lnTo>
                  <a:lnTo>
                    <a:pt x="1843" y="4374"/>
                  </a:lnTo>
                  <a:lnTo>
                    <a:pt x="1882" y="4388"/>
                  </a:lnTo>
                  <a:lnTo>
                    <a:pt x="1906" y="4398"/>
                  </a:lnTo>
                  <a:lnTo>
                    <a:pt x="1930" y="4408"/>
                  </a:lnTo>
                  <a:lnTo>
                    <a:pt x="1978" y="4427"/>
                  </a:lnTo>
                  <a:lnTo>
                    <a:pt x="1992" y="4432"/>
                  </a:lnTo>
                  <a:lnTo>
                    <a:pt x="2016" y="4441"/>
                  </a:lnTo>
                  <a:lnTo>
                    <a:pt x="2074" y="4465"/>
                  </a:lnTo>
                  <a:lnTo>
                    <a:pt x="2088" y="4470"/>
                  </a:lnTo>
                  <a:lnTo>
                    <a:pt x="2103" y="4480"/>
                  </a:lnTo>
                  <a:lnTo>
                    <a:pt x="2190" y="4518"/>
                  </a:lnTo>
                  <a:lnTo>
                    <a:pt x="2199" y="4523"/>
                  </a:lnTo>
                  <a:lnTo>
                    <a:pt x="2276" y="4562"/>
                  </a:lnTo>
                  <a:lnTo>
                    <a:pt x="2295" y="4571"/>
                  </a:lnTo>
                  <a:lnTo>
                    <a:pt x="2305" y="4576"/>
                  </a:lnTo>
                  <a:lnTo>
                    <a:pt x="2358" y="4605"/>
                  </a:lnTo>
                  <a:lnTo>
                    <a:pt x="2382" y="4619"/>
                  </a:lnTo>
                  <a:lnTo>
                    <a:pt x="2392" y="4624"/>
                  </a:lnTo>
                  <a:lnTo>
                    <a:pt x="2440" y="4653"/>
                  </a:lnTo>
                  <a:lnTo>
                    <a:pt x="2469" y="4667"/>
                  </a:lnTo>
                  <a:lnTo>
                    <a:pt x="2478" y="4672"/>
                  </a:lnTo>
                  <a:lnTo>
                    <a:pt x="2522" y="4701"/>
                  </a:lnTo>
                  <a:lnTo>
                    <a:pt x="2546" y="4716"/>
                  </a:lnTo>
                  <a:lnTo>
                    <a:pt x="2555" y="4720"/>
                  </a:lnTo>
                  <a:lnTo>
                    <a:pt x="2599" y="4749"/>
                  </a:lnTo>
                  <a:lnTo>
                    <a:pt x="2632" y="4769"/>
                  </a:lnTo>
                  <a:lnTo>
                    <a:pt x="2676" y="4802"/>
                  </a:lnTo>
                  <a:lnTo>
                    <a:pt x="2709" y="4821"/>
                  </a:lnTo>
                  <a:lnTo>
                    <a:pt x="2714" y="4821"/>
                  </a:lnTo>
                  <a:lnTo>
                    <a:pt x="2753" y="4850"/>
                  </a:lnTo>
                  <a:lnTo>
                    <a:pt x="2786" y="4874"/>
                  </a:lnTo>
                  <a:lnTo>
                    <a:pt x="2830" y="4908"/>
                  </a:lnTo>
                  <a:lnTo>
                    <a:pt x="2863" y="4932"/>
                  </a:lnTo>
                  <a:lnTo>
                    <a:pt x="2902" y="4966"/>
                  </a:lnTo>
                  <a:lnTo>
                    <a:pt x="2935" y="4990"/>
                  </a:lnTo>
                  <a:lnTo>
                    <a:pt x="2979" y="5024"/>
                  </a:lnTo>
                  <a:lnTo>
                    <a:pt x="3008" y="5052"/>
                  </a:lnTo>
                  <a:lnTo>
                    <a:pt x="3046" y="5086"/>
                  </a:lnTo>
                  <a:lnTo>
                    <a:pt x="3051" y="5091"/>
                  </a:lnTo>
                  <a:lnTo>
                    <a:pt x="3056" y="5096"/>
                  </a:lnTo>
                  <a:lnTo>
                    <a:pt x="3075" y="5110"/>
                  </a:lnTo>
                  <a:lnTo>
                    <a:pt x="3113" y="5144"/>
                  </a:lnTo>
                  <a:lnTo>
                    <a:pt x="3123" y="5153"/>
                  </a:lnTo>
                  <a:lnTo>
                    <a:pt x="3133" y="5163"/>
                  </a:lnTo>
                  <a:lnTo>
                    <a:pt x="3142" y="5173"/>
                  </a:lnTo>
                  <a:lnTo>
                    <a:pt x="3181" y="5211"/>
                  </a:lnTo>
                  <a:lnTo>
                    <a:pt x="3186" y="5216"/>
                  </a:lnTo>
                  <a:lnTo>
                    <a:pt x="3200" y="5230"/>
                  </a:lnTo>
                  <a:lnTo>
                    <a:pt x="3205" y="5235"/>
                  </a:lnTo>
                  <a:lnTo>
                    <a:pt x="3248" y="5279"/>
                  </a:lnTo>
                  <a:lnTo>
                    <a:pt x="3253" y="5283"/>
                  </a:lnTo>
                  <a:lnTo>
                    <a:pt x="3272" y="5298"/>
                  </a:lnTo>
                  <a:lnTo>
                    <a:pt x="3311" y="5346"/>
                  </a:lnTo>
                  <a:lnTo>
                    <a:pt x="3320" y="5351"/>
                  </a:lnTo>
                  <a:lnTo>
                    <a:pt x="3330" y="5365"/>
                  </a:lnTo>
                  <a:cubicBezTo>
                    <a:pt x="3580" y="5639"/>
                    <a:pt x="3787" y="5947"/>
                    <a:pt x="3951" y="6284"/>
                  </a:cubicBezTo>
                  <a:lnTo>
                    <a:pt x="3951" y="6289"/>
                  </a:lnTo>
                  <a:lnTo>
                    <a:pt x="3951" y="6294"/>
                  </a:lnTo>
                  <a:lnTo>
                    <a:pt x="3951" y="6299"/>
                  </a:lnTo>
                  <a:lnTo>
                    <a:pt x="3951" y="6303"/>
                  </a:lnTo>
                  <a:cubicBezTo>
                    <a:pt x="3960" y="6328"/>
                    <a:pt x="3970" y="6347"/>
                    <a:pt x="3980" y="6371"/>
                  </a:cubicBezTo>
                  <a:cubicBezTo>
                    <a:pt x="4191" y="6842"/>
                    <a:pt x="4302" y="7357"/>
                    <a:pt x="4307" y="7872"/>
                  </a:cubicBezTo>
                  <a:lnTo>
                    <a:pt x="4307" y="7901"/>
                  </a:lnTo>
                  <a:lnTo>
                    <a:pt x="4307" y="8021"/>
                  </a:lnTo>
                  <a:lnTo>
                    <a:pt x="4307" y="8055"/>
                  </a:lnTo>
                  <a:cubicBezTo>
                    <a:pt x="4307" y="8089"/>
                    <a:pt x="4302" y="8122"/>
                    <a:pt x="4297" y="8156"/>
                  </a:cubicBezTo>
                  <a:lnTo>
                    <a:pt x="4297" y="8175"/>
                  </a:lnTo>
                  <a:cubicBezTo>
                    <a:pt x="4297" y="8219"/>
                    <a:pt x="4292" y="8257"/>
                    <a:pt x="4287" y="8296"/>
                  </a:cubicBezTo>
                  <a:lnTo>
                    <a:pt x="4287" y="8320"/>
                  </a:lnTo>
                  <a:cubicBezTo>
                    <a:pt x="4283" y="8353"/>
                    <a:pt x="4283" y="8387"/>
                    <a:pt x="4278" y="8421"/>
                  </a:cubicBezTo>
                  <a:lnTo>
                    <a:pt x="4273" y="8450"/>
                  </a:lnTo>
                  <a:cubicBezTo>
                    <a:pt x="4259" y="8531"/>
                    <a:pt x="4244" y="8608"/>
                    <a:pt x="4230" y="8685"/>
                  </a:cubicBezTo>
                  <a:lnTo>
                    <a:pt x="4225" y="8709"/>
                  </a:lnTo>
                  <a:cubicBezTo>
                    <a:pt x="4215" y="8743"/>
                    <a:pt x="4210" y="8777"/>
                    <a:pt x="4201" y="8806"/>
                  </a:cubicBezTo>
                  <a:lnTo>
                    <a:pt x="4196" y="8830"/>
                  </a:lnTo>
                  <a:cubicBezTo>
                    <a:pt x="4186" y="8868"/>
                    <a:pt x="4177" y="8907"/>
                    <a:pt x="4162" y="8945"/>
                  </a:cubicBezTo>
                  <a:lnTo>
                    <a:pt x="4162" y="8960"/>
                  </a:lnTo>
                  <a:cubicBezTo>
                    <a:pt x="4153" y="8993"/>
                    <a:pt x="4138" y="9027"/>
                    <a:pt x="4129" y="9061"/>
                  </a:cubicBezTo>
                  <a:lnTo>
                    <a:pt x="4124" y="9085"/>
                  </a:lnTo>
                  <a:cubicBezTo>
                    <a:pt x="4095" y="9157"/>
                    <a:pt x="4071" y="9234"/>
                    <a:pt x="4042" y="9306"/>
                  </a:cubicBezTo>
                  <a:lnTo>
                    <a:pt x="4032" y="9325"/>
                  </a:lnTo>
                  <a:cubicBezTo>
                    <a:pt x="4018" y="9359"/>
                    <a:pt x="4004" y="9388"/>
                    <a:pt x="3989" y="9421"/>
                  </a:cubicBezTo>
                  <a:lnTo>
                    <a:pt x="3984" y="9436"/>
                  </a:lnTo>
                  <a:cubicBezTo>
                    <a:pt x="3970" y="9474"/>
                    <a:pt x="3951" y="9508"/>
                    <a:pt x="3931" y="9547"/>
                  </a:cubicBezTo>
                  <a:lnTo>
                    <a:pt x="3931" y="9551"/>
                  </a:lnTo>
                  <a:cubicBezTo>
                    <a:pt x="3917" y="9585"/>
                    <a:pt x="3898" y="9619"/>
                    <a:pt x="3883" y="9652"/>
                  </a:cubicBezTo>
                  <a:lnTo>
                    <a:pt x="3874" y="9667"/>
                  </a:lnTo>
                  <a:cubicBezTo>
                    <a:pt x="3835" y="9739"/>
                    <a:pt x="3797" y="9806"/>
                    <a:pt x="3753" y="9879"/>
                  </a:cubicBezTo>
                  <a:lnTo>
                    <a:pt x="3744" y="9888"/>
                  </a:lnTo>
                  <a:cubicBezTo>
                    <a:pt x="3724" y="9922"/>
                    <a:pt x="3705" y="9951"/>
                    <a:pt x="3686" y="9984"/>
                  </a:cubicBezTo>
                  <a:lnTo>
                    <a:pt x="3681" y="9989"/>
                  </a:lnTo>
                  <a:cubicBezTo>
                    <a:pt x="3633" y="10057"/>
                    <a:pt x="3585" y="10124"/>
                    <a:pt x="3537" y="10187"/>
                  </a:cubicBezTo>
                  <a:lnTo>
                    <a:pt x="3532" y="10196"/>
                  </a:lnTo>
                  <a:cubicBezTo>
                    <a:pt x="3479" y="10264"/>
                    <a:pt x="3431" y="10326"/>
                    <a:pt x="3373" y="10389"/>
                  </a:cubicBezTo>
                  <a:lnTo>
                    <a:pt x="3373" y="10393"/>
                  </a:lnTo>
                  <a:cubicBezTo>
                    <a:pt x="3344" y="10422"/>
                    <a:pt x="3315" y="10451"/>
                    <a:pt x="3291" y="10480"/>
                  </a:cubicBezTo>
                  <a:cubicBezTo>
                    <a:pt x="3234" y="10543"/>
                    <a:pt x="3176" y="10600"/>
                    <a:pt x="3113" y="10658"/>
                  </a:cubicBezTo>
                  <a:lnTo>
                    <a:pt x="3109" y="10658"/>
                  </a:lnTo>
                  <a:cubicBezTo>
                    <a:pt x="2955" y="10802"/>
                    <a:pt x="2791" y="10932"/>
                    <a:pt x="2618" y="11048"/>
                  </a:cubicBezTo>
                  <a:cubicBezTo>
                    <a:pt x="2512" y="11120"/>
                    <a:pt x="2401" y="11183"/>
                    <a:pt x="2291" y="11240"/>
                  </a:cubicBezTo>
                  <a:lnTo>
                    <a:pt x="7415" y="11240"/>
                  </a:lnTo>
                  <a:lnTo>
                    <a:pt x="7415" y="2546"/>
                  </a:lnTo>
                  <a:lnTo>
                    <a:pt x="5091" y="2546"/>
                  </a:lnTo>
                  <a:cubicBezTo>
                    <a:pt x="4976" y="2546"/>
                    <a:pt x="4879" y="2449"/>
                    <a:pt x="4879" y="2329"/>
                  </a:cubicBezTo>
                  <a:lnTo>
                    <a:pt x="487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9" name="Google Shape;20959;p74"/>
            <p:cNvSpPr/>
            <p:nvPr/>
          </p:nvSpPr>
          <p:spPr>
            <a:xfrm>
              <a:off x="6501947" y="2452457"/>
              <a:ext cx="47603" cy="47603"/>
            </a:xfrm>
            <a:custGeom>
              <a:rect b="b" l="l" r="r" t="t"/>
              <a:pathLst>
                <a:path extrusionOk="0" h="1815" w="1815">
                  <a:moveTo>
                    <a:pt x="0" y="0"/>
                  </a:moveTo>
                  <a:lnTo>
                    <a:pt x="0" y="1814"/>
                  </a:lnTo>
                  <a:lnTo>
                    <a:pt x="1814" y="1814"/>
                  </a:lnTo>
                  <a:lnTo>
                    <a:pt x="0"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0" name="Google Shape;20960;p74"/>
            <p:cNvSpPr/>
            <p:nvPr/>
          </p:nvSpPr>
          <p:spPr>
            <a:xfrm>
              <a:off x="6451957" y="2487156"/>
              <a:ext cx="47603" cy="47603"/>
            </a:xfrm>
            <a:custGeom>
              <a:rect b="b" l="l" r="r" t="t"/>
              <a:pathLst>
                <a:path extrusionOk="0" h="1815" w="1815">
                  <a:moveTo>
                    <a:pt x="1" y="0"/>
                  </a:moveTo>
                  <a:lnTo>
                    <a:pt x="1" y="1814"/>
                  </a:lnTo>
                  <a:lnTo>
                    <a:pt x="1815" y="1814"/>
                  </a:lnTo>
                  <a:lnTo>
                    <a:pt x="1"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74"/>
            <p:cNvSpPr/>
            <p:nvPr/>
          </p:nvSpPr>
          <p:spPr>
            <a:xfrm>
              <a:off x="6446921" y="2468089"/>
              <a:ext cx="80781" cy="271743"/>
            </a:xfrm>
            <a:custGeom>
              <a:rect b="b" l="l" r="r" t="t"/>
              <a:pathLst>
                <a:path extrusionOk="0" h="10361" w="3080">
                  <a:moveTo>
                    <a:pt x="0" y="1"/>
                  </a:moveTo>
                  <a:lnTo>
                    <a:pt x="24" y="5"/>
                  </a:lnTo>
                  <a:cubicBezTo>
                    <a:pt x="34" y="5"/>
                    <a:pt x="43" y="10"/>
                    <a:pt x="48" y="10"/>
                  </a:cubicBezTo>
                  <a:lnTo>
                    <a:pt x="58" y="10"/>
                  </a:lnTo>
                  <a:lnTo>
                    <a:pt x="82" y="20"/>
                  </a:lnTo>
                  <a:cubicBezTo>
                    <a:pt x="87" y="25"/>
                    <a:pt x="96" y="30"/>
                    <a:pt x="106" y="34"/>
                  </a:cubicBezTo>
                  <a:lnTo>
                    <a:pt x="111" y="39"/>
                  </a:lnTo>
                  <a:cubicBezTo>
                    <a:pt x="116" y="44"/>
                    <a:pt x="125" y="54"/>
                    <a:pt x="130" y="58"/>
                  </a:cubicBezTo>
                  <a:lnTo>
                    <a:pt x="2675" y="2604"/>
                  </a:lnTo>
                  <a:cubicBezTo>
                    <a:pt x="2685" y="2613"/>
                    <a:pt x="2690" y="2618"/>
                    <a:pt x="2695" y="2628"/>
                  </a:cubicBezTo>
                  <a:lnTo>
                    <a:pt x="2699" y="2633"/>
                  </a:lnTo>
                  <a:cubicBezTo>
                    <a:pt x="2704" y="2638"/>
                    <a:pt x="2709" y="2647"/>
                    <a:pt x="2714" y="2657"/>
                  </a:cubicBezTo>
                  <a:cubicBezTo>
                    <a:pt x="2719" y="2662"/>
                    <a:pt x="2724" y="2671"/>
                    <a:pt x="2728" y="2681"/>
                  </a:cubicBezTo>
                  <a:lnTo>
                    <a:pt x="2728" y="2686"/>
                  </a:lnTo>
                  <a:cubicBezTo>
                    <a:pt x="2728" y="2695"/>
                    <a:pt x="2733" y="2705"/>
                    <a:pt x="2733" y="2714"/>
                  </a:cubicBezTo>
                  <a:cubicBezTo>
                    <a:pt x="2733" y="2719"/>
                    <a:pt x="2738" y="2729"/>
                    <a:pt x="2738" y="2739"/>
                  </a:cubicBezTo>
                  <a:lnTo>
                    <a:pt x="2738" y="2748"/>
                  </a:lnTo>
                  <a:lnTo>
                    <a:pt x="2738" y="2753"/>
                  </a:lnTo>
                  <a:lnTo>
                    <a:pt x="2738" y="10360"/>
                  </a:lnTo>
                  <a:lnTo>
                    <a:pt x="3080" y="10360"/>
                  </a:lnTo>
                  <a:lnTo>
                    <a:pt x="3080" y="2753"/>
                  </a:lnTo>
                  <a:lnTo>
                    <a:pt x="3080" y="2748"/>
                  </a:lnTo>
                  <a:lnTo>
                    <a:pt x="3080" y="2739"/>
                  </a:lnTo>
                  <a:cubicBezTo>
                    <a:pt x="3080" y="2729"/>
                    <a:pt x="3075" y="2719"/>
                    <a:pt x="3075" y="2714"/>
                  </a:cubicBezTo>
                  <a:cubicBezTo>
                    <a:pt x="3075" y="2705"/>
                    <a:pt x="3070" y="2695"/>
                    <a:pt x="3070" y="2686"/>
                  </a:cubicBezTo>
                  <a:lnTo>
                    <a:pt x="3070" y="2681"/>
                  </a:lnTo>
                  <a:cubicBezTo>
                    <a:pt x="3065" y="2671"/>
                    <a:pt x="3060" y="2662"/>
                    <a:pt x="3056" y="2657"/>
                  </a:cubicBezTo>
                  <a:cubicBezTo>
                    <a:pt x="3051" y="2647"/>
                    <a:pt x="3046" y="2638"/>
                    <a:pt x="3041" y="2633"/>
                  </a:cubicBezTo>
                  <a:lnTo>
                    <a:pt x="3036" y="2628"/>
                  </a:lnTo>
                  <a:cubicBezTo>
                    <a:pt x="3031" y="2618"/>
                    <a:pt x="3027" y="2613"/>
                    <a:pt x="3022" y="2604"/>
                  </a:cubicBezTo>
                  <a:lnTo>
                    <a:pt x="2060" y="1646"/>
                  </a:lnTo>
                  <a:lnTo>
                    <a:pt x="1886" y="1646"/>
                  </a:lnTo>
                  <a:cubicBezTo>
                    <a:pt x="1771" y="1646"/>
                    <a:pt x="1675" y="1550"/>
                    <a:pt x="1675" y="1435"/>
                  </a:cubicBezTo>
                  <a:lnTo>
                    <a:pt x="1675" y="1257"/>
                  </a:lnTo>
                  <a:lnTo>
                    <a:pt x="476" y="58"/>
                  </a:lnTo>
                  <a:cubicBezTo>
                    <a:pt x="467" y="54"/>
                    <a:pt x="462" y="44"/>
                    <a:pt x="452" y="39"/>
                  </a:cubicBezTo>
                  <a:lnTo>
                    <a:pt x="448" y="34"/>
                  </a:lnTo>
                  <a:cubicBezTo>
                    <a:pt x="438" y="30"/>
                    <a:pt x="433" y="25"/>
                    <a:pt x="424" y="20"/>
                  </a:cubicBezTo>
                  <a:cubicBezTo>
                    <a:pt x="414" y="20"/>
                    <a:pt x="409" y="15"/>
                    <a:pt x="399" y="10"/>
                  </a:cubicBezTo>
                  <a:lnTo>
                    <a:pt x="395" y="10"/>
                  </a:lnTo>
                  <a:cubicBezTo>
                    <a:pt x="385" y="10"/>
                    <a:pt x="375" y="5"/>
                    <a:pt x="366" y="5"/>
                  </a:cubicBezTo>
                  <a:cubicBezTo>
                    <a:pt x="356" y="1"/>
                    <a:pt x="351" y="1"/>
                    <a:pt x="3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74"/>
            <p:cNvSpPr/>
            <p:nvPr/>
          </p:nvSpPr>
          <p:spPr>
            <a:xfrm>
              <a:off x="6362731" y="2444484"/>
              <a:ext cx="8996" cy="23500"/>
            </a:xfrm>
            <a:custGeom>
              <a:rect b="b" l="l" r="r" t="t"/>
              <a:pathLst>
                <a:path extrusionOk="0" h="896" w="343">
                  <a:moveTo>
                    <a:pt x="1" y="1"/>
                  </a:moveTo>
                  <a:lnTo>
                    <a:pt x="1" y="896"/>
                  </a:lnTo>
                  <a:lnTo>
                    <a:pt x="342" y="896"/>
                  </a:lnTo>
                  <a:lnTo>
                    <a:pt x="34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74"/>
            <p:cNvSpPr/>
            <p:nvPr/>
          </p:nvSpPr>
          <p:spPr>
            <a:xfrm>
              <a:off x="6337002" y="2588998"/>
              <a:ext cx="98458" cy="185664"/>
            </a:xfrm>
            <a:custGeom>
              <a:rect b="b" l="l" r="r" t="t"/>
              <a:pathLst>
                <a:path extrusionOk="0" h="7079" w="3754">
                  <a:moveTo>
                    <a:pt x="0" y="0"/>
                  </a:moveTo>
                  <a:lnTo>
                    <a:pt x="48" y="5"/>
                  </a:lnTo>
                  <a:lnTo>
                    <a:pt x="87" y="10"/>
                  </a:lnTo>
                  <a:lnTo>
                    <a:pt x="91" y="10"/>
                  </a:lnTo>
                  <a:lnTo>
                    <a:pt x="144" y="20"/>
                  </a:lnTo>
                  <a:lnTo>
                    <a:pt x="183" y="24"/>
                  </a:lnTo>
                  <a:lnTo>
                    <a:pt x="188" y="24"/>
                  </a:lnTo>
                  <a:lnTo>
                    <a:pt x="245" y="29"/>
                  </a:lnTo>
                  <a:lnTo>
                    <a:pt x="289" y="39"/>
                  </a:lnTo>
                  <a:lnTo>
                    <a:pt x="342" y="48"/>
                  </a:lnTo>
                  <a:lnTo>
                    <a:pt x="385" y="53"/>
                  </a:lnTo>
                  <a:lnTo>
                    <a:pt x="433" y="68"/>
                  </a:lnTo>
                  <a:lnTo>
                    <a:pt x="476" y="77"/>
                  </a:lnTo>
                  <a:lnTo>
                    <a:pt x="529" y="87"/>
                  </a:lnTo>
                  <a:lnTo>
                    <a:pt x="573" y="97"/>
                  </a:lnTo>
                  <a:lnTo>
                    <a:pt x="621" y="111"/>
                  </a:lnTo>
                  <a:lnTo>
                    <a:pt x="664" y="121"/>
                  </a:lnTo>
                  <a:lnTo>
                    <a:pt x="717" y="135"/>
                  </a:lnTo>
                  <a:lnTo>
                    <a:pt x="756" y="149"/>
                  </a:lnTo>
                  <a:lnTo>
                    <a:pt x="808" y="164"/>
                  </a:lnTo>
                  <a:lnTo>
                    <a:pt x="818" y="164"/>
                  </a:lnTo>
                  <a:lnTo>
                    <a:pt x="847" y="174"/>
                  </a:lnTo>
                  <a:lnTo>
                    <a:pt x="900" y="193"/>
                  </a:lnTo>
                  <a:lnTo>
                    <a:pt x="905" y="193"/>
                  </a:lnTo>
                  <a:lnTo>
                    <a:pt x="938" y="202"/>
                  </a:lnTo>
                  <a:lnTo>
                    <a:pt x="982" y="222"/>
                  </a:lnTo>
                  <a:lnTo>
                    <a:pt x="1001" y="226"/>
                  </a:lnTo>
                  <a:lnTo>
                    <a:pt x="1025" y="236"/>
                  </a:lnTo>
                  <a:lnTo>
                    <a:pt x="1073" y="255"/>
                  </a:lnTo>
                  <a:lnTo>
                    <a:pt x="1088" y="265"/>
                  </a:lnTo>
                  <a:lnTo>
                    <a:pt x="1116" y="275"/>
                  </a:lnTo>
                  <a:lnTo>
                    <a:pt x="1174" y="299"/>
                  </a:lnTo>
                  <a:lnTo>
                    <a:pt x="1184" y="303"/>
                  </a:lnTo>
                  <a:lnTo>
                    <a:pt x="1203" y="308"/>
                  </a:lnTo>
                  <a:lnTo>
                    <a:pt x="1290" y="352"/>
                  </a:lnTo>
                  <a:lnTo>
                    <a:pt x="1294" y="352"/>
                  </a:lnTo>
                  <a:lnTo>
                    <a:pt x="1371" y="390"/>
                  </a:lnTo>
                  <a:lnTo>
                    <a:pt x="1391" y="400"/>
                  </a:lnTo>
                  <a:lnTo>
                    <a:pt x="1400" y="405"/>
                  </a:lnTo>
                  <a:lnTo>
                    <a:pt x="1453" y="438"/>
                  </a:lnTo>
                  <a:lnTo>
                    <a:pt x="1477" y="448"/>
                  </a:lnTo>
                  <a:lnTo>
                    <a:pt x="1492" y="457"/>
                  </a:lnTo>
                  <a:lnTo>
                    <a:pt x="1535" y="481"/>
                  </a:lnTo>
                  <a:lnTo>
                    <a:pt x="1564" y="496"/>
                  </a:lnTo>
                  <a:lnTo>
                    <a:pt x="1578" y="506"/>
                  </a:lnTo>
                  <a:lnTo>
                    <a:pt x="1617" y="530"/>
                  </a:lnTo>
                  <a:lnTo>
                    <a:pt x="1641" y="544"/>
                  </a:lnTo>
                  <a:lnTo>
                    <a:pt x="1650" y="549"/>
                  </a:lnTo>
                  <a:lnTo>
                    <a:pt x="1699" y="578"/>
                  </a:lnTo>
                  <a:lnTo>
                    <a:pt x="1732" y="602"/>
                  </a:lnTo>
                  <a:lnTo>
                    <a:pt x="1776" y="631"/>
                  </a:lnTo>
                  <a:lnTo>
                    <a:pt x="1804" y="650"/>
                  </a:lnTo>
                  <a:lnTo>
                    <a:pt x="1809" y="650"/>
                  </a:lnTo>
                  <a:lnTo>
                    <a:pt x="1853" y="684"/>
                  </a:lnTo>
                  <a:lnTo>
                    <a:pt x="1886" y="708"/>
                  </a:lnTo>
                  <a:lnTo>
                    <a:pt x="1925" y="737"/>
                  </a:lnTo>
                  <a:lnTo>
                    <a:pt x="2132" y="1112"/>
                  </a:lnTo>
                  <a:lnTo>
                    <a:pt x="2324" y="1309"/>
                  </a:lnTo>
                  <a:lnTo>
                    <a:pt x="2574" y="1362"/>
                  </a:lnTo>
                  <a:cubicBezTo>
                    <a:pt x="2762" y="1593"/>
                    <a:pt x="2926" y="1848"/>
                    <a:pt x="3056" y="2122"/>
                  </a:cubicBezTo>
                  <a:lnTo>
                    <a:pt x="3056" y="2127"/>
                  </a:lnTo>
                  <a:lnTo>
                    <a:pt x="3056" y="2132"/>
                  </a:lnTo>
                  <a:lnTo>
                    <a:pt x="3056" y="2137"/>
                  </a:lnTo>
                  <a:lnTo>
                    <a:pt x="3056" y="2142"/>
                  </a:lnTo>
                  <a:cubicBezTo>
                    <a:pt x="3065" y="2166"/>
                    <a:pt x="3075" y="2190"/>
                    <a:pt x="3084" y="2209"/>
                  </a:cubicBezTo>
                  <a:cubicBezTo>
                    <a:pt x="3296" y="2685"/>
                    <a:pt x="3407" y="3195"/>
                    <a:pt x="3412" y="3710"/>
                  </a:cubicBezTo>
                  <a:lnTo>
                    <a:pt x="3412" y="3744"/>
                  </a:lnTo>
                  <a:lnTo>
                    <a:pt x="3412" y="3864"/>
                  </a:lnTo>
                  <a:lnTo>
                    <a:pt x="3412" y="3893"/>
                  </a:lnTo>
                  <a:cubicBezTo>
                    <a:pt x="3412" y="3927"/>
                    <a:pt x="3407" y="3960"/>
                    <a:pt x="3402" y="3994"/>
                  </a:cubicBezTo>
                  <a:lnTo>
                    <a:pt x="3402" y="4018"/>
                  </a:lnTo>
                  <a:cubicBezTo>
                    <a:pt x="3402" y="4057"/>
                    <a:pt x="3397" y="4095"/>
                    <a:pt x="3392" y="4138"/>
                  </a:cubicBezTo>
                  <a:lnTo>
                    <a:pt x="3392" y="4158"/>
                  </a:lnTo>
                  <a:cubicBezTo>
                    <a:pt x="3388" y="4191"/>
                    <a:pt x="3388" y="4225"/>
                    <a:pt x="3383" y="4259"/>
                  </a:cubicBezTo>
                  <a:lnTo>
                    <a:pt x="3378" y="4288"/>
                  </a:lnTo>
                  <a:cubicBezTo>
                    <a:pt x="3363" y="4369"/>
                    <a:pt x="3349" y="4446"/>
                    <a:pt x="3335" y="4523"/>
                  </a:cubicBezTo>
                  <a:lnTo>
                    <a:pt x="3330" y="4552"/>
                  </a:lnTo>
                  <a:cubicBezTo>
                    <a:pt x="3320" y="4581"/>
                    <a:pt x="3315" y="4615"/>
                    <a:pt x="3306" y="4648"/>
                  </a:cubicBezTo>
                  <a:lnTo>
                    <a:pt x="3301" y="4668"/>
                  </a:lnTo>
                  <a:cubicBezTo>
                    <a:pt x="3291" y="4706"/>
                    <a:pt x="3282" y="4745"/>
                    <a:pt x="3267" y="4783"/>
                  </a:cubicBezTo>
                  <a:lnTo>
                    <a:pt x="3267" y="4798"/>
                  </a:lnTo>
                  <a:cubicBezTo>
                    <a:pt x="3258" y="4831"/>
                    <a:pt x="3243" y="4865"/>
                    <a:pt x="3234" y="4899"/>
                  </a:cubicBezTo>
                  <a:lnTo>
                    <a:pt x="3229" y="4923"/>
                  </a:lnTo>
                  <a:cubicBezTo>
                    <a:pt x="3200" y="4995"/>
                    <a:pt x="3176" y="5072"/>
                    <a:pt x="3147" y="5144"/>
                  </a:cubicBezTo>
                  <a:lnTo>
                    <a:pt x="3137" y="5163"/>
                  </a:lnTo>
                  <a:cubicBezTo>
                    <a:pt x="3123" y="5197"/>
                    <a:pt x="3108" y="5226"/>
                    <a:pt x="3094" y="5260"/>
                  </a:cubicBezTo>
                  <a:lnTo>
                    <a:pt x="3089" y="5274"/>
                  </a:lnTo>
                  <a:cubicBezTo>
                    <a:pt x="3070" y="5312"/>
                    <a:pt x="3056" y="5346"/>
                    <a:pt x="3036" y="5385"/>
                  </a:cubicBezTo>
                  <a:lnTo>
                    <a:pt x="3036" y="5389"/>
                  </a:lnTo>
                  <a:cubicBezTo>
                    <a:pt x="3022" y="5423"/>
                    <a:pt x="3003" y="5457"/>
                    <a:pt x="2988" y="5490"/>
                  </a:cubicBezTo>
                  <a:lnTo>
                    <a:pt x="2979" y="5510"/>
                  </a:lnTo>
                  <a:cubicBezTo>
                    <a:pt x="2940" y="5577"/>
                    <a:pt x="2902" y="5649"/>
                    <a:pt x="2858" y="5717"/>
                  </a:cubicBezTo>
                  <a:lnTo>
                    <a:pt x="2849" y="5726"/>
                  </a:lnTo>
                  <a:cubicBezTo>
                    <a:pt x="2829" y="5760"/>
                    <a:pt x="2810" y="5789"/>
                    <a:pt x="2791" y="5823"/>
                  </a:cubicBezTo>
                  <a:lnTo>
                    <a:pt x="2786" y="5832"/>
                  </a:lnTo>
                  <a:cubicBezTo>
                    <a:pt x="2738" y="5899"/>
                    <a:pt x="2690" y="5962"/>
                    <a:pt x="2642" y="6029"/>
                  </a:cubicBezTo>
                  <a:lnTo>
                    <a:pt x="2637" y="6039"/>
                  </a:lnTo>
                  <a:cubicBezTo>
                    <a:pt x="2584" y="6102"/>
                    <a:pt x="2536" y="6164"/>
                    <a:pt x="2478" y="6227"/>
                  </a:cubicBezTo>
                  <a:lnTo>
                    <a:pt x="2478" y="6232"/>
                  </a:lnTo>
                  <a:cubicBezTo>
                    <a:pt x="2449" y="6260"/>
                    <a:pt x="2420" y="6289"/>
                    <a:pt x="2396" y="6318"/>
                  </a:cubicBezTo>
                  <a:cubicBezTo>
                    <a:pt x="2339" y="6381"/>
                    <a:pt x="2281" y="6438"/>
                    <a:pt x="2218" y="6496"/>
                  </a:cubicBezTo>
                  <a:lnTo>
                    <a:pt x="2213" y="6501"/>
                  </a:lnTo>
                  <a:cubicBezTo>
                    <a:pt x="2059" y="6641"/>
                    <a:pt x="1896" y="6770"/>
                    <a:pt x="1723" y="6886"/>
                  </a:cubicBezTo>
                  <a:cubicBezTo>
                    <a:pt x="1617" y="6958"/>
                    <a:pt x="1506" y="7021"/>
                    <a:pt x="1395" y="7078"/>
                  </a:cubicBezTo>
                  <a:lnTo>
                    <a:pt x="1737" y="7078"/>
                  </a:lnTo>
                  <a:cubicBezTo>
                    <a:pt x="1848" y="7021"/>
                    <a:pt x="1958" y="6958"/>
                    <a:pt x="2064" y="6886"/>
                  </a:cubicBezTo>
                  <a:cubicBezTo>
                    <a:pt x="2238" y="6770"/>
                    <a:pt x="2401" y="6641"/>
                    <a:pt x="2555" y="6501"/>
                  </a:cubicBezTo>
                  <a:lnTo>
                    <a:pt x="2560" y="6496"/>
                  </a:lnTo>
                  <a:cubicBezTo>
                    <a:pt x="2622" y="6438"/>
                    <a:pt x="2680" y="6381"/>
                    <a:pt x="2738" y="6318"/>
                  </a:cubicBezTo>
                  <a:cubicBezTo>
                    <a:pt x="2767" y="6289"/>
                    <a:pt x="2791" y="6260"/>
                    <a:pt x="2820" y="6232"/>
                  </a:cubicBezTo>
                  <a:lnTo>
                    <a:pt x="2820" y="6227"/>
                  </a:lnTo>
                  <a:cubicBezTo>
                    <a:pt x="2877" y="6164"/>
                    <a:pt x="2926" y="6102"/>
                    <a:pt x="2979" y="6039"/>
                  </a:cubicBezTo>
                  <a:lnTo>
                    <a:pt x="2983" y="6029"/>
                  </a:lnTo>
                  <a:cubicBezTo>
                    <a:pt x="3031" y="5962"/>
                    <a:pt x="3080" y="5899"/>
                    <a:pt x="3128" y="5832"/>
                  </a:cubicBezTo>
                  <a:lnTo>
                    <a:pt x="3133" y="5823"/>
                  </a:lnTo>
                  <a:cubicBezTo>
                    <a:pt x="3152" y="5789"/>
                    <a:pt x="3171" y="5760"/>
                    <a:pt x="3190" y="5726"/>
                  </a:cubicBezTo>
                  <a:lnTo>
                    <a:pt x="3200" y="5717"/>
                  </a:lnTo>
                  <a:cubicBezTo>
                    <a:pt x="3238" y="5649"/>
                    <a:pt x="3282" y="5577"/>
                    <a:pt x="3320" y="5510"/>
                  </a:cubicBezTo>
                  <a:lnTo>
                    <a:pt x="3330" y="5490"/>
                  </a:lnTo>
                  <a:cubicBezTo>
                    <a:pt x="3344" y="5457"/>
                    <a:pt x="3363" y="5423"/>
                    <a:pt x="3378" y="5389"/>
                  </a:cubicBezTo>
                  <a:lnTo>
                    <a:pt x="3378" y="5385"/>
                  </a:lnTo>
                  <a:cubicBezTo>
                    <a:pt x="3397" y="5346"/>
                    <a:pt x="3416" y="5312"/>
                    <a:pt x="3431" y="5274"/>
                  </a:cubicBezTo>
                  <a:lnTo>
                    <a:pt x="3436" y="5260"/>
                  </a:lnTo>
                  <a:cubicBezTo>
                    <a:pt x="3450" y="5226"/>
                    <a:pt x="3465" y="5197"/>
                    <a:pt x="3479" y="5163"/>
                  </a:cubicBezTo>
                  <a:lnTo>
                    <a:pt x="3489" y="5144"/>
                  </a:lnTo>
                  <a:cubicBezTo>
                    <a:pt x="3517" y="5072"/>
                    <a:pt x="3541" y="4995"/>
                    <a:pt x="3570" y="4923"/>
                  </a:cubicBezTo>
                  <a:lnTo>
                    <a:pt x="3575" y="4899"/>
                  </a:lnTo>
                  <a:cubicBezTo>
                    <a:pt x="3590" y="4865"/>
                    <a:pt x="3599" y="4831"/>
                    <a:pt x="3609" y="4798"/>
                  </a:cubicBezTo>
                  <a:lnTo>
                    <a:pt x="3614" y="4783"/>
                  </a:lnTo>
                  <a:cubicBezTo>
                    <a:pt x="3623" y="4745"/>
                    <a:pt x="3633" y="4706"/>
                    <a:pt x="3643" y="4668"/>
                  </a:cubicBezTo>
                  <a:lnTo>
                    <a:pt x="3647" y="4648"/>
                  </a:lnTo>
                  <a:cubicBezTo>
                    <a:pt x="3657" y="4615"/>
                    <a:pt x="3662" y="4581"/>
                    <a:pt x="3671" y="4552"/>
                  </a:cubicBezTo>
                  <a:lnTo>
                    <a:pt x="3676" y="4523"/>
                  </a:lnTo>
                  <a:cubicBezTo>
                    <a:pt x="3691" y="4446"/>
                    <a:pt x="3705" y="4369"/>
                    <a:pt x="3720" y="4288"/>
                  </a:cubicBezTo>
                  <a:lnTo>
                    <a:pt x="3724" y="4259"/>
                  </a:lnTo>
                  <a:cubicBezTo>
                    <a:pt x="3729" y="4225"/>
                    <a:pt x="3729" y="4191"/>
                    <a:pt x="3734" y="4158"/>
                  </a:cubicBezTo>
                  <a:lnTo>
                    <a:pt x="3734" y="4138"/>
                  </a:lnTo>
                  <a:cubicBezTo>
                    <a:pt x="3739" y="4095"/>
                    <a:pt x="3744" y="4057"/>
                    <a:pt x="3748" y="4018"/>
                  </a:cubicBezTo>
                  <a:lnTo>
                    <a:pt x="3748" y="3994"/>
                  </a:lnTo>
                  <a:cubicBezTo>
                    <a:pt x="3748" y="3960"/>
                    <a:pt x="3748" y="3927"/>
                    <a:pt x="3753" y="3893"/>
                  </a:cubicBezTo>
                  <a:lnTo>
                    <a:pt x="3753" y="3864"/>
                  </a:lnTo>
                  <a:lnTo>
                    <a:pt x="3753" y="3744"/>
                  </a:lnTo>
                  <a:cubicBezTo>
                    <a:pt x="3744" y="3725"/>
                    <a:pt x="3744" y="3715"/>
                    <a:pt x="3744" y="3701"/>
                  </a:cubicBezTo>
                  <a:cubicBezTo>
                    <a:pt x="3739" y="3186"/>
                    <a:pt x="3628" y="2676"/>
                    <a:pt x="3421" y="2204"/>
                  </a:cubicBezTo>
                  <a:cubicBezTo>
                    <a:pt x="3407" y="2180"/>
                    <a:pt x="3397" y="2156"/>
                    <a:pt x="3388" y="2132"/>
                  </a:cubicBezTo>
                  <a:lnTo>
                    <a:pt x="3388" y="2127"/>
                  </a:lnTo>
                  <a:lnTo>
                    <a:pt x="3388" y="2117"/>
                  </a:lnTo>
                  <a:lnTo>
                    <a:pt x="3388" y="2113"/>
                  </a:lnTo>
                  <a:cubicBezTo>
                    <a:pt x="3229" y="1781"/>
                    <a:pt x="3022" y="1473"/>
                    <a:pt x="2772" y="1198"/>
                  </a:cubicBezTo>
                  <a:lnTo>
                    <a:pt x="2767" y="1194"/>
                  </a:lnTo>
                  <a:lnTo>
                    <a:pt x="2757" y="1184"/>
                  </a:lnTo>
                  <a:lnTo>
                    <a:pt x="2752" y="1174"/>
                  </a:lnTo>
                  <a:lnTo>
                    <a:pt x="2709" y="1131"/>
                  </a:lnTo>
                  <a:lnTo>
                    <a:pt x="2690" y="1112"/>
                  </a:lnTo>
                  <a:lnTo>
                    <a:pt x="2685" y="1107"/>
                  </a:lnTo>
                  <a:lnTo>
                    <a:pt x="2647" y="1069"/>
                  </a:lnTo>
                  <a:lnTo>
                    <a:pt x="2642" y="1059"/>
                  </a:lnTo>
                  <a:lnTo>
                    <a:pt x="2627" y="1044"/>
                  </a:lnTo>
                  <a:lnTo>
                    <a:pt x="2622" y="1044"/>
                  </a:lnTo>
                  <a:lnTo>
                    <a:pt x="2579" y="1001"/>
                  </a:lnTo>
                  <a:lnTo>
                    <a:pt x="2570" y="992"/>
                  </a:lnTo>
                  <a:lnTo>
                    <a:pt x="2560" y="982"/>
                  </a:lnTo>
                  <a:lnTo>
                    <a:pt x="2550" y="977"/>
                  </a:lnTo>
                  <a:lnTo>
                    <a:pt x="2517" y="943"/>
                  </a:lnTo>
                  <a:lnTo>
                    <a:pt x="2497" y="924"/>
                  </a:lnTo>
                  <a:lnTo>
                    <a:pt x="2493" y="919"/>
                  </a:lnTo>
                  <a:lnTo>
                    <a:pt x="2488" y="915"/>
                  </a:lnTo>
                  <a:lnTo>
                    <a:pt x="2449" y="881"/>
                  </a:lnTo>
                  <a:lnTo>
                    <a:pt x="2416" y="857"/>
                  </a:lnTo>
                  <a:lnTo>
                    <a:pt x="2377" y="823"/>
                  </a:lnTo>
                  <a:lnTo>
                    <a:pt x="2343" y="794"/>
                  </a:lnTo>
                  <a:lnTo>
                    <a:pt x="2300" y="761"/>
                  </a:lnTo>
                  <a:lnTo>
                    <a:pt x="2271" y="737"/>
                  </a:lnTo>
                  <a:lnTo>
                    <a:pt x="2228" y="708"/>
                  </a:lnTo>
                  <a:lnTo>
                    <a:pt x="2194" y="684"/>
                  </a:lnTo>
                  <a:lnTo>
                    <a:pt x="2151" y="650"/>
                  </a:lnTo>
                  <a:lnTo>
                    <a:pt x="2146" y="650"/>
                  </a:lnTo>
                  <a:lnTo>
                    <a:pt x="2117" y="631"/>
                  </a:lnTo>
                  <a:lnTo>
                    <a:pt x="2074" y="602"/>
                  </a:lnTo>
                  <a:lnTo>
                    <a:pt x="2040" y="578"/>
                  </a:lnTo>
                  <a:lnTo>
                    <a:pt x="1992" y="549"/>
                  </a:lnTo>
                  <a:lnTo>
                    <a:pt x="1982" y="544"/>
                  </a:lnTo>
                  <a:lnTo>
                    <a:pt x="1958" y="530"/>
                  </a:lnTo>
                  <a:lnTo>
                    <a:pt x="1920" y="506"/>
                  </a:lnTo>
                  <a:lnTo>
                    <a:pt x="1906" y="496"/>
                  </a:lnTo>
                  <a:lnTo>
                    <a:pt x="1881" y="481"/>
                  </a:lnTo>
                  <a:lnTo>
                    <a:pt x="1833" y="457"/>
                  </a:lnTo>
                  <a:lnTo>
                    <a:pt x="1819" y="448"/>
                  </a:lnTo>
                  <a:lnTo>
                    <a:pt x="1800" y="438"/>
                  </a:lnTo>
                  <a:lnTo>
                    <a:pt x="1742" y="405"/>
                  </a:lnTo>
                  <a:lnTo>
                    <a:pt x="1732" y="400"/>
                  </a:lnTo>
                  <a:lnTo>
                    <a:pt x="1713" y="390"/>
                  </a:lnTo>
                  <a:lnTo>
                    <a:pt x="1636" y="352"/>
                  </a:lnTo>
                  <a:lnTo>
                    <a:pt x="1631" y="352"/>
                  </a:lnTo>
                  <a:lnTo>
                    <a:pt x="1545" y="308"/>
                  </a:lnTo>
                  <a:lnTo>
                    <a:pt x="1525" y="303"/>
                  </a:lnTo>
                  <a:lnTo>
                    <a:pt x="1516" y="299"/>
                  </a:lnTo>
                  <a:lnTo>
                    <a:pt x="1458" y="275"/>
                  </a:lnTo>
                  <a:lnTo>
                    <a:pt x="1434" y="265"/>
                  </a:lnTo>
                  <a:lnTo>
                    <a:pt x="1415" y="255"/>
                  </a:lnTo>
                  <a:lnTo>
                    <a:pt x="1367" y="236"/>
                  </a:lnTo>
                  <a:lnTo>
                    <a:pt x="1343" y="226"/>
                  </a:lnTo>
                  <a:lnTo>
                    <a:pt x="1323" y="222"/>
                  </a:lnTo>
                  <a:lnTo>
                    <a:pt x="1280" y="202"/>
                  </a:lnTo>
                  <a:lnTo>
                    <a:pt x="1246" y="193"/>
                  </a:lnTo>
                  <a:lnTo>
                    <a:pt x="1241" y="193"/>
                  </a:lnTo>
                  <a:lnTo>
                    <a:pt x="1189" y="174"/>
                  </a:lnTo>
                  <a:lnTo>
                    <a:pt x="1160" y="164"/>
                  </a:lnTo>
                  <a:lnTo>
                    <a:pt x="1150" y="164"/>
                  </a:lnTo>
                  <a:lnTo>
                    <a:pt x="1097" y="149"/>
                  </a:lnTo>
                  <a:lnTo>
                    <a:pt x="1059" y="135"/>
                  </a:lnTo>
                  <a:lnTo>
                    <a:pt x="1006" y="121"/>
                  </a:lnTo>
                  <a:lnTo>
                    <a:pt x="962" y="111"/>
                  </a:lnTo>
                  <a:lnTo>
                    <a:pt x="914" y="97"/>
                  </a:lnTo>
                  <a:lnTo>
                    <a:pt x="871" y="87"/>
                  </a:lnTo>
                  <a:lnTo>
                    <a:pt x="818" y="77"/>
                  </a:lnTo>
                  <a:lnTo>
                    <a:pt x="775" y="68"/>
                  </a:lnTo>
                  <a:lnTo>
                    <a:pt x="727" y="53"/>
                  </a:lnTo>
                  <a:lnTo>
                    <a:pt x="683" y="48"/>
                  </a:lnTo>
                  <a:lnTo>
                    <a:pt x="630" y="39"/>
                  </a:lnTo>
                  <a:lnTo>
                    <a:pt x="587" y="29"/>
                  </a:lnTo>
                  <a:lnTo>
                    <a:pt x="534" y="24"/>
                  </a:lnTo>
                  <a:lnTo>
                    <a:pt x="525" y="24"/>
                  </a:lnTo>
                  <a:lnTo>
                    <a:pt x="491" y="20"/>
                  </a:lnTo>
                  <a:lnTo>
                    <a:pt x="433" y="10"/>
                  </a:lnTo>
                  <a:lnTo>
                    <a:pt x="428" y="10"/>
                  </a:lnTo>
                  <a:lnTo>
                    <a:pt x="390" y="5"/>
                  </a:lnTo>
                  <a:lnTo>
                    <a:pt x="342"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74"/>
            <p:cNvSpPr/>
            <p:nvPr/>
          </p:nvSpPr>
          <p:spPr>
            <a:xfrm>
              <a:off x="6312768" y="2479209"/>
              <a:ext cx="9232" cy="109946"/>
            </a:xfrm>
            <a:custGeom>
              <a:rect b="b" l="l" r="r" t="t"/>
              <a:pathLst>
                <a:path extrusionOk="0" h="4192" w="352">
                  <a:moveTo>
                    <a:pt x="0" y="0"/>
                  </a:moveTo>
                  <a:lnTo>
                    <a:pt x="10" y="4191"/>
                  </a:lnTo>
                  <a:lnTo>
                    <a:pt x="24" y="4191"/>
                  </a:lnTo>
                  <a:lnTo>
                    <a:pt x="63" y="4186"/>
                  </a:lnTo>
                  <a:lnTo>
                    <a:pt x="116" y="4177"/>
                  </a:lnTo>
                  <a:lnTo>
                    <a:pt x="120" y="4177"/>
                  </a:lnTo>
                  <a:lnTo>
                    <a:pt x="159" y="4172"/>
                  </a:lnTo>
                  <a:lnTo>
                    <a:pt x="207" y="4167"/>
                  </a:lnTo>
                  <a:lnTo>
                    <a:pt x="351" y="4167"/>
                  </a:lnTo>
                  <a:lnTo>
                    <a:pt x="342" y="10"/>
                  </a:lnTo>
                  <a:lnTo>
                    <a:pt x="0" y="0"/>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74"/>
            <p:cNvSpPr/>
            <p:nvPr/>
          </p:nvSpPr>
          <p:spPr>
            <a:xfrm>
              <a:off x="6234767" y="2588604"/>
              <a:ext cx="192484" cy="192484"/>
            </a:xfrm>
            <a:custGeom>
              <a:rect b="b" l="l" r="r" t="t"/>
              <a:pathLst>
                <a:path extrusionOk="0" h="7339" w="7339">
                  <a:moveTo>
                    <a:pt x="3427" y="1"/>
                  </a:moveTo>
                  <a:lnTo>
                    <a:pt x="3374" y="6"/>
                  </a:lnTo>
                  <a:lnTo>
                    <a:pt x="3330" y="11"/>
                  </a:lnTo>
                  <a:lnTo>
                    <a:pt x="3277" y="15"/>
                  </a:lnTo>
                  <a:lnTo>
                    <a:pt x="3234" y="20"/>
                  </a:lnTo>
                  <a:lnTo>
                    <a:pt x="3181" y="25"/>
                  </a:lnTo>
                  <a:lnTo>
                    <a:pt x="3138" y="30"/>
                  </a:lnTo>
                  <a:lnTo>
                    <a:pt x="3085" y="39"/>
                  </a:lnTo>
                  <a:lnTo>
                    <a:pt x="3042" y="44"/>
                  </a:lnTo>
                  <a:lnTo>
                    <a:pt x="2993" y="54"/>
                  </a:lnTo>
                  <a:lnTo>
                    <a:pt x="2950" y="63"/>
                  </a:lnTo>
                  <a:lnTo>
                    <a:pt x="2902" y="73"/>
                  </a:lnTo>
                  <a:lnTo>
                    <a:pt x="2859" y="83"/>
                  </a:lnTo>
                  <a:lnTo>
                    <a:pt x="2811" y="92"/>
                  </a:lnTo>
                  <a:lnTo>
                    <a:pt x="2767" y="102"/>
                  </a:lnTo>
                  <a:lnTo>
                    <a:pt x="2719" y="116"/>
                  </a:lnTo>
                  <a:lnTo>
                    <a:pt x="2676" y="126"/>
                  </a:lnTo>
                  <a:lnTo>
                    <a:pt x="2628" y="140"/>
                  </a:lnTo>
                  <a:lnTo>
                    <a:pt x="2584" y="155"/>
                  </a:lnTo>
                  <a:lnTo>
                    <a:pt x="2541" y="169"/>
                  </a:lnTo>
                  <a:lnTo>
                    <a:pt x="2498" y="184"/>
                  </a:lnTo>
                  <a:lnTo>
                    <a:pt x="2450" y="198"/>
                  </a:lnTo>
                  <a:lnTo>
                    <a:pt x="2411" y="213"/>
                  </a:lnTo>
                  <a:lnTo>
                    <a:pt x="2363" y="232"/>
                  </a:lnTo>
                  <a:lnTo>
                    <a:pt x="2325" y="246"/>
                  </a:lnTo>
                  <a:lnTo>
                    <a:pt x="2277" y="266"/>
                  </a:lnTo>
                  <a:lnTo>
                    <a:pt x="2238" y="280"/>
                  </a:lnTo>
                  <a:lnTo>
                    <a:pt x="2190" y="299"/>
                  </a:lnTo>
                  <a:lnTo>
                    <a:pt x="2151" y="318"/>
                  </a:lnTo>
                  <a:lnTo>
                    <a:pt x="2094" y="343"/>
                  </a:lnTo>
                  <a:lnTo>
                    <a:pt x="2036" y="371"/>
                  </a:lnTo>
                  <a:lnTo>
                    <a:pt x="1988" y="395"/>
                  </a:lnTo>
                  <a:lnTo>
                    <a:pt x="1949" y="415"/>
                  </a:lnTo>
                  <a:lnTo>
                    <a:pt x="1906" y="439"/>
                  </a:lnTo>
                  <a:lnTo>
                    <a:pt x="1868" y="463"/>
                  </a:lnTo>
                  <a:lnTo>
                    <a:pt x="1829" y="482"/>
                  </a:lnTo>
                  <a:lnTo>
                    <a:pt x="1791" y="506"/>
                  </a:lnTo>
                  <a:lnTo>
                    <a:pt x="1747" y="530"/>
                  </a:lnTo>
                  <a:lnTo>
                    <a:pt x="1709" y="554"/>
                  </a:lnTo>
                  <a:lnTo>
                    <a:pt x="1670" y="578"/>
                  </a:lnTo>
                  <a:lnTo>
                    <a:pt x="1632" y="602"/>
                  </a:lnTo>
                  <a:lnTo>
                    <a:pt x="1598" y="631"/>
                  </a:lnTo>
                  <a:lnTo>
                    <a:pt x="1560" y="655"/>
                  </a:lnTo>
                  <a:lnTo>
                    <a:pt x="1521" y="684"/>
                  </a:lnTo>
                  <a:lnTo>
                    <a:pt x="1483" y="708"/>
                  </a:lnTo>
                  <a:lnTo>
                    <a:pt x="1449" y="737"/>
                  </a:lnTo>
                  <a:lnTo>
                    <a:pt x="1410" y="766"/>
                  </a:lnTo>
                  <a:lnTo>
                    <a:pt x="1377" y="790"/>
                  </a:lnTo>
                  <a:lnTo>
                    <a:pt x="1343" y="819"/>
                  </a:lnTo>
                  <a:lnTo>
                    <a:pt x="1305" y="848"/>
                  </a:lnTo>
                  <a:lnTo>
                    <a:pt x="1271" y="877"/>
                  </a:lnTo>
                  <a:lnTo>
                    <a:pt x="1237" y="910"/>
                  </a:lnTo>
                  <a:lnTo>
                    <a:pt x="1203" y="939"/>
                  </a:lnTo>
                  <a:lnTo>
                    <a:pt x="1170" y="968"/>
                  </a:lnTo>
                  <a:lnTo>
                    <a:pt x="1136" y="1002"/>
                  </a:lnTo>
                  <a:lnTo>
                    <a:pt x="1107" y="1031"/>
                  </a:lnTo>
                  <a:lnTo>
                    <a:pt x="1074" y="1064"/>
                  </a:lnTo>
                  <a:lnTo>
                    <a:pt x="1040" y="1098"/>
                  </a:lnTo>
                  <a:lnTo>
                    <a:pt x="1011" y="1127"/>
                  </a:lnTo>
                  <a:lnTo>
                    <a:pt x="977" y="1165"/>
                  </a:lnTo>
                  <a:lnTo>
                    <a:pt x="953" y="1189"/>
                  </a:lnTo>
                  <a:cubicBezTo>
                    <a:pt x="708" y="1459"/>
                    <a:pt x="501" y="1762"/>
                    <a:pt x="347" y="2094"/>
                  </a:cubicBezTo>
                  <a:lnTo>
                    <a:pt x="337" y="2113"/>
                  </a:lnTo>
                  <a:lnTo>
                    <a:pt x="309" y="2171"/>
                  </a:lnTo>
                  <a:lnTo>
                    <a:pt x="299" y="2200"/>
                  </a:lnTo>
                  <a:lnTo>
                    <a:pt x="275" y="2258"/>
                  </a:lnTo>
                  <a:lnTo>
                    <a:pt x="260" y="2291"/>
                  </a:lnTo>
                  <a:lnTo>
                    <a:pt x="236" y="2349"/>
                  </a:lnTo>
                  <a:lnTo>
                    <a:pt x="227" y="2383"/>
                  </a:lnTo>
                  <a:lnTo>
                    <a:pt x="203" y="2436"/>
                  </a:lnTo>
                  <a:lnTo>
                    <a:pt x="193" y="2469"/>
                  </a:lnTo>
                  <a:lnTo>
                    <a:pt x="174" y="2532"/>
                  </a:lnTo>
                  <a:lnTo>
                    <a:pt x="164" y="2566"/>
                  </a:lnTo>
                  <a:cubicBezTo>
                    <a:pt x="155" y="2585"/>
                    <a:pt x="150" y="2609"/>
                    <a:pt x="145" y="2628"/>
                  </a:cubicBezTo>
                  <a:lnTo>
                    <a:pt x="135" y="2657"/>
                  </a:lnTo>
                  <a:cubicBezTo>
                    <a:pt x="126" y="2686"/>
                    <a:pt x="116" y="2720"/>
                    <a:pt x="111" y="2748"/>
                  </a:cubicBezTo>
                  <a:lnTo>
                    <a:pt x="111" y="2753"/>
                  </a:lnTo>
                  <a:cubicBezTo>
                    <a:pt x="102" y="2782"/>
                    <a:pt x="97" y="2811"/>
                    <a:pt x="87" y="2845"/>
                  </a:cubicBezTo>
                  <a:lnTo>
                    <a:pt x="82" y="2878"/>
                  </a:lnTo>
                  <a:cubicBezTo>
                    <a:pt x="78" y="2898"/>
                    <a:pt x="73" y="2917"/>
                    <a:pt x="68" y="2936"/>
                  </a:cubicBezTo>
                  <a:cubicBezTo>
                    <a:pt x="63" y="2955"/>
                    <a:pt x="63" y="2965"/>
                    <a:pt x="58" y="2975"/>
                  </a:cubicBezTo>
                  <a:cubicBezTo>
                    <a:pt x="58" y="2989"/>
                    <a:pt x="53" y="3013"/>
                    <a:pt x="49" y="3032"/>
                  </a:cubicBezTo>
                  <a:cubicBezTo>
                    <a:pt x="49" y="3052"/>
                    <a:pt x="44" y="3061"/>
                    <a:pt x="44" y="3076"/>
                  </a:cubicBezTo>
                  <a:cubicBezTo>
                    <a:pt x="39" y="3090"/>
                    <a:pt x="39" y="3109"/>
                    <a:pt x="34" y="3129"/>
                  </a:cubicBezTo>
                  <a:cubicBezTo>
                    <a:pt x="29" y="3143"/>
                    <a:pt x="29" y="3157"/>
                    <a:pt x="29" y="3172"/>
                  </a:cubicBezTo>
                  <a:cubicBezTo>
                    <a:pt x="25" y="3186"/>
                    <a:pt x="25" y="3205"/>
                    <a:pt x="20" y="3225"/>
                  </a:cubicBezTo>
                  <a:cubicBezTo>
                    <a:pt x="20" y="3239"/>
                    <a:pt x="20" y="3254"/>
                    <a:pt x="15" y="3268"/>
                  </a:cubicBezTo>
                  <a:cubicBezTo>
                    <a:pt x="15" y="3282"/>
                    <a:pt x="10" y="3307"/>
                    <a:pt x="10" y="3321"/>
                  </a:cubicBezTo>
                  <a:cubicBezTo>
                    <a:pt x="10" y="3340"/>
                    <a:pt x="10" y="3355"/>
                    <a:pt x="5" y="3369"/>
                  </a:cubicBezTo>
                  <a:cubicBezTo>
                    <a:pt x="1" y="3384"/>
                    <a:pt x="5" y="3403"/>
                    <a:pt x="1" y="3422"/>
                  </a:cubicBezTo>
                  <a:cubicBezTo>
                    <a:pt x="1" y="3441"/>
                    <a:pt x="1" y="3451"/>
                    <a:pt x="1" y="3465"/>
                  </a:cubicBezTo>
                  <a:lnTo>
                    <a:pt x="1" y="3528"/>
                  </a:lnTo>
                  <a:lnTo>
                    <a:pt x="1" y="3566"/>
                  </a:lnTo>
                  <a:lnTo>
                    <a:pt x="1" y="3643"/>
                  </a:lnTo>
                  <a:lnTo>
                    <a:pt x="1" y="3667"/>
                  </a:lnTo>
                  <a:cubicBezTo>
                    <a:pt x="1" y="5693"/>
                    <a:pt x="1646" y="7339"/>
                    <a:pt x="3672" y="7339"/>
                  </a:cubicBezTo>
                  <a:cubicBezTo>
                    <a:pt x="5698" y="7339"/>
                    <a:pt x="7338" y="5693"/>
                    <a:pt x="7338" y="3667"/>
                  </a:cubicBezTo>
                  <a:cubicBezTo>
                    <a:pt x="7319" y="3658"/>
                    <a:pt x="7319" y="3653"/>
                    <a:pt x="7319" y="3643"/>
                  </a:cubicBezTo>
                  <a:lnTo>
                    <a:pt x="7319" y="3571"/>
                  </a:lnTo>
                  <a:lnTo>
                    <a:pt x="7319" y="3528"/>
                  </a:lnTo>
                  <a:lnTo>
                    <a:pt x="7319" y="3465"/>
                  </a:lnTo>
                  <a:lnTo>
                    <a:pt x="7319" y="3422"/>
                  </a:lnTo>
                  <a:cubicBezTo>
                    <a:pt x="7319" y="3408"/>
                    <a:pt x="7319" y="3388"/>
                    <a:pt x="7314" y="3369"/>
                  </a:cubicBezTo>
                  <a:cubicBezTo>
                    <a:pt x="7310" y="3350"/>
                    <a:pt x="7314" y="3340"/>
                    <a:pt x="7310" y="3326"/>
                  </a:cubicBezTo>
                  <a:cubicBezTo>
                    <a:pt x="7305" y="3307"/>
                    <a:pt x="7310" y="3287"/>
                    <a:pt x="7305" y="3273"/>
                  </a:cubicBezTo>
                  <a:cubicBezTo>
                    <a:pt x="7305" y="3254"/>
                    <a:pt x="7300" y="3239"/>
                    <a:pt x="7300" y="3225"/>
                  </a:cubicBezTo>
                  <a:cubicBezTo>
                    <a:pt x="7300" y="3210"/>
                    <a:pt x="7295" y="3191"/>
                    <a:pt x="7295" y="3172"/>
                  </a:cubicBezTo>
                  <a:cubicBezTo>
                    <a:pt x="7290" y="3157"/>
                    <a:pt x="7290" y="3143"/>
                    <a:pt x="7286" y="3129"/>
                  </a:cubicBezTo>
                  <a:cubicBezTo>
                    <a:pt x="7286" y="3114"/>
                    <a:pt x="7281" y="3095"/>
                    <a:pt x="7281" y="3076"/>
                  </a:cubicBezTo>
                  <a:cubicBezTo>
                    <a:pt x="7276" y="3056"/>
                    <a:pt x="7276" y="3047"/>
                    <a:pt x="7271" y="3032"/>
                  </a:cubicBezTo>
                  <a:cubicBezTo>
                    <a:pt x="7271" y="3018"/>
                    <a:pt x="7266" y="2994"/>
                    <a:pt x="7261" y="2979"/>
                  </a:cubicBezTo>
                  <a:cubicBezTo>
                    <a:pt x="7257" y="2960"/>
                    <a:pt x="7257" y="2950"/>
                    <a:pt x="7252" y="2936"/>
                  </a:cubicBezTo>
                  <a:cubicBezTo>
                    <a:pt x="7252" y="2926"/>
                    <a:pt x="7247" y="2898"/>
                    <a:pt x="7242" y="2878"/>
                  </a:cubicBezTo>
                  <a:lnTo>
                    <a:pt x="7233" y="2845"/>
                  </a:lnTo>
                  <a:cubicBezTo>
                    <a:pt x="7228" y="2811"/>
                    <a:pt x="7218" y="2782"/>
                    <a:pt x="7213" y="2753"/>
                  </a:cubicBezTo>
                  <a:lnTo>
                    <a:pt x="7213" y="2748"/>
                  </a:lnTo>
                  <a:cubicBezTo>
                    <a:pt x="7204" y="2720"/>
                    <a:pt x="7194" y="2686"/>
                    <a:pt x="7184" y="2657"/>
                  </a:cubicBezTo>
                  <a:lnTo>
                    <a:pt x="7180" y="2628"/>
                  </a:lnTo>
                  <a:cubicBezTo>
                    <a:pt x="7170" y="2609"/>
                    <a:pt x="7165" y="2585"/>
                    <a:pt x="7160" y="2566"/>
                  </a:cubicBezTo>
                  <a:lnTo>
                    <a:pt x="7146" y="2532"/>
                  </a:lnTo>
                  <a:cubicBezTo>
                    <a:pt x="7141" y="2513"/>
                    <a:pt x="7136" y="2493"/>
                    <a:pt x="7127" y="2474"/>
                  </a:cubicBezTo>
                  <a:lnTo>
                    <a:pt x="7117" y="2436"/>
                  </a:lnTo>
                  <a:lnTo>
                    <a:pt x="7098" y="2383"/>
                  </a:lnTo>
                  <a:lnTo>
                    <a:pt x="7083" y="2349"/>
                  </a:lnTo>
                  <a:lnTo>
                    <a:pt x="7059" y="2291"/>
                  </a:lnTo>
                  <a:lnTo>
                    <a:pt x="7050" y="2258"/>
                  </a:lnTo>
                  <a:lnTo>
                    <a:pt x="7026" y="2200"/>
                  </a:lnTo>
                  <a:lnTo>
                    <a:pt x="7011" y="2171"/>
                  </a:lnTo>
                  <a:cubicBezTo>
                    <a:pt x="7002" y="2152"/>
                    <a:pt x="6992" y="2132"/>
                    <a:pt x="6982" y="2113"/>
                  </a:cubicBezTo>
                  <a:lnTo>
                    <a:pt x="6978" y="2094"/>
                  </a:lnTo>
                  <a:cubicBezTo>
                    <a:pt x="6819" y="1762"/>
                    <a:pt x="6617" y="1459"/>
                    <a:pt x="6371" y="1189"/>
                  </a:cubicBezTo>
                  <a:lnTo>
                    <a:pt x="6342" y="1165"/>
                  </a:lnTo>
                  <a:lnTo>
                    <a:pt x="6309" y="1127"/>
                  </a:lnTo>
                  <a:lnTo>
                    <a:pt x="6280" y="1098"/>
                  </a:lnTo>
                  <a:lnTo>
                    <a:pt x="6246" y="1064"/>
                  </a:lnTo>
                  <a:lnTo>
                    <a:pt x="6217" y="1031"/>
                  </a:lnTo>
                  <a:lnTo>
                    <a:pt x="6184" y="1002"/>
                  </a:lnTo>
                  <a:lnTo>
                    <a:pt x="6150" y="968"/>
                  </a:lnTo>
                  <a:lnTo>
                    <a:pt x="6116" y="939"/>
                  </a:lnTo>
                  <a:lnTo>
                    <a:pt x="6083" y="910"/>
                  </a:lnTo>
                  <a:lnTo>
                    <a:pt x="6049" y="877"/>
                  </a:lnTo>
                  <a:lnTo>
                    <a:pt x="6015" y="848"/>
                  </a:lnTo>
                  <a:lnTo>
                    <a:pt x="5982" y="819"/>
                  </a:lnTo>
                  <a:lnTo>
                    <a:pt x="5943" y="790"/>
                  </a:lnTo>
                  <a:lnTo>
                    <a:pt x="5909" y="766"/>
                  </a:lnTo>
                  <a:lnTo>
                    <a:pt x="5871" y="737"/>
                  </a:lnTo>
                  <a:lnTo>
                    <a:pt x="5837" y="708"/>
                  </a:lnTo>
                  <a:lnTo>
                    <a:pt x="5799" y="684"/>
                  </a:lnTo>
                  <a:lnTo>
                    <a:pt x="5760" y="655"/>
                  </a:lnTo>
                  <a:lnTo>
                    <a:pt x="5722" y="631"/>
                  </a:lnTo>
                  <a:lnTo>
                    <a:pt x="5688" y="602"/>
                  </a:lnTo>
                  <a:lnTo>
                    <a:pt x="5650" y="578"/>
                  </a:lnTo>
                  <a:lnTo>
                    <a:pt x="5611" y="554"/>
                  </a:lnTo>
                  <a:lnTo>
                    <a:pt x="5573" y="530"/>
                  </a:lnTo>
                  <a:lnTo>
                    <a:pt x="5534" y="506"/>
                  </a:lnTo>
                  <a:lnTo>
                    <a:pt x="5491" y="482"/>
                  </a:lnTo>
                  <a:lnTo>
                    <a:pt x="5452" y="463"/>
                  </a:lnTo>
                  <a:lnTo>
                    <a:pt x="5414" y="439"/>
                  </a:lnTo>
                  <a:lnTo>
                    <a:pt x="5370" y="415"/>
                  </a:lnTo>
                  <a:lnTo>
                    <a:pt x="5332" y="395"/>
                  </a:lnTo>
                  <a:lnTo>
                    <a:pt x="5284" y="371"/>
                  </a:lnTo>
                  <a:lnTo>
                    <a:pt x="5226" y="343"/>
                  </a:lnTo>
                  <a:lnTo>
                    <a:pt x="5168" y="318"/>
                  </a:lnTo>
                  <a:lnTo>
                    <a:pt x="5130" y="299"/>
                  </a:lnTo>
                  <a:lnTo>
                    <a:pt x="5082" y="280"/>
                  </a:lnTo>
                  <a:lnTo>
                    <a:pt x="5043" y="266"/>
                  </a:lnTo>
                  <a:lnTo>
                    <a:pt x="5000" y="246"/>
                  </a:lnTo>
                  <a:lnTo>
                    <a:pt x="4957" y="232"/>
                  </a:lnTo>
                  <a:lnTo>
                    <a:pt x="4913" y="213"/>
                  </a:lnTo>
                  <a:lnTo>
                    <a:pt x="4870" y="198"/>
                  </a:lnTo>
                  <a:lnTo>
                    <a:pt x="4827" y="184"/>
                  </a:lnTo>
                  <a:lnTo>
                    <a:pt x="4783" y="169"/>
                  </a:lnTo>
                  <a:lnTo>
                    <a:pt x="4735" y="155"/>
                  </a:lnTo>
                  <a:lnTo>
                    <a:pt x="4692" y="140"/>
                  </a:lnTo>
                  <a:lnTo>
                    <a:pt x="4649" y="126"/>
                  </a:lnTo>
                  <a:lnTo>
                    <a:pt x="4605" y="116"/>
                  </a:lnTo>
                  <a:lnTo>
                    <a:pt x="4557" y="102"/>
                  </a:lnTo>
                  <a:lnTo>
                    <a:pt x="4514" y="92"/>
                  </a:lnTo>
                  <a:lnTo>
                    <a:pt x="4466" y="83"/>
                  </a:lnTo>
                  <a:lnTo>
                    <a:pt x="4423" y="73"/>
                  </a:lnTo>
                  <a:lnTo>
                    <a:pt x="4374" y="63"/>
                  </a:lnTo>
                  <a:lnTo>
                    <a:pt x="4326" y="54"/>
                  </a:lnTo>
                  <a:lnTo>
                    <a:pt x="4278" y="44"/>
                  </a:lnTo>
                  <a:lnTo>
                    <a:pt x="4235" y="39"/>
                  </a:lnTo>
                  <a:lnTo>
                    <a:pt x="4187" y="30"/>
                  </a:lnTo>
                  <a:lnTo>
                    <a:pt x="4143" y="25"/>
                  </a:lnTo>
                  <a:lnTo>
                    <a:pt x="4091" y="20"/>
                  </a:lnTo>
                  <a:lnTo>
                    <a:pt x="4047" y="15"/>
                  </a:lnTo>
                  <a:lnTo>
                    <a:pt x="3994" y="11"/>
                  </a:lnTo>
                  <a:lnTo>
                    <a:pt x="3951" y="6"/>
                  </a:lnTo>
                  <a:lnTo>
                    <a:pt x="3893"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74"/>
            <p:cNvSpPr/>
            <p:nvPr/>
          </p:nvSpPr>
          <p:spPr>
            <a:xfrm>
              <a:off x="6234138" y="2588735"/>
              <a:ext cx="104517" cy="192352"/>
            </a:xfrm>
            <a:custGeom>
              <a:rect b="b" l="l" r="r" t="t"/>
              <a:pathLst>
                <a:path extrusionOk="0" h="7334" w="3985">
                  <a:moveTo>
                    <a:pt x="3431" y="1"/>
                  </a:moveTo>
                  <a:lnTo>
                    <a:pt x="3374" y="6"/>
                  </a:lnTo>
                  <a:lnTo>
                    <a:pt x="3330" y="10"/>
                  </a:lnTo>
                  <a:lnTo>
                    <a:pt x="3277" y="15"/>
                  </a:lnTo>
                  <a:lnTo>
                    <a:pt x="3234" y="20"/>
                  </a:lnTo>
                  <a:lnTo>
                    <a:pt x="3181" y="25"/>
                  </a:lnTo>
                  <a:lnTo>
                    <a:pt x="3138" y="30"/>
                  </a:lnTo>
                  <a:lnTo>
                    <a:pt x="3090" y="39"/>
                  </a:lnTo>
                  <a:lnTo>
                    <a:pt x="3046" y="44"/>
                  </a:lnTo>
                  <a:lnTo>
                    <a:pt x="2993" y="54"/>
                  </a:lnTo>
                  <a:lnTo>
                    <a:pt x="2950" y="63"/>
                  </a:lnTo>
                  <a:lnTo>
                    <a:pt x="2902" y="73"/>
                  </a:lnTo>
                  <a:lnTo>
                    <a:pt x="2859" y="82"/>
                  </a:lnTo>
                  <a:lnTo>
                    <a:pt x="2811" y="92"/>
                  </a:lnTo>
                  <a:lnTo>
                    <a:pt x="2767" y="102"/>
                  </a:lnTo>
                  <a:lnTo>
                    <a:pt x="2719" y="116"/>
                  </a:lnTo>
                  <a:lnTo>
                    <a:pt x="2676" y="126"/>
                  </a:lnTo>
                  <a:lnTo>
                    <a:pt x="2633" y="140"/>
                  </a:lnTo>
                  <a:lnTo>
                    <a:pt x="2589" y="155"/>
                  </a:lnTo>
                  <a:lnTo>
                    <a:pt x="2541" y="169"/>
                  </a:lnTo>
                  <a:lnTo>
                    <a:pt x="2498" y="179"/>
                  </a:lnTo>
                  <a:lnTo>
                    <a:pt x="2454" y="198"/>
                  </a:lnTo>
                  <a:lnTo>
                    <a:pt x="2411" y="212"/>
                  </a:lnTo>
                  <a:lnTo>
                    <a:pt x="2368" y="227"/>
                  </a:lnTo>
                  <a:lnTo>
                    <a:pt x="2325" y="246"/>
                  </a:lnTo>
                  <a:lnTo>
                    <a:pt x="2281" y="261"/>
                  </a:lnTo>
                  <a:lnTo>
                    <a:pt x="2238" y="280"/>
                  </a:lnTo>
                  <a:lnTo>
                    <a:pt x="2195" y="299"/>
                  </a:lnTo>
                  <a:lnTo>
                    <a:pt x="2156" y="313"/>
                  </a:lnTo>
                  <a:lnTo>
                    <a:pt x="2094" y="342"/>
                  </a:lnTo>
                  <a:lnTo>
                    <a:pt x="2041" y="371"/>
                  </a:lnTo>
                  <a:lnTo>
                    <a:pt x="1993" y="395"/>
                  </a:lnTo>
                  <a:lnTo>
                    <a:pt x="1954" y="415"/>
                  </a:lnTo>
                  <a:lnTo>
                    <a:pt x="1911" y="439"/>
                  </a:lnTo>
                  <a:lnTo>
                    <a:pt x="1872" y="458"/>
                  </a:lnTo>
                  <a:lnTo>
                    <a:pt x="1829" y="482"/>
                  </a:lnTo>
                  <a:lnTo>
                    <a:pt x="1790" y="506"/>
                  </a:lnTo>
                  <a:lnTo>
                    <a:pt x="1752" y="530"/>
                  </a:lnTo>
                  <a:lnTo>
                    <a:pt x="1713" y="554"/>
                  </a:lnTo>
                  <a:lnTo>
                    <a:pt x="1675" y="578"/>
                  </a:lnTo>
                  <a:lnTo>
                    <a:pt x="1636" y="602"/>
                  </a:lnTo>
                  <a:lnTo>
                    <a:pt x="1598" y="626"/>
                  </a:lnTo>
                  <a:lnTo>
                    <a:pt x="1559" y="655"/>
                  </a:lnTo>
                  <a:lnTo>
                    <a:pt x="1526" y="679"/>
                  </a:lnTo>
                  <a:lnTo>
                    <a:pt x="1487" y="708"/>
                  </a:lnTo>
                  <a:lnTo>
                    <a:pt x="1449" y="732"/>
                  </a:lnTo>
                  <a:lnTo>
                    <a:pt x="1415" y="761"/>
                  </a:lnTo>
                  <a:lnTo>
                    <a:pt x="1381" y="790"/>
                  </a:lnTo>
                  <a:lnTo>
                    <a:pt x="1343" y="819"/>
                  </a:lnTo>
                  <a:lnTo>
                    <a:pt x="1309" y="848"/>
                  </a:lnTo>
                  <a:lnTo>
                    <a:pt x="1276" y="876"/>
                  </a:lnTo>
                  <a:lnTo>
                    <a:pt x="1242" y="905"/>
                  </a:lnTo>
                  <a:lnTo>
                    <a:pt x="1208" y="939"/>
                  </a:lnTo>
                  <a:lnTo>
                    <a:pt x="1175" y="968"/>
                  </a:lnTo>
                  <a:lnTo>
                    <a:pt x="1141" y="1002"/>
                  </a:lnTo>
                  <a:lnTo>
                    <a:pt x="1107" y="1030"/>
                  </a:lnTo>
                  <a:lnTo>
                    <a:pt x="1074" y="1064"/>
                  </a:lnTo>
                  <a:lnTo>
                    <a:pt x="1045" y="1093"/>
                  </a:lnTo>
                  <a:lnTo>
                    <a:pt x="1011" y="1127"/>
                  </a:lnTo>
                  <a:lnTo>
                    <a:pt x="977" y="1160"/>
                  </a:lnTo>
                  <a:lnTo>
                    <a:pt x="953" y="1189"/>
                  </a:lnTo>
                  <a:cubicBezTo>
                    <a:pt x="708" y="1459"/>
                    <a:pt x="506" y="1762"/>
                    <a:pt x="347" y="2089"/>
                  </a:cubicBezTo>
                  <a:lnTo>
                    <a:pt x="337" y="2108"/>
                  </a:lnTo>
                  <a:lnTo>
                    <a:pt x="313" y="2171"/>
                  </a:lnTo>
                  <a:lnTo>
                    <a:pt x="299" y="2200"/>
                  </a:lnTo>
                  <a:lnTo>
                    <a:pt x="275" y="2257"/>
                  </a:lnTo>
                  <a:lnTo>
                    <a:pt x="260" y="2291"/>
                  </a:lnTo>
                  <a:lnTo>
                    <a:pt x="241" y="2344"/>
                  </a:lnTo>
                  <a:lnTo>
                    <a:pt x="227" y="2378"/>
                  </a:lnTo>
                  <a:lnTo>
                    <a:pt x="207" y="2435"/>
                  </a:lnTo>
                  <a:lnTo>
                    <a:pt x="193" y="2469"/>
                  </a:lnTo>
                  <a:lnTo>
                    <a:pt x="174" y="2532"/>
                  </a:lnTo>
                  <a:lnTo>
                    <a:pt x="164" y="2565"/>
                  </a:lnTo>
                  <a:cubicBezTo>
                    <a:pt x="159" y="2585"/>
                    <a:pt x="150" y="2604"/>
                    <a:pt x="145" y="2628"/>
                  </a:cubicBezTo>
                  <a:lnTo>
                    <a:pt x="135" y="2657"/>
                  </a:lnTo>
                  <a:cubicBezTo>
                    <a:pt x="126" y="2686"/>
                    <a:pt x="121" y="2715"/>
                    <a:pt x="111" y="2748"/>
                  </a:cubicBezTo>
                  <a:lnTo>
                    <a:pt x="111" y="2753"/>
                  </a:lnTo>
                  <a:cubicBezTo>
                    <a:pt x="102" y="2782"/>
                    <a:pt x="97" y="2811"/>
                    <a:pt x="87" y="2840"/>
                  </a:cubicBezTo>
                  <a:lnTo>
                    <a:pt x="82" y="2873"/>
                  </a:lnTo>
                  <a:cubicBezTo>
                    <a:pt x="77" y="2897"/>
                    <a:pt x="73" y="2917"/>
                    <a:pt x="68" y="2936"/>
                  </a:cubicBezTo>
                  <a:cubicBezTo>
                    <a:pt x="68" y="2955"/>
                    <a:pt x="63" y="2960"/>
                    <a:pt x="63" y="2974"/>
                  </a:cubicBezTo>
                  <a:cubicBezTo>
                    <a:pt x="58" y="2989"/>
                    <a:pt x="53" y="3013"/>
                    <a:pt x="53" y="3027"/>
                  </a:cubicBezTo>
                  <a:cubicBezTo>
                    <a:pt x="49" y="3047"/>
                    <a:pt x="49" y="3056"/>
                    <a:pt x="44" y="3071"/>
                  </a:cubicBezTo>
                  <a:cubicBezTo>
                    <a:pt x="44" y="3085"/>
                    <a:pt x="39" y="3109"/>
                    <a:pt x="34" y="3124"/>
                  </a:cubicBezTo>
                  <a:cubicBezTo>
                    <a:pt x="34" y="3143"/>
                    <a:pt x="29" y="3157"/>
                    <a:pt x="29" y="3172"/>
                  </a:cubicBezTo>
                  <a:cubicBezTo>
                    <a:pt x="29" y="3186"/>
                    <a:pt x="25" y="3205"/>
                    <a:pt x="25" y="3225"/>
                  </a:cubicBezTo>
                  <a:cubicBezTo>
                    <a:pt x="20" y="3239"/>
                    <a:pt x="20" y="3253"/>
                    <a:pt x="20" y="3268"/>
                  </a:cubicBezTo>
                  <a:cubicBezTo>
                    <a:pt x="15" y="3282"/>
                    <a:pt x="15" y="3302"/>
                    <a:pt x="10" y="3321"/>
                  </a:cubicBezTo>
                  <a:cubicBezTo>
                    <a:pt x="10" y="3340"/>
                    <a:pt x="10" y="3350"/>
                    <a:pt x="10" y="3364"/>
                  </a:cubicBezTo>
                  <a:cubicBezTo>
                    <a:pt x="5" y="3383"/>
                    <a:pt x="10" y="3403"/>
                    <a:pt x="5" y="3422"/>
                  </a:cubicBezTo>
                  <a:cubicBezTo>
                    <a:pt x="0" y="3436"/>
                    <a:pt x="5" y="3451"/>
                    <a:pt x="5" y="3465"/>
                  </a:cubicBezTo>
                  <a:lnTo>
                    <a:pt x="5" y="3523"/>
                  </a:lnTo>
                  <a:lnTo>
                    <a:pt x="5" y="3566"/>
                  </a:lnTo>
                  <a:lnTo>
                    <a:pt x="5" y="3643"/>
                  </a:lnTo>
                  <a:lnTo>
                    <a:pt x="5" y="3667"/>
                  </a:lnTo>
                  <a:cubicBezTo>
                    <a:pt x="5" y="5693"/>
                    <a:pt x="1646" y="7334"/>
                    <a:pt x="3672" y="7334"/>
                  </a:cubicBezTo>
                  <a:cubicBezTo>
                    <a:pt x="3778" y="7334"/>
                    <a:pt x="3879" y="7329"/>
                    <a:pt x="3985" y="7319"/>
                  </a:cubicBezTo>
                  <a:cubicBezTo>
                    <a:pt x="2079" y="7161"/>
                    <a:pt x="616" y="5573"/>
                    <a:pt x="621" y="3662"/>
                  </a:cubicBezTo>
                  <a:lnTo>
                    <a:pt x="621" y="3638"/>
                  </a:lnTo>
                  <a:lnTo>
                    <a:pt x="621" y="3561"/>
                  </a:lnTo>
                  <a:lnTo>
                    <a:pt x="621" y="3523"/>
                  </a:lnTo>
                  <a:lnTo>
                    <a:pt x="621" y="3460"/>
                  </a:lnTo>
                  <a:lnTo>
                    <a:pt x="621" y="3417"/>
                  </a:lnTo>
                  <a:cubicBezTo>
                    <a:pt x="621" y="3403"/>
                    <a:pt x="621" y="3379"/>
                    <a:pt x="626" y="3364"/>
                  </a:cubicBezTo>
                  <a:cubicBezTo>
                    <a:pt x="626" y="3345"/>
                    <a:pt x="626" y="3335"/>
                    <a:pt x="626" y="3316"/>
                  </a:cubicBezTo>
                  <a:cubicBezTo>
                    <a:pt x="631" y="3302"/>
                    <a:pt x="631" y="3282"/>
                    <a:pt x="636" y="3263"/>
                  </a:cubicBezTo>
                  <a:cubicBezTo>
                    <a:pt x="636" y="3249"/>
                    <a:pt x="636" y="3234"/>
                    <a:pt x="640" y="3220"/>
                  </a:cubicBezTo>
                  <a:cubicBezTo>
                    <a:pt x="640" y="3205"/>
                    <a:pt x="645" y="3181"/>
                    <a:pt x="645" y="3167"/>
                  </a:cubicBezTo>
                  <a:lnTo>
                    <a:pt x="650" y="3124"/>
                  </a:lnTo>
                  <a:cubicBezTo>
                    <a:pt x="650" y="3104"/>
                    <a:pt x="655" y="3085"/>
                    <a:pt x="660" y="3071"/>
                  </a:cubicBezTo>
                  <a:cubicBezTo>
                    <a:pt x="665" y="3051"/>
                    <a:pt x="665" y="3042"/>
                    <a:pt x="669" y="3027"/>
                  </a:cubicBezTo>
                  <a:cubicBezTo>
                    <a:pt x="669" y="3013"/>
                    <a:pt x="674" y="2989"/>
                    <a:pt x="679" y="2970"/>
                  </a:cubicBezTo>
                  <a:cubicBezTo>
                    <a:pt x="679" y="2955"/>
                    <a:pt x="684" y="2945"/>
                    <a:pt x="684" y="2931"/>
                  </a:cubicBezTo>
                  <a:cubicBezTo>
                    <a:pt x="689" y="2917"/>
                    <a:pt x="693" y="2893"/>
                    <a:pt x="698" y="2873"/>
                  </a:cubicBezTo>
                  <a:lnTo>
                    <a:pt x="708" y="2840"/>
                  </a:lnTo>
                  <a:cubicBezTo>
                    <a:pt x="713" y="2806"/>
                    <a:pt x="717" y="2777"/>
                    <a:pt x="727" y="2748"/>
                  </a:cubicBezTo>
                  <a:lnTo>
                    <a:pt x="727" y="2743"/>
                  </a:lnTo>
                  <a:cubicBezTo>
                    <a:pt x="737" y="2715"/>
                    <a:pt x="741" y="2686"/>
                    <a:pt x="751" y="2652"/>
                  </a:cubicBezTo>
                  <a:lnTo>
                    <a:pt x="761" y="2623"/>
                  </a:lnTo>
                  <a:cubicBezTo>
                    <a:pt x="766" y="2604"/>
                    <a:pt x="775" y="2580"/>
                    <a:pt x="780" y="2561"/>
                  </a:cubicBezTo>
                  <a:lnTo>
                    <a:pt x="790" y="2527"/>
                  </a:lnTo>
                  <a:lnTo>
                    <a:pt x="809" y="2464"/>
                  </a:lnTo>
                  <a:lnTo>
                    <a:pt x="823" y="2431"/>
                  </a:lnTo>
                  <a:lnTo>
                    <a:pt x="843" y="2378"/>
                  </a:lnTo>
                  <a:lnTo>
                    <a:pt x="857" y="2344"/>
                  </a:lnTo>
                  <a:lnTo>
                    <a:pt x="876" y="2286"/>
                  </a:lnTo>
                  <a:lnTo>
                    <a:pt x="891" y="2253"/>
                  </a:lnTo>
                  <a:lnTo>
                    <a:pt x="915" y="2195"/>
                  </a:lnTo>
                  <a:lnTo>
                    <a:pt x="929" y="2166"/>
                  </a:lnTo>
                  <a:lnTo>
                    <a:pt x="958" y="2108"/>
                  </a:lnTo>
                  <a:lnTo>
                    <a:pt x="963" y="2089"/>
                  </a:lnTo>
                  <a:cubicBezTo>
                    <a:pt x="1122" y="1757"/>
                    <a:pt x="1324" y="1454"/>
                    <a:pt x="1569" y="1184"/>
                  </a:cubicBezTo>
                  <a:lnTo>
                    <a:pt x="1593" y="1160"/>
                  </a:lnTo>
                  <a:lnTo>
                    <a:pt x="1627" y="1122"/>
                  </a:lnTo>
                  <a:lnTo>
                    <a:pt x="1661" y="1093"/>
                  </a:lnTo>
                  <a:lnTo>
                    <a:pt x="1689" y="1059"/>
                  </a:lnTo>
                  <a:lnTo>
                    <a:pt x="1723" y="1026"/>
                  </a:lnTo>
                  <a:lnTo>
                    <a:pt x="1757" y="997"/>
                  </a:lnTo>
                  <a:lnTo>
                    <a:pt x="1790" y="963"/>
                  </a:lnTo>
                  <a:lnTo>
                    <a:pt x="1824" y="934"/>
                  </a:lnTo>
                  <a:lnTo>
                    <a:pt x="1858" y="905"/>
                  </a:lnTo>
                  <a:lnTo>
                    <a:pt x="1892" y="872"/>
                  </a:lnTo>
                  <a:lnTo>
                    <a:pt x="1925" y="843"/>
                  </a:lnTo>
                  <a:lnTo>
                    <a:pt x="1959" y="814"/>
                  </a:lnTo>
                  <a:lnTo>
                    <a:pt x="1997" y="785"/>
                  </a:lnTo>
                  <a:lnTo>
                    <a:pt x="2031" y="761"/>
                  </a:lnTo>
                  <a:lnTo>
                    <a:pt x="2065" y="732"/>
                  </a:lnTo>
                  <a:lnTo>
                    <a:pt x="2103" y="703"/>
                  </a:lnTo>
                  <a:lnTo>
                    <a:pt x="2142" y="679"/>
                  </a:lnTo>
                  <a:lnTo>
                    <a:pt x="2175" y="650"/>
                  </a:lnTo>
                  <a:lnTo>
                    <a:pt x="2214" y="626"/>
                  </a:lnTo>
                  <a:lnTo>
                    <a:pt x="2252" y="597"/>
                  </a:lnTo>
                  <a:lnTo>
                    <a:pt x="2291" y="573"/>
                  </a:lnTo>
                  <a:lnTo>
                    <a:pt x="2329" y="549"/>
                  </a:lnTo>
                  <a:lnTo>
                    <a:pt x="2368" y="525"/>
                  </a:lnTo>
                  <a:lnTo>
                    <a:pt x="2406" y="501"/>
                  </a:lnTo>
                  <a:lnTo>
                    <a:pt x="2445" y="477"/>
                  </a:lnTo>
                  <a:lnTo>
                    <a:pt x="2488" y="458"/>
                  </a:lnTo>
                  <a:lnTo>
                    <a:pt x="2527" y="434"/>
                  </a:lnTo>
                  <a:lnTo>
                    <a:pt x="2570" y="410"/>
                  </a:lnTo>
                  <a:lnTo>
                    <a:pt x="2608" y="390"/>
                  </a:lnTo>
                  <a:lnTo>
                    <a:pt x="2657" y="366"/>
                  </a:lnTo>
                  <a:lnTo>
                    <a:pt x="2709" y="338"/>
                  </a:lnTo>
                  <a:lnTo>
                    <a:pt x="2772" y="313"/>
                  </a:lnTo>
                  <a:lnTo>
                    <a:pt x="2811" y="294"/>
                  </a:lnTo>
                  <a:lnTo>
                    <a:pt x="2854" y="275"/>
                  </a:lnTo>
                  <a:lnTo>
                    <a:pt x="2897" y="261"/>
                  </a:lnTo>
                  <a:lnTo>
                    <a:pt x="2940" y="241"/>
                  </a:lnTo>
                  <a:lnTo>
                    <a:pt x="2984" y="227"/>
                  </a:lnTo>
                  <a:lnTo>
                    <a:pt x="3027" y="208"/>
                  </a:lnTo>
                  <a:lnTo>
                    <a:pt x="3070" y="193"/>
                  </a:lnTo>
                  <a:lnTo>
                    <a:pt x="3114" y="179"/>
                  </a:lnTo>
                  <a:lnTo>
                    <a:pt x="3157" y="164"/>
                  </a:lnTo>
                  <a:lnTo>
                    <a:pt x="3205" y="150"/>
                  </a:lnTo>
                  <a:lnTo>
                    <a:pt x="3248" y="135"/>
                  </a:lnTo>
                  <a:lnTo>
                    <a:pt x="3292" y="121"/>
                  </a:lnTo>
                  <a:lnTo>
                    <a:pt x="3335" y="111"/>
                  </a:lnTo>
                  <a:lnTo>
                    <a:pt x="3383" y="97"/>
                  </a:lnTo>
                  <a:lnTo>
                    <a:pt x="3426" y="87"/>
                  </a:lnTo>
                  <a:lnTo>
                    <a:pt x="3475" y="78"/>
                  </a:lnTo>
                  <a:lnTo>
                    <a:pt x="3518" y="68"/>
                  </a:lnTo>
                  <a:lnTo>
                    <a:pt x="3566" y="58"/>
                  </a:lnTo>
                  <a:lnTo>
                    <a:pt x="3609" y="49"/>
                  </a:lnTo>
                  <a:lnTo>
                    <a:pt x="3662" y="39"/>
                  </a:lnTo>
                  <a:lnTo>
                    <a:pt x="3706" y="34"/>
                  </a:lnTo>
                  <a:lnTo>
                    <a:pt x="3754" y="25"/>
                  </a:lnTo>
                  <a:lnTo>
                    <a:pt x="3797" y="20"/>
                  </a:lnTo>
                  <a:lnTo>
                    <a:pt x="3850" y="15"/>
                  </a:lnTo>
                  <a:lnTo>
                    <a:pt x="3893" y="10"/>
                  </a:lnTo>
                  <a:lnTo>
                    <a:pt x="3946" y="6"/>
                  </a:lnTo>
                  <a:lnTo>
                    <a:pt x="3951" y="6"/>
                  </a:lnTo>
                  <a:lnTo>
                    <a:pt x="3898"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74"/>
            <p:cNvSpPr/>
            <p:nvPr/>
          </p:nvSpPr>
          <p:spPr>
            <a:xfrm>
              <a:off x="6290422" y="2615251"/>
              <a:ext cx="80545" cy="50383"/>
            </a:xfrm>
            <a:custGeom>
              <a:rect b="b" l="l" r="r" t="t"/>
              <a:pathLst>
                <a:path extrusionOk="0" h="1921" w="3071">
                  <a:moveTo>
                    <a:pt x="1468" y="0"/>
                  </a:moveTo>
                  <a:cubicBezTo>
                    <a:pt x="660" y="0"/>
                    <a:pt x="1" y="655"/>
                    <a:pt x="1" y="1468"/>
                  </a:cubicBezTo>
                  <a:lnTo>
                    <a:pt x="1" y="1920"/>
                  </a:lnTo>
                  <a:lnTo>
                    <a:pt x="130" y="1877"/>
                  </a:lnTo>
                  <a:cubicBezTo>
                    <a:pt x="150" y="1867"/>
                    <a:pt x="169" y="1862"/>
                    <a:pt x="188" y="1862"/>
                  </a:cubicBezTo>
                  <a:cubicBezTo>
                    <a:pt x="203" y="1862"/>
                    <a:pt x="1425" y="1857"/>
                    <a:pt x="1973" y="1092"/>
                  </a:cubicBezTo>
                  <a:cubicBezTo>
                    <a:pt x="2014" y="1038"/>
                    <a:pt x="2073" y="1012"/>
                    <a:pt x="2132" y="1012"/>
                  </a:cubicBezTo>
                  <a:cubicBezTo>
                    <a:pt x="2217" y="1012"/>
                    <a:pt x="2302" y="1067"/>
                    <a:pt x="2325" y="1165"/>
                  </a:cubicBezTo>
                  <a:cubicBezTo>
                    <a:pt x="2329" y="1189"/>
                    <a:pt x="2474" y="1766"/>
                    <a:pt x="2931" y="1867"/>
                  </a:cubicBezTo>
                  <a:lnTo>
                    <a:pt x="2945" y="1872"/>
                  </a:lnTo>
                  <a:lnTo>
                    <a:pt x="3070" y="1910"/>
                  </a:lnTo>
                  <a:lnTo>
                    <a:pt x="3070" y="1468"/>
                  </a:lnTo>
                  <a:cubicBezTo>
                    <a:pt x="3070" y="659"/>
                    <a:pt x="2416" y="0"/>
                    <a:pt x="160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74"/>
            <p:cNvSpPr/>
            <p:nvPr/>
          </p:nvSpPr>
          <p:spPr>
            <a:xfrm>
              <a:off x="6321711" y="2717329"/>
              <a:ext cx="18333" cy="17336"/>
            </a:xfrm>
            <a:custGeom>
              <a:rect b="b" l="l" r="r" t="t"/>
              <a:pathLst>
                <a:path extrusionOk="0" h="661" w="699">
                  <a:moveTo>
                    <a:pt x="1" y="1"/>
                  </a:moveTo>
                  <a:lnTo>
                    <a:pt x="1" y="328"/>
                  </a:lnTo>
                  <a:lnTo>
                    <a:pt x="342" y="660"/>
                  </a:lnTo>
                  <a:lnTo>
                    <a:pt x="699" y="294"/>
                  </a:lnTo>
                  <a:lnTo>
                    <a:pt x="699" y="6"/>
                  </a:lnTo>
                  <a:lnTo>
                    <a:pt x="607" y="10"/>
                  </a:lnTo>
                  <a:cubicBezTo>
                    <a:pt x="564" y="15"/>
                    <a:pt x="530" y="15"/>
                    <a:pt x="492" y="15"/>
                  </a:cubicBezTo>
                  <a:lnTo>
                    <a:pt x="203" y="15"/>
                  </a:lnTo>
                  <a:cubicBezTo>
                    <a:pt x="169" y="15"/>
                    <a:pt x="131" y="15"/>
                    <a:pt x="87"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9" name="Google Shape;20969;p74"/>
            <p:cNvSpPr/>
            <p:nvPr/>
          </p:nvSpPr>
          <p:spPr>
            <a:xfrm>
              <a:off x="6282606" y="2649059"/>
              <a:ext cx="96045" cy="59851"/>
            </a:xfrm>
            <a:custGeom>
              <a:rect b="b" l="l" r="r" t="t"/>
              <a:pathLst>
                <a:path extrusionOk="0" h="2282" w="3662">
                  <a:moveTo>
                    <a:pt x="2291" y="1"/>
                  </a:moveTo>
                  <a:lnTo>
                    <a:pt x="2214" y="58"/>
                  </a:lnTo>
                  <a:cubicBezTo>
                    <a:pt x="1607" y="564"/>
                    <a:pt x="732" y="573"/>
                    <a:pt x="693" y="573"/>
                  </a:cubicBezTo>
                  <a:lnTo>
                    <a:pt x="688" y="573"/>
                  </a:lnTo>
                  <a:cubicBezTo>
                    <a:pt x="669" y="568"/>
                    <a:pt x="650" y="568"/>
                    <a:pt x="631" y="564"/>
                  </a:cubicBezTo>
                  <a:lnTo>
                    <a:pt x="520" y="520"/>
                  </a:lnTo>
                  <a:lnTo>
                    <a:pt x="520" y="703"/>
                  </a:lnTo>
                  <a:lnTo>
                    <a:pt x="0" y="703"/>
                  </a:lnTo>
                  <a:lnTo>
                    <a:pt x="0" y="1305"/>
                  </a:lnTo>
                  <a:lnTo>
                    <a:pt x="534" y="1305"/>
                  </a:lnTo>
                  <a:cubicBezTo>
                    <a:pt x="631" y="1868"/>
                    <a:pt x="1117" y="2281"/>
                    <a:pt x="1694" y="2281"/>
                  </a:cubicBezTo>
                  <a:lnTo>
                    <a:pt x="1983" y="2281"/>
                  </a:lnTo>
                  <a:cubicBezTo>
                    <a:pt x="2555" y="2281"/>
                    <a:pt x="3041" y="1872"/>
                    <a:pt x="3142" y="1309"/>
                  </a:cubicBezTo>
                  <a:lnTo>
                    <a:pt x="3662" y="1309"/>
                  </a:lnTo>
                  <a:lnTo>
                    <a:pt x="3662" y="708"/>
                  </a:lnTo>
                  <a:lnTo>
                    <a:pt x="3162" y="708"/>
                  </a:lnTo>
                  <a:lnTo>
                    <a:pt x="3162" y="525"/>
                  </a:lnTo>
                  <a:lnTo>
                    <a:pt x="3051" y="564"/>
                  </a:lnTo>
                  <a:cubicBezTo>
                    <a:pt x="3030" y="570"/>
                    <a:pt x="3011" y="574"/>
                    <a:pt x="2993" y="574"/>
                  </a:cubicBezTo>
                  <a:cubicBezTo>
                    <a:pt x="2981" y="574"/>
                    <a:pt x="2970" y="572"/>
                    <a:pt x="2959" y="568"/>
                  </a:cubicBezTo>
                  <a:cubicBezTo>
                    <a:pt x="2700" y="511"/>
                    <a:pt x="2493" y="347"/>
                    <a:pt x="2339" y="82"/>
                  </a:cubicBezTo>
                  <a:lnTo>
                    <a:pt x="229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0" name="Google Shape;20970;p74"/>
            <p:cNvSpPr/>
            <p:nvPr/>
          </p:nvSpPr>
          <p:spPr>
            <a:xfrm>
              <a:off x="6273269" y="2730207"/>
              <a:ext cx="114483" cy="46528"/>
            </a:xfrm>
            <a:custGeom>
              <a:rect b="b" l="l" r="r" t="t"/>
              <a:pathLst>
                <a:path extrusionOk="0" h="1774" w="4365">
                  <a:moveTo>
                    <a:pt x="2820" y="1"/>
                  </a:moveTo>
                  <a:lnTo>
                    <a:pt x="2310" y="525"/>
                  </a:lnTo>
                  <a:cubicBezTo>
                    <a:pt x="2281" y="559"/>
                    <a:pt x="2238" y="573"/>
                    <a:pt x="2189" y="573"/>
                  </a:cubicBezTo>
                  <a:cubicBezTo>
                    <a:pt x="2146" y="573"/>
                    <a:pt x="2108" y="559"/>
                    <a:pt x="2074" y="530"/>
                  </a:cubicBezTo>
                  <a:lnTo>
                    <a:pt x="1540" y="10"/>
                  </a:lnTo>
                  <a:lnTo>
                    <a:pt x="558" y="395"/>
                  </a:lnTo>
                  <a:lnTo>
                    <a:pt x="549" y="395"/>
                  </a:lnTo>
                  <a:cubicBezTo>
                    <a:pt x="313" y="496"/>
                    <a:pt x="125" y="679"/>
                    <a:pt x="24" y="915"/>
                  </a:cubicBezTo>
                  <a:lnTo>
                    <a:pt x="0" y="973"/>
                  </a:lnTo>
                  <a:lnTo>
                    <a:pt x="48" y="1016"/>
                  </a:lnTo>
                  <a:cubicBezTo>
                    <a:pt x="669" y="1521"/>
                    <a:pt x="1424" y="1774"/>
                    <a:pt x="2180" y="1774"/>
                  </a:cubicBezTo>
                  <a:cubicBezTo>
                    <a:pt x="2935" y="1774"/>
                    <a:pt x="3691" y="1521"/>
                    <a:pt x="4311" y="1016"/>
                  </a:cubicBezTo>
                  <a:lnTo>
                    <a:pt x="4364" y="973"/>
                  </a:lnTo>
                  <a:lnTo>
                    <a:pt x="4336" y="910"/>
                  </a:lnTo>
                  <a:cubicBezTo>
                    <a:pt x="4234" y="674"/>
                    <a:pt x="4042" y="491"/>
                    <a:pt x="3806" y="395"/>
                  </a:cubicBezTo>
                  <a:lnTo>
                    <a:pt x="3801" y="395"/>
                  </a:lnTo>
                  <a:lnTo>
                    <a:pt x="2820"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1" name="Google Shape;20971;p74"/>
            <p:cNvSpPr/>
            <p:nvPr/>
          </p:nvSpPr>
          <p:spPr>
            <a:xfrm>
              <a:off x="6290422" y="2615251"/>
              <a:ext cx="46475" cy="50383"/>
            </a:xfrm>
            <a:custGeom>
              <a:rect b="b" l="l" r="r" t="t"/>
              <a:pathLst>
                <a:path extrusionOk="0" h="1921" w="1772">
                  <a:moveTo>
                    <a:pt x="1468" y="0"/>
                  </a:moveTo>
                  <a:cubicBezTo>
                    <a:pt x="660" y="0"/>
                    <a:pt x="1" y="659"/>
                    <a:pt x="1" y="1468"/>
                  </a:cubicBezTo>
                  <a:lnTo>
                    <a:pt x="1" y="1920"/>
                  </a:lnTo>
                  <a:lnTo>
                    <a:pt x="130" y="1877"/>
                  </a:lnTo>
                  <a:cubicBezTo>
                    <a:pt x="150" y="1867"/>
                    <a:pt x="169" y="1867"/>
                    <a:pt x="188" y="1867"/>
                  </a:cubicBezTo>
                  <a:cubicBezTo>
                    <a:pt x="280" y="1862"/>
                    <a:pt x="376" y="1857"/>
                    <a:pt x="467" y="1843"/>
                  </a:cubicBezTo>
                  <a:lnTo>
                    <a:pt x="467" y="1468"/>
                  </a:lnTo>
                  <a:cubicBezTo>
                    <a:pt x="467" y="722"/>
                    <a:pt x="1030" y="92"/>
                    <a:pt x="1771" y="10"/>
                  </a:cubicBezTo>
                  <a:cubicBezTo>
                    <a:pt x="1718" y="5"/>
                    <a:pt x="1661" y="0"/>
                    <a:pt x="160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2" name="Google Shape;20972;p74"/>
            <p:cNvSpPr/>
            <p:nvPr/>
          </p:nvSpPr>
          <p:spPr>
            <a:xfrm>
              <a:off x="6336110" y="2717329"/>
              <a:ext cx="3934" cy="420"/>
            </a:xfrm>
            <a:custGeom>
              <a:rect b="b" l="l" r="r" t="t"/>
              <a:pathLst>
                <a:path extrusionOk="0" h="16" w="150">
                  <a:moveTo>
                    <a:pt x="150" y="1"/>
                  </a:moveTo>
                  <a:lnTo>
                    <a:pt x="58" y="10"/>
                  </a:lnTo>
                  <a:lnTo>
                    <a:pt x="0" y="15"/>
                  </a:lnTo>
                  <a:lnTo>
                    <a:pt x="150" y="15"/>
                  </a:lnTo>
                  <a:lnTo>
                    <a:pt x="150"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3" name="Google Shape;20973;p74"/>
            <p:cNvSpPr/>
            <p:nvPr/>
          </p:nvSpPr>
          <p:spPr>
            <a:xfrm>
              <a:off x="6321711" y="2717329"/>
              <a:ext cx="14032" cy="17336"/>
            </a:xfrm>
            <a:custGeom>
              <a:rect b="b" l="l" r="r" t="t"/>
              <a:pathLst>
                <a:path extrusionOk="0" h="661" w="535">
                  <a:moveTo>
                    <a:pt x="1" y="1"/>
                  </a:moveTo>
                  <a:lnTo>
                    <a:pt x="1" y="328"/>
                  </a:lnTo>
                  <a:lnTo>
                    <a:pt x="342" y="660"/>
                  </a:lnTo>
                  <a:lnTo>
                    <a:pt x="535" y="463"/>
                  </a:lnTo>
                  <a:lnTo>
                    <a:pt x="395" y="328"/>
                  </a:lnTo>
                  <a:lnTo>
                    <a:pt x="395" y="15"/>
                  </a:lnTo>
                  <a:lnTo>
                    <a:pt x="203" y="15"/>
                  </a:lnTo>
                  <a:cubicBezTo>
                    <a:pt x="169" y="15"/>
                    <a:pt x="131" y="15"/>
                    <a:pt x="87" y="10"/>
                  </a:cubicBezTo>
                  <a:lnTo>
                    <a:pt x="1"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4" name="Google Shape;20974;p74"/>
            <p:cNvSpPr/>
            <p:nvPr/>
          </p:nvSpPr>
          <p:spPr>
            <a:xfrm>
              <a:off x="6308598" y="2651708"/>
              <a:ext cx="39394" cy="15946"/>
            </a:xfrm>
            <a:custGeom>
              <a:rect b="b" l="l" r="r" t="t"/>
              <a:pathLst>
                <a:path extrusionOk="0" h="608" w="1502">
                  <a:moveTo>
                    <a:pt x="1367" y="1"/>
                  </a:moveTo>
                  <a:lnTo>
                    <a:pt x="1290" y="68"/>
                  </a:lnTo>
                  <a:cubicBezTo>
                    <a:pt x="871" y="415"/>
                    <a:pt x="337" y="535"/>
                    <a:pt x="0" y="583"/>
                  </a:cubicBezTo>
                  <a:lnTo>
                    <a:pt x="39" y="597"/>
                  </a:lnTo>
                  <a:cubicBezTo>
                    <a:pt x="58" y="602"/>
                    <a:pt x="77" y="607"/>
                    <a:pt x="101" y="607"/>
                  </a:cubicBezTo>
                  <a:lnTo>
                    <a:pt x="106" y="607"/>
                  </a:lnTo>
                  <a:cubicBezTo>
                    <a:pt x="145" y="607"/>
                    <a:pt x="891" y="602"/>
                    <a:pt x="1502" y="217"/>
                  </a:cubicBezTo>
                  <a:cubicBezTo>
                    <a:pt x="1473" y="174"/>
                    <a:pt x="1444" y="135"/>
                    <a:pt x="1420" y="92"/>
                  </a:cubicBezTo>
                  <a:lnTo>
                    <a:pt x="1367"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5" name="Google Shape;20975;p74"/>
            <p:cNvSpPr/>
            <p:nvPr/>
          </p:nvSpPr>
          <p:spPr>
            <a:xfrm>
              <a:off x="6296218" y="2666238"/>
              <a:ext cx="39918" cy="42803"/>
            </a:xfrm>
            <a:custGeom>
              <a:rect b="b" l="l" r="r" t="t"/>
              <a:pathLst>
                <a:path extrusionOk="0" h="1632" w="1522">
                  <a:moveTo>
                    <a:pt x="1" y="0"/>
                  </a:moveTo>
                  <a:lnTo>
                    <a:pt x="1" y="457"/>
                  </a:lnTo>
                  <a:cubicBezTo>
                    <a:pt x="1" y="1107"/>
                    <a:pt x="525" y="1631"/>
                    <a:pt x="1175" y="1631"/>
                  </a:cubicBezTo>
                  <a:lnTo>
                    <a:pt x="1521" y="1631"/>
                  </a:lnTo>
                  <a:cubicBezTo>
                    <a:pt x="891" y="1602"/>
                    <a:pt x="400" y="1083"/>
                    <a:pt x="400" y="457"/>
                  </a:cubicBezTo>
                  <a:lnTo>
                    <a:pt x="400" y="39"/>
                  </a:lnTo>
                  <a:cubicBezTo>
                    <a:pt x="270" y="48"/>
                    <a:pt x="184" y="53"/>
                    <a:pt x="174" y="53"/>
                  </a:cubicBezTo>
                  <a:lnTo>
                    <a:pt x="164" y="53"/>
                  </a:lnTo>
                  <a:cubicBezTo>
                    <a:pt x="145" y="48"/>
                    <a:pt x="131" y="48"/>
                    <a:pt x="112" y="43"/>
                  </a:cubicBezTo>
                  <a:lnTo>
                    <a:pt x="1"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74"/>
            <p:cNvSpPr/>
            <p:nvPr/>
          </p:nvSpPr>
          <p:spPr>
            <a:xfrm>
              <a:off x="6273269" y="2730338"/>
              <a:ext cx="62474" cy="46213"/>
            </a:xfrm>
            <a:custGeom>
              <a:rect b="b" l="l" r="r" t="t"/>
              <a:pathLst>
                <a:path extrusionOk="0" h="1762" w="2382">
                  <a:moveTo>
                    <a:pt x="1540" y="0"/>
                  </a:moveTo>
                  <a:lnTo>
                    <a:pt x="558" y="385"/>
                  </a:lnTo>
                  <a:lnTo>
                    <a:pt x="549" y="385"/>
                  </a:lnTo>
                  <a:cubicBezTo>
                    <a:pt x="313" y="486"/>
                    <a:pt x="125" y="669"/>
                    <a:pt x="24" y="905"/>
                  </a:cubicBezTo>
                  <a:lnTo>
                    <a:pt x="0" y="963"/>
                  </a:lnTo>
                  <a:lnTo>
                    <a:pt x="48" y="1006"/>
                  </a:lnTo>
                  <a:cubicBezTo>
                    <a:pt x="650" y="1492"/>
                    <a:pt x="1405" y="1762"/>
                    <a:pt x="2180" y="1762"/>
                  </a:cubicBezTo>
                  <a:cubicBezTo>
                    <a:pt x="2247" y="1762"/>
                    <a:pt x="2315" y="1762"/>
                    <a:pt x="2382" y="1757"/>
                  </a:cubicBezTo>
                  <a:cubicBezTo>
                    <a:pt x="1675" y="1713"/>
                    <a:pt x="996" y="1449"/>
                    <a:pt x="448" y="1006"/>
                  </a:cubicBezTo>
                  <a:lnTo>
                    <a:pt x="400" y="963"/>
                  </a:lnTo>
                  <a:lnTo>
                    <a:pt x="424" y="905"/>
                  </a:lnTo>
                  <a:cubicBezTo>
                    <a:pt x="525" y="669"/>
                    <a:pt x="712" y="486"/>
                    <a:pt x="948" y="385"/>
                  </a:cubicBezTo>
                  <a:lnTo>
                    <a:pt x="958" y="385"/>
                  </a:lnTo>
                  <a:lnTo>
                    <a:pt x="1655" y="111"/>
                  </a:lnTo>
                  <a:lnTo>
                    <a:pt x="1540"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7" name="Google Shape;20977;p74"/>
            <p:cNvSpPr/>
            <p:nvPr/>
          </p:nvSpPr>
          <p:spPr>
            <a:xfrm>
              <a:off x="6226558" y="2433390"/>
              <a:ext cx="342793" cy="353389"/>
            </a:xfrm>
            <a:custGeom>
              <a:rect b="b" l="l" r="r" t="t"/>
              <a:pathLst>
                <a:path extrusionOk="0" h="13474" w="13070">
                  <a:moveTo>
                    <a:pt x="10500" y="727"/>
                  </a:moveTo>
                  <a:lnTo>
                    <a:pt x="12314" y="2541"/>
                  </a:lnTo>
                  <a:lnTo>
                    <a:pt x="10500" y="2541"/>
                  </a:lnTo>
                  <a:lnTo>
                    <a:pt x="10500" y="727"/>
                  </a:lnTo>
                  <a:close/>
                  <a:moveTo>
                    <a:pt x="8595" y="2050"/>
                  </a:moveTo>
                  <a:lnTo>
                    <a:pt x="10409" y="3864"/>
                  </a:lnTo>
                  <a:lnTo>
                    <a:pt x="8595" y="3864"/>
                  </a:lnTo>
                  <a:lnTo>
                    <a:pt x="8595" y="3859"/>
                  </a:lnTo>
                  <a:lnTo>
                    <a:pt x="8595" y="2050"/>
                  </a:lnTo>
                  <a:close/>
                  <a:moveTo>
                    <a:pt x="4023" y="7030"/>
                  </a:moveTo>
                  <a:cubicBezTo>
                    <a:pt x="4721" y="7030"/>
                    <a:pt x="5294" y="7666"/>
                    <a:pt x="5294" y="8440"/>
                  </a:cubicBezTo>
                  <a:lnTo>
                    <a:pt x="5294" y="8536"/>
                  </a:lnTo>
                  <a:cubicBezTo>
                    <a:pt x="5279" y="8541"/>
                    <a:pt x="5265" y="8541"/>
                    <a:pt x="5250" y="8546"/>
                  </a:cubicBezTo>
                  <a:lnTo>
                    <a:pt x="5246" y="8546"/>
                  </a:lnTo>
                  <a:cubicBezTo>
                    <a:pt x="4846" y="8450"/>
                    <a:pt x="4716" y="7868"/>
                    <a:pt x="4716" y="7863"/>
                  </a:cubicBezTo>
                  <a:cubicBezTo>
                    <a:pt x="4694" y="7752"/>
                    <a:pt x="4599" y="7690"/>
                    <a:pt x="4504" y="7690"/>
                  </a:cubicBezTo>
                  <a:cubicBezTo>
                    <a:pt x="4437" y="7690"/>
                    <a:pt x="4370" y="7721"/>
                    <a:pt x="4327" y="7786"/>
                  </a:cubicBezTo>
                  <a:cubicBezTo>
                    <a:pt x="3836" y="8532"/>
                    <a:pt x="2748" y="8536"/>
                    <a:pt x="2734" y="8536"/>
                  </a:cubicBezTo>
                  <a:cubicBezTo>
                    <a:pt x="2717" y="8544"/>
                    <a:pt x="2699" y="8547"/>
                    <a:pt x="2681" y="8547"/>
                  </a:cubicBezTo>
                  <a:cubicBezTo>
                    <a:pt x="2663" y="8547"/>
                    <a:pt x="2645" y="8544"/>
                    <a:pt x="2628" y="8536"/>
                  </a:cubicBezTo>
                  <a:lnTo>
                    <a:pt x="2628" y="8440"/>
                  </a:lnTo>
                  <a:cubicBezTo>
                    <a:pt x="2628" y="7666"/>
                    <a:pt x="3201" y="7030"/>
                    <a:pt x="3898" y="7030"/>
                  </a:cubicBezTo>
                  <a:close/>
                  <a:moveTo>
                    <a:pt x="2325" y="9090"/>
                  </a:moveTo>
                  <a:cubicBezTo>
                    <a:pt x="2344" y="9099"/>
                    <a:pt x="2368" y="9104"/>
                    <a:pt x="2392" y="9109"/>
                  </a:cubicBezTo>
                  <a:lnTo>
                    <a:pt x="2392" y="9335"/>
                  </a:lnTo>
                  <a:cubicBezTo>
                    <a:pt x="2392" y="9403"/>
                    <a:pt x="2397" y="9470"/>
                    <a:pt x="2407" y="9532"/>
                  </a:cubicBezTo>
                  <a:cubicBezTo>
                    <a:pt x="2301" y="9499"/>
                    <a:pt x="2229" y="9403"/>
                    <a:pt x="2233" y="9292"/>
                  </a:cubicBezTo>
                  <a:cubicBezTo>
                    <a:pt x="2233" y="9215"/>
                    <a:pt x="2267" y="9138"/>
                    <a:pt x="2325" y="9090"/>
                  </a:cubicBezTo>
                  <a:close/>
                  <a:moveTo>
                    <a:pt x="5597" y="9090"/>
                  </a:moveTo>
                  <a:cubicBezTo>
                    <a:pt x="5655" y="9143"/>
                    <a:pt x="5693" y="9215"/>
                    <a:pt x="5688" y="9297"/>
                  </a:cubicBezTo>
                  <a:cubicBezTo>
                    <a:pt x="5693" y="9403"/>
                    <a:pt x="5626" y="9499"/>
                    <a:pt x="5525" y="9532"/>
                  </a:cubicBezTo>
                  <a:cubicBezTo>
                    <a:pt x="5534" y="9465"/>
                    <a:pt x="5534" y="9403"/>
                    <a:pt x="5534" y="9335"/>
                  </a:cubicBezTo>
                  <a:lnTo>
                    <a:pt x="5534" y="9109"/>
                  </a:lnTo>
                  <a:cubicBezTo>
                    <a:pt x="5558" y="9104"/>
                    <a:pt x="5578" y="9099"/>
                    <a:pt x="5597" y="9090"/>
                  </a:cubicBezTo>
                  <a:close/>
                  <a:moveTo>
                    <a:pt x="4432" y="8325"/>
                  </a:moveTo>
                  <a:cubicBezTo>
                    <a:pt x="4553" y="8565"/>
                    <a:pt x="4755" y="8849"/>
                    <a:pt x="5106" y="8950"/>
                  </a:cubicBezTo>
                  <a:lnTo>
                    <a:pt x="5106" y="9335"/>
                  </a:lnTo>
                  <a:cubicBezTo>
                    <a:pt x="5106" y="9956"/>
                    <a:pt x="4654" y="10461"/>
                    <a:pt x="4096" y="10461"/>
                  </a:cubicBezTo>
                  <a:lnTo>
                    <a:pt x="3831" y="10461"/>
                  </a:lnTo>
                  <a:cubicBezTo>
                    <a:pt x="3273" y="10461"/>
                    <a:pt x="2816" y="9956"/>
                    <a:pt x="2816" y="9335"/>
                  </a:cubicBezTo>
                  <a:lnTo>
                    <a:pt x="2816" y="8965"/>
                  </a:lnTo>
                  <a:cubicBezTo>
                    <a:pt x="3080" y="8950"/>
                    <a:pt x="3874" y="8864"/>
                    <a:pt x="4432" y="8325"/>
                  </a:cubicBezTo>
                  <a:close/>
                  <a:moveTo>
                    <a:pt x="4274" y="10876"/>
                  </a:moveTo>
                  <a:lnTo>
                    <a:pt x="4274" y="11101"/>
                  </a:lnTo>
                  <a:lnTo>
                    <a:pt x="3966" y="11419"/>
                  </a:lnTo>
                  <a:lnTo>
                    <a:pt x="3672" y="11135"/>
                  </a:lnTo>
                  <a:lnTo>
                    <a:pt x="3672" y="10880"/>
                  </a:lnTo>
                  <a:cubicBezTo>
                    <a:pt x="3725" y="10885"/>
                    <a:pt x="3778" y="10889"/>
                    <a:pt x="3831" y="10889"/>
                  </a:cubicBezTo>
                  <a:lnTo>
                    <a:pt x="4096" y="10889"/>
                  </a:lnTo>
                  <a:cubicBezTo>
                    <a:pt x="4157" y="10889"/>
                    <a:pt x="4213" y="10885"/>
                    <a:pt x="4274" y="10876"/>
                  </a:cubicBezTo>
                  <a:close/>
                  <a:moveTo>
                    <a:pt x="10072" y="429"/>
                  </a:moveTo>
                  <a:lnTo>
                    <a:pt x="10072" y="2758"/>
                  </a:lnTo>
                  <a:cubicBezTo>
                    <a:pt x="10072" y="2878"/>
                    <a:pt x="10163" y="2974"/>
                    <a:pt x="10283" y="2974"/>
                  </a:cubicBezTo>
                  <a:lnTo>
                    <a:pt x="12617" y="2974"/>
                  </a:lnTo>
                  <a:lnTo>
                    <a:pt x="12617" y="11683"/>
                  </a:lnTo>
                  <a:lnTo>
                    <a:pt x="11140" y="11679"/>
                  </a:lnTo>
                  <a:lnTo>
                    <a:pt x="11140" y="4076"/>
                  </a:lnTo>
                  <a:lnTo>
                    <a:pt x="11140" y="4071"/>
                  </a:lnTo>
                  <a:lnTo>
                    <a:pt x="11140" y="4062"/>
                  </a:lnTo>
                  <a:cubicBezTo>
                    <a:pt x="11140" y="4052"/>
                    <a:pt x="11135" y="4042"/>
                    <a:pt x="11135" y="4037"/>
                  </a:cubicBezTo>
                  <a:cubicBezTo>
                    <a:pt x="11135" y="4028"/>
                    <a:pt x="11130" y="4018"/>
                    <a:pt x="11130" y="4009"/>
                  </a:cubicBezTo>
                  <a:lnTo>
                    <a:pt x="11130" y="4004"/>
                  </a:lnTo>
                  <a:cubicBezTo>
                    <a:pt x="11126" y="3994"/>
                    <a:pt x="11121" y="3985"/>
                    <a:pt x="11116" y="3980"/>
                  </a:cubicBezTo>
                  <a:cubicBezTo>
                    <a:pt x="11111" y="3970"/>
                    <a:pt x="11106" y="3961"/>
                    <a:pt x="11101" y="3956"/>
                  </a:cubicBezTo>
                  <a:lnTo>
                    <a:pt x="11097" y="3951"/>
                  </a:lnTo>
                  <a:cubicBezTo>
                    <a:pt x="11092" y="3941"/>
                    <a:pt x="11087" y="3936"/>
                    <a:pt x="11077" y="3927"/>
                  </a:cubicBezTo>
                  <a:lnTo>
                    <a:pt x="8532" y="1381"/>
                  </a:lnTo>
                  <a:cubicBezTo>
                    <a:pt x="8527" y="1377"/>
                    <a:pt x="8518" y="1367"/>
                    <a:pt x="8513" y="1362"/>
                  </a:cubicBezTo>
                  <a:lnTo>
                    <a:pt x="8508" y="1357"/>
                  </a:lnTo>
                  <a:cubicBezTo>
                    <a:pt x="8498" y="1353"/>
                    <a:pt x="8494" y="1348"/>
                    <a:pt x="8484" y="1343"/>
                  </a:cubicBezTo>
                  <a:cubicBezTo>
                    <a:pt x="8474" y="1338"/>
                    <a:pt x="8469" y="1338"/>
                    <a:pt x="8460" y="1333"/>
                  </a:cubicBezTo>
                  <a:lnTo>
                    <a:pt x="8450" y="1333"/>
                  </a:lnTo>
                  <a:cubicBezTo>
                    <a:pt x="8445" y="1333"/>
                    <a:pt x="8436" y="1328"/>
                    <a:pt x="8426" y="1328"/>
                  </a:cubicBezTo>
                  <a:lnTo>
                    <a:pt x="8402" y="1324"/>
                  </a:lnTo>
                  <a:lnTo>
                    <a:pt x="5197" y="1324"/>
                  </a:lnTo>
                  <a:lnTo>
                    <a:pt x="5197" y="429"/>
                  </a:lnTo>
                  <a:close/>
                  <a:moveTo>
                    <a:pt x="8171" y="1747"/>
                  </a:moveTo>
                  <a:lnTo>
                    <a:pt x="8171" y="4076"/>
                  </a:lnTo>
                  <a:cubicBezTo>
                    <a:pt x="8171" y="4196"/>
                    <a:pt x="8267" y="4293"/>
                    <a:pt x="8383" y="4293"/>
                  </a:cubicBezTo>
                  <a:lnTo>
                    <a:pt x="10717" y="4293"/>
                  </a:lnTo>
                  <a:lnTo>
                    <a:pt x="10717" y="13007"/>
                  </a:lnTo>
                  <a:lnTo>
                    <a:pt x="5794" y="13007"/>
                  </a:lnTo>
                  <a:cubicBezTo>
                    <a:pt x="6992" y="12367"/>
                    <a:pt x="7767" y="11140"/>
                    <a:pt x="7839" y="9783"/>
                  </a:cubicBezTo>
                  <a:lnTo>
                    <a:pt x="7839" y="9759"/>
                  </a:lnTo>
                  <a:lnTo>
                    <a:pt x="7839" y="9677"/>
                  </a:lnTo>
                  <a:lnTo>
                    <a:pt x="7839" y="9638"/>
                  </a:lnTo>
                  <a:lnTo>
                    <a:pt x="7839" y="9624"/>
                  </a:lnTo>
                  <a:lnTo>
                    <a:pt x="7839" y="9571"/>
                  </a:lnTo>
                  <a:lnTo>
                    <a:pt x="7839" y="9537"/>
                  </a:lnTo>
                  <a:lnTo>
                    <a:pt x="7839" y="9523"/>
                  </a:lnTo>
                  <a:lnTo>
                    <a:pt x="7839" y="9465"/>
                  </a:lnTo>
                  <a:lnTo>
                    <a:pt x="7839" y="9436"/>
                  </a:lnTo>
                  <a:lnTo>
                    <a:pt x="7839" y="9417"/>
                  </a:lnTo>
                  <a:lnTo>
                    <a:pt x="7839" y="9359"/>
                  </a:lnTo>
                  <a:lnTo>
                    <a:pt x="7839" y="9311"/>
                  </a:lnTo>
                  <a:cubicBezTo>
                    <a:pt x="7839" y="9297"/>
                    <a:pt x="7839" y="9277"/>
                    <a:pt x="7834" y="9253"/>
                  </a:cubicBezTo>
                  <a:lnTo>
                    <a:pt x="7834" y="9249"/>
                  </a:lnTo>
                  <a:cubicBezTo>
                    <a:pt x="7834" y="9234"/>
                    <a:pt x="7834" y="9220"/>
                    <a:pt x="7829" y="9205"/>
                  </a:cubicBezTo>
                  <a:cubicBezTo>
                    <a:pt x="7829" y="9196"/>
                    <a:pt x="7829" y="9167"/>
                    <a:pt x="7825" y="9148"/>
                  </a:cubicBezTo>
                  <a:lnTo>
                    <a:pt x="7825" y="9138"/>
                  </a:lnTo>
                  <a:cubicBezTo>
                    <a:pt x="7825" y="9128"/>
                    <a:pt x="7825" y="9114"/>
                    <a:pt x="7820" y="9099"/>
                  </a:cubicBezTo>
                  <a:cubicBezTo>
                    <a:pt x="7815" y="9090"/>
                    <a:pt x="7815" y="9061"/>
                    <a:pt x="7810" y="9042"/>
                  </a:cubicBezTo>
                  <a:lnTo>
                    <a:pt x="7810" y="9027"/>
                  </a:lnTo>
                  <a:lnTo>
                    <a:pt x="7810" y="8998"/>
                  </a:lnTo>
                  <a:cubicBezTo>
                    <a:pt x="7810" y="8979"/>
                    <a:pt x="7801" y="8960"/>
                    <a:pt x="7801" y="8941"/>
                  </a:cubicBezTo>
                  <a:lnTo>
                    <a:pt x="7791" y="8897"/>
                  </a:lnTo>
                  <a:cubicBezTo>
                    <a:pt x="7786" y="8864"/>
                    <a:pt x="7781" y="8830"/>
                    <a:pt x="7772" y="8801"/>
                  </a:cubicBezTo>
                  <a:lnTo>
                    <a:pt x="7772" y="8811"/>
                  </a:lnTo>
                  <a:cubicBezTo>
                    <a:pt x="7767" y="8777"/>
                    <a:pt x="7762" y="8743"/>
                    <a:pt x="7752" y="8710"/>
                  </a:cubicBezTo>
                  <a:lnTo>
                    <a:pt x="7743" y="8676"/>
                  </a:lnTo>
                  <a:cubicBezTo>
                    <a:pt x="7738" y="8652"/>
                    <a:pt x="7733" y="8633"/>
                    <a:pt x="7728" y="8609"/>
                  </a:cubicBezTo>
                  <a:lnTo>
                    <a:pt x="7724" y="8585"/>
                  </a:lnTo>
                  <a:lnTo>
                    <a:pt x="7724" y="8575"/>
                  </a:lnTo>
                  <a:cubicBezTo>
                    <a:pt x="7714" y="8551"/>
                    <a:pt x="7709" y="8532"/>
                    <a:pt x="7704" y="8512"/>
                  </a:cubicBezTo>
                  <a:lnTo>
                    <a:pt x="7695" y="8474"/>
                  </a:lnTo>
                  <a:cubicBezTo>
                    <a:pt x="7685" y="8455"/>
                    <a:pt x="7680" y="8435"/>
                    <a:pt x="7676" y="8416"/>
                  </a:cubicBezTo>
                  <a:lnTo>
                    <a:pt x="7661" y="8378"/>
                  </a:lnTo>
                  <a:lnTo>
                    <a:pt x="7642" y="8320"/>
                  </a:lnTo>
                  <a:lnTo>
                    <a:pt x="7632" y="8281"/>
                  </a:lnTo>
                  <a:cubicBezTo>
                    <a:pt x="7623" y="8262"/>
                    <a:pt x="7613" y="8243"/>
                    <a:pt x="7608" y="8224"/>
                  </a:cubicBezTo>
                  <a:lnTo>
                    <a:pt x="7594" y="8190"/>
                  </a:lnTo>
                  <a:lnTo>
                    <a:pt x="7570" y="8127"/>
                  </a:lnTo>
                  <a:lnTo>
                    <a:pt x="7560" y="8103"/>
                  </a:lnTo>
                  <a:lnTo>
                    <a:pt x="7560" y="8099"/>
                  </a:lnTo>
                  <a:cubicBezTo>
                    <a:pt x="7502" y="7954"/>
                    <a:pt x="7435" y="7815"/>
                    <a:pt x="7358" y="7680"/>
                  </a:cubicBezTo>
                  <a:cubicBezTo>
                    <a:pt x="7313" y="7608"/>
                    <a:pt x="7247" y="7577"/>
                    <a:pt x="7182" y="7577"/>
                  </a:cubicBezTo>
                  <a:cubicBezTo>
                    <a:pt x="7040" y="7577"/>
                    <a:pt x="6902" y="7723"/>
                    <a:pt x="6987" y="7892"/>
                  </a:cubicBezTo>
                  <a:cubicBezTo>
                    <a:pt x="7055" y="8012"/>
                    <a:pt x="7113" y="8137"/>
                    <a:pt x="7165" y="8267"/>
                  </a:cubicBezTo>
                  <a:lnTo>
                    <a:pt x="7165" y="8272"/>
                  </a:lnTo>
                  <a:lnTo>
                    <a:pt x="7170" y="8286"/>
                  </a:lnTo>
                  <a:lnTo>
                    <a:pt x="7194" y="8344"/>
                  </a:lnTo>
                  <a:lnTo>
                    <a:pt x="7204" y="8373"/>
                  </a:lnTo>
                  <a:cubicBezTo>
                    <a:pt x="7214" y="8392"/>
                    <a:pt x="7218" y="8411"/>
                    <a:pt x="7228" y="8431"/>
                  </a:cubicBezTo>
                  <a:lnTo>
                    <a:pt x="7238" y="8459"/>
                  </a:lnTo>
                  <a:lnTo>
                    <a:pt x="7257" y="8512"/>
                  </a:lnTo>
                  <a:lnTo>
                    <a:pt x="7267" y="8546"/>
                  </a:lnTo>
                  <a:lnTo>
                    <a:pt x="7281" y="8599"/>
                  </a:lnTo>
                  <a:lnTo>
                    <a:pt x="7291" y="8633"/>
                  </a:lnTo>
                  <a:cubicBezTo>
                    <a:pt x="7295" y="8647"/>
                    <a:pt x="7300" y="8666"/>
                    <a:pt x="7305" y="8686"/>
                  </a:cubicBezTo>
                  <a:lnTo>
                    <a:pt x="7315" y="8719"/>
                  </a:lnTo>
                  <a:cubicBezTo>
                    <a:pt x="7319" y="8739"/>
                    <a:pt x="7324" y="8758"/>
                    <a:pt x="7329" y="8777"/>
                  </a:cubicBezTo>
                  <a:lnTo>
                    <a:pt x="7339" y="8811"/>
                  </a:lnTo>
                  <a:cubicBezTo>
                    <a:pt x="7344" y="8840"/>
                    <a:pt x="7348" y="8868"/>
                    <a:pt x="7358" y="8897"/>
                  </a:cubicBezTo>
                  <a:lnTo>
                    <a:pt x="7358" y="8902"/>
                  </a:lnTo>
                  <a:cubicBezTo>
                    <a:pt x="7363" y="8931"/>
                    <a:pt x="7368" y="8955"/>
                    <a:pt x="7372" y="8984"/>
                  </a:cubicBezTo>
                  <a:lnTo>
                    <a:pt x="7377" y="9027"/>
                  </a:lnTo>
                  <a:cubicBezTo>
                    <a:pt x="7377" y="9042"/>
                    <a:pt x="7382" y="9056"/>
                    <a:pt x="7387" y="9075"/>
                  </a:cubicBezTo>
                  <a:lnTo>
                    <a:pt x="7392" y="9099"/>
                  </a:lnTo>
                  <a:lnTo>
                    <a:pt x="7392" y="9114"/>
                  </a:lnTo>
                  <a:cubicBezTo>
                    <a:pt x="7392" y="9133"/>
                    <a:pt x="7396" y="9148"/>
                    <a:pt x="7396" y="9167"/>
                  </a:cubicBezTo>
                  <a:cubicBezTo>
                    <a:pt x="7401" y="9186"/>
                    <a:pt x="7396" y="9186"/>
                    <a:pt x="7401" y="9196"/>
                  </a:cubicBezTo>
                  <a:lnTo>
                    <a:pt x="7401" y="9205"/>
                  </a:lnTo>
                  <a:cubicBezTo>
                    <a:pt x="7401" y="9225"/>
                    <a:pt x="7406" y="9239"/>
                    <a:pt x="7406" y="9258"/>
                  </a:cubicBezTo>
                  <a:cubicBezTo>
                    <a:pt x="7406" y="9273"/>
                    <a:pt x="7406" y="9282"/>
                    <a:pt x="7411" y="9292"/>
                  </a:cubicBezTo>
                  <a:lnTo>
                    <a:pt x="7411" y="9297"/>
                  </a:lnTo>
                  <a:cubicBezTo>
                    <a:pt x="7411" y="9316"/>
                    <a:pt x="7411" y="9330"/>
                    <a:pt x="7411" y="9350"/>
                  </a:cubicBezTo>
                  <a:cubicBezTo>
                    <a:pt x="7416" y="9364"/>
                    <a:pt x="7411" y="9379"/>
                    <a:pt x="7411" y="9393"/>
                  </a:cubicBezTo>
                  <a:lnTo>
                    <a:pt x="7411" y="9441"/>
                  </a:lnTo>
                  <a:lnTo>
                    <a:pt x="7411" y="9484"/>
                  </a:lnTo>
                  <a:lnTo>
                    <a:pt x="7411" y="9537"/>
                  </a:lnTo>
                  <a:lnTo>
                    <a:pt x="7411" y="9547"/>
                  </a:lnTo>
                  <a:lnTo>
                    <a:pt x="7411" y="9576"/>
                  </a:lnTo>
                  <a:lnTo>
                    <a:pt x="7411" y="9624"/>
                  </a:lnTo>
                  <a:lnTo>
                    <a:pt x="7411" y="9643"/>
                  </a:lnTo>
                  <a:lnTo>
                    <a:pt x="7411" y="9672"/>
                  </a:lnTo>
                  <a:lnTo>
                    <a:pt x="7411" y="9739"/>
                  </a:lnTo>
                  <a:lnTo>
                    <a:pt x="7411" y="9759"/>
                  </a:lnTo>
                  <a:lnTo>
                    <a:pt x="7411" y="9763"/>
                  </a:lnTo>
                  <a:cubicBezTo>
                    <a:pt x="7372" y="10606"/>
                    <a:pt x="7021" y="11404"/>
                    <a:pt x="6429" y="12006"/>
                  </a:cubicBezTo>
                  <a:cubicBezTo>
                    <a:pt x="6280" y="11707"/>
                    <a:pt x="6025" y="11481"/>
                    <a:pt x="5717" y="11356"/>
                  </a:cubicBezTo>
                  <a:lnTo>
                    <a:pt x="4707" y="10952"/>
                  </a:lnTo>
                  <a:lnTo>
                    <a:pt x="4707" y="10745"/>
                  </a:lnTo>
                  <a:cubicBezTo>
                    <a:pt x="5029" y="10581"/>
                    <a:pt x="5279" y="10302"/>
                    <a:pt x="5414" y="9961"/>
                  </a:cubicBezTo>
                  <a:cubicBezTo>
                    <a:pt x="5433" y="9966"/>
                    <a:pt x="5457" y="9970"/>
                    <a:pt x="5477" y="9970"/>
                  </a:cubicBezTo>
                  <a:cubicBezTo>
                    <a:pt x="5842" y="9961"/>
                    <a:pt x="6131" y="9658"/>
                    <a:pt x="6121" y="9292"/>
                  </a:cubicBezTo>
                  <a:cubicBezTo>
                    <a:pt x="6121" y="9022"/>
                    <a:pt x="5967" y="8777"/>
                    <a:pt x="5722" y="8666"/>
                  </a:cubicBezTo>
                  <a:lnTo>
                    <a:pt x="5722" y="8435"/>
                  </a:lnTo>
                  <a:cubicBezTo>
                    <a:pt x="5722" y="7425"/>
                    <a:pt x="4962" y="6602"/>
                    <a:pt x="4023" y="6602"/>
                  </a:cubicBezTo>
                  <a:lnTo>
                    <a:pt x="3903" y="6602"/>
                  </a:lnTo>
                  <a:cubicBezTo>
                    <a:pt x="2965" y="6602"/>
                    <a:pt x="2205" y="7425"/>
                    <a:pt x="2205" y="8435"/>
                  </a:cubicBezTo>
                  <a:lnTo>
                    <a:pt x="2205" y="8666"/>
                  </a:lnTo>
                  <a:cubicBezTo>
                    <a:pt x="1959" y="8777"/>
                    <a:pt x="1800" y="9022"/>
                    <a:pt x="1805" y="9292"/>
                  </a:cubicBezTo>
                  <a:cubicBezTo>
                    <a:pt x="1796" y="9653"/>
                    <a:pt x="2084" y="9956"/>
                    <a:pt x="2450" y="9966"/>
                  </a:cubicBezTo>
                  <a:cubicBezTo>
                    <a:pt x="2469" y="9966"/>
                    <a:pt x="2493" y="9961"/>
                    <a:pt x="2513" y="9956"/>
                  </a:cubicBezTo>
                  <a:cubicBezTo>
                    <a:pt x="2652" y="10302"/>
                    <a:pt x="2912" y="10586"/>
                    <a:pt x="3249" y="10750"/>
                  </a:cubicBezTo>
                  <a:lnTo>
                    <a:pt x="3249" y="10942"/>
                  </a:lnTo>
                  <a:lnTo>
                    <a:pt x="2205" y="11351"/>
                  </a:lnTo>
                  <a:cubicBezTo>
                    <a:pt x="1897" y="11472"/>
                    <a:pt x="1642" y="11703"/>
                    <a:pt x="1492" y="12001"/>
                  </a:cubicBezTo>
                  <a:cubicBezTo>
                    <a:pt x="819" y="11313"/>
                    <a:pt x="463" y="10370"/>
                    <a:pt x="511" y="9412"/>
                  </a:cubicBezTo>
                  <a:lnTo>
                    <a:pt x="511" y="9403"/>
                  </a:lnTo>
                  <a:lnTo>
                    <a:pt x="511" y="9388"/>
                  </a:lnTo>
                  <a:lnTo>
                    <a:pt x="511" y="9379"/>
                  </a:lnTo>
                  <a:cubicBezTo>
                    <a:pt x="511" y="9359"/>
                    <a:pt x="511" y="9340"/>
                    <a:pt x="516" y="9316"/>
                  </a:cubicBezTo>
                  <a:lnTo>
                    <a:pt x="516" y="9292"/>
                  </a:lnTo>
                  <a:lnTo>
                    <a:pt x="516" y="9263"/>
                  </a:lnTo>
                  <a:cubicBezTo>
                    <a:pt x="516" y="9249"/>
                    <a:pt x="516" y="9234"/>
                    <a:pt x="520" y="9220"/>
                  </a:cubicBezTo>
                  <a:cubicBezTo>
                    <a:pt x="520" y="9210"/>
                    <a:pt x="520" y="9205"/>
                    <a:pt x="520" y="9196"/>
                  </a:cubicBezTo>
                  <a:lnTo>
                    <a:pt x="520" y="9181"/>
                  </a:lnTo>
                  <a:cubicBezTo>
                    <a:pt x="520" y="9162"/>
                    <a:pt x="525" y="9148"/>
                    <a:pt x="525" y="9128"/>
                  </a:cubicBezTo>
                  <a:lnTo>
                    <a:pt x="530" y="9099"/>
                  </a:lnTo>
                  <a:lnTo>
                    <a:pt x="530" y="9085"/>
                  </a:lnTo>
                  <a:cubicBezTo>
                    <a:pt x="530" y="9071"/>
                    <a:pt x="535" y="9051"/>
                    <a:pt x="540" y="9037"/>
                  </a:cubicBezTo>
                  <a:lnTo>
                    <a:pt x="545" y="8994"/>
                  </a:lnTo>
                  <a:cubicBezTo>
                    <a:pt x="545" y="8979"/>
                    <a:pt x="554" y="8960"/>
                    <a:pt x="554" y="8945"/>
                  </a:cubicBezTo>
                  <a:lnTo>
                    <a:pt x="564" y="8902"/>
                  </a:lnTo>
                  <a:cubicBezTo>
                    <a:pt x="569" y="8888"/>
                    <a:pt x="569" y="8873"/>
                    <a:pt x="573" y="8854"/>
                  </a:cubicBezTo>
                  <a:cubicBezTo>
                    <a:pt x="578" y="8835"/>
                    <a:pt x="578" y="8825"/>
                    <a:pt x="583" y="8816"/>
                  </a:cubicBezTo>
                  <a:cubicBezTo>
                    <a:pt x="583" y="8801"/>
                    <a:pt x="588" y="8782"/>
                    <a:pt x="593" y="8767"/>
                  </a:cubicBezTo>
                  <a:lnTo>
                    <a:pt x="597" y="8748"/>
                  </a:lnTo>
                  <a:lnTo>
                    <a:pt x="602" y="8724"/>
                  </a:lnTo>
                  <a:cubicBezTo>
                    <a:pt x="607" y="8710"/>
                    <a:pt x="612" y="8690"/>
                    <a:pt x="617" y="8671"/>
                  </a:cubicBezTo>
                  <a:lnTo>
                    <a:pt x="622" y="8657"/>
                  </a:lnTo>
                  <a:lnTo>
                    <a:pt x="626" y="8638"/>
                  </a:lnTo>
                  <a:cubicBezTo>
                    <a:pt x="636" y="8609"/>
                    <a:pt x="641" y="8585"/>
                    <a:pt x="650" y="8556"/>
                  </a:cubicBezTo>
                  <a:lnTo>
                    <a:pt x="650" y="8551"/>
                  </a:lnTo>
                  <a:cubicBezTo>
                    <a:pt x="660" y="8522"/>
                    <a:pt x="670" y="8493"/>
                    <a:pt x="679" y="8469"/>
                  </a:cubicBezTo>
                  <a:lnTo>
                    <a:pt x="689" y="8440"/>
                  </a:lnTo>
                  <a:cubicBezTo>
                    <a:pt x="694" y="8421"/>
                    <a:pt x="703" y="8402"/>
                    <a:pt x="708" y="8378"/>
                  </a:cubicBezTo>
                  <a:lnTo>
                    <a:pt x="723" y="8349"/>
                  </a:lnTo>
                  <a:lnTo>
                    <a:pt x="742" y="8296"/>
                  </a:lnTo>
                  <a:lnTo>
                    <a:pt x="756" y="8262"/>
                  </a:lnTo>
                  <a:lnTo>
                    <a:pt x="775" y="8209"/>
                  </a:lnTo>
                  <a:lnTo>
                    <a:pt x="790" y="8180"/>
                  </a:lnTo>
                  <a:lnTo>
                    <a:pt x="814" y="8127"/>
                  </a:lnTo>
                  <a:lnTo>
                    <a:pt x="828" y="8099"/>
                  </a:lnTo>
                  <a:lnTo>
                    <a:pt x="852" y="8046"/>
                  </a:lnTo>
                  <a:lnTo>
                    <a:pt x="867" y="8017"/>
                  </a:lnTo>
                  <a:lnTo>
                    <a:pt x="896" y="7964"/>
                  </a:lnTo>
                  <a:lnTo>
                    <a:pt x="905" y="7949"/>
                  </a:lnTo>
                  <a:lnTo>
                    <a:pt x="905" y="7945"/>
                  </a:lnTo>
                  <a:cubicBezTo>
                    <a:pt x="1064" y="7641"/>
                    <a:pt x="1271" y="7367"/>
                    <a:pt x="1516" y="7127"/>
                  </a:cubicBezTo>
                  <a:lnTo>
                    <a:pt x="1521" y="7122"/>
                  </a:lnTo>
                  <a:lnTo>
                    <a:pt x="1531" y="7107"/>
                  </a:lnTo>
                  <a:lnTo>
                    <a:pt x="1545" y="7098"/>
                  </a:lnTo>
                  <a:lnTo>
                    <a:pt x="1574" y="7069"/>
                  </a:lnTo>
                  <a:lnTo>
                    <a:pt x="1593" y="7050"/>
                  </a:lnTo>
                  <a:lnTo>
                    <a:pt x="1613" y="7035"/>
                  </a:lnTo>
                  <a:lnTo>
                    <a:pt x="1637" y="7011"/>
                  </a:lnTo>
                  <a:lnTo>
                    <a:pt x="1661" y="6992"/>
                  </a:lnTo>
                  <a:lnTo>
                    <a:pt x="1670" y="6982"/>
                  </a:lnTo>
                  <a:lnTo>
                    <a:pt x="1699" y="6953"/>
                  </a:lnTo>
                  <a:lnTo>
                    <a:pt x="1723" y="6934"/>
                  </a:lnTo>
                  <a:lnTo>
                    <a:pt x="1733" y="6929"/>
                  </a:lnTo>
                  <a:lnTo>
                    <a:pt x="1767" y="6900"/>
                  </a:lnTo>
                  <a:lnTo>
                    <a:pt x="1800" y="6872"/>
                  </a:lnTo>
                  <a:lnTo>
                    <a:pt x="1834" y="6848"/>
                  </a:lnTo>
                  <a:lnTo>
                    <a:pt x="1868" y="6823"/>
                  </a:lnTo>
                  <a:lnTo>
                    <a:pt x="1901" y="6795"/>
                  </a:lnTo>
                  <a:lnTo>
                    <a:pt x="1935" y="6771"/>
                  </a:lnTo>
                  <a:lnTo>
                    <a:pt x="1974" y="6746"/>
                  </a:lnTo>
                  <a:lnTo>
                    <a:pt x="2007" y="6722"/>
                  </a:lnTo>
                  <a:lnTo>
                    <a:pt x="2041" y="6698"/>
                  </a:lnTo>
                  <a:lnTo>
                    <a:pt x="2079" y="6674"/>
                  </a:lnTo>
                  <a:lnTo>
                    <a:pt x="2113" y="6650"/>
                  </a:lnTo>
                  <a:lnTo>
                    <a:pt x="2152" y="6626"/>
                  </a:lnTo>
                  <a:lnTo>
                    <a:pt x="2190" y="6607"/>
                  </a:lnTo>
                  <a:lnTo>
                    <a:pt x="2224" y="6583"/>
                  </a:lnTo>
                  <a:lnTo>
                    <a:pt x="2262" y="6564"/>
                  </a:lnTo>
                  <a:lnTo>
                    <a:pt x="2267" y="6564"/>
                  </a:lnTo>
                  <a:lnTo>
                    <a:pt x="2301" y="6544"/>
                  </a:lnTo>
                  <a:lnTo>
                    <a:pt x="2330" y="6530"/>
                  </a:lnTo>
                  <a:lnTo>
                    <a:pt x="2339" y="6525"/>
                  </a:lnTo>
                  <a:lnTo>
                    <a:pt x="2373" y="6506"/>
                  </a:lnTo>
                  <a:lnTo>
                    <a:pt x="2402" y="6491"/>
                  </a:lnTo>
                  <a:lnTo>
                    <a:pt x="2426" y="6482"/>
                  </a:lnTo>
                  <a:lnTo>
                    <a:pt x="2450" y="6467"/>
                  </a:lnTo>
                  <a:lnTo>
                    <a:pt x="2479" y="6453"/>
                  </a:lnTo>
                  <a:lnTo>
                    <a:pt x="2503" y="6443"/>
                  </a:lnTo>
                  <a:lnTo>
                    <a:pt x="2532" y="6429"/>
                  </a:lnTo>
                  <a:lnTo>
                    <a:pt x="2570" y="6414"/>
                  </a:lnTo>
                  <a:lnTo>
                    <a:pt x="2575" y="6414"/>
                  </a:lnTo>
                  <a:lnTo>
                    <a:pt x="2628" y="6390"/>
                  </a:lnTo>
                  <a:lnTo>
                    <a:pt x="2686" y="6366"/>
                  </a:lnTo>
                  <a:lnTo>
                    <a:pt x="2705" y="6357"/>
                  </a:lnTo>
                  <a:lnTo>
                    <a:pt x="2734" y="6347"/>
                  </a:lnTo>
                  <a:lnTo>
                    <a:pt x="2768" y="6338"/>
                  </a:lnTo>
                  <a:lnTo>
                    <a:pt x="2796" y="6328"/>
                  </a:lnTo>
                  <a:lnTo>
                    <a:pt x="2816" y="6318"/>
                  </a:lnTo>
                  <a:lnTo>
                    <a:pt x="2849" y="6309"/>
                  </a:lnTo>
                  <a:lnTo>
                    <a:pt x="2873" y="6299"/>
                  </a:lnTo>
                  <a:lnTo>
                    <a:pt x="2897" y="6294"/>
                  </a:lnTo>
                  <a:lnTo>
                    <a:pt x="2931" y="6280"/>
                  </a:lnTo>
                  <a:lnTo>
                    <a:pt x="2979" y="6265"/>
                  </a:lnTo>
                  <a:cubicBezTo>
                    <a:pt x="3008" y="6280"/>
                    <a:pt x="3037" y="6285"/>
                    <a:pt x="3066" y="6285"/>
                  </a:cubicBezTo>
                  <a:cubicBezTo>
                    <a:pt x="3128" y="6285"/>
                    <a:pt x="3191" y="6256"/>
                    <a:pt x="3229" y="6203"/>
                  </a:cubicBezTo>
                  <a:lnTo>
                    <a:pt x="3268" y="6198"/>
                  </a:lnTo>
                  <a:lnTo>
                    <a:pt x="3278" y="6198"/>
                  </a:lnTo>
                  <a:lnTo>
                    <a:pt x="3311" y="6188"/>
                  </a:lnTo>
                  <a:lnTo>
                    <a:pt x="3359" y="6179"/>
                  </a:lnTo>
                  <a:lnTo>
                    <a:pt x="3403" y="6174"/>
                  </a:lnTo>
                  <a:lnTo>
                    <a:pt x="3451" y="6169"/>
                  </a:lnTo>
                  <a:lnTo>
                    <a:pt x="3489" y="6159"/>
                  </a:lnTo>
                  <a:lnTo>
                    <a:pt x="3537" y="6155"/>
                  </a:lnTo>
                  <a:lnTo>
                    <a:pt x="3576" y="6150"/>
                  </a:lnTo>
                  <a:lnTo>
                    <a:pt x="3624" y="6145"/>
                  </a:lnTo>
                  <a:lnTo>
                    <a:pt x="3667" y="6145"/>
                  </a:lnTo>
                  <a:lnTo>
                    <a:pt x="3715" y="6140"/>
                  </a:lnTo>
                  <a:lnTo>
                    <a:pt x="4028" y="6140"/>
                  </a:lnTo>
                  <a:lnTo>
                    <a:pt x="4120" y="6145"/>
                  </a:lnTo>
                  <a:lnTo>
                    <a:pt x="4211" y="6150"/>
                  </a:lnTo>
                  <a:lnTo>
                    <a:pt x="4250" y="6150"/>
                  </a:lnTo>
                  <a:lnTo>
                    <a:pt x="4298" y="6155"/>
                  </a:lnTo>
                  <a:lnTo>
                    <a:pt x="4351" y="6159"/>
                  </a:lnTo>
                  <a:lnTo>
                    <a:pt x="4389" y="6164"/>
                  </a:lnTo>
                  <a:lnTo>
                    <a:pt x="4413" y="6169"/>
                  </a:lnTo>
                  <a:lnTo>
                    <a:pt x="4442" y="6169"/>
                  </a:lnTo>
                  <a:lnTo>
                    <a:pt x="4481" y="6179"/>
                  </a:lnTo>
                  <a:lnTo>
                    <a:pt x="4509" y="6184"/>
                  </a:lnTo>
                  <a:lnTo>
                    <a:pt x="4524" y="6184"/>
                  </a:lnTo>
                  <a:lnTo>
                    <a:pt x="4567" y="6188"/>
                  </a:lnTo>
                  <a:lnTo>
                    <a:pt x="4601" y="6198"/>
                  </a:lnTo>
                  <a:lnTo>
                    <a:pt x="4610" y="6198"/>
                  </a:lnTo>
                  <a:lnTo>
                    <a:pt x="4659" y="6208"/>
                  </a:lnTo>
                  <a:lnTo>
                    <a:pt x="4697" y="6217"/>
                  </a:lnTo>
                  <a:lnTo>
                    <a:pt x="4745" y="6227"/>
                  </a:lnTo>
                  <a:lnTo>
                    <a:pt x="4784" y="6236"/>
                  </a:lnTo>
                  <a:lnTo>
                    <a:pt x="4832" y="6246"/>
                  </a:lnTo>
                  <a:lnTo>
                    <a:pt x="4870" y="6261"/>
                  </a:lnTo>
                  <a:lnTo>
                    <a:pt x="4914" y="6270"/>
                  </a:lnTo>
                  <a:lnTo>
                    <a:pt x="4957" y="6285"/>
                  </a:lnTo>
                  <a:lnTo>
                    <a:pt x="5000" y="6299"/>
                  </a:lnTo>
                  <a:lnTo>
                    <a:pt x="5039" y="6309"/>
                  </a:lnTo>
                  <a:lnTo>
                    <a:pt x="5082" y="6323"/>
                  </a:lnTo>
                  <a:lnTo>
                    <a:pt x="5120" y="6338"/>
                  </a:lnTo>
                  <a:lnTo>
                    <a:pt x="5164" y="6352"/>
                  </a:lnTo>
                  <a:lnTo>
                    <a:pt x="5173" y="6357"/>
                  </a:lnTo>
                  <a:lnTo>
                    <a:pt x="5202" y="6371"/>
                  </a:lnTo>
                  <a:lnTo>
                    <a:pt x="5236" y="6381"/>
                  </a:lnTo>
                  <a:lnTo>
                    <a:pt x="5260" y="6390"/>
                  </a:lnTo>
                  <a:lnTo>
                    <a:pt x="5284" y="6400"/>
                  </a:lnTo>
                  <a:lnTo>
                    <a:pt x="5318" y="6419"/>
                  </a:lnTo>
                  <a:lnTo>
                    <a:pt x="5337" y="6424"/>
                  </a:lnTo>
                  <a:lnTo>
                    <a:pt x="5366" y="6439"/>
                  </a:lnTo>
                  <a:lnTo>
                    <a:pt x="5395" y="6453"/>
                  </a:lnTo>
                  <a:lnTo>
                    <a:pt x="5419" y="6463"/>
                  </a:lnTo>
                  <a:lnTo>
                    <a:pt x="5443" y="6472"/>
                  </a:lnTo>
                  <a:lnTo>
                    <a:pt x="5477" y="6491"/>
                  </a:lnTo>
                  <a:lnTo>
                    <a:pt x="5501" y="6501"/>
                  </a:lnTo>
                  <a:lnTo>
                    <a:pt x="5520" y="6511"/>
                  </a:lnTo>
                  <a:lnTo>
                    <a:pt x="5573" y="6540"/>
                  </a:lnTo>
                  <a:lnTo>
                    <a:pt x="5626" y="6568"/>
                  </a:lnTo>
                  <a:lnTo>
                    <a:pt x="5635" y="6573"/>
                  </a:lnTo>
                  <a:lnTo>
                    <a:pt x="5669" y="6593"/>
                  </a:lnTo>
                  <a:lnTo>
                    <a:pt x="5698" y="6612"/>
                  </a:lnTo>
                  <a:lnTo>
                    <a:pt x="5717" y="6621"/>
                  </a:lnTo>
                  <a:lnTo>
                    <a:pt x="5746" y="6641"/>
                  </a:lnTo>
                  <a:lnTo>
                    <a:pt x="5770" y="6655"/>
                  </a:lnTo>
                  <a:lnTo>
                    <a:pt x="5794" y="6670"/>
                  </a:lnTo>
                  <a:lnTo>
                    <a:pt x="5818" y="6684"/>
                  </a:lnTo>
                  <a:lnTo>
                    <a:pt x="5852" y="6708"/>
                  </a:lnTo>
                  <a:lnTo>
                    <a:pt x="5857" y="6713"/>
                  </a:lnTo>
                  <a:lnTo>
                    <a:pt x="5890" y="6732"/>
                  </a:lnTo>
                  <a:lnTo>
                    <a:pt x="5919" y="6751"/>
                  </a:lnTo>
                  <a:lnTo>
                    <a:pt x="5934" y="6761"/>
                  </a:lnTo>
                  <a:lnTo>
                    <a:pt x="5958" y="6780"/>
                  </a:lnTo>
                  <a:lnTo>
                    <a:pt x="5991" y="6804"/>
                  </a:lnTo>
                  <a:lnTo>
                    <a:pt x="5996" y="6809"/>
                  </a:lnTo>
                  <a:lnTo>
                    <a:pt x="6030" y="6833"/>
                  </a:lnTo>
                  <a:lnTo>
                    <a:pt x="6064" y="6857"/>
                  </a:lnTo>
                  <a:lnTo>
                    <a:pt x="6097" y="6886"/>
                  </a:lnTo>
                  <a:lnTo>
                    <a:pt x="6131" y="6910"/>
                  </a:lnTo>
                  <a:lnTo>
                    <a:pt x="6165" y="6939"/>
                  </a:lnTo>
                  <a:lnTo>
                    <a:pt x="6198" y="6968"/>
                  </a:lnTo>
                  <a:lnTo>
                    <a:pt x="6227" y="6997"/>
                  </a:lnTo>
                  <a:lnTo>
                    <a:pt x="6261" y="7026"/>
                  </a:lnTo>
                  <a:lnTo>
                    <a:pt x="6290" y="7050"/>
                  </a:lnTo>
                  <a:lnTo>
                    <a:pt x="6295" y="7050"/>
                  </a:lnTo>
                  <a:lnTo>
                    <a:pt x="6323" y="7079"/>
                  </a:lnTo>
                  <a:lnTo>
                    <a:pt x="6352" y="7107"/>
                  </a:lnTo>
                  <a:lnTo>
                    <a:pt x="6362" y="7117"/>
                  </a:lnTo>
                  <a:lnTo>
                    <a:pt x="6386" y="7141"/>
                  </a:lnTo>
                  <a:lnTo>
                    <a:pt x="6415" y="7170"/>
                  </a:lnTo>
                  <a:lnTo>
                    <a:pt x="6444" y="7199"/>
                  </a:lnTo>
                  <a:lnTo>
                    <a:pt x="6468" y="7223"/>
                  </a:lnTo>
                  <a:lnTo>
                    <a:pt x="6473" y="7232"/>
                  </a:lnTo>
                  <a:cubicBezTo>
                    <a:pt x="6518" y="7277"/>
                    <a:pt x="6568" y="7295"/>
                    <a:pt x="6617" y="7295"/>
                  </a:cubicBezTo>
                  <a:cubicBezTo>
                    <a:pt x="6777" y="7295"/>
                    <a:pt x="6918" y="7097"/>
                    <a:pt x="6785" y="6939"/>
                  </a:cubicBezTo>
                  <a:lnTo>
                    <a:pt x="6781" y="6934"/>
                  </a:lnTo>
                  <a:lnTo>
                    <a:pt x="6752" y="6905"/>
                  </a:lnTo>
                  <a:lnTo>
                    <a:pt x="6718" y="6872"/>
                  </a:lnTo>
                  <a:lnTo>
                    <a:pt x="6684" y="6838"/>
                  </a:lnTo>
                  <a:lnTo>
                    <a:pt x="6660" y="6814"/>
                  </a:lnTo>
                  <a:lnTo>
                    <a:pt x="6651" y="6804"/>
                  </a:lnTo>
                  <a:lnTo>
                    <a:pt x="6617" y="6771"/>
                  </a:lnTo>
                  <a:lnTo>
                    <a:pt x="6583" y="6737"/>
                  </a:lnTo>
                  <a:lnTo>
                    <a:pt x="6545" y="6703"/>
                  </a:lnTo>
                  <a:lnTo>
                    <a:pt x="6511" y="6670"/>
                  </a:lnTo>
                  <a:lnTo>
                    <a:pt x="6477" y="6641"/>
                  </a:lnTo>
                  <a:lnTo>
                    <a:pt x="6439" y="6612"/>
                  </a:lnTo>
                  <a:lnTo>
                    <a:pt x="6400" y="6578"/>
                  </a:lnTo>
                  <a:lnTo>
                    <a:pt x="6367" y="6549"/>
                  </a:lnTo>
                  <a:lnTo>
                    <a:pt x="6328" y="6520"/>
                  </a:lnTo>
                  <a:lnTo>
                    <a:pt x="6290" y="6491"/>
                  </a:lnTo>
                  <a:lnTo>
                    <a:pt x="6251" y="6463"/>
                  </a:lnTo>
                  <a:lnTo>
                    <a:pt x="6246" y="6458"/>
                  </a:lnTo>
                  <a:lnTo>
                    <a:pt x="6213" y="6434"/>
                  </a:lnTo>
                  <a:lnTo>
                    <a:pt x="6179" y="6410"/>
                  </a:lnTo>
                  <a:lnTo>
                    <a:pt x="6169" y="6400"/>
                  </a:lnTo>
                  <a:lnTo>
                    <a:pt x="6131" y="6376"/>
                  </a:lnTo>
                  <a:lnTo>
                    <a:pt x="6097" y="6352"/>
                  </a:lnTo>
                  <a:lnTo>
                    <a:pt x="6092" y="6352"/>
                  </a:lnTo>
                  <a:lnTo>
                    <a:pt x="6054" y="6328"/>
                  </a:lnTo>
                  <a:lnTo>
                    <a:pt x="6020" y="6309"/>
                  </a:lnTo>
                  <a:lnTo>
                    <a:pt x="6001" y="6294"/>
                  </a:lnTo>
                  <a:lnTo>
                    <a:pt x="5967" y="6275"/>
                  </a:lnTo>
                  <a:lnTo>
                    <a:pt x="5938" y="6256"/>
                  </a:lnTo>
                  <a:lnTo>
                    <a:pt x="5919" y="6246"/>
                  </a:lnTo>
                  <a:lnTo>
                    <a:pt x="5886" y="6227"/>
                  </a:lnTo>
                  <a:lnTo>
                    <a:pt x="5842" y="6203"/>
                  </a:lnTo>
                  <a:lnTo>
                    <a:pt x="5837" y="6198"/>
                  </a:lnTo>
                  <a:lnTo>
                    <a:pt x="5799" y="6164"/>
                  </a:lnTo>
                  <a:lnTo>
                    <a:pt x="5741" y="6131"/>
                  </a:lnTo>
                  <a:lnTo>
                    <a:pt x="5712" y="6116"/>
                  </a:lnTo>
                  <a:lnTo>
                    <a:pt x="5693" y="6107"/>
                  </a:lnTo>
                  <a:lnTo>
                    <a:pt x="5655" y="6087"/>
                  </a:lnTo>
                  <a:lnTo>
                    <a:pt x="5626" y="6073"/>
                  </a:lnTo>
                  <a:lnTo>
                    <a:pt x="5602" y="6063"/>
                  </a:lnTo>
                  <a:lnTo>
                    <a:pt x="5563" y="6044"/>
                  </a:lnTo>
                  <a:lnTo>
                    <a:pt x="5534" y="6030"/>
                  </a:lnTo>
                  <a:lnTo>
                    <a:pt x="5515" y="6025"/>
                  </a:lnTo>
                  <a:lnTo>
                    <a:pt x="5472" y="6005"/>
                  </a:lnTo>
                  <a:lnTo>
                    <a:pt x="5443" y="5996"/>
                  </a:lnTo>
                  <a:lnTo>
                    <a:pt x="5419" y="5981"/>
                  </a:lnTo>
                  <a:lnTo>
                    <a:pt x="5380" y="5972"/>
                  </a:lnTo>
                  <a:lnTo>
                    <a:pt x="5351" y="5957"/>
                  </a:lnTo>
                  <a:lnTo>
                    <a:pt x="5337" y="5953"/>
                  </a:lnTo>
                  <a:lnTo>
                    <a:pt x="5289" y="5933"/>
                  </a:lnTo>
                  <a:lnTo>
                    <a:pt x="5246" y="5919"/>
                  </a:lnTo>
                  <a:lnTo>
                    <a:pt x="5197" y="5904"/>
                  </a:lnTo>
                  <a:lnTo>
                    <a:pt x="5154" y="5890"/>
                  </a:lnTo>
                  <a:lnTo>
                    <a:pt x="5101" y="5871"/>
                  </a:lnTo>
                  <a:lnTo>
                    <a:pt x="5058" y="5856"/>
                  </a:lnTo>
                  <a:lnTo>
                    <a:pt x="5005" y="5842"/>
                  </a:lnTo>
                  <a:lnTo>
                    <a:pt x="4962" y="5832"/>
                  </a:lnTo>
                  <a:lnTo>
                    <a:pt x="4909" y="5818"/>
                  </a:lnTo>
                  <a:lnTo>
                    <a:pt x="4865" y="5808"/>
                  </a:lnTo>
                  <a:lnTo>
                    <a:pt x="4813" y="5794"/>
                  </a:lnTo>
                  <a:lnTo>
                    <a:pt x="4764" y="5784"/>
                  </a:lnTo>
                  <a:lnTo>
                    <a:pt x="4711" y="5775"/>
                  </a:lnTo>
                  <a:lnTo>
                    <a:pt x="4702" y="5775"/>
                  </a:lnTo>
                  <a:lnTo>
                    <a:pt x="4668" y="5765"/>
                  </a:lnTo>
                  <a:lnTo>
                    <a:pt x="4615" y="5760"/>
                  </a:lnTo>
                  <a:lnTo>
                    <a:pt x="4606" y="5760"/>
                  </a:lnTo>
                  <a:lnTo>
                    <a:pt x="4567" y="5750"/>
                  </a:lnTo>
                  <a:lnTo>
                    <a:pt x="4519" y="5746"/>
                  </a:lnTo>
                  <a:lnTo>
                    <a:pt x="4495" y="5741"/>
                  </a:lnTo>
                  <a:lnTo>
                    <a:pt x="4466" y="5736"/>
                  </a:lnTo>
                  <a:lnTo>
                    <a:pt x="4423" y="5731"/>
                  </a:lnTo>
                  <a:lnTo>
                    <a:pt x="4365" y="5726"/>
                  </a:lnTo>
                  <a:lnTo>
                    <a:pt x="4307" y="5722"/>
                  </a:lnTo>
                  <a:lnTo>
                    <a:pt x="4264" y="5722"/>
                  </a:lnTo>
                  <a:lnTo>
                    <a:pt x="4163" y="5712"/>
                  </a:lnTo>
                  <a:lnTo>
                    <a:pt x="3653" y="5712"/>
                  </a:lnTo>
                  <a:lnTo>
                    <a:pt x="3605" y="5717"/>
                  </a:lnTo>
                  <a:lnTo>
                    <a:pt x="3552" y="5722"/>
                  </a:lnTo>
                  <a:lnTo>
                    <a:pt x="3509" y="5726"/>
                  </a:lnTo>
                  <a:lnTo>
                    <a:pt x="3504" y="5726"/>
                  </a:lnTo>
                  <a:lnTo>
                    <a:pt x="3451" y="5736"/>
                  </a:lnTo>
                  <a:lnTo>
                    <a:pt x="3403" y="5741"/>
                  </a:lnTo>
                  <a:lnTo>
                    <a:pt x="3355" y="5750"/>
                  </a:lnTo>
                  <a:lnTo>
                    <a:pt x="3306" y="5755"/>
                  </a:lnTo>
                  <a:lnTo>
                    <a:pt x="3297" y="5755"/>
                  </a:lnTo>
                  <a:lnTo>
                    <a:pt x="3287" y="1747"/>
                  </a:lnTo>
                  <a:close/>
                  <a:moveTo>
                    <a:pt x="4606" y="11371"/>
                  </a:moveTo>
                  <a:lnTo>
                    <a:pt x="5558" y="11751"/>
                  </a:lnTo>
                  <a:lnTo>
                    <a:pt x="5568" y="11756"/>
                  </a:lnTo>
                  <a:cubicBezTo>
                    <a:pt x="5813" y="11857"/>
                    <a:pt x="6001" y="12054"/>
                    <a:pt x="6092" y="12299"/>
                  </a:cubicBezTo>
                  <a:cubicBezTo>
                    <a:pt x="5611" y="12679"/>
                    <a:pt x="5043" y="12920"/>
                    <a:pt x="4442" y="13007"/>
                  </a:cubicBezTo>
                  <a:lnTo>
                    <a:pt x="3841" y="13007"/>
                  </a:lnTo>
                  <a:cubicBezTo>
                    <a:pt x="3807" y="13007"/>
                    <a:pt x="3768" y="13016"/>
                    <a:pt x="3740" y="13035"/>
                  </a:cubicBezTo>
                  <a:cubicBezTo>
                    <a:pt x="3042" y="12992"/>
                    <a:pt x="2373" y="12732"/>
                    <a:pt x="1820" y="12299"/>
                  </a:cubicBezTo>
                  <a:cubicBezTo>
                    <a:pt x="1829" y="12290"/>
                    <a:pt x="1834" y="12280"/>
                    <a:pt x="1839" y="12270"/>
                  </a:cubicBezTo>
                  <a:cubicBezTo>
                    <a:pt x="1930" y="12035"/>
                    <a:pt x="2113" y="11852"/>
                    <a:pt x="2344" y="11756"/>
                  </a:cubicBezTo>
                  <a:lnTo>
                    <a:pt x="2354" y="11751"/>
                  </a:lnTo>
                  <a:lnTo>
                    <a:pt x="3311" y="11380"/>
                  </a:lnTo>
                  <a:lnTo>
                    <a:pt x="3821" y="11876"/>
                  </a:lnTo>
                  <a:cubicBezTo>
                    <a:pt x="3860" y="11914"/>
                    <a:pt x="3918" y="11938"/>
                    <a:pt x="3970" y="11938"/>
                  </a:cubicBezTo>
                  <a:lnTo>
                    <a:pt x="3975" y="11938"/>
                  </a:lnTo>
                  <a:cubicBezTo>
                    <a:pt x="4033" y="11938"/>
                    <a:pt x="4086" y="11914"/>
                    <a:pt x="4124" y="11871"/>
                  </a:cubicBezTo>
                  <a:lnTo>
                    <a:pt x="4606" y="11371"/>
                  </a:lnTo>
                  <a:close/>
                  <a:moveTo>
                    <a:pt x="4986" y="0"/>
                  </a:moveTo>
                  <a:cubicBezTo>
                    <a:pt x="4865" y="0"/>
                    <a:pt x="4769" y="97"/>
                    <a:pt x="4769" y="217"/>
                  </a:cubicBezTo>
                  <a:lnTo>
                    <a:pt x="4769" y="1324"/>
                  </a:lnTo>
                  <a:lnTo>
                    <a:pt x="3075" y="1324"/>
                  </a:lnTo>
                  <a:cubicBezTo>
                    <a:pt x="2960" y="1324"/>
                    <a:pt x="2864" y="1420"/>
                    <a:pt x="2864" y="1540"/>
                  </a:cubicBezTo>
                  <a:lnTo>
                    <a:pt x="2873" y="5861"/>
                  </a:lnTo>
                  <a:lnTo>
                    <a:pt x="2859" y="5866"/>
                  </a:lnTo>
                  <a:lnTo>
                    <a:pt x="2825" y="5876"/>
                  </a:lnTo>
                  <a:lnTo>
                    <a:pt x="2787" y="5890"/>
                  </a:lnTo>
                  <a:lnTo>
                    <a:pt x="2763" y="5895"/>
                  </a:lnTo>
                  <a:lnTo>
                    <a:pt x="2734" y="5904"/>
                  </a:lnTo>
                  <a:lnTo>
                    <a:pt x="2695" y="5919"/>
                  </a:lnTo>
                  <a:lnTo>
                    <a:pt x="2676" y="5929"/>
                  </a:lnTo>
                  <a:lnTo>
                    <a:pt x="2642" y="5938"/>
                  </a:lnTo>
                  <a:lnTo>
                    <a:pt x="2604" y="5953"/>
                  </a:lnTo>
                  <a:lnTo>
                    <a:pt x="2580" y="5962"/>
                  </a:lnTo>
                  <a:lnTo>
                    <a:pt x="2551" y="5972"/>
                  </a:lnTo>
                  <a:lnTo>
                    <a:pt x="2488" y="6001"/>
                  </a:lnTo>
                  <a:lnTo>
                    <a:pt x="2426" y="6025"/>
                  </a:lnTo>
                  <a:lnTo>
                    <a:pt x="2421" y="6025"/>
                  </a:lnTo>
                  <a:lnTo>
                    <a:pt x="2378" y="6044"/>
                  </a:lnTo>
                  <a:lnTo>
                    <a:pt x="2339" y="6063"/>
                  </a:lnTo>
                  <a:lnTo>
                    <a:pt x="2325" y="6068"/>
                  </a:lnTo>
                  <a:lnTo>
                    <a:pt x="2286" y="6087"/>
                  </a:lnTo>
                  <a:lnTo>
                    <a:pt x="2253" y="6102"/>
                  </a:lnTo>
                  <a:lnTo>
                    <a:pt x="2233" y="6111"/>
                  </a:lnTo>
                  <a:lnTo>
                    <a:pt x="2200" y="6131"/>
                  </a:lnTo>
                  <a:lnTo>
                    <a:pt x="2161" y="6150"/>
                  </a:lnTo>
                  <a:lnTo>
                    <a:pt x="2152" y="6155"/>
                  </a:lnTo>
                  <a:lnTo>
                    <a:pt x="2113" y="6174"/>
                  </a:lnTo>
                  <a:lnTo>
                    <a:pt x="2075" y="6198"/>
                  </a:lnTo>
                  <a:lnTo>
                    <a:pt x="2031" y="6222"/>
                  </a:lnTo>
                  <a:lnTo>
                    <a:pt x="1988" y="6246"/>
                  </a:lnTo>
                  <a:lnTo>
                    <a:pt x="1950" y="6270"/>
                  </a:lnTo>
                  <a:lnTo>
                    <a:pt x="1906" y="6294"/>
                  </a:lnTo>
                  <a:lnTo>
                    <a:pt x="1868" y="6318"/>
                  </a:lnTo>
                  <a:lnTo>
                    <a:pt x="1824" y="6347"/>
                  </a:lnTo>
                  <a:lnTo>
                    <a:pt x="1786" y="6371"/>
                  </a:lnTo>
                  <a:lnTo>
                    <a:pt x="1747" y="6400"/>
                  </a:lnTo>
                  <a:lnTo>
                    <a:pt x="1709" y="6429"/>
                  </a:lnTo>
                  <a:lnTo>
                    <a:pt x="1670" y="6458"/>
                  </a:lnTo>
                  <a:lnTo>
                    <a:pt x="1632" y="6487"/>
                  </a:lnTo>
                  <a:lnTo>
                    <a:pt x="1593" y="6516"/>
                  </a:lnTo>
                  <a:lnTo>
                    <a:pt x="1555" y="6544"/>
                  </a:lnTo>
                  <a:lnTo>
                    <a:pt x="1516" y="6573"/>
                  </a:lnTo>
                  <a:lnTo>
                    <a:pt x="1478" y="6607"/>
                  </a:lnTo>
                  <a:lnTo>
                    <a:pt x="1473" y="6612"/>
                  </a:lnTo>
                  <a:lnTo>
                    <a:pt x="1444" y="6636"/>
                  </a:lnTo>
                  <a:lnTo>
                    <a:pt x="1406" y="6670"/>
                  </a:lnTo>
                  <a:lnTo>
                    <a:pt x="1401" y="6674"/>
                  </a:lnTo>
                  <a:lnTo>
                    <a:pt x="1372" y="6698"/>
                  </a:lnTo>
                  <a:lnTo>
                    <a:pt x="1338" y="6727"/>
                  </a:lnTo>
                  <a:lnTo>
                    <a:pt x="1329" y="6742"/>
                  </a:lnTo>
                  <a:lnTo>
                    <a:pt x="1300" y="6766"/>
                  </a:lnTo>
                  <a:lnTo>
                    <a:pt x="1266" y="6795"/>
                  </a:lnTo>
                  <a:lnTo>
                    <a:pt x="1257" y="6804"/>
                  </a:lnTo>
                  <a:lnTo>
                    <a:pt x="1237" y="6828"/>
                  </a:lnTo>
                  <a:lnTo>
                    <a:pt x="1233" y="6833"/>
                  </a:lnTo>
                  <a:cubicBezTo>
                    <a:pt x="958" y="7103"/>
                    <a:pt x="732" y="7406"/>
                    <a:pt x="549" y="7743"/>
                  </a:cubicBezTo>
                  <a:lnTo>
                    <a:pt x="545" y="7747"/>
                  </a:lnTo>
                  <a:lnTo>
                    <a:pt x="540" y="7762"/>
                  </a:lnTo>
                  <a:lnTo>
                    <a:pt x="540" y="7767"/>
                  </a:lnTo>
                  <a:lnTo>
                    <a:pt x="506" y="7829"/>
                  </a:lnTo>
                  <a:lnTo>
                    <a:pt x="492" y="7858"/>
                  </a:lnTo>
                  <a:lnTo>
                    <a:pt x="463" y="7921"/>
                  </a:lnTo>
                  <a:lnTo>
                    <a:pt x="448" y="7954"/>
                  </a:lnTo>
                  <a:lnTo>
                    <a:pt x="419" y="8012"/>
                  </a:lnTo>
                  <a:lnTo>
                    <a:pt x="405" y="8046"/>
                  </a:lnTo>
                  <a:cubicBezTo>
                    <a:pt x="395" y="8065"/>
                    <a:pt x="386" y="8084"/>
                    <a:pt x="381" y="8108"/>
                  </a:cubicBezTo>
                  <a:lnTo>
                    <a:pt x="366" y="8142"/>
                  </a:lnTo>
                  <a:cubicBezTo>
                    <a:pt x="357" y="8161"/>
                    <a:pt x="352" y="8185"/>
                    <a:pt x="342" y="8204"/>
                  </a:cubicBezTo>
                  <a:lnTo>
                    <a:pt x="328" y="8238"/>
                  </a:lnTo>
                  <a:cubicBezTo>
                    <a:pt x="323" y="8262"/>
                    <a:pt x="314" y="8281"/>
                    <a:pt x="304" y="8305"/>
                  </a:cubicBezTo>
                  <a:lnTo>
                    <a:pt x="294" y="8334"/>
                  </a:lnTo>
                  <a:cubicBezTo>
                    <a:pt x="285" y="8368"/>
                    <a:pt x="275" y="8397"/>
                    <a:pt x="265" y="8431"/>
                  </a:cubicBezTo>
                  <a:lnTo>
                    <a:pt x="265" y="8435"/>
                  </a:lnTo>
                  <a:cubicBezTo>
                    <a:pt x="256" y="8464"/>
                    <a:pt x="246" y="8493"/>
                    <a:pt x="237" y="8527"/>
                  </a:cubicBezTo>
                  <a:lnTo>
                    <a:pt x="232" y="8551"/>
                  </a:lnTo>
                  <a:lnTo>
                    <a:pt x="232" y="8561"/>
                  </a:lnTo>
                  <a:cubicBezTo>
                    <a:pt x="222" y="8580"/>
                    <a:pt x="217" y="8604"/>
                    <a:pt x="213" y="8623"/>
                  </a:cubicBezTo>
                  <a:lnTo>
                    <a:pt x="208" y="8652"/>
                  </a:lnTo>
                  <a:lnTo>
                    <a:pt x="203" y="8666"/>
                  </a:lnTo>
                  <a:cubicBezTo>
                    <a:pt x="198" y="8686"/>
                    <a:pt x="193" y="8705"/>
                    <a:pt x="188" y="8719"/>
                  </a:cubicBezTo>
                  <a:lnTo>
                    <a:pt x="179" y="8767"/>
                  </a:lnTo>
                  <a:cubicBezTo>
                    <a:pt x="174" y="8782"/>
                    <a:pt x="174" y="8801"/>
                    <a:pt x="169" y="8825"/>
                  </a:cubicBezTo>
                  <a:lnTo>
                    <a:pt x="160" y="8873"/>
                  </a:lnTo>
                  <a:cubicBezTo>
                    <a:pt x="155" y="8888"/>
                    <a:pt x="150" y="8907"/>
                    <a:pt x="150" y="8926"/>
                  </a:cubicBezTo>
                  <a:cubicBezTo>
                    <a:pt x="145" y="8945"/>
                    <a:pt x="145" y="8960"/>
                    <a:pt x="140" y="8974"/>
                  </a:cubicBezTo>
                  <a:cubicBezTo>
                    <a:pt x="140" y="8994"/>
                    <a:pt x="136" y="9013"/>
                    <a:pt x="131" y="9032"/>
                  </a:cubicBezTo>
                  <a:lnTo>
                    <a:pt x="131" y="9047"/>
                  </a:lnTo>
                  <a:lnTo>
                    <a:pt x="126" y="9080"/>
                  </a:lnTo>
                  <a:cubicBezTo>
                    <a:pt x="126" y="9099"/>
                    <a:pt x="121" y="9114"/>
                    <a:pt x="121" y="9133"/>
                  </a:cubicBezTo>
                  <a:lnTo>
                    <a:pt x="121" y="9148"/>
                  </a:lnTo>
                  <a:cubicBezTo>
                    <a:pt x="121" y="9157"/>
                    <a:pt x="121" y="9172"/>
                    <a:pt x="116" y="9181"/>
                  </a:cubicBezTo>
                  <a:cubicBezTo>
                    <a:pt x="111" y="9196"/>
                    <a:pt x="116" y="9215"/>
                    <a:pt x="111" y="9229"/>
                  </a:cubicBezTo>
                  <a:lnTo>
                    <a:pt x="111" y="9258"/>
                  </a:lnTo>
                  <a:lnTo>
                    <a:pt x="111" y="9287"/>
                  </a:lnTo>
                  <a:cubicBezTo>
                    <a:pt x="111" y="9311"/>
                    <a:pt x="111" y="9335"/>
                    <a:pt x="107" y="9359"/>
                  </a:cubicBezTo>
                  <a:lnTo>
                    <a:pt x="107" y="9374"/>
                  </a:lnTo>
                  <a:lnTo>
                    <a:pt x="107" y="9393"/>
                  </a:lnTo>
                  <a:cubicBezTo>
                    <a:pt x="1" y="11534"/>
                    <a:pt x="1646" y="13353"/>
                    <a:pt x="3788" y="13468"/>
                  </a:cubicBezTo>
                  <a:cubicBezTo>
                    <a:pt x="3855" y="13468"/>
                    <a:pt x="3922" y="13473"/>
                    <a:pt x="3990" y="13473"/>
                  </a:cubicBezTo>
                  <a:cubicBezTo>
                    <a:pt x="4158" y="13473"/>
                    <a:pt x="4327" y="13459"/>
                    <a:pt x="4495" y="13440"/>
                  </a:cubicBezTo>
                  <a:lnTo>
                    <a:pt x="10952" y="13440"/>
                  </a:lnTo>
                  <a:cubicBezTo>
                    <a:pt x="11068" y="13440"/>
                    <a:pt x="11164" y="13343"/>
                    <a:pt x="11164" y="13223"/>
                  </a:cubicBezTo>
                  <a:lnTo>
                    <a:pt x="11164" y="12112"/>
                  </a:lnTo>
                  <a:lnTo>
                    <a:pt x="12858" y="12112"/>
                  </a:lnTo>
                  <a:cubicBezTo>
                    <a:pt x="12973" y="12112"/>
                    <a:pt x="13069" y="12015"/>
                    <a:pt x="13069" y="11900"/>
                  </a:cubicBezTo>
                  <a:lnTo>
                    <a:pt x="13069" y="2758"/>
                  </a:lnTo>
                  <a:cubicBezTo>
                    <a:pt x="13069" y="2758"/>
                    <a:pt x="13045" y="2748"/>
                    <a:pt x="13045" y="2748"/>
                  </a:cubicBezTo>
                  <a:lnTo>
                    <a:pt x="13045" y="2738"/>
                  </a:lnTo>
                  <a:cubicBezTo>
                    <a:pt x="13045" y="2729"/>
                    <a:pt x="13041" y="2719"/>
                    <a:pt x="13041" y="2714"/>
                  </a:cubicBezTo>
                  <a:cubicBezTo>
                    <a:pt x="13041" y="2705"/>
                    <a:pt x="13036" y="2695"/>
                    <a:pt x="13036" y="2685"/>
                  </a:cubicBezTo>
                  <a:lnTo>
                    <a:pt x="13036" y="2681"/>
                  </a:lnTo>
                  <a:cubicBezTo>
                    <a:pt x="13031" y="2671"/>
                    <a:pt x="13026" y="2661"/>
                    <a:pt x="13021" y="2657"/>
                  </a:cubicBezTo>
                  <a:cubicBezTo>
                    <a:pt x="13017" y="2647"/>
                    <a:pt x="13012" y="2637"/>
                    <a:pt x="13007" y="2632"/>
                  </a:cubicBezTo>
                  <a:lnTo>
                    <a:pt x="13002" y="2628"/>
                  </a:lnTo>
                  <a:cubicBezTo>
                    <a:pt x="12997" y="2618"/>
                    <a:pt x="12992" y="2613"/>
                    <a:pt x="12988" y="2604"/>
                  </a:cubicBezTo>
                  <a:lnTo>
                    <a:pt x="10442" y="58"/>
                  </a:lnTo>
                  <a:cubicBezTo>
                    <a:pt x="10433" y="53"/>
                    <a:pt x="10428" y="44"/>
                    <a:pt x="10418" y="39"/>
                  </a:cubicBezTo>
                  <a:lnTo>
                    <a:pt x="10413" y="34"/>
                  </a:lnTo>
                  <a:cubicBezTo>
                    <a:pt x="10404" y="29"/>
                    <a:pt x="10399" y="25"/>
                    <a:pt x="10389" y="20"/>
                  </a:cubicBezTo>
                  <a:lnTo>
                    <a:pt x="10365" y="10"/>
                  </a:lnTo>
                  <a:lnTo>
                    <a:pt x="10360" y="10"/>
                  </a:lnTo>
                  <a:cubicBezTo>
                    <a:pt x="10351" y="10"/>
                    <a:pt x="10341" y="5"/>
                    <a:pt x="10332" y="5"/>
                  </a:cubicBezTo>
                  <a:lnTo>
                    <a:pt x="1030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78" name="Google Shape;20978;p74"/>
          <p:cNvGrpSpPr/>
          <p:nvPr/>
        </p:nvGrpSpPr>
        <p:grpSpPr>
          <a:xfrm>
            <a:off x="6627996" y="2449756"/>
            <a:ext cx="427980" cy="320369"/>
            <a:chOff x="6627996" y="2449756"/>
            <a:chExt cx="427980" cy="320369"/>
          </a:xfrm>
        </p:grpSpPr>
        <p:sp>
          <p:nvSpPr>
            <p:cNvPr id="20979" name="Google Shape;20979;p74"/>
            <p:cNvSpPr/>
            <p:nvPr/>
          </p:nvSpPr>
          <p:spPr>
            <a:xfrm>
              <a:off x="6634946" y="2456155"/>
              <a:ext cx="415863" cy="220836"/>
            </a:xfrm>
            <a:custGeom>
              <a:rect b="b" l="l" r="r" t="t"/>
              <a:pathLst>
                <a:path extrusionOk="0" h="8420" w="15856">
                  <a:moveTo>
                    <a:pt x="6378" y="0"/>
                  </a:moveTo>
                  <a:cubicBezTo>
                    <a:pt x="6219" y="0"/>
                    <a:pt x="6060" y="11"/>
                    <a:pt x="5900" y="32"/>
                  </a:cubicBezTo>
                  <a:cubicBezTo>
                    <a:pt x="4509" y="220"/>
                    <a:pt x="3354" y="1206"/>
                    <a:pt x="2955" y="2549"/>
                  </a:cubicBezTo>
                  <a:lnTo>
                    <a:pt x="2936" y="2549"/>
                  </a:lnTo>
                  <a:cubicBezTo>
                    <a:pt x="1314" y="2549"/>
                    <a:pt x="1" y="3862"/>
                    <a:pt x="1" y="5484"/>
                  </a:cubicBezTo>
                  <a:cubicBezTo>
                    <a:pt x="1" y="7105"/>
                    <a:pt x="1314" y="8419"/>
                    <a:pt x="2936" y="8419"/>
                  </a:cubicBezTo>
                  <a:lnTo>
                    <a:pt x="13392" y="8419"/>
                  </a:lnTo>
                  <a:cubicBezTo>
                    <a:pt x="13403" y="8419"/>
                    <a:pt x="13415" y="8419"/>
                    <a:pt x="13427" y="8419"/>
                  </a:cubicBezTo>
                  <a:cubicBezTo>
                    <a:pt x="14763" y="8419"/>
                    <a:pt x="15855" y="7334"/>
                    <a:pt x="15855" y="5994"/>
                  </a:cubicBezTo>
                  <a:cubicBezTo>
                    <a:pt x="15855" y="4654"/>
                    <a:pt x="14763" y="3569"/>
                    <a:pt x="13427" y="3569"/>
                  </a:cubicBezTo>
                  <a:cubicBezTo>
                    <a:pt x="13415" y="3569"/>
                    <a:pt x="13403" y="3569"/>
                    <a:pt x="13392" y="3569"/>
                  </a:cubicBezTo>
                  <a:lnTo>
                    <a:pt x="13396" y="3569"/>
                  </a:lnTo>
                  <a:cubicBezTo>
                    <a:pt x="13310" y="3569"/>
                    <a:pt x="13218" y="3574"/>
                    <a:pt x="13132" y="3583"/>
                  </a:cubicBezTo>
                  <a:cubicBezTo>
                    <a:pt x="12743" y="2328"/>
                    <a:pt x="11586" y="1528"/>
                    <a:pt x="10340" y="1528"/>
                  </a:cubicBezTo>
                  <a:cubicBezTo>
                    <a:pt x="10030" y="1528"/>
                    <a:pt x="9714" y="1578"/>
                    <a:pt x="9403" y="1683"/>
                  </a:cubicBezTo>
                  <a:cubicBezTo>
                    <a:pt x="8747" y="627"/>
                    <a:pt x="7597" y="0"/>
                    <a:pt x="6378" y="0"/>
                  </a:cubicBezTo>
                  <a:close/>
                </a:path>
              </a:pathLst>
            </a:custGeom>
            <a:solidFill>
              <a:srgbClr val="EA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74"/>
            <p:cNvSpPr/>
            <p:nvPr/>
          </p:nvSpPr>
          <p:spPr>
            <a:xfrm>
              <a:off x="6633687" y="2523245"/>
              <a:ext cx="378489" cy="153746"/>
            </a:xfrm>
            <a:custGeom>
              <a:rect b="b" l="l" r="r" t="t"/>
              <a:pathLst>
                <a:path extrusionOk="0" h="5862" w="14431">
                  <a:moveTo>
                    <a:pt x="2859" y="0"/>
                  </a:moveTo>
                  <a:cubicBezTo>
                    <a:pt x="1252" y="68"/>
                    <a:pt x="0" y="1420"/>
                    <a:pt x="53" y="3027"/>
                  </a:cubicBezTo>
                  <a:cubicBezTo>
                    <a:pt x="106" y="4620"/>
                    <a:pt x="1482" y="5861"/>
                    <a:pt x="3080" y="5861"/>
                  </a:cubicBezTo>
                  <a:lnTo>
                    <a:pt x="13444" y="5861"/>
                  </a:lnTo>
                  <a:cubicBezTo>
                    <a:pt x="13507" y="5861"/>
                    <a:pt x="13570" y="5856"/>
                    <a:pt x="13632" y="5851"/>
                  </a:cubicBezTo>
                  <a:cubicBezTo>
                    <a:pt x="14431" y="5789"/>
                    <a:pt x="14368" y="4581"/>
                    <a:pt x="13565" y="4581"/>
                  </a:cubicBezTo>
                  <a:lnTo>
                    <a:pt x="11784" y="4581"/>
                  </a:lnTo>
                  <a:cubicBezTo>
                    <a:pt x="11645" y="4581"/>
                    <a:pt x="11529" y="4466"/>
                    <a:pt x="11529" y="4326"/>
                  </a:cubicBezTo>
                  <a:lnTo>
                    <a:pt x="11529" y="3518"/>
                  </a:lnTo>
                  <a:cubicBezTo>
                    <a:pt x="11529" y="3181"/>
                    <a:pt x="11395" y="2854"/>
                    <a:pt x="11159" y="2618"/>
                  </a:cubicBezTo>
                  <a:lnTo>
                    <a:pt x="9672" y="1131"/>
                  </a:lnTo>
                  <a:cubicBezTo>
                    <a:pt x="9431" y="891"/>
                    <a:pt x="9104" y="756"/>
                    <a:pt x="8767" y="756"/>
                  </a:cubicBezTo>
                  <a:lnTo>
                    <a:pt x="5409" y="756"/>
                  </a:lnTo>
                  <a:cubicBezTo>
                    <a:pt x="4846" y="756"/>
                    <a:pt x="4389" y="1213"/>
                    <a:pt x="4389" y="1776"/>
                  </a:cubicBezTo>
                  <a:lnTo>
                    <a:pt x="4389" y="4037"/>
                  </a:lnTo>
                  <a:cubicBezTo>
                    <a:pt x="4385" y="4186"/>
                    <a:pt x="4267" y="4292"/>
                    <a:pt x="4134" y="4292"/>
                  </a:cubicBezTo>
                  <a:cubicBezTo>
                    <a:pt x="4099" y="4292"/>
                    <a:pt x="4063" y="4285"/>
                    <a:pt x="4028" y="4268"/>
                  </a:cubicBezTo>
                  <a:cubicBezTo>
                    <a:pt x="3075" y="3806"/>
                    <a:pt x="2392" y="2873"/>
                    <a:pt x="2349" y="1762"/>
                  </a:cubicBezTo>
                  <a:cubicBezTo>
                    <a:pt x="2325" y="1131"/>
                    <a:pt x="2503" y="515"/>
                    <a:pt x="285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74"/>
            <p:cNvSpPr/>
            <p:nvPr/>
          </p:nvSpPr>
          <p:spPr>
            <a:xfrm>
              <a:off x="6768838" y="2563111"/>
              <a:ext cx="147189" cy="200693"/>
            </a:xfrm>
            <a:custGeom>
              <a:rect b="b" l="l" r="r" t="t"/>
              <a:pathLst>
                <a:path extrusionOk="0" h="7652" w="5612">
                  <a:moveTo>
                    <a:pt x="3630" y="1"/>
                  </a:moveTo>
                  <a:cubicBezTo>
                    <a:pt x="3625" y="1"/>
                    <a:pt x="3620" y="1"/>
                    <a:pt x="3614" y="1"/>
                  </a:cubicBezTo>
                  <a:lnTo>
                    <a:pt x="256" y="1"/>
                  </a:lnTo>
                  <a:cubicBezTo>
                    <a:pt x="116" y="1"/>
                    <a:pt x="1" y="112"/>
                    <a:pt x="1" y="256"/>
                  </a:cubicBezTo>
                  <a:lnTo>
                    <a:pt x="1" y="7397"/>
                  </a:lnTo>
                  <a:cubicBezTo>
                    <a:pt x="1" y="7536"/>
                    <a:pt x="116" y="7652"/>
                    <a:pt x="256" y="7652"/>
                  </a:cubicBezTo>
                  <a:lnTo>
                    <a:pt x="5356" y="7652"/>
                  </a:lnTo>
                  <a:cubicBezTo>
                    <a:pt x="5496" y="7652"/>
                    <a:pt x="5611" y="7536"/>
                    <a:pt x="5611" y="7397"/>
                  </a:cubicBezTo>
                  <a:lnTo>
                    <a:pt x="5611" y="1998"/>
                  </a:lnTo>
                  <a:cubicBezTo>
                    <a:pt x="5611" y="1863"/>
                    <a:pt x="5558" y="1733"/>
                    <a:pt x="5462" y="1637"/>
                  </a:cubicBezTo>
                  <a:lnTo>
                    <a:pt x="3975" y="150"/>
                  </a:lnTo>
                  <a:cubicBezTo>
                    <a:pt x="3883" y="58"/>
                    <a:pt x="3759" y="1"/>
                    <a:pt x="3630"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74"/>
            <p:cNvSpPr/>
            <p:nvPr/>
          </p:nvSpPr>
          <p:spPr>
            <a:xfrm>
              <a:off x="6869289" y="2609954"/>
              <a:ext cx="46869" cy="13507"/>
            </a:xfrm>
            <a:custGeom>
              <a:rect b="b" l="l" r="r" t="t"/>
              <a:pathLst>
                <a:path extrusionOk="0" h="515" w="1787">
                  <a:moveTo>
                    <a:pt x="1" y="0"/>
                  </a:moveTo>
                  <a:lnTo>
                    <a:pt x="1" y="515"/>
                  </a:lnTo>
                  <a:lnTo>
                    <a:pt x="1786" y="515"/>
                  </a:lnTo>
                  <a:lnTo>
                    <a:pt x="1786" y="212"/>
                  </a:lnTo>
                  <a:cubicBezTo>
                    <a:pt x="1781" y="140"/>
                    <a:pt x="1767" y="67"/>
                    <a:pt x="1733"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74"/>
            <p:cNvSpPr/>
            <p:nvPr/>
          </p:nvSpPr>
          <p:spPr>
            <a:xfrm>
              <a:off x="6627996" y="2449756"/>
              <a:ext cx="427980" cy="233451"/>
            </a:xfrm>
            <a:custGeom>
              <a:rect b="b" l="l" r="r" t="t"/>
              <a:pathLst>
                <a:path extrusionOk="0" h="8901" w="16318">
                  <a:moveTo>
                    <a:pt x="6639" y="0"/>
                  </a:moveTo>
                  <a:cubicBezTo>
                    <a:pt x="5841" y="0"/>
                    <a:pt x="5037" y="251"/>
                    <a:pt x="4351" y="772"/>
                  </a:cubicBezTo>
                  <a:cubicBezTo>
                    <a:pt x="3749" y="1229"/>
                    <a:pt x="3302" y="1850"/>
                    <a:pt x="3052" y="2557"/>
                  </a:cubicBezTo>
                  <a:cubicBezTo>
                    <a:pt x="1334" y="2644"/>
                    <a:pt x="1" y="4082"/>
                    <a:pt x="44" y="5800"/>
                  </a:cubicBezTo>
                  <a:cubicBezTo>
                    <a:pt x="83" y="7518"/>
                    <a:pt x="1483" y="8889"/>
                    <a:pt x="3201" y="8894"/>
                  </a:cubicBezTo>
                  <a:lnTo>
                    <a:pt x="4351" y="8894"/>
                  </a:lnTo>
                  <a:cubicBezTo>
                    <a:pt x="4630" y="8860"/>
                    <a:pt x="4630" y="8451"/>
                    <a:pt x="4351" y="8418"/>
                  </a:cubicBezTo>
                  <a:lnTo>
                    <a:pt x="3201" y="8418"/>
                  </a:lnTo>
                  <a:cubicBezTo>
                    <a:pt x="1714" y="8418"/>
                    <a:pt x="506" y="7215"/>
                    <a:pt x="506" y="5728"/>
                  </a:cubicBezTo>
                  <a:cubicBezTo>
                    <a:pt x="506" y="4236"/>
                    <a:pt x="1709" y="3029"/>
                    <a:pt x="3196" y="3029"/>
                  </a:cubicBezTo>
                  <a:lnTo>
                    <a:pt x="3225" y="3029"/>
                  </a:lnTo>
                  <a:cubicBezTo>
                    <a:pt x="3331" y="3029"/>
                    <a:pt x="3422" y="2961"/>
                    <a:pt x="3451" y="2860"/>
                  </a:cubicBezTo>
                  <a:cubicBezTo>
                    <a:pt x="3658" y="2177"/>
                    <a:pt x="4072" y="1580"/>
                    <a:pt x="4635" y="1152"/>
                  </a:cubicBezTo>
                  <a:cubicBezTo>
                    <a:pt x="5239" y="695"/>
                    <a:pt x="5943" y="477"/>
                    <a:pt x="6640" y="477"/>
                  </a:cubicBezTo>
                  <a:cubicBezTo>
                    <a:pt x="7747" y="477"/>
                    <a:pt x="8835" y="1028"/>
                    <a:pt x="9470" y="2047"/>
                  </a:cubicBezTo>
                  <a:cubicBezTo>
                    <a:pt x="9515" y="2117"/>
                    <a:pt x="9594" y="2159"/>
                    <a:pt x="9674" y="2159"/>
                  </a:cubicBezTo>
                  <a:cubicBezTo>
                    <a:pt x="9698" y="2159"/>
                    <a:pt x="9722" y="2156"/>
                    <a:pt x="9745" y="2148"/>
                  </a:cubicBezTo>
                  <a:cubicBezTo>
                    <a:pt x="10029" y="2053"/>
                    <a:pt x="10318" y="2007"/>
                    <a:pt x="10601" y="2007"/>
                  </a:cubicBezTo>
                  <a:cubicBezTo>
                    <a:pt x="11747" y="2007"/>
                    <a:pt x="12808" y="2746"/>
                    <a:pt x="13171" y="3899"/>
                  </a:cubicBezTo>
                  <a:cubicBezTo>
                    <a:pt x="13201" y="3996"/>
                    <a:pt x="13293" y="4065"/>
                    <a:pt x="13393" y="4065"/>
                  </a:cubicBezTo>
                  <a:cubicBezTo>
                    <a:pt x="13402" y="4065"/>
                    <a:pt x="13411" y="4064"/>
                    <a:pt x="13421" y="4063"/>
                  </a:cubicBezTo>
                  <a:cubicBezTo>
                    <a:pt x="13501" y="4054"/>
                    <a:pt x="13580" y="4050"/>
                    <a:pt x="13659" y="4050"/>
                  </a:cubicBezTo>
                  <a:cubicBezTo>
                    <a:pt x="14805" y="4050"/>
                    <a:pt x="15778" y="4947"/>
                    <a:pt x="15841" y="6118"/>
                  </a:cubicBezTo>
                  <a:cubicBezTo>
                    <a:pt x="15909" y="7369"/>
                    <a:pt x="14913" y="8423"/>
                    <a:pt x="13657" y="8423"/>
                  </a:cubicBezTo>
                  <a:lnTo>
                    <a:pt x="12001" y="8423"/>
                  </a:lnTo>
                  <a:cubicBezTo>
                    <a:pt x="11990" y="8421"/>
                    <a:pt x="11980" y="8420"/>
                    <a:pt x="11969" y="8420"/>
                  </a:cubicBezTo>
                  <a:cubicBezTo>
                    <a:pt x="11839" y="8420"/>
                    <a:pt x="11732" y="8525"/>
                    <a:pt x="11732" y="8658"/>
                  </a:cubicBezTo>
                  <a:cubicBezTo>
                    <a:pt x="11732" y="8792"/>
                    <a:pt x="11839" y="8901"/>
                    <a:pt x="11970" y="8901"/>
                  </a:cubicBezTo>
                  <a:cubicBezTo>
                    <a:pt x="11980" y="8901"/>
                    <a:pt x="11991" y="8900"/>
                    <a:pt x="12001" y="8899"/>
                  </a:cubicBezTo>
                  <a:lnTo>
                    <a:pt x="13657" y="8899"/>
                  </a:lnTo>
                  <a:cubicBezTo>
                    <a:pt x="15129" y="8899"/>
                    <a:pt x="16318" y="7706"/>
                    <a:pt x="16318" y="6238"/>
                  </a:cubicBezTo>
                  <a:cubicBezTo>
                    <a:pt x="16318" y="4766"/>
                    <a:pt x="15129" y="3577"/>
                    <a:pt x="13657" y="3577"/>
                  </a:cubicBezTo>
                  <a:lnTo>
                    <a:pt x="13661" y="3572"/>
                  </a:lnTo>
                  <a:lnTo>
                    <a:pt x="13565" y="3572"/>
                  </a:lnTo>
                  <a:cubicBezTo>
                    <a:pt x="13349" y="3009"/>
                    <a:pt x="12978" y="2523"/>
                    <a:pt x="12497" y="2162"/>
                  </a:cubicBezTo>
                  <a:cubicBezTo>
                    <a:pt x="11944" y="1749"/>
                    <a:pt x="11277" y="1532"/>
                    <a:pt x="10601" y="1532"/>
                  </a:cubicBezTo>
                  <a:cubicBezTo>
                    <a:pt x="10324" y="1532"/>
                    <a:pt x="10046" y="1569"/>
                    <a:pt x="9774" y="1643"/>
                  </a:cubicBezTo>
                  <a:cubicBezTo>
                    <a:pt x="9032" y="572"/>
                    <a:pt x="7843" y="0"/>
                    <a:pt x="66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74"/>
            <p:cNvSpPr/>
            <p:nvPr/>
          </p:nvSpPr>
          <p:spPr>
            <a:xfrm>
              <a:off x="6762543" y="2556817"/>
              <a:ext cx="159778" cy="213308"/>
            </a:xfrm>
            <a:custGeom>
              <a:rect b="b" l="l" r="r" t="t"/>
              <a:pathLst>
                <a:path extrusionOk="0" h="8133" w="6092">
                  <a:moveTo>
                    <a:pt x="3575" y="477"/>
                  </a:moveTo>
                  <a:lnTo>
                    <a:pt x="3575" y="2026"/>
                  </a:lnTo>
                  <a:cubicBezTo>
                    <a:pt x="3575" y="2296"/>
                    <a:pt x="3792" y="2517"/>
                    <a:pt x="4066" y="2517"/>
                  </a:cubicBezTo>
                  <a:lnTo>
                    <a:pt x="4831" y="2517"/>
                  </a:lnTo>
                  <a:cubicBezTo>
                    <a:pt x="5115" y="2483"/>
                    <a:pt x="5115" y="2074"/>
                    <a:pt x="4831" y="2040"/>
                  </a:cubicBezTo>
                  <a:lnTo>
                    <a:pt x="4071" y="2040"/>
                  </a:lnTo>
                  <a:cubicBezTo>
                    <a:pt x="4061" y="2040"/>
                    <a:pt x="4052" y="2031"/>
                    <a:pt x="4052" y="2026"/>
                  </a:cubicBezTo>
                  <a:lnTo>
                    <a:pt x="4052" y="563"/>
                  </a:lnTo>
                  <a:lnTo>
                    <a:pt x="5539" y="2045"/>
                  </a:lnTo>
                  <a:cubicBezTo>
                    <a:pt x="5587" y="2098"/>
                    <a:pt x="5616" y="2166"/>
                    <a:pt x="5616" y="2238"/>
                  </a:cubicBezTo>
                  <a:lnTo>
                    <a:pt x="5616" y="7637"/>
                  </a:lnTo>
                  <a:cubicBezTo>
                    <a:pt x="5616" y="7646"/>
                    <a:pt x="5606" y="7656"/>
                    <a:pt x="5596" y="7656"/>
                  </a:cubicBezTo>
                  <a:lnTo>
                    <a:pt x="496" y="7656"/>
                  </a:lnTo>
                  <a:cubicBezTo>
                    <a:pt x="486" y="7656"/>
                    <a:pt x="481" y="7646"/>
                    <a:pt x="481" y="7637"/>
                  </a:cubicBezTo>
                  <a:lnTo>
                    <a:pt x="481" y="496"/>
                  </a:lnTo>
                  <a:cubicBezTo>
                    <a:pt x="481" y="486"/>
                    <a:pt x="486" y="477"/>
                    <a:pt x="496" y="477"/>
                  </a:cubicBezTo>
                  <a:close/>
                  <a:moveTo>
                    <a:pt x="496" y="0"/>
                  </a:moveTo>
                  <a:cubicBezTo>
                    <a:pt x="222" y="0"/>
                    <a:pt x="0" y="222"/>
                    <a:pt x="0" y="496"/>
                  </a:cubicBezTo>
                  <a:lnTo>
                    <a:pt x="0" y="7637"/>
                  </a:lnTo>
                  <a:cubicBezTo>
                    <a:pt x="0" y="7911"/>
                    <a:pt x="222" y="8132"/>
                    <a:pt x="496" y="8132"/>
                  </a:cubicBezTo>
                  <a:lnTo>
                    <a:pt x="5596" y="8132"/>
                  </a:lnTo>
                  <a:cubicBezTo>
                    <a:pt x="5871" y="8132"/>
                    <a:pt x="6092" y="7911"/>
                    <a:pt x="6092" y="7637"/>
                  </a:cubicBezTo>
                  <a:lnTo>
                    <a:pt x="6092" y="2238"/>
                  </a:lnTo>
                  <a:cubicBezTo>
                    <a:pt x="6092" y="2040"/>
                    <a:pt x="6010" y="1848"/>
                    <a:pt x="5871" y="1708"/>
                  </a:cubicBezTo>
                  <a:lnTo>
                    <a:pt x="4384" y="222"/>
                  </a:lnTo>
                  <a:cubicBezTo>
                    <a:pt x="4244" y="82"/>
                    <a:pt x="4057" y="0"/>
                    <a:pt x="38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74"/>
            <p:cNvSpPr/>
            <p:nvPr/>
          </p:nvSpPr>
          <p:spPr>
            <a:xfrm>
              <a:off x="6807550" y="2643892"/>
              <a:ext cx="69686" cy="86970"/>
            </a:xfrm>
            <a:custGeom>
              <a:rect b="b" l="l" r="r" t="t"/>
              <a:pathLst>
                <a:path extrusionOk="0" h="3316" w="2657">
                  <a:moveTo>
                    <a:pt x="1330" y="0"/>
                  </a:moveTo>
                  <a:cubicBezTo>
                    <a:pt x="1260" y="0"/>
                    <a:pt x="1191" y="29"/>
                    <a:pt x="1142" y="87"/>
                  </a:cubicBezTo>
                  <a:lnTo>
                    <a:pt x="122" y="1362"/>
                  </a:lnTo>
                  <a:cubicBezTo>
                    <a:pt x="0" y="1546"/>
                    <a:pt x="155" y="1740"/>
                    <a:pt x="325" y="1740"/>
                  </a:cubicBezTo>
                  <a:cubicBezTo>
                    <a:pt x="382" y="1740"/>
                    <a:pt x="442" y="1718"/>
                    <a:pt x="493" y="1665"/>
                  </a:cubicBezTo>
                  <a:lnTo>
                    <a:pt x="1089" y="919"/>
                  </a:lnTo>
                  <a:lnTo>
                    <a:pt x="1089" y="3046"/>
                  </a:lnTo>
                  <a:cubicBezTo>
                    <a:pt x="1070" y="3191"/>
                    <a:pt x="1186" y="3316"/>
                    <a:pt x="1330" y="3316"/>
                  </a:cubicBezTo>
                  <a:cubicBezTo>
                    <a:pt x="1474" y="3316"/>
                    <a:pt x="1585" y="3191"/>
                    <a:pt x="1566" y="3046"/>
                  </a:cubicBezTo>
                  <a:lnTo>
                    <a:pt x="1566" y="919"/>
                  </a:lnTo>
                  <a:lnTo>
                    <a:pt x="2163" y="1660"/>
                  </a:lnTo>
                  <a:cubicBezTo>
                    <a:pt x="2214" y="1714"/>
                    <a:pt x="2274" y="1737"/>
                    <a:pt x="2332" y="1737"/>
                  </a:cubicBezTo>
                  <a:cubicBezTo>
                    <a:pt x="2502" y="1737"/>
                    <a:pt x="2656" y="1542"/>
                    <a:pt x="2538" y="1362"/>
                  </a:cubicBezTo>
                  <a:lnTo>
                    <a:pt x="1518" y="87"/>
                  </a:lnTo>
                  <a:cubicBezTo>
                    <a:pt x="1470" y="29"/>
                    <a:pt x="1400" y="0"/>
                    <a:pt x="1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74"/>
            <p:cNvSpPr/>
            <p:nvPr/>
          </p:nvSpPr>
          <p:spPr>
            <a:xfrm>
              <a:off x="6807550" y="2478029"/>
              <a:ext cx="55969" cy="38554"/>
            </a:xfrm>
            <a:custGeom>
              <a:rect b="b" l="l" r="r" t="t"/>
              <a:pathLst>
                <a:path extrusionOk="0" h="1470" w="2134">
                  <a:moveTo>
                    <a:pt x="334" y="1"/>
                  </a:moveTo>
                  <a:cubicBezTo>
                    <a:pt x="70" y="1"/>
                    <a:pt x="0" y="380"/>
                    <a:pt x="262" y="469"/>
                  </a:cubicBezTo>
                  <a:cubicBezTo>
                    <a:pt x="815" y="584"/>
                    <a:pt x="1311" y="897"/>
                    <a:pt x="1652" y="1349"/>
                  </a:cubicBezTo>
                  <a:cubicBezTo>
                    <a:pt x="1694" y="1427"/>
                    <a:pt x="1776" y="1469"/>
                    <a:pt x="1859" y="1469"/>
                  </a:cubicBezTo>
                  <a:cubicBezTo>
                    <a:pt x="1909" y="1469"/>
                    <a:pt x="1960" y="1454"/>
                    <a:pt x="2004" y="1421"/>
                  </a:cubicBezTo>
                  <a:cubicBezTo>
                    <a:pt x="2119" y="1335"/>
                    <a:pt x="2134" y="1166"/>
                    <a:pt x="2033" y="1060"/>
                  </a:cubicBezTo>
                  <a:cubicBezTo>
                    <a:pt x="1624" y="517"/>
                    <a:pt x="1027" y="137"/>
                    <a:pt x="358" y="2"/>
                  </a:cubicBezTo>
                  <a:cubicBezTo>
                    <a:pt x="350" y="1"/>
                    <a:pt x="342"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7" name="Google Shape;20987;p74"/>
            <p:cNvSpPr/>
            <p:nvPr/>
          </p:nvSpPr>
          <p:spPr>
            <a:xfrm>
              <a:off x="6914427" y="2519810"/>
              <a:ext cx="43197" cy="35512"/>
            </a:xfrm>
            <a:custGeom>
              <a:rect b="b" l="l" r="r" t="t"/>
              <a:pathLst>
                <a:path extrusionOk="0" h="1354" w="1647">
                  <a:moveTo>
                    <a:pt x="337" y="0"/>
                  </a:moveTo>
                  <a:cubicBezTo>
                    <a:pt x="101" y="0"/>
                    <a:pt x="1" y="338"/>
                    <a:pt x="234" y="459"/>
                  </a:cubicBezTo>
                  <a:lnTo>
                    <a:pt x="238" y="454"/>
                  </a:lnTo>
                  <a:cubicBezTo>
                    <a:pt x="633" y="593"/>
                    <a:pt x="965" y="882"/>
                    <a:pt x="1162" y="1253"/>
                  </a:cubicBezTo>
                  <a:cubicBezTo>
                    <a:pt x="1212" y="1324"/>
                    <a:pt x="1281" y="1354"/>
                    <a:pt x="1350" y="1354"/>
                  </a:cubicBezTo>
                  <a:cubicBezTo>
                    <a:pt x="1500" y="1354"/>
                    <a:pt x="1647" y="1209"/>
                    <a:pt x="1581" y="1031"/>
                  </a:cubicBezTo>
                  <a:cubicBezTo>
                    <a:pt x="1326" y="550"/>
                    <a:pt x="902" y="189"/>
                    <a:pt x="392" y="6"/>
                  </a:cubicBezTo>
                  <a:cubicBezTo>
                    <a:pt x="373" y="2"/>
                    <a:pt x="355" y="0"/>
                    <a:pt x="3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88" name="Google Shape;20988;p74"/>
          <p:cNvSpPr/>
          <p:nvPr/>
        </p:nvSpPr>
        <p:spPr>
          <a:xfrm>
            <a:off x="7102399" y="2672296"/>
            <a:ext cx="4065" cy="13271"/>
          </a:xfrm>
          <a:custGeom>
            <a:rect b="b" l="l" r="r" t="t"/>
            <a:pathLst>
              <a:path extrusionOk="0" h="506" w="155">
                <a:moveTo>
                  <a:pt x="154" y="0"/>
                </a:moveTo>
                <a:lnTo>
                  <a:pt x="72" y="82"/>
                </a:lnTo>
                <a:cubicBezTo>
                  <a:pt x="29" y="125"/>
                  <a:pt x="0" y="188"/>
                  <a:pt x="0" y="250"/>
                </a:cubicBezTo>
                <a:cubicBezTo>
                  <a:pt x="0" y="313"/>
                  <a:pt x="24" y="375"/>
                  <a:pt x="72" y="423"/>
                </a:cubicBezTo>
                <a:lnTo>
                  <a:pt x="154" y="505"/>
                </a:lnTo>
                <a:lnTo>
                  <a:pt x="15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74"/>
          <p:cNvSpPr/>
          <p:nvPr/>
        </p:nvSpPr>
        <p:spPr>
          <a:xfrm>
            <a:off x="7085745" y="2730469"/>
            <a:ext cx="39525" cy="47839"/>
          </a:xfrm>
          <a:custGeom>
            <a:rect b="b" l="l" r="r" t="t"/>
            <a:pathLst>
              <a:path extrusionOk="0" h="1824" w="1507">
                <a:moveTo>
                  <a:pt x="1439" y="0"/>
                </a:moveTo>
                <a:lnTo>
                  <a:pt x="544" y="347"/>
                </a:lnTo>
                <a:lnTo>
                  <a:pt x="534" y="352"/>
                </a:lnTo>
                <a:cubicBezTo>
                  <a:pt x="515" y="361"/>
                  <a:pt x="0" y="554"/>
                  <a:pt x="0" y="1213"/>
                </a:cubicBezTo>
                <a:lnTo>
                  <a:pt x="0" y="1824"/>
                </a:lnTo>
                <a:lnTo>
                  <a:pt x="221" y="1824"/>
                </a:lnTo>
                <a:lnTo>
                  <a:pt x="221" y="1213"/>
                </a:lnTo>
                <a:cubicBezTo>
                  <a:pt x="221" y="549"/>
                  <a:pt x="736" y="356"/>
                  <a:pt x="760" y="352"/>
                </a:cubicBezTo>
                <a:lnTo>
                  <a:pt x="770" y="347"/>
                </a:lnTo>
                <a:lnTo>
                  <a:pt x="1506" y="58"/>
                </a:lnTo>
                <a:lnTo>
                  <a:pt x="1439"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90" name="Google Shape;20990;p74"/>
          <p:cNvGrpSpPr/>
          <p:nvPr/>
        </p:nvGrpSpPr>
        <p:grpSpPr>
          <a:xfrm>
            <a:off x="7073496" y="2420906"/>
            <a:ext cx="396534" cy="370096"/>
            <a:chOff x="7073496" y="2420906"/>
            <a:chExt cx="396534" cy="370096"/>
          </a:xfrm>
        </p:grpSpPr>
        <p:sp>
          <p:nvSpPr>
            <p:cNvPr id="20991" name="Google Shape;20991;p74"/>
            <p:cNvSpPr/>
            <p:nvPr/>
          </p:nvSpPr>
          <p:spPr>
            <a:xfrm>
              <a:off x="7263934" y="2526026"/>
              <a:ext cx="15789" cy="13769"/>
            </a:xfrm>
            <a:custGeom>
              <a:rect b="b" l="l" r="r" t="t"/>
              <a:pathLst>
                <a:path extrusionOk="0" h="525" w="602">
                  <a:moveTo>
                    <a:pt x="0" y="0"/>
                  </a:moveTo>
                  <a:lnTo>
                    <a:pt x="0" y="236"/>
                  </a:lnTo>
                  <a:lnTo>
                    <a:pt x="294" y="525"/>
                  </a:lnTo>
                  <a:lnTo>
                    <a:pt x="602" y="202"/>
                  </a:lnTo>
                  <a:lnTo>
                    <a:pt x="602" y="0"/>
                  </a:lnTo>
                  <a:lnTo>
                    <a:pt x="549" y="5"/>
                  </a:lnTo>
                  <a:cubicBezTo>
                    <a:pt x="506" y="10"/>
                    <a:pt x="457" y="15"/>
                    <a:pt x="409" y="15"/>
                  </a:cubicBezTo>
                  <a:lnTo>
                    <a:pt x="193" y="15"/>
                  </a:lnTo>
                  <a:cubicBezTo>
                    <a:pt x="145" y="15"/>
                    <a:pt x="97" y="10"/>
                    <a:pt x="53" y="5"/>
                  </a:cubicBez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2" name="Google Shape;20992;p74"/>
            <p:cNvSpPr/>
            <p:nvPr/>
          </p:nvSpPr>
          <p:spPr>
            <a:xfrm>
              <a:off x="7233274" y="2481098"/>
              <a:ext cx="4564" cy="13271"/>
            </a:xfrm>
            <a:custGeom>
              <a:rect b="b" l="l" r="r" t="t"/>
              <a:pathLst>
                <a:path extrusionOk="0" h="506" w="174">
                  <a:moveTo>
                    <a:pt x="173" y="0"/>
                  </a:moveTo>
                  <a:lnTo>
                    <a:pt x="91" y="82"/>
                  </a:lnTo>
                  <a:cubicBezTo>
                    <a:pt x="0" y="178"/>
                    <a:pt x="0" y="327"/>
                    <a:pt x="91" y="424"/>
                  </a:cubicBezTo>
                  <a:lnTo>
                    <a:pt x="173" y="506"/>
                  </a:lnTo>
                  <a:lnTo>
                    <a:pt x="17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74"/>
            <p:cNvSpPr/>
            <p:nvPr/>
          </p:nvSpPr>
          <p:spPr>
            <a:xfrm>
              <a:off x="7116405" y="2654986"/>
              <a:ext cx="48101" cy="52534"/>
            </a:xfrm>
            <a:custGeom>
              <a:rect b="b" l="l" r="r" t="t"/>
              <a:pathLst>
                <a:path extrusionOk="0" h="2003" w="1834">
                  <a:moveTo>
                    <a:pt x="1338" y="1"/>
                  </a:moveTo>
                  <a:lnTo>
                    <a:pt x="1295" y="39"/>
                  </a:lnTo>
                  <a:cubicBezTo>
                    <a:pt x="881" y="386"/>
                    <a:pt x="332" y="492"/>
                    <a:pt x="44" y="521"/>
                  </a:cubicBezTo>
                  <a:lnTo>
                    <a:pt x="0" y="525"/>
                  </a:lnTo>
                  <a:lnTo>
                    <a:pt x="0" y="1194"/>
                  </a:lnTo>
                  <a:cubicBezTo>
                    <a:pt x="0" y="1637"/>
                    <a:pt x="361" y="1998"/>
                    <a:pt x="809" y="2003"/>
                  </a:cubicBezTo>
                  <a:lnTo>
                    <a:pt x="1025" y="2003"/>
                  </a:lnTo>
                  <a:cubicBezTo>
                    <a:pt x="1468" y="2003"/>
                    <a:pt x="1829" y="1642"/>
                    <a:pt x="1834" y="1199"/>
                  </a:cubicBezTo>
                  <a:lnTo>
                    <a:pt x="1834" y="487"/>
                  </a:lnTo>
                  <a:lnTo>
                    <a:pt x="1805" y="472"/>
                  </a:lnTo>
                  <a:cubicBezTo>
                    <a:pt x="1617" y="381"/>
                    <a:pt x="1468"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74"/>
            <p:cNvSpPr/>
            <p:nvPr/>
          </p:nvSpPr>
          <p:spPr>
            <a:xfrm>
              <a:off x="7174446" y="2673555"/>
              <a:ext cx="4695" cy="12012"/>
            </a:xfrm>
            <a:custGeom>
              <a:rect b="b" l="l" r="r" t="t"/>
              <a:pathLst>
                <a:path extrusionOk="0" h="458" w="179">
                  <a:moveTo>
                    <a:pt x="1" y="0"/>
                  </a:moveTo>
                  <a:lnTo>
                    <a:pt x="1" y="457"/>
                  </a:lnTo>
                  <a:lnTo>
                    <a:pt x="78" y="400"/>
                  </a:lnTo>
                  <a:cubicBezTo>
                    <a:pt x="140" y="351"/>
                    <a:pt x="179" y="279"/>
                    <a:pt x="179" y="202"/>
                  </a:cubicBezTo>
                  <a:cubicBezTo>
                    <a:pt x="179" y="140"/>
                    <a:pt x="155" y="77"/>
                    <a:pt x="111" y="34"/>
                  </a:cubicBezTo>
                  <a:lnTo>
                    <a:pt x="97" y="24"/>
                  </a:lnTo>
                  <a:lnTo>
                    <a:pt x="83" y="24"/>
                  </a:lnTo>
                  <a:lnTo>
                    <a:pt x="63" y="19"/>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5" name="Google Shape;20995;p74"/>
            <p:cNvSpPr/>
            <p:nvPr/>
          </p:nvSpPr>
          <p:spPr>
            <a:xfrm>
              <a:off x="7132430" y="2717093"/>
              <a:ext cx="15920" cy="13769"/>
            </a:xfrm>
            <a:custGeom>
              <a:rect b="b" l="l" r="r" t="t"/>
              <a:pathLst>
                <a:path extrusionOk="0" h="525" w="607">
                  <a:moveTo>
                    <a:pt x="607" y="0"/>
                  </a:moveTo>
                  <a:lnTo>
                    <a:pt x="554" y="10"/>
                  </a:lnTo>
                  <a:cubicBezTo>
                    <a:pt x="506" y="15"/>
                    <a:pt x="458" y="19"/>
                    <a:pt x="414" y="19"/>
                  </a:cubicBezTo>
                  <a:lnTo>
                    <a:pt x="198" y="19"/>
                  </a:lnTo>
                  <a:cubicBezTo>
                    <a:pt x="150" y="19"/>
                    <a:pt x="102" y="15"/>
                    <a:pt x="53" y="10"/>
                  </a:cubicBezTo>
                  <a:lnTo>
                    <a:pt x="0" y="5"/>
                  </a:lnTo>
                  <a:lnTo>
                    <a:pt x="0" y="241"/>
                  </a:lnTo>
                  <a:lnTo>
                    <a:pt x="299" y="525"/>
                  </a:lnTo>
                  <a:lnTo>
                    <a:pt x="607" y="207"/>
                  </a:lnTo>
                  <a:lnTo>
                    <a:pt x="607"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6" name="Google Shape;20996;p74"/>
            <p:cNvSpPr/>
            <p:nvPr/>
          </p:nvSpPr>
          <p:spPr>
            <a:xfrm>
              <a:off x="7247909" y="2463919"/>
              <a:ext cx="47970" cy="52403"/>
            </a:xfrm>
            <a:custGeom>
              <a:rect b="b" l="l" r="r" t="t"/>
              <a:pathLst>
                <a:path extrusionOk="0" h="1998" w="1829">
                  <a:moveTo>
                    <a:pt x="1338" y="1"/>
                  </a:moveTo>
                  <a:lnTo>
                    <a:pt x="1295" y="35"/>
                  </a:lnTo>
                  <a:cubicBezTo>
                    <a:pt x="876" y="386"/>
                    <a:pt x="332" y="487"/>
                    <a:pt x="44" y="516"/>
                  </a:cubicBezTo>
                  <a:lnTo>
                    <a:pt x="0" y="521"/>
                  </a:lnTo>
                  <a:lnTo>
                    <a:pt x="0" y="1194"/>
                  </a:lnTo>
                  <a:cubicBezTo>
                    <a:pt x="0" y="1637"/>
                    <a:pt x="361" y="1998"/>
                    <a:pt x="809" y="1998"/>
                  </a:cubicBezTo>
                  <a:lnTo>
                    <a:pt x="1025" y="1998"/>
                  </a:lnTo>
                  <a:cubicBezTo>
                    <a:pt x="1468" y="1998"/>
                    <a:pt x="1829" y="1637"/>
                    <a:pt x="1829" y="1194"/>
                  </a:cubicBezTo>
                  <a:lnTo>
                    <a:pt x="1829" y="482"/>
                  </a:lnTo>
                  <a:lnTo>
                    <a:pt x="1805" y="468"/>
                  </a:lnTo>
                  <a:cubicBezTo>
                    <a:pt x="1617" y="376"/>
                    <a:pt x="1463" y="232"/>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74"/>
            <p:cNvSpPr/>
            <p:nvPr/>
          </p:nvSpPr>
          <p:spPr>
            <a:xfrm>
              <a:off x="7305951" y="2482357"/>
              <a:ext cx="4564" cy="12012"/>
            </a:xfrm>
            <a:custGeom>
              <a:rect b="b" l="l" r="r" t="t"/>
              <a:pathLst>
                <a:path extrusionOk="0" h="458" w="174">
                  <a:moveTo>
                    <a:pt x="1" y="0"/>
                  </a:moveTo>
                  <a:lnTo>
                    <a:pt x="1" y="458"/>
                  </a:lnTo>
                  <a:lnTo>
                    <a:pt x="78" y="405"/>
                  </a:lnTo>
                  <a:cubicBezTo>
                    <a:pt x="140" y="356"/>
                    <a:pt x="174" y="284"/>
                    <a:pt x="174" y="207"/>
                  </a:cubicBezTo>
                  <a:cubicBezTo>
                    <a:pt x="174" y="145"/>
                    <a:pt x="150" y="82"/>
                    <a:pt x="106" y="39"/>
                  </a:cubicBezTo>
                  <a:lnTo>
                    <a:pt x="97" y="29"/>
                  </a:lnTo>
                  <a:lnTo>
                    <a:pt x="82" y="29"/>
                  </a:lnTo>
                  <a:lnTo>
                    <a:pt x="63"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74"/>
            <p:cNvSpPr/>
            <p:nvPr/>
          </p:nvSpPr>
          <p:spPr>
            <a:xfrm>
              <a:off x="7379283" y="2655117"/>
              <a:ext cx="48101" cy="52403"/>
            </a:xfrm>
            <a:custGeom>
              <a:rect b="b" l="l" r="r" t="t"/>
              <a:pathLst>
                <a:path extrusionOk="0" h="1998" w="1834">
                  <a:moveTo>
                    <a:pt x="1338" y="1"/>
                  </a:moveTo>
                  <a:lnTo>
                    <a:pt x="1295" y="34"/>
                  </a:lnTo>
                  <a:cubicBezTo>
                    <a:pt x="881" y="381"/>
                    <a:pt x="332" y="487"/>
                    <a:pt x="44" y="516"/>
                  </a:cubicBezTo>
                  <a:lnTo>
                    <a:pt x="0" y="520"/>
                  </a:lnTo>
                  <a:lnTo>
                    <a:pt x="0" y="1189"/>
                  </a:lnTo>
                  <a:cubicBezTo>
                    <a:pt x="5" y="1637"/>
                    <a:pt x="366" y="1998"/>
                    <a:pt x="809" y="1998"/>
                  </a:cubicBezTo>
                  <a:lnTo>
                    <a:pt x="1025" y="1998"/>
                  </a:lnTo>
                  <a:cubicBezTo>
                    <a:pt x="1473" y="1998"/>
                    <a:pt x="1833" y="1637"/>
                    <a:pt x="1833" y="1189"/>
                  </a:cubicBezTo>
                  <a:lnTo>
                    <a:pt x="1833" y="482"/>
                  </a:lnTo>
                  <a:lnTo>
                    <a:pt x="1805" y="467"/>
                  </a:lnTo>
                  <a:cubicBezTo>
                    <a:pt x="1622" y="376"/>
                    <a:pt x="1468" y="227"/>
                    <a:pt x="1367" y="49"/>
                  </a:cubicBezTo>
                  <a:lnTo>
                    <a:pt x="133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74"/>
            <p:cNvSpPr/>
            <p:nvPr/>
          </p:nvSpPr>
          <p:spPr>
            <a:xfrm>
              <a:off x="7364753" y="2672165"/>
              <a:ext cx="4590" cy="13402"/>
            </a:xfrm>
            <a:custGeom>
              <a:rect b="b" l="l" r="r" t="t"/>
              <a:pathLst>
                <a:path extrusionOk="0" h="511" w="175">
                  <a:moveTo>
                    <a:pt x="174" y="0"/>
                  </a:moveTo>
                  <a:lnTo>
                    <a:pt x="92" y="87"/>
                  </a:lnTo>
                  <a:cubicBezTo>
                    <a:pt x="1" y="178"/>
                    <a:pt x="1" y="327"/>
                    <a:pt x="92" y="424"/>
                  </a:cubicBezTo>
                  <a:lnTo>
                    <a:pt x="174" y="510"/>
                  </a:lnTo>
                  <a:lnTo>
                    <a:pt x="174"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74"/>
            <p:cNvSpPr/>
            <p:nvPr/>
          </p:nvSpPr>
          <p:spPr>
            <a:xfrm>
              <a:off x="7437455" y="2673555"/>
              <a:ext cx="4564" cy="12012"/>
            </a:xfrm>
            <a:custGeom>
              <a:rect b="b" l="l" r="r" t="t"/>
              <a:pathLst>
                <a:path extrusionOk="0" h="458" w="174">
                  <a:moveTo>
                    <a:pt x="0" y="0"/>
                  </a:moveTo>
                  <a:lnTo>
                    <a:pt x="0" y="457"/>
                  </a:lnTo>
                  <a:lnTo>
                    <a:pt x="73" y="400"/>
                  </a:lnTo>
                  <a:cubicBezTo>
                    <a:pt x="135" y="356"/>
                    <a:pt x="174" y="284"/>
                    <a:pt x="174" y="207"/>
                  </a:cubicBezTo>
                  <a:cubicBezTo>
                    <a:pt x="174" y="145"/>
                    <a:pt x="150" y="82"/>
                    <a:pt x="106" y="39"/>
                  </a:cubicBezTo>
                  <a:lnTo>
                    <a:pt x="97" y="24"/>
                  </a:lnTo>
                  <a:lnTo>
                    <a:pt x="82" y="24"/>
                  </a:lnTo>
                  <a:lnTo>
                    <a:pt x="58"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74"/>
            <p:cNvSpPr/>
            <p:nvPr/>
          </p:nvSpPr>
          <p:spPr>
            <a:xfrm>
              <a:off x="7395439" y="2717093"/>
              <a:ext cx="15920" cy="13769"/>
            </a:xfrm>
            <a:custGeom>
              <a:rect b="b" l="l" r="r" t="t"/>
              <a:pathLst>
                <a:path extrusionOk="0" h="525" w="607">
                  <a:moveTo>
                    <a:pt x="602" y="0"/>
                  </a:moveTo>
                  <a:lnTo>
                    <a:pt x="602" y="5"/>
                  </a:lnTo>
                  <a:lnTo>
                    <a:pt x="602" y="5"/>
                  </a:lnTo>
                  <a:lnTo>
                    <a:pt x="606" y="5"/>
                  </a:lnTo>
                  <a:lnTo>
                    <a:pt x="602" y="0"/>
                  </a:lnTo>
                  <a:close/>
                  <a:moveTo>
                    <a:pt x="0" y="5"/>
                  </a:moveTo>
                  <a:lnTo>
                    <a:pt x="0" y="241"/>
                  </a:lnTo>
                  <a:lnTo>
                    <a:pt x="294" y="525"/>
                  </a:lnTo>
                  <a:lnTo>
                    <a:pt x="602" y="207"/>
                  </a:lnTo>
                  <a:lnTo>
                    <a:pt x="602" y="5"/>
                  </a:lnTo>
                  <a:lnTo>
                    <a:pt x="602" y="5"/>
                  </a:lnTo>
                  <a:lnTo>
                    <a:pt x="549" y="10"/>
                  </a:lnTo>
                  <a:cubicBezTo>
                    <a:pt x="505" y="15"/>
                    <a:pt x="457" y="19"/>
                    <a:pt x="409" y="19"/>
                  </a:cubicBezTo>
                  <a:lnTo>
                    <a:pt x="193" y="19"/>
                  </a:lnTo>
                  <a:cubicBezTo>
                    <a:pt x="144" y="19"/>
                    <a:pt x="96" y="15"/>
                    <a:pt x="53" y="10"/>
                  </a:cubicBezTo>
                  <a:lnTo>
                    <a:pt x="0" y="5"/>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74"/>
            <p:cNvSpPr/>
            <p:nvPr/>
          </p:nvSpPr>
          <p:spPr>
            <a:xfrm>
              <a:off x="7086112" y="2730075"/>
              <a:ext cx="108818" cy="54815"/>
            </a:xfrm>
            <a:custGeom>
              <a:rect b="b" l="l" r="r" t="t"/>
              <a:pathLst>
                <a:path extrusionOk="0" h="2090" w="4149">
                  <a:moveTo>
                    <a:pt x="2705" y="1"/>
                  </a:moveTo>
                  <a:lnTo>
                    <a:pt x="2257" y="468"/>
                  </a:lnTo>
                  <a:cubicBezTo>
                    <a:pt x="2209" y="511"/>
                    <a:pt x="2151" y="535"/>
                    <a:pt x="2089" y="540"/>
                  </a:cubicBezTo>
                  <a:lnTo>
                    <a:pt x="2084" y="540"/>
                  </a:lnTo>
                  <a:cubicBezTo>
                    <a:pt x="2021" y="540"/>
                    <a:pt x="1964" y="516"/>
                    <a:pt x="1916" y="472"/>
                  </a:cubicBezTo>
                  <a:lnTo>
                    <a:pt x="1439" y="6"/>
                  </a:lnTo>
                  <a:lnTo>
                    <a:pt x="544" y="357"/>
                  </a:lnTo>
                  <a:lnTo>
                    <a:pt x="535" y="362"/>
                  </a:lnTo>
                  <a:cubicBezTo>
                    <a:pt x="515" y="371"/>
                    <a:pt x="1" y="559"/>
                    <a:pt x="1" y="1223"/>
                  </a:cubicBezTo>
                  <a:lnTo>
                    <a:pt x="1" y="2089"/>
                  </a:lnTo>
                  <a:lnTo>
                    <a:pt x="4148" y="2089"/>
                  </a:lnTo>
                  <a:lnTo>
                    <a:pt x="4148" y="1228"/>
                  </a:lnTo>
                  <a:cubicBezTo>
                    <a:pt x="4148" y="564"/>
                    <a:pt x="3629" y="371"/>
                    <a:pt x="3609" y="367"/>
                  </a:cubicBezTo>
                  <a:lnTo>
                    <a:pt x="3595"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74"/>
            <p:cNvSpPr/>
            <p:nvPr/>
          </p:nvSpPr>
          <p:spPr>
            <a:xfrm>
              <a:off x="7217485" y="2538772"/>
              <a:ext cx="108818" cy="54920"/>
            </a:xfrm>
            <a:custGeom>
              <a:rect b="b" l="l" r="r" t="t"/>
              <a:pathLst>
                <a:path extrusionOk="0" h="2094" w="4149">
                  <a:moveTo>
                    <a:pt x="2705" y="0"/>
                  </a:moveTo>
                  <a:lnTo>
                    <a:pt x="2257" y="467"/>
                  </a:lnTo>
                  <a:cubicBezTo>
                    <a:pt x="2209" y="515"/>
                    <a:pt x="2151" y="539"/>
                    <a:pt x="2084" y="539"/>
                  </a:cubicBezTo>
                  <a:cubicBezTo>
                    <a:pt x="2022" y="539"/>
                    <a:pt x="1959" y="515"/>
                    <a:pt x="1916" y="472"/>
                  </a:cubicBezTo>
                  <a:lnTo>
                    <a:pt x="1439" y="10"/>
                  </a:lnTo>
                  <a:lnTo>
                    <a:pt x="544" y="361"/>
                  </a:lnTo>
                  <a:lnTo>
                    <a:pt x="535" y="366"/>
                  </a:lnTo>
                  <a:cubicBezTo>
                    <a:pt x="515" y="371"/>
                    <a:pt x="1" y="563"/>
                    <a:pt x="1" y="1222"/>
                  </a:cubicBezTo>
                  <a:lnTo>
                    <a:pt x="1" y="2093"/>
                  </a:lnTo>
                  <a:lnTo>
                    <a:pt x="4148" y="2093"/>
                  </a:lnTo>
                  <a:lnTo>
                    <a:pt x="4148" y="1227"/>
                  </a:lnTo>
                  <a:cubicBezTo>
                    <a:pt x="4148" y="568"/>
                    <a:pt x="3629" y="376"/>
                    <a:pt x="3609" y="366"/>
                  </a:cubicBezTo>
                  <a:lnTo>
                    <a:pt x="3595" y="361"/>
                  </a:lnTo>
                  <a:lnTo>
                    <a:pt x="2705"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74"/>
            <p:cNvSpPr/>
            <p:nvPr/>
          </p:nvSpPr>
          <p:spPr>
            <a:xfrm>
              <a:off x="7348597" y="2730075"/>
              <a:ext cx="108949" cy="54920"/>
            </a:xfrm>
            <a:custGeom>
              <a:rect b="b" l="l" r="r" t="t"/>
              <a:pathLst>
                <a:path extrusionOk="0" h="2094" w="4154">
                  <a:moveTo>
                    <a:pt x="2705" y="1"/>
                  </a:moveTo>
                  <a:lnTo>
                    <a:pt x="2258" y="468"/>
                  </a:lnTo>
                  <a:cubicBezTo>
                    <a:pt x="2214" y="511"/>
                    <a:pt x="2152" y="535"/>
                    <a:pt x="2089" y="540"/>
                  </a:cubicBezTo>
                  <a:lnTo>
                    <a:pt x="2084" y="540"/>
                  </a:lnTo>
                  <a:cubicBezTo>
                    <a:pt x="2022" y="540"/>
                    <a:pt x="1964" y="516"/>
                    <a:pt x="1916" y="472"/>
                  </a:cubicBezTo>
                  <a:lnTo>
                    <a:pt x="1444" y="6"/>
                  </a:lnTo>
                  <a:lnTo>
                    <a:pt x="550" y="362"/>
                  </a:lnTo>
                  <a:lnTo>
                    <a:pt x="540" y="367"/>
                  </a:lnTo>
                  <a:cubicBezTo>
                    <a:pt x="521" y="371"/>
                    <a:pt x="1" y="564"/>
                    <a:pt x="1" y="1223"/>
                  </a:cubicBezTo>
                  <a:lnTo>
                    <a:pt x="1" y="2094"/>
                  </a:lnTo>
                  <a:lnTo>
                    <a:pt x="4153" y="2094"/>
                  </a:lnTo>
                  <a:lnTo>
                    <a:pt x="4153" y="1228"/>
                  </a:lnTo>
                  <a:cubicBezTo>
                    <a:pt x="4149" y="564"/>
                    <a:pt x="3634" y="371"/>
                    <a:pt x="3610" y="367"/>
                  </a:cubicBezTo>
                  <a:lnTo>
                    <a:pt x="3600" y="362"/>
                  </a:lnTo>
                  <a:lnTo>
                    <a:pt x="2705"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5" name="Google Shape;21005;p74"/>
            <p:cNvSpPr/>
            <p:nvPr/>
          </p:nvSpPr>
          <p:spPr>
            <a:xfrm>
              <a:off x="7239569" y="2432262"/>
              <a:ext cx="64389" cy="36614"/>
            </a:xfrm>
            <a:custGeom>
              <a:rect b="b" l="l" r="r" t="t"/>
              <a:pathLst>
                <a:path extrusionOk="0" h="1396" w="2455">
                  <a:moveTo>
                    <a:pt x="1175" y="0"/>
                  </a:moveTo>
                  <a:cubicBezTo>
                    <a:pt x="525" y="0"/>
                    <a:pt x="1" y="525"/>
                    <a:pt x="1" y="1169"/>
                  </a:cubicBezTo>
                  <a:lnTo>
                    <a:pt x="1" y="1396"/>
                  </a:lnTo>
                  <a:lnTo>
                    <a:pt x="63" y="1371"/>
                  </a:lnTo>
                  <a:lnTo>
                    <a:pt x="73" y="1371"/>
                  </a:lnTo>
                  <a:lnTo>
                    <a:pt x="82" y="1367"/>
                  </a:lnTo>
                  <a:lnTo>
                    <a:pt x="126" y="1367"/>
                  </a:lnTo>
                  <a:cubicBezTo>
                    <a:pt x="131" y="1367"/>
                    <a:pt x="1117" y="1362"/>
                    <a:pt x="1564" y="746"/>
                  </a:cubicBezTo>
                  <a:cubicBezTo>
                    <a:pt x="1603" y="691"/>
                    <a:pt x="1661" y="666"/>
                    <a:pt x="1717" y="666"/>
                  </a:cubicBezTo>
                  <a:cubicBezTo>
                    <a:pt x="1800" y="666"/>
                    <a:pt x="1881" y="721"/>
                    <a:pt x="1901" y="818"/>
                  </a:cubicBezTo>
                  <a:cubicBezTo>
                    <a:pt x="1906" y="837"/>
                    <a:pt x="2022" y="1290"/>
                    <a:pt x="2378" y="1371"/>
                  </a:cubicBezTo>
                  <a:lnTo>
                    <a:pt x="2392" y="1371"/>
                  </a:lnTo>
                  <a:lnTo>
                    <a:pt x="2455" y="1391"/>
                  </a:lnTo>
                  <a:lnTo>
                    <a:pt x="2455" y="1174"/>
                  </a:lnTo>
                  <a:cubicBezTo>
                    <a:pt x="2455" y="529"/>
                    <a:pt x="1935" y="5"/>
                    <a:pt x="128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6" name="Google Shape;21006;p74"/>
            <p:cNvSpPr/>
            <p:nvPr/>
          </p:nvSpPr>
          <p:spPr>
            <a:xfrm>
              <a:off x="7108195" y="2623434"/>
              <a:ext cx="64389" cy="36509"/>
            </a:xfrm>
            <a:custGeom>
              <a:rect b="b" l="l" r="r" t="t"/>
              <a:pathLst>
                <a:path extrusionOk="0" h="1392" w="2455">
                  <a:moveTo>
                    <a:pt x="1170" y="1"/>
                  </a:moveTo>
                  <a:cubicBezTo>
                    <a:pt x="525" y="1"/>
                    <a:pt x="1" y="525"/>
                    <a:pt x="1" y="1170"/>
                  </a:cubicBezTo>
                  <a:lnTo>
                    <a:pt x="1" y="1387"/>
                  </a:lnTo>
                  <a:lnTo>
                    <a:pt x="58" y="1367"/>
                  </a:lnTo>
                  <a:lnTo>
                    <a:pt x="121" y="1367"/>
                  </a:lnTo>
                  <a:cubicBezTo>
                    <a:pt x="131" y="1367"/>
                    <a:pt x="1117" y="1363"/>
                    <a:pt x="1560" y="747"/>
                  </a:cubicBezTo>
                  <a:cubicBezTo>
                    <a:pt x="1598" y="695"/>
                    <a:pt x="1655" y="670"/>
                    <a:pt x="1711" y="670"/>
                  </a:cubicBezTo>
                  <a:cubicBezTo>
                    <a:pt x="1795" y="670"/>
                    <a:pt x="1878" y="724"/>
                    <a:pt x="1901" y="819"/>
                  </a:cubicBezTo>
                  <a:cubicBezTo>
                    <a:pt x="1906" y="838"/>
                    <a:pt x="2022" y="1290"/>
                    <a:pt x="2378" y="1372"/>
                  </a:cubicBezTo>
                  <a:lnTo>
                    <a:pt x="2392" y="1372"/>
                  </a:lnTo>
                  <a:lnTo>
                    <a:pt x="2450" y="1392"/>
                  </a:lnTo>
                  <a:lnTo>
                    <a:pt x="2450" y="1175"/>
                  </a:lnTo>
                  <a:cubicBezTo>
                    <a:pt x="2455"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74"/>
            <p:cNvSpPr/>
            <p:nvPr/>
          </p:nvSpPr>
          <p:spPr>
            <a:xfrm>
              <a:off x="7371074" y="2623434"/>
              <a:ext cx="64389" cy="36509"/>
            </a:xfrm>
            <a:custGeom>
              <a:rect b="b" l="l" r="r" t="t"/>
              <a:pathLst>
                <a:path extrusionOk="0" h="1392" w="2455">
                  <a:moveTo>
                    <a:pt x="1170" y="1"/>
                  </a:moveTo>
                  <a:cubicBezTo>
                    <a:pt x="525" y="1"/>
                    <a:pt x="0" y="525"/>
                    <a:pt x="0" y="1170"/>
                  </a:cubicBezTo>
                  <a:lnTo>
                    <a:pt x="0" y="1387"/>
                  </a:lnTo>
                  <a:lnTo>
                    <a:pt x="58" y="1367"/>
                  </a:lnTo>
                  <a:lnTo>
                    <a:pt x="121" y="1367"/>
                  </a:lnTo>
                  <a:cubicBezTo>
                    <a:pt x="130" y="1367"/>
                    <a:pt x="1117" y="1363"/>
                    <a:pt x="1559" y="747"/>
                  </a:cubicBezTo>
                  <a:cubicBezTo>
                    <a:pt x="1598" y="695"/>
                    <a:pt x="1655" y="670"/>
                    <a:pt x="1712" y="670"/>
                  </a:cubicBezTo>
                  <a:cubicBezTo>
                    <a:pt x="1797" y="670"/>
                    <a:pt x="1881" y="724"/>
                    <a:pt x="1901" y="819"/>
                  </a:cubicBezTo>
                  <a:cubicBezTo>
                    <a:pt x="1906" y="838"/>
                    <a:pt x="2021" y="1290"/>
                    <a:pt x="2377" y="1372"/>
                  </a:cubicBezTo>
                  <a:lnTo>
                    <a:pt x="2392" y="1372"/>
                  </a:lnTo>
                  <a:lnTo>
                    <a:pt x="2450" y="1392"/>
                  </a:lnTo>
                  <a:lnTo>
                    <a:pt x="2450" y="1175"/>
                  </a:lnTo>
                  <a:cubicBezTo>
                    <a:pt x="2454" y="530"/>
                    <a:pt x="1930" y="1"/>
                    <a:pt x="128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74"/>
            <p:cNvSpPr/>
            <p:nvPr/>
          </p:nvSpPr>
          <p:spPr>
            <a:xfrm>
              <a:off x="7217118" y="2539270"/>
              <a:ext cx="39525" cy="47865"/>
            </a:xfrm>
            <a:custGeom>
              <a:rect b="b" l="l" r="r" t="t"/>
              <a:pathLst>
                <a:path extrusionOk="0" h="1825" w="1507">
                  <a:moveTo>
                    <a:pt x="1444" y="0"/>
                  </a:moveTo>
                  <a:lnTo>
                    <a:pt x="549" y="352"/>
                  </a:lnTo>
                  <a:lnTo>
                    <a:pt x="539" y="357"/>
                  </a:lnTo>
                  <a:cubicBezTo>
                    <a:pt x="520" y="361"/>
                    <a:pt x="0" y="554"/>
                    <a:pt x="0" y="1213"/>
                  </a:cubicBezTo>
                  <a:lnTo>
                    <a:pt x="0" y="1824"/>
                  </a:lnTo>
                  <a:lnTo>
                    <a:pt x="226" y="1824"/>
                  </a:lnTo>
                  <a:lnTo>
                    <a:pt x="226" y="1213"/>
                  </a:lnTo>
                  <a:cubicBezTo>
                    <a:pt x="226" y="554"/>
                    <a:pt x="741" y="361"/>
                    <a:pt x="760" y="352"/>
                  </a:cubicBezTo>
                  <a:lnTo>
                    <a:pt x="770" y="347"/>
                  </a:lnTo>
                  <a:lnTo>
                    <a:pt x="1506"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74"/>
            <p:cNvSpPr/>
            <p:nvPr/>
          </p:nvSpPr>
          <p:spPr>
            <a:xfrm>
              <a:off x="7348597" y="2730469"/>
              <a:ext cx="39551" cy="47839"/>
            </a:xfrm>
            <a:custGeom>
              <a:rect b="b" l="l" r="r" t="t"/>
              <a:pathLst>
                <a:path extrusionOk="0" h="1824" w="1508">
                  <a:moveTo>
                    <a:pt x="1444" y="0"/>
                  </a:moveTo>
                  <a:lnTo>
                    <a:pt x="550" y="347"/>
                  </a:lnTo>
                  <a:lnTo>
                    <a:pt x="540" y="352"/>
                  </a:lnTo>
                  <a:cubicBezTo>
                    <a:pt x="521" y="356"/>
                    <a:pt x="1" y="549"/>
                    <a:pt x="1" y="1208"/>
                  </a:cubicBezTo>
                  <a:lnTo>
                    <a:pt x="1" y="1824"/>
                  </a:lnTo>
                  <a:lnTo>
                    <a:pt x="227" y="1824"/>
                  </a:lnTo>
                  <a:lnTo>
                    <a:pt x="227" y="1213"/>
                  </a:lnTo>
                  <a:cubicBezTo>
                    <a:pt x="222" y="549"/>
                    <a:pt x="742" y="356"/>
                    <a:pt x="761" y="352"/>
                  </a:cubicBezTo>
                  <a:lnTo>
                    <a:pt x="771" y="347"/>
                  </a:lnTo>
                  <a:lnTo>
                    <a:pt x="1507" y="58"/>
                  </a:lnTo>
                  <a:lnTo>
                    <a:pt x="144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74"/>
            <p:cNvSpPr/>
            <p:nvPr/>
          </p:nvSpPr>
          <p:spPr>
            <a:xfrm>
              <a:off x="7247909" y="2463814"/>
              <a:ext cx="37873" cy="52507"/>
            </a:xfrm>
            <a:custGeom>
              <a:rect b="b" l="l" r="r" t="t"/>
              <a:pathLst>
                <a:path extrusionOk="0" h="2002" w="1444">
                  <a:moveTo>
                    <a:pt x="1338" y="0"/>
                  </a:moveTo>
                  <a:lnTo>
                    <a:pt x="1295" y="39"/>
                  </a:lnTo>
                  <a:cubicBezTo>
                    <a:pt x="881" y="385"/>
                    <a:pt x="332" y="491"/>
                    <a:pt x="44" y="520"/>
                  </a:cubicBezTo>
                  <a:lnTo>
                    <a:pt x="0" y="525"/>
                  </a:lnTo>
                  <a:lnTo>
                    <a:pt x="0" y="1193"/>
                  </a:lnTo>
                  <a:cubicBezTo>
                    <a:pt x="0" y="1636"/>
                    <a:pt x="361" y="1997"/>
                    <a:pt x="809" y="2002"/>
                  </a:cubicBezTo>
                  <a:lnTo>
                    <a:pt x="1078" y="2002"/>
                  </a:lnTo>
                  <a:cubicBezTo>
                    <a:pt x="650" y="1973"/>
                    <a:pt x="318" y="1622"/>
                    <a:pt x="318" y="1198"/>
                  </a:cubicBezTo>
                  <a:lnTo>
                    <a:pt x="318" y="529"/>
                  </a:lnTo>
                  <a:lnTo>
                    <a:pt x="361" y="525"/>
                  </a:lnTo>
                  <a:cubicBezTo>
                    <a:pt x="611" y="496"/>
                    <a:pt x="1054" y="414"/>
                    <a:pt x="1444" y="164"/>
                  </a:cubicBezTo>
                  <a:cubicBezTo>
                    <a:pt x="1415" y="125"/>
                    <a:pt x="1391" y="87"/>
                    <a:pt x="1367" y="48"/>
                  </a:cubicBezTo>
                  <a:lnTo>
                    <a:pt x="133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74"/>
            <p:cNvSpPr/>
            <p:nvPr/>
          </p:nvSpPr>
          <p:spPr>
            <a:xfrm>
              <a:off x="7239569" y="2432262"/>
              <a:ext cx="35119" cy="36482"/>
            </a:xfrm>
            <a:custGeom>
              <a:rect b="b" l="l" r="r" t="t"/>
              <a:pathLst>
                <a:path extrusionOk="0" h="1391" w="1339">
                  <a:moveTo>
                    <a:pt x="1170" y="0"/>
                  </a:moveTo>
                  <a:cubicBezTo>
                    <a:pt x="525" y="0"/>
                    <a:pt x="1" y="525"/>
                    <a:pt x="1" y="1174"/>
                  </a:cubicBezTo>
                  <a:lnTo>
                    <a:pt x="1" y="1391"/>
                  </a:lnTo>
                  <a:lnTo>
                    <a:pt x="58" y="1371"/>
                  </a:lnTo>
                  <a:lnTo>
                    <a:pt x="121" y="1371"/>
                  </a:lnTo>
                  <a:cubicBezTo>
                    <a:pt x="121" y="1371"/>
                    <a:pt x="159" y="1371"/>
                    <a:pt x="217" y="1367"/>
                  </a:cubicBezTo>
                  <a:lnTo>
                    <a:pt x="217" y="1184"/>
                  </a:lnTo>
                  <a:lnTo>
                    <a:pt x="227" y="1169"/>
                  </a:lnTo>
                  <a:cubicBezTo>
                    <a:pt x="227" y="549"/>
                    <a:pt x="713" y="34"/>
                    <a:pt x="1338"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74"/>
            <p:cNvSpPr/>
            <p:nvPr/>
          </p:nvSpPr>
          <p:spPr>
            <a:xfrm>
              <a:off x="7116536" y="2654986"/>
              <a:ext cx="37741" cy="52403"/>
            </a:xfrm>
            <a:custGeom>
              <a:rect b="b" l="l" r="r" t="t"/>
              <a:pathLst>
                <a:path extrusionOk="0" h="1998" w="1439">
                  <a:moveTo>
                    <a:pt x="1338" y="1"/>
                  </a:moveTo>
                  <a:lnTo>
                    <a:pt x="1295" y="35"/>
                  </a:lnTo>
                  <a:cubicBezTo>
                    <a:pt x="876" y="386"/>
                    <a:pt x="332" y="487"/>
                    <a:pt x="43" y="516"/>
                  </a:cubicBezTo>
                  <a:lnTo>
                    <a:pt x="0" y="521"/>
                  </a:lnTo>
                  <a:lnTo>
                    <a:pt x="0" y="1189"/>
                  </a:lnTo>
                  <a:cubicBezTo>
                    <a:pt x="0" y="1637"/>
                    <a:pt x="361" y="1998"/>
                    <a:pt x="809"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74"/>
            <p:cNvSpPr/>
            <p:nvPr/>
          </p:nvSpPr>
          <p:spPr>
            <a:xfrm>
              <a:off x="7108064" y="2623434"/>
              <a:ext cx="35250" cy="36378"/>
            </a:xfrm>
            <a:custGeom>
              <a:rect b="b" l="l" r="r" t="t"/>
              <a:pathLst>
                <a:path extrusionOk="0" h="1387" w="1344">
                  <a:moveTo>
                    <a:pt x="1175" y="1"/>
                  </a:moveTo>
                  <a:cubicBezTo>
                    <a:pt x="525" y="1"/>
                    <a:pt x="6" y="525"/>
                    <a:pt x="1" y="1170"/>
                  </a:cubicBezTo>
                  <a:lnTo>
                    <a:pt x="1" y="1387"/>
                  </a:lnTo>
                  <a:lnTo>
                    <a:pt x="63" y="1367"/>
                  </a:lnTo>
                  <a:lnTo>
                    <a:pt x="126" y="1367"/>
                  </a:lnTo>
                  <a:cubicBezTo>
                    <a:pt x="126" y="1367"/>
                    <a:pt x="164" y="1367"/>
                    <a:pt x="222" y="1363"/>
                  </a:cubicBezTo>
                  <a:lnTo>
                    <a:pt x="222" y="1185"/>
                  </a:lnTo>
                  <a:lnTo>
                    <a:pt x="227" y="1170"/>
                  </a:lnTo>
                  <a:cubicBezTo>
                    <a:pt x="227" y="545"/>
                    <a:pt x="718" y="30"/>
                    <a:pt x="134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74"/>
            <p:cNvSpPr/>
            <p:nvPr/>
          </p:nvSpPr>
          <p:spPr>
            <a:xfrm>
              <a:off x="7379414" y="2654986"/>
              <a:ext cx="37741" cy="52403"/>
            </a:xfrm>
            <a:custGeom>
              <a:rect b="b" l="l" r="r" t="t"/>
              <a:pathLst>
                <a:path extrusionOk="0" h="1998" w="1439">
                  <a:moveTo>
                    <a:pt x="1338" y="1"/>
                  </a:moveTo>
                  <a:lnTo>
                    <a:pt x="1294" y="35"/>
                  </a:lnTo>
                  <a:cubicBezTo>
                    <a:pt x="876" y="386"/>
                    <a:pt x="332" y="487"/>
                    <a:pt x="43" y="516"/>
                  </a:cubicBezTo>
                  <a:lnTo>
                    <a:pt x="0" y="521"/>
                  </a:lnTo>
                  <a:lnTo>
                    <a:pt x="0" y="1189"/>
                  </a:lnTo>
                  <a:cubicBezTo>
                    <a:pt x="0" y="1637"/>
                    <a:pt x="361" y="1998"/>
                    <a:pt x="808" y="1998"/>
                  </a:cubicBezTo>
                  <a:lnTo>
                    <a:pt x="1073" y="1998"/>
                  </a:lnTo>
                  <a:cubicBezTo>
                    <a:pt x="650" y="1974"/>
                    <a:pt x="318" y="1622"/>
                    <a:pt x="318" y="1194"/>
                  </a:cubicBezTo>
                  <a:lnTo>
                    <a:pt x="318" y="525"/>
                  </a:lnTo>
                  <a:lnTo>
                    <a:pt x="356" y="521"/>
                  </a:lnTo>
                  <a:cubicBezTo>
                    <a:pt x="606" y="496"/>
                    <a:pt x="1054" y="410"/>
                    <a:pt x="1439" y="160"/>
                  </a:cubicBezTo>
                  <a:cubicBezTo>
                    <a:pt x="1415" y="126"/>
                    <a:pt x="1391" y="87"/>
                    <a:pt x="1367" y="49"/>
                  </a:cubicBezTo>
                  <a:lnTo>
                    <a:pt x="1338"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5" name="Google Shape;21015;p74"/>
            <p:cNvSpPr/>
            <p:nvPr/>
          </p:nvSpPr>
          <p:spPr>
            <a:xfrm>
              <a:off x="7371074" y="2623434"/>
              <a:ext cx="35119" cy="36378"/>
            </a:xfrm>
            <a:custGeom>
              <a:rect b="b" l="l" r="r" t="t"/>
              <a:pathLst>
                <a:path extrusionOk="0" h="1387" w="1339">
                  <a:moveTo>
                    <a:pt x="1170" y="1"/>
                  </a:moveTo>
                  <a:cubicBezTo>
                    <a:pt x="525" y="1"/>
                    <a:pt x="0" y="525"/>
                    <a:pt x="0" y="1170"/>
                  </a:cubicBezTo>
                  <a:lnTo>
                    <a:pt x="0" y="1387"/>
                  </a:lnTo>
                  <a:lnTo>
                    <a:pt x="58" y="1367"/>
                  </a:lnTo>
                  <a:lnTo>
                    <a:pt x="121" y="1367"/>
                  </a:lnTo>
                  <a:cubicBezTo>
                    <a:pt x="121" y="1367"/>
                    <a:pt x="159" y="1367"/>
                    <a:pt x="222" y="1363"/>
                  </a:cubicBezTo>
                  <a:lnTo>
                    <a:pt x="222" y="1185"/>
                  </a:lnTo>
                  <a:lnTo>
                    <a:pt x="222" y="1170"/>
                  </a:lnTo>
                  <a:cubicBezTo>
                    <a:pt x="222" y="545"/>
                    <a:pt x="713" y="30"/>
                    <a:pt x="133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6" name="Google Shape;21016;p74"/>
            <p:cNvSpPr/>
            <p:nvPr/>
          </p:nvSpPr>
          <p:spPr>
            <a:xfrm>
              <a:off x="7203427" y="2614071"/>
              <a:ext cx="127675" cy="107402"/>
            </a:xfrm>
            <a:custGeom>
              <a:rect b="b" l="l" r="r" t="t"/>
              <a:pathLst>
                <a:path extrusionOk="0" h="4095" w="4868">
                  <a:moveTo>
                    <a:pt x="2478" y="1"/>
                  </a:moveTo>
                  <a:cubicBezTo>
                    <a:pt x="2367" y="1"/>
                    <a:pt x="2257" y="72"/>
                    <a:pt x="2240" y="214"/>
                  </a:cubicBezTo>
                  <a:lnTo>
                    <a:pt x="2240" y="2490"/>
                  </a:lnTo>
                  <a:lnTo>
                    <a:pt x="267" y="3630"/>
                  </a:lnTo>
                  <a:cubicBezTo>
                    <a:pt x="1" y="3749"/>
                    <a:pt x="142" y="4095"/>
                    <a:pt x="361" y="4095"/>
                  </a:cubicBezTo>
                  <a:cubicBezTo>
                    <a:pt x="408" y="4095"/>
                    <a:pt x="458" y="4080"/>
                    <a:pt x="508" y="4044"/>
                  </a:cubicBezTo>
                  <a:lnTo>
                    <a:pt x="2476" y="2903"/>
                  </a:lnTo>
                  <a:lnTo>
                    <a:pt x="4449" y="4044"/>
                  </a:lnTo>
                  <a:cubicBezTo>
                    <a:pt x="4491" y="4074"/>
                    <a:pt x="4541" y="4089"/>
                    <a:pt x="4590" y="4089"/>
                  </a:cubicBezTo>
                  <a:cubicBezTo>
                    <a:pt x="4673" y="4089"/>
                    <a:pt x="4754" y="4047"/>
                    <a:pt x="4800" y="3972"/>
                  </a:cubicBezTo>
                  <a:cubicBezTo>
                    <a:pt x="4867" y="3846"/>
                    <a:pt x="4819" y="3688"/>
                    <a:pt x="4689" y="3630"/>
                  </a:cubicBezTo>
                  <a:lnTo>
                    <a:pt x="2716" y="2490"/>
                  </a:lnTo>
                  <a:lnTo>
                    <a:pt x="2716" y="214"/>
                  </a:lnTo>
                  <a:cubicBezTo>
                    <a:pt x="2699" y="72"/>
                    <a:pt x="2589"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74"/>
            <p:cNvSpPr/>
            <p:nvPr/>
          </p:nvSpPr>
          <p:spPr>
            <a:xfrm>
              <a:off x="7204870" y="2420906"/>
              <a:ext cx="134049" cy="178714"/>
            </a:xfrm>
            <a:custGeom>
              <a:rect b="b" l="l" r="r" t="t"/>
              <a:pathLst>
                <a:path extrusionOk="0" h="6814" w="5111">
                  <a:moveTo>
                    <a:pt x="2618" y="476"/>
                  </a:moveTo>
                  <a:cubicBezTo>
                    <a:pt x="3244" y="476"/>
                    <a:pt x="3744" y="982"/>
                    <a:pt x="3744" y="1602"/>
                  </a:cubicBezTo>
                  <a:lnTo>
                    <a:pt x="3744" y="1752"/>
                  </a:lnTo>
                  <a:lnTo>
                    <a:pt x="3725" y="1752"/>
                  </a:lnTo>
                  <a:cubicBezTo>
                    <a:pt x="3397" y="1675"/>
                    <a:pt x="3287" y="1232"/>
                    <a:pt x="3287" y="1232"/>
                  </a:cubicBezTo>
                  <a:cubicBezTo>
                    <a:pt x="3258" y="1115"/>
                    <a:pt x="3156" y="1048"/>
                    <a:pt x="3052" y="1048"/>
                  </a:cubicBezTo>
                  <a:cubicBezTo>
                    <a:pt x="2981" y="1048"/>
                    <a:pt x="2909" y="1079"/>
                    <a:pt x="2859" y="1145"/>
                  </a:cubicBezTo>
                  <a:cubicBezTo>
                    <a:pt x="2430" y="1737"/>
                    <a:pt x="1473" y="1747"/>
                    <a:pt x="1458" y="1747"/>
                  </a:cubicBezTo>
                  <a:lnTo>
                    <a:pt x="1381" y="1747"/>
                  </a:lnTo>
                  <a:lnTo>
                    <a:pt x="1381" y="1598"/>
                  </a:lnTo>
                  <a:cubicBezTo>
                    <a:pt x="1386" y="977"/>
                    <a:pt x="1891" y="481"/>
                    <a:pt x="2507" y="476"/>
                  </a:cubicBezTo>
                  <a:close/>
                  <a:moveTo>
                    <a:pt x="3912" y="2406"/>
                  </a:moveTo>
                  <a:lnTo>
                    <a:pt x="3936" y="2411"/>
                  </a:lnTo>
                  <a:cubicBezTo>
                    <a:pt x="4018" y="2497"/>
                    <a:pt x="4004" y="2632"/>
                    <a:pt x="3912" y="2699"/>
                  </a:cubicBezTo>
                  <a:lnTo>
                    <a:pt x="3912" y="2406"/>
                  </a:lnTo>
                  <a:close/>
                  <a:moveTo>
                    <a:pt x="1218" y="2406"/>
                  </a:moveTo>
                  <a:lnTo>
                    <a:pt x="1218" y="2704"/>
                  </a:lnTo>
                  <a:cubicBezTo>
                    <a:pt x="1165" y="2671"/>
                    <a:pt x="1131" y="2608"/>
                    <a:pt x="1131" y="2546"/>
                  </a:cubicBezTo>
                  <a:lnTo>
                    <a:pt x="1131" y="2541"/>
                  </a:lnTo>
                  <a:cubicBezTo>
                    <a:pt x="1131" y="2493"/>
                    <a:pt x="1150" y="2449"/>
                    <a:pt x="1179" y="2416"/>
                  </a:cubicBezTo>
                  <a:cubicBezTo>
                    <a:pt x="1194" y="2411"/>
                    <a:pt x="1208" y="2406"/>
                    <a:pt x="1218" y="2406"/>
                  </a:cubicBezTo>
                  <a:close/>
                  <a:moveTo>
                    <a:pt x="2974" y="1708"/>
                  </a:moveTo>
                  <a:cubicBezTo>
                    <a:pt x="3080" y="1896"/>
                    <a:pt x="3239" y="2050"/>
                    <a:pt x="3431" y="2146"/>
                  </a:cubicBezTo>
                  <a:lnTo>
                    <a:pt x="3431" y="2829"/>
                  </a:lnTo>
                  <a:cubicBezTo>
                    <a:pt x="3431" y="3248"/>
                    <a:pt x="3094" y="3590"/>
                    <a:pt x="2676" y="3590"/>
                  </a:cubicBezTo>
                  <a:lnTo>
                    <a:pt x="2459" y="3590"/>
                  </a:lnTo>
                  <a:cubicBezTo>
                    <a:pt x="2041" y="3590"/>
                    <a:pt x="1699" y="3248"/>
                    <a:pt x="1699" y="2829"/>
                  </a:cubicBezTo>
                  <a:lnTo>
                    <a:pt x="1699" y="2204"/>
                  </a:lnTo>
                  <a:cubicBezTo>
                    <a:pt x="2007" y="2170"/>
                    <a:pt x="2555" y="2060"/>
                    <a:pt x="2974" y="1708"/>
                  </a:cubicBezTo>
                  <a:close/>
                  <a:moveTo>
                    <a:pt x="2820" y="4056"/>
                  </a:moveTo>
                  <a:lnTo>
                    <a:pt x="2820" y="4186"/>
                  </a:lnTo>
                  <a:lnTo>
                    <a:pt x="2560" y="4461"/>
                  </a:lnTo>
                  <a:lnTo>
                    <a:pt x="2310" y="4220"/>
                  </a:lnTo>
                  <a:lnTo>
                    <a:pt x="2310" y="4056"/>
                  </a:lnTo>
                  <a:cubicBezTo>
                    <a:pt x="2358" y="4061"/>
                    <a:pt x="2406" y="4066"/>
                    <a:pt x="2459" y="4066"/>
                  </a:cubicBezTo>
                  <a:lnTo>
                    <a:pt x="2676" y="4066"/>
                  </a:lnTo>
                  <a:cubicBezTo>
                    <a:pt x="2724" y="4066"/>
                    <a:pt x="2772" y="4061"/>
                    <a:pt x="2820" y="4056"/>
                  </a:cubicBezTo>
                  <a:close/>
                  <a:moveTo>
                    <a:pt x="2507" y="0"/>
                  </a:moveTo>
                  <a:cubicBezTo>
                    <a:pt x="1622" y="0"/>
                    <a:pt x="905" y="717"/>
                    <a:pt x="905" y="1602"/>
                  </a:cubicBezTo>
                  <a:lnTo>
                    <a:pt x="905" y="2021"/>
                  </a:lnTo>
                  <a:cubicBezTo>
                    <a:pt x="429" y="2406"/>
                    <a:pt x="669" y="3176"/>
                    <a:pt x="1280" y="3214"/>
                  </a:cubicBezTo>
                  <a:cubicBezTo>
                    <a:pt x="1377" y="3503"/>
                    <a:pt x="1574" y="3748"/>
                    <a:pt x="1834" y="3898"/>
                  </a:cubicBezTo>
                  <a:lnTo>
                    <a:pt x="1834" y="4032"/>
                  </a:lnTo>
                  <a:lnTo>
                    <a:pt x="857" y="4412"/>
                  </a:lnTo>
                  <a:cubicBezTo>
                    <a:pt x="765" y="4446"/>
                    <a:pt x="0" y="4749"/>
                    <a:pt x="0" y="5721"/>
                  </a:cubicBezTo>
                  <a:lnTo>
                    <a:pt x="0" y="6573"/>
                  </a:lnTo>
                  <a:cubicBezTo>
                    <a:pt x="0" y="6708"/>
                    <a:pt x="111" y="6814"/>
                    <a:pt x="241" y="6814"/>
                  </a:cubicBezTo>
                  <a:lnTo>
                    <a:pt x="852" y="6814"/>
                  </a:lnTo>
                  <a:cubicBezTo>
                    <a:pt x="1131" y="6780"/>
                    <a:pt x="1131" y="6371"/>
                    <a:pt x="852" y="6337"/>
                  </a:cubicBezTo>
                  <a:lnTo>
                    <a:pt x="482" y="6337"/>
                  </a:lnTo>
                  <a:lnTo>
                    <a:pt x="482" y="5721"/>
                  </a:lnTo>
                  <a:cubicBezTo>
                    <a:pt x="482" y="5062"/>
                    <a:pt x="996" y="4870"/>
                    <a:pt x="1020" y="4865"/>
                  </a:cubicBezTo>
                  <a:lnTo>
                    <a:pt x="1030" y="4860"/>
                  </a:lnTo>
                  <a:lnTo>
                    <a:pt x="1925" y="4509"/>
                  </a:lnTo>
                  <a:lnTo>
                    <a:pt x="2401" y="4971"/>
                  </a:lnTo>
                  <a:cubicBezTo>
                    <a:pt x="2445" y="5014"/>
                    <a:pt x="2503" y="5038"/>
                    <a:pt x="2565" y="5038"/>
                  </a:cubicBezTo>
                  <a:lnTo>
                    <a:pt x="2570" y="5038"/>
                  </a:lnTo>
                  <a:cubicBezTo>
                    <a:pt x="2632" y="5038"/>
                    <a:pt x="2695" y="5014"/>
                    <a:pt x="2738" y="4966"/>
                  </a:cubicBezTo>
                  <a:lnTo>
                    <a:pt x="3186" y="4499"/>
                  </a:lnTo>
                  <a:lnTo>
                    <a:pt x="4081" y="4860"/>
                  </a:lnTo>
                  <a:lnTo>
                    <a:pt x="4090" y="4865"/>
                  </a:lnTo>
                  <a:cubicBezTo>
                    <a:pt x="4114" y="4874"/>
                    <a:pt x="4629" y="5067"/>
                    <a:pt x="4629" y="5726"/>
                  </a:cubicBezTo>
                  <a:lnTo>
                    <a:pt x="4629" y="6337"/>
                  </a:lnTo>
                  <a:lnTo>
                    <a:pt x="1612" y="6337"/>
                  </a:lnTo>
                  <a:cubicBezTo>
                    <a:pt x="1328" y="6371"/>
                    <a:pt x="1328" y="6780"/>
                    <a:pt x="1612" y="6814"/>
                  </a:cubicBezTo>
                  <a:lnTo>
                    <a:pt x="4870" y="6814"/>
                  </a:lnTo>
                  <a:cubicBezTo>
                    <a:pt x="5005" y="6814"/>
                    <a:pt x="5110" y="6708"/>
                    <a:pt x="5110" y="6573"/>
                  </a:cubicBezTo>
                  <a:lnTo>
                    <a:pt x="5110" y="5721"/>
                  </a:lnTo>
                  <a:cubicBezTo>
                    <a:pt x="5106" y="4754"/>
                    <a:pt x="4345" y="4446"/>
                    <a:pt x="4249" y="4412"/>
                  </a:cubicBezTo>
                  <a:lnTo>
                    <a:pt x="3301" y="4032"/>
                  </a:lnTo>
                  <a:lnTo>
                    <a:pt x="3301" y="3898"/>
                  </a:lnTo>
                  <a:cubicBezTo>
                    <a:pt x="3561" y="3744"/>
                    <a:pt x="3754" y="3503"/>
                    <a:pt x="3850" y="3214"/>
                  </a:cubicBezTo>
                  <a:cubicBezTo>
                    <a:pt x="4456" y="3166"/>
                    <a:pt x="4692" y="2406"/>
                    <a:pt x="4220" y="2021"/>
                  </a:cubicBezTo>
                  <a:lnTo>
                    <a:pt x="4220" y="1602"/>
                  </a:lnTo>
                  <a:cubicBezTo>
                    <a:pt x="4220" y="717"/>
                    <a:pt x="3503" y="0"/>
                    <a:pt x="26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74"/>
            <p:cNvSpPr/>
            <p:nvPr/>
          </p:nvSpPr>
          <p:spPr>
            <a:xfrm>
              <a:off x="7336112" y="2612209"/>
              <a:ext cx="133918" cy="178793"/>
            </a:xfrm>
            <a:custGeom>
              <a:rect b="b" l="l" r="r" t="t"/>
              <a:pathLst>
                <a:path extrusionOk="0" h="6817" w="5106">
                  <a:moveTo>
                    <a:pt x="2618" y="477"/>
                  </a:moveTo>
                  <a:cubicBezTo>
                    <a:pt x="3239" y="477"/>
                    <a:pt x="3739" y="977"/>
                    <a:pt x="3739" y="1598"/>
                  </a:cubicBezTo>
                  <a:lnTo>
                    <a:pt x="3739" y="1752"/>
                  </a:lnTo>
                  <a:lnTo>
                    <a:pt x="3730" y="1747"/>
                  </a:lnTo>
                  <a:lnTo>
                    <a:pt x="3725" y="1747"/>
                  </a:lnTo>
                  <a:cubicBezTo>
                    <a:pt x="3393" y="1670"/>
                    <a:pt x="3282" y="1232"/>
                    <a:pt x="3282" y="1228"/>
                  </a:cubicBezTo>
                  <a:cubicBezTo>
                    <a:pt x="3254" y="1110"/>
                    <a:pt x="3152" y="1044"/>
                    <a:pt x="3049" y="1044"/>
                  </a:cubicBezTo>
                  <a:cubicBezTo>
                    <a:pt x="2978" y="1044"/>
                    <a:pt x="2908" y="1075"/>
                    <a:pt x="2859" y="1141"/>
                  </a:cubicBezTo>
                  <a:cubicBezTo>
                    <a:pt x="2426" y="1733"/>
                    <a:pt x="1468" y="1743"/>
                    <a:pt x="1459" y="1743"/>
                  </a:cubicBezTo>
                  <a:lnTo>
                    <a:pt x="1382" y="1743"/>
                  </a:lnTo>
                  <a:lnTo>
                    <a:pt x="1382" y="1593"/>
                  </a:lnTo>
                  <a:cubicBezTo>
                    <a:pt x="1386" y="977"/>
                    <a:pt x="1887" y="477"/>
                    <a:pt x="2503" y="477"/>
                  </a:cubicBezTo>
                  <a:close/>
                  <a:moveTo>
                    <a:pt x="3908" y="2402"/>
                  </a:moveTo>
                  <a:lnTo>
                    <a:pt x="3937" y="2407"/>
                  </a:lnTo>
                  <a:cubicBezTo>
                    <a:pt x="4018" y="2493"/>
                    <a:pt x="4004" y="2633"/>
                    <a:pt x="3908" y="2700"/>
                  </a:cubicBezTo>
                  <a:lnTo>
                    <a:pt x="3908" y="2402"/>
                  </a:lnTo>
                  <a:close/>
                  <a:moveTo>
                    <a:pt x="1218" y="2402"/>
                  </a:moveTo>
                  <a:lnTo>
                    <a:pt x="1218" y="2705"/>
                  </a:lnTo>
                  <a:cubicBezTo>
                    <a:pt x="1165" y="2666"/>
                    <a:pt x="1131" y="2609"/>
                    <a:pt x="1131" y="2541"/>
                  </a:cubicBezTo>
                  <a:cubicBezTo>
                    <a:pt x="1131" y="2493"/>
                    <a:pt x="1146" y="2450"/>
                    <a:pt x="1179" y="2411"/>
                  </a:cubicBezTo>
                  <a:cubicBezTo>
                    <a:pt x="1194" y="2411"/>
                    <a:pt x="1204" y="2407"/>
                    <a:pt x="1218" y="2402"/>
                  </a:cubicBezTo>
                  <a:close/>
                  <a:moveTo>
                    <a:pt x="2974" y="1709"/>
                  </a:moveTo>
                  <a:cubicBezTo>
                    <a:pt x="3080" y="1896"/>
                    <a:pt x="3239" y="2050"/>
                    <a:pt x="3431" y="2147"/>
                  </a:cubicBezTo>
                  <a:lnTo>
                    <a:pt x="3431" y="2835"/>
                  </a:lnTo>
                  <a:cubicBezTo>
                    <a:pt x="3431" y="3253"/>
                    <a:pt x="3090" y="3590"/>
                    <a:pt x="2671" y="3590"/>
                  </a:cubicBezTo>
                  <a:lnTo>
                    <a:pt x="2455" y="3590"/>
                  </a:lnTo>
                  <a:cubicBezTo>
                    <a:pt x="2036" y="3590"/>
                    <a:pt x="1694" y="3253"/>
                    <a:pt x="1694" y="2835"/>
                  </a:cubicBezTo>
                  <a:lnTo>
                    <a:pt x="1694" y="2204"/>
                  </a:lnTo>
                  <a:lnTo>
                    <a:pt x="1694" y="2200"/>
                  </a:lnTo>
                  <a:cubicBezTo>
                    <a:pt x="2007" y="2166"/>
                    <a:pt x="2551" y="2060"/>
                    <a:pt x="2974" y="1709"/>
                  </a:cubicBezTo>
                  <a:close/>
                  <a:moveTo>
                    <a:pt x="2820" y="4057"/>
                  </a:moveTo>
                  <a:lnTo>
                    <a:pt x="2820" y="4187"/>
                  </a:lnTo>
                  <a:lnTo>
                    <a:pt x="2556" y="4456"/>
                  </a:lnTo>
                  <a:lnTo>
                    <a:pt x="2310" y="4216"/>
                  </a:lnTo>
                  <a:lnTo>
                    <a:pt x="2310" y="4057"/>
                  </a:lnTo>
                  <a:cubicBezTo>
                    <a:pt x="2358" y="4062"/>
                    <a:pt x="2406" y="4067"/>
                    <a:pt x="2455" y="4067"/>
                  </a:cubicBezTo>
                  <a:lnTo>
                    <a:pt x="2671" y="4067"/>
                  </a:lnTo>
                  <a:cubicBezTo>
                    <a:pt x="2719" y="4067"/>
                    <a:pt x="2772" y="4062"/>
                    <a:pt x="2820" y="4057"/>
                  </a:cubicBezTo>
                  <a:close/>
                  <a:moveTo>
                    <a:pt x="2503" y="1"/>
                  </a:moveTo>
                  <a:cubicBezTo>
                    <a:pt x="1622" y="1"/>
                    <a:pt x="905" y="718"/>
                    <a:pt x="905" y="1603"/>
                  </a:cubicBezTo>
                  <a:lnTo>
                    <a:pt x="905" y="2022"/>
                  </a:lnTo>
                  <a:cubicBezTo>
                    <a:pt x="429" y="2407"/>
                    <a:pt x="669" y="3172"/>
                    <a:pt x="1281" y="3215"/>
                  </a:cubicBezTo>
                  <a:cubicBezTo>
                    <a:pt x="1377" y="3504"/>
                    <a:pt x="1574" y="3744"/>
                    <a:pt x="1834" y="3898"/>
                  </a:cubicBezTo>
                  <a:lnTo>
                    <a:pt x="1834" y="4028"/>
                  </a:lnTo>
                  <a:lnTo>
                    <a:pt x="857" y="4413"/>
                  </a:lnTo>
                  <a:cubicBezTo>
                    <a:pt x="766" y="4447"/>
                    <a:pt x="1" y="4750"/>
                    <a:pt x="1" y="5722"/>
                  </a:cubicBezTo>
                  <a:lnTo>
                    <a:pt x="1" y="6573"/>
                  </a:lnTo>
                  <a:cubicBezTo>
                    <a:pt x="1" y="6708"/>
                    <a:pt x="111" y="6814"/>
                    <a:pt x="241" y="6814"/>
                  </a:cubicBezTo>
                  <a:lnTo>
                    <a:pt x="847" y="6814"/>
                  </a:lnTo>
                  <a:cubicBezTo>
                    <a:pt x="858" y="6815"/>
                    <a:pt x="868" y="6816"/>
                    <a:pt x="878" y="6816"/>
                  </a:cubicBezTo>
                  <a:cubicBezTo>
                    <a:pt x="1005" y="6816"/>
                    <a:pt x="1117" y="6707"/>
                    <a:pt x="1117" y="6573"/>
                  </a:cubicBezTo>
                  <a:cubicBezTo>
                    <a:pt x="1117" y="6440"/>
                    <a:pt x="1006" y="6336"/>
                    <a:pt x="879" y="6336"/>
                  </a:cubicBezTo>
                  <a:cubicBezTo>
                    <a:pt x="869" y="6336"/>
                    <a:pt x="858" y="6336"/>
                    <a:pt x="847" y="6338"/>
                  </a:cubicBezTo>
                  <a:lnTo>
                    <a:pt x="477" y="6338"/>
                  </a:lnTo>
                  <a:lnTo>
                    <a:pt x="477" y="5722"/>
                  </a:lnTo>
                  <a:cubicBezTo>
                    <a:pt x="477" y="5058"/>
                    <a:pt x="992" y="4865"/>
                    <a:pt x="1016" y="4861"/>
                  </a:cubicBezTo>
                  <a:lnTo>
                    <a:pt x="1026" y="4856"/>
                  </a:lnTo>
                  <a:lnTo>
                    <a:pt x="1920" y="4504"/>
                  </a:lnTo>
                  <a:lnTo>
                    <a:pt x="2397" y="4966"/>
                  </a:lnTo>
                  <a:cubicBezTo>
                    <a:pt x="2440" y="5010"/>
                    <a:pt x="2498" y="5034"/>
                    <a:pt x="2560" y="5039"/>
                  </a:cubicBezTo>
                  <a:lnTo>
                    <a:pt x="2565" y="5039"/>
                  </a:lnTo>
                  <a:cubicBezTo>
                    <a:pt x="2628" y="5034"/>
                    <a:pt x="2690" y="5010"/>
                    <a:pt x="2734" y="4962"/>
                  </a:cubicBezTo>
                  <a:lnTo>
                    <a:pt x="3181" y="4500"/>
                  </a:lnTo>
                  <a:lnTo>
                    <a:pt x="4076" y="4861"/>
                  </a:lnTo>
                  <a:lnTo>
                    <a:pt x="4086" y="4861"/>
                  </a:lnTo>
                  <a:cubicBezTo>
                    <a:pt x="4110" y="4870"/>
                    <a:pt x="4625" y="5063"/>
                    <a:pt x="4625" y="5722"/>
                  </a:cubicBezTo>
                  <a:lnTo>
                    <a:pt x="4625" y="6333"/>
                  </a:lnTo>
                  <a:lnTo>
                    <a:pt x="1608" y="6333"/>
                  </a:lnTo>
                  <a:cubicBezTo>
                    <a:pt x="1324" y="6371"/>
                    <a:pt x="1324" y="6776"/>
                    <a:pt x="1608" y="6814"/>
                  </a:cubicBezTo>
                  <a:lnTo>
                    <a:pt x="4865" y="6814"/>
                  </a:lnTo>
                  <a:cubicBezTo>
                    <a:pt x="5000" y="6814"/>
                    <a:pt x="5106" y="6703"/>
                    <a:pt x="5106" y="6573"/>
                  </a:cubicBezTo>
                  <a:lnTo>
                    <a:pt x="5106" y="5722"/>
                  </a:lnTo>
                  <a:cubicBezTo>
                    <a:pt x="5101" y="4755"/>
                    <a:pt x="4346" y="4447"/>
                    <a:pt x="4249" y="4413"/>
                  </a:cubicBezTo>
                  <a:lnTo>
                    <a:pt x="3297" y="4033"/>
                  </a:lnTo>
                  <a:lnTo>
                    <a:pt x="3297" y="3898"/>
                  </a:lnTo>
                  <a:cubicBezTo>
                    <a:pt x="3556" y="3744"/>
                    <a:pt x="3754" y="3499"/>
                    <a:pt x="3850" y="3215"/>
                  </a:cubicBezTo>
                  <a:cubicBezTo>
                    <a:pt x="4451" y="3162"/>
                    <a:pt x="4687" y="2407"/>
                    <a:pt x="4221" y="2022"/>
                  </a:cubicBezTo>
                  <a:lnTo>
                    <a:pt x="4221" y="1603"/>
                  </a:lnTo>
                  <a:cubicBezTo>
                    <a:pt x="4221" y="718"/>
                    <a:pt x="3504"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9" name="Google Shape;21019;p74"/>
            <p:cNvSpPr/>
            <p:nvPr/>
          </p:nvSpPr>
          <p:spPr>
            <a:xfrm>
              <a:off x="7073496" y="2612209"/>
              <a:ext cx="133918" cy="178740"/>
            </a:xfrm>
            <a:custGeom>
              <a:rect b="b" l="l" r="r" t="t"/>
              <a:pathLst>
                <a:path extrusionOk="0" h="6815" w="5106">
                  <a:moveTo>
                    <a:pt x="2618" y="477"/>
                  </a:moveTo>
                  <a:cubicBezTo>
                    <a:pt x="3239" y="477"/>
                    <a:pt x="3739" y="977"/>
                    <a:pt x="3744" y="1598"/>
                  </a:cubicBezTo>
                  <a:lnTo>
                    <a:pt x="3744" y="1752"/>
                  </a:lnTo>
                  <a:lnTo>
                    <a:pt x="3729" y="1747"/>
                  </a:lnTo>
                  <a:lnTo>
                    <a:pt x="3725" y="1747"/>
                  </a:lnTo>
                  <a:cubicBezTo>
                    <a:pt x="3393" y="1670"/>
                    <a:pt x="3287" y="1232"/>
                    <a:pt x="3282" y="1228"/>
                  </a:cubicBezTo>
                  <a:cubicBezTo>
                    <a:pt x="3253" y="1110"/>
                    <a:pt x="3152" y="1044"/>
                    <a:pt x="3048" y="1044"/>
                  </a:cubicBezTo>
                  <a:cubicBezTo>
                    <a:pt x="2978" y="1044"/>
                    <a:pt x="2907" y="1075"/>
                    <a:pt x="2859" y="1141"/>
                  </a:cubicBezTo>
                  <a:cubicBezTo>
                    <a:pt x="2425" y="1733"/>
                    <a:pt x="1468" y="1743"/>
                    <a:pt x="1458" y="1743"/>
                  </a:cubicBezTo>
                  <a:lnTo>
                    <a:pt x="1381" y="1743"/>
                  </a:lnTo>
                  <a:lnTo>
                    <a:pt x="1381" y="1593"/>
                  </a:lnTo>
                  <a:cubicBezTo>
                    <a:pt x="1386" y="973"/>
                    <a:pt x="1887" y="477"/>
                    <a:pt x="2507" y="477"/>
                  </a:cubicBezTo>
                  <a:close/>
                  <a:moveTo>
                    <a:pt x="3912" y="2402"/>
                  </a:moveTo>
                  <a:lnTo>
                    <a:pt x="3936" y="2407"/>
                  </a:lnTo>
                  <a:cubicBezTo>
                    <a:pt x="4018" y="2493"/>
                    <a:pt x="4004" y="2633"/>
                    <a:pt x="3912" y="2700"/>
                  </a:cubicBezTo>
                  <a:lnTo>
                    <a:pt x="3912" y="2402"/>
                  </a:lnTo>
                  <a:close/>
                  <a:moveTo>
                    <a:pt x="1218" y="2402"/>
                  </a:moveTo>
                  <a:lnTo>
                    <a:pt x="1218" y="2705"/>
                  </a:lnTo>
                  <a:cubicBezTo>
                    <a:pt x="1165" y="2666"/>
                    <a:pt x="1131" y="2609"/>
                    <a:pt x="1131" y="2541"/>
                  </a:cubicBezTo>
                  <a:cubicBezTo>
                    <a:pt x="1131" y="2493"/>
                    <a:pt x="1150" y="2450"/>
                    <a:pt x="1179" y="2411"/>
                  </a:cubicBezTo>
                  <a:cubicBezTo>
                    <a:pt x="1194" y="2411"/>
                    <a:pt x="1208" y="2407"/>
                    <a:pt x="1218" y="2402"/>
                  </a:cubicBezTo>
                  <a:close/>
                  <a:moveTo>
                    <a:pt x="2974" y="1709"/>
                  </a:moveTo>
                  <a:cubicBezTo>
                    <a:pt x="3080" y="1896"/>
                    <a:pt x="3239" y="2050"/>
                    <a:pt x="3431" y="2147"/>
                  </a:cubicBezTo>
                  <a:lnTo>
                    <a:pt x="3431" y="2835"/>
                  </a:lnTo>
                  <a:cubicBezTo>
                    <a:pt x="3431" y="3253"/>
                    <a:pt x="3094" y="3590"/>
                    <a:pt x="2671" y="3590"/>
                  </a:cubicBezTo>
                  <a:lnTo>
                    <a:pt x="2459" y="3590"/>
                  </a:lnTo>
                  <a:cubicBezTo>
                    <a:pt x="2036" y="3590"/>
                    <a:pt x="1699" y="3253"/>
                    <a:pt x="1699" y="2835"/>
                  </a:cubicBezTo>
                  <a:lnTo>
                    <a:pt x="1699" y="2204"/>
                  </a:lnTo>
                  <a:lnTo>
                    <a:pt x="1699" y="2200"/>
                  </a:lnTo>
                  <a:cubicBezTo>
                    <a:pt x="2007" y="2166"/>
                    <a:pt x="2555" y="2060"/>
                    <a:pt x="2974" y="1709"/>
                  </a:cubicBezTo>
                  <a:close/>
                  <a:moveTo>
                    <a:pt x="2820" y="4057"/>
                  </a:moveTo>
                  <a:lnTo>
                    <a:pt x="2820" y="4187"/>
                  </a:lnTo>
                  <a:lnTo>
                    <a:pt x="2555" y="4456"/>
                  </a:lnTo>
                  <a:lnTo>
                    <a:pt x="2310" y="4216"/>
                  </a:lnTo>
                  <a:lnTo>
                    <a:pt x="2310" y="4057"/>
                  </a:lnTo>
                  <a:cubicBezTo>
                    <a:pt x="2358" y="4062"/>
                    <a:pt x="2406" y="4067"/>
                    <a:pt x="2459" y="4067"/>
                  </a:cubicBezTo>
                  <a:lnTo>
                    <a:pt x="2676" y="4067"/>
                  </a:lnTo>
                  <a:cubicBezTo>
                    <a:pt x="2724" y="4067"/>
                    <a:pt x="2772" y="4062"/>
                    <a:pt x="2820" y="4057"/>
                  </a:cubicBezTo>
                  <a:close/>
                  <a:moveTo>
                    <a:pt x="2502" y="1"/>
                  </a:moveTo>
                  <a:cubicBezTo>
                    <a:pt x="1622" y="1"/>
                    <a:pt x="905" y="718"/>
                    <a:pt x="905" y="1603"/>
                  </a:cubicBezTo>
                  <a:lnTo>
                    <a:pt x="905" y="2022"/>
                  </a:lnTo>
                  <a:cubicBezTo>
                    <a:pt x="429" y="2407"/>
                    <a:pt x="669" y="3172"/>
                    <a:pt x="1280" y="3215"/>
                  </a:cubicBezTo>
                  <a:cubicBezTo>
                    <a:pt x="1372" y="3504"/>
                    <a:pt x="1569" y="3744"/>
                    <a:pt x="1829" y="3898"/>
                  </a:cubicBezTo>
                  <a:lnTo>
                    <a:pt x="1829" y="4028"/>
                  </a:lnTo>
                  <a:lnTo>
                    <a:pt x="852" y="4413"/>
                  </a:lnTo>
                  <a:cubicBezTo>
                    <a:pt x="765" y="4447"/>
                    <a:pt x="0" y="4750"/>
                    <a:pt x="0" y="5722"/>
                  </a:cubicBezTo>
                  <a:lnTo>
                    <a:pt x="0" y="6573"/>
                  </a:lnTo>
                  <a:cubicBezTo>
                    <a:pt x="0" y="6708"/>
                    <a:pt x="106" y="6814"/>
                    <a:pt x="241" y="6814"/>
                  </a:cubicBezTo>
                  <a:lnTo>
                    <a:pt x="847" y="6814"/>
                  </a:lnTo>
                  <a:cubicBezTo>
                    <a:pt x="1126" y="6780"/>
                    <a:pt x="1126" y="6371"/>
                    <a:pt x="847" y="6338"/>
                  </a:cubicBezTo>
                  <a:lnTo>
                    <a:pt x="477" y="6338"/>
                  </a:lnTo>
                  <a:lnTo>
                    <a:pt x="477" y="5722"/>
                  </a:lnTo>
                  <a:cubicBezTo>
                    <a:pt x="477" y="5058"/>
                    <a:pt x="996" y="4865"/>
                    <a:pt x="1016" y="4861"/>
                  </a:cubicBezTo>
                  <a:lnTo>
                    <a:pt x="1025" y="4856"/>
                  </a:lnTo>
                  <a:lnTo>
                    <a:pt x="1920" y="4504"/>
                  </a:lnTo>
                  <a:lnTo>
                    <a:pt x="2397" y="4966"/>
                  </a:lnTo>
                  <a:cubicBezTo>
                    <a:pt x="2440" y="5010"/>
                    <a:pt x="2498" y="5034"/>
                    <a:pt x="2560" y="5039"/>
                  </a:cubicBezTo>
                  <a:lnTo>
                    <a:pt x="2565" y="5039"/>
                  </a:lnTo>
                  <a:cubicBezTo>
                    <a:pt x="2628" y="5034"/>
                    <a:pt x="2690" y="5010"/>
                    <a:pt x="2733" y="4962"/>
                  </a:cubicBezTo>
                  <a:lnTo>
                    <a:pt x="3181" y="4500"/>
                  </a:lnTo>
                  <a:lnTo>
                    <a:pt x="4076" y="4861"/>
                  </a:lnTo>
                  <a:lnTo>
                    <a:pt x="4086" y="4861"/>
                  </a:lnTo>
                  <a:cubicBezTo>
                    <a:pt x="4110" y="4870"/>
                    <a:pt x="4629" y="5063"/>
                    <a:pt x="4629" y="5722"/>
                  </a:cubicBezTo>
                  <a:lnTo>
                    <a:pt x="4629" y="6333"/>
                  </a:lnTo>
                  <a:lnTo>
                    <a:pt x="1607" y="6333"/>
                  </a:lnTo>
                  <a:cubicBezTo>
                    <a:pt x="1324" y="6371"/>
                    <a:pt x="1324" y="6776"/>
                    <a:pt x="1607" y="6814"/>
                  </a:cubicBezTo>
                  <a:lnTo>
                    <a:pt x="4865" y="6814"/>
                  </a:lnTo>
                  <a:cubicBezTo>
                    <a:pt x="5000" y="6814"/>
                    <a:pt x="5106" y="6703"/>
                    <a:pt x="5106" y="6573"/>
                  </a:cubicBezTo>
                  <a:lnTo>
                    <a:pt x="5106" y="5722"/>
                  </a:lnTo>
                  <a:cubicBezTo>
                    <a:pt x="5106" y="4755"/>
                    <a:pt x="4345" y="4447"/>
                    <a:pt x="4249" y="4413"/>
                  </a:cubicBezTo>
                  <a:lnTo>
                    <a:pt x="3296" y="4033"/>
                  </a:lnTo>
                  <a:lnTo>
                    <a:pt x="3296" y="3898"/>
                  </a:lnTo>
                  <a:cubicBezTo>
                    <a:pt x="3561" y="3744"/>
                    <a:pt x="3754" y="3499"/>
                    <a:pt x="3850" y="3215"/>
                  </a:cubicBezTo>
                  <a:cubicBezTo>
                    <a:pt x="4451" y="3162"/>
                    <a:pt x="4692" y="2407"/>
                    <a:pt x="4220" y="2022"/>
                  </a:cubicBezTo>
                  <a:lnTo>
                    <a:pt x="4220" y="1603"/>
                  </a:lnTo>
                  <a:cubicBezTo>
                    <a:pt x="4220" y="718"/>
                    <a:pt x="3503" y="1"/>
                    <a:pt x="2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0" name="Google Shape;21020;p74"/>
          <p:cNvGrpSpPr/>
          <p:nvPr/>
        </p:nvGrpSpPr>
        <p:grpSpPr>
          <a:xfrm>
            <a:off x="7975067" y="2420906"/>
            <a:ext cx="359946" cy="366031"/>
            <a:chOff x="7975067" y="2420906"/>
            <a:chExt cx="359946" cy="366031"/>
          </a:xfrm>
        </p:grpSpPr>
        <p:sp>
          <p:nvSpPr>
            <p:cNvPr id="21021" name="Google Shape;21021;p74"/>
            <p:cNvSpPr/>
            <p:nvPr/>
          </p:nvSpPr>
          <p:spPr>
            <a:xfrm>
              <a:off x="8232385" y="2626713"/>
              <a:ext cx="28667" cy="63025"/>
            </a:xfrm>
            <a:custGeom>
              <a:rect b="b" l="l" r="r" t="t"/>
              <a:pathLst>
                <a:path extrusionOk="0" h="2403" w="1093">
                  <a:moveTo>
                    <a:pt x="646" y="1"/>
                  </a:moveTo>
                  <a:cubicBezTo>
                    <a:pt x="289" y="1"/>
                    <a:pt x="1" y="297"/>
                    <a:pt x="1" y="655"/>
                  </a:cubicBezTo>
                  <a:lnTo>
                    <a:pt x="1" y="809"/>
                  </a:lnTo>
                  <a:cubicBezTo>
                    <a:pt x="1" y="997"/>
                    <a:pt x="29" y="1185"/>
                    <a:pt x="87" y="1363"/>
                  </a:cubicBezTo>
                  <a:lnTo>
                    <a:pt x="438" y="2402"/>
                  </a:lnTo>
                  <a:lnTo>
                    <a:pt x="1093" y="2402"/>
                  </a:lnTo>
                  <a:lnTo>
                    <a:pt x="1093" y="1"/>
                  </a:lnTo>
                  <a:lnTo>
                    <a:pt x="655" y="1"/>
                  </a:lnTo>
                  <a:cubicBezTo>
                    <a:pt x="652" y="1"/>
                    <a:pt x="649" y="1"/>
                    <a:pt x="6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74"/>
            <p:cNvSpPr/>
            <p:nvPr/>
          </p:nvSpPr>
          <p:spPr>
            <a:xfrm>
              <a:off x="8243872" y="2620917"/>
              <a:ext cx="68795" cy="68821"/>
            </a:xfrm>
            <a:custGeom>
              <a:rect b="b" l="l" r="r" t="t"/>
              <a:pathLst>
                <a:path extrusionOk="0" h="2624" w="2623">
                  <a:moveTo>
                    <a:pt x="655" y="1"/>
                  </a:moveTo>
                  <a:cubicBezTo>
                    <a:pt x="294" y="1"/>
                    <a:pt x="0" y="294"/>
                    <a:pt x="0" y="655"/>
                  </a:cubicBezTo>
                  <a:cubicBezTo>
                    <a:pt x="0" y="896"/>
                    <a:pt x="198" y="1093"/>
                    <a:pt x="438" y="1093"/>
                  </a:cubicBezTo>
                  <a:lnTo>
                    <a:pt x="2180" y="2623"/>
                  </a:lnTo>
                  <a:lnTo>
                    <a:pt x="2570" y="1271"/>
                  </a:lnTo>
                  <a:cubicBezTo>
                    <a:pt x="2604" y="1151"/>
                    <a:pt x="2618" y="1030"/>
                    <a:pt x="2623" y="910"/>
                  </a:cubicBezTo>
                  <a:lnTo>
                    <a:pt x="2623"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3" name="Google Shape;21023;p74"/>
            <p:cNvSpPr/>
            <p:nvPr/>
          </p:nvSpPr>
          <p:spPr>
            <a:xfrm>
              <a:off x="8255229" y="2706864"/>
              <a:ext cx="34489" cy="34358"/>
            </a:xfrm>
            <a:custGeom>
              <a:rect b="b" l="l" r="r" t="t"/>
              <a:pathLst>
                <a:path extrusionOk="0" h="1310" w="1315">
                  <a:moveTo>
                    <a:pt x="1" y="0"/>
                  </a:moveTo>
                  <a:lnTo>
                    <a:pt x="1" y="1309"/>
                  </a:lnTo>
                  <a:lnTo>
                    <a:pt x="1314" y="1309"/>
                  </a:lnTo>
                  <a:lnTo>
                    <a:pt x="131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4" name="Google Shape;21024;p74"/>
            <p:cNvSpPr/>
            <p:nvPr/>
          </p:nvSpPr>
          <p:spPr>
            <a:xfrm>
              <a:off x="8215232" y="2720738"/>
              <a:ext cx="114483" cy="60612"/>
            </a:xfrm>
            <a:custGeom>
              <a:rect b="b" l="l" r="r" t="t"/>
              <a:pathLst>
                <a:path extrusionOk="0" h="2311" w="4365">
                  <a:moveTo>
                    <a:pt x="1526" y="1"/>
                  </a:moveTo>
                  <a:lnTo>
                    <a:pt x="477" y="299"/>
                  </a:lnTo>
                  <a:cubicBezTo>
                    <a:pt x="193" y="381"/>
                    <a:pt x="0" y="636"/>
                    <a:pt x="0" y="929"/>
                  </a:cubicBezTo>
                  <a:lnTo>
                    <a:pt x="0" y="2310"/>
                  </a:lnTo>
                  <a:lnTo>
                    <a:pt x="4364" y="2310"/>
                  </a:lnTo>
                  <a:lnTo>
                    <a:pt x="4364" y="929"/>
                  </a:lnTo>
                  <a:cubicBezTo>
                    <a:pt x="4364" y="636"/>
                    <a:pt x="4172" y="381"/>
                    <a:pt x="3888" y="299"/>
                  </a:cubicBezTo>
                  <a:lnTo>
                    <a:pt x="2834" y="1"/>
                  </a:lnTo>
                  <a:lnTo>
                    <a:pt x="2579" y="309"/>
                  </a:lnTo>
                  <a:cubicBezTo>
                    <a:pt x="2476" y="431"/>
                    <a:pt x="2329" y="493"/>
                    <a:pt x="2182" y="493"/>
                  </a:cubicBezTo>
                  <a:cubicBezTo>
                    <a:pt x="2036" y="493"/>
                    <a:pt x="1889" y="431"/>
                    <a:pt x="1785" y="309"/>
                  </a:cubicBezTo>
                  <a:lnTo>
                    <a:pt x="1526" y="1"/>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74"/>
            <p:cNvSpPr/>
            <p:nvPr/>
          </p:nvSpPr>
          <p:spPr>
            <a:xfrm>
              <a:off x="8238076" y="2649688"/>
              <a:ext cx="68795" cy="62867"/>
            </a:xfrm>
            <a:custGeom>
              <a:rect b="b" l="l" r="r" t="t"/>
              <a:pathLst>
                <a:path extrusionOk="0" h="2397" w="2623">
                  <a:moveTo>
                    <a:pt x="826" y="0"/>
                  </a:moveTo>
                  <a:cubicBezTo>
                    <a:pt x="711" y="0"/>
                    <a:pt x="603" y="48"/>
                    <a:pt x="525" y="126"/>
                  </a:cubicBezTo>
                  <a:lnTo>
                    <a:pt x="308" y="342"/>
                  </a:lnTo>
                  <a:cubicBezTo>
                    <a:pt x="111" y="540"/>
                    <a:pt x="0" y="809"/>
                    <a:pt x="0" y="1088"/>
                  </a:cubicBezTo>
                  <a:cubicBezTo>
                    <a:pt x="0" y="1810"/>
                    <a:pt x="587" y="2397"/>
                    <a:pt x="1309" y="2397"/>
                  </a:cubicBezTo>
                  <a:cubicBezTo>
                    <a:pt x="2035" y="2397"/>
                    <a:pt x="2618" y="1810"/>
                    <a:pt x="2623" y="1088"/>
                  </a:cubicBezTo>
                  <a:lnTo>
                    <a:pt x="2623" y="809"/>
                  </a:lnTo>
                  <a:cubicBezTo>
                    <a:pt x="2623" y="694"/>
                    <a:pt x="2574" y="583"/>
                    <a:pt x="2493" y="501"/>
                  </a:cubicBezTo>
                  <a:cubicBezTo>
                    <a:pt x="2156" y="169"/>
                    <a:pt x="1540" y="20"/>
                    <a:pt x="842" y="1"/>
                  </a:cubicBezTo>
                  <a:cubicBezTo>
                    <a:pt x="837" y="1"/>
                    <a:pt x="831" y="0"/>
                    <a:pt x="82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74"/>
            <p:cNvSpPr/>
            <p:nvPr/>
          </p:nvSpPr>
          <p:spPr>
            <a:xfrm>
              <a:off x="8238076" y="2649688"/>
              <a:ext cx="68532" cy="61503"/>
            </a:xfrm>
            <a:custGeom>
              <a:rect b="b" l="l" r="r" t="t"/>
              <a:pathLst>
                <a:path extrusionOk="0" h="2345" w="2613">
                  <a:moveTo>
                    <a:pt x="826" y="0"/>
                  </a:moveTo>
                  <a:cubicBezTo>
                    <a:pt x="711" y="0"/>
                    <a:pt x="603" y="48"/>
                    <a:pt x="525" y="126"/>
                  </a:cubicBezTo>
                  <a:lnTo>
                    <a:pt x="308" y="342"/>
                  </a:lnTo>
                  <a:cubicBezTo>
                    <a:pt x="111" y="540"/>
                    <a:pt x="0" y="809"/>
                    <a:pt x="0" y="1088"/>
                  </a:cubicBezTo>
                  <a:cubicBezTo>
                    <a:pt x="0" y="1670"/>
                    <a:pt x="385" y="2185"/>
                    <a:pt x="948" y="2344"/>
                  </a:cubicBezTo>
                  <a:cubicBezTo>
                    <a:pt x="760" y="2113"/>
                    <a:pt x="655" y="1824"/>
                    <a:pt x="655" y="1526"/>
                  </a:cubicBezTo>
                  <a:lnTo>
                    <a:pt x="655" y="1088"/>
                  </a:lnTo>
                  <a:cubicBezTo>
                    <a:pt x="655" y="846"/>
                    <a:pt x="852" y="650"/>
                    <a:pt x="1096" y="650"/>
                  </a:cubicBezTo>
                  <a:cubicBezTo>
                    <a:pt x="1104" y="650"/>
                    <a:pt x="1113" y="650"/>
                    <a:pt x="1121" y="650"/>
                  </a:cubicBezTo>
                  <a:cubicBezTo>
                    <a:pt x="1559" y="679"/>
                    <a:pt x="2214" y="751"/>
                    <a:pt x="2613" y="949"/>
                  </a:cubicBezTo>
                  <a:cubicBezTo>
                    <a:pt x="2603" y="852"/>
                    <a:pt x="2560" y="564"/>
                    <a:pt x="2493" y="501"/>
                  </a:cubicBezTo>
                  <a:cubicBezTo>
                    <a:pt x="2156" y="169"/>
                    <a:pt x="1540" y="20"/>
                    <a:pt x="842" y="1"/>
                  </a:cubicBezTo>
                  <a:cubicBezTo>
                    <a:pt x="837" y="1"/>
                    <a:pt x="831" y="0"/>
                    <a:pt x="82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74"/>
            <p:cNvSpPr/>
            <p:nvPr/>
          </p:nvSpPr>
          <p:spPr>
            <a:xfrm>
              <a:off x="8215232" y="2735269"/>
              <a:ext cx="22870" cy="46082"/>
            </a:xfrm>
            <a:custGeom>
              <a:rect b="b" l="l" r="r" t="t"/>
              <a:pathLst>
                <a:path extrusionOk="0" h="1757" w="872">
                  <a:moveTo>
                    <a:pt x="120" y="0"/>
                  </a:moveTo>
                  <a:cubicBezTo>
                    <a:pt x="39" y="111"/>
                    <a:pt x="0" y="241"/>
                    <a:pt x="0" y="375"/>
                  </a:cubicBezTo>
                  <a:lnTo>
                    <a:pt x="0" y="1756"/>
                  </a:lnTo>
                  <a:lnTo>
                    <a:pt x="871" y="1756"/>
                  </a:lnTo>
                  <a:lnTo>
                    <a:pt x="871" y="1030"/>
                  </a:lnTo>
                  <a:cubicBezTo>
                    <a:pt x="871" y="852"/>
                    <a:pt x="804" y="688"/>
                    <a:pt x="679" y="563"/>
                  </a:cubicBezTo>
                  <a:lnTo>
                    <a:pt x="12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74"/>
            <p:cNvSpPr/>
            <p:nvPr/>
          </p:nvSpPr>
          <p:spPr>
            <a:xfrm>
              <a:off x="8306845" y="2735269"/>
              <a:ext cx="22870" cy="46082"/>
            </a:xfrm>
            <a:custGeom>
              <a:rect b="b" l="l" r="r" t="t"/>
              <a:pathLst>
                <a:path extrusionOk="0" h="1757" w="872">
                  <a:moveTo>
                    <a:pt x="751" y="0"/>
                  </a:moveTo>
                  <a:lnTo>
                    <a:pt x="188" y="563"/>
                  </a:lnTo>
                  <a:cubicBezTo>
                    <a:pt x="68" y="688"/>
                    <a:pt x="1" y="852"/>
                    <a:pt x="1" y="1030"/>
                  </a:cubicBezTo>
                  <a:lnTo>
                    <a:pt x="1" y="1756"/>
                  </a:lnTo>
                  <a:lnTo>
                    <a:pt x="871" y="1756"/>
                  </a:lnTo>
                  <a:lnTo>
                    <a:pt x="871" y="375"/>
                  </a:lnTo>
                  <a:cubicBezTo>
                    <a:pt x="871" y="241"/>
                    <a:pt x="828" y="111"/>
                    <a:pt x="751"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74"/>
            <p:cNvSpPr/>
            <p:nvPr/>
          </p:nvSpPr>
          <p:spPr>
            <a:xfrm>
              <a:off x="8101641" y="2426335"/>
              <a:ext cx="102890" cy="102995"/>
            </a:xfrm>
            <a:custGeom>
              <a:rect b="b" l="l" r="r" t="t"/>
              <a:pathLst>
                <a:path extrusionOk="0" h="3927" w="3923">
                  <a:moveTo>
                    <a:pt x="1959" y="0"/>
                  </a:moveTo>
                  <a:cubicBezTo>
                    <a:pt x="1103" y="0"/>
                    <a:pt x="467" y="683"/>
                    <a:pt x="410" y="1525"/>
                  </a:cubicBezTo>
                  <a:cubicBezTo>
                    <a:pt x="376" y="1968"/>
                    <a:pt x="227" y="2820"/>
                    <a:pt x="39" y="3310"/>
                  </a:cubicBezTo>
                  <a:cubicBezTo>
                    <a:pt x="1" y="3421"/>
                    <a:pt x="49" y="3541"/>
                    <a:pt x="155" y="3590"/>
                  </a:cubicBezTo>
                  <a:cubicBezTo>
                    <a:pt x="515" y="3758"/>
                    <a:pt x="900" y="3869"/>
                    <a:pt x="1300" y="3926"/>
                  </a:cubicBezTo>
                  <a:lnTo>
                    <a:pt x="2628" y="3926"/>
                  </a:lnTo>
                  <a:cubicBezTo>
                    <a:pt x="3022" y="3869"/>
                    <a:pt x="3407" y="3758"/>
                    <a:pt x="3773" y="3590"/>
                  </a:cubicBezTo>
                  <a:cubicBezTo>
                    <a:pt x="3874" y="3541"/>
                    <a:pt x="3922" y="3416"/>
                    <a:pt x="3879" y="3310"/>
                  </a:cubicBezTo>
                  <a:cubicBezTo>
                    <a:pt x="3691" y="2820"/>
                    <a:pt x="3542" y="1968"/>
                    <a:pt x="3513" y="1525"/>
                  </a:cubicBezTo>
                  <a:cubicBezTo>
                    <a:pt x="3451" y="683"/>
                    <a:pt x="2815" y="0"/>
                    <a:pt x="1959"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74"/>
            <p:cNvSpPr/>
            <p:nvPr/>
          </p:nvSpPr>
          <p:spPr>
            <a:xfrm>
              <a:off x="8129547" y="2426335"/>
              <a:ext cx="74984" cy="102995"/>
            </a:xfrm>
            <a:custGeom>
              <a:rect b="b" l="l" r="r" t="t"/>
              <a:pathLst>
                <a:path extrusionOk="0" h="3927" w="2859">
                  <a:moveTo>
                    <a:pt x="890" y="0"/>
                  </a:moveTo>
                  <a:cubicBezTo>
                    <a:pt x="231" y="0"/>
                    <a:pt x="0" y="900"/>
                    <a:pt x="563" y="1232"/>
                  </a:cubicBezTo>
                  <a:cubicBezTo>
                    <a:pt x="582" y="1241"/>
                    <a:pt x="601" y="1251"/>
                    <a:pt x="621" y="1261"/>
                  </a:cubicBezTo>
                  <a:lnTo>
                    <a:pt x="1116" y="3926"/>
                  </a:lnTo>
                  <a:lnTo>
                    <a:pt x="1559" y="3926"/>
                  </a:lnTo>
                  <a:cubicBezTo>
                    <a:pt x="1954" y="3869"/>
                    <a:pt x="2339" y="3758"/>
                    <a:pt x="2699" y="3590"/>
                  </a:cubicBezTo>
                  <a:cubicBezTo>
                    <a:pt x="2805" y="3541"/>
                    <a:pt x="2858" y="3421"/>
                    <a:pt x="2815" y="3310"/>
                  </a:cubicBezTo>
                  <a:cubicBezTo>
                    <a:pt x="2627" y="2820"/>
                    <a:pt x="2478" y="1968"/>
                    <a:pt x="2449" y="1525"/>
                  </a:cubicBezTo>
                  <a:cubicBezTo>
                    <a:pt x="2387" y="683"/>
                    <a:pt x="1751" y="0"/>
                    <a:pt x="89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74"/>
            <p:cNvSpPr/>
            <p:nvPr/>
          </p:nvSpPr>
          <p:spPr>
            <a:xfrm>
              <a:off x="8100749" y="2506460"/>
              <a:ext cx="103153" cy="80151"/>
            </a:xfrm>
            <a:custGeom>
              <a:rect b="b" l="l" r="r" t="t"/>
              <a:pathLst>
                <a:path extrusionOk="0" h="3056" w="3933">
                  <a:moveTo>
                    <a:pt x="1305" y="0"/>
                  </a:moveTo>
                  <a:lnTo>
                    <a:pt x="1305" y="655"/>
                  </a:lnTo>
                  <a:cubicBezTo>
                    <a:pt x="1310" y="818"/>
                    <a:pt x="1214" y="972"/>
                    <a:pt x="1064" y="1045"/>
                  </a:cubicBezTo>
                  <a:lnTo>
                    <a:pt x="362" y="1396"/>
                  </a:lnTo>
                  <a:cubicBezTo>
                    <a:pt x="140" y="1511"/>
                    <a:pt x="1" y="1737"/>
                    <a:pt x="1" y="1983"/>
                  </a:cubicBezTo>
                  <a:lnTo>
                    <a:pt x="1" y="3056"/>
                  </a:lnTo>
                  <a:lnTo>
                    <a:pt x="3932" y="3056"/>
                  </a:lnTo>
                  <a:lnTo>
                    <a:pt x="3932" y="1983"/>
                  </a:lnTo>
                  <a:cubicBezTo>
                    <a:pt x="3927" y="1733"/>
                    <a:pt x="3788" y="1507"/>
                    <a:pt x="3566" y="1396"/>
                  </a:cubicBezTo>
                  <a:lnTo>
                    <a:pt x="2859" y="1045"/>
                  </a:lnTo>
                  <a:cubicBezTo>
                    <a:pt x="2710" y="972"/>
                    <a:pt x="2619" y="818"/>
                    <a:pt x="2619" y="655"/>
                  </a:cubicBezTo>
                  <a:lnTo>
                    <a:pt x="261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74"/>
            <p:cNvSpPr/>
            <p:nvPr/>
          </p:nvSpPr>
          <p:spPr>
            <a:xfrm>
              <a:off x="8100749" y="2531822"/>
              <a:ext cx="103153" cy="54789"/>
            </a:xfrm>
            <a:custGeom>
              <a:rect b="b" l="l" r="r" t="t"/>
              <a:pathLst>
                <a:path extrusionOk="0" h="2089" w="3933">
                  <a:moveTo>
                    <a:pt x="1175" y="1"/>
                  </a:moveTo>
                  <a:cubicBezTo>
                    <a:pt x="1146" y="29"/>
                    <a:pt x="1108" y="58"/>
                    <a:pt x="1069" y="78"/>
                  </a:cubicBezTo>
                  <a:lnTo>
                    <a:pt x="362" y="429"/>
                  </a:lnTo>
                  <a:cubicBezTo>
                    <a:pt x="140" y="544"/>
                    <a:pt x="1" y="770"/>
                    <a:pt x="1" y="1016"/>
                  </a:cubicBezTo>
                  <a:lnTo>
                    <a:pt x="1" y="2089"/>
                  </a:lnTo>
                  <a:lnTo>
                    <a:pt x="3932" y="2089"/>
                  </a:lnTo>
                  <a:lnTo>
                    <a:pt x="3932" y="1016"/>
                  </a:lnTo>
                  <a:cubicBezTo>
                    <a:pt x="3932" y="770"/>
                    <a:pt x="3793" y="544"/>
                    <a:pt x="3571" y="429"/>
                  </a:cubicBezTo>
                  <a:lnTo>
                    <a:pt x="2864" y="78"/>
                  </a:lnTo>
                  <a:cubicBezTo>
                    <a:pt x="2821" y="58"/>
                    <a:pt x="2787" y="29"/>
                    <a:pt x="2753" y="1"/>
                  </a:cubicBezTo>
                  <a:lnTo>
                    <a:pt x="2503" y="280"/>
                  </a:lnTo>
                  <a:cubicBezTo>
                    <a:pt x="2364" y="446"/>
                    <a:pt x="2165" y="529"/>
                    <a:pt x="1966" y="529"/>
                  </a:cubicBezTo>
                  <a:cubicBezTo>
                    <a:pt x="1767" y="529"/>
                    <a:pt x="1567" y="446"/>
                    <a:pt x="1425" y="280"/>
                  </a:cubicBezTo>
                  <a:lnTo>
                    <a:pt x="1175"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74"/>
            <p:cNvSpPr/>
            <p:nvPr/>
          </p:nvSpPr>
          <p:spPr>
            <a:xfrm>
              <a:off x="8118059" y="2461506"/>
              <a:ext cx="68532" cy="56468"/>
            </a:xfrm>
            <a:custGeom>
              <a:rect b="b" l="l" r="r" t="t"/>
              <a:pathLst>
                <a:path extrusionOk="0" h="2153" w="2613">
                  <a:moveTo>
                    <a:pt x="1002" y="0"/>
                  </a:moveTo>
                  <a:cubicBezTo>
                    <a:pt x="920" y="0"/>
                    <a:pt x="841" y="50"/>
                    <a:pt x="809" y="127"/>
                  </a:cubicBezTo>
                  <a:cubicBezTo>
                    <a:pt x="732" y="276"/>
                    <a:pt x="630" y="410"/>
                    <a:pt x="505" y="521"/>
                  </a:cubicBezTo>
                  <a:cubicBezTo>
                    <a:pt x="457" y="564"/>
                    <a:pt x="409" y="603"/>
                    <a:pt x="351" y="641"/>
                  </a:cubicBezTo>
                  <a:cubicBezTo>
                    <a:pt x="92" y="824"/>
                    <a:pt x="0" y="1171"/>
                    <a:pt x="145" y="1459"/>
                  </a:cubicBezTo>
                  <a:cubicBezTo>
                    <a:pt x="375" y="1883"/>
                    <a:pt x="818" y="2152"/>
                    <a:pt x="1304" y="2152"/>
                  </a:cubicBezTo>
                  <a:cubicBezTo>
                    <a:pt x="1987" y="2148"/>
                    <a:pt x="2555" y="1623"/>
                    <a:pt x="2608" y="940"/>
                  </a:cubicBezTo>
                  <a:cubicBezTo>
                    <a:pt x="2613" y="872"/>
                    <a:pt x="2584" y="810"/>
                    <a:pt x="2536" y="767"/>
                  </a:cubicBezTo>
                  <a:cubicBezTo>
                    <a:pt x="2103" y="406"/>
                    <a:pt x="1598" y="146"/>
                    <a:pt x="1049" y="6"/>
                  </a:cubicBezTo>
                  <a:cubicBezTo>
                    <a:pt x="1033" y="2"/>
                    <a:pt x="1018" y="0"/>
                    <a:pt x="1002"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74"/>
            <p:cNvSpPr/>
            <p:nvPr/>
          </p:nvSpPr>
          <p:spPr>
            <a:xfrm>
              <a:off x="8118164" y="2461611"/>
              <a:ext cx="68428" cy="55865"/>
            </a:xfrm>
            <a:custGeom>
              <a:rect b="b" l="l" r="r" t="t"/>
              <a:pathLst>
                <a:path extrusionOk="0" h="2130" w="2609">
                  <a:moveTo>
                    <a:pt x="998" y="1"/>
                  </a:moveTo>
                  <a:cubicBezTo>
                    <a:pt x="914" y="1"/>
                    <a:pt x="836" y="48"/>
                    <a:pt x="800" y="127"/>
                  </a:cubicBezTo>
                  <a:cubicBezTo>
                    <a:pt x="747" y="233"/>
                    <a:pt x="684" y="329"/>
                    <a:pt x="602" y="416"/>
                  </a:cubicBezTo>
                  <a:cubicBezTo>
                    <a:pt x="569" y="450"/>
                    <a:pt x="540" y="483"/>
                    <a:pt x="501" y="517"/>
                  </a:cubicBezTo>
                  <a:cubicBezTo>
                    <a:pt x="458" y="560"/>
                    <a:pt x="410" y="599"/>
                    <a:pt x="357" y="633"/>
                  </a:cubicBezTo>
                  <a:cubicBezTo>
                    <a:pt x="49" y="840"/>
                    <a:pt x="1" y="1234"/>
                    <a:pt x="193" y="1537"/>
                  </a:cubicBezTo>
                  <a:cubicBezTo>
                    <a:pt x="396" y="1855"/>
                    <a:pt x="728" y="2071"/>
                    <a:pt x="1098" y="2129"/>
                  </a:cubicBezTo>
                  <a:cubicBezTo>
                    <a:pt x="838" y="1946"/>
                    <a:pt x="646" y="1706"/>
                    <a:pt x="646" y="1273"/>
                  </a:cubicBezTo>
                  <a:lnTo>
                    <a:pt x="646" y="1104"/>
                  </a:lnTo>
                  <a:cubicBezTo>
                    <a:pt x="694" y="1066"/>
                    <a:pt x="742" y="1032"/>
                    <a:pt x="795" y="984"/>
                  </a:cubicBezTo>
                  <a:cubicBezTo>
                    <a:pt x="915" y="878"/>
                    <a:pt x="1021" y="753"/>
                    <a:pt x="1108" y="618"/>
                  </a:cubicBezTo>
                  <a:cubicBezTo>
                    <a:pt x="1521" y="748"/>
                    <a:pt x="1906" y="955"/>
                    <a:pt x="2243" y="1239"/>
                  </a:cubicBezTo>
                  <a:cubicBezTo>
                    <a:pt x="2287" y="1273"/>
                    <a:pt x="2344" y="1326"/>
                    <a:pt x="2465" y="1436"/>
                  </a:cubicBezTo>
                  <a:cubicBezTo>
                    <a:pt x="2542" y="1316"/>
                    <a:pt x="2594" y="1075"/>
                    <a:pt x="2604" y="936"/>
                  </a:cubicBezTo>
                  <a:cubicBezTo>
                    <a:pt x="2609" y="873"/>
                    <a:pt x="2580" y="806"/>
                    <a:pt x="2532" y="767"/>
                  </a:cubicBezTo>
                  <a:cubicBezTo>
                    <a:pt x="2099" y="402"/>
                    <a:pt x="1594" y="142"/>
                    <a:pt x="1050" y="7"/>
                  </a:cubicBezTo>
                  <a:cubicBezTo>
                    <a:pt x="1033" y="3"/>
                    <a:pt x="1015" y="1"/>
                    <a:pt x="99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5" name="Google Shape;21035;p74"/>
            <p:cNvSpPr/>
            <p:nvPr/>
          </p:nvSpPr>
          <p:spPr>
            <a:xfrm>
              <a:off x="8100644" y="2548109"/>
              <a:ext cx="22975" cy="38502"/>
            </a:xfrm>
            <a:custGeom>
              <a:rect b="b" l="l" r="r" t="t"/>
              <a:pathLst>
                <a:path extrusionOk="0" h="1468" w="876">
                  <a:moveTo>
                    <a:pt x="135" y="0"/>
                  </a:moveTo>
                  <a:cubicBezTo>
                    <a:pt x="48" y="116"/>
                    <a:pt x="0" y="255"/>
                    <a:pt x="0" y="395"/>
                  </a:cubicBezTo>
                  <a:lnTo>
                    <a:pt x="0" y="1468"/>
                  </a:lnTo>
                  <a:lnTo>
                    <a:pt x="876" y="1468"/>
                  </a:lnTo>
                  <a:lnTo>
                    <a:pt x="876" y="804"/>
                  </a:lnTo>
                  <a:cubicBezTo>
                    <a:pt x="876" y="674"/>
                    <a:pt x="813" y="549"/>
                    <a:pt x="712" y="467"/>
                  </a:cubicBezTo>
                  <a:lnTo>
                    <a:pt x="135"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6" name="Google Shape;21036;p74"/>
            <p:cNvSpPr/>
            <p:nvPr/>
          </p:nvSpPr>
          <p:spPr>
            <a:xfrm>
              <a:off x="8180769" y="2548109"/>
              <a:ext cx="23002" cy="38502"/>
            </a:xfrm>
            <a:custGeom>
              <a:rect b="b" l="l" r="r" t="t"/>
              <a:pathLst>
                <a:path extrusionOk="0" h="1468" w="877">
                  <a:moveTo>
                    <a:pt x="742" y="0"/>
                  </a:moveTo>
                  <a:lnTo>
                    <a:pt x="164" y="467"/>
                  </a:lnTo>
                  <a:cubicBezTo>
                    <a:pt x="63" y="549"/>
                    <a:pt x="1" y="674"/>
                    <a:pt x="1" y="804"/>
                  </a:cubicBezTo>
                  <a:lnTo>
                    <a:pt x="1" y="1468"/>
                  </a:lnTo>
                  <a:lnTo>
                    <a:pt x="876" y="1468"/>
                  </a:lnTo>
                  <a:lnTo>
                    <a:pt x="876" y="395"/>
                  </a:lnTo>
                  <a:cubicBezTo>
                    <a:pt x="876" y="255"/>
                    <a:pt x="828" y="116"/>
                    <a:pt x="742"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74"/>
            <p:cNvSpPr/>
            <p:nvPr/>
          </p:nvSpPr>
          <p:spPr>
            <a:xfrm>
              <a:off x="8009005" y="2598072"/>
              <a:ext cx="45846" cy="40049"/>
            </a:xfrm>
            <a:custGeom>
              <a:rect b="b" l="l" r="r" t="t"/>
              <a:pathLst>
                <a:path extrusionOk="0" h="1527" w="1748">
                  <a:moveTo>
                    <a:pt x="877" y="1"/>
                  </a:moveTo>
                  <a:cubicBezTo>
                    <a:pt x="395" y="1"/>
                    <a:pt x="1" y="342"/>
                    <a:pt x="1" y="766"/>
                  </a:cubicBezTo>
                  <a:cubicBezTo>
                    <a:pt x="1" y="1184"/>
                    <a:pt x="395" y="1526"/>
                    <a:pt x="877" y="1526"/>
                  </a:cubicBezTo>
                  <a:cubicBezTo>
                    <a:pt x="1358" y="1526"/>
                    <a:pt x="1747" y="1184"/>
                    <a:pt x="1747" y="766"/>
                  </a:cubicBezTo>
                  <a:cubicBezTo>
                    <a:pt x="1747" y="342"/>
                    <a:pt x="1358" y="1"/>
                    <a:pt x="877"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74"/>
            <p:cNvSpPr/>
            <p:nvPr/>
          </p:nvSpPr>
          <p:spPr>
            <a:xfrm>
              <a:off x="8009005" y="2598072"/>
              <a:ext cx="31578" cy="40049"/>
            </a:xfrm>
            <a:custGeom>
              <a:rect b="b" l="l" r="r" t="t"/>
              <a:pathLst>
                <a:path extrusionOk="0" h="1527" w="1204">
                  <a:moveTo>
                    <a:pt x="877" y="1"/>
                  </a:moveTo>
                  <a:cubicBezTo>
                    <a:pt x="395" y="1"/>
                    <a:pt x="1" y="342"/>
                    <a:pt x="1" y="766"/>
                  </a:cubicBezTo>
                  <a:cubicBezTo>
                    <a:pt x="1" y="1184"/>
                    <a:pt x="395" y="1526"/>
                    <a:pt x="877" y="1526"/>
                  </a:cubicBezTo>
                  <a:cubicBezTo>
                    <a:pt x="987" y="1526"/>
                    <a:pt x="1098" y="1507"/>
                    <a:pt x="1204" y="1473"/>
                  </a:cubicBezTo>
                  <a:cubicBezTo>
                    <a:pt x="881" y="1358"/>
                    <a:pt x="655" y="1088"/>
                    <a:pt x="655" y="766"/>
                  </a:cubicBezTo>
                  <a:cubicBezTo>
                    <a:pt x="655" y="443"/>
                    <a:pt x="881" y="169"/>
                    <a:pt x="1204" y="59"/>
                  </a:cubicBezTo>
                  <a:cubicBezTo>
                    <a:pt x="1098" y="20"/>
                    <a:pt x="987" y="1"/>
                    <a:pt x="87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74"/>
            <p:cNvSpPr/>
            <p:nvPr/>
          </p:nvSpPr>
          <p:spPr>
            <a:xfrm>
              <a:off x="7980496" y="2701068"/>
              <a:ext cx="103127" cy="80282"/>
            </a:xfrm>
            <a:custGeom>
              <a:rect b="b" l="l" r="r" t="t"/>
              <a:pathLst>
                <a:path extrusionOk="0" h="3061" w="3932">
                  <a:moveTo>
                    <a:pt x="1309" y="0"/>
                  </a:moveTo>
                  <a:lnTo>
                    <a:pt x="1309" y="659"/>
                  </a:lnTo>
                  <a:cubicBezTo>
                    <a:pt x="1309" y="823"/>
                    <a:pt x="1218" y="972"/>
                    <a:pt x="1069" y="1049"/>
                  </a:cubicBezTo>
                  <a:lnTo>
                    <a:pt x="361" y="1400"/>
                  </a:lnTo>
                  <a:cubicBezTo>
                    <a:pt x="140" y="1511"/>
                    <a:pt x="0" y="1737"/>
                    <a:pt x="0" y="1987"/>
                  </a:cubicBezTo>
                  <a:lnTo>
                    <a:pt x="0" y="3060"/>
                  </a:lnTo>
                  <a:lnTo>
                    <a:pt x="3932" y="3060"/>
                  </a:lnTo>
                  <a:lnTo>
                    <a:pt x="3932" y="1987"/>
                  </a:lnTo>
                  <a:cubicBezTo>
                    <a:pt x="3932" y="1737"/>
                    <a:pt x="3787" y="1511"/>
                    <a:pt x="3566" y="1400"/>
                  </a:cubicBezTo>
                  <a:lnTo>
                    <a:pt x="2863" y="1049"/>
                  </a:lnTo>
                  <a:cubicBezTo>
                    <a:pt x="2714" y="972"/>
                    <a:pt x="2618" y="823"/>
                    <a:pt x="2623" y="659"/>
                  </a:cubicBezTo>
                  <a:lnTo>
                    <a:pt x="26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74"/>
            <p:cNvSpPr/>
            <p:nvPr/>
          </p:nvSpPr>
          <p:spPr>
            <a:xfrm>
              <a:off x="7980365" y="2726430"/>
              <a:ext cx="103127" cy="54920"/>
            </a:xfrm>
            <a:custGeom>
              <a:rect b="b" l="l" r="r" t="t"/>
              <a:pathLst>
                <a:path extrusionOk="0" h="2094" w="3932">
                  <a:moveTo>
                    <a:pt x="2758" y="0"/>
                  </a:moveTo>
                  <a:lnTo>
                    <a:pt x="2507" y="284"/>
                  </a:lnTo>
                  <a:cubicBezTo>
                    <a:pt x="2366" y="450"/>
                    <a:pt x="2166" y="533"/>
                    <a:pt x="1967" y="533"/>
                  </a:cubicBezTo>
                  <a:cubicBezTo>
                    <a:pt x="1768" y="533"/>
                    <a:pt x="1569" y="450"/>
                    <a:pt x="1430" y="284"/>
                  </a:cubicBezTo>
                  <a:lnTo>
                    <a:pt x="1179" y="5"/>
                  </a:lnTo>
                  <a:cubicBezTo>
                    <a:pt x="1146" y="34"/>
                    <a:pt x="1112" y="63"/>
                    <a:pt x="1069" y="82"/>
                  </a:cubicBezTo>
                  <a:lnTo>
                    <a:pt x="361" y="433"/>
                  </a:lnTo>
                  <a:cubicBezTo>
                    <a:pt x="140" y="544"/>
                    <a:pt x="1" y="770"/>
                    <a:pt x="1" y="1020"/>
                  </a:cubicBezTo>
                  <a:lnTo>
                    <a:pt x="1" y="2093"/>
                  </a:lnTo>
                  <a:lnTo>
                    <a:pt x="3932" y="2093"/>
                  </a:lnTo>
                  <a:lnTo>
                    <a:pt x="3932" y="1020"/>
                  </a:lnTo>
                  <a:cubicBezTo>
                    <a:pt x="3932" y="770"/>
                    <a:pt x="3792" y="544"/>
                    <a:pt x="3571" y="433"/>
                  </a:cubicBezTo>
                  <a:lnTo>
                    <a:pt x="2868" y="82"/>
                  </a:lnTo>
                  <a:cubicBezTo>
                    <a:pt x="2825" y="58"/>
                    <a:pt x="2791" y="34"/>
                    <a:pt x="2758"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74"/>
            <p:cNvSpPr/>
            <p:nvPr/>
          </p:nvSpPr>
          <p:spPr>
            <a:xfrm>
              <a:off x="7991852" y="2620917"/>
              <a:ext cx="80151" cy="80177"/>
            </a:xfrm>
            <a:custGeom>
              <a:rect b="b" l="l" r="r" t="t"/>
              <a:pathLst>
                <a:path extrusionOk="0" h="3057" w="3056">
                  <a:moveTo>
                    <a:pt x="1531" y="1"/>
                  </a:moveTo>
                  <a:cubicBezTo>
                    <a:pt x="684" y="1"/>
                    <a:pt x="0" y="684"/>
                    <a:pt x="0" y="1531"/>
                  </a:cubicBezTo>
                  <a:cubicBezTo>
                    <a:pt x="0" y="2373"/>
                    <a:pt x="684" y="3056"/>
                    <a:pt x="1531" y="3056"/>
                  </a:cubicBezTo>
                  <a:cubicBezTo>
                    <a:pt x="2373" y="3056"/>
                    <a:pt x="3056" y="2373"/>
                    <a:pt x="3056" y="1531"/>
                  </a:cubicBezTo>
                  <a:cubicBezTo>
                    <a:pt x="3056" y="684"/>
                    <a:pt x="2373" y="1"/>
                    <a:pt x="153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74"/>
            <p:cNvSpPr/>
            <p:nvPr/>
          </p:nvSpPr>
          <p:spPr>
            <a:xfrm>
              <a:off x="8006645" y="2620917"/>
              <a:ext cx="67011" cy="72204"/>
            </a:xfrm>
            <a:custGeom>
              <a:rect b="b" l="l" r="r" t="t"/>
              <a:pathLst>
                <a:path extrusionOk="0" h="2753" w="2555">
                  <a:moveTo>
                    <a:pt x="971" y="1"/>
                  </a:moveTo>
                  <a:cubicBezTo>
                    <a:pt x="244" y="1"/>
                    <a:pt x="1" y="1007"/>
                    <a:pt x="659" y="1329"/>
                  </a:cubicBezTo>
                  <a:cubicBezTo>
                    <a:pt x="678" y="1338"/>
                    <a:pt x="697" y="1348"/>
                    <a:pt x="716" y="1353"/>
                  </a:cubicBezTo>
                  <a:lnTo>
                    <a:pt x="1477" y="2729"/>
                  </a:lnTo>
                  <a:cubicBezTo>
                    <a:pt x="1477" y="2729"/>
                    <a:pt x="1679" y="2743"/>
                    <a:pt x="1886" y="2753"/>
                  </a:cubicBezTo>
                  <a:cubicBezTo>
                    <a:pt x="2328" y="2416"/>
                    <a:pt x="2554" y="1868"/>
                    <a:pt x="2477" y="1319"/>
                  </a:cubicBezTo>
                  <a:cubicBezTo>
                    <a:pt x="2391" y="689"/>
                    <a:pt x="1924" y="179"/>
                    <a:pt x="1303" y="39"/>
                  </a:cubicBezTo>
                  <a:cubicBezTo>
                    <a:pt x="1198" y="15"/>
                    <a:pt x="1087" y="1"/>
                    <a:pt x="976" y="1"/>
                  </a:cubicBezTo>
                  <a:cubicBezTo>
                    <a:pt x="974" y="1"/>
                    <a:pt x="973" y="1"/>
                    <a:pt x="97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74"/>
            <p:cNvSpPr/>
            <p:nvPr/>
          </p:nvSpPr>
          <p:spPr>
            <a:xfrm>
              <a:off x="7997780" y="2656219"/>
              <a:ext cx="68559" cy="56337"/>
            </a:xfrm>
            <a:custGeom>
              <a:rect b="b" l="l" r="r" t="t"/>
              <a:pathLst>
                <a:path extrusionOk="0" h="2148" w="2614">
                  <a:moveTo>
                    <a:pt x="1003" y="1"/>
                  </a:moveTo>
                  <a:cubicBezTo>
                    <a:pt x="920" y="1"/>
                    <a:pt x="845" y="47"/>
                    <a:pt x="809" y="127"/>
                  </a:cubicBezTo>
                  <a:cubicBezTo>
                    <a:pt x="737" y="276"/>
                    <a:pt x="631" y="411"/>
                    <a:pt x="506" y="522"/>
                  </a:cubicBezTo>
                  <a:cubicBezTo>
                    <a:pt x="458" y="565"/>
                    <a:pt x="410" y="603"/>
                    <a:pt x="357" y="642"/>
                  </a:cubicBezTo>
                  <a:cubicBezTo>
                    <a:pt x="92" y="820"/>
                    <a:pt x="1" y="1171"/>
                    <a:pt x="150" y="1455"/>
                  </a:cubicBezTo>
                  <a:cubicBezTo>
                    <a:pt x="376" y="1883"/>
                    <a:pt x="819" y="2148"/>
                    <a:pt x="1305" y="2148"/>
                  </a:cubicBezTo>
                  <a:cubicBezTo>
                    <a:pt x="1988" y="2148"/>
                    <a:pt x="2560" y="1624"/>
                    <a:pt x="2609" y="940"/>
                  </a:cubicBezTo>
                  <a:cubicBezTo>
                    <a:pt x="2613" y="873"/>
                    <a:pt x="2589" y="810"/>
                    <a:pt x="2536" y="767"/>
                  </a:cubicBezTo>
                  <a:cubicBezTo>
                    <a:pt x="2103" y="406"/>
                    <a:pt x="1598" y="146"/>
                    <a:pt x="1054" y="7"/>
                  </a:cubicBezTo>
                  <a:cubicBezTo>
                    <a:pt x="1037" y="3"/>
                    <a:pt x="1020" y="1"/>
                    <a:pt x="100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74"/>
            <p:cNvSpPr/>
            <p:nvPr/>
          </p:nvSpPr>
          <p:spPr>
            <a:xfrm>
              <a:off x="7997911" y="2656219"/>
              <a:ext cx="68428" cy="55969"/>
            </a:xfrm>
            <a:custGeom>
              <a:rect b="b" l="l" r="r" t="t"/>
              <a:pathLst>
                <a:path extrusionOk="0" h="2134" w="2609">
                  <a:moveTo>
                    <a:pt x="1000" y="1"/>
                  </a:moveTo>
                  <a:cubicBezTo>
                    <a:pt x="916" y="1"/>
                    <a:pt x="836" y="51"/>
                    <a:pt x="804" y="127"/>
                  </a:cubicBezTo>
                  <a:cubicBezTo>
                    <a:pt x="751" y="233"/>
                    <a:pt x="684" y="334"/>
                    <a:pt x="602" y="421"/>
                  </a:cubicBezTo>
                  <a:cubicBezTo>
                    <a:pt x="573" y="454"/>
                    <a:pt x="539" y="488"/>
                    <a:pt x="501" y="522"/>
                  </a:cubicBezTo>
                  <a:cubicBezTo>
                    <a:pt x="457" y="560"/>
                    <a:pt x="409" y="603"/>
                    <a:pt x="356" y="637"/>
                  </a:cubicBezTo>
                  <a:cubicBezTo>
                    <a:pt x="53" y="844"/>
                    <a:pt x="0" y="1239"/>
                    <a:pt x="193" y="1537"/>
                  </a:cubicBezTo>
                  <a:cubicBezTo>
                    <a:pt x="395" y="1859"/>
                    <a:pt x="727" y="2076"/>
                    <a:pt x="1102" y="2134"/>
                  </a:cubicBezTo>
                  <a:cubicBezTo>
                    <a:pt x="838" y="1951"/>
                    <a:pt x="645" y="1710"/>
                    <a:pt x="645" y="1277"/>
                  </a:cubicBezTo>
                  <a:lnTo>
                    <a:pt x="645" y="1109"/>
                  </a:lnTo>
                  <a:cubicBezTo>
                    <a:pt x="693" y="1070"/>
                    <a:pt x="741" y="1036"/>
                    <a:pt x="794" y="988"/>
                  </a:cubicBezTo>
                  <a:cubicBezTo>
                    <a:pt x="915" y="883"/>
                    <a:pt x="1020" y="757"/>
                    <a:pt x="1107" y="623"/>
                  </a:cubicBezTo>
                  <a:cubicBezTo>
                    <a:pt x="1521" y="748"/>
                    <a:pt x="1911" y="960"/>
                    <a:pt x="2243" y="1239"/>
                  </a:cubicBezTo>
                  <a:cubicBezTo>
                    <a:pt x="2286" y="1277"/>
                    <a:pt x="2344" y="1325"/>
                    <a:pt x="2464" y="1441"/>
                  </a:cubicBezTo>
                  <a:cubicBezTo>
                    <a:pt x="2541" y="1320"/>
                    <a:pt x="2594" y="1080"/>
                    <a:pt x="2604" y="940"/>
                  </a:cubicBezTo>
                  <a:cubicBezTo>
                    <a:pt x="2608" y="873"/>
                    <a:pt x="2579" y="810"/>
                    <a:pt x="2531" y="767"/>
                  </a:cubicBezTo>
                  <a:cubicBezTo>
                    <a:pt x="2098" y="406"/>
                    <a:pt x="1593" y="146"/>
                    <a:pt x="1049" y="7"/>
                  </a:cubicBezTo>
                  <a:cubicBezTo>
                    <a:pt x="1033" y="3"/>
                    <a:pt x="1016" y="1"/>
                    <a:pt x="10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5" name="Google Shape;21045;p74"/>
            <p:cNvSpPr/>
            <p:nvPr/>
          </p:nvSpPr>
          <p:spPr>
            <a:xfrm>
              <a:off x="7980365" y="2742822"/>
              <a:ext cx="23002" cy="38528"/>
            </a:xfrm>
            <a:custGeom>
              <a:rect b="b" l="l" r="r" t="t"/>
              <a:pathLst>
                <a:path extrusionOk="0" h="1469" w="877">
                  <a:moveTo>
                    <a:pt x="135" y="1"/>
                  </a:moveTo>
                  <a:cubicBezTo>
                    <a:pt x="49" y="116"/>
                    <a:pt x="5" y="251"/>
                    <a:pt x="1" y="395"/>
                  </a:cubicBezTo>
                  <a:lnTo>
                    <a:pt x="1" y="1468"/>
                  </a:lnTo>
                  <a:lnTo>
                    <a:pt x="876" y="1468"/>
                  </a:lnTo>
                  <a:lnTo>
                    <a:pt x="876" y="804"/>
                  </a:lnTo>
                  <a:cubicBezTo>
                    <a:pt x="876" y="670"/>
                    <a:pt x="819" y="545"/>
                    <a:pt x="713" y="463"/>
                  </a:cubicBezTo>
                  <a:lnTo>
                    <a:pt x="135"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6" name="Google Shape;21046;p74"/>
            <p:cNvSpPr/>
            <p:nvPr/>
          </p:nvSpPr>
          <p:spPr>
            <a:xfrm>
              <a:off x="8060621" y="2742822"/>
              <a:ext cx="22870" cy="38528"/>
            </a:xfrm>
            <a:custGeom>
              <a:rect b="b" l="l" r="r" t="t"/>
              <a:pathLst>
                <a:path extrusionOk="0" h="1469" w="872">
                  <a:moveTo>
                    <a:pt x="742" y="1"/>
                  </a:moveTo>
                  <a:lnTo>
                    <a:pt x="164" y="463"/>
                  </a:lnTo>
                  <a:cubicBezTo>
                    <a:pt x="59" y="545"/>
                    <a:pt x="1" y="670"/>
                    <a:pt x="1" y="804"/>
                  </a:cubicBezTo>
                  <a:lnTo>
                    <a:pt x="1" y="1468"/>
                  </a:lnTo>
                  <a:lnTo>
                    <a:pt x="872" y="1468"/>
                  </a:lnTo>
                  <a:lnTo>
                    <a:pt x="872" y="395"/>
                  </a:lnTo>
                  <a:cubicBezTo>
                    <a:pt x="872" y="251"/>
                    <a:pt x="824" y="116"/>
                    <a:pt x="742"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74"/>
            <p:cNvSpPr/>
            <p:nvPr/>
          </p:nvSpPr>
          <p:spPr>
            <a:xfrm>
              <a:off x="7975067" y="2592643"/>
              <a:ext cx="113985" cy="194293"/>
            </a:xfrm>
            <a:custGeom>
              <a:rect b="b" l="l" r="r" t="t"/>
              <a:pathLst>
                <a:path extrusionOk="0" h="7408" w="4346">
                  <a:moveTo>
                    <a:pt x="2171" y="410"/>
                  </a:moveTo>
                  <a:cubicBezTo>
                    <a:pt x="2536" y="410"/>
                    <a:pt x="2839" y="660"/>
                    <a:pt x="2839" y="973"/>
                  </a:cubicBezTo>
                  <a:lnTo>
                    <a:pt x="2839" y="1011"/>
                  </a:lnTo>
                  <a:cubicBezTo>
                    <a:pt x="2625" y="920"/>
                    <a:pt x="2398" y="874"/>
                    <a:pt x="2171" y="874"/>
                  </a:cubicBezTo>
                  <a:cubicBezTo>
                    <a:pt x="1943" y="874"/>
                    <a:pt x="1716" y="920"/>
                    <a:pt x="1502" y="1011"/>
                  </a:cubicBezTo>
                  <a:cubicBezTo>
                    <a:pt x="1507" y="997"/>
                    <a:pt x="1502" y="982"/>
                    <a:pt x="1502" y="973"/>
                  </a:cubicBezTo>
                  <a:cubicBezTo>
                    <a:pt x="1502" y="660"/>
                    <a:pt x="1800" y="410"/>
                    <a:pt x="2171" y="410"/>
                  </a:cubicBezTo>
                  <a:close/>
                  <a:moveTo>
                    <a:pt x="2173" y="1281"/>
                  </a:moveTo>
                  <a:cubicBezTo>
                    <a:pt x="3058" y="1281"/>
                    <a:pt x="3713" y="2154"/>
                    <a:pt x="3426" y="3023"/>
                  </a:cubicBezTo>
                  <a:cubicBezTo>
                    <a:pt x="2849" y="2431"/>
                    <a:pt x="1824" y="2200"/>
                    <a:pt x="1776" y="2190"/>
                  </a:cubicBezTo>
                  <a:cubicBezTo>
                    <a:pt x="1761" y="2187"/>
                    <a:pt x="1746" y="2185"/>
                    <a:pt x="1730" y="2185"/>
                  </a:cubicBezTo>
                  <a:cubicBezTo>
                    <a:pt x="1685" y="2185"/>
                    <a:pt x="1639" y="2200"/>
                    <a:pt x="1603" y="2229"/>
                  </a:cubicBezTo>
                  <a:cubicBezTo>
                    <a:pt x="1555" y="2267"/>
                    <a:pt x="1526" y="2325"/>
                    <a:pt x="1531" y="2387"/>
                  </a:cubicBezTo>
                  <a:cubicBezTo>
                    <a:pt x="1511" y="2503"/>
                    <a:pt x="1458" y="2604"/>
                    <a:pt x="1372" y="2681"/>
                  </a:cubicBezTo>
                  <a:cubicBezTo>
                    <a:pt x="1207" y="2827"/>
                    <a:pt x="1348" y="3043"/>
                    <a:pt x="1510" y="3043"/>
                  </a:cubicBezTo>
                  <a:cubicBezTo>
                    <a:pt x="1561" y="3043"/>
                    <a:pt x="1614" y="3022"/>
                    <a:pt x="1661" y="2970"/>
                  </a:cubicBezTo>
                  <a:cubicBezTo>
                    <a:pt x="1757" y="2878"/>
                    <a:pt x="1829" y="2763"/>
                    <a:pt x="1882" y="2638"/>
                  </a:cubicBezTo>
                  <a:cubicBezTo>
                    <a:pt x="2223" y="2744"/>
                    <a:pt x="2940" y="2999"/>
                    <a:pt x="3258" y="3451"/>
                  </a:cubicBezTo>
                  <a:cubicBezTo>
                    <a:pt x="3164" y="3982"/>
                    <a:pt x="2708" y="4366"/>
                    <a:pt x="2176" y="4366"/>
                  </a:cubicBezTo>
                  <a:cubicBezTo>
                    <a:pt x="2163" y="4366"/>
                    <a:pt x="2150" y="4366"/>
                    <a:pt x="2137" y="4365"/>
                  </a:cubicBezTo>
                  <a:cubicBezTo>
                    <a:pt x="1584" y="4351"/>
                    <a:pt x="1131" y="3927"/>
                    <a:pt x="1073" y="3384"/>
                  </a:cubicBezTo>
                  <a:lnTo>
                    <a:pt x="1069" y="3384"/>
                  </a:lnTo>
                  <a:cubicBezTo>
                    <a:pt x="1069" y="3355"/>
                    <a:pt x="1059" y="3326"/>
                    <a:pt x="1045" y="3297"/>
                  </a:cubicBezTo>
                  <a:cubicBezTo>
                    <a:pt x="535" y="2474"/>
                    <a:pt x="1059" y="1406"/>
                    <a:pt x="2017" y="1290"/>
                  </a:cubicBezTo>
                  <a:cubicBezTo>
                    <a:pt x="2070" y="1284"/>
                    <a:pt x="2122" y="1281"/>
                    <a:pt x="2173" y="1281"/>
                  </a:cubicBezTo>
                  <a:close/>
                  <a:moveTo>
                    <a:pt x="2618" y="4707"/>
                  </a:moveTo>
                  <a:lnTo>
                    <a:pt x="2618" y="4928"/>
                  </a:lnTo>
                  <a:cubicBezTo>
                    <a:pt x="2618" y="4995"/>
                    <a:pt x="2637" y="5063"/>
                    <a:pt x="2671" y="5125"/>
                  </a:cubicBezTo>
                  <a:lnTo>
                    <a:pt x="2171" y="5602"/>
                  </a:lnTo>
                  <a:lnTo>
                    <a:pt x="1670" y="5125"/>
                  </a:lnTo>
                  <a:cubicBezTo>
                    <a:pt x="1704" y="5063"/>
                    <a:pt x="1718" y="4995"/>
                    <a:pt x="1718" y="4923"/>
                  </a:cubicBezTo>
                  <a:lnTo>
                    <a:pt x="1718" y="4707"/>
                  </a:lnTo>
                  <a:cubicBezTo>
                    <a:pt x="1867" y="4755"/>
                    <a:pt x="2017" y="4774"/>
                    <a:pt x="2171" y="4779"/>
                  </a:cubicBezTo>
                  <a:cubicBezTo>
                    <a:pt x="2325" y="4779"/>
                    <a:pt x="2474" y="4755"/>
                    <a:pt x="2618" y="4707"/>
                  </a:cubicBezTo>
                  <a:close/>
                  <a:moveTo>
                    <a:pt x="2171" y="1"/>
                  </a:moveTo>
                  <a:cubicBezTo>
                    <a:pt x="1574" y="1"/>
                    <a:pt x="1093" y="439"/>
                    <a:pt x="1093" y="973"/>
                  </a:cubicBezTo>
                  <a:cubicBezTo>
                    <a:pt x="1093" y="1055"/>
                    <a:pt x="1102" y="1141"/>
                    <a:pt x="1131" y="1223"/>
                  </a:cubicBezTo>
                  <a:cubicBezTo>
                    <a:pt x="429" y="1748"/>
                    <a:pt x="231" y="2715"/>
                    <a:pt x="669" y="3475"/>
                  </a:cubicBezTo>
                  <a:cubicBezTo>
                    <a:pt x="727" y="3894"/>
                    <a:pt x="963" y="4269"/>
                    <a:pt x="1309" y="4509"/>
                  </a:cubicBezTo>
                  <a:lnTo>
                    <a:pt x="1309" y="4928"/>
                  </a:lnTo>
                  <a:cubicBezTo>
                    <a:pt x="1309" y="4933"/>
                    <a:pt x="1309" y="4938"/>
                    <a:pt x="1304" y="4938"/>
                  </a:cubicBezTo>
                  <a:lnTo>
                    <a:pt x="477" y="5351"/>
                  </a:lnTo>
                  <a:cubicBezTo>
                    <a:pt x="183" y="5496"/>
                    <a:pt x="0" y="5794"/>
                    <a:pt x="0" y="6121"/>
                  </a:cubicBezTo>
                  <a:lnTo>
                    <a:pt x="0" y="7194"/>
                  </a:lnTo>
                  <a:cubicBezTo>
                    <a:pt x="8" y="7322"/>
                    <a:pt x="106" y="7386"/>
                    <a:pt x="205" y="7386"/>
                  </a:cubicBezTo>
                  <a:cubicBezTo>
                    <a:pt x="304" y="7386"/>
                    <a:pt x="402" y="7322"/>
                    <a:pt x="409" y="7194"/>
                  </a:cubicBezTo>
                  <a:lnTo>
                    <a:pt x="409" y="6121"/>
                  </a:lnTo>
                  <a:cubicBezTo>
                    <a:pt x="409" y="5948"/>
                    <a:pt x="506" y="5794"/>
                    <a:pt x="660" y="5717"/>
                  </a:cubicBezTo>
                  <a:lnTo>
                    <a:pt x="1338" y="5376"/>
                  </a:lnTo>
                  <a:lnTo>
                    <a:pt x="1964" y="5972"/>
                  </a:lnTo>
                  <a:lnTo>
                    <a:pt x="1964" y="7194"/>
                  </a:lnTo>
                  <a:cubicBezTo>
                    <a:pt x="1971" y="7322"/>
                    <a:pt x="2070" y="7386"/>
                    <a:pt x="2168" y="7386"/>
                  </a:cubicBezTo>
                  <a:cubicBezTo>
                    <a:pt x="2267" y="7386"/>
                    <a:pt x="2365" y="7322"/>
                    <a:pt x="2373" y="7194"/>
                  </a:cubicBezTo>
                  <a:lnTo>
                    <a:pt x="2373" y="5972"/>
                  </a:lnTo>
                  <a:lnTo>
                    <a:pt x="2998" y="5376"/>
                  </a:lnTo>
                  <a:lnTo>
                    <a:pt x="3681" y="5717"/>
                  </a:lnTo>
                  <a:cubicBezTo>
                    <a:pt x="3835" y="5794"/>
                    <a:pt x="3932" y="5948"/>
                    <a:pt x="3932" y="6121"/>
                  </a:cubicBezTo>
                  <a:lnTo>
                    <a:pt x="3932" y="7194"/>
                  </a:lnTo>
                  <a:cubicBezTo>
                    <a:pt x="3922" y="7336"/>
                    <a:pt x="4028" y="7407"/>
                    <a:pt x="4134" y="7407"/>
                  </a:cubicBezTo>
                  <a:cubicBezTo>
                    <a:pt x="4240" y="7407"/>
                    <a:pt x="4345" y="7336"/>
                    <a:pt x="4336" y="7194"/>
                  </a:cubicBezTo>
                  <a:lnTo>
                    <a:pt x="4336" y="6121"/>
                  </a:lnTo>
                  <a:cubicBezTo>
                    <a:pt x="4341" y="5794"/>
                    <a:pt x="4153" y="5496"/>
                    <a:pt x="3864" y="5351"/>
                  </a:cubicBezTo>
                  <a:lnTo>
                    <a:pt x="3037" y="4938"/>
                  </a:lnTo>
                  <a:cubicBezTo>
                    <a:pt x="3032" y="4938"/>
                    <a:pt x="3027" y="4933"/>
                    <a:pt x="3027" y="4928"/>
                  </a:cubicBezTo>
                  <a:lnTo>
                    <a:pt x="3027" y="4509"/>
                  </a:lnTo>
                  <a:cubicBezTo>
                    <a:pt x="3378" y="4269"/>
                    <a:pt x="3609" y="3894"/>
                    <a:pt x="3672" y="3475"/>
                  </a:cubicBezTo>
                  <a:cubicBezTo>
                    <a:pt x="4110" y="2715"/>
                    <a:pt x="3912" y="1748"/>
                    <a:pt x="3210" y="1223"/>
                  </a:cubicBezTo>
                  <a:cubicBezTo>
                    <a:pt x="3234" y="1141"/>
                    <a:pt x="3248" y="1055"/>
                    <a:pt x="3248" y="973"/>
                  </a:cubicBezTo>
                  <a:cubicBezTo>
                    <a:pt x="3248" y="439"/>
                    <a:pt x="2767" y="1"/>
                    <a:pt x="2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74"/>
            <p:cNvSpPr/>
            <p:nvPr/>
          </p:nvSpPr>
          <p:spPr>
            <a:xfrm>
              <a:off x="7997911" y="2760132"/>
              <a:ext cx="10753" cy="26201"/>
            </a:xfrm>
            <a:custGeom>
              <a:rect b="b" l="l" r="r" t="t"/>
              <a:pathLst>
                <a:path extrusionOk="0" h="999" w="410">
                  <a:moveTo>
                    <a:pt x="207" y="0"/>
                  </a:moveTo>
                  <a:cubicBezTo>
                    <a:pt x="92" y="0"/>
                    <a:pt x="0" y="91"/>
                    <a:pt x="0" y="202"/>
                  </a:cubicBezTo>
                  <a:lnTo>
                    <a:pt x="0" y="804"/>
                  </a:lnTo>
                  <a:cubicBezTo>
                    <a:pt x="8" y="933"/>
                    <a:pt x="106" y="998"/>
                    <a:pt x="205" y="998"/>
                  </a:cubicBezTo>
                  <a:cubicBezTo>
                    <a:pt x="304" y="998"/>
                    <a:pt x="402" y="933"/>
                    <a:pt x="409" y="804"/>
                  </a:cubicBezTo>
                  <a:lnTo>
                    <a:pt x="409" y="202"/>
                  </a:lnTo>
                  <a:cubicBezTo>
                    <a:pt x="409" y="91"/>
                    <a:pt x="318" y="0"/>
                    <a:pt x="2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74"/>
            <p:cNvSpPr/>
            <p:nvPr/>
          </p:nvSpPr>
          <p:spPr>
            <a:xfrm>
              <a:off x="8055192" y="2760132"/>
              <a:ext cx="10753" cy="26201"/>
            </a:xfrm>
            <a:custGeom>
              <a:rect b="b" l="l" r="r" t="t"/>
              <a:pathLst>
                <a:path extrusionOk="0" h="999" w="410">
                  <a:moveTo>
                    <a:pt x="208" y="0"/>
                  </a:moveTo>
                  <a:cubicBezTo>
                    <a:pt x="92" y="0"/>
                    <a:pt x="1" y="91"/>
                    <a:pt x="1" y="202"/>
                  </a:cubicBezTo>
                  <a:lnTo>
                    <a:pt x="1" y="804"/>
                  </a:lnTo>
                  <a:cubicBezTo>
                    <a:pt x="8" y="933"/>
                    <a:pt x="107" y="998"/>
                    <a:pt x="205" y="998"/>
                  </a:cubicBezTo>
                  <a:cubicBezTo>
                    <a:pt x="304" y="998"/>
                    <a:pt x="403" y="933"/>
                    <a:pt x="410" y="804"/>
                  </a:cubicBezTo>
                  <a:lnTo>
                    <a:pt x="410" y="202"/>
                  </a:lnTo>
                  <a:cubicBezTo>
                    <a:pt x="410" y="91"/>
                    <a:pt x="318"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74"/>
            <p:cNvSpPr/>
            <p:nvPr/>
          </p:nvSpPr>
          <p:spPr>
            <a:xfrm>
              <a:off x="8081078" y="2604420"/>
              <a:ext cx="140238" cy="113775"/>
            </a:xfrm>
            <a:custGeom>
              <a:rect b="b" l="l" r="r" t="t"/>
              <a:pathLst>
                <a:path extrusionOk="0" h="4338" w="5347">
                  <a:moveTo>
                    <a:pt x="2717" y="1"/>
                  </a:moveTo>
                  <a:cubicBezTo>
                    <a:pt x="2618" y="1"/>
                    <a:pt x="2519" y="64"/>
                    <a:pt x="2512" y="192"/>
                  </a:cubicBezTo>
                  <a:lnTo>
                    <a:pt x="2512" y="2482"/>
                  </a:lnTo>
                  <a:lnTo>
                    <a:pt x="202" y="3950"/>
                  </a:lnTo>
                  <a:cubicBezTo>
                    <a:pt x="0" y="4069"/>
                    <a:pt x="121" y="4338"/>
                    <a:pt x="302" y="4338"/>
                  </a:cubicBezTo>
                  <a:cubicBezTo>
                    <a:pt x="341" y="4338"/>
                    <a:pt x="382" y="4325"/>
                    <a:pt x="424" y="4296"/>
                  </a:cubicBezTo>
                  <a:lnTo>
                    <a:pt x="2714" y="2838"/>
                  </a:lnTo>
                  <a:lnTo>
                    <a:pt x="5005" y="4296"/>
                  </a:lnTo>
                  <a:cubicBezTo>
                    <a:pt x="5038" y="4316"/>
                    <a:pt x="5076" y="4326"/>
                    <a:pt x="5112" y="4326"/>
                  </a:cubicBezTo>
                  <a:cubicBezTo>
                    <a:pt x="5181" y="4326"/>
                    <a:pt x="5248" y="4293"/>
                    <a:pt x="5288" y="4234"/>
                  </a:cubicBezTo>
                  <a:cubicBezTo>
                    <a:pt x="5346" y="4137"/>
                    <a:pt x="5322" y="4012"/>
                    <a:pt x="5226" y="3950"/>
                  </a:cubicBezTo>
                  <a:lnTo>
                    <a:pt x="2921" y="2482"/>
                  </a:lnTo>
                  <a:lnTo>
                    <a:pt x="2921" y="192"/>
                  </a:lnTo>
                  <a:cubicBezTo>
                    <a:pt x="2914" y="64"/>
                    <a:pt x="2815" y="1"/>
                    <a:pt x="2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74"/>
            <p:cNvSpPr/>
            <p:nvPr/>
          </p:nvSpPr>
          <p:spPr>
            <a:xfrm>
              <a:off x="8095215" y="2420906"/>
              <a:ext cx="113854" cy="171030"/>
            </a:xfrm>
            <a:custGeom>
              <a:rect b="b" l="l" r="r" t="t"/>
              <a:pathLst>
                <a:path extrusionOk="0" h="6521" w="4341">
                  <a:moveTo>
                    <a:pt x="2175" y="408"/>
                  </a:moveTo>
                  <a:cubicBezTo>
                    <a:pt x="2506" y="408"/>
                    <a:pt x="2837" y="537"/>
                    <a:pt x="3085" y="794"/>
                  </a:cubicBezTo>
                  <a:cubicBezTo>
                    <a:pt x="3330" y="1054"/>
                    <a:pt x="3479" y="1391"/>
                    <a:pt x="3498" y="1747"/>
                  </a:cubicBezTo>
                  <a:cubicBezTo>
                    <a:pt x="3508" y="1877"/>
                    <a:pt x="3527" y="2050"/>
                    <a:pt x="3556" y="2233"/>
                  </a:cubicBezTo>
                  <a:cubicBezTo>
                    <a:pt x="3335" y="1857"/>
                    <a:pt x="2979" y="1583"/>
                    <a:pt x="2507" y="1434"/>
                  </a:cubicBezTo>
                  <a:cubicBezTo>
                    <a:pt x="2257" y="1352"/>
                    <a:pt x="1997" y="1314"/>
                    <a:pt x="1732" y="1314"/>
                  </a:cubicBezTo>
                  <a:cubicBezTo>
                    <a:pt x="1680" y="1314"/>
                    <a:pt x="1627" y="1338"/>
                    <a:pt x="1588" y="1371"/>
                  </a:cubicBezTo>
                  <a:lnTo>
                    <a:pt x="1222" y="1756"/>
                  </a:lnTo>
                  <a:cubicBezTo>
                    <a:pt x="1062" y="1905"/>
                    <a:pt x="1205" y="2115"/>
                    <a:pt x="1365" y="2115"/>
                  </a:cubicBezTo>
                  <a:cubicBezTo>
                    <a:pt x="1417" y="2115"/>
                    <a:pt x="1470" y="2093"/>
                    <a:pt x="1516" y="2040"/>
                  </a:cubicBezTo>
                  <a:lnTo>
                    <a:pt x="1824" y="1723"/>
                  </a:lnTo>
                  <a:cubicBezTo>
                    <a:pt x="2016" y="1732"/>
                    <a:pt x="2209" y="1766"/>
                    <a:pt x="2396" y="1829"/>
                  </a:cubicBezTo>
                  <a:cubicBezTo>
                    <a:pt x="2820" y="1963"/>
                    <a:pt x="3109" y="2209"/>
                    <a:pt x="3267" y="2560"/>
                  </a:cubicBezTo>
                  <a:cubicBezTo>
                    <a:pt x="3185" y="3097"/>
                    <a:pt x="2720" y="3492"/>
                    <a:pt x="2181" y="3492"/>
                  </a:cubicBezTo>
                  <a:cubicBezTo>
                    <a:pt x="2150" y="3492"/>
                    <a:pt x="2119" y="3491"/>
                    <a:pt x="2089" y="3489"/>
                  </a:cubicBezTo>
                  <a:cubicBezTo>
                    <a:pt x="1516" y="3445"/>
                    <a:pt x="1068" y="2964"/>
                    <a:pt x="1068" y="2387"/>
                  </a:cubicBezTo>
                  <a:cubicBezTo>
                    <a:pt x="1068" y="2270"/>
                    <a:pt x="974" y="2184"/>
                    <a:pt x="865" y="2184"/>
                  </a:cubicBezTo>
                  <a:cubicBezTo>
                    <a:pt x="843" y="2184"/>
                    <a:pt x="821" y="2187"/>
                    <a:pt x="799" y="2194"/>
                  </a:cubicBezTo>
                  <a:cubicBezTo>
                    <a:pt x="828" y="2021"/>
                    <a:pt x="842" y="1867"/>
                    <a:pt x="852" y="1747"/>
                  </a:cubicBezTo>
                  <a:cubicBezTo>
                    <a:pt x="871" y="1391"/>
                    <a:pt x="1016" y="1054"/>
                    <a:pt x="1261" y="794"/>
                  </a:cubicBezTo>
                  <a:cubicBezTo>
                    <a:pt x="1511" y="537"/>
                    <a:pt x="1843" y="408"/>
                    <a:pt x="2175" y="408"/>
                  </a:cubicBezTo>
                  <a:close/>
                  <a:moveTo>
                    <a:pt x="703" y="2748"/>
                  </a:moveTo>
                  <a:cubicBezTo>
                    <a:pt x="794" y="3108"/>
                    <a:pt x="1011" y="3421"/>
                    <a:pt x="1314" y="3633"/>
                  </a:cubicBezTo>
                  <a:lnTo>
                    <a:pt x="1314" y="3854"/>
                  </a:lnTo>
                  <a:cubicBezTo>
                    <a:pt x="1025" y="3811"/>
                    <a:pt x="746" y="3724"/>
                    <a:pt x="481" y="3609"/>
                  </a:cubicBezTo>
                  <a:cubicBezTo>
                    <a:pt x="472" y="3609"/>
                    <a:pt x="472" y="3594"/>
                    <a:pt x="477" y="3590"/>
                  </a:cubicBezTo>
                  <a:cubicBezTo>
                    <a:pt x="573" y="3315"/>
                    <a:pt x="650" y="3036"/>
                    <a:pt x="703" y="2748"/>
                  </a:cubicBezTo>
                  <a:close/>
                  <a:moveTo>
                    <a:pt x="3643" y="2748"/>
                  </a:moveTo>
                  <a:cubicBezTo>
                    <a:pt x="3700" y="3031"/>
                    <a:pt x="3773" y="3315"/>
                    <a:pt x="3869" y="3590"/>
                  </a:cubicBezTo>
                  <a:cubicBezTo>
                    <a:pt x="3869" y="3590"/>
                    <a:pt x="3878" y="3609"/>
                    <a:pt x="3864" y="3609"/>
                  </a:cubicBezTo>
                  <a:lnTo>
                    <a:pt x="3864" y="3614"/>
                  </a:lnTo>
                  <a:cubicBezTo>
                    <a:pt x="3599" y="3729"/>
                    <a:pt x="3320" y="3811"/>
                    <a:pt x="3032" y="3859"/>
                  </a:cubicBezTo>
                  <a:lnTo>
                    <a:pt x="3032" y="3638"/>
                  </a:lnTo>
                  <a:cubicBezTo>
                    <a:pt x="3340" y="3426"/>
                    <a:pt x="3556" y="3108"/>
                    <a:pt x="3643" y="2748"/>
                  </a:cubicBezTo>
                  <a:close/>
                  <a:moveTo>
                    <a:pt x="2627" y="3835"/>
                  </a:moveTo>
                  <a:lnTo>
                    <a:pt x="2627" y="4052"/>
                  </a:lnTo>
                  <a:cubicBezTo>
                    <a:pt x="2623" y="4119"/>
                    <a:pt x="2642" y="4191"/>
                    <a:pt x="2676" y="4254"/>
                  </a:cubicBezTo>
                  <a:lnTo>
                    <a:pt x="2483" y="4432"/>
                  </a:lnTo>
                  <a:cubicBezTo>
                    <a:pt x="2397" y="4515"/>
                    <a:pt x="2286" y="4556"/>
                    <a:pt x="2175" y="4556"/>
                  </a:cubicBezTo>
                  <a:cubicBezTo>
                    <a:pt x="2062" y="4556"/>
                    <a:pt x="1950" y="4514"/>
                    <a:pt x="1862" y="4432"/>
                  </a:cubicBezTo>
                  <a:lnTo>
                    <a:pt x="1675" y="4249"/>
                  </a:lnTo>
                  <a:cubicBezTo>
                    <a:pt x="1704" y="4186"/>
                    <a:pt x="1723" y="4119"/>
                    <a:pt x="1723" y="4052"/>
                  </a:cubicBezTo>
                  <a:lnTo>
                    <a:pt x="1723" y="3835"/>
                  </a:lnTo>
                  <a:cubicBezTo>
                    <a:pt x="1870" y="3881"/>
                    <a:pt x="2021" y="3904"/>
                    <a:pt x="2173" y="3904"/>
                  </a:cubicBezTo>
                  <a:cubicBezTo>
                    <a:pt x="2326" y="3904"/>
                    <a:pt x="2478" y="3881"/>
                    <a:pt x="2627" y="3835"/>
                  </a:cubicBezTo>
                  <a:close/>
                  <a:moveTo>
                    <a:pt x="2170" y="0"/>
                  </a:moveTo>
                  <a:cubicBezTo>
                    <a:pt x="1256" y="0"/>
                    <a:pt x="510" y="741"/>
                    <a:pt x="438" y="1718"/>
                  </a:cubicBezTo>
                  <a:cubicBezTo>
                    <a:pt x="409" y="2117"/>
                    <a:pt x="270" y="2964"/>
                    <a:pt x="92" y="3450"/>
                  </a:cubicBezTo>
                  <a:cubicBezTo>
                    <a:pt x="10" y="3657"/>
                    <a:pt x="106" y="3888"/>
                    <a:pt x="308" y="3984"/>
                  </a:cubicBezTo>
                  <a:cubicBezTo>
                    <a:pt x="534" y="4085"/>
                    <a:pt x="765" y="4162"/>
                    <a:pt x="1006" y="4215"/>
                  </a:cubicBezTo>
                  <a:lnTo>
                    <a:pt x="477" y="4480"/>
                  </a:lnTo>
                  <a:cubicBezTo>
                    <a:pt x="188" y="4624"/>
                    <a:pt x="0" y="4922"/>
                    <a:pt x="0" y="5245"/>
                  </a:cubicBezTo>
                  <a:lnTo>
                    <a:pt x="0" y="6318"/>
                  </a:lnTo>
                  <a:cubicBezTo>
                    <a:pt x="5" y="6430"/>
                    <a:pt x="92" y="6520"/>
                    <a:pt x="199" y="6520"/>
                  </a:cubicBezTo>
                  <a:cubicBezTo>
                    <a:pt x="202" y="6520"/>
                    <a:pt x="204" y="6520"/>
                    <a:pt x="207" y="6520"/>
                  </a:cubicBezTo>
                  <a:cubicBezTo>
                    <a:pt x="323" y="6520"/>
                    <a:pt x="414" y="6429"/>
                    <a:pt x="414" y="6318"/>
                  </a:cubicBezTo>
                  <a:lnTo>
                    <a:pt x="414" y="5245"/>
                  </a:lnTo>
                  <a:cubicBezTo>
                    <a:pt x="414" y="5076"/>
                    <a:pt x="510" y="4918"/>
                    <a:pt x="664" y="4841"/>
                  </a:cubicBezTo>
                  <a:lnTo>
                    <a:pt x="1343" y="4504"/>
                  </a:lnTo>
                  <a:lnTo>
                    <a:pt x="1583" y="4725"/>
                  </a:lnTo>
                  <a:cubicBezTo>
                    <a:pt x="1749" y="4884"/>
                    <a:pt x="1962" y="4963"/>
                    <a:pt x="2175" y="4963"/>
                  </a:cubicBezTo>
                  <a:cubicBezTo>
                    <a:pt x="2388" y="4963"/>
                    <a:pt x="2601" y="4884"/>
                    <a:pt x="2767" y="4725"/>
                  </a:cubicBezTo>
                  <a:lnTo>
                    <a:pt x="3003" y="4504"/>
                  </a:lnTo>
                  <a:lnTo>
                    <a:pt x="3686" y="4841"/>
                  </a:lnTo>
                  <a:cubicBezTo>
                    <a:pt x="3835" y="4918"/>
                    <a:pt x="3931" y="5076"/>
                    <a:pt x="3931" y="5245"/>
                  </a:cubicBezTo>
                  <a:lnTo>
                    <a:pt x="3931" y="6318"/>
                  </a:lnTo>
                  <a:cubicBezTo>
                    <a:pt x="3939" y="6445"/>
                    <a:pt x="4037" y="6509"/>
                    <a:pt x="4136" y="6509"/>
                  </a:cubicBezTo>
                  <a:cubicBezTo>
                    <a:pt x="4235" y="6509"/>
                    <a:pt x="4333" y="6445"/>
                    <a:pt x="4340" y="6318"/>
                  </a:cubicBezTo>
                  <a:lnTo>
                    <a:pt x="4340" y="5245"/>
                  </a:lnTo>
                  <a:cubicBezTo>
                    <a:pt x="4340" y="4918"/>
                    <a:pt x="4158" y="4619"/>
                    <a:pt x="3869" y="4475"/>
                  </a:cubicBezTo>
                  <a:lnTo>
                    <a:pt x="3340" y="4215"/>
                  </a:lnTo>
                  <a:cubicBezTo>
                    <a:pt x="3580" y="4162"/>
                    <a:pt x="3811" y="4085"/>
                    <a:pt x="4037" y="3984"/>
                  </a:cubicBezTo>
                  <a:cubicBezTo>
                    <a:pt x="4239" y="3888"/>
                    <a:pt x="4331" y="3657"/>
                    <a:pt x="4254" y="3450"/>
                  </a:cubicBezTo>
                  <a:cubicBezTo>
                    <a:pt x="4071" y="2969"/>
                    <a:pt x="3931" y="2117"/>
                    <a:pt x="3903" y="1718"/>
                  </a:cubicBezTo>
                  <a:cubicBezTo>
                    <a:pt x="3835" y="741"/>
                    <a:pt x="3089" y="0"/>
                    <a:pt x="2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74"/>
            <p:cNvSpPr/>
            <p:nvPr/>
          </p:nvSpPr>
          <p:spPr>
            <a:xfrm>
              <a:off x="8117980" y="2565131"/>
              <a:ext cx="11147" cy="27067"/>
            </a:xfrm>
            <a:custGeom>
              <a:rect b="b" l="l" r="r" t="t"/>
              <a:pathLst>
                <a:path extrusionOk="0" h="1032" w="425">
                  <a:moveTo>
                    <a:pt x="212" y="1"/>
                  </a:moveTo>
                  <a:cubicBezTo>
                    <a:pt x="107" y="1"/>
                    <a:pt x="1" y="73"/>
                    <a:pt x="8" y="217"/>
                  </a:cubicBezTo>
                  <a:lnTo>
                    <a:pt x="8" y="819"/>
                  </a:lnTo>
                  <a:cubicBezTo>
                    <a:pt x="1" y="961"/>
                    <a:pt x="107" y="1032"/>
                    <a:pt x="212" y="1032"/>
                  </a:cubicBezTo>
                  <a:cubicBezTo>
                    <a:pt x="318" y="1032"/>
                    <a:pt x="424" y="961"/>
                    <a:pt x="417" y="819"/>
                  </a:cubicBezTo>
                  <a:lnTo>
                    <a:pt x="417" y="217"/>
                  </a:lnTo>
                  <a:cubicBezTo>
                    <a:pt x="424" y="73"/>
                    <a:pt x="318"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3" name="Google Shape;21053;p74"/>
            <p:cNvSpPr/>
            <p:nvPr/>
          </p:nvSpPr>
          <p:spPr>
            <a:xfrm>
              <a:off x="8175209" y="2565708"/>
              <a:ext cx="11147" cy="26490"/>
            </a:xfrm>
            <a:custGeom>
              <a:rect b="b" l="l" r="r" t="t"/>
              <a:pathLst>
                <a:path extrusionOk="0" h="1010" w="425">
                  <a:moveTo>
                    <a:pt x="211" y="1"/>
                  </a:moveTo>
                  <a:cubicBezTo>
                    <a:pt x="113" y="1"/>
                    <a:pt x="15" y="66"/>
                    <a:pt x="10" y="195"/>
                  </a:cubicBezTo>
                  <a:lnTo>
                    <a:pt x="10" y="797"/>
                  </a:lnTo>
                  <a:cubicBezTo>
                    <a:pt x="1" y="939"/>
                    <a:pt x="107" y="1010"/>
                    <a:pt x="213" y="1010"/>
                  </a:cubicBezTo>
                  <a:cubicBezTo>
                    <a:pt x="318" y="1010"/>
                    <a:pt x="424" y="939"/>
                    <a:pt x="415" y="797"/>
                  </a:cubicBezTo>
                  <a:lnTo>
                    <a:pt x="415" y="195"/>
                  </a:lnTo>
                  <a:cubicBezTo>
                    <a:pt x="407" y="66"/>
                    <a:pt x="309"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4" name="Google Shape;21054;p74"/>
            <p:cNvSpPr/>
            <p:nvPr/>
          </p:nvSpPr>
          <p:spPr>
            <a:xfrm>
              <a:off x="8248410" y="2644154"/>
              <a:ext cx="48547" cy="16366"/>
            </a:xfrm>
            <a:custGeom>
              <a:rect b="b" l="l" r="r" t="t"/>
              <a:pathLst>
                <a:path extrusionOk="0" h="624" w="1851">
                  <a:moveTo>
                    <a:pt x="261" y="0"/>
                  </a:moveTo>
                  <a:cubicBezTo>
                    <a:pt x="1" y="14"/>
                    <a:pt x="1" y="395"/>
                    <a:pt x="261" y="409"/>
                  </a:cubicBezTo>
                  <a:cubicBezTo>
                    <a:pt x="491" y="414"/>
                    <a:pt x="1160" y="448"/>
                    <a:pt x="1483" y="606"/>
                  </a:cubicBezTo>
                  <a:cubicBezTo>
                    <a:pt x="1511" y="618"/>
                    <a:pt x="1539" y="624"/>
                    <a:pt x="1565" y="624"/>
                  </a:cubicBezTo>
                  <a:cubicBezTo>
                    <a:pt x="1748" y="624"/>
                    <a:pt x="1850" y="354"/>
                    <a:pt x="1661" y="241"/>
                  </a:cubicBezTo>
                  <a:cubicBezTo>
                    <a:pt x="1184" y="5"/>
                    <a:pt x="299"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5" name="Google Shape;21055;p74"/>
            <p:cNvSpPr/>
            <p:nvPr/>
          </p:nvSpPr>
          <p:spPr>
            <a:xfrm>
              <a:off x="8209803" y="2615619"/>
              <a:ext cx="125210" cy="170741"/>
            </a:xfrm>
            <a:custGeom>
              <a:rect b="b" l="l" r="r" t="t"/>
              <a:pathLst>
                <a:path extrusionOk="0" h="6510" w="4774">
                  <a:moveTo>
                    <a:pt x="3715" y="405"/>
                  </a:moveTo>
                  <a:lnTo>
                    <a:pt x="3715" y="1256"/>
                  </a:lnTo>
                  <a:cubicBezTo>
                    <a:pt x="3710" y="1391"/>
                    <a:pt x="3681" y="1531"/>
                    <a:pt x="3619" y="1651"/>
                  </a:cubicBezTo>
                  <a:lnTo>
                    <a:pt x="3518" y="1858"/>
                  </a:lnTo>
                  <a:cubicBezTo>
                    <a:pt x="3503" y="1887"/>
                    <a:pt x="3494" y="1916"/>
                    <a:pt x="3494" y="1949"/>
                  </a:cubicBezTo>
                  <a:lnTo>
                    <a:pt x="3494" y="2387"/>
                  </a:lnTo>
                  <a:cubicBezTo>
                    <a:pt x="3494" y="2998"/>
                    <a:pt x="2998" y="3490"/>
                    <a:pt x="2396" y="3490"/>
                  </a:cubicBezTo>
                  <a:cubicBezTo>
                    <a:pt x="2382" y="3490"/>
                    <a:pt x="2368" y="3490"/>
                    <a:pt x="2353" y="3489"/>
                  </a:cubicBezTo>
                  <a:cubicBezTo>
                    <a:pt x="1766" y="3475"/>
                    <a:pt x="1285" y="2955"/>
                    <a:pt x="1285" y="2329"/>
                  </a:cubicBezTo>
                  <a:lnTo>
                    <a:pt x="1285" y="1949"/>
                  </a:lnTo>
                  <a:cubicBezTo>
                    <a:pt x="1285" y="1920"/>
                    <a:pt x="1275" y="1887"/>
                    <a:pt x="1261" y="1858"/>
                  </a:cubicBezTo>
                  <a:lnTo>
                    <a:pt x="1136" y="1608"/>
                  </a:lnTo>
                  <a:cubicBezTo>
                    <a:pt x="1088" y="1511"/>
                    <a:pt x="1064" y="1410"/>
                    <a:pt x="1064" y="1305"/>
                  </a:cubicBezTo>
                  <a:lnTo>
                    <a:pt x="1064" y="1295"/>
                  </a:lnTo>
                  <a:cubicBezTo>
                    <a:pt x="1064" y="804"/>
                    <a:pt x="1463" y="410"/>
                    <a:pt x="1954" y="405"/>
                  </a:cubicBezTo>
                  <a:close/>
                  <a:moveTo>
                    <a:pt x="1939" y="3826"/>
                  </a:moveTo>
                  <a:cubicBezTo>
                    <a:pt x="2069" y="3869"/>
                    <a:pt x="2204" y="3893"/>
                    <a:pt x="2344" y="3898"/>
                  </a:cubicBezTo>
                  <a:lnTo>
                    <a:pt x="2387" y="3898"/>
                  </a:lnTo>
                  <a:cubicBezTo>
                    <a:pt x="2541" y="3898"/>
                    <a:pt x="2695" y="3879"/>
                    <a:pt x="2839" y="3831"/>
                  </a:cubicBezTo>
                  <a:cubicBezTo>
                    <a:pt x="2844" y="3893"/>
                    <a:pt x="2854" y="3956"/>
                    <a:pt x="2873" y="4014"/>
                  </a:cubicBezTo>
                  <a:lnTo>
                    <a:pt x="2704" y="4182"/>
                  </a:lnTo>
                  <a:cubicBezTo>
                    <a:pt x="2618" y="4269"/>
                    <a:pt x="2504" y="4312"/>
                    <a:pt x="2389" y="4312"/>
                  </a:cubicBezTo>
                  <a:cubicBezTo>
                    <a:pt x="2274" y="4312"/>
                    <a:pt x="2158" y="4269"/>
                    <a:pt x="2069" y="4182"/>
                  </a:cubicBezTo>
                  <a:lnTo>
                    <a:pt x="1901" y="4014"/>
                  </a:lnTo>
                  <a:cubicBezTo>
                    <a:pt x="1925" y="3956"/>
                    <a:pt x="1935" y="3893"/>
                    <a:pt x="1939" y="3826"/>
                  </a:cubicBezTo>
                  <a:close/>
                  <a:moveTo>
                    <a:pt x="1954" y="1"/>
                  </a:moveTo>
                  <a:cubicBezTo>
                    <a:pt x="1237" y="1"/>
                    <a:pt x="655" y="578"/>
                    <a:pt x="655" y="1295"/>
                  </a:cubicBezTo>
                  <a:lnTo>
                    <a:pt x="655" y="1309"/>
                  </a:lnTo>
                  <a:cubicBezTo>
                    <a:pt x="655" y="1473"/>
                    <a:pt x="693" y="1637"/>
                    <a:pt x="770" y="1791"/>
                  </a:cubicBezTo>
                  <a:lnTo>
                    <a:pt x="876" y="1997"/>
                  </a:lnTo>
                  <a:lnTo>
                    <a:pt x="876" y="2329"/>
                  </a:lnTo>
                  <a:cubicBezTo>
                    <a:pt x="876" y="2840"/>
                    <a:pt x="1117" y="3321"/>
                    <a:pt x="1530" y="3619"/>
                  </a:cubicBezTo>
                  <a:lnTo>
                    <a:pt x="1530" y="3802"/>
                  </a:lnTo>
                  <a:cubicBezTo>
                    <a:pt x="1530" y="3908"/>
                    <a:pt x="1458" y="3999"/>
                    <a:pt x="1362" y="4028"/>
                  </a:cubicBezTo>
                  <a:lnTo>
                    <a:pt x="626" y="4235"/>
                  </a:lnTo>
                  <a:cubicBezTo>
                    <a:pt x="255" y="4346"/>
                    <a:pt x="0" y="4678"/>
                    <a:pt x="0" y="5063"/>
                  </a:cubicBezTo>
                  <a:lnTo>
                    <a:pt x="0" y="6314"/>
                  </a:lnTo>
                  <a:cubicBezTo>
                    <a:pt x="8" y="6443"/>
                    <a:pt x="106" y="6508"/>
                    <a:pt x="205" y="6508"/>
                  </a:cubicBezTo>
                  <a:cubicBezTo>
                    <a:pt x="303" y="6508"/>
                    <a:pt x="402" y="6443"/>
                    <a:pt x="409" y="6314"/>
                  </a:cubicBezTo>
                  <a:lnTo>
                    <a:pt x="409" y="5063"/>
                  </a:lnTo>
                  <a:cubicBezTo>
                    <a:pt x="409" y="4860"/>
                    <a:pt x="544" y="4687"/>
                    <a:pt x="736" y="4629"/>
                  </a:cubicBezTo>
                  <a:lnTo>
                    <a:pt x="1473" y="4418"/>
                  </a:lnTo>
                  <a:cubicBezTo>
                    <a:pt x="1535" y="4403"/>
                    <a:pt x="1593" y="4374"/>
                    <a:pt x="1651" y="4336"/>
                  </a:cubicBezTo>
                  <a:lnTo>
                    <a:pt x="1781" y="4471"/>
                  </a:lnTo>
                  <a:cubicBezTo>
                    <a:pt x="1949" y="4637"/>
                    <a:pt x="2169" y="4720"/>
                    <a:pt x="2389" y="4720"/>
                  </a:cubicBezTo>
                  <a:cubicBezTo>
                    <a:pt x="2608" y="4720"/>
                    <a:pt x="2827" y="4637"/>
                    <a:pt x="2993" y="4471"/>
                  </a:cubicBezTo>
                  <a:lnTo>
                    <a:pt x="3128" y="4336"/>
                  </a:lnTo>
                  <a:cubicBezTo>
                    <a:pt x="3181" y="4374"/>
                    <a:pt x="3239" y="4403"/>
                    <a:pt x="3301" y="4418"/>
                  </a:cubicBezTo>
                  <a:lnTo>
                    <a:pt x="4042" y="4629"/>
                  </a:lnTo>
                  <a:cubicBezTo>
                    <a:pt x="4235" y="4687"/>
                    <a:pt x="4365" y="4860"/>
                    <a:pt x="4365" y="5063"/>
                  </a:cubicBezTo>
                  <a:lnTo>
                    <a:pt x="4365" y="6318"/>
                  </a:lnTo>
                  <a:cubicBezTo>
                    <a:pt x="4372" y="6446"/>
                    <a:pt x="4470" y="6510"/>
                    <a:pt x="4569" y="6510"/>
                  </a:cubicBezTo>
                  <a:cubicBezTo>
                    <a:pt x="4668" y="6510"/>
                    <a:pt x="4766" y="6446"/>
                    <a:pt x="4774" y="6318"/>
                  </a:cubicBezTo>
                  <a:lnTo>
                    <a:pt x="4774" y="5063"/>
                  </a:lnTo>
                  <a:cubicBezTo>
                    <a:pt x="4774" y="4682"/>
                    <a:pt x="4519" y="4346"/>
                    <a:pt x="4153" y="4240"/>
                  </a:cubicBezTo>
                  <a:lnTo>
                    <a:pt x="3417" y="4028"/>
                  </a:lnTo>
                  <a:cubicBezTo>
                    <a:pt x="3316" y="3999"/>
                    <a:pt x="3248" y="3908"/>
                    <a:pt x="3248" y="3802"/>
                  </a:cubicBezTo>
                  <a:lnTo>
                    <a:pt x="3248" y="3633"/>
                  </a:lnTo>
                  <a:cubicBezTo>
                    <a:pt x="3316" y="3585"/>
                    <a:pt x="3383" y="3532"/>
                    <a:pt x="3445" y="3470"/>
                  </a:cubicBezTo>
                  <a:cubicBezTo>
                    <a:pt x="3739" y="3186"/>
                    <a:pt x="3903" y="2796"/>
                    <a:pt x="3903" y="2382"/>
                  </a:cubicBezTo>
                  <a:lnTo>
                    <a:pt x="3903" y="1997"/>
                  </a:lnTo>
                  <a:lnTo>
                    <a:pt x="3984" y="1834"/>
                  </a:lnTo>
                  <a:cubicBezTo>
                    <a:pt x="4076" y="1651"/>
                    <a:pt x="4119" y="1454"/>
                    <a:pt x="4124" y="1252"/>
                  </a:cubicBezTo>
                  <a:lnTo>
                    <a:pt x="4124" y="203"/>
                  </a:lnTo>
                  <a:cubicBezTo>
                    <a:pt x="4124" y="92"/>
                    <a:pt x="402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6" name="Google Shape;21056;p74"/>
            <p:cNvSpPr/>
            <p:nvPr/>
          </p:nvSpPr>
          <p:spPr>
            <a:xfrm>
              <a:off x="8232778" y="2753051"/>
              <a:ext cx="10727" cy="33309"/>
            </a:xfrm>
            <a:custGeom>
              <a:rect b="b" l="l" r="r" t="t"/>
              <a:pathLst>
                <a:path extrusionOk="0" h="1270" w="409">
                  <a:moveTo>
                    <a:pt x="202" y="1"/>
                  </a:moveTo>
                  <a:cubicBezTo>
                    <a:pt x="91" y="1"/>
                    <a:pt x="0" y="92"/>
                    <a:pt x="0" y="203"/>
                  </a:cubicBezTo>
                  <a:lnTo>
                    <a:pt x="0" y="1078"/>
                  </a:lnTo>
                  <a:cubicBezTo>
                    <a:pt x="7" y="1206"/>
                    <a:pt x="106" y="1270"/>
                    <a:pt x="205" y="1270"/>
                  </a:cubicBezTo>
                  <a:cubicBezTo>
                    <a:pt x="303" y="1270"/>
                    <a:pt x="402" y="1206"/>
                    <a:pt x="409" y="1078"/>
                  </a:cubicBezTo>
                  <a:lnTo>
                    <a:pt x="409" y="203"/>
                  </a:lnTo>
                  <a:cubicBezTo>
                    <a:pt x="409" y="92"/>
                    <a:pt x="318"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7" name="Google Shape;21057;p74"/>
            <p:cNvSpPr/>
            <p:nvPr/>
          </p:nvSpPr>
          <p:spPr>
            <a:xfrm>
              <a:off x="8301416" y="2753051"/>
              <a:ext cx="10753" cy="33309"/>
            </a:xfrm>
            <a:custGeom>
              <a:rect b="b" l="l" r="r" t="t"/>
              <a:pathLst>
                <a:path extrusionOk="0" h="1270" w="410">
                  <a:moveTo>
                    <a:pt x="208" y="1"/>
                  </a:moveTo>
                  <a:cubicBezTo>
                    <a:pt x="92" y="1"/>
                    <a:pt x="1" y="92"/>
                    <a:pt x="1" y="203"/>
                  </a:cubicBezTo>
                  <a:lnTo>
                    <a:pt x="1" y="1078"/>
                  </a:lnTo>
                  <a:cubicBezTo>
                    <a:pt x="8" y="1206"/>
                    <a:pt x="106" y="1270"/>
                    <a:pt x="205" y="1270"/>
                  </a:cubicBezTo>
                  <a:cubicBezTo>
                    <a:pt x="304" y="1270"/>
                    <a:pt x="402" y="1206"/>
                    <a:pt x="410" y="1078"/>
                  </a:cubicBezTo>
                  <a:lnTo>
                    <a:pt x="410" y="203"/>
                  </a:lnTo>
                  <a:cubicBezTo>
                    <a:pt x="410" y="92"/>
                    <a:pt x="318"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58" name="Google Shape;21058;p74"/>
          <p:cNvGrpSpPr/>
          <p:nvPr/>
        </p:nvGrpSpPr>
        <p:grpSpPr>
          <a:xfrm>
            <a:off x="5390373" y="2425653"/>
            <a:ext cx="257344" cy="358215"/>
            <a:chOff x="5390373" y="2425653"/>
            <a:chExt cx="257344" cy="358215"/>
          </a:xfrm>
        </p:grpSpPr>
        <p:sp>
          <p:nvSpPr>
            <p:cNvPr id="21059" name="Google Shape;21059;p74"/>
            <p:cNvSpPr/>
            <p:nvPr/>
          </p:nvSpPr>
          <p:spPr>
            <a:xfrm>
              <a:off x="5395671" y="2453323"/>
              <a:ext cx="246879" cy="325378"/>
            </a:xfrm>
            <a:custGeom>
              <a:rect b="b" l="l" r="r" t="t"/>
              <a:pathLst>
                <a:path extrusionOk="0" h="12406" w="9413">
                  <a:moveTo>
                    <a:pt x="645" y="1"/>
                  </a:moveTo>
                  <a:cubicBezTo>
                    <a:pt x="289" y="1"/>
                    <a:pt x="0" y="289"/>
                    <a:pt x="0" y="641"/>
                  </a:cubicBezTo>
                  <a:lnTo>
                    <a:pt x="0" y="11765"/>
                  </a:lnTo>
                  <a:cubicBezTo>
                    <a:pt x="0" y="12117"/>
                    <a:pt x="289" y="12405"/>
                    <a:pt x="645" y="12405"/>
                  </a:cubicBezTo>
                  <a:lnTo>
                    <a:pt x="8772" y="12405"/>
                  </a:lnTo>
                  <a:cubicBezTo>
                    <a:pt x="9123" y="12405"/>
                    <a:pt x="9412" y="12117"/>
                    <a:pt x="9412" y="11765"/>
                  </a:cubicBezTo>
                  <a:lnTo>
                    <a:pt x="9412" y="641"/>
                  </a:lnTo>
                  <a:cubicBezTo>
                    <a:pt x="9412" y="289"/>
                    <a:pt x="9123" y="1"/>
                    <a:pt x="877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74"/>
            <p:cNvSpPr/>
            <p:nvPr/>
          </p:nvSpPr>
          <p:spPr>
            <a:xfrm>
              <a:off x="5418122" y="2475800"/>
              <a:ext cx="201952" cy="269199"/>
            </a:xfrm>
            <a:custGeom>
              <a:rect b="b" l="l" r="r" t="t"/>
              <a:pathLst>
                <a:path extrusionOk="0" h="10264" w="7700">
                  <a:moveTo>
                    <a:pt x="1" y="0"/>
                  </a:moveTo>
                  <a:lnTo>
                    <a:pt x="1" y="10264"/>
                  </a:lnTo>
                  <a:lnTo>
                    <a:pt x="7700" y="10264"/>
                  </a:lnTo>
                  <a:lnTo>
                    <a:pt x="770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1" name="Google Shape;21061;p74"/>
            <p:cNvSpPr/>
            <p:nvPr/>
          </p:nvSpPr>
          <p:spPr>
            <a:xfrm>
              <a:off x="5468609" y="2430925"/>
              <a:ext cx="100976" cy="44901"/>
            </a:xfrm>
            <a:custGeom>
              <a:rect b="b" l="l" r="r" t="t"/>
              <a:pathLst>
                <a:path extrusionOk="0" h="1712" w="3850">
                  <a:moveTo>
                    <a:pt x="1923" y="1"/>
                  </a:moveTo>
                  <a:cubicBezTo>
                    <a:pt x="1636" y="1"/>
                    <a:pt x="1350" y="143"/>
                    <a:pt x="1189" y="426"/>
                  </a:cubicBezTo>
                  <a:lnTo>
                    <a:pt x="429" y="426"/>
                  </a:lnTo>
                  <a:cubicBezTo>
                    <a:pt x="193" y="426"/>
                    <a:pt x="0" y="619"/>
                    <a:pt x="0" y="855"/>
                  </a:cubicBezTo>
                  <a:lnTo>
                    <a:pt x="0" y="1711"/>
                  </a:lnTo>
                  <a:lnTo>
                    <a:pt x="3850" y="1711"/>
                  </a:lnTo>
                  <a:lnTo>
                    <a:pt x="3850" y="855"/>
                  </a:lnTo>
                  <a:cubicBezTo>
                    <a:pt x="3850" y="619"/>
                    <a:pt x="3657" y="426"/>
                    <a:pt x="3422" y="426"/>
                  </a:cubicBezTo>
                  <a:lnTo>
                    <a:pt x="2661" y="426"/>
                  </a:lnTo>
                  <a:cubicBezTo>
                    <a:pt x="2498" y="143"/>
                    <a:pt x="2210" y="1"/>
                    <a:pt x="1923"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2" name="Google Shape;21062;p74"/>
            <p:cNvSpPr/>
            <p:nvPr/>
          </p:nvSpPr>
          <p:spPr>
            <a:xfrm>
              <a:off x="5535883" y="2509476"/>
              <a:ext cx="56179" cy="22372"/>
            </a:xfrm>
            <a:custGeom>
              <a:rect b="b" l="l" r="r" t="t"/>
              <a:pathLst>
                <a:path extrusionOk="0" h="853" w="2142">
                  <a:moveTo>
                    <a:pt x="0" y="1"/>
                  </a:moveTo>
                  <a:lnTo>
                    <a:pt x="0" y="853"/>
                  </a:lnTo>
                  <a:lnTo>
                    <a:pt x="2141" y="853"/>
                  </a:lnTo>
                  <a:lnTo>
                    <a:pt x="2141"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3" name="Google Shape;21063;p74"/>
            <p:cNvSpPr/>
            <p:nvPr/>
          </p:nvSpPr>
          <p:spPr>
            <a:xfrm>
              <a:off x="5446028" y="2548739"/>
              <a:ext cx="67536" cy="50514"/>
            </a:xfrm>
            <a:custGeom>
              <a:rect b="b" l="l" r="r" t="t"/>
              <a:pathLst>
                <a:path extrusionOk="0" h="1926" w="2575">
                  <a:moveTo>
                    <a:pt x="861" y="0"/>
                  </a:moveTo>
                  <a:lnTo>
                    <a:pt x="861" y="429"/>
                  </a:lnTo>
                  <a:cubicBezTo>
                    <a:pt x="861" y="506"/>
                    <a:pt x="813" y="583"/>
                    <a:pt x="741" y="616"/>
                  </a:cubicBezTo>
                  <a:lnTo>
                    <a:pt x="241" y="866"/>
                  </a:lnTo>
                  <a:cubicBezTo>
                    <a:pt x="92" y="939"/>
                    <a:pt x="0" y="1088"/>
                    <a:pt x="0" y="1251"/>
                  </a:cubicBezTo>
                  <a:lnTo>
                    <a:pt x="0" y="1709"/>
                  </a:lnTo>
                  <a:cubicBezTo>
                    <a:pt x="0" y="1829"/>
                    <a:pt x="96" y="1925"/>
                    <a:pt x="217" y="1925"/>
                  </a:cubicBezTo>
                  <a:lnTo>
                    <a:pt x="2358" y="1925"/>
                  </a:lnTo>
                  <a:cubicBezTo>
                    <a:pt x="2478" y="1925"/>
                    <a:pt x="2574" y="1829"/>
                    <a:pt x="2574" y="1709"/>
                  </a:cubicBezTo>
                  <a:lnTo>
                    <a:pt x="2574" y="1251"/>
                  </a:lnTo>
                  <a:cubicBezTo>
                    <a:pt x="2574" y="1088"/>
                    <a:pt x="2483" y="939"/>
                    <a:pt x="2339" y="866"/>
                  </a:cubicBezTo>
                  <a:lnTo>
                    <a:pt x="1833" y="616"/>
                  </a:lnTo>
                  <a:cubicBezTo>
                    <a:pt x="1761" y="583"/>
                    <a:pt x="1713" y="506"/>
                    <a:pt x="1713" y="429"/>
                  </a:cubicBezTo>
                  <a:lnTo>
                    <a:pt x="171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4" name="Google Shape;21064;p74"/>
            <p:cNvSpPr/>
            <p:nvPr/>
          </p:nvSpPr>
          <p:spPr>
            <a:xfrm>
              <a:off x="5446133" y="2566416"/>
              <a:ext cx="67431" cy="32837"/>
            </a:xfrm>
            <a:custGeom>
              <a:rect b="b" l="l" r="r" t="t"/>
              <a:pathLst>
                <a:path extrusionOk="0" h="1252" w="2571">
                  <a:moveTo>
                    <a:pt x="627" y="0"/>
                  </a:moveTo>
                  <a:lnTo>
                    <a:pt x="237" y="192"/>
                  </a:lnTo>
                  <a:cubicBezTo>
                    <a:pt x="92" y="265"/>
                    <a:pt x="1" y="414"/>
                    <a:pt x="1" y="577"/>
                  </a:cubicBezTo>
                  <a:lnTo>
                    <a:pt x="1" y="1035"/>
                  </a:lnTo>
                  <a:cubicBezTo>
                    <a:pt x="1" y="1155"/>
                    <a:pt x="97" y="1251"/>
                    <a:pt x="218" y="1251"/>
                  </a:cubicBezTo>
                  <a:lnTo>
                    <a:pt x="2354" y="1251"/>
                  </a:lnTo>
                  <a:cubicBezTo>
                    <a:pt x="2474" y="1251"/>
                    <a:pt x="2570" y="1155"/>
                    <a:pt x="2570" y="1035"/>
                  </a:cubicBezTo>
                  <a:lnTo>
                    <a:pt x="2570" y="577"/>
                  </a:lnTo>
                  <a:cubicBezTo>
                    <a:pt x="2570" y="414"/>
                    <a:pt x="2479" y="265"/>
                    <a:pt x="2335" y="192"/>
                  </a:cubicBezTo>
                  <a:lnTo>
                    <a:pt x="1940" y="0"/>
                  </a:lnTo>
                  <a:cubicBezTo>
                    <a:pt x="1786" y="188"/>
                    <a:pt x="1550" y="582"/>
                    <a:pt x="1286" y="582"/>
                  </a:cubicBezTo>
                  <a:cubicBezTo>
                    <a:pt x="1021" y="582"/>
                    <a:pt x="785" y="188"/>
                    <a:pt x="627"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74"/>
            <p:cNvSpPr/>
            <p:nvPr/>
          </p:nvSpPr>
          <p:spPr>
            <a:xfrm>
              <a:off x="5446133" y="2576382"/>
              <a:ext cx="16943" cy="22870"/>
            </a:xfrm>
            <a:custGeom>
              <a:rect b="b" l="l" r="r" t="t"/>
              <a:pathLst>
                <a:path extrusionOk="0" h="872" w="646">
                  <a:moveTo>
                    <a:pt x="54" y="0"/>
                  </a:moveTo>
                  <a:cubicBezTo>
                    <a:pt x="20" y="58"/>
                    <a:pt x="1" y="125"/>
                    <a:pt x="1" y="197"/>
                  </a:cubicBezTo>
                  <a:lnTo>
                    <a:pt x="1" y="655"/>
                  </a:lnTo>
                  <a:cubicBezTo>
                    <a:pt x="1" y="775"/>
                    <a:pt x="97" y="871"/>
                    <a:pt x="213" y="871"/>
                  </a:cubicBezTo>
                  <a:lnTo>
                    <a:pt x="641" y="871"/>
                  </a:lnTo>
                  <a:lnTo>
                    <a:pt x="646" y="655"/>
                  </a:lnTo>
                  <a:cubicBezTo>
                    <a:pt x="646" y="520"/>
                    <a:pt x="578" y="395"/>
                    <a:pt x="473" y="313"/>
                  </a:cubicBezTo>
                  <a:lnTo>
                    <a:pt x="54" y="0"/>
                  </a:ln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74"/>
            <p:cNvSpPr/>
            <p:nvPr/>
          </p:nvSpPr>
          <p:spPr>
            <a:xfrm>
              <a:off x="5496620" y="2576382"/>
              <a:ext cx="16943" cy="22870"/>
            </a:xfrm>
            <a:custGeom>
              <a:rect b="b" l="l" r="r" t="t"/>
              <a:pathLst>
                <a:path extrusionOk="0" h="872" w="646">
                  <a:moveTo>
                    <a:pt x="593" y="0"/>
                  </a:moveTo>
                  <a:lnTo>
                    <a:pt x="174" y="313"/>
                  </a:lnTo>
                  <a:cubicBezTo>
                    <a:pt x="63" y="395"/>
                    <a:pt x="1" y="520"/>
                    <a:pt x="1" y="655"/>
                  </a:cubicBezTo>
                  <a:lnTo>
                    <a:pt x="5" y="871"/>
                  </a:lnTo>
                  <a:lnTo>
                    <a:pt x="434" y="871"/>
                  </a:lnTo>
                  <a:cubicBezTo>
                    <a:pt x="549" y="871"/>
                    <a:pt x="645" y="775"/>
                    <a:pt x="645" y="655"/>
                  </a:cubicBezTo>
                  <a:lnTo>
                    <a:pt x="645" y="197"/>
                  </a:lnTo>
                  <a:cubicBezTo>
                    <a:pt x="645" y="125"/>
                    <a:pt x="626" y="58"/>
                    <a:pt x="593" y="0"/>
                  </a:cubicBezTo>
                  <a:close/>
                </a:path>
              </a:pathLst>
            </a:custGeom>
            <a:solidFill>
              <a:srgbClr val="788A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74"/>
            <p:cNvSpPr/>
            <p:nvPr/>
          </p:nvSpPr>
          <p:spPr>
            <a:xfrm>
              <a:off x="5457384" y="2503811"/>
              <a:ext cx="44954" cy="50514"/>
            </a:xfrm>
            <a:custGeom>
              <a:rect b="b" l="l" r="r" t="t"/>
              <a:pathLst>
                <a:path extrusionOk="0" h="1926" w="1714">
                  <a:moveTo>
                    <a:pt x="640" y="0"/>
                  </a:moveTo>
                  <a:cubicBezTo>
                    <a:pt x="289" y="0"/>
                    <a:pt x="0" y="289"/>
                    <a:pt x="0" y="645"/>
                  </a:cubicBezTo>
                  <a:lnTo>
                    <a:pt x="0" y="1073"/>
                  </a:lnTo>
                  <a:cubicBezTo>
                    <a:pt x="0" y="1545"/>
                    <a:pt x="385" y="1925"/>
                    <a:pt x="857" y="1925"/>
                  </a:cubicBezTo>
                  <a:cubicBezTo>
                    <a:pt x="1328" y="1925"/>
                    <a:pt x="1708" y="1545"/>
                    <a:pt x="1713" y="1073"/>
                  </a:cubicBezTo>
                  <a:lnTo>
                    <a:pt x="1713" y="645"/>
                  </a:lnTo>
                  <a:cubicBezTo>
                    <a:pt x="1713" y="289"/>
                    <a:pt x="1425" y="0"/>
                    <a:pt x="1068"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74"/>
            <p:cNvSpPr/>
            <p:nvPr/>
          </p:nvSpPr>
          <p:spPr>
            <a:xfrm>
              <a:off x="5457384" y="2503811"/>
              <a:ext cx="30948" cy="50567"/>
            </a:xfrm>
            <a:custGeom>
              <a:rect b="b" l="l" r="r" t="t"/>
              <a:pathLst>
                <a:path extrusionOk="0" h="1928" w="1180">
                  <a:moveTo>
                    <a:pt x="640" y="0"/>
                  </a:moveTo>
                  <a:cubicBezTo>
                    <a:pt x="289" y="0"/>
                    <a:pt x="0" y="289"/>
                    <a:pt x="0" y="640"/>
                  </a:cubicBezTo>
                  <a:lnTo>
                    <a:pt x="0" y="1073"/>
                  </a:lnTo>
                  <a:cubicBezTo>
                    <a:pt x="0" y="1563"/>
                    <a:pt x="402" y="1927"/>
                    <a:pt x="854" y="1927"/>
                  </a:cubicBezTo>
                  <a:cubicBezTo>
                    <a:pt x="961" y="1927"/>
                    <a:pt x="1071" y="1907"/>
                    <a:pt x="1179" y="1863"/>
                  </a:cubicBezTo>
                  <a:cubicBezTo>
                    <a:pt x="852" y="1733"/>
                    <a:pt x="645" y="1420"/>
                    <a:pt x="645" y="1073"/>
                  </a:cubicBezTo>
                  <a:lnTo>
                    <a:pt x="645" y="645"/>
                  </a:lnTo>
                  <a:cubicBezTo>
                    <a:pt x="645" y="332"/>
                    <a:pt x="871" y="63"/>
                    <a:pt x="1179" y="15"/>
                  </a:cubicBezTo>
                  <a:cubicBezTo>
                    <a:pt x="1141" y="5"/>
                    <a:pt x="1107" y="0"/>
                    <a:pt x="106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74"/>
            <p:cNvSpPr/>
            <p:nvPr/>
          </p:nvSpPr>
          <p:spPr>
            <a:xfrm>
              <a:off x="5457384" y="2503811"/>
              <a:ext cx="44954" cy="22477"/>
            </a:xfrm>
            <a:custGeom>
              <a:rect b="b" l="l" r="r" t="t"/>
              <a:pathLst>
                <a:path extrusionOk="0" h="857" w="1714">
                  <a:moveTo>
                    <a:pt x="640" y="0"/>
                  </a:moveTo>
                  <a:cubicBezTo>
                    <a:pt x="289" y="0"/>
                    <a:pt x="0" y="289"/>
                    <a:pt x="0" y="640"/>
                  </a:cubicBezTo>
                  <a:cubicBezTo>
                    <a:pt x="0" y="640"/>
                    <a:pt x="640" y="857"/>
                    <a:pt x="1713" y="857"/>
                  </a:cubicBezTo>
                  <a:lnTo>
                    <a:pt x="1713" y="640"/>
                  </a:lnTo>
                  <a:cubicBezTo>
                    <a:pt x="1713" y="289"/>
                    <a:pt x="1425" y="0"/>
                    <a:pt x="106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74"/>
            <p:cNvSpPr/>
            <p:nvPr/>
          </p:nvSpPr>
          <p:spPr>
            <a:xfrm>
              <a:off x="5457384" y="2503811"/>
              <a:ext cx="30948" cy="20457"/>
            </a:xfrm>
            <a:custGeom>
              <a:rect b="b" l="l" r="r" t="t"/>
              <a:pathLst>
                <a:path extrusionOk="0" h="780" w="1180">
                  <a:moveTo>
                    <a:pt x="640" y="0"/>
                  </a:moveTo>
                  <a:cubicBezTo>
                    <a:pt x="289" y="0"/>
                    <a:pt x="0" y="289"/>
                    <a:pt x="0" y="640"/>
                  </a:cubicBezTo>
                  <a:cubicBezTo>
                    <a:pt x="212" y="703"/>
                    <a:pt x="424" y="751"/>
                    <a:pt x="640" y="780"/>
                  </a:cubicBezTo>
                  <a:lnTo>
                    <a:pt x="640" y="640"/>
                  </a:lnTo>
                  <a:lnTo>
                    <a:pt x="645" y="640"/>
                  </a:lnTo>
                  <a:cubicBezTo>
                    <a:pt x="645" y="328"/>
                    <a:pt x="871" y="63"/>
                    <a:pt x="1179" y="10"/>
                  </a:cubicBezTo>
                  <a:cubicBezTo>
                    <a:pt x="1141" y="5"/>
                    <a:pt x="1107" y="0"/>
                    <a:pt x="106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74"/>
            <p:cNvSpPr/>
            <p:nvPr/>
          </p:nvSpPr>
          <p:spPr>
            <a:xfrm>
              <a:off x="5390373" y="2425653"/>
              <a:ext cx="257344" cy="358215"/>
            </a:xfrm>
            <a:custGeom>
              <a:rect b="b" l="l" r="r" t="t"/>
              <a:pathLst>
                <a:path extrusionOk="0" h="13658" w="9812">
                  <a:moveTo>
                    <a:pt x="4910" y="400"/>
                  </a:moveTo>
                  <a:cubicBezTo>
                    <a:pt x="5130" y="400"/>
                    <a:pt x="5348" y="510"/>
                    <a:pt x="5471" y="729"/>
                  </a:cubicBezTo>
                  <a:cubicBezTo>
                    <a:pt x="5510" y="791"/>
                    <a:pt x="5572" y="830"/>
                    <a:pt x="5644" y="830"/>
                  </a:cubicBezTo>
                  <a:lnTo>
                    <a:pt x="6405" y="830"/>
                  </a:lnTo>
                  <a:cubicBezTo>
                    <a:pt x="6530" y="830"/>
                    <a:pt x="6631" y="931"/>
                    <a:pt x="6631" y="1056"/>
                  </a:cubicBezTo>
                  <a:lnTo>
                    <a:pt x="6631" y="1710"/>
                  </a:lnTo>
                  <a:lnTo>
                    <a:pt x="3181" y="1710"/>
                  </a:lnTo>
                  <a:lnTo>
                    <a:pt x="3181" y="1056"/>
                  </a:lnTo>
                  <a:lnTo>
                    <a:pt x="3186" y="1056"/>
                  </a:lnTo>
                  <a:cubicBezTo>
                    <a:pt x="3186" y="931"/>
                    <a:pt x="3287" y="830"/>
                    <a:pt x="3412" y="830"/>
                  </a:cubicBezTo>
                  <a:lnTo>
                    <a:pt x="4172" y="830"/>
                  </a:lnTo>
                  <a:cubicBezTo>
                    <a:pt x="4244" y="830"/>
                    <a:pt x="4307" y="791"/>
                    <a:pt x="4345" y="729"/>
                  </a:cubicBezTo>
                  <a:cubicBezTo>
                    <a:pt x="4470" y="510"/>
                    <a:pt x="4690" y="400"/>
                    <a:pt x="4910" y="400"/>
                  </a:cubicBezTo>
                  <a:close/>
                  <a:moveTo>
                    <a:pt x="8974" y="1258"/>
                  </a:moveTo>
                  <a:cubicBezTo>
                    <a:pt x="9215" y="1258"/>
                    <a:pt x="9412" y="1455"/>
                    <a:pt x="9412" y="1696"/>
                  </a:cubicBezTo>
                  <a:lnTo>
                    <a:pt x="9412" y="12820"/>
                  </a:lnTo>
                  <a:cubicBezTo>
                    <a:pt x="9412" y="13061"/>
                    <a:pt x="9215" y="13258"/>
                    <a:pt x="8969" y="13258"/>
                  </a:cubicBezTo>
                  <a:lnTo>
                    <a:pt x="847" y="13258"/>
                  </a:lnTo>
                  <a:cubicBezTo>
                    <a:pt x="602" y="13258"/>
                    <a:pt x="404" y="13061"/>
                    <a:pt x="404" y="12820"/>
                  </a:cubicBezTo>
                  <a:lnTo>
                    <a:pt x="404" y="1696"/>
                  </a:lnTo>
                  <a:cubicBezTo>
                    <a:pt x="404" y="1455"/>
                    <a:pt x="602" y="1258"/>
                    <a:pt x="847" y="1258"/>
                  </a:cubicBezTo>
                  <a:lnTo>
                    <a:pt x="2786" y="1258"/>
                  </a:lnTo>
                  <a:lnTo>
                    <a:pt x="2786" y="1912"/>
                  </a:lnTo>
                  <a:cubicBezTo>
                    <a:pt x="2786" y="2023"/>
                    <a:pt x="2873" y="2109"/>
                    <a:pt x="2983" y="2109"/>
                  </a:cubicBezTo>
                  <a:lnTo>
                    <a:pt x="6833" y="2109"/>
                  </a:lnTo>
                  <a:cubicBezTo>
                    <a:pt x="6944" y="2109"/>
                    <a:pt x="7035" y="2023"/>
                    <a:pt x="7035" y="1912"/>
                  </a:cubicBezTo>
                  <a:lnTo>
                    <a:pt x="7035" y="1258"/>
                  </a:lnTo>
                  <a:close/>
                  <a:moveTo>
                    <a:pt x="4906" y="1"/>
                  </a:moveTo>
                  <a:cubicBezTo>
                    <a:pt x="4588" y="1"/>
                    <a:pt x="4271" y="144"/>
                    <a:pt x="4061" y="430"/>
                  </a:cubicBezTo>
                  <a:lnTo>
                    <a:pt x="3412" y="430"/>
                  </a:lnTo>
                  <a:cubicBezTo>
                    <a:pt x="3142" y="430"/>
                    <a:pt x="2902" y="599"/>
                    <a:pt x="2815" y="854"/>
                  </a:cubicBezTo>
                  <a:lnTo>
                    <a:pt x="842" y="854"/>
                  </a:lnTo>
                  <a:cubicBezTo>
                    <a:pt x="380" y="854"/>
                    <a:pt x="0" y="1234"/>
                    <a:pt x="0" y="1696"/>
                  </a:cubicBezTo>
                  <a:lnTo>
                    <a:pt x="0" y="12816"/>
                  </a:lnTo>
                  <a:cubicBezTo>
                    <a:pt x="0" y="13282"/>
                    <a:pt x="380" y="13658"/>
                    <a:pt x="842" y="13658"/>
                  </a:cubicBezTo>
                  <a:lnTo>
                    <a:pt x="8969" y="13658"/>
                  </a:lnTo>
                  <a:cubicBezTo>
                    <a:pt x="9436" y="13658"/>
                    <a:pt x="9811" y="13282"/>
                    <a:pt x="9811" y="12816"/>
                  </a:cubicBezTo>
                  <a:lnTo>
                    <a:pt x="9811" y="1696"/>
                  </a:lnTo>
                  <a:cubicBezTo>
                    <a:pt x="9811" y="1234"/>
                    <a:pt x="9436" y="854"/>
                    <a:pt x="8974" y="854"/>
                  </a:cubicBezTo>
                  <a:lnTo>
                    <a:pt x="7001" y="854"/>
                  </a:lnTo>
                  <a:cubicBezTo>
                    <a:pt x="6915" y="599"/>
                    <a:pt x="6674" y="430"/>
                    <a:pt x="6405" y="430"/>
                  </a:cubicBezTo>
                  <a:lnTo>
                    <a:pt x="5750" y="430"/>
                  </a:lnTo>
                  <a:cubicBezTo>
                    <a:pt x="5541" y="144"/>
                    <a:pt x="5223"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74"/>
            <p:cNvSpPr/>
            <p:nvPr/>
          </p:nvSpPr>
          <p:spPr>
            <a:xfrm>
              <a:off x="5512147" y="2448025"/>
              <a:ext cx="12406" cy="10622"/>
            </a:xfrm>
            <a:custGeom>
              <a:rect b="b" l="l" r="r" t="t"/>
              <a:pathLst>
                <a:path extrusionOk="0" h="405" w="473">
                  <a:moveTo>
                    <a:pt x="265" y="1"/>
                  </a:moveTo>
                  <a:cubicBezTo>
                    <a:pt x="266" y="1"/>
                    <a:pt x="268" y="1"/>
                    <a:pt x="269" y="1"/>
                  </a:cubicBezTo>
                  <a:lnTo>
                    <a:pt x="269" y="1"/>
                  </a:lnTo>
                  <a:cubicBezTo>
                    <a:pt x="269" y="1"/>
                    <a:pt x="270" y="1"/>
                    <a:pt x="270" y="1"/>
                  </a:cubicBezTo>
                  <a:close/>
                  <a:moveTo>
                    <a:pt x="269" y="1"/>
                  </a:moveTo>
                  <a:cubicBezTo>
                    <a:pt x="92" y="6"/>
                    <a:pt x="1" y="222"/>
                    <a:pt x="130" y="347"/>
                  </a:cubicBezTo>
                  <a:cubicBezTo>
                    <a:pt x="170" y="387"/>
                    <a:pt x="219" y="405"/>
                    <a:pt x="267" y="405"/>
                  </a:cubicBezTo>
                  <a:cubicBezTo>
                    <a:pt x="370" y="405"/>
                    <a:pt x="469" y="324"/>
                    <a:pt x="472" y="203"/>
                  </a:cubicBezTo>
                  <a:cubicBezTo>
                    <a:pt x="472" y="93"/>
                    <a:pt x="378" y="3"/>
                    <a:pt x="2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3" name="Google Shape;21073;p74"/>
            <p:cNvSpPr/>
            <p:nvPr/>
          </p:nvSpPr>
          <p:spPr>
            <a:xfrm>
              <a:off x="5412824" y="2470502"/>
              <a:ext cx="212548" cy="279795"/>
            </a:xfrm>
            <a:custGeom>
              <a:rect b="b" l="l" r="r" t="t"/>
              <a:pathLst>
                <a:path extrusionOk="0" h="10668" w="8104">
                  <a:moveTo>
                    <a:pt x="203" y="0"/>
                  </a:moveTo>
                  <a:cubicBezTo>
                    <a:pt x="92" y="0"/>
                    <a:pt x="1" y="92"/>
                    <a:pt x="1" y="202"/>
                  </a:cubicBezTo>
                  <a:lnTo>
                    <a:pt x="1" y="10466"/>
                  </a:lnTo>
                  <a:cubicBezTo>
                    <a:pt x="1" y="10576"/>
                    <a:pt x="92" y="10668"/>
                    <a:pt x="203" y="10668"/>
                  </a:cubicBezTo>
                  <a:lnTo>
                    <a:pt x="7902" y="10668"/>
                  </a:lnTo>
                  <a:cubicBezTo>
                    <a:pt x="8012" y="10668"/>
                    <a:pt x="8104" y="10576"/>
                    <a:pt x="8104" y="10466"/>
                  </a:cubicBezTo>
                  <a:lnTo>
                    <a:pt x="8104" y="202"/>
                  </a:lnTo>
                  <a:cubicBezTo>
                    <a:pt x="8104" y="92"/>
                    <a:pt x="8012" y="0"/>
                    <a:pt x="7902" y="0"/>
                  </a:cubicBezTo>
                  <a:lnTo>
                    <a:pt x="6833" y="0"/>
                  </a:lnTo>
                  <a:cubicBezTo>
                    <a:pt x="6578" y="15"/>
                    <a:pt x="6578" y="385"/>
                    <a:pt x="6833" y="399"/>
                  </a:cubicBezTo>
                  <a:lnTo>
                    <a:pt x="7704" y="399"/>
                  </a:lnTo>
                  <a:lnTo>
                    <a:pt x="7704" y="10264"/>
                  </a:lnTo>
                  <a:lnTo>
                    <a:pt x="405" y="10264"/>
                  </a:lnTo>
                  <a:lnTo>
                    <a:pt x="405" y="399"/>
                  </a:lnTo>
                  <a:lnTo>
                    <a:pt x="1271" y="399"/>
                  </a:lnTo>
                  <a:cubicBezTo>
                    <a:pt x="1526" y="385"/>
                    <a:pt x="1526" y="15"/>
                    <a:pt x="1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4" name="Google Shape;21074;p74"/>
            <p:cNvSpPr/>
            <p:nvPr/>
          </p:nvSpPr>
          <p:spPr>
            <a:xfrm>
              <a:off x="5440835" y="2498513"/>
              <a:ext cx="77896" cy="105907"/>
            </a:xfrm>
            <a:custGeom>
              <a:rect b="b" l="l" r="r" t="t"/>
              <a:pathLst>
                <a:path extrusionOk="0" h="4038" w="2970">
                  <a:moveTo>
                    <a:pt x="1699" y="404"/>
                  </a:moveTo>
                  <a:cubicBezTo>
                    <a:pt x="1945" y="404"/>
                    <a:pt x="2142" y="602"/>
                    <a:pt x="2142" y="842"/>
                  </a:cubicBezTo>
                  <a:lnTo>
                    <a:pt x="2142" y="1275"/>
                  </a:lnTo>
                  <a:cubicBezTo>
                    <a:pt x="2132" y="1627"/>
                    <a:pt x="1844" y="1911"/>
                    <a:pt x="1488" y="1911"/>
                  </a:cubicBezTo>
                  <a:cubicBezTo>
                    <a:pt x="1132" y="1911"/>
                    <a:pt x="843" y="1627"/>
                    <a:pt x="833" y="1275"/>
                  </a:cubicBezTo>
                  <a:lnTo>
                    <a:pt x="833" y="847"/>
                  </a:lnTo>
                  <a:lnTo>
                    <a:pt x="833" y="842"/>
                  </a:lnTo>
                  <a:cubicBezTo>
                    <a:pt x="833" y="602"/>
                    <a:pt x="1031" y="404"/>
                    <a:pt x="1276" y="404"/>
                  </a:cubicBezTo>
                  <a:close/>
                  <a:moveTo>
                    <a:pt x="1714" y="2300"/>
                  </a:moveTo>
                  <a:lnTo>
                    <a:pt x="1714" y="2421"/>
                  </a:lnTo>
                  <a:cubicBezTo>
                    <a:pt x="1714" y="2498"/>
                    <a:pt x="1733" y="2565"/>
                    <a:pt x="1772" y="2632"/>
                  </a:cubicBezTo>
                  <a:lnTo>
                    <a:pt x="1497" y="2902"/>
                  </a:lnTo>
                  <a:cubicBezTo>
                    <a:pt x="1495" y="2904"/>
                    <a:pt x="1491" y="2905"/>
                    <a:pt x="1488" y="2905"/>
                  </a:cubicBezTo>
                  <a:cubicBezTo>
                    <a:pt x="1484" y="2905"/>
                    <a:pt x="1481" y="2904"/>
                    <a:pt x="1478" y="2902"/>
                  </a:cubicBezTo>
                  <a:lnTo>
                    <a:pt x="1204" y="2632"/>
                  </a:lnTo>
                  <a:cubicBezTo>
                    <a:pt x="1242" y="2565"/>
                    <a:pt x="1262" y="2498"/>
                    <a:pt x="1257" y="2421"/>
                  </a:cubicBezTo>
                  <a:lnTo>
                    <a:pt x="1257" y="2300"/>
                  </a:lnTo>
                  <a:cubicBezTo>
                    <a:pt x="1334" y="2317"/>
                    <a:pt x="1411" y="2326"/>
                    <a:pt x="1487" y="2326"/>
                  </a:cubicBezTo>
                  <a:cubicBezTo>
                    <a:pt x="1564" y="2326"/>
                    <a:pt x="1639" y="2317"/>
                    <a:pt x="1714" y="2300"/>
                  </a:cubicBezTo>
                  <a:close/>
                  <a:moveTo>
                    <a:pt x="2099" y="2868"/>
                  </a:moveTo>
                  <a:lnTo>
                    <a:pt x="2445" y="3041"/>
                  </a:lnTo>
                  <a:cubicBezTo>
                    <a:pt x="2522" y="3080"/>
                    <a:pt x="2570" y="3162"/>
                    <a:pt x="2570" y="3248"/>
                  </a:cubicBezTo>
                  <a:lnTo>
                    <a:pt x="2570" y="3624"/>
                  </a:lnTo>
                  <a:cubicBezTo>
                    <a:pt x="2570" y="3633"/>
                    <a:pt x="2566" y="3638"/>
                    <a:pt x="2556" y="3638"/>
                  </a:cubicBezTo>
                  <a:lnTo>
                    <a:pt x="420" y="3638"/>
                  </a:lnTo>
                  <a:cubicBezTo>
                    <a:pt x="410" y="3638"/>
                    <a:pt x="405" y="3633"/>
                    <a:pt x="405" y="3624"/>
                  </a:cubicBezTo>
                  <a:lnTo>
                    <a:pt x="405" y="3248"/>
                  </a:lnTo>
                  <a:cubicBezTo>
                    <a:pt x="405" y="3162"/>
                    <a:pt x="453" y="3080"/>
                    <a:pt x="530" y="3041"/>
                  </a:cubicBezTo>
                  <a:lnTo>
                    <a:pt x="877" y="2868"/>
                  </a:lnTo>
                  <a:lnTo>
                    <a:pt x="1194" y="3186"/>
                  </a:lnTo>
                  <a:cubicBezTo>
                    <a:pt x="1276" y="3267"/>
                    <a:pt x="1382" y="3308"/>
                    <a:pt x="1488" y="3308"/>
                  </a:cubicBezTo>
                  <a:cubicBezTo>
                    <a:pt x="1594" y="3308"/>
                    <a:pt x="1699" y="3267"/>
                    <a:pt x="1781" y="3186"/>
                  </a:cubicBezTo>
                  <a:lnTo>
                    <a:pt x="2099" y="2868"/>
                  </a:lnTo>
                  <a:close/>
                  <a:moveTo>
                    <a:pt x="1271" y="0"/>
                  </a:moveTo>
                  <a:cubicBezTo>
                    <a:pt x="804" y="0"/>
                    <a:pt x="429" y="380"/>
                    <a:pt x="429" y="842"/>
                  </a:cubicBezTo>
                  <a:lnTo>
                    <a:pt x="429" y="1275"/>
                  </a:lnTo>
                  <a:cubicBezTo>
                    <a:pt x="429" y="1607"/>
                    <a:pt x="593" y="1920"/>
                    <a:pt x="862" y="2117"/>
                  </a:cubicBezTo>
                  <a:lnTo>
                    <a:pt x="862" y="2421"/>
                  </a:lnTo>
                  <a:cubicBezTo>
                    <a:pt x="857" y="2425"/>
                    <a:pt x="857" y="2430"/>
                    <a:pt x="853" y="2430"/>
                  </a:cubicBezTo>
                  <a:lnTo>
                    <a:pt x="352" y="2680"/>
                  </a:lnTo>
                  <a:cubicBezTo>
                    <a:pt x="136" y="2786"/>
                    <a:pt x="1" y="3008"/>
                    <a:pt x="6" y="3243"/>
                  </a:cubicBezTo>
                  <a:lnTo>
                    <a:pt x="6" y="3624"/>
                  </a:lnTo>
                  <a:cubicBezTo>
                    <a:pt x="6" y="3850"/>
                    <a:pt x="189" y="4033"/>
                    <a:pt x="420" y="4037"/>
                  </a:cubicBezTo>
                  <a:lnTo>
                    <a:pt x="2556" y="4037"/>
                  </a:lnTo>
                  <a:cubicBezTo>
                    <a:pt x="2782" y="4033"/>
                    <a:pt x="2970" y="3850"/>
                    <a:pt x="2970" y="3624"/>
                  </a:cubicBezTo>
                  <a:lnTo>
                    <a:pt x="2970" y="3243"/>
                  </a:lnTo>
                  <a:cubicBezTo>
                    <a:pt x="2970" y="3008"/>
                    <a:pt x="2835" y="2786"/>
                    <a:pt x="2623" y="2680"/>
                  </a:cubicBezTo>
                  <a:lnTo>
                    <a:pt x="2123" y="2430"/>
                  </a:lnTo>
                  <a:cubicBezTo>
                    <a:pt x="2118" y="2430"/>
                    <a:pt x="2113" y="2425"/>
                    <a:pt x="2113" y="2421"/>
                  </a:cubicBezTo>
                  <a:lnTo>
                    <a:pt x="2113" y="2117"/>
                  </a:lnTo>
                  <a:cubicBezTo>
                    <a:pt x="2383" y="1920"/>
                    <a:pt x="2541" y="1607"/>
                    <a:pt x="2541" y="1271"/>
                  </a:cubicBezTo>
                  <a:lnTo>
                    <a:pt x="2541" y="842"/>
                  </a:lnTo>
                  <a:cubicBezTo>
                    <a:pt x="2541" y="380"/>
                    <a:pt x="2166"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74"/>
            <p:cNvSpPr/>
            <p:nvPr/>
          </p:nvSpPr>
          <p:spPr>
            <a:xfrm>
              <a:off x="5530690" y="2504178"/>
              <a:ext cx="66670" cy="32968"/>
            </a:xfrm>
            <a:custGeom>
              <a:rect b="b" l="l" r="r" t="t"/>
              <a:pathLst>
                <a:path extrusionOk="0" h="1257" w="2542">
                  <a:moveTo>
                    <a:pt x="2137" y="400"/>
                  </a:moveTo>
                  <a:lnTo>
                    <a:pt x="2137" y="857"/>
                  </a:lnTo>
                  <a:lnTo>
                    <a:pt x="400" y="857"/>
                  </a:lnTo>
                  <a:lnTo>
                    <a:pt x="400" y="400"/>
                  </a:lnTo>
                  <a:close/>
                  <a:moveTo>
                    <a:pt x="198" y="1"/>
                  </a:moveTo>
                  <a:cubicBezTo>
                    <a:pt x="87" y="1"/>
                    <a:pt x="1" y="87"/>
                    <a:pt x="1" y="198"/>
                  </a:cubicBezTo>
                  <a:lnTo>
                    <a:pt x="1" y="1059"/>
                  </a:lnTo>
                  <a:cubicBezTo>
                    <a:pt x="1" y="1165"/>
                    <a:pt x="92" y="1257"/>
                    <a:pt x="198" y="1257"/>
                  </a:cubicBezTo>
                  <a:lnTo>
                    <a:pt x="2339" y="1257"/>
                  </a:lnTo>
                  <a:cubicBezTo>
                    <a:pt x="2450" y="1257"/>
                    <a:pt x="2541" y="1165"/>
                    <a:pt x="2541" y="1055"/>
                  </a:cubicBezTo>
                  <a:lnTo>
                    <a:pt x="2541" y="198"/>
                  </a:lnTo>
                  <a:cubicBezTo>
                    <a:pt x="2541" y="87"/>
                    <a:pt x="2450" y="1"/>
                    <a:pt x="23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74"/>
            <p:cNvSpPr/>
            <p:nvPr/>
          </p:nvSpPr>
          <p:spPr>
            <a:xfrm>
              <a:off x="5528670" y="2549106"/>
              <a:ext cx="70578" cy="10517"/>
            </a:xfrm>
            <a:custGeom>
              <a:rect b="b" l="l" r="r" t="t"/>
              <a:pathLst>
                <a:path extrusionOk="0" h="401" w="2691">
                  <a:moveTo>
                    <a:pt x="257" y="0"/>
                  </a:moveTo>
                  <a:cubicBezTo>
                    <a:pt x="1" y="0"/>
                    <a:pt x="2" y="401"/>
                    <a:pt x="262" y="401"/>
                  </a:cubicBezTo>
                  <a:cubicBezTo>
                    <a:pt x="266" y="401"/>
                    <a:pt x="271" y="400"/>
                    <a:pt x="275" y="400"/>
                  </a:cubicBezTo>
                  <a:lnTo>
                    <a:pt x="2416" y="400"/>
                  </a:lnTo>
                  <a:cubicBezTo>
                    <a:pt x="2421" y="400"/>
                    <a:pt x="2425" y="401"/>
                    <a:pt x="2430" y="401"/>
                  </a:cubicBezTo>
                  <a:cubicBezTo>
                    <a:pt x="2689" y="401"/>
                    <a:pt x="2691" y="0"/>
                    <a:pt x="2434" y="0"/>
                  </a:cubicBezTo>
                  <a:cubicBezTo>
                    <a:pt x="2428" y="0"/>
                    <a:pt x="2422" y="0"/>
                    <a:pt x="2416" y="1"/>
                  </a:cubicBezTo>
                  <a:lnTo>
                    <a:pt x="275" y="1"/>
                  </a:lnTo>
                  <a:cubicBezTo>
                    <a:pt x="269" y="0"/>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7" name="Google Shape;21077;p74"/>
            <p:cNvSpPr/>
            <p:nvPr/>
          </p:nvSpPr>
          <p:spPr>
            <a:xfrm>
              <a:off x="5528670" y="2571452"/>
              <a:ext cx="37007" cy="10517"/>
            </a:xfrm>
            <a:custGeom>
              <a:rect b="b" l="l" r="r" t="t"/>
              <a:pathLst>
                <a:path extrusionOk="0" h="401" w="1411">
                  <a:moveTo>
                    <a:pt x="262" y="0"/>
                  </a:moveTo>
                  <a:cubicBezTo>
                    <a:pt x="2" y="0"/>
                    <a:pt x="1" y="400"/>
                    <a:pt x="257" y="400"/>
                  </a:cubicBezTo>
                  <a:cubicBezTo>
                    <a:pt x="263" y="400"/>
                    <a:pt x="269" y="400"/>
                    <a:pt x="275" y="400"/>
                  </a:cubicBezTo>
                  <a:lnTo>
                    <a:pt x="1132" y="400"/>
                  </a:lnTo>
                  <a:cubicBezTo>
                    <a:pt x="1138" y="400"/>
                    <a:pt x="1144" y="400"/>
                    <a:pt x="1150" y="400"/>
                  </a:cubicBezTo>
                  <a:cubicBezTo>
                    <a:pt x="1411" y="400"/>
                    <a:pt x="1409" y="0"/>
                    <a:pt x="1145" y="0"/>
                  </a:cubicBezTo>
                  <a:cubicBezTo>
                    <a:pt x="1141" y="0"/>
                    <a:pt x="1136" y="0"/>
                    <a:pt x="1132" y="0"/>
                  </a:cubicBezTo>
                  <a:lnTo>
                    <a:pt x="275" y="0"/>
                  </a:lnTo>
                  <a:cubicBezTo>
                    <a:pt x="271" y="0"/>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8" name="Google Shape;21078;p74"/>
            <p:cNvSpPr/>
            <p:nvPr/>
          </p:nvSpPr>
          <p:spPr>
            <a:xfrm>
              <a:off x="5438946" y="2616379"/>
              <a:ext cx="160302" cy="10517"/>
            </a:xfrm>
            <a:custGeom>
              <a:rect b="b" l="l" r="r" t="t"/>
              <a:pathLst>
                <a:path extrusionOk="0" h="401" w="6112">
                  <a:moveTo>
                    <a:pt x="261" y="0"/>
                  </a:moveTo>
                  <a:cubicBezTo>
                    <a:pt x="0" y="0"/>
                    <a:pt x="0" y="400"/>
                    <a:pt x="261" y="400"/>
                  </a:cubicBezTo>
                  <a:cubicBezTo>
                    <a:pt x="266" y="400"/>
                    <a:pt x="270" y="400"/>
                    <a:pt x="275" y="400"/>
                  </a:cubicBezTo>
                  <a:lnTo>
                    <a:pt x="5837" y="400"/>
                  </a:lnTo>
                  <a:cubicBezTo>
                    <a:pt x="5842" y="400"/>
                    <a:pt x="5847" y="400"/>
                    <a:pt x="5851" y="400"/>
                  </a:cubicBezTo>
                  <a:cubicBezTo>
                    <a:pt x="6112" y="400"/>
                    <a:pt x="6112" y="0"/>
                    <a:pt x="5851" y="0"/>
                  </a:cubicBezTo>
                  <a:cubicBezTo>
                    <a:pt x="5847" y="0"/>
                    <a:pt x="5842" y="0"/>
                    <a:pt x="5837" y="0"/>
                  </a:cubicBezTo>
                  <a:lnTo>
                    <a:pt x="275" y="0"/>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74"/>
            <p:cNvSpPr/>
            <p:nvPr/>
          </p:nvSpPr>
          <p:spPr>
            <a:xfrm>
              <a:off x="5438946" y="2638830"/>
              <a:ext cx="25782" cy="10517"/>
            </a:xfrm>
            <a:custGeom>
              <a:rect b="b" l="l" r="r" t="t"/>
              <a:pathLst>
                <a:path extrusionOk="0" h="401" w="983">
                  <a:moveTo>
                    <a:pt x="257" y="0"/>
                  </a:moveTo>
                  <a:cubicBezTo>
                    <a:pt x="0" y="0"/>
                    <a:pt x="2" y="401"/>
                    <a:pt x="261" y="401"/>
                  </a:cubicBezTo>
                  <a:cubicBezTo>
                    <a:pt x="266" y="401"/>
                    <a:pt x="270" y="401"/>
                    <a:pt x="275" y="400"/>
                  </a:cubicBezTo>
                  <a:lnTo>
                    <a:pt x="703" y="400"/>
                  </a:lnTo>
                  <a:cubicBezTo>
                    <a:pt x="708" y="401"/>
                    <a:pt x="712" y="401"/>
                    <a:pt x="717" y="401"/>
                  </a:cubicBezTo>
                  <a:cubicBezTo>
                    <a:pt x="981" y="401"/>
                    <a:pt x="983" y="0"/>
                    <a:pt x="721" y="0"/>
                  </a:cubicBezTo>
                  <a:cubicBezTo>
                    <a:pt x="715" y="0"/>
                    <a:pt x="709" y="1"/>
                    <a:pt x="703" y="1"/>
                  </a:cubicBezTo>
                  <a:lnTo>
                    <a:pt x="275" y="1"/>
                  </a:lnTo>
                  <a:cubicBezTo>
                    <a:pt x="269" y="1"/>
                    <a:pt x="263" y="0"/>
                    <a:pt x="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74"/>
            <p:cNvSpPr/>
            <p:nvPr/>
          </p:nvSpPr>
          <p:spPr>
            <a:xfrm>
              <a:off x="5438946" y="2706104"/>
              <a:ext cx="25782" cy="10517"/>
            </a:xfrm>
            <a:custGeom>
              <a:rect b="b" l="l" r="r" t="t"/>
              <a:pathLst>
                <a:path extrusionOk="0" h="401" w="983">
                  <a:moveTo>
                    <a:pt x="261" y="0"/>
                  </a:moveTo>
                  <a:cubicBezTo>
                    <a:pt x="0" y="0"/>
                    <a:pt x="0" y="400"/>
                    <a:pt x="261" y="400"/>
                  </a:cubicBezTo>
                  <a:cubicBezTo>
                    <a:pt x="266" y="400"/>
                    <a:pt x="270" y="400"/>
                    <a:pt x="275" y="400"/>
                  </a:cubicBezTo>
                  <a:lnTo>
                    <a:pt x="703" y="400"/>
                  </a:lnTo>
                  <a:cubicBezTo>
                    <a:pt x="708" y="400"/>
                    <a:pt x="713" y="400"/>
                    <a:pt x="717" y="400"/>
                  </a:cubicBezTo>
                  <a:cubicBezTo>
                    <a:pt x="982" y="400"/>
                    <a:pt x="982" y="0"/>
                    <a:pt x="717" y="0"/>
                  </a:cubicBezTo>
                  <a:cubicBezTo>
                    <a:pt x="713" y="0"/>
                    <a:pt x="708" y="0"/>
                    <a:pt x="703" y="1"/>
                  </a:cubicBezTo>
                  <a:lnTo>
                    <a:pt x="275" y="1"/>
                  </a:lnTo>
                  <a:cubicBezTo>
                    <a:pt x="270" y="0"/>
                    <a:pt x="266"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1" name="Google Shape;21081;p74"/>
            <p:cNvSpPr/>
            <p:nvPr/>
          </p:nvSpPr>
          <p:spPr>
            <a:xfrm>
              <a:off x="5438946" y="2683627"/>
              <a:ext cx="25782" cy="10517"/>
            </a:xfrm>
            <a:custGeom>
              <a:rect b="b" l="l" r="r" t="t"/>
              <a:pathLst>
                <a:path extrusionOk="0" h="401" w="983">
                  <a:moveTo>
                    <a:pt x="261" y="1"/>
                  </a:moveTo>
                  <a:cubicBezTo>
                    <a:pt x="0" y="1"/>
                    <a:pt x="0" y="401"/>
                    <a:pt x="261" y="401"/>
                  </a:cubicBezTo>
                  <a:cubicBezTo>
                    <a:pt x="266" y="401"/>
                    <a:pt x="270" y="401"/>
                    <a:pt x="275" y="400"/>
                  </a:cubicBezTo>
                  <a:lnTo>
                    <a:pt x="703" y="400"/>
                  </a:lnTo>
                  <a:cubicBezTo>
                    <a:pt x="708" y="401"/>
                    <a:pt x="713" y="401"/>
                    <a:pt x="717" y="401"/>
                  </a:cubicBezTo>
                  <a:cubicBezTo>
                    <a:pt x="982" y="401"/>
                    <a:pt x="982" y="1"/>
                    <a:pt x="717" y="1"/>
                  </a:cubicBezTo>
                  <a:cubicBezTo>
                    <a:pt x="713" y="1"/>
                    <a:pt x="708" y="1"/>
                    <a:pt x="703" y="1"/>
                  </a:cubicBezTo>
                  <a:lnTo>
                    <a:pt x="275" y="1"/>
                  </a:lnTo>
                  <a:cubicBezTo>
                    <a:pt x="270" y="1"/>
                    <a:pt x="266"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2" name="Google Shape;21082;p74"/>
            <p:cNvSpPr/>
            <p:nvPr/>
          </p:nvSpPr>
          <p:spPr>
            <a:xfrm>
              <a:off x="5439576" y="2661307"/>
              <a:ext cx="24392" cy="10491"/>
            </a:xfrm>
            <a:custGeom>
              <a:rect b="b" l="l" r="r" t="t"/>
              <a:pathLst>
                <a:path extrusionOk="0" h="400" w="930">
                  <a:moveTo>
                    <a:pt x="251" y="0"/>
                  </a:moveTo>
                  <a:cubicBezTo>
                    <a:pt x="1" y="10"/>
                    <a:pt x="1" y="385"/>
                    <a:pt x="251" y="400"/>
                  </a:cubicBezTo>
                  <a:lnTo>
                    <a:pt x="679" y="400"/>
                  </a:lnTo>
                  <a:cubicBezTo>
                    <a:pt x="929" y="385"/>
                    <a:pt x="929" y="1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74"/>
            <p:cNvSpPr/>
            <p:nvPr/>
          </p:nvSpPr>
          <p:spPr>
            <a:xfrm>
              <a:off x="5472517" y="2638830"/>
              <a:ext cx="48259" cy="10517"/>
            </a:xfrm>
            <a:custGeom>
              <a:rect b="b" l="l" r="r" t="t"/>
              <a:pathLst>
                <a:path extrusionOk="0" h="401" w="1840">
                  <a:moveTo>
                    <a:pt x="262" y="0"/>
                  </a:moveTo>
                  <a:cubicBezTo>
                    <a:pt x="0" y="0"/>
                    <a:pt x="2" y="401"/>
                    <a:pt x="266" y="401"/>
                  </a:cubicBezTo>
                  <a:cubicBezTo>
                    <a:pt x="270" y="401"/>
                    <a:pt x="275" y="401"/>
                    <a:pt x="280" y="400"/>
                  </a:cubicBezTo>
                  <a:lnTo>
                    <a:pt x="1564" y="400"/>
                  </a:lnTo>
                  <a:cubicBezTo>
                    <a:pt x="1569" y="401"/>
                    <a:pt x="1574" y="401"/>
                    <a:pt x="1578" y="401"/>
                  </a:cubicBezTo>
                  <a:cubicBezTo>
                    <a:pt x="1838" y="401"/>
                    <a:pt x="1839" y="0"/>
                    <a:pt x="1582" y="0"/>
                  </a:cubicBezTo>
                  <a:cubicBezTo>
                    <a:pt x="1576" y="0"/>
                    <a:pt x="1571" y="1"/>
                    <a:pt x="1564"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74"/>
            <p:cNvSpPr/>
            <p:nvPr/>
          </p:nvSpPr>
          <p:spPr>
            <a:xfrm>
              <a:off x="5473278" y="2706104"/>
              <a:ext cx="69949" cy="10517"/>
            </a:xfrm>
            <a:custGeom>
              <a:rect b="b" l="l" r="r" t="t"/>
              <a:pathLst>
                <a:path extrusionOk="0" h="401" w="2667">
                  <a:moveTo>
                    <a:pt x="2406" y="0"/>
                  </a:moveTo>
                  <a:cubicBezTo>
                    <a:pt x="2401" y="0"/>
                    <a:pt x="2397" y="0"/>
                    <a:pt x="2392" y="1"/>
                  </a:cubicBezTo>
                  <a:lnTo>
                    <a:pt x="251" y="1"/>
                  </a:lnTo>
                  <a:cubicBezTo>
                    <a:pt x="1" y="15"/>
                    <a:pt x="1" y="386"/>
                    <a:pt x="251" y="400"/>
                  </a:cubicBezTo>
                  <a:lnTo>
                    <a:pt x="2392" y="400"/>
                  </a:lnTo>
                  <a:cubicBezTo>
                    <a:pt x="2397" y="400"/>
                    <a:pt x="2401" y="400"/>
                    <a:pt x="2406" y="400"/>
                  </a:cubicBezTo>
                  <a:cubicBezTo>
                    <a:pt x="2666" y="400"/>
                    <a:pt x="2666" y="0"/>
                    <a:pt x="2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74"/>
            <p:cNvSpPr/>
            <p:nvPr/>
          </p:nvSpPr>
          <p:spPr>
            <a:xfrm>
              <a:off x="5472517" y="2683627"/>
              <a:ext cx="48232" cy="10517"/>
            </a:xfrm>
            <a:custGeom>
              <a:rect b="b" l="l" r="r" t="t"/>
              <a:pathLst>
                <a:path extrusionOk="0" h="401" w="1839">
                  <a:moveTo>
                    <a:pt x="266" y="1"/>
                  </a:moveTo>
                  <a:cubicBezTo>
                    <a:pt x="0" y="1"/>
                    <a:pt x="0" y="401"/>
                    <a:pt x="266" y="401"/>
                  </a:cubicBezTo>
                  <a:cubicBezTo>
                    <a:pt x="270" y="401"/>
                    <a:pt x="275" y="401"/>
                    <a:pt x="280" y="400"/>
                  </a:cubicBezTo>
                  <a:lnTo>
                    <a:pt x="1564" y="400"/>
                  </a:lnTo>
                  <a:cubicBezTo>
                    <a:pt x="1569" y="401"/>
                    <a:pt x="1574" y="401"/>
                    <a:pt x="1578" y="401"/>
                  </a:cubicBezTo>
                  <a:cubicBezTo>
                    <a:pt x="1839" y="401"/>
                    <a:pt x="1839" y="1"/>
                    <a:pt x="1578" y="1"/>
                  </a:cubicBezTo>
                  <a:cubicBezTo>
                    <a:pt x="1574" y="1"/>
                    <a:pt x="1569" y="1"/>
                    <a:pt x="1564" y="1"/>
                  </a:cubicBezTo>
                  <a:lnTo>
                    <a:pt x="280" y="1"/>
                  </a:lnTo>
                  <a:cubicBezTo>
                    <a:pt x="275" y="1"/>
                    <a:pt x="270"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74"/>
            <p:cNvSpPr/>
            <p:nvPr/>
          </p:nvSpPr>
          <p:spPr>
            <a:xfrm>
              <a:off x="5473147" y="2661307"/>
              <a:ext cx="69450" cy="10491"/>
            </a:xfrm>
            <a:custGeom>
              <a:rect b="b" l="l" r="r" t="t"/>
              <a:pathLst>
                <a:path extrusionOk="0" h="400" w="2648">
                  <a:moveTo>
                    <a:pt x="256" y="0"/>
                  </a:moveTo>
                  <a:cubicBezTo>
                    <a:pt x="1" y="10"/>
                    <a:pt x="1" y="385"/>
                    <a:pt x="256" y="400"/>
                  </a:cubicBezTo>
                  <a:lnTo>
                    <a:pt x="2392" y="400"/>
                  </a:lnTo>
                  <a:cubicBezTo>
                    <a:pt x="2647" y="385"/>
                    <a:pt x="2647" y="10"/>
                    <a:pt x="23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74"/>
            <p:cNvSpPr/>
            <p:nvPr/>
          </p:nvSpPr>
          <p:spPr>
            <a:xfrm>
              <a:off x="5556681" y="2661281"/>
              <a:ext cx="41938" cy="10543"/>
            </a:xfrm>
            <a:custGeom>
              <a:rect b="b" l="l" r="r" t="t"/>
              <a:pathLst>
                <a:path extrusionOk="0" h="402" w="1599">
                  <a:moveTo>
                    <a:pt x="262" y="1"/>
                  </a:moveTo>
                  <a:cubicBezTo>
                    <a:pt x="1" y="1"/>
                    <a:pt x="2" y="401"/>
                    <a:pt x="266" y="401"/>
                  </a:cubicBezTo>
                  <a:cubicBezTo>
                    <a:pt x="271" y="401"/>
                    <a:pt x="275" y="401"/>
                    <a:pt x="280" y="401"/>
                  </a:cubicBezTo>
                  <a:lnTo>
                    <a:pt x="1348" y="401"/>
                  </a:lnTo>
                  <a:cubicBezTo>
                    <a:pt x="1599" y="386"/>
                    <a:pt x="1599" y="11"/>
                    <a:pt x="1348" y="1"/>
                  </a:cubicBezTo>
                  <a:lnTo>
                    <a:pt x="280" y="1"/>
                  </a:lnTo>
                  <a:cubicBezTo>
                    <a:pt x="274" y="1"/>
                    <a:pt x="268"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74"/>
            <p:cNvSpPr/>
            <p:nvPr/>
          </p:nvSpPr>
          <p:spPr>
            <a:xfrm>
              <a:off x="5556681" y="2638830"/>
              <a:ext cx="42567" cy="10517"/>
            </a:xfrm>
            <a:custGeom>
              <a:rect b="b" l="l" r="r" t="t"/>
              <a:pathLst>
                <a:path extrusionOk="0" h="401" w="1623">
                  <a:moveTo>
                    <a:pt x="262" y="0"/>
                  </a:moveTo>
                  <a:cubicBezTo>
                    <a:pt x="1" y="0"/>
                    <a:pt x="2" y="401"/>
                    <a:pt x="266" y="401"/>
                  </a:cubicBezTo>
                  <a:cubicBezTo>
                    <a:pt x="271" y="401"/>
                    <a:pt x="275" y="401"/>
                    <a:pt x="280" y="400"/>
                  </a:cubicBezTo>
                  <a:lnTo>
                    <a:pt x="1348" y="400"/>
                  </a:lnTo>
                  <a:cubicBezTo>
                    <a:pt x="1353" y="401"/>
                    <a:pt x="1357" y="401"/>
                    <a:pt x="1362" y="401"/>
                  </a:cubicBezTo>
                  <a:cubicBezTo>
                    <a:pt x="1621" y="401"/>
                    <a:pt x="1623" y="0"/>
                    <a:pt x="1366" y="0"/>
                  </a:cubicBezTo>
                  <a:cubicBezTo>
                    <a:pt x="1360" y="0"/>
                    <a:pt x="1354" y="1"/>
                    <a:pt x="1348" y="1"/>
                  </a:cubicBezTo>
                  <a:lnTo>
                    <a:pt x="280" y="1"/>
                  </a:lnTo>
                  <a:cubicBezTo>
                    <a:pt x="274" y="1"/>
                    <a:pt x="268"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74"/>
            <p:cNvSpPr/>
            <p:nvPr/>
          </p:nvSpPr>
          <p:spPr>
            <a:xfrm>
              <a:off x="5556681" y="2683627"/>
              <a:ext cx="42567" cy="10517"/>
            </a:xfrm>
            <a:custGeom>
              <a:rect b="b" l="l" r="r" t="t"/>
              <a:pathLst>
                <a:path extrusionOk="0" h="401" w="1623">
                  <a:moveTo>
                    <a:pt x="266" y="1"/>
                  </a:moveTo>
                  <a:cubicBezTo>
                    <a:pt x="1" y="1"/>
                    <a:pt x="1" y="401"/>
                    <a:pt x="266" y="401"/>
                  </a:cubicBezTo>
                  <a:cubicBezTo>
                    <a:pt x="271" y="401"/>
                    <a:pt x="275" y="401"/>
                    <a:pt x="280" y="400"/>
                  </a:cubicBezTo>
                  <a:lnTo>
                    <a:pt x="1348" y="400"/>
                  </a:lnTo>
                  <a:cubicBezTo>
                    <a:pt x="1353" y="401"/>
                    <a:pt x="1358" y="401"/>
                    <a:pt x="1362" y="401"/>
                  </a:cubicBezTo>
                  <a:cubicBezTo>
                    <a:pt x="1623" y="401"/>
                    <a:pt x="1623" y="1"/>
                    <a:pt x="1362" y="1"/>
                  </a:cubicBezTo>
                  <a:cubicBezTo>
                    <a:pt x="1358" y="1"/>
                    <a:pt x="1353" y="1"/>
                    <a:pt x="1348" y="1"/>
                  </a:cubicBezTo>
                  <a:lnTo>
                    <a:pt x="280" y="1"/>
                  </a:lnTo>
                  <a:cubicBezTo>
                    <a:pt x="275" y="1"/>
                    <a:pt x="271" y="1"/>
                    <a:pt x="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74"/>
            <p:cNvSpPr/>
            <p:nvPr/>
          </p:nvSpPr>
          <p:spPr>
            <a:xfrm>
              <a:off x="5556681" y="2706104"/>
              <a:ext cx="42567" cy="10517"/>
            </a:xfrm>
            <a:custGeom>
              <a:rect b="b" l="l" r="r" t="t"/>
              <a:pathLst>
                <a:path extrusionOk="0" h="401" w="1623">
                  <a:moveTo>
                    <a:pt x="266" y="0"/>
                  </a:moveTo>
                  <a:cubicBezTo>
                    <a:pt x="1" y="0"/>
                    <a:pt x="1" y="400"/>
                    <a:pt x="266" y="400"/>
                  </a:cubicBezTo>
                  <a:cubicBezTo>
                    <a:pt x="271" y="400"/>
                    <a:pt x="275" y="400"/>
                    <a:pt x="280" y="400"/>
                  </a:cubicBezTo>
                  <a:lnTo>
                    <a:pt x="1348" y="400"/>
                  </a:lnTo>
                  <a:cubicBezTo>
                    <a:pt x="1353" y="400"/>
                    <a:pt x="1358" y="400"/>
                    <a:pt x="1362" y="400"/>
                  </a:cubicBezTo>
                  <a:cubicBezTo>
                    <a:pt x="1623" y="400"/>
                    <a:pt x="1623" y="0"/>
                    <a:pt x="1362" y="0"/>
                  </a:cubicBezTo>
                  <a:cubicBezTo>
                    <a:pt x="1358" y="0"/>
                    <a:pt x="1353" y="0"/>
                    <a:pt x="1348" y="1"/>
                  </a:cubicBezTo>
                  <a:lnTo>
                    <a:pt x="280" y="1"/>
                  </a:lnTo>
                  <a:cubicBezTo>
                    <a:pt x="275" y="0"/>
                    <a:pt x="271" y="0"/>
                    <a:pt x="2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1" name="Google Shape;21091;p74"/>
          <p:cNvGrpSpPr/>
          <p:nvPr/>
        </p:nvGrpSpPr>
        <p:grpSpPr>
          <a:xfrm>
            <a:off x="5364617" y="4307843"/>
            <a:ext cx="285985" cy="322572"/>
            <a:chOff x="5364617" y="4307843"/>
            <a:chExt cx="285985" cy="322572"/>
          </a:xfrm>
        </p:grpSpPr>
        <p:sp>
          <p:nvSpPr>
            <p:cNvPr id="21092" name="Google Shape;21092;p74"/>
            <p:cNvSpPr/>
            <p:nvPr/>
          </p:nvSpPr>
          <p:spPr>
            <a:xfrm>
              <a:off x="5374977" y="4569305"/>
              <a:ext cx="84059" cy="52271"/>
            </a:xfrm>
            <a:custGeom>
              <a:rect b="b" l="l" r="r" t="t"/>
              <a:pathLst>
                <a:path extrusionOk="0" h="1993" w="3205">
                  <a:moveTo>
                    <a:pt x="2550" y="622"/>
                  </a:moveTo>
                  <a:cubicBezTo>
                    <a:pt x="2738" y="622"/>
                    <a:pt x="2738" y="906"/>
                    <a:pt x="2550" y="906"/>
                  </a:cubicBezTo>
                  <a:lnTo>
                    <a:pt x="606" y="906"/>
                  </a:lnTo>
                  <a:cubicBezTo>
                    <a:pt x="529" y="906"/>
                    <a:pt x="462" y="843"/>
                    <a:pt x="462" y="766"/>
                  </a:cubicBezTo>
                  <a:cubicBezTo>
                    <a:pt x="462" y="684"/>
                    <a:pt x="529" y="622"/>
                    <a:pt x="606" y="622"/>
                  </a:cubicBezTo>
                  <a:close/>
                  <a:moveTo>
                    <a:pt x="0" y="1"/>
                  </a:moveTo>
                  <a:lnTo>
                    <a:pt x="0" y="1993"/>
                  </a:lnTo>
                  <a:lnTo>
                    <a:pt x="3205" y="1993"/>
                  </a:lnTo>
                  <a:lnTo>
                    <a:pt x="3205" y="1"/>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74"/>
            <p:cNvSpPr/>
            <p:nvPr/>
          </p:nvSpPr>
          <p:spPr>
            <a:xfrm>
              <a:off x="5466328" y="4489547"/>
              <a:ext cx="84085" cy="132029"/>
            </a:xfrm>
            <a:custGeom>
              <a:rect b="b" l="l" r="r" t="t"/>
              <a:pathLst>
                <a:path extrusionOk="0" h="5034" w="3206">
                  <a:moveTo>
                    <a:pt x="2566" y="622"/>
                  </a:moveTo>
                  <a:cubicBezTo>
                    <a:pt x="2753" y="622"/>
                    <a:pt x="2753" y="906"/>
                    <a:pt x="2566" y="906"/>
                  </a:cubicBezTo>
                  <a:lnTo>
                    <a:pt x="622" y="906"/>
                  </a:lnTo>
                  <a:cubicBezTo>
                    <a:pt x="545" y="906"/>
                    <a:pt x="482" y="843"/>
                    <a:pt x="482" y="766"/>
                  </a:cubicBezTo>
                  <a:cubicBezTo>
                    <a:pt x="482" y="684"/>
                    <a:pt x="545" y="622"/>
                    <a:pt x="622" y="622"/>
                  </a:cubicBezTo>
                  <a:close/>
                  <a:moveTo>
                    <a:pt x="1" y="1"/>
                  </a:moveTo>
                  <a:lnTo>
                    <a:pt x="1" y="5034"/>
                  </a:lnTo>
                  <a:lnTo>
                    <a:pt x="3205" y="5034"/>
                  </a:lnTo>
                  <a:lnTo>
                    <a:pt x="3205"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74"/>
            <p:cNvSpPr/>
            <p:nvPr/>
          </p:nvSpPr>
          <p:spPr>
            <a:xfrm>
              <a:off x="5557835" y="4403731"/>
              <a:ext cx="87731" cy="217846"/>
            </a:xfrm>
            <a:custGeom>
              <a:rect b="b" l="l" r="r" t="t"/>
              <a:pathLst>
                <a:path extrusionOk="0" h="8306" w="3345">
                  <a:moveTo>
                    <a:pt x="2570" y="626"/>
                  </a:moveTo>
                  <a:cubicBezTo>
                    <a:pt x="2762" y="626"/>
                    <a:pt x="2762" y="910"/>
                    <a:pt x="2570" y="910"/>
                  </a:cubicBezTo>
                  <a:lnTo>
                    <a:pt x="631" y="910"/>
                  </a:lnTo>
                  <a:cubicBezTo>
                    <a:pt x="554" y="910"/>
                    <a:pt x="486" y="843"/>
                    <a:pt x="486" y="766"/>
                  </a:cubicBezTo>
                  <a:cubicBezTo>
                    <a:pt x="486" y="689"/>
                    <a:pt x="554" y="626"/>
                    <a:pt x="631" y="626"/>
                  </a:cubicBezTo>
                  <a:close/>
                  <a:moveTo>
                    <a:pt x="0" y="1"/>
                  </a:moveTo>
                  <a:lnTo>
                    <a:pt x="0" y="8306"/>
                  </a:lnTo>
                  <a:lnTo>
                    <a:pt x="3345" y="8306"/>
                  </a:lnTo>
                  <a:lnTo>
                    <a:pt x="334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74"/>
            <p:cNvSpPr/>
            <p:nvPr/>
          </p:nvSpPr>
          <p:spPr>
            <a:xfrm>
              <a:off x="5366007" y="4395023"/>
              <a:ext cx="284595" cy="235392"/>
            </a:xfrm>
            <a:custGeom>
              <a:rect b="b" l="l" r="r" t="t"/>
              <a:pathLst>
                <a:path extrusionOk="0" h="8975" w="10851">
                  <a:moveTo>
                    <a:pt x="3489" y="6699"/>
                  </a:moveTo>
                  <a:lnTo>
                    <a:pt x="3489" y="8590"/>
                  </a:lnTo>
                  <a:lnTo>
                    <a:pt x="395" y="8590"/>
                  </a:lnTo>
                  <a:lnTo>
                    <a:pt x="395" y="6699"/>
                  </a:lnTo>
                  <a:close/>
                  <a:moveTo>
                    <a:pt x="6978" y="3658"/>
                  </a:moveTo>
                  <a:lnTo>
                    <a:pt x="6978" y="8590"/>
                  </a:lnTo>
                  <a:lnTo>
                    <a:pt x="3884" y="8590"/>
                  </a:lnTo>
                  <a:lnTo>
                    <a:pt x="3884" y="6502"/>
                  </a:lnTo>
                  <a:lnTo>
                    <a:pt x="3884" y="3658"/>
                  </a:lnTo>
                  <a:close/>
                  <a:moveTo>
                    <a:pt x="7162" y="1"/>
                  </a:moveTo>
                  <a:cubicBezTo>
                    <a:pt x="7060" y="1"/>
                    <a:pt x="6978" y="90"/>
                    <a:pt x="6978" y="193"/>
                  </a:cubicBezTo>
                  <a:lnTo>
                    <a:pt x="6978" y="3268"/>
                  </a:lnTo>
                  <a:lnTo>
                    <a:pt x="3682" y="3268"/>
                  </a:lnTo>
                  <a:cubicBezTo>
                    <a:pt x="3576" y="3268"/>
                    <a:pt x="3489" y="3355"/>
                    <a:pt x="3489" y="3465"/>
                  </a:cubicBezTo>
                  <a:lnTo>
                    <a:pt x="3489" y="6309"/>
                  </a:lnTo>
                  <a:lnTo>
                    <a:pt x="198" y="6309"/>
                  </a:lnTo>
                  <a:cubicBezTo>
                    <a:pt x="87" y="6309"/>
                    <a:pt x="1" y="6396"/>
                    <a:pt x="1" y="6502"/>
                  </a:cubicBezTo>
                  <a:lnTo>
                    <a:pt x="1" y="8782"/>
                  </a:lnTo>
                  <a:cubicBezTo>
                    <a:pt x="1" y="8888"/>
                    <a:pt x="87" y="8975"/>
                    <a:pt x="198" y="8975"/>
                  </a:cubicBezTo>
                  <a:lnTo>
                    <a:pt x="10659" y="8975"/>
                  </a:lnTo>
                  <a:cubicBezTo>
                    <a:pt x="10764" y="8975"/>
                    <a:pt x="10851" y="8888"/>
                    <a:pt x="10851" y="8782"/>
                  </a:cubicBezTo>
                  <a:lnTo>
                    <a:pt x="10851" y="1680"/>
                  </a:lnTo>
                  <a:cubicBezTo>
                    <a:pt x="10851" y="1550"/>
                    <a:pt x="10754" y="1485"/>
                    <a:pt x="10656" y="1485"/>
                  </a:cubicBezTo>
                  <a:cubicBezTo>
                    <a:pt x="10559" y="1485"/>
                    <a:pt x="10461" y="1550"/>
                    <a:pt x="10461" y="1680"/>
                  </a:cubicBezTo>
                  <a:lnTo>
                    <a:pt x="10461" y="8590"/>
                  </a:lnTo>
                  <a:lnTo>
                    <a:pt x="7362" y="8590"/>
                  </a:lnTo>
                  <a:lnTo>
                    <a:pt x="7362" y="386"/>
                  </a:lnTo>
                  <a:lnTo>
                    <a:pt x="10461" y="386"/>
                  </a:lnTo>
                  <a:lnTo>
                    <a:pt x="10461" y="915"/>
                  </a:lnTo>
                  <a:cubicBezTo>
                    <a:pt x="10461" y="1018"/>
                    <a:pt x="10544" y="1108"/>
                    <a:pt x="10650" y="1108"/>
                  </a:cubicBezTo>
                  <a:cubicBezTo>
                    <a:pt x="10653" y="1108"/>
                    <a:pt x="10656" y="1108"/>
                    <a:pt x="10659" y="1108"/>
                  </a:cubicBezTo>
                  <a:cubicBezTo>
                    <a:pt x="10764" y="1108"/>
                    <a:pt x="10851" y="1021"/>
                    <a:pt x="10851" y="915"/>
                  </a:cubicBezTo>
                  <a:lnTo>
                    <a:pt x="10851" y="193"/>
                  </a:lnTo>
                  <a:cubicBezTo>
                    <a:pt x="10851" y="88"/>
                    <a:pt x="10764" y="1"/>
                    <a:pt x="10659" y="1"/>
                  </a:cubicBezTo>
                  <a:lnTo>
                    <a:pt x="7170" y="1"/>
                  </a:lnTo>
                  <a:cubicBezTo>
                    <a:pt x="7167" y="1"/>
                    <a:pt x="7165" y="1"/>
                    <a:pt x="7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74"/>
            <p:cNvSpPr/>
            <p:nvPr/>
          </p:nvSpPr>
          <p:spPr>
            <a:xfrm>
              <a:off x="5384052" y="4584202"/>
              <a:ext cx="64651" cy="10255"/>
            </a:xfrm>
            <a:custGeom>
              <a:rect b="b" l="l" r="r" t="t"/>
              <a:pathLst>
                <a:path extrusionOk="0" h="391" w="2465">
                  <a:moveTo>
                    <a:pt x="260" y="1"/>
                  </a:moveTo>
                  <a:cubicBezTo>
                    <a:pt x="1" y="1"/>
                    <a:pt x="1" y="390"/>
                    <a:pt x="260" y="390"/>
                  </a:cubicBezTo>
                  <a:lnTo>
                    <a:pt x="2204" y="390"/>
                  </a:lnTo>
                  <a:cubicBezTo>
                    <a:pt x="2464" y="390"/>
                    <a:pt x="2464" y="1"/>
                    <a:pt x="2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74"/>
            <p:cNvSpPr/>
            <p:nvPr/>
          </p:nvSpPr>
          <p:spPr>
            <a:xfrm>
              <a:off x="5475796" y="4504576"/>
              <a:ext cx="64520" cy="10124"/>
            </a:xfrm>
            <a:custGeom>
              <a:rect b="b" l="l" r="r" t="t"/>
              <a:pathLst>
                <a:path extrusionOk="0" h="386" w="2460">
                  <a:moveTo>
                    <a:pt x="261" y="1"/>
                  </a:moveTo>
                  <a:cubicBezTo>
                    <a:pt x="1" y="1"/>
                    <a:pt x="1" y="385"/>
                    <a:pt x="261" y="385"/>
                  </a:cubicBezTo>
                  <a:lnTo>
                    <a:pt x="2205" y="385"/>
                  </a:lnTo>
                  <a:cubicBezTo>
                    <a:pt x="2460" y="385"/>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74"/>
            <p:cNvSpPr/>
            <p:nvPr/>
          </p:nvSpPr>
          <p:spPr>
            <a:xfrm>
              <a:off x="5567540" y="4418759"/>
              <a:ext cx="64520" cy="10255"/>
            </a:xfrm>
            <a:custGeom>
              <a:rect b="b" l="l" r="r" t="t"/>
              <a:pathLst>
                <a:path extrusionOk="0" h="391" w="2460">
                  <a:moveTo>
                    <a:pt x="261" y="1"/>
                  </a:moveTo>
                  <a:cubicBezTo>
                    <a:pt x="1" y="1"/>
                    <a:pt x="1" y="390"/>
                    <a:pt x="261" y="390"/>
                  </a:cubicBezTo>
                  <a:lnTo>
                    <a:pt x="2205" y="390"/>
                  </a:lnTo>
                  <a:cubicBezTo>
                    <a:pt x="2460" y="390"/>
                    <a:pt x="2460" y="1"/>
                    <a:pt x="2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74"/>
            <p:cNvSpPr/>
            <p:nvPr/>
          </p:nvSpPr>
          <p:spPr>
            <a:xfrm>
              <a:off x="5364617" y="4307843"/>
              <a:ext cx="237149" cy="235366"/>
            </a:xfrm>
            <a:custGeom>
              <a:rect b="b" l="l" r="r" t="t"/>
              <a:pathLst>
                <a:path extrusionOk="0" h="8974" w="9042">
                  <a:moveTo>
                    <a:pt x="7329" y="0"/>
                  </a:moveTo>
                  <a:cubicBezTo>
                    <a:pt x="7069" y="0"/>
                    <a:pt x="7069" y="385"/>
                    <a:pt x="7329" y="385"/>
                  </a:cubicBezTo>
                  <a:lnTo>
                    <a:pt x="8373" y="385"/>
                  </a:lnTo>
                  <a:lnTo>
                    <a:pt x="121" y="8637"/>
                  </a:lnTo>
                  <a:cubicBezTo>
                    <a:pt x="1" y="8762"/>
                    <a:pt x="87" y="8969"/>
                    <a:pt x="260" y="8969"/>
                  </a:cubicBezTo>
                  <a:lnTo>
                    <a:pt x="260" y="8974"/>
                  </a:lnTo>
                  <a:cubicBezTo>
                    <a:pt x="313" y="8974"/>
                    <a:pt x="361" y="8955"/>
                    <a:pt x="400" y="8916"/>
                  </a:cubicBezTo>
                  <a:lnTo>
                    <a:pt x="8652" y="664"/>
                  </a:lnTo>
                  <a:lnTo>
                    <a:pt x="8652" y="1713"/>
                  </a:lnTo>
                  <a:cubicBezTo>
                    <a:pt x="8652" y="1843"/>
                    <a:pt x="8750" y="1908"/>
                    <a:pt x="8847" y="1908"/>
                  </a:cubicBezTo>
                  <a:cubicBezTo>
                    <a:pt x="8944" y="1908"/>
                    <a:pt x="9042" y="1843"/>
                    <a:pt x="9042" y="1713"/>
                  </a:cubicBezTo>
                  <a:lnTo>
                    <a:pt x="9042" y="193"/>
                  </a:lnTo>
                  <a:cubicBezTo>
                    <a:pt x="9042" y="87"/>
                    <a:pt x="8950" y="0"/>
                    <a:pt x="8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74"/>
            <p:cNvSpPr/>
            <p:nvPr/>
          </p:nvSpPr>
          <p:spPr>
            <a:xfrm>
              <a:off x="5441857" y="4584202"/>
              <a:ext cx="14923" cy="10255"/>
            </a:xfrm>
            <a:custGeom>
              <a:rect b="b" l="l" r="r" t="t"/>
              <a:pathLst>
                <a:path extrusionOk="0" h="391" w="569">
                  <a:moveTo>
                    <a:pt x="0" y="1"/>
                  </a:moveTo>
                  <a:cubicBezTo>
                    <a:pt x="255" y="1"/>
                    <a:pt x="255" y="390"/>
                    <a:pt x="0" y="390"/>
                  </a:cubicBezTo>
                  <a:lnTo>
                    <a:pt x="308" y="390"/>
                  </a:lnTo>
                  <a:cubicBezTo>
                    <a:pt x="568" y="390"/>
                    <a:pt x="568" y="1"/>
                    <a:pt x="308" y="1"/>
                  </a:cubicBez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1" name="Google Shape;21101;p74"/>
            <p:cNvSpPr/>
            <p:nvPr/>
          </p:nvSpPr>
          <p:spPr>
            <a:xfrm>
              <a:off x="5376367" y="4570590"/>
              <a:ext cx="8104" cy="49727"/>
            </a:xfrm>
            <a:custGeom>
              <a:rect b="b" l="l" r="r" t="t"/>
              <a:pathLst>
                <a:path extrusionOk="0" h="1896" w="309">
                  <a:moveTo>
                    <a:pt x="0" y="0"/>
                  </a:moveTo>
                  <a:lnTo>
                    <a:pt x="0" y="1896"/>
                  </a:lnTo>
                  <a:lnTo>
                    <a:pt x="308" y="1896"/>
                  </a:lnTo>
                  <a:lnTo>
                    <a:pt x="308"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2" name="Google Shape;21102;p74"/>
            <p:cNvSpPr/>
            <p:nvPr/>
          </p:nvSpPr>
          <p:spPr>
            <a:xfrm>
              <a:off x="5533601" y="4504576"/>
              <a:ext cx="14923" cy="10124"/>
            </a:xfrm>
            <a:custGeom>
              <a:rect b="b" l="l" r="r" t="t"/>
              <a:pathLst>
                <a:path extrusionOk="0" h="386" w="569">
                  <a:moveTo>
                    <a:pt x="1" y="1"/>
                  </a:moveTo>
                  <a:cubicBezTo>
                    <a:pt x="260" y="1"/>
                    <a:pt x="260" y="385"/>
                    <a:pt x="1" y="385"/>
                  </a:cubicBezTo>
                  <a:lnTo>
                    <a:pt x="308" y="385"/>
                  </a:lnTo>
                  <a:cubicBezTo>
                    <a:pt x="568" y="385"/>
                    <a:pt x="568" y="1"/>
                    <a:pt x="308" y="1"/>
                  </a:cubicBez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74"/>
            <p:cNvSpPr/>
            <p:nvPr/>
          </p:nvSpPr>
          <p:spPr>
            <a:xfrm>
              <a:off x="5467718" y="4490937"/>
              <a:ext cx="8235" cy="129380"/>
            </a:xfrm>
            <a:custGeom>
              <a:rect b="b" l="l" r="r" t="t"/>
              <a:pathLst>
                <a:path extrusionOk="0" h="4933" w="314">
                  <a:moveTo>
                    <a:pt x="1" y="1"/>
                  </a:moveTo>
                  <a:lnTo>
                    <a:pt x="1" y="2845"/>
                  </a:lnTo>
                  <a:lnTo>
                    <a:pt x="1" y="4933"/>
                  </a:lnTo>
                  <a:lnTo>
                    <a:pt x="314" y="4933"/>
                  </a:lnTo>
                  <a:lnTo>
                    <a:pt x="314" y="2845"/>
                  </a:lnTo>
                  <a:lnTo>
                    <a:pt x="314" y="1"/>
                  </a:lnTo>
                  <a:close/>
                </a:path>
              </a:pathLst>
            </a:custGeom>
            <a:solidFill>
              <a:srgbClr val="AA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74"/>
            <p:cNvSpPr/>
            <p:nvPr/>
          </p:nvSpPr>
          <p:spPr>
            <a:xfrm>
              <a:off x="5625214" y="4418759"/>
              <a:ext cx="15055" cy="10255"/>
            </a:xfrm>
            <a:custGeom>
              <a:rect b="b" l="l" r="r" t="t"/>
              <a:pathLst>
                <a:path extrusionOk="0" h="391" w="574">
                  <a:moveTo>
                    <a:pt x="1" y="1"/>
                  </a:moveTo>
                  <a:cubicBezTo>
                    <a:pt x="261" y="1"/>
                    <a:pt x="261" y="390"/>
                    <a:pt x="1" y="390"/>
                  </a:cubicBezTo>
                  <a:lnTo>
                    <a:pt x="314" y="390"/>
                  </a:lnTo>
                  <a:cubicBezTo>
                    <a:pt x="573" y="385"/>
                    <a:pt x="573" y="1"/>
                    <a:pt x="314"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5" name="Google Shape;21105;p74"/>
            <p:cNvSpPr/>
            <p:nvPr/>
          </p:nvSpPr>
          <p:spPr>
            <a:xfrm>
              <a:off x="5559225" y="4405121"/>
              <a:ext cx="8104" cy="215197"/>
            </a:xfrm>
            <a:custGeom>
              <a:rect b="b" l="l" r="r" t="t"/>
              <a:pathLst>
                <a:path extrusionOk="0" h="8205" w="309">
                  <a:moveTo>
                    <a:pt x="0" y="1"/>
                  </a:moveTo>
                  <a:lnTo>
                    <a:pt x="0" y="3080"/>
                  </a:lnTo>
                  <a:lnTo>
                    <a:pt x="0" y="8205"/>
                  </a:lnTo>
                  <a:lnTo>
                    <a:pt x="308" y="8205"/>
                  </a:lnTo>
                  <a:lnTo>
                    <a:pt x="308" y="3080"/>
                  </a:lnTo>
                  <a:lnTo>
                    <a:pt x="308" y="1"/>
                  </a:ln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6" name="Google Shape;21106;p74"/>
          <p:cNvGrpSpPr/>
          <p:nvPr/>
        </p:nvGrpSpPr>
        <p:grpSpPr>
          <a:xfrm>
            <a:off x="7539428" y="2435147"/>
            <a:ext cx="349980" cy="355697"/>
            <a:chOff x="7539428" y="2435147"/>
            <a:chExt cx="349980" cy="355697"/>
          </a:xfrm>
        </p:grpSpPr>
        <p:sp>
          <p:nvSpPr>
            <p:cNvPr id="21107" name="Google Shape;21107;p74"/>
            <p:cNvSpPr/>
            <p:nvPr/>
          </p:nvSpPr>
          <p:spPr>
            <a:xfrm>
              <a:off x="7561249" y="2635316"/>
              <a:ext cx="27932" cy="61215"/>
            </a:xfrm>
            <a:custGeom>
              <a:rect b="b" l="l" r="r" t="t"/>
              <a:pathLst>
                <a:path extrusionOk="0" h="2334" w="1065">
                  <a:moveTo>
                    <a:pt x="641" y="0"/>
                  </a:moveTo>
                  <a:cubicBezTo>
                    <a:pt x="289" y="0"/>
                    <a:pt x="1" y="284"/>
                    <a:pt x="1" y="635"/>
                  </a:cubicBezTo>
                  <a:lnTo>
                    <a:pt x="1" y="785"/>
                  </a:lnTo>
                  <a:cubicBezTo>
                    <a:pt x="1" y="967"/>
                    <a:pt x="30" y="1150"/>
                    <a:pt x="92" y="1323"/>
                  </a:cubicBezTo>
                  <a:lnTo>
                    <a:pt x="429" y="2334"/>
                  </a:lnTo>
                  <a:lnTo>
                    <a:pt x="1064" y="2334"/>
                  </a:lnTo>
                  <a:lnTo>
                    <a:pt x="1064"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74"/>
            <p:cNvSpPr/>
            <p:nvPr/>
          </p:nvSpPr>
          <p:spPr>
            <a:xfrm>
              <a:off x="7572501" y="2629755"/>
              <a:ext cx="66775" cy="66775"/>
            </a:xfrm>
            <a:custGeom>
              <a:rect b="b" l="l" r="r" t="t"/>
              <a:pathLst>
                <a:path extrusionOk="0" h="2546" w="2546">
                  <a:moveTo>
                    <a:pt x="635" y="1"/>
                  </a:moveTo>
                  <a:cubicBezTo>
                    <a:pt x="284" y="1"/>
                    <a:pt x="0" y="284"/>
                    <a:pt x="0" y="636"/>
                  </a:cubicBezTo>
                  <a:cubicBezTo>
                    <a:pt x="0" y="871"/>
                    <a:pt x="188" y="1059"/>
                    <a:pt x="423" y="1059"/>
                  </a:cubicBezTo>
                  <a:lnTo>
                    <a:pt x="2122" y="2546"/>
                  </a:lnTo>
                  <a:lnTo>
                    <a:pt x="2497" y="1232"/>
                  </a:lnTo>
                  <a:cubicBezTo>
                    <a:pt x="2531" y="1117"/>
                    <a:pt x="2545" y="1001"/>
                    <a:pt x="2545" y="881"/>
                  </a:cubicBezTo>
                  <a:lnTo>
                    <a:pt x="2545"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74"/>
            <p:cNvSpPr/>
            <p:nvPr/>
          </p:nvSpPr>
          <p:spPr>
            <a:xfrm>
              <a:off x="7583595" y="2713290"/>
              <a:ext cx="33466" cy="33361"/>
            </a:xfrm>
            <a:custGeom>
              <a:rect b="b" l="l" r="r" t="t"/>
              <a:pathLst>
                <a:path extrusionOk="0" h="1272" w="1276">
                  <a:moveTo>
                    <a:pt x="0" y="1"/>
                  </a:moveTo>
                  <a:lnTo>
                    <a:pt x="0" y="1271"/>
                  </a:lnTo>
                  <a:lnTo>
                    <a:pt x="1276" y="1271"/>
                  </a:lnTo>
                  <a:lnTo>
                    <a:pt x="127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74"/>
            <p:cNvSpPr/>
            <p:nvPr/>
          </p:nvSpPr>
          <p:spPr>
            <a:xfrm>
              <a:off x="7544595" y="2726797"/>
              <a:ext cx="111467" cy="58828"/>
            </a:xfrm>
            <a:custGeom>
              <a:rect b="b" l="l" r="r" t="t"/>
              <a:pathLst>
                <a:path extrusionOk="0" h="2243" w="4250">
                  <a:moveTo>
                    <a:pt x="1487" y="1"/>
                  </a:moveTo>
                  <a:lnTo>
                    <a:pt x="463" y="289"/>
                  </a:lnTo>
                  <a:cubicBezTo>
                    <a:pt x="188" y="371"/>
                    <a:pt x="1" y="621"/>
                    <a:pt x="1" y="905"/>
                  </a:cubicBezTo>
                  <a:lnTo>
                    <a:pt x="1" y="2243"/>
                  </a:lnTo>
                  <a:lnTo>
                    <a:pt x="4249" y="2243"/>
                  </a:lnTo>
                  <a:lnTo>
                    <a:pt x="4249" y="905"/>
                  </a:lnTo>
                  <a:cubicBezTo>
                    <a:pt x="4249" y="617"/>
                    <a:pt x="4057" y="366"/>
                    <a:pt x="3783" y="289"/>
                  </a:cubicBezTo>
                  <a:lnTo>
                    <a:pt x="2763" y="1"/>
                  </a:lnTo>
                  <a:lnTo>
                    <a:pt x="2123" y="756"/>
                  </a:lnTo>
                  <a:lnTo>
                    <a:pt x="1487"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74"/>
            <p:cNvSpPr/>
            <p:nvPr/>
          </p:nvSpPr>
          <p:spPr>
            <a:xfrm>
              <a:off x="7566809" y="2657635"/>
              <a:ext cx="66906" cy="61241"/>
            </a:xfrm>
            <a:custGeom>
              <a:rect b="b" l="l" r="r" t="t"/>
              <a:pathLst>
                <a:path extrusionOk="0" h="2335" w="2551">
                  <a:moveTo>
                    <a:pt x="807" y="1"/>
                  </a:moveTo>
                  <a:cubicBezTo>
                    <a:pt x="697" y="1"/>
                    <a:pt x="589" y="48"/>
                    <a:pt x="511" y="126"/>
                  </a:cubicBezTo>
                  <a:lnTo>
                    <a:pt x="304" y="333"/>
                  </a:lnTo>
                  <a:cubicBezTo>
                    <a:pt x="111" y="525"/>
                    <a:pt x="0" y="785"/>
                    <a:pt x="5" y="1059"/>
                  </a:cubicBezTo>
                  <a:cubicBezTo>
                    <a:pt x="5" y="1762"/>
                    <a:pt x="573" y="2335"/>
                    <a:pt x="1276" y="2335"/>
                  </a:cubicBezTo>
                  <a:cubicBezTo>
                    <a:pt x="1978" y="2335"/>
                    <a:pt x="2551" y="1762"/>
                    <a:pt x="2551" y="1059"/>
                  </a:cubicBezTo>
                  <a:lnTo>
                    <a:pt x="2551" y="790"/>
                  </a:lnTo>
                  <a:cubicBezTo>
                    <a:pt x="2551" y="675"/>
                    <a:pt x="2507" y="569"/>
                    <a:pt x="2430" y="487"/>
                  </a:cubicBezTo>
                  <a:cubicBezTo>
                    <a:pt x="2103" y="169"/>
                    <a:pt x="1502" y="20"/>
                    <a:pt x="823" y="1"/>
                  </a:cubicBezTo>
                  <a:cubicBezTo>
                    <a:pt x="818" y="1"/>
                    <a:pt x="813" y="1"/>
                    <a:pt x="80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74"/>
            <p:cNvSpPr/>
            <p:nvPr/>
          </p:nvSpPr>
          <p:spPr>
            <a:xfrm>
              <a:off x="7566809" y="2657635"/>
              <a:ext cx="66775" cy="59851"/>
            </a:xfrm>
            <a:custGeom>
              <a:rect b="b" l="l" r="r" t="t"/>
              <a:pathLst>
                <a:path extrusionOk="0" h="2282" w="2546">
                  <a:moveTo>
                    <a:pt x="801" y="1"/>
                  </a:moveTo>
                  <a:cubicBezTo>
                    <a:pt x="692" y="1"/>
                    <a:pt x="588" y="44"/>
                    <a:pt x="511" y="126"/>
                  </a:cubicBezTo>
                  <a:lnTo>
                    <a:pt x="304" y="333"/>
                  </a:lnTo>
                  <a:cubicBezTo>
                    <a:pt x="111" y="525"/>
                    <a:pt x="0" y="785"/>
                    <a:pt x="0" y="1059"/>
                  </a:cubicBezTo>
                  <a:cubicBezTo>
                    <a:pt x="0" y="1627"/>
                    <a:pt x="376" y="2123"/>
                    <a:pt x="924" y="2282"/>
                  </a:cubicBezTo>
                  <a:cubicBezTo>
                    <a:pt x="737" y="2056"/>
                    <a:pt x="636" y="1772"/>
                    <a:pt x="640" y="1483"/>
                  </a:cubicBezTo>
                  <a:lnTo>
                    <a:pt x="640" y="1059"/>
                  </a:lnTo>
                  <a:cubicBezTo>
                    <a:pt x="636" y="825"/>
                    <a:pt x="824" y="635"/>
                    <a:pt x="1055" y="635"/>
                  </a:cubicBezTo>
                  <a:cubicBezTo>
                    <a:pt x="1066" y="635"/>
                    <a:pt x="1077" y="635"/>
                    <a:pt x="1088" y="636"/>
                  </a:cubicBezTo>
                  <a:cubicBezTo>
                    <a:pt x="1516" y="660"/>
                    <a:pt x="2156" y="732"/>
                    <a:pt x="2546" y="920"/>
                  </a:cubicBezTo>
                  <a:cubicBezTo>
                    <a:pt x="2531" y="833"/>
                    <a:pt x="2493" y="549"/>
                    <a:pt x="2426" y="487"/>
                  </a:cubicBezTo>
                  <a:cubicBezTo>
                    <a:pt x="2098" y="164"/>
                    <a:pt x="1497" y="20"/>
                    <a:pt x="818" y="1"/>
                  </a:cubicBezTo>
                  <a:cubicBezTo>
                    <a:pt x="813" y="1"/>
                    <a:pt x="807" y="1"/>
                    <a:pt x="80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3" name="Google Shape;21113;p74"/>
            <p:cNvSpPr/>
            <p:nvPr/>
          </p:nvSpPr>
          <p:spPr>
            <a:xfrm>
              <a:off x="7544595" y="2740934"/>
              <a:ext cx="22372" cy="44692"/>
            </a:xfrm>
            <a:custGeom>
              <a:rect b="b" l="l" r="r" t="t"/>
              <a:pathLst>
                <a:path extrusionOk="0" h="1704" w="853">
                  <a:moveTo>
                    <a:pt x="116" y="1"/>
                  </a:moveTo>
                  <a:cubicBezTo>
                    <a:pt x="39" y="106"/>
                    <a:pt x="1" y="232"/>
                    <a:pt x="1" y="366"/>
                  </a:cubicBezTo>
                  <a:lnTo>
                    <a:pt x="1" y="1704"/>
                  </a:lnTo>
                  <a:lnTo>
                    <a:pt x="847" y="1704"/>
                  </a:lnTo>
                  <a:lnTo>
                    <a:pt x="852" y="997"/>
                  </a:lnTo>
                  <a:cubicBezTo>
                    <a:pt x="852" y="828"/>
                    <a:pt x="785" y="665"/>
                    <a:pt x="665" y="549"/>
                  </a:cubicBezTo>
                  <a:lnTo>
                    <a:pt x="116"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4" name="Google Shape;21114;p74"/>
            <p:cNvSpPr/>
            <p:nvPr/>
          </p:nvSpPr>
          <p:spPr>
            <a:xfrm>
              <a:off x="7633690" y="2740934"/>
              <a:ext cx="22372" cy="44692"/>
            </a:xfrm>
            <a:custGeom>
              <a:rect b="b" l="l" r="r" t="t"/>
              <a:pathLst>
                <a:path extrusionOk="0" h="1704" w="853">
                  <a:moveTo>
                    <a:pt x="737" y="1"/>
                  </a:moveTo>
                  <a:lnTo>
                    <a:pt x="188" y="549"/>
                  </a:lnTo>
                  <a:cubicBezTo>
                    <a:pt x="68" y="665"/>
                    <a:pt x="1" y="828"/>
                    <a:pt x="1" y="997"/>
                  </a:cubicBezTo>
                  <a:lnTo>
                    <a:pt x="1" y="1704"/>
                  </a:lnTo>
                  <a:lnTo>
                    <a:pt x="852" y="1704"/>
                  </a:lnTo>
                  <a:lnTo>
                    <a:pt x="852" y="366"/>
                  </a:lnTo>
                  <a:cubicBezTo>
                    <a:pt x="852" y="232"/>
                    <a:pt x="809" y="106"/>
                    <a:pt x="737"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74"/>
            <p:cNvSpPr/>
            <p:nvPr/>
          </p:nvSpPr>
          <p:spPr>
            <a:xfrm>
              <a:off x="7678250" y="2445874"/>
              <a:ext cx="27906" cy="61372"/>
            </a:xfrm>
            <a:custGeom>
              <a:rect b="b" l="l" r="r" t="t"/>
              <a:pathLst>
                <a:path extrusionOk="0" h="2340" w="1064">
                  <a:moveTo>
                    <a:pt x="635" y="1"/>
                  </a:moveTo>
                  <a:cubicBezTo>
                    <a:pt x="284" y="1"/>
                    <a:pt x="0" y="290"/>
                    <a:pt x="0" y="641"/>
                  </a:cubicBezTo>
                  <a:lnTo>
                    <a:pt x="0" y="790"/>
                  </a:lnTo>
                  <a:cubicBezTo>
                    <a:pt x="0" y="973"/>
                    <a:pt x="29" y="1151"/>
                    <a:pt x="87" y="1324"/>
                  </a:cubicBezTo>
                  <a:lnTo>
                    <a:pt x="424" y="2339"/>
                  </a:lnTo>
                  <a:lnTo>
                    <a:pt x="1064" y="2339"/>
                  </a:lnTo>
                  <a:lnTo>
                    <a:pt x="1064" y="1"/>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74"/>
            <p:cNvSpPr/>
            <p:nvPr/>
          </p:nvSpPr>
          <p:spPr>
            <a:xfrm>
              <a:off x="7689475" y="2440445"/>
              <a:ext cx="66775" cy="66801"/>
            </a:xfrm>
            <a:custGeom>
              <a:rect b="b" l="l" r="r" t="t"/>
              <a:pathLst>
                <a:path extrusionOk="0" h="2547" w="2546">
                  <a:moveTo>
                    <a:pt x="636" y="1"/>
                  </a:moveTo>
                  <a:cubicBezTo>
                    <a:pt x="284" y="1"/>
                    <a:pt x="0" y="285"/>
                    <a:pt x="0" y="636"/>
                  </a:cubicBezTo>
                  <a:cubicBezTo>
                    <a:pt x="0" y="867"/>
                    <a:pt x="188" y="1059"/>
                    <a:pt x="424" y="1059"/>
                  </a:cubicBezTo>
                  <a:lnTo>
                    <a:pt x="2122" y="2546"/>
                  </a:lnTo>
                  <a:lnTo>
                    <a:pt x="2498" y="1228"/>
                  </a:lnTo>
                  <a:cubicBezTo>
                    <a:pt x="2527" y="1117"/>
                    <a:pt x="2546" y="1002"/>
                    <a:pt x="2546" y="881"/>
                  </a:cubicBezTo>
                  <a:lnTo>
                    <a:pt x="2546"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74"/>
            <p:cNvSpPr/>
            <p:nvPr/>
          </p:nvSpPr>
          <p:spPr>
            <a:xfrm>
              <a:off x="7700570" y="2523875"/>
              <a:ext cx="33361" cy="33466"/>
            </a:xfrm>
            <a:custGeom>
              <a:rect b="b" l="l" r="r" t="t"/>
              <a:pathLst>
                <a:path extrusionOk="0" h="1276" w="1272">
                  <a:moveTo>
                    <a:pt x="1" y="0"/>
                  </a:moveTo>
                  <a:lnTo>
                    <a:pt x="1" y="1276"/>
                  </a:lnTo>
                  <a:lnTo>
                    <a:pt x="1271" y="1276"/>
                  </a:lnTo>
                  <a:lnTo>
                    <a:pt x="12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74"/>
            <p:cNvSpPr/>
            <p:nvPr/>
          </p:nvSpPr>
          <p:spPr>
            <a:xfrm>
              <a:off x="7661701" y="2537382"/>
              <a:ext cx="111336" cy="58959"/>
            </a:xfrm>
            <a:custGeom>
              <a:rect b="b" l="l" r="r" t="t"/>
              <a:pathLst>
                <a:path extrusionOk="0" h="2248" w="4245">
                  <a:moveTo>
                    <a:pt x="1483" y="0"/>
                  </a:moveTo>
                  <a:lnTo>
                    <a:pt x="463" y="294"/>
                  </a:lnTo>
                  <a:cubicBezTo>
                    <a:pt x="189" y="371"/>
                    <a:pt x="1" y="621"/>
                    <a:pt x="1" y="905"/>
                  </a:cubicBezTo>
                  <a:lnTo>
                    <a:pt x="1" y="2247"/>
                  </a:lnTo>
                  <a:lnTo>
                    <a:pt x="4245" y="2247"/>
                  </a:lnTo>
                  <a:lnTo>
                    <a:pt x="4245" y="905"/>
                  </a:lnTo>
                  <a:cubicBezTo>
                    <a:pt x="4245" y="621"/>
                    <a:pt x="4057" y="371"/>
                    <a:pt x="3778" y="294"/>
                  </a:cubicBezTo>
                  <a:lnTo>
                    <a:pt x="2758" y="0"/>
                  </a:lnTo>
                  <a:lnTo>
                    <a:pt x="2118" y="761"/>
                  </a:lnTo>
                  <a:lnTo>
                    <a:pt x="1483"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9" name="Google Shape;21119;p74"/>
            <p:cNvSpPr/>
            <p:nvPr/>
          </p:nvSpPr>
          <p:spPr>
            <a:xfrm>
              <a:off x="7661596" y="2551519"/>
              <a:ext cx="22215" cy="44823"/>
            </a:xfrm>
            <a:custGeom>
              <a:rect b="b" l="l" r="r" t="t"/>
              <a:pathLst>
                <a:path extrusionOk="0" h="1709" w="847">
                  <a:moveTo>
                    <a:pt x="116" y="0"/>
                  </a:moveTo>
                  <a:cubicBezTo>
                    <a:pt x="39" y="111"/>
                    <a:pt x="0" y="236"/>
                    <a:pt x="0" y="366"/>
                  </a:cubicBezTo>
                  <a:lnTo>
                    <a:pt x="0" y="1708"/>
                  </a:lnTo>
                  <a:lnTo>
                    <a:pt x="847" y="1708"/>
                  </a:lnTo>
                  <a:lnTo>
                    <a:pt x="847" y="1001"/>
                  </a:lnTo>
                  <a:cubicBezTo>
                    <a:pt x="847" y="833"/>
                    <a:pt x="780" y="669"/>
                    <a:pt x="664" y="549"/>
                  </a:cubicBezTo>
                  <a:lnTo>
                    <a:pt x="11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0" name="Google Shape;21120;p74"/>
            <p:cNvSpPr/>
            <p:nvPr/>
          </p:nvSpPr>
          <p:spPr>
            <a:xfrm>
              <a:off x="7750690" y="2551519"/>
              <a:ext cx="22241" cy="44823"/>
            </a:xfrm>
            <a:custGeom>
              <a:rect b="b" l="l" r="r" t="t"/>
              <a:pathLst>
                <a:path extrusionOk="0" h="1709" w="848">
                  <a:moveTo>
                    <a:pt x="732" y="0"/>
                  </a:moveTo>
                  <a:lnTo>
                    <a:pt x="188" y="549"/>
                  </a:lnTo>
                  <a:cubicBezTo>
                    <a:pt x="68" y="669"/>
                    <a:pt x="0" y="833"/>
                    <a:pt x="0" y="1001"/>
                  </a:cubicBezTo>
                  <a:lnTo>
                    <a:pt x="0" y="1708"/>
                  </a:lnTo>
                  <a:lnTo>
                    <a:pt x="847" y="1708"/>
                  </a:lnTo>
                  <a:lnTo>
                    <a:pt x="847" y="366"/>
                  </a:lnTo>
                  <a:cubicBezTo>
                    <a:pt x="847" y="236"/>
                    <a:pt x="809" y="111"/>
                    <a:pt x="73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1" name="Google Shape;21121;p74"/>
            <p:cNvSpPr/>
            <p:nvPr/>
          </p:nvSpPr>
          <p:spPr>
            <a:xfrm>
              <a:off x="7683784" y="2468220"/>
              <a:ext cx="66933" cy="61241"/>
            </a:xfrm>
            <a:custGeom>
              <a:rect b="b" l="l" r="r" t="t"/>
              <a:pathLst>
                <a:path extrusionOk="0" h="2335" w="2552">
                  <a:moveTo>
                    <a:pt x="803" y="0"/>
                  </a:moveTo>
                  <a:cubicBezTo>
                    <a:pt x="693" y="0"/>
                    <a:pt x="589" y="48"/>
                    <a:pt x="511" y="126"/>
                  </a:cubicBezTo>
                  <a:lnTo>
                    <a:pt x="304" y="333"/>
                  </a:lnTo>
                  <a:cubicBezTo>
                    <a:pt x="112" y="525"/>
                    <a:pt x="1" y="785"/>
                    <a:pt x="1" y="1059"/>
                  </a:cubicBezTo>
                  <a:cubicBezTo>
                    <a:pt x="1" y="1762"/>
                    <a:pt x="574" y="2334"/>
                    <a:pt x="1276" y="2334"/>
                  </a:cubicBezTo>
                  <a:cubicBezTo>
                    <a:pt x="1979" y="2334"/>
                    <a:pt x="2551" y="1762"/>
                    <a:pt x="2551" y="1059"/>
                  </a:cubicBezTo>
                  <a:lnTo>
                    <a:pt x="2551" y="790"/>
                  </a:lnTo>
                  <a:cubicBezTo>
                    <a:pt x="2551" y="674"/>
                    <a:pt x="2508" y="568"/>
                    <a:pt x="2431" y="486"/>
                  </a:cubicBezTo>
                  <a:cubicBezTo>
                    <a:pt x="2099" y="169"/>
                    <a:pt x="1502" y="20"/>
                    <a:pt x="819" y="0"/>
                  </a:cubicBezTo>
                  <a:cubicBezTo>
                    <a:pt x="814" y="0"/>
                    <a:pt x="808" y="0"/>
                    <a:pt x="80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2" name="Google Shape;21122;p74"/>
            <p:cNvSpPr/>
            <p:nvPr/>
          </p:nvSpPr>
          <p:spPr>
            <a:xfrm>
              <a:off x="7683784" y="2468220"/>
              <a:ext cx="66801" cy="59851"/>
            </a:xfrm>
            <a:custGeom>
              <a:rect b="b" l="l" r="r" t="t"/>
              <a:pathLst>
                <a:path extrusionOk="0" h="2282" w="2547">
                  <a:moveTo>
                    <a:pt x="803" y="0"/>
                  </a:moveTo>
                  <a:cubicBezTo>
                    <a:pt x="693" y="0"/>
                    <a:pt x="589" y="48"/>
                    <a:pt x="511" y="126"/>
                  </a:cubicBezTo>
                  <a:lnTo>
                    <a:pt x="304" y="333"/>
                  </a:lnTo>
                  <a:cubicBezTo>
                    <a:pt x="112" y="525"/>
                    <a:pt x="1" y="785"/>
                    <a:pt x="1" y="1059"/>
                  </a:cubicBezTo>
                  <a:cubicBezTo>
                    <a:pt x="1" y="1627"/>
                    <a:pt x="376" y="2122"/>
                    <a:pt x="925" y="2281"/>
                  </a:cubicBezTo>
                  <a:cubicBezTo>
                    <a:pt x="737" y="2055"/>
                    <a:pt x="641" y="1771"/>
                    <a:pt x="641" y="1483"/>
                  </a:cubicBezTo>
                  <a:lnTo>
                    <a:pt x="641" y="1059"/>
                  </a:lnTo>
                  <a:cubicBezTo>
                    <a:pt x="641" y="825"/>
                    <a:pt x="830" y="634"/>
                    <a:pt x="1056" y="634"/>
                  </a:cubicBezTo>
                  <a:cubicBezTo>
                    <a:pt x="1067" y="634"/>
                    <a:pt x="1078" y="635"/>
                    <a:pt x="1088" y="636"/>
                  </a:cubicBezTo>
                  <a:cubicBezTo>
                    <a:pt x="1521" y="660"/>
                    <a:pt x="2157" y="732"/>
                    <a:pt x="2546" y="920"/>
                  </a:cubicBezTo>
                  <a:cubicBezTo>
                    <a:pt x="2532" y="833"/>
                    <a:pt x="2493" y="549"/>
                    <a:pt x="2431" y="486"/>
                  </a:cubicBezTo>
                  <a:cubicBezTo>
                    <a:pt x="2099" y="169"/>
                    <a:pt x="1502" y="20"/>
                    <a:pt x="819" y="0"/>
                  </a:cubicBezTo>
                  <a:cubicBezTo>
                    <a:pt x="814" y="0"/>
                    <a:pt x="808" y="0"/>
                    <a:pt x="80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3" name="Google Shape;21123;p74"/>
            <p:cNvSpPr/>
            <p:nvPr/>
          </p:nvSpPr>
          <p:spPr>
            <a:xfrm>
              <a:off x="7811879" y="2607409"/>
              <a:ext cx="44587" cy="39027"/>
            </a:xfrm>
            <a:custGeom>
              <a:rect b="b" l="l" r="r" t="t"/>
              <a:pathLst>
                <a:path extrusionOk="0" h="1488" w="1700">
                  <a:moveTo>
                    <a:pt x="853" y="1"/>
                  </a:moveTo>
                  <a:cubicBezTo>
                    <a:pt x="381" y="1"/>
                    <a:pt x="1" y="333"/>
                    <a:pt x="1" y="742"/>
                  </a:cubicBezTo>
                  <a:cubicBezTo>
                    <a:pt x="1" y="1156"/>
                    <a:pt x="381" y="1488"/>
                    <a:pt x="853" y="1488"/>
                  </a:cubicBezTo>
                  <a:cubicBezTo>
                    <a:pt x="1319" y="1488"/>
                    <a:pt x="1699" y="1156"/>
                    <a:pt x="1699" y="742"/>
                  </a:cubicBezTo>
                  <a:cubicBezTo>
                    <a:pt x="1699" y="333"/>
                    <a:pt x="1319" y="1"/>
                    <a:pt x="853" y="1"/>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4" name="Google Shape;21124;p74"/>
            <p:cNvSpPr/>
            <p:nvPr/>
          </p:nvSpPr>
          <p:spPr>
            <a:xfrm>
              <a:off x="7811879" y="2607409"/>
              <a:ext cx="30712" cy="39027"/>
            </a:xfrm>
            <a:custGeom>
              <a:rect b="b" l="l" r="r" t="t"/>
              <a:pathLst>
                <a:path extrusionOk="0" h="1488" w="1171">
                  <a:moveTo>
                    <a:pt x="853" y="1"/>
                  </a:moveTo>
                  <a:cubicBezTo>
                    <a:pt x="381" y="1"/>
                    <a:pt x="1" y="333"/>
                    <a:pt x="1" y="742"/>
                  </a:cubicBezTo>
                  <a:cubicBezTo>
                    <a:pt x="1" y="1156"/>
                    <a:pt x="381" y="1488"/>
                    <a:pt x="853" y="1488"/>
                  </a:cubicBezTo>
                  <a:cubicBezTo>
                    <a:pt x="958" y="1488"/>
                    <a:pt x="1069" y="1468"/>
                    <a:pt x="1170" y="1430"/>
                  </a:cubicBezTo>
                  <a:cubicBezTo>
                    <a:pt x="857" y="1324"/>
                    <a:pt x="641" y="1055"/>
                    <a:pt x="641" y="742"/>
                  </a:cubicBezTo>
                  <a:cubicBezTo>
                    <a:pt x="641" y="434"/>
                    <a:pt x="857" y="164"/>
                    <a:pt x="1170" y="54"/>
                  </a:cubicBezTo>
                  <a:cubicBezTo>
                    <a:pt x="1069" y="20"/>
                    <a:pt x="958" y="1"/>
                    <a:pt x="85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74"/>
            <p:cNvSpPr/>
            <p:nvPr/>
          </p:nvSpPr>
          <p:spPr>
            <a:xfrm>
              <a:off x="7784131" y="2707625"/>
              <a:ext cx="100215" cy="78001"/>
            </a:xfrm>
            <a:custGeom>
              <a:rect b="b" l="l" r="r" t="t"/>
              <a:pathLst>
                <a:path extrusionOk="0" h="2974" w="3821">
                  <a:moveTo>
                    <a:pt x="1275" y="0"/>
                  </a:moveTo>
                  <a:lnTo>
                    <a:pt x="1275" y="640"/>
                  </a:lnTo>
                  <a:cubicBezTo>
                    <a:pt x="1275" y="799"/>
                    <a:pt x="1184" y="948"/>
                    <a:pt x="1040" y="1020"/>
                  </a:cubicBezTo>
                  <a:lnTo>
                    <a:pt x="352" y="1362"/>
                  </a:lnTo>
                  <a:cubicBezTo>
                    <a:pt x="135" y="1468"/>
                    <a:pt x="0" y="1689"/>
                    <a:pt x="0" y="1930"/>
                  </a:cubicBezTo>
                  <a:lnTo>
                    <a:pt x="0" y="2974"/>
                  </a:lnTo>
                  <a:lnTo>
                    <a:pt x="3821" y="2974"/>
                  </a:lnTo>
                  <a:lnTo>
                    <a:pt x="3821" y="1935"/>
                  </a:lnTo>
                  <a:cubicBezTo>
                    <a:pt x="3821" y="1689"/>
                    <a:pt x="3686" y="1468"/>
                    <a:pt x="3470" y="1362"/>
                  </a:cubicBezTo>
                  <a:lnTo>
                    <a:pt x="2781" y="1016"/>
                  </a:lnTo>
                  <a:cubicBezTo>
                    <a:pt x="2637" y="943"/>
                    <a:pt x="2546" y="799"/>
                    <a:pt x="2546" y="635"/>
                  </a:cubicBezTo>
                  <a:lnTo>
                    <a:pt x="254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74"/>
            <p:cNvSpPr/>
            <p:nvPr/>
          </p:nvSpPr>
          <p:spPr>
            <a:xfrm>
              <a:off x="7784131" y="2732357"/>
              <a:ext cx="100215" cy="53268"/>
            </a:xfrm>
            <a:custGeom>
              <a:rect b="b" l="l" r="r" t="t"/>
              <a:pathLst>
                <a:path extrusionOk="0" h="2031" w="3821">
                  <a:moveTo>
                    <a:pt x="1145" y="0"/>
                  </a:moveTo>
                  <a:cubicBezTo>
                    <a:pt x="1112" y="29"/>
                    <a:pt x="1078" y="58"/>
                    <a:pt x="1040" y="77"/>
                  </a:cubicBezTo>
                  <a:lnTo>
                    <a:pt x="352" y="419"/>
                  </a:lnTo>
                  <a:cubicBezTo>
                    <a:pt x="135" y="525"/>
                    <a:pt x="0" y="746"/>
                    <a:pt x="0" y="987"/>
                  </a:cubicBezTo>
                  <a:lnTo>
                    <a:pt x="0" y="2031"/>
                  </a:lnTo>
                  <a:lnTo>
                    <a:pt x="3821" y="2031"/>
                  </a:lnTo>
                  <a:lnTo>
                    <a:pt x="3821" y="992"/>
                  </a:lnTo>
                  <a:cubicBezTo>
                    <a:pt x="3821" y="746"/>
                    <a:pt x="3686" y="530"/>
                    <a:pt x="3470" y="419"/>
                  </a:cubicBezTo>
                  <a:lnTo>
                    <a:pt x="2781" y="77"/>
                  </a:lnTo>
                  <a:cubicBezTo>
                    <a:pt x="2743" y="58"/>
                    <a:pt x="2709" y="29"/>
                    <a:pt x="2676" y="0"/>
                  </a:cubicBezTo>
                  <a:lnTo>
                    <a:pt x="2435" y="270"/>
                  </a:lnTo>
                  <a:cubicBezTo>
                    <a:pt x="2298" y="433"/>
                    <a:pt x="2104" y="515"/>
                    <a:pt x="1911" y="515"/>
                  </a:cubicBezTo>
                  <a:cubicBezTo>
                    <a:pt x="1717" y="515"/>
                    <a:pt x="1523" y="433"/>
                    <a:pt x="1386" y="270"/>
                  </a:cubicBezTo>
                  <a:lnTo>
                    <a:pt x="1145"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7" name="Google Shape;21127;p74"/>
            <p:cNvSpPr/>
            <p:nvPr/>
          </p:nvSpPr>
          <p:spPr>
            <a:xfrm>
              <a:off x="7795225" y="2629755"/>
              <a:ext cx="78027" cy="77896"/>
            </a:xfrm>
            <a:custGeom>
              <a:rect b="b" l="l" r="r" t="t"/>
              <a:pathLst>
                <a:path extrusionOk="0" h="2970" w="2975">
                  <a:moveTo>
                    <a:pt x="1488" y="1"/>
                  </a:moveTo>
                  <a:cubicBezTo>
                    <a:pt x="665" y="1"/>
                    <a:pt x="1" y="665"/>
                    <a:pt x="1" y="1483"/>
                  </a:cubicBezTo>
                  <a:cubicBezTo>
                    <a:pt x="1" y="2305"/>
                    <a:pt x="665" y="2969"/>
                    <a:pt x="1488" y="2969"/>
                  </a:cubicBezTo>
                  <a:cubicBezTo>
                    <a:pt x="2306" y="2969"/>
                    <a:pt x="2974" y="2305"/>
                    <a:pt x="2974" y="1483"/>
                  </a:cubicBezTo>
                  <a:cubicBezTo>
                    <a:pt x="2974" y="665"/>
                    <a:pt x="2306" y="1"/>
                    <a:pt x="1488"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8" name="Google Shape;21128;p74"/>
            <p:cNvSpPr/>
            <p:nvPr/>
          </p:nvSpPr>
          <p:spPr>
            <a:xfrm>
              <a:off x="7809545" y="2629755"/>
              <a:ext cx="65228" cy="70080"/>
            </a:xfrm>
            <a:custGeom>
              <a:rect b="b" l="l" r="r" t="t"/>
              <a:pathLst>
                <a:path extrusionOk="0" h="2672" w="2487">
                  <a:moveTo>
                    <a:pt x="946" y="0"/>
                  </a:moveTo>
                  <a:cubicBezTo>
                    <a:pt x="238" y="0"/>
                    <a:pt x="0" y="978"/>
                    <a:pt x="638" y="1290"/>
                  </a:cubicBezTo>
                  <a:cubicBezTo>
                    <a:pt x="658" y="1300"/>
                    <a:pt x="677" y="1304"/>
                    <a:pt x="696" y="1314"/>
                  </a:cubicBezTo>
                  <a:lnTo>
                    <a:pt x="1437" y="2652"/>
                  </a:lnTo>
                  <a:cubicBezTo>
                    <a:pt x="1437" y="2652"/>
                    <a:pt x="1634" y="2666"/>
                    <a:pt x="1832" y="2671"/>
                  </a:cubicBezTo>
                  <a:cubicBezTo>
                    <a:pt x="2265" y="2349"/>
                    <a:pt x="2486" y="1815"/>
                    <a:pt x="2414" y="1280"/>
                  </a:cubicBezTo>
                  <a:cubicBezTo>
                    <a:pt x="2327" y="669"/>
                    <a:pt x="1870" y="174"/>
                    <a:pt x="1269" y="34"/>
                  </a:cubicBezTo>
                  <a:cubicBezTo>
                    <a:pt x="1163" y="10"/>
                    <a:pt x="1057" y="1"/>
                    <a:pt x="951" y="1"/>
                  </a:cubicBezTo>
                  <a:cubicBezTo>
                    <a:pt x="949" y="0"/>
                    <a:pt x="948" y="0"/>
                    <a:pt x="946"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74"/>
            <p:cNvSpPr/>
            <p:nvPr/>
          </p:nvSpPr>
          <p:spPr>
            <a:xfrm>
              <a:off x="7801047" y="2664035"/>
              <a:ext cx="66644" cy="54842"/>
            </a:xfrm>
            <a:custGeom>
              <a:rect b="b" l="l" r="r" t="t"/>
              <a:pathLst>
                <a:path extrusionOk="0" h="2091" w="2541">
                  <a:moveTo>
                    <a:pt x="970" y="1"/>
                  </a:moveTo>
                  <a:cubicBezTo>
                    <a:pt x="891" y="1"/>
                    <a:pt x="815" y="47"/>
                    <a:pt x="780" y="123"/>
                  </a:cubicBezTo>
                  <a:cubicBezTo>
                    <a:pt x="712" y="267"/>
                    <a:pt x="611" y="397"/>
                    <a:pt x="491" y="508"/>
                  </a:cubicBezTo>
                  <a:cubicBezTo>
                    <a:pt x="443" y="546"/>
                    <a:pt x="395" y="585"/>
                    <a:pt x="342" y="623"/>
                  </a:cubicBezTo>
                  <a:cubicBezTo>
                    <a:pt x="87" y="801"/>
                    <a:pt x="0" y="1138"/>
                    <a:pt x="140" y="1417"/>
                  </a:cubicBezTo>
                  <a:cubicBezTo>
                    <a:pt x="361" y="1831"/>
                    <a:pt x="794" y="2091"/>
                    <a:pt x="1266" y="2091"/>
                  </a:cubicBezTo>
                  <a:cubicBezTo>
                    <a:pt x="1930" y="2091"/>
                    <a:pt x="2488" y="1581"/>
                    <a:pt x="2536" y="912"/>
                  </a:cubicBezTo>
                  <a:cubicBezTo>
                    <a:pt x="2541" y="849"/>
                    <a:pt x="2517" y="787"/>
                    <a:pt x="2464" y="748"/>
                  </a:cubicBezTo>
                  <a:cubicBezTo>
                    <a:pt x="2045" y="392"/>
                    <a:pt x="1554" y="142"/>
                    <a:pt x="1020" y="7"/>
                  </a:cubicBezTo>
                  <a:cubicBezTo>
                    <a:pt x="1004" y="3"/>
                    <a:pt x="987" y="1"/>
                    <a:pt x="97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74"/>
            <p:cNvSpPr/>
            <p:nvPr/>
          </p:nvSpPr>
          <p:spPr>
            <a:xfrm>
              <a:off x="7801047" y="2664035"/>
              <a:ext cx="66513" cy="54343"/>
            </a:xfrm>
            <a:custGeom>
              <a:rect b="b" l="l" r="r" t="t"/>
              <a:pathLst>
                <a:path extrusionOk="0" h="2072" w="2536">
                  <a:moveTo>
                    <a:pt x="968" y="1"/>
                  </a:moveTo>
                  <a:cubicBezTo>
                    <a:pt x="886" y="1"/>
                    <a:pt x="811" y="47"/>
                    <a:pt x="780" y="123"/>
                  </a:cubicBezTo>
                  <a:cubicBezTo>
                    <a:pt x="727" y="224"/>
                    <a:pt x="664" y="320"/>
                    <a:pt x="582" y="406"/>
                  </a:cubicBezTo>
                  <a:cubicBezTo>
                    <a:pt x="553" y="440"/>
                    <a:pt x="520" y="474"/>
                    <a:pt x="486" y="503"/>
                  </a:cubicBezTo>
                  <a:cubicBezTo>
                    <a:pt x="443" y="546"/>
                    <a:pt x="395" y="585"/>
                    <a:pt x="347" y="618"/>
                  </a:cubicBezTo>
                  <a:cubicBezTo>
                    <a:pt x="43" y="825"/>
                    <a:pt x="0" y="1205"/>
                    <a:pt x="183" y="1494"/>
                  </a:cubicBezTo>
                  <a:cubicBezTo>
                    <a:pt x="380" y="1807"/>
                    <a:pt x="703" y="2014"/>
                    <a:pt x="1068" y="2071"/>
                  </a:cubicBezTo>
                  <a:cubicBezTo>
                    <a:pt x="813" y="1898"/>
                    <a:pt x="626" y="1662"/>
                    <a:pt x="626" y="1239"/>
                  </a:cubicBezTo>
                  <a:lnTo>
                    <a:pt x="626" y="1075"/>
                  </a:lnTo>
                  <a:cubicBezTo>
                    <a:pt x="674" y="1042"/>
                    <a:pt x="722" y="1003"/>
                    <a:pt x="770" y="960"/>
                  </a:cubicBezTo>
                  <a:cubicBezTo>
                    <a:pt x="885" y="854"/>
                    <a:pt x="986" y="734"/>
                    <a:pt x="1073" y="599"/>
                  </a:cubicBezTo>
                  <a:cubicBezTo>
                    <a:pt x="1477" y="724"/>
                    <a:pt x="1853" y="931"/>
                    <a:pt x="2180" y="1200"/>
                  </a:cubicBezTo>
                  <a:cubicBezTo>
                    <a:pt x="2218" y="1239"/>
                    <a:pt x="2276" y="1287"/>
                    <a:pt x="2391" y="1398"/>
                  </a:cubicBezTo>
                  <a:cubicBezTo>
                    <a:pt x="2468" y="1244"/>
                    <a:pt x="2517" y="1080"/>
                    <a:pt x="2531" y="912"/>
                  </a:cubicBezTo>
                  <a:cubicBezTo>
                    <a:pt x="2536" y="849"/>
                    <a:pt x="2507" y="787"/>
                    <a:pt x="2464" y="748"/>
                  </a:cubicBezTo>
                  <a:cubicBezTo>
                    <a:pt x="2045" y="392"/>
                    <a:pt x="1549" y="142"/>
                    <a:pt x="1020" y="7"/>
                  </a:cubicBezTo>
                  <a:cubicBezTo>
                    <a:pt x="1003" y="3"/>
                    <a:pt x="985" y="1"/>
                    <a:pt x="96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74"/>
            <p:cNvSpPr/>
            <p:nvPr/>
          </p:nvSpPr>
          <p:spPr>
            <a:xfrm>
              <a:off x="7784131" y="2748251"/>
              <a:ext cx="22241" cy="37374"/>
            </a:xfrm>
            <a:custGeom>
              <a:rect b="b" l="l" r="r" t="t"/>
              <a:pathLst>
                <a:path extrusionOk="0" h="1425" w="848">
                  <a:moveTo>
                    <a:pt x="130" y="1"/>
                  </a:moveTo>
                  <a:cubicBezTo>
                    <a:pt x="44" y="111"/>
                    <a:pt x="0" y="246"/>
                    <a:pt x="0" y="381"/>
                  </a:cubicBezTo>
                  <a:lnTo>
                    <a:pt x="0" y="1425"/>
                  </a:lnTo>
                  <a:lnTo>
                    <a:pt x="847" y="1425"/>
                  </a:lnTo>
                  <a:lnTo>
                    <a:pt x="847" y="780"/>
                  </a:lnTo>
                  <a:cubicBezTo>
                    <a:pt x="847" y="650"/>
                    <a:pt x="789" y="530"/>
                    <a:pt x="688" y="448"/>
                  </a:cubicBezTo>
                  <a:lnTo>
                    <a:pt x="130"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74"/>
            <p:cNvSpPr/>
            <p:nvPr/>
          </p:nvSpPr>
          <p:spPr>
            <a:xfrm>
              <a:off x="7862000" y="2748251"/>
              <a:ext cx="22346" cy="37374"/>
            </a:xfrm>
            <a:custGeom>
              <a:rect b="b" l="l" r="r" t="t"/>
              <a:pathLst>
                <a:path extrusionOk="0" h="1425" w="852">
                  <a:moveTo>
                    <a:pt x="722" y="1"/>
                  </a:moveTo>
                  <a:lnTo>
                    <a:pt x="159" y="448"/>
                  </a:lnTo>
                  <a:cubicBezTo>
                    <a:pt x="63" y="530"/>
                    <a:pt x="0" y="650"/>
                    <a:pt x="0" y="780"/>
                  </a:cubicBezTo>
                  <a:lnTo>
                    <a:pt x="0" y="1425"/>
                  </a:lnTo>
                  <a:lnTo>
                    <a:pt x="852" y="1425"/>
                  </a:lnTo>
                  <a:lnTo>
                    <a:pt x="852" y="381"/>
                  </a:lnTo>
                  <a:cubicBezTo>
                    <a:pt x="852" y="246"/>
                    <a:pt x="804" y="111"/>
                    <a:pt x="722"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74"/>
            <p:cNvSpPr/>
            <p:nvPr/>
          </p:nvSpPr>
          <p:spPr>
            <a:xfrm>
              <a:off x="7693646" y="2462922"/>
              <a:ext cx="48101" cy="16182"/>
            </a:xfrm>
            <a:custGeom>
              <a:rect b="b" l="l" r="r" t="t"/>
              <a:pathLst>
                <a:path extrusionOk="0" h="617" w="1834">
                  <a:moveTo>
                    <a:pt x="265" y="0"/>
                  </a:moveTo>
                  <a:cubicBezTo>
                    <a:pt x="0" y="0"/>
                    <a:pt x="0" y="400"/>
                    <a:pt x="265" y="400"/>
                  </a:cubicBezTo>
                  <a:cubicBezTo>
                    <a:pt x="486" y="400"/>
                    <a:pt x="1136" y="433"/>
                    <a:pt x="1449" y="592"/>
                  </a:cubicBezTo>
                  <a:cubicBezTo>
                    <a:pt x="1482" y="609"/>
                    <a:pt x="1514" y="617"/>
                    <a:pt x="1544" y="617"/>
                  </a:cubicBezTo>
                  <a:cubicBezTo>
                    <a:pt x="1728" y="617"/>
                    <a:pt x="1834" y="339"/>
                    <a:pt x="1631" y="236"/>
                  </a:cubicBezTo>
                  <a:cubicBezTo>
                    <a:pt x="1170" y="5"/>
                    <a:pt x="303"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74"/>
            <p:cNvSpPr/>
            <p:nvPr/>
          </p:nvSpPr>
          <p:spPr>
            <a:xfrm>
              <a:off x="7656403" y="2435147"/>
              <a:ext cx="121827" cy="166387"/>
            </a:xfrm>
            <a:custGeom>
              <a:rect b="b" l="l" r="r" t="t"/>
              <a:pathLst>
                <a:path extrusionOk="0" h="6344" w="4645">
                  <a:moveTo>
                    <a:pt x="3610" y="395"/>
                  </a:moveTo>
                  <a:lnTo>
                    <a:pt x="3610" y="1223"/>
                  </a:lnTo>
                  <a:cubicBezTo>
                    <a:pt x="3610" y="1358"/>
                    <a:pt x="3576" y="1488"/>
                    <a:pt x="3518" y="1608"/>
                  </a:cubicBezTo>
                  <a:lnTo>
                    <a:pt x="3417" y="1810"/>
                  </a:lnTo>
                  <a:cubicBezTo>
                    <a:pt x="3403" y="1839"/>
                    <a:pt x="3398" y="1868"/>
                    <a:pt x="3398" y="1897"/>
                  </a:cubicBezTo>
                  <a:lnTo>
                    <a:pt x="3398" y="2325"/>
                  </a:lnTo>
                  <a:cubicBezTo>
                    <a:pt x="3398" y="2920"/>
                    <a:pt x="2912" y="3398"/>
                    <a:pt x="2321" y="3398"/>
                  </a:cubicBezTo>
                  <a:cubicBezTo>
                    <a:pt x="2310" y="3398"/>
                    <a:pt x="2298" y="3398"/>
                    <a:pt x="2286" y="3398"/>
                  </a:cubicBezTo>
                  <a:cubicBezTo>
                    <a:pt x="1714" y="3379"/>
                    <a:pt x="1247" y="2873"/>
                    <a:pt x="1247" y="2267"/>
                  </a:cubicBezTo>
                  <a:lnTo>
                    <a:pt x="1247" y="1897"/>
                  </a:lnTo>
                  <a:cubicBezTo>
                    <a:pt x="1247" y="1868"/>
                    <a:pt x="1237" y="1834"/>
                    <a:pt x="1223" y="1810"/>
                  </a:cubicBezTo>
                  <a:lnTo>
                    <a:pt x="1103" y="1565"/>
                  </a:lnTo>
                  <a:cubicBezTo>
                    <a:pt x="1059" y="1473"/>
                    <a:pt x="1035" y="1372"/>
                    <a:pt x="1035" y="1271"/>
                  </a:cubicBezTo>
                  <a:lnTo>
                    <a:pt x="1035" y="1261"/>
                  </a:lnTo>
                  <a:cubicBezTo>
                    <a:pt x="1035" y="785"/>
                    <a:pt x="1420" y="395"/>
                    <a:pt x="1897" y="395"/>
                  </a:cubicBezTo>
                  <a:close/>
                  <a:moveTo>
                    <a:pt x="2758" y="3725"/>
                  </a:moveTo>
                  <a:cubicBezTo>
                    <a:pt x="2763" y="3788"/>
                    <a:pt x="2772" y="3845"/>
                    <a:pt x="2792" y="3903"/>
                  </a:cubicBezTo>
                  <a:lnTo>
                    <a:pt x="2320" y="4375"/>
                  </a:lnTo>
                  <a:lnTo>
                    <a:pt x="1868" y="3922"/>
                  </a:lnTo>
                  <a:cubicBezTo>
                    <a:pt x="1877" y="3884"/>
                    <a:pt x="1882" y="3845"/>
                    <a:pt x="1882" y="3807"/>
                  </a:cubicBezTo>
                  <a:lnTo>
                    <a:pt x="1882" y="3725"/>
                  </a:lnTo>
                  <a:cubicBezTo>
                    <a:pt x="2007" y="3764"/>
                    <a:pt x="2142" y="3788"/>
                    <a:pt x="2277" y="3792"/>
                  </a:cubicBezTo>
                  <a:lnTo>
                    <a:pt x="2320" y="3792"/>
                  </a:lnTo>
                  <a:cubicBezTo>
                    <a:pt x="2469" y="3792"/>
                    <a:pt x="2618" y="3773"/>
                    <a:pt x="2758" y="3725"/>
                  </a:cubicBezTo>
                  <a:close/>
                  <a:moveTo>
                    <a:pt x="1897" y="1"/>
                  </a:moveTo>
                  <a:cubicBezTo>
                    <a:pt x="1199" y="1"/>
                    <a:pt x="631" y="569"/>
                    <a:pt x="631" y="1266"/>
                  </a:cubicBezTo>
                  <a:lnTo>
                    <a:pt x="631" y="1276"/>
                  </a:lnTo>
                  <a:cubicBezTo>
                    <a:pt x="631" y="1440"/>
                    <a:pt x="670" y="1598"/>
                    <a:pt x="742" y="1747"/>
                  </a:cubicBezTo>
                  <a:lnTo>
                    <a:pt x="843" y="1950"/>
                  </a:lnTo>
                  <a:lnTo>
                    <a:pt x="843" y="2272"/>
                  </a:lnTo>
                  <a:cubicBezTo>
                    <a:pt x="843" y="2768"/>
                    <a:pt x="1083" y="3234"/>
                    <a:pt x="1483" y="3528"/>
                  </a:cubicBezTo>
                  <a:lnTo>
                    <a:pt x="1483" y="3812"/>
                  </a:lnTo>
                  <a:cubicBezTo>
                    <a:pt x="1483" y="3845"/>
                    <a:pt x="1459" y="3879"/>
                    <a:pt x="1420" y="3889"/>
                  </a:cubicBezTo>
                  <a:lnTo>
                    <a:pt x="602" y="4124"/>
                  </a:lnTo>
                  <a:cubicBezTo>
                    <a:pt x="246" y="4230"/>
                    <a:pt x="1" y="4553"/>
                    <a:pt x="1" y="4928"/>
                  </a:cubicBezTo>
                  <a:lnTo>
                    <a:pt x="1" y="6145"/>
                  </a:lnTo>
                  <a:cubicBezTo>
                    <a:pt x="1" y="6251"/>
                    <a:pt x="87" y="6343"/>
                    <a:pt x="198" y="6343"/>
                  </a:cubicBezTo>
                  <a:cubicBezTo>
                    <a:pt x="309" y="6343"/>
                    <a:pt x="395" y="6256"/>
                    <a:pt x="395" y="6145"/>
                  </a:cubicBezTo>
                  <a:lnTo>
                    <a:pt x="395" y="4928"/>
                  </a:lnTo>
                  <a:cubicBezTo>
                    <a:pt x="395" y="4731"/>
                    <a:pt x="525" y="4558"/>
                    <a:pt x="713" y="4505"/>
                  </a:cubicBezTo>
                  <a:lnTo>
                    <a:pt x="1536" y="4269"/>
                  </a:lnTo>
                  <a:cubicBezTo>
                    <a:pt x="1565" y="4259"/>
                    <a:pt x="1593" y="4250"/>
                    <a:pt x="1618" y="4235"/>
                  </a:cubicBezTo>
                  <a:lnTo>
                    <a:pt x="2123" y="4740"/>
                  </a:lnTo>
                  <a:lnTo>
                    <a:pt x="2123" y="6145"/>
                  </a:lnTo>
                  <a:cubicBezTo>
                    <a:pt x="2123" y="6278"/>
                    <a:pt x="2221" y="6344"/>
                    <a:pt x="2320" y="6344"/>
                  </a:cubicBezTo>
                  <a:cubicBezTo>
                    <a:pt x="2419" y="6344"/>
                    <a:pt x="2517" y="6278"/>
                    <a:pt x="2517" y="6145"/>
                  </a:cubicBezTo>
                  <a:lnTo>
                    <a:pt x="2517" y="4740"/>
                  </a:lnTo>
                  <a:lnTo>
                    <a:pt x="3037" y="4221"/>
                  </a:lnTo>
                  <a:cubicBezTo>
                    <a:pt x="3090" y="4254"/>
                    <a:pt x="3148" y="4283"/>
                    <a:pt x="3210" y="4298"/>
                  </a:cubicBezTo>
                  <a:lnTo>
                    <a:pt x="3927" y="4505"/>
                  </a:lnTo>
                  <a:cubicBezTo>
                    <a:pt x="4115" y="4558"/>
                    <a:pt x="4245" y="4731"/>
                    <a:pt x="4245" y="4923"/>
                  </a:cubicBezTo>
                  <a:lnTo>
                    <a:pt x="4245" y="6145"/>
                  </a:lnTo>
                  <a:cubicBezTo>
                    <a:pt x="4245" y="6278"/>
                    <a:pt x="4345" y="6344"/>
                    <a:pt x="4444" y="6344"/>
                  </a:cubicBezTo>
                  <a:cubicBezTo>
                    <a:pt x="4544" y="6344"/>
                    <a:pt x="4644" y="6278"/>
                    <a:pt x="4644" y="6145"/>
                  </a:cubicBezTo>
                  <a:lnTo>
                    <a:pt x="4644" y="4928"/>
                  </a:lnTo>
                  <a:cubicBezTo>
                    <a:pt x="4639" y="4553"/>
                    <a:pt x="4394" y="4226"/>
                    <a:pt x="4038" y="4124"/>
                  </a:cubicBezTo>
                  <a:lnTo>
                    <a:pt x="3321" y="3918"/>
                  </a:lnTo>
                  <a:cubicBezTo>
                    <a:pt x="3225" y="3889"/>
                    <a:pt x="3157" y="3802"/>
                    <a:pt x="3157" y="3701"/>
                  </a:cubicBezTo>
                  <a:lnTo>
                    <a:pt x="3157" y="3533"/>
                  </a:lnTo>
                  <a:cubicBezTo>
                    <a:pt x="3225" y="3489"/>
                    <a:pt x="3287" y="3436"/>
                    <a:pt x="3345" y="3379"/>
                  </a:cubicBezTo>
                  <a:cubicBezTo>
                    <a:pt x="3634" y="3104"/>
                    <a:pt x="3792" y="2719"/>
                    <a:pt x="3792" y="2320"/>
                  </a:cubicBezTo>
                  <a:lnTo>
                    <a:pt x="3792" y="1945"/>
                  </a:lnTo>
                  <a:lnTo>
                    <a:pt x="3874" y="1786"/>
                  </a:lnTo>
                  <a:cubicBezTo>
                    <a:pt x="3961" y="1613"/>
                    <a:pt x="4004" y="1420"/>
                    <a:pt x="4004" y="1223"/>
                  </a:cubicBezTo>
                  <a:lnTo>
                    <a:pt x="4004" y="203"/>
                  </a:lnTo>
                  <a:cubicBezTo>
                    <a:pt x="4004" y="92"/>
                    <a:pt x="391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74"/>
            <p:cNvSpPr/>
            <p:nvPr/>
          </p:nvSpPr>
          <p:spPr>
            <a:xfrm>
              <a:off x="7678617" y="2568776"/>
              <a:ext cx="10517" cy="32758"/>
            </a:xfrm>
            <a:custGeom>
              <a:rect b="b" l="l" r="r" t="t"/>
              <a:pathLst>
                <a:path extrusionOk="0" h="1249" w="401">
                  <a:moveTo>
                    <a:pt x="200" y="0"/>
                  </a:moveTo>
                  <a:cubicBezTo>
                    <a:pt x="101" y="0"/>
                    <a:pt x="1" y="66"/>
                    <a:pt x="1" y="199"/>
                  </a:cubicBezTo>
                  <a:lnTo>
                    <a:pt x="1" y="1050"/>
                  </a:lnTo>
                  <a:cubicBezTo>
                    <a:pt x="1" y="1183"/>
                    <a:pt x="101" y="1249"/>
                    <a:pt x="200" y="1249"/>
                  </a:cubicBezTo>
                  <a:cubicBezTo>
                    <a:pt x="300" y="1249"/>
                    <a:pt x="400" y="1183"/>
                    <a:pt x="400" y="1050"/>
                  </a:cubicBezTo>
                  <a:lnTo>
                    <a:pt x="400" y="199"/>
                  </a:lnTo>
                  <a:cubicBezTo>
                    <a:pt x="400"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74"/>
            <p:cNvSpPr/>
            <p:nvPr/>
          </p:nvSpPr>
          <p:spPr>
            <a:xfrm>
              <a:off x="7745393" y="2568776"/>
              <a:ext cx="10491" cy="32758"/>
            </a:xfrm>
            <a:custGeom>
              <a:rect b="b" l="l" r="r" t="t"/>
              <a:pathLst>
                <a:path extrusionOk="0" h="1249" w="400">
                  <a:moveTo>
                    <a:pt x="200" y="0"/>
                  </a:moveTo>
                  <a:cubicBezTo>
                    <a:pt x="100" y="0"/>
                    <a:pt x="0" y="66"/>
                    <a:pt x="0" y="199"/>
                  </a:cubicBezTo>
                  <a:lnTo>
                    <a:pt x="0" y="1050"/>
                  </a:lnTo>
                  <a:cubicBezTo>
                    <a:pt x="0" y="1183"/>
                    <a:pt x="100" y="1249"/>
                    <a:pt x="200" y="1249"/>
                  </a:cubicBezTo>
                  <a:cubicBezTo>
                    <a:pt x="300" y="1249"/>
                    <a:pt x="399" y="1183"/>
                    <a:pt x="399" y="1050"/>
                  </a:cubicBezTo>
                  <a:lnTo>
                    <a:pt x="399" y="199"/>
                  </a:lnTo>
                  <a:cubicBezTo>
                    <a:pt x="399" y="66"/>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7" name="Google Shape;21137;p74"/>
            <p:cNvSpPr/>
            <p:nvPr/>
          </p:nvSpPr>
          <p:spPr>
            <a:xfrm>
              <a:off x="7576645" y="2652337"/>
              <a:ext cx="48127" cy="16077"/>
            </a:xfrm>
            <a:custGeom>
              <a:rect b="b" l="l" r="r" t="t"/>
              <a:pathLst>
                <a:path extrusionOk="0" h="613" w="1835">
                  <a:moveTo>
                    <a:pt x="270" y="1"/>
                  </a:moveTo>
                  <a:cubicBezTo>
                    <a:pt x="1" y="1"/>
                    <a:pt x="1" y="400"/>
                    <a:pt x="270" y="400"/>
                  </a:cubicBezTo>
                  <a:cubicBezTo>
                    <a:pt x="487" y="400"/>
                    <a:pt x="1136" y="434"/>
                    <a:pt x="1449" y="588"/>
                  </a:cubicBezTo>
                  <a:cubicBezTo>
                    <a:pt x="1482" y="605"/>
                    <a:pt x="1515" y="612"/>
                    <a:pt x="1545" y="612"/>
                  </a:cubicBezTo>
                  <a:cubicBezTo>
                    <a:pt x="1728" y="612"/>
                    <a:pt x="1834" y="335"/>
                    <a:pt x="1632" y="232"/>
                  </a:cubicBezTo>
                  <a:cubicBezTo>
                    <a:pt x="1170" y="1"/>
                    <a:pt x="304" y="1"/>
                    <a:pt x="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8" name="Google Shape;21138;p74"/>
            <p:cNvSpPr/>
            <p:nvPr/>
          </p:nvSpPr>
          <p:spPr>
            <a:xfrm>
              <a:off x="7539428" y="2624457"/>
              <a:ext cx="121801" cy="166387"/>
            </a:xfrm>
            <a:custGeom>
              <a:rect b="b" l="l" r="r" t="t"/>
              <a:pathLst>
                <a:path extrusionOk="0" h="6344" w="4644">
                  <a:moveTo>
                    <a:pt x="3614" y="400"/>
                  </a:moveTo>
                  <a:lnTo>
                    <a:pt x="3614" y="1223"/>
                  </a:lnTo>
                  <a:cubicBezTo>
                    <a:pt x="3614" y="1357"/>
                    <a:pt x="3585" y="1487"/>
                    <a:pt x="3523" y="1608"/>
                  </a:cubicBezTo>
                  <a:lnTo>
                    <a:pt x="3421" y="1810"/>
                  </a:lnTo>
                  <a:cubicBezTo>
                    <a:pt x="3407" y="1838"/>
                    <a:pt x="3402" y="1867"/>
                    <a:pt x="3402" y="1896"/>
                  </a:cubicBezTo>
                  <a:lnTo>
                    <a:pt x="3402" y="2324"/>
                  </a:lnTo>
                  <a:cubicBezTo>
                    <a:pt x="3402" y="2919"/>
                    <a:pt x="2921" y="3398"/>
                    <a:pt x="2326" y="3398"/>
                  </a:cubicBezTo>
                  <a:cubicBezTo>
                    <a:pt x="2314" y="3398"/>
                    <a:pt x="2302" y="3398"/>
                    <a:pt x="2291" y="3397"/>
                  </a:cubicBezTo>
                  <a:cubicBezTo>
                    <a:pt x="1713" y="3383"/>
                    <a:pt x="1247" y="2873"/>
                    <a:pt x="1247" y="2272"/>
                  </a:cubicBezTo>
                  <a:lnTo>
                    <a:pt x="1247" y="1901"/>
                  </a:lnTo>
                  <a:cubicBezTo>
                    <a:pt x="1247" y="1867"/>
                    <a:pt x="1242" y="1838"/>
                    <a:pt x="1227" y="1810"/>
                  </a:cubicBezTo>
                  <a:lnTo>
                    <a:pt x="1107" y="1564"/>
                  </a:lnTo>
                  <a:cubicBezTo>
                    <a:pt x="1064" y="1473"/>
                    <a:pt x="1040" y="1377"/>
                    <a:pt x="1040" y="1276"/>
                  </a:cubicBezTo>
                  <a:lnTo>
                    <a:pt x="1040" y="1261"/>
                  </a:lnTo>
                  <a:cubicBezTo>
                    <a:pt x="1040" y="785"/>
                    <a:pt x="1425" y="400"/>
                    <a:pt x="1901" y="400"/>
                  </a:cubicBezTo>
                  <a:close/>
                  <a:moveTo>
                    <a:pt x="1887" y="3725"/>
                  </a:moveTo>
                  <a:cubicBezTo>
                    <a:pt x="2012" y="3768"/>
                    <a:pt x="2142" y="3792"/>
                    <a:pt x="2276" y="3797"/>
                  </a:cubicBezTo>
                  <a:lnTo>
                    <a:pt x="2324" y="3797"/>
                  </a:lnTo>
                  <a:cubicBezTo>
                    <a:pt x="2474" y="3797"/>
                    <a:pt x="2623" y="3773"/>
                    <a:pt x="2762" y="3730"/>
                  </a:cubicBezTo>
                  <a:lnTo>
                    <a:pt x="2762" y="3811"/>
                  </a:lnTo>
                  <a:cubicBezTo>
                    <a:pt x="2762" y="3850"/>
                    <a:pt x="2767" y="3888"/>
                    <a:pt x="2777" y="3927"/>
                  </a:cubicBezTo>
                  <a:lnTo>
                    <a:pt x="2324" y="4379"/>
                  </a:lnTo>
                  <a:lnTo>
                    <a:pt x="1872" y="3927"/>
                  </a:lnTo>
                  <a:cubicBezTo>
                    <a:pt x="1882" y="3888"/>
                    <a:pt x="1887" y="3850"/>
                    <a:pt x="1887" y="3811"/>
                  </a:cubicBezTo>
                  <a:lnTo>
                    <a:pt x="1887" y="3725"/>
                  </a:lnTo>
                  <a:close/>
                  <a:moveTo>
                    <a:pt x="1901" y="0"/>
                  </a:moveTo>
                  <a:cubicBezTo>
                    <a:pt x="1203" y="0"/>
                    <a:pt x="635" y="568"/>
                    <a:pt x="635" y="1266"/>
                  </a:cubicBezTo>
                  <a:lnTo>
                    <a:pt x="635" y="1276"/>
                  </a:lnTo>
                  <a:cubicBezTo>
                    <a:pt x="635" y="1439"/>
                    <a:pt x="674" y="1598"/>
                    <a:pt x="746" y="1747"/>
                  </a:cubicBezTo>
                  <a:lnTo>
                    <a:pt x="847" y="1949"/>
                  </a:lnTo>
                  <a:lnTo>
                    <a:pt x="847" y="2272"/>
                  </a:lnTo>
                  <a:cubicBezTo>
                    <a:pt x="847" y="2767"/>
                    <a:pt x="1083" y="3234"/>
                    <a:pt x="1487" y="3527"/>
                  </a:cubicBezTo>
                  <a:lnTo>
                    <a:pt x="1487" y="3811"/>
                  </a:lnTo>
                  <a:cubicBezTo>
                    <a:pt x="1487" y="3845"/>
                    <a:pt x="1458" y="3879"/>
                    <a:pt x="1425" y="3888"/>
                  </a:cubicBezTo>
                  <a:lnTo>
                    <a:pt x="607" y="4124"/>
                  </a:lnTo>
                  <a:cubicBezTo>
                    <a:pt x="246" y="4225"/>
                    <a:pt x="0" y="4552"/>
                    <a:pt x="0" y="4928"/>
                  </a:cubicBezTo>
                  <a:lnTo>
                    <a:pt x="0" y="6145"/>
                  </a:lnTo>
                  <a:cubicBezTo>
                    <a:pt x="0" y="6277"/>
                    <a:pt x="99" y="6343"/>
                    <a:pt x="198" y="6343"/>
                  </a:cubicBezTo>
                  <a:cubicBezTo>
                    <a:pt x="296" y="6343"/>
                    <a:pt x="395" y="6277"/>
                    <a:pt x="395" y="6145"/>
                  </a:cubicBezTo>
                  <a:lnTo>
                    <a:pt x="395" y="4928"/>
                  </a:lnTo>
                  <a:cubicBezTo>
                    <a:pt x="395" y="4730"/>
                    <a:pt x="525" y="4562"/>
                    <a:pt x="712" y="4509"/>
                  </a:cubicBezTo>
                  <a:lnTo>
                    <a:pt x="1535" y="4273"/>
                  </a:lnTo>
                  <a:cubicBezTo>
                    <a:pt x="1564" y="4264"/>
                    <a:pt x="1593" y="4254"/>
                    <a:pt x="1617" y="4240"/>
                  </a:cubicBezTo>
                  <a:lnTo>
                    <a:pt x="2122" y="4740"/>
                  </a:lnTo>
                  <a:lnTo>
                    <a:pt x="2122" y="6145"/>
                  </a:lnTo>
                  <a:cubicBezTo>
                    <a:pt x="2122" y="6277"/>
                    <a:pt x="2222" y="6343"/>
                    <a:pt x="2322" y="6343"/>
                  </a:cubicBezTo>
                  <a:cubicBezTo>
                    <a:pt x="2422" y="6343"/>
                    <a:pt x="2522" y="6277"/>
                    <a:pt x="2522" y="6145"/>
                  </a:cubicBezTo>
                  <a:lnTo>
                    <a:pt x="2522" y="4740"/>
                  </a:lnTo>
                  <a:lnTo>
                    <a:pt x="3022" y="4240"/>
                  </a:lnTo>
                  <a:cubicBezTo>
                    <a:pt x="3051" y="4254"/>
                    <a:pt x="3080" y="4264"/>
                    <a:pt x="3109" y="4273"/>
                  </a:cubicBezTo>
                  <a:lnTo>
                    <a:pt x="3927" y="4504"/>
                  </a:lnTo>
                  <a:cubicBezTo>
                    <a:pt x="4114" y="4562"/>
                    <a:pt x="4244" y="4730"/>
                    <a:pt x="4244" y="4928"/>
                  </a:cubicBezTo>
                  <a:lnTo>
                    <a:pt x="4244" y="6145"/>
                  </a:lnTo>
                  <a:cubicBezTo>
                    <a:pt x="4244" y="6277"/>
                    <a:pt x="4344" y="6343"/>
                    <a:pt x="4444" y="6343"/>
                  </a:cubicBezTo>
                  <a:cubicBezTo>
                    <a:pt x="4544" y="6343"/>
                    <a:pt x="4644" y="6277"/>
                    <a:pt x="4644" y="6145"/>
                  </a:cubicBezTo>
                  <a:lnTo>
                    <a:pt x="4644" y="4928"/>
                  </a:lnTo>
                  <a:cubicBezTo>
                    <a:pt x="4644" y="4557"/>
                    <a:pt x="4398" y="4230"/>
                    <a:pt x="4042" y="4124"/>
                  </a:cubicBezTo>
                  <a:lnTo>
                    <a:pt x="3219" y="3888"/>
                  </a:lnTo>
                  <a:cubicBezTo>
                    <a:pt x="3186" y="3879"/>
                    <a:pt x="3162" y="3845"/>
                    <a:pt x="3157" y="3811"/>
                  </a:cubicBezTo>
                  <a:lnTo>
                    <a:pt x="3157" y="3537"/>
                  </a:lnTo>
                  <a:cubicBezTo>
                    <a:pt x="3229" y="3489"/>
                    <a:pt x="3292" y="3436"/>
                    <a:pt x="3349" y="3383"/>
                  </a:cubicBezTo>
                  <a:cubicBezTo>
                    <a:pt x="3638" y="3104"/>
                    <a:pt x="3797" y="2724"/>
                    <a:pt x="3797" y="2324"/>
                  </a:cubicBezTo>
                  <a:lnTo>
                    <a:pt x="3797" y="1944"/>
                  </a:lnTo>
                  <a:lnTo>
                    <a:pt x="3874" y="1786"/>
                  </a:lnTo>
                  <a:cubicBezTo>
                    <a:pt x="3965" y="1612"/>
                    <a:pt x="4009" y="1420"/>
                    <a:pt x="4009" y="1223"/>
                  </a:cubicBezTo>
                  <a:lnTo>
                    <a:pt x="4009" y="203"/>
                  </a:lnTo>
                  <a:cubicBezTo>
                    <a:pt x="4009" y="92"/>
                    <a:pt x="3922"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74"/>
            <p:cNvSpPr/>
            <p:nvPr/>
          </p:nvSpPr>
          <p:spPr>
            <a:xfrm>
              <a:off x="7561643" y="2758113"/>
              <a:ext cx="10491" cy="32732"/>
            </a:xfrm>
            <a:custGeom>
              <a:rect b="b" l="l" r="r" t="t"/>
              <a:pathLst>
                <a:path extrusionOk="0" h="1248" w="400">
                  <a:moveTo>
                    <a:pt x="202" y="0"/>
                  </a:moveTo>
                  <a:cubicBezTo>
                    <a:pt x="92" y="0"/>
                    <a:pt x="0" y="91"/>
                    <a:pt x="0" y="202"/>
                  </a:cubicBezTo>
                  <a:lnTo>
                    <a:pt x="0" y="1049"/>
                  </a:lnTo>
                  <a:cubicBezTo>
                    <a:pt x="0" y="1181"/>
                    <a:pt x="100" y="1247"/>
                    <a:pt x="200" y="1247"/>
                  </a:cubicBezTo>
                  <a:cubicBezTo>
                    <a:pt x="300" y="1247"/>
                    <a:pt x="400" y="1181"/>
                    <a:pt x="400" y="1049"/>
                  </a:cubicBezTo>
                  <a:lnTo>
                    <a:pt x="400" y="202"/>
                  </a:lnTo>
                  <a:cubicBezTo>
                    <a:pt x="400" y="91"/>
                    <a:pt x="30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74"/>
            <p:cNvSpPr/>
            <p:nvPr/>
          </p:nvSpPr>
          <p:spPr>
            <a:xfrm>
              <a:off x="7628523" y="2758113"/>
              <a:ext cx="10491" cy="32732"/>
            </a:xfrm>
            <a:custGeom>
              <a:rect b="b" l="l" r="r" t="t"/>
              <a:pathLst>
                <a:path extrusionOk="0" h="1248" w="400">
                  <a:moveTo>
                    <a:pt x="198" y="0"/>
                  </a:moveTo>
                  <a:cubicBezTo>
                    <a:pt x="87" y="0"/>
                    <a:pt x="0" y="91"/>
                    <a:pt x="0" y="202"/>
                  </a:cubicBezTo>
                  <a:lnTo>
                    <a:pt x="0" y="1049"/>
                  </a:lnTo>
                  <a:cubicBezTo>
                    <a:pt x="0" y="1181"/>
                    <a:pt x="100" y="1247"/>
                    <a:pt x="200" y="1247"/>
                  </a:cubicBezTo>
                  <a:cubicBezTo>
                    <a:pt x="299" y="1247"/>
                    <a:pt x="397" y="1181"/>
                    <a:pt x="395" y="1049"/>
                  </a:cubicBezTo>
                  <a:lnTo>
                    <a:pt x="395" y="202"/>
                  </a:lnTo>
                  <a:cubicBezTo>
                    <a:pt x="400" y="91"/>
                    <a:pt x="308"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1" name="Google Shape;21141;p74"/>
            <p:cNvSpPr/>
            <p:nvPr/>
          </p:nvSpPr>
          <p:spPr>
            <a:xfrm>
              <a:off x="7778833" y="2602243"/>
              <a:ext cx="110575" cy="188602"/>
            </a:xfrm>
            <a:custGeom>
              <a:rect b="b" l="l" r="r" t="t"/>
              <a:pathLst>
                <a:path extrusionOk="0" h="7191" w="4216">
                  <a:moveTo>
                    <a:pt x="2113" y="395"/>
                  </a:moveTo>
                  <a:cubicBezTo>
                    <a:pt x="2469" y="395"/>
                    <a:pt x="2762" y="641"/>
                    <a:pt x="2762" y="939"/>
                  </a:cubicBezTo>
                  <a:lnTo>
                    <a:pt x="2762" y="977"/>
                  </a:lnTo>
                  <a:cubicBezTo>
                    <a:pt x="2555" y="891"/>
                    <a:pt x="2335" y="847"/>
                    <a:pt x="2115" y="847"/>
                  </a:cubicBezTo>
                  <a:cubicBezTo>
                    <a:pt x="1895" y="847"/>
                    <a:pt x="1675" y="891"/>
                    <a:pt x="1468" y="977"/>
                  </a:cubicBezTo>
                  <a:cubicBezTo>
                    <a:pt x="1463" y="968"/>
                    <a:pt x="1463" y="953"/>
                    <a:pt x="1463" y="939"/>
                  </a:cubicBezTo>
                  <a:cubicBezTo>
                    <a:pt x="1463" y="641"/>
                    <a:pt x="1752" y="395"/>
                    <a:pt x="2113" y="395"/>
                  </a:cubicBezTo>
                  <a:close/>
                  <a:moveTo>
                    <a:pt x="2119" y="1242"/>
                  </a:moveTo>
                  <a:cubicBezTo>
                    <a:pt x="2976" y="1242"/>
                    <a:pt x="3612" y="2091"/>
                    <a:pt x="3335" y="2936"/>
                  </a:cubicBezTo>
                  <a:cubicBezTo>
                    <a:pt x="2772" y="2363"/>
                    <a:pt x="1776" y="2137"/>
                    <a:pt x="1732" y="2127"/>
                  </a:cubicBezTo>
                  <a:cubicBezTo>
                    <a:pt x="1714" y="2123"/>
                    <a:pt x="1696" y="2121"/>
                    <a:pt x="1678" y="2121"/>
                  </a:cubicBezTo>
                  <a:cubicBezTo>
                    <a:pt x="1635" y="2121"/>
                    <a:pt x="1593" y="2134"/>
                    <a:pt x="1559" y="2161"/>
                  </a:cubicBezTo>
                  <a:cubicBezTo>
                    <a:pt x="1511" y="2200"/>
                    <a:pt x="1487" y="2257"/>
                    <a:pt x="1487" y="2320"/>
                  </a:cubicBezTo>
                  <a:cubicBezTo>
                    <a:pt x="1473" y="2426"/>
                    <a:pt x="1415" y="2527"/>
                    <a:pt x="1333" y="2604"/>
                  </a:cubicBezTo>
                  <a:cubicBezTo>
                    <a:pt x="1189" y="2747"/>
                    <a:pt x="1322" y="2945"/>
                    <a:pt x="1477" y="2945"/>
                  </a:cubicBezTo>
                  <a:cubicBezTo>
                    <a:pt x="1524" y="2945"/>
                    <a:pt x="1573" y="2927"/>
                    <a:pt x="1617" y="2883"/>
                  </a:cubicBezTo>
                  <a:cubicBezTo>
                    <a:pt x="1708" y="2791"/>
                    <a:pt x="1781" y="2685"/>
                    <a:pt x="1833" y="2565"/>
                  </a:cubicBezTo>
                  <a:cubicBezTo>
                    <a:pt x="2165" y="2661"/>
                    <a:pt x="2858" y="2912"/>
                    <a:pt x="3171" y="3354"/>
                  </a:cubicBezTo>
                  <a:cubicBezTo>
                    <a:pt x="3081" y="3874"/>
                    <a:pt x="2630" y="4245"/>
                    <a:pt x="2109" y="4245"/>
                  </a:cubicBezTo>
                  <a:cubicBezTo>
                    <a:pt x="2099" y="4245"/>
                    <a:pt x="2089" y="4245"/>
                    <a:pt x="2079" y="4244"/>
                  </a:cubicBezTo>
                  <a:cubicBezTo>
                    <a:pt x="1540" y="4225"/>
                    <a:pt x="1102" y="3816"/>
                    <a:pt x="1044" y="3287"/>
                  </a:cubicBezTo>
                  <a:cubicBezTo>
                    <a:pt x="1040" y="3258"/>
                    <a:pt x="1030" y="3229"/>
                    <a:pt x="1015" y="3205"/>
                  </a:cubicBezTo>
                  <a:cubicBezTo>
                    <a:pt x="520" y="2402"/>
                    <a:pt x="1025" y="1357"/>
                    <a:pt x="1963" y="1252"/>
                  </a:cubicBezTo>
                  <a:cubicBezTo>
                    <a:pt x="2016" y="1245"/>
                    <a:pt x="2068" y="1242"/>
                    <a:pt x="2119" y="1242"/>
                  </a:cubicBezTo>
                  <a:close/>
                  <a:moveTo>
                    <a:pt x="2550" y="4577"/>
                  </a:moveTo>
                  <a:lnTo>
                    <a:pt x="2550" y="4788"/>
                  </a:lnTo>
                  <a:cubicBezTo>
                    <a:pt x="2550" y="4856"/>
                    <a:pt x="2565" y="4923"/>
                    <a:pt x="2599" y="4981"/>
                  </a:cubicBezTo>
                  <a:lnTo>
                    <a:pt x="2416" y="5159"/>
                  </a:lnTo>
                  <a:cubicBezTo>
                    <a:pt x="2329" y="5238"/>
                    <a:pt x="2220" y="5278"/>
                    <a:pt x="2111" y="5278"/>
                  </a:cubicBezTo>
                  <a:cubicBezTo>
                    <a:pt x="2002" y="5278"/>
                    <a:pt x="1894" y="5238"/>
                    <a:pt x="1809" y="5159"/>
                  </a:cubicBezTo>
                  <a:lnTo>
                    <a:pt x="1627" y="4981"/>
                  </a:lnTo>
                  <a:cubicBezTo>
                    <a:pt x="1655" y="4923"/>
                    <a:pt x="1675" y="4856"/>
                    <a:pt x="1675" y="4788"/>
                  </a:cubicBezTo>
                  <a:lnTo>
                    <a:pt x="1675" y="4577"/>
                  </a:lnTo>
                  <a:cubicBezTo>
                    <a:pt x="1817" y="4620"/>
                    <a:pt x="1965" y="4641"/>
                    <a:pt x="2113" y="4641"/>
                  </a:cubicBezTo>
                  <a:cubicBezTo>
                    <a:pt x="2261" y="4641"/>
                    <a:pt x="2408" y="4620"/>
                    <a:pt x="2550" y="4577"/>
                  </a:cubicBezTo>
                  <a:close/>
                  <a:moveTo>
                    <a:pt x="2113" y="1"/>
                  </a:moveTo>
                  <a:cubicBezTo>
                    <a:pt x="1535" y="1"/>
                    <a:pt x="1064" y="419"/>
                    <a:pt x="1064" y="939"/>
                  </a:cubicBezTo>
                  <a:cubicBezTo>
                    <a:pt x="1064" y="1025"/>
                    <a:pt x="1078" y="1107"/>
                    <a:pt x="1102" y="1189"/>
                  </a:cubicBezTo>
                  <a:cubicBezTo>
                    <a:pt x="419" y="1699"/>
                    <a:pt x="226" y="2637"/>
                    <a:pt x="655" y="3374"/>
                  </a:cubicBezTo>
                  <a:cubicBezTo>
                    <a:pt x="708" y="3783"/>
                    <a:pt x="934" y="4148"/>
                    <a:pt x="1275" y="4384"/>
                  </a:cubicBezTo>
                  <a:lnTo>
                    <a:pt x="1275" y="4788"/>
                  </a:lnTo>
                  <a:cubicBezTo>
                    <a:pt x="1275" y="4793"/>
                    <a:pt x="1270" y="4798"/>
                    <a:pt x="1270" y="4803"/>
                  </a:cubicBezTo>
                  <a:lnTo>
                    <a:pt x="462" y="5202"/>
                  </a:lnTo>
                  <a:cubicBezTo>
                    <a:pt x="178" y="5342"/>
                    <a:pt x="0" y="5635"/>
                    <a:pt x="0" y="5953"/>
                  </a:cubicBezTo>
                  <a:lnTo>
                    <a:pt x="0" y="6992"/>
                  </a:lnTo>
                  <a:cubicBezTo>
                    <a:pt x="0" y="7124"/>
                    <a:pt x="100" y="7190"/>
                    <a:pt x="200" y="7190"/>
                  </a:cubicBezTo>
                  <a:cubicBezTo>
                    <a:pt x="300" y="7190"/>
                    <a:pt x="400" y="7124"/>
                    <a:pt x="400" y="6992"/>
                  </a:cubicBezTo>
                  <a:lnTo>
                    <a:pt x="400" y="5953"/>
                  </a:lnTo>
                  <a:cubicBezTo>
                    <a:pt x="400" y="5784"/>
                    <a:pt x="491" y="5630"/>
                    <a:pt x="640" y="5558"/>
                  </a:cubicBezTo>
                  <a:lnTo>
                    <a:pt x="1299" y="5226"/>
                  </a:lnTo>
                  <a:lnTo>
                    <a:pt x="1530" y="5447"/>
                  </a:lnTo>
                  <a:cubicBezTo>
                    <a:pt x="1692" y="5599"/>
                    <a:pt x="1900" y="5675"/>
                    <a:pt x="2108" y="5675"/>
                  </a:cubicBezTo>
                  <a:cubicBezTo>
                    <a:pt x="2316" y="5675"/>
                    <a:pt x="2524" y="5599"/>
                    <a:pt x="2685" y="5447"/>
                  </a:cubicBezTo>
                  <a:lnTo>
                    <a:pt x="2916" y="5226"/>
                  </a:lnTo>
                  <a:lnTo>
                    <a:pt x="3575" y="5558"/>
                  </a:lnTo>
                  <a:cubicBezTo>
                    <a:pt x="3724" y="5630"/>
                    <a:pt x="3816" y="5784"/>
                    <a:pt x="3816" y="5953"/>
                  </a:cubicBezTo>
                  <a:lnTo>
                    <a:pt x="3816" y="6992"/>
                  </a:lnTo>
                  <a:cubicBezTo>
                    <a:pt x="3816" y="7124"/>
                    <a:pt x="3916" y="7190"/>
                    <a:pt x="4016" y="7190"/>
                  </a:cubicBezTo>
                  <a:cubicBezTo>
                    <a:pt x="4115" y="7190"/>
                    <a:pt x="4215" y="7124"/>
                    <a:pt x="4215" y="6992"/>
                  </a:cubicBezTo>
                  <a:lnTo>
                    <a:pt x="4215" y="5953"/>
                  </a:lnTo>
                  <a:cubicBezTo>
                    <a:pt x="4215" y="5635"/>
                    <a:pt x="4042" y="5346"/>
                    <a:pt x="3758" y="5202"/>
                  </a:cubicBezTo>
                  <a:lnTo>
                    <a:pt x="2955" y="4803"/>
                  </a:lnTo>
                  <a:cubicBezTo>
                    <a:pt x="2950" y="4798"/>
                    <a:pt x="2945" y="4793"/>
                    <a:pt x="2945" y="4788"/>
                  </a:cubicBezTo>
                  <a:lnTo>
                    <a:pt x="2945" y="4384"/>
                  </a:lnTo>
                  <a:cubicBezTo>
                    <a:pt x="3287" y="4148"/>
                    <a:pt x="3513" y="3783"/>
                    <a:pt x="3571" y="3374"/>
                  </a:cubicBezTo>
                  <a:cubicBezTo>
                    <a:pt x="3999" y="2637"/>
                    <a:pt x="3806" y="1699"/>
                    <a:pt x="3123" y="1189"/>
                  </a:cubicBezTo>
                  <a:cubicBezTo>
                    <a:pt x="3147" y="1107"/>
                    <a:pt x="3162" y="1025"/>
                    <a:pt x="3162" y="939"/>
                  </a:cubicBezTo>
                  <a:cubicBezTo>
                    <a:pt x="3162" y="424"/>
                    <a:pt x="2690" y="1"/>
                    <a:pt x="2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2" name="Google Shape;21142;p74"/>
            <p:cNvSpPr/>
            <p:nvPr/>
          </p:nvSpPr>
          <p:spPr>
            <a:xfrm>
              <a:off x="7801152" y="2765037"/>
              <a:ext cx="10517" cy="25808"/>
            </a:xfrm>
            <a:custGeom>
              <a:rect b="b" l="l" r="r" t="t"/>
              <a:pathLst>
                <a:path extrusionOk="0" h="984" w="401">
                  <a:moveTo>
                    <a:pt x="198" y="1"/>
                  </a:moveTo>
                  <a:cubicBezTo>
                    <a:pt x="87" y="1"/>
                    <a:pt x="1" y="87"/>
                    <a:pt x="1" y="198"/>
                  </a:cubicBezTo>
                  <a:lnTo>
                    <a:pt x="1" y="785"/>
                  </a:lnTo>
                  <a:cubicBezTo>
                    <a:pt x="1" y="917"/>
                    <a:pt x="100" y="983"/>
                    <a:pt x="198" y="983"/>
                  </a:cubicBezTo>
                  <a:cubicBezTo>
                    <a:pt x="297" y="983"/>
                    <a:pt x="395" y="917"/>
                    <a:pt x="395" y="785"/>
                  </a:cubicBezTo>
                  <a:lnTo>
                    <a:pt x="395"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74"/>
            <p:cNvSpPr/>
            <p:nvPr/>
          </p:nvSpPr>
          <p:spPr>
            <a:xfrm>
              <a:off x="7856807" y="2765037"/>
              <a:ext cx="10517" cy="25808"/>
            </a:xfrm>
            <a:custGeom>
              <a:rect b="b" l="l" r="r" t="t"/>
              <a:pathLst>
                <a:path extrusionOk="0" h="984" w="401">
                  <a:moveTo>
                    <a:pt x="198" y="1"/>
                  </a:moveTo>
                  <a:cubicBezTo>
                    <a:pt x="92" y="1"/>
                    <a:pt x="1" y="87"/>
                    <a:pt x="1" y="198"/>
                  </a:cubicBezTo>
                  <a:lnTo>
                    <a:pt x="1" y="785"/>
                  </a:lnTo>
                  <a:cubicBezTo>
                    <a:pt x="1" y="917"/>
                    <a:pt x="101" y="983"/>
                    <a:pt x="201" y="983"/>
                  </a:cubicBezTo>
                  <a:cubicBezTo>
                    <a:pt x="300" y="983"/>
                    <a:pt x="400" y="917"/>
                    <a:pt x="400" y="785"/>
                  </a:cubicBezTo>
                  <a:lnTo>
                    <a:pt x="400" y="198"/>
                  </a:lnTo>
                  <a:cubicBezTo>
                    <a:pt x="400" y="87"/>
                    <a:pt x="309"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74"/>
            <p:cNvSpPr/>
            <p:nvPr/>
          </p:nvSpPr>
          <p:spPr>
            <a:xfrm>
              <a:off x="7648429" y="2613442"/>
              <a:ext cx="136094" cy="110654"/>
            </a:xfrm>
            <a:custGeom>
              <a:rect b="b" l="l" r="r" t="t"/>
              <a:pathLst>
                <a:path extrusionOk="0" h="4219" w="5189">
                  <a:moveTo>
                    <a:pt x="2624" y="1"/>
                  </a:moveTo>
                  <a:cubicBezTo>
                    <a:pt x="2525" y="1"/>
                    <a:pt x="2427" y="67"/>
                    <a:pt x="2427" y="199"/>
                  </a:cubicBezTo>
                  <a:lnTo>
                    <a:pt x="2427" y="2427"/>
                  </a:lnTo>
                  <a:lnTo>
                    <a:pt x="185" y="3851"/>
                  </a:lnTo>
                  <a:cubicBezTo>
                    <a:pt x="1" y="3967"/>
                    <a:pt x="115" y="4218"/>
                    <a:pt x="286" y="4218"/>
                  </a:cubicBezTo>
                  <a:cubicBezTo>
                    <a:pt x="321" y="4218"/>
                    <a:pt x="358" y="4208"/>
                    <a:pt x="396" y="4183"/>
                  </a:cubicBezTo>
                  <a:lnTo>
                    <a:pt x="2629" y="2769"/>
                  </a:lnTo>
                  <a:lnTo>
                    <a:pt x="4857" y="4183"/>
                  </a:lnTo>
                  <a:cubicBezTo>
                    <a:pt x="4890" y="4206"/>
                    <a:pt x="4928" y="4217"/>
                    <a:pt x="4965" y="4217"/>
                  </a:cubicBezTo>
                  <a:cubicBezTo>
                    <a:pt x="5030" y="4217"/>
                    <a:pt x="5094" y="4184"/>
                    <a:pt x="5131" y="4125"/>
                  </a:cubicBezTo>
                  <a:lnTo>
                    <a:pt x="5126" y="4125"/>
                  </a:lnTo>
                  <a:cubicBezTo>
                    <a:pt x="5189" y="4034"/>
                    <a:pt x="5160" y="3909"/>
                    <a:pt x="5068" y="3851"/>
                  </a:cubicBezTo>
                  <a:lnTo>
                    <a:pt x="2821" y="2427"/>
                  </a:lnTo>
                  <a:lnTo>
                    <a:pt x="2821" y="199"/>
                  </a:lnTo>
                  <a:cubicBezTo>
                    <a:pt x="2821" y="67"/>
                    <a:pt x="2723" y="1"/>
                    <a:pt x="2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5" name="Google Shape;21145;p74"/>
          <p:cNvGrpSpPr/>
          <p:nvPr/>
        </p:nvGrpSpPr>
        <p:grpSpPr>
          <a:xfrm>
            <a:off x="6276285" y="4289930"/>
            <a:ext cx="224927" cy="360785"/>
            <a:chOff x="6276285" y="4289930"/>
            <a:chExt cx="224927" cy="360785"/>
          </a:xfrm>
        </p:grpSpPr>
        <p:sp>
          <p:nvSpPr>
            <p:cNvPr id="21146" name="Google Shape;21146;p74"/>
            <p:cNvSpPr/>
            <p:nvPr/>
          </p:nvSpPr>
          <p:spPr>
            <a:xfrm>
              <a:off x="6292940" y="4329035"/>
              <a:ext cx="191487" cy="202817"/>
            </a:xfrm>
            <a:custGeom>
              <a:rect b="b" l="l" r="r" t="t"/>
              <a:pathLst>
                <a:path extrusionOk="0" h="7733" w="7301">
                  <a:moveTo>
                    <a:pt x="1" y="0"/>
                  </a:moveTo>
                  <a:lnTo>
                    <a:pt x="1" y="7516"/>
                  </a:lnTo>
                  <a:cubicBezTo>
                    <a:pt x="1" y="7637"/>
                    <a:pt x="97" y="7733"/>
                    <a:pt x="212" y="7733"/>
                  </a:cubicBezTo>
                  <a:lnTo>
                    <a:pt x="7084" y="7733"/>
                  </a:lnTo>
                  <a:cubicBezTo>
                    <a:pt x="7204" y="7733"/>
                    <a:pt x="7300" y="7637"/>
                    <a:pt x="7300" y="7516"/>
                  </a:cubicBezTo>
                  <a:lnTo>
                    <a:pt x="7300" y="0"/>
                  </a:ln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74"/>
            <p:cNvSpPr/>
            <p:nvPr/>
          </p:nvSpPr>
          <p:spPr>
            <a:xfrm>
              <a:off x="6292940" y="4329035"/>
              <a:ext cx="191487" cy="22477"/>
            </a:xfrm>
            <a:custGeom>
              <a:rect b="b" l="l" r="r" t="t"/>
              <a:pathLst>
                <a:path extrusionOk="0" h="857" w="7301">
                  <a:moveTo>
                    <a:pt x="1" y="0"/>
                  </a:moveTo>
                  <a:lnTo>
                    <a:pt x="1" y="857"/>
                  </a:lnTo>
                  <a:lnTo>
                    <a:pt x="7300" y="857"/>
                  </a:lnTo>
                  <a:lnTo>
                    <a:pt x="730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74"/>
            <p:cNvSpPr/>
            <p:nvPr/>
          </p:nvSpPr>
          <p:spPr>
            <a:xfrm>
              <a:off x="6281583" y="4312118"/>
              <a:ext cx="214069" cy="22503"/>
            </a:xfrm>
            <a:custGeom>
              <a:rect b="b" l="l" r="r" t="t"/>
              <a:pathLst>
                <a:path extrusionOk="0" h="858" w="8162">
                  <a:moveTo>
                    <a:pt x="217" y="1"/>
                  </a:moveTo>
                  <a:cubicBezTo>
                    <a:pt x="97" y="1"/>
                    <a:pt x="1" y="97"/>
                    <a:pt x="1" y="217"/>
                  </a:cubicBezTo>
                  <a:lnTo>
                    <a:pt x="1" y="645"/>
                  </a:lnTo>
                  <a:cubicBezTo>
                    <a:pt x="1" y="761"/>
                    <a:pt x="97" y="857"/>
                    <a:pt x="217" y="857"/>
                  </a:cubicBezTo>
                  <a:lnTo>
                    <a:pt x="7950" y="857"/>
                  </a:lnTo>
                  <a:cubicBezTo>
                    <a:pt x="8065" y="857"/>
                    <a:pt x="8161" y="761"/>
                    <a:pt x="8161" y="645"/>
                  </a:cubicBezTo>
                  <a:lnTo>
                    <a:pt x="8161" y="217"/>
                  </a:lnTo>
                  <a:cubicBezTo>
                    <a:pt x="8161" y="97"/>
                    <a:pt x="8065" y="1"/>
                    <a:pt x="7950"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9" name="Google Shape;21149;p74"/>
            <p:cNvSpPr/>
            <p:nvPr/>
          </p:nvSpPr>
          <p:spPr>
            <a:xfrm>
              <a:off x="6276285" y="4289930"/>
              <a:ext cx="224927" cy="360785"/>
            </a:xfrm>
            <a:custGeom>
              <a:rect b="b" l="l" r="r" t="t"/>
              <a:pathLst>
                <a:path extrusionOk="0" h="13756" w="8576">
                  <a:moveTo>
                    <a:pt x="8157" y="1039"/>
                  </a:moveTo>
                  <a:cubicBezTo>
                    <a:pt x="8166" y="1039"/>
                    <a:pt x="8171" y="1044"/>
                    <a:pt x="8171" y="1049"/>
                  </a:cubicBezTo>
                  <a:lnTo>
                    <a:pt x="8171" y="1477"/>
                  </a:lnTo>
                  <a:lnTo>
                    <a:pt x="8176" y="1477"/>
                  </a:lnTo>
                  <a:cubicBezTo>
                    <a:pt x="8176" y="1487"/>
                    <a:pt x="8166" y="1491"/>
                    <a:pt x="8161" y="1491"/>
                  </a:cubicBezTo>
                  <a:lnTo>
                    <a:pt x="7512" y="1491"/>
                  </a:lnTo>
                  <a:cubicBezTo>
                    <a:pt x="7257" y="1506"/>
                    <a:pt x="7257" y="1881"/>
                    <a:pt x="7512" y="1896"/>
                  </a:cubicBezTo>
                  <a:lnTo>
                    <a:pt x="7743" y="1896"/>
                  </a:lnTo>
                  <a:lnTo>
                    <a:pt x="7743" y="9007"/>
                  </a:lnTo>
                  <a:cubicBezTo>
                    <a:pt x="7743" y="9017"/>
                    <a:pt x="7733" y="9022"/>
                    <a:pt x="7728" y="9022"/>
                  </a:cubicBezTo>
                  <a:lnTo>
                    <a:pt x="843" y="9022"/>
                  </a:lnTo>
                  <a:cubicBezTo>
                    <a:pt x="833" y="9022"/>
                    <a:pt x="828" y="9017"/>
                    <a:pt x="828" y="9007"/>
                  </a:cubicBezTo>
                  <a:lnTo>
                    <a:pt x="828" y="1900"/>
                  </a:lnTo>
                  <a:lnTo>
                    <a:pt x="6650" y="1900"/>
                  </a:lnTo>
                  <a:cubicBezTo>
                    <a:pt x="6905" y="1886"/>
                    <a:pt x="6905" y="1511"/>
                    <a:pt x="6650" y="1496"/>
                  </a:cubicBezTo>
                  <a:lnTo>
                    <a:pt x="410" y="1496"/>
                  </a:lnTo>
                  <a:cubicBezTo>
                    <a:pt x="405" y="1496"/>
                    <a:pt x="400" y="1491"/>
                    <a:pt x="400" y="1482"/>
                  </a:cubicBezTo>
                  <a:lnTo>
                    <a:pt x="400" y="1049"/>
                  </a:lnTo>
                  <a:cubicBezTo>
                    <a:pt x="400" y="1044"/>
                    <a:pt x="405" y="1039"/>
                    <a:pt x="410" y="1039"/>
                  </a:cubicBezTo>
                  <a:close/>
                  <a:moveTo>
                    <a:pt x="6492" y="9431"/>
                  </a:moveTo>
                  <a:lnTo>
                    <a:pt x="7093" y="12472"/>
                  </a:lnTo>
                  <a:lnTo>
                    <a:pt x="4485" y="12472"/>
                  </a:lnTo>
                  <a:lnTo>
                    <a:pt x="4485" y="10090"/>
                  </a:lnTo>
                  <a:cubicBezTo>
                    <a:pt x="4478" y="9962"/>
                    <a:pt x="4380" y="9899"/>
                    <a:pt x="4284" y="9899"/>
                  </a:cubicBezTo>
                  <a:cubicBezTo>
                    <a:pt x="4187" y="9899"/>
                    <a:pt x="4091" y="9962"/>
                    <a:pt x="4086" y="10090"/>
                  </a:cubicBezTo>
                  <a:lnTo>
                    <a:pt x="4086" y="12472"/>
                  </a:lnTo>
                  <a:lnTo>
                    <a:pt x="1473" y="12472"/>
                  </a:lnTo>
                  <a:lnTo>
                    <a:pt x="2084" y="9431"/>
                  </a:lnTo>
                  <a:close/>
                  <a:moveTo>
                    <a:pt x="4288" y="1"/>
                  </a:moveTo>
                  <a:cubicBezTo>
                    <a:pt x="4190" y="1"/>
                    <a:pt x="4093" y="65"/>
                    <a:pt x="4086" y="192"/>
                  </a:cubicBezTo>
                  <a:lnTo>
                    <a:pt x="4086" y="635"/>
                  </a:lnTo>
                  <a:lnTo>
                    <a:pt x="419" y="635"/>
                  </a:lnTo>
                  <a:cubicBezTo>
                    <a:pt x="188" y="635"/>
                    <a:pt x="1" y="823"/>
                    <a:pt x="1" y="1054"/>
                  </a:cubicBezTo>
                  <a:lnTo>
                    <a:pt x="1" y="1477"/>
                  </a:lnTo>
                  <a:cubicBezTo>
                    <a:pt x="1" y="1708"/>
                    <a:pt x="188" y="1891"/>
                    <a:pt x="419" y="1896"/>
                  </a:cubicBezTo>
                  <a:lnTo>
                    <a:pt x="434" y="1896"/>
                  </a:lnTo>
                  <a:lnTo>
                    <a:pt x="434" y="9007"/>
                  </a:lnTo>
                  <a:cubicBezTo>
                    <a:pt x="434" y="9238"/>
                    <a:pt x="617" y="9426"/>
                    <a:pt x="847" y="9426"/>
                  </a:cubicBezTo>
                  <a:lnTo>
                    <a:pt x="1680" y="9426"/>
                  </a:lnTo>
                  <a:lnTo>
                    <a:pt x="867" y="13487"/>
                  </a:lnTo>
                  <a:cubicBezTo>
                    <a:pt x="823" y="13603"/>
                    <a:pt x="896" y="13728"/>
                    <a:pt x="1016" y="13752"/>
                  </a:cubicBezTo>
                  <a:cubicBezTo>
                    <a:pt x="1029" y="13754"/>
                    <a:pt x="1043" y="13756"/>
                    <a:pt x="1056" y="13756"/>
                  </a:cubicBezTo>
                  <a:cubicBezTo>
                    <a:pt x="1160" y="13756"/>
                    <a:pt x="1248" y="13676"/>
                    <a:pt x="1256" y="13569"/>
                  </a:cubicBezTo>
                  <a:lnTo>
                    <a:pt x="1396" y="12866"/>
                  </a:lnTo>
                  <a:lnTo>
                    <a:pt x="4086" y="12866"/>
                  </a:lnTo>
                  <a:lnTo>
                    <a:pt x="4086" y="13530"/>
                  </a:lnTo>
                  <a:cubicBezTo>
                    <a:pt x="4091" y="13658"/>
                    <a:pt x="4187" y="13722"/>
                    <a:pt x="4284" y="13722"/>
                  </a:cubicBezTo>
                  <a:cubicBezTo>
                    <a:pt x="4380" y="13722"/>
                    <a:pt x="4478" y="13658"/>
                    <a:pt x="4485" y="13530"/>
                  </a:cubicBezTo>
                  <a:lnTo>
                    <a:pt x="4485" y="12866"/>
                  </a:lnTo>
                  <a:lnTo>
                    <a:pt x="7175" y="12866"/>
                  </a:lnTo>
                  <a:lnTo>
                    <a:pt x="7314" y="13569"/>
                  </a:lnTo>
                  <a:cubicBezTo>
                    <a:pt x="7341" y="13672"/>
                    <a:pt x="7421" y="13718"/>
                    <a:pt x="7503" y="13718"/>
                  </a:cubicBezTo>
                  <a:cubicBezTo>
                    <a:pt x="7614" y="13718"/>
                    <a:pt x="7728" y="13632"/>
                    <a:pt x="7709" y="13487"/>
                  </a:cubicBezTo>
                  <a:lnTo>
                    <a:pt x="6896" y="9426"/>
                  </a:lnTo>
                  <a:lnTo>
                    <a:pt x="7728" y="9426"/>
                  </a:lnTo>
                  <a:cubicBezTo>
                    <a:pt x="7954" y="9426"/>
                    <a:pt x="8142" y="9238"/>
                    <a:pt x="8142" y="9007"/>
                  </a:cubicBezTo>
                  <a:lnTo>
                    <a:pt x="8142" y="1900"/>
                  </a:lnTo>
                  <a:lnTo>
                    <a:pt x="8157" y="1900"/>
                  </a:lnTo>
                  <a:cubicBezTo>
                    <a:pt x="8387" y="1896"/>
                    <a:pt x="8570" y="1713"/>
                    <a:pt x="8575" y="1482"/>
                  </a:cubicBezTo>
                  <a:lnTo>
                    <a:pt x="8575" y="1049"/>
                  </a:lnTo>
                  <a:cubicBezTo>
                    <a:pt x="8570" y="823"/>
                    <a:pt x="8387" y="635"/>
                    <a:pt x="8157" y="635"/>
                  </a:cubicBezTo>
                  <a:lnTo>
                    <a:pt x="4490" y="635"/>
                  </a:lnTo>
                  <a:lnTo>
                    <a:pt x="4490" y="192"/>
                  </a:lnTo>
                  <a:cubicBezTo>
                    <a:pt x="4483" y="65"/>
                    <a:pt x="4385" y="1"/>
                    <a:pt x="4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0" name="Google Shape;21150;p74"/>
            <p:cNvSpPr/>
            <p:nvPr/>
          </p:nvSpPr>
          <p:spPr>
            <a:xfrm>
              <a:off x="6312846" y="4379890"/>
              <a:ext cx="148736" cy="106903"/>
            </a:xfrm>
            <a:custGeom>
              <a:rect b="b" l="l" r="r" t="t"/>
              <a:pathLst>
                <a:path extrusionOk="0" h="4076" w="5671">
                  <a:moveTo>
                    <a:pt x="4381" y="0"/>
                  </a:moveTo>
                  <a:cubicBezTo>
                    <a:pt x="4116" y="0"/>
                    <a:pt x="4116" y="405"/>
                    <a:pt x="4381" y="405"/>
                  </a:cubicBezTo>
                  <a:cubicBezTo>
                    <a:pt x="4386" y="405"/>
                    <a:pt x="4390" y="405"/>
                    <a:pt x="4395" y="405"/>
                  </a:cubicBezTo>
                  <a:lnTo>
                    <a:pt x="4987" y="405"/>
                  </a:lnTo>
                  <a:lnTo>
                    <a:pt x="3009" y="2382"/>
                  </a:lnTo>
                  <a:cubicBezTo>
                    <a:pt x="3005" y="2385"/>
                    <a:pt x="3001" y="2386"/>
                    <a:pt x="2998" y="2386"/>
                  </a:cubicBezTo>
                  <a:cubicBezTo>
                    <a:pt x="2995" y="2386"/>
                    <a:pt x="2993" y="2385"/>
                    <a:pt x="2990" y="2382"/>
                  </a:cubicBezTo>
                  <a:lnTo>
                    <a:pt x="2538" y="1935"/>
                  </a:lnTo>
                  <a:cubicBezTo>
                    <a:pt x="2456" y="1853"/>
                    <a:pt x="2350" y="1812"/>
                    <a:pt x="2244" y="1812"/>
                  </a:cubicBezTo>
                  <a:cubicBezTo>
                    <a:pt x="2138" y="1812"/>
                    <a:pt x="2033" y="1853"/>
                    <a:pt x="1951" y="1935"/>
                  </a:cubicBezTo>
                  <a:lnTo>
                    <a:pt x="166" y="3715"/>
                  </a:lnTo>
                  <a:cubicBezTo>
                    <a:pt x="1" y="3862"/>
                    <a:pt x="140" y="4075"/>
                    <a:pt x="301" y="4075"/>
                  </a:cubicBezTo>
                  <a:cubicBezTo>
                    <a:pt x="351" y="4075"/>
                    <a:pt x="404" y="4054"/>
                    <a:pt x="450" y="4004"/>
                  </a:cubicBezTo>
                  <a:lnTo>
                    <a:pt x="2235" y="2219"/>
                  </a:lnTo>
                  <a:cubicBezTo>
                    <a:pt x="2237" y="2214"/>
                    <a:pt x="2239" y="2212"/>
                    <a:pt x="2242" y="2212"/>
                  </a:cubicBezTo>
                  <a:cubicBezTo>
                    <a:pt x="2245" y="2212"/>
                    <a:pt x="2249" y="2214"/>
                    <a:pt x="2254" y="2219"/>
                  </a:cubicBezTo>
                  <a:lnTo>
                    <a:pt x="2701" y="2666"/>
                  </a:lnTo>
                  <a:cubicBezTo>
                    <a:pt x="2783" y="2748"/>
                    <a:pt x="2889" y="2789"/>
                    <a:pt x="2995" y="2789"/>
                  </a:cubicBezTo>
                  <a:cubicBezTo>
                    <a:pt x="3101" y="2789"/>
                    <a:pt x="3207" y="2748"/>
                    <a:pt x="3288" y="2666"/>
                  </a:cubicBezTo>
                  <a:lnTo>
                    <a:pt x="5271" y="689"/>
                  </a:lnTo>
                  <a:lnTo>
                    <a:pt x="5271" y="1276"/>
                  </a:lnTo>
                  <a:cubicBezTo>
                    <a:pt x="5276" y="1403"/>
                    <a:pt x="5372" y="1467"/>
                    <a:pt x="5469" y="1467"/>
                  </a:cubicBezTo>
                  <a:cubicBezTo>
                    <a:pt x="5566" y="1467"/>
                    <a:pt x="5663" y="1403"/>
                    <a:pt x="5670" y="1276"/>
                  </a:cubicBezTo>
                  <a:lnTo>
                    <a:pt x="5670" y="203"/>
                  </a:lnTo>
                  <a:cubicBezTo>
                    <a:pt x="5670" y="92"/>
                    <a:pt x="5584" y="1"/>
                    <a:pt x="5473" y="1"/>
                  </a:cubicBezTo>
                  <a:lnTo>
                    <a:pt x="4395" y="1"/>
                  </a:lnTo>
                  <a:cubicBezTo>
                    <a:pt x="4390" y="0"/>
                    <a:pt x="4386" y="0"/>
                    <a:pt x="4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51" name="Google Shape;21151;p74"/>
          <p:cNvGrpSpPr/>
          <p:nvPr/>
        </p:nvGrpSpPr>
        <p:grpSpPr>
          <a:xfrm>
            <a:off x="6650604" y="4343041"/>
            <a:ext cx="356405" cy="278431"/>
            <a:chOff x="6650604" y="4343041"/>
            <a:chExt cx="356405" cy="278431"/>
          </a:xfrm>
        </p:grpSpPr>
        <p:sp>
          <p:nvSpPr>
            <p:cNvPr id="21152" name="Google Shape;21152;p74"/>
            <p:cNvSpPr/>
            <p:nvPr/>
          </p:nvSpPr>
          <p:spPr>
            <a:xfrm>
              <a:off x="6711688" y="4354397"/>
              <a:ext cx="284096" cy="17310"/>
            </a:xfrm>
            <a:custGeom>
              <a:rect b="b" l="l" r="r" t="t"/>
              <a:pathLst>
                <a:path extrusionOk="0" h="660" w="10832">
                  <a:moveTo>
                    <a:pt x="0" y="1"/>
                  </a:moveTo>
                  <a:lnTo>
                    <a:pt x="0" y="660"/>
                  </a:lnTo>
                  <a:lnTo>
                    <a:pt x="10831" y="660"/>
                  </a:lnTo>
                  <a:lnTo>
                    <a:pt x="1083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3" name="Google Shape;21153;p74"/>
            <p:cNvSpPr/>
            <p:nvPr/>
          </p:nvSpPr>
          <p:spPr>
            <a:xfrm>
              <a:off x="6793334" y="4550631"/>
              <a:ext cx="202319" cy="17074"/>
            </a:xfrm>
            <a:custGeom>
              <a:rect b="b" l="l" r="r" t="t"/>
              <a:pathLst>
                <a:path extrusionOk="0" h="651" w="7714">
                  <a:moveTo>
                    <a:pt x="7699" y="1"/>
                  </a:moveTo>
                  <a:cubicBezTo>
                    <a:pt x="7670" y="39"/>
                    <a:pt x="7627" y="59"/>
                    <a:pt x="7579" y="63"/>
                  </a:cubicBezTo>
                  <a:lnTo>
                    <a:pt x="58" y="63"/>
                  </a:lnTo>
                  <a:lnTo>
                    <a:pt x="58" y="429"/>
                  </a:lnTo>
                  <a:cubicBezTo>
                    <a:pt x="63" y="506"/>
                    <a:pt x="39" y="583"/>
                    <a:pt x="0" y="650"/>
                  </a:cubicBezTo>
                  <a:lnTo>
                    <a:pt x="7714" y="650"/>
                  </a:lnTo>
                  <a:lnTo>
                    <a:pt x="771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4" name="Google Shape;21154;p74"/>
            <p:cNvSpPr/>
            <p:nvPr/>
          </p:nvSpPr>
          <p:spPr>
            <a:xfrm>
              <a:off x="6816546" y="4465077"/>
              <a:ext cx="22608" cy="52901"/>
            </a:xfrm>
            <a:custGeom>
              <a:rect b="b" l="l" r="r" t="t"/>
              <a:pathLst>
                <a:path extrusionOk="0" h="2017" w="862">
                  <a:moveTo>
                    <a:pt x="1" y="0"/>
                  </a:moveTo>
                  <a:lnTo>
                    <a:pt x="1" y="2017"/>
                  </a:lnTo>
                  <a:lnTo>
                    <a:pt x="862" y="2017"/>
                  </a:lnTo>
                  <a:lnTo>
                    <a:pt x="862"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5" name="Google Shape;21155;p74"/>
            <p:cNvSpPr/>
            <p:nvPr/>
          </p:nvSpPr>
          <p:spPr>
            <a:xfrm>
              <a:off x="6856936" y="4439584"/>
              <a:ext cx="22608" cy="76506"/>
            </a:xfrm>
            <a:custGeom>
              <a:rect b="b" l="l" r="r" t="t"/>
              <a:pathLst>
                <a:path extrusionOk="0" h="2917" w="862">
                  <a:moveTo>
                    <a:pt x="0" y="0"/>
                  </a:moveTo>
                  <a:lnTo>
                    <a:pt x="0" y="2916"/>
                  </a:lnTo>
                  <a:lnTo>
                    <a:pt x="862" y="2916"/>
                  </a:lnTo>
                  <a:lnTo>
                    <a:pt x="862"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6" name="Google Shape;21156;p74"/>
            <p:cNvSpPr/>
            <p:nvPr/>
          </p:nvSpPr>
          <p:spPr>
            <a:xfrm>
              <a:off x="6897326" y="4453852"/>
              <a:ext cx="21480" cy="62238"/>
            </a:xfrm>
            <a:custGeom>
              <a:rect b="b" l="l" r="r" t="t"/>
              <a:pathLst>
                <a:path extrusionOk="0" h="2373" w="819">
                  <a:moveTo>
                    <a:pt x="0" y="0"/>
                  </a:moveTo>
                  <a:lnTo>
                    <a:pt x="0" y="2372"/>
                  </a:lnTo>
                  <a:lnTo>
                    <a:pt x="818" y="2372"/>
                  </a:lnTo>
                  <a:lnTo>
                    <a:pt x="818"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7" name="Google Shape;21157;p74"/>
            <p:cNvSpPr/>
            <p:nvPr/>
          </p:nvSpPr>
          <p:spPr>
            <a:xfrm>
              <a:off x="6937822" y="4407403"/>
              <a:ext cx="22634" cy="108818"/>
            </a:xfrm>
            <a:custGeom>
              <a:rect b="b" l="l" r="r" t="t"/>
              <a:pathLst>
                <a:path extrusionOk="0" h="4149" w="863">
                  <a:moveTo>
                    <a:pt x="1" y="0"/>
                  </a:moveTo>
                  <a:lnTo>
                    <a:pt x="1" y="4148"/>
                  </a:lnTo>
                  <a:lnTo>
                    <a:pt x="862" y="4148"/>
                  </a:lnTo>
                  <a:lnTo>
                    <a:pt x="862"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8" name="Google Shape;21158;p74"/>
            <p:cNvSpPr/>
            <p:nvPr/>
          </p:nvSpPr>
          <p:spPr>
            <a:xfrm>
              <a:off x="6721025" y="4376979"/>
              <a:ext cx="265422" cy="165732"/>
            </a:xfrm>
            <a:custGeom>
              <a:rect b="b" l="l" r="r" t="t"/>
              <a:pathLst>
                <a:path extrusionOk="0" h="6319" w="10120">
                  <a:moveTo>
                    <a:pt x="2036" y="1266"/>
                  </a:moveTo>
                  <a:cubicBezTo>
                    <a:pt x="2305" y="1281"/>
                    <a:pt x="2305" y="1680"/>
                    <a:pt x="2036" y="1695"/>
                  </a:cubicBezTo>
                  <a:lnTo>
                    <a:pt x="890" y="1695"/>
                  </a:lnTo>
                  <a:cubicBezTo>
                    <a:pt x="621" y="1680"/>
                    <a:pt x="621" y="1281"/>
                    <a:pt x="890" y="1266"/>
                  </a:cubicBezTo>
                  <a:close/>
                  <a:moveTo>
                    <a:pt x="2675" y="1944"/>
                  </a:moveTo>
                  <a:cubicBezTo>
                    <a:pt x="2955" y="1944"/>
                    <a:pt x="2955" y="2373"/>
                    <a:pt x="2675" y="2373"/>
                  </a:cubicBezTo>
                  <a:cubicBezTo>
                    <a:pt x="2670" y="2373"/>
                    <a:pt x="2666" y="2373"/>
                    <a:pt x="2661" y="2373"/>
                  </a:cubicBezTo>
                  <a:lnTo>
                    <a:pt x="890" y="2373"/>
                  </a:lnTo>
                  <a:cubicBezTo>
                    <a:pt x="886" y="2373"/>
                    <a:pt x="881" y="2373"/>
                    <a:pt x="876" y="2373"/>
                  </a:cubicBezTo>
                  <a:cubicBezTo>
                    <a:pt x="592" y="2373"/>
                    <a:pt x="592" y="1944"/>
                    <a:pt x="876" y="1944"/>
                  </a:cubicBezTo>
                  <a:cubicBezTo>
                    <a:pt x="881" y="1944"/>
                    <a:pt x="886" y="1945"/>
                    <a:pt x="890" y="1945"/>
                  </a:cubicBezTo>
                  <a:lnTo>
                    <a:pt x="2661" y="1945"/>
                  </a:lnTo>
                  <a:cubicBezTo>
                    <a:pt x="2666" y="1945"/>
                    <a:pt x="2670" y="1944"/>
                    <a:pt x="2675" y="1944"/>
                  </a:cubicBezTo>
                  <a:close/>
                  <a:moveTo>
                    <a:pt x="872" y="2623"/>
                  </a:moveTo>
                  <a:cubicBezTo>
                    <a:pt x="878" y="2623"/>
                    <a:pt x="884" y="2623"/>
                    <a:pt x="890" y="2623"/>
                  </a:cubicBezTo>
                  <a:lnTo>
                    <a:pt x="2661" y="2623"/>
                  </a:lnTo>
                  <a:cubicBezTo>
                    <a:pt x="2931" y="2638"/>
                    <a:pt x="2931" y="3037"/>
                    <a:pt x="2661" y="3051"/>
                  </a:cubicBezTo>
                  <a:lnTo>
                    <a:pt x="890" y="3051"/>
                  </a:lnTo>
                  <a:cubicBezTo>
                    <a:pt x="886" y="3052"/>
                    <a:pt x="881" y="3052"/>
                    <a:pt x="877" y="3052"/>
                  </a:cubicBezTo>
                  <a:cubicBezTo>
                    <a:pt x="593" y="3052"/>
                    <a:pt x="592" y="2623"/>
                    <a:pt x="872" y="2623"/>
                  </a:cubicBezTo>
                  <a:close/>
                  <a:moveTo>
                    <a:pt x="872" y="3301"/>
                  </a:moveTo>
                  <a:cubicBezTo>
                    <a:pt x="878" y="3301"/>
                    <a:pt x="884" y="3301"/>
                    <a:pt x="890" y="3302"/>
                  </a:cubicBezTo>
                  <a:lnTo>
                    <a:pt x="2661" y="3302"/>
                  </a:lnTo>
                  <a:cubicBezTo>
                    <a:pt x="2931" y="3311"/>
                    <a:pt x="2931" y="3716"/>
                    <a:pt x="2661" y="3730"/>
                  </a:cubicBezTo>
                  <a:lnTo>
                    <a:pt x="890" y="3730"/>
                  </a:lnTo>
                  <a:cubicBezTo>
                    <a:pt x="886" y="3730"/>
                    <a:pt x="881" y="3730"/>
                    <a:pt x="877" y="3730"/>
                  </a:cubicBezTo>
                  <a:cubicBezTo>
                    <a:pt x="593" y="3730"/>
                    <a:pt x="592" y="3301"/>
                    <a:pt x="872" y="3301"/>
                  </a:cubicBezTo>
                  <a:close/>
                  <a:moveTo>
                    <a:pt x="4504" y="3003"/>
                  </a:moveTo>
                  <a:cubicBezTo>
                    <a:pt x="4624" y="3003"/>
                    <a:pt x="4721" y="3100"/>
                    <a:pt x="4721" y="3220"/>
                  </a:cubicBezTo>
                  <a:lnTo>
                    <a:pt x="4721" y="5520"/>
                  </a:lnTo>
                  <a:cubicBezTo>
                    <a:pt x="4721" y="5640"/>
                    <a:pt x="4624" y="5736"/>
                    <a:pt x="4504" y="5736"/>
                  </a:cubicBezTo>
                  <a:lnTo>
                    <a:pt x="3643" y="5736"/>
                  </a:lnTo>
                  <a:cubicBezTo>
                    <a:pt x="3522" y="5736"/>
                    <a:pt x="3426" y="5640"/>
                    <a:pt x="3426" y="5520"/>
                  </a:cubicBezTo>
                  <a:lnTo>
                    <a:pt x="3426" y="3220"/>
                  </a:lnTo>
                  <a:cubicBezTo>
                    <a:pt x="3426" y="3100"/>
                    <a:pt x="3522" y="3003"/>
                    <a:pt x="3643" y="3003"/>
                  </a:cubicBezTo>
                  <a:close/>
                  <a:moveTo>
                    <a:pt x="6044" y="1964"/>
                  </a:moveTo>
                  <a:cubicBezTo>
                    <a:pt x="6164" y="1964"/>
                    <a:pt x="6260" y="2055"/>
                    <a:pt x="6260" y="2176"/>
                  </a:cubicBezTo>
                  <a:lnTo>
                    <a:pt x="6260" y="5520"/>
                  </a:lnTo>
                  <a:cubicBezTo>
                    <a:pt x="6260" y="5640"/>
                    <a:pt x="6164" y="5736"/>
                    <a:pt x="6044" y="5736"/>
                  </a:cubicBezTo>
                  <a:lnTo>
                    <a:pt x="5182" y="5736"/>
                  </a:lnTo>
                  <a:cubicBezTo>
                    <a:pt x="5062" y="5736"/>
                    <a:pt x="4966" y="5640"/>
                    <a:pt x="4966" y="5520"/>
                  </a:cubicBezTo>
                  <a:lnTo>
                    <a:pt x="4971" y="2176"/>
                  </a:lnTo>
                  <a:cubicBezTo>
                    <a:pt x="4971" y="2055"/>
                    <a:pt x="5062" y="1964"/>
                    <a:pt x="5182" y="1964"/>
                  </a:cubicBezTo>
                  <a:close/>
                  <a:moveTo>
                    <a:pt x="7588" y="2503"/>
                  </a:moveTo>
                  <a:cubicBezTo>
                    <a:pt x="7709" y="2503"/>
                    <a:pt x="7805" y="2599"/>
                    <a:pt x="7805" y="2719"/>
                  </a:cubicBezTo>
                  <a:lnTo>
                    <a:pt x="7805" y="5520"/>
                  </a:lnTo>
                  <a:cubicBezTo>
                    <a:pt x="7805" y="5640"/>
                    <a:pt x="7709" y="5736"/>
                    <a:pt x="7588" y="5736"/>
                  </a:cubicBezTo>
                  <a:lnTo>
                    <a:pt x="6727" y="5736"/>
                  </a:lnTo>
                  <a:cubicBezTo>
                    <a:pt x="6607" y="5736"/>
                    <a:pt x="6510" y="5640"/>
                    <a:pt x="6510" y="5520"/>
                  </a:cubicBezTo>
                  <a:lnTo>
                    <a:pt x="6510" y="2719"/>
                  </a:lnTo>
                  <a:cubicBezTo>
                    <a:pt x="6510" y="2599"/>
                    <a:pt x="6607" y="2503"/>
                    <a:pt x="6727" y="2503"/>
                  </a:cubicBezTo>
                  <a:close/>
                  <a:moveTo>
                    <a:pt x="9128" y="727"/>
                  </a:moveTo>
                  <a:cubicBezTo>
                    <a:pt x="9248" y="727"/>
                    <a:pt x="9345" y="824"/>
                    <a:pt x="9345" y="944"/>
                  </a:cubicBezTo>
                  <a:lnTo>
                    <a:pt x="9345" y="5520"/>
                  </a:lnTo>
                  <a:cubicBezTo>
                    <a:pt x="9345" y="5640"/>
                    <a:pt x="9248" y="5736"/>
                    <a:pt x="9128" y="5736"/>
                  </a:cubicBezTo>
                  <a:lnTo>
                    <a:pt x="8267" y="5736"/>
                  </a:lnTo>
                  <a:cubicBezTo>
                    <a:pt x="8146" y="5736"/>
                    <a:pt x="8050" y="5640"/>
                    <a:pt x="8050" y="5520"/>
                  </a:cubicBezTo>
                  <a:lnTo>
                    <a:pt x="8050" y="944"/>
                  </a:lnTo>
                  <a:cubicBezTo>
                    <a:pt x="8050" y="824"/>
                    <a:pt x="8146" y="727"/>
                    <a:pt x="8267" y="727"/>
                  </a:cubicBezTo>
                  <a:close/>
                  <a:moveTo>
                    <a:pt x="0" y="1"/>
                  </a:moveTo>
                  <a:lnTo>
                    <a:pt x="0" y="3826"/>
                  </a:lnTo>
                  <a:lnTo>
                    <a:pt x="529" y="3826"/>
                  </a:lnTo>
                  <a:cubicBezTo>
                    <a:pt x="645" y="3826"/>
                    <a:pt x="741" y="3922"/>
                    <a:pt x="741" y="4043"/>
                  </a:cubicBezTo>
                  <a:lnTo>
                    <a:pt x="741" y="4394"/>
                  </a:lnTo>
                  <a:cubicBezTo>
                    <a:pt x="876" y="4432"/>
                    <a:pt x="1006" y="4490"/>
                    <a:pt x="1131" y="4553"/>
                  </a:cubicBezTo>
                  <a:lnTo>
                    <a:pt x="1381" y="4303"/>
                  </a:lnTo>
                  <a:cubicBezTo>
                    <a:pt x="1422" y="4262"/>
                    <a:pt x="1476" y="4241"/>
                    <a:pt x="1531" y="4241"/>
                  </a:cubicBezTo>
                  <a:cubicBezTo>
                    <a:pt x="1586" y="4241"/>
                    <a:pt x="1641" y="4262"/>
                    <a:pt x="1684" y="4303"/>
                  </a:cubicBezTo>
                  <a:lnTo>
                    <a:pt x="2334" y="4957"/>
                  </a:lnTo>
                  <a:cubicBezTo>
                    <a:pt x="2416" y="5039"/>
                    <a:pt x="2416" y="5173"/>
                    <a:pt x="2334" y="5260"/>
                  </a:cubicBezTo>
                  <a:lnTo>
                    <a:pt x="2088" y="5505"/>
                  </a:lnTo>
                  <a:cubicBezTo>
                    <a:pt x="2151" y="5631"/>
                    <a:pt x="2204" y="5760"/>
                    <a:pt x="2247" y="5895"/>
                  </a:cubicBezTo>
                  <a:lnTo>
                    <a:pt x="2599" y="5895"/>
                  </a:lnTo>
                  <a:cubicBezTo>
                    <a:pt x="2719" y="5895"/>
                    <a:pt x="2815" y="5991"/>
                    <a:pt x="2815" y="6112"/>
                  </a:cubicBezTo>
                  <a:lnTo>
                    <a:pt x="2815" y="6319"/>
                  </a:lnTo>
                  <a:lnTo>
                    <a:pt x="10119" y="6319"/>
                  </a:lnTo>
                  <a:lnTo>
                    <a:pt x="10119"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9" name="Google Shape;21159;p74"/>
            <p:cNvSpPr/>
            <p:nvPr/>
          </p:nvSpPr>
          <p:spPr>
            <a:xfrm>
              <a:off x="6720894" y="4371681"/>
              <a:ext cx="265553" cy="105671"/>
            </a:xfrm>
            <a:custGeom>
              <a:rect b="b" l="l" r="r" t="t"/>
              <a:pathLst>
                <a:path extrusionOk="0" h="4029" w="10125">
                  <a:moveTo>
                    <a:pt x="0" y="1"/>
                  </a:moveTo>
                  <a:lnTo>
                    <a:pt x="0" y="4028"/>
                  </a:lnTo>
                  <a:lnTo>
                    <a:pt x="318" y="4028"/>
                  </a:lnTo>
                  <a:lnTo>
                    <a:pt x="318" y="487"/>
                  </a:lnTo>
                  <a:lnTo>
                    <a:pt x="10124" y="487"/>
                  </a:lnTo>
                  <a:lnTo>
                    <a:pt x="10124" y="1"/>
                  </a:ln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0" name="Google Shape;21160;p74"/>
            <p:cNvSpPr/>
            <p:nvPr/>
          </p:nvSpPr>
          <p:spPr>
            <a:xfrm>
              <a:off x="6711688" y="4354397"/>
              <a:ext cx="8970" cy="11383"/>
            </a:xfrm>
            <a:custGeom>
              <a:rect b="b" l="l" r="r" t="t"/>
              <a:pathLst>
                <a:path extrusionOk="0" h="434" w="342">
                  <a:moveTo>
                    <a:pt x="0" y="1"/>
                  </a:moveTo>
                  <a:lnTo>
                    <a:pt x="0" y="434"/>
                  </a:lnTo>
                  <a:lnTo>
                    <a:pt x="342" y="434"/>
                  </a:lnTo>
                  <a:lnTo>
                    <a:pt x="3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1" name="Google Shape;21161;p74"/>
            <p:cNvSpPr/>
            <p:nvPr/>
          </p:nvSpPr>
          <p:spPr>
            <a:xfrm>
              <a:off x="6793334" y="4555064"/>
              <a:ext cx="10622" cy="10360"/>
            </a:xfrm>
            <a:custGeom>
              <a:rect b="b" l="l" r="r" t="t"/>
              <a:pathLst>
                <a:path extrusionOk="0" h="395" w="405">
                  <a:moveTo>
                    <a:pt x="58" y="0"/>
                  </a:moveTo>
                  <a:lnTo>
                    <a:pt x="58" y="250"/>
                  </a:lnTo>
                  <a:cubicBezTo>
                    <a:pt x="58" y="303"/>
                    <a:pt x="39" y="356"/>
                    <a:pt x="0" y="395"/>
                  </a:cubicBezTo>
                  <a:lnTo>
                    <a:pt x="342" y="395"/>
                  </a:lnTo>
                  <a:cubicBezTo>
                    <a:pt x="380" y="356"/>
                    <a:pt x="404" y="303"/>
                    <a:pt x="404" y="250"/>
                  </a:cubicBezTo>
                  <a:lnTo>
                    <a:pt x="40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2" name="Google Shape;21162;p74"/>
            <p:cNvSpPr/>
            <p:nvPr/>
          </p:nvSpPr>
          <p:spPr>
            <a:xfrm>
              <a:off x="6661698" y="4488551"/>
              <a:ext cx="121932" cy="121801"/>
            </a:xfrm>
            <a:custGeom>
              <a:rect b="b" l="l" r="r" t="t"/>
              <a:pathLst>
                <a:path extrusionOk="0" h="4644" w="4649">
                  <a:moveTo>
                    <a:pt x="2368" y="982"/>
                  </a:moveTo>
                  <a:cubicBezTo>
                    <a:pt x="3114" y="982"/>
                    <a:pt x="3715" y="1583"/>
                    <a:pt x="3715" y="2324"/>
                  </a:cubicBezTo>
                  <a:lnTo>
                    <a:pt x="3715" y="2401"/>
                  </a:lnTo>
                  <a:lnTo>
                    <a:pt x="3715" y="2426"/>
                  </a:lnTo>
                  <a:cubicBezTo>
                    <a:pt x="3715" y="2445"/>
                    <a:pt x="3715" y="2464"/>
                    <a:pt x="3711" y="2478"/>
                  </a:cubicBezTo>
                  <a:cubicBezTo>
                    <a:pt x="3711" y="2488"/>
                    <a:pt x="3711" y="2498"/>
                    <a:pt x="3706" y="2503"/>
                  </a:cubicBezTo>
                  <a:cubicBezTo>
                    <a:pt x="3706" y="2522"/>
                    <a:pt x="3701" y="2541"/>
                    <a:pt x="3696" y="2560"/>
                  </a:cubicBezTo>
                  <a:cubicBezTo>
                    <a:pt x="3696" y="2565"/>
                    <a:pt x="3696" y="2575"/>
                    <a:pt x="3691" y="2580"/>
                  </a:cubicBezTo>
                  <a:cubicBezTo>
                    <a:pt x="3691" y="2599"/>
                    <a:pt x="3686" y="2623"/>
                    <a:pt x="3682" y="2642"/>
                  </a:cubicBezTo>
                  <a:lnTo>
                    <a:pt x="3677" y="2656"/>
                  </a:lnTo>
                  <a:cubicBezTo>
                    <a:pt x="3672" y="2681"/>
                    <a:pt x="3662" y="2705"/>
                    <a:pt x="3658" y="2729"/>
                  </a:cubicBezTo>
                  <a:lnTo>
                    <a:pt x="3648" y="2748"/>
                  </a:lnTo>
                  <a:cubicBezTo>
                    <a:pt x="3643" y="2767"/>
                    <a:pt x="3638" y="2782"/>
                    <a:pt x="3634" y="2796"/>
                  </a:cubicBezTo>
                  <a:cubicBezTo>
                    <a:pt x="3624" y="2810"/>
                    <a:pt x="3576" y="2815"/>
                    <a:pt x="3571" y="2825"/>
                  </a:cubicBezTo>
                  <a:lnTo>
                    <a:pt x="3561" y="2859"/>
                  </a:lnTo>
                  <a:cubicBezTo>
                    <a:pt x="3552" y="2873"/>
                    <a:pt x="3547" y="2883"/>
                    <a:pt x="3542" y="2897"/>
                  </a:cubicBezTo>
                  <a:lnTo>
                    <a:pt x="3532" y="2921"/>
                  </a:lnTo>
                  <a:cubicBezTo>
                    <a:pt x="3446" y="3090"/>
                    <a:pt x="3330" y="3239"/>
                    <a:pt x="3181" y="3359"/>
                  </a:cubicBezTo>
                  <a:cubicBezTo>
                    <a:pt x="3148" y="3383"/>
                    <a:pt x="3114" y="3412"/>
                    <a:pt x="3080" y="3436"/>
                  </a:cubicBezTo>
                  <a:lnTo>
                    <a:pt x="3032" y="3465"/>
                  </a:lnTo>
                  <a:lnTo>
                    <a:pt x="3018" y="3474"/>
                  </a:lnTo>
                  <a:lnTo>
                    <a:pt x="2979" y="3499"/>
                  </a:lnTo>
                  <a:lnTo>
                    <a:pt x="2965" y="3503"/>
                  </a:lnTo>
                  <a:lnTo>
                    <a:pt x="2917" y="3532"/>
                  </a:lnTo>
                  <a:lnTo>
                    <a:pt x="2864" y="3556"/>
                  </a:lnTo>
                  <a:lnTo>
                    <a:pt x="2844" y="3561"/>
                  </a:lnTo>
                  <a:lnTo>
                    <a:pt x="2806" y="3576"/>
                  </a:lnTo>
                  <a:lnTo>
                    <a:pt x="2787" y="3585"/>
                  </a:lnTo>
                  <a:lnTo>
                    <a:pt x="2734" y="3604"/>
                  </a:lnTo>
                  <a:lnTo>
                    <a:pt x="2729" y="3604"/>
                  </a:lnTo>
                  <a:lnTo>
                    <a:pt x="2676" y="3619"/>
                  </a:lnTo>
                  <a:lnTo>
                    <a:pt x="2657" y="3619"/>
                  </a:lnTo>
                  <a:lnTo>
                    <a:pt x="2613" y="3628"/>
                  </a:lnTo>
                  <a:lnTo>
                    <a:pt x="2599" y="3628"/>
                  </a:lnTo>
                  <a:lnTo>
                    <a:pt x="2541" y="3638"/>
                  </a:lnTo>
                  <a:lnTo>
                    <a:pt x="2479" y="3648"/>
                  </a:lnTo>
                  <a:lnTo>
                    <a:pt x="2464" y="3648"/>
                  </a:lnTo>
                  <a:lnTo>
                    <a:pt x="2421" y="3653"/>
                  </a:lnTo>
                  <a:lnTo>
                    <a:pt x="2262" y="3653"/>
                  </a:lnTo>
                  <a:lnTo>
                    <a:pt x="2219" y="3648"/>
                  </a:lnTo>
                  <a:lnTo>
                    <a:pt x="2204" y="3648"/>
                  </a:lnTo>
                  <a:lnTo>
                    <a:pt x="2142" y="3638"/>
                  </a:lnTo>
                  <a:lnTo>
                    <a:pt x="2137" y="3638"/>
                  </a:lnTo>
                  <a:lnTo>
                    <a:pt x="2108" y="3633"/>
                  </a:lnTo>
                  <a:lnTo>
                    <a:pt x="2084" y="3628"/>
                  </a:lnTo>
                  <a:lnTo>
                    <a:pt x="2075" y="3628"/>
                  </a:lnTo>
                  <a:cubicBezTo>
                    <a:pt x="2031" y="3624"/>
                    <a:pt x="1988" y="3609"/>
                    <a:pt x="1954" y="3600"/>
                  </a:cubicBezTo>
                  <a:lnTo>
                    <a:pt x="1901" y="3580"/>
                  </a:lnTo>
                  <a:lnTo>
                    <a:pt x="1896" y="3580"/>
                  </a:lnTo>
                  <a:cubicBezTo>
                    <a:pt x="1858" y="3566"/>
                    <a:pt x="1815" y="3547"/>
                    <a:pt x="1776" y="3532"/>
                  </a:cubicBezTo>
                  <a:lnTo>
                    <a:pt x="1771" y="3532"/>
                  </a:lnTo>
                  <a:lnTo>
                    <a:pt x="1743" y="3518"/>
                  </a:lnTo>
                  <a:lnTo>
                    <a:pt x="1728" y="3508"/>
                  </a:lnTo>
                  <a:lnTo>
                    <a:pt x="1723" y="3508"/>
                  </a:lnTo>
                  <a:lnTo>
                    <a:pt x="1709" y="3499"/>
                  </a:lnTo>
                  <a:lnTo>
                    <a:pt x="1675" y="3479"/>
                  </a:lnTo>
                  <a:lnTo>
                    <a:pt x="1670" y="3479"/>
                  </a:lnTo>
                  <a:lnTo>
                    <a:pt x="1656" y="3470"/>
                  </a:lnTo>
                  <a:lnTo>
                    <a:pt x="1608" y="3441"/>
                  </a:lnTo>
                  <a:lnTo>
                    <a:pt x="1603" y="3436"/>
                  </a:lnTo>
                  <a:cubicBezTo>
                    <a:pt x="1391" y="3292"/>
                    <a:pt x="1228" y="3094"/>
                    <a:pt x="1127" y="2859"/>
                  </a:cubicBezTo>
                  <a:lnTo>
                    <a:pt x="1122" y="2849"/>
                  </a:lnTo>
                  <a:lnTo>
                    <a:pt x="1112" y="2820"/>
                  </a:lnTo>
                  <a:lnTo>
                    <a:pt x="1103" y="2801"/>
                  </a:lnTo>
                  <a:cubicBezTo>
                    <a:pt x="1093" y="2782"/>
                    <a:pt x="1088" y="2758"/>
                    <a:pt x="1078" y="2738"/>
                  </a:cubicBezTo>
                  <a:lnTo>
                    <a:pt x="1078" y="2729"/>
                  </a:lnTo>
                  <a:cubicBezTo>
                    <a:pt x="1064" y="2681"/>
                    <a:pt x="1050" y="2628"/>
                    <a:pt x="1040" y="2575"/>
                  </a:cubicBezTo>
                  <a:lnTo>
                    <a:pt x="1040" y="2565"/>
                  </a:lnTo>
                  <a:cubicBezTo>
                    <a:pt x="1035" y="2541"/>
                    <a:pt x="1035" y="2522"/>
                    <a:pt x="1030" y="2503"/>
                  </a:cubicBezTo>
                  <a:lnTo>
                    <a:pt x="1030" y="2483"/>
                  </a:lnTo>
                  <a:cubicBezTo>
                    <a:pt x="1030" y="2464"/>
                    <a:pt x="1026" y="2445"/>
                    <a:pt x="1026" y="2426"/>
                  </a:cubicBezTo>
                  <a:lnTo>
                    <a:pt x="1026" y="2401"/>
                  </a:lnTo>
                  <a:lnTo>
                    <a:pt x="1026" y="2329"/>
                  </a:lnTo>
                  <a:lnTo>
                    <a:pt x="1026" y="2324"/>
                  </a:lnTo>
                  <a:cubicBezTo>
                    <a:pt x="1026" y="1583"/>
                    <a:pt x="1627" y="982"/>
                    <a:pt x="2368" y="982"/>
                  </a:cubicBezTo>
                  <a:close/>
                  <a:moveTo>
                    <a:pt x="2079" y="0"/>
                  </a:moveTo>
                  <a:lnTo>
                    <a:pt x="2079" y="299"/>
                  </a:lnTo>
                  <a:cubicBezTo>
                    <a:pt x="2079" y="400"/>
                    <a:pt x="2012" y="486"/>
                    <a:pt x="1911" y="510"/>
                  </a:cubicBezTo>
                  <a:cubicBezTo>
                    <a:pt x="1709" y="554"/>
                    <a:pt x="1516" y="636"/>
                    <a:pt x="1338" y="751"/>
                  </a:cubicBezTo>
                  <a:cubicBezTo>
                    <a:pt x="1305" y="772"/>
                    <a:pt x="1267" y="783"/>
                    <a:pt x="1229" y="783"/>
                  </a:cubicBezTo>
                  <a:cubicBezTo>
                    <a:pt x="1173" y="783"/>
                    <a:pt x="1117" y="760"/>
                    <a:pt x="1074" y="717"/>
                  </a:cubicBezTo>
                  <a:lnTo>
                    <a:pt x="857" y="506"/>
                  </a:lnTo>
                  <a:lnTo>
                    <a:pt x="511" y="857"/>
                  </a:lnTo>
                  <a:lnTo>
                    <a:pt x="722" y="1069"/>
                  </a:lnTo>
                  <a:cubicBezTo>
                    <a:pt x="795" y="1141"/>
                    <a:pt x="809" y="1251"/>
                    <a:pt x="751" y="1333"/>
                  </a:cubicBezTo>
                  <a:cubicBezTo>
                    <a:pt x="641" y="1511"/>
                    <a:pt x="559" y="1704"/>
                    <a:pt x="511" y="1906"/>
                  </a:cubicBezTo>
                  <a:cubicBezTo>
                    <a:pt x="491" y="2007"/>
                    <a:pt x="405" y="2074"/>
                    <a:pt x="304" y="2074"/>
                  </a:cubicBezTo>
                  <a:lnTo>
                    <a:pt x="1" y="2074"/>
                  </a:lnTo>
                  <a:lnTo>
                    <a:pt x="1" y="2570"/>
                  </a:lnTo>
                  <a:lnTo>
                    <a:pt x="304" y="2570"/>
                  </a:lnTo>
                  <a:cubicBezTo>
                    <a:pt x="405" y="2570"/>
                    <a:pt x="491" y="2637"/>
                    <a:pt x="511" y="2738"/>
                  </a:cubicBezTo>
                  <a:cubicBezTo>
                    <a:pt x="559" y="2940"/>
                    <a:pt x="641" y="3133"/>
                    <a:pt x="751" y="3311"/>
                  </a:cubicBezTo>
                  <a:cubicBezTo>
                    <a:pt x="809" y="3393"/>
                    <a:pt x="795" y="3503"/>
                    <a:pt x="722" y="3576"/>
                  </a:cubicBezTo>
                  <a:lnTo>
                    <a:pt x="511" y="3787"/>
                  </a:lnTo>
                  <a:lnTo>
                    <a:pt x="857" y="4139"/>
                  </a:lnTo>
                  <a:lnTo>
                    <a:pt x="1074" y="3927"/>
                  </a:lnTo>
                  <a:cubicBezTo>
                    <a:pt x="1117" y="3884"/>
                    <a:pt x="1173" y="3861"/>
                    <a:pt x="1229" y="3861"/>
                  </a:cubicBezTo>
                  <a:cubicBezTo>
                    <a:pt x="1267" y="3861"/>
                    <a:pt x="1305" y="3872"/>
                    <a:pt x="1338" y="3893"/>
                  </a:cubicBezTo>
                  <a:cubicBezTo>
                    <a:pt x="1516" y="4009"/>
                    <a:pt x="1709" y="4086"/>
                    <a:pt x="1911" y="4134"/>
                  </a:cubicBezTo>
                  <a:cubicBezTo>
                    <a:pt x="2012" y="4158"/>
                    <a:pt x="2079" y="4244"/>
                    <a:pt x="2079" y="4345"/>
                  </a:cubicBezTo>
                  <a:lnTo>
                    <a:pt x="2079" y="4644"/>
                  </a:lnTo>
                  <a:lnTo>
                    <a:pt x="2575" y="4644"/>
                  </a:lnTo>
                  <a:lnTo>
                    <a:pt x="2575" y="4345"/>
                  </a:lnTo>
                  <a:cubicBezTo>
                    <a:pt x="2575" y="4244"/>
                    <a:pt x="2642" y="4158"/>
                    <a:pt x="2739" y="4134"/>
                  </a:cubicBezTo>
                  <a:cubicBezTo>
                    <a:pt x="2945" y="4086"/>
                    <a:pt x="3138" y="4009"/>
                    <a:pt x="3316" y="3893"/>
                  </a:cubicBezTo>
                  <a:cubicBezTo>
                    <a:pt x="3349" y="3872"/>
                    <a:pt x="3387" y="3861"/>
                    <a:pt x="3425" y="3861"/>
                  </a:cubicBezTo>
                  <a:cubicBezTo>
                    <a:pt x="3481" y="3861"/>
                    <a:pt x="3538" y="3884"/>
                    <a:pt x="3581" y="3927"/>
                  </a:cubicBezTo>
                  <a:lnTo>
                    <a:pt x="3792" y="4139"/>
                  </a:lnTo>
                  <a:lnTo>
                    <a:pt x="4144" y="3787"/>
                  </a:lnTo>
                  <a:lnTo>
                    <a:pt x="3927" y="3576"/>
                  </a:lnTo>
                  <a:cubicBezTo>
                    <a:pt x="3860" y="3503"/>
                    <a:pt x="3845" y="3393"/>
                    <a:pt x="3898" y="3311"/>
                  </a:cubicBezTo>
                  <a:cubicBezTo>
                    <a:pt x="4009" y="3133"/>
                    <a:pt x="4091" y="2940"/>
                    <a:pt x="4139" y="2738"/>
                  </a:cubicBezTo>
                  <a:cubicBezTo>
                    <a:pt x="4163" y="2637"/>
                    <a:pt x="4249" y="2570"/>
                    <a:pt x="4350" y="2570"/>
                  </a:cubicBezTo>
                  <a:lnTo>
                    <a:pt x="4649" y="2570"/>
                  </a:lnTo>
                  <a:lnTo>
                    <a:pt x="4649" y="2074"/>
                  </a:lnTo>
                  <a:lnTo>
                    <a:pt x="4346" y="2074"/>
                  </a:lnTo>
                  <a:cubicBezTo>
                    <a:pt x="4249" y="2074"/>
                    <a:pt x="4158" y="2007"/>
                    <a:pt x="4139" y="1906"/>
                  </a:cubicBezTo>
                  <a:cubicBezTo>
                    <a:pt x="4091" y="1704"/>
                    <a:pt x="4009" y="1511"/>
                    <a:pt x="3898" y="1333"/>
                  </a:cubicBezTo>
                  <a:cubicBezTo>
                    <a:pt x="3845" y="1251"/>
                    <a:pt x="3855" y="1141"/>
                    <a:pt x="3927" y="1069"/>
                  </a:cubicBezTo>
                  <a:lnTo>
                    <a:pt x="4144" y="857"/>
                  </a:lnTo>
                  <a:lnTo>
                    <a:pt x="3792" y="506"/>
                  </a:lnTo>
                  <a:lnTo>
                    <a:pt x="3581" y="717"/>
                  </a:lnTo>
                  <a:cubicBezTo>
                    <a:pt x="3538" y="760"/>
                    <a:pt x="3481" y="783"/>
                    <a:pt x="3424" y="783"/>
                  </a:cubicBezTo>
                  <a:cubicBezTo>
                    <a:pt x="3385" y="783"/>
                    <a:pt x="3346" y="772"/>
                    <a:pt x="3311" y="751"/>
                  </a:cubicBezTo>
                  <a:cubicBezTo>
                    <a:pt x="3138" y="636"/>
                    <a:pt x="2941" y="554"/>
                    <a:pt x="2739" y="510"/>
                  </a:cubicBezTo>
                  <a:cubicBezTo>
                    <a:pt x="2642" y="486"/>
                    <a:pt x="2570" y="400"/>
                    <a:pt x="2570" y="299"/>
                  </a:cubicBezTo>
                  <a:lnTo>
                    <a:pt x="2570" y="0"/>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3" name="Google Shape;21163;p74"/>
            <p:cNvSpPr/>
            <p:nvPr/>
          </p:nvSpPr>
          <p:spPr>
            <a:xfrm>
              <a:off x="6650604" y="4343041"/>
              <a:ext cx="356405" cy="278431"/>
            </a:xfrm>
            <a:custGeom>
              <a:rect b="b" l="l" r="r" t="t"/>
              <a:pathLst>
                <a:path extrusionOk="0" h="10616" w="13589">
                  <a:moveTo>
                    <a:pt x="13160" y="434"/>
                  </a:moveTo>
                  <a:lnTo>
                    <a:pt x="13160" y="867"/>
                  </a:lnTo>
                  <a:lnTo>
                    <a:pt x="11587" y="867"/>
                  </a:lnTo>
                  <a:cubicBezTo>
                    <a:pt x="11313" y="881"/>
                    <a:pt x="11313" y="1280"/>
                    <a:pt x="11587" y="1295"/>
                  </a:cubicBezTo>
                  <a:lnTo>
                    <a:pt x="12804" y="1295"/>
                  </a:lnTo>
                  <a:lnTo>
                    <a:pt x="12804" y="7617"/>
                  </a:lnTo>
                  <a:lnTo>
                    <a:pt x="5500" y="7617"/>
                  </a:lnTo>
                  <a:lnTo>
                    <a:pt x="5500" y="7411"/>
                  </a:lnTo>
                  <a:cubicBezTo>
                    <a:pt x="5500" y="7290"/>
                    <a:pt x="5404" y="7194"/>
                    <a:pt x="5288" y="7194"/>
                  </a:cubicBezTo>
                  <a:lnTo>
                    <a:pt x="4937" y="7194"/>
                  </a:lnTo>
                  <a:cubicBezTo>
                    <a:pt x="4894" y="7059"/>
                    <a:pt x="4841" y="6929"/>
                    <a:pt x="4773" y="6804"/>
                  </a:cubicBezTo>
                  <a:lnTo>
                    <a:pt x="5024" y="6554"/>
                  </a:lnTo>
                  <a:cubicBezTo>
                    <a:pt x="5105" y="6472"/>
                    <a:pt x="5105" y="6338"/>
                    <a:pt x="5024" y="6256"/>
                  </a:cubicBezTo>
                  <a:lnTo>
                    <a:pt x="4369" y="5601"/>
                  </a:lnTo>
                  <a:cubicBezTo>
                    <a:pt x="4326" y="5558"/>
                    <a:pt x="4271" y="5536"/>
                    <a:pt x="4216" y="5536"/>
                  </a:cubicBezTo>
                  <a:cubicBezTo>
                    <a:pt x="4161" y="5536"/>
                    <a:pt x="4107" y="5558"/>
                    <a:pt x="4066" y="5601"/>
                  </a:cubicBezTo>
                  <a:lnTo>
                    <a:pt x="3816" y="5847"/>
                  </a:lnTo>
                  <a:cubicBezTo>
                    <a:pt x="3691" y="5784"/>
                    <a:pt x="3561" y="5726"/>
                    <a:pt x="3426" y="5688"/>
                  </a:cubicBezTo>
                  <a:lnTo>
                    <a:pt x="3426" y="5337"/>
                  </a:lnTo>
                  <a:cubicBezTo>
                    <a:pt x="3426" y="5216"/>
                    <a:pt x="3330" y="5120"/>
                    <a:pt x="3214" y="5120"/>
                  </a:cubicBezTo>
                  <a:lnTo>
                    <a:pt x="2685" y="5120"/>
                  </a:lnTo>
                  <a:lnTo>
                    <a:pt x="2685" y="1295"/>
                  </a:lnTo>
                  <a:lnTo>
                    <a:pt x="10841" y="1295"/>
                  </a:lnTo>
                  <a:cubicBezTo>
                    <a:pt x="11111" y="1280"/>
                    <a:pt x="11111" y="881"/>
                    <a:pt x="10841" y="867"/>
                  </a:cubicBezTo>
                  <a:lnTo>
                    <a:pt x="2329" y="867"/>
                  </a:lnTo>
                  <a:lnTo>
                    <a:pt x="2329" y="434"/>
                  </a:lnTo>
                  <a:close/>
                  <a:moveTo>
                    <a:pt x="13160" y="8046"/>
                  </a:moveTo>
                  <a:lnTo>
                    <a:pt x="13160" y="8479"/>
                  </a:lnTo>
                  <a:lnTo>
                    <a:pt x="5442" y="8479"/>
                  </a:lnTo>
                  <a:cubicBezTo>
                    <a:pt x="5481" y="8440"/>
                    <a:pt x="5505" y="8387"/>
                    <a:pt x="5505" y="8330"/>
                  </a:cubicBezTo>
                  <a:lnTo>
                    <a:pt x="5505" y="8084"/>
                  </a:lnTo>
                  <a:lnTo>
                    <a:pt x="13021" y="8084"/>
                  </a:lnTo>
                  <a:cubicBezTo>
                    <a:pt x="13064" y="8084"/>
                    <a:pt x="13107" y="8070"/>
                    <a:pt x="13146" y="8046"/>
                  </a:cubicBezTo>
                  <a:close/>
                  <a:moveTo>
                    <a:pt x="2998" y="5548"/>
                  </a:moveTo>
                  <a:lnTo>
                    <a:pt x="2998" y="5847"/>
                  </a:lnTo>
                  <a:cubicBezTo>
                    <a:pt x="2998" y="5948"/>
                    <a:pt x="3065" y="6034"/>
                    <a:pt x="3162" y="6058"/>
                  </a:cubicBezTo>
                  <a:cubicBezTo>
                    <a:pt x="3368" y="6102"/>
                    <a:pt x="3561" y="6184"/>
                    <a:pt x="3739" y="6299"/>
                  </a:cubicBezTo>
                  <a:cubicBezTo>
                    <a:pt x="3772" y="6320"/>
                    <a:pt x="3810" y="6331"/>
                    <a:pt x="3848" y="6331"/>
                  </a:cubicBezTo>
                  <a:cubicBezTo>
                    <a:pt x="3904" y="6331"/>
                    <a:pt x="3961" y="6308"/>
                    <a:pt x="4004" y="6265"/>
                  </a:cubicBezTo>
                  <a:lnTo>
                    <a:pt x="4215" y="6054"/>
                  </a:lnTo>
                  <a:lnTo>
                    <a:pt x="4567" y="6405"/>
                  </a:lnTo>
                  <a:lnTo>
                    <a:pt x="4350" y="6617"/>
                  </a:lnTo>
                  <a:cubicBezTo>
                    <a:pt x="4283" y="6689"/>
                    <a:pt x="4268" y="6799"/>
                    <a:pt x="4321" y="6881"/>
                  </a:cubicBezTo>
                  <a:cubicBezTo>
                    <a:pt x="4432" y="7059"/>
                    <a:pt x="4514" y="7252"/>
                    <a:pt x="4562" y="7454"/>
                  </a:cubicBezTo>
                  <a:cubicBezTo>
                    <a:pt x="4586" y="7555"/>
                    <a:pt x="4672" y="7622"/>
                    <a:pt x="4773" y="7622"/>
                  </a:cubicBezTo>
                  <a:lnTo>
                    <a:pt x="5072" y="7622"/>
                  </a:lnTo>
                  <a:lnTo>
                    <a:pt x="5072" y="8118"/>
                  </a:lnTo>
                  <a:lnTo>
                    <a:pt x="4773" y="8118"/>
                  </a:lnTo>
                  <a:cubicBezTo>
                    <a:pt x="4672" y="8118"/>
                    <a:pt x="4586" y="8185"/>
                    <a:pt x="4562" y="8286"/>
                  </a:cubicBezTo>
                  <a:cubicBezTo>
                    <a:pt x="4514" y="8488"/>
                    <a:pt x="4432" y="8681"/>
                    <a:pt x="4321" y="8859"/>
                  </a:cubicBezTo>
                  <a:cubicBezTo>
                    <a:pt x="4268" y="8941"/>
                    <a:pt x="4283" y="9051"/>
                    <a:pt x="4350" y="9124"/>
                  </a:cubicBezTo>
                  <a:lnTo>
                    <a:pt x="4567" y="9335"/>
                  </a:lnTo>
                  <a:lnTo>
                    <a:pt x="4220" y="9687"/>
                  </a:lnTo>
                  <a:lnTo>
                    <a:pt x="4004" y="9475"/>
                  </a:lnTo>
                  <a:cubicBezTo>
                    <a:pt x="3961" y="9432"/>
                    <a:pt x="3904" y="9409"/>
                    <a:pt x="3848" y="9409"/>
                  </a:cubicBezTo>
                  <a:cubicBezTo>
                    <a:pt x="3810" y="9409"/>
                    <a:pt x="3772" y="9420"/>
                    <a:pt x="3739" y="9441"/>
                  </a:cubicBezTo>
                  <a:cubicBezTo>
                    <a:pt x="3561" y="9557"/>
                    <a:pt x="3368" y="9634"/>
                    <a:pt x="3166" y="9682"/>
                  </a:cubicBezTo>
                  <a:cubicBezTo>
                    <a:pt x="3065" y="9706"/>
                    <a:pt x="2998" y="9792"/>
                    <a:pt x="2998" y="9893"/>
                  </a:cubicBezTo>
                  <a:lnTo>
                    <a:pt x="2998" y="10192"/>
                  </a:lnTo>
                  <a:lnTo>
                    <a:pt x="2502" y="10192"/>
                  </a:lnTo>
                  <a:lnTo>
                    <a:pt x="2502" y="9893"/>
                  </a:lnTo>
                  <a:cubicBezTo>
                    <a:pt x="2502" y="9792"/>
                    <a:pt x="2435" y="9706"/>
                    <a:pt x="2334" y="9682"/>
                  </a:cubicBezTo>
                  <a:cubicBezTo>
                    <a:pt x="2132" y="9634"/>
                    <a:pt x="1939" y="9557"/>
                    <a:pt x="1761" y="9441"/>
                  </a:cubicBezTo>
                  <a:cubicBezTo>
                    <a:pt x="1728" y="9420"/>
                    <a:pt x="1690" y="9409"/>
                    <a:pt x="1652" y="9409"/>
                  </a:cubicBezTo>
                  <a:cubicBezTo>
                    <a:pt x="1596" y="9409"/>
                    <a:pt x="1540" y="9432"/>
                    <a:pt x="1497" y="9475"/>
                  </a:cubicBezTo>
                  <a:lnTo>
                    <a:pt x="1280" y="9687"/>
                  </a:lnTo>
                  <a:lnTo>
                    <a:pt x="934" y="9335"/>
                  </a:lnTo>
                  <a:lnTo>
                    <a:pt x="1145" y="9124"/>
                  </a:lnTo>
                  <a:cubicBezTo>
                    <a:pt x="1218" y="9051"/>
                    <a:pt x="1232" y="8941"/>
                    <a:pt x="1174" y="8859"/>
                  </a:cubicBezTo>
                  <a:cubicBezTo>
                    <a:pt x="1064" y="8681"/>
                    <a:pt x="982" y="8488"/>
                    <a:pt x="934" y="8286"/>
                  </a:cubicBezTo>
                  <a:cubicBezTo>
                    <a:pt x="914" y="8185"/>
                    <a:pt x="828" y="8118"/>
                    <a:pt x="727" y="8118"/>
                  </a:cubicBezTo>
                  <a:lnTo>
                    <a:pt x="424" y="8118"/>
                  </a:lnTo>
                  <a:lnTo>
                    <a:pt x="424" y="7622"/>
                  </a:lnTo>
                  <a:lnTo>
                    <a:pt x="727" y="7622"/>
                  </a:lnTo>
                  <a:cubicBezTo>
                    <a:pt x="828" y="7622"/>
                    <a:pt x="914" y="7555"/>
                    <a:pt x="934" y="7454"/>
                  </a:cubicBezTo>
                  <a:cubicBezTo>
                    <a:pt x="982" y="7252"/>
                    <a:pt x="1064" y="7059"/>
                    <a:pt x="1174" y="6881"/>
                  </a:cubicBezTo>
                  <a:cubicBezTo>
                    <a:pt x="1232" y="6799"/>
                    <a:pt x="1218" y="6689"/>
                    <a:pt x="1145" y="6617"/>
                  </a:cubicBezTo>
                  <a:lnTo>
                    <a:pt x="934" y="6405"/>
                  </a:lnTo>
                  <a:lnTo>
                    <a:pt x="1280" y="6054"/>
                  </a:lnTo>
                  <a:lnTo>
                    <a:pt x="1497" y="6265"/>
                  </a:lnTo>
                  <a:cubicBezTo>
                    <a:pt x="1540" y="6308"/>
                    <a:pt x="1596" y="6331"/>
                    <a:pt x="1652" y="6331"/>
                  </a:cubicBezTo>
                  <a:cubicBezTo>
                    <a:pt x="1690" y="6331"/>
                    <a:pt x="1728" y="6320"/>
                    <a:pt x="1761" y="6299"/>
                  </a:cubicBezTo>
                  <a:cubicBezTo>
                    <a:pt x="1939" y="6184"/>
                    <a:pt x="2132" y="6102"/>
                    <a:pt x="2334" y="6058"/>
                  </a:cubicBezTo>
                  <a:cubicBezTo>
                    <a:pt x="2435" y="6034"/>
                    <a:pt x="2502" y="5948"/>
                    <a:pt x="2502" y="5847"/>
                  </a:cubicBezTo>
                  <a:lnTo>
                    <a:pt x="2502" y="5548"/>
                  </a:lnTo>
                  <a:close/>
                  <a:moveTo>
                    <a:pt x="2113" y="1"/>
                  </a:moveTo>
                  <a:cubicBezTo>
                    <a:pt x="1997" y="1"/>
                    <a:pt x="1901" y="97"/>
                    <a:pt x="1901" y="217"/>
                  </a:cubicBezTo>
                  <a:lnTo>
                    <a:pt x="1901" y="1078"/>
                  </a:lnTo>
                  <a:cubicBezTo>
                    <a:pt x="1901" y="1199"/>
                    <a:pt x="1997" y="1295"/>
                    <a:pt x="2113" y="1295"/>
                  </a:cubicBezTo>
                  <a:lnTo>
                    <a:pt x="2252" y="1295"/>
                  </a:lnTo>
                  <a:lnTo>
                    <a:pt x="2252" y="5125"/>
                  </a:lnTo>
                  <a:cubicBezTo>
                    <a:pt x="2151" y="5139"/>
                    <a:pt x="2074" y="5231"/>
                    <a:pt x="2074" y="5332"/>
                  </a:cubicBezTo>
                  <a:lnTo>
                    <a:pt x="2074" y="5688"/>
                  </a:lnTo>
                  <a:cubicBezTo>
                    <a:pt x="1939" y="5726"/>
                    <a:pt x="1805" y="5779"/>
                    <a:pt x="1684" y="5847"/>
                  </a:cubicBezTo>
                  <a:lnTo>
                    <a:pt x="1434" y="5597"/>
                  </a:lnTo>
                  <a:cubicBezTo>
                    <a:pt x="1391" y="5556"/>
                    <a:pt x="1337" y="5535"/>
                    <a:pt x="1283" y="5535"/>
                  </a:cubicBezTo>
                  <a:cubicBezTo>
                    <a:pt x="1228" y="5535"/>
                    <a:pt x="1174" y="5556"/>
                    <a:pt x="1131" y="5597"/>
                  </a:cubicBezTo>
                  <a:lnTo>
                    <a:pt x="481" y="6251"/>
                  </a:lnTo>
                  <a:cubicBezTo>
                    <a:pt x="400" y="6333"/>
                    <a:pt x="400" y="6467"/>
                    <a:pt x="481" y="6554"/>
                  </a:cubicBezTo>
                  <a:lnTo>
                    <a:pt x="727" y="6799"/>
                  </a:lnTo>
                  <a:cubicBezTo>
                    <a:pt x="664" y="6925"/>
                    <a:pt x="607" y="7054"/>
                    <a:pt x="568" y="7189"/>
                  </a:cubicBezTo>
                  <a:lnTo>
                    <a:pt x="217" y="7189"/>
                  </a:lnTo>
                  <a:cubicBezTo>
                    <a:pt x="96" y="7189"/>
                    <a:pt x="0" y="7285"/>
                    <a:pt x="0" y="7406"/>
                  </a:cubicBezTo>
                  <a:lnTo>
                    <a:pt x="0" y="8330"/>
                  </a:lnTo>
                  <a:cubicBezTo>
                    <a:pt x="0" y="8450"/>
                    <a:pt x="96" y="8546"/>
                    <a:pt x="217" y="8546"/>
                  </a:cubicBezTo>
                  <a:lnTo>
                    <a:pt x="568" y="8546"/>
                  </a:lnTo>
                  <a:cubicBezTo>
                    <a:pt x="611" y="8681"/>
                    <a:pt x="664" y="8811"/>
                    <a:pt x="732" y="8936"/>
                  </a:cubicBezTo>
                  <a:lnTo>
                    <a:pt x="481" y="9181"/>
                  </a:lnTo>
                  <a:cubicBezTo>
                    <a:pt x="400" y="9268"/>
                    <a:pt x="400" y="9403"/>
                    <a:pt x="481" y="9484"/>
                  </a:cubicBezTo>
                  <a:lnTo>
                    <a:pt x="1136" y="10139"/>
                  </a:lnTo>
                  <a:cubicBezTo>
                    <a:pt x="1177" y="10180"/>
                    <a:pt x="1231" y="10200"/>
                    <a:pt x="1285" y="10200"/>
                  </a:cubicBezTo>
                  <a:cubicBezTo>
                    <a:pt x="1339" y="10200"/>
                    <a:pt x="1393" y="10180"/>
                    <a:pt x="1434" y="10139"/>
                  </a:cubicBezTo>
                  <a:lnTo>
                    <a:pt x="1684" y="9889"/>
                  </a:lnTo>
                  <a:cubicBezTo>
                    <a:pt x="1809" y="9951"/>
                    <a:pt x="1939" y="10009"/>
                    <a:pt x="2074" y="10047"/>
                  </a:cubicBezTo>
                  <a:lnTo>
                    <a:pt x="2074" y="10399"/>
                  </a:lnTo>
                  <a:cubicBezTo>
                    <a:pt x="2074" y="10519"/>
                    <a:pt x="2170" y="10615"/>
                    <a:pt x="2291" y="10615"/>
                  </a:cubicBezTo>
                  <a:lnTo>
                    <a:pt x="3214" y="10615"/>
                  </a:lnTo>
                  <a:cubicBezTo>
                    <a:pt x="3330" y="10615"/>
                    <a:pt x="3426" y="10519"/>
                    <a:pt x="3426" y="10399"/>
                  </a:cubicBezTo>
                  <a:lnTo>
                    <a:pt x="3426" y="10047"/>
                  </a:lnTo>
                  <a:cubicBezTo>
                    <a:pt x="3561" y="10009"/>
                    <a:pt x="3691" y="9951"/>
                    <a:pt x="3816" y="9889"/>
                  </a:cubicBezTo>
                  <a:lnTo>
                    <a:pt x="4066" y="10139"/>
                  </a:lnTo>
                  <a:cubicBezTo>
                    <a:pt x="4107" y="10180"/>
                    <a:pt x="4161" y="10200"/>
                    <a:pt x="4215" y="10200"/>
                  </a:cubicBezTo>
                  <a:cubicBezTo>
                    <a:pt x="4269" y="10200"/>
                    <a:pt x="4324" y="10180"/>
                    <a:pt x="4364" y="10139"/>
                  </a:cubicBezTo>
                  <a:lnTo>
                    <a:pt x="5019" y="9484"/>
                  </a:lnTo>
                  <a:cubicBezTo>
                    <a:pt x="5101" y="9403"/>
                    <a:pt x="5101" y="9268"/>
                    <a:pt x="5019" y="9181"/>
                  </a:cubicBezTo>
                  <a:lnTo>
                    <a:pt x="4769" y="8936"/>
                  </a:lnTo>
                  <a:lnTo>
                    <a:pt x="4783" y="8907"/>
                  </a:lnTo>
                  <a:lnTo>
                    <a:pt x="13372" y="8907"/>
                  </a:lnTo>
                  <a:cubicBezTo>
                    <a:pt x="13488" y="8907"/>
                    <a:pt x="13584" y="8811"/>
                    <a:pt x="13584" y="8690"/>
                  </a:cubicBezTo>
                  <a:lnTo>
                    <a:pt x="13584" y="7829"/>
                  </a:lnTo>
                  <a:cubicBezTo>
                    <a:pt x="13584" y="7714"/>
                    <a:pt x="13488" y="7617"/>
                    <a:pt x="13372" y="7617"/>
                  </a:cubicBezTo>
                  <a:lnTo>
                    <a:pt x="13233" y="7617"/>
                  </a:lnTo>
                  <a:lnTo>
                    <a:pt x="13233" y="1295"/>
                  </a:lnTo>
                  <a:lnTo>
                    <a:pt x="13372" y="1295"/>
                  </a:lnTo>
                  <a:cubicBezTo>
                    <a:pt x="13492" y="1295"/>
                    <a:pt x="13589" y="1199"/>
                    <a:pt x="13589" y="1078"/>
                  </a:cubicBezTo>
                  <a:lnTo>
                    <a:pt x="13589" y="217"/>
                  </a:lnTo>
                  <a:cubicBezTo>
                    <a:pt x="13589" y="97"/>
                    <a:pt x="13492" y="1"/>
                    <a:pt x="13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4" name="Google Shape;21164;p74"/>
            <p:cNvSpPr/>
            <p:nvPr/>
          </p:nvSpPr>
          <p:spPr>
            <a:xfrm>
              <a:off x="6810880" y="4455740"/>
              <a:ext cx="33833" cy="71706"/>
            </a:xfrm>
            <a:custGeom>
              <a:rect b="b" l="l" r="r" t="t"/>
              <a:pathLst>
                <a:path extrusionOk="0" h="2734" w="1290">
                  <a:moveTo>
                    <a:pt x="861" y="429"/>
                  </a:moveTo>
                  <a:lnTo>
                    <a:pt x="861" y="2300"/>
                  </a:lnTo>
                  <a:lnTo>
                    <a:pt x="428" y="2300"/>
                  </a:lnTo>
                  <a:lnTo>
                    <a:pt x="428" y="429"/>
                  </a:lnTo>
                  <a:close/>
                  <a:moveTo>
                    <a:pt x="217" y="0"/>
                  </a:moveTo>
                  <a:cubicBezTo>
                    <a:pt x="96" y="0"/>
                    <a:pt x="0" y="97"/>
                    <a:pt x="0" y="217"/>
                  </a:cubicBezTo>
                  <a:lnTo>
                    <a:pt x="0" y="2517"/>
                  </a:lnTo>
                  <a:cubicBezTo>
                    <a:pt x="0" y="2637"/>
                    <a:pt x="96" y="2733"/>
                    <a:pt x="217" y="2733"/>
                  </a:cubicBezTo>
                  <a:lnTo>
                    <a:pt x="1078" y="2733"/>
                  </a:lnTo>
                  <a:cubicBezTo>
                    <a:pt x="1193" y="2733"/>
                    <a:pt x="1290" y="2637"/>
                    <a:pt x="1290" y="2517"/>
                  </a:cubicBezTo>
                  <a:lnTo>
                    <a:pt x="1290" y="217"/>
                  </a:lnTo>
                  <a:cubicBezTo>
                    <a:pt x="1290" y="97"/>
                    <a:pt x="1193"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74"/>
            <p:cNvSpPr/>
            <p:nvPr/>
          </p:nvSpPr>
          <p:spPr>
            <a:xfrm>
              <a:off x="6851245" y="4428359"/>
              <a:ext cx="33991" cy="99087"/>
            </a:xfrm>
            <a:custGeom>
              <a:rect b="b" l="l" r="r" t="t"/>
              <a:pathLst>
                <a:path extrusionOk="0" h="3778" w="1296">
                  <a:moveTo>
                    <a:pt x="867" y="428"/>
                  </a:moveTo>
                  <a:lnTo>
                    <a:pt x="867" y="3344"/>
                  </a:lnTo>
                  <a:lnTo>
                    <a:pt x="434" y="3344"/>
                  </a:lnTo>
                  <a:lnTo>
                    <a:pt x="434" y="428"/>
                  </a:lnTo>
                  <a:close/>
                  <a:moveTo>
                    <a:pt x="217" y="0"/>
                  </a:moveTo>
                  <a:cubicBezTo>
                    <a:pt x="97" y="0"/>
                    <a:pt x="1" y="96"/>
                    <a:pt x="1" y="217"/>
                  </a:cubicBezTo>
                  <a:lnTo>
                    <a:pt x="1" y="3561"/>
                  </a:lnTo>
                  <a:cubicBezTo>
                    <a:pt x="1" y="3681"/>
                    <a:pt x="97" y="3777"/>
                    <a:pt x="217" y="3777"/>
                  </a:cubicBezTo>
                  <a:lnTo>
                    <a:pt x="1079" y="3777"/>
                  </a:lnTo>
                  <a:cubicBezTo>
                    <a:pt x="1199" y="3777"/>
                    <a:pt x="1295" y="3681"/>
                    <a:pt x="1295" y="3561"/>
                  </a:cubicBezTo>
                  <a:lnTo>
                    <a:pt x="1295" y="217"/>
                  </a:lnTo>
                  <a:cubicBezTo>
                    <a:pt x="1295" y="96"/>
                    <a:pt x="1199" y="0"/>
                    <a:pt x="10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74"/>
            <p:cNvSpPr/>
            <p:nvPr/>
          </p:nvSpPr>
          <p:spPr>
            <a:xfrm>
              <a:off x="6891766" y="4442600"/>
              <a:ext cx="33833" cy="84846"/>
            </a:xfrm>
            <a:custGeom>
              <a:rect b="b" l="l" r="r" t="t"/>
              <a:pathLst>
                <a:path extrusionOk="0" h="3235" w="1290">
                  <a:moveTo>
                    <a:pt x="862" y="429"/>
                  </a:moveTo>
                  <a:lnTo>
                    <a:pt x="862" y="2801"/>
                  </a:lnTo>
                  <a:lnTo>
                    <a:pt x="429" y="2801"/>
                  </a:lnTo>
                  <a:lnTo>
                    <a:pt x="429" y="429"/>
                  </a:lnTo>
                  <a:close/>
                  <a:moveTo>
                    <a:pt x="212" y="1"/>
                  </a:moveTo>
                  <a:cubicBezTo>
                    <a:pt x="97" y="1"/>
                    <a:pt x="0" y="97"/>
                    <a:pt x="0" y="217"/>
                  </a:cubicBezTo>
                  <a:lnTo>
                    <a:pt x="0" y="3018"/>
                  </a:lnTo>
                  <a:cubicBezTo>
                    <a:pt x="0" y="3138"/>
                    <a:pt x="97" y="3234"/>
                    <a:pt x="212" y="3234"/>
                  </a:cubicBezTo>
                  <a:lnTo>
                    <a:pt x="1078" y="3234"/>
                  </a:lnTo>
                  <a:cubicBezTo>
                    <a:pt x="1194" y="3234"/>
                    <a:pt x="1290" y="3138"/>
                    <a:pt x="1290" y="3018"/>
                  </a:cubicBezTo>
                  <a:lnTo>
                    <a:pt x="1290" y="217"/>
                  </a:lnTo>
                  <a:cubicBezTo>
                    <a:pt x="1290"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74"/>
            <p:cNvSpPr/>
            <p:nvPr/>
          </p:nvSpPr>
          <p:spPr>
            <a:xfrm>
              <a:off x="6932156" y="4396046"/>
              <a:ext cx="33965" cy="131400"/>
            </a:xfrm>
            <a:custGeom>
              <a:rect b="b" l="l" r="r" t="t"/>
              <a:pathLst>
                <a:path extrusionOk="0" h="5010" w="1295">
                  <a:moveTo>
                    <a:pt x="862" y="433"/>
                  </a:moveTo>
                  <a:lnTo>
                    <a:pt x="862" y="4581"/>
                  </a:lnTo>
                  <a:lnTo>
                    <a:pt x="428" y="4581"/>
                  </a:lnTo>
                  <a:lnTo>
                    <a:pt x="428" y="433"/>
                  </a:lnTo>
                  <a:close/>
                  <a:moveTo>
                    <a:pt x="217" y="0"/>
                  </a:moveTo>
                  <a:cubicBezTo>
                    <a:pt x="96" y="0"/>
                    <a:pt x="0" y="97"/>
                    <a:pt x="0" y="217"/>
                  </a:cubicBezTo>
                  <a:lnTo>
                    <a:pt x="0" y="4793"/>
                  </a:lnTo>
                  <a:cubicBezTo>
                    <a:pt x="0" y="4913"/>
                    <a:pt x="96" y="5009"/>
                    <a:pt x="217" y="5009"/>
                  </a:cubicBezTo>
                  <a:lnTo>
                    <a:pt x="1078" y="5009"/>
                  </a:lnTo>
                  <a:cubicBezTo>
                    <a:pt x="1198" y="5009"/>
                    <a:pt x="1295" y="4913"/>
                    <a:pt x="1295" y="4793"/>
                  </a:cubicBezTo>
                  <a:lnTo>
                    <a:pt x="1295" y="217"/>
                  </a:lnTo>
                  <a:cubicBezTo>
                    <a:pt x="1295" y="97"/>
                    <a:pt x="1198" y="0"/>
                    <a:pt x="10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74"/>
            <p:cNvSpPr/>
            <p:nvPr/>
          </p:nvSpPr>
          <p:spPr>
            <a:xfrm>
              <a:off x="6736526" y="4410183"/>
              <a:ext cx="45610" cy="11383"/>
            </a:xfrm>
            <a:custGeom>
              <a:rect b="b" l="l" r="r" t="t"/>
              <a:pathLst>
                <a:path extrusionOk="0" h="434" w="1739">
                  <a:moveTo>
                    <a:pt x="286" y="0"/>
                  </a:moveTo>
                  <a:cubicBezTo>
                    <a:pt x="1" y="0"/>
                    <a:pt x="1" y="434"/>
                    <a:pt x="286" y="434"/>
                  </a:cubicBezTo>
                  <a:cubicBezTo>
                    <a:pt x="290" y="434"/>
                    <a:pt x="295" y="434"/>
                    <a:pt x="299" y="433"/>
                  </a:cubicBezTo>
                  <a:lnTo>
                    <a:pt x="1445" y="433"/>
                  </a:lnTo>
                  <a:cubicBezTo>
                    <a:pt x="1449" y="434"/>
                    <a:pt x="1454" y="434"/>
                    <a:pt x="1458" y="434"/>
                  </a:cubicBezTo>
                  <a:cubicBezTo>
                    <a:pt x="1738" y="434"/>
                    <a:pt x="1738" y="0"/>
                    <a:pt x="1458" y="0"/>
                  </a:cubicBezTo>
                  <a:cubicBezTo>
                    <a:pt x="1454" y="0"/>
                    <a:pt x="1449" y="0"/>
                    <a:pt x="1445" y="0"/>
                  </a:cubicBezTo>
                  <a:lnTo>
                    <a:pt x="299" y="0"/>
                  </a:lnTo>
                  <a:cubicBezTo>
                    <a:pt x="295" y="0"/>
                    <a:pt x="290"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74"/>
            <p:cNvSpPr/>
            <p:nvPr/>
          </p:nvSpPr>
          <p:spPr>
            <a:xfrm>
              <a:off x="6736526" y="4428096"/>
              <a:ext cx="62002" cy="11278"/>
            </a:xfrm>
            <a:custGeom>
              <a:rect b="b" l="l" r="r" t="t"/>
              <a:pathLst>
                <a:path extrusionOk="0" h="430" w="2364">
                  <a:moveTo>
                    <a:pt x="281" y="0"/>
                  </a:moveTo>
                  <a:cubicBezTo>
                    <a:pt x="1" y="0"/>
                    <a:pt x="2" y="429"/>
                    <a:pt x="286" y="429"/>
                  </a:cubicBezTo>
                  <a:cubicBezTo>
                    <a:pt x="290" y="429"/>
                    <a:pt x="295" y="429"/>
                    <a:pt x="299" y="429"/>
                  </a:cubicBezTo>
                  <a:lnTo>
                    <a:pt x="2070" y="429"/>
                  </a:lnTo>
                  <a:cubicBezTo>
                    <a:pt x="2075" y="429"/>
                    <a:pt x="2079" y="429"/>
                    <a:pt x="2084" y="429"/>
                  </a:cubicBezTo>
                  <a:cubicBezTo>
                    <a:pt x="2362" y="429"/>
                    <a:pt x="2364" y="0"/>
                    <a:pt x="2088" y="0"/>
                  </a:cubicBezTo>
                  <a:cubicBezTo>
                    <a:pt x="2082" y="0"/>
                    <a:pt x="2076" y="0"/>
                    <a:pt x="2070" y="1"/>
                  </a:cubicBezTo>
                  <a:lnTo>
                    <a:pt x="299" y="1"/>
                  </a:lnTo>
                  <a:cubicBezTo>
                    <a:pt x="293" y="0"/>
                    <a:pt x="287" y="0"/>
                    <a:pt x="2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74"/>
            <p:cNvSpPr/>
            <p:nvPr/>
          </p:nvSpPr>
          <p:spPr>
            <a:xfrm>
              <a:off x="6737286" y="4445774"/>
              <a:ext cx="60612" cy="11252"/>
            </a:xfrm>
            <a:custGeom>
              <a:rect b="b" l="l" r="r" t="t"/>
              <a:pathLst>
                <a:path extrusionOk="0" h="429" w="2311">
                  <a:moveTo>
                    <a:pt x="270" y="0"/>
                  </a:moveTo>
                  <a:cubicBezTo>
                    <a:pt x="1" y="15"/>
                    <a:pt x="1" y="414"/>
                    <a:pt x="270" y="428"/>
                  </a:cubicBezTo>
                  <a:lnTo>
                    <a:pt x="2041" y="428"/>
                  </a:lnTo>
                  <a:cubicBezTo>
                    <a:pt x="2311" y="414"/>
                    <a:pt x="2311" y="15"/>
                    <a:pt x="20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74"/>
            <p:cNvSpPr/>
            <p:nvPr/>
          </p:nvSpPr>
          <p:spPr>
            <a:xfrm>
              <a:off x="6737286" y="4463556"/>
              <a:ext cx="60612" cy="11252"/>
            </a:xfrm>
            <a:custGeom>
              <a:rect b="b" l="l" r="r" t="t"/>
              <a:pathLst>
                <a:path extrusionOk="0" h="429" w="2311">
                  <a:moveTo>
                    <a:pt x="270" y="1"/>
                  </a:moveTo>
                  <a:cubicBezTo>
                    <a:pt x="1" y="10"/>
                    <a:pt x="1" y="415"/>
                    <a:pt x="270" y="429"/>
                  </a:cubicBezTo>
                  <a:lnTo>
                    <a:pt x="2041" y="429"/>
                  </a:lnTo>
                  <a:cubicBezTo>
                    <a:pt x="2311" y="415"/>
                    <a:pt x="2311" y="10"/>
                    <a:pt x="2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74"/>
            <p:cNvSpPr/>
            <p:nvPr/>
          </p:nvSpPr>
          <p:spPr>
            <a:xfrm>
              <a:off x="6680766" y="4514280"/>
              <a:ext cx="39027" cy="70080"/>
            </a:xfrm>
            <a:custGeom>
              <a:rect b="b" l="l" r="r" t="t"/>
              <a:pathLst>
                <a:path extrusionOk="0" h="2672" w="1488">
                  <a:moveTo>
                    <a:pt x="1429" y="2662"/>
                  </a:moveTo>
                  <a:lnTo>
                    <a:pt x="1425" y="2663"/>
                  </a:lnTo>
                  <a:lnTo>
                    <a:pt x="1425" y="2663"/>
                  </a:lnTo>
                  <a:lnTo>
                    <a:pt x="1439" y="2662"/>
                  </a:lnTo>
                  <a:close/>
                  <a:moveTo>
                    <a:pt x="1340" y="1"/>
                  </a:moveTo>
                  <a:cubicBezTo>
                    <a:pt x="602" y="1"/>
                    <a:pt x="0" y="604"/>
                    <a:pt x="0" y="1343"/>
                  </a:cubicBezTo>
                  <a:lnTo>
                    <a:pt x="0" y="1416"/>
                  </a:lnTo>
                  <a:lnTo>
                    <a:pt x="0" y="1440"/>
                  </a:lnTo>
                  <a:cubicBezTo>
                    <a:pt x="0" y="1459"/>
                    <a:pt x="0" y="1478"/>
                    <a:pt x="5" y="1497"/>
                  </a:cubicBezTo>
                  <a:lnTo>
                    <a:pt x="5" y="1522"/>
                  </a:lnTo>
                  <a:cubicBezTo>
                    <a:pt x="5" y="1541"/>
                    <a:pt x="10" y="1560"/>
                    <a:pt x="15" y="1579"/>
                  </a:cubicBezTo>
                  <a:lnTo>
                    <a:pt x="15" y="1594"/>
                  </a:lnTo>
                  <a:cubicBezTo>
                    <a:pt x="24" y="1647"/>
                    <a:pt x="39" y="1695"/>
                    <a:pt x="53" y="1748"/>
                  </a:cubicBezTo>
                  <a:lnTo>
                    <a:pt x="53" y="1752"/>
                  </a:lnTo>
                  <a:cubicBezTo>
                    <a:pt x="58" y="1772"/>
                    <a:pt x="68" y="1796"/>
                    <a:pt x="77" y="1815"/>
                  </a:cubicBezTo>
                  <a:lnTo>
                    <a:pt x="82" y="1834"/>
                  </a:lnTo>
                  <a:lnTo>
                    <a:pt x="96" y="1863"/>
                  </a:lnTo>
                  <a:lnTo>
                    <a:pt x="101" y="1873"/>
                  </a:lnTo>
                  <a:cubicBezTo>
                    <a:pt x="202" y="2109"/>
                    <a:pt x="366" y="2311"/>
                    <a:pt x="578" y="2450"/>
                  </a:cubicBezTo>
                  <a:lnTo>
                    <a:pt x="582" y="2455"/>
                  </a:lnTo>
                  <a:lnTo>
                    <a:pt x="631" y="2484"/>
                  </a:lnTo>
                  <a:lnTo>
                    <a:pt x="645" y="2493"/>
                  </a:lnTo>
                  <a:lnTo>
                    <a:pt x="650" y="2493"/>
                  </a:lnTo>
                  <a:lnTo>
                    <a:pt x="684" y="2513"/>
                  </a:lnTo>
                  <a:lnTo>
                    <a:pt x="698" y="2522"/>
                  </a:lnTo>
                  <a:lnTo>
                    <a:pt x="703" y="2522"/>
                  </a:lnTo>
                  <a:lnTo>
                    <a:pt x="717" y="2532"/>
                  </a:lnTo>
                  <a:lnTo>
                    <a:pt x="746" y="2546"/>
                  </a:lnTo>
                  <a:lnTo>
                    <a:pt x="751" y="2546"/>
                  </a:lnTo>
                  <a:cubicBezTo>
                    <a:pt x="789" y="2566"/>
                    <a:pt x="828" y="2580"/>
                    <a:pt x="871" y="2595"/>
                  </a:cubicBezTo>
                  <a:lnTo>
                    <a:pt x="876" y="2595"/>
                  </a:lnTo>
                  <a:lnTo>
                    <a:pt x="924" y="2614"/>
                  </a:lnTo>
                  <a:cubicBezTo>
                    <a:pt x="967" y="2628"/>
                    <a:pt x="1006" y="2638"/>
                    <a:pt x="1044" y="2647"/>
                  </a:cubicBezTo>
                  <a:lnTo>
                    <a:pt x="1078" y="2647"/>
                  </a:lnTo>
                  <a:lnTo>
                    <a:pt x="1112" y="2657"/>
                  </a:lnTo>
                  <a:lnTo>
                    <a:pt x="1117" y="2657"/>
                  </a:lnTo>
                  <a:lnTo>
                    <a:pt x="1179" y="2662"/>
                  </a:lnTo>
                  <a:lnTo>
                    <a:pt x="1194" y="2662"/>
                  </a:lnTo>
                  <a:lnTo>
                    <a:pt x="1237" y="2667"/>
                  </a:lnTo>
                  <a:lnTo>
                    <a:pt x="1362" y="2667"/>
                  </a:lnTo>
                  <a:lnTo>
                    <a:pt x="1338" y="2662"/>
                  </a:lnTo>
                  <a:lnTo>
                    <a:pt x="1328" y="2662"/>
                  </a:lnTo>
                  <a:cubicBezTo>
                    <a:pt x="1285" y="2652"/>
                    <a:pt x="1246" y="2643"/>
                    <a:pt x="1208" y="2628"/>
                  </a:cubicBezTo>
                  <a:lnTo>
                    <a:pt x="1434" y="2460"/>
                  </a:lnTo>
                  <a:cubicBezTo>
                    <a:pt x="842" y="2378"/>
                    <a:pt x="554" y="1757"/>
                    <a:pt x="554" y="1757"/>
                  </a:cubicBezTo>
                  <a:cubicBezTo>
                    <a:pt x="554" y="1757"/>
                    <a:pt x="473" y="1725"/>
                    <a:pt x="400" y="1725"/>
                  </a:cubicBezTo>
                  <a:cubicBezTo>
                    <a:pt x="371" y="1725"/>
                    <a:pt x="344" y="1729"/>
                    <a:pt x="323" y="1743"/>
                  </a:cubicBezTo>
                  <a:cubicBezTo>
                    <a:pt x="308" y="1695"/>
                    <a:pt x="294" y="1647"/>
                    <a:pt x="284" y="1599"/>
                  </a:cubicBezTo>
                  <a:lnTo>
                    <a:pt x="284" y="1584"/>
                  </a:lnTo>
                  <a:cubicBezTo>
                    <a:pt x="284" y="1565"/>
                    <a:pt x="279" y="1541"/>
                    <a:pt x="275" y="1522"/>
                  </a:cubicBezTo>
                  <a:lnTo>
                    <a:pt x="275" y="1502"/>
                  </a:lnTo>
                  <a:cubicBezTo>
                    <a:pt x="275" y="1483"/>
                    <a:pt x="275" y="1464"/>
                    <a:pt x="270" y="1445"/>
                  </a:cubicBezTo>
                  <a:lnTo>
                    <a:pt x="270" y="1420"/>
                  </a:lnTo>
                  <a:lnTo>
                    <a:pt x="270" y="1348"/>
                  </a:lnTo>
                  <a:lnTo>
                    <a:pt x="270" y="1343"/>
                  </a:lnTo>
                  <a:cubicBezTo>
                    <a:pt x="270" y="651"/>
                    <a:pt x="799" y="73"/>
                    <a:pt x="1487" y="6"/>
                  </a:cubicBezTo>
                  <a:cubicBezTo>
                    <a:pt x="1444" y="1"/>
                    <a:pt x="1400" y="1"/>
                    <a:pt x="1357" y="1"/>
                  </a:cubicBezTo>
                  <a:cubicBezTo>
                    <a:pt x="1351" y="1"/>
                    <a:pt x="1345" y="1"/>
                    <a:pt x="1340" y="1"/>
                  </a:cubicBezTo>
                  <a:close/>
                  <a:moveTo>
                    <a:pt x="1425" y="2663"/>
                  </a:moveTo>
                  <a:lnTo>
                    <a:pt x="1391" y="2667"/>
                  </a:lnTo>
                  <a:lnTo>
                    <a:pt x="1362" y="2667"/>
                  </a:lnTo>
                  <a:lnTo>
                    <a:pt x="1396" y="2672"/>
                  </a:lnTo>
                  <a:lnTo>
                    <a:pt x="1400" y="2672"/>
                  </a:lnTo>
                  <a:lnTo>
                    <a:pt x="1425" y="2663"/>
                  </a:ln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74"/>
            <p:cNvSpPr/>
            <p:nvPr/>
          </p:nvSpPr>
          <p:spPr>
            <a:xfrm>
              <a:off x="6687323" y="4514332"/>
              <a:ext cx="77004" cy="70395"/>
            </a:xfrm>
            <a:custGeom>
              <a:rect b="b" l="l" r="r" t="t"/>
              <a:pathLst>
                <a:path extrusionOk="0" h="2684" w="2936">
                  <a:moveTo>
                    <a:pt x="1345" y="1"/>
                  </a:moveTo>
                  <a:cubicBezTo>
                    <a:pt x="643" y="1"/>
                    <a:pt x="4" y="565"/>
                    <a:pt x="0" y="1346"/>
                  </a:cubicBezTo>
                  <a:cubicBezTo>
                    <a:pt x="0" y="1640"/>
                    <a:pt x="97" y="1924"/>
                    <a:pt x="275" y="2155"/>
                  </a:cubicBezTo>
                  <a:cubicBezTo>
                    <a:pt x="322" y="2215"/>
                    <a:pt x="382" y="2241"/>
                    <a:pt x="440" y="2241"/>
                  </a:cubicBezTo>
                  <a:cubicBezTo>
                    <a:pt x="593" y="2241"/>
                    <a:pt x="735" y="2064"/>
                    <a:pt x="616" y="1900"/>
                  </a:cubicBezTo>
                  <a:cubicBezTo>
                    <a:pt x="149" y="1280"/>
                    <a:pt x="613" y="429"/>
                    <a:pt x="1339" y="429"/>
                  </a:cubicBezTo>
                  <a:cubicBezTo>
                    <a:pt x="1391" y="429"/>
                    <a:pt x="1443" y="433"/>
                    <a:pt x="1497" y="442"/>
                  </a:cubicBezTo>
                  <a:cubicBezTo>
                    <a:pt x="2315" y="581"/>
                    <a:pt x="2546" y="1645"/>
                    <a:pt x="1858" y="2107"/>
                  </a:cubicBezTo>
                  <a:lnTo>
                    <a:pt x="1824" y="2126"/>
                  </a:lnTo>
                  <a:lnTo>
                    <a:pt x="1814" y="2131"/>
                  </a:lnTo>
                  <a:lnTo>
                    <a:pt x="1790" y="2145"/>
                  </a:lnTo>
                  <a:lnTo>
                    <a:pt x="1776" y="2155"/>
                  </a:lnTo>
                  <a:lnTo>
                    <a:pt x="1742" y="2169"/>
                  </a:lnTo>
                  <a:lnTo>
                    <a:pt x="1709" y="2188"/>
                  </a:lnTo>
                  <a:lnTo>
                    <a:pt x="1694" y="2193"/>
                  </a:lnTo>
                  <a:lnTo>
                    <a:pt x="1670" y="2203"/>
                  </a:lnTo>
                  <a:lnTo>
                    <a:pt x="1660" y="2208"/>
                  </a:lnTo>
                  <a:lnTo>
                    <a:pt x="1622" y="2217"/>
                  </a:lnTo>
                  <a:lnTo>
                    <a:pt x="1584" y="2232"/>
                  </a:lnTo>
                  <a:lnTo>
                    <a:pt x="1574" y="2232"/>
                  </a:lnTo>
                  <a:lnTo>
                    <a:pt x="1545" y="2236"/>
                  </a:lnTo>
                  <a:lnTo>
                    <a:pt x="1531" y="2236"/>
                  </a:lnTo>
                  <a:lnTo>
                    <a:pt x="1492" y="2241"/>
                  </a:lnTo>
                  <a:lnTo>
                    <a:pt x="1487" y="2241"/>
                  </a:lnTo>
                  <a:lnTo>
                    <a:pt x="1449" y="2246"/>
                  </a:lnTo>
                  <a:lnTo>
                    <a:pt x="1252" y="2246"/>
                  </a:lnTo>
                  <a:lnTo>
                    <a:pt x="1213" y="2241"/>
                  </a:lnTo>
                  <a:lnTo>
                    <a:pt x="1170" y="2236"/>
                  </a:lnTo>
                  <a:lnTo>
                    <a:pt x="1160" y="2236"/>
                  </a:lnTo>
                  <a:lnTo>
                    <a:pt x="1131" y="2227"/>
                  </a:lnTo>
                  <a:lnTo>
                    <a:pt x="1117" y="2227"/>
                  </a:lnTo>
                  <a:lnTo>
                    <a:pt x="1083" y="2217"/>
                  </a:lnTo>
                  <a:lnTo>
                    <a:pt x="1045" y="2208"/>
                  </a:lnTo>
                  <a:lnTo>
                    <a:pt x="1035" y="2203"/>
                  </a:lnTo>
                  <a:cubicBezTo>
                    <a:pt x="1010" y="2193"/>
                    <a:pt x="984" y="2188"/>
                    <a:pt x="959" y="2188"/>
                  </a:cubicBezTo>
                  <a:cubicBezTo>
                    <a:pt x="872" y="2188"/>
                    <a:pt x="789" y="2242"/>
                    <a:pt x="756" y="2328"/>
                  </a:cubicBezTo>
                  <a:cubicBezTo>
                    <a:pt x="717" y="2439"/>
                    <a:pt x="770" y="2564"/>
                    <a:pt x="886" y="2602"/>
                  </a:cubicBezTo>
                  <a:lnTo>
                    <a:pt x="900" y="2607"/>
                  </a:lnTo>
                  <a:lnTo>
                    <a:pt x="953" y="2626"/>
                  </a:lnTo>
                  <a:lnTo>
                    <a:pt x="1011" y="2645"/>
                  </a:lnTo>
                  <a:lnTo>
                    <a:pt x="1025" y="2645"/>
                  </a:lnTo>
                  <a:lnTo>
                    <a:pt x="1069" y="2660"/>
                  </a:lnTo>
                  <a:lnTo>
                    <a:pt x="1088" y="2660"/>
                  </a:lnTo>
                  <a:lnTo>
                    <a:pt x="1146" y="2670"/>
                  </a:lnTo>
                  <a:lnTo>
                    <a:pt x="1150" y="2670"/>
                  </a:lnTo>
                  <a:lnTo>
                    <a:pt x="1208" y="2679"/>
                  </a:lnTo>
                  <a:lnTo>
                    <a:pt x="1227" y="2679"/>
                  </a:lnTo>
                  <a:lnTo>
                    <a:pt x="1271" y="2684"/>
                  </a:lnTo>
                  <a:lnTo>
                    <a:pt x="1425" y="2684"/>
                  </a:lnTo>
                  <a:lnTo>
                    <a:pt x="1473" y="2679"/>
                  </a:lnTo>
                  <a:lnTo>
                    <a:pt x="1487" y="2679"/>
                  </a:lnTo>
                  <a:lnTo>
                    <a:pt x="1550" y="2670"/>
                  </a:lnTo>
                  <a:lnTo>
                    <a:pt x="1608" y="2660"/>
                  </a:lnTo>
                  <a:lnTo>
                    <a:pt x="1627" y="2660"/>
                  </a:lnTo>
                  <a:lnTo>
                    <a:pt x="1670" y="2645"/>
                  </a:lnTo>
                  <a:lnTo>
                    <a:pt x="1689" y="2645"/>
                  </a:lnTo>
                  <a:lnTo>
                    <a:pt x="1742" y="2626"/>
                  </a:lnTo>
                  <a:lnTo>
                    <a:pt x="1747" y="2626"/>
                  </a:lnTo>
                  <a:lnTo>
                    <a:pt x="1800" y="2607"/>
                  </a:lnTo>
                  <a:lnTo>
                    <a:pt x="1819" y="2602"/>
                  </a:lnTo>
                  <a:lnTo>
                    <a:pt x="1858" y="2588"/>
                  </a:lnTo>
                  <a:lnTo>
                    <a:pt x="1877" y="2578"/>
                  </a:lnTo>
                  <a:lnTo>
                    <a:pt x="1925" y="2554"/>
                  </a:lnTo>
                  <a:lnTo>
                    <a:pt x="1930" y="2554"/>
                  </a:lnTo>
                  <a:lnTo>
                    <a:pt x="1983" y="2530"/>
                  </a:lnTo>
                  <a:lnTo>
                    <a:pt x="1997" y="2520"/>
                  </a:lnTo>
                  <a:lnTo>
                    <a:pt x="2036" y="2501"/>
                  </a:lnTo>
                  <a:lnTo>
                    <a:pt x="2050" y="2491"/>
                  </a:lnTo>
                  <a:lnTo>
                    <a:pt x="2094" y="2463"/>
                  </a:lnTo>
                  <a:cubicBezTo>
                    <a:pt x="2936" y="1895"/>
                    <a:pt x="2873" y="639"/>
                    <a:pt x="1978" y="163"/>
                  </a:cubicBezTo>
                  <a:cubicBezTo>
                    <a:pt x="1772" y="52"/>
                    <a:pt x="1555"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74" name="Google Shape;21174;p74"/>
          <p:cNvGrpSpPr/>
          <p:nvPr/>
        </p:nvGrpSpPr>
        <p:grpSpPr>
          <a:xfrm>
            <a:off x="5787274" y="4308578"/>
            <a:ext cx="322572" cy="321208"/>
            <a:chOff x="5787274" y="4308578"/>
            <a:chExt cx="322572" cy="321208"/>
          </a:xfrm>
        </p:grpSpPr>
        <p:sp>
          <p:nvSpPr>
            <p:cNvPr id="21175" name="Google Shape;21175;p74"/>
            <p:cNvSpPr/>
            <p:nvPr/>
          </p:nvSpPr>
          <p:spPr>
            <a:xfrm>
              <a:off x="5791942" y="4496865"/>
              <a:ext cx="56678" cy="128252"/>
            </a:xfrm>
            <a:custGeom>
              <a:rect b="b" l="l" r="r" t="t"/>
              <a:pathLst>
                <a:path extrusionOk="0" h="4890" w="2161">
                  <a:moveTo>
                    <a:pt x="308" y="1"/>
                  </a:moveTo>
                  <a:cubicBezTo>
                    <a:pt x="140" y="1"/>
                    <a:pt x="0" y="141"/>
                    <a:pt x="0" y="309"/>
                  </a:cubicBezTo>
                  <a:lnTo>
                    <a:pt x="0" y="4890"/>
                  </a:lnTo>
                  <a:lnTo>
                    <a:pt x="2161" y="4890"/>
                  </a:lnTo>
                  <a:lnTo>
                    <a:pt x="2161" y="309"/>
                  </a:lnTo>
                  <a:cubicBezTo>
                    <a:pt x="2161" y="136"/>
                    <a:pt x="2021" y="1"/>
                    <a:pt x="1848" y="1"/>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6" name="Google Shape;21176;p74"/>
            <p:cNvSpPr/>
            <p:nvPr/>
          </p:nvSpPr>
          <p:spPr>
            <a:xfrm>
              <a:off x="5791942" y="4496865"/>
              <a:ext cx="27014" cy="128252"/>
            </a:xfrm>
            <a:custGeom>
              <a:rect b="b" l="l" r="r" t="t"/>
              <a:pathLst>
                <a:path extrusionOk="0" h="4890" w="1030">
                  <a:moveTo>
                    <a:pt x="308" y="1"/>
                  </a:moveTo>
                  <a:cubicBezTo>
                    <a:pt x="140" y="1"/>
                    <a:pt x="0" y="141"/>
                    <a:pt x="0" y="309"/>
                  </a:cubicBezTo>
                  <a:lnTo>
                    <a:pt x="0" y="4890"/>
                  </a:lnTo>
                  <a:lnTo>
                    <a:pt x="722" y="4890"/>
                  </a:lnTo>
                  <a:lnTo>
                    <a:pt x="722" y="309"/>
                  </a:lnTo>
                  <a:cubicBezTo>
                    <a:pt x="722" y="141"/>
                    <a:pt x="861" y="1"/>
                    <a:pt x="1030" y="1"/>
                  </a:cubicBezTo>
                  <a:close/>
                </a:path>
              </a:pathLst>
            </a:custGeom>
            <a:solidFill>
              <a:srgbClr val="7F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7" name="Google Shape;21177;p74"/>
            <p:cNvSpPr/>
            <p:nvPr/>
          </p:nvSpPr>
          <p:spPr>
            <a:xfrm>
              <a:off x="5877365" y="4465208"/>
              <a:ext cx="56704" cy="159909"/>
            </a:xfrm>
            <a:custGeom>
              <a:rect b="b" l="l" r="r" t="t"/>
              <a:pathLst>
                <a:path extrusionOk="0" h="6097" w="2162">
                  <a:moveTo>
                    <a:pt x="309" y="0"/>
                  </a:moveTo>
                  <a:cubicBezTo>
                    <a:pt x="140" y="0"/>
                    <a:pt x="1" y="140"/>
                    <a:pt x="1" y="308"/>
                  </a:cubicBezTo>
                  <a:lnTo>
                    <a:pt x="1" y="6097"/>
                  </a:lnTo>
                  <a:lnTo>
                    <a:pt x="2161" y="6097"/>
                  </a:lnTo>
                  <a:lnTo>
                    <a:pt x="2161" y="308"/>
                  </a:lnTo>
                  <a:cubicBezTo>
                    <a:pt x="2161" y="140"/>
                    <a:pt x="2022" y="0"/>
                    <a:pt x="1853"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8" name="Google Shape;21178;p74"/>
            <p:cNvSpPr/>
            <p:nvPr/>
          </p:nvSpPr>
          <p:spPr>
            <a:xfrm>
              <a:off x="5877365" y="4465208"/>
              <a:ext cx="27172" cy="159909"/>
            </a:xfrm>
            <a:custGeom>
              <a:rect b="b" l="l" r="r" t="t"/>
              <a:pathLst>
                <a:path extrusionOk="0" h="6097" w="1036">
                  <a:moveTo>
                    <a:pt x="313" y="0"/>
                  </a:moveTo>
                  <a:cubicBezTo>
                    <a:pt x="140" y="0"/>
                    <a:pt x="1" y="140"/>
                    <a:pt x="1" y="308"/>
                  </a:cubicBezTo>
                  <a:lnTo>
                    <a:pt x="1" y="6097"/>
                  </a:lnTo>
                  <a:lnTo>
                    <a:pt x="722" y="6097"/>
                  </a:lnTo>
                  <a:lnTo>
                    <a:pt x="722" y="308"/>
                  </a:lnTo>
                  <a:cubicBezTo>
                    <a:pt x="722" y="140"/>
                    <a:pt x="862" y="0"/>
                    <a:pt x="1035"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9" name="Google Shape;21179;p74"/>
            <p:cNvSpPr/>
            <p:nvPr/>
          </p:nvSpPr>
          <p:spPr>
            <a:xfrm>
              <a:off x="5962945" y="4433525"/>
              <a:ext cx="56678" cy="191592"/>
            </a:xfrm>
            <a:custGeom>
              <a:rect b="b" l="l" r="r" t="t"/>
              <a:pathLst>
                <a:path extrusionOk="0" h="7305" w="2161">
                  <a:moveTo>
                    <a:pt x="313" y="1"/>
                  </a:moveTo>
                  <a:cubicBezTo>
                    <a:pt x="140" y="1"/>
                    <a:pt x="0" y="135"/>
                    <a:pt x="0" y="308"/>
                  </a:cubicBezTo>
                  <a:lnTo>
                    <a:pt x="0" y="7305"/>
                  </a:lnTo>
                  <a:lnTo>
                    <a:pt x="2161" y="7305"/>
                  </a:lnTo>
                  <a:lnTo>
                    <a:pt x="2161" y="308"/>
                  </a:lnTo>
                  <a:cubicBezTo>
                    <a:pt x="2161" y="135"/>
                    <a:pt x="2021" y="1"/>
                    <a:pt x="185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0" name="Google Shape;21180;p74"/>
            <p:cNvSpPr/>
            <p:nvPr/>
          </p:nvSpPr>
          <p:spPr>
            <a:xfrm>
              <a:off x="5962945" y="4433525"/>
              <a:ext cx="27014" cy="191592"/>
            </a:xfrm>
            <a:custGeom>
              <a:rect b="b" l="l" r="r" t="t"/>
              <a:pathLst>
                <a:path extrusionOk="0" h="7305" w="1030">
                  <a:moveTo>
                    <a:pt x="308" y="1"/>
                  </a:moveTo>
                  <a:cubicBezTo>
                    <a:pt x="140" y="1"/>
                    <a:pt x="0" y="135"/>
                    <a:pt x="0" y="308"/>
                  </a:cubicBezTo>
                  <a:lnTo>
                    <a:pt x="0" y="7305"/>
                  </a:lnTo>
                  <a:lnTo>
                    <a:pt x="722" y="7305"/>
                  </a:lnTo>
                  <a:lnTo>
                    <a:pt x="722" y="308"/>
                  </a:lnTo>
                  <a:cubicBezTo>
                    <a:pt x="722" y="135"/>
                    <a:pt x="861" y="1"/>
                    <a:pt x="1030"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1" name="Google Shape;21181;p74"/>
            <p:cNvSpPr/>
            <p:nvPr/>
          </p:nvSpPr>
          <p:spPr>
            <a:xfrm>
              <a:off x="6048499" y="4401843"/>
              <a:ext cx="56573" cy="223275"/>
            </a:xfrm>
            <a:custGeom>
              <a:rect b="b" l="l" r="r" t="t"/>
              <a:pathLst>
                <a:path extrusionOk="0" h="8513" w="2157">
                  <a:moveTo>
                    <a:pt x="308" y="1"/>
                  </a:moveTo>
                  <a:cubicBezTo>
                    <a:pt x="140" y="1"/>
                    <a:pt x="0" y="135"/>
                    <a:pt x="0" y="309"/>
                  </a:cubicBezTo>
                  <a:lnTo>
                    <a:pt x="0" y="8513"/>
                  </a:lnTo>
                  <a:lnTo>
                    <a:pt x="2156" y="8513"/>
                  </a:lnTo>
                  <a:lnTo>
                    <a:pt x="2156" y="309"/>
                  </a:lnTo>
                  <a:cubicBezTo>
                    <a:pt x="2156" y="135"/>
                    <a:pt x="2021" y="1"/>
                    <a:pt x="1848" y="1"/>
                  </a:cubicBezTo>
                  <a:close/>
                </a:path>
              </a:pathLst>
            </a:custGeom>
            <a:solidFill>
              <a:srgbClr val="BBC6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2" name="Google Shape;21182;p74"/>
            <p:cNvSpPr/>
            <p:nvPr/>
          </p:nvSpPr>
          <p:spPr>
            <a:xfrm>
              <a:off x="6048499" y="4401843"/>
              <a:ext cx="27041" cy="223275"/>
            </a:xfrm>
            <a:custGeom>
              <a:rect b="b" l="l" r="r" t="t"/>
              <a:pathLst>
                <a:path extrusionOk="0" h="8513" w="1031">
                  <a:moveTo>
                    <a:pt x="308" y="1"/>
                  </a:moveTo>
                  <a:cubicBezTo>
                    <a:pt x="135" y="1"/>
                    <a:pt x="0" y="135"/>
                    <a:pt x="0" y="309"/>
                  </a:cubicBezTo>
                  <a:lnTo>
                    <a:pt x="0" y="8513"/>
                  </a:lnTo>
                  <a:lnTo>
                    <a:pt x="722" y="8513"/>
                  </a:lnTo>
                  <a:lnTo>
                    <a:pt x="722" y="309"/>
                  </a:lnTo>
                  <a:cubicBezTo>
                    <a:pt x="722" y="135"/>
                    <a:pt x="857" y="1"/>
                    <a:pt x="1030" y="1"/>
                  </a:cubicBezTo>
                  <a:close/>
                </a:path>
              </a:pathLst>
            </a:custGeom>
            <a:solidFill>
              <a:srgbClr val="A4B3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74"/>
            <p:cNvSpPr/>
            <p:nvPr/>
          </p:nvSpPr>
          <p:spPr>
            <a:xfrm>
              <a:off x="5805554" y="4313246"/>
              <a:ext cx="290811" cy="117289"/>
            </a:xfrm>
            <a:custGeom>
              <a:rect b="b" l="l" r="r" t="t"/>
              <a:pathLst>
                <a:path extrusionOk="0" h="4472" w="11088">
                  <a:moveTo>
                    <a:pt x="8910" y="1"/>
                  </a:moveTo>
                  <a:cubicBezTo>
                    <a:pt x="8751" y="1"/>
                    <a:pt x="8658" y="176"/>
                    <a:pt x="8749" y="304"/>
                  </a:cubicBezTo>
                  <a:lnTo>
                    <a:pt x="9061" y="756"/>
                  </a:lnTo>
                  <a:cubicBezTo>
                    <a:pt x="8003" y="1392"/>
                    <a:pt x="4615" y="3177"/>
                    <a:pt x="1" y="3177"/>
                  </a:cubicBezTo>
                  <a:lnTo>
                    <a:pt x="1" y="4471"/>
                  </a:lnTo>
                  <a:cubicBezTo>
                    <a:pt x="2513" y="4461"/>
                    <a:pt x="5000" y="3980"/>
                    <a:pt x="7329" y="3047"/>
                  </a:cubicBezTo>
                  <a:cubicBezTo>
                    <a:pt x="8186" y="2705"/>
                    <a:pt x="9013" y="2296"/>
                    <a:pt x="9802" y="1825"/>
                  </a:cubicBezTo>
                  <a:lnTo>
                    <a:pt x="10081" y="2224"/>
                  </a:lnTo>
                  <a:cubicBezTo>
                    <a:pt x="10121" y="2282"/>
                    <a:pt x="10182" y="2310"/>
                    <a:pt x="10242" y="2310"/>
                  </a:cubicBezTo>
                  <a:cubicBezTo>
                    <a:pt x="10320" y="2310"/>
                    <a:pt x="10398" y="2263"/>
                    <a:pt x="10428" y="2176"/>
                  </a:cubicBezTo>
                  <a:lnTo>
                    <a:pt x="11044" y="323"/>
                  </a:lnTo>
                  <a:cubicBezTo>
                    <a:pt x="11087" y="203"/>
                    <a:pt x="10996" y="73"/>
                    <a:pt x="10866" y="68"/>
                  </a:cubicBezTo>
                  <a:lnTo>
                    <a:pt x="8917" y="1"/>
                  </a:lnTo>
                  <a:cubicBezTo>
                    <a:pt x="8915" y="1"/>
                    <a:pt x="8913" y="1"/>
                    <a:pt x="8910" y="1"/>
                  </a:cubicBez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74"/>
            <p:cNvSpPr/>
            <p:nvPr/>
          </p:nvSpPr>
          <p:spPr>
            <a:xfrm>
              <a:off x="5787274" y="4492196"/>
              <a:ext cx="66146" cy="137589"/>
            </a:xfrm>
            <a:custGeom>
              <a:rect b="b" l="l" r="r" t="t"/>
              <a:pathLst>
                <a:path extrusionOk="0" h="5246" w="2522">
                  <a:moveTo>
                    <a:pt x="2031" y="357"/>
                  </a:moveTo>
                  <a:cubicBezTo>
                    <a:pt x="2098" y="357"/>
                    <a:pt x="2156" y="415"/>
                    <a:pt x="2156" y="487"/>
                  </a:cubicBezTo>
                  <a:lnTo>
                    <a:pt x="2156" y="4885"/>
                  </a:lnTo>
                  <a:lnTo>
                    <a:pt x="361" y="4885"/>
                  </a:lnTo>
                  <a:lnTo>
                    <a:pt x="361" y="487"/>
                  </a:lnTo>
                  <a:cubicBezTo>
                    <a:pt x="361" y="415"/>
                    <a:pt x="419" y="357"/>
                    <a:pt x="491" y="357"/>
                  </a:cubicBezTo>
                  <a:close/>
                  <a:moveTo>
                    <a:pt x="482" y="1"/>
                  </a:moveTo>
                  <a:cubicBezTo>
                    <a:pt x="217" y="1"/>
                    <a:pt x="0" y="220"/>
                    <a:pt x="0" y="487"/>
                  </a:cubicBezTo>
                  <a:lnTo>
                    <a:pt x="0" y="5068"/>
                  </a:lnTo>
                  <a:cubicBezTo>
                    <a:pt x="0" y="5164"/>
                    <a:pt x="82" y="5246"/>
                    <a:pt x="183" y="5246"/>
                  </a:cubicBezTo>
                  <a:lnTo>
                    <a:pt x="2339" y="5246"/>
                  </a:lnTo>
                  <a:cubicBezTo>
                    <a:pt x="2440" y="5246"/>
                    <a:pt x="2521" y="5164"/>
                    <a:pt x="2521" y="5068"/>
                  </a:cubicBezTo>
                  <a:lnTo>
                    <a:pt x="2521" y="487"/>
                  </a:lnTo>
                  <a:cubicBezTo>
                    <a:pt x="2517" y="220"/>
                    <a:pt x="2305" y="1"/>
                    <a:pt x="2039" y="1"/>
                  </a:cubicBezTo>
                  <a:cubicBezTo>
                    <a:pt x="2036" y="1"/>
                    <a:pt x="2034" y="1"/>
                    <a:pt x="2031" y="1"/>
                  </a:cubicBezTo>
                  <a:lnTo>
                    <a:pt x="491" y="1"/>
                  </a:lnTo>
                  <a:cubicBezTo>
                    <a:pt x="488" y="1"/>
                    <a:pt x="48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74"/>
            <p:cNvSpPr/>
            <p:nvPr/>
          </p:nvSpPr>
          <p:spPr>
            <a:xfrm>
              <a:off x="5872697" y="4460409"/>
              <a:ext cx="66172" cy="169377"/>
            </a:xfrm>
            <a:custGeom>
              <a:rect b="b" l="l" r="r" t="t"/>
              <a:pathLst>
                <a:path extrusionOk="0" h="6458" w="2523">
                  <a:moveTo>
                    <a:pt x="2031" y="361"/>
                  </a:moveTo>
                  <a:cubicBezTo>
                    <a:pt x="2099" y="361"/>
                    <a:pt x="2161" y="419"/>
                    <a:pt x="2161" y="491"/>
                  </a:cubicBezTo>
                  <a:lnTo>
                    <a:pt x="2161" y="6097"/>
                  </a:lnTo>
                  <a:lnTo>
                    <a:pt x="362" y="6097"/>
                  </a:lnTo>
                  <a:lnTo>
                    <a:pt x="362" y="491"/>
                  </a:lnTo>
                  <a:cubicBezTo>
                    <a:pt x="362" y="419"/>
                    <a:pt x="419" y="361"/>
                    <a:pt x="491" y="361"/>
                  </a:cubicBezTo>
                  <a:close/>
                  <a:moveTo>
                    <a:pt x="491" y="0"/>
                  </a:moveTo>
                  <a:cubicBezTo>
                    <a:pt x="222" y="0"/>
                    <a:pt x="1" y="222"/>
                    <a:pt x="1" y="491"/>
                  </a:cubicBezTo>
                  <a:lnTo>
                    <a:pt x="1" y="6280"/>
                  </a:lnTo>
                  <a:cubicBezTo>
                    <a:pt x="1" y="6381"/>
                    <a:pt x="82" y="6458"/>
                    <a:pt x="184" y="6458"/>
                  </a:cubicBezTo>
                  <a:lnTo>
                    <a:pt x="2339" y="6458"/>
                  </a:lnTo>
                  <a:cubicBezTo>
                    <a:pt x="2440" y="6458"/>
                    <a:pt x="2522" y="6381"/>
                    <a:pt x="2522" y="6280"/>
                  </a:cubicBezTo>
                  <a:lnTo>
                    <a:pt x="2522" y="491"/>
                  </a:lnTo>
                  <a:cubicBezTo>
                    <a:pt x="2522" y="222"/>
                    <a:pt x="2301" y="0"/>
                    <a:pt x="20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74"/>
            <p:cNvSpPr/>
            <p:nvPr/>
          </p:nvSpPr>
          <p:spPr>
            <a:xfrm>
              <a:off x="5958277" y="4428726"/>
              <a:ext cx="66015" cy="201060"/>
            </a:xfrm>
            <a:custGeom>
              <a:rect b="b" l="l" r="r" t="t"/>
              <a:pathLst>
                <a:path extrusionOk="0" h="7666" w="2517">
                  <a:moveTo>
                    <a:pt x="2031" y="362"/>
                  </a:moveTo>
                  <a:cubicBezTo>
                    <a:pt x="2098" y="362"/>
                    <a:pt x="2156" y="419"/>
                    <a:pt x="2156" y="491"/>
                  </a:cubicBezTo>
                  <a:lnTo>
                    <a:pt x="2156" y="7305"/>
                  </a:lnTo>
                  <a:lnTo>
                    <a:pt x="361" y="7305"/>
                  </a:lnTo>
                  <a:lnTo>
                    <a:pt x="361" y="491"/>
                  </a:lnTo>
                  <a:cubicBezTo>
                    <a:pt x="361" y="419"/>
                    <a:pt x="419" y="362"/>
                    <a:pt x="486" y="362"/>
                  </a:cubicBezTo>
                  <a:close/>
                  <a:moveTo>
                    <a:pt x="486" y="1"/>
                  </a:moveTo>
                  <a:cubicBezTo>
                    <a:pt x="217" y="1"/>
                    <a:pt x="0" y="222"/>
                    <a:pt x="0" y="491"/>
                  </a:cubicBezTo>
                  <a:lnTo>
                    <a:pt x="0" y="7488"/>
                  </a:lnTo>
                  <a:cubicBezTo>
                    <a:pt x="0" y="7589"/>
                    <a:pt x="82" y="7666"/>
                    <a:pt x="178" y="7666"/>
                  </a:cubicBezTo>
                  <a:lnTo>
                    <a:pt x="2339" y="7666"/>
                  </a:lnTo>
                  <a:cubicBezTo>
                    <a:pt x="2435" y="7666"/>
                    <a:pt x="2517" y="7589"/>
                    <a:pt x="2517" y="7488"/>
                  </a:cubicBezTo>
                  <a:lnTo>
                    <a:pt x="2517" y="491"/>
                  </a:lnTo>
                  <a:cubicBezTo>
                    <a:pt x="2517" y="222"/>
                    <a:pt x="2300" y="1"/>
                    <a:pt x="20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74"/>
            <p:cNvSpPr/>
            <p:nvPr/>
          </p:nvSpPr>
          <p:spPr>
            <a:xfrm>
              <a:off x="6043831" y="4397043"/>
              <a:ext cx="66015" cy="232743"/>
            </a:xfrm>
            <a:custGeom>
              <a:rect b="b" l="l" r="r" t="t"/>
              <a:pathLst>
                <a:path extrusionOk="0" h="8874" w="2517">
                  <a:moveTo>
                    <a:pt x="2026" y="362"/>
                  </a:moveTo>
                  <a:cubicBezTo>
                    <a:pt x="2098" y="362"/>
                    <a:pt x="2156" y="420"/>
                    <a:pt x="2156" y="492"/>
                  </a:cubicBezTo>
                  <a:lnTo>
                    <a:pt x="2156" y="8513"/>
                  </a:lnTo>
                  <a:lnTo>
                    <a:pt x="356" y="8513"/>
                  </a:lnTo>
                  <a:lnTo>
                    <a:pt x="356" y="492"/>
                  </a:lnTo>
                  <a:cubicBezTo>
                    <a:pt x="356" y="420"/>
                    <a:pt x="414" y="362"/>
                    <a:pt x="486" y="362"/>
                  </a:cubicBezTo>
                  <a:close/>
                  <a:moveTo>
                    <a:pt x="486" y="1"/>
                  </a:moveTo>
                  <a:cubicBezTo>
                    <a:pt x="217" y="1"/>
                    <a:pt x="0" y="222"/>
                    <a:pt x="0" y="492"/>
                  </a:cubicBezTo>
                  <a:lnTo>
                    <a:pt x="0" y="8696"/>
                  </a:lnTo>
                  <a:cubicBezTo>
                    <a:pt x="0" y="8792"/>
                    <a:pt x="77" y="8874"/>
                    <a:pt x="178" y="8874"/>
                  </a:cubicBezTo>
                  <a:lnTo>
                    <a:pt x="2334" y="8874"/>
                  </a:lnTo>
                  <a:cubicBezTo>
                    <a:pt x="2435" y="8874"/>
                    <a:pt x="2517" y="8792"/>
                    <a:pt x="2517" y="8696"/>
                  </a:cubicBezTo>
                  <a:lnTo>
                    <a:pt x="2517" y="492"/>
                  </a:lnTo>
                  <a:cubicBezTo>
                    <a:pt x="2517" y="222"/>
                    <a:pt x="2296" y="1"/>
                    <a:pt x="20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74"/>
            <p:cNvSpPr/>
            <p:nvPr/>
          </p:nvSpPr>
          <p:spPr>
            <a:xfrm>
              <a:off x="5848856" y="4308578"/>
              <a:ext cx="252912" cy="90144"/>
            </a:xfrm>
            <a:custGeom>
              <a:rect b="b" l="l" r="r" t="t"/>
              <a:pathLst>
                <a:path extrusionOk="0" h="3437" w="9643">
                  <a:moveTo>
                    <a:pt x="7258" y="1"/>
                  </a:moveTo>
                  <a:cubicBezTo>
                    <a:pt x="6958" y="1"/>
                    <a:pt x="6778" y="341"/>
                    <a:pt x="6948" y="593"/>
                  </a:cubicBezTo>
                  <a:lnTo>
                    <a:pt x="7155" y="881"/>
                  </a:lnTo>
                  <a:cubicBezTo>
                    <a:pt x="6102" y="1493"/>
                    <a:pt x="3619" y="2720"/>
                    <a:pt x="236" y="3076"/>
                  </a:cubicBezTo>
                  <a:cubicBezTo>
                    <a:pt x="0" y="3090"/>
                    <a:pt x="14" y="3437"/>
                    <a:pt x="241" y="3437"/>
                  </a:cubicBezTo>
                  <a:cubicBezTo>
                    <a:pt x="246" y="3437"/>
                    <a:pt x="251" y="3437"/>
                    <a:pt x="255" y="3436"/>
                  </a:cubicBezTo>
                  <a:lnTo>
                    <a:pt x="275" y="3436"/>
                  </a:lnTo>
                  <a:cubicBezTo>
                    <a:pt x="3922" y="3052"/>
                    <a:pt x="6549" y="1671"/>
                    <a:pt x="7507" y="1098"/>
                  </a:cubicBezTo>
                  <a:cubicBezTo>
                    <a:pt x="7593" y="1045"/>
                    <a:pt x="7622" y="925"/>
                    <a:pt x="7559" y="838"/>
                  </a:cubicBezTo>
                  <a:lnTo>
                    <a:pt x="7247" y="386"/>
                  </a:lnTo>
                  <a:cubicBezTo>
                    <a:pt x="7237" y="376"/>
                    <a:pt x="7247" y="362"/>
                    <a:pt x="7261" y="362"/>
                  </a:cubicBezTo>
                  <a:lnTo>
                    <a:pt x="9210" y="429"/>
                  </a:lnTo>
                  <a:cubicBezTo>
                    <a:pt x="9220" y="434"/>
                    <a:pt x="9229" y="444"/>
                    <a:pt x="9224" y="453"/>
                  </a:cubicBezTo>
                  <a:lnTo>
                    <a:pt x="8608" y="2301"/>
                  </a:lnTo>
                  <a:cubicBezTo>
                    <a:pt x="8606" y="2309"/>
                    <a:pt x="8600" y="2312"/>
                    <a:pt x="8594" y="2312"/>
                  </a:cubicBezTo>
                  <a:cubicBezTo>
                    <a:pt x="8589" y="2312"/>
                    <a:pt x="8584" y="2310"/>
                    <a:pt x="8580" y="2306"/>
                  </a:cubicBezTo>
                  <a:lnTo>
                    <a:pt x="8300" y="1906"/>
                  </a:lnTo>
                  <a:cubicBezTo>
                    <a:pt x="8266" y="1856"/>
                    <a:pt x="8209" y="1829"/>
                    <a:pt x="8151" y="1829"/>
                  </a:cubicBezTo>
                  <a:cubicBezTo>
                    <a:pt x="8120" y="1829"/>
                    <a:pt x="8089" y="1837"/>
                    <a:pt x="8060" y="1853"/>
                  </a:cubicBezTo>
                  <a:cubicBezTo>
                    <a:pt x="7391" y="2258"/>
                    <a:pt x="6693" y="2609"/>
                    <a:pt x="5976" y="2912"/>
                  </a:cubicBezTo>
                  <a:cubicBezTo>
                    <a:pt x="5768" y="2987"/>
                    <a:pt x="5855" y="3267"/>
                    <a:pt x="6029" y="3267"/>
                  </a:cubicBezTo>
                  <a:cubicBezTo>
                    <a:pt x="6056" y="3267"/>
                    <a:pt x="6085" y="3260"/>
                    <a:pt x="6116" y="3244"/>
                  </a:cubicBezTo>
                  <a:cubicBezTo>
                    <a:pt x="6799" y="2955"/>
                    <a:pt x="7463" y="2623"/>
                    <a:pt x="8098" y="2248"/>
                  </a:cubicBezTo>
                  <a:lnTo>
                    <a:pt x="8281" y="2513"/>
                  </a:lnTo>
                  <a:cubicBezTo>
                    <a:pt x="8358" y="2621"/>
                    <a:pt x="8475" y="2672"/>
                    <a:pt x="8590" y="2672"/>
                  </a:cubicBezTo>
                  <a:cubicBezTo>
                    <a:pt x="8742" y="2672"/>
                    <a:pt x="8893" y="2583"/>
                    <a:pt x="8950" y="2416"/>
                  </a:cubicBezTo>
                  <a:lnTo>
                    <a:pt x="9566" y="564"/>
                  </a:lnTo>
                  <a:cubicBezTo>
                    <a:pt x="9643" y="328"/>
                    <a:pt x="9475" y="78"/>
                    <a:pt x="9220" y="68"/>
                  </a:cubicBezTo>
                  <a:lnTo>
                    <a:pt x="7271" y="1"/>
                  </a:lnTo>
                  <a:cubicBezTo>
                    <a:pt x="7267" y="1"/>
                    <a:pt x="7262" y="1"/>
                    <a:pt x="7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74"/>
            <p:cNvSpPr/>
            <p:nvPr/>
          </p:nvSpPr>
          <p:spPr>
            <a:xfrm>
              <a:off x="5800886" y="4390722"/>
              <a:ext cx="194975" cy="44482"/>
            </a:xfrm>
            <a:custGeom>
              <a:rect b="b" l="l" r="r" t="t"/>
              <a:pathLst>
                <a:path extrusionOk="0" h="1696" w="7434">
                  <a:moveTo>
                    <a:pt x="1367" y="1"/>
                  </a:moveTo>
                  <a:cubicBezTo>
                    <a:pt x="1362" y="1"/>
                    <a:pt x="1358" y="1"/>
                    <a:pt x="1353" y="1"/>
                  </a:cubicBezTo>
                  <a:cubicBezTo>
                    <a:pt x="958" y="30"/>
                    <a:pt x="569" y="40"/>
                    <a:pt x="179" y="40"/>
                  </a:cubicBezTo>
                  <a:cubicBezTo>
                    <a:pt x="83" y="40"/>
                    <a:pt x="1" y="122"/>
                    <a:pt x="1" y="223"/>
                  </a:cubicBezTo>
                  <a:lnTo>
                    <a:pt x="1" y="1517"/>
                  </a:lnTo>
                  <a:cubicBezTo>
                    <a:pt x="1" y="1618"/>
                    <a:pt x="83" y="1695"/>
                    <a:pt x="179" y="1695"/>
                  </a:cubicBezTo>
                  <a:cubicBezTo>
                    <a:pt x="2585" y="1690"/>
                    <a:pt x="4967" y="1248"/>
                    <a:pt x="7218" y="401"/>
                  </a:cubicBezTo>
                  <a:cubicBezTo>
                    <a:pt x="7433" y="333"/>
                    <a:pt x="7353" y="45"/>
                    <a:pt x="7172" y="45"/>
                  </a:cubicBezTo>
                  <a:cubicBezTo>
                    <a:pt x="7146" y="45"/>
                    <a:pt x="7118" y="51"/>
                    <a:pt x="7088" y="64"/>
                  </a:cubicBezTo>
                  <a:cubicBezTo>
                    <a:pt x="4938" y="877"/>
                    <a:pt x="2662" y="1305"/>
                    <a:pt x="362" y="1334"/>
                  </a:cubicBezTo>
                  <a:lnTo>
                    <a:pt x="362" y="401"/>
                  </a:lnTo>
                  <a:cubicBezTo>
                    <a:pt x="694" y="401"/>
                    <a:pt x="1040" y="386"/>
                    <a:pt x="1372" y="362"/>
                  </a:cubicBezTo>
                  <a:cubicBezTo>
                    <a:pt x="1608" y="348"/>
                    <a:pt x="1590" y="1"/>
                    <a:pt x="13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0" name="Google Shape;21190;p74"/>
          <p:cNvGrpSpPr/>
          <p:nvPr/>
        </p:nvGrpSpPr>
        <p:grpSpPr>
          <a:xfrm>
            <a:off x="7139485" y="4289668"/>
            <a:ext cx="253200" cy="360418"/>
            <a:chOff x="7139485" y="4289668"/>
            <a:chExt cx="253200" cy="360418"/>
          </a:xfrm>
        </p:grpSpPr>
        <p:sp>
          <p:nvSpPr>
            <p:cNvPr id="21191" name="Google Shape;21191;p74"/>
            <p:cNvSpPr/>
            <p:nvPr/>
          </p:nvSpPr>
          <p:spPr>
            <a:xfrm>
              <a:off x="7243477" y="4402105"/>
              <a:ext cx="50881" cy="50750"/>
            </a:xfrm>
            <a:custGeom>
              <a:rect b="b" l="l" r="r" t="t"/>
              <a:pathLst>
                <a:path extrusionOk="0" h="1935" w="1940">
                  <a:moveTo>
                    <a:pt x="1" y="0"/>
                  </a:moveTo>
                  <a:lnTo>
                    <a:pt x="1" y="1935"/>
                  </a:lnTo>
                  <a:lnTo>
                    <a:pt x="1940" y="1935"/>
                  </a:lnTo>
                  <a:lnTo>
                    <a:pt x="194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2" name="Google Shape;21192;p74"/>
            <p:cNvSpPr/>
            <p:nvPr/>
          </p:nvSpPr>
          <p:spPr>
            <a:xfrm>
              <a:off x="7243477" y="4402105"/>
              <a:ext cx="50881" cy="33912"/>
            </a:xfrm>
            <a:custGeom>
              <a:rect b="b" l="l" r="r" t="t"/>
              <a:pathLst>
                <a:path extrusionOk="0" h="1293" w="1940">
                  <a:moveTo>
                    <a:pt x="1" y="0"/>
                  </a:moveTo>
                  <a:lnTo>
                    <a:pt x="1" y="1083"/>
                  </a:lnTo>
                  <a:cubicBezTo>
                    <a:pt x="309" y="1223"/>
                    <a:pt x="640" y="1292"/>
                    <a:pt x="970" y="1292"/>
                  </a:cubicBezTo>
                  <a:cubicBezTo>
                    <a:pt x="1301" y="1292"/>
                    <a:pt x="1632" y="1223"/>
                    <a:pt x="1940" y="1083"/>
                  </a:cubicBezTo>
                  <a:lnTo>
                    <a:pt x="1940"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74"/>
            <p:cNvSpPr/>
            <p:nvPr/>
          </p:nvSpPr>
          <p:spPr>
            <a:xfrm>
              <a:off x="7189842" y="4435912"/>
              <a:ext cx="158152" cy="73489"/>
            </a:xfrm>
            <a:custGeom>
              <a:rect b="b" l="l" r="r" t="t"/>
              <a:pathLst>
                <a:path extrusionOk="0" h="2802" w="6030">
                  <a:moveTo>
                    <a:pt x="2156" y="1"/>
                  </a:moveTo>
                  <a:lnTo>
                    <a:pt x="617" y="463"/>
                  </a:lnTo>
                  <a:cubicBezTo>
                    <a:pt x="251" y="574"/>
                    <a:pt x="1" y="906"/>
                    <a:pt x="6" y="1290"/>
                  </a:cubicBezTo>
                  <a:lnTo>
                    <a:pt x="6" y="2801"/>
                  </a:lnTo>
                  <a:lnTo>
                    <a:pt x="6030" y="2801"/>
                  </a:lnTo>
                  <a:lnTo>
                    <a:pt x="6030" y="1290"/>
                  </a:lnTo>
                  <a:cubicBezTo>
                    <a:pt x="6030" y="906"/>
                    <a:pt x="5780" y="574"/>
                    <a:pt x="5414" y="463"/>
                  </a:cubicBezTo>
                  <a:lnTo>
                    <a:pt x="3879" y="1"/>
                  </a:lnTo>
                  <a:lnTo>
                    <a:pt x="3018" y="646"/>
                  </a:lnTo>
                  <a:lnTo>
                    <a:pt x="2156" y="1"/>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74"/>
            <p:cNvSpPr/>
            <p:nvPr/>
          </p:nvSpPr>
          <p:spPr>
            <a:xfrm>
              <a:off x="7189973" y="4456868"/>
              <a:ext cx="28168" cy="52534"/>
            </a:xfrm>
            <a:custGeom>
              <a:rect b="b" l="l" r="r" t="t"/>
              <a:pathLst>
                <a:path extrusionOk="0" h="2003" w="1074">
                  <a:moveTo>
                    <a:pt x="150" y="1"/>
                  </a:moveTo>
                  <a:cubicBezTo>
                    <a:pt x="54" y="145"/>
                    <a:pt x="1" y="313"/>
                    <a:pt x="1" y="491"/>
                  </a:cubicBezTo>
                  <a:lnTo>
                    <a:pt x="1" y="2002"/>
                  </a:lnTo>
                  <a:lnTo>
                    <a:pt x="1074" y="2002"/>
                  </a:lnTo>
                  <a:lnTo>
                    <a:pt x="1074" y="1194"/>
                  </a:lnTo>
                  <a:cubicBezTo>
                    <a:pt x="1074" y="1021"/>
                    <a:pt x="1006" y="857"/>
                    <a:pt x="886" y="737"/>
                  </a:cubicBezTo>
                  <a:lnTo>
                    <a:pt x="150"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5" name="Google Shape;21195;p74"/>
            <p:cNvSpPr/>
            <p:nvPr/>
          </p:nvSpPr>
          <p:spPr>
            <a:xfrm>
              <a:off x="7319720" y="4456868"/>
              <a:ext cx="28273" cy="52534"/>
            </a:xfrm>
            <a:custGeom>
              <a:rect b="b" l="l" r="r" t="t"/>
              <a:pathLst>
                <a:path extrusionOk="0" h="2003" w="1078">
                  <a:moveTo>
                    <a:pt x="924" y="1"/>
                  </a:moveTo>
                  <a:lnTo>
                    <a:pt x="188" y="737"/>
                  </a:lnTo>
                  <a:cubicBezTo>
                    <a:pt x="67" y="857"/>
                    <a:pt x="0" y="1021"/>
                    <a:pt x="0" y="1194"/>
                  </a:cubicBezTo>
                  <a:lnTo>
                    <a:pt x="0" y="2002"/>
                  </a:lnTo>
                  <a:lnTo>
                    <a:pt x="1078" y="2002"/>
                  </a:lnTo>
                  <a:lnTo>
                    <a:pt x="1078" y="491"/>
                  </a:lnTo>
                  <a:cubicBezTo>
                    <a:pt x="1078" y="313"/>
                    <a:pt x="1020" y="145"/>
                    <a:pt x="924"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6" name="Google Shape;21196;p74"/>
            <p:cNvSpPr/>
            <p:nvPr/>
          </p:nvSpPr>
          <p:spPr>
            <a:xfrm>
              <a:off x="7223806" y="4334464"/>
              <a:ext cx="90380" cy="84584"/>
            </a:xfrm>
            <a:custGeom>
              <a:rect b="b" l="l" r="r" t="t"/>
              <a:pathLst>
                <a:path extrusionOk="0" h="3225" w="3446">
                  <a:moveTo>
                    <a:pt x="0" y="0"/>
                  </a:moveTo>
                  <a:lnTo>
                    <a:pt x="0" y="1502"/>
                  </a:lnTo>
                  <a:cubicBezTo>
                    <a:pt x="0" y="2454"/>
                    <a:pt x="770" y="3224"/>
                    <a:pt x="1723" y="3224"/>
                  </a:cubicBezTo>
                  <a:cubicBezTo>
                    <a:pt x="2671" y="3224"/>
                    <a:pt x="3445" y="2454"/>
                    <a:pt x="3445" y="1502"/>
                  </a:cubicBezTo>
                  <a:lnTo>
                    <a:pt x="3445" y="0"/>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74"/>
            <p:cNvSpPr/>
            <p:nvPr/>
          </p:nvSpPr>
          <p:spPr>
            <a:xfrm>
              <a:off x="7223806" y="4334333"/>
              <a:ext cx="43433" cy="84584"/>
            </a:xfrm>
            <a:custGeom>
              <a:rect b="b" l="l" r="r" t="t"/>
              <a:pathLst>
                <a:path extrusionOk="0" h="3225" w="1656">
                  <a:moveTo>
                    <a:pt x="0" y="0"/>
                  </a:moveTo>
                  <a:lnTo>
                    <a:pt x="0" y="1507"/>
                  </a:lnTo>
                  <a:cubicBezTo>
                    <a:pt x="0" y="2430"/>
                    <a:pt x="732" y="3191"/>
                    <a:pt x="1655" y="3224"/>
                  </a:cubicBezTo>
                  <a:cubicBezTo>
                    <a:pt x="1290" y="2897"/>
                    <a:pt x="1073" y="2430"/>
                    <a:pt x="1073" y="1940"/>
                  </a:cubicBezTo>
                  <a:lnTo>
                    <a:pt x="107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74"/>
            <p:cNvSpPr/>
            <p:nvPr/>
          </p:nvSpPr>
          <p:spPr>
            <a:xfrm>
              <a:off x="7218246" y="4294834"/>
              <a:ext cx="101605" cy="73463"/>
            </a:xfrm>
            <a:custGeom>
              <a:rect b="b" l="l" r="r" t="t"/>
              <a:pathLst>
                <a:path extrusionOk="0" h="2801" w="3874">
                  <a:moveTo>
                    <a:pt x="1290" y="0"/>
                  </a:moveTo>
                  <a:cubicBezTo>
                    <a:pt x="578" y="0"/>
                    <a:pt x="0" y="578"/>
                    <a:pt x="0" y="1290"/>
                  </a:cubicBezTo>
                  <a:lnTo>
                    <a:pt x="0" y="1896"/>
                  </a:lnTo>
                  <a:cubicBezTo>
                    <a:pt x="0" y="2065"/>
                    <a:pt x="39" y="2228"/>
                    <a:pt x="111" y="2377"/>
                  </a:cubicBezTo>
                  <a:lnTo>
                    <a:pt x="212" y="2584"/>
                  </a:lnTo>
                  <a:lnTo>
                    <a:pt x="212" y="2801"/>
                  </a:lnTo>
                  <a:lnTo>
                    <a:pt x="563" y="2681"/>
                  </a:lnTo>
                  <a:cubicBezTo>
                    <a:pt x="737" y="2623"/>
                    <a:pt x="857" y="2459"/>
                    <a:pt x="857" y="2272"/>
                  </a:cubicBezTo>
                  <a:lnTo>
                    <a:pt x="857" y="1887"/>
                  </a:lnTo>
                  <a:cubicBezTo>
                    <a:pt x="857" y="1786"/>
                    <a:pt x="919" y="1699"/>
                    <a:pt x="1016" y="1675"/>
                  </a:cubicBezTo>
                  <a:cubicBezTo>
                    <a:pt x="1180" y="1635"/>
                    <a:pt x="1456" y="1581"/>
                    <a:pt x="1781" y="1581"/>
                  </a:cubicBezTo>
                  <a:cubicBezTo>
                    <a:pt x="2197" y="1581"/>
                    <a:pt x="2692" y="1669"/>
                    <a:pt x="3138" y="1988"/>
                  </a:cubicBezTo>
                  <a:cubicBezTo>
                    <a:pt x="3191" y="2031"/>
                    <a:pt x="3224" y="2094"/>
                    <a:pt x="3224" y="2166"/>
                  </a:cubicBezTo>
                  <a:lnTo>
                    <a:pt x="3224" y="2320"/>
                  </a:lnTo>
                  <a:cubicBezTo>
                    <a:pt x="3224" y="2483"/>
                    <a:pt x="3316" y="2632"/>
                    <a:pt x="3465" y="2705"/>
                  </a:cubicBezTo>
                  <a:lnTo>
                    <a:pt x="3657" y="2801"/>
                  </a:lnTo>
                  <a:lnTo>
                    <a:pt x="3758" y="2377"/>
                  </a:lnTo>
                  <a:cubicBezTo>
                    <a:pt x="3835" y="2228"/>
                    <a:pt x="3874" y="2065"/>
                    <a:pt x="3874" y="1896"/>
                  </a:cubicBezTo>
                  <a:lnTo>
                    <a:pt x="3874"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9" name="Google Shape;21199;p74"/>
            <p:cNvSpPr/>
            <p:nvPr/>
          </p:nvSpPr>
          <p:spPr>
            <a:xfrm>
              <a:off x="7218115" y="4294834"/>
              <a:ext cx="42934" cy="73463"/>
            </a:xfrm>
            <a:custGeom>
              <a:rect b="b" l="l" r="r" t="t"/>
              <a:pathLst>
                <a:path extrusionOk="0" h="2801" w="1637">
                  <a:moveTo>
                    <a:pt x="1290" y="0"/>
                  </a:moveTo>
                  <a:cubicBezTo>
                    <a:pt x="578" y="0"/>
                    <a:pt x="1" y="578"/>
                    <a:pt x="1" y="1295"/>
                  </a:cubicBezTo>
                  <a:lnTo>
                    <a:pt x="1" y="1901"/>
                  </a:lnTo>
                  <a:cubicBezTo>
                    <a:pt x="1" y="2065"/>
                    <a:pt x="39" y="2233"/>
                    <a:pt x="116" y="2382"/>
                  </a:cubicBezTo>
                  <a:lnTo>
                    <a:pt x="217" y="2584"/>
                  </a:lnTo>
                  <a:lnTo>
                    <a:pt x="217" y="2801"/>
                  </a:lnTo>
                  <a:lnTo>
                    <a:pt x="568" y="2681"/>
                  </a:lnTo>
                  <a:cubicBezTo>
                    <a:pt x="742" y="2623"/>
                    <a:pt x="862" y="2459"/>
                    <a:pt x="862" y="2276"/>
                  </a:cubicBezTo>
                  <a:lnTo>
                    <a:pt x="862" y="1887"/>
                  </a:lnTo>
                  <a:cubicBezTo>
                    <a:pt x="862" y="1786"/>
                    <a:pt x="924" y="1704"/>
                    <a:pt x="1021" y="1675"/>
                  </a:cubicBezTo>
                  <a:cubicBezTo>
                    <a:pt x="1175" y="1636"/>
                    <a:pt x="1329" y="1612"/>
                    <a:pt x="1483" y="1598"/>
                  </a:cubicBezTo>
                  <a:cubicBezTo>
                    <a:pt x="1083" y="1545"/>
                    <a:pt x="819" y="1174"/>
                    <a:pt x="819" y="818"/>
                  </a:cubicBezTo>
                  <a:cubicBezTo>
                    <a:pt x="819" y="366"/>
                    <a:pt x="1184" y="0"/>
                    <a:pt x="1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0" name="Google Shape;21200;p74"/>
            <p:cNvSpPr/>
            <p:nvPr/>
          </p:nvSpPr>
          <p:spPr>
            <a:xfrm>
              <a:off x="7257613" y="4622206"/>
              <a:ext cx="22608" cy="22608"/>
            </a:xfrm>
            <a:custGeom>
              <a:rect b="b" l="l" r="r" t="t"/>
              <a:pathLst>
                <a:path extrusionOk="0" h="862" w="862">
                  <a:moveTo>
                    <a:pt x="434" y="0"/>
                  </a:moveTo>
                  <a:cubicBezTo>
                    <a:pt x="193" y="0"/>
                    <a:pt x="1" y="193"/>
                    <a:pt x="1" y="428"/>
                  </a:cubicBezTo>
                  <a:cubicBezTo>
                    <a:pt x="1" y="669"/>
                    <a:pt x="193" y="861"/>
                    <a:pt x="434" y="861"/>
                  </a:cubicBezTo>
                  <a:cubicBezTo>
                    <a:pt x="670" y="861"/>
                    <a:pt x="862" y="669"/>
                    <a:pt x="862" y="428"/>
                  </a:cubicBezTo>
                  <a:cubicBezTo>
                    <a:pt x="862" y="193"/>
                    <a:pt x="670" y="0"/>
                    <a:pt x="434"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74"/>
            <p:cNvSpPr/>
            <p:nvPr/>
          </p:nvSpPr>
          <p:spPr>
            <a:xfrm>
              <a:off x="7150343" y="4622206"/>
              <a:ext cx="22634" cy="22608"/>
            </a:xfrm>
            <a:custGeom>
              <a:rect b="b" l="l" r="r" t="t"/>
              <a:pathLst>
                <a:path extrusionOk="0" h="862" w="863">
                  <a:moveTo>
                    <a:pt x="434" y="0"/>
                  </a:moveTo>
                  <a:cubicBezTo>
                    <a:pt x="198" y="0"/>
                    <a:pt x="1" y="193"/>
                    <a:pt x="1" y="428"/>
                  </a:cubicBezTo>
                  <a:cubicBezTo>
                    <a:pt x="1" y="669"/>
                    <a:pt x="198" y="861"/>
                    <a:pt x="434" y="861"/>
                  </a:cubicBezTo>
                  <a:cubicBezTo>
                    <a:pt x="670" y="861"/>
                    <a:pt x="862" y="669"/>
                    <a:pt x="862" y="428"/>
                  </a:cubicBezTo>
                  <a:cubicBezTo>
                    <a:pt x="862" y="193"/>
                    <a:pt x="670" y="0"/>
                    <a:pt x="43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74"/>
            <p:cNvSpPr/>
            <p:nvPr/>
          </p:nvSpPr>
          <p:spPr>
            <a:xfrm>
              <a:off x="7364884" y="4622206"/>
              <a:ext cx="22608" cy="22608"/>
            </a:xfrm>
            <a:custGeom>
              <a:rect b="b" l="l" r="r" t="t"/>
              <a:pathLst>
                <a:path extrusionOk="0" h="862" w="862">
                  <a:moveTo>
                    <a:pt x="429" y="0"/>
                  </a:moveTo>
                  <a:cubicBezTo>
                    <a:pt x="193" y="0"/>
                    <a:pt x="1" y="193"/>
                    <a:pt x="1" y="428"/>
                  </a:cubicBezTo>
                  <a:cubicBezTo>
                    <a:pt x="1" y="669"/>
                    <a:pt x="193" y="861"/>
                    <a:pt x="429" y="861"/>
                  </a:cubicBezTo>
                  <a:cubicBezTo>
                    <a:pt x="670" y="861"/>
                    <a:pt x="862" y="669"/>
                    <a:pt x="862" y="428"/>
                  </a:cubicBezTo>
                  <a:cubicBezTo>
                    <a:pt x="862" y="193"/>
                    <a:pt x="670" y="0"/>
                    <a:pt x="429"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3" name="Google Shape;21203;p74"/>
            <p:cNvSpPr/>
            <p:nvPr/>
          </p:nvSpPr>
          <p:spPr>
            <a:xfrm>
              <a:off x="7184675" y="4289668"/>
              <a:ext cx="168748" cy="224901"/>
            </a:xfrm>
            <a:custGeom>
              <a:rect b="b" l="l" r="r" t="t"/>
              <a:pathLst>
                <a:path extrusionOk="0" h="8575" w="6434">
                  <a:moveTo>
                    <a:pt x="4947" y="400"/>
                  </a:moveTo>
                  <a:lnTo>
                    <a:pt x="4947" y="2093"/>
                  </a:lnTo>
                  <a:cubicBezTo>
                    <a:pt x="4947" y="2228"/>
                    <a:pt x="4918" y="2363"/>
                    <a:pt x="4856" y="2483"/>
                  </a:cubicBezTo>
                  <a:lnTo>
                    <a:pt x="4755" y="2690"/>
                  </a:lnTo>
                  <a:cubicBezTo>
                    <a:pt x="4740" y="2719"/>
                    <a:pt x="4735" y="2748"/>
                    <a:pt x="4735" y="2781"/>
                  </a:cubicBezTo>
                  <a:lnTo>
                    <a:pt x="4735" y="3210"/>
                  </a:lnTo>
                  <a:cubicBezTo>
                    <a:pt x="4735" y="4053"/>
                    <a:pt x="4051" y="4729"/>
                    <a:pt x="3219" y="4729"/>
                  </a:cubicBezTo>
                  <a:cubicBezTo>
                    <a:pt x="3182" y="4729"/>
                    <a:pt x="3146" y="4728"/>
                    <a:pt x="3109" y="4725"/>
                  </a:cubicBezTo>
                  <a:cubicBezTo>
                    <a:pt x="2315" y="4677"/>
                    <a:pt x="1694" y="3984"/>
                    <a:pt x="1694" y="3152"/>
                  </a:cubicBezTo>
                  <a:lnTo>
                    <a:pt x="1694" y="2781"/>
                  </a:lnTo>
                  <a:cubicBezTo>
                    <a:pt x="1694" y="2748"/>
                    <a:pt x="1685" y="2719"/>
                    <a:pt x="1670" y="2690"/>
                  </a:cubicBezTo>
                  <a:lnTo>
                    <a:pt x="1569" y="2488"/>
                  </a:lnTo>
                  <a:cubicBezTo>
                    <a:pt x="1511" y="2368"/>
                    <a:pt x="1478" y="2233"/>
                    <a:pt x="1478" y="2098"/>
                  </a:cubicBezTo>
                  <a:lnTo>
                    <a:pt x="1478" y="1487"/>
                  </a:lnTo>
                  <a:cubicBezTo>
                    <a:pt x="1478" y="886"/>
                    <a:pt x="1964" y="400"/>
                    <a:pt x="2570" y="400"/>
                  </a:cubicBezTo>
                  <a:close/>
                  <a:moveTo>
                    <a:pt x="3874" y="5019"/>
                  </a:moveTo>
                  <a:lnTo>
                    <a:pt x="3874" y="5259"/>
                  </a:lnTo>
                  <a:cubicBezTo>
                    <a:pt x="3869" y="5327"/>
                    <a:pt x="3884" y="5389"/>
                    <a:pt x="3903" y="5457"/>
                  </a:cubicBezTo>
                  <a:lnTo>
                    <a:pt x="3220" y="5967"/>
                  </a:lnTo>
                  <a:cubicBezTo>
                    <a:pt x="3217" y="5969"/>
                    <a:pt x="3215" y="5970"/>
                    <a:pt x="3212" y="5970"/>
                  </a:cubicBezTo>
                  <a:cubicBezTo>
                    <a:pt x="3210" y="5970"/>
                    <a:pt x="3208" y="5969"/>
                    <a:pt x="3205" y="5967"/>
                  </a:cubicBezTo>
                  <a:lnTo>
                    <a:pt x="2522" y="5457"/>
                  </a:lnTo>
                  <a:cubicBezTo>
                    <a:pt x="2541" y="5389"/>
                    <a:pt x="2551" y="5327"/>
                    <a:pt x="2551" y="5259"/>
                  </a:cubicBezTo>
                  <a:lnTo>
                    <a:pt x="2551" y="5019"/>
                  </a:lnTo>
                  <a:cubicBezTo>
                    <a:pt x="2724" y="5081"/>
                    <a:pt x="2902" y="5120"/>
                    <a:pt x="3085" y="5129"/>
                  </a:cubicBezTo>
                  <a:cubicBezTo>
                    <a:pt x="3128" y="5134"/>
                    <a:pt x="3171" y="5134"/>
                    <a:pt x="3215" y="5134"/>
                  </a:cubicBezTo>
                  <a:cubicBezTo>
                    <a:pt x="3436" y="5134"/>
                    <a:pt x="3662" y="5096"/>
                    <a:pt x="3874" y="5019"/>
                  </a:cubicBezTo>
                  <a:close/>
                  <a:moveTo>
                    <a:pt x="2570" y="0"/>
                  </a:moveTo>
                  <a:cubicBezTo>
                    <a:pt x="1747" y="0"/>
                    <a:pt x="1078" y="664"/>
                    <a:pt x="1078" y="1492"/>
                  </a:cubicBezTo>
                  <a:lnTo>
                    <a:pt x="1078" y="2098"/>
                  </a:lnTo>
                  <a:cubicBezTo>
                    <a:pt x="1078" y="2295"/>
                    <a:pt x="1126" y="2493"/>
                    <a:pt x="1213" y="2671"/>
                  </a:cubicBezTo>
                  <a:lnTo>
                    <a:pt x="1295" y="2829"/>
                  </a:lnTo>
                  <a:lnTo>
                    <a:pt x="1295" y="3152"/>
                  </a:lnTo>
                  <a:cubicBezTo>
                    <a:pt x="1290" y="3811"/>
                    <a:pt x="1612" y="4432"/>
                    <a:pt x="2156" y="4807"/>
                  </a:cubicBezTo>
                  <a:lnTo>
                    <a:pt x="2156" y="5259"/>
                  </a:lnTo>
                  <a:cubicBezTo>
                    <a:pt x="2156" y="5360"/>
                    <a:pt x="2089" y="5447"/>
                    <a:pt x="1993" y="5476"/>
                  </a:cubicBezTo>
                  <a:lnTo>
                    <a:pt x="761" y="5846"/>
                  </a:lnTo>
                  <a:cubicBezTo>
                    <a:pt x="308" y="5981"/>
                    <a:pt x="1" y="6395"/>
                    <a:pt x="5" y="6862"/>
                  </a:cubicBezTo>
                  <a:lnTo>
                    <a:pt x="5" y="8377"/>
                  </a:lnTo>
                  <a:cubicBezTo>
                    <a:pt x="1" y="8483"/>
                    <a:pt x="92" y="8575"/>
                    <a:pt x="203" y="8575"/>
                  </a:cubicBezTo>
                  <a:cubicBezTo>
                    <a:pt x="313" y="8575"/>
                    <a:pt x="400" y="8488"/>
                    <a:pt x="400" y="8377"/>
                  </a:cubicBezTo>
                  <a:lnTo>
                    <a:pt x="400" y="6866"/>
                  </a:lnTo>
                  <a:cubicBezTo>
                    <a:pt x="400" y="6573"/>
                    <a:pt x="592" y="6313"/>
                    <a:pt x="871" y="6231"/>
                  </a:cubicBezTo>
                  <a:lnTo>
                    <a:pt x="2103" y="5866"/>
                  </a:lnTo>
                  <a:cubicBezTo>
                    <a:pt x="2166" y="5846"/>
                    <a:pt x="2228" y="5818"/>
                    <a:pt x="2286" y="5779"/>
                  </a:cubicBezTo>
                  <a:lnTo>
                    <a:pt x="2965" y="6289"/>
                  </a:lnTo>
                  <a:cubicBezTo>
                    <a:pt x="3039" y="6344"/>
                    <a:pt x="3127" y="6372"/>
                    <a:pt x="3215" y="6372"/>
                  </a:cubicBezTo>
                  <a:cubicBezTo>
                    <a:pt x="3303" y="6372"/>
                    <a:pt x="3390" y="6344"/>
                    <a:pt x="3465" y="6289"/>
                  </a:cubicBezTo>
                  <a:lnTo>
                    <a:pt x="4143" y="5779"/>
                  </a:lnTo>
                  <a:cubicBezTo>
                    <a:pt x="4201" y="5818"/>
                    <a:pt x="4264" y="5846"/>
                    <a:pt x="4326" y="5866"/>
                  </a:cubicBezTo>
                  <a:lnTo>
                    <a:pt x="5558" y="6231"/>
                  </a:lnTo>
                  <a:cubicBezTo>
                    <a:pt x="5837" y="6313"/>
                    <a:pt x="6030" y="6573"/>
                    <a:pt x="6030" y="6866"/>
                  </a:cubicBezTo>
                  <a:lnTo>
                    <a:pt x="6030" y="8377"/>
                  </a:lnTo>
                  <a:cubicBezTo>
                    <a:pt x="6034" y="8502"/>
                    <a:pt x="6131" y="8565"/>
                    <a:pt x="6228" y="8565"/>
                  </a:cubicBezTo>
                  <a:cubicBezTo>
                    <a:pt x="6324" y="8565"/>
                    <a:pt x="6422" y="8502"/>
                    <a:pt x="6429" y="8377"/>
                  </a:cubicBezTo>
                  <a:lnTo>
                    <a:pt x="6429" y="6866"/>
                  </a:lnTo>
                  <a:cubicBezTo>
                    <a:pt x="6434" y="6395"/>
                    <a:pt x="6121" y="5981"/>
                    <a:pt x="5674" y="5846"/>
                  </a:cubicBezTo>
                  <a:lnTo>
                    <a:pt x="4442" y="5476"/>
                  </a:lnTo>
                  <a:cubicBezTo>
                    <a:pt x="4346" y="5447"/>
                    <a:pt x="4278" y="5360"/>
                    <a:pt x="4278" y="5259"/>
                  </a:cubicBezTo>
                  <a:lnTo>
                    <a:pt x="4278" y="4812"/>
                  </a:lnTo>
                  <a:cubicBezTo>
                    <a:pt x="4370" y="4754"/>
                    <a:pt x="4451" y="4687"/>
                    <a:pt x="4533" y="4615"/>
                  </a:cubicBezTo>
                  <a:cubicBezTo>
                    <a:pt x="4918" y="4249"/>
                    <a:pt x="5139" y="3744"/>
                    <a:pt x="5139" y="3210"/>
                  </a:cubicBezTo>
                  <a:lnTo>
                    <a:pt x="5139" y="2829"/>
                  </a:lnTo>
                  <a:lnTo>
                    <a:pt x="5221" y="2671"/>
                  </a:lnTo>
                  <a:cubicBezTo>
                    <a:pt x="5308" y="2493"/>
                    <a:pt x="5356" y="2295"/>
                    <a:pt x="5356" y="2098"/>
                  </a:cubicBezTo>
                  <a:lnTo>
                    <a:pt x="5356" y="197"/>
                  </a:lnTo>
                  <a:cubicBezTo>
                    <a:pt x="5356" y="87"/>
                    <a:pt x="5265" y="0"/>
                    <a:pt x="51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4" name="Google Shape;21204;p74"/>
            <p:cNvSpPr/>
            <p:nvPr/>
          </p:nvSpPr>
          <p:spPr>
            <a:xfrm>
              <a:off x="7263436" y="4464867"/>
              <a:ext cx="10937" cy="49990"/>
            </a:xfrm>
            <a:custGeom>
              <a:rect b="b" l="l" r="r" t="t"/>
              <a:pathLst>
                <a:path extrusionOk="0" h="1906" w="417">
                  <a:moveTo>
                    <a:pt x="208" y="0"/>
                  </a:moveTo>
                  <a:cubicBezTo>
                    <a:pt x="111" y="0"/>
                    <a:pt x="14" y="64"/>
                    <a:pt x="10" y="191"/>
                  </a:cubicBezTo>
                  <a:lnTo>
                    <a:pt x="10" y="1693"/>
                  </a:lnTo>
                  <a:cubicBezTo>
                    <a:pt x="0" y="1834"/>
                    <a:pt x="103" y="1905"/>
                    <a:pt x="208" y="1905"/>
                  </a:cubicBezTo>
                  <a:cubicBezTo>
                    <a:pt x="312" y="1905"/>
                    <a:pt x="416" y="1834"/>
                    <a:pt x="409" y="1693"/>
                  </a:cubicBezTo>
                  <a:lnTo>
                    <a:pt x="409" y="191"/>
                  </a:lnTo>
                  <a:cubicBezTo>
                    <a:pt x="402" y="64"/>
                    <a:pt x="30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74"/>
            <p:cNvSpPr/>
            <p:nvPr/>
          </p:nvSpPr>
          <p:spPr>
            <a:xfrm>
              <a:off x="7212633" y="4475516"/>
              <a:ext cx="10989" cy="39472"/>
            </a:xfrm>
            <a:custGeom>
              <a:rect b="b" l="l" r="r" t="t"/>
              <a:pathLst>
                <a:path extrusionOk="0" h="1505" w="419">
                  <a:moveTo>
                    <a:pt x="210" y="1"/>
                  </a:moveTo>
                  <a:cubicBezTo>
                    <a:pt x="105" y="1"/>
                    <a:pt x="0" y="72"/>
                    <a:pt x="8" y="214"/>
                  </a:cubicBezTo>
                  <a:lnTo>
                    <a:pt x="8" y="1291"/>
                  </a:lnTo>
                  <a:cubicBezTo>
                    <a:pt x="0" y="1433"/>
                    <a:pt x="105" y="1504"/>
                    <a:pt x="210" y="1504"/>
                  </a:cubicBezTo>
                  <a:cubicBezTo>
                    <a:pt x="314" y="1504"/>
                    <a:pt x="419" y="1433"/>
                    <a:pt x="412" y="1291"/>
                  </a:cubicBezTo>
                  <a:lnTo>
                    <a:pt x="412" y="214"/>
                  </a:lnTo>
                  <a:cubicBezTo>
                    <a:pt x="419" y="72"/>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74"/>
            <p:cNvSpPr/>
            <p:nvPr/>
          </p:nvSpPr>
          <p:spPr>
            <a:xfrm>
              <a:off x="7314212" y="4475516"/>
              <a:ext cx="11016" cy="39472"/>
            </a:xfrm>
            <a:custGeom>
              <a:rect b="b" l="l" r="r" t="t"/>
              <a:pathLst>
                <a:path extrusionOk="0" h="1505" w="420">
                  <a:moveTo>
                    <a:pt x="210" y="1"/>
                  </a:moveTo>
                  <a:cubicBezTo>
                    <a:pt x="105" y="1"/>
                    <a:pt x="1" y="72"/>
                    <a:pt x="8" y="214"/>
                  </a:cubicBezTo>
                  <a:lnTo>
                    <a:pt x="8" y="1291"/>
                  </a:lnTo>
                  <a:cubicBezTo>
                    <a:pt x="1" y="1433"/>
                    <a:pt x="105" y="1504"/>
                    <a:pt x="210" y="1504"/>
                  </a:cubicBezTo>
                  <a:cubicBezTo>
                    <a:pt x="315" y="1504"/>
                    <a:pt x="419" y="1433"/>
                    <a:pt x="412" y="1291"/>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7" name="Google Shape;21207;p74"/>
            <p:cNvSpPr/>
            <p:nvPr/>
          </p:nvSpPr>
          <p:spPr>
            <a:xfrm>
              <a:off x="7246755" y="4616882"/>
              <a:ext cx="38790" cy="33204"/>
            </a:xfrm>
            <a:custGeom>
              <a:rect b="b" l="l" r="r" t="t"/>
              <a:pathLst>
                <a:path extrusionOk="0" h="1266" w="1479">
                  <a:moveTo>
                    <a:pt x="845" y="405"/>
                  </a:moveTo>
                  <a:cubicBezTo>
                    <a:pt x="962" y="405"/>
                    <a:pt x="1074" y="495"/>
                    <a:pt x="1074" y="631"/>
                  </a:cubicBezTo>
                  <a:cubicBezTo>
                    <a:pt x="1074" y="756"/>
                    <a:pt x="973" y="862"/>
                    <a:pt x="848" y="862"/>
                  </a:cubicBezTo>
                  <a:cubicBezTo>
                    <a:pt x="641" y="862"/>
                    <a:pt x="540" y="617"/>
                    <a:pt x="684" y="472"/>
                  </a:cubicBezTo>
                  <a:cubicBezTo>
                    <a:pt x="731" y="426"/>
                    <a:pt x="789" y="405"/>
                    <a:pt x="845" y="405"/>
                  </a:cubicBezTo>
                  <a:close/>
                  <a:moveTo>
                    <a:pt x="848" y="1"/>
                  </a:moveTo>
                  <a:cubicBezTo>
                    <a:pt x="285" y="1"/>
                    <a:pt x="1" y="679"/>
                    <a:pt x="400" y="1079"/>
                  </a:cubicBezTo>
                  <a:cubicBezTo>
                    <a:pt x="528" y="1208"/>
                    <a:pt x="685" y="1266"/>
                    <a:pt x="840" y="1266"/>
                  </a:cubicBezTo>
                  <a:cubicBezTo>
                    <a:pt x="1165"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8" name="Google Shape;21208;p74"/>
            <p:cNvSpPr/>
            <p:nvPr/>
          </p:nvSpPr>
          <p:spPr>
            <a:xfrm>
              <a:off x="7139485" y="4616882"/>
              <a:ext cx="38790" cy="33204"/>
            </a:xfrm>
            <a:custGeom>
              <a:rect b="b" l="l" r="r" t="t"/>
              <a:pathLst>
                <a:path extrusionOk="0" h="1266" w="1479">
                  <a:moveTo>
                    <a:pt x="846" y="405"/>
                  </a:moveTo>
                  <a:cubicBezTo>
                    <a:pt x="965" y="405"/>
                    <a:pt x="1079" y="495"/>
                    <a:pt x="1079" y="631"/>
                  </a:cubicBezTo>
                  <a:cubicBezTo>
                    <a:pt x="1074" y="756"/>
                    <a:pt x="973" y="862"/>
                    <a:pt x="848" y="862"/>
                  </a:cubicBezTo>
                  <a:cubicBezTo>
                    <a:pt x="641" y="862"/>
                    <a:pt x="540" y="617"/>
                    <a:pt x="684" y="472"/>
                  </a:cubicBezTo>
                  <a:cubicBezTo>
                    <a:pt x="731" y="426"/>
                    <a:pt x="789" y="405"/>
                    <a:pt x="846" y="405"/>
                  </a:cubicBezTo>
                  <a:close/>
                  <a:moveTo>
                    <a:pt x="848" y="1"/>
                  </a:moveTo>
                  <a:cubicBezTo>
                    <a:pt x="285" y="1"/>
                    <a:pt x="1" y="679"/>
                    <a:pt x="400" y="1079"/>
                  </a:cubicBezTo>
                  <a:cubicBezTo>
                    <a:pt x="529" y="1208"/>
                    <a:pt x="688" y="1266"/>
                    <a:pt x="843" y="1266"/>
                  </a:cubicBezTo>
                  <a:cubicBezTo>
                    <a:pt x="1167" y="1266"/>
                    <a:pt x="1478" y="1012"/>
                    <a:pt x="1478" y="631"/>
                  </a:cubicBezTo>
                  <a:cubicBezTo>
                    <a:pt x="1478" y="285"/>
                    <a:pt x="1194" y="1"/>
                    <a:pt x="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9" name="Google Shape;21209;p74"/>
            <p:cNvSpPr/>
            <p:nvPr/>
          </p:nvSpPr>
          <p:spPr>
            <a:xfrm>
              <a:off x="7354026" y="4616882"/>
              <a:ext cx="38659" cy="33204"/>
            </a:xfrm>
            <a:custGeom>
              <a:rect b="b" l="l" r="r" t="t"/>
              <a:pathLst>
                <a:path extrusionOk="0" h="1266" w="1474">
                  <a:moveTo>
                    <a:pt x="842" y="405"/>
                  </a:moveTo>
                  <a:cubicBezTo>
                    <a:pt x="960" y="405"/>
                    <a:pt x="1074" y="495"/>
                    <a:pt x="1074" y="631"/>
                  </a:cubicBezTo>
                  <a:cubicBezTo>
                    <a:pt x="1069" y="756"/>
                    <a:pt x="968" y="862"/>
                    <a:pt x="843" y="862"/>
                  </a:cubicBezTo>
                  <a:cubicBezTo>
                    <a:pt x="641" y="862"/>
                    <a:pt x="535" y="617"/>
                    <a:pt x="679" y="472"/>
                  </a:cubicBezTo>
                  <a:cubicBezTo>
                    <a:pt x="726" y="426"/>
                    <a:pt x="784" y="405"/>
                    <a:pt x="842" y="405"/>
                  </a:cubicBezTo>
                  <a:close/>
                  <a:moveTo>
                    <a:pt x="843" y="1"/>
                  </a:moveTo>
                  <a:cubicBezTo>
                    <a:pt x="280" y="1"/>
                    <a:pt x="1" y="679"/>
                    <a:pt x="395" y="1079"/>
                  </a:cubicBezTo>
                  <a:cubicBezTo>
                    <a:pt x="524" y="1208"/>
                    <a:pt x="683" y="1266"/>
                    <a:pt x="838" y="1266"/>
                  </a:cubicBezTo>
                  <a:cubicBezTo>
                    <a:pt x="1162" y="1266"/>
                    <a:pt x="1473" y="1012"/>
                    <a:pt x="1473" y="631"/>
                  </a:cubicBezTo>
                  <a:cubicBezTo>
                    <a:pt x="1473" y="285"/>
                    <a:pt x="1194" y="1"/>
                    <a:pt x="8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0" name="Google Shape;21210;p74"/>
            <p:cNvSpPr/>
            <p:nvPr/>
          </p:nvSpPr>
          <p:spPr>
            <a:xfrm>
              <a:off x="7174315" y="4526240"/>
              <a:ext cx="189074" cy="84531"/>
            </a:xfrm>
            <a:custGeom>
              <a:rect b="b" l="l" r="r" t="t"/>
              <a:pathLst>
                <a:path extrusionOk="0" h="3223" w="7209">
                  <a:moveTo>
                    <a:pt x="3606" y="1"/>
                  </a:moveTo>
                  <a:cubicBezTo>
                    <a:pt x="3501" y="1"/>
                    <a:pt x="3398" y="72"/>
                    <a:pt x="3408" y="214"/>
                  </a:cubicBezTo>
                  <a:lnTo>
                    <a:pt x="3408" y="878"/>
                  </a:lnTo>
                  <a:lnTo>
                    <a:pt x="2003" y="878"/>
                  </a:lnTo>
                  <a:cubicBezTo>
                    <a:pt x="1728" y="878"/>
                    <a:pt x="1473" y="1008"/>
                    <a:pt x="1315" y="1229"/>
                  </a:cubicBezTo>
                  <a:lnTo>
                    <a:pt x="121" y="2899"/>
                  </a:lnTo>
                  <a:cubicBezTo>
                    <a:pt x="1" y="3053"/>
                    <a:pt x="143" y="3223"/>
                    <a:pt x="289" y="3223"/>
                  </a:cubicBezTo>
                  <a:cubicBezTo>
                    <a:pt x="347" y="3223"/>
                    <a:pt x="406" y="3196"/>
                    <a:pt x="448" y="3130"/>
                  </a:cubicBezTo>
                  <a:lnTo>
                    <a:pt x="1642" y="1465"/>
                  </a:lnTo>
                  <a:cubicBezTo>
                    <a:pt x="1724" y="1349"/>
                    <a:pt x="1858" y="1277"/>
                    <a:pt x="2003" y="1277"/>
                  </a:cubicBezTo>
                  <a:lnTo>
                    <a:pt x="3408" y="1277"/>
                  </a:lnTo>
                  <a:lnTo>
                    <a:pt x="3408" y="2798"/>
                  </a:lnTo>
                  <a:cubicBezTo>
                    <a:pt x="3412" y="2925"/>
                    <a:pt x="3509" y="2989"/>
                    <a:pt x="3606" y="2989"/>
                  </a:cubicBezTo>
                  <a:cubicBezTo>
                    <a:pt x="3702" y="2989"/>
                    <a:pt x="3800" y="2925"/>
                    <a:pt x="3807" y="2798"/>
                  </a:cubicBezTo>
                  <a:lnTo>
                    <a:pt x="3807" y="1277"/>
                  </a:lnTo>
                  <a:lnTo>
                    <a:pt x="5212" y="1277"/>
                  </a:lnTo>
                  <a:cubicBezTo>
                    <a:pt x="5352" y="1277"/>
                    <a:pt x="5486" y="1349"/>
                    <a:pt x="5573" y="1465"/>
                  </a:cubicBezTo>
                  <a:lnTo>
                    <a:pt x="6761" y="3130"/>
                  </a:lnTo>
                  <a:cubicBezTo>
                    <a:pt x="6805" y="3196"/>
                    <a:pt x="6865" y="3223"/>
                    <a:pt x="6923" y="3223"/>
                  </a:cubicBezTo>
                  <a:cubicBezTo>
                    <a:pt x="7069" y="3223"/>
                    <a:pt x="7209" y="3053"/>
                    <a:pt x="7089" y="2899"/>
                  </a:cubicBezTo>
                  <a:lnTo>
                    <a:pt x="7093" y="2899"/>
                  </a:lnTo>
                  <a:lnTo>
                    <a:pt x="5900" y="1229"/>
                  </a:lnTo>
                  <a:cubicBezTo>
                    <a:pt x="5741" y="1008"/>
                    <a:pt x="5486" y="878"/>
                    <a:pt x="5212" y="878"/>
                  </a:cubicBezTo>
                  <a:lnTo>
                    <a:pt x="3807" y="878"/>
                  </a:lnTo>
                  <a:lnTo>
                    <a:pt x="3807" y="214"/>
                  </a:lnTo>
                  <a:cubicBezTo>
                    <a:pt x="3814" y="72"/>
                    <a:pt x="3710" y="1"/>
                    <a:pt x="36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74"/>
            <p:cNvSpPr/>
            <p:nvPr/>
          </p:nvSpPr>
          <p:spPr>
            <a:xfrm>
              <a:off x="7235215" y="4331028"/>
              <a:ext cx="70132" cy="25834"/>
            </a:xfrm>
            <a:custGeom>
              <a:rect b="b" l="l" r="r" t="t"/>
              <a:pathLst>
                <a:path extrusionOk="0" h="985" w="2674">
                  <a:moveTo>
                    <a:pt x="1149" y="0"/>
                  </a:moveTo>
                  <a:cubicBezTo>
                    <a:pt x="610" y="0"/>
                    <a:pt x="177" y="140"/>
                    <a:pt x="147" y="151"/>
                  </a:cubicBezTo>
                  <a:cubicBezTo>
                    <a:pt x="61" y="179"/>
                    <a:pt x="8" y="256"/>
                    <a:pt x="8" y="343"/>
                  </a:cubicBezTo>
                  <a:lnTo>
                    <a:pt x="8" y="771"/>
                  </a:lnTo>
                  <a:cubicBezTo>
                    <a:pt x="1" y="913"/>
                    <a:pt x="105" y="984"/>
                    <a:pt x="210" y="984"/>
                  </a:cubicBezTo>
                  <a:cubicBezTo>
                    <a:pt x="315" y="984"/>
                    <a:pt x="419" y="913"/>
                    <a:pt x="412" y="771"/>
                  </a:cubicBezTo>
                  <a:lnTo>
                    <a:pt x="412" y="497"/>
                  </a:lnTo>
                  <a:cubicBezTo>
                    <a:pt x="569" y="459"/>
                    <a:pt x="846" y="405"/>
                    <a:pt x="1158" y="405"/>
                  </a:cubicBezTo>
                  <a:cubicBezTo>
                    <a:pt x="1513" y="405"/>
                    <a:pt x="1915" y="475"/>
                    <a:pt x="2240" y="718"/>
                  </a:cubicBezTo>
                  <a:cubicBezTo>
                    <a:pt x="2284" y="755"/>
                    <a:pt x="2329" y="770"/>
                    <a:pt x="2372" y="770"/>
                  </a:cubicBezTo>
                  <a:cubicBezTo>
                    <a:pt x="2543" y="770"/>
                    <a:pt x="2674" y="523"/>
                    <a:pt x="2481" y="396"/>
                  </a:cubicBezTo>
                  <a:cubicBezTo>
                    <a:pt x="2069" y="88"/>
                    <a:pt x="1575" y="0"/>
                    <a:pt x="1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12" name="Google Shape;21212;p74"/>
          <p:cNvGrpSpPr/>
          <p:nvPr/>
        </p:nvGrpSpPr>
        <p:grpSpPr>
          <a:xfrm>
            <a:off x="7579687" y="4289536"/>
            <a:ext cx="253174" cy="360549"/>
            <a:chOff x="7579687" y="4289536"/>
            <a:chExt cx="253174" cy="360549"/>
          </a:xfrm>
        </p:grpSpPr>
        <p:sp>
          <p:nvSpPr>
            <p:cNvPr id="21213" name="Google Shape;21213;p74"/>
            <p:cNvSpPr/>
            <p:nvPr/>
          </p:nvSpPr>
          <p:spPr>
            <a:xfrm>
              <a:off x="7697816" y="4622206"/>
              <a:ext cx="22608" cy="22608"/>
            </a:xfrm>
            <a:custGeom>
              <a:rect b="b" l="l" r="r" t="t"/>
              <a:pathLst>
                <a:path extrusionOk="0" h="862" w="862">
                  <a:moveTo>
                    <a:pt x="428" y="0"/>
                  </a:moveTo>
                  <a:cubicBezTo>
                    <a:pt x="193" y="0"/>
                    <a:pt x="0" y="193"/>
                    <a:pt x="0" y="428"/>
                  </a:cubicBezTo>
                  <a:cubicBezTo>
                    <a:pt x="0" y="669"/>
                    <a:pt x="193" y="861"/>
                    <a:pt x="428" y="861"/>
                  </a:cubicBezTo>
                  <a:cubicBezTo>
                    <a:pt x="664" y="861"/>
                    <a:pt x="861" y="669"/>
                    <a:pt x="861" y="428"/>
                  </a:cubicBezTo>
                  <a:cubicBezTo>
                    <a:pt x="861" y="193"/>
                    <a:pt x="664" y="0"/>
                    <a:pt x="428"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74"/>
            <p:cNvSpPr/>
            <p:nvPr/>
          </p:nvSpPr>
          <p:spPr>
            <a:xfrm>
              <a:off x="7590545" y="4622206"/>
              <a:ext cx="22608" cy="22608"/>
            </a:xfrm>
            <a:custGeom>
              <a:rect b="b" l="l" r="r" t="t"/>
              <a:pathLst>
                <a:path extrusionOk="0" h="862" w="862">
                  <a:moveTo>
                    <a:pt x="428" y="0"/>
                  </a:moveTo>
                  <a:cubicBezTo>
                    <a:pt x="193" y="0"/>
                    <a:pt x="0" y="193"/>
                    <a:pt x="0" y="428"/>
                  </a:cubicBezTo>
                  <a:cubicBezTo>
                    <a:pt x="0" y="669"/>
                    <a:pt x="193" y="861"/>
                    <a:pt x="428" y="861"/>
                  </a:cubicBezTo>
                  <a:cubicBezTo>
                    <a:pt x="669" y="861"/>
                    <a:pt x="861" y="669"/>
                    <a:pt x="861" y="428"/>
                  </a:cubicBezTo>
                  <a:cubicBezTo>
                    <a:pt x="861" y="193"/>
                    <a:pt x="669" y="0"/>
                    <a:pt x="428"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5" name="Google Shape;21215;p74"/>
            <p:cNvSpPr/>
            <p:nvPr/>
          </p:nvSpPr>
          <p:spPr>
            <a:xfrm>
              <a:off x="7804955" y="4622206"/>
              <a:ext cx="22608" cy="22608"/>
            </a:xfrm>
            <a:custGeom>
              <a:rect b="b" l="l" r="r" t="t"/>
              <a:pathLst>
                <a:path extrusionOk="0" h="862" w="862">
                  <a:moveTo>
                    <a:pt x="433" y="0"/>
                  </a:moveTo>
                  <a:cubicBezTo>
                    <a:pt x="193" y="0"/>
                    <a:pt x="0" y="193"/>
                    <a:pt x="0" y="428"/>
                  </a:cubicBezTo>
                  <a:cubicBezTo>
                    <a:pt x="0" y="669"/>
                    <a:pt x="193" y="861"/>
                    <a:pt x="433" y="861"/>
                  </a:cubicBezTo>
                  <a:cubicBezTo>
                    <a:pt x="669" y="861"/>
                    <a:pt x="862" y="669"/>
                    <a:pt x="862" y="428"/>
                  </a:cubicBezTo>
                  <a:cubicBezTo>
                    <a:pt x="862" y="193"/>
                    <a:pt x="669" y="0"/>
                    <a:pt x="433" y="0"/>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6" name="Google Shape;21216;p74"/>
            <p:cNvSpPr/>
            <p:nvPr/>
          </p:nvSpPr>
          <p:spPr>
            <a:xfrm>
              <a:off x="7686459" y="4430247"/>
              <a:ext cx="45190" cy="45190"/>
            </a:xfrm>
            <a:custGeom>
              <a:rect b="b" l="l" r="r" t="t"/>
              <a:pathLst>
                <a:path extrusionOk="0" h="1723" w="1723">
                  <a:moveTo>
                    <a:pt x="0" y="0"/>
                  </a:moveTo>
                  <a:lnTo>
                    <a:pt x="0" y="1723"/>
                  </a:lnTo>
                  <a:lnTo>
                    <a:pt x="1723" y="1723"/>
                  </a:lnTo>
                  <a:lnTo>
                    <a:pt x="1723"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7" name="Google Shape;21217;p74"/>
            <p:cNvSpPr/>
            <p:nvPr/>
          </p:nvSpPr>
          <p:spPr>
            <a:xfrm>
              <a:off x="7686459" y="4430247"/>
              <a:ext cx="45190" cy="28273"/>
            </a:xfrm>
            <a:custGeom>
              <a:rect b="b" l="l" r="r" t="t"/>
              <a:pathLst>
                <a:path extrusionOk="0" h="1078" w="1723">
                  <a:moveTo>
                    <a:pt x="0" y="0"/>
                  </a:moveTo>
                  <a:lnTo>
                    <a:pt x="0" y="915"/>
                  </a:lnTo>
                  <a:cubicBezTo>
                    <a:pt x="277" y="1023"/>
                    <a:pt x="569" y="1077"/>
                    <a:pt x="861" y="1077"/>
                  </a:cubicBezTo>
                  <a:cubicBezTo>
                    <a:pt x="1154" y="1077"/>
                    <a:pt x="1446" y="1023"/>
                    <a:pt x="1723" y="915"/>
                  </a:cubicBezTo>
                  <a:lnTo>
                    <a:pt x="17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8" name="Google Shape;21218;p74"/>
            <p:cNvSpPr/>
            <p:nvPr/>
          </p:nvSpPr>
          <p:spPr>
            <a:xfrm>
              <a:off x="7680899" y="4294834"/>
              <a:ext cx="56442" cy="45216"/>
            </a:xfrm>
            <a:custGeom>
              <a:rect b="b" l="l" r="r" t="t"/>
              <a:pathLst>
                <a:path extrusionOk="0" h="1724" w="2152">
                  <a:moveTo>
                    <a:pt x="1073" y="0"/>
                  </a:moveTo>
                  <a:cubicBezTo>
                    <a:pt x="481" y="0"/>
                    <a:pt x="0" y="385"/>
                    <a:pt x="0" y="862"/>
                  </a:cubicBezTo>
                  <a:cubicBezTo>
                    <a:pt x="0" y="1338"/>
                    <a:pt x="481" y="1723"/>
                    <a:pt x="1073" y="1723"/>
                  </a:cubicBezTo>
                  <a:cubicBezTo>
                    <a:pt x="1670" y="1723"/>
                    <a:pt x="2151" y="1338"/>
                    <a:pt x="2151" y="862"/>
                  </a:cubicBezTo>
                  <a:cubicBezTo>
                    <a:pt x="2151" y="385"/>
                    <a:pt x="1670" y="0"/>
                    <a:pt x="1073"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9" name="Google Shape;21219;p74"/>
            <p:cNvSpPr/>
            <p:nvPr/>
          </p:nvSpPr>
          <p:spPr>
            <a:xfrm>
              <a:off x="7680768" y="4294834"/>
              <a:ext cx="38397" cy="45216"/>
            </a:xfrm>
            <a:custGeom>
              <a:rect b="b" l="l" r="r" t="t"/>
              <a:pathLst>
                <a:path extrusionOk="0" h="1724" w="1464">
                  <a:moveTo>
                    <a:pt x="1078" y="0"/>
                  </a:moveTo>
                  <a:cubicBezTo>
                    <a:pt x="486" y="0"/>
                    <a:pt x="0" y="385"/>
                    <a:pt x="0" y="862"/>
                  </a:cubicBezTo>
                  <a:cubicBezTo>
                    <a:pt x="0" y="1338"/>
                    <a:pt x="482" y="1723"/>
                    <a:pt x="1078" y="1723"/>
                  </a:cubicBezTo>
                  <a:cubicBezTo>
                    <a:pt x="1208" y="1723"/>
                    <a:pt x="1338" y="1699"/>
                    <a:pt x="1463" y="1660"/>
                  </a:cubicBezTo>
                  <a:cubicBezTo>
                    <a:pt x="1073" y="1540"/>
                    <a:pt x="794" y="1218"/>
                    <a:pt x="794" y="833"/>
                  </a:cubicBezTo>
                  <a:cubicBezTo>
                    <a:pt x="794" y="482"/>
                    <a:pt x="1035" y="183"/>
                    <a:pt x="1372" y="39"/>
                  </a:cubicBezTo>
                  <a:cubicBezTo>
                    <a:pt x="1276" y="15"/>
                    <a:pt x="1179" y="0"/>
                    <a:pt x="1078"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0" name="Google Shape;21220;p74"/>
            <p:cNvSpPr/>
            <p:nvPr/>
          </p:nvSpPr>
          <p:spPr>
            <a:xfrm>
              <a:off x="7652626" y="4317416"/>
              <a:ext cx="112857" cy="112988"/>
            </a:xfrm>
            <a:custGeom>
              <a:rect b="b" l="l" r="r" t="t"/>
              <a:pathLst>
                <a:path extrusionOk="0" h="4308" w="4303">
                  <a:moveTo>
                    <a:pt x="2151" y="1"/>
                  </a:moveTo>
                  <a:cubicBezTo>
                    <a:pt x="963" y="1"/>
                    <a:pt x="0" y="963"/>
                    <a:pt x="0" y="2152"/>
                  </a:cubicBezTo>
                  <a:cubicBezTo>
                    <a:pt x="0" y="3340"/>
                    <a:pt x="963" y="4307"/>
                    <a:pt x="2151" y="4307"/>
                  </a:cubicBezTo>
                  <a:cubicBezTo>
                    <a:pt x="3340" y="4307"/>
                    <a:pt x="4302" y="3340"/>
                    <a:pt x="4302" y="2152"/>
                  </a:cubicBezTo>
                  <a:cubicBezTo>
                    <a:pt x="4302" y="963"/>
                    <a:pt x="3340" y="1"/>
                    <a:pt x="2151"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74"/>
            <p:cNvSpPr/>
            <p:nvPr/>
          </p:nvSpPr>
          <p:spPr>
            <a:xfrm>
              <a:off x="7679299" y="4317521"/>
              <a:ext cx="89960" cy="111729"/>
            </a:xfrm>
            <a:custGeom>
              <a:rect b="b" l="l" r="r" t="t"/>
              <a:pathLst>
                <a:path extrusionOk="0" h="4260" w="3430">
                  <a:moveTo>
                    <a:pt x="1181" y="0"/>
                  </a:moveTo>
                  <a:cubicBezTo>
                    <a:pt x="384" y="0"/>
                    <a:pt x="1" y="1017"/>
                    <a:pt x="629" y="1532"/>
                  </a:cubicBezTo>
                  <a:lnTo>
                    <a:pt x="639" y="1536"/>
                  </a:lnTo>
                  <a:cubicBezTo>
                    <a:pt x="639" y="1536"/>
                    <a:pt x="1255" y="3625"/>
                    <a:pt x="1567" y="4260"/>
                  </a:cubicBezTo>
                  <a:cubicBezTo>
                    <a:pt x="2684" y="4029"/>
                    <a:pt x="3430" y="2970"/>
                    <a:pt x="3266" y="1840"/>
                  </a:cubicBezTo>
                  <a:cubicBezTo>
                    <a:pt x="3141" y="974"/>
                    <a:pt x="2501" y="271"/>
                    <a:pt x="1654" y="59"/>
                  </a:cubicBezTo>
                  <a:cubicBezTo>
                    <a:pt x="1514" y="26"/>
                    <a:pt x="1370" y="6"/>
                    <a:pt x="1226" y="2"/>
                  </a:cubicBezTo>
                  <a:cubicBezTo>
                    <a:pt x="1211" y="1"/>
                    <a:pt x="1196" y="0"/>
                    <a:pt x="118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74"/>
            <p:cNvSpPr/>
            <p:nvPr/>
          </p:nvSpPr>
          <p:spPr>
            <a:xfrm>
              <a:off x="7663851" y="4357544"/>
              <a:ext cx="90380" cy="84085"/>
            </a:xfrm>
            <a:custGeom>
              <a:rect b="b" l="l" r="r" t="t"/>
              <a:pathLst>
                <a:path extrusionOk="0" h="3206" w="3446">
                  <a:moveTo>
                    <a:pt x="1181" y="1"/>
                  </a:moveTo>
                  <a:cubicBezTo>
                    <a:pt x="1108" y="1"/>
                    <a:pt x="1041" y="38"/>
                    <a:pt x="1002" y="102"/>
                  </a:cubicBezTo>
                  <a:cubicBezTo>
                    <a:pt x="833" y="367"/>
                    <a:pt x="419" y="987"/>
                    <a:pt x="87" y="1218"/>
                  </a:cubicBezTo>
                  <a:cubicBezTo>
                    <a:pt x="34" y="1257"/>
                    <a:pt x="1" y="1319"/>
                    <a:pt x="1" y="1387"/>
                  </a:cubicBezTo>
                  <a:lnTo>
                    <a:pt x="1" y="1483"/>
                  </a:lnTo>
                  <a:cubicBezTo>
                    <a:pt x="1" y="2436"/>
                    <a:pt x="775" y="3205"/>
                    <a:pt x="1723" y="3205"/>
                  </a:cubicBezTo>
                  <a:cubicBezTo>
                    <a:pt x="2676" y="3205"/>
                    <a:pt x="3446" y="2436"/>
                    <a:pt x="3446" y="1488"/>
                  </a:cubicBezTo>
                  <a:lnTo>
                    <a:pt x="3446" y="1271"/>
                  </a:lnTo>
                  <a:cubicBezTo>
                    <a:pt x="3446" y="540"/>
                    <a:pt x="1743" y="121"/>
                    <a:pt x="1228" y="6"/>
                  </a:cubicBezTo>
                  <a:cubicBezTo>
                    <a:pt x="1212" y="2"/>
                    <a:pt x="1196" y="1"/>
                    <a:pt x="118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74"/>
            <p:cNvSpPr/>
            <p:nvPr/>
          </p:nvSpPr>
          <p:spPr>
            <a:xfrm>
              <a:off x="7635709" y="4461169"/>
              <a:ext cx="146664" cy="59458"/>
            </a:xfrm>
            <a:custGeom>
              <a:rect b="b" l="l" r="r" t="t"/>
              <a:pathLst>
                <a:path extrusionOk="0" h="2267" w="5592">
                  <a:moveTo>
                    <a:pt x="1699" y="0"/>
                  </a:moveTo>
                  <a:cubicBezTo>
                    <a:pt x="1694" y="5"/>
                    <a:pt x="1690" y="10"/>
                    <a:pt x="1680" y="15"/>
                  </a:cubicBezTo>
                  <a:lnTo>
                    <a:pt x="381" y="592"/>
                  </a:lnTo>
                  <a:cubicBezTo>
                    <a:pt x="150" y="693"/>
                    <a:pt x="1" y="924"/>
                    <a:pt x="1" y="1179"/>
                  </a:cubicBezTo>
                  <a:lnTo>
                    <a:pt x="1" y="2267"/>
                  </a:lnTo>
                  <a:lnTo>
                    <a:pt x="5592" y="2267"/>
                  </a:lnTo>
                  <a:lnTo>
                    <a:pt x="5592" y="1179"/>
                  </a:lnTo>
                  <a:cubicBezTo>
                    <a:pt x="5592" y="924"/>
                    <a:pt x="5443" y="693"/>
                    <a:pt x="5212" y="592"/>
                  </a:cubicBezTo>
                  <a:lnTo>
                    <a:pt x="3913" y="15"/>
                  </a:lnTo>
                  <a:cubicBezTo>
                    <a:pt x="3908" y="10"/>
                    <a:pt x="3898" y="5"/>
                    <a:pt x="3893" y="0"/>
                  </a:cubicBezTo>
                  <a:lnTo>
                    <a:pt x="2796" y="568"/>
                  </a:lnTo>
                  <a:lnTo>
                    <a:pt x="1699"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4" name="Google Shape;21224;p74"/>
            <p:cNvSpPr/>
            <p:nvPr/>
          </p:nvSpPr>
          <p:spPr>
            <a:xfrm>
              <a:off x="7635709" y="4480341"/>
              <a:ext cx="28299" cy="40285"/>
            </a:xfrm>
            <a:custGeom>
              <a:rect b="b" l="l" r="r" t="t"/>
              <a:pathLst>
                <a:path extrusionOk="0" h="1536" w="1079">
                  <a:moveTo>
                    <a:pt x="184" y="1"/>
                  </a:moveTo>
                  <a:cubicBezTo>
                    <a:pt x="68" y="121"/>
                    <a:pt x="1" y="280"/>
                    <a:pt x="1" y="448"/>
                  </a:cubicBezTo>
                  <a:lnTo>
                    <a:pt x="1" y="1536"/>
                  </a:lnTo>
                  <a:lnTo>
                    <a:pt x="1079" y="1536"/>
                  </a:lnTo>
                  <a:lnTo>
                    <a:pt x="1079" y="1069"/>
                  </a:lnTo>
                  <a:cubicBezTo>
                    <a:pt x="1074" y="953"/>
                    <a:pt x="1030" y="843"/>
                    <a:pt x="949" y="766"/>
                  </a:cubicBezTo>
                  <a:lnTo>
                    <a:pt x="184" y="1"/>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5" name="Google Shape;21225;p74"/>
            <p:cNvSpPr/>
            <p:nvPr/>
          </p:nvSpPr>
          <p:spPr>
            <a:xfrm>
              <a:off x="7754205" y="4480341"/>
              <a:ext cx="28299" cy="40285"/>
            </a:xfrm>
            <a:custGeom>
              <a:rect b="b" l="l" r="r" t="t"/>
              <a:pathLst>
                <a:path extrusionOk="0" h="1536" w="1079">
                  <a:moveTo>
                    <a:pt x="891" y="1"/>
                  </a:moveTo>
                  <a:lnTo>
                    <a:pt x="126" y="766"/>
                  </a:lnTo>
                  <a:cubicBezTo>
                    <a:pt x="44" y="843"/>
                    <a:pt x="1" y="953"/>
                    <a:pt x="1" y="1069"/>
                  </a:cubicBezTo>
                  <a:lnTo>
                    <a:pt x="1" y="1536"/>
                  </a:lnTo>
                  <a:lnTo>
                    <a:pt x="1079" y="1536"/>
                  </a:lnTo>
                  <a:lnTo>
                    <a:pt x="1079" y="448"/>
                  </a:lnTo>
                  <a:cubicBezTo>
                    <a:pt x="1074" y="280"/>
                    <a:pt x="1011" y="121"/>
                    <a:pt x="891"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6" name="Google Shape;21226;p74"/>
            <p:cNvSpPr/>
            <p:nvPr/>
          </p:nvSpPr>
          <p:spPr>
            <a:xfrm>
              <a:off x="7663851" y="4357544"/>
              <a:ext cx="90380" cy="83456"/>
            </a:xfrm>
            <a:custGeom>
              <a:rect b="b" l="l" r="r" t="t"/>
              <a:pathLst>
                <a:path extrusionOk="0" h="3182" w="3446">
                  <a:moveTo>
                    <a:pt x="1178" y="1"/>
                  </a:moveTo>
                  <a:cubicBezTo>
                    <a:pt x="1106" y="1"/>
                    <a:pt x="1037" y="37"/>
                    <a:pt x="1002" y="97"/>
                  </a:cubicBezTo>
                  <a:cubicBezTo>
                    <a:pt x="833" y="362"/>
                    <a:pt x="419" y="987"/>
                    <a:pt x="87" y="1218"/>
                  </a:cubicBezTo>
                  <a:cubicBezTo>
                    <a:pt x="30" y="1257"/>
                    <a:pt x="1" y="1319"/>
                    <a:pt x="1" y="1387"/>
                  </a:cubicBezTo>
                  <a:lnTo>
                    <a:pt x="1" y="1488"/>
                  </a:lnTo>
                  <a:cubicBezTo>
                    <a:pt x="1" y="2315"/>
                    <a:pt x="597" y="3032"/>
                    <a:pt x="1415" y="3181"/>
                  </a:cubicBezTo>
                  <a:cubicBezTo>
                    <a:pt x="1059" y="2854"/>
                    <a:pt x="862" y="2397"/>
                    <a:pt x="862" y="1916"/>
                  </a:cubicBezTo>
                  <a:lnTo>
                    <a:pt x="862" y="1488"/>
                  </a:lnTo>
                  <a:cubicBezTo>
                    <a:pt x="862" y="1343"/>
                    <a:pt x="910" y="1204"/>
                    <a:pt x="997" y="1093"/>
                  </a:cubicBezTo>
                  <a:cubicBezTo>
                    <a:pt x="1074" y="987"/>
                    <a:pt x="1151" y="881"/>
                    <a:pt x="1218" y="776"/>
                  </a:cubicBezTo>
                  <a:cubicBezTo>
                    <a:pt x="1257" y="718"/>
                    <a:pt x="1319" y="684"/>
                    <a:pt x="1386" y="684"/>
                  </a:cubicBezTo>
                  <a:cubicBezTo>
                    <a:pt x="2065" y="689"/>
                    <a:pt x="3210" y="1233"/>
                    <a:pt x="3441" y="1488"/>
                  </a:cubicBezTo>
                  <a:lnTo>
                    <a:pt x="3441" y="1271"/>
                  </a:lnTo>
                  <a:cubicBezTo>
                    <a:pt x="3446" y="540"/>
                    <a:pt x="1738" y="116"/>
                    <a:pt x="1223" y="6"/>
                  </a:cubicBezTo>
                  <a:cubicBezTo>
                    <a:pt x="1208" y="2"/>
                    <a:pt x="1193" y="1"/>
                    <a:pt x="1178"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7" name="Google Shape;21227;p74"/>
            <p:cNvSpPr/>
            <p:nvPr/>
          </p:nvSpPr>
          <p:spPr>
            <a:xfrm>
              <a:off x="7630411" y="4289536"/>
              <a:ext cx="157260" cy="236388"/>
            </a:xfrm>
            <a:custGeom>
              <a:rect b="b" l="l" r="r" t="t"/>
              <a:pathLst>
                <a:path extrusionOk="0" h="9013" w="5996">
                  <a:moveTo>
                    <a:pt x="2998" y="405"/>
                  </a:moveTo>
                  <a:cubicBezTo>
                    <a:pt x="3465" y="405"/>
                    <a:pt x="3850" y="684"/>
                    <a:pt x="3874" y="1030"/>
                  </a:cubicBezTo>
                  <a:cubicBezTo>
                    <a:pt x="3593" y="917"/>
                    <a:pt x="3295" y="860"/>
                    <a:pt x="2999" y="860"/>
                  </a:cubicBezTo>
                  <a:cubicBezTo>
                    <a:pt x="2702" y="860"/>
                    <a:pt x="2406" y="917"/>
                    <a:pt x="2127" y="1030"/>
                  </a:cubicBezTo>
                  <a:cubicBezTo>
                    <a:pt x="2147" y="684"/>
                    <a:pt x="2532" y="405"/>
                    <a:pt x="2998" y="405"/>
                  </a:cubicBezTo>
                  <a:close/>
                  <a:moveTo>
                    <a:pt x="3006" y="1260"/>
                  </a:moveTo>
                  <a:cubicBezTo>
                    <a:pt x="4263" y="1260"/>
                    <a:pt x="5196" y="2445"/>
                    <a:pt x="4894" y="3676"/>
                  </a:cubicBezTo>
                  <a:cubicBezTo>
                    <a:pt x="4851" y="3513"/>
                    <a:pt x="4759" y="3364"/>
                    <a:pt x="4634" y="3253"/>
                  </a:cubicBezTo>
                  <a:cubicBezTo>
                    <a:pt x="3845" y="2555"/>
                    <a:pt x="2440" y="2373"/>
                    <a:pt x="2378" y="2368"/>
                  </a:cubicBezTo>
                  <a:cubicBezTo>
                    <a:pt x="2371" y="2367"/>
                    <a:pt x="2365" y="2367"/>
                    <a:pt x="2359" y="2367"/>
                  </a:cubicBezTo>
                  <a:cubicBezTo>
                    <a:pt x="2121" y="2367"/>
                    <a:pt x="2086" y="2720"/>
                    <a:pt x="2329" y="2767"/>
                  </a:cubicBezTo>
                  <a:cubicBezTo>
                    <a:pt x="2344" y="2767"/>
                    <a:pt x="3672" y="2940"/>
                    <a:pt x="4365" y="3556"/>
                  </a:cubicBezTo>
                  <a:cubicBezTo>
                    <a:pt x="4461" y="3638"/>
                    <a:pt x="4519" y="3763"/>
                    <a:pt x="4519" y="3893"/>
                  </a:cubicBezTo>
                  <a:lnTo>
                    <a:pt x="4519" y="4071"/>
                  </a:lnTo>
                  <a:cubicBezTo>
                    <a:pt x="4519" y="4913"/>
                    <a:pt x="3840" y="5592"/>
                    <a:pt x="2998" y="5592"/>
                  </a:cubicBezTo>
                  <a:cubicBezTo>
                    <a:pt x="2161" y="5592"/>
                    <a:pt x="1478" y="4913"/>
                    <a:pt x="1478" y="4071"/>
                  </a:cubicBezTo>
                  <a:cubicBezTo>
                    <a:pt x="1478" y="4013"/>
                    <a:pt x="1507" y="3956"/>
                    <a:pt x="1560" y="3917"/>
                  </a:cubicBezTo>
                  <a:cubicBezTo>
                    <a:pt x="1786" y="3758"/>
                    <a:pt x="1973" y="3547"/>
                    <a:pt x="2103" y="3301"/>
                  </a:cubicBezTo>
                  <a:cubicBezTo>
                    <a:pt x="2183" y="3141"/>
                    <a:pt x="2051" y="3009"/>
                    <a:pt x="1917" y="3009"/>
                  </a:cubicBezTo>
                  <a:cubicBezTo>
                    <a:pt x="1850" y="3009"/>
                    <a:pt x="1783" y="3043"/>
                    <a:pt x="1742" y="3123"/>
                  </a:cubicBezTo>
                  <a:cubicBezTo>
                    <a:pt x="1641" y="3311"/>
                    <a:pt x="1497" y="3470"/>
                    <a:pt x="1319" y="3590"/>
                  </a:cubicBezTo>
                  <a:cubicBezTo>
                    <a:pt x="1247" y="3648"/>
                    <a:pt x="1184" y="3720"/>
                    <a:pt x="1141" y="3802"/>
                  </a:cubicBezTo>
                  <a:cubicBezTo>
                    <a:pt x="746" y="2570"/>
                    <a:pt x="1641" y="1304"/>
                    <a:pt x="2931" y="1261"/>
                  </a:cubicBezTo>
                  <a:cubicBezTo>
                    <a:pt x="2956" y="1260"/>
                    <a:pt x="2981" y="1260"/>
                    <a:pt x="3006" y="1260"/>
                  </a:cubicBezTo>
                  <a:close/>
                  <a:moveTo>
                    <a:pt x="3662" y="5880"/>
                  </a:moveTo>
                  <a:lnTo>
                    <a:pt x="3662" y="6159"/>
                  </a:lnTo>
                  <a:cubicBezTo>
                    <a:pt x="3662" y="6217"/>
                    <a:pt x="3667" y="6270"/>
                    <a:pt x="3682" y="6323"/>
                  </a:cubicBezTo>
                  <a:lnTo>
                    <a:pt x="3008" y="6828"/>
                  </a:lnTo>
                  <a:cubicBezTo>
                    <a:pt x="3006" y="6831"/>
                    <a:pt x="3003" y="6832"/>
                    <a:pt x="3001" y="6832"/>
                  </a:cubicBezTo>
                  <a:cubicBezTo>
                    <a:pt x="2998" y="6832"/>
                    <a:pt x="2996" y="6831"/>
                    <a:pt x="2993" y="6828"/>
                  </a:cubicBezTo>
                  <a:lnTo>
                    <a:pt x="2320" y="6323"/>
                  </a:lnTo>
                  <a:cubicBezTo>
                    <a:pt x="2334" y="6270"/>
                    <a:pt x="2339" y="6217"/>
                    <a:pt x="2339" y="6159"/>
                  </a:cubicBezTo>
                  <a:lnTo>
                    <a:pt x="2339" y="5885"/>
                  </a:lnTo>
                  <a:cubicBezTo>
                    <a:pt x="2551" y="5962"/>
                    <a:pt x="2772" y="6001"/>
                    <a:pt x="2998" y="6001"/>
                  </a:cubicBezTo>
                  <a:lnTo>
                    <a:pt x="2998" y="5996"/>
                  </a:lnTo>
                  <a:cubicBezTo>
                    <a:pt x="3224" y="5996"/>
                    <a:pt x="3451" y="5957"/>
                    <a:pt x="3662" y="5880"/>
                  </a:cubicBezTo>
                  <a:close/>
                  <a:moveTo>
                    <a:pt x="2998" y="0"/>
                  </a:moveTo>
                  <a:cubicBezTo>
                    <a:pt x="2296" y="0"/>
                    <a:pt x="1723" y="477"/>
                    <a:pt x="1723" y="1064"/>
                  </a:cubicBezTo>
                  <a:cubicBezTo>
                    <a:pt x="1723" y="1117"/>
                    <a:pt x="1728" y="1174"/>
                    <a:pt x="1742" y="1227"/>
                  </a:cubicBezTo>
                  <a:cubicBezTo>
                    <a:pt x="544" y="1983"/>
                    <a:pt x="284" y="3619"/>
                    <a:pt x="1184" y="4711"/>
                  </a:cubicBezTo>
                  <a:cubicBezTo>
                    <a:pt x="1324" y="5106"/>
                    <a:pt x="1588" y="5442"/>
                    <a:pt x="1940" y="5678"/>
                  </a:cubicBezTo>
                  <a:lnTo>
                    <a:pt x="1940" y="6164"/>
                  </a:lnTo>
                  <a:cubicBezTo>
                    <a:pt x="1940" y="6251"/>
                    <a:pt x="1887" y="6333"/>
                    <a:pt x="1805" y="6371"/>
                  </a:cubicBezTo>
                  <a:lnTo>
                    <a:pt x="506" y="6948"/>
                  </a:lnTo>
                  <a:cubicBezTo>
                    <a:pt x="198" y="7083"/>
                    <a:pt x="1" y="7386"/>
                    <a:pt x="1" y="7723"/>
                  </a:cubicBezTo>
                  <a:lnTo>
                    <a:pt x="1" y="8811"/>
                  </a:lnTo>
                  <a:cubicBezTo>
                    <a:pt x="1" y="8921"/>
                    <a:pt x="92" y="9008"/>
                    <a:pt x="203" y="9013"/>
                  </a:cubicBezTo>
                  <a:cubicBezTo>
                    <a:pt x="313" y="9013"/>
                    <a:pt x="405" y="8921"/>
                    <a:pt x="405" y="8811"/>
                  </a:cubicBezTo>
                  <a:lnTo>
                    <a:pt x="405" y="7723"/>
                  </a:lnTo>
                  <a:cubicBezTo>
                    <a:pt x="405" y="7545"/>
                    <a:pt x="506" y="7386"/>
                    <a:pt x="669" y="7314"/>
                  </a:cubicBezTo>
                  <a:lnTo>
                    <a:pt x="1964" y="6742"/>
                  </a:lnTo>
                  <a:cubicBezTo>
                    <a:pt x="2012" y="6718"/>
                    <a:pt x="2055" y="6693"/>
                    <a:pt x="2094" y="6660"/>
                  </a:cubicBezTo>
                  <a:lnTo>
                    <a:pt x="2748" y="7151"/>
                  </a:lnTo>
                  <a:cubicBezTo>
                    <a:pt x="2823" y="7206"/>
                    <a:pt x="2910" y="7234"/>
                    <a:pt x="2998" y="7234"/>
                  </a:cubicBezTo>
                  <a:cubicBezTo>
                    <a:pt x="3086" y="7234"/>
                    <a:pt x="3174" y="7206"/>
                    <a:pt x="3249" y="7151"/>
                  </a:cubicBezTo>
                  <a:lnTo>
                    <a:pt x="3903" y="6660"/>
                  </a:lnTo>
                  <a:cubicBezTo>
                    <a:pt x="3941" y="6693"/>
                    <a:pt x="3990" y="6718"/>
                    <a:pt x="4033" y="6742"/>
                  </a:cubicBezTo>
                  <a:lnTo>
                    <a:pt x="5332" y="7314"/>
                  </a:lnTo>
                  <a:cubicBezTo>
                    <a:pt x="5491" y="7386"/>
                    <a:pt x="5597" y="7545"/>
                    <a:pt x="5597" y="7723"/>
                  </a:cubicBezTo>
                  <a:lnTo>
                    <a:pt x="5597" y="8811"/>
                  </a:lnTo>
                  <a:cubicBezTo>
                    <a:pt x="5604" y="8936"/>
                    <a:pt x="5700" y="8998"/>
                    <a:pt x="5796" y="8998"/>
                  </a:cubicBezTo>
                  <a:cubicBezTo>
                    <a:pt x="5893" y="8998"/>
                    <a:pt x="5989" y="8936"/>
                    <a:pt x="5996" y="8811"/>
                  </a:cubicBezTo>
                  <a:lnTo>
                    <a:pt x="5996" y="7723"/>
                  </a:lnTo>
                  <a:cubicBezTo>
                    <a:pt x="5996" y="7386"/>
                    <a:pt x="5799" y="7083"/>
                    <a:pt x="5496" y="6948"/>
                  </a:cubicBezTo>
                  <a:lnTo>
                    <a:pt x="4196" y="6371"/>
                  </a:lnTo>
                  <a:cubicBezTo>
                    <a:pt x="4115" y="6333"/>
                    <a:pt x="4062" y="6251"/>
                    <a:pt x="4062" y="6164"/>
                  </a:cubicBezTo>
                  <a:lnTo>
                    <a:pt x="4062" y="5678"/>
                  </a:lnTo>
                  <a:cubicBezTo>
                    <a:pt x="4413" y="5442"/>
                    <a:pt x="4678" y="5106"/>
                    <a:pt x="4817" y="4711"/>
                  </a:cubicBezTo>
                  <a:cubicBezTo>
                    <a:pt x="5717" y="3619"/>
                    <a:pt x="5457" y="1983"/>
                    <a:pt x="4259" y="1227"/>
                  </a:cubicBezTo>
                  <a:cubicBezTo>
                    <a:pt x="4273" y="1174"/>
                    <a:pt x="4278" y="1117"/>
                    <a:pt x="4278" y="1064"/>
                  </a:cubicBezTo>
                  <a:cubicBezTo>
                    <a:pt x="4278" y="477"/>
                    <a:pt x="3706" y="0"/>
                    <a:pt x="29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8" name="Google Shape;21228;p74"/>
            <p:cNvSpPr/>
            <p:nvPr/>
          </p:nvSpPr>
          <p:spPr>
            <a:xfrm>
              <a:off x="7703533" y="4486741"/>
              <a:ext cx="11016" cy="39472"/>
            </a:xfrm>
            <a:custGeom>
              <a:rect b="b" l="l" r="r" t="t"/>
              <a:pathLst>
                <a:path extrusionOk="0" h="1505" w="420">
                  <a:moveTo>
                    <a:pt x="210" y="1"/>
                  </a:moveTo>
                  <a:cubicBezTo>
                    <a:pt x="106" y="1"/>
                    <a:pt x="1" y="72"/>
                    <a:pt x="8" y="214"/>
                  </a:cubicBezTo>
                  <a:lnTo>
                    <a:pt x="8" y="1292"/>
                  </a:lnTo>
                  <a:cubicBezTo>
                    <a:pt x="1" y="1434"/>
                    <a:pt x="106" y="1505"/>
                    <a:pt x="210" y="1505"/>
                  </a:cubicBezTo>
                  <a:cubicBezTo>
                    <a:pt x="315" y="1505"/>
                    <a:pt x="420" y="1434"/>
                    <a:pt x="412" y="1292"/>
                  </a:cubicBezTo>
                  <a:lnTo>
                    <a:pt x="412" y="214"/>
                  </a:lnTo>
                  <a:cubicBezTo>
                    <a:pt x="420"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9" name="Google Shape;21229;p74"/>
            <p:cNvSpPr/>
            <p:nvPr/>
          </p:nvSpPr>
          <p:spPr>
            <a:xfrm>
              <a:off x="7658553" y="4498674"/>
              <a:ext cx="10622" cy="26962"/>
            </a:xfrm>
            <a:custGeom>
              <a:rect b="b" l="l" r="r" t="t"/>
              <a:pathLst>
                <a:path extrusionOk="0" h="1028" w="405">
                  <a:moveTo>
                    <a:pt x="203" y="1"/>
                  </a:moveTo>
                  <a:cubicBezTo>
                    <a:pt x="105" y="1"/>
                    <a:pt x="8" y="64"/>
                    <a:pt x="1" y="192"/>
                  </a:cubicBezTo>
                  <a:lnTo>
                    <a:pt x="1" y="837"/>
                  </a:lnTo>
                  <a:cubicBezTo>
                    <a:pt x="8" y="964"/>
                    <a:pt x="105" y="1028"/>
                    <a:pt x="203" y="1028"/>
                  </a:cubicBezTo>
                  <a:cubicBezTo>
                    <a:pt x="300" y="1028"/>
                    <a:pt x="398" y="964"/>
                    <a:pt x="405" y="837"/>
                  </a:cubicBezTo>
                  <a:lnTo>
                    <a:pt x="405" y="192"/>
                  </a:lnTo>
                  <a:cubicBezTo>
                    <a:pt x="398" y="64"/>
                    <a:pt x="300"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0" name="Google Shape;21230;p74"/>
            <p:cNvSpPr/>
            <p:nvPr/>
          </p:nvSpPr>
          <p:spPr>
            <a:xfrm>
              <a:off x="7748723" y="4498097"/>
              <a:ext cx="11016" cy="28116"/>
            </a:xfrm>
            <a:custGeom>
              <a:rect b="b" l="l" r="r" t="t"/>
              <a:pathLst>
                <a:path extrusionOk="0" h="1072" w="420">
                  <a:moveTo>
                    <a:pt x="210" y="1"/>
                  </a:moveTo>
                  <a:cubicBezTo>
                    <a:pt x="105" y="1"/>
                    <a:pt x="1" y="72"/>
                    <a:pt x="8" y="214"/>
                  </a:cubicBezTo>
                  <a:lnTo>
                    <a:pt x="8" y="859"/>
                  </a:lnTo>
                  <a:cubicBezTo>
                    <a:pt x="1" y="1001"/>
                    <a:pt x="105" y="1072"/>
                    <a:pt x="210" y="1072"/>
                  </a:cubicBezTo>
                  <a:cubicBezTo>
                    <a:pt x="315" y="1072"/>
                    <a:pt x="419" y="1001"/>
                    <a:pt x="412" y="859"/>
                  </a:cubicBezTo>
                  <a:lnTo>
                    <a:pt x="412" y="214"/>
                  </a:lnTo>
                  <a:cubicBezTo>
                    <a:pt x="419" y="72"/>
                    <a:pt x="315"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74"/>
            <p:cNvSpPr/>
            <p:nvPr/>
          </p:nvSpPr>
          <p:spPr>
            <a:xfrm>
              <a:off x="7686958" y="4616882"/>
              <a:ext cx="38633" cy="33204"/>
            </a:xfrm>
            <a:custGeom>
              <a:rect b="b" l="l" r="r" t="t"/>
              <a:pathLst>
                <a:path extrusionOk="0" h="1266" w="1473">
                  <a:moveTo>
                    <a:pt x="841" y="405"/>
                  </a:moveTo>
                  <a:cubicBezTo>
                    <a:pt x="959" y="405"/>
                    <a:pt x="1073" y="495"/>
                    <a:pt x="1073" y="631"/>
                  </a:cubicBezTo>
                  <a:cubicBezTo>
                    <a:pt x="1068" y="756"/>
                    <a:pt x="967" y="862"/>
                    <a:pt x="842" y="862"/>
                  </a:cubicBezTo>
                  <a:cubicBezTo>
                    <a:pt x="640" y="862"/>
                    <a:pt x="534" y="617"/>
                    <a:pt x="679" y="472"/>
                  </a:cubicBezTo>
                  <a:cubicBezTo>
                    <a:pt x="726" y="426"/>
                    <a:pt x="784" y="405"/>
                    <a:pt x="841" y="405"/>
                  </a:cubicBezTo>
                  <a:close/>
                  <a:moveTo>
                    <a:pt x="842" y="1"/>
                  </a:moveTo>
                  <a:cubicBezTo>
                    <a:pt x="279" y="1"/>
                    <a:pt x="0" y="679"/>
                    <a:pt x="395" y="1079"/>
                  </a:cubicBezTo>
                  <a:cubicBezTo>
                    <a:pt x="524" y="1208"/>
                    <a:pt x="682" y="1266"/>
                    <a:pt x="837" y="1266"/>
                  </a:cubicBezTo>
                  <a:cubicBezTo>
                    <a:pt x="1162" y="1266"/>
                    <a:pt x="1473" y="1012"/>
                    <a:pt x="1473" y="631"/>
                  </a:cubicBezTo>
                  <a:cubicBezTo>
                    <a:pt x="1473"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74"/>
            <p:cNvSpPr/>
            <p:nvPr/>
          </p:nvSpPr>
          <p:spPr>
            <a:xfrm>
              <a:off x="7579687" y="4616882"/>
              <a:ext cx="38764" cy="33204"/>
            </a:xfrm>
            <a:custGeom>
              <a:rect b="b" l="l" r="r" t="t"/>
              <a:pathLst>
                <a:path extrusionOk="0" h="1266" w="1478">
                  <a:moveTo>
                    <a:pt x="845" y="405"/>
                  </a:moveTo>
                  <a:cubicBezTo>
                    <a:pt x="962" y="405"/>
                    <a:pt x="1073" y="495"/>
                    <a:pt x="1073" y="631"/>
                  </a:cubicBezTo>
                  <a:cubicBezTo>
                    <a:pt x="1073" y="756"/>
                    <a:pt x="972" y="862"/>
                    <a:pt x="842" y="862"/>
                  </a:cubicBezTo>
                  <a:cubicBezTo>
                    <a:pt x="640" y="862"/>
                    <a:pt x="539" y="617"/>
                    <a:pt x="684" y="472"/>
                  </a:cubicBezTo>
                  <a:cubicBezTo>
                    <a:pt x="730" y="426"/>
                    <a:pt x="788" y="405"/>
                    <a:pt x="845" y="405"/>
                  </a:cubicBezTo>
                  <a:close/>
                  <a:moveTo>
                    <a:pt x="842" y="1"/>
                  </a:moveTo>
                  <a:cubicBezTo>
                    <a:pt x="284" y="1"/>
                    <a:pt x="0" y="679"/>
                    <a:pt x="400" y="1079"/>
                  </a:cubicBezTo>
                  <a:cubicBezTo>
                    <a:pt x="527" y="1208"/>
                    <a:pt x="685" y="1266"/>
                    <a:pt x="840" y="1266"/>
                  </a:cubicBezTo>
                  <a:cubicBezTo>
                    <a:pt x="1164" y="1266"/>
                    <a:pt x="1477" y="1012"/>
                    <a:pt x="1477" y="631"/>
                  </a:cubicBezTo>
                  <a:cubicBezTo>
                    <a:pt x="1477" y="285"/>
                    <a:pt x="1194" y="1"/>
                    <a:pt x="8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74"/>
            <p:cNvSpPr/>
            <p:nvPr/>
          </p:nvSpPr>
          <p:spPr>
            <a:xfrm>
              <a:off x="7794097" y="4616882"/>
              <a:ext cx="38764" cy="33204"/>
            </a:xfrm>
            <a:custGeom>
              <a:rect b="b" l="l" r="r" t="t"/>
              <a:pathLst>
                <a:path extrusionOk="0" h="1266" w="1478">
                  <a:moveTo>
                    <a:pt x="845" y="405"/>
                  </a:moveTo>
                  <a:cubicBezTo>
                    <a:pt x="962" y="405"/>
                    <a:pt x="1073" y="495"/>
                    <a:pt x="1073" y="631"/>
                  </a:cubicBezTo>
                  <a:cubicBezTo>
                    <a:pt x="1073" y="756"/>
                    <a:pt x="972" y="862"/>
                    <a:pt x="847" y="862"/>
                  </a:cubicBezTo>
                  <a:cubicBezTo>
                    <a:pt x="640" y="862"/>
                    <a:pt x="539" y="617"/>
                    <a:pt x="684" y="472"/>
                  </a:cubicBezTo>
                  <a:cubicBezTo>
                    <a:pt x="731" y="426"/>
                    <a:pt x="788" y="405"/>
                    <a:pt x="845" y="405"/>
                  </a:cubicBezTo>
                  <a:close/>
                  <a:moveTo>
                    <a:pt x="847" y="1"/>
                  </a:moveTo>
                  <a:cubicBezTo>
                    <a:pt x="284" y="1"/>
                    <a:pt x="0" y="679"/>
                    <a:pt x="400" y="1079"/>
                  </a:cubicBezTo>
                  <a:cubicBezTo>
                    <a:pt x="529" y="1208"/>
                    <a:pt x="687" y="1266"/>
                    <a:pt x="842" y="1266"/>
                  </a:cubicBezTo>
                  <a:cubicBezTo>
                    <a:pt x="1167" y="1266"/>
                    <a:pt x="1478" y="1012"/>
                    <a:pt x="1478" y="631"/>
                  </a:cubicBezTo>
                  <a:cubicBezTo>
                    <a:pt x="1478" y="285"/>
                    <a:pt x="1194" y="1"/>
                    <a:pt x="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74"/>
            <p:cNvSpPr/>
            <p:nvPr/>
          </p:nvSpPr>
          <p:spPr>
            <a:xfrm>
              <a:off x="7614937" y="4537596"/>
              <a:ext cx="188654" cy="73175"/>
            </a:xfrm>
            <a:custGeom>
              <a:rect b="b" l="l" r="r" t="t"/>
              <a:pathLst>
                <a:path extrusionOk="0" h="2790" w="7193">
                  <a:moveTo>
                    <a:pt x="3588" y="1"/>
                  </a:moveTo>
                  <a:cubicBezTo>
                    <a:pt x="3484" y="1"/>
                    <a:pt x="3379" y="72"/>
                    <a:pt x="3386" y="214"/>
                  </a:cubicBezTo>
                  <a:lnTo>
                    <a:pt x="3386" y="445"/>
                  </a:lnTo>
                  <a:lnTo>
                    <a:pt x="1986" y="445"/>
                  </a:lnTo>
                  <a:cubicBezTo>
                    <a:pt x="1712" y="445"/>
                    <a:pt x="1457" y="575"/>
                    <a:pt x="1298" y="796"/>
                  </a:cubicBezTo>
                  <a:lnTo>
                    <a:pt x="105" y="2466"/>
                  </a:lnTo>
                  <a:cubicBezTo>
                    <a:pt x="1" y="2621"/>
                    <a:pt x="133" y="2779"/>
                    <a:pt x="275" y="2779"/>
                  </a:cubicBezTo>
                  <a:cubicBezTo>
                    <a:pt x="330" y="2779"/>
                    <a:pt x="387" y="2755"/>
                    <a:pt x="432" y="2697"/>
                  </a:cubicBezTo>
                  <a:lnTo>
                    <a:pt x="1625" y="1032"/>
                  </a:lnTo>
                  <a:cubicBezTo>
                    <a:pt x="1707" y="916"/>
                    <a:pt x="1842" y="844"/>
                    <a:pt x="1986" y="844"/>
                  </a:cubicBezTo>
                  <a:lnTo>
                    <a:pt x="3386" y="844"/>
                  </a:lnTo>
                  <a:lnTo>
                    <a:pt x="3386" y="2365"/>
                  </a:lnTo>
                  <a:cubicBezTo>
                    <a:pt x="3379" y="2507"/>
                    <a:pt x="3484" y="2578"/>
                    <a:pt x="3588" y="2578"/>
                  </a:cubicBezTo>
                  <a:cubicBezTo>
                    <a:pt x="3693" y="2578"/>
                    <a:pt x="3798" y="2507"/>
                    <a:pt x="3790" y="2365"/>
                  </a:cubicBezTo>
                  <a:lnTo>
                    <a:pt x="3790" y="844"/>
                  </a:lnTo>
                  <a:lnTo>
                    <a:pt x="5191" y="844"/>
                  </a:lnTo>
                  <a:cubicBezTo>
                    <a:pt x="5335" y="844"/>
                    <a:pt x="5470" y="916"/>
                    <a:pt x="5551" y="1032"/>
                  </a:cubicBezTo>
                  <a:lnTo>
                    <a:pt x="6740" y="2697"/>
                  </a:lnTo>
                  <a:cubicBezTo>
                    <a:pt x="6784" y="2763"/>
                    <a:pt x="6844" y="2790"/>
                    <a:pt x="6903" y="2790"/>
                  </a:cubicBezTo>
                  <a:cubicBezTo>
                    <a:pt x="7050" y="2790"/>
                    <a:pt x="7192" y="2620"/>
                    <a:pt x="7072" y="2466"/>
                  </a:cubicBezTo>
                  <a:lnTo>
                    <a:pt x="5884" y="796"/>
                  </a:lnTo>
                  <a:cubicBezTo>
                    <a:pt x="5725" y="575"/>
                    <a:pt x="5465" y="445"/>
                    <a:pt x="5195" y="445"/>
                  </a:cubicBezTo>
                  <a:lnTo>
                    <a:pt x="3790" y="445"/>
                  </a:lnTo>
                  <a:lnTo>
                    <a:pt x="3790" y="214"/>
                  </a:lnTo>
                  <a:cubicBezTo>
                    <a:pt x="3798" y="72"/>
                    <a:pt x="3693" y="1"/>
                    <a:pt x="3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5" name="Google Shape;21235;p74"/>
          <p:cNvGrpSpPr/>
          <p:nvPr/>
        </p:nvGrpSpPr>
        <p:grpSpPr>
          <a:xfrm>
            <a:off x="4905872" y="2907767"/>
            <a:ext cx="362857" cy="362726"/>
            <a:chOff x="4905872" y="2907767"/>
            <a:chExt cx="362857" cy="362726"/>
          </a:xfrm>
        </p:grpSpPr>
        <p:sp>
          <p:nvSpPr>
            <p:cNvPr id="21236" name="Google Shape;21236;p74"/>
            <p:cNvSpPr/>
            <p:nvPr/>
          </p:nvSpPr>
          <p:spPr>
            <a:xfrm>
              <a:off x="4998639" y="3063506"/>
              <a:ext cx="4328" cy="11016"/>
            </a:xfrm>
            <a:custGeom>
              <a:rect b="b" l="l" r="r" t="t"/>
              <a:pathLst>
                <a:path extrusionOk="0" h="420" w="165">
                  <a:moveTo>
                    <a:pt x="1" y="0"/>
                  </a:moveTo>
                  <a:lnTo>
                    <a:pt x="1" y="419"/>
                  </a:lnTo>
                  <a:lnTo>
                    <a:pt x="73" y="371"/>
                  </a:lnTo>
                  <a:cubicBezTo>
                    <a:pt x="130" y="328"/>
                    <a:pt x="164" y="260"/>
                    <a:pt x="164" y="188"/>
                  </a:cubicBezTo>
                  <a:cubicBezTo>
                    <a:pt x="164" y="130"/>
                    <a:pt x="140" y="77"/>
                    <a:pt x="102" y="34"/>
                  </a:cubicBezTo>
                  <a:lnTo>
                    <a:pt x="92" y="24"/>
                  </a:lnTo>
                  <a:lnTo>
                    <a:pt x="78" y="24"/>
                  </a:lnTo>
                  <a:lnTo>
                    <a:pt x="58"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74"/>
            <p:cNvSpPr/>
            <p:nvPr/>
          </p:nvSpPr>
          <p:spPr>
            <a:xfrm>
              <a:off x="4931129" y="3063506"/>
              <a:ext cx="5324" cy="11016"/>
            </a:xfrm>
            <a:custGeom>
              <a:rect b="b" l="l" r="r" t="t"/>
              <a:pathLst>
                <a:path extrusionOk="0" h="420" w="203">
                  <a:moveTo>
                    <a:pt x="202" y="0"/>
                  </a:moveTo>
                  <a:lnTo>
                    <a:pt x="145" y="20"/>
                  </a:lnTo>
                  <a:cubicBezTo>
                    <a:pt x="135" y="24"/>
                    <a:pt x="125" y="24"/>
                    <a:pt x="116" y="29"/>
                  </a:cubicBezTo>
                  <a:lnTo>
                    <a:pt x="97" y="29"/>
                  </a:lnTo>
                  <a:lnTo>
                    <a:pt x="87" y="39"/>
                  </a:lnTo>
                  <a:cubicBezTo>
                    <a:pt x="0" y="140"/>
                    <a:pt x="20" y="299"/>
                    <a:pt x="130" y="371"/>
                  </a:cubicBezTo>
                  <a:lnTo>
                    <a:pt x="135" y="371"/>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74"/>
            <p:cNvSpPr/>
            <p:nvPr/>
          </p:nvSpPr>
          <p:spPr>
            <a:xfrm>
              <a:off x="5080416" y="3203088"/>
              <a:ext cx="14530" cy="12642"/>
            </a:xfrm>
            <a:custGeom>
              <a:rect b="b" l="l" r="r" t="t"/>
              <a:pathLst>
                <a:path extrusionOk="0" h="482" w="554">
                  <a:moveTo>
                    <a:pt x="1" y="0"/>
                  </a:moveTo>
                  <a:lnTo>
                    <a:pt x="1" y="217"/>
                  </a:lnTo>
                  <a:lnTo>
                    <a:pt x="270" y="481"/>
                  </a:lnTo>
                  <a:lnTo>
                    <a:pt x="554" y="183"/>
                  </a:lnTo>
                  <a:lnTo>
                    <a:pt x="554" y="0"/>
                  </a:lnTo>
                  <a:lnTo>
                    <a:pt x="506" y="5"/>
                  </a:lnTo>
                  <a:cubicBezTo>
                    <a:pt x="462" y="10"/>
                    <a:pt x="419" y="15"/>
                    <a:pt x="376" y="15"/>
                  </a:cubicBezTo>
                  <a:lnTo>
                    <a:pt x="179" y="15"/>
                  </a:lnTo>
                  <a:cubicBezTo>
                    <a:pt x="135" y="15"/>
                    <a:pt x="92" y="10"/>
                    <a:pt x="49" y="5"/>
                  </a:cubicBez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9" name="Google Shape;21239;p74"/>
            <p:cNvSpPr/>
            <p:nvPr/>
          </p:nvSpPr>
          <p:spPr>
            <a:xfrm>
              <a:off x="4945633" y="3046589"/>
              <a:ext cx="43957" cy="48101"/>
            </a:xfrm>
            <a:custGeom>
              <a:rect b="b" l="l" r="r" t="t"/>
              <a:pathLst>
                <a:path extrusionOk="0" h="1834" w="1676">
                  <a:moveTo>
                    <a:pt x="1223" y="1"/>
                  </a:moveTo>
                  <a:lnTo>
                    <a:pt x="1184" y="34"/>
                  </a:lnTo>
                  <a:cubicBezTo>
                    <a:pt x="804" y="352"/>
                    <a:pt x="304" y="448"/>
                    <a:pt x="39" y="477"/>
                  </a:cubicBezTo>
                  <a:lnTo>
                    <a:pt x="1" y="482"/>
                  </a:lnTo>
                  <a:lnTo>
                    <a:pt x="1" y="1093"/>
                  </a:lnTo>
                  <a:cubicBezTo>
                    <a:pt x="1" y="1502"/>
                    <a:pt x="333" y="1829"/>
                    <a:pt x="737" y="1834"/>
                  </a:cubicBezTo>
                  <a:lnTo>
                    <a:pt x="934" y="1834"/>
                  </a:lnTo>
                  <a:cubicBezTo>
                    <a:pt x="1343" y="1829"/>
                    <a:pt x="1675" y="1502"/>
                    <a:pt x="1675" y="1093"/>
                  </a:cubicBezTo>
                  <a:lnTo>
                    <a:pt x="1675" y="443"/>
                  </a:lnTo>
                  <a:lnTo>
                    <a:pt x="1646" y="429"/>
                  </a:lnTo>
                  <a:cubicBezTo>
                    <a:pt x="1478" y="347"/>
                    <a:pt x="1338" y="212"/>
                    <a:pt x="1247" y="49"/>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0" name="Google Shape;21240;p74"/>
            <p:cNvSpPr/>
            <p:nvPr/>
          </p:nvSpPr>
          <p:spPr>
            <a:xfrm>
              <a:off x="5080416" y="3003681"/>
              <a:ext cx="14530" cy="12642"/>
            </a:xfrm>
            <a:custGeom>
              <a:rect b="b" l="l" r="r" t="t"/>
              <a:pathLst>
                <a:path extrusionOk="0" h="482" w="554">
                  <a:moveTo>
                    <a:pt x="1" y="1"/>
                  </a:moveTo>
                  <a:lnTo>
                    <a:pt x="1" y="217"/>
                  </a:lnTo>
                  <a:lnTo>
                    <a:pt x="270" y="482"/>
                  </a:lnTo>
                  <a:lnTo>
                    <a:pt x="554" y="188"/>
                  </a:lnTo>
                  <a:lnTo>
                    <a:pt x="554" y="1"/>
                  </a:lnTo>
                  <a:lnTo>
                    <a:pt x="506" y="5"/>
                  </a:lnTo>
                  <a:cubicBezTo>
                    <a:pt x="462" y="10"/>
                    <a:pt x="419" y="15"/>
                    <a:pt x="376" y="15"/>
                  </a:cubicBezTo>
                  <a:lnTo>
                    <a:pt x="179" y="15"/>
                  </a:lnTo>
                  <a:cubicBezTo>
                    <a:pt x="135" y="15"/>
                    <a:pt x="92" y="15"/>
                    <a:pt x="49" y="10"/>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74"/>
            <p:cNvSpPr/>
            <p:nvPr/>
          </p:nvSpPr>
          <p:spPr>
            <a:xfrm>
              <a:off x="4960268" y="3103371"/>
              <a:ext cx="14556" cy="12668"/>
            </a:xfrm>
            <a:custGeom>
              <a:rect b="b" l="l" r="r" t="t"/>
              <a:pathLst>
                <a:path extrusionOk="0" h="483" w="555">
                  <a:moveTo>
                    <a:pt x="1" y="1"/>
                  </a:moveTo>
                  <a:lnTo>
                    <a:pt x="1" y="217"/>
                  </a:lnTo>
                  <a:lnTo>
                    <a:pt x="270" y="482"/>
                  </a:lnTo>
                  <a:lnTo>
                    <a:pt x="554" y="189"/>
                  </a:lnTo>
                  <a:lnTo>
                    <a:pt x="554" y="1"/>
                  </a:lnTo>
                  <a:lnTo>
                    <a:pt x="506" y="6"/>
                  </a:lnTo>
                  <a:cubicBezTo>
                    <a:pt x="463" y="11"/>
                    <a:pt x="419" y="15"/>
                    <a:pt x="376" y="15"/>
                  </a:cubicBezTo>
                  <a:lnTo>
                    <a:pt x="179" y="15"/>
                  </a:lnTo>
                  <a:cubicBezTo>
                    <a:pt x="136" y="15"/>
                    <a:pt x="92" y="11"/>
                    <a:pt x="49" y="6"/>
                  </a:cubicBezTo>
                  <a:lnTo>
                    <a:pt x="1"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74"/>
            <p:cNvSpPr/>
            <p:nvPr/>
          </p:nvSpPr>
          <p:spPr>
            <a:xfrm>
              <a:off x="5118918" y="3163196"/>
              <a:ext cx="4170" cy="11016"/>
            </a:xfrm>
            <a:custGeom>
              <a:rect b="b" l="l" r="r" t="t"/>
              <a:pathLst>
                <a:path extrusionOk="0" h="420" w="159">
                  <a:moveTo>
                    <a:pt x="0" y="1"/>
                  </a:moveTo>
                  <a:lnTo>
                    <a:pt x="0" y="419"/>
                  </a:lnTo>
                  <a:lnTo>
                    <a:pt x="68" y="366"/>
                  </a:lnTo>
                  <a:cubicBezTo>
                    <a:pt x="125" y="323"/>
                    <a:pt x="159" y="256"/>
                    <a:pt x="159" y="184"/>
                  </a:cubicBezTo>
                  <a:cubicBezTo>
                    <a:pt x="159" y="131"/>
                    <a:pt x="135" y="73"/>
                    <a:pt x="96" y="34"/>
                  </a:cubicBezTo>
                  <a:lnTo>
                    <a:pt x="87" y="25"/>
                  </a:lnTo>
                  <a:lnTo>
                    <a:pt x="72" y="25"/>
                  </a:lnTo>
                  <a:lnTo>
                    <a:pt x="53" y="20"/>
                  </a:ln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3" name="Google Shape;21243;p74"/>
            <p:cNvSpPr/>
            <p:nvPr/>
          </p:nvSpPr>
          <p:spPr>
            <a:xfrm>
              <a:off x="5065781" y="2947029"/>
              <a:ext cx="43931" cy="47970"/>
            </a:xfrm>
            <a:custGeom>
              <a:rect b="b" l="l" r="r" t="t"/>
              <a:pathLst>
                <a:path extrusionOk="0" h="1829" w="1675">
                  <a:moveTo>
                    <a:pt x="1223" y="0"/>
                  </a:moveTo>
                  <a:lnTo>
                    <a:pt x="1184" y="29"/>
                  </a:lnTo>
                  <a:cubicBezTo>
                    <a:pt x="804" y="347"/>
                    <a:pt x="304" y="443"/>
                    <a:pt x="39" y="472"/>
                  </a:cubicBezTo>
                  <a:lnTo>
                    <a:pt x="0" y="477"/>
                  </a:lnTo>
                  <a:lnTo>
                    <a:pt x="0" y="1088"/>
                  </a:lnTo>
                  <a:cubicBezTo>
                    <a:pt x="0" y="1497"/>
                    <a:pt x="328" y="1824"/>
                    <a:pt x="737" y="1829"/>
                  </a:cubicBezTo>
                  <a:lnTo>
                    <a:pt x="934" y="1829"/>
                  </a:lnTo>
                  <a:cubicBezTo>
                    <a:pt x="1343" y="1829"/>
                    <a:pt x="1670" y="1497"/>
                    <a:pt x="1675" y="1088"/>
                  </a:cubicBezTo>
                  <a:lnTo>
                    <a:pt x="1675" y="438"/>
                  </a:lnTo>
                  <a:lnTo>
                    <a:pt x="1646" y="428"/>
                  </a:lnTo>
                  <a:cubicBezTo>
                    <a:pt x="1478" y="342"/>
                    <a:pt x="1338" y="207"/>
                    <a:pt x="1247" y="43"/>
                  </a:cubicBezTo>
                  <a:lnTo>
                    <a:pt x="122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4" name="Google Shape;21244;p74"/>
            <p:cNvSpPr/>
            <p:nvPr/>
          </p:nvSpPr>
          <p:spPr>
            <a:xfrm>
              <a:off x="5118918" y="2963815"/>
              <a:ext cx="4170" cy="10989"/>
            </a:xfrm>
            <a:custGeom>
              <a:rect b="b" l="l" r="r" t="t"/>
              <a:pathLst>
                <a:path extrusionOk="0" h="419" w="159">
                  <a:moveTo>
                    <a:pt x="0" y="0"/>
                  </a:moveTo>
                  <a:lnTo>
                    <a:pt x="0" y="419"/>
                  </a:lnTo>
                  <a:lnTo>
                    <a:pt x="68" y="371"/>
                  </a:lnTo>
                  <a:cubicBezTo>
                    <a:pt x="125" y="327"/>
                    <a:pt x="159" y="260"/>
                    <a:pt x="159" y="188"/>
                  </a:cubicBezTo>
                  <a:cubicBezTo>
                    <a:pt x="159" y="130"/>
                    <a:pt x="135" y="77"/>
                    <a:pt x="96" y="34"/>
                  </a:cubicBezTo>
                  <a:lnTo>
                    <a:pt x="87" y="24"/>
                  </a:lnTo>
                  <a:lnTo>
                    <a:pt x="72" y="24"/>
                  </a:lnTo>
                  <a:lnTo>
                    <a:pt x="53" y="19"/>
                  </a:lnTo>
                  <a:lnTo>
                    <a:pt x="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74"/>
            <p:cNvSpPr/>
            <p:nvPr/>
          </p:nvSpPr>
          <p:spPr>
            <a:xfrm>
              <a:off x="5186034" y="3046589"/>
              <a:ext cx="43826" cy="48101"/>
            </a:xfrm>
            <a:custGeom>
              <a:rect b="b" l="l" r="r" t="t"/>
              <a:pathLst>
                <a:path extrusionOk="0" h="1834" w="1671">
                  <a:moveTo>
                    <a:pt x="1218" y="1"/>
                  </a:moveTo>
                  <a:lnTo>
                    <a:pt x="1180" y="34"/>
                  </a:lnTo>
                  <a:cubicBezTo>
                    <a:pt x="800" y="352"/>
                    <a:pt x="299" y="448"/>
                    <a:pt x="39" y="477"/>
                  </a:cubicBezTo>
                  <a:lnTo>
                    <a:pt x="1" y="482"/>
                  </a:lnTo>
                  <a:lnTo>
                    <a:pt x="1" y="1093"/>
                  </a:lnTo>
                  <a:cubicBezTo>
                    <a:pt x="1" y="1502"/>
                    <a:pt x="328" y="1829"/>
                    <a:pt x="737" y="1834"/>
                  </a:cubicBezTo>
                  <a:lnTo>
                    <a:pt x="934" y="1834"/>
                  </a:lnTo>
                  <a:cubicBezTo>
                    <a:pt x="1339" y="1829"/>
                    <a:pt x="1671" y="1502"/>
                    <a:pt x="1671" y="1093"/>
                  </a:cubicBezTo>
                  <a:lnTo>
                    <a:pt x="1671" y="443"/>
                  </a:lnTo>
                  <a:lnTo>
                    <a:pt x="1647" y="429"/>
                  </a:lnTo>
                  <a:cubicBezTo>
                    <a:pt x="1478" y="347"/>
                    <a:pt x="1339" y="212"/>
                    <a:pt x="1247" y="49"/>
                  </a:cubicBezTo>
                  <a:lnTo>
                    <a:pt x="121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74"/>
            <p:cNvSpPr/>
            <p:nvPr/>
          </p:nvSpPr>
          <p:spPr>
            <a:xfrm>
              <a:off x="5200696" y="3103371"/>
              <a:ext cx="14530" cy="12668"/>
            </a:xfrm>
            <a:custGeom>
              <a:rect b="b" l="l" r="r" t="t"/>
              <a:pathLst>
                <a:path extrusionOk="0" h="483" w="554">
                  <a:moveTo>
                    <a:pt x="0" y="1"/>
                  </a:moveTo>
                  <a:lnTo>
                    <a:pt x="0" y="217"/>
                  </a:lnTo>
                  <a:lnTo>
                    <a:pt x="270" y="482"/>
                  </a:lnTo>
                  <a:lnTo>
                    <a:pt x="554" y="189"/>
                  </a:lnTo>
                  <a:lnTo>
                    <a:pt x="554" y="1"/>
                  </a:lnTo>
                  <a:lnTo>
                    <a:pt x="505" y="6"/>
                  </a:lnTo>
                  <a:cubicBezTo>
                    <a:pt x="462" y="11"/>
                    <a:pt x="419" y="15"/>
                    <a:pt x="375" y="15"/>
                  </a:cubicBezTo>
                  <a:lnTo>
                    <a:pt x="178" y="15"/>
                  </a:lnTo>
                  <a:cubicBezTo>
                    <a:pt x="135" y="15"/>
                    <a:pt x="92" y="11"/>
                    <a:pt x="48" y="6"/>
                  </a:cubicBezTo>
                  <a:lnTo>
                    <a:pt x="0"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7" name="Google Shape;21247;p74"/>
            <p:cNvSpPr/>
            <p:nvPr/>
          </p:nvSpPr>
          <p:spPr>
            <a:xfrm>
              <a:off x="5171399" y="3063506"/>
              <a:ext cx="5455" cy="11016"/>
            </a:xfrm>
            <a:custGeom>
              <a:rect b="b" l="l" r="r" t="t"/>
              <a:pathLst>
                <a:path extrusionOk="0" h="420" w="208">
                  <a:moveTo>
                    <a:pt x="208" y="0"/>
                  </a:moveTo>
                  <a:lnTo>
                    <a:pt x="145" y="20"/>
                  </a:lnTo>
                  <a:cubicBezTo>
                    <a:pt x="136" y="24"/>
                    <a:pt x="126" y="24"/>
                    <a:pt x="116" y="29"/>
                  </a:cubicBezTo>
                  <a:lnTo>
                    <a:pt x="102" y="29"/>
                  </a:lnTo>
                  <a:lnTo>
                    <a:pt x="92" y="39"/>
                  </a:lnTo>
                  <a:cubicBezTo>
                    <a:pt x="1" y="140"/>
                    <a:pt x="25" y="299"/>
                    <a:pt x="136" y="371"/>
                  </a:cubicBezTo>
                  <a:lnTo>
                    <a:pt x="140" y="371"/>
                  </a:lnTo>
                  <a:lnTo>
                    <a:pt x="208" y="419"/>
                  </a:lnTo>
                  <a:lnTo>
                    <a:pt x="208"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8" name="Google Shape;21248;p74"/>
            <p:cNvSpPr/>
            <p:nvPr/>
          </p:nvSpPr>
          <p:spPr>
            <a:xfrm>
              <a:off x="5239040" y="3063506"/>
              <a:ext cx="4196" cy="11016"/>
            </a:xfrm>
            <a:custGeom>
              <a:rect b="b" l="l" r="r" t="t"/>
              <a:pathLst>
                <a:path extrusionOk="0" h="420" w="160">
                  <a:moveTo>
                    <a:pt x="1" y="0"/>
                  </a:moveTo>
                  <a:lnTo>
                    <a:pt x="1" y="419"/>
                  </a:lnTo>
                  <a:lnTo>
                    <a:pt x="68" y="371"/>
                  </a:lnTo>
                  <a:cubicBezTo>
                    <a:pt x="126" y="328"/>
                    <a:pt x="160" y="260"/>
                    <a:pt x="160" y="188"/>
                  </a:cubicBezTo>
                  <a:cubicBezTo>
                    <a:pt x="160" y="130"/>
                    <a:pt x="140" y="77"/>
                    <a:pt x="102" y="34"/>
                  </a:cubicBezTo>
                  <a:lnTo>
                    <a:pt x="92" y="24"/>
                  </a:lnTo>
                  <a:lnTo>
                    <a:pt x="78" y="24"/>
                  </a:lnTo>
                  <a:lnTo>
                    <a:pt x="59" y="20"/>
                  </a:lnTo>
                  <a:lnTo>
                    <a:pt x="1"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74"/>
            <p:cNvSpPr/>
            <p:nvPr/>
          </p:nvSpPr>
          <p:spPr>
            <a:xfrm>
              <a:off x="5051277" y="2963815"/>
              <a:ext cx="5324" cy="10989"/>
            </a:xfrm>
            <a:custGeom>
              <a:rect b="b" l="l" r="r" t="t"/>
              <a:pathLst>
                <a:path extrusionOk="0" h="419" w="203">
                  <a:moveTo>
                    <a:pt x="202" y="0"/>
                  </a:moveTo>
                  <a:lnTo>
                    <a:pt x="144" y="19"/>
                  </a:lnTo>
                  <a:cubicBezTo>
                    <a:pt x="135" y="24"/>
                    <a:pt x="125" y="29"/>
                    <a:pt x="116" y="29"/>
                  </a:cubicBezTo>
                  <a:lnTo>
                    <a:pt x="101" y="29"/>
                  </a:lnTo>
                  <a:lnTo>
                    <a:pt x="91" y="39"/>
                  </a:lnTo>
                  <a:cubicBezTo>
                    <a:pt x="0" y="140"/>
                    <a:pt x="19" y="298"/>
                    <a:pt x="135" y="371"/>
                  </a:cubicBezTo>
                  <a:lnTo>
                    <a:pt x="135" y="375"/>
                  </a:lnTo>
                  <a:lnTo>
                    <a:pt x="202" y="419"/>
                  </a:lnTo>
                  <a:lnTo>
                    <a:pt x="20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74"/>
            <p:cNvSpPr/>
            <p:nvPr/>
          </p:nvSpPr>
          <p:spPr>
            <a:xfrm>
              <a:off x="5065781" y="3146280"/>
              <a:ext cx="43931" cy="47996"/>
            </a:xfrm>
            <a:custGeom>
              <a:rect b="b" l="l" r="r" t="t"/>
              <a:pathLst>
                <a:path extrusionOk="0" h="1830" w="1675">
                  <a:moveTo>
                    <a:pt x="1223" y="1"/>
                  </a:moveTo>
                  <a:lnTo>
                    <a:pt x="1184" y="35"/>
                  </a:lnTo>
                  <a:cubicBezTo>
                    <a:pt x="804" y="352"/>
                    <a:pt x="304" y="448"/>
                    <a:pt x="39" y="477"/>
                  </a:cubicBezTo>
                  <a:lnTo>
                    <a:pt x="0" y="482"/>
                  </a:lnTo>
                  <a:lnTo>
                    <a:pt x="0" y="1093"/>
                  </a:lnTo>
                  <a:cubicBezTo>
                    <a:pt x="0" y="1497"/>
                    <a:pt x="328" y="1829"/>
                    <a:pt x="737" y="1829"/>
                  </a:cubicBezTo>
                  <a:lnTo>
                    <a:pt x="934" y="1829"/>
                  </a:lnTo>
                  <a:cubicBezTo>
                    <a:pt x="1343" y="1829"/>
                    <a:pt x="1670" y="1502"/>
                    <a:pt x="1675" y="1093"/>
                  </a:cubicBezTo>
                  <a:lnTo>
                    <a:pt x="1675" y="444"/>
                  </a:lnTo>
                  <a:lnTo>
                    <a:pt x="1646" y="429"/>
                  </a:lnTo>
                  <a:cubicBezTo>
                    <a:pt x="1478" y="347"/>
                    <a:pt x="1338" y="213"/>
                    <a:pt x="1247" y="44"/>
                  </a:cubicBezTo>
                  <a:lnTo>
                    <a:pt x="1223"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74"/>
            <p:cNvSpPr/>
            <p:nvPr/>
          </p:nvSpPr>
          <p:spPr>
            <a:xfrm>
              <a:off x="4945633" y="3046589"/>
              <a:ext cx="34620" cy="47996"/>
            </a:xfrm>
            <a:custGeom>
              <a:rect b="b" l="l" r="r" t="t"/>
              <a:pathLst>
                <a:path extrusionOk="0" h="1830" w="1320">
                  <a:moveTo>
                    <a:pt x="1223" y="1"/>
                  </a:moveTo>
                  <a:lnTo>
                    <a:pt x="1184" y="34"/>
                  </a:lnTo>
                  <a:cubicBezTo>
                    <a:pt x="804" y="352"/>
                    <a:pt x="304" y="448"/>
                    <a:pt x="39" y="477"/>
                  </a:cubicBezTo>
                  <a:lnTo>
                    <a:pt x="1" y="482"/>
                  </a:lnTo>
                  <a:lnTo>
                    <a:pt x="1" y="1093"/>
                  </a:lnTo>
                  <a:cubicBezTo>
                    <a:pt x="1" y="1502"/>
                    <a:pt x="333" y="1829"/>
                    <a:pt x="742" y="1829"/>
                  </a:cubicBezTo>
                  <a:lnTo>
                    <a:pt x="982" y="1829"/>
                  </a:lnTo>
                  <a:cubicBezTo>
                    <a:pt x="592" y="1805"/>
                    <a:pt x="289" y="1483"/>
                    <a:pt x="289" y="1093"/>
                  </a:cubicBezTo>
                  <a:lnTo>
                    <a:pt x="289" y="482"/>
                  </a:lnTo>
                  <a:lnTo>
                    <a:pt x="328" y="477"/>
                  </a:lnTo>
                  <a:cubicBezTo>
                    <a:pt x="679" y="443"/>
                    <a:pt x="1016" y="333"/>
                    <a:pt x="1319" y="150"/>
                  </a:cubicBezTo>
                  <a:cubicBezTo>
                    <a:pt x="1295" y="116"/>
                    <a:pt x="1271"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74"/>
            <p:cNvSpPr/>
            <p:nvPr/>
          </p:nvSpPr>
          <p:spPr>
            <a:xfrm>
              <a:off x="5065781" y="2946898"/>
              <a:ext cx="34594" cy="48101"/>
            </a:xfrm>
            <a:custGeom>
              <a:rect b="b" l="l" r="r" t="t"/>
              <a:pathLst>
                <a:path extrusionOk="0" h="1834" w="1319">
                  <a:moveTo>
                    <a:pt x="1223" y="0"/>
                  </a:moveTo>
                  <a:lnTo>
                    <a:pt x="1184" y="34"/>
                  </a:lnTo>
                  <a:cubicBezTo>
                    <a:pt x="804" y="352"/>
                    <a:pt x="304" y="448"/>
                    <a:pt x="44" y="477"/>
                  </a:cubicBezTo>
                  <a:lnTo>
                    <a:pt x="0" y="482"/>
                  </a:lnTo>
                  <a:lnTo>
                    <a:pt x="0" y="1093"/>
                  </a:lnTo>
                  <a:cubicBezTo>
                    <a:pt x="0" y="1502"/>
                    <a:pt x="332" y="1829"/>
                    <a:pt x="737" y="1834"/>
                  </a:cubicBezTo>
                  <a:lnTo>
                    <a:pt x="982" y="1834"/>
                  </a:lnTo>
                  <a:cubicBezTo>
                    <a:pt x="592" y="1805"/>
                    <a:pt x="289" y="1482"/>
                    <a:pt x="294" y="1093"/>
                  </a:cubicBezTo>
                  <a:lnTo>
                    <a:pt x="294" y="482"/>
                  </a:lnTo>
                  <a:lnTo>
                    <a:pt x="332" y="477"/>
                  </a:lnTo>
                  <a:cubicBezTo>
                    <a:pt x="679" y="443"/>
                    <a:pt x="1016" y="332"/>
                    <a:pt x="1319" y="150"/>
                  </a:cubicBezTo>
                  <a:cubicBezTo>
                    <a:pt x="1295" y="116"/>
                    <a:pt x="1271" y="82"/>
                    <a:pt x="1251" y="48"/>
                  </a:cubicBezTo>
                  <a:lnTo>
                    <a:pt x="1223"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74"/>
            <p:cNvSpPr/>
            <p:nvPr/>
          </p:nvSpPr>
          <p:spPr>
            <a:xfrm>
              <a:off x="5186034" y="3046589"/>
              <a:ext cx="34489" cy="47996"/>
            </a:xfrm>
            <a:custGeom>
              <a:rect b="b" l="l" r="r" t="t"/>
              <a:pathLst>
                <a:path extrusionOk="0" h="1830" w="1315">
                  <a:moveTo>
                    <a:pt x="1223" y="1"/>
                  </a:moveTo>
                  <a:lnTo>
                    <a:pt x="1180" y="34"/>
                  </a:lnTo>
                  <a:cubicBezTo>
                    <a:pt x="800" y="352"/>
                    <a:pt x="299" y="448"/>
                    <a:pt x="39" y="477"/>
                  </a:cubicBezTo>
                  <a:lnTo>
                    <a:pt x="1" y="482"/>
                  </a:lnTo>
                  <a:lnTo>
                    <a:pt x="1" y="1093"/>
                  </a:lnTo>
                  <a:cubicBezTo>
                    <a:pt x="1" y="1502"/>
                    <a:pt x="328" y="1829"/>
                    <a:pt x="737" y="1829"/>
                  </a:cubicBezTo>
                  <a:lnTo>
                    <a:pt x="983" y="1829"/>
                  </a:lnTo>
                  <a:cubicBezTo>
                    <a:pt x="593" y="1805"/>
                    <a:pt x="290" y="1483"/>
                    <a:pt x="290" y="1093"/>
                  </a:cubicBezTo>
                  <a:lnTo>
                    <a:pt x="290" y="482"/>
                  </a:lnTo>
                  <a:lnTo>
                    <a:pt x="328" y="477"/>
                  </a:lnTo>
                  <a:cubicBezTo>
                    <a:pt x="679" y="443"/>
                    <a:pt x="1016" y="333"/>
                    <a:pt x="1315" y="150"/>
                  </a:cubicBezTo>
                  <a:cubicBezTo>
                    <a:pt x="1291" y="116"/>
                    <a:pt x="1266" y="82"/>
                    <a:pt x="1247" y="49"/>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74"/>
            <p:cNvSpPr/>
            <p:nvPr/>
          </p:nvSpPr>
          <p:spPr>
            <a:xfrm>
              <a:off x="5065781" y="3146280"/>
              <a:ext cx="34594" cy="47996"/>
            </a:xfrm>
            <a:custGeom>
              <a:rect b="b" l="l" r="r" t="t"/>
              <a:pathLst>
                <a:path extrusionOk="0" h="1830" w="1319">
                  <a:moveTo>
                    <a:pt x="1223" y="1"/>
                  </a:moveTo>
                  <a:lnTo>
                    <a:pt x="1184" y="35"/>
                  </a:lnTo>
                  <a:cubicBezTo>
                    <a:pt x="804" y="352"/>
                    <a:pt x="304" y="448"/>
                    <a:pt x="44" y="477"/>
                  </a:cubicBezTo>
                  <a:lnTo>
                    <a:pt x="0" y="482"/>
                  </a:lnTo>
                  <a:lnTo>
                    <a:pt x="0" y="1093"/>
                  </a:lnTo>
                  <a:cubicBezTo>
                    <a:pt x="0" y="1497"/>
                    <a:pt x="332" y="1829"/>
                    <a:pt x="737" y="1829"/>
                  </a:cubicBezTo>
                  <a:lnTo>
                    <a:pt x="982" y="1829"/>
                  </a:lnTo>
                  <a:cubicBezTo>
                    <a:pt x="592" y="1805"/>
                    <a:pt x="289" y="1483"/>
                    <a:pt x="294" y="1093"/>
                  </a:cubicBezTo>
                  <a:lnTo>
                    <a:pt x="294" y="482"/>
                  </a:lnTo>
                  <a:lnTo>
                    <a:pt x="332" y="477"/>
                  </a:lnTo>
                  <a:cubicBezTo>
                    <a:pt x="679" y="444"/>
                    <a:pt x="1016" y="333"/>
                    <a:pt x="1319" y="150"/>
                  </a:cubicBezTo>
                  <a:cubicBezTo>
                    <a:pt x="1295" y="116"/>
                    <a:pt x="1271" y="83"/>
                    <a:pt x="1251" y="44"/>
                  </a:cubicBezTo>
                  <a:lnTo>
                    <a:pt x="1223"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74"/>
            <p:cNvSpPr/>
            <p:nvPr/>
          </p:nvSpPr>
          <p:spPr>
            <a:xfrm>
              <a:off x="5051277" y="3163196"/>
              <a:ext cx="5324" cy="10884"/>
            </a:xfrm>
            <a:custGeom>
              <a:rect b="b" l="l" r="r" t="t"/>
              <a:pathLst>
                <a:path extrusionOk="0" h="415" w="203">
                  <a:moveTo>
                    <a:pt x="202" y="1"/>
                  </a:moveTo>
                  <a:lnTo>
                    <a:pt x="144" y="20"/>
                  </a:lnTo>
                  <a:cubicBezTo>
                    <a:pt x="135" y="20"/>
                    <a:pt x="125" y="25"/>
                    <a:pt x="116" y="25"/>
                  </a:cubicBezTo>
                  <a:lnTo>
                    <a:pt x="101" y="25"/>
                  </a:lnTo>
                  <a:lnTo>
                    <a:pt x="91" y="39"/>
                  </a:lnTo>
                  <a:cubicBezTo>
                    <a:pt x="0" y="140"/>
                    <a:pt x="19" y="294"/>
                    <a:pt x="135" y="366"/>
                  </a:cubicBezTo>
                  <a:lnTo>
                    <a:pt x="135" y="371"/>
                  </a:lnTo>
                  <a:lnTo>
                    <a:pt x="202" y="414"/>
                  </a:lnTo>
                  <a:lnTo>
                    <a:pt x="202"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74"/>
            <p:cNvSpPr/>
            <p:nvPr/>
          </p:nvSpPr>
          <p:spPr>
            <a:xfrm>
              <a:off x="4917491" y="3115253"/>
              <a:ext cx="99481" cy="50252"/>
            </a:xfrm>
            <a:custGeom>
              <a:rect b="b" l="l" r="r" t="t"/>
              <a:pathLst>
                <a:path extrusionOk="0" h="1916" w="3793">
                  <a:moveTo>
                    <a:pt x="2474" y="0"/>
                  </a:moveTo>
                  <a:lnTo>
                    <a:pt x="2065" y="428"/>
                  </a:lnTo>
                  <a:cubicBezTo>
                    <a:pt x="2022" y="467"/>
                    <a:pt x="1969" y="491"/>
                    <a:pt x="1911" y="496"/>
                  </a:cubicBezTo>
                  <a:lnTo>
                    <a:pt x="1906" y="496"/>
                  </a:lnTo>
                  <a:cubicBezTo>
                    <a:pt x="1848" y="496"/>
                    <a:pt x="1795" y="472"/>
                    <a:pt x="1752" y="433"/>
                  </a:cubicBezTo>
                  <a:lnTo>
                    <a:pt x="1319" y="15"/>
                  </a:lnTo>
                  <a:lnTo>
                    <a:pt x="501" y="332"/>
                  </a:lnTo>
                  <a:lnTo>
                    <a:pt x="491" y="337"/>
                  </a:lnTo>
                  <a:cubicBezTo>
                    <a:pt x="472" y="342"/>
                    <a:pt x="1" y="515"/>
                    <a:pt x="1" y="1121"/>
                  </a:cubicBezTo>
                  <a:lnTo>
                    <a:pt x="1" y="1915"/>
                  </a:lnTo>
                  <a:lnTo>
                    <a:pt x="3792" y="1915"/>
                  </a:lnTo>
                  <a:lnTo>
                    <a:pt x="3792" y="1121"/>
                  </a:lnTo>
                  <a:cubicBezTo>
                    <a:pt x="3792" y="515"/>
                    <a:pt x="3326" y="342"/>
                    <a:pt x="3301" y="332"/>
                  </a:cubicBezTo>
                  <a:lnTo>
                    <a:pt x="3292"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7" name="Google Shape;21257;p74"/>
            <p:cNvSpPr/>
            <p:nvPr/>
          </p:nvSpPr>
          <p:spPr>
            <a:xfrm>
              <a:off x="5157892" y="3115253"/>
              <a:ext cx="99481" cy="51012"/>
            </a:xfrm>
            <a:custGeom>
              <a:rect b="b" l="l" r="r" t="t"/>
              <a:pathLst>
                <a:path extrusionOk="0" h="1945" w="3793">
                  <a:moveTo>
                    <a:pt x="2474" y="0"/>
                  </a:moveTo>
                  <a:lnTo>
                    <a:pt x="2060" y="428"/>
                  </a:lnTo>
                  <a:cubicBezTo>
                    <a:pt x="2022" y="467"/>
                    <a:pt x="1969" y="491"/>
                    <a:pt x="1906" y="496"/>
                  </a:cubicBezTo>
                  <a:cubicBezTo>
                    <a:pt x="1849" y="496"/>
                    <a:pt x="1796" y="472"/>
                    <a:pt x="1752" y="433"/>
                  </a:cubicBezTo>
                  <a:lnTo>
                    <a:pt x="1319" y="15"/>
                  </a:lnTo>
                  <a:lnTo>
                    <a:pt x="501" y="332"/>
                  </a:lnTo>
                  <a:lnTo>
                    <a:pt x="492" y="337"/>
                  </a:lnTo>
                  <a:cubicBezTo>
                    <a:pt x="473" y="342"/>
                    <a:pt x="1" y="515"/>
                    <a:pt x="1" y="1121"/>
                  </a:cubicBezTo>
                  <a:lnTo>
                    <a:pt x="1" y="1944"/>
                  </a:lnTo>
                  <a:lnTo>
                    <a:pt x="3788" y="1944"/>
                  </a:lnTo>
                  <a:lnTo>
                    <a:pt x="3788" y="1121"/>
                  </a:lnTo>
                  <a:cubicBezTo>
                    <a:pt x="3793" y="515"/>
                    <a:pt x="3316" y="342"/>
                    <a:pt x="3302" y="332"/>
                  </a:cubicBezTo>
                  <a:lnTo>
                    <a:pt x="3287" y="327"/>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8" name="Google Shape;21258;p74"/>
            <p:cNvSpPr/>
            <p:nvPr/>
          </p:nvSpPr>
          <p:spPr>
            <a:xfrm>
              <a:off x="5037377" y="3214943"/>
              <a:ext cx="99481" cy="50252"/>
            </a:xfrm>
            <a:custGeom>
              <a:rect b="b" l="l" r="r" t="t"/>
              <a:pathLst>
                <a:path extrusionOk="0" h="1916" w="3793">
                  <a:moveTo>
                    <a:pt x="2474" y="0"/>
                  </a:moveTo>
                  <a:lnTo>
                    <a:pt x="2060" y="429"/>
                  </a:lnTo>
                  <a:cubicBezTo>
                    <a:pt x="2022" y="467"/>
                    <a:pt x="1964" y="491"/>
                    <a:pt x="1906" y="491"/>
                  </a:cubicBezTo>
                  <a:cubicBezTo>
                    <a:pt x="1901" y="492"/>
                    <a:pt x="1896" y="492"/>
                    <a:pt x="1892" y="492"/>
                  </a:cubicBezTo>
                  <a:cubicBezTo>
                    <a:pt x="1840" y="492"/>
                    <a:pt x="1792" y="469"/>
                    <a:pt x="1752" y="434"/>
                  </a:cubicBezTo>
                  <a:lnTo>
                    <a:pt x="1319" y="10"/>
                  </a:lnTo>
                  <a:lnTo>
                    <a:pt x="501" y="332"/>
                  </a:lnTo>
                  <a:lnTo>
                    <a:pt x="492" y="337"/>
                  </a:lnTo>
                  <a:cubicBezTo>
                    <a:pt x="472" y="342"/>
                    <a:pt x="1" y="515"/>
                    <a:pt x="1" y="1122"/>
                  </a:cubicBezTo>
                  <a:lnTo>
                    <a:pt x="1" y="1916"/>
                  </a:lnTo>
                  <a:lnTo>
                    <a:pt x="3788" y="1916"/>
                  </a:lnTo>
                  <a:lnTo>
                    <a:pt x="3788" y="1122"/>
                  </a:lnTo>
                  <a:cubicBezTo>
                    <a:pt x="3792" y="515"/>
                    <a:pt x="3321" y="337"/>
                    <a:pt x="3297" y="332"/>
                  </a:cubicBezTo>
                  <a:lnTo>
                    <a:pt x="3287" y="328"/>
                  </a:lnTo>
                  <a:lnTo>
                    <a:pt x="2474"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74"/>
            <p:cNvSpPr/>
            <p:nvPr/>
          </p:nvSpPr>
          <p:spPr>
            <a:xfrm>
              <a:off x="4938053" y="3017817"/>
              <a:ext cx="58959" cy="33335"/>
            </a:xfrm>
            <a:custGeom>
              <a:rect b="b" l="l" r="r" t="t"/>
              <a:pathLst>
                <a:path extrusionOk="0" h="1271" w="2248">
                  <a:moveTo>
                    <a:pt x="1069" y="1"/>
                  </a:moveTo>
                  <a:cubicBezTo>
                    <a:pt x="477" y="1"/>
                    <a:pt x="1" y="477"/>
                    <a:pt x="1" y="1069"/>
                  </a:cubicBezTo>
                  <a:lnTo>
                    <a:pt x="1" y="1271"/>
                  </a:lnTo>
                  <a:lnTo>
                    <a:pt x="59" y="1252"/>
                  </a:lnTo>
                  <a:lnTo>
                    <a:pt x="116" y="1252"/>
                  </a:lnTo>
                  <a:cubicBezTo>
                    <a:pt x="126" y="1252"/>
                    <a:pt x="1026" y="1242"/>
                    <a:pt x="1430" y="684"/>
                  </a:cubicBezTo>
                  <a:cubicBezTo>
                    <a:pt x="1465" y="633"/>
                    <a:pt x="1517" y="610"/>
                    <a:pt x="1569" y="610"/>
                  </a:cubicBezTo>
                  <a:cubicBezTo>
                    <a:pt x="1646" y="610"/>
                    <a:pt x="1723" y="660"/>
                    <a:pt x="1743" y="746"/>
                  </a:cubicBezTo>
                  <a:cubicBezTo>
                    <a:pt x="1748" y="766"/>
                    <a:pt x="1853" y="1179"/>
                    <a:pt x="2176" y="1256"/>
                  </a:cubicBezTo>
                  <a:lnTo>
                    <a:pt x="2190" y="1256"/>
                  </a:lnTo>
                  <a:lnTo>
                    <a:pt x="2248" y="1271"/>
                  </a:lnTo>
                  <a:lnTo>
                    <a:pt x="2248" y="1074"/>
                  </a:lnTo>
                  <a:cubicBezTo>
                    <a:pt x="2248" y="482"/>
                    <a:pt x="1767"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74"/>
            <p:cNvSpPr/>
            <p:nvPr/>
          </p:nvSpPr>
          <p:spPr>
            <a:xfrm>
              <a:off x="5058333" y="2917996"/>
              <a:ext cx="58959" cy="33466"/>
            </a:xfrm>
            <a:custGeom>
              <a:rect b="b" l="l" r="r" t="t"/>
              <a:pathLst>
                <a:path extrusionOk="0" h="1276" w="2248">
                  <a:moveTo>
                    <a:pt x="1069" y="0"/>
                  </a:moveTo>
                  <a:cubicBezTo>
                    <a:pt x="477" y="5"/>
                    <a:pt x="1" y="482"/>
                    <a:pt x="1" y="1074"/>
                  </a:cubicBezTo>
                  <a:lnTo>
                    <a:pt x="1" y="1271"/>
                  </a:lnTo>
                  <a:lnTo>
                    <a:pt x="53" y="1252"/>
                  </a:lnTo>
                  <a:lnTo>
                    <a:pt x="111" y="1252"/>
                  </a:lnTo>
                  <a:cubicBezTo>
                    <a:pt x="121" y="1252"/>
                    <a:pt x="1021" y="1247"/>
                    <a:pt x="1430" y="689"/>
                  </a:cubicBezTo>
                  <a:cubicBezTo>
                    <a:pt x="1465" y="637"/>
                    <a:pt x="1518" y="614"/>
                    <a:pt x="1571" y="614"/>
                  </a:cubicBezTo>
                  <a:cubicBezTo>
                    <a:pt x="1647" y="614"/>
                    <a:pt x="1722" y="663"/>
                    <a:pt x="1742" y="751"/>
                  </a:cubicBezTo>
                  <a:cubicBezTo>
                    <a:pt x="1747" y="770"/>
                    <a:pt x="1848" y="1184"/>
                    <a:pt x="2175" y="1256"/>
                  </a:cubicBezTo>
                  <a:lnTo>
                    <a:pt x="2190" y="1256"/>
                  </a:lnTo>
                  <a:lnTo>
                    <a:pt x="2243" y="1276"/>
                  </a:lnTo>
                  <a:lnTo>
                    <a:pt x="2243" y="1078"/>
                  </a:lnTo>
                  <a:cubicBezTo>
                    <a:pt x="2248" y="482"/>
                    <a:pt x="1766" y="0"/>
                    <a:pt x="1170"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74"/>
            <p:cNvSpPr/>
            <p:nvPr/>
          </p:nvSpPr>
          <p:spPr>
            <a:xfrm>
              <a:off x="5178350" y="3017817"/>
              <a:ext cx="59091" cy="33335"/>
            </a:xfrm>
            <a:custGeom>
              <a:rect b="b" l="l" r="r" t="t"/>
              <a:pathLst>
                <a:path extrusionOk="0" h="1271" w="2253">
                  <a:moveTo>
                    <a:pt x="1073" y="1"/>
                  </a:moveTo>
                  <a:cubicBezTo>
                    <a:pt x="482" y="1"/>
                    <a:pt x="0" y="477"/>
                    <a:pt x="0" y="1069"/>
                  </a:cubicBezTo>
                  <a:lnTo>
                    <a:pt x="0" y="1271"/>
                  </a:lnTo>
                  <a:lnTo>
                    <a:pt x="58" y="1252"/>
                  </a:lnTo>
                  <a:lnTo>
                    <a:pt x="116" y="1252"/>
                  </a:lnTo>
                  <a:cubicBezTo>
                    <a:pt x="126" y="1252"/>
                    <a:pt x="1025" y="1242"/>
                    <a:pt x="1430" y="684"/>
                  </a:cubicBezTo>
                  <a:cubicBezTo>
                    <a:pt x="1467" y="633"/>
                    <a:pt x="1520" y="610"/>
                    <a:pt x="1572" y="610"/>
                  </a:cubicBezTo>
                  <a:cubicBezTo>
                    <a:pt x="1650" y="610"/>
                    <a:pt x="1725" y="660"/>
                    <a:pt x="1742" y="746"/>
                  </a:cubicBezTo>
                  <a:cubicBezTo>
                    <a:pt x="1747" y="766"/>
                    <a:pt x="1853" y="1179"/>
                    <a:pt x="2180" y="1256"/>
                  </a:cubicBezTo>
                  <a:lnTo>
                    <a:pt x="2190" y="1256"/>
                  </a:lnTo>
                  <a:lnTo>
                    <a:pt x="2248" y="1271"/>
                  </a:lnTo>
                  <a:lnTo>
                    <a:pt x="2248" y="1074"/>
                  </a:lnTo>
                  <a:cubicBezTo>
                    <a:pt x="2252" y="482"/>
                    <a:pt x="1771" y="1"/>
                    <a:pt x="1175"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74"/>
            <p:cNvSpPr/>
            <p:nvPr/>
          </p:nvSpPr>
          <p:spPr>
            <a:xfrm>
              <a:off x="5058202" y="3117403"/>
              <a:ext cx="59091" cy="33466"/>
            </a:xfrm>
            <a:custGeom>
              <a:rect b="b" l="l" r="r" t="t"/>
              <a:pathLst>
                <a:path extrusionOk="0" h="1276" w="2253">
                  <a:moveTo>
                    <a:pt x="1074" y="0"/>
                  </a:moveTo>
                  <a:cubicBezTo>
                    <a:pt x="482" y="0"/>
                    <a:pt x="1" y="481"/>
                    <a:pt x="6" y="1073"/>
                  </a:cubicBezTo>
                  <a:lnTo>
                    <a:pt x="6" y="1275"/>
                  </a:lnTo>
                  <a:lnTo>
                    <a:pt x="58" y="1256"/>
                  </a:lnTo>
                  <a:lnTo>
                    <a:pt x="116" y="1256"/>
                  </a:lnTo>
                  <a:cubicBezTo>
                    <a:pt x="126" y="1256"/>
                    <a:pt x="1026" y="1246"/>
                    <a:pt x="1435" y="688"/>
                  </a:cubicBezTo>
                  <a:cubicBezTo>
                    <a:pt x="1470" y="637"/>
                    <a:pt x="1523" y="613"/>
                    <a:pt x="1576" y="613"/>
                  </a:cubicBezTo>
                  <a:cubicBezTo>
                    <a:pt x="1652" y="613"/>
                    <a:pt x="1727" y="663"/>
                    <a:pt x="1747" y="751"/>
                  </a:cubicBezTo>
                  <a:cubicBezTo>
                    <a:pt x="1752" y="770"/>
                    <a:pt x="1853" y="1184"/>
                    <a:pt x="2180" y="1261"/>
                  </a:cubicBezTo>
                  <a:lnTo>
                    <a:pt x="2195" y="1261"/>
                  </a:lnTo>
                  <a:lnTo>
                    <a:pt x="2248" y="1275"/>
                  </a:lnTo>
                  <a:lnTo>
                    <a:pt x="2248" y="1073"/>
                  </a:lnTo>
                  <a:cubicBezTo>
                    <a:pt x="2253" y="481"/>
                    <a:pt x="1771" y="0"/>
                    <a:pt x="1175"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74"/>
            <p:cNvSpPr/>
            <p:nvPr/>
          </p:nvSpPr>
          <p:spPr>
            <a:xfrm>
              <a:off x="5037377" y="3015536"/>
              <a:ext cx="99481" cy="50278"/>
            </a:xfrm>
            <a:custGeom>
              <a:rect b="b" l="l" r="r" t="t"/>
              <a:pathLst>
                <a:path extrusionOk="0" h="1917" w="3793">
                  <a:moveTo>
                    <a:pt x="2474" y="1"/>
                  </a:moveTo>
                  <a:lnTo>
                    <a:pt x="2065" y="429"/>
                  </a:lnTo>
                  <a:cubicBezTo>
                    <a:pt x="2022" y="473"/>
                    <a:pt x="1969" y="497"/>
                    <a:pt x="1911" y="497"/>
                  </a:cubicBezTo>
                  <a:lnTo>
                    <a:pt x="1906" y="497"/>
                  </a:lnTo>
                  <a:cubicBezTo>
                    <a:pt x="1848" y="497"/>
                    <a:pt x="1796" y="473"/>
                    <a:pt x="1752" y="434"/>
                  </a:cubicBezTo>
                  <a:lnTo>
                    <a:pt x="1319" y="15"/>
                  </a:lnTo>
                  <a:lnTo>
                    <a:pt x="501" y="333"/>
                  </a:lnTo>
                  <a:lnTo>
                    <a:pt x="492" y="338"/>
                  </a:lnTo>
                  <a:cubicBezTo>
                    <a:pt x="472" y="347"/>
                    <a:pt x="1" y="521"/>
                    <a:pt x="1" y="1127"/>
                  </a:cubicBezTo>
                  <a:lnTo>
                    <a:pt x="1" y="1916"/>
                  </a:lnTo>
                  <a:lnTo>
                    <a:pt x="3788" y="1916"/>
                  </a:lnTo>
                  <a:lnTo>
                    <a:pt x="3788" y="1122"/>
                  </a:lnTo>
                  <a:cubicBezTo>
                    <a:pt x="3792" y="506"/>
                    <a:pt x="3306" y="338"/>
                    <a:pt x="3302" y="333"/>
                  </a:cubicBezTo>
                  <a:lnTo>
                    <a:pt x="3292" y="328"/>
                  </a:lnTo>
                  <a:lnTo>
                    <a:pt x="2474"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74"/>
            <p:cNvSpPr/>
            <p:nvPr/>
          </p:nvSpPr>
          <p:spPr>
            <a:xfrm>
              <a:off x="5037377" y="3015798"/>
              <a:ext cx="36115" cy="43826"/>
            </a:xfrm>
            <a:custGeom>
              <a:rect b="b" l="l" r="r" t="t"/>
              <a:pathLst>
                <a:path extrusionOk="0" h="1671" w="1377">
                  <a:moveTo>
                    <a:pt x="1319" y="1"/>
                  </a:moveTo>
                  <a:lnTo>
                    <a:pt x="501" y="323"/>
                  </a:lnTo>
                  <a:lnTo>
                    <a:pt x="492" y="323"/>
                  </a:lnTo>
                  <a:cubicBezTo>
                    <a:pt x="472" y="333"/>
                    <a:pt x="1" y="506"/>
                    <a:pt x="1" y="1112"/>
                  </a:cubicBezTo>
                  <a:lnTo>
                    <a:pt x="1" y="1670"/>
                  </a:lnTo>
                  <a:lnTo>
                    <a:pt x="203" y="1670"/>
                  </a:lnTo>
                  <a:lnTo>
                    <a:pt x="203" y="1112"/>
                  </a:lnTo>
                  <a:cubicBezTo>
                    <a:pt x="203" y="506"/>
                    <a:pt x="679" y="333"/>
                    <a:pt x="694" y="323"/>
                  </a:cubicBezTo>
                  <a:lnTo>
                    <a:pt x="703" y="323"/>
                  </a:lnTo>
                  <a:lnTo>
                    <a:pt x="1377" y="58"/>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74"/>
            <p:cNvSpPr/>
            <p:nvPr/>
          </p:nvSpPr>
          <p:spPr>
            <a:xfrm>
              <a:off x="5157787" y="3115489"/>
              <a:ext cx="36246" cy="43826"/>
            </a:xfrm>
            <a:custGeom>
              <a:rect b="b" l="l" r="r" t="t"/>
              <a:pathLst>
                <a:path extrusionOk="0" h="1671" w="1382">
                  <a:moveTo>
                    <a:pt x="1319" y="1"/>
                  </a:moveTo>
                  <a:lnTo>
                    <a:pt x="501" y="318"/>
                  </a:lnTo>
                  <a:lnTo>
                    <a:pt x="491" y="323"/>
                  </a:lnTo>
                  <a:cubicBezTo>
                    <a:pt x="472" y="328"/>
                    <a:pt x="0" y="506"/>
                    <a:pt x="0" y="1108"/>
                  </a:cubicBezTo>
                  <a:lnTo>
                    <a:pt x="0" y="1671"/>
                  </a:lnTo>
                  <a:lnTo>
                    <a:pt x="207" y="1671"/>
                  </a:lnTo>
                  <a:lnTo>
                    <a:pt x="207" y="1108"/>
                  </a:lnTo>
                  <a:cubicBezTo>
                    <a:pt x="207" y="506"/>
                    <a:pt x="679" y="333"/>
                    <a:pt x="698" y="323"/>
                  </a:cubicBezTo>
                  <a:lnTo>
                    <a:pt x="707" y="318"/>
                  </a:lnTo>
                  <a:lnTo>
                    <a:pt x="1381"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74"/>
            <p:cNvSpPr/>
            <p:nvPr/>
          </p:nvSpPr>
          <p:spPr>
            <a:xfrm>
              <a:off x="5037246" y="3215206"/>
              <a:ext cx="36246" cy="43800"/>
            </a:xfrm>
            <a:custGeom>
              <a:rect b="b" l="l" r="r" t="t"/>
              <a:pathLst>
                <a:path extrusionOk="0" h="1670" w="1382">
                  <a:moveTo>
                    <a:pt x="1324" y="0"/>
                  </a:moveTo>
                  <a:lnTo>
                    <a:pt x="506" y="318"/>
                  </a:lnTo>
                  <a:lnTo>
                    <a:pt x="492" y="322"/>
                  </a:lnTo>
                  <a:cubicBezTo>
                    <a:pt x="477" y="327"/>
                    <a:pt x="1" y="501"/>
                    <a:pt x="1" y="1107"/>
                  </a:cubicBezTo>
                  <a:lnTo>
                    <a:pt x="1" y="1670"/>
                  </a:lnTo>
                  <a:lnTo>
                    <a:pt x="208" y="1670"/>
                  </a:lnTo>
                  <a:lnTo>
                    <a:pt x="208" y="1107"/>
                  </a:lnTo>
                  <a:cubicBezTo>
                    <a:pt x="208" y="505"/>
                    <a:pt x="684" y="327"/>
                    <a:pt x="699" y="322"/>
                  </a:cubicBezTo>
                  <a:lnTo>
                    <a:pt x="708" y="318"/>
                  </a:lnTo>
                  <a:lnTo>
                    <a:pt x="1382" y="58"/>
                  </a:lnTo>
                  <a:lnTo>
                    <a:pt x="1324" y="0"/>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7" name="Google Shape;21267;p74"/>
            <p:cNvSpPr/>
            <p:nvPr/>
          </p:nvSpPr>
          <p:spPr>
            <a:xfrm>
              <a:off x="4917491" y="3115489"/>
              <a:ext cx="36115" cy="43826"/>
            </a:xfrm>
            <a:custGeom>
              <a:rect b="b" l="l" r="r" t="t"/>
              <a:pathLst>
                <a:path extrusionOk="0" h="1671" w="1377">
                  <a:moveTo>
                    <a:pt x="1319" y="1"/>
                  </a:moveTo>
                  <a:lnTo>
                    <a:pt x="501" y="318"/>
                  </a:lnTo>
                  <a:lnTo>
                    <a:pt x="491" y="323"/>
                  </a:lnTo>
                  <a:cubicBezTo>
                    <a:pt x="472" y="328"/>
                    <a:pt x="1" y="506"/>
                    <a:pt x="1" y="1108"/>
                  </a:cubicBezTo>
                  <a:lnTo>
                    <a:pt x="1" y="1671"/>
                  </a:lnTo>
                  <a:lnTo>
                    <a:pt x="203" y="1671"/>
                  </a:lnTo>
                  <a:lnTo>
                    <a:pt x="203" y="1108"/>
                  </a:lnTo>
                  <a:cubicBezTo>
                    <a:pt x="208" y="506"/>
                    <a:pt x="679" y="333"/>
                    <a:pt x="698" y="323"/>
                  </a:cubicBezTo>
                  <a:lnTo>
                    <a:pt x="708" y="318"/>
                  </a:lnTo>
                  <a:lnTo>
                    <a:pt x="1377" y="59"/>
                  </a:lnTo>
                  <a:lnTo>
                    <a:pt x="1319" y="1"/>
                  </a:lnTo>
                  <a:close/>
                </a:path>
              </a:pathLst>
            </a:custGeom>
            <a:solidFill>
              <a:srgbClr val="7D8F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8" name="Google Shape;21268;p74"/>
            <p:cNvSpPr/>
            <p:nvPr/>
          </p:nvSpPr>
          <p:spPr>
            <a:xfrm>
              <a:off x="4938053" y="3017686"/>
              <a:ext cx="32207" cy="33361"/>
            </a:xfrm>
            <a:custGeom>
              <a:rect b="b" l="l" r="r" t="t"/>
              <a:pathLst>
                <a:path extrusionOk="0" h="1272" w="1228">
                  <a:moveTo>
                    <a:pt x="1074" y="1"/>
                  </a:moveTo>
                  <a:cubicBezTo>
                    <a:pt x="482" y="1"/>
                    <a:pt x="1" y="482"/>
                    <a:pt x="1" y="1074"/>
                  </a:cubicBezTo>
                  <a:lnTo>
                    <a:pt x="1" y="1271"/>
                  </a:lnTo>
                  <a:lnTo>
                    <a:pt x="59" y="1257"/>
                  </a:lnTo>
                  <a:lnTo>
                    <a:pt x="116" y="1257"/>
                  </a:lnTo>
                  <a:cubicBezTo>
                    <a:pt x="116" y="1257"/>
                    <a:pt x="150" y="1257"/>
                    <a:pt x="203" y="1252"/>
                  </a:cubicBezTo>
                  <a:lnTo>
                    <a:pt x="203" y="1083"/>
                  </a:lnTo>
                  <a:lnTo>
                    <a:pt x="203" y="1074"/>
                  </a:lnTo>
                  <a:cubicBezTo>
                    <a:pt x="203" y="501"/>
                    <a:pt x="655" y="30"/>
                    <a:pt x="1228"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74"/>
            <p:cNvSpPr/>
            <p:nvPr/>
          </p:nvSpPr>
          <p:spPr>
            <a:xfrm>
              <a:off x="5058333" y="2917996"/>
              <a:ext cx="32076" cy="33335"/>
            </a:xfrm>
            <a:custGeom>
              <a:rect b="b" l="l" r="r" t="t"/>
              <a:pathLst>
                <a:path extrusionOk="0" h="1271" w="1223">
                  <a:moveTo>
                    <a:pt x="1069" y="0"/>
                  </a:moveTo>
                  <a:cubicBezTo>
                    <a:pt x="477" y="5"/>
                    <a:pt x="1" y="482"/>
                    <a:pt x="1" y="1074"/>
                  </a:cubicBezTo>
                  <a:lnTo>
                    <a:pt x="1" y="1271"/>
                  </a:lnTo>
                  <a:lnTo>
                    <a:pt x="53" y="1252"/>
                  </a:lnTo>
                  <a:lnTo>
                    <a:pt x="203" y="1252"/>
                  </a:lnTo>
                  <a:lnTo>
                    <a:pt x="203" y="1083"/>
                  </a:lnTo>
                  <a:lnTo>
                    <a:pt x="198" y="1074"/>
                  </a:lnTo>
                  <a:cubicBezTo>
                    <a:pt x="203" y="501"/>
                    <a:pt x="650" y="29"/>
                    <a:pt x="1223" y="0"/>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74"/>
            <p:cNvSpPr/>
            <p:nvPr/>
          </p:nvSpPr>
          <p:spPr>
            <a:xfrm>
              <a:off x="5178481" y="3017686"/>
              <a:ext cx="32076" cy="33361"/>
            </a:xfrm>
            <a:custGeom>
              <a:rect b="b" l="l" r="r" t="t"/>
              <a:pathLst>
                <a:path extrusionOk="0" h="1272" w="1223">
                  <a:moveTo>
                    <a:pt x="1068" y="1"/>
                  </a:moveTo>
                  <a:cubicBezTo>
                    <a:pt x="477" y="1"/>
                    <a:pt x="0" y="482"/>
                    <a:pt x="0" y="1074"/>
                  </a:cubicBezTo>
                  <a:lnTo>
                    <a:pt x="0" y="1271"/>
                  </a:lnTo>
                  <a:lnTo>
                    <a:pt x="53" y="1257"/>
                  </a:lnTo>
                  <a:lnTo>
                    <a:pt x="111" y="1257"/>
                  </a:lnTo>
                  <a:cubicBezTo>
                    <a:pt x="111" y="1257"/>
                    <a:pt x="149" y="1257"/>
                    <a:pt x="202" y="1252"/>
                  </a:cubicBezTo>
                  <a:lnTo>
                    <a:pt x="202" y="1083"/>
                  </a:lnTo>
                  <a:lnTo>
                    <a:pt x="202" y="1074"/>
                  </a:lnTo>
                  <a:cubicBezTo>
                    <a:pt x="202" y="501"/>
                    <a:pt x="650" y="30"/>
                    <a:pt x="1222"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74"/>
            <p:cNvSpPr/>
            <p:nvPr/>
          </p:nvSpPr>
          <p:spPr>
            <a:xfrm>
              <a:off x="5058333" y="3117508"/>
              <a:ext cx="32076" cy="33361"/>
            </a:xfrm>
            <a:custGeom>
              <a:rect b="b" l="l" r="r" t="t"/>
              <a:pathLst>
                <a:path extrusionOk="0" h="1272" w="1223">
                  <a:moveTo>
                    <a:pt x="1069" y="1"/>
                  </a:moveTo>
                  <a:cubicBezTo>
                    <a:pt x="477" y="1"/>
                    <a:pt x="1" y="477"/>
                    <a:pt x="1" y="1069"/>
                  </a:cubicBezTo>
                  <a:lnTo>
                    <a:pt x="1" y="1271"/>
                  </a:lnTo>
                  <a:lnTo>
                    <a:pt x="53" y="1252"/>
                  </a:lnTo>
                  <a:lnTo>
                    <a:pt x="111" y="1252"/>
                  </a:lnTo>
                  <a:cubicBezTo>
                    <a:pt x="111" y="1252"/>
                    <a:pt x="150" y="1252"/>
                    <a:pt x="203" y="1247"/>
                  </a:cubicBezTo>
                  <a:lnTo>
                    <a:pt x="203" y="1069"/>
                  </a:lnTo>
                  <a:lnTo>
                    <a:pt x="198" y="1069"/>
                  </a:lnTo>
                  <a:cubicBezTo>
                    <a:pt x="203" y="496"/>
                    <a:pt x="650" y="25"/>
                    <a:pt x="1223" y="1"/>
                  </a:cubicBezTo>
                  <a:close/>
                </a:path>
              </a:pathLst>
            </a:custGeom>
            <a:solidFill>
              <a:srgbClr val="6D84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74"/>
            <p:cNvSpPr/>
            <p:nvPr/>
          </p:nvSpPr>
          <p:spPr>
            <a:xfrm>
              <a:off x="5025889" y="2907767"/>
              <a:ext cx="122325" cy="163214"/>
            </a:xfrm>
            <a:custGeom>
              <a:rect b="b" l="l" r="r" t="t"/>
              <a:pathLst>
                <a:path extrusionOk="0" h="6223" w="4664">
                  <a:moveTo>
                    <a:pt x="2397" y="434"/>
                  </a:moveTo>
                  <a:cubicBezTo>
                    <a:pt x="2965" y="439"/>
                    <a:pt x="3422" y="896"/>
                    <a:pt x="3422" y="1464"/>
                  </a:cubicBezTo>
                  <a:lnTo>
                    <a:pt x="3422" y="1603"/>
                  </a:lnTo>
                  <a:lnTo>
                    <a:pt x="3408" y="1603"/>
                  </a:lnTo>
                  <a:cubicBezTo>
                    <a:pt x="3104" y="1531"/>
                    <a:pt x="3008" y="1131"/>
                    <a:pt x="3008" y="1127"/>
                  </a:cubicBezTo>
                  <a:cubicBezTo>
                    <a:pt x="2982" y="1018"/>
                    <a:pt x="2888" y="957"/>
                    <a:pt x="2793" y="957"/>
                  </a:cubicBezTo>
                  <a:cubicBezTo>
                    <a:pt x="2728" y="957"/>
                    <a:pt x="2663" y="985"/>
                    <a:pt x="2618" y="1045"/>
                  </a:cubicBezTo>
                  <a:cubicBezTo>
                    <a:pt x="2224" y="1589"/>
                    <a:pt x="1348" y="1593"/>
                    <a:pt x="1339" y="1593"/>
                  </a:cubicBezTo>
                  <a:lnTo>
                    <a:pt x="1286" y="1593"/>
                  </a:lnTo>
                  <a:lnTo>
                    <a:pt x="1271" y="1598"/>
                  </a:lnTo>
                  <a:lnTo>
                    <a:pt x="1266" y="1598"/>
                  </a:lnTo>
                  <a:lnTo>
                    <a:pt x="1266" y="1464"/>
                  </a:lnTo>
                  <a:cubicBezTo>
                    <a:pt x="1266" y="896"/>
                    <a:pt x="1728" y="439"/>
                    <a:pt x="2291" y="434"/>
                  </a:cubicBezTo>
                  <a:close/>
                  <a:moveTo>
                    <a:pt x="3576" y="2195"/>
                  </a:moveTo>
                  <a:lnTo>
                    <a:pt x="3600" y="2200"/>
                  </a:lnTo>
                  <a:cubicBezTo>
                    <a:pt x="3672" y="2281"/>
                    <a:pt x="3663" y="2402"/>
                    <a:pt x="3576" y="2469"/>
                  </a:cubicBezTo>
                  <a:lnTo>
                    <a:pt x="3576" y="2195"/>
                  </a:lnTo>
                  <a:close/>
                  <a:moveTo>
                    <a:pt x="1117" y="2200"/>
                  </a:moveTo>
                  <a:lnTo>
                    <a:pt x="1117" y="2474"/>
                  </a:lnTo>
                  <a:cubicBezTo>
                    <a:pt x="1031" y="2411"/>
                    <a:pt x="1011" y="2286"/>
                    <a:pt x="1084" y="2209"/>
                  </a:cubicBezTo>
                  <a:cubicBezTo>
                    <a:pt x="1093" y="2205"/>
                    <a:pt x="1108" y="2200"/>
                    <a:pt x="1117" y="2200"/>
                  </a:cubicBezTo>
                  <a:close/>
                  <a:moveTo>
                    <a:pt x="2724" y="1565"/>
                  </a:moveTo>
                  <a:cubicBezTo>
                    <a:pt x="2821" y="1738"/>
                    <a:pt x="2965" y="1877"/>
                    <a:pt x="3143" y="1964"/>
                  </a:cubicBezTo>
                  <a:lnTo>
                    <a:pt x="3143" y="2585"/>
                  </a:lnTo>
                  <a:cubicBezTo>
                    <a:pt x="3138" y="2970"/>
                    <a:pt x="2830" y="3278"/>
                    <a:pt x="2445" y="3282"/>
                  </a:cubicBezTo>
                  <a:lnTo>
                    <a:pt x="2248" y="3282"/>
                  </a:lnTo>
                  <a:cubicBezTo>
                    <a:pt x="1868" y="3278"/>
                    <a:pt x="1555" y="2970"/>
                    <a:pt x="1555" y="2585"/>
                  </a:cubicBezTo>
                  <a:lnTo>
                    <a:pt x="1555" y="2012"/>
                  </a:lnTo>
                  <a:cubicBezTo>
                    <a:pt x="1839" y="1983"/>
                    <a:pt x="2335" y="1882"/>
                    <a:pt x="2724" y="1565"/>
                  </a:cubicBezTo>
                  <a:close/>
                  <a:moveTo>
                    <a:pt x="2580" y="3711"/>
                  </a:moveTo>
                  <a:lnTo>
                    <a:pt x="2580" y="3826"/>
                  </a:lnTo>
                  <a:lnTo>
                    <a:pt x="2339" y="4076"/>
                  </a:lnTo>
                  <a:lnTo>
                    <a:pt x="2113" y="3855"/>
                  </a:lnTo>
                  <a:lnTo>
                    <a:pt x="2113" y="3711"/>
                  </a:lnTo>
                  <a:cubicBezTo>
                    <a:pt x="2157" y="3715"/>
                    <a:pt x="2205" y="3715"/>
                    <a:pt x="2248" y="3715"/>
                  </a:cubicBezTo>
                  <a:lnTo>
                    <a:pt x="2445" y="3715"/>
                  </a:lnTo>
                  <a:cubicBezTo>
                    <a:pt x="2489" y="3715"/>
                    <a:pt x="2537" y="3715"/>
                    <a:pt x="2580" y="3711"/>
                  </a:cubicBezTo>
                  <a:close/>
                  <a:moveTo>
                    <a:pt x="2291" y="1"/>
                  </a:moveTo>
                  <a:cubicBezTo>
                    <a:pt x="1483" y="1"/>
                    <a:pt x="824" y="655"/>
                    <a:pt x="824" y="1464"/>
                  </a:cubicBezTo>
                  <a:lnTo>
                    <a:pt x="824" y="1848"/>
                  </a:lnTo>
                  <a:cubicBezTo>
                    <a:pt x="391" y="2200"/>
                    <a:pt x="612" y="2902"/>
                    <a:pt x="1170" y="2941"/>
                  </a:cubicBezTo>
                  <a:lnTo>
                    <a:pt x="1170" y="2936"/>
                  </a:lnTo>
                  <a:cubicBezTo>
                    <a:pt x="1257" y="3201"/>
                    <a:pt x="1435" y="3422"/>
                    <a:pt x="1675" y="3561"/>
                  </a:cubicBezTo>
                  <a:lnTo>
                    <a:pt x="1675" y="3682"/>
                  </a:lnTo>
                  <a:lnTo>
                    <a:pt x="780" y="4033"/>
                  </a:lnTo>
                  <a:cubicBezTo>
                    <a:pt x="699" y="4062"/>
                    <a:pt x="1" y="4341"/>
                    <a:pt x="1" y="5231"/>
                  </a:cubicBezTo>
                  <a:lnTo>
                    <a:pt x="1" y="6006"/>
                  </a:lnTo>
                  <a:cubicBezTo>
                    <a:pt x="1" y="6126"/>
                    <a:pt x="97" y="6222"/>
                    <a:pt x="217" y="6222"/>
                  </a:cubicBezTo>
                  <a:lnTo>
                    <a:pt x="776" y="6222"/>
                  </a:lnTo>
                  <a:cubicBezTo>
                    <a:pt x="1064" y="6222"/>
                    <a:pt x="1064" y="5789"/>
                    <a:pt x="776" y="5789"/>
                  </a:cubicBezTo>
                  <a:lnTo>
                    <a:pt x="439" y="5789"/>
                  </a:lnTo>
                  <a:lnTo>
                    <a:pt x="439" y="5231"/>
                  </a:lnTo>
                  <a:cubicBezTo>
                    <a:pt x="439" y="4630"/>
                    <a:pt x="910" y="4447"/>
                    <a:pt x="930" y="4442"/>
                  </a:cubicBezTo>
                  <a:lnTo>
                    <a:pt x="939" y="4437"/>
                  </a:lnTo>
                  <a:lnTo>
                    <a:pt x="1757" y="4120"/>
                  </a:lnTo>
                  <a:lnTo>
                    <a:pt x="2190" y="4538"/>
                  </a:lnTo>
                  <a:cubicBezTo>
                    <a:pt x="2234" y="4577"/>
                    <a:pt x="2286" y="4601"/>
                    <a:pt x="2344" y="4601"/>
                  </a:cubicBezTo>
                  <a:cubicBezTo>
                    <a:pt x="2402" y="4601"/>
                    <a:pt x="2460" y="4577"/>
                    <a:pt x="2498" y="4533"/>
                  </a:cubicBezTo>
                  <a:lnTo>
                    <a:pt x="2912" y="4105"/>
                  </a:lnTo>
                  <a:lnTo>
                    <a:pt x="3725" y="4432"/>
                  </a:lnTo>
                  <a:lnTo>
                    <a:pt x="3740" y="4437"/>
                  </a:lnTo>
                  <a:cubicBezTo>
                    <a:pt x="3744" y="4437"/>
                    <a:pt x="4230" y="4610"/>
                    <a:pt x="4230" y="5226"/>
                  </a:cubicBezTo>
                  <a:lnTo>
                    <a:pt x="4230" y="5784"/>
                  </a:lnTo>
                  <a:lnTo>
                    <a:pt x="1468" y="5784"/>
                  </a:lnTo>
                  <a:cubicBezTo>
                    <a:pt x="1175" y="5784"/>
                    <a:pt x="1175" y="6222"/>
                    <a:pt x="1468" y="6222"/>
                  </a:cubicBezTo>
                  <a:lnTo>
                    <a:pt x="4447" y="6222"/>
                  </a:lnTo>
                  <a:cubicBezTo>
                    <a:pt x="4567" y="6222"/>
                    <a:pt x="4663" y="6121"/>
                    <a:pt x="4663" y="6001"/>
                  </a:cubicBezTo>
                  <a:lnTo>
                    <a:pt x="4663" y="5231"/>
                  </a:lnTo>
                  <a:cubicBezTo>
                    <a:pt x="4663" y="4346"/>
                    <a:pt x="3971" y="4062"/>
                    <a:pt x="3884" y="4033"/>
                  </a:cubicBezTo>
                  <a:lnTo>
                    <a:pt x="3013" y="3682"/>
                  </a:lnTo>
                  <a:lnTo>
                    <a:pt x="3013" y="3561"/>
                  </a:lnTo>
                  <a:cubicBezTo>
                    <a:pt x="3254" y="3422"/>
                    <a:pt x="3432" y="3201"/>
                    <a:pt x="3518" y="2936"/>
                  </a:cubicBezTo>
                  <a:cubicBezTo>
                    <a:pt x="4067" y="2893"/>
                    <a:pt x="4283" y="2200"/>
                    <a:pt x="3855" y="1848"/>
                  </a:cubicBezTo>
                  <a:lnTo>
                    <a:pt x="3855" y="1464"/>
                  </a:lnTo>
                  <a:cubicBezTo>
                    <a:pt x="3855" y="655"/>
                    <a:pt x="3201" y="1"/>
                    <a:pt x="23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74"/>
            <p:cNvSpPr/>
            <p:nvPr/>
          </p:nvSpPr>
          <p:spPr>
            <a:xfrm>
              <a:off x="5133501" y="2916396"/>
              <a:ext cx="109185" cy="83718"/>
            </a:xfrm>
            <a:custGeom>
              <a:rect b="b" l="l" r="r" t="t"/>
              <a:pathLst>
                <a:path extrusionOk="0" h="3192" w="4163">
                  <a:moveTo>
                    <a:pt x="309" y="0"/>
                  </a:moveTo>
                  <a:cubicBezTo>
                    <a:pt x="86" y="0"/>
                    <a:pt x="0" y="345"/>
                    <a:pt x="248" y="427"/>
                  </a:cubicBezTo>
                  <a:cubicBezTo>
                    <a:pt x="1667" y="894"/>
                    <a:pt x="2880" y="1837"/>
                    <a:pt x="3688" y="3093"/>
                  </a:cubicBezTo>
                  <a:cubicBezTo>
                    <a:pt x="3735" y="3162"/>
                    <a:pt x="3799" y="3191"/>
                    <a:pt x="3863" y="3191"/>
                  </a:cubicBezTo>
                  <a:cubicBezTo>
                    <a:pt x="4015" y="3191"/>
                    <a:pt x="4162" y="3027"/>
                    <a:pt x="4054" y="2857"/>
                  </a:cubicBezTo>
                  <a:cubicBezTo>
                    <a:pt x="3192" y="1515"/>
                    <a:pt x="1898" y="509"/>
                    <a:pt x="387" y="13"/>
                  </a:cubicBezTo>
                  <a:cubicBezTo>
                    <a:pt x="360" y="4"/>
                    <a:pt x="334" y="0"/>
                    <a:pt x="3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74"/>
            <p:cNvSpPr/>
            <p:nvPr/>
          </p:nvSpPr>
          <p:spPr>
            <a:xfrm>
              <a:off x="4932651" y="2915924"/>
              <a:ext cx="109238" cy="84164"/>
            </a:xfrm>
            <a:custGeom>
              <a:rect b="b" l="l" r="r" t="t"/>
              <a:pathLst>
                <a:path extrusionOk="0" h="3209" w="4165">
                  <a:moveTo>
                    <a:pt x="3855" y="0"/>
                  </a:moveTo>
                  <a:cubicBezTo>
                    <a:pt x="3832" y="0"/>
                    <a:pt x="3808" y="4"/>
                    <a:pt x="3782" y="12"/>
                  </a:cubicBezTo>
                  <a:cubicBezTo>
                    <a:pt x="2247" y="508"/>
                    <a:pt x="933" y="1518"/>
                    <a:pt x="63" y="2870"/>
                  </a:cubicBezTo>
                  <a:cubicBezTo>
                    <a:pt x="0" y="2976"/>
                    <a:pt x="29" y="3111"/>
                    <a:pt x="130" y="3173"/>
                  </a:cubicBezTo>
                  <a:cubicBezTo>
                    <a:pt x="166" y="3198"/>
                    <a:pt x="207" y="3209"/>
                    <a:pt x="247" y="3209"/>
                  </a:cubicBezTo>
                  <a:cubicBezTo>
                    <a:pt x="319" y="3209"/>
                    <a:pt x="390" y="3173"/>
                    <a:pt x="433" y="3111"/>
                  </a:cubicBezTo>
                  <a:cubicBezTo>
                    <a:pt x="1246" y="1841"/>
                    <a:pt x="2478" y="893"/>
                    <a:pt x="3912" y="431"/>
                  </a:cubicBezTo>
                  <a:cubicBezTo>
                    <a:pt x="4165" y="348"/>
                    <a:pt x="4078" y="0"/>
                    <a:pt x="3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74"/>
            <p:cNvSpPr/>
            <p:nvPr/>
          </p:nvSpPr>
          <p:spPr>
            <a:xfrm>
              <a:off x="4931365" y="3177831"/>
              <a:ext cx="91272" cy="76847"/>
            </a:xfrm>
            <a:custGeom>
              <a:rect b="b" l="l" r="r" t="t"/>
              <a:pathLst>
                <a:path extrusionOk="0" h="2930" w="3480">
                  <a:moveTo>
                    <a:pt x="303" y="1"/>
                  </a:moveTo>
                  <a:cubicBezTo>
                    <a:pt x="149" y="1"/>
                    <a:pt x="0" y="170"/>
                    <a:pt x="112" y="342"/>
                  </a:cubicBezTo>
                  <a:cubicBezTo>
                    <a:pt x="829" y="1459"/>
                    <a:pt x="1849" y="2349"/>
                    <a:pt x="3052" y="2902"/>
                  </a:cubicBezTo>
                  <a:cubicBezTo>
                    <a:pt x="3089" y="2922"/>
                    <a:pt x="3125" y="2930"/>
                    <a:pt x="3159" y="2930"/>
                  </a:cubicBezTo>
                  <a:cubicBezTo>
                    <a:pt x="3370" y="2930"/>
                    <a:pt x="3479" y="2598"/>
                    <a:pt x="3234" y="2503"/>
                  </a:cubicBezTo>
                  <a:cubicBezTo>
                    <a:pt x="2108" y="1983"/>
                    <a:pt x="1151" y="1156"/>
                    <a:pt x="482" y="107"/>
                  </a:cubicBezTo>
                  <a:cubicBezTo>
                    <a:pt x="435" y="32"/>
                    <a:pt x="368"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74"/>
            <p:cNvSpPr/>
            <p:nvPr/>
          </p:nvSpPr>
          <p:spPr>
            <a:xfrm>
              <a:off x="5152988" y="3177989"/>
              <a:ext cx="88623" cy="76060"/>
            </a:xfrm>
            <a:custGeom>
              <a:rect b="b" l="l" r="r" t="t"/>
              <a:pathLst>
                <a:path extrusionOk="0" h="2900" w="3379">
                  <a:moveTo>
                    <a:pt x="3130" y="0"/>
                  </a:moveTo>
                  <a:cubicBezTo>
                    <a:pt x="3058" y="0"/>
                    <a:pt x="2989" y="36"/>
                    <a:pt x="2945" y="101"/>
                  </a:cubicBezTo>
                  <a:cubicBezTo>
                    <a:pt x="2286" y="1130"/>
                    <a:pt x="1348" y="1958"/>
                    <a:pt x="241" y="2478"/>
                  </a:cubicBezTo>
                  <a:cubicBezTo>
                    <a:pt x="0" y="2581"/>
                    <a:pt x="110" y="2899"/>
                    <a:pt x="317" y="2899"/>
                  </a:cubicBezTo>
                  <a:cubicBezTo>
                    <a:pt x="351" y="2899"/>
                    <a:pt x="386" y="2891"/>
                    <a:pt x="424" y="2872"/>
                  </a:cubicBezTo>
                  <a:cubicBezTo>
                    <a:pt x="1607" y="2319"/>
                    <a:pt x="2608" y="1438"/>
                    <a:pt x="3316" y="336"/>
                  </a:cubicBezTo>
                  <a:cubicBezTo>
                    <a:pt x="3378" y="235"/>
                    <a:pt x="3349" y="101"/>
                    <a:pt x="3248" y="33"/>
                  </a:cubicBezTo>
                  <a:cubicBezTo>
                    <a:pt x="3211" y="11"/>
                    <a:pt x="3170" y="0"/>
                    <a:pt x="3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7" name="Google Shape;21277;p74"/>
            <p:cNvSpPr/>
            <p:nvPr/>
          </p:nvSpPr>
          <p:spPr>
            <a:xfrm>
              <a:off x="4905872" y="3007484"/>
              <a:ext cx="122456" cy="163319"/>
            </a:xfrm>
            <a:custGeom>
              <a:rect b="b" l="l" r="r" t="t"/>
              <a:pathLst>
                <a:path extrusionOk="0" h="6227" w="4669">
                  <a:moveTo>
                    <a:pt x="2397" y="423"/>
                  </a:moveTo>
                  <a:cubicBezTo>
                    <a:pt x="2965" y="428"/>
                    <a:pt x="3422" y="885"/>
                    <a:pt x="3427" y="1453"/>
                  </a:cubicBezTo>
                  <a:lnTo>
                    <a:pt x="3427" y="1588"/>
                  </a:lnTo>
                  <a:lnTo>
                    <a:pt x="3408" y="1588"/>
                  </a:lnTo>
                  <a:cubicBezTo>
                    <a:pt x="3109" y="1521"/>
                    <a:pt x="3008" y="1116"/>
                    <a:pt x="3008" y="1116"/>
                  </a:cubicBezTo>
                  <a:cubicBezTo>
                    <a:pt x="2982" y="1007"/>
                    <a:pt x="2888" y="946"/>
                    <a:pt x="2793" y="946"/>
                  </a:cubicBezTo>
                  <a:cubicBezTo>
                    <a:pt x="2728" y="946"/>
                    <a:pt x="2663" y="974"/>
                    <a:pt x="2619" y="1035"/>
                  </a:cubicBezTo>
                  <a:cubicBezTo>
                    <a:pt x="2224" y="1583"/>
                    <a:pt x="1348" y="1588"/>
                    <a:pt x="1339" y="1588"/>
                  </a:cubicBezTo>
                  <a:lnTo>
                    <a:pt x="1286" y="1588"/>
                  </a:lnTo>
                  <a:lnTo>
                    <a:pt x="1271" y="1593"/>
                  </a:lnTo>
                  <a:lnTo>
                    <a:pt x="1266" y="1593"/>
                  </a:lnTo>
                  <a:lnTo>
                    <a:pt x="1266" y="1453"/>
                  </a:lnTo>
                  <a:cubicBezTo>
                    <a:pt x="1266" y="885"/>
                    <a:pt x="1728" y="428"/>
                    <a:pt x="2291" y="423"/>
                  </a:cubicBezTo>
                  <a:close/>
                  <a:moveTo>
                    <a:pt x="3576" y="2194"/>
                  </a:moveTo>
                  <a:lnTo>
                    <a:pt x="3600" y="2199"/>
                  </a:lnTo>
                  <a:cubicBezTo>
                    <a:pt x="3672" y="2276"/>
                    <a:pt x="3663" y="2401"/>
                    <a:pt x="3576" y="2464"/>
                  </a:cubicBezTo>
                  <a:lnTo>
                    <a:pt x="3576" y="2194"/>
                  </a:lnTo>
                  <a:close/>
                  <a:moveTo>
                    <a:pt x="1117" y="2194"/>
                  </a:moveTo>
                  <a:lnTo>
                    <a:pt x="1117" y="2473"/>
                  </a:lnTo>
                  <a:cubicBezTo>
                    <a:pt x="1031" y="2411"/>
                    <a:pt x="1011" y="2286"/>
                    <a:pt x="1084" y="2204"/>
                  </a:cubicBezTo>
                  <a:cubicBezTo>
                    <a:pt x="1093" y="2204"/>
                    <a:pt x="1108" y="2199"/>
                    <a:pt x="1117" y="2194"/>
                  </a:cubicBezTo>
                  <a:close/>
                  <a:moveTo>
                    <a:pt x="2724" y="1559"/>
                  </a:moveTo>
                  <a:cubicBezTo>
                    <a:pt x="2821" y="1732"/>
                    <a:pt x="2965" y="1872"/>
                    <a:pt x="3143" y="1963"/>
                  </a:cubicBezTo>
                  <a:lnTo>
                    <a:pt x="3143" y="2584"/>
                  </a:lnTo>
                  <a:cubicBezTo>
                    <a:pt x="3143" y="2969"/>
                    <a:pt x="2830" y="3282"/>
                    <a:pt x="2450" y="3282"/>
                  </a:cubicBezTo>
                  <a:lnTo>
                    <a:pt x="2445" y="3277"/>
                  </a:lnTo>
                  <a:lnTo>
                    <a:pt x="2248" y="3277"/>
                  </a:lnTo>
                  <a:cubicBezTo>
                    <a:pt x="1868" y="3277"/>
                    <a:pt x="1555" y="2969"/>
                    <a:pt x="1555" y="2584"/>
                  </a:cubicBezTo>
                  <a:lnTo>
                    <a:pt x="1555" y="2011"/>
                  </a:lnTo>
                  <a:cubicBezTo>
                    <a:pt x="1839" y="1982"/>
                    <a:pt x="2335" y="1881"/>
                    <a:pt x="2724" y="1559"/>
                  </a:cubicBezTo>
                  <a:close/>
                  <a:moveTo>
                    <a:pt x="2580" y="3705"/>
                  </a:moveTo>
                  <a:lnTo>
                    <a:pt x="2580" y="3825"/>
                  </a:lnTo>
                  <a:lnTo>
                    <a:pt x="2339" y="4076"/>
                  </a:lnTo>
                  <a:lnTo>
                    <a:pt x="2113" y="3854"/>
                  </a:lnTo>
                  <a:lnTo>
                    <a:pt x="2113" y="3705"/>
                  </a:lnTo>
                  <a:cubicBezTo>
                    <a:pt x="2157" y="3715"/>
                    <a:pt x="2205" y="3715"/>
                    <a:pt x="2248" y="3715"/>
                  </a:cubicBezTo>
                  <a:lnTo>
                    <a:pt x="2445" y="3715"/>
                  </a:lnTo>
                  <a:cubicBezTo>
                    <a:pt x="2493" y="3715"/>
                    <a:pt x="2537" y="3715"/>
                    <a:pt x="2580" y="3705"/>
                  </a:cubicBezTo>
                  <a:close/>
                  <a:moveTo>
                    <a:pt x="2291" y="0"/>
                  </a:moveTo>
                  <a:cubicBezTo>
                    <a:pt x="1483" y="0"/>
                    <a:pt x="829" y="654"/>
                    <a:pt x="829" y="1463"/>
                  </a:cubicBezTo>
                  <a:lnTo>
                    <a:pt x="829" y="1848"/>
                  </a:lnTo>
                  <a:cubicBezTo>
                    <a:pt x="391" y="2199"/>
                    <a:pt x="612" y="2901"/>
                    <a:pt x="1170" y="2935"/>
                  </a:cubicBezTo>
                  <a:cubicBezTo>
                    <a:pt x="1257" y="3200"/>
                    <a:pt x="1440" y="3421"/>
                    <a:pt x="1675" y="3561"/>
                  </a:cubicBezTo>
                  <a:lnTo>
                    <a:pt x="1675" y="3681"/>
                  </a:lnTo>
                  <a:lnTo>
                    <a:pt x="780" y="4032"/>
                  </a:lnTo>
                  <a:cubicBezTo>
                    <a:pt x="699" y="4061"/>
                    <a:pt x="1" y="4340"/>
                    <a:pt x="1" y="5230"/>
                  </a:cubicBezTo>
                  <a:lnTo>
                    <a:pt x="1" y="6010"/>
                  </a:lnTo>
                  <a:cubicBezTo>
                    <a:pt x="1" y="6130"/>
                    <a:pt x="97" y="6226"/>
                    <a:pt x="217" y="6226"/>
                  </a:cubicBezTo>
                  <a:lnTo>
                    <a:pt x="776" y="6226"/>
                  </a:lnTo>
                  <a:cubicBezTo>
                    <a:pt x="1064" y="6226"/>
                    <a:pt x="1064" y="5789"/>
                    <a:pt x="776" y="5789"/>
                  </a:cubicBezTo>
                  <a:lnTo>
                    <a:pt x="439" y="5789"/>
                  </a:lnTo>
                  <a:lnTo>
                    <a:pt x="439" y="5230"/>
                  </a:lnTo>
                  <a:cubicBezTo>
                    <a:pt x="439" y="4629"/>
                    <a:pt x="910" y="4446"/>
                    <a:pt x="930" y="4441"/>
                  </a:cubicBezTo>
                  <a:lnTo>
                    <a:pt x="939" y="4441"/>
                  </a:lnTo>
                  <a:lnTo>
                    <a:pt x="1757" y="4119"/>
                  </a:lnTo>
                  <a:lnTo>
                    <a:pt x="2190" y="4542"/>
                  </a:lnTo>
                  <a:cubicBezTo>
                    <a:pt x="2234" y="4581"/>
                    <a:pt x="2287" y="4600"/>
                    <a:pt x="2344" y="4600"/>
                  </a:cubicBezTo>
                  <a:cubicBezTo>
                    <a:pt x="2407" y="4600"/>
                    <a:pt x="2460" y="4576"/>
                    <a:pt x="2498" y="4533"/>
                  </a:cubicBezTo>
                  <a:lnTo>
                    <a:pt x="2912" y="4109"/>
                  </a:lnTo>
                  <a:lnTo>
                    <a:pt x="3725" y="4436"/>
                  </a:lnTo>
                  <a:lnTo>
                    <a:pt x="3735" y="4436"/>
                  </a:lnTo>
                  <a:cubicBezTo>
                    <a:pt x="3759" y="4446"/>
                    <a:pt x="4230" y="4619"/>
                    <a:pt x="4230" y="5226"/>
                  </a:cubicBezTo>
                  <a:lnTo>
                    <a:pt x="4230" y="5784"/>
                  </a:lnTo>
                  <a:lnTo>
                    <a:pt x="1469" y="5784"/>
                  </a:lnTo>
                  <a:cubicBezTo>
                    <a:pt x="1180" y="5784"/>
                    <a:pt x="1180" y="6222"/>
                    <a:pt x="1469" y="6222"/>
                  </a:cubicBezTo>
                  <a:lnTo>
                    <a:pt x="4447" y="6222"/>
                  </a:lnTo>
                  <a:cubicBezTo>
                    <a:pt x="4567" y="6222"/>
                    <a:pt x="4668" y="6125"/>
                    <a:pt x="4668" y="6005"/>
                  </a:cubicBezTo>
                  <a:lnTo>
                    <a:pt x="4668" y="5226"/>
                  </a:lnTo>
                  <a:cubicBezTo>
                    <a:pt x="4668" y="4340"/>
                    <a:pt x="3975" y="4061"/>
                    <a:pt x="3889" y="4032"/>
                  </a:cubicBezTo>
                  <a:lnTo>
                    <a:pt x="3018" y="3681"/>
                  </a:lnTo>
                  <a:lnTo>
                    <a:pt x="3018" y="3561"/>
                  </a:lnTo>
                  <a:cubicBezTo>
                    <a:pt x="3254" y="3421"/>
                    <a:pt x="3437" y="3200"/>
                    <a:pt x="3523" y="2935"/>
                  </a:cubicBezTo>
                  <a:cubicBezTo>
                    <a:pt x="4072" y="2892"/>
                    <a:pt x="4288" y="2199"/>
                    <a:pt x="3860" y="1848"/>
                  </a:cubicBezTo>
                  <a:lnTo>
                    <a:pt x="3860" y="1463"/>
                  </a:lnTo>
                  <a:cubicBezTo>
                    <a:pt x="3860" y="654"/>
                    <a:pt x="3206"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8" name="Google Shape;21278;p74"/>
            <p:cNvSpPr/>
            <p:nvPr/>
          </p:nvSpPr>
          <p:spPr>
            <a:xfrm>
              <a:off x="5146300" y="3007484"/>
              <a:ext cx="122430" cy="163319"/>
            </a:xfrm>
            <a:custGeom>
              <a:rect b="b" l="l" r="r" t="t"/>
              <a:pathLst>
                <a:path extrusionOk="0" h="6227" w="4668">
                  <a:moveTo>
                    <a:pt x="2397" y="423"/>
                  </a:moveTo>
                  <a:cubicBezTo>
                    <a:pt x="2964" y="423"/>
                    <a:pt x="3421" y="885"/>
                    <a:pt x="3421" y="1453"/>
                  </a:cubicBezTo>
                  <a:lnTo>
                    <a:pt x="3421" y="1588"/>
                  </a:lnTo>
                  <a:lnTo>
                    <a:pt x="3407" y="1588"/>
                  </a:lnTo>
                  <a:cubicBezTo>
                    <a:pt x="3104" y="1521"/>
                    <a:pt x="3008" y="1116"/>
                    <a:pt x="3003" y="1116"/>
                  </a:cubicBezTo>
                  <a:cubicBezTo>
                    <a:pt x="2980" y="1007"/>
                    <a:pt x="2885" y="946"/>
                    <a:pt x="2789" y="946"/>
                  </a:cubicBezTo>
                  <a:cubicBezTo>
                    <a:pt x="2724" y="946"/>
                    <a:pt x="2658" y="974"/>
                    <a:pt x="2613" y="1035"/>
                  </a:cubicBezTo>
                  <a:cubicBezTo>
                    <a:pt x="2223" y="1583"/>
                    <a:pt x="1348" y="1588"/>
                    <a:pt x="1338" y="1588"/>
                  </a:cubicBezTo>
                  <a:lnTo>
                    <a:pt x="1285" y="1588"/>
                  </a:lnTo>
                  <a:lnTo>
                    <a:pt x="1271" y="1593"/>
                  </a:lnTo>
                  <a:lnTo>
                    <a:pt x="1266" y="1593"/>
                  </a:lnTo>
                  <a:lnTo>
                    <a:pt x="1266" y="1453"/>
                  </a:lnTo>
                  <a:cubicBezTo>
                    <a:pt x="1266" y="885"/>
                    <a:pt x="1723" y="423"/>
                    <a:pt x="2291" y="423"/>
                  </a:cubicBezTo>
                  <a:close/>
                  <a:moveTo>
                    <a:pt x="3575" y="2194"/>
                  </a:moveTo>
                  <a:lnTo>
                    <a:pt x="3599" y="2199"/>
                  </a:lnTo>
                  <a:cubicBezTo>
                    <a:pt x="3672" y="2276"/>
                    <a:pt x="3662" y="2401"/>
                    <a:pt x="3575" y="2464"/>
                  </a:cubicBezTo>
                  <a:lnTo>
                    <a:pt x="3575" y="2194"/>
                  </a:lnTo>
                  <a:close/>
                  <a:moveTo>
                    <a:pt x="1117" y="2194"/>
                  </a:moveTo>
                  <a:lnTo>
                    <a:pt x="1117" y="2473"/>
                  </a:lnTo>
                  <a:cubicBezTo>
                    <a:pt x="1025" y="2411"/>
                    <a:pt x="1011" y="2286"/>
                    <a:pt x="1078" y="2204"/>
                  </a:cubicBezTo>
                  <a:cubicBezTo>
                    <a:pt x="1093" y="2204"/>
                    <a:pt x="1102" y="2199"/>
                    <a:pt x="1117" y="2194"/>
                  </a:cubicBezTo>
                  <a:close/>
                  <a:moveTo>
                    <a:pt x="2724" y="1559"/>
                  </a:moveTo>
                  <a:cubicBezTo>
                    <a:pt x="2820" y="1732"/>
                    <a:pt x="2964" y="1872"/>
                    <a:pt x="3142" y="1963"/>
                  </a:cubicBezTo>
                  <a:lnTo>
                    <a:pt x="3142" y="2584"/>
                  </a:lnTo>
                  <a:cubicBezTo>
                    <a:pt x="3142" y="2969"/>
                    <a:pt x="2830" y="3282"/>
                    <a:pt x="2445" y="3282"/>
                  </a:cubicBezTo>
                  <a:lnTo>
                    <a:pt x="2445" y="3277"/>
                  </a:lnTo>
                  <a:lnTo>
                    <a:pt x="2247" y="3277"/>
                  </a:lnTo>
                  <a:cubicBezTo>
                    <a:pt x="1862" y="3277"/>
                    <a:pt x="1554" y="2969"/>
                    <a:pt x="1554" y="2584"/>
                  </a:cubicBezTo>
                  <a:lnTo>
                    <a:pt x="1554" y="2011"/>
                  </a:lnTo>
                  <a:cubicBezTo>
                    <a:pt x="1838" y="1982"/>
                    <a:pt x="2334" y="1881"/>
                    <a:pt x="2724" y="1559"/>
                  </a:cubicBezTo>
                  <a:close/>
                  <a:moveTo>
                    <a:pt x="2579" y="3705"/>
                  </a:moveTo>
                  <a:lnTo>
                    <a:pt x="2579" y="3825"/>
                  </a:lnTo>
                  <a:lnTo>
                    <a:pt x="2339" y="4076"/>
                  </a:lnTo>
                  <a:lnTo>
                    <a:pt x="2113" y="3854"/>
                  </a:lnTo>
                  <a:lnTo>
                    <a:pt x="2113" y="3705"/>
                  </a:lnTo>
                  <a:cubicBezTo>
                    <a:pt x="2156" y="3715"/>
                    <a:pt x="2204" y="3715"/>
                    <a:pt x="2247" y="3715"/>
                  </a:cubicBezTo>
                  <a:lnTo>
                    <a:pt x="2445" y="3715"/>
                  </a:lnTo>
                  <a:cubicBezTo>
                    <a:pt x="2488" y="3715"/>
                    <a:pt x="2536" y="3715"/>
                    <a:pt x="2579" y="3705"/>
                  </a:cubicBezTo>
                  <a:close/>
                  <a:moveTo>
                    <a:pt x="2291" y="0"/>
                  </a:moveTo>
                  <a:cubicBezTo>
                    <a:pt x="1482" y="0"/>
                    <a:pt x="828" y="654"/>
                    <a:pt x="828" y="1463"/>
                  </a:cubicBezTo>
                  <a:lnTo>
                    <a:pt x="828" y="1848"/>
                  </a:lnTo>
                  <a:cubicBezTo>
                    <a:pt x="390" y="2199"/>
                    <a:pt x="611" y="2901"/>
                    <a:pt x="1170" y="2935"/>
                  </a:cubicBezTo>
                  <a:cubicBezTo>
                    <a:pt x="1256" y="3200"/>
                    <a:pt x="1439" y="3421"/>
                    <a:pt x="1675" y="3561"/>
                  </a:cubicBezTo>
                  <a:lnTo>
                    <a:pt x="1675" y="3681"/>
                  </a:lnTo>
                  <a:lnTo>
                    <a:pt x="785" y="4032"/>
                  </a:lnTo>
                  <a:cubicBezTo>
                    <a:pt x="698" y="4061"/>
                    <a:pt x="0" y="4340"/>
                    <a:pt x="0" y="5230"/>
                  </a:cubicBezTo>
                  <a:lnTo>
                    <a:pt x="0" y="6010"/>
                  </a:lnTo>
                  <a:cubicBezTo>
                    <a:pt x="0" y="6130"/>
                    <a:pt x="97" y="6226"/>
                    <a:pt x="217" y="6226"/>
                  </a:cubicBezTo>
                  <a:lnTo>
                    <a:pt x="775" y="6226"/>
                  </a:lnTo>
                  <a:cubicBezTo>
                    <a:pt x="1064" y="6226"/>
                    <a:pt x="1064" y="5789"/>
                    <a:pt x="775" y="5789"/>
                  </a:cubicBezTo>
                  <a:lnTo>
                    <a:pt x="438" y="5789"/>
                  </a:lnTo>
                  <a:lnTo>
                    <a:pt x="438" y="5230"/>
                  </a:lnTo>
                  <a:cubicBezTo>
                    <a:pt x="438" y="4629"/>
                    <a:pt x="910" y="4446"/>
                    <a:pt x="929" y="4441"/>
                  </a:cubicBezTo>
                  <a:lnTo>
                    <a:pt x="939" y="4441"/>
                  </a:lnTo>
                  <a:lnTo>
                    <a:pt x="1757" y="4119"/>
                  </a:lnTo>
                  <a:lnTo>
                    <a:pt x="2190" y="4542"/>
                  </a:lnTo>
                  <a:cubicBezTo>
                    <a:pt x="2233" y="4581"/>
                    <a:pt x="2286" y="4600"/>
                    <a:pt x="2344" y="4600"/>
                  </a:cubicBezTo>
                  <a:cubicBezTo>
                    <a:pt x="2406" y="4600"/>
                    <a:pt x="2459" y="4576"/>
                    <a:pt x="2498" y="4533"/>
                  </a:cubicBezTo>
                  <a:lnTo>
                    <a:pt x="2911" y="4109"/>
                  </a:lnTo>
                  <a:lnTo>
                    <a:pt x="3725" y="4436"/>
                  </a:lnTo>
                  <a:lnTo>
                    <a:pt x="3734" y="4436"/>
                  </a:lnTo>
                  <a:cubicBezTo>
                    <a:pt x="3758" y="4446"/>
                    <a:pt x="4230" y="4619"/>
                    <a:pt x="4230" y="5226"/>
                  </a:cubicBezTo>
                  <a:lnTo>
                    <a:pt x="4230" y="5784"/>
                  </a:lnTo>
                  <a:lnTo>
                    <a:pt x="1468" y="5784"/>
                  </a:lnTo>
                  <a:cubicBezTo>
                    <a:pt x="1179" y="5784"/>
                    <a:pt x="1179" y="6222"/>
                    <a:pt x="1468" y="6222"/>
                  </a:cubicBezTo>
                  <a:lnTo>
                    <a:pt x="4446" y="6222"/>
                  </a:lnTo>
                  <a:cubicBezTo>
                    <a:pt x="4567" y="6222"/>
                    <a:pt x="4668" y="6121"/>
                    <a:pt x="4668" y="6000"/>
                  </a:cubicBezTo>
                  <a:lnTo>
                    <a:pt x="4668" y="5226"/>
                  </a:lnTo>
                  <a:cubicBezTo>
                    <a:pt x="4668" y="4340"/>
                    <a:pt x="3975" y="4061"/>
                    <a:pt x="3888" y="4032"/>
                  </a:cubicBezTo>
                  <a:lnTo>
                    <a:pt x="3017" y="3681"/>
                  </a:lnTo>
                  <a:lnTo>
                    <a:pt x="3017" y="3561"/>
                  </a:lnTo>
                  <a:cubicBezTo>
                    <a:pt x="3253" y="3421"/>
                    <a:pt x="3436" y="3200"/>
                    <a:pt x="3522" y="2935"/>
                  </a:cubicBezTo>
                  <a:cubicBezTo>
                    <a:pt x="4071" y="2892"/>
                    <a:pt x="4288" y="2199"/>
                    <a:pt x="3859" y="1848"/>
                  </a:cubicBezTo>
                  <a:lnTo>
                    <a:pt x="3859" y="1463"/>
                  </a:lnTo>
                  <a:cubicBezTo>
                    <a:pt x="3859" y="654"/>
                    <a:pt x="3205"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9" name="Google Shape;21279;p74"/>
            <p:cNvSpPr/>
            <p:nvPr/>
          </p:nvSpPr>
          <p:spPr>
            <a:xfrm>
              <a:off x="5025889" y="3107174"/>
              <a:ext cx="122325" cy="163319"/>
            </a:xfrm>
            <a:custGeom>
              <a:rect b="b" l="l" r="r" t="t"/>
              <a:pathLst>
                <a:path extrusionOk="0" h="6227" w="4664">
                  <a:moveTo>
                    <a:pt x="2397" y="433"/>
                  </a:moveTo>
                  <a:cubicBezTo>
                    <a:pt x="2960" y="433"/>
                    <a:pt x="3422" y="895"/>
                    <a:pt x="3422" y="1463"/>
                  </a:cubicBezTo>
                  <a:lnTo>
                    <a:pt x="3422" y="1598"/>
                  </a:lnTo>
                  <a:lnTo>
                    <a:pt x="3408" y="1598"/>
                  </a:lnTo>
                  <a:cubicBezTo>
                    <a:pt x="3104" y="1530"/>
                    <a:pt x="3003" y="1126"/>
                    <a:pt x="3003" y="1126"/>
                  </a:cubicBezTo>
                  <a:cubicBezTo>
                    <a:pt x="2980" y="1017"/>
                    <a:pt x="2886" y="956"/>
                    <a:pt x="2789" y="956"/>
                  </a:cubicBezTo>
                  <a:cubicBezTo>
                    <a:pt x="2724" y="956"/>
                    <a:pt x="2658" y="984"/>
                    <a:pt x="2614" y="1044"/>
                  </a:cubicBezTo>
                  <a:cubicBezTo>
                    <a:pt x="2224" y="1588"/>
                    <a:pt x="1348" y="1593"/>
                    <a:pt x="1334" y="1593"/>
                  </a:cubicBezTo>
                  <a:lnTo>
                    <a:pt x="1266" y="1593"/>
                  </a:lnTo>
                  <a:lnTo>
                    <a:pt x="1266" y="1463"/>
                  </a:lnTo>
                  <a:cubicBezTo>
                    <a:pt x="1262" y="895"/>
                    <a:pt x="1723" y="433"/>
                    <a:pt x="2291" y="433"/>
                  </a:cubicBezTo>
                  <a:close/>
                  <a:moveTo>
                    <a:pt x="3576" y="2194"/>
                  </a:moveTo>
                  <a:lnTo>
                    <a:pt x="3600" y="2199"/>
                  </a:lnTo>
                  <a:cubicBezTo>
                    <a:pt x="3672" y="2281"/>
                    <a:pt x="3663" y="2401"/>
                    <a:pt x="3576" y="2469"/>
                  </a:cubicBezTo>
                  <a:lnTo>
                    <a:pt x="3576" y="2194"/>
                  </a:lnTo>
                  <a:close/>
                  <a:moveTo>
                    <a:pt x="1117" y="2199"/>
                  </a:moveTo>
                  <a:lnTo>
                    <a:pt x="1117" y="2473"/>
                  </a:lnTo>
                  <a:cubicBezTo>
                    <a:pt x="1064" y="2440"/>
                    <a:pt x="1035" y="2382"/>
                    <a:pt x="1035" y="2324"/>
                  </a:cubicBezTo>
                  <a:cubicBezTo>
                    <a:pt x="1035" y="2281"/>
                    <a:pt x="1050" y="2238"/>
                    <a:pt x="1079" y="2204"/>
                  </a:cubicBezTo>
                  <a:cubicBezTo>
                    <a:pt x="1093" y="2204"/>
                    <a:pt x="1103" y="2199"/>
                    <a:pt x="1117" y="2199"/>
                  </a:cubicBezTo>
                  <a:close/>
                  <a:moveTo>
                    <a:pt x="2720" y="1559"/>
                  </a:moveTo>
                  <a:cubicBezTo>
                    <a:pt x="2816" y="1732"/>
                    <a:pt x="2965" y="1872"/>
                    <a:pt x="3143" y="1963"/>
                  </a:cubicBezTo>
                  <a:lnTo>
                    <a:pt x="3143" y="2584"/>
                  </a:lnTo>
                  <a:cubicBezTo>
                    <a:pt x="3138" y="2969"/>
                    <a:pt x="2830" y="3277"/>
                    <a:pt x="2445" y="3282"/>
                  </a:cubicBezTo>
                  <a:lnTo>
                    <a:pt x="2248" y="3282"/>
                  </a:lnTo>
                  <a:cubicBezTo>
                    <a:pt x="1868" y="3277"/>
                    <a:pt x="1555" y="2969"/>
                    <a:pt x="1555" y="2584"/>
                  </a:cubicBezTo>
                  <a:lnTo>
                    <a:pt x="1555" y="2012"/>
                  </a:lnTo>
                  <a:lnTo>
                    <a:pt x="1550" y="2012"/>
                  </a:lnTo>
                  <a:cubicBezTo>
                    <a:pt x="1834" y="1983"/>
                    <a:pt x="2335" y="1882"/>
                    <a:pt x="2720" y="1559"/>
                  </a:cubicBezTo>
                  <a:close/>
                  <a:moveTo>
                    <a:pt x="2580" y="3710"/>
                  </a:moveTo>
                  <a:lnTo>
                    <a:pt x="2580" y="3830"/>
                  </a:lnTo>
                  <a:lnTo>
                    <a:pt x="2339" y="4076"/>
                  </a:lnTo>
                  <a:lnTo>
                    <a:pt x="2113" y="3854"/>
                  </a:lnTo>
                  <a:lnTo>
                    <a:pt x="2113" y="3710"/>
                  </a:lnTo>
                  <a:cubicBezTo>
                    <a:pt x="2157" y="3715"/>
                    <a:pt x="2200" y="3715"/>
                    <a:pt x="2248" y="3715"/>
                  </a:cubicBezTo>
                  <a:lnTo>
                    <a:pt x="2445" y="3715"/>
                  </a:lnTo>
                  <a:cubicBezTo>
                    <a:pt x="2489" y="3715"/>
                    <a:pt x="2532" y="3715"/>
                    <a:pt x="2580" y="3710"/>
                  </a:cubicBezTo>
                  <a:close/>
                  <a:moveTo>
                    <a:pt x="2291" y="0"/>
                  </a:moveTo>
                  <a:cubicBezTo>
                    <a:pt x="1483" y="0"/>
                    <a:pt x="829" y="655"/>
                    <a:pt x="829" y="1463"/>
                  </a:cubicBezTo>
                  <a:lnTo>
                    <a:pt x="829" y="1848"/>
                  </a:lnTo>
                  <a:cubicBezTo>
                    <a:pt x="391" y="2199"/>
                    <a:pt x="612" y="2902"/>
                    <a:pt x="1170" y="2940"/>
                  </a:cubicBezTo>
                  <a:cubicBezTo>
                    <a:pt x="1257" y="3200"/>
                    <a:pt x="1435" y="3421"/>
                    <a:pt x="1675" y="3561"/>
                  </a:cubicBezTo>
                  <a:lnTo>
                    <a:pt x="1675" y="3681"/>
                  </a:lnTo>
                  <a:lnTo>
                    <a:pt x="780" y="4032"/>
                  </a:lnTo>
                  <a:cubicBezTo>
                    <a:pt x="699" y="4061"/>
                    <a:pt x="1" y="4340"/>
                    <a:pt x="1" y="5231"/>
                  </a:cubicBezTo>
                  <a:lnTo>
                    <a:pt x="1" y="6010"/>
                  </a:lnTo>
                  <a:cubicBezTo>
                    <a:pt x="1" y="6130"/>
                    <a:pt x="97" y="6227"/>
                    <a:pt x="217" y="6227"/>
                  </a:cubicBezTo>
                  <a:lnTo>
                    <a:pt x="771" y="6227"/>
                  </a:lnTo>
                  <a:cubicBezTo>
                    <a:pt x="1064" y="6227"/>
                    <a:pt x="1064" y="5789"/>
                    <a:pt x="771" y="5789"/>
                  </a:cubicBezTo>
                  <a:lnTo>
                    <a:pt x="434" y="5789"/>
                  </a:lnTo>
                  <a:lnTo>
                    <a:pt x="434" y="5231"/>
                  </a:lnTo>
                  <a:cubicBezTo>
                    <a:pt x="434" y="4629"/>
                    <a:pt x="910" y="4446"/>
                    <a:pt x="925" y="4446"/>
                  </a:cubicBezTo>
                  <a:lnTo>
                    <a:pt x="939" y="4441"/>
                  </a:lnTo>
                  <a:lnTo>
                    <a:pt x="1757" y="4119"/>
                  </a:lnTo>
                  <a:lnTo>
                    <a:pt x="2190" y="4543"/>
                  </a:lnTo>
                  <a:cubicBezTo>
                    <a:pt x="2229" y="4581"/>
                    <a:pt x="2286" y="4600"/>
                    <a:pt x="2339" y="4600"/>
                  </a:cubicBezTo>
                  <a:lnTo>
                    <a:pt x="2344" y="4600"/>
                  </a:lnTo>
                  <a:cubicBezTo>
                    <a:pt x="2402" y="4600"/>
                    <a:pt x="2460" y="4576"/>
                    <a:pt x="2498" y="4533"/>
                  </a:cubicBezTo>
                  <a:lnTo>
                    <a:pt x="2907" y="4109"/>
                  </a:lnTo>
                  <a:lnTo>
                    <a:pt x="3725" y="4437"/>
                  </a:lnTo>
                  <a:lnTo>
                    <a:pt x="3735" y="4441"/>
                  </a:lnTo>
                  <a:cubicBezTo>
                    <a:pt x="3754" y="4446"/>
                    <a:pt x="4230" y="4620"/>
                    <a:pt x="4230" y="5226"/>
                  </a:cubicBezTo>
                  <a:lnTo>
                    <a:pt x="4230" y="5784"/>
                  </a:lnTo>
                  <a:lnTo>
                    <a:pt x="1468" y="5784"/>
                  </a:lnTo>
                  <a:cubicBezTo>
                    <a:pt x="1175" y="5784"/>
                    <a:pt x="1175" y="6222"/>
                    <a:pt x="1468" y="6222"/>
                  </a:cubicBezTo>
                  <a:lnTo>
                    <a:pt x="4447" y="6222"/>
                  </a:lnTo>
                  <a:cubicBezTo>
                    <a:pt x="4567" y="6222"/>
                    <a:pt x="4663" y="6126"/>
                    <a:pt x="4663" y="6000"/>
                  </a:cubicBezTo>
                  <a:lnTo>
                    <a:pt x="4663" y="5226"/>
                  </a:lnTo>
                  <a:cubicBezTo>
                    <a:pt x="4663" y="4340"/>
                    <a:pt x="3971" y="4061"/>
                    <a:pt x="3884" y="4032"/>
                  </a:cubicBezTo>
                  <a:lnTo>
                    <a:pt x="3018" y="3681"/>
                  </a:lnTo>
                  <a:lnTo>
                    <a:pt x="3018" y="3561"/>
                  </a:lnTo>
                  <a:cubicBezTo>
                    <a:pt x="3254" y="3421"/>
                    <a:pt x="3432" y="3200"/>
                    <a:pt x="3518" y="2935"/>
                  </a:cubicBezTo>
                  <a:cubicBezTo>
                    <a:pt x="4072" y="2892"/>
                    <a:pt x="4288" y="2199"/>
                    <a:pt x="3860" y="1848"/>
                  </a:cubicBezTo>
                  <a:lnTo>
                    <a:pt x="3860" y="1463"/>
                  </a:lnTo>
                  <a:cubicBezTo>
                    <a:pt x="3860" y="655"/>
                    <a:pt x="3201" y="0"/>
                    <a:pt x="2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80" name="Google Shape;21280;p74"/>
          <p:cNvGrpSpPr/>
          <p:nvPr/>
        </p:nvGrpSpPr>
        <p:grpSpPr>
          <a:xfrm>
            <a:off x="5816176" y="2907636"/>
            <a:ext cx="294823" cy="362831"/>
            <a:chOff x="5816176" y="2907636"/>
            <a:chExt cx="294823" cy="362831"/>
          </a:xfrm>
        </p:grpSpPr>
        <p:sp>
          <p:nvSpPr>
            <p:cNvPr id="21281" name="Google Shape;21281;p74"/>
            <p:cNvSpPr/>
            <p:nvPr/>
          </p:nvSpPr>
          <p:spPr>
            <a:xfrm>
              <a:off x="5929374" y="2958386"/>
              <a:ext cx="68165" cy="51249"/>
            </a:xfrm>
            <a:custGeom>
              <a:rect b="b" l="l" r="r" t="t"/>
              <a:pathLst>
                <a:path extrusionOk="0" h="1954" w="2599">
                  <a:moveTo>
                    <a:pt x="866" y="0"/>
                  </a:moveTo>
                  <a:lnTo>
                    <a:pt x="866" y="433"/>
                  </a:lnTo>
                  <a:cubicBezTo>
                    <a:pt x="866" y="515"/>
                    <a:pt x="818" y="592"/>
                    <a:pt x="746" y="626"/>
                  </a:cubicBezTo>
                  <a:lnTo>
                    <a:pt x="241" y="881"/>
                  </a:lnTo>
                  <a:cubicBezTo>
                    <a:pt x="92" y="953"/>
                    <a:pt x="0" y="1102"/>
                    <a:pt x="0" y="1271"/>
                  </a:cubicBezTo>
                  <a:lnTo>
                    <a:pt x="0" y="1954"/>
                  </a:lnTo>
                  <a:lnTo>
                    <a:pt x="2598" y="1954"/>
                  </a:lnTo>
                  <a:lnTo>
                    <a:pt x="2598" y="1271"/>
                  </a:lnTo>
                  <a:cubicBezTo>
                    <a:pt x="2598" y="1107"/>
                    <a:pt x="2507" y="953"/>
                    <a:pt x="2358" y="881"/>
                  </a:cubicBezTo>
                  <a:lnTo>
                    <a:pt x="1853" y="626"/>
                  </a:lnTo>
                  <a:cubicBezTo>
                    <a:pt x="1780" y="592"/>
                    <a:pt x="1732" y="515"/>
                    <a:pt x="1732" y="433"/>
                  </a:cubicBezTo>
                  <a:lnTo>
                    <a:pt x="173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2" name="Google Shape;21282;p74"/>
            <p:cNvSpPr/>
            <p:nvPr/>
          </p:nvSpPr>
          <p:spPr>
            <a:xfrm>
              <a:off x="5929374" y="2976299"/>
              <a:ext cx="68165" cy="33335"/>
            </a:xfrm>
            <a:custGeom>
              <a:rect b="b" l="l" r="r" t="t"/>
              <a:pathLst>
                <a:path extrusionOk="0" h="1271" w="2599">
                  <a:moveTo>
                    <a:pt x="635" y="1"/>
                  </a:moveTo>
                  <a:lnTo>
                    <a:pt x="241" y="198"/>
                  </a:lnTo>
                  <a:cubicBezTo>
                    <a:pt x="92" y="270"/>
                    <a:pt x="0" y="419"/>
                    <a:pt x="0" y="588"/>
                  </a:cubicBezTo>
                  <a:lnTo>
                    <a:pt x="0" y="1271"/>
                  </a:lnTo>
                  <a:lnTo>
                    <a:pt x="2598" y="1271"/>
                  </a:lnTo>
                  <a:lnTo>
                    <a:pt x="2598" y="588"/>
                  </a:lnTo>
                  <a:cubicBezTo>
                    <a:pt x="2598" y="424"/>
                    <a:pt x="2507" y="270"/>
                    <a:pt x="2358" y="198"/>
                  </a:cubicBezTo>
                  <a:lnTo>
                    <a:pt x="1963" y="1"/>
                  </a:lnTo>
                  <a:cubicBezTo>
                    <a:pt x="1805" y="193"/>
                    <a:pt x="1569" y="530"/>
                    <a:pt x="1299" y="530"/>
                  </a:cubicBezTo>
                  <a:cubicBezTo>
                    <a:pt x="1030" y="530"/>
                    <a:pt x="794" y="193"/>
                    <a:pt x="635"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3" name="Google Shape;21283;p74"/>
            <p:cNvSpPr/>
            <p:nvPr/>
          </p:nvSpPr>
          <p:spPr>
            <a:xfrm>
              <a:off x="5929479" y="2986397"/>
              <a:ext cx="16943" cy="23238"/>
            </a:xfrm>
            <a:custGeom>
              <a:rect b="b" l="l" r="r" t="t"/>
              <a:pathLst>
                <a:path extrusionOk="0" h="886" w="646">
                  <a:moveTo>
                    <a:pt x="54" y="0"/>
                  </a:moveTo>
                  <a:cubicBezTo>
                    <a:pt x="20" y="63"/>
                    <a:pt x="1" y="130"/>
                    <a:pt x="1" y="203"/>
                  </a:cubicBezTo>
                  <a:lnTo>
                    <a:pt x="1" y="886"/>
                  </a:lnTo>
                  <a:lnTo>
                    <a:pt x="646" y="886"/>
                  </a:lnTo>
                  <a:lnTo>
                    <a:pt x="646" y="669"/>
                  </a:lnTo>
                  <a:cubicBezTo>
                    <a:pt x="646" y="530"/>
                    <a:pt x="583" y="400"/>
                    <a:pt x="472" y="323"/>
                  </a:cubicBezTo>
                  <a:lnTo>
                    <a:pt x="54"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4" name="Google Shape;21284;p74"/>
            <p:cNvSpPr/>
            <p:nvPr/>
          </p:nvSpPr>
          <p:spPr>
            <a:xfrm>
              <a:off x="5980360" y="2986397"/>
              <a:ext cx="17048" cy="23238"/>
            </a:xfrm>
            <a:custGeom>
              <a:rect b="b" l="l" r="r" t="t"/>
              <a:pathLst>
                <a:path extrusionOk="0" h="886" w="650">
                  <a:moveTo>
                    <a:pt x="602" y="0"/>
                  </a:moveTo>
                  <a:lnTo>
                    <a:pt x="178" y="323"/>
                  </a:lnTo>
                  <a:cubicBezTo>
                    <a:pt x="67" y="400"/>
                    <a:pt x="5" y="530"/>
                    <a:pt x="5" y="669"/>
                  </a:cubicBezTo>
                  <a:lnTo>
                    <a:pt x="0" y="669"/>
                  </a:lnTo>
                  <a:lnTo>
                    <a:pt x="0" y="886"/>
                  </a:lnTo>
                  <a:lnTo>
                    <a:pt x="650" y="886"/>
                  </a:lnTo>
                  <a:lnTo>
                    <a:pt x="650" y="203"/>
                  </a:lnTo>
                  <a:cubicBezTo>
                    <a:pt x="650" y="130"/>
                    <a:pt x="630" y="63"/>
                    <a:pt x="602" y="0"/>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74"/>
            <p:cNvSpPr/>
            <p:nvPr/>
          </p:nvSpPr>
          <p:spPr>
            <a:xfrm>
              <a:off x="5940731" y="2913065"/>
              <a:ext cx="45452" cy="51144"/>
            </a:xfrm>
            <a:custGeom>
              <a:rect b="b" l="l" r="r" t="t"/>
              <a:pathLst>
                <a:path extrusionOk="0" h="1950" w="1733">
                  <a:moveTo>
                    <a:pt x="650" y="1"/>
                  </a:moveTo>
                  <a:cubicBezTo>
                    <a:pt x="289" y="1"/>
                    <a:pt x="0" y="290"/>
                    <a:pt x="0" y="650"/>
                  </a:cubicBezTo>
                  <a:lnTo>
                    <a:pt x="0" y="1083"/>
                  </a:lnTo>
                  <a:cubicBezTo>
                    <a:pt x="0" y="1560"/>
                    <a:pt x="390" y="1945"/>
                    <a:pt x="866" y="1950"/>
                  </a:cubicBezTo>
                  <a:cubicBezTo>
                    <a:pt x="1343" y="1950"/>
                    <a:pt x="1732" y="1560"/>
                    <a:pt x="1732" y="1083"/>
                  </a:cubicBezTo>
                  <a:lnTo>
                    <a:pt x="1732" y="650"/>
                  </a:lnTo>
                  <a:cubicBezTo>
                    <a:pt x="1732" y="290"/>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74"/>
            <p:cNvSpPr/>
            <p:nvPr/>
          </p:nvSpPr>
          <p:spPr>
            <a:xfrm>
              <a:off x="5940731" y="2913065"/>
              <a:ext cx="31316" cy="51117"/>
            </a:xfrm>
            <a:custGeom>
              <a:rect b="b" l="l" r="r" t="t"/>
              <a:pathLst>
                <a:path extrusionOk="0" h="1949" w="1194">
                  <a:moveTo>
                    <a:pt x="650" y="1"/>
                  </a:moveTo>
                  <a:cubicBezTo>
                    <a:pt x="289" y="1"/>
                    <a:pt x="0" y="290"/>
                    <a:pt x="0" y="650"/>
                  </a:cubicBezTo>
                  <a:lnTo>
                    <a:pt x="0" y="1083"/>
                  </a:lnTo>
                  <a:cubicBezTo>
                    <a:pt x="0" y="1577"/>
                    <a:pt x="405" y="1948"/>
                    <a:pt x="863" y="1948"/>
                  </a:cubicBezTo>
                  <a:cubicBezTo>
                    <a:pt x="972" y="1948"/>
                    <a:pt x="1084" y="1927"/>
                    <a:pt x="1194" y="1882"/>
                  </a:cubicBezTo>
                  <a:cubicBezTo>
                    <a:pt x="866" y="1752"/>
                    <a:pt x="650" y="1435"/>
                    <a:pt x="650" y="1083"/>
                  </a:cubicBezTo>
                  <a:lnTo>
                    <a:pt x="650" y="650"/>
                  </a:lnTo>
                  <a:cubicBezTo>
                    <a:pt x="650" y="333"/>
                    <a:pt x="881" y="63"/>
                    <a:pt x="1194" y="10"/>
                  </a:cubicBezTo>
                  <a:cubicBezTo>
                    <a:pt x="1155" y="1"/>
                    <a:pt x="1121"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74"/>
            <p:cNvSpPr/>
            <p:nvPr/>
          </p:nvSpPr>
          <p:spPr>
            <a:xfrm>
              <a:off x="5940731" y="2913065"/>
              <a:ext cx="45452" cy="22739"/>
            </a:xfrm>
            <a:custGeom>
              <a:rect b="b" l="l" r="r" t="t"/>
              <a:pathLst>
                <a:path extrusionOk="0" h="867" w="1733">
                  <a:moveTo>
                    <a:pt x="650" y="1"/>
                  </a:moveTo>
                  <a:cubicBezTo>
                    <a:pt x="289" y="1"/>
                    <a:pt x="0" y="290"/>
                    <a:pt x="0" y="650"/>
                  </a:cubicBezTo>
                  <a:cubicBezTo>
                    <a:pt x="0" y="650"/>
                    <a:pt x="650" y="867"/>
                    <a:pt x="1732" y="867"/>
                  </a:cubicBezTo>
                  <a:lnTo>
                    <a:pt x="1732" y="650"/>
                  </a:lnTo>
                  <a:cubicBezTo>
                    <a:pt x="1732" y="290"/>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74"/>
            <p:cNvSpPr/>
            <p:nvPr/>
          </p:nvSpPr>
          <p:spPr>
            <a:xfrm>
              <a:off x="5940731" y="2913065"/>
              <a:ext cx="31316" cy="20615"/>
            </a:xfrm>
            <a:custGeom>
              <a:rect b="b" l="l" r="r" t="t"/>
              <a:pathLst>
                <a:path extrusionOk="0" h="786" w="1194">
                  <a:moveTo>
                    <a:pt x="650" y="1"/>
                  </a:moveTo>
                  <a:cubicBezTo>
                    <a:pt x="289" y="1"/>
                    <a:pt x="0" y="290"/>
                    <a:pt x="0" y="650"/>
                  </a:cubicBezTo>
                  <a:cubicBezTo>
                    <a:pt x="212" y="713"/>
                    <a:pt x="428" y="756"/>
                    <a:pt x="650" y="785"/>
                  </a:cubicBezTo>
                  <a:lnTo>
                    <a:pt x="650" y="650"/>
                  </a:lnTo>
                  <a:cubicBezTo>
                    <a:pt x="650" y="333"/>
                    <a:pt x="881" y="63"/>
                    <a:pt x="1194" y="10"/>
                  </a:cubicBezTo>
                  <a:cubicBezTo>
                    <a:pt x="1155" y="1"/>
                    <a:pt x="1121"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74"/>
            <p:cNvSpPr/>
            <p:nvPr/>
          </p:nvSpPr>
          <p:spPr>
            <a:xfrm>
              <a:off x="5929374" y="3026525"/>
              <a:ext cx="68165" cy="136331"/>
            </a:xfrm>
            <a:custGeom>
              <a:rect b="b" l="l" r="r" t="t"/>
              <a:pathLst>
                <a:path extrusionOk="0" h="5198" w="2599">
                  <a:moveTo>
                    <a:pt x="0" y="1"/>
                  </a:moveTo>
                  <a:lnTo>
                    <a:pt x="0" y="5197"/>
                  </a:lnTo>
                  <a:lnTo>
                    <a:pt x="2598" y="5197"/>
                  </a:lnTo>
                  <a:lnTo>
                    <a:pt x="259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74"/>
            <p:cNvSpPr/>
            <p:nvPr/>
          </p:nvSpPr>
          <p:spPr>
            <a:xfrm>
              <a:off x="5929374" y="3106020"/>
              <a:ext cx="68165" cy="56835"/>
            </a:xfrm>
            <a:custGeom>
              <a:rect b="b" l="l" r="r" t="t"/>
              <a:pathLst>
                <a:path extrusionOk="0" h="2167" w="2599">
                  <a:moveTo>
                    <a:pt x="0" y="1"/>
                  </a:moveTo>
                  <a:lnTo>
                    <a:pt x="0" y="2166"/>
                  </a:lnTo>
                  <a:lnTo>
                    <a:pt x="2598" y="2166"/>
                  </a:lnTo>
                  <a:lnTo>
                    <a:pt x="259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74"/>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74"/>
            <p:cNvSpPr/>
            <p:nvPr/>
          </p:nvSpPr>
          <p:spPr>
            <a:xfrm>
              <a:off x="5889613" y="3089130"/>
              <a:ext cx="25650" cy="68034"/>
            </a:xfrm>
            <a:custGeom>
              <a:rect b="b" l="l" r="r" t="t"/>
              <a:pathLst>
                <a:path extrusionOk="0" h="2594" w="978">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867" y="2594"/>
                  </a:lnTo>
                  <a:lnTo>
                    <a:pt x="867" y="2531"/>
                  </a:lnTo>
                  <a:cubicBezTo>
                    <a:pt x="871" y="2329"/>
                    <a:pt x="833" y="2132"/>
                    <a:pt x="761" y="1944"/>
                  </a:cubicBezTo>
                  <a:cubicBezTo>
                    <a:pt x="689" y="1761"/>
                    <a:pt x="655" y="1559"/>
                    <a:pt x="650" y="1362"/>
                  </a:cubicBezTo>
                  <a:lnTo>
                    <a:pt x="650" y="650"/>
                  </a:lnTo>
                  <a:cubicBezTo>
                    <a:pt x="650" y="289"/>
                    <a:pt x="794" y="0"/>
                    <a:pt x="977"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3" name="Google Shape;21293;p74"/>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4" name="Google Shape;21294;p74"/>
            <p:cNvSpPr/>
            <p:nvPr/>
          </p:nvSpPr>
          <p:spPr>
            <a:xfrm>
              <a:off x="5889613" y="3089130"/>
              <a:ext cx="25650" cy="50750"/>
            </a:xfrm>
            <a:custGeom>
              <a:rect b="b" l="l" r="r" t="t"/>
              <a:pathLst>
                <a:path extrusionOk="0" h="1935" w="978">
                  <a:moveTo>
                    <a:pt x="641" y="0"/>
                  </a:moveTo>
                  <a:cubicBezTo>
                    <a:pt x="289" y="0"/>
                    <a:pt x="0" y="292"/>
                    <a:pt x="0" y="650"/>
                  </a:cubicBezTo>
                  <a:lnTo>
                    <a:pt x="0" y="1083"/>
                  </a:lnTo>
                  <a:cubicBezTo>
                    <a:pt x="0" y="1516"/>
                    <a:pt x="323" y="1882"/>
                    <a:pt x="756" y="1935"/>
                  </a:cubicBezTo>
                  <a:cubicBezTo>
                    <a:pt x="689" y="1752"/>
                    <a:pt x="655" y="1554"/>
                    <a:pt x="650" y="1362"/>
                  </a:cubicBezTo>
                  <a:lnTo>
                    <a:pt x="650" y="650"/>
                  </a:lnTo>
                  <a:cubicBezTo>
                    <a:pt x="650" y="289"/>
                    <a:pt x="794" y="0"/>
                    <a:pt x="977"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74"/>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248"/>
                  </a:lnTo>
                  <a:cubicBezTo>
                    <a:pt x="1" y="3368"/>
                    <a:pt x="97" y="3465"/>
                    <a:pt x="217" y="3465"/>
                  </a:cubicBezTo>
                  <a:lnTo>
                    <a:pt x="2816" y="3465"/>
                  </a:lnTo>
                  <a:cubicBezTo>
                    <a:pt x="2936" y="3465"/>
                    <a:pt x="3032" y="3368"/>
                    <a:pt x="3032" y="3248"/>
                  </a:cubicBez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74"/>
            <p:cNvSpPr/>
            <p:nvPr/>
          </p:nvSpPr>
          <p:spPr>
            <a:xfrm>
              <a:off x="5872565" y="3164324"/>
              <a:ext cx="17074" cy="78027"/>
            </a:xfrm>
            <a:custGeom>
              <a:rect b="b" l="l" r="r" t="t"/>
              <a:pathLst>
                <a:path extrusionOk="0" h="2975" w="651">
                  <a:moveTo>
                    <a:pt x="126" y="1"/>
                  </a:moveTo>
                  <a:cubicBezTo>
                    <a:pt x="44" y="112"/>
                    <a:pt x="1" y="246"/>
                    <a:pt x="1" y="381"/>
                  </a:cubicBezTo>
                  <a:lnTo>
                    <a:pt x="1" y="2758"/>
                  </a:lnTo>
                  <a:cubicBezTo>
                    <a:pt x="1" y="2878"/>
                    <a:pt x="97" y="2975"/>
                    <a:pt x="217" y="2975"/>
                  </a:cubicBez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7" name="Google Shape;21297;p74"/>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434" y="2975"/>
                  </a:lnTo>
                  <a:cubicBezTo>
                    <a:pt x="554" y="2975"/>
                    <a:pt x="650" y="2878"/>
                    <a:pt x="650" y="2758"/>
                  </a:cubicBez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8" name="Google Shape;21298;p74"/>
            <p:cNvSpPr/>
            <p:nvPr/>
          </p:nvSpPr>
          <p:spPr>
            <a:xfrm>
              <a:off x="5906661" y="3009608"/>
              <a:ext cx="113591" cy="22739"/>
            </a:xfrm>
            <a:custGeom>
              <a:rect b="b" l="l" r="r" t="t"/>
              <a:pathLst>
                <a:path extrusionOk="0" h="867" w="4331">
                  <a:moveTo>
                    <a:pt x="0" y="1"/>
                  </a:moveTo>
                  <a:lnTo>
                    <a:pt x="423" y="843"/>
                  </a:lnTo>
                  <a:cubicBezTo>
                    <a:pt x="428" y="857"/>
                    <a:pt x="443" y="862"/>
                    <a:pt x="462" y="867"/>
                  </a:cubicBezTo>
                  <a:lnTo>
                    <a:pt x="3869" y="867"/>
                  </a:lnTo>
                  <a:cubicBezTo>
                    <a:pt x="3888" y="867"/>
                    <a:pt x="3902" y="857"/>
                    <a:pt x="3912" y="843"/>
                  </a:cubicBezTo>
                  <a:lnTo>
                    <a:pt x="4331"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74"/>
            <p:cNvSpPr/>
            <p:nvPr/>
          </p:nvSpPr>
          <p:spPr>
            <a:xfrm>
              <a:off x="5889613" y="3089130"/>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7" y="2108"/>
                    <a:pt x="433" y="2319"/>
                    <a:pt x="433" y="2531"/>
                  </a:cubicBezTo>
                  <a:lnTo>
                    <a:pt x="433" y="2594"/>
                  </a:lnTo>
                  <a:lnTo>
                    <a:pt x="1300" y="2594"/>
                  </a:lnTo>
                  <a:lnTo>
                    <a:pt x="1300" y="2469"/>
                  </a:lnTo>
                  <a:cubicBezTo>
                    <a:pt x="1300" y="2295"/>
                    <a:pt x="1362" y="2127"/>
                    <a:pt x="1478" y="1992"/>
                  </a:cubicBezTo>
                  <a:lnTo>
                    <a:pt x="1555" y="1901"/>
                  </a:lnTo>
                  <a:cubicBezTo>
                    <a:pt x="1660" y="1761"/>
                    <a:pt x="1723" y="1598"/>
                    <a:pt x="1733" y="1424"/>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74"/>
            <p:cNvSpPr/>
            <p:nvPr/>
          </p:nvSpPr>
          <p:spPr>
            <a:xfrm>
              <a:off x="5872565" y="3151473"/>
              <a:ext cx="79548" cy="90878"/>
            </a:xfrm>
            <a:custGeom>
              <a:rect b="b" l="l" r="r" t="t"/>
              <a:pathLst>
                <a:path extrusionOk="0" h="3465" w="3033">
                  <a:moveTo>
                    <a:pt x="1290" y="0"/>
                  </a:moveTo>
                  <a:cubicBezTo>
                    <a:pt x="1156" y="0"/>
                    <a:pt x="1016" y="29"/>
                    <a:pt x="891" y="82"/>
                  </a:cubicBezTo>
                  <a:lnTo>
                    <a:pt x="410" y="274"/>
                  </a:lnTo>
                  <a:cubicBezTo>
                    <a:pt x="164" y="371"/>
                    <a:pt x="1" y="606"/>
                    <a:pt x="1" y="876"/>
                  </a:cubicBezTo>
                  <a:lnTo>
                    <a:pt x="1" y="3465"/>
                  </a:lnTo>
                  <a:lnTo>
                    <a:pt x="3032" y="3465"/>
                  </a:lnTo>
                  <a:lnTo>
                    <a:pt x="3032" y="876"/>
                  </a:lnTo>
                  <a:cubicBezTo>
                    <a:pt x="3032" y="611"/>
                    <a:pt x="2869" y="371"/>
                    <a:pt x="2623" y="274"/>
                  </a:cubicBezTo>
                  <a:lnTo>
                    <a:pt x="2142" y="82"/>
                  </a:lnTo>
                  <a:cubicBezTo>
                    <a:pt x="2017" y="29"/>
                    <a:pt x="1877" y="0"/>
                    <a:pt x="1743"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1" name="Google Shape;21301;p74"/>
            <p:cNvSpPr/>
            <p:nvPr/>
          </p:nvSpPr>
          <p:spPr>
            <a:xfrm>
              <a:off x="5889613" y="3089130"/>
              <a:ext cx="45452" cy="51012"/>
            </a:xfrm>
            <a:custGeom>
              <a:rect b="b" l="l" r="r" t="t"/>
              <a:pathLst>
                <a:path extrusionOk="0" h="1945" w="1733">
                  <a:moveTo>
                    <a:pt x="650" y="0"/>
                  </a:moveTo>
                  <a:cubicBezTo>
                    <a:pt x="289" y="0"/>
                    <a:pt x="0" y="289"/>
                    <a:pt x="0" y="650"/>
                  </a:cubicBezTo>
                  <a:lnTo>
                    <a:pt x="0" y="1078"/>
                  </a:lnTo>
                  <a:cubicBezTo>
                    <a:pt x="0"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2" name="Google Shape;21302;p74"/>
            <p:cNvSpPr/>
            <p:nvPr/>
          </p:nvSpPr>
          <p:spPr>
            <a:xfrm>
              <a:off x="5889613" y="3088999"/>
              <a:ext cx="25650" cy="50252"/>
            </a:xfrm>
            <a:custGeom>
              <a:rect b="b" l="l" r="r" t="t"/>
              <a:pathLst>
                <a:path extrusionOk="0" h="1916" w="978">
                  <a:moveTo>
                    <a:pt x="650" y="0"/>
                  </a:moveTo>
                  <a:cubicBezTo>
                    <a:pt x="289" y="0"/>
                    <a:pt x="0" y="294"/>
                    <a:pt x="0" y="655"/>
                  </a:cubicBezTo>
                  <a:lnTo>
                    <a:pt x="0" y="1088"/>
                  </a:lnTo>
                  <a:cubicBezTo>
                    <a:pt x="0" y="1478"/>
                    <a:pt x="270" y="1819"/>
                    <a:pt x="650" y="1915"/>
                  </a:cubicBezTo>
                  <a:lnTo>
                    <a:pt x="650" y="655"/>
                  </a:lnTo>
                  <a:cubicBezTo>
                    <a:pt x="650" y="294"/>
                    <a:pt x="794" y="0"/>
                    <a:pt x="97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74"/>
            <p:cNvSpPr/>
            <p:nvPr/>
          </p:nvSpPr>
          <p:spPr>
            <a:xfrm>
              <a:off x="5872565" y="3164324"/>
              <a:ext cx="17074" cy="78027"/>
            </a:xfrm>
            <a:custGeom>
              <a:rect b="b" l="l" r="r" t="t"/>
              <a:pathLst>
                <a:path extrusionOk="0" h="2975" w="651">
                  <a:moveTo>
                    <a:pt x="126" y="1"/>
                  </a:moveTo>
                  <a:cubicBezTo>
                    <a:pt x="44" y="112"/>
                    <a:pt x="1" y="246"/>
                    <a:pt x="1" y="381"/>
                  </a:cubicBezTo>
                  <a:lnTo>
                    <a:pt x="1" y="2975"/>
                  </a:lnTo>
                  <a:lnTo>
                    <a:pt x="650" y="2975"/>
                  </a:lnTo>
                  <a:lnTo>
                    <a:pt x="650" y="607"/>
                  </a:lnTo>
                  <a:cubicBezTo>
                    <a:pt x="650" y="473"/>
                    <a:pt x="588" y="343"/>
                    <a:pt x="477" y="261"/>
                  </a:cubicBezTo>
                  <a:lnTo>
                    <a:pt x="126"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74"/>
            <p:cNvSpPr/>
            <p:nvPr/>
          </p:nvSpPr>
          <p:spPr>
            <a:xfrm>
              <a:off x="5935039" y="3164324"/>
              <a:ext cx="17074" cy="78027"/>
            </a:xfrm>
            <a:custGeom>
              <a:rect b="b" l="l" r="r" t="t"/>
              <a:pathLst>
                <a:path extrusionOk="0" h="2975" w="651">
                  <a:moveTo>
                    <a:pt x="525" y="1"/>
                  </a:moveTo>
                  <a:lnTo>
                    <a:pt x="174" y="261"/>
                  </a:lnTo>
                  <a:cubicBezTo>
                    <a:pt x="63" y="343"/>
                    <a:pt x="1" y="473"/>
                    <a:pt x="1" y="607"/>
                  </a:cubicBezTo>
                  <a:lnTo>
                    <a:pt x="1" y="2975"/>
                  </a:lnTo>
                  <a:lnTo>
                    <a:pt x="650" y="2975"/>
                  </a:lnTo>
                  <a:lnTo>
                    <a:pt x="650" y="381"/>
                  </a:lnTo>
                  <a:cubicBezTo>
                    <a:pt x="650" y="246"/>
                    <a:pt x="607"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74"/>
            <p:cNvSpPr/>
            <p:nvPr/>
          </p:nvSpPr>
          <p:spPr>
            <a:xfrm>
              <a:off x="5991822" y="3089130"/>
              <a:ext cx="45478" cy="68034"/>
            </a:xfrm>
            <a:custGeom>
              <a:rect b="b" l="l" r="r" t="t"/>
              <a:pathLst>
                <a:path extrusionOk="0" h="2594" w="1734">
                  <a:moveTo>
                    <a:pt x="651" y="0"/>
                  </a:moveTo>
                  <a:cubicBezTo>
                    <a:pt x="290" y="0"/>
                    <a:pt x="1" y="289"/>
                    <a:pt x="1" y="650"/>
                  </a:cubicBezTo>
                  <a:lnTo>
                    <a:pt x="1" y="1362"/>
                  </a:lnTo>
                  <a:cubicBezTo>
                    <a:pt x="11" y="1574"/>
                    <a:pt x="88" y="1776"/>
                    <a:pt x="217" y="1944"/>
                  </a:cubicBezTo>
                  <a:cubicBezTo>
                    <a:pt x="357" y="2108"/>
                    <a:pt x="434" y="2319"/>
                    <a:pt x="434" y="2531"/>
                  </a:cubicBezTo>
                  <a:lnTo>
                    <a:pt x="434" y="2594"/>
                  </a:lnTo>
                  <a:lnTo>
                    <a:pt x="1300" y="2594"/>
                  </a:lnTo>
                  <a:lnTo>
                    <a:pt x="1300" y="2469"/>
                  </a:lnTo>
                  <a:cubicBezTo>
                    <a:pt x="1300" y="2295"/>
                    <a:pt x="1363" y="2127"/>
                    <a:pt x="1478" y="1992"/>
                  </a:cubicBezTo>
                  <a:lnTo>
                    <a:pt x="1555" y="1901"/>
                  </a:lnTo>
                  <a:cubicBezTo>
                    <a:pt x="1661" y="1761"/>
                    <a:pt x="1724" y="1598"/>
                    <a:pt x="1733" y="1424"/>
                  </a:cubicBezTo>
                  <a:lnTo>
                    <a:pt x="1733" y="650"/>
                  </a:lnTo>
                  <a:cubicBezTo>
                    <a:pt x="1733" y="289"/>
                    <a:pt x="1444" y="0"/>
                    <a:pt x="1084"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74"/>
            <p:cNvSpPr/>
            <p:nvPr/>
          </p:nvSpPr>
          <p:spPr>
            <a:xfrm>
              <a:off x="5974800" y="3151473"/>
              <a:ext cx="79522" cy="90878"/>
            </a:xfrm>
            <a:custGeom>
              <a:rect b="b" l="l" r="r" t="t"/>
              <a:pathLst>
                <a:path extrusionOk="0" h="3465" w="3032">
                  <a:moveTo>
                    <a:pt x="1290" y="0"/>
                  </a:moveTo>
                  <a:cubicBezTo>
                    <a:pt x="1155" y="0"/>
                    <a:pt x="1016" y="29"/>
                    <a:pt x="891" y="82"/>
                  </a:cubicBezTo>
                  <a:lnTo>
                    <a:pt x="409" y="274"/>
                  </a:lnTo>
                  <a:cubicBezTo>
                    <a:pt x="164" y="371"/>
                    <a:pt x="0" y="606"/>
                    <a:pt x="0" y="876"/>
                  </a:cubicBezTo>
                  <a:lnTo>
                    <a:pt x="0" y="3465"/>
                  </a:lnTo>
                  <a:lnTo>
                    <a:pt x="3032" y="3465"/>
                  </a:lnTo>
                  <a:lnTo>
                    <a:pt x="3032" y="876"/>
                  </a:lnTo>
                  <a:cubicBezTo>
                    <a:pt x="3032" y="611"/>
                    <a:pt x="2868" y="371"/>
                    <a:pt x="2623" y="274"/>
                  </a:cubicBezTo>
                  <a:lnTo>
                    <a:pt x="2142" y="82"/>
                  </a:lnTo>
                  <a:cubicBezTo>
                    <a:pt x="2016" y="29"/>
                    <a:pt x="1877" y="0"/>
                    <a:pt x="1742" y="0"/>
                  </a:cubicBez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74"/>
            <p:cNvSpPr/>
            <p:nvPr/>
          </p:nvSpPr>
          <p:spPr>
            <a:xfrm>
              <a:off x="5991822" y="3089130"/>
              <a:ext cx="45478" cy="51012"/>
            </a:xfrm>
            <a:custGeom>
              <a:rect b="b" l="l" r="r" t="t"/>
              <a:pathLst>
                <a:path extrusionOk="0" h="1945" w="1734">
                  <a:moveTo>
                    <a:pt x="651" y="0"/>
                  </a:moveTo>
                  <a:cubicBezTo>
                    <a:pt x="290" y="0"/>
                    <a:pt x="1" y="289"/>
                    <a:pt x="1" y="650"/>
                  </a:cubicBezTo>
                  <a:lnTo>
                    <a:pt x="1" y="1078"/>
                  </a:lnTo>
                  <a:cubicBezTo>
                    <a:pt x="1" y="1559"/>
                    <a:pt x="391" y="1944"/>
                    <a:pt x="867" y="1944"/>
                  </a:cubicBezTo>
                  <a:cubicBezTo>
                    <a:pt x="1343" y="1944"/>
                    <a:pt x="1733" y="1559"/>
                    <a:pt x="1733" y="1083"/>
                  </a:cubicBezTo>
                  <a:lnTo>
                    <a:pt x="1733" y="650"/>
                  </a:lnTo>
                  <a:cubicBezTo>
                    <a:pt x="1733" y="289"/>
                    <a:pt x="1444" y="0"/>
                    <a:pt x="108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74"/>
            <p:cNvSpPr/>
            <p:nvPr/>
          </p:nvSpPr>
          <p:spPr>
            <a:xfrm>
              <a:off x="5991822" y="3088999"/>
              <a:ext cx="25650" cy="50252"/>
            </a:xfrm>
            <a:custGeom>
              <a:rect b="b" l="l" r="r" t="t"/>
              <a:pathLst>
                <a:path extrusionOk="0" h="1916" w="978">
                  <a:moveTo>
                    <a:pt x="651" y="0"/>
                  </a:moveTo>
                  <a:cubicBezTo>
                    <a:pt x="290" y="0"/>
                    <a:pt x="1" y="294"/>
                    <a:pt x="1" y="650"/>
                  </a:cubicBezTo>
                  <a:lnTo>
                    <a:pt x="1" y="1083"/>
                  </a:lnTo>
                  <a:cubicBezTo>
                    <a:pt x="1" y="1478"/>
                    <a:pt x="270" y="1819"/>
                    <a:pt x="651" y="1915"/>
                  </a:cubicBezTo>
                  <a:lnTo>
                    <a:pt x="651" y="655"/>
                  </a:lnTo>
                  <a:cubicBezTo>
                    <a:pt x="651" y="294"/>
                    <a:pt x="795" y="0"/>
                    <a:pt x="9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74"/>
            <p:cNvSpPr/>
            <p:nvPr/>
          </p:nvSpPr>
          <p:spPr>
            <a:xfrm>
              <a:off x="5974800" y="3164324"/>
              <a:ext cx="17048" cy="78027"/>
            </a:xfrm>
            <a:custGeom>
              <a:rect b="b" l="l" r="r" t="t"/>
              <a:pathLst>
                <a:path extrusionOk="0" h="2975" w="650">
                  <a:moveTo>
                    <a:pt x="125" y="1"/>
                  </a:moveTo>
                  <a:cubicBezTo>
                    <a:pt x="44" y="112"/>
                    <a:pt x="0" y="246"/>
                    <a:pt x="0" y="381"/>
                  </a:cubicBezTo>
                  <a:lnTo>
                    <a:pt x="0" y="2975"/>
                  </a:lnTo>
                  <a:lnTo>
                    <a:pt x="650" y="2975"/>
                  </a:lnTo>
                  <a:lnTo>
                    <a:pt x="650" y="607"/>
                  </a:lnTo>
                  <a:cubicBezTo>
                    <a:pt x="650" y="473"/>
                    <a:pt x="587" y="343"/>
                    <a:pt x="477" y="261"/>
                  </a:cubicBezTo>
                  <a:lnTo>
                    <a:pt x="12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74"/>
            <p:cNvSpPr/>
            <p:nvPr/>
          </p:nvSpPr>
          <p:spPr>
            <a:xfrm>
              <a:off x="6037274" y="3164324"/>
              <a:ext cx="17048" cy="78027"/>
            </a:xfrm>
            <a:custGeom>
              <a:rect b="b" l="l" r="r" t="t"/>
              <a:pathLst>
                <a:path extrusionOk="0" h="2975" w="650">
                  <a:moveTo>
                    <a:pt x="525" y="1"/>
                  </a:moveTo>
                  <a:lnTo>
                    <a:pt x="173" y="261"/>
                  </a:lnTo>
                  <a:cubicBezTo>
                    <a:pt x="63" y="343"/>
                    <a:pt x="0" y="473"/>
                    <a:pt x="0" y="607"/>
                  </a:cubicBezTo>
                  <a:lnTo>
                    <a:pt x="0" y="2975"/>
                  </a:lnTo>
                  <a:lnTo>
                    <a:pt x="650" y="2975"/>
                  </a:lnTo>
                  <a:lnTo>
                    <a:pt x="650" y="381"/>
                  </a:lnTo>
                  <a:cubicBezTo>
                    <a:pt x="650" y="246"/>
                    <a:pt x="606" y="112"/>
                    <a:pt x="525" y="1"/>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1" name="Google Shape;21311;p74"/>
            <p:cNvSpPr/>
            <p:nvPr/>
          </p:nvSpPr>
          <p:spPr>
            <a:xfrm>
              <a:off x="5838496"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2" name="Google Shape;21312;p74"/>
            <p:cNvSpPr/>
            <p:nvPr/>
          </p:nvSpPr>
          <p:spPr>
            <a:xfrm>
              <a:off x="5821474" y="3208255"/>
              <a:ext cx="79522" cy="56809"/>
            </a:xfrm>
            <a:custGeom>
              <a:rect b="b" l="l" r="r" t="t"/>
              <a:pathLst>
                <a:path extrusionOk="0" h="2166" w="3032">
                  <a:moveTo>
                    <a:pt x="1290" y="0"/>
                  </a:moveTo>
                  <a:cubicBezTo>
                    <a:pt x="1155" y="0"/>
                    <a:pt x="1015" y="29"/>
                    <a:pt x="890" y="77"/>
                  </a:cubicBezTo>
                  <a:lnTo>
                    <a:pt x="409" y="270"/>
                  </a:lnTo>
                  <a:cubicBezTo>
                    <a:pt x="164" y="371"/>
                    <a:pt x="0" y="607"/>
                    <a:pt x="0" y="871"/>
                  </a:cubicBezTo>
                  <a:lnTo>
                    <a:pt x="0" y="2166"/>
                  </a:lnTo>
                  <a:lnTo>
                    <a:pt x="3031" y="2166"/>
                  </a:lnTo>
                  <a:lnTo>
                    <a:pt x="3031" y="876"/>
                  </a:lnTo>
                  <a:cubicBezTo>
                    <a:pt x="3031" y="612"/>
                    <a:pt x="2868" y="371"/>
                    <a:pt x="2622" y="270"/>
                  </a:cubicBezTo>
                  <a:lnTo>
                    <a:pt x="2141" y="77"/>
                  </a:lnTo>
                  <a:cubicBezTo>
                    <a:pt x="2016"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74"/>
            <p:cNvSpPr/>
            <p:nvPr/>
          </p:nvSpPr>
          <p:spPr>
            <a:xfrm>
              <a:off x="5838496"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74"/>
            <p:cNvSpPr/>
            <p:nvPr/>
          </p:nvSpPr>
          <p:spPr>
            <a:xfrm>
              <a:off x="5838496"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5" name="Google Shape;21315;p74"/>
            <p:cNvSpPr/>
            <p:nvPr/>
          </p:nvSpPr>
          <p:spPr>
            <a:xfrm>
              <a:off x="5821474"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6" name="Google Shape;21316;p74"/>
            <p:cNvSpPr/>
            <p:nvPr/>
          </p:nvSpPr>
          <p:spPr>
            <a:xfrm>
              <a:off x="5883922" y="3221133"/>
              <a:ext cx="17074" cy="43931"/>
            </a:xfrm>
            <a:custGeom>
              <a:rect b="b" l="l" r="r" t="t"/>
              <a:pathLst>
                <a:path extrusionOk="0" h="1675" w="651">
                  <a:moveTo>
                    <a:pt x="525" y="0"/>
                  </a:moveTo>
                  <a:lnTo>
                    <a:pt x="174" y="260"/>
                  </a:lnTo>
                  <a:cubicBezTo>
                    <a:pt x="63" y="342"/>
                    <a:pt x="1" y="472"/>
                    <a:pt x="1" y="607"/>
                  </a:cubicBezTo>
                  <a:lnTo>
                    <a:pt x="1"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74"/>
            <p:cNvSpPr/>
            <p:nvPr/>
          </p:nvSpPr>
          <p:spPr>
            <a:xfrm>
              <a:off x="5940731" y="3145912"/>
              <a:ext cx="45452" cy="68034"/>
            </a:xfrm>
            <a:custGeom>
              <a:rect b="b" l="l" r="r" t="t"/>
              <a:pathLst>
                <a:path extrusionOk="0" h="2594" w="1733">
                  <a:moveTo>
                    <a:pt x="650" y="0"/>
                  </a:moveTo>
                  <a:cubicBezTo>
                    <a:pt x="289" y="0"/>
                    <a:pt x="0" y="289"/>
                    <a:pt x="0" y="650"/>
                  </a:cubicBezTo>
                  <a:lnTo>
                    <a:pt x="0" y="1362"/>
                  </a:lnTo>
                  <a:cubicBezTo>
                    <a:pt x="10" y="1574"/>
                    <a:pt x="87" y="1776"/>
                    <a:pt x="217" y="1944"/>
                  </a:cubicBezTo>
                  <a:cubicBezTo>
                    <a:pt x="356" y="2108"/>
                    <a:pt x="433" y="2320"/>
                    <a:pt x="433" y="2531"/>
                  </a:cubicBezTo>
                  <a:lnTo>
                    <a:pt x="433" y="2594"/>
                  </a:lnTo>
                  <a:lnTo>
                    <a:pt x="1299" y="2594"/>
                  </a:lnTo>
                  <a:lnTo>
                    <a:pt x="1299" y="2469"/>
                  </a:lnTo>
                  <a:cubicBezTo>
                    <a:pt x="1299" y="2296"/>
                    <a:pt x="1362" y="2127"/>
                    <a:pt x="1477" y="1993"/>
                  </a:cubicBezTo>
                  <a:lnTo>
                    <a:pt x="1554" y="1901"/>
                  </a:lnTo>
                  <a:cubicBezTo>
                    <a:pt x="1660" y="1762"/>
                    <a:pt x="1723" y="1598"/>
                    <a:pt x="1732" y="1425"/>
                  </a:cubicBezTo>
                  <a:lnTo>
                    <a:pt x="1732" y="650"/>
                  </a:lnTo>
                  <a:cubicBezTo>
                    <a:pt x="1732"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74"/>
            <p:cNvSpPr/>
            <p:nvPr/>
          </p:nvSpPr>
          <p:spPr>
            <a:xfrm>
              <a:off x="5923683" y="3208255"/>
              <a:ext cx="79522" cy="56809"/>
            </a:xfrm>
            <a:custGeom>
              <a:rect b="b" l="l" r="r" t="t"/>
              <a:pathLst>
                <a:path extrusionOk="0" h="2166" w="3032">
                  <a:moveTo>
                    <a:pt x="1290" y="0"/>
                  </a:moveTo>
                  <a:cubicBezTo>
                    <a:pt x="1155" y="0"/>
                    <a:pt x="1016" y="29"/>
                    <a:pt x="891" y="77"/>
                  </a:cubicBezTo>
                  <a:lnTo>
                    <a:pt x="410" y="270"/>
                  </a:lnTo>
                  <a:cubicBezTo>
                    <a:pt x="164" y="371"/>
                    <a:pt x="1" y="607"/>
                    <a:pt x="1" y="871"/>
                  </a:cubicBezTo>
                  <a:lnTo>
                    <a:pt x="1" y="2166"/>
                  </a:lnTo>
                  <a:lnTo>
                    <a:pt x="3032" y="2166"/>
                  </a:lnTo>
                  <a:lnTo>
                    <a:pt x="3032" y="876"/>
                  </a:lnTo>
                  <a:cubicBezTo>
                    <a:pt x="3032" y="612"/>
                    <a:pt x="2868" y="371"/>
                    <a:pt x="2623" y="270"/>
                  </a:cubicBezTo>
                  <a:lnTo>
                    <a:pt x="2142" y="77"/>
                  </a:lnTo>
                  <a:cubicBezTo>
                    <a:pt x="2017"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74"/>
            <p:cNvSpPr/>
            <p:nvPr/>
          </p:nvSpPr>
          <p:spPr>
            <a:xfrm>
              <a:off x="5940731" y="3145912"/>
              <a:ext cx="45452" cy="51012"/>
            </a:xfrm>
            <a:custGeom>
              <a:rect b="b" l="l" r="r" t="t"/>
              <a:pathLst>
                <a:path extrusionOk="0" h="1945" w="1733">
                  <a:moveTo>
                    <a:pt x="650" y="0"/>
                  </a:moveTo>
                  <a:cubicBezTo>
                    <a:pt x="289" y="0"/>
                    <a:pt x="0" y="289"/>
                    <a:pt x="0" y="650"/>
                  </a:cubicBezTo>
                  <a:lnTo>
                    <a:pt x="0" y="1078"/>
                  </a:lnTo>
                  <a:cubicBezTo>
                    <a:pt x="0" y="1559"/>
                    <a:pt x="390" y="1944"/>
                    <a:pt x="866" y="1944"/>
                  </a:cubicBezTo>
                  <a:cubicBezTo>
                    <a:pt x="1343" y="1944"/>
                    <a:pt x="1732" y="1559"/>
                    <a:pt x="1732" y="1083"/>
                  </a:cubicBezTo>
                  <a:lnTo>
                    <a:pt x="1732" y="650"/>
                  </a:lnTo>
                  <a:cubicBezTo>
                    <a:pt x="1732"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74"/>
            <p:cNvSpPr/>
            <p:nvPr/>
          </p:nvSpPr>
          <p:spPr>
            <a:xfrm>
              <a:off x="5940731" y="3145781"/>
              <a:ext cx="25624" cy="50252"/>
            </a:xfrm>
            <a:custGeom>
              <a:rect b="b" l="l" r="r" t="t"/>
              <a:pathLst>
                <a:path extrusionOk="0" h="1916" w="977">
                  <a:moveTo>
                    <a:pt x="650" y="1"/>
                  </a:moveTo>
                  <a:cubicBezTo>
                    <a:pt x="289" y="1"/>
                    <a:pt x="0" y="294"/>
                    <a:pt x="0" y="650"/>
                  </a:cubicBezTo>
                  <a:lnTo>
                    <a:pt x="0" y="1083"/>
                  </a:lnTo>
                  <a:cubicBezTo>
                    <a:pt x="0" y="1478"/>
                    <a:pt x="270" y="1819"/>
                    <a:pt x="650" y="1916"/>
                  </a:cubicBezTo>
                  <a:lnTo>
                    <a:pt x="650" y="655"/>
                  </a:lnTo>
                  <a:cubicBezTo>
                    <a:pt x="650" y="294"/>
                    <a:pt x="794"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74"/>
            <p:cNvSpPr/>
            <p:nvPr/>
          </p:nvSpPr>
          <p:spPr>
            <a:xfrm>
              <a:off x="5923683" y="3221133"/>
              <a:ext cx="17074" cy="43931"/>
            </a:xfrm>
            <a:custGeom>
              <a:rect b="b" l="l" r="r" t="t"/>
              <a:pathLst>
                <a:path extrusionOk="0" h="1675" w="651">
                  <a:moveTo>
                    <a:pt x="126" y="0"/>
                  </a:moveTo>
                  <a:cubicBezTo>
                    <a:pt x="44" y="111"/>
                    <a:pt x="1" y="246"/>
                    <a:pt x="1" y="380"/>
                  </a:cubicBezTo>
                  <a:lnTo>
                    <a:pt x="1" y="1675"/>
                  </a:lnTo>
                  <a:lnTo>
                    <a:pt x="650" y="1675"/>
                  </a:lnTo>
                  <a:lnTo>
                    <a:pt x="650" y="607"/>
                  </a:lnTo>
                  <a:cubicBezTo>
                    <a:pt x="650" y="472"/>
                    <a:pt x="588" y="342"/>
                    <a:pt x="477" y="260"/>
                  </a:cubicBezTo>
                  <a:lnTo>
                    <a:pt x="126"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74"/>
            <p:cNvSpPr/>
            <p:nvPr/>
          </p:nvSpPr>
          <p:spPr>
            <a:xfrm>
              <a:off x="5986157" y="3221133"/>
              <a:ext cx="17048" cy="43931"/>
            </a:xfrm>
            <a:custGeom>
              <a:rect b="b" l="l" r="r" t="t"/>
              <a:pathLst>
                <a:path extrusionOk="0" h="1675" w="650">
                  <a:moveTo>
                    <a:pt x="525" y="0"/>
                  </a:moveTo>
                  <a:lnTo>
                    <a:pt x="174" y="260"/>
                  </a:lnTo>
                  <a:cubicBezTo>
                    <a:pt x="63" y="342"/>
                    <a:pt x="0" y="472"/>
                    <a:pt x="0" y="607"/>
                  </a:cubicBezTo>
                  <a:lnTo>
                    <a:pt x="0" y="1675"/>
                  </a:lnTo>
                  <a:lnTo>
                    <a:pt x="650" y="1675"/>
                  </a:lnTo>
                  <a:lnTo>
                    <a:pt x="650" y="380"/>
                  </a:lnTo>
                  <a:cubicBezTo>
                    <a:pt x="650"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74"/>
            <p:cNvSpPr/>
            <p:nvPr/>
          </p:nvSpPr>
          <p:spPr>
            <a:xfrm>
              <a:off x="6042939" y="3145912"/>
              <a:ext cx="45452" cy="68034"/>
            </a:xfrm>
            <a:custGeom>
              <a:rect b="b" l="l" r="r" t="t"/>
              <a:pathLst>
                <a:path extrusionOk="0" h="2594" w="1733">
                  <a:moveTo>
                    <a:pt x="650" y="0"/>
                  </a:moveTo>
                  <a:cubicBezTo>
                    <a:pt x="289" y="0"/>
                    <a:pt x="1" y="289"/>
                    <a:pt x="1" y="650"/>
                  </a:cubicBezTo>
                  <a:lnTo>
                    <a:pt x="1" y="1362"/>
                  </a:lnTo>
                  <a:cubicBezTo>
                    <a:pt x="10" y="1574"/>
                    <a:pt x="87" y="1776"/>
                    <a:pt x="217" y="1944"/>
                  </a:cubicBezTo>
                  <a:cubicBezTo>
                    <a:pt x="357" y="2108"/>
                    <a:pt x="434" y="2320"/>
                    <a:pt x="434" y="2531"/>
                  </a:cubicBezTo>
                  <a:lnTo>
                    <a:pt x="434" y="2594"/>
                  </a:lnTo>
                  <a:lnTo>
                    <a:pt x="1300" y="2594"/>
                  </a:lnTo>
                  <a:lnTo>
                    <a:pt x="1300" y="2469"/>
                  </a:lnTo>
                  <a:cubicBezTo>
                    <a:pt x="1300" y="2296"/>
                    <a:pt x="1362" y="2127"/>
                    <a:pt x="1478" y="1993"/>
                  </a:cubicBezTo>
                  <a:lnTo>
                    <a:pt x="1555" y="1901"/>
                  </a:lnTo>
                  <a:cubicBezTo>
                    <a:pt x="1661" y="1762"/>
                    <a:pt x="1723" y="1598"/>
                    <a:pt x="1733" y="1425"/>
                  </a:cubicBezTo>
                  <a:lnTo>
                    <a:pt x="1733" y="650"/>
                  </a:lnTo>
                  <a:cubicBezTo>
                    <a:pt x="1733" y="289"/>
                    <a:pt x="1444" y="0"/>
                    <a:pt x="108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74"/>
            <p:cNvSpPr/>
            <p:nvPr/>
          </p:nvSpPr>
          <p:spPr>
            <a:xfrm>
              <a:off x="6025918" y="3208255"/>
              <a:ext cx="79522" cy="56809"/>
            </a:xfrm>
            <a:custGeom>
              <a:rect b="b" l="l" r="r" t="t"/>
              <a:pathLst>
                <a:path extrusionOk="0" h="2166" w="3032">
                  <a:moveTo>
                    <a:pt x="1290" y="0"/>
                  </a:moveTo>
                  <a:cubicBezTo>
                    <a:pt x="1155" y="0"/>
                    <a:pt x="1015" y="29"/>
                    <a:pt x="890" y="77"/>
                  </a:cubicBezTo>
                  <a:lnTo>
                    <a:pt x="409" y="270"/>
                  </a:lnTo>
                  <a:cubicBezTo>
                    <a:pt x="159" y="371"/>
                    <a:pt x="0" y="607"/>
                    <a:pt x="0" y="871"/>
                  </a:cubicBezTo>
                  <a:lnTo>
                    <a:pt x="0" y="2166"/>
                  </a:lnTo>
                  <a:lnTo>
                    <a:pt x="3032" y="2166"/>
                  </a:lnTo>
                  <a:lnTo>
                    <a:pt x="3032" y="876"/>
                  </a:lnTo>
                  <a:cubicBezTo>
                    <a:pt x="3032" y="612"/>
                    <a:pt x="2868" y="371"/>
                    <a:pt x="2623" y="270"/>
                  </a:cubicBezTo>
                  <a:lnTo>
                    <a:pt x="2141" y="77"/>
                  </a:lnTo>
                  <a:cubicBezTo>
                    <a:pt x="2011" y="29"/>
                    <a:pt x="1877" y="0"/>
                    <a:pt x="1742" y="0"/>
                  </a:cubicBez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5" name="Google Shape;21325;p74"/>
            <p:cNvSpPr/>
            <p:nvPr/>
          </p:nvSpPr>
          <p:spPr>
            <a:xfrm>
              <a:off x="6042939" y="3145912"/>
              <a:ext cx="45452" cy="51012"/>
            </a:xfrm>
            <a:custGeom>
              <a:rect b="b" l="l" r="r" t="t"/>
              <a:pathLst>
                <a:path extrusionOk="0" h="1945" w="1733">
                  <a:moveTo>
                    <a:pt x="650" y="0"/>
                  </a:moveTo>
                  <a:cubicBezTo>
                    <a:pt x="289" y="0"/>
                    <a:pt x="1" y="289"/>
                    <a:pt x="1" y="650"/>
                  </a:cubicBezTo>
                  <a:lnTo>
                    <a:pt x="1" y="1078"/>
                  </a:lnTo>
                  <a:cubicBezTo>
                    <a:pt x="1" y="1559"/>
                    <a:pt x="390" y="1944"/>
                    <a:pt x="867" y="1944"/>
                  </a:cubicBezTo>
                  <a:cubicBezTo>
                    <a:pt x="1343" y="1944"/>
                    <a:pt x="1733" y="1559"/>
                    <a:pt x="1733" y="1083"/>
                  </a:cubicBezTo>
                  <a:lnTo>
                    <a:pt x="1733" y="650"/>
                  </a:lnTo>
                  <a:cubicBezTo>
                    <a:pt x="1733" y="289"/>
                    <a:pt x="1444" y="0"/>
                    <a:pt x="108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6" name="Google Shape;21326;p74"/>
            <p:cNvSpPr/>
            <p:nvPr/>
          </p:nvSpPr>
          <p:spPr>
            <a:xfrm>
              <a:off x="6042939" y="3145781"/>
              <a:ext cx="25650" cy="50252"/>
            </a:xfrm>
            <a:custGeom>
              <a:rect b="b" l="l" r="r" t="t"/>
              <a:pathLst>
                <a:path extrusionOk="0" h="1916" w="978">
                  <a:moveTo>
                    <a:pt x="650" y="1"/>
                  </a:moveTo>
                  <a:cubicBezTo>
                    <a:pt x="289" y="1"/>
                    <a:pt x="1" y="294"/>
                    <a:pt x="1" y="650"/>
                  </a:cubicBezTo>
                  <a:lnTo>
                    <a:pt x="1" y="1083"/>
                  </a:lnTo>
                  <a:cubicBezTo>
                    <a:pt x="1" y="1478"/>
                    <a:pt x="270" y="1819"/>
                    <a:pt x="650" y="1916"/>
                  </a:cubicBezTo>
                  <a:lnTo>
                    <a:pt x="650" y="655"/>
                  </a:lnTo>
                  <a:cubicBezTo>
                    <a:pt x="650" y="294"/>
                    <a:pt x="795" y="1"/>
                    <a:pt x="97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7" name="Google Shape;21327;p74"/>
            <p:cNvSpPr/>
            <p:nvPr/>
          </p:nvSpPr>
          <p:spPr>
            <a:xfrm>
              <a:off x="6025918" y="3221133"/>
              <a:ext cx="17048" cy="43931"/>
            </a:xfrm>
            <a:custGeom>
              <a:rect b="b" l="l" r="r" t="t"/>
              <a:pathLst>
                <a:path extrusionOk="0" h="1675" w="650">
                  <a:moveTo>
                    <a:pt x="125" y="0"/>
                  </a:moveTo>
                  <a:cubicBezTo>
                    <a:pt x="43" y="111"/>
                    <a:pt x="0" y="246"/>
                    <a:pt x="0" y="380"/>
                  </a:cubicBezTo>
                  <a:lnTo>
                    <a:pt x="0" y="1675"/>
                  </a:lnTo>
                  <a:lnTo>
                    <a:pt x="650" y="1675"/>
                  </a:lnTo>
                  <a:lnTo>
                    <a:pt x="650" y="607"/>
                  </a:lnTo>
                  <a:cubicBezTo>
                    <a:pt x="650" y="472"/>
                    <a:pt x="587" y="342"/>
                    <a:pt x="476" y="260"/>
                  </a:cubicBezTo>
                  <a:lnTo>
                    <a:pt x="125" y="0"/>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8" name="Google Shape;21328;p74"/>
            <p:cNvSpPr/>
            <p:nvPr/>
          </p:nvSpPr>
          <p:spPr>
            <a:xfrm>
              <a:off x="6088365" y="3221133"/>
              <a:ext cx="17074" cy="43931"/>
            </a:xfrm>
            <a:custGeom>
              <a:rect b="b" l="l" r="r" t="t"/>
              <a:pathLst>
                <a:path extrusionOk="0" h="1675" w="651">
                  <a:moveTo>
                    <a:pt x="525" y="0"/>
                  </a:moveTo>
                  <a:lnTo>
                    <a:pt x="174" y="260"/>
                  </a:lnTo>
                  <a:cubicBezTo>
                    <a:pt x="63" y="342"/>
                    <a:pt x="1" y="472"/>
                    <a:pt x="1" y="607"/>
                  </a:cubicBezTo>
                  <a:lnTo>
                    <a:pt x="1" y="1675"/>
                  </a:lnTo>
                  <a:lnTo>
                    <a:pt x="651" y="1675"/>
                  </a:lnTo>
                  <a:lnTo>
                    <a:pt x="651" y="380"/>
                  </a:lnTo>
                  <a:cubicBezTo>
                    <a:pt x="651" y="246"/>
                    <a:pt x="607" y="111"/>
                    <a:pt x="525" y="0"/>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74"/>
            <p:cNvSpPr/>
            <p:nvPr/>
          </p:nvSpPr>
          <p:spPr>
            <a:xfrm>
              <a:off x="5816176" y="3083701"/>
              <a:ext cx="294823" cy="186766"/>
            </a:xfrm>
            <a:custGeom>
              <a:rect b="b" l="l" r="r" t="t"/>
              <a:pathLst>
                <a:path extrusionOk="0" h="7121" w="11241">
                  <a:moveTo>
                    <a:pt x="3883" y="409"/>
                  </a:moveTo>
                  <a:cubicBezTo>
                    <a:pt x="4128" y="409"/>
                    <a:pt x="4331" y="607"/>
                    <a:pt x="4331" y="857"/>
                  </a:cubicBezTo>
                  <a:lnTo>
                    <a:pt x="4331" y="1405"/>
                  </a:lnTo>
                  <a:cubicBezTo>
                    <a:pt x="4331" y="1641"/>
                    <a:pt x="4201" y="1858"/>
                    <a:pt x="3999" y="1978"/>
                  </a:cubicBezTo>
                  <a:cubicBezTo>
                    <a:pt x="3936" y="2012"/>
                    <a:pt x="3898" y="2079"/>
                    <a:pt x="3898" y="2151"/>
                  </a:cubicBezTo>
                  <a:lnTo>
                    <a:pt x="3898" y="2382"/>
                  </a:lnTo>
                  <a:lnTo>
                    <a:pt x="3436" y="2382"/>
                  </a:lnTo>
                  <a:lnTo>
                    <a:pt x="3436" y="2151"/>
                  </a:lnTo>
                  <a:cubicBezTo>
                    <a:pt x="3436" y="2079"/>
                    <a:pt x="3397" y="2012"/>
                    <a:pt x="3335" y="1978"/>
                  </a:cubicBezTo>
                  <a:cubicBezTo>
                    <a:pt x="3128" y="1858"/>
                    <a:pt x="3003" y="1641"/>
                    <a:pt x="3003" y="1405"/>
                  </a:cubicBezTo>
                  <a:lnTo>
                    <a:pt x="3003" y="857"/>
                  </a:lnTo>
                  <a:cubicBezTo>
                    <a:pt x="3003" y="607"/>
                    <a:pt x="3205" y="409"/>
                    <a:pt x="3450" y="409"/>
                  </a:cubicBezTo>
                  <a:close/>
                  <a:moveTo>
                    <a:pt x="7781" y="409"/>
                  </a:moveTo>
                  <a:cubicBezTo>
                    <a:pt x="8026" y="409"/>
                    <a:pt x="8228" y="607"/>
                    <a:pt x="8228" y="857"/>
                  </a:cubicBezTo>
                  <a:lnTo>
                    <a:pt x="8228" y="1405"/>
                  </a:lnTo>
                  <a:cubicBezTo>
                    <a:pt x="8228" y="1641"/>
                    <a:pt x="8098" y="1858"/>
                    <a:pt x="7896" y="1978"/>
                  </a:cubicBezTo>
                  <a:cubicBezTo>
                    <a:pt x="7834" y="2012"/>
                    <a:pt x="7795" y="2079"/>
                    <a:pt x="7795" y="2151"/>
                  </a:cubicBezTo>
                  <a:lnTo>
                    <a:pt x="7795" y="2382"/>
                  </a:lnTo>
                  <a:lnTo>
                    <a:pt x="7333" y="2382"/>
                  </a:lnTo>
                  <a:lnTo>
                    <a:pt x="7333" y="2151"/>
                  </a:lnTo>
                  <a:cubicBezTo>
                    <a:pt x="7333" y="2079"/>
                    <a:pt x="7295" y="2012"/>
                    <a:pt x="7232" y="1978"/>
                  </a:cubicBezTo>
                  <a:cubicBezTo>
                    <a:pt x="7025" y="1858"/>
                    <a:pt x="6900" y="1641"/>
                    <a:pt x="6900" y="1405"/>
                  </a:cubicBezTo>
                  <a:lnTo>
                    <a:pt x="6900" y="857"/>
                  </a:lnTo>
                  <a:cubicBezTo>
                    <a:pt x="6900" y="607"/>
                    <a:pt x="7102" y="409"/>
                    <a:pt x="7348" y="409"/>
                  </a:cubicBezTo>
                  <a:close/>
                  <a:moveTo>
                    <a:pt x="1934" y="2575"/>
                  </a:moveTo>
                  <a:cubicBezTo>
                    <a:pt x="2180" y="2575"/>
                    <a:pt x="2377" y="2772"/>
                    <a:pt x="2382" y="3022"/>
                  </a:cubicBezTo>
                  <a:lnTo>
                    <a:pt x="2382" y="3571"/>
                  </a:lnTo>
                  <a:cubicBezTo>
                    <a:pt x="2382" y="3806"/>
                    <a:pt x="2257" y="4023"/>
                    <a:pt x="2050" y="4143"/>
                  </a:cubicBezTo>
                  <a:cubicBezTo>
                    <a:pt x="1987" y="4177"/>
                    <a:pt x="1949" y="4244"/>
                    <a:pt x="1949" y="4316"/>
                  </a:cubicBezTo>
                  <a:lnTo>
                    <a:pt x="1949" y="4547"/>
                  </a:lnTo>
                  <a:lnTo>
                    <a:pt x="1487" y="4547"/>
                  </a:lnTo>
                  <a:lnTo>
                    <a:pt x="1487" y="4316"/>
                  </a:lnTo>
                  <a:cubicBezTo>
                    <a:pt x="1487" y="4244"/>
                    <a:pt x="1448" y="4177"/>
                    <a:pt x="1386" y="4143"/>
                  </a:cubicBezTo>
                  <a:cubicBezTo>
                    <a:pt x="1184" y="4023"/>
                    <a:pt x="1054" y="3806"/>
                    <a:pt x="1054" y="3571"/>
                  </a:cubicBezTo>
                  <a:lnTo>
                    <a:pt x="1054" y="3022"/>
                  </a:lnTo>
                  <a:cubicBezTo>
                    <a:pt x="1054" y="2777"/>
                    <a:pt x="1256" y="2575"/>
                    <a:pt x="1501" y="2575"/>
                  </a:cubicBezTo>
                  <a:close/>
                  <a:moveTo>
                    <a:pt x="5832" y="2575"/>
                  </a:moveTo>
                  <a:cubicBezTo>
                    <a:pt x="6077" y="2575"/>
                    <a:pt x="6279" y="2772"/>
                    <a:pt x="6279" y="3022"/>
                  </a:cubicBezTo>
                  <a:lnTo>
                    <a:pt x="6279" y="3571"/>
                  </a:lnTo>
                  <a:cubicBezTo>
                    <a:pt x="6279" y="3806"/>
                    <a:pt x="6154" y="4023"/>
                    <a:pt x="5947" y="4143"/>
                  </a:cubicBezTo>
                  <a:cubicBezTo>
                    <a:pt x="5885" y="4177"/>
                    <a:pt x="5846" y="4244"/>
                    <a:pt x="5846" y="4316"/>
                  </a:cubicBezTo>
                  <a:lnTo>
                    <a:pt x="5846" y="4547"/>
                  </a:lnTo>
                  <a:lnTo>
                    <a:pt x="5389" y="4547"/>
                  </a:lnTo>
                  <a:lnTo>
                    <a:pt x="5389" y="4316"/>
                  </a:lnTo>
                  <a:cubicBezTo>
                    <a:pt x="5389" y="4244"/>
                    <a:pt x="5351" y="4177"/>
                    <a:pt x="5288" y="4143"/>
                  </a:cubicBezTo>
                  <a:cubicBezTo>
                    <a:pt x="5081" y="4023"/>
                    <a:pt x="4956" y="3806"/>
                    <a:pt x="4956" y="3571"/>
                  </a:cubicBezTo>
                  <a:lnTo>
                    <a:pt x="4956" y="3022"/>
                  </a:lnTo>
                  <a:cubicBezTo>
                    <a:pt x="4956" y="2777"/>
                    <a:pt x="5153" y="2575"/>
                    <a:pt x="5399" y="2575"/>
                  </a:cubicBezTo>
                  <a:close/>
                  <a:moveTo>
                    <a:pt x="9729" y="2575"/>
                  </a:moveTo>
                  <a:cubicBezTo>
                    <a:pt x="9975" y="2575"/>
                    <a:pt x="10177" y="2772"/>
                    <a:pt x="10177" y="3022"/>
                  </a:cubicBezTo>
                  <a:lnTo>
                    <a:pt x="10177" y="3571"/>
                  </a:lnTo>
                  <a:cubicBezTo>
                    <a:pt x="10177" y="3806"/>
                    <a:pt x="10052" y="4028"/>
                    <a:pt x="9845" y="4143"/>
                  </a:cubicBezTo>
                  <a:cubicBezTo>
                    <a:pt x="9782" y="4177"/>
                    <a:pt x="9744" y="4244"/>
                    <a:pt x="9744" y="4316"/>
                  </a:cubicBezTo>
                  <a:lnTo>
                    <a:pt x="9744" y="4547"/>
                  </a:lnTo>
                  <a:lnTo>
                    <a:pt x="9282" y="4547"/>
                  </a:lnTo>
                  <a:lnTo>
                    <a:pt x="9282" y="4316"/>
                  </a:lnTo>
                  <a:cubicBezTo>
                    <a:pt x="9282" y="4244"/>
                    <a:pt x="9243" y="4177"/>
                    <a:pt x="9181" y="4143"/>
                  </a:cubicBezTo>
                  <a:cubicBezTo>
                    <a:pt x="8979" y="4028"/>
                    <a:pt x="8849" y="3806"/>
                    <a:pt x="8849" y="3571"/>
                  </a:cubicBezTo>
                  <a:lnTo>
                    <a:pt x="8849" y="3022"/>
                  </a:lnTo>
                  <a:cubicBezTo>
                    <a:pt x="8849" y="2777"/>
                    <a:pt x="9051" y="2575"/>
                    <a:pt x="9296" y="2575"/>
                  </a:cubicBezTo>
                  <a:close/>
                  <a:moveTo>
                    <a:pt x="3450" y="0"/>
                  </a:moveTo>
                  <a:cubicBezTo>
                    <a:pt x="2983" y="5"/>
                    <a:pt x="2603" y="385"/>
                    <a:pt x="2603" y="857"/>
                  </a:cubicBezTo>
                  <a:lnTo>
                    <a:pt x="2603" y="1405"/>
                  </a:lnTo>
                  <a:cubicBezTo>
                    <a:pt x="2603" y="1742"/>
                    <a:pt x="2762" y="2060"/>
                    <a:pt x="3036" y="2257"/>
                  </a:cubicBezTo>
                  <a:lnTo>
                    <a:pt x="3036" y="2445"/>
                  </a:lnTo>
                  <a:lnTo>
                    <a:pt x="2675" y="2589"/>
                  </a:lnTo>
                  <a:cubicBezTo>
                    <a:pt x="2637" y="2526"/>
                    <a:pt x="2594" y="2469"/>
                    <a:pt x="2541" y="2416"/>
                  </a:cubicBezTo>
                  <a:cubicBezTo>
                    <a:pt x="2382" y="2257"/>
                    <a:pt x="2165" y="2166"/>
                    <a:pt x="1939" y="2166"/>
                  </a:cubicBezTo>
                  <a:lnTo>
                    <a:pt x="1501" y="2166"/>
                  </a:lnTo>
                  <a:cubicBezTo>
                    <a:pt x="1035" y="2170"/>
                    <a:pt x="654" y="2550"/>
                    <a:pt x="654" y="3022"/>
                  </a:cubicBezTo>
                  <a:lnTo>
                    <a:pt x="654" y="3571"/>
                  </a:lnTo>
                  <a:cubicBezTo>
                    <a:pt x="654" y="3907"/>
                    <a:pt x="813" y="4225"/>
                    <a:pt x="1087" y="4422"/>
                  </a:cubicBezTo>
                  <a:lnTo>
                    <a:pt x="1087" y="4610"/>
                  </a:lnTo>
                  <a:lnTo>
                    <a:pt x="539" y="4831"/>
                  </a:lnTo>
                  <a:cubicBezTo>
                    <a:pt x="217" y="4956"/>
                    <a:pt x="0" y="5274"/>
                    <a:pt x="5" y="5620"/>
                  </a:cubicBezTo>
                  <a:lnTo>
                    <a:pt x="5" y="6915"/>
                  </a:lnTo>
                  <a:cubicBezTo>
                    <a:pt x="5" y="7049"/>
                    <a:pt x="106" y="7117"/>
                    <a:pt x="207" y="7117"/>
                  </a:cubicBezTo>
                  <a:cubicBezTo>
                    <a:pt x="308" y="7117"/>
                    <a:pt x="409" y="7049"/>
                    <a:pt x="409" y="6915"/>
                  </a:cubicBezTo>
                  <a:lnTo>
                    <a:pt x="409" y="5625"/>
                  </a:lnTo>
                  <a:cubicBezTo>
                    <a:pt x="409" y="5442"/>
                    <a:pt x="520" y="5279"/>
                    <a:pt x="688" y="5207"/>
                  </a:cubicBezTo>
                  <a:lnTo>
                    <a:pt x="1328" y="4952"/>
                  </a:lnTo>
                  <a:lnTo>
                    <a:pt x="2117" y="4952"/>
                  </a:lnTo>
                  <a:lnTo>
                    <a:pt x="2752" y="5207"/>
                  </a:lnTo>
                  <a:cubicBezTo>
                    <a:pt x="2926" y="5279"/>
                    <a:pt x="3036" y="5442"/>
                    <a:pt x="3036" y="5625"/>
                  </a:cubicBezTo>
                  <a:lnTo>
                    <a:pt x="3036" y="6915"/>
                  </a:lnTo>
                  <a:cubicBezTo>
                    <a:pt x="3036" y="7052"/>
                    <a:pt x="3137" y="7120"/>
                    <a:pt x="3238" y="7120"/>
                  </a:cubicBezTo>
                  <a:cubicBezTo>
                    <a:pt x="3339" y="7120"/>
                    <a:pt x="3440" y="7052"/>
                    <a:pt x="3440" y="6915"/>
                  </a:cubicBezTo>
                  <a:lnTo>
                    <a:pt x="3440" y="5625"/>
                  </a:lnTo>
                  <a:cubicBezTo>
                    <a:pt x="3440" y="5274"/>
                    <a:pt x="3229" y="4961"/>
                    <a:pt x="2901" y="4831"/>
                  </a:cubicBezTo>
                  <a:lnTo>
                    <a:pt x="2358" y="4615"/>
                  </a:lnTo>
                  <a:lnTo>
                    <a:pt x="2358" y="4427"/>
                  </a:lnTo>
                  <a:cubicBezTo>
                    <a:pt x="2627" y="4225"/>
                    <a:pt x="2791" y="3907"/>
                    <a:pt x="2791" y="3571"/>
                  </a:cubicBezTo>
                  <a:lnTo>
                    <a:pt x="2791" y="3022"/>
                  </a:lnTo>
                  <a:lnTo>
                    <a:pt x="2791" y="2979"/>
                  </a:lnTo>
                  <a:lnTo>
                    <a:pt x="3277" y="2786"/>
                  </a:lnTo>
                  <a:lnTo>
                    <a:pt x="4066" y="2786"/>
                  </a:lnTo>
                  <a:lnTo>
                    <a:pt x="4552" y="2979"/>
                  </a:lnTo>
                  <a:lnTo>
                    <a:pt x="4552" y="3022"/>
                  </a:lnTo>
                  <a:lnTo>
                    <a:pt x="4552" y="3571"/>
                  </a:lnTo>
                  <a:cubicBezTo>
                    <a:pt x="4552" y="3907"/>
                    <a:pt x="4716" y="4225"/>
                    <a:pt x="4985" y="4427"/>
                  </a:cubicBezTo>
                  <a:lnTo>
                    <a:pt x="4985" y="4615"/>
                  </a:lnTo>
                  <a:lnTo>
                    <a:pt x="4436" y="4831"/>
                  </a:lnTo>
                  <a:cubicBezTo>
                    <a:pt x="4114" y="4961"/>
                    <a:pt x="3902" y="5274"/>
                    <a:pt x="3902" y="5620"/>
                  </a:cubicBezTo>
                  <a:lnTo>
                    <a:pt x="3902" y="6915"/>
                  </a:lnTo>
                  <a:cubicBezTo>
                    <a:pt x="3902" y="7049"/>
                    <a:pt x="4003" y="7117"/>
                    <a:pt x="4104" y="7117"/>
                  </a:cubicBezTo>
                  <a:cubicBezTo>
                    <a:pt x="4205" y="7117"/>
                    <a:pt x="4307" y="7049"/>
                    <a:pt x="4307" y="6915"/>
                  </a:cubicBezTo>
                  <a:lnTo>
                    <a:pt x="4307" y="5625"/>
                  </a:lnTo>
                  <a:cubicBezTo>
                    <a:pt x="4307" y="5442"/>
                    <a:pt x="4417" y="5279"/>
                    <a:pt x="4590" y="5207"/>
                  </a:cubicBezTo>
                  <a:lnTo>
                    <a:pt x="5226" y="4952"/>
                  </a:lnTo>
                  <a:lnTo>
                    <a:pt x="6015" y="4952"/>
                  </a:lnTo>
                  <a:lnTo>
                    <a:pt x="6655" y="5207"/>
                  </a:lnTo>
                  <a:cubicBezTo>
                    <a:pt x="6823" y="5279"/>
                    <a:pt x="6934" y="5442"/>
                    <a:pt x="6934" y="5625"/>
                  </a:cubicBezTo>
                  <a:lnTo>
                    <a:pt x="6934" y="6915"/>
                  </a:lnTo>
                  <a:cubicBezTo>
                    <a:pt x="6934" y="7052"/>
                    <a:pt x="7035" y="7120"/>
                    <a:pt x="7136" y="7120"/>
                  </a:cubicBezTo>
                  <a:cubicBezTo>
                    <a:pt x="7237" y="7120"/>
                    <a:pt x="7338" y="7052"/>
                    <a:pt x="7338" y="6915"/>
                  </a:cubicBezTo>
                  <a:lnTo>
                    <a:pt x="7338" y="5625"/>
                  </a:lnTo>
                  <a:cubicBezTo>
                    <a:pt x="7343" y="5274"/>
                    <a:pt x="7126" y="4961"/>
                    <a:pt x="6804" y="4831"/>
                  </a:cubicBezTo>
                  <a:lnTo>
                    <a:pt x="6255" y="4615"/>
                  </a:lnTo>
                  <a:lnTo>
                    <a:pt x="6255" y="4427"/>
                  </a:lnTo>
                  <a:cubicBezTo>
                    <a:pt x="6530" y="4225"/>
                    <a:pt x="6688" y="3907"/>
                    <a:pt x="6688" y="3571"/>
                  </a:cubicBezTo>
                  <a:lnTo>
                    <a:pt x="6688" y="3022"/>
                  </a:lnTo>
                  <a:lnTo>
                    <a:pt x="6688" y="2979"/>
                  </a:lnTo>
                  <a:lnTo>
                    <a:pt x="7179" y="2786"/>
                  </a:lnTo>
                  <a:lnTo>
                    <a:pt x="7963" y="2786"/>
                  </a:lnTo>
                  <a:lnTo>
                    <a:pt x="8454" y="2979"/>
                  </a:lnTo>
                  <a:lnTo>
                    <a:pt x="8454" y="3022"/>
                  </a:lnTo>
                  <a:lnTo>
                    <a:pt x="8454" y="3571"/>
                  </a:lnTo>
                  <a:cubicBezTo>
                    <a:pt x="8454" y="3907"/>
                    <a:pt x="8613" y="4225"/>
                    <a:pt x="8887" y="4427"/>
                  </a:cubicBezTo>
                  <a:lnTo>
                    <a:pt x="8887" y="4615"/>
                  </a:lnTo>
                  <a:lnTo>
                    <a:pt x="8339" y="4831"/>
                  </a:lnTo>
                  <a:cubicBezTo>
                    <a:pt x="8016" y="4961"/>
                    <a:pt x="7800" y="5274"/>
                    <a:pt x="7805" y="5620"/>
                  </a:cubicBezTo>
                  <a:lnTo>
                    <a:pt x="7805" y="6915"/>
                  </a:lnTo>
                  <a:cubicBezTo>
                    <a:pt x="7805" y="7049"/>
                    <a:pt x="7906" y="7117"/>
                    <a:pt x="8007" y="7117"/>
                  </a:cubicBezTo>
                  <a:cubicBezTo>
                    <a:pt x="8108" y="7117"/>
                    <a:pt x="8209" y="7049"/>
                    <a:pt x="8209" y="6915"/>
                  </a:cubicBezTo>
                  <a:lnTo>
                    <a:pt x="8209" y="5625"/>
                  </a:lnTo>
                  <a:cubicBezTo>
                    <a:pt x="8209" y="5442"/>
                    <a:pt x="8320" y="5279"/>
                    <a:pt x="8488" y="5207"/>
                  </a:cubicBezTo>
                  <a:lnTo>
                    <a:pt x="9128" y="4952"/>
                  </a:lnTo>
                  <a:lnTo>
                    <a:pt x="9917" y="4952"/>
                  </a:lnTo>
                  <a:lnTo>
                    <a:pt x="10552" y="5207"/>
                  </a:lnTo>
                  <a:cubicBezTo>
                    <a:pt x="10725" y="5279"/>
                    <a:pt x="10836" y="5442"/>
                    <a:pt x="10836" y="5625"/>
                  </a:cubicBezTo>
                  <a:lnTo>
                    <a:pt x="10836" y="6915"/>
                  </a:lnTo>
                  <a:cubicBezTo>
                    <a:pt x="10836" y="7052"/>
                    <a:pt x="10937" y="7120"/>
                    <a:pt x="11038" y="7120"/>
                  </a:cubicBezTo>
                  <a:cubicBezTo>
                    <a:pt x="11139" y="7120"/>
                    <a:pt x="11240" y="7052"/>
                    <a:pt x="11240" y="6915"/>
                  </a:cubicBezTo>
                  <a:lnTo>
                    <a:pt x="11240" y="5625"/>
                  </a:lnTo>
                  <a:cubicBezTo>
                    <a:pt x="11240" y="5274"/>
                    <a:pt x="11024" y="4956"/>
                    <a:pt x="10697" y="4831"/>
                  </a:cubicBezTo>
                  <a:lnTo>
                    <a:pt x="10148" y="4615"/>
                  </a:lnTo>
                  <a:lnTo>
                    <a:pt x="10148" y="4427"/>
                  </a:lnTo>
                  <a:cubicBezTo>
                    <a:pt x="10417" y="4225"/>
                    <a:pt x="10581" y="3907"/>
                    <a:pt x="10581" y="3571"/>
                  </a:cubicBezTo>
                  <a:lnTo>
                    <a:pt x="10581" y="3022"/>
                  </a:lnTo>
                  <a:cubicBezTo>
                    <a:pt x="10581" y="2550"/>
                    <a:pt x="10201" y="2166"/>
                    <a:pt x="9729" y="2166"/>
                  </a:cubicBezTo>
                  <a:lnTo>
                    <a:pt x="9291" y="2166"/>
                  </a:lnTo>
                  <a:cubicBezTo>
                    <a:pt x="8993" y="2170"/>
                    <a:pt x="8714" y="2329"/>
                    <a:pt x="8565" y="2589"/>
                  </a:cubicBezTo>
                  <a:lnTo>
                    <a:pt x="8204" y="2445"/>
                  </a:lnTo>
                  <a:lnTo>
                    <a:pt x="8204" y="2257"/>
                  </a:lnTo>
                  <a:cubicBezTo>
                    <a:pt x="8473" y="2055"/>
                    <a:pt x="8632" y="1737"/>
                    <a:pt x="8632" y="1400"/>
                  </a:cubicBezTo>
                  <a:lnTo>
                    <a:pt x="8632" y="857"/>
                  </a:lnTo>
                  <a:cubicBezTo>
                    <a:pt x="8632" y="385"/>
                    <a:pt x="8252" y="0"/>
                    <a:pt x="7781" y="0"/>
                  </a:cubicBezTo>
                  <a:lnTo>
                    <a:pt x="7348" y="0"/>
                  </a:lnTo>
                  <a:cubicBezTo>
                    <a:pt x="6876" y="5"/>
                    <a:pt x="6496" y="385"/>
                    <a:pt x="6496" y="857"/>
                  </a:cubicBezTo>
                  <a:lnTo>
                    <a:pt x="6496" y="1405"/>
                  </a:lnTo>
                  <a:cubicBezTo>
                    <a:pt x="6501" y="1742"/>
                    <a:pt x="6659" y="2060"/>
                    <a:pt x="6929" y="2257"/>
                  </a:cubicBezTo>
                  <a:lnTo>
                    <a:pt x="6929" y="2445"/>
                  </a:lnTo>
                  <a:lnTo>
                    <a:pt x="6568" y="2589"/>
                  </a:lnTo>
                  <a:cubicBezTo>
                    <a:pt x="6534" y="2526"/>
                    <a:pt x="6486" y="2469"/>
                    <a:pt x="6433" y="2416"/>
                  </a:cubicBezTo>
                  <a:cubicBezTo>
                    <a:pt x="6275" y="2257"/>
                    <a:pt x="6058" y="2166"/>
                    <a:pt x="5832" y="2166"/>
                  </a:cubicBezTo>
                  <a:lnTo>
                    <a:pt x="5399" y="2166"/>
                  </a:lnTo>
                  <a:cubicBezTo>
                    <a:pt x="5096" y="2170"/>
                    <a:pt x="4821" y="2329"/>
                    <a:pt x="4667" y="2589"/>
                  </a:cubicBezTo>
                  <a:lnTo>
                    <a:pt x="4307" y="2445"/>
                  </a:lnTo>
                  <a:lnTo>
                    <a:pt x="4307" y="2257"/>
                  </a:lnTo>
                  <a:cubicBezTo>
                    <a:pt x="4576" y="2055"/>
                    <a:pt x="4740" y="1737"/>
                    <a:pt x="4740" y="1400"/>
                  </a:cubicBezTo>
                  <a:lnTo>
                    <a:pt x="4740" y="857"/>
                  </a:lnTo>
                  <a:cubicBezTo>
                    <a:pt x="4740" y="385"/>
                    <a:pt x="4359" y="0"/>
                    <a:pt x="38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0" name="Google Shape;21330;p74"/>
            <p:cNvSpPr/>
            <p:nvPr/>
          </p:nvSpPr>
          <p:spPr>
            <a:xfrm>
              <a:off x="5900209" y="2907636"/>
              <a:ext cx="126469" cy="169744"/>
            </a:xfrm>
            <a:custGeom>
              <a:rect b="b" l="l" r="r" t="t"/>
              <a:pathLst>
                <a:path extrusionOk="0" h="6472" w="4822">
                  <a:moveTo>
                    <a:pt x="2628" y="410"/>
                  </a:moveTo>
                  <a:cubicBezTo>
                    <a:pt x="2873" y="410"/>
                    <a:pt x="3075" y="607"/>
                    <a:pt x="3075" y="857"/>
                  </a:cubicBezTo>
                  <a:lnTo>
                    <a:pt x="3075" y="1290"/>
                  </a:lnTo>
                  <a:cubicBezTo>
                    <a:pt x="3075" y="1656"/>
                    <a:pt x="2777" y="1950"/>
                    <a:pt x="2411" y="1950"/>
                  </a:cubicBezTo>
                  <a:cubicBezTo>
                    <a:pt x="2046" y="1950"/>
                    <a:pt x="1747" y="1656"/>
                    <a:pt x="1747" y="1290"/>
                  </a:cubicBezTo>
                  <a:lnTo>
                    <a:pt x="1747" y="857"/>
                  </a:lnTo>
                  <a:cubicBezTo>
                    <a:pt x="1747" y="607"/>
                    <a:pt x="1949" y="410"/>
                    <a:pt x="2195" y="410"/>
                  </a:cubicBezTo>
                  <a:close/>
                  <a:moveTo>
                    <a:pt x="2642" y="2335"/>
                  </a:moveTo>
                  <a:lnTo>
                    <a:pt x="2642" y="2455"/>
                  </a:lnTo>
                  <a:cubicBezTo>
                    <a:pt x="2642" y="2527"/>
                    <a:pt x="2662" y="2599"/>
                    <a:pt x="2695" y="2662"/>
                  </a:cubicBezTo>
                  <a:lnTo>
                    <a:pt x="2421" y="2941"/>
                  </a:lnTo>
                  <a:cubicBezTo>
                    <a:pt x="2419" y="2943"/>
                    <a:pt x="2415" y="2945"/>
                    <a:pt x="2411" y="2945"/>
                  </a:cubicBezTo>
                  <a:cubicBezTo>
                    <a:pt x="2408" y="2945"/>
                    <a:pt x="2404" y="2943"/>
                    <a:pt x="2402" y="2941"/>
                  </a:cubicBezTo>
                  <a:lnTo>
                    <a:pt x="2123" y="2662"/>
                  </a:lnTo>
                  <a:cubicBezTo>
                    <a:pt x="2161" y="2599"/>
                    <a:pt x="2180" y="2527"/>
                    <a:pt x="2185" y="2455"/>
                  </a:cubicBezTo>
                  <a:lnTo>
                    <a:pt x="2185" y="2335"/>
                  </a:lnTo>
                  <a:cubicBezTo>
                    <a:pt x="2257" y="2349"/>
                    <a:pt x="2334" y="2359"/>
                    <a:pt x="2411" y="2359"/>
                  </a:cubicBezTo>
                  <a:cubicBezTo>
                    <a:pt x="2488" y="2359"/>
                    <a:pt x="2565" y="2349"/>
                    <a:pt x="2642" y="2335"/>
                  </a:cubicBezTo>
                  <a:close/>
                  <a:moveTo>
                    <a:pt x="3027" y="2907"/>
                  </a:moveTo>
                  <a:lnTo>
                    <a:pt x="3378" y="3085"/>
                  </a:lnTo>
                  <a:cubicBezTo>
                    <a:pt x="3460" y="3124"/>
                    <a:pt x="3508" y="3201"/>
                    <a:pt x="3508" y="3292"/>
                  </a:cubicBezTo>
                  <a:lnTo>
                    <a:pt x="3508" y="3687"/>
                  </a:lnTo>
                  <a:lnTo>
                    <a:pt x="1314" y="3687"/>
                  </a:lnTo>
                  <a:lnTo>
                    <a:pt x="1314" y="3292"/>
                  </a:lnTo>
                  <a:cubicBezTo>
                    <a:pt x="1314" y="3201"/>
                    <a:pt x="1362" y="3124"/>
                    <a:pt x="1439" y="3085"/>
                  </a:cubicBezTo>
                  <a:lnTo>
                    <a:pt x="1795" y="2907"/>
                  </a:lnTo>
                  <a:lnTo>
                    <a:pt x="2113" y="3230"/>
                  </a:lnTo>
                  <a:cubicBezTo>
                    <a:pt x="2195" y="3311"/>
                    <a:pt x="2302" y="3352"/>
                    <a:pt x="2409" y="3352"/>
                  </a:cubicBezTo>
                  <a:cubicBezTo>
                    <a:pt x="2516" y="3352"/>
                    <a:pt x="2623" y="3311"/>
                    <a:pt x="2705" y="3230"/>
                  </a:cubicBezTo>
                  <a:lnTo>
                    <a:pt x="3027" y="2907"/>
                  </a:lnTo>
                  <a:close/>
                  <a:moveTo>
                    <a:pt x="4249" y="4091"/>
                  </a:moveTo>
                  <a:lnTo>
                    <a:pt x="4018" y="4553"/>
                  </a:lnTo>
                  <a:lnTo>
                    <a:pt x="804" y="4553"/>
                  </a:lnTo>
                  <a:lnTo>
                    <a:pt x="573" y="4091"/>
                  </a:lnTo>
                  <a:close/>
                  <a:moveTo>
                    <a:pt x="2195" y="1"/>
                  </a:moveTo>
                  <a:cubicBezTo>
                    <a:pt x="1723" y="1"/>
                    <a:pt x="1338" y="381"/>
                    <a:pt x="1343" y="857"/>
                  </a:cubicBezTo>
                  <a:lnTo>
                    <a:pt x="1343" y="1290"/>
                  </a:lnTo>
                  <a:cubicBezTo>
                    <a:pt x="1343" y="1627"/>
                    <a:pt x="1502" y="1945"/>
                    <a:pt x="1776" y="2147"/>
                  </a:cubicBezTo>
                  <a:lnTo>
                    <a:pt x="1776" y="2157"/>
                  </a:lnTo>
                  <a:lnTo>
                    <a:pt x="1776" y="2455"/>
                  </a:lnTo>
                  <a:cubicBezTo>
                    <a:pt x="1776" y="2460"/>
                    <a:pt x="1771" y="2465"/>
                    <a:pt x="1767" y="2469"/>
                  </a:cubicBezTo>
                  <a:lnTo>
                    <a:pt x="1261" y="2720"/>
                  </a:lnTo>
                  <a:cubicBezTo>
                    <a:pt x="1045" y="2825"/>
                    <a:pt x="905" y="3047"/>
                    <a:pt x="910" y="3287"/>
                  </a:cubicBezTo>
                  <a:lnTo>
                    <a:pt x="910" y="3687"/>
                  </a:lnTo>
                  <a:lnTo>
                    <a:pt x="246" y="3687"/>
                  </a:lnTo>
                  <a:cubicBezTo>
                    <a:pt x="97" y="3687"/>
                    <a:pt x="1" y="3845"/>
                    <a:pt x="68" y="3980"/>
                  </a:cubicBezTo>
                  <a:lnTo>
                    <a:pt x="501" y="4842"/>
                  </a:lnTo>
                  <a:cubicBezTo>
                    <a:pt x="535" y="4909"/>
                    <a:pt x="602" y="4952"/>
                    <a:pt x="679" y="4957"/>
                  </a:cubicBezTo>
                  <a:lnTo>
                    <a:pt x="910" y="4957"/>
                  </a:lnTo>
                  <a:lnTo>
                    <a:pt x="910" y="6266"/>
                  </a:lnTo>
                  <a:cubicBezTo>
                    <a:pt x="910" y="6403"/>
                    <a:pt x="1011" y="6471"/>
                    <a:pt x="1112" y="6471"/>
                  </a:cubicBezTo>
                  <a:cubicBezTo>
                    <a:pt x="1213" y="6471"/>
                    <a:pt x="1314" y="6403"/>
                    <a:pt x="1314" y="6266"/>
                  </a:cubicBezTo>
                  <a:lnTo>
                    <a:pt x="1314" y="4957"/>
                  </a:lnTo>
                  <a:lnTo>
                    <a:pt x="3508" y="4957"/>
                  </a:lnTo>
                  <a:lnTo>
                    <a:pt x="3508" y="6266"/>
                  </a:lnTo>
                  <a:cubicBezTo>
                    <a:pt x="3508" y="6403"/>
                    <a:pt x="3609" y="6471"/>
                    <a:pt x="3710" y="6471"/>
                  </a:cubicBezTo>
                  <a:cubicBezTo>
                    <a:pt x="3812" y="6471"/>
                    <a:pt x="3913" y="6403"/>
                    <a:pt x="3913" y="6266"/>
                  </a:cubicBezTo>
                  <a:lnTo>
                    <a:pt x="3913" y="4957"/>
                  </a:lnTo>
                  <a:lnTo>
                    <a:pt x="4144" y="4957"/>
                  </a:lnTo>
                  <a:cubicBezTo>
                    <a:pt x="4221" y="4952"/>
                    <a:pt x="4288" y="4909"/>
                    <a:pt x="4322" y="4842"/>
                  </a:cubicBezTo>
                  <a:lnTo>
                    <a:pt x="4755" y="3975"/>
                  </a:lnTo>
                  <a:cubicBezTo>
                    <a:pt x="4822" y="3841"/>
                    <a:pt x="4726" y="3687"/>
                    <a:pt x="4577" y="3682"/>
                  </a:cubicBezTo>
                  <a:lnTo>
                    <a:pt x="3913" y="3682"/>
                  </a:lnTo>
                  <a:lnTo>
                    <a:pt x="3913" y="3287"/>
                  </a:lnTo>
                  <a:cubicBezTo>
                    <a:pt x="3913" y="3047"/>
                    <a:pt x="3778" y="2825"/>
                    <a:pt x="3561" y="2720"/>
                  </a:cubicBezTo>
                  <a:lnTo>
                    <a:pt x="3056" y="2465"/>
                  </a:lnTo>
                  <a:cubicBezTo>
                    <a:pt x="3051" y="2465"/>
                    <a:pt x="3046" y="2460"/>
                    <a:pt x="3046" y="2455"/>
                  </a:cubicBezTo>
                  <a:lnTo>
                    <a:pt x="3046" y="2152"/>
                  </a:lnTo>
                  <a:lnTo>
                    <a:pt x="3046" y="2147"/>
                  </a:lnTo>
                  <a:cubicBezTo>
                    <a:pt x="3321" y="1945"/>
                    <a:pt x="3480" y="1627"/>
                    <a:pt x="3480" y="1286"/>
                  </a:cubicBezTo>
                  <a:lnTo>
                    <a:pt x="3480" y="853"/>
                  </a:lnTo>
                  <a:cubicBezTo>
                    <a:pt x="3480" y="381"/>
                    <a:pt x="3099" y="1"/>
                    <a:pt x="2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1" name="Google Shape;21331;p74"/>
            <p:cNvSpPr/>
            <p:nvPr/>
          </p:nvSpPr>
          <p:spPr>
            <a:xfrm>
              <a:off x="5945006" y="3049631"/>
              <a:ext cx="36876" cy="10753"/>
            </a:xfrm>
            <a:custGeom>
              <a:rect b="b" l="l" r="r" t="t"/>
              <a:pathLst>
                <a:path extrusionOk="0" h="410" w="1406">
                  <a:moveTo>
                    <a:pt x="270" y="0"/>
                  </a:moveTo>
                  <a:cubicBezTo>
                    <a:pt x="1" y="0"/>
                    <a:pt x="1" y="409"/>
                    <a:pt x="270" y="409"/>
                  </a:cubicBezTo>
                  <a:lnTo>
                    <a:pt x="1136" y="409"/>
                  </a:lnTo>
                  <a:cubicBezTo>
                    <a:pt x="1406" y="409"/>
                    <a:pt x="1406" y="0"/>
                    <a:pt x="11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32" name="Google Shape;21332;p74"/>
          <p:cNvGrpSpPr/>
          <p:nvPr/>
        </p:nvGrpSpPr>
        <p:grpSpPr>
          <a:xfrm>
            <a:off x="6220132" y="2955973"/>
            <a:ext cx="362726" cy="266183"/>
            <a:chOff x="6220132" y="2955973"/>
            <a:chExt cx="362726" cy="266183"/>
          </a:xfrm>
        </p:grpSpPr>
        <p:sp>
          <p:nvSpPr>
            <p:cNvPr id="21333" name="Google Shape;21333;p74"/>
            <p:cNvSpPr/>
            <p:nvPr/>
          </p:nvSpPr>
          <p:spPr>
            <a:xfrm>
              <a:off x="6242478" y="2961271"/>
              <a:ext cx="318035" cy="232874"/>
            </a:xfrm>
            <a:custGeom>
              <a:rect b="b" l="l" r="r" t="t"/>
              <a:pathLst>
                <a:path extrusionOk="0" h="8879" w="12126">
                  <a:moveTo>
                    <a:pt x="433" y="1"/>
                  </a:moveTo>
                  <a:cubicBezTo>
                    <a:pt x="193" y="1"/>
                    <a:pt x="0" y="193"/>
                    <a:pt x="0" y="434"/>
                  </a:cubicBezTo>
                  <a:lnTo>
                    <a:pt x="0" y="8879"/>
                  </a:lnTo>
                  <a:lnTo>
                    <a:pt x="12126" y="8879"/>
                  </a:lnTo>
                  <a:lnTo>
                    <a:pt x="12126" y="434"/>
                  </a:lnTo>
                  <a:cubicBezTo>
                    <a:pt x="12126" y="193"/>
                    <a:pt x="11933" y="1"/>
                    <a:pt x="11693" y="1"/>
                  </a:cubicBez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74"/>
            <p:cNvSpPr/>
            <p:nvPr/>
          </p:nvSpPr>
          <p:spPr>
            <a:xfrm>
              <a:off x="6265191" y="2984010"/>
              <a:ext cx="272609" cy="181730"/>
            </a:xfrm>
            <a:custGeom>
              <a:rect b="b" l="l" r="r" t="t"/>
              <a:pathLst>
                <a:path extrusionOk="0" h="6929" w="10394">
                  <a:moveTo>
                    <a:pt x="0" y="0"/>
                  </a:moveTo>
                  <a:lnTo>
                    <a:pt x="0" y="6929"/>
                  </a:lnTo>
                  <a:lnTo>
                    <a:pt x="10394" y="6929"/>
                  </a:lnTo>
                  <a:lnTo>
                    <a:pt x="103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74"/>
            <p:cNvSpPr/>
            <p:nvPr/>
          </p:nvSpPr>
          <p:spPr>
            <a:xfrm>
              <a:off x="6265191" y="3131645"/>
              <a:ext cx="159017" cy="34096"/>
            </a:xfrm>
            <a:custGeom>
              <a:rect b="b" l="l" r="r" t="t"/>
              <a:pathLst>
                <a:path extrusionOk="0" h="1300" w="6063">
                  <a:moveTo>
                    <a:pt x="0" y="1"/>
                  </a:moveTo>
                  <a:lnTo>
                    <a:pt x="0" y="1300"/>
                  </a:lnTo>
                  <a:lnTo>
                    <a:pt x="6063" y="1300"/>
                  </a:lnTo>
                  <a:lnTo>
                    <a:pt x="6063" y="1"/>
                  </a:ln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74"/>
            <p:cNvSpPr/>
            <p:nvPr/>
          </p:nvSpPr>
          <p:spPr>
            <a:xfrm>
              <a:off x="6304926" y="3063506"/>
              <a:ext cx="79548" cy="79522"/>
            </a:xfrm>
            <a:custGeom>
              <a:rect b="b" l="l" r="r" t="t"/>
              <a:pathLst>
                <a:path extrusionOk="0" h="3032" w="3033">
                  <a:moveTo>
                    <a:pt x="1084" y="0"/>
                  </a:moveTo>
                  <a:lnTo>
                    <a:pt x="1084" y="299"/>
                  </a:lnTo>
                  <a:cubicBezTo>
                    <a:pt x="1084" y="381"/>
                    <a:pt x="1035" y="458"/>
                    <a:pt x="963" y="491"/>
                  </a:cubicBezTo>
                  <a:lnTo>
                    <a:pt x="415" y="708"/>
                  </a:lnTo>
                  <a:cubicBezTo>
                    <a:pt x="164" y="804"/>
                    <a:pt x="1" y="1045"/>
                    <a:pt x="1" y="1309"/>
                  </a:cubicBezTo>
                  <a:lnTo>
                    <a:pt x="1" y="2599"/>
                  </a:lnTo>
                  <a:cubicBezTo>
                    <a:pt x="1" y="2839"/>
                    <a:pt x="193" y="3032"/>
                    <a:pt x="434" y="3032"/>
                  </a:cubicBezTo>
                  <a:lnTo>
                    <a:pt x="2599" y="3032"/>
                  </a:lnTo>
                  <a:cubicBezTo>
                    <a:pt x="2840" y="3032"/>
                    <a:pt x="3032" y="2839"/>
                    <a:pt x="3032" y="2599"/>
                  </a:cubicBezTo>
                  <a:lnTo>
                    <a:pt x="3032" y="1309"/>
                  </a:lnTo>
                  <a:cubicBezTo>
                    <a:pt x="3032" y="1045"/>
                    <a:pt x="2869" y="804"/>
                    <a:pt x="2618" y="708"/>
                  </a:cubicBezTo>
                  <a:lnTo>
                    <a:pt x="2070" y="491"/>
                  </a:lnTo>
                  <a:cubicBezTo>
                    <a:pt x="1998" y="458"/>
                    <a:pt x="1950" y="381"/>
                    <a:pt x="1950" y="299"/>
                  </a:cubicBezTo>
                  <a:lnTo>
                    <a:pt x="1950"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74"/>
            <p:cNvSpPr/>
            <p:nvPr/>
          </p:nvSpPr>
          <p:spPr>
            <a:xfrm>
              <a:off x="6424182" y="2984010"/>
              <a:ext cx="113618" cy="90878"/>
            </a:xfrm>
            <a:custGeom>
              <a:rect b="b" l="l" r="r" t="t"/>
              <a:pathLst>
                <a:path extrusionOk="0" h="3465" w="4332">
                  <a:moveTo>
                    <a:pt x="1" y="0"/>
                  </a:moveTo>
                  <a:lnTo>
                    <a:pt x="1" y="3464"/>
                  </a:lnTo>
                  <a:lnTo>
                    <a:pt x="4332" y="3464"/>
                  </a:lnTo>
                  <a:lnTo>
                    <a:pt x="4332" y="0"/>
                  </a:lnTo>
                  <a:close/>
                </a:path>
              </a:pathLst>
            </a:custGeom>
            <a:solidFill>
              <a:srgbClr val="C9D0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74"/>
            <p:cNvSpPr/>
            <p:nvPr/>
          </p:nvSpPr>
          <p:spPr>
            <a:xfrm>
              <a:off x="6424182" y="3074862"/>
              <a:ext cx="113618" cy="90878"/>
            </a:xfrm>
            <a:custGeom>
              <a:rect b="b" l="l" r="r" t="t"/>
              <a:pathLst>
                <a:path extrusionOk="0" h="3465" w="4332">
                  <a:moveTo>
                    <a:pt x="1" y="0"/>
                  </a:moveTo>
                  <a:lnTo>
                    <a:pt x="1" y="3465"/>
                  </a:lnTo>
                  <a:lnTo>
                    <a:pt x="4332" y="3465"/>
                  </a:lnTo>
                  <a:lnTo>
                    <a:pt x="433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74"/>
            <p:cNvSpPr/>
            <p:nvPr/>
          </p:nvSpPr>
          <p:spPr>
            <a:xfrm>
              <a:off x="6225430" y="3188454"/>
              <a:ext cx="352130" cy="28404"/>
            </a:xfrm>
            <a:custGeom>
              <a:rect b="b" l="l" r="r" t="t"/>
              <a:pathLst>
                <a:path extrusionOk="0" h="1083" w="13426">
                  <a:moveTo>
                    <a:pt x="217" y="0"/>
                  </a:moveTo>
                  <a:cubicBezTo>
                    <a:pt x="97" y="0"/>
                    <a:pt x="0" y="96"/>
                    <a:pt x="0" y="217"/>
                  </a:cubicBezTo>
                  <a:lnTo>
                    <a:pt x="0" y="650"/>
                  </a:lnTo>
                  <a:cubicBezTo>
                    <a:pt x="0" y="890"/>
                    <a:pt x="193" y="1083"/>
                    <a:pt x="434" y="1083"/>
                  </a:cubicBezTo>
                  <a:lnTo>
                    <a:pt x="12992" y="1083"/>
                  </a:lnTo>
                  <a:cubicBezTo>
                    <a:pt x="13233" y="1083"/>
                    <a:pt x="13425" y="890"/>
                    <a:pt x="13425" y="650"/>
                  </a:cubicBezTo>
                  <a:lnTo>
                    <a:pt x="13425" y="217"/>
                  </a:lnTo>
                  <a:cubicBezTo>
                    <a:pt x="13425" y="96"/>
                    <a:pt x="13329" y="0"/>
                    <a:pt x="13209" y="0"/>
                  </a:cubicBez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0" name="Google Shape;21340;p74"/>
            <p:cNvSpPr/>
            <p:nvPr/>
          </p:nvSpPr>
          <p:spPr>
            <a:xfrm>
              <a:off x="6367400" y="3188454"/>
              <a:ext cx="68192" cy="17048"/>
            </a:xfrm>
            <a:custGeom>
              <a:rect b="b" l="l" r="r" t="t"/>
              <a:pathLst>
                <a:path extrusionOk="0" h="650" w="2600">
                  <a:moveTo>
                    <a:pt x="1" y="0"/>
                  </a:moveTo>
                  <a:lnTo>
                    <a:pt x="304" y="457"/>
                  </a:lnTo>
                  <a:cubicBezTo>
                    <a:pt x="386" y="577"/>
                    <a:pt x="520" y="650"/>
                    <a:pt x="665" y="650"/>
                  </a:cubicBezTo>
                  <a:lnTo>
                    <a:pt x="1935" y="650"/>
                  </a:lnTo>
                  <a:cubicBezTo>
                    <a:pt x="2079" y="650"/>
                    <a:pt x="2214" y="577"/>
                    <a:pt x="2291" y="457"/>
                  </a:cubicBezTo>
                  <a:lnTo>
                    <a:pt x="2599" y="0"/>
                  </a:lnTo>
                  <a:close/>
                </a:path>
              </a:pathLst>
            </a:custGeom>
            <a:solidFill>
              <a:srgbClr val="BDC6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1" name="Google Shape;21341;p74"/>
            <p:cNvSpPr/>
            <p:nvPr/>
          </p:nvSpPr>
          <p:spPr>
            <a:xfrm>
              <a:off x="6446921" y="3052149"/>
              <a:ext cx="68165" cy="22739"/>
            </a:xfrm>
            <a:custGeom>
              <a:rect b="b" l="l" r="r" t="t"/>
              <a:pathLst>
                <a:path extrusionOk="0" h="867" w="2599">
                  <a:moveTo>
                    <a:pt x="780" y="0"/>
                  </a:moveTo>
                  <a:lnTo>
                    <a:pt x="356" y="121"/>
                  </a:lnTo>
                  <a:cubicBezTo>
                    <a:pt x="144" y="178"/>
                    <a:pt x="0" y="347"/>
                    <a:pt x="0" y="530"/>
                  </a:cubicBezTo>
                  <a:lnTo>
                    <a:pt x="0" y="866"/>
                  </a:lnTo>
                  <a:lnTo>
                    <a:pt x="2598" y="866"/>
                  </a:lnTo>
                  <a:lnTo>
                    <a:pt x="2598" y="530"/>
                  </a:lnTo>
                  <a:cubicBezTo>
                    <a:pt x="2598" y="347"/>
                    <a:pt x="2454" y="178"/>
                    <a:pt x="2242" y="121"/>
                  </a:cubicBezTo>
                  <a:lnTo>
                    <a:pt x="1819" y="0"/>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74"/>
            <p:cNvSpPr/>
            <p:nvPr/>
          </p:nvSpPr>
          <p:spPr>
            <a:xfrm>
              <a:off x="6469634" y="3035101"/>
              <a:ext cx="22739" cy="28431"/>
            </a:xfrm>
            <a:custGeom>
              <a:rect b="b" l="l" r="r" t="t"/>
              <a:pathLst>
                <a:path extrusionOk="0" h="1084" w="867">
                  <a:moveTo>
                    <a:pt x="0" y="1"/>
                  </a:moveTo>
                  <a:lnTo>
                    <a:pt x="0" y="650"/>
                  </a:lnTo>
                  <a:cubicBezTo>
                    <a:pt x="0" y="891"/>
                    <a:pt x="193" y="1083"/>
                    <a:pt x="433" y="1083"/>
                  </a:cubicBezTo>
                  <a:cubicBezTo>
                    <a:pt x="674" y="1083"/>
                    <a:pt x="866" y="891"/>
                    <a:pt x="866" y="650"/>
                  </a:cubicBezTo>
                  <a:lnTo>
                    <a:pt x="866"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74"/>
            <p:cNvSpPr/>
            <p:nvPr/>
          </p:nvSpPr>
          <p:spPr>
            <a:xfrm>
              <a:off x="6463943" y="3006723"/>
              <a:ext cx="34096" cy="39761"/>
            </a:xfrm>
            <a:custGeom>
              <a:rect b="b" l="l" r="r" t="t"/>
              <a:pathLst>
                <a:path extrusionOk="0" h="1516" w="1300">
                  <a:moveTo>
                    <a:pt x="434" y="0"/>
                  </a:moveTo>
                  <a:cubicBezTo>
                    <a:pt x="193" y="0"/>
                    <a:pt x="1" y="193"/>
                    <a:pt x="1" y="433"/>
                  </a:cubicBezTo>
                  <a:lnTo>
                    <a:pt x="1" y="866"/>
                  </a:lnTo>
                  <a:cubicBezTo>
                    <a:pt x="1" y="1222"/>
                    <a:pt x="289" y="1516"/>
                    <a:pt x="650" y="1516"/>
                  </a:cubicBezTo>
                  <a:cubicBezTo>
                    <a:pt x="1011" y="1516"/>
                    <a:pt x="1300" y="1222"/>
                    <a:pt x="1300" y="866"/>
                  </a:cubicBezTo>
                  <a:lnTo>
                    <a:pt x="1300" y="433"/>
                  </a:lnTo>
                  <a:cubicBezTo>
                    <a:pt x="1300" y="193"/>
                    <a:pt x="1107" y="0"/>
                    <a:pt x="86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74"/>
            <p:cNvSpPr/>
            <p:nvPr/>
          </p:nvSpPr>
          <p:spPr>
            <a:xfrm>
              <a:off x="6463838" y="3006723"/>
              <a:ext cx="22844" cy="39813"/>
            </a:xfrm>
            <a:custGeom>
              <a:rect b="b" l="l" r="r" t="t"/>
              <a:pathLst>
                <a:path extrusionOk="0" h="1518" w="871">
                  <a:moveTo>
                    <a:pt x="438" y="0"/>
                  </a:moveTo>
                  <a:cubicBezTo>
                    <a:pt x="197" y="0"/>
                    <a:pt x="5" y="193"/>
                    <a:pt x="5" y="433"/>
                  </a:cubicBezTo>
                  <a:lnTo>
                    <a:pt x="5" y="866"/>
                  </a:lnTo>
                  <a:cubicBezTo>
                    <a:pt x="1" y="1239"/>
                    <a:pt x="304" y="1517"/>
                    <a:pt x="648" y="1517"/>
                  </a:cubicBezTo>
                  <a:cubicBezTo>
                    <a:pt x="721" y="1517"/>
                    <a:pt x="796" y="1504"/>
                    <a:pt x="871" y="1477"/>
                  </a:cubicBezTo>
                  <a:cubicBezTo>
                    <a:pt x="611" y="1386"/>
                    <a:pt x="438" y="1141"/>
                    <a:pt x="438" y="866"/>
                  </a:cubicBezTo>
                  <a:lnTo>
                    <a:pt x="438" y="433"/>
                  </a:lnTo>
                  <a:cubicBezTo>
                    <a:pt x="438" y="193"/>
                    <a:pt x="630" y="0"/>
                    <a:pt x="87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74"/>
            <p:cNvSpPr/>
            <p:nvPr/>
          </p:nvSpPr>
          <p:spPr>
            <a:xfrm>
              <a:off x="6463943" y="3006723"/>
              <a:ext cx="34096" cy="16917"/>
            </a:xfrm>
            <a:custGeom>
              <a:rect b="b" l="l" r="r" t="t"/>
              <a:pathLst>
                <a:path extrusionOk="0" h="645" w="1300">
                  <a:moveTo>
                    <a:pt x="434" y="0"/>
                  </a:moveTo>
                  <a:cubicBezTo>
                    <a:pt x="193" y="0"/>
                    <a:pt x="1" y="193"/>
                    <a:pt x="1" y="433"/>
                  </a:cubicBezTo>
                  <a:cubicBezTo>
                    <a:pt x="424" y="558"/>
                    <a:pt x="862" y="630"/>
                    <a:pt x="1300" y="645"/>
                  </a:cubicBezTo>
                  <a:lnTo>
                    <a:pt x="1300" y="433"/>
                  </a:lnTo>
                  <a:cubicBezTo>
                    <a:pt x="1300" y="193"/>
                    <a:pt x="1107" y="0"/>
                    <a:pt x="867"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74"/>
            <p:cNvSpPr/>
            <p:nvPr/>
          </p:nvSpPr>
          <p:spPr>
            <a:xfrm>
              <a:off x="6463943" y="3006723"/>
              <a:ext cx="22739" cy="14163"/>
            </a:xfrm>
            <a:custGeom>
              <a:rect b="b" l="l" r="r" t="t"/>
              <a:pathLst>
                <a:path extrusionOk="0" h="540" w="867">
                  <a:moveTo>
                    <a:pt x="434" y="0"/>
                  </a:moveTo>
                  <a:cubicBezTo>
                    <a:pt x="193" y="0"/>
                    <a:pt x="1" y="193"/>
                    <a:pt x="1" y="433"/>
                  </a:cubicBezTo>
                  <a:cubicBezTo>
                    <a:pt x="145" y="476"/>
                    <a:pt x="289" y="515"/>
                    <a:pt x="434" y="539"/>
                  </a:cubicBezTo>
                  <a:lnTo>
                    <a:pt x="434" y="433"/>
                  </a:lnTo>
                  <a:cubicBezTo>
                    <a:pt x="434" y="193"/>
                    <a:pt x="626" y="0"/>
                    <a:pt x="86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74"/>
            <p:cNvSpPr/>
            <p:nvPr/>
          </p:nvSpPr>
          <p:spPr>
            <a:xfrm>
              <a:off x="6446921" y="3143001"/>
              <a:ext cx="68165" cy="22739"/>
            </a:xfrm>
            <a:custGeom>
              <a:rect b="b" l="l" r="r" t="t"/>
              <a:pathLst>
                <a:path extrusionOk="0" h="867" w="2599">
                  <a:moveTo>
                    <a:pt x="780" y="1"/>
                  </a:moveTo>
                  <a:lnTo>
                    <a:pt x="356" y="121"/>
                  </a:lnTo>
                  <a:cubicBezTo>
                    <a:pt x="144" y="179"/>
                    <a:pt x="0" y="347"/>
                    <a:pt x="0" y="530"/>
                  </a:cubicBezTo>
                  <a:lnTo>
                    <a:pt x="0" y="867"/>
                  </a:lnTo>
                  <a:lnTo>
                    <a:pt x="2598" y="867"/>
                  </a:lnTo>
                  <a:lnTo>
                    <a:pt x="2598" y="530"/>
                  </a:lnTo>
                  <a:cubicBezTo>
                    <a:pt x="2598" y="347"/>
                    <a:pt x="2454" y="179"/>
                    <a:pt x="2242" y="121"/>
                  </a:cubicBezTo>
                  <a:lnTo>
                    <a:pt x="181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74"/>
            <p:cNvSpPr/>
            <p:nvPr/>
          </p:nvSpPr>
          <p:spPr>
            <a:xfrm>
              <a:off x="6469634" y="3125980"/>
              <a:ext cx="22739" cy="28404"/>
            </a:xfrm>
            <a:custGeom>
              <a:rect b="b" l="l" r="r" t="t"/>
              <a:pathLst>
                <a:path extrusionOk="0" h="1083" w="867">
                  <a:moveTo>
                    <a:pt x="0" y="0"/>
                  </a:moveTo>
                  <a:lnTo>
                    <a:pt x="0" y="650"/>
                  </a:lnTo>
                  <a:cubicBezTo>
                    <a:pt x="0" y="890"/>
                    <a:pt x="193" y="1083"/>
                    <a:pt x="433" y="1083"/>
                  </a:cubicBezTo>
                  <a:cubicBezTo>
                    <a:pt x="674" y="1083"/>
                    <a:pt x="866" y="890"/>
                    <a:pt x="866" y="650"/>
                  </a:cubicBezTo>
                  <a:lnTo>
                    <a:pt x="866"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74"/>
            <p:cNvSpPr/>
            <p:nvPr/>
          </p:nvSpPr>
          <p:spPr>
            <a:xfrm>
              <a:off x="6463943" y="3097575"/>
              <a:ext cx="34096" cy="39787"/>
            </a:xfrm>
            <a:custGeom>
              <a:rect b="b" l="l" r="r" t="t"/>
              <a:pathLst>
                <a:path extrusionOk="0" h="1517" w="1300">
                  <a:moveTo>
                    <a:pt x="434" y="1"/>
                  </a:moveTo>
                  <a:cubicBezTo>
                    <a:pt x="193" y="1"/>
                    <a:pt x="1" y="193"/>
                    <a:pt x="1" y="434"/>
                  </a:cubicBezTo>
                  <a:lnTo>
                    <a:pt x="1" y="867"/>
                  </a:lnTo>
                  <a:cubicBezTo>
                    <a:pt x="1" y="1223"/>
                    <a:pt x="289" y="1516"/>
                    <a:pt x="650" y="1516"/>
                  </a:cubicBezTo>
                  <a:cubicBezTo>
                    <a:pt x="1011" y="1516"/>
                    <a:pt x="1300" y="1223"/>
                    <a:pt x="1300" y="867"/>
                  </a:cubicBezTo>
                  <a:lnTo>
                    <a:pt x="1300" y="434"/>
                  </a:lnTo>
                  <a:cubicBezTo>
                    <a:pt x="1300" y="193"/>
                    <a:pt x="1107" y="1"/>
                    <a:pt x="867"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74"/>
            <p:cNvSpPr/>
            <p:nvPr/>
          </p:nvSpPr>
          <p:spPr>
            <a:xfrm>
              <a:off x="6463838" y="3097575"/>
              <a:ext cx="22844" cy="39813"/>
            </a:xfrm>
            <a:custGeom>
              <a:rect b="b" l="l" r="r" t="t"/>
              <a:pathLst>
                <a:path extrusionOk="0" h="1518" w="871">
                  <a:moveTo>
                    <a:pt x="438" y="1"/>
                  </a:moveTo>
                  <a:cubicBezTo>
                    <a:pt x="197" y="1"/>
                    <a:pt x="5" y="193"/>
                    <a:pt x="5" y="434"/>
                  </a:cubicBezTo>
                  <a:lnTo>
                    <a:pt x="5" y="867"/>
                  </a:lnTo>
                  <a:cubicBezTo>
                    <a:pt x="1" y="1239"/>
                    <a:pt x="304" y="1517"/>
                    <a:pt x="648" y="1517"/>
                  </a:cubicBezTo>
                  <a:cubicBezTo>
                    <a:pt x="721" y="1517"/>
                    <a:pt x="796" y="1505"/>
                    <a:pt x="871" y="1478"/>
                  </a:cubicBezTo>
                  <a:cubicBezTo>
                    <a:pt x="611" y="1386"/>
                    <a:pt x="438" y="1141"/>
                    <a:pt x="438" y="867"/>
                  </a:cubicBezTo>
                  <a:lnTo>
                    <a:pt x="438" y="434"/>
                  </a:lnTo>
                  <a:cubicBezTo>
                    <a:pt x="438" y="193"/>
                    <a:pt x="630" y="1"/>
                    <a:pt x="871"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74"/>
            <p:cNvSpPr/>
            <p:nvPr/>
          </p:nvSpPr>
          <p:spPr>
            <a:xfrm>
              <a:off x="6463943" y="3097575"/>
              <a:ext cx="34096" cy="16943"/>
            </a:xfrm>
            <a:custGeom>
              <a:rect b="b" l="l" r="r" t="t"/>
              <a:pathLst>
                <a:path extrusionOk="0" h="646" w="1300">
                  <a:moveTo>
                    <a:pt x="434" y="1"/>
                  </a:moveTo>
                  <a:cubicBezTo>
                    <a:pt x="193" y="1"/>
                    <a:pt x="1" y="193"/>
                    <a:pt x="1" y="434"/>
                  </a:cubicBezTo>
                  <a:cubicBezTo>
                    <a:pt x="424" y="559"/>
                    <a:pt x="862" y="631"/>
                    <a:pt x="1300" y="645"/>
                  </a:cubicBezTo>
                  <a:lnTo>
                    <a:pt x="1300" y="434"/>
                  </a:lnTo>
                  <a:cubicBezTo>
                    <a:pt x="1300" y="193"/>
                    <a:pt x="1107" y="1"/>
                    <a:pt x="867"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74"/>
            <p:cNvSpPr/>
            <p:nvPr/>
          </p:nvSpPr>
          <p:spPr>
            <a:xfrm>
              <a:off x="6463943" y="3097575"/>
              <a:ext cx="22739" cy="14163"/>
            </a:xfrm>
            <a:custGeom>
              <a:rect b="b" l="l" r="r" t="t"/>
              <a:pathLst>
                <a:path extrusionOk="0" h="540" w="867">
                  <a:moveTo>
                    <a:pt x="434" y="1"/>
                  </a:moveTo>
                  <a:cubicBezTo>
                    <a:pt x="193" y="1"/>
                    <a:pt x="1" y="193"/>
                    <a:pt x="1" y="434"/>
                  </a:cubicBezTo>
                  <a:cubicBezTo>
                    <a:pt x="145" y="477"/>
                    <a:pt x="289" y="511"/>
                    <a:pt x="434" y="539"/>
                  </a:cubicBezTo>
                  <a:lnTo>
                    <a:pt x="434" y="434"/>
                  </a:lnTo>
                  <a:cubicBezTo>
                    <a:pt x="434" y="193"/>
                    <a:pt x="626" y="1"/>
                    <a:pt x="867"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3" name="Google Shape;21353;p74"/>
            <p:cNvSpPr/>
            <p:nvPr/>
          </p:nvSpPr>
          <p:spPr>
            <a:xfrm>
              <a:off x="6333330" y="3057814"/>
              <a:ext cx="22739" cy="34122"/>
            </a:xfrm>
            <a:custGeom>
              <a:rect b="b" l="l" r="r" t="t"/>
              <a:pathLst>
                <a:path extrusionOk="0" h="1301" w="867">
                  <a:moveTo>
                    <a:pt x="1" y="1"/>
                  </a:moveTo>
                  <a:lnTo>
                    <a:pt x="1" y="867"/>
                  </a:lnTo>
                  <a:cubicBezTo>
                    <a:pt x="1" y="1108"/>
                    <a:pt x="193" y="1300"/>
                    <a:pt x="434" y="1300"/>
                  </a:cubicBezTo>
                  <a:cubicBezTo>
                    <a:pt x="674" y="1300"/>
                    <a:pt x="867" y="1108"/>
                    <a:pt x="867" y="867"/>
                  </a:cubicBezTo>
                  <a:lnTo>
                    <a:pt x="867"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4" name="Google Shape;21354;p74"/>
            <p:cNvSpPr/>
            <p:nvPr/>
          </p:nvSpPr>
          <p:spPr>
            <a:xfrm>
              <a:off x="6321974" y="3012388"/>
              <a:ext cx="45452" cy="51144"/>
            </a:xfrm>
            <a:custGeom>
              <a:rect b="b" l="l" r="r" t="t"/>
              <a:pathLst>
                <a:path extrusionOk="0" h="1950" w="1733">
                  <a:moveTo>
                    <a:pt x="650" y="1"/>
                  </a:moveTo>
                  <a:cubicBezTo>
                    <a:pt x="294" y="1"/>
                    <a:pt x="0" y="289"/>
                    <a:pt x="0" y="650"/>
                  </a:cubicBezTo>
                  <a:lnTo>
                    <a:pt x="0" y="1083"/>
                  </a:lnTo>
                  <a:cubicBezTo>
                    <a:pt x="0" y="1560"/>
                    <a:pt x="390" y="1949"/>
                    <a:pt x="867" y="1949"/>
                  </a:cubicBezTo>
                  <a:cubicBezTo>
                    <a:pt x="1348" y="1949"/>
                    <a:pt x="1733" y="1560"/>
                    <a:pt x="1733" y="1083"/>
                  </a:cubicBezTo>
                  <a:lnTo>
                    <a:pt x="1733" y="650"/>
                  </a:lnTo>
                  <a:cubicBezTo>
                    <a:pt x="1733" y="289"/>
                    <a:pt x="1444" y="1"/>
                    <a:pt x="108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74"/>
            <p:cNvSpPr/>
            <p:nvPr/>
          </p:nvSpPr>
          <p:spPr>
            <a:xfrm>
              <a:off x="6321974" y="3012388"/>
              <a:ext cx="31316" cy="51196"/>
            </a:xfrm>
            <a:custGeom>
              <a:rect b="b" l="l" r="r" t="t"/>
              <a:pathLst>
                <a:path extrusionOk="0" h="1952" w="1194">
                  <a:moveTo>
                    <a:pt x="650" y="1"/>
                  </a:moveTo>
                  <a:cubicBezTo>
                    <a:pt x="294" y="1"/>
                    <a:pt x="0" y="289"/>
                    <a:pt x="0" y="650"/>
                  </a:cubicBezTo>
                  <a:lnTo>
                    <a:pt x="0" y="1083"/>
                  </a:lnTo>
                  <a:cubicBezTo>
                    <a:pt x="0" y="1582"/>
                    <a:pt x="407" y="1951"/>
                    <a:pt x="866" y="1951"/>
                  </a:cubicBezTo>
                  <a:cubicBezTo>
                    <a:pt x="974" y="1951"/>
                    <a:pt x="1085" y="1931"/>
                    <a:pt x="1194" y="1887"/>
                  </a:cubicBezTo>
                  <a:cubicBezTo>
                    <a:pt x="867" y="1752"/>
                    <a:pt x="650" y="1435"/>
                    <a:pt x="650" y="1083"/>
                  </a:cubicBezTo>
                  <a:lnTo>
                    <a:pt x="650" y="650"/>
                  </a:lnTo>
                  <a:cubicBezTo>
                    <a:pt x="650" y="333"/>
                    <a:pt x="881" y="63"/>
                    <a:pt x="1194" y="10"/>
                  </a:cubicBezTo>
                  <a:cubicBezTo>
                    <a:pt x="1155" y="5"/>
                    <a:pt x="1122" y="1"/>
                    <a:pt x="108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74"/>
            <p:cNvSpPr/>
            <p:nvPr/>
          </p:nvSpPr>
          <p:spPr>
            <a:xfrm>
              <a:off x="6321974" y="3012388"/>
              <a:ext cx="45452" cy="22739"/>
            </a:xfrm>
            <a:custGeom>
              <a:rect b="b" l="l" r="r" t="t"/>
              <a:pathLst>
                <a:path extrusionOk="0" h="867" w="1733">
                  <a:moveTo>
                    <a:pt x="650" y="1"/>
                  </a:moveTo>
                  <a:cubicBezTo>
                    <a:pt x="294" y="1"/>
                    <a:pt x="0" y="289"/>
                    <a:pt x="0" y="650"/>
                  </a:cubicBezTo>
                  <a:cubicBezTo>
                    <a:pt x="0" y="650"/>
                    <a:pt x="650" y="867"/>
                    <a:pt x="1733" y="867"/>
                  </a:cubicBezTo>
                  <a:lnTo>
                    <a:pt x="1733" y="650"/>
                  </a:lnTo>
                  <a:cubicBezTo>
                    <a:pt x="1733" y="289"/>
                    <a:pt x="1444" y="1"/>
                    <a:pt x="108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74"/>
            <p:cNvSpPr/>
            <p:nvPr/>
          </p:nvSpPr>
          <p:spPr>
            <a:xfrm>
              <a:off x="6321974" y="3012388"/>
              <a:ext cx="31316" cy="20720"/>
            </a:xfrm>
            <a:custGeom>
              <a:rect b="b" l="l" r="r" t="t"/>
              <a:pathLst>
                <a:path extrusionOk="0" h="790" w="1194">
                  <a:moveTo>
                    <a:pt x="650" y="1"/>
                  </a:moveTo>
                  <a:cubicBezTo>
                    <a:pt x="294" y="1"/>
                    <a:pt x="0" y="289"/>
                    <a:pt x="0" y="650"/>
                  </a:cubicBezTo>
                  <a:cubicBezTo>
                    <a:pt x="212" y="713"/>
                    <a:pt x="429" y="761"/>
                    <a:pt x="650" y="790"/>
                  </a:cubicBezTo>
                  <a:lnTo>
                    <a:pt x="650" y="650"/>
                  </a:lnTo>
                  <a:cubicBezTo>
                    <a:pt x="650" y="333"/>
                    <a:pt x="881" y="63"/>
                    <a:pt x="1194" y="10"/>
                  </a:cubicBezTo>
                  <a:cubicBezTo>
                    <a:pt x="1155" y="5"/>
                    <a:pt x="1122" y="1"/>
                    <a:pt x="108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74"/>
            <p:cNvSpPr/>
            <p:nvPr/>
          </p:nvSpPr>
          <p:spPr>
            <a:xfrm>
              <a:off x="6304926" y="3087740"/>
              <a:ext cx="79548" cy="55288"/>
            </a:xfrm>
            <a:custGeom>
              <a:rect b="b" l="l" r="r" t="t"/>
              <a:pathLst>
                <a:path extrusionOk="0" h="2108" w="3033">
                  <a:moveTo>
                    <a:pt x="131" y="0"/>
                  </a:moveTo>
                  <a:cubicBezTo>
                    <a:pt x="49" y="111"/>
                    <a:pt x="1" y="250"/>
                    <a:pt x="1" y="385"/>
                  </a:cubicBezTo>
                  <a:lnTo>
                    <a:pt x="1" y="1675"/>
                  </a:lnTo>
                  <a:cubicBezTo>
                    <a:pt x="1" y="1915"/>
                    <a:pt x="198" y="2108"/>
                    <a:pt x="434" y="2108"/>
                  </a:cubicBezTo>
                  <a:lnTo>
                    <a:pt x="2599" y="2108"/>
                  </a:lnTo>
                  <a:cubicBezTo>
                    <a:pt x="2840" y="2108"/>
                    <a:pt x="3032" y="1915"/>
                    <a:pt x="3032" y="1675"/>
                  </a:cubicBezTo>
                  <a:lnTo>
                    <a:pt x="3032" y="385"/>
                  </a:lnTo>
                  <a:cubicBezTo>
                    <a:pt x="3032" y="250"/>
                    <a:pt x="2989" y="111"/>
                    <a:pt x="2907" y="0"/>
                  </a:cubicBezTo>
                  <a:lnTo>
                    <a:pt x="2166" y="592"/>
                  </a:lnTo>
                  <a:lnTo>
                    <a:pt x="2166" y="1458"/>
                  </a:lnTo>
                  <a:lnTo>
                    <a:pt x="867" y="1458"/>
                  </a:lnTo>
                  <a:lnTo>
                    <a:pt x="867" y="592"/>
                  </a:lnTo>
                  <a:lnTo>
                    <a:pt x="131"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9" name="Google Shape;21359;p74"/>
            <p:cNvSpPr/>
            <p:nvPr/>
          </p:nvSpPr>
          <p:spPr>
            <a:xfrm>
              <a:off x="6259998" y="2978686"/>
              <a:ext cx="283100" cy="192352"/>
            </a:xfrm>
            <a:custGeom>
              <a:rect b="b" l="l" r="r" t="t"/>
              <a:pathLst>
                <a:path extrusionOk="0" h="7334" w="10794">
                  <a:moveTo>
                    <a:pt x="3446" y="1493"/>
                  </a:moveTo>
                  <a:cubicBezTo>
                    <a:pt x="3692" y="1493"/>
                    <a:pt x="3894" y="1690"/>
                    <a:pt x="3894" y="1935"/>
                  </a:cubicBezTo>
                  <a:lnTo>
                    <a:pt x="3894" y="2368"/>
                  </a:lnTo>
                  <a:cubicBezTo>
                    <a:pt x="3894" y="2739"/>
                    <a:pt x="3595" y="3032"/>
                    <a:pt x="3230" y="3032"/>
                  </a:cubicBezTo>
                  <a:cubicBezTo>
                    <a:pt x="2864" y="3032"/>
                    <a:pt x="2566" y="2739"/>
                    <a:pt x="2566" y="2368"/>
                  </a:cubicBezTo>
                  <a:lnTo>
                    <a:pt x="2566" y="1935"/>
                  </a:lnTo>
                  <a:cubicBezTo>
                    <a:pt x="2566" y="1690"/>
                    <a:pt x="2768" y="1493"/>
                    <a:pt x="3013" y="1493"/>
                  </a:cubicBezTo>
                  <a:close/>
                  <a:moveTo>
                    <a:pt x="8643" y="1271"/>
                  </a:moveTo>
                  <a:cubicBezTo>
                    <a:pt x="8768" y="1271"/>
                    <a:pt x="8874" y="1377"/>
                    <a:pt x="8874" y="1502"/>
                  </a:cubicBezTo>
                  <a:lnTo>
                    <a:pt x="8874" y="2152"/>
                  </a:lnTo>
                  <a:cubicBezTo>
                    <a:pt x="8874" y="2234"/>
                    <a:pt x="8826" y="2311"/>
                    <a:pt x="8758" y="2349"/>
                  </a:cubicBezTo>
                  <a:cubicBezTo>
                    <a:pt x="8696" y="2388"/>
                    <a:pt x="8657" y="2455"/>
                    <a:pt x="8657" y="2527"/>
                  </a:cubicBezTo>
                  <a:lnTo>
                    <a:pt x="8657" y="2849"/>
                  </a:lnTo>
                  <a:cubicBezTo>
                    <a:pt x="8657" y="2941"/>
                    <a:pt x="8720" y="3023"/>
                    <a:pt x="8811" y="3047"/>
                  </a:cubicBezTo>
                  <a:lnTo>
                    <a:pt x="9350" y="3181"/>
                  </a:lnTo>
                  <a:cubicBezTo>
                    <a:pt x="9451" y="3206"/>
                    <a:pt x="9523" y="3297"/>
                    <a:pt x="9523" y="3403"/>
                  </a:cubicBezTo>
                  <a:lnTo>
                    <a:pt x="9523" y="3465"/>
                  </a:lnTo>
                  <a:lnTo>
                    <a:pt x="7329" y="3465"/>
                  </a:lnTo>
                  <a:lnTo>
                    <a:pt x="7329" y="3403"/>
                  </a:lnTo>
                  <a:cubicBezTo>
                    <a:pt x="7329" y="3297"/>
                    <a:pt x="7401" y="3206"/>
                    <a:pt x="7502" y="3181"/>
                  </a:cubicBezTo>
                  <a:lnTo>
                    <a:pt x="8041" y="3047"/>
                  </a:lnTo>
                  <a:cubicBezTo>
                    <a:pt x="8133" y="3023"/>
                    <a:pt x="8195" y="2941"/>
                    <a:pt x="8195" y="2849"/>
                  </a:cubicBezTo>
                  <a:lnTo>
                    <a:pt x="8195" y="2527"/>
                  </a:lnTo>
                  <a:cubicBezTo>
                    <a:pt x="8195" y="2455"/>
                    <a:pt x="8157" y="2388"/>
                    <a:pt x="8094" y="2349"/>
                  </a:cubicBezTo>
                  <a:lnTo>
                    <a:pt x="8094" y="2354"/>
                  </a:lnTo>
                  <a:cubicBezTo>
                    <a:pt x="8022" y="2311"/>
                    <a:pt x="7979" y="2234"/>
                    <a:pt x="7979" y="2152"/>
                  </a:cubicBezTo>
                  <a:lnTo>
                    <a:pt x="7979" y="1502"/>
                  </a:lnTo>
                  <a:cubicBezTo>
                    <a:pt x="7979" y="1377"/>
                    <a:pt x="8080" y="1271"/>
                    <a:pt x="8210" y="1271"/>
                  </a:cubicBezTo>
                  <a:close/>
                  <a:moveTo>
                    <a:pt x="10389" y="410"/>
                  </a:moveTo>
                  <a:lnTo>
                    <a:pt x="10389" y="3465"/>
                  </a:lnTo>
                  <a:lnTo>
                    <a:pt x="9928" y="3465"/>
                  </a:lnTo>
                  <a:lnTo>
                    <a:pt x="9928" y="3408"/>
                  </a:lnTo>
                  <a:cubicBezTo>
                    <a:pt x="9928" y="3114"/>
                    <a:pt x="9730" y="2859"/>
                    <a:pt x="9446" y="2792"/>
                  </a:cubicBezTo>
                  <a:lnTo>
                    <a:pt x="9061" y="2695"/>
                  </a:lnTo>
                  <a:lnTo>
                    <a:pt x="9061" y="2628"/>
                  </a:lnTo>
                  <a:cubicBezTo>
                    <a:pt x="9196" y="2508"/>
                    <a:pt x="9278" y="2335"/>
                    <a:pt x="9278" y="2152"/>
                  </a:cubicBezTo>
                  <a:lnTo>
                    <a:pt x="9278" y="1502"/>
                  </a:lnTo>
                  <a:cubicBezTo>
                    <a:pt x="9273" y="1151"/>
                    <a:pt x="8989" y="867"/>
                    <a:pt x="8638" y="867"/>
                  </a:cubicBezTo>
                  <a:lnTo>
                    <a:pt x="8205" y="867"/>
                  </a:lnTo>
                  <a:cubicBezTo>
                    <a:pt x="7854" y="867"/>
                    <a:pt x="7570" y="1151"/>
                    <a:pt x="7570" y="1502"/>
                  </a:cubicBezTo>
                  <a:lnTo>
                    <a:pt x="7570" y="2152"/>
                  </a:lnTo>
                  <a:cubicBezTo>
                    <a:pt x="7570" y="2335"/>
                    <a:pt x="7652" y="2508"/>
                    <a:pt x="7786" y="2628"/>
                  </a:cubicBezTo>
                  <a:lnTo>
                    <a:pt x="7786" y="2695"/>
                  </a:lnTo>
                  <a:lnTo>
                    <a:pt x="7401" y="2792"/>
                  </a:lnTo>
                  <a:cubicBezTo>
                    <a:pt x="7122" y="2859"/>
                    <a:pt x="6920" y="3114"/>
                    <a:pt x="6920" y="3408"/>
                  </a:cubicBezTo>
                  <a:lnTo>
                    <a:pt x="6920" y="3465"/>
                  </a:lnTo>
                  <a:lnTo>
                    <a:pt x="6463" y="3465"/>
                  </a:lnTo>
                  <a:lnTo>
                    <a:pt x="6463" y="410"/>
                  </a:lnTo>
                  <a:close/>
                  <a:moveTo>
                    <a:pt x="2999" y="3437"/>
                  </a:moveTo>
                  <a:lnTo>
                    <a:pt x="3461" y="3441"/>
                  </a:lnTo>
                  <a:lnTo>
                    <a:pt x="3461" y="3538"/>
                  </a:lnTo>
                  <a:cubicBezTo>
                    <a:pt x="3461" y="3610"/>
                    <a:pt x="3480" y="3682"/>
                    <a:pt x="3518" y="3744"/>
                  </a:cubicBezTo>
                  <a:lnTo>
                    <a:pt x="3239" y="4024"/>
                  </a:lnTo>
                  <a:cubicBezTo>
                    <a:pt x="3237" y="4026"/>
                    <a:pt x="3233" y="4027"/>
                    <a:pt x="3230" y="4027"/>
                  </a:cubicBezTo>
                  <a:cubicBezTo>
                    <a:pt x="3226" y="4027"/>
                    <a:pt x="3222" y="4026"/>
                    <a:pt x="3220" y="4024"/>
                  </a:cubicBezTo>
                  <a:lnTo>
                    <a:pt x="2946" y="3744"/>
                  </a:lnTo>
                  <a:cubicBezTo>
                    <a:pt x="2979" y="3682"/>
                    <a:pt x="2999" y="3610"/>
                    <a:pt x="2999" y="3538"/>
                  </a:cubicBezTo>
                  <a:lnTo>
                    <a:pt x="2999" y="3437"/>
                  </a:lnTo>
                  <a:close/>
                  <a:moveTo>
                    <a:pt x="3860" y="3980"/>
                  </a:moveTo>
                  <a:lnTo>
                    <a:pt x="4259" y="4134"/>
                  </a:lnTo>
                  <a:cubicBezTo>
                    <a:pt x="4428" y="4202"/>
                    <a:pt x="4543" y="4365"/>
                    <a:pt x="4543" y="4548"/>
                  </a:cubicBezTo>
                  <a:lnTo>
                    <a:pt x="4543" y="5838"/>
                  </a:lnTo>
                  <a:cubicBezTo>
                    <a:pt x="4543" y="5963"/>
                    <a:pt x="4442" y="6069"/>
                    <a:pt x="4312" y="6069"/>
                  </a:cubicBezTo>
                  <a:lnTo>
                    <a:pt x="3432" y="6069"/>
                  </a:lnTo>
                  <a:lnTo>
                    <a:pt x="3432" y="5823"/>
                  </a:lnTo>
                  <a:lnTo>
                    <a:pt x="3879" y="5823"/>
                  </a:lnTo>
                  <a:cubicBezTo>
                    <a:pt x="3990" y="5823"/>
                    <a:pt x="4081" y="5732"/>
                    <a:pt x="4081" y="5616"/>
                  </a:cubicBezTo>
                  <a:lnTo>
                    <a:pt x="4081" y="4967"/>
                  </a:lnTo>
                  <a:cubicBezTo>
                    <a:pt x="4081" y="4832"/>
                    <a:pt x="3980" y="4765"/>
                    <a:pt x="3879" y="4765"/>
                  </a:cubicBezTo>
                  <a:cubicBezTo>
                    <a:pt x="3778" y="4765"/>
                    <a:pt x="3677" y="4832"/>
                    <a:pt x="3677" y="4967"/>
                  </a:cubicBezTo>
                  <a:lnTo>
                    <a:pt x="3677" y="5414"/>
                  </a:lnTo>
                  <a:lnTo>
                    <a:pt x="2782" y="5414"/>
                  </a:lnTo>
                  <a:lnTo>
                    <a:pt x="2782" y="4967"/>
                  </a:lnTo>
                  <a:cubicBezTo>
                    <a:pt x="2782" y="4832"/>
                    <a:pt x="2681" y="4765"/>
                    <a:pt x="2580" y="4765"/>
                  </a:cubicBezTo>
                  <a:cubicBezTo>
                    <a:pt x="2479" y="4765"/>
                    <a:pt x="2378" y="4832"/>
                    <a:pt x="2378" y="4967"/>
                  </a:cubicBezTo>
                  <a:lnTo>
                    <a:pt x="2378" y="5616"/>
                  </a:lnTo>
                  <a:cubicBezTo>
                    <a:pt x="2378" y="5732"/>
                    <a:pt x="2469" y="5823"/>
                    <a:pt x="2580" y="5823"/>
                  </a:cubicBezTo>
                  <a:lnTo>
                    <a:pt x="3027" y="5823"/>
                  </a:lnTo>
                  <a:lnTo>
                    <a:pt x="3027" y="6064"/>
                  </a:lnTo>
                  <a:lnTo>
                    <a:pt x="2147" y="6064"/>
                  </a:lnTo>
                  <a:cubicBezTo>
                    <a:pt x="2022" y="6059"/>
                    <a:pt x="1916" y="5958"/>
                    <a:pt x="1916" y="5833"/>
                  </a:cubicBezTo>
                  <a:lnTo>
                    <a:pt x="1916" y="4548"/>
                  </a:lnTo>
                  <a:cubicBezTo>
                    <a:pt x="1916" y="4365"/>
                    <a:pt x="2031" y="4202"/>
                    <a:pt x="2205" y="4134"/>
                  </a:cubicBezTo>
                  <a:lnTo>
                    <a:pt x="2599" y="3980"/>
                  </a:lnTo>
                  <a:lnTo>
                    <a:pt x="2936" y="4312"/>
                  </a:lnTo>
                  <a:cubicBezTo>
                    <a:pt x="3018" y="4394"/>
                    <a:pt x="3125" y="4435"/>
                    <a:pt x="3232" y="4435"/>
                  </a:cubicBezTo>
                  <a:cubicBezTo>
                    <a:pt x="3339" y="4435"/>
                    <a:pt x="3446" y="4394"/>
                    <a:pt x="3528" y="4312"/>
                  </a:cubicBezTo>
                  <a:lnTo>
                    <a:pt x="3860" y="3980"/>
                  </a:lnTo>
                  <a:close/>
                  <a:moveTo>
                    <a:pt x="6054" y="6040"/>
                  </a:moveTo>
                  <a:lnTo>
                    <a:pt x="6054" y="6935"/>
                  </a:lnTo>
                  <a:lnTo>
                    <a:pt x="395" y="6935"/>
                  </a:lnTo>
                  <a:lnTo>
                    <a:pt x="400" y="6040"/>
                  </a:lnTo>
                  <a:lnTo>
                    <a:pt x="1545" y="6040"/>
                  </a:lnTo>
                  <a:cubicBezTo>
                    <a:pt x="1632" y="6299"/>
                    <a:pt x="1873" y="6473"/>
                    <a:pt x="2147" y="6473"/>
                  </a:cubicBezTo>
                  <a:lnTo>
                    <a:pt x="4312" y="6473"/>
                  </a:lnTo>
                  <a:cubicBezTo>
                    <a:pt x="4582" y="6473"/>
                    <a:pt x="4827" y="6299"/>
                    <a:pt x="4914" y="6040"/>
                  </a:cubicBezTo>
                  <a:close/>
                  <a:moveTo>
                    <a:pt x="8643" y="4740"/>
                  </a:moveTo>
                  <a:cubicBezTo>
                    <a:pt x="8768" y="4740"/>
                    <a:pt x="8874" y="4842"/>
                    <a:pt x="8874" y="4971"/>
                  </a:cubicBezTo>
                  <a:lnTo>
                    <a:pt x="8874" y="5621"/>
                  </a:lnTo>
                  <a:cubicBezTo>
                    <a:pt x="8874" y="5703"/>
                    <a:pt x="8826" y="5780"/>
                    <a:pt x="8758" y="5818"/>
                  </a:cubicBezTo>
                  <a:cubicBezTo>
                    <a:pt x="8696" y="5857"/>
                    <a:pt x="8657" y="5919"/>
                    <a:pt x="8657" y="5992"/>
                  </a:cubicBezTo>
                  <a:lnTo>
                    <a:pt x="8657" y="6319"/>
                  </a:lnTo>
                  <a:cubicBezTo>
                    <a:pt x="8657" y="6410"/>
                    <a:pt x="8720" y="6492"/>
                    <a:pt x="8811" y="6516"/>
                  </a:cubicBezTo>
                  <a:lnTo>
                    <a:pt x="9350" y="6651"/>
                  </a:lnTo>
                  <a:cubicBezTo>
                    <a:pt x="9451" y="6675"/>
                    <a:pt x="9523" y="6766"/>
                    <a:pt x="9523" y="6872"/>
                  </a:cubicBezTo>
                  <a:lnTo>
                    <a:pt x="9523" y="6935"/>
                  </a:lnTo>
                  <a:lnTo>
                    <a:pt x="7329" y="6935"/>
                  </a:lnTo>
                  <a:lnTo>
                    <a:pt x="7329" y="6872"/>
                  </a:lnTo>
                  <a:cubicBezTo>
                    <a:pt x="7329" y="6766"/>
                    <a:pt x="7401" y="6675"/>
                    <a:pt x="7502" y="6651"/>
                  </a:cubicBezTo>
                  <a:lnTo>
                    <a:pt x="8041" y="6516"/>
                  </a:lnTo>
                  <a:cubicBezTo>
                    <a:pt x="8133" y="6492"/>
                    <a:pt x="8195" y="6410"/>
                    <a:pt x="8195" y="6319"/>
                  </a:cubicBezTo>
                  <a:lnTo>
                    <a:pt x="8195" y="5992"/>
                  </a:lnTo>
                  <a:cubicBezTo>
                    <a:pt x="8195" y="5919"/>
                    <a:pt x="8157" y="5857"/>
                    <a:pt x="8094" y="5818"/>
                  </a:cubicBezTo>
                  <a:cubicBezTo>
                    <a:pt x="8022" y="5780"/>
                    <a:pt x="7979" y="5703"/>
                    <a:pt x="7979" y="5621"/>
                  </a:cubicBezTo>
                  <a:lnTo>
                    <a:pt x="7979" y="4971"/>
                  </a:lnTo>
                  <a:cubicBezTo>
                    <a:pt x="7979" y="4842"/>
                    <a:pt x="8080" y="4740"/>
                    <a:pt x="8210" y="4740"/>
                  </a:cubicBezTo>
                  <a:close/>
                  <a:moveTo>
                    <a:pt x="10389" y="3874"/>
                  </a:moveTo>
                  <a:lnTo>
                    <a:pt x="10389" y="6935"/>
                  </a:lnTo>
                  <a:lnTo>
                    <a:pt x="9928" y="6935"/>
                  </a:lnTo>
                  <a:lnTo>
                    <a:pt x="9928" y="6872"/>
                  </a:lnTo>
                  <a:cubicBezTo>
                    <a:pt x="9928" y="6583"/>
                    <a:pt x="9730" y="6328"/>
                    <a:pt x="9446" y="6256"/>
                  </a:cubicBezTo>
                  <a:lnTo>
                    <a:pt x="9061" y="6160"/>
                  </a:lnTo>
                  <a:lnTo>
                    <a:pt x="9061" y="6097"/>
                  </a:lnTo>
                  <a:cubicBezTo>
                    <a:pt x="9201" y="5977"/>
                    <a:pt x="9278" y="5804"/>
                    <a:pt x="9278" y="5621"/>
                  </a:cubicBezTo>
                  <a:lnTo>
                    <a:pt x="9278" y="4971"/>
                  </a:lnTo>
                  <a:cubicBezTo>
                    <a:pt x="9278" y="4620"/>
                    <a:pt x="8994" y="4336"/>
                    <a:pt x="8643" y="4336"/>
                  </a:cubicBezTo>
                  <a:lnTo>
                    <a:pt x="8210" y="4336"/>
                  </a:lnTo>
                  <a:cubicBezTo>
                    <a:pt x="7858" y="4336"/>
                    <a:pt x="7575" y="4620"/>
                    <a:pt x="7575" y="4971"/>
                  </a:cubicBezTo>
                  <a:lnTo>
                    <a:pt x="7575" y="5621"/>
                  </a:lnTo>
                  <a:cubicBezTo>
                    <a:pt x="7575" y="5804"/>
                    <a:pt x="7652" y="5977"/>
                    <a:pt x="7791" y="6097"/>
                  </a:cubicBezTo>
                  <a:lnTo>
                    <a:pt x="7791" y="6160"/>
                  </a:lnTo>
                  <a:lnTo>
                    <a:pt x="7406" y="6256"/>
                  </a:lnTo>
                  <a:cubicBezTo>
                    <a:pt x="7122" y="6328"/>
                    <a:pt x="6925" y="6583"/>
                    <a:pt x="6925" y="6872"/>
                  </a:cubicBezTo>
                  <a:lnTo>
                    <a:pt x="6925" y="6935"/>
                  </a:lnTo>
                  <a:lnTo>
                    <a:pt x="6463" y="6935"/>
                  </a:lnTo>
                  <a:lnTo>
                    <a:pt x="6463" y="3874"/>
                  </a:lnTo>
                  <a:close/>
                  <a:moveTo>
                    <a:pt x="208" y="1"/>
                  </a:moveTo>
                  <a:cubicBezTo>
                    <a:pt x="92" y="1"/>
                    <a:pt x="1" y="92"/>
                    <a:pt x="1" y="203"/>
                  </a:cubicBezTo>
                  <a:lnTo>
                    <a:pt x="1" y="7132"/>
                  </a:lnTo>
                  <a:cubicBezTo>
                    <a:pt x="1" y="7247"/>
                    <a:pt x="92" y="7334"/>
                    <a:pt x="208" y="7334"/>
                  </a:cubicBezTo>
                  <a:lnTo>
                    <a:pt x="10596" y="7334"/>
                  </a:lnTo>
                  <a:cubicBezTo>
                    <a:pt x="10707" y="7334"/>
                    <a:pt x="10794" y="7243"/>
                    <a:pt x="10794" y="7132"/>
                  </a:cubicBezTo>
                  <a:lnTo>
                    <a:pt x="10794" y="203"/>
                  </a:lnTo>
                  <a:cubicBezTo>
                    <a:pt x="10794" y="92"/>
                    <a:pt x="10702" y="1"/>
                    <a:pt x="10592" y="1"/>
                  </a:cubicBezTo>
                  <a:lnTo>
                    <a:pt x="1714" y="1"/>
                  </a:lnTo>
                  <a:cubicBezTo>
                    <a:pt x="1444" y="1"/>
                    <a:pt x="1444" y="405"/>
                    <a:pt x="1714" y="405"/>
                  </a:cubicBezTo>
                  <a:lnTo>
                    <a:pt x="6059" y="405"/>
                  </a:lnTo>
                  <a:lnTo>
                    <a:pt x="6059" y="5631"/>
                  </a:lnTo>
                  <a:lnTo>
                    <a:pt x="4947" y="5631"/>
                  </a:lnTo>
                  <a:lnTo>
                    <a:pt x="4947" y="4548"/>
                  </a:lnTo>
                  <a:cubicBezTo>
                    <a:pt x="4947" y="4197"/>
                    <a:pt x="4731" y="3884"/>
                    <a:pt x="4408" y="3754"/>
                  </a:cubicBezTo>
                  <a:lnTo>
                    <a:pt x="3874" y="3547"/>
                  </a:lnTo>
                  <a:cubicBezTo>
                    <a:pt x="3870" y="3542"/>
                    <a:pt x="3870" y="3538"/>
                    <a:pt x="3870" y="3538"/>
                  </a:cubicBezTo>
                  <a:lnTo>
                    <a:pt x="3870" y="3234"/>
                  </a:lnTo>
                  <a:lnTo>
                    <a:pt x="3870" y="3230"/>
                  </a:lnTo>
                  <a:cubicBezTo>
                    <a:pt x="4144" y="3028"/>
                    <a:pt x="4303" y="2710"/>
                    <a:pt x="4303" y="2368"/>
                  </a:cubicBezTo>
                  <a:lnTo>
                    <a:pt x="4303" y="1935"/>
                  </a:lnTo>
                  <a:cubicBezTo>
                    <a:pt x="4303" y="1464"/>
                    <a:pt x="3922" y="1084"/>
                    <a:pt x="3451" y="1084"/>
                  </a:cubicBezTo>
                  <a:lnTo>
                    <a:pt x="3018" y="1084"/>
                  </a:lnTo>
                  <a:cubicBezTo>
                    <a:pt x="2546" y="1084"/>
                    <a:pt x="2166" y="1464"/>
                    <a:pt x="2166" y="1935"/>
                  </a:cubicBezTo>
                  <a:lnTo>
                    <a:pt x="2166" y="2368"/>
                  </a:lnTo>
                  <a:cubicBezTo>
                    <a:pt x="2166" y="2710"/>
                    <a:pt x="2325" y="3028"/>
                    <a:pt x="2599" y="3230"/>
                  </a:cubicBezTo>
                  <a:lnTo>
                    <a:pt x="2599" y="3234"/>
                  </a:lnTo>
                  <a:lnTo>
                    <a:pt x="2599" y="3538"/>
                  </a:lnTo>
                  <a:cubicBezTo>
                    <a:pt x="2599" y="3538"/>
                    <a:pt x="2599" y="3542"/>
                    <a:pt x="2594" y="3547"/>
                  </a:cubicBezTo>
                  <a:lnTo>
                    <a:pt x="2060" y="3754"/>
                  </a:lnTo>
                  <a:cubicBezTo>
                    <a:pt x="1733" y="3884"/>
                    <a:pt x="1521" y="4197"/>
                    <a:pt x="1517" y="4548"/>
                  </a:cubicBezTo>
                  <a:lnTo>
                    <a:pt x="1517" y="5631"/>
                  </a:lnTo>
                  <a:lnTo>
                    <a:pt x="410" y="5631"/>
                  </a:lnTo>
                  <a:lnTo>
                    <a:pt x="410" y="410"/>
                  </a:lnTo>
                  <a:lnTo>
                    <a:pt x="857" y="410"/>
                  </a:lnTo>
                  <a:cubicBezTo>
                    <a:pt x="1127" y="410"/>
                    <a:pt x="1127"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0" name="Google Shape;21360;p74"/>
            <p:cNvSpPr/>
            <p:nvPr/>
          </p:nvSpPr>
          <p:spPr>
            <a:xfrm>
              <a:off x="6220132" y="2955973"/>
              <a:ext cx="362726" cy="266183"/>
            </a:xfrm>
            <a:custGeom>
              <a:rect b="b" l="l" r="r" t="t"/>
              <a:pathLst>
                <a:path extrusionOk="0" h="10149" w="13830">
                  <a:moveTo>
                    <a:pt x="12545" y="405"/>
                  </a:moveTo>
                  <a:cubicBezTo>
                    <a:pt x="12675" y="405"/>
                    <a:pt x="12776" y="511"/>
                    <a:pt x="12776" y="636"/>
                  </a:cubicBezTo>
                  <a:lnTo>
                    <a:pt x="12776" y="8662"/>
                  </a:lnTo>
                  <a:lnTo>
                    <a:pt x="12328" y="8662"/>
                  </a:lnTo>
                  <a:cubicBezTo>
                    <a:pt x="12059" y="8662"/>
                    <a:pt x="12059" y="9066"/>
                    <a:pt x="12328" y="9066"/>
                  </a:cubicBezTo>
                  <a:lnTo>
                    <a:pt x="13411" y="9066"/>
                  </a:lnTo>
                  <a:cubicBezTo>
                    <a:pt x="13420" y="9066"/>
                    <a:pt x="13425" y="9071"/>
                    <a:pt x="13425" y="9081"/>
                  </a:cubicBezTo>
                  <a:lnTo>
                    <a:pt x="13425" y="9514"/>
                  </a:lnTo>
                  <a:cubicBezTo>
                    <a:pt x="13425" y="9639"/>
                    <a:pt x="13319" y="9745"/>
                    <a:pt x="13194" y="9745"/>
                  </a:cubicBezTo>
                  <a:lnTo>
                    <a:pt x="636" y="9745"/>
                  </a:lnTo>
                  <a:cubicBezTo>
                    <a:pt x="510" y="9745"/>
                    <a:pt x="405" y="9639"/>
                    <a:pt x="405" y="9514"/>
                  </a:cubicBezTo>
                  <a:lnTo>
                    <a:pt x="405" y="9081"/>
                  </a:lnTo>
                  <a:cubicBezTo>
                    <a:pt x="405" y="9071"/>
                    <a:pt x="414" y="9066"/>
                    <a:pt x="419" y="9066"/>
                  </a:cubicBezTo>
                  <a:lnTo>
                    <a:pt x="11462" y="9066"/>
                  </a:lnTo>
                  <a:cubicBezTo>
                    <a:pt x="11731" y="9066"/>
                    <a:pt x="11731" y="8662"/>
                    <a:pt x="11462" y="8662"/>
                  </a:cubicBezTo>
                  <a:lnTo>
                    <a:pt x="1059" y="8662"/>
                  </a:lnTo>
                  <a:lnTo>
                    <a:pt x="1059" y="636"/>
                  </a:lnTo>
                  <a:cubicBezTo>
                    <a:pt x="1059" y="511"/>
                    <a:pt x="1160" y="405"/>
                    <a:pt x="1285" y="405"/>
                  </a:cubicBezTo>
                  <a:close/>
                  <a:moveTo>
                    <a:pt x="1285" y="1"/>
                  </a:moveTo>
                  <a:cubicBezTo>
                    <a:pt x="934" y="1"/>
                    <a:pt x="650" y="285"/>
                    <a:pt x="650" y="636"/>
                  </a:cubicBezTo>
                  <a:lnTo>
                    <a:pt x="650" y="8662"/>
                  </a:lnTo>
                  <a:lnTo>
                    <a:pt x="419" y="8662"/>
                  </a:lnTo>
                  <a:cubicBezTo>
                    <a:pt x="188" y="8662"/>
                    <a:pt x="0" y="8850"/>
                    <a:pt x="0" y="9081"/>
                  </a:cubicBezTo>
                  <a:lnTo>
                    <a:pt x="0" y="9514"/>
                  </a:lnTo>
                  <a:cubicBezTo>
                    <a:pt x="0" y="9865"/>
                    <a:pt x="284" y="10149"/>
                    <a:pt x="636" y="10149"/>
                  </a:cubicBezTo>
                  <a:lnTo>
                    <a:pt x="13194" y="10149"/>
                  </a:lnTo>
                  <a:cubicBezTo>
                    <a:pt x="13545" y="10149"/>
                    <a:pt x="13829" y="9865"/>
                    <a:pt x="13829" y="9514"/>
                  </a:cubicBezTo>
                  <a:lnTo>
                    <a:pt x="13829" y="9081"/>
                  </a:lnTo>
                  <a:cubicBezTo>
                    <a:pt x="13829" y="8850"/>
                    <a:pt x="13642" y="8662"/>
                    <a:pt x="13411" y="8662"/>
                  </a:cubicBezTo>
                  <a:lnTo>
                    <a:pt x="13180" y="8662"/>
                  </a:lnTo>
                  <a:lnTo>
                    <a:pt x="13180" y="636"/>
                  </a:lnTo>
                  <a:cubicBezTo>
                    <a:pt x="13180" y="285"/>
                    <a:pt x="12896" y="1"/>
                    <a:pt x="125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61" name="Google Shape;21361;p74"/>
          <p:cNvSpPr/>
          <p:nvPr/>
        </p:nvSpPr>
        <p:spPr>
          <a:xfrm>
            <a:off x="6663482" y="3197397"/>
            <a:ext cx="34096" cy="56310"/>
          </a:xfrm>
          <a:custGeom>
            <a:rect b="b" l="l" r="r" t="t"/>
            <a:pathLst>
              <a:path extrusionOk="0" h="2147" w="1300">
                <a:moveTo>
                  <a:pt x="236" y="1"/>
                </a:moveTo>
                <a:cubicBezTo>
                  <a:pt x="87" y="159"/>
                  <a:pt x="0" y="371"/>
                  <a:pt x="0" y="588"/>
                </a:cubicBezTo>
                <a:lnTo>
                  <a:pt x="0" y="2147"/>
                </a:lnTo>
                <a:lnTo>
                  <a:pt x="1299" y="2147"/>
                </a:lnTo>
                <a:lnTo>
                  <a:pt x="1299" y="1425"/>
                </a:lnTo>
                <a:cubicBezTo>
                  <a:pt x="1299" y="1199"/>
                  <a:pt x="1208" y="977"/>
                  <a:pt x="1049" y="814"/>
                </a:cubicBezTo>
                <a:lnTo>
                  <a:pt x="236"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2" name="Google Shape;21362;p74"/>
          <p:cNvSpPr/>
          <p:nvPr/>
        </p:nvSpPr>
        <p:spPr>
          <a:xfrm>
            <a:off x="6692253" y="3225801"/>
            <a:ext cx="10753" cy="33335"/>
          </a:xfrm>
          <a:custGeom>
            <a:rect b="b" l="l" r="r" t="t"/>
            <a:pathLst>
              <a:path extrusionOk="0" h="1271" w="410">
                <a:moveTo>
                  <a:pt x="202" y="0"/>
                </a:moveTo>
                <a:cubicBezTo>
                  <a:pt x="92" y="0"/>
                  <a:pt x="0" y="87"/>
                  <a:pt x="0" y="202"/>
                </a:cubicBezTo>
                <a:lnTo>
                  <a:pt x="0" y="1068"/>
                </a:lnTo>
                <a:cubicBezTo>
                  <a:pt x="0" y="1203"/>
                  <a:pt x="102" y="1271"/>
                  <a:pt x="205" y="1271"/>
                </a:cubicBezTo>
                <a:cubicBezTo>
                  <a:pt x="307" y="1271"/>
                  <a:pt x="409" y="1203"/>
                  <a:pt x="409" y="1068"/>
                </a:cubicBezTo>
                <a:lnTo>
                  <a:pt x="409" y="202"/>
                </a:lnTo>
                <a:cubicBezTo>
                  <a:pt x="409" y="87"/>
                  <a:pt x="318"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363" name="Google Shape;21363;p74"/>
          <p:cNvGrpSpPr/>
          <p:nvPr/>
        </p:nvGrpSpPr>
        <p:grpSpPr>
          <a:xfrm>
            <a:off x="6658158" y="2918992"/>
            <a:ext cx="362857" cy="340276"/>
            <a:chOff x="6658158" y="2918992"/>
            <a:chExt cx="362857" cy="340276"/>
          </a:xfrm>
        </p:grpSpPr>
        <p:sp>
          <p:nvSpPr>
            <p:cNvPr id="21364" name="Google Shape;21364;p74"/>
            <p:cNvSpPr/>
            <p:nvPr/>
          </p:nvSpPr>
          <p:spPr>
            <a:xfrm>
              <a:off x="6856674" y="2958517"/>
              <a:ext cx="158912" cy="166256"/>
            </a:xfrm>
            <a:custGeom>
              <a:rect b="b" l="l" r="r" t="t"/>
              <a:pathLst>
                <a:path extrusionOk="0" h="6339" w="6059">
                  <a:moveTo>
                    <a:pt x="650" y="0"/>
                  </a:moveTo>
                  <a:cubicBezTo>
                    <a:pt x="290" y="0"/>
                    <a:pt x="1" y="289"/>
                    <a:pt x="1" y="650"/>
                  </a:cubicBezTo>
                  <a:lnTo>
                    <a:pt x="1" y="4114"/>
                  </a:lnTo>
                  <a:cubicBezTo>
                    <a:pt x="1" y="4470"/>
                    <a:pt x="290" y="4759"/>
                    <a:pt x="650" y="4759"/>
                  </a:cubicBezTo>
                  <a:lnTo>
                    <a:pt x="1300" y="4759"/>
                  </a:lnTo>
                  <a:lnTo>
                    <a:pt x="939" y="6202"/>
                  </a:lnTo>
                  <a:cubicBezTo>
                    <a:pt x="921" y="6279"/>
                    <a:pt x="979" y="6338"/>
                    <a:pt x="1044" y="6338"/>
                  </a:cubicBezTo>
                  <a:cubicBezTo>
                    <a:pt x="1066" y="6338"/>
                    <a:pt x="1087" y="6332"/>
                    <a:pt x="1108" y="6318"/>
                  </a:cubicBezTo>
                  <a:lnTo>
                    <a:pt x="3244" y="4764"/>
                  </a:lnTo>
                  <a:lnTo>
                    <a:pt x="5409" y="4764"/>
                  </a:lnTo>
                  <a:cubicBezTo>
                    <a:pt x="5770" y="4764"/>
                    <a:pt x="6059" y="4470"/>
                    <a:pt x="6059" y="4114"/>
                  </a:cubicBezTo>
                  <a:lnTo>
                    <a:pt x="6059" y="650"/>
                  </a:lnTo>
                  <a:cubicBezTo>
                    <a:pt x="6059" y="289"/>
                    <a:pt x="5770" y="0"/>
                    <a:pt x="5414" y="0"/>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74"/>
            <p:cNvSpPr/>
            <p:nvPr/>
          </p:nvSpPr>
          <p:spPr>
            <a:xfrm>
              <a:off x="6907791" y="2958517"/>
              <a:ext cx="56809" cy="113460"/>
            </a:xfrm>
            <a:custGeom>
              <a:rect b="b" l="l" r="r" t="t"/>
              <a:pathLst>
                <a:path extrusionOk="0" h="4326" w="2166">
                  <a:moveTo>
                    <a:pt x="1" y="0"/>
                  </a:moveTo>
                  <a:lnTo>
                    <a:pt x="1" y="3460"/>
                  </a:lnTo>
                  <a:cubicBezTo>
                    <a:pt x="1" y="3941"/>
                    <a:pt x="385" y="4326"/>
                    <a:pt x="867" y="4326"/>
                  </a:cubicBezTo>
                  <a:lnTo>
                    <a:pt x="1300" y="4326"/>
                  </a:lnTo>
                  <a:cubicBezTo>
                    <a:pt x="1776" y="4326"/>
                    <a:pt x="2161" y="3941"/>
                    <a:pt x="2166" y="3464"/>
                  </a:cubicBezTo>
                  <a:lnTo>
                    <a:pt x="2166" y="0"/>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74"/>
            <p:cNvSpPr/>
            <p:nvPr/>
          </p:nvSpPr>
          <p:spPr>
            <a:xfrm>
              <a:off x="6924708" y="2924421"/>
              <a:ext cx="22739" cy="90773"/>
            </a:xfrm>
            <a:custGeom>
              <a:rect b="b" l="l" r="r" t="t"/>
              <a:pathLst>
                <a:path extrusionOk="0" h="3461" w="867">
                  <a:moveTo>
                    <a:pt x="0" y="1"/>
                  </a:moveTo>
                  <a:lnTo>
                    <a:pt x="217" y="3461"/>
                  </a:lnTo>
                  <a:lnTo>
                    <a:pt x="650" y="3461"/>
                  </a:lnTo>
                  <a:lnTo>
                    <a:pt x="866"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74"/>
            <p:cNvSpPr/>
            <p:nvPr/>
          </p:nvSpPr>
          <p:spPr>
            <a:xfrm>
              <a:off x="6924708" y="3032216"/>
              <a:ext cx="22739" cy="22739"/>
            </a:xfrm>
            <a:custGeom>
              <a:rect b="b" l="l" r="r" t="t"/>
              <a:pathLst>
                <a:path extrusionOk="0" h="867" w="867">
                  <a:moveTo>
                    <a:pt x="433" y="0"/>
                  </a:moveTo>
                  <a:cubicBezTo>
                    <a:pt x="193" y="0"/>
                    <a:pt x="0" y="197"/>
                    <a:pt x="0" y="433"/>
                  </a:cubicBezTo>
                  <a:cubicBezTo>
                    <a:pt x="0" y="674"/>
                    <a:pt x="193" y="866"/>
                    <a:pt x="433" y="866"/>
                  </a:cubicBezTo>
                  <a:cubicBezTo>
                    <a:pt x="674" y="866"/>
                    <a:pt x="866" y="674"/>
                    <a:pt x="866" y="433"/>
                  </a:cubicBezTo>
                  <a:cubicBezTo>
                    <a:pt x="866" y="197"/>
                    <a:pt x="674" y="0"/>
                    <a:pt x="433"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74"/>
            <p:cNvSpPr/>
            <p:nvPr/>
          </p:nvSpPr>
          <p:spPr>
            <a:xfrm>
              <a:off x="6663482" y="3174186"/>
              <a:ext cx="193218" cy="79522"/>
            </a:xfrm>
            <a:custGeom>
              <a:rect b="b" l="l" r="r" t="t"/>
              <a:pathLst>
                <a:path extrusionOk="0" h="3032" w="7367">
                  <a:moveTo>
                    <a:pt x="2382" y="0"/>
                  </a:moveTo>
                  <a:lnTo>
                    <a:pt x="573" y="659"/>
                  </a:lnTo>
                  <a:cubicBezTo>
                    <a:pt x="226" y="785"/>
                    <a:pt x="0" y="1112"/>
                    <a:pt x="0" y="1473"/>
                  </a:cubicBezTo>
                  <a:lnTo>
                    <a:pt x="0" y="3032"/>
                  </a:lnTo>
                  <a:lnTo>
                    <a:pt x="7367" y="3032"/>
                  </a:lnTo>
                  <a:lnTo>
                    <a:pt x="7367" y="1473"/>
                  </a:lnTo>
                  <a:cubicBezTo>
                    <a:pt x="7362" y="1112"/>
                    <a:pt x="7136" y="785"/>
                    <a:pt x="6794" y="659"/>
                  </a:cubicBezTo>
                  <a:lnTo>
                    <a:pt x="4980" y="0"/>
                  </a:lnTo>
                  <a:lnTo>
                    <a:pt x="3681" y="433"/>
                  </a:lnTo>
                  <a:lnTo>
                    <a:pt x="2382" y="0"/>
                  </a:ln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9" name="Google Shape;21369;p74"/>
            <p:cNvSpPr/>
            <p:nvPr/>
          </p:nvSpPr>
          <p:spPr>
            <a:xfrm>
              <a:off x="6822473" y="3197397"/>
              <a:ext cx="34096" cy="56310"/>
            </a:xfrm>
            <a:custGeom>
              <a:rect b="b" l="l" r="r" t="t"/>
              <a:pathLst>
                <a:path extrusionOk="0" h="2147" w="1300">
                  <a:moveTo>
                    <a:pt x="1069" y="1"/>
                  </a:moveTo>
                  <a:lnTo>
                    <a:pt x="256" y="814"/>
                  </a:lnTo>
                  <a:cubicBezTo>
                    <a:pt x="92" y="977"/>
                    <a:pt x="1" y="1199"/>
                    <a:pt x="1" y="1425"/>
                  </a:cubicBezTo>
                  <a:lnTo>
                    <a:pt x="1" y="2147"/>
                  </a:lnTo>
                  <a:lnTo>
                    <a:pt x="1300" y="2147"/>
                  </a:lnTo>
                  <a:lnTo>
                    <a:pt x="1300" y="588"/>
                  </a:lnTo>
                  <a:cubicBezTo>
                    <a:pt x="1300" y="371"/>
                    <a:pt x="1218" y="159"/>
                    <a:pt x="1069"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0" name="Google Shape;21370;p74"/>
            <p:cNvSpPr/>
            <p:nvPr/>
          </p:nvSpPr>
          <p:spPr>
            <a:xfrm>
              <a:off x="6697683" y="2998121"/>
              <a:ext cx="124817" cy="91036"/>
            </a:xfrm>
            <a:custGeom>
              <a:rect b="b" l="l" r="r" t="t"/>
              <a:pathLst>
                <a:path extrusionOk="0" h="3471" w="4759">
                  <a:moveTo>
                    <a:pt x="1732" y="1"/>
                  </a:moveTo>
                  <a:cubicBezTo>
                    <a:pt x="775" y="1"/>
                    <a:pt x="0" y="780"/>
                    <a:pt x="0" y="1733"/>
                  </a:cubicBezTo>
                  <a:lnTo>
                    <a:pt x="0" y="2253"/>
                  </a:lnTo>
                  <a:cubicBezTo>
                    <a:pt x="0" y="2484"/>
                    <a:pt x="34" y="2715"/>
                    <a:pt x="111" y="2936"/>
                  </a:cubicBezTo>
                  <a:lnTo>
                    <a:pt x="183" y="3153"/>
                  </a:lnTo>
                  <a:cubicBezTo>
                    <a:pt x="202" y="3220"/>
                    <a:pt x="217" y="3287"/>
                    <a:pt x="217" y="3360"/>
                  </a:cubicBezTo>
                  <a:lnTo>
                    <a:pt x="217" y="3470"/>
                  </a:lnTo>
                  <a:lnTo>
                    <a:pt x="4547" y="3470"/>
                  </a:lnTo>
                  <a:lnTo>
                    <a:pt x="4547" y="3360"/>
                  </a:lnTo>
                  <a:cubicBezTo>
                    <a:pt x="4542" y="3287"/>
                    <a:pt x="4557" y="3220"/>
                    <a:pt x="4576" y="3153"/>
                  </a:cubicBezTo>
                  <a:lnTo>
                    <a:pt x="4648" y="2936"/>
                  </a:lnTo>
                  <a:cubicBezTo>
                    <a:pt x="4725" y="2715"/>
                    <a:pt x="4759" y="2484"/>
                    <a:pt x="4759" y="2253"/>
                  </a:cubicBezTo>
                  <a:lnTo>
                    <a:pt x="4759" y="439"/>
                  </a:lnTo>
                  <a:cubicBezTo>
                    <a:pt x="4759" y="198"/>
                    <a:pt x="4566" y="1"/>
                    <a:pt x="432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1" name="Google Shape;21371;p74"/>
            <p:cNvSpPr/>
            <p:nvPr/>
          </p:nvSpPr>
          <p:spPr>
            <a:xfrm>
              <a:off x="6725930" y="2998121"/>
              <a:ext cx="96570" cy="90905"/>
            </a:xfrm>
            <a:custGeom>
              <a:rect b="b" l="l" r="r" t="t"/>
              <a:pathLst>
                <a:path extrusionOk="0" h="3466" w="3682">
                  <a:moveTo>
                    <a:pt x="881" y="1"/>
                  </a:moveTo>
                  <a:cubicBezTo>
                    <a:pt x="395" y="1"/>
                    <a:pt x="1" y="395"/>
                    <a:pt x="1" y="881"/>
                  </a:cubicBezTo>
                  <a:cubicBezTo>
                    <a:pt x="1" y="1367"/>
                    <a:pt x="395" y="1762"/>
                    <a:pt x="881" y="1762"/>
                  </a:cubicBezTo>
                  <a:lnTo>
                    <a:pt x="1002" y="1762"/>
                  </a:lnTo>
                  <a:lnTo>
                    <a:pt x="1064" y="3465"/>
                  </a:lnTo>
                  <a:lnTo>
                    <a:pt x="3470" y="3465"/>
                  </a:lnTo>
                  <a:lnTo>
                    <a:pt x="3470" y="3355"/>
                  </a:lnTo>
                  <a:cubicBezTo>
                    <a:pt x="3465" y="3287"/>
                    <a:pt x="3480" y="3215"/>
                    <a:pt x="3499" y="3153"/>
                  </a:cubicBezTo>
                  <a:lnTo>
                    <a:pt x="3571" y="2936"/>
                  </a:lnTo>
                  <a:cubicBezTo>
                    <a:pt x="3648" y="2715"/>
                    <a:pt x="3682" y="2484"/>
                    <a:pt x="3682" y="2248"/>
                  </a:cubicBezTo>
                  <a:lnTo>
                    <a:pt x="3682" y="439"/>
                  </a:lnTo>
                  <a:cubicBezTo>
                    <a:pt x="3682" y="198"/>
                    <a:pt x="3489" y="1"/>
                    <a:pt x="3254"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2" name="Google Shape;21372;p74"/>
            <p:cNvSpPr/>
            <p:nvPr/>
          </p:nvSpPr>
          <p:spPr>
            <a:xfrm>
              <a:off x="6725930" y="3134425"/>
              <a:ext cx="68191" cy="51144"/>
            </a:xfrm>
            <a:custGeom>
              <a:rect b="b" l="l" r="r" t="t"/>
              <a:pathLst>
                <a:path extrusionOk="0" h="1950" w="2600">
                  <a:moveTo>
                    <a:pt x="1" y="1"/>
                  </a:moveTo>
                  <a:lnTo>
                    <a:pt x="1" y="1949"/>
                  </a:lnTo>
                  <a:lnTo>
                    <a:pt x="2599" y="1949"/>
                  </a:lnTo>
                  <a:lnTo>
                    <a:pt x="2599"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3" name="Google Shape;21373;p74"/>
            <p:cNvSpPr/>
            <p:nvPr/>
          </p:nvSpPr>
          <p:spPr>
            <a:xfrm>
              <a:off x="6725930" y="3134556"/>
              <a:ext cx="68191" cy="33965"/>
            </a:xfrm>
            <a:custGeom>
              <a:rect b="b" l="l" r="r" t="t"/>
              <a:pathLst>
                <a:path extrusionOk="0" h="1295" w="2600">
                  <a:moveTo>
                    <a:pt x="1" y="0"/>
                  </a:moveTo>
                  <a:lnTo>
                    <a:pt x="1" y="977"/>
                  </a:lnTo>
                  <a:cubicBezTo>
                    <a:pt x="407" y="1189"/>
                    <a:pt x="854" y="1295"/>
                    <a:pt x="1300" y="1295"/>
                  </a:cubicBezTo>
                  <a:cubicBezTo>
                    <a:pt x="1746" y="1295"/>
                    <a:pt x="2193" y="1189"/>
                    <a:pt x="2599" y="977"/>
                  </a:cubicBezTo>
                  <a:lnTo>
                    <a:pt x="2599"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4" name="Google Shape;21374;p74"/>
            <p:cNvSpPr/>
            <p:nvPr/>
          </p:nvSpPr>
          <p:spPr>
            <a:xfrm>
              <a:off x="6714573" y="3164770"/>
              <a:ext cx="45452" cy="40600"/>
            </a:xfrm>
            <a:custGeom>
              <a:rect b="b" l="l" r="r" t="t"/>
              <a:pathLst>
                <a:path extrusionOk="0" h="1548" w="1733">
                  <a:moveTo>
                    <a:pt x="388" y="0"/>
                  </a:moveTo>
                  <a:cubicBezTo>
                    <a:pt x="306" y="0"/>
                    <a:pt x="228" y="45"/>
                    <a:pt x="188" y="124"/>
                  </a:cubicBezTo>
                  <a:lnTo>
                    <a:pt x="1" y="518"/>
                  </a:lnTo>
                  <a:lnTo>
                    <a:pt x="718" y="1461"/>
                  </a:lnTo>
                  <a:cubicBezTo>
                    <a:pt x="762" y="1519"/>
                    <a:pt x="826" y="1548"/>
                    <a:pt x="891" y="1548"/>
                  </a:cubicBezTo>
                  <a:cubicBezTo>
                    <a:pt x="946" y="1548"/>
                    <a:pt x="1001" y="1527"/>
                    <a:pt x="1045" y="1485"/>
                  </a:cubicBezTo>
                  <a:lnTo>
                    <a:pt x="1733" y="792"/>
                  </a:lnTo>
                  <a:lnTo>
                    <a:pt x="501" y="32"/>
                  </a:lnTo>
                  <a:cubicBezTo>
                    <a:pt x="466" y="10"/>
                    <a:pt x="426" y="0"/>
                    <a:pt x="388"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5" name="Google Shape;21375;p74"/>
            <p:cNvSpPr/>
            <p:nvPr/>
          </p:nvSpPr>
          <p:spPr>
            <a:xfrm>
              <a:off x="6760025" y="3164770"/>
              <a:ext cx="45452" cy="40600"/>
            </a:xfrm>
            <a:custGeom>
              <a:rect b="b" l="l" r="r" t="t"/>
              <a:pathLst>
                <a:path extrusionOk="0" h="1548" w="1733">
                  <a:moveTo>
                    <a:pt x="1350" y="0"/>
                  </a:moveTo>
                  <a:cubicBezTo>
                    <a:pt x="1311" y="0"/>
                    <a:pt x="1272" y="10"/>
                    <a:pt x="1237" y="32"/>
                  </a:cubicBezTo>
                  <a:lnTo>
                    <a:pt x="0" y="792"/>
                  </a:lnTo>
                  <a:lnTo>
                    <a:pt x="693" y="1485"/>
                  </a:lnTo>
                  <a:cubicBezTo>
                    <a:pt x="735" y="1527"/>
                    <a:pt x="790" y="1548"/>
                    <a:pt x="844" y="1548"/>
                  </a:cubicBezTo>
                  <a:cubicBezTo>
                    <a:pt x="909" y="1548"/>
                    <a:pt x="974" y="1519"/>
                    <a:pt x="1015" y="1461"/>
                  </a:cubicBezTo>
                  <a:lnTo>
                    <a:pt x="1732" y="518"/>
                  </a:lnTo>
                  <a:lnTo>
                    <a:pt x="1545" y="124"/>
                  </a:lnTo>
                  <a:cubicBezTo>
                    <a:pt x="1509" y="45"/>
                    <a:pt x="1431" y="0"/>
                    <a:pt x="1350"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6" name="Google Shape;21376;p74"/>
            <p:cNvSpPr/>
            <p:nvPr/>
          </p:nvSpPr>
          <p:spPr>
            <a:xfrm>
              <a:off x="6703217" y="3044307"/>
              <a:ext cx="113749" cy="107192"/>
            </a:xfrm>
            <a:custGeom>
              <a:rect b="b" l="l" r="r" t="t"/>
              <a:pathLst>
                <a:path extrusionOk="0" h="4087" w="4337">
                  <a:moveTo>
                    <a:pt x="1845" y="0"/>
                  </a:moveTo>
                  <a:cubicBezTo>
                    <a:pt x="1166" y="0"/>
                    <a:pt x="650" y="193"/>
                    <a:pt x="650" y="193"/>
                  </a:cubicBezTo>
                  <a:lnTo>
                    <a:pt x="650" y="925"/>
                  </a:lnTo>
                  <a:cubicBezTo>
                    <a:pt x="650" y="1141"/>
                    <a:pt x="544" y="1343"/>
                    <a:pt x="362" y="1464"/>
                  </a:cubicBezTo>
                  <a:lnTo>
                    <a:pt x="1" y="1704"/>
                  </a:lnTo>
                  <a:lnTo>
                    <a:pt x="1" y="1921"/>
                  </a:lnTo>
                  <a:cubicBezTo>
                    <a:pt x="1" y="3119"/>
                    <a:pt x="973" y="4086"/>
                    <a:pt x="2166" y="4086"/>
                  </a:cubicBezTo>
                  <a:cubicBezTo>
                    <a:pt x="2169" y="4086"/>
                    <a:pt x="2172" y="4086"/>
                    <a:pt x="2175" y="4086"/>
                  </a:cubicBezTo>
                  <a:cubicBezTo>
                    <a:pt x="3369" y="4086"/>
                    <a:pt x="4331" y="3116"/>
                    <a:pt x="4336" y="1926"/>
                  </a:cubicBezTo>
                  <a:lnTo>
                    <a:pt x="4336" y="1709"/>
                  </a:lnTo>
                  <a:lnTo>
                    <a:pt x="3975" y="1469"/>
                  </a:lnTo>
                  <a:cubicBezTo>
                    <a:pt x="3792" y="1343"/>
                    <a:pt x="3682" y="1141"/>
                    <a:pt x="3682" y="925"/>
                  </a:cubicBezTo>
                  <a:lnTo>
                    <a:pt x="3682" y="627"/>
                  </a:lnTo>
                  <a:cubicBezTo>
                    <a:pt x="3091" y="134"/>
                    <a:pt x="2411" y="0"/>
                    <a:pt x="1845"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7" name="Google Shape;21377;p74"/>
            <p:cNvSpPr/>
            <p:nvPr/>
          </p:nvSpPr>
          <p:spPr>
            <a:xfrm>
              <a:off x="6703217" y="3044307"/>
              <a:ext cx="96570" cy="106798"/>
            </a:xfrm>
            <a:custGeom>
              <a:rect b="b" l="l" r="r" t="t"/>
              <a:pathLst>
                <a:path extrusionOk="0" h="4072" w="3682">
                  <a:moveTo>
                    <a:pt x="1845" y="0"/>
                  </a:moveTo>
                  <a:cubicBezTo>
                    <a:pt x="1166" y="0"/>
                    <a:pt x="650" y="193"/>
                    <a:pt x="650" y="193"/>
                  </a:cubicBezTo>
                  <a:lnTo>
                    <a:pt x="650" y="925"/>
                  </a:lnTo>
                  <a:cubicBezTo>
                    <a:pt x="650" y="1146"/>
                    <a:pt x="544" y="1348"/>
                    <a:pt x="362" y="1469"/>
                  </a:cubicBezTo>
                  <a:lnTo>
                    <a:pt x="1" y="1709"/>
                  </a:lnTo>
                  <a:lnTo>
                    <a:pt x="1" y="1926"/>
                  </a:lnTo>
                  <a:cubicBezTo>
                    <a:pt x="1" y="3018"/>
                    <a:pt x="819" y="3942"/>
                    <a:pt x="1906" y="4072"/>
                  </a:cubicBezTo>
                  <a:cubicBezTo>
                    <a:pt x="1516" y="3672"/>
                    <a:pt x="1305" y="3133"/>
                    <a:pt x="1305" y="2575"/>
                  </a:cubicBezTo>
                  <a:lnTo>
                    <a:pt x="1305" y="1141"/>
                  </a:lnTo>
                  <a:cubicBezTo>
                    <a:pt x="1305" y="925"/>
                    <a:pt x="1463" y="737"/>
                    <a:pt x="1680" y="713"/>
                  </a:cubicBezTo>
                  <a:cubicBezTo>
                    <a:pt x="1852" y="690"/>
                    <a:pt x="2071" y="671"/>
                    <a:pt x="2314" y="671"/>
                  </a:cubicBezTo>
                  <a:cubicBezTo>
                    <a:pt x="2738" y="671"/>
                    <a:pt x="3235" y="729"/>
                    <a:pt x="3682" y="925"/>
                  </a:cubicBezTo>
                  <a:lnTo>
                    <a:pt x="3682" y="627"/>
                  </a:lnTo>
                  <a:cubicBezTo>
                    <a:pt x="3091" y="134"/>
                    <a:pt x="2411" y="0"/>
                    <a:pt x="1845"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74"/>
            <p:cNvSpPr/>
            <p:nvPr/>
          </p:nvSpPr>
          <p:spPr>
            <a:xfrm>
              <a:off x="6714966" y="3041107"/>
              <a:ext cx="92976" cy="30503"/>
            </a:xfrm>
            <a:custGeom>
              <a:rect b="b" l="l" r="r" t="t"/>
              <a:pathLst>
                <a:path extrusionOk="0" h="1163" w="3545">
                  <a:moveTo>
                    <a:pt x="1403" y="0"/>
                  </a:moveTo>
                  <a:cubicBezTo>
                    <a:pt x="985" y="0"/>
                    <a:pt x="606" y="44"/>
                    <a:pt x="361" y="80"/>
                  </a:cubicBezTo>
                  <a:cubicBezTo>
                    <a:pt x="154" y="109"/>
                    <a:pt x="0" y="287"/>
                    <a:pt x="5" y="494"/>
                  </a:cubicBezTo>
                  <a:lnTo>
                    <a:pt x="5" y="960"/>
                  </a:lnTo>
                  <a:cubicBezTo>
                    <a:pt x="5" y="1095"/>
                    <a:pt x="106" y="1162"/>
                    <a:pt x="207" y="1162"/>
                  </a:cubicBezTo>
                  <a:cubicBezTo>
                    <a:pt x="308" y="1162"/>
                    <a:pt x="409" y="1095"/>
                    <a:pt x="409" y="960"/>
                  </a:cubicBezTo>
                  <a:lnTo>
                    <a:pt x="409" y="494"/>
                  </a:lnTo>
                  <a:cubicBezTo>
                    <a:pt x="409" y="489"/>
                    <a:pt x="414" y="479"/>
                    <a:pt x="419" y="479"/>
                  </a:cubicBezTo>
                  <a:cubicBezTo>
                    <a:pt x="737" y="430"/>
                    <a:pt x="1055" y="407"/>
                    <a:pt x="1375" y="407"/>
                  </a:cubicBezTo>
                  <a:cubicBezTo>
                    <a:pt x="1495" y="407"/>
                    <a:pt x="1616" y="410"/>
                    <a:pt x="1737" y="417"/>
                  </a:cubicBezTo>
                  <a:cubicBezTo>
                    <a:pt x="2368" y="460"/>
                    <a:pt x="2825" y="619"/>
                    <a:pt x="3094" y="888"/>
                  </a:cubicBezTo>
                  <a:cubicBezTo>
                    <a:pt x="3140" y="939"/>
                    <a:pt x="3193" y="960"/>
                    <a:pt x="3243" y="960"/>
                  </a:cubicBezTo>
                  <a:cubicBezTo>
                    <a:pt x="3404" y="960"/>
                    <a:pt x="3544" y="746"/>
                    <a:pt x="3383" y="599"/>
                  </a:cubicBezTo>
                  <a:cubicBezTo>
                    <a:pt x="2905" y="121"/>
                    <a:pt x="2099" y="0"/>
                    <a:pt x="14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74"/>
            <p:cNvSpPr/>
            <p:nvPr/>
          </p:nvSpPr>
          <p:spPr>
            <a:xfrm>
              <a:off x="6658158" y="2992954"/>
              <a:ext cx="203840" cy="266314"/>
            </a:xfrm>
            <a:custGeom>
              <a:rect b="b" l="l" r="r" t="t"/>
              <a:pathLst>
                <a:path extrusionOk="0" h="10154" w="7772">
                  <a:moveTo>
                    <a:pt x="6064" y="400"/>
                  </a:moveTo>
                  <a:lnTo>
                    <a:pt x="6064" y="2363"/>
                  </a:lnTo>
                  <a:cubicBezTo>
                    <a:pt x="6064" y="2662"/>
                    <a:pt x="5996" y="2950"/>
                    <a:pt x="5866" y="3215"/>
                  </a:cubicBezTo>
                  <a:cubicBezTo>
                    <a:pt x="5852" y="3244"/>
                    <a:pt x="5847" y="3273"/>
                    <a:pt x="5847" y="3301"/>
                  </a:cubicBezTo>
                  <a:lnTo>
                    <a:pt x="5847" y="3879"/>
                  </a:lnTo>
                  <a:cubicBezTo>
                    <a:pt x="5847" y="4969"/>
                    <a:pt x="4960" y="5842"/>
                    <a:pt x="3889" y="5842"/>
                  </a:cubicBezTo>
                  <a:cubicBezTo>
                    <a:pt x="3844" y="5842"/>
                    <a:pt x="3799" y="5840"/>
                    <a:pt x="3754" y="5837"/>
                  </a:cubicBezTo>
                  <a:cubicBezTo>
                    <a:pt x="2729" y="5775"/>
                    <a:pt x="1921" y="4880"/>
                    <a:pt x="1921" y="3807"/>
                  </a:cubicBezTo>
                  <a:lnTo>
                    <a:pt x="1926" y="3807"/>
                  </a:lnTo>
                  <a:lnTo>
                    <a:pt x="1926" y="3306"/>
                  </a:lnTo>
                  <a:cubicBezTo>
                    <a:pt x="1921" y="3273"/>
                    <a:pt x="1916" y="3244"/>
                    <a:pt x="1902" y="3215"/>
                  </a:cubicBezTo>
                  <a:cubicBezTo>
                    <a:pt x="1772" y="2950"/>
                    <a:pt x="1704" y="2662"/>
                    <a:pt x="1704" y="2363"/>
                  </a:cubicBezTo>
                  <a:lnTo>
                    <a:pt x="1704" y="1930"/>
                  </a:lnTo>
                  <a:cubicBezTo>
                    <a:pt x="1709" y="1088"/>
                    <a:pt x="2392" y="400"/>
                    <a:pt x="3239" y="400"/>
                  </a:cubicBezTo>
                  <a:close/>
                  <a:moveTo>
                    <a:pt x="2787" y="5972"/>
                  </a:moveTo>
                  <a:cubicBezTo>
                    <a:pt x="3076" y="6131"/>
                    <a:pt x="3398" y="6222"/>
                    <a:pt x="3730" y="6246"/>
                  </a:cubicBezTo>
                  <a:cubicBezTo>
                    <a:pt x="3783" y="6246"/>
                    <a:pt x="3836" y="6251"/>
                    <a:pt x="3889" y="6251"/>
                  </a:cubicBezTo>
                  <a:cubicBezTo>
                    <a:pt x="4269" y="6251"/>
                    <a:pt x="4644" y="6160"/>
                    <a:pt x="4981" y="5982"/>
                  </a:cubicBezTo>
                  <a:lnTo>
                    <a:pt x="4981" y="6352"/>
                  </a:lnTo>
                  <a:lnTo>
                    <a:pt x="3884" y="7103"/>
                  </a:lnTo>
                  <a:lnTo>
                    <a:pt x="2787" y="6352"/>
                  </a:lnTo>
                  <a:lnTo>
                    <a:pt x="2787" y="5972"/>
                  </a:lnTo>
                  <a:close/>
                  <a:moveTo>
                    <a:pt x="2614" y="6723"/>
                  </a:moveTo>
                  <a:lnTo>
                    <a:pt x="3566" y="7377"/>
                  </a:lnTo>
                  <a:lnTo>
                    <a:pt x="3061" y="7882"/>
                  </a:lnTo>
                  <a:cubicBezTo>
                    <a:pt x="3061" y="7887"/>
                    <a:pt x="3056" y="7887"/>
                    <a:pt x="3052" y="7887"/>
                  </a:cubicBezTo>
                  <a:cubicBezTo>
                    <a:pt x="3047" y="7887"/>
                    <a:pt x="3042" y="7882"/>
                    <a:pt x="3042" y="7882"/>
                  </a:cubicBezTo>
                  <a:lnTo>
                    <a:pt x="2412" y="6934"/>
                  </a:lnTo>
                  <a:lnTo>
                    <a:pt x="2614" y="6723"/>
                  </a:lnTo>
                  <a:close/>
                  <a:moveTo>
                    <a:pt x="5154" y="6723"/>
                  </a:moveTo>
                  <a:lnTo>
                    <a:pt x="5356" y="6939"/>
                  </a:lnTo>
                  <a:lnTo>
                    <a:pt x="4731" y="7882"/>
                  </a:lnTo>
                  <a:cubicBezTo>
                    <a:pt x="4726" y="7887"/>
                    <a:pt x="4721" y="7887"/>
                    <a:pt x="4716" y="7887"/>
                  </a:cubicBezTo>
                  <a:cubicBezTo>
                    <a:pt x="4716" y="7887"/>
                    <a:pt x="4712" y="7887"/>
                    <a:pt x="4707" y="7882"/>
                  </a:cubicBezTo>
                  <a:lnTo>
                    <a:pt x="4202" y="7377"/>
                  </a:lnTo>
                  <a:lnTo>
                    <a:pt x="5154" y="6723"/>
                  </a:lnTo>
                  <a:close/>
                  <a:moveTo>
                    <a:pt x="3239" y="1"/>
                  </a:moveTo>
                  <a:cubicBezTo>
                    <a:pt x="2166" y="1"/>
                    <a:pt x="1300" y="867"/>
                    <a:pt x="1300" y="1935"/>
                  </a:cubicBezTo>
                  <a:lnTo>
                    <a:pt x="1300" y="2368"/>
                  </a:lnTo>
                  <a:cubicBezTo>
                    <a:pt x="1300" y="2710"/>
                    <a:pt x="1377" y="3042"/>
                    <a:pt x="1517" y="3354"/>
                  </a:cubicBezTo>
                  <a:lnTo>
                    <a:pt x="1517" y="3812"/>
                  </a:lnTo>
                  <a:cubicBezTo>
                    <a:pt x="1517" y="4538"/>
                    <a:pt x="1834" y="5226"/>
                    <a:pt x="2383" y="5698"/>
                  </a:cubicBezTo>
                  <a:lnTo>
                    <a:pt x="2383" y="6381"/>
                  </a:lnTo>
                  <a:lnTo>
                    <a:pt x="2007" y="6776"/>
                  </a:lnTo>
                  <a:cubicBezTo>
                    <a:pt x="1969" y="6819"/>
                    <a:pt x="1945" y="6877"/>
                    <a:pt x="1950" y="6930"/>
                  </a:cubicBezTo>
                  <a:lnTo>
                    <a:pt x="703" y="7387"/>
                  </a:lnTo>
                  <a:cubicBezTo>
                    <a:pt x="285" y="7541"/>
                    <a:pt x="1" y="7940"/>
                    <a:pt x="1" y="8387"/>
                  </a:cubicBezTo>
                  <a:lnTo>
                    <a:pt x="1" y="9946"/>
                  </a:lnTo>
                  <a:cubicBezTo>
                    <a:pt x="1" y="10084"/>
                    <a:pt x="102" y="10152"/>
                    <a:pt x="203" y="10152"/>
                  </a:cubicBezTo>
                  <a:cubicBezTo>
                    <a:pt x="304" y="10152"/>
                    <a:pt x="405" y="10084"/>
                    <a:pt x="405" y="9946"/>
                  </a:cubicBezTo>
                  <a:lnTo>
                    <a:pt x="405" y="8387"/>
                  </a:lnTo>
                  <a:cubicBezTo>
                    <a:pt x="410" y="8113"/>
                    <a:pt x="583" y="7863"/>
                    <a:pt x="843" y="7767"/>
                  </a:cubicBezTo>
                  <a:lnTo>
                    <a:pt x="2157" y="7290"/>
                  </a:lnTo>
                  <a:lnTo>
                    <a:pt x="2705" y="8108"/>
                  </a:lnTo>
                  <a:cubicBezTo>
                    <a:pt x="2777" y="8214"/>
                    <a:pt x="2888" y="8282"/>
                    <a:pt x="3013" y="8291"/>
                  </a:cubicBezTo>
                  <a:lnTo>
                    <a:pt x="3056" y="8291"/>
                  </a:lnTo>
                  <a:cubicBezTo>
                    <a:pt x="3062" y="8291"/>
                    <a:pt x="3068" y="8292"/>
                    <a:pt x="3073" y="8292"/>
                  </a:cubicBezTo>
                  <a:cubicBezTo>
                    <a:pt x="3178" y="8292"/>
                    <a:pt x="3277" y="8249"/>
                    <a:pt x="3350" y="8171"/>
                  </a:cubicBezTo>
                  <a:lnTo>
                    <a:pt x="3687" y="7839"/>
                  </a:lnTo>
                  <a:lnTo>
                    <a:pt x="3687" y="9951"/>
                  </a:lnTo>
                  <a:cubicBezTo>
                    <a:pt x="3687" y="10086"/>
                    <a:pt x="3788" y="10153"/>
                    <a:pt x="3889" y="10153"/>
                  </a:cubicBezTo>
                  <a:cubicBezTo>
                    <a:pt x="3990" y="10153"/>
                    <a:pt x="4091" y="10086"/>
                    <a:pt x="4091" y="9951"/>
                  </a:cubicBezTo>
                  <a:lnTo>
                    <a:pt x="4091" y="7839"/>
                  </a:lnTo>
                  <a:lnTo>
                    <a:pt x="4423" y="8171"/>
                  </a:lnTo>
                  <a:cubicBezTo>
                    <a:pt x="4506" y="8254"/>
                    <a:pt x="4614" y="8295"/>
                    <a:pt x="4721" y="8295"/>
                  </a:cubicBezTo>
                  <a:cubicBezTo>
                    <a:pt x="4855" y="8295"/>
                    <a:pt x="4987" y="8231"/>
                    <a:pt x="5068" y="8108"/>
                  </a:cubicBezTo>
                  <a:lnTo>
                    <a:pt x="5616" y="7290"/>
                  </a:lnTo>
                  <a:lnTo>
                    <a:pt x="6930" y="7767"/>
                  </a:lnTo>
                  <a:cubicBezTo>
                    <a:pt x="7194" y="7863"/>
                    <a:pt x="7368" y="8113"/>
                    <a:pt x="7368" y="8392"/>
                  </a:cubicBezTo>
                  <a:lnTo>
                    <a:pt x="7368" y="9951"/>
                  </a:lnTo>
                  <a:cubicBezTo>
                    <a:pt x="7368" y="10086"/>
                    <a:pt x="7469" y="10153"/>
                    <a:pt x="7570" y="10153"/>
                  </a:cubicBezTo>
                  <a:cubicBezTo>
                    <a:pt x="7671" y="10153"/>
                    <a:pt x="7772" y="10086"/>
                    <a:pt x="7772" y="9951"/>
                  </a:cubicBezTo>
                  <a:lnTo>
                    <a:pt x="7772" y="8392"/>
                  </a:lnTo>
                  <a:cubicBezTo>
                    <a:pt x="7772" y="7940"/>
                    <a:pt x="7493" y="7536"/>
                    <a:pt x="7069" y="7382"/>
                  </a:cubicBezTo>
                  <a:lnTo>
                    <a:pt x="5823" y="6930"/>
                  </a:lnTo>
                  <a:cubicBezTo>
                    <a:pt x="5828" y="6872"/>
                    <a:pt x="5804" y="6814"/>
                    <a:pt x="5765" y="6776"/>
                  </a:cubicBezTo>
                  <a:lnTo>
                    <a:pt x="5390" y="6376"/>
                  </a:lnTo>
                  <a:lnTo>
                    <a:pt x="5390" y="5712"/>
                  </a:lnTo>
                  <a:cubicBezTo>
                    <a:pt x="5429" y="5678"/>
                    <a:pt x="5467" y="5645"/>
                    <a:pt x="5510" y="5611"/>
                  </a:cubicBezTo>
                  <a:cubicBezTo>
                    <a:pt x="5987" y="5159"/>
                    <a:pt x="6256" y="4533"/>
                    <a:pt x="6256" y="3879"/>
                  </a:cubicBezTo>
                  <a:lnTo>
                    <a:pt x="6256" y="3354"/>
                  </a:lnTo>
                  <a:cubicBezTo>
                    <a:pt x="6401" y="3042"/>
                    <a:pt x="6473" y="2710"/>
                    <a:pt x="6473" y="2368"/>
                  </a:cubicBezTo>
                  <a:lnTo>
                    <a:pt x="6473" y="203"/>
                  </a:lnTo>
                  <a:cubicBezTo>
                    <a:pt x="6473" y="92"/>
                    <a:pt x="6386"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74"/>
            <p:cNvSpPr/>
            <p:nvPr/>
          </p:nvSpPr>
          <p:spPr>
            <a:xfrm>
              <a:off x="6817306" y="3225801"/>
              <a:ext cx="10622" cy="33335"/>
            </a:xfrm>
            <a:custGeom>
              <a:rect b="b" l="l" r="r" t="t"/>
              <a:pathLst>
                <a:path extrusionOk="0" h="1271" w="405">
                  <a:moveTo>
                    <a:pt x="203" y="0"/>
                  </a:moveTo>
                  <a:cubicBezTo>
                    <a:pt x="87" y="0"/>
                    <a:pt x="1" y="87"/>
                    <a:pt x="1" y="202"/>
                  </a:cubicBezTo>
                  <a:lnTo>
                    <a:pt x="1" y="1068"/>
                  </a:lnTo>
                  <a:cubicBezTo>
                    <a:pt x="1" y="1203"/>
                    <a:pt x="102" y="1271"/>
                    <a:pt x="203" y="1271"/>
                  </a:cubicBezTo>
                  <a:cubicBezTo>
                    <a:pt x="304" y="1271"/>
                    <a:pt x="405" y="1203"/>
                    <a:pt x="405" y="1068"/>
                  </a:cubicBezTo>
                  <a:lnTo>
                    <a:pt x="405" y="202"/>
                  </a:lnTo>
                  <a:cubicBezTo>
                    <a:pt x="405" y="87"/>
                    <a:pt x="313"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74"/>
            <p:cNvSpPr/>
            <p:nvPr/>
          </p:nvSpPr>
          <p:spPr>
            <a:xfrm>
              <a:off x="6851376" y="2953088"/>
              <a:ext cx="169639" cy="177062"/>
            </a:xfrm>
            <a:custGeom>
              <a:rect b="b" l="l" r="r" t="t"/>
              <a:pathLst>
                <a:path extrusionOk="0" h="6751" w="6468">
                  <a:moveTo>
                    <a:pt x="852" y="0"/>
                  </a:moveTo>
                  <a:cubicBezTo>
                    <a:pt x="381" y="0"/>
                    <a:pt x="1" y="380"/>
                    <a:pt x="1" y="852"/>
                  </a:cubicBezTo>
                  <a:lnTo>
                    <a:pt x="1" y="4316"/>
                  </a:lnTo>
                  <a:cubicBezTo>
                    <a:pt x="1" y="4788"/>
                    <a:pt x="381" y="5168"/>
                    <a:pt x="852" y="5168"/>
                  </a:cubicBezTo>
                  <a:lnTo>
                    <a:pt x="1242" y="5168"/>
                  </a:lnTo>
                  <a:lnTo>
                    <a:pt x="939" y="6361"/>
                  </a:lnTo>
                  <a:cubicBezTo>
                    <a:pt x="885" y="6575"/>
                    <a:pt x="1054" y="6750"/>
                    <a:pt x="1241" y="6750"/>
                  </a:cubicBezTo>
                  <a:cubicBezTo>
                    <a:pt x="1303" y="6750"/>
                    <a:pt x="1367" y="6731"/>
                    <a:pt x="1425" y="6688"/>
                  </a:cubicBezTo>
                  <a:lnTo>
                    <a:pt x="3508" y="5173"/>
                  </a:lnTo>
                  <a:lnTo>
                    <a:pt x="5616" y="5173"/>
                  </a:lnTo>
                  <a:cubicBezTo>
                    <a:pt x="6083" y="5173"/>
                    <a:pt x="6463" y="4793"/>
                    <a:pt x="6468" y="4321"/>
                  </a:cubicBezTo>
                  <a:lnTo>
                    <a:pt x="6468" y="852"/>
                  </a:lnTo>
                  <a:cubicBezTo>
                    <a:pt x="6463" y="380"/>
                    <a:pt x="6083" y="0"/>
                    <a:pt x="5616" y="0"/>
                  </a:cubicBezTo>
                  <a:lnTo>
                    <a:pt x="4533" y="0"/>
                  </a:lnTo>
                  <a:cubicBezTo>
                    <a:pt x="4259" y="0"/>
                    <a:pt x="4259" y="404"/>
                    <a:pt x="4533" y="404"/>
                  </a:cubicBezTo>
                  <a:lnTo>
                    <a:pt x="5616" y="404"/>
                  </a:lnTo>
                  <a:cubicBezTo>
                    <a:pt x="5861" y="404"/>
                    <a:pt x="6064" y="606"/>
                    <a:pt x="6064" y="852"/>
                  </a:cubicBezTo>
                  <a:lnTo>
                    <a:pt x="6064" y="4321"/>
                  </a:lnTo>
                  <a:cubicBezTo>
                    <a:pt x="6064" y="4566"/>
                    <a:pt x="5861" y="4769"/>
                    <a:pt x="5616" y="4769"/>
                  </a:cubicBezTo>
                  <a:lnTo>
                    <a:pt x="3451" y="4769"/>
                  </a:lnTo>
                  <a:cubicBezTo>
                    <a:pt x="3445" y="4768"/>
                    <a:pt x="3440" y="4768"/>
                    <a:pt x="3434" y="4768"/>
                  </a:cubicBezTo>
                  <a:cubicBezTo>
                    <a:pt x="3397" y="4768"/>
                    <a:pt x="3360" y="4782"/>
                    <a:pt x="3330" y="4807"/>
                  </a:cubicBezTo>
                  <a:lnTo>
                    <a:pt x="1396" y="6212"/>
                  </a:lnTo>
                  <a:lnTo>
                    <a:pt x="1396" y="6212"/>
                  </a:lnTo>
                  <a:lnTo>
                    <a:pt x="1699" y="5019"/>
                  </a:lnTo>
                  <a:cubicBezTo>
                    <a:pt x="1728" y="4889"/>
                    <a:pt x="1632" y="4769"/>
                    <a:pt x="1502" y="4769"/>
                  </a:cubicBezTo>
                  <a:lnTo>
                    <a:pt x="852" y="4769"/>
                  </a:lnTo>
                  <a:cubicBezTo>
                    <a:pt x="602" y="4769"/>
                    <a:pt x="405" y="4566"/>
                    <a:pt x="405" y="4321"/>
                  </a:cubicBezTo>
                  <a:lnTo>
                    <a:pt x="405" y="852"/>
                  </a:lnTo>
                  <a:cubicBezTo>
                    <a:pt x="405" y="606"/>
                    <a:pt x="602" y="404"/>
                    <a:pt x="852" y="404"/>
                  </a:cubicBezTo>
                  <a:lnTo>
                    <a:pt x="1935" y="404"/>
                  </a:lnTo>
                  <a:cubicBezTo>
                    <a:pt x="2204" y="404"/>
                    <a:pt x="2204" y="0"/>
                    <a:pt x="19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74"/>
            <p:cNvSpPr/>
            <p:nvPr/>
          </p:nvSpPr>
          <p:spPr>
            <a:xfrm>
              <a:off x="6919148" y="2918992"/>
              <a:ext cx="33729" cy="101500"/>
            </a:xfrm>
            <a:custGeom>
              <a:rect b="b" l="l" r="r" t="t"/>
              <a:pathLst>
                <a:path extrusionOk="0" h="3870" w="1286">
                  <a:moveTo>
                    <a:pt x="867" y="405"/>
                  </a:moveTo>
                  <a:lnTo>
                    <a:pt x="669" y="3465"/>
                  </a:lnTo>
                  <a:lnTo>
                    <a:pt x="621" y="3465"/>
                  </a:lnTo>
                  <a:lnTo>
                    <a:pt x="429" y="405"/>
                  </a:lnTo>
                  <a:close/>
                  <a:moveTo>
                    <a:pt x="212" y="1"/>
                  </a:moveTo>
                  <a:cubicBezTo>
                    <a:pt x="97" y="1"/>
                    <a:pt x="1" y="97"/>
                    <a:pt x="10" y="218"/>
                  </a:cubicBezTo>
                  <a:lnTo>
                    <a:pt x="227" y="3682"/>
                  </a:lnTo>
                  <a:cubicBezTo>
                    <a:pt x="232" y="3788"/>
                    <a:pt x="323" y="3870"/>
                    <a:pt x="429" y="3870"/>
                  </a:cubicBezTo>
                  <a:lnTo>
                    <a:pt x="862" y="3870"/>
                  </a:lnTo>
                  <a:cubicBezTo>
                    <a:pt x="968" y="3870"/>
                    <a:pt x="1054" y="3788"/>
                    <a:pt x="1064" y="3682"/>
                  </a:cubicBezTo>
                  <a:lnTo>
                    <a:pt x="1281" y="218"/>
                  </a:lnTo>
                  <a:cubicBezTo>
                    <a:pt x="1285" y="97"/>
                    <a:pt x="1194" y="1"/>
                    <a:pt x="10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74"/>
            <p:cNvSpPr/>
            <p:nvPr/>
          </p:nvSpPr>
          <p:spPr>
            <a:xfrm>
              <a:off x="6919410" y="3026945"/>
              <a:ext cx="39027" cy="33440"/>
            </a:xfrm>
            <a:custGeom>
              <a:rect b="b" l="l" r="r" t="t"/>
              <a:pathLst>
                <a:path extrusionOk="0" h="1275" w="1488">
                  <a:moveTo>
                    <a:pt x="635" y="403"/>
                  </a:moveTo>
                  <a:lnTo>
                    <a:pt x="635" y="408"/>
                  </a:lnTo>
                  <a:cubicBezTo>
                    <a:pt x="842" y="408"/>
                    <a:pt x="943" y="658"/>
                    <a:pt x="799" y="803"/>
                  </a:cubicBezTo>
                  <a:cubicBezTo>
                    <a:pt x="752" y="849"/>
                    <a:pt x="694" y="870"/>
                    <a:pt x="637" y="870"/>
                  </a:cubicBezTo>
                  <a:cubicBezTo>
                    <a:pt x="519" y="870"/>
                    <a:pt x="404" y="779"/>
                    <a:pt x="404" y="639"/>
                  </a:cubicBezTo>
                  <a:cubicBezTo>
                    <a:pt x="404" y="509"/>
                    <a:pt x="505" y="403"/>
                    <a:pt x="635" y="403"/>
                  </a:cubicBezTo>
                  <a:close/>
                  <a:moveTo>
                    <a:pt x="640" y="0"/>
                  </a:moveTo>
                  <a:cubicBezTo>
                    <a:pt x="314" y="0"/>
                    <a:pt x="0" y="254"/>
                    <a:pt x="0" y="639"/>
                  </a:cubicBezTo>
                  <a:cubicBezTo>
                    <a:pt x="0" y="990"/>
                    <a:pt x="284" y="1274"/>
                    <a:pt x="635" y="1274"/>
                  </a:cubicBezTo>
                  <a:cubicBezTo>
                    <a:pt x="1203" y="1274"/>
                    <a:pt x="1487" y="591"/>
                    <a:pt x="1083" y="187"/>
                  </a:cubicBezTo>
                  <a:cubicBezTo>
                    <a:pt x="954" y="58"/>
                    <a:pt x="796" y="0"/>
                    <a:pt x="6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4" name="Google Shape;21384;p74"/>
          <p:cNvGrpSpPr/>
          <p:nvPr/>
        </p:nvGrpSpPr>
        <p:grpSpPr>
          <a:xfrm>
            <a:off x="7972418" y="2907636"/>
            <a:ext cx="362726" cy="362857"/>
            <a:chOff x="7972418" y="2907636"/>
            <a:chExt cx="362726" cy="362857"/>
          </a:xfrm>
        </p:grpSpPr>
        <p:sp>
          <p:nvSpPr>
            <p:cNvPr id="21385" name="Google Shape;21385;p74"/>
            <p:cNvSpPr/>
            <p:nvPr/>
          </p:nvSpPr>
          <p:spPr>
            <a:xfrm>
              <a:off x="8158817" y="2930375"/>
              <a:ext cx="75352" cy="74591"/>
            </a:xfrm>
            <a:custGeom>
              <a:rect b="b" l="l" r="r" t="t"/>
              <a:pathLst>
                <a:path extrusionOk="0" h="2844" w="2873">
                  <a:moveTo>
                    <a:pt x="698" y="322"/>
                  </a:moveTo>
                  <a:cubicBezTo>
                    <a:pt x="794" y="322"/>
                    <a:pt x="875" y="398"/>
                    <a:pt x="876" y="498"/>
                  </a:cubicBezTo>
                  <a:lnTo>
                    <a:pt x="876" y="498"/>
                  </a:lnTo>
                  <a:cubicBezTo>
                    <a:pt x="875" y="593"/>
                    <a:pt x="793" y="674"/>
                    <a:pt x="698" y="674"/>
                  </a:cubicBezTo>
                  <a:lnTo>
                    <a:pt x="549" y="674"/>
                  </a:lnTo>
                  <a:cubicBezTo>
                    <a:pt x="313" y="674"/>
                    <a:pt x="313" y="322"/>
                    <a:pt x="549" y="322"/>
                  </a:cubicBezTo>
                  <a:close/>
                  <a:moveTo>
                    <a:pt x="1444" y="322"/>
                  </a:moveTo>
                  <a:cubicBezTo>
                    <a:pt x="1544" y="322"/>
                    <a:pt x="1621" y="398"/>
                    <a:pt x="1622" y="498"/>
                  </a:cubicBezTo>
                  <a:lnTo>
                    <a:pt x="1622" y="498"/>
                  </a:lnTo>
                  <a:cubicBezTo>
                    <a:pt x="1621" y="593"/>
                    <a:pt x="1544" y="674"/>
                    <a:pt x="1444" y="674"/>
                  </a:cubicBezTo>
                  <a:lnTo>
                    <a:pt x="1295" y="674"/>
                  </a:lnTo>
                  <a:cubicBezTo>
                    <a:pt x="1059" y="674"/>
                    <a:pt x="1059" y="322"/>
                    <a:pt x="1295" y="322"/>
                  </a:cubicBezTo>
                  <a:close/>
                  <a:moveTo>
                    <a:pt x="0" y="0"/>
                  </a:moveTo>
                  <a:lnTo>
                    <a:pt x="0" y="2844"/>
                  </a:lnTo>
                  <a:lnTo>
                    <a:pt x="2060" y="2844"/>
                  </a:lnTo>
                  <a:lnTo>
                    <a:pt x="2031" y="2781"/>
                  </a:lnTo>
                  <a:cubicBezTo>
                    <a:pt x="1988" y="2695"/>
                    <a:pt x="1939" y="2613"/>
                    <a:pt x="1882" y="2536"/>
                  </a:cubicBezTo>
                  <a:cubicBezTo>
                    <a:pt x="1319" y="1761"/>
                    <a:pt x="1733" y="1391"/>
                    <a:pt x="1752" y="1376"/>
                  </a:cubicBezTo>
                  <a:lnTo>
                    <a:pt x="1757" y="1376"/>
                  </a:lnTo>
                  <a:cubicBezTo>
                    <a:pt x="1867" y="1280"/>
                    <a:pt x="2016" y="1227"/>
                    <a:pt x="2166" y="1222"/>
                  </a:cubicBezTo>
                  <a:cubicBezTo>
                    <a:pt x="2209" y="1222"/>
                    <a:pt x="2252" y="1227"/>
                    <a:pt x="2296" y="1237"/>
                  </a:cubicBezTo>
                  <a:cubicBezTo>
                    <a:pt x="2459" y="1275"/>
                    <a:pt x="2623" y="1376"/>
                    <a:pt x="2786" y="1540"/>
                  </a:cubicBezTo>
                  <a:lnTo>
                    <a:pt x="2859" y="1617"/>
                  </a:lnTo>
                  <a:lnTo>
                    <a:pt x="2859" y="140"/>
                  </a:lnTo>
                  <a:cubicBezTo>
                    <a:pt x="2859" y="111"/>
                    <a:pt x="2863" y="82"/>
                    <a:pt x="2868" y="53"/>
                  </a:cubicBezTo>
                  <a:lnTo>
                    <a:pt x="287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6" name="Google Shape;21386;p74"/>
            <p:cNvSpPr/>
            <p:nvPr/>
          </p:nvSpPr>
          <p:spPr>
            <a:xfrm>
              <a:off x="7994239" y="3008480"/>
              <a:ext cx="74486" cy="75614"/>
            </a:xfrm>
            <a:custGeom>
              <a:rect b="b" l="l" r="r" t="t"/>
              <a:pathLst>
                <a:path extrusionOk="0" h="2883" w="2840">
                  <a:moveTo>
                    <a:pt x="494" y="1253"/>
                  </a:moveTo>
                  <a:cubicBezTo>
                    <a:pt x="582" y="1253"/>
                    <a:pt x="670" y="1312"/>
                    <a:pt x="670" y="1430"/>
                  </a:cubicBezTo>
                  <a:lnTo>
                    <a:pt x="670" y="1584"/>
                  </a:lnTo>
                  <a:cubicBezTo>
                    <a:pt x="670" y="1680"/>
                    <a:pt x="593" y="1757"/>
                    <a:pt x="492" y="1757"/>
                  </a:cubicBezTo>
                  <a:cubicBezTo>
                    <a:pt x="395" y="1757"/>
                    <a:pt x="318" y="1680"/>
                    <a:pt x="318" y="1584"/>
                  </a:cubicBezTo>
                  <a:lnTo>
                    <a:pt x="318" y="1430"/>
                  </a:lnTo>
                  <a:cubicBezTo>
                    <a:pt x="318" y="1312"/>
                    <a:pt x="406" y="1253"/>
                    <a:pt x="494" y="1253"/>
                  </a:cubicBezTo>
                  <a:close/>
                  <a:moveTo>
                    <a:pt x="492" y="2002"/>
                  </a:moveTo>
                  <a:cubicBezTo>
                    <a:pt x="593" y="2002"/>
                    <a:pt x="670" y="2079"/>
                    <a:pt x="670" y="2180"/>
                  </a:cubicBezTo>
                  <a:lnTo>
                    <a:pt x="670" y="2329"/>
                  </a:lnTo>
                  <a:cubicBezTo>
                    <a:pt x="670" y="2447"/>
                    <a:pt x="582" y="2506"/>
                    <a:pt x="494" y="2506"/>
                  </a:cubicBezTo>
                  <a:cubicBezTo>
                    <a:pt x="406" y="2506"/>
                    <a:pt x="318" y="2447"/>
                    <a:pt x="318" y="2329"/>
                  </a:cubicBezTo>
                  <a:lnTo>
                    <a:pt x="318" y="2180"/>
                  </a:lnTo>
                  <a:cubicBezTo>
                    <a:pt x="318" y="2079"/>
                    <a:pt x="395" y="2002"/>
                    <a:pt x="492" y="2002"/>
                  </a:cubicBezTo>
                  <a:close/>
                  <a:moveTo>
                    <a:pt x="1" y="0"/>
                  </a:moveTo>
                  <a:lnTo>
                    <a:pt x="1" y="2883"/>
                  </a:lnTo>
                  <a:lnTo>
                    <a:pt x="2840" y="2883"/>
                  </a:lnTo>
                  <a:lnTo>
                    <a:pt x="2840" y="814"/>
                  </a:lnTo>
                  <a:lnTo>
                    <a:pt x="2777" y="843"/>
                  </a:lnTo>
                  <a:cubicBezTo>
                    <a:pt x="2691" y="886"/>
                    <a:pt x="2604" y="934"/>
                    <a:pt x="2527" y="997"/>
                  </a:cubicBezTo>
                  <a:cubicBezTo>
                    <a:pt x="2262" y="1189"/>
                    <a:pt x="2012" y="1290"/>
                    <a:pt x="1791" y="1290"/>
                  </a:cubicBezTo>
                  <a:cubicBezTo>
                    <a:pt x="1785" y="1290"/>
                    <a:pt x="1779" y="1290"/>
                    <a:pt x="1772" y="1290"/>
                  </a:cubicBezTo>
                  <a:cubicBezTo>
                    <a:pt x="1621" y="1290"/>
                    <a:pt x="1479" y="1233"/>
                    <a:pt x="1372" y="1126"/>
                  </a:cubicBezTo>
                  <a:lnTo>
                    <a:pt x="1372" y="1122"/>
                  </a:lnTo>
                  <a:cubicBezTo>
                    <a:pt x="1242" y="972"/>
                    <a:pt x="1189" y="770"/>
                    <a:pt x="1228" y="578"/>
                  </a:cubicBezTo>
                  <a:cubicBezTo>
                    <a:pt x="1266" y="419"/>
                    <a:pt x="1367" y="256"/>
                    <a:pt x="1531" y="92"/>
                  </a:cubicBezTo>
                  <a:lnTo>
                    <a:pt x="1608" y="15"/>
                  </a:lnTo>
                  <a:lnTo>
                    <a:pt x="136" y="15"/>
                  </a:lnTo>
                  <a:cubicBezTo>
                    <a:pt x="107" y="15"/>
                    <a:pt x="78" y="15"/>
                    <a:pt x="49" y="10"/>
                  </a:cubicBezTo>
                  <a:lnTo>
                    <a:pt x="1"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7" name="Google Shape;21387;p74"/>
            <p:cNvSpPr/>
            <p:nvPr/>
          </p:nvSpPr>
          <p:spPr>
            <a:xfrm>
              <a:off x="8237814" y="3095057"/>
              <a:ext cx="79023" cy="75483"/>
            </a:xfrm>
            <a:custGeom>
              <a:rect b="b" l="l" r="r" t="t"/>
              <a:pathLst>
                <a:path extrusionOk="0" h="2878" w="3013">
                  <a:moveTo>
                    <a:pt x="2346" y="372"/>
                  </a:moveTo>
                  <a:cubicBezTo>
                    <a:pt x="2434" y="372"/>
                    <a:pt x="2522" y="431"/>
                    <a:pt x="2522" y="549"/>
                  </a:cubicBezTo>
                  <a:lnTo>
                    <a:pt x="2522" y="703"/>
                  </a:lnTo>
                  <a:cubicBezTo>
                    <a:pt x="2517" y="799"/>
                    <a:pt x="2440" y="876"/>
                    <a:pt x="2344" y="876"/>
                  </a:cubicBezTo>
                  <a:cubicBezTo>
                    <a:pt x="2248" y="876"/>
                    <a:pt x="2171" y="799"/>
                    <a:pt x="2171" y="703"/>
                  </a:cubicBezTo>
                  <a:lnTo>
                    <a:pt x="2171" y="549"/>
                  </a:lnTo>
                  <a:cubicBezTo>
                    <a:pt x="2171" y="431"/>
                    <a:pt x="2258" y="372"/>
                    <a:pt x="2346" y="372"/>
                  </a:cubicBezTo>
                  <a:close/>
                  <a:moveTo>
                    <a:pt x="2344" y="1117"/>
                  </a:moveTo>
                  <a:lnTo>
                    <a:pt x="2344" y="1121"/>
                  </a:lnTo>
                  <a:cubicBezTo>
                    <a:pt x="2440" y="1121"/>
                    <a:pt x="2522" y="1198"/>
                    <a:pt x="2522" y="1300"/>
                  </a:cubicBezTo>
                  <a:lnTo>
                    <a:pt x="2522" y="1444"/>
                  </a:lnTo>
                  <a:cubicBezTo>
                    <a:pt x="2522" y="1562"/>
                    <a:pt x="2434" y="1621"/>
                    <a:pt x="2346" y="1621"/>
                  </a:cubicBezTo>
                  <a:cubicBezTo>
                    <a:pt x="2258" y="1621"/>
                    <a:pt x="2171" y="1562"/>
                    <a:pt x="2171" y="1444"/>
                  </a:cubicBezTo>
                  <a:lnTo>
                    <a:pt x="2171" y="1295"/>
                  </a:lnTo>
                  <a:cubicBezTo>
                    <a:pt x="2171" y="1198"/>
                    <a:pt x="2248" y="1121"/>
                    <a:pt x="2344" y="1117"/>
                  </a:cubicBezTo>
                  <a:close/>
                  <a:moveTo>
                    <a:pt x="0" y="0"/>
                  </a:moveTo>
                  <a:lnTo>
                    <a:pt x="0" y="2065"/>
                  </a:lnTo>
                  <a:lnTo>
                    <a:pt x="58" y="2036"/>
                  </a:lnTo>
                  <a:cubicBezTo>
                    <a:pt x="145" y="1992"/>
                    <a:pt x="227" y="1939"/>
                    <a:pt x="308" y="1887"/>
                  </a:cubicBezTo>
                  <a:cubicBezTo>
                    <a:pt x="573" y="1689"/>
                    <a:pt x="823" y="1588"/>
                    <a:pt x="1045" y="1588"/>
                  </a:cubicBezTo>
                  <a:cubicBezTo>
                    <a:pt x="1051" y="1588"/>
                    <a:pt x="1057" y="1588"/>
                    <a:pt x="1062" y="1588"/>
                  </a:cubicBezTo>
                  <a:cubicBezTo>
                    <a:pt x="1210" y="1588"/>
                    <a:pt x="1357" y="1645"/>
                    <a:pt x="1463" y="1752"/>
                  </a:cubicBezTo>
                  <a:lnTo>
                    <a:pt x="1463" y="1757"/>
                  </a:lnTo>
                  <a:cubicBezTo>
                    <a:pt x="1593" y="1906"/>
                    <a:pt x="1646" y="2108"/>
                    <a:pt x="1603" y="2300"/>
                  </a:cubicBezTo>
                  <a:cubicBezTo>
                    <a:pt x="1569" y="2459"/>
                    <a:pt x="1468" y="2628"/>
                    <a:pt x="1304" y="2786"/>
                  </a:cubicBezTo>
                  <a:lnTo>
                    <a:pt x="1227" y="2863"/>
                  </a:lnTo>
                  <a:lnTo>
                    <a:pt x="2873" y="2863"/>
                  </a:lnTo>
                  <a:cubicBezTo>
                    <a:pt x="2902" y="2863"/>
                    <a:pt x="2931" y="2863"/>
                    <a:pt x="2960" y="2868"/>
                  </a:cubicBezTo>
                  <a:lnTo>
                    <a:pt x="3013" y="2878"/>
                  </a:lnTo>
                  <a:lnTo>
                    <a:pt x="3013" y="0"/>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74"/>
            <p:cNvSpPr/>
            <p:nvPr/>
          </p:nvSpPr>
          <p:spPr>
            <a:xfrm>
              <a:off x="8072240" y="3173923"/>
              <a:ext cx="75483" cy="79155"/>
            </a:xfrm>
            <a:custGeom>
              <a:rect b="b" l="l" r="r" t="t"/>
              <a:pathLst>
                <a:path extrusionOk="0" h="3018" w="2878">
                  <a:moveTo>
                    <a:pt x="1579" y="2171"/>
                  </a:moveTo>
                  <a:cubicBezTo>
                    <a:pt x="1815" y="2171"/>
                    <a:pt x="1815" y="2522"/>
                    <a:pt x="1579" y="2522"/>
                  </a:cubicBezTo>
                  <a:lnTo>
                    <a:pt x="1430" y="2522"/>
                  </a:lnTo>
                  <a:cubicBezTo>
                    <a:pt x="1333" y="2522"/>
                    <a:pt x="1252" y="2445"/>
                    <a:pt x="1252" y="2349"/>
                  </a:cubicBezTo>
                  <a:cubicBezTo>
                    <a:pt x="1252" y="2253"/>
                    <a:pt x="1333" y="2171"/>
                    <a:pt x="1430" y="2171"/>
                  </a:cubicBezTo>
                  <a:close/>
                  <a:moveTo>
                    <a:pt x="2329" y="2171"/>
                  </a:moveTo>
                  <a:cubicBezTo>
                    <a:pt x="2560" y="2171"/>
                    <a:pt x="2560" y="2522"/>
                    <a:pt x="2329" y="2522"/>
                  </a:cubicBezTo>
                  <a:lnTo>
                    <a:pt x="2175" y="2522"/>
                  </a:lnTo>
                  <a:cubicBezTo>
                    <a:pt x="2079" y="2522"/>
                    <a:pt x="2002" y="2445"/>
                    <a:pt x="2002" y="2349"/>
                  </a:cubicBezTo>
                  <a:cubicBezTo>
                    <a:pt x="2002" y="2253"/>
                    <a:pt x="2079" y="2171"/>
                    <a:pt x="2175" y="2171"/>
                  </a:cubicBezTo>
                  <a:close/>
                  <a:moveTo>
                    <a:pt x="814" y="1"/>
                  </a:moveTo>
                  <a:lnTo>
                    <a:pt x="843" y="68"/>
                  </a:lnTo>
                  <a:cubicBezTo>
                    <a:pt x="886" y="155"/>
                    <a:pt x="934" y="236"/>
                    <a:pt x="992" y="313"/>
                  </a:cubicBezTo>
                  <a:cubicBezTo>
                    <a:pt x="1555" y="1088"/>
                    <a:pt x="1141" y="1459"/>
                    <a:pt x="1122" y="1473"/>
                  </a:cubicBezTo>
                  <a:lnTo>
                    <a:pt x="1117" y="1473"/>
                  </a:lnTo>
                  <a:cubicBezTo>
                    <a:pt x="1006" y="1569"/>
                    <a:pt x="862" y="1622"/>
                    <a:pt x="708" y="1627"/>
                  </a:cubicBezTo>
                  <a:cubicBezTo>
                    <a:pt x="665" y="1627"/>
                    <a:pt x="621" y="1622"/>
                    <a:pt x="578" y="1613"/>
                  </a:cubicBezTo>
                  <a:cubicBezTo>
                    <a:pt x="414" y="1579"/>
                    <a:pt x="251" y="1478"/>
                    <a:pt x="92" y="1309"/>
                  </a:cubicBezTo>
                  <a:lnTo>
                    <a:pt x="15" y="1232"/>
                  </a:lnTo>
                  <a:lnTo>
                    <a:pt x="15" y="2883"/>
                  </a:lnTo>
                  <a:cubicBezTo>
                    <a:pt x="15" y="2912"/>
                    <a:pt x="10" y="2941"/>
                    <a:pt x="5" y="2970"/>
                  </a:cubicBezTo>
                  <a:lnTo>
                    <a:pt x="0" y="3018"/>
                  </a:lnTo>
                  <a:lnTo>
                    <a:pt x="2878" y="3018"/>
                  </a:lnTo>
                  <a:lnTo>
                    <a:pt x="2878" y="1"/>
                  </a:lnTo>
                  <a:close/>
                </a:path>
              </a:pathLst>
            </a:custGeom>
            <a:solidFill>
              <a:srgbClr val="94A3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74"/>
            <p:cNvSpPr/>
            <p:nvPr/>
          </p:nvSpPr>
          <p:spPr>
            <a:xfrm>
              <a:off x="8208780" y="2918494"/>
              <a:ext cx="108320" cy="141996"/>
            </a:xfrm>
            <a:custGeom>
              <a:rect b="b" l="l" r="r" t="t"/>
              <a:pathLst>
                <a:path extrusionOk="0" h="5414" w="4130">
                  <a:moveTo>
                    <a:pt x="2310" y="1"/>
                  </a:moveTo>
                  <a:cubicBezTo>
                    <a:pt x="2195" y="1"/>
                    <a:pt x="2099" y="97"/>
                    <a:pt x="2099" y="212"/>
                  </a:cubicBezTo>
                  <a:lnTo>
                    <a:pt x="2099" y="2469"/>
                  </a:lnTo>
                  <a:cubicBezTo>
                    <a:pt x="2099" y="2585"/>
                    <a:pt x="2011" y="2642"/>
                    <a:pt x="1923" y="2642"/>
                  </a:cubicBezTo>
                  <a:cubicBezTo>
                    <a:pt x="1835" y="2642"/>
                    <a:pt x="1747" y="2585"/>
                    <a:pt x="1747" y="2469"/>
                  </a:cubicBezTo>
                  <a:lnTo>
                    <a:pt x="1747" y="593"/>
                  </a:lnTo>
                  <a:cubicBezTo>
                    <a:pt x="1747" y="472"/>
                    <a:pt x="1651" y="381"/>
                    <a:pt x="1536" y="381"/>
                  </a:cubicBezTo>
                  <a:lnTo>
                    <a:pt x="1516" y="381"/>
                  </a:lnTo>
                  <a:cubicBezTo>
                    <a:pt x="1514" y="381"/>
                    <a:pt x="1511" y="381"/>
                    <a:pt x="1508" y="381"/>
                  </a:cubicBezTo>
                  <a:cubicBezTo>
                    <a:pt x="1396" y="381"/>
                    <a:pt x="1305" y="475"/>
                    <a:pt x="1305" y="593"/>
                  </a:cubicBezTo>
                  <a:lnTo>
                    <a:pt x="1305" y="2614"/>
                  </a:lnTo>
                  <a:lnTo>
                    <a:pt x="1305" y="2618"/>
                  </a:lnTo>
                  <a:lnTo>
                    <a:pt x="1305" y="2628"/>
                  </a:lnTo>
                  <a:cubicBezTo>
                    <a:pt x="1314" y="2745"/>
                    <a:pt x="1221" y="2817"/>
                    <a:pt x="1128" y="2817"/>
                  </a:cubicBezTo>
                  <a:cubicBezTo>
                    <a:pt x="1067" y="2817"/>
                    <a:pt x="1007" y="2787"/>
                    <a:pt x="973" y="2719"/>
                  </a:cubicBezTo>
                  <a:cubicBezTo>
                    <a:pt x="848" y="2474"/>
                    <a:pt x="569" y="2084"/>
                    <a:pt x="318" y="2031"/>
                  </a:cubicBezTo>
                  <a:cubicBezTo>
                    <a:pt x="299" y="2026"/>
                    <a:pt x="280" y="2022"/>
                    <a:pt x="261" y="2022"/>
                  </a:cubicBezTo>
                  <a:cubicBezTo>
                    <a:pt x="193" y="2022"/>
                    <a:pt x="131" y="2046"/>
                    <a:pt x="78" y="2089"/>
                  </a:cubicBezTo>
                  <a:lnTo>
                    <a:pt x="73" y="2099"/>
                  </a:lnTo>
                  <a:cubicBezTo>
                    <a:pt x="1" y="2190"/>
                    <a:pt x="1" y="2426"/>
                    <a:pt x="261" y="2777"/>
                  </a:cubicBezTo>
                  <a:cubicBezTo>
                    <a:pt x="443" y="3027"/>
                    <a:pt x="564" y="3326"/>
                    <a:pt x="607" y="3634"/>
                  </a:cubicBezTo>
                  <a:cubicBezTo>
                    <a:pt x="665" y="3966"/>
                    <a:pt x="713" y="4230"/>
                    <a:pt x="1343" y="4707"/>
                  </a:cubicBezTo>
                  <a:cubicBezTo>
                    <a:pt x="1387" y="4735"/>
                    <a:pt x="1411" y="4788"/>
                    <a:pt x="1411" y="4846"/>
                  </a:cubicBezTo>
                  <a:lnTo>
                    <a:pt x="1411" y="5414"/>
                  </a:lnTo>
                  <a:lnTo>
                    <a:pt x="3590" y="5414"/>
                  </a:lnTo>
                  <a:lnTo>
                    <a:pt x="3590" y="4581"/>
                  </a:lnTo>
                  <a:cubicBezTo>
                    <a:pt x="3590" y="4519"/>
                    <a:pt x="3624" y="4461"/>
                    <a:pt x="3677" y="4428"/>
                  </a:cubicBezTo>
                  <a:cubicBezTo>
                    <a:pt x="4023" y="4225"/>
                    <a:pt x="4129" y="3225"/>
                    <a:pt x="4120" y="2642"/>
                  </a:cubicBezTo>
                  <a:lnTo>
                    <a:pt x="4120" y="1521"/>
                  </a:lnTo>
                  <a:cubicBezTo>
                    <a:pt x="4120" y="1406"/>
                    <a:pt x="4023" y="1310"/>
                    <a:pt x="3903" y="1310"/>
                  </a:cubicBezTo>
                  <a:lnTo>
                    <a:pt x="3889" y="1310"/>
                  </a:lnTo>
                  <a:cubicBezTo>
                    <a:pt x="3773" y="1310"/>
                    <a:pt x="3677" y="1406"/>
                    <a:pt x="3677" y="1521"/>
                  </a:cubicBezTo>
                  <a:lnTo>
                    <a:pt x="3677" y="2469"/>
                  </a:lnTo>
                  <a:cubicBezTo>
                    <a:pt x="3677" y="2585"/>
                    <a:pt x="3589" y="2642"/>
                    <a:pt x="3501" y="2642"/>
                  </a:cubicBezTo>
                  <a:cubicBezTo>
                    <a:pt x="3414" y="2642"/>
                    <a:pt x="3326" y="2585"/>
                    <a:pt x="3326" y="2469"/>
                  </a:cubicBezTo>
                  <a:lnTo>
                    <a:pt x="3326" y="593"/>
                  </a:lnTo>
                  <a:cubicBezTo>
                    <a:pt x="3326" y="472"/>
                    <a:pt x="3229" y="381"/>
                    <a:pt x="3114" y="381"/>
                  </a:cubicBezTo>
                  <a:lnTo>
                    <a:pt x="3095" y="381"/>
                  </a:lnTo>
                  <a:cubicBezTo>
                    <a:pt x="2994" y="381"/>
                    <a:pt x="2907" y="448"/>
                    <a:pt x="2888" y="549"/>
                  </a:cubicBezTo>
                  <a:lnTo>
                    <a:pt x="2888" y="881"/>
                  </a:lnTo>
                  <a:cubicBezTo>
                    <a:pt x="2888" y="891"/>
                    <a:pt x="2888" y="901"/>
                    <a:pt x="2888" y="915"/>
                  </a:cubicBezTo>
                  <a:lnTo>
                    <a:pt x="2888" y="934"/>
                  </a:lnTo>
                  <a:cubicBezTo>
                    <a:pt x="2888" y="944"/>
                    <a:pt x="2888" y="953"/>
                    <a:pt x="2888" y="963"/>
                  </a:cubicBezTo>
                  <a:lnTo>
                    <a:pt x="2888" y="2469"/>
                  </a:lnTo>
                  <a:cubicBezTo>
                    <a:pt x="2888" y="2585"/>
                    <a:pt x="2800" y="2642"/>
                    <a:pt x="2712" y="2642"/>
                  </a:cubicBezTo>
                  <a:cubicBezTo>
                    <a:pt x="2624" y="2642"/>
                    <a:pt x="2537" y="2585"/>
                    <a:pt x="2537" y="2469"/>
                  </a:cubicBezTo>
                  <a:lnTo>
                    <a:pt x="2537" y="1103"/>
                  </a:lnTo>
                  <a:cubicBezTo>
                    <a:pt x="2537" y="1093"/>
                    <a:pt x="2537" y="1083"/>
                    <a:pt x="2537" y="1074"/>
                  </a:cubicBezTo>
                  <a:lnTo>
                    <a:pt x="2537" y="593"/>
                  </a:lnTo>
                  <a:cubicBezTo>
                    <a:pt x="2537" y="573"/>
                    <a:pt x="2537" y="549"/>
                    <a:pt x="2541" y="530"/>
                  </a:cubicBezTo>
                  <a:lnTo>
                    <a:pt x="2541" y="212"/>
                  </a:lnTo>
                  <a:cubicBezTo>
                    <a:pt x="2541" y="97"/>
                    <a:pt x="2445" y="1"/>
                    <a:pt x="2325"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0" name="Google Shape;21390;p74"/>
            <p:cNvSpPr/>
            <p:nvPr/>
          </p:nvSpPr>
          <p:spPr>
            <a:xfrm>
              <a:off x="7989334" y="3118531"/>
              <a:ext cx="108424" cy="141996"/>
            </a:xfrm>
            <a:custGeom>
              <a:rect b="b" l="l" r="r" t="t"/>
              <a:pathLst>
                <a:path extrusionOk="0" h="5414" w="4134">
                  <a:moveTo>
                    <a:pt x="539" y="0"/>
                  </a:moveTo>
                  <a:lnTo>
                    <a:pt x="539" y="833"/>
                  </a:lnTo>
                  <a:cubicBezTo>
                    <a:pt x="539" y="895"/>
                    <a:pt x="505" y="953"/>
                    <a:pt x="452" y="982"/>
                  </a:cubicBezTo>
                  <a:cubicBezTo>
                    <a:pt x="111" y="1189"/>
                    <a:pt x="0" y="2185"/>
                    <a:pt x="10" y="2772"/>
                  </a:cubicBezTo>
                  <a:lnTo>
                    <a:pt x="10" y="3893"/>
                  </a:lnTo>
                  <a:cubicBezTo>
                    <a:pt x="10" y="4008"/>
                    <a:pt x="106" y="4105"/>
                    <a:pt x="226" y="4105"/>
                  </a:cubicBezTo>
                  <a:lnTo>
                    <a:pt x="241" y="4105"/>
                  </a:lnTo>
                  <a:cubicBezTo>
                    <a:pt x="356" y="4105"/>
                    <a:pt x="452" y="4008"/>
                    <a:pt x="452" y="3893"/>
                  </a:cubicBezTo>
                  <a:lnTo>
                    <a:pt x="452" y="2945"/>
                  </a:lnTo>
                  <a:cubicBezTo>
                    <a:pt x="452" y="2827"/>
                    <a:pt x="540" y="2768"/>
                    <a:pt x="628" y="2768"/>
                  </a:cubicBezTo>
                  <a:cubicBezTo>
                    <a:pt x="716" y="2768"/>
                    <a:pt x="804" y="2827"/>
                    <a:pt x="804" y="2945"/>
                  </a:cubicBezTo>
                  <a:lnTo>
                    <a:pt x="804" y="4822"/>
                  </a:lnTo>
                  <a:cubicBezTo>
                    <a:pt x="804" y="4937"/>
                    <a:pt x="900" y="5033"/>
                    <a:pt x="1015" y="5033"/>
                  </a:cubicBezTo>
                  <a:lnTo>
                    <a:pt x="1035" y="5033"/>
                  </a:lnTo>
                  <a:cubicBezTo>
                    <a:pt x="1136" y="5033"/>
                    <a:pt x="1222" y="4961"/>
                    <a:pt x="1242" y="4865"/>
                  </a:cubicBezTo>
                  <a:lnTo>
                    <a:pt x="1242" y="4528"/>
                  </a:lnTo>
                  <a:cubicBezTo>
                    <a:pt x="1242" y="4519"/>
                    <a:pt x="1242" y="4509"/>
                    <a:pt x="1242" y="4499"/>
                  </a:cubicBezTo>
                  <a:lnTo>
                    <a:pt x="1242" y="4480"/>
                  </a:lnTo>
                  <a:cubicBezTo>
                    <a:pt x="1242" y="4466"/>
                    <a:pt x="1242" y="4456"/>
                    <a:pt x="1242" y="4446"/>
                  </a:cubicBezTo>
                  <a:lnTo>
                    <a:pt x="1242" y="2945"/>
                  </a:lnTo>
                  <a:cubicBezTo>
                    <a:pt x="1242" y="2827"/>
                    <a:pt x="1329" y="2768"/>
                    <a:pt x="1417" y="2768"/>
                  </a:cubicBezTo>
                  <a:cubicBezTo>
                    <a:pt x="1505" y="2768"/>
                    <a:pt x="1593" y="2827"/>
                    <a:pt x="1593" y="2945"/>
                  </a:cubicBezTo>
                  <a:lnTo>
                    <a:pt x="1593" y="4312"/>
                  </a:lnTo>
                  <a:cubicBezTo>
                    <a:pt x="1593" y="4321"/>
                    <a:pt x="1593" y="4331"/>
                    <a:pt x="1593" y="4340"/>
                  </a:cubicBezTo>
                  <a:lnTo>
                    <a:pt x="1593" y="4822"/>
                  </a:lnTo>
                  <a:cubicBezTo>
                    <a:pt x="1593" y="4841"/>
                    <a:pt x="1593" y="4860"/>
                    <a:pt x="1588" y="4879"/>
                  </a:cubicBezTo>
                  <a:lnTo>
                    <a:pt x="1588" y="5202"/>
                  </a:lnTo>
                  <a:cubicBezTo>
                    <a:pt x="1588" y="5317"/>
                    <a:pt x="1684" y="5414"/>
                    <a:pt x="1805" y="5414"/>
                  </a:cubicBezTo>
                  <a:lnTo>
                    <a:pt x="1819" y="5414"/>
                  </a:lnTo>
                  <a:cubicBezTo>
                    <a:pt x="1934" y="5414"/>
                    <a:pt x="2031" y="5317"/>
                    <a:pt x="2031" y="5202"/>
                  </a:cubicBezTo>
                  <a:lnTo>
                    <a:pt x="2031" y="2945"/>
                  </a:lnTo>
                  <a:cubicBezTo>
                    <a:pt x="2031" y="2827"/>
                    <a:pt x="2119" y="2768"/>
                    <a:pt x="2206" y="2768"/>
                  </a:cubicBezTo>
                  <a:cubicBezTo>
                    <a:pt x="2294" y="2768"/>
                    <a:pt x="2382" y="2827"/>
                    <a:pt x="2382" y="2945"/>
                  </a:cubicBezTo>
                  <a:lnTo>
                    <a:pt x="2382" y="4822"/>
                  </a:lnTo>
                  <a:cubicBezTo>
                    <a:pt x="2382" y="4937"/>
                    <a:pt x="2478" y="5033"/>
                    <a:pt x="2594" y="5033"/>
                  </a:cubicBezTo>
                  <a:lnTo>
                    <a:pt x="2608" y="5033"/>
                  </a:lnTo>
                  <a:cubicBezTo>
                    <a:pt x="2728" y="5033"/>
                    <a:pt x="2825" y="4937"/>
                    <a:pt x="2825" y="4822"/>
                  </a:cubicBezTo>
                  <a:lnTo>
                    <a:pt x="2825" y="2801"/>
                  </a:lnTo>
                  <a:lnTo>
                    <a:pt x="2825" y="2796"/>
                  </a:lnTo>
                  <a:lnTo>
                    <a:pt x="2825" y="2786"/>
                  </a:lnTo>
                  <a:cubicBezTo>
                    <a:pt x="2816" y="2668"/>
                    <a:pt x="2910" y="2596"/>
                    <a:pt x="3004" y="2596"/>
                  </a:cubicBezTo>
                  <a:cubicBezTo>
                    <a:pt x="3064" y="2596"/>
                    <a:pt x="3123" y="2625"/>
                    <a:pt x="3157" y="2690"/>
                  </a:cubicBezTo>
                  <a:cubicBezTo>
                    <a:pt x="3282" y="2940"/>
                    <a:pt x="3561" y="3325"/>
                    <a:pt x="3816" y="3383"/>
                  </a:cubicBezTo>
                  <a:cubicBezTo>
                    <a:pt x="3830" y="3388"/>
                    <a:pt x="3850" y="3388"/>
                    <a:pt x="3869" y="3388"/>
                  </a:cubicBezTo>
                  <a:cubicBezTo>
                    <a:pt x="3936" y="3388"/>
                    <a:pt x="3999" y="3364"/>
                    <a:pt x="4052" y="3320"/>
                  </a:cubicBezTo>
                  <a:lnTo>
                    <a:pt x="4056" y="3311"/>
                  </a:lnTo>
                  <a:cubicBezTo>
                    <a:pt x="4133" y="3219"/>
                    <a:pt x="4129" y="2984"/>
                    <a:pt x="3874" y="2632"/>
                  </a:cubicBezTo>
                  <a:cubicBezTo>
                    <a:pt x="3724" y="2440"/>
                    <a:pt x="3619" y="2214"/>
                    <a:pt x="3566" y="1973"/>
                  </a:cubicBezTo>
                  <a:cubicBezTo>
                    <a:pt x="3546" y="1906"/>
                    <a:pt x="3537" y="1838"/>
                    <a:pt x="3522" y="1781"/>
                  </a:cubicBezTo>
                  <a:cubicBezTo>
                    <a:pt x="3465" y="1449"/>
                    <a:pt x="3417" y="1184"/>
                    <a:pt x="2786" y="708"/>
                  </a:cubicBezTo>
                  <a:cubicBezTo>
                    <a:pt x="2743" y="674"/>
                    <a:pt x="2719" y="626"/>
                    <a:pt x="2719" y="568"/>
                  </a:cubicBezTo>
                  <a:lnTo>
                    <a:pt x="2719"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1" name="Google Shape;21391;p74"/>
            <p:cNvSpPr/>
            <p:nvPr/>
          </p:nvSpPr>
          <p:spPr>
            <a:xfrm>
              <a:off x="8182159" y="3145781"/>
              <a:ext cx="142127" cy="107297"/>
            </a:xfrm>
            <a:custGeom>
              <a:rect b="b" l="l" r="r" t="t"/>
              <a:pathLst>
                <a:path extrusionOk="0" h="4091" w="5419">
                  <a:moveTo>
                    <a:pt x="3171" y="1"/>
                  </a:moveTo>
                  <a:cubicBezTo>
                    <a:pt x="3070" y="1"/>
                    <a:pt x="2897" y="44"/>
                    <a:pt x="2642" y="232"/>
                  </a:cubicBezTo>
                  <a:cubicBezTo>
                    <a:pt x="2387" y="419"/>
                    <a:pt x="2094" y="535"/>
                    <a:pt x="1786" y="578"/>
                  </a:cubicBezTo>
                  <a:cubicBezTo>
                    <a:pt x="1449" y="636"/>
                    <a:pt x="1189" y="684"/>
                    <a:pt x="713" y="1314"/>
                  </a:cubicBezTo>
                  <a:cubicBezTo>
                    <a:pt x="679" y="1358"/>
                    <a:pt x="626" y="1382"/>
                    <a:pt x="573" y="1382"/>
                  </a:cubicBezTo>
                  <a:lnTo>
                    <a:pt x="1" y="1382"/>
                  </a:lnTo>
                  <a:lnTo>
                    <a:pt x="1" y="3561"/>
                  </a:lnTo>
                  <a:lnTo>
                    <a:pt x="838" y="3561"/>
                  </a:lnTo>
                  <a:cubicBezTo>
                    <a:pt x="900" y="3561"/>
                    <a:pt x="958" y="3595"/>
                    <a:pt x="987" y="3648"/>
                  </a:cubicBezTo>
                  <a:cubicBezTo>
                    <a:pt x="1194" y="3999"/>
                    <a:pt x="2185" y="4091"/>
                    <a:pt x="2681" y="4091"/>
                  </a:cubicBezTo>
                  <a:lnTo>
                    <a:pt x="3893" y="4091"/>
                  </a:lnTo>
                  <a:cubicBezTo>
                    <a:pt x="4009" y="4091"/>
                    <a:pt x="4105" y="3994"/>
                    <a:pt x="4105" y="3879"/>
                  </a:cubicBezTo>
                  <a:lnTo>
                    <a:pt x="4105" y="3860"/>
                  </a:lnTo>
                  <a:cubicBezTo>
                    <a:pt x="4105" y="3744"/>
                    <a:pt x="4009" y="3648"/>
                    <a:pt x="3893" y="3648"/>
                  </a:cubicBezTo>
                  <a:lnTo>
                    <a:pt x="2950" y="3648"/>
                  </a:lnTo>
                  <a:cubicBezTo>
                    <a:pt x="2714" y="3648"/>
                    <a:pt x="2714" y="3297"/>
                    <a:pt x="2950" y="3297"/>
                  </a:cubicBezTo>
                  <a:lnTo>
                    <a:pt x="4822" y="3297"/>
                  </a:lnTo>
                  <a:cubicBezTo>
                    <a:pt x="4942" y="3297"/>
                    <a:pt x="5038" y="3200"/>
                    <a:pt x="5038" y="3085"/>
                  </a:cubicBezTo>
                  <a:lnTo>
                    <a:pt x="5038" y="3071"/>
                  </a:lnTo>
                  <a:cubicBezTo>
                    <a:pt x="5038" y="2969"/>
                    <a:pt x="4966" y="2883"/>
                    <a:pt x="4870" y="2859"/>
                  </a:cubicBezTo>
                  <a:lnTo>
                    <a:pt x="4533" y="2859"/>
                  </a:lnTo>
                  <a:cubicBezTo>
                    <a:pt x="4528" y="2861"/>
                    <a:pt x="4524" y="2862"/>
                    <a:pt x="4519" y="2862"/>
                  </a:cubicBezTo>
                  <a:cubicBezTo>
                    <a:pt x="4514" y="2862"/>
                    <a:pt x="4509" y="2861"/>
                    <a:pt x="4504" y="2859"/>
                  </a:cubicBezTo>
                  <a:lnTo>
                    <a:pt x="4485" y="2859"/>
                  </a:lnTo>
                  <a:cubicBezTo>
                    <a:pt x="4478" y="2861"/>
                    <a:pt x="4472" y="2862"/>
                    <a:pt x="4466" y="2862"/>
                  </a:cubicBezTo>
                  <a:cubicBezTo>
                    <a:pt x="4461" y="2862"/>
                    <a:pt x="4456" y="2861"/>
                    <a:pt x="4451" y="2859"/>
                  </a:cubicBezTo>
                  <a:lnTo>
                    <a:pt x="2950" y="2859"/>
                  </a:lnTo>
                  <a:cubicBezTo>
                    <a:pt x="2714" y="2859"/>
                    <a:pt x="2714" y="2508"/>
                    <a:pt x="2950" y="2508"/>
                  </a:cubicBezTo>
                  <a:lnTo>
                    <a:pt x="4827" y="2508"/>
                  </a:lnTo>
                  <a:cubicBezTo>
                    <a:pt x="4846" y="2508"/>
                    <a:pt x="4865" y="2512"/>
                    <a:pt x="4884" y="2512"/>
                  </a:cubicBezTo>
                  <a:lnTo>
                    <a:pt x="5207" y="2512"/>
                  </a:lnTo>
                  <a:cubicBezTo>
                    <a:pt x="5322" y="2512"/>
                    <a:pt x="5419" y="2416"/>
                    <a:pt x="5419" y="2301"/>
                  </a:cubicBezTo>
                  <a:lnTo>
                    <a:pt x="5419" y="2286"/>
                  </a:lnTo>
                  <a:cubicBezTo>
                    <a:pt x="5419" y="2169"/>
                    <a:pt x="5327" y="2070"/>
                    <a:pt x="5210" y="2070"/>
                  </a:cubicBezTo>
                  <a:cubicBezTo>
                    <a:pt x="5208" y="2070"/>
                    <a:pt x="5205" y="2070"/>
                    <a:pt x="5202" y="2070"/>
                  </a:cubicBezTo>
                  <a:lnTo>
                    <a:pt x="2950" y="2070"/>
                  </a:lnTo>
                  <a:cubicBezTo>
                    <a:pt x="2714" y="2070"/>
                    <a:pt x="2714" y="1718"/>
                    <a:pt x="2950" y="1718"/>
                  </a:cubicBezTo>
                  <a:lnTo>
                    <a:pt x="4822" y="1718"/>
                  </a:lnTo>
                  <a:cubicBezTo>
                    <a:pt x="4942" y="1718"/>
                    <a:pt x="5038" y="1622"/>
                    <a:pt x="5038" y="1502"/>
                  </a:cubicBezTo>
                  <a:lnTo>
                    <a:pt x="5038" y="1487"/>
                  </a:lnTo>
                  <a:cubicBezTo>
                    <a:pt x="5038" y="1372"/>
                    <a:pt x="4942" y="1276"/>
                    <a:pt x="4822" y="1276"/>
                  </a:cubicBezTo>
                  <a:lnTo>
                    <a:pt x="2787" y="1276"/>
                  </a:lnTo>
                  <a:cubicBezTo>
                    <a:pt x="2781" y="1276"/>
                    <a:pt x="2777" y="1276"/>
                    <a:pt x="2772" y="1276"/>
                  </a:cubicBezTo>
                  <a:cubicBezTo>
                    <a:pt x="2595" y="1276"/>
                    <a:pt x="2531" y="1028"/>
                    <a:pt x="2695" y="944"/>
                  </a:cubicBezTo>
                  <a:cubicBezTo>
                    <a:pt x="2945" y="819"/>
                    <a:pt x="3330" y="540"/>
                    <a:pt x="3388" y="285"/>
                  </a:cubicBezTo>
                  <a:cubicBezTo>
                    <a:pt x="3407" y="203"/>
                    <a:pt x="3383" y="116"/>
                    <a:pt x="3325" y="54"/>
                  </a:cubicBezTo>
                  <a:lnTo>
                    <a:pt x="3321" y="44"/>
                  </a:lnTo>
                  <a:cubicBezTo>
                    <a:pt x="3277" y="15"/>
                    <a:pt x="3224" y="1"/>
                    <a:pt x="3171"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74"/>
            <p:cNvSpPr/>
            <p:nvPr/>
          </p:nvSpPr>
          <p:spPr>
            <a:xfrm>
              <a:off x="7982122" y="2925811"/>
              <a:ext cx="142022" cy="107297"/>
            </a:xfrm>
            <a:custGeom>
              <a:rect b="b" l="l" r="r" t="t"/>
              <a:pathLst>
                <a:path extrusionOk="0" h="4091" w="5415">
                  <a:moveTo>
                    <a:pt x="1526" y="1"/>
                  </a:moveTo>
                  <a:cubicBezTo>
                    <a:pt x="1411" y="1"/>
                    <a:pt x="1315" y="97"/>
                    <a:pt x="1315" y="217"/>
                  </a:cubicBezTo>
                  <a:lnTo>
                    <a:pt x="1315" y="232"/>
                  </a:lnTo>
                  <a:cubicBezTo>
                    <a:pt x="1315" y="347"/>
                    <a:pt x="1411" y="443"/>
                    <a:pt x="1526" y="443"/>
                  </a:cubicBezTo>
                  <a:lnTo>
                    <a:pt x="2469" y="443"/>
                  </a:lnTo>
                  <a:cubicBezTo>
                    <a:pt x="2705" y="443"/>
                    <a:pt x="2705" y="795"/>
                    <a:pt x="2469" y="795"/>
                  </a:cubicBezTo>
                  <a:lnTo>
                    <a:pt x="593" y="795"/>
                  </a:lnTo>
                  <a:cubicBezTo>
                    <a:pt x="477" y="795"/>
                    <a:pt x="381" y="891"/>
                    <a:pt x="381" y="1006"/>
                  </a:cubicBezTo>
                  <a:lnTo>
                    <a:pt x="381" y="1026"/>
                  </a:lnTo>
                  <a:cubicBezTo>
                    <a:pt x="381" y="1127"/>
                    <a:pt x="453" y="1213"/>
                    <a:pt x="549" y="1233"/>
                  </a:cubicBezTo>
                  <a:lnTo>
                    <a:pt x="2469" y="1233"/>
                  </a:lnTo>
                  <a:cubicBezTo>
                    <a:pt x="2705" y="1233"/>
                    <a:pt x="2705" y="1584"/>
                    <a:pt x="2469" y="1584"/>
                  </a:cubicBezTo>
                  <a:lnTo>
                    <a:pt x="593" y="1584"/>
                  </a:lnTo>
                  <a:cubicBezTo>
                    <a:pt x="574" y="1584"/>
                    <a:pt x="554" y="1584"/>
                    <a:pt x="535" y="1579"/>
                  </a:cubicBezTo>
                  <a:lnTo>
                    <a:pt x="213" y="1579"/>
                  </a:lnTo>
                  <a:cubicBezTo>
                    <a:pt x="97" y="1579"/>
                    <a:pt x="1" y="1675"/>
                    <a:pt x="1" y="1796"/>
                  </a:cubicBezTo>
                  <a:lnTo>
                    <a:pt x="1" y="1810"/>
                  </a:lnTo>
                  <a:cubicBezTo>
                    <a:pt x="1" y="1926"/>
                    <a:pt x="97" y="2022"/>
                    <a:pt x="213" y="2022"/>
                  </a:cubicBezTo>
                  <a:lnTo>
                    <a:pt x="2469" y="2022"/>
                  </a:lnTo>
                  <a:cubicBezTo>
                    <a:pt x="2705" y="2022"/>
                    <a:pt x="2705" y="2373"/>
                    <a:pt x="2469" y="2373"/>
                  </a:cubicBezTo>
                  <a:lnTo>
                    <a:pt x="593" y="2373"/>
                  </a:lnTo>
                  <a:cubicBezTo>
                    <a:pt x="477" y="2373"/>
                    <a:pt x="381" y="2469"/>
                    <a:pt x="381" y="2585"/>
                  </a:cubicBezTo>
                  <a:lnTo>
                    <a:pt x="381" y="2604"/>
                  </a:lnTo>
                  <a:cubicBezTo>
                    <a:pt x="381" y="2719"/>
                    <a:pt x="477" y="2816"/>
                    <a:pt x="593" y="2816"/>
                  </a:cubicBezTo>
                  <a:lnTo>
                    <a:pt x="2628" y="2816"/>
                  </a:lnTo>
                  <a:cubicBezTo>
                    <a:pt x="2633" y="2815"/>
                    <a:pt x="2638" y="2815"/>
                    <a:pt x="2643" y="2815"/>
                  </a:cubicBezTo>
                  <a:cubicBezTo>
                    <a:pt x="2824" y="2815"/>
                    <a:pt x="2888" y="3063"/>
                    <a:pt x="2720" y="3148"/>
                  </a:cubicBezTo>
                  <a:cubicBezTo>
                    <a:pt x="2474" y="3273"/>
                    <a:pt x="2084" y="3552"/>
                    <a:pt x="2031" y="3807"/>
                  </a:cubicBezTo>
                  <a:cubicBezTo>
                    <a:pt x="2012" y="3889"/>
                    <a:pt x="2036" y="3975"/>
                    <a:pt x="2094" y="4038"/>
                  </a:cubicBezTo>
                  <a:lnTo>
                    <a:pt x="2099" y="4047"/>
                  </a:lnTo>
                  <a:cubicBezTo>
                    <a:pt x="2142" y="4076"/>
                    <a:pt x="2195" y="4091"/>
                    <a:pt x="2248" y="4091"/>
                  </a:cubicBezTo>
                  <a:cubicBezTo>
                    <a:pt x="2349" y="4091"/>
                    <a:pt x="2522" y="4052"/>
                    <a:pt x="2777" y="3860"/>
                  </a:cubicBezTo>
                  <a:cubicBezTo>
                    <a:pt x="3032" y="3677"/>
                    <a:pt x="3326" y="3557"/>
                    <a:pt x="3634" y="3513"/>
                  </a:cubicBezTo>
                  <a:cubicBezTo>
                    <a:pt x="3966" y="3456"/>
                    <a:pt x="4230" y="3408"/>
                    <a:pt x="4707" y="2777"/>
                  </a:cubicBezTo>
                  <a:cubicBezTo>
                    <a:pt x="4740" y="2734"/>
                    <a:pt x="4789" y="2710"/>
                    <a:pt x="4846" y="2710"/>
                  </a:cubicBezTo>
                  <a:lnTo>
                    <a:pt x="5414" y="2710"/>
                  </a:lnTo>
                  <a:lnTo>
                    <a:pt x="5414" y="530"/>
                  </a:lnTo>
                  <a:lnTo>
                    <a:pt x="4582" y="530"/>
                  </a:lnTo>
                  <a:cubicBezTo>
                    <a:pt x="4519" y="530"/>
                    <a:pt x="4466" y="496"/>
                    <a:pt x="4433" y="443"/>
                  </a:cubicBezTo>
                  <a:cubicBezTo>
                    <a:pt x="4226" y="97"/>
                    <a:pt x="3234" y="1"/>
                    <a:pt x="27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74"/>
            <p:cNvSpPr/>
            <p:nvPr/>
          </p:nvSpPr>
          <p:spPr>
            <a:xfrm>
              <a:off x="8282374" y="2928355"/>
              <a:ext cx="13140" cy="62526"/>
            </a:xfrm>
            <a:custGeom>
              <a:rect b="b" l="l" r="r" t="t"/>
              <a:pathLst>
                <a:path extrusionOk="0" h="2384" w="501">
                  <a:moveTo>
                    <a:pt x="289" y="0"/>
                  </a:moveTo>
                  <a:cubicBezTo>
                    <a:pt x="188" y="0"/>
                    <a:pt x="101" y="72"/>
                    <a:pt x="82" y="168"/>
                  </a:cubicBezTo>
                  <a:lnTo>
                    <a:pt x="82" y="505"/>
                  </a:lnTo>
                  <a:cubicBezTo>
                    <a:pt x="82" y="515"/>
                    <a:pt x="82" y="525"/>
                    <a:pt x="82" y="534"/>
                  </a:cubicBezTo>
                  <a:lnTo>
                    <a:pt x="82" y="553"/>
                  </a:lnTo>
                  <a:cubicBezTo>
                    <a:pt x="82" y="563"/>
                    <a:pt x="82" y="577"/>
                    <a:pt x="82" y="587"/>
                  </a:cubicBezTo>
                  <a:lnTo>
                    <a:pt x="82" y="2088"/>
                  </a:lnTo>
                  <a:cubicBezTo>
                    <a:pt x="82" y="2151"/>
                    <a:pt x="53" y="2209"/>
                    <a:pt x="0" y="2242"/>
                  </a:cubicBezTo>
                  <a:cubicBezTo>
                    <a:pt x="18" y="2338"/>
                    <a:pt x="92" y="2383"/>
                    <a:pt x="168" y="2383"/>
                  </a:cubicBezTo>
                  <a:cubicBezTo>
                    <a:pt x="255" y="2383"/>
                    <a:pt x="344" y="2322"/>
                    <a:pt x="346" y="2209"/>
                  </a:cubicBezTo>
                  <a:lnTo>
                    <a:pt x="346" y="703"/>
                  </a:lnTo>
                  <a:cubicBezTo>
                    <a:pt x="346" y="693"/>
                    <a:pt x="346" y="683"/>
                    <a:pt x="346" y="674"/>
                  </a:cubicBezTo>
                  <a:lnTo>
                    <a:pt x="346" y="654"/>
                  </a:lnTo>
                  <a:cubicBezTo>
                    <a:pt x="346" y="640"/>
                    <a:pt x="346" y="630"/>
                    <a:pt x="346" y="621"/>
                  </a:cubicBezTo>
                  <a:lnTo>
                    <a:pt x="346" y="289"/>
                  </a:lnTo>
                  <a:cubicBezTo>
                    <a:pt x="361" y="207"/>
                    <a:pt x="423" y="144"/>
                    <a:pt x="500" y="125"/>
                  </a:cubicBezTo>
                  <a:cubicBezTo>
                    <a:pt x="467" y="48"/>
                    <a:pt x="390" y="0"/>
                    <a:pt x="308"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4" name="Google Shape;21394;p74"/>
            <p:cNvSpPr/>
            <p:nvPr/>
          </p:nvSpPr>
          <p:spPr>
            <a:xfrm>
              <a:off x="8302937" y="2952826"/>
              <a:ext cx="13402" cy="38135"/>
            </a:xfrm>
            <a:custGeom>
              <a:rect b="b" l="l" r="r" t="t"/>
              <a:pathLst>
                <a:path extrusionOk="0" h="1454" w="511">
                  <a:moveTo>
                    <a:pt x="299" y="1"/>
                  </a:moveTo>
                  <a:cubicBezTo>
                    <a:pt x="183" y="1"/>
                    <a:pt x="87" y="97"/>
                    <a:pt x="87" y="212"/>
                  </a:cubicBezTo>
                  <a:lnTo>
                    <a:pt x="87" y="1160"/>
                  </a:lnTo>
                  <a:cubicBezTo>
                    <a:pt x="87" y="1218"/>
                    <a:pt x="53" y="1276"/>
                    <a:pt x="0" y="1309"/>
                  </a:cubicBezTo>
                  <a:cubicBezTo>
                    <a:pt x="15" y="1391"/>
                    <a:pt x="87" y="1454"/>
                    <a:pt x="174" y="1454"/>
                  </a:cubicBezTo>
                  <a:cubicBezTo>
                    <a:pt x="270" y="1454"/>
                    <a:pt x="352" y="1377"/>
                    <a:pt x="352" y="1280"/>
                  </a:cubicBezTo>
                  <a:lnTo>
                    <a:pt x="352" y="333"/>
                  </a:lnTo>
                  <a:cubicBezTo>
                    <a:pt x="352" y="231"/>
                    <a:pt x="414" y="150"/>
                    <a:pt x="510" y="126"/>
                  </a:cubicBezTo>
                  <a:cubicBezTo>
                    <a:pt x="472" y="49"/>
                    <a:pt x="400"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5" name="Google Shape;21395;p74"/>
            <p:cNvSpPr/>
            <p:nvPr/>
          </p:nvSpPr>
          <p:spPr>
            <a:xfrm>
              <a:off x="8240594" y="2928460"/>
              <a:ext cx="13533" cy="66959"/>
            </a:xfrm>
            <a:custGeom>
              <a:rect b="b" l="l" r="r" t="t"/>
              <a:pathLst>
                <a:path extrusionOk="0" h="2553" w="516">
                  <a:moveTo>
                    <a:pt x="303" y="1"/>
                  </a:moveTo>
                  <a:cubicBezTo>
                    <a:pt x="188" y="1"/>
                    <a:pt x="92" y="92"/>
                    <a:pt x="92" y="213"/>
                  </a:cubicBezTo>
                  <a:lnTo>
                    <a:pt x="92" y="2234"/>
                  </a:lnTo>
                  <a:lnTo>
                    <a:pt x="92" y="2238"/>
                  </a:lnTo>
                  <a:lnTo>
                    <a:pt x="92" y="2248"/>
                  </a:lnTo>
                  <a:cubicBezTo>
                    <a:pt x="97" y="2315"/>
                    <a:pt x="63" y="2378"/>
                    <a:pt x="0" y="2412"/>
                  </a:cubicBezTo>
                  <a:lnTo>
                    <a:pt x="24" y="2455"/>
                  </a:lnTo>
                  <a:cubicBezTo>
                    <a:pt x="58" y="2523"/>
                    <a:pt x="119" y="2553"/>
                    <a:pt x="179" y="2553"/>
                  </a:cubicBezTo>
                  <a:cubicBezTo>
                    <a:pt x="273" y="2553"/>
                    <a:pt x="365" y="2480"/>
                    <a:pt x="356" y="2363"/>
                  </a:cubicBezTo>
                  <a:lnTo>
                    <a:pt x="356" y="2354"/>
                  </a:lnTo>
                  <a:lnTo>
                    <a:pt x="356" y="2349"/>
                  </a:lnTo>
                  <a:lnTo>
                    <a:pt x="356" y="328"/>
                  </a:lnTo>
                  <a:cubicBezTo>
                    <a:pt x="356" y="232"/>
                    <a:pt x="419" y="150"/>
                    <a:pt x="515" y="121"/>
                  </a:cubicBezTo>
                  <a:cubicBezTo>
                    <a:pt x="477" y="49"/>
                    <a:pt x="405" y="1"/>
                    <a:pt x="318"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74"/>
            <p:cNvSpPr/>
            <p:nvPr/>
          </p:nvSpPr>
          <p:spPr>
            <a:xfrm>
              <a:off x="8208780" y="2971500"/>
              <a:ext cx="43957" cy="88990"/>
            </a:xfrm>
            <a:custGeom>
              <a:rect b="b" l="l" r="r" t="t"/>
              <a:pathLst>
                <a:path extrusionOk="0" h="3393" w="1676">
                  <a:moveTo>
                    <a:pt x="261" y="1"/>
                  </a:moveTo>
                  <a:cubicBezTo>
                    <a:pt x="198" y="1"/>
                    <a:pt x="131" y="25"/>
                    <a:pt x="83" y="68"/>
                  </a:cubicBezTo>
                  <a:lnTo>
                    <a:pt x="73" y="78"/>
                  </a:lnTo>
                  <a:cubicBezTo>
                    <a:pt x="1" y="169"/>
                    <a:pt x="1" y="405"/>
                    <a:pt x="261" y="756"/>
                  </a:cubicBezTo>
                  <a:cubicBezTo>
                    <a:pt x="448" y="1006"/>
                    <a:pt x="564" y="1300"/>
                    <a:pt x="607" y="1613"/>
                  </a:cubicBezTo>
                  <a:cubicBezTo>
                    <a:pt x="665" y="1945"/>
                    <a:pt x="713" y="2209"/>
                    <a:pt x="1343" y="2681"/>
                  </a:cubicBezTo>
                  <a:cubicBezTo>
                    <a:pt x="1387" y="2714"/>
                    <a:pt x="1411" y="2767"/>
                    <a:pt x="1411" y="2825"/>
                  </a:cubicBezTo>
                  <a:lnTo>
                    <a:pt x="1411" y="3393"/>
                  </a:lnTo>
                  <a:lnTo>
                    <a:pt x="1675" y="3393"/>
                  </a:lnTo>
                  <a:lnTo>
                    <a:pt x="1675" y="2941"/>
                  </a:lnTo>
                  <a:cubicBezTo>
                    <a:pt x="1675" y="2883"/>
                    <a:pt x="1651" y="2835"/>
                    <a:pt x="1608" y="2801"/>
                  </a:cubicBezTo>
                  <a:cubicBezTo>
                    <a:pt x="978" y="2325"/>
                    <a:pt x="929" y="2060"/>
                    <a:pt x="872" y="1728"/>
                  </a:cubicBezTo>
                  <a:cubicBezTo>
                    <a:pt x="828" y="1420"/>
                    <a:pt x="708" y="1127"/>
                    <a:pt x="520" y="872"/>
                  </a:cubicBezTo>
                  <a:cubicBezTo>
                    <a:pt x="265" y="520"/>
                    <a:pt x="261" y="289"/>
                    <a:pt x="338" y="193"/>
                  </a:cubicBezTo>
                  <a:lnTo>
                    <a:pt x="342" y="188"/>
                  </a:lnTo>
                  <a:cubicBezTo>
                    <a:pt x="395" y="145"/>
                    <a:pt x="458" y="121"/>
                    <a:pt x="525" y="121"/>
                  </a:cubicBezTo>
                  <a:lnTo>
                    <a:pt x="530" y="121"/>
                  </a:lnTo>
                  <a:cubicBezTo>
                    <a:pt x="468" y="68"/>
                    <a:pt x="395" y="30"/>
                    <a:pt x="318" y="10"/>
                  </a:cubicBezTo>
                  <a:cubicBezTo>
                    <a:pt x="299" y="5"/>
                    <a:pt x="280" y="1"/>
                    <a:pt x="261"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74"/>
            <p:cNvSpPr/>
            <p:nvPr/>
          </p:nvSpPr>
          <p:spPr>
            <a:xfrm>
              <a:off x="8261550" y="2918494"/>
              <a:ext cx="13271" cy="72467"/>
            </a:xfrm>
            <a:custGeom>
              <a:rect b="b" l="l" r="r" t="t"/>
              <a:pathLst>
                <a:path extrusionOk="0" h="2763" w="506">
                  <a:moveTo>
                    <a:pt x="298" y="1"/>
                  </a:moveTo>
                  <a:cubicBezTo>
                    <a:pt x="178" y="1"/>
                    <a:pt x="87" y="97"/>
                    <a:pt x="87" y="212"/>
                  </a:cubicBezTo>
                  <a:lnTo>
                    <a:pt x="87" y="2469"/>
                  </a:lnTo>
                  <a:cubicBezTo>
                    <a:pt x="82" y="2527"/>
                    <a:pt x="53" y="2585"/>
                    <a:pt x="0" y="2618"/>
                  </a:cubicBezTo>
                  <a:cubicBezTo>
                    <a:pt x="15" y="2700"/>
                    <a:pt x="87" y="2763"/>
                    <a:pt x="173" y="2763"/>
                  </a:cubicBezTo>
                  <a:cubicBezTo>
                    <a:pt x="270" y="2763"/>
                    <a:pt x="347" y="2686"/>
                    <a:pt x="347" y="2589"/>
                  </a:cubicBezTo>
                  <a:lnTo>
                    <a:pt x="347" y="328"/>
                  </a:lnTo>
                  <a:cubicBezTo>
                    <a:pt x="347" y="232"/>
                    <a:pt x="414" y="150"/>
                    <a:pt x="505" y="126"/>
                  </a:cubicBezTo>
                  <a:cubicBezTo>
                    <a:pt x="472" y="49"/>
                    <a:pt x="395" y="1"/>
                    <a:pt x="31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74"/>
            <p:cNvSpPr/>
            <p:nvPr/>
          </p:nvSpPr>
          <p:spPr>
            <a:xfrm>
              <a:off x="8072738" y="3189712"/>
              <a:ext cx="18071" cy="17677"/>
            </a:xfrm>
            <a:custGeom>
              <a:rect b="b" l="l" r="r" t="t"/>
              <a:pathLst>
                <a:path extrusionOk="0" h="674" w="689">
                  <a:moveTo>
                    <a:pt x="85" y="1"/>
                  </a:moveTo>
                  <a:cubicBezTo>
                    <a:pt x="58" y="1"/>
                    <a:pt x="31" y="7"/>
                    <a:pt x="6" y="19"/>
                  </a:cubicBezTo>
                  <a:lnTo>
                    <a:pt x="1" y="19"/>
                  </a:lnTo>
                  <a:cubicBezTo>
                    <a:pt x="135" y="270"/>
                    <a:pt x="395" y="616"/>
                    <a:pt x="636" y="669"/>
                  </a:cubicBezTo>
                  <a:cubicBezTo>
                    <a:pt x="650" y="674"/>
                    <a:pt x="670" y="674"/>
                    <a:pt x="689" y="674"/>
                  </a:cubicBezTo>
                  <a:cubicBezTo>
                    <a:pt x="501" y="510"/>
                    <a:pt x="352" y="318"/>
                    <a:pt x="241" y="96"/>
                  </a:cubicBezTo>
                  <a:cubicBezTo>
                    <a:pt x="211" y="35"/>
                    <a:pt x="149" y="1"/>
                    <a:pt x="8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74"/>
            <p:cNvSpPr/>
            <p:nvPr/>
          </p:nvSpPr>
          <p:spPr>
            <a:xfrm>
              <a:off x="7989334" y="3118400"/>
              <a:ext cx="71313" cy="107795"/>
            </a:xfrm>
            <a:custGeom>
              <a:rect b="b" l="l" r="r" t="t"/>
              <a:pathLst>
                <a:path extrusionOk="0" h="4110" w="2719">
                  <a:moveTo>
                    <a:pt x="539" y="1"/>
                  </a:moveTo>
                  <a:lnTo>
                    <a:pt x="539" y="838"/>
                  </a:lnTo>
                  <a:cubicBezTo>
                    <a:pt x="539" y="900"/>
                    <a:pt x="505" y="958"/>
                    <a:pt x="452" y="987"/>
                  </a:cubicBezTo>
                  <a:cubicBezTo>
                    <a:pt x="111" y="1189"/>
                    <a:pt x="0" y="2190"/>
                    <a:pt x="10" y="2772"/>
                  </a:cubicBezTo>
                  <a:lnTo>
                    <a:pt x="10" y="3893"/>
                  </a:lnTo>
                  <a:cubicBezTo>
                    <a:pt x="10" y="4013"/>
                    <a:pt x="106" y="4110"/>
                    <a:pt x="226" y="4110"/>
                  </a:cubicBezTo>
                  <a:lnTo>
                    <a:pt x="241" y="4110"/>
                  </a:lnTo>
                  <a:cubicBezTo>
                    <a:pt x="260" y="4105"/>
                    <a:pt x="274" y="4105"/>
                    <a:pt x="294" y="4100"/>
                  </a:cubicBezTo>
                  <a:cubicBezTo>
                    <a:pt x="284" y="4071"/>
                    <a:pt x="274" y="4042"/>
                    <a:pt x="274" y="4013"/>
                  </a:cubicBezTo>
                  <a:lnTo>
                    <a:pt x="274" y="2888"/>
                  </a:lnTo>
                  <a:cubicBezTo>
                    <a:pt x="265" y="2305"/>
                    <a:pt x="371" y="1309"/>
                    <a:pt x="717" y="1102"/>
                  </a:cubicBezTo>
                  <a:cubicBezTo>
                    <a:pt x="770" y="1074"/>
                    <a:pt x="804" y="1016"/>
                    <a:pt x="804" y="953"/>
                  </a:cubicBezTo>
                  <a:lnTo>
                    <a:pt x="804" y="116"/>
                  </a:lnTo>
                  <a:lnTo>
                    <a:pt x="2719" y="116"/>
                  </a:lnTo>
                  <a:lnTo>
                    <a:pt x="271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74"/>
            <p:cNvSpPr/>
            <p:nvPr/>
          </p:nvSpPr>
          <p:spPr>
            <a:xfrm>
              <a:off x="8010264" y="3194250"/>
              <a:ext cx="7606" cy="56310"/>
            </a:xfrm>
            <a:custGeom>
              <a:rect b="b" l="l" r="r" t="t"/>
              <a:pathLst>
                <a:path extrusionOk="0" h="2147" w="290">
                  <a:moveTo>
                    <a:pt x="92" y="0"/>
                  </a:moveTo>
                  <a:cubicBezTo>
                    <a:pt x="63" y="0"/>
                    <a:pt x="30" y="10"/>
                    <a:pt x="1" y="29"/>
                  </a:cubicBezTo>
                  <a:cubicBezTo>
                    <a:pt x="6" y="39"/>
                    <a:pt x="6" y="48"/>
                    <a:pt x="6" y="58"/>
                  </a:cubicBezTo>
                  <a:lnTo>
                    <a:pt x="6" y="1935"/>
                  </a:lnTo>
                  <a:cubicBezTo>
                    <a:pt x="6" y="2050"/>
                    <a:pt x="102" y="2146"/>
                    <a:pt x="217" y="2146"/>
                  </a:cubicBezTo>
                  <a:lnTo>
                    <a:pt x="237" y="2146"/>
                  </a:lnTo>
                  <a:cubicBezTo>
                    <a:pt x="251" y="2146"/>
                    <a:pt x="270" y="2142"/>
                    <a:pt x="290" y="2137"/>
                  </a:cubicBezTo>
                  <a:cubicBezTo>
                    <a:pt x="275" y="2113"/>
                    <a:pt x="270" y="2084"/>
                    <a:pt x="270" y="2055"/>
                  </a:cubicBezTo>
                  <a:lnTo>
                    <a:pt x="270" y="178"/>
                  </a:lnTo>
                  <a:cubicBezTo>
                    <a:pt x="270" y="77"/>
                    <a:pt x="193" y="0"/>
                    <a:pt x="92"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74"/>
            <p:cNvSpPr/>
            <p:nvPr/>
          </p:nvSpPr>
          <p:spPr>
            <a:xfrm>
              <a:off x="8051782" y="3194302"/>
              <a:ext cx="7475" cy="56258"/>
            </a:xfrm>
            <a:custGeom>
              <a:rect b="b" l="l" r="r" t="t"/>
              <a:pathLst>
                <a:path extrusionOk="0" h="2145" w="285">
                  <a:moveTo>
                    <a:pt x="93" y="0"/>
                  </a:moveTo>
                  <a:cubicBezTo>
                    <a:pt x="62" y="0"/>
                    <a:pt x="30" y="9"/>
                    <a:pt x="1" y="27"/>
                  </a:cubicBezTo>
                  <a:cubicBezTo>
                    <a:pt x="1" y="37"/>
                    <a:pt x="6" y="46"/>
                    <a:pt x="6" y="56"/>
                  </a:cubicBezTo>
                  <a:lnTo>
                    <a:pt x="6" y="1933"/>
                  </a:lnTo>
                  <a:cubicBezTo>
                    <a:pt x="1" y="2048"/>
                    <a:pt x="97" y="2144"/>
                    <a:pt x="218" y="2144"/>
                  </a:cubicBezTo>
                  <a:lnTo>
                    <a:pt x="232" y="2144"/>
                  </a:lnTo>
                  <a:cubicBezTo>
                    <a:pt x="251" y="2144"/>
                    <a:pt x="266" y="2140"/>
                    <a:pt x="285" y="2135"/>
                  </a:cubicBezTo>
                  <a:cubicBezTo>
                    <a:pt x="275" y="2111"/>
                    <a:pt x="266" y="2082"/>
                    <a:pt x="266" y="2053"/>
                  </a:cubicBezTo>
                  <a:lnTo>
                    <a:pt x="266" y="176"/>
                  </a:lnTo>
                  <a:cubicBezTo>
                    <a:pt x="266" y="72"/>
                    <a:pt x="183" y="0"/>
                    <a:pt x="93"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74"/>
            <p:cNvSpPr/>
            <p:nvPr/>
          </p:nvSpPr>
          <p:spPr>
            <a:xfrm>
              <a:off x="8031089" y="3194250"/>
              <a:ext cx="7475" cy="66277"/>
            </a:xfrm>
            <a:custGeom>
              <a:rect b="b" l="l" r="r" t="t"/>
              <a:pathLst>
                <a:path extrusionOk="0" h="2527" w="285">
                  <a:moveTo>
                    <a:pt x="89" y="0"/>
                  </a:moveTo>
                  <a:cubicBezTo>
                    <a:pt x="59" y="0"/>
                    <a:pt x="29" y="8"/>
                    <a:pt x="1" y="24"/>
                  </a:cubicBezTo>
                  <a:cubicBezTo>
                    <a:pt x="1" y="39"/>
                    <a:pt x="6" y="48"/>
                    <a:pt x="6" y="58"/>
                  </a:cubicBezTo>
                  <a:lnTo>
                    <a:pt x="6" y="1425"/>
                  </a:lnTo>
                  <a:cubicBezTo>
                    <a:pt x="6" y="1434"/>
                    <a:pt x="6" y="1444"/>
                    <a:pt x="6" y="1453"/>
                  </a:cubicBezTo>
                  <a:lnTo>
                    <a:pt x="6" y="1935"/>
                  </a:lnTo>
                  <a:cubicBezTo>
                    <a:pt x="6" y="1954"/>
                    <a:pt x="1" y="1978"/>
                    <a:pt x="1" y="1997"/>
                  </a:cubicBezTo>
                  <a:lnTo>
                    <a:pt x="1" y="2315"/>
                  </a:lnTo>
                  <a:cubicBezTo>
                    <a:pt x="1" y="2435"/>
                    <a:pt x="97" y="2527"/>
                    <a:pt x="213" y="2527"/>
                  </a:cubicBezTo>
                  <a:lnTo>
                    <a:pt x="232" y="2527"/>
                  </a:lnTo>
                  <a:cubicBezTo>
                    <a:pt x="246" y="2527"/>
                    <a:pt x="266" y="2527"/>
                    <a:pt x="285" y="2522"/>
                  </a:cubicBezTo>
                  <a:cubicBezTo>
                    <a:pt x="270" y="2493"/>
                    <a:pt x="266" y="2459"/>
                    <a:pt x="266" y="2430"/>
                  </a:cubicBezTo>
                  <a:lnTo>
                    <a:pt x="266" y="2113"/>
                  </a:lnTo>
                  <a:cubicBezTo>
                    <a:pt x="266" y="2093"/>
                    <a:pt x="266" y="2074"/>
                    <a:pt x="266" y="2055"/>
                  </a:cubicBezTo>
                  <a:lnTo>
                    <a:pt x="266" y="1574"/>
                  </a:lnTo>
                  <a:cubicBezTo>
                    <a:pt x="270" y="1559"/>
                    <a:pt x="270" y="1550"/>
                    <a:pt x="266" y="1540"/>
                  </a:cubicBezTo>
                  <a:lnTo>
                    <a:pt x="266" y="178"/>
                  </a:lnTo>
                  <a:cubicBezTo>
                    <a:pt x="266" y="73"/>
                    <a:pt x="180" y="0"/>
                    <a:pt x="89"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74"/>
            <p:cNvSpPr/>
            <p:nvPr/>
          </p:nvSpPr>
          <p:spPr>
            <a:xfrm>
              <a:off x="8262048" y="3200046"/>
              <a:ext cx="61608" cy="3069"/>
            </a:xfrm>
            <a:custGeom>
              <a:rect b="b" l="l" r="r" t="t"/>
              <a:pathLst>
                <a:path extrusionOk="0" h="117" w="2349">
                  <a:moveTo>
                    <a:pt x="0" y="1"/>
                  </a:moveTo>
                  <a:cubicBezTo>
                    <a:pt x="24" y="68"/>
                    <a:pt x="92" y="116"/>
                    <a:pt x="164" y="116"/>
                  </a:cubicBezTo>
                  <a:lnTo>
                    <a:pt x="2348" y="116"/>
                  </a:lnTo>
                  <a:cubicBezTo>
                    <a:pt x="2310" y="44"/>
                    <a:pt x="2238" y="1"/>
                    <a:pt x="2156"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4" name="Google Shape;21404;p74"/>
            <p:cNvSpPr/>
            <p:nvPr/>
          </p:nvSpPr>
          <p:spPr>
            <a:xfrm>
              <a:off x="8262048" y="3220740"/>
              <a:ext cx="51642" cy="3200"/>
            </a:xfrm>
            <a:custGeom>
              <a:rect b="b" l="l" r="r" t="t"/>
              <a:pathLst>
                <a:path extrusionOk="0" h="122" w="1969">
                  <a:moveTo>
                    <a:pt x="0" y="1"/>
                  </a:moveTo>
                  <a:cubicBezTo>
                    <a:pt x="24" y="73"/>
                    <a:pt x="92" y="121"/>
                    <a:pt x="164" y="121"/>
                  </a:cubicBezTo>
                  <a:lnTo>
                    <a:pt x="1968" y="121"/>
                  </a:lnTo>
                  <a:cubicBezTo>
                    <a:pt x="1939" y="59"/>
                    <a:pt x="1887" y="15"/>
                    <a:pt x="1824" y="1"/>
                  </a:cubicBezTo>
                  <a:lnTo>
                    <a:pt x="1487" y="1"/>
                  </a:lnTo>
                  <a:cubicBezTo>
                    <a:pt x="1482" y="3"/>
                    <a:pt x="1478" y="4"/>
                    <a:pt x="1473" y="4"/>
                  </a:cubicBezTo>
                  <a:cubicBezTo>
                    <a:pt x="1468" y="4"/>
                    <a:pt x="1463" y="3"/>
                    <a:pt x="1458" y="1"/>
                  </a:cubicBezTo>
                  <a:lnTo>
                    <a:pt x="1439" y="1"/>
                  </a:lnTo>
                  <a:cubicBezTo>
                    <a:pt x="1432" y="3"/>
                    <a:pt x="1426" y="4"/>
                    <a:pt x="1420" y="4"/>
                  </a:cubicBezTo>
                  <a:cubicBezTo>
                    <a:pt x="1415" y="4"/>
                    <a:pt x="1410" y="3"/>
                    <a:pt x="1405"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5" name="Google Shape;21405;p74"/>
            <p:cNvSpPr/>
            <p:nvPr/>
          </p:nvSpPr>
          <p:spPr>
            <a:xfrm>
              <a:off x="8262048" y="3241433"/>
              <a:ext cx="27145" cy="3069"/>
            </a:xfrm>
            <a:custGeom>
              <a:rect b="b" l="l" r="r" t="t"/>
              <a:pathLst>
                <a:path extrusionOk="0" h="117" w="1035">
                  <a:moveTo>
                    <a:pt x="0" y="1"/>
                  </a:moveTo>
                  <a:cubicBezTo>
                    <a:pt x="24" y="73"/>
                    <a:pt x="92" y="116"/>
                    <a:pt x="164" y="116"/>
                  </a:cubicBezTo>
                  <a:lnTo>
                    <a:pt x="1035" y="116"/>
                  </a:lnTo>
                  <a:cubicBezTo>
                    <a:pt x="1001" y="49"/>
                    <a:pt x="929" y="1"/>
                    <a:pt x="847"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74"/>
            <p:cNvSpPr/>
            <p:nvPr/>
          </p:nvSpPr>
          <p:spPr>
            <a:xfrm>
              <a:off x="8257511" y="3179221"/>
              <a:ext cx="56179" cy="3069"/>
            </a:xfrm>
            <a:custGeom>
              <a:rect b="b" l="l" r="r" t="t"/>
              <a:pathLst>
                <a:path extrusionOk="0" h="117" w="2142">
                  <a:moveTo>
                    <a:pt x="0" y="1"/>
                  </a:moveTo>
                  <a:cubicBezTo>
                    <a:pt x="5" y="6"/>
                    <a:pt x="5" y="15"/>
                    <a:pt x="10" y="20"/>
                  </a:cubicBezTo>
                  <a:cubicBezTo>
                    <a:pt x="42" y="79"/>
                    <a:pt x="103" y="117"/>
                    <a:pt x="167" y="117"/>
                  </a:cubicBezTo>
                  <a:cubicBezTo>
                    <a:pt x="171" y="117"/>
                    <a:pt x="174" y="117"/>
                    <a:pt x="178" y="116"/>
                  </a:cubicBezTo>
                  <a:lnTo>
                    <a:pt x="2141" y="116"/>
                  </a:lnTo>
                  <a:cubicBezTo>
                    <a:pt x="2103" y="44"/>
                    <a:pt x="2031" y="1"/>
                    <a:pt x="195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74"/>
            <p:cNvSpPr/>
            <p:nvPr/>
          </p:nvSpPr>
          <p:spPr>
            <a:xfrm>
              <a:off x="8208544" y="3242325"/>
              <a:ext cx="10753" cy="6347"/>
            </a:xfrm>
            <a:custGeom>
              <a:rect b="b" l="l" r="r" t="t"/>
              <a:pathLst>
                <a:path extrusionOk="0" h="242" w="410">
                  <a:moveTo>
                    <a:pt x="0" y="1"/>
                  </a:moveTo>
                  <a:cubicBezTo>
                    <a:pt x="77" y="102"/>
                    <a:pt x="226" y="179"/>
                    <a:pt x="409" y="241"/>
                  </a:cubicBezTo>
                  <a:cubicBezTo>
                    <a:pt x="342" y="203"/>
                    <a:pt x="284" y="150"/>
                    <a:pt x="246" y="82"/>
                  </a:cubicBezTo>
                  <a:cubicBezTo>
                    <a:pt x="212" y="29"/>
                    <a:pt x="154" y="1"/>
                    <a:pt x="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74"/>
            <p:cNvSpPr/>
            <p:nvPr/>
          </p:nvSpPr>
          <p:spPr>
            <a:xfrm>
              <a:off x="8182159" y="3145886"/>
              <a:ext cx="88360" cy="93317"/>
            </a:xfrm>
            <a:custGeom>
              <a:rect b="b" l="l" r="r" t="t"/>
              <a:pathLst>
                <a:path extrusionOk="0" h="3558" w="3369">
                  <a:moveTo>
                    <a:pt x="3192" y="1"/>
                  </a:moveTo>
                  <a:cubicBezTo>
                    <a:pt x="3185" y="1"/>
                    <a:pt x="3178" y="1"/>
                    <a:pt x="3171" y="1"/>
                  </a:cubicBezTo>
                  <a:cubicBezTo>
                    <a:pt x="3070" y="1"/>
                    <a:pt x="2897" y="40"/>
                    <a:pt x="2637" y="228"/>
                  </a:cubicBezTo>
                  <a:cubicBezTo>
                    <a:pt x="2387" y="415"/>
                    <a:pt x="2094" y="536"/>
                    <a:pt x="1781" y="574"/>
                  </a:cubicBezTo>
                  <a:cubicBezTo>
                    <a:pt x="1449" y="637"/>
                    <a:pt x="1189" y="685"/>
                    <a:pt x="713" y="1310"/>
                  </a:cubicBezTo>
                  <a:cubicBezTo>
                    <a:pt x="679" y="1354"/>
                    <a:pt x="626" y="1382"/>
                    <a:pt x="573" y="1382"/>
                  </a:cubicBezTo>
                  <a:lnTo>
                    <a:pt x="1" y="1382"/>
                  </a:lnTo>
                  <a:lnTo>
                    <a:pt x="1" y="3557"/>
                  </a:lnTo>
                  <a:lnTo>
                    <a:pt x="265" y="3557"/>
                  </a:lnTo>
                  <a:lnTo>
                    <a:pt x="265" y="1498"/>
                  </a:lnTo>
                  <a:lnTo>
                    <a:pt x="833" y="1498"/>
                  </a:lnTo>
                  <a:cubicBezTo>
                    <a:pt x="891" y="1498"/>
                    <a:pt x="944" y="1469"/>
                    <a:pt x="972" y="1426"/>
                  </a:cubicBezTo>
                  <a:cubicBezTo>
                    <a:pt x="1449" y="800"/>
                    <a:pt x="1713" y="752"/>
                    <a:pt x="2046" y="690"/>
                  </a:cubicBezTo>
                  <a:cubicBezTo>
                    <a:pt x="2353" y="651"/>
                    <a:pt x="2652" y="531"/>
                    <a:pt x="2902" y="343"/>
                  </a:cubicBezTo>
                  <a:cubicBezTo>
                    <a:pt x="3109" y="189"/>
                    <a:pt x="3263" y="136"/>
                    <a:pt x="3369" y="122"/>
                  </a:cubicBezTo>
                  <a:cubicBezTo>
                    <a:pt x="3359" y="98"/>
                    <a:pt x="3345" y="74"/>
                    <a:pt x="3325" y="50"/>
                  </a:cubicBezTo>
                  <a:lnTo>
                    <a:pt x="3316" y="40"/>
                  </a:lnTo>
                  <a:cubicBezTo>
                    <a:pt x="3282" y="15"/>
                    <a:pt x="3238" y="1"/>
                    <a:pt x="3192"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74"/>
            <p:cNvSpPr/>
            <p:nvPr/>
          </p:nvSpPr>
          <p:spPr>
            <a:xfrm>
              <a:off x="7992115" y="2940577"/>
              <a:ext cx="67903" cy="17572"/>
            </a:xfrm>
            <a:custGeom>
              <a:rect b="b" l="l" r="r" t="t"/>
              <a:pathLst>
                <a:path extrusionOk="0" h="670" w="2589">
                  <a:moveTo>
                    <a:pt x="2257" y="1"/>
                  </a:moveTo>
                  <a:cubicBezTo>
                    <a:pt x="2295" y="111"/>
                    <a:pt x="2213" y="232"/>
                    <a:pt x="2088" y="232"/>
                  </a:cubicBezTo>
                  <a:lnTo>
                    <a:pt x="212" y="232"/>
                  </a:lnTo>
                  <a:cubicBezTo>
                    <a:pt x="96" y="232"/>
                    <a:pt x="0" y="328"/>
                    <a:pt x="0" y="443"/>
                  </a:cubicBezTo>
                  <a:lnTo>
                    <a:pt x="0" y="463"/>
                  </a:lnTo>
                  <a:cubicBezTo>
                    <a:pt x="0" y="564"/>
                    <a:pt x="72" y="650"/>
                    <a:pt x="173" y="670"/>
                  </a:cubicBezTo>
                  <a:lnTo>
                    <a:pt x="284" y="670"/>
                  </a:lnTo>
                  <a:cubicBezTo>
                    <a:pt x="274" y="641"/>
                    <a:pt x="265" y="612"/>
                    <a:pt x="265" y="578"/>
                  </a:cubicBezTo>
                  <a:lnTo>
                    <a:pt x="265" y="564"/>
                  </a:lnTo>
                  <a:cubicBezTo>
                    <a:pt x="265" y="443"/>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74"/>
            <p:cNvSpPr/>
            <p:nvPr/>
          </p:nvSpPr>
          <p:spPr>
            <a:xfrm>
              <a:off x="8016585" y="2925942"/>
              <a:ext cx="77502" cy="11514"/>
            </a:xfrm>
            <a:custGeom>
              <a:rect b="b" l="l" r="r" t="t"/>
              <a:pathLst>
                <a:path extrusionOk="0" h="439" w="2955">
                  <a:moveTo>
                    <a:pt x="212" y="1"/>
                  </a:moveTo>
                  <a:cubicBezTo>
                    <a:pt x="97" y="1"/>
                    <a:pt x="1" y="97"/>
                    <a:pt x="1" y="212"/>
                  </a:cubicBezTo>
                  <a:lnTo>
                    <a:pt x="1" y="227"/>
                  </a:lnTo>
                  <a:cubicBezTo>
                    <a:pt x="1" y="347"/>
                    <a:pt x="97" y="438"/>
                    <a:pt x="212" y="438"/>
                  </a:cubicBezTo>
                  <a:lnTo>
                    <a:pt x="284" y="438"/>
                  </a:lnTo>
                  <a:cubicBezTo>
                    <a:pt x="270" y="410"/>
                    <a:pt x="260" y="376"/>
                    <a:pt x="265" y="347"/>
                  </a:cubicBezTo>
                  <a:lnTo>
                    <a:pt x="265" y="328"/>
                  </a:lnTo>
                  <a:cubicBezTo>
                    <a:pt x="265" y="212"/>
                    <a:pt x="357" y="116"/>
                    <a:pt x="477" y="116"/>
                  </a:cubicBezTo>
                  <a:lnTo>
                    <a:pt x="1689" y="116"/>
                  </a:lnTo>
                  <a:cubicBezTo>
                    <a:pt x="2017" y="116"/>
                    <a:pt x="2560" y="159"/>
                    <a:pt x="2955" y="285"/>
                  </a:cubicBezTo>
                  <a:cubicBezTo>
                    <a:pt x="2594" y="63"/>
                    <a:pt x="1839" y="1"/>
                    <a:pt x="1430"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74"/>
            <p:cNvSpPr/>
            <p:nvPr/>
          </p:nvSpPr>
          <p:spPr>
            <a:xfrm>
              <a:off x="8104788" y="2939712"/>
              <a:ext cx="19461" cy="3174"/>
            </a:xfrm>
            <a:custGeom>
              <a:rect b="b" l="l" r="r" t="t"/>
              <a:pathLst>
                <a:path extrusionOk="0" h="121" w="742">
                  <a:moveTo>
                    <a:pt x="1" y="0"/>
                  </a:moveTo>
                  <a:cubicBezTo>
                    <a:pt x="6" y="10"/>
                    <a:pt x="15" y="24"/>
                    <a:pt x="20" y="34"/>
                  </a:cubicBezTo>
                  <a:cubicBezTo>
                    <a:pt x="49" y="87"/>
                    <a:pt x="107" y="120"/>
                    <a:pt x="169" y="120"/>
                  </a:cubicBezTo>
                  <a:lnTo>
                    <a:pt x="742" y="120"/>
                  </a:lnTo>
                  <a:lnTo>
                    <a:pt x="74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74"/>
            <p:cNvSpPr/>
            <p:nvPr/>
          </p:nvSpPr>
          <p:spPr>
            <a:xfrm>
              <a:off x="8034892" y="3002789"/>
              <a:ext cx="29926" cy="30345"/>
            </a:xfrm>
            <a:custGeom>
              <a:rect b="b" l="l" r="r" t="t"/>
              <a:pathLst>
                <a:path extrusionOk="0" h="1157" w="1141">
                  <a:moveTo>
                    <a:pt x="896" y="0"/>
                  </a:moveTo>
                  <a:cubicBezTo>
                    <a:pt x="891" y="0"/>
                    <a:pt x="886" y="1"/>
                    <a:pt x="881" y="1"/>
                  </a:cubicBezTo>
                  <a:lnTo>
                    <a:pt x="799" y="1"/>
                  </a:lnTo>
                  <a:cubicBezTo>
                    <a:pt x="828" y="83"/>
                    <a:pt x="789" y="174"/>
                    <a:pt x="712" y="217"/>
                  </a:cubicBezTo>
                  <a:cubicBezTo>
                    <a:pt x="462" y="343"/>
                    <a:pt x="77" y="617"/>
                    <a:pt x="19" y="872"/>
                  </a:cubicBezTo>
                  <a:cubicBezTo>
                    <a:pt x="0" y="954"/>
                    <a:pt x="24" y="1040"/>
                    <a:pt x="82" y="1108"/>
                  </a:cubicBezTo>
                  <a:lnTo>
                    <a:pt x="87" y="1112"/>
                  </a:lnTo>
                  <a:cubicBezTo>
                    <a:pt x="125" y="1142"/>
                    <a:pt x="170" y="1157"/>
                    <a:pt x="216" y="1157"/>
                  </a:cubicBezTo>
                  <a:cubicBezTo>
                    <a:pt x="223" y="1157"/>
                    <a:pt x="229" y="1156"/>
                    <a:pt x="236" y="1156"/>
                  </a:cubicBezTo>
                  <a:cubicBezTo>
                    <a:pt x="255" y="1156"/>
                    <a:pt x="279" y="1156"/>
                    <a:pt x="299" y="1151"/>
                  </a:cubicBezTo>
                  <a:cubicBezTo>
                    <a:pt x="274" y="1098"/>
                    <a:pt x="270" y="1045"/>
                    <a:pt x="284" y="987"/>
                  </a:cubicBezTo>
                  <a:cubicBezTo>
                    <a:pt x="337" y="737"/>
                    <a:pt x="727" y="458"/>
                    <a:pt x="972" y="333"/>
                  </a:cubicBezTo>
                  <a:cubicBezTo>
                    <a:pt x="1141" y="249"/>
                    <a:pt x="1077" y="0"/>
                    <a:pt x="896" y="0"/>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74"/>
            <p:cNvSpPr/>
            <p:nvPr/>
          </p:nvSpPr>
          <p:spPr>
            <a:xfrm>
              <a:off x="7992115" y="2982096"/>
              <a:ext cx="67903" cy="17572"/>
            </a:xfrm>
            <a:custGeom>
              <a:rect b="b" l="l" r="r" t="t"/>
              <a:pathLst>
                <a:path extrusionOk="0" h="670" w="2589">
                  <a:moveTo>
                    <a:pt x="2257" y="1"/>
                  </a:moveTo>
                  <a:cubicBezTo>
                    <a:pt x="2295" y="112"/>
                    <a:pt x="2213" y="232"/>
                    <a:pt x="2088" y="232"/>
                  </a:cubicBezTo>
                  <a:lnTo>
                    <a:pt x="212" y="232"/>
                  </a:lnTo>
                  <a:cubicBezTo>
                    <a:pt x="96" y="232"/>
                    <a:pt x="0" y="328"/>
                    <a:pt x="0" y="444"/>
                  </a:cubicBezTo>
                  <a:lnTo>
                    <a:pt x="0" y="458"/>
                  </a:lnTo>
                  <a:cubicBezTo>
                    <a:pt x="0" y="573"/>
                    <a:pt x="96" y="670"/>
                    <a:pt x="212" y="670"/>
                  </a:cubicBezTo>
                  <a:lnTo>
                    <a:pt x="289" y="670"/>
                  </a:lnTo>
                  <a:cubicBezTo>
                    <a:pt x="274" y="641"/>
                    <a:pt x="265" y="612"/>
                    <a:pt x="265" y="578"/>
                  </a:cubicBezTo>
                  <a:lnTo>
                    <a:pt x="265" y="564"/>
                  </a:lnTo>
                  <a:cubicBezTo>
                    <a:pt x="265" y="444"/>
                    <a:pt x="361" y="352"/>
                    <a:pt x="476" y="352"/>
                  </a:cubicBezTo>
                  <a:lnTo>
                    <a:pt x="2353" y="352"/>
                  </a:lnTo>
                  <a:cubicBezTo>
                    <a:pt x="2589" y="352"/>
                    <a:pt x="2589" y="1"/>
                    <a:pt x="2353"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4" name="Google Shape;21414;p74"/>
            <p:cNvSpPr/>
            <p:nvPr/>
          </p:nvSpPr>
          <p:spPr>
            <a:xfrm>
              <a:off x="7982122" y="2961271"/>
              <a:ext cx="77896" cy="17704"/>
            </a:xfrm>
            <a:custGeom>
              <a:rect b="b" l="l" r="r" t="t"/>
              <a:pathLst>
                <a:path extrusionOk="0" h="675" w="2970">
                  <a:moveTo>
                    <a:pt x="2638" y="1"/>
                  </a:moveTo>
                  <a:cubicBezTo>
                    <a:pt x="2676" y="116"/>
                    <a:pt x="2594" y="237"/>
                    <a:pt x="2469" y="237"/>
                  </a:cubicBezTo>
                  <a:lnTo>
                    <a:pt x="598" y="237"/>
                  </a:lnTo>
                  <a:cubicBezTo>
                    <a:pt x="574" y="237"/>
                    <a:pt x="554" y="232"/>
                    <a:pt x="535" y="232"/>
                  </a:cubicBezTo>
                  <a:lnTo>
                    <a:pt x="217" y="232"/>
                  </a:lnTo>
                  <a:cubicBezTo>
                    <a:pt x="97" y="232"/>
                    <a:pt x="1" y="328"/>
                    <a:pt x="1" y="444"/>
                  </a:cubicBezTo>
                  <a:lnTo>
                    <a:pt x="1" y="458"/>
                  </a:lnTo>
                  <a:cubicBezTo>
                    <a:pt x="1" y="578"/>
                    <a:pt x="97" y="675"/>
                    <a:pt x="217" y="675"/>
                  </a:cubicBezTo>
                  <a:lnTo>
                    <a:pt x="290" y="675"/>
                  </a:lnTo>
                  <a:cubicBezTo>
                    <a:pt x="275" y="646"/>
                    <a:pt x="266" y="612"/>
                    <a:pt x="266" y="578"/>
                  </a:cubicBezTo>
                  <a:lnTo>
                    <a:pt x="266" y="564"/>
                  </a:lnTo>
                  <a:cubicBezTo>
                    <a:pt x="266" y="444"/>
                    <a:pt x="362" y="347"/>
                    <a:pt x="477" y="347"/>
                  </a:cubicBezTo>
                  <a:lnTo>
                    <a:pt x="800" y="347"/>
                  </a:lnTo>
                  <a:cubicBezTo>
                    <a:pt x="819" y="352"/>
                    <a:pt x="838" y="352"/>
                    <a:pt x="857" y="352"/>
                  </a:cubicBezTo>
                  <a:lnTo>
                    <a:pt x="2734" y="352"/>
                  </a:lnTo>
                  <a:cubicBezTo>
                    <a:pt x="2970" y="352"/>
                    <a:pt x="2970" y="1"/>
                    <a:pt x="2734" y="1"/>
                  </a:cubicBez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5" name="Google Shape;21415;p74"/>
            <p:cNvSpPr/>
            <p:nvPr/>
          </p:nvSpPr>
          <p:spPr>
            <a:xfrm>
              <a:off x="8238942" y="3070823"/>
              <a:ext cx="72231" cy="13769"/>
            </a:xfrm>
            <a:custGeom>
              <a:rect b="b" l="l" r="r" t="t"/>
              <a:pathLst>
                <a:path extrusionOk="0" h="525" w="2754">
                  <a:moveTo>
                    <a:pt x="1" y="0"/>
                  </a:moveTo>
                  <a:lnTo>
                    <a:pt x="1" y="525"/>
                  </a:lnTo>
                  <a:lnTo>
                    <a:pt x="2753" y="525"/>
                  </a:lnTo>
                  <a:lnTo>
                    <a:pt x="2753"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74"/>
            <p:cNvSpPr/>
            <p:nvPr/>
          </p:nvSpPr>
          <p:spPr>
            <a:xfrm>
              <a:off x="7995262" y="3094297"/>
              <a:ext cx="72335" cy="13769"/>
            </a:xfrm>
            <a:custGeom>
              <a:rect b="b" l="l" r="r" t="t"/>
              <a:pathLst>
                <a:path extrusionOk="0" h="525" w="2758">
                  <a:moveTo>
                    <a:pt x="0" y="0"/>
                  </a:moveTo>
                  <a:lnTo>
                    <a:pt x="0" y="525"/>
                  </a:lnTo>
                  <a:lnTo>
                    <a:pt x="2757" y="525"/>
                  </a:lnTo>
                  <a:lnTo>
                    <a:pt x="2757"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74"/>
            <p:cNvSpPr/>
            <p:nvPr/>
          </p:nvSpPr>
          <p:spPr>
            <a:xfrm>
              <a:off x="8158056" y="3175182"/>
              <a:ext cx="13769" cy="72231"/>
            </a:xfrm>
            <a:custGeom>
              <a:rect b="b" l="l" r="r" t="t"/>
              <a:pathLst>
                <a:path extrusionOk="0" h="2754" w="525">
                  <a:moveTo>
                    <a:pt x="0" y="1"/>
                  </a:moveTo>
                  <a:lnTo>
                    <a:pt x="0" y="2753"/>
                  </a:lnTo>
                  <a:lnTo>
                    <a:pt x="525" y="2753"/>
                  </a:lnTo>
                  <a:lnTo>
                    <a:pt x="525" y="1"/>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74"/>
            <p:cNvSpPr/>
            <p:nvPr/>
          </p:nvSpPr>
          <p:spPr>
            <a:xfrm>
              <a:off x="8134582" y="2931503"/>
              <a:ext cx="13769" cy="72335"/>
            </a:xfrm>
            <a:custGeom>
              <a:rect b="b" l="l" r="r" t="t"/>
              <a:pathLst>
                <a:path extrusionOk="0" h="2758" w="525">
                  <a:moveTo>
                    <a:pt x="0" y="0"/>
                  </a:moveTo>
                  <a:lnTo>
                    <a:pt x="0" y="2757"/>
                  </a:lnTo>
                  <a:lnTo>
                    <a:pt x="525" y="2757"/>
                  </a:lnTo>
                  <a:lnTo>
                    <a:pt x="525" y="0"/>
                  </a:ln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74"/>
            <p:cNvSpPr/>
            <p:nvPr/>
          </p:nvSpPr>
          <p:spPr>
            <a:xfrm>
              <a:off x="7990462" y="3004940"/>
              <a:ext cx="17074" cy="109080"/>
            </a:xfrm>
            <a:custGeom>
              <a:rect b="b" l="l" r="r" t="t"/>
              <a:pathLst>
                <a:path extrusionOk="0" h="4159" w="651">
                  <a:moveTo>
                    <a:pt x="0" y="1"/>
                  </a:moveTo>
                  <a:lnTo>
                    <a:pt x="0" y="4158"/>
                  </a:lnTo>
                  <a:lnTo>
                    <a:pt x="650" y="4158"/>
                  </a:lnTo>
                  <a:lnTo>
                    <a:pt x="65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74"/>
            <p:cNvSpPr/>
            <p:nvPr/>
          </p:nvSpPr>
          <p:spPr>
            <a:xfrm>
              <a:off x="8232778" y="3067151"/>
              <a:ext cx="16917" cy="81174"/>
            </a:xfrm>
            <a:custGeom>
              <a:rect b="b" l="l" r="r" t="t"/>
              <a:pathLst>
                <a:path extrusionOk="0" h="3095" w="645">
                  <a:moveTo>
                    <a:pt x="0" y="1"/>
                  </a:moveTo>
                  <a:lnTo>
                    <a:pt x="0" y="3095"/>
                  </a:lnTo>
                  <a:lnTo>
                    <a:pt x="645" y="3095"/>
                  </a:lnTo>
                  <a:lnTo>
                    <a:pt x="645"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74"/>
            <p:cNvSpPr/>
            <p:nvPr/>
          </p:nvSpPr>
          <p:spPr>
            <a:xfrm>
              <a:off x="8066181" y="3236030"/>
              <a:ext cx="109054" cy="17048"/>
            </a:xfrm>
            <a:custGeom>
              <a:rect b="b" l="l" r="r" t="t"/>
              <a:pathLst>
                <a:path extrusionOk="0" h="650" w="4158">
                  <a:moveTo>
                    <a:pt x="1" y="0"/>
                  </a:moveTo>
                  <a:lnTo>
                    <a:pt x="1" y="650"/>
                  </a:lnTo>
                  <a:lnTo>
                    <a:pt x="4158" y="650"/>
                  </a:lnTo>
                  <a:lnTo>
                    <a:pt x="4158"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74"/>
            <p:cNvSpPr/>
            <p:nvPr/>
          </p:nvSpPr>
          <p:spPr>
            <a:xfrm>
              <a:off x="8130674" y="2992193"/>
              <a:ext cx="83325" cy="17074"/>
            </a:xfrm>
            <a:custGeom>
              <a:rect b="b" l="l" r="r" t="t"/>
              <a:pathLst>
                <a:path extrusionOk="0" h="651" w="3177">
                  <a:moveTo>
                    <a:pt x="0" y="1"/>
                  </a:moveTo>
                  <a:lnTo>
                    <a:pt x="0" y="650"/>
                  </a:lnTo>
                  <a:lnTo>
                    <a:pt x="3176" y="650"/>
                  </a:lnTo>
                  <a:lnTo>
                    <a:pt x="317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74"/>
            <p:cNvSpPr/>
            <p:nvPr/>
          </p:nvSpPr>
          <p:spPr>
            <a:xfrm>
              <a:off x="8001950" y="3059467"/>
              <a:ext cx="11514" cy="15133"/>
            </a:xfrm>
            <a:custGeom>
              <a:rect b="b" l="l" r="r" t="t"/>
              <a:pathLst>
                <a:path extrusionOk="0" h="577" w="439">
                  <a:moveTo>
                    <a:pt x="217" y="0"/>
                  </a:moveTo>
                  <a:cubicBezTo>
                    <a:pt x="97" y="0"/>
                    <a:pt x="0" y="97"/>
                    <a:pt x="0" y="217"/>
                  </a:cubicBezTo>
                  <a:lnTo>
                    <a:pt x="0" y="371"/>
                  </a:lnTo>
                  <a:cubicBezTo>
                    <a:pt x="8" y="508"/>
                    <a:pt x="113" y="577"/>
                    <a:pt x="219" y="577"/>
                  </a:cubicBezTo>
                  <a:cubicBezTo>
                    <a:pt x="325" y="577"/>
                    <a:pt x="431" y="508"/>
                    <a:pt x="438" y="371"/>
                  </a:cubicBezTo>
                  <a:lnTo>
                    <a:pt x="438" y="217"/>
                  </a:lnTo>
                  <a:cubicBezTo>
                    <a:pt x="438" y="97"/>
                    <a:pt x="34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4" name="Google Shape;21424;p74"/>
            <p:cNvSpPr/>
            <p:nvPr/>
          </p:nvSpPr>
          <p:spPr>
            <a:xfrm>
              <a:off x="8001950" y="3039901"/>
              <a:ext cx="11514" cy="15133"/>
            </a:xfrm>
            <a:custGeom>
              <a:rect b="b" l="l" r="r" t="t"/>
              <a:pathLst>
                <a:path extrusionOk="0" h="577" w="439">
                  <a:moveTo>
                    <a:pt x="217" y="1"/>
                  </a:moveTo>
                  <a:cubicBezTo>
                    <a:pt x="97" y="1"/>
                    <a:pt x="0" y="97"/>
                    <a:pt x="0" y="217"/>
                  </a:cubicBezTo>
                  <a:lnTo>
                    <a:pt x="0" y="371"/>
                  </a:lnTo>
                  <a:cubicBezTo>
                    <a:pt x="8" y="508"/>
                    <a:pt x="113" y="577"/>
                    <a:pt x="219" y="577"/>
                  </a:cubicBezTo>
                  <a:cubicBezTo>
                    <a:pt x="325" y="577"/>
                    <a:pt x="431" y="508"/>
                    <a:pt x="438" y="371"/>
                  </a:cubicBezTo>
                  <a:lnTo>
                    <a:pt x="438" y="217"/>
                  </a:lnTo>
                  <a:cubicBezTo>
                    <a:pt x="438" y="97"/>
                    <a:pt x="342"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5" name="Google Shape;21425;p74"/>
            <p:cNvSpPr/>
            <p:nvPr/>
          </p:nvSpPr>
          <p:spPr>
            <a:xfrm>
              <a:off x="8293967" y="3103529"/>
              <a:ext cx="11514" cy="14871"/>
            </a:xfrm>
            <a:custGeom>
              <a:rect b="b" l="l" r="r" t="t"/>
              <a:pathLst>
                <a:path extrusionOk="0" h="567" w="439">
                  <a:moveTo>
                    <a:pt x="220" y="1"/>
                  </a:moveTo>
                  <a:cubicBezTo>
                    <a:pt x="114" y="1"/>
                    <a:pt x="8" y="69"/>
                    <a:pt x="1" y="207"/>
                  </a:cubicBezTo>
                  <a:lnTo>
                    <a:pt x="1" y="361"/>
                  </a:lnTo>
                  <a:cubicBezTo>
                    <a:pt x="8" y="498"/>
                    <a:pt x="114" y="566"/>
                    <a:pt x="220" y="566"/>
                  </a:cubicBezTo>
                  <a:cubicBezTo>
                    <a:pt x="326" y="566"/>
                    <a:pt x="431" y="498"/>
                    <a:pt x="439" y="361"/>
                  </a:cubicBezTo>
                  <a:lnTo>
                    <a:pt x="439" y="207"/>
                  </a:lnTo>
                  <a:cubicBezTo>
                    <a:pt x="431" y="69"/>
                    <a:pt x="326" y="1"/>
                    <a:pt x="2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74"/>
            <p:cNvSpPr/>
            <p:nvPr/>
          </p:nvSpPr>
          <p:spPr>
            <a:xfrm>
              <a:off x="8293967" y="3122806"/>
              <a:ext cx="11514" cy="15238"/>
            </a:xfrm>
            <a:custGeom>
              <a:rect b="b" l="l" r="r" t="t"/>
              <a:pathLst>
                <a:path extrusionOk="0" h="581" w="439">
                  <a:moveTo>
                    <a:pt x="222" y="1"/>
                  </a:moveTo>
                  <a:cubicBezTo>
                    <a:pt x="97" y="1"/>
                    <a:pt x="1" y="97"/>
                    <a:pt x="1" y="222"/>
                  </a:cubicBezTo>
                  <a:lnTo>
                    <a:pt x="1" y="371"/>
                  </a:lnTo>
                  <a:cubicBezTo>
                    <a:pt x="8" y="511"/>
                    <a:pt x="114" y="581"/>
                    <a:pt x="220" y="581"/>
                  </a:cubicBezTo>
                  <a:cubicBezTo>
                    <a:pt x="326" y="581"/>
                    <a:pt x="431" y="511"/>
                    <a:pt x="439" y="371"/>
                  </a:cubicBezTo>
                  <a:lnTo>
                    <a:pt x="439" y="222"/>
                  </a:lnTo>
                  <a:cubicBezTo>
                    <a:pt x="439" y="97"/>
                    <a:pt x="342"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74"/>
            <p:cNvSpPr/>
            <p:nvPr/>
          </p:nvSpPr>
          <p:spPr>
            <a:xfrm>
              <a:off x="7972418" y="2907636"/>
              <a:ext cx="362726" cy="362857"/>
            </a:xfrm>
            <a:custGeom>
              <a:rect b="b" l="l" r="r" t="t"/>
              <a:pathLst>
                <a:path extrusionOk="0" h="13835" w="13830">
                  <a:moveTo>
                    <a:pt x="6727" y="896"/>
                  </a:moveTo>
                  <a:lnTo>
                    <a:pt x="6727" y="3648"/>
                  </a:lnTo>
                  <a:lnTo>
                    <a:pt x="6203" y="3648"/>
                  </a:lnTo>
                  <a:lnTo>
                    <a:pt x="6203" y="896"/>
                  </a:lnTo>
                  <a:close/>
                  <a:moveTo>
                    <a:pt x="9946" y="896"/>
                  </a:moveTo>
                  <a:cubicBezTo>
                    <a:pt x="9941" y="930"/>
                    <a:pt x="9941" y="958"/>
                    <a:pt x="9941" y="987"/>
                  </a:cubicBezTo>
                  <a:lnTo>
                    <a:pt x="9941" y="2354"/>
                  </a:lnTo>
                  <a:cubicBezTo>
                    <a:pt x="9802" y="2205"/>
                    <a:pt x="9629" y="2094"/>
                    <a:pt x="9431" y="2041"/>
                  </a:cubicBezTo>
                  <a:cubicBezTo>
                    <a:pt x="9384" y="2031"/>
                    <a:pt x="9337" y="2026"/>
                    <a:pt x="9290" y="2026"/>
                  </a:cubicBezTo>
                  <a:cubicBezTo>
                    <a:pt x="9131" y="2026"/>
                    <a:pt x="8977" y="2082"/>
                    <a:pt x="8854" y="2190"/>
                  </a:cubicBezTo>
                  <a:lnTo>
                    <a:pt x="8849" y="2195"/>
                  </a:lnTo>
                  <a:cubicBezTo>
                    <a:pt x="8830" y="2210"/>
                    <a:pt x="8387" y="2604"/>
                    <a:pt x="8969" y="3408"/>
                  </a:cubicBezTo>
                  <a:cubicBezTo>
                    <a:pt x="9027" y="3485"/>
                    <a:pt x="9075" y="3566"/>
                    <a:pt x="9114" y="3648"/>
                  </a:cubicBezTo>
                  <a:lnTo>
                    <a:pt x="7165" y="3648"/>
                  </a:lnTo>
                  <a:lnTo>
                    <a:pt x="7165" y="896"/>
                  </a:lnTo>
                  <a:close/>
                  <a:moveTo>
                    <a:pt x="3137" y="722"/>
                  </a:moveTo>
                  <a:cubicBezTo>
                    <a:pt x="3751" y="722"/>
                    <a:pt x="4610" y="845"/>
                    <a:pt x="4783" y="1141"/>
                  </a:cubicBezTo>
                  <a:cubicBezTo>
                    <a:pt x="4822" y="1209"/>
                    <a:pt x="4894" y="1252"/>
                    <a:pt x="4976" y="1252"/>
                  </a:cubicBezTo>
                  <a:lnTo>
                    <a:pt x="5765" y="1252"/>
                  </a:lnTo>
                  <a:lnTo>
                    <a:pt x="5765" y="3340"/>
                  </a:lnTo>
                  <a:lnTo>
                    <a:pt x="5236" y="3340"/>
                  </a:lnTo>
                  <a:cubicBezTo>
                    <a:pt x="5168" y="3340"/>
                    <a:pt x="5106" y="3374"/>
                    <a:pt x="5062" y="3427"/>
                  </a:cubicBezTo>
                  <a:cubicBezTo>
                    <a:pt x="4596" y="4043"/>
                    <a:pt x="4341" y="4091"/>
                    <a:pt x="4018" y="4149"/>
                  </a:cubicBezTo>
                  <a:cubicBezTo>
                    <a:pt x="3701" y="4192"/>
                    <a:pt x="3402" y="4312"/>
                    <a:pt x="3142" y="4505"/>
                  </a:cubicBezTo>
                  <a:cubicBezTo>
                    <a:pt x="2910" y="4674"/>
                    <a:pt x="2743" y="4725"/>
                    <a:pt x="2637" y="4725"/>
                  </a:cubicBezTo>
                  <a:cubicBezTo>
                    <a:pt x="2580" y="4725"/>
                    <a:pt x="2540" y="4711"/>
                    <a:pt x="2517" y="4692"/>
                  </a:cubicBezTo>
                  <a:cubicBezTo>
                    <a:pt x="2469" y="4639"/>
                    <a:pt x="2450" y="4562"/>
                    <a:pt x="2464" y="4495"/>
                  </a:cubicBezTo>
                  <a:cubicBezTo>
                    <a:pt x="2517" y="4254"/>
                    <a:pt x="2902" y="3985"/>
                    <a:pt x="3133" y="3865"/>
                  </a:cubicBezTo>
                  <a:cubicBezTo>
                    <a:pt x="3340" y="3761"/>
                    <a:pt x="3257" y="3450"/>
                    <a:pt x="3033" y="3450"/>
                  </a:cubicBezTo>
                  <a:cubicBezTo>
                    <a:pt x="3028" y="3450"/>
                    <a:pt x="3023" y="3451"/>
                    <a:pt x="3017" y="3451"/>
                  </a:cubicBezTo>
                  <a:lnTo>
                    <a:pt x="982" y="3451"/>
                  </a:lnTo>
                  <a:cubicBezTo>
                    <a:pt x="891" y="3451"/>
                    <a:pt x="814" y="3379"/>
                    <a:pt x="814" y="3283"/>
                  </a:cubicBezTo>
                  <a:lnTo>
                    <a:pt x="814" y="3268"/>
                  </a:lnTo>
                  <a:cubicBezTo>
                    <a:pt x="814" y="3172"/>
                    <a:pt x="891" y="3100"/>
                    <a:pt x="982" y="3100"/>
                  </a:cubicBezTo>
                  <a:lnTo>
                    <a:pt x="2859" y="3100"/>
                  </a:lnTo>
                  <a:cubicBezTo>
                    <a:pt x="2863" y="3100"/>
                    <a:pt x="2868" y="3100"/>
                    <a:pt x="2872" y="3100"/>
                  </a:cubicBezTo>
                  <a:cubicBezTo>
                    <a:pt x="3160" y="3100"/>
                    <a:pt x="3162" y="2661"/>
                    <a:pt x="2877" y="2661"/>
                  </a:cubicBezTo>
                  <a:cubicBezTo>
                    <a:pt x="2871" y="2661"/>
                    <a:pt x="2865" y="2661"/>
                    <a:pt x="2859" y="2662"/>
                  </a:cubicBezTo>
                  <a:lnTo>
                    <a:pt x="607" y="2662"/>
                  </a:lnTo>
                  <a:cubicBezTo>
                    <a:pt x="510" y="2662"/>
                    <a:pt x="438" y="2585"/>
                    <a:pt x="438" y="2493"/>
                  </a:cubicBezTo>
                  <a:lnTo>
                    <a:pt x="438" y="2474"/>
                  </a:lnTo>
                  <a:cubicBezTo>
                    <a:pt x="438" y="2383"/>
                    <a:pt x="510" y="2306"/>
                    <a:pt x="607" y="2306"/>
                  </a:cubicBezTo>
                  <a:lnTo>
                    <a:pt x="919" y="2306"/>
                  </a:lnTo>
                  <a:cubicBezTo>
                    <a:pt x="944" y="2306"/>
                    <a:pt x="963" y="2311"/>
                    <a:pt x="987" y="2311"/>
                  </a:cubicBezTo>
                  <a:lnTo>
                    <a:pt x="1468" y="2311"/>
                  </a:lnTo>
                  <a:cubicBezTo>
                    <a:pt x="1478" y="2311"/>
                    <a:pt x="1492" y="2306"/>
                    <a:pt x="1502" y="2306"/>
                  </a:cubicBezTo>
                  <a:lnTo>
                    <a:pt x="2863" y="2306"/>
                  </a:lnTo>
                  <a:cubicBezTo>
                    <a:pt x="2868" y="2306"/>
                    <a:pt x="2873" y="2306"/>
                    <a:pt x="2877" y="2306"/>
                  </a:cubicBezTo>
                  <a:cubicBezTo>
                    <a:pt x="3165" y="2306"/>
                    <a:pt x="3167" y="1867"/>
                    <a:pt x="2882" y="1867"/>
                  </a:cubicBezTo>
                  <a:cubicBezTo>
                    <a:pt x="2876" y="1867"/>
                    <a:pt x="2870" y="1867"/>
                    <a:pt x="2863" y="1868"/>
                  </a:cubicBezTo>
                  <a:lnTo>
                    <a:pt x="1357" y="1868"/>
                  </a:lnTo>
                  <a:cubicBezTo>
                    <a:pt x="1343" y="1868"/>
                    <a:pt x="1333" y="1868"/>
                    <a:pt x="1319" y="1873"/>
                  </a:cubicBezTo>
                  <a:lnTo>
                    <a:pt x="1314" y="1873"/>
                  </a:lnTo>
                  <a:cubicBezTo>
                    <a:pt x="1304" y="1868"/>
                    <a:pt x="1290" y="1868"/>
                    <a:pt x="1276" y="1868"/>
                  </a:cubicBezTo>
                  <a:lnTo>
                    <a:pt x="953" y="1868"/>
                  </a:lnTo>
                  <a:cubicBezTo>
                    <a:pt x="871" y="1849"/>
                    <a:pt x="818" y="1781"/>
                    <a:pt x="818" y="1699"/>
                  </a:cubicBezTo>
                  <a:lnTo>
                    <a:pt x="818" y="1685"/>
                  </a:lnTo>
                  <a:cubicBezTo>
                    <a:pt x="818" y="1594"/>
                    <a:pt x="891" y="1517"/>
                    <a:pt x="987" y="1517"/>
                  </a:cubicBezTo>
                  <a:lnTo>
                    <a:pt x="2863" y="1517"/>
                  </a:lnTo>
                  <a:cubicBezTo>
                    <a:pt x="2868" y="1517"/>
                    <a:pt x="2873" y="1517"/>
                    <a:pt x="2877" y="1517"/>
                  </a:cubicBezTo>
                  <a:cubicBezTo>
                    <a:pt x="3167" y="1517"/>
                    <a:pt x="3167" y="1078"/>
                    <a:pt x="2877" y="1078"/>
                  </a:cubicBezTo>
                  <a:cubicBezTo>
                    <a:pt x="2873" y="1078"/>
                    <a:pt x="2868" y="1079"/>
                    <a:pt x="2863" y="1079"/>
                  </a:cubicBezTo>
                  <a:lnTo>
                    <a:pt x="1915" y="1079"/>
                  </a:lnTo>
                  <a:cubicBezTo>
                    <a:pt x="1824" y="1079"/>
                    <a:pt x="1747" y="1002"/>
                    <a:pt x="1747" y="910"/>
                  </a:cubicBezTo>
                  <a:lnTo>
                    <a:pt x="1747" y="891"/>
                  </a:lnTo>
                  <a:cubicBezTo>
                    <a:pt x="1747" y="800"/>
                    <a:pt x="1824" y="723"/>
                    <a:pt x="1915" y="723"/>
                  </a:cubicBezTo>
                  <a:lnTo>
                    <a:pt x="3037" y="723"/>
                  </a:lnTo>
                  <a:cubicBezTo>
                    <a:pt x="3069" y="722"/>
                    <a:pt x="3103" y="722"/>
                    <a:pt x="3137" y="722"/>
                  </a:cubicBezTo>
                  <a:close/>
                  <a:moveTo>
                    <a:pt x="11356" y="444"/>
                  </a:moveTo>
                  <a:cubicBezTo>
                    <a:pt x="11448" y="444"/>
                    <a:pt x="11525" y="516"/>
                    <a:pt x="11525" y="612"/>
                  </a:cubicBezTo>
                  <a:lnTo>
                    <a:pt x="11525" y="925"/>
                  </a:lnTo>
                  <a:cubicBezTo>
                    <a:pt x="11525" y="949"/>
                    <a:pt x="11520" y="968"/>
                    <a:pt x="11520" y="992"/>
                  </a:cubicBezTo>
                  <a:lnTo>
                    <a:pt x="11520" y="1473"/>
                  </a:lnTo>
                  <a:cubicBezTo>
                    <a:pt x="11520" y="1483"/>
                    <a:pt x="11525" y="1497"/>
                    <a:pt x="11525" y="1507"/>
                  </a:cubicBezTo>
                  <a:lnTo>
                    <a:pt x="11525" y="2864"/>
                  </a:lnTo>
                  <a:cubicBezTo>
                    <a:pt x="11532" y="3003"/>
                    <a:pt x="11638" y="3073"/>
                    <a:pt x="11743" y="3073"/>
                  </a:cubicBezTo>
                  <a:cubicBezTo>
                    <a:pt x="11849" y="3073"/>
                    <a:pt x="11955" y="3003"/>
                    <a:pt x="11962" y="2864"/>
                  </a:cubicBezTo>
                  <a:lnTo>
                    <a:pt x="11962" y="1363"/>
                  </a:lnTo>
                  <a:cubicBezTo>
                    <a:pt x="11962" y="1348"/>
                    <a:pt x="11962" y="1339"/>
                    <a:pt x="11958" y="1324"/>
                  </a:cubicBezTo>
                  <a:lnTo>
                    <a:pt x="11958" y="1319"/>
                  </a:lnTo>
                  <a:cubicBezTo>
                    <a:pt x="11962" y="1305"/>
                    <a:pt x="11962" y="1295"/>
                    <a:pt x="11962" y="1281"/>
                  </a:cubicBezTo>
                  <a:lnTo>
                    <a:pt x="11962" y="958"/>
                  </a:lnTo>
                  <a:cubicBezTo>
                    <a:pt x="11982" y="877"/>
                    <a:pt x="12049" y="824"/>
                    <a:pt x="12131" y="824"/>
                  </a:cubicBezTo>
                  <a:lnTo>
                    <a:pt x="12145" y="824"/>
                  </a:lnTo>
                  <a:cubicBezTo>
                    <a:pt x="12148" y="824"/>
                    <a:pt x="12151" y="824"/>
                    <a:pt x="12153" y="824"/>
                  </a:cubicBezTo>
                  <a:cubicBezTo>
                    <a:pt x="12241" y="824"/>
                    <a:pt x="12314" y="899"/>
                    <a:pt x="12314" y="992"/>
                  </a:cubicBezTo>
                  <a:lnTo>
                    <a:pt x="12314" y="2869"/>
                  </a:lnTo>
                  <a:cubicBezTo>
                    <a:pt x="12321" y="3006"/>
                    <a:pt x="12427" y="3074"/>
                    <a:pt x="12533" y="3074"/>
                  </a:cubicBezTo>
                  <a:cubicBezTo>
                    <a:pt x="12638" y="3074"/>
                    <a:pt x="12744" y="3006"/>
                    <a:pt x="12752" y="2869"/>
                  </a:cubicBezTo>
                  <a:lnTo>
                    <a:pt x="12752" y="1921"/>
                  </a:lnTo>
                  <a:cubicBezTo>
                    <a:pt x="12752" y="1825"/>
                    <a:pt x="12829" y="1752"/>
                    <a:pt x="12920" y="1752"/>
                  </a:cubicBezTo>
                  <a:lnTo>
                    <a:pt x="12934" y="1752"/>
                  </a:lnTo>
                  <a:cubicBezTo>
                    <a:pt x="13031" y="1752"/>
                    <a:pt x="13108" y="1825"/>
                    <a:pt x="13108" y="1921"/>
                  </a:cubicBezTo>
                  <a:lnTo>
                    <a:pt x="13108" y="3037"/>
                  </a:lnTo>
                  <a:lnTo>
                    <a:pt x="13108" y="3042"/>
                  </a:lnTo>
                  <a:cubicBezTo>
                    <a:pt x="13117" y="3658"/>
                    <a:pt x="12997" y="4606"/>
                    <a:pt x="12684" y="4789"/>
                  </a:cubicBezTo>
                  <a:cubicBezTo>
                    <a:pt x="12617" y="4827"/>
                    <a:pt x="12578" y="4899"/>
                    <a:pt x="12578" y="4976"/>
                  </a:cubicBezTo>
                  <a:lnTo>
                    <a:pt x="12578" y="5770"/>
                  </a:lnTo>
                  <a:lnTo>
                    <a:pt x="10485" y="5770"/>
                  </a:lnTo>
                  <a:lnTo>
                    <a:pt x="10485" y="5241"/>
                  </a:lnTo>
                  <a:cubicBezTo>
                    <a:pt x="10485" y="5174"/>
                    <a:pt x="10456" y="5111"/>
                    <a:pt x="10399" y="5068"/>
                  </a:cubicBezTo>
                  <a:cubicBezTo>
                    <a:pt x="9787" y="4601"/>
                    <a:pt x="9739" y="4346"/>
                    <a:pt x="9677" y="4024"/>
                  </a:cubicBezTo>
                  <a:cubicBezTo>
                    <a:pt x="9638" y="3706"/>
                    <a:pt x="9513" y="3408"/>
                    <a:pt x="9326" y="3148"/>
                  </a:cubicBezTo>
                  <a:cubicBezTo>
                    <a:pt x="9061" y="2792"/>
                    <a:pt x="9085" y="2585"/>
                    <a:pt x="9138" y="2522"/>
                  </a:cubicBezTo>
                  <a:cubicBezTo>
                    <a:pt x="9179" y="2485"/>
                    <a:pt x="9232" y="2465"/>
                    <a:pt x="9288" y="2465"/>
                  </a:cubicBezTo>
                  <a:cubicBezTo>
                    <a:pt x="9304" y="2465"/>
                    <a:pt x="9319" y="2466"/>
                    <a:pt x="9335" y="2469"/>
                  </a:cubicBezTo>
                  <a:cubicBezTo>
                    <a:pt x="9571" y="2522"/>
                    <a:pt x="9845" y="2907"/>
                    <a:pt x="9961" y="3138"/>
                  </a:cubicBezTo>
                  <a:cubicBezTo>
                    <a:pt x="10004" y="3220"/>
                    <a:pt x="10079" y="3257"/>
                    <a:pt x="10153" y="3257"/>
                  </a:cubicBezTo>
                  <a:cubicBezTo>
                    <a:pt x="10270" y="3257"/>
                    <a:pt x="10386" y="3167"/>
                    <a:pt x="10375" y="3023"/>
                  </a:cubicBezTo>
                  <a:lnTo>
                    <a:pt x="10375" y="3008"/>
                  </a:lnTo>
                  <a:lnTo>
                    <a:pt x="10375" y="987"/>
                  </a:lnTo>
                  <a:cubicBezTo>
                    <a:pt x="10375" y="896"/>
                    <a:pt x="10452" y="819"/>
                    <a:pt x="10548" y="819"/>
                  </a:cubicBezTo>
                  <a:lnTo>
                    <a:pt x="10562" y="819"/>
                  </a:lnTo>
                  <a:cubicBezTo>
                    <a:pt x="10658" y="819"/>
                    <a:pt x="10731" y="896"/>
                    <a:pt x="10731" y="987"/>
                  </a:cubicBezTo>
                  <a:lnTo>
                    <a:pt x="10731" y="997"/>
                  </a:lnTo>
                  <a:lnTo>
                    <a:pt x="10731" y="1007"/>
                  </a:lnTo>
                  <a:lnTo>
                    <a:pt x="10731" y="2864"/>
                  </a:lnTo>
                  <a:cubicBezTo>
                    <a:pt x="10723" y="3018"/>
                    <a:pt x="10838" y="3095"/>
                    <a:pt x="10952" y="3095"/>
                  </a:cubicBezTo>
                  <a:cubicBezTo>
                    <a:pt x="11066" y="3095"/>
                    <a:pt x="11180" y="3018"/>
                    <a:pt x="11173" y="2864"/>
                  </a:cubicBezTo>
                  <a:lnTo>
                    <a:pt x="11173" y="1007"/>
                  </a:lnTo>
                  <a:lnTo>
                    <a:pt x="11173" y="997"/>
                  </a:lnTo>
                  <a:lnTo>
                    <a:pt x="11173" y="992"/>
                  </a:lnTo>
                  <a:lnTo>
                    <a:pt x="11173" y="612"/>
                  </a:lnTo>
                  <a:cubicBezTo>
                    <a:pt x="11173" y="516"/>
                    <a:pt x="11245" y="444"/>
                    <a:pt x="11342" y="444"/>
                  </a:cubicBezTo>
                  <a:close/>
                  <a:moveTo>
                    <a:pt x="891" y="3884"/>
                  </a:moveTo>
                  <a:cubicBezTo>
                    <a:pt x="924" y="3889"/>
                    <a:pt x="953" y="3889"/>
                    <a:pt x="982" y="3889"/>
                  </a:cubicBezTo>
                  <a:lnTo>
                    <a:pt x="2349" y="3889"/>
                  </a:lnTo>
                  <a:cubicBezTo>
                    <a:pt x="2199" y="4024"/>
                    <a:pt x="2089" y="4202"/>
                    <a:pt x="2036" y="4399"/>
                  </a:cubicBezTo>
                  <a:cubicBezTo>
                    <a:pt x="1992" y="4606"/>
                    <a:pt x="2050" y="4817"/>
                    <a:pt x="2185" y="4976"/>
                  </a:cubicBezTo>
                  <a:lnTo>
                    <a:pt x="2190" y="4981"/>
                  </a:lnTo>
                  <a:cubicBezTo>
                    <a:pt x="2306" y="5097"/>
                    <a:pt x="2463" y="5164"/>
                    <a:pt x="2625" y="5164"/>
                  </a:cubicBezTo>
                  <a:cubicBezTo>
                    <a:pt x="2631" y="5164"/>
                    <a:pt x="2636" y="5164"/>
                    <a:pt x="2642" y="5164"/>
                  </a:cubicBezTo>
                  <a:cubicBezTo>
                    <a:pt x="2835" y="5164"/>
                    <a:pt x="3090" y="5092"/>
                    <a:pt x="3402" y="4861"/>
                  </a:cubicBezTo>
                  <a:cubicBezTo>
                    <a:pt x="3479" y="4803"/>
                    <a:pt x="3561" y="4755"/>
                    <a:pt x="3643" y="4716"/>
                  </a:cubicBezTo>
                  <a:lnTo>
                    <a:pt x="3643" y="6665"/>
                  </a:lnTo>
                  <a:lnTo>
                    <a:pt x="891" y="6665"/>
                  </a:lnTo>
                  <a:lnTo>
                    <a:pt x="891" y="3884"/>
                  </a:lnTo>
                  <a:close/>
                  <a:moveTo>
                    <a:pt x="12934" y="6208"/>
                  </a:moveTo>
                  <a:lnTo>
                    <a:pt x="12934" y="6733"/>
                  </a:lnTo>
                  <a:lnTo>
                    <a:pt x="10177" y="6733"/>
                  </a:lnTo>
                  <a:lnTo>
                    <a:pt x="10177" y="6208"/>
                  </a:lnTo>
                  <a:close/>
                  <a:moveTo>
                    <a:pt x="3643" y="7103"/>
                  </a:moveTo>
                  <a:lnTo>
                    <a:pt x="3643" y="7628"/>
                  </a:lnTo>
                  <a:lnTo>
                    <a:pt x="891" y="7628"/>
                  </a:lnTo>
                  <a:lnTo>
                    <a:pt x="891" y="7103"/>
                  </a:lnTo>
                  <a:close/>
                  <a:moveTo>
                    <a:pt x="5765" y="3783"/>
                  </a:moveTo>
                  <a:lnTo>
                    <a:pt x="5765" y="3874"/>
                  </a:lnTo>
                  <a:cubicBezTo>
                    <a:pt x="5765" y="3995"/>
                    <a:pt x="5866" y="4091"/>
                    <a:pt x="5986" y="4091"/>
                  </a:cubicBezTo>
                  <a:lnTo>
                    <a:pt x="9244" y="4091"/>
                  </a:lnTo>
                  <a:lnTo>
                    <a:pt x="9244" y="4105"/>
                  </a:lnTo>
                  <a:cubicBezTo>
                    <a:pt x="9306" y="4457"/>
                    <a:pt x="9374" y="4822"/>
                    <a:pt x="10043" y="5352"/>
                  </a:cubicBezTo>
                  <a:lnTo>
                    <a:pt x="10043" y="5775"/>
                  </a:lnTo>
                  <a:lnTo>
                    <a:pt x="9956" y="5775"/>
                  </a:lnTo>
                  <a:cubicBezTo>
                    <a:pt x="9836" y="5775"/>
                    <a:pt x="9735" y="5871"/>
                    <a:pt x="9735" y="5992"/>
                  </a:cubicBezTo>
                  <a:lnTo>
                    <a:pt x="9735" y="9254"/>
                  </a:lnTo>
                  <a:lnTo>
                    <a:pt x="9720" y="9254"/>
                  </a:lnTo>
                  <a:cubicBezTo>
                    <a:pt x="9369" y="9316"/>
                    <a:pt x="9008" y="9384"/>
                    <a:pt x="8474" y="10053"/>
                  </a:cubicBezTo>
                  <a:lnTo>
                    <a:pt x="8055" y="10053"/>
                  </a:lnTo>
                  <a:lnTo>
                    <a:pt x="8055" y="9961"/>
                  </a:lnTo>
                  <a:cubicBezTo>
                    <a:pt x="8055" y="9841"/>
                    <a:pt x="7954" y="9745"/>
                    <a:pt x="7834" y="9745"/>
                  </a:cubicBezTo>
                  <a:lnTo>
                    <a:pt x="4572" y="9745"/>
                  </a:lnTo>
                  <a:lnTo>
                    <a:pt x="4576" y="9735"/>
                  </a:lnTo>
                  <a:cubicBezTo>
                    <a:pt x="4514" y="9384"/>
                    <a:pt x="4446" y="9018"/>
                    <a:pt x="3778" y="8489"/>
                  </a:cubicBezTo>
                  <a:lnTo>
                    <a:pt x="3778" y="8065"/>
                  </a:lnTo>
                  <a:lnTo>
                    <a:pt x="3864" y="8065"/>
                  </a:lnTo>
                  <a:cubicBezTo>
                    <a:pt x="3985" y="8065"/>
                    <a:pt x="4086" y="7969"/>
                    <a:pt x="4086" y="7849"/>
                  </a:cubicBezTo>
                  <a:lnTo>
                    <a:pt x="4086" y="4582"/>
                  </a:lnTo>
                  <a:lnTo>
                    <a:pt x="4100" y="4582"/>
                  </a:lnTo>
                  <a:cubicBezTo>
                    <a:pt x="4451" y="4519"/>
                    <a:pt x="4812" y="4452"/>
                    <a:pt x="5346" y="3783"/>
                  </a:cubicBezTo>
                  <a:close/>
                  <a:moveTo>
                    <a:pt x="7622" y="10187"/>
                  </a:moveTo>
                  <a:lnTo>
                    <a:pt x="7622" y="12940"/>
                  </a:lnTo>
                  <a:lnTo>
                    <a:pt x="7098" y="12940"/>
                  </a:lnTo>
                  <a:lnTo>
                    <a:pt x="7098" y="10187"/>
                  </a:lnTo>
                  <a:close/>
                  <a:moveTo>
                    <a:pt x="11187" y="9109"/>
                  </a:moveTo>
                  <a:cubicBezTo>
                    <a:pt x="11246" y="9109"/>
                    <a:pt x="11286" y="9124"/>
                    <a:pt x="11308" y="9143"/>
                  </a:cubicBezTo>
                  <a:cubicBezTo>
                    <a:pt x="11356" y="9196"/>
                    <a:pt x="11375" y="9268"/>
                    <a:pt x="11361" y="9340"/>
                  </a:cubicBezTo>
                  <a:cubicBezTo>
                    <a:pt x="11313" y="9576"/>
                    <a:pt x="10928" y="9851"/>
                    <a:pt x="10697" y="9966"/>
                  </a:cubicBezTo>
                  <a:cubicBezTo>
                    <a:pt x="10490" y="10074"/>
                    <a:pt x="10568" y="10385"/>
                    <a:pt x="10797" y="10385"/>
                  </a:cubicBezTo>
                  <a:cubicBezTo>
                    <a:pt x="10802" y="10385"/>
                    <a:pt x="10807" y="10385"/>
                    <a:pt x="10812" y="10385"/>
                  </a:cubicBezTo>
                  <a:lnTo>
                    <a:pt x="12843" y="10385"/>
                  </a:lnTo>
                  <a:cubicBezTo>
                    <a:pt x="12934" y="10385"/>
                    <a:pt x="13011" y="10457"/>
                    <a:pt x="13011" y="10553"/>
                  </a:cubicBezTo>
                  <a:lnTo>
                    <a:pt x="13011" y="10567"/>
                  </a:lnTo>
                  <a:cubicBezTo>
                    <a:pt x="13011" y="10659"/>
                    <a:pt x="12934" y="10736"/>
                    <a:pt x="12843" y="10736"/>
                  </a:cubicBezTo>
                  <a:lnTo>
                    <a:pt x="10966" y="10736"/>
                  </a:lnTo>
                  <a:cubicBezTo>
                    <a:pt x="10687" y="10750"/>
                    <a:pt x="10687" y="11159"/>
                    <a:pt x="10966" y="11174"/>
                  </a:cubicBezTo>
                  <a:lnTo>
                    <a:pt x="13218" y="11174"/>
                  </a:lnTo>
                  <a:cubicBezTo>
                    <a:pt x="13314" y="11174"/>
                    <a:pt x="13387" y="11251"/>
                    <a:pt x="13387" y="11342"/>
                  </a:cubicBezTo>
                  <a:lnTo>
                    <a:pt x="13387" y="11361"/>
                  </a:lnTo>
                  <a:cubicBezTo>
                    <a:pt x="13387" y="11453"/>
                    <a:pt x="13314" y="11530"/>
                    <a:pt x="13218" y="11530"/>
                  </a:cubicBezTo>
                  <a:lnTo>
                    <a:pt x="12905" y="11530"/>
                  </a:lnTo>
                  <a:cubicBezTo>
                    <a:pt x="12881" y="11525"/>
                    <a:pt x="12862" y="11525"/>
                    <a:pt x="12838" y="11525"/>
                  </a:cubicBezTo>
                  <a:lnTo>
                    <a:pt x="12357" y="11525"/>
                  </a:lnTo>
                  <a:cubicBezTo>
                    <a:pt x="12347" y="11525"/>
                    <a:pt x="12333" y="11525"/>
                    <a:pt x="12323" y="11530"/>
                  </a:cubicBezTo>
                  <a:lnTo>
                    <a:pt x="10966" y="11530"/>
                  </a:lnTo>
                  <a:cubicBezTo>
                    <a:pt x="10960" y="11529"/>
                    <a:pt x="10954" y="11529"/>
                    <a:pt x="10948" y="11529"/>
                  </a:cubicBezTo>
                  <a:cubicBezTo>
                    <a:pt x="10658" y="11529"/>
                    <a:pt x="10660" y="11968"/>
                    <a:pt x="10952" y="11968"/>
                  </a:cubicBezTo>
                  <a:cubicBezTo>
                    <a:pt x="10957" y="11968"/>
                    <a:pt x="10962" y="11968"/>
                    <a:pt x="10966" y="11968"/>
                  </a:cubicBezTo>
                  <a:lnTo>
                    <a:pt x="12468" y="11968"/>
                  </a:lnTo>
                  <a:cubicBezTo>
                    <a:pt x="12482" y="11968"/>
                    <a:pt x="12492" y="11968"/>
                    <a:pt x="12506" y="11963"/>
                  </a:cubicBezTo>
                  <a:lnTo>
                    <a:pt x="12511" y="11963"/>
                  </a:lnTo>
                  <a:cubicBezTo>
                    <a:pt x="12521" y="11968"/>
                    <a:pt x="12535" y="11968"/>
                    <a:pt x="12549" y="11968"/>
                  </a:cubicBezTo>
                  <a:lnTo>
                    <a:pt x="12877" y="11968"/>
                  </a:lnTo>
                  <a:cubicBezTo>
                    <a:pt x="12954" y="11982"/>
                    <a:pt x="13007" y="12054"/>
                    <a:pt x="13011" y="12131"/>
                  </a:cubicBezTo>
                  <a:lnTo>
                    <a:pt x="13011" y="12146"/>
                  </a:lnTo>
                  <a:lnTo>
                    <a:pt x="13007" y="12151"/>
                  </a:lnTo>
                  <a:cubicBezTo>
                    <a:pt x="13007" y="12242"/>
                    <a:pt x="12934" y="12319"/>
                    <a:pt x="12838" y="12319"/>
                  </a:cubicBezTo>
                  <a:lnTo>
                    <a:pt x="10962" y="12319"/>
                  </a:lnTo>
                  <a:cubicBezTo>
                    <a:pt x="10957" y="12319"/>
                    <a:pt x="10952" y="12319"/>
                    <a:pt x="10948" y="12319"/>
                  </a:cubicBezTo>
                  <a:cubicBezTo>
                    <a:pt x="10660" y="12319"/>
                    <a:pt x="10658" y="12757"/>
                    <a:pt x="10943" y="12757"/>
                  </a:cubicBezTo>
                  <a:cubicBezTo>
                    <a:pt x="10949" y="12757"/>
                    <a:pt x="10955" y="12757"/>
                    <a:pt x="10962" y="12757"/>
                  </a:cubicBezTo>
                  <a:lnTo>
                    <a:pt x="11909" y="12757"/>
                  </a:lnTo>
                  <a:cubicBezTo>
                    <a:pt x="12001" y="12757"/>
                    <a:pt x="12078" y="12834"/>
                    <a:pt x="12078" y="12925"/>
                  </a:cubicBezTo>
                  <a:lnTo>
                    <a:pt x="12078" y="12944"/>
                  </a:lnTo>
                  <a:cubicBezTo>
                    <a:pt x="12078" y="13036"/>
                    <a:pt x="12001" y="13113"/>
                    <a:pt x="11909" y="13113"/>
                  </a:cubicBezTo>
                  <a:lnTo>
                    <a:pt x="10788" y="13113"/>
                  </a:lnTo>
                  <a:cubicBezTo>
                    <a:pt x="10766" y="13113"/>
                    <a:pt x="10743" y="13113"/>
                    <a:pt x="10719" y="13113"/>
                  </a:cubicBezTo>
                  <a:cubicBezTo>
                    <a:pt x="10104" y="13113"/>
                    <a:pt x="9218" y="12991"/>
                    <a:pt x="9042" y="12689"/>
                  </a:cubicBezTo>
                  <a:cubicBezTo>
                    <a:pt x="9003" y="12622"/>
                    <a:pt x="8931" y="12584"/>
                    <a:pt x="8854" y="12584"/>
                  </a:cubicBezTo>
                  <a:lnTo>
                    <a:pt x="8060" y="12584"/>
                  </a:lnTo>
                  <a:lnTo>
                    <a:pt x="8060" y="10490"/>
                  </a:lnTo>
                  <a:lnTo>
                    <a:pt x="8589" y="10490"/>
                  </a:lnTo>
                  <a:cubicBezTo>
                    <a:pt x="8594" y="10491"/>
                    <a:pt x="8598" y="10491"/>
                    <a:pt x="8602" y="10491"/>
                  </a:cubicBezTo>
                  <a:cubicBezTo>
                    <a:pt x="8665" y="10491"/>
                    <a:pt x="8727" y="10458"/>
                    <a:pt x="8763" y="10404"/>
                  </a:cubicBezTo>
                  <a:cubicBezTo>
                    <a:pt x="9229" y="9793"/>
                    <a:pt x="9484" y="9745"/>
                    <a:pt x="9807" y="9682"/>
                  </a:cubicBezTo>
                  <a:cubicBezTo>
                    <a:pt x="10124" y="9644"/>
                    <a:pt x="10427" y="9519"/>
                    <a:pt x="10682" y="9331"/>
                  </a:cubicBezTo>
                  <a:cubicBezTo>
                    <a:pt x="10913" y="9160"/>
                    <a:pt x="11080" y="9109"/>
                    <a:pt x="11187" y="9109"/>
                  </a:cubicBezTo>
                  <a:close/>
                  <a:moveTo>
                    <a:pt x="3340" y="8065"/>
                  </a:moveTo>
                  <a:lnTo>
                    <a:pt x="3340" y="8590"/>
                  </a:lnTo>
                  <a:cubicBezTo>
                    <a:pt x="3340" y="8657"/>
                    <a:pt x="3369" y="8725"/>
                    <a:pt x="3426" y="8763"/>
                  </a:cubicBezTo>
                  <a:cubicBezTo>
                    <a:pt x="4037" y="9230"/>
                    <a:pt x="4086" y="9485"/>
                    <a:pt x="4148" y="9807"/>
                  </a:cubicBezTo>
                  <a:cubicBezTo>
                    <a:pt x="4158" y="9870"/>
                    <a:pt x="4172" y="9937"/>
                    <a:pt x="4187" y="10009"/>
                  </a:cubicBezTo>
                  <a:cubicBezTo>
                    <a:pt x="4244" y="10250"/>
                    <a:pt x="4350" y="10481"/>
                    <a:pt x="4499" y="10683"/>
                  </a:cubicBezTo>
                  <a:cubicBezTo>
                    <a:pt x="4759" y="11044"/>
                    <a:pt x="4740" y="11246"/>
                    <a:pt x="4687" y="11313"/>
                  </a:cubicBezTo>
                  <a:cubicBezTo>
                    <a:pt x="4646" y="11351"/>
                    <a:pt x="4590" y="11371"/>
                    <a:pt x="4532" y="11371"/>
                  </a:cubicBezTo>
                  <a:cubicBezTo>
                    <a:pt x="4517" y="11371"/>
                    <a:pt x="4501" y="11369"/>
                    <a:pt x="4485" y="11366"/>
                  </a:cubicBezTo>
                  <a:cubicBezTo>
                    <a:pt x="4249" y="11318"/>
                    <a:pt x="3975" y="10933"/>
                    <a:pt x="3859" y="10702"/>
                  </a:cubicBezTo>
                  <a:cubicBezTo>
                    <a:pt x="3818" y="10619"/>
                    <a:pt x="3743" y="10582"/>
                    <a:pt x="3668" y="10582"/>
                  </a:cubicBezTo>
                  <a:cubicBezTo>
                    <a:pt x="3553" y="10582"/>
                    <a:pt x="3437" y="10671"/>
                    <a:pt x="3446" y="10818"/>
                  </a:cubicBezTo>
                  <a:lnTo>
                    <a:pt x="3446" y="10827"/>
                  </a:lnTo>
                  <a:lnTo>
                    <a:pt x="3446" y="12848"/>
                  </a:lnTo>
                  <a:cubicBezTo>
                    <a:pt x="3446" y="12940"/>
                    <a:pt x="3369" y="13017"/>
                    <a:pt x="3277" y="13017"/>
                  </a:cubicBezTo>
                  <a:lnTo>
                    <a:pt x="3263" y="13017"/>
                  </a:lnTo>
                  <a:cubicBezTo>
                    <a:pt x="3167" y="13017"/>
                    <a:pt x="3094" y="12940"/>
                    <a:pt x="3094" y="12848"/>
                  </a:cubicBezTo>
                  <a:lnTo>
                    <a:pt x="3094" y="12839"/>
                  </a:lnTo>
                  <a:lnTo>
                    <a:pt x="3094" y="12834"/>
                  </a:lnTo>
                  <a:lnTo>
                    <a:pt x="3094" y="10972"/>
                  </a:lnTo>
                  <a:cubicBezTo>
                    <a:pt x="3087" y="10832"/>
                    <a:pt x="2981" y="10762"/>
                    <a:pt x="2875" y="10762"/>
                  </a:cubicBezTo>
                  <a:cubicBezTo>
                    <a:pt x="2768" y="10762"/>
                    <a:pt x="2661" y="10832"/>
                    <a:pt x="2652" y="10972"/>
                  </a:cubicBezTo>
                  <a:lnTo>
                    <a:pt x="2652" y="12834"/>
                  </a:lnTo>
                  <a:lnTo>
                    <a:pt x="2652" y="12839"/>
                  </a:lnTo>
                  <a:lnTo>
                    <a:pt x="2652" y="12848"/>
                  </a:lnTo>
                  <a:lnTo>
                    <a:pt x="2652" y="13228"/>
                  </a:lnTo>
                  <a:cubicBezTo>
                    <a:pt x="2652" y="13320"/>
                    <a:pt x="2579" y="13397"/>
                    <a:pt x="2483" y="13397"/>
                  </a:cubicBezTo>
                  <a:lnTo>
                    <a:pt x="2469" y="13397"/>
                  </a:lnTo>
                  <a:cubicBezTo>
                    <a:pt x="2377" y="13397"/>
                    <a:pt x="2300" y="13320"/>
                    <a:pt x="2300" y="13228"/>
                  </a:cubicBezTo>
                  <a:lnTo>
                    <a:pt x="2300" y="12911"/>
                  </a:lnTo>
                  <a:cubicBezTo>
                    <a:pt x="2300" y="12892"/>
                    <a:pt x="2305" y="12867"/>
                    <a:pt x="2305" y="12848"/>
                  </a:cubicBezTo>
                  <a:lnTo>
                    <a:pt x="2305" y="12367"/>
                  </a:lnTo>
                  <a:cubicBezTo>
                    <a:pt x="2305" y="12353"/>
                    <a:pt x="2300" y="12343"/>
                    <a:pt x="2300" y="12329"/>
                  </a:cubicBezTo>
                  <a:lnTo>
                    <a:pt x="2300" y="10972"/>
                  </a:lnTo>
                  <a:cubicBezTo>
                    <a:pt x="2308" y="10818"/>
                    <a:pt x="2195" y="10741"/>
                    <a:pt x="2081" y="10741"/>
                  </a:cubicBezTo>
                  <a:cubicBezTo>
                    <a:pt x="1968" y="10741"/>
                    <a:pt x="1855" y="10818"/>
                    <a:pt x="1863" y="10972"/>
                  </a:cubicBezTo>
                  <a:lnTo>
                    <a:pt x="1863" y="12473"/>
                  </a:lnTo>
                  <a:cubicBezTo>
                    <a:pt x="1863" y="12487"/>
                    <a:pt x="1863" y="12502"/>
                    <a:pt x="1867" y="12511"/>
                  </a:cubicBezTo>
                  <a:lnTo>
                    <a:pt x="1867" y="12516"/>
                  </a:lnTo>
                  <a:cubicBezTo>
                    <a:pt x="1863" y="12531"/>
                    <a:pt x="1863" y="12540"/>
                    <a:pt x="1863" y="12555"/>
                  </a:cubicBezTo>
                  <a:lnTo>
                    <a:pt x="1863" y="12882"/>
                  </a:lnTo>
                  <a:cubicBezTo>
                    <a:pt x="1843" y="12959"/>
                    <a:pt x="1776" y="13017"/>
                    <a:pt x="1694" y="13017"/>
                  </a:cubicBezTo>
                  <a:lnTo>
                    <a:pt x="1680" y="13017"/>
                  </a:lnTo>
                  <a:cubicBezTo>
                    <a:pt x="1588" y="13017"/>
                    <a:pt x="1511" y="12940"/>
                    <a:pt x="1511" y="12848"/>
                  </a:cubicBezTo>
                  <a:lnTo>
                    <a:pt x="1511" y="10972"/>
                  </a:lnTo>
                  <a:cubicBezTo>
                    <a:pt x="1504" y="10832"/>
                    <a:pt x="1398" y="10762"/>
                    <a:pt x="1292" y="10762"/>
                  </a:cubicBezTo>
                  <a:cubicBezTo>
                    <a:pt x="1187" y="10762"/>
                    <a:pt x="1081" y="10832"/>
                    <a:pt x="1073" y="10972"/>
                  </a:cubicBezTo>
                  <a:lnTo>
                    <a:pt x="1073" y="11915"/>
                  </a:lnTo>
                  <a:cubicBezTo>
                    <a:pt x="1073" y="12006"/>
                    <a:pt x="996" y="12083"/>
                    <a:pt x="905" y="12083"/>
                  </a:cubicBezTo>
                  <a:lnTo>
                    <a:pt x="891" y="12083"/>
                  </a:lnTo>
                  <a:cubicBezTo>
                    <a:pt x="794" y="12083"/>
                    <a:pt x="717" y="12006"/>
                    <a:pt x="717" y="11915"/>
                  </a:cubicBezTo>
                  <a:lnTo>
                    <a:pt x="717" y="10794"/>
                  </a:lnTo>
                  <a:cubicBezTo>
                    <a:pt x="708" y="10178"/>
                    <a:pt x="828" y="9230"/>
                    <a:pt x="1141" y="9047"/>
                  </a:cubicBezTo>
                  <a:cubicBezTo>
                    <a:pt x="1208" y="9008"/>
                    <a:pt x="1247" y="8936"/>
                    <a:pt x="1247" y="8859"/>
                  </a:cubicBezTo>
                  <a:lnTo>
                    <a:pt x="1247" y="8065"/>
                  </a:lnTo>
                  <a:close/>
                  <a:moveTo>
                    <a:pt x="11342" y="1"/>
                  </a:moveTo>
                  <a:cubicBezTo>
                    <a:pt x="11258" y="256"/>
                    <a:pt x="11020" y="415"/>
                    <a:pt x="10767" y="415"/>
                  </a:cubicBezTo>
                  <a:cubicBezTo>
                    <a:pt x="10701" y="415"/>
                    <a:pt x="10633" y="404"/>
                    <a:pt x="10567" y="381"/>
                  </a:cubicBezTo>
                  <a:lnTo>
                    <a:pt x="10548" y="381"/>
                  </a:lnTo>
                  <a:cubicBezTo>
                    <a:pt x="10447" y="381"/>
                    <a:pt x="10346" y="410"/>
                    <a:pt x="10254" y="458"/>
                  </a:cubicBezTo>
                  <a:lnTo>
                    <a:pt x="5986" y="458"/>
                  </a:lnTo>
                  <a:cubicBezTo>
                    <a:pt x="5866" y="458"/>
                    <a:pt x="5765" y="559"/>
                    <a:pt x="5765" y="679"/>
                  </a:cubicBezTo>
                  <a:lnTo>
                    <a:pt x="5765" y="814"/>
                  </a:lnTo>
                  <a:lnTo>
                    <a:pt x="5086" y="814"/>
                  </a:lnTo>
                  <a:cubicBezTo>
                    <a:pt x="4880" y="578"/>
                    <a:pt x="4495" y="424"/>
                    <a:pt x="3912" y="343"/>
                  </a:cubicBezTo>
                  <a:cubicBezTo>
                    <a:pt x="3619" y="304"/>
                    <a:pt x="3325" y="285"/>
                    <a:pt x="3032" y="285"/>
                  </a:cubicBezTo>
                  <a:lnTo>
                    <a:pt x="1915" y="285"/>
                  </a:lnTo>
                  <a:cubicBezTo>
                    <a:pt x="1583" y="290"/>
                    <a:pt x="1309" y="559"/>
                    <a:pt x="1309" y="896"/>
                  </a:cubicBezTo>
                  <a:lnTo>
                    <a:pt x="1309" y="910"/>
                  </a:lnTo>
                  <a:cubicBezTo>
                    <a:pt x="1309" y="968"/>
                    <a:pt x="1319" y="1026"/>
                    <a:pt x="1333" y="1079"/>
                  </a:cubicBezTo>
                  <a:lnTo>
                    <a:pt x="987" y="1079"/>
                  </a:lnTo>
                  <a:cubicBezTo>
                    <a:pt x="650" y="1079"/>
                    <a:pt x="381" y="1353"/>
                    <a:pt x="376" y="1685"/>
                  </a:cubicBezTo>
                  <a:lnTo>
                    <a:pt x="376" y="1704"/>
                  </a:lnTo>
                  <a:cubicBezTo>
                    <a:pt x="381" y="1772"/>
                    <a:pt x="390" y="1839"/>
                    <a:pt x="409" y="1902"/>
                  </a:cubicBezTo>
                  <a:cubicBezTo>
                    <a:pt x="164" y="1983"/>
                    <a:pt x="0" y="2214"/>
                    <a:pt x="0" y="2474"/>
                  </a:cubicBezTo>
                  <a:lnTo>
                    <a:pt x="0" y="2489"/>
                  </a:lnTo>
                  <a:cubicBezTo>
                    <a:pt x="0" y="2753"/>
                    <a:pt x="164" y="2984"/>
                    <a:pt x="414" y="3066"/>
                  </a:cubicBezTo>
                  <a:cubicBezTo>
                    <a:pt x="390" y="3133"/>
                    <a:pt x="376" y="3201"/>
                    <a:pt x="376" y="3268"/>
                  </a:cubicBezTo>
                  <a:lnTo>
                    <a:pt x="376" y="3283"/>
                  </a:lnTo>
                  <a:cubicBezTo>
                    <a:pt x="376" y="3388"/>
                    <a:pt x="405" y="3489"/>
                    <a:pt x="453" y="3576"/>
                  </a:cubicBezTo>
                  <a:lnTo>
                    <a:pt x="453" y="7849"/>
                  </a:lnTo>
                  <a:cubicBezTo>
                    <a:pt x="453" y="7969"/>
                    <a:pt x="554" y="8065"/>
                    <a:pt x="674" y="8065"/>
                  </a:cubicBezTo>
                  <a:lnTo>
                    <a:pt x="809" y="8065"/>
                  </a:lnTo>
                  <a:lnTo>
                    <a:pt x="809" y="8749"/>
                  </a:lnTo>
                  <a:cubicBezTo>
                    <a:pt x="573" y="8956"/>
                    <a:pt x="419" y="9340"/>
                    <a:pt x="337" y="9923"/>
                  </a:cubicBezTo>
                  <a:cubicBezTo>
                    <a:pt x="299" y="10216"/>
                    <a:pt x="279" y="10510"/>
                    <a:pt x="284" y="10803"/>
                  </a:cubicBezTo>
                  <a:lnTo>
                    <a:pt x="284" y="11915"/>
                  </a:lnTo>
                  <a:cubicBezTo>
                    <a:pt x="284" y="12252"/>
                    <a:pt x="554" y="12526"/>
                    <a:pt x="891" y="12526"/>
                  </a:cubicBezTo>
                  <a:lnTo>
                    <a:pt x="905" y="12526"/>
                  </a:lnTo>
                  <a:cubicBezTo>
                    <a:pt x="963" y="12526"/>
                    <a:pt x="1020" y="12516"/>
                    <a:pt x="1073" y="12502"/>
                  </a:cubicBezTo>
                  <a:lnTo>
                    <a:pt x="1073" y="12848"/>
                  </a:lnTo>
                  <a:cubicBezTo>
                    <a:pt x="1073" y="13185"/>
                    <a:pt x="1348" y="13455"/>
                    <a:pt x="1685" y="13455"/>
                  </a:cubicBezTo>
                  <a:lnTo>
                    <a:pt x="1699" y="13455"/>
                  </a:lnTo>
                  <a:cubicBezTo>
                    <a:pt x="1765" y="13431"/>
                    <a:pt x="1832" y="13421"/>
                    <a:pt x="1898" y="13421"/>
                  </a:cubicBezTo>
                  <a:cubicBezTo>
                    <a:pt x="2150" y="13421"/>
                    <a:pt x="2386" y="13579"/>
                    <a:pt x="2474" y="13835"/>
                  </a:cubicBezTo>
                  <a:lnTo>
                    <a:pt x="2488" y="13835"/>
                  </a:lnTo>
                  <a:cubicBezTo>
                    <a:pt x="2572" y="13579"/>
                    <a:pt x="2810" y="13421"/>
                    <a:pt x="3063" y="13421"/>
                  </a:cubicBezTo>
                  <a:cubicBezTo>
                    <a:pt x="3129" y="13421"/>
                    <a:pt x="3197" y="13431"/>
                    <a:pt x="3263" y="13455"/>
                  </a:cubicBezTo>
                  <a:lnTo>
                    <a:pt x="3277" y="13455"/>
                  </a:lnTo>
                  <a:cubicBezTo>
                    <a:pt x="3383" y="13455"/>
                    <a:pt x="3484" y="13430"/>
                    <a:pt x="3576" y="13378"/>
                  </a:cubicBezTo>
                  <a:lnTo>
                    <a:pt x="4365" y="13378"/>
                  </a:lnTo>
                  <a:cubicBezTo>
                    <a:pt x="4371" y="13378"/>
                    <a:pt x="4377" y="13378"/>
                    <a:pt x="4383" y="13378"/>
                  </a:cubicBezTo>
                  <a:cubicBezTo>
                    <a:pt x="4668" y="13378"/>
                    <a:pt x="4667" y="12939"/>
                    <a:pt x="4378" y="12939"/>
                  </a:cubicBezTo>
                  <a:cubicBezTo>
                    <a:pt x="4374" y="12939"/>
                    <a:pt x="4369" y="12939"/>
                    <a:pt x="4365" y="12940"/>
                  </a:cubicBezTo>
                  <a:lnTo>
                    <a:pt x="3879" y="12940"/>
                  </a:lnTo>
                  <a:cubicBezTo>
                    <a:pt x="3883" y="12911"/>
                    <a:pt x="3888" y="12877"/>
                    <a:pt x="3888" y="12848"/>
                  </a:cubicBezTo>
                  <a:lnTo>
                    <a:pt x="3888" y="11482"/>
                  </a:lnTo>
                  <a:cubicBezTo>
                    <a:pt x="4023" y="11636"/>
                    <a:pt x="4201" y="11742"/>
                    <a:pt x="4398" y="11794"/>
                  </a:cubicBezTo>
                  <a:cubicBezTo>
                    <a:pt x="4442" y="11804"/>
                    <a:pt x="4490" y="11809"/>
                    <a:pt x="4538" y="11809"/>
                  </a:cubicBezTo>
                  <a:cubicBezTo>
                    <a:pt x="4697" y="11809"/>
                    <a:pt x="4851" y="11751"/>
                    <a:pt x="4976" y="11645"/>
                  </a:cubicBezTo>
                  <a:lnTo>
                    <a:pt x="4981" y="11640"/>
                  </a:lnTo>
                  <a:cubicBezTo>
                    <a:pt x="5000" y="11626"/>
                    <a:pt x="5442" y="11231"/>
                    <a:pt x="4860" y="10428"/>
                  </a:cubicBezTo>
                  <a:cubicBezTo>
                    <a:pt x="4803" y="10351"/>
                    <a:pt x="4754" y="10274"/>
                    <a:pt x="4711" y="10187"/>
                  </a:cubicBezTo>
                  <a:lnTo>
                    <a:pt x="6660" y="10187"/>
                  </a:lnTo>
                  <a:lnTo>
                    <a:pt x="6660" y="12940"/>
                  </a:lnTo>
                  <a:lnTo>
                    <a:pt x="5048" y="12940"/>
                  </a:lnTo>
                  <a:cubicBezTo>
                    <a:pt x="4769" y="12954"/>
                    <a:pt x="4769" y="13363"/>
                    <a:pt x="5048" y="13378"/>
                  </a:cubicBezTo>
                  <a:lnTo>
                    <a:pt x="7844" y="13378"/>
                  </a:lnTo>
                  <a:cubicBezTo>
                    <a:pt x="7964" y="13378"/>
                    <a:pt x="8060" y="13281"/>
                    <a:pt x="8060" y="13161"/>
                  </a:cubicBezTo>
                  <a:lnTo>
                    <a:pt x="8060" y="13021"/>
                  </a:lnTo>
                  <a:lnTo>
                    <a:pt x="8743" y="13021"/>
                  </a:lnTo>
                  <a:cubicBezTo>
                    <a:pt x="8945" y="13257"/>
                    <a:pt x="9335" y="13416"/>
                    <a:pt x="9917" y="13493"/>
                  </a:cubicBezTo>
                  <a:cubicBezTo>
                    <a:pt x="10187" y="13532"/>
                    <a:pt x="10461" y="13551"/>
                    <a:pt x="10735" y="13551"/>
                  </a:cubicBezTo>
                  <a:lnTo>
                    <a:pt x="11909" y="13551"/>
                  </a:lnTo>
                  <a:cubicBezTo>
                    <a:pt x="12246" y="13551"/>
                    <a:pt x="12516" y="13276"/>
                    <a:pt x="12516" y="12944"/>
                  </a:cubicBezTo>
                  <a:lnTo>
                    <a:pt x="12516" y="12925"/>
                  </a:lnTo>
                  <a:cubicBezTo>
                    <a:pt x="12516" y="12872"/>
                    <a:pt x="12511" y="12815"/>
                    <a:pt x="12492" y="12757"/>
                  </a:cubicBezTo>
                  <a:lnTo>
                    <a:pt x="12843" y="12757"/>
                  </a:lnTo>
                  <a:cubicBezTo>
                    <a:pt x="13175" y="12757"/>
                    <a:pt x="13449" y="12487"/>
                    <a:pt x="13449" y="12151"/>
                  </a:cubicBezTo>
                  <a:lnTo>
                    <a:pt x="13449" y="12136"/>
                  </a:lnTo>
                  <a:cubicBezTo>
                    <a:pt x="13449" y="12069"/>
                    <a:pt x="13435" y="12001"/>
                    <a:pt x="13416" y="11939"/>
                  </a:cubicBezTo>
                  <a:cubicBezTo>
                    <a:pt x="13661" y="11852"/>
                    <a:pt x="13825" y="11621"/>
                    <a:pt x="13829" y="11361"/>
                  </a:cubicBezTo>
                  <a:lnTo>
                    <a:pt x="13829" y="11347"/>
                  </a:lnTo>
                  <a:cubicBezTo>
                    <a:pt x="13829" y="11087"/>
                    <a:pt x="13661" y="10851"/>
                    <a:pt x="13416" y="10770"/>
                  </a:cubicBezTo>
                  <a:cubicBezTo>
                    <a:pt x="13435" y="10702"/>
                    <a:pt x="13449" y="10635"/>
                    <a:pt x="13449" y="10567"/>
                  </a:cubicBezTo>
                  <a:lnTo>
                    <a:pt x="13449" y="10553"/>
                  </a:lnTo>
                  <a:cubicBezTo>
                    <a:pt x="13449" y="10447"/>
                    <a:pt x="13420" y="10346"/>
                    <a:pt x="13372" y="10260"/>
                  </a:cubicBezTo>
                  <a:lnTo>
                    <a:pt x="13372" y="10255"/>
                  </a:lnTo>
                  <a:lnTo>
                    <a:pt x="13372" y="8248"/>
                  </a:lnTo>
                  <a:cubicBezTo>
                    <a:pt x="13379" y="8094"/>
                    <a:pt x="13265" y="8017"/>
                    <a:pt x="13151" y="8017"/>
                  </a:cubicBezTo>
                  <a:cubicBezTo>
                    <a:pt x="13038" y="8017"/>
                    <a:pt x="12925" y="8094"/>
                    <a:pt x="12934" y="8248"/>
                  </a:cubicBezTo>
                  <a:lnTo>
                    <a:pt x="12934" y="9952"/>
                  </a:lnTo>
                  <a:cubicBezTo>
                    <a:pt x="12901" y="9947"/>
                    <a:pt x="12872" y="9947"/>
                    <a:pt x="12838" y="9947"/>
                  </a:cubicBezTo>
                  <a:lnTo>
                    <a:pt x="11476" y="9947"/>
                  </a:lnTo>
                  <a:cubicBezTo>
                    <a:pt x="11626" y="9807"/>
                    <a:pt x="11736" y="9629"/>
                    <a:pt x="11789" y="9437"/>
                  </a:cubicBezTo>
                  <a:cubicBezTo>
                    <a:pt x="11832" y="9230"/>
                    <a:pt x="11775" y="9018"/>
                    <a:pt x="11640" y="8859"/>
                  </a:cubicBezTo>
                  <a:lnTo>
                    <a:pt x="11635" y="8855"/>
                  </a:lnTo>
                  <a:cubicBezTo>
                    <a:pt x="11626" y="8843"/>
                    <a:pt x="11478" y="8673"/>
                    <a:pt x="11182" y="8673"/>
                  </a:cubicBezTo>
                  <a:cubicBezTo>
                    <a:pt x="10991" y="8673"/>
                    <a:pt x="10738" y="8744"/>
                    <a:pt x="10423" y="8975"/>
                  </a:cubicBezTo>
                  <a:cubicBezTo>
                    <a:pt x="10346" y="9028"/>
                    <a:pt x="10264" y="9081"/>
                    <a:pt x="10182" y="9119"/>
                  </a:cubicBezTo>
                  <a:lnTo>
                    <a:pt x="10182" y="7170"/>
                  </a:lnTo>
                  <a:lnTo>
                    <a:pt x="12934" y="7170"/>
                  </a:lnTo>
                  <a:lnTo>
                    <a:pt x="12934" y="7502"/>
                  </a:lnTo>
                  <a:cubicBezTo>
                    <a:pt x="12927" y="7656"/>
                    <a:pt x="13040" y="7733"/>
                    <a:pt x="13153" y="7733"/>
                  </a:cubicBezTo>
                  <a:cubicBezTo>
                    <a:pt x="13266" y="7733"/>
                    <a:pt x="13379" y="7656"/>
                    <a:pt x="13372" y="7502"/>
                  </a:cubicBezTo>
                  <a:lnTo>
                    <a:pt x="13372" y="5987"/>
                  </a:lnTo>
                  <a:cubicBezTo>
                    <a:pt x="13372" y="5866"/>
                    <a:pt x="13276" y="5770"/>
                    <a:pt x="13151" y="5770"/>
                  </a:cubicBezTo>
                  <a:lnTo>
                    <a:pt x="13016" y="5770"/>
                  </a:lnTo>
                  <a:lnTo>
                    <a:pt x="13016" y="5092"/>
                  </a:lnTo>
                  <a:cubicBezTo>
                    <a:pt x="13252" y="4885"/>
                    <a:pt x="13406" y="4495"/>
                    <a:pt x="13488" y="3913"/>
                  </a:cubicBezTo>
                  <a:cubicBezTo>
                    <a:pt x="13526" y="3624"/>
                    <a:pt x="13545" y="3331"/>
                    <a:pt x="13545" y="3037"/>
                  </a:cubicBezTo>
                  <a:lnTo>
                    <a:pt x="13545" y="1921"/>
                  </a:lnTo>
                  <a:cubicBezTo>
                    <a:pt x="13545" y="1584"/>
                    <a:pt x="13271" y="1315"/>
                    <a:pt x="12934" y="1315"/>
                  </a:cubicBezTo>
                  <a:lnTo>
                    <a:pt x="12920" y="1315"/>
                  </a:lnTo>
                  <a:cubicBezTo>
                    <a:pt x="12862" y="1315"/>
                    <a:pt x="12804" y="1319"/>
                    <a:pt x="12752" y="1339"/>
                  </a:cubicBezTo>
                  <a:lnTo>
                    <a:pt x="12752" y="987"/>
                  </a:lnTo>
                  <a:cubicBezTo>
                    <a:pt x="12752" y="655"/>
                    <a:pt x="12477" y="381"/>
                    <a:pt x="12145" y="381"/>
                  </a:cubicBezTo>
                  <a:lnTo>
                    <a:pt x="12131" y="381"/>
                  </a:lnTo>
                  <a:cubicBezTo>
                    <a:pt x="12065" y="404"/>
                    <a:pt x="11997" y="415"/>
                    <a:pt x="11931" y="415"/>
                  </a:cubicBezTo>
                  <a:cubicBezTo>
                    <a:pt x="11679" y="415"/>
                    <a:pt x="11444" y="256"/>
                    <a:pt x="113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8" name="Google Shape;21428;p74"/>
            <p:cNvSpPr/>
            <p:nvPr/>
          </p:nvSpPr>
          <p:spPr>
            <a:xfrm>
              <a:off x="8121836" y="3229316"/>
              <a:ext cx="19199" cy="11540"/>
            </a:xfrm>
            <a:custGeom>
              <a:rect b="b" l="l" r="r" t="t"/>
              <a:pathLst>
                <a:path extrusionOk="0" h="440" w="732">
                  <a:moveTo>
                    <a:pt x="290" y="1"/>
                  </a:moveTo>
                  <a:cubicBezTo>
                    <a:pt x="0" y="1"/>
                    <a:pt x="0" y="439"/>
                    <a:pt x="290" y="439"/>
                  </a:cubicBezTo>
                  <a:cubicBezTo>
                    <a:pt x="294" y="439"/>
                    <a:pt x="299" y="439"/>
                    <a:pt x="304" y="439"/>
                  </a:cubicBezTo>
                  <a:lnTo>
                    <a:pt x="458" y="439"/>
                  </a:lnTo>
                  <a:cubicBezTo>
                    <a:pt x="732" y="424"/>
                    <a:pt x="732" y="15"/>
                    <a:pt x="458" y="1"/>
                  </a:cubicBezTo>
                  <a:lnTo>
                    <a:pt x="304" y="1"/>
                  </a:lnTo>
                  <a:cubicBezTo>
                    <a:pt x="299" y="1"/>
                    <a:pt x="294"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9" name="Google Shape;21429;p74"/>
            <p:cNvSpPr/>
            <p:nvPr/>
          </p:nvSpPr>
          <p:spPr>
            <a:xfrm>
              <a:off x="8102270" y="3229316"/>
              <a:ext cx="19225" cy="11540"/>
            </a:xfrm>
            <a:custGeom>
              <a:rect b="b" l="l" r="r" t="t"/>
              <a:pathLst>
                <a:path extrusionOk="0" h="440" w="733">
                  <a:moveTo>
                    <a:pt x="290" y="1"/>
                  </a:moveTo>
                  <a:cubicBezTo>
                    <a:pt x="0" y="1"/>
                    <a:pt x="0" y="439"/>
                    <a:pt x="290" y="439"/>
                  </a:cubicBezTo>
                  <a:cubicBezTo>
                    <a:pt x="295" y="439"/>
                    <a:pt x="299" y="439"/>
                    <a:pt x="304" y="439"/>
                  </a:cubicBezTo>
                  <a:lnTo>
                    <a:pt x="453" y="439"/>
                  </a:lnTo>
                  <a:cubicBezTo>
                    <a:pt x="732" y="424"/>
                    <a:pt x="732" y="15"/>
                    <a:pt x="453" y="1"/>
                  </a:cubicBezTo>
                  <a:lnTo>
                    <a:pt x="304" y="1"/>
                  </a:lnTo>
                  <a:cubicBezTo>
                    <a:pt x="299" y="1"/>
                    <a:pt x="295"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0" name="Google Shape;21430;p74"/>
            <p:cNvSpPr/>
            <p:nvPr/>
          </p:nvSpPr>
          <p:spPr>
            <a:xfrm>
              <a:off x="8165610" y="2937299"/>
              <a:ext cx="19985" cy="11514"/>
            </a:xfrm>
            <a:custGeom>
              <a:rect b="b" l="l" r="r" t="t"/>
              <a:pathLst>
                <a:path extrusionOk="0" h="439" w="762">
                  <a:moveTo>
                    <a:pt x="286" y="0"/>
                  </a:moveTo>
                  <a:cubicBezTo>
                    <a:pt x="1" y="0"/>
                    <a:pt x="2" y="439"/>
                    <a:pt x="291" y="439"/>
                  </a:cubicBezTo>
                  <a:cubicBezTo>
                    <a:pt x="295" y="439"/>
                    <a:pt x="300" y="439"/>
                    <a:pt x="304" y="439"/>
                  </a:cubicBezTo>
                  <a:lnTo>
                    <a:pt x="458" y="439"/>
                  </a:lnTo>
                  <a:cubicBezTo>
                    <a:pt x="463" y="439"/>
                    <a:pt x="468" y="439"/>
                    <a:pt x="472" y="439"/>
                  </a:cubicBezTo>
                  <a:cubicBezTo>
                    <a:pt x="760" y="439"/>
                    <a:pt x="762" y="0"/>
                    <a:pt x="476" y="0"/>
                  </a:cubicBezTo>
                  <a:cubicBezTo>
                    <a:pt x="470" y="0"/>
                    <a:pt x="464" y="0"/>
                    <a:pt x="458"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1" name="Google Shape;21431;p74"/>
            <p:cNvSpPr/>
            <p:nvPr/>
          </p:nvSpPr>
          <p:spPr>
            <a:xfrm>
              <a:off x="8185306" y="2937299"/>
              <a:ext cx="19854" cy="11514"/>
            </a:xfrm>
            <a:custGeom>
              <a:rect b="b" l="l" r="r" t="t"/>
              <a:pathLst>
                <a:path extrusionOk="0" h="439" w="757">
                  <a:moveTo>
                    <a:pt x="286" y="0"/>
                  </a:moveTo>
                  <a:cubicBezTo>
                    <a:pt x="1" y="0"/>
                    <a:pt x="2" y="439"/>
                    <a:pt x="290" y="439"/>
                  </a:cubicBezTo>
                  <a:cubicBezTo>
                    <a:pt x="295" y="439"/>
                    <a:pt x="299" y="439"/>
                    <a:pt x="304" y="439"/>
                  </a:cubicBezTo>
                  <a:lnTo>
                    <a:pt x="453" y="439"/>
                  </a:lnTo>
                  <a:cubicBezTo>
                    <a:pt x="458" y="439"/>
                    <a:pt x="462" y="439"/>
                    <a:pt x="467" y="439"/>
                  </a:cubicBezTo>
                  <a:cubicBezTo>
                    <a:pt x="755" y="439"/>
                    <a:pt x="756" y="0"/>
                    <a:pt x="471" y="0"/>
                  </a:cubicBezTo>
                  <a:cubicBezTo>
                    <a:pt x="465" y="0"/>
                    <a:pt x="459" y="0"/>
                    <a:pt x="453" y="1"/>
                  </a:cubicBezTo>
                  <a:lnTo>
                    <a:pt x="304" y="1"/>
                  </a:lnTo>
                  <a:cubicBezTo>
                    <a:pt x="298" y="0"/>
                    <a:pt x="292"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32" name="Google Shape;21432;p74"/>
          <p:cNvGrpSpPr/>
          <p:nvPr/>
        </p:nvGrpSpPr>
        <p:grpSpPr>
          <a:xfrm>
            <a:off x="8040058" y="3806321"/>
            <a:ext cx="301275" cy="365480"/>
            <a:chOff x="8040058" y="3806321"/>
            <a:chExt cx="301275" cy="365480"/>
          </a:xfrm>
        </p:grpSpPr>
        <p:sp>
          <p:nvSpPr>
            <p:cNvPr id="21433" name="Google Shape;21433;p74"/>
            <p:cNvSpPr/>
            <p:nvPr/>
          </p:nvSpPr>
          <p:spPr>
            <a:xfrm>
              <a:off x="8045488" y="3842541"/>
              <a:ext cx="290417" cy="323962"/>
            </a:xfrm>
            <a:custGeom>
              <a:rect b="b" l="l" r="r" t="t"/>
              <a:pathLst>
                <a:path extrusionOk="0" h="12352" w="11073">
                  <a:moveTo>
                    <a:pt x="2454" y="0"/>
                  </a:moveTo>
                  <a:lnTo>
                    <a:pt x="0" y="1001"/>
                  </a:lnTo>
                  <a:lnTo>
                    <a:pt x="0" y="3171"/>
                  </a:lnTo>
                  <a:lnTo>
                    <a:pt x="0" y="3854"/>
                  </a:lnTo>
                  <a:lnTo>
                    <a:pt x="0" y="12352"/>
                  </a:lnTo>
                  <a:lnTo>
                    <a:pt x="11072" y="12352"/>
                  </a:lnTo>
                  <a:lnTo>
                    <a:pt x="11072" y="1001"/>
                  </a:lnTo>
                  <a:lnTo>
                    <a:pt x="8613" y="0"/>
                  </a:lnTo>
                  <a:lnTo>
                    <a:pt x="8589" y="0"/>
                  </a:lnTo>
                  <a:lnTo>
                    <a:pt x="7175" y="2262"/>
                  </a:lnTo>
                  <a:lnTo>
                    <a:pt x="6852" y="1925"/>
                  </a:lnTo>
                  <a:lnTo>
                    <a:pt x="6203" y="2685"/>
                  </a:lnTo>
                  <a:lnTo>
                    <a:pt x="7507" y="9397"/>
                  </a:lnTo>
                  <a:lnTo>
                    <a:pt x="5534" y="11313"/>
                  </a:lnTo>
                  <a:lnTo>
                    <a:pt x="3566" y="9397"/>
                  </a:lnTo>
                  <a:lnTo>
                    <a:pt x="4870" y="2685"/>
                  </a:lnTo>
                  <a:lnTo>
                    <a:pt x="4220" y="1925"/>
                  </a:lnTo>
                  <a:lnTo>
                    <a:pt x="3893" y="2262"/>
                  </a:lnTo>
                  <a:lnTo>
                    <a:pt x="2483" y="0"/>
                  </a:ln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4" name="Google Shape;21434;p74"/>
            <p:cNvSpPr/>
            <p:nvPr/>
          </p:nvSpPr>
          <p:spPr>
            <a:xfrm>
              <a:off x="8321480" y="3862972"/>
              <a:ext cx="14425" cy="303531"/>
            </a:xfrm>
            <a:custGeom>
              <a:rect b="b" l="l" r="r" t="t"/>
              <a:pathLst>
                <a:path extrusionOk="0" h="11573" w="550">
                  <a:moveTo>
                    <a:pt x="1" y="1"/>
                  </a:moveTo>
                  <a:lnTo>
                    <a:pt x="1" y="11573"/>
                  </a:lnTo>
                  <a:lnTo>
                    <a:pt x="549" y="11573"/>
                  </a:lnTo>
                  <a:lnTo>
                    <a:pt x="549" y="222"/>
                  </a:lnTo>
                  <a:lnTo>
                    <a:pt x="1"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5" name="Google Shape;21435;p74"/>
            <p:cNvSpPr/>
            <p:nvPr/>
          </p:nvSpPr>
          <p:spPr>
            <a:xfrm>
              <a:off x="8156168" y="3857806"/>
              <a:ext cx="69057" cy="55183"/>
            </a:xfrm>
            <a:custGeom>
              <a:rect b="b" l="l" r="r" t="t"/>
              <a:pathLst>
                <a:path extrusionOk="0" h="2104" w="2633">
                  <a:moveTo>
                    <a:pt x="1314" y="0"/>
                  </a:moveTo>
                  <a:lnTo>
                    <a:pt x="0" y="1343"/>
                  </a:lnTo>
                  <a:lnTo>
                    <a:pt x="650" y="2103"/>
                  </a:lnTo>
                  <a:lnTo>
                    <a:pt x="1983" y="2103"/>
                  </a:lnTo>
                  <a:lnTo>
                    <a:pt x="2632" y="1343"/>
                  </a:lnTo>
                  <a:lnTo>
                    <a:pt x="1314"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6" name="Google Shape;21436;p74"/>
            <p:cNvSpPr/>
            <p:nvPr/>
          </p:nvSpPr>
          <p:spPr>
            <a:xfrm>
              <a:off x="8193778" y="3884426"/>
              <a:ext cx="31447" cy="28562"/>
            </a:xfrm>
            <a:custGeom>
              <a:rect b="b" l="l" r="r" t="t"/>
              <a:pathLst>
                <a:path extrusionOk="0" h="1089" w="1199">
                  <a:moveTo>
                    <a:pt x="871" y="1"/>
                  </a:moveTo>
                  <a:lnTo>
                    <a:pt x="0" y="1088"/>
                  </a:lnTo>
                  <a:lnTo>
                    <a:pt x="549" y="1088"/>
                  </a:lnTo>
                  <a:lnTo>
                    <a:pt x="1198" y="328"/>
                  </a:lnTo>
                  <a:lnTo>
                    <a:pt x="87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7" name="Google Shape;21437;p74"/>
            <p:cNvSpPr/>
            <p:nvPr/>
          </p:nvSpPr>
          <p:spPr>
            <a:xfrm>
              <a:off x="8138989" y="3912962"/>
              <a:ext cx="103389" cy="226291"/>
            </a:xfrm>
            <a:custGeom>
              <a:rect b="b" l="l" r="r" t="t"/>
              <a:pathLst>
                <a:path extrusionOk="0" h="8628" w="3942">
                  <a:moveTo>
                    <a:pt x="1305" y="0"/>
                  </a:moveTo>
                  <a:lnTo>
                    <a:pt x="727" y="2969"/>
                  </a:lnTo>
                  <a:lnTo>
                    <a:pt x="602" y="3599"/>
                  </a:lnTo>
                  <a:lnTo>
                    <a:pt x="1" y="6712"/>
                  </a:lnTo>
                  <a:lnTo>
                    <a:pt x="1969" y="8628"/>
                  </a:lnTo>
                  <a:lnTo>
                    <a:pt x="3942" y="6712"/>
                  </a:lnTo>
                  <a:lnTo>
                    <a:pt x="2638" y="0"/>
                  </a:lnTo>
                  <a:close/>
                </a:path>
              </a:pathLst>
            </a:custGeom>
            <a:solidFill>
              <a:srgbClr val="98A9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8" name="Google Shape;21438;p74"/>
            <p:cNvSpPr/>
            <p:nvPr/>
          </p:nvSpPr>
          <p:spPr>
            <a:xfrm>
              <a:off x="8183549" y="3912962"/>
              <a:ext cx="58828" cy="226291"/>
            </a:xfrm>
            <a:custGeom>
              <a:rect b="b" l="l" r="r" t="t"/>
              <a:pathLst>
                <a:path extrusionOk="0" h="8628" w="2243">
                  <a:moveTo>
                    <a:pt x="390" y="0"/>
                  </a:moveTo>
                  <a:lnTo>
                    <a:pt x="1694" y="6712"/>
                  </a:lnTo>
                  <a:lnTo>
                    <a:pt x="0" y="8363"/>
                  </a:lnTo>
                  <a:lnTo>
                    <a:pt x="270" y="8628"/>
                  </a:lnTo>
                  <a:lnTo>
                    <a:pt x="2243" y="6712"/>
                  </a:lnTo>
                  <a:lnTo>
                    <a:pt x="939" y="0"/>
                  </a:lnTo>
                  <a:close/>
                </a:path>
              </a:pathLst>
            </a:custGeom>
            <a:solidFill>
              <a:srgbClr val="8599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9" name="Google Shape;21439;p74"/>
            <p:cNvSpPr/>
            <p:nvPr/>
          </p:nvSpPr>
          <p:spPr>
            <a:xfrm>
              <a:off x="8109850" y="3811488"/>
              <a:ext cx="80781" cy="90380"/>
            </a:xfrm>
            <a:custGeom>
              <a:rect b="b" l="l" r="r" t="t"/>
              <a:pathLst>
                <a:path extrusionOk="0" h="3446" w="3080">
                  <a:moveTo>
                    <a:pt x="458" y="1"/>
                  </a:moveTo>
                  <a:lnTo>
                    <a:pt x="0" y="1141"/>
                  </a:lnTo>
                  <a:lnTo>
                    <a:pt x="1439" y="3446"/>
                  </a:lnTo>
                  <a:lnTo>
                    <a:pt x="3080" y="1766"/>
                  </a:lnTo>
                  <a:lnTo>
                    <a:pt x="45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0" name="Google Shape;21440;p74"/>
            <p:cNvSpPr/>
            <p:nvPr/>
          </p:nvSpPr>
          <p:spPr>
            <a:xfrm>
              <a:off x="8190604" y="3811488"/>
              <a:ext cx="80807" cy="90380"/>
            </a:xfrm>
            <a:custGeom>
              <a:rect b="b" l="l" r="r" t="t"/>
              <a:pathLst>
                <a:path extrusionOk="0" h="3446" w="3081">
                  <a:moveTo>
                    <a:pt x="2628" y="1"/>
                  </a:moveTo>
                  <a:lnTo>
                    <a:pt x="1" y="1766"/>
                  </a:lnTo>
                  <a:lnTo>
                    <a:pt x="1642" y="3446"/>
                  </a:lnTo>
                  <a:lnTo>
                    <a:pt x="3080" y="1141"/>
                  </a:lnTo>
                  <a:lnTo>
                    <a:pt x="2628" y="1"/>
                  </a:lnTo>
                  <a:close/>
                </a:path>
              </a:pathLst>
            </a:custGeom>
            <a:solidFill>
              <a:srgbClr val="8394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1" name="Google Shape;21441;p74"/>
            <p:cNvSpPr/>
            <p:nvPr/>
          </p:nvSpPr>
          <p:spPr>
            <a:xfrm>
              <a:off x="8121836" y="3811488"/>
              <a:ext cx="137721" cy="46344"/>
            </a:xfrm>
            <a:custGeom>
              <a:rect b="b" l="l" r="r" t="t"/>
              <a:pathLst>
                <a:path extrusionOk="0" h="1767" w="5251">
                  <a:moveTo>
                    <a:pt x="1" y="1"/>
                  </a:moveTo>
                  <a:lnTo>
                    <a:pt x="2623" y="1766"/>
                  </a:lnTo>
                  <a:lnTo>
                    <a:pt x="5250" y="1"/>
                  </a:lnTo>
                  <a:close/>
                </a:path>
              </a:pathLst>
            </a:custGeom>
            <a:solidFill>
              <a:srgbClr val="5F75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2" name="Google Shape;21442;p74"/>
            <p:cNvSpPr/>
            <p:nvPr/>
          </p:nvSpPr>
          <p:spPr>
            <a:xfrm>
              <a:off x="8040321" y="3806321"/>
              <a:ext cx="301013" cy="338728"/>
            </a:xfrm>
            <a:custGeom>
              <a:rect b="b" l="l" r="r" t="t"/>
              <a:pathLst>
                <a:path extrusionOk="0" h="12915" w="11477">
                  <a:moveTo>
                    <a:pt x="7689" y="400"/>
                  </a:moveTo>
                  <a:lnTo>
                    <a:pt x="5736" y="1718"/>
                  </a:lnTo>
                  <a:lnTo>
                    <a:pt x="3782" y="400"/>
                  </a:lnTo>
                  <a:close/>
                  <a:moveTo>
                    <a:pt x="3205" y="510"/>
                  </a:moveTo>
                  <a:lnTo>
                    <a:pt x="4682" y="1501"/>
                  </a:lnTo>
                  <a:lnTo>
                    <a:pt x="5413" y="1997"/>
                  </a:lnTo>
                  <a:lnTo>
                    <a:pt x="5178" y="2238"/>
                  </a:lnTo>
                  <a:lnTo>
                    <a:pt x="4129" y="3311"/>
                  </a:lnTo>
                  <a:lnTo>
                    <a:pt x="2882" y="1319"/>
                  </a:lnTo>
                  <a:lnTo>
                    <a:pt x="3205" y="510"/>
                  </a:lnTo>
                  <a:close/>
                  <a:moveTo>
                    <a:pt x="8262" y="505"/>
                  </a:moveTo>
                  <a:lnTo>
                    <a:pt x="8584" y="1319"/>
                  </a:lnTo>
                  <a:lnTo>
                    <a:pt x="7338" y="3311"/>
                  </a:lnTo>
                  <a:lnTo>
                    <a:pt x="7194" y="3162"/>
                  </a:lnTo>
                  <a:lnTo>
                    <a:pt x="6053" y="1997"/>
                  </a:lnTo>
                  <a:lnTo>
                    <a:pt x="6785" y="1501"/>
                  </a:lnTo>
                  <a:lnTo>
                    <a:pt x="8262" y="505"/>
                  </a:lnTo>
                  <a:close/>
                  <a:moveTo>
                    <a:pt x="5736" y="2257"/>
                  </a:moveTo>
                  <a:lnTo>
                    <a:pt x="5919" y="2445"/>
                  </a:lnTo>
                  <a:lnTo>
                    <a:pt x="6770" y="3316"/>
                  </a:lnTo>
                  <a:lnTo>
                    <a:pt x="6308" y="3859"/>
                  </a:lnTo>
                  <a:lnTo>
                    <a:pt x="5163" y="3859"/>
                  </a:lnTo>
                  <a:lnTo>
                    <a:pt x="5043" y="3720"/>
                  </a:lnTo>
                  <a:lnTo>
                    <a:pt x="4696" y="3316"/>
                  </a:lnTo>
                  <a:lnTo>
                    <a:pt x="5033" y="2969"/>
                  </a:lnTo>
                  <a:lnTo>
                    <a:pt x="5736" y="2257"/>
                  </a:lnTo>
                  <a:close/>
                  <a:moveTo>
                    <a:pt x="3075" y="0"/>
                  </a:moveTo>
                  <a:cubicBezTo>
                    <a:pt x="3065" y="0"/>
                    <a:pt x="3060" y="0"/>
                    <a:pt x="3051" y="5"/>
                  </a:cubicBezTo>
                  <a:lnTo>
                    <a:pt x="3046" y="5"/>
                  </a:lnTo>
                  <a:lnTo>
                    <a:pt x="3022" y="15"/>
                  </a:lnTo>
                  <a:lnTo>
                    <a:pt x="3017" y="19"/>
                  </a:lnTo>
                  <a:cubicBezTo>
                    <a:pt x="3007" y="19"/>
                    <a:pt x="2998" y="24"/>
                    <a:pt x="2993" y="34"/>
                  </a:cubicBezTo>
                  <a:cubicBezTo>
                    <a:pt x="2983" y="39"/>
                    <a:pt x="2979" y="44"/>
                    <a:pt x="2974" y="48"/>
                  </a:cubicBezTo>
                  <a:lnTo>
                    <a:pt x="2964" y="58"/>
                  </a:lnTo>
                  <a:cubicBezTo>
                    <a:pt x="2959" y="63"/>
                    <a:pt x="2955" y="68"/>
                    <a:pt x="2950" y="72"/>
                  </a:cubicBezTo>
                  <a:lnTo>
                    <a:pt x="2950" y="77"/>
                  </a:lnTo>
                  <a:cubicBezTo>
                    <a:pt x="2945" y="87"/>
                    <a:pt x="2940" y="92"/>
                    <a:pt x="2935" y="101"/>
                  </a:cubicBezTo>
                  <a:lnTo>
                    <a:pt x="2930" y="111"/>
                  </a:lnTo>
                  <a:lnTo>
                    <a:pt x="2926" y="121"/>
                  </a:lnTo>
                  <a:lnTo>
                    <a:pt x="2483" y="1232"/>
                  </a:lnTo>
                  <a:lnTo>
                    <a:pt x="125" y="2194"/>
                  </a:lnTo>
                  <a:cubicBezTo>
                    <a:pt x="48" y="2223"/>
                    <a:pt x="0" y="2300"/>
                    <a:pt x="0" y="2382"/>
                  </a:cubicBezTo>
                  <a:lnTo>
                    <a:pt x="0" y="4552"/>
                  </a:lnTo>
                  <a:cubicBezTo>
                    <a:pt x="0" y="4689"/>
                    <a:pt x="102" y="4758"/>
                    <a:pt x="205" y="4758"/>
                  </a:cubicBezTo>
                  <a:cubicBezTo>
                    <a:pt x="307" y="4758"/>
                    <a:pt x="409" y="4689"/>
                    <a:pt x="409" y="4552"/>
                  </a:cubicBezTo>
                  <a:lnTo>
                    <a:pt x="409" y="2522"/>
                  </a:lnTo>
                  <a:lnTo>
                    <a:pt x="2598" y="1627"/>
                  </a:lnTo>
                  <a:lnTo>
                    <a:pt x="3922" y="3749"/>
                  </a:lnTo>
                  <a:cubicBezTo>
                    <a:pt x="3955" y="3801"/>
                    <a:pt x="4013" y="3835"/>
                    <a:pt x="4076" y="3845"/>
                  </a:cubicBezTo>
                  <a:lnTo>
                    <a:pt x="4148" y="3845"/>
                  </a:lnTo>
                  <a:lnTo>
                    <a:pt x="4162" y="3840"/>
                  </a:lnTo>
                  <a:lnTo>
                    <a:pt x="4172" y="3840"/>
                  </a:lnTo>
                  <a:lnTo>
                    <a:pt x="4182" y="3835"/>
                  </a:lnTo>
                  <a:lnTo>
                    <a:pt x="4191" y="3830"/>
                  </a:lnTo>
                  <a:lnTo>
                    <a:pt x="4201" y="3821"/>
                  </a:lnTo>
                  <a:lnTo>
                    <a:pt x="4210" y="3821"/>
                  </a:lnTo>
                  <a:lnTo>
                    <a:pt x="4220" y="3811"/>
                  </a:lnTo>
                  <a:lnTo>
                    <a:pt x="4225" y="3806"/>
                  </a:lnTo>
                  <a:lnTo>
                    <a:pt x="4244" y="3792"/>
                  </a:lnTo>
                  <a:lnTo>
                    <a:pt x="4412" y="3619"/>
                  </a:lnTo>
                  <a:lnTo>
                    <a:pt x="4850" y="4129"/>
                  </a:lnTo>
                  <a:lnTo>
                    <a:pt x="4292" y="7006"/>
                  </a:lnTo>
                  <a:cubicBezTo>
                    <a:pt x="4273" y="7117"/>
                    <a:pt x="4345" y="7223"/>
                    <a:pt x="4456" y="7247"/>
                  </a:cubicBezTo>
                  <a:lnTo>
                    <a:pt x="4562" y="7247"/>
                  </a:lnTo>
                  <a:lnTo>
                    <a:pt x="4571" y="7242"/>
                  </a:lnTo>
                  <a:lnTo>
                    <a:pt x="4576" y="7242"/>
                  </a:lnTo>
                  <a:lnTo>
                    <a:pt x="4586" y="7237"/>
                  </a:lnTo>
                  <a:lnTo>
                    <a:pt x="4595" y="7232"/>
                  </a:lnTo>
                  <a:lnTo>
                    <a:pt x="4605" y="7227"/>
                  </a:lnTo>
                  <a:lnTo>
                    <a:pt x="4610" y="7223"/>
                  </a:lnTo>
                  <a:lnTo>
                    <a:pt x="4624" y="7213"/>
                  </a:lnTo>
                  <a:lnTo>
                    <a:pt x="4629" y="7208"/>
                  </a:lnTo>
                  <a:lnTo>
                    <a:pt x="4639" y="7199"/>
                  </a:lnTo>
                  <a:lnTo>
                    <a:pt x="4643" y="7194"/>
                  </a:lnTo>
                  <a:lnTo>
                    <a:pt x="4648" y="7184"/>
                  </a:lnTo>
                  <a:lnTo>
                    <a:pt x="4653" y="7179"/>
                  </a:lnTo>
                  <a:lnTo>
                    <a:pt x="4663" y="7170"/>
                  </a:lnTo>
                  <a:lnTo>
                    <a:pt x="4668" y="7165"/>
                  </a:lnTo>
                  <a:lnTo>
                    <a:pt x="4672" y="7155"/>
                  </a:lnTo>
                  <a:lnTo>
                    <a:pt x="4677" y="7146"/>
                  </a:lnTo>
                  <a:lnTo>
                    <a:pt x="4682" y="7136"/>
                  </a:lnTo>
                  <a:lnTo>
                    <a:pt x="4682" y="7131"/>
                  </a:lnTo>
                  <a:lnTo>
                    <a:pt x="4687" y="7117"/>
                  </a:lnTo>
                  <a:lnTo>
                    <a:pt x="4687" y="7112"/>
                  </a:lnTo>
                  <a:cubicBezTo>
                    <a:pt x="4687" y="7107"/>
                    <a:pt x="4692" y="7098"/>
                    <a:pt x="4692" y="7093"/>
                  </a:cubicBezTo>
                  <a:lnTo>
                    <a:pt x="5235" y="4287"/>
                  </a:lnTo>
                  <a:lnTo>
                    <a:pt x="6231" y="4287"/>
                  </a:lnTo>
                  <a:lnTo>
                    <a:pt x="7482" y="10726"/>
                  </a:lnTo>
                  <a:lnTo>
                    <a:pt x="5736" y="12424"/>
                  </a:lnTo>
                  <a:lnTo>
                    <a:pt x="3984" y="10726"/>
                  </a:lnTo>
                  <a:lnTo>
                    <a:pt x="4571" y="7718"/>
                  </a:lnTo>
                  <a:cubicBezTo>
                    <a:pt x="4602" y="7567"/>
                    <a:pt x="4482" y="7475"/>
                    <a:pt x="4364" y="7475"/>
                  </a:cubicBezTo>
                  <a:cubicBezTo>
                    <a:pt x="4276" y="7475"/>
                    <a:pt x="4190" y="7526"/>
                    <a:pt x="4167" y="7641"/>
                  </a:cubicBezTo>
                  <a:lnTo>
                    <a:pt x="3561" y="10759"/>
                  </a:lnTo>
                  <a:cubicBezTo>
                    <a:pt x="3551" y="10827"/>
                    <a:pt x="3570" y="10894"/>
                    <a:pt x="3623" y="10942"/>
                  </a:cubicBezTo>
                  <a:lnTo>
                    <a:pt x="5596" y="12857"/>
                  </a:lnTo>
                  <a:cubicBezTo>
                    <a:pt x="5635" y="12896"/>
                    <a:pt x="5685" y="12915"/>
                    <a:pt x="5736" y="12915"/>
                  </a:cubicBezTo>
                  <a:cubicBezTo>
                    <a:pt x="5787" y="12915"/>
                    <a:pt x="5839" y="12896"/>
                    <a:pt x="5880" y="12857"/>
                  </a:cubicBezTo>
                  <a:lnTo>
                    <a:pt x="7848" y="10942"/>
                  </a:lnTo>
                  <a:cubicBezTo>
                    <a:pt x="7901" y="10894"/>
                    <a:pt x="7925" y="10827"/>
                    <a:pt x="7911" y="10759"/>
                  </a:cubicBezTo>
                  <a:lnTo>
                    <a:pt x="6626" y="4143"/>
                  </a:lnTo>
                  <a:lnTo>
                    <a:pt x="6713" y="4042"/>
                  </a:lnTo>
                  <a:lnTo>
                    <a:pt x="7064" y="3628"/>
                  </a:lnTo>
                  <a:lnTo>
                    <a:pt x="7232" y="3801"/>
                  </a:lnTo>
                  <a:lnTo>
                    <a:pt x="7251" y="3816"/>
                  </a:lnTo>
                  <a:lnTo>
                    <a:pt x="7256" y="3821"/>
                  </a:lnTo>
                  <a:lnTo>
                    <a:pt x="7266" y="3830"/>
                  </a:lnTo>
                  <a:lnTo>
                    <a:pt x="7275" y="3835"/>
                  </a:lnTo>
                  <a:lnTo>
                    <a:pt x="7285" y="3840"/>
                  </a:lnTo>
                  <a:lnTo>
                    <a:pt x="7295" y="3845"/>
                  </a:lnTo>
                  <a:lnTo>
                    <a:pt x="7304" y="3850"/>
                  </a:lnTo>
                  <a:lnTo>
                    <a:pt x="7314" y="3850"/>
                  </a:lnTo>
                  <a:lnTo>
                    <a:pt x="7328" y="3854"/>
                  </a:lnTo>
                  <a:lnTo>
                    <a:pt x="7401" y="3854"/>
                  </a:lnTo>
                  <a:cubicBezTo>
                    <a:pt x="7463" y="3850"/>
                    <a:pt x="7521" y="3811"/>
                    <a:pt x="7555" y="3758"/>
                  </a:cubicBezTo>
                  <a:lnTo>
                    <a:pt x="8878" y="1636"/>
                  </a:lnTo>
                  <a:lnTo>
                    <a:pt x="11067" y="2531"/>
                  </a:lnTo>
                  <a:lnTo>
                    <a:pt x="11067" y="10268"/>
                  </a:lnTo>
                  <a:cubicBezTo>
                    <a:pt x="11067" y="10403"/>
                    <a:pt x="11169" y="10471"/>
                    <a:pt x="11272" y="10471"/>
                  </a:cubicBezTo>
                  <a:cubicBezTo>
                    <a:pt x="11374" y="10471"/>
                    <a:pt x="11476" y="10403"/>
                    <a:pt x="11476" y="10268"/>
                  </a:cubicBezTo>
                  <a:lnTo>
                    <a:pt x="11476" y="2382"/>
                  </a:lnTo>
                  <a:cubicBezTo>
                    <a:pt x="11476" y="2300"/>
                    <a:pt x="11423" y="2223"/>
                    <a:pt x="11346" y="2194"/>
                  </a:cubicBezTo>
                  <a:lnTo>
                    <a:pt x="8993" y="1232"/>
                  </a:lnTo>
                  <a:lnTo>
                    <a:pt x="8546" y="121"/>
                  </a:lnTo>
                  <a:lnTo>
                    <a:pt x="8541" y="111"/>
                  </a:lnTo>
                  <a:lnTo>
                    <a:pt x="8541" y="101"/>
                  </a:lnTo>
                  <a:cubicBezTo>
                    <a:pt x="8536" y="92"/>
                    <a:pt x="8531" y="87"/>
                    <a:pt x="8527" y="77"/>
                  </a:cubicBezTo>
                  <a:lnTo>
                    <a:pt x="8522" y="72"/>
                  </a:lnTo>
                  <a:cubicBezTo>
                    <a:pt x="8517" y="68"/>
                    <a:pt x="8512" y="63"/>
                    <a:pt x="8507" y="58"/>
                  </a:cubicBezTo>
                  <a:lnTo>
                    <a:pt x="8502" y="48"/>
                  </a:lnTo>
                  <a:cubicBezTo>
                    <a:pt x="8493" y="44"/>
                    <a:pt x="8488" y="39"/>
                    <a:pt x="8478" y="34"/>
                  </a:cubicBezTo>
                  <a:cubicBezTo>
                    <a:pt x="8474" y="24"/>
                    <a:pt x="8464" y="19"/>
                    <a:pt x="8454" y="19"/>
                  </a:cubicBezTo>
                  <a:lnTo>
                    <a:pt x="8450" y="15"/>
                  </a:lnTo>
                  <a:lnTo>
                    <a:pt x="8425" y="5"/>
                  </a:lnTo>
                  <a:lnTo>
                    <a:pt x="8421" y="5"/>
                  </a:lnTo>
                  <a:cubicBezTo>
                    <a:pt x="8411" y="0"/>
                    <a:pt x="8406" y="0"/>
                    <a:pt x="8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3" name="Google Shape;21443;p74"/>
            <p:cNvSpPr/>
            <p:nvPr/>
          </p:nvSpPr>
          <p:spPr>
            <a:xfrm>
              <a:off x="8040058" y="3938219"/>
              <a:ext cx="301144" cy="233582"/>
            </a:xfrm>
            <a:custGeom>
              <a:rect b="b" l="l" r="r" t="t"/>
              <a:pathLst>
                <a:path extrusionOk="0" h="8906" w="11482">
                  <a:moveTo>
                    <a:pt x="205" y="1"/>
                  </a:moveTo>
                  <a:cubicBezTo>
                    <a:pt x="103" y="1"/>
                    <a:pt x="0" y="69"/>
                    <a:pt x="0" y="206"/>
                  </a:cubicBezTo>
                  <a:lnTo>
                    <a:pt x="0" y="8704"/>
                  </a:lnTo>
                  <a:cubicBezTo>
                    <a:pt x="0" y="8815"/>
                    <a:pt x="92" y="8906"/>
                    <a:pt x="203" y="8906"/>
                  </a:cubicBezTo>
                  <a:lnTo>
                    <a:pt x="11279" y="8906"/>
                  </a:lnTo>
                  <a:cubicBezTo>
                    <a:pt x="11390" y="8906"/>
                    <a:pt x="11481" y="8815"/>
                    <a:pt x="11481" y="8704"/>
                  </a:cubicBezTo>
                  <a:lnTo>
                    <a:pt x="11481" y="5908"/>
                  </a:lnTo>
                  <a:cubicBezTo>
                    <a:pt x="11481" y="5793"/>
                    <a:pt x="11390" y="5701"/>
                    <a:pt x="11279" y="5701"/>
                  </a:cubicBezTo>
                  <a:cubicBezTo>
                    <a:pt x="11164" y="5701"/>
                    <a:pt x="11072" y="5793"/>
                    <a:pt x="11072" y="5908"/>
                  </a:cubicBezTo>
                  <a:lnTo>
                    <a:pt x="11072" y="8497"/>
                  </a:lnTo>
                  <a:lnTo>
                    <a:pt x="409" y="8497"/>
                  </a:lnTo>
                  <a:lnTo>
                    <a:pt x="409" y="206"/>
                  </a:lnTo>
                  <a:cubicBezTo>
                    <a:pt x="409" y="69"/>
                    <a:pt x="30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44" name="Google Shape;21444;p74"/>
          <p:cNvGrpSpPr/>
          <p:nvPr/>
        </p:nvGrpSpPr>
        <p:grpSpPr>
          <a:xfrm>
            <a:off x="4895276" y="4298401"/>
            <a:ext cx="345941" cy="342190"/>
            <a:chOff x="4895276" y="4298401"/>
            <a:chExt cx="345941" cy="342190"/>
          </a:xfrm>
        </p:grpSpPr>
        <p:sp>
          <p:nvSpPr>
            <p:cNvPr id="21445" name="Google Shape;21445;p74"/>
            <p:cNvSpPr/>
            <p:nvPr/>
          </p:nvSpPr>
          <p:spPr>
            <a:xfrm>
              <a:off x="5142130" y="4481233"/>
              <a:ext cx="40154" cy="39656"/>
            </a:xfrm>
            <a:custGeom>
              <a:rect b="b" l="l" r="r" t="t"/>
              <a:pathLst>
                <a:path extrusionOk="0" h="1512" w="1531">
                  <a:moveTo>
                    <a:pt x="9" y="0"/>
                  </a:moveTo>
                  <a:cubicBezTo>
                    <a:pt x="6" y="0"/>
                    <a:pt x="3" y="0"/>
                    <a:pt x="1" y="0"/>
                  </a:cubicBezTo>
                  <a:lnTo>
                    <a:pt x="977" y="1511"/>
                  </a:lnTo>
                  <a:lnTo>
                    <a:pt x="1531" y="1511"/>
                  </a:lnTo>
                  <a:cubicBezTo>
                    <a:pt x="1521" y="677"/>
                    <a:pt x="847" y="0"/>
                    <a:pt x="9"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6" name="Google Shape;21446;p74"/>
            <p:cNvSpPr/>
            <p:nvPr/>
          </p:nvSpPr>
          <p:spPr>
            <a:xfrm>
              <a:off x="5102133" y="4481233"/>
              <a:ext cx="65647" cy="39656"/>
            </a:xfrm>
            <a:custGeom>
              <a:rect b="b" l="l" r="r" t="t"/>
              <a:pathLst>
                <a:path extrusionOk="0" h="1512" w="2503">
                  <a:moveTo>
                    <a:pt x="1517" y="0"/>
                  </a:moveTo>
                  <a:cubicBezTo>
                    <a:pt x="683" y="0"/>
                    <a:pt x="5" y="672"/>
                    <a:pt x="0" y="1511"/>
                  </a:cubicBezTo>
                  <a:lnTo>
                    <a:pt x="2502" y="1511"/>
                  </a:lnTo>
                  <a:cubicBezTo>
                    <a:pt x="2502" y="674"/>
                    <a:pt x="2060" y="0"/>
                    <a:pt x="1526" y="0"/>
                  </a:cubicBezTo>
                  <a:cubicBezTo>
                    <a:pt x="1523" y="0"/>
                    <a:pt x="1520" y="0"/>
                    <a:pt x="1517"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74"/>
            <p:cNvSpPr/>
            <p:nvPr/>
          </p:nvSpPr>
          <p:spPr>
            <a:xfrm>
              <a:off x="5141762" y="4415612"/>
              <a:ext cx="21848" cy="43800"/>
            </a:xfrm>
            <a:custGeom>
              <a:rect b="b" l="l" r="r" t="t"/>
              <a:pathLst>
                <a:path extrusionOk="0" h="1670" w="833">
                  <a:moveTo>
                    <a:pt x="0" y="0"/>
                  </a:moveTo>
                  <a:lnTo>
                    <a:pt x="0" y="1670"/>
                  </a:lnTo>
                  <a:cubicBezTo>
                    <a:pt x="457" y="1670"/>
                    <a:pt x="832" y="1295"/>
                    <a:pt x="832" y="833"/>
                  </a:cubicBezTo>
                  <a:cubicBezTo>
                    <a:pt x="832" y="376"/>
                    <a:pt x="457" y="0"/>
                    <a:pt x="0"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74"/>
            <p:cNvSpPr/>
            <p:nvPr/>
          </p:nvSpPr>
          <p:spPr>
            <a:xfrm>
              <a:off x="4994338" y="4481233"/>
              <a:ext cx="40049" cy="39656"/>
            </a:xfrm>
            <a:custGeom>
              <a:rect b="b" l="l" r="r" t="t"/>
              <a:pathLst>
                <a:path extrusionOk="0" h="1512" w="1527">
                  <a:moveTo>
                    <a:pt x="10" y="0"/>
                  </a:moveTo>
                  <a:cubicBezTo>
                    <a:pt x="7" y="0"/>
                    <a:pt x="4" y="0"/>
                    <a:pt x="1" y="0"/>
                  </a:cubicBezTo>
                  <a:lnTo>
                    <a:pt x="973" y="1511"/>
                  </a:lnTo>
                  <a:lnTo>
                    <a:pt x="1526" y="1511"/>
                  </a:lnTo>
                  <a:cubicBezTo>
                    <a:pt x="1517" y="677"/>
                    <a:pt x="843" y="0"/>
                    <a:pt x="1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74"/>
            <p:cNvSpPr/>
            <p:nvPr/>
          </p:nvSpPr>
          <p:spPr>
            <a:xfrm>
              <a:off x="4954210" y="4481233"/>
              <a:ext cx="65647" cy="39656"/>
            </a:xfrm>
            <a:custGeom>
              <a:rect b="b" l="l" r="r" t="t"/>
              <a:pathLst>
                <a:path extrusionOk="0" h="1512" w="2503">
                  <a:moveTo>
                    <a:pt x="1522" y="0"/>
                  </a:moveTo>
                  <a:cubicBezTo>
                    <a:pt x="689" y="0"/>
                    <a:pt x="10" y="672"/>
                    <a:pt x="1" y="1511"/>
                  </a:cubicBezTo>
                  <a:lnTo>
                    <a:pt x="2503" y="1511"/>
                  </a:lnTo>
                  <a:cubicBezTo>
                    <a:pt x="2503" y="674"/>
                    <a:pt x="2060" y="0"/>
                    <a:pt x="1531" y="0"/>
                  </a:cubicBezTo>
                  <a:cubicBezTo>
                    <a:pt x="1528" y="0"/>
                    <a:pt x="1525" y="0"/>
                    <a:pt x="1522" y="0"/>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74"/>
            <p:cNvSpPr/>
            <p:nvPr/>
          </p:nvSpPr>
          <p:spPr>
            <a:xfrm>
              <a:off x="4993839" y="4415612"/>
              <a:ext cx="21874" cy="43800"/>
            </a:xfrm>
            <a:custGeom>
              <a:rect b="b" l="l" r="r" t="t"/>
              <a:pathLst>
                <a:path extrusionOk="0" h="1670" w="834">
                  <a:moveTo>
                    <a:pt x="1" y="0"/>
                  </a:moveTo>
                  <a:lnTo>
                    <a:pt x="1" y="1670"/>
                  </a:lnTo>
                  <a:cubicBezTo>
                    <a:pt x="458" y="1670"/>
                    <a:pt x="833" y="1295"/>
                    <a:pt x="833" y="833"/>
                  </a:cubicBezTo>
                  <a:cubicBezTo>
                    <a:pt x="833" y="376"/>
                    <a:pt x="458" y="0"/>
                    <a:pt x="1" y="0"/>
                  </a:cubicBezTo>
                  <a:close/>
                </a:path>
              </a:pathLst>
            </a:custGeom>
            <a:solidFill>
              <a:srgbClr val="CFD7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74"/>
            <p:cNvSpPr/>
            <p:nvPr/>
          </p:nvSpPr>
          <p:spPr>
            <a:xfrm>
              <a:off x="5068299" y="4483122"/>
              <a:ext cx="53793" cy="53924"/>
            </a:xfrm>
            <a:custGeom>
              <a:rect b="b" l="l" r="r" t="t"/>
              <a:pathLst>
                <a:path extrusionOk="0" h="2056" w="2051">
                  <a:moveTo>
                    <a:pt x="1" y="1"/>
                  </a:moveTo>
                  <a:lnTo>
                    <a:pt x="1218" y="2055"/>
                  </a:lnTo>
                  <a:lnTo>
                    <a:pt x="2050" y="2055"/>
                  </a:lnTo>
                  <a:cubicBezTo>
                    <a:pt x="2050" y="920"/>
                    <a:pt x="1131" y="1"/>
                    <a:pt x="1"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74"/>
            <p:cNvSpPr/>
            <p:nvPr/>
          </p:nvSpPr>
          <p:spPr>
            <a:xfrm>
              <a:off x="5014428" y="4483122"/>
              <a:ext cx="85816" cy="53924"/>
            </a:xfrm>
            <a:custGeom>
              <a:rect b="b" l="l" r="r" t="t"/>
              <a:pathLst>
                <a:path extrusionOk="0" h="2056" w="3272">
                  <a:moveTo>
                    <a:pt x="2055" y="1"/>
                  </a:moveTo>
                  <a:cubicBezTo>
                    <a:pt x="919" y="1"/>
                    <a:pt x="0" y="920"/>
                    <a:pt x="0" y="2055"/>
                  </a:cubicBezTo>
                  <a:lnTo>
                    <a:pt x="3272" y="2055"/>
                  </a:lnTo>
                  <a:cubicBezTo>
                    <a:pt x="3272" y="920"/>
                    <a:pt x="2728" y="1"/>
                    <a:pt x="2055"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74"/>
            <p:cNvSpPr/>
            <p:nvPr/>
          </p:nvSpPr>
          <p:spPr>
            <a:xfrm>
              <a:off x="5068693" y="4401974"/>
              <a:ext cx="29663" cy="59353"/>
            </a:xfrm>
            <a:custGeom>
              <a:rect b="b" l="l" r="r" t="t"/>
              <a:pathLst>
                <a:path extrusionOk="0" h="2263" w="1131">
                  <a:moveTo>
                    <a:pt x="0" y="1"/>
                  </a:moveTo>
                  <a:lnTo>
                    <a:pt x="0" y="2262"/>
                  </a:lnTo>
                  <a:cubicBezTo>
                    <a:pt x="626" y="2262"/>
                    <a:pt x="1131" y="1757"/>
                    <a:pt x="1131" y="1131"/>
                  </a:cubicBezTo>
                  <a:cubicBezTo>
                    <a:pt x="1131" y="506"/>
                    <a:pt x="626" y="1"/>
                    <a:pt x="0" y="1"/>
                  </a:cubicBezTo>
                  <a:close/>
                </a:path>
              </a:pathLst>
            </a:custGeom>
            <a:solidFill>
              <a:srgbClr val="B0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74"/>
            <p:cNvSpPr/>
            <p:nvPr/>
          </p:nvSpPr>
          <p:spPr>
            <a:xfrm>
              <a:off x="5038138" y="4401974"/>
              <a:ext cx="45347" cy="59353"/>
            </a:xfrm>
            <a:custGeom>
              <a:rect b="b" l="l" r="r" t="t"/>
              <a:pathLst>
                <a:path extrusionOk="0" h="2263" w="1729">
                  <a:moveTo>
                    <a:pt x="1131" y="1"/>
                  </a:moveTo>
                  <a:cubicBezTo>
                    <a:pt x="506" y="1"/>
                    <a:pt x="1" y="506"/>
                    <a:pt x="1" y="1131"/>
                  </a:cubicBezTo>
                  <a:cubicBezTo>
                    <a:pt x="1" y="1757"/>
                    <a:pt x="506" y="2262"/>
                    <a:pt x="1131" y="2262"/>
                  </a:cubicBezTo>
                  <a:lnTo>
                    <a:pt x="1165" y="2262"/>
                  </a:lnTo>
                  <a:cubicBezTo>
                    <a:pt x="1478" y="2248"/>
                    <a:pt x="1728" y="1747"/>
                    <a:pt x="1728" y="1131"/>
                  </a:cubicBezTo>
                  <a:cubicBezTo>
                    <a:pt x="1728" y="515"/>
                    <a:pt x="1473" y="15"/>
                    <a:pt x="1165" y="1"/>
                  </a:cubicBezTo>
                  <a:close/>
                </a:path>
              </a:pathLst>
            </a:custGeom>
            <a:solidFill>
              <a:srgbClr val="C0CA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5" name="Google Shape;21455;p74"/>
            <p:cNvSpPr/>
            <p:nvPr/>
          </p:nvSpPr>
          <p:spPr>
            <a:xfrm>
              <a:off x="4972018" y="4415612"/>
              <a:ext cx="29165" cy="43800"/>
            </a:xfrm>
            <a:custGeom>
              <a:rect b="b" l="l" r="r" t="t"/>
              <a:pathLst>
                <a:path extrusionOk="0" h="1670" w="1112">
                  <a:moveTo>
                    <a:pt x="833" y="0"/>
                  </a:moveTo>
                  <a:cubicBezTo>
                    <a:pt x="371" y="0"/>
                    <a:pt x="0" y="376"/>
                    <a:pt x="0" y="833"/>
                  </a:cubicBezTo>
                  <a:cubicBezTo>
                    <a:pt x="0" y="1295"/>
                    <a:pt x="371" y="1670"/>
                    <a:pt x="833" y="1670"/>
                  </a:cubicBezTo>
                  <a:cubicBezTo>
                    <a:pt x="987" y="1670"/>
                    <a:pt x="1112" y="1295"/>
                    <a:pt x="1112" y="837"/>
                  </a:cubicBezTo>
                  <a:cubicBezTo>
                    <a:pt x="1112" y="376"/>
                    <a:pt x="987" y="0"/>
                    <a:pt x="833"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6" name="Google Shape;21456;p74"/>
            <p:cNvSpPr/>
            <p:nvPr/>
          </p:nvSpPr>
          <p:spPr>
            <a:xfrm>
              <a:off x="5119784" y="4415612"/>
              <a:ext cx="29191" cy="43800"/>
            </a:xfrm>
            <a:custGeom>
              <a:rect b="b" l="l" r="r" t="t"/>
              <a:pathLst>
                <a:path extrusionOk="0" h="1670" w="1113">
                  <a:moveTo>
                    <a:pt x="838" y="0"/>
                  </a:moveTo>
                  <a:cubicBezTo>
                    <a:pt x="376" y="0"/>
                    <a:pt x="1" y="376"/>
                    <a:pt x="1" y="833"/>
                  </a:cubicBezTo>
                  <a:cubicBezTo>
                    <a:pt x="1" y="1295"/>
                    <a:pt x="376" y="1670"/>
                    <a:pt x="838" y="1670"/>
                  </a:cubicBezTo>
                  <a:cubicBezTo>
                    <a:pt x="987" y="1670"/>
                    <a:pt x="1112" y="1295"/>
                    <a:pt x="1112" y="837"/>
                  </a:cubicBezTo>
                  <a:cubicBezTo>
                    <a:pt x="1112" y="376"/>
                    <a:pt x="987" y="0"/>
                    <a:pt x="838"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74"/>
            <p:cNvSpPr/>
            <p:nvPr/>
          </p:nvSpPr>
          <p:spPr>
            <a:xfrm>
              <a:off x="5115378" y="4410078"/>
              <a:ext cx="63890" cy="54763"/>
            </a:xfrm>
            <a:custGeom>
              <a:rect b="b" l="l" r="r" t="t"/>
              <a:pathLst>
                <a:path extrusionOk="0" h="2088" w="2436">
                  <a:moveTo>
                    <a:pt x="1040" y="423"/>
                  </a:moveTo>
                  <a:cubicBezTo>
                    <a:pt x="1598" y="423"/>
                    <a:pt x="1877" y="1092"/>
                    <a:pt x="1482" y="1486"/>
                  </a:cubicBezTo>
                  <a:cubicBezTo>
                    <a:pt x="1355" y="1614"/>
                    <a:pt x="1197" y="1671"/>
                    <a:pt x="1043" y="1671"/>
                  </a:cubicBezTo>
                  <a:cubicBezTo>
                    <a:pt x="722" y="1671"/>
                    <a:pt x="414" y="1423"/>
                    <a:pt x="414" y="1048"/>
                  </a:cubicBezTo>
                  <a:cubicBezTo>
                    <a:pt x="414" y="702"/>
                    <a:pt x="693" y="423"/>
                    <a:pt x="1040" y="423"/>
                  </a:cubicBezTo>
                  <a:close/>
                  <a:moveTo>
                    <a:pt x="1048" y="1"/>
                  </a:moveTo>
                  <a:cubicBezTo>
                    <a:pt x="513" y="1"/>
                    <a:pt x="0" y="415"/>
                    <a:pt x="0" y="1044"/>
                  </a:cubicBezTo>
                  <a:cubicBezTo>
                    <a:pt x="0" y="1621"/>
                    <a:pt x="467" y="2088"/>
                    <a:pt x="1040" y="2088"/>
                  </a:cubicBezTo>
                  <a:cubicBezTo>
                    <a:pt x="1968" y="2088"/>
                    <a:pt x="2435" y="967"/>
                    <a:pt x="1776" y="307"/>
                  </a:cubicBezTo>
                  <a:cubicBezTo>
                    <a:pt x="1564" y="96"/>
                    <a:pt x="130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74"/>
            <p:cNvSpPr/>
            <p:nvPr/>
          </p:nvSpPr>
          <p:spPr>
            <a:xfrm>
              <a:off x="5115955" y="4475673"/>
              <a:ext cx="71758" cy="50645"/>
            </a:xfrm>
            <a:custGeom>
              <a:rect b="b" l="l" r="r" t="t"/>
              <a:pathLst>
                <a:path extrusionOk="0" h="1931" w="2736">
                  <a:moveTo>
                    <a:pt x="1018" y="1"/>
                  </a:moveTo>
                  <a:cubicBezTo>
                    <a:pt x="734" y="1"/>
                    <a:pt x="455" y="73"/>
                    <a:pt x="209" y="208"/>
                  </a:cubicBezTo>
                  <a:cubicBezTo>
                    <a:pt x="0" y="318"/>
                    <a:pt x="113" y="601"/>
                    <a:pt x="303" y="601"/>
                  </a:cubicBezTo>
                  <a:cubicBezTo>
                    <a:pt x="336" y="601"/>
                    <a:pt x="371" y="592"/>
                    <a:pt x="407" y="573"/>
                  </a:cubicBezTo>
                  <a:cubicBezTo>
                    <a:pt x="604" y="467"/>
                    <a:pt x="813" y="417"/>
                    <a:pt x="1018" y="417"/>
                  </a:cubicBezTo>
                  <a:cubicBezTo>
                    <a:pt x="1628" y="417"/>
                    <a:pt x="2198" y="853"/>
                    <a:pt x="2302" y="1512"/>
                  </a:cubicBezTo>
                  <a:lnTo>
                    <a:pt x="1018" y="1512"/>
                  </a:lnTo>
                  <a:cubicBezTo>
                    <a:pt x="739" y="1512"/>
                    <a:pt x="739" y="1930"/>
                    <a:pt x="1018" y="1930"/>
                  </a:cubicBezTo>
                  <a:lnTo>
                    <a:pt x="2529" y="1930"/>
                  </a:lnTo>
                  <a:cubicBezTo>
                    <a:pt x="2644" y="1930"/>
                    <a:pt x="2736" y="1834"/>
                    <a:pt x="2736" y="1723"/>
                  </a:cubicBezTo>
                  <a:cubicBezTo>
                    <a:pt x="2736" y="771"/>
                    <a:pt x="1966" y="5"/>
                    <a:pt x="1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9" name="Google Shape;21459;p74"/>
            <p:cNvSpPr/>
            <p:nvPr/>
          </p:nvSpPr>
          <p:spPr>
            <a:xfrm>
              <a:off x="4948780" y="4475725"/>
              <a:ext cx="71785" cy="50593"/>
            </a:xfrm>
            <a:custGeom>
              <a:rect b="b" l="l" r="r" t="t"/>
              <a:pathLst>
                <a:path extrusionOk="0" h="1929" w="2737">
                  <a:moveTo>
                    <a:pt x="1719" y="0"/>
                  </a:moveTo>
                  <a:cubicBezTo>
                    <a:pt x="821" y="0"/>
                    <a:pt x="5" y="721"/>
                    <a:pt x="1" y="1721"/>
                  </a:cubicBezTo>
                  <a:cubicBezTo>
                    <a:pt x="1" y="1837"/>
                    <a:pt x="97" y="1928"/>
                    <a:pt x="213" y="1928"/>
                  </a:cubicBezTo>
                  <a:lnTo>
                    <a:pt x="1738" y="1928"/>
                  </a:lnTo>
                  <a:cubicBezTo>
                    <a:pt x="2017" y="1928"/>
                    <a:pt x="2017" y="1510"/>
                    <a:pt x="1738" y="1510"/>
                  </a:cubicBezTo>
                  <a:lnTo>
                    <a:pt x="434" y="1510"/>
                  </a:lnTo>
                  <a:cubicBezTo>
                    <a:pt x="538" y="851"/>
                    <a:pt x="1109" y="415"/>
                    <a:pt x="1718" y="415"/>
                  </a:cubicBezTo>
                  <a:cubicBezTo>
                    <a:pt x="1923" y="415"/>
                    <a:pt x="2132" y="465"/>
                    <a:pt x="2330" y="571"/>
                  </a:cubicBezTo>
                  <a:cubicBezTo>
                    <a:pt x="2366" y="590"/>
                    <a:pt x="2401" y="599"/>
                    <a:pt x="2434" y="599"/>
                  </a:cubicBezTo>
                  <a:cubicBezTo>
                    <a:pt x="2624" y="599"/>
                    <a:pt x="2736" y="316"/>
                    <a:pt x="2527" y="206"/>
                  </a:cubicBezTo>
                  <a:cubicBezTo>
                    <a:pt x="2263" y="65"/>
                    <a:pt x="1988"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0" name="Google Shape;21460;p74"/>
            <p:cNvSpPr/>
            <p:nvPr/>
          </p:nvSpPr>
          <p:spPr>
            <a:xfrm>
              <a:off x="4966458" y="4410078"/>
              <a:ext cx="63890" cy="54763"/>
            </a:xfrm>
            <a:custGeom>
              <a:rect b="b" l="l" r="r" t="t"/>
              <a:pathLst>
                <a:path extrusionOk="0" h="2088" w="2436">
                  <a:moveTo>
                    <a:pt x="1045" y="423"/>
                  </a:moveTo>
                  <a:cubicBezTo>
                    <a:pt x="1598" y="423"/>
                    <a:pt x="1877" y="1092"/>
                    <a:pt x="1487" y="1486"/>
                  </a:cubicBezTo>
                  <a:cubicBezTo>
                    <a:pt x="1360" y="1614"/>
                    <a:pt x="1203" y="1671"/>
                    <a:pt x="1049" y="1671"/>
                  </a:cubicBezTo>
                  <a:cubicBezTo>
                    <a:pt x="727" y="1671"/>
                    <a:pt x="419" y="1421"/>
                    <a:pt x="419" y="1044"/>
                  </a:cubicBezTo>
                  <a:cubicBezTo>
                    <a:pt x="419" y="702"/>
                    <a:pt x="698" y="423"/>
                    <a:pt x="1045" y="423"/>
                  </a:cubicBezTo>
                  <a:close/>
                  <a:moveTo>
                    <a:pt x="1050" y="1"/>
                  </a:moveTo>
                  <a:cubicBezTo>
                    <a:pt x="514" y="1"/>
                    <a:pt x="1" y="415"/>
                    <a:pt x="1" y="1044"/>
                  </a:cubicBezTo>
                  <a:cubicBezTo>
                    <a:pt x="1" y="1621"/>
                    <a:pt x="467" y="2088"/>
                    <a:pt x="1045" y="2088"/>
                  </a:cubicBezTo>
                  <a:cubicBezTo>
                    <a:pt x="1973" y="2088"/>
                    <a:pt x="2435" y="967"/>
                    <a:pt x="1781" y="307"/>
                  </a:cubicBezTo>
                  <a:cubicBezTo>
                    <a:pt x="1568" y="96"/>
                    <a:pt x="1306" y="1"/>
                    <a:pt x="1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74"/>
            <p:cNvSpPr/>
            <p:nvPr/>
          </p:nvSpPr>
          <p:spPr>
            <a:xfrm>
              <a:off x="5033102" y="4396387"/>
              <a:ext cx="82171" cy="70473"/>
            </a:xfrm>
            <a:custGeom>
              <a:rect b="b" l="l" r="r" t="t"/>
              <a:pathLst>
                <a:path extrusionOk="0" h="2687" w="3133">
                  <a:moveTo>
                    <a:pt x="1343" y="420"/>
                  </a:moveTo>
                  <a:cubicBezTo>
                    <a:pt x="2165" y="420"/>
                    <a:pt x="2574" y="1417"/>
                    <a:pt x="1992" y="1999"/>
                  </a:cubicBezTo>
                  <a:cubicBezTo>
                    <a:pt x="1804" y="2187"/>
                    <a:pt x="1573" y="2271"/>
                    <a:pt x="1346" y="2271"/>
                  </a:cubicBezTo>
                  <a:cubicBezTo>
                    <a:pt x="870" y="2271"/>
                    <a:pt x="414" y="1901"/>
                    <a:pt x="414" y="1344"/>
                  </a:cubicBezTo>
                  <a:cubicBezTo>
                    <a:pt x="419" y="834"/>
                    <a:pt x="828" y="420"/>
                    <a:pt x="1343" y="420"/>
                  </a:cubicBezTo>
                  <a:close/>
                  <a:moveTo>
                    <a:pt x="1351" y="0"/>
                  </a:moveTo>
                  <a:cubicBezTo>
                    <a:pt x="661" y="0"/>
                    <a:pt x="0" y="537"/>
                    <a:pt x="0" y="1344"/>
                  </a:cubicBezTo>
                  <a:cubicBezTo>
                    <a:pt x="0" y="2085"/>
                    <a:pt x="602" y="2682"/>
                    <a:pt x="1343" y="2687"/>
                  </a:cubicBezTo>
                  <a:cubicBezTo>
                    <a:pt x="2536" y="2687"/>
                    <a:pt x="3133" y="1238"/>
                    <a:pt x="2291" y="396"/>
                  </a:cubicBezTo>
                  <a:cubicBezTo>
                    <a:pt x="2017" y="123"/>
                    <a:pt x="1681" y="0"/>
                    <a:pt x="1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74"/>
            <p:cNvSpPr/>
            <p:nvPr/>
          </p:nvSpPr>
          <p:spPr>
            <a:xfrm>
              <a:off x="5008999" y="4477692"/>
              <a:ext cx="118522" cy="64782"/>
            </a:xfrm>
            <a:custGeom>
              <a:rect b="b" l="l" r="r" t="t"/>
              <a:pathLst>
                <a:path extrusionOk="0" h="2470" w="4519">
                  <a:moveTo>
                    <a:pt x="2262" y="410"/>
                  </a:moveTo>
                  <a:cubicBezTo>
                    <a:pt x="3200" y="410"/>
                    <a:pt x="3994" y="1117"/>
                    <a:pt x="4095" y="2055"/>
                  </a:cubicBezTo>
                  <a:lnTo>
                    <a:pt x="428" y="2055"/>
                  </a:lnTo>
                  <a:cubicBezTo>
                    <a:pt x="529" y="1117"/>
                    <a:pt x="1319" y="410"/>
                    <a:pt x="2262" y="410"/>
                  </a:cubicBezTo>
                  <a:close/>
                  <a:moveTo>
                    <a:pt x="2262" y="1"/>
                  </a:moveTo>
                  <a:cubicBezTo>
                    <a:pt x="1011" y="1"/>
                    <a:pt x="0" y="1016"/>
                    <a:pt x="0" y="2262"/>
                  </a:cubicBezTo>
                  <a:cubicBezTo>
                    <a:pt x="0" y="2378"/>
                    <a:pt x="92" y="2469"/>
                    <a:pt x="207" y="2469"/>
                  </a:cubicBezTo>
                  <a:lnTo>
                    <a:pt x="4311" y="2469"/>
                  </a:lnTo>
                  <a:cubicBezTo>
                    <a:pt x="4427" y="2469"/>
                    <a:pt x="4518" y="2378"/>
                    <a:pt x="4518" y="2262"/>
                  </a:cubicBezTo>
                  <a:cubicBezTo>
                    <a:pt x="4518" y="1016"/>
                    <a:pt x="3508" y="1"/>
                    <a:pt x="2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74"/>
            <p:cNvSpPr/>
            <p:nvPr/>
          </p:nvSpPr>
          <p:spPr>
            <a:xfrm>
              <a:off x="4895276" y="4298401"/>
              <a:ext cx="345941" cy="342190"/>
            </a:xfrm>
            <a:custGeom>
              <a:rect b="b" l="l" r="r" t="t"/>
              <a:pathLst>
                <a:path extrusionOk="0" h="13047" w="13190">
                  <a:moveTo>
                    <a:pt x="6805" y="1130"/>
                  </a:moveTo>
                  <a:cubicBezTo>
                    <a:pt x="9619" y="1241"/>
                    <a:pt x="11876" y="3497"/>
                    <a:pt x="11987" y="6317"/>
                  </a:cubicBezTo>
                  <a:lnTo>
                    <a:pt x="11491" y="6317"/>
                  </a:lnTo>
                  <a:cubicBezTo>
                    <a:pt x="11212" y="6317"/>
                    <a:pt x="11212" y="6731"/>
                    <a:pt x="11491" y="6731"/>
                  </a:cubicBezTo>
                  <a:lnTo>
                    <a:pt x="11992" y="6731"/>
                  </a:lnTo>
                  <a:cubicBezTo>
                    <a:pt x="11876" y="9546"/>
                    <a:pt x="9619" y="11802"/>
                    <a:pt x="6805" y="11918"/>
                  </a:cubicBezTo>
                  <a:lnTo>
                    <a:pt x="6805" y="11417"/>
                  </a:lnTo>
                  <a:cubicBezTo>
                    <a:pt x="6805" y="11280"/>
                    <a:pt x="6700" y="11212"/>
                    <a:pt x="6595" y="11212"/>
                  </a:cubicBezTo>
                  <a:cubicBezTo>
                    <a:pt x="6491" y="11212"/>
                    <a:pt x="6386" y="11280"/>
                    <a:pt x="6386" y="11417"/>
                  </a:cubicBezTo>
                  <a:lnTo>
                    <a:pt x="6386" y="11918"/>
                  </a:lnTo>
                  <a:cubicBezTo>
                    <a:pt x="3571" y="11802"/>
                    <a:pt x="1314" y="9546"/>
                    <a:pt x="1204" y="6731"/>
                  </a:cubicBezTo>
                  <a:lnTo>
                    <a:pt x="1699" y="6731"/>
                  </a:lnTo>
                  <a:cubicBezTo>
                    <a:pt x="1978" y="6731"/>
                    <a:pt x="1978" y="6317"/>
                    <a:pt x="1699" y="6317"/>
                  </a:cubicBezTo>
                  <a:lnTo>
                    <a:pt x="1204" y="6317"/>
                  </a:lnTo>
                  <a:cubicBezTo>
                    <a:pt x="1314" y="3497"/>
                    <a:pt x="3571" y="1241"/>
                    <a:pt x="6386" y="1130"/>
                  </a:cubicBezTo>
                  <a:lnTo>
                    <a:pt x="6386" y="1626"/>
                  </a:lnTo>
                  <a:cubicBezTo>
                    <a:pt x="6386" y="1765"/>
                    <a:pt x="6491" y="1835"/>
                    <a:pt x="6595" y="1835"/>
                  </a:cubicBezTo>
                  <a:cubicBezTo>
                    <a:pt x="6700" y="1835"/>
                    <a:pt x="6805" y="1765"/>
                    <a:pt x="6805" y="1626"/>
                  </a:cubicBezTo>
                  <a:lnTo>
                    <a:pt x="6805" y="1130"/>
                  </a:lnTo>
                  <a:close/>
                  <a:moveTo>
                    <a:pt x="6595" y="0"/>
                  </a:moveTo>
                  <a:cubicBezTo>
                    <a:pt x="6491" y="0"/>
                    <a:pt x="6386" y="69"/>
                    <a:pt x="6386" y="206"/>
                  </a:cubicBezTo>
                  <a:lnTo>
                    <a:pt x="6386" y="711"/>
                  </a:lnTo>
                  <a:cubicBezTo>
                    <a:pt x="3340" y="827"/>
                    <a:pt x="901" y="3266"/>
                    <a:pt x="785" y="6312"/>
                  </a:cubicBezTo>
                  <a:lnTo>
                    <a:pt x="280" y="6312"/>
                  </a:lnTo>
                  <a:cubicBezTo>
                    <a:pt x="1" y="6312"/>
                    <a:pt x="1" y="6731"/>
                    <a:pt x="280" y="6731"/>
                  </a:cubicBezTo>
                  <a:lnTo>
                    <a:pt x="785" y="6731"/>
                  </a:lnTo>
                  <a:cubicBezTo>
                    <a:pt x="901" y="9777"/>
                    <a:pt x="3340" y="12221"/>
                    <a:pt x="6386" y="12332"/>
                  </a:cubicBezTo>
                  <a:lnTo>
                    <a:pt x="6386" y="12837"/>
                  </a:lnTo>
                  <a:cubicBezTo>
                    <a:pt x="6386" y="12976"/>
                    <a:pt x="6491" y="13046"/>
                    <a:pt x="6595" y="13046"/>
                  </a:cubicBezTo>
                  <a:cubicBezTo>
                    <a:pt x="6700" y="13046"/>
                    <a:pt x="6805" y="12976"/>
                    <a:pt x="6805" y="12837"/>
                  </a:cubicBezTo>
                  <a:lnTo>
                    <a:pt x="6805" y="12332"/>
                  </a:lnTo>
                  <a:cubicBezTo>
                    <a:pt x="9850" y="12221"/>
                    <a:pt x="12290" y="9777"/>
                    <a:pt x="12405" y="6731"/>
                  </a:cubicBezTo>
                  <a:lnTo>
                    <a:pt x="12911" y="6731"/>
                  </a:lnTo>
                  <a:cubicBezTo>
                    <a:pt x="13190" y="6731"/>
                    <a:pt x="13190" y="6312"/>
                    <a:pt x="12911" y="6312"/>
                  </a:cubicBezTo>
                  <a:lnTo>
                    <a:pt x="12911" y="6317"/>
                  </a:lnTo>
                  <a:lnTo>
                    <a:pt x="12405" y="6317"/>
                  </a:lnTo>
                  <a:cubicBezTo>
                    <a:pt x="12290" y="3271"/>
                    <a:pt x="9850" y="827"/>
                    <a:pt x="6805" y="711"/>
                  </a:cubicBezTo>
                  <a:lnTo>
                    <a:pt x="6805" y="206"/>
                  </a:lnTo>
                  <a:cubicBezTo>
                    <a:pt x="6805" y="69"/>
                    <a:pt x="6700" y="0"/>
                    <a:pt x="6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4" name="Google Shape;21464;p74"/>
          <p:cNvGrpSpPr/>
          <p:nvPr/>
        </p:nvGrpSpPr>
        <p:grpSpPr>
          <a:xfrm>
            <a:off x="7949705" y="4313010"/>
            <a:ext cx="382528" cy="340669"/>
            <a:chOff x="7949705" y="4313010"/>
            <a:chExt cx="382528" cy="340669"/>
          </a:xfrm>
        </p:grpSpPr>
        <p:sp>
          <p:nvSpPr>
            <p:cNvPr id="21465" name="Google Shape;21465;p74"/>
            <p:cNvSpPr/>
            <p:nvPr/>
          </p:nvSpPr>
          <p:spPr>
            <a:xfrm>
              <a:off x="8110978" y="4318675"/>
              <a:ext cx="215590" cy="179606"/>
            </a:xfrm>
            <a:custGeom>
              <a:rect b="b" l="l" r="r" t="t"/>
              <a:pathLst>
                <a:path extrusionOk="0" h="6848" w="8220">
                  <a:moveTo>
                    <a:pt x="458" y="1"/>
                  </a:moveTo>
                  <a:cubicBezTo>
                    <a:pt x="203" y="1"/>
                    <a:pt x="1" y="203"/>
                    <a:pt x="1" y="458"/>
                  </a:cubicBezTo>
                  <a:lnTo>
                    <a:pt x="1" y="6391"/>
                  </a:lnTo>
                  <a:cubicBezTo>
                    <a:pt x="1" y="6646"/>
                    <a:pt x="203" y="6848"/>
                    <a:pt x="458" y="6848"/>
                  </a:cubicBezTo>
                  <a:lnTo>
                    <a:pt x="7762" y="6848"/>
                  </a:lnTo>
                  <a:cubicBezTo>
                    <a:pt x="8017" y="6848"/>
                    <a:pt x="8219" y="6646"/>
                    <a:pt x="8219" y="6391"/>
                  </a:cubicBezTo>
                  <a:lnTo>
                    <a:pt x="8219" y="458"/>
                  </a:lnTo>
                  <a:cubicBezTo>
                    <a:pt x="8219" y="203"/>
                    <a:pt x="8017" y="1"/>
                    <a:pt x="7762" y="1"/>
                  </a:cubicBezTo>
                  <a:close/>
                </a:path>
              </a:pathLst>
            </a:custGeom>
            <a:solidFill>
              <a:srgbClr val="E8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74"/>
            <p:cNvSpPr/>
            <p:nvPr/>
          </p:nvSpPr>
          <p:spPr>
            <a:xfrm>
              <a:off x="8164875" y="4354528"/>
              <a:ext cx="107795" cy="107795"/>
            </a:xfrm>
            <a:custGeom>
              <a:rect b="b" l="l" r="r" t="t"/>
              <a:pathLst>
                <a:path extrusionOk="0" h="4110" w="4110">
                  <a:moveTo>
                    <a:pt x="2055" y="0"/>
                  </a:moveTo>
                  <a:cubicBezTo>
                    <a:pt x="919" y="0"/>
                    <a:pt x="0" y="924"/>
                    <a:pt x="0" y="2055"/>
                  </a:cubicBezTo>
                  <a:cubicBezTo>
                    <a:pt x="0" y="3191"/>
                    <a:pt x="919" y="4110"/>
                    <a:pt x="2055" y="4110"/>
                  </a:cubicBezTo>
                  <a:cubicBezTo>
                    <a:pt x="3190" y="4110"/>
                    <a:pt x="4110" y="3191"/>
                    <a:pt x="4110" y="2055"/>
                  </a:cubicBezTo>
                  <a:cubicBezTo>
                    <a:pt x="4110" y="924"/>
                    <a:pt x="3190" y="0"/>
                    <a:pt x="2055" y="0"/>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74"/>
            <p:cNvSpPr/>
            <p:nvPr/>
          </p:nvSpPr>
          <p:spPr>
            <a:xfrm>
              <a:off x="8188847" y="4378500"/>
              <a:ext cx="59851" cy="59982"/>
            </a:xfrm>
            <a:custGeom>
              <a:rect b="b" l="l" r="r" t="t"/>
              <a:pathLst>
                <a:path extrusionOk="0" h="2287" w="2282">
                  <a:moveTo>
                    <a:pt x="1141" y="1"/>
                  </a:moveTo>
                  <a:cubicBezTo>
                    <a:pt x="511" y="1"/>
                    <a:pt x="1" y="511"/>
                    <a:pt x="1" y="1141"/>
                  </a:cubicBezTo>
                  <a:cubicBezTo>
                    <a:pt x="1" y="1776"/>
                    <a:pt x="511" y="2286"/>
                    <a:pt x="1141" y="2286"/>
                  </a:cubicBezTo>
                  <a:cubicBezTo>
                    <a:pt x="1771" y="2286"/>
                    <a:pt x="2281" y="1776"/>
                    <a:pt x="2281" y="1141"/>
                  </a:cubicBezTo>
                  <a:cubicBezTo>
                    <a:pt x="2281" y="511"/>
                    <a:pt x="1771"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74"/>
            <p:cNvSpPr/>
            <p:nvPr/>
          </p:nvSpPr>
          <p:spPr>
            <a:xfrm>
              <a:off x="7955265" y="4477325"/>
              <a:ext cx="194110" cy="170636"/>
            </a:xfrm>
            <a:custGeom>
              <a:rect b="b" l="l" r="r" t="t"/>
              <a:pathLst>
                <a:path extrusionOk="0" h="6506" w="7401">
                  <a:moveTo>
                    <a:pt x="7194" y="0"/>
                  </a:moveTo>
                  <a:lnTo>
                    <a:pt x="3561" y="3417"/>
                  </a:lnTo>
                  <a:cubicBezTo>
                    <a:pt x="3474" y="3493"/>
                    <a:pt x="3359" y="3542"/>
                    <a:pt x="3243" y="3542"/>
                  </a:cubicBezTo>
                  <a:lnTo>
                    <a:pt x="3200" y="3542"/>
                  </a:lnTo>
                  <a:cubicBezTo>
                    <a:pt x="2945" y="3542"/>
                    <a:pt x="2743" y="3335"/>
                    <a:pt x="2743" y="3084"/>
                  </a:cubicBezTo>
                  <a:lnTo>
                    <a:pt x="2743" y="2854"/>
                  </a:lnTo>
                  <a:lnTo>
                    <a:pt x="1371" y="2854"/>
                  </a:lnTo>
                  <a:lnTo>
                    <a:pt x="1371" y="3455"/>
                  </a:lnTo>
                  <a:cubicBezTo>
                    <a:pt x="1371" y="3537"/>
                    <a:pt x="1323" y="3619"/>
                    <a:pt x="1246" y="3657"/>
                  </a:cubicBezTo>
                  <a:lnTo>
                    <a:pt x="380" y="4090"/>
                  </a:lnTo>
                  <a:cubicBezTo>
                    <a:pt x="149" y="4206"/>
                    <a:pt x="0" y="4441"/>
                    <a:pt x="0" y="4701"/>
                  </a:cubicBezTo>
                  <a:lnTo>
                    <a:pt x="0" y="6506"/>
                  </a:lnTo>
                  <a:lnTo>
                    <a:pt x="3200" y="6506"/>
                  </a:lnTo>
                  <a:lnTo>
                    <a:pt x="3200" y="5519"/>
                  </a:lnTo>
                  <a:cubicBezTo>
                    <a:pt x="3200" y="5279"/>
                    <a:pt x="3296" y="5043"/>
                    <a:pt x="3464" y="4874"/>
                  </a:cubicBezTo>
                  <a:lnTo>
                    <a:pt x="7237" y="1102"/>
                  </a:lnTo>
                  <a:cubicBezTo>
                    <a:pt x="7352" y="987"/>
                    <a:pt x="7400" y="823"/>
                    <a:pt x="7357" y="664"/>
                  </a:cubicBezTo>
                  <a:lnTo>
                    <a:pt x="7194" y="0"/>
                  </a:ln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9" name="Google Shape;21469;p74"/>
            <p:cNvSpPr/>
            <p:nvPr/>
          </p:nvSpPr>
          <p:spPr>
            <a:xfrm>
              <a:off x="7956262" y="4462428"/>
              <a:ext cx="107559" cy="107795"/>
            </a:xfrm>
            <a:custGeom>
              <a:rect b="b" l="l" r="r" t="t"/>
              <a:pathLst>
                <a:path extrusionOk="0" h="4110" w="4101">
                  <a:moveTo>
                    <a:pt x="2050" y="0"/>
                  </a:moveTo>
                  <a:cubicBezTo>
                    <a:pt x="1155" y="0"/>
                    <a:pt x="491" y="717"/>
                    <a:pt x="429" y="1598"/>
                  </a:cubicBezTo>
                  <a:cubicBezTo>
                    <a:pt x="390" y="2060"/>
                    <a:pt x="236" y="2950"/>
                    <a:pt x="44" y="3465"/>
                  </a:cubicBezTo>
                  <a:cubicBezTo>
                    <a:pt x="1" y="3580"/>
                    <a:pt x="53" y="3705"/>
                    <a:pt x="164" y="3754"/>
                  </a:cubicBezTo>
                  <a:cubicBezTo>
                    <a:pt x="544" y="3932"/>
                    <a:pt x="944" y="4047"/>
                    <a:pt x="1357" y="4110"/>
                  </a:cubicBezTo>
                  <a:lnTo>
                    <a:pt x="2748" y="4110"/>
                  </a:lnTo>
                  <a:cubicBezTo>
                    <a:pt x="3162" y="4047"/>
                    <a:pt x="3561" y="3927"/>
                    <a:pt x="3941" y="3754"/>
                  </a:cubicBezTo>
                  <a:cubicBezTo>
                    <a:pt x="4052" y="3705"/>
                    <a:pt x="4100" y="3576"/>
                    <a:pt x="4057" y="3465"/>
                  </a:cubicBezTo>
                  <a:cubicBezTo>
                    <a:pt x="3864" y="2950"/>
                    <a:pt x="3706" y="2060"/>
                    <a:pt x="3677" y="1598"/>
                  </a:cubicBezTo>
                  <a:cubicBezTo>
                    <a:pt x="3609" y="717"/>
                    <a:pt x="2945" y="0"/>
                    <a:pt x="2050"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0" name="Google Shape;21470;p74"/>
            <p:cNvSpPr/>
            <p:nvPr/>
          </p:nvSpPr>
          <p:spPr>
            <a:xfrm>
              <a:off x="7985295" y="4462428"/>
              <a:ext cx="78630" cy="107795"/>
            </a:xfrm>
            <a:custGeom>
              <a:rect b="b" l="l" r="r" t="t"/>
              <a:pathLst>
                <a:path extrusionOk="0" h="4110" w="2998">
                  <a:moveTo>
                    <a:pt x="934" y="0"/>
                  </a:moveTo>
                  <a:cubicBezTo>
                    <a:pt x="246" y="0"/>
                    <a:pt x="0" y="939"/>
                    <a:pt x="592" y="1290"/>
                  </a:cubicBezTo>
                  <a:cubicBezTo>
                    <a:pt x="616" y="1300"/>
                    <a:pt x="635" y="1314"/>
                    <a:pt x="655" y="1324"/>
                  </a:cubicBezTo>
                  <a:lnTo>
                    <a:pt x="1174" y="4110"/>
                  </a:lnTo>
                  <a:lnTo>
                    <a:pt x="1636" y="4110"/>
                  </a:lnTo>
                  <a:cubicBezTo>
                    <a:pt x="2050" y="4047"/>
                    <a:pt x="2454" y="3927"/>
                    <a:pt x="2834" y="3754"/>
                  </a:cubicBezTo>
                  <a:cubicBezTo>
                    <a:pt x="2945" y="3705"/>
                    <a:pt x="2998" y="3580"/>
                    <a:pt x="2955" y="3465"/>
                  </a:cubicBezTo>
                  <a:cubicBezTo>
                    <a:pt x="2757" y="2950"/>
                    <a:pt x="2603" y="2060"/>
                    <a:pt x="2570" y="1598"/>
                  </a:cubicBezTo>
                  <a:cubicBezTo>
                    <a:pt x="2507" y="717"/>
                    <a:pt x="1843" y="0"/>
                    <a:pt x="943"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74"/>
            <p:cNvSpPr/>
            <p:nvPr/>
          </p:nvSpPr>
          <p:spPr>
            <a:xfrm>
              <a:off x="7955265" y="4589894"/>
              <a:ext cx="23998" cy="58068"/>
            </a:xfrm>
            <a:custGeom>
              <a:rect b="b" l="l" r="r" t="t"/>
              <a:pathLst>
                <a:path extrusionOk="0" h="2214" w="915">
                  <a:moveTo>
                    <a:pt x="140" y="0"/>
                  </a:moveTo>
                  <a:cubicBezTo>
                    <a:pt x="48" y="116"/>
                    <a:pt x="0" y="260"/>
                    <a:pt x="0" y="409"/>
                  </a:cubicBezTo>
                  <a:lnTo>
                    <a:pt x="0" y="2214"/>
                  </a:lnTo>
                  <a:lnTo>
                    <a:pt x="914" y="2214"/>
                  </a:lnTo>
                  <a:lnTo>
                    <a:pt x="914" y="837"/>
                  </a:lnTo>
                  <a:cubicBezTo>
                    <a:pt x="914" y="698"/>
                    <a:pt x="852" y="568"/>
                    <a:pt x="741" y="481"/>
                  </a:cubicBezTo>
                  <a:lnTo>
                    <a:pt x="140"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74"/>
            <p:cNvSpPr/>
            <p:nvPr/>
          </p:nvSpPr>
          <p:spPr>
            <a:xfrm>
              <a:off x="7991223" y="4546225"/>
              <a:ext cx="35984" cy="41912"/>
            </a:xfrm>
            <a:custGeom>
              <a:rect b="b" l="l" r="r" t="t"/>
              <a:pathLst>
                <a:path extrusionOk="0" h="1598" w="1372">
                  <a:moveTo>
                    <a:pt x="0" y="0"/>
                  </a:moveTo>
                  <a:lnTo>
                    <a:pt x="0" y="915"/>
                  </a:lnTo>
                  <a:cubicBezTo>
                    <a:pt x="0" y="1290"/>
                    <a:pt x="308" y="1598"/>
                    <a:pt x="684" y="1598"/>
                  </a:cubicBezTo>
                  <a:cubicBezTo>
                    <a:pt x="1064" y="1598"/>
                    <a:pt x="1372" y="1290"/>
                    <a:pt x="1372" y="915"/>
                  </a:cubicBezTo>
                  <a:lnTo>
                    <a:pt x="137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3" name="Google Shape;21473;p74"/>
            <p:cNvSpPr/>
            <p:nvPr/>
          </p:nvSpPr>
          <p:spPr>
            <a:xfrm>
              <a:off x="7973546" y="4499383"/>
              <a:ext cx="71575" cy="58855"/>
            </a:xfrm>
            <a:custGeom>
              <a:rect b="b" l="l" r="r" t="t"/>
              <a:pathLst>
                <a:path extrusionOk="0" h="2244" w="2729">
                  <a:moveTo>
                    <a:pt x="1043" y="0"/>
                  </a:moveTo>
                  <a:cubicBezTo>
                    <a:pt x="958" y="0"/>
                    <a:pt x="874" y="51"/>
                    <a:pt x="838" y="131"/>
                  </a:cubicBezTo>
                  <a:cubicBezTo>
                    <a:pt x="761" y="285"/>
                    <a:pt x="655" y="429"/>
                    <a:pt x="525" y="545"/>
                  </a:cubicBezTo>
                  <a:cubicBezTo>
                    <a:pt x="477" y="588"/>
                    <a:pt x="424" y="632"/>
                    <a:pt x="366" y="670"/>
                  </a:cubicBezTo>
                  <a:cubicBezTo>
                    <a:pt x="92" y="858"/>
                    <a:pt x="1" y="1223"/>
                    <a:pt x="150" y="1522"/>
                  </a:cubicBezTo>
                  <a:cubicBezTo>
                    <a:pt x="390" y="1964"/>
                    <a:pt x="852" y="2243"/>
                    <a:pt x="1358" y="2243"/>
                  </a:cubicBezTo>
                  <a:cubicBezTo>
                    <a:pt x="2075" y="2243"/>
                    <a:pt x="2666" y="1695"/>
                    <a:pt x="2724" y="983"/>
                  </a:cubicBezTo>
                  <a:cubicBezTo>
                    <a:pt x="2729" y="911"/>
                    <a:pt x="2700" y="843"/>
                    <a:pt x="2647" y="800"/>
                  </a:cubicBezTo>
                  <a:cubicBezTo>
                    <a:pt x="2195" y="425"/>
                    <a:pt x="1666" y="150"/>
                    <a:pt x="1093" y="6"/>
                  </a:cubicBezTo>
                  <a:cubicBezTo>
                    <a:pt x="1077" y="2"/>
                    <a:pt x="1060" y="0"/>
                    <a:pt x="1043"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4" name="Google Shape;21474;p74"/>
            <p:cNvSpPr/>
            <p:nvPr/>
          </p:nvSpPr>
          <p:spPr>
            <a:xfrm>
              <a:off x="7973546" y="4499251"/>
              <a:ext cx="71470" cy="58356"/>
            </a:xfrm>
            <a:custGeom>
              <a:rect b="b" l="l" r="r" t="t"/>
              <a:pathLst>
                <a:path extrusionOk="0" h="2225" w="2725">
                  <a:moveTo>
                    <a:pt x="1042" y="0"/>
                  </a:moveTo>
                  <a:cubicBezTo>
                    <a:pt x="954" y="0"/>
                    <a:pt x="874" y="51"/>
                    <a:pt x="838" y="131"/>
                  </a:cubicBezTo>
                  <a:cubicBezTo>
                    <a:pt x="780" y="242"/>
                    <a:pt x="713" y="348"/>
                    <a:pt x="626" y="439"/>
                  </a:cubicBezTo>
                  <a:cubicBezTo>
                    <a:pt x="597" y="473"/>
                    <a:pt x="559" y="511"/>
                    <a:pt x="525" y="545"/>
                  </a:cubicBezTo>
                  <a:cubicBezTo>
                    <a:pt x="477" y="588"/>
                    <a:pt x="424" y="627"/>
                    <a:pt x="371" y="665"/>
                  </a:cubicBezTo>
                  <a:cubicBezTo>
                    <a:pt x="58" y="872"/>
                    <a:pt x="1" y="1296"/>
                    <a:pt x="198" y="1609"/>
                  </a:cubicBezTo>
                  <a:cubicBezTo>
                    <a:pt x="410" y="1941"/>
                    <a:pt x="756" y="2167"/>
                    <a:pt x="1151" y="2224"/>
                  </a:cubicBezTo>
                  <a:cubicBezTo>
                    <a:pt x="876" y="2042"/>
                    <a:pt x="670" y="1787"/>
                    <a:pt x="670" y="1334"/>
                  </a:cubicBezTo>
                  <a:lnTo>
                    <a:pt x="670" y="1156"/>
                  </a:lnTo>
                  <a:cubicBezTo>
                    <a:pt x="722" y="1118"/>
                    <a:pt x="775" y="1079"/>
                    <a:pt x="828" y="1031"/>
                  </a:cubicBezTo>
                  <a:cubicBezTo>
                    <a:pt x="953" y="920"/>
                    <a:pt x="1064" y="791"/>
                    <a:pt x="1156" y="646"/>
                  </a:cubicBezTo>
                  <a:cubicBezTo>
                    <a:pt x="1589" y="781"/>
                    <a:pt x="1993" y="1002"/>
                    <a:pt x="2344" y="1296"/>
                  </a:cubicBezTo>
                  <a:cubicBezTo>
                    <a:pt x="2387" y="1334"/>
                    <a:pt x="2450" y="1387"/>
                    <a:pt x="2575" y="1503"/>
                  </a:cubicBezTo>
                  <a:cubicBezTo>
                    <a:pt x="2657" y="1378"/>
                    <a:pt x="2710" y="1127"/>
                    <a:pt x="2724" y="983"/>
                  </a:cubicBezTo>
                  <a:cubicBezTo>
                    <a:pt x="2724" y="916"/>
                    <a:pt x="2695" y="848"/>
                    <a:pt x="2647" y="805"/>
                  </a:cubicBezTo>
                  <a:cubicBezTo>
                    <a:pt x="2195" y="425"/>
                    <a:pt x="1666" y="155"/>
                    <a:pt x="1093" y="6"/>
                  </a:cubicBezTo>
                  <a:cubicBezTo>
                    <a:pt x="1076" y="2"/>
                    <a:pt x="1059" y="0"/>
                    <a:pt x="104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74"/>
            <p:cNvSpPr/>
            <p:nvPr/>
          </p:nvSpPr>
          <p:spPr>
            <a:xfrm>
              <a:off x="8122203" y="4477325"/>
              <a:ext cx="27041" cy="35984"/>
            </a:xfrm>
            <a:custGeom>
              <a:rect b="b" l="l" r="r" t="t"/>
              <a:pathLst>
                <a:path extrusionOk="0" h="1372" w="1031">
                  <a:moveTo>
                    <a:pt x="829" y="0"/>
                  </a:moveTo>
                  <a:lnTo>
                    <a:pt x="1" y="775"/>
                  </a:lnTo>
                  <a:lnTo>
                    <a:pt x="598" y="1372"/>
                  </a:lnTo>
                  <a:lnTo>
                    <a:pt x="872" y="1097"/>
                  </a:lnTo>
                  <a:cubicBezTo>
                    <a:pt x="987" y="982"/>
                    <a:pt x="1031" y="818"/>
                    <a:pt x="992" y="664"/>
                  </a:cubicBezTo>
                  <a:lnTo>
                    <a:pt x="829"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74"/>
            <p:cNvSpPr/>
            <p:nvPr/>
          </p:nvSpPr>
          <p:spPr>
            <a:xfrm>
              <a:off x="7973677" y="4607938"/>
              <a:ext cx="11120" cy="45715"/>
            </a:xfrm>
            <a:custGeom>
              <a:rect b="b" l="l" r="r" t="t"/>
              <a:pathLst>
                <a:path extrusionOk="0" h="1743" w="424">
                  <a:moveTo>
                    <a:pt x="204" y="0"/>
                  </a:moveTo>
                  <a:cubicBezTo>
                    <a:pt x="88" y="0"/>
                    <a:pt x="1" y="95"/>
                    <a:pt x="1" y="212"/>
                  </a:cubicBezTo>
                  <a:lnTo>
                    <a:pt x="1" y="1526"/>
                  </a:lnTo>
                  <a:cubicBezTo>
                    <a:pt x="1" y="1670"/>
                    <a:pt x="106" y="1742"/>
                    <a:pt x="212" y="1742"/>
                  </a:cubicBezTo>
                  <a:cubicBezTo>
                    <a:pt x="318" y="1742"/>
                    <a:pt x="424" y="1670"/>
                    <a:pt x="424" y="1526"/>
                  </a:cubicBezTo>
                  <a:lnTo>
                    <a:pt x="424" y="212"/>
                  </a:lnTo>
                  <a:cubicBezTo>
                    <a:pt x="424" y="92"/>
                    <a:pt x="333" y="0"/>
                    <a:pt x="212" y="0"/>
                  </a:cubicBezTo>
                  <a:cubicBezTo>
                    <a:pt x="209" y="0"/>
                    <a:pt x="2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7" name="Google Shape;21477;p74"/>
            <p:cNvSpPr/>
            <p:nvPr/>
          </p:nvSpPr>
          <p:spPr>
            <a:xfrm>
              <a:off x="7949705" y="4456737"/>
              <a:ext cx="206489" cy="196942"/>
            </a:xfrm>
            <a:custGeom>
              <a:rect b="b" l="l" r="r" t="t"/>
              <a:pathLst>
                <a:path extrusionOk="0" h="7509" w="7873">
                  <a:moveTo>
                    <a:pt x="7285" y="1175"/>
                  </a:moveTo>
                  <a:lnTo>
                    <a:pt x="7362" y="1497"/>
                  </a:lnTo>
                  <a:cubicBezTo>
                    <a:pt x="7386" y="1579"/>
                    <a:pt x="7362" y="1671"/>
                    <a:pt x="7300" y="1728"/>
                  </a:cubicBezTo>
                  <a:lnTo>
                    <a:pt x="7179" y="1849"/>
                  </a:lnTo>
                  <a:lnTo>
                    <a:pt x="6886" y="1555"/>
                  </a:lnTo>
                  <a:lnTo>
                    <a:pt x="7285" y="1175"/>
                  </a:lnTo>
                  <a:close/>
                  <a:moveTo>
                    <a:pt x="2269" y="426"/>
                  </a:moveTo>
                  <a:cubicBezTo>
                    <a:pt x="2615" y="426"/>
                    <a:pt x="2962" y="561"/>
                    <a:pt x="3224" y="833"/>
                  </a:cubicBezTo>
                  <a:cubicBezTo>
                    <a:pt x="3479" y="1103"/>
                    <a:pt x="3633" y="1454"/>
                    <a:pt x="3652" y="1825"/>
                  </a:cubicBezTo>
                  <a:cubicBezTo>
                    <a:pt x="3662" y="1959"/>
                    <a:pt x="3686" y="2137"/>
                    <a:pt x="3715" y="2335"/>
                  </a:cubicBezTo>
                  <a:cubicBezTo>
                    <a:pt x="3484" y="1945"/>
                    <a:pt x="3113" y="1656"/>
                    <a:pt x="2618" y="1497"/>
                  </a:cubicBezTo>
                  <a:cubicBezTo>
                    <a:pt x="2358" y="1416"/>
                    <a:pt x="2084" y="1372"/>
                    <a:pt x="1805" y="1367"/>
                  </a:cubicBezTo>
                  <a:cubicBezTo>
                    <a:pt x="1752" y="1372"/>
                    <a:pt x="1699" y="1396"/>
                    <a:pt x="1660" y="1435"/>
                  </a:cubicBezTo>
                  <a:lnTo>
                    <a:pt x="1275" y="1834"/>
                  </a:lnTo>
                  <a:cubicBezTo>
                    <a:pt x="1121" y="1989"/>
                    <a:pt x="1265" y="2200"/>
                    <a:pt x="1429" y="2200"/>
                  </a:cubicBezTo>
                  <a:cubicBezTo>
                    <a:pt x="1480" y="2200"/>
                    <a:pt x="1532" y="2180"/>
                    <a:pt x="1579" y="2132"/>
                  </a:cubicBezTo>
                  <a:lnTo>
                    <a:pt x="1901" y="1796"/>
                  </a:lnTo>
                  <a:cubicBezTo>
                    <a:pt x="2175" y="1810"/>
                    <a:pt x="3065" y="1916"/>
                    <a:pt x="3412" y="2676"/>
                  </a:cubicBezTo>
                  <a:cubicBezTo>
                    <a:pt x="3325" y="3242"/>
                    <a:pt x="2836" y="3657"/>
                    <a:pt x="2268" y="3657"/>
                  </a:cubicBezTo>
                  <a:cubicBezTo>
                    <a:pt x="2237" y="3657"/>
                    <a:pt x="2206" y="3655"/>
                    <a:pt x="2175" y="3653"/>
                  </a:cubicBezTo>
                  <a:cubicBezTo>
                    <a:pt x="1574" y="3605"/>
                    <a:pt x="1107" y="3100"/>
                    <a:pt x="1112" y="2493"/>
                  </a:cubicBezTo>
                  <a:cubicBezTo>
                    <a:pt x="1112" y="2373"/>
                    <a:pt x="1012" y="2279"/>
                    <a:pt x="897" y="2279"/>
                  </a:cubicBezTo>
                  <a:cubicBezTo>
                    <a:pt x="875" y="2279"/>
                    <a:pt x="851" y="2283"/>
                    <a:pt x="828" y="2291"/>
                  </a:cubicBezTo>
                  <a:cubicBezTo>
                    <a:pt x="857" y="2113"/>
                    <a:pt x="876" y="1950"/>
                    <a:pt x="886" y="1825"/>
                  </a:cubicBezTo>
                  <a:cubicBezTo>
                    <a:pt x="905" y="1454"/>
                    <a:pt x="1059" y="1103"/>
                    <a:pt x="1314" y="833"/>
                  </a:cubicBezTo>
                  <a:cubicBezTo>
                    <a:pt x="1576" y="561"/>
                    <a:pt x="1923" y="426"/>
                    <a:pt x="2269" y="426"/>
                  </a:cubicBezTo>
                  <a:close/>
                  <a:moveTo>
                    <a:pt x="732" y="2869"/>
                  </a:moveTo>
                  <a:cubicBezTo>
                    <a:pt x="823" y="3249"/>
                    <a:pt x="1049" y="3576"/>
                    <a:pt x="1372" y="3797"/>
                  </a:cubicBezTo>
                  <a:lnTo>
                    <a:pt x="1372" y="4033"/>
                  </a:lnTo>
                  <a:cubicBezTo>
                    <a:pt x="1068" y="3985"/>
                    <a:pt x="775" y="3898"/>
                    <a:pt x="501" y="3778"/>
                  </a:cubicBezTo>
                  <a:cubicBezTo>
                    <a:pt x="486" y="3773"/>
                    <a:pt x="491" y="3759"/>
                    <a:pt x="491" y="3759"/>
                  </a:cubicBezTo>
                  <a:lnTo>
                    <a:pt x="491" y="3754"/>
                  </a:lnTo>
                  <a:cubicBezTo>
                    <a:pt x="592" y="3465"/>
                    <a:pt x="674" y="3172"/>
                    <a:pt x="732" y="2869"/>
                  </a:cubicBezTo>
                  <a:close/>
                  <a:moveTo>
                    <a:pt x="3811" y="2873"/>
                  </a:moveTo>
                  <a:cubicBezTo>
                    <a:pt x="3859" y="3143"/>
                    <a:pt x="3931" y="3412"/>
                    <a:pt x="4018" y="3677"/>
                  </a:cubicBezTo>
                  <a:lnTo>
                    <a:pt x="3624" y="4043"/>
                  </a:lnTo>
                  <a:cubicBezTo>
                    <a:pt x="3580" y="4086"/>
                    <a:pt x="3518" y="4110"/>
                    <a:pt x="3455" y="4110"/>
                  </a:cubicBezTo>
                  <a:lnTo>
                    <a:pt x="3412" y="4110"/>
                  </a:lnTo>
                  <a:cubicBezTo>
                    <a:pt x="3277" y="4110"/>
                    <a:pt x="3171" y="3999"/>
                    <a:pt x="3171" y="3869"/>
                  </a:cubicBezTo>
                  <a:lnTo>
                    <a:pt x="3171" y="3802"/>
                  </a:lnTo>
                  <a:cubicBezTo>
                    <a:pt x="3489" y="3581"/>
                    <a:pt x="3720" y="3249"/>
                    <a:pt x="3811" y="2873"/>
                  </a:cubicBezTo>
                  <a:close/>
                  <a:moveTo>
                    <a:pt x="2753" y="4004"/>
                  </a:moveTo>
                  <a:cubicBezTo>
                    <a:pt x="2777" y="4120"/>
                    <a:pt x="2834" y="4230"/>
                    <a:pt x="2916" y="4317"/>
                  </a:cubicBezTo>
                  <a:lnTo>
                    <a:pt x="2594" y="4635"/>
                  </a:lnTo>
                  <a:cubicBezTo>
                    <a:pt x="2502" y="4721"/>
                    <a:pt x="2386" y="4764"/>
                    <a:pt x="2269" y="4764"/>
                  </a:cubicBezTo>
                  <a:cubicBezTo>
                    <a:pt x="2152" y="4764"/>
                    <a:pt x="2036" y="4721"/>
                    <a:pt x="1944" y="4635"/>
                  </a:cubicBezTo>
                  <a:lnTo>
                    <a:pt x="1747" y="4442"/>
                  </a:lnTo>
                  <a:cubicBezTo>
                    <a:pt x="1781" y="4380"/>
                    <a:pt x="1795" y="4307"/>
                    <a:pt x="1795" y="4235"/>
                  </a:cubicBezTo>
                  <a:lnTo>
                    <a:pt x="1795" y="4009"/>
                  </a:lnTo>
                  <a:cubicBezTo>
                    <a:pt x="1950" y="4057"/>
                    <a:pt x="2109" y="4081"/>
                    <a:pt x="2268" y="4081"/>
                  </a:cubicBezTo>
                  <a:cubicBezTo>
                    <a:pt x="2431" y="4081"/>
                    <a:pt x="2594" y="4055"/>
                    <a:pt x="2753" y="4004"/>
                  </a:cubicBezTo>
                  <a:close/>
                  <a:moveTo>
                    <a:pt x="2267" y="1"/>
                  </a:moveTo>
                  <a:cubicBezTo>
                    <a:pt x="1309" y="1"/>
                    <a:pt x="530" y="771"/>
                    <a:pt x="457" y="1796"/>
                  </a:cubicBezTo>
                  <a:cubicBezTo>
                    <a:pt x="429" y="2219"/>
                    <a:pt x="279" y="3100"/>
                    <a:pt x="92" y="3605"/>
                  </a:cubicBezTo>
                  <a:cubicBezTo>
                    <a:pt x="10" y="3821"/>
                    <a:pt x="111" y="4067"/>
                    <a:pt x="323" y="4163"/>
                  </a:cubicBezTo>
                  <a:cubicBezTo>
                    <a:pt x="554" y="4269"/>
                    <a:pt x="799" y="4351"/>
                    <a:pt x="1049" y="4404"/>
                  </a:cubicBezTo>
                  <a:lnTo>
                    <a:pt x="496" y="4683"/>
                  </a:lnTo>
                  <a:cubicBezTo>
                    <a:pt x="193" y="4832"/>
                    <a:pt x="0" y="5145"/>
                    <a:pt x="0" y="5486"/>
                  </a:cubicBezTo>
                  <a:lnTo>
                    <a:pt x="0" y="7291"/>
                  </a:lnTo>
                  <a:cubicBezTo>
                    <a:pt x="0" y="7433"/>
                    <a:pt x="107" y="7504"/>
                    <a:pt x="214" y="7504"/>
                  </a:cubicBezTo>
                  <a:cubicBezTo>
                    <a:pt x="321" y="7504"/>
                    <a:pt x="429" y="7433"/>
                    <a:pt x="429" y="7291"/>
                  </a:cubicBezTo>
                  <a:lnTo>
                    <a:pt x="429" y="5486"/>
                  </a:lnTo>
                  <a:cubicBezTo>
                    <a:pt x="429" y="5308"/>
                    <a:pt x="530" y="5145"/>
                    <a:pt x="688" y="5063"/>
                  </a:cubicBezTo>
                  <a:lnTo>
                    <a:pt x="1401" y="4707"/>
                  </a:lnTo>
                  <a:lnTo>
                    <a:pt x="1651" y="4943"/>
                  </a:lnTo>
                  <a:cubicBezTo>
                    <a:pt x="1824" y="5109"/>
                    <a:pt x="2046" y="5192"/>
                    <a:pt x="2269" y="5192"/>
                  </a:cubicBezTo>
                  <a:cubicBezTo>
                    <a:pt x="2492" y="5192"/>
                    <a:pt x="2714" y="5109"/>
                    <a:pt x="2887" y="4943"/>
                  </a:cubicBezTo>
                  <a:lnTo>
                    <a:pt x="3316" y="4529"/>
                  </a:lnTo>
                  <a:cubicBezTo>
                    <a:pt x="3344" y="4534"/>
                    <a:pt x="3378" y="4538"/>
                    <a:pt x="3412" y="4538"/>
                  </a:cubicBezTo>
                  <a:lnTo>
                    <a:pt x="3455" y="4538"/>
                  </a:lnTo>
                  <a:cubicBezTo>
                    <a:pt x="3628" y="4538"/>
                    <a:pt x="3792" y="4471"/>
                    <a:pt x="3917" y="4355"/>
                  </a:cubicBezTo>
                  <a:lnTo>
                    <a:pt x="6573" y="1849"/>
                  </a:lnTo>
                  <a:lnTo>
                    <a:pt x="6871" y="2152"/>
                  </a:lnTo>
                  <a:lnTo>
                    <a:pt x="3522" y="5501"/>
                  </a:lnTo>
                  <a:cubicBezTo>
                    <a:pt x="3311" y="5712"/>
                    <a:pt x="3190" y="6001"/>
                    <a:pt x="3195" y="6304"/>
                  </a:cubicBezTo>
                  <a:lnTo>
                    <a:pt x="3195" y="7295"/>
                  </a:lnTo>
                  <a:cubicBezTo>
                    <a:pt x="3195" y="7437"/>
                    <a:pt x="3301" y="7508"/>
                    <a:pt x="3407" y="7508"/>
                  </a:cubicBezTo>
                  <a:cubicBezTo>
                    <a:pt x="3513" y="7508"/>
                    <a:pt x="3619" y="7437"/>
                    <a:pt x="3619" y="7295"/>
                  </a:cubicBezTo>
                  <a:lnTo>
                    <a:pt x="3619" y="6304"/>
                  </a:lnTo>
                  <a:cubicBezTo>
                    <a:pt x="3619" y="6117"/>
                    <a:pt x="3691" y="5939"/>
                    <a:pt x="3826" y="5809"/>
                  </a:cubicBezTo>
                  <a:lnTo>
                    <a:pt x="7603" y="2036"/>
                  </a:lnTo>
                  <a:cubicBezTo>
                    <a:pt x="7766" y="1868"/>
                    <a:pt x="7834" y="1627"/>
                    <a:pt x="7776" y="1396"/>
                  </a:cubicBezTo>
                  <a:lnTo>
                    <a:pt x="7641" y="848"/>
                  </a:lnTo>
                  <a:lnTo>
                    <a:pt x="7781" y="713"/>
                  </a:lnTo>
                  <a:cubicBezTo>
                    <a:pt x="7867" y="631"/>
                    <a:pt x="7872" y="496"/>
                    <a:pt x="7791" y="410"/>
                  </a:cubicBezTo>
                  <a:cubicBezTo>
                    <a:pt x="7748" y="365"/>
                    <a:pt x="7691" y="342"/>
                    <a:pt x="7634" y="342"/>
                  </a:cubicBezTo>
                  <a:cubicBezTo>
                    <a:pt x="7581" y="342"/>
                    <a:pt x="7529" y="361"/>
                    <a:pt x="7487" y="400"/>
                  </a:cubicBezTo>
                  <a:lnTo>
                    <a:pt x="4360" y="3350"/>
                  </a:lnTo>
                  <a:cubicBezTo>
                    <a:pt x="4220" y="2840"/>
                    <a:pt x="4129" y="2320"/>
                    <a:pt x="4081" y="1796"/>
                  </a:cubicBezTo>
                  <a:cubicBezTo>
                    <a:pt x="4008" y="776"/>
                    <a:pt x="3229" y="1"/>
                    <a:pt x="2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8" name="Google Shape;21478;p74"/>
            <p:cNvSpPr/>
            <p:nvPr/>
          </p:nvSpPr>
          <p:spPr>
            <a:xfrm>
              <a:off x="8105417" y="4313010"/>
              <a:ext cx="226815" cy="190831"/>
            </a:xfrm>
            <a:custGeom>
              <a:rect b="b" l="l" r="r" t="t"/>
              <a:pathLst>
                <a:path extrusionOk="0" h="7276" w="8648">
                  <a:moveTo>
                    <a:pt x="670" y="0"/>
                  </a:moveTo>
                  <a:cubicBezTo>
                    <a:pt x="299" y="0"/>
                    <a:pt x="1" y="303"/>
                    <a:pt x="1" y="674"/>
                  </a:cubicBezTo>
                  <a:lnTo>
                    <a:pt x="1" y="6207"/>
                  </a:lnTo>
                  <a:cubicBezTo>
                    <a:pt x="1" y="6352"/>
                    <a:pt x="107" y="6424"/>
                    <a:pt x="213" y="6424"/>
                  </a:cubicBezTo>
                  <a:cubicBezTo>
                    <a:pt x="319" y="6424"/>
                    <a:pt x="424" y="6352"/>
                    <a:pt x="424" y="6207"/>
                  </a:cubicBezTo>
                  <a:lnTo>
                    <a:pt x="424" y="674"/>
                  </a:lnTo>
                  <a:cubicBezTo>
                    <a:pt x="424" y="539"/>
                    <a:pt x="535" y="433"/>
                    <a:pt x="665" y="433"/>
                  </a:cubicBezTo>
                  <a:lnTo>
                    <a:pt x="7974" y="433"/>
                  </a:lnTo>
                  <a:cubicBezTo>
                    <a:pt x="8104" y="433"/>
                    <a:pt x="8215" y="539"/>
                    <a:pt x="8215" y="674"/>
                  </a:cubicBezTo>
                  <a:lnTo>
                    <a:pt x="8215" y="6607"/>
                  </a:lnTo>
                  <a:cubicBezTo>
                    <a:pt x="8215" y="6742"/>
                    <a:pt x="8104" y="6847"/>
                    <a:pt x="7974" y="6847"/>
                  </a:cubicBezTo>
                  <a:lnTo>
                    <a:pt x="2580" y="6847"/>
                  </a:lnTo>
                  <a:cubicBezTo>
                    <a:pt x="2296" y="6847"/>
                    <a:pt x="2296" y="7276"/>
                    <a:pt x="2580" y="7276"/>
                  </a:cubicBezTo>
                  <a:lnTo>
                    <a:pt x="7974" y="7276"/>
                  </a:lnTo>
                  <a:cubicBezTo>
                    <a:pt x="8345" y="7276"/>
                    <a:pt x="8643" y="6977"/>
                    <a:pt x="8648" y="6607"/>
                  </a:cubicBezTo>
                  <a:lnTo>
                    <a:pt x="8648" y="669"/>
                  </a:lnTo>
                  <a:cubicBezTo>
                    <a:pt x="8643" y="299"/>
                    <a:pt x="8345" y="0"/>
                    <a:pt x="79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74"/>
            <p:cNvSpPr/>
            <p:nvPr/>
          </p:nvSpPr>
          <p:spPr>
            <a:xfrm>
              <a:off x="8153256" y="4336457"/>
              <a:ext cx="140081" cy="131583"/>
            </a:xfrm>
            <a:custGeom>
              <a:rect b="b" l="l" r="r" t="t"/>
              <a:pathLst>
                <a:path extrusionOk="0" h="5017" w="5341">
                  <a:moveTo>
                    <a:pt x="2497" y="903"/>
                  </a:moveTo>
                  <a:cubicBezTo>
                    <a:pt x="2900" y="903"/>
                    <a:pt x="3304" y="1035"/>
                    <a:pt x="3638" y="1300"/>
                  </a:cubicBezTo>
                  <a:lnTo>
                    <a:pt x="2349" y="2595"/>
                  </a:lnTo>
                  <a:cubicBezTo>
                    <a:pt x="2217" y="2753"/>
                    <a:pt x="2353" y="2949"/>
                    <a:pt x="2515" y="2949"/>
                  </a:cubicBezTo>
                  <a:cubicBezTo>
                    <a:pt x="2560" y="2949"/>
                    <a:pt x="2608" y="2934"/>
                    <a:pt x="2652" y="2898"/>
                  </a:cubicBezTo>
                  <a:lnTo>
                    <a:pt x="3287" y="2258"/>
                  </a:lnTo>
                  <a:cubicBezTo>
                    <a:pt x="3378" y="2402"/>
                    <a:pt x="3427" y="2571"/>
                    <a:pt x="3427" y="2744"/>
                  </a:cubicBezTo>
                  <a:cubicBezTo>
                    <a:pt x="3427" y="3303"/>
                    <a:pt x="2969" y="3674"/>
                    <a:pt x="2493" y="3674"/>
                  </a:cubicBezTo>
                  <a:cubicBezTo>
                    <a:pt x="2265" y="3674"/>
                    <a:pt x="2032" y="3589"/>
                    <a:pt x="1844" y="3398"/>
                  </a:cubicBezTo>
                  <a:cubicBezTo>
                    <a:pt x="1256" y="2816"/>
                    <a:pt x="1670" y="1815"/>
                    <a:pt x="2498" y="1815"/>
                  </a:cubicBezTo>
                  <a:cubicBezTo>
                    <a:pt x="2782" y="1815"/>
                    <a:pt x="2782" y="1387"/>
                    <a:pt x="2498" y="1387"/>
                  </a:cubicBezTo>
                  <a:cubicBezTo>
                    <a:pt x="1872" y="1387"/>
                    <a:pt x="1329" y="1820"/>
                    <a:pt x="1180" y="2426"/>
                  </a:cubicBezTo>
                  <a:cubicBezTo>
                    <a:pt x="1035" y="3037"/>
                    <a:pt x="1324" y="3668"/>
                    <a:pt x="1882" y="3952"/>
                  </a:cubicBezTo>
                  <a:cubicBezTo>
                    <a:pt x="2078" y="4051"/>
                    <a:pt x="2288" y="4099"/>
                    <a:pt x="2496" y="4099"/>
                  </a:cubicBezTo>
                  <a:cubicBezTo>
                    <a:pt x="2883" y="4099"/>
                    <a:pt x="3262" y="3934"/>
                    <a:pt x="3528" y="3625"/>
                  </a:cubicBezTo>
                  <a:cubicBezTo>
                    <a:pt x="3937" y="3148"/>
                    <a:pt x="3966" y="2455"/>
                    <a:pt x="3595" y="1950"/>
                  </a:cubicBezTo>
                  <a:lnTo>
                    <a:pt x="3941" y="1604"/>
                  </a:lnTo>
                  <a:cubicBezTo>
                    <a:pt x="4201" y="1925"/>
                    <a:pt x="4340" y="2329"/>
                    <a:pt x="4341" y="2746"/>
                  </a:cubicBezTo>
                  <a:lnTo>
                    <a:pt x="4341" y="2746"/>
                  </a:lnTo>
                  <a:cubicBezTo>
                    <a:pt x="4340" y="3607"/>
                    <a:pt x="3748" y="4351"/>
                    <a:pt x="2912" y="4548"/>
                  </a:cubicBezTo>
                  <a:cubicBezTo>
                    <a:pt x="2773" y="4580"/>
                    <a:pt x="2635" y="4595"/>
                    <a:pt x="2498" y="4595"/>
                  </a:cubicBezTo>
                  <a:cubicBezTo>
                    <a:pt x="1801" y="4595"/>
                    <a:pt x="1152" y="4200"/>
                    <a:pt x="838" y="3552"/>
                  </a:cubicBezTo>
                  <a:cubicBezTo>
                    <a:pt x="458" y="2778"/>
                    <a:pt x="669" y="1849"/>
                    <a:pt x="1338" y="1310"/>
                  </a:cubicBezTo>
                  <a:cubicBezTo>
                    <a:pt x="1677" y="1039"/>
                    <a:pt x="2087" y="903"/>
                    <a:pt x="2497" y="903"/>
                  </a:cubicBezTo>
                  <a:close/>
                  <a:moveTo>
                    <a:pt x="5020" y="0"/>
                  </a:moveTo>
                  <a:cubicBezTo>
                    <a:pt x="4965" y="0"/>
                    <a:pt x="4908" y="25"/>
                    <a:pt x="4860" y="83"/>
                  </a:cubicBezTo>
                  <a:lnTo>
                    <a:pt x="4538" y="405"/>
                  </a:lnTo>
                  <a:lnTo>
                    <a:pt x="4538" y="232"/>
                  </a:lnTo>
                  <a:cubicBezTo>
                    <a:pt x="4538" y="117"/>
                    <a:pt x="4442" y="21"/>
                    <a:pt x="4326" y="21"/>
                  </a:cubicBezTo>
                  <a:cubicBezTo>
                    <a:pt x="4206" y="21"/>
                    <a:pt x="4110" y="117"/>
                    <a:pt x="4110" y="232"/>
                  </a:cubicBezTo>
                  <a:lnTo>
                    <a:pt x="4110" y="829"/>
                  </a:lnTo>
                  <a:lnTo>
                    <a:pt x="3941" y="997"/>
                  </a:lnTo>
                  <a:cubicBezTo>
                    <a:pt x="3520" y="647"/>
                    <a:pt x="3007" y="476"/>
                    <a:pt x="2497" y="476"/>
                  </a:cubicBezTo>
                  <a:cubicBezTo>
                    <a:pt x="1878" y="476"/>
                    <a:pt x="1262" y="728"/>
                    <a:pt x="814" y="1219"/>
                  </a:cubicBezTo>
                  <a:cubicBezTo>
                    <a:pt x="1" y="2114"/>
                    <a:pt x="34" y="3495"/>
                    <a:pt x="891" y="4351"/>
                  </a:cubicBezTo>
                  <a:cubicBezTo>
                    <a:pt x="1333" y="4794"/>
                    <a:pt x="1916" y="5016"/>
                    <a:pt x="2499" y="5016"/>
                  </a:cubicBezTo>
                  <a:cubicBezTo>
                    <a:pt x="3044" y="5016"/>
                    <a:pt x="3591" y="4821"/>
                    <a:pt x="4023" y="4428"/>
                  </a:cubicBezTo>
                  <a:cubicBezTo>
                    <a:pt x="4923" y="3610"/>
                    <a:pt x="5019" y="2234"/>
                    <a:pt x="4245" y="1300"/>
                  </a:cubicBezTo>
                  <a:lnTo>
                    <a:pt x="4413" y="1132"/>
                  </a:lnTo>
                  <a:lnTo>
                    <a:pt x="5010" y="1132"/>
                  </a:lnTo>
                  <a:cubicBezTo>
                    <a:pt x="5294" y="1132"/>
                    <a:pt x="5294" y="704"/>
                    <a:pt x="5010" y="704"/>
                  </a:cubicBezTo>
                  <a:lnTo>
                    <a:pt x="4841" y="704"/>
                  </a:lnTo>
                  <a:lnTo>
                    <a:pt x="5159" y="386"/>
                  </a:lnTo>
                  <a:cubicBezTo>
                    <a:pt x="5341" y="233"/>
                    <a:pt x="5190" y="0"/>
                    <a:pt x="5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80" name="Google Shape;21480;p74"/>
          <p:cNvGrpSpPr/>
          <p:nvPr/>
        </p:nvGrpSpPr>
        <p:grpSpPr>
          <a:xfrm>
            <a:off x="4884418" y="1979576"/>
            <a:ext cx="404008" cy="365664"/>
            <a:chOff x="4884418" y="1979576"/>
            <a:chExt cx="404008" cy="365664"/>
          </a:xfrm>
        </p:grpSpPr>
        <p:sp>
          <p:nvSpPr>
            <p:cNvPr id="21481" name="Google Shape;21481;p74"/>
            <p:cNvSpPr/>
            <p:nvPr/>
          </p:nvSpPr>
          <p:spPr>
            <a:xfrm>
              <a:off x="4909413" y="1985136"/>
              <a:ext cx="354517" cy="354517"/>
            </a:xfrm>
            <a:custGeom>
              <a:rect b="b" l="l" r="r" t="t"/>
              <a:pathLst>
                <a:path extrusionOk="0" h="13517" w="13517">
                  <a:moveTo>
                    <a:pt x="6761" y="0"/>
                  </a:moveTo>
                  <a:cubicBezTo>
                    <a:pt x="3027" y="0"/>
                    <a:pt x="1" y="3027"/>
                    <a:pt x="1" y="6761"/>
                  </a:cubicBezTo>
                  <a:cubicBezTo>
                    <a:pt x="1" y="10490"/>
                    <a:pt x="3027" y="13516"/>
                    <a:pt x="6761" y="13516"/>
                  </a:cubicBezTo>
                  <a:cubicBezTo>
                    <a:pt x="10490" y="13516"/>
                    <a:pt x="13517" y="10490"/>
                    <a:pt x="13517" y="6761"/>
                  </a:cubicBezTo>
                  <a:cubicBezTo>
                    <a:pt x="13517" y="3027"/>
                    <a:pt x="10490" y="0"/>
                    <a:pt x="676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74"/>
            <p:cNvSpPr/>
            <p:nvPr/>
          </p:nvSpPr>
          <p:spPr>
            <a:xfrm>
              <a:off x="4918514" y="2009160"/>
              <a:ext cx="336341" cy="306599"/>
            </a:xfrm>
            <a:custGeom>
              <a:rect b="b" l="l" r="r" t="t"/>
              <a:pathLst>
                <a:path extrusionOk="0" h="11690" w="12824">
                  <a:moveTo>
                    <a:pt x="6414" y="1"/>
                  </a:moveTo>
                  <a:cubicBezTo>
                    <a:pt x="4903" y="1"/>
                    <a:pt x="3392" y="566"/>
                    <a:pt x="2262" y="1697"/>
                  </a:cubicBezTo>
                  <a:cubicBezTo>
                    <a:pt x="0" y="3954"/>
                    <a:pt x="5" y="7736"/>
                    <a:pt x="2262" y="9997"/>
                  </a:cubicBezTo>
                  <a:cubicBezTo>
                    <a:pt x="3390" y="11126"/>
                    <a:pt x="4900" y="11690"/>
                    <a:pt x="6410" y="11690"/>
                  </a:cubicBezTo>
                  <a:cubicBezTo>
                    <a:pt x="7920" y="11690"/>
                    <a:pt x="9431" y="11126"/>
                    <a:pt x="10562" y="9997"/>
                  </a:cubicBezTo>
                  <a:cubicBezTo>
                    <a:pt x="12823" y="7736"/>
                    <a:pt x="12819" y="3954"/>
                    <a:pt x="10562" y="1697"/>
                  </a:cubicBezTo>
                  <a:cubicBezTo>
                    <a:pt x="9434" y="566"/>
                    <a:pt x="7924" y="1"/>
                    <a:pt x="6414" y="1"/>
                  </a:cubicBezTo>
                  <a:close/>
                </a:path>
              </a:pathLst>
            </a:custGeom>
            <a:solidFill>
              <a:srgbClr val="FCFDF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74"/>
            <p:cNvSpPr/>
            <p:nvPr/>
          </p:nvSpPr>
          <p:spPr>
            <a:xfrm>
              <a:off x="5065283" y="2009186"/>
              <a:ext cx="189441" cy="306547"/>
            </a:xfrm>
            <a:custGeom>
              <a:rect b="b" l="l" r="r" t="t"/>
              <a:pathLst>
                <a:path extrusionOk="0" h="11688" w="7223">
                  <a:moveTo>
                    <a:pt x="814" y="0"/>
                  </a:moveTo>
                  <a:cubicBezTo>
                    <a:pt x="542" y="0"/>
                    <a:pt x="270" y="18"/>
                    <a:pt x="0" y="55"/>
                  </a:cubicBezTo>
                  <a:cubicBezTo>
                    <a:pt x="1261" y="224"/>
                    <a:pt x="2430" y="796"/>
                    <a:pt x="3335" y="1696"/>
                  </a:cubicBezTo>
                  <a:cubicBezTo>
                    <a:pt x="5591" y="3953"/>
                    <a:pt x="5591" y="7735"/>
                    <a:pt x="3335" y="9996"/>
                  </a:cubicBezTo>
                  <a:cubicBezTo>
                    <a:pt x="2430" y="10891"/>
                    <a:pt x="1261" y="11464"/>
                    <a:pt x="0" y="11632"/>
                  </a:cubicBezTo>
                  <a:cubicBezTo>
                    <a:pt x="269" y="11669"/>
                    <a:pt x="541" y="11687"/>
                    <a:pt x="813" y="11687"/>
                  </a:cubicBezTo>
                  <a:cubicBezTo>
                    <a:pt x="2323" y="11687"/>
                    <a:pt x="3836" y="11121"/>
                    <a:pt x="4966" y="9991"/>
                  </a:cubicBezTo>
                  <a:cubicBezTo>
                    <a:pt x="7223" y="7735"/>
                    <a:pt x="7223" y="3953"/>
                    <a:pt x="4966" y="1696"/>
                  </a:cubicBezTo>
                  <a:cubicBezTo>
                    <a:pt x="3836" y="566"/>
                    <a:pt x="2327" y="0"/>
                    <a:pt x="814"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74"/>
            <p:cNvSpPr/>
            <p:nvPr/>
          </p:nvSpPr>
          <p:spPr>
            <a:xfrm>
              <a:off x="5015320" y="2144888"/>
              <a:ext cx="89095" cy="87941"/>
            </a:xfrm>
            <a:custGeom>
              <a:rect b="b" l="l" r="r" t="t"/>
              <a:pathLst>
                <a:path extrusionOk="0" h="3353" w="3397">
                  <a:moveTo>
                    <a:pt x="2050" y="1"/>
                  </a:moveTo>
                  <a:lnTo>
                    <a:pt x="62" y="3143"/>
                  </a:lnTo>
                  <a:cubicBezTo>
                    <a:pt x="0" y="3240"/>
                    <a:pt x="82" y="3352"/>
                    <a:pt x="179" y="3352"/>
                  </a:cubicBezTo>
                  <a:cubicBezTo>
                    <a:pt x="202" y="3352"/>
                    <a:pt x="226" y="3346"/>
                    <a:pt x="250" y="3331"/>
                  </a:cubicBezTo>
                  <a:lnTo>
                    <a:pt x="3392" y="1343"/>
                  </a:lnTo>
                  <a:lnTo>
                    <a:pt x="3397" y="1343"/>
                  </a:lnTo>
                  <a:lnTo>
                    <a:pt x="2050" y="1"/>
                  </a:lnTo>
                  <a:close/>
                </a:path>
              </a:pathLst>
            </a:custGeom>
            <a:solidFill>
              <a:srgbClr val="BAC5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74"/>
            <p:cNvSpPr/>
            <p:nvPr/>
          </p:nvSpPr>
          <p:spPr>
            <a:xfrm>
              <a:off x="5015215" y="2166971"/>
              <a:ext cx="89200" cy="65726"/>
            </a:xfrm>
            <a:custGeom>
              <a:rect b="b" l="l" r="r" t="t"/>
              <a:pathLst>
                <a:path extrusionOk="0" h="2506" w="3401">
                  <a:moveTo>
                    <a:pt x="2896" y="1"/>
                  </a:moveTo>
                  <a:lnTo>
                    <a:pt x="600" y="1449"/>
                  </a:lnTo>
                  <a:lnTo>
                    <a:pt x="66" y="2296"/>
                  </a:lnTo>
                  <a:cubicBezTo>
                    <a:pt x="1" y="2396"/>
                    <a:pt x="80" y="2506"/>
                    <a:pt x="179" y="2506"/>
                  </a:cubicBezTo>
                  <a:cubicBezTo>
                    <a:pt x="203" y="2506"/>
                    <a:pt x="229" y="2499"/>
                    <a:pt x="254" y="2484"/>
                  </a:cubicBezTo>
                  <a:lnTo>
                    <a:pt x="3396" y="501"/>
                  </a:lnTo>
                  <a:lnTo>
                    <a:pt x="3401" y="501"/>
                  </a:lnTo>
                  <a:lnTo>
                    <a:pt x="2900" y="1"/>
                  </a:lnTo>
                  <a:close/>
                </a:path>
              </a:pathLst>
            </a:custGeom>
            <a:solidFill>
              <a:srgbClr val="A6B4C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74"/>
            <p:cNvSpPr/>
            <p:nvPr/>
          </p:nvSpPr>
          <p:spPr>
            <a:xfrm>
              <a:off x="5069060" y="2092065"/>
              <a:ext cx="89095" cy="88072"/>
            </a:xfrm>
            <a:custGeom>
              <a:rect b="b" l="l" r="r" t="t"/>
              <a:pathLst>
                <a:path extrusionOk="0" h="3358" w="3397">
                  <a:moveTo>
                    <a:pt x="3220" y="1"/>
                  </a:moveTo>
                  <a:cubicBezTo>
                    <a:pt x="3196" y="1"/>
                    <a:pt x="3171" y="7"/>
                    <a:pt x="3147" y="23"/>
                  </a:cubicBezTo>
                  <a:lnTo>
                    <a:pt x="5" y="2005"/>
                  </a:lnTo>
                  <a:lnTo>
                    <a:pt x="1" y="2005"/>
                  </a:lnTo>
                  <a:lnTo>
                    <a:pt x="1348" y="3357"/>
                  </a:lnTo>
                  <a:lnTo>
                    <a:pt x="1348" y="3353"/>
                  </a:lnTo>
                  <a:lnTo>
                    <a:pt x="3335" y="210"/>
                  </a:lnTo>
                  <a:cubicBezTo>
                    <a:pt x="3397" y="110"/>
                    <a:pt x="3316" y="1"/>
                    <a:pt x="3220" y="1"/>
                  </a:cubicBezTo>
                  <a:close/>
                </a:path>
              </a:pathLst>
            </a:custGeom>
            <a:solidFill>
              <a:srgbClr val="DB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7" name="Google Shape;21487;p74"/>
            <p:cNvSpPr/>
            <p:nvPr/>
          </p:nvSpPr>
          <p:spPr>
            <a:xfrm>
              <a:off x="5091274" y="2092144"/>
              <a:ext cx="66670" cy="87993"/>
            </a:xfrm>
            <a:custGeom>
              <a:rect b="b" l="l" r="r" t="t"/>
              <a:pathLst>
                <a:path extrusionOk="0" h="3355" w="2542">
                  <a:moveTo>
                    <a:pt x="2369" y="0"/>
                  </a:moveTo>
                  <a:cubicBezTo>
                    <a:pt x="2347" y="0"/>
                    <a:pt x="2323" y="6"/>
                    <a:pt x="2300" y="20"/>
                  </a:cubicBezTo>
                  <a:lnTo>
                    <a:pt x="1454" y="554"/>
                  </a:lnTo>
                  <a:lnTo>
                    <a:pt x="0" y="2854"/>
                  </a:lnTo>
                  <a:lnTo>
                    <a:pt x="501" y="3354"/>
                  </a:lnTo>
                  <a:lnTo>
                    <a:pt x="501" y="3350"/>
                  </a:lnTo>
                  <a:lnTo>
                    <a:pt x="2483" y="207"/>
                  </a:lnTo>
                  <a:cubicBezTo>
                    <a:pt x="2542" y="110"/>
                    <a:pt x="2464" y="0"/>
                    <a:pt x="2369" y="0"/>
                  </a:cubicBezTo>
                  <a:close/>
                </a:path>
              </a:pathLst>
            </a:custGeom>
            <a:solidFill>
              <a:srgbClr val="C8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8" name="Google Shape;21488;p74"/>
            <p:cNvSpPr/>
            <p:nvPr/>
          </p:nvSpPr>
          <p:spPr>
            <a:xfrm>
              <a:off x="4884418" y="1979576"/>
              <a:ext cx="404008" cy="365664"/>
            </a:xfrm>
            <a:custGeom>
              <a:rect b="b" l="l" r="r" t="t"/>
              <a:pathLst>
                <a:path extrusionOk="0" h="13942" w="15404">
                  <a:moveTo>
                    <a:pt x="7738" y="0"/>
                  </a:moveTo>
                  <a:cubicBezTo>
                    <a:pt x="6071" y="0"/>
                    <a:pt x="4400" y="596"/>
                    <a:pt x="3071" y="1795"/>
                  </a:cubicBezTo>
                  <a:cubicBezTo>
                    <a:pt x="319" y="4283"/>
                    <a:pt x="1" y="8498"/>
                    <a:pt x="2354" y="11371"/>
                  </a:cubicBezTo>
                  <a:cubicBezTo>
                    <a:pt x="2396" y="11424"/>
                    <a:pt x="2449" y="11447"/>
                    <a:pt x="2501" y="11447"/>
                  </a:cubicBezTo>
                  <a:cubicBezTo>
                    <a:pt x="2650" y="11447"/>
                    <a:pt x="2791" y="11265"/>
                    <a:pt x="2667" y="11116"/>
                  </a:cubicBezTo>
                  <a:cubicBezTo>
                    <a:pt x="439" y="8378"/>
                    <a:pt x="771" y="4370"/>
                    <a:pt x="3427" y="2045"/>
                  </a:cubicBezTo>
                  <a:cubicBezTo>
                    <a:pt x="4668" y="955"/>
                    <a:pt x="6207" y="418"/>
                    <a:pt x="7742" y="418"/>
                  </a:cubicBezTo>
                  <a:cubicBezTo>
                    <a:pt x="9486" y="418"/>
                    <a:pt x="11224" y="1112"/>
                    <a:pt x="12511" y="2479"/>
                  </a:cubicBezTo>
                  <a:cubicBezTo>
                    <a:pt x="14932" y="5043"/>
                    <a:pt x="14893" y="9066"/>
                    <a:pt x="12415" y="11578"/>
                  </a:cubicBezTo>
                  <a:cubicBezTo>
                    <a:pt x="11135" y="12873"/>
                    <a:pt x="9443" y="13526"/>
                    <a:pt x="7748" y="13526"/>
                  </a:cubicBezTo>
                  <a:cubicBezTo>
                    <a:pt x="6163" y="13526"/>
                    <a:pt x="4574" y="12955"/>
                    <a:pt x="3316" y="11804"/>
                  </a:cubicBezTo>
                  <a:cubicBezTo>
                    <a:pt x="3274" y="11764"/>
                    <a:pt x="3228" y="11747"/>
                    <a:pt x="3184" y="11747"/>
                  </a:cubicBezTo>
                  <a:cubicBezTo>
                    <a:pt x="3026" y="11747"/>
                    <a:pt x="2891" y="11963"/>
                    <a:pt x="3042" y="12102"/>
                  </a:cubicBezTo>
                  <a:cubicBezTo>
                    <a:pt x="4376" y="13333"/>
                    <a:pt x="6065" y="13942"/>
                    <a:pt x="7750" y="13942"/>
                  </a:cubicBezTo>
                  <a:cubicBezTo>
                    <a:pt x="9584" y="13942"/>
                    <a:pt x="11414" y="13221"/>
                    <a:pt x="12781" y="11794"/>
                  </a:cubicBezTo>
                  <a:cubicBezTo>
                    <a:pt x="15403" y="9061"/>
                    <a:pt x="15355" y="4726"/>
                    <a:pt x="12670" y="2050"/>
                  </a:cubicBezTo>
                  <a:cubicBezTo>
                    <a:pt x="11315" y="687"/>
                    <a:pt x="9528" y="0"/>
                    <a:pt x="7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9" name="Google Shape;21489;p74"/>
            <p:cNvSpPr/>
            <p:nvPr/>
          </p:nvSpPr>
          <p:spPr>
            <a:xfrm>
              <a:off x="5002468" y="2078847"/>
              <a:ext cx="170295" cy="167200"/>
            </a:xfrm>
            <a:custGeom>
              <a:rect b="b" l="l" r="r" t="t"/>
              <a:pathLst>
                <a:path extrusionOk="0" h="6375" w="6493">
                  <a:moveTo>
                    <a:pt x="5576" y="859"/>
                  </a:moveTo>
                  <a:lnTo>
                    <a:pt x="3887" y="3529"/>
                  </a:lnTo>
                  <a:lnTo>
                    <a:pt x="2905" y="2548"/>
                  </a:lnTo>
                  <a:lnTo>
                    <a:pt x="5576" y="859"/>
                  </a:lnTo>
                  <a:close/>
                  <a:moveTo>
                    <a:pt x="2612" y="2832"/>
                  </a:moveTo>
                  <a:lnTo>
                    <a:pt x="3603" y="3823"/>
                  </a:lnTo>
                  <a:lnTo>
                    <a:pt x="918" y="5517"/>
                  </a:lnTo>
                  <a:lnTo>
                    <a:pt x="2612" y="2832"/>
                  </a:lnTo>
                  <a:close/>
                  <a:moveTo>
                    <a:pt x="6225" y="1"/>
                  </a:moveTo>
                  <a:cubicBezTo>
                    <a:pt x="6191" y="1"/>
                    <a:pt x="6154" y="10"/>
                    <a:pt x="6119" y="31"/>
                  </a:cubicBezTo>
                  <a:lnTo>
                    <a:pt x="2496" y="2322"/>
                  </a:lnTo>
                  <a:cubicBezTo>
                    <a:pt x="2448" y="2346"/>
                    <a:pt x="2410" y="2384"/>
                    <a:pt x="2386" y="2432"/>
                  </a:cubicBezTo>
                  <a:lnTo>
                    <a:pt x="90" y="6060"/>
                  </a:lnTo>
                  <a:cubicBezTo>
                    <a:pt x="1" y="6208"/>
                    <a:pt x="122" y="6375"/>
                    <a:pt x="268" y="6375"/>
                  </a:cubicBezTo>
                  <a:cubicBezTo>
                    <a:pt x="303" y="6375"/>
                    <a:pt x="339" y="6365"/>
                    <a:pt x="374" y="6344"/>
                  </a:cubicBezTo>
                  <a:lnTo>
                    <a:pt x="3997" y="4054"/>
                  </a:lnTo>
                  <a:cubicBezTo>
                    <a:pt x="4050" y="4030"/>
                    <a:pt x="4089" y="3991"/>
                    <a:pt x="4113" y="3938"/>
                  </a:cubicBezTo>
                  <a:lnTo>
                    <a:pt x="6403" y="315"/>
                  </a:lnTo>
                  <a:cubicBezTo>
                    <a:pt x="6493" y="167"/>
                    <a:pt x="6372" y="1"/>
                    <a:pt x="6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0" name="Google Shape;21490;p74"/>
            <p:cNvSpPr/>
            <p:nvPr/>
          </p:nvSpPr>
          <p:spPr>
            <a:xfrm>
              <a:off x="4917884" y="2008609"/>
              <a:ext cx="323726" cy="307806"/>
            </a:xfrm>
            <a:custGeom>
              <a:rect b="b" l="l" r="r" t="t"/>
              <a:pathLst>
                <a:path extrusionOk="0" h="11736" w="12343">
                  <a:moveTo>
                    <a:pt x="6473" y="0"/>
                  </a:moveTo>
                  <a:cubicBezTo>
                    <a:pt x="5170" y="0"/>
                    <a:pt x="3869" y="432"/>
                    <a:pt x="2796" y="1295"/>
                  </a:cubicBezTo>
                  <a:cubicBezTo>
                    <a:pt x="664" y="3008"/>
                    <a:pt x="0" y="5967"/>
                    <a:pt x="1193" y="8426"/>
                  </a:cubicBezTo>
                  <a:cubicBezTo>
                    <a:pt x="2190" y="10484"/>
                    <a:pt x="4262" y="11736"/>
                    <a:pt x="6471" y="11736"/>
                  </a:cubicBezTo>
                  <a:cubicBezTo>
                    <a:pt x="6906" y="11736"/>
                    <a:pt x="7347" y="11687"/>
                    <a:pt x="7785" y="11587"/>
                  </a:cubicBezTo>
                  <a:cubicBezTo>
                    <a:pt x="10451" y="10976"/>
                    <a:pt x="12342" y="8604"/>
                    <a:pt x="12342" y="5870"/>
                  </a:cubicBezTo>
                  <a:cubicBezTo>
                    <a:pt x="12342" y="4480"/>
                    <a:pt x="11847" y="3137"/>
                    <a:pt x="10952" y="2079"/>
                  </a:cubicBezTo>
                  <a:cubicBezTo>
                    <a:pt x="10909" y="2028"/>
                    <a:pt x="10857" y="2007"/>
                    <a:pt x="10806" y="2007"/>
                  </a:cubicBezTo>
                  <a:cubicBezTo>
                    <a:pt x="10656" y="2007"/>
                    <a:pt x="10513" y="2192"/>
                    <a:pt x="10639" y="2344"/>
                  </a:cubicBezTo>
                  <a:cubicBezTo>
                    <a:pt x="11423" y="3267"/>
                    <a:pt x="11875" y="4427"/>
                    <a:pt x="11928" y="5640"/>
                  </a:cubicBezTo>
                  <a:lnTo>
                    <a:pt x="11096" y="5640"/>
                  </a:lnTo>
                  <a:cubicBezTo>
                    <a:pt x="10836" y="5640"/>
                    <a:pt x="10836" y="6044"/>
                    <a:pt x="11096" y="6044"/>
                  </a:cubicBezTo>
                  <a:lnTo>
                    <a:pt x="11928" y="6044"/>
                  </a:lnTo>
                  <a:cubicBezTo>
                    <a:pt x="11837" y="8912"/>
                    <a:pt x="9542" y="11212"/>
                    <a:pt x="6679" y="11322"/>
                  </a:cubicBezTo>
                  <a:lnTo>
                    <a:pt x="6679" y="10490"/>
                  </a:lnTo>
                  <a:cubicBezTo>
                    <a:pt x="6679" y="10360"/>
                    <a:pt x="6576" y="10295"/>
                    <a:pt x="6474" y="10295"/>
                  </a:cubicBezTo>
                  <a:cubicBezTo>
                    <a:pt x="6372" y="10295"/>
                    <a:pt x="6270" y="10360"/>
                    <a:pt x="6270" y="10490"/>
                  </a:cubicBezTo>
                  <a:lnTo>
                    <a:pt x="6270" y="11322"/>
                  </a:lnTo>
                  <a:cubicBezTo>
                    <a:pt x="3402" y="11212"/>
                    <a:pt x="1107" y="8907"/>
                    <a:pt x="1015" y="6044"/>
                  </a:cubicBezTo>
                  <a:lnTo>
                    <a:pt x="1848" y="6044"/>
                  </a:lnTo>
                  <a:cubicBezTo>
                    <a:pt x="2112" y="6044"/>
                    <a:pt x="2112" y="5635"/>
                    <a:pt x="1848" y="5635"/>
                  </a:cubicBezTo>
                  <a:lnTo>
                    <a:pt x="1020" y="5635"/>
                  </a:lnTo>
                  <a:cubicBezTo>
                    <a:pt x="1140" y="2791"/>
                    <a:pt x="3426" y="515"/>
                    <a:pt x="6270" y="409"/>
                  </a:cubicBezTo>
                  <a:lnTo>
                    <a:pt x="6270" y="1242"/>
                  </a:lnTo>
                  <a:cubicBezTo>
                    <a:pt x="6270" y="1372"/>
                    <a:pt x="6372" y="1436"/>
                    <a:pt x="6474" y="1436"/>
                  </a:cubicBezTo>
                  <a:cubicBezTo>
                    <a:pt x="6576" y="1436"/>
                    <a:pt x="6679" y="1372"/>
                    <a:pt x="6679" y="1242"/>
                  </a:cubicBezTo>
                  <a:lnTo>
                    <a:pt x="6679" y="409"/>
                  </a:lnTo>
                  <a:cubicBezTo>
                    <a:pt x="7834" y="448"/>
                    <a:pt x="8950" y="857"/>
                    <a:pt x="9854" y="1578"/>
                  </a:cubicBezTo>
                  <a:cubicBezTo>
                    <a:pt x="9892" y="1610"/>
                    <a:pt x="9937" y="1625"/>
                    <a:pt x="9983" y="1625"/>
                  </a:cubicBezTo>
                  <a:cubicBezTo>
                    <a:pt x="10043" y="1625"/>
                    <a:pt x="10102" y="1599"/>
                    <a:pt x="10143" y="1550"/>
                  </a:cubicBezTo>
                  <a:cubicBezTo>
                    <a:pt x="10211" y="1458"/>
                    <a:pt x="10196" y="1333"/>
                    <a:pt x="10110" y="1261"/>
                  </a:cubicBezTo>
                  <a:cubicBezTo>
                    <a:pt x="9042" y="420"/>
                    <a:pt x="7757" y="0"/>
                    <a:pt x="6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91" name="Google Shape;21491;p74"/>
          <p:cNvGrpSpPr/>
          <p:nvPr/>
        </p:nvGrpSpPr>
        <p:grpSpPr>
          <a:xfrm>
            <a:off x="6678877" y="3404962"/>
            <a:ext cx="304029" cy="322572"/>
            <a:chOff x="6678877" y="3404962"/>
            <a:chExt cx="304029" cy="322572"/>
          </a:xfrm>
        </p:grpSpPr>
        <p:sp>
          <p:nvSpPr>
            <p:cNvPr id="21492" name="Google Shape;21492;p74"/>
            <p:cNvSpPr/>
            <p:nvPr/>
          </p:nvSpPr>
          <p:spPr>
            <a:xfrm>
              <a:off x="6704738" y="3409656"/>
              <a:ext cx="262642" cy="262668"/>
            </a:xfrm>
            <a:custGeom>
              <a:rect b="b" l="l" r="r" t="t"/>
              <a:pathLst>
                <a:path extrusionOk="0" h="10015" w="10014">
                  <a:moveTo>
                    <a:pt x="5009" y="1"/>
                  </a:moveTo>
                  <a:cubicBezTo>
                    <a:pt x="2243" y="1"/>
                    <a:pt x="0" y="2238"/>
                    <a:pt x="0" y="5005"/>
                  </a:cubicBezTo>
                  <a:cubicBezTo>
                    <a:pt x="0" y="7772"/>
                    <a:pt x="2243" y="10014"/>
                    <a:pt x="5009" y="10014"/>
                  </a:cubicBezTo>
                  <a:cubicBezTo>
                    <a:pt x="7771" y="10014"/>
                    <a:pt x="10014" y="7772"/>
                    <a:pt x="10014" y="5005"/>
                  </a:cubicBezTo>
                  <a:cubicBezTo>
                    <a:pt x="10014" y="2238"/>
                    <a:pt x="7771" y="1"/>
                    <a:pt x="5009"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3" name="Google Shape;21493;p74"/>
            <p:cNvSpPr/>
            <p:nvPr/>
          </p:nvSpPr>
          <p:spPr>
            <a:xfrm>
              <a:off x="6678877" y="3412331"/>
              <a:ext cx="249764" cy="259993"/>
            </a:xfrm>
            <a:custGeom>
              <a:rect b="b" l="l" r="r" t="t"/>
              <a:pathLst>
                <a:path extrusionOk="0" h="9913" w="9523">
                  <a:moveTo>
                    <a:pt x="4975" y="0"/>
                  </a:moveTo>
                  <a:cubicBezTo>
                    <a:pt x="1699" y="683"/>
                    <a:pt x="0" y="4331"/>
                    <a:pt x="1583" y="7275"/>
                  </a:cubicBezTo>
                  <a:cubicBezTo>
                    <a:pt x="2509" y="8995"/>
                    <a:pt x="4245" y="9913"/>
                    <a:pt x="6003" y="9913"/>
                  </a:cubicBezTo>
                  <a:cubicBezTo>
                    <a:pt x="7261" y="9913"/>
                    <a:pt x="8531" y="9443"/>
                    <a:pt x="9522" y="8459"/>
                  </a:cubicBezTo>
                  <a:lnTo>
                    <a:pt x="9522" y="8459"/>
                  </a:lnTo>
                  <a:cubicBezTo>
                    <a:pt x="9186" y="8526"/>
                    <a:pt x="8839" y="8565"/>
                    <a:pt x="8498" y="8565"/>
                  </a:cubicBezTo>
                  <a:cubicBezTo>
                    <a:pt x="6467" y="8560"/>
                    <a:pt x="4643" y="7338"/>
                    <a:pt x="3869" y="5461"/>
                  </a:cubicBezTo>
                  <a:cubicBezTo>
                    <a:pt x="3099" y="3585"/>
                    <a:pt x="3532" y="1429"/>
                    <a:pt x="4975" y="0"/>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74"/>
            <p:cNvSpPr/>
            <p:nvPr/>
          </p:nvSpPr>
          <p:spPr>
            <a:xfrm>
              <a:off x="6805687" y="3611713"/>
              <a:ext cx="60743" cy="111073"/>
            </a:xfrm>
            <a:custGeom>
              <a:rect b="b" l="l" r="r" t="t"/>
              <a:pathLst>
                <a:path extrusionOk="0" h="4235" w="2316">
                  <a:moveTo>
                    <a:pt x="776" y="1"/>
                  </a:moveTo>
                  <a:lnTo>
                    <a:pt x="776" y="458"/>
                  </a:lnTo>
                  <a:cubicBezTo>
                    <a:pt x="771" y="530"/>
                    <a:pt x="732" y="597"/>
                    <a:pt x="665" y="631"/>
                  </a:cubicBezTo>
                  <a:lnTo>
                    <a:pt x="217" y="857"/>
                  </a:lnTo>
                  <a:cubicBezTo>
                    <a:pt x="83" y="920"/>
                    <a:pt x="1" y="1054"/>
                    <a:pt x="1" y="1199"/>
                  </a:cubicBezTo>
                  <a:lnTo>
                    <a:pt x="1" y="2907"/>
                  </a:lnTo>
                  <a:cubicBezTo>
                    <a:pt x="1" y="3018"/>
                    <a:pt x="35" y="3128"/>
                    <a:pt x="102" y="3224"/>
                  </a:cubicBezTo>
                  <a:lnTo>
                    <a:pt x="290" y="3513"/>
                  </a:lnTo>
                  <a:cubicBezTo>
                    <a:pt x="352" y="3605"/>
                    <a:pt x="386" y="3720"/>
                    <a:pt x="386" y="3831"/>
                  </a:cubicBezTo>
                  <a:lnTo>
                    <a:pt x="386" y="4235"/>
                  </a:lnTo>
                  <a:lnTo>
                    <a:pt x="1930" y="4235"/>
                  </a:lnTo>
                  <a:lnTo>
                    <a:pt x="1930" y="3831"/>
                  </a:lnTo>
                  <a:cubicBezTo>
                    <a:pt x="1926" y="3720"/>
                    <a:pt x="1959" y="3605"/>
                    <a:pt x="2027" y="3513"/>
                  </a:cubicBezTo>
                  <a:lnTo>
                    <a:pt x="2214" y="3224"/>
                  </a:lnTo>
                  <a:cubicBezTo>
                    <a:pt x="2282" y="3128"/>
                    <a:pt x="2315" y="3018"/>
                    <a:pt x="2315" y="2907"/>
                  </a:cubicBezTo>
                  <a:lnTo>
                    <a:pt x="2315" y="1199"/>
                  </a:lnTo>
                  <a:cubicBezTo>
                    <a:pt x="2315" y="1054"/>
                    <a:pt x="2234" y="920"/>
                    <a:pt x="2104" y="857"/>
                  </a:cubicBezTo>
                  <a:lnTo>
                    <a:pt x="1651" y="631"/>
                  </a:lnTo>
                  <a:cubicBezTo>
                    <a:pt x="1584" y="597"/>
                    <a:pt x="1545" y="530"/>
                    <a:pt x="1545" y="458"/>
                  </a:cubicBezTo>
                  <a:lnTo>
                    <a:pt x="1545" y="1"/>
                  </a:lnTo>
                  <a:close/>
                </a:path>
              </a:pathLst>
            </a:custGeom>
            <a:solidFill>
              <a:srgbClr val="A1AE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74"/>
            <p:cNvSpPr/>
            <p:nvPr/>
          </p:nvSpPr>
          <p:spPr>
            <a:xfrm>
              <a:off x="6805687" y="3637206"/>
              <a:ext cx="15317" cy="75483"/>
            </a:xfrm>
            <a:custGeom>
              <a:rect b="b" l="l" r="r" t="t"/>
              <a:pathLst>
                <a:path extrusionOk="0" h="2878" w="584">
                  <a:moveTo>
                    <a:pt x="83" y="1"/>
                  </a:moveTo>
                  <a:cubicBezTo>
                    <a:pt x="30" y="63"/>
                    <a:pt x="6" y="145"/>
                    <a:pt x="6" y="227"/>
                  </a:cubicBezTo>
                  <a:lnTo>
                    <a:pt x="6" y="1930"/>
                  </a:lnTo>
                  <a:cubicBezTo>
                    <a:pt x="1" y="2046"/>
                    <a:pt x="35" y="2156"/>
                    <a:pt x="102" y="2252"/>
                  </a:cubicBezTo>
                  <a:lnTo>
                    <a:pt x="290" y="2541"/>
                  </a:lnTo>
                  <a:cubicBezTo>
                    <a:pt x="357" y="2633"/>
                    <a:pt x="391" y="2748"/>
                    <a:pt x="391" y="2859"/>
                  </a:cubicBezTo>
                  <a:lnTo>
                    <a:pt x="391" y="2878"/>
                  </a:lnTo>
                  <a:lnTo>
                    <a:pt x="583" y="2878"/>
                  </a:lnTo>
                  <a:lnTo>
                    <a:pt x="583" y="568"/>
                  </a:lnTo>
                  <a:cubicBezTo>
                    <a:pt x="583" y="443"/>
                    <a:pt x="525" y="333"/>
                    <a:pt x="429" y="260"/>
                  </a:cubicBezTo>
                  <a:lnTo>
                    <a:pt x="8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74"/>
            <p:cNvSpPr/>
            <p:nvPr/>
          </p:nvSpPr>
          <p:spPr>
            <a:xfrm>
              <a:off x="6851245" y="3637206"/>
              <a:ext cx="15186" cy="75483"/>
            </a:xfrm>
            <a:custGeom>
              <a:rect b="b" l="l" r="r" t="t"/>
              <a:pathLst>
                <a:path extrusionOk="0" h="2878" w="579">
                  <a:moveTo>
                    <a:pt x="497" y="1"/>
                  </a:moveTo>
                  <a:lnTo>
                    <a:pt x="155" y="260"/>
                  </a:lnTo>
                  <a:cubicBezTo>
                    <a:pt x="59" y="333"/>
                    <a:pt x="1" y="443"/>
                    <a:pt x="1" y="568"/>
                  </a:cubicBezTo>
                  <a:lnTo>
                    <a:pt x="1" y="2878"/>
                  </a:lnTo>
                  <a:lnTo>
                    <a:pt x="193" y="2878"/>
                  </a:lnTo>
                  <a:lnTo>
                    <a:pt x="193" y="2859"/>
                  </a:lnTo>
                  <a:cubicBezTo>
                    <a:pt x="193" y="2748"/>
                    <a:pt x="227" y="2633"/>
                    <a:pt x="290" y="2541"/>
                  </a:cubicBezTo>
                  <a:lnTo>
                    <a:pt x="482" y="2252"/>
                  </a:lnTo>
                  <a:cubicBezTo>
                    <a:pt x="545" y="2156"/>
                    <a:pt x="578" y="2046"/>
                    <a:pt x="578" y="1930"/>
                  </a:cubicBezTo>
                  <a:lnTo>
                    <a:pt x="578" y="227"/>
                  </a:lnTo>
                  <a:cubicBezTo>
                    <a:pt x="578" y="145"/>
                    <a:pt x="549" y="63"/>
                    <a:pt x="497" y="1"/>
                  </a:cubicBez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74"/>
            <p:cNvSpPr/>
            <p:nvPr/>
          </p:nvSpPr>
          <p:spPr>
            <a:xfrm>
              <a:off x="6815785" y="3707627"/>
              <a:ext cx="40548" cy="15159"/>
            </a:xfrm>
            <a:custGeom>
              <a:rect b="b" l="l" r="r" t="t"/>
              <a:pathLst>
                <a:path extrusionOk="0" h="578" w="1546">
                  <a:moveTo>
                    <a:pt x="1" y="0"/>
                  </a:moveTo>
                  <a:lnTo>
                    <a:pt x="1" y="578"/>
                  </a:lnTo>
                  <a:lnTo>
                    <a:pt x="1545" y="578"/>
                  </a:lnTo>
                  <a:lnTo>
                    <a:pt x="1545"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74"/>
            <p:cNvSpPr/>
            <p:nvPr/>
          </p:nvSpPr>
          <p:spPr>
            <a:xfrm>
              <a:off x="6833593" y="3636944"/>
              <a:ext cx="5062" cy="70709"/>
            </a:xfrm>
            <a:custGeom>
              <a:rect b="b" l="l" r="r" t="t"/>
              <a:pathLst>
                <a:path extrusionOk="0" h="2696" w="193">
                  <a:moveTo>
                    <a:pt x="0" y="1"/>
                  </a:moveTo>
                  <a:lnTo>
                    <a:pt x="0" y="2695"/>
                  </a:lnTo>
                  <a:lnTo>
                    <a:pt x="193" y="2695"/>
                  </a:lnTo>
                  <a:lnTo>
                    <a:pt x="193"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74"/>
            <p:cNvSpPr/>
            <p:nvPr/>
          </p:nvSpPr>
          <p:spPr>
            <a:xfrm>
              <a:off x="6826014" y="3611713"/>
              <a:ext cx="20221" cy="25257"/>
            </a:xfrm>
            <a:custGeom>
              <a:rect b="b" l="l" r="r" t="t"/>
              <a:pathLst>
                <a:path extrusionOk="0" h="963" w="771">
                  <a:moveTo>
                    <a:pt x="1" y="1"/>
                  </a:moveTo>
                  <a:lnTo>
                    <a:pt x="1" y="578"/>
                  </a:lnTo>
                  <a:cubicBezTo>
                    <a:pt x="1" y="790"/>
                    <a:pt x="174"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74"/>
            <p:cNvSpPr/>
            <p:nvPr/>
          </p:nvSpPr>
          <p:spPr>
            <a:xfrm>
              <a:off x="6815916" y="3571191"/>
              <a:ext cx="40417" cy="45610"/>
            </a:xfrm>
            <a:custGeom>
              <a:rect b="b" l="l" r="r" t="t"/>
              <a:pathLst>
                <a:path extrusionOk="0" h="1739" w="1541">
                  <a:moveTo>
                    <a:pt x="578" y="1"/>
                  </a:moveTo>
                  <a:cubicBezTo>
                    <a:pt x="260" y="1"/>
                    <a:pt x="1" y="261"/>
                    <a:pt x="1" y="578"/>
                  </a:cubicBezTo>
                  <a:lnTo>
                    <a:pt x="1" y="963"/>
                  </a:lnTo>
                  <a:cubicBezTo>
                    <a:pt x="1" y="1392"/>
                    <a:pt x="347" y="1738"/>
                    <a:pt x="770" y="1738"/>
                  </a:cubicBezTo>
                  <a:cubicBezTo>
                    <a:pt x="1194" y="1733"/>
                    <a:pt x="1540" y="1392"/>
                    <a:pt x="1540" y="963"/>
                  </a:cubicBezTo>
                  <a:lnTo>
                    <a:pt x="1540" y="578"/>
                  </a:lnTo>
                  <a:cubicBezTo>
                    <a:pt x="1540" y="261"/>
                    <a:pt x="1281"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74"/>
            <p:cNvSpPr/>
            <p:nvPr/>
          </p:nvSpPr>
          <p:spPr>
            <a:xfrm>
              <a:off x="6815811" y="3571191"/>
              <a:ext cx="27906" cy="45583"/>
            </a:xfrm>
            <a:custGeom>
              <a:rect b="b" l="l" r="r" t="t"/>
              <a:pathLst>
                <a:path extrusionOk="0" h="1738" w="1064">
                  <a:moveTo>
                    <a:pt x="582" y="1"/>
                  </a:moveTo>
                  <a:cubicBezTo>
                    <a:pt x="260" y="1"/>
                    <a:pt x="5" y="261"/>
                    <a:pt x="5" y="578"/>
                  </a:cubicBezTo>
                  <a:lnTo>
                    <a:pt x="5" y="963"/>
                  </a:lnTo>
                  <a:cubicBezTo>
                    <a:pt x="1" y="1407"/>
                    <a:pt x="363" y="1738"/>
                    <a:pt x="771" y="1738"/>
                  </a:cubicBezTo>
                  <a:cubicBezTo>
                    <a:pt x="867" y="1738"/>
                    <a:pt x="966" y="1720"/>
                    <a:pt x="1063" y="1680"/>
                  </a:cubicBezTo>
                  <a:cubicBezTo>
                    <a:pt x="770" y="1560"/>
                    <a:pt x="582" y="1281"/>
                    <a:pt x="582" y="963"/>
                  </a:cubicBezTo>
                  <a:lnTo>
                    <a:pt x="582" y="578"/>
                  </a:lnTo>
                  <a:cubicBezTo>
                    <a:pt x="582" y="299"/>
                    <a:pt x="784" y="59"/>
                    <a:pt x="1063" y="11"/>
                  </a:cubicBezTo>
                  <a:cubicBezTo>
                    <a:pt x="1030" y="6"/>
                    <a:pt x="996" y="1"/>
                    <a:pt x="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2" name="Google Shape;21502;p74"/>
            <p:cNvSpPr/>
            <p:nvPr/>
          </p:nvSpPr>
          <p:spPr>
            <a:xfrm>
              <a:off x="6815785" y="3571191"/>
              <a:ext cx="40548" cy="20221"/>
            </a:xfrm>
            <a:custGeom>
              <a:rect b="b" l="l" r="r" t="t"/>
              <a:pathLst>
                <a:path extrusionOk="0" h="771" w="1546">
                  <a:moveTo>
                    <a:pt x="583" y="1"/>
                  </a:moveTo>
                  <a:cubicBezTo>
                    <a:pt x="261" y="1"/>
                    <a:pt x="1" y="261"/>
                    <a:pt x="6" y="578"/>
                  </a:cubicBezTo>
                  <a:cubicBezTo>
                    <a:pt x="6" y="578"/>
                    <a:pt x="583" y="771"/>
                    <a:pt x="1545" y="771"/>
                  </a:cubicBezTo>
                  <a:lnTo>
                    <a:pt x="1545" y="578"/>
                  </a:lnTo>
                  <a:cubicBezTo>
                    <a:pt x="1545" y="261"/>
                    <a:pt x="1286" y="1"/>
                    <a:pt x="968"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3" name="Google Shape;21503;p74"/>
            <p:cNvSpPr/>
            <p:nvPr/>
          </p:nvSpPr>
          <p:spPr>
            <a:xfrm>
              <a:off x="6815916" y="3571191"/>
              <a:ext cx="27801" cy="18464"/>
            </a:xfrm>
            <a:custGeom>
              <a:rect b="b" l="l" r="r" t="t"/>
              <a:pathLst>
                <a:path extrusionOk="0" h="704" w="1060">
                  <a:moveTo>
                    <a:pt x="578" y="1"/>
                  </a:moveTo>
                  <a:cubicBezTo>
                    <a:pt x="256" y="1"/>
                    <a:pt x="1" y="261"/>
                    <a:pt x="1" y="578"/>
                  </a:cubicBezTo>
                  <a:cubicBezTo>
                    <a:pt x="188" y="636"/>
                    <a:pt x="381" y="679"/>
                    <a:pt x="578" y="703"/>
                  </a:cubicBezTo>
                  <a:lnTo>
                    <a:pt x="578" y="578"/>
                  </a:lnTo>
                  <a:cubicBezTo>
                    <a:pt x="578" y="299"/>
                    <a:pt x="780" y="59"/>
                    <a:pt x="1059" y="11"/>
                  </a:cubicBezTo>
                  <a:cubicBezTo>
                    <a:pt x="1026" y="6"/>
                    <a:pt x="992"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74"/>
            <p:cNvSpPr/>
            <p:nvPr/>
          </p:nvSpPr>
          <p:spPr>
            <a:xfrm>
              <a:off x="6886468" y="3611713"/>
              <a:ext cx="60717" cy="111073"/>
            </a:xfrm>
            <a:custGeom>
              <a:rect b="b" l="l" r="r" t="t"/>
              <a:pathLst>
                <a:path extrusionOk="0" h="4235" w="2315">
                  <a:moveTo>
                    <a:pt x="775" y="1"/>
                  </a:moveTo>
                  <a:lnTo>
                    <a:pt x="775" y="458"/>
                  </a:lnTo>
                  <a:cubicBezTo>
                    <a:pt x="775" y="530"/>
                    <a:pt x="732" y="597"/>
                    <a:pt x="669" y="631"/>
                  </a:cubicBezTo>
                  <a:lnTo>
                    <a:pt x="217" y="857"/>
                  </a:lnTo>
                  <a:cubicBezTo>
                    <a:pt x="87" y="920"/>
                    <a:pt x="0" y="1054"/>
                    <a:pt x="5" y="1203"/>
                  </a:cubicBezTo>
                  <a:lnTo>
                    <a:pt x="5" y="2907"/>
                  </a:lnTo>
                  <a:cubicBezTo>
                    <a:pt x="0" y="3022"/>
                    <a:pt x="34" y="3133"/>
                    <a:pt x="101" y="3229"/>
                  </a:cubicBezTo>
                  <a:lnTo>
                    <a:pt x="289" y="3513"/>
                  </a:lnTo>
                  <a:cubicBezTo>
                    <a:pt x="356" y="3609"/>
                    <a:pt x="390" y="3720"/>
                    <a:pt x="390" y="3835"/>
                  </a:cubicBezTo>
                  <a:lnTo>
                    <a:pt x="390" y="4235"/>
                  </a:lnTo>
                  <a:lnTo>
                    <a:pt x="1930" y="4235"/>
                  </a:lnTo>
                  <a:lnTo>
                    <a:pt x="1930" y="3835"/>
                  </a:lnTo>
                  <a:cubicBezTo>
                    <a:pt x="1930" y="3720"/>
                    <a:pt x="1964" y="3609"/>
                    <a:pt x="2026" y="3513"/>
                  </a:cubicBezTo>
                  <a:lnTo>
                    <a:pt x="2219" y="3229"/>
                  </a:lnTo>
                  <a:cubicBezTo>
                    <a:pt x="2281" y="3133"/>
                    <a:pt x="2315" y="3022"/>
                    <a:pt x="2315" y="2907"/>
                  </a:cubicBezTo>
                  <a:lnTo>
                    <a:pt x="2315" y="1203"/>
                  </a:lnTo>
                  <a:cubicBezTo>
                    <a:pt x="2315" y="1054"/>
                    <a:pt x="2233" y="920"/>
                    <a:pt x="2103" y="857"/>
                  </a:cubicBezTo>
                  <a:lnTo>
                    <a:pt x="1651" y="631"/>
                  </a:lnTo>
                  <a:cubicBezTo>
                    <a:pt x="1583" y="597"/>
                    <a:pt x="1545" y="530"/>
                    <a:pt x="1545" y="458"/>
                  </a:cubicBezTo>
                  <a:lnTo>
                    <a:pt x="1545"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74"/>
            <p:cNvSpPr/>
            <p:nvPr/>
          </p:nvSpPr>
          <p:spPr>
            <a:xfrm>
              <a:off x="6886468" y="3637206"/>
              <a:ext cx="15291" cy="75483"/>
            </a:xfrm>
            <a:custGeom>
              <a:rect b="b" l="l" r="r" t="t"/>
              <a:pathLst>
                <a:path extrusionOk="0" h="2878" w="583">
                  <a:moveTo>
                    <a:pt x="82" y="1"/>
                  </a:moveTo>
                  <a:cubicBezTo>
                    <a:pt x="29" y="68"/>
                    <a:pt x="5" y="145"/>
                    <a:pt x="5" y="227"/>
                  </a:cubicBezTo>
                  <a:lnTo>
                    <a:pt x="5" y="1935"/>
                  </a:lnTo>
                  <a:cubicBezTo>
                    <a:pt x="0" y="2046"/>
                    <a:pt x="34" y="2161"/>
                    <a:pt x="101" y="2252"/>
                  </a:cubicBezTo>
                  <a:lnTo>
                    <a:pt x="294" y="2541"/>
                  </a:lnTo>
                  <a:cubicBezTo>
                    <a:pt x="356" y="2633"/>
                    <a:pt x="390" y="2748"/>
                    <a:pt x="390" y="2859"/>
                  </a:cubicBezTo>
                  <a:lnTo>
                    <a:pt x="390" y="2878"/>
                  </a:lnTo>
                  <a:lnTo>
                    <a:pt x="583" y="2878"/>
                  </a:lnTo>
                  <a:lnTo>
                    <a:pt x="583" y="568"/>
                  </a:lnTo>
                  <a:cubicBezTo>
                    <a:pt x="583" y="448"/>
                    <a:pt x="525" y="333"/>
                    <a:pt x="429" y="260"/>
                  </a:cubicBezTo>
                  <a:lnTo>
                    <a:pt x="82"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6" name="Google Shape;21506;p74"/>
            <p:cNvSpPr/>
            <p:nvPr/>
          </p:nvSpPr>
          <p:spPr>
            <a:xfrm>
              <a:off x="6932025" y="3637206"/>
              <a:ext cx="15159" cy="75483"/>
            </a:xfrm>
            <a:custGeom>
              <a:rect b="b" l="l" r="r" t="t"/>
              <a:pathLst>
                <a:path extrusionOk="0" h="2878" w="578">
                  <a:moveTo>
                    <a:pt x="501" y="1"/>
                  </a:moveTo>
                  <a:lnTo>
                    <a:pt x="154" y="260"/>
                  </a:lnTo>
                  <a:cubicBezTo>
                    <a:pt x="58" y="333"/>
                    <a:pt x="0" y="443"/>
                    <a:pt x="0" y="568"/>
                  </a:cubicBezTo>
                  <a:lnTo>
                    <a:pt x="0" y="2878"/>
                  </a:lnTo>
                  <a:lnTo>
                    <a:pt x="193" y="2878"/>
                  </a:lnTo>
                  <a:lnTo>
                    <a:pt x="193" y="2859"/>
                  </a:lnTo>
                  <a:cubicBezTo>
                    <a:pt x="193" y="2748"/>
                    <a:pt x="227" y="2633"/>
                    <a:pt x="289"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7" name="Google Shape;21507;p74"/>
            <p:cNvSpPr/>
            <p:nvPr/>
          </p:nvSpPr>
          <p:spPr>
            <a:xfrm>
              <a:off x="6896697" y="3707627"/>
              <a:ext cx="40390" cy="15159"/>
            </a:xfrm>
            <a:custGeom>
              <a:rect b="b" l="l" r="r" t="t"/>
              <a:pathLst>
                <a:path extrusionOk="0" h="578" w="1540">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74"/>
            <p:cNvSpPr/>
            <p:nvPr/>
          </p:nvSpPr>
          <p:spPr>
            <a:xfrm>
              <a:off x="6914348"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74"/>
            <p:cNvSpPr/>
            <p:nvPr/>
          </p:nvSpPr>
          <p:spPr>
            <a:xfrm>
              <a:off x="6906794" y="3611713"/>
              <a:ext cx="20195" cy="25257"/>
            </a:xfrm>
            <a:custGeom>
              <a:rect b="b" l="l" r="r" t="t"/>
              <a:pathLst>
                <a:path extrusionOk="0" h="963" w="770">
                  <a:moveTo>
                    <a:pt x="0" y="1"/>
                  </a:moveTo>
                  <a:lnTo>
                    <a:pt x="0" y="578"/>
                  </a:lnTo>
                  <a:cubicBezTo>
                    <a:pt x="0" y="790"/>
                    <a:pt x="173" y="963"/>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74"/>
            <p:cNvSpPr/>
            <p:nvPr/>
          </p:nvSpPr>
          <p:spPr>
            <a:xfrm>
              <a:off x="6896697" y="3571191"/>
              <a:ext cx="40390" cy="45610"/>
            </a:xfrm>
            <a:custGeom>
              <a:rect b="b" l="l" r="r" t="t"/>
              <a:pathLst>
                <a:path extrusionOk="0" h="1739" w="1540">
                  <a:moveTo>
                    <a:pt x="578" y="1"/>
                  </a:moveTo>
                  <a:cubicBezTo>
                    <a:pt x="255" y="1"/>
                    <a:pt x="0" y="261"/>
                    <a:pt x="0" y="578"/>
                  </a:cubicBezTo>
                  <a:lnTo>
                    <a:pt x="0" y="963"/>
                  </a:lnTo>
                  <a:cubicBezTo>
                    <a:pt x="0" y="1392"/>
                    <a:pt x="342" y="1738"/>
                    <a:pt x="770" y="1738"/>
                  </a:cubicBezTo>
                  <a:cubicBezTo>
                    <a:pt x="1193" y="1733"/>
                    <a:pt x="1540" y="1392"/>
                    <a:pt x="1540" y="963"/>
                  </a:cubicBezTo>
                  <a:lnTo>
                    <a:pt x="1540" y="578"/>
                  </a:lnTo>
                  <a:cubicBezTo>
                    <a:pt x="1540" y="261"/>
                    <a:pt x="1280" y="1"/>
                    <a:pt x="962"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74"/>
            <p:cNvSpPr/>
            <p:nvPr/>
          </p:nvSpPr>
          <p:spPr>
            <a:xfrm>
              <a:off x="6896697"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0" y="59"/>
                    <a:pt x="1059" y="11"/>
                  </a:cubicBezTo>
                  <a:cubicBezTo>
                    <a:pt x="1025" y="6"/>
                    <a:pt x="996" y="1"/>
                    <a:pt x="96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74"/>
            <p:cNvSpPr/>
            <p:nvPr/>
          </p:nvSpPr>
          <p:spPr>
            <a:xfrm>
              <a:off x="6896697" y="3571191"/>
              <a:ext cx="40390" cy="20221"/>
            </a:xfrm>
            <a:custGeom>
              <a:rect b="b" l="l" r="r" t="t"/>
              <a:pathLst>
                <a:path extrusionOk="0" h="771" w="1540">
                  <a:moveTo>
                    <a:pt x="578" y="1"/>
                  </a:moveTo>
                  <a:cubicBezTo>
                    <a:pt x="260" y="1"/>
                    <a:pt x="0" y="261"/>
                    <a:pt x="0" y="578"/>
                  </a:cubicBezTo>
                  <a:cubicBezTo>
                    <a:pt x="0" y="578"/>
                    <a:pt x="578" y="771"/>
                    <a:pt x="1540" y="771"/>
                  </a:cubicBezTo>
                  <a:lnTo>
                    <a:pt x="1540" y="578"/>
                  </a:lnTo>
                  <a:cubicBezTo>
                    <a:pt x="1540" y="261"/>
                    <a:pt x="1280" y="1"/>
                    <a:pt x="962"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74"/>
            <p:cNvSpPr/>
            <p:nvPr/>
          </p:nvSpPr>
          <p:spPr>
            <a:xfrm>
              <a:off x="6896697" y="3571191"/>
              <a:ext cx="27775" cy="18464"/>
            </a:xfrm>
            <a:custGeom>
              <a:rect b="b" l="l" r="r" t="t"/>
              <a:pathLst>
                <a:path extrusionOk="0" h="704" w="1059">
                  <a:moveTo>
                    <a:pt x="578" y="1"/>
                  </a:moveTo>
                  <a:cubicBezTo>
                    <a:pt x="260" y="1"/>
                    <a:pt x="0" y="261"/>
                    <a:pt x="0" y="578"/>
                  </a:cubicBezTo>
                  <a:cubicBezTo>
                    <a:pt x="188" y="636"/>
                    <a:pt x="380" y="679"/>
                    <a:pt x="578" y="703"/>
                  </a:cubicBezTo>
                  <a:lnTo>
                    <a:pt x="578" y="578"/>
                  </a:lnTo>
                  <a:cubicBezTo>
                    <a:pt x="578" y="299"/>
                    <a:pt x="780" y="59"/>
                    <a:pt x="1059" y="11"/>
                  </a:cubicBezTo>
                  <a:cubicBezTo>
                    <a:pt x="1025" y="6"/>
                    <a:pt x="996" y="1"/>
                    <a:pt x="962"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74"/>
            <p:cNvSpPr/>
            <p:nvPr/>
          </p:nvSpPr>
          <p:spPr>
            <a:xfrm>
              <a:off x="6724933" y="3611713"/>
              <a:ext cx="60586" cy="111073"/>
            </a:xfrm>
            <a:custGeom>
              <a:rect b="b" l="l" r="r" t="t"/>
              <a:pathLst>
                <a:path extrusionOk="0" h="4235" w="2310">
                  <a:moveTo>
                    <a:pt x="770" y="1"/>
                  </a:moveTo>
                  <a:lnTo>
                    <a:pt x="770" y="458"/>
                  </a:lnTo>
                  <a:cubicBezTo>
                    <a:pt x="770" y="530"/>
                    <a:pt x="732" y="597"/>
                    <a:pt x="664" y="631"/>
                  </a:cubicBezTo>
                  <a:lnTo>
                    <a:pt x="212" y="857"/>
                  </a:lnTo>
                  <a:cubicBezTo>
                    <a:pt x="82" y="920"/>
                    <a:pt x="0" y="1054"/>
                    <a:pt x="0" y="1199"/>
                  </a:cubicBezTo>
                  <a:lnTo>
                    <a:pt x="0" y="2907"/>
                  </a:lnTo>
                  <a:cubicBezTo>
                    <a:pt x="0" y="3018"/>
                    <a:pt x="34" y="3128"/>
                    <a:pt x="97" y="3224"/>
                  </a:cubicBezTo>
                  <a:lnTo>
                    <a:pt x="289" y="3513"/>
                  </a:lnTo>
                  <a:cubicBezTo>
                    <a:pt x="352" y="3605"/>
                    <a:pt x="385" y="3720"/>
                    <a:pt x="385" y="3831"/>
                  </a:cubicBezTo>
                  <a:lnTo>
                    <a:pt x="385" y="4235"/>
                  </a:lnTo>
                  <a:lnTo>
                    <a:pt x="1925" y="4235"/>
                  </a:lnTo>
                  <a:lnTo>
                    <a:pt x="1925" y="3831"/>
                  </a:lnTo>
                  <a:cubicBezTo>
                    <a:pt x="1925" y="3720"/>
                    <a:pt x="1959" y="3605"/>
                    <a:pt x="2021" y="3513"/>
                  </a:cubicBezTo>
                  <a:lnTo>
                    <a:pt x="2214" y="3224"/>
                  </a:lnTo>
                  <a:cubicBezTo>
                    <a:pt x="2276" y="3128"/>
                    <a:pt x="2310" y="3018"/>
                    <a:pt x="2310" y="2907"/>
                  </a:cubicBezTo>
                  <a:lnTo>
                    <a:pt x="2310" y="1199"/>
                  </a:lnTo>
                  <a:cubicBezTo>
                    <a:pt x="2310" y="1054"/>
                    <a:pt x="2228" y="920"/>
                    <a:pt x="2098" y="857"/>
                  </a:cubicBezTo>
                  <a:lnTo>
                    <a:pt x="1646" y="631"/>
                  </a:lnTo>
                  <a:cubicBezTo>
                    <a:pt x="1583" y="597"/>
                    <a:pt x="1540" y="530"/>
                    <a:pt x="1540" y="458"/>
                  </a:cubicBezTo>
                  <a:lnTo>
                    <a:pt x="1540" y="1"/>
                  </a:lnTo>
                  <a:close/>
                </a:path>
              </a:pathLst>
            </a:custGeom>
            <a:solidFill>
              <a:srgbClr val="DDE2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74"/>
            <p:cNvSpPr/>
            <p:nvPr/>
          </p:nvSpPr>
          <p:spPr>
            <a:xfrm>
              <a:off x="6724933" y="3637206"/>
              <a:ext cx="15159" cy="75483"/>
            </a:xfrm>
            <a:custGeom>
              <a:rect b="b" l="l" r="r" t="t"/>
              <a:pathLst>
                <a:path extrusionOk="0" h="2878" w="578">
                  <a:moveTo>
                    <a:pt x="77" y="1"/>
                  </a:moveTo>
                  <a:cubicBezTo>
                    <a:pt x="29" y="63"/>
                    <a:pt x="0" y="145"/>
                    <a:pt x="0" y="227"/>
                  </a:cubicBezTo>
                  <a:lnTo>
                    <a:pt x="0" y="1930"/>
                  </a:lnTo>
                  <a:cubicBezTo>
                    <a:pt x="0" y="2046"/>
                    <a:pt x="34" y="2156"/>
                    <a:pt x="97" y="2252"/>
                  </a:cubicBezTo>
                  <a:lnTo>
                    <a:pt x="289" y="2541"/>
                  </a:lnTo>
                  <a:cubicBezTo>
                    <a:pt x="352" y="2633"/>
                    <a:pt x="385" y="2748"/>
                    <a:pt x="385" y="2859"/>
                  </a:cubicBezTo>
                  <a:lnTo>
                    <a:pt x="385" y="2878"/>
                  </a:lnTo>
                  <a:lnTo>
                    <a:pt x="578" y="2878"/>
                  </a:lnTo>
                  <a:lnTo>
                    <a:pt x="578" y="568"/>
                  </a:lnTo>
                  <a:cubicBezTo>
                    <a:pt x="578" y="443"/>
                    <a:pt x="520" y="333"/>
                    <a:pt x="424" y="260"/>
                  </a:cubicBezTo>
                  <a:lnTo>
                    <a:pt x="77"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6" name="Google Shape;21516;p74"/>
            <p:cNvSpPr/>
            <p:nvPr/>
          </p:nvSpPr>
          <p:spPr>
            <a:xfrm>
              <a:off x="6770359" y="3637206"/>
              <a:ext cx="15159" cy="75483"/>
            </a:xfrm>
            <a:custGeom>
              <a:rect b="b" l="l" r="r" t="t"/>
              <a:pathLst>
                <a:path extrusionOk="0" h="2878" w="578">
                  <a:moveTo>
                    <a:pt x="501" y="1"/>
                  </a:moveTo>
                  <a:lnTo>
                    <a:pt x="155" y="260"/>
                  </a:lnTo>
                  <a:cubicBezTo>
                    <a:pt x="58" y="333"/>
                    <a:pt x="1" y="443"/>
                    <a:pt x="1" y="568"/>
                  </a:cubicBezTo>
                  <a:lnTo>
                    <a:pt x="1" y="2878"/>
                  </a:lnTo>
                  <a:lnTo>
                    <a:pt x="193" y="2878"/>
                  </a:lnTo>
                  <a:lnTo>
                    <a:pt x="193" y="2859"/>
                  </a:lnTo>
                  <a:cubicBezTo>
                    <a:pt x="193" y="2748"/>
                    <a:pt x="227" y="2633"/>
                    <a:pt x="294" y="2541"/>
                  </a:cubicBezTo>
                  <a:lnTo>
                    <a:pt x="482" y="2252"/>
                  </a:lnTo>
                  <a:cubicBezTo>
                    <a:pt x="544" y="2156"/>
                    <a:pt x="578" y="2046"/>
                    <a:pt x="578" y="1930"/>
                  </a:cubicBezTo>
                  <a:lnTo>
                    <a:pt x="578" y="227"/>
                  </a:lnTo>
                  <a:cubicBezTo>
                    <a:pt x="578" y="145"/>
                    <a:pt x="549" y="63"/>
                    <a:pt x="501" y="1"/>
                  </a:cubicBez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7" name="Google Shape;21517;p74"/>
            <p:cNvSpPr/>
            <p:nvPr/>
          </p:nvSpPr>
          <p:spPr>
            <a:xfrm>
              <a:off x="6735031" y="3707627"/>
              <a:ext cx="40417" cy="15159"/>
            </a:xfrm>
            <a:custGeom>
              <a:rect b="b" l="l" r="r" t="t"/>
              <a:pathLst>
                <a:path extrusionOk="0" h="578" w="1541">
                  <a:moveTo>
                    <a:pt x="0" y="0"/>
                  </a:moveTo>
                  <a:lnTo>
                    <a:pt x="0" y="578"/>
                  </a:lnTo>
                  <a:lnTo>
                    <a:pt x="1540" y="578"/>
                  </a:lnTo>
                  <a:lnTo>
                    <a:pt x="1540" y="0"/>
                  </a:lnTo>
                  <a:close/>
                </a:path>
              </a:pathLst>
            </a:custGeom>
            <a:solidFill>
              <a:srgbClr val="7B8E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74"/>
            <p:cNvSpPr/>
            <p:nvPr/>
          </p:nvSpPr>
          <p:spPr>
            <a:xfrm>
              <a:off x="6752682" y="3636944"/>
              <a:ext cx="5088" cy="70709"/>
            </a:xfrm>
            <a:custGeom>
              <a:rect b="b" l="l" r="r" t="t"/>
              <a:pathLst>
                <a:path extrusionOk="0" h="2696" w="194">
                  <a:moveTo>
                    <a:pt x="1" y="1"/>
                  </a:moveTo>
                  <a:lnTo>
                    <a:pt x="1" y="2695"/>
                  </a:lnTo>
                  <a:lnTo>
                    <a:pt x="193" y="2695"/>
                  </a:lnTo>
                  <a:lnTo>
                    <a:pt x="193" y="1"/>
                  </a:lnTo>
                  <a:close/>
                </a:path>
              </a:pathLst>
            </a:custGeom>
            <a:solidFill>
              <a:srgbClr val="D2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74"/>
            <p:cNvSpPr/>
            <p:nvPr/>
          </p:nvSpPr>
          <p:spPr>
            <a:xfrm>
              <a:off x="6745128" y="3611713"/>
              <a:ext cx="20221" cy="25257"/>
            </a:xfrm>
            <a:custGeom>
              <a:rect b="b" l="l" r="r" t="t"/>
              <a:pathLst>
                <a:path extrusionOk="0" h="963" w="771">
                  <a:moveTo>
                    <a:pt x="0" y="1"/>
                  </a:moveTo>
                  <a:lnTo>
                    <a:pt x="0" y="578"/>
                  </a:lnTo>
                  <a:cubicBezTo>
                    <a:pt x="0" y="790"/>
                    <a:pt x="173" y="958"/>
                    <a:pt x="385" y="963"/>
                  </a:cubicBezTo>
                  <a:cubicBezTo>
                    <a:pt x="597" y="963"/>
                    <a:pt x="770" y="790"/>
                    <a:pt x="770" y="578"/>
                  </a:cubicBezTo>
                  <a:lnTo>
                    <a:pt x="77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0" name="Google Shape;21520;p74"/>
            <p:cNvSpPr/>
            <p:nvPr/>
          </p:nvSpPr>
          <p:spPr>
            <a:xfrm>
              <a:off x="6735031" y="3571191"/>
              <a:ext cx="40417" cy="45610"/>
            </a:xfrm>
            <a:custGeom>
              <a:rect b="b" l="l" r="r" t="t"/>
              <a:pathLst>
                <a:path extrusionOk="0" h="1739" w="1541">
                  <a:moveTo>
                    <a:pt x="578" y="1"/>
                  </a:moveTo>
                  <a:cubicBezTo>
                    <a:pt x="260" y="1"/>
                    <a:pt x="0" y="261"/>
                    <a:pt x="0" y="578"/>
                  </a:cubicBezTo>
                  <a:lnTo>
                    <a:pt x="0" y="963"/>
                  </a:lnTo>
                  <a:cubicBezTo>
                    <a:pt x="0" y="1392"/>
                    <a:pt x="347" y="1733"/>
                    <a:pt x="770" y="1738"/>
                  </a:cubicBezTo>
                  <a:cubicBezTo>
                    <a:pt x="1198" y="1733"/>
                    <a:pt x="1540" y="1392"/>
                    <a:pt x="1540" y="963"/>
                  </a:cubicBezTo>
                  <a:lnTo>
                    <a:pt x="1540" y="578"/>
                  </a:lnTo>
                  <a:cubicBezTo>
                    <a:pt x="1540" y="261"/>
                    <a:pt x="1280" y="1"/>
                    <a:pt x="963"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1" name="Google Shape;21521;p74"/>
            <p:cNvSpPr/>
            <p:nvPr/>
          </p:nvSpPr>
          <p:spPr>
            <a:xfrm>
              <a:off x="6735031" y="3571191"/>
              <a:ext cx="27775" cy="45583"/>
            </a:xfrm>
            <a:custGeom>
              <a:rect b="b" l="l" r="r" t="t"/>
              <a:pathLst>
                <a:path extrusionOk="0" h="1738" w="1059">
                  <a:moveTo>
                    <a:pt x="578" y="1"/>
                  </a:moveTo>
                  <a:cubicBezTo>
                    <a:pt x="260" y="1"/>
                    <a:pt x="0" y="261"/>
                    <a:pt x="0" y="578"/>
                  </a:cubicBezTo>
                  <a:lnTo>
                    <a:pt x="0" y="963"/>
                  </a:lnTo>
                  <a:cubicBezTo>
                    <a:pt x="0" y="1407"/>
                    <a:pt x="363" y="1738"/>
                    <a:pt x="769" y="1738"/>
                  </a:cubicBezTo>
                  <a:cubicBezTo>
                    <a:pt x="865" y="1738"/>
                    <a:pt x="963" y="1720"/>
                    <a:pt x="1059" y="1680"/>
                  </a:cubicBezTo>
                  <a:cubicBezTo>
                    <a:pt x="770" y="1560"/>
                    <a:pt x="578" y="1281"/>
                    <a:pt x="578" y="963"/>
                  </a:cubicBezTo>
                  <a:lnTo>
                    <a:pt x="578" y="578"/>
                  </a:lnTo>
                  <a:cubicBezTo>
                    <a:pt x="578" y="299"/>
                    <a:pt x="785" y="59"/>
                    <a:pt x="1059" y="11"/>
                  </a:cubicBezTo>
                  <a:cubicBezTo>
                    <a:pt x="1030" y="6"/>
                    <a:pt x="996" y="1"/>
                    <a:pt x="963"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74"/>
            <p:cNvSpPr/>
            <p:nvPr/>
          </p:nvSpPr>
          <p:spPr>
            <a:xfrm>
              <a:off x="6735031" y="3571191"/>
              <a:ext cx="40417" cy="20221"/>
            </a:xfrm>
            <a:custGeom>
              <a:rect b="b" l="l" r="r" t="t"/>
              <a:pathLst>
                <a:path extrusionOk="0" h="771" w="1541">
                  <a:moveTo>
                    <a:pt x="578" y="1"/>
                  </a:moveTo>
                  <a:cubicBezTo>
                    <a:pt x="260" y="1"/>
                    <a:pt x="0" y="261"/>
                    <a:pt x="0" y="578"/>
                  </a:cubicBezTo>
                  <a:cubicBezTo>
                    <a:pt x="0" y="578"/>
                    <a:pt x="578" y="771"/>
                    <a:pt x="1540" y="771"/>
                  </a:cubicBezTo>
                  <a:lnTo>
                    <a:pt x="1540" y="578"/>
                  </a:lnTo>
                  <a:cubicBezTo>
                    <a:pt x="1540" y="261"/>
                    <a:pt x="1285" y="1"/>
                    <a:pt x="963"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74"/>
            <p:cNvSpPr/>
            <p:nvPr/>
          </p:nvSpPr>
          <p:spPr>
            <a:xfrm>
              <a:off x="6735031" y="3571191"/>
              <a:ext cx="27775" cy="18464"/>
            </a:xfrm>
            <a:custGeom>
              <a:rect b="b" l="l" r="r" t="t"/>
              <a:pathLst>
                <a:path extrusionOk="0" h="704" w="1059">
                  <a:moveTo>
                    <a:pt x="578" y="1"/>
                  </a:moveTo>
                  <a:cubicBezTo>
                    <a:pt x="260" y="1"/>
                    <a:pt x="0" y="261"/>
                    <a:pt x="0" y="578"/>
                  </a:cubicBezTo>
                  <a:cubicBezTo>
                    <a:pt x="193" y="636"/>
                    <a:pt x="385" y="679"/>
                    <a:pt x="578" y="703"/>
                  </a:cubicBezTo>
                  <a:lnTo>
                    <a:pt x="578" y="578"/>
                  </a:lnTo>
                  <a:cubicBezTo>
                    <a:pt x="578" y="299"/>
                    <a:pt x="785" y="59"/>
                    <a:pt x="1059" y="11"/>
                  </a:cubicBezTo>
                  <a:cubicBezTo>
                    <a:pt x="1030" y="6"/>
                    <a:pt x="996" y="1"/>
                    <a:pt x="963"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74"/>
            <p:cNvSpPr/>
            <p:nvPr/>
          </p:nvSpPr>
          <p:spPr>
            <a:xfrm>
              <a:off x="6720133" y="3566523"/>
              <a:ext cx="70185" cy="161011"/>
            </a:xfrm>
            <a:custGeom>
              <a:rect b="b" l="l" r="r" t="t"/>
              <a:pathLst>
                <a:path extrusionOk="0" h="6139" w="2676">
                  <a:moveTo>
                    <a:pt x="1531" y="357"/>
                  </a:moveTo>
                  <a:cubicBezTo>
                    <a:pt x="1752" y="357"/>
                    <a:pt x="1930" y="535"/>
                    <a:pt x="1930" y="756"/>
                  </a:cubicBezTo>
                  <a:lnTo>
                    <a:pt x="1930" y="1141"/>
                  </a:lnTo>
                  <a:cubicBezTo>
                    <a:pt x="1930" y="1469"/>
                    <a:pt x="1665" y="1728"/>
                    <a:pt x="1338" y="1733"/>
                  </a:cubicBezTo>
                  <a:cubicBezTo>
                    <a:pt x="1016" y="1728"/>
                    <a:pt x="751" y="1469"/>
                    <a:pt x="751" y="1141"/>
                  </a:cubicBezTo>
                  <a:lnTo>
                    <a:pt x="751" y="756"/>
                  </a:lnTo>
                  <a:cubicBezTo>
                    <a:pt x="751" y="535"/>
                    <a:pt x="929" y="357"/>
                    <a:pt x="1146" y="357"/>
                  </a:cubicBezTo>
                  <a:close/>
                  <a:moveTo>
                    <a:pt x="1545" y="2094"/>
                  </a:moveTo>
                  <a:lnTo>
                    <a:pt x="1545" y="2176"/>
                  </a:lnTo>
                  <a:cubicBezTo>
                    <a:pt x="1545" y="2243"/>
                    <a:pt x="1564" y="2306"/>
                    <a:pt x="1593" y="2364"/>
                  </a:cubicBezTo>
                  <a:lnTo>
                    <a:pt x="1348" y="2609"/>
                  </a:lnTo>
                  <a:cubicBezTo>
                    <a:pt x="1345" y="2615"/>
                    <a:pt x="1342" y="2617"/>
                    <a:pt x="1338" y="2617"/>
                  </a:cubicBezTo>
                  <a:cubicBezTo>
                    <a:pt x="1336" y="2617"/>
                    <a:pt x="1333" y="2616"/>
                    <a:pt x="1329" y="2614"/>
                  </a:cubicBezTo>
                  <a:lnTo>
                    <a:pt x="1333" y="2609"/>
                  </a:lnTo>
                  <a:lnTo>
                    <a:pt x="1083" y="2364"/>
                  </a:lnTo>
                  <a:cubicBezTo>
                    <a:pt x="1117" y="2306"/>
                    <a:pt x="1136" y="2243"/>
                    <a:pt x="1136" y="2176"/>
                  </a:cubicBezTo>
                  <a:lnTo>
                    <a:pt x="1136" y="2094"/>
                  </a:lnTo>
                  <a:close/>
                  <a:moveTo>
                    <a:pt x="1146" y="1"/>
                  </a:moveTo>
                  <a:cubicBezTo>
                    <a:pt x="727" y="1"/>
                    <a:pt x="390" y="338"/>
                    <a:pt x="390" y="756"/>
                  </a:cubicBezTo>
                  <a:lnTo>
                    <a:pt x="390" y="1141"/>
                  </a:lnTo>
                  <a:cubicBezTo>
                    <a:pt x="390" y="1444"/>
                    <a:pt x="530" y="1724"/>
                    <a:pt x="775" y="1906"/>
                  </a:cubicBezTo>
                  <a:lnTo>
                    <a:pt x="775" y="2176"/>
                  </a:lnTo>
                  <a:cubicBezTo>
                    <a:pt x="775" y="2181"/>
                    <a:pt x="770" y="2185"/>
                    <a:pt x="766" y="2190"/>
                  </a:cubicBezTo>
                  <a:lnTo>
                    <a:pt x="318" y="2416"/>
                  </a:lnTo>
                  <a:cubicBezTo>
                    <a:pt x="126" y="2508"/>
                    <a:pt x="1" y="2705"/>
                    <a:pt x="5" y="2922"/>
                  </a:cubicBezTo>
                  <a:lnTo>
                    <a:pt x="5" y="4625"/>
                  </a:lnTo>
                  <a:cubicBezTo>
                    <a:pt x="5" y="4774"/>
                    <a:pt x="49"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8" y="5255"/>
                    <a:pt x="621" y="5135"/>
                  </a:cubicBezTo>
                  <a:lnTo>
                    <a:pt x="434" y="4846"/>
                  </a:lnTo>
                  <a:cubicBezTo>
                    <a:pt x="385" y="4779"/>
                    <a:pt x="366" y="4702"/>
                    <a:pt x="366" y="4625"/>
                  </a:cubicBezTo>
                  <a:lnTo>
                    <a:pt x="366" y="2922"/>
                  </a:lnTo>
                  <a:cubicBezTo>
                    <a:pt x="366" y="2845"/>
                    <a:pt x="409" y="2773"/>
                    <a:pt x="477" y="2739"/>
                  </a:cubicBezTo>
                  <a:lnTo>
                    <a:pt x="790" y="2585"/>
                  </a:lnTo>
                  <a:lnTo>
                    <a:pt x="1078" y="2869"/>
                  </a:lnTo>
                  <a:cubicBezTo>
                    <a:pt x="1151" y="2941"/>
                    <a:pt x="1246" y="2977"/>
                    <a:pt x="1341" y="2977"/>
                  </a:cubicBezTo>
                  <a:cubicBezTo>
                    <a:pt x="1436" y="2977"/>
                    <a:pt x="1531" y="2941"/>
                    <a:pt x="1603" y="2869"/>
                  </a:cubicBezTo>
                  <a:lnTo>
                    <a:pt x="1887" y="2585"/>
                  </a:lnTo>
                  <a:lnTo>
                    <a:pt x="2199" y="2739"/>
                  </a:lnTo>
                  <a:cubicBezTo>
                    <a:pt x="2272" y="2773"/>
                    <a:pt x="2315" y="2845"/>
                    <a:pt x="2315" y="2922"/>
                  </a:cubicBezTo>
                  <a:lnTo>
                    <a:pt x="2315" y="4625"/>
                  </a:lnTo>
                  <a:cubicBezTo>
                    <a:pt x="2315" y="4702"/>
                    <a:pt x="2291" y="4779"/>
                    <a:pt x="2248" y="4846"/>
                  </a:cubicBezTo>
                  <a:lnTo>
                    <a:pt x="2055" y="5135"/>
                  </a:lnTo>
                  <a:cubicBezTo>
                    <a:pt x="1973" y="5255"/>
                    <a:pt x="1930" y="5405"/>
                    <a:pt x="1930" y="5554"/>
                  </a:cubicBezTo>
                  <a:lnTo>
                    <a:pt x="1930" y="5958"/>
                  </a:lnTo>
                  <a:cubicBezTo>
                    <a:pt x="1930" y="6078"/>
                    <a:pt x="2020" y="6138"/>
                    <a:pt x="2110" y="6138"/>
                  </a:cubicBezTo>
                  <a:cubicBezTo>
                    <a:pt x="2201" y="6138"/>
                    <a:pt x="2291" y="6078"/>
                    <a:pt x="2291" y="5958"/>
                  </a:cubicBezTo>
                  <a:lnTo>
                    <a:pt x="2291" y="5554"/>
                  </a:lnTo>
                  <a:cubicBezTo>
                    <a:pt x="2291" y="5477"/>
                    <a:pt x="2315" y="5400"/>
                    <a:pt x="2358"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6" y="2181"/>
                    <a:pt x="1906" y="2176"/>
                  </a:cubicBezTo>
                  <a:lnTo>
                    <a:pt x="1906" y="1906"/>
                  </a:lnTo>
                  <a:cubicBezTo>
                    <a:pt x="2147" y="1724"/>
                    <a:pt x="2291" y="1444"/>
                    <a:pt x="2291" y="1141"/>
                  </a:cubicBezTo>
                  <a:lnTo>
                    <a:pt x="2291" y="756"/>
                  </a:lnTo>
                  <a:cubicBezTo>
                    <a:pt x="2291" y="338"/>
                    <a:pt x="1949"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74"/>
            <p:cNvSpPr/>
            <p:nvPr/>
          </p:nvSpPr>
          <p:spPr>
            <a:xfrm>
              <a:off x="6801019" y="3566523"/>
              <a:ext cx="70211" cy="161011"/>
            </a:xfrm>
            <a:custGeom>
              <a:rect b="b" l="l" r="r" t="t"/>
              <a:pathLst>
                <a:path extrusionOk="0" h="6139" w="2677">
                  <a:moveTo>
                    <a:pt x="1531" y="357"/>
                  </a:moveTo>
                  <a:cubicBezTo>
                    <a:pt x="1747" y="357"/>
                    <a:pt x="1926" y="535"/>
                    <a:pt x="1930" y="756"/>
                  </a:cubicBezTo>
                  <a:lnTo>
                    <a:pt x="1930" y="1141"/>
                  </a:lnTo>
                  <a:cubicBezTo>
                    <a:pt x="1926" y="1469"/>
                    <a:pt x="1666" y="1728"/>
                    <a:pt x="1338" y="1728"/>
                  </a:cubicBezTo>
                  <a:cubicBezTo>
                    <a:pt x="1011" y="1728"/>
                    <a:pt x="747" y="1469"/>
                    <a:pt x="747" y="1141"/>
                  </a:cubicBezTo>
                  <a:lnTo>
                    <a:pt x="747" y="756"/>
                  </a:lnTo>
                  <a:cubicBezTo>
                    <a:pt x="747" y="535"/>
                    <a:pt x="925" y="357"/>
                    <a:pt x="1146" y="357"/>
                  </a:cubicBezTo>
                  <a:close/>
                  <a:moveTo>
                    <a:pt x="1545" y="2094"/>
                  </a:moveTo>
                  <a:lnTo>
                    <a:pt x="1545" y="2176"/>
                  </a:lnTo>
                  <a:cubicBezTo>
                    <a:pt x="1545" y="2243"/>
                    <a:pt x="1560" y="2306"/>
                    <a:pt x="1594" y="2364"/>
                  </a:cubicBezTo>
                  <a:lnTo>
                    <a:pt x="1348" y="2609"/>
                  </a:lnTo>
                  <a:cubicBezTo>
                    <a:pt x="1345" y="2615"/>
                    <a:pt x="1341" y="2617"/>
                    <a:pt x="1337" y="2617"/>
                  </a:cubicBezTo>
                  <a:cubicBezTo>
                    <a:pt x="1334" y="2617"/>
                    <a:pt x="1331" y="2616"/>
                    <a:pt x="1329" y="2614"/>
                  </a:cubicBezTo>
                  <a:lnTo>
                    <a:pt x="1329" y="2609"/>
                  </a:lnTo>
                  <a:lnTo>
                    <a:pt x="1083" y="2364"/>
                  </a:lnTo>
                  <a:cubicBezTo>
                    <a:pt x="1117" y="2306"/>
                    <a:pt x="1132" y="2243"/>
                    <a:pt x="1132" y="2176"/>
                  </a:cubicBezTo>
                  <a:lnTo>
                    <a:pt x="1132" y="2094"/>
                  </a:lnTo>
                  <a:close/>
                  <a:moveTo>
                    <a:pt x="1146" y="1"/>
                  </a:moveTo>
                  <a:cubicBezTo>
                    <a:pt x="727" y="1"/>
                    <a:pt x="386" y="338"/>
                    <a:pt x="386" y="756"/>
                  </a:cubicBezTo>
                  <a:lnTo>
                    <a:pt x="386" y="1141"/>
                  </a:lnTo>
                  <a:cubicBezTo>
                    <a:pt x="386" y="1444"/>
                    <a:pt x="530" y="1724"/>
                    <a:pt x="771" y="1906"/>
                  </a:cubicBezTo>
                  <a:lnTo>
                    <a:pt x="771" y="2176"/>
                  </a:lnTo>
                  <a:cubicBezTo>
                    <a:pt x="771" y="2181"/>
                    <a:pt x="771" y="2185"/>
                    <a:pt x="766" y="2190"/>
                  </a:cubicBezTo>
                  <a:lnTo>
                    <a:pt x="318" y="2416"/>
                  </a:lnTo>
                  <a:cubicBezTo>
                    <a:pt x="126" y="2508"/>
                    <a:pt x="1" y="2705"/>
                    <a:pt x="6" y="2922"/>
                  </a:cubicBezTo>
                  <a:lnTo>
                    <a:pt x="6" y="4625"/>
                  </a:lnTo>
                  <a:cubicBezTo>
                    <a:pt x="1" y="4774"/>
                    <a:pt x="49" y="4923"/>
                    <a:pt x="131" y="5048"/>
                  </a:cubicBezTo>
                  <a:lnTo>
                    <a:pt x="323" y="5332"/>
                  </a:lnTo>
                  <a:cubicBezTo>
                    <a:pt x="367" y="5400"/>
                    <a:pt x="391" y="5477"/>
                    <a:pt x="391" y="5554"/>
                  </a:cubicBezTo>
                  <a:lnTo>
                    <a:pt x="391" y="5958"/>
                  </a:lnTo>
                  <a:cubicBezTo>
                    <a:pt x="391" y="6078"/>
                    <a:pt x="481" y="6138"/>
                    <a:pt x="571" y="6138"/>
                  </a:cubicBezTo>
                  <a:cubicBezTo>
                    <a:pt x="661" y="6138"/>
                    <a:pt x="751" y="6078"/>
                    <a:pt x="751" y="5958"/>
                  </a:cubicBezTo>
                  <a:lnTo>
                    <a:pt x="751" y="5554"/>
                  </a:lnTo>
                  <a:cubicBezTo>
                    <a:pt x="751" y="5405"/>
                    <a:pt x="703" y="5255"/>
                    <a:pt x="622" y="5135"/>
                  </a:cubicBezTo>
                  <a:lnTo>
                    <a:pt x="429" y="4846"/>
                  </a:lnTo>
                  <a:cubicBezTo>
                    <a:pt x="386" y="4779"/>
                    <a:pt x="362" y="4702"/>
                    <a:pt x="367" y="4625"/>
                  </a:cubicBezTo>
                  <a:lnTo>
                    <a:pt x="367" y="2922"/>
                  </a:lnTo>
                  <a:cubicBezTo>
                    <a:pt x="367" y="2845"/>
                    <a:pt x="410" y="2773"/>
                    <a:pt x="477" y="2739"/>
                  </a:cubicBezTo>
                  <a:lnTo>
                    <a:pt x="790" y="2585"/>
                  </a:lnTo>
                  <a:lnTo>
                    <a:pt x="1074" y="2869"/>
                  </a:lnTo>
                  <a:cubicBezTo>
                    <a:pt x="1148" y="2941"/>
                    <a:pt x="1245" y="2977"/>
                    <a:pt x="1340" y="2977"/>
                  </a:cubicBezTo>
                  <a:cubicBezTo>
                    <a:pt x="1436" y="2977"/>
                    <a:pt x="1531" y="2941"/>
                    <a:pt x="1603" y="2869"/>
                  </a:cubicBezTo>
                  <a:lnTo>
                    <a:pt x="1887" y="2585"/>
                  </a:lnTo>
                  <a:lnTo>
                    <a:pt x="2200" y="2739"/>
                  </a:lnTo>
                  <a:cubicBezTo>
                    <a:pt x="2272" y="2773"/>
                    <a:pt x="2315" y="2845"/>
                    <a:pt x="2315" y="2922"/>
                  </a:cubicBezTo>
                  <a:lnTo>
                    <a:pt x="2315" y="4625"/>
                  </a:lnTo>
                  <a:cubicBezTo>
                    <a:pt x="2315" y="4702"/>
                    <a:pt x="2291" y="4779"/>
                    <a:pt x="2248" y="4846"/>
                  </a:cubicBezTo>
                  <a:lnTo>
                    <a:pt x="2055" y="5135"/>
                  </a:lnTo>
                  <a:cubicBezTo>
                    <a:pt x="1974" y="5255"/>
                    <a:pt x="1930" y="5405"/>
                    <a:pt x="1930" y="5554"/>
                  </a:cubicBezTo>
                  <a:lnTo>
                    <a:pt x="1930" y="5958"/>
                  </a:lnTo>
                  <a:cubicBezTo>
                    <a:pt x="1930" y="6078"/>
                    <a:pt x="2021" y="6138"/>
                    <a:pt x="2111" y="6138"/>
                  </a:cubicBezTo>
                  <a:cubicBezTo>
                    <a:pt x="2201" y="6138"/>
                    <a:pt x="2291" y="6078"/>
                    <a:pt x="2291" y="5958"/>
                  </a:cubicBezTo>
                  <a:lnTo>
                    <a:pt x="2291" y="5554"/>
                  </a:lnTo>
                  <a:cubicBezTo>
                    <a:pt x="2291" y="5477"/>
                    <a:pt x="2310" y="5400"/>
                    <a:pt x="2359" y="5332"/>
                  </a:cubicBezTo>
                  <a:lnTo>
                    <a:pt x="2546" y="5048"/>
                  </a:lnTo>
                  <a:cubicBezTo>
                    <a:pt x="2633" y="4923"/>
                    <a:pt x="2676" y="4774"/>
                    <a:pt x="2676" y="4625"/>
                  </a:cubicBezTo>
                  <a:lnTo>
                    <a:pt x="2676" y="2922"/>
                  </a:lnTo>
                  <a:cubicBezTo>
                    <a:pt x="2676" y="2705"/>
                    <a:pt x="2556" y="2508"/>
                    <a:pt x="2363" y="2416"/>
                  </a:cubicBezTo>
                  <a:lnTo>
                    <a:pt x="1911" y="2190"/>
                  </a:lnTo>
                  <a:cubicBezTo>
                    <a:pt x="1906" y="2185"/>
                    <a:pt x="1901" y="2181"/>
                    <a:pt x="1901" y="2176"/>
                  </a:cubicBezTo>
                  <a:lnTo>
                    <a:pt x="1901" y="1906"/>
                  </a:lnTo>
                  <a:cubicBezTo>
                    <a:pt x="2147" y="1724"/>
                    <a:pt x="2286" y="1444"/>
                    <a:pt x="2286" y="1141"/>
                  </a:cubicBezTo>
                  <a:lnTo>
                    <a:pt x="2286" y="756"/>
                  </a:lnTo>
                  <a:cubicBezTo>
                    <a:pt x="2286" y="338"/>
                    <a:pt x="1950" y="1"/>
                    <a:pt x="1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74"/>
            <p:cNvSpPr/>
            <p:nvPr/>
          </p:nvSpPr>
          <p:spPr>
            <a:xfrm>
              <a:off x="6881800" y="3566523"/>
              <a:ext cx="70185" cy="161011"/>
            </a:xfrm>
            <a:custGeom>
              <a:rect b="b" l="l" r="r" t="t"/>
              <a:pathLst>
                <a:path extrusionOk="0" h="6139" w="2676">
                  <a:moveTo>
                    <a:pt x="1530" y="357"/>
                  </a:moveTo>
                  <a:cubicBezTo>
                    <a:pt x="1747" y="357"/>
                    <a:pt x="1925" y="535"/>
                    <a:pt x="1930" y="756"/>
                  </a:cubicBezTo>
                  <a:lnTo>
                    <a:pt x="1930" y="1141"/>
                  </a:lnTo>
                  <a:cubicBezTo>
                    <a:pt x="1925" y="1469"/>
                    <a:pt x="1665" y="1728"/>
                    <a:pt x="1338" y="1733"/>
                  </a:cubicBezTo>
                  <a:cubicBezTo>
                    <a:pt x="1011" y="1728"/>
                    <a:pt x="746" y="1469"/>
                    <a:pt x="746" y="1141"/>
                  </a:cubicBezTo>
                  <a:lnTo>
                    <a:pt x="746" y="756"/>
                  </a:lnTo>
                  <a:cubicBezTo>
                    <a:pt x="746" y="535"/>
                    <a:pt x="924" y="357"/>
                    <a:pt x="1146" y="357"/>
                  </a:cubicBezTo>
                  <a:close/>
                  <a:moveTo>
                    <a:pt x="1545" y="2094"/>
                  </a:moveTo>
                  <a:lnTo>
                    <a:pt x="1545" y="2176"/>
                  </a:lnTo>
                  <a:cubicBezTo>
                    <a:pt x="1545" y="2243"/>
                    <a:pt x="1559" y="2306"/>
                    <a:pt x="1593" y="2364"/>
                  </a:cubicBezTo>
                  <a:lnTo>
                    <a:pt x="1348" y="2609"/>
                  </a:lnTo>
                  <a:cubicBezTo>
                    <a:pt x="1345" y="2615"/>
                    <a:pt x="1340" y="2617"/>
                    <a:pt x="1336" y="2617"/>
                  </a:cubicBezTo>
                  <a:cubicBezTo>
                    <a:pt x="1333" y="2617"/>
                    <a:pt x="1330" y="2616"/>
                    <a:pt x="1328" y="2614"/>
                  </a:cubicBezTo>
                  <a:lnTo>
                    <a:pt x="1328" y="2609"/>
                  </a:lnTo>
                  <a:lnTo>
                    <a:pt x="1083" y="2364"/>
                  </a:lnTo>
                  <a:cubicBezTo>
                    <a:pt x="1117" y="2306"/>
                    <a:pt x="1131" y="2243"/>
                    <a:pt x="1131" y="2176"/>
                  </a:cubicBezTo>
                  <a:lnTo>
                    <a:pt x="1131" y="2094"/>
                  </a:lnTo>
                  <a:close/>
                  <a:moveTo>
                    <a:pt x="1146" y="1"/>
                  </a:moveTo>
                  <a:cubicBezTo>
                    <a:pt x="727" y="1"/>
                    <a:pt x="390" y="338"/>
                    <a:pt x="390" y="756"/>
                  </a:cubicBezTo>
                  <a:lnTo>
                    <a:pt x="390" y="1141"/>
                  </a:lnTo>
                  <a:cubicBezTo>
                    <a:pt x="390" y="1444"/>
                    <a:pt x="530" y="1724"/>
                    <a:pt x="775" y="1906"/>
                  </a:cubicBezTo>
                  <a:lnTo>
                    <a:pt x="775" y="2176"/>
                  </a:lnTo>
                  <a:cubicBezTo>
                    <a:pt x="770" y="2181"/>
                    <a:pt x="770" y="2185"/>
                    <a:pt x="765" y="2190"/>
                  </a:cubicBezTo>
                  <a:lnTo>
                    <a:pt x="313" y="2416"/>
                  </a:lnTo>
                  <a:cubicBezTo>
                    <a:pt x="121" y="2508"/>
                    <a:pt x="0" y="2705"/>
                    <a:pt x="0" y="2922"/>
                  </a:cubicBezTo>
                  <a:lnTo>
                    <a:pt x="0" y="4625"/>
                  </a:lnTo>
                  <a:cubicBezTo>
                    <a:pt x="0" y="4774"/>
                    <a:pt x="48" y="4923"/>
                    <a:pt x="130" y="5048"/>
                  </a:cubicBezTo>
                  <a:lnTo>
                    <a:pt x="323" y="5332"/>
                  </a:lnTo>
                  <a:cubicBezTo>
                    <a:pt x="366" y="5400"/>
                    <a:pt x="390" y="5477"/>
                    <a:pt x="390" y="5554"/>
                  </a:cubicBezTo>
                  <a:lnTo>
                    <a:pt x="390" y="5958"/>
                  </a:lnTo>
                  <a:cubicBezTo>
                    <a:pt x="390" y="6078"/>
                    <a:pt x="480" y="6138"/>
                    <a:pt x="571" y="6138"/>
                  </a:cubicBezTo>
                  <a:cubicBezTo>
                    <a:pt x="661" y="6138"/>
                    <a:pt x="751" y="6078"/>
                    <a:pt x="751" y="5958"/>
                  </a:cubicBezTo>
                  <a:lnTo>
                    <a:pt x="751" y="5554"/>
                  </a:lnTo>
                  <a:cubicBezTo>
                    <a:pt x="751" y="5405"/>
                    <a:pt x="703" y="5255"/>
                    <a:pt x="621" y="5135"/>
                  </a:cubicBezTo>
                  <a:lnTo>
                    <a:pt x="429" y="4846"/>
                  </a:lnTo>
                  <a:cubicBezTo>
                    <a:pt x="385" y="4779"/>
                    <a:pt x="361" y="4702"/>
                    <a:pt x="361" y="4625"/>
                  </a:cubicBezTo>
                  <a:lnTo>
                    <a:pt x="361" y="2922"/>
                  </a:lnTo>
                  <a:cubicBezTo>
                    <a:pt x="366" y="2845"/>
                    <a:pt x="409" y="2773"/>
                    <a:pt x="477" y="2739"/>
                  </a:cubicBezTo>
                  <a:lnTo>
                    <a:pt x="789" y="2585"/>
                  </a:lnTo>
                  <a:lnTo>
                    <a:pt x="1073" y="2869"/>
                  </a:lnTo>
                  <a:cubicBezTo>
                    <a:pt x="1148" y="2941"/>
                    <a:pt x="1243" y="2977"/>
                    <a:pt x="1338" y="2977"/>
                  </a:cubicBezTo>
                  <a:cubicBezTo>
                    <a:pt x="1433" y="2977"/>
                    <a:pt x="1528" y="2941"/>
                    <a:pt x="1603" y="2869"/>
                  </a:cubicBezTo>
                  <a:lnTo>
                    <a:pt x="1887" y="2585"/>
                  </a:lnTo>
                  <a:lnTo>
                    <a:pt x="2199" y="2739"/>
                  </a:lnTo>
                  <a:cubicBezTo>
                    <a:pt x="2267" y="2773"/>
                    <a:pt x="2310" y="2845"/>
                    <a:pt x="2315" y="2922"/>
                  </a:cubicBezTo>
                  <a:lnTo>
                    <a:pt x="2315" y="4625"/>
                  </a:lnTo>
                  <a:cubicBezTo>
                    <a:pt x="2315" y="4702"/>
                    <a:pt x="2291" y="4779"/>
                    <a:pt x="2247" y="4846"/>
                  </a:cubicBezTo>
                  <a:lnTo>
                    <a:pt x="2055" y="5135"/>
                  </a:lnTo>
                  <a:cubicBezTo>
                    <a:pt x="1973" y="5255"/>
                    <a:pt x="1925" y="5405"/>
                    <a:pt x="1930" y="5554"/>
                  </a:cubicBezTo>
                  <a:lnTo>
                    <a:pt x="1930" y="5958"/>
                  </a:lnTo>
                  <a:cubicBezTo>
                    <a:pt x="1930" y="6078"/>
                    <a:pt x="2020" y="6138"/>
                    <a:pt x="2110" y="6138"/>
                  </a:cubicBezTo>
                  <a:cubicBezTo>
                    <a:pt x="2201" y="6138"/>
                    <a:pt x="2291" y="6078"/>
                    <a:pt x="2291" y="5958"/>
                  </a:cubicBezTo>
                  <a:lnTo>
                    <a:pt x="2291" y="5554"/>
                  </a:lnTo>
                  <a:cubicBezTo>
                    <a:pt x="2286" y="5477"/>
                    <a:pt x="2310" y="5400"/>
                    <a:pt x="2353" y="5332"/>
                  </a:cubicBezTo>
                  <a:lnTo>
                    <a:pt x="2546" y="5048"/>
                  </a:lnTo>
                  <a:cubicBezTo>
                    <a:pt x="2628" y="4923"/>
                    <a:pt x="2676" y="4774"/>
                    <a:pt x="2676" y="4625"/>
                  </a:cubicBezTo>
                  <a:lnTo>
                    <a:pt x="2676" y="2922"/>
                  </a:lnTo>
                  <a:cubicBezTo>
                    <a:pt x="2676" y="2705"/>
                    <a:pt x="2551" y="2508"/>
                    <a:pt x="2363" y="2416"/>
                  </a:cubicBezTo>
                  <a:lnTo>
                    <a:pt x="1911" y="2190"/>
                  </a:lnTo>
                  <a:cubicBezTo>
                    <a:pt x="1906" y="2185"/>
                    <a:pt x="1901" y="2181"/>
                    <a:pt x="1901" y="2176"/>
                  </a:cubicBezTo>
                  <a:lnTo>
                    <a:pt x="1901" y="1906"/>
                  </a:lnTo>
                  <a:cubicBezTo>
                    <a:pt x="2146" y="1724"/>
                    <a:pt x="2286" y="1444"/>
                    <a:pt x="2286" y="1141"/>
                  </a:cubicBezTo>
                  <a:lnTo>
                    <a:pt x="2286" y="756"/>
                  </a:lnTo>
                  <a:cubicBezTo>
                    <a:pt x="2286" y="338"/>
                    <a:pt x="1949" y="1"/>
                    <a:pt x="15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74"/>
            <p:cNvSpPr/>
            <p:nvPr/>
          </p:nvSpPr>
          <p:spPr>
            <a:xfrm>
              <a:off x="6685565" y="3404962"/>
              <a:ext cx="297341" cy="191487"/>
            </a:xfrm>
            <a:custGeom>
              <a:rect b="b" l="l" r="r" t="t"/>
              <a:pathLst>
                <a:path extrusionOk="0" h="7301" w="11337">
                  <a:moveTo>
                    <a:pt x="4028" y="671"/>
                  </a:moveTo>
                  <a:lnTo>
                    <a:pt x="4028" y="671"/>
                  </a:lnTo>
                  <a:cubicBezTo>
                    <a:pt x="3739" y="926"/>
                    <a:pt x="3484" y="1219"/>
                    <a:pt x="3272" y="1547"/>
                  </a:cubicBezTo>
                  <a:cubicBezTo>
                    <a:pt x="3118" y="1792"/>
                    <a:pt x="2979" y="2047"/>
                    <a:pt x="2863" y="2312"/>
                  </a:cubicBezTo>
                  <a:lnTo>
                    <a:pt x="1867" y="2312"/>
                  </a:lnTo>
                  <a:cubicBezTo>
                    <a:pt x="2416" y="1571"/>
                    <a:pt x="3166" y="1003"/>
                    <a:pt x="4028" y="671"/>
                  </a:cubicBezTo>
                  <a:close/>
                  <a:moveTo>
                    <a:pt x="5558" y="368"/>
                  </a:moveTo>
                  <a:lnTo>
                    <a:pt x="5558" y="2312"/>
                  </a:lnTo>
                  <a:lnTo>
                    <a:pt x="3258" y="2312"/>
                  </a:lnTo>
                  <a:cubicBezTo>
                    <a:pt x="3786" y="1197"/>
                    <a:pt x="4612" y="457"/>
                    <a:pt x="5558" y="368"/>
                  </a:cubicBezTo>
                  <a:close/>
                  <a:moveTo>
                    <a:pt x="5919" y="368"/>
                  </a:moveTo>
                  <a:lnTo>
                    <a:pt x="5919" y="368"/>
                  </a:lnTo>
                  <a:cubicBezTo>
                    <a:pt x="6862" y="454"/>
                    <a:pt x="7689" y="1195"/>
                    <a:pt x="8223" y="2312"/>
                  </a:cubicBezTo>
                  <a:lnTo>
                    <a:pt x="5923" y="2312"/>
                  </a:lnTo>
                  <a:lnTo>
                    <a:pt x="5919" y="368"/>
                  </a:lnTo>
                  <a:close/>
                  <a:moveTo>
                    <a:pt x="7449" y="671"/>
                  </a:moveTo>
                  <a:lnTo>
                    <a:pt x="7449" y="671"/>
                  </a:lnTo>
                  <a:cubicBezTo>
                    <a:pt x="8310" y="1003"/>
                    <a:pt x="9061" y="1571"/>
                    <a:pt x="9614" y="2307"/>
                  </a:cubicBezTo>
                  <a:lnTo>
                    <a:pt x="9614" y="2312"/>
                  </a:lnTo>
                  <a:lnTo>
                    <a:pt x="8618" y="2312"/>
                  </a:lnTo>
                  <a:cubicBezTo>
                    <a:pt x="8502" y="2047"/>
                    <a:pt x="8363" y="1792"/>
                    <a:pt x="8204" y="1547"/>
                  </a:cubicBezTo>
                  <a:cubicBezTo>
                    <a:pt x="7997" y="1219"/>
                    <a:pt x="7742" y="926"/>
                    <a:pt x="7449" y="671"/>
                  </a:cubicBezTo>
                  <a:close/>
                  <a:moveTo>
                    <a:pt x="1622" y="2668"/>
                  </a:moveTo>
                  <a:lnTo>
                    <a:pt x="1622" y="2672"/>
                  </a:lnTo>
                  <a:lnTo>
                    <a:pt x="2719" y="2672"/>
                  </a:lnTo>
                  <a:cubicBezTo>
                    <a:pt x="2449" y="3418"/>
                    <a:pt x="2305" y="4207"/>
                    <a:pt x="2290" y="5006"/>
                  </a:cubicBezTo>
                  <a:lnTo>
                    <a:pt x="919" y="5006"/>
                  </a:lnTo>
                  <a:cubicBezTo>
                    <a:pt x="948" y="4179"/>
                    <a:pt x="1189" y="3375"/>
                    <a:pt x="1622" y="2668"/>
                  </a:cubicBezTo>
                  <a:close/>
                  <a:moveTo>
                    <a:pt x="5562" y="2672"/>
                  </a:moveTo>
                  <a:lnTo>
                    <a:pt x="5562" y="5006"/>
                  </a:lnTo>
                  <a:lnTo>
                    <a:pt x="2651" y="5006"/>
                  </a:lnTo>
                  <a:cubicBezTo>
                    <a:pt x="2661" y="4207"/>
                    <a:pt x="2815" y="3418"/>
                    <a:pt x="3104" y="2672"/>
                  </a:cubicBezTo>
                  <a:close/>
                  <a:moveTo>
                    <a:pt x="8377" y="2672"/>
                  </a:moveTo>
                  <a:cubicBezTo>
                    <a:pt x="8666" y="3418"/>
                    <a:pt x="8820" y="4207"/>
                    <a:pt x="8830" y="5006"/>
                  </a:cubicBezTo>
                  <a:lnTo>
                    <a:pt x="5923" y="5006"/>
                  </a:lnTo>
                  <a:lnTo>
                    <a:pt x="5919" y="2672"/>
                  </a:lnTo>
                  <a:close/>
                  <a:moveTo>
                    <a:pt x="9855" y="2672"/>
                  </a:moveTo>
                  <a:cubicBezTo>
                    <a:pt x="10288" y="3375"/>
                    <a:pt x="10533" y="4179"/>
                    <a:pt x="10562" y="5006"/>
                  </a:cubicBezTo>
                  <a:lnTo>
                    <a:pt x="9191" y="5006"/>
                  </a:lnTo>
                  <a:cubicBezTo>
                    <a:pt x="9176" y="4207"/>
                    <a:pt x="9032" y="3418"/>
                    <a:pt x="8762" y="2672"/>
                  </a:cubicBezTo>
                  <a:close/>
                  <a:moveTo>
                    <a:pt x="5742" y="0"/>
                  </a:moveTo>
                  <a:cubicBezTo>
                    <a:pt x="4741" y="0"/>
                    <a:pt x="3735" y="289"/>
                    <a:pt x="2853" y="878"/>
                  </a:cubicBezTo>
                  <a:cubicBezTo>
                    <a:pt x="799" y="2254"/>
                    <a:pt x="0" y="4895"/>
                    <a:pt x="948" y="7181"/>
                  </a:cubicBezTo>
                  <a:cubicBezTo>
                    <a:pt x="979" y="7265"/>
                    <a:pt x="1044" y="7300"/>
                    <a:pt x="1110" y="7300"/>
                  </a:cubicBezTo>
                  <a:cubicBezTo>
                    <a:pt x="1229" y="7300"/>
                    <a:pt x="1351" y="7187"/>
                    <a:pt x="1280" y="7041"/>
                  </a:cubicBezTo>
                  <a:cubicBezTo>
                    <a:pt x="1059" y="6507"/>
                    <a:pt x="934" y="5940"/>
                    <a:pt x="914" y="5367"/>
                  </a:cubicBezTo>
                  <a:lnTo>
                    <a:pt x="2286" y="5367"/>
                  </a:lnTo>
                  <a:cubicBezTo>
                    <a:pt x="2286" y="5434"/>
                    <a:pt x="2290" y="5507"/>
                    <a:pt x="2295" y="5579"/>
                  </a:cubicBezTo>
                  <a:cubicBezTo>
                    <a:pt x="2300" y="5694"/>
                    <a:pt x="2385" y="5750"/>
                    <a:pt x="2472" y="5750"/>
                  </a:cubicBezTo>
                  <a:cubicBezTo>
                    <a:pt x="2566" y="5750"/>
                    <a:pt x="2661" y="5685"/>
                    <a:pt x="2656" y="5559"/>
                  </a:cubicBezTo>
                  <a:cubicBezTo>
                    <a:pt x="2651" y="5497"/>
                    <a:pt x="2651" y="5430"/>
                    <a:pt x="2647" y="5367"/>
                  </a:cubicBezTo>
                  <a:lnTo>
                    <a:pt x="5562" y="5367"/>
                  </a:lnTo>
                  <a:lnTo>
                    <a:pt x="5562" y="5569"/>
                  </a:lnTo>
                  <a:cubicBezTo>
                    <a:pt x="5562" y="5689"/>
                    <a:pt x="5653" y="5750"/>
                    <a:pt x="5743" y="5750"/>
                  </a:cubicBezTo>
                  <a:cubicBezTo>
                    <a:pt x="5833" y="5750"/>
                    <a:pt x="5923" y="5689"/>
                    <a:pt x="5923" y="5569"/>
                  </a:cubicBezTo>
                  <a:lnTo>
                    <a:pt x="5923" y="5367"/>
                  </a:lnTo>
                  <a:lnTo>
                    <a:pt x="8834" y="5367"/>
                  </a:lnTo>
                  <a:cubicBezTo>
                    <a:pt x="8834" y="5430"/>
                    <a:pt x="8830" y="5497"/>
                    <a:pt x="8825" y="5559"/>
                  </a:cubicBezTo>
                  <a:cubicBezTo>
                    <a:pt x="8820" y="5661"/>
                    <a:pt x="8897" y="5742"/>
                    <a:pt x="8998" y="5752"/>
                  </a:cubicBezTo>
                  <a:lnTo>
                    <a:pt x="9003" y="5752"/>
                  </a:lnTo>
                  <a:cubicBezTo>
                    <a:pt x="9099" y="5752"/>
                    <a:pt x="9181" y="5675"/>
                    <a:pt x="9186" y="5579"/>
                  </a:cubicBezTo>
                  <a:cubicBezTo>
                    <a:pt x="9191" y="5507"/>
                    <a:pt x="9191" y="5434"/>
                    <a:pt x="9195" y="5362"/>
                  </a:cubicBezTo>
                  <a:lnTo>
                    <a:pt x="10567" y="5362"/>
                  </a:lnTo>
                  <a:cubicBezTo>
                    <a:pt x="10543" y="5940"/>
                    <a:pt x="10422" y="6507"/>
                    <a:pt x="10196" y="7041"/>
                  </a:cubicBezTo>
                  <a:cubicBezTo>
                    <a:pt x="10128" y="7187"/>
                    <a:pt x="10251" y="7300"/>
                    <a:pt x="10370" y="7300"/>
                  </a:cubicBezTo>
                  <a:cubicBezTo>
                    <a:pt x="10437" y="7300"/>
                    <a:pt x="10502" y="7265"/>
                    <a:pt x="10533" y="7181"/>
                  </a:cubicBezTo>
                  <a:cubicBezTo>
                    <a:pt x="11337" y="5237"/>
                    <a:pt x="10894" y="3004"/>
                    <a:pt x="9407" y="1518"/>
                  </a:cubicBezTo>
                  <a:cubicBezTo>
                    <a:pt x="8405" y="516"/>
                    <a:pt x="7079" y="0"/>
                    <a:pt x="5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8" name="Google Shape;21528;p74"/>
          <p:cNvGrpSpPr/>
          <p:nvPr/>
        </p:nvGrpSpPr>
        <p:grpSpPr>
          <a:xfrm>
            <a:off x="7083725" y="2897669"/>
            <a:ext cx="387721" cy="382790"/>
            <a:chOff x="7083725" y="2897669"/>
            <a:chExt cx="387721" cy="382790"/>
          </a:xfrm>
        </p:grpSpPr>
        <p:sp>
          <p:nvSpPr>
            <p:cNvPr id="21529" name="Google Shape;21529;p74"/>
            <p:cNvSpPr/>
            <p:nvPr/>
          </p:nvSpPr>
          <p:spPr>
            <a:xfrm>
              <a:off x="7163850" y="3005202"/>
              <a:ext cx="127230" cy="208246"/>
            </a:xfrm>
            <a:custGeom>
              <a:rect b="b" l="l" r="r" t="t"/>
              <a:pathLst>
                <a:path extrusionOk="0" h="7940" w="4851">
                  <a:moveTo>
                    <a:pt x="915" y="0"/>
                  </a:moveTo>
                  <a:lnTo>
                    <a:pt x="915" y="313"/>
                  </a:lnTo>
                  <a:cubicBezTo>
                    <a:pt x="915" y="400"/>
                    <a:pt x="862" y="482"/>
                    <a:pt x="785" y="520"/>
                  </a:cubicBezTo>
                  <a:lnTo>
                    <a:pt x="251" y="785"/>
                  </a:lnTo>
                  <a:cubicBezTo>
                    <a:pt x="97" y="862"/>
                    <a:pt x="1" y="1020"/>
                    <a:pt x="1" y="1194"/>
                  </a:cubicBezTo>
                  <a:lnTo>
                    <a:pt x="1" y="3383"/>
                  </a:lnTo>
                  <a:cubicBezTo>
                    <a:pt x="1" y="3561"/>
                    <a:pt x="39" y="3734"/>
                    <a:pt x="121" y="3893"/>
                  </a:cubicBezTo>
                  <a:lnTo>
                    <a:pt x="337" y="4326"/>
                  </a:lnTo>
                  <a:cubicBezTo>
                    <a:pt x="414" y="4485"/>
                    <a:pt x="458" y="4658"/>
                    <a:pt x="458" y="4836"/>
                  </a:cubicBezTo>
                  <a:lnTo>
                    <a:pt x="458" y="7940"/>
                  </a:lnTo>
                  <a:lnTo>
                    <a:pt x="2512" y="6463"/>
                  </a:lnTo>
                  <a:lnTo>
                    <a:pt x="2512" y="2156"/>
                  </a:lnTo>
                  <a:lnTo>
                    <a:pt x="2695" y="2392"/>
                  </a:lnTo>
                  <a:cubicBezTo>
                    <a:pt x="2811" y="2531"/>
                    <a:pt x="2974" y="2623"/>
                    <a:pt x="3157" y="2642"/>
                  </a:cubicBezTo>
                  <a:cubicBezTo>
                    <a:pt x="3179" y="2644"/>
                    <a:pt x="3200" y="2646"/>
                    <a:pt x="3223" y="2646"/>
                  </a:cubicBezTo>
                  <a:cubicBezTo>
                    <a:pt x="3245" y="2646"/>
                    <a:pt x="3268" y="2644"/>
                    <a:pt x="3292" y="2642"/>
                  </a:cubicBezTo>
                  <a:cubicBezTo>
                    <a:pt x="3427" y="2632"/>
                    <a:pt x="3556" y="2579"/>
                    <a:pt x="3662" y="2493"/>
                  </a:cubicBezTo>
                  <a:lnTo>
                    <a:pt x="4625" y="1723"/>
                  </a:lnTo>
                  <a:cubicBezTo>
                    <a:pt x="4841" y="1545"/>
                    <a:pt x="4851" y="1218"/>
                    <a:pt x="4639" y="1030"/>
                  </a:cubicBezTo>
                  <a:cubicBezTo>
                    <a:pt x="4552" y="956"/>
                    <a:pt x="4444" y="918"/>
                    <a:pt x="4336" y="918"/>
                  </a:cubicBezTo>
                  <a:cubicBezTo>
                    <a:pt x="4228" y="918"/>
                    <a:pt x="4119" y="956"/>
                    <a:pt x="4033" y="1030"/>
                  </a:cubicBezTo>
                  <a:lnTo>
                    <a:pt x="3268" y="1641"/>
                  </a:lnTo>
                  <a:lnTo>
                    <a:pt x="2637" y="862"/>
                  </a:lnTo>
                  <a:cubicBezTo>
                    <a:pt x="2551" y="751"/>
                    <a:pt x="2421" y="688"/>
                    <a:pt x="2281" y="688"/>
                  </a:cubicBezTo>
                  <a:cubicBezTo>
                    <a:pt x="2031" y="688"/>
                    <a:pt x="1824" y="482"/>
                    <a:pt x="1824" y="231"/>
                  </a:cubicBezTo>
                  <a:lnTo>
                    <a:pt x="1824" y="0"/>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0" name="Google Shape;21530;p74"/>
            <p:cNvSpPr/>
            <p:nvPr/>
          </p:nvSpPr>
          <p:spPr>
            <a:xfrm>
              <a:off x="7277546" y="2915347"/>
              <a:ext cx="89882" cy="47970"/>
            </a:xfrm>
            <a:custGeom>
              <a:rect b="b" l="l" r="r" t="t"/>
              <a:pathLst>
                <a:path extrusionOk="0" h="1829" w="3427">
                  <a:moveTo>
                    <a:pt x="1" y="0"/>
                  </a:moveTo>
                  <a:lnTo>
                    <a:pt x="1" y="1829"/>
                  </a:lnTo>
                  <a:lnTo>
                    <a:pt x="3427" y="1829"/>
                  </a:lnTo>
                  <a:lnTo>
                    <a:pt x="2970" y="915"/>
                  </a:lnTo>
                  <a:lnTo>
                    <a:pt x="3427" y="0"/>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1" name="Google Shape;21531;p74"/>
            <p:cNvSpPr/>
            <p:nvPr/>
          </p:nvSpPr>
          <p:spPr>
            <a:xfrm>
              <a:off x="7277546" y="2915347"/>
              <a:ext cx="18097" cy="47970"/>
            </a:xfrm>
            <a:custGeom>
              <a:rect b="b" l="l" r="r" t="t"/>
              <a:pathLst>
                <a:path extrusionOk="0" h="1829" w="690">
                  <a:moveTo>
                    <a:pt x="1" y="0"/>
                  </a:moveTo>
                  <a:lnTo>
                    <a:pt x="1" y="1829"/>
                  </a:lnTo>
                  <a:lnTo>
                    <a:pt x="689" y="1829"/>
                  </a:lnTo>
                  <a:lnTo>
                    <a:pt x="689"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74"/>
            <p:cNvSpPr/>
            <p:nvPr/>
          </p:nvSpPr>
          <p:spPr>
            <a:xfrm>
              <a:off x="7163719" y="3027417"/>
              <a:ext cx="18071" cy="97697"/>
            </a:xfrm>
            <a:custGeom>
              <a:rect b="b" l="l" r="r" t="t"/>
              <a:pathLst>
                <a:path extrusionOk="0" h="3725" w="689">
                  <a:moveTo>
                    <a:pt x="169" y="0"/>
                  </a:moveTo>
                  <a:cubicBezTo>
                    <a:pt x="63" y="87"/>
                    <a:pt x="6" y="212"/>
                    <a:pt x="6" y="347"/>
                  </a:cubicBezTo>
                  <a:lnTo>
                    <a:pt x="6" y="2536"/>
                  </a:lnTo>
                  <a:cubicBezTo>
                    <a:pt x="1" y="2714"/>
                    <a:pt x="44" y="2887"/>
                    <a:pt x="126" y="3046"/>
                  </a:cubicBezTo>
                  <a:lnTo>
                    <a:pt x="342" y="3484"/>
                  </a:lnTo>
                  <a:cubicBezTo>
                    <a:pt x="376" y="3556"/>
                    <a:pt x="410" y="3638"/>
                    <a:pt x="429" y="3725"/>
                  </a:cubicBezTo>
                  <a:lnTo>
                    <a:pt x="689" y="3725"/>
                  </a:lnTo>
                  <a:lnTo>
                    <a:pt x="689" y="809"/>
                  </a:lnTo>
                  <a:cubicBezTo>
                    <a:pt x="689" y="626"/>
                    <a:pt x="617" y="453"/>
                    <a:pt x="487" y="323"/>
                  </a:cubicBezTo>
                  <a:lnTo>
                    <a:pt x="169" y="0"/>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74"/>
            <p:cNvSpPr/>
            <p:nvPr/>
          </p:nvSpPr>
          <p:spPr>
            <a:xfrm>
              <a:off x="7175836" y="3112971"/>
              <a:ext cx="53924" cy="107795"/>
            </a:xfrm>
            <a:custGeom>
              <a:rect b="b" l="l" r="r" t="t"/>
              <a:pathLst>
                <a:path extrusionOk="0" h="4110" w="2056">
                  <a:moveTo>
                    <a:pt x="1" y="1"/>
                  </a:moveTo>
                  <a:lnTo>
                    <a:pt x="1" y="4110"/>
                  </a:lnTo>
                  <a:lnTo>
                    <a:pt x="2055" y="4110"/>
                  </a:lnTo>
                  <a:lnTo>
                    <a:pt x="2055" y="1"/>
                  </a:lnTo>
                  <a:close/>
                </a:path>
              </a:pathLst>
            </a:custGeom>
            <a:solidFill>
              <a:srgbClr val="8A9B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4" name="Google Shape;21534;p74"/>
            <p:cNvSpPr/>
            <p:nvPr/>
          </p:nvSpPr>
          <p:spPr>
            <a:xfrm>
              <a:off x="7091908" y="3142870"/>
              <a:ext cx="371329" cy="131793"/>
            </a:xfrm>
            <a:custGeom>
              <a:rect b="b" l="l" r="r" t="t"/>
              <a:pathLst>
                <a:path extrusionOk="0" h="5025" w="14158">
                  <a:moveTo>
                    <a:pt x="7079" y="1"/>
                  </a:moveTo>
                  <a:lnTo>
                    <a:pt x="1" y="5024"/>
                  </a:lnTo>
                  <a:lnTo>
                    <a:pt x="14157" y="5024"/>
                  </a:lnTo>
                  <a:lnTo>
                    <a:pt x="7079" y="1"/>
                  </a:ln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5" name="Google Shape;21535;p74"/>
            <p:cNvSpPr/>
            <p:nvPr/>
          </p:nvSpPr>
          <p:spPr>
            <a:xfrm>
              <a:off x="7091908" y="3142870"/>
              <a:ext cx="192615" cy="131793"/>
            </a:xfrm>
            <a:custGeom>
              <a:rect b="b" l="l" r="r" t="t"/>
              <a:pathLst>
                <a:path extrusionOk="0" h="5025" w="7344">
                  <a:moveTo>
                    <a:pt x="7079" y="1"/>
                  </a:moveTo>
                  <a:lnTo>
                    <a:pt x="1" y="5024"/>
                  </a:lnTo>
                  <a:lnTo>
                    <a:pt x="3201" y="5024"/>
                  </a:lnTo>
                  <a:cubicBezTo>
                    <a:pt x="3201" y="5024"/>
                    <a:pt x="7281" y="275"/>
                    <a:pt x="7344" y="246"/>
                  </a:cubicBezTo>
                  <a:lnTo>
                    <a:pt x="7079"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6" name="Google Shape;21536;p74"/>
            <p:cNvSpPr/>
            <p:nvPr/>
          </p:nvSpPr>
          <p:spPr>
            <a:xfrm>
              <a:off x="7187822" y="2999275"/>
              <a:ext cx="23893" cy="29926"/>
            </a:xfrm>
            <a:custGeom>
              <a:rect b="b" l="l" r="r" t="t"/>
              <a:pathLst>
                <a:path extrusionOk="0" h="1141" w="911">
                  <a:moveTo>
                    <a:pt x="1" y="0"/>
                  </a:moveTo>
                  <a:lnTo>
                    <a:pt x="1" y="684"/>
                  </a:lnTo>
                  <a:cubicBezTo>
                    <a:pt x="1" y="934"/>
                    <a:pt x="203" y="1141"/>
                    <a:pt x="453" y="1141"/>
                  </a:cubicBezTo>
                  <a:cubicBezTo>
                    <a:pt x="708" y="1141"/>
                    <a:pt x="910" y="934"/>
                    <a:pt x="910" y="684"/>
                  </a:cubicBezTo>
                  <a:lnTo>
                    <a:pt x="910"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7" name="Google Shape;21537;p74"/>
            <p:cNvSpPr/>
            <p:nvPr/>
          </p:nvSpPr>
          <p:spPr>
            <a:xfrm>
              <a:off x="7175836" y="2951304"/>
              <a:ext cx="47865" cy="53924"/>
            </a:xfrm>
            <a:custGeom>
              <a:rect b="b" l="l" r="r" t="t"/>
              <a:pathLst>
                <a:path extrusionOk="0" h="2056" w="1825">
                  <a:moveTo>
                    <a:pt x="684" y="1"/>
                  </a:moveTo>
                  <a:cubicBezTo>
                    <a:pt x="304" y="1"/>
                    <a:pt x="1" y="304"/>
                    <a:pt x="1" y="684"/>
                  </a:cubicBezTo>
                  <a:lnTo>
                    <a:pt x="1" y="1141"/>
                  </a:lnTo>
                  <a:cubicBezTo>
                    <a:pt x="1" y="1646"/>
                    <a:pt x="410" y="2055"/>
                    <a:pt x="910" y="2055"/>
                  </a:cubicBezTo>
                  <a:cubicBezTo>
                    <a:pt x="1415" y="2055"/>
                    <a:pt x="1824" y="1646"/>
                    <a:pt x="1824" y="1141"/>
                  </a:cubicBezTo>
                  <a:lnTo>
                    <a:pt x="1824" y="684"/>
                  </a:lnTo>
                  <a:cubicBezTo>
                    <a:pt x="1824" y="304"/>
                    <a:pt x="1516" y="1"/>
                    <a:pt x="1141" y="1"/>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8" name="Google Shape;21538;p74"/>
            <p:cNvSpPr/>
            <p:nvPr/>
          </p:nvSpPr>
          <p:spPr>
            <a:xfrm>
              <a:off x="7175705" y="2951304"/>
              <a:ext cx="33099" cy="53950"/>
            </a:xfrm>
            <a:custGeom>
              <a:rect b="b" l="l" r="r" t="t"/>
              <a:pathLst>
                <a:path extrusionOk="0" h="2057" w="1262">
                  <a:moveTo>
                    <a:pt x="689" y="1"/>
                  </a:moveTo>
                  <a:cubicBezTo>
                    <a:pt x="309" y="1"/>
                    <a:pt x="1" y="309"/>
                    <a:pt x="6" y="684"/>
                  </a:cubicBezTo>
                  <a:lnTo>
                    <a:pt x="6" y="1141"/>
                  </a:lnTo>
                  <a:cubicBezTo>
                    <a:pt x="2" y="1667"/>
                    <a:pt x="432" y="2057"/>
                    <a:pt x="915" y="2057"/>
                  </a:cubicBezTo>
                  <a:cubicBezTo>
                    <a:pt x="1030" y="2057"/>
                    <a:pt x="1147" y="2035"/>
                    <a:pt x="1262" y="1988"/>
                  </a:cubicBezTo>
                  <a:cubicBezTo>
                    <a:pt x="915" y="1848"/>
                    <a:pt x="689" y="1512"/>
                    <a:pt x="689" y="1141"/>
                  </a:cubicBezTo>
                  <a:lnTo>
                    <a:pt x="689" y="684"/>
                  </a:lnTo>
                  <a:cubicBezTo>
                    <a:pt x="689" y="352"/>
                    <a:pt x="930" y="68"/>
                    <a:pt x="1262" y="10"/>
                  </a:cubicBezTo>
                  <a:cubicBezTo>
                    <a:pt x="1223" y="6"/>
                    <a:pt x="1185" y="1"/>
                    <a:pt x="1146"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9" name="Google Shape;21539;p74"/>
            <p:cNvSpPr/>
            <p:nvPr/>
          </p:nvSpPr>
          <p:spPr>
            <a:xfrm>
              <a:off x="7175836" y="2951304"/>
              <a:ext cx="47865" cy="24024"/>
            </a:xfrm>
            <a:custGeom>
              <a:rect b="b" l="l" r="r" t="t"/>
              <a:pathLst>
                <a:path extrusionOk="0" h="916" w="1825">
                  <a:moveTo>
                    <a:pt x="684" y="1"/>
                  </a:moveTo>
                  <a:cubicBezTo>
                    <a:pt x="304" y="1"/>
                    <a:pt x="1" y="309"/>
                    <a:pt x="1" y="684"/>
                  </a:cubicBezTo>
                  <a:cubicBezTo>
                    <a:pt x="1" y="684"/>
                    <a:pt x="684" y="915"/>
                    <a:pt x="1824" y="915"/>
                  </a:cubicBezTo>
                  <a:lnTo>
                    <a:pt x="1824" y="684"/>
                  </a:lnTo>
                  <a:cubicBezTo>
                    <a:pt x="1824" y="309"/>
                    <a:pt x="1516" y="1"/>
                    <a:pt x="114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0" name="Google Shape;21540;p74"/>
            <p:cNvSpPr/>
            <p:nvPr/>
          </p:nvSpPr>
          <p:spPr>
            <a:xfrm>
              <a:off x="7175705" y="2951304"/>
              <a:ext cx="33099" cy="21874"/>
            </a:xfrm>
            <a:custGeom>
              <a:rect b="b" l="l" r="r" t="t"/>
              <a:pathLst>
                <a:path extrusionOk="0" h="834" w="1262">
                  <a:moveTo>
                    <a:pt x="689" y="1"/>
                  </a:moveTo>
                  <a:cubicBezTo>
                    <a:pt x="309" y="1"/>
                    <a:pt x="1" y="309"/>
                    <a:pt x="6" y="684"/>
                  </a:cubicBezTo>
                  <a:cubicBezTo>
                    <a:pt x="227" y="751"/>
                    <a:pt x="458" y="800"/>
                    <a:pt x="689" y="833"/>
                  </a:cubicBezTo>
                  <a:lnTo>
                    <a:pt x="689" y="684"/>
                  </a:lnTo>
                  <a:cubicBezTo>
                    <a:pt x="689" y="352"/>
                    <a:pt x="930" y="68"/>
                    <a:pt x="1262" y="10"/>
                  </a:cubicBezTo>
                  <a:cubicBezTo>
                    <a:pt x="1223" y="6"/>
                    <a:pt x="1185" y="1"/>
                    <a:pt x="114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1" name="Google Shape;21541;p74"/>
            <p:cNvSpPr/>
            <p:nvPr/>
          </p:nvSpPr>
          <p:spPr>
            <a:xfrm>
              <a:off x="7229734" y="3024899"/>
              <a:ext cx="61477" cy="49832"/>
            </a:xfrm>
            <a:custGeom>
              <a:rect b="b" l="l" r="r" t="t"/>
              <a:pathLst>
                <a:path extrusionOk="0" h="1900" w="2344">
                  <a:moveTo>
                    <a:pt x="0" y="0"/>
                  </a:moveTo>
                  <a:lnTo>
                    <a:pt x="0" y="1410"/>
                  </a:lnTo>
                  <a:lnTo>
                    <a:pt x="183" y="1641"/>
                  </a:lnTo>
                  <a:cubicBezTo>
                    <a:pt x="299" y="1785"/>
                    <a:pt x="462" y="1877"/>
                    <a:pt x="645" y="1896"/>
                  </a:cubicBezTo>
                  <a:cubicBezTo>
                    <a:pt x="667" y="1898"/>
                    <a:pt x="688" y="1899"/>
                    <a:pt x="711" y="1899"/>
                  </a:cubicBezTo>
                  <a:cubicBezTo>
                    <a:pt x="733" y="1899"/>
                    <a:pt x="756" y="1898"/>
                    <a:pt x="780" y="1896"/>
                  </a:cubicBezTo>
                  <a:cubicBezTo>
                    <a:pt x="915" y="1881"/>
                    <a:pt x="1044" y="1833"/>
                    <a:pt x="1150" y="1747"/>
                  </a:cubicBezTo>
                  <a:lnTo>
                    <a:pt x="2113" y="977"/>
                  </a:lnTo>
                  <a:cubicBezTo>
                    <a:pt x="2334" y="799"/>
                    <a:pt x="2344" y="467"/>
                    <a:pt x="2132" y="279"/>
                  </a:cubicBezTo>
                  <a:cubicBezTo>
                    <a:pt x="2043" y="205"/>
                    <a:pt x="1935" y="167"/>
                    <a:pt x="1826" y="167"/>
                  </a:cubicBezTo>
                  <a:cubicBezTo>
                    <a:pt x="1718" y="167"/>
                    <a:pt x="1610" y="205"/>
                    <a:pt x="1521" y="279"/>
                  </a:cubicBezTo>
                  <a:lnTo>
                    <a:pt x="756" y="890"/>
                  </a:lnTo>
                  <a:lnTo>
                    <a:pt x="125" y="111"/>
                  </a:lnTo>
                  <a:cubicBezTo>
                    <a:pt x="92" y="63"/>
                    <a:pt x="48" y="29"/>
                    <a:pt x="0" y="0"/>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2" name="Google Shape;21542;p74"/>
            <p:cNvSpPr/>
            <p:nvPr/>
          </p:nvSpPr>
          <p:spPr>
            <a:xfrm>
              <a:off x="7083725" y="2897669"/>
              <a:ext cx="387721" cy="382790"/>
            </a:xfrm>
            <a:custGeom>
              <a:rect b="b" l="l" r="r" t="t"/>
              <a:pathLst>
                <a:path extrusionOk="0" h="14595" w="14783">
                  <a:moveTo>
                    <a:pt x="4653" y="2262"/>
                  </a:moveTo>
                  <a:cubicBezTo>
                    <a:pt x="4913" y="2262"/>
                    <a:pt x="5125" y="2469"/>
                    <a:pt x="5125" y="2734"/>
                  </a:cubicBezTo>
                  <a:lnTo>
                    <a:pt x="5125" y="3186"/>
                  </a:lnTo>
                  <a:cubicBezTo>
                    <a:pt x="5125" y="3576"/>
                    <a:pt x="4812" y="3889"/>
                    <a:pt x="4422" y="3889"/>
                  </a:cubicBezTo>
                  <a:cubicBezTo>
                    <a:pt x="4037" y="3889"/>
                    <a:pt x="3724" y="3576"/>
                    <a:pt x="3724" y="3186"/>
                  </a:cubicBezTo>
                  <a:lnTo>
                    <a:pt x="3724" y="2734"/>
                  </a:lnTo>
                  <a:cubicBezTo>
                    <a:pt x="3724" y="2469"/>
                    <a:pt x="3936" y="2262"/>
                    <a:pt x="4196" y="2262"/>
                  </a:cubicBezTo>
                  <a:close/>
                  <a:moveTo>
                    <a:pt x="4668" y="4317"/>
                  </a:moveTo>
                  <a:lnTo>
                    <a:pt x="4668" y="4331"/>
                  </a:lnTo>
                  <a:cubicBezTo>
                    <a:pt x="4668" y="4432"/>
                    <a:pt x="4692" y="4538"/>
                    <a:pt x="4740" y="4630"/>
                  </a:cubicBezTo>
                  <a:lnTo>
                    <a:pt x="4437" y="4933"/>
                  </a:lnTo>
                  <a:cubicBezTo>
                    <a:pt x="4434" y="4935"/>
                    <a:pt x="4431" y="4936"/>
                    <a:pt x="4427" y="4936"/>
                  </a:cubicBezTo>
                  <a:cubicBezTo>
                    <a:pt x="4423" y="4936"/>
                    <a:pt x="4420" y="4935"/>
                    <a:pt x="4417" y="4933"/>
                  </a:cubicBezTo>
                  <a:lnTo>
                    <a:pt x="4124" y="4639"/>
                  </a:lnTo>
                  <a:cubicBezTo>
                    <a:pt x="4162" y="4572"/>
                    <a:pt x="4182" y="4495"/>
                    <a:pt x="4186" y="4418"/>
                  </a:cubicBezTo>
                  <a:lnTo>
                    <a:pt x="4186" y="4317"/>
                  </a:lnTo>
                  <a:close/>
                  <a:moveTo>
                    <a:pt x="7174" y="6497"/>
                  </a:moveTo>
                  <a:lnTo>
                    <a:pt x="7174" y="9239"/>
                  </a:lnTo>
                  <a:lnTo>
                    <a:pt x="7179" y="9244"/>
                  </a:lnTo>
                  <a:lnTo>
                    <a:pt x="5779" y="10235"/>
                  </a:lnTo>
                  <a:lnTo>
                    <a:pt x="5779" y="6805"/>
                  </a:lnTo>
                  <a:cubicBezTo>
                    <a:pt x="5899" y="6886"/>
                    <a:pt x="6039" y="6939"/>
                    <a:pt x="6183" y="6954"/>
                  </a:cubicBezTo>
                  <a:cubicBezTo>
                    <a:pt x="6212" y="6959"/>
                    <a:pt x="6241" y="6961"/>
                    <a:pt x="6270" y="6961"/>
                  </a:cubicBezTo>
                  <a:cubicBezTo>
                    <a:pt x="6300" y="6961"/>
                    <a:pt x="6330" y="6959"/>
                    <a:pt x="6361" y="6954"/>
                  </a:cubicBezTo>
                  <a:cubicBezTo>
                    <a:pt x="6539" y="6939"/>
                    <a:pt x="6708" y="6872"/>
                    <a:pt x="6847" y="6756"/>
                  </a:cubicBezTo>
                  <a:lnTo>
                    <a:pt x="7174" y="6497"/>
                  </a:lnTo>
                  <a:close/>
                  <a:moveTo>
                    <a:pt x="3773" y="4894"/>
                  </a:moveTo>
                  <a:lnTo>
                    <a:pt x="4114" y="5231"/>
                  </a:lnTo>
                  <a:cubicBezTo>
                    <a:pt x="4198" y="5318"/>
                    <a:pt x="4311" y="5361"/>
                    <a:pt x="4425" y="5361"/>
                  </a:cubicBezTo>
                  <a:cubicBezTo>
                    <a:pt x="4538" y="5361"/>
                    <a:pt x="4651" y="5318"/>
                    <a:pt x="4735" y="5231"/>
                  </a:cubicBezTo>
                  <a:lnTo>
                    <a:pt x="5038" y="4933"/>
                  </a:lnTo>
                  <a:cubicBezTo>
                    <a:pt x="5129" y="4976"/>
                    <a:pt x="5235" y="5000"/>
                    <a:pt x="5336" y="5000"/>
                  </a:cubicBezTo>
                  <a:cubicBezTo>
                    <a:pt x="5413" y="5000"/>
                    <a:pt x="5481" y="5034"/>
                    <a:pt x="5529" y="5092"/>
                  </a:cubicBezTo>
                  <a:lnTo>
                    <a:pt x="6154" y="5876"/>
                  </a:lnTo>
                  <a:cubicBezTo>
                    <a:pt x="6198" y="5928"/>
                    <a:pt x="6262" y="5955"/>
                    <a:pt x="6325" y="5955"/>
                  </a:cubicBezTo>
                  <a:cubicBezTo>
                    <a:pt x="6372" y="5955"/>
                    <a:pt x="6418" y="5940"/>
                    <a:pt x="6457" y="5910"/>
                  </a:cubicBezTo>
                  <a:lnTo>
                    <a:pt x="7223" y="5299"/>
                  </a:lnTo>
                  <a:cubicBezTo>
                    <a:pt x="7270" y="5256"/>
                    <a:pt x="7331" y="5234"/>
                    <a:pt x="7393" y="5234"/>
                  </a:cubicBezTo>
                  <a:cubicBezTo>
                    <a:pt x="7449" y="5234"/>
                    <a:pt x="7506" y="5252"/>
                    <a:pt x="7555" y="5289"/>
                  </a:cubicBezTo>
                  <a:cubicBezTo>
                    <a:pt x="7665" y="5385"/>
                    <a:pt x="7665" y="5568"/>
                    <a:pt x="7545" y="5659"/>
                  </a:cubicBezTo>
                  <a:lnTo>
                    <a:pt x="6583" y="6429"/>
                  </a:lnTo>
                  <a:cubicBezTo>
                    <a:pt x="6510" y="6487"/>
                    <a:pt x="6419" y="6526"/>
                    <a:pt x="6328" y="6530"/>
                  </a:cubicBezTo>
                  <a:cubicBezTo>
                    <a:pt x="6311" y="6533"/>
                    <a:pt x="6294" y="6534"/>
                    <a:pt x="6278" y="6534"/>
                  </a:cubicBezTo>
                  <a:cubicBezTo>
                    <a:pt x="6261" y="6534"/>
                    <a:pt x="6246" y="6533"/>
                    <a:pt x="6231" y="6530"/>
                  </a:cubicBezTo>
                  <a:cubicBezTo>
                    <a:pt x="6106" y="6521"/>
                    <a:pt x="5991" y="6458"/>
                    <a:pt x="5914" y="6357"/>
                  </a:cubicBezTo>
                  <a:lnTo>
                    <a:pt x="5731" y="6126"/>
                  </a:lnTo>
                  <a:cubicBezTo>
                    <a:pt x="5685" y="6070"/>
                    <a:pt x="5624" y="6045"/>
                    <a:pt x="5564" y="6045"/>
                  </a:cubicBezTo>
                  <a:cubicBezTo>
                    <a:pt x="5454" y="6045"/>
                    <a:pt x="5348" y="6130"/>
                    <a:pt x="5351" y="6261"/>
                  </a:cubicBezTo>
                  <a:lnTo>
                    <a:pt x="5351" y="10538"/>
                  </a:lnTo>
                  <a:lnTo>
                    <a:pt x="4865" y="10885"/>
                  </a:lnTo>
                  <a:lnTo>
                    <a:pt x="4865" y="8898"/>
                  </a:lnTo>
                  <a:cubicBezTo>
                    <a:pt x="4865" y="8756"/>
                    <a:pt x="4758" y="8685"/>
                    <a:pt x="4651" y="8685"/>
                  </a:cubicBezTo>
                  <a:cubicBezTo>
                    <a:pt x="4544" y="8685"/>
                    <a:pt x="4437" y="8756"/>
                    <a:pt x="4437" y="8898"/>
                  </a:cubicBezTo>
                  <a:lnTo>
                    <a:pt x="4437" y="11193"/>
                  </a:lnTo>
                  <a:lnTo>
                    <a:pt x="3720" y="11698"/>
                  </a:lnTo>
                  <a:lnTo>
                    <a:pt x="3720" y="8941"/>
                  </a:lnTo>
                  <a:cubicBezTo>
                    <a:pt x="3724" y="8729"/>
                    <a:pt x="3676" y="8522"/>
                    <a:pt x="3580" y="8330"/>
                  </a:cubicBezTo>
                  <a:lnTo>
                    <a:pt x="3368" y="7902"/>
                  </a:lnTo>
                  <a:cubicBezTo>
                    <a:pt x="3301" y="7772"/>
                    <a:pt x="3267" y="7627"/>
                    <a:pt x="3267" y="7488"/>
                  </a:cubicBezTo>
                  <a:lnTo>
                    <a:pt x="3267" y="5299"/>
                  </a:lnTo>
                  <a:cubicBezTo>
                    <a:pt x="3267" y="5202"/>
                    <a:pt x="3320" y="5120"/>
                    <a:pt x="3402" y="5077"/>
                  </a:cubicBezTo>
                  <a:lnTo>
                    <a:pt x="3773" y="4894"/>
                  </a:lnTo>
                  <a:close/>
                  <a:moveTo>
                    <a:pt x="7393" y="1"/>
                  </a:moveTo>
                  <a:cubicBezTo>
                    <a:pt x="7286" y="1"/>
                    <a:pt x="7179" y="73"/>
                    <a:pt x="7179" y="217"/>
                  </a:cubicBezTo>
                  <a:lnTo>
                    <a:pt x="7179" y="4837"/>
                  </a:lnTo>
                  <a:cubicBezTo>
                    <a:pt x="7097" y="4865"/>
                    <a:pt x="7020" y="4904"/>
                    <a:pt x="6958" y="4957"/>
                  </a:cubicBezTo>
                  <a:lnTo>
                    <a:pt x="6356" y="5438"/>
                  </a:lnTo>
                  <a:lnTo>
                    <a:pt x="5861" y="4822"/>
                  </a:lnTo>
                  <a:cubicBezTo>
                    <a:pt x="5731" y="4663"/>
                    <a:pt x="5538" y="4572"/>
                    <a:pt x="5336" y="4572"/>
                  </a:cubicBezTo>
                  <a:cubicBezTo>
                    <a:pt x="5202" y="4572"/>
                    <a:pt x="5096" y="4461"/>
                    <a:pt x="5096" y="4331"/>
                  </a:cubicBezTo>
                  <a:lnTo>
                    <a:pt x="5096" y="4096"/>
                  </a:lnTo>
                  <a:cubicBezTo>
                    <a:pt x="5384" y="3879"/>
                    <a:pt x="5553" y="3547"/>
                    <a:pt x="5553" y="3186"/>
                  </a:cubicBezTo>
                  <a:lnTo>
                    <a:pt x="5553" y="2734"/>
                  </a:lnTo>
                  <a:cubicBezTo>
                    <a:pt x="5548" y="2238"/>
                    <a:pt x="5149" y="1834"/>
                    <a:pt x="4653" y="1834"/>
                  </a:cubicBezTo>
                  <a:lnTo>
                    <a:pt x="4196" y="1834"/>
                  </a:lnTo>
                  <a:cubicBezTo>
                    <a:pt x="3700" y="1834"/>
                    <a:pt x="3301" y="2238"/>
                    <a:pt x="3301" y="2734"/>
                  </a:cubicBezTo>
                  <a:lnTo>
                    <a:pt x="3301" y="3186"/>
                  </a:lnTo>
                  <a:cubicBezTo>
                    <a:pt x="3301" y="3547"/>
                    <a:pt x="3469" y="3879"/>
                    <a:pt x="3753" y="4096"/>
                  </a:cubicBezTo>
                  <a:lnTo>
                    <a:pt x="3753" y="4418"/>
                  </a:lnTo>
                  <a:cubicBezTo>
                    <a:pt x="3753" y="4423"/>
                    <a:pt x="3753" y="4428"/>
                    <a:pt x="3748" y="4432"/>
                  </a:cubicBezTo>
                  <a:lnTo>
                    <a:pt x="3214" y="4697"/>
                  </a:lnTo>
                  <a:cubicBezTo>
                    <a:pt x="2983" y="4813"/>
                    <a:pt x="2839" y="5043"/>
                    <a:pt x="2844" y="5299"/>
                  </a:cubicBezTo>
                  <a:lnTo>
                    <a:pt x="2844" y="7488"/>
                  </a:lnTo>
                  <a:cubicBezTo>
                    <a:pt x="2844" y="7700"/>
                    <a:pt x="2892" y="7906"/>
                    <a:pt x="2983" y="8094"/>
                  </a:cubicBezTo>
                  <a:lnTo>
                    <a:pt x="3200" y="8527"/>
                  </a:lnTo>
                  <a:cubicBezTo>
                    <a:pt x="3262" y="8652"/>
                    <a:pt x="3296" y="8797"/>
                    <a:pt x="3301" y="8941"/>
                  </a:cubicBezTo>
                  <a:lnTo>
                    <a:pt x="3301" y="12001"/>
                  </a:lnTo>
                  <a:lnTo>
                    <a:pt x="193" y="14205"/>
                  </a:lnTo>
                  <a:cubicBezTo>
                    <a:pt x="0" y="14339"/>
                    <a:pt x="132" y="14594"/>
                    <a:pt x="312" y="14594"/>
                  </a:cubicBezTo>
                  <a:cubicBezTo>
                    <a:pt x="353" y="14594"/>
                    <a:pt x="396" y="14581"/>
                    <a:pt x="438" y="14551"/>
                  </a:cubicBezTo>
                  <a:lnTo>
                    <a:pt x="7391" y="9615"/>
                  </a:lnTo>
                  <a:lnTo>
                    <a:pt x="14349" y="14551"/>
                  </a:lnTo>
                  <a:cubicBezTo>
                    <a:pt x="14391" y="14581"/>
                    <a:pt x="14434" y="14594"/>
                    <a:pt x="14474" y="14594"/>
                  </a:cubicBezTo>
                  <a:cubicBezTo>
                    <a:pt x="14654" y="14594"/>
                    <a:pt x="14783" y="14339"/>
                    <a:pt x="14594" y="14205"/>
                  </a:cubicBezTo>
                  <a:lnTo>
                    <a:pt x="7607" y="9244"/>
                  </a:lnTo>
                  <a:lnTo>
                    <a:pt x="7607" y="6160"/>
                  </a:lnTo>
                  <a:lnTo>
                    <a:pt x="7810" y="5996"/>
                  </a:lnTo>
                  <a:cubicBezTo>
                    <a:pt x="8132" y="5736"/>
                    <a:pt x="8146" y="5246"/>
                    <a:pt x="7838" y="4971"/>
                  </a:cubicBezTo>
                  <a:cubicBezTo>
                    <a:pt x="7771" y="4909"/>
                    <a:pt x="7694" y="4865"/>
                    <a:pt x="7607" y="4841"/>
                  </a:cubicBezTo>
                  <a:lnTo>
                    <a:pt x="7607" y="891"/>
                  </a:lnTo>
                  <a:lnTo>
                    <a:pt x="10470" y="891"/>
                  </a:lnTo>
                  <a:lnTo>
                    <a:pt x="10172" y="1492"/>
                  </a:lnTo>
                  <a:cubicBezTo>
                    <a:pt x="10138" y="1550"/>
                    <a:pt x="10138" y="1622"/>
                    <a:pt x="10172" y="1680"/>
                  </a:cubicBezTo>
                  <a:lnTo>
                    <a:pt x="10470" y="2282"/>
                  </a:lnTo>
                  <a:lnTo>
                    <a:pt x="8305" y="2282"/>
                  </a:lnTo>
                  <a:cubicBezTo>
                    <a:pt x="8021" y="2282"/>
                    <a:pt x="8021" y="2710"/>
                    <a:pt x="8305" y="2710"/>
                  </a:cubicBezTo>
                  <a:lnTo>
                    <a:pt x="10817" y="2710"/>
                  </a:lnTo>
                  <a:cubicBezTo>
                    <a:pt x="10976" y="2710"/>
                    <a:pt x="11082" y="2541"/>
                    <a:pt x="11009" y="2402"/>
                  </a:cubicBezTo>
                  <a:lnTo>
                    <a:pt x="10600" y="1584"/>
                  </a:lnTo>
                  <a:lnTo>
                    <a:pt x="11009" y="766"/>
                  </a:lnTo>
                  <a:cubicBezTo>
                    <a:pt x="11082" y="622"/>
                    <a:pt x="10976" y="458"/>
                    <a:pt x="10817" y="458"/>
                  </a:cubicBezTo>
                  <a:lnTo>
                    <a:pt x="7607" y="458"/>
                  </a:lnTo>
                  <a:lnTo>
                    <a:pt x="7607" y="217"/>
                  </a:lnTo>
                  <a:cubicBezTo>
                    <a:pt x="7607" y="73"/>
                    <a:pt x="7500" y="1"/>
                    <a:pt x="7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3" name="Google Shape;21543;p74"/>
            <p:cNvSpPr/>
            <p:nvPr/>
          </p:nvSpPr>
          <p:spPr>
            <a:xfrm>
              <a:off x="7299368" y="3188453"/>
              <a:ext cx="70893" cy="50095"/>
            </a:xfrm>
            <a:custGeom>
              <a:rect b="b" l="l" r="r" t="t"/>
              <a:pathLst>
                <a:path extrusionOk="0" h="1910" w="2703">
                  <a:moveTo>
                    <a:pt x="309" y="1"/>
                  </a:moveTo>
                  <a:cubicBezTo>
                    <a:pt x="130" y="1"/>
                    <a:pt x="0" y="256"/>
                    <a:pt x="189" y="390"/>
                  </a:cubicBezTo>
                  <a:lnTo>
                    <a:pt x="2263" y="1867"/>
                  </a:lnTo>
                  <a:cubicBezTo>
                    <a:pt x="2305" y="1897"/>
                    <a:pt x="2347" y="1909"/>
                    <a:pt x="2387" y="1909"/>
                  </a:cubicBezTo>
                  <a:cubicBezTo>
                    <a:pt x="2569" y="1909"/>
                    <a:pt x="2702" y="1650"/>
                    <a:pt x="2513" y="1516"/>
                  </a:cubicBezTo>
                  <a:lnTo>
                    <a:pt x="434" y="43"/>
                  </a:lnTo>
                  <a:cubicBezTo>
                    <a:pt x="392" y="13"/>
                    <a:pt x="349"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4" name="Google Shape;21544;p74"/>
            <p:cNvSpPr/>
            <p:nvPr/>
          </p:nvSpPr>
          <p:spPr>
            <a:xfrm>
              <a:off x="7269363" y="3167209"/>
              <a:ext cx="28431" cy="19854"/>
            </a:xfrm>
            <a:custGeom>
              <a:rect b="b" l="l" r="r" t="t"/>
              <a:pathLst>
                <a:path extrusionOk="0" h="757" w="1084">
                  <a:moveTo>
                    <a:pt x="311" y="0"/>
                  </a:moveTo>
                  <a:cubicBezTo>
                    <a:pt x="131" y="0"/>
                    <a:pt x="1" y="258"/>
                    <a:pt x="193" y="391"/>
                  </a:cubicBezTo>
                  <a:lnTo>
                    <a:pt x="645" y="714"/>
                  </a:lnTo>
                  <a:cubicBezTo>
                    <a:pt x="688" y="744"/>
                    <a:pt x="732" y="757"/>
                    <a:pt x="773" y="757"/>
                  </a:cubicBezTo>
                  <a:cubicBezTo>
                    <a:pt x="955" y="757"/>
                    <a:pt x="1084" y="501"/>
                    <a:pt x="895" y="367"/>
                  </a:cubicBezTo>
                  <a:lnTo>
                    <a:pt x="438" y="45"/>
                  </a:lnTo>
                  <a:cubicBezTo>
                    <a:pt x="395" y="14"/>
                    <a:pt x="352" y="0"/>
                    <a:pt x="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45" name="Google Shape;21545;p74"/>
          <p:cNvGrpSpPr/>
          <p:nvPr/>
        </p:nvGrpSpPr>
        <p:grpSpPr>
          <a:xfrm>
            <a:off x="7539926" y="2907741"/>
            <a:ext cx="351501" cy="362726"/>
            <a:chOff x="7539926" y="2907741"/>
            <a:chExt cx="351501" cy="362726"/>
          </a:xfrm>
        </p:grpSpPr>
        <p:sp>
          <p:nvSpPr>
            <p:cNvPr id="21546" name="Google Shape;21546;p74"/>
            <p:cNvSpPr/>
            <p:nvPr/>
          </p:nvSpPr>
          <p:spPr>
            <a:xfrm>
              <a:off x="7545618" y="3185411"/>
              <a:ext cx="68034" cy="53294"/>
            </a:xfrm>
            <a:custGeom>
              <a:rect b="b" l="l" r="r" t="t"/>
              <a:pathLst>
                <a:path extrusionOk="0" h="2032" w="2594">
                  <a:moveTo>
                    <a:pt x="866" y="1"/>
                  </a:moveTo>
                  <a:lnTo>
                    <a:pt x="866" y="434"/>
                  </a:lnTo>
                  <a:cubicBezTo>
                    <a:pt x="866" y="515"/>
                    <a:pt x="818" y="588"/>
                    <a:pt x="746" y="626"/>
                  </a:cubicBezTo>
                  <a:lnTo>
                    <a:pt x="241" y="876"/>
                  </a:lnTo>
                  <a:cubicBezTo>
                    <a:pt x="92" y="948"/>
                    <a:pt x="0" y="1102"/>
                    <a:pt x="0" y="1266"/>
                  </a:cubicBezTo>
                  <a:lnTo>
                    <a:pt x="0" y="2031"/>
                  </a:lnTo>
                  <a:lnTo>
                    <a:pt x="2589" y="2031"/>
                  </a:lnTo>
                  <a:lnTo>
                    <a:pt x="2589" y="1266"/>
                  </a:lnTo>
                  <a:cubicBezTo>
                    <a:pt x="2594" y="1102"/>
                    <a:pt x="2502" y="953"/>
                    <a:pt x="2353"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7" name="Google Shape;21547;p74"/>
            <p:cNvSpPr/>
            <p:nvPr/>
          </p:nvSpPr>
          <p:spPr>
            <a:xfrm>
              <a:off x="7545723" y="3203193"/>
              <a:ext cx="67929" cy="61635"/>
            </a:xfrm>
            <a:custGeom>
              <a:rect b="b" l="l" r="r" t="t"/>
              <a:pathLst>
                <a:path extrusionOk="0" h="2350" w="2590">
                  <a:moveTo>
                    <a:pt x="631" y="1"/>
                  </a:moveTo>
                  <a:lnTo>
                    <a:pt x="242" y="198"/>
                  </a:lnTo>
                  <a:cubicBezTo>
                    <a:pt x="92" y="270"/>
                    <a:pt x="1" y="424"/>
                    <a:pt x="1" y="588"/>
                  </a:cubicBezTo>
                  <a:lnTo>
                    <a:pt x="1" y="2349"/>
                  </a:lnTo>
                  <a:lnTo>
                    <a:pt x="2590" y="2349"/>
                  </a:lnTo>
                  <a:lnTo>
                    <a:pt x="2590" y="588"/>
                  </a:lnTo>
                  <a:cubicBezTo>
                    <a:pt x="2590" y="424"/>
                    <a:pt x="2498" y="270"/>
                    <a:pt x="2349" y="198"/>
                  </a:cubicBezTo>
                  <a:lnTo>
                    <a:pt x="1954" y="1"/>
                  </a:lnTo>
                  <a:cubicBezTo>
                    <a:pt x="1796" y="193"/>
                    <a:pt x="1560" y="617"/>
                    <a:pt x="1295" y="617"/>
                  </a:cubicBezTo>
                  <a:cubicBezTo>
                    <a:pt x="1031" y="617"/>
                    <a:pt x="790" y="198"/>
                    <a:pt x="631" y="1"/>
                  </a:cubicBezTo>
                  <a:close/>
                </a:path>
              </a:pathLst>
            </a:custGeom>
            <a:solidFill>
              <a:srgbClr val="D7DC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8" name="Google Shape;21548;p74"/>
            <p:cNvSpPr/>
            <p:nvPr/>
          </p:nvSpPr>
          <p:spPr>
            <a:xfrm>
              <a:off x="7556974" y="3140116"/>
              <a:ext cx="45321" cy="51012"/>
            </a:xfrm>
            <a:custGeom>
              <a:rect b="b" l="l" r="r" t="t"/>
              <a:pathLst>
                <a:path extrusionOk="0" h="1945" w="1728">
                  <a:moveTo>
                    <a:pt x="641" y="0"/>
                  </a:moveTo>
                  <a:cubicBezTo>
                    <a:pt x="284" y="0"/>
                    <a:pt x="0" y="292"/>
                    <a:pt x="0" y="645"/>
                  </a:cubicBezTo>
                  <a:lnTo>
                    <a:pt x="0" y="1078"/>
                  </a:lnTo>
                  <a:cubicBezTo>
                    <a:pt x="0" y="1554"/>
                    <a:pt x="385" y="1944"/>
                    <a:pt x="866" y="1944"/>
                  </a:cubicBezTo>
                  <a:cubicBezTo>
                    <a:pt x="1343" y="1944"/>
                    <a:pt x="1728" y="1554"/>
                    <a:pt x="1728" y="1078"/>
                  </a:cubicBezTo>
                  <a:lnTo>
                    <a:pt x="1728" y="645"/>
                  </a:lnTo>
                  <a:cubicBezTo>
                    <a:pt x="1728" y="292"/>
                    <a:pt x="1444" y="0"/>
                    <a:pt x="1091" y="0"/>
                  </a:cubicBezTo>
                  <a:cubicBezTo>
                    <a:pt x="1089" y="0"/>
                    <a:pt x="1086"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74"/>
            <p:cNvSpPr/>
            <p:nvPr/>
          </p:nvSpPr>
          <p:spPr>
            <a:xfrm>
              <a:off x="7556974" y="3140116"/>
              <a:ext cx="31316" cy="50986"/>
            </a:xfrm>
            <a:custGeom>
              <a:rect b="b" l="l" r="r" t="t"/>
              <a:pathLst>
                <a:path extrusionOk="0" h="1944" w="1194">
                  <a:moveTo>
                    <a:pt x="650" y="0"/>
                  </a:moveTo>
                  <a:cubicBezTo>
                    <a:pt x="294" y="0"/>
                    <a:pt x="0" y="289"/>
                    <a:pt x="5" y="645"/>
                  </a:cubicBezTo>
                  <a:lnTo>
                    <a:pt x="5" y="1078"/>
                  </a:lnTo>
                  <a:cubicBezTo>
                    <a:pt x="1" y="1575"/>
                    <a:pt x="404" y="1943"/>
                    <a:pt x="861" y="1943"/>
                  </a:cubicBezTo>
                  <a:cubicBezTo>
                    <a:pt x="970" y="1943"/>
                    <a:pt x="1083" y="1922"/>
                    <a:pt x="1193" y="1877"/>
                  </a:cubicBezTo>
                  <a:cubicBezTo>
                    <a:pt x="861" y="1747"/>
                    <a:pt x="650" y="1429"/>
                    <a:pt x="650" y="1078"/>
                  </a:cubicBezTo>
                  <a:lnTo>
                    <a:pt x="650" y="645"/>
                  </a:lnTo>
                  <a:cubicBezTo>
                    <a:pt x="650" y="332"/>
                    <a:pt x="876" y="58"/>
                    <a:pt x="1189" y="10"/>
                  </a:cubicBezTo>
                  <a:cubicBezTo>
                    <a:pt x="1155" y="0"/>
                    <a:pt x="1116" y="0"/>
                    <a:pt x="10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74"/>
            <p:cNvSpPr/>
            <p:nvPr/>
          </p:nvSpPr>
          <p:spPr>
            <a:xfrm>
              <a:off x="7556974" y="3140116"/>
              <a:ext cx="45452" cy="22608"/>
            </a:xfrm>
            <a:custGeom>
              <a:rect b="b" l="l" r="r" t="t"/>
              <a:pathLst>
                <a:path extrusionOk="0" h="862" w="1733">
                  <a:moveTo>
                    <a:pt x="1091" y="0"/>
                  </a:moveTo>
                  <a:cubicBezTo>
                    <a:pt x="1089" y="0"/>
                    <a:pt x="1086" y="0"/>
                    <a:pt x="1083" y="0"/>
                  </a:cubicBezTo>
                  <a:lnTo>
                    <a:pt x="650" y="0"/>
                  </a:lnTo>
                  <a:cubicBezTo>
                    <a:pt x="294" y="0"/>
                    <a:pt x="0" y="289"/>
                    <a:pt x="5" y="645"/>
                  </a:cubicBezTo>
                  <a:cubicBezTo>
                    <a:pt x="5" y="645"/>
                    <a:pt x="650" y="861"/>
                    <a:pt x="1732" y="861"/>
                  </a:cubicBezTo>
                  <a:lnTo>
                    <a:pt x="1732" y="645"/>
                  </a:lnTo>
                  <a:cubicBezTo>
                    <a:pt x="1732" y="292"/>
                    <a:pt x="1444" y="0"/>
                    <a:pt x="1091"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74"/>
            <p:cNvSpPr/>
            <p:nvPr/>
          </p:nvSpPr>
          <p:spPr>
            <a:xfrm>
              <a:off x="7556974" y="3140116"/>
              <a:ext cx="31184" cy="20589"/>
            </a:xfrm>
            <a:custGeom>
              <a:rect b="b" l="l" r="r" t="t"/>
              <a:pathLst>
                <a:path extrusionOk="0" h="785" w="1189">
                  <a:moveTo>
                    <a:pt x="650" y="0"/>
                  </a:moveTo>
                  <a:cubicBezTo>
                    <a:pt x="294" y="0"/>
                    <a:pt x="0" y="289"/>
                    <a:pt x="5" y="645"/>
                  </a:cubicBezTo>
                  <a:cubicBezTo>
                    <a:pt x="217" y="707"/>
                    <a:pt x="433" y="756"/>
                    <a:pt x="650" y="784"/>
                  </a:cubicBezTo>
                  <a:lnTo>
                    <a:pt x="650" y="645"/>
                  </a:lnTo>
                  <a:cubicBezTo>
                    <a:pt x="650" y="332"/>
                    <a:pt x="876" y="58"/>
                    <a:pt x="1189" y="10"/>
                  </a:cubicBezTo>
                  <a:cubicBezTo>
                    <a:pt x="1155" y="0"/>
                    <a:pt x="1116" y="0"/>
                    <a:pt x="1083"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74"/>
            <p:cNvSpPr/>
            <p:nvPr/>
          </p:nvSpPr>
          <p:spPr>
            <a:xfrm>
              <a:off x="7545723" y="3213291"/>
              <a:ext cx="16943" cy="51537"/>
            </a:xfrm>
            <a:custGeom>
              <a:rect b="b" l="l" r="r" t="t"/>
              <a:pathLst>
                <a:path extrusionOk="0" h="1965" w="646">
                  <a:moveTo>
                    <a:pt x="49" y="1"/>
                  </a:moveTo>
                  <a:cubicBezTo>
                    <a:pt x="15" y="63"/>
                    <a:pt x="1" y="131"/>
                    <a:pt x="1" y="203"/>
                  </a:cubicBezTo>
                  <a:lnTo>
                    <a:pt x="1" y="1964"/>
                  </a:lnTo>
                  <a:lnTo>
                    <a:pt x="646" y="1964"/>
                  </a:lnTo>
                  <a:lnTo>
                    <a:pt x="646" y="665"/>
                  </a:lnTo>
                  <a:cubicBezTo>
                    <a:pt x="646" y="530"/>
                    <a:pt x="583" y="400"/>
                    <a:pt x="472" y="319"/>
                  </a:cubicBezTo>
                  <a:lnTo>
                    <a:pt x="4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74"/>
            <p:cNvSpPr/>
            <p:nvPr/>
          </p:nvSpPr>
          <p:spPr>
            <a:xfrm>
              <a:off x="7596709" y="3213291"/>
              <a:ext cx="16943" cy="51537"/>
            </a:xfrm>
            <a:custGeom>
              <a:rect b="b" l="l" r="r" t="t"/>
              <a:pathLst>
                <a:path extrusionOk="0" h="1965" w="646">
                  <a:moveTo>
                    <a:pt x="598" y="1"/>
                  </a:moveTo>
                  <a:lnTo>
                    <a:pt x="174" y="319"/>
                  </a:lnTo>
                  <a:cubicBezTo>
                    <a:pt x="63" y="400"/>
                    <a:pt x="1" y="530"/>
                    <a:pt x="1" y="665"/>
                  </a:cubicBezTo>
                  <a:lnTo>
                    <a:pt x="1" y="1964"/>
                  </a:lnTo>
                  <a:lnTo>
                    <a:pt x="646" y="1964"/>
                  </a:lnTo>
                  <a:lnTo>
                    <a:pt x="646" y="203"/>
                  </a:lnTo>
                  <a:cubicBezTo>
                    <a:pt x="646" y="131"/>
                    <a:pt x="626" y="63"/>
                    <a:pt x="59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74"/>
            <p:cNvSpPr/>
            <p:nvPr/>
          </p:nvSpPr>
          <p:spPr>
            <a:xfrm>
              <a:off x="7636207" y="3185411"/>
              <a:ext cx="68060" cy="53294"/>
            </a:xfrm>
            <a:custGeom>
              <a:rect b="b" l="l" r="r" t="t"/>
              <a:pathLst>
                <a:path extrusionOk="0" h="2032" w="2595">
                  <a:moveTo>
                    <a:pt x="867" y="1"/>
                  </a:moveTo>
                  <a:lnTo>
                    <a:pt x="867" y="434"/>
                  </a:lnTo>
                  <a:cubicBezTo>
                    <a:pt x="867" y="515"/>
                    <a:pt x="819" y="588"/>
                    <a:pt x="747" y="626"/>
                  </a:cubicBezTo>
                  <a:lnTo>
                    <a:pt x="242" y="876"/>
                  </a:lnTo>
                  <a:cubicBezTo>
                    <a:pt x="92" y="948"/>
                    <a:pt x="1" y="1102"/>
                    <a:pt x="1" y="1266"/>
                  </a:cubicBezTo>
                  <a:lnTo>
                    <a:pt x="1" y="2031"/>
                  </a:lnTo>
                  <a:lnTo>
                    <a:pt x="2594" y="2031"/>
                  </a:lnTo>
                  <a:lnTo>
                    <a:pt x="2594" y="1266"/>
                  </a:lnTo>
                  <a:cubicBezTo>
                    <a:pt x="2594" y="1102"/>
                    <a:pt x="2503" y="953"/>
                    <a:pt x="2359"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5" name="Google Shape;21555;p74"/>
            <p:cNvSpPr/>
            <p:nvPr/>
          </p:nvSpPr>
          <p:spPr>
            <a:xfrm>
              <a:off x="7636339" y="3203193"/>
              <a:ext cx="68060" cy="61635"/>
            </a:xfrm>
            <a:custGeom>
              <a:rect b="b" l="l" r="r" t="t"/>
              <a:pathLst>
                <a:path extrusionOk="0" h="2350" w="2595">
                  <a:moveTo>
                    <a:pt x="636" y="1"/>
                  </a:moveTo>
                  <a:lnTo>
                    <a:pt x="241" y="198"/>
                  </a:lnTo>
                  <a:cubicBezTo>
                    <a:pt x="97" y="270"/>
                    <a:pt x="1" y="424"/>
                    <a:pt x="1" y="588"/>
                  </a:cubicBezTo>
                  <a:lnTo>
                    <a:pt x="1" y="2349"/>
                  </a:lnTo>
                  <a:lnTo>
                    <a:pt x="2594" y="2349"/>
                  </a:lnTo>
                  <a:lnTo>
                    <a:pt x="2594" y="588"/>
                  </a:lnTo>
                  <a:cubicBezTo>
                    <a:pt x="2594" y="424"/>
                    <a:pt x="2498" y="270"/>
                    <a:pt x="2354" y="198"/>
                  </a:cubicBezTo>
                  <a:lnTo>
                    <a:pt x="1959" y="1"/>
                  </a:lnTo>
                  <a:cubicBezTo>
                    <a:pt x="1800" y="193"/>
                    <a:pt x="1565" y="617"/>
                    <a:pt x="1300" y="617"/>
                  </a:cubicBezTo>
                  <a:cubicBezTo>
                    <a:pt x="1030" y="617"/>
                    <a:pt x="795" y="198"/>
                    <a:pt x="636" y="1"/>
                  </a:cubicBez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6" name="Google Shape;21556;p74"/>
            <p:cNvSpPr/>
            <p:nvPr/>
          </p:nvSpPr>
          <p:spPr>
            <a:xfrm>
              <a:off x="7647695" y="3140116"/>
              <a:ext cx="45347" cy="51012"/>
            </a:xfrm>
            <a:custGeom>
              <a:rect b="b" l="l" r="r" t="t"/>
              <a:pathLst>
                <a:path extrusionOk="0" h="1945" w="1729">
                  <a:moveTo>
                    <a:pt x="637" y="0"/>
                  </a:moveTo>
                  <a:cubicBezTo>
                    <a:pt x="285" y="0"/>
                    <a:pt x="1" y="292"/>
                    <a:pt x="1" y="645"/>
                  </a:cubicBezTo>
                  <a:lnTo>
                    <a:pt x="1" y="1078"/>
                  </a:lnTo>
                  <a:cubicBezTo>
                    <a:pt x="1" y="1554"/>
                    <a:pt x="386" y="1944"/>
                    <a:pt x="862" y="1944"/>
                  </a:cubicBezTo>
                  <a:cubicBezTo>
                    <a:pt x="1338" y="1944"/>
                    <a:pt x="1728" y="1554"/>
                    <a:pt x="1728" y="1078"/>
                  </a:cubicBezTo>
                  <a:lnTo>
                    <a:pt x="1728" y="645"/>
                  </a:lnTo>
                  <a:cubicBezTo>
                    <a:pt x="1728" y="289"/>
                    <a:pt x="1440" y="0"/>
                    <a:pt x="1079" y="0"/>
                  </a:cubicBezTo>
                  <a:lnTo>
                    <a:pt x="646" y="0"/>
                  </a:lnTo>
                  <a:cubicBezTo>
                    <a:pt x="643" y="0"/>
                    <a:pt x="640" y="0"/>
                    <a:pt x="637"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74"/>
            <p:cNvSpPr/>
            <p:nvPr/>
          </p:nvSpPr>
          <p:spPr>
            <a:xfrm>
              <a:off x="7647590" y="3140116"/>
              <a:ext cx="31316" cy="50986"/>
            </a:xfrm>
            <a:custGeom>
              <a:rect b="b" l="l" r="r" t="t"/>
              <a:pathLst>
                <a:path extrusionOk="0" h="1944" w="1194">
                  <a:moveTo>
                    <a:pt x="641" y="0"/>
                  </a:moveTo>
                  <a:cubicBezTo>
                    <a:pt x="289" y="0"/>
                    <a:pt x="5" y="292"/>
                    <a:pt x="5" y="645"/>
                  </a:cubicBezTo>
                  <a:lnTo>
                    <a:pt x="5" y="1078"/>
                  </a:lnTo>
                  <a:cubicBezTo>
                    <a:pt x="1" y="1575"/>
                    <a:pt x="404" y="1943"/>
                    <a:pt x="861" y="1943"/>
                  </a:cubicBezTo>
                  <a:cubicBezTo>
                    <a:pt x="970" y="1943"/>
                    <a:pt x="1083" y="1922"/>
                    <a:pt x="1193" y="1877"/>
                  </a:cubicBezTo>
                  <a:cubicBezTo>
                    <a:pt x="866" y="1747"/>
                    <a:pt x="650" y="1429"/>
                    <a:pt x="650" y="1078"/>
                  </a:cubicBezTo>
                  <a:lnTo>
                    <a:pt x="650" y="645"/>
                  </a:lnTo>
                  <a:cubicBezTo>
                    <a:pt x="650" y="332"/>
                    <a:pt x="881" y="58"/>
                    <a:pt x="1193" y="10"/>
                  </a:cubicBezTo>
                  <a:cubicBezTo>
                    <a:pt x="1155" y="0"/>
                    <a:pt x="1121"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74"/>
            <p:cNvSpPr/>
            <p:nvPr/>
          </p:nvSpPr>
          <p:spPr>
            <a:xfrm>
              <a:off x="7647564" y="3140116"/>
              <a:ext cx="45478" cy="22608"/>
            </a:xfrm>
            <a:custGeom>
              <a:rect b="b" l="l" r="r" t="t"/>
              <a:pathLst>
                <a:path extrusionOk="0" h="862" w="1734">
                  <a:moveTo>
                    <a:pt x="642" y="0"/>
                  </a:moveTo>
                  <a:cubicBezTo>
                    <a:pt x="290" y="0"/>
                    <a:pt x="1" y="292"/>
                    <a:pt x="1" y="645"/>
                  </a:cubicBezTo>
                  <a:cubicBezTo>
                    <a:pt x="1" y="645"/>
                    <a:pt x="651" y="861"/>
                    <a:pt x="1733" y="861"/>
                  </a:cubicBezTo>
                  <a:lnTo>
                    <a:pt x="1733" y="645"/>
                  </a:lnTo>
                  <a:cubicBezTo>
                    <a:pt x="1733" y="292"/>
                    <a:pt x="1444" y="0"/>
                    <a:pt x="1092" y="0"/>
                  </a:cubicBezTo>
                  <a:cubicBezTo>
                    <a:pt x="1089" y="0"/>
                    <a:pt x="1087" y="0"/>
                    <a:pt x="1084" y="0"/>
                  </a:cubicBezTo>
                  <a:lnTo>
                    <a:pt x="651" y="0"/>
                  </a:lnTo>
                  <a:cubicBezTo>
                    <a:pt x="648" y="0"/>
                    <a:pt x="645" y="0"/>
                    <a:pt x="64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74"/>
            <p:cNvSpPr/>
            <p:nvPr/>
          </p:nvSpPr>
          <p:spPr>
            <a:xfrm>
              <a:off x="7647695" y="3140116"/>
              <a:ext cx="31211" cy="20589"/>
            </a:xfrm>
            <a:custGeom>
              <a:rect b="b" l="l" r="r" t="t"/>
              <a:pathLst>
                <a:path extrusionOk="0" h="785" w="1190">
                  <a:moveTo>
                    <a:pt x="637" y="0"/>
                  </a:moveTo>
                  <a:cubicBezTo>
                    <a:pt x="285" y="0"/>
                    <a:pt x="1" y="292"/>
                    <a:pt x="1" y="645"/>
                  </a:cubicBezTo>
                  <a:cubicBezTo>
                    <a:pt x="213" y="707"/>
                    <a:pt x="429" y="756"/>
                    <a:pt x="646" y="784"/>
                  </a:cubicBezTo>
                  <a:lnTo>
                    <a:pt x="646" y="645"/>
                  </a:lnTo>
                  <a:cubicBezTo>
                    <a:pt x="646" y="332"/>
                    <a:pt x="877" y="58"/>
                    <a:pt x="1189" y="10"/>
                  </a:cubicBezTo>
                  <a:cubicBezTo>
                    <a:pt x="1151" y="0"/>
                    <a:pt x="1117" y="0"/>
                    <a:pt x="1079" y="0"/>
                  </a:cubicBezTo>
                  <a:lnTo>
                    <a:pt x="646" y="0"/>
                  </a:lnTo>
                  <a:cubicBezTo>
                    <a:pt x="643" y="0"/>
                    <a:pt x="640" y="0"/>
                    <a:pt x="63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74"/>
            <p:cNvSpPr/>
            <p:nvPr/>
          </p:nvSpPr>
          <p:spPr>
            <a:xfrm>
              <a:off x="7636339" y="3213291"/>
              <a:ext cx="16943" cy="51537"/>
            </a:xfrm>
            <a:custGeom>
              <a:rect b="b" l="l" r="r" t="t"/>
              <a:pathLst>
                <a:path extrusionOk="0" h="1965" w="646">
                  <a:moveTo>
                    <a:pt x="54" y="1"/>
                  </a:moveTo>
                  <a:cubicBezTo>
                    <a:pt x="20" y="63"/>
                    <a:pt x="1" y="131"/>
                    <a:pt x="1" y="203"/>
                  </a:cubicBezTo>
                  <a:lnTo>
                    <a:pt x="1" y="1964"/>
                  </a:lnTo>
                  <a:lnTo>
                    <a:pt x="646" y="1964"/>
                  </a:lnTo>
                  <a:lnTo>
                    <a:pt x="646" y="665"/>
                  </a:lnTo>
                  <a:cubicBezTo>
                    <a:pt x="646" y="530"/>
                    <a:pt x="583" y="400"/>
                    <a:pt x="472" y="319"/>
                  </a:cubicBezTo>
                  <a:lnTo>
                    <a:pt x="54" y="1"/>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74"/>
            <p:cNvSpPr/>
            <p:nvPr/>
          </p:nvSpPr>
          <p:spPr>
            <a:xfrm>
              <a:off x="7687325" y="3213291"/>
              <a:ext cx="17074" cy="51537"/>
            </a:xfrm>
            <a:custGeom>
              <a:rect b="b" l="l" r="r" t="t"/>
              <a:pathLst>
                <a:path extrusionOk="0" h="1965" w="651">
                  <a:moveTo>
                    <a:pt x="597" y="1"/>
                  </a:moveTo>
                  <a:lnTo>
                    <a:pt x="174" y="319"/>
                  </a:lnTo>
                  <a:cubicBezTo>
                    <a:pt x="63" y="400"/>
                    <a:pt x="1" y="530"/>
                    <a:pt x="1" y="665"/>
                  </a:cubicBezTo>
                  <a:lnTo>
                    <a:pt x="1" y="1964"/>
                  </a:lnTo>
                  <a:lnTo>
                    <a:pt x="650" y="1964"/>
                  </a:lnTo>
                  <a:lnTo>
                    <a:pt x="650" y="203"/>
                  </a:lnTo>
                  <a:cubicBezTo>
                    <a:pt x="645" y="131"/>
                    <a:pt x="631" y="63"/>
                    <a:pt x="5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74"/>
            <p:cNvSpPr/>
            <p:nvPr/>
          </p:nvSpPr>
          <p:spPr>
            <a:xfrm>
              <a:off x="7726955" y="3185411"/>
              <a:ext cx="68060" cy="53294"/>
            </a:xfrm>
            <a:custGeom>
              <a:rect b="b" l="l" r="r" t="t"/>
              <a:pathLst>
                <a:path extrusionOk="0" h="2032" w="2595">
                  <a:moveTo>
                    <a:pt x="867" y="1"/>
                  </a:moveTo>
                  <a:lnTo>
                    <a:pt x="867" y="434"/>
                  </a:lnTo>
                  <a:cubicBezTo>
                    <a:pt x="867" y="515"/>
                    <a:pt x="819" y="588"/>
                    <a:pt x="746" y="626"/>
                  </a:cubicBezTo>
                  <a:lnTo>
                    <a:pt x="241" y="876"/>
                  </a:lnTo>
                  <a:cubicBezTo>
                    <a:pt x="92" y="948"/>
                    <a:pt x="1" y="1102"/>
                    <a:pt x="1" y="1266"/>
                  </a:cubicBezTo>
                  <a:lnTo>
                    <a:pt x="1" y="2031"/>
                  </a:lnTo>
                  <a:lnTo>
                    <a:pt x="2594" y="2031"/>
                  </a:lnTo>
                  <a:lnTo>
                    <a:pt x="2594" y="1266"/>
                  </a:lnTo>
                  <a:cubicBezTo>
                    <a:pt x="2594" y="1102"/>
                    <a:pt x="2503" y="953"/>
                    <a:pt x="2354" y="876"/>
                  </a:cubicBezTo>
                  <a:lnTo>
                    <a:pt x="1848" y="626"/>
                  </a:lnTo>
                  <a:cubicBezTo>
                    <a:pt x="1776" y="588"/>
                    <a:pt x="1728" y="515"/>
                    <a:pt x="1728" y="434"/>
                  </a:cubicBezTo>
                  <a:lnTo>
                    <a:pt x="172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74"/>
            <p:cNvSpPr/>
            <p:nvPr/>
          </p:nvSpPr>
          <p:spPr>
            <a:xfrm>
              <a:off x="7727086" y="3203193"/>
              <a:ext cx="67929" cy="61635"/>
            </a:xfrm>
            <a:custGeom>
              <a:rect b="b" l="l" r="r" t="t"/>
              <a:pathLst>
                <a:path extrusionOk="0" h="2350" w="2590">
                  <a:moveTo>
                    <a:pt x="636" y="1"/>
                  </a:moveTo>
                  <a:lnTo>
                    <a:pt x="241" y="198"/>
                  </a:lnTo>
                  <a:cubicBezTo>
                    <a:pt x="92" y="270"/>
                    <a:pt x="0" y="424"/>
                    <a:pt x="0" y="588"/>
                  </a:cubicBezTo>
                  <a:lnTo>
                    <a:pt x="0" y="2349"/>
                  </a:lnTo>
                  <a:lnTo>
                    <a:pt x="2589" y="2349"/>
                  </a:lnTo>
                  <a:lnTo>
                    <a:pt x="2589" y="588"/>
                  </a:lnTo>
                  <a:cubicBezTo>
                    <a:pt x="2589" y="424"/>
                    <a:pt x="2498" y="270"/>
                    <a:pt x="2349" y="198"/>
                  </a:cubicBezTo>
                  <a:lnTo>
                    <a:pt x="1959" y="1"/>
                  </a:lnTo>
                  <a:cubicBezTo>
                    <a:pt x="1795" y="193"/>
                    <a:pt x="1559" y="617"/>
                    <a:pt x="1295" y="617"/>
                  </a:cubicBezTo>
                  <a:cubicBezTo>
                    <a:pt x="1030" y="617"/>
                    <a:pt x="790" y="198"/>
                    <a:pt x="636" y="1"/>
                  </a:cubicBezTo>
                  <a:close/>
                </a:path>
              </a:pathLst>
            </a:custGeom>
            <a:solidFill>
              <a:srgbClr val="A1AD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74"/>
            <p:cNvSpPr/>
            <p:nvPr/>
          </p:nvSpPr>
          <p:spPr>
            <a:xfrm>
              <a:off x="7738311" y="3140116"/>
              <a:ext cx="45347" cy="51012"/>
            </a:xfrm>
            <a:custGeom>
              <a:rect b="b" l="l" r="r" t="t"/>
              <a:pathLst>
                <a:path extrusionOk="0" h="1945" w="1729">
                  <a:moveTo>
                    <a:pt x="641" y="0"/>
                  </a:moveTo>
                  <a:cubicBezTo>
                    <a:pt x="285" y="0"/>
                    <a:pt x="1" y="292"/>
                    <a:pt x="1" y="645"/>
                  </a:cubicBezTo>
                  <a:lnTo>
                    <a:pt x="1" y="1078"/>
                  </a:lnTo>
                  <a:cubicBezTo>
                    <a:pt x="1" y="1554"/>
                    <a:pt x="386" y="1944"/>
                    <a:pt x="867" y="1944"/>
                  </a:cubicBezTo>
                  <a:cubicBezTo>
                    <a:pt x="1343" y="1944"/>
                    <a:pt x="1728" y="1554"/>
                    <a:pt x="1728" y="1078"/>
                  </a:cubicBezTo>
                  <a:lnTo>
                    <a:pt x="1728" y="645"/>
                  </a:lnTo>
                  <a:cubicBezTo>
                    <a:pt x="1728" y="289"/>
                    <a:pt x="1439" y="0"/>
                    <a:pt x="1083" y="0"/>
                  </a:cubicBezTo>
                  <a:lnTo>
                    <a:pt x="650" y="0"/>
                  </a:lnTo>
                  <a:cubicBezTo>
                    <a:pt x="647" y="0"/>
                    <a:pt x="644" y="0"/>
                    <a:pt x="641"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5" name="Google Shape;21565;p74"/>
            <p:cNvSpPr/>
            <p:nvPr/>
          </p:nvSpPr>
          <p:spPr>
            <a:xfrm>
              <a:off x="7738311" y="3140116"/>
              <a:ext cx="31211" cy="50986"/>
            </a:xfrm>
            <a:custGeom>
              <a:rect b="b" l="l" r="r" t="t"/>
              <a:pathLst>
                <a:path extrusionOk="0" h="1944" w="1190">
                  <a:moveTo>
                    <a:pt x="641" y="0"/>
                  </a:moveTo>
                  <a:cubicBezTo>
                    <a:pt x="285" y="0"/>
                    <a:pt x="1" y="292"/>
                    <a:pt x="1" y="645"/>
                  </a:cubicBezTo>
                  <a:lnTo>
                    <a:pt x="1" y="1078"/>
                  </a:lnTo>
                  <a:cubicBezTo>
                    <a:pt x="1" y="1575"/>
                    <a:pt x="405" y="1943"/>
                    <a:pt x="859" y="1943"/>
                  </a:cubicBezTo>
                  <a:cubicBezTo>
                    <a:pt x="968" y="1943"/>
                    <a:pt x="1079" y="1922"/>
                    <a:pt x="1189" y="1877"/>
                  </a:cubicBezTo>
                  <a:cubicBezTo>
                    <a:pt x="862" y="1747"/>
                    <a:pt x="650" y="1429"/>
                    <a:pt x="650" y="1078"/>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6" name="Google Shape;21566;p74"/>
            <p:cNvSpPr/>
            <p:nvPr/>
          </p:nvSpPr>
          <p:spPr>
            <a:xfrm>
              <a:off x="7738311" y="3140116"/>
              <a:ext cx="45347" cy="22608"/>
            </a:xfrm>
            <a:custGeom>
              <a:rect b="b" l="l" r="r" t="t"/>
              <a:pathLst>
                <a:path extrusionOk="0" h="862" w="1729">
                  <a:moveTo>
                    <a:pt x="1092" y="0"/>
                  </a:moveTo>
                  <a:cubicBezTo>
                    <a:pt x="1089" y="0"/>
                    <a:pt x="1086" y="0"/>
                    <a:pt x="1083" y="0"/>
                  </a:cubicBezTo>
                  <a:lnTo>
                    <a:pt x="650" y="0"/>
                  </a:lnTo>
                  <a:cubicBezTo>
                    <a:pt x="289" y="0"/>
                    <a:pt x="1" y="289"/>
                    <a:pt x="1" y="645"/>
                  </a:cubicBezTo>
                  <a:cubicBezTo>
                    <a:pt x="1" y="645"/>
                    <a:pt x="650" y="861"/>
                    <a:pt x="1728" y="861"/>
                  </a:cubicBezTo>
                  <a:lnTo>
                    <a:pt x="1728" y="645"/>
                  </a:lnTo>
                  <a:cubicBezTo>
                    <a:pt x="1728"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74"/>
            <p:cNvSpPr/>
            <p:nvPr/>
          </p:nvSpPr>
          <p:spPr>
            <a:xfrm>
              <a:off x="7738311" y="3140116"/>
              <a:ext cx="31211" cy="20589"/>
            </a:xfrm>
            <a:custGeom>
              <a:rect b="b" l="l" r="r" t="t"/>
              <a:pathLst>
                <a:path extrusionOk="0" h="785" w="1190">
                  <a:moveTo>
                    <a:pt x="641" y="0"/>
                  </a:moveTo>
                  <a:cubicBezTo>
                    <a:pt x="285" y="0"/>
                    <a:pt x="1" y="292"/>
                    <a:pt x="1" y="645"/>
                  </a:cubicBezTo>
                  <a:cubicBezTo>
                    <a:pt x="212" y="707"/>
                    <a:pt x="429" y="756"/>
                    <a:pt x="650" y="784"/>
                  </a:cubicBezTo>
                  <a:lnTo>
                    <a:pt x="650" y="645"/>
                  </a:lnTo>
                  <a:cubicBezTo>
                    <a:pt x="650" y="332"/>
                    <a:pt x="876" y="58"/>
                    <a:pt x="1189" y="10"/>
                  </a:cubicBezTo>
                  <a:cubicBezTo>
                    <a:pt x="1155" y="0"/>
                    <a:pt x="1117" y="0"/>
                    <a:pt x="1083" y="0"/>
                  </a:cubicBezTo>
                  <a:lnTo>
                    <a:pt x="650" y="0"/>
                  </a:lnTo>
                  <a:cubicBezTo>
                    <a:pt x="647" y="0"/>
                    <a:pt x="644" y="0"/>
                    <a:pt x="641"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74"/>
            <p:cNvSpPr/>
            <p:nvPr/>
          </p:nvSpPr>
          <p:spPr>
            <a:xfrm>
              <a:off x="7727086" y="3213291"/>
              <a:ext cx="16943" cy="51537"/>
            </a:xfrm>
            <a:custGeom>
              <a:rect b="b" l="l" r="r" t="t"/>
              <a:pathLst>
                <a:path extrusionOk="0" h="1965" w="646">
                  <a:moveTo>
                    <a:pt x="53" y="1"/>
                  </a:moveTo>
                  <a:cubicBezTo>
                    <a:pt x="20" y="63"/>
                    <a:pt x="0" y="131"/>
                    <a:pt x="0" y="203"/>
                  </a:cubicBezTo>
                  <a:lnTo>
                    <a:pt x="0" y="1964"/>
                  </a:lnTo>
                  <a:lnTo>
                    <a:pt x="645" y="1964"/>
                  </a:lnTo>
                  <a:lnTo>
                    <a:pt x="645" y="665"/>
                  </a:lnTo>
                  <a:cubicBezTo>
                    <a:pt x="645" y="530"/>
                    <a:pt x="583" y="400"/>
                    <a:pt x="472" y="319"/>
                  </a:cubicBezTo>
                  <a:lnTo>
                    <a:pt x="53" y="1"/>
                  </a:ln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74"/>
            <p:cNvSpPr/>
            <p:nvPr/>
          </p:nvSpPr>
          <p:spPr>
            <a:xfrm>
              <a:off x="7777941" y="3213291"/>
              <a:ext cx="17074" cy="51537"/>
            </a:xfrm>
            <a:custGeom>
              <a:rect b="b" l="l" r="r" t="t"/>
              <a:pathLst>
                <a:path extrusionOk="0" h="1965" w="651">
                  <a:moveTo>
                    <a:pt x="597" y="1"/>
                  </a:moveTo>
                  <a:lnTo>
                    <a:pt x="174" y="319"/>
                  </a:lnTo>
                  <a:cubicBezTo>
                    <a:pt x="68" y="400"/>
                    <a:pt x="1" y="530"/>
                    <a:pt x="1" y="665"/>
                  </a:cubicBezTo>
                  <a:lnTo>
                    <a:pt x="1" y="1964"/>
                  </a:lnTo>
                  <a:lnTo>
                    <a:pt x="650" y="1964"/>
                  </a:lnTo>
                  <a:lnTo>
                    <a:pt x="650" y="203"/>
                  </a:lnTo>
                  <a:cubicBezTo>
                    <a:pt x="650" y="131"/>
                    <a:pt x="631" y="63"/>
                    <a:pt x="597" y="1"/>
                  </a:cubicBezTo>
                  <a:close/>
                </a:path>
              </a:pathLst>
            </a:custGeom>
            <a:solidFill>
              <a:srgbClr val="8291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74"/>
            <p:cNvSpPr/>
            <p:nvPr/>
          </p:nvSpPr>
          <p:spPr>
            <a:xfrm>
              <a:off x="7817571" y="3185411"/>
              <a:ext cx="68034" cy="53294"/>
            </a:xfrm>
            <a:custGeom>
              <a:rect b="b" l="l" r="r" t="t"/>
              <a:pathLst>
                <a:path extrusionOk="0" h="2032" w="2594">
                  <a:moveTo>
                    <a:pt x="867" y="1"/>
                  </a:moveTo>
                  <a:lnTo>
                    <a:pt x="867" y="434"/>
                  </a:lnTo>
                  <a:cubicBezTo>
                    <a:pt x="867" y="515"/>
                    <a:pt x="818" y="588"/>
                    <a:pt x="746" y="626"/>
                  </a:cubicBezTo>
                  <a:lnTo>
                    <a:pt x="241" y="876"/>
                  </a:lnTo>
                  <a:cubicBezTo>
                    <a:pt x="92" y="948"/>
                    <a:pt x="0" y="1102"/>
                    <a:pt x="0" y="1266"/>
                  </a:cubicBezTo>
                  <a:lnTo>
                    <a:pt x="0" y="2031"/>
                  </a:lnTo>
                  <a:lnTo>
                    <a:pt x="2594" y="2031"/>
                  </a:lnTo>
                  <a:lnTo>
                    <a:pt x="2594" y="1266"/>
                  </a:lnTo>
                  <a:cubicBezTo>
                    <a:pt x="2594" y="1102"/>
                    <a:pt x="2503" y="953"/>
                    <a:pt x="2358" y="876"/>
                  </a:cubicBezTo>
                  <a:lnTo>
                    <a:pt x="1853" y="626"/>
                  </a:lnTo>
                  <a:cubicBezTo>
                    <a:pt x="1776" y="588"/>
                    <a:pt x="1733" y="515"/>
                    <a:pt x="1733" y="434"/>
                  </a:cubicBezTo>
                  <a:lnTo>
                    <a:pt x="1733"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74"/>
            <p:cNvSpPr/>
            <p:nvPr/>
          </p:nvSpPr>
          <p:spPr>
            <a:xfrm>
              <a:off x="7817702" y="3203193"/>
              <a:ext cx="68034" cy="61635"/>
            </a:xfrm>
            <a:custGeom>
              <a:rect b="b" l="l" r="r" t="t"/>
              <a:pathLst>
                <a:path extrusionOk="0" h="2350" w="2594">
                  <a:moveTo>
                    <a:pt x="635" y="1"/>
                  </a:moveTo>
                  <a:lnTo>
                    <a:pt x="241" y="198"/>
                  </a:lnTo>
                  <a:cubicBezTo>
                    <a:pt x="96" y="270"/>
                    <a:pt x="0" y="424"/>
                    <a:pt x="0" y="588"/>
                  </a:cubicBezTo>
                  <a:lnTo>
                    <a:pt x="0" y="2349"/>
                  </a:lnTo>
                  <a:lnTo>
                    <a:pt x="2594" y="2349"/>
                  </a:lnTo>
                  <a:lnTo>
                    <a:pt x="2594" y="588"/>
                  </a:lnTo>
                  <a:cubicBezTo>
                    <a:pt x="2594" y="424"/>
                    <a:pt x="2498" y="270"/>
                    <a:pt x="2353" y="198"/>
                  </a:cubicBezTo>
                  <a:lnTo>
                    <a:pt x="1959" y="1"/>
                  </a:lnTo>
                  <a:cubicBezTo>
                    <a:pt x="1800" y="193"/>
                    <a:pt x="1564" y="617"/>
                    <a:pt x="1299" y="617"/>
                  </a:cubicBezTo>
                  <a:cubicBezTo>
                    <a:pt x="1030" y="617"/>
                    <a:pt x="794" y="198"/>
                    <a:pt x="635" y="1"/>
                  </a:cubicBezTo>
                  <a:close/>
                </a:path>
              </a:pathLst>
            </a:custGeom>
            <a:solidFill>
              <a:srgbClr val="96A4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74"/>
            <p:cNvSpPr/>
            <p:nvPr/>
          </p:nvSpPr>
          <p:spPr>
            <a:xfrm>
              <a:off x="7829058" y="3140116"/>
              <a:ext cx="45321" cy="51012"/>
            </a:xfrm>
            <a:custGeom>
              <a:rect b="b" l="l" r="r" t="t"/>
              <a:pathLst>
                <a:path extrusionOk="0" h="1945" w="1728">
                  <a:moveTo>
                    <a:pt x="636" y="0"/>
                  </a:moveTo>
                  <a:cubicBezTo>
                    <a:pt x="284" y="0"/>
                    <a:pt x="0" y="292"/>
                    <a:pt x="0" y="645"/>
                  </a:cubicBezTo>
                  <a:lnTo>
                    <a:pt x="0" y="1078"/>
                  </a:lnTo>
                  <a:cubicBezTo>
                    <a:pt x="0" y="1554"/>
                    <a:pt x="385" y="1944"/>
                    <a:pt x="862" y="1944"/>
                  </a:cubicBezTo>
                  <a:cubicBezTo>
                    <a:pt x="1338" y="1944"/>
                    <a:pt x="1728" y="1554"/>
                    <a:pt x="1728" y="1078"/>
                  </a:cubicBezTo>
                  <a:lnTo>
                    <a:pt x="1728" y="645"/>
                  </a:lnTo>
                  <a:cubicBezTo>
                    <a:pt x="1728" y="292"/>
                    <a:pt x="1444" y="0"/>
                    <a:pt x="1087" y="0"/>
                  </a:cubicBezTo>
                  <a:cubicBezTo>
                    <a:pt x="1084" y="0"/>
                    <a:pt x="1081" y="0"/>
                    <a:pt x="1078" y="0"/>
                  </a:cubicBezTo>
                  <a:lnTo>
                    <a:pt x="645" y="0"/>
                  </a:lnTo>
                  <a:cubicBezTo>
                    <a:pt x="642" y="0"/>
                    <a:pt x="639" y="0"/>
                    <a:pt x="636" y="0"/>
                  </a:cubicBezTo>
                  <a:close/>
                </a:path>
              </a:pathLst>
            </a:custGeom>
            <a:solidFill>
              <a:srgbClr val="C0CD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74"/>
            <p:cNvSpPr/>
            <p:nvPr/>
          </p:nvSpPr>
          <p:spPr>
            <a:xfrm>
              <a:off x="7828953" y="3140116"/>
              <a:ext cx="31289" cy="50986"/>
            </a:xfrm>
            <a:custGeom>
              <a:rect b="b" l="l" r="r" t="t"/>
              <a:pathLst>
                <a:path extrusionOk="0" h="1944" w="1193">
                  <a:moveTo>
                    <a:pt x="649" y="0"/>
                  </a:moveTo>
                  <a:cubicBezTo>
                    <a:pt x="293" y="0"/>
                    <a:pt x="4" y="289"/>
                    <a:pt x="4" y="645"/>
                  </a:cubicBezTo>
                  <a:lnTo>
                    <a:pt x="4" y="1078"/>
                  </a:lnTo>
                  <a:cubicBezTo>
                    <a:pt x="0" y="1575"/>
                    <a:pt x="407" y="1943"/>
                    <a:pt x="862" y="1943"/>
                  </a:cubicBezTo>
                  <a:cubicBezTo>
                    <a:pt x="971" y="1943"/>
                    <a:pt x="1083" y="1922"/>
                    <a:pt x="1193" y="1877"/>
                  </a:cubicBezTo>
                  <a:cubicBezTo>
                    <a:pt x="866" y="1747"/>
                    <a:pt x="649" y="1429"/>
                    <a:pt x="649" y="1078"/>
                  </a:cubicBezTo>
                  <a:lnTo>
                    <a:pt x="649" y="645"/>
                  </a:lnTo>
                  <a:cubicBezTo>
                    <a:pt x="649" y="332"/>
                    <a:pt x="880" y="58"/>
                    <a:pt x="1193" y="10"/>
                  </a:cubicBezTo>
                  <a:cubicBezTo>
                    <a:pt x="1154" y="0"/>
                    <a:pt x="1121" y="0"/>
                    <a:pt x="1082"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74"/>
            <p:cNvSpPr/>
            <p:nvPr/>
          </p:nvSpPr>
          <p:spPr>
            <a:xfrm>
              <a:off x="7828927" y="3140116"/>
              <a:ext cx="45452" cy="22608"/>
            </a:xfrm>
            <a:custGeom>
              <a:rect b="b" l="l" r="r" t="t"/>
              <a:pathLst>
                <a:path extrusionOk="0" h="862" w="1733">
                  <a:moveTo>
                    <a:pt x="1092" y="0"/>
                  </a:moveTo>
                  <a:cubicBezTo>
                    <a:pt x="1089" y="0"/>
                    <a:pt x="1086" y="0"/>
                    <a:pt x="1083" y="0"/>
                  </a:cubicBezTo>
                  <a:lnTo>
                    <a:pt x="650" y="0"/>
                  </a:lnTo>
                  <a:cubicBezTo>
                    <a:pt x="294" y="0"/>
                    <a:pt x="0" y="289"/>
                    <a:pt x="0" y="645"/>
                  </a:cubicBezTo>
                  <a:cubicBezTo>
                    <a:pt x="0" y="645"/>
                    <a:pt x="650" y="861"/>
                    <a:pt x="1733" y="861"/>
                  </a:cubicBezTo>
                  <a:lnTo>
                    <a:pt x="1733" y="645"/>
                  </a:lnTo>
                  <a:cubicBezTo>
                    <a:pt x="1733" y="292"/>
                    <a:pt x="1444" y="0"/>
                    <a:pt x="10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74"/>
            <p:cNvSpPr/>
            <p:nvPr/>
          </p:nvSpPr>
          <p:spPr>
            <a:xfrm>
              <a:off x="7829058" y="3140116"/>
              <a:ext cx="31184" cy="20589"/>
            </a:xfrm>
            <a:custGeom>
              <a:rect b="b" l="l" r="r" t="t"/>
              <a:pathLst>
                <a:path extrusionOk="0" h="785" w="1189">
                  <a:moveTo>
                    <a:pt x="645" y="0"/>
                  </a:moveTo>
                  <a:cubicBezTo>
                    <a:pt x="289" y="0"/>
                    <a:pt x="0" y="289"/>
                    <a:pt x="0" y="645"/>
                  </a:cubicBezTo>
                  <a:cubicBezTo>
                    <a:pt x="212" y="707"/>
                    <a:pt x="429" y="756"/>
                    <a:pt x="645" y="784"/>
                  </a:cubicBezTo>
                  <a:lnTo>
                    <a:pt x="645" y="645"/>
                  </a:lnTo>
                  <a:cubicBezTo>
                    <a:pt x="645" y="332"/>
                    <a:pt x="876" y="58"/>
                    <a:pt x="1189" y="10"/>
                  </a:cubicBezTo>
                  <a:cubicBezTo>
                    <a:pt x="1150" y="0"/>
                    <a:pt x="1117" y="0"/>
                    <a:pt x="1078"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74"/>
            <p:cNvSpPr/>
            <p:nvPr/>
          </p:nvSpPr>
          <p:spPr>
            <a:xfrm>
              <a:off x="7817702" y="3213291"/>
              <a:ext cx="17048" cy="51537"/>
            </a:xfrm>
            <a:custGeom>
              <a:rect b="b" l="l" r="r" t="t"/>
              <a:pathLst>
                <a:path extrusionOk="0" h="1965" w="650">
                  <a:moveTo>
                    <a:pt x="53" y="1"/>
                  </a:moveTo>
                  <a:cubicBezTo>
                    <a:pt x="19" y="63"/>
                    <a:pt x="0" y="131"/>
                    <a:pt x="0" y="203"/>
                  </a:cubicBezTo>
                  <a:lnTo>
                    <a:pt x="0" y="1964"/>
                  </a:lnTo>
                  <a:lnTo>
                    <a:pt x="650" y="1964"/>
                  </a:lnTo>
                  <a:lnTo>
                    <a:pt x="650" y="665"/>
                  </a:lnTo>
                  <a:cubicBezTo>
                    <a:pt x="645" y="530"/>
                    <a:pt x="582" y="400"/>
                    <a:pt x="477" y="319"/>
                  </a:cubicBezTo>
                  <a:lnTo>
                    <a:pt x="53" y="1"/>
                  </a:ln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7" name="Google Shape;21577;p74"/>
            <p:cNvSpPr/>
            <p:nvPr/>
          </p:nvSpPr>
          <p:spPr>
            <a:xfrm>
              <a:off x="7868688" y="3213291"/>
              <a:ext cx="17048" cy="51537"/>
            </a:xfrm>
            <a:custGeom>
              <a:rect b="b" l="l" r="r" t="t"/>
              <a:pathLst>
                <a:path extrusionOk="0" h="1965" w="650">
                  <a:moveTo>
                    <a:pt x="597" y="1"/>
                  </a:moveTo>
                  <a:lnTo>
                    <a:pt x="173" y="319"/>
                  </a:lnTo>
                  <a:cubicBezTo>
                    <a:pt x="63" y="400"/>
                    <a:pt x="0" y="530"/>
                    <a:pt x="0" y="665"/>
                  </a:cubicBezTo>
                  <a:lnTo>
                    <a:pt x="0" y="1964"/>
                  </a:lnTo>
                  <a:lnTo>
                    <a:pt x="650" y="1964"/>
                  </a:lnTo>
                  <a:lnTo>
                    <a:pt x="650" y="203"/>
                  </a:lnTo>
                  <a:cubicBezTo>
                    <a:pt x="645" y="131"/>
                    <a:pt x="630" y="63"/>
                    <a:pt x="597" y="1"/>
                  </a:cubicBezTo>
                  <a:close/>
                </a:path>
              </a:pathLst>
            </a:custGeom>
            <a:solidFill>
              <a:srgbClr val="8596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8" name="Google Shape;21578;p74"/>
            <p:cNvSpPr/>
            <p:nvPr/>
          </p:nvSpPr>
          <p:spPr>
            <a:xfrm>
              <a:off x="7630805" y="3134818"/>
              <a:ext cx="78892" cy="135544"/>
            </a:xfrm>
            <a:custGeom>
              <a:rect b="b" l="l" r="r" t="t"/>
              <a:pathLst>
                <a:path extrusionOk="0" h="5168" w="3008">
                  <a:moveTo>
                    <a:pt x="1718" y="409"/>
                  </a:moveTo>
                  <a:cubicBezTo>
                    <a:pt x="1968" y="409"/>
                    <a:pt x="2165" y="606"/>
                    <a:pt x="2165" y="852"/>
                  </a:cubicBezTo>
                  <a:lnTo>
                    <a:pt x="2165" y="1285"/>
                  </a:lnTo>
                  <a:cubicBezTo>
                    <a:pt x="2165" y="1655"/>
                    <a:pt x="1867" y="1949"/>
                    <a:pt x="1501" y="1949"/>
                  </a:cubicBezTo>
                  <a:cubicBezTo>
                    <a:pt x="1136" y="1949"/>
                    <a:pt x="837" y="1655"/>
                    <a:pt x="837" y="1285"/>
                  </a:cubicBezTo>
                  <a:lnTo>
                    <a:pt x="837" y="852"/>
                  </a:lnTo>
                  <a:cubicBezTo>
                    <a:pt x="837" y="606"/>
                    <a:pt x="1039" y="409"/>
                    <a:pt x="1285" y="409"/>
                  </a:cubicBezTo>
                  <a:close/>
                  <a:moveTo>
                    <a:pt x="1732" y="2358"/>
                  </a:moveTo>
                  <a:lnTo>
                    <a:pt x="1732" y="2454"/>
                  </a:lnTo>
                  <a:cubicBezTo>
                    <a:pt x="1732" y="2526"/>
                    <a:pt x="1751" y="2598"/>
                    <a:pt x="1790" y="2666"/>
                  </a:cubicBezTo>
                  <a:lnTo>
                    <a:pt x="1511" y="2940"/>
                  </a:lnTo>
                  <a:cubicBezTo>
                    <a:pt x="1509" y="2942"/>
                    <a:pt x="1505" y="2944"/>
                    <a:pt x="1501" y="2944"/>
                  </a:cubicBezTo>
                  <a:cubicBezTo>
                    <a:pt x="1498" y="2944"/>
                    <a:pt x="1494" y="2942"/>
                    <a:pt x="1492" y="2940"/>
                  </a:cubicBezTo>
                  <a:lnTo>
                    <a:pt x="1217" y="2661"/>
                  </a:lnTo>
                  <a:cubicBezTo>
                    <a:pt x="1251" y="2598"/>
                    <a:pt x="1270" y="2526"/>
                    <a:pt x="1270" y="2454"/>
                  </a:cubicBezTo>
                  <a:lnTo>
                    <a:pt x="1270" y="2358"/>
                  </a:lnTo>
                  <a:close/>
                  <a:moveTo>
                    <a:pt x="1285" y="0"/>
                  </a:moveTo>
                  <a:cubicBezTo>
                    <a:pt x="813" y="0"/>
                    <a:pt x="433" y="385"/>
                    <a:pt x="433" y="852"/>
                  </a:cubicBezTo>
                  <a:lnTo>
                    <a:pt x="433" y="1285"/>
                  </a:lnTo>
                  <a:cubicBezTo>
                    <a:pt x="433" y="1626"/>
                    <a:pt x="597" y="1944"/>
                    <a:pt x="866" y="2146"/>
                  </a:cubicBezTo>
                  <a:lnTo>
                    <a:pt x="866" y="2454"/>
                  </a:lnTo>
                  <a:cubicBezTo>
                    <a:pt x="866" y="2459"/>
                    <a:pt x="866" y="2464"/>
                    <a:pt x="857" y="2464"/>
                  </a:cubicBezTo>
                  <a:lnTo>
                    <a:pt x="351" y="2719"/>
                  </a:lnTo>
                  <a:cubicBezTo>
                    <a:pt x="135" y="2825"/>
                    <a:pt x="0" y="3046"/>
                    <a:pt x="0" y="3286"/>
                  </a:cubicBezTo>
                  <a:lnTo>
                    <a:pt x="0" y="4966"/>
                  </a:lnTo>
                  <a:cubicBezTo>
                    <a:pt x="0" y="5100"/>
                    <a:pt x="101" y="5168"/>
                    <a:pt x="202" y="5168"/>
                  </a:cubicBezTo>
                  <a:cubicBezTo>
                    <a:pt x="303" y="5168"/>
                    <a:pt x="404" y="5100"/>
                    <a:pt x="404" y="4966"/>
                  </a:cubicBezTo>
                  <a:lnTo>
                    <a:pt x="404" y="3286"/>
                  </a:lnTo>
                  <a:cubicBezTo>
                    <a:pt x="404" y="3200"/>
                    <a:pt x="457" y="3118"/>
                    <a:pt x="534" y="3080"/>
                  </a:cubicBezTo>
                  <a:lnTo>
                    <a:pt x="885" y="2906"/>
                  </a:lnTo>
                  <a:lnTo>
                    <a:pt x="1208" y="3224"/>
                  </a:lnTo>
                  <a:cubicBezTo>
                    <a:pt x="1290" y="3306"/>
                    <a:pt x="1397" y="3347"/>
                    <a:pt x="1504" y="3347"/>
                  </a:cubicBezTo>
                  <a:cubicBezTo>
                    <a:pt x="1611" y="3347"/>
                    <a:pt x="1718" y="3306"/>
                    <a:pt x="1800" y="3224"/>
                  </a:cubicBezTo>
                  <a:lnTo>
                    <a:pt x="2122" y="2906"/>
                  </a:lnTo>
                  <a:lnTo>
                    <a:pt x="2473" y="3080"/>
                  </a:lnTo>
                  <a:cubicBezTo>
                    <a:pt x="2550" y="3118"/>
                    <a:pt x="2598" y="3200"/>
                    <a:pt x="2598" y="3286"/>
                  </a:cubicBezTo>
                  <a:lnTo>
                    <a:pt x="2598" y="4966"/>
                  </a:lnTo>
                  <a:cubicBezTo>
                    <a:pt x="2598" y="5100"/>
                    <a:pt x="2701" y="5168"/>
                    <a:pt x="2802" y="5168"/>
                  </a:cubicBezTo>
                  <a:cubicBezTo>
                    <a:pt x="2904" y="5168"/>
                    <a:pt x="3005" y="5100"/>
                    <a:pt x="3003" y="4966"/>
                  </a:cubicBezTo>
                  <a:lnTo>
                    <a:pt x="3003" y="3286"/>
                  </a:lnTo>
                  <a:cubicBezTo>
                    <a:pt x="3007" y="3046"/>
                    <a:pt x="2868" y="2825"/>
                    <a:pt x="2651" y="2719"/>
                  </a:cubicBezTo>
                  <a:lnTo>
                    <a:pt x="2146" y="2464"/>
                  </a:lnTo>
                  <a:cubicBezTo>
                    <a:pt x="2141" y="2464"/>
                    <a:pt x="2136" y="2459"/>
                    <a:pt x="2136" y="2454"/>
                  </a:cubicBezTo>
                  <a:lnTo>
                    <a:pt x="2136" y="2146"/>
                  </a:lnTo>
                  <a:cubicBezTo>
                    <a:pt x="2411" y="1944"/>
                    <a:pt x="2569" y="1626"/>
                    <a:pt x="2569" y="1285"/>
                  </a:cubicBezTo>
                  <a:lnTo>
                    <a:pt x="2569" y="852"/>
                  </a:lnTo>
                  <a:cubicBezTo>
                    <a:pt x="2569" y="385"/>
                    <a:pt x="2189"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9" name="Google Shape;21579;p74"/>
            <p:cNvSpPr/>
            <p:nvPr/>
          </p:nvSpPr>
          <p:spPr>
            <a:xfrm>
              <a:off x="7721657" y="3134818"/>
              <a:ext cx="78892" cy="135649"/>
            </a:xfrm>
            <a:custGeom>
              <a:rect b="b" l="l" r="r" t="t"/>
              <a:pathLst>
                <a:path extrusionOk="0" h="5172" w="3008">
                  <a:moveTo>
                    <a:pt x="1718" y="409"/>
                  </a:moveTo>
                  <a:cubicBezTo>
                    <a:pt x="1968" y="409"/>
                    <a:pt x="2166" y="606"/>
                    <a:pt x="2166" y="852"/>
                  </a:cubicBezTo>
                  <a:lnTo>
                    <a:pt x="2166" y="1285"/>
                  </a:lnTo>
                  <a:cubicBezTo>
                    <a:pt x="2166" y="1655"/>
                    <a:pt x="1867" y="1949"/>
                    <a:pt x="1502" y="1949"/>
                  </a:cubicBezTo>
                  <a:cubicBezTo>
                    <a:pt x="1136" y="1949"/>
                    <a:pt x="838" y="1655"/>
                    <a:pt x="838" y="1285"/>
                  </a:cubicBezTo>
                  <a:lnTo>
                    <a:pt x="838" y="852"/>
                  </a:lnTo>
                  <a:cubicBezTo>
                    <a:pt x="838" y="606"/>
                    <a:pt x="1040" y="409"/>
                    <a:pt x="1285" y="409"/>
                  </a:cubicBezTo>
                  <a:close/>
                  <a:moveTo>
                    <a:pt x="1733" y="2358"/>
                  </a:moveTo>
                  <a:lnTo>
                    <a:pt x="1733" y="2454"/>
                  </a:lnTo>
                  <a:cubicBezTo>
                    <a:pt x="1733" y="2526"/>
                    <a:pt x="1752" y="2598"/>
                    <a:pt x="1790" y="2666"/>
                  </a:cubicBezTo>
                  <a:lnTo>
                    <a:pt x="1511" y="2940"/>
                  </a:lnTo>
                  <a:cubicBezTo>
                    <a:pt x="1509" y="2942"/>
                    <a:pt x="1505" y="2944"/>
                    <a:pt x="1502" y="2944"/>
                  </a:cubicBezTo>
                  <a:cubicBezTo>
                    <a:pt x="1498" y="2944"/>
                    <a:pt x="1495" y="2942"/>
                    <a:pt x="1492" y="2940"/>
                  </a:cubicBezTo>
                  <a:lnTo>
                    <a:pt x="1218" y="2661"/>
                  </a:lnTo>
                  <a:cubicBezTo>
                    <a:pt x="1252" y="2598"/>
                    <a:pt x="1271" y="2526"/>
                    <a:pt x="1271" y="2454"/>
                  </a:cubicBezTo>
                  <a:lnTo>
                    <a:pt x="1271" y="2358"/>
                  </a:lnTo>
                  <a:close/>
                  <a:moveTo>
                    <a:pt x="1285" y="0"/>
                  </a:moveTo>
                  <a:cubicBezTo>
                    <a:pt x="814" y="0"/>
                    <a:pt x="434" y="385"/>
                    <a:pt x="434" y="857"/>
                  </a:cubicBezTo>
                  <a:lnTo>
                    <a:pt x="434" y="1290"/>
                  </a:lnTo>
                  <a:cubicBezTo>
                    <a:pt x="434" y="1626"/>
                    <a:pt x="597" y="1944"/>
                    <a:pt x="867" y="2146"/>
                  </a:cubicBezTo>
                  <a:lnTo>
                    <a:pt x="867" y="2454"/>
                  </a:lnTo>
                  <a:cubicBezTo>
                    <a:pt x="867" y="2459"/>
                    <a:pt x="867" y="2464"/>
                    <a:pt x="857" y="2464"/>
                  </a:cubicBezTo>
                  <a:lnTo>
                    <a:pt x="352" y="2719"/>
                  </a:lnTo>
                  <a:cubicBezTo>
                    <a:pt x="135" y="2825"/>
                    <a:pt x="0" y="3046"/>
                    <a:pt x="0" y="3286"/>
                  </a:cubicBezTo>
                  <a:lnTo>
                    <a:pt x="0" y="4966"/>
                  </a:lnTo>
                  <a:cubicBezTo>
                    <a:pt x="0"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2" y="2906"/>
                  </a:lnTo>
                  <a:lnTo>
                    <a:pt x="2474" y="3080"/>
                  </a:lnTo>
                  <a:cubicBezTo>
                    <a:pt x="2551" y="3118"/>
                    <a:pt x="2599" y="3200"/>
                    <a:pt x="2599" y="3286"/>
                  </a:cubicBezTo>
                  <a:lnTo>
                    <a:pt x="2599" y="4966"/>
                  </a:lnTo>
                  <a:cubicBezTo>
                    <a:pt x="2599" y="5103"/>
                    <a:pt x="2700" y="5171"/>
                    <a:pt x="2802" y="5171"/>
                  </a:cubicBezTo>
                  <a:cubicBezTo>
                    <a:pt x="2903" y="5171"/>
                    <a:pt x="3005" y="5103"/>
                    <a:pt x="3008" y="4966"/>
                  </a:cubicBezTo>
                  <a:lnTo>
                    <a:pt x="3008" y="3286"/>
                  </a:lnTo>
                  <a:cubicBezTo>
                    <a:pt x="3008" y="3046"/>
                    <a:pt x="2868" y="2825"/>
                    <a:pt x="2652"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0" name="Google Shape;21580;p74"/>
            <p:cNvSpPr/>
            <p:nvPr/>
          </p:nvSpPr>
          <p:spPr>
            <a:xfrm>
              <a:off x="7812509" y="3134818"/>
              <a:ext cx="78919" cy="135544"/>
            </a:xfrm>
            <a:custGeom>
              <a:rect b="b" l="l" r="r" t="t"/>
              <a:pathLst>
                <a:path extrusionOk="0" h="5168" w="3009">
                  <a:moveTo>
                    <a:pt x="1719" y="409"/>
                  </a:moveTo>
                  <a:cubicBezTo>
                    <a:pt x="1969" y="409"/>
                    <a:pt x="2166" y="606"/>
                    <a:pt x="2166" y="852"/>
                  </a:cubicBezTo>
                  <a:lnTo>
                    <a:pt x="2166" y="1285"/>
                  </a:lnTo>
                  <a:cubicBezTo>
                    <a:pt x="2166" y="1655"/>
                    <a:pt x="1868" y="1949"/>
                    <a:pt x="1502" y="1949"/>
                  </a:cubicBezTo>
                  <a:cubicBezTo>
                    <a:pt x="1137" y="1949"/>
                    <a:pt x="838" y="1655"/>
                    <a:pt x="838" y="1285"/>
                  </a:cubicBezTo>
                  <a:lnTo>
                    <a:pt x="838" y="852"/>
                  </a:lnTo>
                  <a:cubicBezTo>
                    <a:pt x="838" y="606"/>
                    <a:pt x="1040" y="409"/>
                    <a:pt x="1286" y="409"/>
                  </a:cubicBezTo>
                  <a:close/>
                  <a:moveTo>
                    <a:pt x="1733" y="2358"/>
                  </a:moveTo>
                  <a:lnTo>
                    <a:pt x="1733" y="2454"/>
                  </a:lnTo>
                  <a:cubicBezTo>
                    <a:pt x="1733" y="2526"/>
                    <a:pt x="1752" y="2598"/>
                    <a:pt x="1791" y="2666"/>
                  </a:cubicBezTo>
                  <a:lnTo>
                    <a:pt x="1512" y="2940"/>
                  </a:lnTo>
                  <a:cubicBezTo>
                    <a:pt x="1509" y="2942"/>
                    <a:pt x="1506" y="2944"/>
                    <a:pt x="1502" y="2944"/>
                  </a:cubicBezTo>
                  <a:cubicBezTo>
                    <a:pt x="1499" y="2944"/>
                    <a:pt x="1495" y="2942"/>
                    <a:pt x="1493" y="2940"/>
                  </a:cubicBezTo>
                  <a:lnTo>
                    <a:pt x="1218" y="2661"/>
                  </a:lnTo>
                  <a:cubicBezTo>
                    <a:pt x="1252" y="2598"/>
                    <a:pt x="1271" y="2526"/>
                    <a:pt x="1271" y="2454"/>
                  </a:cubicBezTo>
                  <a:lnTo>
                    <a:pt x="1271" y="2358"/>
                  </a:lnTo>
                  <a:close/>
                  <a:moveTo>
                    <a:pt x="1286" y="0"/>
                  </a:moveTo>
                  <a:cubicBezTo>
                    <a:pt x="814" y="0"/>
                    <a:pt x="434" y="385"/>
                    <a:pt x="434" y="852"/>
                  </a:cubicBezTo>
                  <a:lnTo>
                    <a:pt x="434" y="1285"/>
                  </a:lnTo>
                  <a:cubicBezTo>
                    <a:pt x="434" y="1626"/>
                    <a:pt x="598" y="1944"/>
                    <a:pt x="867" y="2146"/>
                  </a:cubicBezTo>
                  <a:lnTo>
                    <a:pt x="867" y="2454"/>
                  </a:lnTo>
                  <a:cubicBezTo>
                    <a:pt x="867" y="2459"/>
                    <a:pt x="867" y="2464"/>
                    <a:pt x="857" y="2464"/>
                  </a:cubicBezTo>
                  <a:lnTo>
                    <a:pt x="352" y="2719"/>
                  </a:lnTo>
                  <a:cubicBezTo>
                    <a:pt x="136" y="2825"/>
                    <a:pt x="1" y="3046"/>
                    <a:pt x="1" y="3286"/>
                  </a:cubicBezTo>
                  <a:lnTo>
                    <a:pt x="1" y="4966"/>
                  </a:lnTo>
                  <a:cubicBezTo>
                    <a:pt x="1" y="5100"/>
                    <a:pt x="102" y="5168"/>
                    <a:pt x="203" y="5168"/>
                  </a:cubicBezTo>
                  <a:cubicBezTo>
                    <a:pt x="304" y="5168"/>
                    <a:pt x="405" y="5100"/>
                    <a:pt x="405" y="4966"/>
                  </a:cubicBezTo>
                  <a:lnTo>
                    <a:pt x="405" y="3286"/>
                  </a:lnTo>
                  <a:cubicBezTo>
                    <a:pt x="405" y="3200"/>
                    <a:pt x="458" y="3118"/>
                    <a:pt x="535" y="3080"/>
                  </a:cubicBezTo>
                  <a:lnTo>
                    <a:pt x="886" y="2906"/>
                  </a:lnTo>
                  <a:lnTo>
                    <a:pt x="1209" y="3224"/>
                  </a:lnTo>
                  <a:cubicBezTo>
                    <a:pt x="1290" y="3306"/>
                    <a:pt x="1398" y="3347"/>
                    <a:pt x="1505" y="3347"/>
                  </a:cubicBezTo>
                  <a:cubicBezTo>
                    <a:pt x="1612" y="3347"/>
                    <a:pt x="1719" y="3306"/>
                    <a:pt x="1801" y="3224"/>
                  </a:cubicBezTo>
                  <a:lnTo>
                    <a:pt x="2123" y="2906"/>
                  </a:lnTo>
                  <a:lnTo>
                    <a:pt x="2474" y="3080"/>
                  </a:lnTo>
                  <a:cubicBezTo>
                    <a:pt x="2551" y="3118"/>
                    <a:pt x="2599" y="3200"/>
                    <a:pt x="2599" y="3286"/>
                  </a:cubicBezTo>
                  <a:lnTo>
                    <a:pt x="2599" y="4966"/>
                  </a:lnTo>
                  <a:cubicBezTo>
                    <a:pt x="2599" y="5100"/>
                    <a:pt x="2702" y="5168"/>
                    <a:pt x="2803" y="5168"/>
                  </a:cubicBezTo>
                  <a:cubicBezTo>
                    <a:pt x="2905" y="5168"/>
                    <a:pt x="3006" y="5100"/>
                    <a:pt x="3003" y="4966"/>
                  </a:cubicBezTo>
                  <a:lnTo>
                    <a:pt x="3003" y="3286"/>
                  </a:lnTo>
                  <a:cubicBezTo>
                    <a:pt x="3008" y="3046"/>
                    <a:pt x="2869" y="2825"/>
                    <a:pt x="2652" y="2719"/>
                  </a:cubicBezTo>
                  <a:lnTo>
                    <a:pt x="2147" y="2464"/>
                  </a:lnTo>
                  <a:cubicBezTo>
                    <a:pt x="2142" y="2464"/>
                    <a:pt x="2137" y="2459"/>
                    <a:pt x="2137" y="2454"/>
                  </a:cubicBezTo>
                  <a:lnTo>
                    <a:pt x="2137" y="2146"/>
                  </a:lnTo>
                  <a:cubicBezTo>
                    <a:pt x="2412" y="1944"/>
                    <a:pt x="2570" y="1626"/>
                    <a:pt x="2570" y="1285"/>
                  </a:cubicBezTo>
                  <a:lnTo>
                    <a:pt x="2570" y="852"/>
                  </a:lnTo>
                  <a:cubicBezTo>
                    <a:pt x="2570" y="385"/>
                    <a:pt x="219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1" name="Google Shape;21581;p74"/>
            <p:cNvSpPr/>
            <p:nvPr/>
          </p:nvSpPr>
          <p:spPr>
            <a:xfrm>
              <a:off x="7539926" y="3134818"/>
              <a:ext cx="78892" cy="135649"/>
            </a:xfrm>
            <a:custGeom>
              <a:rect b="b" l="l" r="r" t="t"/>
              <a:pathLst>
                <a:path extrusionOk="0" h="5172" w="3008">
                  <a:moveTo>
                    <a:pt x="1718" y="409"/>
                  </a:moveTo>
                  <a:cubicBezTo>
                    <a:pt x="1969" y="409"/>
                    <a:pt x="2166" y="606"/>
                    <a:pt x="2166" y="852"/>
                  </a:cubicBezTo>
                  <a:lnTo>
                    <a:pt x="2166" y="1285"/>
                  </a:lnTo>
                  <a:cubicBezTo>
                    <a:pt x="2166" y="1655"/>
                    <a:pt x="1872" y="1949"/>
                    <a:pt x="1502" y="1949"/>
                  </a:cubicBezTo>
                  <a:cubicBezTo>
                    <a:pt x="1136" y="1949"/>
                    <a:pt x="843" y="1655"/>
                    <a:pt x="843" y="1285"/>
                  </a:cubicBezTo>
                  <a:lnTo>
                    <a:pt x="843" y="852"/>
                  </a:lnTo>
                  <a:cubicBezTo>
                    <a:pt x="843" y="606"/>
                    <a:pt x="1040" y="409"/>
                    <a:pt x="1285" y="409"/>
                  </a:cubicBezTo>
                  <a:close/>
                  <a:moveTo>
                    <a:pt x="1738" y="2358"/>
                  </a:moveTo>
                  <a:lnTo>
                    <a:pt x="1738" y="2454"/>
                  </a:lnTo>
                  <a:cubicBezTo>
                    <a:pt x="1738" y="2526"/>
                    <a:pt x="1757" y="2598"/>
                    <a:pt x="1791" y="2666"/>
                  </a:cubicBezTo>
                  <a:lnTo>
                    <a:pt x="1516" y="2940"/>
                  </a:lnTo>
                  <a:cubicBezTo>
                    <a:pt x="1514" y="2942"/>
                    <a:pt x="1510" y="2944"/>
                    <a:pt x="1507" y="2944"/>
                  </a:cubicBezTo>
                  <a:cubicBezTo>
                    <a:pt x="1503" y="2944"/>
                    <a:pt x="1499" y="2942"/>
                    <a:pt x="1497" y="2940"/>
                  </a:cubicBezTo>
                  <a:lnTo>
                    <a:pt x="1492" y="2940"/>
                  </a:lnTo>
                  <a:lnTo>
                    <a:pt x="1218" y="2661"/>
                  </a:lnTo>
                  <a:cubicBezTo>
                    <a:pt x="1256" y="2598"/>
                    <a:pt x="1276" y="2526"/>
                    <a:pt x="1276" y="2454"/>
                  </a:cubicBezTo>
                  <a:lnTo>
                    <a:pt x="1276" y="2358"/>
                  </a:lnTo>
                  <a:close/>
                  <a:moveTo>
                    <a:pt x="1285" y="0"/>
                  </a:moveTo>
                  <a:cubicBezTo>
                    <a:pt x="819" y="0"/>
                    <a:pt x="434" y="385"/>
                    <a:pt x="434" y="857"/>
                  </a:cubicBezTo>
                  <a:lnTo>
                    <a:pt x="434" y="1290"/>
                  </a:lnTo>
                  <a:cubicBezTo>
                    <a:pt x="434" y="1626"/>
                    <a:pt x="597" y="1944"/>
                    <a:pt x="867" y="2146"/>
                  </a:cubicBezTo>
                  <a:lnTo>
                    <a:pt x="867" y="2454"/>
                  </a:lnTo>
                  <a:cubicBezTo>
                    <a:pt x="867" y="2459"/>
                    <a:pt x="867" y="2464"/>
                    <a:pt x="862" y="2464"/>
                  </a:cubicBezTo>
                  <a:lnTo>
                    <a:pt x="352" y="2719"/>
                  </a:lnTo>
                  <a:cubicBezTo>
                    <a:pt x="135" y="2825"/>
                    <a:pt x="1" y="3046"/>
                    <a:pt x="1" y="3286"/>
                  </a:cubicBezTo>
                  <a:lnTo>
                    <a:pt x="1" y="4966"/>
                  </a:lnTo>
                  <a:cubicBezTo>
                    <a:pt x="1" y="5103"/>
                    <a:pt x="102" y="5171"/>
                    <a:pt x="203" y="5171"/>
                  </a:cubicBezTo>
                  <a:cubicBezTo>
                    <a:pt x="304" y="5171"/>
                    <a:pt x="405" y="5103"/>
                    <a:pt x="405" y="4966"/>
                  </a:cubicBezTo>
                  <a:lnTo>
                    <a:pt x="405" y="3286"/>
                  </a:lnTo>
                  <a:cubicBezTo>
                    <a:pt x="405" y="3200"/>
                    <a:pt x="458" y="3118"/>
                    <a:pt x="535" y="3080"/>
                  </a:cubicBezTo>
                  <a:lnTo>
                    <a:pt x="886" y="2906"/>
                  </a:lnTo>
                  <a:lnTo>
                    <a:pt x="1208" y="3224"/>
                  </a:lnTo>
                  <a:cubicBezTo>
                    <a:pt x="1290" y="3306"/>
                    <a:pt x="1397" y="3347"/>
                    <a:pt x="1504" y="3347"/>
                  </a:cubicBezTo>
                  <a:cubicBezTo>
                    <a:pt x="1611" y="3347"/>
                    <a:pt x="1718" y="3306"/>
                    <a:pt x="1800" y="3224"/>
                  </a:cubicBezTo>
                  <a:lnTo>
                    <a:pt x="2123" y="2906"/>
                  </a:lnTo>
                  <a:lnTo>
                    <a:pt x="2474" y="3080"/>
                  </a:lnTo>
                  <a:cubicBezTo>
                    <a:pt x="2551" y="3118"/>
                    <a:pt x="2599" y="3200"/>
                    <a:pt x="2599" y="3286"/>
                  </a:cubicBezTo>
                  <a:lnTo>
                    <a:pt x="2599" y="4966"/>
                  </a:lnTo>
                  <a:cubicBezTo>
                    <a:pt x="2599" y="5103"/>
                    <a:pt x="2701" y="5171"/>
                    <a:pt x="2803" y="5171"/>
                  </a:cubicBezTo>
                  <a:cubicBezTo>
                    <a:pt x="2906" y="5171"/>
                    <a:pt x="3008" y="5103"/>
                    <a:pt x="3008" y="4966"/>
                  </a:cubicBezTo>
                  <a:lnTo>
                    <a:pt x="3008" y="3286"/>
                  </a:lnTo>
                  <a:cubicBezTo>
                    <a:pt x="3008" y="3046"/>
                    <a:pt x="2868" y="2825"/>
                    <a:pt x="2657" y="2719"/>
                  </a:cubicBezTo>
                  <a:lnTo>
                    <a:pt x="2147" y="2464"/>
                  </a:lnTo>
                  <a:cubicBezTo>
                    <a:pt x="2142" y="2464"/>
                    <a:pt x="2137" y="2459"/>
                    <a:pt x="2137" y="2454"/>
                  </a:cubicBezTo>
                  <a:lnTo>
                    <a:pt x="2137" y="2146"/>
                  </a:lnTo>
                  <a:cubicBezTo>
                    <a:pt x="2411" y="1944"/>
                    <a:pt x="2570" y="1626"/>
                    <a:pt x="2570" y="1290"/>
                  </a:cubicBezTo>
                  <a:lnTo>
                    <a:pt x="2570" y="857"/>
                  </a:lnTo>
                  <a:cubicBezTo>
                    <a:pt x="2570" y="385"/>
                    <a:pt x="2190" y="0"/>
                    <a:pt x="1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2" name="Google Shape;21582;p74"/>
            <p:cNvSpPr/>
            <p:nvPr/>
          </p:nvSpPr>
          <p:spPr>
            <a:xfrm>
              <a:off x="7574127" y="2907741"/>
              <a:ext cx="283231" cy="215065"/>
            </a:xfrm>
            <a:custGeom>
              <a:rect b="b" l="l" r="r" t="t"/>
              <a:pathLst>
                <a:path extrusionOk="0" h="8200" w="10799">
                  <a:moveTo>
                    <a:pt x="5395" y="1"/>
                  </a:moveTo>
                  <a:cubicBezTo>
                    <a:pt x="5324" y="1"/>
                    <a:pt x="5253" y="38"/>
                    <a:pt x="5216" y="112"/>
                  </a:cubicBezTo>
                  <a:lnTo>
                    <a:pt x="4567" y="1412"/>
                  </a:lnTo>
                  <a:cubicBezTo>
                    <a:pt x="4462" y="1577"/>
                    <a:pt x="4605" y="1723"/>
                    <a:pt x="4746" y="1723"/>
                  </a:cubicBezTo>
                  <a:cubicBezTo>
                    <a:pt x="4818" y="1723"/>
                    <a:pt x="4890" y="1684"/>
                    <a:pt x="4928" y="1590"/>
                  </a:cubicBezTo>
                  <a:lnTo>
                    <a:pt x="5192" y="1060"/>
                  </a:lnTo>
                  <a:lnTo>
                    <a:pt x="5192" y="4977"/>
                  </a:lnTo>
                  <a:lnTo>
                    <a:pt x="852" y="4977"/>
                  </a:lnTo>
                  <a:cubicBezTo>
                    <a:pt x="381" y="4977"/>
                    <a:pt x="1" y="5357"/>
                    <a:pt x="1" y="5829"/>
                  </a:cubicBezTo>
                  <a:lnTo>
                    <a:pt x="1" y="7994"/>
                  </a:lnTo>
                  <a:cubicBezTo>
                    <a:pt x="1" y="8129"/>
                    <a:pt x="102" y="8196"/>
                    <a:pt x="203" y="8196"/>
                  </a:cubicBezTo>
                  <a:cubicBezTo>
                    <a:pt x="304" y="8196"/>
                    <a:pt x="405" y="8129"/>
                    <a:pt x="405" y="7994"/>
                  </a:cubicBezTo>
                  <a:lnTo>
                    <a:pt x="405" y="5829"/>
                  </a:lnTo>
                  <a:cubicBezTo>
                    <a:pt x="405" y="5583"/>
                    <a:pt x="607" y="5381"/>
                    <a:pt x="852" y="5381"/>
                  </a:cubicBezTo>
                  <a:lnTo>
                    <a:pt x="3465" y="5381"/>
                  </a:lnTo>
                  <a:lnTo>
                    <a:pt x="3465" y="7994"/>
                  </a:lnTo>
                  <a:cubicBezTo>
                    <a:pt x="3465" y="8129"/>
                    <a:pt x="3566" y="8196"/>
                    <a:pt x="3667" y="8196"/>
                  </a:cubicBezTo>
                  <a:cubicBezTo>
                    <a:pt x="3768" y="8196"/>
                    <a:pt x="3869" y="8129"/>
                    <a:pt x="3869" y="7994"/>
                  </a:cubicBezTo>
                  <a:lnTo>
                    <a:pt x="3869" y="5386"/>
                  </a:lnTo>
                  <a:lnTo>
                    <a:pt x="6929" y="5386"/>
                  </a:lnTo>
                  <a:lnTo>
                    <a:pt x="6929" y="7994"/>
                  </a:lnTo>
                  <a:cubicBezTo>
                    <a:pt x="6929" y="8131"/>
                    <a:pt x="7031" y="8200"/>
                    <a:pt x="7132" y="8200"/>
                  </a:cubicBezTo>
                  <a:cubicBezTo>
                    <a:pt x="7233" y="8200"/>
                    <a:pt x="7334" y="8131"/>
                    <a:pt x="7334" y="7994"/>
                  </a:cubicBezTo>
                  <a:lnTo>
                    <a:pt x="7334" y="5386"/>
                  </a:lnTo>
                  <a:lnTo>
                    <a:pt x="9946" y="5386"/>
                  </a:lnTo>
                  <a:cubicBezTo>
                    <a:pt x="10192" y="5386"/>
                    <a:pt x="10389" y="5583"/>
                    <a:pt x="10394" y="5829"/>
                  </a:cubicBezTo>
                  <a:lnTo>
                    <a:pt x="10394" y="7994"/>
                  </a:lnTo>
                  <a:cubicBezTo>
                    <a:pt x="10394" y="8131"/>
                    <a:pt x="10495" y="8200"/>
                    <a:pt x="10596" y="8200"/>
                  </a:cubicBezTo>
                  <a:cubicBezTo>
                    <a:pt x="10697" y="8200"/>
                    <a:pt x="10798" y="8131"/>
                    <a:pt x="10798" y="7994"/>
                  </a:cubicBezTo>
                  <a:lnTo>
                    <a:pt x="10798" y="5829"/>
                  </a:lnTo>
                  <a:cubicBezTo>
                    <a:pt x="10798" y="5357"/>
                    <a:pt x="10413" y="4977"/>
                    <a:pt x="9942" y="4977"/>
                  </a:cubicBezTo>
                  <a:lnTo>
                    <a:pt x="5597" y="4977"/>
                  </a:lnTo>
                  <a:lnTo>
                    <a:pt x="5597" y="1060"/>
                  </a:lnTo>
                  <a:lnTo>
                    <a:pt x="5866" y="1590"/>
                  </a:lnTo>
                  <a:cubicBezTo>
                    <a:pt x="5908" y="1659"/>
                    <a:pt x="5971" y="1688"/>
                    <a:pt x="6033" y="1688"/>
                  </a:cubicBezTo>
                  <a:cubicBezTo>
                    <a:pt x="6160" y="1688"/>
                    <a:pt x="6285" y="1564"/>
                    <a:pt x="6227" y="1412"/>
                  </a:cubicBezTo>
                  <a:lnTo>
                    <a:pt x="5577" y="112"/>
                  </a:lnTo>
                  <a:cubicBezTo>
                    <a:pt x="5539" y="38"/>
                    <a:pt x="5467" y="1"/>
                    <a:pt x="5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1586" name="Shape 21586"/>
        <p:cNvGrpSpPr/>
        <p:nvPr/>
      </p:nvGrpSpPr>
      <p:grpSpPr>
        <a:xfrm>
          <a:off x="0" y="0"/>
          <a:ext cx="0" cy="0"/>
          <a:chOff x="0" y="0"/>
          <a:chExt cx="0" cy="0"/>
        </a:xfrm>
      </p:grpSpPr>
      <p:sp>
        <p:nvSpPr>
          <p:cNvPr id="21587" name="Google Shape;21587;p7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1588" name="Google Shape;21588;p7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1589" name="Google Shape;21589;p75"/>
          <p:cNvGrpSpPr/>
          <p:nvPr/>
        </p:nvGrpSpPr>
        <p:grpSpPr>
          <a:xfrm>
            <a:off x="1770285" y="3381478"/>
            <a:ext cx="294160" cy="358367"/>
            <a:chOff x="1770285" y="3381478"/>
            <a:chExt cx="294160" cy="358367"/>
          </a:xfrm>
        </p:grpSpPr>
        <p:sp>
          <p:nvSpPr>
            <p:cNvPr id="21590" name="Google Shape;21590;p75"/>
            <p:cNvSpPr/>
            <p:nvPr/>
          </p:nvSpPr>
          <p:spPr>
            <a:xfrm>
              <a:off x="1775607" y="3432366"/>
              <a:ext cx="223714" cy="302183"/>
            </a:xfrm>
            <a:custGeom>
              <a:rect b="b" l="l" r="r" t="t"/>
              <a:pathLst>
                <a:path extrusionOk="0" h="11526" w="8533">
                  <a:moveTo>
                    <a:pt x="0" y="1"/>
                  </a:moveTo>
                  <a:lnTo>
                    <a:pt x="0" y="8979"/>
                  </a:lnTo>
                  <a:lnTo>
                    <a:pt x="1873" y="10851"/>
                  </a:lnTo>
                  <a:lnTo>
                    <a:pt x="2546" y="11525"/>
                  </a:lnTo>
                  <a:lnTo>
                    <a:pt x="8533" y="11525"/>
                  </a:lnTo>
                  <a:lnTo>
                    <a:pt x="853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75"/>
            <p:cNvSpPr/>
            <p:nvPr/>
          </p:nvSpPr>
          <p:spPr>
            <a:xfrm>
              <a:off x="1775607" y="3655215"/>
              <a:ext cx="79308" cy="79334"/>
            </a:xfrm>
            <a:custGeom>
              <a:rect b="b" l="l" r="r" t="t"/>
              <a:pathLst>
                <a:path extrusionOk="0" h="3026" w="3025">
                  <a:moveTo>
                    <a:pt x="0" y="1"/>
                  </a:moveTo>
                  <a:lnTo>
                    <a:pt x="0" y="479"/>
                  </a:lnTo>
                  <a:lnTo>
                    <a:pt x="1873" y="2351"/>
                  </a:lnTo>
                  <a:lnTo>
                    <a:pt x="2546" y="3025"/>
                  </a:lnTo>
                  <a:lnTo>
                    <a:pt x="3024" y="3025"/>
                  </a:lnTo>
                  <a:lnTo>
                    <a:pt x="3024" y="254"/>
                  </a:lnTo>
                  <a:cubicBezTo>
                    <a:pt x="3024" y="117"/>
                    <a:pt x="2908" y="5"/>
                    <a:pt x="2771"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2" name="Google Shape;21592;p75"/>
            <p:cNvSpPr/>
            <p:nvPr/>
          </p:nvSpPr>
          <p:spPr>
            <a:xfrm>
              <a:off x="1903024" y="3432366"/>
              <a:ext cx="96297" cy="100308"/>
            </a:xfrm>
            <a:custGeom>
              <a:rect b="b" l="l" r="r" t="t"/>
              <a:pathLst>
                <a:path extrusionOk="0" h="3826" w="3673">
                  <a:moveTo>
                    <a:pt x="482" y="1"/>
                  </a:moveTo>
                  <a:cubicBezTo>
                    <a:pt x="1" y="1946"/>
                    <a:pt x="1471" y="3825"/>
                    <a:pt x="3474" y="3825"/>
                  </a:cubicBezTo>
                  <a:cubicBezTo>
                    <a:pt x="3539" y="3825"/>
                    <a:pt x="3608" y="3822"/>
                    <a:pt x="3673" y="3818"/>
                  </a:cubicBezTo>
                  <a:lnTo>
                    <a:pt x="3673"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3" name="Google Shape;21593;p75"/>
            <p:cNvSpPr/>
            <p:nvPr/>
          </p:nvSpPr>
          <p:spPr>
            <a:xfrm>
              <a:off x="1825263" y="3432366"/>
              <a:ext cx="174058" cy="302183"/>
            </a:xfrm>
            <a:custGeom>
              <a:rect b="b" l="l" r="r" t="t"/>
              <a:pathLst>
                <a:path extrusionOk="0" h="11526" w="6639">
                  <a:moveTo>
                    <a:pt x="5904" y="1"/>
                  </a:moveTo>
                  <a:lnTo>
                    <a:pt x="5904" y="10877"/>
                  </a:lnTo>
                  <a:lnTo>
                    <a:pt x="0" y="10877"/>
                  </a:lnTo>
                  <a:lnTo>
                    <a:pt x="652" y="11525"/>
                  </a:lnTo>
                  <a:lnTo>
                    <a:pt x="6639" y="11525"/>
                  </a:lnTo>
                  <a:lnTo>
                    <a:pt x="6639"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75"/>
            <p:cNvSpPr/>
            <p:nvPr/>
          </p:nvSpPr>
          <p:spPr>
            <a:xfrm>
              <a:off x="1808929" y="3498749"/>
              <a:ext cx="156990" cy="22809"/>
            </a:xfrm>
            <a:custGeom>
              <a:rect b="b" l="l" r="r" t="t"/>
              <a:pathLst>
                <a:path extrusionOk="0" h="870" w="5988">
                  <a:moveTo>
                    <a:pt x="0" y="0"/>
                  </a:moveTo>
                  <a:lnTo>
                    <a:pt x="0" y="870"/>
                  </a:lnTo>
                  <a:lnTo>
                    <a:pt x="5987" y="870"/>
                  </a:lnTo>
                  <a:lnTo>
                    <a:pt x="598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75"/>
            <p:cNvSpPr/>
            <p:nvPr/>
          </p:nvSpPr>
          <p:spPr>
            <a:xfrm>
              <a:off x="1928271" y="3498749"/>
              <a:ext cx="37727" cy="22809"/>
            </a:xfrm>
            <a:custGeom>
              <a:rect b="b" l="l" r="r" t="t"/>
              <a:pathLst>
                <a:path extrusionOk="0" h="870" w="1439">
                  <a:moveTo>
                    <a:pt x="1" y="0"/>
                  </a:moveTo>
                  <a:cubicBezTo>
                    <a:pt x="254" y="355"/>
                    <a:pt x="577" y="649"/>
                    <a:pt x="953" y="870"/>
                  </a:cubicBezTo>
                  <a:lnTo>
                    <a:pt x="1439" y="870"/>
                  </a:lnTo>
                  <a:lnTo>
                    <a:pt x="1439"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6" name="Google Shape;21596;p75"/>
            <p:cNvSpPr/>
            <p:nvPr/>
          </p:nvSpPr>
          <p:spPr>
            <a:xfrm>
              <a:off x="1775502" y="3667773"/>
              <a:ext cx="66881" cy="66776"/>
            </a:xfrm>
            <a:custGeom>
              <a:rect b="b" l="l" r="r" t="t"/>
              <a:pathLst>
                <a:path extrusionOk="0" h="2547" w="2551">
                  <a:moveTo>
                    <a:pt x="1" y="0"/>
                  </a:moveTo>
                  <a:lnTo>
                    <a:pt x="2550" y="2546"/>
                  </a:lnTo>
                  <a:lnTo>
                    <a:pt x="255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7" name="Google Shape;21597;p75"/>
            <p:cNvSpPr/>
            <p:nvPr/>
          </p:nvSpPr>
          <p:spPr>
            <a:xfrm>
              <a:off x="1929031" y="3386695"/>
              <a:ext cx="130117" cy="130222"/>
            </a:xfrm>
            <a:custGeom>
              <a:rect b="b" l="l" r="r" t="t"/>
              <a:pathLst>
                <a:path extrusionOk="0" h="4967" w="4963">
                  <a:moveTo>
                    <a:pt x="2482" y="1"/>
                  </a:moveTo>
                  <a:cubicBezTo>
                    <a:pt x="1113" y="1"/>
                    <a:pt x="1" y="1113"/>
                    <a:pt x="1" y="2482"/>
                  </a:cubicBezTo>
                  <a:cubicBezTo>
                    <a:pt x="1" y="3854"/>
                    <a:pt x="1113" y="4966"/>
                    <a:pt x="2482" y="4966"/>
                  </a:cubicBezTo>
                  <a:cubicBezTo>
                    <a:pt x="3854" y="4966"/>
                    <a:pt x="4963" y="3854"/>
                    <a:pt x="4963" y="2482"/>
                  </a:cubicBezTo>
                  <a:cubicBezTo>
                    <a:pt x="4963" y="1113"/>
                    <a:pt x="3854" y="1"/>
                    <a:pt x="248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75"/>
            <p:cNvSpPr/>
            <p:nvPr/>
          </p:nvSpPr>
          <p:spPr>
            <a:xfrm>
              <a:off x="1981938" y="3415954"/>
              <a:ext cx="47218" cy="47218"/>
            </a:xfrm>
            <a:custGeom>
              <a:rect b="b" l="l" r="r" t="t"/>
              <a:pathLst>
                <a:path extrusionOk="0" h="1801" w="1801">
                  <a:moveTo>
                    <a:pt x="898" y="0"/>
                  </a:moveTo>
                  <a:cubicBezTo>
                    <a:pt x="402" y="0"/>
                    <a:pt x="0" y="402"/>
                    <a:pt x="0" y="898"/>
                  </a:cubicBezTo>
                  <a:cubicBezTo>
                    <a:pt x="0" y="1398"/>
                    <a:pt x="402" y="1800"/>
                    <a:pt x="898" y="1800"/>
                  </a:cubicBezTo>
                  <a:cubicBezTo>
                    <a:pt x="1398" y="1800"/>
                    <a:pt x="1800" y="1398"/>
                    <a:pt x="1800" y="898"/>
                  </a:cubicBezTo>
                  <a:cubicBezTo>
                    <a:pt x="1800" y="402"/>
                    <a:pt x="1398" y="0"/>
                    <a:pt x="89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75"/>
            <p:cNvSpPr/>
            <p:nvPr/>
          </p:nvSpPr>
          <p:spPr>
            <a:xfrm>
              <a:off x="1770285" y="3427149"/>
              <a:ext cx="234280" cy="312696"/>
            </a:xfrm>
            <a:custGeom>
              <a:rect b="b" l="l" r="r" t="t"/>
              <a:pathLst>
                <a:path extrusionOk="0" h="11927" w="8936">
                  <a:moveTo>
                    <a:pt x="2546" y="9377"/>
                  </a:moveTo>
                  <a:lnTo>
                    <a:pt x="2546" y="11242"/>
                  </a:lnTo>
                  <a:lnTo>
                    <a:pt x="685" y="9377"/>
                  </a:lnTo>
                  <a:close/>
                  <a:moveTo>
                    <a:pt x="200" y="1"/>
                  </a:moveTo>
                  <a:cubicBezTo>
                    <a:pt x="91" y="1"/>
                    <a:pt x="0" y="88"/>
                    <a:pt x="0" y="200"/>
                  </a:cubicBezTo>
                  <a:lnTo>
                    <a:pt x="0" y="9178"/>
                  </a:lnTo>
                  <a:cubicBezTo>
                    <a:pt x="0" y="9232"/>
                    <a:pt x="22" y="9283"/>
                    <a:pt x="58" y="9319"/>
                  </a:cubicBezTo>
                  <a:lnTo>
                    <a:pt x="2608" y="11869"/>
                  </a:lnTo>
                  <a:cubicBezTo>
                    <a:pt x="2644" y="11905"/>
                    <a:pt x="2695" y="11927"/>
                    <a:pt x="2749" y="11927"/>
                  </a:cubicBezTo>
                  <a:lnTo>
                    <a:pt x="8736" y="11927"/>
                  </a:lnTo>
                  <a:cubicBezTo>
                    <a:pt x="8845" y="11927"/>
                    <a:pt x="8935" y="11836"/>
                    <a:pt x="8935" y="11728"/>
                  </a:cubicBezTo>
                  <a:lnTo>
                    <a:pt x="8935" y="9714"/>
                  </a:lnTo>
                  <a:cubicBezTo>
                    <a:pt x="8935" y="9604"/>
                    <a:pt x="8848" y="9515"/>
                    <a:pt x="8742" y="9515"/>
                  </a:cubicBezTo>
                  <a:cubicBezTo>
                    <a:pt x="8740" y="9515"/>
                    <a:pt x="8738" y="9515"/>
                    <a:pt x="8736" y="9515"/>
                  </a:cubicBezTo>
                  <a:cubicBezTo>
                    <a:pt x="8624" y="9515"/>
                    <a:pt x="8533" y="9602"/>
                    <a:pt x="8533" y="9714"/>
                  </a:cubicBezTo>
                  <a:lnTo>
                    <a:pt x="8533" y="11525"/>
                  </a:lnTo>
                  <a:lnTo>
                    <a:pt x="2948" y="11525"/>
                  </a:lnTo>
                  <a:lnTo>
                    <a:pt x="2948" y="9178"/>
                  </a:lnTo>
                  <a:cubicBezTo>
                    <a:pt x="2948" y="9066"/>
                    <a:pt x="2858" y="8979"/>
                    <a:pt x="2749" y="8979"/>
                  </a:cubicBezTo>
                  <a:lnTo>
                    <a:pt x="402" y="8979"/>
                  </a:lnTo>
                  <a:lnTo>
                    <a:pt x="402" y="399"/>
                  </a:lnTo>
                  <a:lnTo>
                    <a:pt x="2304" y="399"/>
                  </a:lnTo>
                  <a:cubicBezTo>
                    <a:pt x="2572" y="399"/>
                    <a:pt x="2572" y="1"/>
                    <a:pt x="23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0" name="Google Shape;21600;p75"/>
            <p:cNvSpPr/>
            <p:nvPr/>
          </p:nvSpPr>
          <p:spPr>
            <a:xfrm>
              <a:off x="1803712" y="3381478"/>
              <a:ext cx="260733" cy="284932"/>
            </a:xfrm>
            <a:custGeom>
              <a:rect b="b" l="l" r="r" t="t"/>
              <a:pathLst>
                <a:path extrusionOk="0" h="10868" w="9945">
                  <a:moveTo>
                    <a:pt x="5469" y="4673"/>
                  </a:moveTo>
                  <a:cubicBezTo>
                    <a:pt x="5628" y="4817"/>
                    <a:pt x="5802" y="4937"/>
                    <a:pt x="5987" y="5038"/>
                  </a:cubicBezTo>
                  <a:lnTo>
                    <a:pt x="5987" y="5143"/>
                  </a:lnTo>
                  <a:lnTo>
                    <a:pt x="399" y="5143"/>
                  </a:lnTo>
                  <a:lnTo>
                    <a:pt x="399" y="4673"/>
                  </a:lnTo>
                  <a:close/>
                  <a:moveTo>
                    <a:pt x="7262" y="0"/>
                  </a:moveTo>
                  <a:cubicBezTo>
                    <a:pt x="6156" y="0"/>
                    <a:pt x="5146" y="685"/>
                    <a:pt x="4752" y="1743"/>
                  </a:cubicBezTo>
                  <a:lnTo>
                    <a:pt x="1818" y="1743"/>
                  </a:lnTo>
                  <a:cubicBezTo>
                    <a:pt x="1554" y="1743"/>
                    <a:pt x="1554" y="2141"/>
                    <a:pt x="1818" y="2141"/>
                  </a:cubicBezTo>
                  <a:lnTo>
                    <a:pt x="4636" y="2141"/>
                  </a:lnTo>
                  <a:cubicBezTo>
                    <a:pt x="4484" y="2887"/>
                    <a:pt x="4654" y="3662"/>
                    <a:pt x="5107" y="4274"/>
                  </a:cubicBezTo>
                  <a:lnTo>
                    <a:pt x="199" y="4274"/>
                  </a:lnTo>
                  <a:cubicBezTo>
                    <a:pt x="91" y="4274"/>
                    <a:pt x="0" y="4365"/>
                    <a:pt x="0" y="4473"/>
                  </a:cubicBezTo>
                  <a:lnTo>
                    <a:pt x="0" y="5343"/>
                  </a:lnTo>
                  <a:cubicBezTo>
                    <a:pt x="0" y="5455"/>
                    <a:pt x="91" y="5545"/>
                    <a:pt x="199" y="5545"/>
                  </a:cubicBezTo>
                  <a:lnTo>
                    <a:pt x="6190" y="5545"/>
                  </a:lnTo>
                  <a:cubicBezTo>
                    <a:pt x="6298" y="5545"/>
                    <a:pt x="6389" y="5455"/>
                    <a:pt x="6389" y="5343"/>
                  </a:cubicBezTo>
                  <a:lnTo>
                    <a:pt x="6389" y="5216"/>
                  </a:lnTo>
                  <a:cubicBezTo>
                    <a:pt x="6668" y="5314"/>
                    <a:pt x="6965" y="5364"/>
                    <a:pt x="7262" y="5364"/>
                  </a:cubicBezTo>
                  <a:lnTo>
                    <a:pt x="7262" y="10667"/>
                  </a:lnTo>
                  <a:cubicBezTo>
                    <a:pt x="7262" y="10801"/>
                    <a:pt x="7361" y="10868"/>
                    <a:pt x="7461" y="10868"/>
                  </a:cubicBezTo>
                  <a:cubicBezTo>
                    <a:pt x="7561" y="10868"/>
                    <a:pt x="7660" y="10801"/>
                    <a:pt x="7660" y="10667"/>
                  </a:cubicBezTo>
                  <a:lnTo>
                    <a:pt x="7660" y="5332"/>
                  </a:lnTo>
                  <a:cubicBezTo>
                    <a:pt x="8761" y="5169"/>
                    <a:pt x="9645" y="4343"/>
                    <a:pt x="9884" y="3260"/>
                  </a:cubicBezTo>
                  <a:cubicBezTo>
                    <a:pt x="9906" y="3151"/>
                    <a:pt x="9837" y="3043"/>
                    <a:pt x="9728" y="3021"/>
                  </a:cubicBezTo>
                  <a:cubicBezTo>
                    <a:pt x="9713" y="3018"/>
                    <a:pt x="9698" y="3016"/>
                    <a:pt x="9683" y="3016"/>
                  </a:cubicBezTo>
                  <a:cubicBezTo>
                    <a:pt x="9592" y="3016"/>
                    <a:pt x="9511" y="3080"/>
                    <a:pt x="9489" y="3173"/>
                  </a:cubicBezTo>
                  <a:cubicBezTo>
                    <a:pt x="9258" y="4233"/>
                    <a:pt x="8319" y="4965"/>
                    <a:pt x="7260" y="4965"/>
                  </a:cubicBezTo>
                  <a:cubicBezTo>
                    <a:pt x="7158" y="4965"/>
                    <a:pt x="7054" y="4958"/>
                    <a:pt x="6950" y="4944"/>
                  </a:cubicBezTo>
                  <a:cubicBezTo>
                    <a:pt x="5773" y="4781"/>
                    <a:pt x="4919" y="3742"/>
                    <a:pt x="4984" y="2554"/>
                  </a:cubicBezTo>
                  <a:cubicBezTo>
                    <a:pt x="5053" y="1366"/>
                    <a:pt x="6020" y="428"/>
                    <a:pt x="7211" y="403"/>
                  </a:cubicBezTo>
                  <a:cubicBezTo>
                    <a:pt x="7230" y="402"/>
                    <a:pt x="7249" y="402"/>
                    <a:pt x="7267" y="402"/>
                  </a:cubicBezTo>
                  <a:cubicBezTo>
                    <a:pt x="8431" y="402"/>
                    <a:pt x="9411" y="1283"/>
                    <a:pt x="9533" y="2449"/>
                  </a:cubicBezTo>
                  <a:cubicBezTo>
                    <a:pt x="9544" y="2571"/>
                    <a:pt x="9636" y="2628"/>
                    <a:pt x="9728" y="2628"/>
                  </a:cubicBezTo>
                  <a:cubicBezTo>
                    <a:pt x="9836" y="2628"/>
                    <a:pt x="9945" y="2551"/>
                    <a:pt x="9931" y="2409"/>
                  </a:cubicBezTo>
                  <a:cubicBezTo>
                    <a:pt x="9801" y="1170"/>
                    <a:pt x="8837" y="182"/>
                    <a:pt x="7606" y="22"/>
                  </a:cubicBezTo>
                  <a:cubicBezTo>
                    <a:pt x="7490" y="7"/>
                    <a:pt x="7376" y="0"/>
                    <a:pt x="7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1" name="Google Shape;21601;p75"/>
            <p:cNvSpPr/>
            <p:nvPr/>
          </p:nvSpPr>
          <p:spPr>
            <a:xfrm>
              <a:off x="1956114" y="3410684"/>
              <a:ext cx="87095" cy="77787"/>
            </a:xfrm>
            <a:custGeom>
              <a:rect b="b" l="l" r="r" t="t"/>
              <a:pathLst>
                <a:path extrusionOk="0" h="2967" w="3322">
                  <a:moveTo>
                    <a:pt x="1879" y="400"/>
                  </a:moveTo>
                  <a:cubicBezTo>
                    <a:pt x="2239" y="400"/>
                    <a:pt x="2582" y="681"/>
                    <a:pt x="2582" y="1103"/>
                  </a:cubicBezTo>
                  <a:cubicBezTo>
                    <a:pt x="2582" y="1522"/>
                    <a:pt x="2239" y="1802"/>
                    <a:pt x="1880" y="1802"/>
                  </a:cubicBezTo>
                  <a:cubicBezTo>
                    <a:pt x="1708" y="1802"/>
                    <a:pt x="1534" y="1738"/>
                    <a:pt x="1391" y="1596"/>
                  </a:cubicBezTo>
                  <a:cubicBezTo>
                    <a:pt x="1116" y="1324"/>
                    <a:pt x="1116" y="878"/>
                    <a:pt x="1391" y="607"/>
                  </a:cubicBezTo>
                  <a:cubicBezTo>
                    <a:pt x="1533" y="464"/>
                    <a:pt x="1708" y="400"/>
                    <a:pt x="1879" y="400"/>
                  </a:cubicBezTo>
                  <a:close/>
                  <a:moveTo>
                    <a:pt x="1876" y="1"/>
                  </a:moveTo>
                  <a:cubicBezTo>
                    <a:pt x="1011" y="1"/>
                    <a:pt x="470" y="985"/>
                    <a:pt x="978" y="1722"/>
                  </a:cubicBezTo>
                  <a:lnTo>
                    <a:pt x="80" y="2624"/>
                  </a:lnTo>
                  <a:cubicBezTo>
                    <a:pt x="0" y="2704"/>
                    <a:pt x="0" y="2831"/>
                    <a:pt x="80" y="2907"/>
                  </a:cubicBezTo>
                  <a:cubicBezTo>
                    <a:pt x="118" y="2946"/>
                    <a:pt x="168" y="2966"/>
                    <a:pt x="220" y="2966"/>
                  </a:cubicBezTo>
                  <a:cubicBezTo>
                    <a:pt x="271" y="2966"/>
                    <a:pt x="322" y="2946"/>
                    <a:pt x="362" y="2907"/>
                  </a:cubicBezTo>
                  <a:lnTo>
                    <a:pt x="1260" y="2008"/>
                  </a:lnTo>
                  <a:cubicBezTo>
                    <a:pt x="1449" y="2137"/>
                    <a:pt x="1666" y="2199"/>
                    <a:pt x="1882" y="2199"/>
                  </a:cubicBezTo>
                  <a:cubicBezTo>
                    <a:pt x="2166" y="2199"/>
                    <a:pt x="2448" y="2090"/>
                    <a:pt x="2662" y="1878"/>
                  </a:cubicBezTo>
                  <a:cubicBezTo>
                    <a:pt x="3321" y="1219"/>
                    <a:pt x="2912" y="93"/>
                    <a:pt x="1985" y="6"/>
                  </a:cubicBezTo>
                  <a:cubicBezTo>
                    <a:pt x="1948" y="2"/>
                    <a:pt x="1912" y="1"/>
                    <a:pt x="18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75"/>
            <p:cNvSpPr/>
            <p:nvPr/>
          </p:nvSpPr>
          <p:spPr>
            <a:xfrm>
              <a:off x="1801903" y="3539491"/>
              <a:ext cx="171043" cy="10461"/>
            </a:xfrm>
            <a:custGeom>
              <a:rect b="b" l="l" r="r" t="t"/>
              <a:pathLst>
                <a:path extrusionOk="0" h="399" w="6524">
                  <a:moveTo>
                    <a:pt x="6262" y="0"/>
                  </a:moveTo>
                  <a:cubicBezTo>
                    <a:pt x="6261" y="0"/>
                    <a:pt x="6260" y="0"/>
                    <a:pt x="6259" y="0"/>
                  </a:cubicBezTo>
                  <a:lnTo>
                    <a:pt x="268" y="0"/>
                  </a:lnTo>
                  <a:cubicBezTo>
                    <a:pt x="0" y="0"/>
                    <a:pt x="0" y="398"/>
                    <a:pt x="268" y="398"/>
                  </a:cubicBezTo>
                  <a:lnTo>
                    <a:pt x="6259" y="398"/>
                  </a:lnTo>
                  <a:cubicBezTo>
                    <a:pt x="6522" y="398"/>
                    <a:pt x="6523" y="0"/>
                    <a:pt x="6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75"/>
            <p:cNvSpPr/>
            <p:nvPr/>
          </p:nvSpPr>
          <p:spPr>
            <a:xfrm>
              <a:off x="1801903" y="3562641"/>
              <a:ext cx="171043" cy="10487"/>
            </a:xfrm>
            <a:custGeom>
              <a:rect b="b" l="l" r="r" t="t"/>
              <a:pathLst>
                <a:path extrusionOk="0" h="400"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75"/>
            <p:cNvSpPr/>
            <p:nvPr/>
          </p:nvSpPr>
          <p:spPr>
            <a:xfrm>
              <a:off x="1801903" y="3585712"/>
              <a:ext cx="171043" cy="10566"/>
            </a:xfrm>
            <a:custGeom>
              <a:rect b="b" l="l" r="r" t="t"/>
              <a:pathLst>
                <a:path extrusionOk="0" h="403" w="6524">
                  <a:moveTo>
                    <a:pt x="268" y="1"/>
                  </a:moveTo>
                  <a:cubicBezTo>
                    <a:pt x="0" y="1"/>
                    <a:pt x="0" y="403"/>
                    <a:pt x="268" y="403"/>
                  </a:cubicBezTo>
                  <a:lnTo>
                    <a:pt x="6259" y="403"/>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75"/>
            <p:cNvSpPr/>
            <p:nvPr/>
          </p:nvSpPr>
          <p:spPr>
            <a:xfrm>
              <a:off x="1801903" y="3608889"/>
              <a:ext cx="171043" cy="10461"/>
            </a:xfrm>
            <a:custGeom>
              <a:rect b="b" l="l" r="r" t="t"/>
              <a:pathLst>
                <a:path extrusionOk="0" h="399" w="6524">
                  <a:moveTo>
                    <a:pt x="268" y="1"/>
                  </a:moveTo>
                  <a:cubicBezTo>
                    <a:pt x="0" y="1"/>
                    <a:pt x="0" y="399"/>
                    <a:pt x="268" y="399"/>
                  </a:cubicBezTo>
                  <a:lnTo>
                    <a:pt x="6259" y="399"/>
                  </a:lnTo>
                  <a:cubicBezTo>
                    <a:pt x="6523" y="399"/>
                    <a:pt x="6523" y="1"/>
                    <a:pt x="6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6" name="Google Shape;21606;p75"/>
          <p:cNvGrpSpPr/>
          <p:nvPr/>
        </p:nvGrpSpPr>
        <p:grpSpPr>
          <a:xfrm>
            <a:off x="3563273" y="1539122"/>
            <a:ext cx="333198" cy="312146"/>
            <a:chOff x="3563273" y="1539122"/>
            <a:chExt cx="333198" cy="312146"/>
          </a:xfrm>
        </p:grpSpPr>
        <p:sp>
          <p:nvSpPr>
            <p:cNvPr id="21607" name="Google Shape;21607;p75"/>
            <p:cNvSpPr/>
            <p:nvPr/>
          </p:nvSpPr>
          <p:spPr>
            <a:xfrm>
              <a:off x="3771414" y="1658674"/>
              <a:ext cx="72937" cy="72937"/>
            </a:xfrm>
            <a:custGeom>
              <a:rect b="b" l="l" r="r" t="t"/>
              <a:pathLst>
                <a:path extrusionOk="0" h="2782" w="2782">
                  <a:moveTo>
                    <a:pt x="1391" y="0"/>
                  </a:moveTo>
                  <a:cubicBezTo>
                    <a:pt x="623" y="0"/>
                    <a:pt x="0" y="623"/>
                    <a:pt x="0" y="1391"/>
                  </a:cubicBezTo>
                  <a:cubicBezTo>
                    <a:pt x="0" y="2159"/>
                    <a:pt x="623" y="2782"/>
                    <a:pt x="1391" y="2782"/>
                  </a:cubicBezTo>
                  <a:cubicBezTo>
                    <a:pt x="2162" y="2782"/>
                    <a:pt x="2782" y="2159"/>
                    <a:pt x="2782" y="1391"/>
                  </a:cubicBezTo>
                  <a:cubicBezTo>
                    <a:pt x="2782" y="623"/>
                    <a:pt x="2162" y="0"/>
                    <a:pt x="1391"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75"/>
            <p:cNvSpPr/>
            <p:nvPr/>
          </p:nvSpPr>
          <p:spPr>
            <a:xfrm>
              <a:off x="3767219" y="1687329"/>
              <a:ext cx="81405" cy="44386"/>
            </a:xfrm>
            <a:custGeom>
              <a:rect b="b" l="l" r="r" t="t"/>
              <a:pathLst>
                <a:path extrusionOk="0" h="1693" w="3105">
                  <a:moveTo>
                    <a:pt x="193" y="1"/>
                  </a:moveTo>
                  <a:cubicBezTo>
                    <a:pt x="1" y="870"/>
                    <a:pt x="664" y="1692"/>
                    <a:pt x="1551" y="1692"/>
                  </a:cubicBezTo>
                  <a:cubicBezTo>
                    <a:pt x="2442" y="1692"/>
                    <a:pt x="3105" y="870"/>
                    <a:pt x="2909" y="1"/>
                  </a:cubicBezTo>
                  <a:lnTo>
                    <a:pt x="2909" y="1"/>
                  </a:lnTo>
                  <a:cubicBezTo>
                    <a:pt x="2771" y="638"/>
                    <a:pt x="2206" y="1091"/>
                    <a:pt x="1551" y="1095"/>
                  </a:cubicBezTo>
                  <a:cubicBezTo>
                    <a:pt x="899" y="1091"/>
                    <a:pt x="334" y="638"/>
                    <a:pt x="19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75"/>
            <p:cNvSpPr/>
            <p:nvPr/>
          </p:nvSpPr>
          <p:spPr>
            <a:xfrm>
              <a:off x="3568202" y="1653456"/>
              <a:ext cx="78181" cy="83372"/>
            </a:xfrm>
            <a:custGeom>
              <a:rect b="b" l="l" r="r" t="t"/>
              <a:pathLst>
                <a:path extrusionOk="0" h="3180" w="2982">
                  <a:moveTo>
                    <a:pt x="794" y="0"/>
                  </a:moveTo>
                  <a:cubicBezTo>
                    <a:pt x="356" y="0"/>
                    <a:pt x="1" y="355"/>
                    <a:pt x="1" y="797"/>
                  </a:cubicBezTo>
                  <a:lnTo>
                    <a:pt x="1" y="2387"/>
                  </a:lnTo>
                  <a:cubicBezTo>
                    <a:pt x="1" y="2825"/>
                    <a:pt x="356" y="3180"/>
                    <a:pt x="794" y="3180"/>
                  </a:cubicBezTo>
                  <a:lnTo>
                    <a:pt x="2981" y="3180"/>
                  </a:lnTo>
                  <a:lnTo>
                    <a:pt x="298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0" name="Google Shape;21610;p75"/>
            <p:cNvSpPr/>
            <p:nvPr/>
          </p:nvSpPr>
          <p:spPr>
            <a:xfrm>
              <a:off x="3568202" y="1654007"/>
              <a:ext cx="78181" cy="82821"/>
            </a:xfrm>
            <a:custGeom>
              <a:rect b="b" l="l" r="r" t="t"/>
              <a:pathLst>
                <a:path extrusionOk="0" h="3159" w="2982">
                  <a:moveTo>
                    <a:pt x="616" y="1"/>
                  </a:moveTo>
                  <a:lnTo>
                    <a:pt x="616" y="1"/>
                  </a:lnTo>
                  <a:cubicBezTo>
                    <a:pt x="254" y="84"/>
                    <a:pt x="1" y="403"/>
                    <a:pt x="1" y="776"/>
                  </a:cubicBezTo>
                  <a:lnTo>
                    <a:pt x="1" y="2366"/>
                  </a:lnTo>
                  <a:cubicBezTo>
                    <a:pt x="1" y="2804"/>
                    <a:pt x="356" y="3159"/>
                    <a:pt x="794" y="3159"/>
                  </a:cubicBezTo>
                  <a:lnTo>
                    <a:pt x="2981" y="3159"/>
                  </a:lnTo>
                  <a:lnTo>
                    <a:pt x="2981" y="2565"/>
                  </a:lnTo>
                  <a:lnTo>
                    <a:pt x="993" y="2565"/>
                  </a:lnTo>
                  <a:cubicBezTo>
                    <a:pt x="776" y="2561"/>
                    <a:pt x="598" y="2384"/>
                    <a:pt x="598" y="2167"/>
                  </a:cubicBezTo>
                  <a:lnTo>
                    <a:pt x="598" y="178"/>
                  </a:lnTo>
                  <a:cubicBezTo>
                    <a:pt x="598" y="117"/>
                    <a:pt x="602" y="59"/>
                    <a:pt x="616"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1" name="Google Shape;21611;p75"/>
            <p:cNvSpPr/>
            <p:nvPr/>
          </p:nvSpPr>
          <p:spPr>
            <a:xfrm>
              <a:off x="3646356" y="1564841"/>
              <a:ext cx="130301" cy="260576"/>
            </a:xfrm>
            <a:custGeom>
              <a:rect b="b" l="l" r="r" t="t"/>
              <a:pathLst>
                <a:path extrusionOk="0" h="9939" w="4970">
                  <a:moveTo>
                    <a:pt x="4969" y="1"/>
                  </a:moveTo>
                  <a:cubicBezTo>
                    <a:pt x="4969" y="1"/>
                    <a:pt x="2981" y="3380"/>
                    <a:pt x="0" y="3380"/>
                  </a:cubicBezTo>
                  <a:lnTo>
                    <a:pt x="0" y="6560"/>
                  </a:lnTo>
                  <a:cubicBezTo>
                    <a:pt x="2981" y="6560"/>
                    <a:pt x="4969" y="9939"/>
                    <a:pt x="4969" y="9939"/>
                  </a:cubicBezTo>
                  <a:lnTo>
                    <a:pt x="4969"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2" name="Google Shape;21612;p75"/>
            <p:cNvSpPr/>
            <p:nvPr/>
          </p:nvSpPr>
          <p:spPr>
            <a:xfrm>
              <a:off x="3646356" y="1721229"/>
              <a:ext cx="130301" cy="104188"/>
            </a:xfrm>
            <a:custGeom>
              <a:rect b="b" l="l" r="r" t="t"/>
              <a:pathLst>
                <a:path extrusionOk="0" h="3974" w="4970">
                  <a:moveTo>
                    <a:pt x="0" y="1"/>
                  </a:moveTo>
                  <a:lnTo>
                    <a:pt x="0" y="595"/>
                  </a:lnTo>
                  <a:cubicBezTo>
                    <a:pt x="2981" y="595"/>
                    <a:pt x="4969" y="3974"/>
                    <a:pt x="4969" y="3974"/>
                  </a:cubicBezTo>
                  <a:lnTo>
                    <a:pt x="4969" y="2782"/>
                  </a:lnTo>
                  <a:cubicBezTo>
                    <a:pt x="4969" y="2782"/>
                    <a:pt x="2981" y="1"/>
                    <a:pt x="0" y="1"/>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3" name="Google Shape;21613;p75"/>
            <p:cNvSpPr/>
            <p:nvPr/>
          </p:nvSpPr>
          <p:spPr>
            <a:xfrm>
              <a:off x="3776631" y="1543972"/>
              <a:ext cx="31251" cy="302340"/>
            </a:xfrm>
            <a:custGeom>
              <a:rect b="b" l="l" r="r" t="t"/>
              <a:pathLst>
                <a:path extrusionOk="0" h="11532" w="1192">
                  <a:moveTo>
                    <a:pt x="0" y="0"/>
                  </a:moveTo>
                  <a:lnTo>
                    <a:pt x="0" y="11532"/>
                  </a:lnTo>
                  <a:lnTo>
                    <a:pt x="1192" y="11532"/>
                  </a:lnTo>
                  <a:lnTo>
                    <a:pt x="1192"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4" name="Google Shape;21614;p75"/>
            <p:cNvSpPr/>
            <p:nvPr/>
          </p:nvSpPr>
          <p:spPr>
            <a:xfrm>
              <a:off x="3776631" y="1820173"/>
              <a:ext cx="31251" cy="26139"/>
            </a:xfrm>
            <a:custGeom>
              <a:rect b="b" l="l" r="r" t="t"/>
              <a:pathLst>
                <a:path extrusionOk="0" h="997" w="1192">
                  <a:moveTo>
                    <a:pt x="0" y="1"/>
                  </a:moveTo>
                  <a:lnTo>
                    <a:pt x="0" y="997"/>
                  </a:lnTo>
                  <a:lnTo>
                    <a:pt x="1192" y="997"/>
                  </a:lnTo>
                  <a:lnTo>
                    <a:pt x="11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5" name="Google Shape;21615;p75"/>
            <p:cNvSpPr/>
            <p:nvPr/>
          </p:nvSpPr>
          <p:spPr>
            <a:xfrm>
              <a:off x="3604671" y="1653456"/>
              <a:ext cx="41712" cy="83372"/>
            </a:xfrm>
            <a:custGeom>
              <a:rect b="b" l="l" r="r" t="t"/>
              <a:pathLst>
                <a:path extrusionOk="0" h="3180" w="1591">
                  <a:moveTo>
                    <a:pt x="0" y="0"/>
                  </a:moveTo>
                  <a:lnTo>
                    <a:pt x="0" y="3180"/>
                  </a:lnTo>
                  <a:lnTo>
                    <a:pt x="1590" y="3180"/>
                  </a:lnTo>
                  <a:lnTo>
                    <a:pt x="1590"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75"/>
            <p:cNvSpPr/>
            <p:nvPr/>
          </p:nvSpPr>
          <p:spPr>
            <a:xfrm>
              <a:off x="3604671" y="1721229"/>
              <a:ext cx="41712" cy="15599"/>
            </a:xfrm>
            <a:custGeom>
              <a:rect b="b" l="l" r="r" t="t"/>
              <a:pathLst>
                <a:path extrusionOk="0" h="595" w="1591">
                  <a:moveTo>
                    <a:pt x="0" y="1"/>
                  </a:moveTo>
                  <a:lnTo>
                    <a:pt x="0" y="595"/>
                  </a:lnTo>
                  <a:lnTo>
                    <a:pt x="1590" y="595"/>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75"/>
            <p:cNvSpPr/>
            <p:nvPr/>
          </p:nvSpPr>
          <p:spPr>
            <a:xfrm>
              <a:off x="3620322" y="1762914"/>
              <a:ext cx="31277" cy="31277"/>
            </a:xfrm>
            <a:custGeom>
              <a:rect b="b" l="l" r="r" t="t"/>
              <a:pathLst>
                <a:path extrusionOk="0" h="1193" w="1193">
                  <a:moveTo>
                    <a:pt x="1" y="1"/>
                  </a:moveTo>
                  <a:lnTo>
                    <a:pt x="1" y="1192"/>
                  </a:lnTo>
                  <a:lnTo>
                    <a:pt x="1192" y="1192"/>
                  </a:lnTo>
                  <a:lnTo>
                    <a:pt x="1192"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75"/>
            <p:cNvSpPr/>
            <p:nvPr/>
          </p:nvSpPr>
          <p:spPr>
            <a:xfrm>
              <a:off x="3604671" y="1736802"/>
              <a:ext cx="41712" cy="78181"/>
            </a:xfrm>
            <a:custGeom>
              <a:rect b="b" l="l" r="r" t="t"/>
              <a:pathLst>
                <a:path extrusionOk="0" h="2982" w="1591">
                  <a:moveTo>
                    <a:pt x="0" y="1"/>
                  </a:moveTo>
                  <a:lnTo>
                    <a:pt x="0" y="2982"/>
                  </a:lnTo>
                  <a:lnTo>
                    <a:pt x="794" y="2982"/>
                  </a:lnTo>
                  <a:lnTo>
                    <a:pt x="159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75"/>
            <p:cNvSpPr/>
            <p:nvPr/>
          </p:nvSpPr>
          <p:spPr>
            <a:xfrm>
              <a:off x="3563273" y="1539122"/>
              <a:ext cx="286007" cy="312146"/>
            </a:xfrm>
            <a:custGeom>
              <a:rect b="b" l="l" r="r" t="t"/>
              <a:pathLst>
                <a:path extrusionOk="0" h="11906" w="10909">
                  <a:moveTo>
                    <a:pt x="9515" y="4759"/>
                  </a:moveTo>
                  <a:cubicBezTo>
                    <a:pt x="10101" y="4850"/>
                    <a:pt x="10536" y="5357"/>
                    <a:pt x="10536" y="5951"/>
                  </a:cubicBezTo>
                  <a:cubicBezTo>
                    <a:pt x="10536" y="6545"/>
                    <a:pt x="10101" y="7048"/>
                    <a:pt x="9515" y="7143"/>
                  </a:cubicBezTo>
                  <a:lnTo>
                    <a:pt x="9515" y="4759"/>
                  </a:lnTo>
                  <a:close/>
                  <a:moveTo>
                    <a:pt x="1391" y="4546"/>
                  </a:moveTo>
                  <a:lnTo>
                    <a:pt x="1391" y="7356"/>
                  </a:lnTo>
                  <a:lnTo>
                    <a:pt x="982" y="7356"/>
                  </a:lnTo>
                  <a:cubicBezTo>
                    <a:pt x="645" y="7353"/>
                    <a:pt x="373" y="7081"/>
                    <a:pt x="373" y="6748"/>
                  </a:cubicBezTo>
                  <a:lnTo>
                    <a:pt x="373" y="5158"/>
                  </a:lnTo>
                  <a:cubicBezTo>
                    <a:pt x="373" y="4821"/>
                    <a:pt x="645" y="4549"/>
                    <a:pt x="982" y="4546"/>
                  </a:cubicBezTo>
                  <a:close/>
                  <a:moveTo>
                    <a:pt x="2981" y="4549"/>
                  </a:moveTo>
                  <a:lnTo>
                    <a:pt x="2981" y="7356"/>
                  </a:lnTo>
                  <a:lnTo>
                    <a:pt x="1768" y="7356"/>
                  </a:lnTo>
                  <a:lnTo>
                    <a:pt x="1768" y="4549"/>
                  </a:lnTo>
                  <a:close/>
                  <a:moveTo>
                    <a:pt x="3180" y="8722"/>
                  </a:moveTo>
                  <a:lnTo>
                    <a:pt x="3180" y="9540"/>
                  </a:lnTo>
                  <a:lnTo>
                    <a:pt x="2825" y="9540"/>
                  </a:lnTo>
                  <a:lnTo>
                    <a:pt x="3046" y="8722"/>
                  </a:lnTo>
                  <a:close/>
                  <a:moveTo>
                    <a:pt x="2927" y="7729"/>
                  </a:moveTo>
                  <a:lnTo>
                    <a:pt x="2228" y="10337"/>
                  </a:lnTo>
                  <a:lnTo>
                    <a:pt x="1768" y="10337"/>
                  </a:lnTo>
                  <a:lnTo>
                    <a:pt x="1768" y="7729"/>
                  </a:lnTo>
                  <a:close/>
                  <a:moveTo>
                    <a:pt x="9142" y="374"/>
                  </a:moveTo>
                  <a:lnTo>
                    <a:pt x="9142" y="11528"/>
                  </a:lnTo>
                  <a:lnTo>
                    <a:pt x="8323" y="11528"/>
                  </a:lnTo>
                  <a:lnTo>
                    <a:pt x="8323" y="3673"/>
                  </a:lnTo>
                  <a:cubicBezTo>
                    <a:pt x="8318" y="3555"/>
                    <a:pt x="8227" y="3496"/>
                    <a:pt x="8136" y="3496"/>
                  </a:cubicBezTo>
                  <a:cubicBezTo>
                    <a:pt x="8046" y="3496"/>
                    <a:pt x="7955" y="3555"/>
                    <a:pt x="7950" y="3673"/>
                  </a:cubicBezTo>
                  <a:lnTo>
                    <a:pt x="7950" y="10312"/>
                  </a:lnTo>
                  <a:cubicBezTo>
                    <a:pt x="7635" y="9877"/>
                    <a:pt x="7284" y="9471"/>
                    <a:pt x="6900" y="9098"/>
                  </a:cubicBezTo>
                  <a:cubicBezTo>
                    <a:pt x="6422" y="8624"/>
                    <a:pt x="5882" y="8222"/>
                    <a:pt x="5288" y="7903"/>
                  </a:cubicBezTo>
                  <a:cubicBezTo>
                    <a:pt x="4654" y="7573"/>
                    <a:pt x="4002" y="7389"/>
                    <a:pt x="3354" y="7360"/>
                  </a:cubicBezTo>
                  <a:lnTo>
                    <a:pt x="3354" y="4542"/>
                  </a:lnTo>
                  <a:cubicBezTo>
                    <a:pt x="4002" y="4513"/>
                    <a:pt x="4651" y="4328"/>
                    <a:pt x="5288" y="3999"/>
                  </a:cubicBezTo>
                  <a:cubicBezTo>
                    <a:pt x="5882" y="3680"/>
                    <a:pt x="6422" y="3278"/>
                    <a:pt x="6900" y="2807"/>
                  </a:cubicBezTo>
                  <a:cubicBezTo>
                    <a:pt x="7284" y="2431"/>
                    <a:pt x="7635" y="2025"/>
                    <a:pt x="7950" y="1594"/>
                  </a:cubicBezTo>
                  <a:lnTo>
                    <a:pt x="7950" y="2778"/>
                  </a:lnTo>
                  <a:cubicBezTo>
                    <a:pt x="7955" y="2898"/>
                    <a:pt x="8046" y="2958"/>
                    <a:pt x="8136" y="2958"/>
                  </a:cubicBezTo>
                  <a:cubicBezTo>
                    <a:pt x="8227" y="2958"/>
                    <a:pt x="8318" y="2898"/>
                    <a:pt x="8323" y="2778"/>
                  </a:cubicBezTo>
                  <a:lnTo>
                    <a:pt x="8323" y="374"/>
                  </a:lnTo>
                  <a:close/>
                  <a:moveTo>
                    <a:pt x="8138" y="0"/>
                  </a:moveTo>
                  <a:cubicBezTo>
                    <a:pt x="8033" y="0"/>
                    <a:pt x="7950" y="84"/>
                    <a:pt x="7950" y="189"/>
                  </a:cubicBezTo>
                  <a:lnTo>
                    <a:pt x="7950" y="931"/>
                  </a:lnTo>
                  <a:cubicBezTo>
                    <a:pt x="7577" y="1518"/>
                    <a:pt x="7135" y="2058"/>
                    <a:pt x="6635" y="2543"/>
                  </a:cubicBezTo>
                  <a:cubicBezTo>
                    <a:pt x="5864" y="3289"/>
                    <a:pt x="4643" y="4173"/>
                    <a:pt x="3169" y="4173"/>
                  </a:cubicBezTo>
                  <a:lnTo>
                    <a:pt x="982" y="4173"/>
                  </a:lnTo>
                  <a:cubicBezTo>
                    <a:pt x="439" y="4176"/>
                    <a:pt x="0" y="4615"/>
                    <a:pt x="0" y="5154"/>
                  </a:cubicBezTo>
                  <a:lnTo>
                    <a:pt x="0" y="6744"/>
                  </a:lnTo>
                  <a:cubicBezTo>
                    <a:pt x="0" y="7287"/>
                    <a:pt x="439" y="7726"/>
                    <a:pt x="982" y="7726"/>
                  </a:cubicBezTo>
                  <a:lnTo>
                    <a:pt x="1391" y="7726"/>
                  </a:lnTo>
                  <a:lnTo>
                    <a:pt x="1391" y="10522"/>
                  </a:lnTo>
                  <a:cubicBezTo>
                    <a:pt x="1391" y="10627"/>
                    <a:pt x="1474" y="10710"/>
                    <a:pt x="1579" y="10710"/>
                  </a:cubicBezTo>
                  <a:lnTo>
                    <a:pt x="2373" y="10710"/>
                  </a:lnTo>
                  <a:cubicBezTo>
                    <a:pt x="2459" y="10710"/>
                    <a:pt x="2532" y="10652"/>
                    <a:pt x="2554" y="10569"/>
                  </a:cubicBezTo>
                  <a:lnTo>
                    <a:pt x="2731" y="9913"/>
                  </a:lnTo>
                  <a:lnTo>
                    <a:pt x="3368" y="9913"/>
                  </a:lnTo>
                  <a:cubicBezTo>
                    <a:pt x="3470" y="9913"/>
                    <a:pt x="3553" y="9830"/>
                    <a:pt x="3553" y="9728"/>
                  </a:cubicBezTo>
                  <a:lnTo>
                    <a:pt x="3553" y="8537"/>
                  </a:lnTo>
                  <a:cubicBezTo>
                    <a:pt x="3553" y="8432"/>
                    <a:pt x="3470" y="8349"/>
                    <a:pt x="3368" y="8349"/>
                  </a:cubicBezTo>
                  <a:lnTo>
                    <a:pt x="3148" y="8349"/>
                  </a:lnTo>
                  <a:lnTo>
                    <a:pt x="3311" y="7729"/>
                  </a:lnTo>
                  <a:cubicBezTo>
                    <a:pt x="4723" y="7784"/>
                    <a:pt x="5893" y="8638"/>
                    <a:pt x="6635" y="9359"/>
                  </a:cubicBezTo>
                  <a:cubicBezTo>
                    <a:pt x="7135" y="9848"/>
                    <a:pt x="7577" y="10388"/>
                    <a:pt x="7954" y="10974"/>
                  </a:cubicBezTo>
                  <a:lnTo>
                    <a:pt x="7954" y="11717"/>
                  </a:lnTo>
                  <a:cubicBezTo>
                    <a:pt x="7954" y="11822"/>
                    <a:pt x="8037" y="11905"/>
                    <a:pt x="8138" y="11905"/>
                  </a:cubicBezTo>
                  <a:lnTo>
                    <a:pt x="9330" y="11905"/>
                  </a:lnTo>
                  <a:cubicBezTo>
                    <a:pt x="9435" y="11905"/>
                    <a:pt x="9518" y="11822"/>
                    <a:pt x="9518" y="11717"/>
                  </a:cubicBezTo>
                  <a:lnTo>
                    <a:pt x="9518" y="7519"/>
                  </a:lnTo>
                  <a:cubicBezTo>
                    <a:pt x="10311" y="7425"/>
                    <a:pt x="10909" y="6751"/>
                    <a:pt x="10909" y="5951"/>
                  </a:cubicBezTo>
                  <a:cubicBezTo>
                    <a:pt x="10909" y="5151"/>
                    <a:pt x="10311" y="4477"/>
                    <a:pt x="9518" y="4386"/>
                  </a:cubicBezTo>
                  <a:lnTo>
                    <a:pt x="9518" y="189"/>
                  </a:lnTo>
                  <a:cubicBezTo>
                    <a:pt x="9518" y="84"/>
                    <a:pt x="9431" y="0"/>
                    <a:pt x="9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75"/>
            <p:cNvSpPr/>
            <p:nvPr/>
          </p:nvSpPr>
          <p:spPr>
            <a:xfrm>
              <a:off x="3868943" y="1690266"/>
              <a:ext cx="27528" cy="9753"/>
            </a:xfrm>
            <a:custGeom>
              <a:rect b="b" l="l" r="r" t="t"/>
              <a:pathLst>
                <a:path extrusionOk="0" h="372" w="1050">
                  <a:moveTo>
                    <a:pt x="867" y="1"/>
                  </a:moveTo>
                  <a:cubicBezTo>
                    <a:pt x="863" y="1"/>
                    <a:pt x="859" y="1"/>
                    <a:pt x="854" y="1"/>
                  </a:cubicBezTo>
                  <a:lnTo>
                    <a:pt x="257" y="1"/>
                  </a:lnTo>
                  <a:cubicBezTo>
                    <a:pt x="252" y="1"/>
                    <a:pt x="248" y="1"/>
                    <a:pt x="243" y="1"/>
                  </a:cubicBezTo>
                  <a:cubicBezTo>
                    <a:pt x="1" y="1"/>
                    <a:pt x="1" y="371"/>
                    <a:pt x="243" y="371"/>
                  </a:cubicBezTo>
                  <a:cubicBezTo>
                    <a:pt x="248" y="371"/>
                    <a:pt x="252" y="371"/>
                    <a:pt x="257" y="371"/>
                  </a:cubicBezTo>
                  <a:lnTo>
                    <a:pt x="854" y="371"/>
                  </a:lnTo>
                  <a:cubicBezTo>
                    <a:pt x="858" y="371"/>
                    <a:pt x="863" y="371"/>
                    <a:pt x="867" y="371"/>
                  </a:cubicBezTo>
                  <a:cubicBezTo>
                    <a:pt x="966" y="371"/>
                    <a:pt x="1050" y="287"/>
                    <a:pt x="1050" y="186"/>
                  </a:cubicBezTo>
                  <a:cubicBezTo>
                    <a:pt x="1050" y="82"/>
                    <a:pt x="967" y="1"/>
                    <a:pt x="8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75"/>
            <p:cNvSpPr/>
            <p:nvPr/>
          </p:nvSpPr>
          <p:spPr>
            <a:xfrm>
              <a:off x="3849358" y="1631407"/>
              <a:ext cx="24251" cy="20738"/>
            </a:xfrm>
            <a:custGeom>
              <a:rect b="b" l="l" r="r" t="t"/>
              <a:pathLst>
                <a:path extrusionOk="0" h="791" w="925">
                  <a:moveTo>
                    <a:pt x="661" y="0"/>
                  </a:moveTo>
                  <a:cubicBezTo>
                    <a:pt x="619" y="0"/>
                    <a:pt x="576" y="15"/>
                    <a:pt x="537" y="51"/>
                  </a:cubicBezTo>
                  <a:lnTo>
                    <a:pt x="113" y="472"/>
                  </a:lnTo>
                  <a:cubicBezTo>
                    <a:pt x="1" y="591"/>
                    <a:pt x="84" y="787"/>
                    <a:pt x="247" y="790"/>
                  </a:cubicBezTo>
                  <a:cubicBezTo>
                    <a:pt x="298" y="790"/>
                    <a:pt x="345" y="772"/>
                    <a:pt x="377" y="736"/>
                  </a:cubicBezTo>
                  <a:lnTo>
                    <a:pt x="801" y="316"/>
                  </a:lnTo>
                  <a:cubicBezTo>
                    <a:pt x="924" y="179"/>
                    <a:pt x="803"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75"/>
            <p:cNvSpPr/>
            <p:nvPr/>
          </p:nvSpPr>
          <p:spPr>
            <a:xfrm>
              <a:off x="3849070" y="1738217"/>
              <a:ext cx="24540" cy="20659"/>
            </a:xfrm>
            <a:custGeom>
              <a:rect b="b" l="l" r="r" t="t"/>
              <a:pathLst>
                <a:path extrusionOk="0" h="788" w="936">
                  <a:moveTo>
                    <a:pt x="265" y="1"/>
                  </a:moveTo>
                  <a:cubicBezTo>
                    <a:pt x="123" y="1"/>
                    <a:pt x="0" y="182"/>
                    <a:pt x="124" y="316"/>
                  </a:cubicBezTo>
                  <a:lnTo>
                    <a:pt x="548" y="736"/>
                  </a:lnTo>
                  <a:cubicBezTo>
                    <a:pt x="587" y="773"/>
                    <a:pt x="630" y="788"/>
                    <a:pt x="672" y="788"/>
                  </a:cubicBezTo>
                  <a:cubicBezTo>
                    <a:pt x="814" y="788"/>
                    <a:pt x="935" y="610"/>
                    <a:pt x="812" y="476"/>
                  </a:cubicBezTo>
                  <a:lnTo>
                    <a:pt x="388" y="52"/>
                  </a:lnTo>
                  <a:cubicBezTo>
                    <a:pt x="349" y="16"/>
                    <a:pt x="30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3" name="Google Shape;21623;p75"/>
          <p:cNvGrpSpPr/>
          <p:nvPr/>
        </p:nvGrpSpPr>
        <p:grpSpPr>
          <a:xfrm>
            <a:off x="2642986" y="2455790"/>
            <a:ext cx="358813" cy="323996"/>
            <a:chOff x="2642986" y="2455790"/>
            <a:chExt cx="358813" cy="323996"/>
          </a:xfrm>
        </p:grpSpPr>
        <p:sp>
          <p:nvSpPr>
            <p:cNvPr id="21624" name="Google Shape;21624;p75"/>
            <p:cNvSpPr/>
            <p:nvPr/>
          </p:nvSpPr>
          <p:spPr>
            <a:xfrm>
              <a:off x="2778007" y="2717677"/>
              <a:ext cx="43049" cy="39326"/>
            </a:xfrm>
            <a:custGeom>
              <a:rect b="b" l="l" r="r" t="t"/>
              <a:pathLst>
                <a:path extrusionOk="0" h="1500" w="1642">
                  <a:moveTo>
                    <a:pt x="341" y="0"/>
                  </a:moveTo>
                  <a:lnTo>
                    <a:pt x="1" y="1500"/>
                  </a:lnTo>
                  <a:lnTo>
                    <a:pt x="1641" y="1500"/>
                  </a:lnTo>
                  <a:lnTo>
                    <a:pt x="1301"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5" name="Google Shape;21625;p75"/>
            <p:cNvSpPr/>
            <p:nvPr/>
          </p:nvSpPr>
          <p:spPr>
            <a:xfrm>
              <a:off x="2748564" y="2753464"/>
              <a:ext cx="101829" cy="21105"/>
            </a:xfrm>
            <a:custGeom>
              <a:rect b="b" l="l" r="r" t="t"/>
              <a:pathLst>
                <a:path extrusionOk="0" h="805" w="3884">
                  <a:moveTo>
                    <a:pt x="1" y="1"/>
                  </a:moveTo>
                  <a:lnTo>
                    <a:pt x="1" y="805"/>
                  </a:lnTo>
                  <a:lnTo>
                    <a:pt x="3883" y="805"/>
                  </a:lnTo>
                  <a:lnTo>
                    <a:pt x="38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75"/>
            <p:cNvSpPr/>
            <p:nvPr/>
          </p:nvSpPr>
          <p:spPr>
            <a:xfrm>
              <a:off x="2648204" y="2525581"/>
              <a:ext cx="302655" cy="197706"/>
            </a:xfrm>
            <a:custGeom>
              <a:rect b="b" l="l" r="r" t="t"/>
              <a:pathLst>
                <a:path extrusionOk="0" h="7541" w="11544">
                  <a:moveTo>
                    <a:pt x="1" y="0"/>
                  </a:moveTo>
                  <a:lnTo>
                    <a:pt x="1" y="7541"/>
                  </a:lnTo>
                  <a:lnTo>
                    <a:pt x="11543" y="7541"/>
                  </a:lnTo>
                  <a:lnTo>
                    <a:pt x="115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75"/>
            <p:cNvSpPr/>
            <p:nvPr/>
          </p:nvSpPr>
          <p:spPr>
            <a:xfrm>
              <a:off x="2852726" y="2525581"/>
              <a:ext cx="98132" cy="81694"/>
            </a:xfrm>
            <a:custGeom>
              <a:rect b="b" l="l" r="r" t="t"/>
              <a:pathLst>
                <a:path extrusionOk="0" h="3116" w="3743">
                  <a:moveTo>
                    <a:pt x="1" y="0"/>
                  </a:moveTo>
                  <a:lnTo>
                    <a:pt x="1" y="66"/>
                  </a:lnTo>
                  <a:cubicBezTo>
                    <a:pt x="1" y="1750"/>
                    <a:pt x="1345" y="3115"/>
                    <a:pt x="3003" y="3115"/>
                  </a:cubicBezTo>
                  <a:cubicBezTo>
                    <a:pt x="3253" y="3115"/>
                    <a:pt x="3500" y="3083"/>
                    <a:pt x="3742" y="3021"/>
                  </a:cubicBezTo>
                  <a:lnTo>
                    <a:pt x="3742"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8" name="Google Shape;21628;p75"/>
            <p:cNvSpPr/>
            <p:nvPr/>
          </p:nvSpPr>
          <p:spPr>
            <a:xfrm>
              <a:off x="2648204" y="2709314"/>
              <a:ext cx="302655" cy="13974"/>
            </a:xfrm>
            <a:custGeom>
              <a:rect b="b" l="l" r="r" t="t"/>
              <a:pathLst>
                <a:path extrusionOk="0" h="533" w="11544">
                  <a:moveTo>
                    <a:pt x="1" y="0"/>
                  </a:moveTo>
                  <a:lnTo>
                    <a:pt x="1" y="533"/>
                  </a:lnTo>
                  <a:lnTo>
                    <a:pt x="11543" y="533"/>
                  </a:lnTo>
                  <a:lnTo>
                    <a:pt x="11543"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9" name="Google Shape;21629;p75"/>
            <p:cNvSpPr/>
            <p:nvPr/>
          </p:nvSpPr>
          <p:spPr>
            <a:xfrm>
              <a:off x="2667578" y="2544012"/>
              <a:ext cx="263905" cy="146608"/>
            </a:xfrm>
            <a:custGeom>
              <a:rect b="b" l="l" r="r" t="t"/>
              <a:pathLst>
                <a:path extrusionOk="0" h="5592" w="10066">
                  <a:moveTo>
                    <a:pt x="1" y="0"/>
                  </a:moveTo>
                  <a:lnTo>
                    <a:pt x="1" y="5592"/>
                  </a:lnTo>
                  <a:lnTo>
                    <a:pt x="10065" y="5592"/>
                  </a:lnTo>
                  <a:lnTo>
                    <a:pt x="10065"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75"/>
            <p:cNvSpPr/>
            <p:nvPr/>
          </p:nvSpPr>
          <p:spPr>
            <a:xfrm>
              <a:off x="2854457" y="2544012"/>
              <a:ext cx="77027" cy="63263"/>
            </a:xfrm>
            <a:custGeom>
              <a:rect b="b" l="l" r="r" t="t"/>
              <a:pathLst>
                <a:path extrusionOk="0" h="2413" w="2938">
                  <a:moveTo>
                    <a:pt x="0" y="0"/>
                  </a:moveTo>
                  <a:cubicBezTo>
                    <a:pt x="290" y="1376"/>
                    <a:pt x="1496" y="2412"/>
                    <a:pt x="2937" y="2412"/>
                  </a:cubicBezTo>
                  <a:lnTo>
                    <a:pt x="293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75"/>
            <p:cNvSpPr/>
            <p:nvPr/>
          </p:nvSpPr>
          <p:spPr>
            <a:xfrm>
              <a:off x="2667578" y="2544012"/>
              <a:ext cx="263905" cy="146608"/>
            </a:xfrm>
            <a:custGeom>
              <a:rect b="b" l="l" r="r" t="t"/>
              <a:pathLst>
                <a:path extrusionOk="0" h="5592" w="10066">
                  <a:moveTo>
                    <a:pt x="1" y="0"/>
                  </a:moveTo>
                  <a:lnTo>
                    <a:pt x="1" y="5592"/>
                  </a:lnTo>
                  <a:lnTo>
                    <a:pt x="10065" y="5592"/>
                  </a:lnTo>
                  <a:lnTo>
                    <a:pt x="10065" y="4955"/>
                  </a:lnTo>
                  <a:lnTo>
                    <a:pt x="674" y="4955"/>
                  </a:lnTo>
                  <a:lnTo>
                    <a:pt x="67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75"/>
            <p:cNvSpPr/>
            <p:nvPr/>
          </p:nvSpPr>
          <p:spPr>
            <a:xfrm>
              <a:off x="2743347" y="2609713"/>
              <a:ext cx="24828" cy="25274"/>
            </a:xfrm>
            <a:custGeom>
              <a:rect b="b" l="l" r="r" t="t"/>
              <a:pathLst>
                <a:path extrusionOk="0" h="964" w="947">
                  <a:moveTo>
                    <a:pt x="1" y="0"/>
                  </a:moveTo>
                  <a:lnTo>
                    <a:pt x="1" y="964"/>
                  </a:lnTo>
                  <a:lnTo>
                    <a:pt x="946" y="964"/>
                  </a:lnTo>
                  <a:lnTo>
                    <a:pt x="946"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75"/>
            <p:cNvSpPr/>
            <p:nvPr/>
          </p:nvSpPr>
          <p:spPr>
            <a:xfrm>
              <a:off x="2787130" y="2609713"/>
              <a:ext cx="24802" cy="25274"/>
            </a:xfrm>
            <a:custGeom>
              <a:rect b="b" l="l" r="r" t="t"/>
              <a:pathLst>
                <a:path extrusionOk="0" h="964" w="946">
                  <a:moveTo>
                    <a:pt x="0" y="0"/>
                  </a:moveTo>
                  <a:lnTo>
                    <a:pt x="0" y="964"/>
                  </a:lnTo>
                  <a:lnTo>
                    <a:pt x="946" y="964"/>
                  </a:lnTo>
                  <a:lnTo>
                    <a:pt x="946" y="0"/>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75"/>
            <p:cNvSpPr/>
            <p:nvPr/>
          </p:nvSpPr>
          <p:spPr>
            <a:xfrm>
              <a:off x="2830887" y="2609713"/>
              <a:ext cx="24828" cy="25274"/>
            </a:xfrm>
            <a:custGeom>
              <a:rect b="b" l="l" r="r" t="t"/>
              <a:pathLst>
                <a:path extrusionOk="0" h="964" w="947">
                  <a:moveTo>
                    <a:pt x="1" y="0"/>
                  </a:moveTo>
                  <a:lnTo>
                    <a:pt x="1" y="964"/>
                  </a:lnTo>
                  <a:lnTo>
                    <a:pt x="946" y="964"/>
                  </a:lnTo>
                  <a:lnTo>
                    <a:pt x="94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75"/>
            <p:cNvSpPr/>
            <p:nvPr/>
          </p:nvSpPr>
          <p:spPr>
            <a:xfrm>
              <a:off x="2866228" y="2461008"/>
              <a:ext cx="130589" cy="132582"/>
            </a:xfrm>
            <a:custGeom>
              <a:rect b="b" l="l" r="r" t="t"/>
              <a:pathLst>
                <a:path extrusionOk="0" h="5057" w="4981">
                  <a:moveTo>
                    <a:pt x="2488" y="1"/>
                  </a:moveTo>
                  <a:cubicBezTo>
                    <a:pt x="1112" y="1"/>
                    <a:pt x="0" y="1131"/>
                    <a:pt x="0" y="2529"/>
                  </a:cubicBezTo>
                  <a:cubicBezTo>
                    <a:pt x="0" y="3923"/>
                    <a:pt x="1112" y="5057"/>
                    <a:pt x="2488" y="5057"/>
                  </a:cubicBezTo>
                  <a:cubicBezTo>
                    <a:pt x="3865" y="5057"/>
                    <a:pt x="4980" y="3923"/>
                    <a:pt x="4980" y="2529"/>
                  </a:cubicBezTo>
                  <a:cubicBezTo>
                    <a:pt x="4980" y="1131"/>
                    <a:pt x="3865" y="1"/>
                    <a:pt x="248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75"/>
            <p:cNvSpPr/>
            <p:nvPr/>
          </p:nvSpPr>
          <p:spPr>
            <a:xfrm>
              <a:off x="2904585" y="2500046"/>
              <a:ext cx="53772" cy="54532"/>
            </a:xfrm>
            <a:custGeom>
              <a:rect b="b" l="l" r="r" t="t"/>
              <a:pathLst>
                <a:path extrusionOk="0" h="2080" w="2051">
                  <a:moveTo>
                    <a:pt x="1025" y="0"/>
                  </a:moveTo>
                  <a:cubicBezTo>
                    <a:pt x="460" y="0"/>
                    <a:pt x="0" y="464"/>
                    <a:pt x="0" y="1040"/>
                  </a:cubicBezTo>
                  <a:cubicBezTo>
                    <a:pt x="0" y="1615"/>
                    <a:pt x="460" y="2079"/>
                    <a:pt x="1025" y="2079"/>
                  </a:cubicBezTo>
                  <a:cubicBezTo>
                    <a:pt x="1590" y="2079"/>
                    <a:pt x="2050" y="1615"/>
                    <a:pt x="2050" y="1040"/>
                  </a:cubicBezTo>
                  <a:cubicBezTo>
                    <a:pt x="2050" y="464"/>
                    <a:pt x="1590" y="0"/>
                    <a:pt x="102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75"/>
            <p:cNvSpPr/>
            <p:nvPr/>
          </p:nvSpPr>
          <p:spPr>
            <a:xfrm>
              <a:off x="2642986" y="2520259"/>
              <a:ext cx="249276" cy="259527"/>
            </a:xfrm>
            <a:custGeom>
              <a:rect b="b" l="l" r="r" t="t"/>
              <a:pathLst>
                <a:path extrusionOk="0" h="9899" w="9508">
                  <a:moveTo>
                    <a:pt x="6339" y="7947"/>
                  </a:moveTo>
                  <a:lnTo>
                    <a:pt x="6509" y="8696"/>
                  </a:lnTo>
                  <a:lnTo>
                    <a:pt x="5433" y="8696"/>
                  </a:lnTo>
                  <a:lnTo>
                    <a:pt x="5600" y="7947"/>
                  </a:lnTo>
                  <a:close/>
                  <a:moveTo>
                    <a:pt x="7711" y="9098"/>
                  </a:moveTo>
                  <a:lnTo>
                    <a:pt x="7711" y="9500"/>
                  </a:lnTo>
                  <a:lnTo>
                    <a:pt x="4231" y="9500"/>
                  </a:lnTo>
                  <a:lnTo>
                    <a:pt x="4231" y="9098"/>
                  </a:lnTo>
                  <a:close/>
                  <a:moveTo>
                    <a:pt x="200" y="1"/>
                  </a:moveTo>
                  <a:cubicBezTo>
                    <a:pt x="91" y="1"/>
                    <a:pt x="1" y="91"/>
                    <a:pt x="1" y="203"/>
                  </a:cubicBezTo>
                  <a:lnTo>
                    <a:pt x="1" y="7744"/>
                  </a:lnTo>
                  <a:cubicBezTo>
                    <a:pt x="1" y="7856"/>
                    <a:pt x="91" y="7947"/>
                    <a:pt x="200" y="7947"/>
                  </a:cubicBezTo>
                  <a:lnTo>
                    <a:pt x="5191" y="7947"/>
                  </a:lnTo>
                  <a:lnTo>
                    <a:pt x="5020" y="8693"/>
                  </a:lnTo>
                  <a:lnTo>
                    <a:pt x="4028" y="8693"/>
                  </a:lnTo>
                  <a:cubicBezTo>
                    <a:pt x="3919" y="8693"/>
                    <a:pt x="3829" y="8783"/>
                    <a:pt x="3829" y="8896"/>
                  </a:cubicBezTo>
                  <a:lnTo>
                    <a:pt x="3829" y="9700"/>
                  </a:lnTo>
                  <a:cubicBezTo>
                    <a:pt x="3829" y="9808"/>
                    <a:pt x="3919" y="9899"/>
                    <a:pt x="4028" y="9899"/>
                  </a:cubicBezTo>
                  <a:lnTo>
                    <a:pt x="7910" y="9899"/>
                  </a:lnTo>
                  <a:cubicBezTo>
                    <a:pt x="8023" y="9899"/>
                    <a:pt x="8113" y="9808"/>
                    <a:pt x="8113" y="9700"/>
                  </a:cubicBezTo>
                  <a:lnTo>
                    <a:pt x="8113" y="8896"/>
                  </a:lnTo>
                  <a:cubicBezTo>
                    <a:pt x="8113" y="8783"/>
                    <a:pt x="8023" y="8696"/>
                    <a:pt x="7910" y="8696"/>
                  </a:cubicBezTo>
                  <a:lnTo>
                    <a:pt x="6922" y="8696"/>
                  </a:lnTo>
                  <a:lnTo>
                    <a:pt x="6751" y="7947"/>
                  </a:lnTo>
                  <a:lnTo>
                    <a:pt x="9240" y="7947"/>
                  </a:lnTo>
                  <a:cubicBezTo>
                    <a:pt x="9508" y="7947"/>
                    <a:pt x="9508" y="7545"/>
                    <a:pt x="9240" y="7545"/>
                  </a:cubicBezTo>
                  <a:lnTo>
                    <a:pt x="9243" y="7548"/>
                  </a:lnTo>
                  <a:lnTo>
                    <a:pt x="403" y="7548"/>
                  </a:lnTo>
                  <a:lnTo>
                    <a:pt x="403" y="403"/>
                  </a:lnTo>
                  <a:lnTo>
                    <a:pt x="5676" y="403"/>
                  </a:lnTo>
                  <a:cubicBezTo>
                    <a:pt x="5944" y="403"/>
                    <a:pt x="5944" y="1"/>
                    <a:pt x="5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8" name="Google Shape;21638;p75"/>
            <p:cNvSpPr/>
            <p:nvPr/>
          </p:nvSpPr>
          <p:spPr>
            <a:xfrm>
              <a:off x="2778767" y="2700872"/>
              <a:ext cx="41607" cy="10461"/>
            </a:xfrm>
            <a:custGeom>
              <a:rect b="b" l="l" r="r" t="t"/>
              <a:pathLst>
                <a:path extrusionOk="0" h="399" w="1587">
                  <a:moveTo>
                    <a:pt x="265" y="0"/>
                  </a:moveTo>
                  <a:cubicBezTo>
                    <a:pt x="1" y="0"/>
                    <a:pt x="2" y="399"/>
                    <a:pt x="269" y="399"/>
                  </a:cubicBezTo>
                  <a:lnTo>
                    <a:pt x="1323" y="399"/>
                  </a:lnTo>
                  <a:cubicBezTo>
                    <a:pt x="1587" y="399"/>
                    <a:pt x="1587" y="0"/>
                    <a:pt x="1323" y="0"/>
                  </a:cubicBezTo>
                  <a:lnTo>
                    <a:pt x="269" y="0"/>
                  </a:lnTo>
                  <a:cubicBezTo>
                    <a:pt x="267" y="0"/>
                    <a:pt x="266"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9" name="Google Shape;21639;p75"/>
            <p:cNvSpPr/>
            <p:nvPr/>
          </p:nvSpPr>
          <p:spPr>
            <a:xfrm>
              <a:off x="2738130" y="2604496"/>
              <a:ext cx="35341" cy="35708"/>
            </a:xfrm>
            <a:custGeom>
              <a:rect b="b" l="l" r="r" t="t"/>
              <a:pathLst>
                <a:path extrusionOk="0" h="1362" w="1348">
                  <a:moveTo>
                    <a:pt x="946" y="402"/>
                  </a:moveTo>
                  <a:lnTo>
                    <a:pt x="946" y="960"/>
                  </a:lnTo>
                  <a:lnTo>
                    <a:pt x="403" y="960"/>
                  </a:lnTo>
                  <a:lnTo>
                    <a:pt x="403" y="402"/>
                  </a:lnTo>
                  <a:close/>
                  <a:moveTo>
                    <a:pt x="200" y="0"/>
                  </a:moveTo>
                  <a:cubicBezTo>
                    <a:pt x="87" y="0"/>
                    <a:pt x="1" y="91"/>
                    <a:pt x="1" y="199"/>
                  </a:cubicBezTo>
                  <a:lnTo>
                    <a:pt x="1" y="1163"/>
                  </a:lnTo>
                  <a:cubicBezTo>
                    <a:pt x="1" y="1271"/>
                    <a:pt x="87" y="1362"/>
                    <a:pt x="200" y="1362"/>
                  </a:cubicBezTo>
                  <a:lnTo>
                    <a:pt x="1145" y="1362"/>
                  </a:lnTo>
                  <a:cubicBezTo>
                    <a:pt x="1257" y="1362"/>
                    <a:pt x="1348" y="1271"/>
                    <a:pt x="1348" y="1163"/>
                  </a:cubicBezTo>
                  <a:lnTo>
                    <a:pt x="1348" y="199"/>
                  </a:lnTo>
                  <a:cubicBezTo>
                    <a:pt x="1348"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75"/>
            <p:cNvSpPr/>
            <p:nvPr/>
          </p:nvSpPr>
          <p:spPr>
            <a:xfrm>
              <a:off x="2781913" y="2604496"/>
              <a:ext cx="35341" cy="35708"/>
            </a:xfrm>
            <a:custGeom>
              <a:rect b="b" l="l" r="r" t="t"/>
              <a:pathLst>
                <a:path extrusionOk="0" h="1362" w="1348">
                  <a:moveTo>
                    <a:pt x="945" y="402"/>
                  </a:moveTo>
                  <a:lnTo>
                    <a:pt x="945" y="960"/>
                  </a:lnTo>
                  <a:lnTo>
                    <a:pt x="402" y="960"/>
                  </a:lnTo>
                  <a:lnTo>
                    <a:pt x="402" y="402"/>
                  </a:lnTo>
                  <a:close/>
                  <a:moveTo>
                    <a:pt x="199" y="0"/>
                  </a:moveTo>
                  <a:cubicBezTo>
                    <a:pt x="87" y="0"/>
                    <a:pt x="0" y="91"/>
                    <a:pt x="0" y="199"/>
                  </a:cubicBezTo>
                  <a:lnTo>
                    <a:pt x="0" y="1163"/>
                  </a:lnTo>
                  <a:cubicBezTo>
                    <a:pt x="0" y="1271"/>
                    <a:pt x="87" y="1362"/>
                    <a:pt x="199" y="1362"/>
                  </a:cubicBezTo>
                  <a:lnTo>
                    <a:pt x="1145" y="1362"/>
                  </a:lnTo>
                  <a:cubicBezTo>
                    <a:pt x="1257" y="1362"/>
                    <a:pt x="1347" y="1271"/>
                    <a:pt x="1347" y="1163"/>
                  </a:cubicBezTo>
                  <a:lnTo>
                    <a:pt x="1347" y="199"/>
                  </a:lnTo>
                  <a:cubicBezTo>
                    <a:pt x="1347" y="91"/>
                    <a:pt x="1257" y="0"/>
                    <a:pt x="11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75"/>
            <p:cNvSpPr/>
            <p:nvPr/>
          </p:nvSpPr>
          <p:spPr>
            <a:xfrm>
              <a:off x="2825591" y="2604496"/>
              <a:ext cx="35341" cy="35708"/>
            </a:xfrm>
            <a:custGeom>
              <a:rect b="b" l="l" r="r" t="t"/>
              <a:pathLst>
                <a:path extrusionOk="0" h="1362" w="1348">
                  <a:moveTo>
                    <a:pt x="949" y="402"/>
                  </a:moveTo>
                  <a:lnTo>
                    <a:pt x="949" y="960"/>
                  </a:lnTo>
                  <a:lnTo>
                    <a:pt x="406" y="960"/>
                  </a:lnTo>
                  <a:lnTo>
                    <a:pt x="406" y="402"/>
                  </a:lnTo>
                  <a:close/>
                  <a:moveTo>
                    <a:pt x="203" y="0"/>
                  </a:moveTo>
                  <a:cubicBezTo>
                    <a:pt x="91" y="0"/>
                    <a:pt x="0" y="91"/>
                    <a:pt x="0" y="199"/>
                  </a:cubicBezTo>
                  <a:lnTo>
                    <a:pt x="0" y="1163"/>
                  </a:lnTo>
                  <a:cubicBezTo>
                    <a:pt x="0" y="1271"/>
                    <a:pt x="91" y="1362"/>
                    <a:pt x="203" y="1362"/>
                  </a:cubicBezTo>
                  <a:lnTo>
                    <a:pt x="1148" y="1362"/>
                  </a:lnTo>
                  <a:cubicBezTo>
                    <a:pt x="1261" y="1362"/>
                    <a:pt x="1347" y="1271"/>
                    <a:pt x="1347" y="1163"/>
                  </a:cubicBezTo>
                  <a:lnTo>
                    <a:pt x="1347" y="199"/>
                  </a:lnTo>
                  <a:cubicBezTo>
                    <a:pt x="1347" y="91"/>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75"/>
            <p:cNvSpPr/>
            <p:nvPr/>
          </p:nvSpPr>
          <p:spPr>
            <a:xfrm>
              <a:off x="2662256" y="2455790"/>
              <a:ext cx="339543" cy="272819"/>
            </a:xfrm>
            <a:custGeom>
              <a:rect b="b" l="l" r="r" t="t"/>
              <a:pathLst>
                <a:path extrusionOk="0" h="10406" w="12951">
                  <a:moveTo>
                    <a:pt x="7708" y="3564"/>
                  </a:moveTo>
                  <a:cubicBezTo>
                    <a:pt x="8037" y="4600"/>
                    <a:pt x="8961" y="5364"/>
                    <a:pt x="10069" y="5448"/>
                  </a:cubicBezTo>
                  <a:lnTo>
                    <a:pt x="10069" y="8758"/>
                  </a:lnTo>
                  <a:lnTo>
                    <a:pt x="403" y="8758"/>
                  </a:lnTo>
                  <a:lnTo>
                    <a:pt x="403" y="3564"/>
                  </a:lnTo>
                  <a:close/>
                  <a:moveTo>
                    <a:pt x="10268" y="0"/>
                  </a:moveTo>
                  <a:cubicBezTo>
                    <a:pt x="8874" y="0"/>
                    <a:pt x="7722" y="1080"/>
                    <a:pt x="7592" y="2460"/>
                  </a:cubicBezTo>
                  <a:lnTo>
                    <a:pt x="5730" y="2460"/>
                  </a:lnTo>
                  <a:cubicBezTo>
                    <a:pt x="5462" y="2460"/>
                    <a:pt x="5462" y="2862"/>
                    <a:pt x="5730" y="2862"/>
                  </a:cubicBezTo>
                  <a:lnTo>
                    <a:pt x="7581" y="2862"/>
                  </a:lnTo>
                  <a:cubicBezTo>
                    <a:pt x="7585" y="2963"/>
                    <a:pt x="7596" y="3064"/>
                    <a:pt x="7614" y="3166"/>
                  </a:cubicBezTo>
                  <a:lnTo>
                    <a:pt x="204" y="3166"/>
                  </a:lnTo>
                  <a:cubicBezTo>
                    <a:pt x="91" y="3166"/>
                    <a:pt x="1" y="3253"/>
                    <a:pt x="1" y="3365"/>
                  </a:cubicBezTo>
                  <a:lnTo>
                    <a:pt x="1" y="8957"/>
                  </a:lnTo>
                  <a:cubicBezTo>
                    <a:pt x="1" y="9069"/>
                    <a:pt x="91" y="9160"/>
                    <a:pt x="204" y="9160"/>
                  </a:cubicBezTo>
                  <a:lnTo>
                    <a:pt x="10268" y="9160"/>
                  </a:lnTo>
                  <a:cubicBezTo>
                    <a:pt x="10381" y="9160"/>
                    <a:pt x="10471" y="9069"/>
                    <a:pt x="10471" y="8957"/>
                  </a:cubicBezTo>
                  <a:lnTo>
                    <a:pt x="10471" y="5448"/>
                  </a:lnTo>
                  <a:cubicBezTo>
                    <a:pt x="10583" y="5440"/>
                    <a:pt x="10696" y="5422"/>
                    <a:pt x="10808" y="5400"/>
                  </a:cubicBezTo>
                  <a:lnTo>
                    <a:pt x="10808" y="10007"/>
                  </a:lnTo>
                  <a:lnTo>
                    <a:pt x="9298" y="10007"/>
                  </a:lnTo>
                  <a:cubicBezTo>
                    <a:pt x="9033" y="10007"/>
                    <a:pt x="9033" y="10406"/>
                    <a:pt x="9298" y="10406"/>
                  </a:cubicBezTo>
                  <a:lnTo>
                    <a:pt x="11007" y="10406"/>
                  </a:lnTo>
                  <a:cubicBezTo>
                    <a:pt x="11119" y="10406"/>
                    <a:pt x="11210" y="10315"/>
                    <a:pt x="11210" y="10206"/>
                  </a:cubicBezTo>
                  <a:lnTo>
                    <a:pt x="11210" y="5285"/>
                  </a:lnTo>
                  <a:cubicBezTo>
                    <a:pt x="11507" y="5172"/>
                    <a:pt x="11779" y="5009"/>
                    <a:pt x="12021" y="4799"/>
                  </a:cubicBezTo>
                  <a:cubicBezTo>
                    <a:pt x="12503" y="4379"/>
                    <a:pt x="12822" y="3803"/>
                    <a:pt x="12927" y="3173"/>
                  </a:cubicBezTo>
                  <a:cubicBezTo>
                    <a:pt x="12941" y="3064"/>
                    <a:pt x="12869" y="2959"/>
                    <a:pt x="12756" y="2945"/>
                  </a:cubicBezTo>
                  <a:cubicBezTo>
                    <a:pt x="12745" y="2943"/>
                    <a:pt x="12734" y="2942"/>
                    <a:pt x="12723" y="2942"/>
                  </a:cubicBezTo>
                  <a:cubicBezTo>
                    <a:pt x="12628" y="2942"/>
                    <a:pt x="12545" y="3010"/>
                    <a:pt x="12528" y="3108"/>
                  </a:cubicBezTo>
                  <a:cubicBezTo>
                    <a:pt x="12394" y="3966"/>
                    <a:pt x="11790" y="4680"/>
                    <a:pt x="10964" y="4948"/>
                  </a:cubicBezTo>
                  <a:cubicBezTo>
                    <a:pt x="10957" y="4948"/>
                    <a:pt x="10946" y="4951"/>
                    <a:pt x="10938" y="4955"/>
                  </a:cubicBezTo>
                  <a:cubicBezTo>
                    <a:pt x="10721" y="5020"/>
                    <a:pt x="10497" y="5056"/>
                    <a:pt x="10268" y="5056"/>
                  </a:cubicBezTo>
                  <a:cubicBezTo>
                    <a:pt x="9008" y="5056"/>
                    <a:pt x="7979" y="4010"/>
                    <a:pt x="7979" y="2728"/>
                  </a:cubicBezTo>
                  <a:cubicBezTo>
                    <a:pt x="7979" y="1446"/>
                    <a:pt x="9008" y="399"/>
                    <a:pt x="10268" y="399"/>
                  </a:cubicBezTo>
                  <a:cubicBezTo>
                    <a:pt x="11395" y="399"/>
                    <a:pt x="12365" y="1250"/>
                    <a:pt x="12532" y="2380"/>
                  </a:cubicBezTo>
                  <a:cubicBezTo>
                    <a:pt x="12550" y="2498"/>
                    <a:pt x="12638" y="2552"/>
                    <a:pt x="12727" y="2552"/>
                  </a:cubicBezTo>
                  <a:cubicBezTo>
                    <a:pt x="12838" y="2552"/>
                    <a:pt x="12950" y="2469"/>
                    <a:pt x="12930" y="2322"/>
                  </a:cubicBezTo>
                  <a:cubicBezTo>
                    <a:pt x="12836" y="1681"/>
                    <a:pt x="12517" y="1094"/>
                    <a:pt x="12032" y="667"/>
                  </a:cubicBezTo>
                  <a:cubicBezTo>
                    <a:pt x="11547" y="236"/>
                    <a:pt x="10917" y="0"/>
                    <a:pt x="10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75"/>
            <p:cNvSpPr/>
            <p:nvPr/>
          </p:nvSpPr>
          <p:spPr>
            <a:xfrm>
              <a:off x="2886442" y="2483476"/>
              <a:ext cx="90057" cy="87671"/>
            </a:xfrm>
            <a:custGeom>
              <a:rect b="b" l="l" r="r" t="t"/>
              <a:pathLst>
                <a:path extrusionOk="0" h="3344" w="3435">
                  <a:moveTo>
                    <a:pt x="1717" y="835"/>
                  </a:moveTo>
                  <a:cubicBezTo>
                    <a:pt x="2177" y="839"/>
                    <a:pt x="2547" y="1212"/>
                    <a:pt x="2543" y="1672"/>
                  </a:cubicBezTo>
                  <a:cubicBezTo>
                    <a:pt x="2547" y="2132"/>
                    <a:pt x="2177" y="2505"/>
                    <a:pt x="1717" y="2512"/>
                  </a:cubicBezTo>
                  <a:cubicBezTo>
                    <a:pt x="1261" y="2505"/>
                    <a:pt x="892" y="2132"/>
                    <a:pt x="895" y="1672"/>
                  </a:cubicBezTo>
                  <a:cubicBezTo>
                    <a:pt x="892" y="1212"/>
                    <a:pt x="1261" y="839"/>
                    <a:pt x="1717" y="835"/>
                  </a:cubicBezTo>
                  <a:close/>
                  <a:moveTo>
                    <a:pt x="1719" y="0"/>
                  </a:moveTo>
                  <a:cubicBezTo>
                    <a:pt x="1619" y="0"/>
                    <a:pt x="1518" y="67"/>
                    <a:pt x="1518" y="201"/>
                  </a:cubicBezTo>
                  <a:lnTo>
                    <a:pt x="1518" y="448"/>
                  </a:lnTo>
                  <a:cubicBezTo>
                    <a:pt x="1333" y="476"/>
                    <a:pt x="1156" y="553"/>
                    <a:pt x="1008" y="661"/>
                  </a:cubicBezTo>
                  <a:lnTo>
                    <a:pt x="837" y="491"/>
                  </a:lnTo>
                  <a:cubicBezTo>
                    <a:pt x="793" y="446"/>
                    <a:pt x="743" y="427"/>
                    <a:pt x="696" y="427"/>
                  </a:cubicBezTo>
                  <a:cubicBezTo>
                    <a:pt x="541" y="427"/>
                    <a:pt x="407" y="627"/>
                    <a:pt x="551" y="773"/>
                  </a:cubicBezTo>
                  <a:lnTo>
                    <a:pt x="725" y="947"/>
                  </a:lnTo>
                  <a:cubicBezTo>
                    <a:pt x="613" y="1103"/>
                    <a:pt x="540" y="1280"/>
                    <a:pt x="511" y="1472"/>
                  </a:cubicBezTo>
                  <a:lnTo>
                    <a:pt x="269" y="1472"/>
                  </a:lnTo>
                  <a:cubicBezTo>
                    <a:pt x="1" y="1472"/>
                    <a:pt x="1" y="1871"/>
                    <a:pt x="269" y="1871"/>
                  </a:cubicBezTo>
                  <a:lnTo>
                    <a:pt x="511" y="1871"/>
                  </a:lnTo>
                  <a:cubicBezTo>
                    <a:pt x="540" y="2059"/>
                    <a:pt x="613" y="2240"/>
                    <a:pt x="725" y="2396"/>
                  </a:cubicBezTo>
                  <a:lnTo>
                    <a:pt x="551" y="2570"/>
                  </a:lnTo>
                  <a:cubicBezTo>
                    <a:pt x="407" y="2717"/>
                    <a:pt x="541" y="2915"/>
                    <a:pt x="696" y="2915"/>
                  </a:cubicBezTo>
                  <a:cubicBezTo>
                    <a:pt x="744" y="2915"/>
                    <a:pt x="793" y="2896"/>
                    <a:pt x="837" y="2852"/>
                  </a:cubicBezTo>
                  <a:lnTo>
                    <a:pt x="1008" y="2678"/>
                  </a:lnTo>
                  <a:cubicBezTo>
                    <a:pt x="1156" y="2791"/>
                    <a:pt x="1333" y="2863"/>
                    <a:pt x="1518" y="2896"/>
                  </a:cubicBezTo>
                  <a:lnTo>
                    <a:pt x="1518" y="3142"/>
                  </a:lnTo>
                  <a:cubicBezTo>
                    <a:pt x="1518" y="3276"/>
                    <a:pt x="1619" y="3343"/>
                    <a:pt x="1719" y="3343"/>
                  </a:cubicBezTo>
                  <a:cubicBezTo>
                    <a:pt x="1820" y="3343"/>
                    <a:pt x="1920" y="3276"/>
                    <a:pt x="1920" y="3142"/>
                  </a:cubicBezTo>
                  <a:lnTo>
                    <a:pt x="1920" y="2896"/>
                  </a:lnTo>
                  <a:cubicBezTo>
                    <a:pt x="2105" y="2863"/>
                    <a:pt x="2279" y="2791"/>
                    <a:pt x="2431" y="2678"/>
                  </a:cubicBezTo>
                  <a:lnTo>
                    <a:pt x="2601" y="2852"/>
                  </a:lnTo>
                  <a:cubicBezTo>
                    <a:pt x="2645" y="2896"/>
                    <a:pt x="2695" y="2915"/>
                    <a:pt x="2742" y="2915"/>
                  </a:cubicBezTo>
                  <a:cubicBezTo>
                    <a:pt x="2897" y="2915"/>
                    <a:pt x="3031" y="2717"/>
                    <a:pt x="2887" y="2570"/>
                  </a:cubicBezTo>
                  <a:lnTo>
                    <a:pt x="2713" y="2396"/>
                  </a:lnTo>
                  <a:cubicBezTo>
                    <a:pt x="2822" y="2240"/>
                    <a:pt x="2898" y="2059"/>
                    <a:pt x="2927" y="1871"/>
                  </a:cubicBezTo>
                  <a:lnTo>
                    <a:pt x="3166" y="1871"/>
                  </a:lnTo>
                  <a:cubicBezTo>
                    <a:pt x="3433" y="1871"/>
                    <a:pt x="3434" y="1472"/>
                    <a:pt x="3170" y="1472"/>
                  </a:cubicBezTo>
                  <a:cubicBezTo>
                    <a:pt x="3168" y="1472"/>
                    <a:pt x="3167" y="1472"/>
                    <a:pt x="3166" y="1472"/>
                  </a:cubicBezTo>
                  <a:lnTo>
                    <a:pt x="2927" y="1472"/>
                  </a:lnTo>
                  <a:cubicBezTo>
                    <a:pt x="2898" y="1280"/>
                    <a:pt x="2822" y="1103"/>
                    <a:pt x="2713" y="947"/>
                  </a:cubicBezTo>
                  <a:lnTo>
                    <a:pt x="2887" y="773"/>
                  </a:lnTo>
                  <a:cubicBezTo>
                    <a:pt x="3031" y="627"/>
                    <a:pt x="2898" y="427"/>
                    <a:pt x="2743" y="427"/>
                  </a:cubicBezTo>
                  <a:cubicBezTo>
                    <a:pt x="2695" y="427"/>
                    <a:pt x="2645" y="446"/>
                    <a:pt x="2601" y="491"/>
                  </a:cubicBezTo>
                  <a:lnTo>
                    <a:pt x="2431" y="661"/>
                  </a:lnTo>
                  <a:cubicBezTo>
                    <a:pt x="2279" y="553"/>
                    <a:pt x="2105" y="476"/>
                    <a:pt x="1920" y="448"/>
                  </a:cubicBezTo>
                  <a:lnTo>
                    <a:pt x="1920" y="201"/>
                  </a:lnTo>
                  <a:cubicBezTo>
                    <a:pt x="1920" y="67"/>
                    <a:pt x="1820" y="0"/>
                    <a:pt x="17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75"/>
            <p:cNvSpPr/>
            <p:nvPr/>
          </p:nvSpPr>
          <p:spPr>
            <a:xfrm>
              <a:off x="2909094" y="2510664"/>
              <a:ext cx="38907" cy="33296"/>
            </a:xfrm>
            <a:custGeom>
              <a:rect b="b" l="l" r="r" t="t"/>
              <a:pathLst>
                <a:path extrusionOk="0" h="1270" w="1484">
                  <a:moveTo>
                    <a:pt x="846" y="402"/>
                  </a:moveTo>
                  <a:cubicBezTo>
                    <a:pt x="966" y="402"/>
                    <a:pt x="1082" y="495"/>
                    <a:pt x="1082" y="635"/>
                  </a:cubicBezTo>
                  <a:cubicBezTo>
                    <a:pt x="1082" y="761"/>
                    <a:pt x="980" y="866"/>
                    <a:pt x="853" y="866"/>
                  </a:cubicBezTo>
                  <a:cubicBezTo>
                    <a:pt x="852" y="866"/>
                    <a:pt x="850" y="866"/>
                    <a:pt x="849" y="866"/>
                  </a:cubicBezTo>
                  <a:cubicBezTo>
                    <a:pt x="645" y="866"/>
                    <a:pt x="539" y="619"/>
                    <a:pt x="683" y="472"/>
                  </a:cubicBezTo>
                  <a:cubicBezTo>
                    <a:pt x="730" y="423"/>
                    <a:pt x="789" y="402"/>
                    <a:pt x="846" y="402"/>
                  </a:cubicBezTo>
                  <a:close/>
                  <a:moveTo>
                    <a:pt x="844" y="1"/>
                  </a:moveTo>
                  <a:cubicBezTo>
                    <a:pt x="285" y="1"/>
                    <a:pt x="1" y="680"/>
                    <a:pt x="397" y="1080"/>
                  </a:cubicBezTo>
                  <a:cubicBezTo>
                    <a:pt x="526" y="1211"/>
                    <a:pt x="685" y="1270"/>
                    <a:pt x="842" y="1270"/>
                  </a:cubicBezTo>
                  <a:cubicBezTo>
                    <a:pt x="1167" y="1270"/>
                    <a:pt x="1480" y="1018"/>
                    <a:pt x="1480" y="635"/>
                  </a:cubicBezTo>
                  <a:cubicBezTo>
                    <a:pt x="1484" y="287"/>
                    <a:pt x="1201" y="4"/>
                    <a:pt x="853" y="1"/>
                  </a:cubicBezTo>
                  <a:cubicBezTo>
                    <a:pt x="850" y="1"/>
                    <a:pt x="847" y="1"/>
                    <a:pt x="8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5" name="Google Shape;21645;p75"/>
          <p:cNvGrpSpPr/>
          <p:nvPr/>
        </p:nvGrpSpPr>
        <p:grpSpPr>
          <a:xfrm>
            <a:off x="4023495" y="3789422"/>
            <a:ext cx="346517" cy="358393"/>
            <a:chOff x="4023495" y="3789422"/>
            <a:chExt cx="346517" cy="358393"/>
          </a:xfrm>
        </p:grpSpPr>
        <p:sp>
          <p:nvSpPr>
            <p:cNvPr id="21646" name="Google Shape;21646;p75"/>
            <p:cNvSpPr/>
            <p:nvPr/>
          </p:nvSpPr>
          <p:spPr>
            <a:xfrm>
              <a:off x="4029473" y="3883019"/>
              <a:ext cx="266658" cy="259527"/>
            </a:xfrm>
            <a:custGeom>
              <a:rect b="b" l="l" r="r" t="t"/>
              <a:pathLst>
                <a:path extrusionOk="0" h="9899" w="10171">
                  <a:moveTo>
                    <a:pt x="2373" y="0"/>
                  </a:moveTo>
                  <a:lnTo>
                    <a:pt x="1573" y="421"/>
                  </a:lnTo>
                  <a:lnTo>
                    <a:pt x="1352" y="536"/>
                  </a:lnTo>
                  <a:cubicBezTo>
                    <a:pt x="385" y="1047"/>
                    <a:pt x="1" y="2235"/>
                    <a:pt x="486" y="3213"/>
                  </a:cubicBezTo>
                  <a:cubicBezTo>
                    <a:pt x="1131" y="4513"/>
                    <a:pt x="5658" y="9040"/>
                    <a:pt x="6958" y="9689"/>
                  </a:cubicBezTo>
                  <a:cubicBezTo>
                    <a:pt x="7246" y="9831"/>
                    <a:pt x="7551" y="9898"/>
                    <a:pt x="7852" y="9898"/>
                  </a:cubicBezTo>
                  <a:cubicBezTo>
                    <a:pt x="8578" y="9898"/>
                    <a:pt x="9276" y="9505"/>
                    <a:pt x="9635" y="8819"/>
                  </a:cubicBezTo>
                  <a:lnTo>
                    <a:pt x="9751" y="8602"/>
                  </a:lnTo>
                  <a:lnTo>
                    <a:pt x="10171" y="7802"/>
                  </a:lnTo>
                  <a:lnTo>
                    <a:pt x="7864" y="6509"/>
                  </a:lnTo>
                  <a:lnTo>
                    <a:pt x="7657" y="7008"/>
                  </a:lnTo>
                  <a:cubicBezTo>
                    <a:pt x="7505" y="7378"/>
                    <a:pt x="7151" y="7589"/>
                    <a:pt x="6787" y="7589"/>
                  </a:cubicBezTo>
                  <a:cubicBezTo>
                    <a:pt x="6598" y="7589"/>
                    <a:pt x="6406" y="7532"/>
                    <a:pt x="6238" y="7410"/>
                  </a:cubicBezTo>
                  <a:cubicBezTo>
                    <a:pt x="6009" y="7244"/>
                    <a:pt x="2927" y="4162"/>
                    <a:pt x="2764" y="3937"/>
                  </a:cubicBezTo>
                  <a:cubicBezTo>
                    <a:pt x="2406" y="3445"/>
                    <a:pt x="2605" y="2749"/>
                    <a:pt x="3166" y="2518"/>
                  </a:cubicBezTo>
                  <a:lnTo>
                    <a:pt x="3662" y="2311"/>
                  </a:lnTo>
                  <a:lnTo>
                    <a:pt x="237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75"/>
            <p:cNvSpPr/>
            <p:nvPr/>
          </p:nvSpPr>
          <p:spPr>
            <a:xfrm>
              <a:off x="4070687" y="3883019"/>
              <a:ext cx="54926" cy="70289"/>
            </a:xfrm>
            <a:custGeom>
              <a:rect b="b" l="l" r="r" t="t"/>
              <a:pathLst>
                <a:path extrusionOk="0" h="2681" w="2095">
                  <a:moveTo>
                    <a:pt x="801" y="0"/>
                  </a:moveTo>
                  <a:lnTo>
                    <a:pt x="1" y="421"/>
                  </a:lnTo>
                  <a:lnTo>
                    <a:pt x="1334" y="2681"/>
                  </a:lnTo>
                  <a:cubicBezTo>
                    <a:pt x="1410" y="2612"/>
                    <a:pt x="1500" y="2554"/>
                    <a:pt x="1594" y="2518"/>
                  </a:cubicBezTo>
                  <a:lnTo>
                    <a:pt x="2094" y="2307"/>
                  </a:lnTo>
                  <a:lnTo>
                    <a:pt x="80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8" name="Google Shape;21648;p75"/>
            <p:cNvSpPr/>
            <p:nvPr/>
          </p:nvSpPr>
          <p:spPr>
            <a:xfrm>
              <a:off x="4225842" y="4053564"/>
              <a:ext cx="70289" cy="54899"/>
            </a:xfrm>
            <a:custGeom>
              <a:rect b="b" l="l" r="r" t="t"/>
              <a:pathLst>
                <a:path extrusionOk="0" h="2094" w="2681">
                  <a:moveTo>
                    <a:pt x="374" y="0"/>
                  </a:moveTo>
                  <a:lnTo>
                    <a:pt x="167" y="500"/>
                  </a:lnTo>
                  <a:cubicBezTo>
                    <a:pt x="127" y="594"/>
                    <a:pt x="69" y="685"/>
                    <a:pt x="1" y="764"/>
                  </a:cubicBezTo>
                  <a:lnTo>
                    <a:pt x="2261" y="2093"/>
                  </a:lnTo>
                  <a:lnTo>
                    <a:pt x="2681" y="1293"/>
                  </a:lnTo>
                  <a:lnTo>
                    <a:pt x="37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9" name="Google Shape;21649;p75"/>
            <p:cNvSpPr/>
            <p:nvPr/>
          </p:nvSpPr>
          <p:spPr>
            <a:xfrm>
              <a:off x="4170680" y="3794718"/>
              <a:ext cx="199332" cy="207774"/>
            </a:xfrm>
            <a:custGeom>
              <a:rect b="b" l="l" r="r" t="t"/>
              <a:pathLst>
                <a:path extrusionOk="0" h="7925" w="7603">
                  <a:moveTo>
                    <a:pt x="3818" y="1"/>
                  </a:moveTo>
                  <a:cubicBezTo>
                    <a:pt x="3770" y="1"/>
                    <a:pt x="3721" y="2"/>
                    <a:pt x="3673" y="4"/>
                  </a:cubicBezTo>
                  <a:cubicBezTo>
                    <a:pt x="2326" y="58"/>
                    <a:pt x="1123" y="862"/>
                    <a:pt x="562" y="2090"/>
                  </a:cubicBezTo>
                  <a:cubicBezTo>
                    <a:pt x="0" y="3314"/>
                    <a:pt x="174" y="4752"/>
                    <a:pt x="1011" y="5809"/>
                  </a:cubicBezTo>
                  <a:lnTo>
                    <a:pt x="913" y="7925"/>
                  </a:lnTo>
                  <a:lnTo>
                    <a:pt x="2833" y="7030"/>
                  </a:lnTo>
                  <a:cubicBezTo>
                    <a:pt x="3158" y="7123"/>
                    <a:pt x="3489" y="7168"/>
                    <a:pt x="3817" y="7168"/>
                  </a:cubicBezTo>
                  <a:cubicBezTo>
                    <a:pt x="4992" y="7168"/>
                    <a:pt x="6121" y="6588"/>
                    <a:pt x="6798" y="5574"/>
                  </a:cubicBezTo>
                  <a:cubicBezTo>
                    <a:pt x="7548" y="4455"/>
                    <a:pt x="7602" y="3006"/>
                    <a:pt x="6943" y="1833"/>
                  </a:cubicBezTo>
                  <a:cubicBezTo>
                    <a:pt x="6308" y="698"/>
                    <a:pt x="5110" y="1"/>
                    <a:pt x="3818"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75"/>
            <p:cNvSpPr/>
            <p:nvPr/>
          </p:nvSpPr>
          <p:spPr>
            <a:xfrm>
              <a:off x="4076874" y="3859003"/>
              <a:ext cx="79020" cy="98866"/>
            </a:xfrm>
            <a:custGeom>
              <a:rect b="b" l="l" r="r" t="t"/>
              <a:pathLst>
                <a:path extrusionOk="0" h="3771" w="3014">
                  <a:moveTo>
                    <a:pt x="1210" y="0"/>
                  </a:moveTo>
                  <a:lnTo>
                    <a:pt x="0" y="714"/>
                  </a:lnTo>
                  <a:lnTo>
                    <a:pt x="1804" y="3770"/>
                  </a:lnTo>
                  <a:lnTo>
                    <a:pt x="3013" y="3060"/>
                  </a:lnTo>
                  <a:lnTo>
                    <a:pt x="1210"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75"/>
            <p:cNvSpPr/>
            <p:nvPr/>
          </p:nvSpPr>
          <p:spPr>
            <a:xfrm>
              <a:off x="4221280" y="4023177"/>
              <a:ext cx="98971" cy="79020"/>
            </a:xfrm>
            <a:custGeom>
              <a:rect b="b" l="l" r="r" t="t"/>
              <a:pathLst>
                <a:path extrusionOk="0" h="3014" w="3775">
                  <a:moveTo>
                    <a:pt x="714" y="0"/>
                  </a:moveTo>
                  <a:lnTo>
                    <a:pt x="1" y="1213"/>
                  </a:lnTo>
                  <a:lnTo>
                    <a:pt x="3061" y="3013"/>
                  </a:lnTo>
                  <a:lnTo>
                    <a:pt x="3775" y="1804"/>
                  </a:lnTo>
                  <a:lnTo>
                    <a:pt x="714"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2" name="Google Shape;21652;p75"/>
            <p:cNvSpPr/>
            <p:nvPr/>
          </p:nvSpPr>
          <p:spPr>
            <a:xfrm>
              <a:off x="4162422" y="3789422"/>
              <a:ext cx="207590" cy="218392"/>
            </a:xfrm>
            <a:custGeom>
              <a:rect b="b" l="l" r="r" t="t"/>
              <a:pathLst>
                <a:path extrusionOk="0" h="8330" w="7918">
                  <a:moveTo>
                    <a:pt x="4130" y="1"/>
                  </a:moveTo>
                  <a:cubicBezTo>
                    <a:pt x="3116" y="1"/>
                    <a:pt x="2112" y="407"/>
                    <a:pt x="1377" y="1191"/>
                  </a:cubicBezTo>
                  <a:cubicBezTo>
                    <a:pt x="109" y="2538"/>
                    <a:pt x="0" y="4603"/>
                    <a:pt x="1119" y="6077"/>
                  </a:cubicBezTo>
                  <a:lnTo>
                    <a:pt x="1025" y="8119"/>
                  </a:lnTo>
                  <a:cubicBezTo>
                    <a:pt x="1020" y="8241"/>
                    <a:pt x="1117" y="8330"/>
                    <a:pt x="1227" y="8330"/>
                  </a:cubicBezTo>
                  <a:cubicBezTo>
                    <a:pt x="1255" y="8330"/>
                    <a:pt x="1283" y="8324"/>
                    <a:pt x="1311" y="8311"/>
                  </a:cubicBezTo>
                  <a:lnTo>
                    <a:pt x="3162" y="7446"/>
                  </a:lnTo>
                  <a:cubicBezTo>
                    <a:pt x="3488" y="7531"/>
                    <a:pt x="3813" y="7572"/>
                    <a:pt x="4132" y="7572"/>
                  </a:cubicBezTo>
                  <a:cubicBezTo>
                    <a:pt x="6079" y="7572"/>
                    <a:pt x="7789" y="6056"/>
                    <a:pt x="7910" y="4005"/>
                  </a:cubicBezTo>
                  <a:cubicBezTo>
                    <a:pt x="7917" y="3893"/>
                    <a:pt x="7834" y="3799"/>
                    <a:pt x="7722" y="3791"/>
                  </a:cubicBezTo>
                  <a:cubicBezTo>
                    <a:pt x="7717" y="3791"/>
                    <a:pt x="7713" y="3791"/>
                    <a:pt x="7709" y="3791"/>
                  </a:cubicBezTo>
                  <a:cubicBezTo>
                    <a:pt x="7606" y="3791"/>
                    <a:pt x="7519" y="3872"/>
                    <a:pt x="7512" y="3980"/>
                  </a:cubicBezTo>
                  <a:cubicBezTo>
                    <a:pt x="7407" y="5818"/>
                    <a:pt x="5874" y="7171"/>
                    <a:pt x="4137" y="7171"/>
                  </a:cubicBezTo>
                  <a:cubicBezTo>
                    <a:pt x="3831" y="7171"/>
                    <a:pt x="3518" y="7129"/>
                    <a:pt x="3206" y="7040"/>
                  </a:cubicBezTo>
                  <a:cubicBezTo>
                    <a:pt x="3187" y="7034"/>
                    <a:pt x="3167" y="7031"/>
                    <a:pt x="3148" y="7031"/>
                  </a:cubicBezTo>
                  <a:cubicBezTo>
                    <a:pt x="3119" y="7031"/>
                    <a:pt x="3090" y="7038"/>
                    <a:pt x="3064" y="7051"/>
                  </a:cubicBezTo>
                  <a:lnTo>
                    <a:pt x="1445" y="7808"/>
                  </a:lnTo>
                  <a:lnTo>
                    <a:pt x="1525" y="6022"/>
                  </a:lnTo>
                  <a:cubicBezTo>
                    <a:pt x="1525" y="5972"/>
                    <a:pt x="1511" y="5925"/>
                    <a:pt x="1482" y="5888"/>
                  </a:cubicBezTo>
                  <a:cubicBezTo>
                    <a:pt x="105" y="4154"/>
                    <a:pt x="739" y="1589"/>
                    <a:pt x="2760" y="691"/>
                  </a:cubicBezTo>
                  <a:cubicBezTo>
                    <a:pt x="3209" y="493"/>
                    <a:pt x="3674" y="400"/>
                    <a:pt x="4128" y="400"/>
                  </a:cubicBezTo>
                  <a:cubicBezTo>
                    <a:pt x="5720" y="400"/>
                    <a:pt x="7189" y="1537"/>
                    <a:pt x="7468" y="3234"/>
                  </a:cubicBezTo>
                  <a:cubicBezTo>
                    <a:pt x="7487" y="3350"/>
                    <a:pt x="7574" y="3402"/>
                    <a:pt x="7662" y="3402"/>
                  </a:cubicBezTo>
                  <a:cubicBezTo>
                    <a:pt x="7774" y="3402"/>
                    <a:pt x="7887" y="3317"/>
                    <a:pt x="7863" y="3168"/>
                  </a:cubicBezTo>
                  <a:cubicBezTo>
                    <a:pt x="7693" y="2140"/>
                    <a:pt x="7103" y="1224"/>
                    <a:pt x="6233" y="640"/>
                  </a:cubicBezTo>
                  <a:cubicBezTo>
                    <a:pt x="5591" y="210"/>
                    <a:pt x="4858" y="1"/>
                    <a:pt x="41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3" name="Google Shape;21653;p75"/>
            <p:cNvSpPr/>
            <p:nvPr/>
          </p:nvSpPr>
          <p:spPr>
            <a:xfrm>
              <a:off x="4023495" y="3853655"/>
              <a:ext cx="302733" cy="294160"/>
            </a:xfrm>
            <a:custGeom>
              <a:rect b="b" l="l" r="r" t="t"/>
              <a:pathLst>
                <a:path extrusionOk="0" h="11220" w="11547">
                  <a:moveTo>
                    <a:pt x="8327" y="6745"/>
                  </a:moveTo>
                  <a:lnTo>
                    <a:pt x="11043" y="8342"/>
                  </a:lnTo>
                  <a:lnTo>
                    <a:pt x="10536" y="9208"/>
                  </a:lnTo>
                  <a:lnTo>
                    <a:pt x="7820" y="7611"/>
                  </a:lnTo>
                  <a:lnTo>
                    <a:pt x="8327" y="6745"/>
                  </a:lnTo>
                  <a:close/>
                  <a:moveTo>
                    <a:pt x="3247" y="0"/>
                  </a:moveTo>
                  <a:cubicBezTo>
                    <a:pt x="3213" y="0"/>
                    <a:pt x="3179" y="9"/>
                    <a:pt x="3148" y="27"/>
                  </a:cubicBezTo>
                  <a:lnTo>
                    <a:pt x="1938" y="740"/>
                  </a:lnTo>
                  <a:cubicBezTo>
                    <a:pt x="1841" y="794"/>
                    <a:pt x="1812" y="918"/>
                    <a:pt x="1866" y="1015"/>
                  </a:cubicBezTo>
                  <a:lnTo>
                    <a:pt x="1985" y="1218"/>
                  </a:lnTo>
                  <a:lnTo>
                    <a:pt x="1489" y="1479"/>
                  </a:lnTo>
                  <a:cubicBezTo>
                    <a:pt x="425" y="2037"/>
                    <a:pt x="1" y="3344"/>
                    <a:pt x="533" y="4423"/>
                  </a:cubicBezTo>
                  <a:cubicBezTo>
                    <a:pt x="881" y="5122"/>
                    <a:pt x="2225" y="6604"/>
                    <a:pt x="3365" y="7755"/>
                  </a:cubicBezTo>
                  <a:cubicBezTo>
                    <a:pt x="3409" y="7801"/>
                    <a:pt x="3458" y="7819"/>
                    <a:pt x="3505" y="7819"/>
                  </a:cubicBezTo>
                  <a:cubicBezTo>
                    <a:pt x="3658" y="7819"/>
                    <a:pt x="3792" y="7620"/>
                    <a:pt x="3648" y="7473"/>
                  </a:cubicBezTo>
                  <a:cubicBezTo>
                    <a:pt x="2243" y="6053"/>
                    <a:pt x="1160" y="4786"/>
                    <a:pt x="892" y="4246"/>
                  </a:cubicBezTo>
                  <a:cubicBezTo>
                    <a:pt x="461" y="3362"/>
                    <a:pt x="808" y="2294"/>
                    <a:pt x="1674" y="1834"/>
                  </a:cubicBezTo>
                  <a:lnTo>
                    <a:pt x="2188" y="1562"/>
                  </a:lnTo>
                  <a:lnTo>
                    <a:pt x="3304" y="3456"/>
                  </a:lnTo>
                  <a:cubicBezTo>
                    <a:pt x="2630" y="3743"/>
                    <a:pt x="2395" y="4579"/>
                    <a:pt x="2829" y="5173"/>
                  </a:cubicBezTo>
                  <a:cubicBezTo>
                    <a:pt x="3010" y="5419"/>
                    <a:pt x="6100" y="8512"/>
                    <a:pt x="6346" y="8693"/>
                  </a:cubicBezTo>
                  <a:cubicBezTo>
                    <a:pt x="6550" y="8840"/>
                    <a:pt x="6783" y="8909"/>
                    <a:pt x="7012" y="8909"/>
                  </a:cubicBezTo>
                  <a:cubicBezTo>
                    <a:pt x="7449" y="8909"/>
                    <a:pt x="7873" y="8659"/>
                    <a:pt x="8063" y="8219"/>
                  </a:cubicBezTo>
                  <a:lnTo>
                    <a:pt x="9953" y="9331"/>
                  </a:lnTo>
                  <a:lnTo>
                    <a:pt x="9682" y="9845"/>
                  </a:lnTo>
                  <a:cubicBezTo>
                    <a:pt x="9355" y="10462"/>
                    <a:pt x="8725" y="10816"/>
                    <a:pt x="8070" y="10816"/>
                  </a:cubicBezTo>
                  <a:cubicBezTo>
                    <a:pt x="7802" y="10816"/>
                    <a:pt x="7530" y="10756"/>
                    <a:pt x="7273" y="10631"/>
                  </a:cubicBezTo>
                  <a:cubicBezTo>
                    <a:pt x="6752" y="10370"/>
                    <a:pt x="5575" y="9374"/>
                    <a:pt x="4206" y="8034"/>
                  </a:cubicBezTo>
                  <a:cubicBezTo>
                    <a:pt x="4162" y="7991"/>
                    <a:pt x="4114" y="7973"/>
                    <a:pt x="4067" y="7973"/>
                  </a:cubicBezTo>
                  <a:cubicBezTo>
                    <a:pt x="3912" y="7973"/>
                    <a:pt x="3779" y="8175"/>
                    <a:pt x="3927" y="8320"/>
                  </a:cubicBezTo>
                  <a:cubicBezTo>
                    <a:pt x="5346" y="9708"/>
                    <a:pt x="6531" y="10707"/>
                    <a:pt x="7096" y="10990"/>
                  </a:cubicBezTo>
                  <a:cubicBezTo>
                    <a:pt x="7411" y="11145"/>
                    <a:pt x="7746" y="11219"/>
                    <a:pt x="8076" y="11219"/>
                  </a:cubicBezTo>
                  <a:cubicBezTo>
                    <a:pt x="8874" y="11219"/>
                    <a:pt x="9643" y="10787"/>
                    <a:pt x="10040" y="10033"/>
                  </a:cubicBezTo>
                  <a:lnTo>
                    <a:pt x="10301" y="9534"/>
                  </a:lnTo>
                  <a:lnTo>
                    <a:pt x="10504" y="9657"/>
                  </a:lnTo>
                  <a:cubicBezTo>
                    <a:pt x="10535" y="9675"/>
                    <a:pt x="10569" y="9683"/>
                    <a:pt x="10603" y="9683"/>
                  </a:cubicBezTo>
                  <a:cubicBezTo>
                    <a:pt x="10672" y="9683"/>
                    <a:pt x="10740" y="9648"/>
                    <a:pt x="10779" y="9584"/>
                  </a:cubicBezTo>
                  <a:lnTo>
                    <a:pt x="11489" y="8375"/>
                  </a:lnTo>
                  <a:cubicBezTo>
                    <a:pt x="11547" y="8277"/>
                    <a:pt x="11514" y="8157"/>
                    <a:pt x="11420" y="8099"/>
                  </a:cubicBezTo>
                  <a:lnTo>
                    <a:pt x="8360" y="6299"/>
                  </a:lnTo>
                  <a:cubicBezTo>
                    <a:pt x="8328" y="6280"/>
                    <a:pt x="8293" y="6271"/>
                    <a:pt x="8258" y="6271"/>
                  </a:cubicBezTo>
                  <a:cubicBezTo>
                    <a:pt x="8190" y="6271"/>
                    <a:pt x="8124" y="6306"/>
                    <a:pt x="8088" y="6368"/>
                  </a:cubicBezTo>
                  <a:lnTo>
                    <a:pt x="7375" y="7578"/>
                  </a:lnTo>
                  <a:cubicBezTo>
                    <a:pt x="7320" y="7676"/>
                    <a:pt x="7349" y="7799"/>
                    <a:pt x="7447" y="7853"/>
                  </a:cubicBezTo>
                  <a:lnTo>
                    <a:pt x="7719" y="8013"/>
                  </a:lnTo>
                  <a:lnTo>
                    <a:pt x="7701" y="8049"/>
                  </a:lnTo>
                  <a:cubicBezTo>
                    <a:pt x="7581" y="8340"/>
                    <a:pt x="7303" y="8507"/>
                    <a:pt x="7016" y="8507"/>
                  </a:cubicBezTo>
                  <a:cubicBezTo>
                    <a:pt x="6868" y="8507"/>
                    <a:pt x="6717" y="8462"/>
                    <a:pt x="6585" y="8367"/>
                  </a:cubicBezTo>
                  <a:cubicBezTo>
                    <a:pt x="6364" y="8205"/>
                    <a:pt x="3318" y="5155"/>
                    <a:pt x="3155" y="4934"/>
                  </a:cubicBezTo>
                  <a:cubicBezTo>
                    <a:pt x="2876" y="4547"/>
                    <a:pt x="3032" y="4003"/>
                    <a:pt x="3470" y="3819"/>
                  </a:cubicBezTo>
                  <a:lnTo>
                    <a:pt x="3510" y="3804"/>
                  </a:lnTo>
                  <a:lnTo>
                    <a:pt x="3666" y="4076"/>
                  </a:lnTo>
                  <a:cubicBezTo>
                    <a:pt x="3705" y="4139"/>
                    <a:pt x="3773" y="4174"/>
                    <a:pt x="3842" y="4174"/>
                  </a:cubicBezTo>
                  <a:cubicBezTo>
                    <a:pt x="3876" y="4174"/>
                    <a:pt x="3910" y="4166"/>
                    <a:pt x="3941" y="4148"/>
                  </a:cubicBezTo>
                  <a:lnTo>
                    <a:pt x="5151" y="3435"/>
                  </a:lnTo>
                  <a:cubicBezTo>
                    <a:pt x="5245" y="3377"/>
                    <a:pt x="5278" y="3254"/>
                    <a:pt x="5223" y="3159"/>
                  </a:cubicBezTo>
                  <a:lnTo>
                    <a:pt x="4358" y="1693"/>
                  </a:lnTo>
                  <a:cubicBezTo>
                    <a:pt x="4316" y="1620"/>
                    <a:pt x="4253" y="1590"/>
                    <a:pt x="4191" y="1590"/>
                  </a:cubicBezTo>
                  <a:cubicBezTo>
                    <a:pt x="4054" y="1590"/>
                    <a:pt x="3919" y="1736"/>
                    <a:pt x="4014" y="1895"/>
                  </a:cubicBezTo>
                  <a:lnTo>
                    <a:pt x="4778" y="3192"/>
                  </a:lnTo>
                  <a:lnTo>
                    <a:pt x="3912" y="3699"/>
                  </a:lnTo>
                  <a:lnTo>
                    <a:pt x="2311" y="983"/>
                  </a:lnTo>
                  <a:lnTo>
                    <a:pt x="3177" y="476"/>
                  </a:lnTo>
                  <a:lnTo>
                    <a:pt x="3612" y="1215"/>
                  </a:lnTo>
                  <a:cubicBezTo>
                    <a:pt x="3654" y="1285"/>
                    <a:pt x="3717" y="1315"/>
                    <a:pt x="3779" y="1315"/>
                  </a:cubicBezTo>
                  <a:cubicBezTo>
                    <a:pt x="3917" y="1315"/>
                    <a:pt x="4052" y="1169"/>
                    <a:pt x="3959" y="1012"/>
                  </a:cubicBezTo>
                  <a:lnTo>
                    <a:pt x="3420" y="99"/>
                  </a:lnTo>
                  <a:cubicBezTo>
                    <a:pt x="3383" y="36"/>
                    <a:pt x="3316" y="0"/>
                    <a:pt x="3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4" name="Google Shape;21654;p75"/>
            <p:cNvSpPr/>
            <p:nvPr/>
          </p:nvSpPr>
          <p:spPr>
            <a:xfrm>
              <a:off x="4204579" y="3813044"/>
              <a:ext cx="139687" cy="145166"/>
            </a:xfrm>
            <a:custGeom>
              <a:rect b="b" l="l" r="r" t="t"/>
              <a:pathLst>
                <a:path extrusionOk="0" h="5537" w="5328">
                  <a:moveTo>
                    <a:pt x="3291" y="0"/>
                  </a:moveTo>
                  <a:cubicBezTo>
                    <a:pt x="3154" y="0"/>
                    <a:pt x="3019" y="147"/>
                    <a:pt x="3111" y="304"/>
                  </a:cubicBezTo>
                  <a:lnTo>
                    <a:pt x="3289" y="605"/>
                  </a:lnTo>
                  <a:cubicBezTo>
                    <a:pt x="3032" y="523"/>
                    <a:pt x="2773" y="485"/>
                    <a:pt x="2521" y="485"/>
                  </a:cubicBezTo>
                  <a:cubicBezTo>
                    <a:pt x="1178" y="485"/>
                    <a:pt x="0" y="1574"/>
                    <a:pt x="0" y="3010"/>
                  </a:cubicBezTo>
                  <a:lnTo>
                    <a:pt x="4" y="3014"/>
                  </a:lnTo>
                  <a:cubicBezTo>
                    <a:pt x="1" y="4424"/>
                    <a:pt x="1150" y="5537"/>
                    <a:pt x="2519" y="5537"/>
                  </a:cubicBezTo>
                  <a:cubicBezTo>
                    <a:pt x="2617" y="5537"/>
                    <a:pt x="2715" y="5531"/>
                    <a:pt x="2814" y="5520"/>
                  </a:cubicBezTo>
                  <a:cubicBezTo>
                    <a:pt x="4314" y="5346"/>
                    <a:pt x="5328" y="3904"/>
                    <a:pt x="4984" y="2438"/>
                  </a:cubicBezTo>
                  <a:cubicBezTo>
                    <a:pt x="4960" y="2327"/>
                    <a:pt x="4876" y="2279"/>
                    <a:pt x="4792" y="2279"/>
                  </a:cubicBezTo>
                  <a:cubicBezTo>
                    <a:pt x="4674" y="2279"/>
                    <a:pt x="4555" y="2374"/>
                    <a:pt x="4593" y="2528"/>
                  </a:cubicBezTo>
                  <a:cubicBezTo>
                    <a:pt x="4814" y="3466"/>
                    <a:pt x="4372" y="4437"/>
                    <a:pt x="3517" y="4886"/>
                  </a:cubicBezTo>
                  <a:cubicBezTo>
                    <a:pt x="3204" y="5053"/>
                    <a:pt x="2864" y="5133"/>
                    <a:pt x="2526" y="5133"/>
                  </a:cubicBezTo>
                  <a:cubicBezTo>
                    <a:pt x="1947" y="5133"/>
                    <a:pt x="1376" y="4895"/>
                    <a:pt x="964" y="4444"/>
                  </a:cubicBezTo>
                  <a:cubicBezTo>
                    <a:pt x="312" y="3734"/>
                    <a:pt x="221" y="2673"/>
                    <a:pt x="746" y="1862"/>
                  </a:cubicBezTo>
                  <a:cubicBezTo>
                    <a:pt x="1144" y="1244"/>
                    <a:pt x="1821" y="890"/>
                    <a:pt x="2526" y="890"/>
                  </a:cubicBezTo>
                  <a:cubicBezTo>
                    <a:pt x="2747" y="890"/>
                    <a:pt x="2970" y="925"/>
                    <a:pt x="3188" y="996"/>
                  </a:cubicBezTo>
                  <a:lnTo>
                    <a:pt x="2764" y="1094"/>
                  </a:lnTo>
                  <a:cubicBezTo>
                    <a:pt x="2522" y="1151"/>
                    <a:pt x="2582" y="1492"/>
                    <a:pt x="2800" y="1492"/>
                  </a:cubicBezTo>
                  <a:cubicBezTo>
                    <a:pt x="2817" y="1492"/>
                    <a:pt x="2835" y="1490"/>
                    <a:pt x="2854" y="1485"/>
                  </a:cubicBezTo>
                  <a:lnTo>
                    <a:pt x="3836" y="1257"/>
                  </a:lnTo>
                  <a:cubicBezTo>
                    <a:pt x="3966" y="1228"/>
                    <a:pt x="4028" y="1080"/>
                    <a:pt x="3963" y="960"/>
                  </a:cubicBezTo>
                  <a:lnTo>
                    <a:pt x="3456" y="102"/>
                  </a:lnTo>
                  <a:cubicBezTo>
                    <a:pt x="3414" y="30"/>
                    <a:pt x="3352" y="0"/>
                    <a:pt x="329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75"/>
            <p:cNvSpPr/>
            <p:nvPr/>
          </p:nvSpPr>
          <p:spPr>
            <a:xfrm>
              <a:off x="4237430" y="3865820"/>
              <a:ext cx="41424" cy="51701"/>
            </a:xfrm>
            <a:custGeom>
              <a:rect b="b" l="l" r="r" t="t"/>
              <a:pathLst>
                <a:path extrusionOk="0" h="1972" w="1580">
                  <a:moveTo>
                    <a:pt x="700" y="1"/>
                  </a:moveTo>
                  <a:cubicBezTo>
                    <a:pt x="352" y="1"/>
                    <a:pt x="62" y="278"/>
                    <a:pt x="55" y="631"/>
                  </a:cubicBezTo>
                  <a:cubicBezTo>
                    <a:pt x="55" y="763"/>
                    <a:pt x="155" y="829"/>
                    <a:pt x="256" y="829"/>
                  </a:cubicBezTo>
                  <a:cubicBezTo>
                    <a:pt x="356" y="829"/>
                    <a:pt x="457" y="763"/>
                    <a:pt x="457" y="631"/>
                  </a:cubicBezTo>
                  <a:cubicBezTo>
                    <a:pt x="464" y="502"/>
                    <a:pt x="569" y="403"/>
                    <a:pt x="694" y="403"/>
                  </a:cubicBezTo>
                  <a:cubicBezTo>
                    <a:pt x="698" y="403"/>
                    <a:pt x="702" y="403"/>
                    <a:pt x="707" y="403"/>
                  </a:cubicBezTo>
                  <a:lnTo>
                    <a:pt x="779" y="403"/>
                  </a:lnTo>
                  <a:cubicBezTo>
                    <a:pt x="782" y="403"/>
                    <a:pt x="785" y="402"/>
                    <a:pt x="787" y="402"/>
                  </a:cubicBezTo>
                  <a:cubicBezTo>
                    <a:pt x="817" y="402"/>
                    <a:pt x="846" y="420"/>
                    <a:pt x="862" y="450"/>
                  </a:cubicBezTo>
                  <a:cubicBezTo>
                    <a:pt x="873" y="468"/>
                    <a:pt x="873" y="497"/>
                    <a:pt x="859" y="515"/>
                  </a:cubicBezTo>
                  <a:lnTo>
                    <a:pt x="87" y="1660"/>
                  </a:lnTo>
                  <a:cubicBezTo>
                    <a:pt x="1" y="1794"/>
                    <a:pt x="95" y="1971"/>
                    <a:pt x="254" y="1971"/>
                  </a:cubicBezTo>
                  <a:lnTo>
                    <a:pt x="1312" y="1971"/>
                  </a:lnTo>
                  <a:cubicBezTo>
                    <a:pt x="1580" y="1971"/>
                    <a:pt x="1580" y="1573"/>
                    <a:pt x="1312" y="1573"/>
                  </a:cubicBezTo>
                  <a:lnTo>
                    <a:pt x="634" y="1573"/>
                  </a:lnTo>
                  <a:lnTo>
                    <a:pt x="1196" y="740"/>
                  </a:lnTo>
                  <a:cubicBezTo>
                    <a:pt x="1293" y="595"/>
                    <a:pt x="1301" y="410"/>
                    <a:pt x="1221" y="262"/>
                  </a:cubicBezTo>
                  <a:cubicBezTo>
                    <a:pt x="1134" y="99"/>
                    <a:pt x="964" y="1"/>
                    <a:pt x="783" y="1"/>
                  </a:cubicBezTo>
                  <a:lnTo>
                    <a:pt x="707" y="1"/>
                  </a:lnTo>
                  <a:cubicBezTo>
                    <a:pt x="704" y="1"/>
                    <a:pt x="702" y="1"/>
                    <a:pt x="70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75"/>
            <p:cNvSpPr/>
            <p:nvPr/>
          </p:nvSpPr>
          <p:spPr>
            <a:xfrm>
              <a:off x="4276179" y="3865846"/>
              <a:ext cx="29075" cy="51675"/>
            </a:xfrm>
            <a:custGeom>
              <a:rect b="b" l="l" r="r" t="t"/>
              <a:pathLst>
                <a:path extrusionOk="0" h="1971" w="1109">
                  <a:moveTo>
                    <a:pt x="199" y="1"/>
                  </a:moveTo>
                  <a:cubicBezTo>
                    <a:pt x="100" y="1"/>
                    <a:pt x="0" y="67"/>
                    <a:pt x="0" y="199"/>
                  </a:cubicBezTo>
                  <a:lnTo>
                    <a:pt x="0" y="1032"/>
                  </a:lnTo>
                  <a:cubicBezTo>
                    <a:pt x="0" y="1144"/>
                    <a:pt x="87" y="1235"/>
                    <a:pt x="199" y="1235"/>
                  </a:cubicBezTo>
                  <a:lnTo>
                    <a:pt x="710" y="1235"/>
                  </a:lnTo>
                  <a:lnTo>
                    <a:pt x="710" y="1771"/>
                  </a:lnTo>
                  <a:cubicBezTo>
                    <a:pt x="710" y="1880"/>
                    <a:pt x="797" y="1970"/>
                    <a:pt x="909" y="1970"/>
                  </a:cubicBezTo>
                  <a:cubicBezTo>
                    <a:pt x="1018" y="1970"/>
                    <a:pt x="1108" y="1883"/>
                    <a:pt x="1108" y="1771"/>
                  </a:cubicBezTo>
                  <a:lnTo>
                    <a:pt x="1108" y="199"/>
                  </a:lnTo>
                  <a:cubicBezTo>
                    <a:pt x="1108" y="67"/>
                    <a:pt x="1009" y="1"/>
                    <a:pt x="909" y="1"/>
                  </a:cubicBezTo>
                  <a:cubicBezTo>
                    <a:pt x="810" y="1"/>
                    <a:pt x="710" y="67"/>
                    <a:pt x="710" y="199"/>
                  </a:cubicBezTo>
                  <a:lnTo>
                    <a:pt x="710" y="833"/>
                  </a:lnTo>
                  <a:lnTo>
                    <a:pt x="399" y="833"/>
                  </a:lnTo>
                  <a:lnTo>
                    <a:pt x="399" y="199"/>
                  </a:lnTo>
                  <a:cubicBezTo>
                    <a:pt x="399" y="67"/>
                    <a:pt x="299" y="1"/>
                    <a:pt x="1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57" name="Google Shape;21657;p75"/>
          <p:cNvGrpSpPr/>
          <p:nvPr/>
        </p:nvGrpSpPr>
        <p:grpSpPr>
          <a:xfrm>
            <a:off x="2189266" y="1987808"/>
            <a:ext cx="365341" cy="358813"/>
            <a:chOff x="2189266" y="1987808"/>
            <a:chExt cx="365341" cy="358813"/>
          </a:xfrm>
        </p:grpSpPr>
        <p:sp>
          <p:nvSpPr>
            <p:cNvPr id="21658" name="Google Shape;21658;p75"/>
            <p:cNvSpPr/>
            <p:nvPr/>
          </p:nvSpPr>
          <p:spPr>
            <a:xfrm>
              <a:off x="2284541" y="2096768"/>
              <a:ext cx="233808" cy="217841"/>
            </a:xfrm>
            <a:custGeom>
              <a:rect b="b" l="l" r="r" t="t"/>
              <a:pathLst>
                <a:path extrusionOk="0" h="8309" w="8918">
                  <a:moveTo>
                    <a:pt x="3810" y="0"/>
                  </a:moveTo>
                  <a:cubicBezTo>
                    <a:pt x="3336" y="0"/>
                    <a:pt x="2851" y="107"/>
                    <a:pt x="2387" y="338"/>
                  </a:cubicBezTo>
                  <a:cubicBezTo>
                    <a:pt x="428" y="1312"/>
                    <a:pt x="1" y="3923"/>
                    <a:pt x="1551" y="5470"/>
                  </a:cubicBezTo>
                  <a:cubicBezTo>
                    <a:pt x="2051" y="5969"/>
                    <a:pt x="2702" y="6292"/>
                    <a:pt x="3405" y="6379"/>
                  </a:cubicBezTo>
                  <a:cubicBezTo>
                    <a:pt x="4350" y="6505"/>
                    <a:pt x="5241" y="6904"/>
                    <a:pt x="5962" y="7527"/>
                  </a:cubicBezTo>
                  <a:cubicBezTo>
                    <a:pt x="6067" y="7614"/>
                    <a:pt x="6168" y="7708"/>
                    <a:pt x="6266" y="7806"/>
                  </a:cubicBezTo>
                  <a:lnTo>
                    <a:pt x="6773" y="8309"/>
                  </a:lnTo>
                  <a:lnTo>
                    <a:pt x="8917" y="6161"/>
                  </a:lnTo>
                  <a:lnTo>
                    <a:pt x="8385" y="5625"/>
                  </a:lnTo>
                  <a:cubicBezTo>
                    <a:pt x="8294" y="5538"/>
                    <a:pt x="8211" y="5448"/>
                    <a:pt x="8131" y="5354"/>
                  </a:cubicBezTo>
                  <a:cubicBezTo>
                    <a:pt x="7508" y="4618"/>
                    <a:pt x="7110" y="3724"/>
                    <a:pt x="6983" y="2768"/>
                  </a:cubicBezTo>
                  <a:cubicBezTo>
                    <a:pt x="6757" y="1112"/>
                    <a:pt x="5340" y="0"/>
                    <a:pt x="381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9" name="Google Shape;21659;p75"/>
            <p:cNvSpPr/>
            <p:nvPr/>
          </p:nvSpPr>
          <p:spPr>
            <a:xfrm>
              <a:off x="2294897" y="2110532"/>
              <a:ext cx="191545" cy="204077"/>
            </a:xfrm>
            <a:custGeom>
              <a:rect b="b" l="l" r="r" t="t"/>
              <a:pathLst>
                <a:path extrusionOk="0" h="7784" w="7306">
                  <a:moveTo>
                    <a:pt x="1670" y="1"/>
                  </a:moveTo>
                  <a:cubicBezTo>
                    <a:pt x="547" y="736"/>
                    <a:pt x="0" y="2091"/>
                    <a:pt x="301" y="3394"/>
                  </a:cubicBezTo>
                  <a:cubicBezTo>
                    <a:pt x="602" y="4702"/>
                    <a:pt x="1681" y="5683"/>
                    <a:pt x="3010" y="5854"/>
                  </a:cubicBezTo>
                  <a:cubicBezTo>
                    <a:pt x="3955" y="5980"/>
                    <a:pt x="4846" y="6379"/>
                    <a:pt x="5567" y="7002"/>
                  </a:cubicBezTo>
                  <a:cubicBezTo>
                    <a:pt x="5672" y="7092"/>
                    <a:pt x="5773" y="7186"/>
                    <a:pt x="5871" y="7281"/>
                  </a:cubicBezTo>
                  <a:lnTo>
                    <a:pt x="6378" y="7784"/>
                  </a:lnTo>
                  <a:lnTo>
                    <a:pt x="7305" y="6857"/>
                  </a:lnTo>
                  <a:lnTo>
                    <a:pt x="6802" y="6353"/>
                  </a:lnTo>
                  <a:cubicBezTo>
                    <a:pt x="6701" y="6256"/>
                    <a:pt x="6599" y="6161"/>
                    <a:pt x="6494" y="6075"/>
                  </a:cubicBezTo>
                  <a:cubicBezTo>
                    <a:pt x="5773" y="5452"/>
                    <a:pt x="4882" y="5053"/>
                    <a:pt x="3937" y="4926"/>
                  </a:cubicBezTo>
                  <a:cubicBezTo>
                    <a:pt x="1598" y="4622"/>
                    <a:pt x="377" y="1978"/>
                    <a:pt x="167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0" name="Google Shape;21660;p75"/>
            <p:cNvSpPr/>
            <p:nvPr/>
          </p:nvSpPr>
          <p:spPr>
            <a:xfrm>
              <a:off x="2384062" y="2207589"/>
              <a:ext cx="29652" cy="29652"/>
            </a:xfrm>
            <a:custGeom>
              <a:rect b="b" l="l" r="r" t="t"/>
              <a:pathLst>
                <a:path extrusionOk="0" h="1131" w="1131">
                  <a:moveTo>
                    <a:pt x="565" y="0"/>
                  </a:moveTo>
                  <a:cubicBezTo>
                    <a:pt x="254" y="0"/>
                    <a:pt x="0" y="254"/>
                    <a:pt x="0" y="565"/>
                  </a:cubicBezTo>
                  <a:cubicBezTo>
                    <a:pt x="0" y="877"/>
                    <a:pt x="254" y="1130"/>
                    <a:pt x="565" y="1130"/>
                  </a:cubicBezTo>
                  <a:cubicBezTo>
                    <a:pt x="877" y="1130"/>
                    <a:pt x="1130" y="877"/>
                    <a:pt x="1130" y="565"/>
                  </a:cubicBezTo>
                  <a:cubicBezTo>
                    <a:pt x="1130" y="254"/>
                    <a:pt x="877" y="0"/>
                    <a:pt x="565"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1" name="Google Shape;21661;p75"/>
            <p:cNvSpPr/>
            <p:nvPr/>
          </p:nvSpPr>
          <p:spPr>
            <a:xfrm>
              <a:off x="2411591" y="2180140"/>
              <a:ext cx="29652" cy="29652"/>
            </a:xfrm>
            <a:custGeom>
              <a:rect b="b" l="l" r="r" t="t"/>
              <a:pathLst>
                <a:path extrusionOk="0" h="1131" w="1131">
                  <a:moveTo>
                    <a:pt x="565" y="1"/>
                  </a:moveTo>
                  <a:cubicBezTo>
                    <a:pt x="250" y="1"/>
                    <a:pt x="0" y="251"/>
                    <a:pt x="0" y="566"/>
                  </a:cubicBezTo>
                  <a:cubicBezTo>
                    <a:pt x="0" y="877"/>
                    <a:pt x="250" y="1131"/>
                    <a:pt x="565" y="1131"/>
                  </a:cubicBezTo>
                  <a:cubicBezTo>
                    <a:pt x="877" y="1131"/>
                    <a:pt x="1130" y="877"/>
                    <a:pt x="1130" y="566"/>
                  </a:cubicBezTo>
                  <a:cubicBezTo>
                    <a:pt x="1130" y="251"/>
                    <a:pt x="877" y="1"/>
                    <a:pt x="56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2" name="Google Shape;21662;p75"/>
            <p:cNvSpPr/>
            <p:nvPr/>
          </p:nvSpPr>
          <p:spPr>
            <a:xfrm>
              <a:off x="2470266" y="2266448"/>
              <a:ext cx="78548" cy="74799"/>
            </a:xfrm>
            <a:custGeom>
              <a:rect b="b" l="l" r="r" t="t"/>
              <a:pathLst>
                <a:path extrusionOk="0" h="2853" w="2996">
                  <a:moveTo>
                    <a:pt x="2043" y="1"/>
                  </a:moveTo>
                  <a:lnTo>
                    <a:pt x="1" y="2043"/>
                  </a:lnTo>
                  <a:lnTo>
                    <a:pt x="374" y="2416"/>
                  </a:lnTo>
                  <a:cubicBezTo>
                    <a:pt x="657" y="2707"/>
                    <a:pt x="1033" y="2853"/>
                    <a:pt x="1408" y="2853"/>
                  </a:cubicBezTo>
                  <a:cubicBezTo>
                    <a:pt x="1777" y="2853"/>
                    <a:pt x="2146" y="2713"/>
                    <a:pt x="2427" y="2431"/>
                  </a:cubicBezTo>
                  <a:cubicBezTo>
                    <a:pt x="2996" y="1862"/>
                    <a:pt x="2992" y="939"/>
                    <a:pt x="2416" y="374"/>
                  </a:cubicBezTo>
                  <a:lnTo>
                    <a:pt x="2043"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3" name="Google Shape;21663;p75"/>
            <p:cNvSpPr/>
            <p:nvPr/>
          </p:nvSpPr>
          <p:spPr>
            <a:xfrm>
              <a:off x="2470266" y="2266448"/>
              <a:ext cx="70473" cy="70499"/>
            </a:xfrm>
            <a:custGeom>
              <a:rect b="b" l="l" r="r" t="t"/>
              <a:pathLst>
                <a:path extrusionOk="0" h="2689" w="2688">
                  <a:moveTo>
                    <a:pt x="2043" y="1"/>
                  </a:moveTo>
                  <a:lnTo>
                    <a:pt x="1" y="2043"/>
                  </a:lnTo>
                  <a:lnTo>
                    <a:pt x="374" y="2416"/>
                  </a:lnTo>
                  <a:cubicBezTo>
                    <a:pt x="482" y="2529"/>
                    <a:pt x="609" y="2619"/>
                    <a:pt x="750" y="2688"/>
                  </a:cubicBezTo>
                  <a:lnTo>
                    <a:pt x="2688" y="750"/>
                  </a:lnTo>
                  <a:cubicBezTo>
                    <a:pt x="2619" y="613"/>
                    <a:pt x="2525" y="486"/>
                    <a:pt x="2416" y="374"/>
                  </a:cubicBezTo>
                  <a:lnTo>
                    <a:pt x="204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4" name="Google Shape;21664;p75"/>
            <p:cNvSpPr/>
            <p:nvPr/>
          </p:nvSpPr>
          <p:spPr>
            <a:xfrm>
              <a:off x="2444258" y="2240545"/>
              <a:ext cx="91945" cy="91919"/>
            </a:xfrm>
            <a:custGeom>
              <a:rect b="b" l="l" r="r" t="t"/>
              <a:pathLst>
                <a:path extrusionOk="0" h="3506" w="3507">
                  <a:moveTo>
                    <a:pt x="2601" y="0"/>
                  </a:moveTo>
                  <a:lnTo>
                    <a:pt x="0" y="2600"/>
                  </a:lnTo>
                  <a:lnTo>
                    <a:pt x="906" y="3506"/>
                  </a:lnTo>
                  <a:lnTo>
                    <a:pt x="3506" y="902"/>
                  </a:lnTo>
                  <a:lnTo>
                    <a:pt x="260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5" name="Google Shape;21665;p75"/>
            <p:cNvSpPr/>
            <p:nvPr/>
          </p:nvSpPr>
          <p:spPr>
            <a:xfrm>
              <a:off x="2231608" y="2029992"/>
              <a:ext cx="76948" cy="72649"/>
            </a:xfrm>
            <a:custGeom>
              <a:rect b="b" l="l" r="r" t="t"/>
              <a:pathLst>
                <a:path extrusionOk="0" h="2771" w="2935">
                  <a:moveTo>
                    <a:pt x="285" y="1"/>
                  </a:moveTo>
                  <a:cubicBezTo>
                    <a:pt x="132" y="1"/>
                    <a:pt x="0" y="197"/>
                    <a:pt x="140" y="342"/>
                  </a:cubicBezTo>
                  <a:lnTo>
                    <a:pt x="2501" y="2707"/>
                  </a:lnTo>
                  <a:cubicBezTo>
                    <a:pt x="2546" y="2752"/>
                    <a:pt x="2595" y="2770"/>
                    <a:pt x="2643" y="2770"/>
                  </a:cubicBezTo>
                  <a:cubicBezTo>
                    <a:pt x="2800" y="2770"/>
                    <a:pt x="2935" y="2566"/>
                    <a:pt x="2787" y="2421"/>
                  </a:cubicBezTo>
                  <a:lnTo>
                    <a:pt x="422" y="60"/>
                  </a:lnTo>
                  <a:cubicBezTo>
                    <a:pt x="379" y="18"/>
                    <a:pt x="331"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75"/>
            <p:cNvSpPr/>
            <p:nvPr/>
          </p:nvSpPr>
          <p:spPr>
            <a:xfrm>
              <a:off x="2192150" y="2094461"/>
              <a:ext cx="99522" cy="34607"/>
            </a:xfrm>
            <a:custGeom>
              <a:rect b="b" l="l" r="r" t="t"/>
              <a:pathLst>
                <a:path extrusionOk="0" h="1320" w="3796">
                  <a:moveTo>
                    <a:pt x="282" y="0"/>
                  </a:moveTo>
                  <a:cubicBezTo>
                    <a:pt x="72" y="0"/>
                    <a:pt x="1" y="327"/>
                    <a:pt x="236" y="397"/>
                  </a:cubicBezTo>
                  <a:lnTo>
                    <a:pt x="3449" y="1309"/>
                  </a:lnTo>
                  <a:cubicBezTo>
                    <a:pt x="3471" y="1316"/>
                    <a:pt x="3493" y="1319"/>
                    <a:pt x="3513" y="1319"/>
                  </a:cubicBezTo>
                  <a:cubicBezTo>
                    <a:pt x="3723" y="1319"/>
                    <a:pt x="3795" y="991"/>
                    <a:pt x="3561" y="925"/>
                  </a:cubicBezTo>
                  <a:lnTo>
                    <a:pt x="345" y="9"/>
                  </a:lnTo>
                  <a:cubicBezTo>
                    <a:pt x="323"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75"/>
            <p:cNvSpPr/>
            <p:nvPr/>
          </p:nvSpPr>
          <p:spPr>
            <a:xfrm>
              <a:off x="2189266" y="2145192"/>
              <a:ext cx="98945" cy="36311"/>
            </a:xfrm>
            <a:custGeom>
              <a:rect b="b" l="l" r="r" t="t"/>
              <a:pathLst>
                <a:path extrusionOk="0" h="1385" w="3774">
                  <a:moveTo>
                    <a:pt x="3492" y="1"/>
                  </a:moveTo>
                  <a:cubicBezTo>
                    <a:pt x="3471" y="1"/>
                    <a:pt x="3448" y="4"/>
                    <a:pt x="3425" y="12"/>
                  </a:cubicBezTo>
                  <a:lnTo>
                    <a:pt x="230" y="990"/>
                  </a:lnTo>
                  <a:cubicBezTo>
                    <a:pt x="0" y="1062"/>
                    <a:pt x="74" y="1384"/>
                    <a:pt x="282" y="1384"/>
                  </a:cubicBezTo>
                  <a:cubicBezTo>
                    <a:pt x="303" y="1384"/>
                    <a:pt x="326" y="1381"/>
                    <a:pt x="350" y="1374"/>
                  </a:cubicBezTo>
                  <a:lnTo>
                    <a:pt x="3544" y="396"/>
                  </a:lnTo>
                  <a:cubicBezTo>
                    <a:pt x="3774" y="323"/>
                    <a:pt x="3697" y="1"/>
                    <a:pt x="3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75"/>
            <p:cNvSpPr/>
            <p:nvPr/>
          </p:nvSpPr>
          <p:spPr>
            <a:xfrm>
              <a:off x="2297361" y="1990692"/>
              <a:ext cx="36390" cy="94855"/>
            </a:xfrm>
            <a:custGeom>
              <a:rect b="b" l="l" r="r" t="t"/>
              <a:pathLst>
                <a:path extrusionOk="0" h="3618" w="1388">
                  <a:moveTo>
                    <a:pt x="243" y="1"/>
                  </a:moveTo>
                  <a:cubicBezTo>
                    <a:pt x="123" y="1"/>
                    <a:pt x="0" y="103"/>
                    <a:pt x="44" y="258"/>
                  </a:cubicBezTo>
                  <a:lnTo>
                    <a:pt x="960" y="3471"/>
                  </a:lnTo>
                  <a:cubicBezTo>
                    <a:pt x="989" y="3573"/>
                    <a:pt x="1068" y="3618"/>
                    <a:pt x="1147" y="3618"/>
                  </a:cubicBezTo>
                  <a:cubicBezTo>
                    <a:pt x="1266" y="3618"/>
                    <a:pt x="1388" y="3517"/>
                    <a:pt x="1344" y="3362"/>
                  </a:cubicBezTo>
                  <a:lnTo>
                    <a:pt x="428" y="146"/>
                  </a:lnTo>
                  <a:cubicBezTo>
                    <a:pt x="399" y="44"/>
                    <a:pt x="322"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75"/>
            <p:cNvSpPr/>
            <p:nvPr/>
          </p:nvSpPr>
          <p:spPr>
            <a:xfrm>
              <a:off x="2348354" y="1987808"/>
              <a:ext cx="37858" cy="94304"/>
            </a:xfrm>
            <a:custGeom>
              <a:rect b="b" l="l" r="r" t="t"/>
              <a:pathLst>
                <a:path extrusionOk="0" h="3597" w="1444">
                  <a:moveTo>
                    <a:pt x="1198" y="1"/>
                  </a:moveTo>
                  <a:cubicBezTo>
                    <a:pt x="1119" y="1"/>
                    <a:pt x="1042" y="44"/>
                    <a:pt x="1011" y="144"/>
                  </a:cubicBezTo>
                  <a:lnTo>
                    <a:pt x="29" y="3338"/>
                  </a:lnTo>
                  <a:cubicBezTo>
                    <a:pt x="0" y="3443"/>
                    <a:pt x="58" y="3556"/>
                    <a:pt x="167" y="3588"/>
                  </a:cubicBezTo>
                  <a:cubicBezTo>
                    <a:pt x="186" y="3594"/>
                    <a:pt x="205" y="3597"/>
                    <a:pt x="225" y="3597"/>
                  </a:cubicBezTo>
                  <a:cubicBezTo>
                    <a:pt x="310" y="3597"/>
                    <a:pt x="390" y="3540"/>
                    <a:pt x="417" y="3454"/>
                  </a:cubicBezTo>
                  <a:lnTo>
                    <a:pt x="1395" y="260"/>
                  </a:lnTo>
                  <a:cubicBezTo>
                    <a:pt x="1443" y="105"/>
                    <a:pt x="1320" y="1"/>
                    <a:pt x="1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75"/>
            <p:cNvSpPr/>
            <p:nvPr/>
          </p:nvSpPr>
          <p:spPr>
            <a:xfrm>
              <a:off x="2286717" y="2126971"/>
              <a:ext cx="45985" cy="118529"/>
            </a:xfrm>
            <a:custGeom>
              <a:rect b="b" l="l" r="r" t="t"/>
              <a:pathLst>
                <a:path extrusionOk="0" h="4521" w="1754">
                  <a:moveTo>
                    <a:pt x="1116" y="0"/>
                  </a:moveTo>
                  <a:cubicBezTo>
                    <a:pt x="1059" y="0"/>
                    <a:pt x="1001" y="26"/>
                    <a:pt x="957" y="87"/>
                  </a:cubicBezTo>
                  <a:cubicBezTo>
                    <a:pt x="1" y="1438"/>
                    <a:pt x="153" y="3285"/>
                    <a:pt x="1326" y="4459"/>
                  </a:cubicBezTo>
                  <a:cubicBezTo>
                    <a:pt x="1370" y="4503"/>
                    <a:pt x="1419" y="4521"/>
                    <a:pt x="1466" y="4521"/>
                  </a:cubicBezTo>
                  <a:cubicBezTo>
                    <a:pt x="1621" y="4521"/>
                    <a:pt x="1754" y="4321"/>
                    <a:pt x="1609" y="4176"/>
                  </a:cubicBezTo>
                  <a:cubicBezTo>
                    <a:pt x="573" y="3144"/>
                    <a:pt x="436" y="1511"/>
                    <a:pt x="1283" y="319"/>
                  </a:cubicBezTo>
                  <a:cubicBezTo>
                    <a:pt x="1395" y="163"/>
                    <a:pt x="1259" y="0"/>
                    <a:pt x="11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75"/>
            <p:cNvSpPr/>
            <p:nvPr/>
          </p:nvSpPr>
          <p:spPr>
            <a:xfrm>
              <a:off x="2353362" y="2118109"/>
              <a:ext cx="70237" cy="19978"/>
            </a:xfrm>
            <a:custGeom>
              <a:rect b="b" l="l" r="r" t="t"/>
              <a:pathLst>
                <a:path extrusionOk="0" h="762" w="2679">
                  <a:moveTo>
                    <a:pt x="1208" y="0"/>
                  </a:moveTo>
                  <a:cubicBezTo>
                    <a:pt x="896" y="0"/>
                    <a:pt x="550" y="70"/>
                    <a:pt x="197" y="266"/>
                  </a:cubicBezTo>
                  <a:cubicBezTo>
                    <a:pt x="0" y="374"/>
                    <a:pt x="108" y="642"/>
                    <a:pt x="289" y="642"/>
                  </a:cubicBezTo>
                  <a:cubicBezTo>
                    <a:pt x="322" y="642"/>
                    <a:pt x="357" y="634"/>
                    <a:pt x="392" y="614"/>
                  </a:cubicBezTo>
                  <a:cubicBezTo>
                    <a:pt x="678" y="456"/>
                    <a:pt x="958" y="400"/>
                    <a:pt x="1211" y="400"/>
                  </a:cubicBezTo>
                  <a:cubicBezTo>
                    <a:pt x="1800" y="400"/>
                    <a:pt x="2244" y="702"/>
                    <a:pt x="2272" y="722"/>
                  </a:cubicBezTo>
                  <a:cubicBezTo>
                    <a:pt x="2312" y="750"/>
                    <a:pt x="2351" y="762"/>
                    <a:pt x="2389" y="762"/>
                  </a:cubicBezTo>
                  <a:cubicBezTo>
                    <a:pt x="2558" y="762"/>
                    <a:pt x="2678" y="520"/>
                    <a:pt x="2500" y="393"/>
                  </a:cubicBezTo>
                  <a:cubicBezTo>
                    <a:pt x="2470" y="373"/>
                    <a:pt x="1930"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75"/>
            <p:cNvSpPr/>
            <p:nvPr/>
          </p:nvSpPr>
          <p:spPr>
            <a:xfrm>
              <a:off x="2322399" y="2091787"/>
              <a:ext cx="232208" cy="254834"/>
            </a:xfrm>
            <a:custGeom>
              <a:rect b="b" l="l" r="r" t="t"/>
              <a:pathLst>
                <a:path extrusionOk="0" h="9720" w="8857">
                  <a:moveTo>
                    <a:pt x="3967" y="3570"/>
                  </a:moveTo>
                  <a:cubicBezTo>
                    <a:pt x="4290" y="3570"/>
                    <a:pt x="4453" y="3961"/>
                    <a:pt x="4225" y="4193"/>
                  </a:cubicBezTo>
                  <a:cubicBezTo>
                    <a:pt x="4154" y="4263"/>
                    <a:pt x="4061" y="4299"/>
                    <a:pt x="3967" y="4299"/>
                  </a:cubicBezTo>
                  <a:cubicBezTo>
                    <a:pt x="3874" y="4299"/>
                    <a:pt x="3781" y="4263"/>
                    <a:pt x="3710" y="4193"/>
                  </a:cubicBezTo>
                  <a:lnTo>
                    <a:pt x="3707" y="4193"/>
                  </a:lnTo>
                  <a:cubicBezTo>
                    <a:pt x="3479" y="3961"/>
                    <a:pt x="3642" y="3570"/>
                    <a:pt x="3967" y="3570"/>
                  </a:cubicBezTo>
                  <a:close/>
                  <a:moveTo>
                    <a:pt x="2917" y="4619"/>
                  </a:moveTo>
                  <a:cubicBezTo>
                    <a:pt x="3010" y="4619"/>
                    <a:pt x="3104" y="4655"/>
                    <a:pt x="3174" y="4725"/>
                  </a:cubicBezTo>
                  <a:cubicBezTo>
                    <a:pt x="3316" y="4866"/>
                    <a:pt x="3316" y="5098"/>
                    <a:pt x="3174" y="5239"/>
                  </a:cubicBezTo>
                  <a:cubicBezTo>
                    <a:pt x="3103" y="5312"/>
                    <a:pt x="3009" y="5349"/>
                    <a:pt x="2915" y="5349"/>
                  </a:cubicBezTo>
                  <a:cubicBezTo>
                    <a:pt x="2823" y="5349"/>
                    <a:pt x="2730" y="5313"/>
                    <a:pt x="2660" y="5243"/>
                  </a:cubicBezTo>
                  <a:cubicBezTo>
                    <a:pt x="2515" y="5098"/>
                    <a:pt x="2515" y="4866"/>
                    <a:pt x="2660" y="4725"/>
                  </a:cubicBezTo>
                  <a:cubicBezTo>
                    <a:pt x="2731" y="4655"/>
                    <a:pt x="2824" y="4619"/>
                    <a:pt x="2917" y="4619"/>
                  </a:cubicBezTo>
                  <a:close/>
                  <a:moveTo>
                    <a:pt x="7245" y="5957"/>
                  </a:moveTo>
                  <a:lnTo>
                    <a:pt x="7868" y="6579"/>
                  </a:lnTo>
                  <a:lnTo>
                    <a:pt x="5688" y="8760"/>
                  </a:lnTo>
                  <a:lnTo>
                    <a:pt x="5554" y="8894"/>
                  </a:lnTo>
                  <a:lnTo>
                    <a:pt x="4931" y="8274"/>
                  </a:lnTo>
                  <a:lnTo>
                    <a:pt x="5011" y="8191"/>
                  </a:lnTo>
                  <a:lnTo>
                    <a:pt x="5014" y="8191"/>
                  </a:lnTo>
                  <a:lnTo>
                    <a:pt x="5018" y="8188"/>
                  </a:lnTo>
                  <a:lnTo>
                    <a:pt x="5565" y="7641"/>
                  </a:lnTo>
                  <a:lnTo>
                    <a:pt x="6615" y="6590"/>
                  </a:lnTo>
                  <a:lnTo>
                    <a:pt x="7158" y="6047"/>
                  </a:lnTo>
                  <a:lnTo>
                    <a:pt x="7162" y="6043"/>
                  </a:lnTo>
                  <a:lnTo>
                    <a:pt x="7165" y="6040"/>
                  </a:lnTo>
                  <a:lnTo>
                    <a:pt x="7245" y="5957"/>
                  </a:lnTo>
                  <a:close/>
                  <a:moveTo>
                    <a:pt x="7875" y="7141"/>
                  </a:moveTo>
                  <a:lnTo>
                    <a:pt x="7915" y="7177"/>
                  </a:lnTo>
                  <a:cubicBezTo>
                    <a:pt x="8400" y="7662"/>
                    <a:pt x="8400" y="8452"/>
                    <a:pt x="7915" y="8937"/>
                  </a:cubicBezTo>
                  <a:lnTo>
                    <a:pt x="7912" y="8937"/>
                  </a:lnTo>
                  <a:cubicBezTo>
                    <a:pt x="7669" y="9180"/>
                    <a:pt x="7351" y="9301"/>
                    <a:pt x="7033" y="9301"/>
                  </a:cubicBezTo>
                  <a:cubicBezTo>
                    <a:pt x="6715" y="9301"/>
                    <a:pt x="6398" y="9180"/>
                    <a:pt x="6155" y="8937"/>
                  </a:cubicBezTo>
                  <a:lnTo>
                    <a:pt x="6115" y="8901"/>
                  </a:lnTo>
                  <a:lnTo>
                    <a:pt x="7875" y="7141"/>
                  </a:lnTo>
                  <a:close/>
                  <a:moveTo>
                    <a:pt x="2365" y="0"/>
                  </a:moveTo>
                  <a:cubicBezTo>
                    <a:pt x="1570" y="0"/>
                    <a:pt x="786" y="279"/>
                    <a:pt x="161" y="810"/>
                  </a:cubicBezTo>
                  <a:cubicBezTo>
                    <a:pt x="1" y="947"/>
                    <a:pt x="130" y="1166"/>
                    <a:pt x="291" y="1166"/>
                  </a:cubicBezTo>
                  <a:cubicBezTo>
                    <a:pt x="334" y="1166"/>
                    <a:pt x="379" y="1151"/>
                    <a:pt x="422" y="1114"/>
                  </a:cubicBezTo>
                  <a:cubicBezTo>
                    <a:pt x="979" y="639"/>
                    <a:pt x="1673" y="403"/>
                    <a:pt x="2367" y="403"/>
                  </a:cubicBezTo>
                  <a:cubicBezTo>
                    <a:pt x="3130" y="403"/>
                    <a:pt x="3892" y="688"/>
                    <a:pt x="4467" y="1252"/>
                  </a:cubicBezTo>
                  <a:cubicBezTo>
                    <a:pt x="4945" y="1716"/>
                    <a:pt x="5253" y="2324"/>
                    <a:pt x="5340" y="2987"/>
                  </a:cubicBezTo>
                  <a:cubicBezTo>
                    <a:pt x="5496" y="4106"/>
                    <a:pt x="5978" y="5113"/>
                    <a:pt x="6738" y="5899"/>
                  </a:cubicBezTo>
                  <a:lnTo>
                    <a:pt x="6474" y="6163"/>
                  </a:lnTo>
                  <a:lnTo>
                    <a:pt x="4627" y="4316"/>
                  </a:lnTo>
                  <a:cubicBezTo>
                    <a:pt x="4919" y="3803"/>
                    <a:pt x="4549" y="3168"/>
                    <a:pt x="3962" y="3168"/>
                  </a:cubicBezTo>
                  <a:cubicBezTo>
                    <a:pt x="3960" y="3168"/>
                    <a:pt x="3958" y="3168"/>
                    <a:pt x="3957" y="3168"/>
                  </a:cubicBezTo>
                  <a:cubicBezTo>
                    <a:pt x="3366" y="3175"/>
                    <a:pt x="3004" y="3816"/>
                    <a:pt x="3305" y="4327"/>
                  </a:cubicBezTo>
                  <a:cubicBezTo>
                    <a:pt x="3179" y="4252"/>
                    <a:pt x="3045" y="4218"/>
                    <a:pt x="2915" y="4218"/>
                  </a:cubicBezTo>
                  <a:cubicBezTo>
                    <a:pt x="2519" y="4218"/>
                    <a:pt x="2155" y="4531"/>
                    <a:pt x="2149" y="4975"/>
                  </a:cubicBezTo>
                  <a:cubicBezTo>
                    <a:pt x="2144" y="5424"/>
                    <a:pt x="2514" y="5750"/>
                    <a:pt x="2918" y="5750"/>
                  </a:cubicBezTo>
                  <a:cubicBezTo>
                    <a:pt x="3042" y="5750"/>
                    <a:pt x="3170" y="5719"/>
                    <a:pt x="3290" y="5652"/>
                  </a:cubicBezTo>
                  <a:cubicBezTo>
                    <a:pt x="3388" y="5750"/>
                    <a:pt x="3489" y="5848"/>
                    <a:pt x="3584" y="5935"/>
                  </a:cubicBezTo>
                  <a:cubicBezTo>
                    <a:pt x="3627" y="5975"/>
                    <a:pt x="3674" y="5992"/>
                    <a:pt x="3719" y="5992"/>
                  </a:cubicBezTo>
                  <a:cubicBezTo>
                    <a:pt x="3876" y="5992"/>
                    <a:pt x="4008" y="5783"/>
                    <a:pt x="3855" y="5641"/>
                  </a:cubicBezTo>
                  <a:cubicBezTo>
                    <a:pt x="3765" y="5558"/>
                    <a:pt x="3670" y="5464"/>
                    <a:pt x="3576" y="5370"/>
                  </a:cubicBezTo>
                  <a:cubicBezTo>
                    <a:pt x="3718" y="5131"/>
                    <a:pt x="3714" y="4830"/>
                    <a:pt x="3573" y="4591"/>
                  </a:cubicBezTo>
                  <a:lnTo>
                    <a:pt x="3573" y="4591"/>
                  </a:lnTo>
                  <a:cubicBezTo>
                    <a:pt x="3694" y="4663"/>
                    <a:pt x="3829" y="4698"/>
                    <a:pt x="3964" y="4698"/>
                  </a:cubicBezTo>
                  <a:cubicBezTo>
                    <a:pt x="4095" y="4698"/>
                    <a:pt x="4226" y="4665"/>
                    <a:pt x="4344" y="4598"/>
                  </a:cubicBezTo>
                  <a:lnTo>
                    <a:pt x="6191" y="6445"/>
                  </a:lnTo>
                  <a:lnTo>
                    <a:pt x="5420" y="7213"/>
                  </a:lnTo>
                  <a:cubicBezTo>
                    <a:pt x="5105" y="6902"/>
                    <a:pt x="4797" y="6590"/>
                    <a:pt x="4500" y="6286"/>
                  </a:cubicBezTo>
                  <a:cubicBezTo>
                    <a:pt x="4456" y="6241"/>
                    <a:pt x="4406" y="6222"/>
                    <a:pt x="4358" y="6222"/>
                  </a:cubicBezTo>
                  <a:cubicBezTo>
                    <a:pt x="4205" y="6222"/>
                    <a:pt x="4070" y="6419"/>
                    <a:pt x="4214" y="6565"/>
                  </a:cubicBezTo>
                  <a:cubicBezTo>
                    <a:pt x="4511" y="6869"/>
                    <a:pt x="4822" y="7184"/>
                    <a:pt x="5137" y="7499"/>
                  </a:cubicBezTo>
                  <a:lnTo>
                    <a:pt x="4869" y="7764"/>
                  </a:lnTo>
                  <a:cubicBezTo>
                    <a:pt x="4080" y="7007"/>
                    <a:pt x="3069" y="6518"/>
                    <a:pt x="1983" y="6369"/>
                  </a:cubicBezTo>
                  <a:cubicBezTo>
                    <a:pt x="1577" y="6319"/>
                    <a:pt x="1182" y="6185"/>
                    <a:pt x="831" y="5971"/>
                  </a:cubicBezTo>
                  <a:cubicBezTo>
                    <a:pt x="795" y="5950"/>
                    <a:pt x="759" y="5940"/>
                    <a:pt x="725" y="5940"/>
                  </a:cubicBezTo>
                  <a:cubicBezTo>
                    <a:pt x="548" y="5940"/>
                    <a:pt x="433" y="6199"/>
                    <a:pt x="628" y="6315"/>
                  </a:cubicBezTo>
                  <a:cubicBezTo>
                    <a:pt x="1027" y="6554"/>
                    <a:pt x="1468" y="6710"/>
                    <a:pt x="1932" y="6768"/>
                  </a:cubicBezTo>
                  <a:cubicBezTo>
                    <a:pt x="2928" y="6905"/>
                    <a:pt x="3859" y="7351"/>
                    <a:pt x="4587" y="8050"/>
                  </a:cubicBezTo>
                  <a:lnTo>
                    <a:pt x="4503" y="8133"/>
                  </a:lnTo>
                  <a:cubicBezTo>
                    <a:pt x="4427" y="8209"/>
                    <a:pt x="4427" y="8336"/>
                    <a:pt x="4503" y="8416"/>
                  </a:cubicBezTo>
                  <a:lnTo>
                    <a:pt x="5409" y="9321"/>
                  </a:lnTo>
                  <a:cubicBezTo>
                    <a:pt x="5449" y="9359"/>
                    <a:pt x="5500" y="9378"/>
                    <a:pt x="5552" y="9378"/>
                  </a:cubicBezTo>
                  <a:cubicBezTo>
                    <a:pt x="5603" y="9378"/>
                    <a:pt x="5653" y="9359"/>
                    <a:pt x="5691" y="9321"/>
                  </a:cubicBezTo>
                  <a:lnTo>
                    <a:pt x="5829" y="9184"/>
                  </a:lnTo>
                  <a:lnTo>
                    <a:pt x="5869" y="9223"/>
                  </a:lnTo>
                  <a:cubicBezTo>
                    <a:pt x="6190" y="9554"/>
                    <a:pt x="6617" y="9720"/>
                    <a:pt x="7045" y="9720"/>
                  </a:cubicBezTo>
                  <a:cubicBezTo>
                    <a:pt x="7466" y="9720"/>
                    <a:pt x="7887" y="9559"/>
                    <a:pt x="8208" y="9238"/>
                  </a:cubicBezTo>
                  <a:cubicBezTo>
                    <a:pt x="8857" y="8590"/>
                    <a:pt x="8850" y="7536"/>
                    <a:pt x="8194" y="6898"/>
                  </a:cubicBezTo>
                  <a:lnTo>
                    <a:pt x="8198" y="6895"/>
                  </a:lnTo>
                  <a:lnTo>
                    <a:pt x="8158" y="6858"/>
                  </a:lnTo>
                  <a:lnTo>
                    <a:pt x="8295" y="6721"/>
                  </a:lnTo>
                  <a:cubicBezTo>
                    <a:pt x="8371" y="6645"/>
                    <a:pt x="8371" y="6518"/>
                    <a:pt x="8295" y="6438"/>
                  </a:cubicBezTo>
                  <a:lnTo>
                    <a:pt x="7390" y="5533"/>
                  </a:lnTo>
                  <a:cubicBezTo>
                    <a:pt x="7350" y="5493"/>
                    <a:pt x="7299" y="5473"/>
                    <a:pt x="7247" y="5473"/>
                  </a:cubicBezTo>
                  <a:cubicBezTo>
                    <a:pt x="7196" y="5473"/>
                    <a:pt x="7146" y="5493"/>
                    <a:pt x="7107" y="5533"/>
                  </a:cubicBezTo>
                  <a:lnTo>
                    <a:pt x="7021" y="5616"/>
                  </a:lnTo>
                  <a:cubicBezTo>
                    <a:pt x="6318" y="4881"/>
                    <a:pt x="5869" y="3939"/>
                    <a:pt x="5738" y="2932"/>
                  </a:cubicBezTo>
                  <a:cubicBezTo>
                    <a:pt x="5565" y="1701"/>
                    <a:pt x="4739" y="665"/>
                    <a:pt x="3576" y="223"/>
                  </a:cubicBezTo>
                  <a:cubicBezTo>
                    <a:pt x="3183" y="74"/>
                    <a:pt x="2773" y="0"/>
                    <a:pt x="23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3" name="Google Shape;21673;p75"/>
          <p:cNvGrpSpPr/>
          <p:nvPr/>
        </p:nvGrpSpPr>
        <p:grpSpPr>
          <a:xfrm>
            <a:off x="863290" y="2900806"/>
            <a:ext cx="273029" cy="358393"/>
            <a:chOff x="863290" y="2900806"/>
            <a:chExt cx="273029" cy="358393"/>
          </a:xfrm>
        </p:grpSpPr>
        <p:sp>
          <p:nvSpPr>
            <p:cNvPr id="21674" name="Google Shape;21674;p75"/>
            <p:cNvSpPr/>
            <p:nvPr/>
          </p:nvSpPr>
          <p:spPr>
            <a:xfrm>
              <a:off x="940579" y="2905997"/>
              <a:ext cx="106469" cy="116406"/>
            </a:xfrm>
            <a:custGeom>
              <a:rect b="b" l="l" r="r" t="t"/>
              <a:pathLst>
                <a:path extrusionOk="0" h="4440" w="4061">
                  <a:moveTo>
                    <a:pt x="2248" y="1"/>
                  </a:moveTo>
                  <a:cubicBezTo>
                    <a:pt x="1890" y="1"/>
                    <a:pt x="1522" y="110"/>
                    <a:pt x="1192" y="350"/>
                  </a:cubicBezTo>
                  <a:cubicBezTo>
                    <a:pt x="1" y="1220"/>
                    <a:pt x="301" y="3077"/>
                    <a:pt x="1707" y="3527"/>
                  </a:cubicBezTo>
                  <a:lnTo>
                    <a:pt x="2261" y="4439"/>
                  </a:lnTo>
                  <a:lnTo>
                    <a:pt x="2811" y="3527"/>
                  </a:lnTo>
                  <a:cubicBezTo>
                    <a:pt x="3557" y="3288"/>
                    <a:pt x="4061" y="2592"/>
                    <a:pt x="4061" y="1810"/>
                  </a:cubicBezTo>
                  <a:cubicBezTo>
                    <a:pt x="4061" y="742"/>
                    <a:pt x="3184" y="1"/>
                    <a:pt x="2248"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5" name="Google Shape;21675;p75"/>
            <p:cNvSpPr/>
            <p:nvPr/>
          </p:nvSpPr>
          <p:spPr>
            <a:xfrm>
              <a:off x="980273" y="2933971"/>
              <a:ext cx="38959" cy="38959"/>
            </a:xfrm>
            <a:custGeom>
              <a:rect b="b" l="l" r="r" t="t"/>
              <a:pathLst>
                <a:path extrusionOk="0" h="1486" w="1486">
                  <a:moveTo>
                    <a:pt x="743" y="0"/>
                  </a:moveTo>
                  <a:cubicBezTo>
                    <a:pt x="334" y="0"/>
                    <a:pt x="1" y="334"/>
                    <a:pt x="1" y="743"/>
                  </a:cubicBezTo>
                  <a:cubicBezTo>
                    <a:pt x="1" y="1152"/>
                    <a:pt x="334" y="1485"/>
                    <a:pt x="743" y="1485"/>
                  </a:cubicBezTo>
                  <a:cubicBezTo>
                    <a:pt x="1152" y="1485"/>
                    <a:pt x="1486" y="1152"/>
                    <a:pt x="1486" y="743"/>
                  </a:cubicBezTo>
                  <a:cubicBezTo>
                    <a:pt x="1486" y="334"/>
                    <a:pt x="1152" y="0"/>
                    <a:pt x="74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75"/>
            <p:cNvSpPr/>
            <p:nvPr/>
          </p:nvSpPr>
          <p:spPr>
            <a:xfrm>
              <a:off x="982658" y="3012781"/>
              <a:ext cx="148234" cy="241201"/>
            </a:xfrm>
            <a:custGeom>
              <a:rect b="b" l="l" r="r" t="t"/>
              <a:pathLst>
                <a:path extrusionOk="0" h="9200" w="5654">
                  <a:moveTo>
                    <a:pt x="2289" y="0"/>
                  </a:moveTo>
                  <a:cubicBezTo>
                    <a:pt x="1529" y="0"/>
                    <a:pt x="913" y="616"/>
                    <a:pt x="913" y="1377"/>
                  </a:cubicBezTo>
                  <a:lnTo>
                    <a:pt x="913" y="5723"/>
                  </a:lnTo>
                  <a:cubicBezTo>
                    <a:pt x="29" y="6509"/>
                    <a:pt x="0" y="7881"/>
                    <a:pt x="851" y="8703"/>
                  </a:cubicBezTo>
                  <a:cubicBezTo>
                    <a:pt x="888" y="8740"/>
                    <a:pt x="927" y="8776"/>
                    <a:pt x="967" y="8805"/>
                  </a:cubicBezTo>
                  <a:cubicBezTo>
                    <a:pt x="1282" y="9058"/>
                    <a:pt x="1673" y="9200"/>
                    <a:pt x="2079" y="9200"/>
                  </a:cubicBezTo>
                  <a:cubicBezTo>
                    <a:pt x="3024" y="9200"/>
                    <a:pt x="3803" y="8454"/>
                    <a:pt x="3915" y="7487"/>
                  </a:cubicBezTo>
                  <a:cubicBezTo>
                    <a:pt x="4886" y="7403"/>
                    <a:pt x="5654" y="6545"/>
                    <a:pt x="5654" y="5495"/>
                  </a:cubicBezTo>
                  <a:cubicBezTo>
                    <a:pt x="5654" y="4730"/>
                    <a:pt x="5248" y="4068"/>
                    <a:pt x="4654" y="3734"/>
                  </a:cubicBezTo>
                  <a:cubicBezTo>
                    <a:pt x="4799" y="3503"/>
                    <a:pt x="4879" y="3238"/>
                    <a:pt x="4875" y="2967"/>
                  </a:cubicBezTo>
                  <a:cubicBezTo>
                    <a:pt x="4875" y="2304"/>
                    <a:pt x="4430" y="1750"/>
                    <a:pt x="3836" y="1623"/>
                  </a:cubicBezTo>
                  <a:cubicBezTo>
                    <a:pt x="3850" y="1540"/>
                    <a:pt x="3857" y="1456"/>
                    <a:pt x="3857" y="1369"/>
                  </a:cubicBezTo>
                  <a:cubicBezTo>
                    <a:pt x="3857" y="721"/>
                    <a:pt x="3434" y="182"/>
                    <a:pt x="2865" y="37"/>
                  </a:cubicBezTo>
                  <a:cubicBezTo>
                    <a:pt x="2796" y="19"/>
                    <a:pt x="2731" y="8"/>
                    <a:pt x="2662" y="4"/>
                  </a:cubicBezTo>
                  <a:lnTo>
                    <a:pt x="266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75"/>
            <p:cNvSpPr/>
            <p:nvPr/>
          </p:nvSpPr>
          <p:spPr>
            <a:xfrm>
              <a:off x="982658" y="3160045"/>
              <a:ext cx="40952" cy="83581"/>
            </a:xfrm>
            <a:custGeom>
              <a:rect b="b" l="l" r="r" t="t"/>
              <a:pathLst>
                <a:path extrusionOk="0" h="3188" w="1562">
                  <a:moveTo>
                    <a:pt x="913" y="1"/>
                  </a:moveTo>
                  <a:lnTo>
                    <a:pt x="913" y="106"/>
                  </a:lnTo>
                  <a:cubicBezTo>
                    <a:pt x="29" y="892"/>
                    <a:pt x="0" y="2264"/>
                    <a:pt x="851" y="3086"/>
                  </a:cubicBezTo>
                  <a:cubicBezTo>
                    <a:pt x="891" y="3123"/>
                    <a:pt x="927" y="3155"/>
                    <a:pt x="967" y="3188"/>
                  </a:cubicBezTo>
                  <a:cubicBezTo>
                    <a:pt x="1351" y="2757"/>
                    <a:pt x="1558" y="2199"/>
                    <a:pt x="1558" y="1623"/>
                  </a:cubicBezTo>
                  <a:cubicBezTo>
                    <a:pt x="1561" y="1018"/>
                    <a:pt x="1329" y="435"/>
                    <a:pt x="913"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8" name="Google Shape;21678;p75"/>
            <p:cNvSpPr/>
            <p:nvPr/>
          </p:nvSpPr>
          <p:spPr>
            <a:xfrm>
              <a:off x="868717" y="3012676"/>
              <a:ext cx="148155" cy="241306"/>
            </a:xfrm>
            <a:custGeom>
              <a:rect b="b" l="l" r="r" t="t"/>
              <a:pathLst>
                <a:path extrusionOk="0" h="9204" w="5651">
                  <a:moveTo>
                    <a:pt x="2988" y="1"/>
                  </a:moveTo>
                  <a:lnTo>
                    <a:pt x="2988" y="8"/>
                  </a:lnTo>
                  <a:cubicBezTo>
                    <a:pt x="2919" y="12"/>
                    <a:pt x="2850" y="23"/>
                    <a:pt x="2785" y="41"/>
                  </a:cubicBezTo>
                  <a:cubicBezTo>
                    <a:pt x="2217" y="182"/>
                    <a:pt x="1793" y="725"/>
                    <a:pt x="1793" y="1373"/>
                  </a:cubicBezTo>
                  <a:cubicBezTo>
                    <a:pt x="1793" y="1457"/>
                    <a:pt x="1800" y="1544"/>
                    <a:pt x="1815" y="1627"/>
                  </a:cubicBezTo>
                  <a:cubicBezTo>
                    <a:pt x="1221" y="1750"/>
                    <a:pt x="775" y="2304"/>
                    <a:pt x="775" y="2971"/>
                  </a:cubicBezTo>
                  <a:cubicBezTo>
                    <a:pt x="772" y="3242"/>
                    <a:pt x="848" y="3507"/>
                    <a:pt x="996" y="3738"/>
                  </a:cubicBezTo>
                  <a:cubicBezTo>
                    <a:pt x="402" y="4072"/>
                    <a:pt x="0" y="4734"/>
                    <a:pt x="0" y="5499"/>
                  </a:cubicBezTo>
                  <a:cubicBezTo>
                    <a:pt x="0" y="6549"/>
                    <a:pt x="764" y="7407"/>
                    <a:pt x="1735" y="7491"/>
                  </a:cubicBezTo>
                  <a:cubicBezTo>
                    <a:pt x="1847" y="8458"/>
                    <a:pt x="2626" y="9204"/>
                    <a:pt x="3571" y="9204"/>
                  </a:cubicBezTo>
                  <a:cubicBezTo>
                    <a:pt x="4028" y="9200"/>
                    <a:pt x="4469" y="9023"/>
                    <a:pt x="4799" y="8707"/>
                  </a:cubicBezTo>
                  <a:cubicBezTo>
                    <a:pt x="5650" y="7885"/>
                    <a:pt x="5621" y="6513"/>
                    <a:pt x="4737" y="5727"/>
                  </a:cubicBezTo>
                  <a:lnTo>
                    <a:pt x="4737" y="1381"/>
                  </a:lnTo>
                  <a:cubicBezTo>
                    <a:pt x="4737" y="620"/>
                    <a:pt x="4122" y="1"/>
                    <a:pt x="336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9" name="Google Shape;21679;p75"/>
            <p:cNvSpPr/>
            <p:nvPr/>
          </p:nvSpPr>
          <p:spPr>
            <a:xfrm>
              <a:off x="934890" y="2900806"/>
              <a:ext cx="117585" cy="126840"/>
            </a:xfrm>
            <a:custGeom>
              <a:rect b="b" l="l" r="r" t="t"/>
              <a:pathLst>
                <a:path extrusionOk="0" h="4838" w="4485">
                  <a:moveTo>
                    <a:pt x="2466" y="1"/>
                  </a:moveTo>
                  <a:cubicBezTo>
                    <a:pt x="2070" y="1"/>
                    <a:pt x="1665" y="120"/>
                    <a:pt x="1301" y="382"/>
                  </a:cubicBezTo>
                  <a:cubicBezTo>
                    <a:pt x="0" y="1323"/>
                    <a:pt x="279" y="3341"/>
                    <a:pt x="1790" y="3891"/>
                  </a:cubicBezTo>
                  <a:lnTo>
                    <a:pt x="2304" y="4742"/>
                  </a:lnTo>
                  <a:cubicBezTo>
                    <a:pt x="2342" y="4806"/>
                    <a:pt x="2408" y="4837"/>
                    <a:pt x="2474" y="4837"/>
                  </a:cubicBezTo>
                  <a:cubicBezTo>
                    <a:pt x="2540" y="4837"/>
                    <a:pt x="2606" y="4806"/>
                    <a:pt x="2644" y="4742"/>
                  </a:cubicBezTo>
                  <a:lnTo>
                    <a:pt x="3162" y="3891"/>
                  </a:lnTo>
                  <a:cubicBezTo>
                    <a:pt x="3669" y="3703"/>
                    <a:pt x="4082" y="3319"/>
                    <a:pt x="4303" y="2823"/>
                  </a:cubicBezTo>
                  <a:cubicBezTo>
                    <a:pt x="4374" y="2664"/>
                    <a:pt x="4244" y="2540"/>
                    <a:pt x="4116" y="2540"/>
                  </a:cubicBezTo>
                  <a:cubicBezTo>
                    <a:pt x="4047" y="2540"/>
                    <a:pt x="3979" y="2575"/>
                    <a:pt x="3941" y="2660"/>
                  </a:cubicBezTo>
                  <a:cubicBezTo>
                    <a:pt x="3753" y="3076"/>
                    <a:pt x="3398" y="3395"/>
                    <a:pt x="2967" y="3536"/>
                  </a:cubicBezTo>
                  <a:cubicBezTo>
                    <a:pt x="2920" y="3551"/>
                    <a:pt x="2880" y="3580"/>
                    <a:pt x="2854" y="3623"/>
                  </a:cubicBezTo>
                  <a:lnTo>
                    <a:pt x="2478" y="4250"/>
                  </a:lnTo>
                  <a:lnTo>
                    <a:pt x="2094" y="3620"/>
                  </a:lnTo>
                  <a:cubicBezTo>
                    <a:pt x="2068" y="3580"/>
                    <a:pt x="2032" y="3547"/>
                    <a:pt x="1985" y="3533"/>
                  </a:cubicBezTo>
                  <a:cubicBezTo>
                    <a:pt x="747" y="3138"/>
                    <a:pt x="471" y="1508"/>
                    <a:pt x="1511" y="726"/>
                  </a:cubicBezTo>
                  <a:cubicBezTo>
                    <a:pt x="1808" y="502"/>
                    <a:pt x="2142" y="401"/>
                    <a:pt x="2468" y="401"/>
                  </a:cubicBezTo>
                  <a:cubicBezTo>
                    <a:pt x="3283" y="401"/>
                    <a:pt x="4050" y="1032"/>
                    <a:pt x="4079" y="1961"/>
                  </a:cubicBezTo>
                  <a:cubicBezTo>
                    <a:pt x="4082" y="2090"/>
                    <a:pt x="4180" y="2153"/>
                    <a:pt x="4278" y="2153"/>
                  </a:cubicBezTo>
                  <a:cubicBezTo>
                    <a:pt x="4381" y="2153"/>
                    <a:pt x="4484" y="2084"/>
                    <a:pt x="4481" y="1946"/>
                  </a:cubicBezTo>
                  <a:cubicBezTo>
                    <a:pt x="4444" y="790"/>
                    <a:pt x="3486" y="1"/>
                    <a:pt x="2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75"/>
            <p:cNvSpPr/>
            <p:nvPr/>
          </p:nvSpPr>
          <p:spPr>
            <a:xfrm>
              <a:off x="965171" y="2920627"/>
              <a:ext cx="69162" cy="65570"/>
            </a:xfrm>
            <a:custGeom>
              <a:rect b="b" l="l" r="r" t="t"/>
              <a:pathLst>
                <a:path extrusionOk="0" h="2501" w="2638">
                  <a:moveTo>
                    <a:pt x="1319" y="705"/>
                  </a:moveTo>
                  <a:cubicBezTo>
                    <a:pt x="1620" y="705"/>
                    <a:pt x="1862" y="951"/>
                    <a:pt x="1862" y="1248"/>
                  </a:cubicBezTo>
                  <a:cubicBezTo>
                    <a:pt x="1862" y="1549"/>
                    <a:pt x="1620" y="1792"/>
                    <a:pt x="1319" y="1792"/>
                  </a:cubicBezTo>
                  <a:lnTo>
                    <a:pt x="1319" y="1795"/>
                  </a:lnTo>
                  <a:cubicBezTo>
                    <a:pt x="1019" y="1795"/>
                    <a:pt x="776" y="1549"/>
                    <a:pt x="776" y="1252"/>
                  </a:cubicBezTo>
                  <a:lnTo>
                    <a:pt x="776" y="1248"/>
                  </a:lnTo>
                  <a:cubicBezTo>
                    <a:pt x="776" y="948"/>
                    <a:pt x="1019" y="705"/>
                    <a:pt x="1319" y="705"/>
                  </a:cubicBezTo>
                  <a:close/>
                  <a:moveTo>
                    <a:pt x="1319" y="1"/>
                  </a:moveTo>
                  <a:cubicBezTo>
                    <a:pt x="1220" y="1"/>
                    <a:pt x="1120" y="68"/>
                    <a:pt x="1120" y="202"/>
                  </a:cubicBezTo>
                  <a:lnTo>
                    <a:pt x="1120" y="332"/>
                  </a:lnTo>
                  <a:cubicBezTo>
                    <a:pt x="1008" y="354"/>
                    <a:pt x="903" y="397"/>
                    <a:pt x="808" y="459"/>
                  </a:cubicBezTo>
                  <a:lnTo>
                    <a:pt x="718" y="368"/>
                  </a:lnTo>
                  <a:cubicBezTo>
                    <a:pt x="675" y="327"/>
                    <a:pt x="627" y="309"/>
                    <a:pt x="581" y="309"/>
                  </a:cubicBezTo>
                  <a:cubicBezTo>
                    <a:pt x="427" y="309"/>
                    <a:pt x="296" y="506"/>
                    <a:pt x="435" y="651"/>
                  </a:cubicBezTo>
                  <a:lnTo>
                    <a:pt x="526" y="741"/>
                  </a:lnTo>
                  <a:cubicBezTo>
                    <a:pt x="464" y="835"/>
                    <a:pt x="421" y="940"/>
                    <a:pt x="399" y="1053"/>
                  </a:cubicBezTo>
                  <a:lnTo>
                    <a:pt x="269" y="1053"/>
                  </a:lnTo>
                  <a:cubicBezTo>
                    <a:pt x="1" y="1053"/>
                    <a:pt x="1" y="1451"/>
                    <a:pt x="269" y="1451"/>
                  </a:cubicBezTo>
                  <a:lnTo>
                    <a:pt x="399" y="1451"/>
                  </a:lnTo>
                  <a:cubicBezTo>
                    <a:pt x="421" y="1560"/>
                    <a:pt x="464" y="1665"/>
                    <a:pt x="526" y="1763"/>
                  </a:cubicBezTo>
                  <a:lnTo>
                    <a:pt x="435" y="1853"/>
                  </a:lnTo>
                  <a:cubicBezTo>
                    <a:pt x="296" y="1998"/>
                    <a:pt x="427" y="2195"/>
                    <a:pt x="581" y="2195"/>
                  </a:cubicBezTo>
                  <a:cubicBezTo>
                    <a:pt x="627" y="2195"/>
                    <a:pt x="675" y="2177"/>
                    <a:pt x="718" y="2136"/>
                  </a:cubicBezTo>
                  <a:lnTo>
                    <a:pt x="808" y="2045"/>
                  </a:lnTo>
                  <a:cubicBezTo>
                    <a:pt x="903" y="2103"/>
                    <a:pt x="1008" y="2150"/>
                    <a:pt x="1120" y="2172"/>
                  </a:cubicBezTo>
                  <a:lnTo>
                    <a:pt x="1120" y="2302"/>
                  </a:lnTo>
                  <a:cubicBezTo>
                    <a:pt x="1120" y="2434"/>
                    <a:pt x="1220" y="2500"/>
                    <a:pt x="1319" y="2500"/>
                  </a:cubicBezTo>
                  <a:cubicBezTo>
                    <a:pt x="1419" y="2500"/>
                    <a:pt x="1518" y="2434"/>
                    <a:pt x="1518" y="2302"/>
                  </a:cubicBezTo>
                  <a:lnTo>
                    <a:pt x="1518" y="2172"/>
                  </a:lnTo>
                  <a:cubicBezTo>
                    <a:pt x="1631" y="2150"/>
                    <a:pt x="1736" y="2103"/>
                    <a:pt x="1830" y="2045"/>
                  </a:cubicBezTo>
                  <a:lnTo>
                    <a:pt x="1920" y="2136"/>
                  </a:lnTo>
                  <a:cubicBezTo>
                    <a:pt x="1964" y="2177"/>
                    <a:pt x="2012" y="2195"/>
                    <a:pt x="2057" y="2195"/>
                  </a:cubicBezTo>
                  <a:cubicBezTo>
                    <a:pt x="2211" y="2195"/>
                    <a:pt x="2342" y="1998"/>
                    <a:pt x="2203" y="1853"/>
                  </a:cubicBezTo>
                  <a:lnTo>
                    <a:pt x="2112" y="1763"/>
                  </a:lnTo>
                  <a:cubicBezTo>
                    <a:pt x="2174" y="1665"/>
                    <a:pt x="2217" y="1560"/>
                    <a:pt x="2239" y="1451"/>
                  </a:cubicBezTo>
                  <a:lnTo>
                    <a:pt x="2369" y="1451"/>
                  </a:lnTo>
                  <a:cubicBezTo>
                    <a:pt x="2636" y="1451"/>
                    <a:pt x="2637" y="1053"/>
                    <a:pt x="2373" y="1053"/>
                  </a:cubicBezTo>
                  <a:cubicBezTo>
                    <a:pt x="2372" y="1053"/>
                    <a:pt x="2371" y="1053"/>
                    <a:pt x="2369" y="1053"/>
                  </a:cubicBezTo>
                  <a:lnTo>
                    <a:pt x="2239" y="1053"/>
                  </a:lnTo>
                  <a:cubicBezTo>
                    <a:pt x="2217" y="940"/>
                    <a:pt x="2174" y="835"/>
                    <a:pt x="2112" y="741"/>
                  </a:cubicBezTo>
                  <a:lnTo>
                    <a:pt x="2203" y="651"/>
                  </a:lnTo>
                  <a:cubicBezTo>
                    <a:pt x="2352" y="507"/>
                    <a:pt x="2218" y="303"/>
                    <a:pt x="2062" y="303"/>
                  </a:cubicBezTo>
                  <a:cubicBezTo>
                    <a:pt x="2014" y="303"/>
                    <a:pt x="1965" y="322"/>
                    <a:pt x="1920" y="368"/>
                  </a:cubicBezTo>
                  <a:lnTo>
                    <a:pt x="1830" y="459"/>
                  </a:lnTo>
                  <a:cubicBezTo>
                    <a:pt x="1736" y="397"/>
                    <a:pt x="1631" y="354"/>
                    <a:pt x="1518" y="332"/>
                  </a:cubicBezTo>
                  <a:lnTo>
                    <a:pt x="1518" y="202"/>
                  </a:lnTo>
                  <a:cubicBezTo>
                    <a:pt x="1518" y="68"/>
                    <a:pt x="1419" y="1"/>
                    <a:pt x="13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75"/>
            <p:cNvSpPr/>
            <p:nvPr/>
          </p:nvSpPr>
          <p:spPr>
            <a:xfrm>
              <a:off x="863290" y="3007459"/>
              <a:ext cx="273029" cy="251740"/>
            </a:xfrm>
            <a:custGeom>
              <a:rect b="b" l="l" r="r" t="t"/>
              <a:pathLst>
                <a:path extrusionOk="0" h="9602" w="10414">
                  <a:moveTo>
                    <a:pt x="3195" y="1"/>
                  </a:moveTo>
                  <a:cubicBezTo>
                    <a:pt x="3173" y="1"/>
                    <a:pt x="3155" y="4"/>
                    <a:pt x="3134" y="11"/>
                  </a:cubicBezTo>
                  <a:cubicBezTo>
                    <a:pt x="3072" y="19"/>
                    <a:pt x="3010" y="30"/>
                    <a:pt x="2949" y="44"/>
                  </a:cubicBezTo>
                  <a:lnTo>
                    <a:pt x="2942" y="44"/>
                  </a:lnTo>
                  <a:cubicBezTo>
                    <a:pt x="2268" y="214"/>
                    <a:pt x="1797" y="841"/>
                    <a:pt x="1797" y="1572"/>
                  </a:cubicBezTo>
                  <a:cubicBezTo>
                    <a:pt x="1797" y="1609"/>
                    <a:pt x="1801" y="1641"/>
                    <a:pt x="1801" y="1677"/>
                  </a:cubicBezTo>
                  <a:cubicBezTo>
                    <a:pt x="1200" y="1891"/>
                    <a:pt x="779" y="2489"/>
                    <a:pt x="779" y="3170"/>
                  </a:cubicBezTo>
                  <a:cubicBezTo>
                    <a:pt x="779" y="3409"/>
                    <a:pt x="834" y="3648"/>
                    <a:pt x="935" y="3865"/>
                  </a:cubicBezTo>
                  <a:cubicBezTo>
                    <a:pt x="345" y="4289"/>
                    <a:pt x="1" y="4970"/>
                    <a:pt x="4" y="5698"/>
                  </a:cubicBezTo>
                  <a:cubicBezTo>
                    <a:pt x="4" y="6154"/>
                    <a:pt x="138" y="6603"/>
                    <a:pt x="399" y="6983"/>
                  </a:cubicBezTo>
                  <a:cubicBezTo>
                    <a:pt x="436" y="7041"/>
                    <a:pt x="501" y="7072"/>
                    <a:pt x="569" y="7072"/>
                  </a:cubicBezTo>
                  <a:cubicBezTo>
                    <a:pt x="599" y="7072"/>
                    <a:pt x="630" y="7066"/>
                    <a:pt x="660" y="7052"/>
                  </a:cubicBezTo>
                  <a:cubicBezTo>
                    <a:pt x="765" y="6994"/>
                    <a:pt x="797" y="6857"/>
                    <a:pt x="732" y="6759"/>
                  </a:cubicBezTo>
                  <a:cubicBezTo>
                    <a:pt x="519" y="6447"/>
                    <a:pt x="403" y="6078"/>
                    <a:pt x="406" y="5698"/>
                  </a:cubicBezTo>
                  <a:cubicBezTo>
                    <a:pt x="406" y="5031"/>
                    <a:pt x="747" y="4423"/>
                    <a:pt x="1301" y="4111"/>
                  </a:cubicBezTo>
                  <a:cubicBezTo>
                    <a:pt x="1308" y="4108"/>
                    <a:pt x="1315" y="4100"/>
                    <a:pt x="1319" y="4097"/>
                  </a:cubicBezTo>
                  <a:cubicBezTo>
                    <a:pt x="1326" y="4093"/>
                    <a:pt x="1689" y="3837"/>
                    <a:pt x="2390" y="3837"/>
                  </a:cubicBezTo>
                  <a:cubicBezTo>
                    <a:pt x="2434" y="3837"/>
                    <a:pt x="2479" y="3838"/>
                    <a:pt x="2525" y="3840"/>
                  </a:cubicBezTo>
                  <a:cubicBezTo>
                    <a:pt x="2529" y="3840"/>
                    <a:pt x="2532" y="3840"/>
                    <a:pt x="2535" y="3840"/>
                  </a:cubicBezTo>
                  <a:cubicBezTo>
                    <a:pt x="2790" y="3840"/>
                    <a:pt x="2804" y="3448"/>
                    <a:pt x="2540" y="3438"/>
                  </a:cubicBezTo>
                  <a:cubicBezTo>
                    <a:pt x="2491" y="3436"/>
                    <a:pt x="2444" y="3435"/>
                    <a:pt x="2398" y="3435"/>
                  </a:cubicBezTo>
                  <a:cubicBezTo>
                    <a:pt x="1868" y="3435"/>
                    <a:pt x="1493" y="3562"/>
                    <a:pt x="1283" y="3666"/>
                  </a:cubicBezTo>
                  <a:cubicBezTo>
                    <a:pt x="1214" y="3510"/>
                    <a:pt x="1181" y="3340"/>
                    <a:pt x="1181" y="3173"/>
                  </a:cubicBezTo>
                  <a:cubicBezTo>
                    <a:pt x="1181" y="2619"/>
                    <a:pt x="1544" y="2141"/>
                    <a:pt x="2051" y="2029"/>
                  </a:cubicBezTo>
                  <a:cubicBezTo>
                    <a:pt x="2101" y="2029"/>
                    <a:pt x="2340" y="2029"/>
                    <a:pt x="2511" y="2185"/>
                  </a:cubicBezTo>
                  <a:cubicBezTo>
                    <a:pt x="2645" y="2311"/>
                    <a:pt x="2713" y="2507"/>
                    <a:pt x="2713" y="2775"/>
                  </a:cubicBezTo>
                  <a:cubicBezTo>
                    <a:pt x="2713" y="2884"/>
                    <a:pt x="2800" y="2974"/>
                    <a:pt x="2909" y="2981"/>
                  </a:cubicBezTo>
                  <a:cubicBezTo>
                    <a:pt x="2911" y="2981"/>
                    <a:pt x="2913" y="2981"/>
                    <a:pt x="2915" y="2981"/>
                  </a:cubicBezTo>
                  <a:cubicBezTo>
                    <a:pt x="3025" y="2981"/>
                    <a:pt x="3115" y="2892"/>
                    <a:pt x="3115" y="2778"/>
                  </a:cubicBezTo>
                  <a:cubicBezTo>
                    <a:pt x="3115" y="2391"/>
                    <a:pt x="3003" y="2094"/>
                    <a:pt x="2782" y="1888"/>
                  </a:cubicBezTo>
                  <a:cubicBezTo>
                    <a:pt x="2619" y="1746"/>
                    <a:pt x="2416" y="1656"/>
                    <a:pt x="2199" y="1634"/>
                  </a:cubicBezTo>
                  <a:lnTo>
                    <a:pt x="2199" y="1572"/>
                  </a:lnTo>
                  <a:cubicBezTo>
                    <a:pt x="2199" y="1029"/>
                    <a:pt x="2543" y="562"/>
                    <a:pt x="3036" y="435"/>
                  </a:cubicBezTo>
                  <a:lnTo>
                    <a:pt x="3043" y="435"/>
                  </a:lnTo>
                  <a:cubicBezTo>
                    <a:pt x="3097" y="421"/>
                    <a:pt x="3155" y="414"/>
                    <a:pt x="3213" y="410"/>
                  </a:cubicBezTo>
                  <a:cubicBezTo>
                    <a:pt x="3220" y="406"/>
                    <a:pt x="3228" y="406"/>
                    <a:pt x="3239" y="406"/>
                  </a:cubicBezTo>
                  <a:lnTo>
                    <a:pt x="3568" y="406"/>
                  </a:lnTo>
                  <a:cubicBezTo>
                    <a:pt x="4220" y="406"/>
                    <a:pt x="4745" y="931"/>
                    <a:pt x="4745" y="1583"/>
                  </a:cubicBezTo>
                  <a:lnTo>
                    <a:pt x="4745" y="5730"/>
                  </a:lnTo>
                  <a:cubicBezTo>
                    <a:pt x="4148" y="5759"/>
                    <a:pt x="3579" y="6009"/>
                    <a:pt x="3155" y="6436"/>
                  </a:cubicBezTo>
                  <a:cubicBezTo>
                    <a:pt x="3011" y="6581"/>
                    <a:pt x="3144" y="6781"/>
                    <a:pt x="3298" y="6781"/>
                  </a:cubicBezTo>
                  <a:cubicBezTo>
                    <a:pt x="3345" y="6781"/>
                    <a:pt x="3394" y="6763"/>
                    <a:pt x="3438" y="6719"/>
                  </a:cubicBezTo>
                  <a:lnTo>
                    <a:pt x="3441" y="6715"/>
                  </a:lnTo>
                  <a:cubicBezTo>
                    <a:pt x="3822" y="6339"/>
                    <a:pt x="4332" y="6129"/>
                    <a:pt x="4865" y="6129"/>
                  </a:cubicBezTo>
                  <a:lnTo>
                    <a:pt x="4872" y="6129"/>
                  </a:lnTo>
                  <a:cubicBezTo>
                    <a:pt x="5614" y="6849"/>
                    <a:pt x="5614" y="8044"/>
                    <a:pt x="4872" y="8765"/>
                  </a:cubicBezTo>
                  <a:cubicBezTo>
                    <a:pt x="4575" y="9044"/>
                    <a:pt x="4184" y="9200"/>
                    <a:pt x="3778" y="9200"/>
                  </a:cubicBezTo>
                  <a:cubicBezTo>
                    <a:pt x="2963" y="9200"/>
                    <a:pt x="2275" y="8566"/>
                    <a:pt x="2148" y="7719"/>
                  </a:cubicBezTo>
                  <a:cubicBezTo>
                    <a:pt x="2217" y="7584"/>
                    <a:pt x="2438" y="7204"/>
                    <a:pt x="2786" y="7070"/>
                  </a:cubicBezTo>
                  <a:cubicBezTo>
                    <a:pt x="2887" y="7034"/>
                    <a:pt x="2942" y="6929"/>
                    <a:pt x="2916" y="6828"/>
                  </a:cubicBezTo>
                  <a:cubicBezTo>
                    <a:pt x="2893" y="6739"/>
                    <a:pt x="2812" y="6680"/>
                    <a:pt x="2726" y="6680"/>
                  </a:cubicBezTo>
                  <a:cubicBezTo>
                    <a:pt x="2702" y="6680"/>
                    <a:pt x="2679" y="6684"/>
                    <a:pt x="2655" y="6694"/>
                  </a:cubicBezTo>
                  <a:cubicBezTo>
                    <a:pt x="2221" y="6853"/>
                    <a:pt x="1946" y="7255"/>
                    <a:pt x="1826" y="7469"/>
                  </a:cubicBezTo>
                  <a:cubicBezTo>
                    <a:pt x="1623" y="7436"/>
                    <a:pt x="1428" y="7364"/>
                    <a:pt x="1250" y="7255"/>
                  </a:cubicBezTo>
                  <a:cubicBezTo>
                    <a:pt x="1214" y="7231"/>
                    <a:pt x="1174" y="7220"/>
                    <a:pt x="1135" y="7220"/>
                  </a:cubicBezTo>
                  <a:cubicBezTo>
                    <a:pt x="1071" y="7220"/>
                    <a:pt x="1009" y="7250"/>
                    <a:pt x="971" y="7306"/>
                  </a:cubicBezTo>
                  <a:cubicBezTo>
                    <a:pt x="906" y="7400"/>
                    <a:pt x="931" y="7527"/>
                    <a:pt x="1029" y="7588"/>
                  </a:cubicBezTo>
                  <a:cubicBezTo>
                    <a:pt x="1254" y="7729"/>
                    <a:pt x="1504" y="7824"/>
                    <a:pt x="1768" y="7867"/>
                  </a:cubicBezTo>
                  <a:cubicBezTo>
                    <a:pt x="1956" y="8867"/>
                    <a:pt x="2797" y="9602"/>
                    <a:pt x="3778" y="9602"/>
                  </a:cubicBezTo>
                  <a:cubicBezTo>
                    <a:pt x="4285" y="9602"/>
                    <a:pt x="4774" y="9403"/>
                    <a:pt x="5144" y="9051"/>
                  </a:cubicBezTo>
                  <a:cubicBezTo>
                    <a:pt x="5165" y="9033"/>
                    <a:pt x="5183" y="9011"/>
                    <a:pt x="5205" y="8990"/>
                  </a:cubicBezTo>
                  <a:cubicBezTo>
                    <a:pt x="5227" y="9011"/>
                    <a:pt x="5245" y="9033"/>
                    <a:pt x="5267" y="9051"/>
                  </a:cubicBezTo>
                  <a:cubicBezTo>
                    <a:pt x="5310" y="9091"/>
                    <a:pt x="5354" y="9127"/>
                    <a:pt x="5397" y="9164"/>
                  </a:cubicBezTo>
                  <a:cubicBezTo>
                    <a:pt x="5745" y="9446"/>
                    <a:pt x="6183" y="9602"/>
                    <a:pt x="6632" y="9602"/>
                  </a:cubicBezTo>
                  <a:cubicBezTo>
                    <a:pt x="7617" y="9602"/>
                    <a:pt x="8454" y="8867"/>
                    <a:pt x="8646" y="7867"/>
                  </a:cubicBezTo>
                  <a:cubicBezTo>
                    <a:pt x="8921" y="7820"/>
                    <a:pt x="9185" y="7719"/>
                    <a:pt x="9417" y="7566"/>
                  </a:cubicBezTo>
                  <a:cubicBezTo>
                    <a:pt x="9504" y="7508"/>
                    <a:pt x="9537" y="7400"/>
                    <a:pt x="9493" y="7306"/>
                  </a:cubicBezTo>
                  <a:cubicBezTo>
                    <a:pt x="9457" y="7234"/>
                    <a:pt x="9386" y="7193"/>
                    <a:pt x="9313" y="7193"/>
                  </a:cubicBezTo>
                  <a:cubicBezTo>
                    <a:pt x="9276" y="7193"/>
                    <a:pt x="9238" y="7204"/>
                    <a:pt x="9204" y="7226"/>
                  </a:cubicBezTo>
                  <a:cubicBezTo>
                    <a:pt x="9015" y="7353"/>
                    <a:pt x="8805" y="7436"/>
                    <a:pt x="8584" y="7472"/>
                  </a:cubicBezTo>
                  <a:cubicBezTo>
                    <a:pt x="8465" y="7259"/>
                    <a:pt x="8189" y="6853"/>
                    <a:pt x="7755" y="6694"/>
                  </a:cubicBezTo>
                  <a:cubicBezTo>
                    <a:pt x="7732" y="6685"/>
                    <a:pt x="7709" y="6681"/>
                    <a:pt x="7687" y="6681"/>
                  </a:cubicBezTo>
                  <a:cubicBezTo>
                    <a:pt x="7599" y="6681"/>
                    <a:pt x="7516" y="6739"/>
                    <a:pt x="7490" y="6831"/>
                  </a:cubicBezTo>
                  <a:cubicBezTo>
                    <a:pt x="7469" y="6933"/>
                    <a:pt x="7523" y="7038"/>
                    <a:pt x="7624" y="7074"/>
                  </a:cubicBezTo>
                  <a:cubicBezTo>
                    <a:pt x="7972" y="7208"/>
                    <a:pt x="8193" y="7588"/>
                    <a:pt x="8262" y="7722"/>
                  </a:cubicBezTo>
                  <a:cubicBezTo>
                    <a:pt x="8135" y="8570"/>
                    <a:pt x="7447" y="9203"/>
                    <a:pt x="6632" y="9203"/>
                  </a:cubicBezTo>
                  <a:cubicBezTo>
                    <a:pt x="6274" y="9203"/>
                    <a:pt x="5926" y="9077"/>
                    <a:pt x="5643" y="8852"/>
                  </a:cubicBezTo>
                  <a:cubicBezTo>
                    <a:pt x="5611" y="8823"/>
                    <a:pt x="5575" y="8794"/>
                    <a:pt x="5542" y="8762"/>
                  </a:cubicBezTo>
                  <a:cubicBezTo>
                    <a:pt x="5509" y="8729"/>
                    <a:pt x="5484" y="8704"/>
                    <a:pt x="5459" y="8675"/>
                  </a:cubicBezTo>
                  <a:cubicBezTo>
                    <a:pt x="5698" y="8309"/>
                    <a:pt x="5828" y="7881"/>
                    <a:pt x="5824" y="7443"/>
                  </a:cubicBezTo>
                  <a:cubicBezTo>
                    <a:pt x="5824" y="7324"/>
                    <a:pt x="5817" y="7201"/>
                    <a:pt x="5799" y="7085"/>
                  </a:cubicBezTo>
                  <a:lnTo>
                    <a:pt x="5799" y="7085"/>
                  </a:lnTo>
                  <a:cubicBezTo>
                    <a:pt x="6820" y="7309"/>
                    <a:pt x="7183" y="7776"/>
                    <a:pt x="7302" y="8005"/>
                  </a:cubicBezTo>
                  <a:cubicBezTo>
                    <a:pt x="7336" y="8072"/>
                    <a:pt x="7404" y="8114"/>
                    <a:pt x="7476" y="8114"/>
                  </a:cubicBezTo>
                  <a:cubicBezTo>
                    <a:pt x="7489" y="8114"/>
                    <a:pt x="7503" y="8112"/>
                    <a:pt x="7516" y="8110"/>
                  </a:cubicBezTo>
                  <a:cubicBezTo>
                    <a:pt x="7650" y="8088"/>
                    <a:pt x="7722" y="7943"/>
                    <a:pt x="7661" y="7824"/>
                  </a:cubicBezTo>
                  <a:cubicBezTo>
                    <a:pt x="7494" y="7498"/>
                    <a:pt x="7045" y="6943"/>
                    <a:pt x="5857" y="6686"/>
                  </a:cubicBezTo>
                  <a:cubicBezTo>
                    <a:pt x="5843" y="6684"/>
                    <a:pt x="5830" y="6682"/>
                    <a:pt x="5816" y="6682"/>
                  </a:cubicBezTo>
                  <a:cubicBezTo>
                    <a:pt x="5777" y="6682"/>
                    <a:pt x="5740" y="6694"/>
                    <a:pt x="5705" y="6715"/>
                  </a:cubicBezTo>
                  <a:cubicBezTo>
                    <a:pt x="5647" y="6534"/>
                    <a:pt x="5564" y="6368"/>
                    <a:pt x="5459" y="6208"/>
                  </a:cubicBezTo>
                  <a:cubicBezTo>
                    <a:pt x="5484" y="6179"/>
                    <a:pt x="5513" y="6150"/>
                    <a:pt x="5542" y="6125"/>
                  </a:cubicBezTo>
                  <a:lnTo>
                    <a:pt x="5546" y="6125"/>
                  </a:lnTo>
                  <a:cubicBezTo>
                    <a:pt x="6082" y="6125"/>
                    <a:pt x="6592" y="6335"/>
                    <a:pt x="6973" y="6715"/>
                  </a:cubicBezTo>
                  <a:lnTo>
                    <a:pt x="6976" y="6715"/>
                  </a:lnTo>
                  <a:cubicBezTo>
                    <a:pt x="7020" y="6760"/>
                    <a:pt x="7069" y="6779"/>
                    <a:pt x="7116" y="6779"/>
                  </a:cubicBezTo>
                  <a:cubicBezTo>
                    <a:pt x="7271" y="6779"/>
                    <a:pt x="7403" y="6577"/>
                    <a:pt x="7259" y="6433"/>
                  </a:cubicBezTo>
                  <a:lnTo>
                    <a:pt x="7255" y="6433"/>
                  </a:lnTo>
                  <a:cubicBezTo>
                    <a:pt x="6831" y="6005"/>
                    <a:pt x="6266" y="5756"/>
                    <a:pt x="5665" y="5727"/>
                  </a:cubicBezTo>
                  <a:lnTo>
                    <a:pt x="5665" y="1576"/>
                  </a:lnTo>
                  <a:cubicBezTo>
                    <a:pt x="5665" y="928"/>
                    <a:pt x="6194" y="399"/>
                    <a:pt x="6842" y="399"/>
                  </a:cubicBezTo>
                  <a:lnTo>
                    <a:pt x="7175" y="399"/>
                  </a:lnTo>
                  <a:cubicBezTo>
                    <a:pt x="7183" y="403"/>
                    <a:pt x="7190" y="403"/>
                    <a:pt x="7201" y="403"/>
                  </a:cubicBezTo>
                  <a:cubicBezTo>
                    <a:pt x="7255" y="410"/>
                    <a:pt x="7313" y="417"/>
                    <a:pt x="7367" y="432"/>
                  </a:cubicBezTo>
                  <a:lnTo>
                    <a:pt x="7375" y="432"/>
                  </a:lnTo>
                  <a:cubicBezTo>
                    <a:pt x="7867" y="558"/>
                    <a:pt x="8211" y="1026"/>
                    <a:pt x="8211" y="1569"/>
                  </a:cubicBezTo>
                  <a:lnTo>
                    <a:pt x="8211" y="1630"/>
                  </a:lnTo>
                  <a:cubicBezTo>
                    <a:pt x="7997" y="1652"/>
                    <a:pt x="7795" y="1743"/>
                    <a:pt x="7632" y="1884"/>
                  </a:cubicBezTo>
                  <a:cubicBezTo>
                    <a:pt x="7411" y="2087"/>
                    <a:pt x="7298" y="2384"/>
                    <a:pt x="7295" y="2768"/>
                  </a:cubicBezTo>
                  <a:cubicBezTo>
                    <a:pt x="7295" y="2869"/>
                    <a:pt x="7367" y="2960"/>
                    <a:pt x="7469" y="2974"/>
                  </a:cubicBezTo>
                  <a:cubicBezTo>
                    <a:pt x="7477" y="2975"/>
                    <a:pt x="7486" y="2976"/>
                    <a:pt x="7494" y="2976"/>
                  </a:cubicBezTo>
                  <a:cubicBezTo>
                    <a:pt x="7603" y="2976"/>
                    <a:pt x="7697" y="2889"/>
                    <a:pt x="7697" y="2775"/>
                  </a:cubicBezTo>
                  <a:cubicBezTo>
                    <a:pt x="7697" y="2507"/>
                    <a:pt x="7766" y="2308"/>
                    <a:pt x="7900" y="2181"/>
                  </a:cubicBezTo>
                  <a:cubicBezTo>
                    <a:pt x="8070" y="2025"/>
                    <a:pt x="8305" y="2022"/>
                    <a:pt x="8363" y="2022"/>
                  </a:cubicBezTo>
                  <a:cubicBezTo>
                    <a:pt x="8867" y="2134"/>
                    <a:pt x="9232" y="2616"/>
                    <a:pt x="9232" y="3166"/>
                  </a:cubicBezTo>
                  <a:cubicBezTo>
                    <a:pt x="9232" y="3336"/>
                    <a:pt x="9196" y="3503"/>
                    <a:pt x="9131" y="3659"/>
                  </a:cubicBezTo>
                  <a:cubicBezTo>
                    <a:pt x="8921" y="3559"/>
                    <a:pt x="8549" y="3431"/>
                    <a:pt x="8019" y="3431"/>
                  </a:cubicBezTo>
                  <a:cubicBezTo>
                    <a:pt x="7973" y="3431"/>
                    <a:pt x="7926" y="3432"/>
                    <a:pt x="7878" y="3434"/>
                  </a:cubicBezTo>
                  <a:cubicBezTo>
                    <a:pt x="7777" y="3434"/>
                    <a:pt x="7690" y="3514"/>
                    <a:pt x="7679" y="3615"/>
                  </a:cubicBezTo>
                  <a:cubicBezTo>
                    <a:pt x="7672" y="3731"/>
                    <a:pt x="7760" y="3833"/>
                    <a:pt x="7877" y="3833"/>
                  </a:cubicBezTo>
                  <a:cubicBezTo>
                    <a:pt x="7881" y="3833"/>
                    <a:pt x="7885" y="3833"/>
                    <a:pt x="7889" y="3832"/>
                  </a:cubicBezTo>
                  <a:cubicBezTo>
                    <a:pt x="7931" y="3831"/>
                    <a:pt x="7973" y="3830"/>
                    <a:pt x="8013" y="3830"/>
                  </a:cubicBezTo>
                  <a:cubicBezTo>
                    <a:pt x="8711" y="3830"/>
                    <a:pt x="9078" y="4083"/>
                    <a:pt x="9091" y="4093"/>
                  </a:cubicBezTo>
                  <a:cubicBezTo>
                    <a:pt x="9098" y="4097"/>
                    <a:pt x="9106" y="4100"/>
                    <a:pt x="9109" y="4104"/>
                  </a:cubicBezTo>
                  <a:cubicBezTo>
                    <a:pt x="9663" y="4419"/>
                    <a:pt x="10008" y="5028"/>
                    <a:pt x="10008" y="5694"/>
                  </a:cubicBezTo>
                  <a:cubicBezTo>
                    <a:pt x="10008" y="6056"/>
                    <a:pt x="9906" y="6411"/>
                    <a:pt x="9707" y="6715"/>
                  </a:cubicBezTo>
                  <a:cubicBezTo>
                    <a:pt x="9649" y="6802"/>
                    <a:pt x="9663" y="6918"/>
                    <a:pt x="9747" y="6987"/>
                  </a:cubicBezTo>
                  <a:cubicBezTo>
                    <a:pt x="9783" y="7018"/>
                    <a:pt x="9828" y="7032"/>
                    <a:pt x="9872" y="7032"/>
                  </a:cubicBezTo>
                  <a:cubicBezTo>
                    <a:pt x="9937" y="7032"/>
                    <a:pt x="10001" y="7000"/>
                    <a:pt x="10040" y="6940"/>
                  </a:cubicBezTo>
                  <a:cubicBezTo>
                    <a:pt x="10283" y="6570"/>
                    <a:pt x="10410" y="6136"/>
                    <a:pt x="10410" y="5694"/>
                  </a:cubicBezTo>
                  <a:cubicBezTo>
                    <a:pt x="10413" y="4970"/>
                    <a:pt x="10062" y="4289"/>
                    <a:pt x="9475" y="3869"/>
                  </a:cubicBezTo>
                  <a:cubicBezTo>
                    <a:pt x="9577" y="3648"/>
                    <a:pt x="9631" y="3409"/>
                    <a:pt x="9631" y="3170"/>
                  </a:cubicBezTo>
                  <a:cubicBezTo>
                    <a:pt x="9631" y="2489"/>
                    <a:pt x="9211" y="1891"/>
                    <a:pt x="8610" y="1677"/>
                  </a:cubicBezTo>
                  <a:cubicBezTo>
                    <a:pt x="8610" y="1641"/>
                    <a:pt x="8610" y="1609"/>
                    <a:pt x="8613" y="1572"/>
                  </a:cubicBezTo>
                  <a:cubicBezTo>
                    <a:pt x="8613" y="841"/>
                    <a:pt x="8142" y="214"/>
                    <a:pt x="7465" y="44"/>
                  </a:cubicBezTo>
                  <a:lnTo>
                    <a:pt x="7461" y="44"/>
                  </a:lnTo>
                  <a:cubicBezTo>
                    <a:pt x="7400" y="30"/>
                    <a:pt x="7338" y="19"/>
                    <a:pt x="7273" y="11"/>
                  </a:cubicBezTo>
                  <a:cubicBezTo>
                    <a:pt x="7255" y="4"/>
                    <a:pt x="7233" y="1"/>
                    <a:pt x="7215" y="1"/>
                  </a:cubicBezTo>
                  <a:lnTo>
                    <a:pt x="6842" y="1"/>
                  </a:lnTo>
                  <a:cubicBezTo>
                    <a:pt x="5969" y="1"/>
                    <a:pt x="5263" y="707"/>
                    <a:pt x="5263" y="1580"/>
                  </a:cubicBezTo>
                  <a:lnTo>
                    <a:pt x="5263" y="5835"/>
                  </a:lnTo>
                  <a:cubicBezTo>
                    <a:pt x="5245" y="5853"/>
                    <a:pt x="5223" y="5875"/>
                    <a:pt x="5205" y="5893"/>
                  </a:cubicBezTo>
                  <a:cubicBezTo>
                    <a:pt x="5183" y="5875"/>
                    <a:pt x="5165" y="5853"/>
                    <a:pt x="5144" y="5835"/>
                  </a:cubicBezTo>
                  <a:lnTo>
                    <a:pt x="5144" y="1580"/>
                  </a:lnTo>
                  <a:cubicBezTo>
                    <a:pt x="5144" y="707"/>
                    <a:pt x="4437" y="1"/>
                    <a:pt x="35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2" name="Google Shape;21682;p75"/>
            <p:cNvSpPr/>
            <p:nvPr/>
          </p:nvSpPr>
          <p:spPr>
            <a:xfrm>
              <a:off x="1026048" y="3026205"/>
              <a:ext cx="47585" cy="22967"/>
            </a:xfrm>
            <a:custGeom>
              <a:rect b="b" l="l" r="r" t="t"/>
              <a:pathLst>
                <a:path extrusionOk="0" h="876" w="1815">
                  <a:moveTo>
                    <a:pt x="594" y="0"/>
                  </a:moveTo>
                  <a:cubicBezTo>
                    <a:pt x="540" y="0"/>
                    <a:pt x="486" y="4"/>
                    <a:pt x="431" y="10"/>
                  </a:cubicBezTo>
                  <a:lnTo>
                    <a:pt x="254" y="35"/>
                  </a:lnTo>
                  <a:cubicBezTo>
                    <a:pt x="1" y="67"/>
                    <a:pt x="36" y="432"/>
                    <a:pt x="271" y="432"/>
                  </a:cubicBezTo>
                  <a:cubicBezTo>
                    <a:pt x="282" y="432"/>
                    <a:pt x="293" y="432"/>
                    <a:pt x="305" y="430"/>
                  </a:cubicBezTo>
                  <a:lnTo>
                    <a:pt x="482" y="408"/>
                  </a:lnTo>
                  <a:cubicBezTo>
                    <a:pt x="522" y="403"/>
                    <a:pt x="561" y="401"/>
                    <a:pt x="601" y="401"/>
                  </a:cubicBezTo>
                  <a:cubicBezTo>
                    <a:pt x="904" y="401"/>
                    <a:pt x="1194" y="546"/>
                    <a:pt x="1377" y="792"/>
                  </a:cubicBezTo>
                  <a:cubicBezTo>
                    <a:pt x="1421" y="851"/>
                    <a:pt x="1477" y="876"/>
                    <a:pt x="1532" y="876"/>
                  </a:cubicBezTo>
                  <a:cubicBezTo>
                    <a:pt x="1677" y="876"/>
                    <a:pt x="1814" y="708"/>
                    <a:pt x="1699" y="553"/>
                  </a:cubicBezTo>
                  <a:cubicBezTo>
                    <a:pt x="1438" y="202"/>
                    <a:pt x="1026"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3" name="Google Shape;21683;p75"/>
            <p:cNvSpPr/>
            <p:nvPr/>
          </p:nvSpPr>
          <p:spPr>
            <a:xfrm>
              <a:off x="1091330" y="3122554"/>
              <a:ext cx="30648" cy="38094"/>
            </a:xfrm>
            <a:custGeom>
              <a:rect b="b" l="l" r="r" t="t"/>
              <a:pathLst>
                <a:path extrusionOk="0" h="1453" w="1169">
                  <a:moveTo>
                    <a:pt x="286" y="0"/>
                  </a:moveTo>
                  <a:cubicBezTo>
                    <a:pt x="80" y="0"/>
                    <a:pt x="1" y="319"/>
                    <a:pt x="234" y="391"/>
                  </a:cubicBezTo>
                  <a:cubicBezTo>
                    <a:pt x="716" y="543"/>
                    <a:pt x="763" y="1253"/>
                    <a:pt x="763" y="1261"/>
                  </a:cubicBezTo>
                  <a:cubicBezTo>
                    <a:pt x="766" y="1369"/>
                    <a:pt x="857" y="1452"/>
                    <a:pt x="962" y="1452"/>
                  </a:cubicBezTo>
                  <a:lnTo>
                    <a:pt x="973" y="1452"/>
                  </a:lnTo>
                  <a:cubicBezTo>
                    <a:pt x="1085" y="1445"/>
                    <a:pt x="1168" y="1351"/>
                    <a:pt x="1161" y="1239"/>
                  </a:cubicBezTo>
                  <a:cubicBezTo>
                    <a:pt x="1161" y="1199"/>
                    <a:pt x="1099" y="243"/>
                    <a:pt x="353" y="11"/>
                  </a:cubicBezTo>
                  <a:cubicBezTo>
                    <a:pt x="330" y="4"/>
                    <a:pt x="307"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75"/>
            <p:cNvSpPr/>
            <p:nvPr/>
          </p:nvSpPr>
          <p:spPr>
            <a:xfrm>
              <a:off x="1028146" y="3099718"/>
              <a:ext cx="26794" cy="50102"/>
            </a:xfrm>
            <a:custGeom>
              <a:rect b="b" l="l" r="r" t="t"/>
              <a:pathLst>
                <a:path extrusionOk="0" h="1911" w="1022">
                  <a:moveTo>
                    <a:pt x="813" y="0"/>
                  </a:moveTo>
                  <a:cubicBezTo>
                    <a:pt x="777" y="0"/>
                    <a:pt x="740" y="10"/>
                    <a:pt x="706" y="31"/>
                  </a:cubicBezTo>
                  <a:cubicBezTo>
                    <a:pt x="424" y="208"/>
                    <a:pt x="0" y="650"/>
                    <a:pt x="0" y="1711"/>
                  </a:cubicBezTo>
                  <a:cubicBezTo>
                    <a:pt x="0" y="1821"/>
                    <a:pt x="91" y="1911"/>
                    <a:pt x="200" y="1911"/>
                  </a:cubicBezTo>
                  <a:cubicBezTo>
                    <a:pt x="202" y="1911"/>
                    <a:pt x="204" y="1911"/>
                    <a:pt x="206" y="1911"/>
                  </a:cubicBezTo>
                  <a:cubicBezTo>
                    <a:pt x="315" y="1903"/>
                    <a:pt x="402" y="1813"/>
                    <a:pt x="398" y="1704"/>
                  </a:cubicBezTo>
                  <a:cubicBezTo>
                    <a:pt x="398" y="831"/>
                    <a:pt x="735" y="491"/>
                    <a:pt x="920" y="371"/>
                  </a:cubicBezTo>
                  <a:cubicBezTo>
                    <a:pt x="989" y="324"/>
                    <a:pt x="1021" y="241"/>
                    <a:pt x="1003" y="161"/>
                  </a:cubicBezTo>
                  <a:lnTo>
                    <a:pt x="1003" y="150"/>
                  </a:lnTo>
                  <a:cubicBezTo>
                    <a:pt x="983" y="58"/>
                    <a:pt x="900"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75"/>
            <p:cNvSpPr/>
            <p:nvPr/>
          </p:nvSpPr>
          <p:spPr>
            <a:xfrm>
              <a:off x="925871" y="3026205"/>
              <a:ext cx="47611" cy="22967"/>
            </a:xfrm>
            <a:custGeom>
              <a:rect b="b" l="l" r="r" t="t"/>
              <a:pathLst>
                <a:path extrusionOk="0" h="876" w="1816">
                  <a:moveTo>
                    <a:pt x="1221" y="0"/>
                  </a:moveTo>
                  <a:cubicBezTo>
                    <a:pt x="789" y="0"/>
                    <a:pt x="377" y="202"/>
                    <a:pt x="116" y="553"/>
                  </a:cubicBezTo>
                  <a:cubicBezTo>
                    <a:pt x="1" y="708"/>
                    <a:pt x="138" y="876"/>
                    <a:pt x="283" y="876"/>
                  </a:cubicBezTo>
                  <a:cubicBezTo>
                    <a:pt x="338" y="876"/>
                    <a:pt x="395" y="851"/>
                    <a:pt x="439" y="792"/>
                  </a:cubicBezTo>
                  <a:cubicBezTo>
                    <a:pt x="621" y="546"/>
                    <a:pt x="912" y="401"/>
                    <a:pt x="1214" y="401"/>
                  </a:cubicBezTo>
                  <a:cubicBezTo>
                    <a:pt x="1254" y="401"/>
                    <a:pt x="1294" y="403"/>
                    <a:pt x="1333" y="408"/>
                  </a:cubicBezTo>
                  <a:lnTo>
                    <a:pt x="1511" y="430"/>
                  </a:lnTo>
                  <a:cubicBezTo>
                    <a:pt x="1521" y="431"/>
                    <a:pt x="1531" y="432"/>
                    <a:pt x="1541" y="432"/>
                  </a:cubicBezTo>
                  <a:cubicBezTo>
                    <a:pt x="1779" y="432"/>
                    <a:pt x="1815" y="67"/>
                    <a:pt x="1561" y="35"/>
                  </a:cubicBezTo>
                  <a:lnTo>
                    <a:pt x="1384" y="10"/>
                  </a:lnTo>
                  <a:cubicBezTo>
                    <a:pt x="1329" y="4"/>
                    <a:pt x="1275" y="0"/>
                    <a:pt x="1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75"/>
            <p:cNvSpPr/>
            <p:nvPr/>
          </p:nvSpPr>
          <p:spPr>
            <a:xfrm>
              <a:off x="932426" y="3182592"/>
              <a:ext cx="58806" cy="42603"/>
            </a:xfrm>
            <a:custGeom>
              <a:rect b="b" l="l" r="r" t="t"/>
              <a:pathLst>
                <a:path extrusionOk="0" h="1625" w="2243">
                  <a:moveTo>
                    <a:pt x="1967" y="0"/>
                  </a:moveTo>
                  <a:cubicBezTo>
                    <a:pt x="1951" y="0"/>
                    <a:pt x="1934" y="2"/>
                    <a:pt x="1916" y="6"/>
                  </a:cubicBezTo>
                  <a:cubicBezTo>
                    <a:pt x="221" y="376"/>
                    <a:pt x="29" y="1346"/>
                    <a:pt x="22" y="1390"/>
                  </a:cubicBezTo>
                  <a:cubicBezTo>
                    <a:pt x="0" y="1498"/>
                    <a:pt x="73" y="1600"/>
                    <a:pt x="181" y="1622"/>
                  </a:cubicBezTo>
                  <a:cubicBezTo>
                    <a:pt x="193" y="1623"/>
                    <a:pt x="204" y="1624"/>
                    <a:pt x="215" y="1624"/>
                  </a:cubicBezTo>
                  <a:cubicBezTo>
                    <a:pt x="311" y="1624"/>
                    <a:pt x="397" y="1556"/>
                    <a:pt x="413" y="1459"/>
                  </a:cubicBezTo>
                  <a:cubicBezTo>
                    <a:pt x="413" y="1451"/>
                    <a:pt x="587" y="705"/>
                    <a:pt x="2000" y="397"/>
                  </a:cubicBezTo>
                  <a:cubicBezTo>
                    <a:pt x="2242" y="343"/>
                    <a:pt x="2184" y="0"/>
                    <a:pt x="1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75"/>
            <p:cNvSpPr/>
            <p:nvPr/>
          </p:nvSpPr>
          <p:spPr>
            <a:xfrm>
              <a:off x="877526" y="3122659"/>
              <a:ext cx="30150" cy="37989"/>
            </a:xfrm>
            <a:custGeom>
              <a:rect b="b" l="l" r="r" t="t"/>
              <a:pathLst>
                <a:path extrusionOk="0" h="1449" w="1150">
                  <a:moveTo>
                    <a:pt x="869" y="1"/>
                  </a:moveTo>
                  <a:cubicBezTo>
                    <a:pt x="852" y="1"/>
                    <a:pt x="834" y="3"/>
                    <a:pt x="816" y="7"/>
                  </a:cubicBezTo>
                  <a:cubicBezTo>
                    <a:pt x="70" y="242"/>
                    <a:pt x="8" y="1199"/>
                    <a:pt x="8" y="1238"/>
                  </a:cubicBezTo>
                  <a:cubicBezTo>
                    <a:pt x="1" y="1347"/>
                    <a:pt x="84" y="1441"/>
                    <a:pt x="197" y="1448"/>
                  </a:cubicBezTo>
                  <a:lnTo>
                    <a:pt x="207" y="1448"/>
                  </a:lnTo>
                  <a:cubicBezTo>
                    <a:pt x="312" y="1448"/>
                    <a:pt x="399" y="1365"/>
                    <a:pt x="407" y="1257"/>
                  </a:cubicBezTo>
                  <a:cubicBezTo>
                    <a:pt x="410" y="1249"/>
                    <a:pt x="450" y="539"/>
                    <a:pt x="935" y="387"/>
                  </a:cubicBezTo>
                  <a:cubicBezTo>
                    <a:pt x="1150" y="304"/>
                    <a:pt x="107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75"/>
            <p:cNvSpPr/>
            <p:nvPr/>
          </p:nvSpPr>
          <p:spPr>
            <a:xfrm>
              <a:off x="944486" y="3099666"/>
              <a:ext cx="26978" cy="50154"/>
            </a:xfrm>
            <a:custGeom>
              <a:rect b="b" l="l" r="r" t="t"/>
              <a:pathLst>
                <a:path extrusionOk="0" h="1913" w="1029">
                  <a:moveTo>
                    <a:pt x="213" y="1"/>
                  </a:moveTo>
                  <a:cubicBezTo>
                    <a:pt x="125" y="1"/>
                    <a:pt x="43" y="59"/>
                    <a:pt x="22" y="152"/>
                  </a:cubicBezTo>
                  <a:lnTo>
                    <a:pt x="22" y="156"/>
                  </a:lnTo>
                  <a:cubicBezTo>
                    <a:pt x="0" y="239"/>
                    <a:pt x="37" y="323"/>
                    <a:pt x="105" y="370"/>
                  </a:cubicBezTo>
                  <a:cubicBezTo>
                    <a:pt x="294" y="486"/>
                    <a:pt x="623" y="819"/>
                    <a:pt x="627" y="1706"/>
                  </a:cubicBezTo>
                  <a:cubicBezTo>
                    <a:pt x="623" y="1815"/>
                    <a:pt x="710" y="1905"/>
                    <a:pt x="819" y="1913"/>
                  </a:cubicBezTo>
                  <a:cubicBezTo>
                    <a:pt x="821" y="1913"/>
                    <a:pt x="823" y="1913"/>
                    <a:pt x="826" y="1913"/>
                  </a:cubicBezTo>
                  <a:cubicBezTo>
                    <a:pt x="938" y="1913"/>
                    <a:pt x="1029" y="1823"/>
                    <a:pt x="1029" y="1713"/>
                  </a:cubicBezTo>
                  <a:cubicBezTo>
                    <a:pt x="1029" y="645"/>
                    <a:pt x="598" y="203"/>
                    <a:pt x="315" y="29"/>
                  </a:cubicBezTo>
                  <a:cubicBezTo>
                    <a:pt x="283" y="10"/>
                    <a:pt x="247"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9" name="Google Shape;21689;p75"/>
          <p:cNvGrpSpPr/>
          <p:nvPr/>
        </p:nvGrpSpPr>
        <p:grpSpPr>
          <a:xfrm>
            <a:off x="3087268" y="2469214"/>
            <a:ext cx="358367" cy="297097"/>
            <a:chOff x="3087268" y="2469214"/>
            <a:chExt cx="358367" cy="297097"/>
          </a:xfrm>
        </p:grpSpPr>
        <p:sp>
          <p:nvSpPr>
            <p:cNvPr id="21690" name="Google Shape;21690;p75"/>
            <p:cNvSpPr/>
            <p:nvPr/>
          </p:nvSpPr>
          <p:spPr>
            <a:xfrm>
              <a:off x="3092590" y="2741587"/>
              <a:ext cx="324179" cy="19506"/>
            </a:xfrm>
            <a:custGeom>
              <a:rect b="b" l="l" r="r" t="t"/>
              <a:pathLst>
                <a:path extrusionOk="0" h="744" w="12365">
                  <a:moveTo>
                    <a:pt x="0" y="1"/>
                  </a:moveTo>
                  <a:lnTo>
                    <a:pt x="0" y="743"/>
                  </a:lnTo>
                  <a:lnTo>
                    <a:pt x="12365" y="743"/>
                  </a:lnTo>
                  <a:lnTo>
                    <a:pt x="12365"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75"/>
            <p:cNvSpPr/>
            <p:nvPr/>
          </p:nvSpPr>
          <p:spPr>
            <a:xfrm>
              <a:off x="3092590" y="2715291"/>
              <a:ext cx="324179" cy="26322"/>
            </a:xfrm>
            <a:custGeom>
              <a:rect b="b" l="l" r="r" t="t"/>
              <a:pathLst>
                <a:path extrusionOk="0" h="1004" w="12365">
                  <a:moveTo>
                    <a:pt x="747" y="1"/>
                  </a:moveTo>
                  <a:lnTo>
                    <a:pt x="0" y="1004"/>
                  </a:lnTo>
                  <a:lnTo>
                    <a:pt x="12365" y="1004"/>
                  </a:lnTo>
                  <a:lnTo>
                    <a:pt x="116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2" name="Google Shape;21692;p75"/>
            <p:cNvSpPr/>
            <p:nvPr/>
          </p:nvSpPr>
          <p:spPr>
            <a:xfrm>
              <a:off x="3112149" y="2531847"/>
              <a:ext cx="284984" cy="183470"/>
            </a:xfrm>
            <a:custGeom>
              <a:rect b="b" l="l" r="r" t="t"/>
              <a:pathLst>
                <a:path extrusionOk="0" h="6998" w="10870">
                  <a:moveTo>
                    <a:pt x="1" y="0"/>
                  </a:moveTo>
                  <a:lnTo>
                    <a:pt x="1" y="6998"/>
                  </a:lnTo>
                  <a:lnTo>
                    <a:pt x="10869" y="6998"/>
                  </a:lnTo>
                  <a:lnTo>
                    <a:pt x="10869"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3" name="Google Shape;21693;p75"/>
            <p:cNvSpPr/>
            <p:nvPr/>
          </p:nvSpPr>
          <p:spPr>
            <a:xfrm>
              <a:off x="3304795" y="2531847"/>
              <a:ext cx="92338" cy="77735"/>
            </a:xfrm>
            <a:custGeom>
              <a:rect b="b" l="l" r="r" t="t"/>
              <a:pathLst>
                <a:path extrusionOk="0" h="2965" w="3522">
                  <a:moveTo>
                    <a:pt x="5" y="0"/>
                  </a:moveTo>
                  <a:cubicBezTo>
                    <a:pt x="1" y="48"/>
                    <a:pt x="1" y="91"/>
                    <a:pt x="1" y="138"/>
                  </a:cubicBezTo>
                  <a:cubicBezTo>
                    <a:pt x="1" y="1735"/>
                    <a:pt x="1309" y="2964"/>
                    <a:pt x="2822" y="2964"/>
                  </a:cubicBezTo>
                  <a:cubicBezTo>
                    <a:pt x="3051" y="2964"/>
                    <a:pt x="3286" y="2936"/>
                    <a:pt x="3521" y="2876"/>
                  </a:cubicBezTo>
                  <a:lnTo>
                    <a:pt x="3521"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75"/>
            <p:cNvSpPr/>
            <p:nvPr/>
          </p:nvSpPr>
          <p:spPr>
            <a:xfrm>
              <a:off x="3112149" y="2701239"/>
              <a:ext cx="284984" cy="14079"/>
            </a:xfrm>
            <a:custGeom>
              <a:rect b="b" l="l" r="r" t="t"/>
              <a:pathLst>
                <a:path extrusionOk="0" h="537" w="10870">
                  <a:moveTo>
                    <a:pt x="1" y="1"/>
                  </a:moveTo>
                  <a:lnTo>
                    <a:pt x="1" y="537"/>
                  </a:lnTo>
                  <a:lnTo>
                    <a:pt x="10869" y="537"/>
                  </a:lnTo>
                  <a:lnTo>
                    <a:pt x="10869"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75"/>
            <p:cNvSpPr/>
            <p:nvPr/>
          </p:nvSpPr>
          <p:spPr>
            <a:xfrm>
              <a:off x="3130370" y="2550934"/>
              <a:ext cx="248516" cy="136095"/>
            </a:xfrm>
            <a:custGeom>
              <a:rect b="b" l="l" r="r" t="t"/>
              <a:pathLst>
                <a:path extrusionOk="0" h="5191" w="9479">
                  <a:moveTo>
                    <a:pt x="1" y="0"/>
                  </a:moveTo>
                  <a:lnTo>
                    <a:pt x="1" y="5190"/>
                  </a:lnTo>
                  <a:lnTo>
                    <a:pt x="9479" y="5190"/>
                  </a:lnTo>
                  <a:lnTo>
                    <a:pt x="947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6" name="Google Shape;21696;p75"/>
            <p:cNvSpPr/>
            <p:nvPr/>
          </p:nvSpPr>
          <p:spPr>
            <a:xfrm>
              <a:off x="3306420" y="2550934"/>
              <a:ext cx="72465" cy="58622"/>
            </a:xfrm>
            <a:custGeom>
              <a:rect b="b" l="l" r="r" t="t"/>
              <a:pathLst>
                <a:path extrusionOk="0" h="2236" w="2764">
                  <a:moveTo>
                    <a:pt x="1" y="0"/>
                  </a:moveTo>
                  <a:cubicBezTo>
                    <a:pt x="279" y="1304"/>
                    <a:pt x="1431" y="2235"/>
                    <a:pt x="2764" y="2235"/>
                  </a:cubicBezTo>
                  <a:lnTo>
                    <a:pt x="276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7" name="Google Shape;21697;p75"/>
            <p:cNvSpPr/>
            <p:nvPr/>
          </p:nvSpPr>
          <p:spPr>
            <a:xfrm>
              <a:off x="3282693" y="2592148"/>
              <a:ext cx="70289" cy="70289"/>
            </a:xfrm>
            <a:custGeom>
              <a:rect b="b" l="l" r="r" t="t"/>
              <a:pathLst>
                <a:path extrusionOk="0" h="2681" w="2681">
                  <a:moveTo>
                    <a:pt x="0" y="0"/>
                  </a:moveTo>
                  <a:lnTo>
                    <a:pt x="0" y="2680"/>
                  </a:lnTo>
                  <a:lnTo>
                    <a:pt x="2680" y="2680"/>
                  </a:lnTo>
                  <a:lnTo>
                    <a:pt x="268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75"/>
            <p:cNvSpPr/>
            <p:nvPr/>
          </p:nvSpPr>
          <p:spPr>
            <a:xfrm>
              <a:off x="3331196" y="2592148"/>
              <a:ext cx="21787" cy="12742"/>
            </a:xfrm>
            <a:custGeom>
              <a:rect b="b" l="l" r="r" t="t"/>
              <a:pathLst>
                <a:path extrusionOk="0" h="486" w="831">
                  <a:moveTo>
                    <a:pt x="1" y="0"/>
                  </a:moveTo>
                  <a:cubicBezTo>
                    <a:pt x="247" y="210"/>
                    <a:pt x="526" y="373"/>
                    <a:pt x="830" y="486"/>
                  </a:cubicBezTo>
                  <a:lnTo>
                    <a:pt x="83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75"/>
            <p:cNvSpPr/>
            <p:nvPr/>
          </p:nvSpPr>
          <p:spPr>
            <a:xfrm>
              <a:off x="3130370" y="2550934"/>
              <a:ext cx="248516" cy="136095"/>
            </a:xfrm>
            <a:custGeom>
              <a:rect b="b" l="l" r="r" t="t"/>
              <a:pathLst>
                <a:path extrusionOk="0" h="5191" w="9479">
                  <a:moveTo>
                    <a:pt x="1" y="0"/>
                  </a:moveTo>
                  <a:lnTo>
                    <a:pt x="1" y="5190"/>
                  </a:lnTo>
                  <a:lnTo>
                    <a:pt x="9479" y="5190"/>
                  </a:lnTo>
                  <a:lnTo>
                    <a:pt x="9479" y="4596"/>
                  </a:lnTo>
                  <a:lnTo>
                    <a:pt x="635" y="4596"/>
                  </a:lnTo>
                  <a:lnTo>
                    <a:pt x="63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75"/>
            <p:cNvSpPr/>
            <p:nvPr/>
          </p:nvSpPr>
          <p:spPr>
            <a:xfrm>
              <a:off x="3130370" y="2550934"/>
              <a:ext cx="248516" cy="19768"/>
            </a:xfrm>
            <a:custGeom>
              <a:rect b="b" l="l" r="r" t="t"/>
              <a:pathLst>
                <a:path extrusionOk="0" h="754" w="9479">
                  <a:moveTo>
                    <a:pt x="1" y="0"/>
                  </a:moveTo>
                  <a:lnTo>
                    <a:pt x="1" y="754"/>
                  </a:lnTo>
                  <a:lnTo>
                    <a:pt x="9479" y="754"/>
                  </a:lnTo>
                  <a:lnTo>
                    <a:pt x="94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75"/>
            <p:cNvSpPr/>
            <p:nvPr/>
          </p:nvSpPr>
          <p:spPr>
            <a:xfrm>
              <a:off x="3306420" y="2550934"/>
              <a:ext cx="72465" cy="19768"/>
            </a:xfrm>
            <a:custGeom>
              <a:rect b="b" l="l" r="r" t="t"/>
              <a:pathLst>
                <a:path extrusionOk="0" h="754" w="2764">
                  <a:moveTo>
                    <a:pt x="1" y="0"/>
                  </a:moveTo>
                  <a:cubicBezTo>
                    <a:pt x="55" y="265"/>
                    <a:pt x="149" y="518"/>
                    <a:pt x="279" y="754"/>
                  </a:cubicBezTo>
                  <a:lnTo>
                    <a:pt x="2764" y="754"/>
                  </a:lnTo>
                  <a:lnTo>
                    <a:pt x="276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75"/>
            <p:cNvSpPr/>
            <p:nvPr/>
          </p:nvSpPr>
          <p:spPr>
            <a:xfrm>
              <a:off x="3317432" y="2473933"/>
              <a:ext cx="122986" cy="122986"/>
            </a:xfrm>
            <a:custGeom>
              <a:rect b="b" l="l" r="r" t="t"/>
              <a:pathLst>
                <a:path extrusionOk="0" h="4691" w="4691">
                  <a:moveTo>
                    <a:pt x="2344" y="0"/>
                  </a:moveTo>
                  <a:cubicBezTo>
                    <a:pt x="1051" y="0"/>
                    <a:pt x="1" y="1051"/>
                    <a:pt x="1" y="2347"/>
                  </a:cubicBezTo>
                  <a:cubicBezTo>
                    <a:pt x="1" y="3640"/>
                    <a:pt x="1051" y="4690"/>
                    <a:pt x="2344" y="4690"/>
                  </a:cubicBezTo>
                  <a:cubicBezTo>
                    <a:pt x="3640" y="4690"/>
                    <a:pt x="4691" y="3640"/>
                    <a:pt x="4691" y="2347"/>
                  </a:cubicBezTo>
                  <a:cubicBezTo>
                    <a:pt x="4691" y="1051"/>
                    <a:pt x="3640" y="0"/>
                    <a:pt x="234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75"/>
            <p:cNvSpPr/>
            <p:nvPr/>
          </p:nvSpPr>
          <p:spPr>
            <a:xfrm>
              <a:off x="3343256" y="2499469"/>
              <a:ext cx="71338" cy="71049"/>
            </a:xfrm>
            <a:custGeom>
              <a:rect b="b" l="l" r="r" t="t"/>
              <a:pathLst>
                <a:path extrusionOk="0" h="2710" w="2721">
                  <a:moveTo>
                    <a:pt x="1359" y="0"/>
                  </a:moveTo>
                  <a:cubicBezTo>
                    <a:pt x="606" y="0"/>
                    <a:pt x="1" y="620"/>
                    <a:pt x="15" y="1373"/>
                  </a:cubicBezTo>
                  <a:lnTo>
                    <a:pt x="15" y="1398"/>
                  </a:lnTo>
                  <a:cubicBezTo>
                    <a:pt x="33" y="2129"/>
                    <a:pt x="631" y="2710"/>
                    <a:pt x="1360" y="2710"/>
                  </a:cubicBezTo>
                  <a:cubicBezTo>
                    <a:pt x="1364" y="2710"/>
                    <a:pt x="1369" y="2710"/>
                    <a:pt x="1373" y="2710"/>
                  </a:cubicBezTo>
                  <a:cubicBezTo>
                    <a:pt x="2109" y="2702"/>
                    <a:pt x="2703" y="2108"/>
                    <a:pt x="2706" y="1373"/>
                  </a:cubicBezTo>
                  <a:cubicBezTo>
                    <a:pt x="2721" y="620"/>
                    <a:pt x="2112" y="0"/>
                    <a:pt x="135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75"/>
            <p:cNvSpPr/>
            <p:nvPr/>
          </p:nvSpPr>
          <p:spPr>
            <a:xfrm>
              <a:off x="3372043" y="2501278"/>
              <a:ext cx="42184" cy="69503"/>
            </a:xfrm>
            <a:custGeom>
              <a:rect b="b" l="l" r="r" t="t"/>
              <a:pathLst>
                <a:path extrusionOk="0" h="2651" w="1609">
                  <a:moveTo>
                    <a:pt x="601" y="0"/>
                  </a:moveTo>
                  <a:cubicBezTo>
                    <a:pt x="344" y="203"/>
                    <a:pt x="109" y="464"/>
                    <a:pt x="261" y="678"/>
                  </a:cubicBezTo>
                  <a:cubicBezTo>
                    <a:pt x="554" y="1083"/>
                    <a:pt x="1127" y="779"/>
                    <a:pt x="1145" y="1322"/>
                  </a:cubicBezTo>
                  <a:cubicBezTo>
                    <a:pt x="1159" y="1829"/>
                    <a:pt x="0" y="1985"/>
                    <a:pt x="4" y="2626"/>
                  </a:cubicBezTo>
                  <a:cubicBezTo>
                    <a:pt x="90" y="2643"/>
                    <a:pt x="176" y="2651"/>
                    <a:pt x="261" y="2651"/>
                  </a:cubicBezTo>
                  <a:cubicBezTo>
                    <a:pt x="989" y="2651"/>
                    <a:pt x="1608" y="2060"/>
                    <a:pt x="1608" y="1304"/>
                  </a:cubicBezTo>
                  <a:cubicBezTo>
                    <a:pt x="1608" y="688"/>
                    <a:pt x="1195" y="156"/>
                    <a:pt x="6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75"/>
            <p:cNvSpPr/>
            <p:nvPr/>
          </p:nvSpPr>
          <p:spPr>
            <a:xfrm>
              <a:off x="3343649" y="2525005"/>
              <a:ext cx="29259" cy="31828"/>
            </a:xfrm>
            <a:custGeom>
              <a:rect b="b" l="l" r="r" t="t"/>
              <a:pathLst>
                <a:path extrusionOk="0" h="1214" w="1116">
                  <a:moveTo>
                    <a:pt x="58" y="1"/>
                  </a:moveTo>
                  <a:cubicBezTo>
                    <a:pt x="18" y="127"/>
                    <a:pt x="0" y="261"/>
                    <a:pt x="0" y="399"/>
                  </a:cubicBezTo>
                  <a:lnTo>
                    <a:pt x="0" y="424"/>
                  </a:lnTo>
                  <a:cubicBezTo>
                    <a:pt x="4" y="711"/>
                    <a:pt x="102" y="986"/>
                    <a:pt x="276" y="1214"/>
                  </a:cubicBezTo>
                  <a:cubicBezTo>
                    <a:pt x="1116" y="834"/>
                    <a:pt x="967" y="453"/>
                    <a:pt x="384" y="222"/>
                  </a:cubicBezTo>
                  <a:cubicBezTo>
                    <a:pt x="261" y="171"/>
                    <a:pt x="149" y="99"/>
                    <a:pt x="58"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6" name="Google Shape;21706;p75"/>
            <p:cNvSpPr/>
            <p:nvPr/>
          </p:nvSpPr>
          <p:spPr>
            <a:xfrm>
              <a:off x="3157243" y="2592148"/>
              <a:ext cx="26349" cy="26427"/>
            </a:xfrm>
            <a:custGeom>
              <a:rect b="b" l="l" r="r" t="t"/>
              <a:pathLst>
                <a:path extrusionOk="0" h="1008" w="1005">
                  <a:moveTo>
                    <a:pt x="1" y="0"/>
                  </a:moveTo>
                  <a:lnTo>
                    <a:pt x="1" y="1007"/>
                  </a:lnTo>
                  <a:lnTo>
                    <a:pt x="1004" y="1007"/>
                  </a:lnTo>
                  <a:lnTo>
                    <a:pt x="100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7" name="Google Shape;21707;p75"/>
            <p:cNvSpPr/>
            <p:nvPr/>
          </p:nvSpPr>
          <p:spPr>
            <a:xfrm>
              <a:off x="3157243" y="2636114"/>
              <a:ext cx="26349" cy="26322"/>
            </a:xfrm>
            <a:custGeom>
              <a:rect b="b" l="l" r="r" t="t"/>
              <a:pathLst>
                <a:path extrusionOk="0" h="1004" w="1005">
                  <a:moveTo>
                    <a:pt x="1" y="0"/>
                  </a:moveTo>
                  <a:lnTo>
                    <a:pt x="1" y="1003"/>
                  </a:lnTo>
                  <a:lnTo>
                    <a:pt x="1004" y="1003"/>
                  </a:lnTo>
                  <a:lnTo>
                    <a:pt x="100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75"/>
            <p:cNvSpPr/>
            <p:nvPr/>
          </p:nvSpPr>
          <p:spPr>
            <a:xfrm>
              <a:off x="3234637" y="2696021"/>
              <a:ext cx="40008" cy="10566"/>
            </a:xfrm>
            <a:custGeom>
              <a:rect b="b" l="l" r="r" t="t"/>
              <a:pathLst>
                <a:path extrusionOk="0" h="403" w="1526">
                  <a:moveTo>
                    <a:pt x="269" y="0"/>
                  </a:moveTo>
                  <a:cubicBezTo>
                    <a:pt x="1" y="0"/>
                    <a:pt x="1" y="402"/>
                    <a:pt x="269" y="402"/>
                  </a:cubicBezTo>
                  <a:lnTo>
                    <a:pt x="1261" y="402"/>
                  </a:lnTo>
                  <a:cubicBezTo>
                    <a:pt x="1525" y="402"/>
                    <a:pt x="1525"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75"/>
            <p:cNvSpPr/>
            <p:nvPr/>
          </p:nvSpPr>
          <p:spPr>
            <a:xfrm>
              <a:off x="3087268" y="2469214"/>
              <a:ext cx="358367" cy="297097"/>
            </a:xfrm>
            <a:custGeom>
              <a:rect b="b" l="l" r="r" t="t"/>
              <a:pathLst>
                <a:path extrusionOk="0" h="11332" w="13669">
                  <a:moveTo>
                    <a:pt x="8704" y="3320"/>
                  </a:moveTo>
                  <a:cubicBezTo>
                    <a:pt x="8743" y="3440"/>
                    <a:pt x="8794" y="3559"/>
                    <a:pt x="8848" y="3672"/>
                  </a:cubicBezTo>
                  <a:lnTo>
                    <a:pt x="1844" y="3672"/>
                  </a:lnTo>
                  <a:lnTo>
                    <a:pt x="1844" y="3320"/>
                  </a:lnTo>
                  <a:close/>
                  <a:moveTo>
                    <a:pt x="9931" y="4892"/>
                  </a:moveTo>
                  <a:lnTo>
                    <a:pt x="9931" y="7170"/>
                  </a:lnTo>
                  <a:lnTo>
                    <a:pt x="7653" y="7170"/>
                  </a:lnTo>
                  <a:lnTo>
                    <a:pt x="7653" y="4892"/>
                  </a:lnTo>
                  <a:close/>
                  <a:moveTo>
                    <a:pt x="7603" y="10089"/>
                  </a:moveTo>
                  <a:lnTo>
                    <a:pt x="7733" y="10187"/>
                  </a:lnTo>
                  <a:lnTo>
                    <a:pt x="5038" y="10187"/>
                  </a:lnTo>
                  <a:lnTo>
                    <a:pt x="5165" y="10089"/>
                  </a:lnTo>
                  <a:close/>
                  <a:moveTo>
                    <a:pt x="11721" y="9589"/>
                  </a:moveTo>
                  <a:lnTo>
                    <a:pt x="12166" y="10187"/>
                  </a:lnTo>
                  <a:lnTo>
                    <a:pt x="8389" y="10187"/>
                  </a:lnTo>
                  <a:lnTo>
                    <a:pt x="7795" y="9731"/>
                  </a:lnTo>
                  <a:cubicBezTo>
                    <a:pt x="7762" y="9702"/>
                    <a:pt x="7719" y="9687"/>
                    <a:pt x="7671" y="9687"/>
                  </a:cubicBezTo>
                  <a:lnTo>
                    <a:pt x="5100" y="9687"/>
                  </a:lnTo>
                  <a:cubicBezTo>
                    <a:pt x="5053" y="9687"/>
                    <a:pt x="5009" y="9702"/>
                    <a:pt x="4977" y="9731"/>
                  </a:cubicBezTo>
                  <a:lnTo>
                    <a:pt x="4387" y="10187"/>
                  </a:lnTo>
                  <a:lnTo>
                    <a:pt x="602" y="10187"/>
                  </a:lnTo>
                  <a:lnTo>
                    <a:pt x="1047" y="9589"/>
                  </a:lnTo>
                  <a:close/>
                  <a:moveTo>
                    <a:pt x="11412" y="0"/>
                  </a:moveTo>
                  <a:cubicBezTo>
                    <a:pt x="11177" y="0"/>
                    <a:pt x="11142" y="366"/>
                    <a:pt x="11395" y="398"/>
                  </a:cubicBezTo>
                  <a:cubicBezTo>
                    <a:pt x="12517" y="542"/>
                    <a:pt x="13332" y="1535"/>
                    <a:pt x="13263" y="2661"/>
                  </a:cubicBezTo>
                  <a:cubicBezTo>
                    <a:pt x="13191" y="3791"/>
                    <a:pt x="12257" y="4668"/>
                    <a:pt x="11123" y="4671"/>
                  </a:cubicBezTo>
                  <a:lnTo>
                    <a:pt x="11119" y="4671"/>
                  </a:lnTo>
                  <a:cubicBezTo>
                    <a:pt x="10026" y="4671"/>
                    <a:pt x="9106" y="3842"/>
                    <a:pt x="8990" y="2752"/>
                  </a:cubicBezTo>
                  <a:cubicBezTo>
                    <a:pt x="8874" y="1662"/>
                    <a:pt x="9602" y="658"/>
                    <a:pt x="10674" y="430"/>
                  </a:cubicBezTo>
                  <a:cubicBezTo>
                    <a:pt x="10917" y="376"/>
                    <a:pt x="10861" y="33"/>
                    <a:pt x="10642" y="33"/>
                  </a:cubicBezTo>
                  <a:cubicBezTo>
                    <a:pt x="10625" y="33"/>
                    <a:pt x="10608" y="35"/>
                    <a:pt x="10591" y="39"/>
                  </a:cubicBezTo>
                  <a:cubicBezTo>
                    <a:pt x="9537" y="264"/>
                    <a:pt x="8740" y="1126"/>
                    <a:pt x="8599" y="2190"/>
                  </a:cubicBezTo>
                  <a:lnTo>
                    <a:pt x="6581" y="2190"/>
                  </a:lnTo>
                  <a:cubicBezTo>
                    <a:pt x="6313" y="2190"/>
                    <a:pt x="6313" y="2592"/>
                    <a:pt x="6581" y="2592"/>
                  </a:cubicBezTo>
                  <a:lnTo>
                    <a:pt x="8580" y="2592"/>
                  </a:lnTo>
                  <a:cubicBezTo>
                    <a:pt x="8584" y="2701"/>
                    <a:pt x="8591" y="2810"/>
                    <a:pt x="8609" y="2918"/>
                  </a:cubicBezTo>
                  <a:lnTo>
                    <a:pt x="1645" y="2918"/>
                  </a:lnTo>
                  <a:cubicBezTo>
                    <a:pt x="1533" y="2918"/>
                    <a:pt x="1446" y="3009"/>
                    <a:pt x="1446" y="3117"/>
                  </a:cubicBezTo>
                  <a:lnTo>
                    <a:pt x="1446" y="8307"/>
                  </a:lnTo>
                  <a:cubicBezTo>
                    <a:pt x="1446" y="8416"/>
                    <a:pt x="1533" y="8507"/>
                    <a:pt x="1645" y="8507"/>
                  </a:cubicBezTo>
                  <a:lnTo>
                    <a:pt x="8667" y="8507"/>
                  </a:lnTo>
                  <a:cubicBezTo>
                    <a:pt x="8935" y="8507"/>
                    <a:pt x="8935" y="8105"/>
                    <a:pt x="8667" y="8105"/>
                  </a:cubicBezTo>
                  <a:lnTo>
                    <a:pt x="1844" y="8105"/>
                  </a:lnTo>
                  <a:lnTo>
                    <a:pt x="1844" y="4074"/>
                  </a:lnTo>
                  <a:lnTo>
                    <a:pt x="9106" y="4074"/>
                  </a:lnTo>
                  <a:cubicBezTo>
                    <a:pt x="9222" y="4226"/>
                    <a:pt x="9359" y="4367"/>
                    <a:pt x="9508" y="4490"/>
                  </a:cubicBezTo>
                  <a:lnTo>
                    <a:pt x="7454" y="4490"/>
                  </a:lnTo>
                  <a:cubicBezTo>
                    <a:pt x="7342" y="4490"/>
                    <a:pt x="7255" y="4581"/>
                    <a:pt x="7255" y="4689"/>
                  </a:cubicBezTo>
                  <a:lnTo>
                    <a:pt x="7255" y="7369"/>
                  </a:lnTo>
                  <a:cubicBezTo>
                    <a:pt x="7255" y="7478"/>
                    <a:pt x="7342" y="7569"/>
                    <a:pt x="7454" y="7569"/>
                  </a:cubicBezTo>
                  <a:lnTo>
                    <a:pt x="10134" y="7569"/>
                  </a:lnTo>
                  <a:cubicBezTo>
                    <a:pt x="10243" y="7569"/>
                    <a:pt x="10333" y="7478"/>
                    <a:pt x="10333" y="7369"/>
                  </a:cubicBezTo>
                  <a:lnTo>
                    <a:pt x="10333" y="4946"/>
                  </a:lnTo>
                  <a:cubicBezTo>
                    <a:pt x="10525" y="5008"/>
                    <a:pt x="10721" y="5048"/>
                    <a:pt x="10924" y="5062"/>
                  </a:cubicBezTo>
                  <a:lnTo>
                    <a:pt x="10924" y="8105"/>
                  </a:lnTo>
                  <a:lnTo>
                    <a:pt x="9652" y="8105"/>
                  </a:lnTo>
                  <a:cubicBezTo>
                    <a:pt x="9384" y="8105"/>
                    <a:pt x="9384" y="8507"/>
                    <a:pt x="9652" y="8507"/>
                  </a:cubicBezTo>
                  <a:lnTo>
                    <a:pt x="11123" y="8507"/>
                  </a:lnTo>
                  <a:cubicBezTo>
                    <a:pt x="11235" y="8507"/>
                    <a:pt x="11326" y="8416"/>
                    <a:pt x="11326" y="8307"/>
                  </a:cubicBezTo>
                  <a:lnTo>
                    <a:pt x="11326" y="5062"/>
                  </a:lnTo>
                  <a:cubicBezTo>
                    <a:pt x="11424" y="5055"/>
                    <a:pt x="11521" y="5041"/>
                    <a:pt x="11619" y="5022"/>
                  </a:cubicBezTo>
                  <a:lnTo>
                    <a:pt x="11619" y="9187"/>
                  </a:lnTo>
                  <a:lnTo>
                    <a:pt x="1152" y="9187"/>
                  </a:lnTo>
                  <a:lnTo>
                    <a:pt x="1152" y="2592"/>
                  </a:lnTo>
                  <a:lnTo>
                    <a:pt x="5792" y="2592"/>
                  </a:lnTo>
                  <a:cubicBezTo>
                    <a:pt x="6060" y="2592"/>
                    <a:pt x="6060" y="2190"/>
                    <a:pt x="5792" y="2190"/>
                  </a:cubicBezTo>
                  <a:lnTo>
                    <a:pt x="950" y="2190"/>
                  </a:lnTo>
                  <a:cubicBezTo>
                    <a:pt x="841" y="2190"/>
                    <a:pt x="750" y="2281"/>
                    <a:pt x="750" y="2389"/>
                  </a:cubicBezTo>
                  <a:lnTo>
                    <a:pt x="750" y="9321"/>
                  </a:lnTo>
                  <a:lnTo>
                    <a:pt x="40" y="10267"/>
                  </a:lnTo>
                  <a:cubicBezTo>
                    <a:pt x="15" y="10303"/>
                    <a:pt x="4" y="10346"/>
                    <a:pt x="1" y="10390"/>
                  </a:cubicBezTo>
                  <a:lnTo>
                    <a:pt x="1" y="11132"/>
                  </a:lnTo>
                  <a:cubicBezTo>
                    <a:pt x="1" y="11245"/>
                    <a:pt x="91" y="11331"/>
                    <a:pt x="203" y="11331"/>
                  </a:cubicBezTo>
                  <a:lnTo>
                    <a:pt x="9479" y="11331"/>
                  </a:lnTo>
                  <a:cubicBezTo>
                    <a:pt x="9747" y="11331"/>
                    <a:pt x="9747" y="10933"/>
                    <a:pt x="9479" y="10933"/>
                  </a:cubicBezTo>
                  <a:lnTo>
                    <a:pt x="403" y="10933"/>
                  </a:lnTo>
                  <a:lnTo>
                    <a:pt x="403" y="10589"/>
                  </a:lnTo>
                  <a:lnTo>
                    <a:pt x="12369" y="10589"/>
                  </a:lnTo>
                  <a:lnTo>
                    <a:pt x="12369" y="10933"/>
                  </a:lnTo>
                  <a:lnTo>
                    <a:pt x="10265" y="10933"/>
                  </a:lnTo>
                  <a:cubicBezTo>
                    <a:pt x="9997" y="10933"/>
                    <a:pt x="9997" y="11331"/>
                    <a:pt x="10265" y="11331"/>
                  </a:cubicBezTo>
                  <a:lnTo>
                    <a:pt x="12568" y="11331"/>
                  </a:lnTo>
                  <a:cubicBezTo>
                    <a:pt x="12677" y="11331"/>
                    <a:pt x="12767" y="11245"/>
                    <a:pt x="12767" y="11132"/>
                  </a:cubicBezTo>
                  <a:lnTo>
                    <a:pt x="12767" y="10390"/>
                  </a:lnTo>
                  <a:cubicBezTo>
                    <a:pt x="12767" y="10346"/>
                    <a:pt x="12753" y="10303"/>
                    <a:pt x="12727" y="10267"/>
                  </a:cubicBezTo>
                  <a:lnTo>
                    <a:pt x="12021" y="9321"/>
                  </a:lnTo>
                  <a:lnTo>
                    <a:pt x="12021" y="4910"/>
                  </a:lnTo>
                  <a:cubicBezTo>
                    <a:pt x="13010" y="4534"/>
                    <a:pt x="13669" y="3585"/>
                    <a:pt x="13669" y="2527"/>
                  </a:cubicBezTo>
                  <a:cubicBezTo>
                    <a:pt x="13669" y="1245"/>
                    <a:pt x="12716" y="166"/>
                    <a:pt x="11445" y="3"/>
                  </a:cubicBezTo>
                  <a:cubicBezTo>
                    <a:pt x="11434" y="1"/>
                    <a:pt x="11423" y="0"/>
                    <a:pt x="11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75"/>
            <p:cNvSpPr/>
            <p:nvPr/>
          </p:nvSpPr>
          <p:spPr>
            <a:xfrm>
              <a:off x="3151947" y="2586930"/>
              <a:ext cx="36940" cy="36862"/>
            </a:xfrm>
            <a:custGeom>
              <a:rect b="b" l="l" r="r" t="t"/>
              <a:pathLst>
                <a:path extrusionOk="0" h="1406" w="1409">
                  <a:moveTo>
                    <a:pt x="1007" y="402"/>
                  </a:moveTo>
                  <a:lnTo>
                    <a:pt x="1007" y="1007"/>
                  </a:lnTo>
                  <a:lnTo>
                    <a:pt x="402" y="1007"/>
                  </a:lnTo>
                  <a:lnTo>
                    <a:pt x="402" y="402"/>
                  </a:lnTo>
                  <a:close/>
                  <a:moveTo>
                    <a:pt x="203" y="0"/>
                  </a:moveTo>
                  <a:cubicBezTo>
                    <a:pt x="91" y="0"/>
                    <a:pt x="0" y="91"/>
                    <a:pt x="0" y="199"/>
                  </a:cubicBezTo>
                  <a:lnTo>
                    <a:pt x="0" y="1206"/>
                  </a:lnTo>
                  <a:cubicBezTo>
                    <a:pt x="0" y="1315"/>
                    <a:pt x="91" y="1405"/>
                    <a:pt x="203" y="1405"/>
                  </a:cubicBezTo>
                  <a:lnTo>
                    <a:pt x="1206" y="1405"/>
                  </a:lnTo>
                  <a:cubicBezTo>
                    <a:pt x="1318" y="1405"/>
                    <a:pt x="1409" y="1315"/>
                    <a:pt x="1409" y="1206"/>
                  </a:cubicBezTo>
                  <a:lnTo>
                    <a:pt x="1409" y="199"/>
                  </a:lnTo>
                  <a:cubicBezTo>
                    <a:pt x="1409"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75"/>
            <p:cNvSpPr/>
            <p:nvPr/>
          </p:nvSpPr>
          <p:spPr>
            <a:xfrm>
              <a:off x="3193134" y="2586930"/>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75"/>
            <p:cNvSpPr/>
            <p:nvPr/>
          </p:nvSpPr>
          <p:spPr>
            <a:xfrm>
              <a:off x="3193134" y="2600118"/>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75"/>
            <p:cNvSpPr/>
            <p:nvPr/>
          </p:nvSpPr>
          <p:spPr>
            <a:xfrm>
              <a:off x="3193134" y="2613305"/>
              <a:ext cx="76188" cy="10487"/>
            </a:xfrm>
            <a:custGeom>
              <a:rect b="b" l="l" r="r" t="t"/>
              <a:pathLst>
                <a:path extrusionOk="0" h="400" w="2906">
                  <a:moveTo>
                    <a:pt x="265" y="1"/>
                  </a:moveTo>
                  <a:cubicBezTo>
                    <a:pt x="1" y="1"/>
                    <a:pt x="2" y="399"/>
                    <a:pt x="269" y="399"/>
                  </a:cubicBezTo>
                  <a:lnTo>
                    <a:pt x="2637" y="399"/>
                  </a:lnTo>
                  <a:cubicBezTo>
                    <a:pt x="2905" y="399"/>
                    <a:pt x="2905" y="1"/>
                    <a:pt x="2637" y="1"/>
                  </a:cubicBezTo>
                  <a:lnTo>
                    <a:pt x="269" y="1"/>
                  </a:lnTo>
                  <a:cubicBezTo>
                    <a:pt x="268" y="1"/>
                    <a:pt x="266" y="1"/>
                    <a:pt x="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4" name="Google Shape;21714;p75"/>
            <p:cNvSpPr/>
            <p:nvPr/>
          </p:nvSpPr>
          <p:spPr>
            <a:xfrm>
              <a:off x="3151947" y="2630792"/>
              <a:ext cx="36862" cy="36862"/>
            </a:xfrm>
            <a:custGeom>
              <a:rect b="b" l="l" r="r" t="t"/>
              <a:pathLst>
                <a:path extrusionOk="0" h="1406" w="1406">
                  <a:moveTo>
                    <a:pt x="1007" y="402"/>
                  </a:moveTo>
                  <a:lnTo>
                    <a:pt x="1007" y="1007"/>
                  </a:lnTo>
                  <a:lnTo>
                    <a:pt x="402" y="1007"/>
                  </a:lnTo>
                  <a:lnTo>
                    <a:pt x="402" y="402"/>
                  </a:lnTo>
                  <a:close/>
                  <a:moveTo>
                    <a:pt x="203" y="0"/>
                  </a:moveTo>
                  <a:cubicBezTo>
                    <a:pt x="91" y="0"/>
                    <a:pt x="0" y="91"/>
                    <a:pt x="0" y="203"/>
                  </a:cubicBezTo>
                  <a:lnTo>
                    <a:pt x="0" y="1206"/>
                  </a:lnTo>
                  <a:cubicBezTo>
                    <a:pt x="0" y="1319"/>
                    <a:pt x="91" y="1406"/>
                    <a:pt x="203" y="1406"/>
                  </a:cubicBezTo>
                  <a:lnTo>
                    <a:pt x="1206" y="1406"/>
                  </a:lnTo>
                  <a:cubicBezTo>
                    <a:pt x="1318" y="1406"/>
                    <a:pt x="1405" y="1319"/>
                    <a:pt x="1405" y="1206"/>
                  </a:cubicBezTo>
                  <a:lnTo>
                    <a:pt x="1405" y="203"/>
                  </a:lnTo>
                  <a:cubicBezTo>
                    <a:pt x="1405" y="91"/>
                    <a:pt x="1318" y="0"/>
                    <a:pt x="1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5" name="Google Shape;21715;p75"/>
            <p:cNvSpPr/>
            <p:nvPr/>
          </p:nvSpPr>
          <p:spPr>
            <a:xfrm>
              <a:off x="3193134" y="2630792"/>
              <a:ext cx="76188" cy="10566"/>
            </a:xfrm>
            <a:custGeom>
              <a:rect b="b" l="l" r="r" t="t"/>
              <a:pathLst>
                <a:path extrusionOk="0" h="403" w="2906">
                  <a:moveTo>
                    <a:pt x="269" y="0"/>
                  </a:moveTo>
                  <a:cubicBezTo>
                    <a:pt x="1" y="0"/>
                    <a:pt x="1" y="402"/>
                    <a:pt x="269" y="402"/>
                  </a:cubicBezTo>
                  <a:lnTo>
                    <a:pt x="2637" y="402"/>
                  </a:lnTo>
                  <a:cubicBezTo>
                    <a:pt x="2905" y="402"/>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75"/>
            <p:cNvSpPr/>
            <p:nvPr/>
          </p:nvSpPr>
          <p:spPr>
            <a:xfrm>
              <a:off x="3193134" y="2643980"/>
              <a:ext cx="76188" cy="10566"/>
            </a:xfrm>
            <a:custGeom>
              <a:rect b="b" l="l" r="r" t="t"/>
              <a:pathLst>
                <a:path extrusionOk="0" h="403" w="2906">
                  <a:moveTo>
                    <a:pt x="269" y="1"/>
                  </a:moveTo>
                  <a:cubicBezTo>
                    <a:pt x="1" y="1"/>
                    <a:pt x="1" y="403"/>
                    <a:pt x="269" y="403"/>
                  </a:cubicBezTo>
                  <a:lnTo>
                    <a:pt x="2637" y="403"/>
                  </a:lnTo>
                  <a:cubicBezTo>
                    <a:pt x="2905" y="403"/>
                    <a:pt x="2905" y="1"/>
                    <a:pt x="2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75"/>
            <p:cNvSpPr/>
            <p:nvPr/>
          </p:nvSpPr>
          <p:spPr>
            <a:xfrm>
              <a:off x="3193134" y="2657193"/>
              <a:ext cx="76188" cy="10461"/>
            </a:xfrm>
            <a:custGeom>
              <a:rect b="b" l="l" r="r" t="t"/>
              <a:pathLst>
                <a:path extrusionOk="0" h="399" w="2906">
                  <a:moveTo>
                    <a:pt x="269" y="0"/>
                  </a:moveTo>
                  <a:cubicBezTo>
                    <a:pt x="1" y="0"/>
                    <a:pt x="1" y="399"/>
                    <a:pt x="269" y="399"/>
                  </a:cubicBezTo>
                  <a:lnTo>
                    <a:pt x="2637" y="399"/>
                  </a:lnTo>
                  <a:cubicBezTo>
                    <a:pt x="2905" y="399"/>
                    <a:pt x="2905" y="0"/>
                    <a:pt x="2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75"/>
            <p:cNvSpPr/>
            <p:nvPr/>
          </p:nvSpPr>
          <p:spPr>
            <a:xfrm>
              <a:off x="3338432" y="2494750"/>
              <a:ext cx="90398" cy="81091"/>
            </a:xfrm>
            <a:custGeom>
              <a:rect b="b" l="l" r="r" t="t"/>
              <a:pathLst>
                <a:path extrusionOk="0" h="3093" w="3448">
                  <a:moveTo>
                    <a:pt x="398" y="1510"/>
                  </a:moveTo>
                  <a:cubicBezTo>
                    <a:pt x="435" y="1528"/>
                    <a:pt x="471" y="1546"/>
                    <a:pt x="507" y="1560"/>
                  </a:cubicBezTo>
                  <a:cubicBezTo>
                    <a:pt x="786" y="1669"/>
                    <a:pt x="862" y="1778"/>
                    <a:pt x="862" y="1821"/>
                  </a:cubicBezTo>
                  <a:cubicBezTo>
                    <a:pt x="862" y="1861"/>
                    <a:pt x="793" y="1977"/>
                    <a:pt x="543" y="2111"/>
                  </a:cubicBezTo>
                  <a:cubicBezTo>
                    <a:pt x="453" y="1944"/>
                    <a:pt x="402" y="1760"/>
                    <a:pt x="398" y="1571"/>
                  </a:cubicBezTo>
                  <a:lnTo>
                    <a:pt x="398" y="1553"/>
                  </a:lnTo>
                  <a:lnTo>
                    <a:pt x="398" y="1510"/>
                  </a:lnTo>
                  <a:close/>
                  <a:moveTo>
                    <a:pt x="1434" y="412"/>
                  </a:moveTo>
                  <a:lnTo>
                    <a:pt x="1434" y="412"/>
                  </a:lnTo>
                  <a:cubicBezTo>
                    <a:pt x="1420" y="434"/>
                    <a:pt x="1402" y="456"/>
                    <a:pt x="1391" y="477"/>
                  </a:cubicBezTo>
                  <a:cubicBezTo>
                    <a:pt x="1224" y="749"/>
                    <a:pt x="1315" y="948"/>
                    <a:pt x="1384" y="1042"/>
                  </a:cubicBezTo>
                  <a:cubicBezTo>
                    <a:pt x="1557" y="1285"/>
                    <a:pt x="1804" y="1339"/>
                    <a:pt x="1985" y="1379"/>
                  </a:cubicBezTo>
                  <a:cubicBezTo>
                    <a:pt x="2198" y="1423"/>
                    <a:pt x="2224" y="1434"/>
                    <a:pt x="2227" y="1578"/>
                  </a:cubicBezTo>
                  <a:cubicBezTo>
                    <a:pt x="2231" y="1705"/>
                    <a:pt x="2014" y="1843"/>
                    <a:pt x="1800" y="1977"/>
                  </a:cubicBezTo>
                  <a:cubicBezTo>
                    <a:pt x="1550" y="2136"/>
                    <a:pt x="1246" y="2325"/>
                    <a:pt x="1134" y="2622"/>
                  </a:cubicBezTo>
                  <a:cubicBezTo>
                    <a:pt x="1036" y="2582"/>
                    <a:pt x="942" y="2531"/>
                    <a:pt x="855" y="2466"/>
                  </a:cubicBezTo>
                  <a:cubicBezTo>
                    <a:pt x="837" y="2451"/>
                    <a:pt x="819" y="2437"/>
                    <a:pt x="804" y="2422"/>
                  </a:cubicBezTo>
                  <a:cubicBezTo>
                    <a:pt x="1119" y="2241"/>
                    <a:pt x="1271" y="2038"/>
                    <a:pt x="1264" y="1810"/>
                  </a:cubicBezTo>
                  <a:cubicBezTo>
                    <a:pt x="1260" y="1636"/>
                    <a:pt x="1152" y="1383"/>
                    <a:pt x="659" y="1187"/>
                  </a:cubicBezTo>
                  <a:cubicBezTo>
                    <a:pt x="601" y="1166"/>
                    <a:pt x="543" y="1133"/>
                    <a:pt x="493" y="1097"/>
                  </a:cubicBezTo>
                  <a:cubicBezTo>
                    <a:pt x="659" y="713"/>
                    <a:pt x="1021" y="448"/>
                    <a:pt x="1434" y="412"/>
                  </a:cubicBezTo>
                  <a:close/>
                  <a:moveTo>
                    <a:pt x="1929" y="475"/>
                  </a:moveTo>
                  <a:cubicBezTo>
                    <a:pt x="2203" y="573"/>
                    <a:pt x="2431" y="768"/>
                    <a:pt x="2561" y="1028"/>
                  </a:cubicBezTo>
                  <a:cubicBezTo>
                    <a:pt x="2955" y="1789"/>
                    <a:pt x="2401" y="2698"/>
                    <a:pt x="1543" y="2698"/>
                  </a:cubicBezTo>
                  <a:lnTo>
                    <a:pt x="1539" y="2698"/>
                  </a:lnTo>
                  <a:cubicBezTo>
                    <a:pt x="1619" y="2571"/>
                    <a:pt x="1789" y="2455"/>
                    <a:pt x="2010" y="2314"/>
                  </a:cubicBezTo>
                  <a:cubicBezTo>
                    <a:pt x="2303" y="2129"/>
                    <a:pt x="2633" y="1919"/>
                    <a:pt x="2622" y="1564"/>
                  </a:cubicBezTo>
                  <a:cubicBezTo>
                    <a:pt x="2611" y="1104"/>
                    <a:pt x="2282" y="1035"/>
                    <a:pt x="2064" y="988"/>
                  </a:cubicBezTo>
                  <a:cubicBezTo>
                    <a:pt x="1916" y="956"/>
                    <a:pt x="1789" y="927"/>
                    <a:pt x="1702" y="807"/>
                  </a:cubicBezTo>
                  <a:cubicBezTo>
                    <a:pt x="1673" y="764"/>
                    <a:pt x="1731" y="644"/>
                    <a:pt x="1929" y="475"/>
                  </a:cubicBezTo>
                  <a:close/>
                  <a:moveTo>
                    <a:pt x="1547" y="1"/>
                  </a:moveTo>
                  <a:cubicBezTo>
                    <a:pt x="1502" y="1"/>
                    <a:pt x="1458" y="3"/>
                    <a:pt x="1413" y="7"/>
                  </a:cubicBezTo>
                  <a:cubicBezTo>
                    <a:pt x="790" y="57"/>
                    <a:pt x="257" y="485"/>
                    <a:pt x="69" y="1082"/>
                  </a:cubicBezTo>
                  <a:lnTo>
                    <a:pt x="69" y="1090"/>
                  </a:lnTo>
                  <a:lnTo>
                    <a:pt x="69" y="1093"/>
                  </a:lnTo>
                  <a:cubicBezTo>
                    <a:pt x="22" y="1242"/>
                    <a:pt x="0" y="1397"/>
                    <a:pt x="0" y="1553"/>
                  </a:cubicBezTo>
                  <a:lnTo>
                    <a:pt x="0" y="1582"/>
                  </a:lnTo>
                  <a:cubicBezTo>
                    <a:pt x="7" y="1908"/>
                    <a:pt x="116" y="2227"/>
                    <a:pt x="319" y="2488"/>
                  </a:cubicBezTo>
                  <a:lnTo>
                    <a:pt x="326" y="2495"/>
                  </a:lnTo>
                  <a:cubicBezTo>
                    <a:pt x="554" y="2792"/>
                    <a:pt x="880" y="2995"/>
                    <a:pt x="1246" y="3067"/>
                  </a:cubicBezTo>
                  <a:lnTo>
                    <a:pt x="1250" y="3067"/>
                  </a:lnTo>
                  <a:cubicBezTo>
                    <a:pt x="1347" y="3085"/>
                    <a:pt x="1445" y="3092"/>
                    <a:pt x="1547" y="3092"/>
                  </a:cubicBezTo>
                  <a:cubicBezTo>
                    <a:pt x="2702" y="3092"/>
                    <a:pt x="3448" y="1868"/>
                    <a:pt x="2923" y="840"/>
                  </a:cubicBezTo>
                  <a:cubicBezTo>
                    <a:pt x="2654" y="322"/>
                    <a:pt x="2123" y="1"/>
                    <a:pt x="15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9" name="Google Shape;21719;p75"/>
          <p:cNvGrpSpPr/>
          <p:nvPr/>
        </p:nvGrpSpPr>
        <p:grpSpPr>
          <a:xfrm>
            <a:off x="2198600" y="2444805"/>
            <a:ext cx="363506" cy="345914"/>
            <a:chOff x="2198600" y="2444805"/>
            <a:chExt cx="363506" cy="345914"/>
          </a:xfrm>
        </p:grpSpPr>
        <p:sp>
          <p:nvSpPr>
            <p:cNvPr id="21720" name="Google Shape;21720;p75"/>
            <p:cNvSpPr/>
            <p:nvPr/>
          </p:nvSpPr>
          <p:spPr>
            <a:xfrm>
              <a:off x="2412168" y="2450049"/>
              <a:ext cx="143305" cy="149440"/>
            </a:xfrm>
            <a:custGeom>
              <a:rect b="b" l="l" r="r" t="t"/>
              <a:pathLst>
                <a:path extrusionOk="0" h="5700" w="5466">
                  <a:moveTo>
                    <a:pt x="2738" y="0"/>
                  </a:moveTo>
                  <a:cubicBezTo>
                    <a:pt x="2705" y="0"/>
                    <a:pt x="2673" y="1"/>
                    <a:pt x="2640" y="2"/>
                  </a:cubicBezTo>
                  <a:cubicBezTo>
                    <a:pt x="1673" y="42"/>
                    <a:pt x="808" y="622"/>
                    <a:pt x="406" y="1505"/>
                  </a:cubicBezTo>
                  <a:cubicBezTo>
                    <a:pt x="0" y="2385"/>
                    <a:pt x="123" y="3417"/>
                    <a:pt x="728" y="4178"/>
                  </a:cubicBezTo>
                  <a:lnTo>
                    <a:pt x="659" y="5699"/>
                  </a:lnTo>
                  <a:lnTo>
                    <a:pt x="2039" y="5054"/>
                  </a:lnTo>
                  <a:cubicBezTo>
                    <a:pt x="2273" y="5121"/>
                    <a:pt x="2511" y="5154"/>
                    <a:pt x="2746" y="5154"/>
                  </a:cubicBezTo>
                  <a:cubicBezTo>
                    <a:pt x="3591" y="5154"/>
                    <a:pt x="4401" y="4736"/>
                    <a:pt x="4886" y="4008"/>
                  </a:cubicBezTo>
                  <a:cubicBezTo>
                    <a:pt x="5426" y="3204"/>
                    <a:pt x="5465" y="2164"/>
                    <a:pt x="4995" y="1317"/>
                  </a:cubicBezTo>
                  <a:cubicBezTo>
                    <a:pt x="4536" y="501"/>
                    <a:pt x="3672" y="0"/>
                    <a:pt x="273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75"/>
            <p:cNvSpPr/>
            <p:nvPr/>
          </p:nvSpPr>
          <p:spPr>
            <a:xfrm>
              <a:off x="2307324" y="2618916"/>
              <a:ext cx="50547" cy="91001"/>
            </a:xfrm>
            <a:custGeom>
              <a:rect b="b" l="l" r="r" t="t"/>
              <a:pathLst>
                <a:path extrusionOk="0" h="3471" w="1928">
                  <a:moveTo>
                    <a:pt x="1" y="1"/>
                  </a:moveTo>
                  <a:lnTo>
                    <a:pt x="1" y="2641"/>
                  </a:lnTo>
                  <a:lnTo>
                    <a:pt x="961" y="3467"/>
                  </a:lnTo>
                  <a:lnTo>
                    <a:pt x="961" y="3470"/>
                  </a:lnTo>
                  <a:lnTo>
                    <a:pt x="964" y="3470"/>
                  </a:lnTo>
                  <a:lnTo>
                    <a:pt x="964" y="3467"/>
                  </a:lnTo>
                  <a:lnTo>
                    <a:pt x="1928" y="2641"/>
                  </a:lnTo>
                  <a:lnTo>
                    <a:pt x="192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75"/>
            <p:cNvSpPr/>
            <p:nvPr/>
          </p:nvSpPr>
          <p:spPr>
            <a:xfrm>
              <a:off x="2203843" y="2675414"/>
              <a:ext cx="257430" cy="110087"/>
            </a:xfrm>
            <a:custGeom>
              <a:rect b="b" l="l" r="r" t="t"/>
              <a:pathLst>
                <a:path extrusionOk="0" h="4199" w="9819">
                  <a:moveTo>
                    <a:pt x="3948" y="1"/>
                  </a:moveTo>
                  <a:lnTo>
                    <a:pt x="2394" y="500"/>
                  </a:lnTo>
                  <a:lnTo>
                    <a:pt x="1760" y="703"/>
                  </a:lnTo>
                  <a:cubicBezTo>
                    <a:pt x="714" y="1036"/>
                    <a:pt x="0" y="2011"/>
                    <a:pt x="4" y="3112"/>
                  </a:cubicBezTo>
                  <a:lnTo>
                    <a:pt x="4" y="4198"/>
                  </a:lnTo>
                  <a:lnTo>
                    <a:pt x="9819" y="4198"/>
                  </a:lnTo>
                  <a:lnTo>
                    <a:pt x="9819" y="3112"/>
                  </a:lnTo>
                  <a:cubicBezTo>
                    <a:pt x="9819" y="2011"/>
                    <a:pt x="9109" y="1036"/>
                    <a:pt x="8062" y="699"/>
                  </a:cubicBezTo>
                  <a:lnTo>
                    <a:pt x="7428" y="497"/>
                  </a:lnTo>
                  <a:lnTo>
                    <a:pt x="5875" y="1"/>
                  </a:lnTo>
                  <a:lnTo>
                    <a:pt x="4911" y="678"/>
                  </a:lnTo>
                  <a:lnTo>
                    <a:pt x="394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75"/>
            <p:cNvSpPr/>
            <p:nvPr/>
          </p:nvSpPr>
          <p:spPr>
            <a:xfrm>
              <a:off x="2398587" y="2688418"/>
              <a:ext cx="62686" cy="97083"/>
            </a:xfrm>
            <a:custGeom>
              <a:rect b="b" l="l" r="r" t="t"/>
              <a:pathLst>
                <a:path extrusionOk="0" h="3703" w="2391">
                  <a:moveTo>
                    <a:pt x="0" y="1"/>
                  </a:moveTo>
                  <a:lnTo>
                    <a:pt x="467" y="207"/>
                  </a:lnTo>
                  <a:cubicBezTo>
                    <a:pt x="1253" y="540"/>
                    <a:pt x="1782" y="1515"/>
                    <a:pt x="1782" y="2616"/>
                  </a:cubicBezTo>
                  <a:lnTo>
                    <a:pt x="1782" y="3702"/>
                  </a:lnTo>
                  <a:lnTo>
                    <a:pt x="2391" y="3702"/>
                  </a:lnTo>
                  <a:lnTo>
                    <a:pt x="2391" y="2616"/>
                  </a:lnTo>
                  <a:cubicBezTo>
                    <a:pt x="2391" y="1515"/>
                    <a:pt x="1681" y="540"/>
                    <a:pt x="634" y="203"/>
                  </a:cubicBez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4" name="Google Shape;21724;p75"/>
            <p:cNvSpPr/>
            <p:nvPr/>
          </p:nvSpPr>
          <p:spPr>
            <a:xfrm>
              <a:off x="2203843" y="2688418"/>
              <a:ext cx="62791" cy="96979"/>
            </a:xfrm>
            <a:custGeom>
              <a:rect b="b" l="l" r="r" t="t"/>
              <a:pathLst>
                <a:path extrusionOk="0" h="3699" w="2395">
                  <a:moveTo>
                    <a:pt x="2394" y="1"/>
                  </a:moveTo>
                  <a:lnTo>
                    <a:pt x="1760" y="203"/>
                  </a:lnTo>
                  <a:cubicBezTo>
                    <a:pt x="714" y="540"/>
                    <a:pt x="0" y="1515"/>
                    <a:pt x="0" y="2612"/>
                  </a:cubicBezTo>
                  <a:lnTo>
                    <a:pt x="0" y="3698"/>
                  </a:lnTo>
                  <a:lnTo>
                    <a:pt x="612" y="3698"/>
                  </a:lnTo>
                  <a:lnTo>
                    <a:pt x="612" y="2612"/>
                  </a:lnTo>
                  <a:cubicBezTo>
                    <a:pt x="612" y="1515"/>
                    <a:pt x="1141" y="540"/>
                    <a:pt x="1920" y="203"/>
                  </a:cubicBezTo>
                  <a:lnTo>
                    <a:pt x="239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5" name="Google Shape;21725;p75"/>
            <p:cNvSpPr/>
            <p:nvPr/>
          </p:nvSpPr>
          <p:spPr>
            <a:xfrm>
              <a:off x="2246552" y="2553975"/>
              <a:ext cx="21026" cy="45592"/>
            </a:xfrm>
            <a:custGeom>
              <a:rect b="b" l="l" r="r" t="t"/>
              <a:pathLst>
                <a:path extrusionOk="0" h="1739" w="802">
                  <a:moveTo>
                    <a:pt x="801" y="0"/>
                  </a:moveTo>
                  <a:cubicBezTo>
                    <a:pt x="359" y="0"/>
                    <a:pt x="1" y="359"/>
                    <a:pt x="1" y="801"/>
                  </a:cubicBezTo>
                  <a:lnTo>
                    <a:pt x="1" y="938"/>
                  </a:lnTo>
                  <a:cubicBezTo>
                    <a:pt x="1" y="1380"/>
                    <a:pt x="359" y="1739"/>
                    <a:pt x="801" y="1739"/>
                  </a:cubicBezTo>
                  <a:lnTo>
                    <a:pt x="801"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6" name="Google Shape;21726;p75"/>
            <p:cNvSpPr/>
            <p:nvPr/>
          </p:nvSpPr>
          <p:spPr>
            <a:xfrm>
              <a:off x="2307324" y="2675414"/>
              <a:ext cx="25300" cy="47585"/>
            </a:xfrm>
            <a:custGeom>
              <a:rect b="b" l="l" r="r" t="t"/>
              <a:pathLst>
                <a:path extrusionOk="0" h="1815" w="965">
                  <a:moveTo>
                    <a:pt x="1" y="1"/>
                  </a:moveTo>
                  <a:lnTo>
                    <a:pt x="1" y="1815"/>
                  </a:lnTo>
                  <a:lnTo>
                    <a:pt x="964" y="678"/>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7" name="Google Shape;21727;p75"/>
            <p:cNvSpPr/>
            <p:nvPr/>
          </p:nvSpPr>
          <p:spPr>
            <a:xfrm>
              <a:off x="2279140" y="2500386"/>
              <a:ext cx="107020" cy="147054"/>
            </a:xfrm>
            <a:custGeom>
              <a:rect b="b" l="l" r="r" t="t"/>
              <a:pathLst>
                <a:path extrusionOk="0" h="5609" w="4082">
                  <a:moveTo>
                    <a:pt x="1544" y="0"/>
                  </a:moveTo>
                  <a:cubicBezTo>
                    <a:pt x="1498" y="0"/>
                    <a:pt x="1452" y="4"/>
                    <a:pt x="1405" y="13"/>
                  </a:cubicBezTo>
                  <a:cubicBezTo>
                    <a:pt x="605" y="103"/>
                    <a:pt x="0" y="784"/>
                    <a:pt x="0" y="1592"/>
                  </a:cubicBezTo>
                  <a:lnTo>
                    <a:pt x="0" y="3214"/>
                  </a:lnTo>
                  <a:cubicBezTo>
                    <a:pt x="0" y="4065"/>
                    <a:pt x="449" y="4848"/>
                    <a:pt x="1181" y="5279"/>
                  </a:cubicBezTo>
                  <a:lnTo>
                    <a:pt x="1478" y="5456"/>
                  </a:lnTo>
                  <a:cubicBezTo>
                    <a:pt x="1652" y="5557"/>
                    <a:pt x="1845" y="5608"/>
                    <a:pt x="2039" y="5608"/>
                  </a:cubicBezTo>
                  <a:cubicBezTo>
                    <a:pt x="2232" y="5608"/>
                    <a:pt x="2425" y="5557"/>
                    <a:pt x="2597" y="5456"/>
                  </a:cubicBezTo>
                  <a:lnTo>
                    <a:pt x="2901" y="5279"/>
                  </a:lnTo>
                  <a:cubicBezTo>
                    <a:pt x="3629" y="4848"/>
                    <a:pt x="4082" y="4062"/>
                    <a:pt x="4082" y="3214"/>
                  </a:cubicBezTo>
                  <a:lnTo>
                    <a:pt x="4082" y="1592"/>
                  </a:lnTo>
                  <a:cubicBezTo>
                    <a:pt x="4082" y="714"/>
                    <a:pt x="3372" y="2"/>
                    <a:pt x="2495" y="2"/>
                  </a:cubicBezTo>
                  <a:cubicBezTo>
                    <a:pt x="2493" y="2"/>
                    <a:pt x="2491" y="2"/>
                    <a:pt x="2488" y="2"/>
                  </a:cubicBezTo>
                  <a:lnTo>
                    <a:pt x="1590" y="2"/>
                  </a:lnTo>
                  <a:cubicBezTo>
                    <a:pt x="1575" y="1"/>
                    <a:pt x="1559" y="0"/>
                    <a:pt x="154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8" name="Google Shape;21728;p75"/>
            <p:cNvSpPr/>
            <p:nvPr/>
          </p:nvSpPr>
          <p:spPr>
            <a:xfrm>
              <a:off x="2397538" y="2553975"/>
              <a:ext cx="21000" cy="45592"/>
            </a:xfrm>
            <a:custGeom>
              <a:rect b="b" l="l" r="r" t="t"/>
              <a:pathLst>
                <a:path extrusionOk="0" h="1739" w="801">
                  <a:moveTo>
                    <a:pt x="0" y="0"/>
                  </a:moveTo>
                  <a:lnTo>
                    <a:pt x="0" y="1739"/>
                  </a:lnTo>
                  <a:cubicBezTo>
                    <a:pt x="442" y="1739"/>
                    <a:pt x="801" y="1380"/>
                    <a:pt x="801" y="938"/>
                  </a:cubicBezTo>
                  <a:lnTo>
                    <a:pt x="801" y="801"/>
                  </a:lnTo>
                  <a:cubicBezTo>
                    <a:pt x="801" y="359"/>
                    <a:pt x="442" y="0"/>
                    <a:pt x="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9" name="Google Shape;21729;p75"/>
            <p:cNvSpPr/>
            <p:nvPr/>
          </p:nvSpPr>
          <p:spPr>
            <a:xfrm>
              <a:off x="2332493" y="2675414"/>
              <a:ext cx="25379" cy="47585"/>
            </a:xfrm>
            <a:custGeom>
              <a:rect b="b" l="l" r="r" t="t"/>
              <a:pathLst>
                <a:path extrusionOk="0" h="1815" w="968">
                  <a:moveTo>
                    <a:pt x="968" y="1"/>
                  </a:moveTo>
                  <a:lnTo>
                    <a:pt x="1" y="678"/>
                  </a:lnTo>
                  <a:lnTo>
                    <a:pt x="968" y="1815"/>
                  </a:lnTo>
                  <a:lnTo>
                    <a:pt x="968"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0" name="Google Shape;21730;p75"/>
            <p:cNvSpPr/>
            <p:nvPr/>
          </p:nvSpPr>
          <p:spPr>
            <a:xfrm>
              <a:off x="2376171" y="2741797"/>
              <a:ext cx="52356" cy="19873"/>
            </a:xfrm>
            <a:custGeom>
              <a:rect b="b" l="l" r="r" t="t"/>
              <a:pathLst>
                <a:path extrusionOk="0" h="758" w="1997">
                  <a:moveTo>
                    <a:pt x="1720" y="0"/>
                  </a:moveTo>
                  <a:cubicBezTo>
                    <a:pt x="1718" y="0"/>
                    <a:pt x="1716" y="0"/>
                    <a:pt x="1714" y="0"/>
                  </a:cubicBezTo>
                  <a:lnTo>
                    <a:pt x="283" y="0"/>
                  </a:lnTo>
                  <a:cubicBezTo>
                    <a:pt x="127" y="0"/>
                    <a:pt x="1" y="123"/>
                    <a:pt x="1" y="279"/>
                  </a:cubicBezTo>
                  <a:lnTo>
                    <a:pt x="1" y="478"/>
                  </a:lnTo>
                  <a:cubicBezTo>
                    <a:pt x="1" y="630"/>
                    <a:pt x="127" y="757"/>
                    <a:pt x="283" y="757"/>
                  </a:cubicBezTo>
                  <a:lnTo>
                    <a:pt x="1714" y="757"/>
                  </a:lnTo>
                  <a:cubicBezTo>
                    <a:pt x="1869" y="757"/>
                    <a:pt x="1996" y="630"/>
                    <a:pt x="1996" y="478"/>
                  </a:cubicBezTo>
                  <a:lnTo>
                    <a:pt x="1996" y="279"/>
                  </a:lnTo>
                  <a:cubicBezTo>
                    <a:pt x="1996" y="125"/>
                    <a:pt x="1873" y="0"/>
                    <a:pt x="17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1" name="Google Shape;21731;p75"/>
            <p:cNvSpPr/>
            <p:nvPr/>
          </p:nvSpPr>
          <p:spPr>
            <a:xfrm>
              <a:off x="2321665" y="2654624"/>
              <a:ext cx="21787" cy="21761"/>
            </a:xfrm>
            <a:custGeom>
              <a:rect b="b" l="l" r="r" t="t"/>
              <a:pathLst>
                <a:path extrusionOk="0" h="830" w="831">
                  <a:moveTo>
                    <a:pt x="414" y="0"/>
                  </a:moveTo>
                  <a:cubicBezTo>
                    <a:pt x="185" y="0"/>
                    <a:pt x="1" y="185"/>
                    <a:pt x="1" y="413"/>
                  </a:cubicBezTo>
                  <a:cubicBezTo>
                    <a:pt x="1" y="641"/>
                    <a:pt x="185" y="830"/>
                    <a:pt x="414" y="830"/>
                  </a:cubicBezTo>
                  <a:cubicBezTo>
                    <a:pt x="642" y="830"/>
                    <a:pt x="830" y="641"/>
                    <a:pt x="830" y="413"/>
                  </a:cubicBezTo>
                  <a:cubicBezTo>
                    <a:pt x="830" y="185"/>
                    <a:pt x="642" y="0"/>
                    <a:pt x="41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75"/>
            <p:cNvSpPr/>
            <p:nvPr/>
          </p:nvSpPr>
          <p:spPr>
            <a:xfrm>
              <a:off x="2279140" y="2500701"/>
              <a:ext cx="36862" cy="48162"/>
            </a:xfrm>
            <a:custGeom>
              <a:rect b="b" l="l" r="r" t="t"/>
              <a:pathLst>
                <a:path extrusionOk="0" h="1837" w="1406">
                  <a:moveTo>
                    <a:pt x="1405" y="1"/>
                  </a:moveTo>
                  <a:cubicBezTo>
                    <a:pt x="601" y="91"/>
                    <a:pt x="0" y="772"/>
                    <a:pt x="0" y="1580"/>
                  </a:cubicBezTo>
                  <a:lnTo>
                    <a:pt x="0" y="1837"/>
                  </a:lnTo>
                  <a:cubicBezTo>
                    <a:pt x="0" y="1837"/>
                    <a:pt x="1029" y="1525"/>
                    <a:pt x="1405"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75"/>
            <p:cNvSpPr/>
            <p:nvPr/>
          </p:nvSpPr>
          <p:spPr>
            <a:xfrm>
              <a:off x="2315976" y="2500386"/>
              <a:ext cx="70184" cy="69765"/>
            </a:xfrm>
            <a:custGeom>
              <a:rect b="b" l="l" r="r" t="t"/>
              <a:pathLst>
                <a:path extrusionOk="0" h="2661" w="2677">
                  <a:moveTo>
                    <a:pt x="139" y="0"/>
                  </a:moveTo>
                  <a:cubicBezTo>
                    <a:pt x="93" y="0"/>
                    <a:pt x="47" y="4"/>
                    <a:pt x="0" y="13"/>
                  </a:cubicBezTo>
                  <a:cubicBezTo>
                    <a:pt x="0" y="13"/>
                    <a:pt x="279" y="2660"/>
                    <a:pt x="2677" y="2660"/>
                  </a:cubicBezTo>
                  <a:lnTo>
                    <a:pt x="2677" y="1592"/>
                  </a:lnTo>
                  <a:cubicBezTo>
                    <a:pt x="2677" y="712"/>
                    <a:pt x="1963" y="2"/>
                    <a:pt x="1083" y="2"/>
                  </a:cubicBezTo>
                  <a:lnTo>
                    <a:pt x="185" y="2"/>
                  </a:lnTo>
                  <a:cubicBezTo>
                    <a:pt x="170" y="1"/>
                    <a:pt x="154" y="0"/>
                    <a:pt x="139"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75"/>
            <p:cNvSpPr/>
            <p:nvPr/>
          </p:nvSpPr>
          <p:spPr>
            <a:xfrm>
              <a:off x="2458310" y="2493203"/>
              <a:ext cx="50338" cy="51098"/>
            </a:xfrm>
            <a:custGeom>
              <a:rect b="b" l="l" r="r" t="t"/>
              <a:pathLst>
                <a:path extrusionOk="0" h="1949" w="1920">
                  <a:moveTo>
                    <a:pt x="960" y="0"/>
                  </a:moveTo>
                  <a:cubicBezTo>
                    <a:pt x="431" y="0"/>
                    <a:pt x="0" y="439"/>
                    <a:pt x="0" y="975"/>
                  </a:cubicBezTo>
                  <a:cubicBezTo>
                    <a:pt x="0" y="1514"/>
                    <a:pt x="431" y="1949"/>
                    <a:pt x="960" y="1949"/>
                  </a:cubicBezTo>
                  <a:cubicBezTo>
                    <a:pt x="1493" y="1949"/>
                    <a:pt x="1920" y="1514"/>
                    <a:pt x="1920" y="975"/>
                  </a:cubicBezTo>
                  <a:cubicBezTo>
                    <a:pt x="1920" y="439"/>
                    <a:pt x="1493" y="0"/>
                    <a:pt x="960"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75"/>
            <p:cNvSpPr/>
            <p:nvPr/>
          </p:nvSpPr>
          <p:spPr>
            <a:xfrm>
              <a:off x="2397905" y="2444805"/>
              <a:ext cx="164200" cy="159927"/>
            </a:xfrm>
            <a:custGeom>
              <a:rect b="b" l="l" r="r" t="t"/>
              <a:pathLst>
                <a:path extrusionOk="0" h="6100" w="6263">
                  <a:moveTo>
                    <a:pt x="3289" y="0"/>
                  </a:moveTo>
                  <a:cubicBezTo>
                    <a:pt x="2913" y="0"/>
                    <a:pt x="2530" y="77"/>
                    <a:pt x="2159" y="242"/>
                  </a:cubicBezTo>
                  <a:cubicBezTo>
                    <a:pt x="533" y="966"/>
                    <a:pt x="1" y="3016"/>
                    <a:pt x="1069" y="4443"/>
                  </a:cubicBezTo>
                  <a:lnTo>
                    <a:pt x="1004" y="5892"/>
                  </a:lnTo>
                  <a:cubicBezTo>
                    <a:pt x="998" y="6010"/>
                    <a:pt x="1093" y="6100"/>
                    <a:pt x="1201" y="6100"/>
                  </a:cubicBezTo>
                  <a:cubicBezTo>
                    <a:pt x="1229" y="6100"/>
                    <a:pt x="1258" y="6094"/>
                    <a:pt x="1287" y="6080"/>
                  </a:cubicBezTo>
                  <a:lnTo>
                    <a:pt x="2601" y="5468"/>
                  </a:lnTo>
                  <a:cubicBezTo>
                    <a:pt x="2822" y="5525"/>
                    <a:pt x="3048" y="5554"/>
                    <a:pt x="3276" y="5554"/>
                  </a:cubicBezTo>
                  <a:cubicBezTo>
                    <a:pt x="3366" y="5554"/>
                    <a:pt x="3456" y="5550"/>
                    <a:pt x="3547" y="5541"/>
                  </a:cubicBezTo>
                  <a:cubicBezTo>
                    <a:pt x="3803" y="5516"/>
                    <a:pt x="3777" y="5141"/>
                    <a:pt x="3534" y="5141"/>
                  </a:cubicBezTo>
                  <a:cubicBezTo>
                    <a:pt x="3526" y="5141"/>
                    <a:pt x="3519" y="5141"/>
                    <a:pt x="3510" y="5142"/>
                  </a:cubicBezTo>
                  <a:cubicBezTo>
                    <a:pt x="3436" y="5150"/>
                    <a:pt x="3361" y="5153"/>
                    <a:pt x="3286" y="5153"/>
                  </a:cubicBezTo>
                  <a:cubicBezTo>
                    <a:pt x="3067" y="5153"/>
                    <a:pt x="2848" y="5122"/>
                    <a:pt x="2638" y="5063"/>
                  </a:cubicBezTo>
                  <a:cubicBezTo>
                    <a:pt x="2619" y="5057"/>
                    <a:pt x="2599" y="5054"/>
                    <a:pt x="2580" y="5054"/>
                  </a:cubicBezTo>
                  <a:cubicBezTo>
                    <a:pt x="2551" y="5054"/>
                    <a:pt x="2522" y="5060"/>
                    <a:pt x="2496" y="5073"/>
                  </a:cubicBezTo>
                  <a:lnTo>
                    <a:pt x="1417" y="5580"/>
                  </a:lnTo>
                  <a:lnTo>
                    <a:pt x="1471" y="4389"/>
                  </a:lnTo>
                  <a:cubicBezTo>
                    <a:pt x="1471" y="4338"/>
                    <a:pt x="1457" y="4291"/>
                    <a:pt x="1424" y="4255"/>
                  </a:cubicBezTo>
                  <a:cubicBezTo>
                    <a:pt x="794" y="3458"/>
                    <a:pt x="740" y="2346"/>
                    <a:pt x="1290" y="1488"/>
                  </a:cubicBezTo>
                  <a:cubicBezTo>
                    <a:pt x="1734" y="799"/>
                    <a:pt x="2493" y="399"/>
                    <a:pt x="3289" y="399"/>
                  </a:cubicBezTo>
                  <a:cubicBezTo>
                    <a:pt x="3480" y="399"/>
                    <a:pt x="3674" y="422"/>
                    <a:pt x="3865" y="470"/>
                  </a:cubicBezTo>
                  <a:cubicBezTo>
                    <a:pt x="4850" y="720"/>
                    <a:pt x="5571" y="1568"/>
                    <a:pt x="5654" y="2582"/>
                  </a:cubicBezTo>
                  <a:cubicBezTo>
                    <a:pt x="5738" y="3596"/>
                    <a:pt x="5166" y="4552"/>
                    <a:pt x="4231" y="4957"/>
                  </a:cubicBezTo>
                  <a:cubicBezTo>
                    <a:pt x="4019" y="5049"/>
                    <a:pt x="4114" y="5343"/>
                    <a:pt x="4303" y="5343"/>
                  </a:cubicBezTo>
                  <a:cubicBezTo>
                    <a:pt x="4331" y="5343"/>
                    <a:pt x="4360" y="5337"/>
                    <a:pt x="4390" y="5323"/>
                  </a:cubicBezTo>
                  <a:cubicBezTo>
                    <a:pt x="5589" y="4805"/>
                    <a:pt x="6263" y="3520"/>
                    <a:pt x="6009" y="2238"/>
                  </a:cubicBezTo>
                  <a:lnTo>
                    <a:pt x="6013" y="2238"/>
                  </a:lnTo>
                  <a:cubicBezTo>
                    <a:pt x="5744" y="887"/>
                    <a:pt x="4562" y="0"/>
                    <a:pt x="3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75"/>
            <p:cNvSpPr/>
            <p:nvPr/>
          </p:nvSpPr>
          <p:spPr>
            <a:xfrm>
              <a:off x="2298226" y="2744812"/>
              <a:ext cx="168264" cy="45907"/>
            </a:xfrm>
            <a:custGeom>
              <a:rect b="b" l="l" r="r" t="t"/>
              <a:pathLst>
                <a:path extrusionOk="0" h="1751" w="6418">
                  <a:moveTo>
                    <a:pt x="6197" y="1"/>
                  </a:moveTo>
                  <a:cubicBezTo>
                    <a:pt x="6192" y="1"/>
                    <a:pt x="6187" y="1"/>
                    <a:pt x="6182" y="1"/>
                  </a:cubicBezTo>
                  <a:cubicBezTo>
                    <a:pt x="6074" y="15"/>
                    <a:pt x="5994" y="113"/>
                    <a:pt x="6005" y="222"/>
                  </a:cubicBezTo>
                  <a:cubicBezTo>
                    <a:pt x="6012" y="302"/>
                    <a:pt x="6019" y="385"/>
                    <a:pt x="6019" y="465"/>
                  </a:cubicBezTo>
                  <a:lnTo>
                    <a:pt x="6019" y="1348"/>
                  </a:lnTo>
                  <a:lnTo>
                    <a:pt x="268" y="1348"/>
                  </a:lnTo>
                  <a:cubicBezTo>
                    <a:pt x="0" y="1348"/>
                    <a:pt x="0" y="1750"/>
                    <a:pt x="268" y="1750"/>
                  </a:cubicBezTo>
                  <a:lnTo>
                    <a:pt x="6215" y="1750"/>
                  </a:lnTo>
                  <a:cubicBezTo>
                    <a:pt x="6327" y="1750"/>
                    <a:pt x="6418" y="1660"/>
                    <a:pt x="6418" y="1547"/>
                  </a:cubicBezTo>
                  <a:lnTo>
                    <a:pt x="6418" y="461"/>
                  </a:lnTo>
                  <a:cubicBezTo>
                    <a:pt x="6418" y="367"/>
                    <a:pt x="6411" y="273"/>
                    <a:pt x="6400" y="178"/>
                  </a:cubicBezTo>
                  <a:cubicBezTo>
                    <a:pt x="6389" y="75"/>
                    <a:pt x="6300" y="1"/>
                    <a:pt x="6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75"/>
            <p:cNvSpPr/>
            <p:nvPr/>
          </p:nvSpPr>
          <p:spPr>
            <a:xfrm>
              <a:off x="2198600" y="2483607"/>
              <a:ext cx="262962" cy="307112"/>
            </a:xfrm>
            <a:custGeom>
              <a:rect b="b" l="l" r="r" t="t"/>
              <a:pathLst>
                <a:path extrusionOk="0" h="11714" w="10030">
                  <a:moveTo>
                    <a:pt x="4186" y="925"/>
                  </a:moveTo>
                  <a:cubicBezTo>
                    <a:pt x="3936" y="1639"/>
                    <a:pt x="3535" y="1997"/>
                    <a:pt x="3271" y="2166"/>
                  </a:cubicBezTo>
                  <a:cubicBezTo>
                    <a:pt x="3297" y="1606"/>
                    <a:pt x="3658" y="1117"/>
                    <a:pt x="4186" y="925"/>
                  </a:cubicBezTo>
                  <a:close/>
                  <a:moveTo>
                    <a:pt x="5557" y="837"/>
                  </a:moveTo>
                  <a:cubicBezTo>
                    <a:pt x="6328" y="837"/>
                    <a:pt x="6951" y="1460"/>
                    <a:pt x="6951" y="2232"/>
                  </a:cubicBezTo>
                  <a:lnTo>
                    <a:pt x="6947" y="2228"/>
                  </a:lnTo>
                  <a:lnTo>
                    <a:pt x="6947" y="3090"/>
                  </a:lnTo>
                  <a:cubicBezTo>
                    <a:pt x="6133" y="3032"/>
                    <a:pt x="5513" y="2630"/>
                    <a:pt x="5093" y="1884"/>
                  </a:cubicBezTo>
                  <a:cubicBezTo>
                    <a:pt x="4912" y="1558"/>
                    <a:pt x="4782" y="1203"/>
                    <a:pt x="4706" y="837"/>
                  </a:cubicBezTo>
                  <a:close/>
                  <a:moveTo>
                    <a:pt x="2431" y="2920"/>
                  </a:moveTo>
                  <a:lnTo>
                    <a:pt x="2431" y="4187"/>
                  </a:lnTo>
                  <a:cubicBezTo>
                    <a:pt x="2192" y="4104"/>
                    <a:pt x="2029" y="3876"/>
                    <a:pt x="2029" y="3622"/>
                  </a:cubicBezTo>
                  <a:lnTo>
                    <a:pt x="2029" y="3485"/>
                  </a:lnTo>
                  <a:cubicBezTo>
                    <a:pt x="2029" y="3231"/>
                    <a:pt x="2192" y="3003"/>
                    <a:pt x="2431" y="2920"/>
                  </a:cubicBezTo>
                  <a:close/>
                  <a:moveTo>
                    <a:pt x="7788" y="2913"/>
                  </a:moveTo>
                  <a:cubicBezTo>
                    <a:pt x="8030" y="2999"/>
                    <a:pt x="8190" y="3228"/>
                    <a:pt x="8190" y="3485"/>
                  </a:cubicBezTo>
                  <a:lnTo>
                    <a:pt x="8190" y="3619"/>
                  </a:lnTo>
                  <a:cubicBezTo>
                    <a:pt x="8190" y="3876"/>
                    <a:pt x="8030" y="4100"/>
                    <a:pt x="7788" y="4187"/>
                  </a:cubicBezTo>
                  <a:lnTo>
                    <a:pt x="7788" y="2913"/>
                  </a:lnTo>
                  <a:close/>
                  <a:moveTo>
                    <a:pt x="4438" y="1373"/>
                  </a:moveTo>
                  <a:cubicBezTo>
                    <a:pt x="4517" y="1616"/>
                    <a:pt x="4619" y="1851"/>
                    <a:pt x="4742" y="2072"/>
                  </a:cubicBezTo>
                  <a:cubicBezTo>
                    <a:pt x="5227" y="2949"/>
                    <a:pt x="5988" y="3434"/>
                    <a:pt x="6951" y="3496"/>
                  </a:cubicBezTo>
                  <a:lnTo>
                    <a:pt x="6951" y="3858"/>
                  </a:lnTo>
                  <a:cubicBezTo>
                    <a:pt x="6947" y="4633"/>
                    <a:pt x="6538" y="5354"/>
                    <a:pt x="5868" y="5748"/>
                  </a:cubicBezTo>
                  <a:lnTo>
                    <a:pt x="5568" y="5926"/>
                  </a:lnTo>
                  <a:cubicBezTo>
                    <a:pt x="5426" y="6009"/>
                    <a:pt x="5268" y="6051"/>
                    <a:pt x="5109" y="6051"/>
                  </a:cubicBezTo>
                  <a:cubicBezTo>
                    <a:pt x="4951" y="6051"/>
                    <a:pt x="4792" y="6009"/>
                    <a:pt x="4651" y="5926"/>
                  </a:cubicBezTo>
                  <a:lnTo>
                    <a:pt x="4351" y="5748"/>
                  </a:lnTo>
                  <a:cubicBezTo>
                    <a:pt x="3684" y="5354"/>
                    <a:pt x="3271" y="4633"/>
                    <a:pt x="3271" y="3854"/>
                  </a:cubicBezTo>
                  <a:lnTo>
                    <a:pt x="3271" y="3851"/>
                  </a:lnTo>
                  <a:lnTo>
                    <a:pt x="3271" y="2623"/>
                  </a:lnTo>
                  <a:cubicBezTo>
                    <a:pt x="3525" y="2503"/>
                    <a:pt x="4068" y="2170"/>
                    <a:pt x="4438" y="1373"/>
                  </a:cubicBezTo>
                  <a:close/>
                  <a:moveTo>
                    <a:pt x="5872" y="6208"/>
                  </a:moveTo>
                  <a:lnTo>
                    <a:pt x="5872" y="6719"/>
                  </a:lnTo>
                  <a:cubicBezTo>
                    <a:pt x="5810" y="6726"/>
                    <a:pt x="5749" y="6733"/>
                    <a:pt x="5691" y="6737"/>
                  </a:cubicBezTo>
                  <a:lnTo>
                    <a:pt x="5687" y="6733"/>
                  </a:lnTo>
                  <a:cubicBezTo>
                    <a:pt x="5640" y="6596"/>
                    <a:pt x="5546" y="6484"/>
                    <a:pt x="5423" y="6407"/>
                  </a:cubicBezTo>
                  <a:cubicBezTo>
                    <a:pt x="5542" y="6378"/>
                    <a:pt x="5662" y="6331"/>
                    <a:pt x="5767" y="6266"/>
                  </a:cubicBezTo>
                  <a:lnTo>
                    <a:pt x="5872" y="6208"/>
                  </a:lnTo>
                  <a:close/>
                  <a:moveTo>
                    <a:pt x="5108" y="6719"/>
                  </a:moveTo>
                  <a:cubicBezTo>
                    <a:pt x="5300" y="6719"/>
                    <a:pt x="5394" y="6951"/>
                    <a:pt x="5260" y="7088"/>
                  </a:cubicBezTo>
                  <a:cubicBezTo>
                    <a:pt x="5216" y="7131"/>
                    <a:pt x="5162" y="7150"/>
                    <a:pt x="5110" y="7150"/>
                  </a:cubicBezTo>
                  <a:cubicBezTo>
                    <a:pt x="4999" y="7150"/>
                    <a:pt x="4894" y="7064"/>
                    <a:pt x="4894" y="6936"/>
                  </a:cubicBezTo>
                  <a:cubicBezTo>
                    <a:pt x="4894" y="6817"/>
                    <a:pt x="4992" y="6723"/>
                    <a:pt x="5108" y="6723"/>
                  </a:cubicBezTo>
                  <a:lnTo>
                    <a:pt x="5108" y="6719"/>
                  </a:lnTo>
                  <a:close/>
                  <a:moveTo>
                    <a:pt x="4347" y="6208"/>
                  </a:moveTo>
                  <a:lnTo>
                    <a:pt x="4445" y="6270"/>
                  </a:lnTo>
                  <a:cubicBezTo>
                    <a:pt x="4553" y="6331"/>
                    <a:pt x="4669" y="6378"/>
                    <a:pt x="4792" y="6411"/>
                  </a:cubicBezTo>
                  <a:cubicBezTo>
                    <a:pt x="4423" y="6628"/>
                    <a:pt x="4387" y="7146"/>
                    <a:pt x="4720" y="7414"/>
                  </a:cubicBezTo>
                  <a:cubicBezTo>
                    <a:pt x="4835" y="7508"/>
                    <a:pt x="4971" y="7552"/>
                    <a:pt x="5105" y="7552"/>
                  </a:cubicBezTo>
                  <a:cubicBezTo>
                    <a:pt x="5354" y="7552"/>
                    <a:pt x="5597" y="7399"/>
                    <a:pt x="5687" y="7135"/>
                  </a:cubicBezTo>
                  <a:cubicBezTo>
                    <a:pt x="5749" y="7135"/>
                    <a:pt x="5810" y="7132"/>
                    <a:pt x="5868" y="7125"/>
                  </a:cubicBezTo>
                  <a:lnTo>
                    <a:pt x="5868" y="7211"/>
                  </a:lnTo>
                  <a:lnTo>
                    <a:pt x="5872" y="7211"/>
                  </a:lnTo>
                  <a:lnTo>
                    <a:pt x="5108" y="7744"/>
                  </a:lnTo>
                  <a:lnTo>
                    <a:pt x="4347" y="7211"/>
                  </a:lnTo>
                  <a:lnTo>
                    <a:pt x="4347" y="6208"/>
                  </a:lnTo>
                  <a:close/>
                  <a:moveTo>
                    <a:pt x="5872" y="7700"/>
                  </a:moveTo>
                  <a:lnTo>
                    <a:pt x="5872" y="7802"/>
                  </a:lnTo>
                  <a:lnTo>
                    <a:pt x="5872" y="8580"/>
                  </a:lnTo>
                  <a:lnTo>
                    <a:pt x="5401" y="8030"/>
                  </a:lnTo>
                  <a:lnTo>
                    <a:pt x="5872" y="7700"/>
                  </a:lnTo>
                  <a:close/>
                  <a:moveTo>
                    <a:pt x="4347" y="7700"/>
                  </a:moveTo>
                  <a:lnTo>
                    <a:pt x="4814" y="8030"/>
                  </a:lnTo>
                  <a:lnTo>
                    <a:pt x="4347" y="8588"/>
                  </a:lnTo>
                  <a:lnTo>
                    <a:pt x="4347" y="7802"/>
                  </a:lnTo>
                  <a:lnTo>
                    <a:pt x="4347" y="7700"/>
                  </a:lnTo>
                  <a:close/>
                  <a:moveTo>
                    <a:pt x="4579" y="1"/>
                  </a:moveTo>
                  <a:cubicBezTo>
                    <a:pt x="3391" y="4"/>
                    <a:pt x="2431" y="964"/>
                    <a:pt x="2431" y="2148"/>
                  </a:cubicBezTo>
                  <a:lnTo>
                    <a:pt x="2431" y="2503"/>
                  </a:lnTo>
                  <a:cubicBezTo>
                    <a:pt x="1964" y="2597"/>
                    <a:pt x="1631" y="3007"/>
                    <a:pt x="1631" y="3485"/>
                  </a:cubicBezTo>
                  <a:lnTo>
                    <a:pt x="1631" y="3619"/>
                  </a:lnTo>
                  <a:cubicBezTo>
                    <a:pt x="1631" y="4173"/>
                    <a:pt x="2076" y="4622"/>
                    <a:pt x="2630" y="4622"/>
                  </a:cubicBezTo>
                  <a:cubicBezTo>
                    <a:pt x="2743" y="4622"/>
                    <a:pt x="2830" y="4531"/>
                    <a:pt x="2830" y="4423"/>
                  </a:cubicBezTo>
                  <a:lnTo>
                    <a:pt x="2830" y="2148"/>
                  </a:lnTo>
                  <a:cubicBezTo>
                    <a:pt x="2833" y="1185"/>
                    <a:pt x="3615" y="403"/>
                    <a:pt x="4579" y="403"/>
                  </a:cubicBezTo>
                  <a:lnTo>
                    <a:pt x="5640" y="403"/>
                  </a:lnTo>
                  <a:cubicBezTo>
                    <a:pt x="6603" y="403"/>
                    <a:pt x="7386" y="1185"/>
                    <a:pt x="7389" y="2148"/>
                  </a:cubicBezTo>
                  <a:lnTo>
                    <a:pt x="7389" y="4988"/>
                  </a:lnTo>
                  <a:cubicBezTo>
                    <a:pt x="7386" y="5708"/>
                    <a:pt x="6944" y="6357"/>
                    <a:pt x="6274" y="6618"/>
                  </a:cubicBezTo>
                  <a:lnTo>
                    <a:pt x="6274" y="5958"/>
                  </a:lnTo>
                  <a:cubicBezTo>
                    <a:pt x="6947" y="5469"/>
                    <a:pt x="7349" y="4687"/>
                    <a:pt x="7349" y="3854"/>
                  </a:cubicBezTo>
                  <a:lnTo>
                    <a:pt x="7349" y="2232"/>
                  </a:lnTo>
                  <a:cubicBezTo>
                    <a:pt x="7349" y="1243"/>
                    <a:pt x="6549" y="443"/>
                    <a:pt x="5560" y="439"/>
                  </a:cubicBezTo>
                  <a:lnTo>
                    <a:pt x="4662" y="439"/>
                  </a:lnTo>
                  <a:cubicBezTo>
                    <a:pt x="4593" y="439"/>
                    <a:pt x="4524" y="443"/>
                    <a:pt x="4456" y="453"/>
                  </a:cubicBezTo>
                  <a:lnTo>
                    <a:pt x="4445" y="453"/>
                  </a:lnTo>
                  <a:cubicBezTo>
                    <a:pt x="3547" y="562"/>
                    <a:pt x="2869" y="1323"/>
                    <a:pt x="2873" y="2228"/>
                  </a:cubicBezTo>
                  <a:lnTo>
                    <a:pt x="2873" y="3854"/>
                  </a:lnTo>
                  <a:cubicBezTo>
                    <a:pt x="2873" y="4687"/>
                    <a:pt x="3275" y="5469"/>
                    <a:pt x="3949" y="5958"/>
                  </a:cubicBezTo>
                  <a:lnTo>
                    <a:pt x="3949" y="7168"/>
                  </a:lnTo>
                  <a:lnTo>
                    <a:pt x="1902" y="7827"/>
                  </a:lnTo>
                  <a:cubicBezTo>
                    <a:pt x="769" y="8186"/>
                    <a:pt x="1" y="9240"/>
                    <a:pt x="5" y="10428"/>
                  </a:cubicBezTo>
                  <a:lnTo>
                    <a:pt x="5" y="11514"/>
                  </a:lnTo>
                  <a:cubicBezTo>
                    <a:pt x="5" y="11623"/>
                    <a:pt x="91" y="11713"/>
                    <a:pt x="204" y="11713"/>
                  </a:cubicBezTo>
                  <a:lnTo>
                    <a:pt x="3282" y="11713"/>
                  </a:lnTo>
                  <a:cubicBezTo>
                    <a:pt x="3550" y="11713"/>
                    <a:pt x="3550" y="11315"/>
                    <a:pt x="3282" y="11315"/>
                  </a:cubicBezTo>
                  <a:lnTo>
                    <a:pt x="3282" y="11311"/>
                  </a:lnTo>
                  <a:lnTo>
                    <a:pt x="403" y="11311"/>
                  </a:lnTo>
                  <a:lnTo>
                    <a:pt x="403" y="10428"/>
                  </a:lnTo>
                  <a:cubicBezTo>
                    <a:pt x="399" y="9413"/>
                    <a:pt x="1055" y="8515"/>
                    <a:pt x="2022" y="8207"/>
                  </a:cubicBezTo>
                  <a:lnTo>
                    <a:pt x="3949" y="7592"/>
                  </a:lnTo>
                  <a:lnTo>
                    <a:pt x="3949" y="9135"/>
                  </a:lnTo>
                  <a:cubicBezTo>
                    <a:pt x="3946" y="9255"/>
                    <a:pt x="4046" y="9334"/>
                    <a:pt x="4148" y="9334"/>
                  </a:cubicBezTo>
                  <a:cubicBezTo>
                    <a:pt x="4203" y="9334"/>
                    <a:pt x="4258" y="9312"/>
                    <a:pt x="4300" y="9261"/>
                  </a:cubicBezTo>
                  <a:lnTo>
                    <a:pt x="5111" y="8305"/>
                  </a:lnTo>
                  <a:lnTo>
                    <a:pt x="5919" y="9261"/>
                  </a:lnTo>
                  <a:cubicBezTo>
                    <a:pt x="5962" y="9312"/>
                    <a:pt x="6018" y="9334"/>
                    <a:pt x="6072" y="9334"/>
                  </a:cubicBezTo>
                  <a:cubicBezTo>
                    <a:pt x="6175" y="9334"/>
                    <a:pt x="6274" y="9255"/>
                    <a:pt x="6274" y="9135"/>
                  </a:cubicBezTo>
                  <a:lnTo>
                    <a:pt x="6274" y="7592"/>
                  </a:lnTo>
                  <a:lnTo>
                    <a:pt x="8201" y="8207"/>
                  </a:lnTo>
                  <a:cubicBezTo>
                    <a:pt x="8823" y="8410"/>
                    <a:pt x="9334" y="8863"/>
                    <a:pt x="9609" y="9461"/>
                  </a:cubicBezTo>
                  <a:cubicBezTo>
                    <a:pt x="9636" y="9541"/>
                    <a:pt x="9713" y="9592"/>
                    <a:pt x="9795" y="9592"/>
                  </a:cubicBezTo>
                  <a:cubicBezTo>
                    <a:pt x="9824" y="9592"/>
                    <a:pt x="9853" y="9586"/>
                    <a:pt x="9881" y="9573"/>
                  </a:cubicBezTo>
                  <a:cubicBezTo>
                    <a:pt x="9986" y="9526"/>
                    <a:pt x="10029" y="9395"/>
                    <a:pt x="9972" y="9294"/>
                  </a:cubicBezTo>
                  <a:cubicBezTo>
                    <a:pt x="9649" y="8595"/>
                    <a:pt x="9052" y="8063"/>
                    <a:pt x="8320" y="7827"/>
                  </a:cubicBezTo>
                  <a:lnTo>
                    <a:pt x="6270" y="7172"/>
                  </a:lnTo>
                  <a:lnTo>
                    <a:pt x="6270" y="7045"/>
                  </a:lnTo>
                  <a:cubicBezTo>
                    <a:pt x="7172" y="6766"/>
                    <a:pt x="7788" y="5933"/>
                    <a:pt x="7788" y="4991"/>
                  </a:cubicBezTo>
                  <a:lnTo>
                    <a:pt x="7788" y="4604"/>
                  </a:lnTo>
                  <a:cubicBezTo>
                    <a:pt x="8255" y="4506"/>
                    <a:pt x="8588" y="4097"/>
                    <a:pt x="8588" y="3622"/>
                  </a:cubicBezTo>
                  <a:lnTo>
                    <a:pt x="8588" y="3485"/>
                  </a:lnTo>
                  <a:cubicBezTo>
                    <a:pt x="8588" y="3010"/>
                    <a:pt x="8255" y="2601"/>
                    <a:pt x="7788" y="2503"/>
                  </a:cubicBezTo>
                  <a:lnTo>
                    <a:pt x="7788" y="2148"/>
                  </a:lnTo>
                  <a:cubicBezTo>
                    <a:pt x="7784" y="964"/>
                    <a:pt x="6824" y="4"/>
                    <a:pt x="56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75"/>
            <p:cNvSpPr/>
            <p:nvPr/>
          </p:nvSpPr>
          <p:spPr>
            <a:xfrm>
              <a:off x="2327275" y="2719434"/>
              <a:ext cx="10566" cy="11614"/>
            </a:xfrm>
            <a:custGeom>
              <a:rect b="b" l="l" r="r" t="t"/>
              <a:pathLst>
                <a:path extrusionOk="0" h="443" w="403">
                  <a:moveTo>
                    <a:pt x="200" y="0"/>
                  </a:moveTo>
                  <a:cubicBezTo>
                    <a:pt x="100" y="0"/>
                    <a:pt x="0" y="67"/>
                    <a:pt x="0" y="201"/>
                  </a:cubicBezTo>
                  <a:lnTo>
                    <a:pt x="0" y="241"/>
                  </a:lnTo>
                  <a:cubicBezTo>
                    <a:pt x="0" y="375"/>
                    <a:pt x="101" y="442"/>
                    <a:pt x="201" y="442"/>
                  </a:cubicBezTo>
                  <a:cubicBezTo>
                    <a:pt x="302" y="442"/>
                    <a:pt x="402" y="375"/>
                    <a:pt x="402" y="241"/>
                  </a:cubicBezTo>
                  <a:lnTo>
                    <a:pt x="402"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75"/>
            <p:cNvSpPr/>
            <p:nvPr/>
          </p:nvSpPr>
          <p:spPr>
            <a:xfrm>
              <a:off x="2327275" y="2737602"/>
              <a:ext cx="10461" cy="11588"/>
            </a:xfrm>
            <a:custGeom>
              <a:rect b="b" l="l" r="r" t="t"/>
              <a:pathLst>
                <a:path extrusionOk="0" h="442" w="399">
                  <a:moveTo>
                    <a:pt x="200" y="1"/>
                  </a:moveTo>
                  <a:cubicBezTo>
                    <a:pt x="91" y="1"/>
                    <a:pt x="0" y="91"/>
                    <a:pt x="0" y="200"/>
                  </a:cubicBezTo>
                  <a:lnTo>
                    <a:pt x="0" y="243"/>
                  </a:lnTo>
                  <a:cubicBezTo>
                    <a:pt x="0" y="376"/>
                    <a:pt x="100" y="442"/>
                    <a:pt x="200" y="442"/>
                  </a:cubicBezTo>
                  <a:cubicBezTo>
                    <a:pt x="299" y="442"/>
                    <a:pt x="399" y="376"/>
                    <a:pt x="399" y="243"/>
                  </a:cubicBezTo>
                  <a:lnTo>
                    <a:pt x="399" y="200"/>
                  </a:lnTo>
                  <a:cubicBezTo>
                    <a:pt x="399" y="91"/>
                    <a:pt x="31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0" name="Google Shape;21740;p75"/>
            <p:cNvSpPr/>
            <p:nvPr/>
          </p:nvSpPr>
          <p:spPr>
            <a:xfrm>
              <a:off x="2370954" y="2736475"/>
              <a:ext cx="62791" cy="30491"/>
            </a:xfrm>
            <a:custGeom>
              <a:rect b="b" l="l" r="r" t="t"/>
              <a:pathLst>
                <a:path extrusionOk="0" h="1163" w="2395">
                  <a:moveTo>
                    <a:pt x="1913" y="402"/>
                  </a:moveTo>
                  <a:cubicBezTo>
                    <a:pt x="1960" y="402"/>
                    <a:pt x="1996" y="438"/>
                    <a:pt x="1996" y="482"/>
                  </a:cubicBezTo>
                  <a:lnTo>
                    <a:pt x="1996" y="681"/>
                  </a:lnTo>
                  <a:cubicBezTo>
                    <a:pt x="1996" y="725"/>
                    <a:pt x="1960" y="761"/>
                    <a:pt x="1913" y="761"/>
                  </a:cubicBezTo>
                  <a:lnTo>
                    <a:pt x="482" y="761"/>
                  </a:lnTo>
                  <a:cubicBezTo>
                    <a:pt x="435" y="761"/>
                    <a:pt x="399" y="725"/>
                    <a:pt x="399" y="681"/>
                  </a:cubicBezTo>
                  <a:lnTo>
                    <a:pt x="399" y="482"/>
                  </a:lnTo>
                  <a:cubicBezTo>
                    <a:pt x="399" y="438"/>
                    <a:pt x="435" y="402"/>
                    <a:pt x="482" y="402"/>
                  </a:cubicBezTo>
                  <a:close/>
                  <a:moveTo>
                    <a:pt x="482" y="0"/>
                  </a:moveTo>
                  <a:cubicBezTo>
                    <a:pt x="214" y="0"/>
                    <a:pt x="0" y="218"/>
                    <a:pt x="0" y="482"/>
                  </a:cubicBezTo>
                  <a:lnTo>
                    <a:pt x="0" y="681"/>
                  </a:lnTo>
                  <a:cubicBezTo>
                    <a:pt x="0" y="946"/>
                    <a:pt x="214" y="1159"/>
                    <a:pt x="482" y="1163"/>
                  </a:cubicBezTo>
                  <a:lnTo>
                    <a:pt x="1913" y="1163"/>
                  </a:lnTo>
                  <a:cubicBezTo>
                    <a:pt x="2181" y="1159"/>
                    <a:pt x="2394" y="946"/>
                    <a:pt x="2394" y="681"/>
                  </a:cubicBezTo>
                  <a:lnTo>
                    <a:pt x="2394" y="482"/>
                  </a:lnTo>
                  <a:cubicBezTo>
                    <a:pt x="2394" y="218"/>
                    <a:pt x="2181" y="0"/>
                    <a:pt x="1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1" name="Google Shape;21741;p75"/>
            <p:cNvSpPr/>
            <p:nvPr/>
          </p:nvSpPr>
          <p:spPr>
            <a:xfrm>
              <a:off x="2440823" y="2477394"/>
              <a:ext cx="85207" cy="82769"/>
            </a:xfrm>
            <a:custGeom>
              <a:rect b="b" l="l" r="r" t="t"/>
              <a:pathLst>
                <a:path extrusionOk="0" h="3157" w="3250">
                  <a:moveTo>
                    <a:pt x="1634" y="810"/>
                  </a:moveTo>
                  <a:cubicBezTo>
                    <a:pt x="2058" y="810"/>
                    <a:pt x="2402" y="1154"/>
                    <a:pt x="2402" y="1578"/>
                  </a:cubicBezTo>
                  <a:cubicBezTo>
                    <a:pt x="2402" y="2001"/>
                    <a:pt x="2058" y="2345"/>
                    <a:pt x="1634" y="2345"/>
                  </a:cubicBezTo>
                  <a:cubicBezTo>
                    <a:pt x="1214" y="2345"/>
                    <a:pt x="870" y="2001"/>
                    <a:pt x="870" y="1578"/>
                  </a:cubicBezTo>
                  <a:cubicBezTo>
                    <a:pt x="870" y="1154"/>
                    <a:pt x="1214" y="810"/>
                    <a:pt x="1634" y="810"/>
                  </a:cubicBezTo>
                  <a:close/>
                  <a:moveTo>
                    <a:pt x="1627" y="0"/>
                  </a:moveTo>
                  <a:cubicBezTo>
                    <a:pt x="1528" y="0"/>
                    <a:pt x="1428" y="67"/>
                    <a:pt x="1428" y="201"/>
                  </a:cubicBezTo>
                  <a:lnTo>
                    <a:pt x="1428" y="422"/>
                  </a:lnTo>
                  <a:cubicBezTo>
                    <a:pt x="1258" y="451"/>
                    <a:pt x="1098" y="520"/>
                    <a:pt x="961" y="618"/>
                  </a:cubicBezTo>
                  <a:lnTo>
                    <a:pt x="809" y="462"/>
                  </a:lnTo>
                  <a:cubicBezTo>
                    <a:pt x="766" y="418"/>
                    <a:pt x="717" y="400"/>
                    <a:pt x="671" y="400"/>
                  </a:cubicBezTo>
                  <a:cubicBezTo>
                    <a:pt x="517" y="400"/>
                    <a:pt x="382" y="600"/>
                    <a:pt x="526" y="745"/>
                  </a:cubicBezTo>
                  <a:lnTo>
                    <a:pt x="678" y="904"/>
                  </a:lnTo>
                  <a:cubicBezTo>
                    <a:pt x="580" y="1045"/>
                    <a:pt x="512" y="1208"/>
                    <a:pt x="483" y="1378"/>
                  </a:cubicBezTo>
                  <a:lnTo>
                    <a:pt x="269" y="1378"/>
                  </a:lnTo>
                  <a:cubicBezTo>
                    <a:pt x="1" y="1378"/>
                    <a:pt x="1" y="1777"/>
                    <a:pt x="269" y="1781"/>
                  </a:cubicBezTo>
                  <a:lnTo>
                    <a:pt x="483" y="1781"/>
                  </a:lnTo>
                  <a:cubicBezTo>
                    <a:pt x="512" y="1951"/>
                    <a:pt x="580" y="2114"/>
                    <a:pt x="678" y="2255"/>
                  </a:cubicBezTo>
                  <a:lnTo>
                    <a:pt x="526" y="2414"/>
                  </a:lnTo>
                  <a:cubicBezTo>
                    <a:pt x="382" y="2558"/>
                    <a:pt x="515" y="2757"/>
                    <a:pt x="669" y="2757"/>
                  </a:cubicBezTo>
                  <a:cubicBezTo>
                    <a:pt x="716" y="2757"/>
                    <a:pt x="765" y="2738"/>
                    <a:pt x="809" y="2693"/>
                  </a:cubicBezTo>
                  <a:lnTo>
                    <a:pt x="961" y="2541"/>
                  </a:lnTo>
                  <a:cubicBezTo>
                    <a:pt x="1098" y="2639"/>
                    <a:pt x="1258" y="2704"/>
                    <a:pt x="1428" y="2737"/>
                  </a:cubicBezTo>
                  <a:lnTo>
                    <a:pt x="1428" y="2958"/>
                  </a:lnTo>
                  <a:cubicBezTo>
                    <a:pt x="1428" y="3066"/>
                    <a:pt x="1518" y="3157"/>
                    <a:pt x="1627" y="3157"/>
                  </a:cubicBezTo>
                  <a:cubicBezTo>
                    <a:pt x="1739" y="3157"/>
                    <a:pt x="1830" y="3066"/>
                    <a:pt x="1830" y="2958"/>
                  </a:cubicBezTo>
                  <a:lnTo>
                    <a:pt x="1830" y="2737"/>
                  </a:lnTo>
                  <a:cubicBezTo>
                    <a:pt x="1997" y="2704"/>
                    <a:pt x="2156" y="2639"/>
                    <a:pt x="2294" y="2541"/>
                  </a:cubicBezTo>
                  <a:lnTo>
                    <a:pt x="2446" y="2693"/>
                  </a:lnTo>
                  <a:cubicBezTo>
                    <a:pt x="2490" y="2738"/>
                    <a:pt x="2539" y="2757"/>
                    <a:pt x="2587" y="2757"/>
                  </a:cubicBezTo>
                  <a:cubicBezTo>
                    <a:pt x="2741" y="2757"/>
                    <a:pt x="2873" y="2557"/>
                    <a:pt x="2732" y="2411"/>
                  </a:cubicBezTo>
                  <a:lnTo>
                    <a:pt x="2576" y="2255"/>
                  </a:lnTo>
                  <a:cubicBezTo>
                    <a:pt x="2674" y="2114"/>
                    <a:pt x="2743" y="1951"/>
                    <a:pt x="2772" y="1781"/>
                  </a:cubicBezTo>
                  <a:lnTo>
                    <a:pt x="2985" y="1781"/>
                  </a:lnTo>
                  <a:cubicBezTo>
                    <a:pt x="3250" y="1781"/>
                    <a:pt x="3250" y="1378"/>
                    <a:pt x="2985" y="1378"/>
                  </a:cubicBezTo>
                  <a:lnTo>
                    <a:pt x="2768" y="1378"/>
                  </a:lnTo>
                  <a:cubicBezTo>
                    <a:pt x="2739" y="1208"/>
                    <a:pt x="2674" y="1045"/>
                    <a:pt x="2572" y="904"/>
                  </a:cubicBezTo>
                  <a:lnTo>
                    <a:pt x="2728" y="745"/>
                  </a:lnTo>
                  <a:cubicBezTo>
                    <a:pt x="2873" y="600"/>
                    <a:pt x="2738" y="400"/>
                    <a:pt x="2584" y="400"/>
                  </a:cubicBezTo>
                  <a:cubicBezTo>
                    <a:pt x="2537" y="400"/>
                    <a:pt x="2489" y="418"/>
                    <a:pt x="2446" y="462"/>
                  </a:cubicBezTo>
                  <a:lnTo>
                    <a:pt x="2294" y="618"/>
                  </a:lnTo>
                  <a:cubicBezTo>
                    <a:pt x="2152" y="520"/>
                    <a:pt x="1993" y="451"/>
                    <a:pt x="1826" y="422"/>
                  </a:cubicBezTo>
                  <a:lnTo>
                    <a:pt x="1826" y="201"/>
                  </a:lnTo>
                  <a:cubicBezTo>
                    <a:pt x="1826" y="67"/>
                    <a:pt x="1727" y="0"/>
                    <a:pt x="16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75"/>
            <p:cNvSpPr/>
            <p:nvPr/>
          </p:nvSpPr>
          <p:spPr>
            <a:xfrm>
              <a:off x="2462584" y="2503192"/>
              <a:ext cx="36678" cy="31435"/>
            </a:xfrm>
            <a:custGeom>
              <a:rect b="b" l="l" r="r" t="t"/>
              <a:pathLst>
                <a:path extrusionOk="0" h="1199" w="1399">
                  <a:moveTo>
                    <a:pt x="800" y="402"/>
                  </a:moveTo>
                  <a:cubicBezTo>
                    <a:pt x="850" y="402"/>
                    <a:pt x="901" y="421"/>
                    <a:pt x="942" y="463"/>
                  </a:cubicBezTo>
                  <a:cubicBezTo>
                    <a:pt x="1061" y="586"/>
                    <a:pt x="975" y="800"/>
                    <a:pt x="797" y="800"/>
                  </a:cubicBezTo>
                  <a:cubicBezTo>
                    <a:pt x="688" y="797"/>
                    <a:pt x="598" y="706"/>
                    <a:pt x="602" y="594"/>
                  </a:cubicBezTo>
                  <a:cubicBezTo>
                    <a:pt x="604" y="478"/>
                    <a:pt x="700" y="402"/>
                    <a:pt x="800" y="402"/>
                  </a:cubicBezTo>
                  <a:close/>
                  <a:moveTo>
                    <a:pt x="795" y="0"/>
                  </a:moveTo>
                  <a:cubicBezTo>
                    <a:pt x="647" y="0"/>
                    <a:pt x="496" y="56"/>
                    <a:pt x="373" y="181"/>
                  </a:cubicBezTo>
                  <a:cubicBezTo>
                    <a:pt x="0" y="557"/>
                    <a:pt x="265" y="1199"/>
                    <a:pt x="797" y="1199"/>
                  </a:cubicBezTo>
                  <a:cubicBezTo>
                    <a:pt x="1130" y="1199"/>
                    <a:pt x="1398" y="927"/>
                    <a:pt x="1398" y="594"/>
                  </a:cubicBezTo>
                  <a:cubicBezTo>
                    <a:pt x="1393" y="236"/>
                    <a:pt x="1100" y="0"/>
                    <a:pt x="7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75"/>
            <p:cNvSpPr/>
            <p:nvPr/>
          </p:nvSpPr>
          <p:spPr>
            <a:xfrm>
              <a:off x="2321193" y="2568631"/>
              <a:ext cx="23570" cy="36154"/>
            </a:xfrm>
            <a:custGeom>
              <a:rect b="b" l="l" r="r" t="t"/>
              <a:pathLst>
                <a:path extrusionOk="0" h="1379" w="899">
                  <a:moveTo>
                    <a:pt x="200" y="1"/>
                  </a:moveTo>
                  <a:cubicBezTo>
                    <a:pt x="100" y="1"/>
                    <a:pt x="1" y="68"/>
                    <a:pt x="1" y="202"/>
                  </a:cubicBezTo>
                  <a:lnTo>
                    <a:pt x="1" y="1180"/>
                  </a:lnTo>
                  <a:cubicBezTo>
                    <a:pt x="1" y="1292"/>
                    <a:pt x="88" y="1379"/>
                    <a:pt x="200" y="1379"/>
                  </a:cubicBezTo>
                  <a:lnTo>
                    <a:pt x="634" y="1379"/>
                  </a:lnTo>
                  <a:cubicBezTo>
                    <a:pt x="899" y="1379"/>
                    <a:pt x="899" y="981"/>
                    <a:pt x="634" y="981"/>
                  </a:cubicBezTo>
                  <a:lnTo>
                    <a:pt x="399" y="981"/>
                  </a:ln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75"/>
          <p:cNvGrpSpPr/>
          <p:nvPr/>
        </p:nvGrpSpPr>
        <p:grpSpPr>
          <a:xfrm>
            <a:off x="3982779" y="2900833"/>
            <a:ext cx="361251" cy="358341"/>
            <a:chOff x="3982779" y="2900833"/>
            <a:chExt cx="361251" cy="358341"/>
          </a:xfrm>
        </p:grpSpPr>
        <p:sp>
          <p:nvSpPr>
            <p:cNvPr id="21745" name="Google Shape;21745;p75"/>
            <p:cNvSpPr/>
            <p:nvPr/>
          </p:nvSpPr>
          <p:spPr>
            <a:xfrm>
              <a:off x="4061012" y="3076306"/>
              <a:ext cx="105316" cy="105237"/>
            </a:xfrm>
            <a:custGeom>
              <a:rect b="b" l="l" r="r" t="t"/>
              <a:pathLst>
                <a:path extrusionOk="0" h="4014" w="4017">
                  <a:moveTo>
                    <a:pt x="1105" y="0"/>
                  </a:moveTo>
                  <a:lnTo>
                    <a:pt x="0" y="1101"/>
                  </a:lnTo>
                  <a:lnTo>
                    <a:pt x="2912" y="4013"/>
                  </a:lnTo>
                  <a:lnTo>
                    <a:pt x="4017" y="2909"/>
                  </a:lnTo>
                  <a:lnTo>
                    <a:pt x="1105"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75"/>
            <p:cNvSpPr/>
            <p:nvPr/>
          </p:nvSpPr>
          <p:spPr>
            <a:xfrm>
              <a:off x="4066518" y="3079059"/>
              <a:ext cx="52068" cy="51963"/>
            </a:xfrm>
            <a:custGeom>
              <a:rect b="b" l="l" r="r" t="t"/>
              <a:pathLst>
                <a:path extrusionOk="0" h="1982" w="1986">
                  <a:moveTo>
                    <a:pt x="1000" y="0"/>
                  </a:moveTo>
                  <a:lnTo>
                    <a:pt x="0" y="1210"/>
                  </a:lnTo>
                  <a:lnTo>
                    <a:pt x="775" y="1981"/>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75"/>
            <p:cNvSpPr/>
            <p:nvPr/>
          </p:nvSpPr>
          <p:spPr>
            <a:xfrm>
              <a:off x="4111533" y="3123970"/>
              <a:ext cx="52042" cy="52068"/>
            </a:xfrm>
            <a:custGeom>
              <a:rect b="b" l="l" r="r" t="t"/>
              <a:pathLst>
                <a:path extrusionOk="0" h="1986" w="1985">
                  <a:moveTo>
                    <a:pt x="1000" y="0"/>
                  </a:moveTo>
                  <a:lnTo>
                    <a:pt x="0" y="1210"/>
                  </a:lnTo>
                  <a:lnTo>
                    <a:pt x="772" y="1985"/>
                  </a:lnTo>
                  <a:lnTo>
                    <a:pt x="1985" y="986"/>
                  </a:lnTo>
                  <a:lnTo>
                    <a:pt x="1000"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75"/>
            <p:cNvSpPr/>
            <p:nvPr/>
          </p:nvSpPr>
          <p:spPr>
            <a:xfrm>
              <a:off x="4137646" y="2955653"/>
              <a:ext cx="68375" cy="60720"/>
            </a:xfrm>
            <a:custGeom>
              <a:rect b="b" l="l" r="r" t="t"/>
              <a:pathLst>
                <a:path extrusionOk="0" h="2316" w="2608">
                  <a:moveTo>
                    <a:pt x="1042" y="1"/>
                  </a:moveTo>
                  <a:cubicBezTo>
                    <a:pt x="797" y="1"/>
                    <a:pt x="568" y="83"/>
                    <a:pt x="398" y="253"/>
                  </a:cubicBezTo>
                  <a:cubicBezTo>
                    <a:pt x="0" y="651"/>
                    <a:pt x="83" y="1375"/>
                    <a:pt x="583" y="1879"/>
                  </a:cubicBezTo>
                  <a:cubicBezTo>
                    <a:pt x="872" y="2166"/>
                    <a:pt x="1235" y="2315"/>
                    <a:pt x="1567" y="2315"/>
                  </a:cubicBezTo>
                  <a:cubicBezTo>
                    <a:pt x="1813" y="2315"/>
                    <a:pt x="2041" y="2233"/>
                    <a:pt x="2209" y="2064"/>
                  </a:cubicBezTo>
                  <a:cubicBezTo>
                    <a:pt x="2608" y="1669"/>
                    <a:pt x="2524" y="941"/>
                    <a:pt x="2025" y="437"/>
                  </a:cubicBezTo>
                  <a:cubicBezTo>
                    <a:pt x="1736" y="150"/>
                    <a:pt x="1374" y="1"/>
                    <a:pt x="1042"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75"/>
            <p:cNvSpPr/>
            <p:nvPr/>
          </p:nvSpPr>
          <p:spPr>
            <a:xfrm>
              <a:off x="4123489" y="2955155"/>
              <a:ext cx="79203" cy="79308"/>
            </a:xfrm>
            <a:custGeom>
              <a:rect b="b" l="l" r="r" t="t"/>
              <a:pathLst>
                <a:path extrusionOk="0" h="3025" w="3021">
                  <a:moveTo>
                    <a:pt x="873" y="0"/>
                  </a:moveTo>
                  <a:lnTo>
                    <a:pt x="0" y="877"/>
                  </a:lnTo>
                  <a:lnTo>
                    <a:pt x="2144" y="3024"/>
                  </a:lnTo>
                  <a:lnTo>
                    <a:pt x="3021" y="2148"/>
                  </a:lnTo>
                  <a:lnTo>
                    <a:pt x="87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75"/>
            <p:cNvSpPr/>
            <p:nvPr/>
          </p:nvSpPr>
          <p:spPr>
            <a:xfrm>
              <a:off x="4123384" y="2964174"/>
              <a:ext cx="70289" cy="70289"/>
            </a:xfrm>
            <a:custGeom>
              <a:rect b="b" l="l" r="r" t="t"/>
              <a:pathLst>
                <a:path extrusionOk="0" h="2681" w="2681">
                  <a:moveTo>
                    <a:pt x="533" y="0"/>
                  </a:moveTo>
                  <a:lnTo>
                    <a:pt x="1" y="533"/>
                  </a:lnTo>
                  <a:lnTo>
                    <a:pt x="2148" y="2680"/>
                  </a:lnTo>
                  <a:lnTo>
                    <a:pt x="2681" y="2148"/>
                  </a:lnTo>
                  <a:lnTo>
                    <a:pt x="53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75"/>
            <p:cNvSpPr/>
            <p:nvPr/>
          </p:nvSpPr>
          <p:spPr>
            <a:xfrm>
              <a:off x="4011907" y="2970807"/>
              <a:ext cx="175133" cy="175212"/>
            </a:xfrm>
            <a:custGeom>
              <a:rect b="b" l="l" r="r" t="t"/>
              <a:pathLst>
                <a:path extrusionOk="0" h="6683" w="6680">
                  <a:moveTo>
                    <a:pt x="4380" y="1"/>
                  </a:moveTo>
                  <a:lnTo>
                    <a:pt x="1" y="5317"/>
                  </a:lnTo>
                  <a:lnTo>
                    <a:pt x="1366" y="6683"/>
                  </a:lnTo>
                  <a:lnTo>
                    <a:pt x="6679" y="2300"/>
                  </a:lnTo>
                  <a:lnTo>
                    <a:pt x="4380"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75"/>
            <p:cNvSpPr/>
            <p:nvPr/>
          </p:nvSpPr>
          <p:spPr>
            <a:xfrm>
              <a:off x="4011907" y="3022272"/>
              <a:ext cx="175133" cy="123747"/>
            </a:xfrm>
            <a:custGeom>
              <a:rect b="b" l="l" r="r" t="t"/>
              <a:pathLst>
                <a:path extrusionOk="0" h="4720" w="6680">
                  <a:moveTo>
                    <a:pt x="6343" y="1"/>
                  </a:moveTo>
                  <a:lnTo>
                    <a:pt x="1652" y="3865"/>
                  </a:lnTo>
                  <a:lnTo>
                    <a:pt x="515" y="2728"/>
                  </a:lnTo>
                  <a:lnTo>
                    <a:pt x="1" y="3354"/>
                  </a:lnTo>
                  <a:lnTo>
                    <a:pt x="1366" y="4720"/>
                  </a:lnTo>
                  <a:lnTo>
                    <a:pt x="6679" y="337"/>
                  </a:lnTo>
                  <a:lnTo>
                    <a:pt x="6343"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75"/>
            <p:cNvSpPr/>
            <p:nvPr/>
          </p:nvSpPr>
          <p:spPr>
            <a:xfrm>
              <a:off x="3988547" y="3095393"/>
              <a:ext cx="73907" cy="73907"/>
            </a:xfrm>
            <a:custGeom>
              <a:rect b="b" l="l" r="r" t="t"/>
              <a:pathLst>
                <a:path extrusionOk="0" h="2819" w="2819">
                  <a:moveTo>
                    <a:pt x="877" y="0"/>
                  </a:moveTo>
                  <a:lnTo>
                    <a:pt x="1" y="877"/>
                  </a:lnTo>
                  <a:lnTo>
                    <a:pt x="1942" y="2818"/>
                  </a:lnTo>
                  <a:lnTo>
                    <a:pt x="2819" y="1942"/>
                  </a:lnTo>
                  <a:lnTo>
                    <a:pt x="877"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4" name="Google Shape;21754;p75"/>
            <p:cNvSpPr/>
            <p:nvPr/>
          </p:nvSpPr>
          <p:spPr>
            <a:xfrm>
              <a:off x="3988547" y="3106876"/>
              <a:ext cx="62424" cy="62424"/>
            </a:xfrm>
            <a:custGeom>
              <a:rect b="b" l="l" r="r" t="t"/>
              <a:pathLst>
                <a:path extrusionOk="0" h="2381" w="2381">
                  <a:moveTo>
                    <a:pt x="439" y="1"/>
                  </a:moveTo>
                  <a:lnTo>
                    <a:pt x="1" y="439"/>
                  </a:lnTo>
                  <a:lnTo>
                    <a:pt x="1942" y="2380"/>
                  </a:lnTo>
                  <a:lnTo>
                    <a:pt x="2380" y="1942"/>
                  </a:lnTo>
                  <a:lnTo>
                    <a:pt x="43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5" name="Google Shape;21755;p75"/>
            <p:cNvSpPr/>
            <p:nvPr/>
          </p:nvSpPr>
          <p:spPr>
            <a:xfrm>
              <a:off x="4222329" y="3040362"/>
              <a:ext cx="68401" cy="60720"/>
            </a:xfrm>
            <a:custGeom>
              <a:rect b="b" l="l" r="r" t="t"/>
              <a:pathLst>
                <a:path extrusionOk="0" h="2316" w="2609">
                  <a:moveTo>
                    <a:pt x="1040" y="1"/>
                  </a:moveTo>
                  <a:cubicBezTo>
                    <a:pt x="795" y="1"/>
                    <a:pt x="567" y="83"/>
                    <a:pt x="399" y="252"/>
                  </a:cubicBezTo>
                  <a:cubicBezTo>
                    <a:pt x="1" y="651"/>
                    <a:pt x="84" y="1379"/>
                    <a:pt x="584" y="1878"/>
                  </a:cubicBezTo>
                  <a:cubicBezTo>
                    <a:pt x="873" y="2165"/>
                    <a:pt x="1235" y="2315"/>
                    <a:pt x="1566" y="2315"/>
                  </a:cubicBezTo>
                  <a:cubicBezTo>
                    <a:pt x="1812" y="2315"/>
                    <a:pt x="2040" y="2233"/>
                    <a:pt x="2210" y="2063"/>
                  </a:cubicBezTo>
                  <a:cubicBezTo>
                    <a:pt x="2608" y="1668"/>
                    <a:pt x="2525" y="940"/>
                    <a:pt x="2025" y="441"/>
                  </a:cubicBezTo>
                  <a:cubicBezTo>
                    <a:pt x="1736" y="151"/>
                    <a:pt x="1372" y="1"/>
                    <a:pt x="1040"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75"/>
            <p:cNvSpPr/>
            <p:nvPr/>
          </p:nvSpPr>
          <p:spPr>
            <a:xfrm>
              <a:off x="4208197" y="3039838"/>
              <a:ext cx="79203" cy="79308"/>
            </a:xfrm>
            <a:custGeom>
              <a:rect b="b" l="l" r="r" t="t"/>
              <a:pathLst>
                <a:path extrusionOk="0" h="3025" w="3021">
                  <a:moveTo>
                    <a:pt x="873" y="1"/>
                  </a:moveTo>
                  <a:lnTo>
                    <a:pt x="0" y="877"/>
                  </a:lnTo>
                  <a:lnTo>
                    <a:pt x="2144" y="3025"/>
                  </a:lnTo>
                  <a:lnTo>
                    <a:pt x="3021" y="2148"/>
                  </a:lnTo>
                  <a:lnTo>
                    <a:pt x="87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75"/>
            <p:cNvSpPr/>
            <p:nvPr/>
          </p:nvSpPr>
          <p:spPr>
            <a:xfrm>
              <a:off x="4208093" y="3048857"/>
              <a:ext cx="70289" cy="70289"/>
            </a:xfrm>
            <a:custGeom>
              <a:rect b="b" l="l" r="r" t="t"/>
              <a:pathLst>
                <a:path extrusionOk="0" h="2681" w="2681">
                  <a:moveTo>
                    <a:pt x="533" y="1"/>
                  </a:moveTo>
                  <a:lnTo>
                    <a:pt x="0" y="533"/>
                  </a:lnTo>
                  <a:lnTo>
                    <a:pt x="2148" y="2681"/>
                  </a:lnTo>
                  <a:lnTo>
                    <a:pt x="2680" y="2148"/>
                  </a:lnTo>
                  <a:lnTo>
                    <a:pt x="5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8" name="Google Shape;21758;p75"/>
            <p:cNvSpPr/>
            <p:nvPr/>
          </p:nvSpPr>
          <p:spPr>
            <a:xfrm>
              <a:off x="4096616" y="3055516"/>
              <a:ext cx="175107" cy="175212"/>
            </a:xfrm>
            <a:custGeom>
              <a:rect b="b" l="l" r="r" t="t"/>
              <a:pathLst>
                <a:path extrusionOk="0" h="6683" w="6679">
                  <a:moveTo>
                    <a:pt x="4379" y="0"/>
                  </a:moveTo>
                  <a:lnTo>
                    <a:pt x="0" y="5313"/>
                  </a:lnTo>
                  <a:lnTo>
                    <a:pt x="1366" y="6682"/>
                  </a:lnTo>
                  <a:lnTo>
                    <a:pt x="6679" y="2300"/>
                  </a:lnTo>
                  <a:lnTo>
                    <a:pt x="4379"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9" name="Google Shape;21759;p75"/>
            <p:cNvSpPr/>
            <p:nvPr/>
          </p:nvSpPr>
          <p:spPr>
            <a:xfrm>
              <a:off x="4096616" y="3106981"/>
              <a:ext cx="175107" cy="123747"/>
            </a:xfrm>
            <a:custGeom>
              <a:rect b="b" l="l" r="r" t="t"/>
              <a:pathLst>
                <a:path extrusionOk="0" h="4720" w="6679">
                  <a:moveTo>
                    <a:pt x="6342" y="0"/>
                  </a:moveTo>
                  <a:lnTo>
                    <a:pt x="1652" y="3865"/>
                  </a:lnTo>
                  <a:lnTo>
                    <a:pt x="515" y="2727"/>
                  </a:lnTo>
                  <a:lnTo>
                    <a:pt x="0" y="3350"/>
                  </a:lnTo>
                  <a:lnTo>
                    <a:pt x="1366" y="4719"/>
                  </a:lnTo>
                  <a:lnTo>
                    <a:pt x="6679" y="337"/>
                  </a:lnTo>
                  <a:lnTo>
                    <a:pt x="634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75"/>
            <p:cNvSpPr/>
            <p:nvPr/>
          </p:nvSpPr>
          <p:spPr>
            <a:xfrm>
              <a:off x="4073256" y="3180075"/>
              <a:ext cx="73907" cy="73907"/>
            </a:xfrm>
            <a:custGeom>
              <a:rect b="b" l="l" r="r" t="t"/>
              <a:pathLst>
                <a:path extrusionOk="0" h="2819" w="2819">
                  <a:moveTo>
                    <a:pt x="877" y="1"/>
                  </a:moveTo>
                  <a:lnTo>
                    <a:pt x="1" y="877"/>
                  </a:lnTo>
                  <a:lnTo>
                    <a:pt x="1942" y="2819"/>
                  </a:lnTo>
                  <a:lnTo>
                    <a:pt x="2818" y="1942"/>
                  </a:lnTo>
                  <a:lnTo>
                    <a:pt x="87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75"/>
            <p:cNvSpPr/>
            <p:nvPr/>
          </p:nvSpPr>
          <p:spPr>
            <a:xfrm>
              <a:off x="4073256" y="3191585"/>
              <a:ext cx="62424" cy="62398"/>
            </a:xfrm>
            <a:custGeom>
              <a:rect b="b" l="l" r="r" t="t"/>
              <a:pathLst>
                <a:path extrusionOk="0" h="2380" w="2381">
                  <a:moveTo>
                    <a:pt x="439" y="0"/>
                  </a:moveTo>
                  <a:lnTo>
                    <a:pt x="1" y="438"/>
                  </a:lnTo>
                  <a:lnTo>
                    <a:pt x="1942" y="2380"/>
                  </a:lnTo>
                  <a:lnTo>
                    <a:pt x="2380" y="1941"/>
                  </a:lnTo>
                  <a:lnTo>
                    <a:pt x="43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2" name="Google Shape;21762;p75"/>
            <p:cNvSpPr/>
            <p:nvPr/>
          </p:nvSpPr>
          <p:spPr>
            <a:xfrm>
              <a:off x="4249306" y="2933683"/>
              <a:ext cx="61768" cy="59068"/>
            </a:xfrm>
            <a:custGeom>
              <a:rect b="b" l="l" r="r" t="t"/>
              <a:pathLst>
                <a:path extrusionOk="0" h="2253" w="2356">
                  <a:moveTo>
                    <a:pt x="2065" y="1"/>
                  </a:moveTo>
                  <a:cubicBezTo>
                    <a:pt x="2017" y="1"/>
                    <a:pt x="1968" y="20"/>
                    <a:pt x="1923" y="66"/>
                  </a:cubicBezTo>
                  <a:lnTo>
                    <a:pt x="76" y="1913"/>
                  </a:lnTo>
                  <a:cubicBezTo>
                    <a:pt x="0" y="1989"/>
                    <a:pt x="0" y="2116"/>
                    <a:pt x="76" y="2195"/>
                  </a:cubicBezTo>
                  <a:cubicBezTo>
                    <a:pt x="116" y="2233"/>
                    <a:pt x="168" y="2252"/>
                    <a:pt x="219" y="2252"/>
                  </a:cubicBezTo>
                  <a:cubicBezTo>
                    <a:pt x="270" y="2252"/>
                    <a:pt x="321" y="2233"/>
                    <a:pt x="359" y="2195"/>
                  </a:cubicBezTo>
                  <a:lnTo>
                    <a:pt x="2206" y="348"/>
                  </a:lnTo>
                  <a:cubicBezTo>
                    <a:pt x="2355" y="204"/>
                    <a:pt x="2221" y="1"/>
                    <a:pt x="20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3" name="Google Shape;21763;p75"/>
            <p:cNvSpPr/>
            <p:nvPr/>
          </p:nvSpPr>
          <p:spPr>
            <a:xfrm>
              <a:off x="4228411" y="2903192"/>
              <a:ext cx="30806" cy="76372"/>
            </a:xfrm>
            <a:custGeom>
              <a:rect b="b" l="l" r="r" t="t"/>
              <a:pathLst>
                <a:path extrusionOk="0" h="2913" w="1175">
                  <a:moveTo>
                    <a:pt x="932" y="0"/>
                  </a:moveTo>
                  <a:cubicBezTo>
                    <a:pt x="853" y="0"/>
                    <a:pt x="775" y="44"/>
                    <a:pt x="747" y="146"/>
                  </a:cubicBezTo>
                  <a:lnTo>
                    <a:pt x="29" y="2659"/>
                  </a:lnTo>
                  <a:cubicBezTo>
                    <a:pt x="0" y="2764"/>
                    <a:pt x="62" y="2873"/>
                    <a:pt x="167" y="2906"/>
                  </a:cubicBezTo>
                  <a:cubicBezTo>
                    <a:pt x="185" y="2910"/>
                    <a:pt x="202" y="2913"/>
                    <a:pt x="220" y="2913"/>
                  </a:cubicBezTo>
                  <a:cubicBezTo>
                    <a:pt x="307" y="2913"/>
                    <a:pt x="389" y="2855"/>
                    <a:pt x="413" y="2768"/>
                  </a:cubicBezTo>
                  <a:lnTo>
                    <a:pt x="1130" y="255"/>
                  </a:lnTo>
                  <a:cubicBezTo>
                    <a:pt x="1174" y="102"/>
                    <a:pt x="1052" y="0"/>
                    <a:pt x="9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4" name="Google Shape;21764;p75"/>
            <p:cNvSpPr/>
            <p:nvPr/>
          </p:nvSpPr>
          <p:spPr>
            <a:xfrm>
              <a:off x="4186961" y="2900833"/>
              <a:ext cx="32693" cy="76057"/>
            </a:xfrm>
            <a:custGeom>
              <a:rect b="b" l="l" r="r" t="t"/>
              <a:pathLst>
                <a:path extrusionOk="0" h="2901" w="1247">
                  <a:moveTo>
                    <a:pt x="247" y="0"/>
                  </a:moveTo>
                  <a:cubicBezTo>
                    <a:pt x="125" y="0"/>
                    <a:pt x="1" y="104"/>
                    <a:pt x="49" y="261"/>
                  </a:cubicBezTo>
                  <a:lnTo>
                    <a:pt x="817" y="2760"/>
                  </a:lnTo>
                  <a:cubicBezTo>
                    <a:pt x="847" y="2859"/>
                    <a:pt x="923" y="2901"/>
                    <a:pt x="1000" y="2901"/>
                  </a:cubicBezTo>
                  <a:cubicBezTo>
                    <a:pt x="1121" y="2901"/>
                    <a:pt x="1246" y="2796"/>
                    <a:pt x="1198" y="2641"/>
                  </a:cubicBezTo>
                  <a:lnTo>
                    <a:pt x="433" y="142"/>
                  </a:lnTo>
                  <a:cubicBezTo>
                    <a:pt x="402" y="43"/>
                    <a:pt x="325" y="0"/>
                    <a:pt x="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75"/>
            <p:cNvSpPr/>
            <p:nvPr/>
          </p:nvSpPr>
          <p:spPr>
            <a:xfrm>
              <a:off x="4262415" y="2984230"/>
              <a:ext cx="79282" cy="29337"/>
            </a:xfrm>
            <a:custGeom>
              <a:rect b="b" l="l" r="r" t="t"/>
              <a:pathLst>
                <a:path extrusionOk="0" h="1119" w="3024">
                  <a:moveTo>
                    <a:pt x="2745" y="0"/>
                  </a:moveTo>
                  <a:cubicBezTo>
                    <a:pt x="2725" y="0"/>
                    <a:pt x="2703" y="3"/>
                    <a:pt x="2680" y="10"/>
                  </a:cubicBezTo>
                  <a:lnTo>
                    <a:pt x="167" y="724"/>
                  </a:lnTo>
                  <a:cubicBezTo>
                    <a:pt x="62" y="756"/>
                    <a:pt x="0" y="869"/>
                    <a:pt x="29" y="974"/>
                  </a:cubicBezTo>
                  <a:cubicBezTo>
                    <a:pt x="56" y="1061"/>
                    <a:pt x="136" y="1118"/>
                    <a:pt x="225" y="1118"/>
                  </a:cubicBezTo>
                  <a:cubicBezTo>
                    <a:pt x="243" y="1118"/>
                    <a:pt x="261" y="1116"/>
                    <a:pt x="279" y="1111"/>
                  </a:cubicBezTo>
                  <a:lnTo>
                    <a:pt x="2789" y="394"/>
                  </a:lnTo>
                  <a:cubicBezTo>
                    <a:pt x="3023" y="328"/>
                    <a:pt x="2954"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75"/>
            <p:cNvSpPr/>
            <p:nvPr/>
          </p:nvSpPr>
          <p:spPr>
            <a:xfrm>
              <a:off x="4263307" y="3023897"/>
              <a:ext cx="80724" cy="30674"/>
            </a:xfrm>
            <a:custGeom>
              <a:rect b="b" l="l" r="r" t="t"/>
              <a:pathLst>
                <a:path extrusionOk="0" h="1170" w="3079">
                  <a:moveTo>
                    <a:pt x="283" y="0"/>
                  </a:moveTo>
                  <a:cubicBezTo>
                    <a:pt x="77" y="0"/>
                    <a:pt x="1" y="323"/>
                    <a:pt x="234" y="395"/>
                  </a:cubicBezTo>
                  <a:lnTo>
                    <a:pt x="2729" y="1159"/>
                  </a:lnTo>
                  <a:cubicBezTo>
                    <a:pt x="2753" y="1167"/>
                    <a:pt x="2776" y="1170"/>
                    <a:pt x="2797" y="1170"/>
                  </a:cubicBezTo>
                  <a:cubicBezTo>
                    <a:pt x="3005" y="1170"/>
                    <a:pt x="3079" y="848"/>
                    <a:pt x="2849" y="779"/>
                  </a:cubicBezTo>
                  <a:lnTo>
                    <a:pt x="350" y="11"/>
                  </a:lnTo>
                  <a:cubicBezTo>
                    <a:pt x="326" y="4"/>
                    <a:pt x="304"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75"/>
            <p:cNvSpPr/>
            <p:nvPr/>
          </p:nvSpPr>
          <p:spPr>
            <a:xfrm>
              <a:off x="4038544" y="3015560"/>
              <a:ext cx="77840" cy="86832"/>
            </a:xfrm>
            <a:custGeom>
              <a:rect b="b" l="l" r="r" t="t"/>
              <a:pathLst>
                <a:path extrusionOk="0" h="3312" w="2969">
                  <a:moveTo>
                    <a:pt x="2743" y="0"/>
                  </a:moveTo>
                  <a:cubicBezTo>
                    <a:pt x="2686" y="0"/>
                    <a:pt x="2630" y="24"/>
                    <a:pt x="2592" y="72"/>
                  </a:cubicBezTo>
                  <a:lnTo>
                    <a:pt x="129" y="2980"/>
                  </a:lnTo>
                  <a:cubicBezTo>
                    <a:pt x="0" y="3131"/>
                    <a:pt x="137" y="3311"/>
                    <a:pt x="285" y="3311"/>
                  </a:cubicBezTo>
                  <a:cubicBezTo>
                    <a:pt x="337" y="3311"/>
                    <a:pt x="390" y="3290"/>
                    <a:pt x="434" y="3237"/>
                  </a:cubicBezTo>
                  <a:lnTo>
                    <a:pt x="2896" y="329"/>
                  </a:lnTo>
                  <a:cubicBezTo>
                    <a:pt x="2969" y="246"/>
                    <a:pt x="2958" y="119"/>
                    <a:pt x="2875" y="47"/>
                  </a:cubicBezTo>
                  <a:cubicBezTo>
                    <a:pt x="2836" y="16"/>
                    <a:pt x="2789" y="0"/>
                    <a:pt x="2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75"/>
            <p:cNvSpPr/>
            <p:nvPr/>
          </p:nvSpPr>
          <p:spPr>
            <a:xfrm>
              <a:off x="3982779" y="2949885"/>
              <a:ext cx="312696" cy="309288"/>
            </a:xfrm>
            <a:custGeom>
              <a:rect b="b" l="l" r="r" t="t"/>
              <a:pathLst>
                <a:path extrusionOk="0" h="11797" w="11927">
                  <a:moveTo>
                    <a:pt x="6945" y="421"/>
                  </a:moveTo>
                  <a:cubicBezTo>
                    <a:pt x="7228" y="421"/>
                    <a:pt x="7543" y="555"/>
                    <a:pt x="7790" y="802"/>
                  </a:cubicBezTo>
                  <a:cubicBezTo>
                    <a:pt x="8091" y="1103"/>
                    <a:pt x="8221" y="1505"/>
                    <a:pt x="8149" y="1824"/>
                  </a:cubicBezTo>
                  <a:lnTo>
                    <a:pt x="6765" y="440"/>
                  </a:lnTo>
                  <a:cubicBezTo>
                    <a:pt x="6823" y="427"/>
                    <a:pt x="6883" y="421"/>
                    <a:pt x="6945" y="421"/>
                  </a:cubicBezTo>
                  <a:close/>
                  <a:moveTo>
                    <a:pt x="6240" y="487"/>
                  </a:moveTo>
                  <a:lnTo>
                    <a:pt x="8105" y="2349"/>
                  </a:lnTo>
                  <a:lnTo>
                    <a:pt x="7714" y="2740"/>
                  </a:lnTo>
                  <a:lnTo>
                    <a:pt x="5849" y="878"/>
                  </a:lnTo>
                  <a:lnTo>
                    <a:pt x="6240" y="487"/>
                  </a:lnTo>
                  <a:close/>
                  <a:moveTo>
                    <a:pt x="10175" y="3651"/>
                  </a:moveTo>
                  <a:cubicBezTo>
                    <a:pt x="10459" y="3651"/>
                    <a:pt x="10774" y="3786"/>
                    <a:pt x="11021" y="4033"/>
                  </a:cubicBezTo>
                  <a:lnTo>
                    <a:pt x="11017" y="4033"/>
                  </a:lnTo>
                  <a:cubicBezTo>
                    <a:pt x="11322" y="4333"/>
                    <a:pt x="11452" y="4735"/>
                    <a:pt x="11379" y="5054"/>
                  </a:cubicBezTo>
                  <a:lnTo>
                    <a:pt x="9996" y="3671"/>
                  </a:lnTo>
                  <a:cubicBezTo>
                    <a:pt x="10054" y="3658"/>
                    <a:pt x="10114" y="3651"/>
                    <a:pt x="10175" y="3651"/>
                  </a:cubicBezTo>
                  <a:close/>
                  <a:moveTo>
                    <a:pt x="9471" y="3714"/>
                  </a:moveTo>
                  <a:lnTo>
                    <a:pt x="9507" y="3750"/>
                  </a:lnTo>
                  <a:lnTo>
                    <a:pt x="11336" y="5579"/>
                  </a:lnTo>
                  <a:lnTo>
                    <a:pt x="10945" y="5970"/>
                  </a:lnTo>
                  <a:lnTo>
                    <a:pt x="9080" y="4109"/>
                  </a:lnTo>
                  <a:lnTo>
                    <a:pt x="9471" y="3714"/>
                  </a:lnTo>
                  <a:close/>
                  <a:moveTo>
                    <a:pt x="4802" y="5822"/>
                  </a:moveTo>
                  <a:lnTo>
                    <a:pt x="6001" y="7017"/>
                  </a:lnTo>
                  <a:lnTo>
                    <a:pt x="5259" y="7919"/>
                  </a:lnTo>
                  <a:lnTo>
                    <a:pt x="3904" y="6564"/>
                  </a:lnTo>
                  <a:lnTo>
                    <a:pt x="4802" y="5822"/>
                  </a:lnTo>
                  <a:close/>
                  <a:moveTo>
                    <a:pt x="4328" y="9063"/>
                  </a:moveTo>
                  <a:lnTo>
                    <a:pt x="4448" y="9183"/>
                  </a:lnTo>
                  <a:lnTo>
                    <a:pt x="5987" y="10722"/>
                  </a:lnTo>
                  <a:lnTo>
                    <a:pt x="5393" y="11316"/>
                  </a:lnTo>
                  <a:lnTo>
                    <a:pt x="3734" y="9657"/>
                  </a:lnTo>
                  <a:lnTo>
                    <a:pt x="4328" y="9063"/>
                  </a:lnTo>
                  <a:close/>
                  <a:moveTo>
                    <a:pt x="6243" y="0"/>
                  </a:moveTo>
                  <a:cubicBezTo>
                    <a:pt x="6191" y="0"/>
                    <a:pt x="6141" y="20"/>
                    <a:pt x="6103" y="60"/>
                  </a:cubicBezTo>
                  <a:lnTo>
                    <a:pt x="5552" y="610"/>
                  </a:lnTo>
                  <a:cubicBezTo>
                    <a:pt x="5531" y="604"/>
                    <a:pt x="5511" y="601"/>
                    <a:pt x="5490" y="601"/>
                  </a:cubicBezTo>
                  <a:cubicBezTo>
                    <a:pt x="5431" y="601"/>
                    <a:pt x="5376" y="626"/>
                    <a:pt x="5338" y="672"/>
                  </a:cubicBezTo>
                  <a:lnTo>
                    <a:pt x="1347" y="5518"/>
                  </a:lnTo>
                  <a:lnTo>
                    <a:pt x="1242" y="5413"/>
                  </a:lnTo>
                  <a:cubicBezTo>
                    <a:pt x="1202" y="5373"/>
                    <a:pt x="1151" y="5353"/>
                    <a:pt x="1099" y="5353"/>
                  </a:cubicBezTo>
                  <a:cubicBezTo>
                    <a:pt x="1048" y="5353"/>
                    <a:pt x="996" y="5373"/>
                    <a:pt x="956" y="5413"/>
                  </a:cubicBezTo>
                  <a:lnTo>
                    <a:pt x="80" y="6286"/>
                  </a:lnTo>
                  <a:cubicBezTo>
                    <a:pt x="0" y="6362"/>
                    <a:pt x="0" y="6488"/>
                    <a:pt x="80" y="6568"/>
                  </a:cubicBezTo>
                  <a:lnTo>
                    <a:pt x="887" y="7372"/>
                  </a:lnTo>
                  <a:cubicBezTo>
                    <a:pt x="931" y="7415"/>
                    <a:pt x="979" y="7433"/>
                    <a:pt x="1025" y="7433"/>
                  </a:cubicBezTo>
                  <a:cubicBezTo>
                    <a:pt x="1179" y="7433"/>
                    <a:pt x="1309" y="7234"/>
                    <a:pt x="1170" y="7090"/>
                  </a:cubicBezTo>
                  <a:lnTo>
                    <a:pt x="503" y="6427"/>
                  </a:lnTo>
                  <a:lnTo>
                    <a:pt x="1097" y="5833"/>
                  </a:lnTo>
                  <a:lnTo>
                    <a:pt x="1217" y="5949"/>
                  </a:lnTo>
                  <a:lnTo>
                    <a:pt x="1221" y="5952"/>
                  </a:lnTo>
                  <a:lnTo>
                    <a:pt x="2637" y="7372"/>
                  </a:lnTo>
                  <a:lnTo>
                    <a:pt x="2640" y="7376"/>
                  </a:lnTo>
                  <a:lnTo>
                    <a:pt x="2756" y="7492"/>
                  </a:lnTo>
                  <a:lnTo>
                    <a:pt x="2162" y="8086"/>
                  </a:lnTo>
                  <a:lnTo>
                    <a:pt x="1728" y="7647"/>
                  </a:lnTo>
                  <a:cubicBezTo>
                    <a:pt x="1683" y="7606"/>
                    <a:pt x="1635" y="7588"/>
                    <a:pt x="1589" y="7588"/>
                  </a:cubicBezTo>
                  <a:cubicBezTo>
                    <a:pt x="1433" y="7588"/>
                    <a:pt x="1302" y="7785"/>
                    <a:pt x="1441" y="7930"/>
                  </a:cubicBezTo>
                  <a:lnTo>
                    <a:pt x="2021" y="8509"/>
                  </a:lnTo>
                  <a:cubicBezTo>
                    <a:pt x="2059" y="8547"/>
                    <a:pt x="2110" y="8566"/>
                    <a:pt x="2161" y="8566"/>
                  </a:cubicBezTo>
                  <a:cubicBezTo>
                    <a:pt x="2212" y="8566"/>
                    <a:pt x="2264" y="8547"/>
                    <a:pt x="2303" y="8509"/>
                  </a:cubicBezTo>
                  <a:lnTo>
                    <a:pt x="3180" y="7633"/>
                  </a:lnTo>
                  <a:cubicBezTo>
                    <a:pt x="3260" y="7553"/>
                    <a:pt x="3260" y="7426"/>
                    <a:pt x="3180" y="7350"/>
                  </a:cubicBezTo>
                  <a:lnTo>
                    <a:pt x="3075" y="7245"/>
                  </a:lnTo>
                  <a:lnTo>
                    <a:pt x="3593" y="6818"/>
                  </a:lnTo>
                  <a:lnTo>
                    <a:pt x="5002" y="8227"/>
                  </a:lnTo>
                  <a:lnTo>
                    <a:pt x="4574" y="8745"/>
                  </a:lnTo>
                  <a:lnTo>
                    <a:pt x="4469" y="8640"/>
                  </a:lnTo>
                  <a:cubicBezTo>
                    <a:pt x="4429" y="8600"/>
                    <a:pt x="4378" y="8580"/>
                    <a:pt x="4327" y="8580"/>
                  </a:cubicBezTo>
                  <a:cubicBezTo>
                    <a:pt x="4275" y="8580"/>
                    <a:pt x="4225" y="8600"/>
                    <a:pt x="4187" y="8640"/>
                  </a:cubicBezTo>
                  <a:lnTo>
                    <a:pt x="3310" y="9516"/>
                  </a:lnTo>
                  <a:cubicBezTo>
                    <a:pt x="3231" y="9592"/>
                    <a:pt x="3231" y="9719"/>
                    <a:pt x="3310" y="9799"/>
                  </a:cubicBezTo>
                  <a:lnTo>
                    <a:pt x="5252" y="11740"/>
                  </a:lnTo>
                  <a:cubicBezTo>
                    <a:pt x="5290" y="11778"/>
                    <a:pt x="5340" y="11797"/>
                    <a:pt x="5391" y="11797"/>
                  </a:cubicBezTo>
                  <a:cubicBezTo>
                    <a:pt x="5443" y="11797"/>
                    <a:pt x="5494" y="11778"/>
                    <a:pt x="5534" y="11740"/>
                  </a:cubicBezTo>
                  <a:lnTo>
                    <a:pt x="6410" y="10863"/>
                  </a:lnTo>
                  <a:cubicBezTo>
                    <a:pt x="6490" y="10784"/>
                    <a:pt x="6490" y="10657"/>
                    <a:pt x="6410" y="10581"/>
                  </a:cubicBezTo>
                  <a:lnTo>
                    <a:pt x="6305" y="10476"/>
                  </a:lnTo>
                  <a:lnTo>
                    <a:pt x="8591" y="8589"/>
                  </a:lnTo>
                  <a:cubicBezTo>
                    <a:pt x="8755" y="8454"/>
                    <a:pt x="8628" y="8231"/>
                    <a:pt x="8466" y="8231"/>
                  </a:cubicBezTo>
                  <a:cubicBezTo>
                    <a:pt x="8424" y="8231"/>
                    <a:pt x="8380" y="8246"/>
                    <a:pt x="8337" y="8281"/>
                  </a:cubicBezTo>
                  <a:lnTo>
                    <a:pt x="6019" y="10190"/>
                  </a:lnTo>
                  <a:lnTo>
                    <a:pt x="4860" y="9027"/>
                  </a:lnTo>
                  <a:lnTo>
                    <a:pt x="8736" y="4326"/>
                  </a:lnTo>
                  <a:lnTo>
                    <a:pt x="10724" y="6315"/>
                  </a:lnTo>
                  <a:lnTo>
                    <a:pt x="8949" y="7778"/>
                  </a:lnTo>
                  <a:cubicBezTo>
                    <a:pt x="8785" y="7910"/>
                    <a:pt x="8912" y="8135"/>
                    <a:pt x="9075" y="8135"/>
                  </a:cubicBezTo>
                  <a:cubicBezTo>
                    <a:pt x="9117" y="8135"/>
                    <a:pt x="9161" y="8120"/>
                    <a:pt x="9203" y="8086"/>
                  </a:cubicBezTo>
                  <a:lnTo>
                    <a:pt x="11151" y="6481"/>
                  </a:lnTo>
                  <a:cubicBezTo>
                    <a:pt x="11213" y="6430"/>
                    <a:pt x="11238" y="6343"/>
                    <a:pt x="11213" y="6267"/>
                  </a:cubicBezTo>
                  <a:lnTo>
                    <a:pt x="11763" y="5721"/>
                  </a:lnTo>
                  <a:cubicBezTo>
                    <a:pt x="11839" y="5641"/>
                    <a:pt x="11839" y="5514"/>
                    <a:pt x="11763" y="5434"/>
                  </a:cubicBezTo>
                  <a:lnTo>
                    <a:pt x="11691" y="5369"/>
                  </a:lnTo>
                  <a:cubicBezTo>
                    <a:pt x="11926" y="4877"/>
                    <a:pt x="11778" y="4221"/>
                    <a:pt x="11303" y="3747"/>
                  </a:cubicBezTo>
                  <a:cubicBezTo>
                    <a:pt x="10977" y="3423"/>
                    <a:pt x="10565" y="3250"/>
                    <a:pt x="10181" y="3250"/>
                  </a:cubicBezTo>
                  <a:cubicBezTo>
                    <a:pt x="10006" y="3250"/>
                    <a:pt x="9837" y="3286"/>
                    <a:pt x="9685" y="3359"/>
                  </a:cubicBezTo>
                  <a:lnTo>
                    <a:pt x="9616" y="3290"/>
                  </a:lnTo>
                  <a:cubicBezTo>
                    <a:pt x="9576" y="3251"/>
                    <a:pt x="9524" y="3231"/>
                    <a:pt x="9473" y="3231"/>
                  </a:cubicBezTo>
                  <a:cubicBezTo>
                    <a:pt x="9421" y="3231"/>
                    <a:pt x="9369" y="3251"/>
                    <a:pt x="9330" y="3290"/>
                  </a:cubicBezTo>
                  <a:lnTo>
                    <a:pt x="8783" y="3837"/>
                  </a:lnTo>
                  <a:cubicBezTo>
                    <a:pt x="8767" y="3832"/>
                    <a:pt x="8749" y="3829"/>
                    <a:pt x="8732" y="3829"/>
                  </a:cubicBezTo>
                  <a:cubicBezTo>
                    <a:pt x="8726" y="3829"/>
                    <a:pt x="8720" y="3829"/>
                    <a:pt x="8714" y="3830"/>
                  </a:cubicBezTo>
                  <a:cubicBezTo>
                    <a:pt x="8656" y="3830"/>
                    <a:pt x="8605" y="3859"/>
                    <a:pt x="8569" y="3902"/>
                  </a:cubicBezTo>
                  <a:lnTo>
                    <a:pt x="6258" y="6706"/>
                  </a:lnTo>
                  <a:lnTo>
                    <a:pt x="5118" y="5565"/>
                  </a:lnTo>
                  <a:lnTo>
                    <a:pt x="5639" y="5134"/>
                  </a:lnTo>
                  <a:cubicBezTo>
                    <a:pt x="5803" y="4999"/>
                    <a:pt x="5674" y="4776"/>
                    <a:pt x="5511" y="4776"/>
                  </a:cubicBezTo>
                  <a:cubicBezTo>
                    <a:pt x="5469" y="4776"/>
                    <a:pt x="5424" y="4791"/>
                    <a:pt x="5382" y="4826"/>
                  </a:cubicBezTo>
                  <a:lnTo>
                    <a:pt x="4694" y="5391"/>
                  </a:lnTo>
                  <a:lnTo>
                    <a:pt x="2792" y="6959"/>
                  </a:lnTo>
                  <a:lnTo>
                    <a:pt x="1630" y="5797"/>
                  </a:lnTo>
                  <a:lnTo>
                    <a:pt x="5505" y="1096"/>
                  </a:lnTo>
                  <a:lnTo>
                    <a:pt x="7493" y="3084"/>
                  </a:lnTo>
                  <a:lnTo>
                    <a:pt x="5994" y="4323"/>
                  </a:lnTo>
                  <a:cubicBezTo>
                    <a:pt x="5830" y="4458"/>
                    <a:pt x="5956" y="4680"/>
                    <a:pt x="6119" y="4680"/>
                  </a:cubicBezTo>
                  <a:cubicBezTo>
                    <a:pt x="6161" y="4680"/>
                    <a:pt x="6205" y="4665"/>
                    <a:pt x="6248" y="4630"/>
                  </a:cubicBezTo>
                  <a:lnTo>
                    <a:pt x="7917" y="3254"/>
                  </a:lnTo>
                  <a:cubicBezTo>
                    <a:pt x="7982" y="3200"/>
                    <a:pt x="8008" y="3117"/>
                    <a:pt x="7982" y="3037"/>
                  </a:cubicBezTo>
                  <a:lnTo>
                    <a:pt x="8533" y="2490"/>
                  </a:lnTo>
                  <a:cubicBezTo>
                    <a:pt x="8609" y="2410"/>
                    <a:pt x="8609" y="2284"/>
                    <a:pt x="8533" y="2207"/>
                  </a:cubicBezTo>
                  <a:lnTo>
                    <a:pt x="8464" y="2139"/>
                  </a:lnTo>
                  <a:cubicBezTo>
                    <a:pt x="8696" y="1646"/>
                    <a:pt x="8547" y="991"/>
                    <a:pt x="8073" y="520"/>
                  </a:cubicBezTo>
                  <a:cubicBezTo>
                    <a:pt x="7746" y="193"/>
                    <a:pt x="7334" y="19"/>
                    <a:pt x="6950" y="19"/>
                  </a:cubicBezTo>
                  <a:cubicBezTo>
                    <a:pt x="6775" y="19"/>
                    <a:pt x="6606" y="55"/>
                    <a:pt x="6454" y="129"/>
                  </a:cubicBezTo>
                  <a:lnTo>
                    <a:pt x="6385" y="60"/>
                  </a:lnTo>
                  <a:cubicBezTo>
                    <a:pt x="6345" y="20"/>
                    <a:pt x="6294" y="0"/>
                    <a:pt x="6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75"/>
            <p:cNvSpPr/>
            <p:nvPr/>
          </p:nvSpPr>
          <p:spPr>
            <a:xfrm>
              <a:off x="4123200" y="3100217"/>
              <a:ext cx="77787" cy="86859"/>
            </a:xfrm>
            <a:custGeom>
              <a:rect b="b" l="l" r="r" t="t"/>
              <a:pathLst>
                <a:path extrusionOk="0" h="3313" w="2967">
                  <a:moveTo>
                    <a:pt x="2745" y="0"/>
                  </a:moveTo>
                  <a:cubicBezTo>
                    <a:pt x="2688" y="0"/>
                    <a:pt x="2630" y="25"/>
                    <a:pt x="2590" y="73"/>
                  </a:cubicBezTo>
                  <a:lnTo>
                    <a:pt x="127" y="2982"/>
                  </a:lnTo>
                  <a:cubicBezTo>
                    <a:pt x="1" y="3132"/>
                    <a:pt x="136" y="3313"/>
                    <a:pt x="285" y="3313"/>
                  </a:cubicBezTo>
                  <a:cubicBezTo>
                    <a:pt x="337" y="3313"/>
                    <a:pt x="390" y="3291"/>
                    <a:pt x="435" y="3239"/>
                  </a:cubicBezTo>
                  <a:lnTo>
                    <a:pt x="2898" y="331"/>
                  </a:lnTo>
                  <a:cubicBezTo>
                    <a:pt x="2967" y="247"/>
                    <a:pt x="2956" y="121"/>
                    <a:pt x="2873" y="48"/>
                  </a:cubicBezTo>
                  <a:cubicBezTo>
                    <a:pt x="2836" y="16"/>
                    <a:pt x="2790" y="0"/>
                    <a:pt x="27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0" name="Google Shape;21770;p75"/>
          <p:cNvGrpSpPr/>
          <p:nvPr/>
        </p:nvGrpSpPr>
        <p:grpSpPr>
          <a:xfrm>
            <a:off x="3531550" y="2900937"/>
            <a:ext cx="358288" cy="358262"/>
            <a:chOff x="3531550" y="2900937"/>
            <a:chExt cx="358288" cy="358262"/>
          </a:xfrm>
        </p:grpSpPr>
        <p:sp>
          <p:nvSpPr>
            <p:cNvPr id="21771" name="Google Shape;21771;p75"/>
            <p:cNvSpPr/>
            <p:nvPr/>
          </p:nvSpPr>
          <p:spPr>
            <a:xfrm>
              <a:off x="3593554" y="2962942"/>
              <a:ext cx="234280" cy="234253"/>
            </a:xfrm>
            <a:custGeom>
              <a:rect b="b" l="l" r="r" t="t"/>
              <a:pathLst>
                <a:path extrusionOk="0" h="8935" w="8936">
                  <a:moveTo>
                    <a:pt x="1" y="0"/>
                  </a:moveTo>
                  <a:lnTo>
                    <a:pt x="1" y="8935"/>
                  </a:lnTo>
                  <a:lnTo>
                    <a:pt x="8935" y="8935"/>
                  </a:lnTo>
                  <a:lnTo>
                    <a:pt x="893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75"/>
            <p:cNvSpPr/>
            <p:nvPr/>
          </p:nvSpPr>
          <p:spPr>
            <a:xfrm>
              <a:off x="3610937" y="2980298"/>
              <a:ext cx="199515" cy="199541"/>
            </a:xfrm>
            <a:custGeom>
              <a:rect b="b" l="l" r="r" t="t"/>
              <a:pathLst>
                <a:path extrusionOk="0" h="7611" w="7610">
                  <a:moveTo>
                    <a:pt x="0" y="1"/>
                  </a:moveTo>
                  <a:lnTo>
                    <a:pt x="0" y="7610"/>
                  </a:lnTo>
                  <a:lnTo>
                    <a:pt x="7610" y="7610"/>
                  </a:lnTo>
                  <a:lnTo>
                    <a:pt x="761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3" name="Google Shape;21773;p75"/>
            <p:cNvSpPr/>
            <p:nvPr/>
          </p:nvSpPr>
          <p:spPr>
            <a:xfrm>
              <a:off x="3610937" y="2980219"/>
              <a:ext cx="199515" cy="199620"/>
            </a:xfrm>
            <a:custGeom>
              <a:rect b="b" l="l" r="r" t="t"/>
              <a:pathLst>
                <a:path extrusionOk="0" h="7614" w="7610">
                  <a:moveTo>
                    <a:pt x="7084" y="0"/>
                  </a:moveTo>
                  <a:lnTo>
                    <a:pt x="7084" y="7084"/>
                  </a:lnTo>
                  <a:lnTo>
                    <a:pt x="0" y="7084"/>
                  </a:lnTo>
                  <a:lnTo>
                    <a:pt x="0" y="7613"/>
                  </a:lnTo>
                  <a:lnTo>
                    <a:pt x="7610" y="7613"/>
                  </a:lnTo>
                  <a:lnTo>
                    <a:pt x="7610"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4" name="Google Shape;21774;p75"/>
            <p:cNvSpPr/>
            <p:nvPr/>
          </p:nvSpPr>
          <p:spPr>
            <a:xfrm>
              <a:off x="3659832" y="3029220"/>
              <a:ext cx="101724" cy="101698"/>
            </a:xfrm>
            <a:custGeom>
              <a:rect b="b" l="l" r="r" t="t"/>
              <a:pathLst>
                <a:path extrusionOk="0" h="3879" w="3880">
                  <a:moveTo>
                    <a:pt x="341" y="0"/>
                  </a:moveTo>
                  <a:cubicBezTo>
                    <a:pt x="153" y="0"/>
                    <a:pt x="1" y="152"/>
                    <a:pt x="1" y="340"/>
                  </a:cubicBezTo>
                  <a:lnTo>
                    <a:pt x="1" y="3535"/>
                  </a:lnTo>
                  <a:cubicBezTo>
                    <a:pt x="1" y="3723"/>
                    <a:pt x="153" y="3875"/>
                    <a:pt x="341" y="3879"/>
                  </a:cubicBezTo>
                  <a:lnTo>
                    <a:pt x="3539" y="3879"/>
                  </a:lnTo>
                  <a:cubicBezTo>
                    <a:pt x="3727" y="3879"/>
                    <a:pt x="3879" y="3723"/>
                    <a:pt x="3879" y="3535"/>
                  </a:cubicBezTo>
                  <a:lnTo>
                    <a:pt x="3879" y="340"/>
                  </a:lnTo>
                  <a:cubicBezTo>
                    <a:pt x="3879" y="152"/>
                    <a:pt x="3727" y="0"/>
                    <a:pt x="3539"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75"/>
            <p:cNvSpPr/>
            <p:nvPr/>
          </p:nvSpPr>
          <p:spPr>
            <a:xfrm>
              <a:off x="3674750" y="3044111"/>
              <a:ext cx="71888" cy="71810"/>
            </a:xfrm>
            <a:custGeom>
              <a:rect b="b" l="l" r="r" t="t"/>
              <a:pathLst>
                <a:path extrusionOk="0" h="2739" w="2742">
                  <a:moveTo>
                    <a:pt x="0" y="1"/>
                  </a:moveTo>
                  <a:lnTo>
                    <a:pt x="0" y="2739"/>
                  </a:lnTo>
                  <a:lnTo>
                    <a:pt x="2742" y="2739"/>
                  </a:lnTo>
                  <a:lnTo>
                    <a:pt x="2742"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75"/>
            <p:cNvSpPr/>
            <p:nvPr/>
          </p:nvSpPr>
          <p:spPr>
            <a:xfrm>
              <a:off x="3531550" y="2900937"/>
              <a:ext cx="358288" cy="358262"/>
            </a:xfrm>
            <a:custGeom>
              <a:rect b="b" l="l" r="r" t="t"/>
              <a:pathLst>
                <a:path extrusionOk="0" h="13665" w="13666">
                  <a:moveTo>
                    <a:pt x="4680" y="398"/>
                  </a:moveTo>
                  <a:cubicBezTo>
                    <a:pt x="4839" y="406"/>
                    <a:pt x="4839" y="641"/>
                    <a:pt x="4680" y="648"/>
                  </a:cubicBezTo>
                  <a:cubicBezTo>
                    <a:pt x="4524" y="641"/>
                    <a:pt x="4524" y="406"/>
                    <a:pt x="4680" y="398"/>
                  </a:cubicBezTo>
                  <a:close/>
                  <a:moveTo>
                    <a:pt x="6831" y="398"/>
                  </a:moveTo>
                  <a:cubicBezTo>
                    <a:pt x="6991" y="406"/>
                    <a:pt x="6991" y="641"/>
                    <a:pt x="6831" y="648"/>
                  </a:cubicBezTo>
                  <a:cubicBezTo>
                    <a:pt x="6675" y="641"/>
                    <a:pt x="6675" y="406"/>
                    <a:pt x="6831" y="398"/>
                  </a:cubicBezTo>
                  <a:close/>
                  <a:moveTo>
                    <a:pt x="8986" y="398"/>
                  </a:moveTo>
                  <a:cubicBezTo>
                    <a:pt x="9142" y="406"/>
                    <a:pt x="9142" y="641"/>
                    <a:pt x="8986" y="648"/>
                  </a:cubicBezTo>
                  <a:cubicBezTo>
                    <a:pt x="8827" y="641"/>
                    <a:pt x="8827" y="406"/>
                    <a:pt x="8986" y="398"/>
                  </a:cubicBezTo>
                  <a:close/>
                  <a:moveTo>
                    <a:pt x="525" y="4555"/>
                  </a:moveTo>
                  <a:cubicBezTo>
                    <a:pt x="590" y="4555"/>
                    <a:pt x="653" y="4604"/>
                    <a:pt x="653" y="4679"/>
                  </a:cubicBezTo>
                  <a:cubicBezTo>
                    <a:pt x="653" y="4748"/>
                    <a:pt x="595" y="4806"/>
                    <a:pt x="526" y="4806"/>
                  </a:cubicBezTo>
                  <a:cubicBezTo>
                    <a:pt x="414" y="4806"/>
                    <a:pt x="356" y="4668"/>
                    <a:pt x="435" y="4592"/>
                  </a:cubicBezTo>
                  <a:cubicBezTo>
                    <a:pt x="461" y="4566"/>
                    <a:pt x="494" y="4555"/>
                    <a:pt x="525" y="4555"/>
                  </a:cubicBezTo>
                  <a:close/>
                  <a:moveTo>
                    <a:pt x="13140" y="4553"/>
                  </a:moveTo>
                  <a:cubicBezTo>
                    <a:pt x="13253" y="4553"/>
                    <a:pt x="13310" y="4690"/>
                    <a:pt x="13231" y="4770"/>
                  </a:cubicBezTo>
                  <a:cubicBezTo>
                    <a:pt x="13205" y="4795"/>
                    <a:pt x="13174" y="4807"/>
                    <a:pt x="13143" y="4807"/>
                  </a:cubicBezTo>
                  <a:cubicBezTo>
                    <a:pt x="13077" y="4807"/>
                    <a:pt x="13013" y="4756"/>
                    <a:pt x="13013" y="4679"/>
                  </a:cubicBezTo>
                  <a:cubicBezTo>
                    <a:pt x="13013" y="4611"/>
                    <a:pt x="13071" y="4553"/>
                    <a:pt x="13140" y="4553"/>
                  </a:cubicBezTo>
                  <a:close/>
                  <a:moveTo>
                    <a:pt x="525" y="6706"/>
                  </a:moveTo>
                  <a:cubicBezTo>
                    <a:pt x="590" y="6706"/>
                    <a:pt x="653" y="6755"/>
                    <a:pt x="653" y="6831"/>
                  </a:cubicBezTo>
                  <a:cubicBezTo>
                    <a:pt x="653" y="6899"/>
                    <a:pt x="595" y="6957"/>
                    <a:pt x="526" y="6957"/>
                  </a:cubicBezTo>
                  <a:cubicBezTo>
                    <a:pt x="414" y="6957"/>
                    <a:pt x="356" y="6823"/>
                    <a:pt x="435" y="6744"/>
                  </a:cubicBezTo>
                  <a:cubicBezTo>
                    <a:pt x="461" y="6718"/>
                    <a:pt x="494" y="6706"/>
                    <a:pt x="525" y="6706"/>
                  </a:cubicBezTo>
                  <a:close/>
                  <a:moveTo>
                    <a:pt x="13140" y="6707"/>
                  </a:moveTo>
                  <a:cubicBezTo>
                    <a:pt x="13253" y="6707"/>
                    <a:pt x="13310" y="6841"/>
                    <a:pt x="13231" y="6921"/>
                  </a:cubicBezTo>
                  <a:cubicBezTo>
                    <a:pt x="13205" y="6947"/>
                    <a:pt x="13174" y="6958"/>
                    <a:pt x="13143" y="6958"/>
                  </a:cubicBezTo>
                  <a:cubicBezTo>
                    <a:pt x="13077" y="6958"/>
                    <a:pt x="13013" y="6907"/>
                    <a:pt x="13013" y="6831"/>
                  </a:cubicBezTo>
                  <a:cubicBezTo>
                    <a:pt x="13013" y="6762"/>
                    <a:pt x="13071" y="6707"/>
                    <a:pt x="13140" y="6707"/>
                  </a:cubicBezTo>
                  <a:close/>
                  <a:moveTo>
                    <a:pt x="525" y="8857"/>
                  </a:moveTo>
                  <a:cubicBezTo>
                    <a:pt x="590" y="8857"/>
                    <a:pt x="653" y="8906"/>
                    <a:pt x="653" y="8982"/>
                  </a:cubicBezTo>
                  <a:cubicBezTo>
                    <a:pt x="653" y="9054"/>
                    <a:pt x="595" y="9109"/>
                    <a:pt x="526" y="9109"/>
                  </a:cubicBezTo>
                  <a:cubicBezTo>
                    <a:pt x="414" y="9109"/>
                    <a:pt x="356" y="8975"/>
                    <a:pt x="435" y="8895"/>
                  </a:cubicBezTo>
                  <a:cubicBezTo>
                    <a:pt x="461" y="8869"/>
                    <a:pt x="494" y="8857"/>
                    <a:pt x="525" y="8857"/>
                  </a:cubicBezTo>
                  <a:close/>
                  <a:moveTo>
                    <a:pt x="13134" y="8859"/>
                  </a:moveTo>
                  <a:cubicBezTo>
                    <a:pt x="13136" y="8859"/>
                    <a:pt x="13138" y="8859"/>
                    <a:pt x="13140" y="8859"/>
                  </a:cubicBezTo>
                  <a:cubicBezTo>
                    <a:pt x="13253" y="8859"/>
                    <a:pt x="13310" y="8993"/>
                    <a:pt x="13231" y="9072"/>
                  </a:cubicBezTo>
                  <a:cubicBezTo>
                    <a:pt x="13205" y="9098"/>
                    <a:pt x="13174" y="9109"/>
                    <a:pt x="13143" y="9109"/>
                  </a:cubicBezTo>
                  <a:cubicBezTo>
                    <a:pt x="13077" y="9109"/>
                    <a:pt x="13013" y="9058"/>
                    <a:pt x="13013" y="8982"/>
                  </a:cubicBezTo>
                  <a:cubicBezTo>
                    <a:pt x="13013" y="8915"/>
                    <a:pt x="13068" y="8859"/>
                    <a:pt x="13134" y="8859"/>
                  </a:cubicBezTo>
                  <a:close/>
                  <a:moveTo>
                    <a:pt x="4680" y="13013"/>
                  </a:moveTo>
                  <a:cubicBezTo>
                    <a:pt x="4839" y="13024"/>
                    <a:pt x="4839" y="13256"/>
                    <a:pt x="4680" y="13266"/>
                  </a:cubicBezTo>
                  <a:cubicBezTo>
                    <a:pt x="4524" y="13256"/>
                    <a:pt x="4524" y="13024"/>
                    <a:pt x="4680" y="13013"/>
                  </a:cubicBezTo>
                  <a:close/>
                  <a:moveTo>
                    <a:pt x="6831" y="13013"/>
                  </a:moveTo>
                  <a:cubicBezTo>
                    <a:pt x="6991" y="13024"/>
                    <a:pt x="6991" y="13256"/>
                    <a:pt x="6831" y="13266"/>
                  </a:cubicBezTo>
                  <a:cubicBezTo>
                    <a:pt x="6675" y="13256"/>
                    <a:pt x="6675" y="13024"/>
                    <a:pt x="6831" y="13013"/>
                  </a:cubicBezTo>
                  <a:close/>
                  <a:moveTo>
                    <a:pt x="8986" y="13013"/>
                  </a:moveTo>
                  <a:cubicBezTo>
                    <a:pt x="9142" y="13024"/>
                    <a:pt x="9142" y="13256"/>
                    <a:pt x="8986" y="13266"/>
                  </a:cubicBezTo>
                  <a:cubicBezTo>
                    <a:pt x="8827" y="13256"/>
                    <a:pt x="8827" y="13024"/>
                    <a:pt x="8986" y="13013"/>
                  </a:cubicBezTo>
                  <a:close/>
                  <a:moveTo>
                    <a:pt x="4680" y="0"/>
                  </a:moveTo>
                  <a:cubicBezTo>
                    <a:pt x="4104" y="0"/>
                    <a:pt x="3948" y="793"/>
                    <a:pt x="4481" y="1011"/>
                  </a:cubicBezTo>
                  <a:lnTo>
                    <a:pt x="4481" y="2166"/>
                  </a:lnTo>
                  <a:lnTo>
                    <a:pt x="2366" y="2166"/>
                  </a:lnTo>
                  <a:cubicBezTo>
                    <a:pt x="2257" y="2166"/>
                    <a:pt x="2166" y="2256"/>
                    <a:pt x="2166" y="2365"/>
                  </a:cubicBezTo>
                  <a:lnTo>
                    <a:pt x="2166" y="4480"/>
                  </a:lnTo>
                  <a:lnTo>
                    <a:pt x="1011" y="4480"/>
                  </a:lnTo>
                  <a:cubicBezTo>
                    <a:pt x="920" y="4256"/>
                    <a:pt x="726" y="4154"/>
                    <a:pt x="532" y="4154"/>
                  </a:cubicBezTo>
                  <a:cubicBezTo>
                    <a:pt x="266" y="4154"/>
                    <a:pt x="1" y="4346"/>
                    <a:pt x="1" y="4679"/>
                  </a:cubicBezTo>
                  <a:cubicBezTo>
                    <a:pt x="1" y="4933"/>
                    <a:pt x="178" y="5147"/>
                    <a:pt x="424" y="5197"/>
                  </a:cubicBezTo>
                  <a:cubicBezTo>
                    <a:pt x="458" y="5204"/>
                    <a:pt x="492" y="5207"/>
                    <a:pt x="525" y="5207"/>
                  </a:cubicBezTo>
                  <a:cubicBezTo>
                    <a:pt x="735" y="5207"/>
                    <a:pt x="930" y="5082"/>
                    <a:pt x="1011" y="4879"/>
                  </a:cubicBezTo>
                  <a:lnTo>
                    <a:pt x="2166" y="4879"/>
                  </a:lnTo>
                  <a:lnTo>
                    <a:pt x="2166" y="6631"/>
                  </a:lnTo>
                  <a:lnTo>
                    <a:pt x="1011" y="6631"/>
                  </a:lnTo>
                  <a:cubicBezTo>
                    <a:pt x="920" y="6407"/>
                    <a:pt x="726" y="6305"/>
                    <a:pt x="532" y="6305"/>
                  </a:cubicBezTo>
                  <a:cubicBezTo>
                    <a:pt x="266" y="6305"/>
                    <a:pt x="1" y="6497"/>
                    <a:pt x="1" y="6831"/>
                  </a:cubicBezTo>
                  <a:cubicBezTo>
                    <a:pt x="1" y="7084"/>
                    <a:pt x="178" y="7298"/>
                    <a:pt x="424" y="7349"/>
                  </a:cubicBezTo>
                  <a:cubicBezTo>
                    <a:pt x="458" y="7355"/>
                    <a:pt x="492" y="7358"/>
                    <a:pt x="525" y="7358"/>
                  </a:cubicBezTo>
                  <a:cubicBezTo>
                    <a:pt x="735" y="7358"/>
                    <a:pt x="930" y="7234"/>
                    <a:pt x="1011" y="7033"/>
                  </a:cubicBezTo>
                  <a:lnTo>
                    <a:pt x="2166" y="7033"/>
                  </a:lnTo>
                  <a:lnTo>
                    <a:pt x="2166" y="8783"/>
                  </a:lnTo>
                  <a:lnTo>
                    <a:pt x="1011" y="8783"/>
                  </a:lnTo>
                  <a:cubicBezTo>
                    <a:pt x="920" y="8557"/>
                    <a:pt x="726" y="8455"/>
                    <a:pt x="533" y="8455"/>
                  </a:cubicBezTo>
                  <a:cubicBezTo>
                    <a:pt x="267" y="8455"/>
                    <a:pt x="1" y="8648"/>
                    <a:pt x="1" y="8982"/>
                  </a:cubicBezTo>
                  <a:cubicBezTo>
                    <a:pt x="1" y="9232"/>
                    <a:pt x="178" y="9449"/>
                    <a:pt x="424" y="9496"/>
                  </a:cubicBezTo>
                  <a:cubicBezTo>
                    <a:pt x="459" y="9503"/>
                    <a:pt x="494" y="9507"/>
                    <a:pt x="529" y="9507"/>
                  </a:cubicBezTo>
                  <a:cubicBezTo>
                    <a:pt x="738" y="9507"/>
                    <a:pt x="930" y="9380"/>
                    <a:pt x="1011" y="9181"/>
                  </a:cubicBezTo>
                  <a:lnTo>
                    <a:pt x="2166" y="9181"/>
                  </a:lnTo>
                  <a:lnTo>
                    <a:pt x="2166" y="11296"/>
                  </a:lnTo>
                  <a:cubicBezTo>
                    <a:pt x="2166" y="11405"/>
                    <a:pt x="2257" y="11495"/>
                    <a:pt x="2366" y="11495"/>
                  </a:cubicBezTo>
                  <a:lnTo>
                    <a:pt x="4481" y="11495"/>
                  </a:lnTo>
                  <a:lnTo>
                    <a:pt x="4481" y="12651"/>
                  </a:lnTo>
                  <a:cubicBezTo>
                    <a:pt x="3945" y="12868"/>
                    <a:pt x="4104" y="13661"/>
                    <a:pt x="4680" y="13661"/>
                  </a:cubicBezTo>
                  <a:cubicBezTo>
                    <a:pt x="4930" y="13661"/>
                    <a:pt x="5147" y="13484"/>
                    <a:pt x="5194" y="13237"/>
                  </a:cubicBezTo>
                  <a:cubicBezTo>
                    <a:pt x="5245" y="12991"/>
                    <a:pt x="5111" y="12745"/>
                    <a:pt x="4879" y="12651"/>
                  </a:cubicBezTo>
                  <a:lnTo>
                    <a:pt x="4879" y="11499"/>
                  </a:lnTo>
                  <a:lnTo>
                    <a:pt x="6632" y="11499"/>
                  </a:lnTo>
                  <a:lnTo>
                    <a:pt x="6632" y="12651"/>
                  </a:lnTo>
                  <a:cubicBezTo>
                    <a:pt x="6096" y="12872"/>
                    <a:pt x="6255" y="13665"/>
                    <a:pt x="6831" y="13665"/>
                  </a:cubicBezTo>
                  <a:cubicBezTo>
                    <a:pt x="7081" y="13665"/>
                    <a:pt x="7298" y="13487"/>
                    <a:pt x="7345" y="13241"/>
                  </a:cubicBezTo>
                  <a:cubicBezTo>
                    <a:pt x="7396" y="12995"/>
                    <a:pt x="7262" y="12748"/>
                    <a:pt x="7030" y="12651"/>
                  </a:cubicBezTo>
                  <a:lnTo>
                    <a:pt x="7030" y="11499"/>
                  </a:lnTo>
                  <a:lnTo>
                    <a:pt x="8783" y="11499"/>
                  </a:lnTo>
                  <a:lnTo>
                    <a:pt x="8783" y="12651"/>
                  </a:lnTo>
                  <a:cubicBezTo>
                    <a:pt x="8247" y="12872"/>
                    <a:pt x="8407" y="13665"/>
                    <a:pt x="8983" y="13665"/>
                  </a:cubicBezTo>
                  <a:cubicBezTo>
                    <a:pt x="9232" y="13665"/>
                    <a:pt x="9450" y="13487"/>
                    <a:pt x="9497" y="13241"/>
                  </a:cubicBezTo>
                  <a:cubicBezTo>
                    <a:pt x="9547" y="12995"/>
                    <a:pt x="9413" y="12748"/>
                    <a:pt x="9182" y="12651"/>
                  </a:cubicBezTo>
                  <a:lnTo>
                    <a:pt x="9182" y="11499"/>
                  </a:lnTo>
                  <a:lnTo>
                    <a:pt x="11297" y="11499"/>
                  </a:lnTo>
                  <a:cubicBezTo>
                    <a:pt x="11409" y="11499"/>
                    <a:pt x="11496" y="11408"/>
                    <a:pt x="11496" y="11296"/>
                  </a:cubicBezTo>
                  <a:lnTo>
                    <a:pt x="11496" y="9181"/>
                  </a:lnTo>
                  <a:lnTo>
                    <a:pt x="12651" y="9181"/>
                  </a:lnTo>
                  <a:cubicBezTo>
                    <a:pt x="12733" y="9384"/>
                    <a:pt x="12927" y="9509"/>
                    <a:pt x="13138" y="9509"/>
                  </a:cubicBezTo>
                  <a:cubicBezTo>
                    <a:pt x="13171" y="9509"/>
                    <a:pt x="13204" y="9506"/>
                    <a:pt x="13238" y="9500"/>
                  </a:cubicBezTo>
                  <a:cubicBezTo>
                    <a:pt x="13488" y="9449"/>
                    <a:pt x="13665" y="9232"/>
                    <a:pt x="13665" y="8982"/>
                  </a:cubicBezTo>
                  <a:cubicBezTo>
                    <a:pt x="13665" y="8649"/>
                    <a:pt x="13400" y="8456"/>
                    <a:pt x="13133" y="8456"/>
                  </a:cubicBezTo>
                  <a:cubicBezTo>
                    <a:pt x="12939" y="8456"/>
                    <a:pt x="12744" y="8558"/>
                    <a:pt x="12651" y="8783"/>
                  </a:cubicBezTo>
                  <a:lnTo>
                    <a:pt x="11496" y="8783"/>
                  </a:lnTo>
                  <a:lnTo>
                    <a:pt x="11496" y="7030"/>
                  </a:lnTo>
                  <a:lnTo>
                    <a:pt x="11500" y="7033"/>
                  </a:lnTo>
                  <a:lnTo>
                    <a:pt x="12655" y="7033"/>
                  </a:lnTo>
                  <a:cubicBezTo>
                    <a:pt x="12736" y="7234"/>
                    <a:pt x="12931" y="7358"/>
                    <a:pt x="13141" y="7358"/>
                  </a:cubicBezTo>
                  <a:cubicBezTo>
                    <a:pt x="13174" y="7358"/>
                    <a:pt x="13208" y="7355"/>
                    <a:pt x="13242" y="7349"/>
                  </a:cubicBezTo>
                  <a:cubicBezTo>
                    <a:pt x="13488" y="7298"/>
                    <a:pt x="13665" y="7084"/>
                    <a:pt x="13665" y="6831"/>
                  </a:cubicBezTo>
                  <a:cubicBezTo>
                    <a:pt x="13665" y="6497"/>
                    <a:pt x="13400" y="6305"/>
                    <a:pt x="13134" y="6305"/>
                  </a:cubicBezTo>
                  <a:cubicBezTo>
                    <a:pt x="12940" y="6305"/>
                    <a:pt x="12747" y="6407"/>
                    <a:pt x="12655" y="6631"/>
                  </a:cubicBezTo>
                  <a:lnTo>
                    <a:pt x="11500" y="6631"/>
                  </a:lnTo>
                  <a:lnTo>
                    <a:pt x="11500" y="4879"/>
                  </a:lnTo>
                  <a:lnTo>
                    <a:pt x="12655" y="4879"/>
                  </a:lnTo>
                  <a:cubicBezTo>
                    <a:pt x="12736" y="5082"/>
                    <a:pt x="12931" y="5207"/>
                    <a:pt x="13141" y="5207"/>
                  </a:cubicBezTo>
                  <a:cubicBezTo>
                    <a:pt x="13174" y="5207"/>
                    <a:pt x="13208" y="5204"/>
                    <a:pt x="13242" y="5197"/>
                  </a:cubicBezTo>
                  <a:cubicBezTo>
                    <a:pt x="13488" y="5147"/>
                    <a:pt x="13665" y="4933"/>
                    <a:pt x="13665" y="4679"/>
                  </a:cubicBezTo>
                  <a:cubicBezTo>
                    <a:pt x="13665" y="4346"/>
                    <a:pt x="13400" y="4154"/>
                    <a:pt x="13134" y="4154"/>
                  </a:cubicBezTo>
                  <a:cubicBezTo>
                    <a:pt x="12940" y="4154"/>
                    <a:pt x="12747" y="4256"/>
                    <a:pt x="12655" y="4480"/>
                  </a:cubicBezTo>
                  <a:lnTo>
                    <a:pt x="11500" y="4480"/>
                  </a:lnTo>
                  <a:lnTo>
                    <a:pt x="11500" y="2365"/>
                  </a:lnTo>
                  <a:cubicBezTo>
                    <a:pt x="11500" y="2256"/>
                    <a:pt x="11409" y="2166"/>
                    <a:pt x="11300" y="2166"/>
                  </a:cubicBezTo>
                  <a:lnTo>
                    <a:pt x="10438" y="2166"/>
                  </a:lnTo>
                  <a:cubicBezTo>
                    <a:pt x="10174" y="2166"/>
                    <a:pt x="10174" y="2564"/>
                    <a:pt x="10438" y="2564"/>
                  </a:cubicBezTo>
                  <a:lnTo>
                    <a:pt x="11098" y="2564"/>
                  </a:lnTo>
                  <a:lnTo>
                    <a:pt x="11098" y="4679"/>
                  </a:lnTo>
                  <a:lnTo>
                    <a:pt x="11098" y="6831"/>
                  </a:lnTo>
                  <a:lnTo>
                    <a:pt x="11098" y="8982"/>
                  </a:lnTo>
                  <a:lnTo>
                    <a:pt x="11098" y="11097"/>
                  </a:lnTo>
                  <a:lnTo>
                    <a:pt x="2568" y="11097"/>
                  </a:lnTo>
                  <a:lnTo>
                    <a:pt x="2568" y="8982"/>
                  </a:lnTo>
                  <a:lnTo>
                    <a:pt x="2568" y="6831"/>
                  </a:lnTo>
                  <a:lnTo>
                    <a:pt x="2568" y="4679"/>
                  </a:lnTo>
                  <a:lnTo>
                    <a:pt x="2568" y="2564"/>
                  </a:lnTo>
                  <a:lnTo>
                    <a:pt x="9653" y="2564"/>
                  </a:lnTo>
                  <a:cubicBezTo>
                    <a:pt x="9917" y="2564"/>
                    <a:pt x="9917" y="2166"/>
                    <a:pt x="9653" y="2166"/>
                  </a:cubicBezTo>
                  <a:lnTo>
                    <a:pt x="9189" y="2166"/>
                  </a:lnTo>
                  <a:lnTo>
                    <a:pt x="9189" y="1011"/>
                  </a:lnTo>
                  <a:cubicBezTo>
                    <a:pt x="9421" y="916"/>
                    <a:pt x="9551" y="670"/>
                    <a:pt x="9504" y="424"/>
                  </a:cubicBezTo>
                  <a:cubicBezTo>
                    <a:pt x="9453" y="178"/>
                    <a:pt x="9240" y="0"/>
                    <a:pt x="8986" y="0"/>
                  </a:cubicBezTo>
                  <a:cubicBezTo>
                    <a:pt x="8410" y="0"/>
                    <a:pt x="8255" y="793"/>
                    <a:pt x="8787" y="1011"/>
                  </a:cubicBezTo>
                  <a:lnTo>
                    <a:pt x="8787" y="2166"/>
                  </a:lnTo>
                  <a:lnTo>
                    <a:pt x="7038" y="2166"/>
                  </a:lnTo>
                  <a:lnTo>
                    <a:pt x="7038" y="1011"/>
                  </a:lnTo>
                  <a:cubicBezTo>
                    <a:pt x="7269" y="916"/>
                    <a:pt x="7400" y="670"/>
                    <a:pt x="7353" y="424"/>
                  </a:cubicBezTo>
                  <a:cubicBezTo>
                    <a:pt x="7302" y="178"/>
                    <a:pt x="7088" y="0"/>
                    <a:pt x="6835" y="0"/>
                  </a:cubicBezTo>
                  <a:cubicBezTo>
                    <a:pt x="6259" y="0"/>
                    <a:pt x="6103" y="790"/>
                    <a:pt x="6636" y="1011"/>
                  </a:cubicBezTo>
                  <a:lnTo>
                    <a:pt x="6636" y="2166"/>
                  </a:lnTo>
                  <a:lnTo>
                    <a:pt x="4883" y="2166"/>
                  </a:lnTo>
                  <a:lnTo>
                    <a:pt x="4883" y="1011"/>
                  </a:lnTo>
                  <a:cubicBezTo>
                    <a:pt x="5115" y="916"/>
                    <a:pt x="5245" y="670"/>
                    <a:pt x="5198" y="424"/>
                  </a:cubicBezTo>
                  <a:cubicBezTo>
                    <a:pt x="5151" y="178"/>
                    <a:pt x="4933" y="0"/>
                    <a:pt x="4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7" name="Google Shape;21777;p75"/>
            <p:cNvSpPr/>
            <p:nvPr/>
          </p:nvSpPr>
          <p:spPr>
            <a:xfrm>
              <a:off x="3605719" y="2975002"/>
              <a:ext cx="210055" cy="210055"/>
            </a:xfrm>
            <a:custGeom>
              <a:rect b="b" l="l" r="r" t="t"/>
              <a:pathLst>
                <a:path extrusionOk="0" h="8012" w="8012">
                  <a:moveTo>
                    <a:pt x="199" y="0"/>
                  </a:moveTo>
                  <a:cubicBezTo>
                    <a:pt x="87" y="0"/>
                    <a:pt x="0" y="91"/>
                    <a:pt x="0" y="199"/>
                  </a:cubicBezTo>
                  <a:lnTo>
                    <a:pt x="0" y="5762"/>
                  </a:lnTo>
                  <a:cubicBezTo>
                    <a:pt x="0" y="5894"/>
                    <a:pt x="100" y="5960"/>
                    <a:pt x="199" y="5960"/>
                  </a:cubicBezTo>
                  <a:cubicBezTo>
                    <a:pt x="299" y="5960"/>
                    <a:pt x="399" y="5894"/>
                    <a:pt x="399" y="5762"/>
                  </a:cubicBezTo>
                  <a:lnTo>
                    <a:pt x="399" y="402"/>
                  </a:lnTo>
                  <a:lnTo>
                    <a:pt x="7609" y="402"/>
                  </a:lnTo>
                  <a:lnTo>
                    <a:pt x="7609" y="7613"/>
                  </a:lnTo>
                  <a:lnTo>
                    <a:pt x="399" y="7613"/>
                  </a:lnTo>
                  <a:lnTo>
                    <a:pt x="399" y="6552"/>
                  </a:lnTo>
                  <a:cubicBezTo>
                    <a:pt x="399" y="6439"/>
                    <a:pt x="308" y="6349"/>
                    <a:pt x="199" y="6349"/>
                  </a:cubicBezTo>
                  <a:cubicBezTo>
                    <a:pt x="87" y="6349"/>
                    <a:pt x="0" y="6439"/>
                    <a:pt x="0" y="6552"/>
                  </a:cubicBezTo>
                  <a:lnTo>
                    <a:pt x="0" y="7812"/>
                  </a:lnTo>
                  <a:cubicBezTo>
                    <a:pt x="0" y="7924"/>
                    <a:pt x="87" y="8011"/>
                    <a:pt x="199" y="8011"/>
                  </a:cubicBezTo>
                  <a:lnTo>
                    <a:pt x="7809" y="8011"/>
                  </a:lnTo>
                  <a:cubicBezTo>
                    <a:pt x="7921" y="8011"/>
                    <a:pt x="8011" y="7924"/>
                    <a:pt x="8011" y="7812"/>
                  </a:cubicBezTo>
                  <a:lnTo>
                    <a:pt x="8011" y="199"/>
                  </a:lnTo>
                  <a:cubicBezTo>
                    <a:pt x="8011" y="91"/>
                    <a:pt x="7921" y="0"/>
                    <a:pt x="78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8" name="Google Shape;21778;p75"/>
            <p:cNvSpPr/>
            <p:nvPr/>
          </p:nvSpPr>
          <p:spPr>
            <a:xfrm>
              <a:off x="3669506" y="3038894"/>
              <a:ext cx="82375" cy="82349"/>
            </a:xfrm>
            <a:custGeom>
              <a:rect b="b" l="l" r="r" t="t"/>
              <a:pathLst>
                <a:path extrusionOk="0" h="3141" w="3142">
                  <a:moveTo>
                    <a:pt x="200" y="0"/>
                  </a:moveTo>
                  <a:cubicBezTo>
                    <a:pt x="92" y="0"/>
                    <a:pt x="1" y="87"/>
                    <a:pt x="1" y="200"/>
                  </a:cubicBezTo>
                  <a:lnTo>
                    <a:pt x="1" y="2941"/>
                  </a:lnTo>
                  <a:cubicBezTo>
                    <a:pt x="1" y="3050"/>
                    <a:pt x="92" y="3140"/>
                    <a:pt x="200" y="3140"/>
                  </a:cubicBezTo>
                  <a:lnTo>
                    <a:pt x="1258" y="3140"/>
                  </a:lnTo>
                  <a:cubicBezTo>
                    <a:pt x="1522" y="3140"/>
                    <a:pt x="1522" y="2738"/>
                    <a:pt x="1258" y="2738"/>
                  </a:cubicBezTo>
                  <a:lnTo>
                    <a:pt x="403" y="2738"/>
                  </a:lnTo>
                  <a:lnTo>
                    <a:pt x="403" y="399"/>
                  </a:lnTo>
                  <a:lnTo>
                    <a:pt x="2743" y="399"/>
                  </a:lnTo>
                  <a:lnTo>
                    <a:pt x="2743" y="2738"/>
                  </a:lnTo>
                  <a:lnTo>
                    <a:pt x="2047" y="2738"/>
                  </a:lnTo>
                  <a:cubicBezTo>
                    <a:pt x="1779" y="2738"/>
                    <a:pt x="1779" y="3140"/>
                    <a:pt x="2047" y="3140"/>
                  </a:cubicBezTo>
                  <a:lnTo>
                    <a:pt x="2942" y="3140"/>
                  </a:lnTo>
                  <a:cubicBezTo>
                    <a:pt x="3050" y="3140"/>
                    <a:pt x="3141" y="3050"/>
                    <a:pt x="3141" y="2938"/>
                  </a:cubicBezTo>
                  <a:lnTo>
                    <a:pt x="3141" y="200"/>
                  </a:lnTo>
                  <a:cubicBezTo>
                    <a:pt x="3141" y="87"/>
                    <a:pt x="3050"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75"/>
            <p:cNvSpPr/>
            <p:nvPr/>
          </p:nvSpPr>
          <p:spPr>
            <a:xfrm>
              <a:off x="3632015" y="3001377"/>
              <a:ext cx="19008" cy="18929"/>
            </a:xfrm>
            <a:custGeom>
              <a:rect b="b" l="l" r="r" t="t"/>
              <a:pathLst>
                <a:path extrusionOk="0" h="722" w="725">
                  <a:moveTo>
                    <a:pt x="200" y="1"/>
                  </a:moveTo>
                  <a:cubicBezTo>
                    <a:pt x="91" y="1"/>
                    <a:pt x="0" y="91"/>
                    <a:pt x="0" y="200"/>
                  </a:cubicBezTo>
                  <a:lnTo>
                    <a:pt x="0" y="522"/>
                  </a:lnTo>
                  <a:cubicBezTo>
                    <a:pt x="0" y="635"/>
                    <a:pt x="91" y="722"/>
                    <a:pt x="200"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75"/>
            <p:cNvSpPr/>
            <p:nvPr/>
          </p:nvSpPr>
          <p:spPr>
            <a:xfrm>
              <a:off x="3659727"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75"/>
            <p:cNvSpPr/>
            <p:nvPr/>
          </p:nvSpPr>
          <p:spPr>
            <a:xfrm>
              <a:off x="3687361" y="3001377"/>
              <a:ext cx="19034" cy="18929"/>
            </a:xfrm>
            <a:custGeom>
              <a:rect b="b" l="l" r="r" t="t"/>
              <a:pathLst>
                <a:path extrusionOk="0" h="722" w="726">
                  <a:moveTo>
                    <a:pt x="200" y="1"/>
                  </a:moveTo>
                  <a:cubicBezTo>
                    <a:pt x="91" y="1"/>
                    <a:pt x="1" y="91"/>
                    <a:pt x="1" y="200"/>
                  </a:cubicBezTo>
                  <a:lnTo>
                    <a:pt x="1" y="522"/>
                  </a:lnTo>
                  <a:cubicBezTo>
                    <a:pt x="1" y="635"/>
                    <a:pt x="91" y="722"/>
                    <a:pt x="200" y="722"/>
                  </a:cubicBezTo>
                  <a:lnTo>
                    <a:pt x="522" y="722"/>
                  </a:lnTo>
                  <a:cubicBezTo>
                    <a:pt x="635" y="722"/>
                    <a:pt x="725" y="635"/>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75"/>
            <p:cNvSpPr/>
            <p:nvPr/>
          </p:nvSpPr>
          <p:spPr>
            <a:xfrm>
              <a:off x="3714994" y="3001377"/>
              <a:ext cx="19034" cy="18929"/>
            </a:xfrm>
            <a:custGeom>
              <a:rect b="b" l="l" r="r" t="t"/>
              <a:pathLst>
                <a:path extrusionOk="0" h="722" w="726">
                  <a:moveTo>
                    <a:pt x="204" y="1"/>
                  </a:moveTo>
                  <a:cubicBezTo>
                    <a:pt x="91" y="1"/>
                    <a:pt x="1" y="91"/>
                    <a:pt x="1" y="200"/>
                  </a:cubicBezTo>
                  <a:lnTo>
                    <a:pt x="1" y="522"/>
                  </a:lnTo>
                  <a:cubicBezTo>
                    <a:pt x="1" y="635"/>
                    <a:pt x="91" y="722"/>
                    <a:pt x="204" y="722"/>
                  </a:cubicBezTo>
                  <a:lnTo>
                    <a:pt x="526" y="722"/>
                  </a:lnTo>
                  <a:cubicBezTo>
                    <a:pt x="635" y="722"/>
                    <a:pt x="725" y="635"/>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75"/>
            <p:cNvSpPr/>
            <p:nvPr/>
          </p:nvSpPr>
          <p:spPr>
            <a:xfrm>
              <a:off x="3742811" y="3001377"/>
              <a:ext cx="18929" cy="18929"/>
            </a:xfrm>
            <a:custGeom>
              <a:rect b="b" l="l" r="r" t="t"/>
              <a:pathLst>
                <a:path extrusionOk="0" h="722" w="722">
                  <a:moveTo>
                    <a:pt x="200" y="1"/>
                  </a:moveTo>
                  <a:cubicBezTo>
                    <a:pt x="88" y="1"/>
                    <a:pt x="1" y="91"/>
                    <a:pt x="1" y="200"/>
                  </a:cubicBezTo>
                  <a:lnTo>
                    <a:pt x="1" y="522"/>
                  </a:lnTo>
                  <a:cubicBezTo>
                    <a:pt x="1" y="635"/>
                    <a:pt x="88" y="722"/>
                    <a:pt x="200" y="722"/>
                  </a:cubicBezTo>
                  <a:lnTo>
                    <a:pt x="522" y="722"/>
                  </a:lnTo>
                  <a:cubicBezTo>
                    <a:pt x="631" y="722"/>
                    <a:pt x="722" y="635"/>
                    <a:pt x="722" y="522"/>
                  </a:cubicBezTo>
                  <a:lnTo>
                    <a:pt x="722" y="200"/>
                  </a:lnTo>
                  <a:cubicBezTo>
                    <a:pt x="722" y="91"/>
                    <a:pt x="631"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75"/>
            <p:cNvSpPr/>
            <p:nvPr/>
          </p:nvSpPr>
          <p:spPr>
            <a:xfrm>
              <a:off x="3770365" y="3001377"/>
              <a:ext cx="19008" cy="18929"/>
            </a:xfrm>
            <a:custGeom>
              <a:rect b="b" l="l" r="r" t="t"/>
              <a:pathLst>
                <a:path extrusionOk="0" h="722" w="725">
                  <a:moveTo>
                    <a:pt x="199" y="1"/>
                  </a:moveTo>
                  <a:cubicBezTo>
                    <a:pt x="91" y="1"/>
                    <a:pt x="0" y="91"/>
                    <a:pt x="0" y="200"/>
                  </a:cubicBezTo>
                  <a:lnTo>
                    <a:pt x="0" y="522"/>
                  </a:lnTo>
                  <a:cubicBezTo>
                    <a:pt x="0" y="635"/>
                    <a:pt x="91" y="722"/>
                    <a:pt x="199" y="722"/>
                  </a:cubicBezTo>
                  <a:lnTo>
                    <a:pt x="522" y="722"/>
                  </a:lnTo>
                  <a:cubicBezTo>
                    <a:pt x="634" y="722"/>
                    <a:pt x="725" y="635"/>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75"/>
            <p:cNvSpPr/>
            <p:nvPr/>
          </p:nvSpPr>
          <p:spPr>
            <a:xfrm>
              <a:off x="3632015"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75"/>
            <p:cNvSpPr/>
            <p:nvPr/>
          </p:nvSpPr>
          <p:spPr>
            <a:xfrm>
              <a:off x="3659649" y="3139726"/>
              <a:ext cx="19008" cy="19034"/>
            </a:xfrm>
            <a:custGeom>
              <a:rect b="b" l="l" r="r" t="t"/>
              <a:pathLst>
                <a:path extrusionOk="0" h="726" w="725">
                  <a:moveTo>
                    <a:pt x="200" y="1"/>
                  </a:moveTo>
                  <a:cubicBezTo>
                    <a:pt x="91" y="1"/>
                    <a:pt x="0" y="91"/>
                    <a:pt x="0" y="200"/>
                  </a:cubicBezTo>
                  <a:lnTo>
                    <a:pt x="0" y="522"/>
                  </a:lnTo>
                  <a:cubicBezTo>
                    <a:pt x="0" y="634"/>
                    <a:pt x="91" y="725"/>
                    <a:pt x="200" y="725"/>
                  </a:cubicBezTo>
                  <a:lnTo>
                    <a:pt x="522" y="725"/>
                  </a:lnTo>
                  <a:cubicBezTo>
                    <a:pt x="634" y="725"/>
                    <a:pt x="725" y="634"/>
                    <a:pt x="725" y="522"/>
                  </a:cubicBezTo>
                  <a:lnTo>
                    <a:pt x="725" y="200"/>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7" name="Google Shape;21787;p75"/>
            <p:cNvSpPr/>
            <p:nvPr/>
          </p:nvSpPr>
          <p:spPr>
            <a:xfrm>
              <a:off x="3687361" y="3139726"/>
              <a:ext cx="19034" cy="19034"/>
            </a:xfrm>
            <a:custGeom>
              <a:rect b="b" l="l" r="r" t="t"/>
              <a:pathLst>
                <a:path extrusionOk="0" h="726" w="726">
                  <a:moveTo>
                    <a:pt x="200" y="1"/>
                  </a:moveTo>
                  <a:cubicBezTo>
                    <a:pt x="91" y="1"/>
                    <a:pt x="1" y="91"/>
                    <a:pt x="1" y="200"/>
                  </a:cubicBezTo>
                  <a:lnTo>
                    <a:pt x="1" y="522"/>
                  </a:lnTo>
                  <a:cubicBezTo>
                    <a:pt x="1" y="634"/>
                    <a:pt x="91" y="725"/>
                    <a:pt x="200" y="725"/>
                  </a:cubicBezTo>
                  <a:lnTo>
                    <a:pt x="522" y="725"/>
                  </a:lnTo>
                  <a:cubicBezTo>
                    <a:pt x="635" y="725"/>
                    <a:pt x="725" y="634"/>
                    <a:pt x="725" y="522"/>
                  </a:cubicBezTo>
                  <a:lnTo>
                    <a:pt x="725" y="200"/>
                  </a:lnTo>
                  <a:cubicBezTo>
                    <a:pt x="725" y="91"/>
                    <a:pt x="635"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8" name="Google Shape;21788;p75"/>
            <p:cNvSpPr/>
            <p:nvPr/>
          </p:nvSpPr>
          <p:spPr>
            <a:xfrm>
              <a:off x="3714994" y="3139726"/>
              <a:ext cx="19034" cy="19034"/>
            </a:xfrm>
            <a:custGeom>
              <a:rect b="b" l="l" r="r" t="t"/>
              <a:pathLst>
                <a:path extrusionOk="0" h="726" w="726">
                  <a:moveTo>
                    <a:pt x="204" y="1"/>
                  </a:moveTo>
                  <a:cubicBezTo>
                    <a:pt x="91" y="1"/>
                    <a:pt x="1" y="91"/>
                    <a:pt x="1" y="200"/>
                  </a:cubicBezTo>
                  <a:lnTo>
                    <a:pt x="1" y="522"/>
                  </a:lnTo>
                  <a:cubicBezTo>
                    <a:pt x="1" y="634"/>
                    <a:pt x="91" y="725"/>
                    <a:pt x="204" y="725"/>
                  </a:cubicBezTo>
                  <a:lnTo>
                    <a:pt x="526" y="725"/>
                  </a:lnTo>
                  <a:cubicBezTo>
                    <a:pt x="635" y="725"/>
                    <a:pt x="725" y="634"/>
                    <a:pt x="725" y="522"/>
                  </a:cubicBezTo>
                  <a:lnTo>
                    <a:pt x="725" y="200"/>
                  </a:lnTo>
                  <a:cubicBezTo>
                    <a:pt x="725" y="91"/>
                    <a:pt x="635" y="1"/>
                    <a:pt x="5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75"/>
            <p:cNvSpPr/>
            <p:nvPr/>
          </p:nvSpPr>
          <p:spPr>
            <a:xfrm>
              <a:off x="3742732" y="3139726"/>
              <a:ext cx="18929" cy="19034"/>
            </a:xfrm>
            <a:custGeom>
              <a:rect b="b" l="l" r="r" t="t"/>
              <a:pathLst>
                <a:path extrusionOk="0" h="726" w="722">
                  <a:moveTo>
                    <a:pt x="200" y="1"/>
                  </a:moveTo>
                  <a:cubicBezTo>
                    <a:pt x="91" y="1"/>
                    <a:pt x="0" y="91"/>
                    <a:pt x="0" y="200"/>
                  </a:cubicBezTo>
                  <a:lnTo>
                    <a:pt x="0" y="522"/>
                  </a:lnTo>
                  <a:cubicBezTo>
                    <a:pt x="0" y="634"/>
                    <a:pt x="91" y="725"/>
                    <a:pt x="200" y="725"/>
                  </a:cubicBezTo>
                  <a:lnTo>
                    <a:pt x="522" y="725"/>
                  </a:lnTo>
                  <a:cubicBezTo>
                    <a:pt x="634" y="725"/>
                    <a:pt x="721" y="634"/>
                    <a:pt x="721" y="522"/>
                  </a:cubicBezTo>
                  <a:lnTo>
                    <a:pt x="721" y="200"/>
                  </a:lnTo>
                  <a:cubicBezTo>
                    <a:pt x="721"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75"/>
            <p:cNvSpPr/>
            <p:nvPr/>
          </p:nvSpPr>
          <p:spPr>
            <a:xfrm>
              <a:off x="3770365" y="3139726"/>
              <a:ext cx="19008" cy="19034"/>
            </a:xfrm>
            <a:custGeom>
              <a:rect b="b" l="l" r="r" t="t"/>
              <a:pathLst>
                <a:path extrusionOk="0" h="726" w="725">
                  <a:moveTo>
                    <a:pt x="203" y="1"/>
                  </a:moveTo>
                  <a:cubicBezTo>
                    <a:pt x="91" y="1"/>
                    <a:pt x="0" y="91"/>
                    <a:pt x="0" y="200"/>
                  </a:cubicBezTo>
                  <a:lnTo>
                    <a:pt x="0" y="522"/>
                  </a:lnTo>
                  <a:cubicBezTo>
                    <a:pt x="0" y="634"/>
                    <a:pt x="91" y="725"/>
                    <a:pt x="203" y="725"/>
                  </a:cubicBezTo>
                  <a:lnTo>
                    <a:pt x="525" y="725"/>
                  </a:lnTo>
                  <a:cubicBezTo>
                    <a:pt x="634" y="725"/>
                    <a:pt x="725" y="634"/>
                    <a:pt x="725" y="522"/>
                  </a:cubicBezTo>
                  <a:lnTo>
                    <a:pt x="725" y="200"/>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75"/>
            <p:cNvSpPr/>
            <p:nvPr/>
          </p:nvSpPr>
          <p:spPr>
            <a:xfrm>
              <a:off x="3632015" y="3029010"/>
              <a:ext cx="19008" cy="19034"/>
            </a:xfrm>
            <a:custGeom>
              <a:rect b="b" l="l" r="r" t="t"/>
              <a:pathLst>
                <a:path extrusionOk="0" h="726" w="725">
                  <a:moveTo>
                    <a:pt x="200" y="1"/>
                  </a:moveTo>
                  <a:cubicBezTo>
                    <a:pt x="91" y="1"/>
                    <a:pt x="0" y="91"/>
                    <a:pt x="0" y="204"/>
                  </a:cubicBezTo>
                  <a:lnTo>
                    <a:pt x="0" y="526"/>
                  </a:lnTo>
                  <a:cubicBezTo>
                    <a:pt x="0" y="635"/>
                    <a:pt x="91" y="725"/>
                    <a:pt x="200" y="725"/>
                  </a:cubicBezTo>
                  <a:lnTo>
                    <a:pt x="522" y="725"/>
                  </a:lnTo>
                  <a:cubicBezTo>
                    <a:pt x="634" y="725"/>
                    <a:pt x="725" y="635"/>
                    <a:pt x="725" y="526"/>
                  </a:cubicBezTo>
                  <a:lnTo>
                    <a:pt x="725" y="204"/>
                  </a:lnTo>
                  <a:cubicBezTo>
                    <a:pt x="725" y="91"/>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75"/>
            <p:cNvSpPr/>
            <p:nvPr/>
          </p:nvSpPr>
          <p:spPr>
            <a:xfrm>
              <a:off x="3632015" y="3056748"/>
              <a:ext cx="19008" cy="18929"/>
            </a:xfrm>
            <a:custGeom>
              <a:rect b="b" l="l" r="r" t="t"/>
              <a:pathLst>
                <a:path extrusionOk="0" h="722" w="725">
                  <a:moveTo>
                    <a:pt x="200" y="0"/>
                  </a:moveTo>
                  <a:cubicBezTo>
                    <a:pt x="91" y="0"/>
                    <a:pt x="0" y="87"/>
                    <a:pt x="0" y="199"/>
                  </a:cubicBezTo>
                  <a:lnTo>
                    <a:pt x="0" y="522"/>
                  </a:lnTo>
                  <a:cubicBezTo>
                    <a:pt x="0" y="634"/>
                    <a:pt x="91" y="721"/>
                    <a:pt x="200" y="721"/>
                  </a:cubicBezTo>
                  <a:lnTo>
                    <a:pt x="522" y="721"/>
                  </a:lnTo>
                  <a:cubicBezTo>
                    <a:pt x="634" y="721"/>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75"/>
            <p:cNvSpPr/>
            <p:nvPr/>
          </p:nvSpPr>
          <p:spPr>
            <a:xfrm>
              <a:off x="3632015" y="3084381"/>
              <a:ext cx="19008" cy="19008"/>
            </a:xfrm>
            <a:custGeom>
              <a:rect b="b" l="l" r="r" t="t"/>
              <a:pathLst>
                <a:path extrusionOk="0" h="725" w="725">
                  <a:moveTo>
                    <a:pt x="200" y="0"/>
                  </a:moveTo>
                  <a:cubicBezTo>
                    <a:pt x="91" y="0"/>
                    <a:pt x="0" y="87"/>
                    <a:pt x="0" y="199"/>
                  </a:cubicBezTo>
                  <a:lnTo>
                    <a:pt x="0" y="522"/>
                  </a:lnTo>
                  <a:cubicBezTo>
                    <a:pt x="0" y="634"/>
                    <a:pt x="91" y="725"/>
                    <a:pt x="200" y="725"/>
                  </a:cubicBezTo>
                  <a:lnTo>
                    <a:pt x="522" y="725"/>
                  </a:lnTo>
                  <a:cubicBezTo>
                    <a:pt x="634" y="725"/>
                    <a:pt x="725" y="634"/>
                    <a:pt x="725" y="522"/>
                  </a:cubicBezTo>
                  <a:lnTo>
                    <a:pt x="725" y="199"/>
                  </a:lnTo>
                  <a:cubicBezTo>
                    <a:pt x="725" y="87"/>
                    <a:pt x="634" y="0"/>
                    <a:pt x="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75"/>
            <p:cNvSpPr/>
            <p:nvPr/>
          </p:nvSpPr>
          <p:spPr>
            <a:xfrm>
              <a:off x="3632015" y="3112093"/>
              <a:ext cx="19008" cy="18929"/>
            </a:xfrm>
            <a:custGeom>
              <a:rect b="b" l="l" r="r" t="t"/>
              <a:pathLst>
                <a:path extrusionOk="0" h="722" w="725">
                  <a:moveTo>
                    <a:pt x="200" y="1"/>
                  </a:moveTo>
                  <a:cubicBezTo>
                    <a:pt x="91" y="1"/>
                    <a:pt x="0" y="88"/>
                    <a:pt x="0" y="200"/>
                  </a:cubicBezTo>
                  <a:lnTo>
                    <a:pt x="0" y="522"/>
                  </a:lnTo>
                  <a:cubicBezTo>
                    <a:pt x="0" y="631"/>
                    <a:pt x="91" y="721"/>
                    <a:pt x="200" y="721"/>
                  </a:cubicBezTo>
                  <a:lnTo>
                    <a:pt x="522" y="721"/>
                  </a:lnTo>
                  <a:cubicBezTo>
                    <a:pt x="634" y="721"/>
                    <a:pt x="725" y="631"/>
                    <a:pt x="725" y="522"/>
                  </a:cubicBezTo>
                  <a:lnTo>
                    <a:pt x="725" y="200"/>
                  </a:lnTo>
                  <a:cubicBezTo>
                    <a:pt x="725" y="88"/>
                    <a:pt x="634"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5" name="Google Shape;21795;p75"/>
            <p:cNvSpPr/>
            <p:nvPr/>
          </p:nvSpPr>
          <p:spPr>
            <a:xfrm>
              <a:off x="3770365" y="3029010"/>
              <a:ext cx="19008" cy="19034"/>
            </a:xfrm>
            <a:custGeom>
              <a:rect b="b" l="l" r="r" t="t"/>
              <a:pathLst>
                <a:path extrusionOk="0" h="726" w="725">
                  <a:moveTo>
                    <a:pt x="203" y="1"/>
                  </a:moveTo>
                  <a:cubicBezTo>
                    <a:pt x="91" y="1"/>
                    <a:pt x="0" y="91"/>
                    <a:pt x="0" y="204"/>
                  </a:cubicBezTo>
                  <a:lnTo>
                    <a:pt x="0" y="526"/>
                  </a:lnTo>
                  <a:cubicBezTo>
                    <a:pt x="0" y="635"/>
                    <a:pt x="91" y="725"/>
                    <a:pt x="203" y="725"/>
                  </a:cubicBezTo>
                  <a:lnTo>
                    <a:pt x="525" y="725"/>
                  </a:lnTo>
                  <a:cubicBezTo>
                    <a:pt x="634" y="725"/>
                    <a:pt x="725" y="635"/>
                    <a:pt x="725" y="526"/>
                  </a:cubicBezTo>
                  <a:lnTo>
                    <a:pt x="725" y="204"/>
                  </a:lnTo>
                  <a:cubicBezTo>
                    <a:pt x="725" y="91"/>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6" name="Google Shape;21796;p75"/>
            <p:cNvSpPr/>
            <p:nvPr/>
          </p:nvSpPr>
          <p:spPr>
            <a:xfrm>
              <a:off x="3770365" y="3056748"/>
              <a:ext cx="19008" cy="18929"/>
            </a:xfrm>
            <a:custGeom>
              <a:rect b="b" l="l" r="r" t="t"/>
              <a:pathLst>
                <a:path extrusionOk="0" h="722" w="725">
                  <a:moveTo>
                    <a:pt x="203" y="0"/>
                  </a:moveTo>
                  <a:cubicBezTo>
                    <a:pt x="91" y="0"/>
                    <a:pt x="0" y="87"/>
                    <a:pt x="0" y="199"/>
                  </a:cubicBezTo>
                  <a:lnTo>
                    <a:pt x="0" y="522"/>
                  </a:lnTo>
                  <a:cubicBezTo>
                    <a:pt x="0" y="634"/>
                    <a:pt x="91" y="721"/>
                    <a:pt x="203" y="721"/>
                  </a:cubicBezTo>
                  <a:lnTo>
                    <a:pt x="525" y="721"/>
                  </a:lnTo>
                  <a:cubicBezTo>
                    <a:pt x="634" y="721"/>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7" name="Google Shape;21797;p75"/>
            <p:cNvSpPr/>
            <p:nvPr/>
          </p:nvSpPr>
          <p:spPr>
            <a:xfrm>
              <a:off x="3770365" y="3084381"/>
              <a:ext cx="19008" cy="19008"/>
            </a:xfrm>
            <a:custGeom>
              <a:rect b="b" l="l" r="r" t="t"/>
              <a:pathLst>
                <a:path extrusionOk="0" h="725" w="725">
                  <a:moveTo>
                    <a:pt x="203" y="0"/>
                  </a:moveTo>
                  <a:cubicBezTo>
                    <a:pt x="91" y="0"/>
                    <a:pt x="0" y="87"/>
                    <a:pt x="0" y="199"/>
                  </a:cubicBezTo>
                  <a:lnTo>
                    <a:pt x="0" y="522"/>
                  </a:lnTo>
                  <a:cubicBezTo>
                    <a:pt x="0" y="634"/>
                    <a:pt x="91" y="725"/>
                    <a:pt x="203" y="725"/>
                  </a:cubicBezTo>
                  <a:lnTo>
                    <a:pt x="525" y="725"/>
                  </a:lnTo>
                  <a:cubicBezTo>
                    <a:pt x="634" y="725"/>
                    <a:pt x="725" y="634"/>
                    <a:pt x="725" y="522"/>
                  </a:cubicBezTo>
                  <a:lnTo>
                    <a:pt x="725" y="199"/>
                  </a:lnTo>
                  <a:cubicBezTo>
                    <a:pt x="725" y="87"/>
                    <a:pt x="634"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8" name="Google Shape;21798;p75"/>
            <p:cNvSpPr/>
            <p:nvPr/>
          </p:nvSpPr>
          <p:spPr>
            <a:xfrm>
              <a:off x="3770365" y="3112093"/>
              <a:ext cx="19008" cy="18929"/>
            </a:xfrm>
            <a:custGeom>
              <a:rect b="b" l="l" r="r" t="t"/>
              <a:pathLst>
                <a:path extrusionOk="0" h="722" w="725">
                  <a:moveTo>
                    <a:pt x="203" y="1"/>
                  </a:moveTo>
                  <a:cubicBezTo>
                    <a:pt x="91" y="1"/>
                    <a:pt x="0" y="88"/>
                    <a:pt x="0" y="200"/>
                  </a:cubicBezTo>
                  <a:lnTo>
                    <a:pt x="0" y="522"/>
                  </a:lnTo>
                  <a:cubicBezTo>
                    <a:pt x="0" y="631"/>
                    <a:pt x="91" y="721"/>
                    <a:pt x="203" y="721"/>
                  </a:cubicBezTo>
                  <a:lnTo>
                    <a:pt x="525" y="721"/>
                  </a:lnTo>
                  <a:cubicBezTo>
                    <a:pt x="634" y="721"/>
                    <a:pt x="725" y="631"/>
                    <a:pt x="725" y="522"/>
                  </a:cubicBezTo>
                  <a:lnTo>
                    <a:pt x="725" y="200"/>
                  </a:lnTo>
                  <a:cubicBezTo>
                    <a:pt x="725" y="88"/>
                    <a:pt x="63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99" name="Google Shape;21799;p75"/>
          <p:cNvGrpSpPr/>
          <p:nvPr/>
        </p:nvGrpSpPr>
        <p:grpSpPr>
          <a:xfrm>
            <a:off x="877343" y="1515946"/>
            <a:ext cx="334824" cy="358393"/>
            <a:chOff x="877343" y="1515946"/>
            <a:chExt cx="334824" cy="358393"/>
          </a:xfrm>
        </p:grpSpPr>
        <p:sp>
          <p:nvSpPr>
            <p:cNvPr id="21800" name="Google Shape;21800;p75"/>
            <p:cNvSpPr/>
            <p:nvPr/>
          </p:nvSpPr>
          <p:spPr>
            <a:xfrm>
              <a:off x="971542" y="1521268"/>
              <a:ext cx="146530" cy="347828"/>
            </a:xfrm>
            <a:custGeom>
              <a:rect b="b" l="l" r="r" t="t"/>
              <a:pathLst>
                <a:path extrusionOk="0" h="13267" w="5589">
                  <a:moveTo>
                    <a:pt x="0" y="1"/>
                  </a:moveTo>
                  <a:lnTo>
                    <a:pt x="0" y="13267"/>
                  </a:lnTo>
                  <a:lnTo>
                    <a:pt x="5589" y="13267"/>
                  </a:lnTo>
                  <a:lnTo>
                    <a:pt x="5589" y="1"/>
                  </a:lnTo>
                  <a:cubicBezTo>
                    <a:pt x="4756" y="605"/>
                    <a:pt x="3775" y="908"/>
                    <a:pt x="2795" y="908"/>
                  </a:cubicBezTo>
                  <a:cubicBezTo>
                    <a:pt x="1814" y="908"/>
                    <a:pt x="833" y="605"/>
                    <a:pt x="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1" name="Google Shape;21801;p75"/>
            <p:cNvSpPr/>
            <p:nvPr/>
          </p:nvSpPr>
          <p:spPr>
            <a:xfrm>
              <a:off x="882560" y="1521268"/>
              <a:ext cx="153661" cy="347828"/>
            </a:xfrm>
            <a:custGeom>
              <a:rect b="b" l="l" r="r" t="t"/>
              <a:pathLst>
                <a:path extrusionOk="0" h="13267" w="5861">
                  <a:moveTo>
                    <a:pt x="1359" y="1"/>
                  </a:moveTo>
                  <a:lnTo>
                    <a:pt x="1359" y="5125"/>
                  </a:lnTo>
                  <a:cubicBezTo>
                    <a:pt x="1359" y="5875"/>
                    <a:pt x="751" y="6483"/>
                    <a:pt x="1" y="6483"/>
                  </a:cubicBezTo>
                  <a:lnTo>
                    <a:pt x="1" y="13267"/>
                  </a:lnTo>
                  <a:lnTo>
                    <a:pt x="5861" y="13267"/>
                  </a:lnTo>
                  <a:lnTo>
                    <a:pt x="5861" y="6632"/>
                  </a:lnTo>
                  <a:cubicBezTo>
                    <a:pt x="4753" y="6632"/>
                    <a:pt x="3854" y="5734"/>
                    <a:pt x="3854" y="4626"/>
                  </a:cubicBezTo>
                  <a:lnTo>
                    <a:pt x="385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2" name="Google Shape;21802;p75"/>
            <p:cNvSpPr/>
            <p:nvPr/>
          </p:nvSpPr>
          <p:spPr>
            <a:xfrm>
              <a:off x="882560"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75"/>
            <p:cNvSpPr/>
            <p:nvPr/>
          </p:nvSpPr>
          <p:spPr>
            <a:xfrm>
              <a:off x="882560" y="1521268"/>
              <a:ext cx="153661" cy="266003"/>
            </a:xfrm>
            <a:custGeom>
              <a:rect b="b" l="l" r="r" t="t"/>
              <a:pathLst>
                <a:path extrusionOk="0" h="10146" w="5861">
                  <a:moveTo>
                    <a:pt x="1468" y="1"/>
                  </a:moveTo>
                  <a:lnTo>
                    <a:pt x="1468" y="8273"/>
                  </a:lnTo>
                  <a:lnTo>
                    <a:pt x="1" y="8273"/>
                  </a:lnTo>
                  <a:lnTo>
                    <a:pt x="1" y="10145"/>
                  </a:lnTo>
                  <a:lnTo>
                    <a:pt x="5861" y="10145"/>
                  </a:lnTo>
                  <a:lnTo>
                    <a:pt x="5861" y="8273"/>
                  </a:lnTo>
                  <a:lnTo>
                    <a:pt x="3340" y="8273"/>
                  </a:lnTo>
                  <a:lnTo>
                    <a:pt x="334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75"/>
            <p:cNvSpPr/>
            <p:nvPr/>
          </p:nvSpPr>
          <p:spPr>
            <a:xfrm>
              <a:off x="882560"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75"/>
            <p:cNvSpPr/>
            <p:nvPr/>
          </p:nvSpPr>
          <p:spPr>
            <a:xfrm>
              <a:off x="882560" y="1521268"/>
              <a:ext cx="153661" cy="255358"/>
            </a:xfrm>
            <a:custGeom>
              <a:rect b="b" l="l" r="r" t="t"/>
              <a:pathLst>
                <a:path extrusionOk="0" h="9740" w="5861">
                  <a:moveTo>
                    <a:pt x="1873" y="1"/>
                  </a:moveTo>
                  <a:lnTo>
                    <a:pt x="1873" y="8682"/>
                  </a:lnTo>
                  <a:lnTo>
                    <a:pt x="1" y="8682"/>
                  </a:lnTo>
                  <a:lnTo>
                    <a:pt x="1" y="9739"/>
                  </a:lnTo>
                  <a:lnTo>
                    <a:pt x="5861" y="9739"/>
                  </a:lnTo>
                  <a:lnTo>
                    <a:pt x="5861" y="8682"/>
                  </a:lnTo>
                  <a:lnTo>
                    <a:pt x="2931" y="8682"/>
                  </a:lnTo>
                  <a:lnTo>
                    <a:pt x="293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75"/>
            <p:cNvSpPr/>
            <p:nvPr/>
          </p:nvSpPr>
          <p:spPr>
            <a:xfrm>
              <a:off x="1053288" y="1521268"/>
              <a:ext cx="153766" cy="347828"/>
            </a:xfrm>
            <a:custGeom>
              <a:rect b="b" l="l" r="r" t="t"/>
              <a:pathLst>
                <a:path extrusionOk="0" h="13267" w="5865">
                  <a:moveTo>
                    <a:pt x="2011" y="1"/>
                  </a:moveTo>
                  <a:lnTo>
                    <a:pt x="2011" y="4626"/>
                  </a:lnTo>
                  <a:cubicBezTo>
                    <a:pt x="2011" y="5734"/>
                    <a:pt x="1109" y="6632"/>
                    <a:pt x="1" y="6632"/>
                  </a:cubicBezTo>
                  <a:lnTo>
                    <a:pt x="1" y="13267"/>
                  </a:lnTo>
                  <a:lnTo>
                    <a:pt x="5861" y="13267"/>
                  </a:lnTo>
                  <a:lnTo>
                    <a:pt x="5861" y="6483"/>
                  </a:lnTo>
                  <a:lnTo>
                    <a:pt x="5864" y="6483"/>
                  </a:lnTo>
                  <a:cubicBezTo>
                    <a:pt x="5115" y="6483"/>
                    <a:pt x="4506" y="5875"/>
                    <a:pt x="4506" y="5125"/>
                  </a:cubicBezTo>
                  <a:lnTo>
                    <a:pt x="4506"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75"/>
            <p:cNvSpPr/>
            <p:nvPr/>
          </p:nvSpPr>
          <p:spPr>
            <a:xfrm>
              <a:off x="1053288" y="1796525"/>
              <a:ext cx="153661" cy="49027"/>
            </a:xfrm>
            <a:custGeom>
              <a:rect b="b" l="l" r="r" t="t"/>
              <a:pathLst>
                <a:path extrusionOk="0" h="1870" w="5861">
                  <a:moveTo>
                    <a:pt x="1" y="1"/>
                  </a:moveTo>
                  <a:lnTo>
                    <a:pt x="1" y="1870"/>
                  </a:lnTo>
                  <a:lnTo>
                    <a:pt x="5861" y="1870"/>
                  </a:lnTo>
                  <a:lnTo>
                    <a:pt x="586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75"/>
            <p:cNvSpPr/>
            <p:nvPr/>
          </p:nvSpPr>
          <p:spPr>
            <a:xfrm>
              <a:off x="1053288" y="1521268"/>
              <a:ext cx="153661" cy="266003"/>
            </a:xfrm>
            <a:custGeom>
              <a:rect b="b" l="l" r="r" t="t"/>
              <a:pathLst>
                <a:path extrusionOk="0" h="10146" w="5861">
                  <a:moveTo>
                    <a:pt x="2525" y="1"/>
                  </a:moveTo>
                  <a:lnTo>
                    <a:pt x="2525" y="8273"/>
                  </a:lnTo>
                  <a:lnTo>
                    <a:pt x="1" y="8273"/>
                  </a:lnTo>
                  <a:lnTo>
                    <a:pt x="1" y="10145"/>
                  </a:lnTo>
                  <a:lnTo>
                    <a:pt x="5861" y="10145"/>
                  </a:lnTo>
                  <a:lnTo>
                    <a:pt x="5861" y="8273"/>
                  </a:lnTo>
                  <a:lnTo>
                    <a:pt x="4398" y="8273"/>
                  </a:lnTo>
                  <a:lnTo>
                    <a:pt x="439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75"/>
            <p:cNvSpPr/>
            <p:nvPr/>
          </p:nvSpPr>
          <p:spPr>
            <a:xfrm>
              <a:off x="1053288" y="1807169"/>
              <a:ext cx="153661" cy="27764"/>
            </a:xfrm>
            <a:custGeom>
              <a:rect b="b" l="l" r="r" t="t"/>
              <a:pathLst>
                <a:path extrusionOk="0" h="1059" w="5861">
                  <a:moveTo>
                    <a:pt x="1" y="1"/>
                  </a:moveTo>
                  <a:lnTo>
                    <a:pt x="1" y="1058"/>
                  </a:lnTo>
                  <a:lnTo>
                    <a:pt x="5861" y="1058"/>
                  </a:lnTo>
                  <a:lnTo>
                    <a:pt x="5861"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75"/>
            <p:cNvSpPr/>
            <p:nvPr/>
          </p:nvSpPr>
          <p:spPr>
            <a:xfrm>
              <a:off x="1053288" y="1521268"/>
              <a:ext cx="153661" cy="255358"/>
            </a:xfrm>
            <a:custGeom>
              <a:rect b="b" l="l" r="r" t="t"/>
              <a:pathLst>
                <a:path extrusionOk="0" h="9740" w="5861">
                  <a:moveTo>
                    <a:pt x="2931" y="1"/>
                  </a:moveTo>
                  <a:lnTo>
                    <a:pt x="2931" y="8682"/>
                  </a:lnTo>
                  <a:lnTo>
                    <a:pt x="1" y="8682"/>
                  </a:lnTo>
                  <a:lnTo>
                    <a:pt x="1" y="9739"/>
                  </a:lnTo>
                  <a:lnTo>
                    <a:pt x="5861" y="9739"/>
                  </a:lnTo>
                  <a:lnTo>
                    <a:pt x="5861" y="8682"/>
                  </a:lnTo>
                  <a:lnTo>
                    <a:pt x="3988" y="8682"/>
                  </a:lnTo>
                  <a:lnTo>
                    <a:pt x="398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1" name="Google Shape;21811;p75"/>
            <p:cNvSpPr/>
            <p:nvPr/>
          </p:nvSpPr>
          <p:spPr>
            <a:xfrm>
              <a:off x="877343" y="1515946"/>
              <a:ext cx="334824" cy="358393"/>
            </a:xfrm>
            <a:custGeom>
              <a:rect b="b" l="l" r="r" t="t"/>
              <a:pathLst>
                <a:path extrusionOk="0" h="13670" w="12771">
                  <a:moveTo>
                    <a:pt x="3854" y="403"/>
                  </a:moveTo>
                  <a:lnTo>
                    <a:pt x="3854" y="493"/>
                  </a:lnTo>
                  <a:lnTo>
                    <a:pt x="3854" y="4825"/>
                  </a:lnTo>
                  <a:cubicBezTo>
                    <a:pt x="3854" y="5966"/>
                    <a:pt x="4723" y="6918"/>
                    <a:pt x="5861" y="7023"/>
                  </a:cubicBezTo>
                  <a:lnTo>
                    <a:pt x="5861" y="8686"/>
                  </a:lnTo>
                  <a:lnTo>
                    <a:pt x="3333" y="8686"/>
                  </a:lnTo>
                  <a:lnTo>
                    <a:pt x="3333" y="403"/>
                  </a:lnTo>
                  <a:close/>
                  <a:moveTo>
                    <a:pt x="9443" y="403"/>
                  </a:moveTo>
                  <a:lnTo>
                    <a:pt x="9443" y="8686"/>
                  </a:lnTo>
                  <a:lnTo>
                    <a:pt x="6911" y="8686"/>
                  </a:lnTo>
                  <a:lnTo>
                    <a:pt x="6911" y="7031"/>
                  </a:lnTo>
                  <a:cubicBezTo>
                    <a:pt x="8048" y="6926"/>
                    <a:pt x="8917" y="5969"/>
                    <a:pt x="8921" y="4829"/>
                  </a:cubicBezTo>
                  <a:lnTo>
                    <a:pt x="8921" y="497"/>
                  </a:lnTo>
                  <a:lnTo>
                    <a:pt x="8921" y="403"/>
                  </a:lnTo>
                  <a:close/>
                  <a:moveTo>
                    <a:pt x="2931" y="403"/>
                  </a:moveTo>
                  <a:lnTo>
                    <a:pt x="2931" y="8885"/>
                  </a:lnTo>
                  <a:cubicBezTo>
                    <a:pt x="2931" y="8993"/>
                    <a:pt x="3021" y="9084"/>
                    <a:pt x="3134" y="9084"/>
                  </a:cubicBezTo>
                  <a:lnTo>
                    <a:pt x="5861" y="9084"/>
                  </a:lnTo>
                  <a:lnTo>
                    <a:pt x="5861" y="9743"/>
                  </a:lnTo>
                  <a:lnTo>
                    <a:pt x="403" y="9743"/>
                  </a:lnTo>
                  <a:lnTo>
                    <a:pt x="403" y="9084"/>
                  </a:lnTo>
                  <a:lnTo>
                    <a:pt x="2072" y="9084"/>
                  </a:lnTo>
                  <a:cubicBezTo>
                    <a:pt x="2185" y="9084"/>
                    <a:pt x="2272" y="8993"/>
                    <a:pt x="2272" y="8885"/>
                  </a:cubicBezTo>
                  <a:lnTo>
                    <a:pt x="2272" y="8349"/>
                  </a:lnTo>
                  <a:cubicBezTo>
                    <a:pt x="2272" y="8215"/>
                    <a:pt x="2172" y="8148"/>
                    <a:pt x="2072" y="8148"/>
                  </a:cubicBezTo>
                  <a:cubicBezTo>
                    <a:pt x="1973" y="8148"/>
                    <a:pt x="1873" y="8215"/>
                    <a:pt x="1873" y="8349"/>
                  </a:cubicBezTo>
                  <a:lnTo>
                    <a:pt x="1873" y="8686"/>
                  </a:lnTo>
                  <a:lnTo>
                    <a:pt x="403" y="8686"/>
                  </a:lnTo>
                  <a:lnTo>
                    <a:pt x="403" y="6875"/>
                  </a:lnTo>
                  <a:cubicBezTo>
                    <a:pt x="743" y="6831"/>
                    <a:pt x="1058" y="6676"/>
                    <a:pt x="1301" y="6429"/>
                  </a:cubicBezTo>
                  <a:cubicBezTo>
                    <a:pt x="1594" y="6140"/>
                    <a:pt x="1757" y="5741"/>
                    <a:pt x="1757" y="5328"/>
                  </a:cubicBezTo>
                  <a:lnTo>
                    <a:pt x="1757" y="403"/>
                  </a:lnTo>
                  <a:lnTo>
                    <a:pt x="1873" y="403"/>
                  </a:lnTo>
                  <a:lnTo>
                    <a:pt x="1873" y="7559"/>
                  </a:lnTo>
                  <a:cubicBezTo>
                    <a:pt x="1873" y="7691"/>
                    <a:pt x="1973" y="7758"/>
                    <a:pt x="2072" y="7758"/>
                  </a:cubicBezTo>
                  <a:cubicBezTo>
                    <a:pt x="2172" y="7758"/>
                    <a:pt x="2272" y="7691"/>
                    <a:pt x="2272" y="7559"/>
                  </a:cubicBezTo>
                  <a:lnTo>
                    <a:pt x="2272" y="403"/>
                  </a:lnTo>
                  <a:close/>
                  <a:moveTo>
                    <a:pt x="10500" y="403"/>
                  </a:moveTo>
                  <a:lnTo>
                    <a:pt x="10500" y="8885"/>
                  </a:lnTo>
                  <a:cubicBezTo>
                    <a:pt x="10500" y="8993"/>
                    <a:pt x="10591" y="9084"/>
                    <a:pt x="10699" y="9084"/>
                  </a:cubicBezTo>
                  <a:lnTo>
                    <a:pt x="12373" y="9084"/>
                  </a:lnTo>
                  <a:lnTo>
                    <a:pt x="12373" y="9743"/>
                  </a:lnTo>
                  <a:lnTo>
                    <a:pt x="6911" y="9743"/>
                  </a:lnTo>
                  <a:lnTo>
                    <a:pt x="6911" y="9084"/>
                  </a:lnTo>
                  <a:lnTo>
                    <a:pt x="9642" y="9084"/>
                  </a:lnTo>
                  <a:cubicBezTo>
                    <a:pt x="9754" y="9084"/>
                    <a:pt x="9841" y="8993"/>
                    <a:pt x="9841" y="8885"/>
                  </a:cubicBezTo>
                  <a:lnTo>
                    <a:pt x="9841" y="403"/>
                  </a:lnTo>
                  <a:close/>
                  <a:moveTo>
                    <a:pt x="5861" y="10142"/>
                  </a:moveTo>
                  <a:lnTo>
                    <a:pt x="5861" y="10909"/>
                  </a:lnTo>
                  <a:lnTo>
                    <a:pt x="403" y="10909"/>
                  </a:lnTo>
                  <a:lnTo>
                    <a:pt x="403" y="10142"/>
                  </a:lnTo>
                  <a:close/>
                  <a:moveTo>
                    <a:pt x="12373" y="10142"/>
                  </a:moveTo>
                  <a:lnTo>
                    <a:pt x="12373" y="10909"/>
                  </a:lnTo>
                  <a:lnTo>
                    <a:pt x="6911" y="10909"/>
                  </a:lnTo>
                  <a:lnTo>
                    <a:pt x="6911" y="10142"/>
                  </a:lnTo>
                  <a:close/>
                  <a:moveTo>
                    <a:pt x="5861" y="11308"/>
                  </a:moveTo>
                  <a:lnTo>
                    <a:pt x="5861" y="11967"/>
                  </a:lnTo>
                  <a:lnTo>
                    <a:pt x="403" y="11967"/>
                  </a:lnTo>
                  <a:lnTo>
                    <a:pt x="403" y="11308"/>
                  </a:lnTo>
                  <a:close/>
                  <a:moveTo>
                    <a:pt x="12373" y="11308"/>
                  </a:moveTo>
                  <a:lnTo>
                    <a:pt x="12373" y="11967"/>
                  </a:lnTo>
                  <a:lnTo>
                    <a:pt x="6911" y="11967"/>
                  </a:lnTo>
                  <a:lnTo>
                    <a:pt x="6911" y="11308"/>
                  </a:lnTo>
                  <a:close/>
                  <a:moveTo>
                    <a:pt x="5861" y="12365"/>
                  </a:moveTo>
                  <a:lnTo>
                    <a:pt x="5861" y="13267"/>
                  </a:lnTo>
                  <a:lnTo>
                    <a:pt x="403" y="13267"/>
                  </a:lnTo>
                  <a:lnTo>
                    <a:pt x="403" y="12365"/>
                  </a:lnTo>
                  <a:close/>
                  <a:moveTo>
                    <a:pt x="8519" y="830"/>
                  </a:moveTo>
                  <a:lnTo>
                    <a:pt x="8519" y="4829"/>
                  </a:lnTo>
                  <a:cubicBezTo>
                    <a:pt x="8515" y="5825"/>
                    <a:pt x="7708" y="6632"/>
                    <a:pt x="6712" y="6636"/>
                  </a:cubicBezTo>
                  <a:cubicBezTo>
                    <a:pt x="6600" y="6636"/>
                    <a:pt x="6513" y="6726"/>
                    <a:pt x="6513" y="6835"/>
                  </a:cubicBezTo>
                  <a:lnTo>
                    <a:pt x="6513" y="8881"/>
                  </a:lnTo>
                  <a:lnTo>
                    <a:pt x="6513" y="8885"/>
                  </a:lnTo>
                  <a:lnTo>
                    <a:pt x="6513" y="9942"/>
                  </a:lnTo>
                  <a:lnTo>
                    <a:pt x="6513" y="11105"/>
                  </a:lnTo>
                  <a:lnTo>
                    <a:pt x="6513" y="11109"/>
                  </a:lnTo>
                  <a:lnTo>
                    <a:pt x="6513" y="12166"/>
                  </a:lnTo>
                  <a:lnTo>
                    <a:pt x="6513" y="12170"/>
                  </a:lnTo>
                  <a:lnTo>
                    <a:pt x="6513" y="13267"/>
                  </a:lnTo>
                  <a:lnTo>
                    <a:pt x="6263" y="13267"/>
                  </a:lnTo>
                  <a:lnTo>
                    <a:pt x="6263" y="6835"/>
                  </a:lnTo>
                  <a:cubicBezTo>
                    <a:pt x="6263" y="6726"/>
                    <a:pt x="6172" y="6636"/>
                    <a:pt x="6060" y="6636"/>
                  </a:cubicBezTo>
                  <a:cubicBezTo>
                    <a:pt x="5064" y="6632"/>
                    <a:pt x="4256" y="5825"/>
                    <a:pt x="4253" y="4829"/>
                  </a:cubicBezTo>
                  <a:lnTo>
                    <a:pt x="4253" y="830"/>
                  </a:lnTo>
                  <a:cubicBezTo>
                    <a:pt x="4919" y="1145"/>
                    <a:pt x="5647" y="1312"/>
                    <a:pt x="6386" y="1312"/>
                  </a:cubicBezTo>
                  <a:cubicBezTo>
                    <a:pt x="7125" y="1312"/>
                    <a:pt x="7853" y="1145"/>
                    <a:pt x="8519" y="830"/>
                  </a:cubicBezTo>
                  <a:close/>
                  <a:moveTo>
                    <a:pt x="1558" y="1"/>
                  </a:moveTo>
                  <a:cubicBezTo>
                    <a:pt x="1446" y="1"/>
                    <a:pt x="1359" y="91"/>
                    <a:pt x="1359" y="204"/>
                  </a:cubicBezTo>
                  <a:lnTo>
                    <a:pt x="1359" y="5328"/>
                  </a:lnTo>
                  <a:cubicBezTo>
                    <a:pt x="1355" y="5969"/>
                    <a:pt x="841" y="6487"/>
                    <a:pt x="200" y="6487"/>
                  </a:cubicBezTo>
                  <a:cubicBezTo>
                    <a:pt x="91" y="6487"/>
                    <a:pt x="1" y="6574"/>
                    <a:pt x="1" y="6686"/>
                  </a:cubicBezTo>
                  <a:lnTo>
                    <a:pt x="1" y="13470"/>
                  </a:lnTo>
                  <a:cubicBezTo>
                    <a:pt x="1" y="13579"/>
                    <a:pt x="91" y="13669"/>
                    <a:pt x="200" y="13669"/>
                  </a:cubicBezTo>
                  <a:lnTo>
                    <a:pt x="10185" y="13669"/>
                  </a:lnTo>
                  <a:cubicBezTo>
                    <a:pt x="10449" y="13669"/>
                    <a:pt x="10449" y="13267"/>
                    <a:pt x="10185" y="13267"/>
                  </a:cubicBezTo>
                  <a:lnTo>
                    <a:pt x="6911" y="13267"/>
                  </a:lnTo>
                  <a:lnTo>
                    <a:pt x="6911" y="12365"/>
                  </a:lnTo>
                  <a:lnTo>
                    <a:pt x="12373" y="12365"/>
                  </a:lnTo>
                  <a:lnTo>
                    <a:pt x="12373" y="13267"/>
                  </a:lnTo>
                  <a:lnTo>
                    <a:pt x="10971" y="13267"/>
                  </a:lnTo>
                  <a:cubicBezTo>
                    <a:pt x="10707" y="13267"/>
                    <a:pt x="10707" y="13669"/>
                    <a:pt x="10971" y="13669"/>
                  </a:cubicBezTo>
                  <a:lnTo>
                    <a:pt x="12572" y="13669"/>
                  </a:lnTo>
                  <a:cubicBezTo>
                    <a:pt x="12684" y="13669"/>
                    <a:pt x="12771" y="13579"/>
                    <a:pt x="12771" y="13470"/>
                  </a:cubicBezTo>
                  <a:lnTo>
                    <a:pt x="12771" y="8276"/>
                  </a:lnTo>
                  <a:cubicBezTo>
                    <a:pt x="12771" y="8142"/>
                    <a:pt x="12671" y="8075"/>
                    <a:pt x="12572" y="8075"/>
                  </a:cubicBezTo>
                  <a:cubicBezTo>
                    <a:pt x="12472" y="8075"/>
                    <a:pt x="12373" y="8142"/>
                    <a:pt x="12373" y="8276"/>
                  </a:cubicBezTo>
                  <a:lnTo>
                    <a:pt x="12373" y="8682"/>
                  </a:lnTo>
                  <a:lnTo>
                    <a:pt x="10902" y="8682"/>
                  </a:lnTo>
                  <a:lnTo>
                    <a:pt x="10902" y="403"/>
                  </a:lnTo>
                  <a:lnTo>
                    <a:pt x="11014" y="403"/>
                  </a:lnTo>
                  <a:lnTo>
                    <a:pt x="11014" y="5328"/>
                  </a:lnTo>
                  <a:cubicBezTo>
                    <a:pt x="11014" y="6114"/>
                    <a:pt x="11597" y="6773"/>
                    <a:pt x="12373" y="6875"/>
                  </a:cubicBezTo>
                  <a:lnTo>
                    <a:pt x="12373" y="7487"/>
                  </a:lnTo>
                  <a:cubicBezTo>
                    <a:pt x="12373" y="7596"/>
                    <a:pt x="12463" y="7686"/>
                    <a:pt x="12572" y="7686"/>
                  </a:cubicBezTo>
                  <a:cubicBezTo>
                    <a:pt x="12684" y="7686"/>
                    <a:pt x="12771" y="7599"/>
                    <a:pt x="12771" y="7487"/>
                  </a:cubicBezTo>
                  <a:lnTo>
                    <a:pt x="12771" y="6686"/>
                  </a:lnTo>
                  <a:cubicBezTo>
                    <a:pt x="12771" y="6574"/>
                    <a:pt x="12684" y="6487"/>
                    <a:pt x="12572" y="6487"/>
                  </a:cubicBezTo>
                  <a:cubicBezTo>
                    <a:pt x="11934" y="6484"/>
                    <a:pt x="11416" y="5969"/>
                    <a:pt x="11416" y="5328"/>
                  </a:cubicBezTo>
                  <a:lnTo>
                    <a:pt x="11416" y="204"/>
                  </a:lnTo>
                  <a:cubicBezTo>
                    <a:pt x="11416" y="91"/>
                    <a:pt x="11326" y="1"/>
                    <a:pt x="11217" y="1"/>
                  </a:cubicBezTo>
                  <a:lnTo>
                    <a:pt x="8718" y="1"/>
                  </a:lnTo>
                  <a:cubicBezTo>
                    <a:pt x="8610" y="1"/>
                    <a:pt x="8519" y="91"/>
                    <a:pt x="8519" y="204"/>
                  </a:cubicBezTo>
                  <a:lnTo>
                    <a:pt x="8519" y="381"/>
                  </a:lnTo>
                  <a:cubicBezTo>
                    <a:pt x="7863" y="729"/>
                    <a:pt x="7128" y="910"/>
                    <a:pt x="6386" y="910"/>
                  </a:cubicBezTo>
                  <a:cubicBezTo>
                    <a:pt x="5643" y="910"/>
                    <a:pt x="4908" y="729"/>
                    <a:pt x="4253" y="381"/>
                  </a:cubicBezTo>
                  <a:lnTo>
                    <a:pt x="4253" y="204"/>
                  </a:lnTo>
                  <a:cubicBezTo>
                    <a:pt x="4253" y="91"/>
                    <a:pt x="4162" y="1"/>
                    <a:pt x="4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2" name="Google Shape;21812;p75"/>
          <p:cNvGrpSpPr/>
          <p:nvPr/>
        </p:nvGrpSpPr>
        <p:grpSpPr>
          <a:xfrm>
            <a:off x="2198521" y="3381478"/>
            <a:ext cx="333959" cy="358341"/>
            <a:chOff x="2198521" y="3381478"/>
            <a:chExt cx="333959" cy="358341"/>
          </a:xfrm>
        </p:grpSpPr>
        <p:sp>
          <p:nvSpPr>
            <p:cNvPr id="21813" name="Google Shape;21813;p75"/>
            <p:cNvSpPr/>
            <p:nvPr/>
          </p:nvSpPr>
          <p:spPr>
            <a:xfrm>
              <a:off x="2213989" y="3485745"/>
              <a:ext cx="248804" cy="248804"/>
            </a:xfrm>
            <a:custGeom>
              <a:rect b="b" l="l" r="r" t="t"/>
              <a:pathLst>
                <a:path extrusionOk="0" h="9490" w="9490">
                  <a:moveTo>
                    <a:pt x="4745" y="0"/>
                  </a:moveTo>
                  <a:cubicBezTo>
                    <a:pt x="2123" y="0"/>
                    <a:pt x="1" y="2126"/>
                    <a:pt x="1" y="4745"/>
                  </a:cubicBezTo>
                  <a:cubicBezTo>
                    <a:pt x="1" y="7367"/>
                    <a:pt x="2123" y="9489"/>
                    <a:pt x="4745" y="9489"/>
                  </a:cubicBezTo>
                  <a:cubicBezTo>
                    <a:pt x="7364" y="9489"/>
                    <a:pt x="9490" y="7367"/>
                    <a:pt x="9490" y="4745"/>
                  </a:cubicBezTo>
                  <a:cubicBezTo>
                    <a:pt x="9490" y="2126"/>
                    <a:pt x="7364" y="0"/>
                    <a:pt x="4745"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75"/>
            <p:cNvSpPr/>
            <p:nvPr/>
          </p:nvSpPr>
          <p:spPr>
            <a:xfrm>
              <a:off x="2213989" y="3485693"/>
              <a:ext cx="153766" cy="248961"/>
            </a:xfrm>
            <a:custGeom>
              <a:rect b="b" l="l" r="r" t="t"/>
              <a:pathLst>
                <a:path extrusionOk="0" h="9496" w="5865">
                  <a:moveTo>
                    <a:pt x="4736" y="0"/>
                  </a:moveTo>
                  <a:cubicBezTo>
                    <a:pt x="2192" y="0"/>
                    <a:pt x="1" y="2066"/>
                    <a:pt x="1" y="4747"/>
                  </a:cubicBezTo>
                  <a:cubicBezTo>
                    <a:pt x="1" y="7432"/>
                    <a:pt x="2194" y="9496"/>
                    <a:pt x="4739" y="9496"/>
                  </a:cubicBezTo>
                  <a:cubicBezTo>
                    <a:pt x="5109" y="9496"/>
                    <a:pt x="5486" y="9452"/>
                    <a:pt x="5864" y="9361"/>
                  </a:cubicBezTo>
                  <a:cubicBezTo>
                    <a:pt x="3738" y="8839"/>
                    <a:pt x="2243" y="6938"/>
                    <a:pt x="2243" y="4747"/>
                  </a:cubicBezTo>
                  <a:cubicBezTo>
                    <a:pt x="2243" y="2559"/>
                    <a:pt x="3738" y="654"/>
                    <a:pt x="5864" y="136"/>
                  </a:cubicBezTo>
                  <a:cubicBezTo>
                    <a:pt x="5484" y="44"/>
                    <a:pt x="5106" y="0"/>
                    <a:pt x="4736"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5" name="Google Shape;21815;p75"/>
            <p:cNvSpPr/>
            <p:nvPr/>
          </p:nvSpPr>
          <p:spPr>
            <a:xfrm>
              <a:off x="2362695" y="3386748"/>
              <a:ext cx="160975" cy="167661"/>
            </a:xfrm>
            <a:custGeom>
              <a:rect b="b" l="l" r="r" t="t"/>
              <a:pathLst>
                <a:path extrusionOk="0" h="6395" w="6140">
                  <a:moveTo>
                    <a:pt x="3083" y="0"/>
                  </a:moveTo>
                  <a:cubicBezTo>
                    <a:pt x="3044" y="0"/>
                    <a:pt x="3005" y="1"/>
                    <a:pt x="2966" y="2"/>
                  </a:cubicBezTo>
                  <a:cubicBezTo>
                    <a:pt x="1880" y="46"/>
                    <a:pt x="909" y="698"/>
                    <a:pt x="457" y="1686"/>
                  </a:cubicBezTo>
                  <a:cubicBezTo>
                    <a:pt x="0" y="2675"/>
                    <a:pt x="142" y="3834"/>
                    <a:pt x="819" y="4685"/>
                  </a:cubicBezTo>
                  <a:lnTo>
                    <a:pt x="739" y="6395"/>
                  </a:lnTo>
                  <a:lnTo>
                    <a:pt x="739" y="6395"/>
                  </a:lnTo>
                  <a:lnTo>
                    <a:pt x="2289" y="5670"/>
                  </a:lnTo>
                  <a:cubicBezTo>
                    <a:pt x="2551" y="5745"/>
                    <a:pt x="2818" y="5781"/>
                    <a:pt x="3081" y="5781"/>
                  </a:cubicBezTo>
                  <a:cubicBezTo>
                    <a:pt x="4029" y="5781"/>
                    <a:pt x="4940" y="5313"/>
                    <a:pt x="5487" y="4497"/>
                  </a:cubicBezTo>
                  <a:cubicBezTo>
                    <a:pt x="6092" y="3595"/>
                    <a:pt x="6139" y="2425"/>
                    <a:pt x="5607" y="1476"/>
                  </a:cubicBezTo>
                  <a:cubicBezTo>
                    <a:pt x="5093" y="561"/>
                    <a:pt x="4125" y="0"/>
                    <a:pt x="3083"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6" name="Google Shape;21816;p75"/>
            <p:cNvSpPr/>
            <p:nvPr/>
          </p:nvSpPr>
          <p:spPr>
            <a:xfrm>
              <a:off x="2429052" y="3429063"/>
              <a:ext cx="50547" cy="50521"/>
            </a:xfrm>
            <a:custGeom>
              <a:rect b="b" l="l" r="r" t="t"/>
              <a:pathLst>
                <a:path extrusionOk="0" h="1927" w="1928">
                  <a:moveTo>
                    <a:pt x="964" y="0"/>
                  </a:moveTo>
                  <a:cubicBezTo>
                    <a:pt x="432" y="0"/>
                    <a:pt x="1" y="431"/>
                    <a:pt x="1" y="963"/>
                  </a:cubicBezTo>
                  <a:cubicBezTo>
                    <a:pt x="1" y="1496"/>
                    <a:pt x="432" y="1927"/>
                    <a:pt x="964" y="1927"/>
                  </a:cubicBezTo>
                  <a:cubicBezTo>
                    <a:pt x="1497" y="1927"/>
                    <a:pt x="1928" y="1496"/>
                    <a:pt x="1928" y="963"/>
                  </a:cubicBezTo>
                  <a:cubicBezTo>
                    <a:pt x="1928" y="431"/>
                    <a:pt x="1497" y="0"/>
                    <a:pt x="964"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75"/>
            <p:cNvSpPr/>
            <p:nvPr/>
          </p:nvSpPr>
          <p:spPr>
            <a:xfrm>
              <a:off x="2240286" y="3566678"/>
              <a:ext cx="196107" cy="86963"/>
            </a:xfrm>
            <a:custGeom>
              <a:rect b="b" l="l" r="r" t="t"/>
              <a:pathLst>
                <a:path extrusionOk="0" h="3317" w="7480">
                  <a:moveTo>
                    <a:pt x="3740" y="1"/>
                  </a:moveTo>
                  <a:cubicBezTo>
                    <a:pt x="3356" y="1"/>
                    <a:pt x="2971" y="35"/>
                    <a:pt x="2590" y="104"/>
                  </a:cubicBezTo>
                  <a:cubicBezTo>
                    <a:pt x="1352" y="332"/>
                    <a:pt x="374" y="919"/>
                    <a:pt x="1" y="1661"/>
                  </a:cubicBezTo>
                  <a:cubicBezTo>
                    <a:pt x="483" y="2617"/>
                    <a:pt x="1975" y="3316"/>
                    <a:pt x="3742" y="3316"/>
                  </a:cubicBezTo>
                  <a:cubicBezTo>
                    <a:pt x="5506" y="3316"/>
                    <a:pt x="6998" y="2617"/>
                    <a:pt x="7480" y="1661"/>
                  </a:cubicBezTo>
                  <a:cubicBezTo>
                    <a:pt x="7107" y="919"/>
                    <a:pt x="6129" y="332"/>
                    <a:pt x="4890" y="104"/>
                  </a:cubicBezTo>
                  <a:cubicBezTo>
                    <a:pt x="4510" y="35"/>
                    <a:pt x="4125" y="1"/>
                    <a:pt x="374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75"/>
            <p:cNvSpPr/>
            <p:nvPr/>
          </p:nvSpPr>
          <p:spPr>
            <a:xfrm>
              <a:off x="2288526" y="3566678"/>
              <a:ext cx="90896" cy="71679"/>
            </a:xfrm>
            <a:custGeom>
              <a:rect b="b" l="l" r="r" t="t"/>
              <a:pathLst>
                <a:path extrusionOk="0" h="2734" w="3467">
                  <a:moveTo>
                    <a:pt x="1899" y="1"/>
                  </a:moveTo>
                  <a:cubicBezTo>
                    <a:pt x="1515" y="1"/>
                    <a:pt x="1131" y="35"/>
                    <a:pt x="750" y="104"/>
                  </a:cubicBezTo>
                  <a:cubicBezTo>
                    <a:pt x="1" y="915"/>
                    <a:pt x="301" y="2223"/>
                    <a:pt x="1330" y="2625"/>
                  </a:cubicBezTo>
                  <a:cubicBezTo>
                    <a:pt x="1520" y="2699"/>
                    <a:pt x="1713" y="2734"/>
                    <a:pt x="1902" y="2734"/>
                  </a:cubicBezTo>
                  <a:cubicBezTo>
                    <a:pt x="2729" y="2734"/>
                    <a:pt x="3467" y="2065"/>
                    <a:pt x="3467" y="1169"/>
                  </a:cubicBezTo>
                  <a:cubicBezTo>
                    <a:pt x="3467" y="774"/>
                    <a:pt x="3318" y="394"/>
                    <a:pt x="3047" y="104"/>
                  </a:cubicBezTo>
                  <a:cubicBezTo>
                    <a:pt x="2666" y="35"/>
                    <a:pt x="2282" y="1"/>
                    <a:pt x="189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9" name="Google Shape;21819;p75"/>
            <p:cNvSpPr/>
            <p:nvPr/>
          </p:nvSpPr>
          <p:spPr>
            <a:xfrm>
              <a:off x="2198521" y="3570349"/>
              <a:ext cx="218785" cy="169470"/>
            </a:xfrm>
            <a:custGeom>
              <a:rect b="b" l="l" r="r" t="t"/>
              <a:pathLst>
                <a:path extrusionOk="0" h="6464" w="8345">
                  <a:moveTo>
                    <a:pt x="769" y="1"/>
                  </a:moveTo>
                  <a:cubicBezTo>
                    <a:pt x="690" y="1"/>
                    <a:pt x="612" y="45"/>
                    <a:pt x="583" y="145"/>
                  </a:cubicBezTo>
                  <a:cubicBezTo>
                    <a:pt x="0" y="2159"/>
                    <a:pt x="750" y="4321"/>
                    <a:pt x="2456" y="5541"/>
                  </a:cubicBezTo>
                  <a:cubicBezTo>
                    <a:pt x="3315" y="6156"/>
                    <a:pt x="4324" y="6464"/>
                    <a:pt x="5334" y="6464"/>
                  </a:cubicBezTo>
                  <a:cubicBezTo>
                    <a:pt x="6323" y="6464"/>
                    <a:pt x="7314" y="6168"/>
                    <a:pt x="8164" y="5574"/>
                  </a:cubicBezTo>
                  <a:cubicBezTo>
                    <a:pt x="8345" y="5449"/>
                    <a:pt x="8222" y="5205"/>
                    <a:pt x="8052" y="5205"/>
                  </a:cubicBezTo>
                  <a:cubicBezTo>
                    <a:pt x="8014" y="5205"/>
                    <a:pt x="7975" y="5217"/>
                    <a:pt x="7936" y="5244"/>
                  </a:cubicBezTo>
                  <a:cubicBezTo>
                    <a:pt x="7154" y="5789"/>
                    <a:pt x="6246" y="6061"/>
                    <a:pt x="5337" y="6061"/>
                  </a:cubicBezTo>
                  <a:cubicBezTo>
                    <a:pt x="4408" y="6061"/>
                    <a:pt x="3480" y="5777"/>
                    <a:pt x="2688" y="5212"/>
                  </a:cubicBezTo>
                  <a:cubicBezTo>
                    <a:pt x="1123" y="4093"/>
                    <a:pt x="435" y="2108"/>
                    <a:pt x="967" y="257"/>
                  </a:cubicBezTo>
                  <a:cubicBezTo>
                    <a:pt x="1011" y="102"/>
                    <a:pt x="888" y="1"/>
                    <a:pt x="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0" name="Google Shape;21820;p75"/>
            <p:cNvSpPr/>
            <p:nvPr/>
          </p:nvSpPr>
          <p:spPr>
            <a:xfrm>
              <a:off x="2220072" y="3381478"/>
              <a:ext cx="312408" cy="322869"/>
            </a:xfrm>
            <a:custGeom>
              <a:rect b="b" l="l" r="r" t="t"/>
              <a:pathLst>
                <a:path extrusionOk="0" h="12315" w="11916">
                  <a:moveTo>
                    <a:pt x="8521" y="1"/>
                  </a:moveTo>
                  <a:cubicBezTo>
                    <a:pt x="7159" y="1"/>
                    <a:pt x="5948" y="898"/>
                    <a:pt x="5560" y="2217"/>
                  </a:cubicBezTo>
                  <a:cubicBezTo>
                    <a:pt x="5514" y="2373"/>
                    <a:pt x="5637" y="2476"/>
                    <a:pt x="5758" y="2476"/>
                  </a:cubicBezTo>
                  <a:cubicBezTo>
                    <a:pt x="5836" y="2476"/>
                    <a:pt x="5914" y="2433"/>
                    <a:pt x="5944" y="2333"/>
                  </a:cubicBezTo>
                  <a:cubicBezTo>
                    <a:pt x="6233" y="1344"/>
                    <a:pt x="7063" y="609"/>
                    <a:pt x="8077" y="439"/>
                  </a:cubicBezTo>
                  <a:cubicBezTo>
                    <a:pt x="8226" y="414"/>
                    <a:pt x="8374" y="402"/>
                    <a:pt x="8522" y="402"/>
                  </a:cubicBezTo>
                  <a:cubicBezTo>
                    <a:pt x="9381" y="402"/>
                    <a:pt x="10200" y="815"/>
                    <a:pt x="10714" y="1529"/>
                  </a:cubicBezTo>
                  <a:cubicBezTo>
                    <a:pt x="11311" y="2366"/>
                    <a:pt x="11380" y="3470"/>
                    <a:pt x="10887" y="4376"/>
                  </a:cubicBezTo>
                  <a:cubicBezTo>
                    <a:pt x="10417" y="5247"/>
                    <a:pt x="9506" y="5783"/>
                    <a:pt x="8521" y="5783"/>
                  </a:cubicBezTo>
                  <a:cubicBezTo>
                    <a:pt x="8483" y="5783"/>
                    <a:pt x="8445" y="5782"/>
                    <a:pt x="8406" y="5781"/>
                  </a:cubicBezTo>
                  <a:lnTo>
                    <a:pt x="8377" y="5781"/>
                  </a:lnTo>
                  <a:cubicBezTo>
                    <a:pt x="8175" y="5770"/>
                    <a:pt x="7975" y="5737"/>
                    <a:pt x="7784" y="5683"/>
                  </a:cubicBezTo>
                  <a:cubicBezTo>
                    <a:pt x="7765" y="5677"/>
                    <a:pt x="7746" y="5674"/>
                    <a:pt x="7727" y="5674"/>
                  </a:cubicBezTo>
                  <a:cubicBezTo>
                    <a:pt x="7699" y="5674"/>
                    <a:pt x="7672" y="5681"/>
                    <a:pt x="7646" y="5694"/>
                  </a:cubicBezTo>
                  <a:lnTo>
                    <a:pt x="6396" y="6277"/>
                  </a:lnTo>
                  <a:lnTo>
                    <a:pt x="6458" y="4901"/>
                  </a:lnTo>
                  <a:cubicBezTo>
                    <a:pt x="6458" y="4850"/>
                    <a:pt x="6443" y="4803"/>
                    <a:pt x="6411" y="4767"/>
                  </a:cubicBezTo>
                  <a:cubicBezTo>
                    <a:pt x="6031" y="4281"/>
                    <a:pt x="5824" y="3684"/>
                    <a:pt x="5831" y="3068"/>
                  </a:cubicBezTo>
                  <a:cubicBezTo>
                    <a:pt x="5831" y="2956"/>
                    <a:pt x="5741" y="2865"/>
                    <a:pt x="5632" y="2865"/>
                  </a:cubicBezTo>
                  <a:cubicBezTo>
                    <a:pt x="5524" y="2865"/>
                    <a:pt x="5433" y="2956"/>
                    <a:pt x="5433" y="3065"/>
                  </a:cubicBezTo>
                  <a:cubicBezTo>
                    <a:pt x="5429" y="3343"/>
                    <a:pt x="5466" y="3619"/>
                    <a:pt x="5538" y="3887"/>
                  </a:cubicBezTo>
                  <a:cubicBezTo>
                    <a:pt x="5195" y="3814"/>
                    <a:pt x="4851" y="3779"/>
                    <a:pt x="4511" y="3779"/>
                  </a:cubicBezTo>
                  <a:cubicBezTo>
                    <a:pt x="2659" y="3779"/>
                    <a:pt x="925" y="4820"/>
                    <a:pt x="80" y="6531"/>
                  </a:cubicBezTo>
                  <a:cubicBezTo>
                    <a:pt x="1" y="6690"/>
                    <a:pt x="133" y="6821"/>
                    <a:pt x="265" y="6821"/>
                  </a:cubicBezTo>
                  <a:cubicBezTo>
                    <a:pt x="332" y="6821"/>
                    <a:pt x="399" y="6788"/>
                    <a:pt x="439" y="6708"/>
                  </a:cubicBezTo>
                  <a:cubicBezTo>
                    <a:pt x="1218" y="5132"/>
                    <a:pt x="2815" y="4182"/>
                    <a:pt x="4509" y="4182"/>
                  </a:cubicBezTo>
                  <a:cubicBezTo>
                    <a:pt x="4901" y="4182"/>
                    <a:pt x="5300" y="4233"/>
                    <a:pt x="5694" y="4339"/>
                  </a:cubicBezTo>
                  <a:cubicBezTo>
                    <a:pt x="5788" y="4557"/>
                    <a:pt x="5907" y="4763"/>
                    <a:pt x="6052" y="4955"/>
                  </a:cubicBezTo>
                  <a:lnTo>
                    <a:pt x="5980" y="6588"/>
                  </a:lnTo>
                  <a:cubicBezTo>
                    <a:pt x="5974" y="6710"/>
                    <a:pt x="6070" y="6799"/>
                    <a:pt x="6178" y="6799"/>
                  </a:cubicBezTo>
                  <a:cubicBezTo>
                    <a:pt x="6206" y="6799"/>
                    <a:pt x="6234" y="6793"/>
                    <a:pt x="6262" y="6780"/>
                  </a:cubicBezTo>
                  <a:lnTo>
                    <a:pt x="7747" y="6085"/>
                  </a:lnTo>
                  <a:cubicBezTo>
                    <a:pt x="7918" y="6132"/>
                    <a:pt x="8095" y="6161"/>
                    <a:pt x="8272" y="6176"/>
                  </a:cubicBezTo>
                  <a:cubicBezTo>
                    <a:pt x="9504" y="7994"/>
                    <a:pt x="9258" y="10431"/>
                    <a:pt x="7693" y="11967"/>
                  </a:cubicBezTo>
                  <a:cubicBezTo>
                    <a:pt x="7548" y="12112"/>
                    <a:pt x="7680" y="12314"/>
                    <a:pt x="7836" y="12314"/>
                  </a:cubicBezTo>
                  <a:cubicBezTo>
                    <a:pt x="7882" y="12314"/>
                    <a:pt x="7931" y="12296"/>
                    <a:pt x="7975" y="12253"/>
                  </a:cubicBezTo>
                  <a:cubicBezTo>
                    <a:pt x="9605" y="10652"/>
                    <a:pt x="9924" y="8139"/>
                    <a:pt x="8751" y="6179"/>
                  </a:cubicBezTo>
                  <a:cubicBezTo>
                    <a:pt x="10601" y="6042"/>
                    <a:pt x="11916" y="4314"/>
                    <a:pt x="11557" y="2492"/>
                  </a:cubicBezTo>
                  <a:lnTo>
                    <a:pt x="11557" y="2489"/>
                  </a:lnTo>
                  <a:cubicBezTo>
                    <a:pt x="11278" y="1094"/>
                    <a:pt x="10083" y="69"/>
                    <a:pt x="8664" y="4"/>
                  </a:cubicBezTo>
                  <a:cubicBezTo>
                    <a:pt x="8616" y="2"/>
                    <a:pt x="8568" y="1"/>
                    <a:pt x="85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75"/>
            <p:cNvSpPr/>
            <p:nvPr/>
          </p:nvSpPr>
          <p:spPr>
            <a:xfrm>
              <a:off x="2401812" y="3423819"/>
              <a:ext cx="86046" cy="82533"/>
            </a:xfrm>
            <a:custGeom>
              <a:rect b="b" l="l" r="r" t="t"/>
              <a:pathLst>
                <a:path extrusionOk="0" h="3148" w="3282">
                  <a:moveTo>
                    <a:pt x="1995" y="400"/>
                  </a:moveTo>
                  <a:cubicBezTo>
                    <a:pt x="2387" y="400"/>
                    <a:pt x="2764" y="705"/>
                    <a:pt x="2764" y="1163"/>
                  </a:cubicBezTo>
                  <a:cubicBezTo>
                    <a:pt x="2764" y="1624"/>
                    <a:pt x="2388" y="1929"/>
                    <a:pt x="1996" y="1929"/>
                  </a:cubicBezTo>
                  <a:cubicBezTo>
                    <a:pt x="1809" y="1929"/>
                    <a:pt x="1618" y="1859"/>
                    <a:pt x="1464" y="1703"/>
                  </a:cubicBezTo>
                  <a:cubicBezTo>
                    <a:pt x="1163" y="1406"/>
                    <a:pt x="1163" y="921"/>
                    <a:pt x="1464" y="624"/>
                  </a:cubicBezTo>
                  <a:cubicBezTo>
                    <a:pt x="1618" y="470"/>
                    <a:pt x="1808" y="400"/>
                    <a:pt x="1995" y="400"/>
                  </a:cubicBezTo>
                  <a:close/>
                  <a:moveTo>
                    <a:pt x="2002" y="0"/>
                  </a:moveTo>
                  <a:cubicBezTo>
                    <a:pt x="1737" y="0"/>
                    <a:pt x="1471" y="90"/>
                    <a:pt x="1254" y="272"/>
                  </a:cubicBezTo>
                  <a:cubicBezTo>
                    <a:pt x="790" y="664"/>
                    <a:pt x="703" y="1341"/>
                    <a:pt x="1051" y="1833"/>
                  </a:cubicBezTo>
                  <a:lnTo>
                    <a:pt x="76" y="2808"/>
                  </a:lnTo>
                  <a:cubicBezTo>
                    <a:pt x="0" y="2884"/>
                    <a:pt x="0" y="3010"/>
                    <a:pt x="76" y="3090"/>
                  </a:cubicBezTo>
                  <a:cubicBezTo>
                    <a:pt x="116" y="3128"/>
                    <a:pt x="168" y="3147"/>
                    <a:pt x="219" y="3147"/>
                  </a:cubicBezTo>
                  <a:cubicBezTo>
                    <a:pt x="270" y="3147"/>
                    <a:pt x="321" y="3128"/>
                    <a:pt x="359" y="3090"/>
                  </a:cubicBezTo>
                  <a:lnTo>
                    <a:pt x="1333" y="2116"/>
                  </a:lnTo>
                  <a:cubicBezTo>
                    <a:pt x="1536" y="2259"/>
                    <a:pt x="1770" y="2328"/>
                    <a:pt x="2002" y="2328"/>
                  </a:cubicBezTo>
                  <a:cubicBezTo>
                    <a:pt x="2334" y="2328"/>
                    <a:pt x="2664" y="2186"/>
                    <a:pt x="2894" y="1913"/>
                  </a:cubicBezTo>
                  <a:cubicBezTo>
                    <a:pt x="3282" y="1450"/>
                    <a:pt x="3253" y="769"/>
                    <a:pt x="2825" y="341"/>
                  </a:cubicBezTo>
                  <a:cubicBezTo>
                    <a:pt x="2599" y="115"/>
                    <a:pt x="2301" y="0"/>
                    <a:pt x="2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75"/>
            <p:cNvSpPr/>
            <p:nvPr/>
          </p:nvSpPr>
          <p:spPr>
            <a:xfrm>
              <a:off x="2234885" y="3561382"/>
              <a:ext cx="206935" cy="97582"/>
            </a:xfrm>
            <a:custGeom>
              <a:rect b="b" l="l" r="r" t="t"/>
              <a:pathLst>
                <a:path extrusionOk="0" h="3722" w="7893">
                  <a:moveTo>
                    <a:pt x="3947" y="404"/>
                  </a:moveTo>
                  <a:cubicBezTo>
                    <a:pt x="4297" y="404"/>
                    <a:pt x="4647" y="433"/>
                    <a:pt x="4995" y="491"/>
                  </a:cubicBezTo>
                  <a:lnTo>
                    <a:pt x="4991" y="491"/>
                  </a:lnTo>
                  <a:lnTo>
                    <a:pt x="4998" y="498"/>
                  </a:lnTo>
                  <a:cubicBezTo>
                    <a:pt x="5736" y="1391"/>
                    <a:pt x="5102" y="2736"/>
                    <a:pt x="3946" y="2736"/>
                  </a:cubicBezTo>
                  <a:cubicBezTo>
                    <a:pt x="3944" y="2736"/>
                    <a:pt x="3942" y="2736"/>
                    <a:pt x="3941" y="2736"/>
                  </a:cubicBezTo>
                  <a:cubicBezTo>
                    <a:pt x="2782" y="2732"/>
                    <a:pt x="2155" y="1378"/>
                    <a:pt x="2901" y="491"/>
                  </a:cubicBezTo>
                  <a:cubicBezTo>
                    <a:pt x="3247" y="433"/>
                    <a:pt x="3597" y="404"/>
                    <a:pt x="3947" y="404"/>
                  </a:cubicBezTo>
                  <a:close/>
                  <a:moveTo>
                    <a:pt x="2351" y="614"/>
                  </a:moveTo>
                  <a:cubicBezTo>
                    <a:pt x="1797" y="1784"/>
                    <a:pt x="2652" y="3134"/>
                    <a:pt x="3945" y="3134"/>
                  </a:cubicBezTo>
                  <a:cubicBezTo>
                    <a:pt x="5241" y="3134"/>
                    <a:pt x="6096" y="1784"/>
                    <a:pt x="5542" y="614"/>
                  </a:cubicBezTo>
                  <a:lnTo>
                    <a:pt x="5542" y="614"/>
                  </a:lnTo>
                  <a:cubicBezTo>
                    <a:pt x="6433" y="864"/>
                    <a:pt x="7139" y="1316"/>
                    <a:pt x="7458" y="1860"/>
                  </a:cubicBezTo>
                  <a:cubicBezTo>
                    <a:pt x="6951" y="2725"/>
                    <a:pt x="5531" y="3319"/>
                    <a:pt x="3948" y="3319"/>
                  </a:cubicBezTo>
                  <a:cubicBezTo>
                    <a:pt x="2362" y="3319"/>
                    <a:pt x="942" y="2725"/>
                    <a:pt x="435" y="1860"/>
                  </a:cubicBezTo>
                  <a:cubicBezTo>
                    <a:pt x="754" y="1316"/>
                    <a:pt x="1460" y="864"/>
                    <a:pt x="2351" y="614"/>
                  </a:cubicBezTo>
                  <a:close/>
                  <a:moveTo>
                    <a:pt x="3946" y="1"/>
                  </a:moveTo>
                  <a:cubicBezTo>
                    <a:pt x="3550" y="1"/>
                    <a:pt x="3153" y="36"/>
                    <a:pt x="2760" y="107"/>
                  </a:cubicBezTo>
                  <a:cubicBezTo>
                    <a:pt x="1453" y="346"/>
                    <a:pt x="431" y="969"/>
                    <a:pt x="29" y="1769"/>
                  </a:cubicBezTo>
                  <a:cubicBezTo>
                    <a:pt x="0" y="1827"/>
                    <a:pt x="0" y="1896"/>
                    <a:pt x="29" y="1950"/>
                  </a:cubicBezTo>
                  <a:cubicBezTo>
                    <a:pt x="558" y="3008"/>
                    <a:pt x="2134" y="3721"/>
                    <a:pt x="3945" y="3721"/>
                  </a:cubicBezTo>
                  <a:cubicBezTo>
                    <a:pt x="5759" y="3721"/>
                    <a:pt x="7334" y="3008"/>
                    <a:pt x="7863" y="1950"/>
                  </a:cubicBezTo>
                  <a:cubicBezTo>
                    <a:pt x="7892" y="1896"/>
                    <a:pt x="7892" y="1827"/>
                    <a:pt x="7863" y="1769"/>
                  </a:cubicBezTo>
                  <a:cubicBezTo>
                    <a:pt x="7461" y="969"/>
                    <a:pt x="6440" y="346"/>
                    <a:pt x="5132" y="107"/>
                  </a:cubicBezTo>
                  <a:cubicBezTo>
                    <a:pt x="4739" y="36"/>
                    <a:pt x="4343" y="1"/>
                    <a:pt x="39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3" name="Google Shape;21823;p75"/>
            <p:cNvSpPr/>
            <p:nvPr/>
          </p:nvSpPr>
          <p:spPr>
            <a:xfrm>
              <a:off x="2239368" y="3637570"/>
              <a:ext cx="87619" cy="39326"/>
            </a:xfrm>
            <a:custGeom>
              <a:rect b="b" l="l" r="r" t="t"/>
              <a:pathLst>
                <a:path extrusionOk="0" h="1500" w="3342">
                  <a:moveTo>
                    <a:pt x="284" y="0"/>
                  </a:moveTo>
                  <a:cubicBezTo>
                    <a:pt x="136" y="0"/>
                    <a:pt x="1" y="180"/>
                    <a:pt x="126" y="330"/>
                  </a:cubicBezTo>
                  <a:cubicBezTo>
                    <a:pt x="695" y="1011"/>
                    <a:pt x="1818" y="1460"/>
                    <a:pt x="3060" y="1500"/>
                  </a:cubicBezTo>
                  <a:lnTo>
                    <a:pt x="3067" y="1500"/>
                  </a:lnTo>
                  <a:cubicBezTo>
                    <a:pt x="3068" y="1500"/>
                    <a:pt x="3070" y="1500"/>
                    <a:pt x="3071" y="1500"/>
                  </a:cubicBezTo>
                  <a:cubicBezTo>
                    <a:pt x="3335" y="1500"/>
                    <a:pt x="3341" y="1105"/>
                    <a:pt x="3075" y="1101"/>
                  </a:cubicBezTo>
                  <a:cubicBezTo>
                    <a:pt x="1941" y="1061"/>
                    <a:pt x="930" y="670"/>
                    <a:pt x="434" y="76"/>
                  </a:cubicBezTo>
                  <a:cubicBezTo>
                    <a:pt x="390" y="23"/>
                    <a:pt x="336" y="0"/>
                    <a:pt x="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4" name="Google Shape;21824;p75"/>
          <p:cNvGrpSpPr/>
          <p:nvPr/>
        </p:nvGrpSpPr>
        <p:grpSpPr>
          <a:xfrm>
            <a:off x="2224450" y="3840232"/>
            <a:ext cx="358367" cy="303966"/>
            <a:chOff x="2224450" y="3840232"/>
            <a:chExt cx="358367" cy="303966"/>
          </a:xfrm>
        </p:grpSpPr>
        <p:sp>
          <p:nvSpPr>
            <p:cNvPr id="21825" name="Google Shape;21825;p75"/>
            <p:cNvSpPr/>
            <p:nvPr/>
          </p:nvSpPr>
          <p:spPr>
            <a:xfrm>
              <a:off x="2451940" y="4067800"/>
              <a:ext cx="44176" cy="23176"/>
            </a:xfrm>
            <a:custGeom>
              <a:rect b="b" l="l" r="r" t="t"/>
              <a:pathLst>
                <a:path extrusionOk="0" h="884" w="1685">
                  <a:moveTo>
                    <a:pt x="1" y="0"/>
                  </a:moveTo>
                  <a:lnTo>
                    <a:pt x="1" y="884"/>
                  </a:lnTo>
                  <a:lnTo>
                    <a:pt x="1685" y="884"/>
                  </a:lnTo>
                  <a:lnTo>
                    <a:pt x="168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75"/>
            <p:cNvSpPr/>
            <p:nvPr/>
          </p:nvSpPr>
          <p:spPr>
            <a:xfrm>
              <a:off x="2489640" y="4017672"/>
              <a:ext cx="87855" cy="39221"/>
            </a:xfrm>
            <a:custGeom>
              <a:rect b="b" l="l" r="r" t="t"/>
              <a:pathLst>
                <a:path extrusionOk="0" h="1496" w="3351">
                  <a:moveTo>
                    <a:pt x="1" y="0"/>
                  </a:moveTo>
                  <a:lnTo>
                    <a:pt x="1123" y="1496"/>
                  </a:lnTo>
                  <a:lnTo>
                    <a:pt x="3351" y="1496"/>
                  </a:lnTo>
                  <a:lnTo>
                    <a:pt x="335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7" name="Google Shape;21827;p75"/>
            <p:cNvSpPr/>
            <p:nvPr/>
          </p:nvSpPr>
          <p:spPr>
            <a:xfrm>
              <a:off x="2229668" y="3995833"/>
              <a:ext cx="347828" cy="32012"/>
            </a:xfrm>
            <a:custGeom>
              <a:rect b="b" l="l" r="r" t="t"/>
              <a:pathLst>
                <a:path extrusionOk="0" h="1221" w="13267">
                  <a:moveTo>
                    <a:pt x="1797" y="0"/>
                  </a:moveTo>
                  <a:lnTo>
                    <a:pt x="0" y="637"/>
                  </a:lnTo>
                  <a:lnTo>
                    <a:pt x="0" y="1221"/>
                  </a:lnTo>
                  <a:lnTo>
                    <a:pt x="13267" y="1221"/>
                  </a:lnTo>
                  <a:lnTo>
                    <a:pt x="13267"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8" name="Google Shape;21828;p75"/>
            <p:cNvSpPr/>
            <p:nvPr/>
          </p:nvSpPr>
          <p:spPr>
            <a:xfrm>
              <a:off x="2275994" y="3844191"/>
              <a:ext cx="302262" cy="151668"/>
            </a:xfrm>
            <a:custGeom>
              <a:rect b="b" l="l" r="r" t="t"/>
              <a:pathLst>
                <a:path extrusionOk="0" h="5785" w="11529">
                  <a:moveTo>
                    <a:pt x="5763" y="0"/>
                  </a:moveTo>
                  <a:cubicBezTo>
                    <a:pt x="2576" y="0"/>
                    <a:pt x="1" y="2597"/>
                    <a:pt x="30" y="5784"/>
                  </a:cubicBezTo>
                  <a:lnTo>
                    <a:pt x="11500" y="5784"/>
                  </a:lnTo>
                  <a:cubicBezTo>
                    <a:pt x="11529" y="2597"/>
                    <a:pt x="8954" y="0"/>
                    <a:pt x="576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75"/>
            <p:cNvSpPr/>
            <p:nvPr/>
          </p:nvSpPr>
          <p:spPr>
            <a:xfrm>
              <a:off x="2330028" y="3888996"/>
              <a:ext cx="240624" cy="106863"/>
            </a:xfrm>
            <a:custGeom>
              <a:rect b="b" l="l" r="r" t="t"/>
              <a:pathLst>
                <a:path extrusionOk="0" h="4076" w="9178">
                  <a:moveTo>
                    <a:pt x="4589" y="1"/>
                  </a:moveTo>
                  <a:cubicBezTo>
                    <a:pt x="2246" y="1"/>
                    <a:pt x="276" y="1750"/>
                    <a:pt x="0" y="4075"/>
                  </a:cubicBezTo>
                  <a:lnTo>
                    <a:pt x="9178" y="4075"/>
                  </a:lnTo>
                  <a:cubicBezTo>
                    <a:pt x="8899" y="1750"/>
                    <a:pt x="6929" y="1"/>
                    <a:pt x="45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75"/>
            <p:cNvSpPr/>
            <p:nvPr/>
          </p:nvSpPr>
          <p:spPr>
            <a:xfrm>
              <a:off x="2346650" y="3902944"/>
              <a:ext cx="207302" cy="92915"/>
            </a:xfrm>
            <a:custGeom>
              <a:rect b="b" l="l" r="r" t="t"/>
              <a:pathLst>
                <a:path extrusionOk="0" h="3544" w="7907">
                  <a:moveTo>
                    <a:pt x="3955" y="1"/>
                  </a:moveTo>
                  <a:cubicBezTo>
                    <a:pt x="1923" y="1"/>
                    <a:pt x="221" y="1526"/>
                    <a:pt x="0" y="3543"/>
                  </a:cubicBezTo>
                  <a:lnTo>
                    <a:pt x="7906" y="3543"/>
                  </a:lnTo>
                  <a:cubicBezTo>
                    <a:pt x="7685" y="1526"/>
                    <a:pt x="5983" y="1"/>
                    <a:pt x="3955"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75"/>
            <p:cNvSpPr/>
            <p:nvPr/>
          </p:nvSpPr>
          <p:spPr>
            <a:xfrm>
              <a:off x="2460198" y="3959548"/>
              <a:ext cx="58911" cy="21105"/>
            </a:xfrm>
            <a:custGeom>
              <a:rect b="b" l="l" r="r" t="t"/>
              <a:pathLst>
                <a:path extrusionOk="0" h="805" w="2247">
                  <a:moveTo>
                    <a:pt x="403" y="1"/>
                  </a:moveTo>
                  <a:cubicBezTo>
                    <a:pt x="182" y="1"/>
                    <a:pt x="1" y="182"/>
                    <a:pt x="1" y="403"/>
                  </a:cubicBezTo>
                  <a:cubicBezTo>
                    <a:pt x="1" y="623"/>
                    <a:pt x="182" y="805"/>
                    <a:pt x="403" y="805"/>
                  </a:cubicBezTo>
                  <a:lnTo>
                    <a:pt x="1844" y="805"/>
                  </a:lnTo>
                  <a:cubicBezTo>
                    <a:pt x="2065" y="805"/>
                    <a:pt x="2246" y="623"/>
                    <a:pt x="2246" y="403"/>
                  </a:cubicBezTo>
                  <a:cubicBezTo>
                    <a:pt x="2246" y="182"/>
                    <a:pt x="2065" y="1"/>
                    <a:pt x="184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75"/>
            <p:cNvSpPr/>
            <p:nvPr/>
          </p:nvSpPr>
          <p:spPr>
            <a:xfrm>
              <a:off x="2224450" y="3840232"/>
              <a:ext cx="358367" cy="303966"/>
            </a:xfrm>
            <a:custGeom>
              <a:rect b="b" l="l" r="r" t="t"/>
              <a:pathLst>
                <a:path extrusionOk="0" h="11594" w="13669">
                  <a:moveTo>
                    <a:pt x="13266" y="7358"/>
                  </a:moveTo>
                  <a:lnTo>
                    <a:pt x="13266" y="8065"/>
                  </a:lnTo>
                  <a:lnTo>
                    <a:pt x="11340" y="8065"/>
                  </a:lnTo>
                  <a:lnTo>
                    <a:pt x="11068" y="7702"/>
                  </a:lnTo>
                  <a:lnTo>
                    <a:pt x="10811" y="7358"/>
                  </a:lnTo>
                  <a:close/>
                  <a:moveTo>
                    <a:pt x="10307" y="7355"/>
                  </a:moveTo>
                  <a:lnTo>
                    <a:pt x="10633" y="7793"/>
                  </a:lnTo>
                  <a:lnTo>
                    <a:pt x="9873" y="8477"/>
                  </a:lnTo>
                  <a:lnTo>
                    <a:pt x="9261" y="8477"/>
                  </a:lnTo>
                  <a:lnTo>
                    <a:pt x="8243" y="7355"/>
                  </a:lnTo>
                  <a:close/>
                  <a:moveTo>
                    <a:pt x="10163" y="8879"/>
                  </a:moveTo>
                  <a:lnTo>
                    <a:pt x="10163" y="9365"/>
                  </a:lnTo>
                  <a:lnTo>
                    <a:pt x="8881" y="9365"/>
                  </a:lnTo>
                  <a:lnTo>
                    <a:pt x="8881" y="8879"/>
                  </a:lnTo>
                  <a:close/>
                  <a:moveTo>
                    <a:pt x="7726" y="1"/>
                  </a:moveTo>
                  <a:cubicBezTo>
                    <a:pt x="5430" y="1"/>
                    <a:pt x="3288" y="1340"/>
                    <a:pt x="2314" y="3505"/>
                  </a:cubicBezTo>
                  <a:cubicBezTo>
                    <a:pt x="2243" y="3664"/>
                    <a:pt x="2376" y="3790"/>
                    <a:pt x="2506" y="3790"/>
                  </a:cubicBezTo>
                  <a:cubicBezTo>
                    <a:pt x="2575" y="3790"/>
                    <a:pt x="2643" y="3755"/>
                    <a:pt x="2680" y="3671"/>
                  </a:cubicBezTo>
                  <a:cubicBezTo>
                    <a:pt x="3586" y="1652"/>
                    <a:pt x="5582" y="400"/>
                    <a:pt x="7728" y="400"/>
                  </a:cubicBezTo>
                  <a:cubicBezTo>
                    <a:pt x="8079" y="400"/>
                    <a:pt x="8435" y="433"/>
                    <a:pt x="8790" y="502"/>
                  </a:cubicBezTo>
                  <a:cubicBezTo>
                    <a:pt x="11318" y="995"/>
                    <a:pt x="13169" y="3164"/>
                    <a:pt x="13263" y="5736"/>
                  </a:cubicBezTo>
                  <a:lnTo>
                    <a:pt x="12745" y="5736"/>
                  </a:lnTo>
                  <a:cubicBezTo>
                    <a:pt x="12455" y="3853"/>
                    <a:pt x="10930" y="2404"/>
                    <a:pt x="9036" y="2212"/>
                  </a:cubicBezTo>
                  <a:cubicBezTo>
                    <a:pt x="9027" y="2211"/>
                    <a:pt x="9018" y="2210"/>
                    <a:pt x="9009" y="2210"/>
                  </a:cubicBezTo>
                  <a:cubicBezTo>
                    <a:pt x="8769" y="2210"/>
                    <a:pt x="8741" y="2582"/>
                    <a:pt x="8996" y="2610"/>
                  </a:cubicBezTo>
                  <a:cubicBezTo>
                    <a:pt x="10684" y="2784"/>
                    <a:pt x="12053" y="4063"/>
                    <a:pt x="12339" y="5736"/>
                  </a:cubicBezTo>
                  <a:lnTo>
                    <a:pt x="4893" y="5736"/>
                  </a:lnTo>
                  <a:cubicBezTo>
                    <a:pt x="5179" y="4059"/>
                    <a:pt x="6552" y="2777"/>
                    <a:pt x="8247" y="2607"/>
                  </a:cubicBezTo>
                  <a:cubicBezTo>
                    <a:pt x="8503" y="2582"/>
                    <a:pt x="8473" y="2207"/>
                    <a:pt x="8231" y="2207"/>
                  </a:cubicBezTo>
                  <a:cubicBezTo>
                    <a:pt x="8223" y="2207"/>
                    <a:pt x="8215" y="2208"/>
                    <a:pt x="8207" y="2208"/>
                  </a:cubicBezTo>
                  <a:cubicBezTo>
                    <a:pt x="6309" y="2400"/>
                    <a:pt x="4777" y="3849"/>
                    <a:pt x="4487" y="5736"/>
                  </a:cubicBezTo>
                  <a:lnTo>
                    <a:pt x="2198" y="5736"/>
                  </a:lnTo>
                  <a:cubicBezTo>
                    <a:pt x="2217" y="5294"/>
                    <a:pt x="2282" y="4856"/>
                    <a:pt x="2401" y="4432"/>
                  </a:cubicBezTo>
                  <a:cubicBezTo>
                    <a:pt x="2445" y="4277"/>
                    <a:pt x="2323" y="4176"/>
                    <a:pt x="2204" y="4176"/>
                  </a:cubicBezTo>
                  <a:cubicBezTo>
                    <a:pt x="2125" y="4176"/>
                    <a:pt x="2046" y="4221"/>
                    <a:pt x="2017" y="4323"/>
                  </a:cubicBezTo>
                  <a:cubicBezTo>
                    <a:pt x="1883" y="4801"/>
                    <a:pt x="1807" y="5298"/>
                    <a:pt x="1796" y="5794"/>
                  </a:cubicBezTo>
                  <a:lnTo>
                    <a:pt x="134" y="6384"/>
                  </a:lnTo>
                  <a:cubicBezTo>
                    <a:pt x="51" y="6409"/>
                    <a:pt x="0" y="6486"/>
                    <a:pt x="0" y="6572"/>
                  </a:cubicBezTo>
                  <a:lnTo>
                    <a:pt x="0" y="7152"/>
                  </a:lnTo>
                  <a:cubicBezTo>
                    <a:pt x="0" y="7264"/>
                    <a:pt x="87" y="7355"/>
                    <a:pt x="199" y="7355"/>
                  </a:cubicBezTo>
                  <a:lnTo>
                    <a:pt x="3031" y="7355"/>
                  </a:lnTo>
                  <a:cubicBezTo>
                    <a:pt x="3296" y="7355"/>
                    <a:pt x="3296" y="6953"/>
                    <a:pt x="3031" y="6953"/>
                  </a:cubicBezTo>
                  <a:lnTo>
                    <a:pt x="398" y="6953"/>
                  </a:lnTo>
                  <a:lnTo>
                    <a:pt x="398" y="6714"/>
                  </a:lnTo>
                  <a:lnTo>
                    <a:pt x="2028" y="6134"/>
                  </a:lnTo>
                  <a:lnTo>
                    <a:pt x="13266" y="6134"/>
                  </a:lnTo>
                  <a:lnTo>
                    <a:pt x="13266" y="6953"/>
                  </a:lnTo>
                  <a:lnTo>
                    <a:pt x="3817" y="6953"/>
                  </a:lnTo>
                  <a:cubicBezTo>
                    <a:pt x="3553" y="6953"/>
                    <a:pt x="3553" y="7355"/>
                    <a:pt x="3817" y="7355"/>
                  </a:cubicBezTo>
                  <a:lnTo>
                    <a:pt x="7707" y="7355"/>
                  </a:lnTo>
                  <a:lnTo>
                    <a:pt x="8721" y="8477"/>
                  </a:lnTo>
                  <a:lnTo>
                    <a:pt x="8681" y="8477"/>
                  </a:lnTo>
                  <a:cubicBezTo>
                    <a:pt x="8569" y="8477"/>
                    <a:pt x="8482" y="8564"/>
                    <a:pt x="8482" y="8677"/>
                  </a:cubicBezTo>
                  <a:lnTo>
                    <a:pt x="8482" y="9564"/>
                  </a:lnTo>
                  <a:cubicBezTo>
                    <a:pt x="8482" y="9673"/>
                    <a:pt x="8569" y="9763"/>
                    <a:pt x="8681" y="9763"/>
                  </a:cubicBezTo>
                  <a:lnTo>
                    <a:pt x="9322" y="9763"/>
                  </a:lnTo>
                  <a:lnTo>
                    <a:pt x="9322" y="11393"/>
                  </a:lnTo>
                  <a:cubicBezTo>
                    <a:pt x="9322" y="11527"/>
                    <a:pt x="9422" y="11594"/>
                    <a:pt x="9522" y="11594"/>
                  </a:cubicBezTo>
                  <a:cubicBezTo>
                    <a:pt x="9621" y="11594"/>
                    <a:pt x="9721" y="11527"/>
                    <a:pt x="9721" y="11393"/>
                  </a:cubicBezTo>
                  <a:lnTo>
                    <a:pt x="9721" y="9763"/>
                  </a:lnTo>
                  <a:lnTo>
                    <a:pt x="10362" y="9763"/>
                  </a:lnTo>
                  <a:cubicBezTo>
                    <a:pt x="10474" y="9763"/>
                    <a:pt x="10565" y="9673"/>
                    <a:pt x="10565" y="9564"/>
                  </a:cubicBezTo>
                  <a:lnTo>
                    <a:pt x="10565" y="8677"/>
                  </a:lnTo>
                  <a:cubicBezTo>
                    <a:pt x="10565" y="8601"/>
                    <a:pt x="10518" y="8528"/>
                    <a:pt x="10449" y="8496"/>
                  </a:cubicBezTo>
                  <a:lnTo>
                    <a:pt x="10876" y="8112"/>
                  </a:lnTo>
                  <a:lnTo>
                    <a:pt x="11079" y="8383"/>
                  </a:lnTo>
                  <a:cubicBezTo>
                    <a:pt x="11115" y="8430"/>
                    <a:pt x="11177" y="8463"/>
                    <a:pt x="11238" y="8463"/>
                  </a:cubicBezTo>
                  <a:lnTo>
                    <a:pt x="13466" y="8463"/>
                  </a:lnTo>
                  <a:cubicBezTo>
                    <a:pt x="13578" y="8463"/>
                    <a:pt x="13668" y="8372"/>
                    <a:pt x="13668" y="8260"/>
                  </a:cubicBezTo>
                  <a:lnTo>
                    <a:pt x="13668" y="5931"/>
                  </a:lnTo>
                  <a:lnTo>
                    <a:pt x="13665" y="5935"/>
                  </a:lnTo>
                  <a:cubicBezTo>
                    <a:pt x="13665" y="3135"/>
                    <a:pt x="11709" y="720"/>
                    <a:pt x="8971" y="133"/>
                  </a:cubicBezTo>
                  <a:cubicBezTo>
                    <a:pt x="8555" y="44"/>
                    <a:pt x="8138" y="1"/>
                    <a:pt x="7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75"/>
            <p:cNvSpPr/>
            <p:nvPr/>
          </p:nvSpPr>
          <p:spPr>
            <a:xfrm>
              <a:off x="2454509" y="3954330"/>
              <a:ext cx="69424" cy="31540"/>
            </a:xfrm>
            <a:custGeom>
              <a:rect b="b" l="l" r="r" t="t"/>
              <a:pathLst>
                <a:path extrusionOk="0" h="1203" w="2648">
                  <a:moveTo>
                    <a:pt x="2061" y="399"/>
                  </a:moveTo>
                  <a:cubicBezTo>
                    <a:pt x="2329" y="399"/>
                    <a:pt x="2329" y="801"/>
                    <a:pt x="2061" y="801"/>
                  </a:cubicBezTo>
                  <a:lnTo>
                    <a:pt x="620" y="801"/>
                  </a:lnTo>
                  <a:cubicBezTo>
                    <a:pt x="511" y="801"/>
                    <a:pt x="421" y="710"/>
                    <a:pt x="421" y="602"/>
                  </a:cubicBezTo>
                  <a:cubicBezTo>
                    <a:pt x="421" y="489"/>
                    <a:pt x="508" y="399"/>
                    <a:pt x="620" y="399"/>
                  </a:cubicBezTo>
                  <a:close/>
                  <a:moveTo>
                    <a:pt x="600" y="0"/>
                  </a:moveTo>
                  <a:cubicBezTo>
                    <a:pt x="272" y="0"/>
                    <a:pt x="0" y="268"/>
                    <a:pt x="0" y="602"/>
                  </a:cubicBezTo>
                  <a:cubicBezTo>
                    <a:pt x="0" y="934"/>
                    <a:pt x="276" y="1203"/>
                    <a:pt x="607" y="1203"/>
                  </a:cubicBezTo>
                  <a:cubicBezTo>
                    <a:pt x="611" y="1203"/>
                    <a:pt x="615" y="1203"/>
                    <a:pt x="620" y="1203"/>
                  </a:cubicBezTo>
                  <a:lnTo>
                    <a:pt x="2061" y="1203"/>
                  </a:lnTo>
                  <a:cubicBezTo>
                    <a:pt x="2387" y="1192"/>
                    <a:pt x="2648" y="928"/>
                    <a:pt x="2648" y="602"/>
                  </a:cubicBezTo>
                  <a:cubicBezTo>
                    <a:pt x="2648" y="276"/>
                    <a:pt x="2387" y="8"/>
                    <a:pt x="2061" y="0"/>
                  </a:cubicBezTo>
                  <a:lnTo>
                    <a:pt x="620" y="0"/>
                  </a:lnTo>
                  <a:cubicBezTo>
                    <a:pt x="613" y="0"/>
                    <a:pt x="607"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4" name="Google Shape;21834;p75"/>
          <p:cNvGrpSpPr/>
          <p:nvPr/>
        </p:nvGrpSpPr>
        <p:grpSpPr>
          <a:xfrm>
            <a:off x="1741498" y="2017172"/>
            <a:ext cx="361723" cy="299587"/>
            <a:chOff x="1741498" y="2017172"/>
            <a:chExt cx="361723" cy="299587"/>
          </a:xfrm>
        </p:grpSpPr>
        <p:sp>
          <p:nvSpPr>
            <p:cNvPr id="21835" name="Google Shape;21835;p75"/>
            <p:cNvSpPr/>
            <p:nvPr/>
          </p:nvSpPr>
          <p:spPr>
            <a:xfrm>
              <a:off x="1805993" y="2051018"/>
              <a:ext cx="141207" cy="229036"/>
            </a:xfrm>
            <a:custGeom>
              <a:rect b="b" l="l" r="r" t="t"/>
              <a:pathLst>
                <a:path extrusionOk="0" h="8736" w="5386">
                  <a:moveTo>
                    <a:pt x="5377" y="0"/>
                  </a:moveTo>
                  <a:cubicBezTo>
                    <a:pt x="3302" y="0"/>
                    <a:pt x="1448" y="1292"/>
                    <a:pt x="724" y="3238"/>
                  </a:cubicBezTo>
                  <a:cubicBezTo>
                    <a:pt x="0" y="5186"/>
                    <a:pt x="565" y="7381"/>
                    <a:pt x="2141" y="8736"/>
                  </a:cubicBezTo>
                  <a:lnTo>
                    <a:pt x="5386" y="4969"/>
                  </a:lnTo>
                  <a:lnTo>
                    <a:pt x="5386" y="2162"/>
                  </a:lnTo>
                  <a:lnTo>
                    <a:pt x="5386" y="0"/>
                  </a:lnTo>
                  <a:cubicBezTo>
                    <a:pt x="5383" y="0"/>
                    <a:pt x="5380" y="0"/>
                    <a:pt x="5377"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75"/>
            <p:cNvSpPr/>
            <p:nvPr/>
          </p:nvSpPr>
          <p:spPr>
            <a:xfrm>
              <a:off x="1947174" y="2181293"/>
              <a:ext cx="130406" cy="128387"/>
            </a:xfrm>
            <a:custGeom>
              <a:rect b="b" l="l" r="r" t="t"/>
              <a:pathLst>
                <a:path extrusionOk="0" h="4897" w="4974">
                  <a:moveTo>
                    <a:pt x="1" y="0"/>
                  </a:moveTo>
                  <a:lnTo>
                    <a:pt x="700" y="4038"/>
                  </a:lnTo>
                  <a:lnTo>
                    <a:pt x="848" y="4897"/>
                  </a:lnTo>
                  <a:cubicBezTo>
                    <a:pt x="3231" y="4484"/>
                    <a:pt x="4970" y="2419"/>
                    <a:pt x="4973"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7" name="Google Shape;21837;p75"/>
            <p:cNvSpPr/>
            <p:nvPr/>
          </p:nvSpPr>
          <p:spPr>
            <a:xfrm>
              <a:off x="1817764" y="2064206"/>
              <a:ext cx="80147" cy="119657"/>
            </a:xfrm>
            <a:custGeom>
              <a:rect b="b" l="l" r="r" t="t"/>
              <a:pathLst>
                <a:path extrusionOk="0" h="4564" w="3057">
                  <a:moveTo>
                    <a:pt x="2749" y="1"/>
                  </a:moveTo>
                  <a:lnTo>
                    <a:pt x="2749" y="1"/>
                  </a:lnTo>
                  <a:cubicBezTo>
                    <a:pt x="1232" y="747"/>
                    <a:pt x="196" y="2210"/>
                    <a:pt x="0" y="3890"/>
                  </a:cubicBezTo>
                  <a:cubicBezTo>
                    <a:pt x="210" y="3890"/>
                    <a:pt x="420" y="3865"/>
                    <a:pt x="627" y="3818"/>
                  </a:cubicBezTo>
                  <a:lnTo>
                    <a:pt x="2188" y="4546"/>
                  </a:lnTo>
                  <a:cubicBezTo>
                    <a:pt x="2212" y="4558"/>
                    <a:pt x="2238" y="4563"/>
                    <a:pt x="2263" y="4563"/>
                  </a:cubicBezTo>
                  <a:cubicBezTo>
                    <a:pt x="2358" y="4563"/>
                    <a:pt x="2444" y="4483"/>
                    <a:pt x="2441" y="4379"/>
                  </a:cubicBezTo>
                  <a:lnTo>
                    <a:pt x="2362" y="2659"/>
                  </a:lnTo>
                  <a:cubicBezTo>
                    <a:pt x="2912" y="1887"/>
                    <a:pt x="3057" y="895"/>
                    <a:pt x="2749" y="1"/>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8" name="Google Shape;21838;p75"/>
            <p:cNvSpPr/>
            <p:nvPr/>
          </p:nvSpPr>
          <p:spPr>
            <a:xfrm>
              <a:off x="1965500" y="2181293"/>
              <a:ext cx="112080" cy="128387"/>
            </a:xfrm>
            <a:custGeom>
              <a:rect b="b" l="l" r="r" t="t"/>
              <a:pathLst>
                <a:path extrusionOk="0" h="4897" w="4275">
                  <a:moveTo>
                    <a:pt x="3586" y="0"/>
                  </a:moveTo>
                  <a:cubicBezTo>
                    <a:pt x="3286" y="1934"/>
                    <a:pt x="1884" y="3513"/>
                    <a:pt x="1" y="4038"/>
                  </a:cubicBezTo>
                  <a:lnTo>
                    <a:pt x="149" y="4897"/>
                  </a:lnTo>
                  <a:cubicBezTo>
                    <a:pt x="2532" y="4484"/>
                    <a:pt x="4271" y="2419"/>
                    <a:pt x="4274"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75"/>
            <p:cNvSpPr/>
            <p:nvPr/>
          </p:nvSpPr>
          <p:spPr>
            <a:xfrm>
              <a:off x="1967676" y="2031250"/>
              <a:ext cx="130301" cy="130301"/>
            </a:xfrm>
            <a:custGeom>
              <a:rect b="b" l="l" r="r" t="t"/>
              <a:pathLst>
                <a:path extrusionOk="0" h="4970" w="4970">
                  <a:moveTo>
                    <a:pt x="1" y="1"/>
                  </a:moveTo>
                  <a:lnTo>
                    <a:pt x="1" y="4970"/>
                  </a:lnTo>
                  <a:lnTo>
                    <a:pt x="4970" y="4970"/>
                  </a:lnTo>
                  <a:cubicBezTo>
                    <a:pt x="4970" y="2225"/>
                    <a:pt x="2743" y="1"/>
                    <a:pt x="1" y="1"/>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75"/>
            <p:cNvSpPr/>
            <p:nvPr/>
          </p:nvSpPr>
          <p:spPr>
            <a:xfrm>
              <a:off x="1967676" y="2044254"/>
              <a:ext cx="130301" cy="117297"/>
            </a:xfrm>
            <a:custGeom>
              <a:rect b="b" l="l" r="r" t="t"/>
              <a:pathLst>
                <a:path extrusionOk="0" h="4474" w="4970">
                  <a:moveTo>
                    <a:pt x="2170" y="1"/>
                  </a:moveTo>
                  <a:lnTo>
                    <a:pt x="2170" y="1"/>
                  </a:lnTo>
                  <a:cubicBezTo>
                    <a:pt x="3264" y="946"/>
                    <a:pt x="3894" y="2319"/>
                    <a:pt x="3894" y="3768"/>
                  </a:cubicBezTo>
                  <a:lnTo>
                    <a:pt x="1" y="3768"/>
                  </a:lnTo>
                  <a:lnTo>
                    <a:pt x="1" y="4474"/>
                  </a:lnTo>
                  <a:lnTo>
                    <a:pt x="4970" y="4474"/>
                  </a:lnTo>
                  <a:cubicBezTo>
                    <a:pt x="4970" y="2569"/>
                    <a:pt x="3883" y="834"/>
                    <a:pt x="217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75"/>
            <p:cNvSpPr/>
            <p:nvPr/>
          </p:nvSpPr>
          <p:spPr>
            <a:xfrm>
              <a:off x="1862098" y="2181293"/>
              <a:ext cx="107334" cy="130301"/>
            </a:xfrm>
            <a:custGeom>
              <a:rect b="b" l="l" r="r" t="t"/>
              <a:pathLst>
                <a:path extrusionOk="0" h="4970" w="4094">
                  <a:moveTo>
                    <a:pt x="3246" y="0"/>
                  </a:moveTo>
                  <a:lnTo>
                    <a:pt x="167" y="3575"/>
                  </a:lnTo>
                  <a:lnTo>
                    <a:pt x="1" y="3767"/>
                  </a:lnTo>
                  <a:cubicBezTo>
                    <a:pt x="910" y="4548"/>
                    <a:pt x="2065" y="4969"/>
                    <a:pt x="3247" y="4969"/>
                  </a:cubicBezTo>
                  <a:cubicBezTo>
                    <a:pt x="3528" y="4969"/>
                    <a:pt x="3811" y="4945"/>
                    <a:pt x="4093" y="4897"/>
                  </a:cubicBezTo>
                  <a:lnTo>
                    <a:pt x="3945" y="4038"/>
                  </a:lnTo>
                  <a:lnTo>
                    <a:pt x="32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75"/>
            <p:cNvSpPr/>
            <p:nvPr/>
          </p:nvSpPr>
          <p:spPr>
            <a:xfrm>
              <a:off x="1862098" y="2274995"/>
              <a:ext cx="107334" cy="36600"/>
            </a:xfrm>
            <a:custGeom>
              <a:rect b="b" l="l" r="r" t="t"/>
              <a:pathLst>
                <a:path extrusionOk="0" h="1396" w="4094">
                  <a:moveTo>
                    <a:pt x="167" y="1"/>
                  </a:moveTo>
                  <a:lnTo>
                    <a:pt x="1" y="193"/>
                  </a:lnTo>
                  <a:cubicBezTo>
                    <a:pt x="910" y="974"/>
                    <a:pt x="2065" y="1395"/>
                    <a:pt x="3247" y="1395"/>
                  </a:cubicBezTo>
                  <a:cubicBezTo>
                    <a:pt x="3528" y="1395"/>
                    <a:pt x="3811" y="1371"/>
                    <a:pt x="4093" y="1323"/>
                  </a:cubicBezTo>
                  <a:lnTo>
                    <a:pt x="3945" y="464"/>
                  </a:lnTo>
                  <a:cubicBezTo>
                    <a:pt x="3785" y="508"/>
                    <a:pt x="3626" y="544"/>
                    <a:pt x="3463" y="569"/>
                  </a:cubicBezTo>
                  <a:cubicBezTo>
                    <a:pt x="3182" y="618"/>
                    <a:pt x="2899" y="642"/>
                    <a:pt x="2617" y="642"/>
                  </a:cubicBezTo>
                  <a:cubicBezTo>
                    <a:pt x="1764" y="642"/>
                    <a:pt x="918" y="423"/>
                    <a:pt x="167"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75"/>
            <p:cNvSpPr/>
            <p:nvPr/>
          </p:nvSpPr>
          <p:spPr>
            <a:xfrm>
              <a:off x="1746348" y="2022468"/>
              <a:ext cx="141706" cy="147631"/>
            </a:xfrm>
            <a:custGeom>
              <a:rect b="b" l="l" r="r" t="t"/>
              <a:pathLst>
                <a:path extrusionOk="0" h="5631" w="5405">
                  <a:moveTo>
                    <a:pt x="2687" y="0"/>
                  </a:moveTo>
                  <a:cubicBezTo>
                    <a:pt x="1771" y="0"/>
                    <a:pt x="921" y="497"/>
                    <a:pt x="472" y="1299"/>
                  </a:cubicBezTo>
                  <a:cubicBezTo>
                    <a:pt x="1" y="2136"/>
                    <a:pt x="41" y="3164"/>
                    <a:pt x="577" y="3961"/>
                  </a:cubicBezTo>
                  <a:cubicBezTo>
                    <a:pt x="1055" y="4680"/>
                    <a:pt x="1854" y="5092"/>
                    <a:pt x="2689" y="5092"/>
                  </a:cubicBezTo>
                  <a:cubicBezTo>
                    <a:pt x="2922" y="5092"/>
                    <a:pt x="3158" y="5060"/>
                    <a:pt x="3391" y="4993"/>
                  </a:cubicBezTo>
                  <a:lnTo>
                    <a:pt x="4756" y="5631"/>
                  </a:lnTo>
                  <a:lnTo>
                    <a:pt x="4687" y="4128"/>
                  </a:lnTo>
                  <a:cubicBezTo>
                    <a:pt x="5281" y="3374"/>
                    <a:pt x="5404" y="2353"/>
                    <a:pt x="5006" y="1484"/>
                  </a:cubicBezTo>
                  <a:cubicBezTo>
                    <a:pt x="4604" y="615"/>
                    <a:pt x="3749" y="39"/>
                    <a:pt x="2793" y="3"/>
                  </a:cubicBezTo>
                  <a:cubicBezTo>
                    <a:pt x="2758" y="1"/>
                    <a:pt x="2722" y="0"/>
                    <a:pt x="268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75"/>
            <p:cNvSpPr/>
            <p:nvPr/>
          </p:nvSpPr>
          <p:spPr>
            <a:xfrm>
              <a:off x="1962380" y="2026033"/>
              <a:ext cx="140840" cy="140736"/>
            </a:xfrm>
            <a:custGeom>
              <a:rect b="b" l="l" r="r" t="t"/>
              <a:pathLst>
                <a:path extrusionOk="0" h="5368" w="5372">
                  <a:moveTo>
                    <a:pt x="196" y="1"/>
                  </a:moveTo>
                  <a:cubicBezTo>
                    <a:pt x="87" y="1"/>
                    <a:pt x="0" y="90"/>
                    <a:pt x="0" y="200"/>
                  </a:cubicBezTo>
                  <a:lnTo>
                    <a:pt x="0" y="5169"/>
                  </a:lnTo>
                  <a:cubicBezTo>
                    <a:pt x="0" y="5281"/>
                    <a:pt x="91" y="5368"/>
                    <a:pt x="203" y="5368"/>
                  </a:cubicBezTo>
                  <a:lnTo>
                    <a:pt x="5172" y="5368"/>
                  </a:lnTo>
                  <a:cubicBezTo>
                    <a:pt x="5281" y="5368"/>
                    <a:pt x="5371" y="5281"/>
                    <a:pt x="5371" y="5169"/>
                  </a:cubicBezTo>
                  <a:cubicBezTo>
                    <a:pt x="5371" y="4220"/>
                    <a:pt x="5110" y="3289"/>
                    <a:pt x="4618" y="2478"/>
                  </a:cubicBezTo>
                  <a:cubicBezTo>
                    <a:pt x="4576" y="2408"/>
                    <a:pt x="4514" y="2379"/>
                    <a:pt x="4452" y="2379"/>
                  </a:cubicBezTo>
                  <a:cubicBezTo>
                    <a:pt x="4315" y="2379"/>
                    <a:pt x="4180" y="2526"/>
                    <a:pt x="4277" y="2684"/>
                  </a:cubicBezTo>
                  <a:cubicBezTo>
                    <a:pt x="4697" y="3376"/>
                    <a:pt x="4937" y="4162"/>
                    <a:pt x="4969" y="4970"/>
                  </a:cubicBezTo>
                  <a:lnTo>
                    <a:pt x="402" y="4970"/>
                  </a:lnTo>
                  <a:lnTo>
                    <a:pt x="402" y="403"/>
                  </a:lnTo>
                  <a:cubicBezTo>
                    <a:pt x="1724" y="461"/>
                    <a:pt x="2963" y="1062"/>
                    <a:pt x="3825" y="2065"/>
                  </a:cubicBezTo>
                  <a:cubicBezTo>
                    <a:pt x="3869" y="2117"/>
                    <a:pt x="3922" y="2138"/>
                    <a:pt x="3973" y="2138"/>
                  </a:cubicBezTo>
                  <a:cubicBezTo>
                    <a:pt x="4121" y="2138"/>
                    <a:pt x="4256" y="1955"/>
                    <a:pt x="4129" y="1804"/>
                  </a:cubicBezTo>
                  <a:cubicBezTo>
                    <a:pt x="3146" y="663"/>
                    <a:pt x="1717" y="1"/>
                    <a:pt x="215" y="1"/>
                  </a:cubicBezTo>
                  <a:cubicBezTo>
                    <a:pt x="211" y="1"/>
                    <a:pt x="207" y="1"/>
                    <a:pt x="203" y="1"/>
                  </a:cubicBezTo>
                  <a:cubicBezTo>
                    <a:pt x="201" y="1"/>
                    <a:pt x="19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75"/>
            <p:cNvSpPr/>
            <p:nvPr/>
          </p:nvSpPr>
          <p:spPr>
            <a:xfrm>
              <a:off x="1741498" y="2017172"/>
              <a:ext cx="341195" cy="299587"/>
            </a:xfrm>
            <a:custGeom>
              <a:rect b="b" l="l" r="r" t="t"/>
              <a:pathLst>
                <a:path extrusionOk="0" h="11427" w="13014">
                  <a:moveTo>
                    <a:pt x="12612" y="6459"/>
                  </a:moveTo>
                  <a:cubicBezTo>
                    <a:pt x="12525" y="8632"/>
                    <a:pt x="10978" y="10469"/>
                    <a:pt x="8856" y="10921"/>
                  </a:cubicBezTo>
                  <a:lnTo>
                    <a:pt x="8085" y="6459"/>
                  </a:lnTo>
                  <a:close/>
                  <a:moveTo>
                    <a:pt x="7722" y="6713"/>
                  </a:moveTo>
                  <a:lnTo>
                    <a:pt x="8461" y="10990"/>
                  </a:lnTo>
                  <a:cubicBezTo>
                    <a:pt x="8259" y="11015"/>
                    <a:pt x="8052" y="11030"/>
                    <a:pt x="7849" y="11030"/>
                  </a:cubicBezTo>
                  <a:cubicBezTo>
                    <a:pt x="6774" y="11030"/>
                    <a:pt x="5731" y="10668"/>
                    <a:pt x="4887" y="10001"/>
                  </a:cubicBezTo>
                  <a:lnTo>
                    <a:pt x="5386" y="9425"/>
                  </a:lnTo>
                  <a:lnTo>
                    <a:pt x="7722" y="6713"/>
                  </a:lnTo>
                  <a:close/>
                  <a:moveTo>
                    <a:pt x="2877" y="1"/>
                  </a:moveTo>
                  <a:cubicBezTo>
                    <a:pt x="2558" y="1"/>
                    <a:pt x="2236" y="56"/>
                    <a:pt x="1924" y="172"/>
                  </a:cubicBezTo>
                  <a:cubicBezTo>
                    <a:pt x="736" y="610"/>
                    <a:pt x="1" y="1805"/>
                    <a:pt x="146" y="3066"/>
                  </a:cubicBezTo>
                  <a:cubicBezTo>
                    <a:pt x="161" y="3187"/>
                    <a:pt x="253" y="3244"/>
                    <a:pt x="345" y="3244"/>
                  </a:cubicBezTo>
                  <a:cubicBezTo>
                    <a:pt x="453" y="3244"/>
                    <a:pt x="562" y="3165"/>
                    <a:pt x="544" y="3022"/>
                  </a:cubicBezTo>
                  <a:cubicBezTo>
                    <a:pt x="407" y="1820"/>
                    <a:pt x="1200" y="712"/>
                    <a:pt x="2384" y="458"/>
                  </a:cubicBezTo>
                  <a:cubicBezTo>
                    <a:pt x="2551" y="422"/>
                    <a:pt x="2718" y="404"/>
                    <a:pt x="2883" y="404"/>
                  </a:cubicBezTo>
                  <a:cubicBezTo>
                    <a:pt x="3883" y="404"/>
                    <a:pt x="4797" y="1049"/>
                    <a:pt x="5111" y="2037"/>
                  </a:cubicBezTo>
                  <a:cubicBezTo>
                    <a:pt x="5111" y="2044"/>
                    <a:pt x="5115" y="2048"/>
                    <a:pt x="5118" y="2055"/>
                  </a:cubicBezTo>
                  <a:cubicBezTo>
                    <a:pt x="5347" y="2794"/>
                    <a:pt x="5195" y="3598"/>
                    <a:pt x="4713" y="4207"/>
                  </a:cubicBezTo>
                  <a:cubicBezTo>
                    <a:pt x="4684" y="4243"/>
                    <a:pt x="4666" y="4290"/>
                    <a:pt x="4669" y="4341"/>
                  </a:cubicBezTo>
                  <a:lnTo>
                    <a:pt x="4724" y="5514"/>
                  </a:lnTo>
                  <a:lnTo>
                    <a:pt x="3659" y="5014"/>
                  </a:lnTo>
                  <a:cubicBezTo>
                    <a:pt x="3633" y="5001"/>
                    <a:pt x="3604" y="4995"/>
                    <a:pt x="3575" y="4995"/>
                  </a:cubicBezTo>
                  <a:cubicBezTo>
                    <a:pt x="3556" y="4995"/>
                    <a:pt x="3537" y="4998"/>
                    <a:pt x="3518" y="5003"/>
                  </a:cubicBezTo>
                  <a:cubicBezTo>
                    <a:pt x="3344" y="5054"/>
                    <a:pt x="3163" y="5083"/>
                    <a:pt x="2978" y="5094"/>
                  </a:cubicBezTo>
                  <a:lnTo>
                    <a:pt x="2942" y="5094"/>
                  </a:lnTo>
                  <a:cubicBezTo>
                    <a:pt x="2917" y="5095"/>
                    <a:pt x="2893" y="5095"/>
                    <a:pt x="2868" y="5095"/>
                  </a:cubicBezTo>
                  <a:cubicBezTo>
                    <a:pt x="2088" y="5095"/>
                    <a:pt x="1356" y="4704"/>
                    <a:pt x="925" y="4051"/>
                  </a:cubicBezTo>
                  <a:cubicBezTo>
                    <a:pt x="859" y="3957"/>
                    <a:pt x="801" y="3852"/>
                    <a:pt x="751" y="3747"/>
                  </a:cubicBezTo>
                  <a:cubicBezTo>
                    <a:pt x="713" y="3666"/>
                    <a:pt x="646" y="3632"/>
                    <a:pt x="578" y="3632"/>
                  </a:cubicBezTo>
                  <a:cubicBezTo>
                    <a:pt x="447" y="3632"/>
                    <a:pt x="314" y="3760"/>
                    <a:pt x="389" y="3920"/>
                  </a:cubicBezTo>
                  <a:cubicBezTo>
                    <a:pt x="446" y="4044"/>
                    <a:pt x="515" y="4160"/>
                    <a:pt x="591" y="4275"/>
                  </a:cubicBezTo>
                  <a:cubicBezTo>
                    <a:pt x="1069" y="4996"/>
                    <a:pt x="1866" y="5449"/>
                    <a:pt x="2732" y="5492"/>
                  </a:cubicBezTo>
                  <a:cubicBezTo>
                    <a:pt x="2692" y="5746"/>
                    <a:pt x="2674" y="6003"/>
                    <a:pt x="2674" y="6260"/>
                  </a:cubicBezTo>
                  <a:cubicBezTo>
                    <a:pt x="2670" y="6966"/>
                    <a:pt x="2815" y="7662"/>
                    <a:pt x="3094" y="8306"/>
                  </a:cubicBezTo>
                  <a:cubicBezTo>
                    <a:pt x="3131" y="8393"/>
                    <a:pt x="3201" y="8430"/>
                    <a:pt x="3272" y="8430"/>
                  </a:cubicBezTo>
                  <a:cubicBezTo>
                    <a:pt x="3401" y="8430"/>
                    <a:pt x="3531" y="8308"/>
                    <a:pt x="3463" y="8151"/>
                  </a:cubicBezTo>
                  <a:cubicBezTo>
                    <a:pt x="3203" y="7553"/>
                    <a:pt x="3072" y="6912"/>
                    <a:pt x="3072" y="6260"/>
                  </a:cubicBezTo>
                  <a:cubicBezTo>
                    <a:pt x="3072" y="5999"/>
                    <a:pt x="3094" y="5742"/>
                    <a:pt x="3137" y="5481"/>
                  </a:cubicBezTo>
                  <a:cubicBezTo>
                    <a:pt x="3279" y="5471"/>
                    <a:pt x="3416" y="5445"/>
                    <a:pt x="3554" y="5409"/>
                  </a:cubicBezTo>
                  <a:lnTo>
                    <a:pt x="4854" y="6014"/>
                  </a:lnTo>
                  <a:cubicBezTo>
                    <a:pt x="4882" y="6027"/>
                    <a:pt x="4911" y="6034"/>
                    <a:pt x="4939" y="6034"/>
                  </a:cubicBezTo>
                  <a:cubicBezTo>
                    <a:pt x="5046" y="6034"/>
                    <a:pt x="5142" y="5943"/>
                    <a:pt x="5137" y="5826"/>
                  </a:cubicBezTo>
                  <a:lnTo>
                    <a:pt x="5075" y="4391"/>
                  </a:lnTo>
                  <a:cubicBezTo>
                    <a:pt x="5571" y="3732"/>
                    <a:pt x="5741" y="2885"/>
                    <a:pt x="5542" y="2084"/>
                  </a:cubicBezTo>
                  <a:cubicBezTo>
                    <a:pt x="6187" y="1726"/>
                    <a:pt x="6908" y="1527"/>
                    <a:pt x="7646" y="1494"/>
                  </a:cubicBezTo>
                  <a:lnTo>
                    <a:pt x="7646" y="6184"/>
                  </a:lnTo>
                  <a:lnTo>
                    <a:pt x="5651" y="8502"/>
                  </a:lnTo>
                  <a:lnTo>
                    <a:pt x="4586" y="9741"/>
                  </a:lnTo>
                  <a:cubicBezTo>
                    <a:pt x="4300" y="9473"/>
                    <a:pt x="4050" y="9172"/>
                    <a:pt x="3836" y="8842"/>
                  </a:cubicBezTo>
                  <a:cubicBezTo>
                    <a:pt x="3794" y="8777"/>
                    <a:pt x="3734" y="8750"/>
                    <a:pt x="3675" y="8750"/>
                  </a:cubicBezTo>
                  <a:cubicBezTo>
                    <a:pt x="3535" y="8750"/>
                    <a:pt x="3397" y="8904"/>
                    <a:pt x="3500" y="9060"/>
                  </a:cubicBezTo>
                  <a:cubicBezTo>
                    <a:pt x="3768" y="9476"/>
                    <a:pt x="4097" y="9853"/>
                    <a:pt x="4470" y="10175"/>
                  </a:cubicBezTo>
                  <a:cubicBezTo>
                    <a:pt x="5416" y="10989"/>
                    <a:pt x="6617" y="11427"/>
                    <a:pt x="7847" y="11427"/>
                  </a:cubicBezTo>
                  <a:cubicBezTo>
                    <a:pt x="8138" y="11427"/>
                    <a:pt x="8431" y="11402"/>
                    <a:pt x="8722" y="11352"/>
                  </a:cubicBezTo>
                  <a:lnTo>
                    <a:pt x="8726" y="11352"/>
                  </a:lnTo>
                  <a:cubicBezTo>
                    <a:pt x="11203" y="10921"/>
                    <a:pt x="13014" y="8774"/>
                    <a:pt x="13014" y="6257"/>
                  </a:cubicBezTo>
                  <a:cubicBezTo>
                    <a:pt x="13010" y="6148"/>
                    <a:pt x="12923" y="6061"/>
                    <a:pt x="12818" y="6061"/>
                  </a:cubicBezTo>
                  <a:lnTo>
                    <a:pt x="8045" y="6061"/>
                  </a:lnTo>
                  <a:lnTo>
                    <a:pt x="8045" y="1291"/>
                  </a:lnTo>
                  <a:cubicBezTo>
                    <a:pt x="8045" y="1179"/>
                    <a:pt x="7954" y="1088"/>
                    <a:pt x="7846" y="1088"/>
                  </a:cubicBezTo>
                  <a:cubicBezTo>
                    <a:pt x="6998" y="1088"/>
                    <a:pt x="6162" y="1298"/>
                    <a:pt x="5412" y="1697"/>
                  </a:cubicBezTo>
                  <a:cubicBezTo>
                    <a:pt x="5343" y="1530"/>
                    <a:pt x="5260" y="1371"/>
                    <a:pt x="5158" y="1222"/>
                  </a:cubicBezTo>
                  <a:cubicBezTo>
                    <a:pt x="4637" y="442"/>
                    <a:pt x="3773" y="1"/>
                    <a:pt x="28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75"/>
            <p:cNvSpPr/>
            <p:nvPr/>
          </p:nvSpPr>
          <p:spPr>
            <a:xfrm>
              <a:off x="1800566" y="2068873"/>
              <a:ext cx="31356" cy="53274"/>
            </a:xfrm>
            <a:custGeom>
              <a:rect b="b" l="l" r="r" t="t"/>
              <a:pathLst>
                <a:path extrusionOk="0" h="2032" w="1196">
                  <a:moveTo>
                    <a:pt x="287" y="0"/>
                  </a:moveTo>
                  <a:cubicBezTo>
                    <a:pt x="19" y="0"/>
                    <a:pt x="19" y="402"/>
                    <a:pt x="287" y="402"/>
                  </a:cubicBezTo>
                  <a:lnTo>
                    <a:pt x="395" y="402"/>
                  </a:lnTo>
                  <a:lnTo>
                    <a:pt x="395" y="1630"/>
                  </a:lnTo>
                  <a:lnTo>
                    <a:pt x="269" y="1630"/>
                  </a:lnTo>
                  <a:cubicBezTo>
                    <a:pt x="1" y="1630"/>
                    <a:pt x="1" y="2032"/>
                    <a:pt x="269" y="2032"/>
                  </a:cubicBezTo>
                  <a:lnTo>
                    <a:pt x="928" y="2032"/>
                  </a:lnTo>
                  <a:cubicBezTo>
                    <a:pt x="1196" y="2032"/>
                    <a:pt x="1196" y="1630"/>
                    <a:pt x="928" y="1630"/>
                  </a:cubicBezTo>
                  <a:lnTo>
                    <a:pt x="794" y="1630"/>
                  </a:lnTo>
                  <a:lnTo>
                    <a:pt x="794" y="199"/>
                  </a:lnTo>
                  <a:cubicBezTo>
                    <a:pt x="794" y="87"/>
                    <a:pt x="703"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7" name="Google Shape;21847;p75"/>
            <p:cNvSpPr/>
            <p:nvPr/>
          </p:nvSpPr>
          <p:spPr>
            <a:xfrm>
              <a:off x="1806071" y="2052644"/>
              <a:ext cx="17985" cy="15390"/>
            </a:xfrm>
            <a:custGeom>
              <a:rect b="b" l="l" r="r" t="t"/>
              <a:pathLst>
                <a:path extrusionOk="0" h="587" w="686">
                  <a:moveTo>
                    <a:pt x="296" y="0"/>
                  </a:moveTo>
                  <a:cubicBezTo>
                    <a:pt x="145" y="0"/>
                    <a:pt x="1" y="118"/>
                    <a:pt x="1" y="297"/>
                  </a:cubicBezTo>
                  <a:cubicBezTo>
                    <a:pt x="1" y="456"/>
                    <a:pt x="131" y="586"/>
                    <a:pt x="294" y="586"/>
                  </a:cubicBezTo>
                  <a:cubicBezTo>
                    <a:pt x="555" y="586"/>
                    <a:pt x="685" y="271"/>
                    <a:pt x="501" y="87"/>
                  </a:cubicBezTo>
                  <a:cubicBezTo>
                    <a:pt x="441" y="27"/>
                    <a:pt x="368"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8" name="Google Shape;21848;p75"/>
          <p:cNvGrpSpPr/>
          <p:nvPr/>
        </p:nvGrpSpPr>
        <p:grpSpPr>
          <a:xfrm>
            <a:off x="1767715" y="3813070"/>
            <a:ext cx="366258" cy="357371"/>
            <a:chOff x="1767715" y="3813070"/>
            <a:chExt cx="366258" cy="357371"/>
          </a:xfrm>
        </p:grpSpPr>
        <p:sp>
          <p:nvSpPr>
            <p:cNvPr id="21849" name="Google Shape;21849;p75"/>
            <p:cNvSpPr/>
            <p:nvPr/>
          </p:nvSpPr>
          <p:spPr>
            <a:xfrm>
              <a:off x="1918125" y="3818366"/>
              <a:ext cx="210159" cy="210055"/>
            </a:xfrm>
            <a:custGeom>
              <a:rect b="b" l="l" r="r" t="t"/>
              <a:pathLst>
                <a:path extrusionOk="0" h="8012" w="8016">
                  <a:moveTo>
                    <a:pt x="5140" y="0"/>
                  </a:moveTo>
                  <a:lnTo>
                    <a:pt x="0" y="5139"/>
                  </a:lnTo>
                  <a:lnTo>
                    <a:pt x="2876" y="8011"/>
                  </a:lnTo>
                  <a:lnTo>
                    <a:pt x="8015" y="2872"/>
                  </a:lnTo>
                  <a:lnTo>
                    <a:pt x="5140"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75"/>
            <p:cNvSpPr/>
            <p:nvPr/>
          </p:nvSpPr>
          <p:spPr>
            <a:xfrm>
              <a:off x="1918125" y="3861180"/>
              <a:ext cx="167241" cy="167241"/>
            </a:xfrm>
            <a:custGeom>
              <a:rect b="b" l="l" r="r" t="t"/>
              <a:pathLst>
                <a:path extrusionOk="0" h="6379" w="6379">
                  <a:moveTo>
                    <a:pt x="3506" y="0"/>
                  </a:moveTo>
                  <a:lnTo>
                    <a:pt x="0" y="3503"/>
                  </a:lnTo>
                  <a:lnTo>
                    <a:pt x="2876" y="6378"/>
                  </a:lnTo>
                  <a:lnTo>
                    <a:pt x="6378" y="2872"/>
                  </a:lnTo>
                  <a:lnTo>
                    <a:pt x="3506"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75"/>
            <p:cNvSpPr/>
            <p:nvPr/>
          </p:nvSpPr>
          <p:spPr>
            <a:xfrm>
              <a:off x="2039853" y="3857011"/>
              <a:ext cx="19873" cy="19873"/>
            </a:xfrm>
            <a:custGeom>
              <a:rect b="b" l="l" r="r" t="t"/>
              <a:pathLst>
                <a:path extrusionOk="0" h="758" w="758">
                  <a:moveTo>
                    <a:pt x="381" y="0"/>
                  </a:moveTo>
                  <a:lnTo>
                    <a:pt x="0" y="380"/>
                  </a:lnTo>
                  <a:lnTo>
                    <a:pt x="381" y="757"/>
                  </a:lnTo>
                  <a:lnTo>
                    <a:pt x="757" y="380"/>
                  </a:lnTo>
                  <a:lnTo>
                    <a:pt x="38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75"/>
            <p:cNvSpPr/>
            <p:nvPr/>
          </p:nvSpPr>
          <p:spPr>
            <a:xfrm>
              <a:off x="2069662" y="3886820"/>
              <a:ext cx="19873" cy="19873"/>
            </a:xfrm>
            <a:custGeom>
              <a:rect b="b" l="l" r="r" t="t"/>
              <a:pathLst>
                <a:path extrusionOk="0" h="758" w="758">
                  <a:moveTo>
                    <a:pt x="377" y="0"/>
                  </a:moveTo>
                  <a:lnTo>
                    <a:pt x="1" y="377"/>
                  </a:lnTo>
                  <a:lnTo>
                    <a:pt x="377" y="757"/>
                  </a:lnTo>
                  <a:lnTo>
                    <a:pt x="758" y="377"/>
                  </a:lnTo>
                  <a:lnTo>
                    <a:pt x="37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75"/>
            <p:cNvSpPr/>
            <p:nvPr/>
          </p:nvSpPr>
          <p:spPr>
            <a:xfrm>
              <a:off x="1772565" y="3859947"/>
              <a:ext cx="314033" cy="306194"/>
            </a:xfrm>
            <a:custGeom>
              <a:rect b="b" l="l" r="r" t="t"/>
              <a:pathLst>
                <a:path extrusionOk="0" h="11679" w="11978">
                  <a:moveTo>
                    <a:pt x="7653" y="0"/>
                  </a:moveTo>
                  <a:lnTo>
                    <a:pt x="1195" y="6458"/>
                  </a:lnTo>
                  <a:cubicBezTo>
                    <a:pt x="0" y="7653"/>
                    <a:pt x="0" y="9587"/>
                    <a:pt x="1195" y="10782"/>
                  </a:cubicBezTo>
                  <a:cubicBezTo>
                    <a:pt x="1793" y="11380"/>
                    <a:pt x="2575" y="11679"/>
                    <a:pt x="3358" y="11679"/>
                  </a:cubicBezTo>
                  <a:cubicBezTo>
                    <a:pt x="4140" y="11679"/>
                    <a:pt x="4922" y="11380"/>
                    <a:pt x="5520" y="10782"/>
                  </a:cubicBezTo>
                  <a:lnTo>
                    <a:pt x="11977" y="4325"/>
                  </a:lnTo>
                  <a:lnTo>
                    <a:pt x="7653"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75"/>
            <p:cNvSpPr/>
            <p:nvPr/>
          </p:nvSpPr>
          <p:spPr>
            <a:xfrm>
              <a:off x="1777888" y="3958499"/>
              <a:ext cx="308790" cy="207643"/>
            </a:xfrm>
            <a:custGeom>
              <a:rect b="b" l="l" r="r" t="t"/>
              <a:pathLst>
                <a:path extrusionOk="0" h="7920" w="11778">
                  <a:moveTo>
                    <a:pt x="11206" y="1"/>
                  </a:moveTo>
                  <a:lnTo>
                    <a:pt x="5262" y="5944"/>
                  </a:lnTo>
                  <a:cubicBezTo>
                    <a:pt x="4665" y="6542"/>
                    <a:pt x="3883" y="6840"/>
                    <a:pt x="3100" y="6840"/>
                  </a:cubicBezTo>
                  <a:cubicBezTo>
                    <a:pt x="2318" y="6840"/>
                    <a:pt x="1536" y="6542"/>
                    <a:pt x="938" y="5944"/>
                  </a:cubicBezTo>
                  <a:cubicBezTo>
                    <a:pt x="533" y="5538"/>
                    <a:pt x="250" y="5031"/>
                    <a:pt x="123" y="4474"/>
                  </a:cubicBezTo>
                  <a:lnTo>
                    <a:pt x="123" y="4474"/>
                  </a:lnTo>
                  <a:cubicBezTo>
                    <a:pt x="0" y="5412"/>
                    <a:pt x="322" y="6353"/>
                    <a:pt x="992" y="7023"/>
                  </a:cubicBezTo>
                  <a:cubicBezTo>
                    <a:pt x="1590" y="7621"/>
                    <a:pt x="2373" y="7920"/>
                    <a:pt x="3156" y="7920"/>
                  </a:cubicBezTo>
                  <a:cubicBezTo>
                    <a:pt x="3940" y="7920"/>
                    <a:pt x="4723" y="7621"/>
                    <a:pt x="5320" y="7023"/>
                  </a:cubicBezTo>
                  <a:lnTo>
                    <a:pt x="11778" y="566"/>
                  </a:lnTo>
                  <a:lnTo>
                    <a:pt x="1120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75"/>
            <p:cNvSpPr/>
            <p:nvPr/>
          </p:nvSpPr>
          <p:spPr>
            <a:xfrm>
              <a:off x="1858769" y="4056028"/>
              <a:ext cx="27292" cy="27266"/>
            </a:xfrm>
            <a:custGeom>
              <a:rect b="b" l="l" r="r" t="t"/>
              <a:pathLst>
                <a:path extrusionOk="0" h="1040" w="1041">
                  <a:moveTo>
                    <a:pt x="522" y="0"/>
                  </a:moveTo>
                  <a:cubicBezTo>
                    <a:pt x="233" y="0"/>
                    <a:pt x="1" y="232"/>
                    <a:pt x="1" y="518"/>
                  </a:cubicBezTo>
                  <a:cubicBezTo>
                    <a:pt x="1" y="808"/>
                    <a:pt x="233" y="1040"/>
                    <a:pt x="522" y="1040"/>
                  </a:cubicBezTo>
                  <a:cubicBezTo>
                    <a:pt x="808" y="1040"/>
                    <a:pt x="1040" y="808"/>
                    <a:pt x="1040" y="518"/>
                  </a:cubicBezTo>
                  <a:cubicBezTo>
                    <a:pt x="1040" y="232"/>
                    <a:pt x="808" y="0"/>
                    <a:pt x="52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75"/>
            <p:cNvSpPr/>
            <p:nvPr/>
          </p:nvSpPr>
          <p:spPr>
            <a:xfrm>
              <a:off x="1950399" y="3969982"/>
              <a:ext cx="21682" cy="21682"/>
            </a:xfrm>
            <a:custGeom>
              <a:rect b="b" l="l" r="r" t="t"/>
              <a:pathLst>
                <a:path extrusionOk="0" h="827" w="827">
                  <a:moveTo>
                    <a:pt x="414" y="1"/>
                  </a:moveTo>
                  <a:cubicBezTo>
                    <a:pt x="185" y="1"/>
                    <a:pt x="1" y="186"/>
                    <a:pt x="1" y="414"/>
                  </a:cubicBezTo>
                  <a:cubicBezTo>
                    <a:pt x="1" y="642"/>
                    <a:pt x="185" y="827"/>
                    <a:pt x="414" y="827"/>
                  </a:cubicBezTo>
                  <a:cubicBezTo>
                    <a:pt x="642" y="827"/>
                    <a:pt x="827" y="642"/>
                    <a:pt x="827" y="414"/>
                  </a:cubicBezTo>
                  <a:cubicBezTo>
                    <a:pt x="827" y="186"/>
                    <a:pt x="642" y="1"/>
                    <a:pt x="414"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7" name="Google Shape;21857;p75"/>
            <p:cNvSpPr/>
            <p:nvPr/>
          </p:nvSpPr>
          <p:spPr>
            <a:xfrm>
              <a:off x="1963403" y="4011117"/>
              <a:ext cx="21787" cy="21761"/>
            </a:xfrm>
            <a:custGeom>
              <a:rect b="b" l="l" r="r" t="t"/>
              <a:pathLst>
                <a:path extrusionOk="0" h="830" w="831">
                  <a:moveTo>
                    <a:pt x="414" y="0"/>
                  </a:moveTo>
                  <a:cubicBezTo>
                    <a:pt x="186" y="0"/>
                    <a:pt x="1" y="188"/>
                    <a:pt x="1" y="417"/>
                  </a:cubicBezTo>
                  <a:cubicBezTo>
                    <a:pt x="1" y="645"/>
                    <a:pt x="186" y="830"/>
                    <a:pt x="414" y="830"/>
                  </a:cubicBezTo>
                  <a:cubicBezTo>
                    <a:pt x="642" y="830"/>
                    <a:pt x="830" y="645"/>
                    <a:pt x="830" y="417"/>
                  </a:cubicBezTo>
                  <a:cubicBezTo>
                    <a:pt x="830" y="188"/>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8" name="Google Shape;21858;p75"/>
            <p:cNvSpPr/>
            <p:nvPr/>
          </p:nvSpPr>
          <p:spPr>
            <a:xfrm>
              <a:off x="1903679" y="3974177"/>
              <a:ext cx="21682" cy="21682"/>
            </a:xfrm>
            <a:custGeom>
              <a:rect b="b" l="l" r="r" t="t"/>
              <a:pathLst>
                <a:path extrusionOk="0" h="827" w="827">
                  <a:moveTo>
                    <a:pt x="414" y="0"/>
                  </a:moveTo>
                  <a:cubicBezTo>
                    <a:pt x="186" y="0"/>
                    <a:pt x="1" y="185"/>
                    <a:pt x="1" y="413"/>
                  </a:cubicBezTo>
                  <a:cubicBezTo>
                    <a:pt x="1" y="641"/>
                    <a:pt x="186" y="826"/>
                    <a:pt x="414" y="826"/>
                  </a:cubicBezTo>
                  <a:cubicBezTo>
                    <a:pt x="642" y="826"/>
                    <a:pt x="827" y="641"/>
                    <a:pt x="827" y="413"/>
                  </a:cubicBezTo>
                  <a:cubicBezTo>
                    <a:pt x="827" y="185"/>
                    <a:pt x="642" y="0"/>
                    <a:pt x="41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9" name="Google Shape;21859;p75"/>
            <p:cNvSpPr/>
            <p:nvPr/>
          </p:nvSpPr>
          <p:spPr>
            <a:xfrm>
              <a:off x="1885982" y="3813070"/>
              <a:ext cx="247991" cy="193564"/>
            </a:xfrm>
            <a:custGeom>
              <a:rect b="b" l="l" r="r" t="t"/>
              <a:pathLst>
                <a:path extrusionOk="0" h="7383" w="9459">
                  <a:moveTo>
                    <a:pt x="6364" y="0"/>
                  </a:moveTo>
                  <a:cubicBezTo>
                    <a:pt x="6313" y="0"/>
                    <a:pt x="6262" y="19"/>
                    <a:pt x="6224" y="57"/>
                  </a:cubicBezTo>
                  <a:lnTo>
                    <a:pt x="4051" y="2230"/>
                  </a:lnTo>
                  <a:lnTo>
                    <a:pt x="3468" y="1647"/>
                  </a:lnTo>
                  <a:cubicBezTo>
                    <a:pt x="3428" y="1607"/>
                    <a:pt x="3377" y="1587"/>
                    <a:pt x="3326" y="1587"/>
                  </a:cubicBezTo>
                  <a:cubicBezTo>
                    <a:pt x="3274" y="1587"/>
                    <a:pt x="3224" y="1607"/>
                    <a:pt x="3186" y="1647"/>
                  </a:cubicBezTo>
                  <a:lnTo>
                    <a:pt x="140" y="4689"/>
                  </a:lnTo>
                  <a:cubicBezTo>
                    <a:pt x="0" y="4835"/>
                    <a:pt x="132" y="5034"/>
                    <a:pt x="286" y="5034"/>
                  </a:cubicBezTo>
                  <a:cubicBezTo>
                    <a:pt x="332" y="5034"/>
                    <a:pt x="379" y="5017"/>
                    <a:pt x="422" y="4975"/>
                  </a:cubicBezTo>
                  <a:lnTo>
                    <a:pt x="3327" y="2071"/>
                  </a:lnTo>
                  <a:lnTo>
                    <a:pt x="7369" y="6113"/>
                  </a:lnTo>
                  <a:lnTo>
                    <a:pt x="6442" y="7040"/>
                  </a:lnTo>
                  <a:cubicBezTo>
                    <a:pt x="6302" y="7185"/>
                    <a:pt x="6433" y="7383"/>
                    <a:pt x="6586" y="7383"/>
                  </a:cubicBezTo>
                  <a:cubicBezTo>
                    <a:pt x="6632" y="7383"/>
                    <a:pt x="6681" y="7365"/>
                    <a:pt x="6724" y="7322"/>
                  </a:cubicBezTo>
                  <a:lnTo>
                    <a:pt x="7793" y="6254"/>
                  </a:lnTo>
                  <a:cubicBezTo>
                    <a:pt x="7872" y="6178"/>
                    <a:pt x="7872" y="6051"/>
                    <a:pt x="7793" y="5971"/>
                  </a:cubicBezTo>
                  <a:lnTo>
                    <a:pt x="7209" y="5388"/>
                  </a:lnTo>
                  <a:lnTo>
                    <a:pt x="9383" y="3215"/>
                  </a:lnTo>
                  <a:cubicBezTo>
                    <a:pt x="9459" y="3136"/>
                    <a:pt x="9459" y="3013"/>
                    <a:pt x="9383" y="2933"/>
                  </a:cubicBezTo>
                  <a:lnTo>
                    <a:pt x="8166" y="1716"/>
                  </a:lnTo>
                  <a:cubicBezTo>
                    <a:pt x="8121" y="1670"/>
                    <a:pt x="8072" y="1651"/>
                    <a:pt x="8024" y="1651"/>
                  </a:cubicBezTo>
                  <a:cubicBezTo>
                    <a:pt x="7868" y="1651"/>
                    <a:pt x="7733" y="1854"/>
                    <a:pt x="7883" y="1998"/>
                  </a:cubicBezTo>
                  <a:lnTo>
                    <a:pt x="8959" y="3074"/>
                  </a:lnTo>
                  <a:lnTo>
                    <a:pt x="6927" y="5106"/>
                  </a:lnTo>
                  <a:lnTo>
                    <a:pt x="4334" y="2513"/>
                  </a:lnTo>
                  <a:lnTo>
                    <a:pt x="6366" y="485"/>
                  </a:lnTo>
                  <a:lnTo>
                    <a:pt x="7325" y="1441"/>
                  </a:lnTo>
                  <a:cubicBezTo>
                    <a:pt x="7370" y="1487"/>
                    <a:pt x="7419" y="1506"/>
                    <a:pt x="7467" y="1506"/>
                  </a:cubicBezTo>
                  <a:cubicBezTo>
                    <a:pt x="7623" y="1506"/>
                    <a:pt x="7758" y="1302"/>
                    <a:pt x="7608" y="1158"/>
                  </a:cubicBezTo>
                  <a:lnTo>
                    <a:pt x="6507" y="57"/>
                  </a:lnTo>
                  <a:cubicBezTo>
                    <a:pt x="6467" y="19"/>
                    <a:pt x="6415" y="0"/>
                    <a:pt x="6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0" name="Google Shape;21860;p75"/>
            <p:cNvSpPr/>
            <p:nvPr/>
          </p:nvSpPr>
          <p:spPr>
            <a:xfrm>
              <a:off x="2034164" y="3851741"/>
              <a:ext cx="31356" cy="30412"/>
            </a:xfrm>
            <a:custGeom>
              <a:rect b="b" l="l" r="r" t="t"/>
              <a:pathLst>
                <a:path extrusionOk="0" h="1160" w="1196">
                  <a:moveTo>
                    <a:pt x="598" y="484"/>
                  </a:moveTo>
                  <a:lnTo>
                    <a:pt x="692" y="581"/>
                  </a:lnTo>
                  <a:lnTo>
                    <a:pt x="598" y="676"/>
                  </a:lnTo>
                  <a:lnTo>
                    <a:pt x="500" y="581"/>
                  </a:lnTo>
                  <a:lnTo>
                    <a:pt x="598" y="484"/>
                  </a:lnTo>
                  <a:close/>
                  <a:moveTo>
                    <a:pt x="596" y="0"/>
                  </a:moveTo>
                  <a:cubicBezTo>
                    <a:pt x="545" y="0"/>
                    <a:pt x="494" y="20"/>
                    <a:pt x="456" y="60"/>
                  </a:cubicBezTo>
                  <a:lnTo>
                    <a:pt x="76" y="440"/>
                  </a:lnTo>
                  <a:cubicBezTo>
                    <a:pt x="0" y="516"/>
                    <a:pt x="0" y="643"/>
                    <a:pt x="76" y="723"/>
                  </a:cubicBezTo>
                  <a:lnTo>
                    <a:pt x="456" y="1099"/>
                  </a:lnTo>
                  <a:cubicBezTo>
                    <a:pt x="494" y="1139"/>
                    <a:pt x="545" y="1159"/>
                    <a:pt x="596" y="1159"/>
                  </a:cubicBezTo>
                  <a:cubicBezTo>
                    <a:pt x="648" y="1159"/>
                    <a:pt x="699" y="1139"/>
                    <a:pt x="739" y="1099"/>
                  </a:cubicBezTo>
                  <a:lnTo>
                    <a:pt x="1119" y="723"/>
                  </a:lnTo>
                  <a:cubicBezTo>
                    <a:pt x="1195" y="643"/>
                    <a:pt x="1195" y="516"/>
                    <a:pt x="1119" y="440"/>
                  </a:cubicBezTo>
                  <a:lnTo>
                    <a:pt x="739" y="60"/>
                  </a:lnTo>
                  <a:cubicBezTo>
                    <a:pt x="699" y="20"/>
                    <a:pt x="648"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1" name="Google Shape;21861;p75"/>
            <p:cNvSpPr/>
            <p:nvPr/>
          </p:nvSpPr>
          <p:spPr>
            <a:xfrm>
              <a:off x="2063868" y="3881551"/>
              <a:ext cx="31461" cy="30412"/>
            </a:xfrm>
            <a:custGeom>
              <a:rect b="b" l="l" r="r" t="t"/>
              <a:pathLst>
                <a:path extrusionOk="0" h="1160" w="1200">
                  <a:moveTo>
                    <a:pt x="598" y="484"/>
                  </a:moveTo>
                  <a:lnTo>
                    <a:pt x="696" y="578"/>
                  </a:lnTo>
                  <a:lnTo>
                    <a:pt x="598" y="676"/>
                  </a:lnTo>
                  <a:lnTo>
                    <a:pt x="504" y="578"/>
                  </a:lnTo>
                  <a:lnTo>
                    <a:pt x="598" y="484"/>
                  </a:lnTo>
                  <a:close/>
                  <a:moveTo>
                    <a:pt x="600" y="0"/>
                  </a:moveTo>
                  <a:cubicBezTo>
                    <a:pt x="549" y="0"/>
                    <a:pt x="497" y="20"/>
                    <a:pt x="457" y="60"/>
                  </a:cubicBezTo>
                  <a:lnTo>
                    <a:pt x="80" y="437"/>
                  </a:lnTo>
                  <a:cubicBezTo>
                    <a:pt x="1" y="516"/>
                    <a:pt x="1" y="643"/>
                    <a:pt x="80" y="719"/>
                  </a:cubicBezTo>
                  <a:lnTo>
                    <a:pt x="457" y="1099"/>
                  </a:lnTo>
                  <a:cubicBezTo>
                    <a:pt x="497" y="1139"/>
                    <a:pt x="549" y="1159"/>
                    <a:pt x="600" y="1159"/>
                  </a:cubicBezTo>
                  <a:cubicBezTo>
                    <a:pt x="651" y="1159"/>
                    <a:pt x="702" y="1139"/>
                    <a:pt x="740" y="1099"/>
                  </a:cubicBezTo>
                  <a:lnTo>
                    <a:pt x="1120" y="719"/>
                  </a:lnTo>
                  <a:cubicBezTo>
                    <a:pt x="1200" y="643"/>
                    <a:pt x="1200" y="516"/>
                    <a:pt x="1120" y="437"/>
                  </a:cubicBezTo>
                  <a:lnTo>
                    <a:pt x="740" y="60"/>
                  </a:lnTo>
                  <a:cubicBezTo>
                    <a:pt x="702" y="20"/>
                    <a:pt x="651" y="0"/>
                    <a:pt x="6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2" name="Google Shape;21862;p75"/>
            <p:cNvSpPr/>
            <p:nvPr/>
          </p:nvSpPr>
          <p:spPr>
            <a:xfrm>
              <a:off x="1767715" y="3949061"/>
              <a:ext cx="283673" cy="221381"/>
            </a:xfrm>
            <a:custGeom>
              <a:rect b="b" l="l" r="r" t="t"/>
              <a:pathLst>
                <a:path extrusionOk="0" h="8444" w="10820">
                  <a:moveTo>
                    <a:pt x="4231" y="1"/>
                  </a:moveTo>
                  <a:cubicBezTo>
                    <a:pt x="4184" y="1"/>
                    <a:pt x="4136" y="18"/>
                    <a:pt x="4093" y="60"/>
                  </a:cubicBezTo>
                  <a:lnTo>
                    <a:pt x="1239" y="2918"/>
                  </a:lnTo>
                  <a:cubicBezTo>
                    <a:pt x="1" y="4196"/>
                    <a:pt x="19" y="6231"/>
                    <a:pt x="1275" y="7488"/>
                  </a:cubicBezTo>
                  <a:cubicBezTo>
                    <a:pt x="1910" y="8125"/>
                    <a:pt x="2744" y="8444"/>
                    <a:pt x="3578" y="8444"/>
                  </a:cubicBezTo>
                  <a:cubicBezTo>
                    <a:pt x="4395" y="8444"/>
                    <a:pt x="5213" y="8137"/>
                    <a:pt x="5846" y="7524"/>
                  </a:cubicBezTo>
                  <a:lnTo>
                    <a:pt x="10677" y="2697"/>
                  </a:lnTo>
                  <a:cubicBezTo>
                    <a:pt x="10820" y="2549"/>
                    <a:pt x="10687" y="2351"/>
                    <a:pt x="10532" y="2351"/>
                  </a:cubicBezTo>
                  <a:cubicBezTo>
                    <a:pt x="10486" y="2351"/>
                    <a:pt x="10438" y="2369"/>
                    <a:pt x="10395" y="2411"/>
                  </a:cubicBezTo>
                  <a:lnTo>
                    <a:pt x="5564" y="7242"/>
                  </a:lnTo>
                  <a:cubicBezTo>
                    <a:pt x="5006" y="7800"/>
                    <a:pt x="4274" y="8079"/>
                    <a:pt x="3543" y="8079"/>
                  </a:cubicBezTo>
                  <a:cubicBezTo>
                    <a:pt x="2811" y="8079"/>
                    <a:pt x="2079" y="7800"/>
                    <a:pt x="1522" y="7242"/>
                  </a:cubicBezTo>
                  <a:cubicBezTo>
                    <a:pt x="406" y="6126"/>
                    <a:pt x="406" y="4316"/>
                    <a:pt x="1522" y="3200"/>
                  </a:cubicBezTo>
                  <a:lnTo>
                    <a:pt x="4376" y="343"/>
                  </a:lnTo>
                  <a:cubicBezTo>
                    <a:pt x="4518" y="198"/>
                    <a:pt x="4385" y="1"/>
                    <a:pt x="42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3" name="Google Shape;21863;p75"/>
            <p:cNvSpPr/>
            <p:nvPr/>
          </p:nvSpPr>
          <p:spPr>
            <a:xfrm>
              <a:off x="1852031" y="3964712"/>
              <a:ext cx="140001" cy="123851"/>
            </a:xfrm>
            <a:custGeom>
              <a:rect b="b" l="l" r="r" t="t"/>
              <a:pathLst>
                <a:path extrusionOk="0" h="4724" w="5340">
                  <a:moveTo>
                    <a:pt x="4164" y="401"/>
                  </a:moveTo>
                  <a:cubicBezTo>
                    <a:pt x="4274" y="401"/>
                    <a:pt x="4379" y="487"/>
                    <a:pt x="4379" y="615"/>
                  </a:cubicBezTo>
                  <a:cubicBezTo>
                    <a:pt x="4379" y="745"/>
                    <a:pt x="4275" y="830"/>
                    <a:pt x="4166" y="830"/>
                  </a:cubicBezTo>
                  <a:cubicBezTo>
                    <a:pt x="4114" y="830"/>
                    <a:pt x="4061" y="810"/>
                    <a:pt x="4017" y="767"/>
                  </a:cubicBezTo>
                  <a:cubicBezTo>
                    <a:pt x="3934" y="684"/>
                    <a:pt x="3930" y="546"/>
                    <a:pt x="4017" y="463"/>
                  </a:cubicBezTo>
                  <a:cubicBezTo>
                    <a:pt x="4060" y="420"/>
                    <a:pt x="4113" y="401"/>
                    <a:pt x="4164" y="401"/>
                  </a:cubicBezTo>
                  <a:close/>
                  <a:moveTo>
                    <a:pt x="2383" y="563"/>
                  </a:moveTo>
                  <a:cubicBezTo>
                    <a:pt x="2493" y="563"/>
                    <a:pt x="2597" y="647"/>
                    <a:pt x="2597" y="774"/>
                  </a:cubicBezTo>
                  <a:cubicBezTo>
                    <a:pt x="2597" y="904"/>
                    <a:pt x="2493" y="989"/>
                    <a:pt x="2383" y="989"/>
                  </a:cubicBezTo>
                  <a:cubicBezTo>
                    <a:pt x="2330" y="989"/>
                    <a:pt x="2276" y="970"/>
                    <a:pt x="2232" y="926"/>
                  </a:cubicBezTo>
                  <a:cubicBezTo>
                    <a:pt x="2148" y="843"/>
                    <a:pt x="2148" y="709"/>
                    <a:pt x="2232" y="626"/>
                  </a:cubicBezTo>
                  <a:cubicBezTo>
                    <a:pt x="2276" y="582"/>
                    <a:pt x="2331" y="563"/>
                    <a:pt x="2383" y="563"/>
                  </a:cubicBezTo>
                  <a:close/>
                  <a:moveTo>
                    <a:pt x="4662" y="1972"/>
                  </a:moveTo>
                  <a:cubicBezTo>
                    <a:pt x="4771" y="1972"/>
                    <a:pt x="4876" y="2057"/>
                    <a:pt x="4876" y="2187"/>
                  </a:cubicBezTo>
                  <a:cubicBezTo>
                    <a:pt x="4876" y="2315"/>
                    <a:pt x="4770" y="2401"/>
                    <a:pt x="4661" y="2401"/>
                  </a:cubicBezTo>
                  <a:cubicBezTo>
                    <a:pt x="4609" y="2401"/>
                    <a:pt x="4556" y="2382"/>
                    <a:pt x="4513" y="2339"/>
                  </a:cubicBezTo>
                  <a:cubicBezTo>
                    <a:pt x="4430" y="2255"/>
                    <a:pt x="4426" y="2118"/>
                    <a:pt x="4513" y="2035"/>
                  </a:cubicBezTo>
                  <a:cubicBezTo>
                    <a:pt x="4557" y="1991"/>
                    <a:pt x="4610" y="1972"/>
                    <a:pt x="4662" y="1972"/>
                  </a:cubicBezTo>
                  <a:close/>
                  <a:moveTo>
                    <a:pt x="775" y="3684"/>
                  </a:moveTo>
                  <a:cubicBezTo>
                    <a:pt x="937" y="3684"/>
                    <a:pt x="1098" y="3800"/>
                    <a:pt x="1098" y="4001"/>
                  </a:cubicBezTo>
                  <a:cubicBezTo>
                    <a:pt x="1098" y="4088"/>
                    <a:pt x="1065" y="4168"/>
                    <a:pt x="1004" y="4229"/>
                  </a:cubicBezTo>
                  <a:cubicBezTo>
                    <a:pt x="937" y="4296"/>
                    <a:pt x="859" y="4325"/>
                    <a:pt x="782" y="4325"/>
                  </a:cubicBezTo>
                  <a:cubicBezTo>
                    <a:pt x="576" y="4325"/>
                    <a:pt x="385" y="4117"/>
                    <a:pt x="482" y="3882"/>
                  </a:cubicBezTo>
                  <a:cubicBezTo>
                    <a:pt x="539" y="3746"/>
                    <a:pt x="657" y="3684"/>
                    <a:pt x="775" y="3684"/>
                  </a:cubicBezTo>
                  <a:close/>
                  <a:moveTo>
                    <a:pt x="4170" y="0"/>
                  </a:moveTo>
                  <a:cubicBezTo>
                    <a:pt x="4045" y="0"/>
                    <a:pt x="3920" y="38"/>
                    <a:pt x="3811" y="115"/>
                  </a:cubicBezTo>
                  <a:cubicBezTo>
                    <a:pt x="3568" y="289"/>
                    <a:pt x="3485" y="615"/>
                    <a:pt x="3615" y="883"/>
                  </a:cubicBezTo>
                  <a:lnTo>
                    <a:pt x="2550" y="1951"/>
                  </a:lnTo>
                  <a:lnTo>
                    <a:pt x="1891" y="2607"/>
                  </a:lnTo>
                  <a:lnTo>
                    <a:pt x="1605" y="2317"/>
                  </a:lnTo>
                  <a:cubicBezTo>
                    <a:pt x="1471" y="2187"/>
                    <a:pt x="1471" y="1973"/>
                    <a:pt x="1605" y="1839"/>
                  </a:cubicBezTo>
                  <a:lnTo>
                    <a:pt x="2116" y="1325"/>
                  </a:lnTo>
                  <a:cubicBezTo>
                    <a:pt x="2203" y="1368"/>
                    <a:pt x="2296" y="1388"/>
                    <a:pt x="2387" y="1388"/>
                  </a:cubicBezTo>
                  <a:cubicBezTo>
                    <a:pt x="2580" y="1388"/>
                    <a:pt x="2766" y="1297"/>
                    <a:pt x="2884" y="1133"/>
                  </a:cubicBezTo>
                  <a:cubicBezTo>
                    <a:pt x="3057" y="886"/>
                    <a:pt x="3032" y="553"/>
                    <a:pt x="2818" y="340"/>
                  </a:cubicBezTo>
                  <a:cubicBezTo>
                    <a:pt x="2701" y="222"/>
                    <a:pt x="2543" y="161"/>
                    <a:pt x="2384" y="161"/>
                  </a:cubicBezTo>
                  <a:cubicBezTo>
                    <a:pt x="2260" y="161"/>
                    <a:pt x="2135" y="198"/>
                    <a:pt x="2029" y="274"/>
                  </a:cubicBezTo>
                  <a:cubicBezTo>
                    <a:pt x="1786" y="448"/>
                    <a:pt x="1703" y="774"/>
                    <a:pt x="1833" y="1042"/>
                  </a:cubicBezTo>
                  <a:lnTo>
                    <a:pt x="1323" y="1556"/>
                  </a:lnTo>
                  <a:cubicBezTo>
                    <a:pt x="1033" y="1846"/>
                    <a:pt x="1033" y="2313"/>
                    <a:pt x="1319" y="2603"/>
                  </a:cubicBezTo>
                  <a:lnTo>
                    <a:pt x="1609" y="2889"/>
                  </a:lnTo>
                  <a:lnTo>
                    <a:pt x="1127" y="3371"/>
                  </a:lnTo>
                  <a:cubicBezTo>
                    <a:pt x="1013" y="3309"/>
                    <a:pt x="895" y="3280"/>
                    <a:pt x="780" y="3280"/>
                  </a:cubicBezTo>
                  <a:cubicBezTo>
                    <a:pt x="367" y="3280"/>
                    <a:pt x="1" y="3644"/>
                    <a:pt x="66" y="4103"/>
                  </a:cubicBezTo>
                  <a:cubicBezTo>
                    <a:pt x="120" y="4488"/>
                    <a:pt x="445" y="4724"/>
                    <a:pt x="781" y="4724"/>
                  </a:cubicBezTo>
                  <a:cubicBezTo>
                    <a:pt x="959" y="4724"/>
                    <a:pt x="1141" y="4657"/>
                    <a:pt x="1286" y="4512"/>
                  </a:cubicBezTo>
                  <a:cubicBezTo>
                    <a:pt x="1515" y="4287"/>
                    <a:pt x="1565" y="3936"/>
                    <a:pt x="1410" y="3657"/>
                  </a:cubicBezTo>
                  <a:lnTo>
                    <a:pt x="2692" y="2375"/>
                  </a:lnTo>
                  <a:lnTo>
                    <a:pt x="3025" y="2708"/>
                  </a:lnTo>
                  <a:cubicBezTo>
                    <a:pt x="3216" y="2902"/>
                    <a:pt x="3469" y="2999"/>
                    <a:pt x="3723" y="2999"/>
                  </a:cubicBezTo>
                  <a:cubicBezTo>
                    <a:pt x="3963" y="2999"/>
                    <a:pt x="4204" y="2912"/>
                    <a:pt x="4394" y="2737"/>
                  </a:cubicBezTo>
                  <a:cubicBezTo>
                    <a:pt x="4480" y="2779"/>
                    <a:pt x="4572" y="2799"/>
                    <a:pt x="4663" y="2799"/>
                  </a:cubicBezTo>
                  <a:cubicBezTo>
                    <a:pt x="4855" y="2799"/>
                    <a:pt x="5044" y="2709"/>
                    <a:pt x="5162" y="2542"/>
                  </a:cubicBezTo>
                  <a:cubicBezTo>
                    <a:pt x="5339" y="2299"/>
                    <a:pt x="5310" y="1966"/>
                    <a:pt x="5100" y="1752"/>
                  </a:cubicBezTo>
                  <a:cubicBezTo>
                    <a:pt x="4982" y="1632"/>
                    <a:pt x="4823" y="1570"/>
                    <a:pt x="4664" y="1570"/>
                  </a:cubicBezTo>
                  <a:cubicBezTo>
                    <a:pt x="4541" y="1570"/>
                    <a:pt x="4417" y="1607"/>
                    <a:pt x="4311" y="1683"/>
                  </a:cubicBezTo>
                  <a:cubicBezTo>
                    <a:pt x="4064" y="1857"/>
                    <a:pt x="3981" y="2183"/>
                    <a:pt x="4111" y="2451"/>
                  </a:cubicBezTo>
                  <a:cubicBezTo>
                    <a:pt x="4001" y="2549"/>
                    <a:pt x="3862" y="2598"/>
                    <a:pt x="3724" y="2598"/>
                  </a:cubicBezTo>
                  <a:cubicBezTo>
                    <a:pt x="3573" y="2598"/>
                    <a:pt x="3421" y="2539"/>
                    <a:pt x="3307" y="2426"/>
                  </a:cubicBezTo>
                  <a:lnTo>
                    <a:pt x="2974" y="2092"/>
                  </a:lnTo>
                  <a:lnTo>
                    <a:pt x="3898" y="1165"/>
                  </a:lnTo>
                  <a:cubicBezTo>
                    <a:pt x="3985" y="1207"/>
                    <a:pt x="4078" y="1227"/>
                    <a:pt x="4169" y="1227"/>
                  </a:cubicBezTo>
                  <a:cubicBezTo>
                    <a:pt x="4363" y="1227"/>
                    <a:pt x="4551" y="1137"/>
                    <a:pt x="4669" y="970"/>
                  </a:cubicBezTo>
                  <a:cubicBezTo>
                    <a:pt x="4843" y="727"/>
                    <a:pt x="4814" y="390"/>
                    <a:pt x="4600" y="180"/>
                  </a:cubicBezTo>
                  <a:cubicBezTo>
                    <a:pt x="4483" y="61"/>
                    <a:pt x="4327" y="0"/>
                    <a:pt x="4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64" name="Google Shape;21864;p75"/>
          <p:cNvGrpSpPr/>
          <p:nvPr/>
        </p:nvGrpSpPr>
        <p:grpSpPr>
          <a:xfrm>
            <a:off x="2672770" y="3813070"/>
            <a:ext cx="358315" cy="358393"/>
            <a:chOff x="2672770" y="3813070"/>
            <a:chExt cx="358315" cy="358393"/>
          </a:xfrm>
        </p:grpSpPr>
        <p:sp>
          <p:nvSpPr>
            <p:cNvPr id="21865" name="Google Shape;21865;p75"/>
            <p:cNvSpPr/>
            <p:nvPr/>
          </p:nvSpPr>
          <p:spPr>
            <a:xfrm>
              <a:off x="2853775" y="4020687"/>
              <a:ext cx="73540" cy="73540"/>
            </a:xfrm>
            <a:custGeom>
              <a:rect b="b" l="l" r="r" t="t"/>
              <a:pathLst>
                <a:path extrusionOk="0" h="2805" w="2805">
                  <a:moveTo>
                    <a:pt x="2453" y="1"/>
                  </a:moveTo>
                  <a:lnTo>
                    <a:pt x="1" y="2453"/>
                  </a:lnTo>
                  <a:lnTo>
                    <a:pt x="356" y="2804"/>
                  </a:lnTo>
                  <a:lnTo>
                    <a:pt x="2804" y="356"/>
                  </a:lnTo>
                  <a:lnTo>
                    <a:pt x="2453"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6" name="Google Shape;21866;p75"/>
            <p:cNvSpPr/>
            <p:nvPr/>
          </p:nvSpPr>
          <p:spPr>
            <a:xfrm>
              <a:off x="2878184" y="4045095"/>
              <a:ext cx="73514" cy="73514"/>
            </a:xfrm>
            <a:custGeom>
              <a:rect b="b" l="l" r="r" t="t"/>
              <a:pathLst>
                <a:path extrusionOk="0" h="2804" w="2804">
                  <a:moveTo>
                    <a:pt x="2452" y="1"/>
                  </a:moveTo>
                  <a:lnTo>
                    <a:pt x="1" y="2453"/>
                  </a:lnTo>
                  <a:lnTo>
                    <a:pt x="352" y="2804"/>
                  </a:lnTo>
                  <a:lnTo>
                    <a:pt x="2804" y="356"/>
                  </a:lnTo>
                  <a:lnTo>
                    <a:pt x="24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7" name="Google Shape;21867;p75"/>
            <p:cNvSpPr/>
            <p:nvPr/>
          </p:nvSpPr>
          <p:spPr>
            <a:xfrm>
              <a:off x="2902592" y="4069504"/>
              <a:ext cx="73514" cy="73514"/>
            </a:xfrm>
            <a:custGeom>
              <a:rect b="b" l="l" r="r" t="t"/>
              <a:pathLst>
                <a:path extrusionOk="0" h="2804" w="2804">
                  <a:moveTo>
                    <a:pt x="2449" y="0"/>
                  </a:moveTo>
                  <a:lnTo>
                    <a:pt x="0" y="2449"/>
                  </a:lnTo>
                  <a:lnTo>
                    <a:pt x="352" y="2804"/>
                  </a:lnTo>
                  <a:lnTo>
                    <a:pt x="2804" y="352"/>
                  </a:lnTo>
                  <a:lnTo>
                    <a:pt x="244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75"/>
            <p:cNvSpPr/>
            <p:nvPr/>
          </p:nvSpPr>
          <p:spPr>
            <a:xfrm>
              <a:off x="2829183" y="4022548"/>
              <a:ext cx="149571" cy="140736"/>
            </a:xfrm>
            <a:custGeom>
              <a:rect b="b" l="l" r="r" t="t"/>
              <a:pathLst>
                <a:path extrusionOk="0" h="5368" w="5705">
                  <a:moveTo>
                    <a:pt x="1846" y="738"/>
                  </a:moveTo>
                  <a:cubicBezTo>
                    <a:pt x="2087" y="738"/>
                    <a:pt x="2328" y="830"/>
                    <a:pt x="2511" y="1013"/>
                  </a:cubicBezTo>
                  <a:lnTo>
                    <a:pt x="4521" y="3023"/>
                  </a:lnTo>
                  <a:cubicBezTo>
                    <a:pt x="4886" y="3389"/>
                    <a:pt x="4886" y="3983"/>
                    <a:pt x="4521" y="4352"/>
                  </a:cubicBezTo>
                  <a:cubicBezTo>
                    <a:pt x="4338" y="4535"/>
                    <a:pt x="4098" y="4626"/>
                    <a:pt x="3858" y="4626"/>
                  </a:cubicBezTo>
                  <a:cubicBezTo>
                    <a:pt x="3618" y="4626"/>
                    <a:pt x="3378" y="4535"/>
                    <a:pt x="3195" y="4352"/>
                  </a:cubicBezTo>
                  <a:lnTo>
                    <a:pt x="1181" y="2338"/>
                  </a:lnTo>
                  <a:cubicBezTo>
                    <a:pt x="816" y="1973"/>
                    <a:pt x="816" y="1379"/>
                    <a:pt x="1181" y="1013"/>
                  </a:cubicBezTo>
                  <a:cubicBezTo>
                    <a:pt x="1364" y="830"/>
                    <a:pt x="1605" y="738"/>
                    <a:pt x="1846" y="738"/>
                  </a:cubicBezTo>
                  <a:close/>
                  <a:moveTo>
                    <a:pt x="1827" y="1"/>
                  </a:moveTo>
                  <a:cubicBezTo>
                    <a:pt x="1402" y="1"/>
                    <a:pt x="977" y="163"/>
                    <a:pt x="653" y="488"/>
                  </a:cubicBezTo>
                  <a:cubicBezTo>
                    <a:pt x="1" y="1143"/>
                    <a:pt x="8" y="2208"/>
                    <a:pt x="674" y="2853"/>
                  </a:cubicBezTo>
                  <a:lnTo>
                    <a:pt x="2684" y="4859"/>
                  </a:lnTo>
                  <a:lnTo>
                    <a:pt x="2684" y="4863"/>
                  </a:lnTo>
                  <a:cubicBezTo>
                    <a:pt x="3010" y="5199"/>
                    <a:pt x="3442" y="5368"/>
                    <a:pt x="3875" y="5368"/>
                  </a:cubicBezTo>
                  <a:cubicBezTo>
                    <a:pt x="4300" y="5368"/>
                    <a:pt x="4725" y="5205"/>
                    <a:pt x="5049" y="4881"/>
                  </a:cubicBezTo>
                  <a:cubicBezTo>
                    <a:pt x="5705" y="4225"/>
                    <a:pt x="5694" y="3160"/>
                    <a:pt x="5031" y="2516"/>
                  </a:cubicBezTo>
                  <a:lnTo>
                    <a:pt x="3018" y="506"/>
                  </a:lnTo>
                  <a:cubicBezTo>
                    <a:pt x="2692" y="169"/>
                    <a:pt x="2260" y="1"/>
                    <a:pt x="1827"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75"/>
            <p:cNvSpPr/>
            <p:nvPr/>
          </p:nvSpPr>
          <p:spPr>
            <a:xfrm>
              <a:off x="2913971" y="4006372"/>
              <a:ext cx="27659" cy="27633"/>
            </a:xfrm>
            <a:custGeom>
              <a:rect b="b" l="l" r="r" t="t"/>
              <a:pathLst>
                <a:path extrusionOk="0" h="1054" w="1055">
                  <a:moveTo>
                    <a:pt x="479" y="0"/>
                  </a:moveTo>
                  <a:lnTo>
                    <a:pt x="1" y="478"/>
                  </a:lnTo>
                  <a:lnTo>
                    <a:pt x="580" y="1054"/>
                  </a:lnTo>
                  <a:lnTo>
                    <a:pt x="1055" y="580"/>
                  </a:lnTo>
                  <a:lnTo>
                    <a:pt x="479"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75"/>
            <p:cNvSpPr/>
            <p:nvPr/>
          </p:nvSpPr>
          <p:spPr>
            <a:xfrm>
              <a:off x="2938379" y="4030754"/>
              <a:ext cx="27659" cy="27659"/>
            </a:xfrm>
            <a:custGeom>
              <a:rect b="b" l="l" r="r" t="t"/>
              <a:pathLst>
                <a:path extrusionOk="0" h="1055" w="1055">
                  <a:moveTo>
                    <a:pt x="479" y="1"/>
                  </a:moveTo>
                  <a:lnTo>
                    <a:pt x="1" y="479"/>
                  </a:lnTo>
                  <a:lnTo>
                    <a:pt x="580" y="1055"/>
                  </a:lnTo>
                  <a:lnTo>
                    <a:pt x="1055" y="577"/>
                  </a:lnTo>
                  <a:lnTo>
                    <a:pt x="47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75"/>
            <p:cNvSpPr/>
            <p:nvPr/>
          </p:nvSpPr>
          <p:spPr>
            <a:xfrm>
              <a:off x="2962788" y="4055163"/>
              <a:ext cx="27659" cy="27659"/>
            </a:xfrm>
            <a:custGeom>
              <a:rect b="b" l="l" r="r" t="t"/>
              <a:pathLst>
                <a:path extrusionOk="0" h="1055" w="1055">
                  <a:moveTo>
                    <a:pt x="475" y="1"/>
                  </a:moveTo>
                  <a:lnTo>
                    <a:pt x="1" y="475"/>
                  </a:lnTo>
                  <a:lnTo>
                    <a:pt x="576" y="1055"/>
                  </a:lnTo>
                  <a:lnTo>
                    <a:pt x="1054" y="576"/>
                  </a:lnTo>
                  <a:lnTo>
                    <a:pt x="475"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75"/>
            <p:cNvSpPr/>
            <p:nvPr/>
          </p:nvSpPr>
          <p:spPr>
            <a:xfrm>
              <a:off x="2755512" y="3896311"/>
              <a:ext cx="258767" cy="258767"/>
            </a:xfrm>
            <a:custGeom>
              <a:rect b="b" l="l" r="r" t="t"/>
              <a:pathLst>
                <a:path extrusionOk="0" h="9870" w="9870">
                  <a:moveTo>
                    <a:pt x="3035" y="0"/>
                  </a:moveTo>
                  <a:lnTo>
                    <a:pt x="0" y="3035"/>
                  </a:lnTo>
                  <a:lnTo>
                    <a:pt x="946" y="3314"/>
                  </a:lnTo>
                  <a:lnTo>
                    <a:pt x="1297" y="3416"/>
                  </a:lnTo>
                  <a:cubicBezTo>
                    <a:pt x="1438" y="3456"/>
                    <a:pt x="1579" y="3503"/>
                    <a:pt x="1721" y="3550"/>
                  </a:cubicBezTo>
                  <a:cubicBezTo>
                    <a:pt x="2876" y="3959"/>
                    <a:pt x="3926" y="4618"/>
                    <a:pt x="4795" y="5487"/>
                  </a:cubicBezTo>
                  <a:lnTo>
                    <a:pt x="9174" y="9870"/>
                  </a:lnTo>
                  <a:lnTo>
                    <a:pt x="9870" y="9174"/>
                  </a:lnTo>
                  <a:lnTo>
                    <a:pt x="5487" y="4796"/>
                  </a:lnTo>
                  <a:cubicBezTo>
                    <a:pt x="4622" y="3926"/>
                    <a:pt x="3959" y="2876"/>
                    <a:pt x="3550" y="1721"/>
                  </a:cubicBezTo>
                  <a:cubicBezTo>
                    <a:pt x="3503" y="1580"/>
                    <a:pt x="3455" y="1438"/>
                    <a:pt x="3416" y="1297"/>
                  </a:cubicBezTo>
                  <a:lnTo>
                    <a:pt x="3314" y="946"/>
                  </a:lnTo>
                  <a:lnTo>
                    <a:pt x="3035"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75"/>
            <p:cNvSpPr/>
            <p:nvPr/>
          </p:nvSpPr>
          <p:spPr>
            <a:xfrm>
              <a:off x="2755512" y="3896311"/>
              <a:ext cx="93177" cy="93072"/>
            </a:xfrm>
            <a:custGeom>
              <a:rect b="b" l="l" r="r" t="t"/>
              <a:pathLst>
                <a:path extrusionOk="0" h="3550" w="3554">
                  <a:moveTo>
                    <a:pt x="3035" y="0"/>
                  </a:moveTo>
                  <a:lnTo>
                    <a:pt x="0" y="3035"/>
                  </a:lnTo>
                  <a:lnTo>
                    <a:pt x="946" y="3314"/>
                  </a:lnTo>
                  <a:lnTo>
                    <a:pt x="1297" y="3416"/>
                  </a:lnTo>
                  <a:cubicBezTo>
                    <a:pt x="1438" y="3456"/>
                    <a:pt x="1579" y="3503"/>
                    <a:pt x="1721" y="3550"/>
                  </a:cubicBezTo>
                  <a:lnTo>
                    <a:pt x="3553" y="1717"/>
                  </a:lnTo>
                  <a:cubicBezTo>
                    <a:pt x="3503" y="1580"/>
                    <a:pt x="3455" y="1438"/>
                    <a:pt x="3416" y="1297"/>
                  </a:cubicBezTo>
                  <a:lnTo>
                    <a:pt x="3314" y="946"/>
                  </a:lnTo>
                  <a:lnTo>
                    <a:pt x="3035"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75"/>
            <p:cNvSpPr/>
            <p:nvPr/>
          </p:nvSpPr>
          <p:spPr>
            <a:xfrm>
              <a:off x="2755512" y="3896311"/>
              <a:ext cx="86911" cy="86806"/>
            </a:xfrm>
            <a:custGeom>
              <a:rect b="b" l="l" r="r" t="t"/>
              <a:pathLst>
                <a:path extrusionOk="0" h="3311" w="3315">
                  <a:moveTo>
                    <a:pt x="3035" y="0"/>
                  </a:moveTo>
                  <a:lnTo>
                    <a:pt x="0" y="3035"/>
                  </a:lnTo>
                  <a:lnTo>
                    <a:pt x="946" y="3311"/>
                  </a:lnTo>
                  <a:lnTo>
                    <a:pt x="3314" y="946"/>
                  </a:lnTo>
                  <a:lnTo>
                    <a:pt x="3035"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75"/>
            <p:cNvSpPr/>
            <p:nvPr/>
          </p:nvSpPr>
          <p:spPr>
            <a:xfrm>
              <a:off x="2987773" y="4128572"/>
              <a:ext cx="37622" cy="37622"/>
            </a:xfrm>
            <a:custGeom>
              <a:rect b="b" l="l" r="r" t="t"/>
              <a:pathLst>
                <a:path extrusionOk="0" h="1435" w="1435">
                  <a:moveTo>
                    <a:pt x="963" y="0"/>
                  </a:moveTo>
                  <a:lnTo>
                    <a:pt x="0" y="964"/>
                  </a:lnTo>
                  <a:lnTo>
                    <a:pt x="471" y="1434"/>
                  </a:lnTo>
                  <a:lnTo>
                    <a:pt x="1434" y="471"/>
                  </a:lnTo>
                  <a:lnTo>
                    <a:pt x="963"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6" name="Google Shape;21876;p75"/>
            <p:cNvSpPr/>
            <p:nvPr/>
          </p:nvSpPr>
          <p:spPr>
            <a:xfrm>
              <a:off x="2708189" y="3848281"/>
              <a:ext cx="66855" cy="62581"/>
            </a:xfrm>
            <a:custGeom>
              <a:rect b="b" l="l" r="r" t="t"/>
              <a:pathLst>
                <a:path extrusionOk="0" h="2387" w="2550">
                  <a:moveTo>
                    <a:pt x="286" y="1"/>
                  </a:moveTo>
                  <a:cubicBezTo>
                    <a:pt x="131" y="1"/>
                    <a:pt x="0" y="199"/>
                    <a:pt x="139" y="344"/>
                  </a:cubicBezTo>
                  <a:lnTo>
                    <a:pt x="2117" y="2321"/>
                  </a:lnTo>
                  <a:cubicBezTo>
                    <a:pt x="2161" y="2367"/>
                    <a:pt x="2211" y="2387"/>
                    <a:pt x="2259" y="2387"/>
                  </a:cubicBezTo>
                  <a:cubicBezTo>
                    <a:pt x="2415" y="2387"/>
                    <a:pt x="2550" y="2183"/>
                    <a:pt x="2403" y="2039"/>
                  </a:cubicBezTo>
                  <a:lnTo>
                    <a:pt x="425" y="61"/>
                  </a:lnTo>
                  <a:cubicBezTo>
                    <a:pt x="381" y="19"/>
                    <a:pt x="332"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7" name="Google Shape;21877;p75"/>
            <p:cNvSpPr/>
            <p:nvPr/>
          </p:nvSpPr>
          <p:spPr>
            <a:xfrm>
              <a:off x="2675182" y="3902341"/>
              <a:ext cx="85679" cy="30701"/>
            </a:xfrm>
            <a:custGeom>
              <a:rect b="b" l="l" r="r" t="t"/>
              <a:pathLst>
                <a:path extrusionOk="0" h="1171" w="3268">
                  <a:moveTo>
                    <a:pt x="282" y="0"/>
                  </a:moveTo>
                  <a:cubicBezTo>
                    <a:pt x="71" y="0"/>
                    <a:pt x="1" y="327"/>
                    <a:pt x="236" y="393"/>
                  </a:cubicBezTo>
                  <a:lnTo>
                    <a:pt x="2923" y="1161"/>
                  </a:lnTo>
                  <a:cubicBezTo>
                    <a:pt x="2945" y="1167"/>
                    <a:pt x="2966" y="1170"/>
                    <a:pt x="2985" y="1170"/>
                  </a:cubicBezTo>
                  <a:cubicBezTo>
                    <a:pt x="3196" y="1170"/>
                    <a:pt x="3267" y="840"/>
                    <a:pt x="3032" y="774"/>
                  </a:cubicBezTo>
                  <a:lnTo>
                    <a:pt x="344" y="10"/>
                  </a:lnTo>
                  <a:cubicBezTo>
                    <a:pt x="322" y="3"/>
                    <a:pt x="302"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75"/>
            <p:cNvSpPr/>
            <p:nvPr/>
          </p:nvSpPr>
          <p:spPr>
            <a:xfrm>
              <a:off x="2672770" y="3944787"/>
              <a:ext cx="83529" cy="32064"/>
            </a:xfrm>
            <a:custGeom>
              <a:rect b="b" l="l" r="r" t="t"/>
              <a:pathLst>
                <a:path extrusionOk="0" h="1223" w="3186">
                  <a:moveTo>
                    <a:pt x="2962" y="0"/>
                  </a:moveTo>
                  <a:cubicBezTo>
                    <a:pt x="2943" y="0"/>
                    <a:pt x="2923" y="3"/>
                    <a:pt x="2903" y="9"/>
                  </a:cubicBezTo>
                  <a:lnTo>
                    <a:pt x="230" y="828"/>
                  </a:lnTo>
                  <a:cubicBezTo>
                    <a:pt x="0" y="900"/>
                    <a:pt x="74" y="1223"/>
                    <a:pt x="282" y="1223"/>
                  </a:cubicBezTo>
                  <a:cubicBezTo>
                    <a:pt x="303" y="1223"/>
                    <a:pt x="326" y="1219"/>
                    <a:pt x="350" y="1212"/>
                  </a:cubicBezTo>
                  <a:lnTo>
                    <a:pt x="3019" y="393"/>
                  </a:lnTo>
                  <a:cubicBezTo>
                    <a:pt x="3124" y="361"/>
                    <a:pt x="3185" y="248"/>
                    <a:pt x="3153" y="140"/>
                  </a:cubicBezTo>
                  <a:cubicBezTo>
                    <a:pt x="3126" y="55"/>
                    <a:pt x="3047" y="0"/>
                    <a:pt x="29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75"/>
            <p:cNvSpPr/>
            <p:nvPr/>
          </p:nvSpPr>
          <p:spPr>
            <a:xfrm>
              <a:off x="2763377" y="3815482"/>
              <a:ext cx="32510" cy="81091"/>
            </a:xfrm>
            <a:custGeom>
              <a:rect b="b" l="l" r="r" t="t"/>
              <a:pathLst>
                <a:path extrusionOk="0" h="3093" w="1240">
                  <a:moveTo>
                    <a:pt x="244" y="1"/>
                  </a:moveTo>
                  <a:cubicBezTo>
                    <a:pt x="124" y="1"/>
                    <a:pt x="1" y="103"/>
                    <a:pt x="44" y="259"/>
                  </a:cubicBezTo>
                  <a:lnTo>
                    <a:pt x="812" y="2946"/>
                  </a:lnTo>
                  <a:cubicBezTo>
                    <a:pt x="841" y="3048"/>
                    <a:pt x="919" y="3093"/>
                    <a:pt x="999" y="3093"/>
                  </a:cubicBezTo>
                  <a:cubicBezTo>
                    <a:pt x="1118" y="3093"/>
                    <a:pt x="1240" y="2992"/>
                    <a:pt x="1196" y="2837"/>
                  </a:cubicBezTo>
                  <a:lnTo>
                    <a:pt x="432" y="146"/>
                  </a:lnTo>
                  <a:cubicBezTo>
                    <a:pt x="402" y="45"/>
                    <a:pt x="324" y="1"/>
                    <a:pt x="2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0" name="Google Shape;21880;p75"/>
            <p:cNvSpPr/>
            <p:nvPr/>
          </p:nvSpPr>
          <p:spPr>
            <a:xfrm>
              <a:off x="2806112" y="3813070"/>
              <a:ext cx="33716" cy="80566"/>
            </a:xfrm>
            <a:custGeom>
              <a:rect b="b" l="l" r="r" t="t"/>
              <a:pathLst>
                <a:path extrusionOk="0" h="3073" w="1286">
                  <a:moveTo>
                    <a:pt x="1041" y="1"/>
                  </a:moveTo>
                  <a:cubicBezTo>
                    <a:pt x="963" y="1"/>
                    <a:pt x="887" y="44"/>
                    <a:pt x="855" y="144"/>
                  </a:cubicBezTo>
                  <a:lnTo>
                    <a:pt x="37" y="2813"/>
                  </a:lnTo>
                  <a:cubicBezTo>
                    <a:pt x="1" y="2918"/>
                    <a:pt x="62" y="3031"/>
                    <a:pt x="167" y="3063"/>
                  </a:cubicBezTo>
                  <a:cubicBezTo>
                    <a:pt x="187" y="3069"/>
                    <a:pt x="207" y="3072"/>
                    <a:pt x="227" y="3072"/>
                  </a:cubicBezTo>
                  <a:cubicBezTo>
                    <a:pt x="312" y="3072"/>
                    <a:pt x="391" y="3018"/>
                    <a:pt x="417" y="2933"/>
                  </a:cubicBezTo>
                  <a:lnTo>
                    <a:pt x="1239" y="260"/>
                  </a:lnTo>
                  <a:cubicBezTo>
                    <a:pt x="1286" y="105"/>
                    <a:pt x="1163" y="1"/>
                    <a:pt x="10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1" name="Google Shape;21881;p75"/>
            <p:cNvSpPr/>
            <p:nvPr/>
          </p:nvSpPr>
          <p:spPr>
            <a:xfrm>
              <a:off x="2857655" y="3970900"/>
              <a:ext cx="138402" cy="139739"/>
            </a:xfrm>
            <a:custGeom>
              <a:rect b="b" l="l" r="r" t="t"/>
              <a:pathLst>
                <a:path extrusionOk="0" h="5330" w="5279">
                  <a:moveTo>
                    <a:pt x="2627" y="1636"/>
                  </a:moveTo>
                  <a:lnTo>
                    <a:pt x="2920" y="1929"/>
                  </a:lnTo>
                  <a:lnTo>
                    <a:pt x="2728" y="2124"/>
                  </a:lnTo>
                  <a:lnTo>
                    <a:pt x="2431" y="1831"/>
                  </a:lnTo>
                  <a:lnTo>
                    <a:pt x="2627" y="1636"/>
                  </a:lnTo>
                  <a:close/>
                  <a:moveTo>
                    <a:pt x="2261" y="2226"/>
                  </a:moveTo>
                  <a:lnTo>
                    <a:pt x="2330" y="2295"/>
                  </a:lnTo>
                  <a:lnTo>
                    <a:pt x="2276" y="2349"/>
                  </a:lnTo>
                  <a:lnTo>
                    <a:pt x="2207" y="2280"/>
                  </a:lnTo>
                  <a:lnTo>
                    <a:pt x="2261" y="2226"/>
                  </a:lnTo>
                  <a:close/>
                  <a:moveTo>
                    <a:pt x="3558" y="2566"/>
                  </a:moveTo>
                  <a:lnTo>
                    <a:pt x="3851" y="2860"/>
                  </a:lnTo>
                  <a:lnTo>
                    <a:pt x="3659" y="3055"/>
                  </a:lnTo>
                  <a:lnTo>
                    <a:pt x="3362" y="2762"/>
                  </a:lnTo>
                  <a:lnTo>
                    <a:pt x="3558" y="2566"/>
                  </a:lnTo>
                  <a:close/>
                  <a:moveTo>
                    <a:pt x="3192" y="3157"/>
                  </a:moveTo>
                  <a:lnTo>
                    <a:pt x="3261" y="3225"/>
                  </a:lnTo>
                  <a:lnTo>
                    <a:pt x="3207" y="3280"/>
                  </a:lnTo>
                  <a:lnTo>
                    <a:pt x="3138" y="3211"/>
                  </a:lnTo>
                  <a:lnTo>
                    <a:pt x="3192" y="3157"/>
                  </a:lnTo>
                  <a:close/>
                  <a:moveTo>
                    <a:pt x="4489" y="3497"/>
                  </a:moveTo>
                  <a:lnTo>
                    <a:pt x="4782" y="3790"/>
                  </a:lnTo>
                  <a:lnTo>
                    <a:pt x="4586" y="3986"/>
                  </a:lnTo>
                  <a:lnTo>
                    <a:pt x="4293" y="3693"/>
                  </a:lnTo>
                  <a:lnTo>
                    <a:pt x="4489" y="3497"/>
                  </a:lnTo>
                  <a:close/>
                  <a:moveTo>
                    <a:pt x="4123" y="4087"/>
                  </a:moveTo>
                  <a:lnTo>
                    <a:pt x="4192" y="4156"/>
                  </a:lnTo>
                  <a:lnTo>
                    <a:pt x="4137" y="4211"/>
                  </a:lnTo>
                  <a:lnTo>
                    <a:pt x="4068" y="4142"/>
                  </a:lnTo>
                  <a:lnTo>
                    <a:pt x="4123" y="4087"/>
                  </a:lnTo>
                  <a:close/>
                  <a:moveTo>
                    <a:pt x="271" y="0"/>
                  </a:moveTo>
                  <a:cubicBezTo>
                    <a:pt x="134" y="0"/>
                    <a:pt x="0" y="144"/>
                    <a:pt x="92" y="303"/>
                  </a:cubicBezTo>
                  <a:lnTo>
                    <a:pt x="88" y="303"/>
                  </a:lnTo>
                  <a:cubicBezTo>
                    <a:pt x="461" y="958"/>
                    <a:pt x="918" y="1559"/>
                    <a:pt x="1450" y="2088"/>
                  </a:cubicBezTo>
                  <a:lnTo>
                    <a:pt x="2134" y="2773"/>
                  </a:lnTo>
                  <a:lnTo>
                    <a:pt x="2710" y="3349"/>
                  </a:lnTo>
                  <a:lnTo>
                    <a:pt x="2710" y="3352"/>
                  </a:lnTo>
                  <a:lnTo>
                    <a:pt x="3989" y="4627"/>
                  </a:lnTo>
                  <a:lnTo>
                    <a:pt x="3989" y="4631"/>
                  </a:lnTo>
                  <a:lnTo>
                    <a:pt x="3992" y="4631"/>
                  </a:lnTo>
                  <a:lnTo>
                    <a:pt x="4626" y="5264"/>
                  </a:lnTo>
                  <a:cubicBezTo>
                    <a:pt x="4670" y="5310"/>
                    <a:pt x="4720" y="5330"/>
                    <a:pt x="4768" y="5330"/>
                  </a:cubicBezTo>
                  <a:cubicBezTo>
                    <a:pt x="4924" y="5330"/>
                    <a:pt x="5058" y="5126"/>
                    <a:pt x="4909" y="4982"/>
                  </a:cubicBezTo>
                  <a:lnTo>
                    <a:pt x="4413" y="4486"/>
                  </a:lnTo>
                  <a:lnTo>
                    <a:pt x="4471" y="4428"/>
                  </a:lnTo>
                  <a:cubicBezTo>
                    <a:pt x="4505" y="4451"/>
                    <a:pt x="4543" y="4462"/>
                    <a:pt x="4581" y="4462"/>
                  </a:cubicBezTo>
                  <a:cubicBezTo>
                    <a:pt x="4633" y="4462"/>
                    <a:pt x="4683" y="4442"/>
                    <a:pt x="4720" y="4403"/>
                  </a:cubicBezTo>
                  <a:lnTo>
                    <a:pt x="5198" y="3924"/>
                  </a:lnTo>
                  <a:cubicBezTo>
                    <a:pt x="5278" y="3848"/>
                    <a:pt x="5278" y="3722"/>
                    <a:pt x="5198" y="3642"/>
                  </a:cubicBezTo>
                  <a:lnTo>
                    <a:pt x="4619" y="3066"/>
                  </a:lnTo>
                  <a:cubicBezTo>
                    <a:pt x="4581" y="3026"/>
                    <a:pt x="4530" y="3006"/>
                    <a:pt x="4479" y="3006"/>
                  </a:cubicBezTo>
                  <a:cubicBezTo>
                    <a:pt x="4428" y="3006"/>
                    <a:pt x="4376" y="3026"/>
                    <a:pt x="4337" y="3066"/>
                  </a:cubicBezTo>
                  <a:lnTo>
                    <a:pt x="3858" y="3541"/>
                  </a:lnTo>
                  <a:cubicBezTo>
                    <a:pt x="3793" y="3609"/>
                    <a:pt x="3782" y="3714"/>
                    <a:pt x="3833" y="3794"/>
                  </a:cubicBezTo>
                  <a:lnTo>
                    <a:pt x="3779" y="3852"/>
                  </a:lnTo>
                  <a:lnTo>
                    <a:pt x="3482" y="3555"/>
                  </a:lnTo>
                  <a:lnTo>
                    <a:pt x="3540" y="3497"/>
                  </a:lnTo>
                  <a:cubicBezTo>
                    <a:pt x="3574" y="3520"/>
                    <a:pt x="3612" y="3532"/>
                    <a:pt x="3651" y="3532"/>
                  </a:cubicBezTo>
                  <a:cubicBezTo>
                    <a:pt x="3702" y="3532"/>
                    <a:pt x="3752" y="3511"/>
                    <a:pt x="3790" y="3472"/>
                  </a:cubicBezTo>
                  <a:lnTo>
                    <a:pt x="4268" y="2997"/>
                  </a:lnTo>
                  <a:cubicBezTo>
                    <a:pt x="4347" y="2918"/>
                    <a:pt x="4347" y="2791"/>
                    <a:pt x="4268" y="2711"/>
                  </a:cubicBezTo>
                  <a:lnTo>
                    <a:pt x="3699" y="2143"/>
                  </a:lnTo>
                  <a:cubicBezTo>
                    <a:pt x="3659" y="2103"/>
                    <a:pt x="3608" y="2083"/>
                    <a:pt x="3556" y="2083"/>
                  </a:cubicBezTo>
                  <a:cubicBezTo>
                    <a:pt x="3505" y="2083"/>
                    <a:pt x="3455" y="2103"/>
                    <a:pt x="3417" y="2143"/>
                  </a:cubicBezTo>
                  <a:lnTo>
                    <a:pt x="2939" y="2621"/>
                  </a:lnTo>
                  <a:cubicBezTo>
                    <a:pt x="2870" y="2686"/>
                    <a:pt x="2862" y="2791"/>
                    <a:pt x="2913" y="2871"/>
                  </a:cubicBezTo>
                  <a:lnTo>
                    <a:pt x="2855" y="2928"/>
                  </a:lnTo>
                  <a:lnTo>
                    <a:pt x="2562" y="2632"/>
                  </a:lnTo>
                  <a:lnTo>
                    <a:pt x="2620" y="2577"/>
                  </a:lnTo>
                  <a:cubicBezTo>
                    <a:pt x="2652" y="2599"/>
                    <a:pt x="2689" y="2609"/>
                    <a:pt x="2727" y="2609"/>
                  </a:cubicBezTo>
                  <a:cubicBezTo>
                    <a:pt x="2778" y="2609"/>
                    <a:pt x="2830" y="2589"/>
                    <a:pt x="2870" y="2552"/>
                  </a:cubicBezTo>
                  <a:lnTo>
                    <a:pt x="3348" y="2074"/>
                  </a:lnTo>
                  <a:cubicBezTo>
                    <a:pt x="3424" y="1994"/>
                    <a:pt x="3424" y="1867"/>
                    <a:pt x="3348" y="1791"/>
                  </a:cubicBezTo>
                  <a:lnTo>
                    <a:pt x="2768" y="1212"/>
                  </a:lnTo>
                  <a:cubicBezTo>
                    <a:pt x="2730" y="1172"/>
                    <a:pt x="2680" y="1152"/>
                    <a:pt x="2628" y="1152"/>
                  </a:cubicBezTo>
                  <a:cubicBezTo>
                    <a:pt x="2577" y="1152"/>
                    <a:pt x="2526" y="1172"/>
                    <a:pt x="2486" y="1212"/>
                  </a:cubicBezTo>
                  <a:lnTo>
                    <a:pt x="2008" y="1690"/>
                  </a:lnTo>
                  <a:cubicBezTo>
                    <a:pt x="1943" y="1755"/>
                    <a:pt x="1932" y="1860"/>
                    <a:pt x="1982" y="1940"/>
                  </a:cubicBezTo>
                  <a:lnTo>
                    <a:pt x="1924" y="1998"/>
                  </a:lnTo>
                  <a:lnTo>
                    <a:pt x="1736" y="1806"/>
                  </a:lnTo>
                  <a:cubicBezTo>
                    <a:pt x="1229" y="1299"/>
                    <a:pt x="791" y="726"/>
                    <a:pt x="440" y="104"/>
                  </a:cubicBezTo>
                  <a:cubicBezTo>
                    <a:pt x="397"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75"/>
            <p:cNvSpPr/>
            <p:nvPr/>
          </p:nvSpPr>
          <p:spPr>
            <a:xfrm>
              <a:off x="2749062" y="3891146"/>
              <a:ext cx="282022" cy="280318"/>
            </a:xfrm>
            <a:custGeom>
              <a:rect b="b" l="l" r="r" t="t"/>
              <a:pathLst>
                <a:path extrusionOk="0" h="10692" w="10757">
                  <a:moveTo>
                    <a:pt x="4901" y="5951"/>
                  </a:moveTo>
                  <a:cubicBezTo>
                    <a:pt x="4945" y="5951"/>
                    <a:pt x="4990" y="5955"/>
                    <a:pt x="5034" y="5963"/>
                  </a:cubicBezTo>
                  <a:lnTo>
                    <a:pt x="5089" y="6018"/>
                  </a:lnTo>
                  <a:lnTo>
                    <a:pt x="4198" y="6909"/>
                  </a:lnTo>
                  <a:cubicBezTo>
                    <a:pt x="4118" y="6644"/>
                    <a:pt x="4187" y="6362"/>
                    <a:pt x="4379" y="6166"/>
                  </a:cubicBezTo>
                  <a:cubicBezTo>
                    <a:pt x="4520" y="6027"/>
                    <a:pt x="4708" y="5951"/>
                    <a:pt x="4901" y="5951"/>
                  </a:cubicBezTo>
                  <a:close/>
                  <a:moveTo>
                    <a:pt x="5371" y="6304"/>
                  </a:moveTo>
                  <a:lnTo>
                    <a:pt x="5443" y="6369"/>
                  </a:lnTo>
                  <a:lnTo>
                    <a:pt x="4491" y="7321"/>
                  </a:lnTo>
                  <a:lnTo>
                    <a:pt x="4419" y="7253"/>
                  </a:lnTo>
                  <a:lnTo>
                    <a:pt x="5371" y="6304"/>
                  </a:lnTo>
                  <a:close/>
                  <a:moveTo>
                    <a:pt x="5722" y="6651"/>
                  </a:moveTo>
                  <a:lnTo>
                    <a:pt x="6019" y="6948"/>
                  </a:lnTo>
                  <a:lnTo>
                    <a:pt x="5067" y="7897"/>
                  </a:lnTo>
                  <a:lnTo>
                    <a:pt x="4773" y="7604"/>
                  </a:lnTo>
                  <a:lnTo>
                    <a:pt x="5722" y="6651"/>
                  </a:lnTo>
                  <a:close/>
                  <a:moveTo>
                    <a:pt x="6302" y="7231"/>
                  </a:moveTo>
                  <a:lnTo>
                    <a:pt x="6371" y="7300"/>
                  </a:lnTo>
                  <a:lnTo>
                    <a:pt x="5422" y="8249"/>
                  </a:lnTo>
                  <a:lnTo>
                    <a:pt x="5353" y="8180"/>
                  </a:lnTo>
                  <a:lnTo>
                    <a:pt x="6302" y="7231"/>
                  </a:lnTo>
                  <a:close/>
                  <a:moveTo>
                    <a:pt x="6653" y="7582"/>
                  </a:moveTo>
                  <a:lnTo>
                    <a:pt x="6950" y="7876"/>
                  </a:lnTo>
                  <a:lnTo>
                    <a:pt x="5998" y="8828"/>
                  </a:lnTo>
                  <a:lnTo>
                    <a:pt x="5704" y="8531"/>
                  </a:lnTo>
                  <a:lnTo>
                    <a:pt x="6653" y="7582"/>
                  </a:lnTo>
                  <a:close/>
                  <a:moveTo>
                    <a:pt x="7233" y="8158"/>
                  </a:moveTo>
                  <a:lnTo>
                    <a:pt x="7301" y="8227"/>
                  </a:lnTo>
                  <a:lnTo>
                    <a:pt x="6349" y="9179"/>
                  </a:lnTo>
                  <a:lnTo>
                    <a:pt x="6280" y="9111"/>
                  </a:lnTo>
                  <a:lnTo>
                    <a:pt x="7233" y="8158"/>
                  </a:lnTo>
                  <a:close/>
                  <a:moveTo>
                    <a:pt x="7584" y="8509"/>
                  </a:moveTo>
                  <a:lnTo>
                    <a:pt x="7638" y="8564"/>
                  </a:lnTo>
                  <a:cubicBezTo>
                    <a:pt x="7682" y="8803"/>
                    <a:pt x="7606" y="9049"/>
                    <a:pt x="7435" y="9223"/>
                  </a:cubicBezTo>
                  <a:cubicBezTo>
                    <a:pt x="7294" y="9362"/>
                    <a:pt x="7104" y="9436"/>
                    <a:pt x="6911" y="9436"/>
                  </a:cubicBezTo>
                  <a:cubicBezTo>
                    <a:pt x="6838" y="9436"/>
                    <a:pt x="6765" y="9426"/>
                    <a:pt x="6693" y="9404"/>
                  </a:cubicBezTo>
                  <a:lnTo>
                    <a:pt x="7584" y="8509"/>
                  </a:lnTo>
                  <a:close/>
                  <a:moveTo>
                    <a:pt x="4361" y="5333"/>
                  </a:moveTo>
                  <a:cubicBezTo>
                    <a:pt x="4455" y="5413"/>
                    <a:pt x="4549" y="5496"/>
                    <a:pt x="4643" y="5579"/>
                  </a:cubicBezTo>
                  <a:cubicBezTo>
                    <a:pt x="3850" y="5764"/>
                    <a:pt x="3502" y="6695"/>
                    <a:pt x="3977" y="7354"/>
                  </a:cubicBezTo>
                  <a:lnTo>
                    <a:pt x="3980" y="7361"/>
                  </a:lnTo>
                  <a:lnTo>
                    <a:pt x="3984" y="7365"/>
                  </a:lnTo>
                  <a:lnTo>
                    <a:pt x="3988" y="7368"/>
                  </a:lnTo>
                  <a:cubicBezTo>
                    <a:pt x="4020" y="7412"/>
                    <a:pt x="4056" y="7455"/>
                    <a:pt x="4096" y="7492"/>
                  </a:cubicBezTo>
                  <a:lnTo>
                    <a:pt x="4346" y="7742"/>
                  </a:lnTo>
                  <a:lnTo>
                    <a:pt x="6106" y="9502"/>
                  </a:lnTo>
                  <a:cubicBezTo>
                    <a:pt x="6146" y="9545"/>
                    <a:pt x="6190" y="9581"/>
                    <a:pt x="6237" y="9614"/>
                  </a:cubicBezTo>
                  <a:cubicBezTo>
                    <a:pt x="6445" y="9767"/>
                    <a:pt x="6681" y="9838"/>
                    <a:pt x="6912" y="9838"/>
                  </a:cubicBezTo>
                  <a:cubicBezTo>
                    <a:pt x="7417" y="9838"/>
                    <a:pt x="7900" y="9500"/>
                    <a:pt x="8022" y="8951"/>
                  </a:cubicBezTo>
                  <a:lnTo>
                    <a:pt x="8279" y="9205"/>
                  </a:lnTo>
                  <a:cubicBezTo>
                    <a:pt x="8207" y="9404"/>
                    <a:pt x="8091" y="9581"/>
                    <a:pt x="7946" y="9730"/>
                  </a:cubicBezTo>
                  <a:lnTo>
                    <a:pt x="7942" y="9730"/>
                  </a:lnTo>
                  <a:cubicBezTo>
                    <a:pt x="7658" y="10014"/>
                    <a:pt x="7285" y="10156"/>
                    <a:pt x="6912" y="10156"/>
                  </a:cubicBezTo>
                  <a:cubicBezTo>
                    <a:pt x="6539" y="10156"/>
                    <a:pt x="6166" y="10014"/>
                    <a:pt x="5882" y="9730"/>
                  </a:cubicBezTo>
                  <a:lnTo>
                    <a:pt x="3868" y="7720"/>
                  </a:lnTo>
                  <a:cubicBezTo>
                    <a:pt x="3129" y="6981"/>
                    <a:pt x="3386" y="5721"/>
                    <a:pt x="4361" y="5333"/>
                  </a:cubicBezTo>
                  <a:close/>
                  <a:moveTo>
                    <a:pt x="10068" y="9339"/>
                  </a:moveTo>
                  <a:lnTo>
                    <a:pt x="10257" y="9527"/>
                  </a:lnTo>
                  <a:lnTo>
                    <a:pt x="9576" y="10204"/>
                  </a:lnTo>
                  <a:lnTo>
                    <a:pt x="9388" y="10016"/>
                  </a:lnTo>
                  <a:lnTo>
                    <a:pt x="10068" y="9339"/>
                  </a:lnTo>
                  <a:close/>
                  <a:moveTo>
                    <a:pt x="3284" y="0"/>
                  </a:moveTo>
                  <a:cubicBezTo>
                    <a:pt x="3234" y="0"/>
                    <a:pt x="3183" y="19"/>
                    <a:pt x="3144" y="60"/>
                  </a:cubicBezTo>
                  <a:lnTo>
                    <a:pt x="1738" y="1461"/>
                  </a:lnTo>
                  <a:cubicBezTo>
                    <a:pt x="1599" y="1606"/>
                    <a:pt x="1730" y="1805"/>
                    <a:pt x="1883" y="1805"/>
                  </a:cubicBezTo>
                  <a:cubicBezTo>
                    <a:pt x="1929" y="1805"/>
                    <a:pt x="1977" y="1787"/>
                    <a:pt x="2021" y="1744"/>
                  </a:cubicBezTo>
                  <a:lnTo>
                    <a:pt x="3187" y="581"/>
                  </a:lnTo>
                  <a:lnTo>
                    <a:pt x="3336" y="1088"/>
                  </a:lnTo>
                  <a:lnTo>
                    <a:pt x="1137" y="3287"/>
                  </a:lnTo>
                  <a:lnTo>
                    <a:pt x="630" y="3138"/>
                  </a:lnTo>
                  <a:lnTo>
                    <a:pt x="1463" y="2302"/>
                  </a:lnTo>
                  <a:cubicBezTo>
                    <a:pt x="1470" y="2298"/>
                    <a:pt x="1474" y="2291"/>
                    <a:pt x="1478" y="2287"/>
                  </a:cubicBezTo>
                  <a:cubicBezTo>
                    <a:pt x="1606" y="2139"/>
                    <a:pt x="1474" y="1954"/>
                    <a:pt x="1324" y="1954"/>
                  </a:cubicBezTo>
                  <a:cubicBezTo>
                    <a:pt x="1275" y="1954"/>
                    <a:pt x="1225" y="1973"/>
                    <a:pt x="1181" y="2019"/>
                  </a:cubicBezTo>
                  <a:lnTo>
                    <a:pt x="109" y="3095"/>
                  </a:lnTo>
                  <a:cubicBezTo>
                    <a:pt x="0" y="3200"/>
                    <a:pt x="47" y="3381"/>
                    <a:pt x="192" y="3428"/>
                  </a:cubicBezTo>
                  <a:lnTo>
                    <a:pt x="1137" y="3703"/>
                  </a:lnTo>
                  <a:lnTo>
                    <a:pt x="1485" y="3805"/>
                  </a:lnTo>
                  <a:cubicBezTo>
                    <a:pt x="2394" y="4069"/>
                    <a:pt x="3249" y="4496"/>
                    <a:pt x="4009" y="5061"/>
                  </a:cubicBezTo>
                  <a:cubicBezTo>
                    <a:pt x="3854" y="5145"/>
                    <a:pt x="3712" y="5253"/>
                    <a:pt x="3586" y="5377"/>
                  </a:cubicBezTo>
                  <a:cubicBezTo>
                    <a:pt x="2861" y="6104"/>
                    <a:pt x="2861" y="7282"/>
                    <a:pt x="3586" y="8006"/>
                  </a:cubicBezTo>
                  <a:lnTo>
                    <a:pt x="5596" y="10016"/>
                  </a:lnTo>
                  <a:cubicBezTo>
                    <a:pt x="5966" y="10388"/>
                    <a:pt x="6441" y="10565"/>
                    <a:pt x="6911" y="10565"/>
                  </a:cubicBezTo>
                  <a:cubicBezTo>
                    <a:pt x="7589" y="10565"/>
                    <a:pt x="8256" y="10197"/>
                    <a:pt x="8584" y="9516"/>
                  </a:cubicBezTo>
                  <a:lnTo>
                    <a:pt x="8957" y="9886"/>
                  </a:lnTo>
                  <a:cubicBezTo>
                    <a:pt x="8888" y="9965"/>
                    <a:pt x="8888" y="10088"/>
                    <a:pt x="8964" y="10161"/>
                  </a:cubicBezTo>
                  <a:lnTo>
                    <a:pt x="9435" y="10632"/>
                  </a:lnTo>
                  <a:cubicBezTo>
                    <a:pt x="9474" y="10671"/>
                    <a:pt x="9526" y="10691"/>
                    <a:pt x="9578" y="10691"/>
                  </a:cubicBezTo>
                  <a:cubicBezTo>
                    <a:pt x="9629" y="10691"/>
                    <a:pt x="9681" y="10671"/>
                    <a:pt x="9721" y="10632"/>
                  </a:cubicBezTo>
                  <a:lnTo>
                    <a:pt x="10681" y="9672"/>
                  </a:lnTo>
                  <a:cubicBezTo>
                    <a:pt x="10757" y="9596"/>
                    <a:pt x="10757" y="9469"/>
                    <a:pt x="10681" y="9389"/>
                  </a:cubicBezTo>
                  <a:lnTo>
                    <a:pt x="10681" y="9386"/>
                  </a:lnTo>
                  <a:lnTo>
                    <a:pt x="10210" y="8915"/>
                  </a:lnTo>
                  <a:cubicBezTo>
                    <a:pt x="10170" y="8876"/>
                    <a:pt x="10119" y="8856"/>
                    <a:pt x="10068" y="8856"/>
                  </a:cubicBezTo>
                  <a:cubicBezTo>
                    <a:pt x="10020" y="8856"/>
                    <a:pt x="9973" y="8873"/>
                    <a:pt x="9934" y="8908"/>
                  </a:cubicBezTo>
                  <a:lnTo>
                    <a:pt x="9619" y="8593"/>
                  </a:lnTo>
                  <a:cubicBezTo>
                    <a:pt x="9575" y="8550"/>
                    <a:pt x="9526" y="8532"/>
                    <a:pt x="9480" y="8532"/>
                  </a:cubicBezTo>
                  <a:cubicBezTo>
                    <a:pt x="9325" y="8532"/>
                    <a:pt x="9194" y="8730"/>
                    <a:pt x="9333" y="8875"/>
                  </a:cubicBezTo>
                  <a:lnTo>
                    <a:pt x="9652" y="9190"/>
                  </a:lnTo>
                  <a:lnTo>
                    <a:pt x="9243" y="9603"/>
                  </a:lnTo>
                  <a:lnTo>
                    <a:pt x="8649" y="9009"/>
                  </a:lnTo>
                  <a:lnTo>
                    <a:pt x="5183" y="5543"/>
                  </a:lnTo>
                  <a:cubicBezTo>
                    <a:pt x="4976" y="5337"/>
                    <a:pt x="4755" y="5141"/>
                    <a:pt x="4527" y="4956"/>
                  </a:cubicBezTo>
                  <a:cubicBezTo>
                    <a:pt x="3665" y="4254"/>
                    <a:pt x="2669" y="3732"/>
                    <a:pt x="1601" y="3424"/>
                  </a:cubicBezTo>
                  <a:lnTo>
                    <a:pt x="1576" y="3417"/>
                  </a:lnTo>
                  <a:lnTo>
                    <a:pt x="3466" y="1527"/>
                  </a:lnTo>
                  <a:lnTo>
                    <a:pt x="3473" y="1552"/>
                  </a:lnTo>
                  <a:cubicBezTo>
                    <a:pt x="3575" y="1903"/>
                    <a:pt x="3701" y="2251"/>
                    <a:pt x="3850" y="2588"/>
                  </a:cubicBezTo>
                  <a:cubicBezTo>
                    <a:pt x="3888" y="2674"/>
                    <a:pt x="3958" y="2710"/>
                    <a:pt x="4027" y="2710"/>
                  </a:cubicBezTo>
                  <a:cubicBezTo>
                    <a:pt x="4157" y="2710"/>
                    <a:pt x="4286" y="2586"/>
                    <a:pt x="4216" y="2428"/>
                  </a:cubicBezTo>
                  <a:cubicBezTo>
                    <a:pt x="4074" y="2106"/>
                    <a:pt x="3955" y="1777"/>
                    <a:pt x="3854" y="1440"/>
                  </a:cubicBezTo>
                  <a:lnTo>
                    <a:pt x="3477" y="143"/>
                  </a:lnTo>
                  <a:cubicBezTo>
                    <a:pt x="3450" y="53"/>
                    <a:pt x="3367" y="0"/>
                    <a:pt x="32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3" name="Google Shape;21883;p75"/>
          <p:cNvGrpSpPr/>
          <p:nvPr/>
        </p:nvGrpSpPr>
        <p:grpSpPr>
          <a:xfrm>
            <a:off x="3577902" y="3813018"/>
            <a:ext cx="346962" cy="358393"/>
            <a:chOff x="3577903" y="3813018"/>
            <a:chExt cx="346962" cy="358393"/>
          </a:xfrm>
        </p:grpSpPr>
        <p:sp>
          <p:nvSpPr>
            <p:cNvPr id="21884" name="Google Shape;21884;p75"/>
            <p:cNvSpPr/>
            <p:nvPr/>
          </p:nvSpPr>
          <p:spPr>
            <a:xfrm>
              <a:off x="3682904" y="3818314"/>
              <a:ext cx="133919" cy="160818"/>
            </a:xfrm>
            <a:custGeom>
              <a:rect b="b" l="l" r="r" t="t"/>
              <a:pathLst>
                <a:path extrusionOk="0" h="6134" w="5108">
                  <a:moveTo>
                    <a:pt x="2613" y="0"/>
                  </a:moveTo>
                  <a:cubicBezTo>
                    <a:pt x="2094" y="0"/>
                    <a:pt x="1578" y="162"/>
                    <a:pt x="1142" y="480"/>
                  </a:cubicBezTo>
                  <a:cubicBezTo>
                    <a:pt x="385" y="1031"/>
                    <a:pt x="1" y="1965"/>
                    <a:pt x="149" y="2892"/>
                  </a:cubicBezTo>
                  <a:cubicBezTo>
                    <a:pt x="298" y="3816"/>
                    <a:pt x="953" y="4584"/>
                    <a:pt x="1848" y="4870"/>
                  </a:cubicBezTo>
                  <a:lnTo>
                    <a:pt x="2608" y="6134"/>
                  </a:lnTo>
                  <a:lnTo>
                    <a:pt x="3372" y="4870"/>
                  </a:lnTo>
                  <a:cubicBezTo>
                    <a:pt x="4405" y="4540"/>
                    <a:pt x="5107" y="3580"/>
                    <a:pt x="5107" y="2494"/>
                  </a:cubicBezTo>
                  <a:cubicBezTo>
                    <a:pt x="5107" y="1556"/>
                    <a:pt x="4579" y="697"/>
                    <a:pt x="3742" y="270"/>
                  </a:cubicBezTo>
                  <a:cubicBezTo>
                    <a:pt x="3385" y="90"/>
                    <a:pt x="2999" y="0"/>
                    <a:pt x="26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5" name="Google Shape;21885;p75"/>
            <p:cNvSpPr/>
            <p:nvPr/>
          </p:nvSpPr>
          <p:spPr>
            <a:xfrm>
              <a:off x="3737803" y="3848176"/>
              <a:ext cx="47401" cy="47401"/>
            </a:xfrm>
            <a:custGeom>
              <a:rect b="b" l="l" r="r" t="t"/>
              <a:pathLst>
                <a:path extrusionOk="0" h="1808" w="1808">
                  <a:moveTo>
                    <a:pt x="902" y="0"/>
                  </a:moveTo>
                  <a:cubicBezTo>
                    <a:pt x="402" y="0"/>
                    <a:pt x="0" y="406"/>
                    <a:pt x="0" y="906"/>
                  </a:cubicBezTo>
                  <a:cubicBezTo>
                    <a:pt x="0" y="1402"/>
                    <a:pt x="402" y="1808"/>
                    <a:pt x="902" y="1808"/>
                  </a:cubicBezTo>
                  <a:cubicBezTo>
                    <a:pt x="1402" y="1808"/>
                    <a:pt x="1807" y="1402"/>
                    <a:pt x="1807" y="906"/>
                  </a:cubicBezTo>
                  <a:cubicBezTo>
                    <a:pt x="1807" y="406"/>
                    <a:pt x="1402" y="0"/>
                    <a:pt x="902"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75"/>
            <p:cNvSpPr/>
            <p:nvPr/>
          </p:nvSpPr>
          <p:spPr>
            <a:xfrm>
              <a:off x="3583198" y="3969222"/>
              <a:ext cx="84080" cy="196972"/>
            </a:xfrm>
            <a:custGeom>
              <a:rect b="b" l="l" r="r" t="t"/>
              <a:pathLst>
                <a:path extrusionOk="0" h="7513" w="3207">
                  <a:moveTo>
                    <a:pt x="3206" y="1"/>
                  </a:moveTo>
                  <a:lnTo>
                    <a:pt x="1" y="1073"/>
                  </a:lnTo>
                  <a:lnTo>
                    <a:pt x="1" y="7512"/>
                  </a:lnTo>
                  <a:lnTo>
                    <a:pt x="3206" y="6440"/>
                  </a:lnTo>
                  <a:lnTo>
                    <a:pt x="3206"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75"/>
            <p:cNvSpPr/>
            <p:nvPr/>
          </p:nvSpPr>
          <p:spPr>
            <a:xfrm>
              <a:off x="3667252" y="3969222"/>
              <a:ext cx="84132" cy="196972"/>
            </a:xfrm>
            <a:custGeom>
              <a:rect b="b" l="l" r="r" t="t"/>
              <a:pathLst>
                <a:path extrusionOk="0" h="7513" w="3209">
                  <a:moveTo>
                    <a:pt x="0" y="1"/>
                  </a:moveTo>
                  <a:lnTo>
                    <a:pt x="0" y="6440"/>
                  </a:lnTo>
                  <a:lnTo>
                    <a:pt x="3209" y="7512"/>
                  </a:lnTo>
                  <a:lnTo>
                    <a:pt x="3209" y="1073"/>
                  </a:lnTo>
                  <a:lnTo>
                    <a:pt x="0"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75"/>
            <p:cNvSpPr/>
            <p:nvPr/>
          </p:nvSpPr>
          <p:spPr>
            <a:xfrm>
              <a:off x="3751357" y="3969222"/>
              <a:ext cx="84158" cy="196972"/>
            </a:xfrm>
            <a:custGeom>
              <a:rect b="b" l="l" r="r" t="t"/>
              <a:pathLst>
                <a:path extrusionOk="0" h="7513" w="3210">
                  <a:moveTo>
                    <a:pt x="3210" y="1"/>
                  </a:moveTo>
                  <a:lnTo>
                    <a:pt x="1" y="1073"/>
                  </a:lnTo>
                  <a:lnTo>
                    <a:pt x="1" y="7512"/>
                  </a:lnTo>
                  <a:lnTo>
                    <a:pt x="3210" y="6440"/>
                  </a:lnTo>
                  <a:lnTo>
                    <a:pt x="3210"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75"/>
            <p:cNvSpPr/>
            <p:nvPr/>
          </p:nvSpPr>
          <p:spPr>
            <a:xfrm>
              <a:off x="3835489" y="3969222"/>
              <a:ext cx="84053" cy="196972"/>
            </a:xfrm>
            <a:custGeom>
              <a:rect b="b" l="l" r="r" t="t"/>
              <a:pathLst>
                <a:path extrusionOk="0" h="7513" w="3206">
                  <a:moveTo>
                    <a:pt x="1" y="1"/>
                  </a:moveTo>
                  <a:lnTo>
                    <a:pt x="1" y="6440"/>
                  </a:lnTo>
                  <a:lnTo>
                    <a:pt x="3206" y="7512"/>
                  </a:lnTo>
                  <a:lnTo>
                    <a:pt x="3206" y="1073"/>
                  </a:lnTo>
                  <a:lnTo>
                    <a:pt x="1" y="1"/>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75"/>
            <p:cNvSpPr/>
            <p:nvPr/>
          </p:nvSpPr>
          <p:spPr>
            <a:xfrm>
              <a:off x="3596989" y="3983851"/>
              <a:ext cx="308711" cy="167713"/>
            </a:xfrm>
            <a:custGeom>
              <a:rect b="b" l="l" r="r" t="t"/>
              <a:pathLst>
                <a:path extrusionOk="0" h="6397" w="11775">
                  <a:moveTo>
                    <a:pt x="2680" y="1"/>
                  </a:moveTo>
                  <a:lnTo>
                    <a:pt x="0" y="895"/>
                  </a:lnTo>
                  <a:lnTo>
                    <a:pt x="0" y="6219"/>
                  </a:lnTo>
                  <a:lnTo>
                    <a:pt x="2513" y="5383"/>
                  </a:lnTo>
                  <a:cubicBezTo>
                    <a:pt x="2568" y="5364"/>
                    <a:pt x="2624" y="5355"/>
                    <a:pt x="2680" y="5355"/>
                  </a:cubicBezTo>
                  <a:cubicBezTo>
                    <a:pt x="2736" y="5355"/>
                    <a:pt x="2792" y="5364"/>
                    <a:pt x="2847" y="5383"/>
                  </a:cubicBezTo>
                  <a:lnTo>
                    <a:pt x="3118" y="5473"/>
                  </a:lnTo>
                  <a:lnTo>
                    <a:pt x="5889" y="6397"/>
                  </a:lnTo>
                  <a:lnTo>
                    <a:pt x="8928" y="5383"/>
                  </a:lnTo>
                  <a:cubicBezTo>
                    <a:pt x="8982" y="5364"/>
                    <a:pt x="9039" y="5355"/>
                    <a:pt x="9096" y="5355"/>
                  </a:cubicBezTo>
                  <a:cubicBezTo>
                    <a:pt x="9153" y="5355"/>
                    <a:pt x="9210" y="5364"/>
                    <a:pt x="9264" y="5383"/>
                  </a:cubicBezTo>
                  <a:lnTo>
                    <a:pt x="9532" y="5473"/>
                  </a:lnTo>
                  <a:lnTo>
                    <a:pt x="11774" y="6219"/>
                  </a:lnTo>
                  <a:lnTo>
                    <a:pt x="11774" y="895"/>
                  </a:lnTo>
                  <a:lnTo>
                    <a:pt x="9532" y="146"/>
                  </a:lnTo>
                  <a:lnTo>
                    <a:pt x="9094" y="1"/>
                  </a:lnTo>
                  <a:lnTo>
                    <a:pt x="6056" y="1015"/>
                  </a:lnTo>
                  <a:cubicBezTo>
                    <a:pt x="6001" y="1033"/>
                    <a:pt x="5945" y="1042"/>
                    <a:pt x="5889" y="1042"/>
                  </a:cubicBezTo>
                  <a:cubicBezTo>
                    <a:pt x="5833" y="1042"/>
                    <a:pt x="5777" y="1033"/>
                    <a:pt x="5722" y="1015"/>
                  </a:cubicBezTo>
                  <a:lnTo>
                    <a:pt x="3115" y="146"/>
                  </a:lnTo>
                  <a:lnTo>
                    <a:pt x="268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75"/>
            <p:cNvSpPr/>
            <p:nvPr/>
          </p:nvSpPr>
          <p:spPr>
            <a:xfrm>
              <a:off x="3596989" y="3983851"/>
              <a:ext cx="70289" cy="163073"/>
            </a:xfrm>
            <a:custGeom>
              <a:rect b="b" l="l" r="r" t="t"/>
              <a:pathLst>
                <a:path extrusionOk="0" h="6220" w="2681">
                  <a:moveTo>
                    <a:pt x="2680" y="1"/>
                  </a:moveTo>
                  <a:lnTo>
                    <a:pt x="0" y="895"/>
                  </a:lnTo>
                  <a:lnTo>
                    <a:pt x="0" y="6219"/>
                  </a:lnTo>
                  <a:lnTo>
                    <a:pt x="2513" y="5383"/>
                  </a:lnTo>
                  <a:cubicBezTo>
                    <a:pt x="2568" y="5364"/>
                    <a:pt x="2622" y="5357"/>
                    <a:pt x="2680" y="5357"/>
                  </a:cubicBezTo>
                  <a:lnTo>
                    <a:pt x="268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75"/>
            <p:cNvSpPr/>
            <p:nvPr/>
          </p:nvSpPr>
          <p:spPr>
            <a:xfrm>
              <a:off x="3751357" y="3983851"/>
              <a:ext cx="84158" cy="167713"/>
            </a:xfrm>
            <a:custGeom>
              <a:rect b="b" l="l" r="r" t="t"/>
              <a:pathLst>
                <a:path extrusionOk="0" h="6397" w="3210">
                  <a:moveTo>
                    <a:pt x="3210" y="1"/>
                  </a:moveTo>
                  <a:lnTo>
                    <a:pt x="168" y="1015"/>
                  </a:lnTo>
                  <a:cubicBezTo>
                    <a:pt x="113" y="1033"/>
                    <a:pt x="55" y="1040"/>
                    <a:pt x="1" y="1040"/>
                  </a:cubicBezTo>
                  <a:lnTo>
                    <a:pt x="1" y="6397"/>
                  </a:lnTo>
                  <a:lnTo>
                    <a:pt x="3040" y="5383"/>
                  </a:lnTo>
                  <a:cubicBezTo>
                    <a:pt x="3094" y="5364"/>
                    <a:pt x="3152" y="5357"/>
                    <a:pt x="3210" y="5357"/>
                  </a:cubicBezTo>
                  <a:lnTo>
                    <a:pt x="321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75"/>
            <p:cNvSpPr/>
            <p:nvPr/>
          </p:nvSpPr>
          <p:spPr>
            <a:xfrm>
              <a:off x="3680911" y="3813018"/>
              <a:ext cx="144354" cy="171331"/>
            </a:xfrm>
            <a:custGeom>
              <a:rect b="b" l="l" r="r" t="t"/>
              <a:pathLst>
                <a:path extrusionOk="0" h="6535" w="5506">
                  <a:moveTo>
                    <a:pt x="2683" y="1"/>
                  </a:moveTo>
                  <a:cubicBezTo>
                    <a:pt x="2359" y="1"/>
                    <a:pt x="2033" y="59"/>
                    <a:pt x="1721" y="179"/>
                  </a:cubicBezTo>
                  <a:cubicBezTo>
                    <a:pt x="815" y="523"/>
                    <a:pt x="164" y="1330"/>
                    <a:pt x="19" y="2290"/>
                  </a:cubicBezTo>
                  <a:cubicBezTo>
                    <a:pt x="1" y="2402"/>
                    <a:pt x="80" y="2504"/>
                    <a:pt x="193" y="2518"/>
                  </a:cubicBezTo>
                  <a:cubicBezTo>
                    <a:pt x="203" y="2520"/>
                    <a:pt x="214" y="2521"/>
                    <a:pt x="225" y="2521"/>
                  </a:cubicBezTo>
                  <a:cubicBezTo>
                    <a:pt x="320" y="2521"/>
                    <a:pt x="401" y="2450"/>
                    <a:pt x="417" y="2352"/>
                  </a:cubicBezTo>
                  <a:cubicBezTo>
                    <a:pt x="601" y="1150"/>
                    <a:pt x="1626" y="400"/>
                    <a:pt x="2695" y="400"/>
                  </a:cubicBezTo>
                  <a:cubicBezTo>
                    <a:pt x="3207" y="400"/>
                    <a:pt x="3729" y="572"/>
                    <a:pt x="4173" y="950"/>
                  </a:cubicBezTo>
                  <a:cubicBezTo>
                    <a:pt x="4807" y="1490"/>
                    <a:pt x="5100" y="2330"/>
                    <a:pt x="4937" y="3149"/>
                  </a:cubicBezTo>
                  <a:cubicBezTo>
                    <a:pt x="4774" y="3963"/>
                    <a:pt x="4180" y="4626"/>
                    <a:pt x="3387" y="4883"/>
                  </a:cubicBezTo>
                  <a:cubicBezTo>
                    <a:pt x="3343" y="4898"/>
                    <a:pt x="3304" y="4927"/>
                    <a:pt x="3278" y="4970"/>
                  </a:cubicBezTo>
                  <a:lnTo>
                    <a:pt x="2684" y="5948"/>
                  </a:lnTo>
                  <a:lnTo>
                    <a:pt x="2094" y="4970"/>
                  </a:lnTo>
                  <a:cubicBezTo>
                    <a:pt x="2069" y="4927"/>
                    <a:pt x="2029" y="4898"/>
                    <a:pt x="1982" y="4883"/>
                  </a:cubicBezTo>
                  <a:cubicBezTo>
                    <a:pt x="1167" y="4623"/>
                    <a:pt x="562" y="3924"/>
                    <a:pt x="424" y="3076"/>
                  </a:cubicBezTo>
                  <a:cubicBezTo>
                    <a:pt x="405" y="2960"/>
                    <a:pt x="318" y="2908"/>
                    <a:pt x="230" y="2908"/>
                  </a:cubicBezTo>
                  <a:cubicBezTo>
                    <a:pt x="117" y="2908"/>
                    <a:pt x="3" y="2994"/>
                    <a:pt x="30" y="3145"/>
                  </a:cubicBezTo>
                  <a:cubicBezTo>
                    <a:pt x="189" y="4108"/>
                    <a:pt x="866" y="4912"/>
                    <a:pt x="1790" y="5238"/>
                  </a:cubicBezTo>
                  <a:lnTo>
                    <a:pt x="2514" y="6437"/>
                  </a:lnTo>
                  <a:cubicBezTo>
                    <a:pt x="2552" y="6502"/>
                    <a:pt x="2618" y="6535"/>
                    <a:pt x="2684" y="6535"/>
                  </a:cubicBezTo>
                  <a:cubicBezTo>
                    <a:pt x="2750" y="6535"/>
                    <a:pt x="2816" y="6502"/>
                    <a:pt x="2855" y="6437"/>
                  </a:cubicBezTo>
                  <a:lnTo>
                    <a:pt x="3579" y="5238"/>
                  </a:lnTo>
                  <a:cubicBezTo>
                    <a:pt x="4495" y="4916"/>
                    <a:pt x="5165" y="4126"/>
                    <a:pt x="5335" y="3170"/>
                  </a:cubicBezTo>
                  <a:cubicBezTo>
                    <a:pt x="5506" y="2214"/>
                    <a:pt x="5151" y="1240"/>
                    <a:pt x="4401" y="621"/>
                  </a:cubicBezTo>
                  <a:cubicBezTo>
                    <a:pt x="3911" y="214"/>
                    <a:pt x="3301" y="1"/>
                    <a:pt x="2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4" name="Google Shape;21894;p75"/>
            <p:cNvSpPr/>
            <p:nvPr/>
          </p:nvSpPr>
          <p:spPr>
            <a:xfrm>
              <a:off x="3711769" y="3842958"/>
              <a:ext cx="81510" cy="78102"/>
            </a:xfrm>
            <a:custGeom>
              <a:rect b="b" l="l" r="r" t="t"/>
              <a:pathLst>
                <a:path extrusionOk="0" h="2979" w="3109">
                  <a:moveTo>
                    <a:pt x="1888" y="399"/>
                  </a:moveTo>
                  <a:cubicBezTo>
                    <a:pt x="2250" y="399"/>
                    <a:pt x="2597" y="680"/>
                    <a:pt x="2597" y="1105"/>
                  </a:cubicBezTo>
                  <a:cubicBezTo>
                    <a:pt x="2597" y="1528"/>
                    <a:pt x="2251" y="1810"/>
                    <a:pt x="1891" y="1810"/>
                  </a:cubicBezTo>
                  <a:cubicBezTo>
                    <a:pt x="1718" y="1810"/>
                    <a:pt x="1542" y="1745"/>
                    <a:pt x="1399" y="1601"/>
                  </a:cubicBezTo>
                  <a:cubicBezTo>
                    <a:pt x="1120" y="1326"/>
                    <a:pt x="1120" y="880"/>
                    <a:pt x="1399" y="605"/>
                  </a:cubicBezTo>
                  <a:cubicBezTo>
                    <a:pt x="1541" y="462"/>
                    <a:pt x="1716" y="399"/>
                    <a:pt x="1888" y="399"/>
                  </a:cubicBezTo>
                  <a:close/>
                  <a:moveTo>
                    <a:pt x="1894" y="0"/>
                  </a:moveTo>
                  <a:cubicBezTo>
                    <a:pt x="1644" y="0"/>
                    <a:pt x="1394" y="84"/>
                    <a:pt x="1189" y="254"/>
                  </a:cubicBezTo>
                  <a:cubicBezTo>
                    <a:pt x="750" y="619"/>
                    <a:pt x="660" y="1260"/>
                    <a:pt x="986" y="1731"/>
                  </a:cubicBezTo>
                  <a:lnTo>
                    <a:pt x="80" y="2637"/>
                  </a:lnTo>
                  <a:cubicBezTo>
                    <a:pt x="1" y="2713"/>
                    <a:pt x="1" y="2840"/>
                    <a:pt x="80" y="2919"/>
                  </a:cubicBezTo>
                  <a:cubicBezTo>
                    <a:pt x="118" y="2959"/>
                    <a:pt x="169" y="2979"/>
                    <a:pt x="220" y="2979"/>
                  </a:cubicBezTo>
                  <a:cubicBezTo>
                    <a:pt x="271" y="2979"/>
                    <a:pt x="323" y="2959"/>
                    <a:pt x="363" y="2919"/>
                  </a:cubicBezTo>
                  <a:lnTo>
                    <a:pt x="1268" y="2014"/>
                  </a:lnTo>
                  <a:cubicBezTo>
                    <a:pt x="1459" y="2144"/>
                    <a:pt x="1677" y="2208"/>
                    <a:pt x="1894" y="2208"/>
                  </a:cubicBezTo>
                  <a:cubicBezTo>
                    <a:pt x="2211" y="2208"/>
                    <a:pt x="2525" y="2071"/>
                    <a:pt x="2742" y="1811"/>
                  </a:cubicBezTo>
                  <a:cubicBezTo>
                    <a:pt x="3108" y="1373"/>
                    <a:pt x="3079" y="728"/>
                    <a:pt x="2673" y="322"/>
                  </a:cubicBezTo>
                  <a:cubicBezTo>
                    <a:pt x="2460" y="109"/>
                    <a:pt x="2177"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5" name="Google Shape;21895;p75"/>
            <p:cNvSpPr/>
            <p:nvPr/>
          </p:nvSpPr>
          <p:spPr>
            <a:xfrm>
              <a:off x="3577902" y="3964109"/>
              <a:ext cx="346962" cy="207302"/>
            </a:xfrm>
            <a:custGeom>
              <a:rect b="b" l="l" r="r" t="t"/>
              <a:pathLst>
                <a:path extrusionOk="0" h="7907" w="13234">
                  <a:moveTo>
                    <a:pt x="3611" y="471"/>
                  </a:moveTo>
                  <a:lnTo>
                    <a:pt x="6418" y="1409"/>
                  </a:lnTo>
                  <a:lnTo>
                    <a:pt x="6418" y="1543"/>
                  </a:lnTo>
                  <a:lnTo>
                    <a:pt x="3611" y="609"/>
                  </a:lnTo>
                  <a:lnTo>
                    <a:pt x="3611" y="471"/>
                  </a:lnTo>
                  <a:close/>
                  <a:moveTo>
                    <a:pt x="9623" y="471"/>
                  </a:moveTo>
                  <a:lnTo>
                    <a:pt x="9623" y="609"/>
                  </a:lnTo>
                  <a:lnTo>
                    <a:pt x="6816" y="1543"/>
                  </a:lnTo>
                  <a:lnTo>
                    <a:pt x="6816" y="1409"/>
                  </a:lnTo>
                  <a:lnTo>
                    <a:pt x="9623" y="471"/>
                  </a:lnTo>
                  <a:close/>
                  <a:moveTo>
                    <a:pt x="3209" y="1033"/>
                  </a:moveTo>
                  <a:lnTo>
                    <a:pt x="3209" y="5936"/>
                  </a:lnTo>
                  <a:lnTo>
                    <a:pt x="3180" y="5947"/>
                  </a:lnTo>
                  <a:lnTo>
                    <a:pt x="931" y="6697"/>
                  </a:lnTo>
                  <a:lnTo>
                    <a:pt x="931" y="1793"/>
                  </a:lnTo>
                  <a:lnTo>
                    <a:pt x="3209" y="1033"/>
                  </a:lnTo>
                  <a:close/>
                  <a:moveTo>
                    <a:pt x="3611" y="1033"/>
                  </a:moveTo>
                  <a:lnTo>
                    <a:pt x="6385" y="1956"/>
                  </a:lnTo>
                  <a:lnTo>
                    <a:pt x="6418" y="1967"/>
                  </a:lnTo>
                  <a:lnTo>
                    <a:pt x="6418" y="6871"/>
                  </a:lnTo>
                  <a:lnTo>
                    <a:pt x="3640" y="5947"/>
                  </a:lnTo>
                  <a:lnTo>
                    <a:pt x="3607" y="5936"/>
                  </a:lnTo>
                  <a:lnTo>
                    <a:pt x="3611" y="1033"/>
                  </a:lnTo>
                  <a:close/>
                  <a:moveTo>
                    <a:pt x="9623" y="1033"/>
                  </a:moveTo>
                  <a:lnTo>
                    <a:pt x="9623" y="5936"/>
                  </a:lnTo>
                  <a:lnTo>
                    <a:pt x="9594" y="5947"/>
                  </a:lnTo>
                  <a:lnTo>
                    <a:pt x="6816" y="6871"/>
                  </a:lnTo>
                  <a:lnTo>
                    <a:pt x="6816" y="1967"/>
                  </a:lnTo>
                  <a:lnTo>
                    <a:pt x="6845" y="1956"/>
                  </a:lnTo>
                  <a:lnTo>
                    <a:pt x="9623" y="1033"/>
                  </a:lnTo>
                  <a:close/>
                  <a:moveTo>
                    <a:pt x="3209" y="478"/>
                  </a:moveTo>
                  <a:lnTo>
                    <a:pt x="3209" y="612"/>
                  </a:lnTo>
                  <a:lnTo>
                    <a:pt x="666" y="1460"/>
                  </a:lnTo>
                  <a:cubicBezTo>
                    <a:pt x="583" y="1485"/>
                    <a:pt x="529" y="1561"/>
                    <a:pt x="529" y="1648"/>
                  </a:cubicBezTo>
                  <a:lnTo>
                    <a:pt x="529" y="6976"/>
                  </a:lnTo>
                  <a:cubicBezTo>
                    <a:pt x="529" y="7090"/>
                    <a:pt x="622" y="7175"/>
                    <a:pt x="728" y="7175"/>
                  </a:cubicBezTo>
                  <a:cubicBezTo>
                    <a:pt x="749" y="7175"/>
                    <a:pt x="771" y="7171"/>
                    <a:pt x="793" y="7164"/>
                  </a:cubicBezTo>
                  <a:lnTo>
                    <a:pt x="3209" y="6360"/>
                  </a:lnTo>
                  <a:lnTo>
                    <a:pt x="3209" y="6494"/>
                  </a:lnTo>
                  <a:lnTo>
                    <a:pt x="402" y="7432"/>
                  </a:lnTo>
                  <a:lnTo>
                    <a:pt x="402" y="1413"/>
                  </a:lnTo>
                  <a:lnTo>
                    <a:pt x="3209" y="478"/>
                  </a:lnTo>
                  <a:close/>
                  <a:moveTo>
                    <a:pt x="3611" y="6360"/>
                  </a:moveTo>
                  <a:lnTo>
                    <a:pt x="6418" y="7295"/>
                  </a:lnTo>
                  <a:lnTo>
                    <a:pt x="6418" y="7432"/>
                  </a:lnTo>
                  <a:lnTo>
                    <a:pt x="3611" y="6498"/>
                  </a:lnTo>
                  <a:lnTo>
                    <a:pt x="3611" y="6360"/>
                  </a:lnTo>
                  <a:close/>
                  <a:moveTo>
                    <a:pt x="9623" y="6360"/>
                  </a:moveTo>
                  <a:lnTo>
                    <a:pt x="9623" y="6498"/>
                  </a:lnTo>
                  <a:lnTo>
                    <a:pt x="6816" y="7432"/>
                  </a:lnTo>
                  <a:lnTo>
                    <a:pt x="6816" y="7295"/>
                  </a:lnTo>
                  <a:lnTo>
                    <a:pt x="9623" y="6360"/>
                  </a:lnTo>
                  <a:close/>
                  <a:moveTo>
                    <a:pt x="3409" y="0"/>
                  </a:moveTo>
                  <a:cubicBezTo>
                    <a:pt x="3387" y="0"/>
                    <a:pt x="3366" y="4"/>
                    <a:pt x="3347" y="11"/>
                  </a:cubicBezTo>
                  <a:lnTo>
                    <a:pt x="138" y="1080"/>
                  </a:lnTo>
                  <a:cubicBezTo>
                    <a:pt x="58" y="1105"/>
                    <a:pt x="0" y="1185"/>
                    <a:pt x="4" y="1268"/>
                  </a:cubicBezTo>
                  <a:lnTo>
                    <a:pt x="4" y="7707"/>
                  </a:lnTo>
                  <a:cubicBezTo>
                    <a:pt x="1" y="7819"/>
                    <a:pt x="94" y="7906"/>
                    <a:pt x="201" y="7906"/>
                  </a:cubicBezTo>
                  <a:cubicBezTo>
                    <a:pt x="222" y="7906"/>
                    <a:pt x="243" y="7903"/>
                    <a:pt x="264" y="7896"/>
                  </a:cubicBezTo>
                  <a:lnTo>
                    <a:pt x="3412" y="6849"/>
                  </a:lnTo>
                  <a:lnTo>
                    <a:pt x="6555" y="7896"/>
                  </a:lnTo>
                  <a:cubicBezTo>
                    <a:pt x="6575" y="7903"/>
                    <a:pt x="6596" y="7907"/>
                    <a:pt x="6617" y="7907"/>
                  </a:cubicBezTo>
                  <a:cubicBezTo>
                    <a:pt x="6639" y="7907"/>
                    <a:pt x="6660" y="7903"/>
                    <a:pt x="6682" y="7896"/>
                  </a:cubicBezTo>
                  <a:lnTo>
                    <a:pt x="9826" y="6849"/>
                  </a:lnTo>
                  <a:lnTo>
                    <a:pt x="12969" y="7896"/>
                  </a:lnTo>
                  <a:cubicBezTo>
                    <a:pt x="12991" y="7903"/>
                    <a:pt x="13012" y="7906"/>
                    <a:pt x="13033" y="7906"/>
                  </a:cubicBezTo>
                  <a:cubicBezTo>
                    <a:pt x="13140" y="7906"/>
                    <a:pt x="13234" y="7819"/>
                    <a:pt x="13234" y="7707"/>
                  </a:cubicBezTo>
                  <a:lnTo>
                    <a:pt x="13234" y="4191"/>
                  </a:lnTo>
                  <a:cubicBezTo>
                    <a:pt x="13234" y="4057"/>
                    <a:pt x="13134" y="3990"/>
                    <a:pt x="13035" y="3990"/>
                  </a:cubicBezTo>
                  <a:cubicBezTo>
                    <a:pt x="12935" y="3990"/>
                    <a:pt x="12835" y="4057"/>
                    <a:pt x="12835" y="4191"/>
                  </a:cubicBezTo>
                  <a:lnTo>
                    <a:pt x="12835" y="7429"/>
                  </a:lnTo>
                  <a:lnTo>
                    <a:pt x="10029" y="6490"/>
                  </a:lnTo>
                  <a:lnTo>
                    <a:pt x="10029" y="6356"/>
                  </a:lnTo>
                  <a:lnTo>
                    <a:pt x="12444" y="7161"/>
                  </a:lnTo>
                  <a:cubicBezTo>
                    <a:pt x="12465" y="7168"/>
                    <a:pt x="12487" y="7171"/>
                    <a:pt x="12508" y="7171"/>
                  </a:cubicBezTo>
                  <a:cubicBezTo>
                    <a:pt x="12612" y="7171"/>
                    <a:pt x="12705" y="7087"/>
                    <a:pt x="12705" y="6972"/>
                  </a:cubicBezTo>
                  <a:lnTo>
                    <a:pt x="12705" y="4187"/>
                  </a:lnTo>
                  <a:cubicBezTo>
                    <a:pt x="12705" y="4055"/>
                    <a:pt x="12605" y="3989"/>
                    <a:pt x="12506" y="3989"/>
                  </a:cubicBezTo>
                  <a:cubicBezTo>
                    <a:pt x="12406" y="3989"/>
                    <a:pt x="12307" y="4055"/>
                    <a:pt x="12307" y="4187"/>
                  </a:cubicBezTo>
                  <a:lnTo>
                    <a:pt x="12307" y="6693"/>
                  </a:lnTo>
                  <a:lnTo>
                    <a:pt x="10058" y="5944"/>
                  </a:lnTo>
                  <a:lnTo>
                    <a:pt x="10029" y="5936"/>
                  </a:lnTo>
                  <a:lnTo>
                    <a:pt x="10029" y="1033"/>
                  </a:lnTo>
                  <a:lnTo>
                    <a:pt x="12307" y="1790"/>
                  </a:lnTo>
                  <a:lnTo>
                    <a:pt x="12307" y="3401"/>
                  </a:lnTo>
                  <a:cubicBezTo>
                    <a:pt x="12307" y="3535"/>
                    <a:pt x="12407" y="3602"/>
                    <a:pt x="12508" y="3602"/>
                  </a:cubicBezTo>
                  <a:cubicBezTo>
                    <a:pt x="12608" y="3602"/>
                    <a:pt x="12709" y="3535"/>
                    <a:pt x="12709" y="3401"/>
                  </a:cubicBezTo>
                  <a:lnTo>
                    <a:pt x="12709" y="1648"/>
                  </a:lnTo>
                  <a:cubicBezTo>
                    <a:pt x="12709" y="1561"/>
                    <a:pt x="12651" y="1485"/>
                    <a:pt x="12571" y="1456"/>
                  </a:cubicBezTo>
                  <a:lnTo>
                    <a:pt x="10029" y="609"/>
                  </a:lnTo>
                  <a:lnTo>
                    <a:pt x="10029" y="475"/>
                  </a:lnTo>
                  <a:lnTo>
                    <a:pt x="12835" y="1409"/>
                  </a:lnTo>
                  <a:lnTo>
                    <a:pt x="12835" y="3401"/>
                  </a:lnTo>
                  <a:cubicBezTo>
                    <a:pt x="12835" y="3510"/>
                    <a:pt x="12922" y="3600"/>
                    <a:pt x="13035" y="3600"/>
                  </a:cubicBezTo>
                  <a:cubicBezTo>
                    <a:pt x="13143" y="3600"/>
                    <a:pt x="13234" y="3513"/>
                    <a:pt x="13234" y="3401"/>
                  </a:cubicBezTo>
                  <a:lnTo>
                    <a:pt x="13234" y="1268"/>
                  </a:lnTo>
                  <a:cubicBezTo>
                    <a:pt x="13234" y="1181"/>
                    <a:pt x="13179" y="1105"/>
                    <a:pt x="13096" y="1076"/>
                  </a:cubicBezTo>
                  <a:lnTo>
                    <a:pt x="9887" y="11"/>
                  </a:lnTo>
                  <a:cubicBezTo>
                    <a:pt x="9867" y="4"/>
                    <a:pt x="9846" y="0"/>
                    <a:pt x="9824" y="0"/>
                  </a:cubicBezTo>
                  <a:cubicBezTo>
                    <a:pt x="9802" y="0"/>
                    <a:pt x="9780" y="4"/>
                    <a:pt x="9761" y="11"/>
                  </a:cubicBezTo>
                  <a:lnTo>
                    <a:pt x="6617" y="1058"/>
                  </a:lnTo>
                  <a:lnTo>
                    <a:pt x="3473" y="11"/>
                  </a:lnTo>
                  <a:cubicBezTo>
                    <a:pt x="3452" y="4"/>
                    <a:pt x="3430" y="0"/>
                    <a:pt x="34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6" name="Google Shape;21896;p75"/>
          <p:cNvGrpSpPr/>
          <p:nvPr/>
        </p:nvGrpSpPr>
        <p:grpSpPr>
          <a:xfrm>
            <a:off x="1783865" y="1516522"/>
            <a:ext cx="337000" cy="357816"/>
            <a:chOff x="1783865" y="1516522"/>
            <a:chExt cx="337000" cy="357816"/>
          </a:xfrm>
        </p:grpSpPr>
        <p:sp>
          <p:nvSpPr>
            <p:cNvPr id="21897" name="Google Shape;21897;p75"/>
            <p:cNvSpPr/>
            <p:nvPr/>
          </p:nvSpPr>
          <p:spPr>
            <a:xfrm>
              <a:off x="1917260" y="1808979"/>
              <a:ext cx="70210" cy="60117"/>
            </a:xfrm>
            <a:custGeom>
              <a:rect b="b" l="l" r="r" t="t"/>
              <a:pathLst>
                <a:path extrusionOk="0" h="2293" w="2678">
                  <a:moveTo>
                    <a:pt x="1" y="0"/>
                  </a:moveTo>
                  <a:lnTo>
                    <a:pt x="1" y="2293"/>
                  </a:lnTo>
                  <a:lnTo>
                    <a:pt x="2677" y="2293"/>
                  </a:lnTo>
                  <a:lnTo>
                    <a:pt x="267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75"/>
            <p:cNvSpPr/>
            <p:nvPr/>
          </p:nvSpPr>
          <p:spPr>
            <a:xfrm>
              <a:off x="1917260" y="1808979"/>
              <a:ext cx="70210" cy="30019"/>
            </a:xfrm>
            <a:custGeom>
              <a:rect b="b" l="l" r="r" t="t"/>
              <a:pathLst>
                <a:path extrusionOk="0" h="1145" w="2678">
                  <a:moveTo>
                    <a:pt x="1" y="0"/>
                  </a:moveTo>
                  <a:lnTo>
                    <a:pt x="1" y="1145"/>
                  </a:lnTo>
                  <a:lnTo>
                    <a:pt x="2677" y="1145"/>
                  </a:lnTo>
                  <a:lnTo>
                    <a:pt x="2677"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75"/>
            <p:cNvSpPr/>
            <p:nvPr/>
          </p:nvSpPr>
          <p:spPr>
            <a:xfrm>
              <a:off x="1875784" y="1521268"/>
              <a:ext cx="153268" cy="303022"/>
            </a:xfrm>
            <a:custGeom>
              <a:rect b="b" l="l" r="r" t="t"/>
              <a:pathLst>
                <a:path extrusionOk="0" h="11558" w="5846">
                  <a:moveTo>
                    <a:pt x="728" y="1"/>
                  </a:moveTo>
                  <a:cubicBezTo>
                    <a:pt x="326" y="1"/>
                    <a:pt x="0" y="327"/>
                    <a:pt x="0" y="729"/>
                  </a:cubicBezTo>
                  <a:lnTo>
                    <a:pt x="0" y="11557"/>
                  </a:lnTo>
                  <a:lnTo>
                    <a:pt x="5846" y="11557"/>
                  </a:lnTo>
                  <a:lnTo>
                    <a:pt x="5846" y="3173"/>
                  </a:lnTo>
                  <a:lnTo>
                    <a:pt x="1460" y="3173"/>
                  </a:lnTo>
                  <a:lnTo>
                    <a:pt x="1460" y="729"/>
                  </a:lnTo>
                  <a:cubicBezTo>
                    <a:pt x="1460" y="327"/>
                    <a:pt x="1134" y="1"/>
                    <a:pt x="72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75"/>
            <p:cNvSpPr/>
            <p:nvPr/>
          </p:nvSpPr>
          <p:spPr>
            <a:xfrm>
              <a:off x="1875784" y="1806802"/>
              <a:ext cx="153268" cy="17487"/>
            </a:xfrm>
            <a:custGeom>
              <a:rect b="b" l="l" r="r" t="t"/>
              <a:pathLst>
                <a:path extrusionOk="0" h="667" w="5846">
                  <a:moveTo>
                    <a:pt x="0" y="0"/>
                  </a:moveTo>
                  <a:lnTo>
                    <a:pt x="0" y="666"/>
                  </a:lnTo>
                  <a:lnTo>
                    <a:pt x="5846" y="666"/>
                  </a:lnTo>
                  <a:lnTo>
                    <a:pt x="5846"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75"/>
            <p:cNvSpPr/>
            <p:nvPr/>
          </p:nvSpPr>
          <p:spPr>
            <a:xfrm>
              <a:off x="1875784" y="1620317"/>
              <a:ext cx="102091" cy="78443"/>
            </a:xfrm>
            <a:custGeom>
              <a:rect b="b" l="l" r="r" t="t"/>
              <a:pathLst>
                <a:path extrusionOk="0" h="2992" w="3894">
                  <a:moveTo>
                    <a:pt x="692" y="0"/>
                  </a:moveTo>
                  <a:cubicBezTo>
                    <a:pt x="442" y="0"/>
                    <a:pt x="199" y="80"/>
                    <a:pt x="0" y="225"/>
                  </a:cubicBezTo>
                  <a:lnTo>
                    <a:pt x="0" y="2774"/>
                  </a:lnTo>
                  <a:cubicBezTo>
                    <a:pt x="199" y="2912"/>
                    <a:pt x="435" y="2992"/>
                    <a:pt x="676" y="2992"/>
                  </a:cubicBezTo>
                  <a:cubicBezTo>
                    <a:pt x="681" y="2992"/>
                    <a:pt x="686" y="2992"/>
                    <a:pt x="692" y="2992"/>
                  </a:cubicBezTo>
                  <a:lnTo>
                    <a:pt x="2684" y="2992"/>
                  </a:lnTo>
                  <a:cubicBezTo>
                    <a:pt x="3350" y="2992"/>
                    <a:pt x="3893" y="2452"/>
                    <a:pt x="3893" y="1782"/>
                  </a:cubicBezTo>
                  <a:lnTo>
                    <a:pt x="389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2" name="Google Shape;21902;p75"/>
            <p:cNvSpPr/>
            <p:nvPr/>
          </p:nvSpPr>
          <p:spPr>
            <a:xfrm>
              <a:off x="1914035" y="1604351"/>
              <a:ext cx="115016" cy="62083"/>
            </a:xfrm>
            <a:custGeom>
              <a:rect b="b" l="l" r="r" t="t"/>
              <a:pathLst>
                <a:path extrusionOk="0" h="2368" w="4387">
                  <a:moveTo>
                    <a:pt x="1" y="1"/>
                  </a:moveTo>
                  <a:lnTo>
                    <a:pt x="1" y="2130"/>
                  </a:lnTo>
                  <a:cubicBezTo>
                    <a:pt x="219" y="2289"/>
                    <a:pt x="476" y="2367"/>
                    <a:pt x="733" y="2367"/>
                  </a:cubicBezTo>
                  <a:cubicBezTo>
                    <a:pt x="1032" y="2367"/>
                    <a:pt x="1331" y="2260"/>
                    <a:pt x="1565" y="2047"/>
                  </a:cubicBezTo>
                  <a:cubicBezTo>
                    <a:pt x="1750" y="2152"/>
                    <a:pt x="1960" y="2210"/>
                    <a:pt x="2174" y="2210"/>
                  </a:cubicBezTo>
                  <a:lnTo>
                    <a:pt x="2214" y="2210"/>
                  </a:lnTo>
                  <a:cubicBezTo>
                    <a:pt x="2561" y="2210"/>
                    <a:pt x="2891" y="2061"/>
                    <a:pt x="3123" y="1801"/>
                  </a:cubicBezTo>
                  <a:cubicBezTo>
                    <a:pt x="3275" y="1866"/>
                    <a:pt x="3434" y="1898"/>
                    <a:pt x="3597" y="1898"/>
                  </a:cubicBezTo>
                  <a:lnTo>
                    <a:pt x="3713" y="1898"/>
                  </a:lnTo>
                  <a:cubicBezTo>
                    <a:pt x="3952" y="1898"/>
                    <a:pt x="4187" y="1826"/>
                    <a:pt x="4387" y="1688"/>
                  </a:cubicBezTo>
                  <a:lnTo>
                    <a:pt x="438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3" name="Google Shape;21903;p75"/>
            <p:cNvSpPr/>
            <p:nvPr/>
          </p:nvSpPr>
          <p:spPr>
            <a:xfrm>
              <a:off x="1914035" y="1572156"/>
              <a:ext cx="38382" cy="80829"/>
            </a:xfrm>
            <a:custGeom>
              <a:rect b="b" l="l" r="r" t="t"/>
              <a:pathLst>
                <a:path extrusionOk="0" h="3083" w="1464">
                  <a:moveTo>
                    <a:pt x="726" y="1"/>
                  </a:moveTo>
                  <a:cubicBezTo>
                    <a:pt x="323" y="1"/>
                    <a:pt x="1" y="329"/>
                    <a:pt x="1" y="729"/>
                  </a:cubicBezTo>
                  <a:lnTo>
                    <a:pt x="1" y="2351"/>
                  </a:lnTo>
                  <a:cubicBezTo>
                    <a:pt x="1" y="2753"/>
                    <a:pt x="327" y="3083"/>
                    <a:pt x="732" y="3083"/>
                  </a:cubicBezTo>
                  <a:cubicBezTo>
                    <a:pt x="1134" y="3083"/>
                    <a:pt x="1464" y="2753"/>
                    <a:pt x="1464" y="2351"/>
                  </a:cubicBezTo>
                  <a:lnTo>
                    <a:pt x="1464" y="729"/>
                  </a:lnTo>
                  <a:cubicBezTo>
                    <a:pt x="1464" y="327"/>
                    <a:pt x="1134" y="1"/>
                    <a:pt x="732" y="1"/>
                  </a:cubicBezTo>
                  <a:cubicBezTo>
                    <a:pt x="730" y="1"/>
                    <a:pt x="728" y="1"/>
                    <a:pt x="726"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75"/>
            <p:cNvSpPr/>
            <p:nvPr/>
          </p:nvSpPr>
          <p:spPr>
            <a:xfrm>
              <a:off x="1952391" y="1572156"/>
              <a:ext cx="38304" cy="76555"/>
            </a:xfrm>
            <a:custGeom>
              <a:rect b="b" l="l" r="r" t="t"/>
              <a:pathLst>
                <a:path extrusionOk="0" h="2920" w="1461">
                  <a:moveTo>
                    <a:pt x="711" y="1"/>
                  </a:moveTo>
                  <a:cubicBezTo>
                    <a:pt x="320" y="1"/>
                    <a:pt x="1" y="320"/>
                    <a:pt x="1" y="711"/>
                  </a:cubicBezTo>
                  <a:lnTo>
                    <a:pt x="1" y="2210"/>
                  </a:lnTo>
                  <a:cubicBezTo>
                    <a:pt x="1" y="2601"/>
                    <a:pt x="320" y="2920"/>
                    <a:pt x="711" y="2920"/>
                  </a:cubicBezTo>
                  <a:lnTo>
                    <a:pt x="751" y="2920"/>
                  </a:lnTo>
                  <a:cubicBezTo>
                    <a:pt x="1142" y="2920"/>
                    <a:pt x="1460" y="2601"/>
                    <a:pt x="1460" y="2210"/>
                  </a:cubicBezTo>
                  <a:lnTo>
                    <a:pt x="1460" y="711"/>
                  </a:lnTo>
                  <a:cubicBezTo>
                    <a:pt x="1460" y="316"/>
                    <a:pt x="1142" y="1"/>
                    <a:pt x="75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75"/>
            <p:cNvSpPr/>
            <p:nvPr/>
          </p:nvSpPr>
          <p:spPr>
            <a:xfrm>
              <a:off x="1990669" y="1572156"/>
              <a:ext cx="38382" cy="68506"/>
            </a:xfrm>
            <a:custGeom>
              <a:rect b="b" l="l" r="r" t="t"/>
              <a:pathLst>
                <a:path extrusionOk="0" h="2613" w="1464">
                  <a:moveTo>
                    <a:pt x="674" y="1"/>
                  </a:moveTo>
                  <a:cubicBezTo>
                    <a:pt x="301" y="1"/>
                    <a:pt x="0" y="301"/>
                    <a:pt x="0" y="674"/>
                  </a:cubicBezTo>
                  <a:lnTo>
                    <a:pt x="0" y="1942"/>
                  </a:lnTo>
                  <a:cubicBezTo>
                    <a:pt x="0" y="2311"/>
                    <a:pt x="301" y="2612"/>
                    <a:pt x="674" y="2612"/>
                  </a:cubicBezTo>
                  <a:lnTo>
                    <a:pt x="790" y="2612"/>
                  </a:lnTo>
                  <a:cubicBezTo>
                    <a:pt x="1159" y="2612"/>
                    <a:pt x="1464" y="2311"/>
                    <a:pt x="1464" y="1942"/>
                  </a:cubicBezTo>
                  <a:lnTo>
                    <a:pt x="1464" y="674"/>
                  </a:lnTo>
                  <a:cubicBezTo>
                    <a:pt x="1464" y="301"/>
                    <a:pt x="1159" y="1"/>
                    <a:pt x="79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75"/>
            <p:cNvSpPr/>
            <p:nvPr/>
          </p:nvSpPr>
          <p:spPr>
            <a:xfrm>
              <a:off x="1875784" y="1633793"/>
              <a:ext cx="88615" cy="51491"/>
            </a:xfrm>
            <a:custGeom>
              <a:rect b="b" l="l" r="r" t="t"/>
              <a:pathLst>
                <a:path extrusionOk="0" h="1964" w="3380">
                  <a:moveTo>
                    <a:pt x="692" y="0"/>
                  </a:moveTo>
                  <a:cubicBezTo>
                    <a:pt x="308" y="0"/>
                    <a:pt x="0" y="312"/>
                    <a:pt x="0" y="696"/>
                  </a:cubicBezTo>
                  <a:lnTo>
                    <a:pt x="0" y="1268"/>
                  </a:lnTo>
                  <a:cubicBezTo>
                    <a:pt x="0" y="1652"/>
                    <a:pt x="308" y="1960"/>
                    <a:pt x="692" y="1963"/>
                  </a:cubicBezTo>
                  <a:lnTo>
                    <a:pt x="2684" y="1963"/>
                  </a:lnTo>
                  <a:cubicBezTo>
                    <a:pt x="3068" y="1963"/>
                    <a:pt x="3379" y="1652"/>
                    <a:pt x="3379" y="1268"/>
                  </a:cubicBezTo>
                  <a:lnTo>
                    <a:pt x="3379" y="0"/>
                  </a:lnTo>
                  <a:close/>
                </a:path>
              </a:pathLst>
            </a:custGeom>
            <a:solidFill>
              <a:srgbClr val="DC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75"/>
            <p:cNvSpPr/>
            <p:nvPr/>
          </p:nvSpPr>
          <p:spPr>
            <a:xfrm>
              <a:off x="1870462" y="1516522"/>
              <a:ext cx="163807" cy="357816"/>
            </a:xfrm>
            <a:custGeom>
              <a:rect b="b" l="l" r="r" t="t"/>
              <a:pathLst>
                <a:path extrusionOk="0" h="13648" w="6248">
                  <a:moveTo>
                    <a:pt x="2390" y="2322"/>
                  </a:moveTo>
                  <a:cubicBezTo>
                    <a:pt x="2663" y="2322"/>
                    <a:pt x="2923" y="2532"/>
                    <a:pt x="2923" y="2851"/>
                  </a:cubicBezTo>
                  <a:lnTo>
                    <a:pt x="2923" y="4274"/>
                  </a:lnTo>
                  <a:lnTo>
                    <a:pt x="1862" y="4274"/>
                  </a:lnTo>
                  <a:lnTo>
                    <a:pt x="1862" y="2851"/>
                  </a:lnTo>
                  <a:cubicBezTo>
                    <a:pt x="1862" y="2710"/>
                    <a:pt x="1920" y="2576"/>
                    <a:pt x="2018" y="2478"/>
                  </a:cubicBezTo>
                  <a:cubicBezTo>
                    <a:pt x="2127" y="2370"/>
                    <a:pt x="2260" y="2322"/>
                    <a:pt x="2390" y="2322"/>
                  </a:cubicBezTo>
                  <a:close/>
                  <a:moveTo>
                    <a:pt x="931" y="381"/>
                  </a:moveTo>
                  <a:cubicBezTo>
                    <a:pt x="1224" y="381"/>
                    <a:pt x="1463" y="616"/>
                    <a:pt x="1463" y="910"/>
                  </a:cubicBezTo>
                  <a:lnTo>
                    <a:pt x="1463" y="4274"/>
                  </a:lnTo>
                  <a:lnTo>
                    <a:pt x="895" y="4274"/>
                  </a:lnTo>
                  <a:cubicBezTo>
                    <a:pt x="889" y="4274"/>
                    <a:pt x="884" y="4274"/>
                    <a:pt x="878" y="4274"/>
                  </a:cubicBezTo>
                  <a:cubicBezTo>
                    <a:pt x="710" y="4274"/>
                    <a:pt x="543" y="4328"/>
                    <a:pt x="402" y="4423"/>
                  </a:cubicBezTo>
                  <a:lnTo>
                    <a:pt x="402" y="910"/>
                  </a:lnTo>
                  <a:cubicBezTo>
                    <a:pt x="402" y="616"/>
                    <a:pt x="638" y="381"/>
                    <a:pt x="931" y="381"/>
                  </a:cubicBezTo>
                  <a:close/>
                  <a:moveTo>
                    <a:pt x="5375" y="2322"/>
                  </a:moveTo>
                  <a:cubicBezTo>
                    <a:pt x="5636" y="2322"/>
                    <a:pt x="5846" y="2532"/>
                    <a:pt x="5846" y="2793"/>
                  </a:cubicBezTo>
                  <a:lnTo>
                    <a:pt x="5846" y="4060"/>
                  </a:lnTo>
                  <a:cubicBezTo>
                    <a:pt x="5846" y="4321"/>
                    <a:pt x="5636" y="4535"/>
                    <a:pt x="5375" y="4535"/>
                  </a:cubicBezTo>
                  <a:lnTo>
                    <a:pt x="5259" y="4535"/>
                  </a:lnTo>
                  <a:cubicBezTo>
                    <a:pt x="4998" y="4535"/>
                    <a:pt x="4785" y="4321"/>
                    <a:pt x="4785" y="4060"/>
                  </a:cubicBezTo>
                  <a:lnTo>
                    <a:pt x="4785" y="2793"/>
                  </a:lnTo>
                  <a:cubicBezTo>
                    <a:pt x="4788" y="2532"/>
                    <a:pt x="4998" y="2322"/>
                    <a:pt x="5259" y="2322"/>
                  </a:cubicBezTo>
                  <a:close/>
                  <a:moveTo>
                    <a:pt x="3876" y="2322"/>
                  </a:moveTo>
                  <a:cubicBezTo>
                    <a:pt x="4158" y="2322"/>
                    <a:pt x="4386" y="2550"/>
                    <a:pt x="4386" y="2833"/>
                  </a:cubicBezTo>
                  <a:lnTo>
                    <a:pt x="4386" y="4332"/>
                  </a:lnTo>
                  <a:cubicBezTo>
                    <a:pt x="4386" y="4615"/>
                    <a:pt x="4158" y="4843"/>
                    <a:pt x="3876" y="4843"/>
                  </a:cubicBezTo>
                  <a:lnTo>
                    <a:pt x="3836" y="4843"/>
                  </a:lnTo>
                  <a:cubicBezTo>
                    <a:pt x="3818" y="4843"/>
                    <a:pt x="3799" y="4843"/>
                    <a:pt x="3781" y="4839"/>
                  </a:cubicBezTo>
                  <a:lnTo>
                    <a:pt x="3781" y="4473"/>
                  </a:lnTo>
                  <a:cubicBezTo>
                    <a:pt x="3781" y="4363"/>
                    <a:pt x="3694" y="4274"/>
                    <a:pt x="3588" y="4274"/>
                  </a:cubicBezTo>
                  <a:cubicBezTo>
                    <a:pt x="3586" y="4274"/>
                    <a:pt x="3584" y="4274"/>
                    <a:pt x="3582" y="4274"/>
                  </a:cubicBezTo>
                  <a:lnTo>
                    <a:pt x="3325" y="4274"/>
                  </a:lnTo>
                  <a:lnTo>
                    <a:pt x="3325" y="2833"/>
                  </a:lnTo>
                  <a:cubicBezTo>
                    <a:pt x="3325" y="2550"/>
                    <a:pt x="3553" y="2322"/>
                    <a:pt x="3836" y="2322"/>
                  </a:cubicBezTo>
                  <a:close/>
                  <a:moveTo>
                    <a:pt x="3379" y="4673"/>
                  </a:moveTo>
                  <a:lnTo>
                    <a:pt x="3379" y="5741"/>
                  </a:lnTo>
                  <a:lnTo>
                    <a:pt x="3383" y="5741"/>
                  </a:lnTo>
                  <a:cubicBezTo>
                    <a:pt x="3379" y="6016"/>
                    <a:pt x="3158" y="6237"/>
                    <a:pt x="2887" y="6237"/>
                  </a:cubicBezTo>
                  <a:lnTo>
                    <a:pt x="895" y="6237"/>
                  </a:lnTo>
                  <a:cubicBezTo>
                    <a:pt x="623" y="6237"/>
                    <a:pt x="402" y="6016"/>
                    <a:pt x="402" y="5741"/>
                  </a:cubicBezTo>
                  <a:lnTo>
                    <a:pt x="402" y="5169"/>
                  </a:lnTo>
                  <a:cubicBezTo>
                    <a:pt x="402" y="4893"/>
                    <a:pt x="623" y="4673"/>
                    <a:pt x="895" y="4673"/>
                  </a:cubicBezTo>
                  <a:close/>
                  <a:moveTo>
                    <a:pt x="931" y="1"/>
                  </a:moveTo>
                  <a:cubicBezTo>
                    <a:pt x="424" y="1"/>
                    <a:pt x="11" y="406"/>
                    <a:pt x="0" y="913"/>
                  </a:cubicBezTo>
                  <a:lnTo>
                    <a:pt x="0" y="8367"/>
                  </a:lnTo>
                  <a:cubicBezTo>
                    <a:pt x="0" y="8501"/>
                    <a:pt x="101" y="8568"/>
                    <a:pt x="201" y="8568"/>
                  </a:cubicBezTo>
                  <a:cubicBezTo>
                    <a:pt x="302" y="8568"/>
                    <a:pt x="402" y="8501"/>
                    <a:pt x="402" y="8367"/>
                  </a:cubicBezTo>
                  <a:lnTo>
                    <a:pt x="402" y="6487"/>
                  </a:lnTo>
                  <a:cubicBezTo>
                    <a:pt x="547" y="6585"/>
                    <a:pt x="721" y="6639"/>
                    <a:pt x="895" y="6639"/>
                  </a:cubicBezTo>
                  <a:lnTo>
                    <a:pt x="2887" y="6639"/>
                  </a:lnTo>
                  <a:cubicBezTo>
                    <a:pt x="3383" y="6635"/>
                    <a:pt x="3781" y="6237"/>
                    <a:pt x="3781" y="5741"/>
                  </a:cubicBezTo>
                  <a:lnTo>
                    <a:pt x="3781" y="5245"/>
                  </a:lnTo>
                  <a:lnTo>
                    <a:pt x="3876" y="5245"/>
                  </a:lnTo>
                  <a:cubicBezTo>
                    <a:pt x="4227" y="5245"/>
                    <a:pt x="4546" y="5042"/>
                    <a:pt x="4698" y="4730"/>
                  </a:cubicBezTo>
                  <a:cubicBezTo>
                    <a:pt x="4853" y="4861"/>
                    <a:pt x="5053" y="4937"/>
                    <a:pt x="5259" y="4937"/>
                  </a:cubicBezTo>
                  <a:lnTo>
                    <a:pt x="5375" y="4937"/>
                  </a:lnTo>
                  <a:cubicBezTo>
                    <a:pt x="5545" y="4937"/>
                    <a:pt x="5708" y="4886"/>
                    <a:pt x="5849" y="4796"/>
                  </a:cubicBezTo>
                  <a:lnTo>
                    <a:pt x="5849" y="10344"/>
                  </a:lnTo>
                  <a:cubicBezTo>
                    <a:pt x="5502" y="10348"/>
                    <a:pt x="5150" y="10350"/>
                    <a:pt x="4797" y="10350"/>
                  </a:cubicBezTo>
                  <a:cubicBezTo>
                    <a:pt x="4444" y="10350"/>
                    <a:pt x="4089" y="10348"/>
                    <a:pt x="3734" y="10344"/>
                  </a:cubicBezTo>
                  <a:cubicBezTo>
                    <a:pt x="3466" y="10344"/>
                    <a:pt x="3466" y="10743"/>
                    <a:pt x="3734" y="10743"/>
                  </a:cubicBezTo>
                  <a:cubicBezTo>
                    <a:pt x="4122" y="10750"/>
                    <a:pt x="4513" y="10750"/>
                    <a:pt x="4900" y="10750"/>
                  </a:cubicBezTo>
                  <a:cubicBezTo>
                    <a:pt x="5219" y="10750"/>
                    <a:pt x="5534" y="10750"/>
                    <a:pt x="5849" y="10746"/>
                  </a:cubicBezTo>
                  <a:lnTo>
                    <a:pt x="5849" y="11539"/>
                  </a:lnTo>
                  <a:lnTo>
                    <a:pt x="402" y="11539"/>
                  </a:lnTo>
                  <a:lnTo>
                    <a:pt x="402" y="10743"/>
                  </a:lnTo>
                  <a:cubicBezTo>
                    <a:pt x="772" y="10746"/>
                    <a:pt x="1145" y="10750"/>
                    <a:pt x="1525" y="10750"/>
                  </a:cubicBezTo>
                  <a:cubicBezTo>
                    <a:pt x="1971" y="10750"/>
                    <a:pt x="2416" y="10750"/>
                    <a:pt x="2851" y="10743"/>
                  </a:cubicBezTo>
                  <a:cubicBezTo>
                    <a:pt x="3119" y="10739"/>
                    <a:pt x="3115" y="10341"/>
                    <a:pt x="2847" y="10341"/>
                  </a:cubicBezTo>
                  <a:cubicBezTo>
                    <a:pt x="2447" y="10346"/>
                    <a:pt x="2037" y="10349"/>
                    <a:pt x="1626" y="10349"/>
                  </a:cubicBezTo>
                  <a:cubicBezTo>
                    <a:pt x="1215" y="10349"/>
                    <a:pt x="804" y="10346"/>
                    <a:pt x="402" y="10341"/>
                  </a:cubicBezTo>
                  <a:lnTo>
                    <a:pt x="402" y="9156"/>
                  </a:lnTo>
                  <a:cubicBezTo>
                    <a:pt x="402" y="9022"/>
                    <a:pt x="303" y="8955"/>
                    <a:pt x="203" y="8955"/>
                  </a:cubicBezTo>
                  <a:cubicBezTo>
                    <a:pt x="103" y="8955"/>
                    <a:pt x="2" y="9022"/>
                    <a:pt x="0" y="9156"/>
                  </a:cubicBezTo>
                  <a:lnTo>
                    <a:pt x="0" y="11738"/>
                  </a:lnTo>
                  <a:cubicBezTo>
                    <a:pt x="0" y="11847"/>
                    <a:pt x="91" y="11938"/>
                    <a:pt x="203" y="11938"/>
                  </a:cubicBezTo>
                  <a:lnTo>
                    <a:pt x="1587" y="11938"/>
                  </a:lnTo>
                  <a:lnTo>
                    <a:pt x="1587" y="13444"/>
                  </a:lnTo>
                  <a:cubicBezTo>
                    <a:pt x="1587" y="13557"/>
                    <a:pt x="1677" y="13647"/>
                    <a:pt x="1786" y="13647"/>
                  </a:cubicBezTo>
                  <a:lnTo>
                    <a:pt x="2720" y="13647"/>
                  </a:lnTo>
                  <a:cubicBezTo>
                    <a:pt x="2988" y="13647"/>
                    <a:pt x="2988" y="13245"/>
                    <a:pt x="2720" y="13245"/>
                  </a:cubicBezTo>
                  <a:lnTo>
                    <a:pt x="1989" y="13245"/>
                  </a:lnTo>
                  <a:lnTo>
                    <a:pt x="1989" y="11938"/>
                  </a:lnTo>
                  <a:lnTo>
                    <a:pt x="4263" y="11938"/>
                  </a:lnTo>
                  <a:lnTo>
                    <a:pt x="4263" y="13245"/>
                  </a:lnTo>
                  <a:lnTo>
                    <a:pt x="3510" y="13245"/>
                  </a:lnTo>
                  <a:cubicBezTo>
                    <a:pt x="3242" y="13245"/>
                    <a:pt x="3242" y="13647"/>
                    <a:pt x="3510" y="13647"/>
                  </a:cubicBezTo>
                  <a:lnTo>
                    <a:pt x="4462" y="13647"/>
                  </a:lnTo>
                  <a:cubicBezTo>
                    <a:pt x="4571" y="13644"/>
                    <a:pt x="4661" y="13557"/>
                    <a:pt x="4661" y="13444"/>
                  </a:cubicBezTo>
                  <a:lnTo>
                    <a:pt x="4661" y="11938"/>
                  </a:lnTo>
                  <a:lnTo>
                    <a:pt x="6045" y="11938"/>
                  </a:lnTo>
                  <a:cubicBezTo>
                    <a:pt x="6157" y="11938"/>
                    <a:pt x="6248" y="11847"/>
                    <a:pt x="6248" y="11738"/>
                  </a:cubicBezTo>
                  <a:lnTo>
                    <a:pt x="6248" y="3354"/>
                  </a:lnTo>
                  <a:lnTo>
                    <a:pt x="6248" y="3351"/>
                  </a:lnTo>
                  <a:lnTo>
                    <a:pt x="6248" y="2793"/>
                  </a:lnTo>
                  <a:cubicBezTo>
                    <a:pt x="6248" y="2311"/>
                    <a:pt x="5857" y="1920"/>
                    <a:pt x="5375" y="1920"/>
                  </a:cubicBezTo>
                  <a:lnTo>
                    <a:pt x="5259" y="1920"/>
                  </a:lnTo>
                  <a:cubicBezTo>
                    <a:pt x="4991" y="1920"/>
                    <a:pt x="4741" y="2043"/>
                    <a:pt x="4575" y="2250"/>
                  </a:cubicBezTo>
                  <a:cubicBezTo>
                    <a:pt x="4401" y="2043"/>
                    <a:pt x="4144" y="1920"/>
                    <a:pt x="3876" y="1920"/>
                  </a:cubicBezTo>
                  <a:lnTo>
                    <a:pt x="3836" y="1920"/>
                  </a:lnTo>
                  <a:cubicBezTo>
                    <a:pt x="3557" y="1920"/>
                    <a:pt x="3292" y="2050"/>
                    <a:pt x="3119" y="2271"/>
                  </a:cubicBezTo>
                  <a:cubicBezTo>
                    <a:pt x="2937" y="2042"/>
                    <a:pt x="2668" y="1921"/>
                    <a:pt x="2394" y="1921"/>
                  </a:cubicBezTo>
                  <a:cubicBezTo>
                    <a:pt x="2210" y="1921"/>
                    <a:pt x="2024" y="1976"/>
                    <a:pt x="1862" y="2090"/>
                  </a:cubicBezTo>
                  <a:lnTo>
                    <a:pt x="1862" y="913"/>
                  </a:lnTo>
                  <a:cubicBezTo>
                    <a:pt x="1851" y="406"/>
                    <a:pt x="1438" y="1"/>
                    <a:pt x="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75"/>
            <p:cNvSpPr/>
            <p:nvPr/>
          </p:nvSpPr>
          <p:spPr>
            <a:xfrm>
              <a:off x="1907192" y="1711476"/>
              <a:ext cx="57574" cy="48948"/>
            </a:xfrm>
            <a:custGeom>
              <a:rect b="b" l="l" r="r" t="t"/>
              <a:pathLst>
                <a:path extrusionOk="0" h="1867" w="2196">
                  <a:moveTo>
                    <a:pt x="1388" y="677"/>
                  </a:moveTo>
                  <a:lnTo>
                    <a:pt x="1290" y="1191"/>
                  </a:lnTo>
                  <a:lnTo>
                    <a:pt x="783" y="1191"/>
                  </a:lnTo>
                  <a:lnTo>
                    <a:pt x="877" y="677"/>
                  </a:lnTo>
                  <a:close/>
                  <a:moveTo>
                    <a:pt x="760" y="1"/>
                  </a:moveTo>
                  <a:cubicBezTo>
                    <a:pt x="674" y="1"/>
                    <a:pt x="588" y="52"/>
                    <a:pt x="566" y="166"/>
                  </a:cubicBezTo>
                  <a:lnTo>
                    <a:pt x="544" y="275"/>
                  </a:lnTo>
                  <a:lnTo>
                    <a:pt x="461" y="275"/>
                  </a:lnTo>
                  <a:cubicBezTo>
                    <a:pt x="193" y="275"/>
                    <a:pt x="193" y="677"/>
                    <a:pt x="461" y="677"/>
                  </a:cubicBezTo>
                  <a:lnTo>
                    <a:pt x="472" y="677"/>
                  </a:lnTo>
                  <a:lnTo>
                    <a:pt x="374" y="1191"/>
                  </a:lnTo>
                  <a:lnTo>
                    <a:pt x="269" y="1191"/>
                  </a:lnTo>
                  <a:cubicBezTo>
                    <a:pt x="1" y="1191"/>
                    <a:pt x="1" y="1593"/>
                    <a:pt x="269" y="1593"/>
                  </a:cubicBezTo>
                  <a:lnTo>
                    <a:pt x="298" y="1593"/>
                  </a:lnTo>
                  <a:lnTo>
                    <a:pt x="291" y="1630"/>
                  </a:lnTo>
                  <a:cubicBezTo>
                    <a:pt x="264" y="1778"/>
                    <a:pt x="379" y="1867"/>
                    <a:pt x="493" y="1867"/>
                  </a:cubicBezTo>
                  <a:cubicBezTo>
                    <a:pt x="579" y="1867"/>
                    <a:pt x="664" y="1816"/>
                    <a:pt x="685" y="1702"/>
                  </a:cubicBezTo>
                  <a:lnTo>
                    <a:pt x="707" y="1593"/>
                  </a:lnTo>
                  <a:lnTo>
                    <a:pt x="1214" y="1593"/>
                  </a:lnTo>
                  <a:lnTo>
                    <a:pt x="1207" y="1630"/>
                  </a:lnTo>
                  <a:cubicBezTo>
                    <a:pt x="1180" y="1778"/>
                    <a:pt x="1295" y="1867"/>
                    <a:pt x="1409" y="1867"/>
                  </a:cubicBezTo>
                  <a:cubicBezTo>
                    <a:pt x="1495" y="1867"/>
                    <a:pt x="1580" y="1816"/>
                    <a:pt x="1602" y="1702"/>
                  </a:cubicBezTo>
                  <a:lnTo>
                    <a:pt x="1623" y="1593"/>
                  </a:lnTo>
                  <a:lnTo>
                    <a:pt x="1736" y="1593"/>
                  </a:lnTo>
                  <a:cubicBezTo>
                    <a:pt x="2000" y="1593"/>
                    <a:pt x="2000" y="1191"/>
                    <a:pt x="1736" y="1191"/>
                  </a:cubicBezTo>
                  <a:lnTo>
                    <a:pt x="1699" y="1191"/>
                  </a:lnTo>
                  <a:lnTo>
                    <a:pt x="1794" y="677"/>
                  </a:lnTo>
                  <a:lnTo>
                    <a:pt x="1928" y="677"/>
                  </a:lnTo>
                  <a:cubicBezTo>
                    <a:pt x="2196" y="677"/>
                    <a:pt x="2196" y="275"/>
                    <a:pt x="1928" y="275"/>
                  </a:cubicBezTo>
                  <a:lnTo>
                    <a:pt x="1870" y="275"/>
                  </a:lnTo>
                  <a:lnTo>
                    <a:pt x="1877" y="239"/>
                  </a:lnTo>
                  <a:cubicBezTo>
                    <a:pt x="1906" y="89"/>
                    <a:pt x="1791" y="1"/>
                    <a:pt x="1677" y="1"/>
                  </a:cubicBezTo>
                  <a:cubicBezTo>
                    <a:pt x="1590" y="1"/>
                    <a:pt x="1504" y="52"/>
                    <a:pt x="1482" y="166"/>
                  </a:cubicBezTo>
                  <a:lnTo>
                    <a:pt x="1464" y="275"/>
                  </a:lnTo>
                  <a:lnTo>
                    <a:pt x="953" y="275"/>
                  </a:lnTo>
                  <a:lnTo>
                    <a:pt x="961" y="239"/>
                  </a:lnTo>
                  <a:cubicBezTo>
                    <a:pt x="987" y="89"/>
                    <a:pt x="873" y="1"/>
                    <a:pt x="7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75"/>
            <p:cNvSpPr/>
            <p:nvPr/>
          </p:nvSpPr>
          <p:spPr>
            <a:xfrm>
              <a:off x="1964740" y="1695168"/>
              <a:ext cx="32798" cy="65308"/>
            </a:xfrm>
            <a:custGeom>
              <a:rect b="b" l="l" r="r" t="t"/>
              <a:pathLst>
                <a:path extrusionOk="0" h="2491" w="1251">
                  <a:moveTo>
                    <a:pt x="626" y="0"/>
                  </a:moveTo>
                  <a:cubicBezTo>
                    <a:pt x="593" y="0"/>
                    <a:pt x="559" y="8"/>
                    <a:pt x="529" y="24"/>
                  </a:cubicBezTo>
                  <a:lnTo>
                    <a:pt x="200" y="202"/>
                  </a:lnTo>
                  <a:cubicBezTo>
                    <a:pt x="0" y="309"/>
                    <a:pt x="108" y="581"/>
                    <a:pt x="289" y="581"/>
                  </a:cubicBezTo>
                  <a:cubicBezTo>
                    <a:pt x="322" y="581"/>
                    <a:pt x="356" y="573"/>
                    <a:pt x="392" y="553"/>
                  </a:cubicBezTo>
                  <a:lnTo>
                    <a:pt x="424" y="535"/>
                  </a:lnTo>
                  <a:lnTo>
                    <a:pt x="424" y="2089"/>
                  </a:lnTo>
                  <a:lnTo>
                    <a:pt x="298" y="2089"/>
                  </a:lnTo>
                  <a:cubicBezTo>
                    <a:pt x="30" y="2089"/>
                    <a:pt x="30" y="2491"/>
                    <a:pt x="298" y="2491"/>
                  </a:cubicBezTo>
                  <a:lnTo>
                    <a:pt x="982" y="2491"/>
                  </a:lnTo>
                  <a:cubicBezTo>
                    <a:pt x="1250" y="2491"/>
                    <a:pt x="1250" y="2089"/>
                    <a:pt x="982" y="2089"/>
                  </a:cubicBezTo>
                  <a:lnTo>
                    <a:pt x="826" y="2089"/>
                  </a:lnTo>
                  <a:lnTo>
                    <a:pt x="826" y="202"/>
                  </a:lnTo>
                  <a:cubicBezTo>
                    <a:pt x="826" y="129"/>
                    <a:pt x="790" y="64"/>
                    <a:pt x="729" y="28"/>
                  </a:cubicBezTo>
                  <a:cubicBezTo>
                    <a:pt x="697" y="9"/>
                    <a:pt x="662" y="0"/>
                    <a:pt x="6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75"/>
            <p:cNvSpPr/>
            <p:nvPr/>
          </p:nvSpPr>
          <p:spPr>
            <a:xfrm>
              <a:off x="2052962" y="1716011"/>
              <a:ext cx="67903" cy="10566"/>
            </a:xfrm>
            <a:custGeom>
              <a:rect b="b" l="l" r="r" t="t"/>
              <a:pathLst>
                <a:path extrusionOk="0" h="403" w="2590">
                  <a:moveTo>
                    <a:pt x="268" y="1"/>
                  </a:moveTo>
                  <a:cubicBezTo>
                    <a:pt x="0" y="1"/>
                    <a:pt x="0" y="403"/>
                    <a:pt x="268" y="403"/>
                  </a:cubicBezTo>
                  <a:lnTo>
                    <a:pt x="2322" y="403"/>
                  </a:lnTo>
                  <a:cubicBezTo>
                    <a:pt x="2590" y="403"/>
                    <a:pt x="2590"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75"/>
            <p:cNvSpPr/>
            <p:nvPr/>
          </p:nvSpPr>
          <p:spPr>
            <a:xfrm>
              <a:off x="2052621" y="1768551"/>
              <a:ext cx="52881" cy="48686"/>
            </a:xfrm>
            <a:custGeom>
              <a:rect b="b" l="l" r="r" t="t"/>
              <a:pathLst>
                <a:path extrusionOk="0" h="1857" w="2017">
                  <a:moveTo>
                    <a:pt x="285" y="0"/>
                  </a:moveTo>
                  <a:cubicBezTo>
                    <a:pt x="131" y="0"/>
                    <a:pt x="1" y="199"/>
                    <a:pt x="140" y="344"/>
                  </a:cubicBezTo>
                  <a:lnTo>
                    <a:pt x="1592" y="1796"/>
                  </a:lnTo>
                  <a:cubicBezTo>
                    <a:pt x="1636" y="1839"/>
                    <a:pt x="1684" y="1857"/>
                    <a:pt x="1731" y="1857"/>
                  </a:cubicBezTo>
                  <a:cubicBezTo>
                    <a:pt x="1885" y="1857"/>
                    <a:pt x="2017" y="1658"/>
                    <a:pt x="1875" y="1513"/>
                  </a:cubicBezTo>
                  <a:lnTo>
                    <a:pt x="422" y="61"/>
                  </a:lnTo>
                  <a:cubicBezTo>
                    <a:pt x="379" y="18"/>
                    <a:pt x="331"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2" name="Google Shape;21912;p75"/>
            <p:cNvSpPr/>
            <p:nvPr/>
          </p:nvSpPr>
          <p:spPr>
            <a:xfrm>
              <a:off x="2052962" y="1621445"/>
              <a:ext cx="52750" cy="48738"/>
            </a:xfrm>
            <a:custGeom>
              <a:rect b="b" l="l" r="r" t="t"/>
              <a:pathLst>
                <a:path extrusionOk="0" h="1859" w="2012">
                  <a:moveTo>
                    <a:pt x="1721" y="1"/>
                  </a:moveTo>
                  <a:cubicBezTo>
                    <a:pt x="1673" y="1"/>
                    <a:pt x="1624" y="20"/>
                    <a:pt x="1579" y="66"/>
                  </a:cubicBezTo>
                  <a:lnTo>
                    <a:pt x="127" y="1518"/>
                  </a:lnTo>
                  <a:cubicBezTo>
                    <a:pt x="0" y="1645"/>
                    <a:pt x="91" y="1858"/>
                    <a:pt x="268" y="1858"/>
                  </a:cubicBezTo>
                  <a:cubicBezTo>
                    <a:pt x="323" y="1858"/>
                    <a:pt x="373" y="1837"/>
                    <a:pt x="409" y="1801"/>
                  </a:cubicBezTo>
                  <a:lnTo>
                    <a:pt x="1862" y="348"/>
                  </a:lnTo>
                  <a:cubicBezTo>
                    <a:pt x="2011" y="204"/>
                    <a:pt x="1877" y="1"/>
                    <a:pt x="1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3" name="Google Shape;21913;p75"/>
            <p:cNvSpPr/>
            <p:nvPr/>
          </p:nvSpPr>
          <p:spPr>
            <a:xfrm>
              <a:off x="1783865" y="1712210"/>
              <a:ext cx="66094" cy="10487"/>
            </a:xfrm>
            <a:custGeom>
              <a:rect b="b" l="l" r="r" t="t"/>
              <a:pathLst>
                <a:path extrusionOk="0" h="400" w="2521">
                  <a:moveTo>
                    <a:pt x="268" y="1"/>
                  </a:moveTo>
                  <a:cubicBezTo>
                    <a:pt x="0" y="1"/>
                    <a:pt x="0" y="399"/>
                    <a:pt x="268" y="399"/>
                  </a:cubicBezTo>
                  <a:lnTo>
                    <a:pt x="2322" y="399"/>
                  </a:lnTo>
                  <a:cubicBezTo>
                    <a:pt x="2434" y="399"/>
                    <a:pt x="2521" y="312"/>
                    <a:pt x="2521" y="200"/>
                  </a:cubicBezTo>
                  <a:cubicBezTo>
                    <a:pt x="2521" y="91"/>
                    <a:pt x="2434" y="1"/>
                    <a:pt x="2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75"/>
            <p:cNvSpPr/>
            <p:nvPr/>
          </p:nvSpPr>
          <p:spPr>
            <a:xfrm>
              <a:off x="1799019" y="1621445"/>
              <a:ext cx="53353" cy="48922"/>
            </a:xfrm>
            <a:custGeom>
              <a:rect b="b" l="l" r="r" t="t"/>
              <a:pathLst>
                <a:path extrusionOk="0" h="1866" w="2035">
                  <a:moveTo>
                    <a:pt x="291" y="1"/>
                  </a:moveTo>
                  <a:cubicBezTo>
                    <a:pt x="135" y="1"/>
                    <a:pt x="1" y="204"/>
                    <a:pt x="150" y="348"/>
                  </a:cubicBezTo>
                  <a:lnTo>
                    <a:pt x="1603" y="1801"/>
                  </a:lnTo>
                  <a:cubicBezTo>
                    <a:pt x="1647" y="1846"/>
                    <a:pt x="1697" y="1866"/>
                    <a:pt x="1744" y="1866"/>
                  </a:cubicBezTo>
                  <a:cubicBezTo>
                    <a:pt x="1900" y="1866"/>
                    <a:pt x="2035" y="1662"/>
                    <a:pt x="1885" y="1518"/>
                  </a:cubicBezTo>
                  <a:lnTo>
                    <a:pt x="433"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75"/>
            <p:cNvSpPr/>
            <p:nvPr/>
          </p:nvSpPr>
          <p:spPr>
            <a:xfrm>
              <a:off x="1799229" y="1768446"/>
              <a:ext cx="53143" cy="48791"/>
            </a:xfrm>
            <a:custGeom>
              <a:rect b="b" l="l" r="r" t="t"/>
              <a:pathLst>
                <a:path extrusionOk="0" h="1861" w="2027">
                  <a:moveTo>
                    <a:pt x="1736" y="0"/>
                  </a:moveTo>
                  <a:cubicBezTo>
                    <a:pt x="1689" y="0"/>
                    <a:pt x="1639" y="19"/>
                    <a:pt x="1595" y="65"/>
                  </a:cubicBezTo>
                  <a:lnTo>
                    <a:pt x="142" y="1517"/>
                  </a:lnTo>
                  <a:cubicBezTo>
                    <a:pt x="0" y="1662"/>
                    <a:pt x="132" y="1861"/>
                    <a:pt x="286" y="1861"/>
                  </a:cubicBezTo>
                  <a:cubicBezTo>
                    <a:pt x="333" y="1861"/>
                    <a:pt x="381" y="1843"/>
                    <a:pt x="425" y="1800"/>
                  </a:cubicBezTo>
                  <a:lnTo>
                    <a:pt x="1877" y="348"/>
                  </a:lnTo>
                  <a:cubicBezTo>
                    <a:pt x="2027" y="203"/>
                    <a:pt x="1892" y="0"/>
                    <a:pt x="17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6" name="Google Shape;21916;p75"/>
          <p:cNvGrpSpPr/>
          <p:nvPr/>
        </p:nvGrpSpPr>
        <p:grpSpPr>
          <a:xfrm>
            <a:off x="848975" y="2018719"/>
            <a:ext cx="361487" cy="296389"/>
            <a:chOff x="848975" y="2018719"/>
            <a:chExt cx="361487" cy="296389"/>
          </a:xfrm>
        </p:grpSpPr>
        <p:sp>
          <p:nvSpPr>
            <p:cNvPr id="21917" name="Google Shape;21917;p75"/>
            <p:cNvSpPr/>
            <p:nvPr/>
          </p:nvSpPr>
          <p:spPr>
            <a:xfrm>
              <a:off x="907073" y="2154787"/>
              <a:ext cx="247100" cy="155077"/>
            </a:xfrm>
            <a:custGeom>
              <a:rect b="b" l="l" r="r" t="t"/>
              <a:pathLst>
                <a:path extrusionOk="0" h="5915" w="9425">
                  <a:moveTo>
                    <a:pt x="0" y="1"/>
                  </a:moveTo>
                  <a:lnTo>
                    <a:pt x="0" y="4528"/>
                  </a:lnTo>
                  <a:cubicBezTo>
                    <a:pt x="0" y="4854"/>
                    <a:pt x="384" y="5154"/>
                    <a:pt x="1025" y="5390"/>
                  </a:cubicBezTo>
                  <a:cubicBezTo>
                    <a:pt x="1380" y="5517"/>
                    <a:pt x="1742" y="5614"/>
                    <a:pt x="2108" y="5683"/>
                  </a:cubicBezTo>
                  <a:cubicBezTo>
                    <a:pt x="2724" y="5799"/>
                    <a:pt x="3343" y="5871"/>
                    <a:pt x="3970" y="5897"/>
                  </a:cubicBezTo>
                  <a:cubicBezTo>
                    <a:pt x="4212" y="5908"/>
                    <a:pt x="4459" y="5915"/>
                    <a:pt x="4712" y="5915"/>
                  </a:cubicBezTo>
                  <a:cubicBezTo>
                    <a:pt x="7313" y="5915"/>
                    <a:pt x="9424" y="5296"/>
                    <a:pt x="9424" y="4528"/>
                  </a:cubicBezTo>
                  <a:lnTo>
                    <a:pt x="94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8" name="Google Shape;21918;p75"/>
            <p:cNvSpPr/>
            <p:nvPr/>
          </p:nvSpPr>
          <p:spPr>
            <a:xfrm>
              <a:off x="1139046" y="2154787"/>
              <a:ext cx="15127" cy="136095"/>
            </a:xfrm>
            <a:custGeom>
              <a:rect b="b" l="l" r="r" t="t"/>
              <a:pathLst>
                <a:path extrusionOk="0" h="5191" w="577">
                  <a:moveTo>
                    <a:pt x="0" y="1"/>
                  </a:moveTo>
                  <a:lnTo>
                    <a:pt x="0" y="5191"/>
                  </a:lnTo>
                  <a:cubicBezTo>
                    <a:pt x="366" y="4995"/>
                    <a:pt x="576" y="4770"/>
                    <a:pt x="576" y="4528"/>
                  </a:cubicBezTo>
                  <a:lnTo>
                    <a:pt x="57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9" name="Google Shape;21919;p75"/>
            <p:cNvSpPr/>
            <p:nvPr/>
          </p:nvSpPr>
          <p:spPr>
            <a:xfrm>
              <a:off x="907073" y="2145480"/>
              <a:ext cx="247100" cy="59199"/>
            </a:xfrm>
            <a:custGeom>
              <a:rect b="b" l="l" r="r" t="t"/>
              <a:pathLst>
                <a:path extrusionOk="0" h="2258" w="9425">
                  <a:moveTo>
                    <a:pt x="0" y="1"/>
                  </a:moveTo>
                  <a:lnTo>
                    <a:pt x="0" y="874"/>
                  </a:lnTo>
                  <a:cubicBezTo>
                    <a:pt x="0" y="1562"/>
                    <a:pt x="1717" y="2138"/>
                    <a:pt x="3966" y="2243"/>
                  </a:cubicBezTo>
                  <a:cubicBezTo>
                    <a:pt x="4209" y="2253"/>
                    <a:pt x="4459" y="2257"/>
                    <a:pt x="4712" y="2257"/>
                  </a:cubicBezTo>
                  <a:cubicBezTo>
                    <a:pt x="7313" y="2257"/>
                    <a:pt x="9424" y="1638"/>
                    <a:pt x="9424" y="874"/>
                  </a:cubicBezTo>
                  <a:lnTo>
                    <a:pt x="9424"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0" name="Google Shape;21920;p75"/>
            <p:cNvSpPr/>
            <p:nvPr/>
          </p:nvSpPr>
          <p:spPr>
            <a:xfrm>
              <a:off x="1139046" y="2145480"/>
              <a:ext cx="15127" cy="40296"/>
            </a:xfrm>
            <a:custGeom>
              <a:rect b="b" l="l" r="r" t="t"/>
              <a:pathLst>
                <a:path extrusionOk="0" h="1537" w="577">
                  <a:moveTo>
                    <a:pt x="0" y="1"/>
                  </a:moveTo>
                  <a:lnTo>
                    <a:pt x="0" y="1536"/>
                  </a:lnTo>
                  <a:cubicBezTo>
                    <a:pt x="366" y="1337"/>
                    <a:pt x="576" y="1113"/>
                    <a:pt x="576" y="874"/>
                  </a:cubicBezTo>
                  <a:lnTo>
                    <a:pt x="57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1" name="Google Shape;21921;p75"/>
            <p:cNvSpPr/>
            <p:nvPr/>
          </p:nvSpPr>
          <p:spPr>
            <a:xfrm>
              <a:off x="907073" y="2109221"/>
              <a:ext cx="247100" cy="72649"/>
            </a:xfrm>
            <a:custGeom>
              <a:rect b="b" l="l" r="r" t="t"/>
              <a:pathLst>
                <a:path extrusionOk="0" h="2771" w="9425">
                  <a:moveTo>
                    <a:pt x="4712" y="0"/>
                  </a:moveTo>
                  <a:cubicBezTo>
                    <a:pt x="2108" y="0"/>
                    <a:pt x="0" y="620"/>
                    <a:pt x="0" y="1384"/>
                  </a:cubicBezTo>
                  <a:cubicBezTo>
                    <a:pt x="0" y="2148"/>
                    <a:pt x="2108" y="2771"/>
                    <a:pt x="4712" y="2771"/>
                  </a:cubicBezTo>
                  <a:cubicBezTo>
                    <a:pt x="7313" y="2771"/>
                    <a:pt x="9424" y="2148"/>
                    <a:pt x="9424" y="1384"/>
                  </a:cubicBezTo>
                  <a:cubicBezTo>
                    <a:pt x="9424" y="620"/>
                    <a:pt x="7313" y="0"/>
                    <a:pt x="4712" y="0"/>
                  </a:cubicBez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75"/>
            <p:cNvSpPr/>
            <p:nvPr/>
          </p:nvSpPr>
          <p:spPr>
            <a:xfrm>
              <a:off x="1011131" y="2109221"/>
              <a:ext cx="143043" cy="72649"/>
            </a:xfrm>
            <a:custGeom>
              <a:rect b="b" l="l" r="r" t="t"/>
              <a:pathLst>
                <a:path extrusionOk="0" h="2771" w="5456">
                  <a:moveTo>
                    <a:pt x="743" y="0"/>
                  </a:moveTo>
                  <a:cubicBezTo>
                    <a:pt x="490" y="0"/>
                    <a:pt x="243" y="7"/>
                    <a:pt x="1" y="18"/>
                  </a:cubicBezTo>
                  <a:cubicBezTo>
                    <a:pt x="2250" y="123"/>
                    <a:pt x="3967" y="696"/>
                    <a:pt x="3967" y="1387"/>
                  </a:cubicBezTo>
                  <a:cubicBezTo>
                    <a:pt x="3967" y="2075"/>
                    <a:pt x="2246" y="2651"/>
                    <a:pt x="1" y="2756"/>
                  </a:cubicBezTo>
                  <a:cubicBezTo>
                    <a:pt x="240" y="2767"/>
                    <a:pt x="490" y="2771"/>
                    <a:pt x="743" y="2771"/>
                  </a:cubicBezTo>
                  <a:cubicBezTo>
                    <a:pt x="3344" y="2771"/>
                    <a:pt x="5455" y="2152"/>
                    <a:pt x="5455" y="1387"/>
                  </a:cubicBezTo>
                  <a:cubicBezTo>
                    <a:pt x="5455" y="620"/>
                    <a:pt x="3344" y="0"/>
                    <a:pt x="743"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75"/>
            <p:cNvSpPr/>
            <p:nvPr/>
          </p:nvSpPr>
          <p:spPr>
            <a:xfrm>
              <a:off x="1043509" y="2126971"/>
              <a:ext cx="18536" cy="18536"/>
            </a:xfrm>
            <a:custGeom>
              <a:rect b="b" l="l" r="r" t="t"/>
              <a:pathLst>
                <a:path extrusionOk="0" h="707" w="707">
                  <a:moveTo>
                    <a:pt x="356" y="1"/>
                  </a:moveTo>
                  <a:cubicBezTo>
                    <a:pt x="160" y="1"/>
                    <a:pt x="1" y="160"/>
                    <a:pt x="1" y="355"/>
                  </a:cubicBezTo>
                  <a:cubicBezTo>
                    <a:pt x="1" y="547"/>
                    <a:pt x="160" y="707"/>
                    <a:pt x="356" y="707"/>
                  </a:cubicBezTo>
                  <a:cubicBezTo>
                    <a:pt x="548" y="707"/>
                    <a:pt x="707" y="547"/>
                    <a:pt x="707" y="355"/>
                  </a:cubicBezTo>
                  <a:cubicBezTo>
                    <a:pt x="707" y="160"/>
                    <a:pt x="548" y="1"/>
                    <a:pt x="356"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4" name="Google Shape;21924;p75"/>
            <p:cNvSpPr/>
            <p:nvPr/>
          </p:nvSpPr>
          <p:spPr>
            <a:xfrm>
              <a:off x="999175" y="2126971"/>
              <a:ext cx="18457" cy="18536"/>
            </a:xfrm>
            <a:custGeom>
              <a:rect b="b" l="l" r="r" t="t"/>
              <a:pathLst>
                <a:path extrusionOk="0" h="707" w="704">
                  <a:moveTo>
                    <a:pt x="352" y="1"/>
                  </a:moveTo>
                  <a:cubicBezTo>
                    <a:pt x="156" y="1"/>
                    <a:pt x="0" y="160"/>
                    <a:pt x="0" y="355"/>
                  </a:cubicBezTo>
                  <a:cubicBezTo>
                    <a:pt x="0" y="547"/>
                    <a:pt x="156" y="707"/>
                    <a:pt x="352" y="707"/>
                  </a:cubicBezTo>
                  <a:cubicBezTo>
                    <a:pt x="547" y="707"/>
                    <a:pt x="703" y="547"/>
                    <a:pt x="703" y="355"/>
                  </a:cubicBezTo>
                  <a:cubicBezTo>
                    <a:pt x="703" y="160"/>
                    <a:pt x="547" y="1"/>
                    <a:pt x="35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5" name="Google Shape;21925;p75"/>
            <p:cNvSpPr/>
            <p:nvPr/>
          </p:nvSpPr>
          <p:spPr>
            <a:xfrm>
              <a:off x="888695" y="2018719"/>
              <a:ext cx="283778" cy="296389"/>
            </a:xfrm>
            <a:custGeom>
              <a:rect b="b" l="l" r="r" t="t"/>
              <a:pathLst>
                <a:path extrusionOk="0" h="11305" w="10824">
                  <a:moveTo>
                    <a:pt x="4564" y="4330"/>
                  </a:moveTo>
                  <a:cubicBezTo>
                    <a:pt x="4604" y="4330"/>
                    <a:pt x="4644" y="4345"/>
                    <a:pt x="4674" y="4376"/>
                  </a:cubicBezTo>
                  <a:cubicBezTo>
                    <a:pt x="4769" y="4474"/>
                    <a:pt x="4700" y="4637"/>
                    <a:pt x="4566" y="4637"/>
                  </a:cubicBezTo>
                  <a:cubicBezTo>
                    <a:pt x="4428" y="4637"/>
                    <a:pt x="4359" y="4474"/>
                    <a:pt x="4457" y="4376"/>
                  </a:cubicBezTo>
                  <a:cubicBezTo>
                    <a:pt x="4486" y="4345"/>
                    <a:pt x="4525" y="4330"/>
                    <a:pt x="4564" y="4330"/>
                  </a:cubicBezTo>
                  <a:close/>
                  <a:moveTo>
                    <a:pt x="6258" y="4330"/>
                  </a:moveTo>
                  <a:cubicBezTo>
                    <a:pt x="6295" y="4330"/>
                    <a:pt x="6334" y="4344"/>
                    <a:pt x="6366" y="4376"/>
                  </a:cubicBezTo>
                  <a:cubicBezTo>
                    <a:pt x="6424" y="4434"/>
                    <a:pt x="6424" y="4532"/>
                    <a:pt x="6366" y="4593"/>
                  </a:cubicBezTo>
                  <a:cubicBezTo>
                    <a:pt x="6334" y="4623"/>
                    <a:pt x="6297" y="4637"/>
                    <a:pt x="6259" y="4637"/>
                  </a:cubicBezTo>
                  <a:cubicBezTo>
                    <a:pt x="6180" y="4637"/>
                    <a:pt x="6105" y="4576"/>
                    <a:pt x="6105" y="4484"/>
                  </a:cubicBezTo>
                  <a:cubicBezTo>
                    <a:pt x="6105" y="4391"/>
                    <a:pt x="6179" y="4330"/>
                    <a:pt x="6258" y="4330"/>
                  </a:cubicBezTo>
                  <a:close/>
                  <a:moveTo>
                    <a:pt x="9926" y="5499"/>
                  </a:moveTo>
                  <a:lnTo>
                    <a:pt x="9926" y="5709"/>
                  </a:lnTo>
                  <a:lnTo>
                    <a:pt x="9926" y="5716"/>
                  </a:lnTo>
                  <a:cubicBezTo>
                    <a:pt x="9915" y="5933"/>
                    <a:pt x="9524" y="6284"/>
                    <a:pt x="8455" y="6560"/>
                  </a:cubicBezTo>
                  <a:cubicBezTo>
                    <a:pt x="7615" y="6773"/>
                    <a:pt x="6536" y="6893"/>
                    <a:pt x="5413" y="6893"/>
                  </a:cubicBezTo>
                  <a:cubicBezTo>
                    <a:pt x="4290" y="6893"/>
                    <a:pt x="3208" y="6773"/>
                    <a:pt x="2367" y="6556"/>
                  </a:cubicBezTo>
                  <a:cubicBezTo>
                    <a:pt x="1284" y="6281"/>
                    <a:pt x="901" y="5922"/>
                    <a:pt x="901" y="5709"/>
                  </a:cubicBezTo>
                  <a:lnTo>
                    <a:pt x="901" y="5499"/>
                  </a:lnTo>
                  <a:cubicBezTo>
                    <a:pt x="1161" y="5694"/>
                    <a:pt x="1534" y="5864"/>
                    <a:pt x="2023" y="6009"/>
                  </a:cubicBezTo>
                  <a:cubicBezTo>
                    <a:pt x="2932" y="6274"/>
                    <a:pt x="4135" y="6422"/>
                    <a:pt x="5413" y="6422"/>
                  </a:cubicBezTo>
                  <a:cubicBezTo>
                    <a:pt x="6688" y="6422"/>
                    <a:pt x="7894" y="6274"/>
                    <a:pt x="8799" y="6009"/>
                  </a:cubicBezTo>
                  <a:cubicBezTo>
                    <a:pt x="9292" y="5864"/>
                    <a:pt x="9669" y="5690"/>
                    <a:pt x="9926" y="5499"/>
                  </a:cubicBezTo>
                  <a:close/>
                  <a:moveTo>
                    <a:pt x="9922" y="6371"/>
                  </a:moveTo>
                  <a:lnTo>
                    <a:pt x="9922" y="9718"/>
                  </a:lnTo>
                  <a:cubicBezTo>
                    <a:pt x="9926" y="9950"/>
                    <a:pt x="9535" y="10257"/>
                    <a:pt x="8705" y="10504"/>
                  </a:cubicBezTo>
                  <a:lnTo>
                    <a:pt x="8705" y="6907"/>
                  </a:lnTo>
                  <a:cubicBezTo>
                    <a:pt x="9144" y="6784"/>
                    <a:pt x="9604" y="6610"/>
                    <a:pt x="9922" y="6371"/>
                  </a:cubicBezTo>
                  <a:close/>
                  <a:moveTo>
                    <a:pt x="901" y="6371"/>
                  </a:moveTo>
                  <a:cubicBezTo>
                    <a:pt x="1172" y="6578"/>
                    <a:pt x="1581" y="6755"/>
                    <a:pt x="2117" y="6907"/>
                  </a:cubicBezTo>
                  <a:cubicBezTo>
                    <a:pt x="2117" y="7320"/>
                    <a:pt x="2117" y="7755"/>
                    <a:pt x="2121" y="8240"/>
                  </a:cubicBezTo>
                  <a:cubicBezTo>
                    <a:pt x="2121" y="8349"/>
                    <a:pt x="2212" y="8439"/>
                    <a:pt x="2320" y="8439"/>
                  </a:cubicBezTo>
                  <a:cubicBezTo>
                    <a:pt x="2433" y="8436"/>
                    <a:pt x="2519" y="8349"/>
                    <a:pt x="2519" y="8237"/>
                  </a:cubicBezTo>
                  <a:cubicBezTo>
                    <a:pt x="2519" y="7795"/>
                    <a:pt x="2516" y="7389"/>
                    <a:pt x="2519" y="7005"/>
                  </a:cubicBezTo>
                  <a:cubicBezTo>
                    <a:pt x="3298" y="7179"/>
                    <a:pt x="4240" y="7280"/>
                    <a:pt x="5214" y="7291"/>
                  </a:cubicBezTo>
                  <a:lnTo>
                    <a:pt x="5214" y="10902"/>
                  </a:lnTo>
                  <a:cubicBezTo>
                    <a:pt x="5033" y="10902"/>
                    <a:pt x="4855" y="10895"/>
                    <a:pt x="4678" y="10888"/>
                  </a:cubicBezTo>
                  <a:cubicBezTo>
                    <a:pt x="4066" y="10862"/>
                    <a:pt x="3454" y="10793"/>
                    <a:pt x="2849" y="10678"/>
                  </a:cubicBezTo>
                  <a:cubicBezTo>
                    <a:pt x="2733" y="10656"/>
                    <a:pt x="2624" y="10634"/>
                    <a:pt x="2519" y="10605"/>
                  </a:cubicBezTo>
                  <a:cubicBezTo>
                    <a:pt x="2516" y="10091"/>
                    <a:pt x="2516" y="9584"/>
                    <a:pt x="2519" y="9070"/>
                  </a:cubicBezTo>
                  <a:cubicBezTo>
                    <a:pt x="2519" y="8961"/>
                    <a:pt x="2433" y="8870"/>
                    <a:pt x="2320" y="8870"/>
                  </a:cubicBezTo>
                  <a:cubicBezTo>
                    <a:pt x="2212" y="8870"/>
                    <a:pt x="2121" y="8957"/>
                    <a:pt x="2121" y="9066"/>
                  </a:cubicBezTo>
                  <a:cubicBezTo>
                    <a:pt x="2117" y="9548"/>
                    <a:pt x="2117" y="10018"/>
                    <a:pt x="2121" y="10500"/>
                  </a:cubicBezTo>
                  <a:cubicBezTo>
                    <a:pt x="2005" y="10464"/>
                    <a:pt x="1896" y="10428"/>
                    <a:pt x="1799" y="10391"/>
                  </a:cubicBezTo>
                  <a:cubicBezTo>
                    <a:pt x="1237" y="10185"/>
                    <a:pt x="901" y="9931"/>
                    <a:pt x="901" y="9718"/>
                  </a:cubicBezTo>
                  <a:lnTo>
                    <a:pt x="901" y="6371"/>
                  </a:lnTo>
                  <a:close/>
                  <a:moveTo>
                    <a:pt x="290" y="1"/>
                  </a:moveTo>
                  <a:cubicBezTo>
                    <a:pt x="133" y="1"/>
                    <a:pt x="0" y="204"/>
                    <a:pt x="147" y="348"/>
                  </a:cubicBezTo>
                  <a:lnTo>
                    <a:pt x="3208" y="3409"/>
                  </a:lnTo>
                  <a:cubicBezTo>
                    <a:pt x="1686" y="3641"/>
                    <a:pt x="502" y="4126"/>
                    <a:pt x="502" y="4836"/>
                  </a:cubicBezTo>
                  <a:lnTo>
                    <a:pt x="502" y="9718"/>
                  </a:lnTo>
                  <a:cubicBezTo>
                    <a:pt x="502" y="10004"/>
                    <a:pt x="701" y="10417"/>
                    <a:pt x="1657" y="10772"/>
                  </a:cubicBezTo>
                  <a:cubicBezTo>
                    <a:pt x="2020" y="10898"/>
                    <a:pt x="2393" y="11000"/>
                    <a:pt x="2773" y="11072"/>
                  </a:cubicBezTo>
                  <a:cubicBezTo>
                    <a:pt x="3396" y="11188"/>
                    <a:pt x="4026" y="11261"/>
                    <a:pt x="4660" y="11286"/>
                  </a:cubicBezTo>
                  <a:cubicBezTo>
                    <a:pt x="4906" y="11300"/>
                    <a:pt x="5160" y="11304"/>
                    <a:pt x="5413" y="11304"/>
                  </a:cubicBezTo>
                  <a:cubicBezTo>
                    <a:pt x="5909" y="11304"/>
                    <a:pt x="6398" y="11282"/>
                    <a:pt x="6869" y="11239"/>
                  </a:cubicBezTo>
                  <a:cubicBezTo>
                    <a:pt x="7129" y="11214"/>
                    <a:pt x="7099" y="10839"/>
                    <a:pt x="6857" y="10839"/>
                  </a:cubicBezTo>
                  <a:cubicBezTo>
                    <a:pt x="6849" y="10839"/>
                    <a:pt x="6841" y="10840"/>
                    <a:pt x="6833" y="10841"/>
                  </a:cubicBezTo>
                  <a:cubicBezTo>
                    <a:pt x="6438" y="10877"/>
                    <a:pt x="6029" y="10898"/>
                    <a:pt x="5612" y="10902"/>
                  </a:cubicBezTo>
                  <a:lnTo>
                    <a:pt x="5612" y="7291"/>
                  </a:lnTo>
                  <a:cubicBezTo>
                    <a:pt x="6590" y="7280"/>
                    <a:pt x="7528" y="7179"/>
                    <a:pt x="8303" y="7005"/>
                  </a:cubicBezTo>
                  <a:lnTo>
                    <a:pt x="8303" y="10605"/>
                  </a:lnTo>
                  <a:cubicBezTo>
                    <a:pt x="8093" y="10656"/>
                    <a:pt x="7861" y="10699"/>
                    <a:pt x="7608" y="10743"/>
                  </a:cubicBezTo>
                  <a:cubicBezTo>
                    <a:pt x="7356" y="10781"/>
                    <a:pt x="7403" y="11140"/>
                    <a:pt x="7633" y="11140"/>
                  </a:cubicBezTo>
                  <a:cubicBezTo>
                    <a:pt x="7645" y="11140"/>
                    <a:pt x="7657" y="11139"/>
                    <a:pt x="7670" y="11138"/>
                  </a:cubicBezTo>
                  <a:cubicBezTo>
                    <a:pt x="7898" y="11101"/>
                    <a:pt x="8206" y="11047"/>
                    <a:pt x="8535" y="10960"/>
                  </a:cubicBezTo>
                  <a:cubicBezTo>
                    <a:pt x="8550" y="10960"/>
                    <a:pt x="8560" y="10956"/>
                    <a:pt x="8575" y="10953"/>
                  </a:cubicBezTo>
                  <a:cubicBezTo>
                    <a:pt x="9401" y="10739"/>
                    <a:pt x="10324" y="10355"/>
                    <a:pt x="10324" y="9718"/>
                  </a:cubicBezTo>
                  <a:lnTo>
                    <a:pt x="10324" y="5723"/>
                  </a:lnTo>
                  <a:lnTo>
                    <a:pt x="10324" y="5705"/>
                  </a:lnTo>
                  <a:lnTo>
                    <a:pt x="10324" y="4836"/>
                  </a:lnTo>
                  <a:cubicBezTo>
                    <a:pt x="10324" y="4398"/>
                    <a:pt x="9868" y="4014"/>
                    <a:pt x="9002" y="3727"/>
                  </a:cubicBezTo>
                  <a:cubicBezTo>
                    <a:pt x="8550" y="3583"/>
                    <a:pt x="8086" y="3478"/>
                    <a:pt x="7619" y="3412"/>
                  </a:cubicBezTo>
                  <a:lnTo>
                    <a:pt x="10676" y="352"/>
                  </a:lnTo>
                  <a:cubicBezTo>
                    <a:pt x="10823" y="207"/>
                    <a:pt x="10690" y="4"/>
                    <a:pt x="10535" y="4"/>
                  </a:cubicBezTo>
                  <a:cubicBezTo>
                    <a:pt x="10489" y="4"/>
                    <a:pt x="10440" y="23"/>
                    <a:pt x="10397" y="66"/>
                  </a:cubicBezTo>
                  <a:lnTo>
                    <a:pt x="7119" y="3344"/>
                  </a:lnTo>
                  <a:cubicBezTo>
                    <a:pt x="6768" y="3304"/>
                    <a:pt x="6402" y="3275"/>
                    <a:pt x="6029" y="3260"/>
                  </a:cubicBezTo>
                  <a:cubicBezTo>
                    <a:pt x="6026" y="3260"/>
                    <a:pt x="6024" y="3260"/>
                    <a:pt x="6022" y="3260"/>
                  </a:cubicBezTo>
                  <a:cubicBezTo>
                    <a:pt x="5761" y="3260"/>
                    <a:pt x="5749" y="3652"/>
                    <a:pt x="6014" y="3662"/>
                  </a:cubicBezTo>
                  <a:cubicBezTo>
                    <a:pt x="6272" y="3673"/>
                    <a:pt x="6518" y="3688"/>
                    <a:pt x="6753" y="3706"/>
                  </a:cubicBezTo>
                  <a:lnTo>
                    <a:pt x="6482" y="3977"/>
                  </a:lnTo>
                  <a:cubicBezTo>
                    <a:pt x="6408" y="3945"/>
                    <a:pt x="6333" y="3930"/>
                    <a:pt x="6260" y="3930"/>
                  </a:cubicBezTo>
                  <a:cubicBezTo>
                    <a:pt x="5933" y="3930"/>
                    <a:pt x="5649" y="4230"/>
                    <a:pt x="5717" y="4586"/>
                  </a:cubicBezTo>
                  <a:cubicBezTo>
                    <a:pt x="5769" y="4869"/>
                    <a:pt x="6012" y="5037"/>
                    <a:pt x="6261" y="5037"/>
                  </a:cubicBezTo>
                  <a:cubicBezTo>
                    <a:pt x="6399" y="5037"/>
                    <a:pt x="6538" y="4986"/>
                    <a:pt x="6648" y="4876"/>
                  </a:cubicBezTo>
                  <a:cubicBezTo>
                    <a:pt x="6811" y="4713"/>
                    <a:pt x="6855" y="4470"/>
                    <a:pt x="6764" y="4260"/>
                  </a:cubicBezTo>
                  <a:lnTo>
                    <a:pt x="7260" y="3764"/>
                  </a:lnTo>
                  <a:cubicBezTo>
                    <a:pt x="9006" y="3985"/>
                    <a:pt x="9922" y="4484"/>
                    <a:pt x="9922" y="4836"/>
                  </a:cubicBezTo>
                  <a:cubicBezTo>
                    <a:pt x="9922" y="5332"/>
                    <a:pt x="8206" y="6024"/>
                    <a:pt x="5410" y="6024"/>
                  </a:cubicBezTo>
                  <a:cubicBezTo>
                    <a:pt x="2617" y="6024"/>
                    <a:pt x="901" y="5332"/>
                    <a:pt x="901" y="4836"/>
                  </a:cubicBezTo>
                  <a:cubicBezTo>
                    <a:pt x="901" y="4474"/>
                    <a:pt x="1835" y="3977"/>
                    <a:pt x="3559" y="3760"/>
                  </a:cubicBezTo>
                  <a:lnTo>
                    <a:pt x="4062" y="4260"/>
                  </a:lnTo>
                  <a:cubicBezTo>
                    <a:pt x="3968" y="4470"/>
                    <a:pt x="4015" y="4713"/>
                    <a:pt x="4175" y="4876"/>
                  </a:cubicBezTo>
                  <a:cubicBezTo>
                    <a:pt x="4286" y="4987"/>
                    <a:pt x="4426" y="5038"/>
                    <a:pt x="4563" y="5038"/>
                  </a:cubicBezTo>
                  <a:cubicBezTo>
                    <a:pt x="4813" y="5038"/>
                    <a:pt x="5055" y="4869"/>
                    <a:pt x="5109" y="4586"/>
                  </a:cubicBezTo>
                  <a:cubicBezTo>
                    <a:pt x="5177" y="4228"/>
                    <a:pt x="4894" y="3930"/>
                    <a:pt x="4567" y="3930"/>
                  </a:cubicBezTo>
                  <a:cubicBezTo>
                    <a:pt x="4494" y="3930"/>
                    <a:pt x="4419" y="3945"/>
                    <a:pt x="4345" y="3977"/>
                  </a:cubicBezTo>
                  <a:lnTo>
                    <a:pt x="4073" y="3706"/>
                  </a:lnTo>
                  <a:cubicBezTo>
                    <a:pt x="4432" y="3677"/>
                    <a:pt x="4819" y="3655"/>
                    <a:pt x="5236" y="3651"/>
                  </a:cubicBezTo>
                  <a:cubicBezTo>
                    <a:pt x="5499" y="3648"/>
                    <a:pt x="5497" y="3253"/>
                    <a:pt x="5232" y="3253"/>
                  </a:cubicBezTo>
                  <a:cubicBezTo>
                    <a:pt x="5231" y="3253"/>
                    <a:pt x="5230" y="3253"/>
                    <a:pt x="5228" y="3253"/>
                  </a:cubicBezTo>
                  <a:cubicBezTo>
                    <a:pt x="4721" y="3257"/>
                    <a:pt x="4214" y="3286"/>
                    <a:pt x="3707" y="3344"/>
                  </a:cubicBezTo>
                  <a:lnTo>
                    <a:pt x="433" y="66"/>
                  </a:lnTo>
                  <a:cubicBezTo>
                    <a:pt x="388" y="20"/>
                    <a:pt x="338" y="1"/>
                    <a:pt x="2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6" name="Google Shape;21926;p75"/>
            <p:cNvSpPr/>
            <p:nvPr/>
          </p:nvSpPr>
          <p:spPr>
            <a:xfrm>
              <a:off x="883215" y="2059460"/>
              <a:ext cx="42970" cy="55057"/>
            </a:xfrm>
            <a:custGeom>
              <a:rect b="b" l="l" r="r" t="t"/>
              <a:pathLst>
                <a:path extrusionOk="0" h="2100" w="1639">
                  <a:moveTo>
                    <a:pt x="277" y="0"/>
                  </a:moveTo>
                  <a:cubicBezTo>
                    <a:pt x="137" y="0"/>
                    <a:pt x="1" y="154"/>
                    <a:pt x="103" y="312"/>
                  </a:cubicBezTo>
                  <a:lnTo>
                    <a:pt x="1200" y="2007"/>
                  </a:lnTo>
                  <a:cubicBezTo>
                    <a:pt x="1243" y="2072"/>
                    <a:pt x="1302" y="2099"/>
                    <a:pt x="1361" y="2099"/>
                  </a:cubicBezTo>
                  <a:cubicBezTo>
                    <a:pt x="1502" y="2099"/>
                    <a:pt x="1639" y="1945"/>
                    <a:pt x="1537" y="1790"/>
                  </a:cubicBezTo>
                  <a:lnTo>
                    <a:pt x="440" y="95"/>
                  </a:lnTo>
                  <a:cubicBezTo>
                    <a:pt x="396" y="28"/>
                    <a:pt x="33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7" name="Google Shape;21927;p75"/>
            <p:cNvSpPr/>
            <p:nvPr/>
          </p:nvSpPr>
          <p:spPr>
            <a:xfrm>
              <a:off x="848975" y="2099521"/>
              <a:ext cx="59828" cy="29704"/>
            </a:xfrm>
            <a:custGeom>
              <a:rect b="b" l="l" r="r" t="t"/>
              <a:pathLst>
                <a:path extrusionOk="0" h="1133" w="2282">
                  <a:moveTo>
                    <a:pt x="287" y="0"/>
                  </a:moveTo>
                  <a:cubicBezTo>
                    <a:pt x="92" y="0"/>
                    <a:pt x="1" y="299"/>
                    <a:pt x="217" y="388"/>
                  </a:cubicBezTo>
                  <a:lnTo>
                    <a:pt x="1974" y="1116"/>
                  </a:lnTo>
                  <a:cubicBezTo>
                    <a:pt x="2000" y="1127"/>
                    <a:pt x="2027" y="1133"/>
                    <a:pt x="2054" y="1133"/>
                  </a:cubicBezTo>
                  <a:cubicBezTo>
                    <a:pt x="2133" y="1133"/>
                    <a:pt x="2206" y="1087"/>
                    <a:pt x="2238" y="1011"/>
                  </a:cubicBezTo>
                  <a:cubicBezTo>
                    <a:pt x="2282" y="906"/>
                    <a:pt x="2231" y="790"/>
                    <a:pt x="2133" y="747"/>
                  </a:cubicBezTo>
                  <a:lnTo>
                    <a:pt x="373" y="19"/>
                  </a:lnTo>
                  <a:cubicBezTo>
                    <a:pt x="343" y="6"/>
                    <a:pt x="314"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8" name="Google Shape;21928;p75"/>
            <p:cNvSpPr/>
            <p:nvPr/>
          </p:nvSpPr>
          <p:spPr>
            <a:xfrm>
              <a:off x="1135035" y="2059460"/>
              <a:ext cx="42970" cy="55004"/>
            </a:xfrm>
            <a:custGeom>
              <a:rect b="b" l="l" r="r" t="t"/>
              <a:pathLst>
                <a:path extrusionOk="0" h="2098" w="1639">
                  <a:moveTo>
                    <a:pt x="1362" y="0"/>
                  </a:moveTo>
                  <a:cubicBezTo>
                    <a:pt x="1303" y="0"/>
                    <a:pt x="1243" y="28"/>
                    <a:pt x="1200" y="95"/>
                  </a:cubicBezTo>
                  <a:lnTo>
                    <a:pt x="102" y="1786"/>
                  </a:lnTo>
                  <a:cubicBezTo>
                    <a:pt x="1" y="1944"/>
                    <a:pt x="137" y="2098"/>
                    <a:pt x="277" y="2098"/>
                  </a:cubicBezTo>
                  <a:cubicBezTo>
                    <a:pt x="336" y="2098"/>
                    <a:pt x="396" y="2070"/>
                    <a:pt x="439" y="2003"/>
                  </a:cubicBezTo>
                  <a:lnTo>
                    <a:pt x="1537" y="312"/>
                  </a:lnTo>
                  <a:cubicBezTo>
                    <a:pt x="1638" y="154"/>
                    <a:pt x="1503" y="0"/>
                    <a:pt x="1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9" name="Google Shape;21929;p75"/>
            <p:cNvSpPr/>
            <p:nvPr/>
          </p:nvSpPr>
          <p:spPr>
            <a:xfrm>
              <a:off x="1150713" y="2099573"/>
              <a:ext cx="59750" cy="29678"/>
            </a:xfrm>
            <a:custGeom>
              <a:rect b="b" l="l" r="r" t="t"/>
              <a:pathLst>
                <a:path extrusionOk="0" h="1132" w="2279">
                  <a:moveTo>
                    <a:pt x="2053" y="1"/>
                  </a:moveTo>
                  <a:cubicBezTo>
                    <a:pt x="2027" y="1"/>
                    <a:pt x="2000" y="6"/>
                    <a:pt x="1974" y="17"/>
                  </a:cubicBezTo>
                  <a:lnTo>
                    <a:pt x="218" y="745"/>
                  </a:lnTo>
                  <a:cubicBezTo>
                    <a:pt x="1" y="834"/>
                    <a:pt x="93" y="1132"/>
                    <a:pt x="287" y="1132"/>
                  </a:cubicBezTo>
                  <a:cubicBezTo>
                    <a:pt x="313" y="1132"/>
                    <a:pt x="341" y="1126"/>
                    <a:pt x="370" y="1114"/>
                  </a:cubicBezTo>
                  <a:lnTo>
                    <a:pt x="2130" y="386"/>
                  </a:lnTo>
                  <a:cubicBezTo>
                    <a:pt x="2232" y="343"/>
                    <a:pt x="2279" y="227"/>
                    <a:pt x="2239" y="122"/>
                  </a:cubicBezTo>
                  <a:cubicBezTo>
                    <a:pt x="2206" y="46"/>
                    <a:pt x="2131" y="1"/>
                    <a:pt x="20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30" name="Google Shape;21930;p75"/>
          <p:cNvGrpSpPr/>
          <p:nvPr/>
        </p:nvGrpSpPr>
        <p:grpSpPr>
          <a:xfrm>
            <a:off x="3078826" y="2014314"/>
            <a:ext cx="374884" cy="305381"/>
            <a:chOff x="3078826" y="2014314"/>
            <a:chExt cx="374884" cy="305381"/>
          </a:xfrm>
        </p:grpSpPr>
        <p:sp>
          <p:nvSpPr>
            <p:cNvPr id="21931" name="Google Shape;21931;p75"/>
            <p:cNvSpPr/>
            <p:nvPr/>
          </p:nvSpPr>
          <p:spPr>
            <a:xfrm>
              <a:off x="3217831" y="2174267"/>
              <a:ext cx="65727" cy="65727"/>
            </a:xfrm>
            <a:custGeom>
              <a:rect b="b" l="l" r="r" t="t"/>
              <a:pathLst>
                <a:path extrusionOk="0" h="2507" w="2507">
                  <a:moveTo>
                    <a:pt x="1884" y="0"/>
                  </a:moveTo>
                  <a:lnTo>
                    <a:pt x="0" y="1883"/>
                  </a:lnTo>
                  <a:lnTo>
                    <a:pt x="620" y="2506"/>
                  </a:lnTo>
                  <a:lnTo>
                    <a:pt x="2507" y="619"/>
                  </a:lnTo>
                  <a:lnTo>
                    <a:pt x="1884"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2" name="Google Shape;21932;p75"/>
            <p:cNvSpPr/>
            <p:nvPr/>
          </p:nvSpPr>
          <p:spPr>
            <a:xfrm>
              <a:off x="3217831" y="2203893"/>
              <a:ext cx="36023" cy="36101"/>
            </a:xfrm>
            <a:custGeom>
              <a:rect b="b" l="l" r="r" t="t"/>
              <a:pathLst>
                <a:path extrusionOk="0" h="1377" w="1374">
                  <a:moveTo>
                    <a:pt x="754" y="0"/>
                  </a:moveTo>
                  <a:lnTo>
                    <a:pt x="0" y="753"/>
                  </a:lnTo>
                  <a:lnTo>
                    <a:pt x="620" y="1376"/>
                  </a:lnTo>
                  <a:lnTo>
                    <a:pt x="1373" y="623"/>
                  </a:lnTo>
                  <a:lnTo>
                    <a:pt x="754"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3" name="Google Shape;21933;p75"/>
            <p:cNvSpPr/>
            <p:nvPr/>
          </p:nvSpPr>
          <p:spPr>
            <a:xfrm>
              <a:off x="3143400" y="2209189"/>
              <a:ext cx="105211" cy="105237"/>
            </a:xfrm>
            <a:custGeom>
              <a:rect b="b" l="l" r="r" t="t"/>
              <a:pathLst>
                <a:path extrusionOk="0" h="4014" w="4013">
                  <a:moveTo>
                    <a:pt x="2988" y="1"/>
                  </a:moveTo>
                  <a:lnTo>
                    <a:pt x="0" y="2989"/>
                  </a:lnTo>
                  <a:lnTo>
                    <a:pt x="1021" y="4014"/>
                  </a:lnTo>
                  <a:lnTo>
                    <a:pt x="4013" y="1022"/>
                  </a:lnTo>
                  <a:lnTo>
                    <a:pt x="298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4" name="Google Shape;21934;p75"/>
            <p:cNvSpPr/>
            <p:nvPr/>
          </p:nvSpPr>
          <p:spPr>
            <a:xfrm>
              <a:off x="3237101" y="2019584"/>
              <a:ext cx="201036" cy="201141"/>
            </a:xfrm>
            <a:custGeom>
              <a:rect b="b" l="l" r="r" t="t"/>
              <a:pathLst>
                <a:path extrusionOk="0" h="7672" w="7668">
                  <a:moveTo>
                    <a:pt x="3836" y="0"/>
                  </a:moveTo>
                  <a:cubicBezTo>
                    <a:pt x="1717" y="0"/>
                    <a:pt x="1" y="1717"/>
                    <a:pt x="1" y="3836"/>
                  </a:cubicBezTo>
                  <a:cubicBezTo>
                    <a:pt x="1" y="5954"/>
                    <a:pt x="1717" y="7671"/>
                    <a:pt x="3836" y="7671"/>
                  </a:cubicBezTo>
                  <a:cubicBezTo>
                    <a:pt x="5951" y="7671"/>
                    <a:pt x="7668" y="5954"/>
                    <a:pt x="7668" y="3836"/>
                  </a:cubicBezTo>
                  <a:cubicBezTo>
                    <a:pt x="7668" y="1717"/>
                    <a:pt x="5951" y="0"/>
                    <a:pt x="38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5" name="Google Shape;21935;p75"/>
            <p:cNvSpPr/>
            <p:nvPr/>
          </p:nvSpPr>
          <p:spPr>
            <a:xfrm>
              <a:off x="3227243" y="2019557"/>
              <a:ext cx="186223" cy="176470"/>
            </a:xfrm>
            <a:custGeom>
              <a:rect b="b" l="l" r="r" t="t"/>
              <a:pathLst>
                <a:path extrusionOk="0" h="6731" w="7103">
                  <a:moveTo>
                    <a:pt x="4210" y="1"/>
                  </a:moveTo>
                  <a:cubicBezTo>
                    <a:pt x="3228" y="1"/>
                    <a:pt x="2246" y="376"/>
                    <a:pt x="1496" y="1124"/>
                  </a:cubicBezTo>
                  <a:cubicBezTo>
                    <a:pt x="0" y="2623"/>
                    <a:pt x="0" y="5050"/>
                    <a:pt x="1499" y="6549"/>
                  </a:cubicBezTo>
                  <a:cubicBezTo>
                    <a:pt x="1561" y="6611"/>
                    <a:pt x="1626" y="6673"/>
                    <a:pt x="1691" y="6730"/>
                  </a:cubicBezTo>
                  <a:cubicBezTo>
                    <a:pt x="366" y="5209"/>
                    <a:pt x="446" y="2924"/>
                    <a:pt x="1872" y="1497"/>
                  </a:cubicBezTo>
                  <a:cubicBezTo>
                    <a:pt x="2618" y="750"/>
                    <a:pt x="3600" y="372"/>
                    <a:pt x="4584" y="372"/>
                  </a:cubicBezTo>
                  <a:cubicBezTo>
                    <a:pt x="5480" y="372"/>
                    <a:pt x="6378" y="685"/>
                    <a:pt x="7102" y="1316"/>
                  </a:cubicBezTo>
                  <a:cubicBezTo>
                    <a:pt x="7044" y="1251"/>
                    <a:pt x="6983" y="1186"/>
                    <a:pt x="6921" y="1124"/>
                  </a:cubicBezTo>
                  <a:cubicBezTo>
                    <a:pt x="6172" y="375"/>
                    <a:pt x="5191" y="1"/>
                    <a:pt x="421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6" name="Google Shape;21936;p75"/>
            <p:cNvSpPr/>
            <p:nvPr/>
          </p:nvSpPr>
          <p:spPr>
            <a:xfrm>
              <a:off x="3252779" y="2042839"/>
              <a:ext cx="162208" cy="154605"/>
            </a:xfrm>
            <a:custGeom>
              <a:rect b="b" l="l" r="r" t="t"/>
              <a:pathLst>
                <a:path extrusionOk="0" h="5897" w="6187">
                  <a:moveTo>
                    <a:pt x="3235" y="0"/>
                  </a:moveTo>
                  <a:cubicBezTo>
                    <a:pt x="2469" y="0"/>
                    <a:pt x="1716" y="299"/>
                    <a:pt x="1152" y="863"/>
                  </a:cubicBezTo>
                  <a:cubicBezTo>
                    <a:pt x="0" y="2014"/>
                    <a:pt x="0" y="3883"/>
                    <a:pt x="1152" y="5035"/>
                  </a:cubicBezTo>
                  <a:cubicBezTo>
                    <a:pt x="1717" y="5597"/>
                    <a:pt x="2471" y="5897"/>
                    <a:pt x="3238" y="5897"/>
                  </a:cubicBezTo>
                  <a:cubicBezTo>
                    <a:pt x="3617" y="5897"/>
                    <a:pt x="4000" y="5823"/>
                    <a:pt x="4364" y="5672"/>
                  </a:cubicBezTo>
                  <a:cubicBezTo>
                    <a:pt x="5465" y="5216"/>
                    <a:pt x="6186" y="4140"/>
                    <a:pt x="6186" y="2949"/>
                  </a:cubicBezTo>
                  <a:cubicBezTo>
                    <a:pt x="6186" y="1757"/>
                    <a:pt x="5465" y="682"/>
                    <a:pt x="4364" y="225"/>
                  </a:cubicBezTo>
                  <a:cubicBezTo>
                    <a:pt x="3999" y="74"/>
                    <a:pt x="3615" y="0"/>
                    <a:pt x="3235"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7" name="Google Shape;21937;p75"/>
            <p:cNvSpPr/>
            <p:nvPr/>
          </p:nvSpPr>
          <p:spPr>
            <a:xfrm>
              <a:off x="3275379" y="2057835"/>
              <a:ext cx="148706" cy="139608"/>
            </a:xfrm>
            <a:custGeom>
              <a:rect b="b" l="l" r="r" t="t"/>
              <a:pathLst>
                <a:path extrusionOk="0" h="5325" w="5672">
                  <a:moveTo>
                    <a:pt x="4122" y="1"/>
                  </a:moveTo>
                  <a:cubicBezTo>
                    <a:pt x="4987" y="1174"/>
                    <a:pt x="4864" y="2804"/>
                    <a:pt x="3832" y="3833"/>
                  </a:cubicBezTo>
                  <a:cubicBezTo>
                    <a:pt x="3261" y="4405"/>
                    <a:pt x="2506" y="4698"/>
                    <a:pt x="1745" y="4698"/>
                  </a:cubicBezTo>
                  <a:cubicBezTo>
                    <a:pt x="1135" y="4698"/>
                    <a:pt x="523" y="4510"/>
                    <a:pt x="0" y="4126"/>
                  </a:cubicBezTo>
                  <a:lnTo>
                    <a:pt x="0" y="4126"/>
                  </a:lnTo>
                  <a:cubicBezTo>
                    <a:pt x="581" y="4913"/>
                    <a:pt x="1474" y="5325"/>
                    <a:pt x="2376" y="5325"/>
                  </a:cubicBezTo>
                  <a:cubicBezTo>
                    <a:pt x="3054" y="5325"/>
                    <a:pt x="3737" y="5092"/>
                    <a:pt x="4296" y="4611"/>
                  </a:cubicBezTo>
                  <a:cubicBezTo>
                    <a:pt x="5596" y="3492"/>
                    <a:pt x="5672" y="1504"/>
                    <a:pt x="4459" y="291"/>
                  </a:cubicBezTo>
                  <a:cubicBezTo>
                    <a:pt x="4354" y="186"/>
                    <a:pt x="4241" y="91"/>
                    <a:pt x="4122"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8" name="Google Shape;21938;p75"/>
            <p:cNvSpPr/>
            <p:nvPr/>
          </p:nvSpPr>
          <p:spPr>
            <a:xfrm>
              <a:off x="3086508" y="2019531"/>
              <a:ext cx="142256" cy="148286"/>
            </a:xfrm>
            <a:custGeom>
              <a:rect b="b" l="l" r="r" t="t"/>
              <a:pathLst>
                <a:path extrusionOk="0" h="5656" w="5426">
                  <a:moveTo>
                    <a:pt x="2706" y="1"/>
                  </a:moveTo>
                  <a:cubicBezTo>
                    <a:pt x="1780" y="1"/>
                    <a:pt x="923" y="498"/>
                    <a:pt x="471" y="1310"/>
                  </a:cubicBezTo>
                  <a:cubicBezTo>
                    <a:pt x="1" y="2150"/>
                    <a:pt x="40" y="3182"/>
                    <a:pt x="576" y="3979"/>
                  </a:cubicBezTo>
                  <a:cubicBezTo>
                    <a:pt x="1061" y="4701"/>
                    <a:pt x="1864" y="5113"/>
                    <a:pt x="2700" y="5113"/>
                  </a:cubicBezTo>
                  <a:cubicBezTo>
                    <a:pt x="2933" y="5113"/>
                    <a:pt x="3169" y="5081"/>
                    <a:pt x="3401" y="5015"/>
                  </a:cubicBezTo>
                  <a:lnTo>
                    <a:pt x="4774" y="5656"/>
                  </a:lnTo>
                  <a:lnTo>
                    <a:pt x="4705" y="4146"/>
                  </a:lnTo>
                  <a:cubicBezTo>
                    <a:pt x="5303" y="3392"/>
                    <a:pt x="5426" y="2367"/>
                    <a:pt x="5024" y="1491"/>
                  </a:cubicBezTo>
                  <a:cubicBezTo>
                    <a:pt x="4622" y="618"/>
                    <a:pt x="3764" y="42"/>
                    <a:pt x="2804" y="2"/>
                  </a:cubicBezTo>
                  <a:cubicBezTo>
                    <a:pt x="2771" y="1"/>
                    <a:pt x="2739" y="1"/>
                    <a:pt x="2706"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9" name="Google Shape;21939;p75"/>
            <p:cNvSpPr/>
            <p:nvPr/>
          </p:nvSpPr>
          <p:spPr>
            <a:xfrm>
              <a:off x="3137501" y="2014314"/>
              <a:ext cx="316209" cy="305381"/>
            </a:xfrm>
            <a:custGeom>
              <a:rect b="b" l="l" r="r" t="t"/>
              <a:pathLst>
                <a:path extrusionOk="0" h="11648" w="12061">
                  <a:moveTo>
                    <a:pt x="4618" y="6717"/>
                  </a:moveTo>
                  <a:cubicBezTo>
                    <a:pt x="4669" y="6778"/>
                    <a:pt x="4723" y="6836"/>
                    <a:pt x="4781" y="6891"/>
                  </a:cubicBezTo>
                  <a:cubicBezTo>
                    <a:pt x="4836" y="6945"/>
                    <a:pt x="4893" y="6999"/>
                    <a:pt x="4955" y="7054"/>
                  </a:cubicBezTo>
                  <a:lnTo>
                    <a:pt x="4035" y="7974"/>
                  </a:lnTo>
                  <a:lnTo>
                    <a:pt x="3698" y="7637"/>
                  </a:lnTo>
                  <a:lnTo>
                    <a:pt x="4618" y="6717"/>
                  </a:lnTo>
                  <a:close/>
                  <a:moveTo>
                    <a:pt x="7634" y="1"/>
                  </a:moveTo>
                  <a:cubicBezTo>
                    <a:pt x="6705" y="1"/>
                    <a:pt x="5773" y="320"/>
                    <a:pt x="5017" y="966"/>
                  </a:cubicBezTo>
                  <a:cubicBezTo>
                    <a:pt x="3412" y="2331"/>
                    <a:pt x="3130" y="4696"/>
                    <a:pt x="4365" y="6402"/>
                  </a:cubicBezTo>
                  <a:lnTo>
                    <a:pt x="3412" y="7354"/>
                  </a:lnTo>
                  <a:lnTo>
                    <a:pt x="3354" y="7293"/>
                  </a:lnTo>
                  <a:cubicBezTo>
                    <a:pt x="3314" y="7253"/>
                    <a:pt x="3263" y="7233"/>
                    <a:pt x="3212" y="7233"/>
                  </a:cubicBezTo>
                  <a:cubicBezTo>
                    <a:pt x="3160" y="7233"/>
                    <a:pt x="3110" y="7253"/>
                    <a:pt x="3072" y="7293"/>
                  </a:cubicBezTo>
                  <a:lnTo>
                    <a:pt x="1772" y="8593"/>
                  </a:lnTo>
                  <a:cubicBezTo>
                    <a:pt x="1630" y="8738"/>
                    <a:pt x="1762" y="8936"/>
                    <a:pt x="1916" y="8936"/>
                  </a:cubicBezTo>
                  <a:cubicBezTo>
                    <a:pt x="1962" y="8936"/>
                    <a:pt x="2010" y="8918"/>
                    <a:pt x="2054" y="8875"/>
                  </a:cubicBezTo>
                  <a:lnTo>
                    <a:pt x="3213" y="7716"/>
                  </a:lnTo>
                  <a:lnTo>
                    <a:pt x="3271" y="7774"/>
                  </a:lnTo>
                  <a:lnTo>
                    <a:pt x="3890" y="8397"/>
                  </a:lnTo>
                  <a:lnTo>
                    <a:pt x="3948" y="8455"/>
                  </a:lnTo>
                  <a:lnTo>
                    <a:pt x="1243" y="11161"/>
                  </a:lnTo>
                  <a:lnTo>
                    <a:pt x="504" y="10422"/>
                  </a:lnTo>
                  <a:lnTo>
                    <a:pt x="1493" y="9429"/>
                  </a:lnTo>
                  <a:cubicBezTo>
                    <a:pt x="1643" y="9285"/>
                    <a:pt x="1507" y="9083"/>
                    <a:pt x="1351" y="9083"/>
                  </a:cubicBezTo>
                  <a:cubicBezTo>
                    <a:pt x="1304" y="9083"/>
                    <a:pt x="1254" y="9102"/>
                    <a:pt x="1210" y="9147"/>
                  </a:cubicBezTo>
                  <a:lnTo>
                    <a:pt x="77" y="10281"/>
                  </a:lnTo>
                  <a:cubicBezTo>
                    <a:pt x="1" y="10357"/>
                    <a:pt x="1" y="10483"/>
                    <a:pt x="77" y="10563"/>
                  </a:cubicBezTo>
                  <a:lnTo>
                    <a:pt x="1105" y="11588"/>
                  </a:lnTo>
                  <a:cubicBezTo>
                    <a:pt x="1145" y="11628"/>
                    <a:pt x="1197" y="11648"/>
                    <a:pt x="1248" y="11648"/>
                  </a:cubicBezTo>
                  <a:cubicBezTo>
                    <a:pt x="1300" y="11648"/>
                    <a:pt x="1351" y="11628"/>
                    <a:pt x="1391" y="11588"/>
                  </a:cubicBezTo>
                  <a:lnTo>
                    <a:pt x="4379" y="8600"/>
                  </a:lnTo>
                  <a:cubicBezTo>
                    <a:pt x="4455" y="8520"/>
                    <a:pt x="4455" y="8394"/>
                    <a:pt x="4379" y="8318"/>
                  </a:cubicBezTo>
                  <a:lnTo>
                    <a:pt x="4318" y="8256"/>
                  </a:lnTo>
                  <a:lnTo>
                    <a:pt x="5270" y="7307"/>
                  </a:lnTo>
                  <a:cubicBezTo>
                    <a:pt x="5853" y="7731"/>
                    <a:pt x="6541" y="7988"/>
                    <a:pt x="7262" y="8057"/>
                  </a:cubicBezTo>
                  <a:lnTo>
                    <a:pt x="7280" y="8057"/>
                  </a:lnTo>
                  <a:cubicBezTo>
                    <a:pt x="7283" y="8057"/>
                    <a:pt x="7285" y="8057"/>
                    <a:pt x="7287" y="8057"/>
                  </a:cubicBezTo>
                  <a:cubicBezTo>
                    <a:pt x="7541" y="8057"/>
                    <a:pt x="7557" y="7673"/>
                    <a:pt x="7298" y="7655"/>
                  </a:cubicBezTo>
                  <a:cubicBezTo>
                    <a:pt x="6454" y="7579"/>
                    <a:pt x="5665" y="7206"/>
                    <a:pt x="5064" y="6608"/>
                  </a:cubicBezTo>
                  <a:cubicBezTo>
                    <a:pt x="4966" y="6510"/>
                    <a:pt x="4872" y="6405"/>
                    <a:pt x="4785" y="6297"/>
                  </a:cubicBezTo>
                  <a:lnTo>
                    <a:pt x="4785" y="6293"/>
                  </a:lnTo>
                  <a:cubicBezTo>
                    <a:pt x="3756" y="4996"/>
                    <a:pt x="3738" y="3168"/>
                    <a:pt x="4738" y="1846"/>
                  </a:cubicBezTo>
                  <a:cubicBezTo>
                    <a:pt x="5438" y="916"/>
                    <a:pt x="6521" y="403"/>
                    <a:pt x="7634" y="403"/>
                  </a:cubicBezTo>
                  <a:cubicBezTo>
                    <a:pt x="8102" y="403"/>
                    <a:pt x="8576" y="494"/>
                    <a:pt x="9029" y="683"/>
                  </a:cubicBezTo>
                  <a:cubicBezTo>
                    <a:pt x="10561" y="1317"/>
                    <a:pt x="11467" y="2907"/>
                    <a:pt x="11235" y="4547"/>
                  </a:cubicBezTo>
                  <a:cubicBezTo>
                    <a:pt x="11003" y="6184"/>
                    <a:pt x="9692" y="7463"/>
                    <a:pt x="8044" y="7648"/>
                  </a:cubicBezTo>
                  <a:cubicBezTo>
                    <a:pt x="7790" y="7679"/>
                    <a:pt x="7824" y="8048"/>
                    <a:pt x="8061" y="8048"/>
                  </a:cubicBezTo>
                  <a:cubicBezTo>
                    <a:pt x="8071" y="8048"/>
                    <a:pt x="8081" y="8047"/>
                    <a:pt x="8091" y="8046"/>
                  </a:cubicBezTo>
                  <a:cubicBezTo>
                    <a:pt x="8997" y="7948"/>
                    <a:pt x="9844" y="7539"/>
                    <a:pt x="10489" y="6891"/>
                  </a:cubicBezTo>
                  <a:cubicBezTo>
                    <a:pt x="12061" y="5315"/>
                    <a:pt x="12061" y="2758"/>
                    <a:pt x="10485" y="1183"/>
                  </a:cubicBezTo>
                  <a:cubicBezTo>
                    <a:pt x="9702" y="398"/>
                    <a:pt x="8670" y="1"/>
                    <a:pt x="76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0" name="Google Shape;21940;p75"/>
            <p:cNvSpPr/>
            <p:nvPr/>
          </p:nvSpPr>
          <p:spPr>
            <a:xfrm>
              <a:off x="3255139" y="2037595"/>
              <a:ext cx="173035" cy="165065"/>
            </a:xfrm>
            <a:custGeom>
              <a:rect b="b" l="l" r="r" t="t"/>
              <a:pathLst>
                <a:path extrusionOk="0" h="6296" w="6600">
                  <a:moveTo>
                    <a:pt x="3148" y="400"/>
                  </a:moveTo>
                  <a:cubicBezTo>
                    <a:pt x="4260" y="400"/>
                    <a:pt x="5260" y="1070"/>
                    <a:pt x="5687" y="2095"/>
                  </a:cubicBezTo>
                  <a:cubicBezTo>
                    <a:pt x="6111" y="3123"/>
                    <a:pt x="5875" y="4304"/>
                    <a:pt x="5089" y="5090"/>
                  </a:cubicBezTo>
                  <a:cubicBezTo>
                    <a:pt x="4553" y="5626"/>
                    <a:pt x="3850" y="5894"/>
                    <a:pt x="3146" y="5894"/>
                  </a:cubicBezTo>
                  <a:cubicBezTo>
                    <a:pt x="2443" y="5894"/>
                    <a:pt x="1741" y="5627"/>
                    <a:pt x="1203" y="5094"/>
                  </a:cubicBezTo>
                  <a:lnTo>
                    <a:pt x="1203" y="5090"/>
                  </a:lnTo>
                  <a:cubicBezTo>
                    <a:pt x="417" y="4304"/>
                    <a:pt x="182" y="3123"/>
                    <a:pt x="606" y="2095"/>
                  </a:cubicBezTo>
                  <a:cubicBezTo>
                    <a:pt x="1033" y="1070"/>
                    <a:pt x="2036" y="400"/>
                    <a:pt x="3148" y="400"/>
                  </a:cubicBezTo>
                  <a:close/>
                  <a:moveTo>
                    <a:pt x="3147" y="0"/>
                  </a:moveTo>
                  <a:cubicBezTo>
                    <a:pt x="2741" y="0"/>
                    <a:pt x="2332" y="79"/>
                    <a:pt x="1942" y="241"/>
                  </a:cubicBezTo>
                  <a:cubicBezTo>
                    <a:pt x="769" y="729"/>
                    <a:pt x="1" y="1874"/>
                    <a:pt x="1" y="3149"/>
                  </a:cubicBezTo>
                  <a:cubicBezTo>
                    <a:pt x="1" y="4420"/>
                    <a:pt x="769" y="5568"/>
                    <a:pt x="1942" y="6057"/>
                  </a:cubicBezTo>
                  <a:cubicBezTo>
                    <a:pt x="2332" y="6218"/>
                    <a:pt x="2741" y="6296"/>
                    <a:pt x="3146" y="6296"/>
                  </a:cubicBezTo>
                  <a:cubicBezTo>
                    <a:pt x="3966" y="6296"/>
                    <a:pt x="4771" y="5977"/>
                    <a:pt x="5372" y="5376"/>
                  </a:cubicBezTo>
                  <a:cubicBezTo>
                    <a:pt x="6600" y="4145"/>
                    <a:pt x="6600" y="2153"/>
                    <a:pt x="5372" y="921"/>
                  </a:cubicBezTo>
                  <a:cubicBezTo>
                    <a:pt x="4771" y="321"/>
                    <a:pt x="3966" y="0"/>
                    <a:pt x="31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1" name="Google Shape;21941;p75"/>
            <p:cNvSpPr/>
            <p:nvPr/>
          </p:nvSpPr>
          <p:spPr>
            <a:xfrm>
              <a:off x="3078826" y="2014366"/>
              <a:ext cx="166560" cy="158721"/>
            </a:xfrm>
            <a:custGeom>
              <a:rect b="b" l="l" r="r" t="t"/>
              <a:pathLst>
                <a:path extrusionOk="0" h="6054" w="6353">
                  <a:moveTo>
                    <a:pt x="2934" y="0"/>
                  </a:moveTo>
                  <a:cubicBezTo>
                    <a:pt x="2931" y="0"/>
                    <a:pt x="2929" y="0"/>
                    <a:pt x="2927" y="0"/>
                  </a:cubicBezTo>
                  <a:cubicBezTo>
                    <a:pt x="1279" y="40"/>
                    <a:pt x="37" y="1503"/>
                    <a:pt x="261" y="3133"/>
                  </a:cubicBezTo>
                  <a:cubicBezTo>
                    <a:pt x="456" y="4530"/>
                    <a:pt x="1649" y="5513"/>
                    <a:pt x="2990" y="5513"/>
                  </a:cubicBezTo>
                  <a:cubicBezTo>
                    <a:pt x="3217" y="5513"/>
                    <a:pt x="3448" y="5485"/>
                    <a:pt x="3680" y="5425"/>
                  </a:cubicBezTo>
                  <a:lnTo>
                    <a:pt x="4980" y="6034"/>
                  </a:lnTo>
                  <a:cubicBezTo>
                    <a:pt x="5009" y="6047"/>
                    <a:pt x="5038" y="6054"/>
                    <a:pt x="5067" y="6054"/>
                  </a:cubicBezTo>
                  <a:cubicBezTo>
                    <a:pt x="5175" y="6054"/>
                    <a:pt x="5272" y="5963"/>
                    <a:pt x="5266" y="5846"/>
                  </a:cubicBezTo>
                  <a:lnTo>
                    <a:pt x="5201" y="4408"/>
                  </a:lnTo>
                  <a:cubicBezTo>
                    <a:pt x="6353" y="2872"/>
                    <a:pt x="5618" y="659"/>
                    <a:pt x="3778" y="112"/>
                  </a:cubicBezTo>
                  <a:cubicBezTo>
                    <a:pt x="3755" y="106"/>
                    <a:pt x="3733" y="103"/>
                    <a:pt x="3712" y="103"/>
                  </a:cubicBezTo>
                  <a:cubicBezTo>
                    <a:pt x="3503" y="103"/>
                    <a:pt x="3431" y="427"/>
                    <a:pt x="3665" y="496"/>
                  </a:cubicBezTo>
                  <a:cubicBezTo>
                    <a:pt x="5266" y="971"/>
                    <a:pt x="5878" y="2912"/>
                    <a:pt x="4843" y="4219"/>
                  </a:cubicBezTo>
                  <a:cubicBezTo>
                    <a:pt x="4810" y="4256"/>
                    <a:pt x="4795" y="4303"/>
                    <a:pt x="4795" y="4353"/>
                  </a:cubicBezTo>
                  <a:lnTo>
                    <a:pt x="4850" y="5531"/>
                  </a:lnTo>
                  <a:lnTo>
                    <a:pt x="3781" y="5031"/>
                  </a:lnTo>
                  <a:cubicBezTo>
                    <a:pt x="3752" y="5019"/>
                    <a:pt x="3723" y="5014"/>
                    <a:pt x="3693" y="5014"/>
                  </a:cubicBezTo>
                  <a:cubicBezTo>
                    <a:pt x="3675" y="5014"/>
                    <a:pt x="3658" y="5016"/>
                    <a:pt x="3640" y="5020"/>
                  </a:cubicBezTo>
                  <a:cubicBezTo>
                    <a:pt x="3424" y="5082"/>
                    <a:pt x="3205" y="5112"/>
                    <a:pt x="2989" y="5112"/>
                  </a:cubicBezTo>
                  <a:cubicBezTo>
                    <a:pt x="2217" y="5112"/>
                    <a:pt x="1477" y="4731"/>
                    <a:pt x="1036" y="4064"/>
                  </a:cubicBezTo>
                  <a:cubicBezTo>
                    <a:pt x="0" y="2521"/>
                    <a:pt x="1076" y="442"/>
                    <a:pt x="2938" y="402"/>
                  </a:cubicBezTo>
                  <a:cubicBezTo>
                    <a:pt x="3200" y="395"/>
                    <a:pt x="3195" y="0"/>
                    <a:pt x="29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2" name="Google Shape;21942;p75"/>
            <p:cNvSpPr/>
            <p:nvPr/>
          </p:nvSpPr>
          <p:spPr>
            <a:xfrm>
              <a:off x="3141014" y="2066198"/>
              <a:ext cx="31356" cy="53405"/>
            </a:xfrm>
            <a:custGeom>
              <a:rect b="b" l="l" r="r" t="t"/>
              <a:pathLst>
                <a:path extrusionOk="0" h="2037" w="1196">
                  <a:moveTo>
                    <a:pt x="283" y="1"/>
                  </a:moveTo>
                  <a:cubicBezTo>
                    <a:pt x="19" y="1"/>
                    <a:pt x="19" y="399"/>
                    <a:pt x="283" y="399"/>
                  </a:cubicBezTo>
                  <a:lnTo>
                    <a:pt x="395" y="399"/>
                  </a:lnTo>
                  <a:lnTo>
                    <a:pt x="395" y="1638"/>
                  </a:lnTo>
                  <a:lnTo>
                    <a:pt x="265" y="1638"/>
                  </a:lnTo>
                  <a:cubicBezTo>
                    <a:pt x="1" y="1638"/>
                    <a:pt x="1" y="2036"/>
                    <a:pt x="265" y="2036"/>
                  </a:cubicBezTo>
                  <a:lnTo>
                    <a:pt x="928" y="2036"/>
                  </a:lnTo>
                  <a:cubicBezTo>
                    <a:pt x="1196" y="2036"/>
                    <a:pt x="1196" y="1638"/>
                    <a:pt x="928" y="1638"/>
                  </a:cubicBezTo>
                  <a:lnTo>
                    <a:pt x="794" y="1638"/>
                  </a:lnTo>
                  <a:lnTo>
                    <a:pt x="794" y="200"/>
                  </a:lnTo>
                  <a:cubicBezTo>
                    <a:pt x="794" y="88"/>
                    <a:pt x="707"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3" name="Google Shape;21943;p75"/>
            <p:cNvSpPr/>
            <p:nvPr/>
          </p:nvSpPr>
          <p:spPr>
            <a:xfrm>
              <a:off x="3143872" y="2049970"/>
              <a:ext cx="17959" cy="15468"/>
            </a:xfrm>
            <a:custGeom>
              <a:rect b="b" l="l" r="r" t="t"/>
              <a:pathLst>
                <a:path extrusionOk="0" h="590" w="685">
                  <a:moveTo>
                    <a:pt x="391" y="0"/>
                  </a:moveTo>
                  <a:cubicBezTo>
                    <a:pt x="131" y="0"/>
                    <a:pt x="0" y="315"/>
                    <a:pt x="185" y="504"/>
                  </a:cubicBezTo>
                  <a:cubicBezTo>
                    <a:pt x="244" y="563"/>
                    <a:pt x="317" y="589"/>
                    <a:pt x="388" y="589"/>
                  </a:cubicBezTo>
                  <a:cubicBezTo>
                    <a:pt x="539" y="589"/>
                    <a:pt x="685" y="471"/>
                    <a:pt x="685" y="294"/>
                  </a:cubicBezTo>
                  <a:cubicBezTo>
                    <a:pt x="685" y="134"/>
                    <a:pt x="554" y="0"/>
                    <a:pt x="3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44" name="Google Shape;21944;p75"/>
          <p:cNvGrpSpPr/>
          <p:nvPr/>
        </p:nvGrpSpPr>
        <p:grpSpPr>
          <a:xfrm>
            <a:off x="3531183" y="2438618"/>
            <a:ext cx="359416" cy="358315"/>
            <a:chOff x="3531183" y="2438618"/>
            <a:chExt cx="359416" cy="358315"/>
          </a:xfrm>
        </p:grpSpPr>
        <p:sp>
          <p:nvSpPr>
            <p:cNvPr id="21945" name="Google Shape;21945;p75"/>
            <p:cNvSpPr/>
            <p:nvPr/>
          </p:nvSpPr>
          <p:spPr>
            <a:xfrm>
              <a:off x="3653671" y="2571672"/>
              <a:ext cx="216032" cy="204890"/>
            </a:xfrm>
            <a:custGeom>
              <a:rect b="b" l="l" r="r" t="t"/>
              <a:pathLst>
                <a:path extrusionOk="0" h="7815" w="8240">
                  <a:moveTo>
                    <a:pt x="2793" y="1"/>
                  </a:moveTo>
                  <a:cubicBezTo>
                    <a:pt x="2693" y="1"/>
                    <a:pt x="2593" y="39"/>
                    <a:pt x="2517" y="115"/>
                  </a:cubicBezTo>
                  <a:lnTo>
                    <a:pt x="2438" y="195"/>
                  </a:lnTo>
                  <a:cubicBezTo>
                    <a:pt x="2285" y="347"/>
                    <a:pt x="2285" y="593"/>
                    <a:pt x="2438" y="749"/>
                  </a:cubicBezTo>
                  <a:lnTo>
                    <a:pt x="2264" y="571"/>
                  </a:lnTo>
                  <a:cubicBezTo>
                    <a:pt x="2184" y="492"/>
                    <a:pt x="2079" y="452"/>
                    <a:pt x="1974" y="452"/>
                  </a:cubicBezTo>
                  <a:cubicBezTo>
                    <a:pt x="1869" y="452"/>
                    <a:pt x="1764" y="492"/>
                    <a:pt x="1684" y="571"/>
                  </a:cubicBezTo>
                  <a:lnTo>
                    <a:pt x="1630" y="629"/>
                  </a:lnTo>
                  <a:cubicBezTo>
                    <a:pt x="1471" y="789"/>
                    <a:pt x="1471" y="1046"/>
                    <a:pt x="1630" y="1205"/>
                  </a:cubicBezTo>
                  <a:lnTo>
                    <a:pt x="1543" y="1122"/>
                  </a:lnTo>
                  <a:cubicBezTo>
                    <a:pt x="1462" y="1040"/>
                    <a:pt x="1355" y="999"/>
                    <a:pt x="1248" y="999"/>
                  </a:cubicBezTo>
                  <a:cubicBezTo>
                    <a:pt x="1142" y="999"/>
                    <a:pt x="1036" y="1040"/>
                    <a:pt x="956" y="1122"/>
                  </a:cubicBezTo>
                  <a:lnTo>
                    <a:pt x="909" y="1165"/>
                  </a:lnTo>
                  <a:cubicBezTo>
                    <a:pt x="746" y="1328"/>
                    <a:pt x="746" y="1593"/>
                    <a:pt x="909" y="1756"/>
                  </a:cubicBezTo>
                  <a:lnTo>
                    <a:pt x="801" y="1647"/>
                  </a:lnTo>
                  <a:cubicBezTo>
                    <a:pt x="717" y="1564"/>
                    <a:pt x="609" y="1522"/>
                    <a:pt x="500" y="1522"/>
                  </a:cubicBezTo>
                  <a:cubicBezTo>
                    <a:pt x="391" y="1522"/>
                    <a:pt x="283" y="1564"/>
                    <a:pt x="199" y="1647"/>
                  </a:cubicBezTo>
                  <a:lnTo>
                    <a:pt x="167" y="1676"/>
                  </a:lnTo>
                  <a:cubicBezTo>
                    <a:pt x="0" y="1842"/>
                    <a:pt x="0" y="2114"/>
                    <a:pt x="167" y="2281"/>
                  </a:cubicBezTo>
                  <a:lnTo>
                    <a:pt x="3358" y="5468"/>
                  </a:lnTo>
                  <a:lnTo>
                    <a:pt x="2199" y="5939"/>
                  </a:lnTo>
                  <a:cubicBezTo>
                    <a:pt x="1949" y="6080"/>
                    <a:pt x="1826" y="6377"/>
                    <a:pt x="1905" y="6656"/>
                  </a:cubicBezTo>
                  <a:cubicBezTo>
                    <a:pt x="1905" y="6656"/>
                    <a:pt x="2057" y="6897"/>
                    <a:pt x="2159" y="6897"/>
                  </a:cubicBezTo>
                  <a:cubicBezTo>
                    <a:pt x="2165" y="6897"/>
                    <a:pt x="2171" y="6897"/>
                    <a:pt x="2177" y="6895"/>
                  </a:cubicBezTo>
                  <a:cubicBezTo>
                    <a:pt x="2640" y="6746"/>
                    <a:pt x="3760" y="6667"/>
                    <a:pt x="4430" y="6630"/>
                  </a:cubicBezTo>
                  <a:cubicBezTo>
                    <a:pt x="4451" y="6629"/>
                    <a:pt x="4472" y="6629"/>
                    <a:pt x="4492" y="6629"/>
                  </a:cubicBezTo>
                  <a:cubicBezTo>
                    <a:pt x="4743" y="6629"/>
                    <a:pt x="4990" y="6708"/>
                    <a:pt x="5194" y="6859"/>
                  </a:cubicBezTo>
                  <a:cubicBezTo>
                    <a:pt x="5241" y="6891"/>
                    <a:pt x="5288" y="6931"/>
                    <a:pt x="5328" y="6974"/>
                  </a:cubicBezTo>
                  <a:lnTo>
                    <a:pt x="6172" y="7815"/>
                  </a:lnTo>
                  <a:lnTo>
                    <a:pt x="8240" y="5747"/>
                  </a:lnTo>
                  <a:lnTo>
                    <a:pt x="7200" y="4707"/>
                  </a:lnTo>
                  <a:cubicBezTo>
                    <a:pt x="7124" y="4635"/>
                    <a:pt x="7081" y="4537"/>
                    <a:pt x="7073" y="4432"/>
                  </a:cubicBezTo>
                  <a:cubicBezTo>
                    <a:pt x="7059" y="4215"/>
                    <a:pt x="6965" y="4008"/>
                    <a:pt x="6813" y="3856"/>
                  </a:cubicBezTo>
                  <a:lnTo>
                    <a:pt x="3071" y="115"/>
                  </a:lnTo>
                  <a:cubicBezTo>
                    <a:pt x="2994" y="39"/>
                    <a:pt x="2893" y="1"/>
                    <a:pt x="2793"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6" name="Google Shape;21946;p75"/>
            <p:cNvSpPr/>
            <p:nvPr/>
          </p:nvSpPr>
          <p:spPr>
            <a:xfrm>
              <a:off x="3714810" y="2571672"/>
              <a:ext cx="154788" cy="160556"/>
            </a:xfrm>
            <a:custGeom>
              <a:rect b="b" l="l" r="r" t="t"/>
              <a:pathLst>
                <a:path extrusionOk="0" h="6124" w="5904">
                  <a:moveTo>
                    <a:pt x="462" y="1"/>
                  </a:moveTo>
                  <a:cubicBezTo>
                    <a:pt x="362" y="1"/>
                    <a:pt x="261" y="39"/>
                    <a:pt x="185" y="115"/>
                  </a:cubicBezTo>
                  <a:lnTo>
                    <a:pt x="106" y="195"/>
                  </a:lnTo>
                  <a:cubicBezTo>
                    <a:pt x="55" y="245"/>
                    <a:pt x="15" y="310"/>
                    <a:pt x="1" y="387"/>
                  </a:cubicBezTo>
                  <a:cubicBezTo>
                    <a:pt x="29" y="380"/>
                    <a:pt x="57" y="377"/>
                    <a:pt x="85" y="377"/>
                  </a:cubicBezTo>
                  <a:cubicBezTo>
                    <a:pt x="188" y="377"/>
                    <a:pt x="289" y="418"/>
                    <a:pt x="363" y="492"/>
                  </a:cubicBezTo>
                  <a:lnTo>
                    <a:pt x="4104" y="4233"/>
                  </a:lnTo>
                  <a:cubicBezTo>
                    <a:pt x="4256" y="4385"/>
                    <a:pt x="4350" y="4588"/>
                    <a:pt x="4365" y="4805"/>
                  </a:cubicBezTo>
                  <a:cubicBezTo>
                    <a:pt x="4372" y="4910"/>
                    <a:pt x="4415" y="5011"/>
                    <a:pt x="4491" y="5084"/>
                  </a:cubicBezTo>
                  <a:lnTo>
                    <a:pt x="5531" y="6123"/>
                  </a:lnTo>
                  <a:lnTo>
                    <a:pt x="5904" y="5747"/>
                  </a:lnTo>
                  <a:lnTo>
                    <a:pt x="4868" y="4707"/>
                  </a:lnTo>
                  <a:cubicBezTo>
                    <a:pt x="4792" y="4635"/>
                    <a:pt x="4749" y="4537"/>
                    <a:pt x="4741" y="4432"/>
                  </a:cubicBezTo>
                  <a:cubicBezTo>
                    <a:pt x="4727" y="4215"/>
                    <a:pt x="4633" y="4008"/>
                    <a:pt x="4481" y="3856"/>
                  </a:cubicBezTo>
                  <a:lnTo>
                    <a:pt x="739" y="115"/>
                  </a:lnTo>
                  <a:cubicBezTo>
                    <a:pt x="663" y="39"/>
                    <a:pt x="563" y="1"/>
                    <a:pt x="462"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7" name="Google Shape;21947;p75"/>
            <p:cNvSpPr/>
            <p:nvPr/>
          </p:nvSpPr>
          <p:spPr>
            <a:xfrm>
              <a:off x="3789740" y="2696965"/>
              <a:ext cx="79859" cy="79596"/>
            </a:xfrm>
            <a:custGeom>
              <a:rect b="b" l="l" r="r" t="t"/>
              <a:pathLst>
                <a:path extrusionOk="0" h="3036" w="3046">
                  <a:moveTo>
                    <a:pt x="2079" y="1"/>
                  </a:moveTo>
                  <a:lnTo>
                    <a:pt x="0" y="2080"/>
                  </a:lnTo>
                  <a:cubicBezTo>
                    <a:pt x="51" y="2112"/>
                    <a:pt x="94" y="2152"/>
                    <a:pt x="138" y="2195"/>
                  </a:cubicBezTo>
                  <a:lnTo>
                    <a:pt x="978" y="3036"/>
                  </a:lnTo>
                  <a:lnTo>
                    <a:pt x="3046" y="968"/>
                  </a:lnTo>
                  <a:lnTo>
                    <a:pt x="2079"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8" name="Google Shape;21948;p75"/>
            <p:cNvSpPr/>
            <p:nvPr/>
          </p:nvSpPr>
          <p:spPr>
            <a:xfrm>
              <a:off x="3798182" y="2705145"/>
              <a:ext cx="86623" cy="86518"/>
            </a:xfrm>
            <a:custGeom>
              <a:rect b="b" l="l" r="r" t="t"/>
              <a:pathLst>
                <a:path extrusionOk="0" h="3300" w="3304">
                  <a:moveTo>
                    <a:pt x="2384" y="0"/>
                  </a:moveTo>
                  <a:lnTo>
                    <a:pt x="0" y="2383"/>
                  </a:lnTo>
                  <a:lnTo>
                    <a:pt x="920" y="3299"/>
                  </a:lnTo>
                  <a:lnTo>
                    <a:pt x="3303" y="920"/>
                  </a:lnTo>
                  <a:lnTo>
                    <a:pt x="2384"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9" name="Google Shape;21949;p75"/>
            <p:cNvSpPr/>
            <p:nvPr/>
          </p:nvSpPr>
          <p:spPr>
            <a:xfrm>
              <a:off x="3847549" y="2705145"/>
              <a:ext cx="37255" cy="37150"/>
            </a:xfrm>
            <a:custGeom>
              <a:rect b="b" l="l" r="r" t="t"/>
              <a:pathLst>
                <a:path extrusionOk="0" h="1417" w="1421">
                  <a:moveTo>
                    <a:pt x="501" y="0"/>
                  </a:moveTo>
                  <a:lnTo>
                    <a:pt x="1" y="496"/>
                  </a:lnTo>
                  <a:lnTo>
                    <a:pt x="921" y="1416"/>
                  </a:lnTo>
                  <a:lnTo>
                    <a:pt x="1420" y="920"/>
                  </a:lnTo>
                  <a:lnTo>
                    <a:pt x="501"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0" name="Google Shape;21950;p75"/>
            <p:cNvSpPr/>
            <p:nvPr/>
          </p:nvSpPr>
          <p:spPr>
            <a:xfrm>
              <a:off x="3551973" y="2458937"/>
              <a:ext cx="215954" cy="204968"/>
            </a:xfrm>
            <a:custGeom>
              <a:rect b="b" l="l" r="r" t="t"/>
              <a:pathLst>
                <a:path extrusionOk="0" h="7818" w="8237">
                  <a:moveTo>
                    <a:pt x="2072" y="0"/>
                  </a:moveTo>
                  <a:lnTo>
                    <a:pt x="0" y="2068"/>
                  </a:lnTo>
                  <a:lnTo>
                    <a:pt x="1040" y="3107"/>
                  </a:lnTo>
                  <a:cubicBezTo>
                    <a:pt x="1112" y="3183"/>
                    <a:pt x="1159" y="3281"/>
                    <a:pt x="1167" y="3386"/>
                  </a:cubicBezTo>
                  <a:cubicBezTo>
                    <a:pt x="1181" y="3604"/>
                    <a:pt x="1275" y="3806"/>
                    <a:pt x="1427" y="3962"/>
                  </a:cubicBezTo>
                  <a:lnTo>
                    <a:pt x="5169" y="7703"/>
                  </a:lnTo>
                  <a:cubicBezTo>
                    <a:pt x="5245" y="7779"/>
                    <a:pt x="5345" y="7817"/>
                    <a:pt x="5446" y="7817"/>
                  </a:cubicBezTo>
                  <a:cubicBezTo>
                    <a:pt x="5546" y="7817"/>
                    <a:pt x="5647" y="7779"/>
                    <a:pt x="5723" y="7703"/>
                  </a:cubicBezTo>
                  <a:lnTo>
                    <a:pt x="5802" y="7624"/>
                  </a:lnTo>
                  <a:cubicBezTo>
                    <a:pt x="5954" y="7472"/>
                    <a:pt x="5954" y="7222"/>
                    <a:pt x="5802" y="7070"/>
                  </a:cubicBezTo>
                  <a:lnTo>
                    <a:pt x="5802" y="7070"/>
                  </a:lnTo>
                  <a:lnTo>
                    <a:pt x="5976" y="7243"/>
                  </a:lnTo>
                  <a:cubicBezTo>
                    <a:pt x="6056" y="7323"/>
                    <a:pt x="6160" y="7363"/>
                    <a:pt x="6264" y="7363"/>
                  </a:cubicBezTo>
                  <a:cubicBezTo>
                    <a:pt x="6368" y="7363"/>
                    <a:pt x="6472" y="7323"/>
                    <a:pt x="6552" y="7243"/>
                  </a:cubicBezTo>
                  <a:lnTo>
                    <a:pt x="6610" y="7189"/>
                  </a:lnTo>
                  <a:cubicBezTo>
                    <a:pt x="6769" y="7030"/>
                    <a:pt x="6769" y="6769"/>
                    <a:pt x="6610" y="6610"/>
                  </a:cubicBezTo>
                  <a:lnTo>
                    <a:pt x="6610" y="6610"/>
                  </a:lnTo>
                  <a:lnTo>
                    <a:pt x="6697" y="6697"/>
                  </a:lnTo>
                  <a:cubicBezTo>
                    <a:pt x="6777" y="6778"/>
                    <a:pt x="6882" y="6819"/>
                    <a:pt x="6989" y="6819"/>
                  </a:cubicBezTo>
                  <a:cubicBezTo>
                    <a:pt x="7095" y="6819"/>
                    <a:pt x="7202" y="6778"/>
                    <a:pt x="7284" y="6697"/>
                  </a:cubicBezTo>
                  <a:lnTo>
                    <a:pt x="7331" y="6649"/>
                  </a:lnTo>
                  <a:cubicBezTo>
                    <a:pt x="7494" y="6490"/>
                    <a:pt x="7494" y="6226"/>
                    <a:pt x="7331" y="6063"/>
                  </a:cubicBezTo>
                  <a:lnTo>
                    <a:pt x="7331" y="6063"/>
                  </a:lnTo>
                  <a:lnTo>
                    <a:pt x="7439" y="6171"/>
                  </a:lnTo>
                  <a:cubicBezTo>
                    <a:pt x="7521" y="6255"/>
                    <a:pt x="7629" y="6296"/>
                    <a:pt x="7739" y="6296"/>
                  </a:cubicBezTo>
                  <a:cubicBezTo>
                    <a:pt x="7848" y="6296"/>
                    <a:pt x="7957" y="6255"/>
                    <a:pt x="8041" y="6171"/>
                  </a:cubicBezTo>
                  <a:lnTo>
                    <a:pt x="8070" y="6139"/>
                  </a:lnTo>
                  <a:cubicBezTo>
                    <a:pt x="8236" y="5972"/>
                    <a:pt x="8236" y="5704"/>
                    <a:pt x="8070" y="5541"/>
                  </a:cubicBezTo>
                  <a:lnTo>
                    <a:pt x="4886" y="2347"/>
                  </a:lnTo>
                  <a:lnTo>
                    <a:pt x="6041" y="1880"/>
                  </a:lnTo>
                  <a:cubicBezTo>
                    <a:pt x="6291" y="1735"/>
                    <a:pt x="6414" y="1438"/>
                    <a:pt x="6335" y="1163"/>
                  </a:cubicBezTo>
                  <a:cubicBezTo>
                    <a:pt x="6335" y="1163"/>
                    <a:pt x="6183" y="921"/>
                    <a:pt x="6081" y="921"/>
                  </a:cubicBezTo>
                  <a:cubicBezTo>
                    <a:pt x="6075" y="921"/>
                    <a:pt x="6069" y="922"/>
                    <a:pt x="6063" y="924"/>
                  </a:cubicBezTo>
                  <a:cubicBezTo>
                    <a:pt x="5599" y="1068"/>
                    <a:pt x="4480" y="1152"/>
                    <a:pt x="3814" y="1188"/>
                  </a:cubicBezTo>
                  <a:cubicBezTo>
                    <a:pt x="3793" y="1189"/>
                    <a:pt x="3771" y="1190"/>
                    <a:pt x="3750" y="1190"/>
                  </a:cubicBezTo>
                  <a:cubicBezTo>
                    <a:pt x="3497" y="1190"/>
                    <a:pt x="3250" y="1110"/>
                    <a:pt x="3046" y="960"/>
                  </a:cubicBezTo>
                  <a:cubicBezTo>
                    <a:pt x="2999" y="924"/>
                    <a:pt x="2952" y="884"/>
                    <a:pt x="2912" y="844"/>
                  </a:cubicBezTo>
                  <a:lnTo>
                    <a:pt x="2072"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1" name="Google Shape;21951;p75"/>
            <p:cNvSpPr/>
            <p:nvPr/>
          </p:nvSpPr>
          <p:spPr>
            <a:xfrm>
              <a:off x="3551973" y="2503349"/>
              <a:ext cx="154893" cy="160530"/>
            </a:xfrm>
            <a:custGeom>
              <a:rect b="b" l="l" r="r" t="t"/>
              <a:pathLst>
                <a:path extrusionOk="0" h="6123" w="5908">
                  <a:moveTo>
                    <a:pt x="377" y="1"/>
                  </a:moveTo>
                  <a:lnTo>
                    <a:pt x="0" y="374"/>
                  </a:lnTo>
                  <a:lnTo>
                    <a:pt x="1040" y="1413"/>
                  </a:lnTo>
                  <a:cubicBezTo>
                    <a:pt x="1116" y="1489"/>
                    <a:pt x="1159" y="1587"/>
                    <a:pt x="1167" y="1692"/>
                  </a:cubicBezTo>
                  <a:cubicBezTo>
                    <a:pt x="1181" y="1910"/>
                    <a:pt x="1275" y="2112"/>
                    <a:pt x="1431" y="2268"/>
                  </a:cubicBezTo>
                  <a:lnTo>
                    <a:pt x="5169" y="6006"/>
                  </a:lnTo>
                  <a:cubicBezTo>
                    <a:pt x="5246" y="6084"/>
                    <a:pt x="5347" y="6123"/>
                    <a:pt x="5447" y="6123"/>
                  </a:cubicBezTo>
                  <a:cubicBezTo>
                    <a:pt x="5548" y="6123"/>
                    <a:pt x="5648" y="6084"/>
                    <a:pt x="5726" y="6006"/>
                  </a:cubicBezTo>
                  <a:lnTo>
                    <a:pt x="5802" y="5930"/>
                  </a:lnTo>
                  <a:cubicBezTo>
                    <a:pt x="5857" y="5875"/>
                    <a:pt x="5893" y="5810"/>
                    <a:pt x="5907" y="5738"/>
                  </a:cubicBezTo>
                  <a:lnTo>
                    <a:pt x="5907" y="5738"/>
                  </a:lnTo>
                  <a:cubicBezTo>
                    <a:pt x="5879" y="5744"/>
                    <a:pt x="5851" y="5747"/>
                    <a:pt x="5823" y="5747"/>
                  </a:cubicBezTo>
                  <a:cubicBezTo>
                    <a:pt x="5720" y="5747"/>
                    <a:pt x="5619" y="5707"/>
                    <a:pt x="5545" y="5633"/>
                  </a:cubicBezTo>
                  <a:lnTo>
                    <a:pt x="1804" y="1892"/>
                  </a:lnTo>
                  <a:cubicBezTo>
                    <a:pt x="1652" y="1736"/>
                    <a:pt x="1558" y="1533"/>
                    <a:pt x="1543" y="1316"/>
                  </a:cubicBezTo>
                  <a:cubicBezTo>
                    <a:pt x="1536" y="1211"/>
                    <a:pt x="1489" y="1113"/>
                    <a:pt x="1416" y="1037"/>
                  </a:cubicBezTo>
                  <a:lnTo>
                    <a:pt x="377"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2" name="Google Shape;21952;p75"/>
            <p:cNvSpPr/>
            <p:nvPr/>
          </p:nvSpPr>
          <p:spPr>
            <a:xfrm>
              <a:off x="3551973" y="2458937"/>
              <a:ext cx="79963" cy="79675"/>
            </a:xfrm>
            <a:custGeom>
              <a:rect b="b" l="l" r="r" t="t"/>
              <a:pathLst>
                <a:path extrusionOk="0" h="3039" w="3050">
                  <a:moveTo>
                    <a:pt x="2072" y="0"/>
                  </a:moveTo>
                  <a:lnTo>
                    <a:pt x="0" y="2068"/>
                  </a:lnTo>
                  <a:lnTo>
                    <a:pt x="971" y="3039"/>
                  </a:lnTo>
                  <a:lnTo>
                    <a:pt x="3050" y="960"/>
                  </a:lnTo>
                  <a:cubicBezTo>
                    <a:pt x="2999" y="924"/>
                    <a:pt x="2952" y="884"/>
                    <a:pt x="2912" y="844"/>
                  </a:cubicBezTo>
                  <a:lnTo>
                    <a:pt x="207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3" name="Google Shape;21953;p75"/>
            <p:cNvSpPr/>
            <p:nvPr/>
          </p:nvSpPr>
          <p:spPr>
            <a:xfrm>
              <a:off x="3536872" y="2443835"/>
              <a:ext cx="86623" cy="86623"/>
            </a:xfrm>
            <a:custGeom>
              <a:rect b="b" l="l" r="r" t="t"/>
              <a:pathLst>
                <a:path extrusionOk="0" h="3304" w="3304">
                  <a:moveTo>
                    <a:pt x="2384" y="0"/>
                  </a:moveTo>
                  <a:lnTo>
                    <a:pt x="0" y="2383"/>
                  </a:lnTo>
                  <a:lnTo>
                    <a:pt x="920" y="3303"/>
                  </a:lnTo>
                  <a:lnTo>
                    <a:pt x="3303" y="920"/>
                  </a:lnTo>
                  <a:lnTo>
                    <a:pt x="23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4" name="Google Shape;21954;p75"/>
            <p:cNvSpPr/>
            <p:nvPr/>
          </p:nvSpPr>
          <p:spPr>
            <a:xfrm>
              <a:off x="3536872" y="2493203"/>
              <a:ext cx="37150" cy="37255"/>
            </a:xfrm>
            <a:custGeom>
              <a:rect b="b" l="l" r="r" t="t"/>
              <a:pathLst>
                <a:path extrusionOk="0" h="1421" w="1417">
                  <a:moveTo>
                    <a:pt x="500" y="0"/>
                  </a:moveTo>
                  <a:lnTo>
                    <a:pt x="0" y="500"/>
                  </a:lnTo>
                  <a:lnTo>
                    <a:pt x="920" y="1420"/>
                  </a:lnTo>
                  <a:lnTo>
                    <a:pt x="1417" y="920"/>
                  </a:lnTo>
                  <a:lnTo>
                    <a:pt x="500"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5" name="Google Shape;21955;p75"/>
            <p:cNvSpPr/>
            <p:nvPr/>
          </p:nvSpPr>
          <p:spPr>
            <a:xfrm>
              <a:off x="3663739" y="2458937"/>
              <a:ext cx="205860" cy="214852"/>
            </a:xfrm>
            <a:custGeom>
              <a:rect b="b" l="l" r="r" t="t"/>
              <a:pathLst>
                <a:path extrusionOk="0" h="8195" w="7852">
                  <a:moveTo>
                    <a:pt x="5784" y="0"/>
                  </a:moveTo>
                  <a:lnTo>
                    <a:pt x="4748" y="1039"/>
                  </a:lnTo>
                  <a:cubicBezTo>
                    <a:pt x="4672" y="1112"/>
                    <a:pt x="4574" y="1159"/>
                    <a:pt x="4469" y="1166"/>
                  </a:cubicBezTo>
                  <a:cubicBezTo>
                    <a:pt x="4252" y="1181"/>
                    <a:pt x="4046" y="1275"/>
                    <a:pt x="3893" y="1427"/>
                  </a:cubicBezTo>
                  <a:lnTo>
                    <a:pt x="152" y="5168"/>
                  </a:lnTo>
                  <a:cubicBezTo>
                    <a:pt x="0" y="5320"/>
                    <a:pt x="0" y="5570"/>
                    <a:pt x="152" y="5722"/>
                  </a:cubicBezTo>
                  <a:lnTo>
                    <a:pt x="232" y="5802"/>
                  </a:lnTo>
                  <a:cubicBezTo>
                    <a:pt x="308" y="5878"/>
                    <a:pt x="408" y="5916"/>
                    <a:pt x="509" y="5916"/>
                  </a:cubicBezTo>
                  <a:cubicBezTo>
                    <a:pt x="609" y="5916"/>
                    <a:pt x="710" y="5878"/>
                    <a:pt x="786" y="5802"/>
                  </a:cubicBezTo>
                  <a:lnTo>
                    <a:pt x="786" y="5802"/>
                  </a:lnTo>
                  <a:lnTo>
                    <a:pt x="612" y="5976"/>
                  </a:lnTo>
                  <a:cubicBezTo>
                    <a:pt x="453" y="6135"/>
                    <a:pt x="453" y="6392"/>
                    <a:pt x="612" y="6552"/>
                  </a:cubicBezTo>
                  <a:lnTo>
                    <a:pt x="666" y="6610"/>
                  </a:lnTo>
                  <a:cubicBezTo>
                    <a:pt x="746" y="6689"/>
                    <a:pt x="851" y="6729"/>
                    <a:pt x="956" y="6729"/>
                  </a:cubicBezTo>
                  <a:cubicBezTo>
                    <a:pt x="1061" y="6729"/>
                    <a:pt x="1166" y="6689"/>
                    <a:pt x="1246" y="6610"/>
                  </a:cubicBezTo>
                  <a:lnTo>
                    <a:pt x="1246" y="6610"/>
                  </a:lnTo>
                  <a:lnTo>
                    <a:pt x="1159" y="6697"/>
                  </a:lnTo>
                  <a:cubicBezTo>
                    <a:pt x="996" y="6856"/>
                    <a:pt x="996" y="7120"/>
                    <a:pt x="1159" y="7283"/>
                  </a:cubicBezTo>
                  <a:lnTo>
                    <a:pt x="1202" y="7330"/>
                  </a:lnTo>
                  <a:cubicBezTo>
                    <a:pt x="1284" y="7410"/>
                    <a:pt x="1391" y="7450"/>
                    <a:pt x="1498" y="7450"/>
                  </a:cubicBezTo>
                  <a:cubicBezTo>
                    <a:pt x="1604" y="7450"/>
                    <a:pt x="1711" y="7410"/>
                    <a:pt x="1793" y="7330"/>
                  </a:cubicBezTo>
                  <a:lnTo>
                    <a:pt x="1793" y="7330"/>
                  </a:lnTo>
                  <a:lnTo>
                    <a:pt x="1684" y="7439"/>
                  </a:lnTo>
                  <a:cubicBezTo>
                    <a:pt x="1518" y="7602"/>
                    <a:pt x="1518" y="7874"/>
                    <a:pt x="1684" y="8040"/>
                  </a:cubicBezTo>
                  <a:lnTo>
                    <a:pt x="1717" y="8069"/>
                  </a:lnTo>
                  <a:cubicBezTo>
                    <a:pt x="1798" y="8152"/>
                    <a:pt x="1907" y="8194"/>
                    <a:pt x="2016" y="8194"/>
                  </a:cubicBezTo>
                  <a:cubicBezTo>
                    <a:pt x="2125" y="8194"/>
                    <a:pt x="2235" y="8152"/>
                    <a:pt x="2318" y="8069"/>
                  </a:cubicBezTo>
                  <a:lnTo>
                    <a:pt x="5505" y="4882"/>
                  </a:lnTo>
                  <a:lnTo>
                    <a:pt x="5976" y="6041"/>
                  </a:lnTo>
                  <a:cubicBezTo>
                    <a:pt x="6088" y="6239"/>
                    <a:pt x="6298" y="6355"/>
                    <a:pt x="6519" y="6355"/>
                  </a:cubicBezTo>
                  <a:cubicBezTo>
                    <a:pt x="6577" y="6355"/>
                    <a:pt x="6635" y="6347"/>
                    <a:pt x="6693" y="6331"/>
                  </a:cubicBezTo>
                  <a:cubicBezTo>
                    <a:pt x="6693" y="6331"/>
                    <a:pt x="6965" y="6161"/>
                    <a:pt x="6932" y="6059"/>
                  </a:cubicBezTo>
                  <a:cubicBezTo>
                    <a:pt x="6784" y="5599"/>
                    <a:pt x="6704" y="4480"/>
                    <a:pt x="6668" y="3810"/>
                  </a:cubicBezTo>
                  <a:cubicBezTo>
                    <a:pt x="6653" y="3538"/>
                    <a:pt x="6733" y="3267"/>
                    <a:pt x="6896" y="3046"/>
                  </a:cubicBezTo>
                  <a:cubicBezTo>
                    <a:pt x="6928" y="2995"/>
                    <a:pt x="6968" y="2952"/>
                    <a:pt x="7012" y="2908"/>
                  </a:cubicBezTo>
                  <a:lnTo>
                    <a:pt x="7852" y="2068"/>
                  </a:lnTo>
                  <a:lnTo>
                    <a:pt x="5784"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6" name="Google Shape;21956;p75"/>
            <p:cNvSpPr/>
            <p:nvPr/>
          </p:nvSpPr>
          <p:spPr>
            <a:xfrm>
              <a:off x="3790002" y="2459015"/>
              <a:ext cx="79596" cy="79885"/>
            </a:xfrm>
            <a:custGeom>
              <a:rect b="b" l="l" r="r" t="t"/>
              <a:pathLst>
                <a:path extrusionOk="0" h="3047" w="3036">
                  <a:moveTo>
                    <a:pt x="968" y="1"/>
                  </a:moveTo>
                  <a:lnTo>
                    <a:pt x="1" y="968"/>
                  </a:lnTo>
                  <a:lnTo>
                    <a:pt x="2080" y="3046"/>
                  </a:lnTo>
                  <a:cubicBezTo>
                    <a:pt x="2112" y="2999"/>
                    <a:pt x="2152" y="2952"/>
                    <a:pt x="2196" y="2909"/>
                  </a:cubicBezTo>
                  <a:lnTo>
                    <a:pt x="3036" y="2069"/>
                  </a:lnTo>
                  <a:lnTo>
                    <a:pt x="96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7" name="Google Shape;21957;p75"/>
            <p:cNvSpPr/>
            <p:nvPr/>
          </p:nvSpPr>
          <p:spPr>
            <a:xfrm>
              <a:off x="3663739" y="2459015"/>
              <a:ext cx="161526" cy="154893"/>
            </a:xfrm>
            <a:custGeom>
              <a:rect b="b" l="l" r="r" t="t"/>
              <a:pathLst>
                <a:path extrusionOk="0" h="5908" w="6161">
                  <a:moveTo>
                    <a:pt x="5784" y="1"/>
                  </a:moveTo>
                  <a:lnTo>
                    <a:pt x="4748" y="1040"/>
                  </a:lnTo>
                  <a:cubicBezTo>
                    <a:pt x="4672" y="1112"/>
                    <a:pt x="4574" y="1160"/>
                    <a:pt x="4469" y="1167"/>
                  </a:cubicBezTo>
                  <a:cubicBezTo>
                    <a:pt x="4252" y="1181"/>
                    <a:pt x="4046" y="1272"/>
                    <a:pt x="3893" y="1428"/>
                  </a:cubicBezTo>
                  <a:lnTo>
                    <a:pt x="152" y="5169"/>
                  </a:lnTo>
                  <a:cubicBezTo>
                    <a:pt x="0" y="5321"/>
                    <a:pt x="0" y="5571"/>
                    <a:pt x="152" y="5723"/>
                  </a:cubicBezTo>
                  <a:lnTo>
                    <a:pt x="232" y="5803"/>
                  </a:lnTo>
                  <a:cubicBezTo>
                    <a:pt x="283" y="5853"/>
                    <a:pt x="351" y="5890"/>
                    <a:pt x="424" y="5908"/>
                  </a:cubicBezTo>
                  <a:cubicBezTo>
                    <a:pt x="391" y="5774"/>
                    <a:pt x="431" y="5636"/>
                    <a:pt x="529" y="5542"/>
                  </a:cubicBezTo>
                  <a:lnTo>
                    <a:pt x="4270" y="1801"/>
                  </a:lnTo>
                  <a:cubicBezTo>
                    <a:pt x="4422" y="1649"/>
                    <a:pt x="4629" y="1554"/>
                    <a:pt x="4846" y="1540"/>
                  </a:cubicBezTo>
                  <a:cubicBezTo>
                    <a:pt x="4947" y="1533"/>
                    <a:pt x="5049" y="1486"/>
                    <a:pt x="5121" y="1413"/>
                  </a:cubicBezTo>
                  <a:lnTo>
                    <a:pt x="6161" y="377"/>
                  </a:lnTo>
                  <a:lnTo>
                    <a:pt x="5784"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8" name="Google Shape;21958;p75"/>
            <p:cNvSpPr/>
            <p:nvPr/>
          </p:nvSpPr>
          <p:spPr>
            <a:xfrm>
              <a:off x="3798182" y="2443835"/>
              <a:ext cx="86518" cy="86623"/>
            </a:xfrm>
            <a:custGeom>
              <a:rect b="b" l="l" r="r" t="t"/>
              <a:pathLst>
                <a:path extrusionOk="0" h="3304" w="3300">
                  <a:moveTo>
                    <a:pt x="920" y="0"/>
                  </a:moveTo>
                  <a:lnTo>
                    <a:pt x="0" y="920"/>
                  </a:lnTo>
                  <a:lnTo>
                    <a:pt x="2384" y="3303"/>
                  </a:lnTo>
                  <a:lnTo>
                    <a:pt x="3300" y="2383"/>
                  </a:lnTo>
                  <a:lnTo>
                    <a:pt x="920"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9" name="Google Shape;21959;p75"/>
            <p:cNvSpPr/>
            <p:nvPr/>
          </p:nvSpPr>
          <p:spPr>
            <a:xfrm>
              <a:off x="3798182" y="2443835"/>
              <a:ext cx="37150" cy="37150"/>
            </a:xfrm>
            <a:custGeom>
              <a:rect b="b" l="l" r="r" t="t"/>
              <a:pathLst>
                <a:path extrusionOk="0" h="1417" w="1417">
                  <a:moveTo>
                    <a:pt x="920" y="0"/>
                  </a:moveTo>
                  <a:lnTo>
                    <a:pt x="0" y="920"/>
                  </a:lnTo>
                  <a:lnTo>
                    <a:pt x="500" y="1416"/>
                  </a:lnTo>
                  <a:lnTo>
                    <a:pt x="1417" y="500"/>
                  </a:lnTo>
                  <a:lnTo>
                    <a:pt x="92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0" name="Google Shape;21960;p75"/>
            <p:cNvSpPr/>
            <p:nvPr/>
          </p:nvSpPr>
          <p:spPr>
            <a:xfrm>
              <a:off x="3552052" y="2561709"/>
              <a:ext cx="205886" cy="214852"/>
            </a:xfrm>
            <a:custGeom>
              <a:rect b="b" l="l" r="r" t="t"/>
              <a:pathLst>
                <a:path extrusionOk="0" h="8195" w="7853">
                  <a:moveTo>
                    <a:pt x="5836" y="1"/>
                  </a:moveTo>
                  <a:cubicBezTo>
                    <a:pt x="5727" y="1"/>
                    <a:pt x="5618" y="42"/>
                    <a:pt x="5535" y="125"/>
                  </a:cubicBezTo>
                  <a:lnTo>
                    <a:pt x="2348" y="3313"/>
                  </a:lnTo>
                  <a:lnTo>
                    <a:pt x="1877" y="2157"/>
                  </a:lnTo>
                  <a:cubicBezTo>
                    <a:pt x="1762" y="1956"/>
                    <a:pt x="1554" y="1839"/>
                    <a:pt x="1333" y="1839"/>
                  </a:cubicBezTo>
                  <a:cubicBezTo>
                    <a:pt x="1276" y="1839"/>
                    <a:pt x="1218" y="1847"/>
                    <a:pt x="1160" y="1864"/>
                  </a:cubicBezTo>
                  <a:cubicBezTo>
                    <a:pt x="1160" y="1864"/>
                    <a:pt x="888" y="2034"/>
                    <a:pt x="921" y="2136"/>
                  </a:cubicBezTo>
                  <a:cubicBezTo>
                    <a:pt x="1069" y="2595"/>
                    <a:pt x="1149" y="3715"/>
                    <a:pt x="1185" y="4385"/>
                  </a:cubicBezTo>
                  <a:cubicBezTo>
                    <a:pt x="1200" y="4660"/>
                    <a:pt x="1120" y="4928"/>
                    <a:pt x="957" y="5152"/>
                  </a:cubicBezTo>
                  <a:cubicBezTo>
                    <a:pt x="921" y="5199"/>
                    <a:pt x="881" y="5243"/>
                    <a:pt x="841" y="5286"/>
                  </a:cubicBezTo>
                  <a:lnTo>
                    <a:pt x="1" y="6127"/>
                  </a:lnTo>
                  <a:lnTo>
                    <a:pt x="2069" y="8195"/>
                  </a:lnTo>
                  <a:lnTo>
                    <a:pt x="3105" y="7159"/>
                  </a:lnTo>
                  <a:cubicBezTo>
                    <a:pt x="3181" y="7083"/>
                    <a:pt x="3279" y="7039"/>
                    <a:pt x="3384" y="7032"/>
                  </a:cubicBezTo>
                  <a:cubicBezTo>
                    <a:pt x="3601" y="7014"/>
                    <a:pt x="3804" y="6923"/>
                    <a:pt x="3959" y="6768"/>
                  </a:cubicBezTo>
                  <a:lnTo>
                    <a:pt x="7701" y="3026"/>
                  </a:lnTo>
                  <a:cubicBezTo>
                    <a:pt x="7853" y="2874"/>
                    <a:pt x="7853" y="2628"/>
                    <a:pt x="7701" y="2472"/>
                  </a:cubicBezTo>
                  <a:lnTo>
                    <a:pt x="7621" y="2396"/>
                  </a:lnTo>
                  <a:cubicBezTo>
                    <a:pt x="7545" y="2318"/>
                    <a:pt x="7444" y="2279"/>
                    <a:pt x="7344" y="2279"/>
                  </a:cubicBezTo>
                  <a:cubicBezTo>
                    <a:pt x="7244" y="2279"/>
                    <a:pt x="7144" y="2318"/>
                    <a:pt x="7068" y="2395"/>
                  </a:cubicBezTo>
                  <a:lnTo>
                    <a:pt x="7068" y="2395"/>
                  </a:lnTo>
                  <a:lnTo>
                    <a:pt x="7241" y="2219"/>
                  </a:lnTo>
                  <a:cubicBezTo>
                    <a:pt x="7400" y="2059"/>
                    <a:pt x="7400" y="1802"/>
                    <a:pt x="7241" y="1643"/>
                  </a:cubicBezTo>
                  <a:lnTo>
                    <a:pt x="7186" y="1589"/>
                  </a:lnTo>
                  <a:cubicBezTo>
                    <a:pt x="7107" y="1507"/>
                    <a:pt x="7002" y="1466"/>
                    <a:pt x="6897" y="1466"/>
                  </a:cubicBezTo>
                  <a:cubicBezTo>
                    <a:pt x="6795" y="1466"/>
                    <a:pt x="6692" y="1505"/>
                    <a:pt x="6614" y="1582"/>
                  </a:cubicBezTo>
                  <a:lnTo>
                    <a:pt x="6614" y="1582"/>
                  </a:lnTo>
                  <a:lnTo>
                    <a:pt x="6694" y="1502"/>
                  </a:lnTo>
                  <a:cubicBezTo>
                    <a:pt x="6857" y="1339"/>
                    <a:pt x="6857" y="1074"/>
                    <a:pt x="6694" y="911"/>
                  </a:cubicBezTo>
                  <a:lnTo>
                    <a:pt x="6647" y="868"/>
                  </a:lnTo>
                  <a:cubicBezTo>
                    <a:pt x="6567" y="786"/>
                    <a:pt x="6461" y="746"/>
                    <a:pt x="6355" y="746"/>
                  </a:cubicBezTo>
                  <a:cubicBezTo>
                    <a:pt x="6248" y="746"/>
                    <a:pt x="6142" y="786"/>
                    <a:pt x="6060" y="868"/>
                  </a:cubicBezTo>
                  <a:lnTo>
                    <a:pt x="6169" y="759"/>
                  </a:lnTo>
                  <a:cubicBezTo>
                    <a:pt x="6335" y="593"/>
                    <a:pt x="6335" y="325"/>
                    <a:pt x="6169" y="158"/>
                  </a:cubicBezTo>
                  <a:lnTo>
                    <a:pt x="6136" y="125"/>
                  </a:lnTo>
                  <a:cubicBezTo>
                    <a:pt x="6053" y="42"/>
                    <a:pt x="5944" y="1"/>
                    <a:pt x="583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1" name="Google Shape;21961;p75"/>
            <p:cNvSpPr/>
            <p:nvPr/>
          </p:nvSpPr>
          <p:spPr>
            <a:xfrm>
              <a:off x="3596412" y="2621773"/>
              <a:ext cx="161526" cy="154893"/>
            </a:xfrm>
            <a:custGeom>
              <a:rect b="b" l="l" r="r" t="t"/>
              <a:pathLst>
                <a:path extrusionOk="0" h="5908" w="6161">
                  <a:moveTo>
                    <a:pt x="5737" y="0"/>
                  </a:moveTo>
                  <a:cubicBezTo>
                    <a:pt x="5766" y="131"/>
                    <a:pt x="5726" y="268"/>
                    <a:pt x="5632" y="362"/>
                  </a:cubicBezTo>
                  <a:lnTo>
                    <a:pt x="1891" y="4104"/>
                  </a:lnTo>
                  <a:cubicBezTo>
                    <a:pt x="1739" y="4256"/>
                    <a:pt x="1532" y="4350"/>
                    <a:pt x="1315" y="4364"/>
                  </a:cubicBezTo>
                  <a:cubicBezTo>
                    <a:pt x="1210" y="4372"/>
                    <a:pt x="1112" y="4415"/>
                    <a:pt x="1040" y="4491"/>
                  </a:cubicBezTo>
                  <a:lnTo>
                    <a:pt x="0" y="5531"/>
                  </a:lnTo>
                  <a:lnTo>
                    <a:pt x="377" y="5907"/>
                  </a:lnTo>
                  <a:lnTo>
                    <a:pt x="1413" y="4868"/>
                  </a:lnTo>
                  <a:cubicBezTo>
                    <a:pt x="1489" y="4792"/>
                    <a:pt x="1587" y="4748"/>
                    <a:pt x="1692" y="4741"/>
                  </a:cubicBezTo>
                  <a:cubicBezTo>
                    <a:pt x="1909" y="4727"/>
                    <a:pt x="2112" y="4632"/>
                    <a:pt x="2267" y="4480"/>
                  </a:cubicBezTo>
                  <a:lnTo>
                    <a:pt x="6009" y="739"/>
                  </a:lnTo>
                  <a:cubicBezTo>
                    <a:pt x="6161" y="583"/>
                    <a:pt x="6161" y="337"/>
                    <a:pt x="6009" y="185"/>
                  </a:cubicBezTo>
                  <a:lnTo>
                    <a:pt x="5929" y="105"/>
                  </a:lnTo>
                  <a:cubicBezTo>
                    <a:pt x="5878" y="51"/>
                    <a:pt x="5810" y="15"/>
                    <a:pt x="573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2" name="Google Shape;21962;p75"/>
            <p:cNvSpPr/>
            <p:nvPr/>
          </p:nvSpPr>
          <p:spPr>
            <a:xfrm>
              <a:off x="3552052" y="2696782"/>
              <a:ext cx="79596" cy="79780"/>
            </a:xfrm>
            <a:custGeom>
              <a:rect b="b" l="l" r="r" t="t"/>
              <a:pathLst>
                <a:path extrusionOk="0" h="3043" w="3036">
                  <a:moveTo>
                    <a:pt x="957" y="0"/>
                  </a:moveTo>
                  <a:cubicBezTo>
                    <a:pt x="921" y="47"/>
                    <a:pt x="881" y="91"/>
                    <a:pt x="841" y="134"/>
                  </a:cubicBezTo>
                  <a:lnTo>
                    <a:pt x="1" y="975"/>
                  </a:lnTo>
                  <a:lnTo>
                    <a:pt x="2069" y="3043"/>
                  </a:lnTo>
                  <a:lnTo>
                    <a:pt x="3036" y="2076"/>
                  </a:lnTo>
                  <a:lnTo>
                    <a:pt x="957"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3" name="Google Shape;21963;p75"/>
            <p:cNvSpPr/>
            <p:nvPr/>
          </p:nvSpPr>
          <p:spPr>
            <a:xfrm>
              <a:off x="3536872" y="2705145"/>
              <a:ext cx="86623" cy="86518"/>
            </a:xfrm>
            <a:custGeom>
              <a:rect b="b" l="l" r="r" t="t"/>
              <a:pathLst>
                <a:path extrusionOk="0" h="3300" w="3304">
                  <a:moveTo>
                    <a:pt x="920" y="0"/>
                  </a:moveTo>
                  <a:lnTo>
                    <a:pt x="0" y="920"/>
                  </a:lnTo>
                  <a:lnTo>
                    <a:pt x="2384" y="3299"/>
                  </a:lnTo>
                  <a:lnTo>
                    <a:pt x="3303" y="2383"/>
                  </a:lnTo>
                  <a:lnTo>
                    <a:pt x="920"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4" name="Google Shape;21964;p75"/>
            <p:cNvSpPr/>
            <p:nvPr/>
          </p:nvSpPr>
          <p:spPr>
            <a:xfrm>
              <a:off x="3586345" y="2754513"/>
              <a:ext cx="37150" cy="37150"/>
            </a:xfrm>
            <a:custGeom>
              <a:rect b="b" l="l" r="r" t="t"/>
              <a:pathLst>
                <a:path extrusionOk="0" h="1417" w="1417">
                  <a:moveTo>
                    <a:pt x="917" y="0"/>
                  </a:moveTo>
                  <a:lnTo>
                    <a:pt x="0" y="920"/>
                  </a:lnTo>
                  <a:lnTo>
                    <a:pt x="497" y="1416"/>
                  </a:lnTo>
                  <a:lnTo>
                    <a:pt x="1416" y="500"/>
                  </a:lnTo>
                  <a:lnTo>
                    <a:pt x="917"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5" name="Google Shape;21965;p75"/>
            <p:cNvSpPr/>
            <p:nvPr/>
          </p:nvSpPr>
          <p:spPr>
            <a:xfrm>
              <a:off x="3531183" y="2438618"/>
              <a:ext cx="359416" cy="358315"/>
            </a:xfrm>
            <a:custGeom>
              <a:rect b="b" l="l" r="r" t="t"/>
              <a:pathLst>
                <a:path extrusionOk="0" h="13667" w="13709">
                  <a:moveTo>
                    <a:pt x="11104" y="482"/>
                  </a:moveTo>
                  <a:lnTo>
                    <a:pt x="13201" y="2582"/>
                  </a:lnTo>
                  <a:lnTo>
                    <a:pt x="12568" y="3216"/>
                  </a:lnTo>
                  <a:lnTo>
                    <a:pt x="12553" y="3202"/>
                  </a:lnTo>
                  <a:lnTo>
                    <a:pt x="10489" y="1137"/>
                  </a:lnTo>
                  <a:lnTo>
                    <a:pt x="10474" y="1123"/>
                  </a:lnTo>
                  <a:lnTo>
                    <a:pt x="11104" y="482"/>
                  </a:lnTo>
                  <a:close/>
                  <a:moveTo>
                    <a:pt x="3361" y="1557"/>
                  </a:moveTo>
                  <a:lnTo>
                    <a:pt x="3560" y="1760"/>
                  </a:lnTo>
                  <a:cubicBezTo>
                    <a:pt x="3821" y="2021"/>
                    <a:pt x="4173" y="2164"/>
                    <a:pt x="4540" y="2164"/>
                  </a:cubicBezTo>
                  <a:cubicBezTo>
                    <a:pt x="4566" y="2164"/>
                    <a:pt x="4592" y="2164"/>
                    <a:pt x="4618" y="2162"/>
                  </a:cubicBezTo>
                  <a:cubicBezTo>
                    <a:pt x="5375" y="2122"/>
                    <a:pt x="6360" y="2046"/>
                    <a:pt x="6852" y="1912"/>
                  </a:cubicBezTo>
                  <a:cubicBezTo>
                    <a:pt x="6885" y="1945"/>
                    <a:pt x="6914" y="1981"/>
                    <a:pt x="6939" y="2021"/>
                  </a:cubicBezTo>
                  <a:cubicBezTo>
                    <a:pt x="6979" y="2198"/>
                    <a:pt x="6900" y="2383"/>
                    <a:pt x="6744" y="2477"/>
                  </a:cubicBezTo>
                  <a:lnTo>
                    <a:pt x="5599" y="2941"/>
                  </a:lnTo>
                  <a:cubicBezTo>
                    <a:pt x="5469" y="2995"/>
                    <a:pt x="5433" y="3165"/>
                    <a:pt x="5534" y="3267"/>
                  </a:cubicBezTo>
                  <a:lnTo>
                    <a:pt x="6570" y="4303"/>
                  </a:lnTo>
                  <a:lnTo>
                    <a:pt x="6219" y="4650"/>
                  </a:lnTo>
                  <a:lnTo>
                    <a:pt x="5860" y="4295"/>
                  </a:lnTo>
                  <a:cubicBezTo>
                    <a:pt x="5816" y="4249"/>
                    <a:pt x="5766" y="4230"/>
                    <a:pt x="5718" y="4230"/>
                  </a:cubicBezTo>
                  <a:cubicBezTo>
                    <a:pt x="5562" y="4230"/>
                    <a:pt x="5428" y="4434"/>
                    <a:pt x="5578" y="4578"/>
                  </a:cubicBezTo>
                  <a:lnTo>
                    <a:pt x="5936" y="4936"/>
                  </a:lnTo>
                  <a:lnTo>
                    <a:pt x="5585" y="5284"/>
                  </a:lnTo>
                  <a:lnTo>
                    <a:pt x="5005" y="4705"/>
                  </a:lnTo>
                  <a:cubicBezTo>
                    <a:pt x="4961" y="4659"/>
                    <a:pt x="4911" y="4639"/>
                    <a:pt x="4864" y="4639"/>
                  </a:cubicBezTo>
                  <a:cubicBezTo>
                    <a:pt x="4708" y="4639"/>
                    <a:pt x="4573" y="4843"/>
                    <a:pt x="4723" y="4987"/>
                  </a:cubicBezTo>
                  <a:lnTo>
                    <a:pt x="5302" y="5567"/>
                  </a:lnTo>
                  <a:lnTo>
                    <a:pt x="4951" y="5918"/>
                  </a:lnTo>
                  <a:lnTo>
                    <a:pt x="4596" y="5559"/>
                  </a:lnTo>
                  <a:cubicBezTo>
                    <a:pt x="4551" y="5513"/>
                    <a:pt x="4501" y="5494"/>
                    <a:pt x="4453" y="5494"/>
                  </a:cubicBezTo>
                  <a:cubicBezTo>
                    <a:pt x="4296" y="5494"/>
                    <a:pt x="4163" y="5698"/>
                    <a:pt x="4310" y="5842"/>
                  </a:cubicBezTo>
                  <a:lnTo>
                    <a:pt x="4669" y="6200"/>
                  </a:lnTo>
                  <a:lnTo>
                    <a:pt x="4321" y="6552"/>
                  </a:lnTo>
                  <a:lnTo>
                    <a:pt x="2365" y="4596"/>
                  </a:lnTo>
                  <a:cubicBezTo>
                    <a:pt x="2246" y="4473"/>
                    <a:pt x="2173" y="4317"/>
                    <a:pt x="2162" y="4147"/>
                  </a:cubicBezTo>
                  <a:cubicBezTo>
                    <a:pt x="2151" y="3995"/>
                    <a:pt x="2086" y="3850"/>
                    <a:pt x="1978" y="3741"/>
                  </a:cubicBezTo>
                  <a:lnTo>
                    <a:pt x="1579" y="3343"/>
                  </a:lnTo>
                  <a:lnTo>
                    <a:pt x="3361" y="1557"/>
                  </a:lnTo>
                  <a:close/>
                  <a:moveTo>
                    <a:pt x="9388" y="7117"/>
                  </a:moveTo>
                  <a:lnTo>
                    <a:pt x="11343" y="9072"/>
                  </a:lnTo>
                  <a:cubicBezTo>
                    <a:pt x="11463" y="9192"/>
                    <a:pt x="11535" y="9351"/>
                    <a:pt x="11546" y="9521"/>
                  </a:cubicBezTo>
                  <a:cubicBezTo>
                    <a:pt x="11550" y="9597"/>
                    <a:pt x="11572" y="9670"/>
                    <a:pt x="11601" y="9739"/>
                  </a:cubicBezTo>
                  <a:cubicBezTo>
                    <a:pt x="11633" y="9811"/>
                    <a:pt x="11677" y="9873"/>
                    <a:pt x="11731" y="9927"/>
                  </a:cubicBezTo>
                  <a:lnTo>
                    <a:pt x="12129" y="10322"/>
                  </a:lnTo>
                  <a:lnTo>
                    <a:pt x="10340" y="12111"/>
                  </a:lnTo>
                  <a:lnTo>
                    <a:pt x="10145" y="11908"/>
                  </a:lnTo>
                  <a:cubicBezTo>
                    <a:pt x="9884" y="11647"/>
                    <a:pt x="9531" y="11500"/>
                    <a:pt x="9163" y="11500"/>
                  </a:cubicBezTo>
                  <a:cubicBezTo>
                    <a:pt x="9138" y="11500"/>
                    <a:pt x="9112" y="11501"/>
                    <a:pt x="9087" y="11503"/>
                  </a:cubicBezTo>
                  <a:cubicBezTo>
                    <a:pt x="8330" y="11546"/>
                    <a:pt x="7345" y="11622"/>
                    <a:pt x="6852" y="11756"/>
                  </a:cubicBezTo>
                  <a:cubicBezTo>
                    <a:pt x="6820" y="11723"/>
                    <a:pt x="6791" y="11687"/>
                    <a:pt x="6766" y="11647"/>
                  </a:cubicBezTo>
                  <a:cubicBezTo>
                    <a:pt x="6726" y="11466"/>
                    <a:pt x="6805" y="11285"/>
                    <a:pt x="6961" y="11191"/>
                  </a:cubicBezTo>
                  <a:lnTo>
                    <a:pt x="8106" y="10727"/>
                  </a:lnTo>
                  <a:cubicBezTo>
                    <a:pt x="8236" y="10673"/>
                    <a:pt x="8272" y="10499"/>
                    <a:pt x="8171" y="10398"/>
                  </a:cubicBezTo>
                  <a:lnTo>
                    <a:pt x="7139" y="9366"/>
                  </a:lnTo>
                  <a:lnTo>
                    <a:pt x="7486" y="9014"/>
                  </a:lnTo>
                  <a:lnTo>
                    <a:pt x="7845" y="9373"/>
                  </a:lnTo>
                  <a:cubicBezTo>
                    <a:pt x="7888" y="9416"/>
                    <a:pt x="7937" y="9434"/>
                    <a:pt x="7983" y="9434"/>
                  </a:cubicBezTo>
                  <a:cubicBezTo>
                    <a:pt x="8137" y="9434"/>
                    <a:pt x="8269" y="9235"/>
                    <a:pt x="8127" y="9090"/>
                  </a:cubicBezTo>
                  <a:lnTo>
                    <a:pt x="7769" y="8732"/>
                  </a:lnTo>
                  <a:lnTo>
                    <a:pt x="8120" y="8381"/>
                  </a:lnTo>
                  <a:lnTo>
                    <a:pt x="8700" y="8964"/>
                  </a:lnTo>
                  <a:cubicBezTo>
                    <a:pt x="8744" y="9010"/>
                    <a:pt x="8794" y="9029"/>
                    <a:pt x="8841" y="9029"/>
                  </a:cubicBezTo>
                  <a:cubicBezTo>
                    <a:pt x="8997" y="9029"/>
                    <a:pt x="9132" y="8825"/>
                    <a:pt x="8982" y="8681"/>
                  </a:cubicBezTo>
                  <a:lnTo>
                    <a:pt x="8403" y="8098"/>
                  </a:lnTo>
                  <a:lnTo>
                    <a:pt x="8638" y="7863"/>
                  </a:lnTo>
                  <a:lnTo>
                    <a:pt x="8645" y="7855"/>
                  </a:lnTo>
                  <a:lnTo>
                    <a:pt x="8754" y="7750"/>
                  </a:lnTo>
                  <a:lnTo>
                    <a:pt x="9112" y="8109"/>
                  </a:lnTo>
                  <a:cubicBezTo>
                    <a:pt x="9156" y="8151"/>
                    <a:pt x="9203" y="8168"/>
                    <a:pt x="9249" y="8168"/>
                  </a:cubicBezTo>
                  <a:cubicBezTo>
                    <a:pt x="9403" y="8168"/>
                    <a:pt x="9534" y="7971"/>
                    <a:pt x="9395" y="7823"/>
                  </a:cubicBezTo>
                  <a:lnTo>
                    <a:pt x="9036" y="7468"/>
                  </a:lnTo>
                  <a:lnTo>
                    <a:pt x="9388" y="7117"/>
                  </a:lnTo>
                  <a:close/>
                  <a:moveTo>
                    <a:pt x="1134" y="10452"/>
                  </a:moveTo>
                  <a:lnTo>
                    <a:pt x="1148" y="10463"/>
                  </a:lnTo>
                  <a:lnTo>
                    <a:pt x="3213" y="12531"/>
                  </a:lnTo>
                  <a:lnTo>
                    <a:pt x="3231" y="12546"/>
                  </a:lnTo>
                  <a:lnTo>
                    <a:pt x="2601" y="13183"/>
                  </a:lnTo>
                  <a:lnTo>
                    <a:pt x="500" y="11086"/>
                  </a:lnTo>
                  <a:lnTo>
                    <a:pt x="1134" y="10452"/>
                  </a:lnTo>
                  <a:close/>
                  <a:moveTo>
                    <a:pt x="12564" y="10456"/>
                  </a:moveTo>
                  <a:lnTo>
                    <a:pt x="13198" y="11090"/>
                  </a:lnTo>
                  <a:lnTo>
                    <a:pt x="11104" y="13183"/>
                  </a:lnTo>
                  <a:lnTo>
                    <a:pt x="10471" y="12549"/>
                  </a:lnTo>
                  <a:lnTo>
                    <a:pt x="10485" y="12535"/>
                  </a:lnTo>
                  <a:lnTo>
                    <a:pt x="12549" y="10470"/>
                  </a:lnTo>
                  <a:lnTo>
                    <a:pt x="12564" y="10456"/>
                  </a:lnTo>
                  <a:close/>
                  <a:moveTo>
                    <a:pt x="2602" y="1"/>
                  </a:moveTo>
                  <a:cubicBezTo>
                    <a:pt x="2551" y="1"/>
                    <a:pt x="2499" y="20"/>
                    <a:pt x="2459" y="58"/>
                  </a:cubicBezTo>
                  <a:lnTo>
                    <a:pt x="1673" y="847"/>
                  </a:lnTo>
                  <a:cubicBezTo>
                    <a:pt x="1524" y="992"/>
                    <a:pt x="1658" y="1195"/>
                    <a:pt x="1814" y="1195"/>
                  </a:cubicBezTo>
                  <a:cubicBezTo>
                    <a:pt x="1862" y="1195"/>
                    <a:pt x="1912" y="1176"/>
                    <a:pt x="1956" y="1130"/>
                  </a:cubicBezTo>
                  <a:lnTo>
                    <a:pt x="2601" y="482"/>
                  </a:lnTo>
                  <a:lnTo>
                    <a:pt x="3234" y="1115"/>
                  </a:lnTo>
                  <a:lnTo>
                    <a:pt x="3220" y="1130"/>
                  </a:lnTo>
                  <a:lnTo>
                    <a:pt x="1155" y="3194"/>
                  </a:lnTo>
                  <a:lnTo>
                    <a:pt x="1141" y="3209"/>
                  </a:lnTo>
                  <a:lnTo>
                    <a:pt x="507" y="2575"/>
                  </a:lnTo>
                  <a:lnTo>
                    <a:pt x="1402" y="1680"/>
                  </a:lnTo>
                  <a:cubicBezTo>
                    <a:pt x="1551" y="1536"/>
                    <a:pt x="1417" y="1333"/>
                    <a:pt x="1261" y="1333"/>
                  </a:cubicBezTo>
                  <a:cubicBezTo>
                    <a:pt x="1213" y="1333"/>
                    <a:pt x="1163" y="1352"/>
                    <a:pt x="1119" y="1398"/>
                  </a:cubicBezTo>
                  <a:lnTo>
                    <a:pt x="83" y="2434"/>
                  </a:lnTo>
                  <a:cubicBezTo>
                    <a:pt x="4" y="2513"/>
                    <a:pt x="4" y="2640"/>
                    <a:pt x="83" y="2716"/>
                  </a:cubicBezTo>
                  <a:lnTo>
                    <a:pt x="996" y="3643"/>
                  </a:lnTo>
                  <a:cubicBezTo>
                    <a:pt x="1034" y="3683"/>
                    <a:pt x="1085" y="3703"/>
                    <a:pt x="1136" y="3703"/>
                  </a:cubicBezTo>
                  <a:cubicBezTo>
                    <a:pt x="1187" y="3703"/>
                    <a:pt x="1239" y="3683"/>
                    <a:pt x="1279" y="3643"/>
                  </a:cubicBezTo>
                  <a:lnTo>
                    <a:pt x="1293" y="3629"/>
                  </a:lnTo>
                  <a:lnTo>
                    <a:pt x="1691" y="4027"/>
                  </a:lnTo>
                  <a:cubicBezTo>
                    <a:pt x="1731" y="4067"/>
                    <a:pt x="1757" y="4118"/>
                    <a:pt x="1760" y="4176"/>
                  </a:cubicBezTo>
                  <a:cubicBezTo>
                    <a:pt x="1778" y="4440"/>
                    <a:pt x="1891" y="4690"/>
                    <a:pt x="2079" y="4878"/>
                  </a:cubicBezTo>
                  <a:lnTo>
                    <a:pt x="4035" y="6834"/>
                  </a:lnTo>
                  <a:lnTo>
                    <a:pt x="3216" y="7653"/>
                  </a:lnTo>
                  <a:lnTo>
                    <a:pt x="2865" y="6776"/>
                  </a:lnTo>
                  <a:cubicBezTo>
                    <a:pt x="2861" y="6769"/>
                    <a:pt x="2854" y="6762"/>
                    <a:pt x="2850" y="6751"/>
                  </a:cubicBezTo>
                  <a:cubicBezTo>
                    <a:pt x="2701" y="6489"/>
                    <a:pt x="2424" y="6335"/>
                    <a:pt x="2133" y="6335"/>
                  </a:cubicBezTo>
                  <a:cubicBezTo>
                    <a:pt x="2057" y="6335"/>
                    <a:pt x="1981" y="6345"/>
                    <a:pt x="1905" y="6367"/>
                  </a:cubicBezTo>
                  <a:cubicBezTo>
                    <a:pt x="1887" y="6371"/>
                    <a:pt x="1869" y="6381"/>
                    <a:pt x="1854" y="6389"/>
                  </a:cubicBezTo>
                  <a:cubicBezTo>
                    <a:pt x="1670" y="6505"/>
                    <a:pt x="1463" y="6686"/>
                    <a:pt x="1529" y="6888"/>
                  </a:cubicBezTo>
                  <a:cubicBezTo>
                    <a:pt x="1634" y="7218"/>
                    <a:pt x="1724" y="8000"/>
                    <a:pt x="1786" y="9090"/>
                  </a:cubicBezTo>
                  <a:cubicBezTo>
                    <a:pt x="1800" y="9369"/>
                    <a:pt x="1695" y="9641"/>
                    <a:pt x="1496" y="9840"/>
                  </a:cubicBezTo>
                  <a:lnTo>
                    <a:pt x="1297" y="10039"/>
                  </a:lnTo>
                  <a:lnTo>
                    <a:pt x="1282" y="10025"/>
                  </a:lnTo>
                  <a:cubicBezTo>
                    <a:pt x="1242" y="9985"/>
                    <a:pt x="1191" y="9965"/>
                    <a:pt x="1139" y="9965"/>
                  </a:cubicBezTo>
                  <a:cubicBezTo>
                    <a:pt x="1088" y="9965"/>
                    <a:pt x="1036" y="9985"/>
                    <a:pt x="996" y="10025"/>
                  </a:cubicBezTo>
                  <a:lnTo>
                    <a:pt x="80" y="10941"/>
                  </a:lnTo>
                  <a:cubicBezTo>
                    <a:pt x="0" y="11021"/>
                    <a:pt x="0" y="11148"/>
                    <a:pt x="80" y="11227"/>
                  </a:cubicBezTo>
                  <a:lnTo>
                    <a:pt x="2463" y="13607"/>
                  </a:lnTo>
                  <a:cubicBezTo>
                    <a:pt x="2501" y="13647"/>
                    <a:pt x="2552" y="13666"/>
                    <a:pt x="2603" y="13666"/>
                  </a:cubicBezTo>
                  <a:cubicBezTo>
                    <a:pt x="2654" y="13666"/>
                    <a:pt x="2706" y="13647"/>
                    <a:pt x="2745" y="13607"/>
                  </a:cubicBezTo>
                  <a:lnTo>
                    <a:pt x="3662" y="12690"/>
                  </a:lnTo>
                  <a:cubicBezTo>
                    <a:pt x="3741" y="12611"/>
                    <a:pt x="3741" y="12484"/>
                    <a:pt x="3662" y="12408"/>
                  </a:cubicBezTo>
                  <a:lnTo>
                    <a:pt x="3647" y="12390"/>
                  </a:lnTo>
                  <a:lnTo>
                    <a:pt x="4046" y="11991"/>
                  </a:lnTo>
                  <a:cubicBezTo>
                    <a:pt x="4085" y="11952"/>
                    <a:pt x="4140" y="11930"/>
                    <a:pt x="4194" y="11926"/>
                  </a:cubicBezTo>
                  <a:cubicBezTo>
                    <a:pt x="4277" y="11919"/>
                    <a:pt x="4357" y="11905"/>
                    <a:pt x="4437" y="11879"/>
                  </a:cubicBezTo>
                  <a:cubicBezTo>
                    <a:pt x="4513" y="11857"/>
                    <a:pt x="4589" y="11825"/>
                    <a:pt x="4661" y="11785"/>
                  </a:cubicBezTo>
                  <a:cubicBezTo>
                    <a:pt x="4857" y="11675"/>
                    <a:pt x="4748" y="11407"/>
                    <a:pt x="4570" y="11407"/>
                  </a:cubicBezTo>
                  <a:cubicBezTo>
                    <a:pt x="4537" y="11407"/>
                    <a:pt x="4502" y="11416"/>
                    <a:pt x="4466" y="11437"/>
                  </a:cubicBezTo>
                  <a:cubicBezTo>
                    <a:pt x="4419" y="11463"/>
                    <a:pt x="4372" y="11481"/>
                    <a:pt x="4321" y="11495"/>
                  </a:cubicBezTo>
                  <a:cubicBezTo>
                    <a:pt x="4274" y="11510"/>
                    <a:pt x="4223" y="11521"/>
                    <a:pt x="4169" y="11524"/>
                  </a:cubicBezTo>
                  <a:cubicBezTo>
                    <a:pt x="4017" y="11535"/>
                    <a:pt x="3872" y="11600"/>
                    <a:pt x="3763" y="11709"/>
                  </a:cubicBezTo>
                  <a:lnTo>
                    <a:pt x="3361" y="12111"/>
                  </a:lnTo>
                  <a:lnTo>
                    <a:pt x="1576" y="10325"/>
                  </a:lnTo>
                  <a:lnTo>
                    <a:pt x="1778" y="10123"/>
                  </a:lnTo>
                  <a:cubicBezTo>
                    <a:pt x="2054" y="9844"/>
                    <a:pt x="2202" y="9463"/>
                    <a:pt x="2180" y="9069"/>
                  </a:cubicBezTo>
                  <a:cubicBezTo>
                    <a:pt x="2141" y="8312"/>
                    <a:pt x="2065" y="7323"/>
                    <a:pt x="1927" y="6834"/>
                  </a:cubicBezTo>
                  <a:cubicBezTo>
                    <a:pt x="1963" y="6802"/>
                    <a:pt x="1999" y="6773"/>
                    <a:pt x="2039" y="6747"/>
                  </a:cubicBezTo>
                  <a:cubicBezTo>
                    <a:pt x="2070" y="6740"/>
                    <a:pt x="2100" y="6737"/>
                    <a:pt x="2131" y="6737"/>
                  </a:cubicBezTo>
                  <a:cubicBezTo>
                    <a:pt x="2278" y="6737"/>
                    <a:pt x="2418" y="6814"/>
                    <a:pt x="2496" y="6943"/>
                  </a:cubicBezTo>
                  <a:lnTo>
                    <a:pt x="2959" y="8084"/>
                  </a:lnTo>
                  <a:cubicBezTo>
                    <a:pt x="2990" y="8165"/>
                    <a:pt x="3067" y="8211"/>
                    <a:pt x="3145" y="8211"/>
                  </a:cubicBezTo>
                  <a:cubicBezTo>
                    <a:pt x="3195" y="8211"/>
                    <a:pt x="3245" y="8192"/>
                    <a:pt x="3285" y="8152"/>
                  </a:cubicBezTo>
                  <a:lnTo>
                    <a:pt x="5349" y="6088"/>
                  </a:lnTo>
                  <a:lnTo>
                    <a:pt x="6356" y="5081"/>
                  </a:lnTo>
                  <a:lnTo>
                    <a:pt x="6360" y="5078"/>
                  </a:lnTo>
                  <a:lnTo>
                    <a:pt x="6364" y="5074"/>
                  </a:lnTo>
                  <a:lnTo>
                    <a:pt x="6472" y="4965"/>
                  </a:lnTo>
                  <a:cubicBezTo>
                    <a:pt x="6516" y="4922"/>
                    <a:pt x="6573" y="4900"/>
                    <a:pt x="6630" y="4900"/>
                  </a:cubicBezTo>
                  <a:cubicBezTo>
                    <a:pt x="6688" y="4900"/>
                    <a:pt x="6746" y="4922"/>
                    <a:pt x="6791" y="4965"/>
                  </a:cubicBezTo>
                  <a:lnTo>
                    <a:pt x="6820" y="4998"/>
                  </a:lnTo>
                  <a:cubicBezTo>
                    <a:pt x="6907" y="5085"/>
                    <a:pt x="6907" y="5226"/>
                    <a:pt x="6820" y="5313"/>
                  </a:cubicBezTo>
                  <a:lnTo>
                    <a:pt x="6070" y="6063"/>
                  </a:lnTo>
                  <a:lnTo>
                    <a:pt x="5697" y="6436"/>
                  </a:lnTo>
                  <a:lnTo>
                    <a:pt x="4314" y="7826"/>
                  </a:lnTo>
                  <a:cubicBezTo>
                    <a:pt x="4171" y="7972"/>
                    <a:pt x="4304" y="8168"/>
                    <a:pt x="4459" y="8168"/>
                  </a:cubicBezTo>
                  <a:cubicBezTo>
                    <a:pt x="4505" y="8168"/>
                    <a:pt x="4553" y="8151"/>
                    <a:pt x="4596" y="8109"/>
                  </a:cubicBezTo>
                  <a:lnTo>
                    <a:pt x="6997" y="5704"/>
                  </a:lnTo>
                  <a:cubicBezTo>
                    <a:pt x="7019" y="5682"/>
                    <a:pt x="7044" y="5668"/>
                    <a:pt x="7073" y="5657"/>
                  </a:cubicBezTo>
                  <a:cubicBezTo>
                    <a:pt x="7099" y="5647"/>
                    <a:pt x="7125" y="5642"/>
                    <a:pt x="7151" y="5642"/>
                  </a:cubicBezTo>
                  <a:cubicBezTo>
                    <a:pt x="7207" y="5642"/>
                    <a:pt x="7262" y="5665"/>
                    <a:pt x="7302" y="5704"/>
                  </a:cubicBezTo>
                  <a:lnTo>
                    <a:pt x="7349" y="5751"/>
                  </a:lnTo>
                  <a:cubicBezTo>
                    <a:pt x="7432" y="5835"/>
                    <a:pt x="7432" y="5965"/>
                    <a:pt x="7352" y="6052"/>
                  </a:cubicBezTo>
                  <a:lnTo>
                    <a:pt x="6161" y="7243"/>
                  </a:lnTo>
                  <a:lnTo>
                    <a:pt x="6077" y="7323"/>
                  </a:lnTo>
                  <a:lnTo>
                    <a:pt x="4723" y="8678"/>
                  </a:lnTo>
                  <a:cubicBezTo>
                    <a:pt x="4584" y="8822"/>
                    <a:pt x="4714" y="9021"/>
                    <a:pt x="4868" y="9021"/>
                  </a:cubicBezTo>
                  <a:cubicBezTo>
                    <a:pt x="4914" y="9021"/>
                    <a:pt x="4962" y="9003"/>
                    <a:pt x="5005" y="8960"/>
                  </a:cubicBezTo>
                  <a:lnTo>
                    <a:pt x="6360" y="7606"/>
                  </a:lnTo>
                  <a:lnTo>
                    <a:pt x="7544" y="6425"/>
                  </a:lnTo>
                  <a:cubicBezTo>
                    <a:pt x="7584" y="6383"/>
                    <a:pt x="7637" y="6362"/>
                    <a:pt x="7690" y="6362"/>
                  </a:cubicBezTo>
                  <a:cubicBezTo>
                    <a:pt x="7742" y="6362"/>
                    <a:pt x="7796" y="6383"/>
                    <a:pt x="7838" y="6425"/>
                  </a:cubicBezTo>
                  <a:lnTo>
                    <a:pt x="7892" y="6479"/>
                  </a:lnTo>
                  <a:cubicBezTo>
                    <a:pt x="7972" y="6559"/>
                    <a:pt x="7975" y="6689"/>
                    <a:pt x="7896" y="6773"/>
                  </a:cubicBezTo>
                  <a:lnTo>
                    <a:pt x="6704" y="7964"/>
                  </a:lnTo>
                  <a:lnTo>
                    <a:pt x="5578" y="9090"/>
                  </a:lnTo>
                  <a:cubicBezTo>
                    <a:pt x="5435" y="9235"/>
                    <a:pt x="5568" y="9432"/>
                    <a:pt x="5723" y="9432"/>
                  </a:cubicBezTo>
                  <a:cubicBezTo>
                    <a:pt x="5769" y="9432"/>
                    <a:pt x="5817" y="9415"/>
                    <a:pt x="5860" y="9373"/>
                  </a:cubicBezTo>
                  <a:lnTo>
                    <a:pt x="8001" y="7229"/>
                  </a:lnTo>
                  <a:cubicBezTo>
                    <a:pt x="8039" y="7194"/>
                    <a:pt x="8089" y="7175"/>
                    <a:pt x="8139" y="7175"/>
                  </a:cubicBezTo>
                  <a:cubicBezTo>
                    <a:pt x="8151" y="7175"/>
                    <a:pt x="8163" y="7176"/>
                    <a:pt x="8174" y="7178"/>
                  </a:cubicBezTo>
                  <a:cubicBezTo>
                    <a:pt x="8214" y="7185"/>
                    <a:pt x="8247" y="7204"/>
                    <a:pt x="8272" y="7229"/>
                  </a:cubicBezTo>
                  <a:lnTo>
                    <a:pt x="8352" y="7309"/>
                  </a:lnTo>
                  <a:cubicBezTo>
                    <a:pt x="8424" y="7385"/>
                    <a:pt x="8428" y="7504"/>
                    <a:pt x="8355" y="7580"/>
                  </a:cubicBezTo>
                  <a:lnTo>
                    <a:pt x="8348" y="7584"/>
                  </a:lnTo>
                  <a:lnTo>
                    <a:pt x="6711" y="9224"/>
                  </a:lnTo>
                  <a:lnTo>
                    <a:pt x="4998" y="10938"/>
                  </a:lnTo>
                  <a:cubicBezTo>
                    <a:pt x="4859" y="11083"/>
                    <a:pt x="4990" y="11279"/>
                    <a:pt x="5145" y="11279"/>
                  </a:cubicBezTo>
                  <a:cubicBezTo>
                    <a:pt x="5192" y="11279"/>
                    <a:pt x="5240" y="11262"/>
                    <a:pt x="5284" y="11220"/>
                  </a:cubicBezTo>
                  <a:lnTo>
                    <a:pt x="6852" y="9648"/>
                  </a:lnTo>
                  <a:lnTo>
                    <a:pt x="7671" y="10470"/>
                  </a:lnTo>
                  <a:lnTo>
                    <a:pt x="6794" y="10825"/>
                  </a:lnTo>
                  <a:cubicBezTo>
                    <a:pt x="6787" y="10829"/>
                    <a:pt x="6780" y="10833"/>
                    <a:pt x="6773" y="10836"/>
                  </a:cubicBezTo>
                  <a:cubicBezTo>
                    <a:pt x="6440" y="11024"/>
                    <a:pt x="6280" y="11416"/>
                    <a:pt x="6385" y="11781"/>
                  </a:cubicBezTo>
                  <a:cubicBezTo>
                    <a:pt x="6392" y="11799"/>
                    <a:pt x="6400" y="11818"/>
                    <a:pt x="6407" y="11836"/>
                  </a:cubicBezTo>
                  <a:cubicBezTo>
                    <a:pt x="6508" y="11993"/>
                    <a:pt x="6658" y="12170"/>
                    <a:pt x="6832" y="12170"/>
                  </a:cubicBezTo>
                  <a:cubicBezTo>
                    <a:pt x="6858" y="12170"/>
                    <a:pt x="6884" y="12166"/>
                    <a:pt x="6910" y="12158"/>
                  </a:cubicBezTo>
                  <a:cubicBezTo>
                    <a:pt x="7240" y="12053"/>
                    <a:pt x="8019" y="11962"/>
                    <a:pt x="9109" y="11905"/>
                  </a:cubicBezTo>
                  <a:cubicBezTo>
                    <a:pt x="9129" y="11903"/>
                    <a:pt x="9150" y="11903"/>
                    <a:pt x="9171" y="11903"/>
                  </a:cubicBezTo>
                  <a:cubicBezTo>
                    <a:pt x="9428" y="11903"/>
                    <a:pt x="9674" y="12006"/>
                    <a:pt x="9858" y="12191"/>
                  </a:cubicBezTo>
                  <a:lnTo>
                    <a:pt x="10058" y="12390"/>
                  </a:lnTo>
                  <a:lnTo>
                    <a:pt x="10043" y="12408"/>
                  </a:lnTo>
                  <a:cubicBezTo>
                    <a:pt x="9967" y="12484"/>
                    <a:pt x="9967" y="12611"/>
                    <a:pt x="10043" y="12690"/>
                  </a:cubicBezTo>
                  <a:lnTo>
                    <a:pt x="10963" y="13607"/>
                  </a:lnTo>
                  <a:cubicBezTo>
                    <a:pt x="11001" y="13647"/>
                    <a:pt x="11052" y="13666"/>
                    <a:pt x="11103" y="13666"/>
                  </a:cubicBezTo>
                  <a:cubicBezTo>
                    <a:pt x="11154" y="13666"/>
                    <a:pt x="11206" y="13647"/>
                    <a:pt x="11246" y="13607"/>
                  </a:cubicBezTo>
                  <a:lnTo>
                    <a:pt x="13629" y="11227"/>
                  </a:lnTo>
                  <a:cubicBezTo>
                    <a:pt x="13705" y="11148"/>
                    <a:pt x="13705" y="11021"/>
                    <a:pt x="13629" y="10941"/>
                  </a:cubicBezTo>
                  <a:lnTo>
                    <a:pt x="12709" y="10025"/>
                  </a:lnTo>
                  <a:cubicBezTo>
                    <a:pt x="12669" y="9985"/>
                    <a:pt x="12617" y="9965"/>
                    <a:pt x="12566" y="9965"/>
                  </a:cubicBezTo>
                  <a:cubicBezTo>
                    <a:pt x="12515" y="9965"/>
                    <a:pt x="12464" y="9985"/>
                    <a:pt x="12426" y="10025"/>
                  </a:cubicBezTo>
                  <a:lnTo>
                    <a:pt x="12408" y="10039"/>
                  </a:lnTo>
                  <a:lnTo>
                    <a:pt x="12013" y="9641"/>
                  </a:lnTo>
                  <a:cubicBezTo>
                    <a:pt x="11992" y="9623"/>
                    <a:pt x="11977" y="9597"/>
                    <a:pt x="11966" y="9572"/>
                  </a:cubicBezTo>
                  <a:cubicBezTo>
                    <a:pt x="11955" y="9547"/>
                    <a:pt x="11948" y="9521"/>
                    <a:pt x="11948" y="9492"/>
                  </a:cubicBezTo>
                  <a:cubicBezTo>
                    <a:pt x="11926" y="9228"/>
                    <a:pt x="11814" y="8978"/>
                    <a:pt x="11626" y="8790"/>
                  </a:cubicBezTo>
                  <a:lnTo>
                    <a:pt x="9670" y="6834"/>
                  </a:lnTo>
                  <a:lnTo>
                    <a:pt x="10489" y="6012"/>
                  </a:lnTo>
                  <a:lnTo>
                    <a:pt x="10847" y="6888"/>
                  </a:lnTo>
                  <a:cubicBezTo>
                    <a:pt x="10851" y="6899"/>
                    <a:pt x="10854" y="6907"/>
                    <a:pt x="10858" y="6914"/>
                  </a:cubicBezTo>
                  <a:cubicBezTo>
                    <a:pt x="11008" y="7178"/>
                    <a:pt x="11285" y="7333"/>
                    <a:pt x="11576" y="7333"/>
                  </a:cubicBezTo>
                  <a:cubicBezTo>
                    <a:pt x="11652" y="7333"/>
                    <a:pt x="11728" y="7323"/>
                    <a:pt x="11803" y="7301"/>
                  </a:cubicBezTo>
                  <a:cubicBezTo>
                    <a:pt x="11821" y="7294"/>
                    <a:pt x="11840" y="7287"/>
                    <a:pt x="11858" y="7276"/>
                  </a:cubicBezTo>
                  <a:cubicBezTo>
                    <a:pt x="12039" y="7164"/>
                    <a:pt x="12245" y="6983"/>
                    <a:pt x="12180" y="6776"/>
                  </a:cubicBezTo>
                  <a:cubicBezTo>
                    <a:pt x="12075" y="6450"/>
                    <a:pt x="11984" y="5668"/>
                    <a:pt x="11926" y="4578"/>
                  </a:cubicBezTo>
                  <a:cubicBezTo>
                    <a:pt x="11912" y="4299"/>
                    <a:pt x="12017" y="4024"/>
                    <a:pt x="12213" y="3828"/>
                  </a:cubicBezTo>
                  <a:lnTo>
                    <a:pt x="12412" y="3625"/>
                  </a:lnTo>
                  <a:lnTo>
                    <a:pt x="12430" y="3643"/>
                  </a:lnTo>
                  <a:cubicBezTo>
                    <a:pt x="12468" y="3681"/>
                    <a:pt x="12519" y="3700"/>
                    <a:pt x="12570" y="3700"/>
                  </a:cubicBezTo>
                  <a:cubicBezTo>
                    <a:pt x="12621" y="3700"/>
                    <a:pt x="12673" y="3681"/>
                    <a:pt x="12712" y="3643"/>
                  </a:cubicBezTo>
                  <a:lnTo>
                    <a:pt x="13629" y="2723"/>
                  </a:lnTo>
                  <a:cubicBezTo>
                    <a:pt x="13708" y="2644"/>
                    <a:pt x="13708" y="2517"/>
                    <a:pt x="13629" y="2441"/>
                  </a:cubicBezTo>
                  <a:lnTo>
                    <a:pt x="11249" y="58"/>
                  </a:lnTo>
                  <a:cubicBezTo>
                    <a:pt x="11209" y="20"/>
                    <a:pt x="11158" y="1"/>
                    <a:pt x="11106" y="1"/>
                  </a:cubicBezTo>
                  <a:cubicBezTo>
                    <a:pt x="11055" y="1"/>
                    <a:pt x="11003" y="20"/>
                    <a:pt x="10963" y="58"/>
                  </a:cubicBezTo>
                  <a:lnTo>
                    <a:pt x="10043" y="978"/>
                  </a:lnTo>
                  <a:cubicBezTo>
                    <a:pt x="9964" y="1054"/>
                    <a:pt x="9964" y="1181"/>
                    <a:pt x="10043" y="1260"/>
                  </a:cubicBezTo>
                  <a:lnTo>
                    <a:pt x="10058" y="1275"/>
                  </a:lnTo>
                  <a:lnTo>
                    <a:pt x="9659" y="1673"/>
                  </a:lnTo>
                  <a:cubicBezTo>
                    <a:pt x="9619" y="1713"/>
                    <a:pt x="9569" y="1738"/>
                    <a:pt x="9511" y="1742"/>
                  </a:cubicBezTo>
                  <a:cubicBezTo>
                    <a:pt x="9246" y="1760"/>
                    <a:pt x="8997" y="1872"/>
                    <a:pt x="8808" y="2061"/>
                  </a:cubicBezTo>
                  <a:lnTo>
                    <a:pt x="8566" y="2303"/>
                  </a:lnTo>
                  <a:cubicBezTo>
                    <a:pt x="8421" y="2451"/>
                    <a:pt x="8554" y="2652"/>
                    <a:pt x="8709" y="2652"/>
                  </a:cubicBezTo>
                  <a:cubicBezTo>
                    <a:pt x="8756" y="2652"/>
                    <a:pt x="8804" y="2633"/>
                    <a:pt x="8848" y="2589"/>
                  </a:cubicBezTo>
                  <a:lnTo>
                    <a:pt x="9091" y="2343"/>
                  </a:lnTo>
                  <a:cubicBezTo>
                    <a:pt x="9210" y="2224"/>
                    <a:pt x="9370" y="2151"/>
                    <a:pt x="9540" y="2140"/>
                  </a:cubicBezTo>
                  <a:cubicBezTo>
                    <a:pt x="9692" y="2130"/>
                    <a:pt x="9837" y="2064"/>
                    <a:pt x="9945" y="1956"/>
                  </a:cubicBezTo>
                  <a:lnTo>
                    <a:pt x="10340" y="1557"/>
                  </a:lnTo>
                  <a:lnTo>
                    <a:pt x="12126" y="3343"/>
                  </a:lnTo>
                  <a:lnTo>
                    <a:pt x="11926" y="3546"/>
                  </a:lnTo>
                  <a:cubicBezTo>
                    <a:pt x="11648" y="3824"/>
                    <a:pt x="11503" y="4205"/>
                    <a:pt x="11521" y="4600"/>
                  </a:cubicBezTo>
                  <a:cubicBezTo>
                    <a:pt x="11564" y="5356"/>
                    <a:pt x="11640" y="6345"/>
                    <a:pt x="11774" y="6834"/>
                  </a:cubicBezTo>
                  <a:cubicBezTo>
                    <a:pt x="11742" y="6867"/>
                    <a:pt x="11706" y="6896"/>
                    <a:pt x="11666" y="6921"/>
                  </a:cubicBezTo>
                  <a:cubicBezTo>
                    <a:pt x="11635" y="6928"/>
                    <a:pt x="11604" y="6931"/>
                    <a:pt x="11574" y="6931"/>
                  </a:cubicBezTo>
                  <a:cubicBezTo>
                    <a:pt x="11427" y="6931"/>
                    <a:pt x="11287" y="6854"/>
                    <a:pt x="11209" y="6725"/>
                  </a:cubicBezTo>
                  <a:lnTo>
                    <a:pt x="10746" y="5581"/>
                  </a:lnTo>
                  <a:cubicBezTo>
                    <a:pt x="10713" y="5502"/>
                    <a:pt x="10636" y="5457"/>
                    <a:pt x="10558" y="5457"/>
                  </a:cubicBezTo>
                  <a:cubicBezTo>
                    <a:pt x="10508" y="5457"/>
                    <a:pt x="10458" y="5476"/>
                    <a:pt x="10420" y="5516"/>
                  </a:cubicBezTo>
                  <a:lnTo>
                    <a:pt x="8750" y="7185"/>
                  </a:lnTo>
                  <a:cubicBezTo>
                    <a:pt x="8721" y="7127"/>
                    <a:pt x="8681" y="7073"/>
                    <a:pt x="8638" y="7026"/>
                  </a:cubicBezTo>
                  <a:lnTo>
                    <a:pt x="8558" y="6950"/>
                  </a:lnTo>
                  <a:cubicBezTo>
                    <a:pt x="8511" y="6903"/>
                    <a:pt x="8457" y="6863"/>
                    <a:pt x="8399" y="6834"/>
                  </a:cubicBezTo>
                  <a:lnTo>
                    <a:pt x="9391" y="5842"/>
                  </a:lnTo>
                  <a:cubicBezTo>
                    <a:pt x="9541" y="5698"/>
                    <a:pt x="9406" y="5494"/>
                    <a:pt x="9251" y="5494"/>
                  </a:cubicBezTo>
                  <a:cubicBezTo>
                    <a:pt x="9203" y="5494"/>
                    <a:pt x="9153" y="5513"/>
                    <a:pt x="9109" y="5559"/>
                  </a:cubicBezTo>
                  <a:lnTo>
                    <a:pt x="8301" y="6371"/>
                  </a:lnTo>
                  <a:cubicBezTo>
                    <a:pt x="8269" y="6305"/>
                    <a:pt x="8229" y="6247"/>
                    <a:pt x="8178" y="6197"/>
                  </a:cubicBezTo>
                  <a:lnTo>
                    <a:pt x="8124" y="6142"/>
                  </a:lnTo>
                  <a:cubicBezTo>
                    <a:pt x="8073" y="6092"/>
                    <a:pt x="8015" y="6048"/>
                    <a:pt x="7950" y="6019"/>
                  </a:cubicBezTo>
                  <a:lnTo>
                    <a:pt x="8982" y="4987"/>
                  </a:lnTo>
                  <a:cubicBezTo>
                    <a:pt x="9132" y="4843"/>
                    <a:pt x="8997" y="4639"/>
                    <a:pt x="8841" y="4639"/>
                  </a:cubicBezTo>
                  <a:cubicBezTo>
                    <a:pt x="8794" y="4639"/>
                    <a:pt x="8744" y="4659"/>
                    <a:pt x="8700" y="4705"/>
                  </a:cubicBezTo>
                  <a:lnTo>
                    <a:pt x="7754" y="5646"/>
                  </a:lnTo>
                  <a:cubicBezTo>
                    <a:pt x="7725" y="5581"/>
                    <a:pt x="7682" y="5519"/>
                    <a:pt x="7631" y="5465"/>
                  </a:cubicBezTo>
                  <a:lnTo>
                    <a:pt x="7584" y="5422"/>
                  </a:lnTo>
                  <a:cubicBezTo>
                    <a:pt x="7533" y="5367"/>
                    <a:pt x="7472" y="5327"/>
                    <a:pt x="7403" y="5295"/>
                  </a:cubicBezTo>
                  <a:lnTo>
                    <a:pt x="8124" y="4574"/>
                  </a:lnTo>
                  <a:cubicBezTo>
                    <a:pt x="8273" y="4430"/>
                    <a:pt x="8139" y="4227"/>
                    <a:pt x="7983" y="4227"/>
                  </a:cubicBezTo>
                  <a:cubicBezTo>
                    <a:pt x="7935" y="4227"/>
                    <a:pt x="7885" y="4246"/>
                    <a:pt x="7841" y="4292"/>
                  </a:cubicBezTo>
                  <a:lnTo>
                    <a:pt x="7236" y="4900"/>
                  </a:lnTo>
                  <a:cubicBezTo>
                    <a:pt x="7204" y="4828"/>
                    <a:pt x="7160" y="4766"/>
                    <a:pt x="7106" y="4712"/>
                  </a:cubicBezTo>
                  <a:lnTo>
                    <a:pt x="7073" y="4679"/>
                  </a:lnTo>
                  <a:cubicBezTo>
                    <a:pt x="7019" y="4625"/>
                    <a:pt x="6954" y="4581"/>
                    <a:pt x="6885" y="4549"/>
                  </a:cubicBezTo>
                  <a:lnTo>
                    <a:pt x="8290" y="3147"/>
                  </a:lnTo>
                  <a:cubicBezTo>
                    <a:pt x="8440" y="3000"/>
                    <a:pt x="8305" y="2798"/>
                    <a:pt x="8149" y="2798"/>
                  </a:cubicBezTo>
                  <a:cubicBezTo>
                    <a:pt x="8101" y="2798"/>
                    <a:pt x="8052" y="2816"/>
                    <a:pt x="8008" y="2861"/>
                  </a:cubicBezTo>
                  <a:lnTo>
                    <a:pt x="6852" y="4020"/>
                  </a:lnTo>
                  <a:lnTo>
                    <a:pt x="6034" y="3198"/>
                  </a:lnTo>
                  <a:lnTo>
                    <a:pt x="6910" y="2843"/>
                  </a:lnTo>
                  <a:cubicBezTo>
                    <a:pt x="6918" y="2839"/>
                    <a:pt x="6925" y="2836"/>
                    <a:pt x="6932" y="2832"/>
                  </a:cubicBezTo>
                  <a:cubicBezTo>
                    <a:pt x="7265" y="2640"/>
                    <a:pt x="7425" y="2249"/>
                    <a:pt x="7320" y="1883"/>
                  </a:cubicBezTo>
                  <a:cubicBezTo>
                    <a:pt x="7312" y="1865"/>
                    <a:pt x="7305" y="1847"/>
                    <a:pt x="7298" y="1833"/>
                  </a:cubicBezTo>
                  <a:cubicBezTo>
                    <a:pt x="7197" y="1672"/>
                    <a:pt x="7047" y="1498"/>
                    <a:pt x="6874" y="1498"/>
                  </a:cubicBezTo>
                  <a:cubicBezTo>
                    <a:pt x="6848" y="1498"/>
                    <a:pt x="6821" y="1502"/>
                    <a:pt x="6794" y="1510"/>
                  </a:cubicBezTo>
                  <a:cubicBezTo>
                    <a:pt x="6465" y="1615"/>
                    <a:pt x="5686" y="1706"/>
                    <a:pt x="4596" y="1764"/>
                  </a:cubicBezTo>
                  <a:cubicBezTo>
                    <a:pt x="4579" y="1765"/>
                    <a:pt x="4562" y="1765"/>
                    <a:pt x="4545" y="1765"/>
                  </a:cubicBezTo>
                  <a:cubicBezTo>
                    <a:pt x="4284" y="1765"/>
                    <a:pt x="4033" y="1661"/>
                    <a:pt x="3846" y="1478"/>
                  </a:cubicBezTo>
                  <a:lnTo>
                    <a:pt x="3647" y="1275"/>
                  </a:lnTo>
                  <a:lnTo>
                    <a:pt x="3662" y="1260"/>
                  </a:lnTo>
                  <a:cubicBezTo>
                    <a:pt x="3738" y="1181"/>
                    <a:pt x="3738" y="1054"/>
                    <a:pt x="3662" y="978"/>
                  </a:cubicBezTo>
                  <a:lnTo>
                    <a:pt x="2742" y="58"/>
                  </a:lnTo>
                  <a:cubicBezTo>
                    <a:pt x="2704" y="20"/>
                    <a:pt x="2653" y="1"/>
                    <a:pt x="2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66" name="Google Shape;21966;p75"/>
          <p:cNvGrpSpPr/>
          <p:nvPr/>
        </p:nvGrpSpPr>
        <p:grpSpPr>
          <a:xfrm>
            <a:off x="1325898" y="3865479"/>
            <a:ext cx="358288" cy="253418"/>
            <a:chOff x="1325898" y="3865479"/>
            <a:chExt cx="358288" cy="253418"/>
          </a:xfrm>
        </p:grpSpPr>
        <p:sp>
          <p:nvSpPr>
            <p:cNvPr id="21967" name="Google Shape;21967;p75"/>
            <p:cNvSpPr/>
            <p:nvPr/>
          </p:nvSpPr>
          <p:spPr>
            <a:xfrm>
              <a:off x="1442592" y="3870801"/>
              <a:ext cx="236377" cy="240021"/>
            </a:xfrm>
            <a:custGeom>
              <a:rect b="b" l="l" r="r" t="t"/>
              <a:pathLst>
                <a:path extrusionOk="0" h="9155" w="9016">
                  <a:moveTo>
                    <a:pt x="6060" y="1"/>
                  </a:moveTo>
                  <a:cubicBezTo>
                    <a:pt x="5951" y="1"/>
                    <a:pt x="5852" y="20"/>
                    <a:pt x="5821" y="83"/>
                  </a:cubicBezTo>
                  <a:cubicBezTo>
                    <a:pt x="5448" y="800"/>
                    <a:pt x="4220" y="2219"/>
                    <a:pt x="3470" y="3056"/>
                  </a:cubicBezTo>
                  <a:cubicBezTo>
                    <a:pt x="3116" y="3451"/>
                    <a:pt x="2616" y="3686"/>
                    <a:pt x="2087" y="3711"/>
                  </a:cubicBezTo>
                  <a:lnTo>
                    <a:pt x="1" y="3711"/>
                  </a:lnTo>
                  <a:lnTo>
                    <a:pt x="1" y="8601"/>
                  </a:lnTo>
                  <a:lnTo>
                    <a:pt x="2460" y="8601"/>
                  </a:lnTo>
                  <a:cubicBezTo>
                    <a:pt x="2634" y="8601"/>
                    <a:pt x="2804" y="8666"/>
                    <a:pt x="2938" y="8782"/>
                  </a:cubicBezTo>
                  <a:cubicBezTo>
                    <a:pt x="3210" y="9021"/>
                    <a:pt x="3565" y="9151"/>
                    <a:pt x="3927" y="9155"/>
                  </a:cubicBezTo>
                  <a:lnTo>
                    <a:pt x="7433" y="9155"/>
                  </a:lnTo>
                  <a:cubicBezTo>
                    <a:pt x="7795" y="9155"/>
                    <a:pt x="8088" y="8858"/>
                    <a:pt x="8088" y="8496"/>
                  </a:cubicBezTo>
                  <a:lnTo>
                    <a:pt x="8088" y="8311"/>
                  </a:lnTo>
                  <a:cubicBezTo>
                    <a:pt x="8088" y="7949"/>
                    <a:pt x="7795" y="7656"/>
                    <a:pt x="7433" y="7656"/>
                  </a:cubicBezTo>
                  <a:lnTo>
                    <a:pt x="7845" y="7656"/>
                  </a:lnTo>
                  <a:cubicBezTo>
                    <a:pt x="8222" y="7656"/>
                    <a:pt x="8526" y="7348"/>
                    <a:pt x="8526" y="6971"/>
                  </a:cubicBezTo>
                  <a:lnTo>
                    <a:pt x="8526" y="6841"/>
                  </a:lnTo>
                  <a:cubicBezTo>
                    <a:pt x="8526" y="6464"/>
                    <a:pt x="8222" y="6156"/>
                    <a:pt x="7845" y="6156"/>
                  </a:cubicBezTo>
                  <a:lnTo>
                    <a:pt x="8048" y="6156"/>
                  </a:lnTo>
                  <a:cubicBezTo>
                    <a:pt x="8432" y="6156"/>
                    <a:pt x="8744" y="5845"/>
                    <a:pt x="8744" y="5461"/>
                  </a:cubicBezTo>
                  <a:lnTo>
                    <a:pt x="8744" y="5356"/>
                  </a:lnTo>
                  <a:cubicBezTo>
                    <a:pt x="8744" y="4972"/>
                    <a:pt x="8432" y="4660"/>
                    <a:pt x="8048" y="4660"/>
                  </a:cubicBezTo>
                  <a:lnTo>
                    <a:pt x="8305" y="4660"/>
                  </a:lnTo>
                  <a:cubicBezTo>
                    <a:pt x="8697" y="4660"/>
                    <a:pt x="9015" y="4342"/>
                    <a:pt x="9015" y="3951"/>
                  </a:cubicBezTo>
                  <a:lnTo>
                    <a:pt x="9015" y="3874"/>
                  </a:lnTo>
                  <a:cubicBezTo>
                    <a:pt x="9015" y="3480"/>
                    <a:pt x="8697" y="3161"/>
                    <a:pt x="8305" y="3161"/>
                  </a:cubicBezTo>
                  <a:lnTo>
                    <a:pt x="6111" y="3161"/>
                  </a:lnTo>
                  <a:lnTo>
                    <a:pt x="6926" y="1238"/>
                  </a:lnTo>
                  <a:cubicBezTo>
                    <a:pt x="7049" y="771"/>
                    <a:pt x="6842" y="278"/>
                    <a:pt x="6419" y="46"/>
                  </a:cubicBezTo>
                  <a:cubicBezTo>
                    <a:pt x="6419" y="46"/>
                    <a:pt x="6228" y="1"/>
                    <a:pt x="606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8" name="Google Shape;21968;p75"/>
            <p:cNvSpPr/>
            <p:nvPr/>
          </p:nvSpPr>
          <p:spPr>
            <a:xfrm>
              <a:off x="1442592" y="4073594"/>
              <a:ext cx="212073" cy="37229"/>
            </a:xfrm>
            <a:custGeom>
              <a:rect b="b" l="l" r="r" t="t"/>
              <a:pathLst>
                <a:path extrusionOk="0" h="1420" w="8089">
                  <a:moveTo>
                    <a:pt x="1" y="0"/>
                  </a:moveTo>
                  <a:lnTo>
                    <a:pt x="1" y="866"/>
                  </a:lnTo>
                  <a:lnTo>
                    <a:pt x="2460" y="866"/>
                  </a:lnTo>
                  <a:cubicBezTo>
                    <a:pt x="2634" y="866"/>
                    <a:pt x="2804" y="931"/>
                    <a:pt x="2938" y="1047"/>
                  </a:cubicBezTo>
                  <a:cubicBezTo>
                    <a:pt x="3210" y="1286"/>
                    <a:pt x="3565" y="1416"/>
                    <a:pt x="3927" y="1420"/>
                  </a:cubicBezTo>
                  <a:lnTo>
                    <a:pt x="7433" y="1420"/>
                  </a:lnTo>
                  <a:cubicBezTo>
                    <a:pt x="7795" y="1420"/>
                    <a:pt x="8088" y="1123"/>
                    <a:pt x="8088" y="761"/>
                  </a:cubicBezTo>
                  <a:lnTo>
                    <a:pt x="8088" y="576"/>
                  </a:lnTo>
                  <a:cubicBezTo>
                    <a:pt x="8088" y="457"/>
                    <a:pt x="8056" y="337"/>
                    <a:pt x="7994" y="236"/>
                  </a:cubicBezTo>
                  <a:cubicBezTo>
                    <a:pt x="7874" y="431"/>
                    <a:pt x="7661" y="551"/>
                    <a:pt x="7433" y="551"/>
                  </a:cubicBezTo>
                  <a:lnTo>
                    <a:pt x="3927" y="551"/>
                  </a:lnTo>
                  <a:cubicBezTo>
                    <a:pt x="3565" y="551"/>
                    <a:pt x="3210" y="420"/>
                    <a:pt x="2938" y="181"/>
                  </a:cubicBezTo>
                  <a:cubicBezTo>
                    <a:pt x="2804" y="65"/>
                    <a:pt x="2634" y="0"/>
                    <a:pt x="2460"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9" name="Google Shape;21969;p75"/>
            <p:cNvSpPr/>
            <p:nvPr/>
          </p:nvSpPr>
          <p:spPr>
            <a:xfrm>
              <a:off x="1442697" y="3967990"/>
              <a:ext cx="54611" cy="128413"/>
            </a:xfrm>
            <a:custGeom>
              <a:rect b="b" l="l" r="r" t="t"/>
              <a:pathLst>
                <a:path extrusionOk="0" h="4898" w="2083">
                  <a:moveTo>
                    <a:pt x="2083" y="1"/>
                  </a:moveTo>
                  <a:cubicBezTo>
                    <a:pt x="2050" y="4"/>
                    <a:pt x="2018" y="4"/>
                    <a:pt x="1992" y="4"/>
                  </a:cubicBezTo>
                  <a:lnTo>
                    <a:pt x="0" y="4"/>
                  </a:lnTo>
                  <a:lnTo>
                    <a:pt x="0" y="4897"/>
                  </a:lnTo>
                  <a:lnTo>
                    <a:pt x="2083" y="4897"/>
                  </a:lnTo>
                  <a:lnTo>
                    <a:pt x="2083"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0" name="Google Shape;21970;p75"/>
            <p:cNvSpPr/>
            <p:nvPr/>
          </p:nvSpPr>
          <p:spPr>
            <a:xfrm>
              <a:off x="1416584" y="3958315"/>
              <a:ext cx="56997" cy="147762"/>
            </a:xfrm>
            <a:custGeom>
              <a:rect b="b" l="l" r="r" t="t"/>
              <a:pathLst>
                <a:path extrusionOk="0" h="5636" w="2174">
                  <a:moveTo>
                    <a:pt x="0" y="0"/>
                  </a:moveTo>
                  <a:lnTo>
                    <a:pt x="0" y="5636"/>
                  </a:lnTo>
                  <a:lnTo>
                    <a:pt x="2174" y="5636"/>
                  </a:lnTo>
                  <a:lnTo>
                    <a:pt x="2174" y="0"/>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1" name="Google Shape;21971;p75"/>
            <p:cNvSpPr/>
            <p:nvPr/>
          </p:nvSpPr>
          <p:spPr>
            <a:xfrm>
              <a:off x="1416584" y="4075193"/>
              <a:ext cx="56997" cy="30884"/>
            </a:xfrm>
            <a:custGeom>
              <a:rect b="b" l="l" r="r" t="t"/>
              <a:pathLst>
                <a:path extrusionOk="0" h="1178" w="2174">
                  <a:moveTo>
                    <a:pt x="0" y="1"/>
                  </a:moveTo>
                  <a:lnTo>
                    <a:pt x="0" y="1178"/>
                  </a:lnTo>
                  <a:lnTo>
                    <a:pt x="2174" y="1178"/>
                  </a:lnTo>
                  <a:lnTo>
                    <a:pt x="2174"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2" name="Google Shape;21972;p75"/>
            <p:cNvSpPr/>
            <p:nvPr/>
          </p:nvSpPr>
          <p:spPr>
            <a:xfrm>
              <a:off x="1331115" y="3950712"/>
              <a:ext cx="89664" cy="163073"/>
            </a:xfrm>
            <a:custGeom>
              <a:rect b="b" l="l" r="r" t="t"/>
              <a:pathLst>
                <a:path extrusionOk="0" h="6220" w="3420">
                  <a:moveTo>
                    <a:pt x="1" y="1"/>
                  </a:moveTo>
                  <a:lnTo>
                    <a:pt x="1" y="6219"/>
                  </a:lnTo>
                  <a:lnTo>
                    <a:pt x="3420" y="6219"/>
                  </a:lnTo>
                  <a:lnTo>
                    <a:pt x="3420"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3" name="Google Shape;21973;p75"/>
            <p:cNvSpPr/>
            <p:nvPr/>
          </p:nvSpPr>
          <p:spPr>
            <a:xfrm>
              <a:off x="1331115" y="4075193"/>
              <a:ext cx="89664" cy="38487"/>
            </a:xfrm>
            <a:custGeom>
              <a:rect b="b" l="l" r="r" t="t"/>
              <a:pathLst>
                <a:path extrusionOk="0" h="1468" w="3420">
                  <a:moveTo>
                    <a:pt x="1" y="1"/>
                  </a:moveTo>
                  <a:lnTo>
                    <a:pt x="1" y="1468"/>
                  </a:lnTo>
                  <a:lnTo>
                    <a:pt x="3420" y="1468"/>
                  </a:lnTo>
                  <a:lnTo>
                    <a:pt x="3420"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4" name="Google Shape;21974;p75"/>
            <p:cNvSpPr/>
            <p:nvPr/>
          </p:nvSpPr>
          <p:spPr>
            <a:xfrm>
              <a:off x="1325898" y="3865479"/>
              <a:ext cx="358288" cy="253418"/>
            </a:xfrm>
            <a:custGeom>
              <a:rect b="b" l="l" r="r" t="t"/>
              <a:pathLst>
                <a:path extrusionOk="0" h="9666" w="13666">
                  <a:moveTo>
                    <a:pt x="10529" y="0"/>
                  </a:moveTo>
                  <a:cubicBezTo>
                    <a:pt x="10344" y="0"/>
                    <a:pt x="10167" y="45"/>
                    <a:pt x="10091" y="191"/>
                  </a:cubicBezTo>
                  <a:cubicBezTo>
                    <a:pt x="9725" y="898"/>
                    <a:pt x="8479" y="2332"/>
                    <a:pt x="7769" y="3121"/>
                  </a:cubicBezTo>
                  <a:cubicBezTo>
                    <a:pt x="7451" y="3476"/>
                    <a:pt x="7005" y="3686"/>
                    <a:pt x="6527" y="3712"/>
                  </a:cubicBezTo>
                  <a:lnTo>
                    <a:pt x="5835" y="3712"/>
                  </a:lnTo>
                  <a:lnTo>
                    <a:pt x="5835" y="3538"/>
                  </a:lnTo>
                  <a:cubicBezTo>
                    <a:pt x="5835" y="3429"/>
                    <a:pt x="5745" y="3339"/>
                    <a:pt x="5633" y="3339"/>
                  </a:cubicBezTo>
                  <a:lnTo>
                    <a:pt x="3818" y="3339"/>
                  </a:lnTo>
                  <a:lnTo>
                    <a:pt x="3818" y="3248"/>
                  </a:lnTo>
                  <a:cubicBezTo>
                    <a:pt x="3818" y="3136"/>
                    <a:pt x="3727" y="3049"/>
                    <a:pt x="3619" y="3049"/>
                  </a:cubicBezTo>
                  <a:lnTo>
                    <a:pt x="200" y="3049"/>
                  </a:lnTo>
                  <a:cubicBezTo>
                    <a:pt x="88" y="3049"/>
                    <a:pt x="1" y="3136"/>
                    <a:pt x="1" y="3248"/>
                  </a:cubicBezTo>
                  <a:lnTo>
                    <a:pt x="1" y="6421"/>
                  </a:lnTo>
                  <a:cubicBezTo>
                    <a:pt x="1" y="6555"/>
                    <a:pt x="100" y="6622"/>
                    <a:pt x="200" y="6622"/>
                  </a:cubicBezTo>
                  <a:cubicBezTo>
                    <a:pt x="300" y="6622"/>
                    <a:pt x="399" y="6555"/>
                    <a:pt x="399" y="6421"/>
                  </a:cubicBezTo>
                  <a:lnTo>
                    <a:pt x="399" y="3455"/>
                  </a:lnTo>
                  <a:lnTo>
                    <a:pt x="3416" y="3455"/>
                  </a:lnTo>
                  <a:lnTo>
                    <a:pt x="3416" y="9271"/>
                  </a:lnTo>
                  <a:lnTo>
                    <a:pt x="399" y="9271"/>
                  </a:lnTo>
                  <a:lnTo>
                    <a:pt x="399" y="7214"/>
                  </a:lnTo>
                  <a:cubicBezTo>
                    <a:pt x="399" y="7080"/>
                    <a:pt x="300" y="7013"/>
                    <a:pt x="200" y="7013"/>
                  </a:cubicBezTo>
                  <a:cubicBezTo>
                    <a:pt x="100" y="7013"/>
                    <a:pt x="1" y="7080"/>
                    <a:pt x="1" y="7214"/>
                  </a:cubicBezTo>
                  <a:lnTo>
                    <a:pt x="1" y="9467"/>
                  </a:lnTo>
                  <a:cubicBezTo>
                    <a:pt x="1" y="9579"/>
                    <a:pt x="88" y="9666"/>
                    <a:pt x="200" y="9666"/>
                  </a:cubicBezTo>
                  <a:lnTo>
                    <a:pt x="3619" y="9666"/>
                  </a:lnTo>
                  <a:cubicBezTo>
                    <a:pt x="3727" y="9666"/>
                    <a:pt x="3818" y="9579"/>
                    <a:pt x="3818" y="9467"/>
                  </a:cubicBezTo>
                  <a:lnTo>
                    <a:pt x="3818" y="9376"/>
                  </a:lnTo>
                  <a:lnTo>
                    <a:pt x="5633" y="9376"/>
                  </a:lnTo>
                  <a:cubicBezTo>
                    <a:pt x="5745" y="9376"/>
                    <a:pt x="5832" y="9285"/>
                    <a:pt x="5832" y="9177"/>
                  </a:cubicBezTo>
                  <a:lnTo>
                    <a:pt x="5832" y="9003"/>
                  </a:lnTo>
                  <a:lnTo>
                    <a:pt x="6911" y="9003"/>
                  </a:lnTo>
                  <a:cubicBezTo>
                    <a:pt x="7038" y="9003"/>
                    <a:pt x="7161" y="9050"/>
                    <a:pt x="7255" y="9133"/>
                  </a:cubicBezTo>
                  <a:cubicBezTo>
                    <a:pt x="7567" y="9405"/>
                    <a:pt x="7965" y="9553"/>
                    <a:pt x="8378" y="9553"/>
                  </a:cubicBezTo>
                  <a:lnTo>
                    <a:pt x="9171" y="9553"/>
                  </a:lnTo>
                  <a:cubicBezTo>
                    <a:pt x="9439" y="9553"/>
                    <a:pt x="9439" y="9155"/>
                    <a:pt x="9171" y="9155"/>
                  </a:cubicBezTo>
                  <a:lnTo>
                    <a:pt x="8378" y="9155"/>
                  </a:lnTo>
                  <a:cubicBezTo>
                    <a:pt x="8063" y="9155"/>
                    <a:pt x="7755" y="9039"/>
                    <a:pt x="7516" y="8833"/>
                  </a:cubicBezTo>
                  <a:cubicBezTo>
                    <a:pt x="7349" y="8684"/>
                    <a:pt x="7132" y="8605"/>
                    <a:pt x="6907" y="8605"/>
                  </a:cubicBezTo>
                  <a:lnTo>
                    <a:pt x="5835" y="8605"/>
                  </a:lnTo>
                  <a:lnTo>
                    <a:pt x="5835" y="5877"/>
                  </a:lnTo>
                  <a:cubicBezTo>
                    <a:pt x="5835" y="5743"/>
                    <a:pt x="5735" y="5676"/>
                    <a:pt x="5634" y="5676"/>
                  </a:cubicBezTo>
                  <a:cubicBezTo>
                    <a:pt x="5534" y="5676"/>
                    <a:pt x="5433" y="5743"/>
                    <a:pt x="5433" y="5877"/>
                  </a:cubicBezTo>
                  <a:lnTo>
                    <a:pt x="5433" y="8978"/>
                  </a:lnTo>
                  <a:lnTo>
                    <a:pt x="3818" y="8978"/>
                  </a:lnTo>
                  <a:lnTo>
                    <a:pt x="3818" y="3744"/>
                  </a:lnTo>
                  <a:lnTo>
                    <a:pt x="5433" y="3744"/>
                  </a:lnTo>
                  <a:lnTo>
                    <a:pt x="5433" y="5092"/>
                  </a:lnTo>
                  <a:cubicBezTo>
                    <a:pt x="5433" y="5224"/>
                    <a:pt x="5533" y="5290"/>
                    <a:pt x="5633" y="5290"/>
                  </a:cubicBezTo>
                  <a:cubicBezTo>
                    <a:pt x="5732" y="5290"/>
                    <a:pt x="5832" y="5224"/>
                    <a:pt x="5832" y="5092"/>
                  </a:cubicBezTo>
                  <a:lnTo>
                    <a:pt x="5832" y="4114"/>
                  </a:lnTo>
                  <a:lnTo>
                    <a:pt x="6545" y="4114"/>
                  </a:lnTo>
                  <a:cubicBezTo>
                    <a:pt x="7128" y="4081"/>
                    <a:pt x="7675" y="3820"/>
                    <a:pt x="8066" y="3389"/>
                  </a:cubicBezTo>
                  <a:cubicBezTo>
                    <a:pt x="8939" y="2419"/>
                    <a:pt x="10047" y="1122"/>
                    <a:pt x="10428" y="405"/>
                  </a:cubicBezTo>
                  <a:cubicBezTo>
                    <a:pt x="10459" y="402"/>
                    <a:pt x="10491" y="401"/>
                    <a:pt x="10523" y="401"/>
                  </a:cubicBezTo>
                  <a:cubicBezTo>
                    <a:pt x="10615" y="401"/>
                    <a:pt x="10708" y="412"/>
                    <a:pt x="10797" y="434"/>
                  </a:cubicBezTo>
                  <a:cubicBezTo>
                    <a:pt x="11119" y="626"/>
                    <a:pt x="11279" y="1010"/>
                    <a:pt x="11185" y="1376"/>
                  </a:cubicBezTo>
                  <a:lnTo>
                    <a:pt x="10373" y="3284"/>
                  </a:lnTo>
                  <a:cubicBezTo>
                    <a:pt x="10319" y="3418"/>
                    <a:pt x="10417" y="3563"/>
                    <a:pt x="10558" y="3563"/>
                  </a:cubicBezTo>
                  <a:lnTo>
                    <a:pt x="12756" y="3563"/>
                  </a:lnTo>
                  <a:cubicBezTo>
                    <a:pt x="13035" y="3563"/>
                    <a:pt x="13267" y="3791"/>
                    <a:pt x="13267" y="4074"/>
                  </a:cubicBezTo>
                  <a:lnTo>
                    <a:pt x="13267" y="4150"/>
                  </a:lnTo>
                  <a:cubicBezTo>
                    <a:pt x="13267" y="4432"/>
                    <a:pt x="13035" y="4661"/>
                    <a:pt x="12756" y="4661"/>
                  </a:cubicBezTo>
                  <a:lnTo>
                    <a:pt x="11612" y="4661"/>
                  </a:lnTo>
                  <a:cubicBezTo>
                    <a:pt x="11348" y="4661"/>
                    <a:pt x="11348" y="5063"/>
                    <a:pt x="11612" y="5063"/>
                  </a:cubicBezTo>
                  <a:lnTo>
                    <a:pt x="12499" y="5063"/>
                  </a:lnTo>
                  <a:cubicBezTo>
                    <a:pt x="12771" y="5063"/>
                    <a:pt x="12992" y="5284"/>
                    <a:pt x="12995" y="5559"/>
                  </a:cubicBezTo>
                  <a:lnTo>
                    <a:pt x="12995" y="5664"/>
                  </a:lnTo>
                  <a:cubicBezTo>
                    <a:pt x="12992" y="5935"/>
                    <a:pt x="12771" y="6156"/>
                    <a:pt x="12499" y="6160"/>
                  </a:cubicBezTo>
                  <a:lnTo>
                    <a:pt x="11612" y="6160"/>
                  </a:lnTo>
                  <a:cubicBezTo>
                    <a:pt x="11348" y="6160"/>
                    <a:pt x="11348" y="6558"/>
                    <a:pt x="11612" y="6558"/>
                  </a:cubicBezTo>
                  <a:lnTo>
                    <a:pt x="12296" y="6558"/>
                  </a:lnTo>
                  <a:cubicBezTo>
                    <a:pt x="12561" y="6558"/>
                    <a:pt x="12778" y="6776"/>
                    <a:pt x="12778" y="7044"/>
                  </a:cubicBezTo>
                  <a:lnTo>
                    <a:pt x="12778" y="7174"/>
                  </a:lnTo>
                  <a:cubicBezTo>
                    <a:pt x="12778" y="7442"/>
                    <a:pt x="12561" y="7659"/>
                    <a:pt x="12296" y="7659"/>
                  </a:cubicBezTo>
                  <a:lnTo>
                    <a:pt x="11612" y="7659"/>
                  </a:lnTo>
                  <a:cubicBezTo>
                    <a:pt x="11348" y="7659"/>
                    <a:pt x="11348" y="8058"/>
                    <a:pt x="11612" y="8058"/>
                  </a:cubicBezTo>
                  <a:lnTo>
                    <a:pt x="11884" y="8058"/>
                  </a:lnTo>
                  <a:cubicBezTo>
                    <a:pt x="12137" y="8058"/>
                    <a:pt x="12340" y="8264"/>
                    <a:pt x="12340" y="8514"/>
                  </a:cubicBezTo>
                  <a:lnTo>
                    <a:pt x="12340" y="8699"/>
                  </a:lnTo>
                  <a:cubicBezTo>
                    <a:pt x="12340" y="8952"/>
                    <a:pt x="12137" y="9155"/>
                    <a:pt x="11884" y="9155"/>
                  </a:cubicBezTo>
                  <a:lnTo>
                    <a:pt x="9960" y="9155"/>
                  </a:lnTo>
                  <a:cubicBezTo>
                    <a:pt x="9692" y="9155"/>
                    <a:pt x="9692" y="9557"/>
                    <a:pt x="9960" y="9557"/>
                  </a:cubicBezTo>
                  <a:lnTo>
                    <a:pt x="11884" y="9557"/>
                  </a:lnTo>
                  <a:cubicBezTo>
                    <a:pt x="12354" y="9557"/>
                    <a:pt x="12738" y="9173"/>
                    <a:pt x="12738" y="8699"/>
                  </a:cubicBezTo>
                  <a:lnTo>
                    <a:pt x="12738" y="8514"/>
                  </a:lnTo>
                  <a:cubicBezTo>
                    <a:pt x="12738" y="8333"/>
                    <a:pt x="12684" y="8159"/>
                    <a:pt x="12575" y="8011"/>
                  </a:cubicBezTo>
                  <a:cubicBezTo>
                    <a:pt x="12934" y="7891"/>
                    <a:pt x="13177" y="7554"/>
                    <a:pt x="13177" y="7174"/>
                  </a:cubicBezTo>
                  <a:lnTo>
                    <a:pt x="13177" y="7044"/>
                  </a:lnTo>
                  <a:cubicBezTo>
                    <a:pt x="13180" y="6819"/>
                    <a:pt x="13093" y="6605"/>
                    <a:pt x="12941" y="6442"/>
                  </a:cubicBezTo>
                  <a:cubicBezTo>
                    <a:pt x="13220" y="6283"/>
                    <a:pt x="13394" y="5986"/>
                    <a:pt x="13394" y="5664"/>
                  </a:cubicBezTo>
                  <a:lnTo>
                    <a:pt x="13394" y="5559"/>
                  </a:lnTo>
                  <a:cubicBezTo>
                    <a:pt x="13394" y="5338"/>
                    <a:pt x="13314" y="5128"/>
                    <a:pt x="13169" y="4965"/>
                  </a:cubicBezTo>
                  <a:cubicBezTo>
                    <a:pt x="13474" y="4809"/>
                    <a:pt x="13665" y="4494"/>
                    <a:pt x="13665" y="4150"/>
                  </a:cubicBezTo>
                  <a:lnTo>
                    <a:pt x="13665" y="4074"/>
                  </a:lnTo>
                  <a:cubicBezTo>
                    <a:pt x="13665" y="3574"/>
                    <a:pt x="13260" y="3165"/>
                    <a:pt x="12756" y="3165"/>
                  </a:cubicBezTo>
                  <a:lnTo>
                    <a:pt x="10862" y="3165"/>
                  </a:lnTo>
                  <a:lnTo>
                    <a:pt x="11558" y="1521"/>
                  </a:lnTo>
                  <a:cubicBezTo>
                    <a:pt x="11561" y="1510"/>
                    <a:pt x="11565" y="1502"/>
                    <a:pt x="11569" y="1495"/>
                  </a:cubicBezTo>
                  <a:cubicBezTo>
                    <a:pt x="11721" y="937"/>
                    <a:pt x="11471" y="351"/>
                    <a:pt x="10967" y="72"/>
                  </a:cubicBezTo>
                  <a:cubicBezTo>
                    <a:pt x="10949" y="61"/>
                    <a:pt x="10935" y="54"/>
                    <a:pt x="10917" y="50"/>
                  </a:cubicBezTo>
                  <a:cubicBezTo>
                    <a:pt x="10809" y="25"/>
                    <a:pt x="10667" y="0"/>
                    <a:pt x="10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75" name="Google Shape;21975;p75"/>
          <p:cNvGrpSpPr/>
          <p:nvPr/>
        </p:nvGrpSpPr>
        <p:grpSpPr>
          <a:xfrm>
            <a:off x="3121823" y="3812992"/>
            <a:ext cx="354933" cy="358524"/>
            <a:chOff x="3121823" y="3812992"/>
            <a:chExt cx="354933" cy="358524"/>
          </a:xfrm>
        </p:grpSpPr>
        <p:sp>
          <p:nvSpPr>
            <p:cNvPr id="21976" name="Google Shape;21976;p75"/>
            <p:cNvSpPr/>
            <p:nvPr/>
          </p:nvSpPr>
          <p:spPr>
            <a:xfrm>
              <a:off x="3127433" y="3915633"/>
              <a:ext cx="154238" cy="174949"/>
            </a:xfrm>
            <a:custGeom>
              <a:rect b="b" l="l" r="r" t="t"/>
              <a:pathLst>
                <a:path extrusionOk="0" h="6673" w="5883">
                  <a:moveTo>
                    <a:pt x="2350" y="0"/>
                  </a:moveTo>
                  <a:cubicBezTo>
                    <a:pt x="1796" y="0"/>
                    <a:pt x="1243" y="214"/>
                    <a:pt x="823" y="640"/>
                  </a:cubicBezTo>
                  <a:cubicBezTo>
                    <a:pt x="1" y="1480"/>
                    <a:pt x="26" y="2831"/>
                    <a:pt x="859" y="3664"/>
                  </a:cubicBezTo>
                  <a:lnTo>
                    <a:pt x="1605" y="4410"/>
                  </a:lnTo>
                  <a:cubicBezTo>
                    <a:pt x="2022" y="4830"/>
                    <a:pt x="2148" y="5453"/>
                    <a:pt x="1931" y="6000"/>
                  </a:cubicBezTo>
                  <a:cubicBezTo>
                    <a:pt x="1859" y="6177"/>
                    <a:pt x="1895" y="6377"/>
                    <a:pt x="2029" y="6514"/>
                  </a:cubicBezTo>
                  <a:lnTo>
                    <a:pt x="2050" y="6536"/>
                  </a:lnTo>
                  <a:cubicBezTo>
                    <a:pt x="2144" y="6629"/>
                    <a:pt x="2263" y="6673"/>
                    <a:pt x="2380" y="6673"/>
                  </a:cubicBezTo>
                  <a:cubicBezTo>
                    <a:pt x="2561" y="6673"/>
                    <a:pt x="2738" y="6570"/>
                    <a:pt x="2815" y="6384"/>
                  </a:cubicBezTo>
                  <a:cubicBezTo>
                    <a:pt x="3191" y="5475"/>
                    <a:pt x="2985" y="4424"/>
                    <a:pt x="2290" y="3729"/>
                  </a:cubicBezTo>
                  <a:lnTo>
                    <a:pt x="1518" y="2958"/>
                  </a:lnTo>
                  <a:cubicBezTo>
                    <a:pt x="1069" y="2509"/>
                    <a:pt x="1062" y="1777"/>
                    <a:pt x="1504" y="1321"/>
                  </a:cubicBezTo>
                  <a:cubicBezTo>
                    <a:pt x="1730" y="1085"/>
                    <a:pt x="2033" y="969"/>
                    <a:pt x="2338" y="969"/>
                  </a:cubicBezTo>
                  <a:cubicBezTo>
                    <a:pt x="2645" y="969"/>
                    <a:pt x="2955" y="1087"/>
                    <a:pt x="3188" y="1321"/>
                  </a:cubicBezTo>
                  <a:lnTo>
                    <a:pt x="5017" y="3146"/>
                  </a:lnTo>
                  <a:cubicBezTo>
                    <a:pt x="5110" y="3241"/>
                    <a:pt x="5233" y="3288"/>
                    <a:pt x="5356" y="3288"/>
                  </a:cubicBezTo>
                  <a:cubicBezTo>
                    <a:pt x="5476" y="3288"/>
                    <a:pt x="5597" y="3243"/>
                    <a:pt x="5690" y="3153"/>
                  </a:cubicBezTo>
                  <a:cubicBezTo>
                    <a:pt x="5882" y="2961"/>
                    <a:pt x="5882" y="2646"/>
                    <a:pt x="5690" y="2454"/>
                  </a:cubicBezTo>
                  <a:lnTo>
                    <a:pt x="3854" y="622"/>
                  </a:lnTo>
                  <a:cubicBezTo>
                    <a:pt x="3438" y="207"/>
                    <a:pt x="2894" y="0"/>
                    <a:pt x="235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7" name="Google Shape;21977;p75"/>
            <p:cNvSpPr/>
            <p:nvPr/>
          </p:nvSpPr>
          <p:spPr>
            <a:xfrm>
              <a:off x="3241191" y="3962484"/>
              <a:ext cx="40768" cy="39457"/>
            </a:xfrm>
            <a:custGeom>
              <a:rect b="b" l="l" r="r" t="t"/>
              <a:pathLst>
                <a:path extrusionOk="0" h="1505" w="1555">
                  <a:moveTo>
                    <a:pt x="681" y="1"/>
                  </a:moveTo>
                  <a:lnTo>
                    <a:pt x="0" y="682"/>
                  </a:lnTo>
                  <a:lnTo>
                    <a:pt x="678" y="1359"/>
                  </a:lnTo>
                  <a:cubicBezTo>
                    <a:pt x="773" y="1456"/>
                    <a:pt x="898" y="1505"/>
                    <a:pt x="1023" y="1505"/>
                  </a:cubicBezTo>
                  <a:cubicBezTo>
                    <a:pt x="1146" y="1505"/>
                    <a:pt x="1269" y="1458"/>
                    <a:pt x="1362" y="1363"/>
                  </a:cubicBezTo>
                  <a:cubicBezTo>
                    <a:pt x="1554" y="1174"/>
                    <a:pt x="1551" y="866"/>
                    <a:pt x="1359" y="678"/>
                  </a:cubicBezTo>
                  <a:lnTo>
                    <a:pt x="681"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8" name="Google Shape;21978;p75"/>
            <p:cNvSpPr/>
            <p:nvPr/>
          </p:nvSpPr>
          <p:spPr>
            <a:xfrm>
              <a:off x="3249083" y="3970480"/>
              <a:ext cx="44544" cy="44439"/>
            </a:xfrm>
            <a:custGeom>
              <a:rect b="b" l="l" r="r" t="t"/>
              <a:pathLst>
                <a:path extrusionOk="0" h="1695" w="1699">
                  <a:moveTo>
                    <a:pt x="967" y="0"/>
                  </a:moveTo>
                  <a:lnTo>
                    <a:pt x="0" y="963"/>
                  </a:lnTo>
                  <a:lnTo>
                    <a:pt x="732" y="1695"/>
                  </a:lnTo>
                  <a:lnTo>
                    <a:pt x="1699" y="732"/>
                  </a:lnTo>
                  <a:lnTo>
                    <a:pt x="967"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9" name="Google Shape;21979;p75"/>
            <p:cNvSpPr/>
            <p:nvPr/>
          </p:nvSpPr>
          <p:spPr>
            <a:xfrm>
              <a:off x="3340424" y="3818314"/>
              <a:ext cx="134574" cy="140211"/>
            </a:xfrm>
            <a:custGeom>
              <a:rect b="b" l="l" r="r" t="t"/>
              <a:pathLst>
                <a:path extrusionOk="0" h="5348" w="5133">
                  <a:moveTo>
                    <a:pt x="2578" y="0"/>
                  </a:moveTo>
                  <a:cubicBezTo>
                    <a:pt x="2546" y="0"/>
                    <a:pt x="2513" y="1"/>
                    <a:pt x="2481" y="2"/>
                  </a:cubicBezTo>
                  <a:cubicBezTo>
                    <a:pt x="1572" y="38"/>
                    <a:pt x="761" y="582"/>
                    <a:pt x="380" y="1411"/>
                  </a:cubicBezTo>
                  <a:cubicBezTo>
                    <a:pt x="0" y="2237"/>
                    <a:pt x="116" y="3207"/>
                    <a:pt x="681" y="3921"/>
                  </a:cubicBezTo>
                  <a:lnTo>
                    <a:pt x="616" y="5348"/>
                  </a:lnTo>
                  <a:lnTo>
                    <a:pt x="1912" y="4743"/>
                  </a:lnTo>
                  <a:cubicBezTo>
                    <a:pt x="2133" y="4806"/>
                    <a:pt x="2356" y="4836"/>
                    <a:pt x="2577" y="4836"/>
                  </a:cubicBezTo>
                  <a:cubicBezTo>
                    <a:pt x="3371" y="4836"/>
                    <a:pt x="4133" y="4444"/>
                    <a:pt x="4589" y="3761"/>
                  </a:cubicBezTo>
                  <a:cubicBezTo>
                    <a:pt x="5096" y="3004"/>
                    <a:pt x="5132" y="2030"/>
                    <a:pt x="4687" y="1237"/>
                  </a:cubicBezTo>
                  <a:cubicBezTo>
                    <a:pt x="4257" y="469"/>
                    <a:pt x="3450" y="0"/>
                    <a:pt x="257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0" name="Google Shape;21980;p75"/>
            <p:cNvSpPr/>
            <p:nvPr/>
          </p:nvSpPr>
          <p:spPr>
            <a:xfrm>
              <a:off x="3242319" y="3967439"/>
              <a:ext cx="207407" cy="198755"/>
            </a:xfrm>
            <a:custGeom>
              <a:rect b="b" l="l" r="r" t="t"/>
              <a:pathLst>
                <a:path extrusionOk="0" h="7581" w="7911">
                  <a:moveTo>
                    <a:pt x="3003" y="0"/>
                  </a:moveTo>
                  <a:cubicBezTo>
                    <a:pt x="2637" y="0"/>
                    <a:pt x="2272" y="141"/>
                    <a:pt x="1996" y="417"/>
                  </a:cubicBezTo>
                  <a:lnTo>
                    <a:pt x="559" y="1854"/>
                  </a:lnTo>
                  <a:cubicBezTo>
                    <a:pt x="52" y="2361"/>
                    <a:pt x="1" y="3169"/>
                    <a:pt x="446" y="3734"/>
                  </a:cubicBezTo>
                  <a:lnTo>
                    <a:pt x="461" y="3752"/>
                  </a:lnTo>
                  <a:lnTo>
                    <a:pt x="3021" y="7034"/>
                  </a:lnTo>
                  <a:cubicBezTo>
                    <a:pt x="3304" y="7396"/>
                    <a:pt x="3723" y="7581"/>
                    <a:pt x="4144" y="7581"/>
                  </a:cubicBezTo>
                  <a:cubicBezTo>
                    <a:pt x="4507" y="7581"/>
                    <a:pt x="4871" y="7444"/>
                    <a:pt x="5151" y="7164"/>
                  </a:cubicBezTo>
                  <a:lnTo>
                    <a:pt x="7306" y="5005"/>
                  </a:lnTo>
                  <a:cubicBezTo>
                    <a:pt x="7911" y="4401"/>
                    <a:pt x="7849" y="3405"/>
                    <a:pt x="7176" y="2879"/>
                  </a:cubicBezTo>
                  <a:lnTo>
                    <a:pt x="3894" y="315"/>
                  </a:lnTo>
                  <a:lnTo>
                    <a:pt x="3876" y="301"/>
                  </a:lnTo>
                  <a:cubicBezTo>
                    <a:pt x="3618" y="99"/>
                    <a:pt x="3310" y="0"/>
                    <a:pt x="3003"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1" name="Google Shape;21981;p75"/>
            <p:cNvSpPr/>
            <p:nvPr/>
          </p:nvSpPr>
          <p:spPr>
            <a:xfrm>
              <a:off x="3317537" y="4038829"/>
              <a:ext cx="132294" cy="127365"/>
            </a:xfrm>
            <a:custGeom>
              <a:rect b="b" l="l" r="r" t="t"/>
              <a:pathLst>
                <a:path extrusionOk="0" h="4858" w="5046">
                  <a:moveTo>
                    <a:pt x="4111" y="1"/>
                  </a:moveTo>
                  <a:cubicBezTo>
                    <a:pt x="4451" y="562"/>
                    <a:pt x="4361" y="1279"/>
                    <a:pt x="3901" y="1743"/>
                  </a:cubicBezTo>
                  <a:lnTo>
                    <a:pt x="1742" y="3901"/>
                  </a:lnTo>
                  <a:cubicBezTo>
                    <a:pt x="1468" y="4176"/>
                    <a:pt x="1105" y="4318"/>
                    <a:pt x="738" y="4318"/>
                  </a:cubicBezTo>
                  <a:cubicBezTo>
                    <a:pt x="485" y="4318"/>
                    <a:pt x="229" y="4250"/>
                    <a:pt x="0" y="4111"/>
                  </a:cubicBezTo>
                  <a:lnTo>
                    <a:pt x="0" y="4111"/>
                  </a:lnTo>
                  <a:lnTo>
                    <a:pt x="156" y="4311"/>
                  </a:lnTo>
                  <a:cubicBezTo>
                    <a:pt x="438" y="4672"/>
                    <a:pt x="855" y="4857"/>
                    <a:pt x="1275" y="4857"/>
                  </a:cubicBezTo>
                  <a:cubicBezTo>
                    <a:pt x="1638" y="4857"/>
                    <a:pt x="2002" y="4719"/>
                    <a:pt x="2282" y="4437"/>
                  </a:cubicBezTo>
                  <a:lnTo>
                    <a:pt x="4441" y="2282"/>
                  </a:lnTo>
                  <a:cubicBezTo>
                    <a:pt x="5045" y="1678"/>
                    <a:pt x="4984" y="678"/>
                    <a:pt x="4310" y="153"/>
                  </a:cubicBezTo>
                  <a:lnTo>
                    <a:pt x="4111"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2" name="Google Shape;21982;p75"/>
            <p:cNvSpPr/>
            <p:nvPr/>
          </p:nvSpPr>
          <p:spPr>
            <a:xfrm>
              <a:off x="3242423" y="3967387"/>
              <a:ext cx="158983" cy="151223"/>
            </a:xfrm>
            <a:custGeom>
              <a:rect b="b" l="l" r="r" t="t"/>
              <a:pathLst>
                <a:path extrusionOk="0" h="5768" w="6064">
                  <a:moveTo>
                    <a:pt x="2999" y="1"/>
                  </a:moveTo>
                  <a:cubicBezTo>
                    <a:pt x="2633" y="1"/>
                    <a:pt x="2270" y="141"/>
                    <a:pt x="1992" y="419"/>
                  </a:cubicBezTo>
                  <a:lnTo>
                    <a:pt x="558" y="1853"/>
                  </a:lnTo>
                  <a:cubicBezTo>
                    <a:pt x="51" y="2360"/>
                    <a:pt x="1" y="3168"/>
                    <a:pt x="442" y="3736"/>
                  </a:cubicBezTo>
                  <a:lnTo>
                    <a:pt x="457" y="3754"/>
                  </a:lnTo>
                  <a:lnTo>
                    <a:pt x="2333" y="5308"/>
                  </a:lnTo>
                  <a:cubicBezTo>
                    <a:pt x="2702" y="5613"/>
                    <a:pt x="3134" y="5768"/>
                    <a:pt x="3534" y="5768"/>
                  </a:cubicBezTo>
                  <a:cubicBezTo>
                    <a:pt x="3885" y="5768"/>
                    <a:pt x="4212" y="5649"/>
                    <a:pt x="4452" y="5409"/>
                  </a:cubicBezTo>
                  <a:lnTo>
                    <a:pt x="5549" y="4312"/>
                  </a:lnTo>
                  <a:cubicBezTo>
                    <a:pt x="6063" y="3798"/>
                    <a:pt x="6020" y="2885"/>
                    <a:pt x="5448" y="2193"/>
                  </a:cubicBezTo>
                  <a:lnTo>
                    <a:pt x="3894" y="317"/>
                  </a:lnTo>
                  <a:lnTo>
                    <a:pt x="3876" y="303"/>
                  </a:lnTo>
                  <a:cubicBezTo>
                    <a:pt x="3616" y="101"/>
                    <a:pt x="3307" y="1"/>
                    <a:pt x="2999"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3" name="Google Shape;21983;p75"/>
            <p:cNvSpPr/>
            <p:nvPr/>
          </p:nvSpPr>
          <p:spPr>
            <a:xfrm>
              <a:off x="3244888" y="3967439"/>
              <a:ext cx="146530" cy="142046"/>
            </a:xfrm>
            <a:custGeom>
              <a:rect b="b" l="l" r="r" t="t"/>
              <a:pathLst>
                <a:path extrusionOk="0" h="5418" w="5589">
                  <a:moveTo>
                    <a:pt x="2912" y="0"/>
                  </a:moveTo>
                  <a:cubicBezTo>
                    <a:pt x="2534" y="0"/>
                    <a:pt x="2168" y="148"/>
                    <a:pt x="1898" y="420"/>
                  </a:cubicBezTo>
                  <a:lnTo>
                    <a:pt x="461" y="1854"/>
                  </a:lnTo>
                  <a:cubicBezTo>
                    <a:pt x="149" y="2166"/>
                    <a:pt x="1" y="2608"/>
                    <a:pt x="59" y="3046"/>
                  </a:cubicBezTo>
                  <a:lnTo>
                    <a:pt x="2463" y="5038"/>
                  </a:lnTo>
                  <a:cubicBezTo>
                    <a:pt x="2766" y="5289"/>
                    <a:pt x="3117" y="5417"/>
                    <a:pt x="3435" y="5417"/>
                  </a:cubicBezTo>
                  <a:cubicBezTo>
                    <a:pt x="3695" y="5417"/>
                    <a:pt x="3933" y="5332"/>
                    <a:pt x="4108" y="5157"/>
                  </a:cubicBezTo>
                  <a:lnTo>
                    <a:pt x="5201" y="4064"/>
                  </a:lnTo>
                  <a:cubicBezTo>
                    <a:pt x="5589" y="3676"/>
                    <a:pt x="5538" y="2970"/>
                    <a:pt x="5082" y="2419"/>
                  </a:cubicBezTo>
                  <a:lnTo>
                    <a:pt x="3090" y="11"/>
                  </a:lnTo>
                  <a:cubicBezTo>
                    <a:pt x="3031" y="4"/>
                    <a:pt x="2971" y="0"/>
                    <a:pt x="2912"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4" name="Google Shape;21984;p75"/>
            <p:cNvSpPr/>
            <p:nvPr/>
          </p:nvSpPr>
          <p:spPr>
            <a:xfrm>
              <a:off x="3244888" y="3967413"/>
              <a:ext cx="146530" cy="142073"/>
            </a:xfrm>
            <a:custGeom>
              <a:rect b="b" l="l" r="r" t="t"/>
              <a:pathLst>
                <a:path extrusionOk="0" h="5419" w="5589">
                  <a:moveTo>
                    <a:pt x="2912" y="1"/>
                  </a:moveTo>
                  <a:cubicBezTo>
                    <a:pt x="2535" y="1"/>
                    <a:pt x="2171" y="148"/>
                    <a:pt x="1902" y="418"/>
                  </a:cubicBezTo>
                  <a:lnTo>
                    <a:pt x="1725" y="591"/>
                  </a:lnTo>
                  <a:lnTo>
                    <a:pt x="1754" y="566"/>
                  </a:lnTo>
                  <a:cubicBezTo>
                    <a:pt x="1912" y="423"/>
                    <a:pt x="2109" y="353"/>
                    <a:pt x="2306" y="353"/>
                  </a:cubicBezTo>
                  <a:cubicBezTo>
                    <a:pt x="2543" y="353"/>
                    <a:pt x="2779" y="454"/>
                    <a:pt x="2945" y="649"/>
                  </a:cubicBezTo>
                  <a:lnTo>
                    <a:pt x="4484" y="2457"/>
                  </a:lnTo>
                  <a:cubicBezTo>
                    <a:pt x="4897" y="2942"/>
                    <a:pt x="4988" y="3529"/>
                    <a:pt x="4694" y="3822"/>
                  </a:cubicBezTo>
                  <a:lnTo>
                    <a:pt x="3865" y="4651"/>
                  </a:lnTo>
                  <a:cubicBezTo>
                    <a:pt x="3750" y="4765"/>
                    <a:pt x="3589" y="4820"/>
                    <a:pt x="3408" y="4820"/>
                  </a:cubicBezTo>
                  <a:cubicBezTo>
                    <a:pt x="3127" y="4820"/>
                    <a:pt x="2794" y="4688"/>
                    <a:pt x="2500" y="4438"/>
                  </a:cubicBezTo>
                  <a:lnTo>
                    <a:pt x="696" y="2899"/>
                  </a:lnTo>
                  <a:cubicBezTo>
                    <a:pt x="334" y="2598"/>
                    <a:pt x="298" y="2058"/>
                    <a:pt x="613" y="1707"/>
                  </a:cubicBezTo>
                  <a:lnTo>
                    <a:pt x="638" y="1682"/>
                  </a:lnTo>
                  <a:lnTo>
                    <a:pt x="461" y="1855"/>
                  </a:lnTo>
                  <a:cubicBezTo>
                    <a:pt x="149" y="2167"/>
                    <a:pt x="1" y="2609"/>
                    <a:pt x="59" y="3047"/>
                  </a:cubicBezTo>
                  <a:lnTo>
                    <a:pt x="2463" y="5039"/>
                  </a:lnTo>
                  <a:cubicBezTo>
                    <a:pt x="2766" y="5290"/>
                    <a:pt x="3117" y="5418"/>
                    <a:pt x="3435" y="5418"/>
                  </a:cubicBezTo>
                  <a:cubicBezTo>
                    <a:pt x="3695" y="5418"/>
                    <a:pt x="3933" y="5333"/>
                    <a:pt x="4108" y="5158"/>
                  </a:cubicBezTo>
                  <a:lnTo>
                    <a:pt x="5201" y="4065"/>
                  </a:lnTo>
                  <a:cubicBezTo>
                    <a:pt x="5589" y="3677"/>
                    <a:pt x="5538" y="2971"/>
                    <a:pt x="5082" y="2420"/>
                  </a:cubicBezTo>
                  <a:lnTo>
                    <a:pt x="3090" y="12"/>
                  </a:lnTo>
                  <a:cubicBezTo>
                    <a:pt x="3031" y="5"/>
                    <a:pt x="2971" y="1"/>
                    <a:pt x="2912"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5" name="Google Shape;21985;p75"/>
            <p:cNvSpPr/>
            <p:nvPr/>
          </p:nvSpPr>
          <p:spPr>
            <a:xfrm>
              <a:off x="3290480" y="4013110"/>
              <a:ext cx="35918" cy="33244"/>
            </a:xfrm>
            <a:custGeom>
              <a:rect b="b" l="l" r="r" t="t"/>
              <a:pathLst>
                <a:path extrusionOk="0" h="1268" w="1370">
                  <a:moveTo>
                    <a:pt x="569" y="0"/>
                  </a:moveTo>
                  <a:cubicBezTo>
                    <a:pt x="437" y="0"/>
                    <a:pt x="304" y="51"/>
                    <a:pt x="203" y="152"/>
                  </a:cubicBezTo>
                  <a:cubicBezTo>
                    <a:pt x="0" y="355"/>
                    <a:pt x="0" y="681"/>
                    <a:pt x="203" y="884"/>
                  </a:cubicBezTo>
                  <a:lnTo>
                    <a:pt x="435" y="1116"/>
                  </a:lnTo>
                  <a:cubicBezTo>
                    <a:pt x="536" y="1217"/>
                    <a:pt x="668" y="1268"/>
                    <a:pt x="800" y="1268"/>
                  </a:cubicBezTo>
                  <a:cubicBezTo>
                    <a:pt x="933" y="1268"/>
                    <a:pt x="1065" y="1217"/>
                    <a:pt x="1166" y="1116"/>
                  </a:cubicBezTo>
                  <a:cubicBezTo>
                    <a:pt x="1369" y="913"/>
                    <a:pt x="1369" y="587"/>
                    <a:pt x="1166" y="384"/>
                  </a:cubicBezTo>
                  <a:lnTo>
                    <a:pt x="935" y="152"/>
                  </a:lnTo>
                  <a:cubicBezTo>
                    <a:pt x="833" y="51"/>
                    <a:pt x="701" y="0"/>
                    <a:pt x="569" y="0"/>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6" name="Google Shape;21986;p75"/>
            <p:cNvSpPr/>
            <p:nvPr/>
          </p:nvSpPr>
          <p:spPr>
            <a:xfrm>
              <a:off x="3395874" y="3853681"/>
              <a:ext cx="42263" cy="42263"/>
            </a:xfrm>
            <a:custGeom>
              <a:rect b="b" l="l" r="r" t="t"/>
              <a:pathLst>
                <a:path extrusionOk="0" h="1612" w="1612">
                  <a:moveTo>
                    <a:pt x="808" y="0"/>
                  </a:moveTo>
                  <a:cubicBezTo>
                    <a:pt x="362" y="0"/>
                    <a:pt x="0" y="363"/>
                    <a:pt x="0" y="808"/>
                  </a:cubicBezTo>
                  <a:cubicBezTo>
                    <a:pt x="0" y="1253"/>
                    <a:pt x="362" y="1612"/>
                    <a:pt x="808" y="1612"/>
                  </a:cubicBezTo>
                  <a:cubicBezTo>
                    <a:pt x="1253" y="1612"/>
                    <a:pt x="1612" y="1253"/>
                    <a:pt x="1612" y="808"/>
                  </a:cubicBezTo>
                  <a:cubicBezTo>
                    <a:pt x="1612" y="363"/>
                    <a:pt x="1253" y="0"/>
                    <a:pt x="80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7" name="Google Shape;21987;p75"/>
            <p:cNvSpPr/>
            <p:nvPr/>
          </p:nvSpPr>
          <p:spPr>
            <a:xfrm>
              <a:off x="3325690" y="3812992"/>
              <a:ext cx="151065" cy="150803"/>
            </a:xfrm>
            <a:custGeom>
              <a:rect b="b" l="l" r="r" t="t"/>
              <a:pathLst>
                <a:path extrusionOk="0" h="5752" w="5762">
                  <a:moveTo>
                    <a:pt x="3139" y="0"/>
                  </a:moveTo>
                  <a:cubicBezTo>
                    <a:pt x="2831" y="0"/>
                    <a:pt x="2516" y="55"/>
                    <a:pt x="2206" y="172"/>
                  </a:cubicBezTo>
                  <a:cubicBezTo>
                    <a:pt x="584" y="792"/>
                    <a:pt x="1" y="2795"/>
                    <a:pt x="1040" y="4189"/>
                  </a:cubicBezTo>
                  <a:lnTo>
                    <a:pt x="979" y="5543"/>
                  </a:lnTo>
                  <a:cubicBezTo>
                    <a:pt x="973" y="5661"/>
                    <a:pt x="1069" y="5752"/>
                    <a:pt x="1178" y="5752"/>
                  </a:cubicBezTo>
                  <a:cubicBezTo>
                    <a:pt x="1207" y="5752"/>
                    <a:pt x="1236" y="5745"/>
                    <a:pt x="1265" y="5732"/>
                  </a:cubicBezTo>
                  <a:lnTo>
                    <a:pt x="2492" y="5160"/>
                  </a:lnTo>
                  <a:cubicBezTo>
                    <a:pt x="2709" y="5215"/>
                    <a:pt x="2926" y="5241"/>
                    <a:pt x="3140" y="5241"/>
                  </a:cubicBezTo>
                  <a:cubicBezTo>
                    <a:pt x="4317" y="5241"/>
                    <a:pt x="5389" y="4443"/>
                    <a:pt x="5683" y="3247"/>
                  </a:cubicBezTo>
                  <a:cubicBezTo>
                    <a:pt x="5722" y="3094"/>
                    <a:pt x="5602" y="2998"/>
                    <a:pt x="5485" y="2998"/>
                  </a:cubicBezTo>
                  <a:cubicBezTo>
                    <a:pt x="5403" y="2998"/>
                    <a:pt x="5321" y="3046"/>
                    <a:pt x="5296" y="3153"/>
                  </a:cubicBezTo>
                  <a:cubicBezTo>
                    <a:pt x="5043" y="4165"/>
                    <a:pt x="4133" y="4839"/>
                    <a:pt x="3138" y="4839"/>
                  </a:cubicBezTo>
                  <a:cubicBezTo>
                    <a:pt x="2937" y="4839"/>
                    <a:pt x="2732" y="4812"/>
                    <a:pt x="2529" y="4754"/>
                  </a:cubicBezTo>
                  <a:cubicBezTo>
                    <a:pt x="2511" y="4748"/>
                    <a:pt x="2493" y="4745"/>
                    <a:pt x="2474" y="4745"/>
                  </a:cubicBezTo>
                  <a:cubicBezTo>
                    <a:pt x="2446" y="4745"/>
                    <a:pt x="2417" y="4752"/>
                    <a:pt x="2391" y="4765"/>
                  </a:cubicBezTo>
                  <a:lnTo>
                    <a:pt x="1395" y="5232"/>
                  </a:lnTo>
                  <a:lnTo>
                    <a:pt x="1395" y="5232"/>
                  </a:lnTo>
                  <a:lnTo>
                    <a:pt x="1442" y="4131"/>
                  </a:lnTo>
                  <a:cubicBezTo>
                    <a:pt x="1446" y="4084"/>
                    <a:pt x="1431" y="4037"/>
                    <a:pt x="1399" y="4001"/>
                  </a:cubicBezTo>
                  <a:cubicBezTo>
                    <a:pt x="475" y="2834"/>
                    <a:pt x="935" y="1110"/>
                    <a:pt x="2319" y="560"/>
                  </a:cubicBezTo>
                  <a:cubicBezTo>
                    <a:pt x="2591" y="451"/>
                    <a:pt x="2868" y="401"/>
                    <a:pt x="3140" y="401"/>
                  </a:cubicBezTo>
                  <a:cubicBezTo>
                    <a:pt x="4243" y="401"/>
                    <a:pt x="5242" y="1240"/>
                    <a:pt x="5346" y="2429"/>
                  </a:cubicBezTo>
                  <a:lnTo>
                    <a:pt x="5350" y="2429"/>
                  </a:lnTo>
                  <a:cubicBezTo>
                    <a:pt x="5360" y="2552"/>
                    <a:pt x="5453" y="2610"/>
                    <a:pt x="5546" y="2610"/>
                  </a:cubicBezTo>
                  <a:cubicBezTo>
                    <a:pt x="5654" y="2610"/>
                    <a:pt x="5762" y="2534"/>
                    <a:pt x="5748" y="2393"/>
                  </a:cubicBezTo>
                  <a:cubicBezTo>
                    <a:pt x="5625" y="991"/>
                    <a:pt x="4446" y="0"/>
                    <a:pt x="31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75"/>
            <p:cNvSpPr/>
            <p:nvPr/>
          </p:nvSpPr>
          <p:spPr>
            <a:xfrm>
              <a:off x="3121823" y="3910704"/>
              <a:ext cx="333880" cy="260812"/>
            </a:xfrm>
            <a:custGeom>
              <a:rect b="b" l="l" r="r" t="t"/>
              <a:pathLst>
                <a:path extrusionOk="0" h="9948" w="12735">
                  <a:moveTo>
                    <a:pt x="5817" y="2563"/>
                  </a:moveTo>
                  <a:lnTo>
                    <a:pt x="6075" y="2816"/>
                  </a:lnTo>
                  <a:lnTo>
                    <a:pt x="5734" y="3156"/>
                  </a:lnTo>
                  <a:lnTo>
                    <a:pt x="5394" y="3493"/>
                  </a:lnTo>
                  <a:lnTo>
                    <a:pt x="5140" y="3243"/>
                  </a:lnTo>
                  <a:lnTo>
                    <a:pt x="5817" y="2563"/>
                  </a:lnTo>
                  <a:close/>
                  <a:moveTo>
                    <a:pt x="7000" y="4107"/>
                  </a:moveTo>
                  <a:cubicBezTo>
                    <a:pt x="7080" y="4107"/>
                    <a:pt x="7161" y="4138"/>
                    <a:pt x="7223" y="4200"/>
                  </a:cubicBezTo>
                  <a:lnTo>
                    <a:pt x="7458" y="4431"/>
                  </a:lnTo>
                  <a:cubicBezTo>
                    <a:pt x="7581" y="4554"/>
                    <a:pt x="7581" y="4757"/>
                    <a:pt x="7458" y="4880"/>
                  </a:cubicBezTo>
                  <a:cubicBezTo>
                    <a:pt x="7396" y="4942"/>
                    <a:pt x="7315" y="4973"/>
                    <a:pt x="7233" y="4973"/>
                  </a:cubicBezTo>
                  <a:cubicBezTo>
                    <a:pt x="7152" y="4973"/>
                    <a:pt x="7071" y="4942"/>
                    <a:pt x="7009" y="4880"/>
                  </a:cubicBezTo>
                  <a:lnTo>
                    <a:pt x="6777" y="4649"/>
                  </a:lnTo>
                  <a:cubicBezTo>
                    <a:pt x="6650" y="4525"/>
                    <a:pt x="6650" y="4323"/>
                    <a:pt x="6777" y="4200"/>
                  </a:cubicBezTo>
                  <a:cubicBezTo>
                    <a:pt x="6839" y="4138"/>
                    <a:pt x="6919" y="4107"/>
                    <a:pt x="7000" y="4107"/>
                  </a:cubicBezTo>
                  <a:close/>
                  <a:moveTo>
                    <a:pt x="7589" y="2367"/>
                  </a:moveTo>
                  <a:cubicBezTo>
                    <a:pt x="7618" y="2367"/>
                    <a:pt x="7646" y="2368"/>
                    <a:pt x="7675" y="2371"/>
                  </a:cubicBezTo>
                  <a:lnTo>
                    <a:pt x="9617" y="4714"/>
                  </a:lnTo>
                  <a:cubicBezTo>
                    <a:pt x="10011" y="5181"/>
                    <a:pt x="10069" y="5771"/>
                    <a:pt x="9758" y="6083"/>
                  </a:cubicBezTo>
                  <a:lnTo>
                    <a:pt x="9754" y="6083"/>
                  </a:lnTo>
                  <a:lnTo>
                    <a:pt x="8660" y="7180"/>
                  </a:lnTo>
                  <a:cubicBezTo>
                    <a:pt x="8524" y="7315"/>
                    <a:pt x="8337" y="7381"/>
                    <a:pt x="8130" y="7381"/>
                  </a:cubicBezTo>
                  <a:cubicBezTo>
                    <a:pt x="7857" y="7381"/>
                    <a:pt x="7552" y="7267"/>
                    <a:pt x="7284" y="7043"/>
                  </a:cubicBezTo>
                  <a:lnTo>
                    <a:pt x="4945" y="5105"/>
                  </a:lnTo>
                  <a:cubicBezTo>
                    <a:pt x="4919" y="4750"/>
                    <a:pt x="5050" y="4406"/>
                    <a:pt x="5299" y="4156"/>
                  </a:cubicBezTo>
                  <a:lnTo>
                    <a:pt x="5875" y="3580"/>
                  </a:lnTo>
                  <a:lnTo>
                    <a:pt x="6372" y="4080"/>
                  </a:lnTo>
                  <a:cubicBezTo>
                    <a:pt x="6219" y="4359"/>
                    <a:pt x="6270" y="4707"/>
                    <a:pt x="6495" y="4931"/>
                  </a:cubicBezTo>
                  <a:lnTo>
                    <a:pt x="6726" y="5163"/>
                  </a:lnTo>
                  <a:cubicBezTo>
                    <a:pt x="6864" y="5302"/>
                    <a:pt x="7047" y="5374"/>
                    <a:pt x="7233" y="5374"/>
                  </a:cubicBezTo>
                  <a:cubicBezTo>
                    <a:pt x="7352" y="5374"/>
                    <a:pt x="7471" y="5345"/>
                    <a:pt x="7581" y="5286"/>
                  </a:cubicBezTo>
                  <a:lnTo>
                    <a:pt x="8621" y="6329"/>
                  </a:lnTo>
                  <a:cubicBezTo>
                    <a:pt x="8664" y="6374"/>
                    <a:pt x="8713" y="6392"/>
                    <a:pt x="8761" y="6392"/>
                  </a:cubicBezTo>
                  <a:cubicBezTo>
                    <a:pt x="8917" y="6392"/>
                    <a:pt x="9053" y="6188"/>
                    <a:pt x="8903" y="6043"/>
                  </a:cubicBezTo>
                  <a:lnTo>
                    <a:pt x="7864" y="5004"/>
                  </a:lnTo>
                  <a:cubicBezTo>
                    <a:pt x="8016" y="4725"/>
                    <a:pt x="7969" y="4377"/>
                    <a:pt x="7741" y="4149"/>
                  </a:cubicBezTo>
                  <a:lnTo>
                    <a:pt x="7509" y="3917"/>
                  </a:lnTo>
                  <a:cubicBezTo>
                    <a:pt x="7372" y="3780"/>
                    <a:pt x="7188" y="3708"/>
                    <a:pt x="7002" y="3708"/>
                  </a:cubicBezTo>
                  <a:cubicBezTo>
                    <a:pt x="6884" y="3708"/>
                    <a:pt x="6764" y="3737"/>
                    <a:pt x="6654" y="3798"/>
                  </a:cubicBezTo>
                  <a:lnTo>
                    <a:pt x="6158" y="3298"/>
                  </a:lnTo>
                  <a:lnTo>
                    <a:pt x="6495" y="2961"/>
                  </a:lnTo>
                  <a:lnTo>
                    <a:pt x="6730" y="2726"/>
                  </a:lnTo>
                  <a:cubicBezTo>
                    <a:pt x="6959" y="2496"/>
                    <a:pt x="7268" y="2367"/>
                    <a:pt x="7589" y="2367"/>
                  </a:cubicBezTo>
                  <a:close/>
                  <a:moveTo>
                    <a:pt x="2302" y="0"/>
                  </a:moveTo>
                  <a:cubicBezTo>
                    <a:pt x="2292" y="0"/>
                    <a:pt x="2282" y="1"/>
                    <a:pt x="2272" y="2"/>
                  </a:cubicBezTo>
                  <a:cubicBezTo>
                    <a:pt x="1757" y="67"/>
                    <a:pt x="1276" y="299"/>
                    <a:pt x="910" y="668"/>
                  </a:cubicBezTo>
                  <a:cubicBezTo>
                    <a:pt x="1" y="1581"/>
                    <a:pt x="1" y="3059"/>
                    <a:pt x="910" y="3968"/>
                  </a:cubicBezTo>
                  <a:lnTo>
                    <a:pt x="1678" y="4739"/>
                  </a:lnTo>
                  <a:cubicBezTo>
                    <a:pt x="2105" y="5170"/>
                    <a:pt x="2170" y="5840"/>
                    <a:pt x="1834" y="6344"/>
                  </a:cubicBezTo>
                  <a:cubicBezTo>
                    <a:pt x="1779" y="6423"/>
                    <a:pt x="1790" y="6532"/>
                    <a:pt x="1859" y="6597"/>
                  </a:cubicBezTo>
                  <a:lnTo>
                    <a:pt x="2547" y="7289"/>
                  </a:lnTo>
                  <a:cubicBezTo>
                    <a:pt x="2587" y="7325"/>
                    <a:pt x="2638" y="7347"/>
                    <a:pt x="2688" y="7347"/>
                  </a:cubicBezTo>
                  <a:lnTo>
                    <a:pt x="2703" y="7347"/>
                  </a:lnTo>
                  <a:cubicBezTo>
                    <a:pt x="2757" y="7343"/>
                    <a:pt x="2811" y="7318"/>
                    <a:pt x="2848" y="7271"/>
                  </a:cubicBezTo>
                  <a:cubicBezTo>
                    <a:pt x="3677" y="6224"/>
                    <a:pt x="3590" y="4717"/>
                    <a:pt x="2645" y="3772"/>
                  </a:cubicBezTo>
                  <a:lnTo>
                    <a:pt x="1873" y="3008"/>
                  </a:lnTo>
                  <a:cubicBezTo>
                    <a:pt x="1262" y="2397"/>
                    <a:pt x="1694" y="1353"/>
                    <a:pt x="2553" y="1353"/>
                  </a:cubicBezTo>
                  <a:cubicBezTo>
                    <a:pt x="2555" y="1353"/>
                    <a:pt x="2556" y="1353"/>
                    <a:pt x="2558" y="1353"/>
                  </a:cubicBezTo>
                  <a:cubicBezTo>
                    <a:pt x="2815" y="1353"/>
                    <a:pt x="3065" y="1454"/>
                    <a:pt x="3246" y="1635"/>
                  </a:cubicBezTo>
                  <a:lnTo>
                    <a:pt x="4713" y="3102"/>
                  </a:lnTo>
                  <a:cubicBezTo>
                    <a:pt x="4633" y="3182"/>
                    <a:pt x="4633" y="3309"/>
                    <a:pt x="4713" y="3385"/>
                  </a:cubicBezTo>
                  <a:lnTo>
                    <a:pt x="5111" y="3783"/>
                  </a:lnTo>
                  <a:lnTo>
                    <a:pt x="5017" y="3877"/>
                  </a:lnTo>
                  <a:cubicBezTo>
                    <a:pt x="4658" y="4232"/>
                    <a:pt x="4485" y="4736"/>
                    <a:pt x="4553" y="5235"/>
                  </a:cubicBezTo>
                  <a:lnTo>
                    <a:pt x="4553" y="5239"/>
                  </a:lnTo>
                  <a:cubicBezTo>
                    <a:pt x="4593" y="5525"/>
                    <a:pt x="4706" y="5797"/>
                    <a:pt x="4883" y="6025"/>
                  </a:cubicBezTo>
                  <a:lnTo>
                    <a:pt x="7462" y="9324"/>
                  </a:lnTo>
                  <a:cubicBezTo>
                    <a:pt x="7744" y="9690"/>
                    <a:pt x="8175" y="9915"/>
                    <a:pt x="8639" y="9944"/>
                  </a:cubicBezTo>
                  <a:cubicBezTo>
                    <a:pt x="8671" y="9947"/>
                    <a:pt x="8704" y="9947"/>
                    <a:pt x="8737" y="9947"/>
                  </a:cubicBezTo>
                  <a:cubicBezTo>
                    <a:pt x="9167" y="9947"/>
                    <a:pt x="9580" y="9777"/>
                    <a:pt x="9885" y="9473"/>
                  </a:cubicBezTo>
                  <a:lnTo>
                    <a:pt x="11351" y="8002"/>
                  </a:lnTo>
                  <a:cubicBezTo>
                    <a:pt x="11494" y="7857"/>
                    <a:pt x="11361" y="7661"/>
                    <a:pt x="11206" y="7661"/>
                  </a:cubicBezTo>
                  <a:cubicBezTo>
                    <a:pt x="11160" y="7661"/>
                    <a:pt x="11112" y="7678"/>
                    <a:pt x="11069" y="7720"/>
                  </a:cubicBezTo>
                  <a:lnTo>
                    <a:pt x="9606" y="9183"/>
                  </a:lnTo>
                  <a:cubicBezTo>
                    <a:pt x="9364" y="9424"/>
                    <a:pt x="9051" y="9542"/>
                    <a:pt x="8740" y="9542"/>
                  </a:cubicBezTo>
                  <a:cubicBezTo>
                    <a:pt x="8379" y="9542"/>
                    <a:pt x="8020" y="9384"/>
                    <a:pt x="7777" y="9074"/>
                  </a:cubicBezTo>
                  <a:lnTo>
                    <a:pt x="5339" y="5952"/>
                  </a:lnTo>
                  <a:lnTo>
                    <a:pt x="7031" y="7354"/>
                  </a:lnTo>
                  <a:cubicBezTo>
                    <a:pt x="7371" y="7637"/>
                    <a:pt x="7766" y="7781"/>
                    <a:pt x="8132" y="7781"/>
                  </a:cubicBezTo>
                  <a:cubicBezTo>
                    <a:pt x="8141" y="7782"/>
                    <a:pt x="8149" y="7782"/>
                    <a:pt x="8158" y="7782"/>
                  </a:cubicBezTo>
                  <a:cubicBezTo>
                    <a:pt x="8450" y="7782"/>
                    <a:pt x="8732" y="7667"/>
                    <a:pt x="8943" y="7463"/>
                  </a:cubicBezTo>
                  <a:lnTo>
                    <a:pt x="10040" y="6369"/>
                  </a:lnTo>
                  <a:cubicBezTo>
                    <a:pt x="10500" y="5909"/>
                    <a:pt x="10453" y="5087"/>
                    <a:pt x="9932" y="4453"/>
                  </a:cubicBezTo>
                  <a:lnTo>
                    <a:pt x="8526" y="2762"/>
                  </a:lnTo>
                  <a:lnTo>
                    <a:pt x="11652" y="5203"/>
                  </a:lnTo>
                  <a:cubicBezTo>
                    <a:pt x="12228" y="5652"/>
                    <a:pt x="12282" y="6510"/>
                    <a:pt x="11764" y="7028"/>
                  </a:cubicBezTo>
                  <a:cubicBezTo>
                    <a:pt x="11615" y="7172"/>
                    <a:pt x="11749" y="7376"/>
                    <a:pt x="11905" y="7376"/>
                  </a:cubicBezTo>
                  <a:cubicBezTo>
                    <a:pt x="11953" y="7376"/>
                    <a:pt x="12003" y="7357"/>
                    <a:pt x="12047" y="7311"/>
                  </a:cubicBezTo>
                  <a:cubicBezTo>
                    <a:pt x="12735" y="6622"/>
                    <a:pt x="12666" y="5485"/>
                    <a:pt x="11898" y="4884"/>
                  </a:cubicBezTo>
                  <a:lnTo>
                    <a:pt x="8617" y="2323"/>
                  </a:lnTo>
                  <a:lnTo>
                    <a:pt x="8599" y="2309"/>
                  </a:lnTo>
                  <a:cubicBezTo>
                    <a:pt x="8371" y="2128"/>
                    <a:pt x="8095" y="2016"/>
                    <a:pt x="7809" y="1976"/>
                  </a:cubicBezTo>
                  <a:cubicBezTo>
                    <a:pt x="7739" y="1967"/>
                    <a:pt x="7669" y="1962"/>
                    <a:pt x="7599" y="1962"/>
                  </a:cubicBezTo>
                  <a:cubicBezTo>
                    <a:pt x="7171" y="1962"/>
                    <a:pt x="6756" y="2131"/>
                    <a:pt x="6451" y="2439"/>
                  </a:cubicBezTo>
                  <a:lnTo>
                    <a:pt x="6357" y="2534"/>
                  </a:lnTo>
                  <a:lnTo>
                    <a:pt x="5962" y="2135"/>
                  </a:lnTo>
                  <a:cubicBezTo>
                    <a:pt x="5922" y="2097"/>
                    <a:pt x="5871" y="2078"/>
                    <a:pt x="5819" y="2078"/>
                  </a:cubicBezTo>
                  <a:cubicBezTo>
                    <a:pt x="5768" y="2078"/>
                    <a:pt x="5716" y="2097"/>
                    <a:pt x="5676" y="2135"/>
                  </a:cubicBezTo>
                  <a:lnTo>
                    <a:pt x="4209" y="668"/>
                  </a:lnTo>
                  <a:cubicBezTo>
                    <a:pt x="3912" y="371"/>
                    <a:pt x="3539" y="161"/>
                    <a:pt x="3134" y="56"/>
                  </a:cubicBezTo>
                  <a:cubicBezTo>
                    <a:pt x="3114" y="51"/>
                    <a:pt x="3095" y="49"/>
                    <a:pt x="3077" y="49"/>
                  </a:cubicBezTo>
                  <a:cubicBezTo>
                    <a:pt x="2860" y="49"/>
                    <a:pt x="2795" y="387"/>
                    <a:pt x="3036" y="447"/>
                  </a:cubicBezTo>
                  <a:cubicBezTo>
                    <a:pt x="3373" y="531"/>
                    <a:pt x="3681" y="705"/>
                    <a:pt x="3927" y="951"/>
                  </a:cubicBezTo>
                  <a:lnTo>
                    <a:pt x="5394" y="2421"/>
                  </a:lnTo>
                  <a:lnTo>
                    <a:pt x="4995" y="2820"/>
                  </a:lnTo>
                  <a:lnTo>
                    <a:pt x="3528" y="1353"/>
                  </a:lnTo>
                  <a:cubicBezTo>
                    <a:pt x="3271" y="1092"/>
                    <a:pt x="2924" y="951"/>
                    <a:pt x="2558" y="951"/>
                  </a:cubicBezTo>
                  <a:cubicBezTo>
                    <a:pt x="2004" y="951"/>
                    <a:pt x="1504" y="1284"/>
                    <a:pt x="1294" y="1795"/>
                  </a:cubicBezTo>
                  <a:cubicBezTo>
                    <a:pt x="1080" y="2309"/>
                    <a:pt x="1200" y="2896"/>
                    <a:pt x="1591" y="3290"/>
                  </a:cubicBezTo>
                  <a:lnTo>
                    <a:pt x="2359" y="4055"/>
                  </a:lnTo>
                  <a:cubicBezTo>
                    <a:pt x="3101" y="4797"/>
                    <a:pt x="3228" y="5952"/>
                    <a:pt x="2663" y="6836"/>
                  </a:cubicBezTo>
                  <a:lnTo>
                    <a:pt x="2254" y="6427"/>
                  </a:lnTo>
                  <a:cubicBezTo>
                    <a:pt x="2598" y="5775"/>
                    <a:pt x="2482" y="4978"/>
                    <a:pt x="1960" y="4457"/>
                  </a:cubicBezTo>
                  <a:lnTo>
                    <a:pt x="1192" y="3685"/>
                  </a:lnTo>
                  <a:cubicBezTo>
                    <a:pt x="439" y="2928"/>
                    <a:pt x="439" y="1708"/>
                    <a:pt x="1192" y="951"/>
                  </a:cubicBezTo>
                  <a:cubicBezTo>
                    <a:pt x="1497" y="647"/>
                    <a:pt x="1895" y="451"/>
                    <a:pt x="2322" y="400"/>
                  </a:cubicBezTo>
                  <a:cubicBezTo>
                    <a:pt x="2576" y="369"/>
                    <a:pt x="2540" y="0"/>
                    <a:pt x="23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75"/>
            <p:cNvSpPr/>
            <p:nvPr/>
          </p:nvSpPr>
          <p:spPr>
            <a:xfrm>
              <a:off x="3372121" y="3848516"/>
              <a:ext cx="73907" cy="70682"/>
            </a:xfrm>
            <a:custGeom>
              <a:rect b="b" l="l" r="r" t="t"/>
              <a:pathLst>
                <a:path extrusionOk="0" h="2696" w="2819">
                  <a:moveTo>
                    <a:pt x="1709" y="398"/>
                  </a:moveTo>
                  <a:cubicBezTo>
                    <a:pt x="2021" y="398"/>
                    <a:pt x="2319" y="640"/>
                    <a:pt x="2319" y="1005"/>
                  </a:cubicBezTo>
                  <a:cubicBezTo>
                    <a:pt x="2319" y="1370"/>
                    <a:pt x="2021" y="1611"/>
                    <a:pt x="1709" y="1611"/>
                  </a:cubicBezTo>
                  <a:cubicBezTo>
                    <a:pt x="1560" y="1611"/>
                    <a:pt x="1407" y="1555"/>
                    <a:pt x="1283" y="1432"/>
                  </a:cubicBezTo>
                  <a:cubicBezTo>
                    <a:pt x="1047" y="1197"/>
                    <a:pt x="1047" y="813"/>
                    <a:pt x="1283" y="578"/>
                  </a:cubicBezTo>
                  <a:cubicBezTo>
                    <a:pt x="1407" y="453"/>
                    <a:pt x="1560" y="398"/>
                    <a:pt x="1709" y="398"/>
                  </a:cubicBezTo>
                  <a:close/>
                  <a:moveTo>
                    <a:pt x="1711" y="0"/>
                  </a:moveTo>
                  <a:cubicBezTo>
                    <a:pt x="1487" y="0"/>
                    <a:pt x="1262" y="75"/>
                    <a:pt x="1076" y="226"/>
                  </a:cubicBezTo>
                  <a:cubicBezTo>
                    <a:pt x="674" y="552"/>
                    <a:pt x="587" y="1128"/>
                    <a:pt x="874" y="1559"/>
                  </a:cubicBezTo>
                  <a:lnTo>
                    <a:pt x="80" y="2356"/>
                  </a:lnTo>
                  <a:cubicBezTo>
                    <a:pt x="1" y="2432"/>
                    <a:pt x="1" y="2559"/>
                    <a:pt x="80" y="2638"/>
                  </a:cubicBezTo>
                  <a:cubicBezTo>
                    <a:pt x="118" y="2676"/>
                    <a:pt x="169" y="2695"/>
                    <a:pt x="220" y="2695"/>
                  </a:cubicBezTo>
                  <a:cubicBezTo>
                    <a:pt x="271" y="2695"/>
                    <a:pt x="323" y="2676"/>
                    <a:pt x="363" y="2638"/>
                  </a:cubicBezTo>
                  <a:lnTo>
                    <a:pt x="1156" y="1845"/>
                  </a:lnTo>
                  <a:cubicBezTo>
                    <a:pt x="1326" y="1957"/>
                    <a:pt x="1519" y="2011"/>
                    <a:pt x="1710" y="2011"/>
                  </a:cubicBezTo>
                  <a:cubicBezTo>
                    <a:pt x="2003" y="2011"/>
                    <a:pt x="2293" y="1884"/>
                    <a:pt x="2493" y="1642"/>
                  </a:cubicBezTo>
                  <a:cubicBezTo>
                    <a:pt x="2818" y="1240"/>
                    <a:pt x="2789" y="661"/>
                    <a:pt x="2424" y="295"/>
                  </a:cubicBezTo>
                  <a:cubicBezTo>
                    <a:pt x="2228" y="99"/>
                    <a:pt x="1970" y="0"/>
                    <a:pt x="17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90" name="Google Shape;21990;p75"/>
          <p:cNvGrpSpPr/>
          <p:nvPr/>
        </p:nvGrpSpPr>
        <p:grpSpPr>
          <a:xfrm>
            <a:off x="876687" y="3814067"/>
            <a:ext cx="362457" cy="356296"/>
            <a:chOff x="876687" y="3814067"/>
            <a:chExt cx="362457" cy="356296"/>
          </a:xfrm>
        </p:grpSpPr>
        <p:sp>
          <p:nvSpPr>
            <p:cNvPr id="21991" name="Google Shape;21991;p75"/>
            <p:cNvSpPr/>
            <p:nvPr/>
          </p:nvSpPr>
          <p:spPr>
            <a:xfrm>
              <a:off x="1006674" y="4110534"/>
              <a:ext cx="41240" cy="37806"/>
            </a:xfrm>
            <a:custGeom>
              <a:rect b="b" l="l" r="r" t="t"/>
              <a:pathLst>
                <a:path extrusionOk="0" h="1442" w="1573">
                  <a:moveTo>
                    <a:pt x="323" y="0"/>
                  </a:moveTo>
                  <a:lnTo>
                    <a:pt x="1" y="1442"/>
                  </a:lnTo>
                  <a:lnTo>
                    <a:pt x="1572" y="1442"/>
                  </a:lnTo>
                  <a:lnTo>
                    <a:pt x="125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75"/>
            <p:cNvSpPr/>
            <p:nvPr/>
          </p:nvSpPr>
          <p:spPr>
            <a:xfrm>
              <a:off x="978385" y="4144905"/>
              <a:ext cx="97817" cy="20240"/>
            </a:xfrm>
            <a:custGeom>
              <a:rect b="b" l="l" r="r" t="t"/>
              <a:pathLst>
                <a:path extrusionOk="0" h="772" w="3731">
                  <a:moveTo>
                    <a:pt x="0" y="0"/>
                  </a:moveTo>
                  <a:lnTo>
                    <a:pt x="0" y="772"/>
                  </a:lnTo>
                  <a:lnTo>
                    <a:pt x="3731" y="772"/>
                  </a:lnTo>
                  <a:lnTo>
                    <a:pt x="3731"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75"/>
            <p:cNvSpPr/>
            <p:nvPr/>
          </p:nvSpPr>
          <p:spPr>
            <a:xfrm>
              <a:off x="881905" y="3923839"/>
              <a:ext cx="290778" cy="190024"/>
            </a:xfrm>
            <a:custGeom>
              <a:rect b="b" l="l" r="r" t="t"/>
              <a:pathLst>
                <a:path extrusionOk="0" h="7248" w="11091">
                  <a:moveTo>
                    <a:pt x="1" y="1"/>
                  </a:moveTo>
                  <a:lnTo>
                    <a:pt x="1" y="7248"/>
                  </a:lnTo>
                  <a:lnTo>
                    <a:pt x="11090" y="7248"/>
                  </a:lnTo>
                  <a:lnTo>
                    <a:pt x="1109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75"/>
            <p:cNvSpPr/>
            <p:nvPr/>
          </p:nvSpPr>
          <p:spPr>
            <a:xfrm>
              <a:off x="881905" y="4099313"/>
              <a:ext cx="290778" cy="14551"/>
            </a:xfrm>
            <a:custGeom>
              <a:rect b="b" l="l" r="r" t="t"/>
              <a:pathLst>
                <a:path extrusionOk="0" h="555" w="11091">
                  <a:moveTo>
                    <a:pt x="1" y="1"/>
                  </a:moveTo>
                  <a:lnTo>
                    <a:pt x="1" y="555"/>
                  </a:lnTo>
                  <a:lnTo>
                    <a:pt x="11090" y="555"/>
                  </a:lnTo>
                  <a:lnTo>
                    <a:pt x="1109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75"/>
            <p:cNvSpPr/>
            <p:nvPr/>
          </p:nvSpPr>
          <p:spPr>
            <a:xfrm>
              <a:off x="900414" y="3943607"/>
              <a:ext cx="253759" cy="140919"/>
            </a:xfrm>
            <a:custGeom>
              <a:rect b="b" l="l" r="r" t="t"/>
              <a:pathLst>
                <a:path extrusionOk="0" h="5375" w="9679">
                  <a:moveTo>
                    <a:pt x="1" y="0"/>
                  </a:moveTo>
                  <a:lnTo>
                    <a:pt x="1" y="5375"/>
                  </a:lnTo>
                  <a:lnTo>
                    <a:pt x="9678" y="5375"/>
                  </a:lnTo>
                  <a:lnTo>
                    <a:pt x="967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75"/>
            <p:cNvSpPr/>
            <p:nvPr/>
          </p:nvSpPr>
          <p:spPr>
            <a:xfrm>
              <a:off x="900414" y="3943607"/>
              <a:ext cx="253759" cy="140919"/>
            </a:xfrm>
            <a:custGeom>
              <a:rect b="b" l="l" r="r" t="t"/>
              <a:pathLst>
                <a:path extrusionOk="0" h="5375" w="9679">
                  <a:moveTo>
                    <a:pt x="1" y="0"/>
                  </a:moveTo>
                  <a:lnTo>
                    <a:pt x="1" y="5375"/>
                  </a:lnTo>
                  <a:lnTo>
                    <a:pt x="9678" y="5375"/>
                  </a:lnTo>
                  <a:lnTo>
                    <a:pt x="9678" y="4763"/>
                  </a:lnTo>
                  <a:lnTo>
                    <a:pt x="649" y="4763"/>
                  </a:lnTo>
                  <a:lnTo>
                    <a:pt x="649"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75"/>
            <p:cNvSpPr/>
            <p:nvPr/>
          </p:nvSpPr>
          <p:spPr>
            <a:xfrm>
              <a:off x="1091461" y="3819258"/>
              <a:ext cx="142073" cy="148103"/>
            </a:xfrm>
            <a:custGeom>
              <a:rect b="b" l="l" r="r" t="t"/>
              <a:pathLst>
                <a:path extrusionOk="0" h="5649" w="5419">
                  <a:moveTo>
                    <a:pt x="2713" y="0"/>
                  </a:moveTo>
                  <a:cubicBezTo>
                    <a:pt x="2680" y="0"/>
                    <a:pt x="2648" y="1"/>
                    <a:pt x="2616" y="2"/>
                  </a:cubicBezTo>
                  <a:cubicBezTo>
                    <a:pt x="1656" y="42"/>
                    <a:pt x="801" y="618"/>
                    <a:pt x="399" y="1491"/>
                  </a:cubicBezTo>
                  <a:cubicBezTo>
                    <a:pt x="1" y="2364"/>
                    <a:pt x="124" y="3389"/>
                    <a:pt x="721" y="4142"/>
                  </a:cubicBezTo>
                  <a:lnTo>
                    <a:pt x="653" y="5649"/>
                  </a:lnTo>
                  <a:lnTo>
                    <a:pt x="2018" y="5007"/>
                  </a:lnTo>
                  <a:cubicBezTo>
                    <a:pt x="2251" y="5074"/>
                    <a:pt x="2488" y="5106"/>
                    <a:pt x="2721" y="5106"/>
                  </a:cubicBezTo>
                  <a:cubicBezTo>
                    <a:pt x="3559" y="5106"/>
                    <a:pt x="4362" y="4694"/>
                    <a:pt x="4843" y="3972"/>
                  </a:cubicBezTo>
                  <a:cubicBezTo>
                    <a:pt x="5375" y="3175"/>
                    <a:pt x="5419" y="2143"/>
                    <a:pt x="4948" y="1306"/>
                  </a:cubicBezTo>
                  <a:cubicBezTo>
                    <a:pt x="4493" y="498"/>
                    <a:pt x="3636" y="0"/>
                    <a:pt x="271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75"/>
            <p:cNvSpPr/>
            <p:nvPr/>
          </p:nvSpPr>
          <p:spPr>
            <a:xfrm>
              <a:off x="971909" y="3886139"/>
              <a:ext cx="26244" cy="26244"/>
            </a:xfrm>
            <a:custGeom>
              <a:rect b="b" l="l" r="r" t="t"/>
              <a:pathLst>
                <a:path extrusionOk="0" h="1001" w="1001">
                  <a:moveTo>
                    <a:pt x="501" y="1"/>
                  </a:moveTo>
                  <a:cubicBezTo>
                    <a:pt x="226" y="1"/>
                    <a:pt x="1" y="222"/>
                    <a:pt x="1" y="501"/>
                  </a:cubicBezTo>
                  <a:cubicBezTo>
                    <a:pt x="1" y="776"/>
                    <a:pt x="226" y="1001"/>
                    <a:pt x="501" y="1001"/>
                  </a:cubicBezTo>
                  <a:cubicBezTo>
                    <a:pt x="776" y="1001"/>
                    <a:pt x="1001" y="776"/>
                    <a:pt x="1001" y="501"/>
                  </a:cubicBezTo>
                  <a:cubicBezTo>
                    <a:pt x="1001" y="222"/>
                    <a:pt x="776" y="1"/>
                    <a:pt x="501"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75"/>
            <p:cNvSpPr/>
            <p:nvPr/>
          </p:nvSpPr>
          <p:spPr>
            <a:xfrm>
              <a:off x="1056434" y="3886139"/>
              <a:ext cx="26217" cy="26244"/>
            </a:xfrm>
            <a:custGeom>
              <a:rect b="b" l="l" r="r" t="t"/>
              <a:pathLst>
                <a:path extrusionOk="0" h="1001" w="1000">
                  <a:moveTo>
                    <a:pt x="500" y="1"/>
                  </a:moveTo>
                  <a:cubicBezTo>
                    <a:pt x="225" y="1"/>
                    <a:pt x="0" y="222"/>
                    <a:pt x="0" y="501"/>
                  </a:cubicBezTo>
                  <a:cubicBezTo>
                    <a:pt x="0" y="776"/>
                    <a:pt x="225" y="1001"/>
                    <a:pt x="500" y="1001"/>
                  </a:cubicBezTo>
                  <a:cubicBezTo>
                    <a:pt x="775" y="1001"/>
                    <a:pt x="1000" y="776"/>
                    <a:pt x="1000" y="501"/>
                  </a:cubicBezTo>
                  <a:cubicBezTo>
                    <a:pt x="1000" y="222"/>
                    <a:pt x="775" y="1"/>
                    <a:pt x="500" y="1"/>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75"/>
            <p:cNvSpPr/>
            <p:nvPr/>
          </p:nvSpPr>
          <p:spPr>
            <a:xfrm>
              <a:off x="1007329" y="3924705"/>
              <a:ext cx="39903" cy="71810"/>
            </a:xfrm>
            <a:custGeom>
              <a:rect b="b" l="l" r="r" t="t"/>
              <a:pathLst>
                <a:path extrusionOk="0" h="2739" w="1522">
                  <a:moveTo>
                    <a:pt x="1" y="0"/>
                  </a:moveTo>
                  <a:lnTo>
                    <a:pt x="1" y="2083"/>
                  </a:lnTo>
                  <a:lnTo>
                    <a:pt x="761" y="2738"/>
                  </a:lnTo>
                  <a:lnTo>
                    <a:pt x="1522" y="2083"/>
                  </a:lnTo>
                  <a:lnTo>
                    <a:pt x="1522"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75"/>
            <p:cNvSpPr/>
            <p:nvPr/>
          </p:nvSpPr>
          <p:spPr>
            <a:xfrm>
              <a:off x="925688" y="3969222"/>
              <a:ext cx="203212" cy="86911"/>
            </a:xfrm>
            <a:custGeom>
              <a:rect b="b" l="l" r="r" t="t"/>
              <a:pathLst>
                <a:path extrusionOk="0" h="3315" w="7751">
                  <a:moveTo>
                    <a:pt x="3115" y="1"/>
                  </a:moveTo>
                  <a:lnTo>
                    <a:pt x="1387" y="555"/>
                  </a:lnTo>
                  <a:cubicBezTo>
                    <a:pt x="562" y="819"/>
                    <a:pt x="0" y="1591"/>
                    <a:pt x="0" y="2456"/>
                  </a:cubicBezTo>
                  <a:lnTo>
                    <a:pt x="0" y="3315"/>
                  </a:lnTo>
                  <a:lnTo>
                    <a:pt x="7751" y="3315"/>
                  </a:lnTo>
                  <a:lnTo>
                    <a:pt x="7751" y="2456"/>
                  </a:lnTo>
                  <a:cubicBezTo>
                    <a:pt x="7751" y="1591"/>
                    <a:pt x="7189" y="819"/>
                    <a:pt x="6364" y="555"/>
                  </a:cubicBezTo>
                  <a:lnTo>
                    <a:pt x="4640" y="1"/>
                  </a:lnTo>
                  <a:lnTo>
                    <a:pt x="3875" y="537"/>
                  </a:lnTo>
                  <a:lnTo>
                    <a:pt x="311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75"/>
            <p:cNvSpPr/>
            <p:nvPr/>
          </p:nvSpPr>
          <p:spPr>
            <a:xfrm>
              <a:off x="985018" y="3831082"/>
              <a:ext cx="84551" cy="116065"/>
            </a:xfrm>
            <a:custGeom>
              <a:rect b="b" l="l" r="r" t="t"/>
              <a:pathLst>
                <a:path extrusionOk="0" h="4427" w="3225">
                  <a:moveTo>
                    <a:pt x="1257" y="0"/>
                  </a:moveTo>
                  <a:cubicBezTo>
                    <a:pt x="1207" y="0"/>
                    <a:pt x="1160" y="4"/>
                    <a:pt x="1113" y="8"/>
                  </a:cubicBezTo>
                  <a:cubicBezTo>
                    <a:pt x="479" y="84"/>
                    <a:pt x="1" y="620"/>
                    <a:pt x="1" y="1257"/>
                  </a:cubicBezTo>
                  <a:lnTo>
                    <a:pt x="1" y="2539"/>
                  </a:lnTo>
                  <a:cubicBezTo>
                    <a:pt x="1" y="3209"/>
                    <a:pt x="356" y="3829"/>
                    <a:pt x="932" y="4169"/>
                  </a:cubicBezTo>
                  <a:lnTo>
                    <a:pt x="1171" y="4307"/>
                  </a:lnTo>
                  <a:cubicBezTo>
                    <a:pt x="1306" y="4386"/>
                    <a:pt x="1459" y="4426"/>
                    <a:pt x="1611" y="4426"/>
                  </a:cubicBezTo>
                  <a:cubicBezTo>
                    <a:pt x="1764" y="4426"/>
                    <a:pt x="1917" y="4386"/>
                    <a:pt x="2054" y="4307"/>
                  </a:cubicBezTo>
                  <a:lnTo>
                    <a:pt x="2290" y="4169"/>
                  </a:lnTo>
                  <a:cubicBezTo>
                    <a:pt x="2869" y="3829"/>
                    <a:pt x="3224" y="3209"/>
                    <a:pt x="3224" y="2539"/>
                  </a:cubicBezTo>
                  <a:lnTo>
                    <a:pt x="3224" y="1257"/>
                  </a:lnTo>
                  <a:cubicBezTo>
                    <a:pt x="3224" y="562"/>
                    <a:pt x="2659" y="0"/>
                    <a:pt x="196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75"/>
            <p:cNvSpPr/>
            <p:nvPr/>
          </p:nvSpPr>
          <p:spPr>
            <a:xfrm>
              <a:off x="985018" y="3831265"/>
              <a:ext cx="29180" cy="38094"/>
            </a:xfrm>
            <a:custGeom>
              <a:rect b="b" l="l" r="r" t="t"/>
              <a:pathLst>
                <a:path extrusionOk="0" h="1453" w="1113">
                  <a:moveTo>
                    <a:pt x="1113" y="1"/>
                  </a:moveTo>
                  <a:lnTo>
                    <a:pt x="1113" y="1"/>
                  </a:lnTo>
                  <a:cubicBezTo>
                    <a:pt x="479" y="73"/>
                    <a:pt x="1" y="613"/>
                    <a:pt x="1" y="1250"/>
                  </a:cubicBezTo>
                  <a:lnTo>
                    <a:pt x="1" y="1453"/>
                  </a:lnTo>
                  <a:cubicBezTo>
                    <a:pt x="1" y="1453"/>
                    <a:pt x="812" y="1207"/>
                    <a:pt x="1113"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75"/>
            <p:cNvSpPr/>
            <p:nvPr/>
          </p:nvSpPr>
          <p:spPr>
            <a:xfrm>
              <a:off x="1014172" y="3831082"/>
              <a:ext cx="55398" cy="55083"/>
            </a:xfrm>
            <a:custGeom>
              <a:rect b="b" l="l" r="r" t="t"/>
              <a:pathLst>
                <a:path extrusionOk="0" h="2101" w="2113">
                  <a:moveTo>
                    <a:pt x="145" y="0"/>
                  </a:moveTo>
                  <a:cubicBezTo>
                    <a:pt x="95" y="0"/>
                    <a:pt x="48" y="0"/>
                    <a:pt x="1" y="8"/>
                  </a:cubicBezTo>
                  <a:cubicBezTo>
                    <a:pt x="1" y="8"/>
                    <a:pt x="218" y="2101"/>
                    <a:pt x="2112" y="2101"/>
                  </a:cubicBezTo>
                  <a:lnTo>
                    <a:pt x="2112" y="1257"/>
                  </a:lnTo>
                  <a:cubicBezTo>
                    <a:pt x="2112" y="562"/>
                    <a:pt x="1551" y="0"/>
                    <a:pt x="855"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75"/>
            <p:cNvSpPr/>
            <p:nvPr/>
          </p:nvSpPr>
          <p:spPr>
            <a:xfrm>
              <a:off x="1013123" y="3983274"/>
              <a:ext cx="28420" cy="72858"/>
            </a:xfrm>
            <a:custGeom>
              <a:rect b="b" l="l" r="r" t="t"/>
              <a:pathLst>
                <a:path extrusionOk="0" h="2779" w="1084">
                  <a:moveTo>
                    <a:pt x="1" y="1"/>
                  </a:moveTo>
                  <a:lnTo>
                    <a:pt x="1" y="656"/>
                  </a:lnTo>
                  <a:lnTo>
                    <a:pt x="254" y="1124"/>
                  </a:lnTo>
                  <a:lnTo>
                    <a:pt x="1" y="2779"/>
                  </a:lnTo>
                  <a:lnTo>
                    <a:pt x="1084" y="2779"/>
                  </a:lnTo>
                  <a:lnTo>
                    <a:pt x="830" y="1124"/>
                  </a:lnTo>
                  <a:lnTo>
                    <a:pt x="1084" y="656"/>
                  </a:lnTo>
                  <a:lnTo>
                    <a:pt x="1084"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75"/>
            <p:cNvSpPr/>
            <p:nvPr/>
          </p:nvSpPr>
          <p:spPr>
            <a:xfrm>
              <a:off x="1007329" y="3969222"/>
              <a:ext cx="19978" cy="37648"/>
            </a:xfrm>
            <a:custGeom>
              <a:rect b="b" l="l" r="r" t="t"/>
              <a:pathLst>
                <a:path extrusionOk="0" h="1436" w="762">
                  <a:moveTo>
                    <a:pt x="1" y="1"/>
                  </a:moveTo>
                  <a:lnTo>
                    <a:pt x="1" y="1435"/>
                  </a:lnTo>
                  <a:lnTo>
                    <a:pt x="761" y="537"/>
                  </a:lnTo>
                  <a:lnTo>
                    <a:pt x="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75"/>
            <p:cNvSpPr/>
            <p:nvPr/>
          </p:nvSpPr>
          <p:spPr>
            <a:xfrm>
              <a:off x="1027281" y="3969222"/>
              <a:ext cx="19952" cy="37648"/>
            </a:xfrm>
            <a:custGeom>
              <a:rect b="b" l="l" r="r" t="t"/>
              <a:pathLst>
                <a:path extrusionOk="0" h="1436" w="761">
                  <a:moveTo>
                    <a:pt x="761" y="1"/>
                  </a:moveTo>
                  <a:lnTo>
                    <a:pt x="0" y="537"/>
                  </a:lnTo>
                  <a:lnTo>
                    <a:pt x="761" y="1435"/>
                  </a:lnTo>
                  <a:lnTo>
                    <a:pt x="761"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75"/>
            <p:cNvSpPr/>
            <p:nvPr/>
          </p:nvSpPr>
          <p:spPr>
            <a:xfrm>
              <a:off x="925688" y="3969222"/>
              <a:ext cx="81668" cy="86911"/>
            </a:xfrm>
            <a:custGeom>
              <a:rect b="b" l="l" r="r" t="t"/>
              <a:pathLst>
                <a:path extrusionOk="0" h="3315" w="3115">
                  <a:moveTo>
                    <a:pt x="3115" y="1"/>
                  </a:moveTo>
                  <a:lnTo>
                    <a:pt x="1387" y="559"/>
                  </a:lnTo>
                  <a:cubicBezTo>
                    <a:pt x="562" y="823"/>
                    <a:pt x="0" y="1591"/>
                    <a:pt x="0" y="2460"/>
                  </a:cubicBezTo>
                  <a:lnTo>
                    <a:pt x="0" y="3315"/>
                  </a:lnTo>
                  <a:lnTo>
                    <a:pt x="3115" y="3315"/>
                  </a:lnTo>
                  <a:lnTo>
                    <a:pt x="31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75"/>
            <p:cNvSpPr/>
            <p:nvPr/>
          </p:nvSpPr>
          <p:spPr>
            <a:xfrm>
              <a:off x="925688" y="3977402"/>
              <a:ext cx="56420" cy="78731"/>
            </a:xfrm>
            <a:custGeom>
              <a:rect b="b" l="l" r="r" t="t"/>
              <a:pathLst>
                <a:path extrusionOk="0" h="3003" w="2152">
                  <a:moveTo>
                    <a:pt x="2151" y="0"/>
                  </a:moveTo>
                  <a:lnTo>
                    <a:pt x="1387" y="247"/>
                  </a:lnTo>
                  <a:cubicBezTo>
                    <a:pt x="562" y="511"/>
                    <a:pt x="0" y="1279"/>
                    <a:pt x="0" y="2148"/>
                  </a:cubicBezTo>
                  <a:lnTo>
                    <a:pt x="0" y="3003"/>
                  </a:lnTo>
                  <a:lnTo>
                    <a:pt x="496" y="3003"/>
                  </a:lnTo>
                  <a:lnTo>
                    <a:pt x="496" y="2148"/>
                  </a:lnTo>
                  <a:cubicBezTo>
                    <a:pt x="496" y="1279"/>
                    <a:pt x="931" y="511"/>
                    <a:pt x="1565" y="247"/>
                  </a:cubicBezTo>
                  <a:lnTo>
                    <a:pt x="215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75"/>
            <p:cNvSpPr/>
            <p:nvPr/>
          </p:nvSpPr>
          <p:spPr>
            <a:xfrm>
              <a:off x="1047311" y="3969222"/>
              <a:ext cx="81589" cy="86911"/>
            </a:xfrm>
            <a:custGeom>
              <a:rect b="b" l="l" r="r" t="t"/>
              <a:pathLst>
                <a:path extrusionOk="0" h="3315" w="3112">
                  <a:moveTo>
                    <a:pt x="1" y="1"/>
                  </a:moveTo>
                  <a:lnTo>
                    <a:pt x="1" y="3315"/>
                  </a:lnTo>
                  <a:lnTo>
                    <a:pt x="3112" y="3315"/>
                  </a:lnTo>
                  <a:lnTo>
                    <a:pt x="3112" y="2460"/>
                  </a:lnTo>
                  <a:cubicBezTo>
                    <a:pt x="3112" y="1591"/>
                    <a:pt x="2554" y="823"/>
                    <a:pt x="1728" y="555"/>
                  </a:cubicBezTo>
                  <a:lnTo>
                    <a:pt x="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75"/>
            <p:cNvSpPr/>
            <p:nvPr/>
          </p:nvSpPr>
          <p:spPr>
            <a:xfrm>
              <a:off x="1081498" y="3980259"/>
              <a:ext cx="47401" cy="75873"/>
            </a:xfrm>
            <a:custGeom>
              <a:rect b="b" l="l" r="r" t="t"/>
              <a:pathLst>
                <a:path extrusionOk="0" h="2894" w="1808">
                  <a:moveTo>
                    <a:pt x="0" y="0"/>
                  </a:moveTo>
                  <a:lnTo>
                    <a:pt x="323" y="138"/>
                  </a:lnTo>
                  <a:cubicBezTo>
                    <a:pt x="960" y="402"/>
                    <a:pt x="1391" y="1170"/>
                    <a:pt x="1391" y="2039"/>
                  </a:cubicBezTo>
                  <a:lnTo>
                    <a:pt x="1391" y="2894"/>
                  </a:lnTo>
                  <a:lnTo>
                    <a:pt x="1808" y="2894"/>
                  </a:lnTo>
                  <a:lnTo>
                    <a:pt x="1808" y="2039"/>
                  </a:lnTo>
                  <a:cubicBezTo>
                    <a:pt x="1808" y="1170"/>
                    <a:pt x="1246" y="402"/>
                    <a:pt x="421" y="138"/>
                  </a:cubicBezTo>
                  <a:lnTo>
                    <a:pt x="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75"/>
            <p:cNvSpPr/>
            <p:nvPr/>
          </p:nvSpPr>
          <p:spPr>
            <a:xfrm>
              <a:off x="1007041" y="4094096"/>
              <a:ext cx="40480" cy="10461"/>
            </a:xfrm>
            <a:custGeom>
              <a:rect b="b" l="l" r="r" t="t"/>
              <a:pathLst>
                <a:path extrusionOk="0" h="399" w="1544">
                  <a:moveTo>
                    <a:pt x="269" y="1"/>
                  </a:moveTo>
                  <a:cubicBezTo>
                    <a:pt x="1" y="1"/>
                    <a:pt x="1" y="399"/>
                    <a:pt x="269" y="399"/>
                  </a:cubicBezTo>
                  <a:lnTo>
                    <a:pt x="1279" y="399"/>
                  </a:lnTo>
                  <a:cubicBezTo>
                    <a:pt x="1544" y="399"/>
                    <a:pt x="1544" y="1"/>
                    <a:pt x="1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75"/>
            <p:cNvSpPr/>
            <p:nvPr/>
          </p:nvSpPr>
          <p:spPr>
            <a:xfrm>
              <a:off x="876687" y="3814067"/>
              <a:ext cx="362457" cy="356296"/>
            </a:xfrm>
            <a:custGeom>
              <a:rect b="b" l="l" r="r" t="t"/>
              <a:pathLst>
                <a:path extrusionOk="0" h="13590" w="13825">
                  <a:moveTo>
                    <a:pt x="4944" y="946"/>
                  </a:moveTo>
                  <a:cubicBezTo>
                    <a:pt x="4774" y="1385"/>
                    <a:pt x="4531" y="1631"/>
                    <a:pt x="4343" y="1768"/>
                  </a:cubicBezTo>
                  <a:cubicBezTo>
                    <a:pt x="4390" y="1410"/>
                    <a:pt x="4614" y="1102"/>
                    <a:pt x="4940" y="946"/>
                  </a:cubicBezTo>
                  <a:close/>
                  <a:moveTo>
                    <a:pt x="6099" y="849"/>
                  </a:moveTo>
                  <a:cubicBezTo>
                    <a:pt x="6682" y="849"/>
                    <a:pt x="7157" y="1319"/>
                    <a:pt x="7157" y="1906"/>
                  </a:cubicBezTo>
                  <a:lnTo>
                    <a:pt x="7157" y="2540"/>
                  </a:lnTo>
                  <a:cubicBezTo>
                    <a:pt x="5973" y="2428"/>
                    <a:pt x="5596" y="1352"/>
                    <a:pt x="5484" y="849"/>
                  </a:cubicBezTo>
                  <a:close/>
                  <a:moveTo>
                    <a:pt x="3934" y="3025"/>
                  </a:moveTo>
                  <a:lnTo>
                    <a:pt x="3934" y="3188"/>
                  </a:lnTo>
                  <a:cubicBezTo>
                    <a:pt x="3934" y="3286"/>
                    <a:pt x="3941" y="3387"/>
                    <a:pt x="3959" y="3489"/>
                  </a:cubicBezTo>
                  <a:cubicBezTo>
                    <a:pt x="3879" y="3434"/>
                    <a:pt x="3832" y="3344"/>
                    <a:pt x="3832" y="3250"/>
                  </a:cubicBezTo>
                  <a:lnTo>
                    <a:pt x="3836" y="3250"/>
                  </a:lnTo>
                  <a:cubicBezTo>
                    <a:pt x="3836" y="3163"/>
                    <a:pt x="3872" y="3083"/>
                    <a:pt x="3934" y="3025"/>
                  </a:cubicBezTo>
                  <a:close/>
                  <a:moveTo>
                    <a:pt x="7555" y="3025"/>
                  </a:moveTo>
                  <a:cubicBezTo>
                    <a:pt x="7620" y="3083"/>
                    <a:pt x="7653" y="3163"/>
                    <a:pt x="7657" y="3250"/>
                  </a:cubicBezTo>
                  <a:cubicBezTo>
                    <a:pt x="7657" y="3344"/>
                    <a:pt x="7610" y="3434"/>
                    <a:pt x="7534" y="3489"/>
                  </a:cubicBezTo>
                  <a:cubicBezTo>
                    <a:pt x="7548" y="3387"/>
                    <a:pt x="7555" y="3286"/>
                    <a:pt x="7555" y="3188"/>
                  </a:cubicBezTo>
                  <a:lnTo>
                    <a:pt x="7555" y="3025"/>
                  </a:lnTo>
                  <a:close/>
                  <a:moveTo>
                    <a:pt x="8696" y="4387"/>
                  </a:moveTo>
                  <a:lnTo>
                    <a:pt x="8707" y="4401"/>
                  </a:lnTo>
                  <a:lnTo>
                    <a:pt x="8693" y="4742"/>
                  </a:lnTo>
                  <a:lnTo>
                    <a:pt x="6864" y="4742"/>
                  </a:lnTo>
                  <a:cubicBezTo>
                    <a:pt x="6979" y="4633"/>
                    <a:pt x="7084" y="4517"/>
                    <a:pt x="7175" y="4387"/>
                  </a:cubicBezTo>
                  <a:close/>
                  <a:moveTo>
                    <a:pt x="5205" y="1337"/>
                  </a:moveTo>
                  <a:cubicBezTo>
                    <a:pt x="5491" y="2142"/>
                    <a:pt x="6110" y="2862"/>
                    <a:pt x="7157" y="2942"/>
                  </a:cubicBezTo>
                  <a:lnTo>
                    <a:pt x="7157" y="3188"/>
                  </a:lnTo>
                  <a:cubicBezTo>
                    <a:pt x="7153" y="3786"/>
                    <a:pt x="6838" y="4340"/>
                    <a:pt x="6320" y="4648"/>
                  </a:cubicBezTo>
                  <a:lnTo>
                    <a:pt x="6085" y="4785"/>
                  </a:lnTo>
                  <a:cubicBezTo>
                    <a:pt x="5980" y="4847"/>
                    <a:pt x="5862" y="4878"/>
                    <a:pt x="5744" y="4878"/>
                  </a:cubicBezTo>
                  <a:cubicBezTo>
                    <a:pt x="5627" y="4878"/>
                    <a:pt x="5509" y="4847"/>
                    <a:pt x="5404" y="4785"/>
                  </a:cubicBezTo>
                  <a:lnTo>
                    <a:pt x="5169" y="4648"/>
                  </a:lnTo>
                  <a:cubicBezTo>
                    <a:pt x="4651" y="4340"/>
                    <a:pt x="4336" y="3786"/>
                    <a:pt x="4336" y="3188"/>
                  </a:cubicBezTo>
                  <a:lnTo>
                    <a:pt x="4336" y="2750"/>
                  </a:lnTo>
                  <a:lnTo>
                    <a:pt x="4336" y="2243"/>
                  </a:lnTo>
                  <a:cubicBezTo>
                    <a:pt x="4538" y="2142"/>
                    <a:pt x="4922" y="1888"/>
                    <a:pt x="5205" y="1337"/>
                  </a:cubicBezTo>
                  <a:close/>
                  <a:moveTo>
                    <a:pt x="6302" y="5140"/>
                  </a:moveTo>
                  <a:lnTo>
                    <a:pt x="6306" y="5818"/>
                  </a:lnTo>
                  <a:lnTo>
                    <a:pt x="5744" y="6209"/>
                  </a:lnTo>
                  <a:lnTo>
                    <a:pt x="5183" y="5818"/>
                  </a:lnTo>
                  <a:lnTo>
                    <a:pt x="5183" y="5140"/>
                  </a:lnTo>
                  <a:lnTo>
                    <a:pt x="5223" y="5140"/>
                  </a:lnTo>
                  <a:cubicBezTo>
                    <a:pt x="5384" y="5231"/>
                    <a:pt x="5563" y="5276"/>
                    <a:pt x="5743" y="5276"/>
                  </a:cubicBezTo>
                  <a:cubicBezTo>
                    <a:pt x="5922" y="5276"/>
                    <a:pt x="6101" y="5231"/>
                    <a:pt x="6262" y="5140"/>
                  </a:cubicBezTo>
                  <a:close/>
                  <a:moveTo>
                    <a:pt x="5183" y="6306"/>
                  </a:moveTo>
                  <a:lnTo>
                    <a:pt x="5451" y="6491"/>
                  </a:lnTo>
                  <a:lnTo>
                    <a:pt x="5183" y="6806"/>
                  </a:lnTo>
                  <a:lnTo>
                    <a:pt x="5183" y="6306"/>
                  </a:lnTo>
                  <a:close/>
                  <a:moveTo>
                    <a:pt x="6306" y="6306"/>
                  </a:moveTo>
                  <a:lnTo>
                    <a:pt x="6306" y="6806"/>
                  </a:lnTo>
                  <a:lnTo>
                    <a:pt x="6038" y="6491"/>
                  </a:lnTo>
                  <a:lnTo>
                    <a:pt x="6306" y="6306"/>
                  </a:lnTo>
                  <a:close/>
                  <a:moveTo>
                    <a:pt x="6306" y="7498"/>
                  </a:moveTo>
                  <a:lnTo>
                    <a:pt x="6306" y="8030"/>
                  </a:lnTo>
                  <a:lnTo>
                    <a:pt x="6241" y="7614"/>
                  </a:lnTo>
                  <a:lnTo>
                    <a:pt x="6306" y="7498"/>
                  </a:lnTo>
                  <a:close/>
                  <a:moveTo>
                    <a:pt x="5183" y="7491"/>
                  </a:moveTo>
                  <a:lnTo>
                    <a:pt x="5252" y="7614"/>
                  </a:lnTo>
                  <a:lnTo>
                    <a:pt x="5183" y="8045"/>
                  </a:lnTo>
                  <a:lnTo>
                    <a:pt x="5183" y="7491"/>
                  </a:lnTo>
                  <a:close/>
                  <a:moveTo>
                    <a:pt x="4785" y="6194"/>
                  </a:moveTo>
                  <a:lnTo>
                    <a:pt x="4785" y="9034"/>
                  </a:lnTo>
                  <a:lnTo>
                    <a:pt x="2072" y="9034"/>
                  </a:lnTo>
                  <a:lnTo>
                    <a:pt x="2072" y="8378"/>
                  </a:lnTo>
                  <a:cubicBezTo>
                    <a:pt x="2068" y="7650"/>
                    <a:pt x="2507" y="6991"/>
                    <a:pt x="3184" y="6716"/>
                  </a:cubicBezTo>
                  <a:cubicBezTo>
                    <a:pt x="3227" y="6698"/>
                    <a:pt x="3271" y="6680"/>
                    <a:pt x="3318" y="6665"/>
                  </a:cubicBezTo>
                  <a:lnTo>
                    <a:pt x="4785" y="6194"/>
                  </a:lnTo>
                  <a:close/>
                  <a:moveTo>
                    <a:pt x="5744" y="6766"/>
                  </a:moveTo>
                  <a:lnTo>
                    <a:pt x="6049" y="7129"/>
                  </a:lnTo>
                  <a:lnTo>
                    <a:pt x="5857" y="7484"/>
                  </a:lnTo>
                  <a:cubicBezTo>
                    <a:pt x="5835" y="7520"/>
                    <a:pt x="5828" y="7563"/>
                    <a:pt x="5835" y="7607"/>
                  </a:cubicBezTo>
                  <a:lnTo>
                    <a:pt x="6056" y="9034"/>
                  </a:lnTo>
                  <a:lnTo>
                    <a:pt x="5437" y="9034"/>
                  </a:lnTo>
                  <a:lnTo>
                    <a:pt x="5658" y="7607"/>
                  </a:lnTo>
                  <a:cubicBezTo>
                    <a:pt x="5661" y="7563"/>
                    <a:pt x="5654" y="7520"/>
                    <a:pt x="5636" y="7480"/>
                  </a:cubicBezTo>
                  <a:lnTo>
                    <a:pt x="5440" y="7125"/>
                  </a:lnTo>
                  <a:lnTo>
                    <a:pt x="5744" y="6766"/>
                  </a:lnTo>
                  <a:close/>
                  <a:moveTo>
                    <a:pt x="8674" y="5140"/>
                  </a:moveTo>
                  <a:lnTo>
                    <a:pt x="8645" y="5836"/>
                  </a:lnTo>
                  <a:cubicBezTo>
                    <a:pt x="8640" y="5953"/>
                    <a:pt x="8734" y="6044"/>
                    <a:pt x="8842" y="6044"/>
                  </a:cubicBezTo>
                  <a:cubicBezTo>
                    <a:pt x="8870" y="6044"/>
                    <a:pt x="8899" y="6038"/>
                    <a:pt x="8928" y="6024"/>
                  </a:cubicBezTo>
                  <a:lnTo>
                    <a:pt x="10228" y="5416"/>
                  </a:lnTo>
                  <a:cubicBezTo>
                    <a:pt x="10279" y="5430"/>
                    <a:pt x="10330" y="5441"/>
                    <a:pt x="10380" y="5452"/>
                  </a:cubicBezTo>
                  <a:lnTo>
                    <a:pt x="10380" y="10113"/>
                  </a:lnTo>
                  <a:lnTo>
                    <a:pt x="10384" y="10117"/>
                  </a:lnTo>
                  <a:lnTo>
                    <a:pt x="1109" y="10117"/>
                  </a:lnTo>
                  <a:lnTo>
                    <a:pt x="1109" y="5140"/>
                  </a:lnTo>
                  <a:lnTo>
                    <a:pt x="4785" y="5140"/>
                  </a:lnTo>
                  <a:lnTo>
                    <a:pt x="4785" y="5774"/>
                  </a:lnTo>
                  <a:lnTo>
                    <a:pt x="3195" y="6285"/>
                  </a:lnTo>
                  <a:cubicBezTo>
                    <a:pt x="2282" y="6574"/>
                    <a:pt x="1666" y="7422"/>
                    <a:pt x="1666" y="8378"/>
                  </a:cubicBezTo>
                  <a:lnTo>
                    <a:pt x="1666" y="9236"/>
                  </a:lnTo>
                  <a:cubicBezTo>
                    <a:pt x="1666" y="9345"/>
                    <a:pt x="1757" y="9436"/>
                    <a:pt x="1869" y="9436"/>
                  </a:cubicBezTo>
                  <a:lnTo>
                    <a:pt x="9620" y="9436"/>
                  </a:lnTo>
                  <a:cubicBezTo>
                    <a:pt x="9732" y="9436"/>
                    <a:pt x="9822" y="9345"/>
                    <a:pt x="9822" y="9236"/>
                  </a:cubicBezTo>
                  <a:lnTo>
                    <a:pt x="9822" y="8498"/>
                  </a:lnTo>
                  <a:cubicBezTo>
                    <a:pt x="9822" y="8364"/>
                    <a:pt x="9722" y="8297"/>
                    <a:pt x="9621" y="8297"/>
                  </a:cubicBezTo>
                  <a:cubicBezTo>
                    <a:pt x="9521" y="8297"/>
                    <a:pt x="9420" y="8364"/>
                    <a:pt x="9420" y="8498"/>
                  </a:cubicBezTo>
                  <a:lnTo>
                    <a:pt x="9420" y="9034"/>
                  </a:lnTo>
                  <a:lnTo>
                    <a:pt x="6704" y="9034"/>
                  </a:lnTo>
                  <a:lnTo>
                    <a:pt x="6704" y="6194"/>
                  </a:lnTo>
                  <a:lnTo>
                    <a:pt x="8171" y="6665"/>
                  </a:lnTo>
                  <a:cubicBezTo>
                    <a:pt x="8703" y="6839"/>
                    <a:pt x="9127" y="7248"/>
                    <a:pt x="9315" y="7777"/>
                  </a:cubicBezTo>
                  <a:cubicBezTo>
                    <a:pt x="9349" y="7870"/>
                    <a:pt x="9423" y="7910"/>
                    <a:pt x="9497" y="7910"/>
                  </a:cubicBezTo>
                  <a:cubicBezTo>
                    <a:pt x="9622" y="7910"/>
                    <a:pt x="9749" y="7798"/>
                    <a:pt x="9692" y="7639"/>
                  </a:cubicBezTo>
                  <a:cubicBezTo>
                    <a:pt x="9460" y="6995"/>
                    <a:pt x="8942" y="6495"/>
                    <a:pt x="8290" y="6281"/>
                  </a:cubicBezTo>
                  <a:lnTo>
                    <a:pt x="6704" y="5774"/>
                  </a:lnTo>
                  <a:lnTo>
                    <a:pt x="6704" y="5140"/>
                  </a:lnTo>
                  <a:close/>
                  <a:moveTo>
                    <a:pt x="6078" y="11638"/>
                  </a:moveTo>
                  <a:lnTo>
                    <a:pt x="6255" y="12420"/>
                  </a:lnTo>
                  <a:lnTo>
                    <a:pt x="5237" y="12420"/>
                  </a:lnTo>
                  <a:lnTo>
                    <a:pt x="5411" y="11638"/>
                  </a:lnTo>
                  <a:close/>
                  <a:moveTo>
                    <a:pt x="7410" y="12818"/>
                  </a:moveTo>
                  <a:lnTo>
                    <a:pt x="7410" y="13191"/>
                  </a:lnTo>
                  <a:lnTo>
                    <a:pt x="4078" y="13191"/>
                  </a:lnTo>
                  <a:lnTo>
                    <a:pt x="4078" y="12818"/>
                  </a:lnTo>
                  <a:close/>
                  <a:moveTo>
                    <a:pt x="10912" y="0"/>
                  </a:moveTo>
                  <a:cubicBezTo>
                    <a:pt x="10273" y="0"/>
                    <a:pt x="9637" y="222"/>
                    <a:pt x="9123" y="657"/>
                  </a:cubicBezTo>
                  <a:cubicBezTo>
                    <a:pt x="8963" y="794"/>
                    <a:pt x="9092" y="1013"/>
                    <a:pt x="9254" y="1013"/>
                  </a:cubicBezTo>
                  <a:cubicBezTo>
                    <a:pt x="9297" y="1013"/>
                    <a:pt x="9342" y="997"/>
                    <a:pt x="9384" y="961"/>
                  </a:cubicBezTo>
                  <a:cubicBezTo>
                    <a:pt x="9834" y="577"/>
                    <a:pt x="10374" y="396"/>
                    <a:pt x="10909" y="396"/>
                  </a:cubicBezTo>
                  <a:cubicBezTo>
                    <a:pt x="11786" y="396"/>
                    <a:pt x="12646" y="885"/>
                    <a:pt x="13053" y="1765"/>
                  </a:cubicBezTo>
                  <a:cubicBezTo>
                    <a:pt x="13705" y="3181"/>
                    <a:pt x="12829" y="4829"/>
                    <a:pt x="11286" y="5075"/>
                  </a:cubicBezTo>
                  <a:cubicBezTo>
                    <a:pt x="11271" y="5075"/>
                    <a:pt x="11253" y="5079"/>
                    <a:pt x="11239" y="5082"/>
                  </a:cubicBezTo>
                  <a:cubicBezTo>
                    <a:pt x="11134" y="5097"/>
                    <a:pt x="11028" y="5104"/>
                    <a:pt x="10922" y="5104"/>
                  </a:cubicBezTo>
                  <a:cubicBezTo>
                    <a:pt x="10816" y="5104"/>
                    <a:pt x="10710" y="5097"/>
                    <a:pt x="10605" y="5082"/>
                  </a:cubicBezTo>
                  <a:cubicBezTo>
                    <a:pt x="10489" y="5068"/>
                    <a:pt x="10377" y="5046"/>
                    <a:pt x="10268" y="5014"/>
                  </a:cubicBezTo>
                  <a:cubicBezTo>
                    <a:pt x="10249" y="5008"/>
                    <a:pt x="10230" y="5005"/>
                    <a:pt x="10210" y="5005"/>
                  </a:cubicBezTo>
                  <a:cubicBezTo>
                    <a:pt x="10181" y="5005"/>
                    <a:pt x="10153" y="5011"/>
                    <a:pt x="10127" y="5024"/>
                  </a:cubicBezTo>
                  <a:lnTo>
                    <a:pt x="9062" y="5524"/>
                  </a:lnTo>
                  <a:lnTo>
                    <a:pt x="9113" y="4347"/>
                  </a:lnTo>
                  <a:cubicBezTo>
                    <a:pt x="9116" y="4296"/>
                    <a:pt x="9098" y="4249"/>
                    <a:pt x="9069" y="4213"/>
                  </a:cubicBezTo>
                  <a:cubicBezTo>
                    <a:pt x="8453" y="3434"/>
                    <a:pt x="8392" y="2359"/>
                    <a:pt x="8910" y="1515"/>
                  </a:cubicBezTo>
                  <a:cubicBezTo>
                    <a:pt x="9008" y="1356"/>
                    <a:pt x="8873" y="1206"/>
                    <a:pt x="8735" y="1206"/>
                  </a:cubicBezTo>
                  <a:cubicBezTo>
                    <a:pt x="8674" y="1206"/>
                    <a:pt x="8612" y="1235"/>
                    <a:pt x="8569" y="1305"/>
                  </a:cubicBezTo>
                  <a:cubicBezTo>
                    <a:pt x="8070" y="2120"/>
                    <a:pt x="8026" y="3130"/>
                    <a:pt x="8453" y="3985"/>
                  </a:cubicBezTo>
                  <a:lnTo>
                    <a:pt x="7396" y="3985"/>
                  </a:lnTo>
                  <a:cubicBezTo>
                    <a:pt x="7400" y="3970"/>
                    <a:pt x="7407" y="3960"/>
                    <a:pt x="7410" y="3945"/>
                  </a:cubicBezTo>
                  <a:cubicBezTo>
                    <a:pt x="7747" y="3916"/>
                    <a:pt x="8015" y="3655"/>
                    <a:pt x="8051" y="3319"/>
                  </a:cubicBezTo>
                  <a:cubicBezTo>
                    <a:pt x="8088" y="2985"/>
                    <a:pt x="7878" y="2674"/>
                    <a:pt x="7555" y="2576"/>
                  </a:cubicBezTo>
                  <a:lnTo>
                    <a:pt x="7555" y="1902"/>
                  </a:lnTo>
                  <a:cubicBezTo>
                    <a:pt x="7555" y="1098"/>
                    <a:pt x="6903" y="450"/>
                    <a:pt x="6099" y="447"/>
                  </a:cubicBezTo>
                  <a:lnTo>
                    <a:pt x="5389" y="447"/>
                  </a:lnTo>
                  <a:cubicBezTo>
                    <a:pt x="5332" y="447"/>
                    <a:pt x="5277" y="450"/>
                    <a:pt x="5219" y="457"/>
                  </a:cubicBezTo>
                  <a:cubicBezTo>
                    <a:pt x="4484" y="544"/>
                    <a:pt x="3930" y="1167"/>
                    <a:pt x="3934" y="1906"/>
                  </a:cubicBezTo>
                  <a:lnTo>
                    <a:pt x="3934" y="2580"/>
                  </a:lnTo>
                  <a:cubicBezTo>
                    <a:pt x="3611" y="2678"/>
                    <a:pt x="3401" y="2989"/>
                    <a:pt x="3437" y="3322"/>
                  </a:cubicBezTo>
                  <a:cubicBezTo>
                    <a:pt x="3474" y="3659"/>
                    <a:pt x="3742" y="3920"/>
                    <a:pt x="4078" y="3949"/>
                  </a:cubicBezTo>
                  <a:cubicBezTo>
                    <a:pt x="4082" y="3963"/>
                    <a:pt x="4089" y="3974"/>
                    <a:pt x="4093" y="3989"/>
                  </a:cubicBezTo>
                  <a:lnTo>
                    <a:pt x="200" y="3989"/>
                  </a:lnTo>
                  <a:cubicBezTo>
                    <a:pt x="87" y="3989"/>
                    <a:pt x="0" y="4079"/>
                    <a:pt x="0" y="4188"/>
                  </a:cubicBezTo>
                  <a:lnTo>
                    <a:pt x="0" y="11438"/>
                  </a:lnTo>
                  <a:cubicBezTo>
                    <a:pt x="0" y="11547"/>
                    <a:pt x="87" y="11638"/>
                    <a:pt x="200" y="11638"/>
                  </a:cubicBezTo>
                  <a:lnTo>
                    <a:pt x="1818" y="11638"/>
                  </a:lnTo>
                  <a:cubicBezTo>
                    <a:pt x="2086" y="11638"/>
                    <a:pt x="2086" y="11236"/>
                    <a:pt x="1818" y="11236"/>
                  </a:cubicBezTo>
                  <a:lnTo>
                    <a:pt x="399" y="11236"/>
                  </a:lnTo>
                  <a:lnTo>
                    <a:pt x="399" y="4387"/>
                  </a:lnTo>
                  <a:lnTo>
                    <a:pt x="4314" y="4387"/>
                  </a:lnTo>
                  <a:cubicBezTo>
                    <a:pt x="4404" y="4517"/>
                    <a:pt x="4509" y="4633"/>
                    <a:pt x="4625" y="4742"/>
                  </a:cubicBezTo>
                  <a:lnTo>
                    <a:pt x="906" y="4742"/>
                  </a:lnTo>
                  <a:cubicBezTo>
                    <a:pt x="797" y="4742"/>
                    <a:pt x="707" y="4829"/>
                    <a:pt x="707" y="4941"/>
                  </a:cubicBezTo>
                  <a:lnTo>
                    <a:pt x="707" y="10316"/>
                  </a:lnTo>
                  <a:cubicBezTo>
                    <a:pt x="707" y="10424"/>
                    <a:pt x="797" y="10515"/>
                    <a:pt x="906" y="10515"/>
                  </a:cubicBezTo>
                  <a:lnTo>
                    <a:pt x="10583" y="10515"/>
                  </a:lnTo>
                  <a:cubicBezTo>
                    <a:pt x="10692" y="10515"/>
                    <a:pt x="10782" y="10424"/>
                    <a:pt x="10782" y="10316"/>
                  </a:cubicBezTo>
                  <a:lnTo>
                    <a:pt x="10782" y="5502"/>
                  </a:lnTo>
                  <a:cubicBezTo>
                    <a:pt x="10826" y="5502"/>
                    <a:pt x="10873" y="5506"/>
                    <a:pt x="10916" y="5506"/>
                  </a:cubicBezTo>
                  <a:cubicBezTo>
                    <a:pt x="10974" y="5506"/>
                    <a:pt x="11032" y="5506"/>
                    <a:pt x="11090" y="5502"/>
                  </a:cubicBezTo>
                  <a:lnTo>
                    <a:pt x="11090" y="11236"/>
                  </a:lnTo>
                  <a:lnTo>
                    <a:pt x="2608" y="11236"/>
                  </a:lnTo>
                  <a:cubicBezTo>
                    <a:pt x="2340" y="11236"/>
                    <a:pt x="2340" y="11638"/>
                    <a:pt x="2608" y="11638"/>
                  </a:cubicBezTo>
                  <a:lnTo>
                    <a:pt x="5002" y="11638"/>
                  </a:lnTo>
                  <a:lnTo>
                    <a:pt x="4825" y="12420"/>
                  </a:lnTo>
                  <a:lnTo>
                    <a:pt x="3879" y="12420"/>
                  </a:lnTo>
                  <a:cubicBezTo>
                    <a:pt x="3767" y="12420"/>
                    <a:pt x="3680" y="12507"/>
                    <a:pt x="3680" y="12619"/>
                  </a:cubicBezTo>
                  <a:lnTo>
                    <a:pt x="3680" y="13387"/>
                  </a:lnTo>
                  <a:cubicBezTo>
                    <a:pt x="3680" y="13499"/>
                    <a:pt x="3767" y="13590"/>
                    <a:pt x="3879" y="13590"/>
                  </a:cubicBezTo>
                  <a:lnTo>
                    <a:pt x="7610" y="13590"/>
                  </a:lnTo>
                  <a:cubicBezTo>
                    <a:pt x="7722" y="13590"/>
                    <a:pt x="7809" y="13499"/>
                    <a:pt x="7809" y="13387"/>
                  </a:cubicBezTo>
                  <a:lnTo>
                    <a:pt x="7809" y="12619"/>
                  </a:lnTo>
                  <a:cubicBezTo>
                    <a:pt x="7809" y="12507"/>
                    <a:pt x="7722" y="12420"/>
                    <a:pt x="7610" y="12420"/>
                  </a:cubicBezTo>
                  <a:lnTo>
                    <a:pt x="6664" y="12420"/>
                  </a:lnTo>
                  <a:lnTo>
                    <a:pt x="6487" y="11638"/>
                  </a:lnTo>
                  <a:lnTo>
                    <a:pt x="11289" y="11638"/>
                  </a:lnTo>
                  <a:cubicBezTo>
                    <a:pt x="11402" y="11638"/>
                    <a:pt x="11492" y="11547"/>
                    <a:pt x="11492" y="11435"/>
                  </a:cubicBezTo>
                  <a:lnTo>
                    <a:pt x="11492" y="5445"/>
                  </a:lnTo>
                  <a:cubicBezTo>
                    <a:pt x="12571" y="5213"/>
                    <a:pt x="13408" y="4354"/>
                    <a:pt x="13614" y="3271"/>
                  </a:cubicBezTo>
                  <a:cubicBezTo>
                    <a:pt x="13824" y="2185"/>
                    <a:pt x="13361" y="1080"/>
                    <a:pt x="12445" y="465"/>
                  </a:cubicBezTo>
                  <a:cubicBezTo>
                    <a:pt x="11977" y="154"/>
                    <a:pt x="11444" y="0"/>
                    <a:pt x="10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75"/>
            <p:cNvSpPr/>
            <p:nvPr/>
          </p:nvSpPr>
          <p:spPr>
            <a:xfrm>
              <a:off x="1147121" y="3866869"/>
              <a:ext cx="31356" cy="53405"/>
            </a:xfrm>
            <a:custGeom>
              <a:rect b="b" l="l" r="r" t="t"/>
              <a:pathLst>
                <a:path extrusionOk="0" h="2037" w="1196">
                  <a:moveTo>
                    <a:pt x="283" y="1"/>
                  </a:moveTo>
                  <a:cubicBezTo>
                    <a:pt x="15" y="1"/>
                    <a:pt x="15" y="403"/>
                    <a:pt x="283" y="403"/>
                  </a:cubicBezTo>
                  <a:lnTo>
                    <a:pt x="391" y="403"/>
                  </a:lnTo>
                  <a:lnTo>
                    <a:pt x="391" y="1638"/>
                  </a:lnTo>
                  <a:lnTo>
                    <a:pt x="268" y="1638"/>
                  </a:lnTo>
                  <a:cubicBezTo>
                    <a:pt x="0" y="1638"/>
                    <a:pt x="0" y="2036"/>
                    <a:pt x="268" y="2036"/>
                  </a:cubicBezTo>
                  <a:lnTo>
                    <a:pt x="927" y="2036"/>
                  </a:lnTo>
                  <a:cubicBezTo>
                    <a:pt x="1195" y="2036"/>
                    <a:pt x="1195" y="1638"/>
                    <a:pt x="927" y="1638"/>
                  </a:cubicBezTo>
                  <a:lnTo>
                    <a:pt x="793" y="1638"/>
                  </a:lnTo>
                  <a:lnTo>
                    <a:pt x="793" y="204"/>
                  </a:lnTo>
                  <a:cubicBezTo>
                    <a:pt x="793" y="91"/>
                    <a:pt x="703"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75"/>
            <p:cNvSpPr/>
            <p:nvPr/>
          </p:nvSpPr>
          <p:spPr>
            <a:xfrm>
              <a:off x="1152626" y="3850745"/>
              <a:ext cx="17959" cy="15390"/>
            </a:xfrm>
            <a:custGeom>
              <a:rect b="b" l="l" r="r" t="t"/>
              <a:pathLst>
                <a:path extrusionOk="0" h="587" w="685">
                  <a:moveTo>
                    <a:pt x="295" y="0"/>
                  </a:moveTo>
                  <a:cubicBezTo>
                    <a:pt x="144" y="0"/>
                    <a:pt x="0" y="117"/>
                    <a:pt x="0" y="293"/>
                  </a:cubicBezTo>
                  <a:cubicBezTo>
                    <a:pt x="0" y="456"/>
                    <a:pt x="130" y="587"/>
                    <a:pt x="293" y="587"/>
                  </a:cubicBezTo>
                  <a:cubicBezTo>
                    <a:pt x="554" y="587"/>
                    <a:pt x="685" y="272"/>
                    <a:pt x="500" y="87"/>
                  </a:cubicBezTo>
                  <a:cubicBezTo>
                    <a:pt x="440" y="27"/>
                    <a:pt x="367"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6" name="Google Shape;22016;p75"/>
            <p:cNvSpPr/>
            <p:nvPr/>
          </p:nvSpPr>
          <p:spPr>
            <a:xfrm>
              <a:off x="1017108" y="3883831"/>
              <a:ext cx="21210" cy="30832"/>
            </a:xfrm>
            <a:custGeom>
              <a:rect b="b" l="l" r="r" t="t"/>
              <a:pathLst>
                <a:path extrusionOk="0" h="1176" w="809">
                  <a:moveTo>
                    <a:pt x="200" y="0"/>
                  </a:moveTo>
                  <a:cubicBezTo>
                    <a:pt x="100" y="0"/>
                    <a:pt x="1" y="67"/>
                    <a:pt x="1" y="201"/>
                  </a:cubicBezTo>
                  <a:lnTo>
                    <a:pt x="1" y="973"/>
                  </a:lnTo>
                  <a:cubicBezTo>
                    <a:pt x="1" y="1085"/>
                    <a:pt x="88" y="1175"/>
                    <a:pt x="200" y="1175"/>
                  </a:cubicBezTo>
                  <a:lnTo>
                    <a:pt x="544" y="1175"/>
                  </a:lnTo>
                  <a:cubicBezTo>
                    <a:pt x="809" y="1175"/>
                    <a:pt x="809" y="773"/>
                    <a:pt x="544" y="773"/>
                  </a:cubicBezTo>
                  <a:lnTo>
                    <a:pt x="399" y="773"/>
                  </a:ln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17" name="Google Shape;22017;p75"/>
          <p:cNvGrpSpPr/>
          <p:nvPr/>
        </p:nvGrpSpPr>
        <p:grpSpPr>
          <a:xfrm>
            <a:off x="4008787" y="1515946"/>
            <a:ext cx="330734" cy="358367"/>
            <a:chOff x="4008787" y="1515946"/>
            <a:chExt cx="330734" cy="358367"/>
          </a:xfrm>
        </p:grpSpPr>
        <p:sp>
          <p:nvSpPr>
            <p:cNvPr id="22018" name="Google Shape;22018;p75"/>
            <p:cNvSpPr/>
            <p:nvPr/>
          </p:nvSpPr>
          <p:spPr>
            <a:xfrm>
              <a:off x="4190422" y="1521215"/>
              <a:ext cx="140657" cy="146687"/>
            </a:xfrm>
            <a:custGeom>
              <a:rect b="b" l="l" r="r" t="t"/>
              <a:pathLst>
                <a:path extrusionOk="0" h="5595" w="5365">
                  <a:moveTo>
                    <a:pt x="2688" y="1"/>
                  </a:moveTo>
                  <a:cubicBezTo>
                    <a:pt x="2655" y="1"/>
                    <a:pt x="2623" y="1"/>
                    <a:pt x="2590" y="3"/>
                  </a:cubicBezTo>
                  <a:cubicBezTo>
                    <a:pt x="1641" y="42"/>
                    <a:pt x="794" y="611"/>
                    <a:pt x="396" y="1477"/>
                  </a:cubicBezTo>
                  <a:cubicBezTo>
                    <a:pt x="1" y="2339"/>
                    <a:pt x="120" y="3353"/>
                    <a:pt x="714" y="4099"/>
                  </a:cubicBezTo>
                  <a:lnTo>
                    <a:pt x="645" y="5595"/>
                  </a:lnTo>
                  <a:lnTo>
                    <a:pt x="645" y="5595"/>
                  </a:lnTo>
                  <a:lnTo>
                    <a:pt x="2000" y="4961"/>
                  </a:lnTo>
                  <a:cubicBezTo>
                    <a:pt x="2229" y="5026"/>
                    <a:pt x="2461" y="5057"/>
                    <a:pt x="2691" y="5057"/>
                  </a:cubicBezTo>
                  <a:cubicBezTo>
                    <a:pt x="3520" y="5057"/>
                    <a:pt x="4317" y="4648"/>
                    <a:pt x="4796" y="3936"/>
                  </a:cubicBezTo>
                  <a:cubicBezTo>
                    <a:pt x="5325" y="3143"/>
                    <a:pt x="5365" y="2121"/>
                    <a:pt x="4897" y="1292"/>
                  </a:cubicBezTo>
                  <a:cubicBezTo>
                    <a:pt x="4450" y="491"/>
                    <a:pt x="3603" y="1"/>
                    <a:pt x="2688"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9" name="Google Shape;22019;p75"/>
            <p:cNvSpPr/>
            <p:nvPr/>
          </p:nvSpPr>
          <p:spPr>
            <a:xfrm>
              <a:off x="4216456" y="1553069"/>
              <a:ext cx="81379" cy="69660"/>
            </a:xfrm>
            <a:custGeom>
              <a:rect b="b" l="l" r="r" t="t"/>
              <a:pathLst>
                <a:path extrusionOk="0" h="2657" w="3104">
                  <a:moveTo>
                    <a:pt x="1775" y="1"/>
                  </a:moveTo>
                  <a:cubicBezTo>
                    <a:pt x="590" y="1"/>
                    <a:pt x="0" y="1431"/>
                    <a:pt x="837" y="2268"/>
                  </a:cubicBezTo>
                  <a:cubicBezTo>
                    <a:pt x="1090" y="2522"/>
                    <a:pt x="1428" y="2656"/>
                    <a:pt x="1772" y="2656"/>
                  </a:cubicBezTo>
                  <a:cubicBezTo>
                    <a:pt x="1944" y="2656"/>
                    <a:pt x="2117" y="2623"/>
                    <a:pt x="2282" y="2554"/>
                  </a:cubicBezTo>
                  <a:cubicBezTo>
                    <a:pt x="2778" y="2351"/>
                    <a:pt x="3104" y="1866"/>
                    <a:pt x="3104" y="1330"/>
                  </a:cubicBezTo>
                  <a:lnTo>
                    <a:pt x="1775" y="1330"/>
                  </a:lnTo>
                  <a:lnTo>
                    <a:pt x="1775"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0" name="Google Shape;22020;p75"/>
            <p:cNvSpPr/>
            <p:nvPr/>
          </p:nvSpPr>
          <p:spPr>
            <a:xfrm>
              <a:off x="4033379" y="1568643"/>
              <a:ext cx="281471" cy="281471"/>
            </a:xfrm>
            <a:custGeom>
              <a:rect b="b" l="l" r="r" t="t"/>
              <a:pathLst>
                <a:path extrusionOk="0" h="10736" w="10736">
                  <a:moveTo>
                    <a:pt x="3477" y="1"/>
                  </a:moveTo>
                  <a:lnTo>
                    <a:pt x="0" y="3478"/>
                  </a:lnTo>
                  <a:lnTo>
                    <a:pt x="1739" y="5216"/>
                  </a:lnTo>
                  <a:cubicBezTo>
                    <a:pt x="2214" y="5689"/>
                    <a:pt x="2843" y="5935"/>
                    <a:pt x="3479" y="5935"/>
                  </a:cubicBezTo>
                  <a:cubicBezTo>
                    <a:pt x="3915" y="5935"/>
                    <a:pt x="4354" y="5819"/>
                    <a:pt x="4749" y="5582"/>
                  </a:cubicBezTo>
                  <a:lnTo>
                    <a:pt x="5154" y="5991"/>
                  </a:lnTo>
                  <a:cubicBezTo>
                    <a:pt x="4571" y="6958"/>
                    <a:pt x="4723" y="8200"/>
                    <a:pt x="5520" y="8997"/>
                  </a:cubicBezTo>
                  <a:lnTo>
                    <a:pt x="7258" y="10736"/>
                  </a:lnTo>
                  <a:lnTo>
                    <a:pt x="10735" y="7259"/>
                  </a:lnTo>
                  <a:lnTo>
                    <a:pt x="8997" y="5524"/>
                  </a:lnTo>
                  <a:cubicBezTo>
                    <a:pt x="8523" y="5050"/>
                    <a:pt x="7895" y="4804"/>
                    <a:pt x="7260" y="4804"/>
                  </a:cubicBezTo>
                  <a:cubicBezTo>
                    <a:pt x="6824" y="4804"/>
                    <a:pt x="6385" y="4921"/>
                    <a:pt x="5991" y="5158"/>
                  </a:cubicBezTo>
                  <a:lnTo>
                    <a:pt x="5581" y="4749"/>
                  </a:lnTo>
                  <a:cubicBezTo>
                    <a:pt x="6165" y="3782"/>
                    <a:pt x="6012" y="2540"/>
                    <a:pt x="5216" y="1743"/>
                  </a:cubicBezTo>
                  <a:lnTo>
                    <a:pt x="3477"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1" name="Google Shape;22021;p75"/>
            <p:cNvSpPr/>
            <p:nvPr/>
          </p:nvSpPr>
          <p:spPr>
            <a:xfrm>
              <a:off x="4110852" y="1568748"/>
              <a:ext cx="203998" cy="203893"/>
            </a:xfrm>
            <a:custGeom>
              <a:rect b="b" l="l" r="r" t="t"/>
              <a:pathLst>
                <a:path extrusionOk="0" h="7777" w="7781">
                  <a:moveTo>
                    <a:pt x="522" y="0"/>
                  </a:moveTo>
                  <a:lnTo>
                    <a:pt x="1" y="522"/>
                  </a:lnTo>
                  <a:lnTo>
                    <a:pt x="1739" y="2260"/>
                  </a:lnTo>
                  <a:cubicBezTo>
                    <a:pt x="2467" y="2988"/>
                    <a:pt x="2663" y="4097"/>
                    <a:pt x="2232" y="5031"/>
                  </a:cubicBezTo>
                  <a:cubicBezTo>
                    <a:pt x="2163" y="5180"/>
                    <a:pt x="2192" y="5353"/>
                    <a:pt x="2308" y="5469"/>
                  </a:cubicBezTo>
                  <a:cubicBezTo>
                    <a:pt x="2382" y="5544"/>
                    <a:pt x="2480" y="5582"/>
                    <a:pt x="2580" y="5582"/>
                  </a:cubicBezTo>
                  <a:cubicBezTo>
                    <a:pt x="2636" y="5582"/>
                    <a:pt x="2693" y="5570"/>
                    <a:pt x="2746" y="5545"/>
                  </a:cubicBezTo>
                  <a:cubicBezTo>
                    <a:pt x="3077" y="5391"/>
                    <a:pt x="3430" y="5316"/>
                    <a:pt x="3780" y="5316"/>
                  </a:cubicBezTo>
                  <a:cubicBezTo>
                    <a:pt x="4418" y="5316"/>
                    <a:pt x="5048" y="5565"/>
                    <a:pt x="5520" y="6038"/>
                  </a:cubicBezTo>
                  <a:lnTo>
                    <a:pt x="7259" y="7776"/>
                  </a:lnTo>
                  <a:lnTo>
                    <a:pt x="7780" y="7255"/>
                  </a:lnTo>
                  <a:lnTo>
                    <a:pt x="6042" y="5520"/>
                  </a:lnTo>
                  <a:cubicBezTo>
                    <a:pt x="5567" y="5045"/>
                    <a:pt x="4937" y="4798"/>
                    <a:pt x="4301" y="4798"/>
                  </a:cubicBezTo>
                  <a:cubicBezTo>
                    <a:pt x="3866" y="4798"/>
                    <a:pt x="3429" y="4914"/>
                    <a:pt x="3036" y="5151"/>
                  </a:cubicBezTo>
                  <a:lnTo>
                    <a:pt x="2626" y="4745"/>
                  </a:lnTo>
                  <a:cubicBezTo>
                    <a:pt x="3210" y="3778"/>
                    <a:pt x="3057" y="2536"/>
                    <a:pt x="2261" y="1739"/>
                  </a:cubicBezTo>
                  <a:lnTo>
                    <a:pt x="522"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2" name="Google Shape;22022;p75"/>
            <p:cNvSpPr/>
            <p:nvPr/>
          </p:nvSpPr>
          <p:spPr>
            <a:xfrm>
              <a:off x="4014476" y="1549766"/>
              <a:ext cx="128964" cy="128964"/>
            </a:xfrm>
            <a:custGeom>
              <a:rect b="b" l="l" r="r" t="t"/>
              <a:pathLst>
                <a:path extrusionOk="0" h="4919" w="4919">
                  <a:moveTo>
                    <a:pt x="4206" y="0"/>
                  </a:moveTo>
                  <a:lnTo>
                    <a:pt x="1" y="4205"/>
                  </a:lnTo>
                  <a:lnTo>
                    <a:pt x="711" y="4918"/>
                  </a:lnTo>
                  <a:lnTo>
                    <a:pt x="4919" y="714"/>
                  </a:lnTo>
                  <a:lnTo>
                    <a:pt x="4206"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3" name="Google Shape;22023;p75"/>
            <p:cNvSpPr/>
            <p:nvPr/>
          </p:nvSpPr>
          <p:spPr>
            <a:xfrm>
              <a:off x="4023967" y="1559257"/>
              <a:ext cx="119473" cy="119473"/>
            </a:xfrm>
            <a:custGeom>
              <a:rect b="b" l="l" r="r" t="t"/>
              <a:pathLst>
                <a:path extrusionOk="0" h="4557" w="4557">
                  <a:moveTo>
                    <a:pt x="4206" y="0"/>
                  </a:moveTo>
                  <a:lnTo>
                    <a:pt x="1" y="4209"/>
                  </a:lnTo>
                  <a:lnTo>
                    <a:pt x="349" y="4556"/>
                  </a:lnTo>
                  <a:lnTo>
                    <a:pt x="4557" y="352"/>
                  </a:lnTo>
                  <a:lnTo>
                    <a:pt x="4206"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4" name="Google Shape;22024;p75"/>
            <p:cNvSpPr/>
            <p:nvPr/>
          </p:nvSpPr>
          <p:spPr>
            <a:xfrm>
              <a:off x="4204763" y="1740131"/>
              <a:ext cx="128964" cy="128964"/>
            </a:xfrm>
            <a:custGeom>
              <a:rect b="b" l="l" r="r" t="t"/>
              <a:pathLst>
                <a:path extrusionOk="0" h="4919" w="4919">
                  <a:moveTo>
                    <a:pt x="4205" y="1"/>
                  </a:moveTo>
                  <a:lnTo>
                    <a:pt x="1" y="4205"/>
                  </a:lnTo>
                  <a:lnTo>
                    <a:pt x="714" y="4919"/>
                  </a:lnTo>
                  <a:lnTo>
                    <a:pt x="4919" y="711"/>
                  </a:lnTo>
                  <a:lnTo>
                    <a:pt x="4205" y="1"/>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5" name="Google Shape;22025;p75"/>
            <p:cNvSpPr/>
            <p:nvPr/>
          </p:nvSpPr>
          <p:spPr>
            <a:xfrm>
              <a:off x="4214070" y="1749439"/>
              <a:ext cx="119657" cy="119657"/>
            </a:xfrm>
            <a:custGeom>
              <a:rect b="b" l="l" r="r" t="t"/>
              <a:pathLst>
                <a:path extrusionOk="0" h="4564" w="4564">
                  <a:moveTo>
                    <a:pt x="4209" y="1"/>
                  </a:moveTo>
                  <a:lnTo>
                    <a:pt x="1" y="4205"/>
                  </a:lnTo>
                  <a:lnTo>
                    <a:pt x="359" y="4564"/>
                  </a:lnTo>
                  <a:lnTo>
                    <a:pt x="4564" y="356"/>
                  </a:lnTo>
                  <a:lnTo>
                    <a:pt x="420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6" name="Google Shape;22026;p75"/>
            <p:cNvSpPr/>
            <p:nvPr/>
          </p:nvSpPr>
          <p:spPr>
            <a:xfrm>
              <a:off x="4075144" y="1678704"/>
              <a:ext cx="92155" cy="30937"/>
            </a:xfrm>
            <a:custGeom>
              <a:rect b="b" l="l" r="r" t="t"/>
              <a:pathLst>
                <a:path extrusionOk="0" h="1180" w="3515">
                  <a:moveTo>
                    <a:pt x="3514" y="0"/>
                  </a:moveTo>
                  <a:lnTo>
                    <a:pt x="1" y="4"/>
                  </a:lnTo>
                  <a:cubicBezTo>
                    <a:pt x="1" y="4"/>
                    <a:pt x="421" y="518"/>
                    <a:pt x="432" y="533"/>
                  </a:cubicBezTo>
                  <a:cubicBezTo>
                    <a:pt x="802" y="966"/>
                    <a:pt x="1277" y="1179"/>
                    <a:pt x="1752" y="1179"/>
                  </a:cubicBezTo>
                  <a:cubicBezTo>
                    <a:pt x="2263" y="1179"/>
                    <a:pt x="2775" y="933"/>
                    <a:pt x="3159" y="449"/>
                  </a:cubicBezTo>
                  <a:lnTo>
                    <a:pt x="3514"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7" name="Google Shape;22027;p75"/>
            <p:cNvSpPr/>
            <p:nvPr/>
          </p:nvSpPr>
          <p:spPr>
            <a:xfrm>
              <a:off x="4174560" y="1764828"/>
              <a:ext cx="93387" cy="51963"/>
            </a:xfrm>
            <a:custGeom>
              <a:rect b="b" l="l" r="r" t="t"/>
              <a:pathLst>
                <a:path extrusionOk="0" h="1982" w="3562">
                  <a:moveTo>
                    <a:pt x="1" y="0"/>
                  </a:moveTo>
                  <a:cubicBezTo>
                    <a:pt x="1" y="381"/>
                    <a:pt x="254" y="656"/>
                    <a:pt x="298" y="699"/>
                  </a:cubicBezTo>
                  <a:lnTo>
                    <a:pt x="1580" y="1981"/>
                  </a:lnTo>
                  <a:lnTo>
                    <a:pt x="3561"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8" name="Google Shape;22028;p75"/>
            <p:cNvSpPr/>
            <p:nvPr/>
          </p:nvSpPr>
          <p:spPr>
            <a:xfrm>
              <a:off x="4176081" y="1515946"/>
              <a:ext cx="156361" cy="157174"/>
            </a:xfrm>
            <a:custGeom>
              <a:rect b="b" l="l" r="r" t="t"/>
              <a:pathLst>
                <a:path extrusionOk="0" h="5995" w="5964">
                  <a:moveTo>
                    <a:pt x="3239" y="1"/>
                  </a:moveTo>
                  <a:cubicBezTo>
                    <a:pt x="2876" y="1"/>
                    <a:pt x="2504" y="75"/>
                    <a:pt x="2145" y="233"/>
                  </a:cubicBezTo>
                  <a:cubicBezTo>
                    <a:pt x="537" y="935"/>
                    <a:pt x="1" y="2956"/>
                    <a:pt x="1055" y="4365"/>
                  </a:cubicBezTo>
                  <a:lnTo>
                    <a:pt x="993" y="5785"/>
                  </a:lnTo>
                  <a:cubicBezTo>
                    <a:pt x="987" y="5904"/>
                    <a:pt x="1084" y="5995"/>
                    <a:pt x="1193" y="5995"/>
                  </a:cubicBezTo>
                  <a:cubicBezTo>
                    <a:pt x="1220" y="5995"/>
                    <a:pt x="1248" y="5989"/>
                    <a:pt x="1276" y="5977"/>
                  </a:cubicBezTo>
                  <a:lnTo>
                    <a:pt x="2565" y="5372"/>
                  </a:lnTo>
                  <a:cubicBezTo>
                    <a:pt x="2793" y="5430"/>
                    <a:pt x="3021" y="5458"/>
                    <a:pt x="3245" y="5458"/>
                  </a:cubicBezTo>
                  <a:cubicBezTo>
                    <a:pt x="4578" y="5458"/>
                    <a:pt x="5764" y="4472"/>
                    <a:pt x="5944" y="3083"/>
                  </a:cubicBezTo>
                  <a:cubicBezTo>
                    <a:pt x="5964" y="2938"/>
                    <a:pt x="5853" y="2857"/>
                    <a:pt x="5744" y="2857"/>
                  </a:cubicBezTo>
                  <a:cubicBezTo>
                    <a:pt x="5654" y="2857"/>
                    <a:pt x="5564" y="2913"/>
                    <a:pt x="5549" y="3032"/>
                  </a:cubicBezTo>
                  <a:cubicBezTo>
                    <a:pt x="5393" y="4221"/>
                    <a:pt x="4374" y="5059"/>
                    <a:pt x="3239" y="5059"/>
                  </a:cubicBezTo>
                  <a:cubicBezTo>
                    <a:pt x="3029" y="5059"/>
                    <a:pt x="2815" y="5030"/>
                    <a:pt x="2601" y="4970"/>
                  </a:cubicBezTo>
                  <a:cubicBezTo>
                    <a:pt x="2582" y="4964"/>
                    <a:pt x="2563" y="4961"/>
                    <a:pt x="2544" y="4961"/>
                  </a:cubicBezTo>
                  <a:cubicBezTo>
                    <a:pt x="2515" y="4961"/>
                    <a:pt x="2486" y="4968"/>
                    <a:pt x="2460" y="4981"/>
                  </a:cubicBezTo>
                  <a:lnTo>
                    <a:pt x="1406" y="5473"/>
                  </a:lnTo>
                  <a:lnTo>
                    <a:pt x="1406" y="5473"/>
                  </a:lnTo>
                  <a:lnTo>
                    <a:pt x="1460" y="4311"/>
                  </a:lnTo>
                  <a:cubicBezTo>
                    <a:pt x="1460" y="4260"/>
                    <a:pt x="1446" y="4213"/>
                    <a:pt x="1413" y="4177"/>
                  </a:cubicBezTo>
                  <a:cubicBezTo>
                    <a:pt x="475" y="2989"/>
                    <a:pt x="899" y="1236"/>
                    <a:pt x="2275" y="609"/>
                  </a:cubicBezTo>
                  <a:cubicBezTo>
                    <a:pt x="2591" y="466"/>
                    <a:pt x="2917" y="399"/>
                    <a:pt x="3237" y="399"/>
                  </a:cubicBezTo>
                  <a:cubicBezTo>
                    <a:pt x="4314" y="399"/>
                    <a:pt x="5313" y="1157"/>
                    <a:pt x="5528" y="2304"/>
                  </a:cubicBezTo>
                  <a:cubicBezTo>
                    <a:pt x="5548" y="2417"/>
                    <a:pt x="5633" y="2467"/>
                    <a:pt x="5719" y="2467"/>
                  </a:cubicBezTo>
                  <a:cubicBezTo>
                    <a:pt x="5833" y="2467"/>
                    <a:pt x="5948" y="2380"/>
                    <a:pt x="5919" y="2232"/>
                  </a:cubicBezTo>
                  <a:cubicBezTo>
                    <a:pt x="5671" y="890"/>
                    <a:pt x="4502"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9" name="Google Shape;22029;p75"/>
            <p:cNvSpPr/>
            <p:nvPr/>
          </p:nvSpPr>
          <p:spPr>
            <a:xfrm>
              <a:off x="4219759" y="1547852"/>
              <a:ext cx="83319" cy="80068"/>
            </a:xfrm>
            <a:custGeom>
              <a:rect b="b" l="l" r="r" t="t"/>
              <a:pathLst>
                <a:path extrusionOk="0" h="3054" w="3178">
                  <a:moveTo>
                    <a:pt x="1450" y="417"/>
                  </a:moveTo>
                  <a:lnTo>
                    <a:pt x="1450" y="1525"/>
                  </a:lnTo>
                  <a:cubicBezTo>
                    <a:pt x="1450" y="1638"/>
                    <a:pt x="1536" y="1728"/>
                    <a:pt x="1649" y="1728"/>
                  </a:cubicBezTo>
                  <a:lnTo>
                    <a:pt x="2757" y="1728"/>
                  </a:lnTo>
                  <a:cubicBezTo>
                    <a:pt x="2654" y="2306"/>
                    <a:pt x="2158" y="2655"/>
                    <a:pt x="1646" y="2655"/>
                  </a:cubicBezTo>
                  <a:cubicBezTo>
                    <a:pt x="1365" y="2655"/>
                    <a:pt x="1080" y="2550"/>
                    <a:pt x="852" y="2322"/>
                  </a:cubicBezTo>
                  <a:cubicBezTo>
                    <a:pt x="207" y="1681"/>
                    <a:pt x="551" y="580"/>
                    <a:pt x="1450" y="417"/>
                  </a:cubicBezTo>
                  <a:close/>
                  <a:moveTo>
                    <a:pt x="1655" y="1"/>
                  </a:moveTo>
                  <a:cubicBezTo>
                    <a:pt x="1653" y="1"/>
                    <a:pt x="1651" y="1"/>
                    <a:pt x="1649" y="1"/>
                  </a:cubicBezTo>
                  <a:cubicBezTo>
                    <a:pt x="1029" y="1"/>
                    <a:pt x="475" y="370"/>
                    <a:pt x="236" y="942"/>
                  </a:cubicBezTo>
                  <a:cubicBezTo>
                    <a:pt x="1" y="1511"/>
                    <a:pt x="131" y="2170"/>
                    <a:pt x="569" y="2605"/>
                  </a:cubicBezTo>
                  <a:cubicBezTo>
                    <a:pt x="860" y="2898"/>
                    <a:pt x="1252" y="3054"/>
                    <a:pt x="1650" y="3054"/>
                  </a:cubicBezTo>
                  <a:cubicBezTo>
                    <a:pt x="1846" y="3054"/>
                    <a:pt x="2044" y="3016"/>
                    <a:pt x="2232" y="2938"/>
                  </a:cubicBezTo>
                  <a:cubicBezTo>
                    <a:pt x="2804" y="2702"/>
                    <a:pt x="3177" y="2145"/>
                    <a:pt x="3177" y="1525"/>
                  </a:cubicBezTo>
                  <a:cubicBezTo>
                    <a:pt x="3177" y="1417"/>
                    <a:pt x="3087" y="1326"/>
                    <a:pt x="2978" y="1326"/>
                  </a:cubicBezTo>
                  <a:lnTo>
                    <a:pt x="1848" y="1326"/>
                  </a:lnTo>
                  <a:lnTo>
                    <a:pt x="1848" y="200"/>
                  </a:lnTo>
                  <a:cubicBezTo>
                    <a:pt x="1851" y="93"/>
                    <a:pt x="1764"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0" name="Google Shape;22030;p75"/>
            <p:cNvSpPr/>
            <p:nvPr/>
          </p:nvSpPr>
          <p:spPr>
            <a:xfrm>
              <a:off x="4008787" y="1544549"/>
              <a:ext cx="330734" cy="329764"/>
            </a:xfrm>
            <a:custGeom>
              <a:rect b="b" l="l" r="r" t="t"/>
              <a:pathLst>
                <a:path extrusionOk="0" h="12578" w="12615">
                  <a:moveTo>
                    <a:pt x="4770" y="1561"/>
                  </a:moveTo>
                  <a:lnTo>
                    <a:pt x="6012" y="2803"/>
                  </a:lnTo>
                  <a:cubicBezTo>
                    <a:pt x="6748" y="3535"/>
                    <a:pt x="6885" y="4676"/>
                    <a:pt x="6349" y="5563"/>
                  </a:cubicBezTo>
                  <a:cubicBezTo>
                    <a:pt x="6302" y="5643"/>
                    <a:pt x="6313" y="5744"/>
                    <a:pt x="6378" y="5809"/>
                  </a:cubicBezTo>
                  <a:lnTo>
                    <a:pt x="6788" y="6215"/>
                  </a:lnTo>
                  <a:cubicBezTo>
                    <a:pt x="6827" y="6254"/>
                    <a:pt x="6878" y="6275"/>
                    <a:pt x="6930" y="6275"/>
                  </a:cubicBezTo>
                  <a:cubicBezTo>
                    <a:pt x="6964" y="6275"/>
                    <a:pt x="6999" y="6266"/>
                    <a:pt x="7030" y="6247"/>
                  </a:cubicBezTo>
                  <a:cubicBezTo>
                    <a:pt x="7391" y="6028"/>
                    <a:pt x="7794" y="5921"/>
                    <a:pt x="8195" y="5921"/>
                  </a:cubicBezTo>
                  <a:cubicBezTo>
                    <a:pt x="8779" y="5921"/>
                    <a:pt x="9357" y="6148"/>
                    <a:pt x="9794" y="6584"/>
                  </a:cubicBezTo>
                  <a:lnTo>
                    <a:pt x="11036" y="7826"/>
                  </a:lnTo>
                  <a:lnTo>
                    <a:pt x="7841" y="11017"/>
                  </a:lnTo>
                  <a:lnTo>
                    <a:pt x="6599" y="9775"/>
                  </a:lnTo>
                  <a:cubicBezTo>
                    <a:pt x="5864" y="9043"/>
                    <a:pt x="5726" y="7902"/>
                    <a:pt x="6262" y="7015"/>
                  </a:cubicBezTo>
                  <a:cubicBezTo>
                    <a:pt x="6309" y="6936"/>
                    <a:pt x="6299" y="6834"/>
                    <a:pt x="6233" y="6769"/>
                  </a:cubicBezTo>
                  <a:lnTo>
                    <a:pt x="5824" y="6363"/>
                  </a:lnTo>
                  <a:cubicBezTo>
                    <a:pt x="5785" y="6324"/>
                    <a:pt x="5732" y="6303"/>
                    <a:pt x="5680" y="6303"/>
                  </a:cubicBezTo>
                  <a:cubicBezTo>
                    <a:pt x="5646" y="6303"/>
                    <a:pt x="5612" y="6312"/>
                    <a:pt x="5581" y="6331"/>
                  </a:cubicBezTo>
                  <a:cubicBezTo>
                    <a:pt x="5219" y="6550"/>
                    <a:pt x="4815" y="6657"/>
                    <a:pt x="4414" y="6657"/>
                  </a:cubicBezTo>
                  <a:cubicBezTo>
                    <a:pt x="3830" y="6657"/>
                    <a:pt x="3252" y="6430"/>
                    <a:pt x="2818" y="5994"/>
                  </a:cubicBezTo>
                  <a:lnTo>
                    <a:pt x="1579" y="4755"/>
                  </a:lnTo>
                  <a:lnTo>
                    <a:pt x="4770" y="1561"/>
                  </a:lnTo>
                  <a:close/>
                  <a:moveTo>
                    <a:pt x="11680" y="7743"/>
                  </a:moveTo>
                  <a:lnTo>
                    <a:pt x="12108" y="8174"/>
                  </a:lnTo>
                  <a:lnTo>
                    <a:pt x="8189" y="12093"/>
                  </a:lnTo>
                  <a:lnTo>
                    <a:pt x="7758" y="11665"/>
                  </a:lnTo>
                  <a:lnTo>
                    <a:pt x="11456" y="7968"/>
                  </a:lnTo>
                  <a:lnTo>
                    <a:pt x="11680" y="7743"/>
                  </a:lnTo>
                  <a:close/>
                  <a:moveTo>
                    <a:pt x="4424" y="1"/>
                  </a:moveTo>
                  <a:cubicBezTo>
                    <a:pt x="4373" y="1"/>
                    <a:pt x="4321" y="20"/>
                    <a:pt x="4281" y="58"/>
                  </a:cubicBezTo>
                  <a:lnTo>
                    <a:pt x="2720" y="1619"/>
                  </a:lnTo>
                  <a:cubicBezTo>
                    <a:pt x="2578" y="1764"/>
                    <a:pt x="2710" y="1962"/>
                    <a:pt x="2865" y="1962"/>
                  </a:cubicBezTo>
                  <a:cubicBezTo>
                    <a:pt x="2911" y="1962"/>
                    <a:pt x="2959" y="1944"/>
                    <a:pt x="3003" y="1901"/>
                  </a:cubicBezTo>
                  <a:lnTo>
                    <a:pt x="4423" y="482"/>
                  </a:lnTo>
                  <a:lnTo>
                    <a:pt x="4854" y="913"/>
                  </a:lnTo>
                  <a:lnTo>
                    <a:pt x="4629" y="1134"/>
                  </a:lnTo>
                  <a:lnTo>
                    <a:pt x="1156" y="4610"/>
                  </a:lnTo>
                  <a:lnTo>
                    <a:pt x="931" y="4831"/>
                  </a:lnTo>
                  <a:lnTo>
                    <a:pt x="504" y="4404"/>
                  </a:lnTo>
                  <a:lnTo>
                    <a:pt x="2449" y="2455"/>
                  </a:lnTo>
                  <a:cubicBezTo>
                    <a:pt x="2588" y="2310"/>
                    <a:pt x="2457" y="2114"/>
                    <a:pt x="2303" y="2114"/>
                  </a:cubicBezTo>
                  <a:cubicBezTo>
                    <a:pt x="2257" y="2114"/>
                    <a:pt x="2209" y="2131"/>
                    <a:pt x="2166" y="2173"/>
                  </a:cubicBezTo>
                  <a:lnTo>
                    <a:pt x="76" y="4259"/>
                  </a:lnTo>
                  <a:cubicBezTo>
                    <a:pt x="0" y="4339"/>
                    <a:pt x="0" y="4465"/>
                    <a:pt x="76" y="4545"/>
                  </a:cubicBezTo>
                  <a:lnTo>
                    <a:pt x="790" y="5255"/>
                  </a:lnTo>
                  <a:cubicBezTo>
                    <a:pt x="830" y="5295"/>
                    <a:pt x="881" y="5315"/>
                    <a:pt x="933" y="5315"/>
                  </a:cubicBezTo>
                  <a:cubicBezTo>
                    <a:pt x="984" y="5315"/>
                    <a:pt x="1034" y="5295"/>
                    <a:pt x="1072" y="5255"/>
                  </a:cubicBezTo>
                  <a:lnTo>
                    <a:pt x="1297" y="5034"/>
                  </a:lnTo>
                  <a:lnTo>
                    <a:pt x="2539" y="6273"/>
                  </a:lnTo>
                  <a:cubicBezTo>
                    <a:pt x="3048" y="6786"/>
                    <a:pt x="3729" y="7056"/>
                    <a:pt x="4420" y="7056"/>
                  </a:cubicBezTo>
                  <a:cubicBezTo>
                    <a:pt x="4840" y="7056"/>
                    <a:pt x="5264" y="6956"/>
                    <a:pt x="5654" y="6751"/>
                  </a:cubicBezTo>
                  <a:lnTo>
                    <a:pt x="5842" y="6943"/>
                  </a:lnTo>
                  <a:cubicBezTo>
                    <a:pt x="5303" y="7975"/>
                    <a:pt x="5495" y="9235"/>
                    <a:pt x="6317" y="10057"/>
                  </a:cubicBezTo>
                  <a:lnTo>
                    <a:pt x="7559" y="11300"/>
                  </a:lnTo>
                  <a:lnTo>
                    <a:pt x="7334" y="11524"/>
                  </a:lnTo>
                  <a:cubicBezTo>
                    <a:pt x="7258" y="11600"/>
                    <a:pt x="7258" y="11727"/>
                    <a:pt x="7334" y="11807"/>
                  </a:cubicBezTo>
                  <a:lnTo>
                    <a:pt x="8048" y="12520"/>
                  </a:lnTo>
                  <a:cubicBezTo>
                    <a:pt x="8086" y="12558"/>
                    <a:pt x="8137" y="12577"/>
                    <a:pt x="8188" y="12577"/>
                  </a:cubicBezTo>
                  <a:cubicBezTo>
                    <a:pt x="8239" y="12577"/>
                    <a:pt x="8291" y="12558"/>
                    <a:pt x="8330" y="12520"/>
                  </a:cubicBezTo>
                  <a:lnTo>
                    <a:pt x="12535" y="8312"/>
                  </a:lnTo>
                  <a:cubicBezTo>
                    <a:pt x="12615" y="8236"/>
                    <a:pt x="12615" y="8109"/>
                    <a:pt x="12535" y="8029"/>
                  </a:cubicBezTo>
                  <a:lnTo>
                    <a:pt x="11822" y="7319"/>
                  </a:lnTo>
                  <a:cubicBezTo>
                    <a:pt x="11784" y="7280"/>
                    <a:pt x="11733" y="7260"/>
                    <a:pt x="11682" y="7260"/>
                  </a:cubicBezTo>
                  <a:cubicBezTo>
                    <a:pt x="11631" y="7260"/>
                    <a:pt x="11579" y="7280"/>
                    <a:pt x="11539" y="7319"/>
                  </a:cubicBezTo>
                  <a:lnTo>
                    <a:pt x="11318" y="7540"/>
                  </a:lnTo>
                  <a:lnTo>
                    <a:pt x="10076" y="6298"/>
                  </a:lnTo>
                  <a:cubicBezTo>
                    <a:pt x="9565" y="5787"/>
                    <a:pt x="8884" y="5518"/>
                    <a:pt x="8193" y="5518"/>
                  </a:cubicBezTo>
                  <a:cubicBezTo>
                    <a:pt x="7772" y="5518"/>
                    <a:pt x="7348" y="5618"/>
                    <a:pt x="6958" y="5824"/>
                  </a:cubicBezTo>
                  <a:lnTo>
                    <a:pt x="6769" y="5635"/>
                  </a:lnTo>
                  <a:cubicBezTo>
                    <a:pt x="7313" y="4603"/>
                    <a:pt x="7121" y="3339"/>
                    <a:pt x="6295" y="2521"/>
                  </a:cubicBezTo>
                  <a:lnTo>
                    <a:pt x="5053" y="1278"/>
                  </a:lnTo>
                  <a:lnTo>
                    <a:pt x="5277" y="1054"/>
                  </a:lnTo>
                  <a:cubicBezTo>
                    <a:pt x="5353" y="974"/>
                    <a:pt x="5353" y="847"/>
                    <a:pt x="5277" y="771"/>
                  </a:cubicBezTo>
                  <a:lnTo>
                    <a:pt x="4567" y="58"/>
                  </a:lnTo>
                  <a:cubicBezTo>
                    <a:pt x="4528" y="20"/>
                    <a:pt x="4476" y="1"/>
                    <a:pt x="4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1" name="Google Shape;22031;p75"/>
            <p:cNvSpPr/>
            <p:nvPr/>
          </p:nvSpPr>
          <p:spPr>
            <a:xfrm>
              <a:off x="4068327" y="1673486"/>
              <a:ext cx="105788" cy="41424"/>
            </a:xfrm>
            <a:custGeom>
              <a:rect b="b" l="l" r="r" t="t"/>
              <a:pathLst>
                <a:path extrusionOk="0" h="1580" w="4035">
                  <a:moveTo>
                    <a:pt x="3361" y="402"/>
                  </a:moveTo>
                  <a:lnTo>
                    <a:pt x="3260" y="525"/>
                  </a:lnTo>
                  <a:cubicBezTo>
                    <a:pt x="2934" y="938"/>
                    <a:pt x="2499" y="1170"/>
                    <a:pt x="2039" y="1177"/>
                  </a:cubicBezTo>
                  <a:cubicBezTo>
                    <a:pt x="2032" y="1177"/>
                    <a:pt x="2024" y="1177"/>
                    <a:pt x="2017" y="1177"/>
                  </a:cubicBezTo>
                  <a:cubicBezTo>
                    <a:pt x="1579" y="1177"/>
                    <a:pt x="1165" y="972"/>
                    <a:pt x="848" y="601"/>
                  </a:cubicBezTo>
                  <a:lnTo>
                    <a:pt x="685" y="402"/>
                  </a:lnTo>
                  <a:close/>
                  <a:moveTo>
                    <a:pt x="261" y="0"/>
                  </a:moveTo>
                  <a:cubicBezTo>
                    <a:pt x="94" y="0"/>
                    <a:pt x="0" y="196"/>
                    <a:pt x="105" y="326"/>
                  </a:cubicBezTo>
                  <a:cubicBezTo>
                    <a:pt x="232" y="482"/>
                    <a:pt x="529" y="844"/>
                    <a:pt x="540" y="859"/>
                  </a:cubicBezTo>
                  <a:cubicBezTo>
                    <a:pt x="935" y="1322"/>
                    <a:pt x="1456" y="1579"/>
                    <a:pt x="2014" y="1579"/>
                  </a:cubicBezTo>
                  <a:lnTo>
                    <a:pt x="2046" y="1579"/>
                  </a:lnTo>
                  <a:cubicBezTo>
                    <a:pt x="2630" y="1568"/>
                    <a:pt x="3173" y="1282"/>
                    <a:pt x="3575" y="775"/>
                  </a:cubicBezTo>
                  <a:lnTo>
                    <a:pt x="3930" y="326"/>
                  </a:lnTo>
                  <a:cubicBezTo>
                    <a:pt x="4035" y="196"/>
                    <a:pt x="3941" y="0"/>
                    <a:pt x="3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2" name="Google Shape;22032;p75"/>
            <p:cNvSpPr/>
            <p:nvPr/>
          </p:nvSpPr>
          <p:spPr>
            <a:xfrm>
              <a:off x="4169264" y="1759611"/>
              <a:ext cx="104372" cy="62450"/>
            </a:xfrm>
            <a:custGeom>
              <a:rect b="b" l="l" r="r" t="t"/>
              <a:pathLst>
                <a:path extrusionOk="0" h="2382" w="3981">
                  <a:moveTo>
                    <a:pt x="199" y="0"/>
                  </a:moveTo>
                  <a:cubicBezTo>
                    <a:pt x="91" y="0"/>
                    <a:pt x="0" y="87"/>
                    <a:pt x="0" y="199"/>
                  </a:cubicBezTo>
                  <a:cubicBezTo>
                    <a:pt x="0" y="652"/>
                    <a:pt x="293" y="978"/>
                    <a:pt x="355" y="1040"/>
                  </a:cubicBezTo>
                  <a:lnTo>
                    <a:pt x="1637" y="2322"/>
                  </a:lnTo>
                  <a:cubicBezTo>
                    <a:pt x="1677" y="2361"/>
                    <a:pt x="1729" y="2381"/>
                    <a:pt x="1780" y="2381"/>
                  </a:cubicBezTo>
                  <a:cubicBezTo>
                    <a:pt x="1831" y="2381"/>
                    <a:pt x="1882" y="2361"/>
                    <a:pt x="1920" y="2322"/>
                  </a:cubicBezTo>
                  <a:lnTo>
                    <a:pt x="3904" y="344"/>
                  </a:lnTo>
                  <a:cubicBezTo>
                    <a:pt x="3962" y="286"/>
                    <a:pt x="3980" y="199"/>
                    <a:pt x="3948" y="123"/>
                  </a:cubicBezTo>
                  <a:cubicBezTo>
                    <a:pt x="3915" y="47"/>
                    <a:pt x="3843" y="0"/>
                    <a:pt x="3763" y="0"/>
                  </a:cubicBezTo>
                  <a:lnTo>
                    <a:pt x="1992" y="0"/>
                  </a:lnTo>
                  <a:cubicBezTo>
                    <a:pt x="1728" y="0"/>
                    <a:pt x="1728" y="398"/>
                    <a:pt x="1992" y="398"/>
                  </a:cubicBezTo>
                  <a:lnTo>
                    <a:pt x="3278" y="398"/>
                  </a:lnTo>
                  <a:lnTo>
                    <a:pt x="1782" y="1898"/>
                  </a:lnTo>
                  <a:lnTo>
                    <a:pt x="641" y="757"/>
                  </a:lnTo>
                  <a:cubicBezTo>
                    <a:pt x="547" y="656"/>
                    <a:pt x="475" y="532"/>
                    <a:pt x="431" y="398"/>
                  </a:cubicBezTo>
                  <a:lnTo>
                    <a:pt x="1203" y="398"/>
                  </a:lnTo>
                  <a:cubicBezTo>
                    <a:pt x="1471" y="398"/>
                    <a:pt x="1471"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33" name="Google Shape;22033;p75"/>
          <p:cNvGrpSpPr/>
          <p:nvPr/>
        </p:nvGrpSpPr>
        <p:grpSpPr>
          <a:xfrm>
            <a:off x="3962539" y="2508435"/>
            <a:ext cx="378502" cy="218470"/>
            <a:chOff x="3962539" y="2508435"/>
            <a:chExt cx="378502" cy="218470"/>
          </a:xfrm>
        </p:grpSpPr>
        <p:sp>
          <p:nvSpPr>
            <p:cNvPr id="22034" name="Google Shape;22034;p75"/>
            <p:cNvSpPr/>
            <p:nvPr/>
          </p:nvSpPr>
          <p:spPr>
            <a:xfrm>
              <a:off x="4134605" y="2513495"/>
              <a:ext cx="205781" cy="208088"/>
            </a:xfrm>
            <a:custGeom>
              <a:rect b="b" l="l" r="r" t="t"/>
              <a:pathLst>
                <a:path extrusionOk="0" h="7937" w="7849">
                  <a:moveTo>
                    <a:pt x="3849" y="0"/>
                  </a:moveTo>
                  <a:cubicBezTo>
                    <a:pt x="2889" y="0"/>
                    <a:pt x="1934" y="384"/>
                    <a:pt x="1232" y="1139"/>
                  </a:cubicBezTo>
                  <a:cubicBezTo>
                    <a:pt x="1177" y="1193"/>
                    <a:pt x="1127" y="1247"/>
                    <a:pt x="1083" y="1305"/>
                  </a:cubicBezTo>
                  <a:cubicBezTo>
                    <a:pt x="1058" y="1338"/>
                    <a:pt x="1032" y="1367"/>
                    <a:pt x="1007" y="1399"/>
                  </a:cubicBezTo>
                  <a:cubicBezTo>
                    <a:pt x="62" y="2616"/>
                    <a:pt x="0" y="4304"/>
                    <a:pt x="859" y="5586"/>
                  </a:cubicBezTo>
                  <a:cubicBezTo>
                    <a:pt x="906" y="5659"/>
                    <a:pt x="956" y="5727"/>
                    <a:pt x="1007" y="5793"/>
                  </a:cubicBezTo>
                  <a:cubicBezTo>
                    <a:pt x="1032" y="5825"/>
                    <a:pt x="1058" y="5854"/>
                    <a:pt x="1083" y="5887"/>
                  </a:cubicBezTo>
                  <a:cubicBezTo>
                    <a:pt x="1119" y="5934"/>
                    <a:pt x="1159" y="5977"/>
                    <a:pt x="1199" y="6021"/>
                  </a:cubicBezTo>
                  <a:cubicBezTo>
                    <a:pt x="1888" y="6769"/>
                    <a:pt x="2851" y="7178"/>
                    <a:pt x="3840" y="7178"/>
                  </a:cubicBezTo>
                  <a:cubicBezTo>
                    <a:pt x="4167" y="7178"/>
                    <a:pt x="4497" y="7134"/>
                    <a:pt x="4821" y="7042"/>
                  </a:cubicBezTo>
                  <a:lnTo>
                    <a:pt x="6740" y="7937"/>
                  </a:lnTo>
                  <a:lnTo>
                    <a:pt x="6642" y="5822"/>
                  </a:lnTo>
                  <a:cubicBezTo>
                    <a:pt x="7848" y="4319"/>
                    <a:pt x="7649" y="2135"/>
                    <a:pt x="6193" y="874"/>
                  </a:cubicBezTo>
                  <a:cubicBezTo>
                    <a:pt x="5517" y="289"/>
                    <a:pt x="4682" y="0"/>
                    <a:pt x="384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5" name="Google Shape;22035;p75"/>
            <p:cNvSpPr/>
            <p:nvPr/>
          </p:nvSpPr>
          <p:spPr>
            <a:xfrm>
              <a:off x="4134684" y="2547709"/>
              <a:ext cx="53012" cy="120129"/>
            </a:xfrm>
            <a:custGeom>
              <a:rect b="b" l="l" r="r" t="t"/>
              <a:pathLst>
                <a:path extrusionOk="0" h="4582" w="2022">
                  <a:moveTo>
                    <a:pt x="1080" y="0"/>
                  </a:moveTo>
                  <a:cubicBezTo>
                    <a:pt x="1055" y="33"/>
                    <a:pt x="1029" y="65"/>
                    <a:pt x="1004" y="94"/>
                  </a:cubicBezTo>
                  <a:cubicBezTo>
                    <a:pt x="59" y="1311"/>
                    <a:pt x="1" y="2999"/>
                    <a:pt x="856" y="4281"/>
                  </a:cubicBezTo>
                  <a:cubicBezTo>
                    <a:pt x="903" y="4354"/>
                    <a:pt x="953" y="4422"/>
                    <a:pt x="1004" y="4488"/>
                  </a:cubicBezTo>
                  <a:cubicBezTo>
                    <a:pt x="1029" y="4520"/>
                    <a:pt x="1055" y="4553"/>
                    <a:pt x="1080" y="4582"/>
                  </a:cubicBezTo>
                  <a:lnTo>
                    <a:pt x="1102" y="4549"/>
                  </a:lnTo>
                  <a:cubicBezTo>
                    <a:pt x="2022" y="3169"/>
                    <a:pt x="2014" y="1369"/>
                    <a:pt x="10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6" name="Google Shape;22036;p75"/>
            <p:cNvSpPr/>
            <p:nvPr/>
          </p:nvSpPr>
          <p:spPr>
            <a:xfrm>
              <a:off x="3975071" y="2513915"/>
              <a:ext cx="199253" cy="207669"/>
            </a:xfrm>
            <a:custGeom>
              <a:rect b="b" l="l" r="r" t="t"/>
              <a:pathLst>
                <a:path extrusionOk="0" h="7921" w="7600">
                  <a:moveTo>
                    <a:pt x="3818" y="1"/>
                  </a:moveTo>
                  <a:cubicBezTo>
                    <a:pt x="3770" y="1"/>
                    <a:pt x="3722" y="2"/>
                    <a:pt x="3673" y="4"/>
                  </a:cubicBezTo>
                  <a:cubicBezTo>
                    <a:pt x="2326" y="58"/>
                    <a:pt x="1123" y="862"/>
                    <a:pt x="562" y="2086"/>
                  </a:cubicBezTo>
                  <a:cubicBezTo>
                    <a:pt x="1" y="3310"/>
                    <a:pt x="175" y="4748"/>
                    <a:pt x="1011" y="5806"/>
                  </a:cubicBezTo>
                  <a:lnTo>
                    <a:pt x="913" y="7921"/>
                  </a:lnTo>
                  <a:lnTo>
                    <a:pt x="2833" y="7022"/>
                  </a:lnTo>
                  <a:cubicBezTo>
                    <a:pt x="3159" y="7116"/>
                    <a:pt x="3490" y="7161"/>
                    <a:pt x="3817" y="7161"/>
                  </a:cubicBezTo>
                  <a:cubicBezTo>
                    <a:pt x="4991" y="7161"/>
                    <a:pt x="6118" y="6581"/>
                    <a:pt x="6795" y="5570"/>
                  </a:cubicBezTo>
                  <a:cubicBezTo>
                    <a:pt x="7541" y="4451"/>
                    <a:pt x="7599" y="3002"/>
                    <a:pt x="6940" y="1829"/>
                  </a:cubicBezTo>
                  <a:cubicBezTo>
                    <a:pt x="6305" y="694"/>
                    <a:pt x="5107" y="1"/>
                    <a:pt x="3818"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7" name="Google Shape;22037;p75"/>
            <p:cNvSpPr/>
            <p:nvPr/>
          </p:nvSpPr>
          <p:spPr>
            <a:xfrm>
              <a:off x="4116095" y="2509379"/>
              <a:ext cx="224946" cy="217474"/>
            </a:xfrm>
            <a:custGeom>
              <a:rect b="b" l="l" r="r" t="t"/>
              <a:pathLst>
                <a:path extrusionOk="0" h="8295" w="8580">
                  <a:moveTo>
                    <a:pt x="4982" y="0"/>
                  </a:moveTo>
                  <a:cubicBezTo>
                    <a:pt x="4744" y="0"/>
                    <a:pt x="4709" y="367"/>
                    <a:pt x="4965" y="401"/>
                  </a:cubicBezTo>
                  <a:cubicBezTo>
                    <a:pt x="6175" y="553"/>
                    <a:pt x="7211" y="1346"/>
                    <a:pt x="7671" y="2476"/>
                  </a:cubicBezTo>
                  <a:cubicBezTo>
                    <a:pt x="8134" y="3606"/>
                    <a:pt x="7950" y="4896"/>
                    <a:pt x="7193" y="5855"/>
                  </a:cubicBezTo>
                  <a:cubicBezTo>
                    <a:pt x="7160" y="5892"/>
                    <a:pt x="7146" y="5939"/>
                    <a:pt x="7146" y="5989"/>
                  </a:cubicBezTo>
                  <a:lnTo>
                    <a:pt x="7229" y="7771"/>
                  </a:lnTo>
                  <a:lnTo>
                    <a:pt x="5610" y="7018"/>
                  </a:lnTo>
                  <a:cubicBezTo>
                    <a:pt x="5584" y="7005"/>
                    <a:pt x="5555" y="6998"/>
                    <a:pt x="5526" y="6998"/>
                  </a:cubicBezTo>
                  <a:cubicBezTo>
                    <a:pt x="5507" y="6998"/>
                    <a:pt x="5488" y="7001"/>
                    <a:pt x="5469" y="7007"/>
                  </a:cubicBezTo>
                  <a:cubicBezTo>
                    <a:pt x="5166" y="7092"/>
                    <a:pt x="4858" y="7133"/>
                    <a:pt x="4552" y="7133"/>
                  </a:cubicBezTo>
                  <a:cubicBezTo>
                    <a:pt x="3617" y="7133"/>
                    <a:pt x="2705" y="6748"/>
                    <a:pt x="2050" y="6044"/>
                  </a:cubicBezTo>
                  <a:cubicBezTo>
                    <a:pt x="1988" y="5975"/>
                    <a:pt x="1927" y="5903"/>
                    <a:pt x="1869" y="5826"/>
                  </a:cubicBezTo>
                  <a:cubicBezTo>
                    <a:pt x="1822" y="5765"/>
                    <a:pt x="1775" y="5700"/>
                    <a:pt x="1728" y="5635"/>
                  </a:cubicBezTo>
                  <a:lnTo>
                    <a:pt x="1720" y="5624"/>
                  </a:lnTo>
                  <a:cubicBezTo>
                    <a:pt x="2003" y="5131"/>
                    <a:pt x="2169" y="4581"/>
                    <a:pt x="2209" y="4016"/>
                  </a:cubicBezTo>
                  <a:cubicBezTo>
                    <a:pt x="2219" y="3877"/>
                    <a:pt x="2112" y="3803"/>
                    <a:pt x="2006" y="3803"/>
                  </a:cubicBezTo>
                  <a:cubicBezTo>
                    <a:pt x="1911" y="3803"/>
                    <a:pt x="1816" y="3863"/>
                    <a:pt x="1807" y="3990"/>
                  </a:cubicBezTo>
                  <a:cubicBezTo>
                    <a:pt x="1731" y="5084"/>
                    <a:pt x="1130" y="6073"/>
                    <a:pt x="192" y="6645"/>
                  </a:cubicBezTo>
                  <a:cubicBezTo>
                    <a:pt x="1" y="6760"/>
                    <a:pt x="114" y="7018"/>
                    <a:pt x="290" y="7018"/>
                  </a:cubicBezTo>
                  <a:cubicBezTo>
                    <a:pt x="325" y="7018"/>
                    <a:pt x="361" y="7008"/>
                    <a:pt x="398" y="6985"/>
                  </a:cubicBezTo>
                  <a:cubicBezTo>
                    <a:pt x="826" y="6728"/>
                    <a:pt x="1195" y="6388"/>
                    <a:pt x="1485" y="5986"/>
                  </a:cubicBezTo>
                  <a:cubicBezTo>
                    <a:pt x="1507" y="6015"/>
                    <a:pt x="1532" y="6044"/>
                    <a:pt x="1550" y="6073"/>
                  </a:cubicBezTo>
                  <a:cubicBezTo>
                    <a:pt x="1615" y="6156"/>
                    <a:pt x="1684" y="6236"/>
                    <a:pt x="1753" y="6312"/>
                  </a:cubicBezTo>
                  <a:cubicBezTo>
                    <a:pt x="2481" y="7101"/>
                    <a:pt x="3495" y="7535"/>
                    <a:pt x="4540" y="7535"/>
                  </a:cubicBezTo>
                  <a:cubicBezTo>
                    <a:pt x="4861" y="7535"/>
                    <a:pt x="5185" y="7494"/>
                    <a:pt x="5505" y="7409"/>
                  </a:cubicBezTo>
                  <a:lnTo>
                    <a:pt x="7356" y="8275"/>
                  </a:lnTo>
                  <a:cubicBezTo>
                    <a:pt x="7384" y="8288"/>
                    <a:pt x="7414" y="8294"/>
                    <a:pt x="7442" y="8294"/>
                  </a:cubicBezTo>
                  <a:cubicBezTo>
                    <a:pt x="7551" y="8294"/>
                    <a:pt x="7648" y="8204"/>
                    <a:pt x="7642" y="8086"/>
                  </a:cubicBezTo>
                  <a:lnTo>
                    <a:pt x="7551" y="6044"/>
                  </a:lnTo>
                  <a:cubicBezTo>
                    <a:pt x="8525" y="4758"/>
                    <a:pt x="8580" y="2994"/>
                    <a:pt x="7682" y="1651"/>
                  </a:cubicBezTo>
                  <a:lnTo>
                    <a:pt x="7685" y="1651"/>
                  </a:lnTo>
                  <a:cubicBezTo>
                    <a:pt x="7077" y="742"/>
                    <a:pt x="6103" y="140"/>
                    <a:pt x="5016" y="3"/>
                  </a:cubicBezTo>
                  <a:cubicBezTo>
                    <a:pt x="5004" y="1"/>
                    <a:pt x="4993" y="0"/>
                    <a:pt x="49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8" name="Google Shape;22038;p75"/>
            <p:cNvSpPr/>
            <p:nvPr/>
          </p:nvSpPr>
          <p:spPr>
            <a:xfrm>
              <a:off x="3962539" y="2508435"/>
              <a:ext cx="270905" cy="218470"/>
            </a:xfrm>
            <a:custGeom>
              <a:rect b="b" l="l" r="r" t="t"/>
              <a:pathLst>
                <a:path extrusionOk="0" h="8333" w="10333">
                  <a:moveTo>
                    <a:pt x="4284" y="1"/>
                  </a:moveTo>
                  <a:cubicBezTo>
                    <a:pt x="3497" y="1"/>
                    <a:pt x="2704" y="245"/>
                    <a:pt x="2025" y="752"/>
                  </a:cubicBezTo>
                  <a:cubicBezTo>
                    <a:pt x="334" y="2009"/>
                    <a:pt x="1" y="4407"/>
                    <a:pt x="1283" y="6080"/>
                  </a:cubicBezTo>
                  <a:lnTo>
                    <a:pt x="1192" y="8122"/>
                  </a:lnTo>
                  <a:cubicBezTo>
                    <a:pt x="1186" y="8244"/>
                    <a:pt x="1284" y="8333"/>
                    <a:pt x="1394" y="8333"/>
                  </a:cubicBezTo>
                  <a:cubicBezTo>
                    <a:pt x="1422" y="8333"/>
                    <a:pt x="1450" y="8327"/>
                    <a:pt x="1478" y="8314"/>
                  </a:cubicBezTo>
                  <a:lnTo>
                    <a:pt x="3329" y="7449"/>
                  </a:lnTo>
                  <a:cubicBezTo>
                    <a:pt x="3644" y="7532"/>
                    <a:pt x="3967" y="7573"/>
                    <a:pt x="4289" y="7573"/>
                  </a:cubicBezTo>
                  <a:cubicBezTo>
                    <a:pt x="4681" y="7573"/>
                    <a:pt x="5072" y="7512"/>
                    <a:pt x="5448" y="7391"/>
                  </a:cubicBezTo>
                  <a:cubicBezTo>
                    <a:pt x="5680" y="7319"/>
                    <a:pt x="5602" y="6999"/>
                    <a:pt x="5398" y="6999"/>
                  </a:cubicBezTo>
                  <a:cubicBezTo>
                    <a:pt x="5376" y="6999"/>
                    <a:pt x="5353" y="7002"/>
                    <a:pt x="5328" y="7011"/>
                  </a:cubicBezTo>
                  <a:cubicBezTo>
                    <a:pt x="4993" y="7117"/>
                    <a:pt x="4646" y="7171"/>
                    <a:pt x="4298" y="7171"/>
                  </a:cubicBezTo>
                  <a:cubicBezTo>
                    <a:pt x="3985" y="7171"/>
                    <a:pt x="3671" y="7127"/>
                    <a:pt x="3365" y="7040"/>
                  </a:cubicBezTo>
                  <a:cubicBezTo>
                    <a:pt x="3348" y="7036"/>
                    <a:pt x="3331" y="7034"/>
                    <a:pt x="3315" y="7034"/>
                  </a:cubicBezTo>
                  <a:cubicBezTo>
                    <a:pt x="3285" y="7034"/>
                    <a:pt x="3255" y="7040"/>
                    <a:pt x="3228" y="7054"/>
                  </a:cubicBezTo>
                  <a:lnTo>
                    <a:pt x="1609" y="7807"/>
                  </a:lnTo>
                  <a:lnTo>
                    <a:pt x="1688" y="6025"/>
                  </a:lnTo>
                  <a:cubicBezTo>
                    <a:pt x="1688" y="5975"/>
                    <a:pt x="1674" y="5928"/>
                    <a:pt x="1641" y="5891"/>
                  </a:cubicBezTo>
                  <a:cubicBezTo>
                    <a:pt x="265" y="4149"/>
                    <a:pt x="910" y="1578"/>
                    <a:pt x="2941" y="691"/>
                  </a:cubicBezTo>
                  <a:cubicBezTo>
                    <a:pt x="3386" y="497"/>
                    <a:pt x="3844" y="407"/>
                    <a:pt x="4292" y="407"/>
                  </a:cubicBezTo>
                  <a:cubicBezTo>
                    <a:pt x="5896" y="407"/>
                    <a:pt x="7372" y="1565"/>
                    <a:pt x="7635" y="3280"/>
                  </a:cubicBezTo>
                  <a:cubicBezTo>
                    <a:pt x="7653" y="3397"/>
                    <a:pt x="7740" y="3450"/>
                    <a:pt x="7828" y="3450"/>
                  </a:cubicBezTo>
                  <a:cubicBezTo>
                    <a:pt x="7939" y="3450"/>
                    <a:pt x="8052" y="3366"/>
                    <a:pt x="8030" y="3219"/>
                  </a:cubicBezTo>
                  <a:cubicBezTo>
                    <a:pt x="7961" y="2762"/>
                    <a:pt x="7805" y="2324"/>
                    <a:pt x="7577" y="1922"/>
                  </a:cubicBezTo>
                  <a:cubicBezTo>
                    <a:pt x="7624" y="1853"/>
                    <a:pt x="7675" y="1784"/>
                    <a:pt x="7726" y="1716"/>
                  </a:cubicBezTo>
                  <a:cubicBezTo>
                    <a:pt x="7795" y="1629"/>
                    <a:pt x="7860" y="1545"/>
                    <a:pt x="7936" y="1469"/>
                  </a:cubicBezTo>
                  <a:cubicBezTo>
                    <a:pt x="8501" y="875"/>
                    <a:pt x="9258" y="502"/>
                    <a:pt x="10073" y="423"/>
                  </a:cubicBezTo>
                  <a:cubicBezTo>
                    <a:pt x="10332" y="398"/>
                    <a:pt x="10306" y="23"/>
                    <a:pt x="10061" y="23"/>
                  </a:cubicBezTo>
                  <a:cubicBezTo>
                    <a:pt x="10053" y="23"/>
                    <a:pt x="10045" y="23"/>
                    <a:pt x="10036" y="24"/>
                  </a:cubicBezTo>
                  <a:cubicBezTo>
                    <a:pt x="9124" y="115"/>
                    <a:pt x="8276" y="528"/>
                    <a:pt x="7646" y="1194"/>
                  </a:cubicBezTo>
                  <a:cubicBezTo>
                    <a:pt x="7563" y="1281"/>
                    <a:pt x="7483" y="1375"/>
                    <a:pt x="7411" y="1469"/>
                  </a:cubicBezTo>
                  <a:cubicBezTo>
                    <a:pt x="7389" y="1498"/>
                    <a:pt x="7364" y="1531"/>
                    <a:pt x="7342" y="1560"/>
                  </a:cubicBezTo>
                  <a:cubicBezTo>
                    <a:pt x="6604" y="540"/>
                    <a:pt x="5452" y="1"/>
                    <a:pt x="42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9" name="Google Shape;22039;p75"/>
            <p:cNvSpPr/>
            <p:nvPr/>
          </p:nvSpPr>
          <p:spPr>
            <a:xfrm>
              <a:off x="4023312" y="2562837"/>
              <a:ext cx="101304" cy="94776"/>
            </a:xfrm>
            <a:custGeom>
              <a:rect b="b" l="l" r="r" t="t"/>
              <a:pathLst>
                <a:path extrusionOk="0" h="3615" w="3864">
                  <a:moveTo>
                    <a:pt x="1868" y="402"/>
                  </a:moveTo>
                  <a:cubicBezTo>
                    <a:pt x="2240" y="402"/>
                    <a:pt x="2606" y="561"/>
                    <a:pt x="2858" y="858"/>
                  </a:cubicBezTo>
                  <a:cubicBezTo>
                    <a:pt x="3249" y="1317"/>
                    <a:pt x="3275" y="1984"/>
                    <a:pt x="2920" y="2469"/>
                  </a:cubicBezTo>
                  <a:lnTo>
                    <a:pt x="2014" y="1564"/>
                  </a:lnTo>
                  <a:cubicBezTo>
                    <a:pt x="1971" y="1521"/>
                    <a:pt x="1922" y="1503"/>
                    <a:pt x="1876" y="1503"/>
                  </a:cubicBezTo>
                  <a:cubicBezTo>
                    <a:pt x="1722" y="1503"/>
                    <a:pt x="1590" y="1701"/>
                    <a:pt x="1732" y="1846"/>
                  </a:cubicBezTo>
                  <a:lnTo>
                    <a:pt x="2637" y="2752"/>
                  </a:lnTo>
                  <a:cubicBezTo>
                    <a:pt x="2413" y="2915"/>
                    <a:pt x="2145" y="3002"/>
                    <a:pt x="1873" y="3002"/>
                  </a:cubicBezTo>
                  <a:lnTo>
                    <a:pt x="1869" y="3002"/>
                  </a:lnTo>
                  <a:cubicBezTo>
                    <a:pt x="1268" y="3002"/>
                    <a:pt x="747" y="2592"/>
                    <a:pt x="605" y="2006"/>
                  </a:cubicBezTo>
                  <a:cubicBezTo>
                    <a:pt x="464" y="1422"/>
                    <a:pt x="743" y="818"/>
                    <a:pt x="1279" y="542"/>
                  </a:cubicBezTo>
                  <a:cubicBezTo>
                    <a:pt x="1466" y="448"/>
                    <a:pt x="1668" y="402"/>
                    <a:pt x="1868" y="402"/>
                  </a:cubicBezTo>
                  <a:close/>
                  <a:moveTo>
                    <a:pt x="1869" y="1"/>
                  </a:moveTo>
                  <a:cubicBezTo>
                    <a:pt x="1433" y="1"/>
                    <a:pt x="998" y="168"/>
                    <a:pt x="667" y="499"/>
                  </a:cubicBezTo>
                  <a:cubicBezTo>
                    <a:pt x="29" y="1136"/>
                    <a:pt x="1" y="2158"/>
                    <a:pt x="598" y="2831"/>
                  </a:cubicBezTo>
                  <a:cubicBezTo>
                    <a:pt x="933" y="3209"/>
                    <a:pt x="1399" y="3403"/>
                    <a:pt x="1870" y="3403"/>
                  </a:cubicBezTo>
                  <a:cubicBezTo>
                    <a:pt x="2239" y="3403"/>
                    <a:pt x="2611" y="3283"/>
                    <a:pt x="2923" y="3038"/>
                  </a:cubicBezTo>
                  <a:lnTo>
                    <a:pt x="3441" y="3556"/>
                  </a:lnTo>
                  <a:cubicBezTo>
                    <a:pt x="3484" y="3597"/>
                    <a:pt x="3532" y="3615"/>
                    <a:pt x="3578" y="3615"/>
                  </a:cubicBezTo>
                  <a:cubicBezTo>
                    <a:pt x="3732" y="3615"/>
                    <a:pt x="3863" y="3418"/>
                    <a:pt x="3724" y="3273"/>
                  </a:cubicBezTo>
                  <a:lnTo>
                    <a:pt x="3206" y="2755"/>
                  </a:lnTo>
                  <a:cubicBezTo>
                    <a:pt x="3763" y="2045"/>
                    <a:pt x="3673" y="1028"/>
                    <a:pt x="2999" y="430"/>
                  </a:cubicBezTo>
                  <a:cubicBezTo>
                    <a:pt x="2676" y="143"/>
                    <a:pt x="2272" y="1"/>
                    <a:pt x="1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0" name="Google Shape;22040;p75"/>
            <p:cNvSpPr/>
            <p:nvPr/>
          </p:nvSpPr>
          <p:spPr>
            <a:xfrm>
              <a:off x="4195456" y="2561604"/>
              <a:ext cx="78653" cy="89113"/>
            </a:xfrm>
            <a:custGeom>
              <a:rect b="b" l="l" r="r" t="t"/>
              <a:pathLst>
                <a:path extrusionOk="0" h="3399" w="3000">
                  <a:moveTo>
                    <a:pt x="1504" y="720"/>
                  </a:moveTo>
                  <a:lnTo>
                    <a:pt x="1949" y="1803"/>
                  </a:lnTo>
                  <a:lnTo>
                    <a:pt x="1051" y="1803"/>
                  </a:lnTo>
                  <a:lnTo>
                    <a:pt x="1504" y="720"/>
                  </a:lnTo>
                  <a:close/>
                  <a:moveTo>
                    <a:pt x="1499" y="1"/>
                  </a:moveTo>
                  <a:cubicBezTo>
                    <a:pt x="1423" y="1"/>
                    <a:pt x="1348" y="43"/>
                    <a:pt x="1315" y="126"/>
                  </a:cubicBezTo>
                  <a:lnTo>
                    <a:pt x="1315" y="122"/>
                  </a:lnTo>
                  <a:lnTo>
                    <a:pt x="566" y="1926"/>
                  </a:lnTo>
                  <a:lnTo>
                    <a:pt x="66" y="3121"/>
                  </a:lnTo>
                  <a:cubicBezTo>
                    <a:pt x="1" y="3279"/>
                    <a:pt x="130" y="3398"/>
                    <a:pt x="258" y="3398"/>
                  </a:cubicBezTo>
                  <a:cubicBezTo>
                    <a:pt x="330" y="3398"/>
                    <a:pt x="401" y="3361"/>
                    <a:pt x="439" y="3273"/>
                  </a:cubicBezTo>
                  <a:lnTo>
                    <a:pt x="881" y="2205"/>
                  </a:lnTo>
                  <a:lnTo>
                    <a:pt x="2119" y="2205"/>
                  </a:lnTo>
                  <a:lnTo>
                    <a:pt x="2561" y="3273"/>
                  </a:lnTo>
                  <a:cubicBezTo>
                    <a:pt x="2599" y="3361"/>
                    <a:pt x="2670" y="3398"/>
                    <a:pt x="2742" y="3398"/>
                  </a:cubicBezTo>
                  <a:cubicBezTo>
                    <a:pt x="2870" y="3398"/>
                    <a:pt x="2999" y="3279"/>
                    <a:pt x="2934" y="3121"/>
                  </a:cubicBezTo>
                  <a:lnTo>
                    <a:pt x="2434" y="1926"/>
                  </a:lnTo>
                  <a:lnTo>
                    <a:pt x="1685" y="126"/>
                  </a:lnTo>
                  <a:cubicBezTo>
                    <a:pt x="1650" y="43"/>
                    <a:pt x="1574" y="1"/>
                    <a:pt x="1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41" name="Google Shape;22041;p75"/>
          <p:cNvGrpSpPr/>
          <p:nvPr/>
        </p:nvGrpSpPr>
        <p:grpSpPr>
          <a:xfrm>
            <a:off x="2241439" y="2900937"/>
            <a:ext cx="225811" cy="358262"/>
            <a:chOff x="2241439" y="2900937"/>
            <a:chExt cx="225811" cy="358262"/>
          </a:xfrm>
        </p:grpSpPr>
        <p:sp>
          <p:nvSpPr>
            <p:cNvPr id="22042" name="Google Shape;22042;p75"/>
            <p:cNvSpPr/>
            <p:nvPr/>
          </p:nvSpPr>
          <p:spPr>
            <a:xfrm>
              <a:off x="2352628" y="2967005"/>
              <a:ext cx="109301" cy="203710"/>
            </a:xfrm>
            <a:custGeom>
              <a:rect b="b" l="l" r="r" t="t"/>
              <a:pathLst>
                <a:path extrusionOk="0" h="7770" w="4169">
                  <a:moveTo>
                    <a:pt x="689" y="1"/>
                  </a:moveTo>
                  <a:lnTo>
                    <a:pt x="689" y="1967"/>
                  </a:lnTo>
                  <a:cubicBezTo>
                    <a:pt x="308" y="1967"/>
                    <a:pt x="0" y="2246"/>
                    <a:pt x="0" y="2587"/>
                  </a:cubicBezTo>
                  <a:lnTo>
                    <a:pt x="0" y="7280"/>
                  </a:lnTo>
                  <a:cubicBezTo>
                    <a:pt x="18" y="7556"/>
                    <a:pt x="247" y="7769"/>
                    <a:pt x="522" y="7769"/>
                  </a:cubicBezTo>
                  <a:cubicBezTo>
                    <a:pt x="797" y="7769"/>
                    <a:pt x="1025" y="7556"/>
                    <a:pt x="1043" y="7280"/>
                  </a:cubicBezTo>
                  <a:lnTo>
                    <a:pt x="1043" y="5538"/>
                  </a:lnTo>
                  <a:lnTo>
                    <a:pt x="4169" y="5538"/>
                  </a:lnTo>
                  <a:lnTo>
                    <a:pt x="4169" y="2587"/>
                  </a:lnTo>
                  <a:cubicBezTo>
                    <a:pt x="4169" y="2246"/>
                    <a:pt x="3861" y="1967"/>
                    <a:pt x="3484" y="1967"/>
                  </a:cubicBezTo>
                  <a:lnTo>
                    <a:pt x="348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3" name="Google Shape;22043;p75"/>
            <p:cNvSpPr/>
            <p:nvPr/>
          </p:nvSpPr>
          <p:spPr>
            <a:xfrm>
              <a:off x="2352628" y="3044767"/>
              <a:ext cx="72858" cy="56053"/>
            </a:xfrm>
            <a:custGeom>
              <a:rect b="b" l="l" r="r" t="t"/>
              <a:pathLst>
                <a:path extrusionOk="0" h="2138" w="2779">
                  <a:moveTo>
                    <a:pt x="497" y="1"/>
                  </a:moveTo>
                  <a:cubicBezTo>
                    <a:pt x="319" y="1"/>
                    <a:pt x="145" y="59"/>
                    <a:pt x="0" y="160"/>
                  </a:cubicBezTo>
                  <a:lnTo>
                    <a:pt x="0" y="1978"/>
                  </a:lnTo>
                  <a:cubicBezTo>
                    <a:pt x="145" y="2083"/>
                    <a:pt x="319" y="2138"/>
                    <a:pt x="497" y="2138"/>
                  </a:cubicBezTo>
                  <a:lnTo>
                    <a:pt x="2778" y="2138"/>
                  </a:lnTo>
                  <a:lnTo>
                    <a:pt x="2778" y="867"/>
                  </a:lnTo>
                  <a:cubicBezTo>
                    <a:pt x="2778" y="388"/>
                    <a:pt x="2391" y="5"/>
                    <a:pt x="1916" y="1"/>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4" name="Google Shape;22044;p75"/>
            <p:cNvSpPr/>
            <p:nvPr/>
          </p:nvSpPr>
          <p:spPr>
            <a:xfrm>
              <a:off x="2379972" y="3067890"/>
              <a:ext cx="81956" cy="44334"/>
            </a:xfrm>
            <a:custGeom>
              <a:rect b="b" l="l" r="r" t="t"/>
              <a:pathLst>
                <a:path extrusionOk="0" h="1691" w="3126">
                  <a:moveTo>
                    <a:pt x="519" y="0"/>
                  </a:moveTo>
                  <a:cubicBezTo>
                    <a:pt x="337" y="0"/>
                    <a:pt x="155" y="56"/>
                    <a:pt x="0" y="169"/>
                  </a:cubicBezTo>
                  <a:lnTo>
                    <a:pt x="0" y="1690"/>
                  </a:lnTo>
                  <a:lnTo>
                    <a:pt x="3126" y="1690"/>
                  </a:lnTo>
                  <a:lnTo>
                    <a:pt x="3126" y="484"/>
                  </a:lnTo>
                  <a:cubicBezTo>
                    <a:pt x="2985" y="387"/>
                    <a:pt x="2818" y="336"/>
                    <a:pt x="2648" y="336"/>
                  </a:cubicBezTo>
                  <a:lnTo>
                    <a:pt x="2565" y="336"/>
                  </a:lnTo>
                  <a:cubicBezTo>
                    <a:pt x="2449" y="336"/>
                    <a:pt x="2333" y="358"/>
                    <a:pt x="2228" y="405"/>
                  </a:cubicBezTo>
                  <a:cubicBezTo>
                    <a:pt x="2061" y="220"/>
                    <a:pt x="1826" y="115"/>
                    <a:pt x="1576" y="115"/>
                  </a:cubicBezTo>
                  <a:lnTo>
                    <a:pt x="1551" y="115"/>
                  </a:lnTo>
                  <a:cubicBezTo>
                    <a:pt x="1398" y="115"/>
                    <a:pt x="1246" y="155"/>
                    <a:pt x="1116" y="231"/>
                  </a:cubicBezTo>
                  <a:cubicBezTo>
                    <a:pt x="947" y="78"/>
                    <a:pt x="733" y="0"/>
                    <a:pt x="519"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5" name="Google Shape;22045;p75"/>
            <p:cNvSpPr/>
            <p:nvPr/>
          </p:nvSpPr>
          <p:spPr>
            <a:xfrm>
              <a:off x="2370665" y="2967110"/>
              <a:ext cx="73225" cy="42367"/>
            </a:xfrm>
            <a:custGeom>
              <a:rect b="b" l="l" r="r" t="t"/>
              <a:pathLst>
                <a:path extrusionOk="0" h="1616" w="2793">
                  <a:moveTo>
                    <a:pt x="1" y="0"/>
                  </a:moveTo>
                  <a:lnTo>
                    <a:pt x="1" y="1616"/>
                  </a:lnTo>
                  <a:lnTo>
                    <a:pt x="2793" y="1616"/>
                  </a:lnTo>
                  <a:lnTo>
                    <a:pt x="2793"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6" name="Google Shape;22046;p75"/>
            <p:cNvSpPr/>
            <p:nvPr/>
          </p:nvSpPr>
          <p:spPr>
            <a:xfrm>
              <a:off x="2358789" y="2906155"/>
              <a:ext cx="96979" cy="64600"/>
            </a:xfrm>
            <a:custGeom>
              <a:rect b="b" l="l" r="r" t="t"/>
              <a:pathLst>
                <a:path extrusionOk="0" h="2464" w="3699">
                  <a:moveTo>
                    <a:pt x="1" y="0"/>
                  </a:moveTo>
                  <a:lnTo>
                    <a:pt x="1" y="2463"/>
                  </a:lnTo>
                  <a:lnTo>
                    <a:pt x="3699" y="2463"/>
                  </a:lnTo>
                  <a:lnTo>
                    <a:pt x="369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75"/>
            <p:cNvSpPr/>
            <p:nvPr/>
          </p:nvSpPr>
          <p:spPr>
            <a:xfrm>
              <a:off x="2379972" y="3077538"/>
              <a:ext cx="27371" cy="57652"/>
            </a:xfrm>
            <a:custGeom>
              <a:rect b="b" l="l" r="r" t="t"/>
              <a:pathLst>
                <a:path extrusionOk="0" h="2199" w="1044">
                  <a:moveTo>
                    <a:pt x="522" y="0"/>
                  </a:moveTo>
                  <a:cubicBezTo>
                    <a:pt x="232" y="0"/>
                    <a:pt x="0" y="232"/>
                    <a:pt x="0" y="522"/>
                  </a:cubicBezTo>
                  <a:lnTo>
                    <a:pt x="0" y="1677"/>
                  </a:lnTo>
                  <a:cubicBezTo>
                    <a:pt x="0" y="1963"/>
                    <a:pt x="232" y="2199"/>
                    <a:pt x="522" y="2199"/>
                  </a:cubicBezTo>
                  <a:cubicBezTo>
                    <a:pt x="808" y="2199"/>
                    <a:pt x="1043" y="1963"/>
                    <a:pt x="1043" y="1677"/>
                  </a:cubicBezTo>
                  <a:lnTo>
                    <a:pt x="1043" y="522"/>
                  </a:lnTo>
                  <a:cubicBezTo>
                    <a:pt x="1043" y="232"/>
                    <a:pt x="808" y="0"/>
                    <a:pt x="5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75"/>
            <p:cNvSpPr/>
            <p:nvPr/>
          </p:nvSpPr>
          <p:spPr>
            <a:xfrm>
              <a:off x="2407317" y="3080475"/>
              <a:ext cx="27266" cy="54716"/>
            </a:xfrm>
            <a:custGeom>
              <a:rect b="b" l="l" r="r" t="t"/>
              <a:pathLst>
                <a:path extrusionOk="0" h="2087" w="1040">
                  <a:moveTo>
                    <a:pt x="508" y="1"/>
                  </a:moveTo>
                  <a:cubicBezTo>
                    <a:pt x="225" y="1"/>
                    <a:pt x="0" y="229"/>
                    <a:pt x="0" y="508"/>
                  </a:cubicBezTo>
                  <a:lnTo>
                    <a:pt x="0" y="1580"/>
                  </a:lnTo>
                  <a:cubicBezTo>
                    <a:pt x="0" y="1859"/>
                    <a:pt x="225" y="2087"/>
                    <a:pt x="508" y="2087"/>
                  </a:cubicBezTo>
                  <a:lnTo>
                    <a:pt x="533" y="2087"/>
                  </a:lnTo>
                  <a:cubicBezTo>
                    <a:pt x="815" y="2087"/>
                    <a:pt x="1040" y="1859"/>
                    <a:pt x="1040" y="1580"/>
                  </a:cubicBezTo>
                  <a:lnTo>
                    <a:pt x="1040" y="508"/>
                  </a:lnTo>
                  <a:cubicBezTo>
                    <a:pt x="1040" y="229"/>
                    <a:pt x="815" y="1"/>
                    <a:pt x="5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75"/>
            <p:cNvSpPr/>
            <p:nvPr/>
          </p:nvSpPr>
          <p:spPr>
            <a:xfrm>
              <a:off x="2434662" y="3086269"/>
              <a:ext cx="27266" cy="48922"/>
            </a:xfrm>
            <a:custGeom>
              <a:rect b="b" l="l" r="r" t="t"/>
              <a:pathLst>
                <a:path extrusionOk="0" h="1866" w="1040">
                  <a:moveTo>
                    <a:pt x="479" y="1"/>
                  </a:moveTo>
                  <a:cubicBezTo>
                    <a:pt x="214" y="1"/>
                    <a:pt x="1" y="214"/>
                    <a:pt x="1" y="482"/>
                  </a:cubicBezTo>
                  <a:lnTo>
                    <a:pt x="1" y="1388"/>
                  </a:lnTo>
                  <a:cubicBezTo>
                    <a:pt x="1" y="1652"/>
                    <a:pt x="214" y="1866"/>
                    <a:pt x="479" y="1866"/>
                  </a:cubicBezTo>
                  <a:lnTo>
                    <a:pt x="562" y="1866"/>
                  </a:lnTo>
                  <a:cubicBezTo>
                    <a:pt x="826" y="1866"/>
                    <a:pt x="1040" y="1652"/>
                    <a:pt x="1040" y="1388"/>
                  </a:cubicBezTo>
                  <a:lnTo>
                    <a:pt x="1040" y="482"/>
                  </a:lnTo>
                  <a:cubicBezTo>
                    <a:pt x="1040" y="214"/>
                    <a:pt x="826" y="1"/>
                    <a:pt x="56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75"/>
            <p:cNvSpPr/>
            <p:nvPr/>
          </p:nvSpPr>
          <p:spPr>
            <a:xfrm>
              <a:off x="2358789" y="2965485"/>
              <a:ext cx="96979" cy="27188"/>
            </a:xfrm>
            <a:custGeom>
              <a:rect b="b" l="l" r="r" t="t"/>
              <a:pathLst>
                <a:path extrusionOk="0" h="1037" w="3699">
                  <a:moveTo>
                    <a:pt x="1" y="1"/>
                  </a:moveTo>
                  <a:lnTo>
                    <a:pt x="1" y="1037"/>
                  </a:lnTo>
                  <a:lnTo>
                    <a:pt x="3699" y="1037"/>
                  </a:lnTo>
                  <a:lnTo>
                    <a:pt x="3699"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75"/>
            <p:cNvSpPr/>
            <p:nvPr/>
          </p:nvSpPr>
          <p:spPr>
            <a:xfrm>
              <a:off x="2352523" y="3054467"/>
              <a:ext cx="63263" cy="36757"/>
            </a:xfrm>
            <a:custGeom>
              <a:rect b="b" l="l" r="r" t="t"/>
              <a:pathLst>
                <a:path extrusionOk="0" h="1402" w="2413">
                  <a:moveTo>
                    <a:pt x="497" y="0"/>
                  </a:moveTo>
                  <a:cubicBezTo>
                    <a:pt x="225" y="0"/>
                    <a:pt x="4" y="221"/>
                    <a:pt x="1" y="497"/>
                  </a:cubicBezTo>
                  <a:lnTo>
                    <a:pt x="1" y="902"/>
                  </a:lnTo>
                  <a:cubicBezTo>
                    <a:pt x="4" y="1177"/>
                    <a:pt x="225" y="1398"/>
                    <a:pt x="497" y="1398"/>
                  </a:cubicBezTo>
                  <a:lnTo>
                    <a:pt x="2413" y="1402"/>
                  </a:lnTo>
                  <a:lnTo>
                    <a:pt x="2413" y="497"/>
                  </a:lnTo>
                  <a:cubicBezTo>
                    <a:pt x="2413" y="221"/>
                    <a:pt x="2192" y="0"/>
                    <a:pt x="1917"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2" name="Google Shape;22052;p75"/>
            <p:cNvSpPr/>
            <p:nvPr/>
          </p:nvSpPr>
          <p:spPr>
            <a:xfrm>
              <a:off x="2285878" y="3201836"/>
              <a:ext cx="162286" cy="52147"/>
            </a:xfrm>
            <a:custGeom>
              <a:rect b="b" l="l" r="r" t="t"/>
              <a:pathLst>
                <a:path extrusionOk="0" h="1989" w="6190">
                  <a:moveTo>
                    <a:pt x="927" y="0"/>
                  </a:moveTo>
                  <a:lnTo>
                    <a:pt x="0" y="1989"/>
                  </a:lnTo>
                  <a:lnTo>
                    <a:pt x="6190" y="1989"/>
                  </a:lnTo>
                  <a:lnTo>
                    <a:pt x="5263"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3" name="Google Shape;22053;p75"/>
            <p:cNvSpPr/>
            <p:nvPr/>
          </p:nvSpPr>
          <p:spPr>
            <a:xfrm>
              <a:off x="2310182" y="3187311"/>
              <a:ext cx="113679" cy="29075"/>
            </a:xfrm>
            <a:custGeom>
              <a:rect b="b" l="l" r="r" t="t"/>
              <a:pathLst>
                <a:path extrusionOk="0" h="1109" w="4336">
                  <a:moveTo>
                    <a:pt x="2170" y="0"/>
                  </a:moveTo>
                  <a:cubicBezTo>
                    <a:pt x="971" y="0"/>
                    <a:pt x="0" y="250"/>
                    <a:pt x="0" y="554"/>
                  </a:cubicBezTo>
                  <a:cubicBezTo>
                    <a:pt x="0" y="859"/>
                    <a:pt x="971" y="1108"/>
                    <a:pt x="2170" y="1108"/>
                  </a:cubicBezTo>
                  <a:cubicBezTo>
                    <a:pt x="3365" y="1108"/>
                    <a:pt x="4336" y="859"/>
                    <a:pt x="4336" y="554"/>
                  </a:cubicBezTo>
                  <a:cubicBezTo>
                    <a:pt x="4336" y="250"/>
                    <a:pt x="3365" y="0"/>
                    <a:pt x="217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4" name="Google Shape;22054;p75"/>
            <p:cNvSpPr/>
            <p:nvPr/>
          </p:nvSpPr>
          <p:spPr>
            <a:xfrm>
              <a:off x="2347305" y="2900937"/>
              <a:ext cx="119945" cy="275861"/>
            </a:xfrm>
            <a:custGeom>
              <a:rect b="b" l="l" r="r" t="t"/>
              <a:pathLst>
                <a:path extrusionOk="0" h="10522" w="4575">
                  <a:moveTo>
                    <a:pt x="3937" y="2662"/>
                  </a:moveTo>
                  <a:lnTo>
                    <a:pt x="3937" y="3299"/>
                  </a:lnTo>
                  <a:lnTo>
                    <a:pt x="642" y="3299"/>
                  </a:lnTo>
                  <a:lnTo>
                    <a:pt x="642" y="2662"/>
                  </a:lnTo>
                  <a:close/>
                  <a:moveTo>
                    <a:pt x="2119" y="6056"/>
                  </a:moveTo>
                  <a:cubicBezTo>
                    <a:pt x="2282" y="6056"/>
                    <a:pt x="2413" y="6190"/>
                    <a:pt x="2413" y="6353"/>
                  </a:cubicBezTo>
                  <a:lnTo>
                    <a:pt x="2413" y="7055"/>
                  </a:lnTo>
                  <a:lnTo>
                    <a:pt x="700" y="7055"/>
                  </a:lnTo>
                  <a:cubicBezTo>
                    <a:pt x="537" y="7055"/>
                    <a:pt x="403" y="6925"/>
                    <a:pt x="403" y="6762"/>
                  </a:cubicBezTo>
                  <a:lnTo>
                    <a:pt x="403" y="6353"/>
                  </a:lnTo>
                  <a:cubicBezTo>
                    <a:pt x="403" y="6190"/>
                    <a:pt x="537" y="6056"/>
                    <a:pt x="700" y="6056"/>
                  </a:cubicBezTo>
                  <a:close/>
                  <a:moveTo>
                    <a:pt x="2087" y="7457"/>
                  </a:moveTo>
                  <a:lnTo>
                    <a:pt x="2087" y="8413"/>
                  </a:lnTo>
                  <a:cubicBezTo>
                    <a:pt x="2087" y="8591"/>
                    <a:pt x="1945" y="8736"/>
                    <a:pt x="1768" y="8736"/>
                  </a:cubicBezTo>
                  <a:cubicBezTo>
                    <a:pt x="1590" y="8736"/>
                    <a:pt x="1446" y="8591"/>
                    <a:pt x="1446" y="8413"/>
                  </a:cubicBezTo>
                  <a:lnTo>
                    <a:pt x="1446" y="7457"/>
                  </a:lnTo>
                  <a:close/>
                  <a:moveTo>
                    <a:pt x="2822" y="7052"/>
                  </a:moveTo>
                  <a:cubicBezTo>
                    <a:pt x="2992" y="7052"/>
                    <a:pt x="3130" y="7189"/>
                    <a:pt x="3130" y="7359"/>
                  </a:cubicBezTo>
                  <a:lnTo>
                    <a:pt x="3130" y="8428"/>
                  </a:lnTo>
                  <a:cubicBezTo>
                    <a:pt x="3130" y="8598"/>
                    <a:pt x="2992" y="8736"/>
                    <a:pt x="2822" y="8736"/>
                  </a:cubicBezTo>
                  <a:lnTo>
                    <a:pt x="2793" y="8736"/>
                  </a:lnTo>
                  <a:cubicBezTo>
                    <a:pt x="2623" y="8736"/>
                    <a:pt x="2485" y="8598"/>
                    <a:pt x="2485" y="8428"/>
                  </a:cubicBezTo>
                  <a:lnTo>
                    <a:pt x="2489" y="8413"/>
                  </a:lnTo>
                  <a:lnTo>
                    <a:pt x="2489" y="7457"/>
                  </a:lnTo>
                  <a:lnTo>
                    <a:pt x="2612" y="7457"/>
                  </a:lnTo>
                  <a:cubicBezTo>
                    <a:pt x="2724" y="7457"/>
                    <a:pt x="2811" y="7367"/>
                    <a:pt x="2811" y="7258"/>
                  </a:cubicBezTo>
                  <a:lnTo>
                    <a:pt x="2811" y="7052"/>
                  </a:lnTo>
                  <a:close/>
                  <a:moveTo>
                    <a:pt x="3894" y="7272"/>
                  </a:moveTo>
                  <a:cubicBezTo>
                    <a:pt x="4046" y="7272"/>
                    <a:pt x="4173" y="7396"/>
                    <a:pt x="4173" y="7551"/>
                  </a:cubicBezTo>
                  <a:lnTo>
                    <a:pt x="4173" y="8457"/>
                  </a:lnTo>
                  <a:cubicBezTo>
                    <a:pt x="4173" y="8609"/>
                    <a:pt x="4046" y="8736"/>
                    <a:pt x="3894" y="8736"/>
                  </a:cubicBezTo>
                  <a:lnTo>
                    <a:pt x="3811" y="8736"/>
                  </a:lnTo>
                  <a:cubicBezTo>
                    <a:pt x="3655" y="8736"/>
                    <a:pt x="3532" y="8609"/>
                    <a:pt x="3532" y="8457"/>
                  </a:cubicBezTo>
                  <a:lnTo>
                    <a:pt x="3532" y="7551"/>
                  </a:lnTo>
                  <a:cubicBezTo>
                    <a:pt x="3532" y="7396"/>
                    <a:pt x="3655" y="7272"/>
                    <a:pt x="3811" y="7272"/>
                  </a:cubicBezTo>
                  <a:close/>
                  <a:moveTo>
                    <a:pt x="403" y="7392"/>
                  </a:moveTo>
                  <a:cubicBezTo>
                    <a:pt x="497" y="7435"/>
                    <a:pt x="598" y="7457"/>
                    <a:pt x="700" y="7457"/>
                  </a:cubicBezTo>
                  <a:lnTo>
                    <a:pt x="1044" y="7457"/>
                  </a:lnTo>
                  <a:lnTo>
                    <a:pt x="1044" y="9800"/>
                  </a:lnTo>
                  <a:cubicBezTo>
                    <a:pt x="1044" y="9974"/>
                    <a:pt x="902" y="10119"/>
                    <a:pt x="725" y="10119"/>
                  </a:cubicBezTo>
                  <a:cubicBezTo>
                    <a:pt x="547" y="10119"/>
                    <a:pt x="403" y="9974"/>
                    <a:pt x="403" y="9800"/>
                  </a:cubicBezTo>
                  <a:lnTo>
                    <a:pt x="403" y="7392"/>
                  </a:lnTo>
                  <a:close/>
                  <a:moveTo>
                    <a:pt x="439" y="0"/>
                  </a:moveTo>
                  <a:cubicBezTo>
                    <a:pt x="327" y="0"/>
                    <a:pt x="240" y="87"/>
                    <a:pt x="240" y="199"/>
                  </a:cubicBezTo>
                  <a:lnTo>
                    <a:pt x="240" y="931"/>
                  </a:lnTo>
                  <a:cubicBezTo>
                    <a:pt x="240" y="1063"/>
                    <a:pt x="339" y="1129"/>
                    <a:pt x="439" y="1129"/>
                  </a:cubicBezTo>
                  <a:cubicBezTo>
                    <a:pt x="538" y="1129"/>
                    <a:pt x="638" y="1063"/>
                    <a:pt x="638" y="931"/>
                  </a:cubicBezTo>
                  <a:lnTo>
                    <a:pt x="638" y="398"/>
                  </a:lnTo>
                  <a:lnTo>
                    <a:pt x="3934" y="398"/>
                  </a:lnTo>
                  <a:lnTo>
                    <a:pt x="3934" y="2264"/>
                  </a:lnTo>
                  <a:lnTo>
                    <a:pt x="638" y="2264"/>
                  </a:lnTo>
                  <a:lnTo>
                    <a:pt x="638" y="1720"/>
                  </a:lnTo>
                  <a:cubicBezTo>
                    <a:pt x="638" y="1586"/>
                    <a:pt x="538" y="1519"/>
                    <a:pt x="439" y="1519"/>
                  </a:cubicBezTo>
                  <a:cubicBezTo>
                    <a:pt x="339" y="1519"/>
                    <a:pt x="240" y="1586"/>
                    <a:pt x="240" y="1720"/>
                  </a:cubicBezTo>
                  <a:lnTo>
                    <a:pt x="240" y="3499"/>
                  </a:lnTo>
                  <a:cubicBezTo>
                    <a:pt x="240" y="3611"/>
                    <a:pt x="327" y="3701"/>
                    <a:pt x="439" y="3701"/>
                  </a:cubicBezTo>
                  <a:lnTo>
                    <a:pt x="689" y="3701"/>
                  </a:lnTo>
                  <a:lnTo>
                    <a:pt x="689" y="4310"/>
                  </a:lnTo>
                  <a:cubicBezTo>
                    <a:pt x="294" y="4393"/>
                    <a:pt x="1" y="4719"/>
                    <a:pt x="1" y="5107"/>
                  </a:cubicBezTo>
                  <a:lnTo>
                    <a:pt x="1" y="9797"/>
                  </a:lnTo>
                  <a:cubicBezTo>
                    <a:pt x="1" y="10195"/>
                    <a:pt x="323" y="10521"/>
                    <a:pt x="725" y="10521"/>
                  </a:cubicBezTo>
                  <a:cubicBezTo>
                    <a:pt x="1123" y="10521"/>
                    <a:pt x="1446" y="10195"/>
                    <a:pt x="1446" y="9797"/>
                  </a:cubicBezTo>
                  <a:lnTo>
                    <a:pt x="1446" y="9062"/>
                  </a:lnTo>
                  <a:cubicBezTo>
                    <a:pt x="1546" y="9111"/>
                    <a:pt x="1655" y="9136"/>
                    <a:pt x="1764" y="9136"/>
                  </a:cubicBezTo>
                  <a:cubicBezTo>
                    <a:pt x="1955" y="9136"/>
                    <a:pt x="2144" y="9060"/>
                    <a:pt x="2282" y="8917"/>
                  </a:cubicBezTo>
                  <a:cubicBezTo>
                    <a:pt x="2416" y="9054"/>
                    <a:pt x="2601" y="9134"/>
                    <a:pt x="2797" y="9134"/>
                  </a:cubicBezTo>
                  <a:lnTo>
                    <a:pt x="2822" y="9134"/>
                  </a:lnTo>
                  <a:cubicBezTo>
                    <a:pt x="3010" y="9134"/>
                    <a:pt x="3188" y="9062"/>
                    <a:pt x="3322" y="8928"/>
                  </a:cubicBezTo>
                  <a:cubicBezTo>
                    <a:pt x="3448" y="9062"/>
                    <a:pt x="3626" y="9134"/>
                    <a:pt x="3807" y="9134"/>
                  </a:cubicBezTo>
                  <a:lnTo>
                    <a:pt x="3890" y="9134"/>
                  </a:lnTo>
                  <a:cubicBezTo>
                    <a:pt x="4267" y="9134"/>
                    <a:pt x="4571" y="8830"/>
                    <a:pt x="4571" y="8457"/>
                  </a:cubicBezTo>
                  <a:lnTo>
                    <a:pt x="4571" y="8058"/>
                  </a:lnTo>
                  <a:lnTo>
                    <a:pt x="4571" y="6382"/>
                  </a:lnTo>
                  <a:cubicBezTo>
                    <a:pt x="4571" y="6248"/>
                    <a:pt x="4471" y="6181"/>
                    <a:pt x="4370" y="6181"/>
                  </a:cubicBezTo>
                  <a:cubicBezTo>
                    <a:pt x="4270" y="6181"/>
                    <a:pt x="4169" y="6248"/>
                    <a:pt x="4169" y="6382"/>
                  </a:cubicBezTo>
                  <a:lnTo>
                    <a:pt x="4169" y="6932"/>
                  </a:lnTo>
                  <a:cubicBezTo>
                    <a:pt x="4082" y="6892"/>
                    <a:pt x="3988" y="6870"/>
                    <a:pt x="3890" y="6870"/>
                  </a:cubicBezTo>
                  <a:lnTo>
                    <a:pt x="3807" y="6870"/>
                  </a:lnTo>
                  <a:cubicBezTo>
                    <a:pt x="3669" y="6870"/>
                    <a:pt x="3535" y="6910"/>
                    <a:pt x="3423" y="6990"/>
                  </a:cubicBezTo>
                  <a:cubicBezTo>
                    <a:pt x="3296" y="6780"/>
                    <a:pt x="3068" y="6650"/>
                    <a:pt x="2822" y="6650"/>
                  </a:cubicBezTo>
                  <a:lnTo>
                    <a:pt x="2811" y="6650"/>
                  </a:lnTo>
                  <a:lnTo>
                    <a:pt x="2811" y="6353"/>
                  </a:lnTo>
                  <a:cubicBezTo>
                    <a:pt x="2811" y="5969"/>
                    <a:pt x="2500" y="5661"/>
                    <a:pt x="2119" y="5657"/>
                  </a:cubicBezTo>
                  <a:lnTo>
                    <a:pt x="700" y="5657"/>
                  </a:lnTo>
                  <a:cubicBezTo>
                    <a:pt x="598" y="5657"/>
                    <a:pt x="497" y="5679"/>
                    <a:pt x="403" y="5722"/>
                  </a:cubicBezTo>
                  <a:lnTo>
                    <a:pt x="403" y="5107"/>
                  </a:lnTo>
                  <a:cubicBezTo>
                    <a:pt x="403" y="4879"/>
                    <a:pt x="623" y="4690"/>
                    <a:pt x="892" y="4690"/>
                  </a:cubicBezTo>
                  <a:cubicBezTo>
                    <a:pt x="1000" y="4690"/>
                    <a:pt x="1091" y="4600"/>
                    <a:pt x="1091" y="4491"/>
                  </a:cubicBezTo>
                  <a:lnTo>
                    <a:pt x="1091" y="3701"/>
                  </a:lnTo>
                  <a:lnTo>
                    <a:pt x="3485" y="3701"/>
                  </a:lnTo>
                  <a:lnTo>
                    <a:pt x="3485" y="4491"/>
                  </a:lnTo>
                  <a:cubicBezTo>
                    <a:pt x="3485" y="4600"/>
                    <a:pt x="3575" y="4690"/>
                    <a:pt x="3687" y="4690"/>
                  </a:cubicBezTo>
                  <a:cubicBezTo>
                    <a:pt x="3955" y="4690"/>
                    <a:pt x="4173" y="4879"/>
                    <a:pt x="4173" y="5107"/>
                  </a:cubicBezTo>
                  <a:lnTo>
                    <a:pt x="4173" y="5596"/>
                  </a:lnTo>
                  <a:cubicBezTo>
                    <a:pt x="4173" y="5704"/>
                    <a:pt x="4263" y="5795"/>
                    <a:pt x="4372" y="5795"/>
                  </a:cubicBezTo>
                  <a:cubicBezTo>
                    <a:pt x="4484" y="5795"/>
                    <a:pt x="4575" y="5704"/>
                    <a:pt x="4575" y="5592"/>
                  </a:cubicBezTo>
                  <a:lnTo>
                    <a:pt x="4575" y="5107"/>
                  </a:lnTo>
                  <a:cubicBezTo>
                    <a:pt x="4575" y="4719"/>
                    <a:pt x="4278" y="4393"/>
                    <a:pt x="3887" y="4310"/>
                  </a:cubicBezTo>
                  <a:lnTo>
                    <a:pt x="3887" y="3701"/>
                  </a:lnTo>
                  <a:lnTo>
                    <a:pt x="4137" y="3701"/>
                  </a:lnTo>
                  <a:cubicBezTo>
                    <a:pt x="4245" y="3701"/>
                    <a:pt x="4336" y="3611"/>
                    <a:pt x="4336" y="3502"/>
                  </a:cubicBezTo>
                  <a:lnTo>
                    <a:pt x="4336" y="199"/>
                  </a:lnTo>
                  <a:cubicBezTo>
                    <a:pt x="4336" y="87"/>
                    <a:pt x="4245" y="0"/>
                    <a:pt x="4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5" name="Google Shape;22055;p75"/>
            <p:cNvSpPr/>
            <p:nvPr/>
          </p:nvSpPr>
          <p:spPr>
            <a:xfrm>
              <a:off x="2279507" y="3182068"/>
              <a:ext cx="175028" cy="77132"/>
            </a:xfrm>
            <a:custGeom>
              <a:rect b="b" l="l" r="r" t="t"/>
              <a:pathLst>
                <a:path extrusionOk="0" h="2942" w="6676">
                  <a:moveTo>
                    <a:pt x="3337" y="400"/>
                  </a:moveTo>
                  <a:cubicBezTo>
                    <a:pt x="3801" y="400"/>
                    <a:pt x="4265" y="445"/>
                    <a:pt x="4723" y="533"/>
                  </a:cubicBezTo>
                  <a:cubicBezTo>
                    <a:pt x="5089" y="617"/>
                    <a:pt x="5245" y="707"/>
                    <a:pt x="5292" y="754"/>
                  </a:cubicBezTo>
                  <a:cubicBezTo>
                    <a:pt x="5245" y="801"/>
                    <a:pt x="5089" y="892"/>
                    <a:pt x="4723" y="975"/>
                  </a:cubicBezTo>
                  <a:cubicBezTo>
                    <a:pt x="4265" y="1064"/>
                    <a:pt x="3801" y="1108"/>
                    <a:pt x="3337" y="1108"/>
                  </a:cubicBezTo>
                  <a:cubicBezTo>
                    <a:pt x="2873" y="1108"/>
                    <a:pt x="2409" y="1064"/>
                    <a:pt x="1953" y="975"/>
                  </a:cubicBezTo>
                  <a:cubicBezTo>
                    <a:pt x="1587" y="892"/>
                    <a:pt x="1431" y="801"/>
                    <a:pt x="1384" y="754"/>
                  </a:cubicBezTo>
                  <a:cubicBezTo>
                    <a:pt x="1431" y="711"/>
                    <a:pt x="1587" y="617"/>
                    <a:pt x="1953" y="533"/>
                  </a:cubicBezTo>
                  <a:cubicBezTo>
                    <a:pt x="2409" y="445"/>
                    <a:pt x="2873" y="400"/>
                    <a:pt x="3337" y="400"/>
                  </a:cubicBezTo>
                  <a:close/>
                  <a:moveTo>
                    <a:pt x="3336" y="1"/>
                  </a:moveTo>
                  <a:cubicBezTo>
                    <a:pt x="3101" y="1"/>
                    <a:pt x="1073" y="19"/>
                    <a:pt x="975" y="700"/>
                  </a:cubicBezTo>
                  <a:lnTo>
                    <a:pt x="62" y="2656"/>
                  </a:lnTo>
                  <a:cubicBezTo>
                    <a:pt x="1" y="2790"/>
                    <a:pt x="95" y="2942"/>
                    <a:pt x="243" y="2942"/>
                  </a:cubicBezTo>
                  <a:lnTo>
                    <a:pt x="3304" y="2942"/>
                  </a:lnTo>
                  <a:cubicBezTo>
                    <a:pt x="3568" y="2942"/>
                    <a:pt x="3568" y="2543"/>
                    <a:pt x="3304" y="2543"/>
                  </a:cubicBezTo>
                  <a:lnTo>
                    <a:pt x="558" y="2543"/>
                  </a:lnTo>
                  <a:lnTo>
                    <a:pt x="1218" y="1131"/>
                  </a:lnTo>
                  <a:cubicBezTo>
                    <a:pt x="1783" y="1497"/>
                    <a:pt x="3148" y="1508"/>
                    <a:pt x="3340" y="1508"/>
                  </a:cubicBezTo>
                  <a:cubicBezTo>
                    <a:pt x="3528" y="1508"/>
                    <a:pt x="4894" y="1497"/>
                    <a:pt x="5459" y="1131"/>
                  </a:cubicBezTo>
                  <a:lnTo>
                    <a:pt x="6118" y="2543"/>
                  </a:lnTo>
                  <a:lnTo>
                    <a:pt x="4093" y="2543"/>
                  </a:lnTo>
                  <a:cubicBezTo>
                    <a:pt x="3825" y="2543"/>
                    <a:pt x="3825" y="2942"/>
                    <a:pt x="4093" y="2942"/>
                  </a:cubicBezTo>
                  <a:lnTo>
                    <a:pt x="6433" y="2942"/>
                  </a:lnTo>
                  <a:cubicBezTo>
                    <a:pt x="6581" y="2942"/>
                    <a:pt x="6675" y="2790"/>
                    <a:pt x="6614" y="2656"/>
                  </a:cubicBezTo>
                  <a:lnTo>
                    <a:pt x="5701" y="700"/>
                  </a:lnTo>
                  <a:cubicBezTo>
                    <a:pt x="5600" y="23"/>
                    <a:pt x="3572" y="1"/>
                    <a:pt x="33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6" name="Google Shape;22056;p75"/>
            <p:cNvSpPr/>
            <p:nvPr/>
          </p:nvSpPr>
          <p:spPr>
            <a:xfrm>
              <a:off x="2325860" y="3120588"/>
              <a:ext cx="10566" cy="56105"/>
            </a:xfrm>
            <a:custGeom>
              <a:rect b="b" l="l" r="r" t="t"/>
              <a:pathLst>
                <a:path extrusionOk="0" h="2140" w="403">
                  <a:moveTo>
                    <a:pt x="201" y="1"/>
                  </a:moveTo>
                  <a:cubicBezTo>
                    <a:pt x="101" y="1"/>
                    <a:pt x="0" y="68"/>
                    <a:pt x="0" y="202"/>
                  </a:cubicBezTo>
                  <a:lnTo>
                    <a:pt x="0" y="1944"/>
                  </a:lnTo>
                  <a:cubicBezTo>
                    <a:pt x="0" y="2053"/>
                    <a:pt x="91" y="2140"/>
                    <a:pt x="199" y="2140"/>
                  </a:cubicBezTo>
                  <a:cubicBezTo>
                    <a:pt x="312" y="2140"/>
                    <a:pt x="402" y="2053"/>
                    <a:pt x="402" y="1940"/>
                  </a:cubicBezTo>
                  <a:lnTo>
                    <a:pt x="402" y="202"/>
                  </a:lnTo>
                  <a:cubicBezTo>
                    <a:pt x="402" y="68"/>
                    <a:pt x="302"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7" name="Google Shape;22057;p75"/>
            <p:cNvSpPr/>
            <p:nvPr/>
          </p:nvSpPr>
          <p:spPr>
            <a:xfrm>
              <a:off x="2270331" y="3139438"/>
              <a:ext cx="47296" cy="42918"/>
            </a:xfrm>
            <a:custGeom>
              <a:rect b="b" l="l" r="r" t="t"/>
              <a:pathLst>
                <a:path extrusionOk="0" h="1637" w="1804">
                  <a:moveTo>
                    <a:pt x="291" y="1"/>
                  </a:moveTo>
                  <a:cubicBezTo>
                    <a:pt x="134" y="1"/>
                    <a:pt x="1" y="204"/>
                    <a:pt x="148" y="348"/>
                  </a:cubicBezTo>
                  <a:lnTo>
                    <a:pt x="1379" y="1576"/>
                  </a:lnTo>
                  <a:cubicBezTo>
                    <a:pt x="1423" y="1619"/>
                    <a:pt x="1471" y="1637"/>
                    <a:pt x="1517" y="1637"/>
                  </a:cubicBezTo>
                  <a:cubicBezTo>
                    <a:pt x="1672" y="1637"/>
                    <a:pt x="1804" y="1439"/>
                    <a:pt x="1662" y="1294"/>
                  </a:cubicBezTo>
                  <a:lnTo>
                    <a:pt x="434" y="66"/>
                  </a:lnTo>
                  <a:cubicBezTo>
                    <a:pt x="389" y="20"/>
                    <a:pt x="339"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8" name="Google Shape;22058;p75"/>
            <p:cNvSpPr/>
            <p:nvPr/>
          </p:nvSpPr>
          <p:spPr>
            <a:xfrm>
              <a:off x="2241439" y="3190431"/>
              <a:ext cx="57941" cy="10566"/>
            </a:xfrm>
            <a:custGeom>
              <a:rect b="b" l="l" r="r" t="t"/>
              <a:pathLst>
                <a:path extrusionOk="0" h="403" w="2210">
                  <a:moveTo>
                    <a:pt x="268" y="1"/>
                  </a:moveTo>
                  <a:cubicBezTo>
                    <a:pt x="0" y="1"/>
                    <a:pt x="0" y="403"/>
                    <a:pt x="268" y="403"/>
                  </a:cubicBezTo>
                  <a:lnTo>
                    <a:pt x="2007" y="403"/>
                  </a:lnTo>
                  <a:cubicBezTo>
                    <a:pt x="2119" y="403"/>
                    <a:pt x="2210" y="312"/>
                    <a:pt x="2210" y="200"/>
                  </a:cubicBezTo>
                  <a:cubicBezTo>
                    <a:pt x="2210" y="91"/>
                    <a:pt x="2119" y="1"/>
                    <a:pt x="20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59" name="Google Shape;22059;p75"/>
          <p:cNvGrpSpPr/>
          <p:nvPr/>
        </p:nvGrpSpPr>
        <p:grpSpPr>
          <a:xfrm>
            <a:off x="3533936" y="3437138"/>
            <a:ext cx="361775" cy="246969"/>
            <a:chOff x="3533936" y="3437138"/>
            <a:chExt cx="361775" cy="246969"/>
          </a:xfrm>
        </p:grpSpPr>
        <p:sp>
          <p:nvSpPr>
            <p:cNvPr id="22060" name="Google Shape;22060;p75"/>
            <p:cNvSpPr/>
            <p:nvPr/>
          </p:nvSpPr>
          <p:spPr>
            <a:xfrm>
              <a:off x="3580839" y="3442538"/>
              <a:ext cx="118870" cy="225916"/>
            </a:xfrm>
            <a:custGeom>
              <a:rect b="b" l="l" r="r" t="t"/>
              <a:pathLst>
                <a:path extrusionOk="0" h="8617" w="4534">
                  <a:moveTo>
                    <a:pt x="1834" y="0"/>
                  </a:moveTo>
                  <a:cubicBezTo>
                    <a:pt x="1488" y="0"/>
                    <a:pt x="1199" y="269"/>
                    <a:pt x="1177" y="616"/>
                  </a:cubicBezTo>
                  <a:cubicBezTo>
                    <a:pt x="1040" y="436"/>
                    <a:pt x="850" y="356"/>
                    <a:pt x="661" y="356"/>
                  </a:cubicBezTo>
                  <a:cubicBezTo>
                    <a:pt x="327" y="356"/>
                    <a:pt x="0" y="610"/>
                    <a:pt x="0" y="1011"/>
                  </a:cubicBezTo>
                  <a:lnTo>
                    <a:pt x="0" y="8616"/>
                  </a:lnTo>
                  <a:lnTo>
                    <a:pt x="4531" y="8616"/>
                  </a:lnTo>
                  <a:lnTo>
                    <a:pt x="4531" y="1996"/>
                  </a:lnTo>
                  <a:cubicBezTo>
                    <a:pt x="4534" y="1685"/>
                    <a:pt x="4280" y="1479"/>
                    <a:pt x="4014" y="1479"/>
                  </a:cubicBezTo>
                  <a:cubicBezTo>
                    <a:pt x="3890" y="1479"/>
                    <a:pt x="3762" y="1525"/>
                    <a:pt x="3658" y="1626"/>
                  </a:cubicBezTo>
                  <a:lnTo>
                    <a:pt x="3658" y="1181"/>
                  </a:lnTo>
                  <a:cubicBezTo>
                    <a:pt x="3656" y="779"/>
                    <a:pt x="3329" y="525"/>
                    <a:pt x="2995" y="525"/>
                  </a:cubicBezTo>
                  <a:cubicBezTo>
                    <a:pt x="2809" y="525"/>
                    <a:pt x="2620" y="605"/>
                    <a:pt x="2485" y="783"/>
                  </a:cubicBezTo>
                  <a:lnTo>
                    <a:pt x="2485" y="649"/>
                  </a:lnTo>
                  <a:cubicBezTo>
                    <a:pt x="2481" y="297"/>
                    <a:pt x="2199" y="11"/>
                    <a:pt x="1847" y="0"/>
                  </a:cubicBezTo>
                  <a:cubicBezTo>
                    <a:pt x="1843" y="0"/>
                    <a:pt x="1838" y="0"/>
                    <a:pt x="1834"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75"/>
            <p:cNvSpPr/>
            <p:nvPr/>
          </p:nvSpPr>
          <p:spPr>
            <a:xfrm>
              <a:off x="3580918" y="3545757"/>
              <a:ext cx="76005" cy="122698"/>
            </a:xfrm>
            <a:custGeom>
              <a:rect b="b" l="l" r="r" t="t"/>
              <a:pathLst>
                <a:path extrusionOk="0" h="4680" w="2899">
                  <a:moveTo>
                    <a:pt x="1" y="0"/>
                  </a:moveTo>
                  <a:lnTo>
                    <a:pt x="1" y="4679"/>
                  </a:lnTo>
                  <a:lnTo>
                    <a:pt x="2898" y="4679"/>
                  </a:lnTo>
                  <a:lnTo>
                    <a:pt x="2898" y="2901"/>
                  </a:lnTo>
                  <a:cubicBezTo>
                    <a:pt x="2898" y="1300"/>
                    <a:pt x="1602" y="4"/>
                    <a:pt x="1"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75"/>
            <p:cNvSpPr/>
            <p:nvPr/>
          </p:nvSpPr>
          <p:spPr>
            <a:xfrm>
              <a:off x="3539625" y="3528584"/>
              <a:ext cx="87671" cy="139870"/>
            </a:xfrm>
            <a:custGeom>
              <a:rect b="b" l="l" r="r" t="t"/>
              <a:pathLst>
                <a:path extrusionOk="0" h="5335" w="3344">
                  <a:moveTo>
                    <a:pt x="661" y="0"/>
                  </a:moveTo>
                  <a:cubicBezTo>
                    <a:pt x="508" y="0"/>
                    <a:pt x="354" y="59"/>
                    <a:pt x="236" y="177"/>
                  </a:cubicBezTo>
                  <a:cubicBezTo>
                    <a:pt x="0" y="412"/>
                    <a:pt x="0" y="793"/>
                    <a:pt x="236" y="1028"/>
                  </a:cubicBezTo>
                  <a:lnTo>
                    <a:pt x="1576" y="2368"/>
                  </a:lnTo>
                  <a:lnTo>
                    <a:pt x="1576" y="5334"/>
                  </a:lnTo>
                  <a:lnTo>
                    <a:pt x="3343" y="5334"/>
                  </a:lnTo>
                  <a:lnTo>
                    <a:pt x="3343" y="3969"/>
                  </a:lnTo>
                  <a:cubicBezTo>
                    <a:pt x="3343" y="2966"/>
                    <a:pt x="2941" y="2006"/>
                    <a:pt x="2228" y="1300"/>
                  </a:cubicBezTo>
                  <a:lnTo>
                    <a:pt x="1087" y="177"/>
                  </a:lnTo>
                  <a:cubicBezTo>
                    <a:pt x="969" y="59"/>
                    <a:pt x="815" y="0"/>
                    <a:pt x="661"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3" name="Google Shape;22063;p75"/>
            <p:cNvSpPr/>
            <p:nvPr/>
          </p:nvSpPr>
          <p:spPr>
            <a:xfrm>
              <a:off x="3572292" y="3655503"/>
              <a:ext cx="135990" cy="23386"/>
            </a:xfrm>
            <a:custGeom>
              <a:rect b="b" l="l" r="r" t="t"/>
              <a:pathLst>
                <a:path extrusionOk="0" h="892" w="5187">
                  <a:moveTo>
                    <a:pt x="0" y="1"/>
                  </a:moveTo>
                  <a:lnTo>
                    <a:pt x="0" y="892"/>
                  </a:lnTo>
                  <a:lnTo>
                    <a:pt x="5187" y="892"/>
                  </a:lnTo>
                  <a:lnTo>
                    <a:pt x="5187"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4" name="Google Shape;22064;p75"/>
            <p:cNvSpPr/>
            <p:nvPr/>
          </p:nvSpPr>
          <p:spPr>
            <a:xfrm>
              <a:off x="3730488" y="3442538"/>
              <a:ext cx="118791" cy="225916"/>
            </a:xfrm>
            <a:custGeom>
              <a:rect b="b" l="l" r="r" t="t"/>
              <a:pathLst>
                <a:path extrusionOk="0" h="8617" w="4531">
                  <a:moveTo>
                    <a:pt x="2701" y="0"/>
                  </a:moveTo>
                  <a:cubicBezTo>
                    <a:pt x="2697" y="0"/>
                    <a:pt x="2692" y="0"/>
                    <a:pt x="2687" y="0"/>
                  </a:cubicBezTo>
                  <a:cubicBezTo>
                    <a:pt x="2336" y="11"/>
                    <a:pt x="2054" y="297"/>
                    <a:pt x="2050" y="649"/>
                  </a:cubicBezTo>
                  <a:lnTo>
                    <a:pt x="2050" y="783"/>
                  </a:lnTo>
                  <a:cubicBezTo>
                    <a:pt x="1914" y="605"/>
                    <a:pt x="1724" y="525"/>
                    <a:pt x="1537" y="525"/>
                  </a:cubicBezTo>
                  <a:cubicBezTo>
                    <a:pt x="1203" y="525"/>
                    <a:pt x="877" y="779"/>
                    <a:pt x="877" y="1181"/>
                  </a:cubicBezTo>
                  <a:lnTo>
                    <a:pt x="877" y="1626"/>
                  </a:lnTo>
                  <a:cubicBezTo>
                    <a:pt x="772" y="1525"/>
                    <a:pt x="645" y="1479"/>
                    <a:pt x="520" y="1479"/>
                  </a:cubicBezTo>
                  <a:cubicBezTo>
                    <a:pt x="255" y="1479"/>
                    <a:pt x="0" y="1685"/>
                    <a:pt x="0" y="1996"/>
                  </a:cubicBezTo>
                  <a:lnTo>
                    <a:pt x="0" y="8616"/>
                  </a:lnTo>
                  <a:lnTo>
                    <a:pt x="4531" y="8616"/>
                  </a:lnTo>
                  <a:lnTo>
                    <a:pt x="4531" y="1011"/>
                  </a:lnTo>
                  <a:cubicBezTo>
                    <a:pt x="4531" y="610"/>
                    <a:pt x="4206" y="356"/>
                    <a:pt x="3872" y="356"/>
                  </a:cubicBezTo>
                  <a:cubicBezTo>
                    <a:pt x="3685" y="356"/>
                    <a:pt x="3494" y="436"/>
                    <a:pt x="3357" y="616"/>
                  </a:cubicBezTo>
                  <a:cubicBezTo>
                    <a:pt x="3336" y="269"/>
                    <a:pt x="3046" y="0"/>
                    <a:pt x="2701"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5" name="Google Shape;22065;p75"/>
            <p:cNvSpPr/>
            <p:nvPr/>
          </p:nvSpPr>
          <p:spPr>
            <a:xfrm>
              <a:off x="3773302" y="3545757"/>
              <a:ext cx="75978" cy="122698"/>
            </a:xfrm>
            <a:custGeom>
              <a:rect b="b" l="l" r="r" t="t"/>
              <a:pathLst>
                <a:path extrusionOk="0" h="4680" w="2898">
                  <a:moveTo>
                    <a:pt x="2898" y="0"/>
                  </a:moveTo>
                  <a:cubicBezTo>
                    <a:pt x="1297" y="4"/>
                    <a:pt x="1" y="1300"/>
                    <a:pt x="1" y="2901"/>
                  </a:cubicBezTo>
                  <a:lnTo>
                    <a:pt x="1" y="4679"/>
                  </a:lnTo>
                  <a:lnTo>
                    <a:pt x="2898" y="4679"/>
                  </a:lnTo>
                  <a:lnTo>
                    <a:pt x="28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6" name="Google Shape;22066;p75"/>
            <p:cNvSpPr/>
            <p:nvPr/>
          </p:nvSpPr>
          <p:spPr>
            <a:xfrm>
              <a:off x="3802927" y="3528584"/>
              <a:ext cx="87671" cy="139870"/>
            </a:xfrm>
            <a:custGeom>
              <a:rect b="b" l="l" r="r" t="t"/>
              <a:pathLst>
                <a:path extrusionOk="0" h="5335" w="3344">
                  <a:moveTo>
                    <a:pt x="2682" y="0"/>
                  </a:moveTo>
                  <a:cubicBezTo>
                    <a:pt x="2528" y="0"/>
                    <a:pt x="2375" y="59"/>
                    <a:pt x="2257" y="177"/>
                  </a:cubicBezTo>
                  <a:lnTo>
                    <a:pt x="1116" y="1300"/>
                  </a:lnTo>
                  <a:cubicBezTo>
                    <a:pt x="403" y="2006"/>
                    <a:pt x="1" y="2966"/>
                    <a:pt x="1" y="3969"/>
                  </a:cubicBezTo>
                  <a:lnTo>
                    <a:pt x="1" y="5334"/>
                  </a:lnTo>
                  <a:lnTo>
                    <a:pt x="1768" y="5334"/>
                  </a:lnTo>
                  <a:lnTo>
                    <a:pt x="1768" y="2368"/>
                  </a:lnTo>
                  <a:lnTo>
                    <a:pt x="3108" y="1028"/>
                  </a:lnTo>
                  <a:cubicBezTo>
                    <a:pt x="3343" y="793"/>
                    <a:pt x="3343" y="412"/>
                    <a:pt x="3108" y="177"/>
                  </a:cubicBezTo>
                  <a:cubicBezTo>
                    <a:pt x="2990" y="59"/>
                    <a:pt x="2836" y="0"/>
                    <a:pt x="2682" y="0"/>
                  </a:cubicBez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7" name="Google Shape;22067;p75"/>
            <p:cNvSpPr/>
            <p:nvPr/>
          </p:nvSpPr>
          <p:spPr>
            <a:xfrm>
              <a:off x="3721941" y="3655503"/>
              <a:ext cx="135990" cy="23386"/>
            </a:xfrm>
            <a:custGeom>
              <a:rect b="b" l="l" r="r" t="t"/>
              <a:pathLst>
                <a:path extrusionOk="0" h="892" w="5187">
                  <a:moveTo>
                    <a:pt x="0" y="1"/>
                  </a:moveTo>
                  <a:lnTo>
                    <a:pt x="0" y="892"/>
                  </a:lnTo>
                  <a:lnTo>
                    <a:pt x="5186" y="892"/>
                  </a:lnTo>
                  <a:lnTo>
                    <a:pt x="518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8" name="Google Shape;22068;p75"/>
            <p:cNvSpPr/>
            <p:nvPr/>
          </p:nvSpPr>
          <p:spPr>
            <a:xfrm>
              <a:off x="3533936" y="3437138"/>
              <a:ext cx="179669" cy="246969"/>
            </a:xfrm>
            <a:custGeom>
              <a:rect b="b" l="l" r="r" t="t"/>
              <a:pathLst>
                <a:path extrusionOk="0" h="9420" w="6853">
                  <a:moveTo>
                    <a:pt x="3616" y="387"/>
                  </a:moveTo>
                  <a:cubicBezTo>
                    <a:pt x="3620" y="387"/>
                    <a:pt x="3625" y="387"/>
                    <a:pt x="3629" y="387"/>
                  </a:cubicBezTo>
                  <a:cubicBezTo>
                    <a:pt x="3879" y="395"/>
                    <a:pt x="4075" y="605"/>
                    <a:pt x="4067" y="855"/>
                  </a:cubicBezTo>
                  <a:lnTo>
                    <a:pt x="4067" y="981"/>
                  </a:lnTo>
                  <a:lnTo>
                    <a:pt x="4067" y="985"/>
                  </a:lnTo>
                  <a:cubicBezTo>
                    <a:pt x="4067" y="1003"/>
                    <a:pt x="4071" y="1018"/>
                    <a:pt x="4075" y="1032"/>
                  </a:cubicBezTo>
                  <a:cubicBezTo>
                    <a:pt x="4096" y="1224"/>
                    <a:pt x="4082" y="2876"/>
                    <a:pt x="4067" y="3886"/>
                  </a:cubicBezTo>
                  <a:cubicBezTo>
                    <a:pt x="4067" y="3995"/>
                    <a:pt x="4154" y="4085"/>
                    <a:pt x="4267" y="4089"/>
                  </a:cubicBezTo>
                  <a:cubicBezTo>
                    <a:pt x="4379" y="4089"/>
                    <a:pt x="4466" y="4002"/>
                    <a:pt x="4469" y="3890"/>
                  </a:cubicBezTo>
                  <a:cubicBezTo>
                    <a:pt x="4469" y="3882"/>
                    <a:pt x="4477" y="3176"/>
                    <a:pt x="4484" y="2466"/>
                  </a:cubicBezTo>
                  <a:cubicBezTo>
                    <a:pt x="4487" y="1583"/>
                    <a:pt x="4484" y="1217"/>
                    <a:pt x="4477" y="1050"/>
                  </a:cubicBezTo>
                  <a:cubicBezTo>
                    <a:pt x="4567" y="963"/>
                    <a:pt x="4677" y="924"/>
                    <a:pt x="4785" y="924"/>
                  </a:cubicBezTo>
                  <a:cubicBezTo>
                    <a:pt x="5019" y="924"/>
                    <a:pt x="5243" y="1107"/>
                    <a:pt x="5241" y="1380"/>
                  </a:cubicBezTo>
                  <a:lnTo>
                    <a:pt x="5241" y="1829"/>
                  </a:lnTo>
                  <a:lnTo>
                    <a:pt x="5241" y="3886"/>
                  </a:lnTo>
                  <a:cubicBezTo>
                    <a:pt x="5241" y="4020"/>
                    <a:pt x="5341" y="4087"/>
                    <a:pt x="5442" y="4087"/>
                  </a:cubicBezTo>
                  <a:cubicBezTo>
                    <a:pt x="5542" y="4087"/>
                    <a:pt x="5643" y="4020"/>
                    <a:pt x="5643" y="3886"/>
                  </a:cubicBezTo>
                  <a:lnTo>
                    <a:pt x="5643" y="1923"/>
                  </a:lnTo>
                  <a:cubicBezTo>
                    <a:pt x="5690" y="1894"/>
                    <a:pt x="5744" y="1880"/>
                    <a:pt x="5802" y="1880"/>
                  </a:cubicBezTo>
                  <a:cubicBezTo>
                    <a:pt x="5976" y="1880"/>
                    <a:pt x="6117" y="2021"/>
                    <a:pt x="6117" y="2195"/>
                  </a:cubicBezTo>
                  <a:lnTo>
                    <a:pt x="6117" y="8127"/>
                  </a:lnTo>
                  <a:lnTo>
                    <a:pt x="3756" y="8127"/>
                  </a:lnTo>
                  <a:lnTo>
                    <a:pt x="3756" y="7453"/>
                  </a:lnTo>
                  <a:cubicBezTo>
                    <a:pt x="3756" y="7280"/>
                    <a:pt x="3745" y="7106"/>
                    <a:pt x="3723" y="6935"/>
                  </a:cubicBezTo>
                  <a:cubicBezTo>
                    <a:pt x="3707" y="6816"/>
                    <a:pt x="3617" y="6761"/>
                    <a:pt x="3527" y="6761"/>
                  </a:cubicBezTo>
                  <a:cubicBezTo>
                    <a:pt x="3417" y="6761"/>
                    <a:pt x="3307" y="6841"/>
                    <a:pt x="3325" y="6986"/>
                  </a:cubicBezTo>
                  <a:cubicBezTo>
                    <a:pt x="3347" y="7142"/>
                    <a:pt x="3358" y="7298"/>
                    <a:pt x="3358" y="7453"/>
                  </a:cubicBezTo>
                  <a:lnTo>
                    <a:pt x="3358" y="8127"/>
                  </a:lnTo>
                  <a:lnTo>
                    <a:pt x="1989" y="8127"/>
                  </a:lnTo>
                  <a:lnTo>
                    <a:pt x="1989" y="5853"/>
                  </a:lnTo>
                  <a:cubicBezTo>
                    <a:pt x="1989" y="5847"/>
                    <a:pt x="1989" y="5840"/>
                    <a:pt x="1989" y="5834"/>
                  </a:cubicBezTo>
                  <a:cubicBezTo>
                    <a:pt x="1985" y="5787"/>
                    <a:pt x="1963" y="5748"/>
                    <a:pt x="1931" y="5715"/>
                  </a:cubicBezTo>
                  <a:lnTo>
                    <a:pt x="594" y="4375"/>
                  </a:lnTo>
                  <a:cubicBezTo>
                    <a:pt x="428" y="4219"/>
                    <a:pt x="424" y="3958"/>
                    <a:pt x="583" y="3795"/>
                  </a:cubicBezTo>
                  <a:cubicBezTo>
                    <a:pt x="663" y="3718"/>
                    <a:pt x="766" y="3679"/>
                    <a:pt x="869" y="3679"/>
                  </a:cubicBezTo>
                  <a:cubicBezTo>
                    <a:pt x="976" y="3679"/>
                    <a:pt x="1083" y="3721"/>
                    <a:pt x="1163" y="3806"/>
                  </a:cubicBezTo>
                  <a:lnTo>
                    <a:pt x="1648" y="4284"/>
                  </a:lnTo>
                  <a:lnTo>
                    <a:pt x="2304" y="4933"/>
                  </a:lnTo>
                  <a:cubicBezTo>
                    <a:pt x="2677" y="5302"/>
                    <a:pt x="2963" y="5751"/>
                    <a:pt x="3144" y="6244"/>
                  </a:cubicBezTo>
                  <a:cubicBezTo>
                    <a:pt x="3180" y="6333"/>
                    <a:pt x="3253" y="6370"/>
                    <a:pt x="3325" y="6370"/>
                  </a:cubicBezTo>
                  <a:cubicBezTo>
                    <a:pt x="3448" y="6370"/>
                    <a:pt x="3571" y="6262"/>
                    <a:pt x="3520" y="6110"/>
                  </a:cubicBezTo>
                  <a:cubicBezTo>
                    <a:pt x="3321" y="5559"/>
                    <a:pt x="2999" y="5059"/>
                    <a:pt x="2582" y="4647"/>
                  </a:cubicBezTo>
                  <a:lnTo>
                    <a:pt x="1989" y="4060"/>
                  </a:lnTo>
                  <a:lnTo>
                    <a:pt x="1989" y="1217"/>
                  </a:lnTo>
                  <a:cubicBezTo>
                    <a:pt x="1986" y="942"/>
                    <a:pt x="2211" y="759"/>
                    <a:pt x="2445" y="759"/>
                  </a:cubicBezTo>
                  <a:cubicBezTo>
                    <a:pt x="2557" y="759"/>
                    <a:pt x="2671" y="801"/>
                    <a:pt x="2764" y="894"/>
                  </a:cubicBezTo>
                  <a:lnTo>
                    <a:pt x="2764" y="3893"/>
                  </a:lnTo>
                  <a:cubicBezTo>
                    <a:pt x="2764" y="4025"/>
                    <a:pt x="2863" y="4092"/>
                    <a:pt x="2963" y="4092"/>
                  </a:cubicBezTo>
                  <a:cubicBezTo>
                    <a:pt x="3062" y="4092"/>
                    <a:pt x="3162" y="4025"/>
                    <a:pt x="3162" y="3893"/>
                  </a:cubicBezTo>
                  <a:lnTo>
                    <a:pt x="3162" y="829"/>
                  </a:lnTo>
                  <a:cubicBezTo>
                    <a:pt x="3169" y="580"/>
                    <a:pt x="3372" y="387"/>
                    <a:pt x="3616" y="387"/>
                  </a:cubicBezTo>
                  <a:close/>
                  <a:moveTo>
                    <a:pt x="3619" y="1"/>
                  </a:moveTo>
                  <a:cubicBezTo>
                    <a:pt x="3321" y="1"/>
                    <a:pt x="3021" y="152"/>
                    <a:pt x="2861" y="467"/>
                  </a:cubicBezTo>
                  <a:cubicBezTo>
                    <a:pt x="2727" y="393"/>
                    <a:pt x="2585" y="359"/>
                    <a:pt x="2448" y="359"/>
                  </a:cubicBezTo>
                  <a:cubicBezTo>
                    <a:pt x="1999" y="359"/>
                    <a:pt x="1591" y="718"/>
                    <a:pt x="1594" y="1217"/>
                  </a:cubicBezTo>
                  <a:lnTo>
                    <a:pt x="1594" y="3665"/>
                  </a:lnTo>
                  <a:lnTo>
                    <a:pt x="1449" y="3520"/>
                  </a:lnTo>
                  <a:cubicBezTo>
                    <a:pt x="1292" y="3365"/>
                    <a:pt x="1087" y="3287"/>
                    <a:pt x="882" y="3287"/>
                  </a:cubicBezTo>
                  <a:cubicBezTo>
                    <a:pt x="676" y="3287"/>
                    <a:pt x="470" y="3366"/>
                    <a:pt x="312" y="3524"/>
                  </a:cubicBezTo>
                  <a:cubicBezTo>
                    <a:pt x="0" y="3835"/>
                    <a:pt x="0" y="4346"/>
                    <a:pt x="315" y="4657"/>
                  </a:cubicBezTo>
                  <a:lnTo>
                    <a:pt x="1594" y="5939"/>
                  </a:lnTo>
                  <a:lnTo>
                    <a:pt x="1594" y="8131"/>
                  </a:lnTo>
                  <a:lnTo>
                    <a:pt x="1467" y="8131"/>
                  </a:lnTo>
                  <a:cubicBezTo>
                    <a:pt x="1355" y="8131"/>
                    <a:pt x="1264" y="8221"/>
                    <a:pt x="1264" y="8330"/>
                  </a:cubicBezTo>
                  <a:lnTo>
                    <a:pt x="1264" y="9221"/>
                  </a:lnTo>
                  <a:cubicBezTo>
                    <a:pt x="1264" y="9329"/>
                    <a:pt x="1355" y="9420"/>
                    <a:pt x="1467" y="9420"/>
                  </a:cubicBezTo>
                  <a:lnTo>
                    <a:pt x="4784" y="9420"/>
                  </a:lnTo>
                  <a:cubicBezTo>
                    <a:pt x="5049" y="9420"/>
                    <a:pt x="5049" y="9022"/>
                    <a:pt x="4784" y="9022"/>
                  </a:cubicBezTo>
                  <a:lnTo>
                    <a:pt x="1666" y="9022"/>
                  </a:lnTo>
                  <a:lnTo>
                    <a:pt x="1666" y="8533"/>
                  </a:lnTo>
                  <a:lnTo>
                    <a:pt x="6450" y="8533"/>
                  </a:lnTo>
                  <a:lnTo>
                    <a:pt x="6450" y="9018"/>
                  </a:lnTo>
                  <a:lnTo>
                    <a:pt x="5570" y="9018"/>
                  </a:lnTo>
                  <a:cubicBezTo>
                    <a:pt x="5302" y="9018"/>
                    <a:pt x="5302" y="9420"/>
                    <a:pt x="5570" y="9420"/>
                  </a:cubicBezTo>
                  <a:lnTo>
                    <a:pt x="6653" y="9420"/>
                  </a:lnTo>
                  <a:cubicBezTo>
                    <a:pt x="6762" y="9420"/>
                    <a:pt x="6852" y="9329"/>
                    <a:pt x="6852" y="9217"/>
                  </a:cubicBezTo>
                  <a:lnTo>
                    <a:pt x="6852" y="8330"/>
                  </a:lnTo>
                  <a:cubicBezTo>
                    <a:pt x="6849" y="8218"/>
                    <a:pt x="6762" y="8131"/>
                    <a:pt x="6653" y="8131"/>
                  </a:cubicBezTo>
                  <a:lnTo>
                    <a:pt x="6523" y="8131"/>
                  </a:lnTo>
                  <a:lnTo>
                    <a:pt x="6523" y="2202"/>
                  </a:lnTo>
                  <a:cubicBezTo>
                    <a:pt x="6523" y="1798"/>
                    <a:pt x="6194" y="1484"/>
                    <a:pt x="5812" y="1484"/>
                  </a:cubicBezTo>
                  <a:cubicBezTo>
                    <a:pt x="5759" y="1484"/>
                    <a:pt x="5705" y="1490"/>
                    <a:pt x="5650" y="1503"/>
                  </a:cubicBezTo>
                  <a:lnTo>
                    <a:pt x="5650" y="1383"/>
                  </a:lnTo>
                  <a:cubicBezTo>
                    <a:pt x="5647" y="893"/>
                    <a:pt x="5244" y="529"/>
                    <a:pt x="4796" y="529"/>
                  </a:cubicBezTo>
                  <a:cubicBezTo>
                    <a:pt x="4678" y="529"/>
                    <a:pt x="4558" y="554"/>
                    <a:pt x="4440" y="608"/>
                  </a:cubicBezTo>
                  <a:cubicBezTo>
                    <a:pt x="4319" y="209"/>
                    <a:pt x="3970"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9" name="Google Shape;22069;p75"/>
            <p:cNvSpPr/>
            <p:nvPr/>
          </p:nvSpPr>
          <p:spPr>
            <a:xfrm>
              <a:off x="3778519" y="3507951"/>
              <a:ext cx="11142" cy="36495"/>
            </a:xfrm>
            <a:custGeom>
              <a:rect b="b" l="l" r="r" t="t"/>
              <a:pathLst>
                <a:path extrusionOk="0" h="1392" w="425">
                  <a:moveTo>
                    <a:pt x="213" y="0"/>
                  </a:moveTo>
                  <a:cubicBezTo>
                    <a:pt x="209" y="0"/>
                    <a:pt x="204" y="0"/>
                    <a:pt x="200" y="1"/>
                  </a:cubicBezTo>
                  <a:cubicBezTo>
                    <a:pt x="88" y="4"/>
                    <a:pt x="1" y="98"/>
                    <a:pt x="8" y="211"/>
                  </a:cubicBezTo>
                  <a:cubicBezTo>
                    <a:pt x="22" y="475"/>
                    <a:pt x="26" y="787"/>
                    <a:pt x="19" y="1189"/>
                  </a:cubicBezTo>
                  <a:cubicBezTo>
                    <a:pt x="15" y="1301"/>
                    <a:pt x="106" y="1391"/>
                    <a:pt x="214" y="1391"/>
                  </a:cubicBezTo>
                  <a:lnTo>
                    <a:pt x="218" y="1391"/>
                  </a:lnTo>
                  <a:cubicBezTo>
                    <a:pt x="327" y="1391"/>
                    <a:pt x="417" y="1304"/>
                    <a:pt x="421" y="1196"/>
                  </a:cubicBezTo>
                  <a:cubicBezTo>
                    <a:pt x="424" y="783"/>
                    <a:pt x="421" y="464"/>
                    <a:pt x="410" y="189"/>
                  </a:cubicBezTo>
                  <a:cubicBezTo>
                    <a:pt x="403" y="81"/>
                    <a:pt x="316" y="0"/>
                    <a:pt x="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0" name="Google Shape;22070;p75"/>
            <p:cNvSpPr/>
            <p:nvPr/>
          </p:nvSpPr>
          <p:spPr>
            <a:xfrm>
              <a:off x="3716698" y="3437164"/>
              <a:ext cx="179013" cy="246943"/>
            </a:xfrm>
            <a:custGeom>
              <a:rect b="b" l="l" r="r" t="t"/>
              <a:pathLst>
                <a:path extrusionOk="0" h="9419" w="6828">
                  <a:moveTo>
                    <a:pt x="5970" y="3686"/>
                  </a:moveTo>
                  <a:cubicBezTo>
                    <a:pt x="6073" y="3686"/>
                    <a:pt x="6176" y="3726"/>
                    <a:pt x="6256" y="3805"/>
                  </a:cubicBezTo>
                  <a:cubicBezTo>
                    <a:pt x="6411" y="3961"/>
                    <a:pt x="6411" y="4215"/>
                    <a:pt x="6256" y="4374"/>
                  </a:cubicBezTo>
                  <a:lnTo>
                    <a:pt x="4916" y="5714"/>
                  </a:lnTo>
                  <a:cubicBezTo>
                    <a:pt x="4879" y="5750"/>
                    <a:pt x="4858" y="5801"/>
                    <a:pt x="4858" y="5855"/>
                  </a:cubicBezTo>
                  <a:lnTo>
                    <a:pt x="4858" y="8130"/>
                  </a:lnTo>
                  <a:lnTo>
                    <a:pt x="3489" y="8130"/>
                  </a:lnTo>
                  <a:lnTo>
                    <a:pt x="3489" y="7452"/>
                  </a:lnTo>
                  <a:cubicBezTo>
                    <a:pt x="3492" y="6507"/>
                    <a:pt x="3869" y="5598"/>
                    <a:pt x="4546" y="4928"/>
                  </a:cubicBezTo>
                  <a:lnTo>
                    <a:pt x="5198" y="4283"/>
                  </a:lnTo>
                  <a:lnTo>
                    <a:pt x="5687" y="3805"/>
                  </a:lnTo>
                  <a:cubicBezTo>
                    <a:pt x="5765" y="3726"/>
                    <a:pt x="5867" y="3686"/>
                    <a:pt x="5970" y="3686"/>
                  </a:cubicBezTo>
                  <a:close/>
                  <a:moveTo>
                    <a:pt x="3237" y="393"/>
                  </a:moveTo>
                  <a:cubicBezTo>
                    <a:pt x="3478" y="393"/>
                    <a:pt x="3677" y="589"/>
                    <a:pt x="3684" y="832"/>
                  </a:cubicBezTo>
                  <a:lnTo>
                    <a:pt x="3684" y="3896"/>
                  </a:lnTo>
                  <a:cubicBezTo>
                    <a:pt x="3684" y="4028"/>
                    <a:pt x="3784" y="4094"/>
                    <a:pt x="3883" y="4094"/>
                  </a:cubicBezTo>
                  <a:cubicBezTo>
                    <a:pt x="3983" y="4094"/>
                    <a:pt x="4083" y="4028"/>
                    <a:pt x="4083" y="3896"/>
                  </a:cubicBezTo>
                  <a:lnTo>
                    <a:pt x="4083" y="897"/>
                  </a:lnTo>
                  <a:cubicBezTo>
                    <a:pt x="4175" y="805"/>
                    <a:pt x="4289" y="763"/>
                    <a:pt x="4400" y="763"/>
                  </a:cubicBezTo>
                  <a:cubicBezTo>
                    <a:pt x="4634" y="763"/>
                    <a:pt x="4858" y="945"/>
                    <a:pt x="4858" y="1219"/>
                  </a:cubicBezTo>
                  <a:lnTo>
                    <a:pt x="4858" y="4062"/>
                  </a:lnTo>
                  <a:lnTo>
                    <a:pt x="4264" y="4653"/>
                  </a:lnTo>
                  <a:cubicBezTo>
                    <a:pt x="3510" y="5395"/>
                    <a:pt x="3087" y="6406"/>
                    <a:pt x="3087" y="7460"/>
                  </a:cubicBezTo>
                  <a:lnTo>
                    <a:pt x="3087" y="8133"/>
                  </a:lnTo>
                  <a:lnTo>
                    <a:pt x="725" y="8133"/>
                  </a:lnTo>
                  <a:lnTo>
                    <a:pt x="725" y="2205"/>
                  </a:lnTo>
                  <a:lnTo>
                    <a:pt x="729" y="2201"/>
                  </a:lnTo>
                  <a:cubicBezTo>
                    <a:pt x="729" y="2027"/>
                    <a:pt x="870" y="1886"/>
                    <a:pt x="1044" y="1886"/>
                  </a:cubicBezTo>
                  <a:cubicBezTo>
                    <a:pt x="1102" y="1886"/>
                    <a:pt x="1156" y="1900"/>
                    <a:pt x="1203" y="1929"/>
                  </a:cubicBezTo>
                  <a:lnTo>
                    <a:pt x="1203" y="3892"/>
                  </a:lnTo>
                  <a:cubicBezTo>
                    <a:pt x="1203" y="4026"/>
                    <a:pt x="1304" y="4093"/>
                    <a:pt x="1404" y="4093"/>
                  </a:cubicBezTo>
                  <a:cubicBezTo>
                    <a:pt x="1505" y="4093"/>
                    <a:pt x="1605" y="4026"/>
                    <a:pt x="1605" y="3892"/>
                  </a:cubicBezTo>
                  <a:lnTo>
                    <a:pt x="1605" y="1831"/>
                  </a:lnTo>
                  <a:lnTo>
                    <a:pt x="1605" y="1386"/>
                  </a:lnTo>
                  <a:cubicBezTo>
                    <a:pt x="1603" y="1111"/>
                    <a:pt x="1826" y="930"/>
                    <a:pt x="2059" y="930"/>
                  </a:cubicBezTo>
                  <a:cubicBezTo>
                    <a:pt x="2171" y="930"/>
                    <a:pt x="2284" y="971"/>
                    <a:pt x="2377" y="1064"/>
                  </a:cubicBezTo>
                  <a:lnTo>
                    <a:pt x="2377" y="2161"/>
                  </a:lnTo>
                  <a:cubicBezTo>
                    <a:pt x="2377" y="2295"/>
                    <a:pt x="2477" y="2362"/>
                    <a:pt x="2578" y="2362"/>
                  </a:cubicBezTo>
                  <a:cubicBezTo>
                    <a:pt x="2678" y="2362"/>
                    <a:pt x="2779" y="2295"/>
                    <a:pt x="2779" y="2161"/>
                  </a:cubicBezTo>
                  <a:lnTo>
                    <a:pt x="2779" y="988"/>
                  </a:lnTo>
                  <a:lnTo>
                    <a:pt x="2779" y="857"/>
                  </a:lnTo>
                  <a:cubicBezTo>
                    <a:pt x="2772" y="607"/>
                    <a:pt x="2967" y="401"/>
                    <a:pt x="3217" y="394"/>
                  </a:cubicBezTo>
                  <a:cubicBezTo>
                    <a:pt x="3224" y="393"/>
                    <a:pt x="3230" y="393"/>
                    <a:pt x="3237" y="393"/>
                  </a:cubicBezTo>
                  <a:close/>
                  <a:moveTo>
                    <a:pt x="5187" y="8528"/>
                  </a:moveTo>
                  <a:lnTo>
                    <a:pt x="5187" y="9017"/>
                  </a:lnTo>
                  <a:lnTo>
                    <a:pt x="399" y="9017"/>
                  </a:lnTo>
                  <a:lnTo>
                    <a:pt x="399" y="8528"/>
                  </a:lnTo>
                  <a:close/>
                  <a:moveTo>
                    <a:pt x="3235" y="1"/>
                  </a:moveTo>
                  <a:cubicBezTo>
                    <a:pt x="2885" y="1"/>
                    <a:pt x="2534" y="210"/>
                    <a:pt x="2413" y="607"/>
                  </a:cubicBezTo>
                  <a:cubicBezTo>
                    <a:pt x="2296" y="554"/>
                    <a:pt x="2176" y="530"/>
                    <a:pt x="2059" y="530"/>
                  </a:cubicBezTo>
                  <a:cubicBezTo>
                    <a:pt x="1609" y="530"/>
                    <a:pt x="1203" y="892"/>
                    <a:pt x="1203" y="1386"/>
                  </a:cubicBezTo>
                  <a:lnTo>
                    <a:pt x="1203" y="1502"/>
                  </a:lnTo>
                  <a:cubicBezTo>
                    <a:pt x="1150" y="1490"/>
                    <a:pt x="1096" y="1484"/>
                    <a:pt x="1043" y="1484"/>
                  </a:cubicBezTo>
                  <a:cubicBezTo>
                    <a:pt x="659" y="1484"/>
                    <a:pt x="330" y="1796"/>
                    <a:pt x="327" y="2201"/>
                  </a:cubicBezTo>
                  <a:lnTo>
                    <a:pt x="327" y="8130"/>
                  </a:lnTo>
                  <a:lnTo>
                    <a:pt x="200" y="8130"/>
                  </a:lnTo>
                  <a:cubicBezTo>
                    <a:pt x="92" y="8130"/>
                    <a:pt x="1" y="8220"/>
                    <a:pt x="1" y="8332"/>
                  </a:cubicBezTo>
                  <a:lnTo>
                    <a:pt x="1" y="9220"/>
                  </a:lnTo>
                  <a:cubicBezTo>
                    <a:pt x="1" y="9332"/>
                    <a:pt x="92" y="9419"/>
                    <a:pt x="200" y="9419"/>
                  </a:cubicBezTo>
                  <a:lnTo>
                    <a:pt x="5386" y="9419"/>
                  </a:lnTo>
                  <a:cubicBezTo>
                    <a:pt x="5495" y="9419"/>
                    <a:pt x="5586" y="9332"/>
                    <a:pt x="5586" y="9220"/>
                  </a:cubicBezTo>
                  <a:lnTo>
                    <a:pt x="5586" y="8332"/>
                  </a:lnTo>
                  <a:cubicBezTo>
                    <a:pt x="5586" y="8220"/>
                    <a:pt x="5495" y="8130"/>
                    <a:pt x="5386" y="8130"/>
                  </a:cubicBezTo>
                  <a:lnTo>
                    <a:pt x="5256" y="8130"/>
                  </a:lnTo>
                  <a:lnTo>
                    <a:pt x="5256" y="5938"/>
                  </a:lnTo>
                  <a:lnTo>
                    <a:pt x="6538" y="4656"/>
                  </a:lnTo>
                  <a:cubicBezTo>
                    <a:pt x="6828" y="4341"/>
                    <a:pt x="6821" y="3852"/>
                    <a:pt x="6516" y="3548"/>
                  </a:cubicBezTo>
                  <a:cubicBezTo>
                    <a:pt x="6360" y="3391"/>
                    <a:pt x="6154" y="3313"/>
                    <a:pt x="5948" y="3313"/>
                  </a:cubicBezTo>
                  <a:cubicBezTo>
                    <a:pt x="5754" y="3313"/>
                    <a:pt x="5559" y="3382"/>
                    <a:pt x="5405" y="3523"/>
                  </a:cubicBezTo>
                  <a:lnTo>
                    <a:pt x="5260" y="3664"/>
                  </a:lnTo>
                  <a:lnTo>
                    <a:pt x="5260" y="1216"/>
                  </a:lnTo>
                  <a:cubicBezTo>
                    <a:pt x="5260" y="719"/>
                    <a:pt x="4851" y="360"/>
                    <a:pt x="4402" y="360"/>
                  </a:cubicBezTo>
                  <a:cubicBezTo>
                    <a:pt x="4266" y="360"/>
                    <a:pt x="4126" y="393"/>
                    <a:pt x="3992" y="466"/>
                  </a:cubicBezTo>
                  <a:cubicBezTo>
                    <a:pt x="3832" y="152"/>
                    <a:pt x="3534" y="1"/>
                    <a:pt x="3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71" name="Google Shape;22071;p75"/>
          <p:cNvGrpSpPr/>
          <p:nvPr/>
        </p:nvGrpSpPr>
        <p:grpSpPr>
          <a:xfrm>
            <a:off x="3531838" y="2005452"/>
            <a:ext cx="358288" cy="323209"/>
            <a:chOff x="3531838" y="2005452"/>
            <a:chExt cx="358288" cy="323209"/>
          </a:xfrm>
        </p:grpSpPr>
        <p:sp>
          <p:nvSpPr>
            <p:cNvPr id="22072" name="Google Shape;22072;p75"/>
            <p:cNvSpPr/>
            <p:nvPr/>
          </p:nvSpPr>
          <p:spPr>
            <a:xfrm>
              <a:off x="3536977" y="2113102"/>
              <a:ext cx="267392" cy="210055"/>
            </a:xfrm>
            <a:custGeom>
              <a:rect b="b" l="l" r="r" t="t"/>
              <a:pathLst>
                <a:path extrusionOk="0" h="8012" w="10199">
                  <a:moveTo>
                    <a:pt x="0" y="1"/>
                  </a:moveTo>
                  <a:lnTo>
                    <a:pt x="0" y="8012"/>
                  </a:lnTo>
                  <a:lnTo>
                    <a:pt x="10199" y="8012"/>
                  </a:lnTo>
                  <a:lnTo>
                    <a:pt x="10199" y="1334"/>
                  </a:lnTo>
                  <a:lnTo>
                    <a:pt x="4125" y="1334"/>
                  </a:lnTo>
                  <a:lnTo>
                    <a:pt x="279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3" name="Google Shape;22073;p75"/>
            <p:cNvSpPr/>
            <p:nvPr/>
          </p:nvSpPr>
          <p:spPr>
            <a:xfrm>
              <a:off x="3742811" y="2148049"/>
              <a:ext cx="61559" cy="49971"/>
            </a:xfrm>
            <a:custGeom>
              <a:rect b="b" l="l" r="r" t="t"/>
              <a:pathLst>
                <a:path extrusionOk="0" h="1906" w="2348">
                  <a:moveTo>
                    <a:pt x="425" y="1"/>
                  </a:moveTo>
                  <a:lnTo>
                    <a:pt x="84" y="341"/>
                  </a:lnTo>
                  <a:cubicBezTo>
                    <a:pt x="1" y="424"/>
                    <a:pt x="1" y="562"/>
                    <a:pt x="84" y="645"/>
                  </a:cubicBezTo>
                  <a:lnTo>
                    <a:pt x="747" y="1308"/>
                  </a:lnTo>
                  <a:cubicBezTo>
                    <a:pt x="789" y="1350"/>
                    <a:pt x="844" y="1370"/>
                    <a:pt x="899" y="1370"/>
                  </a:cubicBezTo>
                  <a:cubicBezTo>
                    <a:pt x="954" y="1370"/>
                    <a:pt x="1010" y="1350"/>
                    <a:pt x="1051" y="1308"/>
                  </a:cubicBezTo>
                  <a:lnTo>
                    <a:pt x="1482" y="877"/>
                  </a:lnTo>
                  <a:cubicBezTo>
                    <a:pt x="1642" y="964"/>
                    <a:pt x="1805" y="1033"/>
                    <a:pt x="1975" y="1080"/>
                  </a:cubicBezTo>
                  <a:lnTo>
                    <a:pt x="1975" y="1906"/>
                  </a:lnTo>
                  <a:lnTo>
                    <a:pt x="2348" y="1906"/>
                  </a:lnTo>
                  <a:lnTo>
                    <a:pt x="234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75"/>
            <p:cNvSpPr/>
            <p:nvPr/>
          </p:nvSpPr>
          <p:spPr>
            <a:xfrm>
              <a:off x="3536977" y="2215192"/>
              <a:ext cx="267392" cy="107964"/>
            </a:xfrm>
            <a:custGeom>
              <a:rect b="b" l="l" r="r" t="t"/>
              <a:pathLst>
                <a:path extrusionOk="0" h="4118" w="10199">
                  <a:moveTo>
                    <a:pt x="0" y="0"/>
                  </a:moveTo>
                  <a:lnTo>
                    <a:pt x="0" y="4118"/>
                  </a:lnTo>
                  <a:lnTo>
                    <a:pt x="10199" y="4118"/>
                  </a:lnTo>
                  <a:lnTo>
                    <a:pt x="10199"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5" name="Google Shape;22075;p75"/>
            <p:cNvSpPr/>
            <p:nvPr/>
          </p:nvSpPr>
          <p:spPr>
            <a:xfrm>
              <a:off x="3536977" y="2113102"/>
              <a:ext cx="108173" cy="40375"/>
            </a:xfrm>
            <a:custGeom>
              <a:rect b="b" l="l" r="r" t="t"/>
              <a:pathLst>
                <a:path extrusionOk="0" h="1540" w="4126">
                  <a:moveTo>
                    <a:pt x="0" y="1"/>
                  </a:moveTo>
                  <a:lnTo>
                    <a:pt x="0" y="1540"/>
                  </a:lnTo>
                  <a:lnTo>
                    <a:pt x="4125" y="1540"/>
                  </a:lnTo>
                  <a:lnTo>
                    <a:pt x="4125" y="1334"/>
                  </a:lnTo>
                  <a:lnTo>
                    <a:pt x="279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6" name="Google Shape;22076;p75"/>
            <p:cNvSpPr/>
            <p:nvPr/>
          </p:nvSpPr>
          <p:spPr>
            <a:xfrm>
              <a:off x="3536977" y="2201507"/>
              <a:ext cx="290569" cy="121649"/>
            </a:xfrm>
            <a:custGeom>
              <a:rect b="b" l="l" r="r" t="t"/>
              <a:pathLst>
                <a:path extrusionOk="0" h="4640" w="11083">
                  <a:moveTo>
                    <a:pt x="887" y="1"/>
                  </a:moveTo>
                  <a:lnTo>
                    <a:pt x="159" y="3818"/>
                  </a:lnTo>
                  <a:lnTo>
                    <a:pt x="0" y="4640"/>
                  </a:lnTo>
                  <a:lnTo>
                    <a:pt x="10199" y="4640"/>
                  </a:lnTo>
                  <a:lnTo>
                    <a:pt x="10355" y="3818"/>
                  </a:lnTo>
                  <a:lnTo>
                    <a:pt x="11083"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7" name="Google Shape;22077;p75"/>
            <p:cNvSpPr/>
            <p:nvPr/>
          </p:nvSpPr>
          <p:spPr>
            <a:xfrm>
              <a:off x="3536977" y="2301579"/>
              <a:ext cx="271482" cy="21577"/>
            </a:xfrm>
            <a:custGeom>
              <a:rect b="b" l="l" r="r" t="t"/>
              <a:pathLst>
                <a:path extrusionOk="0" h="823" w="10355">
                  <a:moveTo>
                    <a:pt x="159" y="1"/>
                  </a:moveTo>
                  <a:lnTo>
                    <a:pt x="0" y="823"/>
                  </a:lnTo>
                  <a:lnTo>
                    <a:pt x="10199" y="823"/>
                  </a:lnTo>
                  <a:lnTo>
                    <a:pt x="1035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8" name="Google Shape;22078;p75"/>
            <p:cNvSpPr/>
            <p:nvPr/>
          </p:nvSpPr>
          <p:spPr>
            <a:xfrm>
              <a:off x="3740163" y="2042550"/>
              <a:ext cx="144747" cy="144747"/>
            </a:xfrm>
            <a:custGeom>
              <a:rect b="b" l="l" r="r" t="t"/>
              <a:pathLst>
                <a:path extrusionOk="0" h="5521" w="5521">
                  <a:moveTo>
                    <a:pt x="2753" y="1576"/>
                  </a:moveTo>
                  <a:cubicBezTo>
                    <a:pt x="3358" y="1576"/>
                    <a:pt x="3937" y="2045"/>
                    <a:pt x="3937" y="2753"/>
                  </a:cubicBezTo>
                  <a:cubicBezTo>
                    <a:pt x="3937" y="3403"/>
                    <a:pt x="3416" y="3930"/>
                    <a:pt x="2767" y="3930"/>
                  </a:cubicBezTo>
                  <a:cubicBezTo>
                    <a:pt x="2765" y="3930"/>
                    <a:pt x="2763" y="3930"/>
                    <a:pt x="2760" y="3930"/>
                  </a:cubicBezTo>
                  <a:cubicBezTo>
                    <a:pt x="1710" y="3930"/>
                    <a:pt x="1185" y="2663"/>
                    <a:pt x="1927" y="1924"/>
                  </a:cubicBezTo>
                  <a:cubicBezTo>
                    <a:pt x="2168" y="1684"/>
                    <a:pt x="2463" y="1576"/>
                    <a:pt x="2753" y="1576"/>
                  </a:cubicBezTo>
                  <a:close/>
                  <a:moveTo>
                    <a:pt x="2489" y="1"/>
                  </a:moveTo>
                  <a:lnTo>
                    <a:pt x="2489" y="743"/>
                  </a:lnTo>
                  <a:lnTo>
                    <a:pt x="2492" y="743"/>
                  </a:lnTo>
                  <a:cubicBezTo>
                    <a:pt x="2141" y="790"/>
                    <a:pt x="1804" y="928"/>
                    <a:pt x="1522" y="1145"/>
                  </a:cubicBezTo>
                  <a:lnTo>
                    <a:pt x="1525" y="1142"/>
                  </a:lnTo>
                  <a:lnTo>
                    <a:pt x="1000" y="616"/>
                  </a:lnTo>
                  <a:lnTo>
                    <a:pt x="616" y="997"/>
                  </a:lnTo>
                  <a:lnTo>
                    <a:pt x="1145" y="1526"/>
                  </a:lnTo>
                  <a:lnTo>
                    <a:pt x="1149" y="1522"/>
                  </a:lnTo>
                  <a:lnTo>
                    <a:pt x="1149" y="1522"/>
                  </a:lnTo>
                  <a:cubicBezTo>
                    <a:pt x="931" y="1804"/>
                    <a:pt x="790" y="2138"/>
                    <a:pt x="747" y="2493"/>
                  </a:cubicBezTo>
                  <a:lnTo>
                    <a:pt x="747" y="2489"/>
                  </a:lnTo>
                  <a:lnTo>
                    <a:pt x="1" y="2489"/>
                  </a:lnTo>
                  <a:lnTo>
                    <a:pt x="1" y="3025"/>
                  </a:lnTo>
                  <a:lnTo>
                    <a:pt x="747" y="3025"/>
                  </a:lnTo>
                  <a:cubicBezTo>
                    <a:pt x="790" y="3376"/>
                    <a:pt x="931" y="3709"/>
                    <a:pt x="1145" y="3992"/>
                  </a:cubicBezTo>
                  <a:lnTo>
                    <a:pt x="620" y="4521"/>
                  </a:lnTo>
                  <a:lnTo>
                    <a:pt x="1000" y="4901"/>
                  </a:lnTo>
                  <a:lnTo>
                    <a:pt x="1529" y="4372"/>
                  </a:lnTo>
                  <a:cubicBezTo>
                    <a:pt x="1808" y="4590"/>
                    <a:pt x="2145" y="4727"/>
                    <a:pt x="2496" y="4774"/>
                  </a:cubicBezTo>
                  <a:lnTo>
                    <a:pt x="2492" y="4774"/>
                  </a:lnTo>
                  <a:lnTo>
                    <a:pt x="2492" y="5520"/>
                  </a:lnTo>
                  <a:lnTo>
                    <a:pt x="3032" y="5520"/>
                  </a:lnTo>
                  <a:lnTo>
                    <a:pt x="3032" y="4771"/>
                  </a:lnTo>
                  <a:lnTo>
                    <a:pt x="3028" y="4771"/>
                  </a:lnTo>
                  <a:cubicBezTo>
                    <a:pt x="3383" y="4724"/>
                    <a:pt x="3716" y="4586"/>
                    <a:pt x="3999" y="4369"/>
                  </a:cubicBezTo>
                  <a:lnTo>
                    <a:pt x="4520" y="4897"/>
                  </a:lnTo>
                  <a:lnTo>
                    <a:pt x="4901" y="4517"/>
                  </a:lnTo>
                  <a:lnTo>
                    <a:pt x="4376" y="3992"/>
                  </a:lnTo>
                  <a:cubicBezTo>
                    <a:pt x="4589" y="3709"/>
                    <a:pt x="4731" y="3376"/>
                    <a:pt x="4774" y="3025"/>
                  </a:cubicBezTo>
                  <a:lnTo>
                    <a:pt x="5520" y="3025"/>
                  </a:lnTo>
                  <a:lnTo>
                    <a:pt x="5520" y="2489"/>
                  </a:lnTo>
                  <a:lnTo>
                    <a:pt x="4774" y="2489"/>
                  </a:lnTo>
                  <a:lnTo>
                    <a:pt x="4774" y="2493"/>
                  </a:lnTo>
                  <a:cubicBezTo>
                    <a:pt x="4727" y="2138"/>
                    <a:pt x="4589" y="1804"/>
                    <a:pt x="4372" y="1522"/>
                  </a:cubicBezTo>
                  <a:lnTo>
                    <a:pt x="4372" y="1522"/>
                  </a:lnTo>
                  <a:lnTo>
                    <a:pt x="4376" y="1526"/>
                  </a:lnTo>
                  <a:lnTo>
                    <a:pt x="4901" y="997"/>
                  </a:lnTo>
                  <a:lnTo>
                    <a:pt x="4520" y="616"/>
                  </a:lnTo>
                  <a:lnTo>
                    <a:pt x="3992" y="1142"/>
                  </a:lnTo>
                  <a:lnTo>
                    <a:pt x="3995" y="1145"/>
                  </a:lnTo>
                  <a:cubicBezTo>
                    <a:pt x="3713" y="928"/>
                    <a:pt x="3376" y="790"/>
                    <a:pt x="3025" y="743"/>
                  </a:cubicBezTo>
                  <a:lnTo>
                    <a:pt x="3028" y="743"/>
                  </a:lnTo>
                  <a:lnTo>
                    <a:pt x="3028"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75"/>
            <p:cNvSpPr/>
            <p:nvPr/>
          </p:nvSpPr>
          <p:spPr>
            <a:xfrm>
              <a:off x="3669506" y="2005452"/>
              <a:ext cx="93675" cy="90057"/>
            </a:xfrm>
            <a:custGeom>
              <a:rect b="b" l="l" r="r" t="t"/>
              <a:pathLst>
                <a:path extrusionOk="0" h="3435" w="3573">
                  <a:moveTo>
                    <a:pt x="1787" y="844"/>
                  </a:moveTo>
                  <a:cubicBezTo>
                    <a:pt x="2565" y="844"/>
                    <a:pt x="2956" y="1782"/>
                    <a:pt x="2406" y="2336"/>
                  </a:cubicBezTo>
                  <a:cubicBezTo>
                    <a:pt x="2228" y="2514"/>
                    <a:pt x="2009" y="2593"/>
                    <a:pt x="1795" y="2593"/>
                  </a:cubicBezTo>
                  <a:cubicBezTo>
                    <a:pt x="1345" y="2593"/>
                    <a:pt x="914" y="2244"/>
                    <a:pt x="914" y="1716"/>
                  </a:cubicBezTo>
                  <a:cubicBezTo>
                    <a:pt x="914" y="1235"/>
                    <a:pt x="1305" y="844"/>
                    <a:pt x="1787" y="844"/>
                  </a:cubicBezTo>
                  <a:close/>
                  <a:moveTo>
                    <a:pt x="1787" y="1"/>
                  </a:moveTo>
                  <a:cubicBezTo>
                    <a:pt x="1687" y="1"/>
                    <a:pt x="1587" y="67"/>
                    <a:pt x="1587" y="199"/>
                  </a:cubicBezTo>
                  <a:lnTo>
                    <a:pt x="1587" y="460"/>
                  </a:lnTo>
                  <a:cubicBezTo>
                    <a:pt x="1388" y="492"/>
                    <a:pt x="1200" y="568"/>
                    <a:pt x="1040" y="688"/>
                  </a:cubicBezTo>
                  <a:lnTo>
                    <a:pt x="856" y="503"/>
                  </a:lnTo>
                  <a:cubicBezTo>
                    <a:pt x="812" y="458"/>
                    <a:pt x="762" y="440"/>
                    <a:pt x="715" y="440"/>
                  </a:cubicBezTo>
                  <a:cubicBezTo>
                    <a:pt x="560" y="440"/>
                    <a:pt x="425" y="641"/>
                    <a:pt x="570" y="786"/>
                  </a:cubicBezTo>
                  <a:lnTo>
                    <a:pt x="758" y="970"/>
                  </a:lnTo>
                  <a:cubicBezTo>
                    <a:pt x="638" y="1133"/>
                    <a:pt x="562" y="1322"/>
                    <a:pt x="530" y="1517"/>
                  </a:cubicBezTo>
                  <a:lnTo>
                    <a:pt x="269" y="1517"/>
                  </a:lnTo>
                  <a:cubicBezTo>
                    <a:pt x="1" y="1517"/>
                    <a:pt x="1" y="1919"/>
                    <a:pt x="269" y="1919"/>
                  </a:cubicBezTo>
                  <a:lnTo>
                    <a:pt x="269" y="1916"/>
                  </a:lnTo>
                  <a:lnTo>
                    <a:pt x="530" y="1916"/>
                  </a:lnTo>
                  <a:cubicBezTo>
                    <a:pt x="562" y="2115"/>
                    <a:pt x="638" y="2303"/>
                    <a:pt x="758" y="2466"/>
                  </a:cubicBezTo>
                  <a:lnTo>
                    <a:pt x="570" y="2651"/>
                  </a:lnTo>
                  <a:cubicBezTo>
                    <a:pt x="425" y="2795"/>
                    <a:pt x="560" y="2995"/>
                    <a:pt x="716" y="2995"/>
                  </a:cubicBezTo>
                  <a:cubicBezTo>
                    <a:pt x="763" y="2995"/>
                    <a:pt x="812" y="2977"/>
                    <a:pt x="856" y="2933"/>
                  </a:cubicBezTo>
                  <a:lnTo>
                    <a:pt x="1040" y="2749"/>
                  </a:lnTo>
                  <a:cubicBezTo>
                    <a:pt x="1200" y="2864"/>
                    <a:pt x="1388" y="2944"/>
                    <a:pt x="1587" y="2973"/>
                  </a:cubicBezTo>
                  <a:lnTo>
                    <a:pt x="1587" y="3234"/>
                  </a:lnTo>
                  <a:cubicBezTo>
                    <a:pt x="1587" y="3368"/>
                    <a:pt x="1687" y="3435"/>
                    <a:pt x="1787" y="3435"/>
                  </a:cubicBezTo>
                  <a:cubicBezTo>
                    <a:pt x="1886" y="3435"/>
                    <a:pt x="1986" y="3368"/>
                    <a:pt x="1986" y="3234"/>
                  </a:cubicBezTo>
                  <a:lnTo>
                    <a:pt x="1986" y="2977"/>
                  </a:lnTo>
                  <a:cubicBezTo>
                    <a:pt x="2185" y="2944"/>
                    <a:pt x="2373" y="2868"/>
                    <a:pt x="2536" y="2749"/>
                  </a:cubicBezTo>
                  <a:lnTo>
                    <a:pt x="2721" y="2933"/>
                  </a:lnTo>
                  <a:cubicBezTo>
                    <a:pt x="2764" y="2976"/>
                    <a:pt x="2813" y="2994"/>
                    <a:pt x="2859" y="2994"/>
                  </a:cubicBezTo>
                  <a:cubicBezTo>
                    <a:pt x="3012" y="2994"/>
                    <a:pt x="3143" y="2796"/>
                    <a:pt x="3003" y="2651"/>
                  </a:cubicBezTo>
                  <a:lnTo>
                    <a:pt x="2819" y="2466"/>
                  </a:lnTo>
                  <a:cubicBezTo>
                    <a:pt x="2935" y="2303"/>
                    <a:pt x="3014" y="2115"/>
                    <a:pt x="3043" y="1919"/>
                  </a:cubicBezTo>
                  <a:lnTo>
                    <a:pt x="3304" y="1919"/>
                  </a:lnTo>
                  <a:cubicBezTo>
                    <a:pt x="3572" y="1919"/>
                    <a:pt x="3572" y="1517"/>
                    <a:pt x="3304" y="1517"/>
                  </a:cubicBezTo>
                  <a:lnTo>
                    <a:pt x="3043" y="1517"/>
                  </a:lnTo>
                  <a:cubicBezTo>
                    <a:pt x="3014" y="1322"/>
                    <a:pt x="2935" y="1133"/>
                    <a:pt x="2819" y="970"/>
                  </a:cubicBezTo>
                  <a:lnTo>
                    <a:pt x="3003" y="786"/>
                  </a:lnTo>
                  <a:cubicBezTo>
                    <a:pt x="3153" y="642"/>
                    <a:pt x="3019" y="438"/>
                    <a:pt x="2863" y="438"/>
                  </a:cubicBezTo>
                  <a:cubicBezTo>
                    <a:pt x="2815" y="438"/>
                    <a:pt x="2765" y="457"/>
                    <a:pt x="2721" y="503"/>
                  </a:cubicBezTo>
                  <a:lnTo>
                    <a:pt x="2536" y="688"/>
                  </a:lnTo>
                  <a:cubicBezTo>
                    <a:pt x="2373" y="568"/>
                    <a:pt x="2185" y="492"/>
                    <a:pt x="1986" y="460"/>
                  </a:cubicBezTo>
                  <a:lnTo>
                    <a:pt x="1986" y="199"/>
                  </a:lnTo>
                  <a:cubicBezTo>
                    <a:pt x="1986" y="67"/>
                    <a:pt x="1886"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0" name="Google Shape;22080;p75"/>
            <p:cNvSpPr/>
            <p:nvPr/>
          </p:nvSpPr>
          <p:spPr>
            <a:xfrm>
              <a:off x="3699421" y="2033479"/>
              <a:ext cx="39641" cy="33978"/>
            </a:xfrm>
            <a:custGeom>
              <a:rect b="b" l="l" r="r" t="t"/>
              <a:pathLst>
                <a:path extrusionOk="0" h="1296" w="1512">
                  <a:moveTo>
                    <a:pt x="646" y="401"/>
                  </a:moveTo>
                  <a:cubicBezTo>
                    <a:pt x="866" y="401"/>
                    <a:pt x="975" y="666"/>
                    <a:pt x="819" y="821"/>
                  </a:cubicBezTo>
                  <a:cubicBezTo>
                    <a:pt x="769" y="872"/>
                    <a:pt x="707" y="895"/>
                    <a:pt x="646" y="895"/>
                  </a:cubicBezTo>
                  <a:cubicBezTo>
                    <a:pt x="520" y="895"/>
                    <a:pt x="399" y="797"/>
                    <a:pt x="399" y="647"/>
                  </a:cubicBezTo>
                  <a:cubicBezTo>
                    <a:pt x="399" y="513"/>
                    <a:pt x="512" y="401"/>
                    <a:pt x="646" y="401"/>
                  </a:cubicBezTo>
                  <a:close/>
                  <a:moveTo>
                    <a:pt x="650" y="1"/>
                  </a:moveTo>
                  <a:cubicBezTo>
                    <a:pt x="319" y="1"/>
                    <a:pt x="1" y="258"/>
                    <a:pt x="1" y="647"/>
                  </a:cubicBezTo>
                  <a:cubicBezTo>
                    <a:pt x="1" y="1006"/>
                    <a:pt x="291" y="1292"/>
                    <a:pt x="646" y="1296"/>
                  </a:cubicBezTo>
                  <a:cubicBezTo>
                    <a:pt x="1221" y="1296"/>
                    <a:pt x="1511" y="597"/>
                    <a:pt x="1102" y="191"/>
                  </a:cubicBezTo>
                  <a:cubicBezTo>
                    <a:pt x="971" y="60"/>
                    <a:pt x="809" y="1"/>
                    <a:pt x="6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75"/>
            <p:cNvSpPr/>
            <p:nvPr/>
          </p:nvSpPr>
          <p:spPr>
            <a:xfrm>
              <a:off x="3682825" y="2037228"/>
              <a:ext cx="207302" cy="224264"/>
            </a:xfrm>
            <a:custGeom>
              <a:rect b="b" l="l" r="r" t="t"/>
              <a:pathLst>
                <a:path extrusionOk="0" h="8554" w="7907">
                  <a:moveTo>
                    <a:pt x="5016" y="403"/>
                  </a:moveTo>
                  <a:lnTo>
                    <a:pt x="5016" y="910"/>
                  </a:lnTo>
                  <a:cubicBezTo>
                    <a:pt x="4994" y="1022"/>
                    <a:pt x="5074" y="1131"/>
                    <a:pt x="5186" y="1145"/>
                  </a:cubicBezTo>
                  <a:cubicBezTo>
                    <a:pt x="5505" y="1189"/>
                    <a:pt x="5806" y="1312"/>
                    <a:pt x="6059" y="1508"/>
                  </a:cubicBezTo>
                  <a:cubicBezTo>
                    <a:pt x="6095" y="1536"/>
                    <a:pt x="6138" y="1549"/>
                    <a:pt x="6180" y="1549"/>
                  </a:cubicBezTo>
                  <a:cubicBezTo>
                    <a:pt x="6236" y="1549"/>
                    <a:pt x="6292" y="1526"/>
                    <a:pt x="6331" y="1482"/>
                  </a:cubicBezTo>
                  <a:cubicBezTo>
                    <a:pt x="6338" y="1475"/>
                    <a:pt x="6342" y="1468"/>
                    <a:pt x="6349" y="1461"/>
                  </a:cubicBezTo>
                  <a:lnTo>
                    <a:pt x="6704" y="1102"/>
                  </a:lnTo>
                  <a:lnTo>
                    <a:pt x="6802" y="1200"/>
                  </a:lnTo>
                  <a:lnTo>
                    <a:pt x="6443" y="1558"/>
                  </a:lnTo>
                  <a:cubicBezTo>
                    <a:pt x="6349" y="1624"/>
                    <a:pt x="6327" y="1754"/>
                    <a:pt x="6400" y="1848"/>
                  </a:cubicBezTo>
                  <a:cubicBezTo>
                    <a:pt x="6595" y="2102"/>
                    <a:pt x="6718" y="2402"/>
                    <a:pt x="6762" y="2721"/>
                  </a:cubicBezTo>
                  <a:cubicBezTo>
                    <a:pt x="6776" y="2821"/>
                    <a:pt x="6859" y="2895"/>
                    <a:pt x="6958" y="2895"/>
                  </a:cubicBezTo>
                  <a:cubicBezTo>
                    <a:pt x="6963" y="2895"/>
                    <a:pt x="6967" y="2895"/>
                    <a:pt x="6972" y="2895"/>
                  </a:cubicBezTo>
                  <a:lnTo>
                    <a:pt x="6994" y="2891"/>
                  </a:lnTo>
                  <a:lnTo>
                    <a:pt x="7504" y="2891"/>
                  </a:lnTo>
                  <a:lnTo>
                    <a:pt x="7504" y="3029"/>
                  </a:lnTo>
                  <a:lnTo>
                    <a:pt x="6994" y="3029"/>
                  </a:lnTo>
                  <a:lnTo>
                    <a:pt x="6972" y="3025"/>
                  </a:lnTo>
                  <a:cubicBezTo>
                    <a:pt x="6967" y="3025"/>
                    <a:pt x="6963" y="3025"/>
                    <a:pt x="6958" y="3025"/>
                  </a:cubicBezTo>
                  <a:cubicBezTo>
                    <a:pt x="6859" y="3025"/>
                    <a:pt x="6776" y="3099"/>
                    <a:pt x="6762" y="3199"/>
                  </a:cubicBezTo>
                  <a:cubicBezTo>
                    <a:pt x="6718" y="3518"/>
                    <a:pt x="6595" y="3818"/>
                    <a:pt x="6400" y="4072"/>
                  </a:cubicBezTo>
                  <a:cubicBezTo>
                    <a:pt x="6331" y="4162"/>
                    <a:pt x="6349" y="4293"/>
                    <a:pt x="6443" y="4358"/>
                  </a:cubicBezTo>
                  <a:lnTo>
                    <a:pt x="6805" y="4720"/>
                  </a:lnTo>
                  <a:lnTo>
                    <a:pt x="6707" y="4818"/>
                  </a:lnTo>
                  <a:lnTo>
                    <a:pt x="6345" y="4456"/>
                  </a:lnTo>
                  <a:cubicBezTo>
                    <a:pt x="6342" y="4452"/>
                    <a:pt x="6338" y="4445"/>
                    <a:pt x="6334" y="4441"/>
                  </a:cubicBezTo>
                  <a:cubicBezTo>
                    <a:pt x="6295" y="4396"/>
                    <a:pt x="6239" y="4373"/>
                    <a:pt x="6183" y="4373"/>
                  </a:cubicBezTo>
                  <a:cubicBezTo>
                    <a:pt x="6141" y="4373"/>
                    <a:pt x="6099" y="4386"/>
                    <a:pt x="6063" y="4412"/>
                  </a:cubicBezTo>
                  <a:cubicBezTo>
                    <a:pt x="5809" y="4608"/>
                    <a:pt x="5509" y="4735"/>
                    <a:pt x="5190" y="4774"/>
                  </a:cubicBezTo>
                  <a:cubicBezTo>
                    <a:pt x="5085" y="4789"/>
                    <a:pt x="5009" y="4883"/>
                    <a:pt x="5016" y="4988"/>
                  </a:cubicBezTo>
                  <a:lnTo>
                    <a:pt x="5016" y="4995"/>
                  </a:lnTo>
                  <a:lnTo>
                    <a:pt x="5016" y="5520"/>
                  </a:lnTo>
                  <a:lnTo>
                    <a:pt x="4878" y="5520"/>
                  </a:lnTo>
                  <a:lnTo>
                    <a:pt x="4878" y="5006"/>
                  </a:lnTo>
                  <a:lnTo>
                    <a:pt x="4878" y="4988"/>
                  </a:lnTo>
                  <a:cubicBezTo>
                    <a:pt x="4886" y="4879"/>
                    <a:pt x="4810" y="4789"/>
                    <a:pt x="4705" y="4774"/>
                  </a:cubicBezTo>
                  <a:cubicBezTo>
                    <a:pt x="4386" y="4731"/>
                    <a:pt x="4085" y="4608"/>
                    <a:pt x="3832" y="4412"/>
                  </a:cubicBezTo>
                  <a:cubicBezTo>
                    <a:pt x="3796" y="4386"/>
                    <a:pt x="3754" y="4373"/>
                    <a:pt x="3711" y="4373"/>
                  </a:cubicBezTo>
                  <a:cubicBezTo>
                    <a:pt x="3655" y="4373"/>
                    <a:pt x="3599" y="4396"/>
                    <a:pt x="3560" y="4441"/>
                  </a:cubicBezTo>
                  <a:cubicBezTo>
                    <a:pt x="3557" y="4445"/>
                    <a:pt x="3553" y="4452"/>
                    <a:pt x="3549" y="4456"/>
                  </a:cubicBezTo>
                  <a:lnTo>
                    <a:pt x="3187" y="4818"/>
                  </a:lnTo>
                  <a:lnTo>
                    <a:pt x="3089" y="4720"/>
                  </a:lnTo>
                  <a:lnTo>
                    <a:pt x="3437" y="4372"/>
                  </a:lnTo>
                  <a:lnTo>
                    <a:pt x="3441" y="4369"/>
                  </a:lnTo>
                  <a:lnTo>
                    <a:pt x="3452" y="4358"/>
                  </a:lnTo>
                  <a:cubicBezTo>
                    <a:pt x="3455" y="4354"/>
                    <a:pt x="3462" y="4351"/>
                    <a:pt x="3466" y="4347"/>
                  </a:cubicBezTo>
                  <a:cubicBezTo>
                    <a:pt x="3546" y="4275"/>
                    <a:pt x="3557" y="4159"/>
                    <a:pt x="3495" y="4075"/>
                  </a:cubicBezTo>
                  <a:cubicBezTo>
                    <a:pt x="3299" y="3818"/>
                    <a:pt x="3173" y="3518"/>
                    <a:pt x="3133" y="3203"/>
                  </a:cubicBezTo>
                  <a:cubicBezTo>
                    <a:pt x="3119" y="3102"/>
                    <a:pt x="3032" y="3028"/>
                    <a:pt x="2933" y="3028"/>
                  </a:cubicBezTo>
                  <a:cubicBezTo>
                    <a:pt x="2928" y="3028"/>
                    <a:pt x="2924" y="3028"/>
                    <a:pt x="2919" y="3029"/>
                  </a:cubicBezTo>
                  <a:lnTo>
                    <a:pt x="2387" y="3029"/>
                  </a:lnTo>
                  <a:lnTo>
                    <a:pt x="2387" y="2891"/>
                  </a:lnTo>
                  <a:lnTo>
                    <a:pt x="2897" y="2891"/>
                  </a:lnTo>
                  <a:lnTo>
                    <a:pt x="2919" y="2895"/>
                  </a:lnTo>
                  <a:cubicBezTo>
                    <a:pt x="2924" y="2895"/>
                    <a:pt x="2928" y="2895"/>
                    <a:pt x="2933" y="2895"/>
                  </a:cubicBezTo>
                  <a:cubicBezTo>
                    <a:pt x="3032" y="2895"/>
                    <a:pt x="3119" y="2821"/>
                    <a:pt x="3133" y="2721"/>
                  </a:cubicBezTo>
                  <a:cubicBezTo>
                    <a:pt x="3173" y="2402"/>
                    <a:pt x="3299" y="2102"/>
                    <a:pt x="3495" y="1848"/>
                  </a:cubicBezTo>
                  <a:cubicBezTo>
                    <a:pt x="3564" y="1754"/>
                    <a:pt x="3542" y="1624"/>
                    <a:pt x="3448" y="1558"/>
                  </a:cubicBezTo>
                  <a:lnTo>
                    <a:pt x="3089" y="1200"/>
                  </a:lnTo>
                  <a:lnTo>
                    <a:pt x="3187" y="1102"/>
                  </a:lnTo>
                  <a:lnTo>
                    <a:pt x="3546" y="1461"/>
                  </a:lnTo>
                  <a:cubicBezTo>
                    <a:pt x="3585" y="1517"/>
                    <a:pt x="3648" y="1548"/>
                    <a:pt x="3712" y="1548"/>
                  </a:cubicBezTo>
                  <a:cubicBezTo>
                    <a:pt x="3754" y="1548"/>
                    <a:pt x="3796" y="1535"/>
                    <a:pt x="3832" y="1508"/>
                  </a:cubicBezTo>
                  <a:cubicBezTo>
                    <a:pt x="4085" y="1312"/>
                    <a:pt x="4390" y="1185"/>
                    <a:pt x="4705" y="1145"/>
                  </a:cubicBezTo>
                  <a:cubicBezTo>
                    <a:pt x="4810" y="1131"/>
                    <a:pt x="4886" y="1037"/>
                    <a:pt x="4878" y="932"/>
                  </a:cubicBezTo>
                  <a:cubicBezTo>
                    <a:pt x="4878" y="925"/>
                    <a:pt x="4878" y="917"/>
                    <a:pt x="4878" y="910"/>
                  </a:cubicBezTo>
                  <a:lnTo>
                    <a:pt x="4878" y="403"/>
                  </a:lnTo>
                  <a:close/>
                  <a:moveTo>
                    <a:pt x="4679" y="1"/>
                  </a:moveTo>
                  <a:cubicBezTo>
                    <a:pt x="4567" y="1"/>
                    <a:pt x="4476" y="92"/>
                    <a:pt x="4476" y="204"/>
                  </a:cubicBezTo>
                  <a:lnTo>
                    <a:pt x="4476" y="780"/>
                  </a:lnTo>
                  <a:cubicBezTo>
                    <a:pt x="4216" y="838"/>
                    <a:pt x="3966" y="939"/>
                    <a:pt x="3738" y="1087"/>
                  </a:cubicBezTo>
                  <a:lnTo>
                    <a:pt x="3332" y="678"/>
                  </a:lnTo>
                  <a:cubicBezTo>
                    <a:pt x="3292" y="638"/>
                    <a:pt x="3241" y="618"/>
                    <a:pt x="3189" y="618"/>
                  </a:cubicBezTo>
                  <a:cubicBezTo>
                    <a:pt x="3137" y="618"/>
                    <a:pt x="3086" y="638"/>
                    <a:pt x="3046" y="678"/>
                  </a:cubicBezTo>
                  <a:lnTo>
                    <a:pt x="2666" y="1059"/>
                  </a:lnTo>
                  <a:cubicBezTo>
                    <a:pt x="2590" y="1138"/>
                    <a:pt x="2590" y="1265"/>
                    <a:pt x="2666" y="1341"/>
                  </a:cubicBezTo>
                  <a:lnTo>
                    <a:pt x="3075" y="1750"/>
                  </a:lnTo>
                  <a:cubicBezTo>
                    <a:pt x="2926" y="1975"/>
                    <a:pt x="2825" y="2228"/>
                    <a:pt x="2767" y="2489"/>
                  </a:cubicBezTo>
                  <a:lnTo>
                    <a:pt x="2191" y="2489"/>
                  </a:lnTo>
                  <a:cubicBezTo>
                    <a:pt x="2079" y="2489"/>
                    <a:pt x="1988" y="2580"/>
                    <a:pt x="1988" y="2692"/>
                  </a:cubicBezTo>
                  <a:lnTo>
                    <a:pt x="1988" y="3228"/>
                  </a:lnTo>
                  <a:cubicBezTo>
                    <a:pt x="1988" y="3340"/>
                    <a:pt x="2079" y="3431"/>
                    <a:pt x="2191" y="3431"/>
                  </a:cubicBezTo>
                  <a:lnTo>
                    <a:pt x="2767" y="3431"/>
                  </a:lnTo>
                  <a:cubicBezTo>
                    <a:pt x="2814" y="3637"/>
                    <a:pt x="2887" y="3840"/>
                    <a:pt x="2992" y="4028"/>
                  </a:cubicBezTo>
                  <a:lnTo>
                    <a:pt x="1351" y="4028"/>
                  </a:lnTo>
                  <a:cubicBezTo>
                    <a:pt x="1087" y="4028"/>
                    <a:pt x="1087" y="4427"/>
                    <a:pt x="1351" y="4427"/>
                  </a:cubicBezTo>
                  <a:lnTo>
                    <a:pt x="2818" y="4427"/>
                  </a:lnTo>
                  <a:lnTo>
                    <a:pt x="2666" y="4579"/>
                  </a:lnTo>
                  <a:cubicBezTo>
                    <a:pt x="2590" y="4655"/>
                    <a:pt x="2590" y="4782"/>
                    <a:pt x="2666" y="4861"/>
                  </a:cubicBezTo>
                  <a:lnTo>
                    <a:pt x="3046" y="5242"/>
                  </a:lnTo>
                  <a:cubicBezTo>
                    <a:pt x="3086" y="5281"/>
                    <a:pt x="3137" y="5301"/>
                    <a:pt x="3189" y="5301"/>
                  </a:cubicBezTo>
                  <a:cubicBezTo>
                    <a:pt x="3241" y="5301"/>
                    <a:pt x="3292" y="5281"/>
                    <a:pt x="3332" y="5242"/>
                  </a:cubicBezTo>
                  <a:lnTo>
                    <a:pt x="3738" y="4836"/>
                  </a:lnTo>
                  <a:cubicBezTo>
                    <a:pt x="3951" y="4974"/>
                    <a:pt x="4190" y="5075"/>
                    <a:pt x="4437" y="5133"/>
                  </a:cubicBezTo>
                  <a:cubicBezTo>
                    <a:pt x="4437" y="5140"/>
                    <a:pt x="4437" y="5147"/>
                    <a:pt x="4437" y="5155"/>
                  </a:cubicBezTo>
                  <a:lnTo>
                    <a:pt x="4437" y="6064"/>
                  </a:lnTo>
                  <a:lnTo>
                    <a:pt x="268" y="6064"/>
                  </a:lnTo>
                  <a:cubicBezTo>
                    <a:pt x="0" y="6064"/>
                    <a:pt x="0" y="6466"/>
                    <a:pt x="268" y="6466"/>
                  </a:cubicBezTo>
                  <a:lnTo>
                    <a:pt x="5281" y="6466"/>
                  </a:lnTo>
                  <a:lnTo>
                    <a:pt x="4926" y="8316"/>
                  </a:lnTo>
                  <a:cubicBezTo>
                    <a:pt x="4897" y="8465"/>
                    <a:pt x="5012" y="8553"/>
                    <a:pt x="5126" y="8553"/>
                  </a:cubicBezTo>
                  <a:cubicBezTo>
                    <a:pt x="5213" y="8553"/>
                    <a:pt x="5299" y="8503"/>
                    <a:pt x="5320" y="8389"/>
                  </a:cubicBezTo>
                  <a:lnTo>
                    <a:pt x="5715" y="6303"/>
                  </a:lnTo>
                  <a:cubicBezTo>
                    <a:pt x="5740" y="6180"/>
                    <a:pt x="5646" y="6067"/>
                    <a:pt x="5520" y="6067"/>
                  </a:cubicBezTo>
                  <a:lnTo>
                    <a:pt x="4835" y="6067"/>
                  </a:lnTo>
                  <a:lnTo>
                    <a:pt x="4835" y="5919"/>
                  </a:lnTo>
                  <a:lnTo>
                    <a:pt x="5215" y="5919"/>
                  </a:lnTo>
                  <a:cubicBezTo>
                    <a:pt x="5328" y="5919"/>
                    <a:pt x="5418" y="5832"/>
                    <a:pt x="5418" y="5720"/>
                  </a:cubicBezTo>
                  <a:lnTo>
                    <a:pt x="5418" y="5140"/>
                  </a:lnTo>
                  <a:cubicBezTo>
                    <a:pt x="5679" y="5086"/>
                    <a:pt x="5932" y="4981"/>
                    <a:pt x="6157" y="4836"/>
                  </a:cubicBezTo>
                  <a:lnTo>
                    <a:pt x="6566" y="5242"/>
                  </a:lnTo>
                  <a:cubicBezTo>
                    <a:pt x="6604" y="5281"/>
                    <a:pt x="6655" y="5301"/>
                    <a:pt x="6706" y="5301"/>
                  </a:cubicBezTo>
                  <a:cubicBezTo>
                    <a:pt x="6757" y="5301"/>
                    <a:pt x="6809" y="5281"/>
                    <a:pt x="6849" y="5242"/>
                  </a:cubicBezTo>
                  <a:lnTo>
                    <a:pt x="7229" y="4861"/>
                  </a:lnTo>
                  <a:cubicBezTo>
                    <a:pt x="7309" y="4782"/>
                    <a:pt x="7309" y="4655"/>
                    <a:pt x="7229" y="4579"/>
                  </a:cubicBezTo>
                  <a:lnTo>
                    <a:pt x="6823" y="4170"/>
                  </a:lnTo>
                  <a:cubicBezTo>
                    <a:pt x="6968" y="3945"/>
                    <a:pt x="7073" y="3692"/>
                    <a:pt x="7131" y="3431"/>
                  </a:cubicBezTo>
                  <a:lnTo>
                    <a:pt x="7707" y="3431"/>
                  </a:lnTo>
                  <a:cubicBezTo>
                    <a:pt x="7816" y="3431"/>
                    <a:pt x="7906" y="3340"/>
                    <a:pt x="7906" y="3232"/>
                  </a:cubicBezTo>
                  <a:lnTo>
                    <a:pt x="7906" y="2692"/>
                  </a:lnTo>
                  <a:cubicBezTo>
                    <a:pt x="7906" y="2580"/>
                    <a:pt x="7816" y="2489"/>
                    <a:pt x="7707" y="2489"/>
                  </a:cubicBezTo>
                  <a:lnTo>
                    <a:pt x="7131" y="2489"/>
                  </a:lnTo>
                  <a:cubicBezTo>
                    <a:pt x="7073" y="2228"/>
                    <a:pt x="6968" y="1975"/>
                    <a:pt x="6820" y="1750"/>
                  </a:cubicBezTo>
                  <a:lnTo>
                    <a:pt x="7229" y="1345"/>
                  </a:lnTo>
                  <a:cubicBezTo>
                    <a:pt x="7309" y="1265"/>
                    <a:pt x="7309" y="1138"/>
                    <a:pt x="7229" y="1059"/>
                  </a:cubicBezTo>
                  <a:lnTo>
                    <a:pt x="6849" y="678"/>
                  </a:lnTo>
                  <a:cubicBezTo>
                    <a:pt x="6809" y="640"/>
                    <a:pt x="6757" y="621"/>
                    <a:pt x="6706" y="621"/>
                  </a:cubicBezTo>
                  <a:cubicBezTo>
                    <a:pt x="6655" y="621"/>
                    <a:pt x="6604" y="640"/>
                    <a:pt x="6566" y="678"/>
                  </a:cubicBezTo>
                  <a:lnTo>
                    <a:pt x="6157" y="1087"/>
                  </a:lnTo>
                  <a:cubicBezTo>
                    <a:pt x="5932" y="939"/>
                    <a:pt x="5679" y="838"/>
                    <a:pt x="5418" y="780"/>
                  </a:cubicBezTo>
                  <a:lnTo>
                    <a:pt x="5418" y="204"/>
                  </a:lnTo>
                  <a:cubicBezTo>
                    <a:pt x="5418" y="92"/>
                    <a:pt x="5328" y="1"/>
                    <a:pt x="5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2" name="Google Shape;22082;p75"/>
            <p:cNvSpPr/>
            <p:nvPr/>
          </p:nvSpPr>
          <p:spPr>
            <a:xfrm>
              <a:off x="3773590" y="2078730"/>
              <a:ext cx="75034" cy="72203"/>
            </a:xfrm>
            <a:custGeom>
              <a:rect b="b" l="l" r="r" t="t"/>
              <a:pathLst>
                <a:path extrusionOk="0" h="2754" w="2862">
                  <a:moveTo>
                    <a:pt x="1479" y="400"/>
                  </a:moveTo>
                  <a:cubicBezTo>
                    <a:pt x="1979" y="400"/>
                    <a:pt x="2460" y="789"/>
                    <a:pt x="2460" y="1377"/>
                  </a:cubicBezTo>
                  <a:cubicBezTo>
                    <a:pt x="2460" y="1917"/>
                    <a:pt x="2025" y="2351"/>
                    <a:pt x="1485" y="2351"/>
                  </a:cubicBezTo>
                  <a:cubicBezTo>
                    <a:pt x="616" y="2351"/>
                    <a:pt x="181" y="1301"/>
                    <a:pt x="797" y="689"/>
                  </a:cubicBezTo>
                  <a:cubicBezTo>
                    <a:pt x="995" y="489"/>
                    <a:pt x="1240" y="400"/>
                    <a:pt x="1479" y="400"/>
                  </a:cubicBezTo>
                  <a:close/>
                  <a:moveTo>
                    <a:pt x="1485" y="1"/>
                  </a:moveTo>
                  <a:cubicBezTo>
                    <a:pt x="928" y="1"/>
                    <a:pt x="428" y="337"/>
                    <a:pt x="214" y="852"/>
                  </a:cubicBezTo>
                  <a:cubicBezTo>
                    <a:pt x="0" y="1366"/>
                    <a:pt x="120" y="1956"/>
                    <a:pt x="511" y="2351"/>
                  </a:cubicBezTo>
                  <a:cubicBezTo>
                    <a:pt x="775" y="2613"/>
                    <a:pt x="1127" y="2753"/>
                    <a:pt x="1485" y="2753"/>
                  </a:cubicBezTo>
                  <a:cubicBezTo>
                    <a:pt x="1662" y="2753"/>
                    <a:pt x="1840" y="2719"/>
                    <a:pt x="2010" y="2648"/>
                  </a:cubicBezTo>
                  <a:cubicBezTo>
                    <a:pt x="2525" y="2434"/>
                    <a:pt x="2862" y="1935"/>
                    <a:pt x="2862" y="1377"/>
                  </a:cubicBezTo>
                  <a:cubicBezTo>
                    <a:pt x="2858" y="616"/>
                    <a:pt x="2246" y="4"/>
                    <a:pt x="14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75"/>
            <p:cNvSpPr/>
            <p:nvPr/>
          </p:nvSpPr>
          <p:spPr>
            <a:xfrm>
              <a:off x="3787538" y="2096217"/>
              <a:ext cx="43705" cy="37360"/>
            </a:xfrm>
            <a:custGeom>
              <a:rect b="b" l="l" r="r" t="t"/>
              <a:pathLst>
                <a:path extrusionOk="0" h="1425" w="1667">
                  <a:moveTo>
                    <a:pt x="949" y="398"/>
                  </a:moveTo>
                  <a:cubicBezTo>
                    <a:pt x="1110" y="398"/>
                    <a:pt x="1265" y="523"/>
                    <a:pt x="1265" y="710"/>
                  </a:cubicBezTo>
                  <a:cubicBezTo>
                    <a:pt x="1265" y="884"/>
                    <a:pt x="1124" y="1021"/>
                    <a:pt x="953" y="1021"/>
                  </a:cubicBezTo>
                  <a:cubicBezTo>
                    <a:pt x="674" y="1021"/>
                    <a:pt x="537" y="688"/>
                    <a:pt x="732" y="489"/>
                  </a:cubicBezTo>
                  <a:cubicBezTo>
                    <a:pt x="795" y="426"/>
                    <a:pt x="873" y="398"/>
                    <a:pt x="949" y="398"/>
                  </a:cubicBezTo>
                  <a:close/>
                  <a:moveTo>
                    <a:pt x="953" y="0"/>
                  </a:moveTo>
                  <a:cubicBezTo>
                    <a:pt x="320" y="0"/>
                    <a:pt x="1" y="764"/>
                    <a:pt x="450" y="1213"/>
                  </a:cubicBezTo>
                  <a:cubicBezTo>
                    <a:pt x="595" y="1359"/>
                    <a:pt x="775" y="1424"/>
                    <a:pt x="950" y="1424"/>
                  </a:cubicBezTo>
                  <a:cubicBezTo>
                    <a:pt x="1316" y="1424"/>
                    <a:pt x="1667" y="1141"/>
                    <a:pt x="1667" y="710"/>
                  </a:cubicBezTo>
                  <a:cubicBezTo>
                    <a:pt x="1667" y="319"/>
                    <a:pt x="1348"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75"/>
            <p:cNvSpPr/>
            <p:nvPr/>
          </p:nvSpPr>
          <p:spPr>
            <a:xfrm>
              <a:off x="3531838" y="2107779"/>
              <a:ext cx="287055" cy="220882"/>
            </a:xfrm>
            <a:custGeom>
              <a:rect b="b" l="l" r="r" t="t"/>
              <a:pathLst>
                <a:path extrusionOk="0" h="8425" w="10949">
                  <a:moveTo>
                    <a:pt x="200" y="1"/>
                  </a:moveTo>
                  <a:cubicBezTo>
                    <a:pt x="87" y="1"/>
                    <a:pt x="1" y="91"/>
                    <a:pt x="1" y="204"/>
                  </a:cubicBezTo>
                  <a:lnTo>
                    <a:pt x="1" y="8215"/>
                  </a:lnTo>
                  <a:cubicBezTo>
                    <a:pt x="1" y="8403"/>
                    <a:pt x="174" y="8418"/>
                    <a:pt x="316" y="8418"/>
                  </a:cubicBezTo>
                  <a:cubicBezTo>
                    <a:pt x="440" y="8418"/>
                    <a:pt x="3701" y="8425"/>
                    <a:pt x="6492" y="8425"/>
                  </a:cubicBezTo>
                  <a:cubicBezTo>
                    <a:pt x="8586" y="8425"/>
                    <a:pt x="10415" y="8421"/>
                    <a:pt x="10456" y="8407"/>
                  </a:cubicBezTo>
                  <a:cubicBezTo>
                    <a:pt x="10525" y="8385"/>
                    <a:pt x="10580" y="8327"/>
                    <a:pt x="10594" y="8255"/>
                  </a:cubicBezTo>
                  <a:lnTo>
                    <a:pt x="10931" y="6487"/>
                  </a:lnTo>
                  <a:cubicBezTo>
                    <a:pt x="10949" y="6379"/>
                    <a:pt x="10880" y="6274"/>
                    <a:pt x="10771" y="6256"/>
                  </a:cubicBezTo>
                  <a:lnTo>
                    <a:pt x="10768" y="6252"/>
                  </a:lnTo>
                  <a:cubicBezTo>
                    <a:pt x="10755" y="6249"/>
                    <a:pt x="10742" y="6248"/>
                    <a:pt x="10729" y="6248"/>
                  </a:cubicBezTo>
                  <a:cubicBezTo>
                    <a:pt x="10635" y="6248"/>
                    <a:pt x="10552" y="6316"/>
                    <a:pt x="10536" y="6411"/>
                  </a:cubicBezTo>
                  <a:lnTo>
                    <a:pt x="10228" y="8016"/>
                  </a:lnTo>
                  <a:lnTo>
                    <a:pt x="439" y="8016"/>
                  </a:lnTo>
                  <a:lnTo>
                    <a:pt x="1246" y="3775"/>
                  </a:lnTo>
                  <a:lnTo>
                    <a:pt x="5238" y="3775"/>
                  </a:lnTo>
                  <a:cubicBezTo>
                    <a:pt x="5506" y="3775"/>
                    <a:pt x="5506" y="3376"/>
                    <a:pt x="5238" y="3376"/>
                  </a:cubicBezTo>
                  <a:lnTo>
                    <a:pt x="1083" y="3376"/>
                  </a:lnTo>
                  <a:cubicBezTo>
                    <a:pt x="989" y="3376"/>
                    <a:pt x="906" y="3442"/>
                    <a:pt x="888" y="3539"/>
                  </a:cubicBezTo>
                  <a:lnTo>
                    <a:pt x="399" y="6096"/>
                  </a:lnTo>
                  <a:lnTo>
                    <a:pt x="399" y="403"/>
                  </a:lnTo>
                  <a:lnTo>
                    <a:pt x="2909" y="403"/>
                  </a:lnTo>
                  <a:lnTo>
                    <a:pt x="4184" y="1678"/>
                  </a:lnTo>
                  <a:cubicBezTo>
                    <a:pt x="4220" y="1714"/>
                    <a:pt x="4271" y="1736"/>
                    <a:pt x="4325" y="1736"/>
                  </a:cubicBezTo>
                  <a:lnTo>
                    <a:pt x="6324" y="1736"/>
                  </a:lnTo>
                  <a:cubicBezTo>
                    <a:pt x="6588" y="1736"/>
                    <a:pt x="6588" y="1337"/>
                    <a:pt x="6324" y="1337"/>
                  </a:cubicBezTo>
                  <a:lnTo>
                    <a:pt x="4408" y="1337"/>
                  </a:lnTo>
                  <a:lnTo>
                    <a:pt x="3133" y="62"/>
                  </a:lnTo>
                  <a:cubicBezTo>
                    <a:pt x="3093" y="23"/>
                    <a:pt x="3043"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85" name="Google Shape;22085;p75"/>
          <p:cNvGrpSpPr/>
          <p:nvPr/>
        </p:nvGrpSpPr>
        <p:grpSpPr>
          <a:xfrm>
            <a:off x="3136452" y="1515946"/>
            <a:ext cx="297988" cy="358393"/>
            <a:chOff x="3136452" y="1515946"/>
            <a:chExt cx="297988" cy="358393"/>
          </a:xfrm>
        </p:grpSpPr>
        <p:sp>
          <p:nvSpPr>
            <p:cNvPr id="22086" name="Google Shape;22086;p75"/>
            <p:cNvSpPr/>
            <p:nvPr/>
          </p:nvSpPr>
          <p:spPr>
            <a:xfrm>
              <a:off x="3141670" y="1581568"/>
              <a:ext cx="287554" cy="287527"/>
            </a:xfrm>
            <a:custGeom>
              <a:rect b="b" l="l" r="r" t="t"/>
              <a:pathLst>
                <a:path extrusionOk="0" h="10967" w="10968">
                  <a:moveTo>
                    <a:pt x="1" y="0"/>
                  </a:moveTo>
                  <a:lnTo>
                    <a:pt x="1" y="8526"/>
                  </a:lnTo>
                  <a:lnTo>
                    <a:pt x="247" y="8783"/>
                  </a:lnTo>
                  <a:lnTo>
                    <a:pt x="2369" y="10967"/>
                  </a:lnTo>
                  <a:lnTo>
                    <a:pt x="10967" y="10967"/>
                  </a:lnTo>
                  <a:lnTo>
                    <a:pt x="10967"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7" name="Google Shape;22087;p75"/>
            <p:cNvSpPr/>
            <p:nvPr/>
          </p:nvSpPr>
          <p:spPr>
            <a:xfrm>
              <a:off x="3148145" y="1811836"/>
              <a:ext cx="73593" cy="57259"/>
            </a:xfrm>
            <a:custGeom>
              <a:rect b="b" l="l" r="r" t="t"/>
              <a:pathLst>
                <a:path extrusionOk="0" h="2184" w="2807">
                  <a:moveTo>
                    <a:pt x="0" y="0"/>
                  </a:moveTo>
                  <a:lnTo>
                    <a:pt x="2119" y="2184"/>
                  </a:lnTo>
                  <a:lnTo>
                    <a:pt x="2807" y="2184"/>
                  </a:lnTo>
                  <a:lnTo>
                    <a:pt x="2807" y="424"/>
                  </a:lnTo>
                  <a:cubicBezTo>
                    <a:pt x="2807" y="188"/>
                    <a:pt x="2615" y="0"/>
                    <a:pt x="238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8" name="Google Shape;22088;p75"/>
            <p:cNvSpPr/>
            <p:nvPr/>
          </p:nvSpPr>
          <p:spPr>
            <a:xfrm>
              <a:off x="3278420" y="1581568"/>
              <a:ext cx="120024" cy="43783"/>
            </a:xfrm>
            <a:custGeom>
              <a:rect b="b" l="l" r="r" t="t"/>
              <a:pathLst>
                <a:path extrusionOk="0" h="1670" w="4578">
                  <a:moveTo>
                    <a:pt x="0" y="0"/>
                  </a:moveTo>
                  <a:cubicBezTo>
                    <a:pt x="319" y="996"/>
                    <a:pt x="1242" y="1670"/>
                    <a:pt x="2289" y="1670"/>
                  </a:cubicBezTo>
                  <a:cubicBezTo>
                    <a:pt x="3336" y="1670"/>
                    <a:pt x="4259" y="996"/>
                    <a:pt x="457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9" name="Google Shape;22089;p75"/>
            <p:cNvSpPr/>
            <p:nvPr/>
          </p:nvSpPr>
          <p:spPr>
            <a:xfrm>
              <a:off x="3181546" y="1581568"/>
              <a:ext cx="247677" cy="287527"/>
            </a:xfrm>
            <a:custGeom>
              <a:rect b="b" l="l" r="r" t="t"/>
              <a:pathLst>
                <a:path extrusionOk="0" h="10967" w="9447">
                  <a:moveTo>
                    <a:pt x="8577" y="0"/>
                  </a:moveTo>
                  <a:lnTo>
                    <a:pt x="8577" y="10098"/>
                  </a:lnTo>
                  <a:lnTo>
                    <a:pt x="1" y="10098"/>
                  </a:lnTo>
                  <a:lnTo>
                    <a:pt x="848" y="10967"/>
                  </a:lnTo>
                  <a:lnTo>
                    <a:pt x="9446" y="10967"/>
                  </a:lnTo>
                  <a:lnTo>
                    <a:pt x="9446"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0" name="Google Shape;22090;p75"/>
            <p:cNvSpPr/>
            <p:nvPr/>
          </p:nvSpPr>
          <p:spPr>
            <a:xfrm>
              <a:off x="3141670" y="1805072"/>
              <a:ext cx="62135" cy="64023"/>
            </a:xfrm>
            <a:custGeom>
              <a:rect b="b" l="l" r="r" t="t"/>
              <a:pathLst>
                <a:path extrusionOk="0" h="2442" w="2370">
                  <a:moveTo>
                    <a:pt x="1" y="1"/>
                  </a:moveTo>
                  <a:lnTo>
                    <a:pt x="2369" y="2442"/>
                  </a:lnTo>
                  <a:lnTo>
                    <a:pt x="236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1" name="Google Shape;22091;p75"/>
            <p:cNvSpPr/>
            <p:nvPr/>
          </p:nvSpPr>
          <p:spPr>
            <a:xfrm>
              <a:off x="3297297" y="1521163"/>
              <a:ext cx="82349" cy="82375"/>
            </a:xfrm>
            <a:custGeom>
              <a:rect b="b" l="l" r="r" t="t"/>
              <a:pathLst>
                <a:path extrusionOk="0" h="3142" w="3141">
                  <a:moveTo>
                    <a:pt x="1569" y="1"/>
                  </a:moveTo>
                  <a:cubicBezTo>
                    <a:pt x="703" y="1"/>
                    <a:pt x="1" y="704"/>
                    <a:pt x="1" y="1573"/>
                  </a:cubicBezTo>
                  <a:cubicBezTo>
                    <a:pt x="1" y="2438"/>
                    <a:pt x="703" y="3141"/>
                    <a:pt x="1569" y="3141"/>
                  </a:cubicBezTo>
                  <a:cubicBezTo>
                    <a:pt x="2435" y="3141"/>
                    <a:pt x="3141" y="2438"/>
                    <a:pt x="3141" y="1573"/>
                  </a:cubicBezTo>
                  <a:cubicBezTo>
                    <a:pt x="3141" y="704"/>
                    <a:pt x="2435" y="1"/>
                    <a:pt x="156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2" name="Google Shape;22092;p75"/>
            <p:cNvSpPr/>
            <p:nvPr/>
          </p:nvSpPr>
          <p:spPr>
            <a:xfrm>
              <a:off x="3202075" y="1650494"/>
              <a:ext cx="166665" cy="18929"/>
            </a:xfrm>
            <a:custGeom>
              <a:rect b="b" l="l" r="r" t="t"/>
              <a:pathLst>
                <a:path extrusionOk="0" h="722" w="6357">
                  <a:moveTo>
                    <a:pt x="0" y="1"/>
                  </a:moveTo>
                  <a:lnTo>
                    <a:pt x="0" y="721"/>
                  </a:lnTo>
                  <a:lnTo>
                    <a:pt x="6356" y="721"/>
                  </a:lnTo>
                  <a:lnTo>
                    <a:pt x="6356" y="1"/>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3" name="Google Shape;22093;p75"/>
            <p:cNvSpPr/>
            <p:nvPr/>
          </p:nvSpPr>
          <p:spPr>
            <a:xfrm>
              <a:off x="3136452" y="1515946"/>
              <a:ext cx="297988" cy="358393"/>
            </a:xfrm>
            <a:custGeom>
              <a:rect b="b" l="l" r="r" t="t"/>
              <a:pathLst>
                <a:path extrusionOk="0" h="13670" w="11366">
                  <a:moveTo>
                    <a:pt x="2366" y="11228"/>
                  </a:moveTo>
                  <a:lnTo>
                    <a:pt x="2366" y="12974"/>
                  </a:lnTo>
                  <a:lnTo>
                    <a:pt x="1688" y="12278"/>
                  </a:lnTo>
                  <a:lnTo>
                    <a:pt x="671" y="11228"/>
                  </a:lnTo>
                  <a:close/>
                  <a:moveTo>
                    <a:pt x="7704" y="1"/>
                  </a:moveTo>
                  <a:cubicBezTo>
                    <a:pt x="7247" y="1"/>
                    <a:pt x="6794" y="178"/>
                    <a:pt x="6451" y="519"/>
                  </a:cubicBezTo>
                  <a:cubicBezTo>
                    <a:pt x="6440" y="533"/>
                    <a:pt x="6426" y="548"/>
                    <a:pt x="6415" y="559"/>
                  </a:cubicBezTo>
                  <a:lnTo>
                    <a:pt x="6411" y="566"/>
                  </a:lnTo>
                  <a:cubicBezTo>
                    <a:pt x="6289" y="713"/>
                    <a:pt x="6417" y="896"/>
                    <a:pt x="6565" y="896"/>
                  </a:cubicBezTo>
                  <a:cubicBezTo>
                    <a:pt x="6611" y="896"/>
                    <a:pt x="6658" y="878"/>
                    <a:pt x="6701" y="837"/>
                  </a:cubicBezTo>
                  <a:lnTo>
                    <a:pt x="6708" y="830"/>
                  </a:lnTo>
                  <a:cubicBezTo>
                    <a:pt x="6715" y="819"/>
                    <a:pt x="6726" y="812"/>
                    <a:pt x="6737" y="801"/>
                  </a:cubicBezTo>
                  <a:cubicBezTo>
                    <a:pt x="6999" y="539"/>
                    <a:pt x="7348" y="401"/>
                    <a:pt x="7705" y="401"/>
                  </a:cubicBezTo>
                  <a:cubicBezTo>
                    <a:pt x="7881" y="401"/>
                    <a:pt x="8059" y="435"/>
                    <a:pt x="8229" y="504"/>
                  </a:cubicBezTo>
                  <a:cubicBezTo>
                    <a:pt x="8740" y="718"/>
                    <a:pt x="9073" y="1218"/>
                    <a:pt x="9073" y="1768"/>
                  </a:cubicBezTo>
                  <a:cubicBezTo>
                    <a:pt x="9073" y="2322"/>
                    <a:pt x="8740" y="2822"/>
                    <a:pt x="8229" y="3036"/>
                  </a:cubicBezTo>
                  <a:cubicBezTo>
                    <a:pt x="8059" y="3105"/>
                    <a:pt x="7881" y="3139"/>
                    <a:pt x="7705" y="3139"/>
                  </a:cubicBezTo>
                  <a:cubicBezTo>
                    <a:pt x="7348" y="3139"/>
                    <a:pt x="6999" y="3001"/>
                    <a:pt x="6737" y="2739"/>
                  </a:cubicBezTo>
                  <a:lnTo>
                    <a:pt x="6733" y="2735"/>
                  </a:lnTo>
                  <a:cubicBezTo>
                    <a:pt x="6415" y="2420"/>
                    <a:pt x="6277" y="1967"/>
                    <a:pt x="6357" y="1526"/>
                  </a:cubicBezTo>
                  <a:cubicBezTo>
                    <a:pt x="6383" y="1376"/>
                    <a:pt x="6268" y="1287"/>
                    <a:pt x="6154" y="1287"/>
                  </a:cubicBezTo>
                  <a:cubicBezTo>
                    <a:pt x="6068" y="1287"/>
                    <a:pt x="5982" y="1339"/>
                    <a:pt x="5962" y="1453"/>
                  </a:cubicBezTo>
                  <a:cubicBezTo>
                    <a:pt x="5911" y="1736"/>
                    <a:pt x="5929" y="2029"/>
                    <a:pt x="6016" y="2304"/>
                  </a:cubicBezTo>
                  <a:lnTo>
                    <a:pt x="3880" y="2304"/>
                  </a:lnTo>
                  <a:cubicBezTo>
                    <a:pt x="3612" y="2304"/>
                    <a:pt x="3612" y="2703"/>
                    <a:pt x="3880" y="2703"/>
                  </a:cubicBezTo>
                  <a:lnTo>
                    <a:pt x="6201" y="2703"/>
                  </a:lnTo>
                  <a:cubicBezTo>
                    <a:pt x="6237" y="2761"/>
                    <a:pt x="6277" y="2818"/>
                    <a:pt x="6321" y="2873"/>
                  </a:cubicBezTo>
                  <a:lnTo>
                    <a:pt x="5354" y="3843"/>
                  </a:lnTo>
                  <a:cubicBezTo>
                    <a:pt x="5211" y="3988"/>
                    <a:pt x="5344" y="4185"/>
                    <a:pt x="5499" y="4185"/>
                  </a:cubicBezTo>
                  <a:cubicBezTo>
                    <a:pt x="5545" y="4185"/>
                    <a:pt x="5593" y="4168"/>
                    <a:pt x="5636" y="4126"/>
                  </a:cubicBezTo>
                  <a:lnTo>
                    <a:pt x="6603" y="3155"/>
                  </a:lnTo>
                  <a:cubicBezTo>
                    <a:pt x="6929" y="3417"/>
                    <a:pt x="7317" y="3542"/>
                    <a:pt x="7701" y="3542"/>
                  </a:cubicBezTo>
                  <a:cubicBezTo>
                    <a:pt x="8289" y="3542"/>
                    <a:pt x="8870" y="3248"/>
                    <a:pt x="9207" y="2703"/>
                  </a:cubicBezTo>
                  <a:lnTo>
                    <a:pt x="10964" y="2703"/>
                  </a:lnTo>
                  <a:lnTo>
                    <a:pt x="10964" y="13267"/>
                  </a:lnTo>
                  <a:lnTo>
                    <a:pt x="2768" y="13267"/>
                  </a:lnTo>
                  <a:lnTo>
                    <a:pt x="2768" y="11029"/>
                  </a:lnTo>
                  <a:cubicBezTo>
                    <a:pt x="2768" y="10917"/>
                    <a:pt x="2677" y="10830"/>
                    <a:pt x="2568" y="10830"/>
                  </a:cubicBezTo>
                  <a:lnTo>
                    <a:pt x="399" y="10830"/>
                  </a:lnTo>
                  <a:lnTo>
                    <a:pt x="399" y="2703"/>
                  </a:lnTo>
                  <a:lnTo>
                    <a:pt x="3090" y="2703"/>
                  </a:lnTo>
                  <a:cubicBezTo>
                    <a:pt x="3358" y="2703"/>
                    <a:pt x="3358" y="2304"/>
                    <a:pt x="3090" y="2304"/>
                  </a:cubicBezTo>
                  <a:lnTo>
                    <a:pt x="200" y="2304"/>
                  </a:lnTo>
                  <a:cubicBezTo>
                    <a:pt x="88" y="2304"/>
                    <a:pt x="1" y="2391"/>
                    <a:pt x="1" y="2503"/>
                  </a:cubicBezTo>
                  <a:lnTo>
                    <a:pt x="1" y="11029"/>
                  </a:lnTo>
                  <a:cubicBezTo>
                    <a:pt x="1" y="11080"/>
                    <a:pt x="19" y="11130"/>
                    <a:pt x="55" y="11167"/>
                  </a:cubicBezTo>
                  <a:lnTo>
                    <a:pt x="1312" y="12463"/>
                  </a:lnTo>
                  <a:lnTo>
                    <a:pt x="2424" y="13608"/>
                  </a:lnTo>
                  <a:cubicBezTo>
                    <a:pt x="2463" y="13647"/>
                    <a:pt x="2514" y="13669"/>
                    <a:pt x="2568" y="13669"/>
                  </a:cubicBezTo>
                  <a:lnTo>
                    <a:pt x="11166" y="13669"/>
                  </a:lnTo>
                  <a:cubicBezTo>
                    <a:pt x="11275" y="13669"/>
                    <a:pt x="11366" y="13579"/>
                    <a:pt x="11366" y="13470"/>
                  </a:cubicBezTo>
                  <a:lnTo>
                    <a:pt x="11366" y="2503"/>
                  </a:lnTo>
                  <a:cubicBezTo>
                    <a:pt x="11366" y="2393"/>
                    <a:pt x="11279" y="2304"/>
                    <a:pt x="11173" y="2304"/>
                  </a:cubicBezTo>
                  <a:cubicBezTo>
                    <a:pt x="11171" y="2304"/>
                    <a:pt x="11169" y="2304"/>
                    <a:pt x="11166" y="2304"/>
                  </a:cubicBezTo>
                  <a:lnTo>
                    <a:pt x="9392" y="2304"/>
                  </a:lnTo>
                  <a:cubicBezTo>
                    <a:pt x="9638" y="1526"/>
                    <a:pt x="9319" y="682"/>
                    <a:pt x="8620" y="258"/>
                  </a:cubicBezTo>
                  <a:cubicBezTo>
                    <a:pt x="8337" y="85"/>
                    <a:pt x="8020" y="1"/>
                    <a:pt x="7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75"/>
            <p:cNvSpPr/>
            <p:nvPr/>
          </p:nvSpPr>
          <p:spPr>
            <a:xfrm>
              <a:off x="3265678" y="1799855"/>
              <a:ext cx="128597" cy="10487"/>
            </a:xfrm>
            <a:custGeom>
              <a:rect b="b" l="l" r="r" t="t"/>
              <a:pathLst>
                <a:path extrusionOk="0" h="400" w="4905">
                  <a:moveTo>
                    <a:pt x="269" y="1"/>
                  </a:moveTo>
                  <a:cubicBezTo>
                    <a:pt x="1" y="1"/>
                    <a:pt x="1" y="399"/>
                    <a:pt x="269" y="399"/>
                  </a:cubicBezTo>
                  <a:lnTo>
                    <a:pt x="4637" y="399"/>
                  </a:lnTo>
                  <a:cubicBezTo>
                    <a:pt x="4905" y="399"/>
                    <a:pt x="4905" y="1"/>
                    <a:pt x="4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75"/>
            <p:cNvSpPr/>
            <p:nvPr/>
          </p:nvSpPr>
          <p:spPr>
            <a:xfrm>
              <a:off x="3196857" y="1645172"/>
              <a:ext cx="177099" cy="29573"/>
            </a:xfrm>
            <a:custGeom>
              <a:rect b="b" l="l" r="r" t="t"/>
              <a:pathLst>
                <a:path extrusionOk="0" h="1128" w="6755">
                  <a:moveTo>
                    <a:pt x="199" y="1"/>
                  </a:moveTo>
                  <a:cubicBezTo>
                    <a:pt x="87" y="1"/>
                    <a:pt x="0" y="91"/>
                    <a:pt x="0" y="204"/>
                  </a:cubicBezTo>
                  <a:lnTo>
                    <a:pt x="0" y="928"/>
                  </a:lnTo>
                  <a:cubicBezTo>
                    <a:pt x="0" y="1037"/>
                    <a:pt x="87" y="1127"/>
                    <a:pt x="199" y="1127"/>
                  </a:cubicBezTo>
                  <a:lnTo>
                    <a:pt x="6555" y="1127"/>
                  </a:lnTo>
                  <a:cubicBezTo>
                    <a:pt x="6668" y="1127"/>
                    <a:pt x="6755" y="1037"/>
                    <a:pt x="6755" y="928"/>
                  </a:cubicBezTo>
                  <a:lnTo>
                    <a:pt x="6755" y="204"/>
                  </a:lnTo>
                  <a:cubicBezTo>
                    <a:pt x="6755" y="91"/>
                    <a:pt x="6668" y="1"/>
                    <a:pt x="6555" y="1"/>
                  </a:cubicBezTo>
                  <a:lnTo>
                    <a:pt x="5241" y="1"/>
                  </a:lnTo>
                  <a:cubicBezTo>
                    <a:pt x="4973" y="1"/>
                    <a:pt x="4973" y="403"/>
                    <a:pt x="5241" y="403"/>
                  </a:cubicBezTo>
                  <a:lnTo>
                    <a:pt x="6356" y="403"/>
                  </a:lnTo>
                  <a:lnTo>
                    <a:pt x="6356" y="725"/>
                  </a:lnTo>
                  <a:lnTo>
                    <a:pt x="398" y="725"/>
                  </a:lnTo>
                  <a:lnTo>
                    <a:pt x="398" y="403"/>
                  </a:lnTo>
                  <a:lnTo>
                    <a:pt x="4451" y="403"/>
                  </a:lnTo>
                  <a:cubicBezTo>
                    <a:pt x="4719" y="403"/>
                    <a:pt x="4719" y="1"/>
                    <a:pt x="4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75"/>
            <p:cNvSpPr/>
            <p:nvPr/>
          </p:nvSpPr>
          <p:spPr>
            <a:xfrm>
              <a:off x="3195048" y="1690292"/>
              <a:ext cx="180717" cy="10461"/>
            </a:xfrm>
            <a:custGeom>
              <a:rect b="b" l="l" r="r" t="t"/>
              <a:pathLst>
                <a:path extrusionOk="0" h="399" w="6893">
                  <a:moveTo>
                    <a:pt x="268" y="0"/>
                  </a:moveTo>
                  <a:cubicBezTo>
                    <a:pt x="0" y="0"/>
                    <a:pt x="0" y="399"/>
                    <a:pt x="268" y="399"/>
                  </a:cubicBezTo>
                  <a:lnTo>
                    <a:pt x="6624" y="399"/>
                  </a:lnTo>
                  <a:cubicBezTo>
                    <a:pt x="6892" y="399"/>
                    <a:pt x="6892" y="0"/>
                    <a:pt x="66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75"/>
            <p:cNvSpPr/>
            <p:nvPr/>
          </p:nvSpPr>
          <p:spPr>
            <a:xfrm>
              <a:off x="3195048" y="1716300"/>
              <a:ext cx="180717" cy="10461"/>
            </a:xfrm>
            <a:custGeom>
              <a:rect b="b" l="l" r="r" t="t"/>
              <a:pathLst>
                <a:path extrusionOk="0" h="399" w="6893">
                  <a:moveTo>
                    <a:pt x="268" y="1"/>
                  </a:moveTo>
                  <a:cubicBezTo>
                    <a:pt x="0" y="1"/>
                    <a:pt x="0" y="399"/>
                    <a:pt x="268" y="399"/>
                  </a:cubicBezTo>
                  <a:lnTo>
                    <a:pt x="6624" y="399"/>
                  </a:lnTo>
                  <a:cubicBezTo>
                    <a:pt x="6892" y="399"/>
                    <a:pt x="6892" y="1"/>
                    <a:pt x="6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098" name="Google Shape;22098;p75"/>
          <p:cNvGrpSpPr/>
          <p:nvPr/>
        </p:nvGrpSpPr>
        <p:grpSpPr>
          <a:xfrm>
            <a:off x="2674893" y="1515946"/>
            <a:ext cx="332254" cy="358393"/>
            <a:chOff x="2674893" y="1515946"/>
            <a:chExt cx="332254" cy="358393"/>
          </a:xfrm>
        </p:grpSpPr>
        <p:sp>
          <p:nvSpPr>
            <p:cNvPr id="22099" name="Google Shape;22099;p75"/>
            <p:cNvSpPr/>
            <p:nvPr/>
          </p:nvSpPr>
          <p:spPr>
            <a:xfrm>
              <a:off x="2968582" y="1811548"/>
              <a:ext cx="33349" cy="57469"/>
            </a:xfrm>
            <a:custGeom>
              <a:rect b="b" l="l" r="r" t="t"/>
              <a:pathLst>
                <a:path extrusionOk="0" h="2192" w="1272">
                  <a:moveTo>
                    <a:pt x="0" y="0"/>
                  </a:moveTo>
                  <a:lnTo>
                    <a:pt x="243" y="1847"/>
                  </a:lnTo>
                  <a:cubicBezTo>
                    <a:pt x="268" y="2043"/>
                    <a:pt x="439" y="2191"/>
                    <a:pt x="638" y="2191"/>
                  </a:cubicBezTo>
                  <a:cubicBezTo>
                    <a:pt x="833" y="2191"/>
                    <a:pt x="1004" y="2043"/>
                    <a:pt x="1029" y="1847"/>
                  </a:cubicBezTo>
                  <a:lnTo>
                    <a:pt x="1272" y="4"/>
                  </a:lnTo>
                  <a:lnTo>
                    <a:pt x="0"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0" name="Google Shape;22100;p75"/>
            <p:cNvSpPr/>
            <p:nvPr/>
          </p:nvSpPr>
          <p:spPr>
            <a:xfrm>
              <a:off x="2985282" y="1811548"/>
              <a:ext cx="16648" cy="57469"/>
            </a:xfrm>
            <a:custGeom>
              <a:rect b="b" l="l" r="r" t="t"/>
              <a:pathLst>
                <a:path extrusionOk="0" h="2192" w="635">
                  <a:moveTo>
                    <a:pt x="1" y="0"/>
                  </a:moveTo>
                  <a:lnTo>
                    <a:pt x="1" y="2191"/>
                  </a:lnTo>
                  <a:cubicBezTo>
                    <a:pt x="196" y="2191"/>
                    <a:pt x="367" y="2043"/>
                    <a:pt x="392" y="1847"/>
                  </a:cubicBezTo>
                  <a:lnTo>
                    <a:pt x="635" y="4"/>
                  </a:lnTo>
                  <a:lnTo>
                    <a:pt x="1" y="0"/>
                  </a:ln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1" name="Google Shape;22101;p75"/>
            <p:cNvSpPr/>
            <p:nvPr/>
          </p:nvSpPr>
          <p:spPr>
            <a:xfrm>
              <a:off x="2680215" y="1521268"/>
              <a:ext cx="257535" cy="347828"/>
            </a:xfrm>
            <a:custGeom>
              <a:rect b="b" l="l" r="r" t="t"/>
              <a:pathLst>
                <a:path extrusionOk="0" h="13267" w="9823">
                  <a:moveTo>
                    <a:pt x="2930" y="1"/>
                  </a:moveTo>
                  <a:lnTo>
                    <a:pt x="0" y="2931"/>
                  </a:lnTo>
                  <a:lnTo>
                    <a:pt x="0" y="13267"/>
                  </a:lnTo>
                  <a:lnTo>
                    <a:pt x="9822" y="13267"/>
                  </a:lnTo>
                  <a:lnTo>
                    <a:pt x="9822"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75"/>
            <p:cNvSpPr/>
            <p:nvPr/>
          </p:nvSpPr>
          <p:spPr>
            <a:xfrm>
              <a:off x="2680215" y="1521268"/>
              <a:ext cx="89375" cy="89375"/>
            </a:xfrm>
            <a:custGeom>
              <a:rect b="b" l="l" r="r" t="t"/>
              <a:pathLst>
                <a:path extrusionOk="0" h="3409" w="3409">
                  <a:moveTo>
                    <a:pt x="2930" y="1"/>
                  </a:moveTo>
                  <a:lnTo>
                    <a:pt x="0" y="2931"/>
                  </a:lnTo>
                  <a:lnTo>
                    <a:pt x="0" y="3409"/>
                  </a:lnTo>
                  <a:lnTo>
                    <a:pt x="3191" y="3409"/>
                  </a:lnTo>
                  <a:cubicBezTo>
                    <a:pt x="3311" y="3409"/>
                    <a:pt x="3408" y="3311"/>
                    <a:pt x="3408" y="3191"/>
                  </a:cubicBezTo>
                  <a:lnTo>
                    <a:pt x="3408"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75"/>
            <p:cNvSpPr/>
            <p:nvPr/>
          </p:nvSpPr>
          <p:spPr>
            <a:xfrm>
              <a:off x="2680215" y="1521268"/>
              <a:ext cx="257535" cy="347828"/>
            </a:xfrm>
            <a:custGeom>
              <a:rect b="b" l="l" r="r" t="t"/>
              <a:pathLst>
                <a:path extrusionOk="0" h="13267" w="9823">
                  <a:moveTo>
                    <a:pt x="8946" y="1"/>
                  </a:moveTo>
                  <a:lnTo>
                    <a:pt x="8946" y="12358"/>
                  </a:lnTo>
                  <a:lnTo>
                    <a:pt x="0" y="12358"/>
                  </a:lnTo>
                  <a:lnTo>
                    <a:pt x="0" y="13267"/>
                  </a:lnTo>
                  <a:lnTo>
                    <a:pt x="9822" y="13267"/>
                  </a:lnTo>
                  <a:lnTo>
                    <a:pt x="982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75"/>
            <p:cNvSpPr/>
            <p:nvPr/>
          </p:nvSpPr>
          <p:spPr>
            <a:xfrm>
              <a:off x="2680215" y="1521268"/>
              <a:ext cx="76843" cy="76843"/>
            </a:xfrm>
            <a:custGeom>
              <a:rect b="b" l="l" r="r" t="t"/>
              <a:pathLst>
                <a:path extrusionOk="0" h="2931" w="2931">
                  <a:moveTo>
                    <a:pt x="2930" y="1"/>
                  </a:moveTo>
                  <a:lnTo>
                    <a:pt x="0" y="2931"/>
                  </a:lnTo>
                  <a:lnTo>
                    <a:pt x="2930" y="2931"/>
                  </a:lnTo>
                  <a:lnTo>
                    <a:pt x="293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75"/>
            <p:cNvSpPr/>
            <p:nvPr/>
          </p:nvSpPr>
          <p:spPr>
            <a:xfrm>
              <a:off x="2968582" y="1601310"/>
              <a:ext cx="33349" cy="222691"/>
            </a:xfrm>
            <a:custGeom>
              <a:rect b="b" l="l" r="r" t="t"/>
              <a:pathLst>
                <a:path extrusionOk="0" h="8494" w="1272">
                  <a:moveTo>
                    <a:pt x="0" y="1"/>
                  </a:moveTo>
                  <a:lnTo>
                    <a:pt x="0" y="8494"/>
                  </a:lnTo>
                  <a:lnTo>
                    <a:pt x="1272" y="8494"/>
                  </a:lnTo>
                  <a:lnTo>
                    <a:pt x="12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75"/>
            <p:cNvSpPr/>
            <p:nvPr/>
          </p:nvSpPr>
          <p:spPr>
            <a:xfrm>
              <a:off x="2985282" y="1601310"/>
              <a:ext cx="16648" cy="222691"/>
            </a:xfrm>
            <a:custGeom>
              <a:rect b="b" l="l" r="r" t="t"/>
              <a:pathLst>
                <a:path extrusionOk="0" h="8494" w="635">
                  <a:moveTo>
                    <a:pt x="1" y="1"/>
                  </a:moveTo>
                  <a:lnTo>
                    <a:pt x="1" y="8494"/>
                  </a:lnTo>
                  <a:lnTo>
                    <a:pt x="635" y="8494"/>
                  </a:lnTo>
                  <a:lnTo>
                    <a:pt x="63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75"/>
            <p:cNvSpPr/>
            <p:nvPr/>
          </p:nvSpPr>
          <p:spPr>
            <a:xfrm>
              <a:off x="2968582" y="1569691"/>
              <a:ext cx="33349" cy="38776"/>
            </a:xfrm>
            <a:custGeom>
              <a:rect b="b" l="l" r="r" t="t"/>
              <a:pathLst>
                <a:path extrusionOk="0" h="1479" w="1272">
                  <a:moveTo>
                    <a:pt x="0" y="1"/>
                  </a:moveTo>
                  <a:lnTo>
                    <a:pt x="0" y="1478"/>
                  </a:lnTo>
                  <a:lnTo>
                    <a:pt x="1272" y="1478"/>
                  </a:lnTo>
                  <a:lnTo>
                    <a:pt x="127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75"/>
            <p:cNvSpPr/>
            <p:nvPr/>
          </p:nvSpPr>
          <p:spPr>
            <a:xfrm>
              <a:off x="2985282" y="1569691"/>
              <a:ext cx="16648" cy="38776"/>
            </a:xfrm>
            <a:custGeom>
              <a:rect b="b" l="l" r="r" t="t"/>
              <a:pathLst>
                <a:path extrusionOk="0" h="1479" w="635">
                  <a:moveTo>
                    <a:pt x="1" y="1"/>
                  </a:moveTo>
                  <a:lnTo>
                    <a:pt x="1" y="1478"/>
                  </a:lnTo>
                  <a:lnTo>
                    <a:pt x="635" y="1478"/>
                  </a:lnTo>
                  <a:lnTo>
                    <a:pt x="63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75"/>
            <p:cNvSpPr/>
            <p:nvPr/>
          </p:nvSpPr>
          <p:spPr>
            <a:xfrm>
              <a:off x="2968686" y="1521268"/>
              <a:ext cx="33244" cy="48450"/>
            </a:xfrm>
            <a:custGeom>
              <a:rect b="b" l="l" r="r" t="t"/>
              <a:pathLst>
                <a:path extrusionOk="0" h="1848" w="1268">
                  <a:moveTo>
                    <a:pt x="634" y="1"/>
                  </a:moveTo>
                  <a:cubicBezTo>
                    <a:pt x="283" y="1"/>
                    <a:pt x="0" y="283"/>
                    <a:pt x="0" y="634"/>
                  </a:cubicBezTo>
                  <a:lnTo>
                    <a:pt x="0" y="1848"/>
                  </a:lnTo>
                  <a:lnTo>
                    <a:pt x="1268" y="1848"/>
                  </a:lnTo>
                  <a:lnTo>
                    <a:pt x="1268" y="634"/>
                  </a:lnTo>
                  <a:cubicBezTo>
                    <a:pt x="1268" y="283"/>
                    <a:pt x="982" y="1"/>
                    <a:pt x="6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75"/>
            <p:cNvSpPr/>
            <p:nvPr/>
          </p:nvSpPr>
          <p:spPr>
            <a:xfrm>
              <a:off x="2985282" y="1521268"/>
              <a:ext cx="16648" cy="48450"/>
            </a:xfrm>
            <a:custGeom>
              <a:rect b="b" l="l" r="r" t="t"/>
              <a:pathLst>
                <a:path extrusionOk="0" h="1848" w="635">
                  <a:moveTo>
                    <a:pt x="1" y="1"/>
                  </a:moveTo>
                  <a:lnTo>
                    <a:pt x="1" y="1848"/>
                  </a:lnTo>
                  <a:lnTo>
                    <a:pt x="635" y="1848"/>
                  </a:lnTo>
                  <a:lnTo>
                    <a:pt x="635" y="634"/>
                  </a:lnTo>
                  <a:cubicBezTo>
                    <a:pt x="635" y="283"/>
                    <a:pt x="349" y="1"/>
                    <a:pt x="1"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1" name="Google Shape;22111;p75"/>
            <p:cNvSpPr/>
            <p:nvPr/>
          </p:nvSpPr>
          <p:spPr>
            <a:xfrm>
              <a:off x="2674998" y="1515946"/>
              <a:ext cx="268074" cy="358393"/>
            </a:xfrm>
            <a:custGeom>
              <a:rect b="b" l="l" r="r" t="t"/>
              <a:pathLst>
                <a:path extrusionOk="0" h="13670" w="10225">
                  <a:moveTo>
                    <a:pt x="7059" y="1"/>
                  </a:moveTo>
                  <a:cubicBezTo>
                    <a:pt x="6791" y="1"/>
                    <a:pt x="6791" y="403"/>
                    <a:pt x="7059" y="403"/>
                  </a:cubicBezTo>
                  <a:lnTo>
                    <a:pt x="9819" y="403"/>
                  </a:lnTo>
                  <a:lnTo>
                    <a:pt x="9819" y="13267"/>
                  </a:lnTo>
                  <a:lnTo>
                    <a:pt x="399" y="13267"/>
                  </a:lnTo>
                  <a:lnTo>
                    <a:pt x="399" y="11688"/>
                  </a:lnTo>
                  <a:cubicBezTo>
                    <a:pt x="399" y="11554"/>
                    <a:pt x="299" y="11487"/>
                    <a:pt x="199" y="11487"/>
                  </a:cubicBezTo>
                  <a:cubicBezTo>
                    <a:pt x="100" y="11487"/>
                    <a:pt x="0" y="11554"/>
                    <a:pt x="0" y="11688"/>
                  </a:cubicBezTo>
                  <a:lnTo>
                    <a:pt x="0" y="13470"/>
                  </a:lnTo>
                  <a:cubicBezTo>
                    <a:pt x="0" y="13579"/>
                    <a:pt x="87" y="13669"/>
                    <a:pt x="199" y="13669"/>
                  </a:cubicBezTo>
                  <a:lnTo>
                    <a:pt x="10025" y="13669"/>
                  </a:lnTo>
                  <a:cubicBezTo>
                    <a:pt x="10134" y="13669"/>
                    <a:pt x="10224" y="13579"/>
                    <a:pt x="10224" y="13470"/>
                  </a:cubicBezTo>
                  <a:lnTo>
                    <a:pt x="10224" y="204"/>
                  </a:lnTo>
                  <a:cubicBezTo>
                    <a:pt x="10224" y="91"/>
                    <a:pt x="10134" y="1"/>
                    <a:pt x="100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2" name="Google Shape;22112;p75"/>
            <p:cNvSpPr/>
            <p:nvPr/>
          </p:nvSpPr>
          <p:spPr>
            <a:xfrm>
              <a:off x="2674893" y="1515946"/>
              <a:ext cx="171515" cy="290962"/>
            </a:xfrm>
            <a:custGeom>
              <a:rect b="b" l="l" r="r" t="t"/>
              <a:pathLst>
                <a:path extrusionOk="0" h="11098" w="6542">
                  <a:moveTo>
                    <a:pt x="2934" y="685"/>
                  </a:moveTo>
                  <a:lnTo>
                    <a:pt x="2934" y="2934"/>
                  </a:lnTo>
                  <a:lnTo>
                    <a:pt x="685" y="2934"/>
                  </a:lnTo>
                  <a:lnTo>
                    <a:pt x="2934" y="685"/>
                  </a:lnTo>
                  <a:close/>
                  <a:moveTo>
                    <a:pt x="3133" y="1"/>
                  </a:moveTo>
                  <a:cubicBezTo>
                    <a:pt x="2988" y="1"/>
                    <a:pt x="2844" y="211"/>
                    <a:pt x="2753" y="301"/>
                  </a:cubicBezTo>
                  <a:lnTo>
                    <a:pt x="124" y="2931"/>
                  </a:lnTo>
                  <a:cubicBezTo>
                    <a:pt x="66" y="2989"/>
                    <a:pt x="0" y="3043"/>
                    <a:pt x="0" y="3134"/>
                  </a:cubicBezTo>
                  <a:lnTo>
                    <a:pt x="0" y="10899"/>
                  </a:lnTo>
                  <a:cubicBezTo>
                    <a:pt x="0" y="11009"/>
                    <a:pt x="88" y="11098"/>
                    <a:pt x="197" y="11098"/>
                  </a:cubicBezTo>
                  <a:cubicBezTo>
                    <a:pt x="199" y="11098"/>
                    <a:pt x="201" y="11098"/>
                    <a:pt x="203" y="11098"/>
                  </a:cubicBezTo>
                  <a:cubicBezTo>
                    <a:pt x="316" y="11098"/>
                    <a:pt x="403" y="11011"/>
                    <a:pt x="403" y="10899"/>
                  </a:cubicBezTo>
                  <a:lnTo>
                    <a:pt x="403" y="3333"/>
                  </a:lnTo>
                  <a:lnTo>
                    <a:pt x="3133" y="3333"/>
                  </a:lnTo>
                  <a:cubicBezTo>
                    <a:pt x="3246" y="3333"/>
                    <a:pt x="3336" y="3246"/>
                    <a:pt x="3336" y="3134"/>
                  </a:cubicBezTo>
                  <a:lnTo>
                    <a:pt x="3336" y="403"/>
                  </a:lnTo>
                  <a:lnTo>
                    <a:pt x="6273" y="403"/>
                  </a:lnTo>
                  <a:cubicBezTo>
                    <a:pt x="6541" y="403"/>
                    <a:pt x="6541" y="1"/>
                    <a:pt x="6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75"/>
            <p:cNvSpPr/>
            <p:nvPr/>
          </p:nvSpPr>
          <p:spPr>
            <a:xfrm>
              <a:off x="2729006" y="1758169"/>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75"/>
            <p:cNvSpPr/>
            <p:nvPr/>
          </p:nvSpPr>
          <p:spPr>
            <a:xfrm>
              <a:off x="2801943" y="1822271"/>
              <a:ext cx="86990" cy="10461"/>
            </a:xfrm>
            <a:custGeom>
              <a:rect b="b" l="l" r="r" t="t"/>
              <a:pathLst>
                <a:path extrusionOk="0" h="399" w="3318">
                  <a:moveTo>
                    <a:pt x="3057" y="0"/>
                  </a:moveTo>
                  <a:cubicBezTo>
                    <a:pt x="3056" y="0"/>
                    <a:pt x="3055" y="0"/>
                    <a:pt x="3053" y="0"/>
                  </a:cubicBezTo>
                  <a:lnTo>
                    <a:pt x="268" y="0"/>
                  </a:lnTo>
                  <a:cubicBezTo>
                    <a:pt x="0" y="0"/>
                    <a:pt x="0" y="399"/>
                    <a:pt x="268" y="399"/>
                  </a:cubicBezTo>
                  <a:lnTo>
                    <a:pt x="3053" y="399"/>
                  </a:lnTo>
                  <a:cubicBezTo>
                    <a:pt x="3317" y="399"/>
                    <a:pt x="3318" y="0"/>
                    <a:pt x="30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75"/>
            <p:cNvSpPr/>
            <p:nvPr/>
          </p:nvSpPr>
          <p:spPr>
            <a:xfrm>
              <a:off x="2729006" y="1731584"/>
              <a:ext cx="159927" cy="10566"/>
            </a:xfrm>
            <a:custGeom>
              <a:rect b="b" l="l" r="r" t="t"/>
              <a:pathLst>
                <a:path extrusionOk="0" h="403" w="6100">
                  <a:moveTo>
                    <a:pt x="265" y="1"/>
                  </a:moveTo>
                  <a:cubicBezTo>
                    <a:pt x="1" y="1"/>
                    <a:pt x="1" y="403"/>
                    <a:pt x="265" y="403"/>
                  </a:cubicBezTo>
                  <a:lnTo>
                    <a:pt x="5835" y="403"/>
                  </a:lnTo>
                  <a:cubicBezTo>
                    <a:pt x="6100" y="403"/>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75"/>
            <p:cNvSpPr/>
            <p:nvPr/>
          </p:nvSpPr>
          <p:spPr>
            <a:xfrm>
              <a:off x="2729006" y="1705000"/>
              <a:ext cx="159927" cy="10487"/>
            </a:xfrm>
            <a:custGeom>
              <a:rect b="b" l="l" r="r" t="t"/>
              <a:pathLst>
                <a:path extrusionOk="0" h="400" w="6100">
                  <a:moveTo>
                    <a:pt x="265" y="1"/>
                  </a:moveTo>
                  <a:cubicBezTo>
                    <a:pt x="1" y="1"/>
                    <a:pt x="1" y="399"/>
                    <a:pt x="265" y="399"/>
                  </a:cubicBezTo>
                  <a:lnTo>
                    <a:pt x="5835" y="399"/>
                  </a:lnTo>
                  <a:cubicBezTo>
                    <a:pt x="6100" y="399"/>
                    <a:pt x="6100" y="1"/>
                    <a:pt x="5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75"/>
            <p:cNvSpPr/>
            <p:nvPr/>
          </p:nvSpPr>
          <p:spPr>
            <a:xfrm>
              <a:off x="2729006" y="1678415"/>
              <a:ext cx="159927" cy="10461"/>
            </a:xfrm>
            <a:custGeom>
              <a:rect b="b" l="l" r="r" t="t"/>
              <a:pathLst>
                <a:path extrusionOk="0" h="399" w="6100">
                  <a:moveTo>
                    <a:pt x="5839" y="1"/>
                  </a:moveTo>
                  <a:cubicBezTo>
                    <a:pt x="5838" y="1"/>
                    <a:pt x="5837" y="1"/>
                    <a:pt x="5835" y="1"/>
                  </a:cubicBezTo>
                  <a:lnTo>
                    <a:pt x="265" y="1"/>
                  </a:lnTo>
                  <a:cubicBezTo>
                    <a:pt x="1" y="1"/>
                    <a:pt x="1" y="399"/>
                    <a:pt x="265" y="399"/>
                  </a:cubicBezTo>
                  <a:lnTo>
                    <a:pt x="5835" y="399"/>
                  </a:lnTo>
                  <a:cubicBezTo>
                    <a:pt x="6099" y="399"/>
                    <a:pt x="6100" y="1"/>
                    <a:pt x="58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75"/>
            <p:cNvSpPr/>
            <p:nvPr/>
          </p:nvSpPr>
          <p:spPr>
            <a:xfrm>
              <a:off x="2791404" y="1599894"/>
              <a:ext cx="35158" cy="62686"/>
            </a:xfrm>
            <a:custGeom>
              <a:rect b="b" l="l" r="r" t="t"/>
              <a:pathLst>
                <a:path extrusionOk="0" h="2391" w="1341">
                  <a:moveTo>
                    <a:pt x="290" y="0"/>
                  </a:moveTo>
                  <a:cubicBezTo>
                    <a:pt x="22" y="0"/>
                    <a:pt x="22" y="402"/>
                    <a:pt x="290" y="402"/>
                  </a:cubicBezTo>
                  <a:lnTo>
                    <a:pt x="468" y="402"/>
                  </a:lnTo>
                  <a:lnTo>
                    <a:pt x="468" y="1989"/>
                  </a:lnTo>
                  <a:lnTo>
                    <a:pt x="268" y="1989"/>
                  </a:lnTo>
                  <a:cubicBezTo>
                    <a:pt x="0" y="1989"/>
                    <a:pt x="0" y="2391"/>
                    <a:pt x="268" y="2391"/>
                  </a:cubicBezTo>
                  <a:lnTo>
                    <a:pt x="1072" y="2391"/>
                  </a:lnTo>
                  <a:cubicBezTo>
                    <a:pt x="1340" y="2391"/>
                    <a:pt x="1340" y="1989"/>
                    <a:pt x="1072" y="1989"/>
                  </a:cubicBezTo>
                  <a:lnTo>
                    <a:pt x="866" y="1989"/>
                  </a:lnTo>
                  <a:lnTo>
                    <a:pt x="866" y="200"/>
                  </a:lnTo>
                  <a:cubicBezTo>
                    <a:pt x="866" y="91"/>
                    <a:pt x="775"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75"/>
            <p:cNvSpPr/>
            <p:nvPr/>
          </p:nvSpPr>
          <p:spPr>
            <a:xfrm>
              <a:off x="2797670" y="1580205"/>
              <a:ext cx="19191" cy="16491"/>
            </a:xfrm>
            <a:custGeom>
              <a:rect b="b" l="l" r="r" t="t"/>
              <a:pathLst>
                <a:path extrusionOk="0" h="629" w="732">
                  <a:moveTo>
                    <a:pt x="316" y="1"/>
                  </a:moveTo>
                  <a:cubicBezTo>
                    <a:pt x="154" y="1"/>
                    <a:pt x="0" y="125"/>
                    <a:pt x="0" y="313"/>
                  </a:cubicBezTo>
                  <a:cubicBezTo>
                    <a:pt x="0" y="487"/>
                    <a:pt x="142" y="628"/>
                    <a:pt x="315" y="628"/>
                  </a:cubicBezTo>
                  <a:cubicBezTo>
                    <a:pt x="594" y="628"/>
                    <a:pt x="732" y="291"/>
                    <a:pt x="536" y="92"/>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75"/>
            <p:cNvSpPr/>
            <p:nvPr/>
          </p:nvSpPr>
          <p:spPr>
            <a:xfrm>
              <a:off x="2963364" y="1515946"/>
              <a:ext cx="43783" cy="358393"/>
            </a:xfrm>
            <a:custGeom>
              <a:rect b="b" l="l" r="r" t="t"/>
              <a:pathLst>
                <a:path extrusionOk="0" h="13670" w="1670">
                  <a:moveTo>
                    <a:pt x="837" y="388"/>
                  </a:moveTo>
                  <a:cubicBezTo>
                    <a:pt x="1083" y="388"/>
                    <a:pt x="1279" y="591"/>
                    <a:pt x="1271" y="837"/>
                  </a:cubicBezTo>
                  <a:lnTo>
                    <a:pt x="1271" y="1851"/>
                  </a:lnTo>
                  <a:lnTo>
                    <a:pt x="402" y="1851"/>
                  </a:lnTo>
                  <a:lnTo>
                    <a:pt x="402" y="837"/>
                  </a:lnTo>
                  <a:cubicBezTo>
                    <a:pt x="395" y="591"/>
                    <a:pt x="591" y="388"/>
                    <a:pt x="837" y="388"/>
                  </a:cubicBezTo>
                  <a:close/>
                  <a:moveTo>
                    <a:pt x="1271" y="2250"/>
                  </a:moveTo>
                  <a:lnTo>
                    <a:pt x="1271" y="3058"/>
                  </a:lnTo>
                  <a:lnTo>
                    <a:pt x="402" y="3058"/>
                  </a:lnTo>
                  <a:lnTo>
                    <a:pt x="402" y="2250"/>
                  </a:lnTo>
                  <a:close/>
                  <a:moveTo>
                    <a:pt x="1181" y="11949"/>
                  </a:moveTo>
                  <a:lnTo>
                    <a:pt x="1032" y="13097"/>
                  </a:lnTo>
                  <a:cubicBezTo>
                    <a:pt x="1018" y="13192"/>
                    <a:pt x="938" y="13267"/>
                    <a:pt x="844" y="13267"/>
                  </a:cubicBezTo>
                  <a:cubicBezTo>
                    <a:pt x="841" y="13267"/>
                    <a:pt x="839" y="13267"/>
                    <a:pt x="837" y="13267"/>
                  </a:cubicBezTo>
                  <a:cubicBezTo>
                    <a:pt x="739" y="13267"/>
                    <a:pt x="656" y="13195"/>
                    <a:pt x="645" y="13097"/>
                  </a:cubicBezTo>
                  <a:lnTo>
                    <a:pt x="493" y="11949"/>
                  </a:lnTo>
                  <a:close/>
                  <a:moveTo>
                    <a:pt x="837" y="1"/>
                  </a:moveTo>
                  <a:cubicBezTo>
                    <a:pt x="373" y="1"/>
                    <a:pt x="0" y="374"/>
                    <a:pt x="0" y="837"/>
                  </a:cubicBezTo>
                  <a:lnTo>
                    <a:pt x="0" y="3532"/>
                  </a:lnTo>
                  <a:lnTo>
                    <a:pt x="0" y="5987"/>
                  </a:lnTo>
                  <a:cubicBezTo>
                    <a:pt x="0" y="6120"/>
                    <a:pt x="101" y="6186"/>
                    <a:pt x="201" y="6186"/>
                  </a:cubicBezTo>
                  <a:cubicBezTo>
                    <a:pt x="302" y="6186"/>
                    <a:pt x="402" y="6120"/>
                    <a:pt x="402" y="5987"/>
                  </a:cubicBezTo>
                  <a:lnTo>
                    <a:pt x="402" y="3460"/>
                  </a:lnTo>
                  <a:lnTo>
                    <a:pt x="1271" y="3460"/>
                  </a:lnTo>
                  <a:lnTo>
                    <a:pt x="1271" y="11550"/>
                  </a:lnTo>
                  <a:lnTo>
                    <a:pt x="402" y="11550"/>
                  </a:lnTo>
                  <a:lnTo>
                    <a:pt x="402" y="6777"/>
                  </a:lnTo>
                  <a:cubicBezTo>
                    <a:pt x="402" y="6643"/>
                    <a:pt x="302" y="6576"/>
                    <a:pt x="201" y="6576"/>
                  </a:cubicBezTo>
                  <a:cubicBezTo>
                    <a:pt x="101" y="6576"/>
                    <a:pt x="0" y="6643"/>
                    <a:pt x="0" y="6777"/>
                  </a:cubicBezTo>
                  <a:lnTo>
                    <a:pt x="0" y="11750"/>
                  </a:lnTo>
                  <a:cubicBezTo>
                    <a:pt x="0" y="11815"/>
                    <a:pt x="29" y="11873"/>
                    <a:pt x="84" y="11913"/>
                  </a:cubicBezTo>
                  <a:lnTo>
                    <a:pt x="243" y="13151"/>
                  </a:lnTo>
                  <a:cubicBezTo>
                    <a:pt x="283" y="13448"/>
                    <a:pt x="536" y="13669"/>
                    <a:pt x="837" y="13669"/>
                  </a:cubicBezTo>
                  <a:cubicBezTo>
                    <a:pt x="1134" y="13669"/>
                    <a:pt x="1387" y="13448"/>
                    <a:pt x="1427" y="13151"/>
                  </a:cubicBezTo>
                  <a:lnTo>
                    <a:pt x="1590" y="11909"/>
                  </a:lnTo>
                  <a:cubicBezTo>
                    <a:pt x="1641" y="11873"/>
                    <a:pt x="1670" y="11815"/>
                    <a:pt x="1670" y="11750"/>
                  </a:cubicBezTo>
                  <a:lnTo>
                    <a:pt x="1670" y="3532"/>
                  </a:lnTo>
                  <a:lnTo>
                    <a:pt x="1670" y="837"/>
                  </a:lnTo>
                  <a:cubicBezTo>
                    <a:pt x="1670" y="374"/>
                    <a:pt x="1297" y="1"/>
                    <a:pt x="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1" name="Google Shape;22121;p75"/>
          <p:cNvGrpSpPr/>
          <p:nvPr/>
        </p:nvGrpSpPr>
        <p:grpSpPr>
          <a:xfrm>
            <a:off x="1753768" y="2438513"/>
            <a:ext cx="358839" cy="358419"/>
            <a:chOff x="1753768" y="2438513"/>
            <a:chExt cx="358839" cy="358419"/>
          </a:xfrm>
        </p:grpSpPr>
        <p:sp>
          <p:nvSpPr>
            <p:cNvPr id="22122" name="Google Shape;22122;p75"/>
            <p:cNvSpPr/>
            <p:nvPr/>
          </p:nvSpPr>
          <p:spPr>
            <a:xfrm>
              <a:off x="1873870" y="2524061"/>
              <a:ext cx="55660" cy="62319"/>
            </a:xfrm>
            <a:custGeom>
              <a:rect b="b" l="l" r="r" t="t"/>
              <a:pathLst>
                <a:path extrusionOk="0" h="2377" w="2123">
                  <a:moveTo>
                    <a:pt x="1152" y="1"/>
                  </a:moveTo>
                  <a:lnTo>
                    <a:pt x="316" y="837"/>
                  </a:lnTo>
                  <a:cubicBezTo>
                    <a:pt x="1" y="1152"/>
                    <a:pt x="1" y="1663"/>
                    <a:pt x="316" y="1978"/>
                  </a:cubicBezTo>
                  <a:lnTo>
                    <a:pt x="714" y="2376"/>
                  </a:lnTo>
                  <a:lnTo>
                    <a:pt x="2123" y="971"/>
                  </a:lnTo>
                  <a:lnTo>
                    <a:pt x="1152"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75"/>
            <p:cNvSpPr/>
            <p:nvPr/>
          </p:nvSpPr>
          <p:spPr>
            <a:xfrm>
              <a:off x="1822588" y="2443835"/>
              <a:ext cx="284801" cy="274130"/>
            </a:xfrm>
            <a:custGeom>
              <a:rect b="b" l="l" r="r" t="t"/>
              <a:pathLst>
                <a:path extrusionOk="0" h="10456" w="10863">
                  <a:moveTo>
                    <a:pt x="2366" y="0"/>
                  </a:moveTo>
                  <a:cubicBezTo>
                    <a:pt x="2073" y="0"/>
                    <a:pt x="1786" y="69"/>
                    <a:pt x="1526" y="196"/>
                  </a:cubicBezTo>
                  <a:lnTo>
                    <a:pt x="2830" y="1500"/>
                  </a:lnTo>
                  <a:cubicBezTo>
                    <a:pt x="2895" y="1565"/>
                    <a:pt x="2945" y="1644"/>
                    <a:pt x="2978" y="1731"/>
                  </a:cubicBezTo>
                  <a:cubicBezTo>
                    <a:pt x="3137" y="2159"/>
                    <a:pt x="2822" y="2611"/>
                    <a:pt x="2366" y="2611"/>
                  </a:cubicBezTo>
                  <a:cubicBezTo>
                    <a:pt x="2286" y="2611"/>
                    <a:pt x="2210" y="2597"/>
                    <a:pt x="2138" y="2568"/>
                  </a:cubicBezTo>
                  <a:cubicBezTo>
                    <a:pt x="2051" y="2535"/>
                    <a:pt x="1971" y="2485"/>
                    <a:pt x="1906" y="2419"/>
                  </a:cubicBezTo>
                  <a:lnTo>
                    <a:pt x="602" y="1119"/>
                  </a:lnTo>
                  <a:lnTo>
                    <a:pt x="602" y="1119"/>
                  </a:lnTo>
                  <a:cubicBezTo>
                    <a:pt x="1" y="2365"/>
                    <a:pt x="852" y="3821"/>
                    <a:pt x="2236" y="3908"/>
                  </a:cubicBezTo>
                  <a:lnTo>
                    <a:pt x="2366" y="3919"/>
                  </a:lnTo>
                  <a:cubicBezTo>
                    <a:pt x="2558" y="3919"/>
                    <a:pt x="2750" y="3890"/>
                    <a:pt x="2935" y="3828"/>
                  </a:cubicBezTo>
                  <a:cubicBezTo>
                    <a:pt x="2974" y="3817"/>
                    <a:pt x="3011" y="3807"/>
                    <a:pt x="3047" y="3792"/>
                  </a:cubicBezTo>
                  <a:lnTo>
                    <a:pt x="7071" y="7816"/>
                  </a:lnTo>
                  <a:cubicBezTo>
                    <a:pt x="7056" y="7852"/>
                    <a:pt x="7042" y="7888"/>
                    <a:pt x="7031" y="7924"/>
                  </a:cubicBezTo>
                  <a:cubicBezTo>
                    <a:pt x="6973" y="8109"/>
                    <a:pt x="6940" y="8301"/>
                    <a:pt x="6940" y="8497"/>
                  </a:cubicBezTo>
                  <a:lnTo>
                    <a:pt x="6955" y="8627"/>
                  </a:lnTo>
                  <a:cubicBezTo>
                    <a:pt x="7019" y="9700"/>
                    <a:pt x="7917" y="10456"/>
                    <a:pt x="8898" y="10456"/>
                  </a:cubicBezTo>
                  <a:cubicBezTo>
                    <a:pt x="9179" y="10456"/>
                    <a:pt x="9466" y="10394"/>
                    <a:pt x="9743" y="10260"/>
                  </a:cubicBezTo>
                  <a:lnTo>
                    <a:pt x="8440" y="8960"/>
                  </a:lnTo>
                  <a:cubicBezTo>
                    <a:pt x="8374" y="8895"/>
                    <a:pt x="8324" y="8815"/>
                    <a:pt x="8295" y="8725"/>
                  </a:cubicBezTo>
                  <a:cubicBezTo>
                    <a:pt x="8132" y="8301"/>
                    <a:pt x="8447" y="7845"/>
                    <a:pt x="8900" y="7845"/>
                  </a:cubicBezTo>
                  <a:cubicBezTo>
                    <a:pt x="8979" y="7845"/>
                    <a:pt x="9055" y="7859"/>
                    <a:pt x="9128" y="7892"/>
                  </a:cubicBezTo>
                  <a:cubicBezTo>
                    <a:pt x="9215" y="7921"/>
                    <a:pt x="9294" y="7972"/>
                    <a:pt x="9363" y="8037"/>
                  </a:cubicBezTo>
                  <a:lnTo>
                    <a:pt x="10663" y="9341"/>
                  </a:lnTo>
                  <a:cubicBezTo>
                    <a:pt x="10794" y="9080"/>
                    <a:pt x="10862" y="8794"/>
                    <a:pt x="10862" y="8500"/>
                  </a:cubicBezTo>
                  <a:cubicBezTo>
                    <a:pt x="10859" y="7472"/>
                    <a:pt x="10062" y="6617"/>
                    <a:pt x="9034" y="6552"/>
                  </a:cubicBezTo>
                  <a:lnTo>
                    <a:pt x="8900" y="6537"/>
                  </a:lnTo>
                  <a:cubicBezTo>
                    <a:pt x="8704" y="6541"/>
                    <a:pt x="8516" y="6570"/>
                    <a:pt x="8331" y="6628"/>
                  </a:cubicBezTo>
                  <a:cubicBezTo>
                    <a:pt x="8295" y="6639"/>
                    <a:pt x="8258" y="6653"/>
                    <a:pt x="8222" y="6664"/>
                  </a:cubicBezTo>
                  <a:lnTo>
                    <a:pt x="4202" y="2640"/>
                  </a:lnTo>
                  <a:cubicBezTo>
                    <a:pt x="4213" y="2604"/>
                    <a:pt x="4227" y="2568"/>
                    <a:pt x="4238" y="2532"/>
                  </a:cubicBezTo>
                  <a:cubicBezTo>
                    <a:pt x="4296" y="2347"/>
                    <a:pt x="4325" y="2155"/>
                    <a:pt x="4329" y="1963"/>
                  </a:cubicBezTo>
                  <a:lnTo>
                    <a:pt x="4314" y="1829"/>
                  </a:lnTo>
                  <a:cubicBezTo>
                    <a:pt x="4249" y="801"/>
                    <a:pt x="3394" y="0"/>
                    <a:pt x="2366"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75"/>
            <p:cNvSpPr/>
            <p:nvPr/>
          </p:nvSpPr>
          <p:spPr>
            <a:xfrm>
              <a:off x="1899511" y="2510192"/>
              <a:ext cx="141601" cy="141522"/>
            </a:xfrm>
            <a:custGeom>
              <a:rect b="b" l="l" r="r" t="t"/>
              <a:pathLst>
                <a:path extrusionOk="0" h="5398" w="5401">
                  <a:moveTo>
                    <a:pt x="1304" y="1"/>
                  </a:moveTo>
                  <a:lnTo>
                    <a:pt x="1" y="1305"/>
                  </a:lnTo>
                  <a:cubicBezTo>
                    <a:pt x="37" y="1290"/>
                    <a:pt x="73" y="1279"/>
                    <a:pt x="109" y="1265"/>
                  </a:cubicBezTo>
                  <a:lnTo>
                    <a:pt x="4133" y="5288"/>
                  </a:lnTo>
                  <a:cubicBezTo>
                    <a:pt x="4122" y="5325"/>
                    <a:pt x="4108" y="5361"/>
                    <a:pt x="4097" y="5397"/>
                  </a:cubicBezTo>
                  <a:lnTo>
                    <a:pt x="5401" y="4097"/>
                  </a:lnTo>
                  <a:lnTo>
                    <a:pt x="5401" y="4097"/>
                  </a:lnTo>
                  <a:cubicBezTo>
                    <a:pt x="5361" y="4108"/>
                    <a:pt x="5324" y="4119"/>
                    <a:pt x="5292" y="4133"/>
                  </a:cubicBezTo>
                  <a:lnTo>
                    <a:pt x="1265" y="109"/>
                  </a:lnTo>
                  <a:cubicBezTo>
                    <a:pt x="1279" y="73"/>
                    <a:pt x="1290" y="37"/>
                    <a:pt x="130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75"/>
            <p:cNvSpPr/>
            <p:nvPr/>
          </p:nvSpPr>
          <p:spPr>
            <a:xfrm>
              <a:off x="1797053" y="2519447"/>
              <a:ext cx="236167" cy="237373"/>
            </a:xfrm>
            <a:custGeom>
              <a:rect b="b" l="l" r="r" t="t"/>
              <a:pathLst>
                <a:path extrusionOk="0" h="9054" w="9008">
                  <a:moveTo>
                    <a:pt x="5846" y="1"/>
                  </a:moveTo>
                  <a:cubicBezTo>
                    <a:pt x="5699" y="1"/>
                    <a:pt x="5553" y="57"/>
                    <a:pt x="5441" y="169"/>
                  </a:cubicBezTo>
                  <a:lnTo>
                    <a:pt x="2742" y="2867"/>
                  </a:lnTo>
                  <a:cubicBezTo>
                    <a:pt x="2463" y="3146"/>
                    <a:pt x="2463" y="3599"/>
                    <a:pt x="2742" y="3882"/>
                  </a:cubicBezTo>
                  <a:lnTo>
                    <a:pt x="2847" y="3983"/>
                  </a:lnTo>
                  <a:lnTo>
                    <a:pt x="1" y="6830"/>
                  </a:lnTo>
                  <a:lnTo>
                    <a:pt x="2228" y="9053"/>
                  </a:lnTo>
                  <a:lnTo>
                    <a:pt x="5071" y="6210"/>
                  </a:lnTo>
                  <a:cubicBezTo>
                    <a:pt x="5212" y="6350"/>
                    <a:pt x="5396" y="6419"/>
                    <a:pt x="5580" y="6419"/>
                  </a:cubicBezTo>
                  <a:cubicBezTo>
                    <a:pt x="5764" y="6419"/>
                    <a:pt x="5948" y="6350"/>
                    <a:pt x="6089" y="6210"/>
                  </a:cubicBezTo>
                  <a:lnTo>
                    <a:pt x="8783" y="3516"/>
                  </a:lnTo>
                  <a:cubicBezTo>
                    <a:pt x="9008" y="3291"/>
                    <a:pt x="9008" y="2925"/>
                    <a:pt x="8783" y="2701"/>
                  </a:cubicBezTo>
                  <a:lnTo>
                    <a:pt x="8758" y="2675"/>
                  </a:lnTo>
                  <a:cubicBezTo>
                    <a:pt x="8646" y="2565"/>
                    <a:pt x="8499" y="2510"/>
                    <a:pt x="8352" y="2510"/>
                  </a:cubicBezTo>
                  <a:cubicBezTo>
                    <a:pt x="8206" y="2510"/>
                    <a:pt x="8059" y="2565"/>
                    <a:pt x="7947" y="2675"/>
                  </a:cubicBezTo>
                  <a:cubicBezTo>
                    <a:pt x="8171" y="2455"/>
                    <a:pt x="8171" y="2092"/>
                    <a:pt x="7947" y="1868"/>
                  </a:cubicBezTo>
                  <a:lnTo>
                    <a:pt x="7921" y="1842"/>
                  </a:lnTo>
                  <a:cubicBezTo>
                    <a:pt x="7809" y="1730"/>
                    <a:pt x="7662" y="1674"/>
                    <a:pt x="7516" y="1674"/>
                  </a:cubicBezTo>
                  <a:cubicBezTo>
                    <a:pt x="7369" y="1674"/>
                    <a:pt x="7222" y="1730"/>
                    <a:pt x="7110" y="1842"/>
                  </a:cubicBezTo>
                  <a:cubicBezTo>
                    <a:pt x="7335" y="1618"/>
                    <a:pt x="7335" y="1256"/>
                    <a:pt x="7110" y="1031"/>
                  </a:cubicBezTo>
                  <a:lnTo>
                    <a:pt x="7085" y="1006"/>
                  </a:lnTo>
                  <a:cubicBezTo>
                    <a:pt x="6974" y="894"/>
                    <a:pt x="6828" y="837"/>
                    <a:pt x="6681" y="837"/>
                  </a:cubicBezTo>
                  <a:cubicBezTo>
                    <a:pt x="6534" y="837"/>
                    <a:pt x="6388" y="894"/>
                    <a:pt x="6277" y="1006"/>
                  </a:cubicBezTo>
                  <a:cubicBezTo>
                    <a:pt x="6498" y="781"/>
                    <a:pt x="6498" y="419"/>
                    <a:pt x="6277" y="195"/>
                  </a:cubicBezTo>
                  <a:lnTo>
                    <a:pt x="6252" y="169"/>
                  </a:lnTo>
                  <a:cubicBezTo>
                    <a:pt x="6140" y="57"/>
                    <a:pt x="5993" y="1"/>
                    <a:pt x="584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75"/>
            <p:cNvSpPr/>
            <p:nvPr/>
          </p:nvSpPr>
          <p:spPr>
            <a:xfrm>
              <a:off x="1815012" y="2636377"/>
              <a:ext cx="102563" cy="102589"/>
            </a:xfrm>
            <a:custGeom>
              <a:rect b="b" l="l" r="r" t="t"/>
              <a:pathLst>
                <a:path extrusionOk="0" h="3913" w="3912">
                  <a:moveTo>
                    <a:pt x="1684" y="1"/>
                  </a:moveTo>
                  <a:lnTo>
                    <a:pt x="0" y="1685"/>
                  </a:lnTo>
                  <a:lnTo>
                    <a:pt x="2228" y="3912"/>
                  </a:lnTo>
                  <a:lnTo>
                    <a:pt x="3912" y="2228"/>
                  </a:lnTo>
                  <a:lnTo>
                    <a:pt x="1684"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7" name="Google Shape;22127;p75"/>
            <p:cNvSpPr/>
            <p:nvPr/>
          </p:nvSpPr>
          <p:spPr>
            <a:xfrm>
              <a:off x="1802191" y="2635144"/>
              <a:ext cx="113863" cy="113967"/>
            </a:xfrm>
            <a:custGeom>
              <a:rect b="b" l="l" r="r" t="t"/>
              <a:pathLst>
                <a:path extrusionOk="0" h="4347" w="4343">
                  <a:moveTo>
                    <a:pt x="1076" y="1"/>
                  </a:moveTo>
                  <a:lnTo>
                    <a:pt x="0" y="1077"/>
                  </a:lnTo>
                  <a:lnTo>
                    <a:pt x="3267" y="4347"/>
                  </a:lnTo>
                  <a:lnTo>
                    <a:pt x="4343" y="3268"/>
                  </a:lnTo>
                  <a:lnTo>
                    <a:pt x="1076"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8" name="Google Shape;22128;p75"/>
            <p:cNvSpPr/>
            <p:nvPr/>
          </p:nvSpPr>
          <p:spPr>
            <a:xfrm>
              <a:off x="1759562" y="2659264"/>
              <a:ext cx="132372" cy="132398"/>
            </a:xfrm>
            <a:custGeom>
              <a:rect b="b" l="l" r="r" t="t"/>
              <a:pathLst>
                <a:path extrusionOk="0" h="5050" w="5049">
                  <a:moveTo>
                    <a:pt x="1782" y="1"/>
                  </a:moveTo>
                  <a:lnTo>
                    <a:pt x="0" y="1783"/>
                  </a:lnTo>
                  <a:lnTo>
                    <a:pt x="3267" y="5049"/>
                  </a:lnTo>
                  <a:lnTo>
                    <a:pt x="5049" y="3268"/>
                  </a:lnTo>
                  <a:lnTo>
                    <a:pt x="178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9" name="Google Shape;22129;p75"/>
            <p:cNvSpPr/>
            <p:nvPr/>
          </p:nvSpPr>
          <p:spPr>
            <a:xfrm>
              <a:off x="1759562" y="2686347"/>
              <a:ext cx="105316" cy="105316"/>
            </a:xfrm>
            <a:custGeom>
              <a:rect b="b" l="l" r="r" t="t"/>
              <a:pathLst>
                <a:path extrusionOk="0" h="4017" w="4017">
                  <a:moveTo>
                    <a:pt x="750" y="0"/>
                  </a:moveTo>
                  <a:lnTo>
                    <a:pt x="0" y="750"/>
                  </a:lnTo>
                  <a:lnTo>
                    <a:pt x="3267" y="4016"/>
                  </a:lnTo>
                  <a:lnTo>
                    <a:pt x="4017" y="3267"/>
                  </a:lnTo>
                  <a:lnTo>
                    <a:pt x="750"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75"/>
            <p:cNvSpPr/>
            <p:nvPr/>
          </p:nvSpPr>
          <p:spPr>
            <a:xfrm>
              <a:off x="1753768" y="2438513"/>
              <a:ext cx="358839" cy="358419"/>
            </a:xfrm>
            <a:custGeom>
              <a:rect b="b" l="l" r="r" t="t"/>
              <a:pathLst>
                <a:path extrusionOk="0" h="13671" w="13687">
                  <a:moveTo>
                    <a:pt x="5614" y="4230"/>
                  </a:moveTo>
                  <a:lnTo>
                    <a:pt x="5726" y="4339"/>
                  </a:lnTo>
                  <a:lnTo>
                    <a:pt x="5002" y="5063"/>
                  </a:lnTo>
                  <a:cubicBezTo>
                    <a:pt x="4824" y="4853"/>
                    <a:pt x="4813" y="4553"/>
                    <a:pt x="4969" y="4328"/>
                  </a:cubicBezTo>
                  <a:lnTo>
                    <a:pt x="4987" y="4328"/>
                  </a:lnTo>
                  <a:cubicBezTo>
                    <a:pt x="5201" y="4325"/>
                    <a:pt x="5411" y="4292"/>
                    <a:pt x="5614" y="4230"/>
                  </a:cubicBezTo>
                  <a:close/>
                  <a:moveTo>
                    <a:pt x="10510" y="6809"/>
                  </a:moveTo>
                  <a:lnTo>
                    <a:pt x="10706" y="7008"/>
                  </a:lnTo>
                  <a:cubicBezTo>
                    <a:pt x="10743" y="7045"/>
                    <a:pt x="10793" y="7066"/>
                    <a:pt x="10845" y="7066"/>
                  </a:cubicBezTo>
                  <a:cubicBezTo>
                    <a:pt x="10869" y="7066"/>
                    <a:pt x="10893" y="7061"/>
                    <a:pt x="10916" y="7052"/>
                  </a:cubicBezTo>
                  <a:cubicBezTo>
                    <a:pt x="11108" y="6979"/>
                    <a:pt x="11311" y="6940"/>
                    <a:pt x="11517" y="6936"/>
                  </a:cubicBezTo>
                  <a:lnTo>
                    <a:pt x="11640" y="6950"/>
                  </a:lnTo>
                  <a:lnTo>
                    <a:pt x="11644" y="6950"/>
                  </a:lnTo>
                  <a:cubicBezTo>
                    <a:pt x="12568" y="7012"/>
                    <a:pt x="13281" y="7776"/>
                    <a:pt x="13288" y="8700"/>
                  </a:cubicBezTo>
                  <a:cubicBezTo>
                    <a:pt x="13288" y="8863"/>
                    <a:pt x="13263" y="9026"/>
                    <a:pt x="13216" y="9185"/>
                  </a:cubicBezTo>
                  <a:lnTo>
                    <a:pt x="12129" y="8098"/>
                  </a:lnTo>
                  <a:cubicBezTo>
                    <a:pt x="12042" y="8012"/>
                    <a:pt x="11937" y="7943"/>
                    <a:pt x="11821" y="7903"/>
                  </a:cubicBezTo>
                  <a:cubicBezTo>
                    <a:pt x="11727" y="7867"/>
                    <a:pt x="11626" y="7845"/>
                    <a:pt x="11525" y="7845"/>
                  </a:cubicBezTo>
                  <a:cubicBezTo>
                    <a:pt x="10931" y="7845"/>
                    <a:pt x="10521" y="8439"/>
                    <a:pt x="10728" y="8993"/>
                  </a:cubicBezTo>
                  <a:cubicBezTo>
                    <a:pt x="10768" y="9109"/>
                    <a:pt x="10836" y="9218"/>
                    <a:pt x="10923" y="9301"/>
                  </a:cubicBezTo>
                  <a:lnTo>
                    <a:pt x="12006" y="10387"/>
                  </a:lnTo>
                  <a:cubicBezTo>
                    <a:pt x="11850" y="10434"/>
                    <a:pt x="11687" y="10460"/>
                    <a:pt x="11525" y="10460"/>
                  </a:cubicBezTo>
                  <a:cubicBezTo>
                    <a:pt x="10601" y="10453"/>
                    <a:pt x="9840" y="9739"/>
                    <a:pt x="9775" y="8819"/>
                  </a:cubicBezTo>
                  <a:lnTo>
                    <a:pt x="9775" y="8812"/>
                  </a:lnTo>
                  <a:lnTo>
                    <a:pt x="9764" y="8692"/>
                  </a:lnTo>
                  <a:cubicBezTo>
                    <a:pt x="9768" y="8486"/>
                    <a:pt x="9808" y="8283"/>
                    <a:pt x="9880" y="8091"/>
                  </a:cubicBezTo>
                  <a:cubicBezTo>
                    <a:pt x="9909" y="8019"/>
                    <a:pt x="9891" y="7936"/>
                    <a:pt x="9837" y="7881"/>
                  </a:cubicBezTo>
                  <a:lnTo>
                    <a:pt x="9638" y="7682"/>
                  </a:lnTo>
                  <a:lnTo>
                    <a:pt x="10510" y="6809"/>
                  </a:lnTo>
                  <a:close/>
                  <a:moveTo>
                    <a:pt x="2919" y="7783"/>
                  </a:moveTo>
                  <a:lnTo>
                    <a:pt x="3350" y="8214"/>
                  </a:lnTo>
                  <a:lnTo>
                    <a:pt x="5578" y="10442"/>
                  </a:lnTo>
                  <a:lnTo>
                    <a:pt x="5904" y="10768"/>
                  </a:lnTo>
                  <a:lnTo>
                    <a:pt x="5270" y="11401"/>
                  </a:lnTo>
                  <a:lnTo>
                    <a:pt x="2286" y="8417"/>
                  </a:lnTo>
                  <a:lnTo>
                    <a:pt x="2919" y="7783"/>
                  </a:lnTo>
                  <a:close/>
                  <a:moveTo>
                    <a:pt x="4987" y="0"/>
                  </a:moveTo>
                  <a:cubicBezTo>
                    <a:pt x="4669" y="4"/>
                    <a:pt x="4350" y="80"/>
                    <a:pt x="4064" y="221"/>
                  </a:cubicBezTo>
                  <a:cubicBezTo>
                    <a:pt x="3941" y="283"/>
                    <a:pt x="3912" y="446"/>
                    <a:pt x="4009" y="544"/>
                  </a:cubicBezTo>
                  <a:lnTo>
                    <a:pt x="5313" y="1844"/>
                  </a:lnTo>
                  <a:lnTo>
                    <a:pt x="5313" y="1847"/>
                  </a:lnTo>
                  <a:cubicBezTo>
                    <a:pt x="5360" y="1894"/>
                    <a:pt x="5393" y="1949"/>
                    <a:pt x="5418" y="2010"/>
                  </a:cubicBezTo>
                  <a:cubicBezTo>
                    <a:pt x="5476" y="2173"/>
                    <a:pt x="5436" y="2358"/>
                    <a:pt x="5313" y="2485"/>
                  </a:cubicBezTo>
                  <a:cubicBezTo>
                    <a:pt x="5226" y="2568"/>
                    <a:pt x="5110" y="2615"/>
                    <a:pt x="4991" y="2615"/>
                  </a:cubicBezTo>
                  <a:cubicBezTo>
                    <a:pt x="4871" y="2612"/>
                    <a:pt x="4759" y="2568"/>
                    <a:pt x="4672" y="2488"/>
                  </a:cubicBezTo>
                  <a:lnTo>
                    <a:pt x="4669" y="2485"/>
                  </a:lnTo>
                  <a:lnTo>
                    <a:pt x="3365" y="1181"/>
                  </a:lnTo>
                  <a:cubicBezTo>
                    <a:pt x="3325" y="1141"/>
                    <a:pt x="3274" y="1123"/>
                    <a:pt x="3224" y="1123"/>
                  </a:cubicBezTo>
                  <a:cubicBezTo>
                    <a:pt x="3150" y="1123"/>
                    <a:pt x="3077" y="1163"/>
                    <a:pt x="3042" y="1239"/>
                  </a:cubicBezTo>
                  <a:cubicBezTo>
                    <a:pt x="2438" y="2496"/>
                    <a:pt x="3176" y="3988"/>
                    <a:pt x="4542" y="4270"/>
                  </a:cubicBezTo>
                  <a:cubicBezTo>
                    <a:pt x="4386" y="4633"/>
                    <a:pt x="4455" y="5053"/>
                    <a:pt x="4716" y="5346"/>
                  </a:cubicBezTo>
                  <a:lnTo>
                    <a:pt x="4252" y="5810"/>
                  </a:lnTo>
                  <a:cubicBezTo>
                    <a:pt x="3908" y="6154"/>
                    <a:pt x="3894" y="6708"/>
                    <a:pt x="4216" y="7070"/>
                  </a:cubicBezTo>
                  <a:lnTo>
                    <a:pt x="3492" y="7791"/>
                  </a:lnTo>
                  <a:lnTo>
                    <a:pt x="3064" y="7360"/>
                  </a:lnTo>
                  <a:cubicBezTo>
                    <a:pt x="3024" y="7320"/>
                    <a:pt x="2973" y="7300"/>
                    <a:pt x="2922" y="7300"/>
                  </a:cubicBezTo>
                  <a:cubicBezTo>
                    <a:pt x="2870" y="7300"/>
                    <a:pt x="2820" y="7320"/>
                    <a:pt x="2782" y="7360"/>
                  </a:cubicBezTo>
                  <a:lnTo>
                    <a:pt x="1706" y="8435"/>
                  </a:lnTo>
                  <a:lnTo>
                    <a:pt x="80" y="10061"/>
                  </a:lnTo>
                  <a:cubicBezTo>
                    <a:pt x="0" y="10138"/>
                    <a:pt x="0" y="10264"/>
                    <a:pt x="80" y="10344"/>
                  </a:cubicBezTo>
                  <a:lnTo>
                    <a:pt x="1329" y="11593"/>
                  </a:lnTo>
                  <a:cubicBezTo>
                    <a:pt x="1374" y="11639"/>
                    <a:pt x="1423" y="11659"/>
                    <a:pt x="1471" y="11659"/>
                  </a:cubicBezTo>
                  <a:cubicBezTo>
                    <a:pt x="1627" y="11659"/>
                    <a:pt x="1762" y="11455"/>
                    <a:pt x="1612" y="11311"/>
                  </a:cubicBezTo>
                  <a:lnTo>
                    <a:pt x="504" y="10203"/>
                  </a:lnTo>
                  <a:lnTo>
                    <a:pt x="2003" y="8703"/>
                  </a:lnTo>
                  <a:lnTo>
                    <a:pt x="4991" y="11688"/>
                  </a:lnTo>
                  <a:lnTo>
                    <a:pt x="3492" y="13187"/>
                  </a:lnTo>
                  <a:lnTo>
                    <a:pt x="2170" y="11869"/>
                  </a:lnTo>
                  <a:cubicBezTo>
                    <a:pt x="2126" y="11826"/>
                    <a:pt x="2078" y="11808"/>
                    <a:pt x="2031" y="11808"/>
                  </a:cubicBezTo>
                  <a:cubicBezTo>
                    <a:pt x="1877" y="11808"/>
                    <a:pt x="1745" y="12006"/>
                    <a:pt x="1887" y="12151"/>
                  </a:cubicBezTo>
                  <a:lnTo>
                    <a:pt x="3350" y="13611"/>
                  </a:lnTo>
                  <a:cubicBezTo>
                    <a:pt x="3388" y="13651"/>
                    <a:pt x="3439" y="13670"/>
                    <a:pt x="3490" y="13670"/>
                  </a:cubicBezTo>
                  <a:cubicBezTo>
                    <a:pt x="3541" y="13670"/>
                    <a:pt x="3593" y="13651"/>
                    <a:pt x="3633" y="13611"/>
                  </a:cubicBezTo>
                  <a:lnTo>
                    <a:pt x="5255" y="11988"/>
                  </a:lnTo>
                  <a:lnTo>
                    <a:pt x="5259" y="11988"/>
                  </a:lnTo>
                  <a:lnTo>
                    <a:pt x="6335" y="10913"/>
                  </a:lnTo>
                  <a:cubicBezTo>
                    <a:pt x="6411" y="10833"/>
                    <a:pt x="6411" y="10706"/>
                    <a:pt x="6335" y="10626"/>
                  </a:cubicBezTo>
                  <a:lnTo>
                    <a:pt x="6005" y="10300"/>
                  </a:lnTo>
                  <a:lnTo>
                    <a:pt x="6740" y="9565"/>
                  </a:lnTo>
                  <a:cubicBezTo>
                    <a:pt x="6891" y="9662"/>
                    <a:pt x="7063" y="9710"/>
                    <a:pt x="7234" y="9710"/>
                  </a:cubicBezTo>
                  <a:cubicBezTo>
                    <a:pt x="7424" y="9710"/>
                    <a:pt x="7613" y="9651"/>
                    <a:pt x="7772" y="9533"/>
                  </a:cubicBezTo>
                  <a:cubicBezTo>
                    <a:pt x="7944" y="9402"/>
                    <a:pt x="7821" y="9168"/>
                    <a:pt x="7653" y="9168"/>
                  </a:cubicBezTo>
                  <a:cubicBezTo>
                    <a:pt x="7616" y="9168"/>
                    <a:pt x="7576" y="9180"/>
                    <a:pt x="7537" y="9207"/>
                  </a:cubicBezTo>
                  <a:cubicBezTo>
                    <a:pt x="7445" y="9275"/>
                    <a:pt x="7338" y="9308"/>
                    <a:pt x="7231" y="9308"/>
                  </a:cubicBezTo>
                  <a:cubicBezTo>
                    <a:pt x="7099" y="9308"/>
                    <a:pt x="6967" y="9256"/>
                    <a:pt x="6867" y="9156"/>
                  </a:cubicBezTo>
                  <a:cubicBezTo>
                    <a:pt x="6827" y="9116"/>
                    <a:pt x="6776" y="9096"/>
                    <a:pt x="6724" y="9096"/>
                  </a:cubicBezTo>
                  <a:cubicBezTo>
                    <a:pt x="6673" y="9096"/>
                    <a:pt x="6623" y="9116"/>
                    <a:pt x="6584" y="9156"/>
                  </a:cubicBezTo>
                  <a:lnTo>
                    <a:pt x="5723" y="10014"/>
                  </a:lnTo>
                  <a:lnTo>
                    <a:pt x="3781" y="8073"/>
                  </a:lnTo>
                  <a:lnTo>
                    <a:pt x="4640" y="7211"/>
                  </a:lnTo>
                  <a:cubicBezTo>
                    <a:pt x="4719" y="7135"/>
                    <a:pt x="4719" y="7008"/>
                    <a:pt x="4640" y="6929"/>
                  </a:cubicBezTo>
                  <a:lnTo>
                    <a:pt x="4538" y="6827"/>
                  </a:lnTo>
                  <a:cubicBezTo>
                    <a:pt x="4335" y="6624"/>
                    <a:pt x="4335" y="6295"/>
                    <a:pt x="4538" y="6096"/>
                  </a:cubicBezTo>
                  <a:lnTo>
                    <a:pt x="5143" y="5491"/>
                  </a:lnTo>
                  <a:lnTo>
                    <a:pt x="6150" y="4484"/>
                  </a:lnTo>
                  <a:lnTo>
                    <a:pt x="7233" y="3398"/>
                  </a:lnTo>
                  <a:cubicBezTo>
                    <a:pt x="7247" y="3383"/>
                    <a:pt x="7265" y="3365"/>
                    <a:pt x="7287" y="3354"/>
                  </a:cubicBezTo>
                  <a:cubicBezTo>
                    <a:pt x="7351" y="3309"/>
                    <a:pt x="7424" y="3287"/>
                    <a:pt x="7497" y="3287"/>
                  </a:cubicBezTo>
                  <a:cubicBezTo>
                    <a:pt x="7594" y="3287"/>
                    <a:pt x="7689" y="3325"/>
                    <a:pt x="7762" y="3398"/>
                  </a:cubicBezTo>
                  <a:lnTo>
                    <a:pt x="7787" y="3423"/>
                  </a:lnTo>
                  <a:cubicBezTo>
                    <a:pt x="7932" y="3568"/>
                    <a:pt x="7932" y="3803"/>
                    <a:pt x="7787" y="3948"/>
                  </a:cubicBezTo>
                  <a:lnTo>
                    <a:pt x="6592" y="5143"/>
                  </a:lnTo>
                  <a:cubicBezTo>
                    <a:pt x="6452" y="5288"/>
                    <a:pt x="6583" y="5485"/>
                    <a:pt x="6739" y="5485"/>
                  </a:cubicBezTo>
                  <a:cubicBezTo>
                    <a:pt x="6785" y="5485"/>
                    <a:pt x="6834" y="5467"/>
                    <a:pt x="6878" y="5426"/>
                  </a:cubicBezTo>
                  <a:lnTo>
                    <a:pt x="8066" y="4238"/>
                  </a:lnTo>
                  <a:cubicBezTo>
                    <a:pt x="8140" y="4163"/>
                    <a:pt x="8236" y="4126"/>
                    <a:pt x="8332" y="4126"/>
                  </a:cubicBezTo>
                  <a:cubicBezTo>
                    <a:pt x="8427" y="4126"/>
                    <a:pt x="8522" y="4163"/>
                    <a:pt x="8595" y="4238"/>
                  </a:cubicBezTo>
                  <a:lnTo>
                    <a:pt x="8620" y="4263"/>
                  </a:lnTo>
                  <a:cubicBezTo>
                    <a:pt x="8747" y="4390"/>
                    <a:pt x="8765" y="4589"/>
                    <a:pt x="8663" y="4738"/>
                  </a:cubicBezTo>
                  <a:cubicBezTo>
                    <a:pt x="8649" y="4756"/>
                    <a:pt x="8634" y="4774"/>
                    <a:pt x="8620" y="4788"/>
                  </a:cubicBezTo>
                  <a:lnTo>
                    <a:pt x="7428" y="5980"/>
                  </a:lnTo>
                  <a:cubicBezTo>
                    <a:pt x="7289" y="6125"/>
                    <a:pt x="7420" y="6321"/>
                    <a:pt x="7574" y="6321"/>
                  </a:cubicBezTo>
                  <a:cubicBezTo>
                    <a:pt x="7620" y="6321"/>
                    <a:pt x="7668" y="6304"/>
                    <a:pt x="7711" y="6262"/>
                  </a:cubicBezTo>
                  <a:lnTo>
                    <a:pt x="8906" y="5071"/>
                  </a:lnTo>
                  <a:cubicBezTo>
                    <a:pt x="8920" y="5053"/>
                    <a:pt x="8939" y="5038"/>
                    <a:pt x="8957" y="5024"/>
                  </a:cubicBezTo>
                  <a:cubicBezTo>
                    <a:pt x="9021" y="4980"/>
                    <a:pt x="9094" y="4959"/>
                    <a:pt x="9167" y="4959"/>
                  </a:cubicBezTo>
                  <a:cubicBezTo>
                    <a:pt x="9263" y="4959"/>
                    <a:pt x="9359" y="4996"/>
                    <a:pt x="9431" y="5071"/>
                  </a:cubicBezTo>
                  <a:lnTo>
                    <a:pt x="9457" y="5096"/>
                  </a:lnTo>
                  <a:cubicBezTo>
                    <a:pt x="9583" y="5223"/>
                    <a:pt x="9601" y="5422"/>
                    <a:pt x="9500" y="5571"/>
                  </a:cubicBezTo>
                  <a:cubicBezTo>
                    <a:pt x="9489" y="5589"/>
                    <a:pt x="9475" y="5607"/>
                    <a:pt x="9457" y="5621"/>
                  </a:cubicBezTo>
                  <a:lnTo>
                    <a:pt x="8265" y="6816"/>
                  </a:lnTo>
                  <a:cubicBezTo>
                    <a:pt x="8126" y="6961"/>
                    <a:pt x="8256" y="7160"/>
                    <a:pt x="8410" y="7160"/>
                  </a:cubicBezTo>
                  <a:cubicBezTo>
                    <a:pt x="8456" y="7160"/>
                    <a:pt x="8504" y="7142"/>
                    <a:pt x="8547" y="7099"/>
                  </a:cubicBezTo>
                  <a:lnTo>
                    <a:pt x="9739" y="5907"/>
                  </a:lnTo>
                  <a:cubicBezTo>
                    <a:pt x="9757" y="5889"/>
                    <a:pt x="9775" y="5875"/>
                    <a:pt x="9793" y="5864"/>
                  </a:cubicBezTo>
                  <a:cubicBezTo>
                    <a:pt x="9858" y="5818"/>
                    <a:pt x="9933" y="5796"/>
                    <a:pt x="10007" y="5796"/>
                  </a:cubicBezTo>
                  <a:cubicBezTo>
                    <a:pt x="10102" y="5796"/>
                    <a:pt x="10196" y="5832"/>
                    <a:pt x="10268" y="5904"/>
                  </a:cubicBezTo>
                  <a:lnTo>
                    <a:pt x="10293" y="5933"/>
                  </a:lnTo>
                  <a:cubicBezTo>
                    <a:pt x="10438" y="6078"/>
                    <a:pt x="10438" y="6313"/>
                    <a:pt x="10293" y="6458"/>
                  </a:cubicBezTo>
                  <a:lnTo>
                    <a:pt x="8073" y="8678"/>
                  </a:lnTo>
                  <a:cubicBezTo>
                    <a:pt x="7934" y="8823"/>
                    <a:pt x="8065" y="9020"/>
                    <a:pt x="8220" y="9020"/>
                  </a:cubicBezTo>
                  <a:cubicBezTo>
                    <a:pt x="8266" y="9020"/>
                    <a:pt x="8315" y="9002"/>
                    <a:pt x="8359" y="8960"/>
                  </a:cubicBezTo>
                  <a:lnTo>
                    <a:pt x="9351" y="7968"/>
                  </a:lnTo>
                  <a:lnTo>
                    <a:pt x="9460" y="8077"/>
                  </a:lnTo>
                  <a:cubicBezTo>
                    <a:pt x="9399" y="8280"/>
                    <a:pt x="9366" y="8490"/>
                    <a:pt x="9362" y="8703"/>
                  </a:cubicBezTo>
                  <a:lnTo>
                    <a:pt x="9362" y="8721"/>
                  </a:lnTo>
                  <a:lnTo>
                    <a:pt x="9377" y="8852"/>
                  </a:lnTo>
                  <a:cubicBezTo>
                    <a:pt x="9413" y="9395"/>
                    <a:pt x="9652" y="9902"/>
                    <a:pt x="10050" y="10279"/>
                  </a:cubicBezTo>
                  <a:cubicBezTo>
                    <a:pt x="10456" y="10661"/>
                    <a:pt x="10984" y="10862"/>
                    <a:pt x="11520" y="10862"/>
                  </a:cubicBezTo>
                  <a:cubicBezTo>
                    <a:pt x="11836" y="10862"/>
                    <a:pt x="12155" y="10792"/>
                    <a:pt x="12452" y="10648"/>
                  </a:cubicBezTo>
                  <a:cubicBezTo>
                    <a:pt x="12575" y="10590"/>
                    <a:pt x="12604" y="10424"/>
                    <a:pt x="12506" y="10326"/>
                  </a:cubicBezTo>
                  <a:lnTo>
                    <a:pt x="11206" y="9022"/>
                  </a:lnTo>
                  <a:lnTo>
                    <a:pt x="11202" y="9018"/>
                  </a:lnTo>
                  <a:cubicBezTo>
                    <a:pt x="11159" y="8975"/>
                    <a:pt x="11126" y="8924"/>
                    <a:pt x="11104" y="8866"/>
                  </a:cubicBezTo>
                  <a:lnTo>
                    <a:pt x="11104" y="8859"/>
                  </a:lnTo>
                  <a:cubicBezTo>
                    <a:pt x="11039" y="8696"/>
                    <a:pt x="11079" y="8508"/>
                    <a:pt x="11206" y="8381"/>
                  </a:cubicBezTo>
                  <a:cubicBezTo>
                    <a:pt x="11289" y="8298"/>
                    <a:pt x="11401" y="8251"/>
                    <a:pt x="11521" y="8251"/>
                  </a:cubicBezTo>
                  <a:cubicBezTo>
                    <a:pt x="11575" y="8251"/>
                    <a:pt x="11626" y="8258"/>
                    <a:pt x="11673" y="8280"/>
                  </a:cubicBezTo>
                  <a:lnTo>
                    <a:pt x="11677" y="8280"/>
                  </a:lnTo>
                  <a:cubicBezTo>
                    <a:pt x="11738" y="8298"/>
                    <a:pt x="11793" y="8330"/>
                    <a:pt x="11840" y="8377"/>
                  </a:cubicBezTo>
                  <a:lnTo>
                    <a:pt x="11843" y="8381"/>
                  </a:lnTo>
                  <a:lnTo>
                    <a:pt x="13147" y="9681"/>
                  </a:lnTo>
                  <a:cubicBezTo>
                    <a:pt x="13186" y="9721"/>
                    <a:pt x="13237" y="9741"/>
                    <a:pt x="13288" y="9741"/>
                  </a:cubicBezTo>
                  <a:cubicBezTo>
                    <a:pt x="13360" y="9741"/>
                    <a:pt x="13432" y="9701"/>
                    <a:pt x="13466" y="9627"/>
                  </a:cubicBezTo>
                  <a:cubicBezTo>
                    <a:pt x="13611" y="9341"/>
                    <a:pt x="13683" y="9022"/>
                    <a:pt x="13687" y="8703"/>
                  </a:cubicBezTo>
                  <a:cubicBezTo>
                    <a:pt x="13687" y="8153"/>
                    <a:pt x="13477" y="7624"/>
                    <a:pt x="13100" y="7226"/>
                  </a:cubicBezTo>
                  <a:cubicBezTo>
                    <a:pt x="12727" y="6827"/>
                    <a:pt x="12220" y="6588"/>
                    <a:pt x="11677" y="6552"/>
                  </a:cubicBezTo>
                  <a:lnTo>
                    <a:pt x="11543" y="6538"/>
                  </a:lnTo>
                  <a:lnTo>
                    <a:pt x="11525" y="6538"/>
                  </a:lnTo>
                  <a:cubicBezTo>
                    <a:pt x="11314" y="6541"/>
                    <a:pt x="11104" y="6574"/>
                    <a:pt x="10902" y="6635"/>
                  </a:cubicBezTo>
                  <a:lnTo>
                    <a:pt x="10746" y="6483"/>
                  </a:lnTo>
                  <a:cubicBezTo>
                    <a:pt x="10862" y="6193"/>
                    <a:pt x="10797" y="5868"/>
                    <a:pt x="10579" y="5650"/>
                  </a:cubicBezTo>
                  <a:lnTo>
                    <a:pt x="10550" y="5621"/>
                  </a:lnTo>
                  <a:cubicBezTo>
                    <a:pt x="10407" y="5475"/>
                    <a:pt x="10210" y="5396"/>
                    <a:pt x="10006" y="5396"/>
                  </a:cubicBezTo>
                  <a:cubicBezTo>
                    <a:pt x="9993" y="5396"/>
                    <a:pt x="9980" y="5396"/>
                    <a:pt x="9967" y="5397"/>
                  </a:cubicBezTo>
                  <a:cubicBezTo>
                    <a:pt x="9978" y="5176"/>
                    <a:pt x="9895" y="4966"/>
                    <a:pt x="9739" y="4810"/>
                  </a:cubicBezTo>
                  <a:lnTo>
                    <a:pt x="9714" y="4785"/>
                  </a:lnTo>
                  <a:cubicBezTo>
                    <a:pt x="9571" y="4638"/>
                    <a:pt x="9373" y="4559"/>
                    <a:pt x="9170" y="4559"/>
                  </a:cubicBezTo>
                  <a:cubicBezTo>
                    <a:pt x="9157" y="4559"/>
                    <a:pt x="9144" y="4559"/>
                    <a:pt x="9131" y="4560"/>
                  </a:cubicBezTo>
                  <a:cubicBezTo>
                    <a:pt x="9141" y="4339"/>
                    <a:pt x="9058" y="4129"/>
                    <a:pt x="8902" y="3973"/>
                  </a:cubicBezTo>
                  <a:lnTo>
                    <a:pt x="8877" y="3948"/>
                  </a:lnTo>
                  <a:cubicBezTo>
                    <a:pt x="8731" y="3802"/>
                    <a:pt x="8536" y="3722"/>
                    <a:pt x="8333" y="3722"/>
                  </a:cubicBezTo>
                  <a:cubicBezTo>
                    <a:pt x="8320" y="3722"/>
                    <a:pt x="8307" y="3723"/>
                    <a:pt x="8294" y="3723"/>
                  </a:cubicBezTo>
                  <a:cubicBezTo>
                    <a:pt x="8305" y="3503"/>
                    <a:pt x="8221" y="3292"/>
                    <a:pt x="8066" y="3137"/>
                  </a:cubicBezTo>
                  <a:lnTo>
                    <a:pt x="8040" y="3111"/>
                  </a:lnTo>
                  <a:cubicBezTo>
                    <a:pt x="7894" y="2963"/>
                    <a:pt x="7697" y="2885"/>
                    <a:pt x="7497" y="2885"/>
                  </a:cubicBezTo>
                  <a:cubicBezTo>
                    <a:pt x="7399" y="2885"/>
                    <a:pt x="7301" y="2903"/>
                    <a:pt x="7207" y="2941"/>
                  </a:cubicBezTo>
                  <a:lnTo>
                    <a:pt x="7052" y="2789"/>
                  </a:lnTo>
                  <a:cubicBezTo>
                    <a:pt x="7117" y="2590"/>
                    <a:pt x="7149" y="2380"/>
                    <a:pt x="7149" y="2166"/>
                  </a:cubicBezTo>
                  <a:lnTo>
                    <a:pt x="7149" y="2148"/>
                  </a:lnTo>
                  <a:lnTo>
                    <a:pt x="7139" y="2018"/>
                  </a:lnTo>
                  <a:cubicBezTo>
                    <a:pt x="7117" y="1713"/>
                    <a:pt x="7030" y="1413"/>
                    <a:pt x="6885" y="1145"/>
                  </a:cubicBezTo>
                  <a:cubicBezTo>
                    <a:pt x="6845" y="1068"/>
                    <a:pt x="6781" y="1037"/>
                    <a:pt x="6716" y="1037"/>
                  </a:cubicBezTo>
                  <a:cubicBezTo>
                    <a:pt x="6582" y="1037"/>
                    <a:pt x="6448" y="1174"/>
                    <a:pt x="6534" y="1333"/>
                  </a:cubicBezTo>
                  <a:cubicBezTo>
                    <a:pt x="6653" y="1554"/>
                    <a:pt x="6722" y="1797"/>
                    <a:pt x="6740" y="2047"/>
                  </a:cubicBezTo>
                  <a:lnTo>
                    <a:pt x="6740" y="2050"/>
                  </a:lnTo>
                  <a:lnTo>
                    <a:pt x="6751" y="2177"/>
                  </a:lnTo>
                  <a:cubicBezTo>
                    <a:pt x="6747" y="2380"/>
                    <a:pt x="6708" y="2583"/>
                    <a:pt x="6635" y="2775"/>
                  </a:cubicBezTo>
                  <a:cubicBezTo>
                    <a:pt x="6606" y="2847"/>
                    <a:pt x="6624" y="2930"/>
                    <a:pt x="6679" y="2985"/>
                  </a:cubicBezTo>
                  <a:lnTo>
                    <a:pt x="6878" y="3184"/>
                  </a:lnTo>
                  <a:lnTo>
                    <a:pt x="6012" y="4057"/>
                  </a:lnTo>
                  <a:lnTo>
                    <a:pt x="5813" y="3857"/>
                  </a:lnTo>
                  <a:cubicBezTo>
                    <a:pt x="5772" y="3819"/>
                    <a:pt x="5721" y="3799"/>
                    <a:pt x="5669" y="3799"/>
                  </a:cubicBezTo>
                  <a:cubicBezTo>
                    <a:pt x="5647" y="3799"/>
                    <a:pt x="5625" y="3803"/>
                    <a:pt x="5603" y="3810"/>
                  </a:cubicBezTo>
                  <a:cubicBezTo>
                    <a:pt x="5411" y="3886"/>
                    <a:pt x="5205" y="3923"/>
                    <a:pt x="5002" y="3926"/>
                  </a:cubicBezTo>
                  <a:lnTo>
                    <a:pt x="4879" y="3915"/>
                  </a:lnTo>
                  <a:lnTo>
                    <a:pt x="4875" y="3915"/>
                  </a:lnTo>
                  <a:cubicBezTo>
                    <a:pt x="3951" y="3854"/>
                    <a:pt x="3238" y="3090"/>
                    <a:pt x="3231" y="2166"/>
                  </a:cubicBezTo>
                  <a:cubicBezTo>
                    <a:pt x="3231" y="2003"/>
                    <a:pt x="3256" y="1840"/>
                    <a:pt x="3300" y="1681"/>
                  </a:cubicBezTo>
                  <a:lnTo>
                    <a:pt x="4386" y="2767"/>
                  </a:lnTo>
                  <a:cubicBezTo>
                    <a:pt x="4549" y="2923"/>
                    <a:pt x="4766" y="3014"/>
                    <a:pt x="4991" y="3017"/>
                  </a:cubicBezTo>
                  <a:cubicBezTo>
                    <a:pt x="5215" y="3017"/>
                    <a:pt x="5433" y="2930"/>
                    <a:pt x="5592" y="2767"/>
                  </a:cubicBezTo>
                  <a:cubicBezTo>
                    <a:pt x="5828" y="2532"/>
                    <a:pt x="5907" y="2181"/>
                    <a:pt x="5791" y="1869"/>
                  </a:cubicBezTo>
                  <a:lnTo>
                    <a:pt x="5788" y="1858"/>
                  </a:lnTo>
                  <a:cubicBezTo>
                    <a:pt x="5744" y="1746"/>
                    <a:pt x="5675" y="1645"/>
                    <a:pt x="5592" y="1561"/>
                  </a:cubicBezTo>
                  <a:lnTo>
                    <a:pt x="4506" y="475"/>
                  </a:lnTo>
                  <a:cubicBezTo>
                    <a:pt x="4661" y="428"/>
                    <a:pt x="4824" y="402"/>
                    <a:pt x="4987" y="402"/>
                  </a:cubicBezTo>
                  <a:cubicBezTo>
                    <a:pt x="5386" y="402"/>
                    <a:pt x="5770" y="536"/>
                    <a:pt x="6077" y="783"/>
                  </a:cubicBezTo>
                  <a:cubicBezTo>
                    <a:pt x="6120" y="816"/>
                    <a:pt x="6163" y="830"/>
                    <a:pt x="6205" y="830"/>
                  </a:cubicBezTo>
                  <a:cubicBezTo>
                    <a:pt x="6369" y="830"/>
                    <a:pt x="6495" y="604"/>
                    <a:pt x="6327" y="471"/>
                  </a:cubicBezTo>
                  <a:cubicBezTo>
                    <a:pt x="5947" y="167"/>
                    <a:pt x="5476" y="0"/>
                    <a:pt x="49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31" name="Google Shape;22131;p75"/>
          <p:cNvGrpSpPr/>
          <p:nvPr/>
        </p:nvGrpSpPr>
        <p:grpSpPr>
          <a:xfrm>
            <a:off x="2246840" y="1515972"/>
            <a:ext cx="301423" cy="358367"/>
            <a:chOff x="2246840" y="1515972"/>
            <a:chExt cx="301423" cy="358367"/>
          </a:xfrm>
        </p:grpSpPr>
        <p:sp>
          <p:nvSpPr>
            <p:cNvPr id="22132" name="Google Shape;22132;p75"/>
            <p:cNvSpPr/>
            <p:nvPr/>
          </p:nvSpPr>
          <p:spPr>
            <a:xfrm>
              <a:off x="2252057" y="1603512"/>
              <a:ext cx="183496" cy="265583"/>
            </a:xfrm>
            <a:custGeom>
              <a:rect b="b" l="l" r="r" t="t"/>
              <a:pathLst>
                <a:path extrusionOk="0" h="10130" w="6999">
                  <a:moveTo>
                    <a:pt x="1" y="0"/>
                  </a:moveTo>
                  <a:lnTo>
                    <a:pt x="1" y="10130"/>
                  </a:lnTo>
                  <a:lnTo>
                    <a:pt x="6998" y="10130"/>
                  </a:lnTo>
                  <a:lnTo>
                    <a:pt x="6998"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75"/>
            <p:cNvSpPr/>
            <p:nvPr/>
          </p:nvSpPr>
          <p:spPr>
            <a:xfrm>
              <a:off x="2252057" y="1859290"/>
              <a:ext cx="183496" cy="9805"/>
            </a:xfrm>
            <a:custGeom>
              <a:rect b="b" l="l" r="r" t="t"/>
              <a:pathLst>
                <a:path extrusionOk="0" h="374" w="6999">
                  <a:moveTo>
                    <a:pt x="1" y="1"/>
                  </a:moveTo>
                  <a:lnTo>
                    <a:pt x="1" y="374"/>
                  </a:lnTo>
                  <a:lnTo>
                    <a:pt x="6998" y="374"/>
                  </a:lnTo>
                  <a:lnTo>
                    <a:pt x="699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75"/>
            <p:cNvSpPr/>
            <p:nvPr/>
          </p:nvSpPr>
          <p:spPr>
            <a:xfrm>
              <a:off x="2286822" y="1603512"/>
              <a:ext cx="113967" cy="36573"/>
            </a:xfrm>
            <a:custGeom>
              <a:rect b="b" l="l" r="r" t="t"/>
              <a:pathLst>
                <a:path extrusionOk="0" h="1395" w="4347">
                  <a:moveTo>
                    <a:pt x="1" y="0"/>
                  </a:moveTo>
                  <a:lnTo>
                    <a:pt x="1" y="1087"/>
                  </a:lnTo>
                  <a:cubicBezTo>
                    <a:pt x="1" y="1257"/>
                    <a:pt x="138" y="1394"/>
                    <a:pt x="308" y="1394"/>
                  </a:cubicBezTo>
                  <a:lnTo>
                    <a:pt x="4039" y="1394"/>
                  </a:lnTo>
                  <a:cubicBezTo>
                    <a:pt x="4209" y="1394"/>
                    <a:pt x="4343" y="1257"/>
                    <a:pt x="4347" y="1087"/>
                  </a:cubicBezTo>
                  <a:lnTo>
                    <a:pt x="434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75"/>
            <p:cNvSpPr/>
            <p:nvPr/>
          </p:nvSpPr>
          <p:spPr>
            <a:xfrm>
              <a:off x="2269440" y="1621550"/>
              <a:ext cx="148627" cy="222403"/>
            </a:xfrm>
            <a:custGeom>
              <a:rect b="b" l="l" r="r" t="t"/>
              <a:pathLst>
                <a:path extrusionOk="0" h="8483" w="5669">
                  <a:moveTo>
                    <a:pt x="1" y="0"/>
                  </a:moveTo>
                  <a:lnTo>
                    <a:pt x="1" y="8482"/>
                  </a:lnTo>
                  <a:lnTo>
                    <a:pt x="5669" y="8482"/>
                  </a:lnTo>
                  <a:lnTo>
                    <a:pt x="5669"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75"/>
            <p:cNvSpPr/>
            <p:nvPr/>
          </p:nvSpPr>
          <p:spPr>
            <a:xfrm>
              <a:off x="2269440" y="1621550"/>
              <a:ext cx="148732" cy="222403"/>
            </a:xfrm>
            <a:custGeom>
              <a:rect b="b" l="l" r="r" t="t"/>
              <a:pathLst>
                <a:path extrusionOk="0" h="8483" w="5673">
                  <a:moveTo>
                    <a:pt x="1" y="0"/>
                  </a:moveTo>
                  <a:lnTo>
                    <a:pt x="1" y="8482"/>
                  </a:lnTo>
                  <a:lnTo>
                    <a:pt x="5672" y="8482"/>
                  </a:lnTo>
                  <a:lnTo>
                    <a:pt x="5672" y="8033"/>
                  </a:lnTo>
                  <a:lnTo>
                    <a:pt x="367" y="8033"/>
                  </a:lnTo>
                  <a:lnTo>
                    <a:pt x="36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75"/>
            <p:cNvSpPr/>
            <p:nvPr/>
          </p:nvSpPr>
          <p:spPr>
            <a:xfrm>
              <a:off x="2286822" y="1621550"/>
              <a:ext cx="113967" cy="18614"/>
            </a:xfrm>
            <a:custGeom>
              <a:rect b="b" l="l" r="r" t="t"/>
              <a:pathLst>
                <a:path extrusionOk="0" h="710" w="4347">
                  <a:moveTo>
                    <a:pt x="1" y="0"/>
                  </a:moveTo>
                  <a:lnTo>
                    <a:pt x="1" y="402"/>
                  </a:lnTo>
                  <a:cubicBezTo>
                    <a:pt x="1" y="572"/>
                    <a:pt x="138" y="710"/>
                    <a:pt x="308" y="710"/>
                  </a:cubicBezTo>
                  <a:lnTo>
                    <a:pt x="4039" y="710"/>
                  </a:lnTo>
                  <a:cubicBezTo>
                    <a:pt x="4209" y="710"/>
                    <a:pt x="4343" y="572"/>
                    <a:pt x="4347" y="402"/>
                  </a:cubicBezTo>
                  <a:lnTo>
                    <a:pt x="4347"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75"/>
            <p:cNvSpPr/>
            <p:nvPr/>
          </p:nvSpPr>
          <p:spPr>
            <a:xfrm>
              <a:off x="2295841" y="1567043"/>
              <a:ext cx="95930" cy="64102"/>
            </a:xfrm>
            <a:custGeom>
              <a:rect b="b" l="l" r="r" t="t"/>
              <a:pathLst>
                <a:path extrusionOk="0" h="2445" w="3659">
                  <a:moveTo>
                    <a:pt x="1830" y="0"/>
                  </a:moveTo>
                  <a:cubicBezTo>
                    <a:pt x="1337" y="0"/>
                    <a:pt x="924" y="377"/>
                    <a:pt x="881" y="866"/>
                  </a:cubicBezTo>
                  <a:lnTo>
                    <a:pt x="1" y="866"/>
                  </a:lnTo>
                  <a:lnTo>
                    <a:pt x="1" y="2445"/>
                  </a:lnTo>
                  <a:lnTo>
                    <a:pt x="3659" y="2445"/>
                  </a:lnTo>
                  <a:lnTo>
                    <a:pt x="3659" y="866"/>
                  </a:lnTo>
                  <a:lnTo>
                    <a:pt x="2775" y="866"/>
                  </a:lnTo>
                  <a:cubicBezTo>
                    <a:pt x="2731" y="377"/>
                    <a:pt x="2322" y="0"/>
                    <a:pt x="1830" y="0"/>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9" name="Google Shape;22139;p75"/>
            <p:cNvSpPr/>
            <p:nvPr/>
          </p:nvSpPr>
          <p:spPr>
            <a:xfrm>
              <a:off x="2295841" y="1617827"/>
              <a:ext cx="95930" cy="13318"/>
            </a:xfrm>
            <a:custGeom>
              <a:rect b="b" l="l" r="r" t="t"/>
              <a:pathLst>
                <a:path extrusionOk="0" h="508" w="3659">
                  <a:moveTo>
                    <a:pt x="1" y="1"/>
                  </a:moveTo>
                  <a:lnTo>
                    <a:pt x="1" y="508"/>
                  </a:lnTo>
                  <a:lnTo>
                    <a:pt x="3659" y="508"/>
                  </a:lnTo>
                  <a:lnTo>
                    <a:pt x="365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0" name="Google Shape;22140;p75"/>
            <p:cNvSpPr/>
            <p:nvPr/>
          </p:nvSpPr>
          <p:spPr>
            <a:xfrm>
              <a:off x="2414055" y="1521215"/>
              <a:ext cx="130773" cy="136331"/>
            </a:xfrm>
            <a:custGeom>
              <a:rect b="b" l="l" r="r" t="t"/>
              <a:pathLst>
                <a:path extrusionOk="0" h="5200" w="4988">
                  <a:moveTo>
                    <a:pt x="2506" y="1"/>
                  </a:moveTo>
                  <a:cubicBezTo>
                    <a:pt x="2473" y="1"/>
                    <a:pt x="2441" y="1"/>
                    <a:pt x="2409" y="3"/>
                  </a:cubicBezTo>
                  <a:cubicBezTo>
                    <a:pt x="1525" y="39"/>
                    <a:pt x="736" y="568"/>
                    <a:pt x="370" y="1372"/>
                  </a:cubicBezTo>
                  <a:cubicBezTo>
                    <a:pt x="1" y="2176"/>
                    <a:pt x="113" y="3121"/>
                    <a:pt x="663" y="3813"/>
                  </a:cubicBezTo>
                  <a:lnTo>
                    <a:pt x="602" y="5200"/>
                  </a:lnTo>
                  <a:lnTo>
                    <a:pt x="1859" y="4613"/>
                  </a:lnTo>
                  <a:cubicBezTo>
                    <a:pt x="2072" y="4674"/>
                    <a:pt x="2289" y="4703"/>
                    <a:pt x="2503" y="4703"/>
                  </a:cubicBezTo>
                  <a:cubicBezTo>
                    <a:pt x="3274" y="4703"/>
                    <a:pt x="4014" y="4324"/>
                    <a:pt x="4459" y="3661"/>
                  </a:cubicBezTo>
                  <a:cubicBezTo>
                    <a:pt x="4952" y="2925"/>
                    <a:pt x="4988" y="1973"/>
                    <a:pt x="4557" y="1201"/>
                  </a:cubicBezTo>
                  <a:cubicBezTo>
                    <a:pt x="4138" y="458"/>
                    <a:pt x="3353" y="1"/>
                    <a:pt x="2506"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1" name="Google Shape;22141;p75"/>
            <p:cNvSpPr/>
            <p:nvPr/>
          </p:nvSpPr>
          <p:spPr>
            <a:xfrm>
              <a:off x="2293088" y="172437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2" name="Google Shape;22142;p75"/>
            <p:cNvSpPr/>
            <p:nvPr/>
          </p:nvSpPr>
          <p:spPr>
            <a:xfrm>
              <a:off x="2293088" y="1744510"/>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3" name="Google Shape;22143;p75"/>
            <p:cNvSpPr/>
            <p:nvPr/>
          </p:nvSpPr>
          <p:spPr>
            <a:xfrm>
              <a:off x="2293088" y="1764645"/>
              <a:ext cx="101331" cy="10566"/>
            </a:xfrm>
            <a:custGeom>
              <a:rect b="b" l="l" r="r" t="t"/>
              <a:pathLst>
                <a:path extrusionOk="0" h="403" w="3865">
                  <a:moveTo>
                    <a:pt x="269" y="0"/>
                  </a:moveTo>
                  <a:cubicBezTo>
                    <a:pt x="1" y="0"/>
                    <a:pt x="1" y="402"/>
                    <a:pt x="269" y="402"/>
                  </a:cubicBezTo>
                  <a:lnTo>
                    <a:pt x="3601" y="402"/>
                  </a:lnTo>
                  <a:cubicBezTo>
                    <a:pt x="3865" y="402"/>
                    <a:pt x="3865" y="0"/>
                    <a:pt x="36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4" name="Google Shape;22144;p75"/>
            <p:cNvSpPr/>
            <p:nvPr/>
          </p:nvSpPr>
          <p:spPr>
            <a:xfrm>
              <a:off x="2293088" y="1784754"/>
              <a:ext cx="101331" cy="10566"/>
            </a:xfrm>
            <a:custGeom>
              <a:rect b="b" l="l" r="r" t="t"/>
              <a:pathLst>
                <a:path extrusionOk="0" h="403" w="3865">
                  <a:moveTo>
                    <a:pt x="269" y="1"/>
                  </a:moveTo>
                  <a:cubicBezTo>
                    <a:pt x="1" y="1"/>
                    <a:pt x="1" y="403"/>
                    <a:pt x="269" y="403"/>
                  </a:cubicBezTo>
                  <a:lnTo>
                    <a:pt x="3601" y="403"/>
                  </a:lnTo>
                  <a:cubicBezTo>
                    <a:pt x="3865" y="403"/>
                    <a:pt x="3865" y="1"/>
                    <a:pt x="3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5" name="Google Shape;22145;p75"/>
            <p:cNvSpPr/>
            <p:nvPr/>
          </p:nvSpPr>
          <p:spPr>
            <a:xfrm>
              <a:off x="2246840" y="1515972"/>
              <a:ext cx="301423" cy="358367"/>
            </a:xfrm>
            <a:custGeom>
              <a:rect b="b" l="l" r="r" t="t"/>
              <a:pathLst>
                <a:path extrusionOk="0" h="13669" w="11497">
                  <a:moveTo>
                    <a:pt x="3699" y="2122"/>
                  </a:moveTo>
                  <a:cubicBezTo>
                    <a:pt x="4093" y="2122"/>
                    <a:pt x="4419" y="2430"/>
                    <a:pt x="4445" y="2825"/>
                  </a:cubicBezTo>
                  <a:cubicBezTo>
                    <a:pt x="4452" y="2933"/>
                    <a:pt x="4539" y="3013"/>
                    <a:pt x="4644" y="3013"/>
                  </a:cubicBezTo>
                  <a:lnTo>
                    <a:pt x="5325" y="3013"/>
                  </a:lnTo>
                  <a:lnTo>
                    <a:pt x="5325" y="4190"/>
                  </a:lnTo>
                  <a:lnTo>
                    <a:pt x="4963" y="4190"/>
                  </a:lnTo>
                  <a:cubicBezTo>
                    <a:pt x="4698" y="4190"/>
                    <a:pt x="4698" y="4592"/>
                    <a:pt x="4963" y="4592"/>
                  </a:cubicBezTo>
                  <a:lnTo>
                    <a:pt x="5528" y="4592"/>
                  </a:lnTo>
                  <a:cubicBezTo>
                    <a:pt x="5636" y="4592"/>
                    <a:pt x="5727" y="4502"/>
                    <a:pt x="5727" y="4393"/>
                  </a:cubicBezTo>
                  <a:lnTo>
                    <a:pt x="5727" y="4226"/>
                  </a:lnTo>
                  <a:lnTo>
                    <a:pt x="6332" y="4226"/>
                  </a:lnTo>
                  <a:lnTo>
                    <a:pt x="6332" y="12306"/>
                  </a:lnTo>
                  <a:lnTo>
                    <a:pt x="1062" y="12306"/>
                  </a:lnTo>
                  <a:lnTo>
                    <a:pt x="1062" y="4226"/>
                  </a:lnTo>
                  <a:lnTo>
                    <a:pt x="1670" y="4226"/>
                  </a:lnTo>
                  <a:lnTo>
                    <a:pt x="1670" y="4393"/>
                  </a:lnTo>
                  <a:cubicBezTo>
                    <a:pt x="1670" y="4502"/>
                    <a:pt x="1757" y="4592"/>
                    <a:pt x="1870" y="4592"/>
                  </a:cubicBezTo>
                  <a:lnTo>
                    <a:pt x="4177" y="4592"/>
                  </a:lnTo>
                  <a:cubicBezTo>
                    <a:pt x="4441" y="4592"/>
                    <a:pt x="4441" y="4190"/>
                    <a:pt x="4177" y="4190"/>
                  </a:cubicBezTo>
                  <a:lnTo>
                    <a:pt x="2069" y="4190"/>
                  </a:lnTo>
                  <a:lnTo>
                    <a:pt x="2069" y="3013"/>
                  </a:lnTo>
                  <a:lnTo>
                    <a:pt x="2750" y="3013"/>
                  </a:lnTo>
                  <a:cubicBezTo>
                    <a:pt x="2855" y="3013"/>
                    <a:pt x="2945" y="2933"/>
                    <a:pt x="2949" y="2825"/>
                  </a:cubicBezTo>
                  <a:cubicBezTo>
                    <a:pt x="2974" y="2430"/>
                    <a:pt x="3300" y="2122"/>
                    <a:pt x="3699" y="2122"/>
                  </a:cubicBezTo>
                  <a:close/>
                  <a:moveTo>
                    <a:pt x="8884" y="1"/>
                  </a:moveTo>
                  <a:cubicBezTo>
                    <a:pt x="8375" y="1"/>
                    <a:pt x="7867" y="153"/>
                    <a:pt x="7429" y="456"/>
                  </a:cubicBezTo>
                  <a:cubicBezTo>
                    <a:pt x="6567" y="1054"/>
                    <a:pt x="6158" y="2118"/>
                    <a:pt x="6400" y="3140"/>
                  </a:cubicBezTo>
                  <a:lnTo>
                    <a:pt x="5727" y="3140"/>
                  </a:lnTo>
                  <a:lnTo>
                    <a:pt x="5727" y="2814"/>
                  </a:lnTo>
                  <a:cubicBezTo>
                    <a:pt x="5727" y="2705"/>
                    <a:pt x="5636" y="2615"/>
                    <a:pt x="5528" y="2615"/>
                  </a:cubicBezTo>
                  <a:lnTo>
                    <a:pt x="4818" y="2615"/>
                  </a:lnTo>
                  <a:cubicBezTo>
                    <a:pt x="4698" y="2093"/>
                    <a:pt x="4235" y="1724"/>
                    <a:pt x="3699" y="1724"/>
                  </a:cubicBezTo>
                  <a:cubicBezTo>
                    <a:pt x="3163" y="1724"/>
                    <a:pt x="2699" y="2093"/>
                    <a:pt x="2576" y="2615"/>
                  </a:cubicBezTo>
                  <a:lnTo>
                    <a:pt x="1870" y="2615"/>
                  </a:lnTo>
                  <a:cubicBezTo>
                    <a:pt x="1757" y="2615"/>
                    <a:pt x="1667" y="2705"/>
                    <a:pt x="1667" y="2814"/>
                  </a:cubicBezTo>
                  <a:lnTo>
                    <a:pt x="1667" y="3140"/>
                  </a:lnTo>
                  <a:lnTo>
                    <a:pt x="200" y="3140"/>
                  </a:lnTo>
                  <a:cubicBezTo>
                    <a:pt x="88" y="3140"/>
                    <a:pt x="1" y="3230"/>
                    <a:pt x="1" y="3339"/>
                  </a:cubicBezTo>
                  <a:lnTo>
                    <a:pt x="1" y="13469"/>
                  </a:lnTo>
                  <a:cubicBezTo>
                    <a:pt x="1" y="13578"/>
                    <a:pt x="88" y="13668"/>
                    <a:pt x="200" y="13668"/>
                  </a:cubicBezTo>
                  <a:lnTo>
                    <a:pt x="4191" y="13668"/>
                  </a:lnTo>
                  <a:cubicBezTo>
                    <a:pt x="4459" y="13668"/>
                    <a:pt x="4459" y="13270"/>
                    <a:pt x="4191" y="13270"/>
                  </a:cubicBezTo>
                  <a:lnTo>
                    <a:pt x="399" y="13270"/>
                  </a:lnTo>
                  <a:lnTo>
                    <a:pt x="399" y="3542"/>
                  </a:lnTo>
                  <a:lnTo>
                    <a:pt x="1667" y="3542"/>
                  </a:lnTo>
                  <a:lnTo>
                    <a:pt x="1667" y="3824"/>
                  </a:lnTo>
                  <a:lnTo>
                    <a:pt x="863" y="3824"/>
                  </a:lnTo>
                  <a:cubicBezTo>
                    <a:pt x="750" y="3824"/>
                    <a:pt x="664" y="3915"/>
                    <a:pt x="664" y="4027"/>
                  </a:cubicBezTo>
                  <a:lnTo>
                    <a:pt x="664" y="12509"/>
                  </a:lnTo>
                  <a:cubicBezTo>
                    <a:pt x="664" y="12618"/>
                    <a:pt x="750" y="12708"/>
                    <a:pt x="863" y="12708"/>
                  </a:cubicBezTo>
                  <a:lnTo>
                    <a:pt x="6534" y="12708"/>
                  </a:lnTo>
                  <a:cubicBezTo>
                    <a:pt x="6647" y="12708"/>
                    <a:pt x="6734" y="12618"/>
                    <a:pt x="6734" y="12509"/>
                  </a:cubicBezTo>
                  <a:lnTo>
                    <a:pt x="6734" y="4027"/>
                  </a:lnTo>
                  <a:cubicBezTo>
                    <a:pt x="6734" y="3915"/>
                    <a:pt x="6647" y="3824"/>
                    <a:pt x="6534" y="3824"/>
                  </a:cubicBezTo>
                  <a:lnTo>
                    <a:pt x="5730" y="3824"/>
                  </a:lnTo>
                  <a:lnTo>
                    <a:pt x="5730" y="3542"/>
                  </a:lnTo>
                  <a:lnTo>
                    <a:pt x="6531" y="3542"/>
                  </a:lnTo>
                  <a:cubicBezTo>
                    <a:pt x="6614" y="3730"/>
                    <a:pt x="6715" y="3911"/>
                    <a:pt x="6839" y="4078"/>
                  </a:cubicBezTo>
                  <a:lnTo>
                    <a:pt x="6781" y="5393"/>
                  </a:lnTo>
                  <a:cubicBezTo>
                    <a:pt x="6773" y="5508"/>
                    <a:pt x="6864" y="5603"/>
                    <a:pt x="6980" y="5603"/>
                  </a:cubicBezTo>
                  <a:lnTo>
                    <a:pt x="6998" y="5603"/>
                  </a:lnTo>
                  <a:lnTo>
                    <a:pt x="6998" y="13266"/>
                  </a:lnTo>
                  <a:lnTo>
                    <a:pt x="4981" y="13266"/>
                  </a:lnTo>
                  <a:cubicBezTo>
                    <a:pt x="4716" y="13266"/>
                    <a:pt x="4716" y="13668"/>
                    <a:pt x="4981" y="13668"/>
                  </a:cubicBezTo>
                  <a:lnTo>
                    <a:pt x="7197" y="13668"/>
                  </a:lnTo>
                  <a:cubicBezTo>
                    <a:pt x="7306" y="13668"/>
                    <a:pt x="7396" y="13578"/>
                    <a:pt x="7396" y="13469"/>
                  </a:cubicBezTo>
                  <a:lnTo>
                    <a:pt x="7396" y="5425"/>
                  </a:lnTo>
                  <a:lnTo>
                    <a:pt x="8255" y="5023"/>
                  </a:lnTo>
                  <a:cubicBezTo>
                    <a:pt x="8463" y="5074"/>
                    <a:pt x="8674" y="5102"/>
                    <a:pt x="8887" y="5102"/>
                  </a:cubicBezTo>
                  <a:cubicBezTo>
                    <a:pt x="8960" y="5102"/>
                    <a:pt x="9033" y="5098"/>
                    <a:pt x="9106" y="5092"/>
                  </a:cubicBezTo>
                  <a:cubicBezTo>
                    <a:pt x="9362" y="5067"/>
                    <a:pt x="9336" y="4692"/>
                    <a:pt x="9093" y="4692"/>
                  </a:cubicBezTo>
                  <a:cubicBezTo>
                    <a:pt x="9086" y="4692"/>
                    <a:pt x="9078" y="4693"/>
                    <a:pt x="9070" y="4694"/>
                  </a:cubicBezTo>
                  <a:cubicBezTo>
                    <a:pt x="9009" y="4699"/>
                    <a:pt x="8949" y="4701"/>
                    <a:pt x="8889" y="4701"/>
                  </a:cubicBezTo>
                  <a:cubicBezTo>
                    <a:pt x="8688" y="4701"/>
                    <a:pt x="8487" y="4673"/>
                    <a:pt x="8295" y="4617"/>
                  </a:cubicBezTo>
                  <a:cubicBezTo>
                    <a:pt x="8277" y="4613"/>
                    <a:pt x="8259" y="4611"/>
                    <a:pt x="8241" y="4611"/>
                  </a:cubicBezTo>
                  <a:cubicBezTo>
                    <a:pt x="8210" y="4611"/>
                    <a:pt x="8180" y="4617"/>
                    <a:pt x="8153" y="4628"/>
                  </a:cubicBezTo>
                  <a:lnTo>
                    <a:pt x="7194" y="5077"/>
                  </a:lnTo>
                  <a:lnTo>
                    <a:pt x="7241" y="4024"/>
                  </a:lnTo>
                  <a:cubicBezTo>
                    <a:pt x="7244" y="3973"/>
                    <a:pt x="7226" y="3926"/>
                    <a:pt x="7197" y="3890"/>
                  </a:cubicBezTo>
                  <a:cubicBezTo>
                    <a:pt x="7052" y="3708"/>
                    <a:pt x="6940" y="3509"/>
                    <a:pt x="6860" y="3292"/>
                  </a:cubicBezTo>
                  <a:cubicBezTo>
                    <a:pt x="6857" y="3281"/>
                    <a:pt x="6853" y="3267"/>
                    <a:pt x="6849" y="3256"/>
                  </a:cubicBezTo>
                  <a:cubicBezTo>
                    <a:pt x="6571" y="2452"/>
                    <a:pt x="6792" y="1561"/>
                    <a:pt x="7411" y="981"/>
                  </a:cubicBezTo>
                  <a:cubicBezTo>
                    <a:pt x="7819" y="602"/>
                    <a:pt x="8346" y="401"/>
                    <a:pt x="8882" y="401"/>
                  </a:cubicBezTo>
                  <a:cubicBezTo>
                    <a:pt x="9165" y="401"/>
                    <a:pt x="9450" y="457"/>
                    <a:pt x="9721" y="572"/>
                  </a:cubicBezTo>
                  <a:cubicBezTo>
                    <a:pt x="10504" y="902"/>
                    <a:pt x="11018" y="1662"/>
                    <a:pt x="11033" y="2513"/>
                  </a:cubicBezTo>
                  <a:cubicBezTo>
                    <a:pt x="11047" y="3364"/>
                    <a:pt x="10562" y="4143"/>
                    <a:pt x="9790" y="4502"/>
                  </a:cubicBezTo>
                  <a:cubicBezTo>
                    <a:pt x="9595" y="4607"/>
                    <a:pt x="9694" y="4879"/>
                    <a:pt x="9882" y="4879"/>
                  </a:cubicBezTo>
                  <a:cubicBezTo>
                    <a:pt x="9906" y="4879"/>
                    <a:pt x="9933" y="4874"/>
                    <a:pt x="9961" y="4864"/>
                  </a:cubicBezTo>
                  <a:cubicBezTo>
                    <a:pt x="10794" y="4476"/>
                    <a:pt x="11355" y="3665"/>
                    <a:pt x="11427" y="2749"/>
                  </a:cubicBezTo>
                  <a:cubicBezTo>
                    <a:pt x="11496" y="1829"/>
                    <a:pt x="11069" y="941"/>
                    <a:pt x="10301" y="431"/>
                  </a:cubicBezTo>
                  <a:cubicBezTo>
                    <a:pt x="9871" y="144"/>
                    <a:pt x="9377" y="1"/>
                    <a:pt x="88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6" name="Google Shape;22146;p75"/>
            <p:cNvSpPr/>
            <p:nvPr/>
          </p:nvSpPr>
          <p:spPr>
            <a:xfrm>
              <a:off x="2443497" y="1579916"/>
              <a:ext cx="10461" cy="11536"/>
            </a:xfrm>
            <a:custGeom>
              <a:rect b="b" l="l" r="r" t="t"/>
              <a:pathLst>
                <a:path extrusionOk="0" h="440" w="399">
                  <a:moveTo>
                    <a:pt x="200" y="0"/>
                  </a:moveTo>
                  <a:cubicBezTo>
                    <a:pt x="100" y="0"/>
                    <a:pt x="0" y="67"/>
                    <a:pt x="0" y="201"/>
                  </a:cubicBezTo>
                  <a:lnTo>
                    <a:pt x="0" y="241"/>
                  </a:lnTo>
                  <a:cubicBezTo>
                    <a:pt x="0" y="373"/>
                    <a:pt x="100" y="439"/>
                    <a:pt x="200" y="439"/>
                  </a:cubicBezTo>
                  <a:cubicBezTo>
                    <a:pt x="299" y="439"/>
                    <a:pt x="399" y="373"/>
                    <a:pt x="399" y="241"/>
                  </a:cubicBezTo>
                  <a:lnTo>
                    <a:pt x="399" y="201"/>
                  </a:lnTo>
                  <a:cubicBezTo>
                    <a:pt x="399" y="67"/>
                    <a:pt x="299"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7" name="Google Shape;22147;p75"/>
            <p:cNvSpPr/>
            <p:nvPr/>
          </p:nvSpPr>
          <p:spPr>
            <a:xfrm>
              <a:off x="2464157" y="1579916"/>
              <a:ext cx="10513" cy="11536"/>
            </a:xfrm>
            <a:custGeom>
              <a:rect b="b" l="l" r="r" t="t"/>
              <a:pathLst>
                <a:path extrusionOk="0" h="440" w="401">
                  <a:moveTo>
                    <a:pt x="201" y="0"/>
                  </a:moveTo>
                  <a:cubicBezTo>
                    <a:pt x="101" y="0"/>
                    <a:pt x="2" y="67"/>
                    <a:pt x="2" y="201"/>
                  </a:cubicBezTo>
                  <a:lnTo>
                    <a:pt x="2" y="241"/>
                  </a:lnTo>
                  <a:cubicBezTo>
                    <a:pt x="0" y="373"/>
                    <a:pt x="100" y="439"/>
                    <a:pt x="200" y="439"/>
                  </a:cubicBezTo>
                  <a:cubicBezTo>
                    <a:pt x="300" y="439"/>
                    <a:pt x="400" y="373"/>
                    <a:pt x="400" y="241"/>
                  </a:cubicBezTo>
                  <a:lnTo>
                    <a:pt x="400" y="201"/>
                  </a:lnTo>
                  <a:cubicBezTo>
                    <a:pt x="400"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8" name="Google Shape;22148;p75"/>
            <p:cNvSpPr/>
            <p:nvPr/>
          </p:nvSpPr>
          <p:spPr>
            <a:xfrm>
              <a:off x="2484790" y="1579942"/>
              <a:ext cx="10566" cy="11509"/>
            </a:xfrm>
            <a:custGeom>
              <a:rect b="b" l="l" r="r" t="t"/>
              <a:pathLst>
                <a:path extrusionOk="0" h="439" w="403">
                  <a:moveTo>
                    <a:pt x="204" y="1"/>
                  </a:moveTo>
                  <a:cubicBezTo>
                    <a:pt x="91" y="1"/>
                    <a:pt x="1" y="91"/>
                    <a:pt x="1" y="200"/>
                  </a:cubicBezTo>
                  <a:lnTo>
                    <a:pt x="1" y="240"/>
                  </a:lnTo>
                  <a:cubicBezTo>
                    <a:pt x="1" y="372"/>
                    <a:pt x="101" y="438"/>
                    <a:pt x="202" y="438"/>
                  </a:cubicBezTo>
                  <a:cubicBezTo>
                    <a:pt x="302" y="438"/>
                    <a:pt x="403" y="372"/>
                    <a:pt x="403" y="240"/>
                  </a:cubicBezTo>
                  <a:lnTo>
                    <a:pt x="403" y="200"/>
                  </a:lnTo>
                  <a:cubicBezTo>
                    <a:pt x="403" y="91"/>
                    <a:pt x="312"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9" name="Google Shape;22149;p75"/>
            <p:cNvSpPr/>
            <p:nvPr/>
          </p:nvSpPr>
          <p:spPr>
            <a:xfrm>
              <a:off x="2505502" y="1579916"/>
              <a:ext cx="10566" cy="11536"/>
            </a:xfrm>
            <a:custGeom>
              <a:rect b="b" l="l" r="r" t="t"/>
              <a:pathLst>
                <a:path extrusionOk="0" h="440" w="403">
                  <a:moveTo>
                    <a:pt x="201" y="0"/>
                  </a:moveTo>
                  <a:cubicBezTo>
                    <a:pt x="101" y="0"/>
                    <a:pt x="0" y="67"/>
                    <a:pt x="0" y="201"/>
                  </a:cubicBezTo>
                  <a:lnTo>
                    <a:pt x="0" y="241"/>
                  </a:lnTo>
                  <a:cubicBezTo>
                    <a:pt x="0" y="373"/>
                    <a:pt x="100" y="439"/>
                    <a:pt x="200" y="439"/>
                  </a:cubicBezTo>
                  <a:cubicBezTo>
                    <a:pt x="300" y="439"/>
                    <a:pt x="401" y="373"/>
                    <a:pt x="402" y="241"/>
                  </a:cubicBezTo>
                  <a:lnTo>
                    <a:pt x="402" y="201"/>
                  </a:lnTo>
                  <a:cubicBezTo>
                    <a:pt x="402"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0" name="Google Shape;22150;p75"/>
            <p:cNvSpPr/>
            <p:nvPr/>
          </p:nvSpPr>
          <p:spPr>
            <a:xfrm>
              <a:off x="2328796" y="1661793"/>
              <a:ext cx="30019" cy="49971"/>
            </a:xfrm>
            <a:custGeom>
              <a:rect b="b" l="l" r="r" t="t"/>
              <a:pathLst>
                <a:path extrusionOk="0" h="1906" w="1145">
                  <a:moveTo>
                    <a:pt x="286" y="1"/>
                  </a:moveTo>
                  <a:cubicBezTo>
                    <a:pt x="18" y="1"/>
                    <a:pt x="18" y="403"/>
                    <a:pt x="286" y="403"/>
                  </a:cubicBezTo>
                  <a:lnTo>
                    <a:pt x="370" y="403"/>
                  </a:lnTo>
                  <a:lnTo>
                    <a:pt x="370" y="1507"/>
                  </a:lnTo>
                  <a:lnTo>
                    <a:pt x="268" y="1507"/>
                  </a:lnTo>
                  <a:cubicBezTo>
                    <a:pt x="0" y="1507"/>
                    <a:pt x="0" y="1906"/>
                    <a:pt x="268" y="1906"/>
                  </a:cubicBezTo>
                  <a:lnTo>
                    <a:pt x="877" y="1906"/>
                  </a:lnTo>
                  <a:cubicBezTo>
                    <a:pt x="1145" y="1906"/>
                    <a:pt x="1145" y="1507"/>
                    <a:pt x="877" y="1507"/>
                  </a:cubicBezTo>
                  <a:lnTo>
                    <a:pt x="768" y="1507"/>
                  </a:lnTo>
                  <a:lnTo>
                    <a:pt x="768" y="200"/>
                  </a:lnTo>
                  <a:cubicBezTo>
                    <a:pt x="768" y="91"/>
                    <a:pt x="681" y="1"/>
                    <a:pt x="5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1" name="Google Shape;22151;p75"/>
            <p:cNvSpPr/>
            <p:nvPr/>
          </p:nvSpPr>
          <p:spPr>
            <a:xfrm>
              <a:off x="2334013" y="1644097"/>
              <a:ext cx="17487" cy="15075"/>
            </a:xfrm>
            <a:custGeom>
              <a:rect b="b" l="l" r="r" t="t"/>
              <a:pathLst>
                <a:path extrusionOk="0" h="575" w="667">
                  <a:moveTo>
                    <a:pt x="285" y="0"/>
                  </a:moveTo>
                  <a:cubicBezTo>
                    <a:pt x="139" y="0"/>
                    <a:pt x="1" y="115"/>
                    <a:pt x="1" y="288"/>
                  </a:cubicBezTo>
                  <a:cubicBezTo>
                    <a:pt x="1" y="444"/>
                    <a:pt x="127" y="574"/>
                    <a:pt x="283" y="574"/>
                  </a:cubicBezTo>
                  <a:cubicBezTo>
                    <a:pt x="540" y="574"/>
                    <a:pt x="667" y="266"/>
                    <a:pt x="486" y="85"/>
                  </a:cubicBezTo>
                  <a:cubicBezTo>
                    <a:pt x="427" y="27"/>
                    <a:pt x="355"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52" name="Google Shape;22152;p75"/>
          <p:cNvGrpSpPr/>
          <p:nvPr/>
        </p:nvGrpSpPr>
        <p:grpSpPr>
          <a:xfrm>
            <a:off x="2703575" y="4286506"/>
            <a:ext cx="339097" cy="358446"/>
            <a:chOff x="2703575" y="4286506"/>
            <a:chExt cx="339097" cy="358446"/>
          </a:xfrm>
        </p:grpSpPr>
        <p:sp>
          <p:nvSpPr>
            <p:cNvPr id="22153" name="Google Shape;22153;p75"/>
            <p:cNvSpPr/>
            <p:nvPr/>
          </p:nvSpPr>
          <p:spPr>
            <a:xfrm>
              <a:off x="2706616" y="4291828"/>
              <a:ext cx="163990" cy="170991"/>
            </a:xfrm>
            <a:custGeom>
              <a:rect b="b" l="l" r="r" t="t"/>
              <a:pathLst>
                <a:path extrusionOk="0" h="6522" w="6255">
                  <a:moveTo>
                    <a:pt x="3118" y="0"/>
                  </a:moveTo>
                  <a:cubicBezTo>
                    <a:pt x="2054" y="0"/>
                    <a:pt x="1068" y="573"/>
                    <a:pt x="543" y="1509"/>
                  </a:cubicBezTo>
                  <a:cubicBezTo>
                    <a:pt x="0" y="2476"/>
                    <a:pt x="47" y="3664"/>
                    <a:pt x="663" y="4588"/>
                  </a:cubicBezTo>
                  <a:cubicBezTo>
                    <a:pt x="1221" y="5420"/>
                    <a:pt x="2146" y="5896"/>
                    <a:pt x="3112" y="5896"/>
                  </a:cubicBezTo>
                  <a:cubicBezTo>
                    <a:pt x="3382" y="5896"/>
                    <a:pt x="3654" y="5859"/>
                    <a:pt x="3922" y="5783"/>
                  </a:cubicBezTo>
                  <a:lnTo>
                    <a:pt x="5502" y="6522"/>
                  </a:lnTo>
                  <a:lnTo>
                    <a:pt x="5425" y="4780"/>
                  </a:lnTo>
                  <a:cubicBezTo>
                    <a:pt x="6114" y="3910"/>
                    <a:pt x="6255" y="2730"/>
                    <a:pt x="5791" y="1719"/>
                  </a:cubicBezTo>
                  <a:cubicBezTo>
                    <a:pt x="5331" y="712"/>
                    <a:pt x="4343" y="50"/>
                    <a:pt x="3234" y="3"/>
                  </a:cubicBezTo>
                  <a:cubicBezTo>
                    <a:pt x="3195" y="1"/>
                    <a:pt x="3157" y="0"/>
                    <a:pt x="3118"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4" name="Google Shape;22154;p75"/>
            <p:cNvSpPr/>
            <p:nvPr/>
          </p:nvSpPr>
          <p:spPr>
            <a:xfrm>
              <a:off x="2750583" y="4355222"/>
              <a:ext cx="286872" cy="284460"/>
            </a:xfrm>
            <a:custGeom>
              <a:rect b="b" l="l" r="r" t="t"/>
              <a:pathLst>
                <a:path extrusionOk="0" h="10850" w="10942">
                  <a:moveTo>
                    <a:pt x="7829" y="1"/>
                  </a:moveTo>
                  <a:cubicBezTo>
                    <a:pt x="7743" y="1"/>
                    <a:pt x="7658" y="4"/>
                    <a:pt x="7573" y="11"/>
                  </a:cubicBezTo>
                  <a:cubicBezTo>
                    <a:pt x="6142" y="127"/>
                    <a:pt x="4824" y="1467"/>
                    <a:pt x="4737" y="2901"/>
                  </a:cubicBezTo>
                  <a:cubicBezTo>
                    <a:pt x="4705" y="3419"/>
                    <a:pt x="4802" y="3941"/>
                    <a:pt x="5027" y="4411"/>
                  </a:cubicBezTo>
                  <a:lnTo>
                    <a:pt x="456" y="8337"/>
                  </a:lnTo>
                  <a:cubicBezTo>
                    <a:pt x="29" y="8707"/>
                    <a:pt x="0" y="9362"/>
                    <a:pt x="398" y="9768"/>
                  </a:cubicBezTo>
                  <a:lnTo>
                    <a:pt x="1170" y="10558"/>
                  </a:lnTo>
                  <a:cubicBezTo>
                    <a:pt x="1363" y="10752"/>
                    <a:pt x="1616" y="10850"/>
                    <a:pt x="1869" y="10850"/>
                  </a:cubicBezTo>
                  <a:cubicBezTo>
                    <a:pt x="2143" y="10850"/>
                    <a:pt x="2416" y="10736"/>
                    <a:pt x="2611" y="10510"/>
                  </a:cubicBezTo>
                  <a:lnTo>
                    <a:pt x="6566" y="5925"/>
                  </a:lnTo>
                  <a:cubicBezTo>
                    <a:pt x="6965" y="6104"/>
                    <a:pt x="7394" y="6196"/>
                    <a:pt x="7827" y="6196"/>
                  </a:cubicBezTo>
                  <a:cubicBezTo>
                    <a:pt x="7893" y="6196"/>
                    <a:pt x="7959" y="6194"/>
                    <a:pt x="8026" y="6190"/>
                  </a:cubicBezTo>
                  <a:cubicBezTo>
                    <a:pt x="9471" y="6099"/>
                    <a:pt x="10811" y="4770"/>
                    <a:pt x="10916" y="3332"/>
                  </a:cubicBezTo>
                  <a:cubicBezTo>
                    <a:pt x="10941" y="2999"/>
                    <a:pt x="10912" y="2669"/>
                    <a:pt x="10833" y="2347"/>
                  </a:cubicBezTo>
                  <a:cubicBezTo>
                    <a:pt x="10798" y="2207"/>
                    <a:pt x="10674" y="2125"/>
                    <a:pt x="10546" y="2125"/>
                  </a:cubicBezTo>
                  <a:cubicBezTo>
                    <a:pt x="10474" y="2125"/>
                    <a:pt x="10399" y="2151"/>
                    <a:pt x="10340" y="2209"/>
                  </a:cubicBezTo>
                  <a:lnTo>
                    <a:pt x="9036" y="3517"/>
                  </a:lnTo>
                  <a:cubicBezTo>
                    <a:pt x="8890" y="3662"/>
                    <a:pt x="8698" y="3734"/>
                    <a:pt x="8508" y="3734"/>
                  </a:cubicBezTo>
                  <a:cubicBezTo>
                    <a:pt x="8317" y="3734"/>
                    <a:pt x="8127" y="3662"/>
                    <a:pt x="7982" y="3517"/>
                  </a:cubicBezTo>
                  <a:lnTo>
                    <a:pt x="7385" y="2916"/>
                  </a:lnTo>
                  <a:cubicBezTo>
                    <a:pt x="7095" y="2626"/>
                    <a:pt x="7095" y="2155"/>
                    <a:pt x="7385" y="1865"/>
                  </a:cubicBezTo>
                  <a:lnTo>
                    <a:pt x="8674" y="576"/>
                  </a:lnTo>
                  <a:cubicBezTo>
                    <a:pt x="8837" y="413"/>
                    <a:pt x="8757" y="134"/>
                    <a:pt x="8536" y="84"/>
                  </a:cubicBezTo>
                  <a:cubicBezTo>
                    <a:pt x="8304" y="28"/>
                    <a:pt x="8067" y="1"/>
                    <a:pt x="7829" y="1"/>
                  </a:cubicBez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75"/>
            <p:cNvSpPr/>
            <p:nvPr/>
          </p:nvSpPr>
          <p:spPr>
            <a:xfrm>
              <a:off x="2750583" y="4563153"/>
              <a:ext cx="79203" cy="76581"/>
            </a:xfrm>
            <a:custGeom>
              <a:rect b="b" l="l" r="r" t="t"/>
              <a:pathLst>
                <a:path extrusionOk="0" h="2921" w="3021">
                  <a:moveTo>
                    <a:pt x="931" y="1"/>
                  </a:moveTo>
                  <a:lnTo>
                    <a:pt x="456" y="410"/>
                  </a:lnTo>
                  <a:cubicBezTo>
                    <a:pt x="29" y="779"/>
                    <a:pt x="0" y="1435"/>
                    <a:pt x="398" y="1837"/>
                  </a:cubicBezTo>
                  <a:lnTo>
                    <a:pt x="1170" y="2627"/>
                  </a:lnTo>
                  <a:cubicBezTo>
                    <a:pt x="1363" y="2823"/>
                    <a:pt x="1616" y="2920"/>
                    <a:pt x="1869" y="2920"/>
                  </a:cubicBezTo>
                  <a:cubicBezTo>
                    <a:pt x="2143" y="2920"/>
                    <a:pt x="2416" y="2807"/>
                    <a:pt x="2611" y="2583"/>
                  </a:cubicBezTo>
                  <a:lnTo>
                    <a:pt x="3021" y="2101"/>
                  </a:lnTo>
                  <a:lnTo>
                    <a:pt x="3021" y="2101"/>
                  </a:lnTo>
                  <a:cubicBezTo>
                    <a:pt x="2879" y="2174"/>
                    <a:pt x="2727" y="2209"/>
                    <a:pt x="2577" y="2209"/>
                  </a:cubicBezTo>
                  <a:cubicBezTo>
                    <a:pt x="2321" y="2209"/>
                    <a:pt x="2069" y="2108"/>
                    <a:pt x="1880" y="1917"/>
                  </a:cubicBezTo>
                  <a:lnTo>
                    <a:pt x="1105" y="1127"/>
                  </a:lnTo>
                  <a:cubicBezTo>
                    <a:pt x="811" y="830"/>
                    <a:pt x="742" y="377"/>
                    <a:pt x="93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75"/>
            <p:cNvSpPr/>
            <p:nvPr/>
          </p:nvSpPr>
          <p:spPr>
            <a:xfrm>
              <a:off x="2918821" y="4404118"/>
              <a:ext cx="68690" cy="65989"/>
            </a:xfrm>
            <a:custGeom>
              <a:rect b="b" l="l" r="r" t="t"/>
              <a:pathLst>
                <a:path extrusionOk="0" h="2517" w="2620">
                  <a:moveTo>
                    <a:pt x="968" y="0"/>
                  </a:moveTo>
                  <a:cubicBezTo>
                    <a:pt x="965" y="3"/>
                    <a:pt x="963" y="5"/>
                    <a:pt x="961" y="7"/>
                  </a:cubicBezTo>
                  <a:lnTo>
                    <a:pt x="961" y="7"/>
                  </a:lnTo>
                  <a:lnTo>
                    <a:pt x="968" y="0"/>
                  </a:lnTo>
                  <a:close/>
                  <a:moveTo>
                    <a:pt x="961" y="7"/>
                  </a:moveTo>
                  <a:lnTo>
                    <a:pt x="410" y="558"/>
                  </a:lnTo>
                  <a:cubicBezTo>
                    <a:pt x="1" y="967"/>
                    <a:pt x="1" y="1627"/>
                    <a:pt x="410" y="2032"/>
                  </a:cubicBezTo>
                  <a:lnTo>
                    <a:pt x="587" y="2210"/>
                  </a:lnTo>
                  <a:cubicBezTo>
                    <a:pt x="790" y="2414"/>
                    <a:pt x="1056" y="2517"/>
                    <a:pt x="1323" y="2517"/>
                  </a:cubicBezTo>
                  <a:cubicBezTo>
                    <a:pt x="1589" y="2517"/>
                    <a:pt x="1855" y="2414"/>
                    <a:pt x="2058" y="2210"/>
                  </a:cubicBezTo>
                  <a:lnTo>
                    <a:pt x="2619" y="1652"/>
                  </a:lnTo>
                  <a:lnTo>
                    <a:pt x="2619" y="1652"/>
                  </a:lnTo>
                  <a:cubicBezTo>
                    <a:pt x="2473" y="1797"/>
                    <a:pt x="2281" y="1869"/>
                    <a:pt x="2091" y="1869"/>
                  </a:cubicBezTo>
                  <a:cubicBezTo>
                    <a:pt x="1900" y="1869"/>
                    <a:pt x="1710" y="1797"/>
                    <a:pt x="1565" y="1652"/>
                  </a:cubicBezTo>
                  <a:lnTo>
                    <a:pt x="968" y="1051"/>
                  </a:lnTo>
                  <a:cubicBezTo>
                    <a:pt x="677" y="763"/>
                    <a:pt x="674" y="297"/>
                    <a:pt x="961" y="7"/>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75"/>
            <p:cNvSpPr/>
            <p:nvPr/>
          </p:nvSpPr>
          <p:spPr>
            <a:xfrm>
              <a:off x="2703575" y="4286506"/>
              <a:ext cx="184991" cy="181582"/>
            </a:xfrm>
            <a:custGeom>
              <a:rect b="b" l="l" r="r" t="t"/>
              <a:pathLst>
                <a:path extrusionOk="0" h="6926" w="7056">
                  <a:moveTo>
                    <a:pt x="3224" y="1"/>
                  </a:moveTo>
                  <a:cubicBezTo>
                    <a:pt x="1496" y="1"/>
                    <a:pt x="1" y="1444"/>
                    <a:pt x="84" y="3295"/>
                  </a:cubicBezTo>
                  <a:cubicBezTo>
                    <a:pt x="89" y="3423"/>
                    <a:pt x="185" y="3484"/>
                    <a:pt x="282" y="3484"/>
                  </a:cubicBezTo>
                  <a:cubicBezTo>
                    <a:pt x="386" y="3484"/>
                    <a:pt x="491" y="3413"/>
                    <a:pt x="486" y="3277"/>
                  </a:cubicBezTo>
                  <a:cubicBezTo>
                    <a:pt x="412" y="1661"/>
                    <a:pt x="1720" y="403"/>
                    <a:pt x="3224" y="403"/>
                  </a:cubicBezTo>
                  <a:cubicBezTo>
                    <a:pt x="3503" y="403"/>
                    <a:pt x="3789" y="446"/>
                    <a:pt x="4075" y="539"/>
                  </a:cubicBezTo>
                  <a:cubicBezTo>
                    <a:pt x="5900" y="1129"/>
                    <a:pt x="6574" y="3356"/>
                    <a:pt x="5382" y="4859"/>
                  </a:cubicBezTo>
                  <a:cubicBezTo>
                    <a:pt x="5353" y="4896"/>
                    <a:pt x="5335" y="4946"/>
                    <a:pt x="5339" y="4993"/>
                  </a:cubicBezTo>
                  <a:lnTo>
                    <a:pt x="5404" y="6402"/>
                  </a:lnTo>
                  <a:lnTo>
                    <a:pt x="5404" y="6402"/>
                  </a:lnTo>
                  <a:lnTo>
                    <a:pt x="4122" y="5805"/>
                  </a:lnTo>
                  <a:cubicBezTo>
                    <a:pt x="4095" y="5793"/>
                    <a:pt x="4065" y="5788"/>
                    <a:pt x="4035" y="5788"/>
                  </a:cubicBezTo>
                  <a:cubicBezTo>
                    <a:pt x="4018" y="5788"/>
                    <a:pt x="4000" y="5790"/>
                    <a:pt x="3984" y="5794"/>
                  </a:cubicBezTo>
                  <a:cubicBezTo>
                    <a:pt x="3732" y="5866"/>
                    <a:pt x="3477" y="5900"/>
                    <a:pt x="3227" y="5900"/>
                  </a:cubicBezTo>
                  <a:cubicBezTo>
                    <a:pt x="2069" y="5900"/>
                    <a:pt x="997" y="5164"/>
                    <a:pt x="616" y="4012"/>
                  </a:cubicBezTo>
                  <a:cubicBezTo>
                    <a:pt x="584" y="3914"/>
                    <a:pt x="508" y="3873"/>
                    <a:pt x="431" y="3873"/>
                  </a:cubicBezTo>
                  <a:cubicBezTo>
                    <a:pt x="309" y="3873"/>
                    <a:pt x="184" y="3979"/>
                    <a:pt x="236" y="4135"/>
                  </a:cubicBezTo>
                  <a:cubicBezTo>
                    <a:pt x="671" y="5454"/>
                    <a:pt x="1898" y="6301"/>
                    <a:pt x="3228" y="6301"/>
                  </a:cubicBezTo>
                  <a:cubicBezTo>
                    <a:pt x="3490" y="6301"/>
                    <a:pt x="3756" y="6268"/>
                    <a:pt x="4020" y="6199"/>
                  </a:cubicBezTo>
                  <a:lnTo>
                    <a:pt x="5534" y="6906"/>
                  </a:lnTo>
                  <a:cubicBezTo>
                    <a:pt x="5563" y="6919"/>
                    <a:pt x="5592" y="6925"/>
                    <a:pt x="5620" y="6925"/>
                  </a:cubicBezTo>
                  <a:cubicBezTo>
                    <a:pt x="5729" y="6925"/>
                    <a:pt x="5826" y="6834"/>
                    <a:pt x="5820" y="6714"/>
                  </a:cubicBezTo>
                  <a:lnTo>
                    <a:pt x="5744" y="5048"/>
                  </a:lnTo>
                  <a:cubicBezTo>
                    <a:pt x="7055" y="3306"/>
                    <a:pt x="6244" y="792"/>
                    <a:pt x="4162" y="144"/>
                  </a:cubicBezTo>
                  <a:cubicBezTo>
                    <a:pt x="3847" y="46"/>
                    <a:pt x="3532" y="1"/>
                    <a:pt x="32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75"/>
            <p:cNvSpPr/>
            <p:nvPr/>
          </p:nvSpPr>
          <p:spPr>
            <a:xfrm>
              <a:off x="2732729" y="4306012"/>
              <a:ext cx="117087" cy="121492"/>
            </a:xfrm>
            <a:custGeom>
              <a:rect b="b" l="l" r="r" t="t"/>
              <a:pathLst>
                <a:path extrusionOk="0" h="4634" w="4466">
                  <a:moveTo>
                    <a:pt x="2748" y="1"/>
                  </a:moveTo>
                  <a:cubicBezTo>
                    <a:pt x="2611" y="1"/>
                    <a:pt x="2475" y="148"/>
                    <a:pt x="2568" y="305"/>
                  </a:cubicBezTo>
                  <a:lnTo>
                    <a:pt x="2669" y="476"/>
                  </a:lnTo>
                  <a:cubicBezTo>
                    <a:pt x="2481" y="424"/>
                    <a:pt x="2294" y="400"/>
                    <a:pt x="2110" y="400"/>
                  </a:cubicBezTo>
                  <a:cubicBezTo>
                    <a:pt x="982" y="400"/>
                    <a:pt x="7" y="1315"/>
                    <a:pt x="7" y="2511"/>
                  </a:cubicBezTo>
                  <a:lnTo>
                    <a:pt x="7" y="2515"/>
                  </a:lnTo>
                  <a:cubicBezTo>
                    <a:pt x="1" y="3694"/>
                    <a:pt x="962" y="4634"/>
                    <a:pt x="2111" y="4634"/>
                  </a:cubicBezTo>
                  <a:cubicBezTo>
                    <a:pt x="2194" y="4634"/>
                    <a:pt x="2277" y="4629"/>
                    <a:pt x="2361" y="4619"/>
                  </a:cubicBezTo>
                  <a:cubicBezTo>
                    <a:pt x="3618" y="4474"/>
                    <a:pt x="4466" y="3261"/>
                    <a:pt x="4172" y="2029"/>
                  </a:cubicBezTo>
                  <a:cubicBezTo>
                    <a:pt x="4148" y="1921"/>
                    <a:pt x="4065" y="1873"/>
                    <a:pt x="3981" y="1873"/>
                  </a:cubicBezTo>
                  <a:cubicBezTo>
                    <a:pt x="3863" y="1873"/>
                    <a:pt x="3743" y="1967"/>
                    <a:pt x="3781" y="2120"/>
                  </a:cubicBezTo>
                  <a:cubicBezTo>
                    <a:pt x="3955" y="2866"/>
                    <a:pt x="3615" y="3637"/>
                    <a:pt x="2945" y="4007"/>
                  </a:cubicBezTo>
                  <a:cubicBezTo>
                    <a:pt x="2685" y="4152"/>
                    <a:pt x="2400" y="4223"/>
                    <a:pt x="2117" y="4223"/>
                  </a:cubicBezTo>
                  <a:cubicBezTo>
                    <a:pt x="1672" y="4223"/>
                    <a:pt x="1233" y="4049"/>
                    <a:pt x="906" y="3717"/>
                  </a:cubicBezTo>
                  <a:cubicBezTo>
                    <a:pt x="366" y="3174"/>
                    <a:pt x="254" y="2337"/>
                    <a:pt x="627" y="1671"/>
                  </a:cubicBezTo>
                  <a:cubicBezTo>
                    <a:pt x="935" y="1126"/>
                    <a:pt x="1507" y="803"/>
                    <a:pt x="2114" y="803"/>
                  </a:cubicBezTo>
                  <a:cubicBezTo>
                    <a:pt x="2249" y="803"/>
                    <a:pt x="2385" y="819"/>
                    <a:pt x="2521" y="852"/>
                  </a:cubicBezTo>
                  <a:lnTo>
                    <a:pt x="2304" y="899"/>
                  </a:lnTo>
                  <a:cubicBezTo>
                    <a:pt x="2062" y="956"/>
                    <a:pt x="2122" y="1297"/>
                    <a:pt x="2340" y="1297"/>
                  </a:cubicBezTo>
                  <a:cubicBezTo>
                    <a:pt x="2357" y="1297"/>
                    <a:pt x="2375" y="1295"/>
                    <a:pt x="2394" y="1290"/>
                  </a:cubicBezTo>
                  <a:lnTo>
                    <a:pt x="3202" y="1106"/>
                  </a:lnTo>
                  <a:cubicBezTo>
                    <a:pt x="3332" y="1073"/>
                    <a:pt x="3397" y="925"/>
                    <a:pt x="3328" y="809"/>
                  </a:cubicBezTo>
                  <a:lnTo>
                    <a:pt x="2916" y="103"/>
                  </a:lnTo>
                  <a:cubicBezTo>
                    <a:pt x="2873" y="31"/>
                    <a:pt x="2810" y="1"/>
                    <a:pt x="2748"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75"/>
            <p:cNvSpPr/>
            <p:nvPr/>
          </p:nvSpPr>
          <p:spPr>
            <a:xfrm>
              <a:off x="2759602" y="4349428"/>
              <a:ext cx="36469" cy="44360"/>
            </a:xfrm>
            <a:custGeom>
              <a:rect b="b" l="l" r="r" t="t"/>
              <a:pathLst>
                <a:path extrusionOk="0" h="1692" w="1391">
                  <a:moveTo>
                    <a:pt x="620" y="0"/>
                  </a:moveTo>
                  <a:cubicBezTo>
                    <a:pt x="311" y="0"/>
                    <a:pt x="62" y="245"/>
                    <a:pt x="54" y="551"/>
                  </a:cubicBezTo>
                  <a:cubicBezTo>
                    <a:pt x="54" y="685"/>
                    <a:pt x="155" y="752"/>
                    <a:pt x="255" y="752"/>
                  </a:cubicBezTo>
                  <a:cubicBezTo>
                    <a:pt x="356" y="752"/>
                    <a:pt x="456" y="685"/>
                    <a:pt x="456" y="551"/>
                  </a:cubicBezTo>
                  <a:cubicBezTo>
                    <a:pt x="460" y="468"/>
                    <a:pt x="529" y="402"/>
                    <a:pt x="614" y="402"/>
                  </a:cubicBezTo>
                  <a:cubicBezTo>
                    <a:pt x="618" y="402"/>
                    <a:pt x="622" y="402"/>
                    <a:pt x="627" y="402"/>
                  </a:cubicBezTo>
                  <a:lnTo>
                    <a:pt x="688" y="402"/>
                  </a:lnTo>
                  <a:cubicBezTo>
                    <a:pt x="691" y="402"/>
                    <a:pt x="693" y="401"/>
                    <a:pt x="696" y="401"/>
                  </a:cubicBezTo>
                  <a:cubicBezTo>
                    <a:pt x="707" y="401"/>
                    <a:pt x="718" y="408"/>
                    <a:pt x="724" y="420"/>
                  </a:cubicBezTo>
                  <a:cubicBezTo>
                    <a:pt x="728" y="428"/>
                    <a:pt x="728" y="435"/>
                    <a:pt x="724" y="439"/>
                  </a:cubicBezTo>
                  <a:lnTo>
                    <a:pt x="91" y="1380"/>
                  </a:lnTo>
                  <a:cubicBezTo>
                    <a:pt x="0" y="1514"/>
                    <a:pt x="94" y="1692"/>
                    <a:pt x="257" y="1692"/>
                  </a:cubicBezTo>
                  <a:lnTo>
                    <a:pt x="1126" y="1692"/>
                  </a:lnTo>
                  <a:cubicBezTo>
                    <a:pt x="1391" y="1692"/>
                    <a:pt x="1391" y="1293"/>
                    <a:pt x="1126" y="1293"/>
                  </a:cubicBezTo>
                  <a:lnTo>
                    <a:pt x="630" y="1293"/>
                  </a:lnTo>
                  <a:lnTo>
                    <a:pt x="1058" y="663"/>
                  </a:lnTo>
                  <a:cubicBezTo>
                    <a:pt x="1145" y="536"/>
                    <a:pt x="1152" y="370"/>
                    <a:pt x="1079" y="232"/>
                  </a:cubicBezTo>
                  <a:cubicBezTo>
                    <a:pt x="1000" y="87"/>
                    <a:pt x="851" y="0"/>
                    <a:pt x="688" y="0"/>
                  </a:cubicBezTo>
                  <a:lnTo>
                    <a:pt x="627" y="0"/>
                  </a:lnTo>
                  <a:cubicBezTo>
                    <a:pt x="624" y="0"/>
                    <a:pt x="622" y="0"/>
                    <a:pt x="620"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75"/>
            <p:cNvSpPr/>
            <p:nvPr/>
          </p:nvSpPr>
          <p:spPr>
            <a:xfrm>
              <a:off x="2791587" y="4349480"/>
              <a:ext cx="25850" cy="44308"/>
            </a:xfrm>
            <a:custGeom>
              <a:rect b="b" l="l" r="r" t="t"/>
              <a:pathLst>
                <a:path extrusionOk="0" h="1690" w="986">
                  <a:moveTo>
                    <a:pt x="202" y="0"/>
                  </a:moveTo>
                  <a:cubicBezTo>
                    <a:pt x="101" y="0"/>
                    <a:pt x="1" y="67"/>
                    <a:pt x="1" y="201"/>
                  </a:cubicBezTo>
                  <a:lnTo>
                    <a:pt x="1" y="886"/>
                  </a:lnTo>
                  <a:cubicBezTo>
                    <a:pt x="1" y="994"/>
                    <a:pt x="91" y="1085"/>
                    <a:pt x="203" y="1085"/>
                  </a:cubicBezTo>
                  <a:lnTo>
                    <a:pt x="587" y="1085"/>
                  </a:lnTo>
                  <a:lnTo>
                    <a:pt x="587" y="1490"/>
                  </a:lnTo>
                  <a:cubicBezTo>
                    <a:pt x="587" y="1603"/>
                    <a:pt x="678" y="1690"/>
                    <a:pt x="786" y="1690"/>
                  </a:cubicBezTo>
                  <a:cubicBezTo>
                    <a:pt x="899" y="1690"/>
                    <a:pt x="986" y="1603"/>
                    <a:pt x="986" y="1490"/>
                  </a:cubicBezTo>
                  <a:lnTo>
                    <a:pt x="986" y="201"/>
                  </a:lnTo>
                  <a:cubicBezTo>
                    <a:pt x="986" y="67"/>
                    <a:pt x="886" y="0"/>
                    <a:pt x="786" y="0"/>
                  </a:cubicBezTo>
                  <a:cubicBezTo>
                    <a:pt x="687" y="0"/>
                    <a:pt x="587" y="67"/>
                    <a:pt x="587" y="201"/>
                  </a:cubicBezTo>
                  <a:lnTo>
                    <a:pt x="587" y="683"/>
                  </a:lnTo>
                  <a:lnTo>
                    <a:pt x="403" y="683"/>
                  </a:lnTo>
                  <a:lnTo>
                    <a:pt x="403" y="201"/>
                  </a:lnTo>
                  <a:cubicBezTo>
                    <a:pt x="403" y="67"/>
                    <a:pt x="302" y="0"/>
                    <a:pt x="2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75"/>
            <p:cNvSpPr/>
            <p:nvPr/>
          </p:nvSpPr>
          <p:spPr>
            <a:xfrm>
              <a:off x="2825382" y="4349926"/>
              <a:ext cx="217291" cy="168579"/>
            </a:xfrm>
            <a:custGeom>
              <a:rect b="b" l="l" r="r" t="t"/>
              <a:pathLst>
                <a:path extrusionOk="0" h="6430" w="8288">
                  <a:moveTo>
                    <a:pt x="4960" y="1"/>
                  </a:moveTo>
                  <a:cubicBezTo>
                    <a:pt x="4874" y="1"/>
                    <a:pt x="4788" y="4"/>
                    <a:pt x="4702" y="10"/>
                  </a:cubicBezTo>
                  <a:cubicBezTo>
                    <a:pt x="3974" y="72"/>
                    <a:pt x="3224" y="438"/>
                    <a:pt x="2652" y="1021"/>
                  </a:cubicBezTo>
                  <a:cubicBezTo>
                    <a:pt x="2080" y="1604"/>
                    <a:pt x="1725" y="2357"/>
                    <a:pt x="1681" y="3089"/>
                  </a:cubicBezTo>
                  <a:cubicBezTo>
                    <a:pt x="1649" y="3592"/>
                    <a:pt x="1732" y="4096"/>
                    <a:pt x="1928" y="4559"/>
                  </a:cubicBezTo>
                  <a:lnTo>
                    <a:pt x="160" y="6077"/>
                  </a:lnTo>
                  <a:cubicBezTo>
                    <a:pt x="0" y="6214"/>
                    <a:pt x="129" y="6430"/>
                    <a:pt x="289" y="6430"/>
                  </a:cubicBezTo>
                  <a:cubicBezTo>
                    <a:pt x="333" y="6430"/>
                    <a:pt x="378" y="6414"/>
                    <a:pt x="421" y="6377"/>
                  </a:cubicBezTo>
                  <a:lnTo>
                    <a:pt x="2301" y="4766"/>
                  </a:lnTo>
                  <a:cubicBezTo>
                    <a:pt x="2370" y="4708"/>
                    <a:pt x="2388" y="4610"/>
                    <a:pt x="2351" y="4527"/>
                  </a:cubicBezTo>
                  <a:cubicBezTo>
                    <a:pt x="2141" y="4088"/>
                    <a:pt x="2047" y="3599"/>
                    <a:pt x="2080" y="3114"/>
                  </a:cubicBezTo>
                  <a:cubicBezTo>
                    <a:pt x="2163" y="1781"/>
                    <a:pt x="3402" y="517"/>
                    <a:pt x="4731" y="412"/>
                  </a:cubicBezTo>
                  <a:cubicBezTo>
                    <a:pt x="4813" y="405"/>
                    <a:pt x="4894" y="402"/>
                    <a:pt x="4976" y="402"/>
                  </a:cubicBezTo>
                  <a:cubicBezTo>
                    <a:pt x="5197" y="402"/>
                    <a:pt x="5416" y="427"/>
                    <a:pt x="5633" y="477"/>
                  </a:cubicBezTo>
                  <a:cubicBezTo>
                    <a:pt x="5665" y="485"/>
                    <a:pt x="5691" y="510"/>
                    <a:pt x="5702" y="543"/>
                  </a:cubicBezTo>
                  <a:cubicBezTo>
                    <a:pt x="5709" y="575"/>
                    <a:pt x="5702" y="608"/>
                    <a:pt x="5676" y="633"/>
                  </a:cubicBezTo>
                  <a:lnTo>
                    <a:pt x="4387" y="1923"/>
                  </a:lnTo>
                  <a:cubicBezTo>
                    <a:pt x="4017" y="2292"/>
                    <a:pt x="4017" y="2890"/>
                    <a:pt x="4387" y="3255"/>
                  </a:cubicBezTo>
                  <a:lnTo>
                    <a:pt x="4984" y="3857"/>
                  </a:lnTo>
                  <a:cubicBezTo>
                    <a:pt x="5169" y="4041"/>
                    <a:pt x="5411" y="4134"/>
                    <a:pt x="5653" y="4134"/>
                  </a:cubicBezTo>
                  <a:cubicBezTo>
                    <a:pt x="5894" y="4134"/>
                    <a:pt x="6136" y="4041"/>
                    <a:pt x="6321" y="3857"/>
                  </a:cubicBezTo>
                  <a:lnTo>
                    <a:pt x="7628" y="2549"/>
                  </a:lnTo>
                  <a:cubicBezTo>
                    <a:pt x="7644" y="2533"/>
                    <a:pt x="7668" y="2523"/>
                    <a:pt x="7692" y="2523"/>
                  </a:cubicBezTo>
                  <a:cubicBezTo>
                    <a:pt x="7701" y="2523"/>
                    <a:pt x="7710" y="2524"/>
                    <a:pt x="7719" y="2527"/>
                  </a:cubicBezTo>
                  <a:cubicBezTo>
                    <a:pt x="7751" y="2535"/>
                    <a:pt x="7777" y="2560"/>
                    <a:pt x="7784" y="2593"/>
                  </a:cubicBezTo>
                  <a:cubicBezTo>
                    <a:pt x="7856" y="2893"/>
                    <a:pt x="7885" y="3205"/>
                    <a:pt x="7860" y="3516"/>
                  </a:cubicBezTo>
                  <a:cubicBezTo>
                    <a:pt x="7795" y="4440"/>
                    <a:pt x="7172" y="5356"/>
                    <a:pt x="6274" y="5852"/>
                  </a:cubicBezTo>
                  <a:cubicBezTo>
                    <a:pt x="6077" y="5963"/>
                    <a:pt x="6186" y="6231"/>
                    <a:pt x="6368" y="6231"/>
                  </a:cubicBezTo>
                  <a:cubicBezTo>
                    <a:pt x="6400" y="6231"/>
                    <a:pt x="6434" y="6222"/>
                    <a:pt x="6469" y="6203"/>
                  </a:cubicBezTo>
                  <a:cubicBezTo>
                    <a:pt x="7480" y="5642"/>
                    <a:pt x="8186" y="4599"/>
                    <a:pt x="8262" y="3545"/>
                  </a:cubicBezTo>
                  <a:cubicBezTo>
                    <a:pt x="8287" y="3194"/>
                    <a:pt x="8258" y="2842"/>
                    <a:pt x="8175" y="2498"/>
                  </a:cubicBezTo>
                  <a:cubicBezTo>
                    <a:pt x="8115" y="2264"/>
                    <a:pt x="7906" y="2126"/>
                    <a:pt x="7692" y="2126"/>
                  </a:cubicBezTo>
                  <a:cubicBezTo>
                    <a:pt x="7570" y="2126"/>
                    <a:pt x="7445" y="2171"/>
                    <a:pt x="7346" y="2270"/>
                  </a:cubicBezTo>
                  <a:lnTo>
                    <a:pt x="6038" y="3578"/>
                  </a:lnTo>
                  <a:cubicBezTo>
                    <a:pt x="5933" y="3684"/>
                    <a:pt x="5794" y="3738"/>
                    <a:pt x="5654" y="3738"/>
                  </a:cubicBezTo>
                  <a:cubicBezTo>
                    <a:pt x="5515" y="3738"/>
                    <a:pt x="5376" y="3684"/>
                    <a:pt x="5271" y="3578"/>
                  </a:cubicBezTo>
                  <a:lnTo>
                    <a:pt x="4669" y="2976"/>
                  </a:lnTo>
                  <a:cubicBezTo>
                    <a:pt x="4456" y="2766"/>
                    <a:pt x="4456" y="2419"/>
                    <a:pt x="4669" y="2209"/>
                  </a:cubicBezTo>
                  <a:lnTo>
                    <a:pt x="5962" y="916"/>
                  </a:lnTo>
                  <a:cubicBezTo>
                    <a:pt x="6089" y="789"/>
                    <a:pt x="6136" y="604"/>
                    <a:pt x="6085" y="430"/>
                  </a:cubicBezTo>
                  <a:cubicBezTo>
                    <a:pt x="6038" y="260"/>
                    <a:pt x="5901" y="126"/>
                    <a:pt x="5723" y="86"/>
                  </a:cubicBezTo>
                  <a:cubicBezTo>
                    <a:pt x="5473" y="29"/>
                    <a:pt x="5217" y="1"/>
                    <a:pt x="49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75"/>
            <p:cNvSpPr/>
            <p:nvPr/>
          </p:nvSpPr>
          <p:spPr>
            <a:xfrm>
              <a:off x="2744684" y="4505265"/>
              <a:ext cx="234122" cy="139687"/>
            </a:xfrm>
            <a:custGeom>
              <a:rect b="b" l="l" r="r" t="t"/>
              <a:pathLst>
                <a:path extrusionOk="0" h="5328" w="8930">
                  <a:moveTo>
                    <a:pt x="6792" y="0"/>
                  </a:moveTo>
                  <a:cubicBezTo>
                    <a:pt x="6734" y="0"/>
                    <a:pt x="6678" y="25"/>
                    <a:pt x="6639" y="72"/>
                  </a:cubicBezTo>
                  <a:lnTo>
                    <a:pt x="2684" y="4657"/>
                  </a:lnTo>
                  <a:cubicBezTo>
                    <a:pt x="2530" y="4836"/>
                    <a:pt x="2312" y="4927"/>
                    <a:pt x="2095" y="4927"/>
                  </a:cubicBezTo>
                  <a:cubicBezTo>
                    <a:pt x="1894" y="4927"/>
                    <a:pt x="1693" y="4850"/>
                    <a:pt x="1540" y="4693"/>
                  </a:cubicBezTo>
                  <a:lnTo>
                    <a:pt x="765" y="3907"/>
                  </a:lnTo>
                  <a:cubicBezTo>
                    <a:pt x="450" y="3585"/>
                    <a:pt x="471" y="3063"/>
                    <a:pt x="812" y="2770"/>
                  </a:cubicBezTo>
                  <a:lnTo>
                    <a:pt x="2901" y="974"/>
                  </a:lnTo>
                  <a:cubicBezTo>
                    <a:pt x="3062" y="836"/>
                    <a:pt x="2933" y="618"/>
                    <a:pt x="2771" y="618"/>
                  </a:cubicBezTo>
                  <a:cubicBezTo>
                    <a:pt x="2728" y="618"/>
                    <a:pt x="2683" y="633"/>
                    <a:pt x="2641" y="670"/>
                  </a:cubicBezTo>
                  <a:lnTo>
                    <a:pt x="551" y="2466"/>
                  </a:lnTo>
                  <a:cubicBezTo>
                    <a:pt x="33" y="2911"/>
                    <a:pt x="0" y="3701"/>
                    <a:pt x="479" y="4186"/>
                  </a:cubicBezTo>
                  <a:lnTo>
                    <a:pt x="1254" y="4976"/>
                  </a:lnTo>
                  <a:cubicBezTo>
                    <a:pt x="1474" y="5200"/>
                    <a:pt x="1779" y="5327"/>
                    <a:pt x="2094" y="5327"/>
                  </a:cubicBezTo>
                  <a:lnTo>
                    <a:pt x="2134" y="5327"/>
                  </a:lnTo>
                  <a:cubicBezTo>
                    <a:pt x="2463" y="5316"/>
                    <a:pt x="2771" y="5168"/>
                    <a:pt x="2988" y="4921"/>
                  </a:cubicBezTo>
                  <a:lnTo>
                    <a:pt x="6849" y="445"/>
                  </a:lnTo>
                  <a:cubicBezTo>
                    <a:pt x="7236" y="601"/>
                    <a:pt x="7648" y="679"/>
                    <a:pt x="8065" y="679"/>
                  </a:cubicBezTo>
                  <a:cubicBezTo>
                    <a:pt x="8131" y="679"/>
                    <a:pt x="8198" y="677"/>
                    <a:pt x="8265" y="673"/>
                  </a:cubicBezTo>
                  <a:cubicBezTo>
                    <a:pt x="8406" y="662"/>
                    <a:pt x="8544" y="644"/>
                    <a:pt x="8685" y="612"/>
                  </a:cubicBezTo>
                  <a:cubicBezTo>
                    <a:pt x="8929" y="561"/>
                    <a:pt x="8869" y="215"/>
                    <a:pt x="8647" y="215"/>
                  </a:cubicBezTo>
                  <a:cubicBezTo>
                    <a:pt x="8631" y="215"/>
                    <a:pt x="8615" y="217"/>
                    <a:pt x="8598" y="220"/>
                  </a:cubicBezTo>
                  <a:lnTo>
                    <a:pt x="8602" y="217"/>
                  </a:lnTo>
                  <a:lnTo>
                    <a:pt x="8602" y="217"/>
                  </a:lnTo>
                  <a:cubicBezTo>
                    <a:pt x="8483" y="242"/>
                    <a:pt x="8359" y="260"/>
                    <a:pt x="8240" y="268"/>
                  </a:cubicBezTo>
                  <a:cubicBezTo>
                    <a:pt x="8179" y="271"/>
                    <a:pt x="8118" y="273"/>
                    <a:pt x="8058" y="273"/>
                  </a:cubicBezTo>
                  <a:cubicBezTo>
                    <a:pt x="7649" y="273"/>
                    <a:pt x="7247" y="188"/>
                    <a:pt x="6874" y="18"/>
                  </a:cubicBezTo>
                  <a:cubicBezTo>
                    <a:pt x="6848" y="6"/>
                    <a:pt x="6820" y="0"/>
                    <a:pt x="67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75"/>
            <p:cNvSpPr/>
            <p:nvPr/>
          </p:nvSpPr>
          <p:spPr>
            <a:xfrm>
              <a:off x="2888356" y="4371975"/>
              <a:ext cx="46982" cy="46982"/>
            </a:xfrm>
            <a:custGeom>
              <a:rect b="b" l="l" r="r" t="t"/>
              <a:pathLst>
                <a:path extrusionOk="0" h="1792" w="1792">
                  <a:moveTo>
                    <a:pt x="1501" y="1"/>
                  </a:moveTo>
                  <a:cubicBezTo>
                    <a:pt x="1466" y="1"/>
                    <a:pt x="1428" y="11"/>
                    <a:pt x="1391" y="35"/>
                  </a:cubicBezTo>
                  <a:cubicBezTo>
                    <a:pt x="822" y="393"/>
                    <a:pt x="362" y="900"/>
                    <a:pt x="65" y="1505"/>
                  </a:cubicBezTo>
                  <a:cubicBezTo>
                    <a:pt x="0" y="1635"/>
                    <a:pt x="97" y="1790"/>
                    <a:pt x="245" y="1791"/>
                  </a:cubicBezTo>
                  <a:lnTo>
                    <a:pt x="245" y="1791"/>
                  </a:lnTo>
                  <a:cubicBezTo>
                    <a:pt x="320" y="1791"/>
                    <a:pt x="392" y="1747"/>
                    <a:pt x="424" y="1679"/>
                  </a:cubicBezTo>
                  <a:cubicBezTo>
                    <a:pt x="688" y="1143"/>
                    <a:pt x="1097" y="690"/>
                    <a:pt x="1605" y="375"/>
                  </a:cubicBezTo>
                  <a:cubicBezTo>
                    <a:pt x="1792" y="255"/>
                    <a:pt x="1675" y="1"/>
                    <a:pt x="1501" y="1"/>
                  </a:cubicBezTo>
                  <a:close/>
                  <a:moveTo>
                    <a:pt x="245" y="1791"/>
                  </a:moveTo>
                  <a:cubicBezTo>
                    <a:pt x="244" y="1791"/>
                    <a:pt x="243" y="1791"/>
                    <a:pt x="243" y="1791"/>
                  </a:cubicBezTo>
                  <a:lnTo>
                    <a:pt x="246" y="1791"/>
                  </a:lnTo>
                  <a:cubicBezTo>
                    <a:pt x="246" y="1791"/>
                    <a:pt x="245" y="1791"/>
                    <a:pt x="245" y="179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64" name="Google Shape;22164;p75"/>
          <p:cNvGrpSpPr/>
          <p:nvPr/>
        </p:nvGrpSpPr>
        <p:grpSpPr>
          <a:xfrm>
            <a:off x="2638346" y="2005531"/>
            <a:ext cx="358551" cy="322869"/>
            <a:chOff x="2638346" y="2005531"/>
            <a:chExt cx="358551" cy="322869"/>
          </a:xfrm>
        </p:grpSpPr>
        <p:sp>
          <p:nvSpPr>
            <p:cNvPr id="22165" name="Google Shape;22165;p75"/>
            <p:cNvSpPr/>
            <p:nvPr/>
          </p:nvSpPr>
          <p:spPr>
            <a:xfrm>
              <a:off x="2643563" y="2092416"/>
              <a:ext cx="293531" cy="230662"/>
            </a:xfrm>
            <a:custGeom>
              <a:rect b="b" l="l" r="r" t="t"/>
              <a:pathLst>
                <a:path extrusionOk="0" h="8798" w="11196">
                  <a:moveTo>
                    <a:pt x="0" y="0"/>
                  </a:moveTo>
                  <a:lnTo>
                    <a:pt x="0" y="8797"/>
                  </a:lnTo>
                  <a:lnTo>
                    <a:pt x="11195" y="8797"/>
                  </a:lnTo>
                  <a:lnTo>
                    <a:pt x="11195" y="1467"/>
                  </a:lnTo>
                  <a:lnTo>
                    <a:pt x="4531" y="1467"/>
                  </a:lnTo>
                  <a:lnTo>
                    <a:pt x="3064"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75"/>
            <p:cNvSpPr/>
            <p:nvPr/>
          </p:nvSpPr>
          <p:spPr>
            <a:xfrm>
              <a:off x="2643563" y="2092416"/>
              <a:ext cx="118818" cy="38461"/>
            </a:xfrm>
            <a:custGeom>
              <a:rect b="b" l="l" r="r" t="t"/>
              <a:pathLst>
                <a:path extrusionOk="0" h="1467" w="4532">
                  <a:moveTo>
                    <a:pt x="0" y="0"/>
                  </a:moveTo>
                  <a:lnTo>
                    <a:pt x="0" y="1467"/>
                  </a:lnTo>
                  <a:lnTo>
                    <a:pt x="4531" y="1467"/>
                  </a:lnTo>
                  <a:lnTo>
                    <a:pt x="3064"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75"/>
            <p:cNvSpPr/>
            <p:nvPr/>
          </p:nvSpPr>
          <p:spPr>
            <a:xfrm>
              <a:off x="2643563" y="2302628"/>
              <a:ext cx="293531" cy="20450"/>
            </a:xfrm>
            <a:custGeom>
              <a:rect b="b" l="l" r="r" t="t"/>
              <a:pathLst>
                <a:path extrusionOk="0" h="780" w="11196">
                  <a:moveTo>
                    <a:pt x="0" y="1"/>
                  </a:moveTo>
                  <a:lnTo>
                    <a:pt x="0" y="779"/>
                  </a:lnTo>
                  <a:lnTo>
                    <a:pt x="11195" y="779"/>
                  </a:lnTo>
                  <a:lnTo>
                    <a:pt x="11195"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75"/>
            <p:cNvSpPr/>
            <p:nvPr/>
          </p:nvSpPr>
          <p:spPr>
            <a:xfrm>
              <a:off x="2915701" y="2136855"/>
              <a:ext cx="21184" cy="186223"/>
            </a:xfrm>
            <a:custGeom>
              <a:rect b="b" l="l" r="r" t="t"/>
              <a:pathLst>
                <a:path extrusionOk="0" h="7103" w="808">
                  <a:moveTo>
                    <a:pt x="0" y="0"/>
                  </a:moveTo>
                  <a:lnTo>
                    <a:pt x="0" y="7102"/>
                  </a:lnTo>
                  <a:lnTo>
                    <a:pt x="808" y="7102"/>
                  </a:lnTo>
                  <a:lnTo>
                    <a:pt x="808"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75"/>
            <p:cNvSpPr/>
            <p:nvPr/>
          </p:nvSpPr>
          <p:spPr>
            <a:xfrm>
              <a:off x="2835370" y="2130851"/>
              <a:ext cx="101724" cy="47847"/>
            </a:xfrm>
            <a:custGeom>
              <a:rect b="b" l="l" r="r" t="t"/>
              <a:pathLst>
                <a:path extrusionOk="0" h="1825" w="3880">
                  <a:moveTo>
                    <a:pt x="0" y="1"/>
                  </a:moveTo>
                  <a:cubicBezTo>
                    <a:pt x="631" y="1142"/>
                    <a:pt x="1826" y="1825"/>
                    <a:pt x="3092" y="1825"/>
                  </a:cubicBezTo>
                  <a:cubicBezTo>
                    <a:pt x="3353" y="1825"/>
                    <a:pt x="3617" y="1796"/>
                    <a:pt x="3879" y="1736"/>
                  </a:cubicBezTo>
                  <a:lnTo>
                    <a:pt x="387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75"/>
            <p:cNvSpPr/>
            <p:nvPr/>
          </p:nvSpPr>
          <p:spPr>
            <a:xfrm>
              <a:off x="2841243" y="2010932"/>
              <a:ext cx="150331" cy="150331"/>
            </a:xfrm>
            <a:custGeom>
              <a:rect b="b" l="l" r="r" t="t"/>
              <a:pathLst>
                <a:path extrusionOk="0" h="5734" w="5734">
                  <a:moveTo>
                    <a:pt x="2869" y="1"/>
                  </a:moveTo>
                  <a:cubicBezTo>
                    <a:pt x="1286" y="1"/>
                    <a:pt x="1" y="1283"/>
                    <a:pt x="1" y="2866"/>
                  </a:cubicBezTo>
                  <a:cubicBezTo>
                    <a:pt x="1" y="4448"/>
                    <a:pt x="1286" y="5734"/>
                    <a:pt x="2869" y="5734"/>
                  </a:cubicBezTo>
                  <a:cubicBezTo>
                    <a:pt x="4452" y="5734"/>
                    <a:pt x="5734" y="4448"/>
                    <a:pt x="5734" y="2866"/>
                  </a:cubicBezTo>
                  <a:cubicBezTo>
                    <a:pt x="5734" y="1283"/>
                    <a:pt x="4452" y="1"/>
                    <a:pt x="2869"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75"/>
            <p:cNvSpPr/>
            <p:nvPr/>
          </p:nvSpPr>
          <p:spPr>
            <a:xfrm>
              <a:off x="2883322" y="2072176"/>
              <a:ext cx="64679" cy="46562"/>
            </a:xfrm>
            <a:custGeom>
              <a:rect b="b" l="l" r="r" t="t"/>
              <a:pathLst>
                <a:path extrusionOk="0" h="1776" w="2467">
                  <a:moveTo>
                    <a:pt x="0" y="1"/>
                  </a:moveTo>
                  <a:lnTo>
                    <a:pt x="0" y="1775"/>
                  </a:lnTo>
                  <a:lnTo>
                    <a:pt x="2467" y="1775"/>
                  </a:lnTo>
                  <a:lnTo>
                    <a:pt x="2467"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75"/>
            <p:cNvSpPr/>
            <p:nvPr/>
          </p:nvSpPr>
          <p:spPr>
            <a:xfrm>
              <a:off x="2726070" y="2207773"/>
              <a:ext cx="32221" cy="32221"/>
            </a:xfrm>
            <a:custGeom>
              <a:rect b="b" l="l" r="r" t="t"/>
              <a:pathLst>
                <a:path extrusionOk="0" h="1229" w="1229">
                  <a:moveTo>
                    <a:pt x="1" y="1"/>
                  </a:moveTo>
                  <a:lnTo>
                    <a:pt x="1" y="1228"/>
                  </a:lnTo>
                  <a:lnTo>
                    <a:pt x="1228" y="1228"/>
                  </a:lnTo>
                  <a:lnTo>
                    <a:pt x="122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75"/>
            <p:cNvSpPr/>
            <p:nvPr/>
          </p:nvSpPr>
          <p:spPr>
            <a:xfrm>
              <a:off x="2638346" y="2087199"/>
              <a:ext cx="225523" cy="241201"/>
            </a:xfrm>
            <a:custGeom>
              <a:rect b="b" l="l" r="r" t="t"/>
              <a:pathLst>
                <a:path extrusionOk="0" h="9200" w="8602">
                  <a:moveTo>
                    <a:pt x="199" y="0"/>
                  </a:moveTo>
                  <a:cubicBezTo>
                    <a:pt x="87" y="0"/>
                    <a:pt x="0" y="91"/>
                    <a:pt x="0" y="199"/>
                  </a:cubicBezTo>
                  <a:lnTo>
                    <a:pt x="0" y="8996"/>
                  </a:lnTo>
                  <a:cubicBezTo>
                    <a:pt x="0" y="9109"/>
                    <a:pt x="87" y="9199"/>
                    <a:pt x="199" y="9199"/>
                  </a:cubicBezTo>
                  <a:lnTo>
                    <a:pt x="8337" y="9199"/>
                  </a:lnTo>
                  <a:cubicBezTo>
                    <a:pt x="8602" y="9199"/>
                    <a:pt x="8602" y="8797"/>
                    <a:pt x="8337" y="8797"/>
                  </a:cubicBezTo>
                  <a:lnTo>
                    <a:pt x="399" y="8797"/>
                  </a:lnTo>
                  <a:lnTo>
                    <a:pt x="399" y="402"/>
                  </a:lnTo>
                  <a:lnTo>
                    <a:pt x="3180" y="402"/>
                  </a:lnTo>
                  <a:lnTo>
                    <a:pt x="4585" y="1807"/>
                  </a:lnTo>
                  <a:cubicBezTo>
                    <a:pt x="4625" y="1843"/>
                    <a:pt x="4676" y="1865"/>
                    <a:pt x="4730" y="1865"/>
                  </a:cubicBezTo>
                  <a:lnTo>
                    <a:pt x="5418" y="1865"/>
                  </a:lnTo>
                  <a:cubicBezTo>
                    <a:pt x="5686" y="1865"/>
                    <a:pt x="5686" y="1463"/>
                    <a:pt x="5418" y="1463"/>
                  </a:cubicBezTo>
                  <a:lnTo>
                    <a:pt x="4810" y="1463"/>
                  </a:lnTo>
                  <a:lnTo>
                    <a:pt x="3405" y="58"/>
                  </a:lnTo>
                  <a:cubicBezTo>
                    <a:pt x="3368" y="22"/>
                    <a:pt x="3318" y="0"/>
                    <a:pt x="3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75"/>
            <p:cNvSpPr/>
            <p:nvPr/>
          </p:nvSpPr>
          <p:spPr>
            <a:xfrm>
              <a:off x="2794052" y="2005531"/>
              <a:ext cx="202845" cy="322869"/>
            </a:xfrm>
            <a:custGeom>
              <a:rect b="b" l="l" r="r" t="t"/>
              <a:pathLst>
                <a:path extrusionOk="0" h="12315" w="7737">
                  <a:moveTo>
                    <a:pt x="4669" y="0"/>
                  </a:moveTo>
                  <a:cubicBezTo>
                    <a:pt x="4313" y="0"/>
                    <a:pt x="3950" y="63"/>
                    <a:pt x="3593" y="196"/>
                  </a:cubicBezTo>
                  <a:cubicBezTo>
                    <a:pt x="1830" y="859"/>
                    <a:pt x="1073" y="2938"/>
                    <a:pt x="2000" y="4578"/>
                  </a:cubicBezTo>
                  <a:lnTo>
                    <a:pt x="269" y="4578"/>
                  </a:lnTo>
                  <a:cubicBezTo>
                    <a:pt x="1" y="4578"/>
                    <a:pt x="1" y="4980"/>
                    <a:pt x="269" y="4980"/>
                  </a:cubicBezTo>
                  <a:lnTo>
                    <a:pt x="2272" y="4980"/>
                  </a:lnTo>
                  <a:cubicBezTo>
                    <a:pt x="2860" y="5721"/>
                    <a:pt x="3751" y="6139"/>
                    <a:pt x="4678" y="6139"/>
                  </a:cubicBezTo>
                  <a:cubicBezTo>
                    <a:pt x="4870" y="6139"/>
                    <a:pt x="5063" y="6121"/>
                    <a:pt x="5256" y="6085"/>
                  </a:cubicBezTo>
                  <a:lnTo>
                    <a:pt x="5256" y="11912"/>
                  </a:lnTo>
                  <a:lnTo>
                    <a:pt x="3188" y="11912"/>
                  </a:lnTo>
                  <a:cubicBezTo>
                    <a:pt x="2920" y="11912"/>
                    <a:pt x="2920" y="12314"/>
                    <a:pt x="3188" y="12314"/>
                  </a:cubicBezTo>
                  <a:lnTo>
                    <a:pt x="5455" y="12314"/>
                  </a:lnTo>
                  <a:cubicBezTo>
                    <a:pt x="5564" y="12314"/>
                    <a:pt x="5654" y="12224"/>
                    <a:pt x="5654" y="12111"/>
                  </a:cubicBezTo>
                  <a:lnTo>
                    <a:pt x="5654" y="5976"/>
                  </a:lnTo>
                  <a:cubicBezTo>
                    <a:pt x="6820" y="5581"/>
                    <a:pt x="7635" y="4527"/>
                    <a:pt x="7726" y="3300"/>
                  </a:cubicBezTo>
                  <a:cubicBezTo>
                    <a:pt x="7737" y="3191"/>
                    <a:pt x="7653" y="3093"/>
                    <a:pt x="7541" y="3086"/>
                  </a:cubicBezTo>
                  <a:cubicBezTo>
                    <a:pt x="7537" y="3086"/>
                    <a:pt x="7532" y="3086"/>
                    <a:pt x="7528" y="3086"/>
                  </a:cubicBezTo>
                  <a:cubicBezTo>
                    <a:pt x="7425" y="3086"/>
                    <a:pt x="7334" y="3166"/>
                    <a:pt x="7327" y="3271"/>
                  </a:cubicBezTo>
                  <a:cubicBezTo>
                    <a:pt x="7219" y="4662"/>
                    <a:pt x="6061" y="5730"/>
                    <a:pt x="4672" y="5730"/>
                  </a:cubicBezTo>
                  <a:cubicBezTo>
                    <a:pt x="4665" y="5730"/>
                    <a:pt x="4658" y="5730"/>
                    <a:pt x="4651" y="5730"/>
                  </a:cubicBezTo>
                  <a:cubicBezTo>
                    <a:pt x="3249" y="5719"/>
                    <a:pt x="2098" y="4629"/>
                    <a:pt x="2014" y="3231"/>
                  </a:cubicBezTo>
                  <a:cubicBezTo>
                    <a:pt x="1928" y="1833"/>
                    <a:pt x="2934" y="609"/>
                    <a:pt x="4325" y="424"/>
                  </a:cubicBezTo>
                  <a:cubicBezTo>
                    <a:pt x="4442" y="409"/>
                    <a:pt x="4558" y="401"/>
                    <a:pt x="4673" y="401"/>
                  </a:cubicBezTo>
                  <a:cubicBezTo>
                    <a:pt x="5923" y="401"/>
                    <a:pt x="7029" y="1279"/>
                    <a:pt x="7284" y="2536"/>
                  </a:cubicBezTo>
                  <a:cubicBezTo>
                    <a:pt x="7306" y="2648"/>
                    <a:pt x="7389" y="2697"/>
                    <a:pt x="7474" y="2697"/>
                  </a:cubicBezTo>
                  <a:cubicBezTo>
                    <a:pt x="7589" y="2697"/>
                    <a:pt x="7706" y="2606"/>
                    <a:pt x="7675" y="2456"/>
                  </a:cubicBezTo>
                  <a:cubicBezTo>
                    <a:pt x="7374" y="981"/>
                    <a:pt x="6079" y="0"/>
                    <a:pt x="4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75"/>
            <p:cNvSpPr/>
            <p:nvPr/>
          </p:nvSpPr>
          <p:spPr>
            <a:xfrm>
              <a:off x="2878079" y="2034475"/>
              <a:ext cx="75139" cy="89480"/>
            </a:xfrm>
            <a:custGeom>
              <a:rect b="b" l="l" r="r" t="t"/>
              <a:pathLst>
                <a:path extrusionOk="0" h="3413" w="2866">
                  <a:moveTo>
                    <a:pt x="1432" y="410"/>
                  </a:moveTo>
                  <a:cubicBezTo>
                    <a:pt x="1620" y="410"/>
                    <a:pt x="1776" y="559"/>
                    <a:pt x="1783" y="747"/>
                  </a:cubicBezTo>
                  <a:lnTo>
                    <a:pt x="1783" y="1240"/>
                  </a:lnTo>
                  <a:lnTo>
                    <a:pt x="1084" y="1240"/>
                  </a:lnTo>
                  <a:lnTo>
                    <a:pt x="1084" y="747"/>
                  </a:lnTo>
                  <a:cubicBezTo>
                    <a:pt x="1091" y="559"/>
                    <a:pt x="1247" y="410"/>
                    <a:pt x="1432" y="410"/>
                  </a:cubicBezTo>
                  <a:close/>
                  <a:moveTo>
                    <a:pt x="2467" y="1642"/>
                  </a:moveTo>
                  <a:lnTo>
                    <a:pt x="2467" y="3011"/>
                  </a:lnTo>
                  <a:lnTo>
                    <a:pt x="403" y="3011"/>
                  </a:lnTo>
                  <a:lnTo>
                    <a:pt x="403" y="1642"/>
                  </a:lnTo>
                  <a:close/>
                  <a:moveTo>
                    <a:pt x="1435" y="1"/>
                  </a:moveTo>
                  <a:cubicBezTo>
                    <a:pt x="1019" y="1"/>
                    <a:pt x="685" y="334"/>
                    <a:pt x="685" y="747"/>
                  </a:cubicBezTo>
                  <a:lnTo>
                    <a:pt x="685" y="1240"/>
                  </a:lnTo>
                  <a:lnTo>
                    <a:pt x="200" y="1240"/>
                  </a:lnTo>
                  <a:cubicBezTo>
                    <a:pt x="92" y="1240"/>
                    <a:pt x="1" y="1330"/>
                    <a:pt x="1" y="1439"/>
                  </a:cubicBezTo>
                  <a:lnTo>
                    <a:pt x="1" y="3213"/>
                  </a:lnTo>
                  <a:cubicBezTo>
                    <a:pt x="1" y="3326"/>
                    <a:pt x="92" y="3413"/>
                    <a:pt x="200" y="3413"/>
                  </a:cubicBezTo>
                  <a:lnTo>
                    <a:pt x="2667" y="3413"/>
                  </a:lnTo>
                  <a:cubicBezTo>
                    <a:pt x="2775" y="3413"/>
                    <a:pt x="2866" y="3326"/>
                    <a:pt x="2866" y="3213"/>
                  </a:cubicBezTo>
                  <a:lnTo>
                    <a:pt x="2866" y="1439"/>
                  </a:lnTo>
                  <a:cubicBezTo>
                    <a:pt x="2866" y="1330"/>
                    <a:pt x="2775" y="1240"/>
                    <a:pt x="2667" y="1240"/>
                  </a:cubicBezTo>
                  <a:lnTo>
                    <a:pt x="2181" y="1240"/>
                  </a:lnTo>
                  <a:lnTo>
                    <a:pt x="2181" y="747"/>
                  </a:lnTo>
                  <a:cubicBezTo>
                    <a:pt x="2181" y="334"/>
                    <a:pt x="1848" y="1"/>
                    <a:pt x="14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75"/>
            <p:cNvSpPr/>
            <p:nvPr/>
          </p:nvSpPr>
          <p:spPr>
            <a:xfrm>
              <a:off x="2720852" y="2202556"/>
              <a:ext cx="42656" cy="42656"/>
            </a:xfrm>
            <a:custGeom>
              <a:rect b="b" l="l" r="r" t="t"/>
              <a:pathLst>
                <a:path extrusionOk="0" h="1627" w="1627">
                  <a:moveTo>
                    <a:pt x="1228" y="399"/>
                  </a:moveTo>
                  <a:lnTo>
                    <a:pt x="1228" y="1228"/>
                  </a:lnTo>
                  <a:lnTo>
                    <a:pt x="399" y="1228"/>
                  </a:lnTo>
                  <a:lnTo>
                    <a:pt x="399" y="399"/>
                  </a:lnTo>
                  <a:close/>
                  <a:moveTo>
                    <a:pt x="193" y="0"/>
                  </a:moveTo>
                  <a:cubicBezTo>
                    <a:pt x="87" y="0"/>
                    <a:pt x="0" y="89"/>
                    <a:pt x="0" y="200"/>
                  </a:cubicBezTo>
                  <a:lnTo>
                    <a:pt x="0" y="1427"/>
                  </a:lnTo>
                  <a:cubicBezTo>
                    <a:pt x="0" y="1536"/>
                    <a:pt x="87" y="1627"/>
                    <a:pt x="200" y="1627"/>
                  </a:cubicBezTo>
                  <a:lnTo>
                    <a:pt x="1427" y="1627"/>
                  </a:lnTo>
                  <a:cubicBezTo>
                    <a:pt x="1540" y="1627"/>
                    <a:pt x="1627" y="1536"/>
                    <a:pt x="1627" y="1427"/>
                  </a:cubicBezTo>
                  <a:lnTo>
                    <a:pt x="1627" y="200"/>
                  </a:lnTo>
                  <a:cubicBezTo>
                    <a:pt x="1627" y="87"/>
                    <a:pt x="1540" y="0"/>
                    <a:pt x="1427" y="0"/>
                  </a:cubicBezTo>
                  <a:lnTo>
                    <a:pt x="200" y="0"/>
                  </a:lnTo>
                  <a:cubicBezTo>
                    <a:pt x="197" y="0"/>
                    <a:pt x="195"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75"/>
            <p:cNvSpPr/>
            <p:nvPr/>
          </p:nvSpPr>
          <p:spPr>
            <a:xfrm>
              <a:off x="2771557" y="2202556"/>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8" name="Google Shape;22178;p75"/>
            <p:cNvSpPr/>
            <p:nvPr/>
          </p:nvSpPr>
          <p:spPr>
            <a:xfrm>
              <a:off x="2771557" y="2218601"/>
              <a:ext cx="90031" cy="10566"/>
            </a:xfrm>
            <a:custGeom>
              <a:rect b="b" l="l" r="r" t="t"/>
              <a:pathLst>
                <a:path extrusionOk="0" h="403" w="3434">
                  <a:moveTo>
                    <a:pt x="268" y="0"/>
                  </a:moveTo>
                  <a:cubicBezTo>
                    <a:pt x="0" y="0"/>
                    <a:pt x="0" y="402"/>
                    <a:pt x="268" y="402"/>
                  </a:cubicBezTo>
                  <a:lnTo>
                    <a:pt x="3166" y="402"/>
                  </a:lnTo>
                  <a:cubicBezTo>
                    <a:pt x="3434" y="402"/>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9" name="Google Shape;22179;p75"/>
            <p:cNvSpPr/>
            <p:nvPr/>
          </p:nvSpPr>
          <p:spPr>
            <a:xfrm>
              <a:off x="2771557" y="2234751"/>
              <a:ext cx="90031" cy="10461"/>
            </a:xfrm>
            <a:custGeom>
              <a:rect b="b" l="l" r="r" t="t"/>
              <a:pathLst>
                <a:path extrusionOk="0" h="399" w="3434">
                  <a:moveTo>
                    <a:pt x="268" y="0"/>
                  </a:moveTo>
                  <a:cubicBezTo>
                    <a:pt x="0" y="0"/>
                    <a:pt x="0" y="399"/>
                    <a:pt x="268" y="399"/>
                  </a:cubicBezTo>
                  <a:lnTo>
                    <a:pt x="3166" y="399"/>
                  </a:lnTo>
                  <a:cubicBezTo>
                    <a:pt x="3434" y="399"/>
                    <a:pt x="3434" y="0"/>
                    <a:pt x="3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75"/>
            <p:cNvSpPr/>
            <p:nvPr/>
          </p:nvSpPr>
          <p:spPr>
            <a:xfrm>
              <a:off x="2906577" y="2086150"/>
              <a:ext cx="19768" cy="18614"/>
            </a:xfrm>
            <a:custGeom>
              <a:rect b="b" l="l" r="r" t="t"/>
              <a:pathLst>
                <a:path extrusionOk="0" h="710" w="754">
                  <a:moveTo>
                    <a:pt x="276" y="0"/>
                  </a:moveTo>
                  <a:cubicBezTo>
                    <a:pt x="73" y="0"/>
                    <a:pt x="0" y="272"/>
                    <a:pt x="174" y="373"/>
                  </a:cubicBezTo>
                  <a:lnTo>
                    <a:pt x="174" y="511"/>
                  </a:lnTo>
                  <a:cubicBezTo>
                    <a:pt x="174" y="643"/>
                    <a:pt x="275" y="709"/>
                    <a:pt x="375" y="709"/>
                  </a:cubicBezTo>
                  <a:cubicBezTo>
                    <a:pt x="476" y="709"/>
                    <a:pt x="576" y="643"/>
                    <a:pt x="576" y="511"/>
                  </a:cubicBezTo>
                  <a:lnTo>
                    <a:pt x="576" y="373"/>
                  </a:lnTo>
                  <a:cubicBezTo>
                    <a:pt x="754" y="272"/>
                    <a:pt x="681"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81" name="Google Shape;22181;p75"/>
          <p:cNvGrpSpPr/>
          <p:nvPr/>
        </p:nvGrpSpPr>
        <p:grpSpPr>
          <a:xfrm>
            <a:off x="2695605" y="2900833"/>
            <a:ext cx="221826" cy="358419"/>
            <a:chOff x="2695605" y="2900833"/>
            <a:chExt cx="221826" cy="358419"/>
          </a:xfrm>
        </p:grpSpPr>
        <p:sp>
          <p:nvSpPr>
            <p:cNvPr id="22182" name="Google Shape;22182;p75"/>
            <p:cNvSpPr/>
            <p:nvPr/>
          </p:nvSpPr>
          <p:spPr>
            <a:xfrm>
              <a:off x="2701950" y="3037740"/>
              <a:ext cx="30701" cy="43914"/>
            </a:xfrm>
            <a:custGeom>
              <a:rect b="b" l="l" r="r" t="t"/>
              <a:pathLst>
                <a:path extrusionOk="0" h="1675" w="1171">
                  <a:moveTo>
                    <a:pt x="758" y="1"/>
                  </a:moveTo>
                  <a:lnTo>
                    <a:pt x="1" y="1674"/>
                  </a:lnTo>
                  <a:lnTo>
                    <a:pt x="1170" y="1674"/>
                  </a:lnTo>
                  <a:lnTo>
                    <a:pt x="117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75"/>
            <p:cNvSpPr/>
            <p:nvPr/>
          </p:nvSpPr>
          <p:spPr>
            <a:xfrm>
              <a:off x="2724837" y="3074025"/>
              <a:ext cx="162575" cy="179957"/>
            </a:xfrm>
            <a:custGeom>
              <a:rect b="b" l="l" r="r" t="t"/>
              <a:pathLst>
                <a:path extrusionOk="0" h="6864" w="6201">
                  <a:moveTo>
                    <a:pt x="1786" y="0"/>
                  </a:moveTo>
                  <a:lnTo>
                    <a:pt x="1786" y="4245"/>
                  </a:lnTo>
                  <a:lnTo>
                    <a:pt x="1" y="6864"/>
                  </a:lnTo>
                  <a:lnTo>
                    <a:pt x="6201" y="5027"/>
                  </a:lnTo>
                  <a:lnTo>
                    <a:pt x="5245" y="3952"/>
                  </a:lnTo>
                  <a:lnTo>
                    <a:pt x="5238" y="3941"/>
                  </a:lnTo>
                  <a:lnTo>
                    <a:pt x="523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75"/>
            <p:cNvSpPr/>
            <p:nvPr/>
          </p:nvSpPr>
          <p:spPr>
            <a:xfrm>
              <a:off x="2771662" y="3073920"/>
              <a:ext cx="90503" cy="80750"/>
            </a:xfrm>
            <a:custGeom>
              <a:rect b="b" l="l" r="r" t="t"/>
              <a:pathLst>
                <a:path extrusionOk="0" h="3080" w="3452">
                  <a:moveTo>
                    <a:pt x="0" y="1"/>
                  </a:moveTo>
                  <a:lnTo>
                    <a:pt x="0" y="3079"/>
                  </a:lnTo>
                  <a:lnTo>
                    <a:pt x="101" y="3079"/>
                  </a:lnTo>
                  <a:lnTo>
                    <a:pt x="3260" y="1337"/>
                  </a:lnTo>
                  <a:cubicBezTo>
                    <a:pt x="3325" y="1301"/>
                    <a:pt x="3390" y="1265"/>
                    <a:pt x="3452" y="1225"/>
                  </a:cubicBezTo>
                  <a:lnTo>
                    <a:pt x="3452" y="4"/>
                  </a:lnTo>
                  <a:lnTo>
                    <a:pt x="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75"/>
            <p:cNvSpPr/>
            <p:nvPr/>
          </p:nvSpPr>
          <p:spPr>
            <a:xfrm>
              <a:off x="2724837" y="3177427"/>
              <a:ext cx="162575" cy="76555"/>
            </a:xfrm>
            <a:custGeom>
              <a:rect b="b" l="l" r="r" t="t"/>
              <a:pathLst>
                <a:path extrusionOk="0" h="2920" w="6201">
                  <a:moveTo>
                    <a:pt x="5234" y="0"/>
                  </a:moveTo>
                  <a:lnTo>
                    <a:pt x="1" y="2920"/>
                  </a:lnTo>
                  <a:lnTo>
                    <a:pt x="6201" y="1083"/>
                  </a:lnTo>
                  <a:lnTo>
                    <a:pt x="5245" y="8"/>
                  </a:lnTo>
                  <a:cubicBezTo>
                    <a:pt x="5230" y="8"/>
                    <a:pt x="5223" y="8"/>
                    <a:pt x="5234"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75"/>
            <p:cNvSpPr/>
            <p:nvPr/>
          </p:nvSpPr>
          <p:spPr>
            <a:xfrm>
              <a:off x="2721718" y="2906050"/>
              <a:ext cx="190391" cy="238160"/>
            </a:xfrm>
            <a:custGeom>
              <a:rect b="b" l="l" r="r" t="t"/>
              <a:pathLst>
                <a:path extrusionOk="0" h="9084" w="7262">
                  <a:moveTo>
                    <a:pt x="3633" y="1"/>
                  </a:moveTo>
                  <a:cubicBezTo>
                    <a:pt x="1626" y="1"/>
                    <a:pt x="0" y="1572"/>
                    <a:pt x="0" y="3510"/>
                  </a:cubicBezTo>
                  <a:cubicBezTo>
                    <a:pt x="0" y="3575"/>
                    <a:pt x="7" y="6991"/>
                    <a:pt x="7" y="8443"/>
                  </a:cubicBezTo>
                  <a:cubicBezTo>
                    <a:pt x="7" y="8798"/>
                    <a:pt x="297" y="9084"/>
                    <a:pt x="652" y="9084"/>
                  </a:cubicBezTo>
                  <a:lnTo>
                    <a:pt x="1905" y="9084"/>
                  </a:lnTo>
                  <a:lnTo>
                    <a:pt x="4973" y="7393"/>
                  </a:lnTo>
                  <a:cubicBezTo>
                    <a:pt x="6385" y="6614"/>
                    <a:pt x="7262" y="5125"/>
                    <a:pt x="7262" y="3510"/>
                  </a:cubicBezTo>
                  <a:cubicBezTo>
                    <a:pt x="7262" y="1572"/>
                    <a:pt x="5635" y="1"/>
                    <a:pt x="3633"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75"/>
            <p:cNvSpPr/>
            <p:nvPr/>
          </p:nvSpPr>
          <p:spPr>
            <a:xfrm>
              <a:off x="2766051" y="2929986"/>
              <a:ext cx="119290" cy="119290"/>
            </a:xfrm>
            <a:custGeom>
              <a:rect b="b" l="l" r="r" t="t"/>
              <a:pathLst>
                <a:path extrusionOk="0" h="4550" w="4550">
                  <a:moveTo>
                    <a:pt x="2275" y="0"/>
                  </a:moveTo>
                  <a:cubicBezTo>
                    <a:pt x="1018" y="0"/>
                    <a:pt x="0" y="1018"/>
                    <a:pt x="0" y="2275"/>
                  </a:cubicBezTo>
                  <a:cubicBezTo>
                    <a:pt x="0" y="3531"/>
                    <a:pt x="1018" y="4549"/>
                    <a:pt x="2275" y="4549"/>
                  </a:cubicBezTo>
                  <a:cubicBezTo>
                    <a:pt x="3532" y="4549"/>
                    <a:pt x="4549" y="3531"/>
                    <a:pt x="4549" y="2275"/>
                  </a:cubicBezTo>
                  <a:cubicBezTo>
                    <a:pt x="4549" y="1018"/>
                    <a:pt x="3532" y="0"/>
                    <a:pt x="2275"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75"/>
            <p:cNvSpPr/>
            <p:nvPr/>
          </p:nvSpPr>
          <p:spPr>
            <a:xfrm>
              <a:off x="2813059" y="2953713"/>
              <a:ext cx="46457" cy="46379"/>
            </a:xfrm>
            <a:custGeom>
              <a:rect b="b" l="l" r="r" t="t"/>
              <a:pathLst>
                <a:path extrusionOk="0" h="1769" w="1772">
                  <a:moveTo>
                    <a:pt x="884" y="1"/>
                  </a:moveTo>
                  <a:cubicBezTo>
                    <a:pt x="398" y="1"/>
                    <a:pt x="0" y="396"/>
                    <a:pt x="0" y="884"/>
                  </a:cubicBezTo>
                  <a:cubicBezTo>
                    <a:pt x="0" y="1370"/>
                    <a:pt x="398" y="1768"/>
                    <a:pt x="884" y="1768"/>
                  </a:cubicBezTo>
                  <a:cubicBezTo>
                    <a:pt x="1373" y="1768"/>
                    <a:pt x="1771" y="1370"/>
                    <a:pt x="1771" y="884"/>
                  </a:cubicBezTo>
                  <a:cubicBezTo>
                    <a:pt x="1771" y="396"/>
                    <a:pt x="1373" y="1"/>
                    <a:pt x="88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75"/>
            <p:cNvSpPr/>
            <p:nvPr/>
          </p:nvSpPr>
          <p:spPr>
            <a:xfrm>
              <a:off x="2695605" y="2900833"/>
              <a:ext cx="221826" cy="358419"/>
            </a:xfrm>
            <a:custGeom>
              <a:rect b="b" l="l" r="r" t="t"/>
              <a:pathLst>
                <a:path extrusionOk="0" h="13671" w="8461">
                  <a:moveTo>
                    <a:pt x="800" y="6146"/>
                  </a:moveTo>
                  <a:lnTo>
                    <a:pt x="800" y="6697"/>
                  </a:lnTo>
                  <a:lnTo>
                    <a:pt x="554" y="6697"/>
                  </a:lnTo>
                  <a:lnTo>
                    <a:pt x="800" y="6146"/>
                  </a:lnTo>
                  <a:close/>
                  <a:moveTo>
                    <a:pt x="4629" y="0"/>
                  </a:moveTo>
                  <a:cubicBezTo>
                    <a:pt x="2517" y="0"/>
                    <a:pt x="797" y="1663"/>
                    <a:pt x="797" y="3709"/>
                  </a:cubicBezTo>
                  <a:cubicBezTo>
                    <a:pt x="797" y="3734"/>
                    <a:pt x="797" y="4328"/>
                    <a:pt x="800" y="5180"/>
                  </a:cubicBezTo>
                  <a:lnTo>
                    <a:pt x="62" y="6813"/>
                  </a:lnTo>
                  <a:cubicBezTo>
                    <a:pt x="0" y="6947"/>
                    <a:pt x="98" y="7095"/>
                    <a:pt x="243" y="7095"/>
                  </a:cubicBezTo>
                  <a:lnTo>
                    <a:pt x="800" y="7095"/>
                  </a:lnTo>
                  <a:cubicBezTo>
                    <a:pt x="800" y="7610"/>
                    <a:pt x="800" y="8138"/>
                    <a:pt x="804" y="8642"/>
                  </a:cubicBezTo>
                  <a:cubicBezTo>
                    <a:pt x="804" y="9105"/>
                    <a:pt x="1181" y="9482"/>
                    <a:pt x="1648" y="9482"/>
                  </a:cubicBezTo>
                  <a:lnTo>
                    <a:pt x="2698" y="9482"/>
                  </a:lnTo>
                  <a:lnTo>
                    <a:pt x="2698" y="10790"/>
                  </a:lnTo>
                  <a:lnTo>
                    <a:pt x="949" y="13357"/>
                  </a:lnTo>
                  <a:cubicBezTo>
                    <a:pt x="856" y="13495"/>
                    <a:pt x="962" y="13671"/>
                    <a:pt x="1114" y="13671"/>
                  </a:cubicBezTo>
                  <a:cubicBezTo>
                    <a:pt x="1133" y="13671"/>
                    <a:pt x="1153" y="13668"/>
                    <a:pt x="1173" y="13662"/>
                  </a:cubicBezTo>
                  <a:lnTo>
                    <a:pt x="2995" y="13122"/>
                  </a:lnTo>
                  <a:cubicBezTo>
                    <a:pt x="3229" y="13053"/>
                    <a:pt x="3157" y="12728"/>
                    <a:pt x="2948" y="12728"/>
                  </a:cubicBezTo>
                  <a:cubicBezTo>
                    <a:pt x="2928" y="12728"/>
                    <a:pt x="2906" y="12731"/>
                    <a:pt x="2883" y="12738"/>
                  </a:cubicBezTo>
                  <a:lnTo>
                    <a:pt x="1597" y="13118"/>
                  </a:lnTo>
                  <a:lnTo>
                    <a:pt x="1597" y="13118"/>
                  </a:lnTo>
                  <a:lnTo>
                    <a:pt x="3068" y="10963"/>
                  </a:lnTo>
                  <a:cubicBezTo>
                    <a:pt x="3089" y="10931"/>
                    <a:pt x="3100" y="10891"/>
                    <a:pt x="3100" y="10851"/>
                  </a:cubicBezTo>
                  <a:lnTo>
                    <a:pt x="3100" y="9402"/>
                  </a:lnTo>
                  <a:lnTo>
                    <a:pt x="4317" y="8732"/>
                  </a:lnTo>
                  <a:cubicBezTo>
                    <a:pt x="4514" y="8622"/>
                    <a:pt x="4405" y="8354"/>
                    <a:pt x="4225" y="8354"/>
                  </a:cubicBezTo>
                  <a:cubicBezTo>
                    <a:pt x="4194" y="8354"/>
                    <a:pt x="4160" y="8362"/>
                    <a:pt x="4125" y="8381"/>
                  </a:cubicBezTo>
                  <a:lnTo>
                    <a:pt x="2850" y="9084"/>
                  </a:lnTo>
                  <a:lnTo>
                    <a:pt x="1648" y="9084"/>
                  </a:lnTo>
                  <a:cubicBezTo>
                    <a:pt x="1405" y="9084"/>
                    <a:pt x="1206" y="8888"/>
                    <a:pt x="1206" y="8642"/>
                  </a:cubicBezTo>
                  <a:lnTo>
                    <a:pt x="1206" y="8091"/>
                  </a:lnTo>
                  <a:lnTo>
                    <a:pt x="2238" y="8091"/>
                  </a:lnTo>
                  <a:cubicBezTo>
                    <a:pt x="2506" y="8088"/>
                    <a:pt x="2506" y="7689"/>
                    <a:pt x="2238" y="7689"/>
                  </a:cubicBezTo>
                  <a:lnTo>
                    <a:pt x="1206" y="7689"/>
                  </a:lnTo>
                  <a:cubicBezTo>
                    <a:pt x="1202" y="5730"/>
                    <a:pt x="1199" y="3760"/>
                    <a:pt x="1199" y="3709"/>
                  </a:cubicBezTo>
                  <a:cubicBezTo>
                    <a:pt x="1199" y="1887"/>
                    <a:pt x="2738" y="406"/>
                    <a:pt x="4629" y="406"/>
                  </a:cubicBezTo>
                  <a:cubicBezTo>
                    <a:pt x="6523" y="406"/>
                    <a:pt x="8062" y="1887"/>
                    <a:pt x="8062" y="3709"/>
                  </a:cubicBezTo>
                  <a:cubicBezTo>
                    <a:pt x="8058" y="5252"/>
                    <a:pt x="7222" y="6672"/>
                    <a:pt x="5871" y="7418"/>
                  </a:cubicBezTo>
                  <a:lnTo>
                    <a:pt x="4915" y="7946"/>
                  </a:lnTo>
                  <a:cubicBezTo>
                    <a:pt x="4715" y="8054"/>
                    <a:pt x="4826" y="8326"/>
                    <a:pt x="5005" y="8326"/>
                  </a:cubicBezTo>
                  <a:cubicBezTo>
                    <a:pt x="5037" y="8326"/>
                    <a:pt x="5072" y="8317"/>
                    <a:pt x="5107" y="8298"/>
                  </a:cubicBezTo>
                  <a:lnTo>
                    <a:pt x="6066" y="7769"/>
                  </a:lnTo>
                  <a:cubicBezTo>
                    <a:pt x="6095" y="7751"/>
                    <a:pt x="6124" y="7733"/>
                    <a:pt x="6157" y="7718"/>
                  </a:cubicBezTo>
                  <a:lnTo>
                    <a:pt x="6157" y="10550"/>
                  </a:lnTo>
                  <a:cubicBezTo>
                    <a:pt x="6157" y="10598"/>
                    <a:pt x="6175" y="10645"/>
                    <a:pt x="6204" y="10681"/>
                  </a:cubicBezTo>
                  <a:lnTo>
                    <a:pt x="6961" y="11532"/>
                  </a:lnTo>
                  <a:lnTo>
                    <a:pt x="3676" y="12506"/>
                  </a:lnTo>
                  <a:cubicBezTo>
                    <a:pt x="3442" y="12575"/>
                    <a:pt x="3514" y="12900"/>
                    <a:pt x="3723" y="12900"/>
                  </a:cubicBezTo>
                  <a:cubicBezTo>
                    <a:pt x="3744" y="12900"/>
                    <a:pt x="3765" y="12897"/>
                    <a:pt x="3788" y="12890"/>
                  </a:cubicBezTo>
                  <a:lnTo>
                    <a:pt x="7374" y="11829"/>
                  </a:lnTo>
                  <a:cubicBezTo>
                    <a:pt x="7515" y="11786"/>
                    <a:pt x="7566" y="11612"/>
                    <a:pt x="7468" y="11503"/>
                  </a:cubicBezTo>
                  <a:lnTo>
                    <a:pt x="6552" y="10471"/>
                  </a:lnTo>
                  <a:lnTo>
                    <a:pt x="6552" y="7454"/>
                  </a:lnTo>
                  <a:cubicBezTo>
                    <a:pt x="7751" y="6581"/>
                    <a:pt x="8460" y="5190"/>
                    <a:pt x="8460" y="3709"/>
                  </a:cubicBezTo>
                  <a:cubicBezTo>
                    <a:pt x="8460" y="1663"/>
                    <a:pt x="6740" y="0"/>
                    <a:pt x="4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75"/>
            <p:cNvSpPr/>
            <p:nvPr/>
          </p:nvSpPr>
          <p:spPr>
            <a:xfrm>
              <a:off x="2760703" y="2924743"/>
              <a:ext cx="133080" cy="129829"/>
            </a:xfrm>
            <a:custGeom>
              <a:rect b="b" l="l" r="r" t="t"/>
              <a:pathLst>
                <a:path extrusionOk="0" h="4952" w="5076">
                  <a:moveTo>
                    <a:pt x="2478" y="1"/>
                  </a:moveTo>
                  <a:cubicBezTo>
                    <a:pt x="2464" y="1"/>
                    <a:pt x="2450" y="1"/>
                    <a:pt x="2435" y="1"/>
                  </a:cubicBezTo>
                  <a:cubicBezTo>
                    <a:pt x="1153" y="23"/>
                    <a:pt x="99" y="1022"/>
                    <a:pt x="12" y="2305"/>
                  </a:cubicBezTo>
                  <a:cubicBezTo>
                    <a:pt x="1" y="2443"/>
                    <a:pt x="107" y="2517"/>
                    <a:pt x="212" y="2517"/>
                  </a:cubicBezTo>
                  <a:cubicBezTo>
                    <a:pt x="307" y="2517"/>
                    <a:pt x="402" y="2457"/>
                    <a:pt x="411" y="2330"/>
                  </a:cubicBezTo>
                  <a:cubicBezTo>
                    <a:pt x="487" y="1258"/>
                    <a:pt x="1367" y="421"/>
                    <a:pt x="2443" y="403"/>
                  </a:cubicBezTo>
                  <a:cubicBezTo>
                    <a:pt x="2454" y="403"/>
                    <a:pt x="2466" y="403"/>
                    <a:pt x="2478" y="403"/>
                  </a:cubicBezTo>
                  <a:cubicBezTo>
                    <a:pt x="3535" y="403"/>
                    <a:pt x="4429" y="1201"/>
                    <a:pt x="4540" y="2257"/>
                  </a:cubicBezTo>
                  <a:cubicBezTo>
                    <a:pt x="4652" y="3326"/>
                    <a:pt x="3931" y="4304"/>
                    <a:pt x="2877" y="4510"/>
                  </a:cubicBezTo>
                  <a:cubicBezTo>
                    <a:pt x="2743" y="4536"/>
                    <a:pt x="2609" y="4549"/>
                    <a:pt x="2476" y="4549"/>
                  </a:cubicBezTo>
                  <a:cubicBezTo>
                    <a:pt x="1568" y="4549"/>
                    <a:pt x="746" y="3952"/>
                    <a:pt x="487" y="3051"/>
                  </a:cubicBezTo>
                  <a:cubicBezTo>
                    <a:pt x="457" y="2949"/>
                    <a:pt x="378" y="2905"/>
                    <a:pt x="300" y="2905"/>
                  </a:cubicBezTo>
                  <a:cubicBezTo>
                    <a:pt x="179" y="2905"/>
                    <a:pt x="57" y="3007"/>
                    <a:pt x="103" y="3163"/>
                  </a:cubicBezTo>
                  <a:cubicBezTo>
                    <a:pt x="413" y="4238"/>
                    <a:pt x="1396" y="4951"/>
                    <a:pt x="2477" y="4951"/>
                  </a:cubicBezTo>
                  <a:cubicBezTo>
                    <a:pt x="2634" y="4951"/>
                    <a:pt x="2794" y="4936"/>
                    <a:pt x="2953" y="4905"/>
                  </a:cubicBezTo>
                  <a:cubicBezTo>
                    <a:pt x="4214" y="4662"/>
                    <a:pt x="5076" y="3492"/>
                    <a:pt x="4942" y="2218"/>
                  </a:cubicBezTo>
                  <a:cubicBezTo>
                    <a:pt x="4809" y="953"/>
                    <a:pt x="3745" y="1"/>
                    <a:pt x="2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75"/>
            <p:cNvSpPr/>
            <p:nvPr/>
          </p:nvSpPr>
          <p:spPr>
            <a:xfrm>
              <a:off x="2787602" y="2948260"/>
              <a:ext cx="85967" cy="76765"/>
            </a:xfrm>
            <a:custGeom>
              <a:rect b="b" l="l" r="r" t="t"/>
              <a:pathLst>
                <a:path extrusionOk="0" h="2928" w="3279">
                  <a:moveTo>
                    <a:pt x="1858" y="406"/>
                  </a:moveTo>
                  <a:cubicBezTo>
                    <a:pt x="2033" y="406"/>
                    <a:pt x="2208" y="473"/>
                    <a:pt x="2340" y="607"/>
                  </a:cubicBezTo>
                  <a:cubicBezTo>
                    <a:pt x="2608" y="875"/>
                    <a:pt x="2608" y="1306"/>
                    <a:pt x="2344" y="1574"/>
                  </a:cubicBezTo>
                  <a:cubicBezTo>
                    <a:pt x="2210" y="1708"/>
                    <a:pt x="2034" y="1775"/>
                    <a:pt x="1858" y="1775"/>
                  </a:cubicBezTo>
                  <a:cubicBezTo>
                    <a:pt x="1683" y="1775"/>
                    <a:pt x="1507" y="1708"/>
                    <a:pt x="1373" y="1574"/>
                  </a:cubicBezTo>
                  <a:cubicBezTo>
                    <a:pt x="1109" y="1306"/>
                    <a:pt x="1109" y="875"/>
                    <a:pt x="1373" y="607"/>
                  </a:cubicBezTo>
                  <a:cubicBezTo>
                    <a:pt x="1507" y="473"/>
                    <a:pt x="1683" y="406"/>
                    <a:pt x="1858" y="406"/>
                  </a:cubicBezTo>
                  <a:close/>
                  <a:moveTo>
                    <a:pt x="1851" y="1"/>
                  </a:moveTo>
                  <a:cubicBezTo>
                    <a:pt x="994" y="1"/>
                    <a:pt x="460" y="974"/>
                    <a:pt x="964" y="1705"/>
                  </a:cubicBezTo>
                  <a:lnTo>
                    <a:pt x="80" y="2588"/>
                  </a:lnTo>
                  <a:cubicBezTo>
                    <a:pt x="0" y="2664"/>
                    <a:pt x="0" y="2791"/>
                    <a:pt x="80" y="2871"/>
                  </a:cubicBezTo>
                  <a:cubicBezTo>
                    <a:pt x="118" y="2909"/>
                    <a:pt x="169" y="2928"/>
                    <a:pt x="220" y="2928"/>
                  </a:cubicBezTo>
                  <a:cubicBezTo>
                    <a:pt x="271" y="2928"/>
                    <a:pt x="323" y="2909"/>
                    <a:pt x="363" y="2871"/>
                  </a:cubicBezTo>
                  <a:lnTo>
                    <a:pt x="1246" y="1987"/>
                  </a:lnTo>
                  <a:cubicBezTo>
                    <a:pt x="1432" y="2113"/>
                    <a:pt x="1644" y="2175"/>
                    <a:pt x="1856" y="2175"/>
                  </a:cubicBezTo>
                  <a:cubicBezTo>
                    <a:pt x="2135" y="2175"/>
                    <a:pt x="2412" y="2067"/>
                    <a:pt x="2623" y="1857"/>
                  </a:cubicBezTo>
                  <a:cubicBezTo>
                    <a:pt x="3278" y="1208"/>
                    <a:pt x="2876" y="93"/>
                    <a:pt x="1960" y="6"/>
                  </a:cubicBezTo>
                  <a:cubicBezTo>
                    <a:pt x="1923" y="2"/>
                    <a:pt x="1887" y="1"/>
                    <a:pt x="18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92" name="Google Shape;22192;p75"/>
          <p:cNvGrpSpPr/>
          <p:nvPr/>
        </p:nvGrpSpPr>
        <p:grpSpPr>
          <a:xfrm>
            <a:off x="1309564" y="3381504"/>
            <a:ext cx="320509" cy="358341"/>
            <a:chOff x="1309564" y="3381504"/>
            <a:chExt cx="320509" cy="358341"/>
          </a:xfrm>
        </p:grpSpPr>
        <p:sp>
          <p:nvSpPr>
            <p:cNvPr id="22193" name="Google Shape;22193;p75"/>
            <p:cNvSpPr/>
            <p:nvPr/>
          </p:nvSpPr>
          <p:spPr>
            <a:xfrm>
              <a:off x="1324299" y="3624750"/>
              <a:ext cx="96952" cy="96979"/>
            </a:xfrm>
            <a:custGeom>
              <a:rect b="b" l="l" r="r" t="t"/>
              <a:pathLst>
                <a:path extrusionOk="0" h="3699" w="3698">
                  <a:moveTo>
                    <a:pt x="2202" y="0"/>
                  </a:moveTo>
                  <a:lnTo>
                    <a:pt x="0" y="2206"/>
                  </a:lnTo>
                  <a:lnTo>
                    <a:pt x="1492" y="3698"/>
                  </a:lnTo>
                  <a:lnTo>
                    <a:pt x="1934" y="3256"/>
                  </a:lnTo>
                  <a:lnTo>
                    <a:pt x="1373" y="2695"/>
                  </a:lnTo>
                  <a:lnTo>
                    <a:pt x="1811" y="2253"/>
                  </a:lnTo>
                  <a:lnTo>
                    <a:pt x="2372" y="2818"/>
                  </a:lnTo>
                  <a:lnTo>
                    <a:pt x="2814" y="2376"/>
                  </a:lnTo>
                  <a:lnTo>
                    <a:pt x="2253" y="1815"/>
                  </a:lnTo>
                  <a:lnTo>
                    <a:pt x="2695" y="1373"/>
                  </a:lnTo>
                  <a:lnTo>
                    <a:pt x="3256" y="1934"/>
                  </a:lnTo>
                  <a:lnTo>
                    <a:pt x="3698" y="1493"/>
                  </a:lnTo>
                  <a:lnTo>
                    <a:pt x="220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75"/>
            <p:cNvSpPr/>
            <p:nvPr/>
          </p:nvSpPr>
          <p:spPr>
            <a:xfrm>
              <a:off x="1450955" y="3563794"/>
              <a:ext cx="149859" cy="170728"/>
            </a:xfrm>
            <a:custGeom>
              <a:rect b="b" l="l" r="r" t="t"/>
              <a:pathLst>
                <a:path extrusionOk="0" h="6512" w="5716">
                  <a:moveTo>
                    <a:pt x="2098" y="0"/>
                  </a:moveTo>
                  <a:lnTo>
                    <a:pt x="1554" y="1492"/>
                  </a:lnTo>
                  <a:cubicBezTo>
                    <a:pt x="537" y="2054"/>
                    <a:pt x="1" y="3213"/>
                    <a:pt x="225" y="4354"/>
                  </a:cubicBezTo>
                  <a:cubicBezTo>
                    <a:pt x="424" y="5342"/>
                    <a:pt x="1159" y="6139"/>
                    <a:pt x="2126" y="6411"/>
                  </a:cubicBezTo>
                  <a:cubicBezTo>
                    <a:pt x="2367" y="6479"/>
                    <a:pt x="2611" y="6512"/>
                    <a:pt x="2854" y="6512"/>
                  </a:cubicBezTo>
                  <a:cubicBezTo>
                    <a:pt x="3591" y="6512"/>
                    <a:pt x="4310" y="6206"/>
                    <a:pt x="4825" y="5650"/>
                  </a:cubicBezTo>
                  <a:cubicBezTo>
                    <a:pt x="5506" y="4908"/>
                    <a:pt x="5716" y="3847"/>
                    <a:pt x="5368" y="2901"/>
                  </a:cubicBezTo>
                  <a:cubicBezTo>
                    <a:pt x="5017" y="1956"/>
                    <a:pt x="4166" y="1290"/>
                    <a:pt x="3166" y="1170"/>
                  </a:cubicBezTo>
                  <a:lnTo>
                    <a:pt x="2098"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75"/>
            <p:cNvSpPr/>
            <p:nvPr/>
          </p:nvSpPr>
          <p:spPr>
            <a:xfrm>
              <a:off x="1497491" y="3650679"/>
              <a:ext cx="55555" cy="39982"/>
            </a:xfrm>
            <a:custGeom>
              <a:rect b="b" l="l" r="r" t="t"/>
              <a:pathLst>
                <a:path extrusionOk="0" h="1525" w="2119">
                  <a:moveTo>
                    <a:pt x="0" y="0"/>
                  </a:moveTo>
                  <a:lnTo>
                    <a:pt x="0" y="1525"/>
                  </a:lnTo>
                  <a:lnTo>
                    <a:pt x="2119" y="1525"/>
                  </a:lnTo>
                  <a:lnTo>
                    <a:pt x="2119"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75"/>
            <p:cNvSpPr/>
            <p:nvPr/>
          </p:nvSpPr>
          <p:spPr>
            <a:xfrm>
              <a:off x="1315358" y="3495603"/>
              <a:ext cx="195819" cy="195819"/>
            </a:xfrm>
            <a:custGeom>
              <a:rect b="b" l="l" r="r" t="t"/>
              <a:pathLst>
                <a:path extrusionOk="0" h="7469" w="7469">
                  <a:moveTo>
                    <a:pt x="6791" y="1"/>
                  </a:moveTo>
                  <a:lnTo>
                    <a:pt x="1" y="6792"/>
                  </a:lnTo>
                  <a:lnTo>
                    <a:pt x="678" y="7469"/>
                  </a:lnTo>
                  <a:lnTo>
                    <a:pt x="7469" y="678"/>
                  </a:lnTo>
                  <a:lnTo>
                    <a:pt x="679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75"/>
            <p:cNvSpPr/>
            <p:nvPr/>
          </p:nvSpPr>
          <p:spPr>
            <a:xfrm>
              <a:off x="1476124" y="3498827"/>
              <a:ext cx="31828" cy="31854"/>
            </a:xfrm>
            <a:custGeom>
              <a:rect b="b" l="l" r="r" t="t"/>
              <a:pathLst>
                <a:path extrusionOk="0" h="1215" w="1214">
                  <a:moveTo>
                    <a:pt x="536" y="1"/>
                  </a:moveTo>
                  <a:lnTo>
                    <a:pt x="0" y="537"/>
                  </a:lnTo>
                  <a:cubicBezTo>
                    <a:pt x="203" y="783"/>
                    <a:pt x="431" y="1011"/>
                    <a:pt x="681" y="1214"/>
                  </a:cubicBezTo>
                  <a:lnTo>
                    <a:pt x="1214" y="682"/>
                  </a:lnTo>
                  <a:lnTo>
                    <a:pt x="53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75"/>
            <p:cNvSpPr/>
            <p:nvPr/>
          </p:nvSpPr>
          <p:spPr>
            <a:xfrm>
              <a:off x="1456094" y="3386748"/>
              <a:ext cx="173979" cy="153975"/>
            </a:xfrm>
            <a:custGeom>
              <a:rect b="b" l="l" r="r" t="t"/>
              <a:pathLst>
                <a:path extrusionOk="0" h="5873" w="6636">
                  <a:moveTo>
                    <a:pt x="2783" y="799"/>
                  </a:moveTo>
                  <a:cubicBezTo>
                    <a:pt x="3401" y="799"/>
                    <a:pt x="4083" y="1084"/>
                    <a:pt x="4625" y="1629"/>
                  </a:cubicBezTo>
                  <a:cubicBezTo>
                    <a:pt x="5559" y="2559"/>
                    <a:pt x="5730" y="3903"/>
                    <a:pt x="5005" y="4624"/>
                  </a:cubicBezTo>
                  <a:cubicBezTo>
                    <a:pt x="4704" y="4926"/>
                    <a:pt x="4294" y="5073"/>
                    <a:pt x="3851" y="5073"/>
                  </a:cubicBezTo>
                  <a:cubicBezTo>
                    <a:pt x="3233" y="5073"/>
                    <a:pt x="2550" y="4789"/>
                    <a:pt x="2007" y="4247"/>
                  </a:cubicBezTo>
                  <a:cubicBezTo>
                    <a:pt x="1076" y="3313"/>
                    <a:pt x="906" y="1973"/>
                    <a:pt x="1630" y="1248"/>
                  </a:cubicBezTo>
                  <a:cubicBezTo>
                    <a:pt x="1931" y="946"/>
                    <a:pt x="2340" y="799"/>
                    <a:pt x="2783" y="799"/>
                  </a:cubicBezTo>
                  <a:close/>
                  <a:moveTo>
                    <a:pt x="2585" y="1"/>
                  </a:moveTo>
                  <a:cubicBezTo>
                    <a:pt x="1976" y="1"/>
                    <a:pt x="1412" y="202"/>
                    <a:pt x="996" y="618"/>
                  </a:cubicBezTo>
                  <a:cubicBezTo>
                    <a:pt x="0" y="1610"/>
                    <a:pt x="236" y="3454"/>
                    <a:pt x="1518" y="4736"/>
                  </a:cubicBezTo>
                  <a:cubicBezTo>
                    <a:pt x="2264" y="5482"/>
                    <a:pt x="3201" y="5873"/>
                    <a:pt x="4050" y="5873"/>
                  </a:cubicBezTo>
                  <a:cubicBezTo>
                    <a:pt x="4659" y="5873"/>
                    <a:pt x="5223" y="5672"/>
                    <a:pt x="5639" y="5257"/>
                  </a:cubicBezTo>
                  <a:cubicBezTo>
                    <a:pt x="6635" y="4265"/>
                    <a:pt x="6400" y="2418"/>
                    <a:pt x="5118" y="1136"/>
                  </a:cubicBezTo>
                  <a:cubicBezTo>
                    <a:pt x="4371" y="392"/>
                    <a:pt x="3434" y="1"/>
                    <a:pt x="2585"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75"/>
            <p:cNvSpPr/>
            <p:nvPr/>
          </p:nvSpPr>
          <p:spPr>
            <a:xfrm>
              <a:off x="1444034" y="3558551"/>
              <a:ext cx="157357" cy="181294"/>
            </a:xfrm>
            <a:custGeom>
              <a:rect b="b" l="l" r="r" t="t"/>
              <a:pathLst>
                <a:path extrusionOk="0" h="6915" w="6002">
                  <a:moveTo>
                    <a:pt x="2358" y="0"/>
                  </a:moveTo>
                  <a:cubicBezTo>
                    <a:pt x="2278" y="0"/>
                    <a:pt x="2200" y="47"/>
                    <a:pt x="2170" y="131"/>
                  </a:cubicBezTo>
                  <a:lnTo>
                    <a:pt x="1655" y="1555"/>
                  </a:lnTo>
                  <a:cubicBezTo>
                    <a:pt x="536" y="2214"/>
                    <a:pt x="0" y="3539"/>
                    <a:pt x="341" y="4789"/>
                  </a:cubicBezTo>
                  <a:cubicBezTo>
                    <a:pt x="681" y="6042"/>
                    <a:pt x="1815" y="6911"/>
                    <a:pt x="3111" y="6915"/>
                  </a:cubicBezTo>
                  <a:cubicBezTo>
                    <a:pt x="4433" y="6915"/>
                    <a:pt x="5588" y="6017"/>
                    <a:pt x="5911" y="4731"/>
                  </a:cubicBezTo>
                  <a:cubicBezTo>
                    <a:pt x="5949" y="4579"/>
                    <a:pt x="5829" y="4482"/>
                    <a:pt x="5711" y="4482"/>
                  </a:cubicBezTo>
                  <a:cubicBezTo>
                    <a:pt x="5630" y="4482"/>
                    <a:pt x="5550" y="4528"/>
                    <a:pt x="5523" y="4633"/>
                  </a:cubicBezTo>
                  <a:cubicBezTo>
                    <a:pt x="5288" y="5564"/>
                    <a:pt x="4538" y="6277"/>
                    <a:pt x="3600" y="6466"/>
                  </a:cubicBezTo>
                  <a:cubicBezTo>
                    <a:pt x="3439" y="6497"/>
                    <a:pt x="3278" y="6513"/>
                    <a:pt x="3119" y="6513"/>
                  </a:cubicBezTo>
                  <a:cubicBezTo>
                    <a:pt x="2095" y="6513"/>
                    <a:pt x="1153" y="5878"/>
                    <a:pt x="790" y="4887"/>
                  </a:cubicBezTo>
                  <a:cubicBezTo>
                    <a:pt x="370" y="3739"/>
                    <a:pt x="848" y="2460"/>
                    <a:pt x="1912" y="1866"/>
                  </a:cubicBezTo>
                  <a:cubicBezTo>
                    <a:pt x="1956" y="1841"/>
                    <a:pt x="1988" y="1805"/>
                    <a:pt x="2003" y="1758"/>
                  </a:cubicBezTo>
                  <a:lnTo>
                    <a:pt x="2430" y="581"/>
                  </a:lnTo>
                  <a:lnTo>
                    <a:pt x="3278" y="1508"/>
                  </a:lnTo>
                  <a:cubicBezTo>
                    <a:pt x="3310" y="1544"/>
                    <a:pt x="3354" y="1566"/>
                    <a:pt x="3401" y="1573"/>
                  </a:cubicBezTo>
                  <a:cubicBezTo>
                    <a:pt x="4473" y="1692"/>
                    <a:pt x="5342" y="2493"/>
                    <a:pt x="5549" y="3554"/>
                  </a:cubicBezTo>
                  <a:cubicBezTo>
                    <a:pt x="5570" y="3670"/>
                    <a:pt x="5588" y="3786"/>
                    <a:pt x="5592" y="3905"/>
                  </a:cubicBezTo>
                  <a:cubicBezTo>
                    <a:pt x="5599" y="4034"/>
                    <a:pt x="5695" y="4096"/>
                    <a:pt x="5792" y="4096"/>
                  </a:cubicBezTo>
                  <a:cubicBezTo>
                    <a:pt x="5896" y="4096"/>
                    <a:pt x="6002" y="4023"/>
                    <a:pt x="5994" y="3884"/>
                  </a:cubicBezTo>
                  <a:cubicBezTo>
                    <a:pt x="5987" y="3746"/>
                    <a:pt x="5969" y="3608"/>
                    <a:pt x="5943" y="3474"/>
                  </a:cubicBezTo>
                  <a:cubicBezTo>
                    <a:pt x="5708" y="2272"/>
                    <a:pt x="4737" y="1352"/>
                    <a:pt x="3524" y="1182"/>
                  </a:cubicBezTo>
                  <a:lnTo>
                    <a:pt x="2506" y="66"/>
                  </a:lnTo>
                  <a:cubicBezTo>
                    <a:pt x="2466" y="21"/>
                    <a:pt x="2411"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75"/>
            <p:cNvSpPr/>
            <p:nvPr/>
          </p:nvSpPr>
          <p:spPr>
            <a:xfrm>
              <a:off x="1492248" y="3617540"/>
              <a:ext cx="66042" cy="78364"/>
            </a:xfrm>
            <a:custGeom>
              <a:rect b="b" l="l" r="r" t="t"/>
              <a:pathLst>
                <a:path extrusionOk="0" h="2989" w="2519">
                  <a:moveTo>
                    <a:pt x="2120" y="1467"/>
                  </a:moveTo>
                  <a:lnTo>
                    <a:pt x="2120" y="2586"/>
                  </a:lnTo>
                  <a:lnTo>
                    <a:pt x="403" y="2586"/>
                  </a:lnTo>
                  <a:lnTo>
                    <a:pt x="403" y="1467"/>
                  </a:lnTo>
                  <a:close/>
                  <a:moveTo>
                    <a:pt x="1261" y="0"/>
                  </a:moveTo>
                  <a:cubicBezTo>
                    <a:pt x="888" y="0"/>
                    <a:pt x="588" y="301"/>
                    <a:pt x="588" y="670"/>
                  </a:cubicBezTo>
                  <a:lnTo>
                    <a:pt x="588" y="1065"/>
                  </a:lnTo>
                  <a:lnTo>
                    <a:pt x="204" y="1065"/>
                  </a:lnTo>
                  <a:cubicBezTo>
                    <a:pt x="92" y="1065"/>
                    <a:pt x="1" y="1155"/>
                    <a:pt x="1" y="1264"/>
                  </a:cubicBezTo>
                  <a:lnTo>
                    <a:pt x="1" y="2789"/>
                  </a:lnTo>
                  <a:cubicBezTo>
                    <a:pt x="1" y="2898"/>
                    <a:pt x="92" y="2988"/>
                    <a:pt x="204" y="2988"/>
                  </a:cubicBezTo>
                  <a:lnTo>
                    <a:pt x="2319" y="2988"/>
                  </a:lnTo>
                  <a:cubicBezTo>
                    <a:pt x="2431" y="2988"/>
                    <a:pt x="2518" y="2898"/>
                    <a:pt x="2518" y="2789"/>
                  </a:cubicBezTo>
                  <a:lnTo>
                    <a:pt x="2518" y="1264"/>
                  </a:lnTo>
                  <a:cubicBezTo>
                    <a:pt x="2518" y="1155"/>
                    <a:pt x="2431" y="1065"/>
                    <a:pt x="2319" y="1065"/>
                  </a:cubicBezTo>
                  <a:lnTo>
                    <a:pt x="990" y="1065"/>
                  </a:lnTo>
                  <a:lnTo>
                    <a:pt x="990" y="670"/>
                  </a:lnTo>
                  <a:cubicBezTo>
                    <a:pt x="990" y="522"/>
                    <a:pt x="1109" y="399"/>
                    <a:pt x="1261" y="399"/>
                  </a:cubicBezTo>
                  <a:cubicBezTo>
                    <a:pt x="1410" y="399"/>
                    <a:pt x="1533" y="522"/>
                    <a:pt x="1533" y="670"/>
                  </a:cubicBezTo>
                  <a:cubicBezTo>
                    <a:pt x="1533" y="804"/>
                    <a:pt x="1633" y="871"/>
                    <a:pt x="1732" y="871"/>
                  </a:cubicBezTo>
                  <a:cubicBezTo>
                    <a:pt x="1832" y="871"/>
                    <a:pt x="1931" y="804"/>
                    <a:pt x="1931" y="670"/>
                  </a:cubicBezTo>
                  <a:cubicBezTo>
                    <a:pt x="1931" y="301"/>
                    <a:pt x="1631" y="0"/>
                    <a:pt x="1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75"/>
            <p:cNvSpPr/>
            <p:nvPr/>
          </p:nvSpPr>
          <p:spPr>
            <a:xfrm>
              <a:off x="1309564" y="3381504"/>
              <a:ext cx="317835" cy="345520"/>
            </a:xfrm>
            <a:custGeom>
              <a:rect b="b" l="l" r="r" t="t"/>
              <a:pathLst>
                <a:path extrusionOk="0" h="13179" w="12123">
                  <a:moveTo>
                    <a:pt x="3105" y="9898"/>
                  </a:moveTo>
                  <a:lnTo>
                    <a:pt x="3977" y="10771"/>
                  </a:lnTo>
                  <a:lnTo>
                    <a:pt x="3818" y="10930"/>
                  </a:lnTo>
                  <a:lnTo>
                    <a:pt x="3398" y="10510"/>
                  </a:lnTo>
                  <a:cubicBezTo>
                    <a:pt x="3358" y="10470"/>
                    <a:pt x="3307" y="10450"/>
                    <a:pt x="3255" y="10450"/>
                  </a:cubicBezTo>
                  <a:cubicBezTo>
                    <a:pt x="3204" y="10450"/>
                    <a:pt x="3154" y="10470"/>
                    <a:pt x="3115" y="10510"/>
                  </a:cubicBezTo>
                  <a:lnTo>
                    <a:pt x="2674" y="10952"/>
                  </a:lnTo>
                  <a:cubicBezTo>
                    <a:pt x="2594" y="11028"/>
                    <a:pt x="2594" y="11154"/>
                    <a:pt x="2674" y="11234"/>
                  </a:cubicBezTo>
                  <a:lnTo>
                    <a:pt x="3094" y="11654"/>
                  </a:lnTo>
                  <a:lnTo>
                    <a:pt x="2934" y="11810"/>
                  </a:lnTo>
                  <a:lnTo>
                    <a:pt x="2514" y="11390"/>
                  </a:lnTo>
                  <a:cubicBezTo>
                    <a:pt x="2474" y="11352"/>
                    <a:pt x="2423" y="11333"/>
                    <a:pt x="2372" y="11333"/>
                  </a:cubicBezTo>
                  <a:cubicBezTo>
                    <a:pt x="2321" y="11333"/>
                    <a:pt x="2270" y="11352"/>
                    <a:pt x="2232" y="11390"/>
                  </a:cubicBezTo>
                  <a:lnTo>
                    <a:pt x="1790" y="11832"/>
                  </a:lnTo>
                  <a:cubicBezTo>
                    <a:pt x="1710" y="11908"/>
                    <a:pt x="1710" y="12035"/>
                    <a:pt x="1790" y="12114"/>
                  </a:cubicBezTo>
                  <a:lnTo>
                    <a:pt x="2210" y="12534"/>
                  </a:lnTo>
                  <a:lnTo>
                    <a:pt x="2054" y="12694"/>
                  </a:lnTo>
                  <a:lnTo>
                    <a:pt x="1181" y="11821"/>
                  </a:lnTo>
                  <a:lnTo>
                    <a:pt x="3105" y="9898"/>
                  </a:lnTo>
                  <a:close/>
                  <a:moveTo>
                    <a:pt x="8173" y="0"/>
                  </a:moveTo>
                  <a:cubicBezTo>
                    <a:pt x="7491" y="0"/>
                    <a:pt x="6886" y="234"/>
                    <a:pt x="6444" y="677"/>
                  </a:cubicBezTo>
                  <a:cubicBezTo>
                    <a:pt x="5919" y="1198"/>
                    <a:pt x="5691" y="1952"/>
                    <a:pt x="5796" y="2792"/>
                  </a:cubicBezTo>
                  <a:cubicBezTo>
                    <a:pt x="5886" y="3433"/>
                    <a:pt x="6136" y="4041"/>
                    <a:pt x="6524" y="4559"/>
                  </a:cubicBezTo>
                  <a:lnTo>
                    <a:pt x="4423" y="6660"/>
                  </a:lnTo>
                  <a:cubicBezTo>
                    <a:pt x="4281" y="6805"/>
                    <a:pt x="4413" y="7002"/>
                    <a:pt x="4568" y="7002"/>
                  </a:cubicBezTo>
                  <a:cubicBezTo>
                    <a:pt x="4614" y="7002"/>
                    <a:pt x="4662" y="6984"/>
                    <a:pt x="4705" y="6942"/>
                  </a:cubicBezTo>
                  <a:lnTo>
                    <a:pt x="6773" y="4874"/>
                  </a:lnTo>
                  <a:cubicBezTo>
                    <a:pt x="6835" y="4943"/>
                    <a:pt x="6900" y="5008"/>
                    <a:pt x="6965" y="5077"/>
                  </a:cubicBezTo>
                  <a:cubicBezTo>
                    <a:pt x="7034" y="5142"/>
                    <a:pt x="7099" y="5204"/>
                    <a:pt x="7168" y="5266"/>
                  </a:cubicBezTo>
                  <a:lnTo>
                    <a:pt x="2963" y="9474"/>
                  </a:lnTo>
                  <a:lnTo>
                    <a:pt x="899" y="11538"/>
                  </a:lnTo>
                  <a:lnTo>
                    <a:pt x="504" y="11144"/>
                  </a:lnTo>
                  <a:lnTo>
                    <a:pt x="4148" y="7500"/>
                  </a:lnTo>
                  <a:cubicBezTo>
                    <a:pt x="4297" y="7356"/>
                    <a:pt x="4163" y="7153"/>
                    <a:pt x="4007" y="7153"/>
                  </a:cubicBezTo>
                  <a:cubicBezTo>
                    <a:pt x="3959" y="7153"/>
                    <a:pt x="3909" y="7172"/>
                    <a:pt x="3865" y="7218"/>
                  </a:cubicBezTo>
                  <a:lnTo>
                    <a:pt x="80" y="11006"/>
                  </a:lnTo>
                  <a:cubicBezTo>
                    <a:pt x="1" y="11082"/>
                    <a:pt x="1" y="11209"/>
                    <a:pt x="80" y="11288"/>
                  </a:cubicBezTo>
                  <a:lnTo>
                    <a:pt x="758" y="11966"/>
                  </a:lnTo>
                  <a:lnTo>
                    <a:pt x="765" y="11973"/>
                  </a:lnTo>
                  <a:lnTo>
                    <a:pt x="1913" y="13121"/>
                  </a:lnTo>
                  <a:cubicBezTo>
                    <a:pt x="1953" y="13159"/>
                    <a:pt x="2005" y="13178"/>
                    <a:pt x="2056" y="13178"/>
                  </a:cubicBezTo>
                  <a:cubicBezTo>
                    <a:pt x="2108" y="13178"/>
                    <a:pt x="2159" y="13159"/>
                    <a:pt x="2199" y="13121"/>
                  </a:cubicBezTo>
                  <a:lnTo>
                    <a:pt x="2637" y="12679"/>
                  </a:lnTo>
                  <a:cubicBezTo>
                    <a:pt x="2717" y="12603"/>
                    <a:pt x="2717" y="12476"/>
                    <a:pt x="2637" y="12397"/>
                  </a:cubicBezTo>
                  <a:lnTo>
                    <a:pt x="2217" y="11977"/>
                  </a:lnTo>
                  <a:lnTo>
                    <a:pt x="2377" y="11817"/>
                  </a:lnTo>
                  <a:lnTo>
                    <a:pt x="2797" y="12241"/>
                  </a:lnTo>
                  <a:cubicBezTo>
                    <a:pt x="2835" y="12279"/>
                    <a:pt x="2885" y="12298"/>
                    <a:pt x="2937" y="12298"/>
                  </a:cubicBezTo>
                  <a:cubicBezTo>
                    <a:pt x="2988" y="12298"/>
                    <a:pt x="3039" y="12279"/>
                    <a:pt x="3079" y="12241"/>
                  </a:cubicBezTo>
                  <a:lnTo>
                    <a:pt x="3521" y="11799"/>
                  </a:lnTo>
                  <a:cubicBezTo>
                    <a:pt x="3597" y="11719"/>
                    <a:pt x="3597" y="11593"/>
                    <a:pt x="3521" y="11517"/>
                  </a:cubicBezTo>
                  <a:lnTo>
                    <a:pt x="3101" y="11096"/>
                  </a:lnTo>
                  <a:lnTo>
                    <a:pt x="3257" y="10937"/>
                  </a:lnTo>
                  <a:lnTo>
                    <a:pt x="3677" y="11357"/>
                  </a:lnTo>
                  <a:cubicBezTo>
                    <a:pt x="3717" y="11397"/>
                    <a:pt x="3768" y="11417"/>
                    <a:pt x="3819" y="11417"/>
                  </a:cubicBezTo>
                  <a:cubicBezTo>
                    <a:pt x="3871" y="11417"/>
                    <a:pt x="3921" y="11397"/>
                    <a:pt x="3959" y="11357"/>
                  </a:cubicBezTo>
                  <a:lnTo>
                    <a:pt x="4401" y="10915"/>
                  </a:lnTo>
                  <a:cubicBezTo>
                    <a:pt x="4481" y="10839"/>
                    <a:pt x="4481" y="10713"/>
                    <a:pt x="4401" y="10633"/>
                  </a:cubicBezTo>
                  <a:lnTo>
                    <a:pt x="3387" y="9619"/>
                  </a:lnTo>
                  <a:lnTo>
                    <a:pt x="7483" y="5523"/>
                  </a:lnTo>
                  <a:cubicBezTo>
                    <a:pt x="8153" y="6012"/>
                    <a:pt x="8921" y="6276"/>
                    <a:pt x="9642" y="6276"/>
                  </a:cubicBezTo>
                  <a:cubicBezTo>
                    <a:pt x="9651" y="6276"/>
                    <a:pt x="9661" y="6276"/>
                    <a:pt x="9671" y="6276"/>
                  </a:cubicBezTo>
                  <a:cubicBezTo>
                    <a:pt x="9987" y="6276"/>
                    <a:pt x="10299" y="6218"/>
                    <a:pt x="10594" y="6106"/>
                  </a:cubicBezTo>
                  <a:cubicBezTo>
                    <a:pt x="10812" y="6019"/>
                    <a:pt x="10727" y="5717"/>
                    <a:pt x="10530" y="5717"/>
                  </a:cubicBezTo>
                  <a:cubicBezTo>
                    <a:pt x="10505" y="5717"/>
                    <a:pt x="10478" y="5722"/>
                    <a:pt x="10449" y="5733"/>
                  </a:cubicBezTo>
                  <a:cubicBezTo>
                    <a:pt x="10196" y="5830"/>
                    <a:pt x="9923" y="5877"/>
                    <a:pt x="9641" y="5877"/>
                  </a:cubicBezTo>
                  <a:cubicBezTo>
                    <a:pt x="8831" y="5877"/>
                    <a:pt x="7947" y="5491"/>
                    <a:pt x="7251" y="4798"/>
                  </a:cubicBezTo>
                  <a:cubicBezTo>
                    <a:pt x="6049" y="3596"/>
                    <a:pt x="5817" y="1876"/>
                    <a:pt x="6730" y="959"/>
                  </a:cubicBezTo>
                  <a:cubicBezTo>
                    <a:pt x="7107" y="584"/>
                    <a:pt x="7619" y="403"/>
                    <a:pt x="8175" y="403"/>
                  </a:cubicBezTo>
                  <a:cubicBezTo>
                    <a:pt x="8972" y="403"/>
                    <a:pt x="9859" y="775"/>
                    <a:pt x="10565" y="1481"/>
                  </a:cubicBezTo>
                  <a:cubicBezTo>
                    <a:pt x="11768" y="2683"/>
                    <a:pt x="12003" y="4404"/>
                    <a:pt x="11087" y="5320"/>
                  </a:cubicBezTo>
                  <a:lnTo>
                    <a:pt x="11072" y="5334"/>
                  </a:lnTo>
                  <a:lnTo>
                    <a:pt x="11065" y="5342"/>
                  </a:lnTo>
                  <a:cubicBezTo>
                    <a:pt x="10917" y="5485"/>
                    <a:pt x="11050" y="5691"/>
                    <a:pt x="11207" y="5691"/>
                  </a:cubicBezTo>
                  <a:cubicBezTo>
                    <a:pt x="11253" y="5691"/>
                    <a:pt x="11301" y="5673"/>
                    <a:pt x="11344" y="5631"/>
                  </a:cubicBezTo>
                  <a:lnTo>
                    <a:pt x="11351" y="5624"/>
                  </a:lnTo>
                  <a:lnTo>
                    <a:pt x="11373" y="5602"/>
                  </a:lnTo>
                  <a:cubicBezTo>
                    <a:pt x="11895" y="5074"/>
                    <a:pt x="12123" y="4320"/>
                    <a:pt x="12018" y="3480"/>
                  </a:cubicBezTo>
                  <a:cubicBezTo>
                    <a:pt x="11913" y="2658"/>
                    <a:pt x="11500" y="1847"/>
                    <a:pt x="10848" y="1195"/>
                  </a:cubicBezTo>
                  <a:cubicBezTo>
                    <a:pt x="10196" y="546"/>
                    <a:pt x="9385" y="130"/>
                    <a:pt x="8563" y="25"/>
                  </a:cubicBezTo>
                  <a:cubicBezTo>
                    <a:pt x="8430" y="8"/>
                    <a:pt x="8300" y="0"/>
                    <a:pt x="8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75"/>
            <p:cNvSpPr/>
            <p:nvPr/>
          </p:nvSpPr>
          <p:spPr>
            <a:xfrm>
              <a:off x="1480214" y="3402452"/>
              <a:ext cx="125739" cy="122514"/>
            </a:xfrm>
            <a:custGeom>
              <a:rect b="b" l="l" r="r" t="t"/>
              <a:pathLst>
                <a:path extrusionOk="0" h="4673" w="4796">
                  <a:moveTo>
                    <a:pt x="1865" y="399"/>
                  </a:moveTo>
                  <a:cubicBezTo>
                    <a:pt x="2430" y="399"/>
                    <a:pt x="3064" y="664"/>
                    <a:pt x="3567" y="1171"/>
                  </a:cubicBezTo>
                  <a:cubicBezTo>
                    <a:pt x="4419" y="2022"/>
                    <a:pt x="4589" y="3242"/>
                    <a:pt x="3944" y="3883"/>
                  </a:cubicBezTo>
                  <a:cubicBezTo>
                    <a:pt x="3683" y="4148"/>
                    <a:pt x="3325" y="4275"/>
                    <a:pt x="2934" y="4275"/>
                  </a:cubicBezTo>
                  <a:cubicBezTo>
                    <a:pt x="2369" y="4275"/>
                    <a:pt x="1735" y="4010"/>
                    <a:pt x="1231" y="3507"/>
                  </a:cubicBezTo>
                  <a:cubicBezTo>
                    <a:pt x="811" y="3087"/>
                    <a:pt x="543" y="2565"/>
                    <a:pt x="478" y="2044"/>
                  </a:cubicBezTo>
                  <a:cubicBezTo>
                    <a:pt x="413" y="1540"/>
                    <a:pt x="547" y="1095"/>
                    <a:pt x="851" y="790"/>
                  </a:cubicBezTo>
                  <a:cubicBezTo>
                    <a:pt x="1116" y="526"/>
                    <a:pt x="1474" y="399"/>
                    <a:pt x="1865" y="399"/>
                  </a:cubicBezTo>
                  <a:close/>
                  <a:moveTo>
                    <a:pt x="1860" y="0"/>
                  </a:moveTo>
                  <a:cubicBezTo>
                    <a:pt x="1350" y="0"/>
                    <a:pt x="897" y="176"/>
                    <a:pt x="565" y="508"/>
                  </a:cubicBezTo>
                  <a:cubicBezTo>
                    <a:pt x="170" y="903"/>
                    <a:pt x="0" y="1464"/>
                    <a:pt x="80" y="2094"/>
                  </a:cubicBezTo>
                  <a:cubicBezTo>
                    <a:pt x="156" y="2703"/>
                    <a:pt x="464" y="3308"/>
                    <a:pt x="945" y="3789"/>
                  </a:cubicBezTo>
                  <a:cubicBezTo>
                    <a:pt x="1528" y="4369"/>
                    <a:pt x="2260" y="4673"/>
                    <a:pt x="2934" y="4673"/>
                  </a:cubicBezTo>
                  <a:cubicBezTo>
                    <a:pt x="3426" y="4673"/>
                    <a:pt x="3886" y="4506"/>
                    <a:pt x="4227" y="4166"/>
                  </a:cubicBezTo>
                  <a:cubicBezTo>
                    <a:pt x="4621" y="3775"/>
                    <a:pt x="4795" y="3210"/>
                    <a:pt x="4716" y="2580"/>
                  </a:cubicBezTo>
                  <a:cubicBezTo>
                    <a:pt x="4639" y="1971"/>
                    <a:pt x="4332" y="1370"/>
                    <a:pt x="3846" y="888"/>
                  </a:cubicBezTo>
                  <a:cubicBezTo>
                    <a:pt x="3365" y="403"/>
                    <a:pt x="2763" y="95"/>
                    <a:pt x="2155" y="19"/>
                  </a:cubicBezTo>
                  <a:cubicBezTo>
                    <a:pt x="2055" y="6"/>
                    <a:pt x="1956" y="0"/>
                    <a:pt x="18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75"/>
            <p:cNvSpPr/>
            <p:nvPr/>
          </p:nvSpPr>
          <p:spPr>
            <a:xfrm>
              <a:off x="1515424" y="3662241"/>
              <a:ext cx="19768" cy="18614"/>
            </a:xfrm>
            <a:custGeom>
              <a:rect b="b" l="l" r="r" t="t"/>
              <a:pathLst>
                <a:path extrusionOk="0" h="710" w="754">
                  <a:moveTo>
                    <a:pt x="276" y="1"/>
                  </a:moveTo>
                  <a:cubicBezTo>
                    <a:pt x="73" y="1"/>
                    <a:pt x="1" y="273"/>
                    <a:pt x="175" y="374"/>
                  </a:cubicBezTo>
                  <a:lnTo>
                    <a:pt x="178" y="374"/>
                  </a:lnTo>
                  <a:lnTo>
                    <a:pt x="178" y="512"/>
                  </a:lnTo>
                  <a:cubicBezTo>
                    <a:pt x="176" y="644"/>
                    <a:pt x="276" y="710"/>
                    <a:pt x="376" y="710"/>
                  </a:cubicBezTo>
                  <a:cubicBezTo>
                    <a:pt x="476" y="710"/>
                    <a:pt x="577" y="644"/>
                    <a:pt x="577" y="512"/>
                  </a:cubicBezTo>
                  <a:lnTo>
                    <a:pt x="577" y="374"/>
                  </a:lnTo>
                  <a:cubicBezTo>
                    <a:pt x="754" y="273"/>
                    <a:pt x="678" y="1"/>
                    <a:pt x="4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4" name="Google Shape;22204;p75"/>
          <p:cNvGrpSpPr/>
          <p:nvPr/>
        </p:nvGrpSpPr>
        <p:grpSpPr>
          <a:xfrm>
            <a:off x="1309486" y="2442420"/>
            <a:ext cx="359311" cy="350554"/>
            <a:chOff x="1309486" y="2442420"/>
            <a:chExt cx="359311" cy="350554"/>
          </a:xfrm>
        </p:grpSpPr>
        <p:sp>
          <p:nvSpPr>
            <p:cNvPr id="22205" name="Google Shape;22205;p75"/>
            <p:cNvSpPr/>
            <p:nvPr/>
          </p:nvSpPr>
          <p:spPr>
            <a:xfrm>
              <a:off x="1408798" y="2595189"/>
              <a:ext cx="203028" cy="192568"/>
            </a:xfrm>
            <a:custGeom>
              <a:rect b="b" l="l" r="r" t="t"/>
              <a:pathLst>
                <a:path extrusionOk="0" h="7345" w="7744">
                  <a:moveTo>
                    <a:pt x="5799" y="0"/>
                  </a:moveTo>
                  <a:lnTo>
                    <a:pt x="5009" y="790"/>
                  </a:lnTo>
                  <a:cubicBezTo>
                    <a:pt x="4969" y="830"/>
                    <a:pt x="4926" y="866"/>
                    <a:pt x="4879" y="898"/>
                  </a:cubicBezTo>
                  <a:cubicBezTo>
                    <a:pt x="4685" y="1041"/>
                    <a:pt x="4451" y="1117"/>
                    <a:pt x="4210" y="1117"/>
                  </a:cubicBezTo>
                  <a:cubicBezTo>
                    <a:pt x="4194" y="1117"/>
                    <a:pt x="4178" y="1116"/>
                    <a:pt x="4162" y="1116"/>
                  </a:cubicBezTo>
                  <a:cubicBezTo>
                    <a:pt x="3532" y="1079"/>
                    <a:pt x="2478" y="1003"/>
                    <a:pt x="2047" y="866"/>
                  </a:cubicBezTo>
                  <a:cubicBezTo>
                    <a:pt x="2041" y="864"/>
                    <a:pt x="2036" y="863"/>
                    <a:pt x="2030" y="863"/>
                  </a:cubicBezTo>
                  <a:cubicBezTo>
                    <a:pt x="1933" y="863"/>
                    <a:pt x="1793" y="1090"/>
                    <a:pt x="1793" y="1090"/>
                  </a:cubicBezTo>
                  <a:cubicBezTo>
                    <a:pt x="1717" y="1351"/>
                    <a:pt x="1829" y="1630"/>
                    <a:pt x="2068" y="1768"/>
                  </a:cubicBezTo>
                  <a:lnTo>
                    <a:pt x="3155" y="2206"/>
                  </a:lnTo>
                  <a:lnTo>
                    <a:pt x="156" y="5205"/>
                  </a:lnTo>
                  <a:cubicBezTo>
                    <a:pt x="0" y="5360"/>
                    <a:pt x="4" y="5614"/>
                    <a:pt x="160" y="5770"/>
                  </a:cubicBezTo>
                  <a:lnTo>
                    <a:pt x="189" y="5799"/>
                  </a:lnTo>
                  <a:cubicBezTo>
                    <a:pt x="267" y="5876"/>
                    <a:pt x="369" y="5915"/>
                    <a:pt x="471" y="5915"/>
                  </a:cubicBezTo>
                  <a:cubicBezTo>
                    <a:pt x="574" y="5915"/>
                    <a:pt x="676" y="5876"/>
                    <a:pt x="754" y="5799"/>
                  </a:cubicBezTo>
                  <a:lnTo>
                    <a:pt x="859" y="5697"/>
                  </a:lnTo>
                  <a:lnTo>
                    <a:pt x="859" y="5697"/>
                  </a:lnTo>
                  <a:cubicBezTo>
                    <a:pt x="703" y="5849"/>
                    <a:pt x="703" y="6096"/>
                    <a:pt x="859" y="6248"/>
                  </a:cubicBezTo>
                  <a:lnTo>
                    <a:pt x="899" y="6291"/>
                  </a:lnTo>
                  <a:cubicBezTo>
                    <a:pt x="975" y="6367"/>
                    <a:pt x="1075" y="6405"/>
                    <a:pt x="1176" y="6405"/>
                  </a:cubicBezTo>
                  <a:cubicBezTo>
                    <a:pt x="1276" y="6405"/>
                    <a:pt x="1377" y="6367"/>
                    <a:pt x="1453" y="6291"/>
                  </a:cubicBezTo>
                  <a:lnTo>
                    <a:pt x="1532" y="6211"/>
                  </a:lnTo>
                  <a:lnTo>
                    <a:pt x="1532" y="6211"/>
                  </a:lnTo>
                  <a:cubicBezTo>
                    <a:pt x="1384" y="6360"/>
                    <a:pt x="1384" y="6603"/>
                    <a:pt x="1532" y="6755"/>
                  </a:cubicBezTo>
                  <a:lnTo>
                    <a:pt x="1587" y="6805"/>
                  </a:lnTo>
                  <a:cubicBezTo>
                    <a:pt x="1661" y="6881"/>
                    <a:pt x="1759" y="6919"/>
                    <a:pt x="1857" y="6919"/>
                  </a:cubicBezTo>
                  <a:cubicBezTo>
                    <a:pt x="1955" y="6919"/>
                    <a:pt x="2054" y="6881"/>
                    <a:pt x="2130" y="6805"/>
                  </a:cubicBezTo>
                  <a:lnTo>
                    <a:pt x="2293" y="6642"/>
                  </a:lnTo>
                  <a:lnTo>
                    <a:pt x="2293" y="6642"/>
                  </a:lnTo>
                  <a:cubicBezTo>
                    <a:pt x="2148" y="6787"/>
                    <a:pt x="2148" y="7019"/>
                    <a:pt x="2293" y="7164"/>
                  </a:cubicBezTo>
                  <a:lnTo>
                    <a:pt x="2365" y="7236"/>
                  </a:lnTo>
                  <a:cubicBezTo>
                    <a:pt x="2438" y="7309"/>
                    <a:pt x="2533" y="7345"/>
                    <a:pt x="2628" y="7345"/>
                  </a:cubicBezTo>
                  <a:cubicBezTo>
                    <a:pt x="2722" y="7345"/>
                    <a:pt x="2816" y="7309"/>
                    <a:pt x="2887" y="7236"/>
                  </a:cubicBezTo>
                  <a:lnTo>
                    <a:pt x="6404" y="3720"/>
                  </a:lnTo>
                  <a:cubicBezTo>
                    <a:pt x="6545" y="3575"/>
                    <a:pt x="6635" y="3383"/>
                    <a:pt x="6650" y="3180"/>
                  </a:cubicBezTo>
                  <a:cubicBezTo>
                    <a:pt x="6654" y="3082"/>
                    <a:pt x="6697" y="2988"/>
                    <a:pt x="6766" y="2919"/>
                  </a:cubicBezTo>
                  <a:lnTo>
                    <a:pt x="7744" y="1941"/>
                  </a:lnTo>
                  <a:lnTo>
                    <a:pt x="5799"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6" name="Google Shape;22206;p75"/>
            <p:cNvSpPr/>
            <p:nvPr/>
          </p:nvSpPr>
          <p:spPr>
            <a:xfrm>
              <a:off x="1466240" y="2636875"/>
              <a:ext cx="145586" cy="150882"/>
            </a:xfrm>
            <a:custGeom>
              <a:rect b="b" l="l" r="r" t="t"/>
              <a:pathLst>
                <a:path extrusionOk="0" h="5755" w="5553">
                  <a:moveTo>
                    <a:pt x="5201" y="0"/>
                  </a:moveTo>
                  <a:lnTo>
                    <a:pt x="4224" y="974"/>
                  </a:lnTo>
                  <a:cubicBezTo>
                    <a:pt x="4155" y="1047"/>
                    <a:pt x="4111" y="1137"/>
                    <a:pt x="4108" y="1235"/>
                  </a:cubicBezTo>
                  <a:cubicBezTo>
                    <a:pt x="4093" y="1442"/>
                    <a:pt x="4003" y="1633"/>
                    <a:pt x="3861" y="1778"/>
                  </a:cubicBezTo>
                  <a:lnTo>
                    <a:pt x="341" y="5295"/>
                  </a:lnTo>
                  <a:cubicBezTo>
                    <a:pt x="273" y="5363"/>
                    <a:pt x="179" y="5402"/>
                    <a:pt x="82" y="5402"/>
                  </a:cubicBezTo>
                  <a:cubicBezTo>
                    <a:pt x="55" y="5402"/>
                    <a:pt x="27" y="5399"/>
                    <a:pt x="1" y="5393"/>
                  </a:cubicBezTo>
                  <a:lnTo>
                    <a:pt x="1" y="5393"/>
                  </a:lnTo>
                  <a:cubicBezTo>
                    <a:pt x="15" y="5462"/>
                    <a:pt x="48" y="5523"/>
                    <a:pt x="98" y="5574"/>
                  </a:cubicBezTo>
                  <a:lnTo>
                    <a:pt x="171" y="5646"/>
                  </a:lnTo>
                  <a:cubicBezTo>
                    <a:pt x="243" y="5719"/>
                    <a:pt x="338" y="5755"/>
                    <a:pt x="433" y="5755"/>
                  </a:cubicBezTo>
                  <a:cubicBezTo>
                    <a:pt x="528" y="5755"/>
                    <a:pt x="622" y="5719"/>
                    <a:pt x="692" y="5646"/>
                  </a:cubicBezTo>
                  <a:lnTo>
                    <a:pt x="4213" y="2130"/>
                  </a:lnTo>
                  <a:cubicBezTo>
                    <a:pt x="4358" y="1985"/>
                    <a:pt x="4444" y="1793"/>
                    <a:pt x="4459" y="1590"/>
                  </a:cubicBezTo>
                  <a:cubicBezTo>
                    <a:pt x="4466" y="1492"/>
                    <a:pt x="4506" y="1398"/>
                    <a:pt x="4578" y="1329"/>
                  </a:cubicBezTo>
                  <a:lnTo>
                    <a:pt x="5553" y="351"/>
                  </a:lnTo>
                  <a:lnTo>
                    <a:pt x="5201" y="0"/>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7" name="Google Shape;22207;p75"/>
            <p:cNvSpPr/>
            <p:nvPr/>
          </p:nvSpPr>
          <p:spPr>
            <a:xfrm>
              <a:off x="1536791" y="2595084"/>
              <a:ext cx="75034" cy="74956"/>
            </a:xfrm>
            <a:custGeom>
              <a:rect b="b" l="l" r="r" t="t"/>
              <a:pathLst>
                <a:path extrusionOk="0" h="2859" w="2862">
                  <a:moveTo>
                    <a:pt x="920" y="1"/>
                  </a:moveTo>
                  <a:lnTo>
                    <a:pt x="127" y="794"/>
                  </a:lnTo>
                  <a:cubicBezTo>
                    <a:pt x="87" y="834"/>
                    <a:pt x="44" y="870"/>
                    <a:pt x="1" y="902"/>
                  </a:cubicBezTo>
                  <a:lnTo>
                    <a:pt x="1953" y="2858"/>
                  </a:lnTo>
                  <a:lnTo>
                    <a:pt x="2862" y="1945"/>
                  </a:lnTo>
                  <a:lnTo>
                    <a:pt x="920" y="1"/>
                  </a:ln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75"/>
            <p:cNvSpPr/>
            <p:nvPr/>
          </p:nvSpPr>
          <p:spPr>
            <a:xfrm>
              <a:off x="1544683" y="2580927"/>
              <a:ext cx="81379" cy="81405"/>
            </a:xfrm>
            <a:custGeom>
              <a:rect b="b" l="l" r="r" t="t"/>
              <a:pathLst>
                <a:path extrusionOk="0" h="3105" w="3104">
                  <a:moveTo>
                    <a:pt x="866" y="1"/>
                  </a:moveTo>
                  <a:lnTo>
                    <a:pt x="0" y="863"/>
                  </a:lnTo>
                  <a:lnTo>
                    <a:pt x="2238" y="3105"/>
                  </a:lnTo>
                  <a:lnTo>
                    <a:pt x="3104" y="2239"/>
                  </a:lnTo>
                  <a:lnTo>
                    <a:pt x="866"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75"/>
            <p:cNvSpPr/>
            <p:nvPr/>
          </p:nvSpPr>
          <p:spPr>
            <a:xfrm>
              <a:off x="1591114" y="2627358"/>
              <a:ext cx="34948" cy="34895"/>
            </a:xfrm>
            <a:custGeom>
              <a:rect b="b" l="l" r="r" t="t"/>
              <a:pathLst>
                <a:path extrusionOk="0" h="1331" w="1333">
                  <a:moveTo>
                    <a:pt x="866" y="1"/>
                  </a:moveTo>
                  <a:lnTo>
                    <a:pt x="0" y="863"/>
                  </a:lnTo>
                  <a:lnTo>
                    <a:pt x="471" y="1330"/>
                  </a:lnTo>
                  <a:lnTo>
                    <a:pt x="1333" y="468"/>
                  </a:lnTo>
                  <a:lnTo>
                    <a:pt x="866"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75"/>
            <p:cNvSpPr/>
            <p:nvPr/>
          </p:nvSpPr>
          <p:spPr>
            <a:xfrm>
              <a:off x="1562721" y="2543907"/>
              <a:ext cx="100387" cy="100387"/>
            </a:xfrm>
            <a:custGeom>
              <a:rect b="b" l="l" r="r" t="t"/>
              <a:pathLst>
                <a:path extrusionOk="0" h="3829" w="3829">
                  <a:moveTo>
                    <a:pt x="1358" y="0"/>
                  </a:moveTo>
                  <a:lnTo>
                    <a:pt x="0" y="1359"/>
                  </a:lnTo>
                  <a:lnTo>
                    <a:pt x="2470" y="3829"/>
                  </a:lnTo>
                  <a:lnTo>
                    <a:pt x="3828" y="2470"/>
                  </a:lnTo>
                  <a:lnTo>
                    <a:pt x="1358"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75"/>
            <p:cNvSpPr/>
            <p:nvPr/>
          </p:nvSpPr>
          <p:spPr>
            <a:xfrm>
              <a:off x="1612088" y="2593380"/>
              <a:ext cx="50914" cy="50914"/>
            </a:xfrm>
            <a:custGeom>
              <a:rect b="b" l="l" r="r" t="t"/>
              <a:pathLst>
                <a:path extrusionOk="0" h="1942" w="1942">
                  <a:moveTo>
                    <a:pt x="1359" y="0"/>
                  </a:moveTo>
                  <a:lnTo>
                    <a:pt x="1" y="1358"/>
                  </a:lnTo>
                  <a:lnTo>
                    <a:pt x="587" y="1942"/>
                  </a:lnTo>
                  <a:lnTo>
                    <a:pt x="1942" y="583"/>
                  </a:lnTo>
                  <a:lnTo>
                    <a:pt x="1359"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75"/>
            <p:cNvSpPr/>
            <p:nvPr/>
          </p:nvSpPr>
          <p:spPr>
            <a:xfrm>
              <a:off x="1366352" y="2586065"/>
              <a:ext cx="203028" cy="192672"/>
            </a:xfrm>
            <a:custGeom>
              <a:rect b="b" l="l" r="r" t="t"/>
              <a:pathLst>
                <a:path extrusionOk="0" h="7349" w="7744">
                  <a:moveTo>
                    <a:pt x="1945" y="0"/>
                  </a:moveTo>
                  <a:lnTo>
                    <a:pt x="1" y="1945"/>
                  </a:lnTo>
                  <a:lnTo>
                    <a:pt x="978" y="2923"/>
                  </a:lnTo>
                  <a:cubicBezTo>
                    <a:pt x="1047" y="2992"/>
                    <a:pt x="1091" y="3086"/>
                    <a:pt x="1098" y="3184"/>
                  </a:cubicBezTo>
                  <a:cubicBezTo>
                    <a:pt x="1112" y="3387"/>
                    <a:pt x="1199" y="3579"/>
                    <a:pt x="1344" y="3724"/>
                  </a:cubicBezTo>
                  <a:lnTo>
                    <a:pt x="4857" y="7240"/>
                  </a:lnTo>
                  <a:cubicBezTo>
                    <a:pt x="4930" y="7313"/>
                    <a:pt x="5025" y="7349"/>
                    <a:pt x="5119" y="7349"/>
                  </a:cubicBezTo>
                  <a:cubicBezTo>
                    <a:pt x="5214" y="7349"/>
                    <a:pt x="5308" y="7313"/>
                    <a:pt x="5379" y="7240"/>
                  </a:cubicBezTo>
                  <a:lnTo>
                    <a:pt x="5455" y="7168"/>
                  </a:lnTo>
                  <a:cubicBezTo>
                    <a:pt x="5596" y="7023"/>
                    <a:pt x="5596" y="6791"/>
                    <a:pt x="5455" y="6646"/>
                  </a:cubicBezTo>
                  <a:lnTo>
                    <a:pt x="5455" y="6646"/>
                  </a:lnTo>
                  <a:lnTo>
                    <a:pt x="5618" y="6809"/>
                  </a:lnTo>
                  <a:cubicBezTo>
                    <a:pt x="5692" y="6885"/>
                    <a:pt x="5791" y="6923"/>
                    <a:pt x="5889" y="6923"/>
                  </a:cubicBezTo>
                  <a:cubicBezTo>
                    <a:pt x="5988" y="6923"/>
                    <a:pt x="6087" y="6885"/>
                    <a:pt x="6161" y="6809"/>
                  </a:cubicBezTo>
                  <a:lnTo>
                    <a:pt x="6212" y="6759"/>
                  </a:lnTo>
                  <a:cubicBezTo>
                    <a:pt x="6364" y="6606"/>
                    <a:pt x="6364" y="6364"/>
                    <a:pt x="6212" y="6215"/>
                  </a:cubicBezTo>
                  <a:lnTo>
                    <a:pt x="6212" y="6215"/>
                  </a:lnTo>
                  <a:lnTo>
                    <a:pt x="6295" y="6295"/>
                  </a:lnTo>
                  <a:cubicBezTo>
                    <a:pt x="6371" y="6371"/>
                    <a:pt x="6471" y="6409"/>
                    <a:pt x="6570" y="6409"/>
                  </a:cubicBezTo>
                  <a:cubicBezTo>
                    <a:pt x="6670" y="6409"/>
                    <a:pt x="6770" y="6371"/>
                    <a:pt x="6846" y="6295"/>
                  </a:cubicBezTo>
                  <a:lnTo>
                    <a:pt x="6889" y="6252"/>
                  </a:lnTo>
                  <a:cubicBezTo>
                    <a:pt x="7041" y="6099"/>
                    <a:pt x="7041" y="5853"/>
                    <a:pt x="6889" y="5701"/>
                  </a:cubicBezTo>
                  <a:lnTo>
                    <a:pt x="6889" y="5701"/>
                  </a:lnTo>
                  <a:lnTo>
                    <a:pt x="6991" y="5802"/>
                  </a:lnTo>
                  <a:cubicBezTo>
                    <a:pt x="7068" y="5880"/>
                    <a:pt x="7171" y="5919"/>
                    <a:pt x="7273" y="5919"/>
                  </a:cubicBezTo>
                  <a:cubicBezTo>
                    <a:pt x="7376" y="5919"/>
                    <a:pt x="7479" y="5880"/>
                    <a:pt x="7559" y="5802"/>
                  </a:cubicBezTo>
                  <a:lnTo>
                    <a:pt x="7588" y="5773"/>
                  </a:lnTo>
                  <a:cubicBezTo>
                    <a:pt x="7744" y="5618"/>
                    <a:pt x="7744" y="5364"/>
                    <a:pt x="7588" y="5209"/>
                  </a:cubicBezTo>
                  <a:lnTo>
                    <a:pt x="4593" y="2210"/>
                  </a:lnTo>
                  <a:lnTo>
                    <a:pt x="5679" y="1771"/>
                  </a:lnTo>
                  <a:cubicBezTo>
                    <a:pt x="5915" y="1634"/>
                    <a:pt x="6027" y="1355"/>
                    <a:pt x="5955" y="1094"/>
                  </a:cubicBezTo>
                  <a:cubicBezTo>
                    <a:pt x="5955" y="1094"/>
                    <a:pt x="5812" y="867"/>
                    <a:pt x="5717" y="867"/>
                  </a:cubicBezTo>
                  <a:cubicBezTo>
                    <a:pt x="5712" y="867"/>
                    <a:pt x="5706" y="868"/>
                    <a:pt x="5701" y="870"/>
                  </a:cubicBezTo>
                  <a:cubicBezTo>
                    <a:pt x="5267" y="1007"/>
                    <a:pt x="4216" y="1083"/>
                    <a:pt x="3586" y="1120"/>
                  </a:cubicBezTo>
                  <a:cubicBezTo>
                    <a:pt x="3570" y="1120"/>
                    <a:pt x="3554" y="1121"/>
                    <a:pt x="3538" y="1121"/>
                  </a:cubicBezTo>
                  <a:cubicBezTo>
                    <a:pt x="3297" y="1121"/>
                    <a:pt x="3059" y="1045"/>
                    <a:pt x="2865" y="902"/>
                  </a:cubicBezTo>
                  <a:cubicBezTo>
                    <a:pt x="2818" y="870"/>
                    <a:pt x="2778" y="833"/>
                    <a:pt x="2739" y="794"/>
                  </a:cubicBezTo>
                  <a:lnTo>
                    <a:pt x="1945"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75"/>
            <p:cNvSpPr/>
            <p:nvPr/>
          </p:nvSpPr>
          <p:spPr>
            <a:xfrm>
              <a:off x="1366456" y="2627856"/>
              <a:ext cx="145586" cy="150882"/>
            </a:xfrm>
            <a:custGeom>
              <a:rect b="b" l="l" r="r" t="t"/>
              <a:pathLst>
                <a:path extrusionOk="0" h="5755" w="5553">
                  <a:moveTo>
                    <a:pt x="352" y="0"/>
                  </a:moveTo>
                  <a:lnTo>
                    <a:pt x="0" y="351"/>
                  </a:lnTo>
                  <a:lnTo>
                    <a:pt x="974" y="1329"/>
                  </a:lnTo>
                  <a:cubicBezTo>
                    <a:pt x="1047" y="1398"/>
                    <a:pt x="1087" y="1492"/>
                    <a:pt x="1094" y="1590"/>
                  </a:cubicBezTo>
                  <a:cubicBezTo>
                    <a:pt x="1108" y="1793"/>
                    <a:pt x="1195" y="1985"/>
                    <a:pt x="1340" y="2130"/>
                  </a:cubicBezTo>
                  <a:lnTo>
                    <a:pt x="4857" y="5646"/>
                  </a:lnTo>
                  <a:cubicBezTo>
                    <a:pt x="4928" y="5719"/>
                    <a:pt x="5022" y="5755"/>
                    <a:pt x="5116" y="5755"/>
                  </a:cubicBezTo>
                  <a:cubicBezTo>
                    <a:pt x="5211" y="5755"/>
                    <a:pt x="5306" y="5719"/>
                    <a:pt x="5378" y="5646"/>
                  </a:cubicBezTo>
                  <a:lnTo>
                    <a:pt x="5451" y="5574"/>
                  </a:lnTo>
                  <a:cubicBezTo>
                    <a:pt x="5502" y="5523"/>
                    <a:pt x="5534" y="5462"/>
                    <a:pt x="5552" y="5393"/>
                  </a:cubicBezTo>
                  <a:lnTo>
                    <a:pt x="5552" y="5393"/>
                  </a:lnTo>
                  <a:cubicBezTo>
                    <a:pt x="5526" y="5398"/>
                    <a:pt x="5500" y="5401"/>
                    <a:pt x="5474" y="5401"/>
                  </a:cubicBezTo>
                  <a:cubicBezTo>
                    <a:pt x="5376" y="5401"/>
                    <a:pt x="5281" y="5364"/>
                    <a:pt x="5212" y="5295"/>
                  </a:cubicBezTo>
                  <a:lnTo>
                    <a:pt x="1695" y="1778"/>
                  </a:lnTo>
                  <a:cubicBezTo>
                    <a:pt x="1550" y="1633"/>
                    <a:pt x="1460" y="1441"/>
                    <a:pt x="1449" y="1239"/>
                  </a:cubicBezTo>
                  <a:cubicBezTo>
                    <a:pt x="1442" y="1137"/>
                    <a:pt x="1398" y="1047"/>
                    <a:pt x="1329" y="974"/>
                  </a:cubicBezTo>
                  <a:lnTo>
                    <a:pt x="3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75"/>
            <p:cNvSpPr/>
            <p:nvPr/>
          </p:nvSpPr>
          <p:spPr>
            <a:xfrm>
              <a:off x="1366456" y="2586170"/>
              <a:ext cx="75034" cy="74851"/>
            </a:xfrm>
            <a:custGeom>
              <a:rect b="b" l="l" r="r" t="t"/>
              <a:pathLst>
                <a:path extrusionOk="0" h="2855" w="2862">
                  <a:moveTo>
                    <a:pt x="1941" y="0"/>
                  </a:moveTo>
                  <a:lnTo>
                    <a:pt x="0" y="1941"/>
                  </a:lnTo>
                  <a:lnTo>
                    <a:pt x="909" y="2854"/>
                  </a:lnTo>
                  <a:lnTo>
                    <a:pt x="2861" y="898"/>
                  </a:lnTo>
                  <a:cubicBezTo>
                    <a:pt x="2814" y="866"/>
                    <a:pt x="2774" y="829"/>
                    <a:pt x="2735" y="790"/>
                  </a:cubicBezTo>
                  <a:lnTo>
                    <a:pt x="194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75"/>
            <p:cNvSpPr/>
            <p:nvPr/>
          </p:nvSpPr>
          <p:spPr>
            <a:xfrm>
              <a:off x="1352194" y="2571908"/>
              <a:ext cx="81327" cy="81405"/>
            </a:xfrm>
            <a:custGeom>
              <a:rect b="b" l="l" r="r" t="t"/>
              <a:pathLst>
                <a:path extrusionOk="0" h="3105" w="3102">
                  <a:moveTo>
                    <a:pt x="2239" y="1"/>
                  </a:moveTo>
                  <a:lnTo>
                    <a:pt x="1" y="2239"/>
                  </a:lnTo>
                  <a:lnTo>
                    <a:pt x="863" y="3105"/>
                  </a:lnTo>
                  <a:lnTo>
                    <a:pt x="3101" y="863"/>
                  </a:lnTo>
                  <a:lnTo>
                    <a:pt x="2239"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75"/>
            <p:cNvSpPr/>
            <p:nvPr/>
          </p:nvSpPr>
          <p:spPr>
            <a:xfrm>
              <a:off x="1352194" y="2618339"/>
              <a:ext cx="34895" cy="34974"/>
            </a:xfrm>
            <a:custGeom>
              <a:rect b="b" l="l" r="r" t="t"/>
              <a:pathLst>
                <a:path extrusionOk="0" h="1334" w="1331">
                  <a:moveTo>
                    <a:pt x="468" y="1"/>
                  </a:moveTo>
                  <a:lnTo>
                    <a:pt x="1" y="468"/>
                  </a:lnTo>
                  <a:lnTo>
                    <a:pt x="863" y="1334"/>
                  </a:lnTo>
                  <a:lnTo>
                    <a:pt x="1330" y="863"/>
                  </a:lnTo>
                  <a:lnTo>
                    <a:pt x="46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75"/>
            <p:cNvSpPr/>
            <p:nvPr/>
          </p:nvSpPr>
          <p:spPr>
            <a:xfrm>
              <a:off x="1315175" y="2534889"/>
              <a:ext cx="100387" cy="100387"/>
            </a:xfrm>
            <a:custGeom>
              <a:rect b="b" l="l" r="r" t="t"/>
              <a:pathLst>
                <a:path extrusionOk="0" h="3829" w="3829">
                  <a:moveTo>
                    <a:pt x="2470" y="0"/>
                  </a:moveTo>
                  <a:lnTo>
                    <a:pt x="0" y="2470"/>
                  </a:lnTo>
                  <a:lnTo>
                    <a:pt x="1359" y="3829"/>
                  </a:lnTo>
                  <a:lnTo>
                    <a:pt x="3829" y="1359"/>
                  </a:lnTo>
                  <a:lnTo>
                    <a:pt x="2470"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75"/>
            <p:cNvSpPr/>
            <p:nvPr/>
          </p:nvSpPr>
          <p:spPr>
            <a:xfrm>
              <a:off x="1315175" y="2584361"/>
              <a:ext cx="50914" cy="50914"/>
            </a:xfrm>
            <a:custGeom>
              <a:rect b="b" l="l" r="r" t="t"/>
              <a:pathLst>
                <a:path extrusionOk="0" h="1942" w="1942">
                  <a:moveTo>
                    <a:pt x="584" y="0"/>
                  </a:moveTo>
                  <a:lnTo>
                    <a:pt x="0" y="583"/>
                  </a:lnTo>
                  <a:lnTo>
                    <a:pt x="1359" y="1942"/>
                  </a:lnTo>
                  <a:lnTo>
                    <a:pt x="1942" y="1358"/>
                  </a:lnTo>
                  <a:lnTo>
                    <a:pt x="58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75"/>
            <p:cNvSpPr/>
            <p:nvPr/>
          </p:nvSpPr>
          <p:spPr>
            <a:xfrm>
              <a:off x="1479926" y="2447978"/>
              <a:ext cx="91552" cy="92443"/>
            </a:xfrm>
            <a:custGeom>
              <a:rect b="b" l="l" r="r" t="t"/>
              <a:pathLst>
                <a:path extrusionOk="0" h="3526" w="3492">
                  <a:moveTo>
                    <a:pt x="1707" y="0"/>
                  </a:moveTo>
                  <a:cubicBezTo>
                    <a:pt x="1284" y="0"/>
                    <a:pt x="863" y="168"/>
                    <a:pt x="551" y="498"/>
                  </a:cubicBezTo>
                  <a:cubicBezTo>
                    <a:pt x="514" y="534"/>
                    <a:pt x="478" y="574"/>
                    <a:pt x="449" y="614"/>
                  </a:cubicBezTo>
                  <a:cubicBezTo>
                    <a:pt x="29" y="1157"/>
                    <a:pt x="0" y="1910"/>
                    <a:pt x="384" y="2482"/>
                  </a:cubicBezTo>
                  <a:cubicBezTo>
                    <a:pt x="406" y="2511"/>
                    <a:pt x="428" y="2540"/>
                    <a:pt x="449" y="2573"/>
                  </a:cubicBezTo>
                  <a:cubicBezTo>
                    <a:pt x="478" y="2606"/>
                    <a:pt x="504" y="2642"/>
                    <a:pt x="536" y="2674"/>
                  </a:cubicBezTo>
                  <a:cubicBezTo>
                    <a:pt x="844" y="3007"/>
                    <a:pt x="1272" y="3187"/>
                    <a:pt x="1714" y="3187"/>
                  </a:cubicBezTo>
                  <a:cubicBezTo>
                    <a:pt x="1860" y="3187"/>
                    <a:pt x="2007" y="3168"/>
                    <a:pt x="2151" y="3127"/>
                  </a:cubicBezTo>
                  <a:lnTo>
                    <a:pt x="3006" y="3525"/>
                  </a:lnTo>
                  <a:lnTo>
                    <a:pt x="2966" y="2584"/>
                  </a:lnTo>
                  <a:cubicBezTo>
                    <a:pt x="3491" y="1910"/>
                    <a:pt x="3397" y="947"/>
                    <a:pt x="2753" y="389"/>
                  </a:cubicBezTo>
                  <a:cubicBezTo>
                    <a:pt x="2450" y="129"/>
                    <a:pt x="2078" y="0"/>
                    <a:pt x="1707"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75"/>
            <p:cNvSpPr/>
            <p:nvPr/>
          </p:nvSpPr>
          <p:spPr>
            <a:xfrm>
              <a:off x="1399307" y="2447873"/>
              <a:ext cx="107544" cy="92548"/>
            </a:xfrm>
            <a:custGeom>
              <a:rect b="b" l="l" r="r" t="t"/>
              <a:pathLst>
                <a:path extrusionOk="0" h="3530" w="4102">
                  <a:moveTo>
                    <a:pt x="2071" y="0"/>
                  </a:moveTo>
                  <a:cubicBezTo>
                    <a:pt x="2047" y="0"/>
                    <a:pt x="2023" y="1"/>
                    <a:pt x="2000" y="2"/>
                  </a:cubicBezTo>
                  <a:cubicBezTo>
                    <a:pt x="696" y="53"/>
                    <a:pt x="0" y="1563"/>
                    <a:pt x="812" y="2588"/>
                  </a:cubicBezTo>
                  <a:lnTo>
                    <a:pt x="768" y="3529"/>
                  </a:lnTo>
                  <a:lnTo>
                    <a:pt x="1623" y="3131"/>
                  </a:lnTo>
                  <a:cubicBezTo>
                    <a:pt x="1769" y="3173"/>
                    <a:pt x="1917" y="3193"/>
                    <a:pt x="2063" y="3193"/>
                  </a:cubicBezTo>
                  <a:cubicBezTo>
                    <a:pt x="2588" y="3193"/>
                    <a:pt x="3091" y="2933"/>
                    <a:pt x="3394" y="2483"/>
                  </a:cubicBezTo>
                  <a:cubicBezTo>
                    <a:pt x="4101" y="1416"/>
                    <a:pt x="3332" y="0"/>
                    <a:pt x="207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75"/>
            <p:cNvSpPr/>
            <p:nvPr/>
          </p:nvSpPr>
          <p:spPr>
            <a:xfrm>
              <a:off x="1309486" y="2529698"/>
              <a:ext cx="359311" cy="263276"/>
            </a:xfrm>
            <a:custGeom>
              <a:rect b="b" l="l" r="r" t="t"/>
              <a:pathLst>
                <a:path extrusionOk="0" h="10042" w="13705">
                  <a:moveTo>
                    <a:pt x="3930" y="1959"/>
                  </a:moveTo>
                  <a:lnTo>
                    <a:pt x="4448" y="2476"/>
                  </a:lnTo>
                  <a:lnTo>
                    <a:pt x="4440" y="2480"/>
                  </a:lnTo>
                  <a:lnTo>
                    <a:pt x="2499" y="4425"/>
                  </a:lnTo>
                  <a:lnTo>
                    <a:pt x="2492" y="4432"/>
                  </a:lnTo>
                  <a:lnTo>
                    <a:pt x="1974" y="3914"/>
                  </a:lnTo>
                  <a:lnTo>
                    <a:pt x="3930" y="1959"/>
                  </a:lnTo>
                  <a:close/>
                  <a:moveTo>
                    <a:pt x="9775" y="2299"/>
                  </a:moveTo>
                  <a:lnTo>
                    <a:pt x="11731" y="4255"/>
                  </a:lnTo>
                  <a:lnTo>
                    <a:pt x="11213" y="4773"/>
                  </a:lnTo>
                  <a:lnTo>
                    <a:pt x="11206" y="4769"/>
                  </a:lnTo>
                  <a:lnTo>
                    <a:pt x="9265" y="2824"/>
                  </a:lnTo>
                  <a:lnTo>
                    <a:pt x="9257" y="2817"/>
                  </a:lnTo>
                  <a:lnTo>
                    <a:pt x="9775" y="2299"/>
                  </a:lnTo>
                  <a:close/>
                  <a:moveTo>
                    <a:pt x="9120" y="3248"/>
                  </a:moveTo>
                  <a:lnTo>
                    <a:pt x="10778" y="4910"/>
                  </a:lnTo>
                  <a:lnTo>
                    <a:pt x="10416" y="5276"/>
                  </a:lnTo>
                  <a:cubicBezTo>
                    <a:pt x="10311" y="5377"/>
                    <a:pt x="10250" y="5519"/>
                    <a:pt x="10239" y="5664"/>
                  </a:cubicBezTo>
                  <a:cubicBezTo>
                    <a:pt x="10228" y="5819"/>
                    <a:pt x="10163" y="5968"/>
                    <a:pt x="10050" y="6076"/>
                  </a:cubicBezTo>
                  <a:lnTo>
                    <a:pt x="9406" y="6721"/>
                  </a:lnTo>
                  <a:lnTo>
                    <a:pt x="7117" y="4432"/>
                  </a:lnTo>
                  <a:lnTo>
                    <a:pt x="7924" y="4106"/>
                  </a:lnTo>
                  <a:cubicBezTo>
                    <a:pt x="7932" y="4103"/>
                    <a:pt x="7943" y="4099"/>
                    <a:pt x="7950" y="4095"/>
                  </a:cubicBezTo>
                  <a:cubicBezTo>
                    <a:pt x="8073" y="4023"/>
                    <a:pt x="8174" y="3918"/>
                    <a:pt x="8243" y="3791"/>
                  </a:cubicBezTo>
                  <a:cubicBezTo>
                    <a:pt x="8508" y="3744"/>
                    <a:pt x="8747" y="3617"/>
                    <a:pt x="8939" y="3429"/>
                  </a:cubicBezTo>
                  <a:lnTo>
                    <a:pt x="9120" y="3248"/>
                  </a:lnTo>
                  <a:close/>
                  <a:moveTo>
                    <a:pt x="4643" y="7290"/>
                  </a:moveTo>
                  <a:lnTo>
                    <a:pt x="4955" y="7601"/>
                  </a:lnTo>
                  <a:lnTo>
                    <a:pt x="4502" y="8054"/>
                  </a:lnTo>
                  <a:lnTo>
                    <a:pt x="4401" y="8155"/>
                  </a:lnTo>
                  <a:cubicBezTo>
                    <a:pt x="4361" y="8191"/>
                    <a:pt x="4314" y="8213"/>
                    <a:pt x="4259" y="8213"/>
                  </a:cubicBezTo>
                  <a:cubicBezTo>
                    <a:pt x="4205" y="8213"/>
                    <a:pt x="4154" y="8191"/>
                    <a:pt x="4118" y="8155"/>
                  </a:cubicBezTo>
                  <a:lnTo>
                    <a:pt x="4089" y="8126"/>
                  </a:lnTo>
                  <a:cubicBezTo>
                    <a:pt x="4009" y="8047"/>
                    <a:pt x="4009" y="7923"/>
                    <a:pt x="4089" y="7844"/>
                  </a:cubicBezTo>
                  <a:lnTo>
                    <a:pt x="4643" y="7290"/>
                  </a:lnTo>
                  <a:close/>
                  <a:moveTo>
                    <a:pt x="5237" y="7884"/>
                  </a:moveTo>
                  <a:lnTo>
                    <a:pt x="5549" y="8195"/>
                  </a:lnTo>
                  <a:lnTo>
                    <a:pt x="5179" y="8568"/>
                  </a:lnTo>
                  <a:lnTo>
                    <a:pt x="5100" y="8648"/>
                  </a:lnTo>
                  <a:cubicBezTo>
                    <a:pt x="5063" y="8684"/>
                    <a:pt x="5013" y="8702"/>
                    <a:pt x="4962" y="8702"/>
                  </a:cubicBezTo>
                  <a:lnTo>
                    <a:pt x="4962" y="8706"/>
                  </a:lnTo>
                  <a:cubicBezTo>
                    <a:pt x="4911" y="8706"/>
                    <a:pt x="4864" y="8684"/>
                    <a:pt x="4828" y="8648"/>
                  </a:cubicBezTo>
                  <a:lnTo>
                    <a:pt x="4784" y="8604"/>
                  </a:lnTo>
                  <a:cubicBezTo>
                    <a:pt x="4712" y="8532"/>
                    <a:pt x="4712" y="8412"/>
                    <a:pt x="4784" y="8336"/>
                  </a:cubicBezTo>
                  <a:lnTo>
                    <a:pt x="5237" y="7884"/>
                  </a:lnTo>
                  <a:close/>
                  <a:moveTo>
                    <a:pt x="5835" y="8481"/>
                  </a:moveTo>
                  <a:lnTo>
                    <a:pt x="6146" y="8793"/>
                  </a:lnTo>
                  <a:lnTo>
                    <a:pt x="5936" y="8999"/>
                  </a:lnTo>
                  <a:lnTo>
                    <a:pt x="5773" y="9162"/>
                  </a:lnTo>
                  <a:cubicBezTo>
                    <a:pt x="5737" y="9198"/>
                    <a:pt x="5690" y="9216"/>
                    <a:pt x="5643" y="9216"/>
                  </a:cubicBezTo>
                  <a:cubicBezTo>
                    <a:pt x="5597" y="9216"/>
                    <a:pt x="5550" y="9198"/>
                    <a:pt x="5516" y="9162"/>
                  </a:cubicBezTo>
                  <a:lnTo>
                    <a:pt x="5462" y="9111"/>
                  </a:lnTo>
                  <a:cubicBezTo>
                    <a:pt x="5389" y="9039"/>
                    <a:pt x="5389" y="8923"/>
                    <a:pt x="5462" y="8851"/>
                  </a:cubicBezTo>
                  <a:lnTo>
                    <a:pt x="5835" y="8481"/>
                  </a:lnTo>
                  <a:close/>
                  <a:moveTo>
                    <a:pt x="4585" y="2904"/>
                  </a:moveTo>
                  <a:lnTo>
                    <a:pt x="4766" y="3085"/>
                  </a:lnTo>
                  <a:cubicBezTo>
                    <a:pt x="5015" y="3334"/>
                    <a:pt x="5351" y="3470"/>
                    <a:pt x="5701" y="3470"/>
                  </a:cubicBezTo>
                  <a:cubicBezTo>
                    <a:pt x="5722" y="3470"/>
                    <a:pt x="5744" y="3470"/>
                    <a:pt x="5766" y="3469"/>
                  </a:cubicBezTo>
                  <a:cubicBezTo>
                    <a:pt x="6476" y="3429"/>
                    <a:pt x="7399" y="3357"/>
                    <a:pt x="7863" y="3230"/>
                  </a:cubicBezTo>
                  <a:cubicBezTo>
                    <a:pt x="7892" y="3259"/>
                    <a:pt x="7917" y="3291"/>
                    <a:pt x="7939" y="3324"/>
                  </a:cubicBezTo>
                  <a:cubicBezTo>
                    <a:pt x="7972" y="3487"/>
                    <a:pt x="7903" y="3653"/>
                    <a:pt x="7762" y="3740"/>
                  </a:cubicBezTo>
                  <a:lnTo>
                    <a:pt x="6686" y="4175"/>
                  </a:lnTo>
                  <a:cubicBezTo>
                    <a:pt x="6552" y="4229"/>
                    <a:pt x="6519" y="4400"/>
                    <a:pt x="6621" y="4501"/>
                  </a:cubicBezTo>
                  <a:lnTo>
                    <a:pt x="9265" y="7145"/>
                  </a:lnTo>
                  <a:lnTo>
                    <a:pt x="9616" y="7500"/>
                  </a:lnTo>
                  <a:cubicBezTo>
                    <a:pt x="9696" y="7576"/>
                    <a:pt x="9696" y="7703"/>
                    <a:pt x="9616" y="7782"/>
                  </a:cubicBezTo>
                  <a:lnTo>
                    <a:pt x="9583" y="7811"/>
                  </a:lnTo>
                  <a:cubicBezTo>
                    <a:pt x="9545" y="7851"/>
                    <a:pt x="9495" y="7871"/>
                    <a:pt x="9444" y="7871"/>
                  </a:cubicBezTo>
                  <a:cubicBezTo>
                    <a:pt x="9393" y="7871"/>
                    <a:pt x="9342" y="7851"/>
                    <a:pt x="9304" y="7811"/>
                  </a:cubicBezTo>
                  <a:lnTo>
                    <a:pt x="9203" y="7710"/>
                  </a:lnTo>
                  <a:lnTo>
                    <a:pt x="6943" y="5453"/>
                  </a:lnTo>
                  <a:cubicBezTo>
                    <a:pt x="6899" y="5408"/>
                    <a:pt x="6849" y="5388"/>
                    <a:pt x="6801" y="5388"/>
                  </a:cubicBezTo>
                  <a:cubicBezTo>
                    <a:pt x="6645" y="5388"/>
                    <a:pt x="6511" y="5592"/>
                    <a:pt x="6661" y="5736"/>
                  </a:cubicBezTo>
                  <a:lnTo>
                    <a:pt x="8920" y="7992"/>
                  </a:lnTo>
                  <a:cubicBezTo>
                    <a:pt x="8993" y="8068"/>
                    <a:pt x="8993" y="8188"/>
                    <a:pt x="8920" y="8260"/>
                  </a:cubicBezTo>
                  <a:lnTo>
                    <a:pt x="8873" y="8304"/>
                  </a:lnTo>
                  <a:cubicBezTo>
                    <a:pt x="8837" y="8342"/>
                    <a:pt x="8788" y="8361"/>
                    <a:pt x="8739" y="8361"/>
                  </a:cubicBezTo>
                  <a:cubicBezTo>
                    <a:pt x="8690" y="8361"/>
                    <a:pt x="8640" y="8342"/>
                    <a:pt x="8602" y="8304"/>
                  </a:cubicBezTo>
                  <a:lnTo>
                    <a:pt x="8522" y="8224"/>
                  </a:lnTo>
                  <a:lnTo>
                    <a:pt x="6135" y="5837"/>
                  </a:lnTo>
                  <a:cubicBezTo>
                    <a:pt x="6091" y="5791"/>
                    <a:pt x="6041" y="5772"/>
                    <a:pt x="5994" y="5772"/>
                  </a:cubicBezTo>
                  <a:cubicBezTo>
                    <a:pt x="5838" y="5772"/>
                    <a:pt x="5703" y="5976"/>
                    <a:pt x="5853" y="6120"/>
                  </a:cubicBezTo>
                  <a:lnTo>
                    <a:pt x="8243" y="8507"/>
                  </a:lnTo>
                  <a:cubicBezTo>
                    <a:pt x="8316" y="8575"/>
                    <a:pt x="8316" y="8695"/>
                    <a:pt x="8243" y="8764"/>
                  </a:cubicBezTo>
                  <a:lnTo>
                    <a:pt x="8189" y="8818"/>
                  </a:lnTo>
                  <a:cubicBezTo>
                    <a:pt x="8153" y="8852"/>
                    <a:pt x="8106" y="8870"/>
                    <a:pt x="8058" y="8870"/>
                  </a:cubicBezTo>
                  <a:cubicBezTo>
                    <a:pt x="8011" y="8870"/>
                    <a:pt x="7964" y="8852"/>
                    <a:pt x="7928" y="8818"/>
                  </a:cubicBezTo>
                  <a:lnTo>
                    <a:pt x="7765" y="8651"/>
                  </a:lnTo>
                  <a:lnTo>
                    <a:pt x="5751" y="6638"/>
                  </a:lnTo>
                  <a:cubicBezTo>
                    <a:pt x="5708" y="6596"/>
                    <a:pt x="5660" y="6579"/>
                    <a:pt x="5614" y="6579"/>
                  </a:cubicBezTo>
                  <a:cubicBezTo>
                    <a:pt x="5459" y="6579"/>
                    <a:pt x="5327" y="6775"/>
                    <a:pt x="5469" y="6920"/>
                  </a:cubicBezTo>
                  <a:lnTo>
                    <a:pt x="7483" y="8934"/>
                  </a:lnTo>
                  <a:cubicBezTo>
                    <a:pt x="7548" y="8999"/>
                    <a:pt x="7548" y="9108"/>
                    <a:pt x="7483" y="9173"/>
                  </a:cubicBezTo>
                  <a:lnTo>
                    <a:pt x="7410" y="9245"/>
                  </a:lnTo>
                  <a:cubicBezTo>
                    <a:pt x="7378" y="9278"/>
                    <a:pt x="7334" y="9294"/>
                    <a:pt x="7291" y="9294"/>
                  </a:cubicBezTo>
                  <a:cubicBezTo>
                    <a:pt x="7247" y="9294"/>
                    <a:pt x="7204" y="9278"/>
                    <a:pt x="7171" y="9245"/>
                  </a:cubicBezTo>
                  <a:lnTo>
                    <a:pt x="7168" y="9242"/>
                  </a:lnTo>
                  <a:lnTo>
                    <a:pt x="3654" y="5732"/>
                  </a:lnTo>
                  <a:cubicBezTo>
                    <a:pt x="3546" y="5620"/>
                    <a:pt x="3477" y="5475"/>
                    <a:pt x="3466" y="5319"/>
                  </a:cubicBezTo>
                  <a:cubicBezTo>
                    <a:pt x="3455" y="5171"/>
                    <a:pt x="3394" y="5033"/>
                    <a:pt x="3289" y="4928"/>
                  </a:cubicBezTo>
                  <a:lnTo>
                    <a:pt x="2923" y="4563"/>
                  </a:lnTo>
                  <a:lnTo>
                    <a:pt x="4585" y="2904"/>
                  </a:lnTo>
                  <a:close/>
                  <a:moveTo>
                    <a:pt x="6429" y="9075"/>
                  </a:moveTo>
                  <a:lnTo>
                    <a:pt x="6740" y="9387"/>
                  </a:lnTo>
                  <a:lnTo>
                    <a:pt x="6534" y="9593"/>
                  </a:lnTo>
                  <a:cubicBezTo>
                    <a:pt x="6501" y="9626"/>
                    <a:pt x="6458" y="9644"/>
                    <a:pt x="6414" y="9644"/>
                  </a:cubicBezTo>
                  <a:cubicBezTo>
                    <a:pt x="6371" y="9644"/>
                    <a:pt x="6327" y="9626"/>
                    <a:pt x="6295" y="9593"/>
                  </a:cubicBezTo>
                  <a:lnTo>
                    <a:pt x="6222" y="9521"/>
                  </a:lnTo>
                  <a:cubicBezTo>
                    <a:pt x="6157" y="9455"/>
                    <a:pt x="6157" y="9347"/>
                    <a:pt x="6222" y="9282"/>
                  </a:cubicBezTo>
                  <a:lnTo>
                    <a:pt x="6429" y="9075"/>
                  </a:lnTo>
                  <a:close/>
                  <a:moveTo>
                    <a:pt x="2686" y="0"/>
                  </a:moveTo>
                  <a:cubicBezTo>
                    <a:pt x="2635" y="0"/>
                    <a:pt x="2584" y="19"/>
                    <a:pt x="2546" y="57"/>
                  </a:cubicBezTo>
                  <a:lnTo>
                    <a:pt x="1655" y="952"/>
                  </a:lnTo>
                  <a:cubicBezTo>
                    <a:pt x="1513" y="1097"/>
                    <a:pt x="1646" y="1293"/>
                    <a:pt x="1800" y="1293"/>
                  </a:cubicBezTo>
                  <a:cubicBezTo>
                    <a:pt x="1846" y="1293"/>
                    <a:pt x="1895" y="1276"/>
                    <a:pt x="1938" y="1234"/>
                  </a:cubicBezTo>
                  <a:lnTo>
                    <a:pt x="2687" y="484"/>
                  </a:lnTo>
                  <a:lnTo>
                    <a:pt x="3763" y="1557"/>
                  </a:lnTo>
                  <a:lnTo>
                    <a:pt x="1576" y="3748"/>
                  </a:lnTo>
                  <a:lnTo>
                    <a:pt x="504" y="2668"/>
                  </a:lnTo>
                  <a:lnTo>
                    <a:pt x="1380" y="1792"/>
                  </a:lnTo>
                  <a:cubicBezTo>
                    <a:pt x="1522" y="1647"/>
                    <a:pt x="1390" y="1449"/>
                    <a:pt x="1236" y="1449"/>
                  </a:cubicBezTo>
                  <a:cubicBezTo>
                    <a:pt x="1189" y="1449"/>
                    <a:pt x="1141" y="1467"/>
                    <a:pt x="1098" y="1509"/>
                  </a:cubicBezTo>
                  <a:lnTo>
                    <a:pt x="76" y="2527"/>
                  </a:lnTo>
                  <a:cubicBezTo>
                    <a:pt x="0" y="2607"/>
                    <a:pt x="0" y="2734"/>
                    <a:pt x="76" y="2810"/>
                  </a:cubicBezTo>
                  <a:lnTo>
                    <a:pt x="1434" y="4168"/>
                  </a:lnTo>
                  <a:cubicBezTo>
                    <a:pt x="1474" y="4207"/>
                    <a:pt x="1525" y="4228"/>
                    <a:pt x="1577" y="4228"/>
                  </a:cubicBezTo>
                  <a:cubicBezTo>
                    <a:pt x="1615" y="4228"/>
                    <a:pt x="1654" y="4216"/>
                    <a:pt x="1688" y="4193"/>
                  </a:cubicBezTo>
                  <a:lnTo>
                    <a:pt x="2351" y="4856"/>
                  </a:lnTo>
                  <a:cubicBezTo>
                    <a:pt x="2391" y="4894"/>
                    <a:pt x="2442" y="4913"/>
                    <a:pt x="2493" y="4913"/>
                  </a:cubicBezTo>
                  <a:cubicBezTo>
                    <a:pt x="2544" y="4913"/>
                    <a:pt x="2595" y="4894"/>
                    <a:pt x="2633" y="4856"/>
                  </a:cubicBezTo>
                  <a:lnTo>
                    <a:pt x="2640" y="4849"/>
                  </a:lnTo>
                  <a:lnTo>
                    <a:pt x="3006" y="5214"/>
                  </a:lnTo>
                  <a:cubicBezTo>
                    <a:pt x="3042" y="5251"/>
                    <a:pt x="3064" y="5298"/>
                    <a:pt x="3068" y="5348"/>
                  </a:cubicBezTo>
                  <a:cubicBezTo>
                    <a:pt x="3082" y="5602"/>
                    <a:pt x="3191" y="5837"/>
                    <a:pt x="3372" y="6018"/>
                  </a:cubicBezTo>
                  <a:lnTo>
                    <a:pt x="4361" y="7007"/>
                  </a:lnTo>
                  <a:lnTo>
                    <a:pt x="3807" y="7561"/>
                  </a:lnTo>
                  <a:cubicBezTo>
                    <a:pt x="3571" y="7793"/>
                    <a:pt x="3571" y="8173"/>
                    <a:pt x="3807" y="8409"/>
                  </a:cubicBezTo>
                  <a:lnTo>
                    <a:pt x="3836" y="8438"/>
                  </a:lnTo>
                  <a:cubicBezTo>
                    <a:pt x="3945" y="8547"/>
                    <a:pt x="4092" y="8612"/>
                    <a:pt x="4247" y="8612"/>
                  </a:cubicBezTo>
                  <a:cubicBezTo>
                    <a:pt x="4251" y="8612"/>
                    <a:pt x="4255" y="8612"/>
                    <a:pt x="4259" y="8612"/>
                  </a:cubicBezTo>
                  <a:cubicBezTo>
                    <a:pt x="4288" y="8612"/>
                    <a:pt x="4317" y="8612"/>
                    <a:pt x="4346" y="8608"/>
                  </a:cubicBezTo>
                  <a:cubicBezTo>
                    <a:pt x="4372" y="8713"/>
                    <a:pt x="4426" y="8811"/>
                    <a:pt x="4506" y="8887"/>
                  </a:cubicBezTo>
                  <a:lnTo>
                    <a:pt x="4545" y="8930"/>
                  </a:lnTo>
                  <a:cubicBezTo>
                    <a:pt x="4658" y="9043"/>
                    <a:pt x="4806" y="9104"/>
                    <a:pt x="4966" y="9104"/>
                  </a:cubicBezTo>
                  <a:cubicBezTo>
                    <a:pt x="4984" y="9104"/>
                    <a:pt x="5002" y="9104"/>
                    <a:pt x="5020" y="9101"/>
                  </a:cubicBezTo>
                  <a:cubicBezTo>
                    <a:pt x="5045" y="9213"/>
                    <a:pt x="5100" y="9314"/>
                    <a:pt x="5179" y="9394"/>
                  </a:cubicBezTo>
                  <a:lnTo>
                    <a:pt x="5234" y="9445"/>
                  </a:lnTo>
                  <a:cubicBezTo>
                    <a:pt x="5344" y="9555"/>
                    <a:pt x="5494" y="9615"/>
                    <a:pt x="5647" y="9615"/>
                  </a:cubicBezTo>
                  <a:cubicBezTo>
                    <a:pt x="5700" y="9615"/>
                    <a:pt x="5754" y="9608"/>
                    <a:pt x="5806" y="9593"/>
                  </a:cubicBezTo>
                  <a:cubicBezTo>
                    <a:pt x="5835" y="9673"/>
                    <a:pt x="5878" y="9742"/>
                    <a:pt x="5940" y="9803"/>
                  </a:cubicBezTo>
                  <a:lnTo>
                    <a:pt x="6012" y="9876"/>
                  </a:lnTo>
                  <a:cubicBezTo>
                    <a:pt x="6123" y="9986"/>
                    <a:pt x="6268" y="10041"/>
                    <a:pt x="6414" y="10041"/>
                  </a:cubicBezTo>
                  <a:cubicBezTo>
                    <a:pt x="6560" y="10041"/>
                    <a:pt x="6706" y="9986"/>
                    <a:pt x="6816" y="9876"/>
                  </a:cubicBezTo>
                  <a:lnTo>
                    <a:pt x="7048" y="9644"/>
                  </a:lnTo>
                  <a:cubicBezTo>
                    <a:pt x="7126" y="9680"/>
                    <a:pt x="7209" y="9698"/>
                    <a:pt x="7291" y="9698"/>
                  </a:cubicBezTo>
                  <a:cubicBezTo>
                    <a:pt x="7438" y="9698"/>
                    <a:pt x="7583" y="9641"/>
                    <a:pt x="7693" y="9532"/>
                  </a:cubicBezTo>
                  <a:lnTo>
                    <a:pt x="7765" y="9459"/>
                  </a:lnTo>
                  <a:cubicBezTo>
                    <a:pt x="7823" y="9398"/>
                    <a:pt x="7870" y="9329"/>
                    <a:pt x="7899" y="9249"/>
                  </a:cubicBezTo>
                  <a:cubicBezTo>
                    <a:pt x="7951" y="9264"/>
                    <a:pt x="8005" y="9271"/>
                    <a:pt x="8058" y="9271"/>
                  </a:cubicBezTo>
                  <a:cubicBezTo>
                    <a:pt x="8211" y="9271"/>
                    <a:pt x="8361" y="9211"/>
                    <a:pt x="8471" y="9101"/>
                  </a:cubicBezTo>
                  <a:lnTo>
                    <a:pt x="8526" y="9050"/>
                  </a:lnTo>
                  <a:cubicBezTo>
                    <a:pt x="8605" y="8970"/>
                    <a:pt x="8660" y="8869"/>
                    <a:pt x="8685" y="8756"/>
                  </a:cubicBezTo>
                  <a:cubicBezTo>
                    <a:pt x="8705" y="8759"/>
                    <a:pt x="8725" y="8760"/>
                    <a:pt x="8745" y="8760"/>
                  </a:cubicBezTo>
                  <a:cubicBezTo>
                    <a:pt x="8898" y="8760"/>
                    <a:pt x="9047" y="8698"/>
                    <a:pt x="9160" y="8586"/>
                  </a:cubicBezTo>
                  <a:lnTo>
                    <a:pt x="9203" y="8543"/>
                  </a:lnTo>
                  <a:cubicBezTo>
                    <a:pt x="9279" y="8463"/>
                    <a:pt x="9333" y="8365"/>
                    <a:pt x="9359" y="8260"/>
                  </a:cubicBezTo>
                  <a:cubicBezTo>
                    <a:pt x="9388" y="8265"/>
                    <a:pt x="9418" y="8267"/>
                    <a:pt x="9447" y="8267"/>
                  </a:cubicBezTo>
                  <a:cubicBezTo>
                    <a:pt x="9605" y="8267"/>
                    <a:pt x="9756" y="8203"/>
                    <a:pt x="9869" y="8090"/>
                  </a:cubicBezTo>
                  <a:lnTo>
                    <a:pt x="9902" y="8061"/>
                  </a:lnTo>
                  <a:cubicBezTo>
                    <a:pt x="10134" y="7826"/>
                    <a:pt x="10134" y="7445"/>
                    <a:pt x="9902" y="7214"/>
                  </a:cubicBezTo>
                  <a:lnTo>
                    <a:pt x="9688" y="7007"/>
                  </a:lnTo>
                  <a:lnTo>
                    <a:pt x="10333" y="6359"/>
                  </a:lnTo>
                  <a:cubicBezTo>
                    <a:pt x="10510" y="6181"/>
                    <a:pt x="10619" y="5946"/>
                    <a:pt x="10637" y="5693"/>
                  </a:cubicBezTo>
                  <a:cubicBezTo>
                    <a:pt x="10637" y="5667"/>
                    <a:pt x="10644" y="5642"/>
                    <a:pt x="10655" y="5620"/>
                  </a:cubicBezTo>
                  <a:cubicBezTo>
                    <a:pt x="10666" y="5598"/>
                    <a:pt x="10681" y="5577"/>
                    <a:pt x="10699" y="5559"/>
                  </a:cubicBezTo>
                  <a:lnTo>
                    <a:pt x="11065" y="5196"/>
                  </a:lnTo>
                  <a:lnTo>
                    <a:pt x="11068" y="5200"/>
                  </a:lnTo>
                  <a:cubicBezTo>
                    <a:pt x="11108" y="5240"/>
                    <a:pt x="11160" y="5260"/>
                    <a:pt x="11211" y="5260"/>
                  </a:cubicBezTo>
                  <a:cubicBezTo>
                    <a:pt x="11262" y="5260"/>
                    <a:pt x="11313" y="5240"/>
                    <a:pt x="11351" y="5200"/>
                  </a:cubicBezTo>
                  <a:lnTo>
                    <a:pt x="12013" y="4537"/>
                  </a:lnTo>
                  <a:cubicBezTo>
                    <a:pt x="12049" y="4561"/>
                    <a:pt x="12089" y="4573"/>
                    <a:pt x="12130" y="4573"/>
                  </a:cubicBezTo>
                  <a:cubicBezTo>
                    <a:pt x="12181" y="4573"/>
                    <a:pt x="12232" y="4554"/>
                    <a:pt x="12271" y="4515"/>
                  </a:cubicBezTo>
                  <a:lnTo>
                    <a:pt x="13629" y="3157"/>
                  </a:lnTo>
                  <a:cubicBezTo>
                    <a:pt x="13705" y="3078"/>
                    <a:pt x="13705" y="2951"/>
                    <a:pt x="13629" y="2871"/>
                  </a:cubicBezTo>
                  <a:lnTo>
                    <a:pt x="12542" y="1785"/>
                  </a:lnTo>
                  <a:cubicBezTo>
                    <a:pt x="12498" y="1743"/>
                    <a:pt x="12450" y="1726"/>
                    <a:pt x="12403" y="1726"/>
                  </a:cubicBezTo>
                  <a:cubicBezTo>
                    <a:pt x="12248" y="1726"/>
                    <a:pt x="12117" y="1922"/>
                    <a:pt x="12256" y="2067"/>
                  </a:cubicBezTo>
                  <a:lnTo>
                    <a:pt x="13201" y="3012"/>
                  </a:lnTo>
                  <a:lnTo>
                    <a:pt x="12126" y="4088"/>
                  </a:lnTo>
                  <a:lnTo>
                    <a:pt x="9942" y="1901"/>
                  </a:lnTo>
                  <a:lnTo>
                    <a:pt x="11017" y="829"/>
                  </a:lnTo>
                  <a:lnTo>
                    <a:pt x="11702" y="1513"/>
                  </a:lnTo>
                  <a:cubicBezTo>
                    <a:pt x="11745" y="1555"/>
                    <a:pt x="11793" y="1572"/>
                    <a:pt x="11839" y="1572"/>
                  </a:cubicBezTo>
                  <a:cubicBezTo>
                    <a:pt x="11993" y="1572"/>
                    <a:pt x="12124" y="1376"/>
                    <a:pt x="11984" y="1231"/>
                  </a:cubicBezTo>
                  <a:lnTo>
                    <a:pt x="11159" y="401"/>
                  </a:lnTo>
                  <a:cubicBezTo>
                    <a:pt x="11119" y="363"/>
                    <a:pt x="11067" y="344"/>
                    <a:pt x="11016" y="344"/>
                  </a:cubicBezTo>
                  <a:cubicBezTo>
                    <a:pt x="10965" y="344"/>
                    <a:pt x="10914" y="363"/>
                    <a:pt x="10876" y="401"/>
                  </a:cubicBezTo>
                  <a:lnTo>
                    <a:pt x="9518" y="1759"/>
                  </a:lnTo>
                  <a:cubicBezTo>
                    <a:pt x="9449" y="1828"/>
                    <a:pt x="9438" y="1937"/>
                    <a:pt x="9493" y="2016"/>
                  </a:cubicBezTo>
                  <a:lnTo>
                    <a:pt x="8834" y="2676"/>
                  </a:lnTo>
                  <a:cubicBezTo>
                    <a:pt x="8754" y="2755"/>
                    <a:pt x="8754" y="2882"/>
                    <a:pt x="8834" y="2958"/>
                  </a:cubicBezTo>
                  <a:lnTo>
                    <a:pt x="8837" y="2965"/>
                  </a:lnTo>
                  <a:lnTo>
                    <a:pt x="8656" y="3146"/>
                  </a:lnTo>
                  <a:cubicBezTo>
                    <a:pt x="8569" y="3233"/>
                    <a:pt x="8461" y="3306"/>
                    <a:pt x="8345" y="3349"/>
                  </a:cubicBezTo>
                  <a:cubicBezTo>
                    <a:pt x="8341" y="3295"/>
                    <a:pt x="8330" y="3244"/>
                    <a:pt x="8316" y="3190"/>
                  </a:cubicBezTo>
                  <a:cubicBezTo>
                    <a:pt x="8308" y="3172"/>
                    <a:pt x="8301" y="3154"/>
                    <a:pt x="8294" y="3139"/>
                  </a:cubicBezTo>
                  <a:cubicBezTo>
                    <a:pt x="8197" y="2988"/>
                    <a:pt x="8056" y="2819"/>
                    <a:pt x="7888" y="2819"/>
                  </a:cubicBezTo>
                  <a:cubicBezTo>
                    <a:pt x="7862" y="2819"/>
                    <a:pt x="7836" y="2823"/>
                    <a:pt x="7809" y="2831"/>
                  </a:cubicBezTo>
                  <a:cubicBezTo>
                    <a:pt x="7501" y="2929"/>
                    <a:pt x="6766" y="3012"/>
                    <a:pt x="5744" y="3070"/>
                  </a:cubicBezTo>
                  <a:cubicBezTo>
                    <a:pt x="5731" y="3071"/>
                    <a:pt x="5717" y="3071"/>
                    <a:pt x="5704" y="3071"/>
                  </a:cubicBezTo>
                  <a:cubicBezTo>
                    <a:pt x="5457" y="3071"/>
                    <a:pt x="5221" y="2978"/>
                    <a:pt x="5049" y="2802"/>
                  </a:cubicBezTo>
                  <a:lnTo>
                    <a:pt x="4868" y="2621"/>
                  </a:lnTo>
                  <a:lnTo>
                    <a:pt x="4871" y="2614"/>
                  </a:lnTo>
                  <a:cubicBezTo>
                    <a:pt x="4951" y="2538"/>
                    <a:pt x="4951" y="2411"/>
                    <a:pt x="4871" y="2332"/>
                  </a:cubicBezTo>
                  <a:lnTo>
                    <a:pt x="4209" y="1672"/>
                  </a:lnTo>
                  <a:cubicBezTo>
                    <a:pt x="4263" y="1593"/>
                    <a:pt x="4256" y="1484"/>
                    <a:pt x="4187" y="1415"/>
                  </a:cubicBezTo>
                  <a:lnTo>
                    <a:pt x="2829" y="57"/>
                  </a:lnTo>
                  <a:cubicBezTo>
                    <a:pt x="2789" y="19"/>
                    <a:pt x="2737" y="0"/>
                    <a:pt x="26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75"/>
            <p:cNvSpPr/>
            <p:nvPr/>
          </p:nvSpPr>
          <p:spPr>
            <a:xfrm>
              <a:off x="1400251" y="2442420"/>
              <a:ext cx="174163" cy="103271"/>
            </a:xfrm>
            <a:custGeom>
              <a:rect b="b" l="l" r="r" t="t"/>
              <a:pathLst>
                <a:path extrusionOk="0" h="3939" w="6643">
                  <a:moveTo>
                    <a:pt x="2032" y="405"/>
                  </a:moveTo>
                  <a:cubicBezTo>
                    <a:pt x="2880" y="405"/>
                    <a:pt x="3532" y="1159"/>
                    <a:pt x="3412" y="1999"/>
                  </a:cubicBezTo>
                  <a:cubicBezTo>
                    <a:pt x="3311" y="2704"/>
                    <a:pt x="2704" y="3201"/>
                    <a:pt x="2028" y="3201"/>
                  </a:cubicBezTo>
                  <a:cubicBezTo>
                    <a:pt x="1901" y="3201"/>
                    <a:pt x="1773" y="3184"/>
                    <a:pt x="1645" y="3147"/>
                  </a:cubicBezTo>
                  <a:cubicBezTo>
                    <a:pt x="1626" y="3141"/>
                    <a:pt x="1607" y="3138"/>
                    <a:pt x="1589" y="3138"/>
                  </a:cubicBezTo>
                  <a:cubicBezTo>
                    <a:pt x="1561" y="3138"/>
                    <a:pt x="1533" y="3145"/>
                    <a:pt x="1507" y="3158"/>
                  </a:cubicBezTo>
                  <a:lnTo>
                    <a:pt x="949" y="3415"/>
                  </a:lnTo>
                  <a:lnTo>
                    <a:pt x="949" y="3415"/>
                  </a:lnTo>
                  <a:lnTo>
                    <a:pt x="978" y="2803"/>
                  </a:lnTo>
                  <a:cubicBezTo>
                    <a:pt x="978" y="2756"/>
                    <a:pt x="964" y="2709"/>
                    <a:pt x="931" y="2669"/>
                  </a:cubicBezTo>
                  <a:cubicBezTo>
                    <a:pt x="555" y="2195"/>
                    <a:pt x="529" y="1528"/>
                    <a:pt x="870" y="1025"/>
                  </a:cubicBezTo>
                  <a:cubicBezTo>
                    <a:pt x="1073" y="717"/>
                    <a:pt x="1395" y="503"/>
                    <a:pt x="1757" y="431"/>
                  </a:cubicBezTo>
                  <a:cubicBezTo>
                    <a:pt x="1848" y="413"/>
                    <a:pt x="1938" y="405"/>
                    <a:pt x="2032" y="405"/>
                  </a:cubicBezTo>
                  <a:close/>
                  <a:moveTo>
                    <a:pt x="2021" y="0"/>
                  </a:moveTo>
                  <a:cubicBezTo>
                    <a:pt x="1629" y="0"/>
                    <a:pt x="1236" y="127"/>
                    <a:pt x="906" y="387"/>
                  </a:cubicBezTo>
                  <a:cubicBezTo>
                    <a:pt x="149" y="989"/>
                    <a:pt x="1" y="2075"/>
                    <a:pt x="569" y="2857"/>
                  </a:cubicBezTo>
                  <a:lnTo>
                    <a:pt x="533" y="3730"/>
                  </a:lnTo>
                  <a:cubicBezTo>
                    <a:pt x="527" y="3848"/>
                    <a:pt x="624" y="3938"/>
                    <a:pt x="733" y="3938"/>
                  </a:cubicBezTo>
                  <a:cubicBezTo>
                    <a:pt x="761" y="3938"/>
                    <a:pt x="790" y="3932"/>
                    <a:pt x="819" y="3919"/>
                  </a:cubicBezTo>
                  <a:lnTo>
                    <a:pt x="1609" y="3549"/>
                  </a:lnTo>
                  <a:cubicBezTo>
                    <a:pt x="1750" y="3583"/>
                    <a:pt x="1892" y="3600"/>
                    <a:pt x="2033" y="3600"/>
                  </a:cubicBezTo>
                  <a:cubicBezTo>
                    <a:pt x="2548" y="3600"/>
                    <a:pt x="3046" y="3378"/>
                    <a:pt x="3390" y="2977"/>
                  </a:cubicBezTo>
                  <a:cubicBezTo>
                    <a:pt x="3401" y="2991"/>
                    <a:pt x="3416" y="3006"/>
                    <a:pt x="3427" y="3020"/>
                  </a:cubicBezTo>
                  <a:cubicBezTo>
                    <a:pt x="3771" y="3390"/>
                    <a:pt x="4252" y="3600"/>
                    <a:pt x="4756" y="3600"/>
                  </a:cubicBezTo>
                  <a:cubicBezTo>
                    <a:pt x="4897" y="3600"/>
                    <a:pt x="5035" y="3582"/>
                    <a:pt x="5172" y="3549"/>
                  </a:cubicBezTo>
                  <a:lnTo>
                    <a:pt x="5958" y="3919"/>
                  </a:lnTo>
                  <a:cubicBezTo>
                    <a:pt x="5987" y="3932"/>
                    <a:pt x="6016" y="3938"/>
                    <a:pt x="6045" y="3938"/>
                  </a:cubicBezTo>
                  <a:cubicBezTo>
                    <a:pt x="6154" y="3938"/>
                    <a:pt x="6250" y="3848"/>
                    <a:pt x="6244" y="3730"/>
                  </a:cubicBezTo>
                  <a:lnTo>
                    <a:pt x="6205" y="2857"/>
                  </a:lnTo>
                  <a:cubicBezTo>
                    <a:pt x="6559" y="2365"/>
                    <a:pt x="6643" y="1724"/>
                    <a:pt x="6425" y="1155"/>
                  </a:cubicBezTo>
                  <a:cubicBezTo>
                    <a:pt x="6390" y="1064"/>
                    <a:pt x="6317" y="1025"/>
                    <a:pt x="6244" y="1025"/>
                  </a:cubicBezTo>
                  <a:cubicBezTo>
                    <a:pt x="6118" y="1025"/>
                    <a:pt x="5990" y="1141"/>
                    <a:pt x="6052" y="1300"/>
                  </a:cubicBezTo>
                  <a:cubicBezTo>
                    <a:pt x="6226" y="1760"/>
                    <a:pt x="6150" y="2282"/>
                    <a:pt x="5842" y="2669"/>
                  </a:cubicBezTo>
                  <a:cubicBezTo>
                    <a:pt x="5813" y="2705"/>
                    <a:pt x="5795" y="2756"/>
                    <a:pt x="5799" y="2803"/>
                  </a:cubicBezTo>
                  <a:lnTo>
                    <a:pt x="5824" y="3415"/>
                  </a:lnTo>
                  <a:lnTo>
                    <a:pt x="5270" y="3154"/>
                  </a:lnTo>
                  <a:cubicBezTo>
                    <a:pt x="5243" y="3143"/>
                    <a:pt x="5213" y="3137"/>
                    <a:pt x="5183" y="3137"/>
                  </a:cubicBezTo>
                  <a:cubicBezTo>
                    <a:pt x="5165" y="3137"/>
                    <a:pt x="5147" y="3139"/>
                    <a:pt x="5129" y="3143"/>
                  </a:cubicBezTo>
                  <a:cubicBezTo>
                    <a:pt x="5003" y="3179"/>
                    <a:pt x="4875" y="3197"/>
                    <a:pt x="4748" y="3197"/>
                  </a:cubicBezTo>
                  <a:cubicBezTo>
                    <a:pt x="4362" y="3197"/>
                    <a:pt x="3986" y="3037"/>
                    <a:pt x="3716" y="2745"/>
                  </a:cubicBezTo>
                  <a:cubicBezTo>
                    <a:pt x="3691" y="2720"/>
                    <a:pt x="3669" y="2691"/>
                    <a:pt x="3644" y="2655"/>
                  </a:cubicBezTo>
                  <a:lnTo>
                    <a:pt x="3619" y="2626"/>
                  </a:lnTo>
                  <a:cubicBezTo>
                    <a:pt x="3887" y="2108"/>
                    <a:pt x="3887" y="1492"/>
                    <a:pt x="3619" y="974"/>
                  </a:cubicBezTo>
                  <a:cubicBezTo>
                    <a:pt x="3626" y="963"/>
                    <a:pt x="3633" y="952"/>
                    <a:pt x="3644" y="941"/>
                  </a:cubicBezTo>
                  <a:cubicBezTo>
                    <a:pt x="3669" y="905"/>
                    <a:pt x="3698" y="873"/>
                    <a:pt x="3731" y="840"/>
                  </a:cubicBezTo>
                  <a:cubicBezTo>
                    <a:pt x="3803" y="764"/>
                    <a:pt x="3883" y="695"/>
                    <a:pt x="3970" y="637"/>
                  </a:cubicBezTo>
                  <a:cubicBezTo>
                    <a:pt x="4207" y="482"/>
                    <a:pt x="4477" y="405"/>
                    <a:pt x="4746" y="405"/>
                  </a:cubicBezTo>
                  <a:cubicBezTo>
                    <a:pt x="5065" y="405"/>
                    <a:pt x="5384" y="513"/>
                    <a:pt x="5643" y="728"/>
                  </a:cubicBezTo>
                  <a:cubicBezTo>
                    <a:pt x="5685" y="764"/>
                    <a:pt x="5730" y="779"/>
                    <a:pt x="5772" y="779"/>
                  </a:cubicBezTo>
                  <a:cubicBezTo>
                    <a:pt x="5933" y="779"/>
                    <a:pt x="6061" y="558"/>
                    <a:pt x="5900" y="420"/>
                  </a:cubicBezTo>
                  <a:cubicBezTo>
                    <a:pt x="5565" y="141"/>
                    <a:pt x="5156" y="3"/>
                    <a:pt x="4749" y="3"/>
                  </a:cubicBezTo>
                  <a:cubicBezTo>
                    <a:pt x="4270" y="3"/>
                    <a:pt x="3792" y="194"/>
                    <a:pt x="3438" y="568"/>
                  </a:cubicBezTo>
                  <a:cubicBezTo>
                    <a:pt x="3419" y="587"/>
                    <a:pt x="3401" y="605"/>
                    <a:pt x="3387" y="626"/>
                  </a:cubicBezTo>
                  <a:cubicBezTo>
                    <a:pt x="3031" y="213"/>
                    <a:pt x="2528" y="0"/>
                    <a:pt x="2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75"/>
            <p:cNvSpPr/>
            <p:nvPr/>
          </p:nvSpPr>
          <p:spPr>
            <a:xfrm>
              <a:off x="1433285" y="2486045"/>
              <a:ext cx="10487" cy="11169"/>
            </a:xfrm>
            <a:custGeom>
              <a:rect b="b" l="l" r="r" t="t"/>
              <a:pathLst>
                <a:path extrusionOk="0" h="426" w="400">
                  <a:moveTo>
                    <a:pt x="200" y="0"/>
                  </a:moveTo>
                  <a:cubicBezTo>
                    <a:pt x="100" y="0"/>
                    <a:pt x="1" y="67"/>
                    <a:pt x="1" y="201"/>
                  </a:cubicBezTo>
                  <a:lnTo>
                    <a:pt x="1" y="226"/>
                  </a:lnTo>
                  <a:cubicBezTo>
                    <a:pt x="1" y="339"/>
                    <a:pt x="91" y="426"/>
                    <a:pt x="200" y="426"/>
                  </a:cubicBezTo>
                  <a:cubicBezTo>
                    <a:pt x="312" y="426"/>
                    <a:pt x="399" y="339"/>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75"/>
            <p:cNvSpPr/>
            <p:nvPr/>
          </p:nvSpPr>
          <p:spPr>
            <a:xfrm>
              <a:off x="1448150" y="2486045"/>
              <a:ext cx="10513" cy="11169"/>
            </a:xfrm>
            <a:custGeom>
              <a:rect b="b" l="l" r="r" t="t"/>
              <a:pathLst>
                <a:path extrusionOk="0" h="426" w="401">
                  <a:moveTo>
                    <a:pt x="200" y="0"/>
                  </a:moveTo>
                  <a:cubicBezTo>
                    <a:pt x="100" y="0"/>
                    <a:pt x="1" y="67"/>
                    <a:pt x="3" y="201"/>
                  </a:cubicBezTo>
                  <a:lnTo>
                    <a:pt x="3" y="226"/>
                  </a:lnTo>
                  <a:cubicBezTo>
                    <a:pt x="3" y="339"/>
                    <a:pt x="89" y="426"/>
                    <a:pt x="202" y="426"/>
                  </a:cubicBezTo>
                  <a:cubicBezTo>
                    <a:pt x="310" y="426"/>
                    <a:pt x="401" y="339"/>
                    <a:pt x="401" y="226"/>
                  </a:cubicBezTo>
                  <a:lnTo>
                    <a:pt x="401" y="201"/>
                  </a:lnTo>
                  <a:cubicBezTo>
                    <a:pt x="401"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75"/>
            <p:cNvSpPr/>
            <p:nvPr/>
          </p:nvSpPr>
          <p:spPr>
            <a:xfrm>
              <a:off x="1463015" y="2486045"/>
              <a:ext cx="10566" cy="11169"/>
            </a:xfrm>
            <a:custGeom>
              <a:rect b="b" l="l" r="r" t="t"/>
              <a:pathLst>
                <a:path extrusionOk="0" h="426" w="403">
                  <a:moveTo>
                    <a:pt x="201" y="0"/>
                  </a:moveTo>
                  <a:cubicBezTo>
                    <a:pt x="101" y="0"/>
                    <a:pt x="0" y="67"/>
                    <a:pt x="0" y="201"/>
                  </a:cubicBezTo>
                  <a:lnTo>
                    <a:pt x="0" y="226"/>
                  </a:lnTo>
                  <a:cubicBezTo>
                    <a:pt x="0" y="339"/>
                    <a:pt x="91" y="426"/>
                    <a:pt x="200" y="426"/>
                  </a:cubicBezTo>
                  <a:cubicBezTo>
                    <a:pt x="312" y="426"/>
                    <a:pt x="403" y="339"/>
                    <a:pt x="403" y="226"/>
                  </a:cubicBezTo>
                  <a:lnTo>
                    <a:pt x="403" y="201"/>
                  </a:lnTo>
                  <a:cubicBezTo>
                    <a:pt x="403" y="67"/>
                    <a:pt x="302"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75"/>
            <p:cNvSpPr/>
            <p:nvPr/>
          </p:nvSpPr>
          <p:spPr>
            <a:xfrm>
              <a:off x="1506038" y="2486045"/>
              <a:ext cx="10461" cy="11221"/>
            </a:xfrm>
            <a:custGeom>
              <a:rect b="b" l="l" r="r" t="t"/>
              <a:pathLst>
                <a:path extrusionOk="0" h="428" w="399">
                  <a:moveTo>
                    <a:pt x="199" y="0"/>
                  </a:moveTo>
                  <a:cubicBezTo>
                    <a:pt x="100" y="0"/>
                    <a:pt x="0" y="67"/>
                    <a:pt x="0" y="201"/>
                  </a:cubicBezTo>
                  <a:lnTo>
                    <a:pt x="0" y="226"/>
                  </a:lnTo>
                  <a:cubicBezTo>
                    <a:pt x="0" y="360"/>
                    <a:pt x="100" y="427"/>
                    <a:pt x="199" y="427"/>
                  </a:cubicBezTo>
                  <a:cubicBezTo>
                    <a:pt x="299" y="427"/>
                    <a:pt x="399" y="360"/>
                    <a:pt x="399" y="226"/>
                  </a:cubicBezTo>
                  <a:lnTo>
                    <a:pt x="399" y="201"/>
                  </a:lnTo>
                  <a:cubicBezTo>
                    <a:pt x="399"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75"/>
            <p:cNvSpPr/>
            <p:nvPr/>
          </p:nvSpPr>
          <p:spPr>
            <a:xfrm>
              <a:off x="1520851" y="2486045"/>
              <a:ext cx="10566" cy="11221"/>
            </a:xfrm>
            <a:custGeom>
              <a:rect b="b" l="l" r="r" t="t"/>
              <a:pathLst>
                <a:path extrusionOk="0" h="428" w="403">
                  <a:moveTo>
                    <a:pt x="200" y="0"/>
                  </a:moveTo>
                  <a:cubicBezTo>
                    <a:pt x="100" y="0"/>
                    <a:pt x="0" y="67"/>
                    <a:pt x="0" y="201"/>
                  </a:cubicBezTo>
                  <a:lnTo>
                    <a:pt x="0" y="226"/>
                  </a:lnTo>
                  <a:cubicBezTo>
                    <a:pt x="0" y="360"/>
                    <a:pt x="101" y="427"/>
                    <a:pt x="201" y="427"/>
                  </a:cubicBezTo>
                  <a:cubicBezTo>
                    <a:pt x="302" y="427"/>
                    <a:pt x="402" y="360"/>
                    <a:pt x="402" y="226"/>
                  </a:cubicBezTo>
                  <a:lnTo>
                    <a:pt x="402" y="201"/>
                  </a:lnTo>
                  <a:cubicBezTo>
                    <a:pt x="400"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75"/>
            <p:cNvSpPr/>
            <p:nvPr/>
          </p:nvSpPr>
          <p:spPr>
            <a:xfrm>
              <a:off x="1535743" y="2486045"/>
              <a:ext cx="10487" cy="11221"/>
            </a:xfrm>
            <a:custGeom>
              <a:rect b="b" l="l" r="r" t="t"/>
              <a:pathLst>
                <a:path extrusionOk="0" h="428" w="400">
                  <a:moveTo>
                    <a:pt x="200" y="0"/>
                  </a:moveTo>
                  <a:cubicBezTo>
                    <a:pt x="100" y="0"/>
                    <a:pt x="1" y="67"/>
                    <a:pt x="1" y="201"/>
                  </a:cubicBezTo>
                  <a:lnTo>
                    <a:pt x="1" y="226"/>
                  </a:lnTo>
                  <a:cubicBezTo>
                    <a:pt x="1" y="360"/>
                    <a:pt x="100" y="427"/>
                    <a:pt x="200" y="427"/>
                  </a:cubicBezTo>
                  <a:cubicBezTo>
                    <a:pt x="300" y="427"/>
                    <a:pt x="399" y="360"/>
                    <a:pt x="399" y="226"/>
                  </a:cubicBezTo>
                  <a:lnTo>
                    <a:pt x="399" y="201"/>
                  </a:lnTo>
                  <a:cubicBezTo>
                    <a:pt x="399" y="67"/>
                    <a:pt x="300"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29" name="Google Shape;22229;p75"/>
          <p:cNvGrpSpPr/>
          <p:nvPr/>
        </p:nvGrpSpPr>
        <p:grpSpPr>
          <a:xfrm>
            <a:off x="3125755" y="3381504"/>
            <a:ext cx="278115" cy="358341"/>
            <a:chOff x="3125755" y="3381504"/>
            <a:chExt cx="278115" cy="358341"/>
          </a:xfrm>
        </p:grpSpPr>
        <p:sp>
          <p:nvSpPr>
            <p:cNvPr id="22230" name="Google Shape;22230;p75"/>
            <p:cNvSpPr/>
            <p:nvPr/>
          </p:nvSpPr>
          <p:spPr>
            <a:xfrm>
              <a:off x="3190670" y="3505775"/>
              <a:ext cx="149859" cy="173298"/>
            </a:xfrm>
            <a:custGeom>
              <a:rect b="b" l="l" r="r" t="t"/>
              <a:pathLst>
                <a:path extrusionOk="0" h="6610" w="5716">
                  <a:moveTo>
                    <a:pt x="2858" y="0"/>
                  </a:moveTo>
                  <a:cubicBezTo>
                    <a:pt x="1279" y="0"/>
                    <a:pt x="1" y="1279"/>
                    <a:pt x="1" y="2858"/>
                  </a:cubicBezTo>
                  <a:lnTo>
                    <a:pt x="1" y="6610"/>
                  </a:lnTo>
                  <a:lnTo>
                    <a:pt x="5716" y="6610"/>
                  </a:lnTo>
                  <a:lnTo>
                    <a:pt x="5716" y="2858"/>
                  </a:lnTo>
                  <a:cubicBezTo>
                    <a:pt x="5716" y="1279"/>
                    <a:pt x="4437" y="0"/>
                    <a:pt x="285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75"/>
            <p:cNvSpPr/>
            <p:nvPr/>
          </p:nvSpPr>
          <p:spPr>
            <a:xfrm>
              <a:off x="3190670" y="3505775"/>
              <a:ext cx="90713" cy="173219"/>
            </a:xfrm>
            <a:custGeom>
              <a:rect b="b" l="l" r="r" t="t"/>
              <a:pathLst>
                <a:path extrusionOk="0" h="6607" w="3460">
                  <a:moveTo>
                    <a:pt x="2858" y="0"/>
                  </a:moveTo>
                  <a:cubicBezTo>
                    <a:pt x="1279" y="0"/>
                    <a:pt x="1" y="1279"/>
                    <a:pt x="1" y="2858"/>
                  </a:cubicBezTo>
                  <a:lnTo>
                    <a:pt x="1" y="6606"/>
                  </a:lnTo>
                  <a:lnTo>
                    <a:pt x="1199" y="6606"/>
                  </a:lnTo>
                  <a:lnTo>
                    <a:pt x="1199" y="2858"/>
                  </a:lnTo>
                  <a:cubicBezTo>
                    <a:pt x="1199" y="1511"/>
                    <a:pt x="2141" y="344"/>
                    <a:pt x="3459" y="62"/>
                  </a:cubicBezTo>
                  <a:cubicBezTo>
                    <a:pt x="3260" y="18"/>
                    <a:pt x="3061" y="0"/>
                    <a:pt x="2858"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75"/>
            <p:cNvSpPr/>
            <p:nvPr/>
          </p:nvSpPr>
          <p:spPr>
            <a:xfrm>
              <a:off x="3253828" y="3633952"/>
              <a:ext cx="21944" cy="45042"/>
            </a:xfrm>
            <a:custGeom>
              <a:rect b="b" l="l" r="r" t="t"/>
              <a:pathLst>
                <a:path extrusionOk="0" h="1718" w="837">
                  <a:moveTo>
                    <a:pt x="0" y="1"/>
                  </a:moveTo>
                  <a:lnTo>
                    <a:pt x="0" y="1717"/>
                  </a:lnTo>
                  <a:lnTo>
                    <a:pt x="837" y="1717"/>
                  </a:lnTo>
                  <a:lnTo>
                    <a:pt x="837" y="1"/>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75"/>
            <p:cNvSpPr/>
            <p:nvPr/>
          </p:nvSpPr>
          <p:spPr>
            <a:xfrm>
              <a:off x="3175962" y="3667957"/>
              <a:ext cx="179301" cy="34764"/>
            </a:xfrm>
            <a:custGeom>
              <a:rect b="b" l="l" r="r" t="t"/>
              <a:pathLst>
                <a:path extrusionOk="0" h="1326" w="6839">
                  <a:moveTo>
                    <a:pt x="0" y="0"/>
                  </a:moveTo>
                  <a:lnTo>
                    <a:pt x="0" y="1326"/>
                  </a:lnTo>
                  <a:lnTo>
                    <a:pt x="6838" y="1326"/>
                  </a:lnTo>
                  <a:lnTo>
                    <a:pt x="683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75"/>
            <p:cNvSpPr/>
            <p:nvPr/>
          </p:nvSpPr>
          <p:spPr>
            <a:xfrm>
              <a:off x="3175962" y="3667957"/>
              <a:ext cx="14734" cy="34764"/>
            </a:xfrm>
            <a:custGeom>
              <a:rect b="b" l="l" r="r" t="t"/>
              <a:pathLst>
                <a:path extrusionOk="0" h="1326" w="562">
                  <a:moveTo>
                    <a:pt x="0" y="0"/>
                  </a:moveTo>
                  <a:lnTo>
                    <a:pt x="0" y="1326"/>
                  </a:lnTo>
                  <a:lnTo>
                    <a:pt x="562" y="1326"/>
                  </a:lnTo>
                  <a:lnTo>
                    <a:pt x="562" y="0"/>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5" name="Google Shape;22235;p75"/>
            <p:cNvSpPr/>
            <p:nvPr/>
          </p:nvSpPr>
          <p:spPr>
            <a:xfrm>
              <a:off x="3160467" y="3693492"/>
              <a:ext cx="210369" cy="41057"/>
            </a:xfrm>
            <a:custGeom>
              <a:rect b="b" l="l" r="r" t="t"/>
              <a:pathLst>
                <a:path extrusionOk="0" h="1566" w="8024">
                  <a:moveTo>
                    <a:pt x="1" y="1"/>
                  </a:moveTo>
                  <a:lnTo>
                    <a:pt x="1" y="1565"/>
                  </a:lnTo>
                  <a:lnTo>
                    <a:pt x="8023" y="1565"/>
                  </a:lnTo>
                  <a:lnTo>
                    <a:pt x="8023" y="1"/>
                  </a:ln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6" name="Google Shape;22236;p75"/>
            <p:cNvSpPr/>
            <p:nvPr/>
          </p:nvSpPr>
          <p:spPr>
            <a:xfrm>
              <a:off x="3160467" y="3693492"/>
              <a:ext cx="15521" cy="41057"/>
            </a:xfrm>
            <a:custGeom>
              <a:rect b="b" l="l" r="r" t="t"/>
              <a:pathLst>
                <a:path extrusionOk="0" h="1566" w="592">
                  <a:moveTo>
                    <a:pt x="1" y="1"/>
                  </a:moveTo>
                  <a:lnTo>
                    <a:pt x="1" y="1565"/>
                  </a:lnTo>
                  <a:lnTo>
                    <a:pt x="591" y="1565"/>
                  </a:lnTo>
                  <a:lnTo>
                    <a:pt x="59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7" name="Google Shape;22237;p75"/>
            <p:cNvSpPr/>
            <p:nvPr/>
          </p:nvSpPr>
          <p:spPr>
            <a:xfrm>
              <a:off x="3238255" y="3592372"/>
              <a:ext cx="53195" cy="53195"/>
            </a:xfrm>
            <a:custGeom>
              <a:rect b="b" l="l" r="r" t="t"/>
              <a:pathLst>
                <a:path extrusionOk="0" h="2029" w="2029">
                  <a:moveTo>
                    <a:pt x="1014" y="0"/>
                  </a:moveTo>
                  <a:cubicBezTo>
                    <a:pt x="453" y="0"/>
                    <a:pt x="0" y="453"/>
                    <a:pt x="0" y="1014"/>
                  </a:cubicBezTo>
                  <a:cubicBezTo>
                    <a:pt x="0" y="1576"/>
                    <a:pt x="453" y="2029"/>
                    <a:pt x="1014" y="2029"/>
                  </a:cubicBezTo>
                  <a:cubicBezTo>
                    <a:pt x="1572" y="2029"/>
                    <a:pt x="2028" y="1576"/>
                    <a:pt x="2028" y="1014"/>
                  </a:cubicBezTo>
                  <a:cubicBezTo>
                    <a:pt x="2028" y="453"/>
                    <a:pt x="1572" y="0"/>
                    <a:pt x="1014"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8" name="Google Shape;22238;p75"/>
            <p:cNvSpPr/>
            <p:nvPr/>
          </p:nvSpPr>
          <p:spPr>
            <a:xfrm>
              <a:off x="3278158" y="3523524"/>
              <a:ext cx="46956" cy="47637"/>
            </a:xfrm>
            <a:custGeom>
              <a:rect b="b" l="l" r="r" t="t"/>
              <a:pathLst>
                <a:path extrusionOk="0" h="1817" w="1791">
                  <a:moveTo>
                    <a:pt x="289" y="0"/>
                  </a:moveTo>
                  <a:cubicBezTo>
                    <a:pt x="107" y="0"/>
                    <a:pt x="1" y="276"/>
                    <a:pt x="202" y="381"/>
                  </a:cubicBezTo>
                  <a:cubicBezTo>
                    <a:pt x="778" y="682"/>
                    <a:pt x="1187" y="1138"/>
                    <a:pt x="1361" y="1677"/>
                  </a:cubicBezTo>
                  <a:cubicBezTo>
                    <a:pt x="1392" y="1775"/>
                    <a:pt x="1467" y="1817"/>
                    <a:pt x="1543" y="1817"/>
                  </a:cubicBezTo>
                  <a:cubicBezTo>
                    <a:pt x="1665" y="1817"/>
                    <a:pt x="1790" y="1710"/>
                    <a:pt x="1741" y="1554"/>
                  </a:cubicBezTo>
                  <a:cubicBezTo>
                    <a:pt x="1535" y="917"/>
                    <a:pt x="1057" y="374"/>
                    <a:pt x="387" y="26"/>
                  </a:cubicBez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75"/>
            <p:cNvSpPr/>
            <p:nvPr/>
          </p:nvSpPr>
          <p:spPr>
            <a:xfrm>
              <a:off x="3155172" y="3501502"/>
              <a:ext cx="220882" cy="238343"/>
            </a:xfrm>
            <a:custGeom>
              <a:rect b="b" l="l" r="r" t="t"/>
              <a:pathLst>
                <a:path extrusionOk="0" h="9091" w="8425">
                  <a:moveTo>
                    <a:pt x="3962" y="5672"/>
                  </a:moveTo>
                  <a:cubicBezTo>
                    <a:pt x="4035" y="5686"/>
                    <a:pt x="4111" y="5694"/>
                    <a:pt x="4183" y="5694"/>
                  </a:cubicBezTo>
                  <a:cubicBezTo>
                    <a:pt x="4256" y="5694"/>
                    <a:pt x="4328" y="5686"/>
                    <a:pt x="4401" y="5676"/>
                  </a:cubicBezTo>
                  <a:lnTo>
                    <a:pt x="4401" y="6150"/>
                  </a:lnTo>
                  <a:lnTo>
                    <a:pt x="3962" y="6150"/>
                  </a:lnTo>
                  <a:lnTo>
                    <a:pt x="3962" y="5672"/>
                  </a:lnTo>
                  <a:close/>
                  <a:moveTo>
                    <a:pt x="7432" y="6548"/>
                  </a:moveTo>
                  <a:lnTo>
                    <a:pt x="7432" y="7121"/>
                  </a:lnTo>
                  <a:lnTo>
                    <a:pt x="992" y="7121"/>
                  </a:lnTo>
                  <a:lnTo>
                    <a:pt x="996" y="6548"/>
                  </a:lnTo>
                  <a:close/>
                  <a:moveTo>
                    <a:pt x="4212" y="0"/>
                  </a:moveTo>
                  <a:cubicBezTo>
                    <a:pt x="2539" y="0"/>
                    <a:pt x="1177" y="1348"/>
                    <a:pt x="1155" y="3021"/>
                  </a:cubicBezTo>
                  <a:lnTo>
                    <a:pt x="1155" y="3329"/>
                  </a:lnTo>
                  <a:cubicBezTo>
                    <a:pt x="1155" y="3463"/>
                    <a:pt x="1255" y="3530"/>
                    <a:pt x="1355" y="3530"/>
                  </a:cubicBezTo>
                  <a:cubicBezTo>
                    <a:pt x="1454" y="3530"/>
                    <a:pt x="1554" y="3463"/>
                    <a:pt x="1554" y="3329"/>
                  </a:cubicBezTo>
                  <a:lnTo>
                    <a:pt x="1554" y="3021"/>
                  </a:lnTo>
                  <a:cubicBezTo>
                    <a:pt x="1554" y="1554"/>
                    <a:pt x="2745" y="363"/>
                    <a:pt x="4212" y="363"/>
                  </a:cubicBezTo>
                  <a:cubicBezTo>
                    <a:pt x="5683" y="363"/>
                    <a:pt x="6871" y="1554"/>
                    <a:pt x="6871" y="3021"/>
                  </a:cubicBezTo>
                  <a:lnTo>
                    <a:pt x="6871" y="6150"/>
                  </a:lnTo>
                  <a:lnTo>
                    <a:pt x="4803" y="6150"/>
                  </a:lnTo>
                  <a:lnTo>
                    <a:pt x="4803" y="5527"/>
                  </a:lnTo>
                  <a:cubicBezTo>
                    <a:pt x="5034" y="5386"/>
                    <a:pt x="5215" y="5176"/>
                    <a:pt x="5313" y="4922"/>
                  </a:cubicBezTo>
                  <a:cubicBezTo>
                    <a:pt x="5375" y="4764"/>
                    <a:pt x="5248" y="4647"/>
                    <a:pt x="5121" y="4647"/>
                  </a:cubicBezTo>
                  <a:cubicBezTo>
                    <a:pt x="5048" y="4647"/>
                    <a:pt x="4976" y="4686"/>
                    <a:pt x="4940" y="4777"/>
                  </a:cubicBezTo>
                  <a:cubicBezTo>
                    <a:pt x="4864" y="4969"/>
                    <a:pt x="4716" y="5129"/>
                    <a:pt x="4527" y="5219"/>
                  </a:cubicBezTo>
                  <a:lnTo>
                    <a:pt x="4516" y="5223"/>
                  </a:lnTo>
                  <a:cubicBezTo>
                    <a:pt x="4403" y="5274"/>
                    <a:pt x="4289" y="5297"/>
                    <a:pt x="4178" y="5297"/>
                  </a:cubicBezTo>
                  <a:cubicBezTo>
                    <a:pt x="3645" y="5297"/>
                    <a:pt x="3206" y="4755"/>
                    <a:pt x="3419" y="4191"/>
                  </a:cubicBezTo>
                  <a:cubicBezTo>
                    <a:pt x="3551" y="3842"/>
                    <a:pt x="3867" y="3664"/>
                    <a:pt x="4183" y="3664"/>
                  </a:cubicBezTo>
                  <a:cubicBezTo>
                    <a:pt x="4481" y="3664"/>
                    <a:pt x="4780" y="3822"/>
                    <a:pt x="4926" y="4144"/>
                  </a:cubicBezTo>
                  <a:cubicBezTo>
                    <a:pt x="4966" y="4214"/>
                    <a:pt x="5029" y="4245"/>
                    <a:pt x="5093" y="4245"/>
                  </a:cubicBezTo>
                  <a:cubicBezTo>
                    <a:pt x="5217" y="4245"/>
                    <a:pt x="5341" y="4128"/>
                    <a:pt x="5288" y="3977"/>
                  </a:cubicBezTo>
                  <a:cubicBezTo>
                    <a:pt x="5079" y="3519"/>
                    <a:pt x="4634" y="3266"/>
                    <a:pt x="4181" y="3266"/>
                  </a:cubicBezTo>
                  <a:cubicBezTo>
                    <a:pt x="3895" y="3266"/>
                    <a:pt x="3607" y="3366"/>
                    <a:pt x="3372" y="3579"/>
                  </a:cubicBezTo>
                  <a:cubicBezTo>
                    <a:pt x="2760" y="4126"/>
                    <a:pt x="2858" y="5107"/>
                    <a:pt x="3564" y="5524"/>
                  </a:cubicBezTo>
                  <a:lnTo>
                    <a:pt x="3564" y="6150"/>
                  </a:lnTo>
                  <a:lnTo>
                    <a:pt x="1554" y="6150"/>
                  </a:lnTo>
                  <a:lnTo>
                    <a:pt x="1554" y="4118"/>
                  </a:lnTo>
                  <a:cubicBezTo>
                    <a:pt x="1554" y="3984"/>
                    <a:pt x="1454" y="3917"/>
                    <a:pt x="1355" y="3917"/>
                  </a:cubicBezTo>
                  <a:cubicBezTo>
                    <a:pt x="1255" y="3917"/>
                    <a:pt x="1155" y="3984"/>
                    <a:pt x="1155" y="4118"/>
                  </a:cubicBezTo>
                  <a:lnTo>
                    <a:pt x="1155" y="6150"/>
                  </a:lnTo>
                  <a:lnTo>
                    <a:pt x="793" y="6150"/>
                  </a:lnTo>
                  <a:cubicBezTo>
                    <a:pt x="681" y="6150"/>
                    <a:pt x="594" y="6237"/>
                    <a:pt x="594" y="6349"/>
                  </a:cubicBezTo>
                  <a:lnTo>
                    <a:pt x="594" y="7121"/>
                  </a:lnTo>
                  <a:lnTo>
                    <a:pt x="199" y="7121"/>
                  </a:lnTo>
                  <a:cubicBezTo>
                    <a:pt x="91" y="7121"/>
                    <a:pt x="0" y="7211"/>
                    <a:pt x="0" y="7324"/>
                  </a:cubicBezTo>
                  <a:lnTo>
                    <a:pt x="0" y="8888"/>
                  </a:lnTo>
                  <a:cubicBezTo>
                    <a:pt x="0" y="9000"/>
                    <a:pt x="91" y="9091"/>
                    <a:pt x="199" y="9091"/>
                  </a:cubicBezTo>
                  <a:lnTo>
                    <a:pt x="4860" y="9091"/>
                  </a:lnTo>
                  <a:cubicBezTo>
                    <a:pt x="5125" y="9091"/>
                    <a:pt x="5125" y="8689"/>
                    <a:pt x="4860" y="8689"/>
                  </a:cubicBezTo>
                  <a:lnTo>
                    <a:pt x="402" y="8689"/>
                  </a:lnTo>
                  <a:lnTo>
                    <a:pt x="402" y="7523"/>
                  </a:lnTo>
                  <a:lnTo>
                    <a:pt x="8022" y="7523"/>
                  </a:lnTo>
                  <a:lnTo>
                    <a:pt x="8022" y="8693"/>
                  </a:lnTo>
                  <a:lnTo>
                    <a:pt x="5646" y="8693"/>
                  </a:lnTo>
                  <a:cubicBezTo>
                    <a:pt x="5382" y="8693"/>
                    <a:pt x="5382" y="9091"/>
                    <a:pt x="5646" y="9091"/>
                  </a:cubicBezTo>
                  <a:lnTo>
                    <a:pt x="8225" y="9091"/>
                  </a:lnTo>
                  <a:cubicBezTo>
                    <a:pt x="8334" y="9091"/>
                    <a:pt x="8424" y="9000"/>
                    <a:pt x="8424" y="8892"/>
                  </a:cubicBezTo>
                  <a:lnTo>
                    <a:pt x="8424" y="7324"/>
                  </a:lnTo>
                  <a:cubicBezTo>
                    <a:pt x="8424" y="7211"/>
                    <a:pt x="8334" y="7121"/>
                    <a:pt x="8225" y="7121"/>
                  </a:cubicBezTo>
                  <a:lnTo>
                    <a:pt x="7834" y="7121"/>
                  </a:lnTo>
                  <a:lnTo>
                    <a:pt x="7834" y="6349"/>
                  </a:lnTo>
                  <a:cubicBezTo>
                    <a:pt x="7834" y="6237"/>
                    <a:pt x="7743" y="6150"/>
                    <a:pt x="7635" y="6150"/>
                  </a:cubicBezTo>
                  <a:lnTo>
                    <a:pt x="7273" y="6150"/>
                  </a:lnTo>
                  <a:lnTo>
                    <a:pt x="7273" y="3021"/>
                  </a:lnTo>
                  <a:cubicBezTo>
                    <a:pt x="7251" y="1348"/>
                    <a:pt x="5889" y="0"/>
                    <a:pt x="4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75"/>
            <p:cNvSpPr/>
            <p:nvPr/>
          </p:nvSpPr>
          <p:spPr>
            <a:xfrm>
              <a:off x="3260382" y="3381504"/>
              <a:ext cx="10461" cy="99994"/>
            </a:xfrm>
            <a:custGeom>
              <a:rect b="b" l="l" r="r" t="t"/>
              <a:pathLst>
                <a:path extrusionOk="0" h="3814" w="399">
                  <a:moveTo>
                    <a:pt x="199" y="0"/>
                  </a:moveTo>
                  <a:cubicBezTo>
                    <a:pt x="100" y="0"/>
                    <a:pt x="0" y="67"/>
                    <a:pt x="0" y="199"/>
                  </a:cubicBezTo>
                  <a:lnTo>
                    <a:pt x="0" y="3610"/>
                  </a:lnTo>
                  <a:cubicBezTo>
                    <a:pt x="0" y="3723"/>
                    <a:pt x="87" y="3813"/>
                    <a:pt x="199" y="3813"/>
                  </a:cubicBezTo>
                  <a:cubicBezTo>
                    <a:pt x="311" y="3813"/>
                    <a:pt x="398" y="3723"/>
                    <a:pt x="398" y="3610"/>
                  </a:cubicBezTo>
                  <a:lnTo>
                    <a:pt x="398" y="199"/>
                  </a:lnTo>
                  <a:cubicBezTo>
                    <a:pt x="398" y="67"/>
                    <a:pt x="299"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75"/>
            <p:cNvSpPr/>
            <p:nvPr/>
          </p:nvSpPr>
          <p:spPr>
            <a:xfrm>
              <a:off x="3183801" y="3399725"/>
              <a:ext cx="57311" cy="88772"/>
            </a:xfrm>
            <a:custGeom>
              <a:rect b="b" l="l" r="r" t="t"/>
              <a:pathLst>
                <a:path extrusionOk="0" h="3386" w="2186">
                  <a:moveTo>
                    <a:pt x="271" y="0"/>
                  </a:moveTo>
                  <a:cubicBezTo>
                    <a:pt x="135" y="0"/>
                    <a:pt x="0" y="140"/>
                    <a:pt x="89" y="301"/>
                  </a:cubicBezTo>
                  <a:lnTo>
                    <a:pt x="1748" y="3281"/>
                  </a:lnTo>
                  <a:cubicBezTo>
                    <a:pt x="1789" y="3355"/>
                    <a:pt x="1853" y="3386"/>
                    <a:pt x="1916" y="3386"/>
                  </a:cubicBezTo>
                  <a:cubicBezTo>
                    <a:pt x="2052" y="3386"/>
                    <a:pt x="2185" y="3246"/>
                    <a:pt x="2099" y="3086"/>
                  </a:cubicBezTo>
                  <a:lnTo>
                    <a:pt x="440" y="105"/>
                  </a:lnTo>
                  <a:cubicBezTo>
                    <a:pt x="399" y="31"/>
                    <a:pt x="334"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75"/>
            <p:cNvSpPr/>
            <p:nvPr/>
          </p:nvSpPr>
          <p:spPr>
            <a:xfrm>
              <a:off x="3125755" y="3452790"/>
              <a:ext cx="93990" cy="52435"/>
            </a:xfrm>
            <a:custGeom>
              <a:rect b="b" l="l" r="r" t="t"/>
              <a:pathLst>
                <a:path extrusionOk="0" h="2000" w="3585">
                  <a:moveTo>
                    <a:pt x="289" y="0"/>
                  </a:moveTo>
                  <a:cubicBezTo>
                    <a:pt x="107" y="0"/>
                    <a:pt x="1" y="272"/>
                    <a:pt x="199" y="377"/>
                  </a:cubicBezTo>
                  <a:lnTo>
                    <a:pt x="3212" y="1978"/>
                  </a:lnTo>
                  <a:cubicBezTo>
                    <a:pt x="3241" y="1992"/>
                    <a:pt x="3273" y="2000"/>
                    <a:pt x="3306" y="2000"/>
                  </a:cubicBezTo>
                  <a:cubicBezTo>
                    <a:pt x="3516" y="2000"/>
                    <a:pt x="3585" y="1721"/>
                    <a:pt x="3400" y="1623"/>
                  </a:cubicBezTo>
                  <a:lnTo>
                    <a:pt x="387" y="26"/>
                  </a:lnTo>
                  <a:cubicBezTo>
                    <a:pt x="353" y="8"/>
                    <a:pt x="320"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75"/>
            <p:cNvSpPr/>
            <p:nvPr/>
          </p:nvSpPr>
          <p:spPr>
            <a:xfrm>
              <a:off x="3291031" y="3399725"/>
              <a:ext cx="56420" cy="88720"/>
            </a:xfrm>
            <a:custGeom>
              <a:rect b="b" l="l" r="r" t="t"/>
              <a:pathLst>
                <a:path extrusionOk="0" h="3384" w="2152">
                  <a:moveTo>
                    <a:pt x="1883" y="0"/>
                  </a:moveTo>
                  <a:cubicBezTo>
                    <a:pt x="1819" y="0"/>
                    <a:pt x="1756" y="31"/>
                    <a:pt x="1714" y="105"/>
                  </a:cubicBezTo>
                  <a:lnTo>
                    <a:pt x="55" y="3086"/>
                  </a:lnTo>
                  <a:cubicBezTo>
                    <a:pt x="1" y="3183"/>
                    <a:pt x="37" y="3307"/>
                    <a:pt x="131" y="3357"/>
                  </a:cubicBezTo>
                  <a:cubicBezTo>
                    <a:pt x="163" y="3375"/>
                    <a:pt x="198" y="3383"/>
                    <a:pt x="231" y="3383"/>
                  </a:cubicBezTo>
                  <a:cubicBezTo>
                    <a:pt x="302" y="3383"/>
                    <a:pt x="369" y="3347"/>
                    <a:pt x="403" y="3281"/>
                  </a:cubicBezTo>
                  <a:lnTo>
                    <a:pt x="2065" y="301"/>
                  </a:lnTo>
                  <a:cubicBezTo>
                    <a:pt x="2152" y="140"/>
                    <a:pt x="2018" y="0"/>
                    <a:pt x="1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75"/>
            <p:cNvSpPr/>
            <p:nvPr/>
          </p:nvSpPr>
          <p:spPr>
            <a:xfrm>
              <a:off x="3310956" y="3452790"/>
              <a:ext cx="92915" cy="52566"/>
            </a:xfrm>
            <a:custGeom>
              <a:rect b="b" l="l" r="r" t="t"/>
              <a:pathLst>
                <a:path extrusionOk="0" h="2005" w="3544">
                  <a:moveTo>
                    <a:pt x="3317" y="1"/>
                  </a:moveTo>
                  <a:cubicBezTo>
                    <a:pt x="3285" y="1"/>
                    <a:pt x="3252" y="9"/>
                    <a:pt x="3221" y="26"/>
                  </a:cubicBezTo>
                  <a:lnTo>
                    <a:pt x="204" y="1623"/>
                  </a:lnTo>
                  <a:cubicBezTo>
                    <a:pt x="0" y="1728"/>
                    <a:pt x="107" y="2005"/>
                    <a:pt x="292" y="2005"/>
                  </a:cubicBezTo>
                  <a:cubicBezTo>
                    <a:pt x="324" y="2005"/>
                    <a:pt x="358" y="1996"/>
                    <a:pt x="393" y="1978"/>
                  </a:cubicBezTo>
                  <a:lnTo>
                    <a:pt x="3406" y="377"/>
                  </a:lnTo>
                  <a:cubicBezTo>
                    <a:pt x="3504" y="326"/>
                    <a:pt x="3543" y="207"/>
                    <a:pt x="3493" y="109"/>
                  </a:cubicBezTo>
                  <a:cubicBezTo>
                    <a:pt x="3455" y="40"/>
                    <a:pt x="3387" y="1"/>
                    <a:pt x="3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5" name="Google Shape;22245;p75"/>
          <p:cNvGrpSpPr/>
          <p:nvPr/>
        </p:nvGrpSpPr>
        <p:grpSpPr>
          <a:xfrm>
            <a:off x="1298081" y="1996591"/>
            <a:ext cx="358577" cy="341011"/>
            <a:chOff x="1298081" y="1996591"/>
            <a:chExt cx="358577" cy="341011"/>
          </a:xfrm>
        </p:grpSpPr>
        <p:sp>
          <p:nvSpPr>
            <p:cNvPr id="22246" name="Google Shape;22246;p75"/>
            <p:cNvSpPr/>
            <p:nvPr/>
          </p:nvSpPr>
          <p:spPr>
            <a:xfrm>
              <a:off x="1512488" y="2001677"/>
              <a:ext cx="142649" cy="148575"/>
            </a:xfrm>
            <a:custGeom>
              <a:rect b="b" l="l" r="r" t="t"/>
              <a:pathLst>
                <a:path extrusionOk="0" h="5667" w="5441">
                  <a:moveTo>
                    <a:pt x="2736" y="0"/>
                  </a:moveTo>
                  <a:cubicBezTo>
                    <a:pt x="2701" y="0"/>
                    <a:pt x="2665" y="1"/>
                    <a:pt x="2630" y="2"/>
                  </a:cubicBezTo>
                  <a:cubicBezTo>
                    <a:pt x="1666" y="39"/>
                    <a:pt x="804" y="618"/>
                    <a:pt x="402" y="1495"/>
                  </a:cubicBezTo>
                  <a:cubicBezTo>
                    <a:pt x="0" y="2371"/>
                    <a:pt x="124" y="3396"/>
                    <a:pt x="725" y="4153"/>
                  </a:cubicBezTo>
                  <a:lnTo>
                    <a:pt x="656" y="5667"/>
                  </a:lnTo>
                  <a:lnTo>
                    <a:pt x="656" y="5667"/>
                  </a:lnTo>
                  <a:lnTo>
                    <a:pt x="2029" y="5026"/>
                  </a:lnTo>
                  <a:cubicBezTo>
                    <a:pt x="2261" y="5092"/>
                    <a:pt x="2496" y="5124"/>
                    <a:pt x="2730" y="5124"/>
                  </a:cubicBezTo>
                  <a:cubicBezTo>
                    <a:pt x="3571" y="5124"/>
                    <a:pt x="4380" y="4709"/>
                    <a:pt x="4864" y="3986"/>
                  </a:cubicBezTo>
                  <a:cubicBezTo>
                    <a:pt x="5397" y="3186"/>
                    <a:pt x="5440" y="2150"/>
                    <a:pt x="4966" y="1310"/>
                  </a:cubicBezTo>
                  <a:cubicBezTo>
                    <a:pt x="4512" y="497"/>
                    <a:pt x="3659" y="0"/>
                    <a:pt x="273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75"/>
            <p:cNvSpPr/>
            <p:nvPr/>
          </p:nvSpPr>
          <p:spPr>
            <a:xfrm>
              <a:off x="1348602" y="2034868"/>
              <a:ext cx="165721" cy="165721"/>
            </a:xfrm>
            <a:custGeom>
              <a:rect b="b" l="l" r="r" t="t"/>
              <a:pathLst>
                <a:path extrusionOk="0" h="6321" w="6321">
                  <a:moveTo>
                    <a:pt x="3162" y="0"/>
                  </a:moveTo>
                  <a:cubicBezTo>
                    <a:pt x="1793" y="0"/>
                    <a:pt x="641" y="1022"/>
                    <a:pt x="475" y="2380"/>
                  </a:cubicBezTo>
                  <a:lnTo>
                    <a:pt x="0" y="6320"/>
                  </a:lnTo>
                  <a:lnTo>
                    <a:pt x="6320" y="6320"/>
                  </a:lnTo>
                  <a:lnTo>
                    <a:pt x="5846" y="2380"/>
                  </a:lnTo>
                  <a:cubicBezTo>
                    <a:pt x="5683" y="1022"/>
                    <a:pt x="4527" y="0"/>
                    <a:pt x="3162"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75"/>
            <p:cNvSpPr/>
            <p:nvPr/>
          </p:nvSpPr>
          <p:spPr>
            <a:xfrm>
              <a:off x="1406333" y="2166664"/>
              <a:ext cx="50259" cy="90503"/>
            </a:xfrm>
            <a:custGeom>
              <a:rect b="b" l="l" r="r" t="t"/>
              <a:pathLst>
                <a:path extrusionOk="0" h="3452" w="1917">
                  <a:moveTo>
                    <a:pt x="0" y="0"/>
                  </a:moveTo>
                  <a:lnTo>
                    <a:pt x="0" y="2630"/>
                  </a:lnTo>
                  <a:lnTo>
                    <a:pt x="956" y="3452"/>
                  </a:lnTo>
                  <a:lnTo>
                    <a:pt x="960" y="3452"/>
                  </a:lnTo>
                  <a:lnTo>
                    <a:pt x="1916" y="2630"/>
                  </a:lnTo>
                  <a:lnTo>
                    <a:pt x="1916"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75"/>
            <p:cNvSpPr/>
            <p:nvPr/>
          </p:nvSpPr>
          <p:spPr>
            <a:xfrm>
              <a:off x="1303403" y="2222874"/>
              <a:ext cx="256119" cy="109510"/>
            </a:xfrm>
            <a:custGeom>
              <a:rect b="b" l="l" r="r" t="t"/>
              <a:pathLst>
                <a:path extrusionOk="0" h="4177" w="9769">
                  <a:moveTo>
                    <a:pt x="3923" y="0"/>
                  </a:moveTo>
                  <a:lnTo>
                    <a:pt x="2365" y="500"/>
                  </a:lnTo>
                  <a:lnTo>
                    <a:pt x="1750" y="696"/>
                  </a:lnTo>
                  <a:cubicBezTo>
                    <a:pt x="707" y="1033"/>
                    <a:pt x="0" y="2000"/>
                    <a:pt x="0" y="3097"/>
                  </a:cubicBezTo>
                  <a:lnTo>
                    <a:pt x="0" y="4176"/>
                  </a:lnTo>
                  <a:lnTo>
                    <a:pt x="9768" y="4176"/>
                  </a:lnTo>
                  <a:lnTo>
                    <a:pt x="9768" y="3097"/>
                  </a:lnTo>
                  <a:cubicBezTo>
                    <a:pt x="9768" y="2000"/>
                    <a:pt x="9058" y="1033"/>
                    <a:pt x="8015" y="699"/>
                  </a:cubicBezTo>
                  <a:lnTo>
                    <a:pt x="7400" y="500"/>
                  </a:lnTo>
                  <a:lnTo>
                    <a:pt x="5839" y="0"/>
                  </a:lnTo>
                  <a:lnTo>
                    <a:pt x="4882" y="674"/>
                  </a:lnTo>
                  <a:lnTo>
                    <a:pt x="392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75"/>
            <p:cNvSpPr/>
            <p:nvPr/>
          </p:nvSpPr>
          <p:spPr>
            <a:xfrm>
              <a:off x="1497491" y="2235983"/>
              <a:ext cx="62031" cy="96402"/>
            </a:xfrm>
            <a:custGeom>
              <a:rect b="b" l="l" r="r" t="t"/>
              <a:pathLst>
                <a:path extrusionOk="0" h="3677" w="2366">
                  <a:moveTo>
                    <a:pt x="0" y="0"/>
                  </a:moveTo>
                  <a:lnTo>
                    <a:pt x="460" y="196"/>
                  </a:lnTo>
                  <a:cubicBezTo>
                    <a:pt x="1235" y="533"/>
                    <a:pt x="1764" y="1503"/>
                    <a:pt x="1764" y="2597"/>
                  </a:cubicBezTo>
                  <a:lnTo>
                    <a:pt x="1764" y="3676"/>
                  </a:lnTo>
                  <a:lnTo>
                    <a:pt x="2365" y="3676"/>
                  </a:lnTo>
                  <a:lnTo>
                    <a:pt x="2365" y="2597"/>
                  </a:lnTo>
                  <a:cubicBezTo>
                    <a:pt x="2365" y="1500"/>
                    <a:pt x="1659" y="533"/>
                    <a:pt x="616" y="196"/>
                  </a:cubicBezTo>
                  <a:lnTo>
                    <a:pt x="0"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75"/>
            <p:cNvSpPr/>
            <p:nvPr/>
          </p:nvSpPr>
          <p:spPr>
            <a:xfrm>
              <a:off x="1303403" y="2235983"/>
              <a:ext cx="62031" cy="96402"/>
            </a:xfrm>
            <a:custGeom>
              <a:rect b="b" l="l" r="r" t="t"/>
              <a:pathLst>
                <a:path extrusionOk="0" h="3677" w="2366">
                  <a:moveTo>
                    <a:pt x="2365" y="0"/>
                  </a:moveTo>
                  <a:lnTo>
                    <a:pt x="1750" y="196"/>
                  </a:lnTo>
                  <a:cubicBezTo>
                    <a:pt x="707" y="533"/>
                    <a:pt x="0" y="1500"/>
                    <a:pt x="0" y="2597"/>
                  </a:cubicBezTo>
                  <a:lnTo>
                    <a:pt x="0" y="3676"/>
                  </a:lnTo>
                  <a:lnTo>
                    <a:pt x="602" y="3676"/>
                  </a:lnTo>
                  <a:lnTo>
                    <a:pt x="602" y="2597"/>
                  </a:lnTo>
                  <a:cubicBezTo>
                    <a:pt x="602" y="1503"/>
                    <a:pt x="1127" y="533"/>
                    <a:pt x="1905" y="199"/>
                  </a:cubicBezTo>
                  <a:lnTo>
                    <a:pt x="2365"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75"/>
            <p:cNvSpPr/>
            <p:nvPr/>
          </p:nvSpPr>
          <p:spPr>
            <a:xfrm>
              <a:off x="1406333" y="2222874"/>
              <a:ext cx="25195" cy="47401"/>
            </a:xfrm>
            <a:custGeom>
              <a:rect b="b" l="l" r="r" t="t"/>
              <a:pathLst>
                <a:path extrusionOk="0" h="1808" w="961">
                  <a:moveTo>
                    <a:pt x="0" y="0"/>
                  </a:moveTo>
                  <a:lnTo>
                    <a:pt x="0" y="1808"/>
                  </a:lnTo>
                  <a:lnTo>
                    <a:pt x="960" y="674"/>
                  </a:lnTo>
                  <a:lnTo>
                    <a:pt x="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75"/>
            <p:cNvSpPr/>
            <p:nvPr/>
          </p:nvSpPr>
          <p:spPr>
            <a:xfrm>
              <a:off x="1431397" y="2222874"/>
              <a:ext cx="25195" cy="47401"/>
            </a:xfrm>
            <a:custGeom>
              <a:rect b="b" l="l" r="r" t="t"/>
              <a:pathLst>
                <a:path extrusionOk="0" h="1808" w="961">
                  <a:moveTo>
                    <a:pt x="960" y="0"/>
                  </a:moveTo>
                  <a:lnTo>
                    <a:pt x="0" y="674"/>
                  </a:lnTo>
                  <a:lnTo>
                    <a:pt x="960" y="1808"/>
                  </a:lnTo>
                  <a:lnTo>
                    <a:pt x="960"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75"/>
            <p:cNvSpPr/>
            <p:nvPr/>
          </p:nvSpPr>
          <p:spPr>
            <a:xfrm>
              <a:off x="1474787" y="2288864"/>
              <a:ext cx="52147" cy="19873"/>
            </a:xfrm>
            <a:custGeom>
              <a:rect b="b" l="l" r="r" t="t"/>
              <a:pathLst>
                <a:path extrusionOk="0" h="758" w="1989">
                  <a:moveTo>
                    <a:pt x="283" y="1"/>
                  </a:moveTo>
                  <a:cubicBezTo>
                    <a:pt x="127" y="1"/>
                    <a:pt x="1" y="127"/>
                    <a:pt x="1" y="283"/>
                  </a:cubicBezTo>
                  <a:lnTo>
                    <a:pt x="1" y="479"/>
                  </a:lnTo>
                  <a:cubicBezTo>
                    <a:pt x="1" y="631"/>
                    <a:pt x="127" y="757"/>
                    <a:pt x="283" y="757"/>
                  </a:cubicBezTo>
                  <a:lnTo>
                    <a:pt x="1706" y="757"/>
                  </a:lnTo>
                  <a:cubicBezTo>
                    <a:pt x="1862" y="757"/>
                    <a:pt x="1989" y="631"/>
                    <a:pt x="1989" y="479"/>
                  </a:cubicBezTo>
                  <a:lnTo>
                    <a:pt x="1989" y="283"/>
                  </a:lnTo>
                  <a:cubicBezTo>
                    <a:pt x="1989" y="127"/>
                    <a:pt x="1862" y="1"/>
                    <a:pt x="1706"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75"/>
            <p:cNvSpPr/>
            <p:nvPr/>
          </p:nvSpPr>
          <p:spPr>
            <a:xfrm>
              <a:off x="1378228" y="2055842"/>
              <a:ext cx="106469" cy="145717"/>
            </a:xfrm>
            <a:custGeom>
              <a:rect b="b" l="l" r="r" t="t"/>
              <a:pathLst>
                <a:path extrusionOk="0" h="5558" w="4061">
                  <a:moveTo>
                    <a:pt x="1326" y="1"/>
                  </a:moveTo>
                  <a:cubicBezTo>
                    <a:pt x="1326" y="1"/>
                    <a:pt x="1326" y="1"/>
                    <a:pt x="1326" y="1"/>
                  </a:cubicBezTo>
                  <a:cubicBezTo>
                    <a:pt x="906" y="1294"/>
                    <a:pt x="0" y="1569"/>
                    <a:pt x="0" y="1569"/>
                  </a:cubicBezTo>
                  <a:lnTo>
                    <a:pt x="0" y="3177"/>
                  </a:lnTo>
                  <a:cubicBezTo>
                    <a:pt x="0" y="4021"/>
                    <a:pt x="446" y="4803"/>
                    <a:pt x="1174" y="5231"/>
                  </a:cubicBezTo>
                  <a:lnTo>
                    <a:pt x="1471" y="5408"/>
                  </a:lnTo>
                  <a:cubicBezTo>
                    <a:pt x="1643" y="5508"/>
                    <a:pt x="1836" y="5557"/>
                    <a:pt x="2028" y="5557"/>
                  </a:cubicBezTo>
                  <a:cubicBezTo>
                    <a:pt x="2221" y="5557"/>
                    <a:pt x="2414" y="5508"/>
                    <a:pt x="2586" y="5408"/>
                  </a:cubicBezTo>
                  <a:lnTo>
                    <a:pt x="2887" y="5231"/>
                  </a:lnTo>
                  <a:cubicBezTo>
                    <a:pt x="3611" y="4803"/>
                    <a:pt x="4060" y="4021"/>
                    <a:pt x="4060" y="3177"/>
                  </a:cubicBezTo>
                  <a:lnTo>
                    <a:pt x="4060" y="2627"/>
                  </a:lnTo>
                  <a:cubicBezTo>
                    <a:pt x="1680" y="2627"/>
                    <a:pt x="1352" y="1"/>
                    <a:pt x="1326"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75"/>
            <p:cNvSpPr/>
            <p:nvPr/>
          </p:nvSpPr>
          <p:spPr>
            <a:xfrm>
              <a:off x="1420569" y="2205125"/>
              <a:ext cx="21682" cy="21656"/>
            </a:xfrm>
            <a:custGeom>
              <a:rect b="b" l="l" r="r" t="t"/>
              <a:pathLst>
                <a:path extrusionOk="0" h="826" w="827">
                  <a:moveTo>
                    <a:pt x="413" y="0"/>
                  </a:moveTo>
                  <a:cubicBezTo>
                    <a:pt x="185" y="0"/>
                    <a:pt x="1" y="185"/>
                    <a:pt x="1" y="413"/>
                  </a:cubicBezTo>
                  <a:cubicBezTo>
                    <a:pt x="1" y="641"/>
                    <a:pt x="185" y="826"/>
                    <a:pt x="413" y="826"/>
                  </a:cubicBezTo>
                  <a:cubicBezTo>
                    <a:pt x="642" y="826"/>
                    <a:pt x="826" y="641"/>
                    <a:pt x="826" y="413"/>
                  </a:cubicBezTo>
                  <a:cubicBezTo>
                    <a:pt x="826" y="185"/>
                    <a:pt x="642" y="0"/>
                    <a:pt x="413"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75"/>
            <p:cNvSpPr/>
            <p:nvPr/>
          </p:nvSpPr>
          <p:spPr>
            <a:xfrm>
              <a:off x="1345849" y="2104948"/>
              <a:ext cx="21000" cy="45409"/>
            </a:xfrm>
            <a:custGeom>
              <a:rect b="b" l="l" r="r" t="t"/>
              <a:pathLst>
                <a:path extrusionOk="0" h="1732" w="801">
                  <a:moveTo>
                    <a:pt x="801" y="0"/>
                  </a:moveTo>
                  <a:cubicBezTo>
                    <a:pt x="359" y="0"/>
                    <a:pt x="0" y="355"/>
                    <a:pt x="0" y="797"/>
                  </a:cubicBezTo>
                  <a:lnTo>
                    <a:pt x="0" y="935"/>
                  </a:lnTo>
                  <a:cubicBezTo>
                    <a:pt x="0" y="1373"/>
                    <a:pt x="359" y="1731"/>
                    <a:pt x="801" y="1731"/>
                  </a:cubicBezTo>
                  <a:lnTo>
                    <a:pt x="801"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75"/>
            <p:cNvSpPr/>
            <p:nvPr/>
          </p:nvSpPr>
          <p:spPr>
            <a:xfrm>
              <a:off x="1496049" y="2104948"/>
              <a:ext cx="21026" cy="45409"/>
            </a:xfrm>
            <a:custGeom>
              <a:rect b="b" l="l" r="r" t="t"/>
              <a:pathLst>
                <a:path extrusionOk="0" h="1732" w="802">
                  <a:moveTo>
                    <a:pt x="1" y="0"/>
                  </a:moveTo>
                  <a:lnTo>
                    <a:pt x="1" y="1731"/>
                  </a:lnTo>
                  <a:cubicBezTo>
                    <a:pt x="443" y="1731"/>
                    <a:pt x="801" y="1373"/>
                    <a:pt x="801" y="935"/>
                  </a:cubicBezTo>
                  <a:lnTo>
                    <a:pt x="801" y="797"/>
                  </a:lnTo>
                  <a:cubicBezTo>
                    <a:pt x="801" y="355"/>
                    <a:pt x="443" y="0"/>
                    <a:pt x="1"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75"/>
            <p:cNvSpPr/>
            <p:nvPr/>
          </p:nvSpPr>
          <p:spPr>
            <a:xfrm>
              <a:off x="1499012" y="1996591"/>
              <a:ext cx="157646" cy="158930"/>
            </a:xfrm>
            <a:custGeom>
              <a:rect b="b" l="l" r="r" t="t"/>
              <a:pathLst>
                <a:path extrusionOk="0" h="6062" w="6013">
                  <a:moveTo>
                    <a:pt x="3246" y="0"/>
                  </a:moveTo>
                  <a:cubicBezTo>
                    <a:pt x="2843" y="0"/>
                    <a:pt x="2431" y="89"/>
                    <a:pt x="2039" y="280"/>
                  </a:cubicBezTo>
                  <a:cubicBezTo>
                    <a:pt x="485" y="1037"/>
                    <a:pt x="0" y="3021"/>
                    <a:pt x="1032" y="4409"/>
                  </a:cubicBezTo>
                  <a:lnTo>
                    <a:pt x="971" y="5854"/>
                  </a:lnTo>
                  <a:cubicBezTo>
                    <a:pt x="965" y="5971"/>
                    <a:pt x="1059" y="6062"/>
                    <a:pt x="1167" y="6062"/>
                  </a:cubicBezTo>
                  <a:cubicBezTo>
                    <a:pt x="1195" y="6062"/>
                    <a:pt x="1225" y="6055"/>
                    <a:pt x="1253" y="6042"/>
                  </a:cubicBezTo>
                  <a:lnTo>
                    <a:pt x="2561" y="5433"/>
                  </a:lnTo>
                  <a:cubicBezTo>
                    <a:pt x="2793" y="5493"/>
                    <a:pt x="3024" y="5521"/>
                    <a:pt x="3251" y="5521"/>
                  </a:cubicBezTo>
                  <a:cubicBezTo>
                    <a:pt x="4682" y="5521"/>
                    <a:pt x="5934" y="4398"/>
                    <a:pt x="6009" y="2891"/>
                  </a:cubicBezTo>
                  <a:cubicBezTo>
                    <a:pt x="6012" y="2779"/>
                    <a:pt x="5925" y="2685"/>
                    <a:pt x="5817" y="2681"/>
                  </a:cubicBezTo>
                  <a:cubicBezTo>
                    <a:pt x="5812" y="2681"/>
                    <a:pt x="5808" y="2681"/>
                    <a:pt x="5804" y="2681"/>
                  </a:cubicBezTo>
                  <a:cubicBezTo>
                    <a:pt x="5697" y="2681"/>
                    <a:pt x="5610" y="2765"/>
                    <a:pt x="5607" y="2869"/>
                  </a:cubicBezTo>
                  <a:cubicBezTo>
                    <a:pt x="5542" y="4163"/>
                    <a:pt x="4468" y="5119"/>
                    <a:pt x="3248" y="5119"/>
                  </a:cubicBezTo>
                  <a:cubicBezTo>
                    <a:pt x="3034" y="5119"/>
                    <a:pt x="2815" y="5090"/>
                    <a:pt x="2597" y="5028"/>
                  </a:cubicBezTo>
                  <a:cubicBezTo>
                    <a:pt x="2578" y="5022"/>
                    <a:pt x="2559" y="5019"/>
                    <a:pt x="2539" y="5019"/>
                  </a:cubicBezTo>
                  <a:cubicBezTo>
                    <a:pt x="2510" y="5019"/>
                    <a:pt x="2482" y="5026"/>
                    <a:pt x="2456" y="5039"/>
                  </a:cubicBezTo>
                  <a:lnTo>
                    <a:pt x="1384" y="5542"/>
                  </a:lnTo>
                  <a:lnTo>
                    <a:pt x="1438" y="4358"/>
                  </a:lnTo>
                  <a:cubicBezTo>
                    <a:pt x="1438" y="4307"/>
                    <a:pt x="1423" y="4260"/>
                    <a:pt x="1391" y="4224"/>
                  </a:cubicBezTo>
                  <a:cubicBezTo>
                    <a:pt x="464" y="3050"/>
                    <a:pt x="844" y="1319"/>
                    <a:pt x="2180" y="646"/>
                  </a:cubicBezTo>
                  <a:cubicBezTo>
                    <a:pt x="2523" y="474"/>
                    <a:pt x="2885" y="393"/>
                    <a:pt x="3240" y="393"/>
                  </a:cubicBezTo>
                  <a:cubicBezTo>
                    <a:pt x="4267" y="393"/>
                    <a:pt x="5236" y="1067"/>
                    <a:pt x="5527" y="2141"/>
                  </a:cubicBezTo>
                  <a:cubicBezTo>
                    <a:pt x="5555" y="2245"/>
                    <a:pt x="5634" y="2289"/>
                    <a:pt x="5714" y="2289"/>
                  </a:cubicBezTo>
                  <a:cubicBezTo>
                    <a:pt x="5833" y="2289"/>
                    <a:pt x="5954" y="2190"/>
                    <a:pt x="5911" y="2036"/>
                  </a:cubicBezTo>
                  <a:cubicBezTo>
                    <a:pt x="5572" y="787"/>
                    <a:pt x="4445" y="0"/>
                    <a:pt x="3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75"/>
            <p:cNvSpPr/>
            <p:nvPr/>
          </p:nvSpPr>
          <p:spPr>
            <a:xfrm>
              <a:off x="1568410" y="2049498"/>
              <a:ext cx="31461" cy="53484"/>
            </a:xfrm>
            <a:custGeom>
              <a:rect b="b" l="l" r="r" t="t"/>
              <a:pathLst>
                <a:path extrusionOk="0" h="2040" w="1200">
                  <a:moveTo>
                    <a:pt x="287" y="0"/>
                  </a:moveTo>
                  <a:cubicBezTo>
                    <a:pt x="19" y="0"/>
                    <a:pt x="19" y="399"/>
                    <a:pt x="287" y="399"/>
                  </a:cubicBezTo>
                  <a:lnTo>
                    <a:pt x="399" y="399"/>
                  </a:lnTo>
                  <a:lnTo>
                    <a:pt x="399" y="1641"/>
                  </a:lnTo>
                  <a:lnTo>
                    <a:pt x="269" y="1641"/>
                  </a:lnTo>
                  <a:cubicBezTo>
                    <a:pt x="1" y="1641"/>
                    <a:pt x="1" y="2039"/>
                    <a:pt x="269" y="2039"/>
                  </a:cubicBezTo>
                  <a:lnTo>
                    <a:pt x="935" y="2039"/>
                  </a:lnTo>
                  <a:cubicBezTo>
                    <a:pt x="1199" y="2039"/>
                    <a:pt x="1199" y="1641"/>
                    <a:pt x="935" y="1641"/>
                  </a:cubicBezTo>
                  <a:lnTo>
                    <a:pt x="797" y="1641"/>
                  </a:lnTo>
                  <a:lnTo>
                    <a:pt x="797" y="199"/>
                  </a:lnTo>
                  <a:cubicBezTo>
                    <a:pt x="797" y="87"/>
                    <a:pt x="707"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75"/>
            <p:cNvSpPr/>
            <p:nvPr/>
          </p:nvSpPr>
          <p:spPr>
            <a:xfrm>
              <a:off x="1573915" y="2033191"/>
              <a:ext cx="17985" cy="15468"/>
            </a:xfrm>
            <a:custGeom>
              <a:rect b="b" l="l" r="r" t="t"/>
              <a:pathLst>
                <a:path extrusionOk="0" h="590" w="686">
                  <a:moveTo>
                    <a:pt x="297" y="0"/>
                  </a:moveTo>
                  <a:cubicBezTo>
                    <a:pt x="146" y="0"/>
                    <a:pt x="1" y="119"/>
                    <a:pt x="1" y="296"/>
                  </a:cubicBezTo>
                  <a:cubicBezTo>
                    <a:pt x="1" y="456"/>
                    <a:pt x="131" y="590"/>
                    <a:pt x="294" y="590"/>
                  </a:cubicBezTo>
                  <a:cubicBezTo>
                    <a:pt x="555" y="590"/>
                    <a:pt x="685" y="275"/>
                    <a:pt x="500" y="86"/>
                  </a:cubicBezTo>
                  <a:cubicBezTo>
                    <a:pt x="441" y="27"/>
                    <a:pt x="369" y="0"/>
                    <a:pt x="2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75"/>
            <p:cNvSpPr/>
            <p:nvPr/>
          </p:nvSpPr>
          <p:spPr>
            <a:xfrm>
              <a:off x="1298081" y="2029546"/>
              <a:ext cx="266737" cy="308056"/>
            </a:xfrm>
            <a:custGeom>
              <a:rect b="b" l="l" r="r" t="t"/>
              <a:pathLst>
                <a:path extrusionOk="0" h="11750" w="10174">
                  <a:moveTo>
                    <a:pt x="2420" y="3112"/>
                  </a:moveTo>
                  <a:lnTo>
                    <a:pt x="2420" y="4372"/>
                  </a:lnTo>
                  <a:cubicBezTo>
                    <a:pt x="2181" y="4289"/>
                    <a:pt x="2021" y="4061"/>
                    <a:pt x="2025" y="3811"/>
                  </a:cubicBezTo>
                  <a:lnTo>
                    <a:pt x="2025" y="3673"/>
                  </a:lnTo>
                  <a:cubicBezTo>
                    <a:pt x="2025" y="3420"/>
                    <a:pt x="2181" y="3195"/>
                    <a:pt x="2420" y="3112"/>
                  </a:cubicBezTo>
                  <a:close/>
                  <a:moveTo>
                    <a:pt x="7755" y="3112"/>
                  </a:moveTo>
                  <a:cubicBezTo>
                    <a:pt x="7990" y="3195"/>
                    <a:pt x="8149" y="3420"/>
                    <a:pt x="8149" y="3673"/>
                  </a:cubicBezTo>
                  <a:lnTo>
                    <a:pt x="8149" y="3811"/>
                  </a:lnTo>
                  <a:cubicBezTo>
                    <a:pt x="8149" y="4061"/>
                    <a:pt x="7990" y="4285"/>
                    <a:pt x="7755" y="4372"/>
                  </a:cubicBezTo>
                  <a:lnTo>
                    <a:pt x="7755" y="3112"/>
                  </a:lnTo>
                  <a:close/>
                  <a:moveTo>
                    <a:pt x="7834" y="4767"/>
                  </a:moveTo>
                  <a:lnTo>
                    <a:pt x="8023" y="6321"/>
                  </a:lnTo>
                  <a:lnTo>
                    <a:pt x="7418" y="6321"/>
                  </a:lnTo>
                  <a:cubicBezTo>
                    <a:pt x="7635" y="5976"/>
                    <a:pt x="7755" y="5578"/>
                    <a:pt x="7755" y="5172"/>
                  </a:cubicBezTo>
                  <a:lnTo>
                    <a:pt x="7755" y="5169"/>
                  </a:lnTo>
                  <a:lnTo>
                    <a:pt x="7755" y="4785"/>
                  </a:lnTo>
                  <a:cubicBezTo>
                    <a:pt x="7780" y="4781"/>
                    <a:pt x="7809" y="4774"/>
                    <a:pt x="7834" y="4767"/>
                  </a:cubicBezTo>
                  <a:close/>
                  <a:moveTo>
                    <a:pt x="4339" y="1620"/>
                  </a:moveTo>
                  <a:cubicBezTo>
                    <a:pt x="4452" y="1971"/>
                    <a:pt x="4611" y="2304"/>
                    <a:pt x="4814" y="2608"/>
                  </a:cubicBezTo>
                  <a:cubicBezTo>
                    <a:pt x="5317" y="3351"/>
                    <a:pt x="6042" y="3767"/>
                    <a:pt x="6918" y="3822"/>
                  </a:cubicBezTo>
                  <a:lnTo>
                    <a:pt x="6918" y="4180"/>
                  </a:lnTo>
                  <a:cubicBezTo>
                    <a:pt x="6914" y="4952"/>
                    <a:pt x="6509" y="5669"/>
                    <a:pt x="5842" y="6063"/>
                  </a:cubicBezTo>
                  <a:lnTo>
                    <a:pt x="5542" y="6237"/>
                  </a:lnTo>
                  <a:cubicBezTo>
                    <a:pt x="5401" y="6321"/>
                    <a:pt x="5243" y="6362"/>
                    <a:pt x="5086" y="6362"/>
                  </a:cubicBezTo>
                  <a:cubicBezTo>
                    <a:pt x="4929" y="6362"/>
                    <a:pt x="4772" y="6321"/>
                    <a:pt x="4633" y="6237"/>
                  </a:cubicBezTo>
                  <a:lnTo>
                    <a:pt x="4332" y="6063"/>
                  </a:lnTo>
                  <a:cubicBezTo>
                    <a:pt x="3666" y="5669"/>
                    <a:pt x="3260" y="4952"/>
                    <a:pt x="3256" y="4180"/>
                  </a:cubicBezTo>
                  <a:lnTo>
                    <a:pt x="3260" y="4176"/>
                  </a:lnTo>
                  <a:lnTo>
                    <a:pt x="3260" y="2706"/>
                  </a:lnTo>
                  <a:cubicBezTo>
                    <a:pt x="3496" y="2594"/>
                    <a:pt x="3977" y="2300"/>
                    <a:pt x="4339" y="1620"/>
                  </a:cubicBezTo>
                  <a:close/>
                  <a:moveTo>
                    <a:pt x="6400" y="6723"/>
                  </a:moveTo>
                  <a:cubicBezTo>
                    <a:pt x="6349" y="6744"/>
                    <a:pt x="6299" y="6770"/>
                    <a:pt x="6244" y="6788"/>
                  </a:cubicBezTo>
                  <a:lnTo>
                    <a:pt x="6244" y="6723"/>
                  </a:lnTo>
                  <a:close/>
                  <a:moveTo>
                    <a:pt x="5846" y="6520"/>
                  </a:moveTo>
                  <a:lnTo>
                    <a:pt x="5846" y="6893"/>
                  </a:lnTo>
                  <a:cubicBezTo>
                    <a:pt x="5784" y="6900"/>
                    <a:pt x="5723" y="6907"/>
                    <a:pt x="5665" y="6907"/>
                  </a:cubicBezTo>
                  <a:cubicBezTo>
                    <a:pt x="5636" y="6824"/>
                    <a:pt x="5589" y="6748"/>
                    <a:pt x="5524" y="6683"/>
                  </a:cubicBezTo>
                  <a:cubicBezTo>
                    <a:pt x="5600" y="6654"/>
                    <a:pt x="5672" y="6621"/>
                    <a:pt x="5745" y="6581"/>
                  </a:cubicBezTo>
                  <a:lnTo>
                    <a:pt x="5846" y="6520"/>
                  </a:lnTo>
                  <a:close/>
                  <a:moveTo>
                    <a:pt x="5085" y="6896"/>
                  </a:moveTo>
                  <a:cubicBezTo>
                    <a:pt x="5201" y="6896"/>
                    <a:pt x="5299" y="6991"/>
                    <a:pt x="5299" y="7110"/>
                  </a:cubicBezTo>
                  <a:cubicBezTo>
                    <a:pt x="5299" y="7237"/>
                    <a:pt x="5193" y="7321"/>
                    <a:pt x="5083" y="7321"/>
                  </a:cubicBezTo>
                  <a:cubicBezTo>
                    <a:pt x="5031" y="7321"/>
                    <a:pt x="4977" y="7302"/>
                    <a:pt x="4933" y="7259"/>
                  </a:cubicBezTo>
                  <a:cubicBezTo>
                    <a:pt x="4799" y="7125"/>
                    <a:pt x="4897" y="6896"/>
                    <a:pt x="5085" y="6896"/>
                  </a:cubicBezTo>
                  <a:close/>
                  <a:moveTo>
                    <a:pt x="4329" y="6527"/>
                  </a:moveTo>
                  <a:lnTo>
                    <a:pt x="4426" y="6585"/>
                  </a:lnTo>
                  <a:cubicBezTo>
                    <a:pt x="4499" y="6625"/>
                    <a:pt x="4571" y="6657"/>
                    <a:pt x="4647" y="6686"/>
                  </a:cubicBezTo>
                  <a:cubicBezTo>
                    <a:pt x="4450" y="6887"/>
                    <a:pt x="4416" y="7195"/>
                    <a:pt x="4564" y="7433"/>
                  </a:cubicBezTo>
                  <a:lnTo>
                    <a:pt x="4564" y="7433"/>
                  </a:lnTo>
                  <a:lnTo>
                    <a:pt x="4329" y="7269"/>
                  </a:lnTo>
                  <a:lnTo>
                    <a:pt x="4329" y="6527"/>
                  </a:lnTo>
                  <a:close/>
                  <a:moveTo>
                    <a:pt x="5799" y="7302"/>
                  </a:moveTo>
                  <a:lnTo>
                    <a:pt x="5600" y="7440"/>
                  </a:lnTo>
                  <a:cubicBezTo>
                    <a:pt x="5629" y="7400"/>
                    <a:pt x="5650" y="7356"/>
                    <a:pt x="5665" y="7309"/>
                  </a:cubicBezTo>
                  <a:cubicBezTo>
                    <a:pt x="5712" y="7309"/>
                    <a:pt x="5755" y="7306"/>
                    <a:pt x="5799" y="7302"/>
                  </a:cubicBezTo>
                  <a:close/>
                  <a:moveTo>
                    <a:pt x="5223" y="7708"/>
                  </a:moveTo>
                  <a:lnTo>
                    <a:pt x="5085" y="7802"/>
                  </a:lnTo>
                  <a:lnTo>
                    <a:pt x="4951" y="7708"/>
                  </a:lnTo>
                  <a:lnTo>
                    <a:pt x="4951" y="7708"/>
                  </a:lnTo>
                  <a:cubicBezTo>
                    <a:pt x="4995" y="7718"/>
                    <a:pt x="5042" y="7722"/>
                    <a:pt x="5085" y="7722"/>
                  </a:cubicBezTo>
                  <a:cubicBezTo>
                    <a:pt x="5133" y="7722"/>
                    <a:pt x="5176" y="7718"/>
                    <a:pt x="5223" y="7708"/>
                  </a:cubicBezTo>
                  <a:close/>
                  <a:moveTo>
                    <a:pt x="4332" y="7758"/>
                  </a:moveTo>
                  <a:lnTo>
                    <a:pt x="4796" y="8084"/>
                  </a:lnTo>
                  <a:lnTo>
                    <a:pt x="4329" y="8635"/>
                  </a:lnTo>
                  <a:lnTo>
                    <a:pt x="4332" y="7758"/>
                  </a:lnTo>
                  <a:close/>
                  <a:moveTo>
                    <a:pt x="5846" y="7758"/>
                  </a:moveTo>
                  <a:lnTo>
                    <a:pt x="5846" y="8635"/>
                  </a:lnTo>
                  <a:lnTo>
                    <a:pt x="5382" y="8084"/>
                  </a:lnTo>
                  <a:lnTo>
                    <a:pt x="5846" y="7758"/>
                  </a:lnTo>
                  <a:close/>
                  <a:moveTo>
                    <a:pt x="5086" y="1"/>
                  </a:moveTo>
                  <a:cubicBezTo>
                    <a:pt x="3674" y="1"/>
                    <a:pt x="2386" y="1044"/>
                    <a:pt x="2206" y="2558"/>
                  </a:cubicBezTo>
                  <a:lnTo>
                    <a:pt x="2177" y="2778"/>
                  </a:lnTo>
                  <a:cubicBezTo>
                    <a:pt x="1837" y="2949"/>
                    <a:pt x="1623" y="3293"/>
                    <a:pt x="1623" y="3673"/>
                  </a:cubicBezTo>
                  <a:lnTo>
                    <a:pt x="1623" y="3811"/>
                  </a:lnTo>
                  <a:cubicBezTo>
                    <a:pt x="1623" y="4097"/>
                    <a:pt x="1746" y="4368"/>
                    <a:pt x="1964" y="4557"/>
                  </a:cubicBezTo>
                  <a:lnTo>
                    <a:pt x="1728" y="6498"/>
                  </a:lnTo>
                  <a:cubicBezTo>
                    <a:pt x="1714" y="6617"/>
                    <a:pt x="1804" y="6723"/>
                    <a:pt x="1927" y="6723"/>
                  </a:cubicBezTo>
                  <a:lnTo>
                    <a:pt x="3930" y="6723"/>
                  </a:lnTo>
                  <a:lnTo>
                    <a:pt x="3930" y="7230"/>
                  </a:lnTo>
                  <a:lnTo>
                    <a:pt x="1891" y="7881"/>
                  </a:lnTo>
                  <a:cubicBezTo>
                    <a:pt x="765" y="8240"/>
                    <a:pt x="1" y="9287"/>
                    <a:pt x="4" y="10471"/>
                  </a:cubicBezTo>
                  <a:lnTo>
                    <a:pt x="4" y="11550"/>
                  </a:lnTo>
                  <a:cubicBezTo>
                    <a:pt x="4" y="11663"/>
                    <a:pt x="95" y="11749"/>
                    <a:pt x="203" y="11749"/>
                  </a:cubicBezTo>
                  <a:lnTo>
                    <a:pt x="2681" y="11749"/>
                  </a:lnTo>
                  <a:cubicBezTo>
                    <a:pt x="2945" y="11749"/>
                    <a:pt x="2945" y="11351"/>
                    <a:pt x="2681" y="11351"/>
                  </a:cubicBezTo>
                  <a:lnTo>
                    <a:pt x="403" y="11351"/>
                  </a:lnTo>
                  <a:lnTo>
                    <a:pt x="403" y="10471"/>
                  </a:lnTo>
                  <a:cubicBezTo>
                    <a:pt x="399" y="9461"/>
                    <a:pt x="1051" y="8570"/>
                    <a:pt x="2014" y="8262"/>
                  </a:cubicBezTo>
                  <a:lnTo>
                    <a:pt x="3930" y="7650"/>
                  </a:lnTo>
                  <a:lnTo>
                    <a:pt x="3930" y="9182"/>
                  </a:lnTo>
                  <a:cubicBezTo>
                    <a:pt x="3928" y="9305"/>
                    <a:pt x="4027" y="9383"/>
                    <a:pt x="4130" y="9383"/>
                  </a:cubicBezTo>
                  <a:cubicBezTo>
                    <a:pt x="4185" y="9383"/>
                    <a:pt x="4240" y="9361"/>
                    <a:pt x="4281" y="9312"/>
                  </a:cubicBezTo>
                  <a:lnTo>
                    <a:pt x="5089" y="8360"/>
                  </a:lnTo>
                  <a:lnTo>
                    <a:pt x="5893" y="9312"/>
                  </a:lnTo>
                  <a:cubicBezTo>
                    <a:pt x="5935" y="9361"/>
                    <a:pt x="5990" y="9383"/>
                    <a:pt x="6044" y="9383"/>
                  </a:cubicBezTo>
                  <a:cubicBezTo>
                    <a:pt x="6147" y="9383"/>
                    <a:pt x="6247" y="9305"/>
                    <a:pt x="6244" y="9182"/>
                  </a:cubicBezTo>
                  <a:lnTo>
                    <a:pt x="6244" y="7650"/>
                  </a:lnTo>
                  <a:lnTo>
                    <a:pt x="8160" y="8262"/>
                  </a:lnTo>
                  <a:cubicBezTo>
                    <a:pt x="9124" y="8566"/>
                    <a:pt x="9776" y="9461"/>
                    <a:pt x="9772" y="10471"/>
                  </a:cubicBezTo>
                  <a:lnTo>
                    <a:pt x="9772" y="11347"/>
                  </a:lnTo>
                  <a:lnTo>
                    <a:pt x="3467" y="11347"/>
                  </a:lnTo>
                  <a:cubicBezTo>
                    <a:pt x="3202" y="11347"/>
                    <a:pt x="3202" y="11749"/>
                    <a:pt x="3467" y="11749"/>
                  </a:cubicBezTo>
                  <a:lnTo>
                    <a:pt x="9971" y="11749"/>
                  </a:lnTo>
                  <a:cubicBezTo>
                    <a:pt x="10083" y="11749"/>
                    <a:pt x="10170" y="11663"/>
                    <a:pt x="10174" y="11550"/>
                  </a:cubicBezTo>
                  <a:lnTo>
                    <a:pt x="10174" y="10471"/>
                  </a:lnTo>
                  <a:cubicBezTo>
                    <a:pt x="10174" y="9287"/>
                    <a:pt x="9410" y="8240"/>
                    <a:pt x="8283" y="7885"/>
                  </a:cubicBezTo>
                  <a:lnTo>
                    <a:pt x="6244" y="7230"/>
                  </a:lnTo>
                  <a:lnTo>
                    <a:pt x="6244" y="7219"/>
                  </a:lnTo>
                  <a:cubicBezTo>
                    <a:pt x="6560" y="7121"/>
                    <a:pt x="6846" y="6951"/>
                    <a:pt x="7085" y="6726"/>
                  </a:cubicBezTo>
                  <a:lnTo>
                    <a:pt x="8247" y="6726"/>
                  </a:lnTo>
                  <a:cubicBezTo>
                    <a:pt x="8370" y="6726"/>
                    <a:pt x="8461" y="6617"/>
                    <a:pt x="8446" y="6498"/>
                  </a:cubicBezTo>
                  <a:lnTo>
                    <a:pt x="8211" y="4560"/>
                  </a:lnTo>
                  <a:cubicBezTo>
                    <a:pt x="8428" y="4368"/>
                    <a:pt x="8551" y="4097"/>
                    <a:pt x="8551" y="3811"/>
                  </a:cubicBezTo>
                  <a:lnTo>
                    <a:pt x="8551" y="3673"/>
                  </a:lnTo>
                  <a:cubicBezTo>
                    <a:pt x="8551" y="3296"/>
                    <a:pt x="8338" y="2949"/>
                    <a:pt x="8001" y="2782"/>
                  </a:cubicBezTo>
                  <a:lnTo>
                    <a:pt x="7972" y="2558"/>
                  </a:lnTo>
                  <a:cubicBezTo>
                    <a:pt x="7885" y="1830"/>
                    <a:pt x="7523" y="1160"/>
                    <a:pt x="6962" y="689"/>
                  </a:cubicBezTo>
                  <a:cubicBezTo>
                    <a:pt x="6919" y="653"/>
                    <a:pt x="6874" y="637"/>
                    <a:pt x="6832" y="637"/>
                  </a:cubicBezTo>
                  <a:cubicBezTo>
                    <a:pt x="6670" y="637"/>
                    <a:pt x="6541" y="858"/>
                    <a:pt x="6704" y="993"/>
                  </a:cubicBezTo>
                  <a:cubicBezTo>
                    <a:pt x="7186" y="1402"/>
                    <a:pt x="7498" y="1978"/>
                    <a:pt x="7574" y="2608"/>
                  </a:cubicBezTo>
                  <a:lnTo>
                    <a:pt x="7584" y="2677"/>
                  </a:lnTo>
                  <a:lnTo>
                    <a:pt x="7555" y="2677"/>
                  </a:lnTo>
                  <a:cubicBezTo>
                    <a:pt x="7443" y="2677"/>
                    <a:pt x="7356" y="2768"/>
                    <a:pt x="7356" y="2876"/>
                  </a:cubicBezTo>
                  <a:lnTo>
                    <a:pt x="7356" y="4611"/>
                  </a:lnTo>
                  <a:lnTo>
                    <a:pt x="7356" y="4626"/>
                  </a:lnTo>
                  <a:lnTo>
                    <a:pt x="7356" y="4644"/>
                  </a:lnTo>
                  <a:lnTo>
                    <a:pt x="7356" y="5172"/>
                  </a:lnTo>
                  <a:cubicBezTo>
                    <a:pt x="7356" y="5596"/>
                    <a:pt x="7201" y="6005"/>
                    <a:pt x="6918" y="6324"/>
                  </a:cubicBezTo>
                  <a:lnTo>
                    <a:pt x="6244" y="6324"/>
                  </a:lnTo>
                  <a:lnTo>
                    <a:pt x="6244" y="6277"/>
                  </a:lnTo>
                  <a:cubicBezTo>
                    <a:pt x="6918" y="5788"/>
                    <a:pt x="7316" y="5009"/>
                    <a:pt x="7316" y="4180"/>
                  </a:cubicBezTo>
                  <a:lnTo>
                    <a:pt x="7316" y="3630"/>
                  </a:lnTo>
                  <a:cubicBezTo>
                    <a:pt x="7316" y="3517"/>
                    <a:pt x="7230" y="3427"/>
                    <a:pt x="7117" y="3427"/>
                  </a:cubicBezTo>
                  <a:cubicBezTo>
                    <a:pt x="5379" y="3427"/>
                    <a:pt x="4788" y="1920"/>
                    <a:pt x="4593" y="1022"/>
                  </a:cubicBezTo>
                  <a:cubicBezTo>
                    <a:pt x="4589" y="1000"/>
                    <a:pt x="4586" y="982"/>
                    <a:pt x="4582" y="971"/>
                  </a:cubicBezTo>
                  <a:cubicBezTo>
                    <a:pt x="4566" y="873"/>
                    <a:pt x="4479" y="802"/>
                    <a:pt x="4382" y="802"/>
                  </a:cubicBezTo>
                  <a:cubicBezTo>
                    <a:pt x="4372" y="802"/>
                    <a:pt x="4361" y="803"/>
                    <a:pt x="4350" y="805"/>
                  </a:cubicBezTo>
                  <a:cubicBezTo>
                    <a:pt x="4274" y="816"/>
                    <a:pt x="4216" y="870"/>
                    <a:pt x="4191" y="942"/>
                  </a:cubicBezTo>
                  <a:cubicBezTo>
                    <a:pt x="3861" y="1967"/>
                    <a:pt x="3217" y="2293"/>
                    <a:pt x="3043" y="2366"/>
                  </a:cubicBezTo>
                  <a:cubicBezTo>
                    <a:pt x="2938" y="2373"/>
                    <a:pt x="2858" y="2460"/>
                    <a:pt x="2858" y="2565"/>
                  </a:cubicBezTo>
                  <a:lnTo>
                    <a:pt x="2858" y="4180"/>
                  </a:lnTo>
                  <a:cubicBezTo>
                    <a:pt x="2858" y="5009"/>
                    <a:pt x="3256" y="5788"/>
                    <a:pt x="3930" y="6273"/>
                  </a:cubicBezTo>
                  <a:lnTo>
                    <a:pt x="3930" y="6321"/>
                  </a:lnTo>
                  <a:lnTo>
                    <a:pt x="2152" y="6321"/>
                  </a:lnTo>
                  <a:lnTo>
                    <a:pt x="2340" y="4767"/>
                  </a:lnTo>
                  <a:cubicBezTo>
                    <a:pt x="2431" y="4796"/>
                    <a:pt x="2525" y="4807"/>
                    <a:pt x="2619" y="4810"/>
                  </a:cubicBezTo>
                  <a:cubicBezTo>
                    <a:pt x="2731" y="4810"/>
                    <a:pt x="2822" y="4720"/>
                    <a:pt x="2822" y="4607"/>
                  </a:cubicBezTo>
                  <a:lnTo>
                    <a:pt x="2822" y="2876"/>
                  </a:lnTo>
                  <a:cubicBezTo>
                    <a:pt x="2822" y="2764"/>
                    <a:pt x="2731" y="2677"/>
                    <a:pt x="2619" y="2677"/>
                  </a:cubicBezTo>
                  <a:lnTo>
                    <a:pt x="2594" y="2677"/>
                  </a:lnTo>
                  <a:lnTo>
                    <a:pt x="2601" y="2605"/>
                  </a:lnTo>
                  <a:cubicBezTo>
                    <a:pt x="2758" y="1299"/>
                    <a:pt x="3871" y="399"/>
                    <a:pt x="5086" y="399"/>
                  </a:cubicBezTo>
                  <a:cubicBezTo>
                    <a:pt x="5409" y="399"/>
                    <a:pt x="5739" y="462"/>
                    <a:pt x="6060" y="598"/>
                  </a:cubicBezTo>
                  <a:cubicBezTo>
                    <a:pt x="6090" y="611"/>
                    <a:pt x="6119" y="617"/>
                    <a:pt x="6146" y="617"/>
                  </a:cubicBezTo>
                  <a:cubicBezTo>
                    <a:pt x="6338" y="617"/>
                    <a:pt x="6432" y="321"/>
                    <a:pt x="6219" y="232"/>
                  </a:cubicBezTo>
                  <a:cubicBezTo>
                    <a:pt x="5845" y="74"/>
                    <a:pt x="5461" y="1"/>
                    <a:pt x="5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75"/>
            <p:cNvSpPr/>
            <p:nvPr/>
          </p:nvSpPr>
          <p:spPr>
            <a:xfrm>
              <a:off x="1426180" y="2266657"/>
              <a:ext cx="10461" cy="11588"/>
            </a:xfrm>
            <a:custGeom>
              <a:rect b="b" l="l" r="r" t="t"/>
              <a:pathLst>
                <a:path extrusionOk="0" h="442" w="399">
                  <a:moveTo>
                    <a:pt x="199" y="1"/>
                  </a:moveTo>
                  <a:cubicBezTo>
                    <a:pt x="100" y="1"/>
                    <a:pt x="0" y="67"/>
                    <a:pt x="0" y="199"/>
                  </a:cubicBezTo>
                  <a:lnTo>
                    <a:pt x="0" y="243"/>
                  </a:lnTo>
                  <a:cubicBezTo>
                    <a:pt x="0" y="351"/>
                    <a:pt x="91" y="442"/>
                    <a:pt x="199" y="442"/>
                  </a:cubicBezTo>
                  <a:cubicBezTo>
                    <a:pt x="312" y="442"/>
                    <a:pt x="399" y="351"/>
                    <a:pt x="399" y="243"/>
                  </a:cubicBezTo>
                  <a:lnTo>
                    <a:pt x="399" y="199"/>
                  </a:lnTo>
                  <a:cubicBezTo>
                    <a:pt x="399" y="67"/>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4" name="Google Shape;22264;p75"/>
            <p:cNvSpPr/>
            <p:nvPr/>
          </p:nvSpPr>
          <p:spPr>
            <a:xfrm>
              <a:off x="1426180" y="2284721"/>
              <a:ext cx="10461" cy="11614"/>
            </a:xfrm>
            <a:custGeom>
              <a:rect b="b" l="l" r="r" t="t"/>
              <a:pathLst>
                <a:path extrusionOk="0" h="443" w="399">
                  <a:moveTo>
                    <a:pt x="199" y="1"/>
                  </a:moveTo>
                  <a:cubicBezTo>
                    <a:pt x="100" y="1"/>
                    <a:pt x="0" y="68"/>
                    <a:pt x="0" y="202"/>
                  </a:cubicBezTo>
                  <a:lnTo>
                    <a:pt x="0" y="242"/>
                  </a:lnTo>
                  <a:cubicBezTo>
                    <a:pt x="0" y="376"/>
                    <a:pt x="100" y="443"/>
                    <a:pt x="199" y="443"/>
                  </a:cubicBezTo>
                  <a:cubicBezTo>
                    <a:pt x="299" y="443"/>
                    <a:pt x="399" y="376"/>
                    <a:pt x="399" y="242"/>
                  </a:cubicBezTo>
                  <a:lnTo>
                    <a:pt x="399" y="202"/>
                  </a:lnTo>
                  <a:cubicBezTo>
                    <a:pt x="399" y="68"/>
                    <a:pt x="299"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5" name="Google Shape;22265;p75"/>
            <p:cNvSpPr/>
            <p:nvPr/>
          </p:nvSpPr>
          <p:spPr>
            <a:xfrm>
              <a:off x="1469570" y="2283646"/>
              <a:ext cx="62607" cy="30307"/>
            </a:xfrm>
            <a:custGeom>
              <a:rect b="b" l="l" r="r" t="t"/>
              <a:pathLst>
                <a:path extrusionOk="0" h="1156" w="2388">
                  <a:moveTo>
                    <a:pt x="1905" y="399"/>
                  </a:moveTo>
                  <a:cubicBezTo>
                    <a:pt x="1952" y="399"/>
                    <a:pt x="1985" y="435"/>
                    <a:pt x="1985" y="482"/>
                  </a:cubicBezTo>
                  <a:lnTo>
                    <a:pt x="1985" y="678"/>
                  </a:lnTo>
                  <a:cubicBezTo>
                    <a:pt x="1985" y="721"/>
                    <a:pt x="1952" y="757"/>
                    <a:pt x="1905" y="757"/>
                  </a:cubicBezTo>
                  <a:lnTo>
                    <a:pt x="482" y="757"/>
                  </a:lnTo>
                  <a:cubicBezTo>
                    <a:pt x="439" y="757"/>
                    <a:pt x="402" y="721"/>
                    <a:pt x="402" y="678"/>
                  </a:cubicBezTo>
                  <a:lnTo>
                    <a:pt x="402" y="482"/>
                  </a:lnTo>
                  <a:cubicBezTo>
                    <a:pt x="402" y="435"/>
                    <a:pt x="439" y="399"/>
                    <a:pt x="482" y="399"/>
                  </a:cubicBezTo>
                  <a:close/>
                  <a:moveTo>
                    <a:pt x="482" y="0"/>
                  </a:moveTo>
                  <a:cubicBezTo>
                    <a:pt x="218" y="0"/>
                    <a:pt x="0" y="214"/>
                    <a:pt x="0" y="482"/>
                  </a:cubicBezTo>
                  <a:lnTo>
                    <a:pt x="0" y="678"/>
                  </a:lnTo>
                  <a:cubicBezTo>
                    <a:pt x="0" y="942"/>
                    <a:pt x="218" y="1156"/>
                    <a:pt x="482" y="1156"/>
                  </a:cubicBezTo>
                  <a:lnTo>
                    <a:pt x="1905" y="1156"/>
                  </a:lnTo>
                  <a:cubicBezTo>
                    <a:pt x="2173" y="1156"/>
                    <a:pt x="2387" y="942"/>
                    <a:pt x="2387" y="678"/>
                  </a:cubicBezTo>
                  <a:lnTo>
                    <a:pt x="2387" y="482"/>
                  </a:lnTo>
                  <a:cubicBezTo>
                    <a:pt x="2387" y="214"/>
                    <a:pt x="2173" y="0"/>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6" name="Google Shape;22266;p75"/>
            <p:cNvSpPr/>
            <p:nvPr/>
          </p:nvSpPr>
          <p:spPr>
            <a:xfrm>
              <a:off x="1420464" y="2119577"/>
              <a:ext cx="23596" cy="36101"/>
            </a:xfrm>
            <a:custGeom>
              <a:rect b="b" l="l" r="r" t="t"/>
              <a:pathLst>
                <a:path extrusionOk="0" h="1377" w="900">
                  <a:moveTo>
                    <a:pt x="202" y="1"/>
                  </a:moveTo>
                  <a:cubicBezTo>
                    <a:pt x="101" y="1"/>
                    <a:pt x="1" y="67"/>
                    <a:pt x="1" y="199"/>
                  </a:cubicBezTo>
                  <a:lnTo>
                    <a:pt x="1" y="1173"/>
                  </a:lnTo>
                  <a:cubicBezTo>
                    <a:pt x="1" y="1286"/>
                    <a:pt x="92" y="1376"/>
                    <a:pt x="200" y="1376"/>
                  </a:cubicBezTo>
                  <a:lnTo>
                    <a:pt x="635" y="1376"/>
                  </a:lnTo>
                  <a:cubicBezTo>
                    <a:pt x="899" y="1376"/>
                    <a:pt x="899" y="974"/>
                    <a:pt x="635" y="974"/>
                  </a:cubicBezTo>
                  <a:lnTo>
                    <a:pt x="403" y="974"/>
                  </a:lnTo>
                  <a:lnTo>
                    <a:pt x="403" y="199"/>
                  </a:lnTo>
                  <a:cubicBezTo>
                    <a:pt x="403" y="67"/>
                    <a:pt x="302"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67" name="Google Shape;22267;p75"/>
          <p:cNvGrpSpPr/>
          <p:nvPr/>
        </p:nvGrpSpPr>
        <p:grpSpPr>
          <a:xfrm>
            <a:off x="3985322" y="3387403"/>
            <a:ext cx="358682" cy="346386"/>
            <a:chOff x="3985322" y="3387403"/>
            <a:chExt cx="358682" cy="346386"/>
          </a:xfrm>
        </p:grpSpPr>
        <p:sp>
          <p:nvSpPr>
            <p:cNvPr id="22268" name="Google Shape;22268;p75"/>
            <p:cNvSpPr/>
            <p:nvPr/>
          </p:nvSpPr>
          <p:spPr>
            <a:xfrm>
              <a:off x="4049319" y="3512906"/>
              <a:ext cx="33270" cy="33244"/>
            </a:xfrm>
            <a:custGeom>
              <a:rect b="b" l="l" r="r" t="t"/>
              <a:pathLst>
                <a:path extrusionOk="0" h="1268" w="1269">
                  <a:moveTo>
                    <a:pt x="635" y="0"/>
                  </a:moveTo>
                  <a:cubicBezTo>
                    <a:pt x="283" y="0"/>
                    <a:pt x="1" y="286"/>
                    <a:pt x="1" y="634"/>
                  </a:cubicBezTo>
                  <a:cubicBezTo>
                    <a:pt x="1" y="985"/>
                    <a:pt x="283" y="1268"/>
                    <a:pt x="635" y="1268"/>
                  </a:cubicBezTo>
                  <a:cubicBezTo>
                    <a:pt x="986" y="1268"/>
                    <a:pt x="1268" y="985"/>
                    <a:pt x="1268" y="634"/>
                  </a:cubicBezTo>
                  <a:cubicBezTo>
                    <a:pt x="1268" y="286"/>
                    <a:pt x="986" y="0"/>
                    <a:pt x="635"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9" name="Google Shape;22269;p75"/>
            <p:cNvSpPr/>
            <p:nvPr/>
          </p:nvSpPr>
          <p:spPr>
            <a:xfrm>
              <a:off x="4156444" y="3512906"/>
              <a:ext cx="33244" cy="33244"/>
            </a:xfrm>
            <a:custGeom>
              <a:rect b="b" l="l" r="r" t="t"/>
              <a:pathLst>
                <a:path extrusionOk="0" h="1268" w="1268">
                  <a:moveTo>
                    <a:pt x="634" y="0"/>
                  </a:moveTo>
                  <a:cubicBezTo>
                    <a:pt x="283" y="0"/>
                    <a:pt x="0" y="286"/>
                    <a:pt x="0" y="634"/>
                  </a:cubicBezTo>
                  <a:cubicBezTo>
                    <a:pt x="0" y="985"/>
                    <a:pt x="283" y="1268"/>
                    <a:pt x="634" y="1268"/>
                  </a:cubicBezTo>
                  <a:cubicBezTo>
                    <a:pt x="985" y="1268"/>
                    <a:pt x="1268" y="985"/>
                    <a:pt x="1268" y="634"/>
                  </a:cubicBezTo>
                  <a:cubicBezTo>
                    <a:pt x="1268" y="286"/>
                    <a:pt x="985" y="0"/>
                    <a:pt x="634" y="0"/>
                  </a:cubicBez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0" name="Google Shape;22270;p75"/>
            <p:cNvSpPr/>
            <p:nvPr/>
          </p:nvSpPr>
          <p:spPr>
            <a:xfrm>
              <a:off x="4199152" y="3392620"/>
              <a:ext cx="143593" cy="149728"/>
            </a:xfrm>
            <a:custGeom>
              <a:rect b="b" l="l" r="r" t="t"/>
              <a:pathLst>
                <a:path extrusionOk="0" h="5711" w="5477">
                  <a:moveTo>
                    <a:pt x="2754" y="1"/>
                  </a:moveTo>
                  <a:cubicBezTo>
                    <a:pt x="2719" y="1"/>
                    <a:pt x="2684" y="1"/>
                    <a:pt x="2648" y="3"/>
                  </a:cubicBezTo>
                  <a:cubicBezTo>
                    <a:pt x="1678" y="43"/>
                    <a:pt x="809" y="622"/>
                    <a:pt x="407" y="1506"/>
                  </a:cubicBezTo>
                  <a:cubicBezTo>
                    <a:pt x="1" y="2390"/>
                    <a:pt x="128" y="3425"/>
                    <a:pt x="729" y="4186"/>
                  </a:cubicBezTo>
                  <a:lnTo>
                    <a:pt x="660" y="5711"/>
                  </a:lnTo>
                  <a:lnTo>
                    <a:pt x="2044" y="5066"/>
                  </a:lnTo>
                  <a:cubicBezTo>
                    <a:pt x="2277" y="5132"/>
                    <a:pt x="2514" y="5164"/>
                    <a:pt x="2748" y="5164"/>
                  </a:cubicBezTo>
                  <a:cubicBezTo>
                    <a:pt x="3594" y="5164"/>
                    <a:pt x="4406" y="4748"/>
                    <a:pt x="4894" y="4019"/>
                  </a:cubicBezTo>
                  <a:cubicBezTo>
                    <a:pt x="5437" y="3212"/>
                    <a:pt x="5477" y="2169"/>
                    <a:pt x="5003" y="1321"/>
                  </a:cubicBezTo>
                  <a:cubicBezTo>
                    <a:pt x="4545" y="505"/>
                    <a:pt x="3685" y="1"/>
                    <a:pt x="2754"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1" name="Google Shape;22271;p75"/>
            <p:cNvSpPr/>
            <p:nvPr/>
          </p:nvSpPr>
          <p:spPr>
            <a:xfrm>
              <a:off x="4094230" y="3561802"/>
              <a:ext cx="50547" cy="91080"/>
            </a:xfrm>
            <a:custGeom>
              <a:rect b="b" l="l" r="r" t="t"/>
              <a:pathLst>
                <a:path extrusionOk="0" h="3474" w="1928">
                  <a:moveTo>
                    <a:pt x="1" y="0"/>
                  </a:moveTo>
                  <a:lnTo>
                    <a:pt x="1" y="2644"/>
                  </a:lnTo>
                  <a:lnTo>
                    <a:pt x="964" y="3473"/>
                  </a:lnTo>
                  <a:lnTo>
                    <a:pt x="968" y="3473"/>
                  </a:lnTo>
                  <a:lnTo>
                    <a:pt x="1928" y="2644"/>
                  </a:lnTo>
                  <a:lnTo>
                    <a:pt x="1928" y="0"/>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2" name="Google Shape;22272;p75"/>
            <p:cNvSpPr/>
            <p:nvPr/>
          </p:nvSpPr>
          <p:spPr>
            <a:xfrm>
              <a:off x="3990645" y="3618379"/>
              <a:ext cx="257718" cy="110166"/>
            </a:xfrm>
            <a:custGeom>
              <a:rect b="b" l="l" r="r" t="t"/>
              <a:pathLst>
                <a:path extrusionOk="0" h="4202" w="9830">
                  <a:moveTo>
                    <a:pt x="3952" y="1"/>
                  </a:moveTo>
                  <a:lnTo>
                    <a:pt x="1761" y="703"/>
                  </a:lnTo>
                  <a:cubicBezTo>
                    <a:pt x="714" y="1037"/>
                    <a:pt x="1" y="2014"/>
                    <a:pt x="1" y="3115"/>
                  </a:cubicBezTo>
                  <a:lnTo>
                    <a:pt x="1" y="4202"/>
                  </a:lnTo>
                  <a:lnTo>
                    <a:pt x="9830" y="4202"/>
                  </a:lnTo>
                  <a:lnTo>
                    <a:pt x="9830" y="3115"/>
                  </a:lnTo>
                  <a:cubicBezTo>
                    <a:pt x="9830" y="2014"/>
                    <a:pt x="9120" y="1037"/>
                    <a:pt x="8070" y="703"/>
                  </a:cubicBezTo>
                  <a:lnTo>
                    <a:pt x="5879" y="1"/>
                  </a:lnTo>
                  <a:lnTo>
                    <a:pt x="4915" y="674"/>
                  </a:lnTo>
                  <a:lnTo>
                    <a:pt x="395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3" name="Google Shape;22273;p75"/>
            <p:cNvSpPr/>
            <p:nvPr/>
          </p:nvSpPr>
          <p:spPr>
            <a:xfrm>
              <a:off x="4065941" y="3443115"/>
              <a:ext cx="107125" cy="147185"/>
            </a:xfrm>
            <a:custGeom>
              <a:rect b="b" l="l" r="r" t="t"/>
              <a:pathLst>
                <a:path extrusionOk="0" h="5614" w="4086">
                  <a:moveTo>
                    <a:pt x="1594" y="0"/>
                  </a:moveTo>
                  <a:cubicBezTo>
                    <a:pt x="1533" y="0"/>
                    <a:pt x="1471" y="4"/>
                    <a:pt x="1410" y="11"/>
                  </a:cubicBezTo>
                  <a:cubicBezTo>
                    <a:pt x="606" y="105"/>
                    <a:pt x="1" y="782"/>
                    <a:pt x="1" y="1594"/>
                  </a:cubicBezTo>
                  <a:lnTo>
                    <a:pt x="1" y="3220"/>
                  </a:lnTo>
                  <a:cubicBezTo>
                    <a:pt x="1" y="4067"/>
                    <a:pt x="450" y="4853"/>
                    <a:pt x="1185" y="5288"/>
                  </a:cubicBezTo>
                  <a:lnTo>
                    <a:pt x="1482" y="5462"/>
                  </a:lnTo>
                  <a:cubicBezTo>
                    <a:pt x="1656" y="5563"/>
                    <a:pt x="1850" y="5614"/>
                    <a:pt x="2043" y="5614"/>
                  </a:cubicBezTo>
                  <a:cubicBezTo>
                    <a:pt x="2236" y="5614"/>
                    <a:pt x="2429" y="5563"/>
                    <a:pt x="2601" y="5462"/>
                  </a:cubicBezTo>
                  <a:lnTo>
                    <a:pt x="2905" y="5284"/>
                  </a:lnTo>
                  <a:cubicBezTo>
                    <a:pt x="3637" y="4853"/>
                    <a:pt x="4086" y="4067"/>
                    <a:pt x="4086" y="3216"/>
                  </a:cubicBezTo>
                  <a:lnTo>
                    <a:pt x="4086" y="1594"/>
                  </a:lnTo>
                  <a:cubicBezTo>
                    <a:pt x="4086" y="714"/>
                    <a:pt x="3372" y="0"/>
                    <a:pt x="249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4" name="Google Shape;22274;p75"/>
            <p:cNvSpPr/>
            <p:nvPr/>
          </p:nvSpPr>
          <p:spPr>
            <a:xfrm>
              <a:off x="4065941" y="3443377"/>
              <a:ext cx="36967" cy="48371"/>
            </a:xfrm>
            <a:custGeom>
              <a:rect b="b" l="l" r="r" t="t"/>
              <a:pathLst>
                <a:path extrusionOk="0" h="1845" w="1410">
                  <a:moveTo>
                    <a:pt x="1410" y="1"/>
                  </a:moveTo>
                  <a:cubicBezTo>
                    <a:pt x="606" y="95"/>
                    <a:pt x="1" y="776"/>
                    <a:pt x="1" y="1584"/>
                  </a:cubicBezTo>
                  <a:lnTo>
                    <a:pt x="1" y="1844"/>
                  </a:lnTo>
                  <a:cubicBezTo>
                    <a:pt x="1" y="1844"/>
                    <a:pt x="1033" y="1529"/>
                    <a:pt x="1410" y="1"/>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5" name="Google Shape;22275;p75"/>
            <p:cNvSpPr/>
            <p:nvPr/>
          </p:nvSpPr>
          <p:spPr>
            <a:xfrm>
              <a:off x="4102882" y="3443115"/>
              <a:ext cx="70184" cy="69791"/>
            </a:xfrm>
            <a:custGeom>
              <a:rect b="b" l="l" r="r" t="t"/>
              <a:pathLst>
                <a:path extrusionOk="0" h="2662" w="2677">
                  <a:moveTo>
                    <a:pt x="185" y="0"/>
                  </a:moveTo>
                  <a:cubicBezTo>
                    <a:pt x="124" y="0"/>
                    <a:pt x="62" y="4"/>
                    <a:pt x="1" y="11"/>
                  </a:cubicBezTo>
                  <a:cubicBezTo>
                    <a:pt x="1" y="11"/>
                    <a:pt x="279" y="2662"/>
                    <a:pt x="2677" y="2662"/>
                  </a:cubicBezTo>
                  <a:lnTo>
                    <a:pt x="2677" y="1594"/>
                  </a:lnTo>
                  <a:cubicBezTo>
                    <a:pt x="2677" y="714"/>
                    <a:pt x="1963" y="0"/>
                    <a:pt x="1083" y="0"/>
                  </a:cubicBezTo>
                  <a:close/>
                </a:path>
              </a:pathLst>
            </a:custGeom>
            <a:solidFill>
              <a:srgbClr val="E5EB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6" name="Google Shape;22276;p75"/>
            <p:cNvSpPr/>
            <p:nvPr/>
          </p:nvSpPr>
          <p:spPr>
            <a:xfrm>
              <a:off x="4101545" y="3636129"/>
              <a:ext cx="36023" cy="92417"/>
            </a:xfrm>
            <a:custGeom>
              <a:rect b="b" l="l" r="r" t="t"/>
              <a:pathLst>
                <a:path extrusionOk="0" h="3525" w="1374">
                  <a:moveTo>
                    <a:pt x="1" y="1"/>
                  </a:moveTo>
                  <a:lnTo>
                    <a:pt x="1" y="830"/>
                  </a:lnTo>
                  <a:lnTo>
                    <a:pt x="222" y="1424"/>
                  </a:lnTo>
                  <a:lnTo>
                    <a:pt x="1" y="3525"/>
                  </a:lnTo>
                  <a:lnTo>
                    <a:pt x="1373" y="3525"/>
                  </a:lnTo>
                  <a:lnTo>
                    <a:pt x="1153" y="1424"/>
                  </a:lnTo>
                  <a:lnTo>
                    <a:pt x="1373" y="830"/>
                  </a:lnTo>
                  <a:lnTo>
                    <a:pt x="137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7" name="Google Shape;22277;p75"/>
            <p:cNvSpPr/>
            <p:nvPr/>
          </p:nvSpPr>
          <p:spPr>
            <a:xfrm>
              <a:off x="4094230" y="3618379"/>
              <a:ext cx="25379" cy="47690"/>
            </a:xfrm>
            <a:custGeom>
              <a:rect b="b" l="l" r="r" t="t"/>
              <a:pathLst>
                <a:path extrusionOk="0" h="1819" w="968">
                  <a:moveTo>
                    <a:pt x="1" y="1"/>
                  </a:moveTo>
                  <a:lnTo>
                    <a:pt x="1" y="1819"/>
                  </a:lnTo>
                  <a:lnTo>
                    <a:pt x="968" y="678"/>
                  </a:lnTo>
                  <a:lnTo>
                    <a:pt x="1"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8" name="Google Shape;22278;p75"/>
            <p:cNvSpPr/>
            <p:nvPr/>
          </p:nvSpPr>
          <p:spPr>
            <a:xfrm>
              <a:off x="4119504" y="3618379"/>
              <a:ext cx="25274" cy="47690"/>
            </a:xfrm>
            <a:custGeom>
              <a:rect b="b" l="l" r="r" t="t"/>
              <a:pathLst>
                <a:path extrusionOk="0" h="1819" w="964">
                  <a:moveTo>
                    <a:pt x="964" y="1"/>
                  </a:moveTo>
                  <a:lnTo>
                    <a:pt x="0" y="678"/>
                  </a:lnTo>
                  <a:lnTo>
                    <a:pt x="964" y="1819"/>
                  </a:lnTo>
                  <a:lnTo>
                    <a:pt x="964"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9" name="Google Shape;22279;p75"/>
            <p:cNvSpPr/>
            <p:nvPr/>
          </p:nvSpPr>
          <p:spPr>
            <a:xfrm>
              <a:off x="3990645" y="3618379"/>
              <a:ext cx="103612" cy="110166"/>
            </a:xfrm>
            <a:custGeom>
              <a:rect b="b" l="l" r="r" t="t"/>
              <a:pathLst>
                <a:path extrusionOk="0" h="4202" w="3952">
                  <a:moveTo>
                    <a:pt x="3952" y="1"/>
                  </a:moveTo>
                  <a:lnTo>
                    <a:pt x="2500" y="464"/>
                  </a:lnTo>
                  <a:lnTo>
                    <a:pt x="1761" y="703"/>
                  </a:lnTo>
                  <a:cubicBezTo>
                    <a:pt x="714" y="1037"/>
                    <a:pt x="1" y="2014"/>
                    <a:pt x="1" y="3115"/>
                  </a:cubicBezTo>
                  <a:lnTo>
                    <a:pt x="1" y="4202"/>
                  </a:lnTo>
                  <a:lnTo>
                    <a:pt x="3952" y="4202"/>
                  </a:lnTo>
                  <a:lnTo>
                    <a:pt x="3952"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0" name="Google Shape;22280;p75"/>
            <p:cNvSpPr/>
            <p:nvPr/>
          </p:nvSpPr>
          <p:spPr>
            <a:xfrm>
              <a:off x="3990645" y="3630544"/>
              <a:ext cx="65544" cy="98001"/>
            </a:xfrm>
            <a:custGeom>
              <a:rect b="b" l="l" r="r" t="t"/>
              <a:pathLst>
                <a:path extrusionOk="0" h="3738" w="2500">
                  <a:moveTo>
                    <a:pt x="2500" y="0"/>
                  </a:moveTo>
                  <a:lnTo>
                    <a:pt x="1761" y="239"/>
                  </a:lnTo>
                  <a:cubicBezTo>
                    <a:pt x="714" y="576"/>
                    <a:pt x="1" y="1550"/>
                    <a:pt x="1" y="2651"/>
                  </a:cubicBezTo>
                  <a:lnTo>
                    <a:pt x="1" y="3738"/>
                  </a:lnTo>
                  <a:lnTo>
                    <a:pt x="580" y="3738"/>
                  </a:lnTo>
                  <a:lnTo>
                    <a:pt x="580" y="2651"/>
                  </a:lnTo>
                  <a:cubicBezTo>
                    <a:pt x="580" y="1550"/>
                    <a:pt x="1127" y="576"/>
                    <a:pt x="1931" y="239"/>
                  </a:cubicBezTo>
                  <a:lnTo>
                    <a:pt x="250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1" name="Google Shape;22281;p75"/>
            <p:cNvSpPr/>
            <p:nvPr/>
          </p:nvSpPr>
          <p:spPr>
            <a:xfrm>
              <a:off x="4144751" y="3618379"/>
              <a:ext cx="103612" cy="110166"/>
            </a:xfrm>
            <a:custGeom>
              <a:rect b="b" l="l" r="r" t="t"/>
              <a:pathLst>
                <a:path extrusionOk="0" h="4202" w="3952">
                  <a:moveTo>
                    <a:pt x="1" y="1"/>
                  </a:moveTo>
                  <a:lnTo>
                    <a:pt x="1" y="4202"/>
                  </a:lnTo>
                  <a:lnTo>
                    <a:pt x="3952" y="4202"/>
                  </a:lnTo>
                  <a:lnTo>
                    <a:pt x="3952" y="3115"/>
                  </a:lnTo>
                  <a:cubicBezTo>
                    <a:pt x="3952" y="2014"/>
                    <a:pt x="3239" y="1040"/>
                    <a:pt x="2192" y="703"/>
                  </a:cubicBezTo>
                  <a:lnTo>
                    <a:pt x="1453" y="464"/>
                  </a:lnTo>
                  <a:lnTo>
                    <a:pt x="1"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2" name="Google Shape;22282;p75"/>
            <p:cNvSpPr/>
            <p:nvPr/>
          </p:nvSpPr>
          <p:spPr>
            <a:xfrm>
              <a:off x="4182845" y="3630544"/>
              <a:ext cx="65518" cy="98001"/>
            </a:xfrm>
            <a:custGeom>
              <a:rect b="b" l="l" r="r" t="t"/>
              <a:pathLst>
                <a:path extrusionOk="0" h="3738" w="2499">
                  <a:moveTo>
                    <a:pt x="0" y="0"/>
                  </a:moveTo>
                  <a:lnTo>
                    <a:pt x="569" y="239"/>
                  </a:lnTo>
                  <a:cubicBezTo>
                    <a:pt x="1373" y="573"/>
                    <a:pt x="1920" y="1550"/>
                    <a:pt x="1920" y="2651"/>
                  </a:cubicBezTo>
                  <a:lnTo>
                    <a:pt x="1920" y="3738"/>
                  </a:lnTo>
                  <a:lnTo>
                    <a:pt x="2499" y="3738"/>
                  </a:lnTo>
                  <a:lnTo>
                    <a:pt x="2499" y="2651"/>
                  </a:lnTo>
                  <a:cubicBezTo>
                    <a:pt x="2499" y="1550"/>
                    <a:pt x="1789" y="573"/>
                    <a:pt x="739" y="239"/>
                  </a:cubicBezTo>
                  <a:lnTo>
                    <a:pt x="0"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3" name="Google Shape;22283;p75"/>
            <p:cNvSpPr/>
            <p:nvPr/>
          </p:nvSpPr>
          <p:spPr>
            <a:xfrm>
              <a:off x="4184838" y="3387403"/>
              <a:ext cx="159166" cy="160110"/>
            </a:xfrm>
            <a:custGeom>
              <a:rect b="b" l="l" r="r" t="t"/>
              <a:pathLst>
                <a:path extrusionOk="0" h="6107" w="6071">
                  <a:moveTo>
                    <a:pt x="3295" y="0"/>
                  </a:moveTo>
                  <a:cubicBezTo>
                    <a:pt x="2920" y="0"/>
                    <a:pt x="2536" y="77"/>
                    <a:pt x="2166" y="242"/>
                  </a:cubicBezTo>
                  <a:cubicBezTo>
                    <a:pt x="536" y="970"/>
                    <a:pt x="0" y="3020"/>
                    <a:pt x="1072" y="4450"/>
                  </a:cubicBezTo>
                  <a:lnTo>
                    <a:pt x="1007" y="5899"/>
                  </a:lnTo>
                  <a:cubicBezTo>
                    <a:pt x="1001" y="6017"/>
                    <a:pt x="1098" y="6107"/>
                    <a:pt x="1205" y="6107"/>
                  </a:cubicBezTo>
                  <a:cubicBezTo>
                    <a:pt x="1233" y="6107"/>
                    <a:pt x="1262" y="6101"/>
                    <a:pt x="1289" y="6087"/>
                  </a:cubicBezTo>
                  <a:lnTo>
                    <a:pt x="2604" y="5472"/>
                  </a:lnTo>
                  <a:cubicBezTo>
                    <a:pt x="2838" y="5531"/>
                    <a:pt x="3071" y="5560"/>
                    <a:pt x="3300" y="5560"/>
                  </a:cubicBezTo>
                  <a:cubicBezTo>
                    <a:pt x="4676" y="5560"/>
                    <a:pt x="5895" y="4530"/>
                    <a:pt x="6059" y="3092"/>
                  </a:cubicBezTo>
                  <a:cubicBezTo>
                    <a:pt x="6070" y="2983"/>
                    <a:pt x="5990" y="2889"/>
                    <a:pt x="5882" y="2875"/>
                  </a:cubicBezTo>
                  <a:cubicBezTo>
                    <a:pt x="5875" y="2874"/>
                    <a:pt x="5868" y="2874"/>
                    <a:pt x="5861" y="2874"/>
                  </a:cubicBezTo>
                  <a:cubicBezTo>
                    <a:pt x="5761" y="2874"/>
                    <a:pt x="5674" y="2947"/>
                    <a:pt x="5661" y="3052"/>
                  </a:cubicBezTo>
                  <a:cubicBezTo>
                    <a:pt x="5520" y="4286"/>
                    <a:pt x="4471" y="5165"/>
                    <a:pt x="3297" y="5165"/>
                  </a:cubicBezTo>
                  <a:cubicBezTo>
                    <a:pt x="3082" y="5165"/>
                    <a:pt x="2863" y="5135"/>
                    <a:pt x="2644" y="5073"/>
                  </a:cubicBezTo>
                  <a:cubicBezTo>
                    <a:pt x="2625" y="5067"/>
                    <a:pt x="2606" y="5064"/>
                    <a:pt x="2586" y="5064"/>
                  </a:cubicBezTo>
                  <a:cubicBezTo>
                    <a:pt x="2557" y="5064"/>
                    <a:pt x="2529" y="5071"/>
                    <a:pt x="2503" y="5084"/>
                  </a:cubicBezTo>
                  <a:lnTo>
                    <a:pt x="1423" y="5587"/>
                  </a:lnTo>
                  <a:lnTo>
                    <a:pt x="1478" y="4396"/>
                  </a:lnTo>
                  <a:cubicBezTo>
                    <a:pt x="1478" y="4345"/>
                    <a:pt x="1463" y="4298"/>
                    <a:pt x="1431" y="4262"/>
                  </a:cubicBezTo>
                  <a:cubicBezTo>
                    <a:pt x="475" y="3052"/>
                    <a:pt x="902" y="1270"/>
                    <a:pt x="2300" y="626"/>
                  </a:cubicBezTo>
                  <a:cubicBezTo>
                    <a:pt x="2626" y="474"/>
                    <a:pt x="2966" y="404"/>
                    <a:pt x="3298" y="404"/>
                  </a:cubicBezTo>
                  <a:cubicBezTo>
                    <a:pt x="4388" y="404"/>
                    <a:pt x="5401" y="1163"/>
                    <a:pt x="5628" y="2321"/>
                  </a:cubicBezTo>
                  <a:cubicBezTo>
                    <a:pt x="5653" y="2431"/>
                    <a:pt x="5737" y="2480"/>
                    <a:pt x="5822" y="2480"/>
                  </a:cubicBezTo>
                  <a:cubicBezTo>
                    <a:pt x="5936" y="2480"/>
                    <a:pt x="6050" y="2392"/>
                    <a:pt x="6023" y="2245"/>
                  </a:cubicBezTo>
                  <a:cubicBezTo>
                    <a:pt x="5757" y="890"/>
                    <a:pt x="4572" y="0"/>
                    <a:pt x="3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4" name="Google Shape;22284;p75"/>
            <p:cNvSpPr/>
            <p:nvPr/>
          </p:nvSpPr>
          <p:spPr>
            <a:xfrm>
              <a:off x="4108020" y="3511491"/>
              <a:ext cx="23753" cy="36180"/>
            </a:xfrm>
            <a:custGeom>
              <a:rect b="b" l="l" r="r" t="t"/>
              <a:pathLst>
                <a:path extrusionOk="0" h="1380" w="906">
                  <a:moveTo>
                    <a:pt x="203" y="1"/>
                  </a:moveTo>
                  <a:cubicBezTo>
                    <a:pt x="103" y="1"/>
                    <a:pt x="4" y="67"/>
                    <a:pt x="4" y="199"/>
                  </a:cubicBezTo>
                  <a:lnTo>
                    <a:pt x="4" y="1180"/>
                  </a:lnTo>
                  <a:cubicBezTo>
                    <a:pt x="0" y="1293"/>
                    <a:pt x="91" y="1380"/>
                    <a:pt x="203" y="1380"/>
                  </a:cubicBezTo>
                  <a:lnTo>
                    <a:pt x="638" y="1380"/>
                  </a:lnTo>
                  <a:cubicBezTo>
                    <a:pt x="906" y="1380"/>
                    <a:pt x="906" y="981"/>
                    <a:pt x="638" y="981"/>
                  </a:cubicBezTo>
                  <a:lnTo>
                    <a:pt x="402" y="981"/>
                  </a:lnTo>
                  <a:lnTo>
                    <a:pt x="402" y="199"/>
                  </a:lnTo>
                  <a:cubicBezTo>
                    <a:pt x="402" y="67"/>
                    <a:pt x="303"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5" name="Google Shape;22285;p75"/>
            <p:cNvSpPr/>
            <p:nvPr/>
          </p:nvSpPr>
          <p:spPr>
            <a:xfrm>
              <a:off x="3985322" y="3437793"/>
              <a:ext cx="268284" cy="295996"/>
            </a:xfrm>
            <a:custGeom>
              <a:rect b="b" l="l" r="r" t="t"/>
              <a:pathLst>
                <a:path extrusionOk="0" h="11290" w="10233">
                  <a:moveTo>
                    <a:pt x="4195" y="486"/>
                  </a:moveTo>
                  <a:lnTo>
                    <a:pt x="4195" y="486"/>
                  </a:lnTo>
                  <a:cubicBezTo>
                    <a:pt x="3941" y="1206"/>
                    <a:pt x="3539" y="1565"/>
                    <a:pt x="3278" y="1731"/>
                  </a:cubicBezTo>
                  <a:cubicBezTo>
                    <a:pt x="3304" y="1170"/>
                    <a:pt x="3662" y="677"/>
                    <a:pt x="4195" y="486"/>
                  </a:cubicBezTo>
                  <a:close/>
                  <a:moveTo>
                    <a:pt x="5567" y="402"/>
                  </a:moveTo>
                  <a:cubicBezTo>
                    <a:pt x="6339" y="402"/>
                    <a:pt x="6962" y="1025"/>
                    <a:pt x="6962" y="1797"/>
                  </a:cubicBezTo>
                  <a:lnTo>
                    <a:pt x="6962" y="2655"/>
                  </a:lnTo>
                  <a:cubicBezTo>
                    <a:pt x="5310" y="2539"/>
                    <a:pt x="4839" y="1000"/>
                    <a:pt x="4720" y="402"/>
                  </a:cubicBezTo>
                  <a:close/>
                  <a:moveTo>
                    <a:pt x="2873" y="3115"/>
                  </a:moveTo>
                  <a:lnTo>
                    <a:pt x="2873" y="3423"/>
                  </a:lnTo>
                  <a:cubicBezTo>
                    <a:pt x="2873" y="3586"/>
                    <a:pt x="2891" y="3745"/>
                    <a:pt x="2920" y="3904"/>
                  </a:cubicBezTo>
                  <a:cubicBezTo>
                    <a:pt x="2753" y="3839"/>
                    <a:pt x="2641" y="3680"/>
                    <a:pt x="2641" y="3499"/>
                  </a:cubicBezTo>
                  <a:cubicBezTo>
                    <a:pt x="2641" y="3339"/>
                    <a:pt x="2732" y="3191"/>
                    <a:pt x="2873" y="3115"/>
                  </a:cubicBezTo>
                  <a:close/>
                  <a:moveTo>
                    <a:pt x="7360" y="3115"/>
                  </a:moveTo>
                  <a:cubicBezTo>
                    <a:pt x="7505" y="3187"/>
                    <a:pt x="7596" y="3339"/>
                    <a:pt x="7596" y="3499"/>
                  </a:cubicBezTo>
                  <a:cubicBezTo>
                    <a:pt x="7596" y="3676"/>
                    <a:pt x="7483" y="3839"/>
                    <a:pt x="7317" y="3904"/>
                  </a:cubicBezTo>
                  <a:cubicBezTo>
                    <a:pt x="7346" y="3745"/>
                    <a:pt x="7360" y="3582"/>
                    <a:pt x="7360" y="3419"/>
                  </a:cubicBezTo>
                  <a:lnTo>
                    <a:pt x="7360" y="3115"/>
                  </a:lnTo>
                  <a:close/>
                  <a:moveTo>
                    <a:pt x="4445" y="935"/>
                  </a:moveTo>
                  <a:cubicBezTo>
                    <a:pt x="4542" y="1246"/>
                    <a:pt x="4680" y="1543"/>
                    <a:pt x="4854" y="1818"/>
                  </a:cubicBezTo>
                  <a:cubicBezTo>
                    <a:pt x="5343" y="2579"/>
                    <a:pt x="6067" y="3006"/>
                    <a:pt x="6958" y="3061"/>
                  </a:cubicBezTo>
                  <a:lnTo>
                    <a:pt x="6958" y="3423"/>
                  </a:lnTo>
                  <a:cubicBezTo>
                    <a:pt x="6958" y="4201"/>
                    <a:pt x="6545" y="4922"/>
                    <a:pt x="5875" y="5317"/>
                  </a:cubicBezTo>
                  <a:lnTo>
                    <a:pt x="5575" y="5494"/>
                  </a:lnTo>
                  <a:cubicBezTo>
                    <a:pt x="5433" y="5578"/>
                    <a:pt x="5275" y="5619"/>
                    <a:pt x="5117" y="5619"/>
                  </a:cubicBezTo>
                  <a:cubicBezTo>
                    <a:pt x="4958" y="5619"/>
                    <a:pt x="4800" y="5578"/>
                    <a:pt x="4658" y="5494"/>
                  </a:cubicBezTo>
                  <a:lnTo>
                    <a:pt x="4358" y="5317"/>
                  </a:lnTo>
                  <a:cubicBezTo>
                    <a:pt x="3688" y="4922"/>
                    <a:pt x="3278" y="4201"/>
                    <a:pt x="3275" y="3423"/>
                  </a:cubicBezTo>
                  <a:lnTo>
                    <a:pt x="3275" y="2869"/>
                  </a:lnTo>
                  <a:lnTo>
                    <a:pt x="3275" y="2865"/>
                  </a:lnTo>
                  <a:lnTo>
                    <a:pt x="3275" y="2188"/>
                  </a:lnTo>
                  <a:cubicBezTo>
                    <a:pt x="3532" y="2068"/>
                    <a:pt x="4075" y="1731"/>
                    <a:pt x="4445" y="935"/>
                  </a:cubicBezTo>
                  <a:close/>
                  <a:moveTo>
                    <a:pt x="5883" y="5777"/>
                  </a:moveTo>
                  <a:lnTo>
                    <a:pt x="5883" y="6784"/>
                  </a:lnTo>
                  <a:lnTo>
                    <a:pt x="5850" y="6805"/>
                  </a:lnTo>
                  <a:lnTo>
                    <a:pt x="5118" y="7316"/>
                  </a:lnTo>
                  <a:lnTo>
                    <a:pt x="4354" y="6784"/>
                  </a:lnTo>
                  <a:lnTo>
                    <a:pt x="4354" y="5780"/>
                  </a:lnTo>
                  <a:lnTo>
                    <a:pt x="4456" y="5838"/>
                  </a:lnTo>
                  <a:cubicBezTo>
                    <a:pt x="4660" y="5958"/>
                    <a:pt x="4889" y="6018"/>
                    <a:pt x="5118" y="6018"/>
                  </a:cubicBezTo>
                  <a:cubicBezTo>
                    <a:pt x="5347" y="6018"/>
                    <a:pt x="5576" y="5958"/>
                    <a:pt x="5781" y="5838"/>
                  </a:cubicBezTo>
                  <a:lnTo>
                    <a:pt x="5883" y="5777"/>
                  </a:lnTo>
                  <a:close/>
                  <a:moveTo>
                    <a:pt x="4354" y="7273"/>
                  </a:moveTo>
                  <a:lnTo>
                    <a:pt x="4825" y="7602"/>
                  </a:lnTo>
                  <a:lnTo>
                    <a:pt x="4354" y="8156"/>
                  </a:lnTo>
                  <a:lnTo>
                    <a:pt x="4354" y="7374"/>
                  </a:lnTo>
                  <a:lnTo>
                    <a:pt x="4354" y="7273"/>
                  </a:lnTo>
                  <a:close/>
                  <a:moveTo>
                    <a:pt x="5883" y="7273"/>
                  </a:moveTo>
                  <a:lnTo>
                    <a:pt x="5883" y="7374"/>
                  </a:lnTo>
                  <a:lnTo>
                    <a:pt x="5883" y="8156"/>
                  </a:lnTo>
                  <a:lnTo>
                    <a:pt x="5412" y="7602"/>
                  </a:lnTo>
                  <a:lnTo>
                    <a:pt x="5883" y="7273"/>
                  </a:lnTo>
                  <a:close/>
                  <a:moveTo>
                    <a:pt x="5879" y="8772"/>
                  </a:moveTo>
                  <a:lnTo>
                    <a:pt x="5883" y="8779"/>
                  </a:lnTo>
                  <a:lnTo>
                    <a:pt x="5883" y="9891"/>
                  </a:lnTo>
                  <a:lnTo>
                    <a:pt x="5792" y="9011"/>
                  </a:lnTo>
                  <a:lnTo>
                    <a:pt x="5879" y="8772"/>
                  </a:lnTo>
                  <a:close/>
                  <a:moveTo>
                    <a:pt x="4361" y="8772"/>
                  </a:moveTo>
                  <a:lnTo>
                    <a:pt x="4452" y="9011"/>
                  </a:lnTo>
                  <a:lnTo>
                    <a:pt x="4354" y="9920"/>
                  </a:lnTo>
                  <a:lnTo>
                    <a:pt x="4354" y="8779"/>
                  </a:lnTo>
                  <a:lnTo>
                    <a:pt x="4361" y="8772"/>
                  </a:lnTo>
                  <a:close/>
                  <a:moveTo>
                    <a:pt x="5118" y="7877"/>
                  </a:moveTo>
                  <a:lnTo>
                    <a:pt x="5582" y="8424"/>
                  </a:lnTo>
                  <a:lnTo>
                    <a:pt x="5397" y="8917"/>
                  </a:lnTo>
                  <a:cubicBezTo>
                    <a:pt x="5386" y="8946"/>
                    <a:pt x="5383" y="8978"/>
                    <a:pt x="5386" y="9011"/>
                  </a:cubicBezTo>
                  <a:lnTo>
                    <a:pt x="5386" y="9007"/>
                  </a:lnTo>
                  <a:lnTo>
                    <a:pt x="5586" y="10887"/>
                  </a:lnTo>
                  <a:lnTo>
                    <a:pt x="4658" y="10887"/>
                  </a:lnTo>
                  <a:lnTo>
                    <a:pt x="4854" y="9007"/>
                  </a:lnTo>
                  <a:cubicBezTo>
                    <a:pt x="4858" y="8978"/>
                    <a:pt x="4854" y="8946"/>
                    <a:pt x="4843" y="8917"/>
                  </a:cubicBezTo>
                  <a:lnTo>
                    <a:pt x="4658" y="8421"/>
                  </a:lnTo>
                  <a:lnTo>
                    <a:pt x="5118" y="7877"/>
                  </a:lnTo>
                  <a:close/>
                  <a:moveTo>
                    <a:pt x="4669" y="0"/>
                  </a:moveTo>
                  <a:cubicBezTo>
                    <a:pt x="4600" y="0"/>
                    <a:pt x="4528" y="4"/>
                    <a:pt x="4459" y="15"/>
                  </a:cubicBezTo>
                  <a:cubicBezTo>
                    <a:pt x="3557" y="120"/>
                    <a:pt x="2876" y="884"/>
                    <a:pt x="2876" y="1797"/>
                  </a:cubicBezTo>
                  <a:lnTo>
                    <a:pt x="2876" y="2688"/>
                  </a:lnTo>
                  <a:cubicBezTo>
                    <a:pt x="2474" y="2789"/>
                    <a:pt x="2206" y="3169"/>
                    <a:pt x="2246" y="3582"/>
                  </a:cubicBezTo>
                  <a:cubicBezTo>
                    <a:pt x="2290" y="3995"/>
                    <a:pt x="2627" y="4314"/>
                    <a:pt x="3043" y="4332"/>
                  </a:cubicBezTo>
                  <a:cubicBezTo>
                    <a:pt x="3224" y="4813"/>
                    <a:pt x="3539" y="5226"/>
                    <a:pt x="3956" y="5527"/>
                  </a:cubicBezTo>
                  <a:lnTo>
                    <a:pt x="3956" y="6740"/>
                  </a:lnTo>
                  <a:lnTo>
                    <a:pt x="1902" y="7399"/>
                  </a:lnTo>
                  <a:cubicBezTo>
                    <a:pt x="769" y="7758"/>
                    <a:pt x="1" y="8812"/>
                    <a:pt x="1" y="10000"/>
                  </a:cubicBezTo>
                  <a:lnTo>
                    <a:pt x="1" y="11086"/>
                  </a:lnTo>
                  <a:cubicBezTo>
                    <a:pt x="1" y="11199"/>
                    <a:pt x="91" y="11289"/>
                    <a:pt x="204" y="11289"/>
                  </a:cubicBezTo>
                  <a:lnTo>
                    <a:pt x="2163" y="11289"/>
                  </a:lnTo>
                  <a:cubicBezTo>
                    <a:pt x="2431" y="11289"/>
                    <a:pt x="2431" y="10887"/>
                    <a:pt x="2163" y="10887"/>
                  </a:cubicBezTo>
                  <a:lnTo>
                    <a:pt x="403" y="10887"/>
                  </a:lnTo>
                  <a:lnTo>
                    <a:pt x="403" y="10003"/>
                  </a:lnTo>
                  <a:cubicBezTo>
                    <a:pt x="403" y="9782"/>
                    <a:pt x="435" y="9565"/>
                    <a:pt x="493" y="9355"/>
                  </a:cubicBezTo>
                  <a:cubicBezTo>
                    <a:pt x="511" y="9297"/>
                    <a:pt x="530" y="9239"/>
                    <a:pt x="551" y="9181"/>
                  </a:cubicBezTo>
                  <a:cubicBezTo>
                    <a:pt x="573" y="9127"/>
                    <a:pt x="595" y="9069"/>
                    <a:pt x="620" y="9015"/>
                  </a:cubicBezTo>
                  <a:cubicBezTo>
                    <a:pt x="895" y="8424"/>
                    <a:pt x="1406" y="7975"/>
                    <a:pt x="2025" y="7780"/>
                  </a:cubicBezTo>
                  <a:lnTo>
                    <a:pt x="3188" y="7407"/>
                  </a:lnTo>
                  <a:lnTo>
                    <a:pt x="3952" y="7160"/>
                  </a:lnTo>
                  <a:lnTo>
                    <a:pt x="3952" y="10887"/>
                  </a:lnTo>
                  <a:lnTo>
                    <a:pt x="2953" y="10887"/>
                  </a:lnTo>
                  <a:cubicBezTo>
                    <a:pt x="2688" y="10887"/>
                    <a:pt x="2688" y="11289"/>
                    <a:pt x="2953" y="11289"/>
                  </a:cubicBezTo>
                  <a:lnTo>
                    <a:pt x="10033" y="11289"/>
                  </a:lnTo>
                  <a:cubicBezTo>
                    <a:pt x="10145" y="11289"/>
                    <a:pt x="10232" y="11199"/>
                    <a:pt x="10232" y="11086"/>
                  </a:cubicBezTo>
                  <a:lnTo>
                    <a:pt x="10232" y="10000"/>
                  </a:lnTo>
                  <a:cubicBezTo>
                    <a:pt x="10232" y="9323"/>
                    <a:pt x="9982" y="8671"/>
                    <a:pt x="9530" y="8167"/>
                  </a:cubicBezTo>
                  <a:cubicBezTo>
                    <a:pt x="9489" y="8125"/>
                    <a:pt x="9435" y="8103"/>
                    <a:pt x="9381" y="8103"/>
                  </a:cubicBezTo>
                  <a:cubicBezTo>
                    <a:pt x="9333" y="8103"/>
                    <a:pt x="9285" y="8121"/>
                    <a:pt x="9247" y="8156"/>
                  </a:cubicBezTo>
                  <a:cubicBezTo>
                    <a:pt x="9164" y="8229"/>
                    <a:pt x="9157" y="8356"/>
                    <a:pt x="9233" y="8439"/>
                  </a:cubicBezTo>
                  <a:cubicBezTo>
                    <a:pt x="9620" y="8866"/>
                    <a:pt x="9834" y="9424"/>
                    <a:pt x="9834" y="10003"/>
                  </a:cubicBezTo>
                  <a:lnTo>
                    <a:pt x="9834" y="10887"/>
                  </a:lnTo>
                  <a:lnTo>
                    <a:pt x="6285" y="10887"/>
                  </a:lnTo>
                  <a:lnTo>
                    <a:pt x="6285" y="7164"/>
                  </a:lnTo>
                  <a:lnTo>
                    <a:pt x="8211" y="7780"/>
                  </a:lnTo>
                  <a:cubicBezTo>
                    <a:pt x="8367" y="7830"/>
                    <a:pt x="8519" y="7899"/>
                    <a:pt x="8664" y="7979"/>
                  </a:cubicBezTo>
                  <a:cubicBezTo>
                    <a:pt x="8702" y="8002"/>
                    <a:pt x="8739" y="8012"/>
                    <a:pt x="8773" y="8012"/>
                  </a:cubicBezTo>
                  <a:cubicBezTo>
                    <a:pt x="8952" y="8012"/>
                    <a:pt x="9067" y="7740"/>
                    <a:pt x="8863" y="7631"/>
                  </a:cubicBezTo>
                  <a:cubicBezTo>
                    <a:pt x="8693" y="7537"/>
                    <a:pt x="8519" y="7457"/>
                    <a:pt x="8334" y="7399"/>
                  </a:cubicBezTo>
                  <a:lnTo>
                    <a:pt x="6285" y="6740"/>
                  </a:lnTo>
                  <a:lnTo>
                    <a:pt x="6285" y="5531"/>
                  </a:lnTo>
                  <a:cubicBezTo>
                    <a:pt x="6697" y="5230"/>
                    <a:pt x="7016" y="4813"/>
                    <a:pt x="7197" y="4335"/>
                  </a:cubicBezTo>
                  <a:cubicBezTo>
                    <a:pt x="7610" y="4317"/>
                    <a:pt x="7951" y="3999"/>
                    <a:pt x="7990" y="3586"/>
                  </a:cubicBezTo>
                  <a:cubicBezTo>
                    <a:pt x="8034" y="3173"/>
                    <a:pt x="7766" y="2789"/>
                    <a:pt x="7360" y="2691"/>
                  </a:cubicBezTo>
                  <a:lnTo>
                    <a:pt x="7360" y="1797"/>
                  </a:lnTo>
                  <a:cubicBezTo>
                    <a:pt x="7360" y="804"/>
                    <a:pt x="6560" y="4"/>
                    <a:pt x="55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6" name="Google Shape;22286;p75"/>
            <p:cNvSpPr/>
            <p:nvPr/>
          </p:nvSpPr>
          <p:spPr>
            <a:xfrm>
              <a:off x="4250250" y="3417711"/>
              <a:ext cx="43809" cy="63289"/>
            </a:xfrm>
            <a:custGeom>
              <a:rect b="b" l="l" r="r" t="t"/>
              <a:pathLst>
                <a:path extrusionOk="0" h="2414" w="1671">
                  <a:moveTo>
                    <a:pt x="829" y="1"/>
                  </a:moveTo>
                  <a:cubicBezTo>
                    <a:pt x="504" y="1"/>
                    <a:pt x="205" y="191"/>
                    <a:pt x="69" y="495"/>
                  </a:cubicBezTo>
                  <a:cubicBezTo>
                    <a:pt x="1" y="651"/>
                    <a:pt x="130" y="775"/>
                    <a:pt x="260" y="775"/>
                  </a:cubicBezTo>
                  <a:cubicBezTo>
                    <a:pt x="328" y="775"/>
                    <a:pt x="396" y="740"/>
                    <a:pt x="435" y="658"/>
                  </a:cubicBezTo>
                  <a:cubicBezTo>
                    <a:pt x="507" y="488"/>
                    <a:pt x="669" y="395"/>
                    <a:pt x="833" y="395"/>
                  </a:cubicBezTo>
                  <a:cubicBezTo>
                    <a:pt x="949" y="395"/>
                    <a:pt x="1065" y="441"/>
                    <a:pt x="1152" y="538"/>
                  </a:cubicBezTo>
                  <a:cubicBezTo>
                    <a:pt x="1362" y="773"/>
                    <a:pt x="1257" y="1147"/>
                    <a:pt x="957" y="1237"/>
                  </a:cubicBezTo>
                  <a:cubicBezTo>
                    <a:pt x="670" y="1328"/>
                    <a:pt x="489" y="1418"/>
                    <a:pt x="489" y="1599"/>
                  </a:cubicBezTo>
                  <a:lnTo>
                    <a:pt x="489" y="2215"/>
                  </a:lnTo>
                  <a:cubicBezTo>
                    <a:pt x="489" y="2347"/>
                    <a:pt x="590" y="2413"/>
                    <a:pt x="690" y="2413"/>
                  </a:cubicBezTo>
                  <a:cubicBezTo>
                    <a:pt x="791" y="2413"/>
                    <a:pt x="891" y="2347"/>
                    <a:pt x="891" y="2215"/>
                  </a:cubicBezTo>
                  <a:lnTo>
                    <a:pt x="891" y="1690"/>
                  </a:lnTo>
                  <a:cubicBezTo>
                    <a:pt x="953" y="1664"/>
                    <a:pt x="1015" y="1639"/>
                    <a:pt x="1076" y="1621"/>
                  </a:cubicBezTo>
                  <a:cubicBezTo>
                    <a:pt x="1261" y="1563"/>
                    <a:pt x="1420" y="1443"/>
                    <a:pt x="1529" y="1284"/>
                  </a:cubicBezTo>
                  <a:cubicBezTo>
                    <a:pt x="1627" y="1128"/>
                    <a:pt x="1670" y="951"/>
                    <a:pt x="1659" y="770"/>
                  </a:cubicBezTo>
                  <a:cubicBezTo>
                    <a:pt x="1630" y="390"/>
                    <a:pt x="1344" y="78"/>
                    <a:pt x="971" y="13"/>
                  </a:cubicBezTo>
                  <a:cubicBezTo>
                    <a:pt x="923" y="5"/>
                    <a:pt x="876"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7" name="Google Shape;22287;p75"/>
            <p:cNvSpPr/>
            <p:nvPr/>
          </p:nvSpPr>
          <p:spPr>
            <a:xfrm>
              <a:off x="4261655" y="3486112"/>
              <a:ext cx="16438" cy="14105"/>
            </a:xfrm>
            <a:custGeom>
              <a:rect b="b" l="l" r="r" t="t"/>
              <a:pathLst>
                <a:path extrusionOk="0" h="538" w="627">
                  <a:moveTo>
                    <a:pt x="268" y="1"/>
                  </a:moveTo>
                  <a:cubicBezTo>
                    <a:pt x="120" y="1"/>
                    <a:pt x="0" y="120"/>
                    <a:pt x="0" y="269"/>
                  </a:cubicBezTo>
                  <a:cubicBezTo>
                    <a:pt x="0" y="430"/>
                    <a:pt x="132" y="537"/>
                    <a:pt x="269" y="537"/>
                  </a:cubicBezTo>
                  <a:cubicBezTo>
                    <a:pt x="335" y="537"/>
                    <a:pt x="402" y="512"/>
                    <a:pt x="456" y="457"/>
                  </a:cubicBezTo>
                  <a:cubicBezTo>
                    <a:pt x="627" y="290"/>
                    <a:pt x="507"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8" name="Google Shape;22288;p75"/>
          <p:cNvGrpSpPr/>
          <p:nvPr/>
        </p:nvGrpSpPr>
        <p:grpSpPr>
          <a:xfrm>
            <a:off x="2162341" y="4286611"/>
            <a:ext cx="351341" cy="358262"/>
            <a:chOff x="2162341" y="4286611"/>
            <a:chExt cx="351341" cy="358262"/>
          </a:xfrm>
        </p:grpSpPr>
        <p:sp>
          <p:nvSpPr>
            <p:cNvPr id="22289" name="Google Shape;22289;p75"/>
            <p:cNvSpPr/>
            <p:nvPr/>
          </p:nvSpPr>
          <p:spPr>
            <a:xfrm>
              <a:off x="2168423" y="4380181"/>
              <a:ext cx="266658" cy="259475"/>
            </a:xfrm>
            <a:custGeom>
              <a:rect b="b" l="l" r="r" t="t"/>
              <a:pathLst>
                <a:path extrusionOk="0" h="9897" w="10171">
                  <a:moveTo>
                    <a:pt x="2372" y="1"/>
                  </a:moveTo>
                  <a:lnTo>
                    <a:pt x="1572" y="421"/>
                  </a:lnTo>
                  <a:lnTo>
                    <a:pt x="1355" y="537"/>
                  </a:lnTo>
                  <a:cubicBezTo>
                    <a:pt x="384" y="1044"/>
                    <a:pt x="0" y="2232"/>
                    <a:pt x="486" y="3213"/>
                  </a:cubicBezTo>
                  <a:cubicBezTo>
                    <a:pt x="1130" y="4513"/>
                    <a:pt x="5657" y="9041"/>
                    <a:pt x="6958" y="9685"/>
                  </a:cubicBezTo>
                  <a:cubicBezTo>
                    <a:pt x="7246" y="9829"/>
                    <a:pt x="7552" y="9897"/>
                    <a:pt x="7853" y="9897"/>
                  </a:cubicBezTo>
                  <a:cubicBezTo>
                    <a:pt x="8578" y="9897"/>
                    <a:pt x="9277" y="9503"/>
                    <a:pt x="9638" y="8820"/>
                  </a:cubicBezTo>
                  <a:lnTo>
                    <a:pt x="9750" y="8599"/>
                  </a:lnTo>
                  <a:lnTo>
                    <a:pt x="10170" y="7802"/>
                  </a:lnTo>
                  <a:lnTo>
                    <a:pt x="7863" y="6509"/>
                  </a:lnTo>
                  <a:lnTo>
                    <a:pt x="7657" y="7009"/>
                  </a:lnTo>
                  <a:cubicBezTo>
                    <a:pt x="7504" y="7376"/>
                    <a:pt x="7149" y="7588"/>
                    <a:pt x="6785" y="7588"/>
                  </a:cubicBezTo>
                  <a:cubicBezTo>
                    <a:pt x="6596" y="7588"/>
                    <a:pt x="6405" y="7532"/>
                    <a:pt x="6237" y="7411"/>
                  </a:cubicBezTo>
                  <a:cubicBezTo>
                    <a:pt x="6009" y="7244"/>
                    <a:pt x="2930" y="4162"/>
                    <a:pt x="2764" y="3934"/>
                  </a:cubicBezTo>
                  <a:cubicBezTo>
                    <a:pt x="2409" y="3441"/>
                    <a:pt x="2604" y="2750"/>
                    <a:pt x="3166" y="2518"/>
                  </a:cubicBezTo>
                  <a:lnTo>
                    <a:pt x="3665" y="2311"/>
                  </a:lnTo>
                  <a:lnTo>
                    <a:pt x="237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0" name="Google Shape;22290;p75"/>
            <p:cNvSpPr/>
            <p:nvPr/>
          </p:nvSpPr>
          <p:spPr>
            <a:xfrm>
              <a:off x="2209716" y="4380181"/>
              <a:ext cx="54821" cy="70289"/>
            </a:xfrm>
            <a:custGeom>
              <a:rect b="b" l="l" r="r" t="t"/>
              <a:pathLst>
                <a:path extrusionOk="0" h="2681" w="2091">
                  <a:moveTo>
                    <a:pt x="797" y="1"/>
                  </a:moveTo>
                  <a:lnTo>
                    <a:pt x="1" y="421"/>
                  </a:lnTo>
                  <a:lnTo>
                    <a:pt x="1330" y="2681"/>
                  </a:lnTo>
                  <a:cubicBezTo>
                    <a:pt x="1406" y="2608"/>
                    <a:pt x="1496" y="2554"/>
                    <a:pt x="1591" y="2514"/>
                  </a:cubicBezTo>
                  <a:lnTo>
                    <a:pt x="2090" y="2308"/>
                  </a:lnTo>
                  <a:lnTo>
                    <a:pt x="797"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1" name="Google Shape;22291;p75"/>
            <p:cNvSpPr/>
            <p:nvPr/>
          </p:nvSpPr>
          <p:spPr>
            <a:xfrm>
              <a:off x="2364871" y="4550805"/>
              <a:ext cx="70210" cy="54821"/>
            </a:xfrm>
            <a:custGeom>
              <a:rect b="b" l="l" r="r" t="t"/>
              <a:pathLst>
                <a:path extrusionOk="0" h="2091" w="2678">
                  <a:moveTo>
                    <a:pt x="370" y="1"/>
                  </a:moveTo>
                  <a:lnTo>
                    <a:pt x="164" y="497"/>
                  </a:lnTo>
                  <a:cubicBezTo>
                    <a:pt x="124" y="595"/>
                    <a:pt x="69" y="682"/>
                    <a:pt x="1" y="761"/>
                  </a:cubicBezTo>
                  <a:lnTo>
                    <a:pt x="2257" y="2091"/>
                  </a:lnTo>
                  <a:lnTo>
                    <a:pt x="2677" y="1290"/>
                  </a:lnTo>
                  <a:lnTo>
                    <a:pt x="370"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2" name="Google Shape;22292;p75"/>
            <p:cNvSpPr/>
            <p:nvPr/>
          </p:nvSpPr>
          <p:spPr>
            <a:xfrm>
              <a:off x="2309605" y="4291907"/>
              <a:ext cx="199332" cy="207747"/>
            </a:xfrm>
            <a:custGeom>
              <a:rect b="b" l="l" r="r" t="t"/>
              <a:pathLst>
                <a:path extrusionOk="0" h="7924" w="7603">
                  <a:moveTo>
                    <a:pt x="3818" y="0"/>
                  </a:moveTo>
                  <a:cubicBezTo>
                    <a:pt x="3770" y="0"/>
                    <a:pt x="3722" y="1"/>
                    <a:pt x="3673" y="3"/>
                  </a:cubicBezTo>
                  <a:cubicBezTo>
                    <a:pt x="2326" y="57"/>
                    <a:pt x="1123" y="861"/>
                    <a:pt x="562" y="2089"/>
                  </a:cubicBezTo>
                  <a:cubicBezTo>
                    <a:pt x="1" y="3313"/>
                    <a:pt x="175" y="4751"/>
                    <a:pt x="1011" y="5809"/>
                  </a:cubicBezTo>
                  <a:lnTo>
                    <a:pt x="913" y="7924"/>
                  </a:lnTo>
                  <a:lnTo>
                    <a:pt x="2833" y="7026"/>
                  </a:lnTo>
                  <a:cubicBezTo>
                    <a:pt x="3160" y="7119"/>
                    <a:pt x="3491" y="7164"/>
                    <a:pt x="3819" y="7164"/>
                  </a:cubicBezTo>
                  <a:cubicBezTo>
                    <a:pt x="4995" y="7164"/>
                    <a:pt x="6122" y="6585"/>
                    <a:pt x="6799" y="5573"/>
                  </a:cubicBezTo>
                  <a:cubicBezTo>
                    <a:pt x="7548" y="4454"/>
                    <a:pt x="7603" y="3006"/>
                    <a:pt x="6944" y="1828"/>
                  </a:cubicBezTo>
                  <a:cubicBezTo>
                    <a:pt x="6308" y="697"/>
                    <a:pt x="5111" y="0"/>
                    <a:pt x="381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3" name="Google Shape;22293;p75"/>
            <p:cNvSpPr/>
            <p:nvPr/>
          </p:nvSpPr>
          <p:spPr>
            <a:xfrm>
              <a:off x="2215799" y="4356061"/>
              <a:ext cx="79020" cy="98971"/>
            </a:xfrm>
            <a:custGeom>
              <a:rect b="b" l="l" r="r" t="t"/>
              <a:pathLst>
                <a:path extrusionOk="0" h="3775" w="3014">
                  <a:moveTo>
                    <a:pt x="1210" y="1"/>
                  </a:moveTo>
                  <a:lnTo>
                    <a:pt x="0" y="714"/>
                  </a:lnTo>
                  <a:lnTo>
                    <a:pt x="1804" y="3775"/>
                  </a:lnTo>
                  <a:lnTo>
                    <a:pt x="3014" y="3061"/>
                  </a:lnTo>
                  <a:lnTo>
                    <a:pt x="1210"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4" name="Google Shape;22294;p75"/>
            <p:cNvSpPr/>
            <p:nvPr/>
          </p:nvSpPr>
          <p:spPr>
            <a:xfrm>
              <a:off x="2359182" y="4530879"/>
              <a:ext cx="98866" cy="79203"/>
            </a:xfrm>
            <a:custGeom>
              <a:rect b="b" l="l" r="r" t="t"/>
              <a:pathLst>
                <a:path extrusionOk="0" h="3021" w="3771">
                  <a:moveTo>
                    <a:pt x="714" y="0"/>
                  </a:moveTo>
                  <a:lnTo>
                    <a:pt x="0" y="1210"/>
                  </a:lnTo>
                  <a:lnTo>
                    <a:pt x="3053" y="3021"/>
                  </a:lnTo>
                  <a:lnTo>
                    <a:pt x="3770" y="1811"/>
                  </a:lnTo>
                  <a:lnTo>
                    <a:pt x="714" y="0"/>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5" name="Google Shape;22295;p75"/>
            <p:cNvSpPr/>
            <p:nvPr/>
          </p:nvSpPr>
          <p:spPr>
            <a:xfrm>
              <a:off x="2349586" y="4330420"/>
              <a:ext cx="116065" cy="111660"/>
            </a:xfrm>
            <a:custGeom>
              <a:rect b="b" l="l" r="r" t="t"/>
              <a:pathLst>
                <a:path extrusionOk="0" h="4259" w="4427">
                  <a:moveTo>
                    <a:pt x="2300" y="1"/>
                  </a:moveTo>
                  <a:cubicBezTo>
                    <a:pt x="2297" y="1"/>
                    <a:pt x="2295" y="1"/>
                    <a:pt x="2293" y="1"/>
                  </a:cubicBezTo>
                  <a:cubicBezTo>
                    <a:pt x="1435" y="1"/>
                    <a:pt x="660" y="522"/>
                    <a:pt x="330" y="1316"/>
                  </a:cubicBezTo>
                  <a:cubicBezTo>
                    <a:pt x="0" y="2112"/>
                    <a:pt x="182" y="3025"/>
                    <a:pt x="790" y="3634"/>
                  </a:cubicBezTo>
                  <a:cubicBezTo>
                    <a:pt x="1198" y="4041"/>
                    <a:pt x="1744" y="4259"/>
                    <a:pt x="2298" y="4259"/>
                  </a:cubicBezTo>
                  <a:cubicBezTo>
                    <a:pt x="2571" y="4259"/>
                    <a:pt x="2846" y="4206"/>
                    <a:pt x="3108" y="4097"/>
                  </a:cubicBezTo>
                  <a:cubicBezTo>
                    <a:pt x="3905" y="3768"/>
                    <a:pt x="4423" y="2989"/>
                    <a:pt x="4423" y="2131"/>
                  </a:cubicBezTo>
                  <a:cubicBezTo>
                    <a:pt x="4426" y="956"/>
                    <a:pt x="3474" y="1"/>
                    <a:pt x="230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6" name="Google Shape;22296;p75"/>
            <p:cNvSpPr/>
            <p:nvPr/>
          </p:nvSpPr>
          <p:spPr>
            <a:xfrm>
              <a:off x="2356796" y="4340960"/>
              <a:ext cx="105997" cy="90241"/>
            </a:xfrm>
            <a:custGeom>
              <a:rect b="b" l="l" r="r" t="t"/>
              <a:pathLst>
                <a:path extrusionOk="0" h="3442" w="4043">
                  <a:moveTo>
                    <a:pt x="776" y="1"/>
                  </a:moveTo>
                  <a:cubicBezTo>
                    <a:pt x="414" y="262"/>
                    <a:pt x="146" y="628"/>
                    <a:pt x="1" y="1051"/>
                  </a:cubicBezTo>
                  <a:lnTo>
                    <a:pt x="3278" y="3442"/>
                  </a:lnTo>
                  <a:cubicBezTo>
                    <a:pt x="3637" y="3177"/>
                    <a:pt x="3905" y="2808"/>
                    <a:pt x="4043" y="2388"/>
                  </a:cubicBezTo>
                  <a:lnTo>
                    <a:pt x="776"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7" name="Google Shape;22297;p75"/>
            <p:cNvSpPr/>
            <p:nvPr/>
          </p:nvSpPr>
          <p:spPr>
            <a:xfrm>
              <a:off x="2306275" y="4286611"/>
              <a:ext cx="207407" cy="218313"/>
            </a:xfrm>
            <a:custGeom>
              <a:rect b="b" l="l" r="r" t="t"/>
              <a:pathLst>
                <a:path extrusionOk="0" h="8327" w="7911">
                  <a:moveTo>
                    <a:pt x="3943" y="1"/>
                  </a:moveTo>
                  <a:cubicBezTo>
                    <a:pt x="2697" y="1"/>
                    <a:pt x="1512" y="618"/>
                    <a:pt x="801" y="1679"/>
                  </a:cubicBezTo>
                  <a:cubicBezTo>
                    <a:pt x="722" y="1799"/>
                    <a:pt x="649" y="1922"/>
                    <a:pt x="584" y="2049"/>
                  </a:cubicBezTo>
                  <a:cubicBezTo>
                    <a:pt x="501" y="2209"/>
                    <a:pt x="636" y="2343"/>
                    <a:pt x="769" y="2343"/>
                  </a:cubicBezTo>
                  <a:cubicBezTo>
                    <a:pt x="834" y="2343"/>
                    <a:pt x="900" y="2311"/>
                    <a:pt x="939" y="2233"/>
                  </a:cubicBezTo>
                  <a:cubicBezTo>
                    <a:pt x="1001" y="2117"/>
                    <a:pt x="1066" y="2009"/>
                    <a:pt x="1135" y="1904"/>
                  </a:cubicBezTo>
                  <a:cubicBezTo>
                    <a:pt x="1768" y="956"/>
                    <a:pt x="2826" y="402"/>
                    <a:pt x="3945" y="402"/>
                  </a:cubicBezTo>
                  <a:cubicBezTo>
                    <a:pt x="4080" y="402"/>
                    <a:pt x="4215" y="410"/>
                    <a:pt x="4351" y="426"/>
                  </a:cubicBezTo>
                  <a:cubicBezTo>
                    <a:pt x="5615" y="575"/>
                    <a:pt x="6687" y="1426"/>
                    <a:pt x="7125" y="2621"/>
                  </a:cubicBezTo>
                  <a:cubicBezTo>
                    <a:pt x="7563" y="3816"/>
                    <a:pt x="7292" y="5156"/>
                    <a:pt x="6426" y="6087"/>
                  </a:cubicBezTo>
                  <a:cubicBezTo>
                    <a:pt x="5775" y="6786"/>
                    <a:pt x="4875" y="7167"/>
                    <a:pt x="3950" y="7167"/>
                  </a:cubicBezTo>
                  <a:cubicBezTo>
                    <a:pt x="3639" y="7167"/>
                    <a:pt x="3326" y="7124"/>
                    <a:pt x="3018" y="7036"/>
                  </a:cubicBezTo>
                  <a:cubicBezTo>
                    <a:pt x="3000" y="7032"/>
                    <a:pt x="2982" y="7030"/>
                    <a:pt x="2964" y="7030"/>
                  </a:cubicBezTo>
                  <a:cubicBezTo>
                    <a:pt x="2934" y="7030"/>
                    <a:pt x="2904" y="7035"/>
                    <a:pt x="2877" y="7047"/>
                  </a:cubicBezTo>
                  <a:lnTo>
                    <a:pt x="1258" y="7804"/>
                  </a:lnTo>
                  <a:lnTo>
                    <a:pt x="1258" y="7804"/>
                  </a:lnTo>
                  <a:lnTo>
                    <a:pt x="1337" y="6018"/>
                  </a:lnTo>
                  <a:cubicBezTo>
                    <a:pt x="1341" y="5971"/>
                    <a:pt x="1323" y="5924"/>
                    <a:pt x="1294" y="5884"/>
                  </a:cubicBezTo>
                  <a:cubicBezTo>
                    <a:pt x="646" y="5065"/>
                    <a:pt x="414" y="3993"/>
                    <a:pt x="660" y="2976"/>
                  </a:cubicBezTo>
                  <a:cubicBezTo>
                    <a:pt x="696" y="2824"/>
                    <a:pt x="577" y="2728"/>
                    <a:pt x="459" y="2728"/>
                  </a:cubicBezTo>
                  <a:cubicBezTo>
                    <a:pt x="377" y="2728"/>
                    <a:pt x="296" y="2775"/>
                    <a:pt x="269" y="2882"/>
                  </a:cubicBezTo>
                  <a:cubicBezTo>
                    <a:pt x="1" y="3990"/>
                    <a:pt x="244" y="5163"/>
                    <a:pt x="932" y="6072"/>
                  </a:cubicBezTo>
                  <a:lnTo>
                    <a:pt x="841" y="8115"/>
                  </a:lnTo>
                  <a:cubicBezTo>
                    <a:pt x="835" y="8236"/>
                    <a:pt x="932" y="8327"/>
                    <a:pt x="1039" y="8327"/>
                  </a:cubicBezTo>
                  <a:cubicBezTo>
                    <a:pt x="1067" y="8327"/>
                    <a:pt x="1096" y="8320"/>
                    <a:pt x="1124" y="8307"/>
                  </a:cubicBezTo>
                  <a:lnTo>
                    <a:pt x="2978" y="7441"/>
                  </a:lnTo>
                  <a:cubicBezTo>
                    <a:pt x="3297" y="7526"/>
                    <a:pt x="3621" y="7567"/>
                    <a:pt x="3943" y="7567"/>
                  </a:cubicBezTo>
                  <a:cubicBezTo>
                    <a:pt x="4895" y="7567"/>
                    <a:pt x="5826" y="7208"/>
                    <a:pt x="6535" y="6540"/>
                  </a:cubicBezTo>
                  <a:cubicBezTo>
                    <a:pt x="7487" y="5649"/>
                    <a:pt x="7911" y="4327"/>
                    <a:pt x="7657" y="3045"/>
                  </a:cubicBezTo>
                  <a:lnTo>
                    <a:pt x="7657" y="3045"/>
                  </a:lnTo>
                  <a:lnTo>
                    <a:pt x="7657" y="3048"/>
                  </a:lnTo>
                  <a:cubicBezTo>
                    <a:pt x="7360" y="1545"/>
                    <a:pt x="6187" y="372"/>
                    <a:pt x="4687" y="75"/>
                  </a:cubicBezTo>
                  <a:cubicBezTo>
                    <a:pt x="4439" y="25"/>
                    <a:pt x="4190" y="1"/>
                    <a:pt x="39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8" name="Google Shape;22298;p75"/>
            <p:cNvSpPr/>
            <p:nvPr/>
          </p:nvSpPr>
          <p:spPr>
            <a:xfrm>
              <a:off x="2162341" y="4350818"/>
              <a:ext cx="302838" cy="294055"/>
            </a:xfrm>
            <a:custGeom>
              <a:rect b="b" l="l" r="r" t="t"/>
              <a:pathLst>
                <a:path extrusionOk="0" h="11216" w="11551">
                  <a:moveTo>
                    <a:pt x="3180" y="476"/>
                  </a:moveTo>
                  <a:lnTo>
                    <a:pt x="4778" y="3192"/>
                  </a:lnTo>
                  <a:lnTo>
                    <a:pt x="3916" y="3699"/>
                  </a:lnTo>
                  <a:lnTo>
                    <a:pt x="2315" y="983"/>
                  </a:lnTo>
                  <a:lnTo>
                    <a:pt x="3180" y="476"/>
                  </a:lnTo>
                  <a:close/>
                  <a:moveTo>
                    <a:pt x="3250" y="1"/>
                  </a:moveTo>
                  <a:cubicBezTo>
                    <a:pt x="3216" y="1"/>
                    <a:pt x="3182" y="9"/>
                    <a:pt x="3151" y="27"/>
                  </a:cubicBezTo>
                  <a:lnTo>
                    <a:pt x="1938" y="744"/>
                  </a:lnTo>
                  <a:cubicBezTo>
                    <a:pt x="1844" y="798"/>
                    <a:pt x="1811" y="922"/>
                    <a:pt x="1869" y="1016"/>
                  </a:cubicBezTo>
                  <a:lnTo>
                    <a:pt x="1989" y="1222"/>
                  </a:lnTo>
                  <a:lnTo>
                    <a:pt x="1493" y="1483"/>
                  </a:lnTo>
                  <a:cubicBezTo>
                    <a:pt x="428" y="2041"/>
                    <a:pt x="0" y="3348"/>
                    <a:pt x="536" y="4424"/>
                  </a:cubicBezTo>
                  <a:cubicBezTo>
                    <a:pt x="790" y="4934"/>
                    <a:pt x="1532" y="5800"/>
                    <a:pt x="2116" y="6441"/>
                  </a:cubicBezTo>
                  <a:cubicBezTo>
                    <a:pt x="2159" y="6489"/>
                    <a:pt x="2210" y="6509"/>
                    <a:pt x="2259" y="6509"/>
                  </a:cubicBezTo>
                  <a:cubicBezTo>
                    <a:pt x="2410" y="6509"/>
                    <a:pt x="2546" y="6320"/>
                    <a:pt x="2413" y="6169"/>
                  </a:cubicBezTo>
                  <a:cubicBezTo>
                    <a:pt x="1616" y="5293"/>
                    <a:pt x="1076" y="4612"/>
                    <a:pt x="895" y="4246"/>
                  </a:cubicBezTo>
                  <a:cubicBezTo>
                    <a:pt x="464" y="3363"/>
                    <a:pt x="808" y="2298"/>
                    <a:pt x="1677" y="1834"/>
                  </a:cubicBezTo>
                  <a:lnTo>
                    <a:pt x="2192" y="1563"/>
                  </a:lnTo>
                  <a:lnTo>
                    <a:pt x="3307" y="3457"/>
                  </a:lnTo>
                  <a:cubicBezTo>
                    <a:pt x="2633" y="3743"/>
                    <a:pt x="2402" y="4579"/>
                    <a:pt x="2829" y="5170"/>
                  </a:cubicBezTo>
                  <a:cubicBezTo>
                    <a:pt x="3010" y="5420"/>
                    <a:pt x="6103" y="8509"/>
                    <a:pt x="6349" y="8690"/>
                  </a:cubicBezTo>
                  <a:cubicBezTo>
                    <a:pt x="6554" y="8837"/>
                    <a:pt x="6786" y="8906"/>
                    <a:pt x="7015" y="8906"/>
                  </a:cubicBezTo>
                  <a:cubicBezTo>
                    <a:pt x="7452" y="8906"/>
                    <a:pt x="7876" y="8655"/>
                    <a:pt x="8066" y="8216"/>
                  </a:cubicBezTo>
                  <a:lnTo>
                    <a:pt x="9957" y="9331"/>
                  </a:lnTo>
                  <a:lnTo>
                    <a:pt x="9685" y="9845"/>
                  </a:lnTo>
                  <a:cubicBezTo>
                    <a:pt x="9359" y="10459"/>
                    <a:pt x="8729" y="10813"/>
                    <a:pt x="8074" y="10813"/>
                  </a:cubicBezTo>
                  <a:cubicBezTo>
                    <a:pt x="7806" y="10813"/>
                    <a:pt x="7534" y="10753"/>
                    <a:pt x="7276" y="10628"/>
                  </a:cubicBezTo>
                  <a:cubicBezTo>
                    <a:pt x="6577" y="10280"/>
                    <a:pt x="4734" y="8632"/>
                    <a:pt x="2992" y="6796"/>
                  </a:cubicBezTo>
                  <a:cubicBezTo>
                    <a:pt x="2949" y="6750"/>
                    <a:pt x="2899" y="6731"/>
                    <a:pt x="2851" y="6731"/>
                  </a:cubicBezTo>
                  <a:cubicBezTo>
                    <a:pt x="2698" y="6731"/>
                    <a:pt x="2562" y="6925"/>
                    <a:pt x="2702" y="7071"/>
                  </a:cubicBezTo>
                  <a:cubicBezTo>
                    <a:pt x="4245" y="8697"/>
                    <a:pt x="6252" y="10563"/>
                    <a:pt x="7099" y="10986"/>
                  </a:cubicBezTo>
                  <a:cubicBezTo>
                    <a:pt x="7414" y="11142"/>
                    <a:pt x="7748" y="11216"/>
                    <a:pt x="8078" y="11216"/>
                  </a:cubicBezTo>
                  <a:cubicBezTo>
                    <a:pt x="8875" y="11216"/>
                    <a:pt x="9645" y="10783"/>
                    <a:pt x="10040" y="10030"/>
                  </a:cubicBezTo>
                  <a:lnTo>
                    <a:pt x="10301" y="9534"/>
                  </a:lnTo>
                  <a:lnTo>
                    <a:pt x="10507" y="9653"/>
                  </a:lnTo>
                  <a:cubicBezTo>
                    <a:pt x="10538" y="9671"/>
                    <a:pt x="10572" y="9680"/>
                    <a:pt x="10606" y="9680"/>
                  </a:cubicBezTo>
                  <a:cubicBezTo>
                    <a:pt x="10675" y="9680"/>
                    <a:pt x="10742" y="9644"/>
                    <a:pt x="10779" y="9581"/>
                  </a:cubicBezTo>
                  <a:lnTo>
                    <a:pt x="11492" y="8371"/>
                  </a:lnTo>
                  <a:cubicBezTo>
                    <a:pt x="11550" y="8277"/>
                    <a:pt x="11518" y="8154"/>
                    <a:pt x="11423" y="8096"/>
                  </a:cubicBezTo>
                  <a:lnTo>
                    <a:pt x="11423" y="8100"/>
                  </a:lnTo>
                  <a:lnTo>
                    <a:pt x="10087" y="7314"/>
                  </a:lnTo>
                  <a:cubicBezTo>
                    <a:pt x="10050" y="7292"/>
                    <a:pt x="10014" y="7282"/>
                    <a:pt x="9980" y="7282"/>
                  </a:cubicBezTo>
                  <a:cubicBezTo>
                    <a:pt x="9805" y="7282"/>
                    <a:pt x="9693" y="7543"/>
                    <a:pt x="9884" y="7658"/>
                  </a:cubicBezTo>
                  <a:lnTo>
                    <a:pt x="11050" y="8342"/>
                  </a:lnTo>
                  <a:lnTo>
                    <a:pt x="10540" y="9208"/>
                  </a:lnTo>
                  <a:lnTo>
                    <a:pt x="7823" y="7611"/>
                  </a:lnTo>
                  <a:lnTo>
                    <a:pt x="8334" y="6745"/>
                  </a:lnTo>
                  <a:lnTo>
                    <a:pt x="9182" y="7241"/>
                  </a:lnTo>
                  <a:cubicBezTo>
                    <a:pt x="9218" y="7263"/>
                    <a:pt x="9254" y="7273"/>
                    <a:pt x="9288" y="7273"/>
                  </a:cubicBezTo>
                  <a:cubicBezTo>
                    <a:pt x="9464" y="7273"/>
                    <a:pt x="9576" y="7010"/>
                    <a:pt x="9384" y="6897"/>
                  </a:cubicBezTo>
                  <a:lnTo>
                    <a:pt x="8363" y="6296"/>
                  </a:lnTo>
                  <a:cubicBezTo>
                    <a:pt x="8331" y="6278"/>
                    <a:pt x="8296" y="6269"/>
                    <a:pt x="8262" y="6269"/>
                  </a:cubicBezTo>
                  <a:cubicBezTo>
                    <a:pt x="8193" y="6269"/>
                    <a:pt x="8126" y="6304"/>
                    <a:pt x="8088" y="6369"/>
                  </a:cubicBezTo>
                  <a:lnTo>
                    <a:pt x="7378" y="7578"/>
                  </a:lnTo>
                  <a:cubicBezTo>
                    <a:pt x="7324" y="7672"/>
                    <a:pt x="7353" y="7796"/>
                    <a:pt x="7450" y="7853"/>
                  </a:cubicBezTo>
                  <a:lnTo>
                    <a:pt x="7722" y="8009"/>
                  </a:lnTo>
                  <a:lnTo>
                    <a:pt x="7704" y="8049"/>
                  </a:lnTo>
                  <a:cubicBezTo>
                    <a:pt x="7585" y="8339"/>
                    <a:pt x="7308" y="8505"/>
                    <a:pt x="7022" y="8505"/>
                  </a:cubicBezTo>
                  <a:cubicBezTo>
                    <a:pt x="6873" y="8505"/>
                    <a:pt x="6721" y="8460"/>
                    <a:pt x="6588" y="8364"/>
                  </a:cubicBezTo>
                  <a:cubicBezTo>
                    <a:pt x="6367" y="8201"/>
                    <a:pt x="3322" y="5155"/>
                    <a:pt x="3159" y="4934"/>
                  </a:cubicBezTo>
                  <a:cubicBezTo>
                    <a:pt x="2880" y="4547"/>
                    <a:pt x="3035" y="4000"/>
                    <a:pt x="3474" y="3819"/>
                  </a:cubicBezTo>
                  <a:lnTo>
                    <a:pt x="3514" y="3804"/>
                  </a:lnTo>
                  <a:lnTo>
                    <a:pt x="3669" y="4076"/>
                  </a:lnTo>
                  <a:cubicBezTo>
                    <a:pt x="3708" y="4138"/>
                    <a:pt x="3774" y="4174"/>
                    <a:pt x="3843" y="4174"/>
                  </a:cubicBezTo>
                  <a:cubicBezTo>
                    <a:pt x="3877" y="4174"/>
                    <a:pt x="3913" y="4164"/>
                    <a:pt x="3945" y="4145"/>
                  </a:cubicBezTo>
                  <a:lnTo>
                    <a:pt x="5154" y="3431"/>
                  </a:lnTo>
                  <a:cubicBezTo>
                    <a:pt x="5248" y="3377"/>
                    <a:pt x="5281" y="3254"/>
                    <a:pt x="5227" y="3160"/>
                  </a:cubicBezTo>
                  <a:lnTo>
                    <a:pt x="3423" y="99"/>
                  </a:lnTo>
                  <a:cubicBezTo>
                    <a:pt x="3386" y="36"/>
                    <a:pt x="3319" y="1"/>
                    <a:pt x="3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9" name="Google Shape;22299;p75"/>
            <p:cNvSpPr/>
            <p:nvPr/>
          </p:nvSpPr>
          <p:spPr>
            <a:xfrm>
              <a:off x="2343897" y="4325256"/>
              <a:ext cx="126866" cy="122095"/>
            </a:xfrm>
            <a:custGeom>
              <a:rect b="b" l="l" r="r" t="t"/>
              <a:pathLst>
                <a:path extrusionOk="0" h="4657" w="4839">
                  <a:moveTo>
                    <a:pt x="2511" y="397"/>
                  </a:moveTo>
                  <a:cubicBezTo>
                    <a:pt x="3523" y="397"/>
                    <a:pt x="4440" y="1208"/>
                    <a:pt x="4440" y="2328"/>
                  </a:cubicBezTo>
                  <a:cubicBezTo>
                    <a:pt x="4440" y="2436"/>
                    <a:pt x="4430" y="2541"/>
                    <a:pt x="4411" y="2646"/>
                  </a:cubicBezTo>
                  <a:lnTo>
                    <a:pt x="1626" y="614"/>
                  </a:lnTo>
                  <a:cubicBezTo>
                    <a:pt x="1916" y="465"/>
                    <a:pt x="2217" y="397"/>
                    <a:pt x="2511" y="397"/>
                  </a:cubicBezTo>
                  <a:close/>
                  <a:moveTo>
                    <a:pt x="1275" y="850"/>
                  </a:moveTo>
                  <a:lnTo>
                    <a:pt x="4296" y="3059"/>
                  </a:lnTo>
                  <a:cubicBezTo>
                    <a:pt x="4180" y="3342"/>
                    <a:pt x="3999" y="3591"/>
                    <a:pt x="3767" y="3791"/>
                  </a:cubicBezTo>
                  <a:lnTo>
                    <a:pt x="735" y="1578"/>
                  </a:lnTo>
                  <a:cubicBezTo>
                    <a:pt x="855" y="1295"/>
                    <a:pt x="1040" y="1049"/>
                    <a:pt x="1271" y="853"/>
                  </a:cubicBezTo>
                  <a:lnTo>
                    <a:pt x="1275" y="850"/>
                  </a:lnTo>
                  <a:close/>
                  <a:moveTo>
                    <a:pt x="616" y="1983"/>
                  </a:moveTo>
                  <a:lnTo>
                    <a:pt x="3415" y="4030"/>
                  </a:lnTo>
                  <a:cubicBezTo>
                    <a:pt x="3122" y="4186"/>
                    <a:pt x="2814" y="4257"/>
                    <a:pt x="2514" y="4257"/>
                  </a:cubicBezTo>
                  <a:cubicBezTo>
                    <a:pt x="1505" y="4257"/>
                    <a:pt x="583" y="3447"/>
                    <a:pt x="583" y="2328"/>
                  </a:cubicBezTo>
                  <a:cubicBezTo>
                    <a:pt x="583" y="2212"/>
                    <a:pt x="594" y="2099"/>
                    <a:pt x="616" y="1983"/>
                  </a:cubicBezTo>
                  <a:close/>
                  <a:moveTo>
                    <a:pt x="2513" y="0"/>
                  </a:moveTo>
                  <a:cubicBezTo>
                    <a:pt x="1907" y="0"/>
                    <a:pt x="1312" y="236"/>
                    <a:pt x="866" y="680"/>
                  </a:cubicBezTo>
                  <a:cubicBezTo>
                    <a:pt x="199" y="1346"/>
                    <a:pt x="0" y="2349"/>
                    <a:pt x="362" y="3218"/>
                  </a:cubicBezTo>
                  <a:cubicBezTo>
                    <a:pt x="721" y="4088"/>
                    <a:pt x="1572" y="4656"/>
                    <a:pt x="2510" y="4656"/>
                  </a:cubicBezTo>
                  <a:cubicBezTo>
                    <a:pt x="3796" y="4653"/>
                    <a:pt x="4839" y="3613"/>
                    <a:pt x="4839" y="2328"/>
                  </a:cubicBezTo>
                  <a:cubicBezTo>
                    <a:pt x="4839" y="1386"/>
                    <a:pt x="4274" y="538"/>
                    <a:pt x="3401" y="176"/>
                  </a:cubicBezTo>
                  <a:cubicBezTo>
                    <a:pt x="3114" y="58"/>
                    <a:pt x="2812" y="0"/>
                    <a:pt x="2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0" name="Google Shape;22300;p75"/>
          <p:cNvGrpSpPr/>
          <p:nvPr/>
        </p:nvGrpSpPr>
        <p:grpSpPr>
          <a:xfrm>
            <a:off x="869949" y="3381478"/>
            <a:ext cx="303389" cy="358472"/>
            <a:chOff x="869949" y="3381478"/>
            <a:chExt cx="303389" cy="358472"/>
          </a:xfrm>
        </p:grpSpPr>
        <p:sp>
          <p:nvSpPr>
            <p:cNvPr id="22301" name="Google Shape;22301;p75"/>
            <p:cNvSpPr/>
            <p:nvPr/>
          </p:nvSpPr>
          <p:spPr>
            <a:xfrm>
              <a:off x="869949" y="3386538"/>
              <a:ext cx="289913" cy="348011"/>
            </a:xfrm>
            <a:custGeom>
              <a:rect b="b" l="l" r="r" t="t"/>
              <a:pathLst>
                <a:path extrusionOk="0" h="13274" w="11058">
                  <a:moveTo>
                    <a:pt x="5657" y="0"/>
                  </a:moveTo>
                  <a:cubicBezTo>
                    <a:pt x="4534" y="0"/>
                    <a:pt x="3417" y="350"/>
                    <a:pt x="2474" y="1035"/>
                  </a:cubicBezTo>
                  <a:cubicBezTo>
                    <a:pt x="833" y="2234"/>
                    <a:pt x="0" y="4251"/>
                    <a:pt x="323" y="6258"/>
                  </a:cubicBezTo>
                  <a:cubicBezTo>
                    <a:pt x="645" y="8264"/>
                    <a:pt x="2068" y="9919"/>
                    <a:pt x="4002" y="10542"/>
                  </a:cubicBezTo>
                  <a:lnTo>
                    <a:pt x="5654" y="13273"/>
                  </a:lnTo>
                  <a:lnTo>
                    <a:pt x="7309" y="10542"/>
                  </a:lnTo>
                  <a:cubicBezTo>
                    <a:pt x="9540" y="9822"/>
                    <a:pt x="11054" y="7746"/>
                    <a:pt x="11057" y="5399"/>
                  </a:cubicBezTo>
                  <a:cubicBezTo>
                    <a:pt x="11057" y="3368"/>
                    <a:pt x="9917" y="1510"/>
                    <a:pt x="8106" y="586"/>
                  </a:cubicBezTo>
                  <a:cubicBezTo>
                    <a:pt x="7332" y="194"/>
                    <a:pt x="6492" y="0"/>
                    <a:pt x="5657" y="0"/>
                  </a:cubicBezTo>
                  <a:close/>
                </a:path>
              </a:pathLst>
            </a:custGeom>
            <a:solidFill>
              <a:srgbClr val="C4D0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2" name="Google Shape;22302;p75"/>
            <p:cNvSpPr/>
            <p:nvPr/>
          </p:nvSpPr>
          <p:spPr>
            <a:xfrm>
              <a:off x="933553" y="3463906"/>
              <a:ext cx="146267" cy="139320"/>
            </a:xfrm>
            <a:custGeom>
              <a:rect b="b" l="l" r="r" t="t"/>
              <a:pathLst>
                <a:path extrusionOk="0" h="5314" w="5579">
                  <a:moveTo>
                    <a:pt x="1507" y="0"/>
                  </a:moveTo>
                  <a:cubicBezTo>
                    <a:pt x="1428" y="0"/>
                    <a:pt x="1344" y="4"/>
                    <a:pt x="1254" y="15"/>
                  </a:cubicBezTo>
                  <a:cubicBezTo>
                    <a:pt x="707" y="65"/>
                    <a:pt x="77" y="569"/>
                    <a:pt x="1" y="1525"/>
                  </a:cubicBezTo>
                  <a:lnTo>
                    <a:pt x="1" y="1844"/>
                  </a:lnTo>
                  <a:cubicBezTo>
                    <a:pt x="70" y="2760"/>
                    <a:pt x="765" y="3894"/>
                    <a:pt x="2790" y="5313"/>
                  </a:cubicBezTo>
                  <a:cubicBezTo>
                    <a:pt x="2902" y="5234"/>
                    <a:pt x="3007" y="5158"/>
                    <a:pt x="3112" y="5078"/>
                  </a:cubicBezTo>
                  <a:cubicBezTo>
                    <a:pt x="4546" y="4020"/>
                    <a:pt x="5227" y="3129"/>
                    <a:pt x="5473" y="2369"/>
                  </a:cubicBezTo>
                  <a:cubicBezTo>
                    <a:pt x="5528" y="2199"/>
                    <a:pt x="5564" y="2021"/>
                    <a:pt x="5578" y="1844"/>
                  </a:cubicBezTo>
                  <a:lnTo>
                    <a:pt x="5578" y="1525"/>
                  </a:lnTo>
                  <a:cubicBezTo>
                    <a:pt x="5499" y="569"/>
                    <a:pt x="4868" y="65"/>
                    <a:pt x="4321" y="15"/>
                  </a:cubicBezTo>
                  <a:cubicBezTo>
                    <a:pt x="4231" y="4"/>
                    <a:pt x="4148" y="0"/>
                    <a:pt x="4068" y="0"/>
                  </a:cubicBezTo>
                  <a:cubicBezTo>
                    <a:pt x="3438" y="0"/>
                    <a:pt x="3134" y="272"/>
                    <a:pt x="2790" y="688"/>
                  </a:cubicBezTo>
                  <a:cubicBezTo>
                    <a:pt x="2442" y="275"/>
                    <a:pt x="2138" y="0"/>
                    <a:pt x="150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3" name="Google Shape;22303;p75"/>
            <p:cNvSpPr/>
            <p:nvPr/>
          </p:nvSpPr>
          <p:spPr>
            <a:xfrm>
              <a:off x="1015037" y="3525989"/>
              <a:ext cx="61926" cy="71154"/>
            </a:xfrm>
            <a:custGeom>
              <a:rect b="b" l="l" r="r" t="t"/>
              <a:pathLst>
                <a:path extrusionOk="0" h="2714" w="2362">
                  <a:moveTo>
                    <a:pt x="1199" y="1"/>
                  </a:moveTo>
                  <a:cubicBezTo>
                    <a:pt x="1047" y="1"/>
                    <a:pt x="924" y="124"/>
                    <a:pt x="924" y="276"/>
                  </a:cubicBezTo>
                  <a:lnTo>
                    <a:pt x="924" y="924"/>
                  </a:lnTo>
                  <a:lnTo>
                    <a:pt x="279" y="924"/>
                  </a:lnTo>
                  <a:cubicBezTo>
                    <a:pt x="127" y="924"/>
                    <a:pt x="0" y="1047"/>
                    <a:pt x="4" y="1200"/>
                  </a:cubicBezTo>
                  <a:lnTo>
                    <a:pt x="4" y="2713"/>
                  </a:lnTo>
                  <a:cubicBezTo>
                    <a:pt x="1434" y="1656"/>
                    <a:pt x="2115" y="761"/>
                    <a:pt x="2362"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4" name="Google Shape;22304;p75"/>
            <p:cNvSpPr/>
            <p:nvPr/>
          </p:nvSpPr>
          <p:spPr>
            <a:xfrm>
              <a:off x="1001928" y="3463906"/>
              <a:ext cx="77892" cy="139320"/>
            </a:xfrm>
            <a:custGeom>
              <a:rect b="b" l="l" r="r" t="t"/>
              <a:pathLst>
                <a:path extrusionOk="0" h="5314" w="2971">
                  <a:moveTo>
                    <a:pt x="1460" y="0"/>
                  </a:moveTo>
                  <a:cubicBezTo>
                    <a:pt x="1402" y="0"/>
                    <a:pt x="1344" y="4"/>
                    <a:pt x="1290" y="7"/>
                  </a:cubicBezTo>
                  <a:lnTo>
                    <a:pt x="1359" y="15"/>
                  </a:lnTo>
                  <a:cubicBezTo>
                    <a:pt x="1905" y="69"/>
                    <a:pt x="2536" y="569"/>
                    <a:pt x="2615" y="1525"/>
                  </a:cubicBezTo>
                  <a:lnTo>
                    <a:pt x="2615" y="1844"/>
                  </a:lnTo>
                  <a:cubicBezTo>
                    <a:pt x="2543" y="2735"/>
                    <a:pt x="1891" y="3825"/>
                    <a:pt x="0" y="5186"/>
                  </a:cubicBezTo>
                  <a:cubicBezTo>
                    <a:pt x="62" y="5226"/>
                    <a:pt x="120" y="5270"/>
                    <a:pt x="182" y="5313"/>
                  </a:cubicBezTo>
                  <a:cubicBezTo>
                    <a:pt x="2206" y="3894"/>
                    <a:pt x="2898" y="2760"/>
                    <a:pt x="2970" y="1844"/>
                  </a:cubicBezTo>
                  <a:lnTo>
                    <a:pt x="2970" y="1525"/>
                  </a:lnTo>
                  <a:cubicBezTo>
                    <a:pt x="2891" y="569"/>
                    <a:pt x="2260" y="65"/>
                    <a:pt x="1713" y="15"/>
                  </a:cubicBezTo>
                  <a:cubicBezTo>
                    <a:pt x="1623" y="4"/>
                    <a:pt x="1540" y="0"/>
                    <a:pt x="146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5" name="Google Shape;22305;p75"/>
            <p:cNvSpPr/>
            <p:nvPr/>
          </p:nvSpPr>
          <p:spPr>
            <a:xfrm>
              <a:off x="1025655" y="3536528"/>
              <a:ext cx="77315" cy="77315"/>
            </a:xfrm>
            <a:custGeom>
              <a:rect b="b" l="l" r="r" t="t"/>
              <a:pathLst>
                <a:path extrusionOk="0" h="2949" w="2949">
                  <a:moveTo>
                    <a:pt x="924" y="1"/>
                  </a:moveTo>
                  <a:lnTo>
                    <a:pt x="924" y="924"/>
                  </a:lnTo>
                  <a:lnTo>
                    <a:pt x="1" y="924"/>
                  </a:lnTo>
                  <a:lnTo>
                    <a:pt x="1" y="2025"/>
                  </a:lnTo>
                  <a:lnTo>
                    <a:pt x="924" y="2025"/>
                  </a:lnTo>
                  <a:lnTo>
                    <a:pt x="924" y="2949"/>
                  </a:lnTo>
                  <a:lnTo>
                    <a:pt x="2025" y="2949"/>
                  </a:lnTo>
                  <a:lnTo>
                    <a:pt x="2025" y="2025"/>
                  </a:lnTo>
                  <a:lnTo>
                    <a:pt x="2949" y="2025"/>
                  </a:lnTo>
                  <a:lnTo>
                    <a:pt x="2949" y="924"/>
                  </a:lnTo>
                  <a:lnTo>
                    <a:pt x="2025" y="924"/>
                  </a:lnTo>
                  <a:lnTo>
                    <a:pt x="202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6" name="Google Shape;22306;p75"/>
            <p:cNvSpPr/>
            <p:nvPr/>
          </p:nvSpPr>
          <p:spPr>
            <a:xfrm>
              <a:off x="871470" y="3381924"/>
              <a:ext cx="140631" cy="169601"/>
            </a:xfrm>
            <a:custGeom>
              <a:rect b="b" l="l" r="r" t="t"/>
              <a:pathLst>
                <a:path extrusionOk="0" h="6469" w="5364">
                  <a:moveTo>
                    <a:pt x="5094" y="1"/>
                  </a:moveTo>
                  <a:cubicBezTo>
                    <a:pt x="5087" y="1"/>
                    <a:pt x="5079" y="1"/>
                    <a:pt x="5071" y="2"/>
                  </a:cubicBezTo>
                  <a:cubicBezTo>
                    <a:pt x="2195" y="273"/>
                    <a:pt x="0" y="2689"/>
                    <a:pt x="0" y="5575"/>
                  </a:cubicBezTo>
                  <a:cubicBezTo>
                    <a:pt x="0" y="5815"/>
                    <a:pt x="15" y="6054"/>
                    <a:pt x="44" y="6293"/>
                  </a:cubicBezTo>
                  <a:cubicBezTo>
                    <a:pt x="57" y="6396"/>
                    <a:pt x="143" y="6468"/>
                    <a:pt x="244" y="6468"/>
                  </a:cubicBezTo>
                  <a:cubicBezTo>
                    <a:pt x="253" y="6468"/>
                    <a:pt x="263" y="6468"/>
                    <a:pt x="272" y="6466"/>
                  </a:cubicBezTo>
                  <a:lnTo>
                    <a:pt x="268" y="6466"/>
                  </a:lnTo>
                  <a:cubicBezTo>
                    <a:pt x="377" y="6452"/>
                    <a:pt x="457" y="6351"/>
                    <a:pt x="442" y="6242"/>
                  </a:cubicBezTo>
                  <a:cubicBezTo>
                    <a:pt x="413" y="6021"/>
                    <a:pt x="399" y="5800"/>
                    <a:pt x="399" y="5575"/>
                  </a:cubicBezTo>
                  <a:cubicBezTo>
                    <a:pt x="388" y="2892"/>
                    <a:pt x="2430" y="643"/>
                    <a:pt x="5107" y="400"/>
                  </a:cubicBezTo>
                  <a:cubicBezTo>
                    <a:pt x="5363" y="375"/>
                    <a:pt x="5337" y="1"/>
                    <a:pt x="50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7" name="Google Shape;22307;p75"/>
            <p:cNvSpPr/>
            <p:nvPr/>
          </p:nvSpPr>
          <p:spPr>
            <a:xfrm>
              <a:off x="875822" y="3381478"/>
              <a:ext cx="297516" cy="358472"/>
            </a:xfrm>
            <a:custGeom>
              <a:rect b="b" l="l" r="r" t="t"/>
              <a:pathLst>
                <a:path extrusionOk="0" h="13673" w="11348">
                  <a:moveTo>
                    <a:pt x="5706" y="0"/>
                  </a:moveTo>
                  <a:cubicBezTo>
                    <a:pt x="5454" y="0"/>
                    <a:pt x="5438" y="388"/>
                    <a:pt x="5701" y="403"/>
                  </a:cubicBezTo>
                  <a:cubicBezTo>
                    <a:pt x="8208" y="533"/>
                    <a:pt x="10261" y="2434"/>
                    <a:pt x="10587" y="4922"/>
                  </a:cubicBezTo>
                  <a:cubicBezTo>
                    <a:pt x="10913" y="7411"/>
                    <a:pt x="9414" y="9776"/>
                    <a:pt x="7023" y="10543"/>
                  </a:cubicBezTo>
                  <a:cubicBezTo>
                    <a:pt x="6976" y="10558"/>
                    <a:pt x="6940" y="10590"/>
                    <a:pt x="6915" y="10630"/>
                  </a:cubicBezTo>
                  <a:lnTo>
                    <a:pt x="5433" y="13082"/>
                  </a:lnTo>
                  <a:lnTo>
                    <a:pt x="3952" y="10630"/>
                  </a:lnTo>
                  <a:cubicBezTo>
                    <a:pt x="3927" y="10590"/>
                    <a:pt x="3887" y="10558"/>
                    <a:pt x="3840" y="10543"/>
                  </a:cubicBezTo>
                  <a:cubicBezTo>
                    <a:pt x="2185" y="10015"/>
                    <a:pt x="906" y="8693"/>
                    <a:pt x="432" y="7023"/>
                  </a:cubicBezTo>
                  <a:cubicBezTo>
                    <a:pt x="401" y="6921"/>
                    <a:pt x="322" y="6876"/>
                    <a:pt x="242" y="6876"/>
                  </a:cubicBezTo>
                  <a:cubicBezTo>
                    <a:pt x="122" y="6876"/>
                    <a:pt x="1" y="6977"/>
                    <a:pt x="44" y="7132"/>
                  </a:cubicBezTo>
                  <a:cubicBezTo>
                    <a:pt x="551" y="8903"/>
                    <a:pt x="1899" y="10315"/>
                    <a:pt x="3648" y="10906"/>
                  </a:cubicBezTo>
                  <a:lnTo>
                    <a:pt x="5260" y="13575"/>
                  </a:lnTo>
                  <a:cubicBezTo>
                    <a:pt x="5299" y="13640"/>
                    <a:pt x="5366" y="13673"/>
                    <a:pt x="5433" y="13673"/>
                  </a:cubicBezTo>
                  <a:cubicBezTo>
                    <a:pt x="5499" y="13673"/>
                    <a:pt x="5566" y="13640"/>
                    <a:pt x="5604" y="13575"/>
                  </a:cubicBezTo>
                  <a:lnTo>
                    <a:pt x="7219" y="10906"/>
                  </a:lnTo>
                  <a:cubicBezTo>
                    <a:pt x="9765" y="10047"/>
                    <a:pt x="11348" y="7498"/>
                    <a:pt x="10982" y="4836"/>
                  </a:cubicBezTo>
                  <a:cubicBezTo>
                    <a:pt x="10612" y="2170"/>
                    <a:pt x="8407" y="142"/>
                    <a:pt x="5719" y="4"/>
                  </a:cubicBezTo>
                  <a:lnTo>
                    <a:pt x="5719" y="1"/>
                  </a:lnTo>
                  <a:cubicBezTo>
                    <a:pt x="5715" y="0"/>
                    <a:pt x="5710" y="0"/>
                    <a:pt x="5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8" name="Google Shape;22308;p75"/>
            <p:cNvSpPr/>
            <p:nvPr/>
          </p:nvSpPr>
          <p:spPr>
            <a:xfrm>
              <a:off x="924351" y="3458007"/>
              <a:ext cx="183863" cy="161159"/>
            </a:xfrm>
            <a:custGeom>
              <a:rect b="b" l="l" r="r" t="t"/>
              <a:pathLst>
                <a:path extrusionOk="0" h="6147" w="7013">
                  <a:moveTo>
                    <a:pt x="1102" y="641"/>
                  </a:moveTo>
                  <a:cubicBezTo>
                    <a:pt x="1025" y="700"/>
                    <a:pt x="841" y="843"/>
                    <a:pt x="841" y="843"/>
                  </a:cubicBezTo>
                  <a:cubicBezTo>
                    <a:pt x="841" y="843"/>
                    <a:pt x="904" y="794"/>
                    <a:pt x="1087" y="653"/>
                  </a:cubicBezTo>
                  <a:cubicBezTo>
                    <a:pt x="1092" y="649"/>
                    <a:pt x="1097" y="645"/>
                    <a:pt x="1102" y="641"/>
                  </a:cubicBezTo>
                  <a:close/>
                  <a:moveTo>
                    <a:pt x="5690" y="3195"/>
                  </a:moveTo>
                  <a:lnTo>
                    <a:pt x="5690" y="3919"/>
                  </a:lnTo>
                  <a:cubicBezTo>
                    <a:pt x="5690" y="4028"/>
                    <a:pt x="5781" y="4119"/>
                    <a:pt x="5889" y="4119"/>
                  </a:cubicBezTo>
                  <a:lnTo>
                    <a:pt x="6614" y="4119"/>
                  </a:lnTo>
                  <a:lnTo>
                    <a:pt x="6614" y="4821"/>
                  </a:lnTo>
                  <a:lnTo>
                    <a:pt x="5889" y="4821"/>
                  </a:lnTo>
                  <a:cubicBezTo>
                    <a:pt x="5781" y="4821"/>
                    <a:pt x="5690" y="4908"/>
                    <a:pt x="5690" y="5020"/>
                  </a:cubicBezTo>
                  <a:lnTo>
                    <a:pt x="5690" y="5745"/>
                  </a:lnTo>
                  <a:lnTo>
                    <a:pt x="4988" y="5745"/>
                  </a:lnTo>
                  <a:lnTo>
                    <a:pt x="4988" y="5020"/>
                  </a:lnTo>
                  <a:cubicBezTo>
                    <a:pt x="4988" y="4908"/>
                    <a:pt x="4897" y="4821"/>
                    <a:pt x="4788" y="4821"/>
                  </a:cubicBezTo>
                  <a:lnTo>
                    <a:pt x="4064" y="4821"/>
                  </a:lnTo>
                  <a:lnTo>
                    <a:pt x="4064" y="4119"/>
                  </a:lnTo>
                  <a:lnTo>
                    <a:pt x="4788" y="4119"/>
                  </a:lnTo>
                  <a:cubicBezTo>
                    <a:pt x="4901" y="4119"/>
                    <a:pt x="4988" y="4028"/>
                    <a:pt x="4988" y="3919"/>
                  </a:cubicBezTo>
                  <a:lnTo>
                    <a:pt x="4988" y="3195"/>
                  </a:lnTo>
                  <a:close/>
                  <a:moveTo>
                    <a:pt x="1828" y="0"/>
                  </a:moveTo>
                  <a:cubicBezTo>
                    <a:pt x="1474" y="0"/>
                    <a:pt x="1127" y="115"/>
                    <a:pt x="841" y="334"/>
                  </a:cubicBezTo>
                  <a:cubicBezTo>
                    <a:pt x="0" y="989"/>
                    <a:pt x="0" y="2134"/>
                    <a:pt x="352" y="2927"/>
                  </a:cubicBezTo>
                  <a:cubicBezTo>
                    <a:pt x="562" y="3369"/>
                    <a:pt x="852" y="3789"/>
                    <a:pt x="1243" y="4209"/>
                  </a:cubicBezTo>
                  <a:cubicBezTo>
                    <a:pt x="1808" y="4799"/>
                    <a:pt x="2420" y="5270"/>
                    <a:pt x="3007" y="5705"/>
                  </a:cubicBezTo>
                  <a:cubicBezTo>
                    <a:pt x="3042" y="5731"/>
                    <a:pt x="3082" y="5743"/>
                    <a:pt x="3123" y="5743"/>
                  </a:cubicBezTo>
                  <a:cubicBezTo>
                    <a:pt x="3162" y="5743"/>
                    <a:pt x="3201" y="5732"/>
                    <a:pt x="3235" y="5708"/>
                  </a:cubicBezTo>
                  <a:cubicBezTo>
                    <a:pt x="3488" y="5542"/>
                    <a:pt x="3713" y="5383"/>
                    <a:pt x="3919" y="5223"/>
                  </a:cubicBezTo>
                  <a:lnTo>
                    <a:pt x="4586" y="5223"/>
                  </a:lnTo>
                  <a:lnTo>
                    <a:pt x="4586" y="5948"/>
                  </a:lnTo>
                  <a:cubicBezTo>
                    <a:pt x="4586" y="6056"/>
                    <a:pt x="4676" y="6147"/>
                    <a:pt x="4785" y="6147"/>
                  </a:cubicBezTo>
                  <a:lnTo>
                    <a:pt x="5889" y="6147"/>
                  </a:lnTo>
                  <a:cubicBezTo>
                    <a:pt x="5998" y="6147"/>
                    <a:pt x="6089" y="6056"/>
                    <a:pt x="6089" y="5948"/>
                  </a:cubicBezTo>
                  <a:lnTo>
                    <a:pt x="6089" y="5223"/>
                  </a:lnTo>
                  <a:lnTo>
                    <a:pt x="6813" y="5223"/>
                  </a:lnTo>
                  <a:cubicBezTo>
                    <a:pt x="6925" y="5223"/>
                    <a:pt x="7012" y="5133"/>
                    <a:pt x="7012" y="5020"/>
                  </a:cubicBezTo>
                  <a:lnTo>
                    <a:pt x="7012" y="3919"/>
                  </a:lnTo>
                  <a:cubicBezTo>
                    <a:pt x="7012" y="3811"/>
                    <a:pt x="6925" y="3720"/>
                    <a:pt x="6813" y="3720"/>
                  </a:cubicBezTo>
                  <a:lnTo>
                    <a:pt x="6089" y="3720"/>
                  </a:lnTo>
                  <a:lnTo>
                    <a:pt x="6089" y="2996"/>
                  </a:lnTo>
                  <a:cubicBezTo>
                    <a:pt x="6089" y="2913"/>
                    <a:pt x="6038" y="2840"/>
                    <a:pt x="5962" y="2807"/>
                  </a:cubicBezTo>
                  <a:cubicBezTo>
                    <a:pt x="6005" y="2695"/>
                    <a:pt x="6042" y="2579"/>
                    <a:pt x="6067" y="2463"/>
                  </a:cubicBezTo>
                  <a:cubicBezTo>
                    <a:pt x="6101" y="2312"/>
                    <a:pt x="5983" y="2219"/>
                    <a:pt x="5866" y="2219"/>
                  </a:cubicBezTo>
                  <a:cubicBezTo>
                    <a:pt x="5783" y="2219"/>
                    <a:pt x="5700" y="2267"/>
                    <a:pt x="5676" y="2376"/>
                  </a:cubicBezTo>
                  <a:cubicBezTo>
                    <a:pt x="5643" y="2521"/>
                    <a:pt x="5596" y="2663"/>
                    <a:pt x="5531" y="2797"/>
                  </a:cubicBezTo>
                  <a:lnTo>
                    <a:pt x="4788" y="2797"/>
                  </a:lnTo>
                  <a:cubicBezTo>
                    <a:pt x="4676" y="2797"/>
                    <a:pt x="4586" y="2884"/>
                    <a:pt x="4586" y="2996"/>
                  </a:cubicBezTo>
                  <a:lnTo>
                    <a:pt x="4586" y="3720"/>
                  </a:lnTo>
                  <a:lnTo>
                    <a:pt x="3861" y="3720"/>
                  </a:lnTo>
                  <a:cubicBezTo>
                    <a:pt x="3753" y="3720"/>
                    <a:pt x="3662" y="3811"/>
                    <a:pt x="3662" y="3919"/>
                  </a:cubicBezTo>
                  <a:lnTo>
                    <a:pt x="3662" y="4915"/>
                  </a:lnTo>
                  <a:cubicBezTo>
                    <a:pt x="3499" y="5042"/>
                    <a:pt x="3322" y="5169"/>
                    <a:pt x="3130" y="5299"/>
                  </a:cubicBezTo>
                  <a:cubicBezTo>
                    <a:pt x="2597" y="4901"/>
                    <a:pt x="2040" y="4466"/>
                    <a:pt x="1536" y="3941"/>
                  </a:cubicBezTo>
                  <a:cubicBezTo>
                    <a:pt x="1203" y="3593"/>
                    <a:pt x="928" y="3195"/>
                    <a:pt x="718" y="2764"/>
                  </a:cubicBezTo>
                  <a:cubicBezTo>
                    <a:pt x="424" y="2112"/>
                    <a:pt x="417" y="1174"/>
                    <a:pt x="1083" y="656"/>
                  </a:cubicBezTo>
                  <a:cubicBezTo>
                    <a:pt x="1095" y="647"/>
                    <a:pt x="1105" y="639"/>
                    <a:pt x="1113" y="634"/>
                  </a:cubicBezTo>
                  <a:lnTo>
                    <a:pt x="1113" y="634"/>
                  </a:lnTo>
                  <a:cubicBezTo>
                    <a:pt x="1323" y="481"/>
                    <a:pt x="1576" y="402"/>
                    <a:pt x="1833" y="402"/>
                  </a:cubicBezTo>
                  <a:cubicBezTo>
                    <a:pt x="1912" y="402"/>
                    <a:pt x="1990" y="410"/>
                    <a:pt x="2068" y="424"/>
                  </a:cubicBezTo>
                  <a:cubicBezTo>
                    <a:pt x="2431" y="486"/>
                    <a:pt x="2753" y="692"/>
                    <a:pt x="2956" y="1000"/>
                  </a:cubicBezTo>
                  <a:cubicBezTo>
                    <a:pt x="2999" y="1077"/>
                    <a:pt x="3063" y="1111"/>
                    <a:pt x="3128" y="1111"/>
                  </a:cubicBezTo>
                  <a:cubicBezTo>
                    <a:pt x="3199" y="1111"/>
                    <a:pt x="3271" y="1071"/>
                    <a:pt x="3322" y="1004"/>
                  </a:cubicBezTo>
                  <a:cubicBezTo>
                    <a:pt x="3635" y="617"/>
                    <a:pt x="3967" y="424"/>
                    <a:pt x="4311" y="424"/>
                  </a:cubicBezTo>
                  <a:cubicBezTo>
                    <a:pt x="4341" y="424"/>
                    <a:pt x="4371" y="425"/>
                    <a:pt x="4401" y="428"/>
                  </a:cubicBezTo>
                  <a:lnTo>
                    <a:pt x="4423" y="428"/>
                  </a:lnTo>
                  <a:cubicBezTo>
                    <a:pt x="4694" y="428"/>
                    <a:pt x="4904" y="479"/>
                    <a:pt x="5082" y="591"/>
                  </a:cubicBezTo>
                  <a:cubicBezTo>
                    <a:pt x="5281" y="718"/>
                    <a:pt x="5444" y="895"/>
                    <a:pt x="5549" y="1109"/>
                  </a:cubicBezTo>
                  <a:cubicBezTo>
                    <a:pt x="5621" y="1257"/>
                    <a:pt x="5676" y="1413"/>
                    <a:pt x="5701" y="1576"/>
                  </a:cubicBezTo>
                  <a:cubicBezTo>
                    <a:pt x="5719" y="1670"/>
                    <a:pt x="5802" y="1743"/>
                    <a:pt x="5900" y="1743"/>
                  </a:cubicBezTo>
                  <a:cubicBezTo>
                    <a:pt x="5911" y="1743"/>
                    <a:pt x="5922" y="1739"/>
                    <a:pt x="5936" y="1739"/>
                  </a:cubicBezTo>
                  <a:cubicBezTo>
                    <a:pt x="6045" y="1721"/>
                    <a:pt x="6118" y="1616"/>
                    <a:pt x="6096" y="1507"/>
                  </a:cubicBezTo>
                  <a:cubicBezTo>
                    <a:pt x="6063" y="1304"/>
                    <a:pt x="5998" y="1109"/>
                    <a:pt x="5908" y="928"/>
                  </a:cubicBezTo>
                  <a:cubicBezTo>
                    <a:pt x="5766" y="649"/>
                    <a:pt x="5556" y="414"/>
                    <a:pt x="5292" y="247"/>
                  </a:cubicBezTo>
                  <a:cubicBezTo>
                    <a:pt x="5049" y="95"/>
                    <a:pt x="4770" y="26"/>
                    <a:pt x="4423" y="22"/>
                  </a:cubicBezTo>
                  <a:cubicBezTo>
                    <a:pt x="4386" y="19"/>
                    <a:pt x="4349" y="18"/>
                    <a:pt x="4313" y="18"/>
                  </a:cubicBezTo>
                  <a:cubicBezTo>
                    <a:pt x="3898" y="18"/>
                    <a:pt x="3507" y="208"/>
                    <a:pt x="3148" y="591"/>
                  </a:cubicBezTo>
                  <a:cubicBezTo>
                    <a:pt x="2887" y="294"/>
                    <a:pt x="2528" y="95"/>
                    <a:pt x="2137" y="30"/>
                  </a:cubicBezTo>
                  <a:cubicBezTo>
                    <a:pt x="2035" y="10"/>
                    <a:pt x="1931" y="0"/>
                    <a:pt x="18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09" name="Google Shape;22309;p75"/>
          <p:cNvGrpSpPr/>
          <p:nvPr/>
        </p:nvGrpSpPr>
        <p:grpSpPr>
          <a:xfrm>
            <a:off x="1772461" y="2900833"/>
            <a:ext cx="261729" cy="358393"/>
            <a:chOff x="1772461" y="2900833"/>
            <a:chExt cx="261729" cy="358393"/>
          </a:xfrm>
        </p:grpSpPr>
        <p:sp>
          <p:nvSpPr>
            <p:cNvPr id="22310" name="Google Shape;22310;p75"/>
            <p:cNvSpPr/>
            <p:nvPr/>
          </p:nvSpPr>
          <p:spPr>
            <a:xfrm>
              <a:off x="1838162" y="2906128"/>
              <a:ext cx="127469" cy="153005"/>
            </a:xfrm>
            <a:custGeom>
              <a:rect b="b" l="l" r="r" t="t"/>
              <a:pathLst>
                <a:path extrusionOk="0" h="5836" w="4862">
                  <a:moveTo>
                    <a:pt x="2489" y="0"/>
                  </a:moveTo>
                  <a:cubicBezTo>
                    <a:pt x="1995" y="0"/>
                    <a:pt x="1504" y="154"/>
                    <a:pt x="1091" y="458"/>
                  </a:cubicBezTo>
                  <a:cubicBezTo>
                    <a:pt x="367" y="983"/>
                    <a:pt x="1" y="1870"/>
                    <a:pt x="142" y="2750"/>
                  </a:cubicBezTo>
                  <a:cubicBezTo>
                    <a:pt x="287" y="3634"/>
                    <a:pt x="910" y="4362"/>
                    <a:pt x="1761" y="4637"/>
                  </a:cubicBezTo>
                  <a:lnTo>
                    <a:pt x="2489" y="5836"/>
                  </a:lnTo>
                  <a:lnTo>
                    <a:pt x="3213" y="4637"/>
                  </a:lnTo>
                  <a:cubicBezTo>
                    <a:pt x="4198" y="4318"/>
                    <a:pt x="4861" y="3406"/>
                    <a:pt x="4861" y="2373"/>
                  </a:cubicBezTo>
                  <a:cubicBezTo>
                    <a:pt x="4861" y="1483"/>
                    <a:pt x="4361" y="664"/>
                    <a:pt x="3565" y="258"/>
                  </a:cubicBezTo>
                  <a:cubicBezTo>
                    <a:pt x="3225" y="85"/>
                    <a:pt x="2856" y="0"/>
                    <a:pt x="2489"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75"/>
            <p:cNvSpPr/>
            <p:nvPr/>
          </p:nvSpPr>
          <p:spPr>
            <a:xfrm>
              <a:off x="1890387" y="2934548"/>
              <a:ext cx="45225" cy="45120"/>
            </a:xfrm>
            <a:custGeom>
              <a:rect b="b" l="l" r="r" t="t"/>
              <a:pathLst>
                <a:path extrusionOk="0" h="1721" w="1725">
                  <a:moveTo>
                    <a:pt x="863" y="0"/>
                  </a:moveTo>
                  <a:cubicBezTo>
                    <a:pt x="388" y="0"/>
                    <a:pt x="1" y="384"/>
                    <a:pt x="1" y="862"/>
                  </a:cubicBezTo>
                  <a:cubicBezTo>
                    <a:pt x="1" y="1337"/>
                    <a:pt x="388" y="1720"/>
                    <a:pt x="863" y="1720"/>
                  </a:cubicBezTo>
                  <a:cubicBezTo>
                    <a:pt x="1337" y="1720"/>
                    <a:pt x="1725" y="1337"/>
                    <a:pt x="1725" y="862"/>
                  </a:cubicBezTo>
                  <a:cubicBezTo>
                    <a:pt x="1725" y="384"/>
                    <a:pt x="1337" y="0"/>
                    <a:pt x="863"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75"/>
            <p:cNvSpPr/>
            <p:nvPr/>
          </p:nvSpPr>
          <p:spPr>
            <a:xfrm>
              <a:off x="1777783" y="3080658"/>
              <a:ext cx="125660" cy="173324"/>
            </a:xfrm>
            <a:custGeom>
              <a:rect b="b" l="l" r="r" t="t"/>
              <a:pathLst>
                <a:path extrusionOk="0" h="6611" w="4793">
                  <a:moveTo>
                    <a:pt x="0" y="1"/>
                  </a:moveTo>
                  <a:lnTo>
                    <a:pt x="0" y="5079"/>
                  </a:lnTo>
                  <a:lnTo>
                    <a:pt x="4792" y="6611"/>
                  </a:lnTo>
                  <a:lnTo>
                    <a:pt x="4792" y="1533"/>
                  </a:lnTo>
                  <a:lnTo>
                    <a:pt x="0"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75"/>
            <p:cNvSpPr/>
            <p:nvPr/>
          </p:nvSpPr>
          <p:spPr>
            <a:xfrm>
              <a:off x="1777783" y="3054651"/>
              <a:ext cx="125660" cy="173219"/>
            </a:xfrm>
            <a:custGeom>
              <a:rect b="b" l="l" r="r" t="t"/>
              <a:pathLst>
                <a:path extrusionOk="0" h="6607" w="4793">
                  <a:moveTo>
                    <a:pt x="0" y="1"/>
                  </a:moveTo>
                  <a:lnTo>
                    <a:pt x="0" y="5075"/>
                  </a:lnTo>
                  <a:lnTo>
                    <a:pt x="4792" y="6607"/>
                  </a:lnTo>
                  <a:lnTo>
                    <a:pt x="4792" y="1533"/>
                  </a:lnTo>
                  <a:lnTo>
                    <a:pt x="0"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4" name="Google Shape;22314;p75"/>
            <p:cNvSpPr/>
            <p:nvPr/>
          </p:nvSpPr>
          <p:spPr>
            <a:xfrm>
              <a:off x="1777783" y="3054651"/>
              <a:ext cx="125660" cy="173219"/>
            </a:xfrm>
            <a:custGeom>
              <a:rect b="b" l="l" r="r" t="t"/>
              <a:pathLst>
                <a:path extrusionOk="0" h="6607" w="4793">
                  <a:moveTo>
                    <a:pt x="0" y="1"/>
                  </a:moveTo>
                  <a:lnTo>
                    <a:pt x="0" y="5075"/>
                  </a:lnTo>
                  <a:lnTo>
                    <a:pt x="4792" y="6607"/>
                  </a:lnTo>
                  <a:lnTo>
                    <a:pt x="4792" y="5879"/>
                  </a:lnTo>
                  <a:lnTo>
                    <a:pt x="627" y="4549"/>
                  </a:lnTo>
                  <a:lnTo>
                    <a:pt x="627" y="200"/>
                  </a:lnTo>
                  <a:lnTo>
                    <a:pt x="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5" name="Google Shape;22315;p75"/>
            <p:cNvSpPr/>
            <p:nvPr/>
          </p:nvSpPr>
          <p:spPr>
            <a:xfrm>
              <a:off x="1792124" y="3043351"/>
              <a:ext cx="111320" cy="153477"/>
            </a:xfrm>
            <a:custGeom>
              <a:rect b="b" l="l" r="r" t="t"/>
              <a:pathLst>
                <a:path extrusionOk="0" h="5854" w="4246">
                  <a:moveTo>
                    <a:pt x="0" y="1"/>
                  </a:moveTo>
                  <a:lnTo>
                    <a:pt x="0" y="4495"/>
                  </a:lnTo>
                  <a:lnTo>
                    <a:pt x="4245" y="5853"/>
                  </a:lnTo>
                  <a:lnTo>
                    <a:pt x="4245" y="1359"/>
                  </a:lnTo>
                  <a:lnTo>
                    <a:pt x="0"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6" name="Google Shape;22316;p75"/>
            <p:cNvSpPr/>
            <p:nvPr/>
          </p:nvSpPr>
          <p:spPr>
            <a:xfrm>
              <a:off x="1903417" y="3080658"/>
              <a:ext cx="125634" cy="173324"/>
            </a:xfrm>
            <a:custGeom>
              <a:rect b="b" l="l" r="r" t="t"/>
              <a:pathLst>
                <a:path extrusionOk="0" h="6611" w="4792">
                  <a:moveTo>
                    <a:pt x="4792" y="1"/>
                  </a:moveTo>
                  <a:lnTo>
                    <a:pt x="0" y="1533"/>
                  </a:lnTo>
                  <a:lnTo>
                    <a:pt x="0" y="6611"/>
                  </a:lnTo>
                  <a:lnTo>
                    <a:pt x="4792" y="5079"/>
                  </a:lnTo>
                  <a:lnTo>
                    <a:pt x="4792"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7" name="Google Shape;22317;p75"/>
            <p:cNvSpPr/>
            <p:nvPr/>
          </p:nvSpPr>
          <p:spPr>
            <a:xfrm>
              <a:off x="1903417" y="3054651"/>
              <a:ext cx="125634" cy="173219"/>
            </a:xfrm>
            <a:custGeom>
              <a:rect b="b" l="l" r="r" t="t"/>
              <a:pathLst>
                <a:path extrusionOk="0" h="6607" w="4792">
                  <a:moveTo>
                    <a:pt x="4792" y="1"/>
                  </a:moveTo>
                  <a:lnTo>
                    <a:pt x="0" y="1533"/>
                  </a:lnTo>
                  <a:lnTo>
                    <a:pt x="0" y="6607"/>
                  </a:lnTo>
                  <a:lnTo>
                    <a:pt x="4792" y="5075"/>
                  </a:lnTo>
                  <a:lnTo>
                    <a:pt x="4792"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8" name="Google Shape;22318;p75"/>
            <p:cNvSpPr/>
            <p:nvPr/>
          </p:nvSpPr>
          <p:spPr>
            <a:xfrm>
              <a:off x="1903417" y="3054651"/>
              <a:ext cx="125634" cy="173219"/>
            </a:xfrm>
            <a:custGeom>
              <a:rect b="b" l="l" r="r" t="t"/>
              <a:pathLst>
                <a:path extrusionOk="0" h="6607" w="4792">
                  <a:moveTo>
                    <a:pt x="4792" y="1"/>
                  </a:moveTo>
                  <a:lnTo>
                    <a:pt x="4161" y="200"/>
                  </a:lnTo>
                  <a:lnTo>
                    <a:pt x="4161" y="4549"/>
                  </a:lnTo>
                  <a:lnTo>
                    <a:pt x="0" y="5879"/>
                  </a:lnTo>
                  <a:lnTo>
                    <a:pt x="0" y="6607"/>
                  </a:lnTo>
                  <a:lnTo>
                    <a:pt x="4792" y="5075"/>
                  </a:lnTo>
                  <a:lnTo>
                    <a:pt x="479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75"/>
            <p:cNvSpPr/>
            <p:nvPr/>
          </p:nvSpPr>
          <p:spPr>
            <a:xfrm>
              <a:off x="1903417" y="3043351"/>
              <a:ext cx="111293" cy="153477"/>
            </a:xfrm>
            <a:custGeom>
              <a:rect b="b" l="l" r="r" t="t"/>
              <a:pathLst>
                <a:path extrusionOk="0" h="5854" w="4245">
                  <a:moveTo>
                    <a:pt x="4245" y="1"/>
                  </a:moveTo>
                  <a:lnTo>
                    <a:pt x="0" y="1359"/>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75"/>
            <p:cNvSpPr/>
            <p:nvPr/>
          </p:nvSpPr>
          <p:spPr>
            <a:xfrm>
              <a:off x="1903417" y="3043351"/>
              <a:ext cx="111293" cy="153477"/>
            </a:xfrm>
            <a:custGeom>
              <a:rect b="b" l="l" r="r" t="t"/>
              <a:pathLst>
                <a:path extrusionOk="0" h="5854" w="4245">
                  <a:moveTo>
                    <a:pt x="4245" y="1"/>
                  </a:moveTo>
                  <a:lnTo>
                    <a:pt x="3607" y="203"/>
                  </a:lnTo>
                  <a:lnTo>
                    <a:pt x="3607" y="3887"/>
                  </a:lnTo>
                  <a:lnTo>
                    <a:pt x="0" y="5042"/>
                  </a:lnTo>
                  <a:lnTo>
                    <a:pt x="0" y="5853"/>
                  </a:lnTo>
                  <a:lnTo>
                    <a:pt x="4245" y="4495"/>
                  </a:lnTo>
                  <a:lnTo>
                    <a:pt x="4245"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75"/>
            <p:cNvSpPr/>
            <p:nvPr/>
          </p:nvSpPr>
          <p:spPr>
            <a:xfrm>
              <a:off x="1941957" y="3082100"/>
              <a:ext cx="27843" cy="38566"/>
            </a:xfrm>
            <a:custGeom>
              <a:rect b="b" l="l" r="r" t="t"/>
              <a:pathLst>
                <a:path extrusionOk="0" h="1471" w="1062">
                  <a:moveTo>
                    <a:pt x="1062" y="0"/>
                  </a:moveTo>
                  <a:lnTo>
                    <a:pt x="0" y="341"/>
                  </a:lnTo>
                  <a:lnTo>
                    <a:pt x="0" y="1471"/>
                  </a:lnTo>
                  <a:lnTo>
                    <a:pt x="1062" y="1130"/>
                  </a:lnTo>
                  <a:lnTo>
                    <a:pt x="1062" y="0"/>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75"/>
            <p:cNvSpPr/>
            <p:nvPr/>
          </p:nvSpPr>
          <p:spPr>
            <a:xfrm>
              <a:off x="1835802" y="2900833"/>
              <a:ext cx="138088" cy="163545"/>
            </a:xfrm>
            <a:custGeom>
              <a:rect b="b" l="l" r="r" t="t"/>
              <a:pathLst>
                <a:path extrusionOk="0" h="6238" w="5267">
                  <a:moveTo>
                    <a:pt x="2576" y="0"/>
                  </a:moveTo>
                  <a:cubicBezTo>
                    <a:pt x="2201" y="0"/>
                    <a:pt x="1825" y="82"/>
                    <a:pt x="1474" y="247"/>
                  </a:cubicBezTo>
                  <a:cubicBezTo>
                    <a:pt x="616" y="656"/>
                    <a:pt x="51" y="1503"/>
                    <a:pt x="4" y="2452"/>
                  </a:cubicBezTo>
                  <a:cubicBezTo>
                    <a:pt x="0" y="2565"/>
                    <a:pt x="87" y="2659"/>
                    <a:pt x="196" y="2662"/>
                  </a:cubicBezTo>
                  <a:cubicBezTo>
                    <a:pt x="200" y="2663"/>
                    <a:pt x="205" y="2663"/>
                    <a:pt x="209" y="2663"/>
                  </a:cubicBezTo>
                  <a:cubicBezTo>
                    <a:pt x="315" y="2663"/>
                    <a:pt x="403" y="2578"/>
                    <a:pt x="406" y="2474"/>
                  </a:cubicBezTo>
                  <a:cubicBezTo>
                    <a:pt x="465" y="1232"/>
                    <a:pt x="1495" y="401"/>
                    <a:pt x="2585" y="401"/>
                  </a:cubicBezTo>
                  <a:cubicBezTo>
                    <a:pt x="3034" y="401"/>
                    <a:pt x="3492" y="541"/>
                    <a:pt x="3897" y="852"/>
                  </a:cubicBezTo>
                  <a:cubicBezTo>
                    <a:pt x="4538" y="1344"/>
                    <a:pt x="4857" y="2152"/>
                    <a:pt x="4719" y="2949"/>
                  </a:cubicBezTo>
                  <a:cubicBezTo>
                    <a:pt x="4582" y="3745"/>
                    <a:pt x="4013" y="4397"/>
                    <a:pt x="3245" y="4647"/>
                  </a:cubicBezTo>
                  <a:cubicBezTo>
                    <a:pt x="3198" y="4662"/>
                    <a:pt x="3159" y="4691"/>
                    <a:pt x="3133" y="4734"/>
                  </a:cubicBezTo>
                  <a:lnTo>
                    <a:pt x="2579" y="5654"/>
                  </a:lnTo>
                  <a:lnTo>
                    <a:pt x="2021" y="4734"/>
                  </a:lnTo>
                  <a:cubicBezTo>
                    <a:pt x="1996" y="4691"/>
                    <a:pt x="1956" y="4662"/>
                    <a:pt x="1913" y="4647"/>
                  </a:cubicBezTo>
                  <a:cubicBezTo>
                    <a:pt x="1228" y="4426"/>
                    <a:pt x="696" y="3883"/>
                    <a:pt x="493" y="3195"/>
                  </a:cubicBezTo>
                  <a:cubicBezTo>
                    <a:pt x="463" y="3094"/>
                    <a:pt x="386" y="3050"/>
                    <a:pt x="307" y="3050"/>
                  </a:cubicBezTo>
                  <a:cubicBezTo>
                    <a:pt x="186" y="3050"/>
                    <a:pt x="63" y="3154"/>
                    <a:pt x="109" y="3311"/>
                  </a:cubicBezTo>
                  <a:cubicBezTo>
                    <a:pt x="341" y="4100"/>
                    <a:pt x="942" y="4727"/>
                    <a:pt x="1717" y="5002"/>
                  </a:cubicBezTo>
                  <a:lnTo>
                    <a:pt x="2405" y="6143"/>
                  </a:lnTo>
                  <a:cubicBezTo>
                    <a:pt x="2445" y="6206"/>
                    <a:pt x="2511" y="6238"/>
                    <a:pt x="2577" y="6238"/>
                  </a:cubicBezTo>
                  <a:cubicBezTo>
                    <a:pt x="2643" y="6238"/>
                    <a:pt x="2709" y="6206"/>
                    <a:pt x="2749" y="6143"/>
                  </a:cubicBezTo>
                  <a:lnTo>
                    <a:pt x="3437" y="5002"/>
                  </a:lnTo>
                  <a:cubicBezTo>
                    <a:pt x="4336" y="4687"/>
                    <a:pt x="4984" y="3897"/>
                    <a:pt x="5125" y="2959"/>
                  </a:cubicBezTo>
                  <a:cubicBezTo>
                    <a:pt x="5266" y="2018"/>
                    <a:pt x="4875" y="1076"/>
                    <a:pt x="4115" y="507"/>
                  </a:cubicBezTo>
                  <a:cubicBezTo>
                    <a:pt x="3662" y="173"/>
                    <a:pt x="3121" y="0"/>
                    <a:pt x="2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75"/>
            <p:cNvSpPr/>
            <p:nvPr/>
          </p:nvSpPr>
          <p:spPr>
            <a:xfrm>
              <a:off x="1865428" y="2929331"/>
              <a:ext cx="78181" cy="74799"/>
            </a:xfrm>
            <a:custGeom>
              <a:rect b="b" l="l" r="r" t="t"/>
              <a:pathLst>
                <a:path extrusionOk="0" h="2853" w="2982">
                  <a:moveTo>
                    <a:pt x="1811" y="399"/>
                  </a:moveTo>
                  <a:cubicBezTo>
                    <a:pt x="2149" y="399"/>
                    <a:pt x="2474" y="662"/>
                    <a:pt x="2474" y="1061"/>
                  </a:cubicBezTo>
                  <a:cubicBezTo>
                    <a:pt x="2474" y="1458"/>
                    <a:pt x="2148" y="1721"/>
                    <a:pt x="1809" y="1721"/>
                  </a:cubicBezTo>
                  <a:cubicBezTo>
                    <a:pt x="1647" y="1721"/>
                    <a:pt x="1482" y="1662"/>
                    <a:pt x="1348" y="1528"/>
                  </a:cubicBezTo>
                  <a:cubicBezTo>
                    <a:pt x="1087" y="1268"/>
                    <a:pt x="1090" y="851"/>
                    <a:pt x="1348" y="594"/>
                  </a:cubicBezTo>
                  <a:cubicBezTo>
                    <a:pt x="1483" y="459"/>
                    <a:pt x="1648" y="399"/>
                    <a:pt x="1811" y="399"/>
                  </a:cubicBezTo>
                  <a:close/>
                  <a:moveTo>
                    <a:pt x="1814" y="0"/>
                  </a:moveTo>
                  <a:cubicBezTo>
                    <a:pt x="1575" y="0"/>
                    <a:pt x="1335" y="80"/>
                    <a:pt x="1138" y="243"/>
                  </a:cubicBezTo>
                  <a:cubicBezTo>
                    <a:pt x="717" y="590"/>
                    <a:pt x="631" y="1202"/>
                    <a:pt x="938" y="1655"/>
                  </a:cubicBezTo>
                  <a:lnTo>
                    <a:pt x="80" y="2513"/>
                  </a:lnTo>
                  <a:cubicBezTo>
                    <a:pt x="0" y="2589"/>
                    <a:pt x="0" y="2716"/>
                    <a:pt x="80" y="2796"/>
                  </a:cubicBezTo>
                  <a:cubicBezTo>
                    <a:pt x="118" y="2834"/>
                    <a:pt x="169" y="2853"/>
                    <a:pt x="220" y="2853"/>
                  </a:cubicBezTo>
                  <a:cubicBezTo>
                    <a:pt x="271" y="2853"/>
                    <a:pt x="323" y="2834"/>
                    <a:pt x="363" y="2796"/>
                  </a:cubicBezTo>
                  <a:lnTo>
                    <a:pt x="1221" y="1938"/>
                  </a:lnTo>
                  <a:cubicBezTo>
                    <a:pt x="1403" y="2061"/>
                    <a:pt x="1610" y="2121"/>
                    <a:pt x="1816" y="2121"/>
                  </a:cubicBezTo>
                  <a:cubicBezTo>
                    <a:pt x="2123" y="2121"/>
                    <a:pt x="2425" y="1988"/>
                    <a:pt x="2633" y="1735"/>
                  </a:cubicBezTo>
                  <a:cubicBezTo>
                    <a:pt x="2981" y="1315"/>
                    <a:pt x="2952" y="695"/>
                    <a:pt x="2565" y="311"/>
                  </a:cubicBezTo>
                  <a:cubicBezTo>
                    <a:pt x="2358" y="105"/>
                    <a:pt x="2086" y="0"/>
                    <a:pt x="18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75"/>
            <p:cNvSpPr/>
            <p:nvPr/>
          </p:nvSpPr>
          <p:spPr>
            <a:xfrm>
              <a:off x="1820675" y="3081524"/>
              <a:ext cx="62188" cy="25195"/>
            </a:xfrm>
            <a:custGeom>
              <a:rect b="b" l="l" r="r" t="t"/>
              <a:pathLst>
                <a:path extrusionOk="0" h="961" w="2372">
                  <a:moveTo>
                    <a:pt x="282" y="1"/>
                  </a:moveTo>
                  <a:cubicBezTo>
                    <a:pt x="77" y="1"/>
                    <a:pt x="0" y="320"/>
                    <a:pt x="233" y="392"/>
                  </a:cubicBezTo>
                  <a:lnTo>
                    <a:pt x="2022" y="949"/>
                  </a:lnTo>
                  <a:cubicBezTo>
                    <a:pt x="2046" y="957"/>
                    <a:pt x="2068" y="960"/>
                    <a:pt x="2090" y="960"/>
                  </a:cubicBezTo>
                  <a:cubicBezTo>
                    <a:pt x="2295" y="960"/>
                    <a:pt x="2372" y="638"/>
                    <a:pt x="2138" y="566"/>
                  </a:cubicBezTo>
                  <a:lnTo>
                    <a:pt x="349" y="11"/>
                  </a:lnTo>
                  <a:cubicBezTo>
                    <a:pt x="325"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75"/>
            <p:cNvSpPr/>
            <p:nvPr/>
          </p:nvSpPr>
          <p:spPr>
            <a:xfrm>
              <a:off x="1820675" y="3100033"/>
              <a:ext cx="62188" cy="25300"/>
            </a:xfrm>
            <a:custGeom>
              <a:rect b="b" l="l" r="r" t="t"/>
              <a:pathLst>
                <a:path extrusionOk="0" h="965" w="2372">
                  <a:moveTo>
                    <a:pt x="282" y="1"/>
                  </a:moveTo>
                  <a:cubicBezTo>
                    <a:pt x="77" y="1"/>
                    <a:pt x="0" y="323"/>
                    <a:pt x="233" y="396"/>
                  </a:cubicBezTo>
                  <a:lnTo>
                    <a:pt x="2022" y="953"/>
                  </a:lnTo>
                  <a:cubicBezTo>
                    <a:pt x="2046" y="961"/>
                    <a:pt x="2068" y="964"/>
                    <a:pt x="2090" y="964"/>
                  </a:cubicBezTo>
                  <a:cubicBezTo>
                    <a:pt x="2295" y="964"/>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75"/>
            <p:cNvSpPr/>
            <p:nvPr/>
          </p:nvSpPr>
          <p:spPr>
            <a:xfrm>
              <a:off x="1820675" y="3118648"/>
              <a:ext cx="62214" cy="25274"/>
            </a:xfrm>
            <a:custGeom>
              <a:rect b="b" l="l" r="r" t="t"/>
              <a:pathLst>
                <a:path extrusionOk="0" h="964" w="2373">
                  <a:moveTo>
                    <a:pt x="282" y="1"/>
                  </a:moveTo>
                  <a:cubicBezTo>
                    <a:pt x="77" y="1"/>
                    <a:pt x="0" y="323"/>
                    <a:pt x="233" y="395"/>
                  </a:cubicBezTo>
                  <a:lnTo>
                    <a:pt x="2022" y="953"/>
                  </a:lnTo>
                  <a:cubicBezTo>
                    <a:pt x="2045" y="960"/>
                    <a:pt x="2067" y="963"/>
                    <a:pt x="2087" y="963"/>
                  </a:cubicBezTo>
                  <a:cubicBezTo>
                    <a:pt x="2294" y="963"/>
                    <a:pt x="2372" y="642"/>
                    <a:pt x="2138" y="569"/>
                  </a:cubicBezTo>
                  <a:lnTo>
                    <a:pt x="349" y="12"/>
                  </a:lnTo>
                  <a:cubicBezTo>
                    <a:pt x="326" y="4"/>
                    <a:pt x="303" y="1"/>
                    <a:pt x="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75"/>
            <p:cNvSpPr/>
            <p:nvPr/>
          </p:nvSpPr>
          <p:spPr>
            <a:xfrm>
              <a:off x="1772461" y="3038055"/>
              <a:ext cx="261729" cy="221171"/>
            </a:xfrm>
            <a:custGeom>
              <a:rect b="b" l="l" r="r" t="t"/>
              <a:pathLst>
                <a:path extrusionOk="0" h="8436" w="9983">
                  <a:moveTo>
                    <a:pt x="9040" y="478"/>
                  </a:moveTo>
                  <a:lnTo>
                    <a:pt x="9040" y="4552"/>
                  </a:lnTo>
                  <a:lnTo>
                    <a:pt x="5194" y="5780"/>
                  </a:lnTo>
                  <a:lnTo>
                    <a:pt x="5194" y="3158"/>
                  </a:lnTo>
                  <a:lnTo>
                    <a:pt x="5194" y="1706"/>
                  </a:lnTo>
                  <a:lnTo>
                    <a:pt x="9040" y="478"/>
                  </a:lnTo>
                  <a:close/>
                  <a:moveTo>
                    <a:pt x="403" y="905"/>
                  </a:moveTo>
                  <a:lnTo>
                    <a:pt x="551" y="952"/>
                  </a:lnTo>
                  <a:lnTo>
                    <a:pt x="551" y="4697"/>
                  </a:lnTo>
                  <a:cubicBezTo>
                    <a:pt x="551" y="4784"/>
                    <a:pt x="606" y="4860"/>
                    <a:pt x="689" y="4889"/>
                  </a:cubicBezTo>
                  <a:lnTo>
                    <a:pt x="4796" y="6200"/>
                  </a:lnTo>
                  <a:lnTo>
                    <a:pt x="4796" y="6964"/>
                  </a:lnTo>
                  <a:lnTo>
                    <a:pt x="403" y="5559"/>
                  </a:lnTo>
                  <a:lnTo>
                    <a:pt x="403" y="905"/>
                  </a:lnTo>
                  <a:close/>
                  <a:moveTo>
                    <a:pt x="9587" y="909"/>
                  </a:moveTo>
                  <a:lnTo>
                    <a:pt x="9587" y="5563"/>
                  </a:lnTo>
                  <a:lnTo>
                    <a:pt x="5194" y="6964"/>
                  </a:lnTo>
                  <a:lnTo>
                    <a:pt x="5194" y="6204"/>
                  </a:lnTo>
                  <a:lnTo>
                    <a:pt x="9301" y="4889"/>
                  </a:lnTo>
                  <a:cubicBezTo>
                    <a:pt x="9385" y="4864"/>
                    <a:pt x="9439" y="4788"/>
                    <a:pt x="9439" y="4701"/>
                  </a:cubicBezTo>
                  <a:lnTo>
                    <a:pt x="9439" y="952"/>
                  </a:lnTo>
                  <a:lnTo>
                    <a:pt x="9587" y="909"/>
                  </a:lnTo>
                  <a:close/>
                  <a:moveTo>
                    <a:pt x="403" y="5983"/>
                  </a:moveTo>
                  <a:lnTo>
                    <a:pt x="4796" y="7384"/>
                  </a:lnTo>
                  <a:lnTo>
                    <a:pt x="4796" y="7960"/>
                  </a:lnTo>
                  <a:lnTo>
                    <a:pt x="403" y="6555"/>
                  </a:lnTo>
                  <a:lnTo>
                    <a:pt x="403" y="5983"/>
                  </a:lnTo>
                  <a:close/>
                  <a:moveTo>
                    <a:pt x="9238" y="0"/>
                  </a:moveTo>
                  <a:cubicBezTo>
                    <a:pt x="9217" y="0"/>
                    <a:pt x="9196" y="4"/>
                    <a:pt x="9174" y="11"/>
                  </a:cubicBezTo>
                  <a:lnTo>
                    <a:pt x="4991" y="1347"/>
                  </a:lnTo>
                  <a:lnTo>
                    <a:pt x="2449" y="532"/>
                  </a:lnTo>
                  <a:cubicBezTo>
                    <a:pt x="2425" y="525"/>
                    <a:pt x="2403" y="521"/>
                    <a:pt x="2381" y="521"/>
                  </a:cubicBezTo>
                  <a:cubicBezTo>
                    <a:pt x="2176" y="521"/>
                    <a:pt x="2096" y="841"/>
                    <a:pt x="2326" y="916"/>
                  </a:cubicBezTo>
                  <a:lnTo>
                    <a:pt x="4792" y="1702"/>
                  </a:lnTo>
                  <a:lnTo>
                    <a:pt x="4792" y="5776"/>
                  </a:lnTo>
                  <a:lnTo>
                    <a:pt x="953" y="4552"/>
                  </a:lnTo>
                  <a:lnTo>
                    <a:pt x="953" y="478"/>
                  </a:lnTo>
                  <a:lnTo>
                    <a:pt x="1540" y="666"/>
                  </a:lnTo>
                  <a:cubicBezTo>
                    <a:pt x="1564" y="674"/>
                    <a:pt x="1588" y="678"/>
                    <a:pt x="1610" y="678"/>
                  </a:cubicBezTo>
                  <a:cubicBezTo>
                    <a:pt x="1814" y="678"/>
                    <a:pt x="1892" y="358"/>
                    <a:pt x="1663" y="286"/>
                  </a:cubicBezTo>
                  <a:lnTo>
                    <a:pt x="812" y="14"/>
                  </a:lnTo>
                  <a:cubicBezTo>
                    <a:pt x="791" y="7"/>
                    <a:pt x="769" y="4"/>
                    <a:pt x="748" y="4"/>
                  </a:cubicBezTo>
                  <a:cubicBezTo>
                    <a:pt x="641" y="4"/>
                    <a:pt x="548" y="91"/>
                    <a:pt x="548" y="206"/>
                  </a:cubicBezTo>
                  <a:lnTo>
                    <a:pt x="548" y="536"/>
                  </a:lnTo>
                  <a:lnTo>
                    <a:pt x="265" y="445"/>
                  </a:lnTo>
                  <a:cubicBezTo>
                    <a:pt x="244" y="438"/>
                    <a:pt x="222" y="435"/>
                    <a:pt x="201" y="435"/>
                  </a:cubicBezTo>
                  <a:cubicBezTo>
                    <a:pt x="94" y="435"/>
                    <a:pt x="1" y="522"/>
                    <a:pt x="1" y="634"/>
                  </a:cubicBezTo>
                  <a:lnTo>
                    <a:pt x="1" y="6704"/>
                  </a:lnTo>
                  <a:cubicBezTo>
                    <a:pt x="1" y="6794"/>
                    <a:pt x="59" y="6870"/>
                    <a:pt x="142" y="6896"/>
                  </a:cubicBezTo>
                  <a:lnTo>
                    <a:pt x="4937" y="8428"/>
                  </a:lnTo>
                  <a:cubicBezTo>
                    <a:pt x="4955" y="8433"/>
                    <a:pt x="4975" y="8436"/>
                    <a:pt x="4995" y="8436"/>
                  </a:cubicBezTo>
                  <a:cubicBezTo>
                    <a:pt x="5016" y="8436"/>
                    <a:pt x="5037" y="8433"/>
                    <a:pt x="5057" y="8428"/>
                  </a:cubicBezTo>
                  <a:lnTo>
                    <a:pt x="7516" y="7638"/>
                  </a:lnTo>
                  <a:cubicBezTo>
                    <a:pt x="7745" y="7566"/>
                    <a:pt x="7666" y="7246"/>
                    <a:pt x="7462" y="7246"/>
                  </a:cubicBezTo>
                  <a:cubicBezTo>
                    <a:pt x="7441" y="7246"/>
                    <a:pt x="7417" y="7250"/>
                    <a:pt x="7393" y="7258"/>
                  </a:cubicBezTo>
                  <a:lnTo>
                    <a:pt x="5194" y="7960"/>
                  </a:lnTo>
                  <a:lnTo>
                    <a:pt x="5194" y="7384"/>
                  </a:lnTo>
                  <a:lnTo>
                    <a:pt x="9584" y="5983"/>
                  </a:lnTo>
                  <a:lnTo>
                    <a:pt x="9584" y="6559"/>
                  </a:lnTo>
                  <a:lnTo>
                    <a:pt x="8182" y="7008"/>
                  </a:lnTo>
                  <a:cubicBezTo>
                    <a:pt x="7949" y="7080"/>
                    <a:pt x="8028" y="7399"/>
                    <a:pt x="8234" y="7399"/>
                  </a:cubicBezTo>
                  <a:cubicBezTo>
                    <a:pt x="8255" y="7399"/>
                    <a:pt x="8278" y="7396"/>
                    <a:pt x="8302" y="7388"/>
                  </a:cubicBezTo>
                  <a:lnTo>
                    <a:pt x="9841" y="6896"/>
                  </a:lnTo>
                  <a:cubicBezTo>
                    <a:pt x="9924" y="6867"/>
                    <a:pt x="9982" y="6791"/>
                    <a:pt x="9982" y="6704"/>
                  </a:cubicBezTo>
                  <a:lnTo>
                    <a:pt x="9982" y="634"/>
                  </a:lnTo>
                  <a:cubicBezTo>
                    <a:pt x="9982" y="568"/>
                    <a:pt x="9950" y="507"/>
                    <a:pt x="9899" y="471"/>
                  </a:cubicBezTo>
                  <a:lnTo>
                    <a:pt x="9902" y="471"/>
                  </a:lnTo>
                  <a:cubicBezTo>
                    <a:pt x="9869" y="444"/>
                    <a:pt x="9828" y="431"/>
                    <a:pt x="9786" y="431"/>
                  </a:cubicBezTo>
                  <a:cubicBezTo>
                    <a:pt x="9764" y="431"/>
                    <a:pt x="9742" y="434"/>
                    <a:pt x="9721" y="442"/>
                  </a:cubicBezTo>
                  <a:lnTo>
                    <a:pt x="9439" y="532"/>
                  </a:lnTo>
                  <a:lnTo>
                    <a:pt x="9439" y="203"/>
                  </a:lnTo>
                  <a:cubicBezTo>
                    <a:pt x="9439" y="88"/>
                    <a:pt x="9345" y="0"/>
                    <a:pt x="9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8" name="Google Shape;22328;p75"/>
            <p:cNvSpPr/>
            <p:nvPr/>
          </p:nvSpPr>
          <p:spPr>
            <a:xfrm>
              <a:off x="1936635" y="3076857"/>
              <a:ext cx="38382" cy="49027"/>
            </a:xfrm>
            <a:custGeom>
              <a:rect b="b" l="l" r="r" t="t"/>
              <a:pathLst>
                <a:path extrusionOk="0" h="1870" w="1464">
                  <a:moveTo>
                    <a:pt x="1069" y="476"/>
                  </a:moveTo>
                  <a:lnTo>
                    <a:pt x="1069" y="1182"/>
                  </a:lnTo>
                  <a:lnTo>
                    <a:pt x="403" y="1395"/>
                  </a:lnTo>
                  <a:lnTo>
                    <a:pt x="403" y="689"/>
                  </a:lnTo>
                  <a:lnTo>
                    <a:pt x="1069" y="476"/>
                  </a:lnTo>
                  <a:close/>
                  <a:moveTo>
                    <a:pt x="1267" y="1"/>
                  </a:moveTo>
                  <a:cubicBezTo>
                    <a:pt x="1246" y="1"/>
                    <a:pt x="1224" y="5"/>
                    <a:pt x="1203" y="12"/>
                  </a:cubicBezTo>
                  <a:lnTo>
                    <a:pt x="138" y="352"/>
                  </a:lnTo>
                  <a:cubicBezTo>
                    <a:pt x="55" y="378"/>
                    <a:pt x="1" y="454"/>
                    <a:pt x="1" y="541"/>
                  </a:cubicBezTo>
                  <a:lnTo>
                    <a:pt x="1" y="1671"/>
                  </a:lnTo>
                  <a:cubicBezTo>
                    <a:pt x="1" y="1783"/>
                    <a:pt x="92" y="1869"/>
                    <a:pt x="198" y="1869"/>
                  </a:cubicBezTo>
                  <a:cubicBezTo>
                    <a:pt x="219" y="1869"/>
                    <a:pt x="240" y="1866"/>
                    <a:pt x="261" y="1859"/>
                  </a:cubicBezTo>
                  <a:lnTo>
                    <a:pt x="1326" y="1519"/>
                  </a:lnTo>
                  <a:cubicBezTo>
                    <a:pt x="1409" y="1493"/>
                    <a:pt x="1464" y="1417"/>
                    <a:pt x="1464" y="1330"/>
                  </a:cubicBezTo>
                  <a:lnTo>
                    <a:pt x="1464" y="200"/>
                  </a:lnTo>
                  <a:cubicBezTo>
                    <a:pt x="1464" y="139"/>
                    <a:pt x="1435" y="77"/>
                    <a:pt x="1384" y="41"/>
                  </a:cubicBezTo>
                  <a:cubicBezTo>
                    <a:pt x="1351" y="15"/>
                    <a:pt x="1309" y="1"/>
                    <a:pt x="1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9" name="Google Shape;22329;p75"/>
          <p:cNvGrpSpPr/>
          <p:nvPr/>
        </p:nvGrpSpPr>
        <p:grpSpPr>
          <a:xfrm>
            <a:off x="1352587" y="1516077"/>
            <a:ext cx="310992" cy="358262"/>
            <a:chOff x="1352587" y="1516077"/>
            <a:chExt cx="310992" cy="358262"/>
          </a:xfrm>
        </p:grpSpPr>
        <p:sp>
          <p:nvSpPr>
            <p:cNvPr id="22330" name="Google Shape;22330;p75"/>
            <p:cNvSpPr/>
            <p:nvPr/>
          </p:nvSpPr>
          <p:spPr>
            <a:xfrm>
              <a:off x="1457877" y="1589355"/>
              <a:ext cx="27581" cy="76555"/>
            </a:xfrm>
            <a:custGeom>
              <a:rect b="b" l="l" r="r" t="t"/>
              <a:pathLst>
                <a:path extrusionOk="0" h="2920" w="1052">
                  <a:moveTo>
                    <a:pt x="526" y="0"/>
                  </a:moveTo>
                  <a:cubicBezTo>
                    <a:pt x="236" y="0"/>
                    <a:pt x="1" y="236"/>
                    <a:pt x="5" y="526"/>
                  </a:cubicBezTo>
                  <a:lnTo>
                    <a:pt x="5" y="2919"/>
                  </a:lnTo>
                  <a:lnTo>
                    <a:pt x="1051" y="2919"/>
                  </a:lnTo>
                  <a:lnTo>
                    <a:pt x="1051" y="526"/>
                  </a:lnTo>
                  <a:cubicBezTo>
                    <a:pt x="1051"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75"/>
            <p:cNvSpPr/>
            <p:nvPr/>
          </p:nvSpPr>
          <p:spPr>
            <a:xfrm>
              <a:off x="1457877" y="1644805"/>
              <a:ext cx="27581" cy="21105"/>
            </a:xfrm>
            <a:custGeom>
              <a:rect b="b" l="l" r="r" t="t"/>
              <a:pathLst>
                <a:path extrusionOk="0" h="805" w="1052">
                  <a:moveTo>
                    <a:pt x="1" y="0"/>
                  </a:moveTo>
                  <a:lnTo>
                    <a:pt x="1" y="804"/>
                  </a:lnTo>
                  <a:lnTo>
                    <a:pt x="1051" y="804"/>
                  </a:lnTo>
                  <a:lnTo>
                    <a:pt x="105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75"/>
            <p:cNvSpPr/>
            <p:nvPr/>
          </p:nvSpPr>
          <p:spPr>
            <a:xfrm>
              <a:off x="1375554" y="1589355"/>
              <a:ext cx="27476" cy="76555"/>
            </a:xfrm>
            <a:custGeom>
              <a:rect b="b" l="l" r="r" t="t"/>
              <a:pathLst>
                <a:path extrusionOk="0" h="2920" w="1048">
                  <a:moveTo>
                    <a:pt x="526" y="0"/>
                  </a:moveTo>
                  <a:cubicBezTo>
                    <a:pt x="236" y="0"/>
                    <a:pt x="1" y="236"/>
                    <a:pt x="1" y="526"/>
                  </a:cubicBezTo>
                  <a:lnTo>
                    <a:pt x="1" y="2919"/>
                  </a:lnTo>
                  <a:lnTo>
                    <a:pt x="1048" y="2919"/>
                  </a:lnTo>
                  <a:lnTo>
                    <a:pt x="1048" y="526"/>
                  </a:lnTo>
                  <a:cubicBezTo>
                    <a:pt x="1048" y="236"/>
                    <a:pt x="816" y="0"/>
                    <a:pt x="5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75"/>
            <p:cNvSpPr/>
            <p:nvPr/>
          </p:nvSpPr>
          <p:spPr>
            <a:xfrm>
              <a:off x="1375554" y="1644805"/>
              <a:ext cx="27476" cy="21105"/>
            </a:xfrm>
            <a:custGeom>
              <a:rect b="b" l="l" r="r" t="t"/>
              <a:pathLst>
                <a:path extrusionOk="0" h="805" w="1048">
                  <a:moveTo>
                    <a:pt x="1" y="0"/>
                  </a:moveTo>
                  <a:lnTo>
                    <a:pt x="1" y="804"/>
                  </a:lnTo>
                  <a:lnTo>
                    <a:pt x="1048" y="804"/>
                  </a:lnTo>
                  <a:lnTo>
                    <a:pt x="104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75"/>
            <p:cNvSpPr/>
            <p:nvPr/>
          </p:nvSpPr>
          <p:spPr>
            <a:xfrm>
              <a:off x="1416768" y="1803368"/>
              <a:ext cx="27476" cy="65727"/>
            </a:xfrm>
            <a:custGeom>
              <a:rect b="b" l="l" r="r" t="t"/>
              <a:pathLst>
                <a:path extrusionOk="0" h="2507" w="1048">
                  <a:moveTo>
                    <a:pt x="1" y="1"/>
                  </a:moveTo>
                  <a:lnTo>
                    <a:pt x="1" y="2507"/>
                  </a:lnTo>
                  <a:lnTo>
                    <a:pt x="1047" y="2507"/>
                  </a:lnTo>
                  <a:lnTo>
                    <a:pt x="1047"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75"/>
            <p:cNvSpPr/>
            <p:nvPr/>
          </p:nvSpPr>
          <p:spPr>
            <a:xfrm>
              <a:off x="1416768" y="1803368"/>
              <a:ext cx="27476" cy="21865"/>
            </a:xfrm>
            <a:custGeom>
              <a:rect b="b" l="l" r="r" t="t"/>
              <a:pathLst>
                <a:path extrusionOk="0" h="834" w="1048">
                  <a:moveTo>
                    <a:pt x="1" y="1"/>
                  </a:moveTo>
                  <a:lnTo>
                    <a:pt x="1" y="834"/>
                  </a:lnTo>
                  <a:lnTo>
                    <a:pt x="1047" y="834"/>
                  </a:lnTo>
                  <a:lnTo>
                    <a:pt x="1047" y="1"/>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6" name="Google Shape;22336;p75"/>
            <p:cNvSpPr/>
            <p:nvPr/>
          </p:nvSpPr>
          <p:spPr>
            <a:xfrm>
              <a:off x="1410502" y="1777937"/>
              <a:ext cx="40008" cy="32116"/>
            </a:xfrm>
            <a:custGeom>
              <a:rect b="b" l="l" r="r" t="t"/>
              <a:pathLst>
                <a:path extrusionOk="0" h="1225" w="1526">
                  <a:moveTo>
                    <a:pt x="1" y="0"/>
                  </a:moveTo>
                  <a:lnTo>
                    <a:pt x="1" y="1224"/>
                  </a:lnTo>
                  <a:lnTo>
                    <a:pt x="1525" y="1224"/>
                  </a:lnTo>
                  <a:lnTo>
                    <a:pt x="1525"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7" name="Google Shape;22337;p75"/>
            <p:cNvSpPr/>
            <p:nvPr/>
          </p:nvSpPr>
          <p:spPr>
            <a:xfrm>
              <a:off x="1437008" y="1777937"/>
              <a:ext cx="13502" cy="32116"/>
            </a:xfrm>
            <a:custGeom>
              <a:rect b="b" l="l" r="r" t="t"/>
              <a:pathLst>
                <a:path extrusionOk="0" h="1225" w="515">
                  <a:moveTo>
                    <a:pt x="0" y="0"/>
                  </a:moveTo>
                  <a:lnTo>
                    <a:pt x="0" y="1224"/>
                  </a:lnTo>
                  <a:lnTo>
                    <a:pt x="514" y="1224"/>
                  </a:lnTo>
                  <a:lnTo>
                    <a:pt x="51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75"/>
            <p:cNvSpPr/>
            <p:nvPr/>
          </p:nvSpPr>
          <p:spPr>
            <a:xfrm>
              <a:off x="1405573" y="1752087"/>
              <a:ext cx="49866" cy="32510"/>
            </a:xfrm>
            <a:custGeom>
              <a:rect b="b" l="l" r="r" t="t"/>
              <a:pathLst>
                <a:path extrusionOk="0" h="1240" w="1902">
                  <a:moveTo>
                    <a:pt x="0" y="1"/>
                  </a:moveTo>
                  <a:lnTo>
                    <a:pt x="0" y="1240"/>
                  </a:lnTo>
                  <a:lnTo>
                    <a:pt x="1902" y="1240"/>
                  </a:lnTo>
                  <a:lnTo>
                    <a:pt x="190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75"/>
            <p:cNvSpPr/>
            <p:nvPr/>
          </p:nvSpPr>
          <p:spPr>
            <a:xfrm>
              <a:off x="1437008" y="1752087"/>
              <a:ext cx="18431" cy="32510"/>
            </a:xfrm>
            <a:custGeom>
              <a:rect b="b" l="l" r="r" t="t"/>
              <a:pathLst>
                <a:path extrusionOk="0" h="1240" w="703">
                  <a:moveTo>
                    <a:pt x="0" y="1"/>
                  </a:moveTo>
                  <a:lnTo>
                    <a:pt x="0" y="1240"/>
                  </a:lnTo>
                  <a:lnTo>
                    <a:pt x="703" y="1240"/>
                  </a:lnTo>
                  <a:lnTo>
                    <a:pt x="703"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75"/>
            <p:cNvSpPr/>
            <p:nvPr/>
          </p:nvSpPr>
          <p:spPr>
            <a:xfrm>
              <a:off x="1364542" y="1684314"/>
              <a:ext cx="131926" cy="74930"/>
            </a:xfrm>
            <a:custGeom>
              <a:rect b="b" l="l" r="r" t="t"/>
              <a:pathLst>
                <a:path extrusionOk="0" h="2858" w="5032">
                  <a:moveTo>
                    <a:pt x="1" y="0"/>
                  </a:moveTo>
                  <a:lnTo>
                    <a:pt x="1" y="934"/>
                  </a:lnTo>
                  <a:lnTo>
                    <a:pt x="1558" y="2858"/>
                  </a:lnTo>
                  <a:lnTo>
                    <a:pt x="3474" y="2858"/>
                  </a:lnTo>
                  <a:lnTo>
                    <a:pt x="5031" y="934"/>
                  </a:lnTo>
                  <a:lnTo>
                    <a:pt x="503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75"/>
            <p:cNvSpPr/>
            <p:nvPr/>
          </p:nvSpPr>
          <p:spPr>
            <a:xfrm>
              <a:off x="1434517" y="1684314"/>
              <a:ext cx="61952" cy="74930"/>
            </a:xfrm>
            <a:custGeom>
              <a:rect b="b" l="l" r="r" t="t"/>
              <a:pathLst>
                <a:path extrusionOk="0" h="2858" w="2363">
                  <a:moveTo>
                    <a:pt x="1685" y="0"/>
                  </a:moveTo>
                  <a:lnTo>
                    <a:pt x="1685" y="772"/>
                  </a:lnTo>
                  <a:lnTo>
                    <a:pt x="1" y="2858"/>
                  </a:lnTo>
                  <a:lnTo>
                    <a:pt x="805" y="2858"/>
                  </a:lnTo>
                  <a:lnTo>
                    <a:pt x="2362" y="934"/>
                  </a:lnTo>
                  <a:lnTo>
                    <a:pt x="236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2" name="Google Shape;22342;p75"/>
            <p:cNvSpPr/>
            <p:nvPr/>
          </p:nvSpPr>
          <p:spPr>
            <a:xfrm>
              <a:off x="1357805" y="1657441"/>
              <a:ext cx="145402" cy="26899"/>
            </a:xfrm>
            <a:custGeom>
              <a:rect b="b" l="l" r="r" t="t"/>
              <a:pathLst>
                <a:path extrusionOk="0" h="1026" w="5546">
                  <a:moveTo>
                    <a:pt x="1" y="0"/>
                  </a:moveTo>
                  <a:lnTo>
                    <a:pt x="1" y="1025"/>
                  </a:lnTo>
                  <a:lnTo>
                    <a:pt x="5545" y="1025"/>
                  </a:lnTo>
                  <a:lnTo>
                    <a:pt x="5545"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3" name="Google Shape;22343;p75"/>
            <p:cNvSpPr/>
            <p:nvPr/>
          </p:nvSpPr>
          <p:spPr>
            <a:xfrm>
              <a:off x="1483150" y="1657441"/>
              <a:ext cx="20056" cy="26899"/>
            </a:xfrm>
            <a:custGeom>
              <a:rect b="b" l="l" r="r" t="t"/>
              <a:pathLst>
                <a:path extrusionOk="0" h="1026" w="765">
                  <a:moveTo>
                    <a:pt x="0" y="0"/>
                  </a:moveTo>
                  <a:lnTo>
                    <a:pt x="0" y="1025"/>
                  </a:lnTo>
                  <a:lnTo>
                    <a:pt x="764" y="1025"/>
                  </a:lnTo>
                  <a:lnTo>
                    <a:pt x="76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75"/>
            <p:cNvSpPr/>
            <p:nvPr/>
          </p:nvSpPr>
          <p:spPr>
            <a:xfrm>
              <a:off x="1505462" y="1521215"/>
              <a:ext cx="157069" cy="163781"/>
            </a:xfrm>
            <a:custGeom>
              <a:rect b="b" l="l" r="r" t="t"/>
              <a:pathLst>
                <a:path extrusionOk="0" h="6247" w="5991">
                  <a:moveTo>
                    <a:pt x="3001" y="1"/>
                  </a:moveTo>
                  <a:cubicBezTo>
                    <a:pt x="2966" y="1"/>
                    <a:pt x="2930" y="1"/>
                    <a:pt x="2894" y="3"/>
                  </a:cubicBezTo>
                  <a:cubicBezTo>
                    <a:pt x="1833" y="46"/>
                    <a:pt x="884" y="683"/>
                    <a:pt x="442" y="1647"/>
                  </a:cubicBezTo>
                  <a:cubicBezTo>
                    <a:pt x="0" y="2614"/>
                    <a:pt x="134" y="3744"/>
                    <a:pt x="797" y="4577"/>
                  </a:cubicBezTo>
                  <a:lnTo>
                    <a:pt x="721" y="6246"/>
                  </a:lnTo>
                  <a:lnTo>
                    <a:pt x="2231" y="5540"/>
                  </a:lnTo>
                  <a:cubicBezTo>
                    <a:pt x="2487" y="5612"/>
                    <a:pt x="2747" y="5647"/>
                    <a:pt x="3004" y="5647"/>
                  </a:cubicBezTo>
                  <a:cubicBezTo>
                    <a:pt x="3932" y="5647"/>
                    <a:pt x="4820" y="5192"/>
                    <a:pt x="5353" y="4392"/>
                  </a:cubicBezTo>
                  <a:cubicBezTo>
                    <a:pt x="5944" y="3512"/>
                    <a:pt x="5991" y="2371"/>
                    <a:pt x="5469" y="1444"/>
                  </a:cubicBezTo>
                  <a:cubicBezTo>
                    <a:pt x="4969" y="548"/>
                    <a:pt x="4022" y="1"/>
                    <a:pt x="300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75"/>
            <p:cNvSpPr/>
            <p:nvPr/>
          </p:nvSpPr>
          <p:spPr>
            <a:xfrm>
              <a:off x="1551132" y="1544811"/>
              <a:ext cx="62791" cy="105630"/>
            </a:xfrm>
            <a:custGeom>
              <a:rect b="b" l="l" r="r" t="t"/>
              <a:pathLst>
                <a:path extrusionOk="0" h="4029" w="2395">
                  <a:moveTo>
                    <a:pt x="1091" y="1"/>
                  </a:moveTo>
                  <a:lnTo>
                    <a:pt x="0" y="1928"/>
                  </a:lnTo>
                  <a:lnTo>
                    <a:pt x="1051" y="1928"/>
                  </a:lnTo>
                  <a:lnTo>
                    <a:pt x="98" y="4028"/>
                  </a:lnTo>
                  <a:lnTo>
                    <a:pt x="98" y="4028"/>
                  </a:lnTo>
                  <a:lnTo>
                    <a:pt x="2394" y="1268"/>
                  </a:lnTo>
                  <a:lnTo>
                    <a:pt x="1206" y="1268"/>
                  </a:lnTo>
                  <a:lnTo>
                    <a:pt x="2159"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75"/>
            <p:cNvSpPr/>
            <p:nvPr/>
          </p:nvSpPr>
          <p:spPr>
            <a:xfrm>
              <a:off x="1490754" y="1516077"/>
              <a:ext cx="172826" cy="174189"/>
            </a:xfrm>
            <a:custGeom>
              <a:rect b="b" l="l" r="r" t="t"/>
              <a:pathLst>
                <a:path extrusionOk="0" h="6644" w="6592">
                  <a:moveTo>
                    <a:pt x="3565" y="0"/>
                  </a:moveTo>
                  <a:cubicBezTo>
                    <a:pt x="3133" y="0"/>
                    <a:pt x="2693" y="93"/>
                    <a:pt x="2271" y="293"/>
                  </a:cubicBezTo>
                  <a:cubicBezTo>
                    <a:pt x="543" y="1111"/>
                    <a:pt x="0" y="3310"/>
                    <a:pt x="1152" y="4842"/>
                  </a:cubicBezTo>
                  <a:lnTo>
                    <a:pt x="1079" y="6435"/>
                  </a:lnTo>
                  <a:cubicBezTo>
                    <a:pt x="1074" y="6553"/>
                    <a:pt x="1168" y="6643"/>
                    <a:pt x="1276" y="6643"/>
                  </a:cubicBezTo>
                  <a:cubicBezTo>
                    <a:pt x="1304" y="6643"/>
                    <a:pt x="1333" y="6637"/>
                    <a:pt x="1362" y="6624"/>
                  </a:cubicBezTo>
                  <a:lnTo>
                    <a:pt x="2807" y="5950"/>
                  </a:lnTo>
                  <a:cubicBezTo>
                    <a:pt x="3063" y="6016"/>
                    <a:pt x="3319" y="6048"/>
                    <a:pt x="3570" y="6048"/>
                  </a:cubicBezTo>
                  <a:cubicBezTo>
                    <a:pt x="5143" y="6048"/>
                    <a:pt x="6516" y="4809"/>
                    <a:pt x="6584" y="3150"/>
                  </a:cubicBezTo>
                  <a:cubicBezTo>
                    <a:pt x="6592" y="3042"/>
                    <a:pt x="6508" y="2947"/>
                    <a:pt x="6396" y="2940"/>
                  </a:cubicBezTo>
                  <a:lnTo>
                    <a:pt x="6389" y="2940"/>
                  </a:lnTo>
                  <a:cubicBezTo>
                    <a:pt x="6280" y="2940"/>
                    <a:pt x="6193" y="3027"/>
                    <a:pt x="6190" y="3132"/>
                  </a:cubicBezTo>
                  <a:cubicBezTo>
                    <a:pt x="6125" y="4576"/>
                    <a:pt x="4929" y="5645"/>
                    <a:pt x="3567" y="5645"/>
                  </a:cubicBezTo>
                  <a:cubicBezTo>
                    <a:pt x="3330" y="5645"/>
                    <a:pt x="3088" y="5612"/>
                    <a:pt x="2847" y="5544"/>
                  </a:cubicBezTo>
                  <a:cubicBezTo>
                    <a:pt x="2829" y="5538"/>
                    <a:pt x="2811" y="5536"/>
                    <a:pt x="2792" y="5536"/>
                  </a:cubicBezTo>
                  <a:cubicBezTo>
                    <a:pt x="2764" y="5536"/>
                    <a:pt x="2735" y="5542"/>
                    <a:pt x="2709" y="5555"/>
                  </a:cubicBezTo>
                  <a:lnTo>
                    <a:pt x="1496" y="6120"/>
                  </a:lnTo>
                  <a:lnTo>
                    <a:pt x="1557" y="4784"/>
                  </a:lnTo>
                  <a:cubicBezTo>
                    <a:pt x="1557" y="4733"/>
                    <a:pt x="1543" y="4686"/>
                    <a:pt x="1510" y="4650"/>
                  </a:cubicBezTo>
                  <a:cubicBezTo>
                    <a:pt x="471" y="3339"/>
                    <a:pt x="909" y="1401"/>
                    <a:pt x="2412" y="662"/>
                  </a:cubicBezTo>
                  <a:cubicBezTo>
                    <a:pt x="2786" y="480"/>
                    <a:pt x="3178" y="394"/>
                    <a:pt x="3563" y="394"/>
                  </a:cubicBezTo>
                  <a:cubicBezTo>
                    <a:pt x="4726" y="394"/>
                    <a:pt x="5817" y="1175"/>
                    <a:pt x="6113" y="2401"/>
                  </a:cubicBezTo>
                  <a:cubicBezTo>
                    <a:pt x="6139" y="2506"/>
                    <a:pt x="6220" y="2553"/>
                    <a:pt x="6302" y="2553"/>
                  </a:cubicBezTo>
                  <a:cubicBezTo>
                    <a:pt x="6420" y="2553"/>
                    <a:pt x="6539" y="2458"/>
                    <a:pt x="6501" y="2306"/>
                  </a:cubicBezTo>
                  <a:cubicBezTo>
                    <a:pt x="6159" y="898"/>
                    <a:pt x="4905" y="0"/>
                    <a:pt x="35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75"/>
            <p:cNvSpPr/>
            <p:nvPr/>
          </p:nvSpPr>
          <p:spPr>
            <a:xfrm>
              <a:off x="1352587" y="1584137"/>
              <a:ext cx="155837" cy="290202"/>
            </a:xfrm>
            <a:custGeom>
              <a:rect b="b" l="l" r="r" t="t"/>
              <a:pathLst>
                <a:path extrusionOk="0" h="11069" w="5944">
                  <a:moveTo>
                    <a:pt x="1402" y="399"/>
                  </a:moveTo>
                  <a:cubicBezTo>
                    <a:pt x="1580" y="399"/>
                    <a:pt x="1728" y="543"/>
                    <a:pt x="1728" y="725"/>
                  </a:cubicBezTo>
                  <a:lnTo>
                    <a:pt x="1728" y="2601"/>
                  </a:lnTo>
                  <a:lnTo>
                    <a:pt x="1076" y="2601"/>
                  </a:lnTo>
                  <a:lnTo>
                    <a:pt x="1076" y="725"/>
                  </a:lnTo>
                  <a:lnTo>
                    <a:pt x="1080" y="725"/>
                  </a:lnTo>
                  <a:cubicBezTo>
                    <a:pt x="1076" y="543"/>
                    <a:pt x="1225" y="399"/>
                    <a:pt x="1402" y="399"/>
                  </a:cubicBezTo>
                  <a:close/>
                  <a:moveTo>
                    <a:pt x="4546" y="399"/>
                  </a:moveTo>
                  <a:cubicBezTo>
                    <a:pt x="4723" y="399"/>
                    <a:pt x="4868" y="543"/>
                    <a:pt x="4868" y="725"/>
                  </a:cubicBezTo>
                  <a:lnTo>
                    <a:pt x="4868" y="2601"/>
                  </a:lnTo>
                  <a:lnTo>
                    <a:pt x="4220" y="2601"/>
                  </a:lnTo>
                  <a:lnTo>
                    <a:pt x="4220" y="725"/>
                  </a:lnTo>
                  <a:cubicBezTo>
                    <a:pt x="4220" y="543"/>
                    <a:pt x="4365" y="399"/>
                    <a:pt x="4546" y="399"/>
                  </a:cubicBezTo>
                  <a:close/>
                  <a:moveTo>
                    <a:pt x="5545" y="2999"/>
                  </a:moveTo>
                  <a:lnTo>
                    <a:pt x="5545" y="3622"/>
                  </a:lnTo>
                  <a:lnTo>
                    <a:pt x="399" y="3622"/>
                  </a:lnTo>
                  <a:lnTo>
                    <a:pt x="399" y="2999"/>
                  </a:lnTo>
                  <a:close/>
                  <a:moveTo>
                    <a:pt x="3724" y="6878"/>
                  </a:moveTo>
                  <a:lnTo>
                    <a:pt x="3724" y="7446"/>
                  </a:lnTo>
                  <a:lnTo>
                    <a:pt x="2221" y="7446"/>
                  </a:lnTo>
                  <a:lnTo>
                    <a:pt x="2221" y="6878"/>
                  </a:lnTo>
                  <a:close/>
                  <a:moveTo>
                    <a:pt x="3535" y="7848"/>
                  </a:moveTo>
                  <a:lnTo>
                    <a:pt x="3535" y="8417"/>
                  </a:lnTo>
                  <a:lnTo>
                    <a:pt x="2409" y="8417"/>
                  </a:lnTo>
                  <a:lnTo>
                    <a:pt x="2409" y="7848"/>
                  </a:lnTo>
                  <a:close/>
                  <a:moveTo>
                    <a:pt x="1402" y="0"/>
                  </a:moveTo>
                  <a:cubicBezTo>
                    <a:pt x="1000" y="0"/>
                    <a:pt x="678" y="323"/>
                    <a:pt x="678" y="725"/>
                  </a:cubicBezTo>
                  <a:lnTo>
                    <a:pt x="678" y="2601"/>
                  </a:lnTo>
                  <a:lnTo>
                    <a:pt x="200" y="2601"/>
                  </a:lnTo>
                  <a:cubicBezTo>
                    <a:pt x="197" y="2600"/>
                    <a:pt x="195" y="2600"/>
                    <a:pt x="193" y="2600"/>
                  </a:cubicBezTo>
                  <a:cubicBezTo>
                    <a:pt x="84" y="2600"/>
                    <a:pt x="0" y="2690"/>
                    <a:pt x="0" y="2800"/>
                  </a:cubicBezTo>
                  <a:lnTo>
                    <a:pt x="0" y="3821"/>
                  </a:lnTo>
                  <a:cubicBezTo>
                    <a:pt x="0" y="3933"/>
                    <a:pt x="87" y="4020"/>
                    <a:pt x="200" y="4020"/>
                  </a:cubicBezTo>
                  <a:lnTo>
                    <a:pt x="254" y="4020"/>
                  </a:lnTo>
                  <a:lnTo>
                    <a:pt x="254" y="4755"/>
                  </a:lnTo>
                  <a:cubicBezTo>
                    <a:pt x="254" y="4799"/>
                    <a:pt x="272" y="4846"/>
                    <a:pt x="301" y="4879"/>
                  </a:cubicBezTo>
                  <a:lnTo>
                    <a:pt x="917" y="5643"/>
                  </a:lnTo>
                  <a:cubicBezTo>
                    <a:pt x="961" y="5697"/>
                    <a:pt x="1016" y="5719"/>
                    <a:pt x="1069" y="5719"/>
                  </a:cubicBezTo>
                  <a:cubicBezTo>
                    <a:pt x="1217" y="5719"/>
                    <a:pt x="1354" y="5542"/>
                    <a:pt x="1228" y="5389"/>
                  </a:cubicBezTo>
                  <a:lnTo>
                    <a:pt x="656" y="4683"/>
                  </a:lnTo>
                  <a:lnTo>
                    <a:pt x="656" y="4024"/>
                  </a:lnTo>
                  <a:lnTo>
                    <a:pt x="5288" y="4024"/>
                  </a:lnTo>
                  <a:lnTo>
                    <a:pt x="5288" y="4683"/>
                  </a:lnTo>
                  <a:lnTo>
                    <a:pt x="3832" y="6476"/>
                  </a:lnTo>
                  <a:lnTo>
                    <a:pt x="2108" y="6476"/>
                  </a:lnTo>
                  <a:lnTo>
                    <a:pt x="1768" y="6056"/>
                  </a:lnTo>
                  <a:cubicBezTo>
                    <a:pt x="1733" y="5975"/>
                    <a:pt x="1657" y="5932"/>
                    <a:pt x="1580" y="5932"/>
                  </a:cubicBezTo>
                  <a:cubicBezTo>
                    <a:pt x="1522" y="5932"/>
                    <a:pt x="1464" y="5957"/>
                    <a:pt x="1424" y="6009"/>
                  </a:cubicBezTo>
                  <a:lnTo>
                    <a:pt x="1420" y="6019"/>
                  </a:lnTo>
                  <a:cubicBezTo>
                    <a:pt x="1362" y="6092"/>
                    <a:pt x="1362" y="6193"/>
                    <a:pt x="1424" y="6266"/>
                  </a:cubicBezTo>
                  <a:lnTo>
                    <a:pt x="1822" y="6758"/>
                  </a:lnTo>
                  <a:lnTo>
                    <a:pt x="1822" y="7646"/>
                  </a:lnTo>
                  <a:cubicBezTo>
                    <a:pt x="1822" y="7751"/>
                    <a:pt x="1902" y="7841"/>
                    <a:pt x="2010" y="7845"/>
                  </a:cubicBezTo>
                  <a:lnTo>
                    <a:pt x="2010" y="8616"/>
                  </a:lnTo>
                  <a:cubicBezTo>
                    <a:pt x="2010" y="8725"/>
                    <a:pt x="2097" y="8815"/>
                    <a:pt x="2210" y="8815"/>
                  </a:cubicBezTo>
                  <a:lnTo>
                    <a:pt x="2246" y="8815"/>
                  </a:lnTo>
                  <a:lnTo>
                    <a:pt x="2246" y="10865"/>
                  </a:lnTo>
                  <a:cubicBezTo>
                    <a:pt x="2246" y="10978"/>
                    <a:pt x="2336" y="11068"/>
                    <a:pt x="2449" y="11068"/>
                  </a:cubicBezTo>
                  <a:lnTo>
                    <a:pt x="3495" y="11068"/>
                  </a:lnTo>
                  <a:cubicBezTo>
                    <a:pt x="3608" y="11068"/>
                    <a:pt x="3695" y="10978"/>
                    <a:pt x="3695" y="10865"/>
                  </a:cubicBezTo>
                  <a:lnTo>
                    <a:pt x="3695" y="10087"/>
                  </a:lnTo>
                  <a:cubicBezTo>
                    <a:pt x="3695" y="9954"/>
                    <a:pt x="3595" y="9888"/>
                    <a:pt x="3495" y="9888"/>
                  </a:cubicBezTo>
                  <a:cubicBezTo>
                    <a:pt x="3396" y="9888"/>
                    <a:pt x="3296" y="9954"/>
                    <a:pt x="3296" y="10087"/>
                  </a:cubicBezTo>
                  <a:lnTo>
                    <a:pt x="3296" y="10666"/>
                  </a:lnTo>
                  <a:lnTo>
                    <a:pt x="2648" y="10666"/>
                  </a:lnTo>
                  <a:lnTo>
                    <a:pt x="2648" y="8819"/>
                  </a:lnTo>
                  <a:lnTo>
                    <a:pt x="3296" y="8819"/>
                  </a:lnTo>
                  <a:lnTo>
                    <a:pt x="3296" y="9301"/>
                  </a:lnTo>
                  <a:cubicBezTo>
                    <a:pt x="3296" y="9433"/>
                    <a:pt x="3396" y="9499"/>
                    <a:pt x="3495" y="9499"/>
                  </a:cubicBezTo>
                  <a:cubicBezTo>
                    <a:pt x="3595" y="9499"/>
                    <a:pt x="3695" y="9433"/>
                    <a:pt x="3695" y="9301"/>
                  </a:cubicBezTo>
                  <a:lnTo>
                    <a:pt x="3695" y="8819"/>
                  </a:lnTo>
                  <a:lnTo>
                    <a:pt x="3731" y="8819"/>
                  </a:lnTo>
                  <a:cubicBezTo>
                    <a:pt x="3843" y="8819"/>
                    <a:pt x="3934" y="8729"/>
                    <a:pt x="3934" y="8616"/>
                  </a:cubicBezTo>
                  <a:lnTo>
                    <a:pt x="3934" y="7848"/>
                  </a:lnTo>
                  <a:cubicBezTo>
                    <a:pt x="4039" y="7841"/>
                    <a:pt x="4122" y="7754"/>
                    <a:pt x="4122" y="7649"/>
                  </a:cubicBezTo>
                  <a:lnTo>
                    <a:pt x="4122" y="6758"/>
                  </a:lnTo>
                  <a:lnTo>
                    <a:pt x="5643" y="4882"/>
                  </a:lnTo>
                  <a:cubicBezTo>
                    <a:pt x="5672" y="4846"/>
                    <a:pt x="5687" y="4803"/>
                    <a:pt x="5687" y="4755"/>
                  </a:cubicBezTo>
                  <a:lnTo>
                    <a:pt x="5687" y="4024"/>
                  </a:lnTo>
                  <a:lnTo>
                    <a:pt x="5744" y="4024"/>
                  </a:lnTo>
                  <a:cubicBezTo>
                    <a:pt x="5853" y="4024"/>
                    <a:pt x="5944" y="3933"/>
                    <a:pt x="5944" y="3821"/>
                  </a:cubicBezTo>
                  <a:lnTo>
                    <a:pt x="5944" y="2796"/>
                  </a:lnTo>
                  <a:cubicBezTo>
                    <a:pt x="5944" y="2687"/>
                    <a:pt x="5853" y="2601"/>
                    <a:pt x="5744" y="2601"/>
                  </a:cubicBezTo>
                  <a:lnTo>
                    <a:pt x="5266" y="2601"/>
                  </a:lnTo>
                  <a:lnTo>
                    <a:pt x="5266" y="725"/>
                  </a:lnTo>
                  <a:cubicBezTo>
                    <a:pt x="5266" y="323"/>
                    <a:pt x="4944" y="0"/>
                    <a:pt x="4542" y="0"/>
                  </a:cubicBezTo>
                  <a:cubicBezTo>
                    <a:pt x="4144" y="0"/>
                    <a:pt x="3818" y="323"/>
                    <a:pt x="3818" y="725"/>
                  </a:cubicBezTo>
                  <a:lnTo>
                    <a:pt x="3818" y="2601"/>
                  </a:lnTo>
                  <a:lnTo>
                    <a:pt x="2126" y="2601"/>
                  </a:lnTo>
                  <a:lnTo>
                    <a:pt x="2126" y="725"/>
                  </a:lnTo>
                  <a:cubicBezTo>
                    <a:pt x="2126" y="323"/>
                    <a:pt x="1800" y="0"/>
                    <a:pt x="14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75"/>
            <p:cNvSpPr/>
            <p:nvPr/>
          </p:nvSpPr>
          <p:spPr>
            <a:xfrm>
              <a:off x="1394745" y="1695404"/>
              <a:ext cx="71443" cy="10487"/>
            </a:xfrm>
            <a:custGeom>
              <a:rect b="b" l="l" r="r" t="t"/>
              <a:pathLst>
                <a:path extrusionOk="0" h="400" w="2725">
                  <a:moveTo>
                    <a:pt x="268" y="1"/>
                  </a:moveTo>
                  <a:cubicBezTo>
                    <a:pt x="0" y="1"/>
                    <a:pt x="0" y="399"/>
                    <a:pt x="268" y="399"/>
                  </a:cubicBezTo>
                  <a:lnTo>
                    <a:pt x="2460" y="399"/>
                  </a:lnTo>
                  <a:cubicBezTo>
                    <a:pt x="2724" y="399"/>
                    <a:pt x="2724" y="1"/>
                    <a:pt x="2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75"/>
            <p:cNvSpPr/>
            <p:nvPr/>
          </p:nvSpPr>
          <p:spPr>
            <a:xfrm>
              <a:off x="1544578" y="1539594"/>
              <a:ext cx="76188" cy="116117"/>
            </a:xfrm>
            <a:custGeom>
              <a:rect b="b" l="l" r="r" t="t"/>
              <a:pathLst>
                <a:path extrusionOk="0" h="4429" w="2906">
                  <a:moveTo>
                    <a:pt x="2007" y="403"/>
                  </a:moveTo>
                  <a:lnTo>
                    <a:pt x="1297" y="1344"/>
                  </a:lnTo>
                  <a:cubicBezTo>
                    <a:pt x="1199" y="1478"/>
                    <a:pt x="1294" y="1667"/>
                    <a:pt x="1456" y="1667"/>
                  </a:cubicBezTo>
                  <a:lnTo>
                    <a:pt x="2221" y="1667"/>
                  </a:lnTo>
                  <a:lnTo>
                    <a:pt x="1145" y="2956"/>
                  </a:lnTo>
                  <a:lnTo>
                    <a:pt x="1485" y="2210"/>
                  </a:lnTo>
                  <a:cubicBezTo>
                    <a:pt x="1543" y="2076"/>
                    <a:pt x="1449" y="1927"/>
                    <a:pt x="1304" y="1927"/>
                  </a:cubicBezTo>
                  <a:lnTo>
                    <a:pt x="595" y="1927"/>
                  </a:lnTo>
                  <a:lnTo>
                    <a:pt x="1456" y="403"/>
                  </a:lnTo>
                  <a:close/>
                  <a:moveTo>
                    <a:pt x="1341" y="1"/>
                  </a:moveTo>
                  <a:cubicBezTo>
                    <a:pt x="1268" y="1"/>
                    <a:pt x="1203" y="40"/>
                    <a:pt x="1167" y="102"/>
                  </a:cubicBezTo>
                  <a:lnTo>
                    <a:pt x="77" y="2029"/>
                  </a:lnTo>
                  <a:cubicBezTo>
                    <a:pt x="1" y="2163"/>
                    <a:pt x="98" y="2326"/>
                    <a:pt x="250" y="2326"/>
                  </a:cubicBezTo>
                  <a:lnTo>
                    <a:pt x="993" y="2326"/>
                  </a:lnTo>
                  <a:lnTo>
                    <a:pt x="167" y="4144"/>
                  </a:lnTo>
                  <a:cubicBezTo>
                    <a:pt x="124" y="4234"/>
                    <a:pt x="156" y="4343"/>
                    <a:pt x="243" y="4397"/>
                  </a:cubicBezTo>
                  <a:cubicBezTo>
                    <a:pt x="275" y="4418"/>
                    <a:pt x="312" y="4429"/>
                    <a:pt x="348" y="4429"/>
                  </a:cubicBezTo>
                  <a:cubicBezTo>
                    <a:pt x="406" y="4429"/>
                    <a:pt x="464" y="4403"/>
                    <a:pt x="504" y="4354"/>
                  </a:cubicBezTo>
                  <a:lnTo>
                    <a:pt x="2797" y="1594"/>
                  </a:lnTo>
                  <a:cubicBezTo>
                    <a:pt x="2905" y="1464"/>
                    <a:pt x="2815" y="1265"/>
                    <a:pt x="2644" y="1265"/>
                  </a:cubicBezTo>
                  <a:lnTo>
                    <a:pt x="1858" y="1265"/>
                  </a:lnTo>
                  <a:lnTo>
                    <a:pt x="2568" y="323"/>
                  </a:lnTo>
                  <a:cubicBezTo>
                    <a:pt x="2666" y="189"/>
                    <a:pt x="2572" y="1"/>
                    <a:pt x="24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50" name="Google Shape;22350;p75"/>
          <p:cNvSpPr/>
          <p:nvPr/>
        </p:nvSpPr>
        <p:spPr>
          <a:xfrm>
            <a:off x="1324482" y="3241057"/>
            <a:ext cx="181110" cy="12925"/>
          </a:xfrm>
          <a:custGeom>
            <a:rect b="b" l="l" r="r" t="t"/>
            <a:pathLst>
              <a:path extrusionOk="0" h="493" w="6908">
                <a:moveTo>
                  <a:pt x="0" y="0"/>
                </a:moveTo>
                <a:lnTo>
                  <a:pt x="0" y="493"/>
                </a:lnTo>
                <a:lnTo>
                  <a:pt x="6907" y="493"/>
                </a:lnTo>
                <a:lnTo>
                  <a:pt x="6907"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351" name="Google Shape;22351;p75"/>
          <p:cNvGrpSpPr/>
          <p:nvPr/>
        </p:nvGrpSpPr>
        <p:grpSpPr>
          <a:xfrm>
            <a:off x="1319160" y="2900937"/>
            <a:ext cx="265295" cy="358262"/>
            <a:chOff x="1319160" y="2900937"/>
            <a:chExt cx="265295" cy="358262"/>
          </a:xfrm>
        </p:grpSpPr>
        <p:sp>
          <p:nvSpPr>
            <p:cNvPr id="22352" name="Google Shape;22352;p75"/>
            <p:cNvSpPr/>
            <p:nvPr/>
          </p:nvSpPr>
          <p:spPr>
            <a:xfrm>
              <a:off x="1324482" y="2939294"/>
              <a:ext cx="181110" cy="314689"/>
            </a:xfrm>
            <a:custGeom>
              <a:rect b="b" l="l" r="r" t="t"/>
              <a:pathLst>
                <a:path extrusionOk="0" h="12003" w="6908">
                  <a:moveTo>
                    <a:pt x="0" y="0"/>
                  </a:moveTo>
                  <a:lnTo>
                    <a:pt x="0" y="12003"/>
                  </a:lnTo>
                  <a:lnTo>
                    <a:pt x="6907" y="12003"/>
                  </a:lnTo>
                  <a:lnTo>
                    <a:pt x="6907"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3" name="Google Shape;22353;p75"/>
            <p:cNvSpPr/>
            <p:nvPr/>
          </p:nvSpPr>
          <p:spPr>
            <a:xfrm>
              <a:off x="1433390" y="2939294"/>
              <a:ext cx="72203" cy="112447"/>
            </a:xfrm>
            <a:custGeom>
              <a:rect b="b" l="l" r="r" t="t"/>
              <a:pathLst>
                <a:path extrusionOk="0" h="4289" w="2754">
                  <a:moveTo>
                    <a:pt x="243" y="0"/>
                  </a:moveTo>
                  <a:cubicBezTo>
                    <a:pt x="80" y="381"/>
                    <a:pt x="1" y="790"/>
                    <a:pt x="1" y="1206"/>
                  </a:cubicBezTo>
                  <a:lnTo>
                    <a:pt x="1" y="1224"/>
                  </a:lnTo>
                  <a:cubicBezTo>
                    <a:pt x="8" y="2528"/>
                    <a:pt x="830" y="3687"/>
                    <a:pt x="2058" y="4125"/>
                  </a:cubicBezTo>
                  <a:cubicBezTo>
                    <a:pt x="2282" y="4209"/>
                    <a:pt x="2514" y="4263"/>
                    <a:pt x="2753" y="4288"/>
                  </a:cubicBezTo>
                  <a:lnTo>
                    <a:pt x="2753"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75"/>
            <p:cNvSpPr/>
            <p:nvPr/>
          </p:nvSpPr>
          <p:spPr>
            <a:xfrm>
              <a:off x="1342703"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75"/>
            <p:cNvSpPr/>
            <p:nvPr/>
          </p:nvSpPr>
          <p:spPr>
            <a:xfrm>
              <a:off x="1433390"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75"/>
            <p:cNvSpPr/>
            <p:nvPr/>
          </p:nvSpPr>
          <p:spPr>
            <a:xfrm>
              <a:off x="1342703" y="2971489"/>
              <a:ext cx="144642" cy="226677"/>
            </a:xfrm>
            <a:custGeom>
              <a:rect b="b" l="l" r="r" t="t"/>
              <a:pathLst>
                <a:path extrusionOk="0" h="8646" w="5517">
                  <a:moveTo>
                    <a:pt x="1" y="0"/>
                  </a:moveTo>
                  <a:lnTo>
                    <a:pt x="1" y="3339"/>
                  </a:lnTo>
                  <a:lnTo>
                    <a:pt x="1" y="8645"/>
                  </a:lnTo>
                  <a:lnTo>
                    <a:pt x="5517" y="8645"/>
                  </a:lnTo>
                  <a:lnTo>
                    <a:pt x="5517" y="8087"/>
                  </a:lnTo>
                  <a:lnTo>
                    <a:pt x="511" y="8087"/>
                  </a:lnTo>
                  <a:lnTo>
                    <a:pt x="511" y="2781"/>
                  </a:lnTo>
                  <a:lnTo>
                    <a:pt x="511"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75"/>
            <p:cNvSpPr/>
            <p:nvPr/>
          </p:nvSpPr>
          <p:spPr>
            <a:xfrm>
              <a:off x="1403292" y="3211143"/>
              <a:ext cx="23465" cy="23465"/>
            </a:xfrm>
            <a:custGeom>
              <a:rect b="b" l="l" r="r" t="t"/>
              <a:pathLst>
                <a:path extrusionOk="0" h="895" w="895">
                  <a:moveTo>
                    <a:pt x="446" y="0"/>
                  </a:moveTo>
                  <a:cubicBezTo>
                    <a:pt x="200" y="0"/>
                    <a:pt x="0" y="199"/>
                    <a:pt x="0" y="446"/>
                  </a:cubicBezTo>
                  <a:cubicBezTo>
                    <a:pt x="0" y="692"/>
                    <a:pt x="200" y="895"/>
                    <a:pt x="446" y="895"/>
                  </a:cubicBezTo>
                  <a:cubicBezTo>
                    <a:pt x="696" y="895"/>
                    <a:pt x="895" y="692"/>
                    <a:pt x="895" y="446"/>
                  </a:cubicBezTo>
                  <a:cubicBezTo>
                    <a:pt x="895" y="199"/>
                    <a:pt x="696" y="0"/>
                    <a:pt x="44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75"/>
            <p:cNvSpPr/>
            <p:nvPr/>
          </p:nvSpPr>
          <p:spPr>
            <a:xfrm>
              <a:off x="1449907" y="2906050"/>
              <a:ext cx="129646" cy="129646"/>
            </a:xfrm>
            <a:custGeom>
              <a:rect b="b" l="l" r="r" t="t"/>
              <a:pathLst>
                <a:path extrusionOk="0" h="4945" w="4945">
                  <a:moveTo>
                    <a:pt x="2471" y="1"/>
                  </a:moveTo>
                  <a:cubicBezTo>
                    <a:pt x="1109" y="1"/>
                    <a:pt x="1" y="1109"/>
                    <a:pt x="1" y="2474"/>
                  </a:cubicBezTo>
                  <a:cubicBezTo>
                    <a:pt x="1" y="3836"/>
                    <a:pt x="1109" y="4944"/>
                    <a:pt x="2471" y="4944"/>
                  </a:cubicBezTo>
                  <a:cubicBezTo>
                    <a:pt x="3836" y="4944"/>
                    <a:pt x="4944" y="3836"/>
                    <a:pt x="4944" y="2474"/>
                  </a:cubicBezTo>
                  <a:cubicBezTo>
                    <a:pt x="4944" y="1109"/>
                    <a:pt x="3836" y="1"/>
                    <a:pt x="2471"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75"/>
            <p:cNvSpPr/>
            <p:nvPr/>
          </p:nvSpPr>
          <p:spPr>
            <a:xfrm>
              <a:off x="1477173" y="2933028"/>
              <a:ext cx="75113" cy="74851"/>
            </a:xfrm>
            <a:custGeom>
              <a:rect b="b" l="l" r="r" t="t"/>
              <a:pathLst>
                <a:path extrusionOk="0" h="2855" w="2865">
                  <a:moveTo>
                    <a:pt x="1431" y="0"/>
                  </a:moveTo>
                  <a:cubicBezTo>
                    <a:pt x="638" y="0"/>
                    <a:pt x="0" y="652"/>
                    <a:pt x="15" y="1445"/>
                  </a:cubicBezTo>
                  <a:lnTo>
                    <a:pt x="15" y="1471"/>
                  </a:lnTo>
                  <a:cubicBezTo>
                    <a:pt x="33" y="2241"/>
                    <a:pt x="663" y="2854"/>
                    <a:pt x="1432" y="2854"/>
                  </a:cubicBezTo>
                  <a:cubicBezTo>
                    <a:pt x="1436" y="2854"/>
                    <a:pt x="1441" y="2854"/>
                    <a:pt x="1445" y="2854"/>
                  </a:cubicBezTo>
                  <a:cubicBezTo>
                    <a:pt x="2220" y="2847"/>
                    <a:pt x="2847" y="2220"/>
                    <a:pt x="2850" y="1445"/>
                  </a:cubicBezTo>
                  <a:cubicBezTo>
                    <a:pt x="2865" y="652"/>
                    <a:pt x="2224" y="0"/>
                    <a:pt x="1431"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75"/>
            <p:cNvSpPr/>
            <p:nvPr/>
          </p:nvSpPr>
          <p:spPr>
            <a:xfrm>
              <a:off x="1369681" y="3048385"/>
              <a:ext cx="90713" cy="21393"/>
            </a:xfrm>
            <a:custGeom>
              <a:rect b="b" l="l" r="r" t="t"/>
              <a:pathLst>
                <a:path extrusionOk="0" h="816" w="3460">
                  <a:moveTo>
                    <a:pt x="0" y="1"/>
                  </a:moveTo>
                  <a:lnTo>
                    <a:pt x="0" y="815"/>
                  </a:lnTo>
                  <a:lnTo>
                    <a:pt x="3459" y="815"/>
                  </a:lnTo>
                  <a:lnTo>
                    <a:pt x="3459"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75"/>
            <p:cNvSpPr/>
            <p:nvPr/>
          </p:nvSpPr>
          <p:spPr>
            <a:xfrm>
              <a:off x="1369681" y="3087318"/>
              <a:ext cx="90713" cy="21289"/>
            </a:xfrm>
            <a:custGeom>
              <a:rect b="b" l="l" r="r" t="t"/>
              <a:pathLst>
                <a:path extrusionOk="0" h="812" w="3460">
                  <a:moveTo>
                    <a:pt x="0" y="0"/>
                  </a:moveTo>
                  <a:lnTo>
                    <a:pt x="0" y="812"/>
                  </a:lnTo>
                  <a:lnTo>
                    <a:pt x="3459" y="812"/>
                  </a:lnTo>
                  <a:lnTo>
                    <a:pt x="3459"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75"/>
            <p:cNvSpPr/>
            <p:nvPr/>
          </p:nvSpPr>
          <p:spPr>
            <a:xfrm>
              <a:off x="1369681" y="3126251"/>
              <a:ext cx="90713" cy="21289"/>
            </a:xfrm>
            <a:custGeom>
              <a:rect b="b" l="l" r="r" t="t"/>
              <a:pathLst>
                <a:path extrusionOk="0" h="812" w="3460">
                  <a:moveTo>
                    <a:pt x="0" y="0"/>
                  </a:moveTo>
                  <a:lnTo>
                    <a:pt x="0" y="812"/>
                  </a:lnTo>
                  <a:lnTo>
                    <a:pt x="3459" y="812"/>
                  </a:lnTo>
                  <a:lnTo>
                    <a:pt x="3459"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75"/>
            <p:cNvSpPr/>
            <p:nvPr/>
          </p:nvSpPr>
          <p:spPr>
            <a:xfrm>
              <a:off x="1507454" y="2934915"/>
              <a:ext cx="44465" cy="73173"/>
            </a:xfrm>
            <a:custGeom>
              <a:rect b="b" l="l" r="r" t="t"/>
              <a:pathLst>
                <a:path extrusionOk="0" h="2791" w="1696">
                  <a:moveTo>
                    <a:pt x="634" y="1"/>
                  </a:moveTo>
                  <a:cubicBezTo>
                    <a:pt x="363" y="218"/>
                    <a:pt x="116" y="490"/>
                    <a:pt x="276" y="714"/>
                  </a:cubicBezTo>
                  <a:cubicBezTo>
                    <a:pt x="587" y="1141"/>
                    <a:pt x="1188" y="819"/>
                    <a:pt x="1206" y="1395"/>
                  </a:cubicBezTo>
                  <a:cubicBezTo>
                    <a:pt x="1221" y="1927"/>
                    <a:pt x="0" y="2094"/>
                    <a:pt x="4" y="2764"/>
                  </a:cubicBezTo>
                  <a:cubicBezTo>
                    <a:pt x="96" y="2782"/>
                    <a:pt x="188" y="2791"/>
                    <a:pt x="278" y="2791"/>
                  </a:cubicBezTo>
                  <a:cubicBezTo>
                    <a:pt x="1043" y="2791"/>
                    <a:pt x="1695" y="2170"/>
                    <a:pt x="1695" y="1373"/>
                  </a:cubicBezTo>
                  <a:cubicBezTo>
                    <a:pt x="1695" y="729"/>
                    <a:pt x="1261" y="164"/>
                    <a:pt x="63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75"/>
            <p:cNvSpPr/>
            <p:nvPr/>
          </p:nvSpPr>
          <p:spPr>
            <a:xfrm>
              <a:off x="1477540" y="2959901"/>
              <a:ext cx="30806" cy="33532"/>
            </a:xfrm>
            <a:custGeom>
              <a:rect b="b" l="l" r="r" t="t"/>
              <a:pathLst>
                <a:path extrusionOk="0" h="1279" w="1175">
                  <a:moveTo>
                    <a:pt x="62" y="0"/>
                  </a:moveTo>
                  <a:cubicBezTo>
                    <a:pt x="22" y="134"/>
                    <a:pt x="1" y="279"/>
                    <a:pt x="1" y="420"/>
                  </a:cubicBezTo>
                  <a:lnTo>
                    <a:pt x="1" y="446"/>
                  </a:lnTo>
                  <a:cubicBezTo>
                    <a:pt x="4" y="746"/>
                    <a:pt x="106" y="1040"/>
                    <a:pt x="290" y="1279"/>
                  </a:cubicBezTo>
                  <a:cubicBezTo>
                    <a:pt x="1174" y="880"/>
                    <a:pt x="1018" y="478"/>
                    <a:pt x="406" y="232"/>
                  </a:cubicBezTo>
                  <a:cubicBezTo>
                    <a:pt x="276" y="181"/>
                    <a:pt x="156" y="102"/>
                    <a:pt x="62"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75"/>
            <p:cNvSpPr/>
            <p:nvPr/>
          </p:nvSpPr>
          <p:spPr>
            <a:xfrm>
              <a:off x="1319160" y="2934076"/>
              <a:ext cx="55004" cy="285718"/>
            </a:xfrm>
            <a:custGeom>
              <a:rect b="b" l="l" r="r" t="t"/>
              <a:pathLst>
                <a:path extrusionOk="0" h="10898" w="2098">
                  <a:moveTo>
                    <a:pt x="203" y="0"/>
                  </a:moveTo>
                  <a:cubicBezTo>
                    <a:pt x="91" y="0"/>
                    <a:pt x="4" y="91"/>
                    <a:pt x="4" y="199"/>
                  </a:cubicBezTo>
                  <a:lnTo>
                    <a:pt x="4" y="10699"/>
                  </a:lnTo>
                  <a:cubicBezTo>
                    <a:pt x="1" y="10807"/>
                    <a:pt x="91" y="10898"/>
                    <a:pt x="203" y="10898"/>
                  </a:cubicBezTo>
                  <a:cubicBezTo>
                    <a:pt x="312" y="10898"/>
                    <a:pt x="403" y="10811"/>
                    <a:pt x="403" y="10699"/>
                  </a:cubicBezTo>
                  <a:lnTo>
                    <a:pt x="403" y="402"/>
                  </a:lnTo>
                  <a:lnTo>
                    <a:pt x="1833" y="402"/>
                  </a:lnTo>
                  <a:cubicBezTo>
                    <a:pt x="2098" y="402"/>
                    <a:pt x="2098" y="0"/>
                    <a:pt x="18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75"/>
            <p:cNvSpPr/>
            <p:nvPr/>
          </p:nvSpPr>
          <p:spPr>
            <a:xfrm>
              <a:off x="1392281" y="3205821"/>
              <a:ext cx="39720" cy="34004"/>
            </a:xfrm>
            <a:custGeom>
              <a:rect b="b" l="l" r="r" t="t"/>
              <a:pathLst>
                <a:path extrusionOk="0" h="1297" w="1515">
                  <a:moveTo>
                    <a:pt x="869" y="402"/>
                  </a:moveTo>
                  <a:cubicBezTo>
                    <a:pt x="930" y="402"/>
                    <a:pt x="993" y="424"/>
                    <a:pt x="1043" y="475"/>
                  </a:cubicBezTo>
                  <a:cubicBezTo>
                    <a:pt x="1199" y="631"/>
                    <a:pt x="1087" y="899"/>
                    <a:pt x="866" y="899"/>
                  </a:cubicBezTo>
                  <a:cubicBezTo>
                    <a:pt x="732" y="899"/>
                    <a:pt x="620" y="786"/>
                    <a:pt x="620" y="649"/>
                  </a:cubicBezTo>
                  <a:cubicBezTo>
                    <a:pt x="620" y="500"/>
                    <a:pt x="742" y="402"/>
                    <a:pt x="869" y="402"/>
                  </a:cubicBezTo>
                  <a:close/>
                  <a:moveTo>
                    <a:pt x="864" y="1"/>
                  </a:moveTo>
                  <a:cubicBezTo>
                    <a:pt x="704" y="1"/>
                    <a:pt x="542" y="60"/>
                    <a:pt x="410" y="192"/>
                  </a:cubicBezTo>
                  <a:cubicBezTo>
                    <a:pt x="0" y="598"/>
                    <a:pt x="290" y="1297"/>
                    <a:pt x="866" y="1297"/>
                  </a:cubicBezTo>
                  <a:cubicBezTo>
                    <a:pt x="1224" y="1297"/>
                    <a:pt x="1514" y="1007"/>
                    <a:pt x="1514" y="649"/>
                  </a:cubicBezTo>
                  <a:cubicBezTo>
                    <a:pt x="1514" y="259"/>
                    <a:pt x="1196"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7" name="Google Shape;22367;p75"/>
            <p:cNvSpPr/>
            <p:nvPr/>
          </p:nvSpPr>
          <p:spPr>
            <a:xfrm>
              <a:off x="1319160" y="2900937"/>
              <a:ext cx="265295" cy="358262"/>
            </a:xfrm>
            <a:custGeom>
              <a:rect b="b" l="l" r="r" t="t"/>
              <a:pathLst>
                <a:path extrusionOk="0" h="13665" w="10119">
                  <a:moveTo>
                    <a:pt x="4796" y="2890"/>
                  </a:moveTo>
                  <a:cubicBezTo>
                    <a:pt x="4872" y="3799"/>
                    <a:pt x="5404" y="4603"/>
                    <a:pt x="6212" y="5031"/>
                  </a:cubicBezTo>
                  <a:lnTo>
                    <a:pt x="6212" y="11137"/>
                  </a:lnTo>
                  <a:lnTo>
                    <a:pt x="1098" y="11137"/>
                  </a:lnTo>
                  <a:lnTo>
                    <a:pt x="1098" y="2890"/>
                  </a:lnTo>
                  <a:close/>
                  <a:moveTo>
                    <a:pt x="7460" y="1"/>
                  </a:moveTo>
                  <a:cubicBezTo>
                    <a:pt x="6548" y="1"/>
                    <a:pt x="5681" y="468"/>
                    <a:pt x="5187" y="1268"/>
                  </a:cubicBezTo>
                  <a:lnTo>
                    <a:pt x="2623" y="1268"/>
                  </a:lnTo>
                  <a:cubicBezTo>
                    <a:pt x="2355" y="1268"/>
                    <a:pt x="2355" y="1666"/>
                    <a:pt x="2623" y="1666"/>
                  </a:cubicBezTo>
                  <a:lnTo>
                    <a:pt x="4984" y="1666"/>
                  </a:lnTo>
                  <a:cubicBezTo>
                    <a:pt x="4879" y="1927"/>
                    <a:pt x="4814" y="2206"/>
                    <a:pt x="4796" y="2488"/>
                  </a:cubicBezTo>
                  <a:lnTo>
                    <a:pt x="902" y="2488"/>
                  </a:lnTo>
                  <a:cubicBezTo>
                    <a:pt x="790" y="2488"/>
                    <a:pt x="703" y="2579"/>
                    <a:pt x="703" y="2687"/>
                  </a:cubicBezTo>
                  <a:lnTo>
                    <a:pt x="703" y="11336"/>
                  </a:lnTo>
                  <a:cubicBezTo>
                    <a:pt x="703" y="11445"/>
                    <a:pt x="790" y="11535"/>
                    <a:pt x="902" y="11535"/>
                  </a:cubicBezTo>
                  <a:lnTo>
                    <a:pt x="6415" y="11535"/>
                  </a:lnTo>
                  <a:cubicBezTo>
                    <a:pt x="6527" y="11535"/>
                    <a:pt x="6617" y="11445"/>
                    <a:pt x="6617" y="11336"/>
                  </a:cubicBezTo>
                  <a:lnTo>
                    <a:pt x="6617" y="5201"/>
                  </a:lnTo>
                  <a:cubicBezTo>
                    <a:pt x="6715" y="5233"/>
                    <a:pt x="6813" y="5259"/>
                    <a:pt x="6914" y="5281"/>
                  </a:cubicBezTo>
                  <a:lnTo>
                    <a:pt x="6914" y="13263"/>
                  </a:lnTo>
                  <a:lnTo>
                    <a:pt x="403" y="13263"/>
                  </a:lnTo>
                  <a:lnTo>
                    <a:pt x="403" y="12752"/>
                  </a:lnTo>
                  <a:cubicBezTo>
                    <a:pt x="403" y="12618"/>
                    <a:pt x="302" y="12551"/>
                    <a:pt x="202" y="12551"/>
                  </a:cubicBezTo>
                  <a:cubicBezTo>
                    <a:pt x="101" y="12551"/>
                    <a:pt x="1" y="12618"/>
                    <a:pt x="1" y="12752"/>
                  </a:cubicBezTo>
                  <a:lnTo>
                    <a:pt x="1" y="13466"/>
                  </a:lnTo>
                  <a:cubicBezTo>
                    <a:pt x="1" y="13574"/>
                    <a:pt x="91" y="13665"/>
                    <a:pt x="203" y="13665"/>
                  </a:cubicBezTo>
                  <a:lnTo>
                    <a:pt x="7110" y="13665"/>
                  </a:lnTo>
                  <a:cubicBezTo>
                    <a:pt x="7222" y="13665"/>
                    <a:pt x="7309" y="13574"/>
                    <a:pt x="7309" y="13466"/>
                  </a:cubicBezTo>
                  <a:lnTo>
                    <a:pt x="7309" y="5335"/>
                  </a:lnTo>
                  <a:cubicBezTo>
                    <a:pt x="7360" y="5338"/>
                    <a:pt x="7407" y="5338"/>
                    <a:pt x="7458" y="5338"/>
                  </a:cubicBezTo>
                  <a:cubicBezTo>
                    <a:pt x="8772" y="5338"/>
                    <a:pt x="9892" y="4382"/>
                    <a:pt x="10098" y="3082"/>
                  </a:cubicBezTo>
                  <a:cubicBezTo>
                    <a:pt x="10112" y="2973"/>
                    <a:pt x="10040" y="2872"/>
                    <a:pt x="9931" y="2854"/>
                  </a:cubicBezTo>
                  <a:cubicBezTo>
                    <a:pt x="9922" y="2853"/>
                    <a:pt x="9913" y="2852"/>
                    <a:pt x="9904" y="2852"/>
                  </a:cubicBezTo>
                  <a:cubicBezTo>
                    <a:pt x="9805" y="2852"/>
                    <a:pt x="9716" y="2921"/>
                    <a:pt x="9703" y="3021"/>
                  </a:cubicBezTo>
                  <a:cubicBezTo>
                    <a:pt x="9528" y="4132"/>
                    <a:pt x="8571" y="4940"/>
                    <a:pt x="7463" y="4940"/>
                  </a:cubicBezTo>
                  <a:cubicBezTo>
                    <a:pt x="7405" y="4940"/>
                    <a:pt x="7346" y="4937"/>
                    <a:pt x="7287" y="4933"/>
                  </a:cubicBezTo>
                  <a:cubicBezTo>
                    <a:pt x="6107" y="4842"/>
                    <a:pt x="5194" y="3864"/>
                    <a:pt x="5191" y="2680"/>
                  </a:cubicBezTo>
                  <a:cubicBezTo>
                    <a:pt x="5187" y="1496"/>
                    <a:pt x="6089" y="507"/>
                    <a:pt x="7269" y="406"/>
                  </a:cubicBezTo>
                  <a:cubicBezTo>
                    <a:pt x="7333" y="400"/>
                    <a:pt x="7396" y="398"/>
                    <a:pt x="7459" y="398"/>
                  </a:cubicBezTo>
                  <a:cubicBezTo>
                    <a:pt x="8558" y="398"/>
                    <a:pt x="9515" y="1193"/>
                    <a:pt x="9700" y="2296"/>
                  </a:cubicBezTo>
                  <a:cubicBezTo>
                    <a:pt x="9719" y="2412"/>
                    <a:pt x="9806" y="2465"/>
                    <a:pt x="9893" y="2465"/>
                  </a:cubicBezTo>
                  <a:cubicBezTo>
                    <a:pt x="10005" y="2465"/>
                    <a:pt x="10119" y="2379"/>
                    <a:pt x="10094" y="2231"/>
                  </a:cubicBezTo>
                  <a:cubicBezTo>
                    <a:pt x="9910" y="1134"/>
                    <a:pt x="9066" y="264"/>
                    <a:pt x="7976" y="51"/>
                  </a:cubicBezTo>
                  <a:cubicBezTo>
                    <a:pt x="7804" y="17"/>
                    <a:pt x="7631" y="1"/>
                    <a:pt x="74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8" name="Google Shape;22368;p75"/>
            <p:cNvSpPr/>
            <p:nvPr/>
          </p:nvSpPr>
          <p:spPr>
            <a:xfrm>
              <a:off x="1472506" y="2928675"/>
              <a:ext cx="94226" cy="84420"/>
            </a:xfrm>
            <a:custGeom>
              <a:rect b="b" l="l" r="r" t="t"/>
              <a:pathLst>
                <a:path extrusionOk="0" h="3220" w="3594">
                  <a:moveTo>
                    <a:pt x="417" y="1568"/>
                  </a:moveTo>
                  <a:cubicBezTo>
                    <a:pt x="453" y="1586"/>
                    <a:pt x="493" y="1604"/>
                    <a:pt x="529" y="1619"/>
                  </a:cubicBezTo>
                  <a:cubicBezTo>
                    <a:pt x="819" y="1734"/>
                    <a:pt x="899" y="1847"/>
                    <a:pt x="899" y="1890"/>
                  </a:cubicBezTo>
                  <a:cubicBezTo>
                    <a:pt x="899" y="1937"/>
                    <a:pt x="826" y="2053"/>
                    <a:pt x="566" y="2191"/>
                  </a:cubicBezTo>
                  <a:cubicBezTo>
                    <a:pt x="471" y="2021"/>
                    <a:pt x="421" y="1829"/>
                    <a:pt x="417" y="1633"/>
                  </a:cubicBezTo>
                  <a:lnTo>
                    <a:pt x="417" y="1611"/>
                  </a:lnTo>
                  <a:lnTo>
                    <a:pt x="417" y="1568"/>
                  </a:lnTo>
                  <a:close/>
                  <a:moveTo>
                    <a:pt x="1496" y="423"/>
                  </a:moveTo>
                  <a:lnTo>
                    <a:pt x="1496" y="423"/>
                  </a:lnTo>
                  <a:cubicBezTo>
                    <a:pt x="1478" y="449"/>
                    <a:pt x="1460" y="470"/>
                    <a:pt x="1449" y="496"/>
                  </a:cubicBezTo>
                  <a:cubicBezTo>
                    <a:pt x="1276" y="775"/>
                    <a:pt x="1370" y="985"/>
                    <a:pt x="1442" y="1083"/>
                  </a:cubicBezTo>
                  <a:cubicBezTo>
                    <a:pt x="1623" y="1332"/>
                    <a:pt x="1877" y="1390"/>
                    <a:pt x="2065" y="1430"/>
                  </a:cubicBezTo>
                  <a:cubicBezTo>
                    <a:pt x="2290" y="1481"/>
                    <a:pt x="2315" y="1492"/>
                    <a:pt x="2319" y="1640"/>
                  </a:cubicBezTo>
                  <a:cubicBezTo>
                    <a:pt x="2322" y="1771"/>
                    <a:pt x="2094" y="1915"/>
                    <a:pt x="1877" y="2053"/>
                  </a:cubicBezTo>
                  <a:cubicBezTo>
                    <a:pt x="1612" y="2220"/>
                    <a:pt x="1297" y="2419"/>
                    <a:pt x="1181" y="2727"/>
                  </a:cubicBezTo>
                  <a:cubicBezTo>
                    <a:pt x="1076" y="2687"/>
                    <a:pt x="979" y="2633"/>
                    <a:pt x="888" y="2564"/>
                  </a:cubicBezTo>
                  <a:cubicBezTo>
                    <a:pt x="870" y="2549"/>
                    <a:pt x="855" y="2535"/>
                    <a:pt x="837" y="2517"/>
                  </a:cubicBezTo>
                  <a:cubicBezTo>
                    <a:pt x="1163" y="2328"/>
                    <a:pt x="1323" y="2118"/>
                    <a:pt x="1315" y="1883"/>
                  </a:cubicBezTo>
                  <a:cubicBezTo>
                    <a:pt x="1312" y="1698"/>
                    <a:pt x="1199" y="1437"/>
                    <a:pt x="685" y="1231"/>
                  </a:cubicBezTo>
                  <a:cubicBezTo>
                    <a:pt x="624" y="1209"/>
                    <a:pt x="566" y="1177"/>
                    <a:pt x="515" y="1137"/>
                  </a:cubicBezTo>
                  <a:cubicBezTo>
                    <a:pt x="685" y="738"/>
                    <a:pt x="1062" y="463"/>
                    <a:pt x="1496" y="423"/>
                  </a:cubicBezTo>
                  <a:close/>
                  <a:moveTo>
                    <a:pt x="2011" y="489"/>
                  </a:moveTo>
                  <a:cubicBezTo>
                    <a:pt x="2297" y="590"/>
                    <a:pt x="2532" y="796"/>
                    <a:pt x="2670" y="1068"/>
                  </a:cubicBezTo>
                  <a:cubicBezTo>
                    <a:pt x="3079" y="1861"/>
                    <a:pt x="2503" y="2806"/>
                    <a:pt x="1609" y="2806"/>
                  </a:cubicBezTo>
                  <a:lnTo>
                    <a:pt x="1605" y="2806"/>
                  </a:lnTo>
                  <a:cubicBezTo>
                    <a:pt x="1688" y="2672"/>
                    <a:pt x="1866" y="2553"/>
                    <a:pt x="2098" y="2408"/>
                  </a:cubicBezTo>
                  <a:cubicBezTo>
                    <a:pt x="2402" y="2212"/>
                    <a:pt x="2746" y="1995"/>
                    <a:pt x="2735" y="1629"/>
                  </a:cubicBezTo>
                  <a:cubicBezTo>
                    <a:pt x="2721" y="1148"/>
                    <a:pt x="2380" y="1075"/>
                    <a:pt x="2156" y="1025"/>
                  </a:cubicBezTo>
                  <a:cubicBezTo>
                    <a:pt x="2000" y="992"/>
                    <a:pt x="1866" y="963"/>
                    <a:pt x="1779" y="840"/>
                  </a:cubicBezTo>
                  <a:cubicBezTo>
                    <a:pt x="1743" y="789"/>
                    <a:pt x="1804" y="662"/>
                    <a:pt x="2011" y="489"/>
                  </a:cubicBezTo>
                  <a:close/>
                  <a:moveTo>
                    <a:pt x="1616" y="1"/>
                  </a:moveTo>
                  <a:cubicBezTo>
                    <a:pt x="1569" y="1"/>
                    <a:pt x="1522" y="3"/>
                    <a:pt x="1475" y="7"/>
                  </a:cubicBezTo>
                  <a:cubicBezTo>
                    <a:pt x="823" y="61"/>
                    <a:pt x="272" y="503"/>
                    <a:pt x="73" y="1126"/>
                  </a:cubicBezTo>
                  <a:lnTo>
                    <a:pt x="73" y="1130"/>
                  </a:lnTo>
                  <a:lnTo>
                    <a:pt x="73" y="1133"/>
                  </a:lnTo>
                  <a:lnTo>
                    <a:pt x="73" y="1137"/>
                  </a:lnTo>
                  <a:cubicBezTo>
                    <a:pt x="26" y="1289"/>
                    <a:pt x="1" y="1452"/>
                    <a:pt x="1" y="1611"/>
                  </a:cubicBezTo>
                  <a:lnTo>
                    <a:pt x="1" y="1644"/>
                  </a:lnTo>
                  <a:cubicBezTo>
                    <a:pt x="8" y="1984"/>
                    <a:pt x="124" y="2318"/>
                    <a:pt x="330" y="2586"/>
                  </a:cubicBezTo>
                  <a:lnTo>
                    <a:pt x="337" y="2596"/>
                  </a:lnTo>
                  <a:cubicBezTo>
                    <a:pt x="577" y="2904"/>
                    <a:pt x="917" y="3114"/>
                    <a:pt x="1297" y="3190"/>
                  </a:cubicBezTo>
                  <a:lnTo>
                    <a:pt x="1304" y="3190"/>
                  </a:lnTo>
                  <a:cubicBezTo>
                    <a:pt x="1402" y="3208"/>
                    <a:pt x="1507" y="3219"/>
                    <a:pt x="1609" y="3219"/>
                  </a:cubicBezTo>
                  <a:cubicBezTo>
                    <a:pt x="2815" y="3219"/>
                    <a:pt x="3593" y="1944"/>
                    <a:pt x="3043" y="872"/>
                  </a:cubicBezTo>
                  <a:cubicBezTo>
                    <a:pt x="2764" y="335"/>
                    <a:pt x="2212" y="1"/>
                    <a:pt x="1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9" name="Google Shape;22369;p75"/>
            <p:cNvSpPr/>
            <p:nvPr/>
          </p:nvSpPr>
          <p:spPr>
            <a:xfrm>
              <a:off x="1403659" y="2946949"/>
              <a:ext cx="19794" cy="16963"/>
            </a:xfrm>
            <a:custGeom>
              <a:rect b="b" l="l" r="r" t="t"/>
              <a:pathLst>
                <a:path extrusionOk="0" h="647" w="755">
                  <a:moveTo>
                    <a:pt x="432" y="0"/>
                  </a:moveTo>
                  <a:cubicBezTo>
                    <a:pt x="352" y="0"/>
                    <a:pt x="271" y="30"/>
                    <a:pt x="204" y="96"/>
                  </a:cubicBezTo>
                  <a:cubicBezTo>
                    <a:pt x="1" y="299"/>
                    <a:pt x="146" y="646"/>
                    <a:pt x="432" y="646"/>
                  </a:cubicBezTo>
                  <a:cubicBezTo>
                    <a:pt x="609" y="646"/>
                    <a:pt x="754" y="501"/>
                    <a:pt x="754" y="324"/>
                  </a:cubicBezTo>
                  <a:cubicBezTo>
                    <a:pt x="754" y="128"/>
                    <a:pt x="597" y="0"/>
                    <a:pt x="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0" name="Google Shape;22370;p75"/>
            <p:cNvSpPr/>
            <p:nvPr/>
          </p:nvSpPr>
          <p:spPr>
            <a:xfrm>
              <a:off x="1364464" y="3043062"/>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4"/>
                  </a:cubicBezTo>
                  <a:lnTo>
                    <a:pt x="0" y="1018"/>
                  </a:lnTo>
                  <a:cubicBezTo>
                    <a:pt x="0" y="1127"/>
                    <a:pt x="87" y="1218"/>
                    <a:pt x="199" y="1218"/>
                  </a:cubicBezTo>
                  <a:lnTo>
                    <a:pt x="3658" y="1218"/>
                  </a:lnTo>
                  <a:cubicBezTo>
                    <a:pt x="3767" y="1218"/>
                    <a:pt x="3857" y="1127"/>
                    <a:pt x="3857" y="1018"/>
                  </a:cubicBezTo>
                  <a:lnTo>
                    <a:pt x="3857" y="204"/>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1" name="Google Shape;22371;p75"/>
            <p:cNvSpPr/>
            <p:nvPr/>
          </p:nvSpPr>
          <p:spPr>
            <a:xfrm>
              <a:off x="1364464" y="3081995"/>
              <a:ext cx="101147" cy="31933"/>
            </a:xfrm>
            <a:custGeom>
              <a:rect b="b" l="l" r="r" t="t"/>
              <a:pathLst>
                <a:path extrusionOk="0" h="1218" w="3858">
                  <a:moveTo>
                    <a:pt x="3455" y="403"/>
                  </a:moveTo>
                  <a:lnTo>
                    <a:pt x="3455" y="816"/>
                  </a:lnTo>
                  <a:lnTo>
                    <a:pt x="399" y="816"/>
                  </a:lnTo>
                  <a:lnTo>
                    <a:pt x="399" y="403"/>
                  </a:lnTo>
                  <a:close/>
                  <a:moveTo>
                    <a:pt x="199" y="1"/>
                  </a:moveTo>
                  <a:cubicBezTo>
                    <a:pt x="87" y="1"/>
                    <a:pt x="0" y="91"/>
                    <a:pt x="0" y="203"/>
                  </a:cubicBezTo>
                  <a:lnTo>
                    <a:pt x="0" y="1018"/>
                  </a:lnTo>
                  <a:cubicBezTo>
                    <a:pt x="0" y="1127"/>
                    <a:pt x="87" y="1218"/>
                    <a:pt x="199" y="1218"/>
                  </a:cubicBezTo>
                  <a:lnTo>
                    <a:pt x="3658" y="1218"/>
                  </a:lnTo>
                  <a:cubicBezTo>
                    <a:pt x="3767" y="1218"/>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2" name="Google Shape;22372;p75"/>
            <p:cNvSpPr/>
            <p:nvPr/>
          </p:nvSpPr>
          <p:spPr>
            <a:xfrm>
              <a:off x="1364464" y="3120928"/>
              <a:ext cx="101147" cy="31933"/>
            </a:xfrm>
            <a:custGeom>
              <a:rect b="b" l="l" r="r" t="t"/>
              <a:pathLst>
                <a:path extrusionOk="0" h="1218" w="3858">
                  <a:moveTo>
                    <a:pt x="3455" y="403"/>
                  </a:moveTo>
                  <a:lnTo>
                    <a:pt x="3455" y="815"/>
                  </a:lnTo>
                  <a:lnTo>
                    <a:pt x="399" y="815"/>
                  </a:lnTo>
                  <a:lnTo>
                    <a:pt x="399" y="403"/>
                  </a:lnTo>
                  <a:close/>
                  <a:moveTo>
                    <a:pt x="199" y="1"/>
                  </a:moveTo>
                  <a:cubicBezTo>
                    <a:pt x="87" y="1"/>
                    <a:pt x="0" y="91"/>
                    <a:pt x="0" y="203"/>
                  </a:cubicBezTo>
                  <a:lnTo>
                    <a:pt x="0" y="1018"/>
                  </a:lnTo>
                  <a:cubicBezTo>
                    <a:pt x="0" y="1127"/>
                    <a:pt x="87" y="1217"/>
                    <a:pt x="199" y="1217"/>
                  </a:cubicBezTo>
                  <a:lnTo>
                    <a:pt x="3658" y="1217"/>
                  </a:lnTo>
                  <a:cubicBezTo>
                    <a:pt x="3767" y="1217"/>
                    <a:pt x="3857" y="1127"/>
                    <a:pt x="3857" y="1018"/>
                  </a:cubicBezTo>
                  <a:lnTo>
                    <a:pt x="3857" y="203"/>
                  </a:lnTo>
                  <a:cubicBezTo>
                    <a:pt x="3857" y="91"/>
                    <a:pt x="3767"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73" name="Google Shape;22373;p75"/>
          <p:cNvGrpSpPr/>
          <p:nvPr/>
        </p:nvGrpSpPr>
        <p:grpSpPr>
          <a:xfrm>
            <a:off x="3978401" y="2005216"/>
            <a:ext cx="358839" cy="323472"/>
            <a:chOff x="3978401" y="2005216"/>
            <a:chExt cx="358839" cy="323472"/>
          </a:xfrm>
        </p:grpSpPr>
        <p:sp>
          <p:nvSpPr>
            <p:cNvPr id="22374" name="Google Shape;22374;p75"/>
            <p:cNvSpPr/>
            <p:nvPr/>
          </p:nvSpPr>
          <p:spPr>
            <a:xfrm>
              <a:off x="3983723" y="2092206"/>
              <a:ext cx="293898" cy="230950"/>
            </a:xfrm>
            <a:custGeom>
              <a:rect b="b" l="l" r="r" t="t"/>
              <a:pathLst>
                <a:path extrusionOk="0" h="8809" w="11210">
                  <a:moveTo>
                    <a:pt x="0" y="1"/>
                  </a:moveTo>
                  <a:lnTo>
                    <a:pt x="0" y="8809"/>
                  </a:lnTo>
                  <a:lnTo>
                    <a:pt x="11209" y="8809"/>
                  </a:lnTo>
                  <a:lnTo>
                    <a:pt x="11209" y="1468"/>
                  </a:lnTo>
                  <a:lnTo>
                    <a:pt x="4535" y="1468"/>
                  </a:lnTo>
                  <a:lnTo>
                    <a:pt x="3068"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5" name="Google Shape;22375;p75"/>
            <p:cNvSpPr/>
            <p:nvPr/>
          </p:nvSpPr>
          <p:spPr>
            <a:xfrm>
              <a:off x="3983723" y="2204443"/>
              <a:ext cx="293898" cy="118713"/>
            </a:xfrm>
            <a:custGeom>
              <a:rect b="b" l="l" r="r" t="t"/>
              <a:pathLst>
                <a:path extrusionOk="0" h="4528" w="11210">
                  <a:moveTo>
                    <a:pt x="0" y="1"/>
                  </a:moveTo>
                  <a:lnTo>
                    <a:pt x="0" y="4528"/>
                  </a:lnTo>
                  <a:lnTo>
                    <a:pt x="11209" y="4528"/>
                  </a:lnTo>
                  <a:lnTo>
                    <a:pt x="1120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6" name="Google Shape;22376;p75"/>
            <p:cNvSpPr/>
            <p:nvPr/>
          </p:nvSpPr>
          <p:spPr>
            <a:xfrm>
              <a:off x="4175714" y="2130667"/>
              <a:ext cx="101907" cy="47952"/>
            </a:xfrm>
            <a:custGeom>
              <a:rect b="b" l="l" r="r" t="t"/>
              <a:pathLst>
                <a:path extrusionOk="0" h="1829" w="3887">
                  <a:moveTo>
                    <a:pt x="0" y="1"/>
                  </a:moveTo>
                  <a:cubicBezTo>
                    <a:pt x="634" y="1145"/>
                    <a:pt x="1830" y="1828"/>
                    <a:pt x="3098" y="1828"/>
                  </a:cubicBezTo>
                  <a:cubicBezTo>
                    <a:pt x="3359" y="1828"/>
                    <a:pt x="3623" y="1799"/>
                    <a:pt x="3886" y="1739"/>
                  </a:cubicBezTo>
                  <a:lnTo>
                    <a:pt x="3886"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7" name="Google Shape;22377;p75"/>
            <p:cNvSpPr/>
            <p:nvPr/>
          </p:nvSpPr>
          <p:spPr>
            <a:xfrm>
              <a:off x="3983723" y="2092206"/>
              <a:ext cx="118896" cy="44465"/>
            </a:xfrm>
            <a:custGeom>
              <a:rect b="b" l="l" r="r" t="t"/>
              <a:pathLst>
                <a:path extrusionOk="0" h="1696" w="4535">
                  <a:moveTo>
                    <a:pt x="0" y="1"/>
                  </a:moveTo>
                  <a:lnTo>
                    <a:pt x="0" y="1696"/>
                  </a:lnTo>
                  <a:lnTo>
                    <a:pt x="4535" y="1696"/>
                  </a:lnTo>
                  <a:lnTo>
                    <a:pt x="4535" y="1468"/>
                  </a:lnTo>
                  <a:lnTo>
                    <a:pt x="3068"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8" name="Google Shape;22378;p75"/>
            <p:cNvSpPr/>
            <p:nvPr/>
          </p:nvSpPr>
          <p:spPr>
            <a:xfrm>
              <a:off x="3983723" y="2189342"/>
              <a:ext cx="319355" cy="133814"/>
            </a:xfrm>
            <a:custGeom>
              <a:rect b="b" l="l" r="r" t="t"/>
              <a:pathLst>
                <a:path extrusionOk="0" h="5104" w="12181">
                  <a:moveTo>
                    <a:pt x="975" y="1"/>
                  </a:moveTo>
                  <a:lnTo>
                    <a:pt x="174" y="4202"/>
                  </a:lnTo>
                  <a:lnTo>
                    <a:pt x="0" y="5104"/>
                  </a:lnTo>
                  <a:lnTo>
                    <a:pt x="11209" y="5104"/>
                  </a:lnTo>
                  <a:lnTo>
                    <a:pt x="11380" y="4202"/>
                  </a:lnTo>
                  <a:lnTo>
                    <a:pt x="12180"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9" name="Google Shape;22379;p75"/>
            <p:cNvSpPr/>
            <p:nvPr/>
          </p:nvSpPr>
          <p:spPr>
            <a:xfrm>
              <a:off x="3983723" y="2299508"/>
              <a:ext cx="298355" cy="23648"/>
            </a:xfrm>
            <a:custGeom>
              <a:rect b="b" l="l" r="r" t="t"/>
              <a:pathLst>
                <a:path extrusionOk="0" h="902" w="11380">
                  <a:moveTo>
                    <a:pt x="174" y="0"/>
                  </a:moveTo>
                  <a:lnTo>
                    <a:pt x="0" y="902"/>
                  </a:lnTo>
                  <a:lnTo>
                    <a:pt x="11209" y="902"/>
                  </a:lnTo>
                  <a:lnTo>
                    <a:pt x="1138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0" name="Google Shape;22380;p75"/>
            <p:cNvSpPr/>
            <p:nvPr/>
          </p:nvSpPr>
          <p:spPr>
            <a:xfrm>
              <a:off x="4181692" y="2010565"/>
              <a:ext cx="150515" cy="150515"/>
            </a:xfrm>
            <a:custGeom>
              <a:rect b="b" l="l" r="r" t="t"/>
              <a:pathLst>
                <a:path extrusionOk="0" h="5741" w="5741">
                  <a:moveTo>
                    <a:pt x="2869" y="0"/>
                  </a:moveTo>
                  <a:cubicBezTo>
                    <a:pt x="1286" y="0"/>
                    <a:pt x="1" y="1286"/>
                    <a:pt x="1" y="2872"/>
                  </a:cubicBezTo>
                  <a:cubicBezTo>
                    <a:pt x="1" y="4455"/>
                    <a:pt x="1286" y="5741"/>
                    <a:pt x="2869" y="5741"/>
                  </a:cubicBezTo>
                  <a:cubicBezTo>
                    <a:pt x="4455" y="5741"/>
                    <a:pt x="5741" y="4455"/>
                    <a:pt x="5741" y="2872"/>
                  </a:cubicBezTo>
                  <a:cubicBezTo>
                    <a:pt x="5741" y="1286"/>
                    <a:pt x="4455" y="0"/>
                    <a:pt x="2869" y="0"/>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1" name="Google Shape;22381;p75"/>
            <p:cNvSpPr/>
            <p:nvPr/>
          </p:nvSpPr>
          <p:spPr>
            <a:xfrm>
              <a:off x="3978401" y="2005216"/>
              <a:ext cx="358839" cy="323472"/>
            </a:xfrm>
            <a:custGeom>
              <a:rect b="b" l="l" r="r" t="t"/>
              <a:pathLst>
                <a:path extrusionOk="0" h="12338" w="13687">
                  <a:moveTo>
                    <a:pt x="10626" y="1"/>
                  </a:moveTo>
                  <a:cubicBezTo>
                    <a:pt x="10298" y="1"/>
                    <a:pt x="9962" y="54"/>
                    <a:pt x="9631" y="168"/>
                  </a:cubicBezTo>
                  <a:cubicBezTo>
                    <a:pt x="7813" y="791"/>
                    <a:pt x="7005" y="2913"/>
                    <a:pt x="7950" y="4587"/>
                  </a:cubicBezTo>
                  <a:lnTo>
                    <a:pt x="6701" y="4587"/>
                  </a:lnTo>
                  <a:cubicBezTo>
                    <a:pt x="6433" y="4587"/>
                    <a:pt x="6433" y="4985"/>
                    <a:pt x="6701" y="4985"/>
                  </a:cubicBezTo>
                  <a:lnTo>
                    <a:pt x="8222" y="4985"/>
                  </a:lnTo>
                  <a:cubicBezTo>
                    <a:pt x="8809" y="5727"/>
                    <a:pt x="9700" y="6146"/>
                    <a:pt x="10625" y="6146"/>
                  </a:cubicBezTo>
                  <a:cubicBezTo>
                    <a:pt x="10819" y="6146"/>
                    <a:pt x="11015" y="6127"/>
                    <a:pt x="11210" y="6090"/>
                  </a:cubicBezTo>
                  <a:lnTo>
                    <a:pt x="11210" y="6825"/>
                  </a:lnTo>
                  <a:lnTo>
                    <a:pt x="1178" y="6825"/>
                  </a:lnTo>
                  <a:cubicBezTo>
                    <a:pt x="1080" y="6825"/>
                    <a:pt x="996" y="6894"/>
                    <a:pt x="978" y="6988"/>
                  </a:cubicBezTo>
                  <a:lnTo>
                    <a:pt x="406" y="10001"/>
                  </a:lnTo>
                  <a:lnTo>
                    <a:pt x="406" y="3522"/>
                  </a:lnTo>
                  <a:lnTo>
                    <a:pt x="3191" y="3522"/>
                  </a:lnTo>
                  <a:lnTo>
                    <a:pt x="4596" y="4927"/>
                  </a:lnTo>
                  <a:cubicBezTo>
                    <a:pt x="4636" y="4967"/>
                    <a:pt x="4687" y="4985"/>
                    <a:pt x="4738" y="4989"/>
                  </a:cubicBezTo>
                  <a:lnTo>
                    <a:pt x="5911" y="4989"/>
                  </a:lnTo>
                  <a:cubicBezTo>
                    <a:pt x="6179" y="4989"/>
                    <a:pt x="6179" y="4587"/>
                    <a:pt x="5911" y="4587"/>
                  </a:cubicBezTo>
                  <a:lnTo>
                    <a:pt x="4821" y="4587"/>
                  </a:lnTo>
                  <a:lnTo>
                    <a:pt x="3412" y="3178"/>
                  </a:lnTo>
                  <a:cubicBezTo>
                    <a:pt x="3372" y="3141"/>
                    <a:pt x="3322" y="3120"/>
                    <a:pt x="3271" y="3120"/>
                  </a:cubicBezTo>
                  <a:lnTo>
                    <a:pt x="203" y="3120"/>
                  </a:lnTo>
                  <a:cubicBezTo>
                    <a:pt x="91" y="3120"/>
                    <a:pt x="0" y="3210"/>
                    <a:pt x="0" y="3319"/>
                  </a:cubicBezTo>
                  <a:lnTo>
                    <a:pt x="0" y="12127"/>
                  </a:lnTo>
                  <a:cubicBezTo>
                    <a:pt x="0" y="12323"/>
                    <a:pt x="186" y="12326"/>
                    <a:pt x="329" y="12326"/>
                  </a:cubicBezTo>
                  <a:cubicBezTo>
                    <a:pt x="334" y="12326"/>
                    <a:pt x="340" y="12326"/>
                    <a:pt x="345" y="12326"/>
                  </a:cubicBezTo>
                  <a:cubicBezTo>
                    <a:pt x="485" y="12326"/>
                    <a:pt x="4184" y="12337"/>
                    <a:pt x="7283" y="12337"/>
                  </a:cubicBezTo>
                  <a:cubicBezTo>
                    <a:pt x="9520" y="12337"/>
                    <a:pt x="11445" y="12331"/>
                    <a:pt x="11489" y="12312"/>
                  </a:cubicBezTo>
                  <a:cubicBezTo>
                    <a:pt x="11550" y="12283"/>
                    <a:pt x="11594" y="12228"/>
                    <a:pt x="11604" y="12163"/>
                  </a:cubicBezTo>
                  <a:lnTo>
                    <a:pt x="11992" y="10139"/>
                  </a:lnTo>
                  <a:cubicBezTo>
                    <a:pt x="12017" y="9992"/>
                    <a:pt x="11903" y="9905"/>
                    <a:pt x="11791" y="9905"/>
                  </a:cubicBezTo>
                  <a:cubicBezTo>
                    <a:pt x="11706" y="9905"/>
                    <a:pt x="11622" y="9954"/>
                    <a:pt x="11597" y="10063"/>
                  </a:cubicBezTo>
                  <a:lnTo>
                    <a:pt x="11250" y="11928"/>
                  </a:lnTo>
                  <a:lnTo>
                    <a:pt x="446" y="11928"/>
                  </a:lnTo>
                  <a:lnTo>
                    <a:pt x="1340" y="7227"/>
                  </a:lnTo>
                  <a:lnTo>
                    <a:pt x="12140" y="7227"/>
                  </a:lnTo>
                  <a:lnTo>
                    <a:pt x="11753" y="9273"/>
                  </a:lnTo>
                  <a:cubicBezTo>
                    <a:pt x="11728" y="9420"/>
                    <a:pt x="11842" y="9507"/>
                    <a:pt x="11954" y="9507"/>
                  </a:cubicBezTo>
                  <a:cubicBezTo>
                    <a:pt x="12038" y="9507"/>
                    <a:pt x="12121" y="9458"/>
                    <a:pt x="12144" y="9349"/>
                  </a:cubicBezTo>
                  <a:lnTo>
                    <a:pt x="12579" y="7064"/>
                  </a:lnTo>
                  <a:cubicBezTo>
                    <a:pt x="12604" y="6941"/>
                    <a:pt x="12510" y="6825"/>
                    <a:pt x="12383" y="6825"/>
                  </a:cubicBezTo>
                  <a:lnTo>
                    <a:pt x="11615" y="6825"/>
                  </a:lnTo>
                  <a:lnTo>
                    <a:pt x="11615" y="5981"/>
                  </a:lnTo>
                  <a:cubicBezTo>
                    <a:pt x="12720" y="5604"/>
                    <a:pt x="13517" y="4634"/>
                    <a:pt x="13672" y="3475"/>
                  </a:cubicBezTo>
                  <a:cubicBezTo>
                    <a:pt x="13687" y="3366"/>
                    <a:pt x="13607" y="3265"/>
                    <a:pt x="13499" y="3250"/>
                  </a:cubicBezTo>
                  <a:lnTo>
                    <a:pt x="13495" y="3250"/>
                  </a:lnTo>
                  <a:cubicBezTo>
                    <a:pt x="13486" y="3249"/>
                    <a:pt x="13478" y="3248"/>
                    <a:pt x="13469" y="3248"/>
                  </a:cubicBezTo>
                  <a:cubicBezTo>
                    <a:pt x="13371" y="3248"/>
                    <a:pt x="13284" y="3324"/>
                    <a:pt x="13270" y="3424"/>
                  </a:cubicBezTo>
                  <a:cubicBezTo>
                    <a:pt x="13093" y="4759"/>
                    <a:pt x="11955" y="5747"/>
                    <a:pt x="10624" y="5747"/>
                  </a:cubicBezTo>
                  <a:cubicBezTo>
                    <a:pt x="10568" y="5747"/>
                    <a:pt x="10512" y="5745"/>
                    <a:pt x="10456" y="5742"/>
                  </a:cubicBezTo>
                  <a:cubicBezTo>
                    <a:pt x="9055" y="5651"/>
                    <a:pt x="7961" y="4496"/>
                    <a:pt x="7954" y="3091"/>
                  </a:cubicBezTo>
                  <a:cubicBezTo>
                    <a:pt x="7943" y="1689"/>
                    <a:pt x="9022" y="519"/>
                    <a:pt x="10420" y="411"/>
                  </a:cubicBezTo>
                  <a:cubicBezTo>
                    <a:pt x="10488" y="406"/>
                    <a:pt x="10555" y="403"/>
                    <a:pt x="10622" y="403"/>
                  </a:cubicBezTo>
                  <a:cubicBezTo>
                    <a:pt x="11936" y="403"/>
                    <a:pt x="13074" y="1369"/>
                    <a:pt x="13267" y="2689"/>
                  </a:cubicBezTo>
                  <a:cubicBezTo>
                    <a:pt x="13283" y="2807"/>
                    <a:pt x="13371" y="2860"/>
                    <a:pt x="13460" y="2860"/>
                  </a:cubicBezTo>
                  <a:cubicBezTo>
                    <a:pt x="13571" y="2860"/>
                    <a:pt x="13684" y="2777"/>
                    <a:pt x="13662" y="2631"/>
                  </a:cubicBezTo>
                  <a:cubicBezTo>
                    <a:pt x="13437" y="1076"/>
                    <a:pt x="12100" y="1"/>
                    <a:pt x="106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2" name="Google Shape;22382;p75"/>
            <p:cNvSpPr/>
            <p:nvPr/>
          </p:nvSpPr>
          <p:spPr>
            <a:xfrm>
              <a:off x="4240183" y="2062685"/>
              <a:ext cx="35263" cy="62896"/>
            </a:xfrm>
            <a:custGeom>
              <a:rect b="b" l="l" r="r" t="t"/>
              <a:pathLst>
                <a:path extrusionOk="0" h="2399" w="1345">
                  <a:moveTo>
                    <a:pt x="290" y="1"/>
                  </a:moveTo>
                  <a:cubicBezTo>
                    <a:pt x="22" y="1"/>
                    <a:pt x="22" y="399"/>
                    <a:pt x="290" y="399"/>
                  </a:cubicBezTo>
                  <a:lnTo>
                    <a:pt x="468" y="399"/>
                  </a:lnTo>
                  <a:lnTo>
                    <a:pt x="468" y="2000"/>
                  </a:lnTo>
                  <a:lnTo>
                    <a:pt x="269" y="2000"/>
                  </a:lnTo>
                  <a:cubicBezTo>
                    <a:pt x="1" y="2000"/>
                    <a:pt x="1" y="2398"/>
                    <a:pt x="269" y="2398"/>
                  </a:cubicBezTo>
                  <a:lnTo>
                    <a:pt x="1076" y="2398"/>
                  </a:lnTo>
                  <a:cubicBezTo>
                    <a:pt x="1344" y="2398"/>
                    <a:pt x="1344" y="2000"/>
                    <a:pt x="1076" y="2000"/>
                  </a:cubicBezTo>
                  <a:lnTo>
                    <a:pt x="870" y="2000"/>
                  </a:lnTo>
                  <a:lnTo>
                    <a:pt x="870" y="200"/>
                  </a:lnTo>
                  <a:cubicBezTo>
                    <a:pt x="870" y="88"/>
                    <a:pt x="779"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3" name="Google Shape;22383;p75"/>
            <p:cNvSpPr/>
            <p:nvPr/>
          </p:nvSpPr>
          <p:spPr>
            <a:xfrm>
              <a:off x="4246449" y="2042865"/>
              <a:ext cx="19217" cy="16517"/>
            </a:xfrm>
            <a:custGeom>
              <a:rect b="b" l="l" r="r" t="t"/>
              <a:pathLst>
                <a:path extrusionOk="0" h="630" w="733">
                  <a:moveTo>
                    <a:pt x="316" y="1"/>
                  </a:moveTo>
                  <a:cubicBezTo>
                    <a:pt x="155" y="1"/>
                    <a:pt x="1" y="126"/>
                    <a:pt x="1" y="315"/>
                  </a:cubicBezTo>
                  <a:cubicBezTo>
                    <a:pt x="1" y="489"/>
                    <a:pt x="138" y="630"/>
                    <a:pt x="312" y="630"/>
                  </a:cubicBezTo>
                  <a:cubicBezTo>
                    <a:pt x="595" y="630"/>
                    <a:pt x="732" y="293"/>
                    <a:pt x="537" y="94"/>
                  </a:cubicBezTo>
                  <a:cubicBezTo>
                    <a:pt x="472" y="29"/>
                    <a:pt x="393"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84" name="Google Shape;22384;p75"/>
          <p:cNvGrpSpPr/>
          <p:nvPr/>
        </p:nvGrpSpPr>
        <p:grpSpPr>
          <a:xfrm>
            <a:off x="865099" y="2438644"/>
            <a:ext cx="360569" cy="358210"/>
            <a:chOff x="865099" y="2438644"/>
            <a:chExt cx="360569" cy="358210"/>
          </a:xfrm>
        </p:grpSpPr>
        <p:sp>
          <p:nvSpPr>
            <p:cNvPr id="22385" name="Google Shape;22385;p75"/>
            <p:cNvSpPr/>
            <p:nvPr/>
          </p:nvSpPr>
          <p:spPr>
            <a:xfrm>
              <a:off x="870893" y="2728007"/>
              <a:ext cx="63656" cy="63656"/>
            </a:xfrm>
            <a:custGeom>
              <a:rect b="b" l="l" r="r" t="t"/>
              <a:pathLst>
                <a:path extrusionOk="0" h="2428" w="2428">
                  <a:moveTo>
                    <a:pt x="1214" y="1"/>
                  </a:moveTo>
                  <a:lnTo>
                    <a:pt x="0" y="1214"/>
                  </a:lnTo>
                  <a:lnTo>
                    <a:pt x="1214" y="2427"/>
                  </a:lnTo>
                  <a:lnTo>
                    <a:pt x="2427" y="1214"/>
                  </a:lnTo>
                  <a:lnTo>
                    <a:pt x="121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6" name="Google Shape;22386;p75"/>
            <p:cNvSpPr/>
            <p:nvPr/>
          </p:nvSpPr>
          <p:spPr>
            <a:xfrm>
              <a:off x="886755" y="2743973"/>
              <a:ext cx="47795" cy="47690"/>
            </a:xfrm>
            <a:custGeom>
              <a:rect b="b" l="l" r="r" t="t"/>
              <a:pathLst>
                <a:path extrusionOk="0" h="1819" w="1823">
                  <a:moveTo>
                    <a:pt x="1214" y="0"/>
                  </a:moveTo>
                  <a:lnTo>
                    <a:pt x="0" y="1214"/>
                  </a:lnTo>
                  <a:lnTo>
                    <a:pt x="609" y="1818"/>
                  </a:lnTo>
                  <a:lnTo>
                    <a:pt x="1822" y="605"/>
                  </a:lnTo>
                  <a:lnTo>
                    <a:pt x="121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7" name="Google Shape;22387;p75"/>
            <p:cNvSpPr/>
            <p:nvPr/>
          </p:nvSpPr>
          <p:spPr>
            <a:xfrm>
              <a:off x="884185" y="2600983"/>
              <a:ext cx="177309" cy="177388"/>
            </a:xfrm>
            <a:custGeom>
              <a:rect b="b" l="l" r="r" t="t"/>
              <a:pathLst>
                <a:path extrusionOk="0" h="6766" w="6763">
                  <a:moveTo>
                    <a:pt x="5122" y="0"/>
                  </a:moveTo>
                  <a:lnTo>
                    <a:pt x="0" y="5121"/>
                  </a:lnTo>
                  <a:lnTo>
                    <a:pt x="1645" y="6765"/>
                  </a:lnTo>
                  <a:lnTo>
                    <a:pt x="6762" y="1644"/>
                  </a:lnTo>
                  <a:lnTo>
                    <a:pt x="51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8" name="Google Shape;22388;p75"/>
            <p:cNvSpPr/>
            <p:nvPr/>
          </p:nvSpPr>
          <p:spPr>
            <a:xfrm>
              <a:off x="905736" y="2622534"/>
              <a:ext cx="155758" cy="155837"/>
            </a:xfrm>
            <a:custGeom>
              <a:rect b="b" l="l" r="r" t="t"/>
              <a:pathLst>
                <a:path extrusionOk="0" h="5944" w="5941">
                  <a:moveTo>
                    <a:pt x="5122" y="0"/>
                  </a:moveTo>
                  <a:lnTo>
                    <a:pt x="1" y="5121"/>
                  </a:lnTo>
                  <a:lnTo>
                    <a:pt x="823" y="5943"/>
                  </a:lnTo>
                  <a:lnTo>
                    <a:pt x="5940" y="822"/>
                  </a:lnTo>
                  <a:lnTo>
                    <a:pt x="5122" y="0"/>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9" name="Google Shape;22389;p75"/>
            <p:cNvSpPr/>
            <p:nvPr/>
          </p:nvSpPr>
          <p:spPr>
            <a:xfrm>
              <a:off x="974479" y="2635249"/>
              <a:ext cx="52828" cy="52828"/>
            </a:xfrm>
            <a:custGeom>
              <a:rect b="b" l="l" r="r" t="t"/>
              <a:pathLst>
                <a:path extrusionOk="0" h="2015" w="2015">
                  <a:moveTo>
                    <a:pt x="1442" y="1"/>
                  </a:moveTo>
                  <a:lnTo>
                    <a:pt x="1" y="1442"/>
                  </a:lnTo>
                  <a:lnTo>
                    <a:pt x="573" y="2014"/>
                  </a:lnTo>
                  <a:lnTo>
                    <a:pt x="2014" y="573"/>
                  </a:lnTo>
                  <a:lnTo>
                    <a:pt x="1442" y="1"/>
                  </a:ln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75"/>
            <p:cNvSpPr/>
            <p:nvPr/>
          </p:nvSpPr>
          <p:spPr>
            <a:xfrm>
              <a:off x="1036404" y="2532319"/>
              <a:ext cx="93832" cy="93832"/>
            </a:xfrm>
            <a:custGeom>
              <a:rect b="b" l="l" r="r" t="t"/>
              <a:pathLst>
                <a:path extrusionOk="0" h="3579" w="3579">
                  <a:moveTo>
                    <a:pt x="1789" y="1"/>
                  </a:moveTo>
                  <a:cubicBezTo>
                    <a:pt x="801" y="1"/>
                    <a:pt x="0" y="801"/>
                    <a:pt x="0" y="1790"/>
                  </a:cubicBezTo>
                  <a:cubicBezTo>
                    <a:pt x="0" y="2778"/>
                    <a:pt x="801" y="3579"/>
                    <a:pt x="1789" y="3579"/>
                  </a:cubicBezTo>
                  <a:cubicBezTo>
                    <a:pt x="2778" y="3579"/>
                    <a:pt x="3578" y="2778"/>
                    <a:pt x="3578" y="1790"/>
                  </a:cubicBezTo>
                  <a:cubicBezTo>
                    <a:pt x="3578" y="801"/>
                    <a:pt x="2778" y="1"/>
                    <a:pt x="1789"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75"/>
            <p:cNvSpPr/>
            <p:nvPr/>
          </p:nvSpPr>
          <p:spPr>
            <a:xfrm>
              <a:off x="1005913" y="2507360"/>
              <a:ext cx="149282" cy="144537"/>
            </a:xfrm>
            <a:custGeom>
              <a:rect b="b" l="l" r="r" t="t"/>
              <a:pathLst>
                <a:path extrusionOk="0" h="5513" w="5694">
                  <a:moveTo>
                    <a:pt x="1417" y="0"/>
                  </a:moveTo>
                  <a:lnTo>
                    <a:pt x="725" y="688"/>
                  </a:lnTo>
                  <a:cubicBezTo>
                    <a:pt x="1" y="1416"/>
                    <a:pt x="1" y="2593"/>
                    <a:pt x="725" y="3321"/>
                  </a:cubicBezTo>
                  <a:lnTo>
                    <a:pt x="2373" y="4969"/>
                  </a:lnTo>
                  <a:cubicBezTo>
                    <a:pt x="2737" y="5331"/>
                    <a:pt x="3213" y="5512"/>
                    <a:pt x="3689" y="5512"/>
                  </a:cubicBezTo>
                  <a:cubicBezTo>
                    <a:pt x="4166" y="5512"/>
                    <a:pt x="4642" y="5331"/>
                    <a:pt x="5006" y="4969"/>
                  </a:cubicBezTo>
                  <a:lnTo>
                    <a:pt x="5694" y="4277"/>
                  </a:lnTo>
                  <a:lnTo>
                    <a:pt x="1417"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75"/>
            <p:cNvSpPr/>
            <p:nvPr/>
          </p:nvSpPr>
          <p:spPr>
            <a:xfrm>
              <a:off x="1042461" y="2593852"/>
              <a:ext cx="112735" cy="58046"/>
            </a:xfrm>
            <a:custGeom>
              <a:rect b="b" l="l" r="r" t="t"/>
              <a:pathLst>
                <a:path extrusionOk="0" h="2214" w="4300">
                  <a:moveTo>
                    <a:pt x="1" y="689"/>
                  </a:moveTo>
                  <a:cubicBezTo>
                    <a:pt x="1" y="689"/>
                    <a:pt x="2" y="690"/>
                    <a:pt x="3" y="690"/>
                  </a:cubicBezTo>
                  <a:lnTo>
                    <a:pt x="3" y="690"/>
                  </a:lnTo>
                  <a:lnTo>
                    <a:pt x="1" y="689"/>
                  </a:lnTo>
                  <a:close/>
                  <a:moveTo>
                    <a:pt x="3318" y="0"/>
                  </a:moveTo>
                  <a:lnTo>
                    <a:pt x="2630" y="689"/>
                  </a:lnTo>
                  <a:cubicBezTo>
                    <a:pt x="2268" y="1053"/>
                    <a:pt x="1792" y="1235"/>
                    <a:pt x="1316" y="1235"/>
                  </a:cubicBezTo>
                  <a:cubicBezTo>
                    <a:pt x="840" y="1235"/>
                    <a:pt x="365" y="1053"/>
                    <a:pt x="3" y="690"/>
                  </a:cubicBezTo>
                  <a:lnTo>
                    <a:pt x="3" y="690"/>
                  </a:lnTo>
                  <a:lnTo>
                    <a:pt x="979" y="1670"/>
                  </a:lnTo>
                  <a:cubicBezTo>
                    <a:pt x="1343" y="2032"/>
                    <a:pt x="1819" y="2213"/>
                    <a:pt x="2295" y="2213"/>
                  </a:cubicBezTo>
                  <a:cubicBezTo>
                    <a:pt x="2772" y="2213"/>
                    <a:pt x="3248" y="2032"/>
                    <a:pt x="3612" y="1670"/>
                  </a:cubicBezTo>
                  <a:lnTo>
                    <a:pt x="4300" y="978"/>
                  </a:lnTo>
                  <a:lnTo>
                    <a:pt x="3318" y="0"/>
                  </a:lnTo>
                  <a:close/>
                </a:path>
              </a:pathLst>
            </a:custGeom>
            <a:solidFill>
              <a:srgbClr val="768C9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3" name="Google Shape;22393;p75"/>
            <p:cNvSpPr/>
            <p:nvPr/>
          </p:nvSpPr>
          <p:spPr>
            <a:xfrm>
              <a:off x="1003344" y="2585960"/>
              <a:ext cx="73252" cy="73252"/>
            </a:xfrm>
            <a:custGeom>
              <a:rect b="b" l="l" r="r" t="t"/>
              <a:pathLst>
                <a:path extrusionOk="0" h="2794" w="2794">
                  <a:moveTo>
                    <a:pt x="504" y="1"/>
                  </a:moveTo>
                  <a:lnTo>
                    <a:pt x="1" y="504"/>
                  </a:lnTo>
                  <a:lnTo>
                    <a:pt x="2290" y="2793"/>
                  </a:lnTo>
                  <a:lnTo>
                    <a:pt x="2793" y="2290"/>
                  </a:lnTo>
                  <a:lnTo>
                    <a:pt x="50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4" name="Google Shape;22394;p75"/>
            <p:cNvSpPr/>
            <p:nvPr/>
          </p:nvSpPr>
          <p:spPr>
            <a:xfrm>
              <a:off x="1033363" y="2615979"/>
              <a:ext cx="43233" cy="43128"/>
            </a:xfrm>
            <a:custGeom>
              <a:rect b="b" l="l" r="r" t="t"/>
              <a:pathLst>
                <a:path extrusionOk="0" h="1645" w="1649">
                  <a:moveTo>
                    <a:pt x="504" y="0"/>
                  </a:moveTo>
                  <a:lnTo>
                    <a:pt x="0" y="504"/>
                  </a:lnTo>
                  <a:lnTo>
                    <a:pt x="1145" y="1645"/>
                  </a:lnTo>
                  <a:lnTo>
                    <a:pt x="1648" y="1145"/>
                  </a:lnTo>
                  <a:lnTo>
                    <a:pt x="504"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5" name="Google Shape;22395;p75"/>
            <p:cNvSpPr/>
            <p:nvPr/>
          </p:nvSpPr>
          <p:spPr>
            <a:xfrm>
              <a:off x="968684" y="2629875"/>
              <a:ext cx="64416" cy="63420"/>
            </a:xfrm>
            <a:custGeom>
              <a:rect b="b" l="l" r="r" t="t"/>
              <a:pathLst>
                <a:path extrusionOk="0" h="2419" w="2457">
                  <a:moveTo>
                    <a:pt x="1665" y="1"/>
                  </a:moveTo>
                  <a:cubicBezTo>
                    <a:pt x="1613" y="1"/>
                    <a:pt x="1562" y="21"/>
                    <a:pt x="1522" y="61"/>
                  </a:cubicBezTo>
                  <a:lnTo>
                    <a:pt x="1037" y="546"/>
                  </a:lnTo>
                  <a:cubicBezTo>
                    <a:pt x="895" y="691"/>
                    <a:pt x="1027" y="889"/>
                    <a:pt x="1181" y="889"/>
                  </a:cubicBezTo>
                  <a:cubicBezTo>
                    <a:pt x="1227" y="889"/>
                    <a:pt x="1276" y="871"/>
                    <a:pt x="1319" y="828"/>
                  </a:cubicBezTo>
                  <a:lnTo>
                    <a:pt x="1663" y="484"/>
                  </a:lnTo>
                  <a:lnTo>
                    <a:pt x="1953" y="774"/>
                  </a:lnTo>
                  <a:lnTo>
                    <a:pt x="794" y="1933"/>
                  </a:lnTo>
                  <a:lnTo>
                    <a:pt x="504" y="1643"/>
                  </a:lnTo>
                  <a:lnTo>
                    <a:pt x="761" y="1386"/>
                  </a:lnTo>
                  <a:cubicBezTo>
                    <a:pt x="901" y="1241"/>
                    <a:pt x="770" y="1045"/>
                    <a:pt x="616" y="1045"/>
                  </a:cubicBezTo>
                  <a:cubicBezTo>
                    <a:pt x="570" y="1045"/>
                    <a:pt x="522" y="1062"/>
                    <a:pt x="479" y="1104"/>
                  </a:cubicBezTo>
                  <a:lnTo>
                    <a:pt x="81" y="1502"/>
                  </a:lnTo>
                  <a:cubicBezTo>
                    <a:pt x="1" y="1582"/>
                    <a:pt x="1" y="1709"/>
                    <a:pt x="81" y="1785"/>
                  </a:cubicBezTo>
                  <a:lnTo>
                    <a:pt x="653" y="2360"/>
                  </a:lnTo>
                  <a:cubicBezTo>
                    <a:pt x="689" y="2397"/>
                    <a:pt x="740" y="2418"/>
                    <a:pt x="794" y="2418"/>
                  </a:cubicBezTo>
                  <a:cubicBezTo>
                    <a:pt x="848" y="2418"/>
                    <a:pt x="899" y="2397"/>
                    <a:pt x="935" y="2360"/>
                  </a:cubicBezTo>
                  <a:lnTo>
                    <a:pt x="2377" y="919"/>
                  </a:lnTo>
                  <a:cubicBezTo>
                    <a:pt x="2456" y="839"/>
                    <a:pt x="2456" y="713"/>
                    <a:pt x="2377" y="637"/>
                  </a:cubicBezTo>
                  <a:lnTo>
                    <a:pt x="1804" y="61"/>
                  </a:lnTo>
                  <a:cubicBezTo>
                    <a:pt x="1766" y="21"/>
                    <a:pt x="1716" y="1"/>
                    <a:pt x="1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6" name="Google Shape;22396;p75"/>
            <p:cNvSpPr/>
            <p:nvPr/>
          </p:nvSpPr>
          <p:spPr>
            <a:xfrm>
              <a:off x="865099" y="2502143"/>
              <a:ext cx="295812" cy="294711"/>
            </a:xfrm>
            <a:custGeom>
              <a:rect b="b" l="l" r="r" t="t"/>
              <a:pathLst>
                <a:path extrusionOk="0" h="11241" w="11283">
                  <a:moveTo>
                    <a:pt x="8327" y="1355"/>
                  </a:moveTo>
                  <a:cubicBezTo>
                    <a:pt x="8744" y="1355"/>
                    <a:pt x="9148" y="1520"/>
                    <a:pt x="9446" y="1818"/>
                  </a:cubicBezTo>
                  <a:cubicBezTo>
                    <a:pt x="9768" y="2140"/>
                    <a:pt x="9935" y="2586"/>
                    <a:pt x="9906" y="3039"/>
                  </a:cubicBezTo>
                  <a:lnTo>
                    <a:pt x="8225" y="1358"/>
                  </a:lnTo>
                  <a:cubicBezTo>
                    <a:pt x="8259" y="1356"/>
                    <a:pt x="8293" y="1355"/>
                    <a:pt x="8327" y="1355"/>
                  </a:cubicBezTo>
                  <a:close/>
                  <a:moveTo>
                    <a:pt x="5777" y="3484"/>
                  </a:moveTo>
                  <a:lnTo>
                    <a:pt x="5958" y="3665"/>
                  </a:lnTo>
                  <a:lnTo>
                    <a:pt x="7606" y="5309"/>
                  </a:lnTo>
                  <a:lnTo>
                    <a:pt x="7784" y="5487"/>
                  </a:lnTo>
                  <a:lnTo>
                    <a:pt x="7563" y="5704"/>
                  </a:lnTo>
                  <a:lnTo>
                    <a:pt x="5560" y="3701"/>
                  </a:lnTo>
                  <a:lnTo>
                    <a:pt x="5777" y="3484"/>
                  </a:lnTo>
                  <a:close/>
                  <a:moveTo>
                    <a:pt x="942" y="9387"/>
                  </a:moveTo>
                  <a:lnTo>
                    <a:pt x="1877" y="10322"/>
                  </a:lnTo>
                  <a:lnTo>
                    <a:pt x="1431" y="10760"/>
                  </a:lnTo>
                  <a:lnTo>
                    <a:pt x="500" y="9829"/>
                  </a:lnTo>
                  <a:lnTo>
                    <a:pt x="942" y="9387"/>
                  </a:lnTo>
                  <a:close/>
                  <a:moveTo>
                    <a:pt x="6786" y="1"/>
                  </a:moveTo>
                  <a:cubicBezTo>
                    <a:pt x="6735" y="1"/>
                    <a:pt x="6684" y="20"/>
                    <a:pt x="6646" y="58"/>
                  </a:cubicBezTo>
                  <a:lnTo>
                    <a:pt x="6081" y="623"/>
                  </a:lnTo>
                  <a:cubicBezTo>
                    <a:pt x="5932" y="767"/>
                    <a:pt x="6066" y="970"/>
                    <a:pt x="6222" y="970"/>
                  </a:cubicBezTo>
                  <a:cubicBezTo>
                    <a:pt x="6270" y="970"/>
                    <a:pt x="6320" y="951"/>
                    <a:pt x="6364" y="905"/>
                  </a:cubicBezTo>
                  <a:lnTo>
                    <a:pt x="6788" y="482"/>
                  </a:lnTo>
                  <a:lnTo>
                    <a:pt x="10782" y="4476"/>
                  </a:lnTo>
                  <a:lnTo>
                    <a:pt x="10236" y="5023"/>
                  </a:lnTo>
                  <a:cubicBezTo>
                    <a:pt x="9911" y="5347"/>
                    <a:pt x="9486" y="5509"/>
                    <a:pt x="9060" y="5509"/>
                  </a:cubicBezTo>
                  <a:cubicBezTo>
                    <a:pt x="8635" y="5509"/>
                    <a:pt x="8209" y="5347"/>
                    <a:pt x="7885" y="5023"/>
                  </a:cubicBezTo>
                  <a:lnTo>
                    <a:pt x="7063" y="4201"/>
                  </a:lnTo>
                  <a:lnTo>
                    <a:pt x="6241" y="3375"/>
                  </a:lnTo>
                  <a:cubicBezTo>
                    <a:pt x="5741" y="2876"/>
                    <a:pt x="5611" y="2119"/>
                    <a:pt x="5918" y="1481"/>
                  </a:cubicBezTo>
                  <a:cubicBezTo>
                    <a:pt x="5995" y="1321"/>
                    <a:pt x="5863" y="1191"/>
                    <a:pt x="5731" y="1191"/>
                  </a:cubicBezTo>
                  <a:cubicBezTo>
                    <a:pt x="5663" y="1191"/>
                    <a:pt x="5596" y="1225"/>
                    <a:pt x="5556" y="1307"/>
                  </a:cubicBezTo>
                  <a:cubicBezTo>
                    <a:pt x="5281" y="1883"/>
                    <a:pt x="5285" y="2550"/>
                    <a:pt x="5567" y="3122"/>
                  </a:cubicBezTo>
                  <a:lnTo>
                    <a:pt x="5133" y="3556"/>
                  </a:lnTo>
                  <a:cubicBezTo>
                    <a:pt x="5053" y="3636"/>
                    <a:pt x="5053" y="3763"/>
                    <a:pt x="5133" y="3839"/>
                  </a:cubicBezTo>
                  <a:lnTo>
                    <a:pt x="5314" y="4020"/>
                  </a:lnTo>
                  <a:lnTo>
                    <a:pt x="587" y="8750"/>
                  </a:lnTo>
                  <a:cubicBezTo>
                    <a:pt x="511" y="8826"/>
                    <a:pt x="511" y="8953"/>
                    <a:pt x="587" y="9032"/>
                  </a:cubicBezTo>
                  <a:lnTo>
                    <a:pt x="660" y="9105"/>
                  </a:lnTo>
                  <a:lnTo>
                    <a:pt x="80" y="9688"/>
                  </a:lnTo>
                  <a:cubicBezTo>
                    <a:pt x="1" y="9764"/>
                    <a:pt x="1" y="9891"/>
                    <a:pt x="80" y="9970"/>
                  </a:cubicBezTo>
                  <a:lnTo>
                    <a:pt x="1293" y="11184"/>
                  </a:lnTo>
                  <a:cubicBezTo>
                    <a:pt x="1332" y="11222"/>
                    <a:pt x="1382" y="11241"/>
                    <a:pt x="1433" y="11241"/>
                  </a:cubicBezTo>
                  <a:cubicBezTo>
                    <a:pt x="1485" y="11241"/>
                    <a:pt x="1536" y="11222"/>
                    <a:pt x="1576" y="11184"/>
                  </a:cubicBezTo>
                  <a:lnTo>
                    <a:pt x="2159" y="10601"/>
                  </a:lnTo>
                  <a:lnTo>
                    <a:pt x="2232" y="10673"/>
                  </a:lnTo>
                  <a:cubicBezTo>
                    <a:pt x="2270" y="10711"/>
                    <a:pt x="2320" y="10730"/>
                    <a:pt x="2371" y="10730"/>
                  </a:cubicBezTo>
                  <a:cubicBezTo>
                    <a:pt x="2423" y="10730"/>
                    <a:pt x="2474" y="10711"/>
                    <a:pt x="2514" y="10673"/>
                  </a:cubicBezTo>
                  <a:lnTo>
                    <a:pt x="3901" y="9286"/>
                  </a:lnTo>
                  <a:cubicBezTo>
                    <a:pt x="4040" y="9141"/>
                    <a:pt x="3910" y="8943"/>
                    <a:pt x="3756" y="8943"/>
                  </a:cubicBezTo>
                  <a:cubicBezTo>
                    <a:pt x="3710" y="8943"/>
                    <a:pt x="3662" y="8961"/>
                    <a:pt x="3619" y="9003"/>
                  </a:cubicBezTo>
                  <a:lnTo>
                    <a:pt x="2373" y="10249"/>
                  </a:lnTo>
                  <a:lnTo>
                    <a:pt x="2300" y="10173"/>
                  </a:lnTo>
                  <a:lnTo>
                    <a:pt x="1087" y="8964"/>
                  </a:lnTo>
                  <a:lnTo>
                    <a:pt x="1015" y="8888"/>
                  </a:lnTo>
                  <a:lnTo>
                    <a:pt x="5600" y="4306"/>
                  </a:lnTo>
                  <a:lnTo>
                    <a:pt x="6958" y="5664"/>
                  </a:lnTo>
                  <a:lnTo>
                    <a:pt x="4176" y="8446"/>
                  </a:lnTo>
                  <a:cubicBezTo>
                    <a:pt x="4037" y="8591"/>
                    <a:pt x="4168" y="8787"/>
                    <a:pt x="4322" y="8787"/>
                  </a:cubicBezTo>
                  <a:cubicBezTo>
                    <a:pt x="4368" y="8787"/>
                    <a:pt x="4416" y="8770"/>
                    <a:pt x="4459" y="8728"/>
                  </a:cubicBezTo>
                  <a:lnTo>
                    <a:pt x="7240" y="5947"/>
                  </a:lnTo>
                  <a:lnTo>
                    <a:pt x="7421" y="6128"/>
                  </a:lnTo>
                  <a:cubicBezTo>
                    <a:pt x="7459" y="6168"/>
                    <a:pt x="7510" y="6188"/>
                    <a:pt x="7561" y="6188"/>
                  </a:cubicBezTo>
                  <a:cubicBezTo>
                    <a:pt x="7612" y="6188"/>
                    <a:pt x="7664" y="6168"/>
                    <a:pt x="7704" y="6128"/>
                  </a:cubicBezTo>
                  <a:lnTo>
                    <a:pt x="8139" y="5693"/>
                  </a:lnTo>
                  <a:cubicBezTo>
                    <a:pt x="8431" y="5839"/>
                    <a:pt x="8745" y="5909"/>
                    <a:pt x="9057" y="5909"/>
                  </a:cubicBezTo>
                  <a:cubicBezTo>
                    <a:pt x="9591" y="5909"/>
                    <a:pt x="10119" y="5701"/>
                    <a:pt x="10514" y="5306"/>
                  </a:cubicBezTo>
                  <a:lnTo>
                    <a:pt x="11206" y="4621"/>
                  </a:lnTo>
                  <a:cubicBezTo>
                    <a:pt x="11282" y="4542"/>
                    <a:pt x="11282" y="4415"/>
                    <a:pt x="11206" y="4335"/>
                  </a:cubicBezTo>
                  <a:lnTo>
                    <a:pt x="10261" y="3390"/>
                  </a:lnTo>
                  <a:cubicBezTo>
                    <a:pt x="10555" y="2110"/>
                    <a:pt x="9565" y="951"/>
                    <a:pt x="8329" y="951"/>
                  </a:cubicBezTo>
                  <a:cubicBezTo>
                    <a:pt x="8181" y="951"/>
                    <a:pt x="8028" y="968"/>
                    <a:pt x="7874" y="1003"/>
                  </a:cubicBezTo>
                  <a:lnTo>
                    <a:pt x="6929" y="58"/>
                  </a:lnTo>
                  <a:cubicBezTo>
                    <a:pt x="6889" y="20"/>
                    <a:pt x="6837" y="1"/>
                    <a:pt x="6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7" name="Google Shape;22397;p75"/>
            <p:cNvSpPr/>
            <p:nvPr/>
          </p:nvSpPr>
          <p:spPr>
            <a:xfrm>
              <a:off x="1128978" y="2478416"/>
              <a:ext cx="57311" cy="53353"/>
            </a:xfrm>
            <a:custGeom>
              <a:rect b="b" l="l" r="r" t="t"/>
              <a:pathLst>
                <a:path extrusionOk="0" h="2035" w="2186">
                  <a:moveTo>
                    <a:pt x="1899" y="0"/>
                  </a:moveTo>
                  <a:cubicBezTo>
                    <a:pt x="1852" y="0"/>
                    <a:pt x="1804" y="18"/>
                    <a:pt x="1760" y="61"/>
                  </a:cubicBezTo>
                  <a:lnTo>
                    <a:pt x="127" y="1694"/>
                  </a:lnTo>
                  <a:cubicBezTo>
                    <a:pt x="1" y="1817"/>
                    <a:pt x="90" y="2033"/>
                    <a:pt x="270" y="2035"/>
                  </a:cubicBezTo>
                  <a:lnTo>
                    <a:pt x="270" y="2035"/>
                  </a:lnTo>
                  <a:cubicBezTo>
                    <a:pt x="324" y="2034"/>
                    <a:pt x="374" y="2013"/>
                    <a:pt x="413" y="1977"/>
                  </a:cubicBezTo>
                  <a:lnTo>
                    <a:pt x="2047" y="344"/>
                  </a:lnTo>
                  <a:cubicBezTo>
                    <a:pt x="2186" y="199"/>
                    <a:pt x="2053" y="0"/>
                    <a:pt x="1899" y="0"/>
                  </a:cubicBezTo>
                  <a:close/>
                  <a:moveTo>
                    <a:pt x="270" y="2035"/>
                  </a:moveTo>
                  <a:cubicBezTo>
                    <a:pt x="269" y="2035"/>
                    <a:pt x="269" y="2035"/>
                    <a:pt x="268" y="2035"/>
                  </a:cubicBezTo>
                  <a:lnTo>
                    <a:pt x="272" y="2035"/>
                  </a:lnTo>
                  <a:cubicBezTo>
                    <a:pt x="271" y="2035"/>
                    <a:pt x="271" y="2035"/>
                    <a:pt x="270" y="2035"/>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8" name="Google Shape;22398;p75"/>
            <p:cNvSpPr/>
            <p:nvPr/>
          </p:nvSpPr>
          <p:spPr>
            <a:xfrm>
              <a:off x="1101529" y="2438644"/>
              <a:ext cx="10461" cy="70997"/>
            </a:xfrm>
            <a:custGeom>
              <a:rect b="b" l="l" r="r" t="t"/>
              <a:pathLst>
                <a:path extrusionOk="0" h="2708" w="399">
                  <a:moveTo>
                    <a:pt x="200" y="1"/>
                  </a:moveTo>
                  <a:cubicBezTo>
                    <a:pt x="100" y="1"/>
                    <a:pt x="1" y="68"/>
                    <a:pt x="1" y="202"/>
                  </a:cubicBezTo>
                  <a:lnTo>
                    <a:pt x="1" y="2509"/>
                  </a:lnTo>
                  <a:cubicBezTo>
                    <a:pt x="1" y="2621"/>
                    <a:pt x="88" y="2708"/>
                    <a:pt x="200" y="2708"/>
                  </a:cubicBezTo>
                  <a:cubicBezTo>
                    <a:pt x="312" y="2708"/>
                    <a:pt x="399" y="2621"/>
                    <a:pt x="399" y="2509"/>
                  </a:cubicBezTo>
                  <a:lnTo>
                    <a:pt x="399" y="202"/>
                  </a:lnTo>
                  <a:cubicBezTo>
                    <a:pt x="399" y="68"/>
                    <a:pt x="299"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9" name="Google Shape;22399;p75"/>
            <p:cNvSpPr/>
            <p:nvPr/>
          </p:nvSpPr>
          <p:spPr>
            <a:xfrm>
              <a:off x="1151184" y="2550540"/>
              <a:ext cx="74484" cy="10487"/>
            </a:xfrm>
            <a:custGeom>
              <a:rect b="b" l="l" r="r" t="t"/>
              <a:pathLst>
                <a:path extrusionOk="0" h="400" w="2841">
                  <a:moveTo>
                    <a:pt x="265" y="1"/>
                  </a:moveTo>
                  <a:cubicBezTo>
                    <a:pt x="1" y="1"/>
                    <a:pt x="1" y="399"/>
                    <a:pt x="265" y="399"/>
                  </a:cubicBezTo>
                  <a:lnTo>
                    <a:pt x="2576" y="399"/>
                  </a:lnTo>
                  <a:cubicBezTo>
                    <a:pt x="2840" y="399"/>
                    <a:pt x="2840" y="1"/>
                    <a:pt x="25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00" name="Google Shape;22400;p75"/>
          <p:cNvGrpSpPr/>
          <p:nvPr/>
        </p:nvGrpSpPr>
        <p:grpSpPr>
          <a:xfrm>
            <a:off x="3126490" y="2901016"/>
            <a:ext cx="265242" cy="358288"/>
            <a:chOff x="3126490" y="2901016"/>
            <a:chExt cx="265242" cy="358288"/>
          </a:xfrm>
        </p:grpSpPr>
        <p:sp>
          <p:nvSpPr>
            <p:cNvPr id="22401" name="Google Shape;22401;p75"/>
            <p:cNvSpPr/>
            <p:nvPr/>
          </p:nvSpPr>
          <p:spPr>
            <a:xfrm>
              <a:off x="3131707" y="2939294"/>
              <a:ext cx="181189" cy="314689"/>
            </a:xfrm>
            <a:custGeom>
              <a:rect b="b" l="l" r="r" t="t"/>
              <a:pathLst>
                <a:path extrusionOk="0" h="12003" w="6911">
                  <a:moveTo>
                    <a:pt x="1" y="0"/>
                  </a:moveTo>
                  <a:lnTo>
                    <a:pt x="1" y="12003"/>
                  </a:lnTo>
                  <a:lnTo>
                    <a:pt x="6911" y="12003"/>
                  </a:lnTo>
                  <a:lnTo>
                    <a:pt x="6911"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2" name="Google Shape;22402;p75"/>
            <p:cNvSpPr/>
            <p:nvPr/>
          </p:nvSpPr>
          <p:spPr>
            <a:xfrm>
              <a:off x="3240614" y="2939294"/>
              <a:ext cx="72282" cy="112447"/>
            </a:xfrm>
            <a:custGeom>
              <a:rect b="b" l="l" r="r" t="t"/>
              <a:pathLst>
                <a:path extrusionOk="0" h="4289" w="2757">
                  <a:moveTo>
                    <a:pt x="243" y="0"/>
                  </a:moveTo>
                  <a:cubicBezTo>
                    <a:pt x="84" y="381"/>
                    <a:pt x="1" y="790"/>
                    <a:pt x="1" y="1206"/>
                  </a:cubicBezTo>
                  <a:lnTo>
                    <a:pt x="1" y="1224"/>
                  </a:lnTo>
                  <a:cubicBezTo>
                    <a:pt x="8" y="2528"/>
                    <a:pt x="830" y="3687"/>
                    <a:pt x="2058" y="4125"/>
                  </a:cubicBezTo>
                  <a:cubicBezTo>
                    <a:pt x="2282" y="4209"/>
                    <a:pt x="2518" y="4263"/>
                    <a:pt x="2757" y="4288"/>
                  </a:cubicBezTo>
                  <a:lnTo>
                    <a:pt x="275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3" name="Google Shape;22403;p75"/>
            <p:cNvSpPr/>
            <p:nvPr/>
          </p:nvSpPr>
          <p:spPr>
            <a:xfrm>
              <a:off x="3131707" y="3241057"/>
              <a:ext cx="181189" cy="12925"/>
            </a:xfrm>
            <a:custGeom>
              <a:rect b="b" l="l" r="r" t="t"/>
              <a:pathLst>
                <a:path extrusionOk="0" h="493" w="6911">
                  <a:moveTo>
                    <a:pt x="1" y="0"/>
                  </a:moveTo>
                  <a:lnTo>
                    <a:pt x="1" y="493"/>
                  </a:lnTo>
                  <a:lnTo>
                    <a:pt x="6911" y="493"/>
                  </a:lnTo>
                  <a:lnTo>
                    <a:pt x="6911"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4" name="Google Shape;22404;p75"/>
            <p:cNvSpPr/>
            <p:nvPr/>
          </p:nvSpPr>
          <p:spPr>
            <a:xfrm>
              <a:off x="3149928" y="2971384"/>
              <a:ext cx="144642" cy="226781"/>
            </a:xfrm>
            <a:custGeom>
              <a:rect b="b" l="l" r="r" t="t"/>
              <a:pathLst>
                <a:path extrusionOk="0" h="8650" w="5517">
                  <a:moveTo>
                    <a:pt x="1" y="0"/>
                  </a:moveTo>
                  <a:lnTo>
                    <a:pt x="1" y="8649"/>
                  </a:lnTo>
                  <a:lnTo>
                    <a:pt x="5517" y="8649"/>
                  </a:lnTo>
                  <a:lnTo>
                    <a:pt x="551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5" name="Google Shape;22405;p75"/>
            <p:cNvSpPr/>
            <p:nvPr/>
          </p:nvSpPr>
          <p:spPr>
            <a:xfrm>
              <a:off x="3240614" y="2971489"/>
              <a:ext cx="53956" cy="76057"/>
            </a:xfrm>
            <a:custGeom>
              <a:rect b="b" l="l" r="r" t="t"/>
              <a:pathLst>
                <a:path extrusionOk="0" h="2901" w="2058">
                  <a:moveTo>
                    <a:pt x="1" y="0"/>
                  </a:moveTo>
                  <a:cubicBezTo>
                    <a:pt x="8" y="1300"/>
                    <a:pt x="830" y="2459"/>
                    <a:pt x="2058" y="2901"/>
                  </a:cubicBezTo>
                  <a:lnTo>
                    <a:pt x="2058"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6" name="Google Shape;22406;p75"/>
            <p:cNvSpPr/>
            <p:nvPr/>
          </p:nvSpPr>
          <p:spPr>
            <a:xfrm>
              <a:off x="3149928" y="2971489"/>
              <a:ext cx="144642" cy="226677"/>
            </a:xfrm>
            <a:custGeom>
              <a:rect b="b" l="l" r="r" t="t"/>
              <a:pathLst>
                <a:path extrusionOk="0" h="8646" w="5517">
                  <a:moveTo>
                    <a:pt x="1" y="0"/>
                  </a:moveTo>
                  <a:lnTo>
                    <a:pt x="1" y="3339"/>
                  </a:lnTo>
                  <a:lnTo>
                    <a:pt x="1" y="8645"/>
                  </a:lnTo>
                  <a:lnTo>
                    <a:pt x="5517" y="8645"/>
                  </a:lnTo>
                  <a:lnTo>
                    <a:pt x="5517" y="8087"/>
                  </a:lnTo>
                  <a:lnTo>
                    <a:pt x="512" y="8087"/>
                  </a:lnTo>
                  <a:lnTo>
                    <a:pt x="512" y="2781"/>
                  </a:lnTo>
                  <a:lnTo>
                    <a:pt x="512" y="0"/>
                  </a:lnTo>
                  <a:close/>
                </a:path>
              </a:pathLst>
            </a:custGeom>
            <a:solidFill>
              <a:srgbClr val="DBE3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7" name="Google Shape;22407;p75"/>
            <p:cNvSpPr/>
            <p:nvPr/>
          </p:nvSpPr>
          <p:spPr>
            <a:xfrm>
              <a:off x="3176906" y="3056932"/>
              <a:ext cx="90713" cy="21393"/>
            </a:xfrm>
            <a:custGeom>
              <a:rect b="b" l="l" r="r" t="t"/>
              <a:pathLst>
                <a:path extrusionOk="0" h="816" w="3460">
                  <a:moveTo>
                    <a:pt x="1" y="1"/>
                  </a:moveTo>
                  <a:lnTo>
                    <a:pt x="1" y="815"/>
                  </a:lnTo>
                  <a:lnTo>
                    <a:pt x="3459" y="815"/>
                  </a:lnTo>
                  <a:lnTo>
                    <a:pt x="3459" y="1"/>
                  </a:lnTo>
                  <a:close/>
                </a:path>
              </a:pathLst>
            </a:custGeom>
            <a:solidFill>
              <a:srgbClr val="C7D3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8" name="Google Shape;22408;p75"/>
            <p:cNvSpPr/>
            <p:nvPr/>
          </p:nvSpPr>
          <p:spPr>
            <a:xfrm>
              <a:off x="3210517" y="3211143"/>
              <a:ext cx="23491" cy="23465"/>
            </a:xfrm>
            <a:custGeom>
              <a:rect b="b" l="l" r="r" t="t"/>
              <a:pathLst>
                <a:path extrusionOk="0" h="895" w="896">
                  <a:moveTo>
                    <a:pt x="450" y="0"/>
                  </a:moveTo>
                  <a:cubicBezTo>
                    <a:pt x="203" y="0"/>
                    <a:pt x="1" y="199"/>
                    <a:pt x="1" y="446"/>
                  </a:cubicBezTo>
                  <a:cubicBezTo>
                    <a:pt x="1" y="692"/>
                    <a:pt x="203" y="895"/>
                    <a:pt x="450" y="895"/>
                  </a:cubicBezTo>
                  <a:cubicBezTo>
                    <a:pt x="696" y="895"/>
                    <a:pt x="895" y="692"/>
                    <a:pt x="895" y="446"/>
                  </a:cubicBezTo>
                  <a:cubicBezTo>
                    <a:pt x="895" y="199"/>
                    <a:pt x="696" y="0"/>
                    <a:pt x="450"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9" name="Google Shape;22409;p75"/>
            <p:cNvSpPr/>
            <p:nvPr/>
          </p:nvSpPr>
          <p:spPr>
            <a:xfrm>
              <a:off x="3257236" y="2906050"/>
              <a:ext cx="129541" cy="129646"/>
            </a:xfrm>
            <a:custGeom>
              <a:rect b="b" l="l" r="r" t="t"/>
              <a:pathLst>
                <a:path extrusionOk="0" h="4945" w="4941">
                  <a:moveTo>
                    <a:pt x="2471" y="1"/>
                  </a:moveTo>
                  <a:cubicBezTo>
                    <a:pt x="1105" y="1"/>
                    <a:pt x="0" y="1109"/>
                    <a:pt x="0" y="2474"/>
                  </a:cubicBezTo>
                  <a:cubicBezTo>
                    <a:pt x="0" y="3836"/>
                    <a:pt x="1105" y="4944"/>
                    <a:pt x="2471" y="4944"/>
                  </a:cubicBezTo>
                  <a:cubicBezTo>
                    <a:pt x="3832" y="4944"/>
                    <a:pt x="4941" y="3836"/>
                    <a:pt x="4941" y="2474"/>
                  </a:cubicBezTo>
                  <a:cubicBezTo>
                    <a:pt x="4941" y="1109"/>
                    <a:pt x="3832" y="1"/>
                    <a:pt x="2471" y="1"/>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0" name="Google Shape;22410;p75"/>
            <p:cNvSpPr/>
            <p:nvPr/>
          </p:nvSpPr>
          <p:spPr>
            <a:xfrm>
              <a:off x="3201603" y="2949545"/>
              <a:ext cx="41319" cy="10566"/>
            </a:xfrm>
            <a:custGeom>
              <a:rect b="b" l="l" r="r" t="t"/>
              <a:pathLst>
                <a:path extrusionOk="0" h="403" w="1576">
                  <a:moveTo>
                    <a:pt x="268" y="0"/>
                  </a:moveTo>
                  <a:cubicBezTo>
                    <a:pt x="0" y="0"/>
                    <a:pt x="0" y="402"/>
                    <a:pt x="268" y="402"/>
                  </a:cubicBezTo>
                  <a:lnTo>
                    <a:pt x="1311" y="402"/>
                  </a:lnTo>
                  <a:cubicBezTo>
                    <a:pt x="1576" y="402"/>
                    <a:pt x="1576" y="0"/>
                    <a:pt x="1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1" name="Google Shape;22411;p75"/>
            <p:cNvSpPr/>
            <p:nvPr/>
          </p:nvSpPr>
          <p:spPr>
            <a:xfrm>
              <a:off x="3171689" y="3051714"/>
              <a:ext cx="101147" cy="31828"/>
            </a:xfrm>
            <a:custGeom>
              <a:rect b="b" l="l" r="r" t="t"/>
              <a:pathLst>
                <a:path extrusionOk="0" h="1214" w="3858">
                  <a:moveTo>
                    <a:pt x="3459" y="399"/>
                  </a:moveTo>
                  <a:lnTo>
                    <a:pt x="3459" y="815"/>
                  </a:lnTo>
                  <a:lnTo>
                    <a:pt x="402" y="815"/>
                  </a:lnTo>
                  <a:lnTo>
                    <a:pt x="402" y="399"/>
                  </a:lnTo>
                  <a:close/>
                  <a:moveTo>
                    <a:pt x="200" y="0"/>
                  </a:moveTo>
                  <a:cubicBezTo>
                    <a:pt x="91" y="0"/>
                    <a:pt x="0" y="91"/>
                    <a:pt x="0" y="200"/>
                  </a:cubicBezTo>
                  <a:lnTo>
                    <a:pt x="0" y="1014"/>
                  </a:lnTo>
                  <a:cubicBezTo>
                    <a:pt x="0" y="1127"/>
                    <a:pt x="91" y="1214"/>
                    <a:pt x="200" y="1214"/>
                  </a:cubicBezTo>
                  <a:lnTo>
                    <a:pt x="3658" y="1214"/>
                  </a:lnTo>
                  <a:cubicBezTo>
                    <a:pt x="3771" y="1214"/>
                    <a:pt x="3857" y="1127"/>
                    <a:pt x="3857" y="1014"/>
                  </a:cubicBezTo>
                  <a:lnTo>
                    <a:pt x="3857" y="200"/>
                  </a:lnTo>
                  <a:cubicBezTo>
                    <a:pt x="3857" y="91"/>
                    <a:pt x="3771" y="0"/>
                    <a:pt x="36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2" name="Google Shape;22412;p75"/>
            <p:cNvSpPr/>
            <p:nvPr/>
          </p:nvSpPr>
          <p:spPr>
            <a:xfrm>
              <a:off x="3169984" y="3096913"/>
              <a:ext cx="104660" cy="10566"/>
            </a:xfrm>
            <a:custGeom>
              <a:rect b="b" l="l" r="r" t="t"/>
              <a:pathLst>
                <a:path extrusionOk="0" h="403" w="3992">
                  <a:moveTo>
                    <a:pt x="265" y="0"/>
                  </a:moveTo>
                  <a:cubicBezTo>
                    <a:pt x="0" y="0"/>
                    <a:pt x="0" y="399"/>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3" name="Google Shape;22413;p75"/>
            <p:cNvSpPr/>
            <p:nvPr/>
          </p:nvSpPr>
          <p:spPr>
            <a:xfrm>
              <a:off x="3169984" y="3122266"/>
              <a:ext cx="104660" cy="10566"/>
            </a:xfrm>
            <a:custGeom>
              <a:rect b="b" l="l" r="r" t="t"/>
              <a:pathLst>
                <a:path extrusionOk="0" h="403" w="3992">
                  <a:moveTo>
                    <a:pt x="265" y="0"/>
                  </a:moveTo>
                  <a:cubicBezTo>
                    <a:pt x="0" y="0"/>
                    <a:pt x="0" y="402"/>
                    <a:pt x="265" y="402"/>
                  </a:cubicBezTo>
                  <a:lnTo>
                    <a:pt x="3723" y="402"/>
                  </a:lnTo>
                  <a:cubicBezTo>
                    <a:pt x="3991" y="402"/>
                    <a:pt x="3991" y="0"/>
                    <a:pt x="37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4" name="Google Shape;22414;p75"/>
            <p:cNvSpPr/>
            <p:nvPr/>
          </p:nvSpPr>
          <p:spPr>
            <a:xfrm>
              <a:off x="3199610" y="3205821"/>
              <a:ext cx="39693" cy="34004"/>
            </a:xfrm>
            <a:custGeom>
              <a:rect b="b" l="l" r="r" t="t"/>
              <a:pathLst>
                <a:path extrusionOk="0" h="1297" w="1514">
                  <a:moveTo>
                    <a:pt x="866" y="402"/>
                  </a:moveTo>
                  <a:cubicBezTo>
                    <a:pt x="927" y="402"/>
                    <a:pt x="989" y="424"/>
                    <a:pt x="1040" y="475"/>
                  </a:cubicBezTo>
                  <a:cubicBezTo>
                    <a:pt x="1195" y="631"/>
                    <a:pt x="1087" y="899"/>
                    <a:pt x="866" y="899"/>
                  </a:cubicBezTo>
                  <a:cubicBezTo>
                    <a:pt x="728" y="899"/>
                    <a:pt x="616" y="786"/>
                    <a:pt x="616" y="649"/>
                  </a:cubicBezTo>
                  <a:lnTo>
                    <a:pt x="619" y="649"/>
                  </a:lnTo>
                  <a:cubicBezTo>
                    <a:pt x="619" y="500"/>
                    <a:pt x="740" y="402"/>
                    <a:pt x="866" y="402"/>
                  </a:cubicBezTo>
                  <a:close/>
                  <a:moveTo>
                    <a:pt x="861" y="1"/>
                  </a:moveTo>
                  <a:cubicBezTo>
                    <a:pt x="701" y="1"/>
                    <a:pt x="538" y="60"/>
                    <a:pt x="406" y="192"/>
                  </a:cubicBezTo>
                  <a:cubicBezTo>
                    <a:pt x="0" y="598"/>
                    <a:pt x="286" y="1297"/>
                    <a:pt x="866" y="1297"/>
                  </a:cubicBezTo>
                  <a:cubicBezTo>
                    <a:pt x="1221" y="1297"/>
                    <a:pt x="1510" y="1007"/>
                    <a:pt x="1514" y="649"/>
                  </a:cubicBezTo>
                  <a:cubicBezTo>
                    <a:pt x="1514" y="259"/>
                    <a:pt x="1194" y="1"/>
                    <a:pt x="8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5" name="Google Shape;22415;p75"/>
            <p:cNvSpPr/>
            <p:nvPr/>
          </p:nvSpPr>
          <p:spPr>
            <a:xfrm>
              <a:off x="3126490" y="2901016"/>
              <a:ext cx="265242" cy="358288"/>
            </a:xfrm>
            <a:custGeom>
              <a:rect b="b" l="l" r="r" t="t"/>
              <a:pathLst>
                <a:path extrusionOk="0" h="13666" w="10117">
                  <a:moveTo>
                    <a:pt x="7453" y="0"/>
                  </a:moveTo>
                  <a:cubicBezTo>
                    <a:pt x="6541" y="0"/>
                    <a:pt x="5678" y="468"/>
                    <a:pt x="5187" y="1265"/>
                  </a:cubicBezTo>
                  <a:lnTo>
                    <a:pt x="200" y="1265"/>
                  </a:lnTo>
                  <a:cubicBezTo>
                    <a:pt x="87" y="1265"/>
                    <a:pt x="0" y="1352"/>
                    <a:pt x="0" y="1464"/>
                  </a:cubicBezTo>
                  <a:lnTo>
                    <a:pt x="0" y="11836"/>
                  </a:lnTo>
                  <a:cubicBezTo>
                    <a:pt x="0" y="11970"/>
                    <a:pt x="100" y="12037"/>
                    <a:pt x="200" y="12037"/>
                  </a:cubicBezTo>
                  <a:cubicBezTo>
                    <a:pt x="299" y="12037"/>
                    <a:pt x="399" y="11970"/>
                    <a:pt x="399" y="11836"/>
                  </a:cubicBezTo>
                  <a:lnTo>
                    <a:pt x="399" y="1663"/>
                  </a:lnTo>
                  <a:lnTo>
                    <a:pt x="4980" y="1663"/>
                  </a:lnTo>
                  <a:cubicBezTo>
                    <a:pt x="4875" y="1924"/>
                    <a:pt x="4810" y="2203"/>
                    <a:pt x="4792" y="2485"/>
                  </a:cubicBezTo>
                  <a:lnTo>
                    <a:pt x="899" y="2485"/>
                  </a:lnTo>
                  <a:cubicBezTo>
                    <a:pt x="786" y="2485"/>
                    <a:pt x="699" y="2576"/>
                    <a:pt x="699" y="2684"/>
                  </a:cubicBezTo>
                  <a:lnTo>
                    <a:pt x="699" y="11333"/>
                  </a:lnTo>
                  <a:cubicBezTo>
                    <a:pt x="699" y="11442"/>
                    <a:pt x="786" y="11532"/>
                    <a:pt x="899" y="11532"/>
                  </a:cubicBezTo>
                  <a:lnTo>
                    <a:pt x="4930" y="11532"/>
                  </a:lnTo>
                  <a:cubicBezTo>
                    <a:pt x="5194" y="11532"/>
                    <a:pt x="5194" y="11134"/>
                    <a:pt x="4930" y="11134"/>
                  </a:cubicBezTo>
                  <a:lnTo>
                    <a:pt x="1098" y="11134"/>
                  </a:lnTo>
                  <a:lnTo>
                    <a:pt x="1098" y="2887"/>
                  </a:lnTo>
                  <a:lnTo>
                    <a:pt x="4796" y="2887"/>
                  </a:lnTo>
                  <a:cubicBezTo>
                    <a:pt x="4872" y="3796"/>
                    <a:pt x="5404" y="4600"/>
                    <a:pt x="6212" y="5028"/>
                  </a:cubicBezTo>
                  <a:lnTo>
                    <a:pt x="6212" y="11134"/>
                  </a:lnTo>
                  <a:lnTo>
                    <a:pt x="5715" y="11134"/>
                  </a:lnTo>
                  <a:cubicBezTo>
                    <a:pt x="5447" y="11134"/>
                    <a:pt x="5447" y="11532"/>
                    <a:pt x="5715" y="11532"/>
                  </a:cubicBezTo>
                  <a:lnTo>
                    <a:pt x="6411" y="11532"/>
                  </a:lnTo>
                  <a:cubicBezTo>
                    <a:pt x="6519" y="11532"/>
                    <a:pt x="6610" y="11442"/>
                    <a:pt x="6610" y="11333"/>
                  </a:cubicBezTo>
                  <a:lnTo>
                    <a:pt x="6610" y="5198"/>
                  </a:lnTo>
                  <a:cubicBezTo>
                    <a:pt x="6708" y="5230"/>
                    <a:pt x="6806" y="5256"/>
                    <a:pt x="6907" y="5278"/>
                  </a:cubicBezTo>
                  <a:lnTo>
                    <a:pt x="6907" y="13260"/>
                  </a:lnTo>
                  <a:lnTo>
                    <a:pt x="399" y="13260"/>
                  </a:lnTo>
                  <a:lnTo>
                    <a:pt x="399" y="12626"/>
                  </a:lnTo>
                  <a:cubicBezTo>
                    <a:pt x="399" y="12492"/>
                    <a:pt x="299" y="12425"/>
                    <a:pt x="200" y="12425"/>
                  </a:cubicBezTo>
                  <a:cubicBezTo>
                    <a:pt x="100" y="12425"/>
                    <a:pt x="0" y="12492"/>
                    <a:pt x="0" y="12626"/>
                  </a:cubicBezTo>
                  <a:lnTo>
                    <a:pt x="0" y="13463"/>
                  </a:lnTo>
                  <a:cubicBezTo>
                    <a:pt x="0" y="13575"/>
                    <a:pt x="87" y="13665"/>
                    <a:pt x="200" y="13665"/>
                  </a:cubicBezTo>
                  <a:lnTo>
                    <a:pt x="7110" y="13665"/>
                  </a:lnTo>
                  <a:cubicBezTo>
                    <a:pt x="7218" y="13665"/>
                    <a:pt x="7309" y="13575"/>
                    <a:pt x="7309" y="13463"/>
                  </a:cubicBezTo>
                  <a:lnTo>
                    <a:pt x="7309" y="5332"/>
                  </a:lnTo>
                  <a:cubicBezTo>
                    <a:pt x="7356" y="5335"/>
                    <a:pt x="7407" y="5335"/>
                    <a:pt x="7458" y="5335"/>
                  </a:cubicBezTo>
                  <a:cubicBezTo>
                    <a:pt x="8761" y="5335"/>
                    <a:pt x="9877" y="4394"/>
                    <a:pt x="10090" y="3105"/>
                  </a:cubicBezTo>
                  <a:cubicBezTo>
                    <a:pt x="10109" y="2996"/>
                    <a:pt x="10033" y="2891"/>
                    <a:pt x="9924" y="2873"/>
                  </a:cubicBezTo>
                  <a:cubicBezTo>
                    <a:pt x="9913" y="2871"/>
                    <a:pt x="9902" y="2870"/>
                    <a:pt x="9892" y="2870"/>
                  </a:cubicBezTo>
                  <a:cubicBezTo>
                    <a:pt x="9795" y="2870"/>
                    <a:pt x="9708" y="2941"/>
                    <a:pt x="9692" y="3039"/>
                  </a:cubicBezTo>
                  <a:cubicBezTo>
                    <a:pt x="9507" y="4140"/>
                    <a:pt x="8554" y="4935"/>
                    <a:pt x="7455" y="4935"/>
                  </a:cubicBezTo>
                  <a:cubicBezTo>
                    <a:pt x="7390" y="4935"/>
                    <a:pt x="7324" y="4932"/>
                    <a:pt x="7258" y="4926"/>
                  </a:cubicBezTo>
                  <a:cubicBezTo>
                    <a:pt x="6078" y="4821"/>
                    <a:pt x="5176" y="3832"/>
                    <a:pt x="5187" y="2648"/>
                  </a:cubicBezTo>
                  <a:cubicBezTo>
                    <a:pt x="5194" y="1464"/>
                    <a:pt x="6114" y="486"/>
                    <a:pt x="7295" y="399"/>
                  </a:cubicBezTo>
                  <a:cubicBezTo>
                    <a:pt x="7349" y="395"/>
                    <a:pt x="7403" y="393"/>
                    <a:pt x="7456" y="393"/>
                  </a:cubicBezTo>
                  <a:cubicBezTo>
                    <a:pt x="8570" y="393"/>
                    <a:pt x="9530" y="1206"/>
                    <a:pt x="9699" y="2322"/>
                  </a:cubicBezTo>
                  <a:cubicBezTo>
                    <a:pt x="9717" y="2440"/>
                    <a:pt x="9805" y="2494"/>
                    <a:pt x="9894" y="2494"/>
                  </a:cubicBezTo>
                  <a:cubicBezTo>
                    <a:pt x="10005" y="2494"/>
                    <a:pt x="10116" y="2411"/>
                    <a:pt x="10094" y="2264"/>
                  </a:cubicBezTo>
                  <a:cubicBezTo>
                    <a:pt x="9924" y="1160"/>
                    <a:pt x="9084" y="276"/>
                    <a:pt x="7990" y="55"/>
                  </a:cubicBezTo>
                  <a:cubicBezTo>
                    <a:pt x="7811" y="18"/>
                    <a:pt x="7631" y="0"/>
                    <a:pt x="7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6" name="Google Shape;22416;p75"/>
            <p:cNvSpPr/>
            <p:nvPr/>
          </p:nvSpPr>
          <p:spPr>
            <a:xfrm>
              <a:off x="3306525" y="2950200"/>
              <a:ext cx="32300" cy="55686"/>
            </a:xfrm>
            <a:custGeom>
              <a:rect b="b" l="l" r="r" t="t"/>
              <a:pathLst>
                <a:path extrusionOk="0" h="2124" w="1232">
                  <a:moveTo>
                    <a:pt x="286" y="1"/>
                  </a:moveTo>
                  <a:cubicBezTo>
                    <a:pt x="18" y="1"/>
                    <a:pt x="18" y="403"/>
                    <a:pt x="286" y="403"/>
                  </a:cubicBezTo>
                  <a:lnTo>
                    <a:pt x="413" y="403"/>
                  </a:lnTo>
                  <a:lnTo>
                    <a:pt x="413" y="1721"/>
                  </a:lnTo>
                  <a:lnTo>
                    <a:pt x="268" y="1721"/>
                  </a:lnTo>
                  <a:cubicBezTo>
                    <a:pt x="0" y="1721"/>
                    <a:pt x="0" y="2123"/>
                    <a:pt x="268" y="2123"/>
                  </a:cubicBezTo>
                  <a:lnTo>
                    <a:pt x="964" y="2123"/>
                  </a:lnTo>
                  <a:cubicBezTo>
                    <a:pt x="1232" y="2123"/>
                    <a:pt x="1232" y="1721"/>
                    <a:pt x="964" y="1721"/>
                  </a:cubicBezTo>
                  <a:lnTo>
                    <a:pt x="811" y="1721"/>
                  </a:lnTo>
                  <a:lnTo>
                    <a:pt x="811" y="204"/>
                  </a:lnTo>
                  <a:cubicBezTo>
                    <a:pt x="811" y="91"/>
                    <a:pt x="725" y="1"/>
                    <a:pt x="6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7" name="Google Shape;22417;p75"/>
            <p:cNvSpPr/>
            <p:nvPr/>
          </p:nvSpPr>
          <p:spPr>
            <a:xfrm>
              <a:off x="3312214" y="2933185"/>
              <a:ext cx="18247" cy="15626"/>
            </a:xfrm>
            <a:custGeom>
              <a:rect b="b" l="l" r="r" t="t"/>
              <a:pathLst>
                <a:path extrusionOk="0" h="596" w="696">
                  <a:moveTo>
                    <a:pt x="299" y="0"/>
                  </a:moveTo>
                  <a:cubicBezTo>
                    <a:pt x="146" y="0"/>
                    <a:pt x="0" y="120"/>
                    <a:pt x="0" y="298"/>
                  </a:cubicBezTo>
                  <a:cubicBezTo>
                    <a:pt x="0" y="465"/>
                    <a:pt x="134" y="595"/>
                    <a:pt x="297" y="595"/>
                  </a:cubicBezTo>
                  <a:cubicBezTo>
                    <a:pt x="562" y="595"/>
                    <a:pt x="696" y="277"/>
                    <a:pt x="508" y="88"/>
                  </a:cubicBezTo>
                  <a:cubicBezTo>
                    <a:pt x="447" y="28"/>
                    <a:pt x="372"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18" name="Google Shape;22418;p75"/>
          <p:cNvGrpSpPr/>
          <p:nvPr/>
        </p:nvGrpSpPr>
        <p:grpSpPr>
          <a:xfrm>
            <a:off x="2671485" y="3381452"/>
            <a:ext cx="289336" cy="358393"/>
            <a:chOff x="2671485" y="3381452"/>
            <a:chExt cx="289336" cy="358393"/>
          </a:xfrm>
        </p:grpSpPr>
        <p:sp>
          <p:nvSpPr>
            <p:cNvPr id="22419" name="Google Shape;22419;p75"/>
            <p:cNvSpPr/>
            <p:nvPr/>
          </p:nvSpPr>
          <p:spPr>
            <a:xfrm>
              <a:off x="2744973" y="3660537"/>
              <a:ext cx="60510" cy="41135"/>
            </a:xfrm>
            <a:custGeom>
              <a:rect b="b" l="l" r="r" t="t"/>
              <a:pathLst>
                <a:path extrusionOk="0" h="1569" w="2308">
                  <a:moveTo>
                    <a:pt x="0" y="1"/>
                  </a:moveTo>
                  <a:lnTo>
                    <a:pt x="0" y="1569"/>
                  </a:lnTo>
                  <a:lnTo>
                    <a:pt x="2307" y="1569"/>
                  </a:lnTo>
                  <a:lnTo>
                    <a:pt x="2307"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0" name="Google Shape;22420;p75"/>
            <p:cNvSpPr/>
            <p:nvPr/>
          </p:nvSpPr>
          <p:spPr>
            <a:xfrm>
              <a:off x="2826824" y="3660537"/>
              <a:ext cx="60589" cy="41135"/>
            </a:xfrm>
            <a:custGeom>
              <a:rect b="b" l="l" r="r" t="t"/>
              <a:pathLst>
                <a:path extrusionOk="0" h="1569" w="2311">
                  <a:moveTo>
                    <a:pt x="0" y="1"/>
                  </a:moveTo>
                  <a:lnTo>
                    <a:pt x="0" y="1569"/>
                  </a:lnTo>
                  <a:lnTo>
                    <a:pt x="2311" y="1569"/>
                  </a:lnTo>
                  <a:lnTo>
                    <a:pt x="23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1" name="Google Shape;22421;p75"/>
            <p:cNvSpPr/>
            <p:nvPr/>
          </p:nvSpPr>
          <p:spPr>
            <a:xfrm>
              <a:off x="2744973" y="3690740"/>
              <a:ext cx="60510" cy="43809"/>
            </a:xfrm>
            <a:custGeom>
              <a:rect b="b" l="l" r="r" t="t"/>
              <a:pathLst>
                <a:path extrusionOk="0" h="1671" w="2308">
                  <a:moveTo>
                    <a:pt x="0" y="0"/>
                  </a:moveTo>
                  <a:lnTo>
                    <a:pt x="0" y="1670"/>
                  </a:lnTo>
                  <a:lnTo>
                    <a:pt x="2307" y="1670"/>
                  </a:lnTo>
                  <a:lnTo>
                    <a:pt x="230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2" name="Google Shape;22422;p75"/>
            <p:cNvSpPr/>
            <p:nvPr/>
          </p:nvSpPr>
          <p:spPr>
            <a:xfrm>
              <a:off x="2676781" y="3525228"/>
              <a:ext cx="128780" cy="135335"/>
            </a:xfrm>
            <a:custGeom>
              <a:rect b="b" l="l" r="r" t="t"/>
              <a:pathLst>
                <a:path extrusionOk="0" h="5162" w="4912">
                  <a:moveTo>
                    <a:pt x="1" y="1"/>
                  </a:moveTo>
                  <a:lnTo>
                    <a:pt x="1" y="1938"/>
                  </a:lnTo>
                  <a:cubicBezTo>
                    <a:pt x="1" y="2043"/>
                    <a:pt x="52" y="2145"/>
                    <a:pt x="139" y="2203"/>
                  </a:cubicBezTo>
                  <a:lnTo>
                    <a:pt x="2753" y="4017"/>
                  </a:lnTo>
                  <a:cubicBezTo>
                    <a:pt x="2844" y="4083"/>
                    <a:pt x="2898" y="4184"/>
                    <a:pt x="2898" y="4296"/>
                  </a:cubicBezTo>
                  <a:lnTo>
                    <a:pt x="2898" y="5162"/>
                  </a:lnTo>
                  <a:lnTo>
                    <a:pt x="4912" y="5162"/>
                  </a:lnTo>
                  <a:lnTo>
                    <a:pt x="4912" y="2590"/>
                  </a:lnTo>
                  <a:cubicBezTo>
                    <a:pt x="4912" y="2493"/>
                    <a:pt x="4865" y="2402"/>
                    <a:pt x="4789" y="2340"/>
                  </a:cubicBezTo>
                  <a:lnTo>
                    <a:pt x="3188" y="1084"/>
                  </a:lnTo>
                  <a:lnTo>
                    <a:pt x="2808" y="1464"/>
                  </a:lnTo>
                  <a:cubicBezTo>
                    <a:pt x="2721" y="1551"/>
                    <a:pt x="2724" y="1692"/>
                    <a:pt x="2815" y="1775"/>
                  </a:cubicBezTo>
                  <a:lnTo>
                    <a:pt x="3637" y="2518"/>
                  </a:lnTo>
                  <a:cubicBezTo>
                    <a:pt x="3717" y="2590"/>
                    <a:pt x="3720" y="2710"/>
                    <a:pt x="3644" y="2786"/>
                  </a:cubicBezTo>
                  <a:lnTo>
                    <a:pt x="3586" y="2847"/>
                  </a:lnTo>
                  <a:cubicBezTo>
                    <a:pt x="3518" y="2920"/>
                    <a:pt x="3423" y="2960"/>
                    <a:pt x="3329" y="2960"/>
                  </a:cubicBezTo>
                  <a:lnTo>
                    <a:pt x="3184" y="2960"/>
                  </a:lnTo>
                  <a:cubicBezTo>
                    <a:pt x="3036" y="2960"/>
                    <a:pt x="2891" y="2913"/>
                    <a:pt x="2772" y="2829"/>
                  </a:cubicBezTo>
                  <a:lnTo>
                    <a:pt x="993" y="1623"/>
                  </a:lnTo>
                  <a:cubicBezTo>
                    <a:pt x="903" y="1562"/>
                    <a:pt x="852" y="1464"/>
                    <a:pt x="852" y="1359"/>
                  </a:cubicBezTo>
                  <a:lnTo>
                    <a:pt x="852" y="222"/>
                  </a:lnTo>
                  <a:cubicBezTo>
                    <a:pt x="852" y="99"/>
                    <a:pt x="751" y="1"/>
                    <a:pt x="62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3" name="Google Shape;22423;p75"/>
            <p:cNvSpPr/>
            <p:nvPr/>
          </p:nvSpPr>
          <p:spPr>
            <a:xfrm>
              <a:off x="2752759"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4" name="Google Shape;22424;p75"/>
            <p:cNvSpPr/>
            <p:nvPr/>
          </p:nvSpPr>
          <p:spPr>
            <a:xfrm>
              <a:off x="2826824" y="3690740"/>
              <a:ext cx="60589" cy="43809"/>
            </a:xfrm>
            <a:custGeom>
              <a:rect b="b" l="l" r="r" t="t"/>
              <a:pathLst>
                <a:path extrusionOk="0" h="1671" w="2311">
                  <a:moveTo>
                    <a:pt x="0" y="0"/>
                  </a:moveTo>
                  <a:lnTo>
                    <a:pt x="0" y="1670"/>
                  </a:lnTo>
                  <a:lnTo>
                    <a:pt x="2311" y="1670"/>
                  </a:lnTo>
                  <a:lnTo>
                    <a:pt x="2311"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5" name="Google Shape;22425;p75"/>
            <p:cNvSpPr/>
            <p:nvPr/>
          </p:nvSpPr>
          <p:spPr>
            <a:xfrm>
              <a:off x="2826824" y="3525228"/>
              <a:ext cx="128675" cy="135335"/>
            </a:xfrm>
            <a:custGeom>
              <a:rect b="b" l="l" r="r" t="t"/>
              <a:pathLst>
                <a:path extrusionOk="0" h="5162" w="4908">
                  <a:moveTo>
                    <a:pt x="4281" y="1"/>
                  </a:moveTo>
                  <a:cubicBezTo>
                    <a:pt x="4158" y="1"/>
                    <a:pt x="4057" y="102"/>
                    <a:pt x="4060" y="225"/>
                  </a:cubicBezTo>
                  <a:lnTo>
                    <a:pt x="4060" y="1359"/>
                  </a:lnTo>
                  <a:cubicBezTo>
                    <a:pt x="4060" y="1464"/>
                    <a:pt x="4006" y="1562"/>
                    <a:pt x="3919" y="1623"/>
                  </a:cubicBezTo>
                  <a:lnTo>
                    <a:pt x="2141" y="2829"/>
                  </a:lnTo>
                  <a:cubicBezTo>
                    <a:pt x="2018" y="2913"/>
                    <a:pt x="1873" y="2960"/>
                    <a:pt x="1728" y="2960"/>
                  </a:cubicBezTo>
                  <a:lnTo>
                    <a:pt x="1583" y="2960"/>
                  </a:lnTo>
                  <a:cubicBezTo>
                    <a:pt x="1485" y="2960"/>
                    <a:pt x="1395" y="2920"/>
                    <a:pt x="1326" y="2847"/>
                  </a:cubicBezTo>
                  <a:lnTo>
                    <a:pt x="1264" y="2786"/>
                  </a:lnTo>
                  <a:cubicBezTo>
                    <a:pt x="1192" y="2710"/>
                    <a:pt x="1195" y="2590"/>
                    <a:pt x="1275" y="2518"/>
                  </a:cubicBezTo>
                  <a:lnTo>
                    <a:pt x="2097" y="1775"/>
                  </a:lnTo>
                  <a:cubicBezTo>
                    <a:pt x="2188" y="1692"/>
                    <a:pt x="2191" y="1551"/>
                    <a:pt x="2104" y="1464"/>
                  </a:cubicBezTo>
                  <a:lnTo>
                    <a:pt x="1721" y="1084"/>
                  </a:lnTo>
                  <a:lnTo>
                    <a:pt x="123" y="2340"/>
                  </a:lnTo>
                  <a:cubicBezTo>
                    <a:pt x="44" y="2402"/>
                    <a:pt x="0" y="2493"/>
                    <a:pt x="0" y="2590"/>
                  </a:cubicBezTo>
                  <a:lnTo>
                    <a:pt x="0" y="5162"/>
                  </a:lnTo>
                  <a:lnTo>
                    <a:pt x="2010" y="5162"/>
                  </a:lnTo>
                  <a:lnTo>
                    <a:pt x="2010" y="4296"/>
                  </a:lnTo>
                  <a:cubicBezTo>
                    <a:pt x="2010" y="4184"/>
                    <a:pt x="2065" y="4083"/>
                    <a:pt x="2155" y="4017"/>
                  </a:cubicBezTo>
                  <a:lnTo>
                    <a:pt x="4770" y="2203"/>
                  </a:lnTo>
                  <a:cubicBezTo>
                    <a:pt x="4857" y="2145"/>
                    <a:pt x="4908" y="2043"/>
                    <a:pt x="4908" y="1938"/>
                  </a:cubicBezTo>
                  <a:lnTo>
                    <a:pt x="4908"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6" name="Google Shape;22426;p75"/>
            <p:cNvSpPr/>
            <p:nvPr/>
          </p:nvSpPr>
          <p:spPr>
            <a:xfrm>
              <a:off x="2826824" y="3640690"/>
              <a:ext cx="52723" cy="19873"/>
            </a:xfrm>
            <a:custGeom>
              <a:rect b="b" l="l" r="r" t="t"/>
              <a:pathLst>
                <a:path extrusionOk="0" h="758" w="2011">
                  <a:moveTo>
                    <a:pt x="0" y="1"/>
                  </a:moveTo>
                  <a:lnTo>
                    <a:pt x="0" y="758"/>
                  </a:lnTo>
                  <a:lnTo>
                    <a:pt x="2010" y="758"/>
                  </a:lnTo>
                  <a:lnTo>
                    <a:pt x="2010" y="1"/>
                  </a:lnTo>
                  <a:close/>
                </a:path>
              </a:pathLst>
            </a:custGeom>
            <a:solidFill>
              <a:srgbClr val="E0E6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7" name="Google Shape;22427;p75"/>
            <p:cNvSpPr/>
            <p:nvPr/>
          </p:nvSpPr>
          <p:spPr>
            <a:xfrm>
              <a:off x="2740883" y="3386721"/>
              <a:ext cx="147106" cy="176627"/>
            </a:xfrm>
            <a:custGeom>
              <a:rect b="b" l="l" r="r" t="t"/>
              <a:pathLst>
                <a:path extrusionOk="0" h="6737" w="5611">
                  <a:moveTo>
                    <a:pt x="2872" y="1"/>
                  </a:moveTo>
                  <a:cubicBezTo>
                    <a:pt x="2302" y="1"/>
                    <a:pt x="1735" y="180"/>
                    <a:pt x="1257" y="529"/>
                  </a:cubicBezTo>
                  <a:cubicBezTo>
                    <a:pt x="424" y="1133"/>
                    <a:pt x="1" y="2158"/>
                    <a:pt x="164" y="3176"/>
                  </a:cubicBezTo>
                  <a:cubicBezTo>
                    <a:pt x="330" y="4194"/>
                    <a:pt x="1051" y="5034"/>
                    <a:pt x="2032" y="5349"/>
                  </a:cubicBezTo>
                  <a:lnTo>
                    <a:pt x="2873" y="6736"/>
                  </a:lnTo>
                  <a:lnTo>
                    <a:pt x="3709" y="5349"/>
                  </a:lnTo>
                  <a:cubicBezTo>
                    <a:pt x="4843" y="4987"/>
                    <a:pt x="5611" y="3933"/>
                    <a:pt x="5611" y="2741"/>
                  </a:cubicBezTo>
                  <a:cubicBezTo>
                    <a:pt x="5611" y="1709"/>
                    <a:pt x="5031" y="768"/>
                    <a:pt x="4111" y="300"/>
                  </a:cubicBezTo>
                  <a:cubicBezTo>
                    <a:pt x="3721" y="100"/>
                    <a:pt x="3296" y="1"/>
                    <a:pt x="2872"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8" name="Google Shape;22428;p75"/>
            <p:cNvSpPr/>
            <p:nvPr/>
          </p:nvSpPr>
          <p:spPr>
            <a:xfrm>
              <a:off x="2786553" y="3428958"/>
              <a:ext cx="59173" cy="59173"/>
            </a:xfrm>
            <a:custGeom>
              <a:rect b="b" l="l" r="r" t="t"/>
              <a:pathLst>
                <a:path extrusionOk="0" h="2257" w="2257">
                  <a:moveTo>
                    <a:pt x="1127" y="0"/>
                  </a:moveTo>
                  <a:cubicBezTo>
                    <a:pt x="508" y="0"/>
                    <a:pt x="1" y="507"/>
                    <a:pt x="1" y="1130"/>
                  </a:cubicBezTo>
                  <a:cubicBezTo>
                    <a:pt x="1" y="1753"/>
                    <a:pt x="508" y="2257"/>
                    <a:pt x="1127" y="2257"/>
                  </a:cubicBezTo>
                  <a:cubicBezTo>
                    <a:pt x="1750" y="2257"/>
                    <a:pt x="2257" y="1753"/>
                    <a:pt x="2257" y="1130"/>
                  </a:cubicBezTo>
                  <a:cubicBezTo>
                    <a:pt x="2257" y="507"/>
                    <a:pt x="1750" y="0"/>
                    <a:pt x="112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9" name="Google Shape;22429;p75"/>
            <p:cNvSpPr/>
            <p:nvPr/>
          </p:nvSpPr>
          <p:spPr>
            <a:xfrm>
              <a:off x="2671485" y="3520011"/>
              <a:ext cx="139320" cy="219834"/>
            </a:xfrm>
            <a:custGeom>
              <a:rect b="b" l="l" r="r" t="t"/>
              <a:pathLst>
                <a:path extrusionOk="0" h="8385" w="5314">
                  <a:moveTo>
                    <a:pt x="4911" y="5560"/>
                  </a:moveTo>
                  <a:lnTo>
                    <a:pt x="4911" y="6310"/>
                  </a:lnTo>
                  <a:lnTo>
                    <a:pt x="3003" y="6310"/>
                  </a:lnTo>
                  <a:lnTo>
                    <a:pt x="3003" y="5560"/>
                  </a:lnTo>
                  <a:close/>
                  <a:moveTo>
                    <a:pt x="203" y="1"/>
                  </a:moveTo>
                  <a:cubicBezTo>
                    <a:pt x="91" y="1"/>
                    <a:pt x="0" y="91"/>
                    <a:pt x="0" y="203"/>
                  </a:cubicBezTo>
                  <a:lnTo>
                    <a:pt x="0" y="2141"/>
                  </a:lnTo>
                  <a:cubicBezTo>
                    <a:pt x="4" y="2311"/>
                    <a:pt x="87" y="2474"/>
                    <a:pt x="228" y="2568"/>
                  </a:cubicBezTo>
                  <a:lnTo>
                    <a:pt x="1460" y="3423"/>
                  </a:lnTo>
                  <a:cubicBezTo>
                    <a:pt x="1496" y="3445"/>
                    <a:pt x="1532" y="3455"/>
                    <a:pt x="1566" y="3455"/>
                  </a:cubicBezTo>
                  <a:cubicBezTo>
                    <a:pt x="1733" y="3455"/>
                    <a:pt x="1850" y="3223"/>
                    <a:pt x="1684" y="3094"/>
                  </a:cubicBezTo>
                  <a:lnTo>
                    <a:pt x="453" y="2239"/>
                  </a:lnTo>
                  <a:cubicBezTo>
                    <a:pt x="420" y="2217"/>
                    <a:pt x="402" y="2181"/>
                    <a:pt x="402" y="2141"/>
                  </a:cubicBezTo>
                  <a:lnTo>
                    <a:pt x="402" y="403"/>
                  </a:lnTo>
                  <a:lnTo>
                    <a:pt x="829" y="403"/>
                  </a:lnTo>
                  <a:cubicBezTo>
                    <a:pt x="844" y="403"/>
                    <a:pt x="851" y="414"/>
                    <a:pt x="851" y="424"/>
                  </a:cubicBezTo>
                  <a:lnTo>
                    <a:pt x="851" y="1558"/>
                  </a:lnTo>
                  <a:cubicBezTo>
                    <a:pt x="851" y="1728"/>
                    <a:pt x="938" y="1891"/>
                    <a:pt x="1079" y="1989"/>
                  </a:cubicBezTo>
                  <a:lnTo>
                    <a:pt x="2858" y="3195"/>
                  </a:lnTo>
                  <a:cubicBezTo>
                    <a:pt x="3013" y="3300"/>
                    <a:pt x="3198" y="3358"/>
                    <a:pt x="3383" y="3358"/>
                  </a:cubicBezTo>
                  <a:lnTo>
                    <a:pt x="3528" y="3358"/>
                  </a:lnTo>
                  <a:cubicBezTo>
                    <a:pt x="3680" y="3358"/>
                    <a:pt x="3825" y="3296"/>
                    <a:pt x="3930" y="3188"/>
                  </a:cubicBezTo>
                  <a:lnTo>
                    <a:pt x="3988" y="3126"/>
                  </a:lnTo>
                  <a:cubicBezTo>
                    <a:pt x="4140" y="2970"/>
                    <a:pt x="4132" y="2717"/>
                    <a:pt x="3970" y="2572"/>
                  </a:cubicBezTo>
                  <a:lnTo>
                    <a:pt x="3151" y="1826"/>
                  </a:lnTo>
                  <a:cubicBezTo>
                    <a:pt x="3147" y="1822"/>
                    <a:pt x="3144" y="1819"/>
                    <a:pt x="3144" y="1815"/>
                  </a:cubicBezTo>
                  <a:cubicBezTo>
                    <a:pt x="3144" y="1811"/>
                    <a:pt x="3147" y="1808"/>
                    <a:pt x="3147" y="1808"/>
                  </a:cubicBezTo>
                  <a:lnTo>
                    <a:pt x="3408" y="1551"/>
                  </a:lnTo>
                  <a:lnTo>
                    <a:pt x="4868" y="2699"/>
                  </a:lnTo>
                  <a:cubicBezTo>
                    <a:pt x="4893" y="2721"/>
                    <a:pt x="4911" y="2753"/>
                    <a:pt x="4911" y="2789"/>
                  </a:cubicBezTo>
                  <a:lnTo>
                    <a:pt x="4911" y="5162"/>
                  </a:lnTo>
                  <a:lnTo>
                    <a:pt x="3303" y="5162"/>
                  </a:lnTo>
                  <a:lnTo>
                    <a:pt x="3303" y="4492"/>
                  </a:lnTo>
                  <a:cubicBezTo>
                    <a:pt x="3299" y="4318"/>
                    <a:pt x="3216" y="4151"/>
                    <a:pt x="3071" y="4050"/>
                  </a:cubicBezTo>
                  <a:lnTo>
                    <a:pt x="2336" y="3543"/>
                  </a:lnTo>
                  <a:cubicBezTo>
                    <a:pt x="2299" y="3521"/>
                    <a:pt x="2263" y="3511"/>
                    <a:pt x="2228" y="3511"/>
                  </a:cubicBezTo>
                  <a:cubicBezTo>
                    <a:pt x="2059" y="3511"/>
                    <a:pt x="1942" y="3743"/>
                    <a:pt x="2108" y="3872"/>
                  </a:cubicBezTo>
                  <a:lnTo>
                    <a:pt x="2843" y="4383"/>
                  </a:lnTo>
                  <a:cubicBezTo>
                    <a:pt x="2879" y="4408"/>
                    <a:pt x="2901" y="4448"/>
                    <a:pt x="2901" y="4495"/>
                  </a:cubicBezTo>
                  <a:lnTo>
                    <a:pt x="2901" y="5162"/>
                  </a:lnTo>
                  <a:lnTo>
                    <a:pt x="2803" y="5162"/>
                  </a:lnTo>
                  <a:cubicBezTo>
                    <a:pt x="2691" y="5162"/>
                    <a:pt x="2601" y="5252"/>
                    <a:pt x="2601" y="5361"/>
                  </a:cubicBezTo>
                  <a:lnTo>
                    <a:pt x="2601" y="6929"/>
                  </a:lnTo>
                  <a:lnTo>
                    <a:pt x="2601" y="8186"/>
                  </a:lnTo>
                  <a:cubicBezTo>
                    <a:pt x="2601" y="8294"/>
                    <a:pt x="2691" y="8385"/>
                    <a:pt x="2803" y="8385"/>
                  </a:cubicBezTo>
                  <a:lnTo>
                    <a:pt x="3495" y="8385"/>
                  </a:lnTo>
                  <a:cubicBezTo>
                    <a:pt x="3763" y="8385"/>
                    <a:pt x="3763" y="7983"/>
                    <a:pt x="3495" y="7983"/>
                  </a:cubicBezTo>
                  <a:lnTo>
                    <a:pt x="3003" y="7983"/>
                  </a:lnTo>
                  <a:lnTo>
                    <a:pt x="3003" y="6712"/>
                  </a:lnTo>
                  <a:lnTo>
                    <a:pt x="4911" y="6712"/>
                  </a:lnTo>
                  <a:lnTo>
                    <a:pt x="4911" y="7987"/>
                  </a:lnTo>
                  <a:lnTo>
                    <a:pt x="4285" y="7987"/>
                  </a:lnTo>
                  <a:cubicBezTo>
                    <a:pt x="4017" y="7987"/>
                    <a:pt x="4017" y="8385"/>
                    <a:pt x="4285" y="8385"/>
                  </a:cubicBezTo>
                  <a:lnTo>
                    <a:pt x="5110" y="8385"/>
                  </a:lnTo>
                  <a:cubicBezTo>
                    <a:pt x="5223" y="8385"/>
                    <a:pt x="5313" y="8294"/>
                    <a:pt x="5313" y="8186"/>
                  </a:cubicBezTo>
                  <a:lnTo>
                    <a:pt x="5313" y="5364"/>
                  </a:lnTo>
                  <a:lnTo>
                    <a:pt x="5313" y="2789"/>
                  </a:lnTo>
                  <a:cubicBezTo>
                    <a:pt x="5313" y="2630"/>
                    <a:pt x="5241" y="2482"/>
                    <a:pt x="5114" y="2384"/>
                  </a:cubicBezTo>
                  <a:lnTo>
                    <a:pt x="3517" y="1127"/>
                  </a:lnTo>
                  <a:cubicBezTo>
                    <a:pt x="3480" y="1097"/>
                    <a:pt x="3436" y="1082"/>
                    <a:pt x="3391" y="1082"/>
                  </a:cubicBezTo>
                  <a:cubicBezTo>
                    <a:pt x="3340" y="1082"/>
                    <a:pt x="3288" y="1102"/>
                    <a:pt x="3249" y="1141"/>
                  </a:cubicBezTo>
                  <a:lnTo>
                    <a:pt x="2869" y="1525"/>
                  </a:lnTo>
                  <a:cubicBezTo>
                    <a:pt x="2698" y="1692"/>
                    <a:pt x="2706" y="1964"/>
                    <a:pt x="2883" y="2123"/>
                  </a:cubicBezTo>
                  <a:lnTo>
                    <a:pt x="3694" y="2858"/>
                  </a:lnTo>
                  <a:lnTo>
                    <a:pt x="3644" y="2909"/>
                  </a:lnTo>
                  <a:cubicBezTo>
                    <a:pt x="3615" y="2941"/>
                    <a:pt x="3571" y="2956"/>
                    <a:pt x="3531" y="2960"/>
                  </a:cubicBezTo>
                  <a:lnTo>
                    <a:pt x="3386" y="2960"/>
                  </a:lnTo>
                  <a:cubicBezTo>
                    <a:pt x="3278" y="2960"/>
                    <a:pt x="3173" y="2927"/>
                    <a:pt x="3086" y="2869"/>
                  </a:cubicBezTo>
                  <a:lnTo>
                    <a:pt x="1308" y="1659"/>
                  </a:lnTo>
                  <a:cubicBezTo>
                    <a:pt x="1271" y="1638"/>
                    <a:pt x="1253" y="1598"/>
                    <a:pt x="1253" y="1558"/>
                  </a:cubicBezTo>
                  <a:lnTo>
                    <a:pt x="1253" y="424"/>
                  </a:lnTo>
                  <a:cubicBezTo>
                    <a:pt x="1253" y="193"/>
                    <a:pt x="1065" y="1"/>
                    <a:pt x="8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0" name="Google Shape;22430;p75"/>
            <p:cNvSpPr/>
            <p:nvPr/>
          </p:nvSpPr>
          <p:spPr>
            <a:xfrm>
              <a:off x="2821501" y="3520011"/>
              <a:ext cx="139320" cy="219755"/>
            </a:xfrm>
            <a:custGeom>
              <a:rect b="b" l="l" r="r" t="t"/>
              <a:pathLst>
                <a:path extrusionOk="0" h="8382" w="5314">
                  <a:moveTo>
                    <a:pt x="4911" y="403"/>
                  </a:moveTo>
                  <a:lnTo>
                    <a:pt x="4911" y="2137"/>
                  </a:lnTo>
                  <a:cubicBezTo>
                    <a:pt x="4911" y="2177"/>
                    <a:pt x="4893" y="2217"/>
                    <a:pt x="4861" y="2239"/>
                  </a:cubicBezTo>
                  <a:lnTo>
                    <a:pt x="2242" y="4053"/>
                  </a:lnTo>
                  <a:cubicBezTo>
                    <a:pt x="2097" y="4151"/>
                    <a:pt x="2014" y="4318"/>
                    <a:pt x="2014" y="4495"/>
                  </a:cubicBezTo>
                  <a:lnTo>
                    <a:pt x="2014" y="5162"/>
                  </a:lnTo>
                  <a:lnTo>
                    <a:pt x="402" y="5162"/>
                  </a:lnTo>
                  <a:lnTo>
                    <a:pt x="402" y="2789"/>
                  </a:lnTo>
                  <a:cubicBezTo>
                    <a:pt x="402" y="2753"/>
                    <a:pt x="421" y="2721"/>
                    <a:pt x="450" y="2699"/>
                  </a:cubicBezTo>
                  <a:lnTo>
                    <a:pt x="790" y="2431"/>
                  </a:lnTo>
                  <a:lnTo>
                    <a:pt x="1909" y="1551"/>
                  </a:lnTo>
                  <a:lnTo>
                    <a:pt x="2166" y="1808"/>
                  </a:lnTo>
                  <a:cubicBezTo>
                    <a:pt x="2170" y="1811"/>
                    <a:pt x="2170" y="1822"/>
                    <a:pt x="2166" y="1826"/>
                  </a:cubicBezTo>
                  <a:lnTo>
                    <a:pt x="1344" y="2572"/>
                  </a:lnTo>
                  <a:cubicBezTo>
                    <a:pt x="1181" y="2717"/>
                    <a:pt x="1174" y="2970"/>
                    <a:pt x="1326" y="3126"/>
                  </a:cubicBezTo>
                  <a:lnTo>
                    <a:pt x="1384" y="3188"/>
                  </a:lnTo>
                  <a:cubicBezTo>
                    <a:pt x="1489" y="3296"/>
                    <a:pt x="1634" y="3358"/>
                    <a:pt x="1786" y="3358"/>
                  </a:cubicBezTo>
                  <a:lnTo>
                    <a:pt x="1931" y="3358"/>
                  </a:lnTo>
                  <a:cubicBezTo>
                    <a:pt x="2116" y="3358"/>
                    <a:pt x="2300" y="3300"/>
                    <a:pt x="2456" y="3195"/>
                  </a:cubicBezTo>
                  <a:lnTo>
                    <a:pt x="4234" y="1989"/>
                  </a:lnTo>
                  <a:cubicBezTo>
                    <a:pt x="4375" y="1891"/>
                    <a:pt x="4462" y="1728"/>
                    <a:pt x="4462" y="1558"/>
                  </a:cubicBezTo>
                  <a:lnTo>
                    <a:pt x="4462" y="424"/>
                  </a:lnTo>
                  <a:cubicBezTo>
                    <a:pt x="4462" y="414"/>
                    <a:pt x="4470" y="403"/>
                    <a:pt x="4484" y="403"/>
                  </a:cubicBezTo>
                  <a:close/>
                  <a:moveTo>
                    <a:pt x="2311" y="5560"/>
                  </a:moveTo>
                  <a:lnTo>
                    <a:pt x="2311" y="6310"/>
                  </a:lnTo>
                  <a:lnTo>
                    <a:pt x="402" y="6310"/>
                  </a:lnTo>
                  <a:lnTo>
                    <a:pt x="402" y="5560"/>
                  </a:lnTo>
                  <a:close/>
                  <a:moveTo>
                    <a:pt x="2311" y="6712"/>
                  </a:moveTo>
                  <a:lnTo>
                    <a:pt x="2311" y="7983"/>
                  </a:lnTo>
                  <a:lnTo>
                    <a:pt x="402" y="7983"/>
                  </a:lnTo>
                  <a:lnTo>
                    <a:pt x="402" y="6929"/>
                  </a:lnTo>
                  <a:lnTo>
                    <a:pt x="402" y="6712"/>
                  </a:lnTo>
                  <a:close/>
                  <a:moveTo>
                    <a:pt x="4484" y="1"/>
                  </a:moveTo>
                  <a:cubicBezTo>
                    <a:pt x="4249" y="1"/>
                    <a:pt x="4060" y="189"/>
                    <a:pt x="4060" y="421"/>
                  </a:cubicBezTo>
                  <a:lnTo>
                    <a:pt x="4060" y="1558"/>
                  </a:lnTo>
                  <a:cubicBezTo>
                    <a:pt x="4060" y="1598"/>
                    <a:pt x="4042" y="1634"/>
                    <a:pt x="4010" y="1656"/>
                  </a:cubicBezTo>
                  <a:lnTo>
                    <a:pt x="2231" y="2865"/>
                  </a:lnTo>
                  <a:cubicBezTo>
                    <a:pt x="2141" y="2923"/>
                    <a:pt x="2036" y="2956"/>
                    <a:pt x="1927" y="2956"/>
                  </a:cubicBezTo>
                  <a:lnTo>
                    <a:pt x="1786" y="2956"/>
                  </a:lnTo>
                  <a:cubicBezTo>
                    <a:pt x="1742" y="2956"/>
                    <a:pt x="1699" y="2938"/>
                    <a:pt x="1670" y="2905"/>
                  </a:cubicBezTo>
                  <a:lnTo>
                    <a:pt x="1619" y="2855"/>
                  </a:lnTo>
                  <a:lnTo>
                    <a:pt x="2434" y="2119"/>
                  </a:lnTo>
                  <a:cubicBezTo>
                    <a:pt x="2608" y="1960"/>
                    <a:pt x="2615" y="1688"/>
                    <a:pt x="2449" y="1522"/>
                  </a:cubicBezTo>
                  <a:lnTo>
                    <a:pt x="2065" y="1138"/>
                  </a:lnTo>
                  <a:cubicBezTo>
                    <a:pt x="2026" y="1099"/>
                    <a:pt x="1976" y="1080"/>
                    <a:pt x="1926" y="1080"/>
                  </a:cubicBezTo>
                  <a:cubicBezTo>
                    <a:pt x="1882" y="1080"/>
                    <a:pt x="1838" y="1095"/>
                    <a:pt x="1800" y="1123"/>
                  </a:cubicBezTo>
                  <a:lnTo>
                    <a:pt x="540" y="2112"/>
                  </a:lnTo>
                  <a:lnTo>
                    <a:pt x="200" y="2380"/>
                  </a:lnTo>
                  <a:cubicBezTo>
                    <a:pt x="73" y="2478"/>
                    <a:pt x="0" y="2630"/>
                    <a:pt x="0" y="2789"/>
                  </a:cubicBezTo>
                  <a:lnTo>
                    <a:pt x="0" y="5361"/>
                  </a:lnTo>
                  <a:lnTo>
                    <a:pt x="0" y="6509"/>
                  </a:lnTo>
                  <a:lnTo>
                    <a:pt x="0" y="8178"/>
                  </a:lnTo>
                  <a:cubicBezTo>
                    <a:pt x="0" y="8291"/>
                    <a:pt x="91" y="8381"/>
                    <a:pt x="203" y="8381"/>
                  </a:cubicBezTo>
                  <a:lnTo>
                    <a:pt x="2510" y="8381"/>
                  </a:lnTo>
                  <a:cubicBezTo>
                    <a:pt x="2623" y="8381"/>
                    <a:pt x="2709" y="8291"/>
                    <a:pt x="2709" y="8178"/>
                  </a:cubicBezTo>
                  <a:lnTo>
                    <a:pt x="2709" y="6925"/>
                  </a:lnTo>
                  <a:lnTo>
                    <a:pt x="2709" y="6922"/>
                  </a:lnTo>
                  <a:lnTo>
                    <a:pt x="2709" y="5357"/>
                  </a:lnTo>
                  <a:cubicBezTo>
                    <a:pt x="2709" y="5245"/>
                    <a:pt x="2623" y="5158"/>
                    <a:pt x="2510" y="5158"/>
                  </a:cubicBezTo>
                  <a:lnTo>
                    <a:pt x="2412" y="5158"/>
                  </a:lnTo>
                  <a:lnTo>
                    <a:pt x="2412" y="4492"/>
                  </a:lnTo>
                  <a:cubicBezTo>
                    <a:pt x="2412" y="4444"/>
                    <a:pt x="2434" y="4405"/>
                    <a:pt x="2470" y="4379"/>
                  </a:cubicBezTo>
                  <a:lnTo>
                    <a:pt x="5085" y="2565"/>
                  </a:lnTo>
                  <a:cubicBezTo>
                    <a:pt x="5227" y="2467"/>
                    <a:pt x="5313" y="2308"/>
                    <a:pt x="5313" y="2134"/>
                  </a:cubicBezTo>
                  <a:lnTo>
                    <a:pt x="5313" y="200"/>
                  </a:lnTo>
                  <a:cubicBezTo>
                    <a:pt x="5313" y="88"/>
                    <a:pt x="5223" y="1"/>
                    <a:pt x="5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1" name="Google Shape;22431;p75"/>
            <p:cNvSpPr/>
            <p:nvPr/>
          </p:nvSpPr>
          <p:spPr>
            <a:xfrm>
              <a:off x="2739152" y="3381452"/>
              <a:ext cx="154159" cy="187141"/>
            </a:xfrm>
            <a:custGeom>
              <a:rect b="b" l="l" r="r" t="t"/>
              <a:pathLst>
                <a:path extrusionOk="0" h="7138" w="5880">
                  <a:moveTo>
                    <a:pt x="2936" y="0"/>
                  </a:moveTo>
                  <a:cubicBezTo>
                    <a:pt x="1452" y="0"/>
                    <a:pt x="190" y="1113"/>
                    <a:pt x="16" y="2602"/>
                  </a:cubicBezTo>
                  <a:cubicBezTo>
                    <a:pt x="0" y="2745"/>
                    <a:pt x="110" y="2823"/>
                    <a:pt x="218" y="2823"/>
                  </a:cubicBezTo>
                  <a:cubicBezTo>
                    <a:pt x="310" y="2823"/>
                    <a:pt x="401" y="2767"/>
                    <a:pt x="414" y="2645"/>
                  </a:cubicBezTo>
                  <a:cubicBezTo>
                    <a:pt x="523" y="1722"/>
                    <a:pt x="1128" y="932"/>
                    <a:pt x="1990" y="585"/>
                  </a:cubicBezTo>
                  <a:cubicBezTo>
                    <a:pt x="2296" y="461"/>
                    <a:pt x="2618" y="401"/>
                    <a:pt x="2937" y="401"/>
                  </a:cubicBezTo>
                  <a:cubicBezTo>
                    <a:pt x="3516" y="401"/>
                    <a:pt x="4088" y="599"/>
                    <a:pt x="4550" y="979"/>
                  </a:cubicBezTo>
                  <a:cubicBezTo>
                    <a:pt x="5267" y="1570"/>
                    <a:pt x="5608" y="2504"/>
                    <a:pt x="5434" y="3417"/>
                  </a:cubicBezTo>
                  <a:cubicBezTo>
                    <a:pt x="5257" y="4330"/>
                    <a:pt x="4601" y="5076"/>
                    <a:pt x="3714" y="5362"/>
                  </a:cubicBezTo>
                  <a:cubicBezTo>
                    <a:pt x="3670" y="5376"/>
                    <a:pt x="3630" y="5405"/>
                    <a:pt x="3605" y="5449"/>
                  </a:cubicBezTo>
                  <a:lnTo>
                    <a:pt x="2939" y="6550"/>
                  </a:lnTo>
                  <a:lnTo>
                    <a:pt x="2269" y="5449"/>
                  </a:lnTo>
                  <a:cubicBezTo>
                    <a:pt x="2243" y="5405"/>
                    <a:pt x="2207" y="5376"/>
                    <a:pt x="2160" y="5362"/>
                  </a:cubicBezTo>
                  <a:cubicBezTo>
                    <a:pt x="1262" y="5072"/>
                    <a:pt x="595" y="4308"/>
                    <a:pt x="436" y="3377"/>
                  </a:cubicBezTo>
                  <a:cubicBezTo>
                    <a:pt x="415" y="3262"/>
                    <a:pt x="329" y="3210"/>
                    <a:pt x="242" y="3210"/>
                  </a:cubicBezTo>
                  <a:cubicBezTo>
                    <a:pt x="129" y="3210"/>
                    <a:pt x="15" y="3297"/>
                    <a:pt x="41" y="3446"/>
                  </a:cubicBezTo>
                  <a:cubicBezTo>
                    <a:pt x="222" y="4496"/>
                    <a:pt x="958" y="5365"/>
                    <a:pt x="1964" y="5717"/>
                  </a:cubicBezTo>
                  <a:lnTo>
                    <a:pt x="2765" y="7042"/>
                  </a:lnTo>
                  <a:cubicBezTo>
                    <a:pt x="2805" y="7106"/>
                    <a:pt x="2872" y="7137"/>
                    <a:pt x="2938" y="7137"/>
                  </a:cubicBezTo>
                  <a:cubicBezTo>
                    <a:pt x="3005" y="7137"/>
                    <a:pt x="3071" y="7106"/>
                    <a:pt x="3109" y="7042"/>
                  </a:cubicBezTo>
                  <a:lnTo>
                    <a:pt x="3909" y="5717"/>
                  </a:lnTo>
                  <a:cubicBezTo>
                    <a:pt x="5090" y="5307"/>
                    <a:pt x="5879" y="4192"/>
                    <a:pt x="5876" y="2942"/>
                  </a:cubicBezTo>
                  <a:cubicBezTo>
                    <a:pt x="5876" y="1385"/>
                    <a:pt x="4663" y="96"/>
                    <a:pt x="3109" y="5"/>
                  </a:cubicBezTo>
                  <a:cubicBezTo>
                    <a:pt x="3051" y="2"/>
                    <a:pt x="2993" y="0"/>
                    <a:pt x="29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2" name="Google Shape;22432;p75"/>
            <p:cNvSpPr/>
            <p:nvPr/>
          </p:nvSpPr>
          <p:spPr>
            <a:xfrm>
              <a:off x="2767284" y="3411523"/>
              <a:ext cx="97739" cy="94121"/>
            </a:xfrm>
            <a:custGeom>
              <a:rect b="b" l="l" r="r" t="t"/>
              <a:pathLst>
                <a:path extrusionOk="0" h="3590" w="3728">
                  <a:moveTo>
                    <a:pt x="1866" y="868"/>
                  </a:moveTo>
                  <a:cubicBezTo>
                    <a:pt x="2376" y="868"/>
                    <a:pt x="2789" y="1281"/>
                    <a:pt x="2793" y="1795"/>
                  </a:cubicBezTo>
                  <a:cubicBezTo>
                    <a:pt x="2789" y="2306"/>
                    <a:pt x="2376" y="2723"/>
                    <a:pt x="1866" y="2723"/>
                  </a:cubicBezTo>
                  <a:cubicBezTo>
                    <a:pt x="1351" y="2723"/>
                    <a:pt x="938" y="2306"/>
                    <a:pt x="938" y="1795"/>
                  </a:cubicBezTo>
                  <a:cubicBezTo>
                    <a:pt x="938" y="1285"/>
                    <a:pt x="1351" y="868"/>
                    <a:pt x="1866" y="868"/>
                  </a:cubicBezTo>
                  <a:close/>
                  <a:moveTo>
                    <a:pt x="1864" y="1"/>
                  </a:moveTo>
                  <a:cubicBezTo>
                    <a:pt x="1763" y="1"/>
                    <a:pt x="1663" y="68"/>
                    <a:pt x="1663" y="202"/>
                  </a:cubicBezTo>
                  <a:lnTo>
                    <a:pt x="1663" y="481"/>
                  </a:lnTo>
                  <a:cubicBezTo>
                    <a:pt x="1453" y="513"/>
                    <a:pt x="1250" y="597"/>
                    <a:pt x="1076" y="727"/>
                  </a:cubicBezTo>
                  <a:lnTo>
                    <a:pt x="877" y="524"/>
                  </a:lnTo>
                  <a:cubicBezTo>
                    <a:pt x="834" y="483"/>
                    <a:pt x="786" y="465"/>
                    <a:pt x="740" y="465"/>
                  </a:cubicBezTo>
                  <a:cubicBezTo>
                    <a:pt x="586" y="465"/>
                    <a:pt x="455" y="662"/>
                    <a:pt x="594" y="810"/>
                  </a:cubicBezTo>
                  <a:lnTo>
                    <a:pt x="794" y="1009"/>
                  </a:lnTo>
                  <a:cubicBezTo>
                    <a:pt x="667" y="1180"/>
                    <a:pt x="584" y="1383"/>
                    <a:pt x="551" y="1596"/>
                  </a:cubicBezTo>
                  <a:lnTo>
                    <a:pt x="268" y="1596"/>
                  </a:lnTo>
                  <a:cubicBezTo>
                    <a:pt x="0" y="1596"/>
                    <a:pt x="0" y="1995"/>
                    <a:pt x="268" y="1995"/>
                  </a:cubicBezTo>
                  <a:lnTo>
                    <a:pt x="551" y="1995"/>
                  </a:lnTo>
                  <a:cubicBezTo>
                    <a:pt x="584" y="2208"/>
                    <a:pt x="667" y="2407"/>
                    <a:pt x="794" y="2581"/>
                  </a:cubicBezTo>
                  <a:lnTo>
                    <a:pt x="594" y="2780"/>
                  </a:lnTo>
                  <a:cubicBezTo>
                    <a:pt x="445" y="2925"/>
                    <a:pt x="579" y="3128"/>
                    <a:pt x="735" y="3128"/>
                  </a:cubicBezTo>
                  <a:cubicBezTo>
                    <a:pt x="783" y="3128"/>
                    <a:pt x="833" y="3109"/>
                    <a:pt x="877" y="3063"/>
                  </a:cubicBezTo>
                  <a:lnTo>
                    <a:pt x="1076" y="2864"/>
                  </a:lnTo>
                  <a:cubicBezTo>
                    <a:pt x="1250" y="2991"/>
                    <a:pt x="1453" y="3074"/>
                    <a:pt x="1663" y="3106"/>
                  </a:cubicBezTo>
                  <a:lnTo>
                    <a:pt x="1663" y="3389"/>
                  </a:lnTo>
                  <a:cubicBezTo>
                    <a:pt x="1663" y="3523"/>
                    <a:pt x="1763" y="3590"/>
                    <a:pt x="1864" y="3590"/>
                  </a:cubicBezTo>
                  <a:cubicBezTo>
                    <a:pt x="1964" y="3590"/>
                    <a:pt x="2065" y="3523"/>
                    <a:pt x="2065" y="3389"/>
                  </a:cubicBezTo>
                  <a:lnTo>
                    <a:pt x="2065" y="3106"/>
                  </a:lnTo>
                  <a:cubicBezTo>
                    <a:pt x="2275" y="3074"/>
                    <a:pt x="2478" y="2991"/>
                    <a:pt x="2652" y="2864"/>
                  </a:cubicBezTo>
                  <a:lnTo>
                    <a:pt x="2851" y="3063"/>
                  </a:lnTo>
                  <a:cubicBezTo>
                    <a:pt x="2895" y="3109"/>
                    <a:pt x="2945" y="3128"/>
                    <a:pt x="2993" y="3128"/>
                  </a:cubicBezTo>
                  <a:cubicBezTo>
                    <a:pt x="3148" y="3128"/>
                    <a:pt x="3283" y="2925"/>
                    <a:pt x="3133" y="2780"/>
                  </a:cubicBezTo>
                  <a:lnTo>
                    <a:pt x="2934" y="2581"/>
                  </a:lnTo>
                  <a:cubicBezTo>
                    <a:pt x="3061" y="2407"/>
                    <a:pt x="3144" y="2208"/>
                    <a:pt x="3177" y="1995"/>
                  </a:cubicBezTo>
                  <a:lnTo>
                    <a:pt x="3459" y="1995"/>
                  </a:lnTo>
                  <a:cubicBezTo>
                    <a:pt x="3727" y="1995"/>
                    <a:pt x="3727" y="1596"/>
                    <a:pt x="3459" y="1596"/>
                  </a:cubicBezTo>
                  <a:lnTo>
                    <a:pt x="3177" y="1596"/>
                  </a:lnTo>
                  <a:cubicBezTo>
                    <a:pt x="3144" y="1383"/>
                    <a:pt x="3061" y="1180"/>
                    <a:pt x="2934" y="1009"/>
                  </a:cubicBezTo>
                  <a:lnTo>
                    <a:pt x="3133" y="810"/>
                  </a:lnTo>
                  <a:cubicBezTo>
                    <a:pt x="3273" y="662"/>
                    <a:pt x="3141" y="465"/>
                    <a:pt x="2988" y="465"/>
                  </a:cubicBezTo>
                  <a:cubicBezTo>
                    <a:pt x="2942" y="465"/>
                    <a:pt x="2894" y="483"/>
                    <a:pt x="2851" y="524"/>
                  </a:cubicBezTo>
                  <a:lnTo>
                    <a:pt x="2652" y="727"/>
                  </a:lnTo>
                  <a:cubicBezTo>
                    <a:pt x="2478" y="597"/>
                    <a:pt x="2275" y="513"/>
                    <a:pt x="2065" y="481"/>
                  </a:cubicBezTo>
                  <a:lnTo>
                    <a:pt x="2065" y="202"/>
                  </a:lnTo>
                  <a:cubicBezTo>
                    <a:pt x="2065" y="68"/>
                    <a:pt x="1964" y="1"/>
                    <a:pt x="1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3" name="Google Shape;22433;p75"/>
            <p:cNvSpPr/>
            <p:nvPr/>
          </p:nvSpPr>
          <p:spPr>
            <a:xfrm>
              <a:off x="2798614" y="3440992"/>
              <a:ext cx="40952" cy="35079"/>
            </a:xfrm>
            <a:custGeom>
              <a:rect b="b" l="l" r="r" t="t"/>
              <a:pathLst>
                <a:path extrusionOk="0" h="1338" w="1562">
                  <a:moveTo>
                    <a:pt x="671" y="403"/>
                  </a:moveTo>
                  <a:cubicBezTo>
                    <a:pt x="906" y="403"/>
                    <a:pt x="1026" y="693"/>
                    <a:pt x="859" y="860"/>
                  </a:cubicBezTo>
                  <a:cubicBezTo>
                    <a:pt x="804" y="915"/>
                    <a:pt x="736" y="940"/>
                    <a:pt x="670" y="940"/>
                  </a:cubicBezTo>
                  <a:cubicBezTo>
                    <a:pt x="533" y="940"/>
                    <a:pt x="403" y="833"/>
                    <a:pt x="403" y="671"/>
                  </a:cubicBezTo>
                  <a:cubicBezTo>
                    <a:pt x="403" y="525"/>
                    <a:pt x="519" y="407"/>
                    <a:pt x="664" y="407"/>
                  </a:cubicBezTo>
                  <a:cubicBezTo>
                    <a:pt x="666" y="407"/>
                    <a:pt x="668" y="407"/>
                    <a:pt x="671" y="407"/>
                  </a:cubicBezTo>
                  <a:lnTo>
                    <a:pt x="671" y="403"/>
                  </a:lnTo>
                  <a:close/>
                  <a:moveTo>
                    <a:pt x="674" y="0"/>
                  </a:moveTo>
                  <a:cubicBezTo>
                    <a:pt x="331" y="0"/>
                    <a:pt x="1" y="267"/>
                    <a:pt x="1" y="671"/>
                  </a:cubicBezTo>
                  <a:cubicBezTo>
                    <a:pt x="1" y="1041"/>
                    <a:pt x="301" y="1338"/>
                    <a:pt x="671" y="1338"/>
                  </a:cubicBezTo>
                  <a:cubicBezTo>
                    <a:pt x="1265" y="1338"/>
                    <a:pt x="1562" y="621"/>
                    <a:pt x="1141" y="197"/>
                  </a:cubicBezTo>
                  <a:cubicBezTo>
                    <a:pt x="1006" y="61"/>
                    <a:pt x="838"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34" name="Google Shape;22434;p75"/>
          <p:cNvGrpSpPr/>
          <p:nvPr/>
        </p:nvGrpSpPr>
        <p:grpSpPr>
          <a:xfrm>
            <a:off x="7153891" y="1513402"/>
            <a:ext cx="289546" cy="364974"/>
            <a:chOff x="7153891" y="1513402"/>
            <a:chExt cx="289546" cy="364974"/>
          </a:xfrm>
        </p:grpSpPr>
        <p:sp>
          <p:nvSpPr>
            <p:cNvPr id="22435" name="Google Shape;22435;p75"/>
            <p:cNvSpPr/>
            <p:nvPr/>
          </p:nvSpPr>
          <p:spPr>
            <a:xfrm>
              <a:off x="7159213" y="1761027"/>
              <a:ext cx="278797" cy="112080"/>
            </a:xfrm>
            <a:custGeom>
              <a:rect b="b" l="l" r="r" t="t"/>
              <a:pathLst>
                <a:path extrusionOk="0" h="4275" w="10634">
                  <a:moveTo>
                    <a:pt x="3227" y="0"/>
                  </a:moveTo>
                  <a:lnTo>
                    <a:pt x="953" y="670"/>
                  </a:lnTo>
                  <a:cubicBezTo>
                    <a:pt x="388" y="833"/>
                    <a:pt x="0" y="1355"/>
                    <a:pt x="0" y="1945"/>
                  </a:cubicBezTo>
                  <a:lnTo>
                    <a:pt x="0" y="4274"/>
                  </a:lnTo>
                  <a:lnTo>
                    <a:pt x="10634" y="4274"/>
                  </a:lnTo>
                  <a:lnTo>
                    <a:pt x="10634" y="1945"/>
                  </a:lnTo>
                  <a:cubicBezTo>
                    <a:pt x="10634" y="1355"/>
                    <a:pt x="10246" y="837"/>
                    <a:pt x="9681" y="670"/>
                  </a:cubicBezTo>
                  <a:lnTo>
                    <a:pt x="7407" y="0"/>
                  </a:lnTo>
                  <a:lnTo>
                    <a:pt x="5687" y="1145"/>
                  </a:lnTo>
                  <a:cubicBezTo>
                    <a:pt x="5574" y="1221"/>
                    <a:pt x="5446" y="1259"/>
                    <a:pt x="5317" y="1259"/>
                  </a:cubicBezTo>
                  <a:cubicBezTo>
                    <a:pt x="5189" y="1259"/>
                    <a:pt x="5060" y="1221"/>
                    <a:pt x="4948" y="1145"/>
                  </a:cubicBezTo>
                  <a:lnTo>
                    <a:pt x="3227" y="0"/>
                  </a:ln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6" name="Google Shape;22436;p75"/>
            <p:cNvSpPr/>
            <p:nvPr/>
          </p:nvSpPr>
          <p:spPr>
            <a:xfrm>
              <a:off x="7199850" y="1710427"/>
              <a:ext cx="197523" cy="104555"/>
            </a:xfrm>
            <a:custGeom>
              <a:rect b="b" l="l" r="r" t="t"/>
              <a:pathLst>
                <a:path extrusionOk="0" h="3988" w="7534">
                  <a:moveTo>
                    <a:pt x="1330" y="0"/>
                  </a:moveTo>
                  <a:cubicBezTo>
                    <a:pt x="598" y="0"/>
                    <a:pt x="1" y="594"/>
                    <a:pt x="1" y="1329"/>
                  </a:cubicBezTo>
                  <a:cubicBezTo>
                    <a:pt x="1" y="2796"/>
                    <a:pt x="1192" y="3988"/>
                    <a:pt x="2659" y="3988"/>
                  </a:cubicBezTo>
                  <a:lnTo>
                    <a:pt x="4875" y="3988"/>
                  </a:lnTo>
                  <a:cubicBezTo>
                    <a:pt x="6342" y="3988"/>
                    <a:pt x="7534" y="2796"/>
                    <a:pt x="7534" y="1329"/>
                  </a:cubicBezTo>
                  <a:cubicBezTo>
                    <a:pt x="7534" y="594"/>
                    <a:pt x="6940" y="0"/>
                    <a:pt x="6205" y="0"/>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7" name="Google Shape;22437;p75"/>
            <p:cNvSpPr/>
            <p:nvPr/>
          </p:nvSpPr>
          <p:spPr>
            <a:xfrm>
              <a:off x="7218648" y="1727783"/>
              <a:ext cx="159927" cy="66278"/>
            </a:xfrm>
            <a:custGeom>
              <a:rect b="b" l="l" r="r" t="t"/>
              <a:pathLst>
                <a:path extrusionOk="0" h="2528" w="6100">
                  <a:moveTo>
                    <a:pt x="5430" y="1"/>
                  </a:moveTo>
                  <a:lnTo>
                    <a:pt x="674" y="4"/>
                  </a:lnTo>
                  <a:cubicBezTo>
                    <a:pt x="189" y="4"/>
                    <a:pt x="1" y="631"/>
                    <a:pt x="403" y="895"/>
                  </a:cubicBezTo>
                  <a:lnTo>
                    <a:pt x="2681" y="2417"/>
                  </a:lnTo>
                  <a:cubicBezTo>
                    <a:pt x="2793" y="2491"/>
                    <a:pt x="2922" y="2528"/>
                    <a:pt x="3050" y="2528"/>
                  </a:cubicBezTo>
                  <a:cubicBezTo>
                    <a:pt x="3179" y="2528"/>
                    <a:pt x="3307" y="2491"/>
                    <a:pt x="3420" y="2417"/>
                  </a:cubicBezTo>
                  <a:lnTo>
                    <a:pt x="5701" y="895"/>
                  </a:lnTo>
                  <a:cubicBezTo>
                    <a:pt x="6100" y="627"/>
                    <a:pt x="5911" y="1"/>
                    <a:pt x="5430" y="1"/>
                  </a:cubicBezTo>
                  <a:close/>
                </a:path>
              </a:pathLst>
            </a:custGeom>
            <a:solidFill>
              <a:srgbClr val="BB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8" name="Google Shape;22438;p75"/>
            <p:cNvSpPr/>
            <p:nvPr/>
          </p:nvSpPr>
          <p:spPr>
            <a:xfrm>
              <a:off x="7243817" y="1716195"/>
              <a:ext cx="109589" cy="77787"/>
            </a:xfrm>
            <a:custGeom>
              <a:rect b="b" l="l" r="r" t="t"/>
              <a:pathLst>
                <a:path extrusionOk="0" h="2967" w="4180">
                  <a:moveTo>
                    <a:pt x="540" y="1"/>
                  </a:moveTo>
                  <a:lnTo>
                    <a:pt x="540" y="1055"/>
                  </a:lnTo>
                  <a:cubicBezTo>
                    <a:pt x="540" y="1348"/>
                    <a:pt x="344" y="1609"/>
                    <a:pt x="62" y="1692"/>
                  </a:cubicBezTo>
                  <a:lnTo>
                    <a:pt x="0" y="1710"/>
                  </a:lnTo>
                  <a:lnTo>
                    <a:pt x="1721" y="2855"/>
                  </a:lnTo>
                  <a:cubicBezTo>
                    <a:pt x="1833" y="2929"/>
                    <a:pt x="1962" y="2966"/>
                    <a:pt x="2090" y="2966"/>
                  </a:cubicBezTo>
                  <a:cubicBezTo>
                    <a:pt x="2219" y="2966"/>
                    <a:pt x="2347" y="2929"/>
                    <a:pt x="2460" y="2855"/>
                  </a:cubicBezTo>
                  <a:lnTo>
                    <a:pt x="4180" y="1710"/>
                  </a:lnTo>
                  <a:lnTo>
                    <a:pt x="4118" y="1692"/>
                  </a:lnTo>
                  <a:cubicBezTo>
                    <a:pt x="3836" y="1609"/>
                    <a:pt x="3640" y="1348"/>
                    <a:pt x="3640" y="1055"/>
                  </a:cubicBezTo>
                  <a:lnTo>
                    <a:pt x="364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9" name="Google Shape;22439;p75"/>
            <p:cNvSpPr/>
            <p:nvPr/>
          </p:nvSpPr>
          <p:spPr>
            <a:xfrm>
              <a:off x="7257974" y="1716195"/>
              <a:ext cx="81300" cy="29101"/>
            </a:xfrm>
            <a:custGeom>
              <a:rect b="b" l="l" r="r" t="t"/>
              <a:pathLst>
                <a:path extrusionOk="0" h="1110" w="3101">
                  <a:moveTo>
                    <a:pt x="0" y="1"/>
                  </a:moveTo>
                  <a:lnTo>
                    <a:pt x="0" y="718"/>
                  </a:lnTo>
                  <a:cubicBezTo>
                    <a:pt x="484" y="979"/>
                    <a:pt x="1017" y="1109"/>
                    <a:pt x="1550" y="1109"/>
                  </a:cubicBezTo>
                  <a:cubicBezTo>
                    <a:pt x="2083" y="1109"/>
                    <a:pt x="2617" y="979"/>
                    <a:pt x="3100" y="718"/>
                  </a:cubicBezTo>
                  <a:lnTo>
                    <a:pt x="310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0" name="Google Shape;22440;p75"/>
            <p:cNvSpPr/>
            <p:nvPr/>
          </p:nvSpPr>
          <p:spPr>
            <a:xfrm>
              <a:off x="7199955" y="1559440"/>
              <a:ext cx="197418" cy="168369"/>
            </a:xfrm>
            <a:custGeom>
              <a:rect b="b" l="l" r="r" t="t"/>
              <a:pathLst>
                <a:path extrusionOk="0" h="6422" w="7530">
                  <a:moveTo>
                    <a:pt x="663" y="1"/>
                  </a:moveTo>
                  <a:lnTo>
                    <a:pt x="663" y="2659"/>
                  </a:lnTo>
                  <a:lnTo>
                    <a:pt x="554" y="2659"/>
                  </a:lnTo>
                  <a:cubicBezTo>
                    <a:pt x="246" y="2659"/>
                    <a:pt x="0" y="2905"/>
                    <a:pt x="0" y="3209"/>
                  </a:cubicBezTo>
                  <a:cubicBezTo>
                    <a:pt x="0" y="3517"/>
                    <a:pt x="246" y="3763"/>
                    <a:pt x="554" y="3763"/>
                  </a:cubicBezTo>
                  <a:lnTo>
                    <a:pt x="895" y="3763"/>
                  </a:lnTo>
                  <a:cubicBezTo>
                    <a:pt x="1011" y="5263"/>
                    <a:pt x="2260" y="6422"/>
                    <a:pt x="3763" y="6422"/>
                  </a:cubicBezTo>
                  <a:cubicBezTo>
                    <a:pt x="5270" y="6422"/>
                    <a:pt x="6519" y="5263"/>
                    <a:pt x="6635" y="3763"/>
                  </a:cubicBezTo>
                  <a:lnTo>
                    <a:pt x="6976" y="3763"/>
                  </a:lnTo>
                  <a:cubicBezTo>
                    <a:pt x="7283" y="3763"/>
                    <a:pt x="7530" y="3517"/>
                    <a:pt x="7530" y="3209"/>
                  </a:cubicBezTo>
                  <a:cubicBezTo>
                    <a:pt x="7530" y="2905"/>
                    <a:pt x="7283" y="2659"/>
                    <a:pt x="6976" y="2659"/>
                  </a:cubicBezTo>
                  <a:lnTo>
                    <a:pt x="6863" y="2659"/>
                  </a:lnTo>
                  <a:lnTo>
                    <a:pt x="6863"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1" name="Google Shape;22441;p75"/>
            <p:cNvSpPr/>
            <p:nvPr/>
          </p:nvSpPr>
          <p:spPr>
            <a:xfrm>
              <a:off x="7223210" y="1518698"/>
              <a:ext cx="174163" cy="52251"/>
            </a:xfrm>
            <a:custGeom>
              <a:rect b="b" l="l" r="r" t="t"/>
              <a:pathLst>
                <a:path extrusionOk="0" h="1993" w="6643">
                  <a:moveTo>
                    <a:pt x="1992" y="1"/>
                  </a:moveTo>
                  <a:cubicBezTo>
                    <a:pt x="891" y="1"/>
                    <a:pt x="0" y="892"/>
                    <a:pt x="0" y="1993"/>
                  </a:cubicBezTo>
                  <a:lnTo>
                    <a:pt x="4651" y="1993"/>
                  </a:lnTo>
                  <a:cubicBezTo>
                    <a:pt x="5654" y="1993"/>
                    <a:pt x="6501" y="1247"/>
                    <a:pt x="6628" y="251"/>
                  </a:cubicBezTo>
                  <a:cubicBezTo>
                    <a:pt x="6643" y="117"/>
                    <a:pt x="6538" y="1"/>
                    <a:pt x="64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2" name="Google Shape;22442;p75"/>
            <p:cNvSpPr/>
            <p:nvPr/>
          </p:nvSpPr>
          <p:spPr>
            <a:xfrm>
              <a:off x="7199955" y="1571028"/>
              <a:ext cx="150987" cy="156833"/>
            </a:xfrm>
            <a:custGeom>
              <a:rect b="b" l="l" r="r" t="t"/>
              <a:pathLst>
                <a:path extrusionOk="0" h="5982" w="5759">
                  <a:moveTo>
                    <a:pt x="663" y="0"/>
                  </a:moveTo>
                  <a:lnTo>
                    <a:pt x="663" y="2217"/>
                  </a:lnTo>
                  <a:lnTo>
                    <a:pt x="554" y="2217"/>
                  </a:lnTo>
                  <a:cubicBezTo>
                    <a:pt x="246" y="2217"/>
                    <a:pt x="0" y="2463"/>
                    <a:pt x="0" y="2767"/>
                  </a:cubicBezTo>
                  <a:cubicBezTo>
                    <a:pt x="0" y="3075"/>
                    <a:pt x="246" y="3321"/>
                    <a:pt x="554" y="3321"/>
                  </a:cubicBezTo>
                  <a:lnTo>
                    <a:pt x="895" y="3321"/>
                  </a:lnTo>
                  <a:cubicBezTo>
                    <a:pt x="1003" y="4843"/>
                    <a:pt x="2272" y="5982"/>
                    <a:pt x="3743" y="5982"/>
                  </a:cubicBezTo>
                  <a:cubicBezTo>
                    <a:pt x="3896" y="5982"/>
                    <a:pt x="4052" y="5969"/>
                    <a:pt x="4209" y="5944"/>
                  </a:cubicBezTo>
                  <a:cubicBezTo>
                    <a:pt x="2807" y="5726"/>
                    <a:pt x="1771" y="4520"/>
                    <a:pt x="1771" y="3101"/>
                  </a:cubicBezTo>
                  <a:lnTo>
                    <a:pt x="1771" y="1550"/>
                  </a:lnTo>
                  <a:cubicBezTo>
                    <a:pt x="1771" y="1062"/>
                    <a:pt x="2166" y="663"/>
                    <a:pt x="2655" y="663"/>
                  </a:cubicBezTo>
                  <a:lnTo>
                    <a:pt x="5313" y="663"/>
                  </a:lnTo>
                  <a:cubicBezTo>
                    <a:pt x="5559" y="663"/>
                    <a:pt x="5759" y="468"/>
                    <a:pt x="5759" y="221"/>
                  </a:cubicBezTo>
                  <a:lnTo>
                    <a:pt x="5759"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3" name="Google Shape;22443;p75"/>
            <p:cNvSpPr/>
            <p:nvPr/>
          </p:nvSpPr>
          <p:spPr>
            <a:xfrm>
              <a:off x="7269930" y="1518698"/>
              <a:ext cx="127443" cy="34895"/>
            </a:xfrm>
            <a:custGeom>
              <a:rect b="b" l="l" r="r" t="t"/>
              <a:pathLst>
                <a:path extrusionOk="0" h="1331" w="4861">
                  <a:moveTo>
                    <a:pt x="511" y="1"/>
                  </a:moveTo>
                  <a:cubicBezTo>
                    <a:pt x="308" y="222"/>
                    <a:pt x="163" y="486"/>
                    <a:pt x="80" y="772"/>
                  </a:cubicBezTo>
                  <a:cubicBezTo>
                    <a:pt x="1" y="1053"/>
                    <a:pt x="211" y="1330"/>
                    <a:pt x="505" y="1330"/>
                  </a:cubicBezTo>
                  <a:cubicBezTo>
                    <a:pt x="507" y="1330"/>
                    <a:pt x="509" y="1330"/>
                    <a:pt x="511" y="1330"/>
                  </a:cubicBezTo>
                  <a:lnTo>
                    <a:pt x="4350" y="1330"/>
                  </a:lnTo>
                  <a:cubicBezTo>
                    <a:pt x="4622" y="1029"/>
                    <a:pt x="4795" y="653"/>
                    <a:pt x="4846" y="251"/>
                  </a:cubicBezTo>
                  <a:cubicBezTo>
                    <a:pt x="4861" y="117"/>
                    <a:pt x="4756" y="1"/>
                    <a:pt x="4625"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4" name="Google Shape;22444;p75"/>
            <p:cNvSpPr/>
            <p:nvPr/>
          </p:nvSpPr>
          <p:spPr>
            <a:xfrm>
              <a:off x="7258446" y="1629520"/>
              <a:ext cx="10644" cy="16569"/>
            </a:xfrm>
            <a:custGeom>
              <a:rect b="b" l="l" r="r" t="t"/>
              <a:pathLst>
                <a:path extrusionOk="0" h="632" w="406">
                  <a:moveTo>
                    <a:pt x="203" y="0"/>
                  </a:moveTo>
                  <a:cubicBezTo>
                    <a:pt x="91" y="0"/>
                    <a:pt x="0" y="95"/>
                    <a:pt x="0" y="207"/>
                  </a:cubicBezTo>
                  <a:lnTo>
                    <a:pt x="0" y="428"/>
                  </a:lnTo>
                  <a:cubicBezTo>
                    <a:pt x="0" y="564"/>
                    <a:pt x="102" y="631"/>
                    <a:pt x="203" y="631"/>
                  </a:cubicBezTo>
                  <a:cubicBezTo>
                    <a:pt x="304" y="631"/>
                    <a:pt x="406" y="564"/>
                    <a:pt x="406" y="428"/>
                  </a:cubicBezTo>
                  <a:lnTo>
                    <a:pt x="406" y="207"/>
                  </a:lnTo>
                  <a:cubicBezTo>
                    <a:pt x="406" y="95"/>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5" name="Google Shape;22445;p75"/>
            <p:cNvSpPr/>
            <p:nvPr/>
          </p:nvSpPr>
          <p:spPr>
            <a:xfrm>
              <a:off x="7328132" y="1629520"/>
              <a:ext cx="10671" cy="16569"/>
            </a:xfrm>
            <a:custGeom>
              <a:rect b="b" l="l" r="r" t="t"/>
              <a:pathLst>
                <a:path extrusionOk="0" h="632" w="407">
                  <a:moveTo>
                    <a:pt x="203" y="0"/>
                  </a:moveTo>
                  <a:cubicBezTo>
                    <a:pt x="91" y="0"/>
                    <a:pt x="0" y="95"/>
                    <a:pt x="0" y="207"/>
                  </a:cubicBezTo>
                  <a:lnTo>
                    <a:pt x="0" y="428"/>
                  </a:lnTo>
                  <a:cubicBezTo>
                    <a:pt x="0" y="564"/>
                    <a:pt x="102" y="631"/>
                    <a:pt x="203" y="631"/>
                  </a:cubicBezTo>
                  <a:cubicBezTo>
                    <a:pt x="305" y="631"/>
                    <a:pt x="406" y="564"/>
                    <a:pt x="406" y="428"/>
                  </a:cubicBezTo>
                  <a:lnTo>
                    <a:pt x="406" y="207"/>
                  </a:lnTo>
                  <a:cubicBezTo>
                    <a:pt x="406" y="95"/>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6" name="Google Shape;22446;p75"/>
            <p:cNvSpPr/>
            <p:nvPr/>
          </p:nvSpPr>
          <p:spPr>
            <a:xfrm>
              <a:off x="7273495" y="1670104"/>
              <a:ext cx="50259" cy="16596"/>
            </a:xfrm>
            <a:custGeom>
              <a:rect b="b" l="l" r="r" t="t"/>
              <a:pathLst>
                <a:path extrusionOk="0" h="633" w="1917">
                  <a:moveTo>
                    <a:pt x="295" y="1"/>
                  </a:moveTo>
                  <a:cubicBezTo>
                    <a:pt x="136" y="1"/>
                    <a:pt x="0" y="206"/>
                    <a:pt x="150" y="354"/>
                  </a:cubicBezTo>
                  <a:cubicBezTo>
                    <a:pt x="328" y="528"/>
                    <a:pt x="632" y="633"/>
                    <a:pt x="958" y="633"/>
                  </a:cubicBezTo>
                  <a:cubicBezTo>
                    <a:pt x="1288" y="633"/>
                    <a:pt x="1588" y="528"/>
                    <a:pt x="1766" y="354"/>
                  </a:cubicBezTo>
                  <a:cubicBezTo>
                    <a:pt x="1916" y="206"/>
                    <a:pt x="1780" y="1"/>
                    <a:pt x="1621" y="1"/>
                  </a:cubicBezTo>
                  <a:cubicBezTo>
                    <a:pt x="1574" y="1"/>
                    <a:pt x="1524" y="20"/>
                    <a:pt x="1480" y="64"/>
                  </a:cubicBezTo>
                  <a:cubicBezTo>
                    <a:pt x="1404" y="136"/>
                    <a:pt x="1222" y="227"/>
                    <a:pt x="958" y="227"/>
                  </a:cubicBezTo>
                  <a:cubicBezTo>
                    <a:pt x="694" y="227"/>
                    <a:pt x="513" y="136"/>
                    <a:pt x="437" y="64"/>
                  </a:cubicBezTo>
                  <a:cubicBezTo>
                    <a:pt x="392" y="20"/>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7" name="Google Shape;22447;p75"/>
            <p:cNvSpPr/>
            <p:nvPr/>
          </p:nvSpPr>
          <p:spPr>
            <a:xfrm>
              <a:off x="7153891" y="1513402"/>
              <a:ext cx="289546" cy="364974"/>
            </a:xfrm>
            <a:custGeom>
              <a:rect b="b" l="l" r="r" t="t"/>
              <a:pathLst>
                <a:path extrusionOk="0" h="13921" w="11044">
                  <a:moveTo>
                    <a:pt x="9069" y="409"/>
                  </a:moveTo>
                  <a:cubicBezTo>
                    <a:pt x="8964" y="1311"/>
                    <a:pt x="8200" y="1992"/>
                    <a:pt x="7291" y="1992"/>
                  </a:cubicBezTo>
                  <a:lnTo>
                    <a:pt x="3307" y="1992"/>
                  </a:lnTo>
                  <a:cubicBezTo>
                    <a:pt x="3036" y="1992"/>
                    <a:pt x="3036" y="2401"/>
                    <a:pt x="3307" y="2401"/>
                  </a:cubicBezTo>
                  <a:lnTo>
                    <a:pt x="7295" y="2401"/>
                  </a:lnTo>
                  <a:cubicBezTo>
                    <a:pt x="7690" y="2401"/>
                    <a:pt x="8077" y="2293"/>
                    <a:pt x="8417" y="2090"/>
                  </a:cubicBezTo>
                  <a:lnTo>
                    <a:pt x="8417" y="4415"/>
                  </a:lnTo>
                  <a:cubicBezTo>
                    <a:pt x="8417" y="4527"/>
                    <a:pt x="8508" y="4618"/>
                    <a:pt x="8624" y="4618"/>
                  </a:cubicBezTo>
                  <a:lnTo>
                    <a:pt x="8733" y="4618"/>
                  </a:lnTo>
                  <a:cubicBezTo>
                    <a:pt x="8943" y="4618"/>
                    <a:pt x="9102" y="4795"/>
                    <a:pt x="9080" y="5005"/>
                  </a:cubicBezTo>
                  <a:cubicBezTo>
                    <a:pt x="9062" y="5179"/>
                    <a:pt x="8896" y="5317"/>
                    <a:pt x="8700" y="5317"/>
                  </a:cubicBezTo>
                  <a:lnTo>
                    <a:pt x="8602" y="5317"/>
                  </a:lnTo>
                  <a:lnTo>
                    <a:pt x="8602" y="5302"/>
                  </a:lnTo>
                  <a:cubicBezTo>
                    <a:pt x="8602" y="5190"/>
                    <a:pt x="8512" y="5099"/>
                    <a:pt x="8399" y="5099"/>
                  </a:cubicBezTo>
                  <a:cubicBezTo>
                    <a:pt x="8287" y="5099"/>
                    <a:pt x="8197" y="5190"/>
                    <a:pt x="8197" y="5302"/>
                  </a:cubicBezTo>
                  <a:cubicBezTo>
                    <a:pt x="8175" y="6765"/>
                    <a:pt x="6983" y="7942"/>
                    <a:pt x="5520" y="7942"/>
                  </a:cubicBezTo>
                  <a:cubicBezTo>
                    <a:pt x="4053" y="7942"/>
                    <a:pt x="2862" y="6765"/>
                    <a:pt x="2844" y="5302"/>
                  </a:cubicBezTo>
                  <a:cubicBezTo>
                    <a:pt x="2844" y="5190"/>
                    <a:pt x="2753" y="5096"/>
                    <a:pt x="2641" y="5096"/>
                  </a:cubicBezTo>
                  <a:cubicBezTo>
                    <a:pt x="2529" y="5096"/>
                    <a:pt x="2438" y="5186"/>
                    <a:pt x="2438" y="5299"/>
                  </a:cubicBezTo>
                  <a:lnTo>
                    <a:pt x="2438" y="5317"/>
                  </a:lnTo>
                  <a:lnTo>
                    <a:pt x="2311" y="5317"/>
                  </a:lnTo>
                  <a:cubicBezTo>
                    <a:pt x="2101" y="5317"/>
                    <a:pt x="1938" y="5136"/>
                    <a:pt x="1960" y="4929"/>
                  </a:cubicBezTo>
                  <a:cubicBezTo>
                    <a:pt x="1978" y="4755"/>
                    <a:pt x="2145" y="4618"/>
                    <a:pt x="2340" y="4618"/>
                  </a:cubicBezTo>
                  <a:lnTo>
                    <a:pt x="2420" y="4618"/>
                  </a:lnTo>
                  <a:cubicBezTo>
                    <a:pt x="2532" y="4618"/>
                    <a:pt x="2623" y="4527"/>
                    <a:pt x="2623" y="4415"/>
                  </a:cubicBezTo>
                  <a:lnTo>
                    <a:pt x="2623" y="2198"/>
                  </a:lnTo>
                  <a:cubicBezTo>
                    <a:pt x="2626" y="1210"/>
                    <a:pt x="3427" y="409"/>
                    <a:pt x="4412" y="409"/>
                  </a:cubicBezTo>
                  <a:close/>
                  <a:moveTo>
                    <a:pt x="3767" y="8384"/>
                  </a:moveTo>
                  <a:lnTo>
                    <a:pt x="3767" y="8790"/>
                  </a:lnTo>
                  <a:cubicBezTo>
                    <a:pt x="3767" y="8981"/>
                    <a:pt x="3645" y="9154"/>
                    <a:pt x="3465" y="9220"/>
                  </a:cubicBezTo>
                  <a:lnTo>
                    <a:pt x="3465" y="9220"/>
                  </a:lnTo>
                  <a:lnTo>
                    <a:pt x="2989" y="8902"/>
                  </a:lnTo>
                  <a:cubicBezTo>
                    <a:pt x="2753" y="8746"/>
                    <a:pt x="2862" y="8384"/>
                    <a:pt x="3144" y="8384"/>
                  </a:cubicBezTo>
                  <a:close/>
                  <a:moveTo>
                    <a:pt x="7900" y="8381"/>
                  </a:moveTo>
                  <a:cubicBezTo>
                    <a:pt x="8178" y="8381"/>
                    <a:pt x="8291" y="8746"/>
                    <a:pt x="8055" y="8902"/>
                  </a:cubicBezTo>
                  <a:lnTo>
                    <a:pt x="7577" y="9221"/>
                  </a:lnTo>
                  <a:cubicBezTo>
                    <a:pt x="7396" y="9156"/>
                    <a:pt x="7277" y="8982"/>
                    <a:pt x="7277" y="8790"/>
                  </a:cubicBezTo>
                  <a:lnTo>
                    <a:pt x="7277" y="8381"/>
                  </a:lnTo>
                  <a:close/>
                  <a:moveTo>
                    <a:pt x="7958" y="7718"/>
                  </a:moveTo>
                  <a:cubicBezTo>
                    <a:pt x="8580" y="7718"/>
                    <a:pt x="9084" y="8221"/>
                    <a:pt x="9084" y="8844"/>
                  </a:cubicBezTo>
                  <a:cubicBezTo>
                    <a:pt x="9084" y="10118"/>
                    <a:pt x="8108" y="11182"/>
                    <a:pt x="6835" y="11289"/>
                  </a:cubicBezTo>
                  <a:lnTo>
                    <a:pt x="6835" y="11289"/>
                  </a:lnTo>
                  <a:lnTo>
                    <a:pt x="6835" y="11061"/>
                  </a:lnTo>
                  <a:cubicBezTo>
                    <a:pt x="6835" y="10925"/>
                    <a:pt x="6732" y="10857"/>
                    <a:pt x="6630" y="10857"/>
                  </a:cubicBezTo>
                  <a:cubicBezTo>
                    <a:pt x="6528" y="10857"/>
                    <a:pt x="6426" y="10925"/>
                    <a:pt x="6426" y="11061"/>
                  </a:cubicBezTo>
                  <a:lnTo>
                    <a:pt x="6426" y="11300"/>
                  </a:lnTo>
                  <a:lnTo>
                    <a:pt x="4618" y="11300"/>
                  </a:lnTo>
                  <a:lnTo>
                    <a:pt x="4618" y="11061"/>
                  </a:lnTo>
                  <a:cubicBezTo>
                    <a:pt x="4618" y="10925"/>
                    <a:pt x="4517" y="10857"/>
                    <a:pt x="4415" y="10857"/>
                  </a:cubicBezTo>
                  <a:cubicBezTo>
                    <a:pt x="4314" y="10857"/>
                    <a:pt x="4213" y="10925"/>
                    <a:pt x="4213" y="11061"/>
                  </a:cubicBezTo>
                  <a:lnTo>
                    <a:pt x="4213" y="11289"/>
                  </a:lnTo>
                  <a:cubicBezTo>
                    <a:pt x="2941" y="11180"/>
                    <a:pt x="1964" y="10119"/>
                    <a:pt x="1960" y="8844"/>
                  </a:cubicBezTo>
                  <a:cubicBezTo>
                    <a:pt x="1960" y="8225"/>
                    <a:pt x="2463" y="7721"/>
                    <a:pt x="3086" y="7718"/>
                  </a:cubicBezTo>
                  <a:lnTo>
                    <a:pt x="3611" y="7718"/>
                  </a:lnTo>
                  <a:cubicBezTo>
                    <a:pt x="3662" y="7758"/>
                    <a:pt x="3716" y="7798"/>
                    <a:pt x="3767" y="7834"/>
                  </a:cubicBezTo>
                  <a:lnTo>
                    <a:pt x="3767" y="7975"/>
                  </a:lnTo>
                  <a:lnTo>
                    <a:pt x="3144" y="7975"/>
                  </a:lnTo>
                  <a:cubicBezTo>
                    <a:pt x="2460" y="7975"/>
                    <a:pt x="2188" y="8866"/>
                    <a:pt x="2760" y="9243"/>
                  </a:cubicBezTo>
                  <a:lnTo>
                    <a:pt x="5042" y="10764"/>
                  </a:lnTo>
                  <a:cubicBezTo>
                    <a:pt x="5187" y="10862"/>
                    <a:pt x="5354" y="10910"/>
                    <a:pt x="5522" y="10910"/>
                  </a:cubicBezTo>
                  <a:cubicBezTo>
                    <a:pt x="5690" y="10910"/>
                    <a:pt x="5859" y="10862"/>
                    <a:pt x="6005" y="10764"/>
                  </a:cubicBezTo>
                  <a:lnTo>
                    <a:pt x="6523" y="10420"/>
                  </a:lnTo>
                  <a:cubicBezTo>
                    <a:pt x="6708" y="10294"/>
                    <a:pt x="6586" y="10041"/>
                    <a:pt x="6411" y="10041"/>
                  </a:cubicBezTo>
                  <a:cubicBezTo>
                    <a:pt x="6374" y="10041"/>
                    <a:pt x="6335" y="10052"/>
                    <a:pt x="6295" y="10079"/>
                  </a:cubicBezTo>
                  <a:lnTo>
                    <a:pt x="5777" y="10423"/>
                  </a:lnTo>
                  <a:cubicBezTo>
                    <a:pt x="5699" y="10476"/>
                    <a:pt x="5611" y="10502"/>
                    <a:pt x="5522" y="10502"/>
                  </a:cubicBezTo>
                  <a:cubicBezTo>
                    <a:pt x="5433" y="10502"/>
                    <a:pt x="5344" y="10476"/>
                    <a:pt x="5267" y="10423"/>
                  </a:cubicBezTo>
                  <a:lnTo>
                    <a:pt x="3843" y="9474"/>
                  </a:lnTo>
                  <a:cubicBezTo>
                    <a:pt x="4053" y="9308"/>
                    <a:pt x="4173" y="9058"/>
                    <a:pt x="4176" y="8790"/>
                  </a:cubicBezTo>
                  <a:lnTo>
                    <a:pt x="4176" y="8073"/>
                  </a:lnTo>
                  <a:cubicBezTo>
                    <a:pt x="4602" y="8279"/>
                    <a:pt x="5063" y="8382"/>
                    <a:pt x="5523" y="8382"/>
                  </a:cubicBezTo>
                  <a:cubicBezTo>
                    <a:pt x="5984" y="8382"/>
                    <a:pt x="6444" y="8279"/>
                    <a:pt x="6867" y="8073"/>
                  </a:cubicBezTo>
                  <a:lnTo>
                    <a:pt x="6867" y="8790"/>
                  </a:lnTo>
                  <a:cubicBezTo>
                    <a:pt x="6871" y="9054"/>
                    <a:pt x="6994" y="9308"/>
                    <a:pt x="7204" y="9471"/>
                  </a:cubicBezTo>
                  <a:lnTo>
                    <a:pt x="7070" y="9561"/>
                  </a:lnTo>
                  <a:cubicBezTo>
                    <a:pt x="6885" y="9684"/>
                    <a:pt x="7005" y="9936"/>
                    <a:pt x="7181" y="9936"/>
                  </a:cubicBezTo>
                  <a:cubicBezTo>
                    <a:pt x="7218" y="9936"/>
                    <a:pt x="7258" y="9925"/>
                    <a:pt x="7298" y="9898"/>
                  </a:cubicBezTo>
                  <a:lnTo>
                    <a:pt x="8283" y="9243"/>
                  </a:lnTo>
                  <a:cubicBezTo>
                    <a:pt x="8855" y="8863"/>
                    <a:pt x="8589" y="7975"/>
                    <a:pt x="7904" y="7975"/>
                  </a:cubicBezTo>
                  <a:cubicBezTo>
                    <a:pt x="7902" y="7975"/>
                    <a:pt x="7901" y="7975"/>
                    <a:pt x="7900" y="7975"/>
                  </a:cubicBezTo>
                  <a:lnTo>
                    <a:pt x="7277" y="7975"/>
                  </a:lnTo>
                  <a:lnTo>
                    <a:pt x="7277" y="7834"/>
                  </a:lnTo>
                  <a:cubicBezTo>
                    <a:pt x="7331" y="7794"/>
                    <a:pt x="7382" y="7758"/>
                    <a:pt x="7432" y="7718"/>
                  </a:cubicBezTo>
                  <a:close/>
                  <a:moveTo>
                    <a:pt x="4412" y="0"/>
                  </a:moveTo>
                  <a:cubicBezTo>
                    <a:pt x="3199" y="0"/>
                    <a:pt x="2217" y="985"/>
                    <a:pt x="2217" y="2198"/>
                  </a:cubicBezTo>
                  <a:lnTo>
                    <a:pt x="2217" y="4219"/>
                  </a:lnTo>
                  <a:cubicBezTo>
                    <a:pt x="1869" y="4274"/>
                    <a:pt x="1591" y="4549"/>
                    <a:pt x="1554" y="4889"/>
                  </a:cubicBezTo>
                  <a:cubicBezTo>
                    <a:pt x="1507" y="5335"/>
                    <a:pt x="1859" y="5726"/>
                    <a:pt x="2311" y="5726"/>
                  </a:cubicBezTo>
                  <a:lnTo>
                    <a:pt x="2467" y="5726"/>
                  </a:lnTo>
                  <a:cubicBezTo>
                    <a:pt x="2550" y="6313"/>
                    <a:pt x="2800" y="6860"/>
                    <a:pt x="3188" y="7309"/>
                  </a:cubicBezTo>
                  <a:lnTo>
                    <a:pt x="3086" y="7309"/>
                  </a:lnTo>
                  <a:cubicBezTo>
                    <a:pt x="2239" y="7309"/>
                    <a:pt x="1554" y="7997"/>
                    <a:pt x="1551" y="8841"/>
                  </a:cubicBezTo>
                  <a:cubicBezTo>
                    <a:pt x="1551" y="9148"/>
                    <a:pt x="1601" y="9453"/>
                    <a:pt x="1696" y="9742"/>
                  </a:cubicBezTo>
                  <a:lnTo>
                    <a:pt x="1102" y="9916"/>
                  </a:lnTo>
                  <a:cubicBezTo>
                    <a:pt x="450" y="10112"/>
                    <a:pt x="4" y="10709"/>
                    <a:pt x="1" y="11390"/>
                  </a:cubicBezTo>
                  <a:lnTo>
                    <a:pt x="1" y="13719"/>
                  </a:lnTo>
                  <a:cubicBezTo>
                    <a:pt x="1" y="13853"/>
                    <a:pt x="103" y="13920"/>
                    <a:pt x="205" y="13920"/>
                  </a:cubicBezTo>
                  <a:cubicBezTo>
                    <a:pt x="308" y="13920"/>
                    <a:pt x="410" y="13853"/>
                    <a:pt x="410" y="13719"/>
                  </a:cubicBezTo>
                  <a:lnTo>
                    <a:pt x="410" y="11390"/>
                  </a:lnTo>
                  <a:cubicBezTo>
                    <a:pt x="410" y="10890"/>
                    <a:pt x="739" y="10452"/>
                    <a:pt x="1217" y="10307"/>
                  </a:cubicBezTo>
                  <a:lnTo>
                    <a:pt x="1851" y="10123"/>
                  </a:lnTo>
                  <a:cubicBezTo>
                    <a:pt x="2304" y="11024"/>
                    <a:pt x="3202" y="11626"/>
                    <a:pt x="4213" y="11698"/>
                  </a:cubicBezTo>
                  <a:lnTo>
                    <a:pt x="4213" y="13719"/>
                  </a:lnTo>
                  <a:cubicBezTo>
                    <a:pt x="4213" y="13853"/>
                    <a:pt x="4314" y="13920"/>
                    <a:pt x="4415" y="13920"/>
                  </a:cubicBezTo>
                  <a:cubicBezTo>
                    <a:pt x="4517" y="13920"/>
                    <a:pt x="4618" y="13853"/>
                    <a:pt x="4618" y="13719"/>
                  </a:cubicBezTo>
                  <a:lnTo>
                    <a:pt x="4618" y="11705"/>
                  </a:lnTo>
                  <a:lnTo>
                    <a:pt x="6426" y="11705"/>
                  </a:lnTo>
                  <a:lnTo>
                    <a:pt x="6426" y="13719"/>
                  </a:lnTo>
                  <a:cubicBezTo>
                    <a:pt x="6426" y="13853"/>
                    <a:pt x="6528" y="13920"/>
                    <a:pt x="6630" y="13920"/>
                  </a:cubicBezTo>
                  <a:cubicBezTo>
                    <a:pt x="6732" y="13920"/>
                    <a:pt x="6835" y="13853"/>
                    <a:pt x="6835" y="13719"/>
                  </a:cubicBezTo>
                  <a:lnTo>
                    <a:pt x="6835" y="11698"/>
                  </a:lnTo>
                  <a:cubicBezTo>
                    <a:pt x="7842" y="11626"/>
                    <a:pt x="8736" y="11028"/>
                    <a:pt x="9193" y="10123"/>
                  </a:cubicBezTo>
                  <a:lnTo>
                    <a:pt x="9826" y="10311"/>
                  </a:lnTo>
                  <a:cubicBezTo>
                    <a:pt x="10304" y="10452"/>
                    <a:pt x="10634" y="10890"/>
                    <a:pt x="10634" y="11390"/>
                  </a:cubicBezTo>
                  <a:lnTo>
                    <a:pt x="10634" y="13719"/>
                  </a:lnTo>
                  <a:cubicBezTo>
                    <a:pt x="10634" y="13853"/>
                    <a:pt x="10736" y="13920"/>
                    <a:pt x="10839" y="13920"/>
                  </a:cubicBezTo>
                  <a:cubicBezTo>
                    <a:pt x="10941" y="13920"/>
                    <a:pt x="11043" y="13853"/>
                    <a:pt x="11043" y="13719"/>
                  </a:cubicBezTo>
                  <a:lnTo>
                    <a:pt x="11043" y="11390"/>
                  </a:lnTo>
                  <a:cubicBezTo>
                    <a:pt x="11040" y="10709"/>
                    <a:pt x="10591" y="10112"/>
                    <a:pt x="9942" y="9920"/>
                  </a:cubicBezTo>
                  <a:lnTo>
                    <a:pt x="9345" y="9742"/>
                  </a:lnTo>
                  <a:cubicBezTo>
                    <a:pt x="9442" y="9453"/>
                    <a:pt x="9490" y="9148"/>
                    <a:pt x="9490" y="8844"/>
                  </a:cubicBezTo>
                  <a:cubicBezTo>
                    <a:pt x="9490" y="7997"/>
                    <a:pt x="8805" y="7312"/>
                    <a:pt x="7958" y="7312"/>
                  </a:cubicBezTo>
                  <a:lnTo>
                    <a:pt x="7856" y="7312"/>
                  </a:lnTo>
                  <a:cubicBezTo>
                    <a:pt x="8244" y="6863"/>
                    <a:pt x="8494" y="6313"/>
                    <a:pt x="8577" y="5726"/>
                  </a:cubicBezTo>
                  <a:lnTo>
                    <a:pt x="8700" y="5726"/>
                  </a:lnTo>
                  <a:cubicBezTo>
                    <a:pt x="9106" y="5726"/>
                    <a:pt x="9450" y="5429"/>
                    <a:pt x="9486" y="5049"/>
                  </a:cubicBezTo>
                  <a:cubicBezTo>
                    <a:pt x="9529" y="4636"/>
                    <a:pt x="9236" y="4270"/>
                    <a:pt x="8827" y="4219"/>
                  </a:cubicBezTo>
                  <a:lnTo>
                    <a:pt x="8827" y="1778"/>
                  </a:lnTo>
                  <a:cubicBezTo>
                    <a:pt x="9250" y="1365"/>
                    <a:pt x="9490" y="797"/>
                    <a:pt x="9490" y="203"/>
                  </a:cubicBezTo>
                  <a:cubicBezTo>
                    <a:pt x="9490" y="91"/>
                    <a:pt x="9399" y="0"/>
                    <a:pt x="92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8" name="Google Shape;22448;p75"/>
            <p:cNvSpPr/>
            <p:nvPr/>
          </p:nvSpPr>
          <p:spPr>
            <a:xfrm>
              <a:off x="7250555" y="1609935"/>
              <a:ext cx="26585" cy="12951"/>
            </a:xfrm>
            <a:custGeom>
              <a:rect b="b" l="l" r="r" t="t"/>
              <a:pathLst>
                <a:path extrusionOk="0" h="494" w="1014">
                  <a:moveTo>
                    <a:pt x="734" y="0"/>
                  </a:moveTo>
                  <a:cubicBezTo>
                    <a:pt x="720" y="0"/>
                    <a:pt x="704" y="2"/>
                    <a:pt x="689" y="5"/>
                  </a:cubicBezTo>
                  <a:lnTo>
                    <a:pt x="247" y="88"/>
                  </a:lnTo>
                  <a:cubicBezTo>
                    <a:pt x="1" y="132"/>
                    <a:pt x="33" y="494"/>
                    <a:pt x="283" y="494"/>
                  </a:cubicBezTo>
                  <a:cubicBezTo>
                    <a:pt x="294" y="490"/>
                    <a:pt x="308" y="490"/>
                    <a:pt x="319" y="490"/>
                  </a:cubicBezTo>
                  <a:lnTo>
                    <a:pt x="765" y="407"/>
                  </a:lnTo>
                  <a:cubicBezTo>
                    <a:pt x="1013" y="359"/>
                    <a:pt x="964" y="0"/>
                    <a:pt x="7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9" name="Google Shape;22449;p75"/>
            <p:cNvSpPr/>
            <p:nvPr/>
          </p:nvSpPr>
          <p:spPr>
            <a:xfrm>
              <a:off x="7320084" y="1609935"/>
              <a:ext cx="26689" cy="12951"/>
            </a:xfrm>
            <a:custGeom>
              <a:rect b="b" l="l" r="r" t="t"/>
              <a:pathLst>
                <a:path extrusionOk="0" h="494" w="1018">
                  <a:moveTo>
                    <a:pt x="281" y="0"/>
                  </a:moveTo>
                  <a:cubicBezTo>
                    <a:pt x="53" y="0"/>
                    <a:pt x="1" y="359"/>
                    <a:pt x="253" y="407"/>
                  </a:cubicBezTo>
                  <a:lnTo>
                    <a:pt x="695" y="490"/>
                  </a:lnTo>
                  <a:cubicBezTo>
                    <a:pt x="706" y="490"/>
                    <a:pt x="720" y="490"/>
                    <a:pt x="735" y="494"/>
                  </a:cubicBezTo>
                  <a:cubicBezTo>
                    <a:pt x="981" y="494"/>
                    <a:pt x="1017" y="132"/>
                    <a:pt x="771" y="88"/>
                  </a:cubicBezTo>
                  <a:lnTo>
                    <a:pt x="326" y="5"/>
                  </a:lnTo>
                  <a:cubicBezTo>
                    <a:pt x="310" y="2"/>
                    <a:pt x="295"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50" name="Google Shape;22450;p75"/>
          <p:cNvGrpSpPr/>
          <p:nvPr/>
        </p:nvGrpSpPr>
        <p:grpSpPr>
          <a:xfrm>
            <a:off x="6255941" y="3797550"/>
            <a:ext cx="284958" cy="364974"/>
            <a:chOff x="6255941" y="3797550"/>
            <a:chExt cx="284958" cy="364974"/>
          </a:xfrm>
        </p:grpSpPr>
        <p:sp>
          <p:nvSpPr>
            <p:cNvPr id="22451" name="Google Shape;22451;p75"/>
            <p:cNvSpPr/>
            <p:nvPr/>
          </p:nvSpPr>
          <p:spPr>
            <a:xfrm>
              <a:off x="6261342" y="3999818"/>
              <a:ext cx="274235" cy="157357"/>
            </a:xfrm>
            <a:custGeom>
              <a:rect b="b" l="l" r="r" t="t"/>
              <a:pathLst>
                <a:path extrusionOk="0" h="6002" w="10460">
                  <a:moveTo>
                    <a:pt x="3705" y="0"/>
                  </a:moveTo>
                  <a:cubicBezTo>
                    <a:pt x="3705" y="677"/>
                    <a:pt x="3260" y="1275"/>
                    <a:pt x="2608" y="1463"/>
                  </a:cubicBezTo>
                  <a:lnTo>
                    <a:pt x="938" y="1956"/>
                  </a:lnTo>
                  <a:cubicBezTo>
                    <a:pt x="381" y="2119"/>
                    <a:pt x="0" y="2630"/>
                    <a:pt x="0" y="3213"/>
                  </a:cubicBezTo>
                  <a:lnTo>
                    <a:pt x="0" y="6001"/>
                  </a:lnTo>
                  <a:lnTo>
                    <a:pt x="10460" y="6001"/>
                  </a:lnTo>
                  <a:lnTo>
                    <a:pt x="10460" y="3213"/>
                  </a:lnTo>
                  <a:cubicBezTo>
                    <a:pt x="10460" y="2630"/>
                    <a:pt x="10080" y="2119"/>
                    <a:pt x="9522" y="1956"/>
                  </a:cubicBezTo>
                  <a:lnTo>
                    <a:pt x="7849" y="1463"/>
                  </a:lnTo>
                  <a:cubicBezTo>
                    <a:pt x="7200" y="1275"/>
                    <a:pt x="6755" y="677"/>
                    <a:pt x="675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2" name="Google Shape;22452;p75"/>
            <p:cNvSpPr/>
            <p:nvPr/>
          </p:nvSpPr>
          <p:spPr>
            <a:xfrm>
              <a:off x="6307013" y="3802977"/>
              <a:ext cx="182815" cy="285640"/>
            </a:xfrm>
            <a:custGeom>
              <a:rect b="b" l="l" r="r" t="t"/>
              <a:pathLst>
                <a:path extrusionOk="0" h="10895" w="6973">
                  <a:moveTo>
                    <a:pt x="3488" y="0"/>
                  </a:moveTo>
                  <a:cubicBezTo>
                    <a:pt x="1561" y="0"/>
                    <a:pt x="0" y="1558"/>
                    <a:pt x="0" y="3484"/>
                  </a:cubicBezTo>
                  <a:lnTo>
                    <a:pt x="0" y="5009"/>
                  </a:lnTo>
                  <a:cubicBezTo>
                    <a:pt x="0" y="8280"/>
                    <a:pt x="3488" y="9370"/>
                    <a:pt x="3488" y="10894"/>
                  </a:cubicBezTo>
                  <a:cubicBezTo>
                    <a:pt x="3488" y="9370"/>
                    <a:pt x="6972" y="8280"/>
                    <a:pt x="6972" y="5009"/>
                  </a:cubicBezTo>
                  <a:lnTo>
                    <a:pt x="6972" y="3484"/>
                  </a:lnTo>
                  <a:cubicBezTo>
                    <a:pt x="6972" y="1558"/>
                    <a:pt x="5411" y="0"/>
                    <a:pt x="3488"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3" name="Google Shape;22453;p75"/>
            <p:cNvSpPr/>
            <p:nvPr/>
          </p:nvSpPr>
          <p:spPr>
            <a:xfrm>
              <a:off x="6381261" y="3997143"/>
              <a:ext cx="34397" cy="80068"/>
            </a:xfrm>
            <a:custGeom>
              <a:rect b="b" l="l" r="r" t="t"/>
              <a:pathLst>
                <a:path extrusionOk="0" h="3054" w="1312">
                  <a:moveTo>
                    <a:pt x="1" y="1"/>
                  </a:moveTo>
                  <a:lnTo>
                    <a:pt x="1" y="2181"/>
                  </a:lnTo>
                  <a:lnTo>
                    <a:pt x="656" y="3054"/>
                  </a:lnTo>
                  <a:lnTo>
                    <a:pt x="1312" y="2181"/>
                  </a:lnTo>
                  <a:lnTo>
                    <a:pt x="13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4" name="Google Shape;22454;p75"/>
            <p:cNvSpPr/>
            <p:nvPr/>
          </p:nvSpPr>
          <p:spPr>
            <a:xfrm>
              <a:off x="6341279" y="3940094"/>
              <a:ext cx="114256" cy="65439"/>
            </a:xfrm>
            <a:custGeom>
              <a:rect b="b" l="l" r="r" t="t"/>
              <a:pathLst>
                <a:path extrusionOk="0" h="2496" w="4358">
                  <a:moveTo>
                    <a:pt x="1" y="0"/>
                  </a:moveTo>
                  <a:lnTo>
                    <a:pt x="1" y="1152"/>
                  </a:lnTo>
                  <a:cubicBezTo>
                    <a:pt x="1" y="1507"/>
                    <a:pt x="218" y="1829"/>
                    <a:pt x="548" y="1963"/>
                  </a:cubicBezTo>
                  <a:lnTo>
                    <a:pt x="1616" y="2387"/>
                  </a:lnTo>
                  <a:cubicBezTo>
                    <a:pt x="1797" y="2459"/>
                    <a:pt x="1989" y="2495"/>
                    <a:pt x="2181" y="2495"/>
                  </a:cubicBezTo>
                  <a:cubicBezTo>
                    <a:pt x="2373" y="2495"/>
                    <a:pt x="2565" y="2459"/>
                    <a:pt x="2746" y="2387"/>
                  </a:cubicBezTo>
                  <a:lnTo>
                    <a:pt x="3811" y="1963"/>
                  </a:lnTo>
                  <a:cubicBezTo>
                    <a:pt x="4141" y="1829"/>
                    <a:pt x="4358" y="1507"/>
                    <a:pt x="4358" y="1152"/>
                  </a:cubicBezTo>
                  <a:lnTo>
                    <a:pt x="435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5" name="Google Shape;22455;p75"/>
            <p:cNvSpPr/>
            <p:nvPr/>
          </p:nvSpPr>
          <p:spPr>
            <a:xfrm>
              <a:off x="6329901" y="3825760"/>
              <a:ext cx="137144" cy="137144"/>
            </a:xfrm>
            <a:custGeom>
              <a:rect b="b" l="l" r="r" t="t"/>
              <a:pathLst>
                <a:path extrusionOk="0" h="5231" w="5231">
                  <a:moveTo>
                    <a:pt x="2611" y="0"/>
                  </a:moveTo>
                  <a:cubicBezTo>
                    <a:pt x="2595" y="0"/>
                    <a:pt x="2580" y="0"/>
                    <a:pt x="2565" y="1"/>
                  </a:cubicBezTo>
                  <a:cubicBezTo>
                    <a:pt x="1127" y="26"/>
                    <a:pt x="0" y="1265"/>
                    <a:pt x="0" y="2702"/>
                  </a:cubicBezTo>
                  <a:lnTo>
                    <a:pt x="0" y="3890"/>
                  </a:lnTo>
                  <a:cubicBezTo>
                    <a:pt x="0" y="4169"/>
                    <a:pt x="181" y="4419"/>
                    <a:pt x="446" y="4510"/>
                  </a:cubicBezTo>
                  <a:lnTo>
                    <a:pt x="1308" y="4796"/>
                  </a:lnTo>
                  <a:cubicBezTo>
                    <a:pt x="1308" y="5035"/>
                    <a:pt x="1503" y="5230"/>
                    <a:pt x="1742" y="5230"/>
                  </a:cubicBezTo>
                  <a:lnTo>
                    <a:pt x="3488" y="5230"/>
                  </a:lnTo>
                  <a:cubicBezTo>
                    <a:pt x="3727" y="5230"/>
                    <a:pt x="3923" y="5035"/>
                    <a:pt x="3923" y="4796"/>
                  </a:cubicBezTo>
                  <a:lnTo>
                    <a:pt x="4781" y="4510"/>
                  </a:lnTo>
                  <a:cubicBezTo>
                    <a:pt x="5049" y="4419"/>
                    <a:pt x="5230" y="4169"/>
                    <a:pt x="5230" y="3890"/>
                  </a:cubicBezTo>
                  <a:lnTo>
                    <a:pt x="5230" y="2615"/>
                  </a:lnTo>
                  <a:cubicBezTo>
                    <a:pt x="5230" y="1168"/>
                    <a:pt x="4053" y="0"/>
                    <a:pt x="2611"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6" name="Google Shape;22456;p75"/>
            <p:cNvSpPr/>
            <p:nvPr/>
          </p:nvSpPr>
          <p:spPr>
            <a:xfrm>
              <a:off x="6329901" y="3825760"/>
              <a:ext cx="85757" cy="128492"/>
            </a:xfrm>
            <a:custGeom>
              <a:rect b="b" l="l" r="r" t="t"/>
              <a:pathLst>
                <a:path extrusionOk="0" h="4901" w="3271">
                  <a:moveTo>
                    <a:pt x="2604" y="0"/>
                  </a:moveTo>
                  <a:cubicBezTo>
                    <a:pt x="2591" y="0"/>
                    <a:pt x="2578" y="0"/>
                    <a:pt x="2565" y="1"/>
                  </a:cubicBezTo>
                  <a:cubicBezTo>
                    <a:pt x="1127" y="26"/>
                    <a:pt x="0" y="1261"/>
                    <a:pt x="0" y="2702"/>
                  </a:cubicBezTo>
                  <a:lnTo>
                    <a:pt x="0" y="3887"/>
                  </a:lnTo>
                  <a:cubicBezTo>
                    <a:pt x="0" y="4169"/>
                    <a:pt x="181" y="4419"/>
                    <a:pt x="446" y="4510"/>
                  </a:cubicBezTo>
                  <a:lnTo>
                    <a:pt x="1080" y="4720"/>
                  </a:lnTo>
                  <a:cubicBezTo>
                    <a:pt x="1177" y="4752"/>
                    <a:pt x="1257" y="4814"/>
                    <a:pt x="1311" y="4901"/>
                  </a:cubicBezTo>
                  <a:lnTo>
                    <a:pt x="1311" y="2615"/>
                  </a:lnTo>
                  <a:lnTo>
                    <a:pt x="1308" y="2615"/>
                  </a:lnTo>
                  <a:cubicBezTo>
                    <a:pt x="1308" y="1424"/>
                    <a:pt x="2115" y="384"/>
                    <a:pt x="3271" y="87"/>
                  </a:cubicBezTo>
                  <a:cubicBezTo>
                    <a:pt x="3052" y="29"/>
                    <a:pt x="2830" y="0"/>
                    <a:pt x="2604"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7" name="Google Shape;22457;p75"/>
            <p:cNvSpPr/>
            <p:nvPr/>
          </p:nvSpPr>
          <p:spPr>
            <a:xfrm>
              <a:off x="6352684" y="3894318"/>
              <a:ext cx="34292" cy="34292"/>
            </a:xfrm>
            <a:custGeom>
              <a:rect b="b" l="l" r="r" t="t"/>
              <a:pathLst>
                <a:path extrusionOk="0" h="1308" w="1308">
                  <a:moveTo>
                    <a:pt x="656" y="0"/>
                  </a:moveTo>
                  <a:cubicBezTo>
                    <a:pt x="294" y="0"/>
                    <a:pt x="1" y="294"/>
                    <a:pt x="1" y="656"/>
                  </a:cubicBezTo>
                  <a:cubicBezTo>
                    <a:pt x="1" y="1015"/>
                    <a:pt x="294" y="1308"/>
                    <a:pt x="656" y="1308"/>
                  </a:cubicBezTo>
                  <a:cubicBezTo>
                    <a:pt x="1018" y="1308"/>
                    <a:pt x="1308" y="1015"/>
                    <a:pt x="1308" y="656"/>
                  </a:cubicBezTo>
                  <a:cubicBezTo>
                    <a:pt x="1308" y="294"/>
                    <a:pt x="1018"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8" name="Google Shape;22458;p75"/>
            <p:cNvSpPr/>
            <p:nvPr/>
          </p:nvSpPr>
          <p:spPr>
            <a:xfrm>
              <a:off x="6348411" y="3894214"/>
              <a:ext cx="42944" cy="25850"/>
            </a:xfrm>
            <a:custGeom>
              <a:rect b="b" l="l" r="r" t="t"/>
              <a:pathLst>
                <a:path extrusionOk="0" h="986" w="1638">
                  <a:moveTo>
                    <a:pt x="819" y="1"/>
                  </a:moveTo>
                  <a:cubicBezTo>
                    <a:pt x="312" y="1"/>
                    <a:pt x="1" y="551"/>
                    <a:pt x="254" y="986"/>
                  </a:cubicBezTo>
                  <a:cubicBezTo>
                    <a:pt x="370" y="783"/>
                    <a:pt x="587" y="660"/>
                    <a:pt x="819" y="660"/>
                  </a:cubicBezTo>
                  <a:cubicBezTo>
                    <a:pt x="1051" y="660"/>
                    <a:pt x="1268" y="783"/>
                    <a:pt x="1380" y="986"/>
                  </a:cubicBezTo>
                  <a:cubicBezTo>
                    <a:pt x="1638" y="551"/>
                    <a:pt x="1326" y="1"/>
                    <a:pt x="819"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9" name="Google Shape;22459;p75"/>
            <p:cNvSpPr/>
            <p:nvPr/>
          </p:nvSpPr>
          <p:spPr>
            <a:xfrm>
              <a:off x="6409838" y="3894318"/>
              <a:ext cx="34319" cy="34292"/>
            </a:xfrm>
            <a:custGeom>
              <a:rect b="b" l="l" r="r" t="t"/>
              <a:pathLst>
                <a:path extrusionOk="0" h="1308" w="1309">
                  <a:moveTo>
                    <a:pt x="656" y="0"/>
                  </a:moveTo>
                  <a:cubicBezTo>
                    <a:pt x="294" y="0"/>
                    <a:pt x="1" y="294"/>
                    <a:pt x="1" y="656"/>
                  </a:cubicBezTo>
                  <a:cubicBezTo>
                    <a:pt x="1" y="1015"/>
                    <a:pt x="294" y="1308"/>
                    <a:pt x="656" y="1308"/>
                  </a:cubicBezTo>
                  <a:cubicBezTo>
                    <a:pt x="1019" y="1308"/>
                    <a:pt x="1308" y="1015"/>
                    <a:pt x="1308" y="656"/>
                  </a:cubicBezTo>
                  <a:cubicBezTo>
                    <a:pt x="1308" y="294"/>
                    <a:pt x="1019" y="0"/>
                    <a:pt x="656"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0" name="Google Shape;22460;p75"/>
            <p:cNvSpPr/>
            <p:nvPr/>
          </p:nvSpPr>
          <p:spPr>
            <a:xfrm>
              <a:off x="6405486" y="3894214"/>
              <a:ext cx="43023" cy="25850"/>
            </a:xfrm>
            <a:custGeom>
              <a:rect b="b" l="l" r="r" t="t"/>
              <a:pathLst>
                <a:path extrusionOk="0" h="986" w="1641">
                  <a:moveTo>
                    <a:pt x="822" y="1"/>
                  </a:moveTo>
                  <a:cubicBezTo>
                    <a:pt x="315" y="1"/>
                    <a:pt x="0" y="551"/>
                    <a:pt x="257" y="986"/>
                  </a:cubicBezTo>
                  <a:cubicBezTo>
                    <a:pt x="373" y="783"/>
                    <a:pt x="591" y="660"/>
                    <a:pt x="822" y="660"/>
                  </a:cubicBezTo>
                  <a:cubicBezTo>
                    <a:pt x="1054" y="660"/>
                    <a:pt x="1268" y="783"/>
                    <a:pt x="1384" y="986"/>
                  </a:cubicBezTo>
                  <a:cubicBezTo>
                    <a:pt x="1641" y="551"/>
                    <a:pt x="1329" y="1"/>
                    <a:pt x="82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1" name="Google Shape;22461;p75"/>
            <p:cNvSpPr/>
            <p:nvPr/>
          </p:nvSpPr>
          <p:spPr>
            <a:xfrm>
              <a:off x="6339759" y="3888996"/>
              <a:ext cx="52645" cy="45015"/>
            </a:xfrm>
            <a:custGeom>
              <a:rect b="b" l="l" r="r" t="t"/>
              <a:pathLst>
                <a:path extrusionOk="0" h="1717" w="2008">
                  <a:moveTo>
                    <a:pt x="1145" y="408"/>
                  </a:moveTo>
                  <a:cubicBezTo>
                    <a:pt x="1376" y="408"/>
                    <a:pt x="1598" y="587"/>
                    <a:pt x="1598" y="859"/>
                  </a:cubicBezTo>
                  <a:cubicBezTo>
                    <a:pt x="1598" y="1105"/>
                    <a:pt x="1399" y="1308"/>
                    <a:pt x="1149" y="1308"/>
                  </a:cubicBezTo>
                  <a:cubicBezTo>
                    <a:pt x="747" y="1308"/>
                    <a:pt x="548" y="823"/>
                    <a:pt x="830" y="540"/>
                  </a:cubicBezTo>
                  <a:cubicBezTo>
                    <a:pt x="922" y="449"/>
                    <a:pt x="1034" y="408"/>
                    <a:pt x="1145" y="408"/>
                  </a:cubicBezTo>
                  <a:close/>
                  <a:moveTo>
                    <a:pt x="1149" y="1"/>
                  </a:moveTo>
                  <a:cubicBezTo>
                    <a:pt x="385" y="1"/>
                    <a:pt x="1" y="924"/>
                    <a:pt x="544" y="1464"/>
                  </a:cubicBezTo>
                  <a:cubicBezTo>
                    <a:pt x="719" y="1639"/>
                    <a:pt x="934" y="1717"/>
                    <a:pt x="1145" y="1717"/>
                  </a:cubicBezTo>
                  <a:cubicBezTo>
                    <a:pt x="1585" y="1717"/>
                    <a:pt x="2007" y="1376"/>
                    <a:pt x="2007" y="859"/>
                  </a:cubicBezTo>
                  <a:cubicBezTo>
                    <a:pt x="2007" y="385"/>
                    <a:pt x="1624" y="1"/>
                    <a:pt x="1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2" name="Google Shape;22462;p75"/>
            <p:cNvSpPr/>
            <p:nvPr/>
          </p:nvSpPr>
          <p:spPr>
            <a:xfrm>
              <a:off x="6396939" y="3888996"/>
              <a:ext cx="52619" cy="45015"/>
            </a:xfrm>
            <a:custGeom>
              <a:rect b="b" l="l" r="r" t="t"/>
              <a:pathLst>
                <a:path extrusionOk="0" h="1717" w="2007">
                  <a:moveTo>
                    <a:pt x="1144" y="408"/>
                  </a:moveTo>
                  <a:cubicBezTo>
                    <a:pt x="1375" y="408"/>
                    <a:pt x="1597" y="587"/>
                    <a:pt x="1597" y="859"/>
                  </a:cubicBezTo>
                  <a:cubicBezTo>
                    <a:pt x="1597" y="1105"/>
                    <a:pt x="1395" y="1308"/>
                    <a:pt x="1148" y="1308"/>
                  </a:cubicBezTo>
                  <a:cubicBezTo>
                    <a:pt x="746" y="1308"/>
                    <a:pt x="547" y="823"/>
                    <a:pt x="830" y="540"/>
                  </a:cubicBezTo>
                  <a:cubicBezTo>
                    <a:pt x="921" y="449"/>
                    <a:pt x="1034" y="408"/>
                    <a:pt x="1144" y="408"/>
                  </a:cubicBezTo>
                  <a:close/>
                  <a:moveTo>
                    <a:pt x="1148" y="1"/>
                  </a:moveTo>
                  <a:cubicBezTo>
                    <a:pt x="384" y="1"/>
                    <a:pt x="0" y="924"/>
                    <a:pt x="540" y="1464"/>
                  </a:cubicBezTo>
                  <a:cubicBezTo>
                    <a:pt x="716" y="1639"/>
                    <a:pt x="932" y="1717"/>
                    <a:pt x="1143" y="1717"/>
                  </a:cubicBezTo>
                  <a:cubicBezTo>
                    <a:pt x="1584" y="1717"/>
                    <a:pt x="2007" y="1376"/>
                    <a:pt x="2007" y="859"/>
                  </a:cubicBezTo>
                  <a:cubicBezTo>
                    <a:pt x="2003" y="385"/>
                    <a:pt x="1623" y="1"/>
                    <a:pt x="1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3" name="Google Shape;22463;p75"/>
            <p:cNvSpPr/>
            <p:nvPr/>
          </p:nvSpPr>
          <p:spPr>
            <a:xfrm>
              <a:off x="6393138" y="3928978"/>
              <a:ext cx="10671" cy="16412"/>
            </a:xfrm>
            <a:custGeom>
              <a:rect b="b" l="l" r="r" t="t"/>
              <a:pathLst>
                <a:path extrusionOk="0" h="626" w="407">
                  <a:moveTo>
                    <a:pt x="203" y="0"/>
                  </a:moveTo>
                  <a:cubicBezTo>
                    <a:pt x="91" y="0"/>
                    <a:pt x="0" y="91"/>
                    <a:pt x="0" y="203"/>
                  </a:cubicBezTo>
                  <a:lnTo>
                    <a:pt x="0" y="424"/>
                  </a:lnTo>
                  <a:cubicBezTo>
                    <a:pt x="0" y="558"/>
                    <a:pt x="102" y="625"/>
                    <a:pt x="203" y="625"/>
                  </a:cubicBezTo>
                  <a:cubicBezTo>
                    <a:pt x="305" y="625"/>
                    <a:pt x="406" y="558"/>
                    <a:pt x="406" y="424"/>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4" name="Google Shape;22464;p75"/>
            <p:cNvSpPr/>
            <p:nvPr/>
          </p:nvSpPr>
          <p:spPr>
            <a:xfrm>
              <a:off x="6255941" y="3797550"/>
              <a:ext cx="284958" cy="364974"/>
            </a:xfrm>
            <a:custGeom>
              <a:rect b="b" l="l" r="r" t="t"/>
              <a:pathLst>
                <a:path extrusionOk="0" h="13921" w="10869">
                  <a:moveTo>
                    <a:pt x="7410" y="5864"/>
                  </a:moveTo>
                  <a:lnTo>
                    <a:pt x="7410" y="6589"/>
                  </a:lnTo>
                  <a:cubicBezTo>
                    <a:pt x="7410" y="6860"/>
                    <a:pt x="7243" y="7107"/>
                    <a:pt x="6990" y="7208"/>
                  </a:cubicBezTo>
                  <a:lnTo>
                    <a:pt x="5925" y="7635"/>
                  </a:lnTo>
                  <a:cubicBezTo>
                    <a:pt x="5768" y="7699"/>
                    <a:pt x="5601" y="7731"/>
                    <a:pt x="5434" y="7731"/>
                  </a:cubicBezTo>
                  <a:cubicBezTo>
                    <a:pt x="5268" y="7731"/>
                    <a:pt x="5101" y="7699"/>
                    <a:pt x="4944" y="7635"/>
                  </a:cubicBezTo>
                  <a:lnTo>
                    <a:pt x="3879" y="7208"/>
                  </a:lnTo>
                  <a:cubicBezTo>
                    <a:pt x="3625" y="7107"/>
                    <a:pt x="3459" y="6860"/>
                    <a:pt x="3459" y="6589"/>
                  </a:cubicBezTo>
                  <a:lnTo>
                    <a:pt x="3459" y="5864"/>
                  </a:lnTo>
                  <a:lnTo>
                    <a:pt x="3462" y="5864"/>
                  </a:lnTo>
                  <a:lnTo>
                    <a:pt x="3944" y="6024"/>
                  </a:lnTo>
                  <a:cubicBezTo>
                    <a:pt x="4013" y="6310"/>
                    <a:pt x="4270" y="6513"/>
                    <a:pt x="4563" y="6513"/>
                  </a:cubicBezTo>
                  <a:lnTo>
                    <a:pt x="4578" y="6513"/>
                  </a:lnTo>
                  <a:lnTo>
                    <a:pt x="4578" y="6527"/>
                  </a:lnTo>
                  <a:cubicBezTo>
                    <a:pt x="4578" y="6663"/>
                    <a:pt x="4680" y="6731"/>
                    <a:pt x="4782" y="6731"/>
                  </a:cubicBezTo>
                  <a:cubicBezTo>
                    <a:pt x="4885" y="6731"/>
                    <a:pt x="4987" y="6663"/>
                    <a:pt x="4987" y="6527"/>
                  </a:cubicBezTo>
                  <a:lnTo>
                    <a:pt x="4987" y="6513"/>
                  </a:lnTo>
                  <a:lnTo>
                    <a:pt x="5233" y="6513"/>
                  </a:lnTo>
                  <a:lnTo>
                    <a:pt x="5233" y="6527"/>
                  </a:lnTo>
                  <a:cubicBezTo>
                    <a:pt x="5233" y="6663"/>
                    <a:pt x="5335" y="6731"/>
                    <a:pt x="5436" y="6731"/>
                  </a:cubicBezTo>
                  <a:cubicBezTo>
                    <a:pt x="5538" y="6731"/>
                    <a:pt x="5639" y="6663"/>
                    <a:pt x="5639" y="6527"/>
                  </a:cubicBezTo>
                  <a:lnTo>
                    <a:pt x="5639" y="6513"/>
                  </a:lnTo>
                  <a:lnTo>
                    <a:pt x="5885" y="6513"/>
                  </a:lnTo>
                  <a:lnTo>
                    <a:pt x="5885" y="6527"/>
                  </a:lnTo>
                  <a:cubicBezTo>
                    <a:pt x="5885" y="6663"/>
                    <a:pt x="5987" y="6731"/>
                    <a:pt x="6088" y="6731"/>
                  </a:cubicBezTo>
                  <a:cubicBezTo>
                    <a:pt x="6190" y="6731"/>
                    <a:pt x="6291" y="6663"/>
                    <a:pt x="6291" y="6527"/>
                  </a:cubicBezTo>
                  <a:lnTo>
                    <a:pt x="6291" y="6513"/>
                  </a:lnTo>
                  <a:lnTo>
                    <a:pt x="6305" y="6513"/>
                  </a:lnTo>
                  <a:cubicBezTo>
                    <a:pt x="6599" y="6513"/>
                    <a:pt x="6856" y="6310"/>
                    <a:pt x="6928" y="6024"/>
                  </a:cubicBezTo>
                  <a:lnTo>
                    <a:pt x="7410" y="5864"/>
                  </a:lnTo>
                  <a:close/>
                  <a:moveTo>
                    <a:pt x="5885" y="8077"/>
                  </a:moveTo>
                  <a:lnTo>
                    <a:pt x="5885" y="8501"/>
                  </a:lnTo>
                  <a:lnTo>
                    <a:pt x="4987" y="8501"/>
                  </a:lnTo>
                  <a:lnTo>
                    <a:pt x="4987" y="8077"/>
                  </a:lnTo>
                  <a:cubicBezTo>
                    <a:pt x="5132" y="8117"/>
                    <a:pt x="5284" y="8139"/>
                    <a:pt x="5436" y="8139"/>
                  </a:cubicBezTo>
                  <a:cubicBezTo>
                    <a:pt x="5588" y="8139"/>
                    <a:pt x="5740" y="8117"/>
                    <a:pt x="5885" y="8077"/>
                  </a:cubicBezTo>
                  <a:close/>
                  <a:moveTo>
                    <a:pt x="5885" y="8907"/>
                  </a:moveTo>
                  <a:lnTo>
                    <a:pt x="5885" y="9374"/>
                  </a:lnTo>
                  <a:lnTo>
                    <a:pt x="4987" y="9374"/>
                  </a:lnTo>
                  <a:lnTo>
                    <a:pt x="4987" y="8907"/>
                  </a:lnTo>
                  <a:close/>
                  <a:moveTo>
                    <a:pt x="5436" y="370"/>
                  </a:moveTo>
                  <a:cubicBezTo>
                    <a:pt x="7265" y="370"/>
                    <a:pt x="8743" y="1862"/>
                    <a:pt x="8721" y="3691"/>
                  </a:cubicBezTo>
                  <a:lnTo>
                    <a:pt x="8721" y="5216"/>
                  </a:lnTo>
                  <a:cubicBezTo>
                    <a:pt x="8721" y="6042"/>
                    <a:pt x="8489" y="6792"/>
                    <a:pt x="8015" y="7509"/>
                  </a:cubicBezTo>
                  <a:cubicBezTo>
                    <a:pt x="7595" y="8146"/>
                    <a:pt x="7041" y="8671"/>
                    <a:pt x="6552" y="9138"/>
                  </a:cubicBezTo>
                  <a:cubicBezTo>
                    <a:pt x="6465" y="9222"/>
                    <a:pt x="6378" y="9305"/>
                    <a:pt x="6295" y="9385"/>
                  </a:cubicBezTo>
                  <a:lnTo>
                    <a:pt x="6295" y="7929"/>
                  </a:lnTo>
                  <a:lnTo>
                    <a:pt x="7142" y="7588"/>
                  </a:lnTo>
                  <a:cubicBezTo>
                    <a:pt x="7551" y="7425"/>
                    <a:pt x="7819" y="7027"/>
                    <a:pt x="7819" y="6589"/>
                  </a:cubicBezTo>
                  <a:lnTo>
                    <a:pt x="7819" y="5709"/>
                  </a:lnTo>
                  <a:cubicBezTo>
                    <a:pt x="8091" y="5557"/>
                    <a:pt x="8258" y="5274"/>
                    <a:pt x="8258" y="4963"/>
                  </a:cubicBezTo>
                  <a:lnTo>
                    <a:pt x="8258" y="3691"/>
                  </a:lnTo>
                  <a:cubicBezTo>
                    <a:pt x="8258" y="3003"/>
                    <a:pt x="8004" y="2341"/>
                    <a:pt x="7551" y="1826"/>
                  </a:cubicBezTo>
                  <a:cubicBezTo>
                    <a:pt x="7506" y="1776"/>
                    <a:pt x="7453" y="1755"/>
                    <a:pt x="7402" y="1755"/>
                  </a:cubicBezTo>
                  <a:cubicBezTo>
                    <a:pt x="7247" y="1755"/>
                    <a:pt x="7108" y="1946"/>
                    <a:pt x="7243" y="2098"/>
                  </a:cubicBezTo>
                  <a:cubicBezTo>
                    <a:pt x="7635" y="2536"/>
                    <a:pt x="7848" y="3105"/>
                    <a:pt x="7848" y="3695"/>
                  </a:cubicBezTo>
                  <a:lnTo>
                    <a:pt x="7848" y="4966"/>
                  </a:lnTo>
                  <a:cubicBezTo>
                    <a:pt x="7848" y="5158"/>
                    <a:pt x="7725" y="5332"/>
                    <a:pt x="7540" y="5394"/>
                  </a:cubicBezTo>
                  <a:lnTo>
                    <a:pt x="6678" y="5680"/>
                  </a:lnTo>
                  <a:cubicBezTo>
                    <a:pt x="6595" y="5709"/>
                    <a:pt x="6541" y="5785"/>
                    <a:pt x="6541" y="5872"/>
                  </a:cubicBezTo>
                  <a:cubicBezTo>
                    <a:pt x="6541" y="6002"/>
                    <a:pt x="6436" y="6103"/>
                    <a:pt x="6309" y="6103"/>
                  </a:cubicBezTo>
                  <a:lnTo>
                    <a:pt x="4567" y="6103"/>
                  </a:lnTo>
                  <a:cubicBezTo>
                    <a:pt x="4437" y="6103"/>
                    <a:pt x="4335" y="6002"/>
                    <a:pt x="4335" y="5872"/>
                  </a:cubicBezTo>
                  <a:cubicBezTo>
                    <a:pt x="4332" y="5785"/>
                    <a:pt x="4277" y="5709"/>
                    <a:pt x="4194" y="5680"/>
                  </a:cubicBezTo>
                  <a:lnTo>
                    <a:pt x="3336" y="5394"/>
                  </a:lnTo>
                  <a:cubicBezTo>
                    <a:pt x="3151" y="5332"/>
                    <a:pt x="3024" y="5158"/>
                    <a:pt x="3028" y="4966"/>
                  </a:cubicBezTo>
                  <a:lnTo>
                    <a:pt x="3028" y="3691"/>
                  </a:lnTo>
                  <a:cubicBezTo>
                    <a:pt x="3028" y="2282"/>
                    <a:pt x="4182" y="1275"/>
                    <a:pt x="5441" y="1275"/>
                  </a:cubicBezTo>
                  <a:cubicBezTo>
                    <a:pt x="5842" y="1275"/>
                    <a:pt x="6254" y="1378"/>
                    <a:pt x="6642" y="1602"/>
                  </a:cubicBezTo>
                  <a:cubicBezTo>
                    <a:pt x="6679" y="1623"/>
                    <a:pt x="6716" y="1633"/>
                    <a:pt x="6750" y="1633"/>
                  </a:cubicBezTo>
                  <a:cubicBezTo>
                    <a:pt x="6932" y="1633"/>
                    <a:pt x="7047" y="1363"/>
                    <a:pt x="6849" y="1250"/>
                  </a:cubicBezTo>
                  <a:cubicBezTo>
                    <a:pt x="6394" y="988"/>
                    <a:pt x="5912" y="868"/>
                    <a:pt x="5443" y="868"/>
                  </a:cubicBezTo>
                  <a:cubicBezTo>
                    <a:pt x="3970" y="868"/>
                    <a:pt x="2619" y="2046"/>
                    <a:pt x="2619" y="3691"/>
                  </a:cubicBezTo>
                  <a:lnTo>
                    <a:pt x="2619" y="4963"/>
                  </a:lnTo>
                  <a:cubicBezTo>
                    <a:pt x="2619" y="5274"/>
                    <a:pt x="2785" y="5557"/>
                    <a:pt x="3053" y="5709"/>
                  </a:cubicBezTo>
                  <a:lnTo>
                    <a:pt x="3053" y="6589"/>
                  </a:lnTo>
                  <a:cubicBezTo>
                    <a:pt x="3053" y="7031"/>
                    <a:pt x="3321" y="7425"/>
                    <a:pt x="3730" y="7588"/>
                  </a:cubicBezTo>
                  <a:lnTo>
                    <a:pt x="4578" y="7929"/>
                  </a:lnTo>
                  <a:lnTo>
                    <a:pt x="4578" y="9385"/>
                  </a:lnTo>
                  <a:cubicBezTo>
                    <a:pt x="4495" y="9305"/>
                    <a:pt x="4408" y="9222"/>
                    <a:pt x="4321" y="9138"/>
                  </a:cubicBezTo>
                  <a:cubicBezTo>
                    <a:pt x="3832" y="8671"/>
                    <a:pt x="3281" y="8146"/>
                    <a:pt x="2861" y="7512"/>
                  </a:cubicBezTo>
                  <a:cubicBezTo>
                    <a:pt x="2387" y="6792"/>
                    <a:pt x="2155" y="6042"/>
                    <a:pt x="2155" y="5220"/>
                  </a:cubicBezTo>
                  <a:lnTo>
                    <a:pt x="2155" y="3691"/>
                  </a:lnTo>
                  <a:cubicBezTo>
                    <a:pt x="2133" y="1862"/>
                    <a:pt x="3607" y="370"/>
                    <a:pt x="5436" y="370"/>
                  </a:cubicBezTo>
                  <a:close/>
                  <a:moveTo>
                    <a:pt x="5885" y="9780"/>
                  </a:moveTo>
                  <a:lnTo>
                    <a:pt x="5885" y="9801"/>
                  </a:lnTo>
                  <a:cubicBezTo>
                    <a:pt x="5715" y="9982"/>
                    <a:pt x="5563" y="10182"/>
                    <a:pt x="5436" y="10395"/>
                  </a:cubicBezTo>
                  <a:cubicBezTo>
                    <a:pt x="5309" y="10178"/>
                    <a:pt x="5157" y="9979"/>
                    <a:pt x="4987" y="9801"/>
                  </a:cubicBezTo>
                  <a:lnTo>
                    <a:pt x="4987" y="9780"/>
                  </a:lnTo>
                  <a:close/>
                  <a:moveTo>
                    <a:pt x="5436" y="1"/>
                  </a:moveTo>
                  <a:cubicBezTo>
                    <a:pt x="3397" y="1"/>
                    <a:pt x="1746" y="1652"/>
                    <a:pt x="1746" y="3691"/>
                  </a:cubicBezTo>
                  <a:lnTo>
                    <a:pt x="1746" y="5216"/>
                  </a:lnTo>
                  <a:cubicBezTo>
                    <a:pt x="1746" y="6781"/>
                    <a:pt x="2503" y="7860"/>
                    <a:pt x="3317" y="8718"/>
                  </a:cubicBezTo>
                  <a:cubicBezTo>
                    <a:pt x="3162" y="8874"/>
                    <a:pt x="2970" y="8986"/>
                    <a:pt x="2760" y="9048"/>
                  </a:cubicBezTo>
                  <a:lnTo>
                    <a:pt x="1087" y="9540"/>
                  </a:lnTo>
                  <a:cubicBezTo>
                    <a:pt x="445" y="9732"/>
                    <a:pt x="4" y="10319"/>
                    <a:pt x="0" y="10989"/>
                  </a:cubicBezTo>
                  <a:lnTo>
                    <a:pt x="0" y="13716"/>
                  </a:lnTo>
                  <a:cubicBezTo>
                    <a:pt x="0" y="13852"/>
                    <a:pt x="102" y="13920"/>
                    <a:pt x="205" y="13920"/>
                  </a:cubicBezTo>
                  <a:cubicBezTo>
                    <a:pt x="307" y="13920"/>
                    <a:pt x="409" y="13852"/>
                    <a:pt x="409" y="13716"/>
                  </a:cubicBezTo>
                  <a:lnTo>
                    <a:pt x="409" y="10989"/>
                  </a:lnTo>
                  <a:cubicBezTo>
                    <a:pt x="409" y="10844"/>
                    <a:pt x="438" y="10699"/>
                    <a:pt x="496" y="10562"/>
                  </a:cubicBezTo>
                  <a:lnTo>
                    <a:pt x="1735" y="11648"/>
                  </a:lnTo>
                  <a:cubicBezTo>
                    <a:pt x="1876" y="11775"/>
                    <a:pt x="1959" y="11956"/>
                    <a:pt x="1959" y="12152"/>
                  </a:cubicBezTo>
                  <a:lnTo>
                    <a:pt x="1959" y="13716"/>
                  </a:lnTo>
                  <a:cubicBezTo>
                    <a:pt x="1959" y="13852"/>
                    <a:pt x="2062" y="13920"/>
                    <a:pt x="2164" y="13920"/>
                  </a:cubicBezTo>
                  <a:cubicBezTo>
                    <a:pt x="2266" y="13920"/>
                    <a:pt x="2369" y="13852"/>
                    <a:pt x="2369" y="13716"/>
                  </a:cubicBezTo>
                  <a:lnTo>
                    <a:pt x="2369" y="12152"/>
                  </a:lnTo>
                  <a:cubicBezTo>
                    <a:pt x="2369" y="11840"/>
                    <a:pt x="2235" y="11543"/>
                    <a:pt x="1999" y="11340"/>
                  </a:cubicBezTo>
                  <a:lnTo>
                    <a:pt x="721" y="10221"/>
                  </a:lnTo>
                  <a:cubicBezTo>
                    <a:pt x="851" y="10084"/>
                    <a:pt x="1018" y="9982"/>
                    <a:pt x="1199" y="9932"/>
                  </a:cubicBezTo>
                  <a:lnTo>
                    <a:pt x="2868" y="9439"/>
                  </a:lnTo>
                  <a:cubicBezTo>
                    <a:pt x="3144" y="9359"/>
                    <a:pt x="3394" y="9211"/>
                    <a:pt x="3596" y="9008"/>
                  </a:cubicBezTo>
                  <a:cubicBezTo>
                    <a:pt x="3745" y="9157"/>
                    <a:pt x="3893" y="9294"/>
                    <a:pt x="4035" y="9432"/>
                  </a:cubicBezTo>
                  <a:cubicBezTo>
                    <a:pt x="4676" y="10040"/>
                    <a:pt x="5230" y="10569"/>
                    <a:pt x="5230" y="11101"/>
                  </a:cubicBezTo>
                  <a:cubicBezTo>
                    <a:pt x="5230" y="11237"/>
                    <a:pt x="5331" y="11305"/>
                    <a:pt x="5433" y="11305"/>
                  </a:cubicBezTo>
                  <a:cubicBezTo>
                    <a:pt x="5534" y="11305"/>
                    <a:pt x="5635" y="11237"/>
                    <a:pt x="5635" y="11101"/>
                  </a:cubicBezTo>
                  <a:cubicBezTo>
                    <a:pt x="5635" y="10569"/>
                    <a:pt x="6190" y="10040"/>
                    <a:pt x="6831" y="9432"/>
                  </a:cubicBezTo>
                  <a:cubicBezTo>
                    <a:pt x="6972" y="9294"/>
                    <a:pt x="7120" y="9157"/>
                    <a:pt x="7269" y="9008"/>
                  </a:cubicBezTo>
                  <a:cubicBezTo>
                    <a:pt x="7472" y="9211"/>
                    <a:pt x="7722" y="9359"/>
                    <a:pt x="7997" y="9439"/>
                  </a:cubicBezTo>
                  <a:lnTo>
                    <a:pt x="9666" y="9932"/>
                  </a:lnTo>
                  <a:cubicBezTo>
                    <a:pt x="9847" y="9982"/>
                    <a:pt x="10014" y="10084"/>
                    <a:pt x="10144" y="10221"/>
                  </a:cubicBezTo>
                  <a:lnTo>
                    <a:pt x="8870" y="11344"/>
                  </a:lnTo>
                  <a:cubicBezTo>
                    <a:pt x="8634" y="11547"/>
                    <a:pt x="8500" y="11840"/>
                    <a:pt x="8500" y="12152"/>
                  </a:cubicBezTo>
                  <a:lnTo>
                    <a:pt x="8500" y="13716"/>
                  </a:lnTo>
                  <a:cubicBezTo>
                    <a:pt x="8500" y="13852"/>
                    <a:pt x="8602" y="13920"/>
                    <a:pt x="8705" y="13920"/>
                  </a:cubicBezTo>
                  <a:cubicBezTo>
                    <a:pt x="8807" y="13920"/>
                    <a:pt x="8909" y="13852"/>
                    <a:pt x="8909" y="13716"/>
                  </a:cubicBezTo>
                  <a:lnTo>
                    <a:pt x="8909" y="12152"/>
                  </a:lnTo>
                  <a:cubicBezTo>
                    <a:pt x="8909" y="11960"/>
                    <a:pt x="8993" y="11775"/>
                    <a:pt x="9134" y="11648"/>
                  </a:cubicBezTo>
                  <a:lnTo>
                    <a:pt x="10376" y="10565"/>
                  </a:lnTo>
                  <a:cubicBezTo>
                    <a:pt x="10431" y="10699"/>
                    <a:pt x="10460" y="10844"/>
                    <a:pt x="10463" y="10993"/>
                  </a:cubicBezTo>
                  <a:lnTo>
                    <a:pt x="10463" y="13716"/>
                  </a:lnTo>
                  <a:cubicBezTo>
                    <a:pt x="10463" y="13852"/>
                    <a:pt x="10565" y="13920"/>
                    <a:pt x="10666" y="13920"/>
                  </a:cubicBezTo>
                  <a:cubicBezTo>
                    <a:pt x="10767" y="13920"/>
                    <a:pt x="10869" y="13852"/>
                    <a:pt x="10869" y="13716"/>
                  </a:cubicBezTo>
                  <a:lnTo>
                    <a:pt x="10869" y="10993"/>
                  </a:lnTo>
                  <a:cubicBezTo>
                    <a:pt x="10865" y="10323"/>
                    <a:pt x="10427" y="9732"/>
                    <a:pt x="9786" y="9540"/>
                  </a:cubicBezTo>
                  <a:lnTo>
                    <a:pt x="8116" y="9048"/>
                  </a:lnTo>
                  <a:cubicBezTo>
                    <a:pt x="7903" y="8986"/>
                    <a:pt x="7711" y="8874"/>
                    <a:pt x="7559" y="8718"/>
                  </a:cubicBezTo>
                  <a:cubicBezTo>
                    <a:pt x="8373" y="7860"/>
                    <a:pt x="9127" y="6781"/>
                    <a:pt x="9127" y="5216"/>
                  </a:cubicBezTo>
                  <a:lnTo>
                    <a:pt x="9127" y="3691"/>
                  </a:lnTo>
                  <a:cubicBezTo>
                    <a:pt x="9127" y="1652"/>
                    <a:pt x="747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5" name="Google Shape;22465;p75"/>
            <p:cNvSpPr/>
            <p:nvPr/>
          </p:nvSpPr>
          <p:spPr>
            <a:xfrm>
              <a:off x="6393138" y="4106156"/>
              <a:ext cx="10671" cy="56368"/>
            </a:xfrm>
            <a:custGeom>
              <a:rect b="b" l="l" r="r" t="t"/>
              <a:pathLst>
                <a:path extrusionOk="0" h="2150" w="407">
                  <a:moveTo>
                    <a:pt x="203" y="0"/>
                  </a:moveTo>
                  <a:cubicBezTo>
                    <a:pt x="91" y="0"/>
                    <a:pt x="0" y="91"/>
                    <a:pt x="0" y="203"/>
                  </a:cubicBezTo>
                  <a:lnTo>
                    <a:pt x="0" y="1945"/>
                  </a:lnTo>
                  <a:cubicBezTo>
                    <a:pt x="0" y="2081"/>
                    <a:pt x="102" y="2149"/>
                    <a:pt x="203" y="2149"/>
                  </a:cubicBezTo>
                  <a:cubicBezTo>
                    <a:pt x="305" y="2149"/>
                    <a:pt x="406" y="2081"/>
                    <a:pt x="406" y="1945"/>
                  </a:cubicBezTo>
                  <a:lnTo>
                    <a:pt x="406" y="207"/>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66" name="Google Shape;22466;p75"/>
          <p:cNvGrpSpPr/>
          <p:nvPr/>
        </p:nvGrpSpPr>
        <p:grpSpPr>
          <a:xfrm>
            <a:off x="6698309" y="1513402"/>
            <a:ext cx="300557" cy="364974"/>
            <a:chOff x="6698309" y="1513402"/>
            <a:chExt cx="300557" cy="364974"/>
          </a:xfrm>
        </p:grpSpPr>
        <p:sp>
          <p:nvSpPr>
            <p:cNvPr id="22467" name="Google Shape;22467;p75"/>
            <p:cNvSpPr/>
            <p:nvPr/>
          </p:nvSpPr>
          <p:spPr>
            <a:xfrm>
              <a:off x="6711313" y="1718764"/>
              <a:ext cx="274340" cy="154342"/>
            </a:xfrm>
            <a:custGeom>
              <a:rect b="b" l="l" r="r" t="t"/>
              <a:pathLst>
                <a:path extrusionOk="0" h="5887" w="10464">
                  <a:moveTo>
                    <a:pt x="3709" y="1"/>
                  </a:moveTo>
                  <a:lnTo>
                    <a:pt x="3709" y="1037"/>
                  </a:lnTo>
                  <a:cubicBezTo>
                    <a:pt x="3709" y="1326"/>
                    <a:pt x="3517" y="1580"/>
                    <a:pt x="3239" y="1663"/>
                  </a:cubicBezTo>
                  <a:lnTo>
                    <a:pt x="942" y="2337"/>
                  </a:lnTo>
                  <a:cubicBezTo>
                    <a:pt x="385" y="2503"/>
                    <a:pt x="1" y="3014"/>
                    <a:pt x="1" y="3594"/>
                  </a:cubicBezTo>
                  <a:lnTo>
                    <a:pt x="1" y="5886"/>
                  </a:lnTo>
                  <a:lnTo>
                    <a:pt x="10464" y="5886"/>
                  </a:lnTo>
                  <a:lnTo>
                    <a:pt x="10464" y="3594"/>
                  </a:lnTo>
                  <a:cubicBezTo>
                    <a:pt x="10464" y="3014"/>
                    <a:pt x="10084" y="2503"/>
                    <a:pt x="9526" y="2340"/>
                  </a:cubicBezTo>
                  <a:lnTo>
                    <a:pt x="7230" y="1663"/>
                  </a:lnTo>
                  <a:cubicBezTo>
                    <a:pt x="6951" y="1580"/>
                    <a:pt x="6759" y="1326"/>
                    <a:pt x="6759" y="1037"/>
                  </a:cubicBezTo>
                  <a:lnTo>
                    <a:pt x="6759"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8" name="Google Shape;22468;p75"/>
            <p:cNvSpPr/>
            <p:nvPr/>
          </p:nvSpPr>
          <p:spPr>
            <a:xfrm>
              <a:off x="6711418" y="1763124"/>
              <a:ext cx="274340" cy="109982"/>
            </a:xfrm>
            <a:custGeom>
              <a:rect b="b" l="l" r="r" t="t"/>
              <a:pathLst>
                <a:path extrusionOk="0" h="4195" w="10464">
                  <a:moveTo>
                    <a:pt x="3140" y="0"/>
                  </a:moveTo>
                  <a:lnTo>
                    <a:pt x="942" y="645"/>
                  </a:lnTo>
                  <a:cubicBezTo>
                    <a:pt x="384" y="811"/>
                    <a:pt x="0" y="1322"/>
                    <a:pt x="0" y="1902"/>
                  </a:cubicBezTo>
                  <a:lnTo>
                    <a:pt x="0" y="4194"/>
                  </a:lnTo>
                  <a:lnTo>
                    <a:pt x="10464" y="4194"/>
                  </a:lnTo>
                  <a:lnTo>
                    <a:pt x="10464" y="1902"/>
                  </a:lnTo>
                  <a:cubicBezTo>
                    <a:pt x="10464" y="1322"/>
                    <a:pt x="10080" y="811"/>
                    <a:pt x="9522" y="648"/>
                  </a:cubicBezTo>
                  <a:lnTo>
                    <a:pt x="7327" y="0"/>
                  </a:lnTo>
                  <a:cubicBezTo>
                    <a:pt x="7055" y="935"/>
                    <a:pt x="6204" y="1576"/>
                    <a:pt x="5234" y="1576"/>
                  </a:cubicBezTo>
                  <a:cubicBezTo>
                    <a:pt x="4260" y="1576"/>
                    <a:pt x="3408" y="935"/>
                    <a:pt x="314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9" name="Google Shape;22469;p75"/>
            <p:cNvSpPr/>
            <p:nvPr/>
          </p:nvSpPr>
          <p:spPr>
            <a:xfrm>
              <a:off x="6808554" y="1724480"/>
              <a:ext cx="79963" cy="28551"/>
            </a:xfrm>
            <a:custGeom>
              <a:rect b="b" l="l" r="r" t="t"/>
              <a:pathLst>
                <a:path extrusionOk="0" h="1089" w="3050">
                  <a:moveTo>
                    <a:pt x="0" y="0"/>
                  </a:moveTo>
                  <a:lnTo>
                    <a:pt x="0" y="703"/>
                  </a:lnTo>
                  <a:cubicBezTo>
                    <a:pt x="475" y="960"/>
                    <a:pt x="999" y="1088"/>
                    <a:pt x="1524" y="1088"/>
                  </a:cubicBezTo>
                  <a:cubicBezTo>
                    <a:pt x="2048" y="1088"/>
                    <a:pt x="2574"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0" name="Google Shape;22470;p75"/>
            <p:cNvSpPr/>
            <p:nvPr/>
          </p:nvSpPr>
          <p:spPr>
            <a:xfrm>
              <a:off x="6751400" y="1610145"/>
              <a:ext cx="194298" cy="125844"/>
            </a:xfrm>
            <a:custGeom>
              <a:rect b="b" l="l" r="r" t="t"/>
              <a:pathLst>
                <a:path extrusionOk="0" h="4800" w="7411">
                  <a:moveTo>
                    <a:pt x="873" y="1"/>
                  </a:moveTo>
                  <a:lnTo>
                    <a:pt x="873" y="1091"/>
                  </a:lnTo>
                  <a:lnTo>
                    <a:pt x="547" y="1091"/>
                  </a:lnTo>
                  <a:cubicBezTo>
                    <a:pt x="243" y="1091"/>
                    <a:pt x="0" y="1333"/>
                    <a:pt x="0" y="1634"/>
                  </a:cubicBezTo>
                  <a:cubicBezTo>
                    <a:pt x="0" y="1938"/>
                    <a:pt x="243" y="2181"/>
                    <a:pt x="547" y="2181"/>
                  </a:cubicBezTo>
                  <a:lnTo>
                    <a:pt x="884" y="2181"/>
                  </a:lnTo>
                  <a:cubicBezTo>
                    <a:pt x="992" y="3658"/>
                    <a:pt x="2224" y="4799"/>
                    <a:pt x="3705" y="4799"/>
                  </a:cubicBezTo>
                  <a:cubicBezTo>
                    <a:pt x="5186" y="4799"/>
                    <a:pt x="6418" y="3658"/>
                    <a:pt x="6526" y="2181"/>
                  </a:cubicBezTo>
                  <a:lnTo>
                    <a:pt x="6867" y="2181"/>
                  </a:lnTo>
                  <a:cubicBezTo>
                    <a:pt x="7168" y="2181"/>
                    <a:pt x="7410" y="1938"/>
                    <a:pt x="7410" y="1634"/>
                  </a:cubicBezTo>
                  <a:cubicBezTo>
                    <a:pt x="7410" y="1333"/>
                    <a:pt x="7168" y="1091"/>
                    <a:pt x="6867" y="1091"/>
                  </a:cubicBezTo>
                  <a:lnTo>
                    <a:pt x="6537" y="1091"/>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1" name="Google Shape;22471;p75"/>
            <p:cNvSpPr/>
            <p:nvPr/>
          </p:nvSpPr>
          <p:spPr>
            <a:xfrm>
              <a:off x="6750535" y="1610145"/>
              <a:ext cx="149492" cy="125739"/>
            </a:xfrm>
            <a:custGeom>
              <a:rect b="b" l="l" r="r" t="t"/>
              <a:pathLst>
                <a:path extrusionOk="0" h="4796" w="5702">
                  <a:moveTo>
                    <a:pt x="906" y="1"/>
                  </a:moveTo>
                  <a:lnTo>
                    <a:pt x="906" y="1091"/>
                  </a:lnTo>
                  <a:lnTo>
                    <a:pt x="609" y="1091"/>
                  </a:lnTo>
                  <a:cubicBezTo>
                    <a:pt x="323" y="1091"/>
                    <a:pt x="66" y="1297"/>
                    <a:pt x="37" y="1580"/>
                  </a:cubicBezTo>
                  <a:cubicBezTo>
                    <a:pt x="1" y="1902"/>
                    <a:pt x="254" y="2181"/>
                    <a:pt x="580" y="2181"/>
                  </a:cubicBezTo>
                  <a:lnTo>
                    <a:pt x="917" y="2181"/>
                  </a:lnTo>
                  <a:cubicBezTo>
                    <a:pt x="1029" y="3655"/>
                    <a:pt x="2260" y="4796"/>
                    <a:pt x="3738" y="4796"/>
                  </a:cubicBezTo>
                  <a:lnTo>
                    <a:pt x="3738" y="4575"/>
                  </a:lnTo>
                  <a:cubicBezTo>
                    <a:pt x="2684" y="4137"/>
                    <a:pt x="1996" y="3104"/>
                    <a:pt x="1996" y="1963"/>
                  </a:cubicBezTo>
                  <a:cubicBezTo>
                    <a:pt x="1996" y="1362"/>
                    <a:pt x="2485" y="873"/>
                    <a:pt x="3086" y="873"/>
                  </a:cubicBezTo>
                  <a:lnTo>
                    <a:pt x="5049" y="873"/>
                  </a:lnTo>
                  <a:cubicBezTo>
                    <a:pt x="5408" y="873"/>
                    <a:pt x="5701" y="580"/>
                    <a:pt x="5701" y="218"/>
                  </a:cubicBezTo>
                  <a:lnTo>
                    <a:pt x="570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2" name="Google Shape;22472;p75"/>
            <p:cNvSpPr/>
            <p:nvPr/>
          </p:nvSpPr>
          <p:spPr>
            <a:xfrm>
              <a:off x="6716347" y="1521084"/>
              <a:ext cx="264377" cy="94881"/>
            </a:xfrm>
            <a:custGeom>
              <a:rect b="b" l="l" r="r" t="t"/>
              <a:pathLst>
                <a:path extrusionOk="0" h="3619" w="10084">
                  <a:moveTo>
                    <a:pt x="5042" y="0"/>
                  </a:moveTo>
                  <a:cubicBezTo>
                    <a:pt x="4956" y="0"/>
                    <a:pt x="4870" y="26"/>
                    <a:pt x="4796" y="76"/>
                  </a:cubicBezTo>
                  <a:lnTo>
                    <a:pt x="178" y="3220"/>
                  </a:lnTo>
                  <a:cubicBezTo>
                    <a:pt x="1" y="3340"/>
                    <a:pt x="88" y="3618"/>
                    <a:pt x="301" y="3618"/>
                  </a:cubicBezTo>
                  <a:lnTo>
                    <a:pt x="9783" y="3618"/>
                  </a:lnTo>
                  <a:cubicBezTo>
                    <a:pt x="10000" y="3618"/>
                    <a:pt x="10084" y="3340"/>
                    <a:pt x="9906" y="3220"/>
                  </a:cubicBezTo>
                  <a:lnTo>
                    <a:pt x="5288" y="76"/>
                  </a:lnTo>
                  <a:cubicBezTo>
                    <a:pt x="5214" y="26"/>
                    <a:pt x="5128" y="0"/>
                    <a:pt x="504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3" name="Google Shape;22473;p75"/>
            <p:cNvSpPr/>
            <p:nvPr/>
          </p:nvSpPr>
          <p:spPr>
            <a:xfrm>
              <a:off x="6716347" y="1521137"/>
              <a:ext cx="135807" cy="94724"/>
            </a:xfrm>
            <a:custGeom>
              <a:rect b="b" l="l" r="r" t="t"/>
              <a:pathLst>
                <a:path extrusionOk="0" h="3613" w="5180">
                  <a:moveTo>
                    <a:pt x="5038" y="1"/>
                  </a:moveTo>
                  <a:cubicBezTo>
                    <a:pt x="4952" y="1"/>
                    <a:pt x="4868" y="25"/>
                    <a:pt x="4796" y="74"/>
                  </a:cubicBezTo>
                  <a:lnTo>
                    <a:pt x="178" y="3214"/>
                  </a:lnTo>
                  <a:cubicBezTo>
                    <a:pt x="1" y="3334"/>
                    <a:pt x="88" y="3613"/>
                    <a:pt x="301" y="3613"/>
                  </a:cubicBezTo>
                  <a:lnTo>
                    <a:pt x="3181" y="3613"/>
                  </a:lnTo>
                  <a:cubicBezTo>
                    <a:pt x="3083" y="3613"/>
                    <a:pt x="3043" y="3330"/>
                    <a:pt x="3123" y="3207"/>
                  </a:cubicBezTo>
                  <a:lnTo>
                    <a:pt x="5180" y="24"/>
                  </a:lnTo>
                  <a:cubicBezTo>
                    <a:pt x="5133" y="8"/>
                    <a:pt x="5085" y="1"/>
                    <a:pt x="503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4" name="Google Shape;22474;p75"/>
            <p:cNvSpPr/>
            <p:nvPr/>
          </p:nvSpPr>
          <p:spPr>
            <a:xfrm>
              <a:off x="6762778" y="1615834"/>
              <a:ext cx="22914" cy="25850"/>
            </a:xfrm>
            <a:custGeom>
              <a:rect b="b" l="l" r="r" t="t"/>
              <a:pathLst>
                <a:path extrusionOk="0" h="986" w="874">
                  <a:moveTo>
                    <a:pt x="1" y="1"/>
                  </a:moveTo>
                  <a:lnTo>
                    <a:pt x="1" y="986"/>
                  </a:lnTo>
                  <a:lnTo>
                    <a:pt x="301" y="946"/>
                  </a:lnTo>
                  <a:cubicBezTo>
                    <a:pt x="627" y="906"/>
                    <a:pt x="874" y="627"/>
                    <a:pt x="874" y="298"/>
                  </a:cubicBez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5" name="Google Shape;22475;p75"/>
            <p:cNvSpPr/>
            <p:nvPr/>
          </p:nvSpPr>
          <p:spPr>
            <a:xfrm>
              <a:off x="6911379" y="1615834"/>
              <a:ext cx="22914" cy="25850"/>
            </a:xfrm>
            <a:custGeom>
              <a:rect b="b" l="l" r="r" t="t"/>
              <a:pathLst>
                <a:path extrusionOk="0" h="986" w="874">
                  <a:moveTo>
                    <a:pt x="1" y="1"/>
                  </a:moveTo>
                  <a:lnTo>
                    <a:pt x="1" y="298"/>
                  </a:lnTo>
                  <a:cubicBezTo>
                    <a:pt x="1" y="627"/>
                    <a:pt x="247" y="906"/>
                    <a:pt x="573" y="946"/>
                  </a:cubicBezTo>
                  <a:lnTo>
                    <a:pt x="874" y="986"/>
                  </a:lnTo>
                  <a:lnTo>
                    <a:pt x="874"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6" name="Google Shape;22476;p75"/>
            <p:cNvSpPr/>
            <p:nvPr/>
          </p:nvSpPr>
          <p:spPr>
            <a:xfrm>
              <a:off x="6825648" y="1678704"/>
              <a:ext cx="45776" cy="28603"/>
            </a:xfrm>
            <a:custGeom>
              <a:rect b="b" l="l" r="r" t="t"/>
              <a:pathLst>
                <a:path extrusionOk="0" h="1091" w="1746">
                  <a:moveTo>
                    <a:pt x="0" y="0"/>
                  </a:moveTo>
                  <a:lnTo>
                    <a:pt x="0" y="656"/>
                  </a:lnTo>
                  <a:cubicBezTo>
                    <a:pt x="0" y="895"/>
                    <a:pt x="196" y="1091"/>
                    <a:pt x="439" y="1091"/>
                  </a:cubicBezTo>
                  <a:lnTo>
                    <a:pt x="1308" y="1091"/>
                  </a:lnTo>
                  <a:cubicBezTo>
                    <a:pt x="1550" y="1091"/>
                    <a:pt x="1746" y="895"/>
                    <a:pt x="1746" y="656"/>
                  </a:cubicBezTo>
                  <a:lnTo>
                    <a:pt x="174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7" name="Google Shape;22477;p75"/>
            <p:cNvSpPr/>
            <p:nvPr/>
          </p:nvSpPr>
          <p:spPr>
            <a:xfrm>
              <a:off x="6771718" y="1763124"/>
              <a:ext cx="153661" cy="64207"/>
            </a:xfrm>
            <a:custGeom>
              <a:rect b="b" l="l" r="r" t="t"/>
              <a:pathLst>
                <a:path extrusionOk="0" h="2449" w="5861">
                  <a:moveTo>
                    <a:pt x="840" y="0"/>
                  </a:moveTo>
                  <a:lnTo>
                    <a:pt x="0" y="246"/>
                  </a:lnTo>
                  <a:cubicBezTo>
                    <a:pt x="377" y="1550"/>
                    <a:pt x="1572" y="2448"/>
                    <a:pt x="2930" y="2448"/>
                  </a:cubicBezTo>
                  <a:cubicBezTo>
                    <a:pt x="4288" y="2448"/>
                    <a:pt x="5483" y="1550"/>
                    <a:pt x="5860" y="246"/>
                  </a:cubicBezTo>
                  <a:lnTo>
                    <a:pt x="5027" y="0"/>
                  </a:lnTo>
                  <a:cubicBezTo>
                    <a:pt x="4755" y="935"/>
                    <a:pt x="3904" y="1576"/>
                    <a:pt x="2934" y="1576"/>
                  </a:cubicBezTo>
                  <a:cubicBezTo>
                    <a:pt x="1960" y="1576"/>
                    <a:pt x="1108" y="935"/>
                    <a:pt x="8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8" name="Google Shape;22478;p75"/>
            <p:cNvSpPr/>
            <p:nvPr/>
          </p:nvSpPr>
          <p:spPr>
            <a:xfrm>
              <a:off x="6814243" y="1678704"/>
              <a:ext cx="34319" cy="17199"/>
            </a:xfrm>
            <a:custGeom>
              <a:rect b="b" l="l" r="r" t="t"/>
              <a:pathLst>
                <a:path extrusionOk="0" h="656" w="1309">
                  <a:moveTo>
                    <a:pt x="656" y="0"/>
                  </a:moveTo>
                  <a:cubicBezTo>
                    <a:pt x="294" y="0"/>
                    <a:pt x="1" y="294"/>
                    <a:pt x="1" y="656"/>
                  </a:cubicBezTo>
                  <a:lnTo>
                    <a:pt x="656" y="656"/>
                  </a:lnTo>
                  <a:cubicBezTo>
                    <a:pt x="1015" y="656"/>
                    <a:pt x="1308" y="363"/>
                    <a:pt x="13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9" name="Google Shape;22479;p75"/>
            <p:cNvSpPr/>
            <p:nvPr/>
          </p:nvSpPr>
          <p:spPr>
            <a:xfrm>
              <a:off x="6848536" y="1678704"/>
              <a:ext cx="34292" cy="17199"/>
            </a:xfrm>
            <a:custGeom>
              <a:rect b="b" l="l" r="r" t="t"/>
              <a:pathLst>
                <a:path extrusionOk="0" h="656" w="1308">
                  <a:moveTo>
                    <a:pt x="0" y="0"/>
                  </a:moveTo>
                  <a:cubicBezTo>
                    <a:pt x="0" y="363"/>
                    <a:pt x="294" y="656"/>
                    <a:pt x="656" y="656"/>
                  </a:cubicBezTo>
                  <a:lnTo>
                    <a:pt x="1308" y="656"/>
                  </a:lnTo>
                  <a:cubicBezTo>
                    <a:pt x="1308" y="294"/>
                    <a:pt x="1014" y="0"/>
                    <a:pt x="6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0" name="Google Shape;22480;p75"/>
            <p:cNvSpPr/>
            <p:nvPr/>
          </p:nvSpPr>
          <p:spPr>
            <a:xfrm>
              <a:off x="6698309" y="1513402"/>
              <a:ext cx="300557" cy="364974"/>
            </a:xfrm>
            <a:custGeom>
              <a:rect b="b" l="l" r="r" t="t"/>
              <a:pathLst>
                <a:path extrusionOk="0" h="13921" w="11464">
                  <a:moveTo>
                    <a:pt x="3130" y="4114"/>
                  </a:moveTo>
                  <a:lnTo>
                    <a:pt x="3130" y="4346"/>
                  </a:lnTo>
                  <a:cubicBezTo>
                    <a:pt x="3130" y="4473"/>
                    <a:pt x="3025" y="4578"/>
                    <a:pt x="2898" y="4578"/>
                  </a:cubicBezTo>
                  <a:lnTo>
                    <a:pt x="2666" y="4578"/>
                  </a:lnTo>
                  <a:lnTo>
                    <a:pt x="2666" y="4114"/>
                  </a:lnTo>
                  <a:close/>
                  <a:moveTo>
                    <a:pt x="8794" y="4114"/>
                  </a:moveTo>
                  <a:lnTo>
                    <a:pt x="8794" y="4578"/>
                  </a:lnTo>
                  <a:lnTo>
                    <a:pt x="8562" y="4578"/>
                  </a:lnTo>
                  <a:cubicBezTo>
                    <a:pt x="8436" y="4578"/>
                    <a:pt x="8331" y="4473"/>
                    <a:pt x="8331" y="4346"/>
                  </a:cubicBezTo>
                  <a:lnTo>
                    <a:pt x="8331" y="4114"/>
                  </a:lnTo>
                  <a:close/>
                  <a:moveTo>
                    <a:pt x="5730" y="453"/>
                  </a:moveTo>
                  <a:lnTo>
                    <a:pt x="10518" y="3709"/>
                  </a:lnTo>
                  <a:lnTo>
                    <a:pt x="4640" y="3709"/>
                  </a:lnTo>
                  <a:lnTo>
                    <a:pt x="4640" y="3705"/>
                  </a:lnTo>
                  <a:cubicBezTo>
                    <a:pt x="4368" y="3705"/>
                    <a:pt x="4368" y="4114"/>
                    <a:pt x="4640" y="4114"/>
                  </a:cubicBezTo>
                  <a:lnTo>
                    <a:pt x="7925" y="4114"/>
                  </a:lnTo>
                  <a:lnTo>
                    <a:pt x="7925" y="4346"/>
                  </a:lnTo>
                  <a:cubicBezTo>
                    <a:pt x="7925" y="4697"/>
                    <a:pt x="8211" y="4983"/>
                    <a:pt x="8562" y="4987"/>
                  </a:cubicBezTo>
                  <a:lnTo>
                    <a:pt x="8892" y="4987"/>
                  </a:lnTo>
                  <a:cubicBezTo>
                    <a:pt x="9091" y="4987"/>
                    <a:pt x="9250" y="5161"/>
                    <a:pt x="9229" y="5364"/>
                  </a:cubicBezTo>
                  <a:cubicBezTo>
                    <a:pt x="9211" y="5534"/>
                    <a:pt x="9048" y="5668"/>
                    <a:pt x="8859" y="5668"/>
                  </a:cubicBezTo>
                  <a:lnTo>
                    <a:pt x="8769" y="5668"/>
                  </a:lnTo>
                  <a:lnTo>
                    <a:pt x="8769" y="5657"/>
                  </a:lnTo>
                  <a:cubicBezTo>
                    <a:pt x="8769" y="5545"/>
                    <a:pt x="8678" y="5451"/>
                    <a:pt x="8566" y="5451"/>
                  </a:cubicBezTo>
                  <a:cubicBezTo>
                    <a:pt x="8454" y="5451"/>
                    <a:pt x="8360" y="5545"/>
                    <a:pt x="8360" y="5657"/>
                  </a:cubicBezTo>
                  <a:cubicBezTo>
                    <a:pt x="8360" y="7026"/>
                    <a:pt x="7302" y="8167"/>
                    <a:pt x="5937" y="8276"/>
                  </a:cubicBezTo>
                  <a:lnTo>
                    <a:pt x="5937" y="8051"/>
                  </a:lnTo>
                  <a:cubicBezTo>
                    <a:pt x="5937" y="7915"/>
                    <a:pt x="5834" y="7847"/>
                    <a:pt x="5732" y="7847"/>
                  </a:cubicBezTo>
                  <a:cubicBezTo>
                    <a:pt x="5630" y="7847"/>
                    <a:pt x="5527" y="7915"/>
                    <a:pt x="5527" y="8051"/>
                  </a:cubicBezTo>
                  <a:lnTo>
                    <a:pt x="5527" y="8276"/>
                  </a:lnTo>
                  <a:cubicBezTo>
                    <a:pt x="4158" y="8167"/>
                    <a:pt x="3104" y="7026"/>
                    <a:pt x="3101" y="5653"/>
                  </a:cubicBezTo>
                  <a:cubicBezTo>
                    <a:pt x="3101" y="5518"/>
                    <a:pt x="2999" y="5450"/>
                    <a:pt x="2898" y="5450"/>
                  </a:cubicBezTo>
                  <a:cubicBezTo>
                    <a:pt x="2797" y="5450"/>
                    <a:pt x="2695" y="5518"/>
                    <a:pt x="2695" y="5653"/>
                  </a:cubicBezTo>
                  <a:lnTo>
                    <a:pt x="2695" y="5668"/>
                  </a:lnTo>
                  <a:lnTo>
                    <a:pt x="2572" y="5668"/>
                  </a:lnTo>
                  <a:cubicBezTo>
                    <a:pt x="2369" y="5668"/>
                    <a:pt x="2210" y="5494"/>
                    <a:pt x="2232" y="5291"/>
                  </a:cubicBezTo>
                  <a:cubicBezTo>
                    <a:pt x="2250" y="5121"/>
                    <a:pt x="2413" y="4987"/>
                    <a:pt x="2605" y="4987"/>
                  </a:cubicBezTo>
                  <a:lnTo>
                    <a:pt x="2898" y="4987"/>
                  </a:lnTo>
                  <a:cubicBezTo>
                    <a:pt x="3253" y="4983"/>
                    <a:pt x="3535" y="4697"/>
                    <a:pt x="3535" y="4346"/>
                  </a:cubicBezTo>
                  <a:lnTo>
                    <a:pt x="3535" y="4114"/>
                  </a:lnTo>
                  <a:lnTo>
                    <a:pt x="3767" y="4114"/>
                  </a:lnTo>
                  <a:cubicBezTo>
                    <a:pt x="4039" y="4114"/>
                    <a:pt x="4039" y="3705"/>
                    <a:pt x="3767" y="3705"/>
                  </a:cubicBezTo>
                  <a:lnTo>
                    <a:pt x="946" y="3705"/>
                  </a:lnTo>
                  <a:lnTo>
                    <a:pt x="5730" y="453"/>
                  </a:lnTo>
                  <a:close/>
                  <a:moveTo>
                    <a:pt x="7052" y="8388"/>
                  </a:moveTo>
                  <a:lnTo>
                    <a:pt x="7052" y="8870"/>
                  </a:lnTo>
                  <a:cubicBezTo>
                    <a:pt x="7052" y="9210"/>
                    <a:pt x="7255" y="9518"/>
                    <a:pt x="7566" y="9655"/>
                  </a:cubicBezTo>
                  <a:cubicBezTo>
                    <a:pt x="7469" y="9898"/>
                    <a:pt x="7324" y="10119"/>
                    <a:pt x="7139" y="10304"/>
                  </a:cubicBezTo>
                  <a:cubicBezTo>
                    <a:pt x="6995" y="10453"/>
                    <a:pt x="7130" y="10655"/>
                    <a:pt x="7288" y="10655"/>
                  </a:cubicBezTo>
                  <a:cubicBezTo>
                    <a:pt x="7336" y="10655"/>
                    <a:pt x="7387" y="10636"/>
                    <a:pt x="7432" y="10590"/>
                  </a:cubicBezTo>
                  <a:cubicBezTo>
                    <a:pt x="7661" y="10358"/>
                    <a:pt x="7838" y="10079"/>
                    <a:pt x="7954" y="9775"/>
                  </a:cubicBezTo>
                  <a:lnTo>
                    <a:pt x="8403" y="9909"/>
                  </a:lnTo>
                  <a:cubicBezTo>
                    <a:pt x="8211" y="10420"/>
                    <a:pt x="7878" y="10865"/>
                    <a:pt x="7443" y="11198"/>
                  </a:cubicBezTo>
                  <a:cubicBezTo>
                    <a:pt x="6936" y="11578"/>
                    <a:pt x="6334" y="11768"/>
                    <a:pt x="5732" y="11768"/>
                  </a:cubicBezTo>
                  <a:cubicBezTo>
                    <a:pt x="5135" y="11768"/>
                    <a:pt x="4537" y="11581"/>
                    <a:pt x="4032" y="11206"/>
                  </a:cubicBezTo>
                  <a:cubicBezTo>
                    <a:pt x="3590" y="10876"/>
                    <a:pt x="3249" y="10427"/>
                    <a:pt x="3057" y="9909"/>
                  </a:cubicBezTo>
                  <a:lnTo>
                    <a:pt x="3506" y="9775"/>
                  </a:lnTo>
                  <a:cubicBezTo>
                    <a:pt x="3666" y="10195"/>
                    <a:pt x="3945" y="10561"/>
                    <a:pt x="4303" y="10833"/>
                  </a:cubicBezTo>
                  <a:cubicBezTo>
                    <a:pt x="4724" y="11145"/>
                    <a:pt x="5225" y="11305"/>
                    <a:pt x="5731" y="11305"/>
                  </a:cubicBezTo>
                  <a:cubicBezTo>
                    <a:pt x="6053" y="11305"/>
                    <a:pt x="6377" y="11240"/>
                    <a:pt x="6683" y="11108"/>
                  </a:cubicBezTo>
                  <a:cubicBezTo>
                    <a:pt x="6901" y="11013"/>
                    <a:pt x="6804" y="10715"/>
                    <a:pt x="6609" y="10715"/>
                  </a:cubicBezTo>
                  <a:cubicBezTo>
                    <a:pt x="6581" y="10715"/>
                    <a:pt x="6551" y="10721"/>
                    <a:pt x="6520" y="10735"/>
                  </a:cubicBezTo>
                  <a:cubicBezTo>
                    <a:pt x="6263" y="10847"/>
                    <a:pt x="5995" y="10900"/>
                    <a:pt x="5732" y="10900"/>
                  </a:cubicBezTo>
                  <a:cubicBezTo>
                    <a:pt x="4948" y="10900"/>
                    <a:pt x="4203" y="10431"/>
                    <a:pt x="3894" y="9655"/>
                  </a:cubicBezTo>
                  <a:cubicBezTo>
                    <a:pt x="4205" y="9518"/>
                    <a:pt x="4405" y="9210"/>
                    <a:pt x="4408" y="8870"/>
                  </a:cubicBezTo>
                  <a:lnTo>
                    <a:pt x="4408" y="8388"/>
                  </a:lnTo>
                  <a:cubicBezTo>
                    <a:pt x="4760" y="8558"/>
                    <a:pt x="5136" y="8656"/>
                    <a:pt x="5527" y="8685"/>
                  </a:cubicBezTo>
                  <a:lnTo>
                    <a:pt x="5527" y="9359"/>
                  </a:lnTo>
                  <a:cubicBezTo>
                    <a:pt x="5527" y="9494"/>
                    <a:pt x="5629" y="9562"/>
                    <a:pt x="5730" y="9562"/>
                  </a:cubicBezTo>
                  <a:cubicBezTo>
                    <a:pt x="5832" y="9562"/>
                    <a:pt x="5933" y="9494"/>
                    <a:pt x="5933" y="9359"/>
                  </a:cubicBezTo>
                  <a:lnTo>
                    <a:pt x="5933" y="8685"/>
                  </a:lnTo>
                  <a:cubicBezTo>
                    <a:pt x="6320" y="8656"/>
                    <a:pt x="6701" y="8558"/>
                    <a:pt x="7052" y="8388"/>
                  </a:cubicBezTo>
                  <a:close/>
                  <a:moveTo>
                    <a:pt x="5732" y="1"/>
                  </a:moveTo>
                  <a:cubicBezTo>
                    <a:pt x="5691" y="1"/>
                    <a:pt x="5650" y="13"/>
                    <a:pt x="5614" y="36"/>
                  </a:cubicBezTo>
                  <a:lnTo>
                    <a:pt x="167" y="3741"/>
                  </a:lnTo>
                  <a:cubicBezTo>
                    <a:pt x="1" y="3854"/>
                    <a:pt x="80" y="4114"/>
                    <a:pt x="279" y="4114"/>
                  </a:cubicBezTo>
                  <a:lnTo>
                    <a:pt x="2257" y="4114"/>
                  </a:lnTo>
                  <a:lnTo>
                    <a:pt x="2257" y="4658"/>
                  </a:lnTo>
                  <a:cubicBezTo>
                    <a:pt x="1938" y="4802"/>
                    <a:pt x="1764" y="5150"/>
                    <a:pt x="1840" y="5491"/>
                  </a:cubicBezTo>
                  <a:cubicBezTo>
                    <a:pt x="1916" y="5835"/>
                    <a:pt x="2221" y="6077"/>
                    <a:pt x="2568" y="6077"/>
                  </a:cubicBezTo>
                  <a:lnTo>
                    <a:pt x="2721" y="6077"/>
                  </a:lnTo>
                  <a:cubicBezTo>
                    <a:pt x="2840" y="6914"/>
                    <a:pt x="3304" y="7667"/>
                    <a:pt x="3999" y="8149"/>
                  </a:cubicBezTo>
                  <a:lnTo>
                    <a:pt x="3999" y="8870"/>
                  </a:lnTo>
                  <a:cubicBezTo>
                    <a:pt x="3999" y="9069"/>
                    <a:pt x="3869" y="9243"/>
                    <a:pt x="3677" y="9301"/>
                  </a:cubicBezTo>
                  <a:lnTo>
                    <a:pt x="1536" y="9931"/>
                  </a:lnTo>
                  <a:cubicBezTo>
                    <a:pt x="801" y="10148"/>
                    <a:pt x="298" y="10822"/>
                    <a:pt x="294" y="11589"/>
                  </a:cubicBezTo>
                  <a:lnTo>
                    <a:pt x="294" y="13719"/>
                  </a:lnTo>
                  <a:cubicBezTo>
                    <a:pt x="294" y="13853"/>
                    <a:pt x="396" y="13920"/>
                    <a:pt x="499" y="13920"/>
                  </a:cubicBezTo>
                  <a:cubicBezTo>
                    <a:pt x="601" y="13920"/>
                    <a:pt x="703" y="13853"/>
                    <a:pt x="703" y="13719"/>
                  </a:cubicBezTo>
                  <a:lnTo>
                    <a:pt x="703" y="11589"/>
                  </a:lnTo>
                  <a:cubicBezTo>
                    <a:pt x="707" y="11003"/>
                    <a:pt x="1091" y="10488"/>
                    <a:pt x="1652" y="10322"/>
                  </a:cubicBezTo>
                  <a:lnTo>
                    <a:pt x="2666" y="10025"/>
                  </a:lnTo>
                  <a:cubicBezTo>
                    <a:pt x="3104" y="11245"/>
                    <a:pt x="4227" y="12089"/>
                    <a:pt x="5524" y="12169"/>
                  </a:cubicBezTo>
                  <a:lnTo>
                    <a:pt x="5524" y="13719"/>
                  </a:lnTo>
                  <a:cubicBezTo>
                    <a:pt x="5524" y="13853"/>
                    <a:pt x="5626" y="13920"/>
                    <a:pt x="5728" y="13920"/>
                  </a:cubicBezTo>
                  <a:cubicBezTo>
                    <a:pt x="5831" y="13920"/>
                    <a:pt x="5933" y="13853"/>
                    <a:pt x="5933" y="13719"/>
                  </a:cubicBezTo>
                  <a:lnTo>
                    <a:pt x="5933" y="12169"/>
                  </a:lnTo>
                  <a:cubicBezTo>
                    <a:pt x="6570" y="12133"/>
                    <a:pt x="7182" y="11908"/>
                    <a:pt x="7690" y="11524"/>
                  </a:cubicBezTo>
                  <a:cubicBezTo>
                    <a:pt x="8197" y="11140"/>
                    <a:pt x="8577" y="10619"/>
                    <a:pt x="8794" y="10025"/>
                  </a:cubicBezTo>
                  <a:lnTo>
                    <a:pt x="9808" y="10322"/>
                  </a:lnTo>
                  <a:cubicBezTo>
                    <a:pt x="10370" y="10488"/>
                    <a:pt x="10757" y="11003"/>
                    <a:pt x="10761" y="11589"/>
                  </a:cubicBezTo>
                  <a:lnTo>
                    <a:pt x="10761" y="13715"/>
                  </a:lnTo>
                  <a:cubicBezTo>
                    <a:pt x="10761" y="13851"/>
                    <a:pt x="10862" y="13919"/>
                    <a:pt x="10964" y="13919"/>
                  </a:cubicBezTo>
                  <a:cubicBezTo>
                    <a:pt x="11065" y="13919"/>
                    <a:pt x="11166" y="13851"/>
                    <a:pt x="11166" y="13715"/>
                  </a:cubicBezTo>
                  <a:lnTo>
                    <a:pt x="11166" y="11589"/>
                  </a:lnTo>
                  <a:cubicBezTo>
                    <a:pt x="11163" y="10822"/>
                    <a:pt x="10659" y="10148"/>
                    <a:pt x="9924" y="9931"/>
                  </a:cubicBezTo>
                  <a:lnTo>
                    <a:pt x="7787" y="9301"/>
                  </a:lnTo>
                  <a:cubicBezTo>
                    <a:pt x="7595" y="9243"/>
                    <a:pt x="7465" y="9069"/>
                    <a:pt x="7461" y="8870"/>
                  </a:cubicBezTo>
                  <a:lnTo>
                    <a:pt x="7461" y="8149"/>
                  </a:lnTo>
                  <a:cubicBezTo>
                    <a:pt x="8160" y="7667"/>
                    <a:pt x="8624" y="6914"/>
                    <a:pt x="8740" y="6074"/>
                  </a:cubicBezTo>
                  <a:lnTo>
                    <a:pt x="8863" y="6074"/>
                  </a:lnTo>
                  <a:cubicBezTo>
                    <a:pt x="9261" y="6074"/>
                    <a:pt x="9602" y="5780"/>
                    <a:pt x="9638" y="5404"/>
                  </a:cubicBezTo>
                  <a:cubicBezTo>
                    <a:pt x="9671" y="5085"/>
                    <a:pt x="9497" y="4781"/>
                    <a:pt x="9207" y="4647"/>
                  </a:cubicBezTo>
                  <a:lnTo>
                    <a:pt x="9207" y="4114"/>
                  </a:lnTo>
                  <a:lnTo>
                    <a:pt x="11181" y="4114"/>
                  </a:lnTo>
                  <a:cubicBezTo>
                    <a:pt x="11384" y="4114"/>
                    <a:pt x="11463" y="3854"/>
                    <a:pt x="11297" y="3741"/>
                  </a:cubicBezTo>
                  <a:lnTo>
                    <a:pt x="11293" y="3741"/>
                  </a:lnTo>
                  <a:lnTo>
                    <a:pt x="5846" y="36"/>
                  </a:lnTo>
                  <a:cubicBezTo>
                    <a:pt x="5812" y="13"/>
                    <a:pt x="5772" y="1"/>
                    <a:pt x="57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1" name="Google Shape;22481;p75"/>
            <p:cNvSpPr/>
            <p:nvPr/>
          </p:nvSpPr>
          <p:spPr>
            <a:xfrm>
              <a:off x="6808921" y="1673382"/>
              <a:ext cx="79229" cy="39274"/>
            </a:xfrm>
            <a:custGeom>
              <a:rect b="b" l="l" r="r" t="t"/>
              <a:pathLst>
                <a:path extrusionOk="0" h="1498" w="3022">
                  <a:moveTo>
                    <a:pt x="1258" y="410"/>
                  </a:moveTo>
                  <a:cubicBezTo>
                    <a:pt x="1182" y="558"/>
                    <a:pt x="1026" y="652"/>
                    <a:pt x="856" y="656"/>
                  </a:cubicBezTo>
                  <a:lnTo>
                    <a:pt x="457" y="656"/>
                  </a:lnTo>
                  <a:cubicBezTo>
                    <a:pt x="533" y="504"/>
                    <a:pt x="689" y="410"/>
                    <a:pt x="859" y="410"/>
                  </a:cubicBezTo>
                  <a:close/>
                  <a:moveTo>
                    <a:pt x="2167" y="410"/>
                  </a:moveTo>
                  <a:cubicBezTo>
                    <a:pt x="2333" y="410"/>
                    <a:pt x="2489" y="504"/>
                    <a:pt x="2565" y="656"/>
                  </a:cubicBezTo>
                  <a:lnTo>
                    <a:pt x="2167" y="656"/>
                  </a:lnTo>
                  <a:cubicBezTo>
                    <a:pt x="1996" y="652"/>
                    <a:pt x="1841" y="558"/>
                    <a:pt x="1765" y="410"/>
                  </a:cubicBezTo>
                  <a:close/>
                  <a:moveTo>
                    <a:pt x="856" y="1"/>
                  </a:moveTo>
                  <a:cubicBezTo>
                    <a:pt x="385" y="1"/>
                    <a:pt x="1" y="384"/>
                    <a:pt x="1" y="859"/>
                  </a:cubicBezTo>
                  <a:lnTo>
                    <a:pt x="1" y="1294"/>
                  </a:lnTo>
                  <a:cubicBezTo>
                    <a:pt x="1" y="1429"/>
                    <a:pt x="102" y="1497"/>
                    <a:pt x="204" y="1497"/>
                  </a:cubicBezTo>
                  <a:cubicBezTo>
                    <a:pt x="305" y="1497"/>
                    <a:pt x="407" y="1429"/>
                    <a:pt x="407" y="1294"/>
                  </a:cubicBezTo>
                  <a:lnTo>
                    <a:pt x="407" y="1062"/>
                  </a:lnTo>
                  <a:lnTo>
                    <a:pt x="856" y="1062"/>
                  </a:lnTo>
                  <a:cubicBezTo>
                    <a:pt x="1028" y="859"/>
                    <a:pt x="1269" y="758"/>
                    <a:pt x="1511" y="758"/>
                  </a:cubicBezTo>
                  <a:cubicBezTo>
                    <a:pt x="1753" y="758"/>
                    <a:pt x="1995" y="859"/>
                    <a:pt x="2167" y="1062"/>
                  </a:cubicBezTo>
                  <a:lnTo>
                    <a:pt x="2616" y="1062"/>
                  </a:lnTo>
                  <a:lnTo>
                    <a:pt x="2616" y="1294"/>
                  </a:lnTo>
                  <a:cubicBezTo>
                    <a:pt x="2616" y="1429"/>
                    <a:pt x="2717" y="1497"/>
                    <a:pt x="2819" y="1497"/>
                  </a:cubicBezTo>
                  <a:cubicBezTo>
                    <a:pt x="2920" y="1497"/>
                    <a:pt x="3021" y="1429"/>
                    <a:pt x="3021" y="1294"/>
                  </a:cubicBezTo>
                  <a:lnTo>
                    <a:pt x="3021" y="859"/>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2" name="Google Shape;22482;p75"/>
            <p:cNvSpPr/>
            <p:nvPr/>
          </p:nvSpPr>
          <p:spPr>
            <a:xfrm>
              <a:off x="6803127" y="1639115"/>
              <a:ext cx="23963" cy="10749"/>
            </a:xfrm>
            <a:custGeom>
              <a:rect b="b" l="l" r="r" t="t"/>
              <a:pathLst>
                <a:path extrusionOk="0" h="410" w="914">
                  <a:moveTo>
                    <a:pt x="207" y="0"/>
                  </a:moveTo>
                  <a:cubicBezTo>
                    <a:pt x="95" y="0"/>
                    <a:pt x="1" y="91"/>
                    <a:pt x="5" y="203"/>
                  </a:cubicBezTo>
                  <a:cubicBezTo>
                    <a:pt x="5" y="315"/>
                    <a:pt x="95" y="409"/>
                    <a:pt x="207" y="409"/>
                  </a:cubicBezTo>
                  <a:lnTo>
                    <a:pt x="642" y="409"/>
                  </a:lnTo>
                  <a:cubicBezTo>
                    <a:pt x="914" y="409"/>
                    <a:pt x="91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3" name="Google Shape;22483;p75"/>
            <p:cNvSpPr/>
            <p:nvPr/>
          </p:nvSpPr>
          <p:spPr>
            <a:xfrm>
              <a:off x="6869982" y="1639115"/>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484" name="Google Shape;22484;p75"/>
          <p:cNvGrpSpPr/>
          <p:nvPr/>
        </p:nvGrpSpPr>
        <p:grpSpPr>
          <a:xfrm>
            <a:off x="5327187" y="1513402"/>
            <a:ext cx="342243" cy="364974"/>
            <a:chOff x="5327187" y="1513402"/>
            <a:chExt cx="342243" cy="364974"/>
          </a:xfrm>
        </p:grpSpPr>
        <p:sp>
          <p:nvSpPr>
            <p:cNvPr id="22485" name="Google Shape;22485;p75"/>
            <p:cNvSpPr/>
            <p:nvPr/>
          </p:nvSpPr>
          <p:spPr>
            <a:xfrm>
              <a:off x="5328707" y="1518698"/>
              <a:ext cx="339123" cy="342899"/>
            </a:xfrm>
            <a:custGeom>
              <a:rect b="b" l="l" r="r" t="t"/>
              <a:pathLst>
                <a:path extrusionOk="0" h="13079" w="12935">
                  <a:moveTo>
                    <a:pt x="5633" y="1"/>
                  </a:moveTo>
                  <a:cubicBezTo>
                    <a:pt x="4651" y="1"/>
                    <a:pt x="2674" y="946"/>
                    <a:pt x="2453" y="2782"/>
                  </a:cubicBezTo>
                  <a:cubicBezTo>
                    <a:pt x="2326" y="3865"/>
                    <a:pt x="1906" y="3992"/>
                    <a:pt x="1674" y="4756"/>
                  </a:cubicBezTo>
                  <a:cubicBezTo>
                    <a:pt x="1424" y="5575"/>
                    <a:pt x="1638" y="6082"/>
                    <a:pt x="1428" y="6821"/>
                  </a:cubicBezTo>
                  <a:cubicBezTo>
                    <a:pt x="1218" y="7563"/>
                    <a:pt x="801" y="7777"/>
                    <a:pt x="819" y="9030"/>
                  </a:cubicBezTo>
                  <a:cubicBezTo>
                    <a:pt x="841" y="10482"/>
                    <a:pt x="1" y="10808"/>
                    <a:pt x="330" y="11771"/>
                  </a:cubicBezTo>
                  <a:cubicBezTo>
                    <a:pt x="573" y="12488"/>
                    <a:pt x="1891" y="13079"/>
                    <a:pt x="1891" y="13079"/>
                  </a:cubicBezTo>
                  <a:lnTo>
                    <a:pt x="11044" y="13079"/>
                  </a:lnTo>
                  <a:cubicBezTo>
                    <a:pt x="11044" y="13079"/>
                    <a:pt x="12362" y="12492"/>
                    <a:pt x="12608" y="11771"/>
                  </a:cubicBezTo>
                  <a:cubicBezTo>
                    <a:pt x="12934" y="10808"/>
                    <a:pt x="12097" y="10482"/>
                    <a:pt x="12116" y="9030"/>
                  </a:cubicBezTo>
                  <a:cubicBezTo>
                    <a:pt x="12134" y="7777"/>
                    <a:pt x="11717" y="7559"/>
                    <a:pt x="11507" y="6821"/>
                  </a:cubicBezTo>
                  <a:cubicBezTo>
                    <a:pt x="11301" y="6085"/>
                    <a:pt x="11511" y="5575"/>
                    <a:pt x="11264" y="4756"/>
                  </a:cubicBezTo>
                  <a:cubicBezTo>
                    <a:pt x="11033" y="3992"/>
                    <a:pt x="10613" y="3865"/>
                    <a:pt x="10482" y="2782"/>
                  </a:cubicBezTo>
                  <a:cubicBezTo>
                    <a:pt x="10265" y="946"/>
                    <a:pt x="8284" y="1"/>
                    <a:pt x="7302" y="1"/>
                  </a:cubicBezTo>
                  <a:cubicBezTo>
                    <a:pt x="7027" y="1"/>
                    <a:pt x="6839" y="73"/>
                    <a:pt x="6708" y="157"/>
                  </a:cubicBezTo>
                  <a:cubicBezTo>
                    <a:pt x="6636" y="205"/>
                    <a:pt x="6552" y="230"/>
                    <a:pt x="6467" y="230"/>
                  </a:cubicBezTo>
                  <a:cubicBezTo>
                    <a:pt x="6383" y="230"/>
                    <a:pt x="6299" y="205"/>
                    <a:pt x="6227" y="157"/>
                  </a:cubicBezTo>
                  <a:cubicBezTo>
                    <a:pt x="6100" y="73"/>
                    <a:pt x="5912" y="1"/>
                    <a:pt x="563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6" name="Google Shape;22486;p75"/>
            <p:cNvSpPr/>
            <p:nvPr/>
          </p:nvSpPr>
          <p:spPr>
            <a:xfrm>
              <a:off x="5328812" y="1518698"/>
              <a:ext cx="169522" cy="342899"/>
            </a:xfrm>
            <a:custGeom>
              <a:rect b="b" l="l" r="r" t="t"/>
              <a:pathLst>
                <a:path extrusionOk="0" h="13079" w="6466">
                  <a:moveTo>
                    <a:pt x="5629" y="1"/>
                  </a:moveTo>
                  <a:cubicBezTo>
                    <a:pt x="4647" y="1"/>
                    <a:pt x="2670" y="946"/>
                    <a:pt x="2452" y="2782"/>
                  </a:cubicBezTo>
                  <a:cubicBezTo>
                    <a:pt x="2322" y="3865"/>
                    <a:pt x="1902" y="3992"/>
                    <a:pt x="1670" y="4756"/>
                  </a:cubicBezTo>
                  <a:cubicBezTo>
                    <a:pt x="1420" y="5575"/>
                    <a:pt x="1634" y="6082"/>
                    <a:pt x="1424" y="6824"/>
                  </a:cubicBezTo>
                  <a:cubicBezTo>
                    <a:pt x="1214" y="7563"/>
                    <a:pt x="797" y="7777"/>
                    <a:pt x="815" y="9030"/>
                  </a:cubicBezTo>
                  <a:cubicBezTo>
                    <a:pt x="837" y="10482"/>
                    <a:pt x="1" y="10808"/>
                    <a:pt x="326" y="11771"/>
                  </a:cubicBezTo>
                  <a:cubicBezTo>
                    <a:pt x="569" y="12492"/>
                    <a:pt x="1887" y="13079"/>
                    <a:pt x="1887" y="13079"/>
                  </a:cubicBezTo>
                  <a:lnTo>
                    <a:pt x="6465" y="13079"/>
                  </a:lnTo>
                  <a:lnTo>
                    <a:pt x="6465" y="229"/>
                  </a:lnTo>
                  <a:cubicBezTo>
                    <a:pt x="6378" y="229"/>
                    <a:pt x="6295" y="204"/>
                    <a:pt x="6223" y="157"/>
                  </a:cubicBezTo>
                  <a:cubicBezTo>
                    <a:pt x="6096" y="73"/>
                    <a:pt x="5908" y="1"/>
                    <a:pt x="56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7" name="Google Shape;22487;p75"/>
            <p:cNvSpPr/>
            <p:nvPr/>
          </p:nvSpPr>
          <p:spPr>
            <a:xfrm>
              <a:off x="5366880" y="1724480"/>
              <a:ext cx="262857" cy="148627"/>
            </a:xfrm>
            <a:custGeom>
              <a:rect b="b" l="l" r="r" t="t"/>
              <a:pathLst>
                <a:path extrusionOk="0" h="5669" w="10026">
                  <a:moveTo>
                    <a:pt x="3706" y="0"/>
                  </a:moveTo>
                  <a:lnTo>
                    <a:pt x="3706" y="1126"/>
                  </a:lnTo>
                  <a:cubicBezTo>
                    <a:pt x="3706" y="1496"/>
                    <a:pt x="3470" y="1825"/>
                    <a:pt x="3123" y="1949"/>
                  </a:cubicBezTo>
                  <a:lnTo>
                    <a:pt x="874" y="2742"/>
                  </a:lnTo>
                  <a:cubicBezTo>
                    <a:pt x="349" y="2926"/>
                    <a:pt x="1" y="3423"/>
                    <a:pt x="1" y="3977"/>
                  </a:cubicBezTo>
                  <a:lnTo>
                    <a:pt x="1" y="5668"/>
                  </a:lnTo>
                  <a:lnTo>
                    <a:pt x="10026" y="5668"/>
                  </a:lnTo>
                  <a:lnTo>
                    <a:pt x="10026" y="3977"/>
                  </a:lnTo>
                  <a:cubicBezTo>
                    <a:pt x="10026" y="3423"/>
                    <a:pt x="9674" y="2926"/>
                    <a:pt x="9153" y="2742"/>
                  </a:cubicBezTo>
                  <a:lnTo>
                    <a:pt x="6904" y="1949"/>
                  </a:lnTo>
                  <a:cubicBezTo>
                    <a:pt x="6553" y="1825"/>
                    <a:pt x="6321" y="1496"/>
                    <a:pt x="6321" y="1126"/>
                  </a:cubicBezTo>
                  <a:lnTo>
                    <a:pt x="632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8" name="Google Shape;22488;p75"/>
            <p:cNvSpPr/>
            <p:nvPr/>
          </p:nvSpPr>
          <p:spPr>
            <a:xfrm>
              <a:off x="5366880" y="1782473"/>
              <a:ext cx="262857" cy="90634"/>
            </a:xfrm>
            <a:custGeom>
              <a:rect b="b" l="l" r="r" t="t"/>
              <a:pathLst>
                <a:path extrusionOk="0" h="3457" w="10026">
                  <a:moveTo>
                    <a:pt x="2373" y="1"/>
                  </a:moveTo>
                  <a:lnTo>
                    <a:pt x="874" y="530"/>
                  </a:lnTo>
                  <a:cubicBezTo>
                    <a:pt x="349" y="714"/>
                    <a:pt x="1" y="1211"/>
                    <a:pt x="1" y="1765"/>
                  </a:cubicBezTo>
                  <a:lnTo>
                    <a:pt x="1" y="3456"/>
                  </a:lnTo>
                  <a:lnTo>
                    <a:pt x="10026" y="3456"/>
                  </a:lnTo>
                  <a:lnTo>
                    <a:pt x="10026" y="1765"/>
                  </a:lnTo>
                  <a:cubicBezTo>
                    <a:pt x="10026" y="1211"/>
                    <a:pt x="9674" y="714"/>
                    <a:pt x="9153" y="530"/>
                  </a:cubicBezTo>
                  <a:lnTo>
                    <a:pt x="7650" y="1"/>
                  </a:lnTo>
                  <a:cubicBezTo>
                    <a:pt x="7060" y="816"/>
                    <a:pt x="6256" y="1721"/>
                    <a:pt x="5318" y="2217"/>
                  </a:cubicBezTo>
                  <a:cubicBezTo>
                    <a:pt x="5222" y="2268"/>
                    <a:pt x="5117" y="2293"/>
                    <a:pt x="5011" y="2293"/>
                  </a:cubicBezTo>
                  <a:cubicBezTo>
                    <a:pt x="4906" y="2293"/>
                    <a:pt x="4801" y="2268"/>
                    <a:pt x="4705" y="2217"/>
                  </a:cubicBezTo>
                  <a:cubicBezTo>
                    <a:pt x="3771" y="1721"/>
                    <a:pt x="2967" y="819"/>
                    <a:pt x="2373" y="1"/>
                  </a:cubicBezTo>
                  <a:close/>
                </a:path>
              </a:pathLst>
            </a:custGeom>
            <a:solidFill>
              <a:srgbClr val="A2B5C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9" name="Google Shape;22489;p75"/>
            <p:cNvSpPr/>
            <p:nvPr/>
          </p:nvSpPr>
          <p:spPr>
            <a:xfrm>
              <a:off x="5464016" y="1724480"/>
              <a:ext cx="68585" cy="28551"/>
            </a:xfrm>
            <a:custGeom>
              <a:rect b="b" l="l" r="r" t="t"/>
              <a:pathLst>
                <a:path extrusionOk="0" h="1089" w="2616">
                  <a:moveTo>
                    <a:pt x="1" y="0"/>
                  </a:moveTo>
                  <a:lnTo>
                    <a:pt x="1" y="811"/>
                  </a:lnTo>
                  <a:cubicBezTo>
                    <a:pt x="416" y="996"/>
                    <a:pt x="861" y="1088"/>
                    <a:pt x="1307" y="1088"/>
                  </a:cubicBezTo>
                  <a:cubicBezTo>
                    <a:pt x="1753" y="1088"/>
                    <a:pt x="2199" y="996"/>
                    <a:pt x="2616" y="811"/>
                  </a:cubicBezTo>
                  <a:lnTo>
                    <a:pt x="2616"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0" name="Google Shape;22490;p75"/>
            <p:cNvSpPr/>
            <p:nvPr/>
          </p:nvSpPr>
          <p:spPr>
            <a:xfrm>
              <a:off x="5423955" y="1564474"/>
              <a:ext cx="148627" cy="171410"/>
            </a:xfrm>
            <a:custGeom>
              <a:rect b="b" l="l" r="r" t="t"/>
              <a:pathLst>
                <a:path extrusionOk="0" h="6538" w="5669">
                  <a:moveTo>
                    <a:pt x="1" y="0"/>
                  </a:moveTo>
                  <a:lnTo>
                    <a:pt x="1" y="3705"/>
                  </a:lnTo>
                  <a:cubicBezTo>
                    <a:pt x="1" y="5270"/>
                    <a:pt x="1272" y="6538"/>
                    <a:pt x="2836" y="6538"/>
                  </a:cubicBezTo>
                  <a:cubicBezTo>
                    <a:pt x="4401" y="6538"/>
                    <a:pt x="5668" y="5270"/>
                    <a:pt x="5668" y="3705"/>
                  </a:cubicBezTo>
                  <a:lnTo>
                    <a:pt x="5668"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1" name="Google Shape;22491;p75"/>
            <p:cNvSpPr/>
            <p:nvPr/>
          </p:nvSpPr>
          <p:spPr>
            <a:xfrm>
              <a:off x="5423693" y="1564474"/>
              <a:ext cx="148889" cy="171436"/>
            </a:xfrm>
            <a:custGeom>
              <a:rect b="b" l="l" r="r" t="t"/>
              <a:pathLst>
                <a:path extrusionOk="0" h="6539" w="5679">
                  <a:moveTo>
                    <a:pt x="11" y="0"/>
                  </a:moveTo>
                  <a:lnTo>
                    <a:pt x="11" y="3705"/>
                  </a:lnTo>
                  <a:cubicBezTo>
                    <a:pt x="1" y="5292"/>
                    <a:pt x="1294" y="6538"/>
                    <a:pt x="2824" y="6538"/>
                  </a:cubicBezTo>
                  <a:cubicBezTo>
                    <a:pt x="2974" y="6538"/>
                    <a:pt x="3127" y="6526"/>
                    <a:pt x="3281" y="6501"/>
                  </a:cubicBezTo>
                  <a:cubicBezTo>
                    <a:pt x="1901" y="6288"/>
                    <a:pt x="883" y="5100"/>
                    <a:pt x="883" y="3705"/>
                  </a:cubicBezTo>
                  <a:lnTo>
                    <a:pt x="883" y="3293"/>
                  </a:lnTo>
                  <a:cubicBezTo>
                    <a:pt x="887" y="2898"/>
                    <a:pt x="1003" y="2514"/>
                    <a:pt x="1217" y="2184"/>
                  </a:cubicBezTo>
                  <a:lnTo>
                    <a:pt x="1220" y="2177"/>
                  </a:lnTo>
                  <a:cubicBezTo>
                    <a:pt x="1532" y="1681"/>
                    <a:pt x="1785" y="1616"/>
                    <a:pt x="2169" y="1518"/>
                  </a:cubicBezTo>
                  <a:cubicBezTo>
                    <a:pt x="2404" y="1467"/>
                    <a:pt x="2633" y="1388"/>
                    <a:pt x="2846" y="1275"/>
                  </a:cubicBezTo>
                  <a:cubicBezTo>
                    <a:pt x="3056" y="1388"/>
                    <a:pt x="3285" y="1467"/>
                    <a:pt x="3520" y="1518"/>
                  </a:cubicBezTo>
                  <a:cubicBezTo>
                    <a:pt x="3904" y="1616"/>
                    <a:pt x="4157" y="1681"/>
                    <a:pt x="4472" y="2181"/>
                  </a:cubicBezTo>
                  <a:cubicBezTo>
                    <a:pt x="4867" y="2818"/>
                    <a:pt x="5331" y="3144"/>
                    <a:pt x="5668" y="3383"/>
                  </a:cubicBezTo>
                  <a:lnTo>
                    <a:pt x="5678" y="3390"/>
                  </a:lnTo>
                  <a:lnTo>
                    <a:pt x="567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2" name="Google Shape;22492;p75"/>
            <p:cNvSpPr/>
            <p:nvPr/>
          </p:nvSpPr>
          <p:spPr>
            <a:xfrm>
              <a:off x="5498308" y="1518698"/>
              <a:ext cx="149938" cy="256014"/>
            </a:xfrm>
            <a:custGeom>
              <a:rect b="b" l="l" r="r" t="t"/>
              <a:pathLst>
                <a:path extrusionOk="0" h="9765" w="5719">
                  <a:moveTo>
                    <a:pt x="833" y="1"/>
                  </a:moveTo>
                  <a:cubicBezTo>
                    <a:pt x="558" y="1"/>
                    <a:pt x="370" y="73"/>
                    <a:pt x="239" y="157"/>
                  </a:cubicBezTo>
                  <a:cubicBezTo>
                    <a:pt x="171" y="204"/>
                    <a:pt x="84" y="229"/>
                    <a:pt x="0" y="229"/>
                  </a:cubicBezTo>
                  <a:lnTo>
                    <a:pt x="0" y="2181"/>
                  </a:lnTo>
                  <a:cubicBezTo>
                    <a:pt x="562" y="2891"/>
                    <a:pt x="1398" y="2326"/>
                    <a:pt x="2181" y="3579"/>
                  </a:cubicBezTo>
                  <a:cubicBezTo>
                    <a:pt x="2843" y="4644"/>
                    <a:pt x="3676" y="4618"/>
                    <a:pt x="3970" y="5459"/>
                  </a:cubicBezTo>
                  <a:cubicBezTo>
                    <a:pt x="4053" y="5698"/>
                    <a:pt x="4010" y="5955"/>
                    <a:pt x="4028" y="6208"/>
                  </a:cubicBezTo>
                  <a:cubicBezTo>
                    <a:pt x="4140" y="7632"/>
                    <a:pt x="5230" y="8284"/>
                    <a:pt x="5719" y="9765"/>
                  </a:cubicBezTo>
                  <a:cubicBezTo>
                    <a:pt x="5668" y="9526"/>
                    <a:pt x="5643" y="9276"/>
                    <a:pt x="5647" y="9030"/>
                  </a:cubicBezTo>
                  <a:cubicBezTo>
                    <a:pt x="5665" y="7777"/>
                    <a:pt x="5248" y="7559"/>
                    <a:pt x="5038" y="6821"/>
                  </a:cubicBezTo>
                  <a:cubicBezTo>
                    <a:pt x="4828" y="6082"/>
                    <a:pt x="5042" y="5575"/>
                    <a:pt x="4795" y="4756"/>
                  </a:cubicBezTo>
                  <a:cubicBezTo>
                    <a:pt x="4564" y="3992"/>
                    <a:pt x="4144" y="3865"/>
                    <a:pt x="4013" y="2782"/>
                  </a:cubicBezTo>
                  <a:cubicBezTo>
                    <a:pt x="3796" y="946"/>
                    <a:pt x="1815" y="1"/>
                    <a:pt x="8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3" name="Google Shape;22493;p75"/>
            <p:cNvSpPr/>
            <p:nvPr/>
          </p:nvSpPr>
          <p:spPr>
            <a:xfrm>
              <a:off x="5348265" y="1518698"/>
              <a:ext cx="150069" cy="256014"/>
            </a:xfrm>
            <a:custGeom>
              <a:rect b="b" l="l" r="r" t="t"/>
              <a:pathLst>
                <a:path extrusionOk="0" h="9765" w="5724">
                  <a:moveTo>
                    <a:pt x="4887" y="1"/>
                  </a:moveTo>
                  <a:cubicBezTo>
                    <a:pt x="3909" y="1"/>
                    <a:pt x="1928" y="946"/>
                    <a:pt x="1710" y="2782"/>
                  </a:cubicBezTo>
                  <a:cubicBezTo>
                    <a:pt x="1580" y="3865"/>
                    <a:pt x="1160" y="3992"/>
                    <a:pt x="928" y="4756"/>
                  </a:cubicBezTo>
                  <a:cubicBezTo>
                    <a:pt x="678" y="5575"/>
                    <a:pt x="892" y="6082"/>
                    <a:pt x="682" y="6821"/>
                  </a:cubicBezTo>
                  <a:cubicBezTo>
                    <a:pt x="472" y="7559"/>
                    <a:pt x="55" y="7777"/>
                    <a:pt x="73" y="9030"/>
                  </a:cubicBezTo>
                  <a:cubicBezTo>
                    <a:pt x="77" y="9276"/>
                    <a:pt x="55" y="9526"/>
                    <a:pt x="1" y="9765"/>
                  </a:cubicBezTo>
                  <a:cubicBezTo>
                    <a:pt x="490" y="8284"/>
                    <a:pt x="1580" y="7632"/>
                    <a:pt x="1692" y="6208"/>
                  </a:cubicBezTo>
                  <a:cubicBezTo>
                    <a:pt x="1714" y="5955"/>
                    <a:pt x="1667" y="5698"/>
                    <a:pt x="1750" y="5459"/>
                  </a:cubicBezTo>
                  <a:cubicBezTo>
                    <a:pt x="2044" y="4618"/>
                    <a:pt x="2880" y="4644"/>
                    <a:pt x="3543" y="3579"/>
                  </a:cubicBezTo>
                  <a:cubicBezTo>
                    <a:pt x="4325" y="2326"/>
                    <a:pt x="5158" y="2891"/>
                    <a:pt x="5723" y="2181"/>
                  </a:cubicBezTo>
                  <a:lnTo>
                    <a:pt x="5723" y="229"/>
                  </a:lnTo>
                  <a:cubicBezTo>
                    <a:pt x="5636" y="229"/>
                    <a:pt x="5553" y="204"/>
                    <a:pt x="5481" y="157"/>
                  </a:cubicBezTo>
                  <a:cubicBezTo>
                    <a:pt x="5354" y="73"/>
                    <a:pt x="5166" y="1"/>
                    <a:pt x="4887"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4" name="Google Shape;22494;p75"/>
            <p:cNvSpPr/>
            <p:nvPr/>
          </p:nvSpPr>
          <p:spPr>
            <a:xfrm>
              <a:off x="5473480" y="1684734"/>
              <a:ext cx="49604" cy="16491"/>
            </a:xfrm>
            <a:custGeom>
              <a:rect b="b" l="l" r="r" t="t"/>
              <a:pathLst>
                <a:path extrusionOk="0" h="629" w="1892">
                  <a:moveTo>
                    <a:pt x="293" y="1"/>
                  </a:moveTo>
                  <a:cubicBezTo>
                    <a:pt x="134" y="1"/>
                    <a:pt x="0" y="206"/>
                    <a:pt x="151" y="353"/>
                  </a:cubicBezTo>
                  <a:cubicBezTo>
                    <a:pt x="324" y="527"/>
                    <a:pt x="625" y="629"/>
                    <a:pt x="947" y="629"/>
                  </a:cubicBezTo>
                  <a:cubicBezTo>
                    <a:pt x="1270" y="629"/>
                    <a:pt x="1567" y="527"/>
                    <a:pt x="1744" y="353"/>
                  </a:cubicBezTo>
                  <a:cubicBezTo>
                    <a:pt x="1892" y="206"/>
                    <a:pt x="1757" y="1"/>
                    <a:pt x="1599" y="1"/>
                  </a:cubicBezTo>
                  <a:cubicBezTo>
                    <a:pt x="1552" y="1"/>
                    <a:pt x="1502" y="19"/>
                    <a:pt x="1458" y="64"/>
                  </a:cubicBezTo>
                  <a:cubicBezTo>
                    <a:pt x="1382" y="136"/>
                    <a:pt x="1204" y="223"/>
                    <a:pt x="947" y="223"/>
                  </a:cubicBezTo>
                  <a:cubicBezTo>
                    <a:pt x="687"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5" name="Google Shape;22495;p75"/>
            <p:cNvSpPr/>
            <p:nvPr/>
          </p:nvSpPr>
          <p:spPr>
            <a:xfrm>
              <a:off x="5458615" y="1644805"/>
              <a:ext cx="10749" cy="16386"/>
            </a:xfrm>
            <a:custGeom>
              <a:rect b="b" l="l" r="r" t="t"/>
              <a:pathLst>
                <a:path extrusionOk="0" h="625" w="410">
                  <a:moveTo>
                    <a:pt x="207" y="0"/>
                  </a:moveTo>
                  <a:cubicBezTo>
                    <a:pt x="95" y="0"/>
                    <a:pt x="0" y="91"/>
                    <a:pt x="0" y="203"/>
                  </a:cubicBezTo>
                  <a:lnTo>
                    <a:pt x="0" y="421"/>
                  </a:lnTo>
                  <a:cubicBezTo>
                    <a:pt x="0" y="556"/>
                    <a:pt x="103" y="624"/>
                    <a:pt x="205" y="624"/>
                  </a:cubicBezTo>
                  <a:cubicBezTo>
                    <a:pt x="307" y="624"/>
                    <a:pt x="410" y="556"/>
                    <a:pt x="410" y="421"/>
                  </a:cubicBezTo>
                  <a:lnTo>
                    <a:pt x="410" y="203"/>
                  </a:lnTo>
                  <a:cubicBezTo>
                    <a:pt x="410" y="91"/>
                    <a:pt x="316"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6" name="Google Shape;22496;p75"/>
            <p:cNvSpPr/>
            <p:nvPr/>
          </p:nvSpPr>
          <p:spPr>
            <a:xfrm>
              <a:off x="5527252" y="1644805"/>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7" name="Google Shape;22497;p75"/>
            <p:cNvSpPr/>
            <p:nvPr/>
          </p:nvSpPr>
          <p:spPr>
            <a:xfrm>
              <a:off x="5451117" y="1627711"/>
              <a:ext cx="25667" cy="10671"/>
            </a:xfrm>
            <a:custGeom>
              <a:rect b="b" l="l" r="r" t="t"/>
              <a:pathLst>
                <a:path extrusionOk="0" h="407" w="979">
                  <a:moveTo>
                    <a:pt x="272" y="1"/>
                  </a:moveTo>
                  <a:cubicBezTo>
                    <a:pt x="0" y="1"/>
                    <a:pt x="0" y="406"/>
                    <a:pt x="272" y="406"/>
                  </a:cubicBezTo>
                  <a:lnTo>
                    <a:pt x="710" y="406"/>
                  </a:lnTo>
                  <a:cubicBezTo>
                    <a:pt x="978" y="406"/>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8" name="Google Shape;22498;p75"/>
            <p:cNvSpPr/>
            <p:nvPr/>
          </p:nvSpPr>
          <p:spPr>
            <a:xfrm>
              <a:off x="5519754" y="1627711"/>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9" name="Google Shape;22499;p75"/>
            <p:cNvSpPr/>
            <p:nvPr/>
          </p:nvSpPr>
          <p:spPr>
            <a:xfrm>
              <a:off x="5327187" y="1513402"/>
              <a:ext cx="342243" cy="364974"/>
            </a:xfrm>
            <a:custGeom>
              <a:rect b="b" l="l" r="r" t="t"/>
              <a:pathLst>
                <a:path extrusionOk="0" h="13921" w="13054">
                  <a:moveTo>
                    <a:pt x="7368" y="406"/>
                  </a:moveTo>
                  <a:cubicBezTo>
                    <a:pt x="7943" y="406"/>
                    <a:pt x="8664" y="739"/>
                    <a:pt x="9120" y="1068"/>
                  </a:cubicBezTo>
                  <a:cubicBezTo>
                    <a:pt x="9617" y="1427"/>
                    <a:pt x="10229" y="2050"/>
                    <a:pt x="10345" y="3006"/>
                  </a:cubicBezTo>
                  <a:cubicBezTo>
                    <a:pt x="10428" y="3701"/>
                    <a:pt x="10627" y="4035"/>
                    <a:pt x="10819" y="4353"/>
                  </a:cubicBezTo>
                  <a:cubicBezTo>
                    <a:pt x="10935" y="4549"/>
                    <a:pt x="11047" y="4737"/>
                    <a:pt x="11134" y="5016"/>
                  </a:cubicBezTo>
                  <a:cubicBezTo>
                    <a:pt x="11257" y="5414"/>
                    <a:pt x="11261" y="5730"/>
                    <a:pt x="11265" y="6063"/>
                  </a:cubicBezTo>
                  <a:cubicBezTo>
                    <a:pt x="11268" y="6374"/>
                    <a:pt x="11272" y="6697"/>
                    <a:pt x="11380" y="7077"/>
                  </a:cubicBezTo>
                  <a:cubicBezTo>
                    <a:pt x="11446" y="7301"/>
                    <a:pt x="11536" y="7519"/>
                    <a:pt x="11645" y="7725"/>
                  </a:cubicBezTo>
                  <a:cubicBezTo>
                    <a:pt x="11826" y="8087"/>
                    <a:pt x="11992" y="8435"/>
                    <a:pt x="11982" y="9228"/>
                  </a:cubicBezTo>
                  <a:cubicBezTo>
                    <a:pt x="11971" y="9974"/>
                    <a:pt x="12174" y="10449"/>
                    <a:pt x="12344" y="10829"/>
                  </a:cubicBezTo>
                  <a:cubicBezTo>
                    <a:pt x="12503" y="11224"/>
                    <a:pt x="12615" y="11484"/>
                    <a:pt x="12474" y="11908"/>
                  </a:cubicBezTo>
                  <a:cubicBezTo>
                    <a:pt x="12344" y="12285"/>
                    <a:pt x="11996" y="12564"/>
                    <a:pt x="11743" y="12723"/>
                  </a:cubicBezTo>
                  <a:lnTo>
                    <a:pt x="11743" y="12028"/>
                  </a:lnTo>
                  <a:cubicBezTo>
                    <a:pt x="11743" y="11387"/>
                    <a:pt x="11341" y="10814"/>
                    <a:pt x="10736" y="10601"/>
                  </a:cubicBezTo>
                  <a:lnTo>
                    <a:pt x="8483" y="9808"/>
                  </a:lnTo>
                  <a:cubicBezTo>
                    <a:pt x="8219" y="9713"/>
                    <a:pt x="8038" y="9460"/>
                    <a:pt x="8038" y="9177"/>
                  </a:cubicBezTo>
                  <a:lnTo>
                    <a:pt x="8038" y="8286"/>
                  </a:lnTo>
                  <a:cubicBezTo>
                    <a:pt x="8983" y="7743"/>
                    <a:pt x="9562" y="6740"/>
                    <a:pt x="9566" y="5650"/>
                  </a:cubicBezTo>
                  <a:lnTo>
                    <a:pt x="9566" y="4926"/>
                  </a:lnTo>
                  <a:lnTo>
                    <a:pt x="9609" y="4958"/>
                  </a:lnTo>
                  <a:cubicBezTo>
                    <a:pt x="10048" y="5266"/>
                    <a:pt x="10337" y="5472"/>
                    <a:pt x="10392" y="6171"/>
                  </a:cubicBezTo>
                  <a:cubicBezTo>
                    <a:pt x="10403" y="6280"/>
                    <a:pt x="10489" y="6360"/>
                    <a:pt x="10594" y="6360"/>
                  </a:cubicBezTo>
                  <a:lnTo>
                    <a:pt x="10613" y="6360"/>
                  </a:lnTo>
                  <a:cubicBezTo>
                    <a:pt x="10725" y="6352"/>
                    <a:pt x="10808" y="6255"/>
                    <a:pt x="10801" y="6142"/>
                  </a:cubicBezTo>
                  <a:cubicBezTo>
                    <a:pt x="10729" y="5248"/>
                    <a:pt x="10301" y="4947"/>
                    <a:pt x="9845" y="4625"/>
                  </a:cubicBezTo>
                  <a:cubicBezTo>
                    <a:pt x="9522" y="4400"/>
                    <a:pt x="9186" y="4161"/>
                    <a:pt x="8881" y="3669"/>
                  </a:cubicBezTo>
                  <a:cubicBezTo>
                    <a:pt x="8385" y="2876"/>
                    <a:pt x="7846" y="2742"/>
                    <a:pt x="7415" y="2633"/>
                  </a:cubicBezTo>
                  <a:cubicBezTo>
                    <a:pt x="7205" y="2579"/>
                    <a:pt x="7023" y="2535"/>
                    <a:pt x="6871" y="2423"/>
                  </a:cubicBezTo>
                  <a:cubicBezTo>
                    <a:pt x="6784" y="2365"/>
                    <a:pt x="6734" y="2264"/>
                    <a:pt x="6734" y="2159"/>
                  </a:cubicBezTo>
                  <a:lnTo>
                    <a:pt x="6734" y="1738"/>
                  </a:lnTo>
                  <a:cubicBezTo>
                    <a:pt x="6737" y="1626"/>
                    <a:pt x="6647" y="1532"/>
                    <a:pt x="6538" y="1525"/>
                  </a:cubicBezTo>
                  <a:cubicBezTo>
                    <a:pt x="6536" y="1525"/>
                    <a:pt x="6534" y="1525"/>
                    <a:pt x="6532" y="1525"/>
                  </a:cubicBezTo>
                  <a:cubicBezTo>
                    <a:pt x="6419" y="1525"/>
                    <a:pt x="6325" y="1617"/>
                    <a:pt x="6328" y="1731"/>
                  </a:cubicBezTo>
                  <a:lnTo>
                    <a:pt x="6328" y="2162"/>
                  </a:lnTo>
                  <a:cubicBezTo>
                    <a:pt x="6328" y="2267"/>
                    <a:pt x="6277" y="2369"/>
                    <a:pt x="6190" y="2430"/>
                  </a:cubicBezTo>
                  <a:cubicBezTo>
                    <a:pt x="6035" y="2539"/>
                    <a:pt x="5857" y="2582"/>
                    <a:pt x="5647" y="2637"/>
                  </a:cubicBezTo>
                  <a:cubicBezTo>
                    <a:pt x="5213" y="2745"/>
                    <a:pt x="4673" y="2879"/>
                    <a:pt x="4180" y="3672"/>
                  </a:cubicBezTo>
                  <a:cubicBezTo>
                    <a:pt x="3876" y="4165"/>
                    <a:pt x="3539" y="4397"/>
                    <a:pt x="3217" y="4629"/>
                  </a:cubicBezTo>
                  <a:cubicBezTo>
                    <a:pt x="2764" y="4951"/>
                    <a:pt x="2330" y="5251"/>
                    <a:pt x="2261" y="6146"/>
                  </a:cubicBezTo>
                  <a:cubicBezTo>
                    <a:pt x="2249" y="6290"/>
                    <a:pt x="2359" y="6367"/>
                    <a:pt x="2467" y="6367"/>
                  </a:cubicBezTo>
                  <a:cubicBezTo>
                    <a:pt x="2563" y="6367"/>
                    <a:pt x="2658" y="6306"/>
                    <a:pt x="2667" y="6179"/>
                  </a:cubicBezTo>
                  <a:cubicBezTo>
                    <a:pt x="2725" y="5476"/>
                    <a:pt x="3014" y="5273"/>
                    <a:pt x="3452" y="4962"/>
                  </a:cubicBezTo>
                  <a:cubicBezTo>
                    <a:pt x="3775" y="4737"/>
                    <a:pt x="4177" y="4451"/>
                    <a:pt x="4528" y="3890"/>
                  </a:cubicBezTo>
                  <a:cubicBezTo>
                    <a:pt x="4934" y="3238"/>
                    <a:pt x="5329" y="3136"/>
                    <a:pt x="5749" y="3031"/>
                  </a:cubicBezTo>
                  <a:cubicBezTo>
                    <a:pt x="6017" y="2963"/>
                    <a:pt x="6288" y="2894"/>
                    <a:pt x="6535" y="2676"/>
                  </a:cubicBezTo>
                  <a:cubicBezTo>
                    <a:pt x="6781" y="2894"/>
                    <a:pt x="7052" y="2963"/>
                    <a:pt x="7320" y="3031"/>
                  </a:cubicBezTo>
                  <a:cubicBezTo>
                    <a:pt x="7737" y="3136"/>
                    <a:pt x="8135" y="3234"/>
                    <a:pt x="8541" y="3890"/>
                  </a:cubicBezTo>
                  <a:cubicBezTo>
                    <a:pt x="8708" y="4161"/>
                    <a:pt x="8914" y="4408"/>
                    <a:pt x="9157" y="4618"/>
                  </a:cubicBezTo>
                  <a:lnTo>
                    <a:pt x="9157" y="5621"/>
                  </a:lnTo>
                  <a:cubicBezTo>
                    <a:pt x="9157" y="7070"/>
                    <a:pt x="8001" y="8268"/>
                    <a:pt x="6553" y="8283"/>
                  </a:cubicBezTo>
                  <a:cubicBezTo>
                    <a:pt x="6546" y="8283"/>
                    <a:pt x="6539" y="8283"/>
                    <a:pt x="6533" y="8283"/>
                  </a:cubicBezTo>
                  <a:cubicBezTo>
                    <a:pt x="5079" y="8283"/>
                    <a:pt x="3898" y="7106"/>
                    <a:pt x="3898" y="5653"/>
                  </a:cubicBezTo>
                  <a:lnTo>
                    <a:pt x="3898" y="5581"/>
                  </a:lnTo>
                  <a:cubicBezTo>
                    <a:pt x="3898" y="5465"/>
                    <a:pt x="3811" y="5375"/>
                    <a:pt x="3699" y="5367"/>
                  </a:cubicBezTo>
                  <a:cubicBezTo>
                    <a:pt x="3697" y="5367"/>
                    <a:pt x="3694" y="5367"/>
                    <a:pt x="3692" y="5367"/>
                  </a:cubicBezTo>
                  <a:cubicBezTo>
                    <a:pt x="3579" y="5367"/>
                    <a:pt x="3489" y="5457"/>
                    <a:pt x="3489" y="5570"/>
                  </a:cubicBezTo>
                  <a:lnTo>
                    <a:pt x="3489" y="5653"/>
                  </a:lnTo>
                  <a:cubicBezTo>
                    <a:pt x="3489" y="6740"/>
                    <a:pt x="4072" y="7743"/>
                    <a:pt x="5013" y="8286"/>
                  </a:cubicBezTo>
                  <a:lnTo>
                    <a:pt x="5013" y="9177"/>
                  </a:lnTo>
                  <a:cubicBezTo>
                    <a:pt x="5013" y="9460"/>
                    <a:pt x="4836" y="9713"/>
                    <a:pt x="4568" y="9808"/>
                  </a:cubicBezTo>
                  <a:lnTo>
                    <a:pt x="2319" y="10601"/>
                  </a:lnTo>
                  <a:cubicBezTo>
                    <a:pt x="1714" y="10814"/>
                    <a:pt x="1308" y="11387"/>
                    <a:pt x="1308" y="12028"/>
                  </a:cubicBezTo>
                  <a:lnTo>
                    <a:pt x="1308" y="12723"/>
                  </a:lnTo>
                  <a:cubicBezTo>
                    <a:pt x="1059" y="12564"/>
                    <a:pt x="711" y="12288"/>
                    <a:pt x="580" y="11908"/>
                  </a:cubicBezTo>
                  <a:cubicBezTo>
                    <a:pt x="436" y="11484"/>
                    <a:pt x="551" y="11224"/>
                    <a:pt x="722" y="10829"/>
                  </a:cubicBezTo>
                  <a:cubicBezTo>
                    <a:pt x="888" y="10445"/>
                    <a:pt x="1091" y="9974"/>
                    <a:pt x="1084" y="9228"/>
                  </a:cubicBezTo>
                  <a:cubicBezTo>
                    <a:pt x="1073" y="8435"/>
                    <a:pt x="1240" y="8091"/>
                    <a:pt x="1421" y="7725"/>
                  </a:cubicBezTo>
                  <a:cubicBezTo>
                    <a:pt x="1529" y="7519"/>
                    <a:pt x="1616" y="7301"/>
                    <a:pt x="1685" y="7077"/>
                  </a:cubicBezTo>
                  <a:cubicBezTo>
                    <a:pt x="1794" y="6697"/>
                    <a:pt x="1797" y="6374"/>
                    <a:pt x="1801" y="6063"/>
                  </a:cubicBezTo>
                  <a:cubicBezTo>
                    <a:pt x="1805" y="5730"/>
                    <a:pt x="1808" y="5414"/>
                    <a:pt x="1928" y="5016"/>
                  </a:cubicBezTo>
                  <a:cubicBezTo>
                    <a:pt x="2015" y="4737"/>
                    <a:pt x="2123" y="4549"/>
                    <a:pt x="2246" y="4353"/>
                  </a:cubicBezTo>
                  <a:cubicBezTo>
                    <a:pt x="2438" y="4031"/>
                    <a:pt x="2638" y="3701"/>
                    <a:pt x="2717" y="3006"/>
                  </a:cubicBezTo>
                  <a:cubicBezTo>
                    <a:pt x="2833" y="2050"/>
                    <a:pt x="3442" y="1427"/>
                    <a:pt x="3938" y="1068"/>
                  </a:cubicBezTo>
                  <a:cubicBezTo>
                    <a:pt x="4572" y="612"/>
                    <a:pt x="5278" y="406"/>
                    <a:pt x="5694" y="406"/>
                  </a:cubicBezTo>
                  <a:cubicBezTo>
                    <a:pt x="5894" y="406"/>
                    <a:pt x="6056" y="445"/>
                    <a:pt x="6176" y="525"/>
                  </a:cubicBezTo>
                  <a:cubicBezTo>
                    <a:pt x="6283" y="598"/>
                    <a:pt x="6406" y="634"/>
                    <a:pt x="6530" y="634"/>
                  </a:cubicBezTo>
                  <a:cubicBezTo>
                    <a:pt x="6653" y="634"/>
                    <a:pt x="6777" y="598"/>
                    <a:pt x="6886" y="525"/>
                  </a:cubicBezTo>
                  <a:cubicBezTo>
                    <a:pt x="7005" y="445"/>
                    <a:pt x="7168" y="406"/>
                    <a:pt x="7368" y="406"/>
                  </a:cubicBezTo>
                  <a:close/>
                  <a:moveTo>
                    <a:pt x="5691" y="0"/>
                  </a:moveTo>
                  <a:cubicBezTo>
                    <a:pt x="5104" y="0"/>
                    <a:pt x="4318" y="290"/>
                    <a:pt x="3695" y="739"/>
                  </a:cubicBezTo>
                  <a:cubicBezTo>
                    <a:pt x="3137" y="1144"/>
                    <a:pt x="2442" y="1858"/>
                    <a:pt x="2312" y="2959"/>
                  </a:cubicBezTo>
                  <a:cubicBezTo>
                    <a:pt x="2239" y="3567"/>
                    <a:pt x="2069" y="3850"/>
                    <a:pt x="1892" y="4143"/>
                  </a:cubicBezTo>
                  <a:cubicBezTo>
                    <a:pt x="1739" y="4379"/>
                    <a:pt x="1620" y="4632"/>
                    <a:pt x="1537" y="4897"/>
                  </a:cubicBezTo>
                  <a:cubicBezTo>
                    <a:pt x="1399" y="5353"/>
                    <a:pt x="1395" y="5711"/>
                    <a:pt x="1392" y="6059"/>
                  </a:cubicBezTo>
                  <a:cubicBezTo>
                    <a:pt x="1388" y="6356"/>
                    <a:pt x="1384" y="6639"/>
                    <a:pt x="1290" y="6968"/>
                  </a:cubicBezTo>
                  <a:cubicBezTo>
                    <a:pt x="1229" y="7167"/>
                    <a:pt x="1149" y="7363"/>
                    <a:pt x="1051" y="7548"/>
                  </a:cubicBezTo>
                  <a:cubicBezTo>
                    <a:pt x="859" y="7939"/>
                    <a:pt x="660" y="8344"/>
                    <a:pt x="675" y="9232"/>
                  </a:cubicBezTo>
                  <a:cubicBezTo>
                    <a:pt x="682" y="9891"/>
                    <a:pt x="504" y="10304"/>
                    <a:pt x="349" y="10666"/>
                  </a:cubicBezTo>
                  <a:cubicBezTo>
                    <a:pt x="168" y="11079"/>
                    <a:pt x="1" y="11466"/>
                    <a:pt x="193" y="12039"/>
                  </a:cubicBezTo>
                  <a:cubicBezTo>
                    <a:pt x="407" y="12672"/>
                    <a:pt x="1037" y="13053"/>
                    <a:pt x="1308" y="13190"/>
                  </a:cubicBezTo>
                  <a:lnTo>
                    <a:pt x="1308" y="13719"/>
                  </a:lnTo>
                  <a:cubicBezTo>
                    <a:pt x="1308" y="13853"/>
                    <a:pt x="1411" y="13920"/>
                    <a:pt x="1513" y="13920"/>
                  </a:cubicBezTo>
                  <a:cubicBezTo>
                    <a:pt x="1615" y="13920"/>
                    <a:pt x="1718" y="13853"/>
                    <a:pt x="1718" y="13719"/>
                  </a:cubicBezTo>
                  <a:lnTo>
                    <a:pt x="1718" y="12028"/>
                  </a:lnTo>
                  <a:cubicBezTo>
                    <a:pt x="1718" y="11832"/>
                    <a:pt x="1768" y="11640"/>
                    <a:pt x="1866" y="11474"/>
                  </a:cubicBezTo>
                  <a:lnTo>
                    <a:pt x="2830" y="12299"/>
                  </a:lnTo>
                  <a:cubicBezTo>
                    <a:pt x="2978" y="12426"/>
                    <a:pt x="3061" y="12611"/>
                    <a:pt x="3061" y="12806"/>
                  </a:cubicBezTo>
                  <a:lnTo>
                    <a:pt x="3061" y="13719"/>
                  </a:lnTo>
                  <a:cubicBezTo>
                    <a:pt x="3061" y="13853"/>
                    <a:pt x="3164" y="13920"/>
                    <a:pt x="3266" y="13920"/>
                  </a:cubicBezTo>
                  <a:cubicBezTo>
                    <a:pt x="3368" y="13920"/>
                    <a:pt x="3471" y="13853"/>
                    <a:pt x="3471" y="13719"/>
                  </a:cubicBezTo>
                  <a:lnTo>
                    <a:pt x="3471" y="12806"/>
                  </a:lnTo>
                  <a:cubicBezTo>
                    <a:pt x="3471" y="12495"/>
                    <a:pt x="3333" y="12198"/>
                    <a:pt x="3094" y="11991"/>
                  </a:cubicBezTo>
                  <a:lnTo>
                    <a:pt x="2131" y="11166"/>
                  </a:lnTo>
                  <a:cubicBezTo>
                    <a:pt x="2228" y="11086"/>
                    <a:pt x="2337" y="11024"/>
                    <a:pt x="2453" y="10985"/>
                  </a:cubicBezTo>
                  <a:lnTo>
                    <a:pt x="3749" y="10525"/>
                  </a:lnTo>
                  <a:cubicBezTo>
                    <a:pt x="4626" y="11676"/>
                    <a:pt x="5535" y="12444"/>
                    <a:pt x="6448" y="12814"/>
                  </a:cubicBezTo>
                  <a:cubicBezTo>
                    <a:pt x="6473" y="12824"/>
                    <a:pt x="6499" y="12830"/>
                    <a:pt x="6525" y="12830"/>
                  </a:cubicBezTo>
                  <a:cubicBezTo>
                    <a:pt x="6551" y="12830"/>
                    <a:pt x="6576" y="12824"/>
                    <a:pt x="6600" y="12814"/>
                  </a:cubicBezTo>
                  <a:cubicBezTo>
                    <a:pt x="7157" y="12589"/>
                    <a:pt x="7719" y="12209"/>
                    <a:pt x="8273" y="11684"/>
                  </a:cubicBezTo>
                  <a:cubicBezTo>
                    <a:pt x="8425" y="11538"/>
                    <a:pt x="8291" y="11326"/>
                    <a:pt x="8131" y="11326"/>
                  </a:cubicBezTo>
                  <a:cubicBezTo>
                    <a:pt x="8084" y="11326"/>
                    <a:pt x="8035" y="11344"/>
                    <a:pt x="7990" y="11387"/>
                  </a:cubicBezTo>
                  <a:cubicBezTo>
                    <a:pt x="7502" y="11854"/>
                    <a:pt x="7009" y="12194"/>
                    <a:pt x="6524" y="12404"/>
                  </a:cubicBezTo>
                  <a:cubicBezTo>
                    <a:pt x="5560" y="11988"/>
                    <a:pt x="4724" y="11111"/>
                    <a:pt x="4155" y="10383"/>
                  </a:cubicBezTo>
                  <a:lnTo>
                    <a:pt x="4702" y="10188"/>
                  </a:lnTo>
                  <a:cubicBezTo>
                    <a:pt x="5133" y="10036"/>
                    <a:pt x="5419" y="9630"/>
                    <a:pt x="5419" y="9174"/>
                  </a:cubicBezTo>
                  <a:lnTo>
                    <a:pt x="5419" y="8482"/>
                  </a:lnTo>
                  <a:cubicBezTo>
                    <a:pt x="5774" y="8621"/>
                    <a:pt x="6149" y="8691"/>
                    <a:pt x="6524" y="8691"/>
                  </a:cubicBezTo>
                  <a:cubicBezTo>
                    <a:pt x="6899" y="8691"/>
                    <a:pt x="7273" y="8621"/>
                    <a:pt x="7628" y="8482"/>
                  </a:cubicBezTo>
                  <a:lnTo>
                    <a:pt x="7628" y="9177"/>
                  </a:lnTo>
                  <a:cubicBezTo>
                    <a:pt x="7628" y="9634"/>
                    <a:pt x="7914" y="10039"/>
                    <a:pt x="8345" y="10191"/>
                  </a:cubicBezTo>
                  <a:lnTo>
                    <a:pt x="8892" y="10387"/>
                  </a:lnTo>
                  <a:cubicBezTo>
                    <a:pt x="8780" y="10532"/>
                    <a:pt x="8664" y="10673"/>
                    <a:pt x="8548" y="10804"/>
                  </a:cubicBezTo>
                  <a:cubicBezTo>
                    <a:pt x="8416" y="10958"/>
                    <a:pt x="8554" y="11146"/>
                    <a:pt x="8706" y="11146"/>
                  </a:cubicBezTo>
                  <a:cubicBezTo>
                    <a:pt x="8758" y="11146"/>
                    <a:pt x="8811" y="11124"/>
                    <a:pt x="8856" y="11072"/>
                  </a:cubicBezTo>
                  <a:cubicBezTo>
                    <a:pt x="9005" y="10901"/>
                    <a:pt x="9153" y="10720"/>
                    <a:pt x="9298" y="10528"/>
                  </a:cubicBezTo>
                  <a:lnTo>
                    <a:pt x="10594" y="10988"/>
                  </a:lnTo>
                  <a:cubicBezTo>
                    <a:pt x="10718" y="11028"/>
                    <a:pt x="10830" y="11093"/>
                    <a:pt x="10928" y="11173"/>
                  </a:cubicBezTo>
                  <a:lnTo>
                    <a:pt x="9975" y="11991"/>
                  </a:lnTo>
                  <a:cubicBezTo>
                    <a:pt x="9736" y="12194"/>
                    <a:pt x="9599" y="12491"/>
                    <a:pt x="9599" y="12806"/>
                  </a:cubicBezTo>
                  <a:lnTo>
                    <a:pt x="9599" y="13719"/>
                  </a:lnTo>
                  <a:cubicBezTo>
                    <a:pt x="9599" y="13853"/>
                    <a:pt x="9701" y="13920"/>
                    <a:pt x="9803" y="13920"/>
                  </a:cubicBezTo>
                  <a:cubicBezTo>
                    <a:pt x="9905" y="13920"/>
                    <a:pt x="10008" y="13853"/>
                    <a:pt x="10008" y="13719"/>
                  </a:cubicBezTo>
                  <a:lnTo>
                    <a:pt x="10008" y="12806"/>
                  </a:lnTo>
                  <a:cubicBezTo>
                    <a:pt x="10008" y="12611"/>
                    <a:pt x="10091" y="12426"/>
                    <a:pt x="10240" y="12299"/>
                  </a:cubicBezTo>
                  <a:lnTo>
                    <a:pt x="11188" y="11484"/>
                  </a:lnTo>
                  <a:cubicBezTo>
                    <a:pt x="11283" y="11651"/>
                    <a:pt x="11333" y="11839"/>
                    <a:pt x="11333" y="12028"/>
                  </a:cubicBezTo>
                  <a:lnTo>
                    <a:pt x="11333" y="13719"/>
                  </a:lnTo>
                  <a:cubicBezTo>
                    <a:pt x="11333" y="13853"/>
                    <a:pt x="11435" y="13920"/>
                    <a:pt x="11536" y="13920"/>
                  </a:cubicBezTo>
                  <a:cubicBezTo>
                    <a:pt x="11638" y="13920"/>
                    <a:pt x="11739" y="13853"/>
                    <a:pt x="11739" y="13719"/>
                  </a:cubicBezTo>
                  <a:lnTo>
                    <a:pt x="11739" y="13190"/>
                  </a:lnTo>
                  <a:cubicBezTo>
                    <a:pt x="12011" y="13053"/>
                    <a:pt x="12641" y="12672"/>
                    <a:pt x="12854" y="12039"/>
                  </a:cubicBezTo>
                  <a:cubicBezTo>
                    <a:pt x="13054" y="11466"/>
                    <a:pt x="12883" y="11079"/>
                    <a:pt x="12706" y="10666"/>
                  </a:cubicBezTo>
                  <a:cubicBezTo>
                    <a:pt x="12547" y="10304"/>
                    <a:pt x="12369" y="9891"/>
                    <a:pt x="12380" y="9235"/>
                  </a:cubicBezTo>
                  <a:cubicBezTo>
                    <a:pt x="12391" y="8344"/>
                    <a:pt x="12192" y="7939"/>
                    <a:pt x="12000" y="7548"/>
                  </a:cubicBezTo>
                  <a:cubicBezTo>
                    <a:pt x="11902" y="7363"/>
                    <a:pt x="11822" y="7167"/>
                    <a:pt x="11764" y="6968"/>
                  </a:cubicBezTo>
                  <a:cubicBezTo>
                    <a:pt x="11670" y="6639"/>
                    <a:pt x="11667" y="6360"/>
                    <a:pt x="11663" y="6059"/>
                  </a:cubicBezTo>
                  <a:cubicBezTo>
                    <a:pt x="11659" y="5711"/>
                    <a:pt x="11656" y="5353"/>
                    <a:pt x="11518" y="4900"/>
                  </a:cubicBezTo>
                  <a:cubicBezTo>
                    <a:pt x="11431" y="4632"/>
                    <a:pt x="11312" y="4379"/>
                    <a:pt x="11159" y="4147"/>
                  </a:cubicBezTo>
                  <a:cubicBezTo>
                    <a:pt x="10982" y="3850"/>
                    <a:pt x="10815" y="3567"/>
                    <a:pt x="10743" y="2959"/>
                  </a:cubicBezTo>
                  <a:cubicBezTo>
                    <a:pt x="10613" y="1858"/>
                    <a:pt x="9917" y="1144"/>
                    <a:pt x="9356" y="742"/>
                  </a:cubicBezTo>
                  <a:cubicBezTo>
                    <a:pt x="8733" y="290"/>
                    <a:pt x="7951" y="0"/>
                    <a:pt x="7360" y="0"/>
                  </a:cubicBezTo>
                  <a:cubicBezTo>
                    <a:pt x="7081" y="0"/>
                    <a:pt x="6846" y="65"/>
                    <a:pt x="6654" y="188"/>
                  </a:cubicBezTo>
                  <a:cubicBezTo>
                    <a:pt x="6616" y="215"/>
                    <a:pt x="6572" y="229"/>
                    <a:pt x="6527" y="229"/>
                  </a:cubicBezTo>
                  <a:cubicBezTo>
                    <a:pt x="6482" y="229"/>
                    <a:pt x="6437" y="215"/>
                    <a:pt x="6397" y="188"/>
                  </a:cubicBezTo>
                  <a:cubicBezTo>
                    <a:pt x="6209" y="65"/>
                    <a:pt x="5970" y="0"/>
                    <a:pt x="56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00" name="Google Shape;22500;p75"/>
          <p:cNvGrpSpPr/>
          <p:nvPr/>
        </p:nvGrpSpPr>
        <p:grpSpPr>
          <a:xfrm>
            <a:off x="5782978" y="1513402"/>
            <a:ext cx="330839" cy="364974"/>
            <a:chOff x="5782978" y="1513402"/>
            <a:chExt cx="330839" cy="364974"/>
          </a:xfrm>
        </p:grpSpPr>
        <p:sp>
          <p:nvSpPr>
            <p:cNvPr id="22501" name="Google Shape;22501;p75"/>
            <p:cNvSpPr/>
            <p:nvPr/>
          </p:nvSpPr>
          <p:spPr>
            <a:xfrm>
              <a:off x="5788379" y="1695876"/>
              <a:ext cx="320011" cy="177230"/>
            </a:xfrm>
            <a:custGeom>
              <a:rect b="b" l="l" r="r" t="t"/>
              <a:pathLst>
                <a:path extrusionOk="0" h="6760" w="12206">
                  <a:moveTo>
                    <a:pt x="4133" y="1"/>
                  </a:moveTo>
                  <a:lnTo>
                    <a:pt x="4140" y="1258"/>
                  </a:lnTo>
                  <a:cubicBezTo>
                    <a:pt x="4140" y="1428"/>
                    <a:pt x="4071" y="1594"/>
                    <a:pt x="3948" y="1718"/>
                  </a:cubicBezTo>
                  <a:lnTo>
                    <a:pt x="3195" y="2471"/>
                  </a:lnTo>
                  <a:cubicBezTo>
                    <a:pt x="3101" y="2565"/>
                    <a:pt x="2981" y="2630"/>
                    <a:pt x="2851" y="2652"/>
                  </a:cubicBezTo>
                  <a:lnTo>
                    <a:pt x="1435" y="2909"/>
                  </a:lnTo>
                  <a:cubicBezTo>
                    <a:pt x="602" y="3058"/>
                    <a:pt x="1" y="3782"/>
                    <a:pt x="1" y="4626"/>
                  </a:cubicBezTo>
                  <a:lnTo>
                    <a:pt x="1" y="6759"/>
                  </a:lnTo>
                  <a:lnTo>
                    <a:pt x="12206" y="6759"/>
                  </a:lnTo>
                  <a:lnTo>
                    <a:pt x="12206" y="4626"/>
                  </a:lnTo>
                  <a:cubicBezTo>
                    <a:pt x="12206" y="3782"/>
                    <a:pt x="11601" y="3058"/>
                    <a:pt x="10772" y="2909"/>
                  </a:cubicBezTo>
                  <a:lnTo>
                    <a:pt x="9356" y="2652"/>
                  </a:lnTo>
                  <a:cubicBezTo>
                    <a:pt x="9225" y="2630"/>
                    <a:pt x="9102" y="2565"/>
                    <a:pt x="9008" y="2471"/>
                  </a:cubicBezTo>
                  <a:lnTo>
                    <a:pt x="8255" y="1718"/>
                  </a:lnTo>
                  <a:cubicBezTo>
                    <a:pt x="8135" y="1594"/>
                    <a:pt x="8066" y="1428"/>
                    <a:pt x="8066" y="1258"/>
                  </a:cubicBezTo>
                  <a:lnTo>
                    <a:pt x="807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2" name="Google Shape;22502;p75"/>
            <p:cNvSpPr/>
            <p:nvPr/>
          </p:nvSpPr>
          <p:spPr>
            <a:xfrm>
              <a:off x="5896736" y="1695876"/>
              <a:ext cx="103323" cy="45750"/>
            </a:xfrm>
            <a:custGeom>
              <a:rect b="b" l="l" r="r" t="t"/>
              <a:pathLst>
                <a:path extrusionOk="0" h="1745" w="3941">
                  <a:moveTo>
                    <a:pt x="0" y="1"/>
                  </a:moveTo>
                  <a:lnTo>
                    <a:pt x="4" y="1077"/>
                  </a:lnTo>
                  <a:cubicBezTo>
                    <a:pt x="583" y="1522"/>
                    <a:pt x="1276" y="1745"/>
                    <a:pt x="1968" y="1745"/>
                  </a:cubicBezTo>
                  <a:cubicBezTo>
                    <a:pt x="2661" y="1745"/>
                    <a:pt x="3354" y="1522"/>
                    <a:pt x="3933" y="1077"/>
                  </a:cubicBezTo>
                  <a:lnTo>
                    <a:pt x="394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3" name="Google Shape;22503;p75"/>
            <p:cNvSpPr/>
            <p:nvPr/>
          </p:nvSpPr>
          <p:spPr>
            <a:xfrm>
              <a:off x="5862627" y="1518698"/>
              <a:ext cx="171515" cy="120050"/>
            </a:xfrm>
            <a:custGeom>
              <a:rect b="b" l="l" r="r" t="t"/>
              <a:pathLst>
                <a:path extrusionOk="0" h="4579" w="6542">
                  <a:moveTo>
                    <a:pt x="874" y="1"/>
                  </a:moveTo>
                  <a:cubicBezTo>
                    <a:pt x="392" y="1"/>
                    <a:pt x="1" y="392"/>
                    <a:pt x="1" y="874"/>
                  </a:cubicBezTo>
                  <a:lnTo>
                    <a:pt x="1" y="4579"/>
                  </a:lnTo>
                  <a:lnTo>
                    <a:pt x="6542" y="4579"/>
                  </a:lnTo>
                  <a:lnTo>
                    <a:pt x="6542" y="874"/>
                  </a:lnTo>
                  <a:cubicBezTo>
                    <a:pt x="6542" y="392"/>
                    <a:pt x="6151" y="1"/>
                    <a:pt x="566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4" name="Google Shape;22504;p75"/>
            <p:cNvSpPr/>
            <p:nvPr/>
          </p:nvSpPr>
          <p:spPr>
            <a:xfrm>
              <a:off x="5851248" y="1575879"/>
              <a:ext cx="194298" cy="148706"/>
            </a:xfrm>
            <a:custGeom>
              <a:rect b="b" l="l" r="r" t="t"/>
              <a:pathLst>
                <a:path extrusionOk="0" h="5672" w="7411">
                  <a:moveTo>
                    <a:pt x="2181" y="0"/>
                  </a:moveTo>
                  <a:cubicBezTo>
                    <a:pt x="1699" y="0"/>
                    <a:pt x="1308" y="391"/>
                    <a:pt x="1308" y="873"/>
                  </a:cubicBezTo>
                  <a:lnTo>
                    <a:pt x="1308" y="1525"/>
                  </a:lnTo>
                  <a:cubicBezTo>
                    <a:pt x="1308" y="1767"/>
                    <a:pt x="1112" y="1963"/>
                    <a:pt x="869" y="1963"/>
                  </a:cubicBezTo>
                  <a:lnTo>
                    <a:pt x="543" y="1963"/>
                  </a:lnTo>
                  <a:cubicBezTo>
                    <a:pt x="243" y="1963"/>
                    <a:pt x="0" y="2206"/>
                    <a:pt x="0" y="2506"/>
                  </a:cubicBezTo>
                  <a:cubicBezTo>
                    <a:pt x="0" y="2807"/>
                    <a:pt x="243" y="3053"/>
                    <a:pt x="543" y="3053"/>
                  </a:cubicBezTo>
                  <a:lnTo>
                    <a:pt x="884" y="3053"/>
                  </a:lnTo>
                  <a:cubicBezTo>
                    <a:pt x="996" y="4527"/>
                    <a:pt x="2224" y="5672"/>
                    <a:pt x="3705" y="5672"/>
                  </a:cubicBezTo>
                  <a:cubicBezTo>
                    <a:pt x="5187" y="5672"/>
                    <a:pt x="6418" y="4527"/>
                    <a:pt x="6530" y="3053"/>
                  </a:cubicBezTo>
                  <a:lnTo>
                    <a:pt x="6867" y="3053"/>
                  </a:lnTo>
                  <a:cubicBezTo>
                    <a:pt x="7168" y="3053"/>
                    <a:pt x="7410" y="2807"/>
                    <a:pt x="7410" y="2506"/>
                  </a:cubicBezTo>
                  <a:cubicBezTo>
                    <a:pt x="7410" y="2206"/>
                    <a:pt x="7168" y="1963"/>
                    <a:pt x="6867" y="1963"/>
                  </a:cubicBezTo>
                  <a:lnTo>
                    <a:pt x="6537" y="1963"/>
                  </a:lnTo>
                  <a:cubicBezTo>
                    <a:pt x="6298" y="1963"/>
                    <a:pt x="6103" y="1767"/>
                    <a:pt x="6103" y="1528"/>
                  </a:cubicBezTo>
                  <a:lnTo>
                    <a:pt x="6103" y="873"/>
                  </a:lnTo>
                  <a:cubicBezTo>
                    <a:pt x="6103" y="391"/>
                    <a:pt x="5712" y="0"/>
                    <a:pt x="523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5" name="Google Shape;22505;p75"/>
            <p:cNvSpPr/>
            <p:nvPr/>
          </p:nvSpPr>
          <p:spPr>
            <a:xfrm>
              <a:off x="5914091" y="1518698"/>
              <a:ext cx="119971" cy="40113"/>
            </a:xfrm>
            <a:custGeom>
              <a:rect b="b" l="l" r="r" t="t"/>
              <a:pathLst>
                <a:path extrusionOk="0" h="1530" w="4576">
                  <a:moveTo>
                    <a:pt x="1" y="1"/>
                  </a:moveTo>
                  <a:lnTo>
                    <a:pt x="1" y="439"/>
                  </a:lnTo>
                  <a:cubicBezTo>
                    <a:pt x="1" y="1040"/>
                    <a:pt x="490" y="1529"/>
                    <a:pt x="1091" y="1529"/>
                  </a:cubicBezTo>
                  <a:lnTo>
                    <a:pt x="4575" y="1529"/>
                  </a:lnTo>
                  <a:lnTo>
                    <a:pt x="4575" y="874"/>
                  </a:lnTo>
                  <a:cubicBezTo>
                    <a:pt x="4575" y="392"/>
                    <a:pt x="4188" y="1"/>
                    <a:pt x="370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6" name="Google Shape;22506;p75"/>
            <p:cNvSpPr/>
            <p:nvPr/>
          </p:nvSpPr>
          <p:spPr>
            <a:xfrm>
              <a:off x="5856937" y="1753057"/>
              <a:ext cx="182893" cy="120050"/>
            </a:xfrm>
            <a:custGeom>
              <a:rect b="b" l="l" r="r" t="t"/>
              <a:pathLst>
                <a:path extrusionOk="0" h="4579" w="6976">
                  <a:moveTo>
                    <a:pt x="873" y="0"/>
                  </a:moveTo>
                  <a:lnTo>
                    <a:pt x="580" y="290"/>
                  </a:lnTo>
                  <a:cubicBezTo>
                    <a:pt x="486" y="384"/>
                    <a:pt x="366" y="449"/>
                    <a:pt x="236" y="471"/>
                  </a:cubicBezTo>
                  <a:lnTo>
                    <a:pt x="1" y="514"/>
                  </a:lnTo>
                  <a:lnTo>
                    <a:pt x="1" y="4578"/>
                  </a:lnTo>
                  <a:lnTo>
                    <a:pt x="6976" y="4578"/>
                  </a:lnTo>
                  <a:lnTo>
                    <a:pt x="6976" y="514"/>
                  </a:lnTo>
                  <a:lnTo>
                    <a:pt x="6741" y="471"/>
                  </a:lnTo>
                  <a:cubicBezTo>
                    <a:pt x="6610" y="446"/>
                    <a:pt x="6487" y="384"/>
                    <a:pt x="6393" y="290"/>
                  </a:cubicBezTo>
                  <a:lnTo>
                    <a:pt x="6103" y="0"/>
                  </a:lnTo>
                  <a:lnTo>
                    <a:pt x="6103" y="869"/>
                  </a:lnTo>
                  <a:cubicBezTo>
                    <a:pt x="6103" y="2314"/>
                    <a:pt x="4933" y="3484"/>
                    <a:pt x="3488" y="3484"/>
                  </a:cubicBezTo>
                  <a:cubicBezTo>
                    <a:pt x="2043" y="3484"/>
                    <a:pt x="873" y="2314"/>
                    <a:pt x="873" y="869"/>
                  </a:cubicBezTo>
                  <a:lnTo>
                    <a:pt x="873"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7" name="Google Shape;22507;p75"/>
            <p:cNvSpPr/>
            <p:nvPr/>
          </p:nvSpPr>
          <p:spPr>
            <a:xfrm>
              <a:off x="5839844" y="1827305"/>
              <a:ext cx="17120" cy="45802"/>
            </a:xfrm>
            <a:custGeom>
              <a:rect b="b" l="l" r="r" t="t"/>
              <a:pathLst>
                <a:path extrusionOk="0" h="1747" w="653">
                  <a:moveTo>
                    <a:pt x="653" y="0"/>
                  </a:moveTo>
                  <a:cubicBezTo>
                    <a:pt x="290" y="0"/>
                    <a:pt x="1" y="294"/>
                    <a:pt x="1" y="656"/>
                  </a:cubicBezTo>
                  <a:lnTo>
                    <a:pt x="1" y="1746"/>
                  </a:lnTo>
                  <a:lnTo>
                    <a:pt x="653" y="1746"/>
                  </a:lnTo>
                  <a:lnTo>
                    <a:pt x="65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8" name="Google Shape;22508;p75"/>
            <p:cNvSpPr/>
            <p:nvPr/>
          </p:nvSpPr>
          <p:spPr>
            <a:xfrm>
              <a:off x="6039804" y="1827305"/>
              <a:ext cx="17120" cy="45802"/>
            </a:xfrm>
            <a:custGeom>
              <a:rect b="b" l="l" r="r" t="t"/>
              <a:pathLst>
                <a:path extrusionOk="0" h="1747" w="653">
                  <a:moveTo>
                    <a:pt x="1" y="0"/>
                  </a:moveTo>
                  <a:lnTo>
                    <a:pt x="1" y="1746"/>
                  </a:lnTo>
                  <a:lnTo>
                    <a:pt x="653" y="1746"/>
                  </a:lnTo>
                  <a:lnTo>
                    <a:pt x="653" y="656"/>
                  </a:lnTo>
                  <a:cubicBezTo>
                    <a:pt x="653" y="294"/>
                    <a:pt x="360" y="0"/>
                    <a:pt x="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9" name="Google Shape;22509;p75"/>
            <p:cNvSpPr/>
            <p:nvPr/>
          </p:nvSpPr>
          <p:spPr>
            <a:xfrm>
              <a:off x="5850383" y="1575879"/>
              <a:ext cx="160110" cy="148653"/>
            </a:xfrm>
            <a:custGeom>
              <a:rect b="b" l="l" r="r" t="t"/>
              <a:pathLst>
                <a:path extrusionOk="0" h="5670" w="6107">
                  <a:moveTo>
                    <a:pt x="2214" y="0"/>
                  </a:moveTo>
                  <a:cubicBezTo>
                    <a:pt x="1732" y="0"/>
                    <a:pt x="1341" y="391"/>
                    <a:pt x="1341" y="873"/>
                  </a:cubicBezTo>
                  <a:lnTo>
                    <a:pt x="1341" y="1525"/>
                  </a:lnTo>
                  <a:cubicBezTo>
                    <a:pt x="1341" y="1767"/>
                    <a:pt x="1145" y="1963"/>
                    <a:pt x="902" y="1963"/>
                  </a:cubicBezTo>
                  <a:lnTo>
                    <a:pt x="609" y="1963"/>
                  </a:lnTo>
                  <a:cubicBezTo>
                    <a:pt x="323" y="1963"/>
                    <a:pt x="66" y="2166"/>
                    <a:pt x="37" y="2452"/>
                  </a:cubicBezTo>
                  <a:cubicBezTo>
                    <a:pt x="1" y="2774"/>
                    <a:pt x="254" y="3053"/>
                    <a:pt x="580" y="3053"/>
                  </a:cubicBezTo>
                  <a:lnTo>
                    <a:pt x="917" y="3053"/>
                  </a:lnTo>
                  <a:cubicBezTo>
                    <a:pt x="1022" y="4548"/>
                    <a:pt x="2270" y="5669"/>
                    <a:pt x="3717" y="5669"/>
                  </a:cubicBezTo>
                  <a:cubicBezTo>
                    <a:pt x="3868" y="5669"/>
                    <a:pt x="4022" y="5657"/>
                    <a:pt x="4176" y="5632"/>
                  </a:cubicBezTo>
                  <a:cubicBezTo>
                    <a:pt x="2797" y="5418"/>
                    <a:pt x="1775" y="4230"/>
                    <a:pt x="1779" y="2832"/>
                  </a:cubicBezTo>
                  <a:lnTo>
                    <a:pt x="1779" y="1525"/>
                  </a:lnTo>
                  <a:cubicBezTo>
                    <a:pt x="1779" y="1043"/>
                    <a:pt x="2166" y="656"/>
                    <a:pt x="2648" y="656"/>
                  </a:cubicBezTo>
                  <a:lnTo>
                    <a:pt x="6107" y="656"/>
                  </a:lnTo>
                  <a:cubicBezTo>
                    <a:pt x="6005" y="268"/>
                    <a:pt x="5661" y="0"/>
                    <a:pt x="526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0" name="Google Shape;22510;p75"/>
            <p:cNvSpPr/>
            <p:nvPr/>
          </p:nvSpPr>
          <p:spPr>
            <a:xfrm>
              <a:off x="5908796" y="1627711"/>
              <a:ext cx="10644" cy="16386"/>
            </a:xfrm>
            <a:custGeom>
              <a:rect b="b" l="l" r="r" t="t"/>
              <a:pathLst>
                <a:path extrusionOk="0" h="625" w="406">
                  <a:moveTo>
                    <a:pt x="203" y="1"/>
                  </a:moveTo>
                  <a:cubicBezTo>
                    <a:pt x="91" y="1"/>
                    <a:pt x="0" y="91"/>
                    <a:pt x="0" y="203"/>
                  </a:cubicBezTo>
                  <a:lnTo>
                    <a:pt x="0" y="421"/>
                  </a:lnTo>
                  <a:cubicBezTo>
                    <a:pt x="0" y="556"/>
                    <a:pt x="101" y="624"/>
                    <a:pt x="203" y="624"/>
                  </a:cubicBezTo>
                  <a:cubicBezTo>
                    <a:pt x="304" y="624"/>
                    <a:pt x="406" y="556"/>
                    <a:pt x="406" y="421"/>
                  </a:cubicBezTo>
                  <a:lnTo>
                    <a:pt x="406" y="203"/>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1" name="Google Shape;22511;p75"/>
            <p:cNvSpPr/>
            <p:nvPr/>
          </p:nvSpPr>
          <p:spPr>
            <a:xfrm>
              <a:off x="5977328" y="1627711"/>
              <a:ext cx="10671" cy="16386"/>
            </a:xfrm>
            <a:custGeom>
              <a:rect b="b" l="l" r="r" t="t"/>
              <a:pathLst>
                <a:path extrusionOk="0" h="625" w="407">
                  <a:moveTo>
                    <a:pt x="204" y="1"/>
                  </a:moveTo>
                  <a:cubicBezTo>
                    <a:pt x="91" y="1"/>
                    <a:pt x="1" y="91"/>
                    <a:pt x="1" y="203"/>
                  </a:cubicBezTo>
                  <a:lnTo>
                    <a:pt x="1" y="421"/>
                  </a:lnTo>
                  <a:cubicBezTo>
                    <a:pt x="1" y="556"/>
                    <a:pt x="102" y="624"/>
                    <a:pt x="204" y="624"/>
                  </a:cubicBezTo>
                  <a:cubicBezTo>
                    <a:pt x="305" y="624"/>
                    <a:pt x="407" y="556"/>
                    <a:pt x="407" y="421"/>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2" name="Google Shape;22512;p75"/>
            <p:cNvSpPr/>
            <p:nvPr/>
          </p:nvSpPr>
          <p:spPr>
            <a:xfrm>
              <a:off x="5923530" y="1667561"/>
              <a:ext cx="49630" cy="16569"/>
            </a:xfrm>
            <a:custGeom>
              <a:rect b="b" l="l" r="r" t="t"/>
              <a:pathLst>
                <a:path extrusionOk="0" h="632" w="1893">
                  <a:moveTo>
                    <a:pt x="295" y="1"/>
                  </a:moveTo>
                  <a:cubicBezTo>
                    <a:pt x="136" y="1"/>
                    <a:pt x="1" y="208"/>
                    <a:pt x="151" y="353"/>
                  </a:cubicBezTo>
                  <a:cubicBezTo>
                    <a:pt x="325" y="527"/>
                    <a:pt x="626" y="632"/>
                    <a:pt x="948" y="632"/>
                  </a:cubicBezTo>
                  <a:cubicBezTo>
                    <a:pt x="1271" y="632"/>
                    <a:pt x="1571" y="527"/>
                    <a:pt x="1745" y="353"/>
                  </a:cubicBezTo>
                  <a:cubicBezTo>
                    <a:pt x="1893" y="208"/>
                    <a:pt x="1757" y="1"/>
                    <a:pt x="1599" y="1"/>
                  </a:cubicBezTo>
                  <a:cubicBezTo>
                    <a:pt x="1552" y="1"/>
                    <a:pt x="1503" y="19"/>
                    <a:pt x="1459" y="63"/>
                  </a:cubicBezTo>
                  <a:cubicBezTo>
                    <a:pt x="1383" y="136"/>
                    <a:pt x="1205" y="223"/>
                    <a:pt x="948" y="223"/>
                  </a:cubicBezTo>
                  <a:cubicBezTo>
                    <a:pt x="691" y="223"/>
                    <a:pt x="510" y="139"/>
                    <a:pt x="438" y="63"/>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3" name="Google Shape;22513;p75"/>
            <p:cNvSpPr/>
            <p:nvPr/>
          </p:nvSpPr>
          <p:spPr>
            <a:xfrm>
              <a:off x="5782978" y="1513402"/>
              <a:ext cx="330839" cy="364974"/>
            </a:xfrm>
            <a:custGeom>
              <a:rect b="b" l="l" r="r" t="t"/>
              <a:pathLst>
                <a:path extrusionOk="0" h="13921" w="12619">
                  <a:moveTo>
                    <a:pt x="8707" y="409"/>
                  </a:moveTo>
                  <a:cubicBezTo>
                    <a:pt x="9076" y="409"/>
                    <a:pt x="9373" y="706"/>
                    <a:pt x="9373" y="1076"/>
                  </a:cubicBezTo>
                  <a:lnTo>
                    <a:pt x="9373" y="4140"/>
                  </a:lnTo>
                  <a:lnTo>
                    <a:pt x="9141" y="4140"/>
                  </a:lnTo>
                  <a:cubicBezTo>
                    <a:pt x="9015" y="4140"/>
                    <a:pt x="8910" y="4038"/>
                    <a:pt x="8910" y="3908"/>
                  </a:cubicBezTo>
                  <a:lnTo>
                    <a:pt x="8910" y="3256"/>
                  </a:lnTo>
                  <a:cubicBezTo>
                    <a:pt x="8910" y="2662"/>
                    <a:pt x="8428" y="2180"/>
                    <a:pt x="7834" y="2180"/>
                  </a:cubicBezTo>
                  <a:lnTo>
                    <a:pt x="5654" y="2180"/>
                  </a:lnTo>
                  <a:cubicBezTo>
                    <a:pt x="5382" y="2180"/>
                    <a:pt x="5382" y="2586"/>
                    <a:pt x="5654" y="2586"/>
                  </a:cubicBezTo>
                  <a:lnTo>
                    <a:pt x="7834" y="2586"/>
                  </a:lnTo>
                  <a:cubicBezTo>
                    <a:pt x="8203" y="2586"/>
                    <a:pt x="8500" y="2887"/>
                    <a:pt x="8500" y="3256"/>
                  </a:cubicBezTo>
                  <a:lnTo>
                    <a:pt x="8500" y="3908"/>
                  </a:lnTo>
                  <a:cubicBezTo>
                    <a:pt x="8504" y="4263"/>
                    <a:pt x="8790" y="4549"/>
                    <a:pt x="9141" y="4549"/>
                  </a:cubicBezTo>
                  <a:lnTo>
                    <a:pt x="9467" y="4549"/>
                  </a:lnTo>
                  <a:cubicBezTo>
                    <a:pt x="9670" y="4549"/>
                    <a:pt x="9830" y="4723"/>
                    <a:pt x="9808" y="4926"/>
                  </a:cubicBezTo>
                  <a:cubicBezTo>
                    <a:pt x="9790" y="5096"/>
                    <a:pt x="9627" y="5230"/>
                    <a:pt x="9438" y="5230"/>
                  </a:cubicBezTo>
                  <a:lnTo>
                    <a:pt x="9348" y="5230"/>
                  </a:lnTo>
                  <a:lnTo>
                    <a:pt x="9348" y="5219"/>
                  </a:lnTo>
                  <a:cubicBezTo>
                    <a:pt x="9348" y="5107"/>
                    <a:pt x="9254" y="5016"/>
                    <a:pt x="9141" y="5016"/>
                  </a:cubicBezTo>
                  <a:cubicBezTo>
                    <a:pt x="9029" y="5016"/>
                    <a:pt x="8939" y="5107"/>
                    <a:pt x="8939" y="5219"/>
                  </a:cubicBezTo>
                  <a:cubicBezTo>
                    <a:pt x="8939" y="6671"/>
                    <a:pt x="7762" y="7848"/>
                    <a:pt x="6309" y="7848"/>
                  </a:cubicBezTo>
                  <a:cubicBezTo>
                    <a:pt x="4857" y="7848"/>
                    <a:pt x="3680" y="6671"/>
                    <a:pt x="3680" y="5219"/>
                  </a:cubicBezTo>
                  <a:cubicBezTo>
                    <a:pt x="3680" y="5107"/>
                    <a:pt x="3589" y="5012"/>
                    <a:pt x="3477" y="5012"/>
                  </a:cubicBezTo>
                  <a:cubicBezTo>
                    <a:pt x="3361" y="5012"/>
                    <a:pt x="3271" y="5103"/>
                    <a:pt x="3271" y="5215"/>
                  </a:cubicBezTo>
                  <a:lnTo>
                    <a:pt x="3271" y="5230"/>
                  </a:lnTo>
                  <a:lnTo>
                    <a:pt x="3147" y="5230"/>
                  </a:lnTo>
                  <a:cubicBezTo>
                    <a:pt x="2945" y="5230"/>
                    <a:pt x="2789" y="5056"/>
                    <a:pt x="2811" y="4853"/>
                  </a:cubicBezTo>
                  <a:cubicBezTo>
                    <a:pt x="2825" y="4683"/>
                    <a:pt x="2992" y="4549"/>
                    <a:pt x="3180" y="4549"/>
                  </a:cubicBezTo>
                  <a:lnTo>
                    <a:pt x="3477" y="4549"/>
                  </a:lnTo>
                  <a:cubicBezTo>
                    <a:pt x="3828" y="4549"/>
                    <a:pt x="4114" y="4263"/>
                    <a:pt x="4114" y="3908"/>
                  </a:cubicBezTo>
                  <a:lnTo>
                    <a:pt x="4114" y="3256"/>
                  </a:lnTo>
                  <a:cubicBezTo>
                    <a:pt x="4114" y="2887"/>
                    <a:pt x="4415" y="2590"/>
                    <a:pt x="4785" y="2590"/>
                  </a:cubicBezTo>
                  <a:cubicBezTo>
                    <a:pt x="5053" y="2590"/>
                    <a:pt x="5053" y="2180"/>
                    <a:pt x="4785" y="2180"/>
                  </a:cubicBezTo>
                  <a:cubicBezTo>
                    <a:pt x="4191" y="2180"/>
                    <a:pt x="3709" y="2662"/>
                    <a:pt x="3709" y="3256"/>
                  </a:cubicBezTo>
                  <a:lnTo>
                    <a:pt x="3709" y="3908"/>
                  </a:lnTo>
                  <a:cubicBezTo>
                    <a:pt x="3705" y="4038"/>
                    <a:pt x="3604" y="4140"/>
                    <a:pt x="3477" y="4140"/>
                  </a:cubicBezTo>
                  <a:lnTo>
                    <a:pt x="3245" y="4140"/>
                  </a:lnTo>
                  <a:lnTo>
                    <a:pt x="3245" y="1076"/>
                  </a:lnTo>
                  <a:cubicBezTo>
                    <a:pt x="3245" y="706"/>
                    <a:pt x="3542" y="409"/>
                    <a:pt x="3912" y="409"/>
                  </a:cubicBezTo>
                  <a:close/>
                  <a:moveTo>
                    <a:pt x="4545" y="7689"/>
                  </a:moveTo>
                  <a:lnTo>
                    <a:pt x="4545" y="7689"/>
                  </a:lnTo>
                  <a:cubicBezTo>
                    <a:pt x="5072" y="8066"/>
                    <a:pt x="5690" y="8254"/>
                    <a:pt x="6307" y="8254"/>
                  </a:cubicBezTo>
                  <a:cubicBezTo>
                    <a:pt x="6925" y="8254"/>
                    <a:pt x="7542" y="8066"/>
                    <a:pt x="8069" y="7689"/>
                  </a:cubicBezTo>
                  <a:lnTo>
                    <a:pt x="8069" y="7689"/>
                  </a:lnTo>
                  <a:lnTo>
                    <a:pt x="8066" y="8218"/>
                  </a:lnTo>
                  <a:cubicBezTo>
                    <a:pt x="8062" y="8442"/>
                    <a:pt x="8153" y="8663"/>
                    <a:pt x="8316" y="8822"/>
                  </a:cubicBezTo>
                  <a:lnTo>
                    <a:pt x="8718" y="9225"/>
                  </a:lnTo>
                  <a:lnTo>
                    <a:pt x="8718" y="10010"/>
                  </a:lnTo>
                  <a:cubicBezTo>
                    <a:pt x="8718" y="11264"/>
                    <a:pt x="7758" y="12307"/>
                    <a:pt x="6512" y="12415"/>
                  </a:cubicBezTo>
                  <a:lnTo>
                    <a:pt x="6512" y="12191"/>
                  </a:lnTo>
                  <a:cubicBezTo>
                    <a:pt x="6512" y="12055"/>
                    <a:pt x="6411" y="11987"/>
                    <a:pt x="6309" y="11987"/>
                  </a:cubicBezTo>
                  <a:cubicBezTo>
                    <a:pt x="6208" y="11987"/>
                    <a:pt x="6106" y="12055"/>
                    <a:pt x="6106" y="12191"/>
                  </a:cubicBezTo>
                  <a:lnTo>
                    <a:pt x="6106" y="12415"/>
                  </a:lnTo>
                  <a:cubicBezTo>
                    <a:pt x="4857" y="12307"/>
                    <a:pt x="3897" y="11264"/>
                    <a:pt x="3897" y="10010"/>
                  </a:cubicBezTo>
                  <a:lnTo>
                    <a:pt x="3897" y="9225"/>
                  </a:lnTo>
                  <a:lnTo>
                    <a:pt x="4299" y="8822"/>
                  </a:lnTo>
                  <a:cubicBezTo>
                    <a:pt x="4459" y="8660"/>
                    <a:pt x="4549" y="8442"/>
                    <a:pt x="4549" y="8214"/>
                  </a:cubicBezTo>
                  <a:lnTo>
                    <a:pt x="4545" y="7689"/>
                  </a:lnTo>
                  <a:close/>
                  <a:moveTo>
                    <a:pt x="3912" y="0"/>
                  </a:moveTo>
                  <a:cubicBezTo>
                    <a:pt x="3318" y="0"/>
                    <a:pt x="2836" y="482"/>
                    <a:pt x="2836" y="1076"/>
                  </a:cubicBezTo>
                  <a:lnTo>
                    <a:pt x="2836" y="4219"/>
                  </a:lnTo>
                  <a:cubicBezTo>
                    <a:pt x="2517" y="4364"/>
                    <a:pt x="2343" y="4712"/>
                    <a:pt x="2420" y="5056"/>
                  </a:cubicBezTo>
                  <a:cubicBezTo>
                    <a:pt x="2496" y="5396"/>
                    <a:pt x="2800" y="5639"/>
                    <a:pt x="3147" y="5639"/>
                  </a:cubicBezTo>
                  <a:lnTo>
                    <a:pt x="3300" y="5639"/>
                  </a:lnTo>
                  <a:cubicBezTo>
                    <a:pt x="3390" y="6276"/>
                    <a:pt x="3684" y="6870"/>
                    <a:pt x="4136" y="7334"/>
                  </a:cubicBezTo>
                  <a:lnTo>
                    <a:pt x="4143" y="8214"/>
                  </a:lnTo>
                  <a:cubicBezTo>
                    <a:pt x="4143" y="8334"/>
                    <a:pt x="4096" y="8446"/>
                    <a:pt x="4013" y="8529"/>
                  </a:cubicBezTo>
                  <a:lnTo>
                    <a:pt x="3260" y="9286"/>
                  </a:lnTo>
                  <a:cubicBezTo>
                    <a:pt x="3195" y="9348"/>
                    <a:pt x="3111" y="9391"/>
                    <a:pt x="3021" y="9409"/>
                  </a:cubicBezTo>
                  <a:lnTo>
                    <a:pt x="1605" y="9666"/>
                  </a:lnTo>
                  <a:cubicBezTo>
                    <a:pt x="674" y="9833"/>
                    <a:pt x="0" y="10641"/>
                    <a:pt x="4" y="11586"/>
                  </a:cubicBezTo>
                  <a:lnTo>
                    <a:pt x="4" y="13719"/>
                  </a:lnTo>
                  <a:cubicBezTo>
                    <a:pt x="4" y="13853"/>
                    <a:pt x="105" y="13920"/>
                    <a:pt x="207" y="13920"/>
                  </a:cubicBezTo>
                  <a:cubicBezTo>
                    <a:pt x="308" y="13920"/>
                    <a:pt x="409" y="13853"/>
                    <a:pt x="409" y="13719"/>
                  </a:cubicBezTo>
                  <a:lnTo>
                    <a:pt x="409" y="11586"/>
                  </a:lnTo>
                  <a:cubicBezTo>
                    <a:pt x="409" y="10840"/>
                    <a:pt x="942" y="10199"/>
                    <a:pt x="1677" y="10068"/>
                  </a:cubicBezTo>
                  <a:lnTo>
                    <a:pt x="2619" y="9898"/>
                  </a:lnTo>
                  <a:lnTo>
                    <a:pt x="2619" y="13719"/>
                  </a:lnTo>
                  <a:cubicBezTo>
                    <a:pt x="2619" y="13853"/>
                    <a:pt x="2721" y="13920"/>
                    <a:pt x="2823" y="13920"/>
                  </a:cubicBezTo>
                  <a:cubicBezTo>
                    <a:pt x="2926" y="13920"/>
                    <a:pt x="3028" y="13853"/>
                    <a:pt x="3028" y="13719"/>
                  </a:cubicBezTo>
                  <a:lnTo>
                    <a:pt x="3028" y="9826"/>
                  </a:lnTo>
                  <a:lnTo>
                    <a:pt x="3093" y="9811"/>
                  </a:lnTo>
                  <a:cubicBezTo>
                    <a:pt x="3238" y="9786"/>
                    <a:pt x="3376" y="9721"/>
                    <a:pt x="3492" y="9627"/>
                  </a:cubicBezTo>
                  <a:lnTo>
                    <a:pt x="3492" y="10010"/>
                  </a:lnTo>
                  <a:cubicBezTo>
                    <a:pt x="3492" y="11568"/>
                    <a:pt x="4752" y="12828"/>
                    <a:pt x="6309" y="12828"/>
                  </a:cubicBezTo>
                  <a:cubicBezTo>
                    <a:pt x="7867" y="12828"/>
                    <a:pt x="9127" y="11568"/>
                    <a:pt x="9131" y="10010"/>
                  </a:cubicBezTo>
                  <a:lnTo>
                    <a:pt x="9131" y="9627"/>
                  </a:lnTo>
                  <a:cubicBezTo>
                    <a:pt x="9243" y="9721"/>
                    <a:pt x="9380" y="9786"/>
                    <a:pt x="9525" y="9811"/>
                  </a:cubicBezTo>
                  <a:lnTo>
                    <a:pt x="9594" y="9826"/>
                  </a:lnTo>
                  <a:lnTo>
                    <a:pt x="9594" y="10231"/>
                  </a:lnTo>
                  <a:cubicBezTo>
                    <a:pt x="9594" y="10367"/>
                    <a:pt x="9696" y="10435"/>
                    <a:pt x="9797" y="10435"/>
                  </a:cubicBezTo>
                  <a:cubicBezTo>
                    <a:pt x="9898" y="10435"/>
                    <a:pt x="10000" y="10367"/>
                    <a:pt x="10000" y="10231"/>
                  </a:cubicBezTo>
                  <a:lnTo>
                    <a:pt x="10000" y="9902"/>
                  </a:lnTo>
                  <a:lnTo>
                    <a:pt x="10941" y="10072"/>
                  </a:lnTo>
                  <a:cubicBezTo>
                    <a:pt x="11677" y="10202"/>
                    <a:pt x="12209" y="10840"/>
                    <a:pt x="12209" y="11586"/>
                  </a:cubicBezTo>
                  <a:lnTo>
                    <a:pt x="12209" y="13719"/>
                  </a:lnTo>
                  <a:cubicBezTo>
                    <a:pt x="12209" y="13853"/>
                    <a:pt x="12311" y="13920"/>
                    <a:pt x="12414" y="13920"/>
                  </a:cubicBezTo>
                  <a:cubicBezTo>
                    <a:pt x="12516" y="13920"/>
                    <a:pt x="12618" y="13853"/>
                    <a:pt x="12618" y="13719"/>
                  </a:cubicBezTo>
                  <a:lnTo>
                    <a:pt x="12618" y="11586"/>
                  </a:lnTo>
                  <a:cubicBezTo>
                    <a:pt x="12618" y="10641"/>
                    <a:pt x="11941" y="9833"/>
                    <a:pt x="11014" y="9666"/>
                  </a:cubicBezTo>
                  <a:lnTo>
                    <a:pt x="9601" y="9413"/>
                  </a:lnTo>
                  <a:cubicBezTo>
                    <a:pt x="9511" y="9395"/>
                    <a:pt x="9428" y="9351"/>
                    <a:pt x="9362" y="9286"/>
                  </a:cubicBezTo>
                  <a:lnTo>
                    <a:pt x="8609" y="8533"/>
                  </a:lnTo>
                  <a:cubicBezTo>
                    <a:pt x="8522" y="8449"/>
                    <a:pt x="8475" y="8334"/>
                    <a:pt x="8475" y="8218"/>
                  </a:cubicBezTo>
                  <a:lnTo>
                    <a:pt x="8486" y="7334"/>
                  </a:lnTo>
                  <a:cubicBezTo>
                    <a:pt x="8935" y="6870"/>
                    <a:pt x="9228" y="6276"/>
                    <a:pt x="9319" y="5639"/>
                  </a:cubicBezTo>
                  <a:lnTo>
                    <a:pt x="9438" y="5639"/>
                  </a:lnTo>
                  <a:cubicBezTo>
                    <a:pt x="9837" y="5639"/>
                    <a:pt x="10177" y="5342"/>
                    <a:pt x="10217" y="4965"/>
                  </a:cubicBezTo>
                  <a:cubicBezTo>
                    <a:pt x="10246" y="4647"/>
                    <a:pt x="10072" y="4342"/>
                    <a:pt x="9782" y="4212"/>
                  </a:cubicBezTo>
                  <a:lnTo>
                    <a:pt x="9782" y="1076"/>
                  </a:lnTo>
                  <a:cubicBezTo>
                    <a:pt x="9779" y="482"/>
                    <a:pt x="9301" y="0"/>
                    <a:pt x="8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4" name="Google Shape;22514;p75"/>
            <p:cNvSpPr/>
            <p:nvPr/>
          </p:nvSpPr>
          <p:spPr>
            <a:xfrm>
              <a:off x="5900773" y="1610486"/>
              <a:ext cx="26689" cy="13214"/>
            </a:xfrm>
            <a:custGeom>
              <a:rect b="b" l="l" r="r" t="t"/>
              <a:pathLst>
                <a:path extrusionOk="0" h="504" w="1018">
                  <a:moveTo>
                    <a:pt x="283" y="1"/>
                  </a:moveTo>
                  <a:cubicBezTo>
                    <a:pt x="58" y="1"/>
                    <a:pt x="0" y="353"/>
                    <a:pt x="248" y="408"/>
                  </a:cubicBezTo>
                  <a:lnTo>
                    <a:pt x="686" y="498"/>
                  </a:lnTo>
                  <a:cubicBezTo>
                    <a:pt x="703" y="502"/>
                    <a:pt x="719" y="503"/>
                    <a:pt x="734" y="503"/>
                  </a:cubicBezTo>
                  <a:cubicBezTo>
                    <a:pt x="960" y="503"/>
                    <a:pt x="1017" y="150"/>
                    <a:pt x="770" y="96"/>
                  </a:cubicBezTo>
                  <a:lnTo>
                    <a:pt x="331" y="6"/>
                  </a:lnTo>
                  <a:cubicBezTo>
                    <a:pt x="315" y="2"/>
                    <a:pt x="298"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5" name="Google Shape;22515;p75"/>
            <p:cNvSpPr/>
            <p:nvPr/>
          </p:nvSpPr>
          <p:spPr>
            <a:xfrm>
              <a:off x="5969489" y="1610486"/>
              <a:ext cx="26532" cy="13161"/>
            </a:xfrm>
            <a:custGeom>
              <a:rect b="b" l="l" r="r" t="t"/>
              <a:pathLst>
                <a:path extrusionOk="0" h="502" w="1012">
                  <a:moveTo>
                    <a:pt x="728" y="1"/>
                  </a:moveTo>
                  <a:cubicBezTo>
                    <a:pt x="713" y="1"/>
                    <a:pt x="697" y="2"/>
                    <a:pt x="680" y="6"/>
                  </a:cubicBezTo>
                  <a:lnTo>
                    <a:pt x="242" y="96"/>
                  </a:lnTo>
                  <a:cubicBezTo>
                    <a:pt x="0" y="143"/>
                    <a:pt x="35" y="502"/>
                    <a:pt x="278" y="502"/>
                  </a:cubicBezTo>
                  <a:cubicBezTo>
                    <a:pt x="279" y="502"/>
                    <a:pt x="281" y="502"/>
                    <a:pt x="282" y="502"/>
                  </a:cubicBezTo>
                  <a:lnTo>
                    <a:pt x="285" y="502"/>
                  </a:lnTo>
                  <a:cubicBezTo>
                    <a:pt x="296" y="502"/>
                    <a:pt x="311" y="498"/>
                    <a:pt x="325" y="498"/>
                  </a:cubicBezTo>
                  <a:lnTo>
                    <a:pt x="763" y="408"/>
                  </a:lnTo>
                  <a:cubicBezTo>
                    <a:pt x="1011" y="353"/>
                    <a:pt x="954" y="1"/>
                    <a:pt x="7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6" name="Google Shape;22516;p75"/>
            <p:cNvSpPr/>
            <p:nvPr/>
          </p:nvSpPr>
          <p:spPr>
            <a:xfrm>
              <a:off x="6034508" y="1799095"/>
              <a:ext cx="10644" cy="79282"/>
            </a:xfrm>
            <a:custGeom>
              <a:rect b="b" l="l" r="r" t="t"/>
              <a:pathLst>
                <a:path extrusionOk="0" h="3024" w="406">
                  <a:moveTo>
                    <a:pt x="203" y="1"/>
                  </a:moveTo>
                  <a:cubicBezTo>
                    <a:pt x="91" y="1"/>
                    <a:pt x="0" y="91"/>
                    <a:pt x="0" y="204"/>
                  </a:cubicBezTo>
                  <a:lnTo>
                    <a:pt x="0" y="2822"/>
                  </a:lnTo>
                  <a:cubicBezTo>
                    <a:pt x="0" y="2956"/>
                    <a:pt x="102" y="3023"/>
                    <a:pt x="203" y="3023"/>
                  </a:cubicBezTo>
                  <a:cubicBezTo>
                    <a:pt x="304" y="3023"/>
                    <a:pt x="406" y="2956"/>
                    <a:pt x="406" y="2822"/>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17" name="Google Shape;22517;p75"/>
          <p:cNvGrpSpPr/>
          <p:nvPr/>
        </p:nvGrpSpPr>
        <p:grpSpPr>
          <a:xfrm>
            <a:off x="4905609" y="3797550"/>
            <a:ext cx="285063" cy="364974"/>
            <a:chOff x="4905609" y="3797550"/>
            <a:chExt cx="285063" cy="364974"/>
          </a:xfrm>
        </p:grpSpPr>
        <p:sp>
          <p:nvSpPr>
            <p:cNvPr id="22518" name="Google Shape;22518;p75"/>
            <p:cNvSpPr/>
            <p:nvPr/>
          </p:nvSpPr>
          <p:spPr>
            <a:xfrm>
              <a:off x="4911115" y="4020031"/>
              <a:ext cx="274261" cy="137144"/>
            </a:xfrm>
            <a:custGeom>
              <a:rect b="b" l="l" r="r" t="t"/>
              <a:pathLst>
                <a:path extrusionOk="0" h="5231" w="10461">
                  <a:moveTo>
                    <a:pt x="3706" y="1"/>
                  </a:moveTo>
                  <a:lnTo>
                    <a:pt x="3706" y="1627"/>
                  </a:lnTo>
                  <a:cubicBezTo>
                    <a:pt x="3706" y="1916"/>
                    <a:pt x="3514" y="2174"/>
                    <a:pt x="3235" y="2253"/>
                  </a:cubicBezTo>
                  <a:lnTo>
                    <a:pt x="939" y="2931"/>
                  </a:lnTo>
                  <a:cubicBezTo>
                    <a:pt x="381" y="3094"/>
                    <a:pt x="1" y="3604"/>
                    <a:pt x="1" y="4184"/>
                  </a:cubicBezTo>
                  <a:lnTo>
                    <a:pt x="1" y="5230"/>
                  </a:lnTo>
                  <a:lnTo>
                    <a:pt x="10460" y="5230"/>
                  </a:lnTo>
                  <a:lnTo>
                    <a:pt x="10460" y="4184"/>
                  </a:lnTo>
                  <a:cubicBezTo>
                    <a:pt x="10460" y="3604"/>
                    <a:pt x="10076" y="3094"/>
                    <a:pt x="9522" y="2931"/>
                  </a:cubicBezTo>
                  <a:lnTo>
                    <a:pt x="7226" y="2253"/>
                  </a:lnTo>
                  <a:cubicBezTo>
                    <a:pt x="6947" y="2174"/>
                    <a:pt x="6755" y="1916"/>
                    <a:pt x="6755" y="1627"/>
                  </a:cubicBezTo>
                  <a:lnTo>
                    <a:pt x="675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9" name="Google Shape;22519;p75"/>
            <p:cNvSpPr/>
            <p:nvPr/>
          </p:nvSpPr>
          <p:spPr>
            <a:xfrm>
              <a:off x="4939980" y="4020031"/>
              <a:ext cx="216609" cy="130013"/>
            </a:xfrm>
            <a:custGeom>
              <a:rect b="b" l="l" r="r" t="t"/>
              <a:pathLst>
                <a:path extrusionOk="0" h="4959" w="8262">
                  <a:moveTo>
                    <a:pt x="2605" y="1"/>
                  </a:moveTo>
                  <a:lnTo>
                    <a:pt x="2605" y="1627"/>
                  </a:lnTo>
                  <a:cubicBezTo>
                    <a:pt x="2605" y="1916"/>
                    <a:pt x="2413" y="2174"/>
                    <a:pt x="2134" y="2253"/>
                  </a:cubicBezTo>
                  <a:lnTo>
                    <a:pt x="1" y="2883"/>
                  </a:lnTo>
                  <a:cubicBezTo>
                    <a:pt x="490" y="4133"/>
                    <a:pt x="1696" y="4955"/>
                    <a:pt x="3039" y="4959"/>
                  </a:cubicBezTo>
                  <a:lnTo>
                    <a:pt x="5219" y="4959"/>
                  </a:lnTo>
                  <a:cubicBezTo>
                    <a:pt x="6563" y="4959"/>
                    <a:pt x="7769" y="4133"/>
                    <a:pt x="8262" y="2883"/>
                  </a:cubicBezTo>
                  <a:lnTo>
                    <a:pt x="6125" y="2253"/>
                  </a:lnTo>
                  <a:cubicBezTo>
                    <a:pt x="5846" y="2174"/>
                    <a:pt x="5654" y="1916"/>
                    <a:pt x="5654" y="1627"/>
                  </a:cubicBezTo>
                  <a:lnTo>
                    <a:pt x="56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0" name="Google Shape;22520;p75"/>
            <p:cNvSpPr/>
            <p:nvPr/>
          </p:nvSpPr>
          <p:spPr>
            <a:xfrm>
              <a:off x="4951096" y="4030099"/>
              <a:ext cx="194298" cy="102851"/>
            </a:xfrm>
            <a:custGeom>
              <a:rect b="b" l="l" r="r" t="t"/>
              <a:pathLst>
                <a:path extrusionOk="0" h="3923" w="7411">
                  <a:moveTo>
                    <a:pt x="6110" y="0"/>
                  </a:moveTo>
                  <a:cubicBezTo>
                    <a:pt x="6107" y="0"/>
                    <a:pt x="6105" y="0"/>
                    <a:pt x="6103" y="0"/>
                  </a:cubicBezTo>
                  <a:lnTo>
                    <a:pt x="1308" y="0"/>
                  </a:lnTo>
                  <a:cubicBezTo>
                    <a:pt x="583" y="0"/>
                    <a:pt x="0" y="584"/>
                    <a:pt x="0" y="1308"/>
                  </a:cubicBezTo>
                  <a:cubicBezTo>
                    <a:pt x="0" y="2749"/>
                    <a:pt x="1170" y="3923"/>
                    <a:pt x="2615" y="3923"/>
                  </a:cubicBezTo>
                  <a:lnTo>
                    <a:pt x="4795" y="3923"/>
                  </a:lnTo>
                  <a:cubicBezTo>
                    <a:pt x="6241" y="3923"/>
                    <a:pt x="7410" y="2749"/>
                    <a:pt x="7410" y="1308"/>
                  </a:cubicBezTo>
                  <a:cubicBezTo>
                    <a:pt x="7410" y="586"/>
                    <a:pt x="6827" y="0"/>
                    <a:pt x="6110"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1" name="Google Shape;22521;p75"/>
            <p:cNvSpPr/>
            <p:nvPr/>
          </p:nvSpPr>
          <p:spPr>
            <a:xfrm>
              <a:off x="4969501" y="4047193"/>
              <a:ext cx="157384" cy="65072"/>
            </a:xfrm>
            <a:custGeom>
              <a:rect b="b" l="l" r="r" t="t"/>
              <a:pathLst>
                <a:path extrusionOk="0" h="2482" w="6003">
                  <a:moveTo>
                    <a:pt x="664" y="0"/>
                  </a:moveTo>
                  <a:cubicBezTo>
                    <a:pt x="189" y="0"/>
                    <a:pt x="1" y="616"/>
                    <a:pt x="396" y="880"/>
                  </a:cubicBezTo>
                  <a:lnTo>
                    <a:pt x="2641" y="2373"/>
                  </a:lnTo>
                  <a:cubicBezTo>
                    <a:pt x="2750" y="2445"/>
                    <a:pt x="2876" y="2481"/>
                    <a:pt x="3002" y="2481"/>
                  </a:cubicBezTo>
                  <a:cubicBezTo>
                    <a:pt x="3128" y="2481"/>
                    <a:pt x="3255" y="2445"/>
                    <a:pt x="3366" y="2373"/>
                  </a:cubicBezTo>
                  <a:lnTo>
                    <a:pt x="5607" y="880"/>
                  </a:lnTo>
                  <a:cubicBezTo>
                    <a:pt x="6002" y="616"/>
                    <a:pt x="5817" y="0"/>
                    <a:pt x="534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2" name="Google Shape;22522;p75"/>
            <p:cNvSpPr/>
            <p:nvPr/>
          </p:nvSpPr>
          <p:spPr>
            <a:xfrm>
              <a:off x="4994303" y="4025721"/>
              <a:ext cx="107780" cy="86596"/>
            </a:xfrm>
            <a:custGeom>
              <a:rect b="b" l="l" r="r" t="t"/>
              <a:pathLst>
                <a:path extrusionOk="0" h="3303" w="4111">
                  <a:moveTo>
                    <a:pt x="529" y="1"/>
                  </a:moveTo>
                  <a:lnTo>
                    <a:pt x="529" y="1421"/>
                  </a:lnTo>
                  <a:cubicBezTo>
                    <a:pt x="529" y="1710"/>
                    <a:pt x="337" y="1964"/>
                    <a:pt x="62" y="2047"/>
                  </a:cubicBezTo>
                  <a:lnTo>
                    <a:pt x="0" y="2065"/>
                  </a:lnTo>
                  <a:lnTo>
                    <a:pt x="1695" y="3192"/>
                  </a:lnTo>
                  <a:cubicBezTo>
                    <a:pt x="1804" y="3266"/>
                    <a:pt x="1930" y="3303"/>
                    <a:pt x="2056" y="3303"/>
                  </a:cubicBezTo>
                  <a:cubicBezTo>
                    <a:pt x="2182" y="3303"/>
                    <a:pt x="2309" y="3266"/>
                    <a:pt x="2420" y="3192"/>
                  </a:cubicBezTo>
                  <a:lnTo>
                    <a:pt x="4111" y="2065"/>
                  </a:lnTo>
                  <a:lnTo>
                    <a:pt x="4049" y="2047"/>
                  </a:lnTo>
                  <a:cubicBezTo>
                    <a:pt x="3770" y="1964"/>
                    <a:pt x="3582" y="1710"/>
                    <a:pt x="3582" y="1421"/>
                  </a:cubicBezTo>
                  <a:lnTo>
                    <a:pt x="3582"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3" name="Google Shape;22523;p75"/>
            <p:cNvSpPr/>
            <p:nvPr/>
          </p:nvSpPr>
          <p:spPr>
            <a:xfrm>
              <a:off x="5008146" y="4025721"/>
              <a:ext cx="80094" cy="34371"/>
            </a:xfrm>
            <a:custGeom>
              <a:rect b="b" l="l" r="r" t="t"/>
              <a:pathLst>
                <a:path extrusionOk="0" h="1311" w="3055">
                  <a:moveTo>
                    <a:pt x="1" y="1"/>
                  </a:moveTo>
                  <a:lnTo>
                    <a:pt x="1" y="924"/>
                  </a:lnTo>
                  <a:cubicBezTo>
                    <a:pt x="477" y="1182"/>
                    <a:pt x="1002" y="1310"/>
                    <a:pt x="1528" y="1310"/>
                  </a:cubicBezTo>
                  <a:cubicBezTo>
                    <a:pt x="2053" y="1310"/>
                    <a:pt x="2578" y="1182"/>
                    <a:pt x="3054" y="924"/>
                  </a:cubicBezTo>
                  <a:lnTo>
                    <a:pt x="3054"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4" name="Google Shape;22524;p75"/>
            <p:cNvSpPr/>
            <p:nvPr/>
          </p:nvSpPr>
          <p:spPr>
            <a:xfrm>
              <a:off x="4950231" y="3842906"/>
              <a:ext cx="195923" cy="200040"/>
            </a:xfrm>
            <a:custGeom>
              <a:rect b="b" l="l" r="r" t="t"/>
              <a:pathLst>
                <a:path extrusionOk="0" h="7630" w="7473">
                  <a:moveTo>
                    <a:pt x="3737" y="0"/>
                  </a:moveTo>
                  <a:cubicBezTo>
                    <a:pt x="3632" y="0"/>
                    <a:pt x="3528" y="6"/>
                    <a:pt x="3423" y="17"/>
                  </a:cubicBezTo>
                  <a:cubicBezTo>
                    <a:pt x="1750" y="180"/>
                    <a:pt x="468" y="1585"/>
                    <a:pt x="468" y="3269"/>
                  </a:cubicBezTo>
                  <a:lnTo>
                    <a:pt x="468" y="4015"/>
                  </a:lnTo>
                  <a:cubicBezTo>
                    <a:pt x="240" y="4066"/>
                    <a:pt x="66" y="4254"/>
                    <a:pt x="33" y="4486"/>
                  </a:cubicBezTo>
                  <a:cubicBezTo>
                    <a:pt x="1" y="4806"/>
                    <a:pt x="251" y="5087"/>
                    <a:pt x="570" y="5087"/>
                  </a:cubicBezTo>
                  <a:cubicBezTo>
                    <a:pt x="573" y="5087"/>
                    <a:pt x="575" y="5087"/>
                    <a:pt x="577" y="5087"/>
                  </a:cubicBezTo>
                  <a:lnTo>
                    <a:pt x="924" y="5087"/>
                  </a:lnTo>
                  <a:cubicBezTo>
                    <a:pt x="1073" y="6532"/>
                    <a:pt x="2286" y="7629"/>
                    <a:pt x="3738" y="7629"/>
                  </a:cubicBezTo>
                  <a:cubicBezTo>
                    <a:pt x="5191" y="7629"/>
                    <a:pt x="6404" y="6532"/>
                    <a:pt x="6552" y="5087"/>
                  </a:cubicBezTo>
                  <a:lnTo>
                    <a:pt x="6868" y="5087"/>
                  </a:lnTo>
                  <a:cubicBezTo>
                    <a:pt x="7154" y="5087"/>
                    <a:pt x="7411" y="4881"/>
                    <a:pt x="7440" y="4598"/>
                  </a:cubicBezTo>
                  <a:cubicBezTo>
                    <a:pt x="7472" y="4319"/>
                    <a:pt x="7280" y="4062"/>
                    <a:pt x="7005" y="4008"/>
                  </a:cubicBezTo>
                  <a:lnTo>
                    <a:pt x="7005" y="3269"/>
                  </a:lnTo>
                  <a:cubicBezTo>
                    <a:pt x="7005" y="1585"/>
                    <a:pt x="5727" y="180"/>
                    <a:pt x="4050" y="17"/>
                  </a:cubicBezTo>
                  <a:cubicBezTo>
                    <a:pt x="3945" y="6"/>
                    <a:pt x="3841" y="0"/>
                    <a:pt x="373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5" name="Google Shape;22525;p75"/>
            <p:cNvSpPr/>
            <p:nvPr/>
          </p:nvSpPr>
          <p:spPr>
            <a:xfrm>
              <a:off x="5031610" y="3802898"/>
              <a:ext cx="33060" cy="67851"/>
            </a:xfrm>
            <a:custGeom>
              <a:rect b="b" l="l" r="r" t="t"/>
              <a:pathLst>
                <a:path extrusionOk="0" h="2588" w="1261">
                  <a:moveTo>
                    <a:pt x="631" y="1"/>
                  </a:moveTo>
                  <a:cubicBezTo>
                    <a:pt x="591" y="1"/>
                    <a:pt x="551" y="23"/>
                    <a:pt x="537" y="69"/>
                  </a:cubicBezTo>
                  <a:lnTo>
                    <a:pt x="40" y="1550"/>
                  </a:lnTo>
                  <a:cubicBezTo>
                    <a:pt x="1" y="1673"/>
                    <a:pt x="19" y="1811"/>
                    <a:pt x="87" y="1919"/>
                  </a:cubicBezTo>
                  <a:lnTo>
                    <a:pt x="439" y="2484"/>
                  </a:lnTo>
                  <a:cubicBezTo>
                    <a:pt x="484" y="2553"/>
                    <a:pt x="557" y="2587"/>
                    <a:pt x="631" y="2587"/>
                  </a:cubicBezTo>
                  <a:cubicBezTo>
                    <a:pt x="704" y="2587"/>
                    <a:pt x="777" y="2553"/>
                    <a:pt x="823" y="2484"/>
                  </a:cubicBezTo>
                  <a:lnTo>
                    <a:pt x="1174" y="1919"/>
                  </a:lnTo>
                  <a:cubicBezTo>
                    <a:pt x="1243" y="1811"/>
                    <a:pt x="1261" y="1673"/>
                    <a:pt x="1221" y="1550"/>
                  </a:cubicBezTo>
                  <a:lnTo>
                    <a:pt x="725" y="69"/>
                  </a:lnTo>
                  <a:cubicBezTo>
                    <a:pt x="710" y="23"/>
                    <a:pt x="671" y="1"/>
                    <a:pt x="631"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6" name="Google Shape;22526;p75"/>
            <p:cNvSpPr/>
            <p:nvPr/>
          </p:nvSpPr>
          <p:spPr>
            <a:xfrm>
              <a:off x="5031715" y="3802977"/>
              <a:ext cx="16543" cy="67903"/>
            </a:xfrm>
            <a:custGeom>
              <a:rect b="b" l="l" r="r" t="t"/>
              <a:pathLst>
                <a:path extrusionOk="0" h="2590" w="631">
                  <a:moveTo>
                    <a:pt x="623" y="0"/>
                  </a:moveTo>
                  <a:cubicBezTo>
                    <a:pt x="582" y="0"/>
                    <a:pt x="546" y="28"/>
                    <a:pt x="533" y="66"/>
                  </a:cubicBezTo>
                  <a:lnTo>
                    <a:pt x="40" y="1550"/>
                  </a:lnTo>
                  <a:cubicBezTo>
                    <a:pt x="0" y="1674"/>
                    <a:pt x="15" y="1808"/>
                    <a:pt x="87" y="1916"/>
                  </a:cubicBezTo>
                  <a:lnTo>
                    <a:pt x="438" y="2481"/>
                  </a:lnTo>
                  <a:cubicBezTo>
                    <a:pt x="478" y="2550"/>
                    <a:pt x="551" y="2590"/>
                    <a:pt x="630" y="2590"/>
                  </a:cubicBezTo>
                  <a:lnTo>
                    <a:pt x="630" y="0"/>
                  </a:lnTo>
                  <a:cubicBezTo>
                    <a:pt x="628" y="0"/>
                    <a:pt x="625" y="0"/>
                    <a:pt x="623"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7" name="Google Shape;22527;p75"/>
            <p:cNvSpPr/>
            <p:nvPr/>
          </p:nvSpPr>
          <p:spPr>
            <a:xfrm>
              <a:off x="4950231" y="3879217"/>
              <a:ext cx="112368" cy="163728"/>
            </a:xfrm>
            <a:custGeom>
              <a:rect b="b" l="l" r="r" t="t"/>
              <a:pathLst>
                <a:path extrusionOk="0" h="6245" w="4286">
                  <a:moveTo>
                    <a:pt x="1395" y="1"/>
                  </a:moveTo>
                  <a:cubicBezTo>
                    <a:pt x="1193" y="1"/>
                    <a:pt x="989" y="100"/>
                    <a:pt x="870" y="319"/>
                  </a:cubicBezTo>
                  <a:cubicBezTo>
                    <a:pt x="606" y="797"/>
                    <a:pt x="468" y="1337"/>
                    <a:pt x="468" y="1884"/>
                  </a:cubicBezTo>
                  <a:lnTo>
                    <a:pt x="468" y="2630"/>
                  </a:lnTo>
                  <a:cubicBezTo>
                    <a:pt x="240" y="2681"/>
                    <a:pt x="66" y="2869"/>
                    <a:pt x="37" y="3101"/>
                  </a:cubicBezTo>
                  <a:cubicBezTo>
                    <a:pt x="1" y="3423"/>
                    <a:pt x="254" y="3702"/>
                    <a:pt x="580" y="3702"/>
                  </a:cubicBezTo>
                  <a:lnTo>
                    <a:pt x="924" y="3702"/>
                  </a:lnTo>
                  <a:cubicBezTo>
                    <a:pt x="1075" y="5172"/>
                    <a:pt x="2316" y="6244"/>
                    <a:pt x="3734" y="6244"/>
                  </a:cubicBezTo>
                  <a:cubicBezTo>
                    <a:pt x="3915" y="6244"/>
                    <a:pt x="4100" y="6227"/>
                    <a:pt x="4285" y="6190"/>
                  </a:cubicBezTo>
                  <a:cubicBezTo>
                    <a:pt x="2956" y="5933"/>
                    <a:pt x="1993" y="4767"/>
                    <a:pt x="1993" y="3412"/>
                  </a:cubicBezTo>
                  <a:lnTo>
                    <a:pt x="1993" y="595"/>
                  </a:lnTo>
                  <a:cubicBezTo>
                    <a:pt x="1993" y="222"/>
                    <a:pt x="1697" y="1"/>
                    <a:pt x="139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8" name="Google Shape;22528;p75"/>
            <p:cNvSpPr/>
            <p:nvPr/>
          </p:nvSpPr>
          <p:spPr>
            <a:xfrm>
              <a:off x="4905609" y="3797550"/>
              <a:ext cx="285063" cy="364974"/>
            </a:xfrm>
            <a:custGeom>
              <a:rect b="b" l="l" r="r" t="t"/>
              <a:pathLst>
                <a:path extrusionOk="0" h="13921" w="10873">
                  <a:moveTo>
                    <a:pt x="5440" y="635"/>
                  </a:moveTo>
                  <a:lnTo>
                    <a:pt x="5871" y="1924"/>
                  </a:lnTo>
                  <a:lnTo>
                    <a:pt x="5462" y="2580"/>
                  </a:lnTo>
                  <a:cubicBezTo>
                    <a:pt x="5458" y="2587"/>
                    <a:pt x="5450" y="2590"/>
                    <a:pt x="5442" y="2590"/>
                  </a:cubicBezTo>
                  <a:cubicBezTo>
                    <a:pt x="5434" y="2590"/>
                    <a:pt x="5426" y="2587"/>
                    <a:pt x="5422" y="2580"/>
                  </a:cubicBezTo>
                  <a:lnTo>
                    <a:pt x="5013" y="1924"/>
                  </a:lnTo>
                  <a:lnTo>
                    <a:pt x="5440" y="635"/>
                  </a:lnTo>
                  <a:close/>
                  <a:moveTo>
                    <a:pt x="6234" y="2112"/>
                  </a:moveTo>
                  <a:cubicBezTo>
                    <a:pt x="7574" y="2475"/>
                    <a:pt x="8504" y="3688"/>
                    <a:pt x="8508" y="5075"/>
                  </a:cubicBezTo>
                  <a:lnTo>
                    <a:pt x="8508" y="5549"/>
                  </a:lnTo>
                  <a:cubicBezTo>
                    <a:pt x="8316" y="5647"/>
                    <a:pt x="8388" y="5933"/>
                    <a:pt x="8602" y="5933"/>
                  </a:cubicBezTo>
                  <a:cubicBezTo>
                    <a:pt x="8805" y="5933"/>
                    <a:pt x="8961" y="6107"/>
                    <a:pt x="8939" y="6310"/>
                  </a:cubicBezTo>
                  <a:cubicBezTo>
                    <a:pt x="8924" y="6480"/>
                    <a:pt x="8758" y="6614"/>
                    <a:pt x="8570" y="6614"/>
                  </a:cubicBezTo>
                  <a:lnTo>
                    <a:pt x="8479" y="6614"/>
                  </a:lnTo>
                  <a:lnTo>
                    <a:pt x="8479" y="6600"/>
                  </a:lnTo>
                  <a:cubicBezTo>
                    <a:pt x="8479" y="6464"/>
                    <a:pt x="8378" y="6396"/>
                    <a:pt x="8276" y="6396"/>
                  </a:cubicBezTo>
                  <a:cubicBezTo>
                    <a:pt x="8175" y="6396"/>
                    <a:pt x="8073" y="6464"/>
                    <a:pt x="8073" y="6600"/>
                  </a:cubicBezTo>
                  <a:cubicBezTo>
                    <a:pt x="8091" y="8066"/>
                    <a:pt x="6907" y="9265"/>
                    <a:pt x="5444" y="9265"/>
                  </a:cubicBezTo>
                  <a:cubicBezTo>
                    <a:pt x="3977" y="9265"/>
                    <a:pt x="2797" y="8066"/>
                    <a:pt x="2815" y="6600"/>
                  </a:cubicBezTo>
                  <a:cubicBezTo>
                    <a:pt x="2815" y="6464"/>
                    <a:pt x="2712" y="6396"/>
                    <a:pt x="2610" y="6396"/>
                  </a:cubicBezTo>
                  <a:cubicBezTo>
                    <a:pt x="2508" y="6396"/>
                    <a:pt x="2405" y="6464"/>
                    <a:pt x="2405" y="6600"/>
                  </a:cubicBezTo>
                  <a:lnTo>
                    <a:pt x="2405" y="6614"/>
                  </a:lnTo>
                  <a:lnTo>
                    <a:pt x="2282" y="6614"/>
                  </a:lnTo>
                  <a:cubicBezTo>
                    <a:pt x="2079" y="6614"/>
                    <a:pt x="1920" y="6437"/>
                    <a:pt x="1942" y="6237"/>
                  </a:cubicBezTo>
                  <a:cubicBezTo>
                    <a:pt x="1960" y="6064"/>
                    <a:pt x="2123" y="5930"/>
                    <a:pt x="2311" y="5930"/>
                  </a:cubicBezTo>
                  <a:cubicBezTo>
                    <a:pt x="2312" y="5930"/>
                    <a:pt x="2314" y="5930"/>
                    <a:pt x="2315" y="5930"/>
                  </a:cubicBezTo>
                  <a:cubicBezTo>
                    <a:pt x="2544" y="5930"/>
                    <a:pt x="2596" y="5603"/>
                    <a:pt x="2376" y="5535"/>
                  </a:cubicBezTo>
                  <a:lnTo>
                    <a:pt x="2376" y="5075"/>
                  </a:lnTo>
                  <a:cubicBezTo>
                    <a:pt x="2380" y="3688"/>
                    <a:pt x="3311" y="2475"/>
                    <a:pt x="4647" y="2112"/>
                  </a:cubicBezTo>
                  <a:lnTo>
                    <a:pt x="5075" y="2797"/>
                  </a:lnTo>
                  <a:cubicBezTo>
                    <a:pt x="5160" y="2933"/>
                    <a:pt x="5301" y="3001"/>
                    <a:pt x="5442" y="3001"/>
                  </a:cubicBezTo>
                  <a:cubicBezTo>
                    <a:pt x="5583" y="3001"/>
                    <a:pt x="5725" y="2933"/>
                    <a:pt x="5810" y="2797"/>
                  </a:cubicBezTo>
                  <a:lnTo>
                    <a:pt x="6234" y="2112"/>
                  </a:lnTo>
                  <a:close/>
                  <a:moveTo>
                    <a:pt x="3713" y="9780"/>
                  </a:moveTo>
                  <a:lnTo>
                    <a:pt x="3713" y="10178"/>
                  </a:lnTo>
                  <a:cubicBezTo>
                    <a:pt x="3709" y="10365"/>
                    <a:pt x="3594" y="10531"/>
                    <a:pt x="3418" y="10597"/>
                  </a:cubicBezTo>
                  <a:lnTo>
                    <a:pt x="3418" y="10597"/>
                  </a:lnTo>
                  <a:lnTo>
                    <a:pt x="2949" y="10287"/>
                  </a:lnTo>
                  <a:cubicBezTo>
                    <a:pt x="2724" y="10134"/>
                    <a:pt x="2829" y="9780"/>
                    <a:pt x="3101" y="9780"/>
                  </a:cubicBezTo>
                  <a:close/>
                  <a:moveTo>
                    <a:pt x="7780" y="9780"/>
                  </a:moveTo>
                  <a:cubicBezTo>
                    <a:pt x="8052" y="9780"/>
                    <a:pt x="8160" y="10134"/>
                    <a:pt x="7932" y="10287"/>
                  </a:cubicBezTo>
                  <a:lnTo>
                    <a:pt x="7465" y="10598"/>
                  </a:lnTo>
                  <a:cubicBezTo>
                    <a:pt x="7287" y="10533"/>
                    <a:pt x="7172" y="10366"/>
                    <a:pt x="7172" y="10178"/>
                  </a:cubicBezTo>
                  <a:lnTo>
                    <a:pt x="7172" y="9780"/>
                  </a:lnTo>
                  <a:close/>
                  <a:moveTo>
                    <a:pt x="7842" y="9128"/>
                  </a:moveTo>
                  <a:cubicBezTo>
                    <a:pt x="8450" y="9128"/>
                    <a:pt x="8946" y="9620"/>
                    <a:pt x="8946" y="10232"/>
                  </a:cubicBezTo>
                  <a:cubicBezTo>
                    <a:pt x="8943" y="11231"/>
                    <a:pt x="8325" y="12128"/>
                    <a:pt x="7389" y="12484"/>
                  </a:cubicBezTo>
                  <a:lnTo>
                    <a:pt x="7389" y="12484"/>
                  </a:lnTo>
                  <a:lnTo>
                    <a:pt x="7389" y="12409"/>
                  </a:lnTo>
                  <a:cubicBezTo>
                    <a:pt x="7389" y="12273"/>
                    <a:pt x="7287" y="12205"/>
                    <a:pt x="7184" y="12205"/>
                  </a:cubicBezTo>
                  <a:cubicBezTo>
                    <a:pt x="7082" y="12205"/>
                    <a:pt x="6980" y="12273"/>
                    <a:pt x="6980" y="12409"/>
                  </a:cubicBezTo>
                  <a:lnTo>
                    <a:pt x="6980" y="12601"/>
                  </a:lnTo>
                  <a:cubicBezTo>
                    <a:pt x="6831" y="12630"/>
                    <a:pt x="6683" y="12641"/>
                    <a:pt x="6530" y="12641"/>
                  </a:cubicBezTo>
                  <a:lnTo>
                    <a:pt x="4350" y="12641"/>
                  </a:lnTo>
                  <a:cubicBezTo>
                    <a:pt x="4202" y="12641"/>
                    <a:pt x="4050" y="12630"/>
                    <a:pt x="3901" y="12601"/>
                  </a:cubicBezTo>
                  <a:lnTo>
                    <a:pt x="3901" y="12409"/>
                  </a:lnTo>
                  <a:cubicBezTo>
                    <a:pt x="3901" y="12273"/>
                    <a:pt x="3800" y="12205"/>
                    <a:pt x="3698" y="12205"/>
                  </a:cubicBezTo>
                  <a:cubicBezTo>
                    <a:pt x="3597" y="12205"/>
                    <a:pt x="3495" y="12273"/>
                    <a:pt x="3495" y="12409"/>
                  </a:cubicBezTo>
                  <a:lnTo>
                    <a:pt x="3495" y="12485"/>
                  </a:lnTo>
                  <a:cubicBezTo>
                    <a:pt x="2561" y="12126"/>
                    <a:pt x="1942" y="11232"/>
                    <a:pt x="1942" y="10232"/>
                  </a:cubicBezTo>
                  <a:cubicBezTo>
                    <a:pt x="1942" y="9620"/>
                    <a:pt x="2434" y="9128"/>
                    <a:pt x="3043" y="9128"/>
                  </a:cubicBezTo>
                  <a:lnTo>
                    <a:pt x="3713" y="9128"/>
                  </a:lnTo>
                  <a:lnTo>
                    <a:pt x="3713" y="9142"/>
                  </a:lnTo>
                  <a:lnTo>
                    <a:pt x="3713" y="9374"/>
                  </a:lnTo>
                  <a:lnTo>
                    <a:pt x="3104" y="9374"/>
                  </a:lnTo>
                  <a:cubicBezTo>
                    <a:pt x="2427" y="9374"/>
                    <a:pt x="2163" y="10250"/>
                    <a:pt x="2724" y="10627"/>
                  </a:cubicBezTo>
                  <a:lnTo>
                    <a:pt x="5089" y="12202"/>
                  </a:lnTo>
                  <a:cubicBezTo>
                    <a:pt x="5196" y="12273"/>
                    <a:pt x="5319" y="12308"/>
                    <a:pt x="5443" y="12308"/>
                  </a:cubicBezTo>
                  <a:cubicBezTo>
                    <a:pt x="5566" y="12308"/>
                    <a:pt x="5690" y="12273"/>
                    <a:pt x="5799" y="12202"/>
                  </a:cubicBezTo>
                  <a:lnTo>
                    <a:pt x="6429" y="11779"/>
                  </a:lnTo>
                  <a:cubicBezTo>
                    <a:pt x="6614" y="11656"/>
                    <a:pt x="6494" y="11404"/>
                    <a:pt x="6319" y="11404"/>
                  </a:cubicBezTo>
                  <a:cubicBezTo>
                    <a:pt x="6281" y="11404"/>
                    <a:pt x="6241" y="11415"/>
                    <a:pt x="6201" y="11442"/>
                  </a:cubicBezTo>
                  <a:lnTo>
                    <a:pt x="5571" y="11862"/>
                  </a:lnTo>
                  <a:cubicBezTo>
                    <a:pt x="5533" y="11887"/>
                    <a:pt x="5488" y="11900"/>
                    <a:pt x="5444" y="11900"/>
                  </a:cubicBezTo>
                  <a:cubicBezTo>
                    <a:pt x="5399" y="11900"/>
                    <a:pt x="5353" y="11887"/>
                    <a:pt x="5314" y="11862"/>
                  </a:cubicBezTo>
                  <a:lnTo>
                    <a:pt x="3796" y="10848"/>
                  </a:lnTo>
                  <a:cubicBezTo>
                    <a:pt x="3999" y="10685"/>
                    <a:pt x="4122" y="10439"/>
                    <a:pt x="4122" y="10178"/>
                  </a:cubicBezTo>
                  <a:lnTo>
                    <a:pt x="4122" y="9334"/>
                  </a:lnTo>
                  <a:cubicBezTo>
                    <a:pt x="4539" y="9535"/>
                    <a:pt x="4990" y="9636"/>
                    <a:pt x="5443" y="9636"/>
                  </a:cubicBezTo>
                  <a:cubicBezTo>
                    <a:pt x="5895" y="9636"/>
                    <a:pt x="6348" y="9535"/>
                    <a:pt x="6766" y="9334"/>
                  </a:cubicBezTo>
                  <a:lnTo>
                    <a:pt x="6766" y="10178"/>
                  </a:lnTo>
                  <a:cubicBezTo>
                    <a:pt x="6766" y="10439"/>
                    <a:pt x="6885" y="10685"/>
                    <a:pt x="7092" y="10848"/>
                  </a:cubicBezTo>
                  <a:lnTo>
                    <a:pt x="6965" y="10931"/>
                  </a:lnTo>
                  <a:cubicBezTo>
                    <a:pt x="6777" y="11057"/>
                    <a:pt x="6899" y="11310"/>
                    <a:pt x="7073" y="11310"/>
                  </a:cubicBezTo>
                  <a:cubicBezTo>
                    <a:pt x="7111" y="11310"/>
                    <a:pt x="7150" y="11298"/>
                    <a:pt x="7190" y="11272"/>
                  </a:cubicBezTo>
                  <a:lnTo>
                    <a:pt x="8160" y="10627"/>
                  </a:lnTo>
                  <a:cubicBezTo>
                    <a:pt x="8725" y="10250"/>
                    <a:pt x="8457" y="9374"/>
                    <a:pt x="7784" y="9374"/>
                  </a:cubicBezTo>
                  <a:lnTo>
                    <a:pt x="7172" y="9374"/>
                  </a:lnTo>
                  <a:lnTo>
                    <a:pt x="7172" y="9142"/>
                  </a:lnTo>
                  <a:lnTo>
                    <a:pt x="7172" y="9128"/>
                  </a:lnTo>
                  <a:close/>
                  <a:moveTo>
                    <a:pt x="5439" y="1"/>
                  </a:moveTo>
                  <a:cubicBezTo>
                    <a:pt x="5317" y="1"/>
                    <a:pt x="5196" y="70"/>
                    <a:pt x="5151" y="207"/>
                  </a:cubicBezTo>
                  <a:lnTo>
                    <a:pt x="4658" y="1689"/>
                  </a:lnTo>
                  <a:cubicBezTo>
                    <a:pt x="3083" y="2054"/>
                    <a:pt x="1971" y="3456"/>
                    <a:pt x="1967" y="5071"/>
                  </a:cubicBezTo>
                  <a:lnTo>
                    <a:pt x="1967" y="5600"/>
                  </a:lnTo>
                  <a:cubicBezTo>
                    <a:pt x="1648" y="5745"/>
                    <a:pt x="1475" y="6096"/>
                    <a:pt x="1551" y="6437"/>
                  </a:cubicBezTo>
                  <a:cubicBezTo>
                    <a:pt x="1627" y="6777"/>
                    <a:pt x="1927" y="7020"/>
                    <a:pt x="2279" y="7020"/>
                  </a:cubicBezTo>
                  <a:lnTo>
                    <a:pt x="2431" y="7020"/>
                  </a:lnTo>
                  <a:cubicBezTo>
                    <a:pt x="2521" y="7661"/>
                    <a:pt x="2815" y="8258"/>
                    <a:pt x="3267" y="8718"/>
                  </a:cubicBezTo>
                  <a:lnTo>
                    <a:pt x="3039" y="8718"/>
                  </a:lnTo>
                  <a:cubicBezTo>
                    <a:pt x="2206" y="8722"/>
                    <a:pt x="1529" y="9396"/>
                    <a:pt x="1529" y="10232"/>
                  </a:cubicBezTo>
                  <a:cubicBezTo>
                    <a:pt x="1529" y="10529"/>
                    <a:pt x="1576" y="10830"/>
                    <a:pt x="1670" y="11112"/>
                  </a:cubicBezTo>
                  <a:lnTo>
                    <a:pt x="1087" y="11286"/>
                  </a:lnTo>
                  <a:cubicBezTo>
                    <a:pt x="446" y="11474"/>
                    <a:pt x="4" y="12065"/>
                    <a:pt x="1" y="12735"/>
                  </a:cubicBezTo>
                  <a:lnTo>
                    <a:pt x="1" y="13716"/>
                  </a:lnTo>
                  <a:cubicBezTo>
                    <a:pt x="1" y="13852"/>
                    <a:pt x="103" y="13920"/>
                    <a:pt x="205" y="13920"/>
                  </a:cubicBezTo>
                  <a:cubicBezTo>
                    <a:pt x="307" y="13920"/>
                    <a:pt x="410" y="13852"/>
                    <a:pt x="410" y="13716"/>
                  </a:cubicBezTo>
                  <a:lnTo>
                    <a:pt x="410" y="12735"/>
                  </a:lnTo>
                  <a:cubicBezTo>
                    <a:pt x="410" y="12246"/>
                    <a:pt x="732" y="11815"/>
                    <a:pt x="1203" y="11674"/>
                  </a:cubicBezTo>
                  <a:lnTo>
                    <a:pt x="1826" y="11493"/>
                  </a:lnTo>
                  <a:cubicBezTo>
                    <a:pt x="2166" y="12170"/>
                    <a:pt x="2764" y="12684"/>
                    <a:pt x="3488" y="12916"/>
                  </a:cubicBezTo>
                  <a:lnTo>
                    <a:pt x="3488" y="13716"/>
                  </a:lnTo>
                  <a:cubicBezTo>
                    <a:pt x="3488" y="13852"/>
                    <a:pt x="3591" y="13920"/>
                    <a:pt x="3693" y="13920"/>
                  </a:cubicBezTo>
                  <a:cubicBezTo>
                    <a:pt x="3795" y="13920"/>
                    <a:pt x="3898" y="13852"/>
                    <a:pt x="3898" y="13716"/>
                  </a:cubicBezTo>
                  <a:lnTo>
                    <a:pt x="3898" y="13014"/>
                  </a:lnTo>
                  <a:cubicBezTo>
                    <a:pt x="4046" y="13035"/>
                    <a:pt x="4194" y="13050"/>
                    <a:pt x="4347" y="13050"/>
                  </a:cubicBezTo>
                  <a:lnTo>
                    <a:pt x="6530" y="13050"/>
                  </a:lnTo>
                  <a:cubicBezTo>
                    <a:pt x="6683" y="13050"/>
                    <a:pt x="6831" y="13035"/>
                    <a:pt x="6980" y="13014"/>
                  </a:cubicBezTo>
                  <a:lnTo>
                    <a:pt x="6980" y="13716"/>
                  </a:lnTo>
                  <a:cubicBezTo>
                    <a:pt x="6980" y="13852"/>
                    <a:pt x="7082" y="13920"/>
                    <a:pt x="7184" y="13920"/>
                  </a:cubicBezTo>
                  <a:cubicBezTo>
                    <a:pt x="7287" y="13920"/>
                    <a:pt x="7389" y="13852"/>
                    <a:pt x="7389" y="13716"/>
                  </a:cubicBezTo>
                  <a:lnTo>
                    <a:pt x="7389" y="12916"/>
                  </a:lnTo>
                  <a:cubicBezTo>
                    <a:pt x="8110" y="12684"/>
                    <a:pt x="8711" y="12170"/>
                    <a:pt x="9051" y="11493"/>
                  </a:cubicBezTo>
                  <a:lnTo>
                    <a:pt x="9674" y="11674"/>
                  </a:lnTo>
                  <a:cubicBezTo>
                    <a:pt x="10141" y="11815"/>
                    <a:pt x="10464" y="12246"/>
                    <a:pt x="10467" y="12735"/>
                  </a:cubicBezTo>
                  <a:lnTo>
                    <a:pt x="10467" y="13716"/>
                  </a:lnTo>
                  <a:cubicBezTo>
                    <a:pt x="10467" y="13852"/>
                    <a:pt x="10569" y="13920"/>
                    <a:pt x="10670" y="13920"/>
                  </a:cubicBezTo>
                  <a:cubicBezTo>
                    <a:pt x="10772" y="13920"/>
                    <a:pt x="10873" y="13852"/>
                    <a:pt x="10873" y="13716"/>
                  </a:cubicBezTo>
                  <a:lnTo>
                    <a:pt x="10873" y="12735"/>
                  </a:lnTo>
                  <a:cubicBezTo>
                    <a:pt x="10869" y="12065"/>
                    <a:pt x="10431" y="11478"/>
                    <a:pt x="9790" y="11286"/>
                  </a:cubicBezTo>
                  <a:lnTo>
                    <a:pt x="9207" y="11112"/>
                  </a:lnTo>
                  <a:cubicBezTo>
                    <a:pt x="9301" y="10830"/>
                    <a:pt x="9348" y="10529"/>
                    <a:pt x="9348" y="10232"/>
                  </a:cubicBezTo>
                  <a:cubicBezTo>
                    <a:pt x="9348" y="9396"/>
                    <a:pt x="8671" y="8722"/>
                    <a:pt x="7838" y="8718"/>
                  </a:cubicBezTo>
                  <a:lnTo>
                    <a:pt x="7613" y="8718"/>
                  </a:lnTo>
                  <a:cubicBezTo>
                    <a:pt x="8066" y="8258"/>
                    <a:pt x="8356" y="7661"/>
                    <a:pt x="8446" y="7020"/>
                  </a:cubicBezTo>
                  <a:lnTo>
                    <a:pt x="8570" y="7020"/>
                  </a:lnTo>
                  <a:cubicBezTo>
                    <a:pt x="8964" y="7020"/>
                    <a:pt x="9305" y="6726"/>
                    <a:pt x="9345" y="6346"/>
                  </a:cubicBezTo>
                  <a:cubicBezTo>
                    <a:pt x="9377" y="6031"/>
                    <a:pt x="9203" y="5727"/>
                    <a:pt x="8914" y="5593"/>
                  </a:cubicBezTo>
                  <a:lnTo>
                    <a:pt x="8914" y="5071"/>
                  </a:lnTo>
                  <a:cubicBezTo>
                    <a:pt x="8910" y="3456"/>
                    <a:pt x="7794" y="2054"/>
                    <a:pt x="6223" y="1689"/>
                  </a:cubicBezTo>
                  <a:lnTo>
                    <a:pt x="5726" y="207"/>
                  </a:lnTo>
                  <a:cubicBezTo>
                    <a:pt x="5681" y="70"/>
                    <a:pt x="5560" y="1"/>
                    <a:pt x="5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9" name="Google Shape;22529;p75"/>
            <p:cNvSpPr/>
            <p:nvPr/>
          </p:nvSpPr>
          <p:spPr>
            <a:xfrm>
              <a:off x="5008539" y="3948064"/>
              <a:ext cx="10749" cy="16386"/>
            </a:xfrm>
            <a:custGeom>
              <a:rect b="b" l="l" r="r" t="t"/>
              <a:pathLst>
                <a:path extrusionOk="0" h="625"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0" name="Google Shape;22530;p75"/>
            <p:cNvSpPr/>
            <p:nvPr/>
          </p:nvSpPr>
          <p:spPr>
            <a:xfrm>
              <a:off x="5077098" y="3948064"/>
              <a:ext cx="10749" cy="16386"/>
            </a:xfrm>
            <a:custGeom>
              <a:rect b="b" l="l" r="r" t="t"/>
              <a:pathLst>
                <a:path extrusionOk="0" h="625" w="410">
                  <a:moveTo>
                    <a:pt x="207" y="0"/>
                  </a:moveTo>
                  <a:cubicBezTo>
                    <a:pt x="95"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1" name="Google Shape;22531;p75"/>
            <p:cNvSpPr/>
            <p:nvPr/>
          </p:nvSpPr>
          <p:spPr>
            <a:xfrm>
              <a:off x="5023378" y="3987941"/>
              <a:ext cx="49656" cy="16543"/>
            </a:xfrm>
            <a:custGeom>
              <a:rect b="b" l="l" r="r" t="t"/>
              <a:pathLst>
                <a:path extrusionOk="0" h="631" w="1894">
                  <a:moveTo>
                    <a:pt x="296" y="1"/>
                  </a:moveTo>
                  <a:cubicBezTo>
                    <a:pt x="136" y="1"/>
                    <a:pt x="1" y="206"/>
                    <a:pt x="152" y="352"/>
                  </a:cubicBezTo>
                  <a:cubicBezTo>
                    <a:pt x="325" y="526"/>
                    <a:pt x="622" y="631"/>
                    <a:pt x="948" y="631"/>
                  </a:cubicBezTo>
                  <a:cubicBezTo>
                    <a:pt x="1271" y="631"/>
                    <a:pt x="1568" y="526"/>
                    <a:pt x="1745" y="352"/>
                  </a:cubicBezTo>
                  <a:cubicBezTo>
                    <a:pt x="1893" y="206"/>
                    <a:pt x="1757" y="1"/>
                    <a:pt x="1599"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2" name="Google Shape;22532;p75"/>
            <p:cNvSpPr/>
            <p:nvPr/>
          </p:nvSpPr>
          <p:spPr>
            <a:xfrm>
              <a:off x="5000359" y="3930839"/>
              <a:ext cx="32798" cy="16543"/>
            </a:xfrm>
            <a:custGeom>
              <a:rect b="b" l="l" r="r" t="t"/>
              <a:pathLst>
                <a:path extrusionOk="0" h="631" w="1251">
                  <a:moveTo>
                    <a:pt x="292" y="1"/>
                  </a:moveTo>
                  <a:cubicBezTo>
                    <a:pt x="84" y="1"/>
                    <a:pt x="1" y="322"/>
                    <a:pt x="236" y="400"/>
                  </a:cubicBezTo>
                  <a:lnTo>
                    <a:pt x="888" y="617"/>
                  </a:lnTo>
                  <a:cubicBezTo>
                    <a:pt x="914" y="626"/>
                    <a:pt x="938" y="630"/>
                    <a:pt x="961" y="630"/>
                  </a:cubicBezTo>
                  <a:cubicBezTo>
                    <a:pt x="1168" y="630"/>
                    <a:pt x="1250" y="308"/>
                    <a:pt x="1019" y="230"/>
                  </a:cubicBezTo>
                  <a:lnTo>
                    <a:pt x="363" y="13"/>
                  </a:lnTo>
                  <a:cubicBezTo>
                    <a:pt x="338" y="5"/>
                    <a:pt x="315"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3" name="Google Shape;22533;p75"/>
            <p:cNvSpPr/>
            <p:nvPr/>
          </p:nvSpPr>
          <p:spPr>
            <a:xfrm>
              <a:off x="5063622" y="3930839"/>
              <a:ext cx="32405" cy="16491"/>
            </a:xfrm>
            <a:custGeom>
              <a:rect b="b" l="l" r="r" t="t"/>
              <a:pathLst>
                <a:path extrusionOk="0" h="629" w="1236">
                  <a:moveTo>
                    <a:pt x="944" y="1"/>
                  </a:moveTo>
                  <a:cubicBezTo>
                    <a:pt x="922" y="1"/>
                    <a:pt x="898" y="5"/>
                    <a:pt x="873" y="13"/>
                  </a:cubicBezTo>
                  <a:lnTo>
                    <a:pt x="221" y="230"/>
                  </a:lnTo>
                  <a:cubicBezTo>
                    <a:pt x="0" y="306"/>
                    <a:pt x="54" y="628"/>
                    <a:pt x="283" y="628"/>
                  </a:cubicBezTo>
                  <a:cubicBezTo>
                    <a:pt x="304" y="628"/>
                    <a:pt x="326" y="625"/>
                    <a:pt x="348" y="617"/>
                  </a:cubicBezTo>
                  <a:lnTo>
                    <a:pt x="1003" y="400"/>
                  </a:lnTo>
                  <a:cubicBezTo>
                    <a:pt x="1236" y="322"/>
                    <a:pt x="1152" y="1"/>
                    <a:pt x="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34" name="Google Shape;22534;p75"/>
          <p:cNvGrpSpPr/>
          <p:nvPr/>
        </p:nvGrpSpPr>
        <p:grpSpPr>
          <a:xfrm>
            <a:off x="8056219" y="1513350"/>
            <a:ext cx="285168" cy="365026"/>
            <a:chOff x="8056219" y="1513350"/>
            <a:chExt cx="285168" cy="365026"/>
          </a:xfrm>
        </p:grpSpPr>
        <p:sp>
          <p:nvSpPr>
            <p:cNvPr id="22535" name="Google Shape;22535;p75"/>
            <p:cNvSpPr/>
            <p:nvPr/>
          </p:nvSpPr>
          <p:spPr>
            <a:xfrm>
              <a:off x="8061541" y="1712970"/>
              <a:ext cx="274340" cy="160136"/>
            </a:xfrm>
            <a:custGeom>
              <a:rect b="b" l="l" r="r" t="t"/>
              <a:pathLst>
                <a:path extrusionOk="0" h="6108" w="10464">
                  <a:moveTo>
                    <a:pt x="3709" y="1"/>
                  </a:moveTo>
                  <a:lnTo>
                    <a:pt x="3709" y="1265"/>
                  </a:lnTo>
                  <a:cubicBezTo>
                    <a:pt x="3709" y="1555"/>
                    <a:pt x="3517" y="1808"/>
                    <a:pt x="3238" y="1891"/>
                  </a:cubicBezTo>
                  <a:lnTo>
                    <a:pt x="942" y="2569"/>
                  </a:lnTo>
                  <a:cubicBezTo>
                    <a:pt x="385" y="2732"/>
                    <a:pt x="1" y="3242"/>
                    <a:pt x="1" y="3822"/>
                  </a:cubicBezTo>
                  <a:lnTo>
                    <a:pt x="1" y="6107"/>
                  </a:lnTo>
                  <a:lnTo>
                    <a:pt x="10464" y="6107"/>
                  </a:lnTo>
                  <a:lnTo>
                    <a:pt x="10464" y="3822"/>
                  </a:lnTo>
                  <a:cubicBezTo>
                    <a:pt x="10464" y="3242"/>
                    <a:pt x="10083" y="2732"/>
                    <a:pt x="9529" y="2569"/>
                  </a:cubicBezTo>
                  <a:lnTo>
                    <a:pt x="7230" y="1891"/>
                  </a:lnTo>
                  <a:cubicBezTo>
                    <a:pt x="6951" y="1812"/>
                    <a:pt x="6759" y="1555"/>
                    <a:pt x="6759" y="1265"/>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6" name="Google Shape;22536;p75"/>
            <p:cNvSpPr/>
            <p:nvPr/>
          </p:nvSpPr>
          <p:spPr>
            <a:xfrm>
              <a:off x="8158781" y="1712970"/>
              <a:ext cx="80068" cy="62896"/>
            </a:xfrm>
            <a:custGeom>
              <a:rect b="b" l="l" r="r" t="t"/>
              <a:pathLst>
                <a:path extrusionOk="0" h="2399" w="3054">
                  <a:moveTo>
                    <a:pt x="0" y="1"/>
                  </a:moveTo>
                  <a:lnTo>
                    <a:pt x="0" y="2398"/>
                  </a:lnTo>
                  <a:lnTo>
                    <a:pt x="3053" y="2398"/>
                  </a:lnTo>
                  <a:lnTo>
                    <a:pt x="3053"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7" name="Google Shape;22537;p75"/>
            <p:cNvSpPr/>
            <p:nvPr/>
          </p:nvSpPr>
          <p:spPr>
            <a:xfrm>
              <a:off x="8095912" y="1838683"/>
              <a:ext cx="17225" cy="34319"/>
            </a:xfrm>
            <a:custGeom>
              <a:rect b="b" l="l" r="r" t="t"/>
              <a:pathLst>
                <a:path extrusionOk="0" h="1309" w="657">
                  <a:moveTo>
                    <a:pt x="1" y="1"/>
                  </a:moveTo>
                  <a:lnTo>
                    <a:pt x="1"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8" name="Google Shape;22538;p75"/>
            <p:cNvSpPr/>
            <p:nvPr/>
          </p:nvSpPr>
          <p:spPr>
            <a:xfrm>
              <a:off x="8284494" y="1838683"/>
              <a:ext cx="17199" cy="34319"/>
            </a:xfrm>
            <a:custGeom>
              <a:rect b="b" l="l" r="r" t="t"/>
              <a:pathLst>
                <a:path extrusionOk="0" h="1309" w="656">
                  <a:moveTo>
                    <a:pt x="0" y="1"/>
                  </a:moveTo>
                  <a:lnTo>
                    <a:pt x="0" y="1308"/>
                  </a:lnTo>
                  <a:lnTo>
                    <a:pt x="656" y="1308"/>
                  </a:lnTo>
                  <a:lnTo>
                    <a:pt x="65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9" name="Google Shape;22539;p75"/>
            <p:cNvSpPr/>
            <p:nvPr/>
          </p:nvSpPr>
          <p:spPr>
            <a:xfrm>
              <a:off x="8061646" y="1762547"/>
              <a:ext cx="274340" cy="110559"/>
            </a:xfrm>
            <a:custGeom>
              <a:rect b="b" l="l" r="r" t="t"/>
              <a:pathLst>
                <a:path extrusionOk="0" h="4217" w="10464">
                  <a:moveTo>
                    <a:pt x="3238" y="0"/>
                  </a:moveTo>
                  <a:lnTo>
                    <a:pt x="938" y="678"/>
                  </a:lnTo>
                  <a:cubicBezTo>
                    <a:pt x="384" y="841"/>
                    <a:pt x="0" y="1351"/>
                    <a:pt x="0" y="1931"/>
                  </a:cubicBezTo>
                  <a:lnTo>
                    <a:pt x="0" y="2905"/>
                  </a:lnTo>
                  <a:lnTo>
                    <a:pt x="1963" y="3343"/>
                  </a:lnTo>
                  <a:lnTo>
                    <a:pt x="1963" y="4216"/>
                  </a:lnTo>
                  <a:lnTo>
                    <a:pt x="8500" y="4216"/>
                  </a:lnTo>
                  <a:lnTo>
                    <a:pt x="8500" y="3343"/>
                  </a:lnTo>
                  <a:lnTo>
                    <a:pt x="10463" y="2905"/>
                  </a:lnTo>
                  <a:lnTo>
                    <a:pt x="10463" y="1931"/>
                  </a:lnTo>
                  <a:cubicBezTo>
                    <a:pt x="10463" y="1351"/>
                    <a:pt x="10079" y="841"/>
                    <a:pt x="9525" y="678"/>
                  </a:cubicBezTo>
                  <a:lnTo>
                    <a:pt x="7226" y="0"/>
                  </a:lnTo>
                  <a:lnTo>
                    <a:pt x="5230" y="290"/>
                  </a:lnTo>
                  <a:lnTo>
                    <a:pt x="323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0" name="Google Shape;22540;p75"/>
            <p:cNvSpPr/>
            <p:nvPr/>
          </p:nvSpPr>
          <p:spPr>
            <a:xfrm>
              <a:off x="8187358" y="1770150"/>
              <a:ext cx="22914" cy="62870"/>
            </a:xfrm>
            <a:custGeom>
              <a:rect b="b" l="l" r="r" t="t"/>
              <a:pathLst>
                <a:path extrusionOk="0" h="2398" w="874">
                  <a:moveTo>
                    <a:pt x="0" y="0"/>
                  </a:moveTo>
                  <a:lnTo>
                    <a:pt x="0" y="2180"/>
                  </a:lnTo>
                  <a:cubicBezTo>
                    <a:pt x="0" y="2300"/>
                    <a:pt x="98" y="2398"/>
                    <a:pt x="218" y="2398"/>
                  </a:cubicBezTo>
                  <a:lnTo>
                    <a:pt x="656" y="2398"/>
                  </a:lnTo>
                  <a:cubicBezTo>
                    <a:pt x="775" y="2398"/>
                    <a:pt x="873" y="2300"/>
                    <a:pt x="873" y="2180"/>
                  </a:cubicBezTo>
                  <a:lnTo>
                    <a:pt x="87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1" name="Google Shape;22541;p75"/>
            <p:cNvSpPr/>
            <p:nvPr/>
          </p:nvSpPr>
          <p:spPr>
            <a:xfrm>
              <a:off x="8095912" y="1518698"/>
              <a:ext cx="205781" cy="137249"/>
            </a:xfrm>
            <a:custGeom>
              <a:rect b="b" l="l" r="r" t="t"/>
              <a:pathLst>
                <a:path extrusionOk="0" h="5235" w="7849">
                  <a:moveTo>
                    <a:pt x="2833" y="1"/>
                  </a:moveTo>
                  <a:lnTo>
                    <a:pt x="1964" y="656"/>
                  </a:lnTo>
                  <a:lnTo>
                    <a:pt x="874" y="656"/>
                  </a:lnTo>
                  <a:lnTo>
                    <a:pt x="874" y="1746"/>
                  </a:lnTo>
                  <a:lnTo>
                    <a:pt x="1" y="1746"/>
                  </a:lnTo>
                  <a:lnTo>
                    <a:pt x="439" y="3054"/>
                  </a:lnTo>
                  <a:lnTo>
                    <a:pt x="1" y="3489"/>
                  </a:lnTo>
                  <a:lnTo>
                    <a:pt x="656" y="5234"/>
                  </a:lnTo>
                  <a:lnTo>
                    <a:pt x="7193" y="5234"/>
                  </a:lnTo>
                  <a:lnTo>
                    <a:pt x="7849" y="3489"/>
                  </a:lnTo>
                  <a:lnTo>
                    <a:pt x="7411" y="3054"/>
                  </a:lnTo>
                  <a:lnTo>
                    <a:pt x="7849" y="1746"/>
                  </a:lnTo>
                  <a:lnTo>
                    <a:pt x="6759" y="1746"/>
                  </a:lnTo>
                  <a:lnTo>
                    <a:pt x="7193" y="656"/>
                  </a:lnTo>
                  <a:lnTo>
                    <a:pt x="5886" y="656"/>
                  </a:lnTo>
                  <a:lnTo>
                    <a:pt x="5230" y="1"/>
                  </a:lnTo>
                  <a:lnTo>
                    <a:pt x="3706" y="222"/>
                  </a:lnTo>
                  <a:lnTo>
                    <a:pt x="2833"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2" name="Google Shape;22542;p75"/>
            <p:cNvSpPr/>
            <p:nvPr/>
          </p:nvSpPr>
          <p:spPr>
            <a:xfrm>
              <a:off x="8095912" y="1531519"/>
              <a:ext cx="191073" cy="124323"/>
            </a:xfrm>
            <a:custGeom>
              <a:rect b="b" l="l" r="r" t="t"/>
              <a:pathLst>
                <a:path extrusionOk="0" h="4742" w="7288">
                  <a:moveTo>
                    <a:pt x="2185" y="1"/>
                  </a:moveTo>
                  <a:lnTo>
                    <a:pt x="1964" y="167"/>
                  </a:lnTo>
                  <a:lnTo>
                    <a:pt x="874" y="167"/>
                  </a:lnTo>
                  <a:lnTo>
                    <a:pt x="874" y="1257"/>
                  </a:lnTo>
                  <a:lnTo>
                    <a:pt x="1" y="1257"/>
                  </a:lnTo>
                  <a:lnTo>
                    <a:pt x="435" y="2565"/>
                  </a:lnTo>
                  <a:lnTo>
                    <a:pt x="1" y="3000"/>
                  </a:lnTo>
                  <a:lnTo>
                    <a:pt x="656" y="4742"/>
                  </a:lnTo>
                  <a:lnTo>
                    <a:pt x="7193" y="4742"/>
                  </a:lnTo>
                  <a:lnTo>
                    <a:pt x="7288" y="4492"/>
                  </a:lnTo>
                  <a:lnTo>
                    <a:pt x="7288" y="4492"/>
                  </a:lnTo>
                  <a:cubicBezTo>
                    <a:pt x="7110" y="4513"/>
                    <a:pt x="6936" y="4524"/>
                    <a:pt x="6759" y="4524"/>
                  </a:cubicBezTo>
                  <a:cubicBezTo>
                    <a:pt x="4253" y="4524"/>
                    <a:pt x="2214" y="2507"/>
                    <a:pt x="218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3" name="Google Shape;22543;p75"/>
            <p:cNvSpPr/>
            <p:nvPr/>
          </p:nvSpPr>
          <p:spPr>
            <a:xfrm>
              <a:off x="8100867" y="1593051"/>
              <a:ext cx="195897" cy="142938"/>
            </a:xfrm>
            <a:custGeom>
              <a:rect b="b" l="l" r="r" t="t"/>
              <a:pathLst>
                <a:path extrusionOk="0" h="5452" w="7472">
                  <a:moveTo>
                    <a:pt x="1340" y="1"/>
                  </a:moveTo>
                  <a:lnTo>
                    <a:pt x="1340" y="1308"/>
                  </a:lnTo>
                  <a:cubicBezTo>
                    <a:pt x="1340" y="1547"/>
                    <a:pt x="1144" y="1743"/>
                    <a:pt x="902" y="1743"/>
                  </a:cubicBezTo>
                  <a:lnTo>
                    <a:pt x="608" y="1743"/>
                  </a:lnTo>
                  <a:cubicBezTo>
                    <a:pt x="322" y="1743"/>
                    <a:pt x="65" y="1949"/>
                    <a:pt x="33" y="2232"/>
                  </a:cubicBezTo>
                  <a:cubicBezTo>
                    <a:pt x="0" y="2552"/>
                    <a:pt x="250" y="2833"/>
                    <a:pt x="570" y="2833"/>
                  </a:cubicBezTo>
                  <a:cubicBezTo>
                    <a:pt x="572" y="2833"/>
                    <a:pt x="574" y="2833"/>
                    <a:pt x="576" y="2833"/>
                  </a:cubicBezTo>
                  <a:lnTo>
                    <a:pt x="913" y="2833"/>
                  </a:lnTo>
                  <a:cubicBezTo>
                    <a:pt x="1025" y="4310"/>
                    <a:pt x="2253" y="5451"/>
                    <a:pt x="3734" y="5451"/>
                  </a:cubicBezTo>
                  <a:cubicBezTo>
                    <a:pt x="5215" y="5451"/>
                    <a:pt x="6447" y="4310"/>
                    <a:pt x="6559" y="2833"/>
                  </a:cubicBezTo>
                  <a:lnTo>
                    <a:pt x="6863" y="2833"/>
                  </a:lnTo>
                  <a:cubicBezTo>
                    <a:pt x="7149" y="2833"/>
                    <a:pt x="7406" y="2630"/>
                    <a:pt x="7439" y="2344"/>
                  </a:cubicBezTo>
                  <a:cubicBezTo>
                    <a:pt x="7472" y="2022"/>
                    <a:pt x="7218" y="1743"/>
                    <a:pt x="6896" y="1743"/>
                  </a:cubicBezTo>
                  <a:lnTo>
                    <a:pt x="6570" y="1743"/>
                  </a:lnTo>
                  <a:cubicBezTo>
                    <a:pt x="6327" y="1743"/>
                    <a:pt x="6132" y="1547"/>
                    <a:pt x="6132" y="1308"/>
                  </a:cubicBezTo>
                  <a:lnTo>
                    <a:pt x="6132" y="870"/>
                  </a:lnTo>
                  <a:lnTo>
                    <a:pt x="4824" y="1"/>
                  </a:lnTo>
                  <a:lnTo>
                    <a:pt x="4824" y="497"/>
                  </a:lnTo>
                  <a:cubicBezTo>
                    <a:pt x="4824" y="623"/>
                    <a:pt x="4720" y="714"/>
                    <a:pt x="4606" y="714"/>
                  </a:cubicBezTo>
                  <a:cubicBezTo>
                    <a:pt x="4570" y="714"/>
                    <a:pt x="4533" y="705"/>
                    <a:pt x="4498" y="685"/>
                  </a:cubicBezTo>
                  <a:lnTo>
                    <a:pt x="3299" y="1"/>
                  </a:lnTo>
                  <a:lnTo>
                    <a:pt x="2963" y="504"/>
                  </a:lnTo>
                  <a:cubicBezTo>
                    <a:pt x="2921" y="566"/>
                    <a:pt x="2852" y="601"/>
                    <a:pt x="2781" y="601"/>
                  </a:cubicBezTo>
                  <a:cubicBezTo>
                    <a:pt x="2753" y="601"/>
                    <a:pt x="2725" y="595"/>
                    <a:pt x="2698" y="584"/>
                  </a:cubicBezTo>
                  <a:lnTo>
                    <a:pt x="1340"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4" name="Google Shape;22544;p75"/>
            <p:cNvSpPr/>
            <p:nvPr/>
          </p:nvSpPr>
          <p:spPr>
            <a:xfrm>
              <a:off x="8100867" y="1593051"/>
              <a:ext cx="165328" cy="142964"/>
            </a:xfrm>
            <a:custGeom>
              <a:rect b="b" l="l" r="r" t="t"/>
              <a:pathLst>
                <a:path extrusionOk="0" h="5453" w="6306">
                  <a:moveTo>
                    <a:pt x="1336" y="1"/>
                  </a:moveTo>
                  <a:lnTo>
                    <a:pt x="1336" y="1308"/>
                  </a:lnTo>
                  <a:cubicBezTo>
                    <a:pt x="1336" y="1551"/>
                    <a:pt x="1144" y="1743"/>
                    <a:pt x="902" y="1743"/>
                  </a:cubicBezTo>
                  <a:lnTo>
                    <a:pt x="605" y="1743"/>
                  </a:lnTo>
                  <a:cubicBezTo>
                    <a:pt x="322" y="1743"/>
                    <a:pt x="62" y="1949"/>
                    <a:pt x="33" y="2232"/>
                  </a:cubicBezTo>
                  <a:cubicBezTo>
                    <a:pt x="0" y="2552"/>
                    <a:pt x="250" y="2833"/>
                    <a:pt x="570" y="2833"/>
                  </a:cubicBezTo>
                  <a:cubicBezTo>
                    <a:pt x="572" y="2833"/>
                    <a:pt x="574" y="2833"/>
                    <a:pt x="576" y="2833"/>
                  </a:cubicBezTo>
                  <a:lnTo>
                    <a:pt x="913" y="2833"/>
                  </a:lnTo>
                  <a:cubicBezTo>
                    <a:pt x="1018" y="4328"/>
                    <a:pt x="2266" y="5453"/>
                    <a:pt x="3714" y="5453"/>
                  </a:cubicBezTo>
                  <a:cubicBezTo>
                    <a:pt x="3865" y="5453"/>
                    <a:pt x="4018" y="5440"/>
                    <a:pt x="4172" y="5415"/>
                  </a:cubicBezTo>
                  <a:cubicBezTo>
                    <a:pt x="2792" y="5201"/>
                    <a:pt x="1775" y="4013"/>
                    <a:pt x="1775" y="2619"/>
                  </a:cubicBezTo>
                  <a:lnTo>
                    <a:pt x="1775" y="1337"/>
                  </a:lnTo>
                  <a:cubicBezTo>
                    <a:pt x="1775" y="1164"/>
                    <a:pt x="1916" y="1038"/>
                    <a:pt x="2074" y="1038"/>
                  </a:cubicBezTo>
                  <a:cubicBezTo>
                    <a:pt x="2117" y="1038"/>
                    <a:pt x="2162" y="1048"/>
                    <a:pt x="2206" y="1069"/>
                  </a:cubicBezTo>
                  <a:cubicBezTo>
                    <a:pt x="2322" y="1127"/>
                    <a:pt x="2423" y="1174"/>
                    <a:pt x="2437" y="1181"/>
                  </a:cubicBezTo>
                  <a:cubicBezTo>
                    <a:pt x="2546" y="1228"/>
                    <a:pt x="2662" y="1254"/>
                    <a:pt x="2781" y="1254"/>
                  </a:cubicBezTo>
                  <a:cubicBezTo>
                    <a:pt x="2803" y="1254"/>
                    <a:pt x="2825" y="1254"/>
                    <a:pt x="2847" y="1250"/>
                  </a:cubicBezTo>
                  <a:cubicBezTo>
                    <a:pt x="3111" y="1225"/>
                    <a:pt x="3350" y="1087"/>
                    <a:pt x="3502" y="870"/>
                  </a:cubicBezTo>
                  <a:lnTo>
                    <a:pt x="4172" y="1254"/>
                  </a:lnTo>
                  <a:cubicBezTo>
                    <a:pt x="4308" y="1332"/>
                    <a:pt x="4457" y="1369"/>
                    <a:pt x="4605" y="1369"/>
                  </a:cubicBezTo>
                  <a:cubicBezTo>
                    <a:pt x="4848" y="1369"/>
                    <a:pt x="5088" y="1268"/>
                    <a:pt x="5259" y="1076"/>
                  </a:cubicBezTo>
                  <a:lnTo>
                    <a:pt x="6269" y="1757"/>
                  </a:lnTo>
                  <a:cubicBezTo>
                    <a:pt x="6276" y="1721"/>
                    <a:pt x="6291" y="1685"/>
                    <a:pt x="6305" y="1652"/>
                  </a:cubicBezTo>
                  <a:cubicBezTo>
                    <a:pt x="6197" y="1569"/>
                    <a:pt x="6132" y="1442"/>
                    <a:pt x="6132" y="1308"/>
                  </a:cubicBezTo>
                  <a:lnTo>
                    <a:pt x="6132" y="870"/>
                  </a:lnTo>
                  <a:lnTo>
                    <a:pt x="4824" y="1"/>
                  </a:lnTo>
                  <a:lnTo>
                    <a:pt x="4824" y="497"/>
                  </a:lnTo>
                  <a:cubicBezTo>
                    <a:pt x="4824" y="519"/>
                    <a:pt x="4821" y="537"/>
                    <a:pt x="4817" y="558"/>
                  </a:cubicBezTo>
                  <a:cubicBezTo>
                    <a:pt x="4792" y="649"/>
                    <a:pt x="4708" y="714"/>
                    <a:pt x="4610" y="714"/>
                  </a:cubicBezTo>
                  <a:cubicBezTo>
                    <a:pt x="4605" y="715"/>
                    <a:pt x="4600" y="715"/>
                    <a:pt x="4595" y="715"/>
                  </a:cubicBezTo>
                  <a:cubicBezTo>
                    <a:pt x="4561" y="715"/>
                    <a:pt x="4527" y="704"/>
                    <a:pt x="4498" y="685"/>
                  </a:cubicBezTo>
                  <a:lnTo>
                    <a:pt x="3299" y="1"/>
                  </a:lnTo>
                  <a:lnTo>
                    <a:pt x="2963" y="504"/>
                  </a:lnTo>
                  <a:cubicBezTo>
                    <a:pt x="2921" y="566"/>
                    <a:pt x="2852" y="601"/>
                    <a:pt x="2780" y="601"/>
                  </a:cubicBezTo>
                  <a:cubicBezTo>
                    <a:pt x="2752" y="601"/>
                    <a:pt x="2722" y="595"/>
                    <a:pt x="2695" y="584"/>
                  </a:cubicBezTo>
                  <a:lnTo>
                    <a:pt x="1336"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5" name="Google Shape;22545;p75"/>
            <p:cNvSpPr/>
            <p:nvPr/>
          </p:nvSpPr>
          <p:spPr>
            <a:xfrm>
              <a:off x="8136470" y="1743776"/>
              <a:ext cx="62293" cy="57547"/>
            </a:xfrm>
            <a:custGeom>
              <a:rect b="b" l="l" r="r" t="t"/>
              <a:pathLst>
                <a:path extrusionOk="0" h="2195" w="2376">
                  <a:moveTo>
                    <a:pt x="510" y="0"/>
                  </a:moveTo>
                  <a:cubicBezTo>
                    <a:pt x="430" y="0"/>
                    <a:pt x="353" y="45"/>
                    <a:pt x="315" y="122"/>
                  </a:cubicBezTo>
                  <a:lnTo>
                    <a:pt x="33" y="684"/>
                  </a:lnTo>
                  <a:cubicBezTo>
                    <a:pt x="0" y="749"/>
                    <a:pt x="0" y="829"/>
                    <a:pt x="36" y="890"/>
                  </a:cubicBezTo>
                  <a:lnTo>
                    <a:pt x="721" y="2085"/>
                  </a:lnTo>
                  <a:cubicBezTo>
                    <a:pt x="762" y="2157"/>
                    <a:pt x="836" y="2195"/>
                    <a:pt x="910" y="2195"/>
                  </a:cubicBezTo>
                  <a:cubicBezTo>
                    <a:pt x="960" y="2195"/>
                    <a:pt x="1010" y="2178"/>
                    <a:pt x="1050" y="2143"/>
                  </a:cubicBezTo>
                  <a:lnTo>
                    <a:pt x="2376" y="1006"/>
                  </a:lnTo>
                  <a:lnTo>
                    <a:pt x="616" y="28"/>
                  </a:lnTo>
                  <a:cubicBezTo>
                    <a:pt x="582" y="9"/>
                    <a:pt x="546" y="0"/>
                    <a:pt x="51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6" name="Google Shape;22546;p75"/>
            <p:cNvSpPr/>
            <p:nvPr/>
          </p:nvSpPr>
          <p:spPr>
            <a:xfrm>
              <a:off x="8198763" y="1743776"/>
              <a:ext cx="62398" cy="57547"/>
            </a:xfrm>
            <a:custGeom>
              <a:rect b="b" l="l" r="r" t="t"/>
              <a:pathLst>
                <a:path extrusionOk="0" h="2195" w="2380">
                  <a:moveTo>
                    <a:pt x="1870" y="0"/>
                  </a:moveTo>
                  <a:cubicBezTo>
                    <a:pt x="1834" y="0"/>
                    <a:pt x="1797" y="9"/>
                    <a:pt x="1764" y="28"/>
                  </a:cubicBezTo>
                  <a:lnTo>
                    <a:pt x="0" y="1006"/>
                  </a:lnTo>
                  <a:lnTo>
                    <a:pt x="1326" y="2143"/>
                  </a:lnTo>
                  <a:cubicBezTo>
                    <a:pt x="1368" y="2178"/>
                    <a:pt x="1418" y="2195"/>
                    <a:pt x="1468" y="2195"/>
                  </a:cubicBezTo>
                  <a:cubicBezTo>
                    <a:pt x="1544" y="2195"/>
                    <a:pt x="1617" y="2157"/>
                    <a:pt x="1659" y="2085"/>
                  </a:cubicBezTo>
                  <a:lnTo>
                    <a:pt x="2340" y="890"/>
                  </a:lnTo>
                  <a:cubicBezTo>
                    <a:pt x="2376" y="829"/>
                    <a:pt x="2379" y="749"/>
                    <a:pt x="2347" y="684"/>
                  </a:cubicBezTo>
                  <a:lnTo>
                    <a:pt x="2064" y="122"/>
                  </a:lnTo>
                  <a:cubicBezTo>
                    <a:pt x="2027" y="45"/>
                    <a:pt x="1950" y="0"/>
                    <a:pt x="187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7" name="Google Shape;22547;p75"/>
            <p:cNvSpPr/>
            <p:nvPr/>
          </p:nvSpPr>
          <p:spPr>
            <a:xfrm>
              <a:off x="8159253" y="1639115"/>
              <a:ext cx="10644" cy="16360"/>
            </a:xfrm>
            <a:custGeom>
              <a:rect b="b" l="l" r="r" t="t"/>
              <a:pathLst>
                <a:path extrusionOk="0" h="624" w="406">
                  <a:moveTo>
                    <a:pt x="203" y="0"/>
                  </a:moveTo>
                  <a:cubicBezTo>
                    <a:pt x="91" y="0"/>
                    <a:pt x="0" y="91"/>
                    <a:pt x="0" y="203"/>
                  </a:cubicBezTo>
                  <a:lnTo>
                    <a:pt x="0" y="420"/>
                  </a:lnTo>
                  <a:cubicBezTo>
                    <a:pt x="0" y="556"/>
                    <a:pt x="102" y="624"/>
                    <a:pt x="203" y="624"/>
                  </a:cubicBezTo>
                  <a:cubicBezTo>
                    <a:pt x="305" y="624"/>
                    <a:pt x="406" y="556"/>
                    <a:pt x="406" y="420"/>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8" name="Google Shape;22548;p75"/>
            <p:cNvSpPr/>
            <p:nvPr/>
          </p:nvSpPr>
          <p:spPr>
            <a:xfrm>
              <a:off x="8227812" y="1639089"/>
              <a:ext cx="10644" cy="16465"/>
            </a:xfrm>
            <a:custGeom>
              <a:rect b="b" l="l" r="r" t="t"/>
              <a:pathLst>
                <a:path extrusionOk="0" h="628" w="406">
                  <a:moveTo>
                    <a:pt x="203" y="0"/>
                  </a:moveTo>
                  <a:cubicBezTo>
                    <a:pt x="102" y="0"/>
                    <a:pt x="0" y="68"/>
                    <a:pt x="0" y="204"/>
                  </a:cubicBezTo>
                  <a:lnTo>
                    <a:pt x="0" y="425"/>
                  </a:lnTo>
                  <a:cubicBezTo>
                    <a:pt x="0" y="537"/>
                    <a:pt x="91" y="628"/>
                    <a:pt x="203" y="628"/>
                  </a:cubicBezTo>
                  <a:cubicBezTo>
                    <a:pt x="315" y="628"/>
                    <a:pt x="406" y="537"/>
                    <a:pt x="406" y="425"/>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9" name="Google Shape;22549;p75"/>
            <p:cNvSpPr/>
            <p:nvPr/>
          </p:nvSpPr>
          <p:spPr>
            <a:xfrm>
              <a:off x="8174014" y="1679045"/>
              <a:ext cx="49604" cy="16491"/>
            </a:xfrm>
            <a:custGeom>
              <a:rect b="b" l="l" r="r" t="t"/>
              <a:pathLst>
                <a:path extrusionOk="0" h="629" w="1892">
                  <a:moveTo>
                    <a:pt x="294" y="0"/>
                  </a:moveTo>
                  <a:cubicBezTo>
                    <a:pt x="135" y="0"/>
                    <a:pt x="1" y="206"/>
                    <a:pt x="151" y="353"/>
                  </a:cubicBezTo>
                  <a:cubicBezTo>
                    <a:pt x="325" y="527"/>
                    <a:pt x="625" y="628"/>
                    <a:pt x="948" y="628"/>
                  </a:cubicBezTo>
                  <a:cubicBezTo>
                    <a:pt x="1270" y="628"/>
                    <a:pt x="1571" y="523"/>
                    <a:pt x="1744" y="353"/>
                  </a:cubicBezTo>
                  <a:cubicBezTo>
                    <a:pt x="1892" y="206"/>
                    <a:pt x="1757" y="0"/>
                    <a:pt x="1600" y="0"/>
                  </a:cubicBezTo>
                  <a:cubicBezTo>
                    <a:pt x="1552" y="0"/>
                    <a:pt x="1503" y="19"/>
                    <a:pt x="1458" y="63"/>
                  </a:cubicBezTo>
                  <a:cubicBezTo>
                    <a:pt x="1382" y="136"/>
                    <a:pt x="1205" y="223"/>
                    <a:pt x="948" y="223"/>
                  </a:cubicBezTo>
                  <a:cubicBezTo>
                    <a:pt x="690" y="223"/>
                    <a:pt x="509" y="136"/>
                    <a:pt x="437" y="63"/>
                  </a:cubicBezTo>
                  <a:cubicBezTo>
                    <a:pt x="392" y="19"/>
                    <a:pt x="342"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0" name="Google Shape;22550;p75"/>
            <p:cNvSpPr/>
            <p:nvPr/>
          </p:nvSpPr>
          <p:spPr>
            <a:xfrm>
              <a:off x="8056219" y="1513350"/>
              <a:ext cx="285168" cy="365026"/>
            </a:xfrm>
            <a:custGeom>
              <a:rect b="b" l="l" r="r" t="t"/>
              <a:pathLst>
                <a:path extrusionOk="0" h="13923" w="10877">
                  <a:moveTo>
                    <a:pt x="6672" y="422"/>
                  </a:moveTo>
                  <a:lnTo>
                    <a:pt x="7255" y="1002"/>
                  </a:lnTo>
                  <a:cubicBezTo>
                    <a:pt x="7291" y="1041"/>
                    <a:pt x="7346" y="1063"/>
                    <a:pt x="7400" y="1063"/>
                  </a:cubicBezTo>
                  <a:lnTo>
                    <a:pt x="8407" y="1063"/>
                  </a:lnTo>
                  <a:lnTo>
                    <a:pt x="8081" y="1874"/>
                  </a:lnTo>
                  <a:cubicBezTo>
                    <a:pt x="8027" y="2008"/>
                    <a:pt x="8128" y="2153"/>
                    <a:pt x="8269" y="2153"/>
                  </a:cubicBezTo>
                  <a:lnTo>
                    <a:pt x="9077" y="2153"/>
                  </a:lnTo>
                  <a:lnTo>
                    <a:pt x="8733" y="3193"/>
                  </a:lnTo>
                  <a:cubicBezTo>
                    <a:pt x="8707" y="3269"/>
                    <a:pt x="8726" y="3348"/>
                    <a:pt x="8780" y="3403"/>
                  </a:cubicBezTo>
                  <a:lnTo>
                    <a:pt x="9120" y="3743"/>
                  </a:lnTo>
                  <a:lnTo>
                    <a:pt x="8776" y="4605"/>
                  </a:lnTo>
                  <a:cubicBezTo>
                    <a:pt x="8718" y="4591"/>
                    <a:pt x="8660" y="4583"/>
                    <a:pt x="8599" y="4583"/>
                  </a:cubicBezTo>
                  <a:lnTo>
                    <a:pt x="8276" y="4583"/>
                  </a:lnTo>
                  <a:cubicBezTo>
                    <a:pt x="8146" y="4583"/>
                    <a:pt x="8041" y="4478"/>
                    <a:pt x="8045" y="4348"/>
                  </a:cubicBezTo>
                  <a:lnTo>
                    <a:pt x="8045" y="3913"/>
                  </a:lnTo>
                  <a:cubicBezTo>
                    <a:pt x="8041" y="3845"/>
                    <a:pt x="8008" y="3783"/>
                    <a:pt x="7954" y="3743"/>
                  </a:cubicBezTo>
                  <a:lnTo>
                    <a:pt x="6643" y="2870"/>
                  </a:lnTo>
                  <a:cubicBezTo>
                    <a:pt x="6608" y="2847"/>
                    <a:pt x="6569" y="2836"/>
                    <a:pt x="6532" y="2836"/>
                  </a:cubicBezTo>
                  <a:cubicBezTo>
                    <a:pt x="6426" y="2836"/>
                    <a:pt x="6328" y="2921"/>
                    <a:pt x="6328" y="3041"/>
                  </a:cubicBezTo>
                  <a:lnTo>
                    <a:pt x="6328" y="3562"/>
                  </a:lnTo>
                  <a:lnTo>
                    <a:pt x="5104" y="2863"/>
                  </a:lnTo>
                  <a:cubicBezTo>
                    <a:pt x="5073" y="2846"/>
                    <a:pt x="5039" y="2837"/>
                    <a:pt x="5004" y="2837"/>
                  </a:cubicBezTo>
                  <a:cubicBezTo>
                    <a:pt x="4938" y="2837"/>
                    <a:pt x="4873" y="2869"/>
                    <a:pt x="4832" y="2928"/>
                  </a:cubicBezTo>
                  <a:lnTo>
                    <a:pt x="4495" y="3435"/>
                  </a:lnTo>
                  <a:lnTo>
                    <a:pt x="3999" y="3207"/>
                  </a:lnTo>
                  <a:cubicBezTo>
                    <a:pt x="3966" y="3192"/>
                    <a:pt x="3935" y="3185"/>
                    <a:pt x="3906" y="3185"/>
                  </a:cubicBezTo>
                  <a:cubicBezTo>
                    <a:pt x="3715" y="3185"/>
                    <a:pt x="3615" y="3476"/>
                    <a:pt x="3829" y="3577"/>
                  </a:cubicBezTo>
                  <a:lnTo>
                    <a:pt x="4481" y="3881"/>
                  </a:lnTo>
                  <a:cubicBezTo>
                    <a:pt x="4508" y="3894"/>
                    <a:pt x="4537" y="3900"/>
                    <a:pt x="4566" y="3900"/>
                  </a:cubicBezTo>
                  <a:cubicBezTo>
                    <a:pt x="4632" y="3900"/>
                    <a:pt x="4697" y="3867"/>
                    <a:pt x="4738" y="3808"/>
                  </a:cubicBezTo>
                  <a:lnTo>
                    <a:pt x="5068" y="3312"/>
                  </a:lnTo>
                  <a:lnTo>
                    <a:pt x="6429" y="4091"/>
                  </a:lnTo>
                  <a:cubicBezTo>
                    <a:pt x="6462" y="4110"/>
                    <a:pt x="6496" y="4119"/>
                    <a:pt x="6529" y="4119"/>
                  </a:cubicBezTo>
                  <a:cubicBezTo>
                    <a:pt x="6635" y="4119"/>
                    <a:pt x="6734" y="4032"/>
                    <a:pt x="6734" y="3913"/>
                  </a:cubicBezTo>
                  <a:lnTo>
                    <a:pt x="6734" y="3421"/>
                  </a:lnTo>
                  <a:lnTo>
                    <a:pt x="7632" y="4022"/>
                  </a:lnTo>
                  <a:lnTo>
                    <a:pt x="7632" y="4348"/>
                  </a:lnTo>
                  <a:cubicBezTo>
                    <a:pt x="7635" y="4699"/>
                    <a:pt x="7922" y="4985"/>
                    <a:pt x="8276" y="4985"/>
                  </a:cubicBezTo>
                  <a:lnTo>
                    <a:pt x="8602" y="4985"/>
                  </a:lnTo>
                  <a:cubicBezTo>
                    <a:pt x="8805" y="4985"/>
                    <a:pt x="8961" y="5163"/>
                    <a:pt x="8939" y="5362"/>
                  </a:cubicBezTo>
                  <a:cubicBezTo>
                    <a:pt x="8925" y="5536"/>
                    <a:pt x="8758" y="5670"/>
                    <a:pt x="8570" y="5670"/>
                  </a:cubicBezTo>
                  <a:lnTo>
                    <a:pt x="8479" y="5670"/>
                  </a:lnTo>
                  <a:lnTo>
                    <a:pt x="8479" y="5655"/>
                  </a:lnTo>
                  <a:cubicBezTo>
                    <a:pt x="8479" y="5543"/>
                    <a:pt x="8389" y="5453"/>
                    <a:pt x="8276" y="5453"/>
                  </a:cubicBezTo>
                  <a:cubicBezTo>
                    <a:pt x="8164" y="5453"/>
                    <a:pt x="8074" y="5543"/>
                    <a:pt x="8074" y="5655"/>
                  </a:cubicBezTo>
                  <a:cubicBezTo>
                    <a:pt x="8074" y="7108"/>
                    <a:pt x="6897" y="8285"/>
                    <a:pt x="5444" y="8285"/>
                  </a:cubicBezTo>
                  <a:cubicBezTo>
                    <a:pt x="3992" y="8285"/>
                    <a:pt x="2815" y="7108"/>
                    <a:pt x="2815" y="5655"/>
                  </a:cubicBezTo>
                  <a:lnTo>
                    <a:pt x="2811" y="5655"/>
                  </a:lnTo>
                  <a:cubicBezTo>
                    <a:pt x="2811" y="5520"/>
                    <a:pt x="2709" y="5452"/>
                    <a:pt x="2607" y="5452"/>
                  </a:cubicBezTo>
                  <a:cubicBezTo>
                    <a:pt x="2504" y="5452"/>
                    <a:pt x="2402" y="5520"/>
                    <a:pt x="2402" y="5655"/>
                  </a:cubicBezTo>
                  <a:lnTo>
                    <a:pt x="2402" y="5670"/>
                  </a:lnTo>
                  <a:lnTo>
                    <a:pt x="2279" y="5670"/>
                  </a:lnTo>
                  <a:cubicBezTo>
                    <a:pt x="2080" y="5670"/>
                    <a:pt x="1920" y="5493"/>
                    <a:pt x="1942" y="5293"/>
                  </a:cubicBezTo>
                  <a:cubicBezTo>
                    <a:pt x="1960" y="5119"/>
                    <a:pt x="2123" y="4985"/>
                    <a:pt x="2311" y="4985"/>
                  </a:cubicBezTo>
                  <a:lnTo>
                    <a:pt x="2608" y="4985"/>
                  </a:lnTo>
                  <a:cubicBezTo>
                    <a:pt x="2960" y="4985"/>
                    <a:pt x="3246" y="4699"/>
                    <a:pt x="3246" y="4348"/>
                  </a:cubicBezTo>
                  <a:lnTo>
                    <a:pt x="3246" y="3041"/>
                  </a:lnTo>
                  <a:cubicBezTo>
                    <a:pt x="3246" y="2928"/>
                    <a:pt x="3155" y="2838"/>
                    <a:pt x="3043" y="2838"/>
                  </a:cubicBezTo>
                  <a:cubicBezTo>
                    <a:pt x="2931" y="2838"/>
                    <a:pt x="2840" y="2928"/>
                    <a:pt x="2840" y="3041"/>
                  </a:cubicBezTo>
                  <a:lnTo>
                    <a:pt x="2840" y="4348"/>
                  </a:lnTo>
                  <a:cubicBezTo>
                    <a:pt x="2840" y="4475"/>
                    <a:pt x="2735" y="4580"/>
                    <a:pt x="2608" y="4580"/>
                  </a:cubicBezTo>
                  <a:lnTo>
                    <a:pt x="2311" y="4580"/>
                  </a:lnTo>
                  <a:cubicBezTo>
                    <a:pt x="2239" y="4580"/>
                    <a:pt x="2170" y="4591"/>
                    <a:pt x="2101" y="4609"/>
                  </a:cubicBezTo>
                  <a:lnTo>
                    <a:pt x="1757" y="3743"/>
                  </a:lnTo>
                  <a:lnTo>
                    <a:pt x="2098" y="3403"/>
                  </a:lnTo>
                  <a:cubicBezTo>
                    <a:pt x="2152" y="3348"/>
                    <a:pt x="2170" y="3265"/>
                    <a:pt x="2145" y="3193"/>
                  </a:cubicBezTo>
                  <a:lnTo>
                    <a:pt x="1801" y="2153"/>
                  </a:lnTo>
                  <a:lnTo>
                    <a:pt x="2388" y="2153"/>
                  </a:lnTo>
                  <a:cubicBezTo>
                    <a:pt x="2500" y="2153"/>
                    <a:pt x="2590" y="2059"/>
                    <a:pt x="2590" y="1947"/>
                  </a:cubicBezTo>
                  <a:lnTo>
                    <a:pt x="2590" y="1063"/>
                  </a:lnTo>
                  <a:lnTo>
                    <a:pt x="3478" y="1063"/>
                  </a:lnTo>
                  <a:cubicBezTo>
                    <a:pt x="3521" y="1063"/>
                    <a:pt x="3565" y="1049"/>
                    <a:pt x="3597" y="1023"/>
                  </a:cubicBezTo>
                  <a:lnTo>
                    <a:pt x="4394" y="426"/>
                  </a:lnTo>
                  <a:lnTo>
                    <a:pt x="5169" y="621"/>
                  </a:lnTo>
                  <a:cubicBezTo>
                    <a:pt x="5184" y="626"/>
                    <a:pt x="5200" y="627"/>
                    <a:pt x="5216" y="627"/>
                  </a:cubicBezTo>
                  <a:cubicBezTo>
                    <a:pt x="5227" y="627"/>
                    <a:pt x="5238" y="626"/>
                    <a:pt x="5249" y="625"/>
                  </a:cubicBezTo>
                  <a:lnTo>
                    <a:pt x="6672" y="422"/>
                  </a:lnTo>
                  <a:close/>
                  <a:moveTo>
                    <a:pt x="3570" y="8992"/>
                  </a:moveTo>
                  <a:cubicBezTo>
                    <a:pt x="3572" y="8992"/>
                    <a:pt x="3574" y="8993"/>
                    <a:pt x="3575" y="8995"/>
                  </a:cubicBezTo>
                  <a:lnTo>
                    <a:pt x="5082" y="9831"/>
                  </a:lnTo>
                  <a:lnTo>
                    <a:pt x="3981" y="10777"/>
                  </a:lnTo>
                  <a:cubicBezTo>
                    <a:pt x="3977" y="10780"/>
                    <a:pt x="3974" y="10780"/>
                    <a:pt x="3970" y="10780"/>
                  </a:cubicBezTo>
                  <a:cubicBezTo>
                    <a:pt x="3963" y="10780"/>
                    <a:pt x="3959" y="10777"/>
                    <a:pt x="3959" y="10773"/>
                  </a:cubicBezTo>
                  <a:lnTo>
                    <a:pt x="3271" y="9571"/>
                  </a:lnTo>
                  <a:lnTo>
                    <a:pt x="3557" y="9002"/>
                  </a:lnTo>
                  <a:cubicBezTo>
                    <a:pt x="3557" y="8998"/>
                    <a:pt x="3561" y="8995"/>
                    <a:pt x="3565" y="8995"/>
                  </a:cubicBezTo>
                  <a:cubicBezTo>
                    <a:pt x="3566" y="8993"/>
                    <a:pt x="3568" y="8992"/>
                    <a:pt x="3570" y="8992"/>
                  </a:cubicBezTo>
                  <a:close/>
                  <a:moveTo>
                    <a:pt x="6759" y="8390"/>
                  </a:moveTo>
                  <a:lnTo>
                    <a:pt x="6759" y="8832"/>
                  </a:lnTo>
                  <a:lnTo>
                    <a:pt x="6516" y="8966"/>
                  </a:lnTo>
                  <a:cubicBezTo>
                    <a:pt x="6317" y="9076"/>
                    <a:pt x="6427" y="9350"/>
                    <a:pt x="6610" y="9350"/>
                  </a:cubicBezTo>
                  <a:cubicBezTo>
                    <a:pt x="6643" y="9350"/>
                    <a:pt x="6679" y="9341"/>
                    <a:pt x="6715" y="9321"/>
                  </a:cubicBezTo>
                  <a:lnTo>
                    <a:pt x="7299" y="8998"/>
                  </a:lnTo>
                  <a:cubicBezTo>
                    <a:pt x="7302" y="8997"/>
                    <a:pt x="7305" y="8996"/>
                    <a:pt x="7309" y="8996"/>
                  </a:cubicBezTo>
                  <a:cubicBezTo>
                    <a:pt x="7314" y="8996"/>
                    <a:pt x="7318" y="8998"/>
                    <a:pt x="7320" y="9002"/>
                  </a:cubicBezTo>
                  <a:lnTo>
                    <a:pt x="7606" y="9574"/>
                  </a:lnTo>
                  <a:lnTo>
                    <a:pt x="6918" y="10773"/>
                  </a:lnTo>
                  <a:cubicBezTo>
                    <a:pt x="6915" y="10777"/>
                    <a:pt x="6911" y="10780"/>
                    <a:pt x="6907" y="10780"/>
                  </a:cubicBezTo>
                  <a:cubicBezTo>
                    <a:pt x="6904" y="10780"/>
                    <a:pt x="6897" y="10780"/>
                    <a:pt x="6897" y="10777"/>
                  </a:cubicBezTo>
                  <a:lnTo>
                    <a:pt x="5792" y="9831"/>
                  </a:lnTo>
                  <a:lnTo>
                    <a:pt x="5973" y="9734"/>
                  </a:lnTo>
                  <a:cubicBezTo>
                    <a:pt x="6176" y="9620"/>
                    <a:pt x="6063" y="9347"/>
                    <a:pt x="5878" y="9347"/>
                  </a:cubicBezTo>
                  <a:cubicBezTo>
                    <a:pt x="5845" y="9347"/>
                    <a:pt x="5810" y="9355"/>
                    <a:pt x="5774" y="9375"/>
                  </a:cubicBezTo>
                  <a:lnTo>
                    <a:pt x="5437" y="9563"/>
                  </a:lnTo>
                  <a:lnTo>
                    <a:pt x="4115" y="8832"/>
                  </a:lnTo>
                  <a:lnTo>
                    <a:pt x="4115" y="8390"/>
                  </a:lnTo>
                  <a:cubicBezTo>
                    <a:pt x="4533" y="8591"/>
                    <a:pt x="4986" y="8691"/>
                    <a:pt x="5438" y="8691"/>
                  </a:cubicBezTo>
                  <a:cubicBezTo>
                    <a:pt x="5891" y="8691"/>
                    <a:pt x="6342" y="8591"/>
                    <a:pt x="6759" y="8390"/>
                  </a:cubicBezTo>
                  <a:close/>
                  <a:moveTo>
                    <a:pt x="5437" y="10063"/>
                  </a:moveTo>
                  <a:lnTo>
                    <a:pt x="5669" y="10262"/>
                  </a:lnTo>
                  <a:lnTo>
                    <a:pt x="5669" y="11975"/>
                  </a:lnTo>
                  <a:cubicBezTo>
                    <a:pt x="5669" y="11983"/>
                    <a:pt x="5665" y="11990"/>
                    <a:pt x="5658" y="11990"/>
                  </a:cubicBezTo>
                  <a:lnTo>
                    <a:pt x="5220" y="11990"/>
                  </a:lnTo>
                  <a:cubicBezTo>
                    <a:pt x="5212" y="11990"/>
                    <a:pt x="5205" y="11983"/>
                    <a:pt x="5205" y="11975"/>
                  </a:cubicBezTo>
                  <a:lnTo>
                    <a:pt x="5205" y="10262"/>
                  </a:lnTo>
                  <a:lnTo>
                    <a:pt x="5437" y="10063"/>
                  </a:lnTo>
                  <a:close/>
                  <a:moveTo>
                    <a:pt x="566" y="10871"/>
                  </a:moveTo>
                  <a:lnTo>
                    <a:pt x="1732" y="11870"/>
                  </a:lnTo>
                  <a:cubicBezTo>
                    <a:pt x="1880" y="11997"/>
                    <a:pt x="1964" y="12182"/>
                    <a:pt x="1964" y="12377"/>
                  </a:cubicBezTo>
                  <a:lnTo>
                    <a:pt x="1964" y="12595"/>
                  </a:lnTo>
                  <a:lnTo>
                    <a:pt x="410" y="12247"/>
                  </a:lnTo>
                  <a:lnTo>
                    <a:pt x="410" y="11429"/>
                  </a:lnTo>
                  <a:cubicBezTo>
                    <a:pt x="410" y="11233"/>
                    <a:pt x="464" y="11037"/>
                    <a:pt x="566" y="10871"/>
                  </a:cubicBezTo>
                  <a:close/>
                  <a:moveTo>
                    <a:pt x="4352" y="0"/>
                  </a:moveTo>
                  <a:cubicBezTo>
                    <a:pt x="4307" y="0"/>
                    <a:pt x="4262" y="15"/>
                    <a:pt x="4227" y="42"/>
                  </a:cubicBezTo>
                  <a:lnTo>
                    <a:pt x="3409" y="654"/>
                  </a:lnTo>
                  <a:lnTo>
                    <a:pt x="2388" y="654"/>
                  </a:lnTo>
                  <a:cubicBezTo>
                    <a:pt x="2275" y="654"/>
                    <a:pt x="2185" y="744"/>
                    <a:pt x="2185" y="857"/>
                  </a:cubicBezTo>
                  <a:lnTo>
                    <a:pt x="2185" y="1748"/>
                  </a:lnTo>
                  <a:lnTo>
                    <a:pt x="1515" y="1748"/>
                  </a:lnTo>
                  <a:cubicBezTo>
                    <a:pt x="1513" y="1748"/>
                    <a:pt x="1511" y="1748"/>
                    <a:pt x="1509" y="1748"/>
                  </a:cubicBezTo>
                  <a:cubicBezTo>
                    <a:pt x="1375" y="1748"/>
                    <a:pt x="1280" y="1883"/>
                    <a:pt x="1323" y="2016"/>
                  </a:cubicBezTo>
                  <a:lnTo>
                    <a:pt x="1717" y="3204"/>
                  </a:lnTo>
                  <a:lnTo>
                    <a:pt x="1370" y="3548"/>
                  </a:lnTo>
                  <a:cubicBezTo>
                    <a:pt x="1312" y="3606"/>
                    <a:pt x="1297" y="3693"/>
                    <a:pt x="1326" y="3769"/>
                  </a:cubicBezTo>
                  <a:lnTo>
                    <a:pt x="1743" y="4815"/>
                  </a:lnTo>
                  <a:cubicBezTo>
                    <a:pt x="1627" y="4931"/>
                    <a:pt x="1555" y="5087"/>
                    <a:pt x="1536" y="5250"/>
                  </a:cubicBezTo>
                  <a:cubicBezTo>
                    <a:pt x="1489" y="5692"/>
                    <a:pt x="1837" y="6076"/>
                    <a:pt x="2279" y="6076"/>
                  </a:cubicBezTo>
                  <a:lnTo>
                    <a:pt x="2431" y="6076"/>
                  </a:lnTo>
                  <a:cubicBezTo>
                    <a:pt x="2550" y="6916"/>
                    <a:pt x="3014" y="7669"/>
                    <a:pt x="3709" y="8151"/>
                  </a:cubicBezTo>
                  <a:lnTo>
                    <a:pt x="3709" y="8611"/>
                  </a:lnTo>
                  <a:cubicBezTo>
                    <a:pt x="3664" y="8595"/>
                    <a:pt x="3617" y="8588"/>
                    <a:pt x="3571" y="8588"/>
                  </a:cubicBezTo>
                  <a:cubicBezTo>
                    <a:pt x="3413" y="8588"/>
                    <a:pt x="3264" y="8675"/>
                    <a:pt x="3192" y="8821"/>
                  </a:cubicBezTo>
                  <a:lnTo>
                    <a:pt x="2876" y="9455"/>
                  </a:lnTo>
                  <a:lnTo>
                    <a:pt x="1087" y="9980"/>
                  </a:lnTo>
                  <a:cubicBezTo>
                    <a:pt x="446" y="10172"/>
                    <a:pt x="4" y="10758"/>
                    <a:pt x="1" y="11429"/>
                  </a:cubicBezTo>
                  <a:lnTo>
                    <a:pt x="1" y="13721"/>
                  </a:lnTo>
                  <a:cubicBezTo>
                    <a:pt x="1" y="13855"/>
                    <a:pt x="103" y="13922"/>
                    <a:pt x="205" y="13922"/>
                  </a:cubicBezTo>
                  <a:cubicBezTo>
                    <a:pt x="308" y="13922"/>
                    <a:pt x="410" y="13855"/>
                    <a:pt x="410" y="13721"/>
                  </a:cubicBezTo>
                  <a:lnTo>
                    <a:pt x="410" y="12667"/>
                  </a:lnTo>
                  <a:lnTo>
                    <a:pt x="1964" y="13011"/>
                  </a:lnTo>
                  <a:lnTo>
                    <a:pt x="1964" y="13721"/>
                  </a:lnTo>
                  <a:cubicBezTo>
                    <a:pt x="1964" y="13855"/>
                    <a:pt x="2065" y="13922"/>
                    <a:pt x="2167" y="13922"/>
                  </a:cubicBezTo>
                  <a:cubicBezTo>
                    <a:pt x="2268" y="13922"/>
                    <a:pt x="2369" y="13855"/>
                    <a:pt x="2369" y="13721"/>
                  </a:cubicBezTo>
                  <a:lnTo>
                    <a:pt x="2369" y="12377"/>
                  </a:lnTo>
                  <a:cubicBezTo>
                    <a:pt x="2369" y="12062"/>
                    <a:pt x="2232" y="11765"/>
                    <a:pt x="1996" y="11563"/>
                  </a:cubicBezTo>
                  <a:lnTo>
                    <a:pt x="830" y="10567"/>
                  </a:lnTo>
                  <a:cubicBezTo>
                    <a:pt x="942" y="10480"/>
                    <a:pt x="1066" y="10414"/>
                    <a:pt x="1203" y="10375"/>
                  </a:cubicBezTo>
                  <a:lnTo>
                    <a:pt x="2960" y="9857"/>
                  </a:lnTo>
                  <a:lnTo>
                    <a:pt x="3601" y="10979"/>
                  </a:lnTo>
                  <a:cubicBezTo>
                    <a:pt x="3666" y="11088"/>
                    <a:pt x="3771" y="11164"/>
                    <a:pt x="3898" y="11186"/>
                  </a:cubicBezTo>
                  <a:cubicBezTo>
                    <a:pt x="3920" y="11189"/>
                    <a:pt x="3945" y="11193"/>
                    <a:pt x="3970" y="11193"/>
                  </a:cubicBezTo>
                  <a:cubicBezTo>
                    <a:pt x="4068" y="11193"/>
                    <a:pt x="4166" y="11157"/>
                    <a:pt x="4242" y="11092"/>
                  </a:cubicBezTo>
                  <a:lnTo>
                    <a:pt x="4796" y="10617"/>
                  </a:lnTo>
                  <a:lnTo>
                    <a:pt x="4796" y="11979"/>
                  </a:lnTo>
                  <a:cubicBezTo>
                    <a:pt x="4796" y="12211"/>
                    <a:pt x="4984" y="12403"/>
                    <a:pt x="5216" y="12403"/>
                  </a:cubicBezTo>
                  <a:lnTo>
                    <a:pt x="5654" y="12403"/>
                  </a:lnTo>
                  <a:cubicBezTo>
                    <a:pt x="5886" y="12403"/>
                    <a:pt x="6074" y="12211"/>
                    <a:pt x="6074" y="11979"/>
                  </a:cubicBezTo>
                  <a:lnTo>
                    <a:pt x="6074" y="10617"/>
                  </a:lnTo>
                  <a:lnTo>
                    <a:pt x="6629" y="11092"/>
                  </a:lnTo>
                  <a:cubicBezTo>
                    <a:pt x="6705" y="11157"/>
                    <a:pt x="6802" y="11193"/>
                    <a:pt x="6904" y="11193"/>
                  </a:cubicBezTo>
                  <a:cubicBezTo>
                    <a:pt x="6926" y="11193"/>
                    <a:pt x="6951" y="11189"/>
                    <a:pt x="6976" y="11186"/>
                  </a:cubicBezTo>
                  <a:cubicBezTo>
                    <a:pt x="7099" y="11164"/>
                    <a:pt x="7208" y="11088"/>
                    <a:pt x="7270" y="10979"/>
                  </a:cubicBezTo>
                  <a:lnTo>
                    <a:pt x="7914" y="9853"/>
                  </a:lnTo>
                  <a:lnTo>
                    <a:pt x="9674" y="10371"/>
                  </a:lnTo>
                  <a:cubicBezTo>
                    <a:pt x="9808" y="10407"/>
                    <a:pt x="9932" y="10476"/>
                    <a:pt x="10044" y="10563"/>
                  </a:cubicBezTo>
                  <a:lnTo>
                    <a:pt x="8878" y="11559"/>
                  </a:lnTo>
                  <a:cubicBezTo>
                    <a:pt x="8642" y="11762"/>
                    <a:pt x="8505" y="12059"/>
                    <a:pt x="8505" y="12374"/>
                  </a:cubicBezTo>
                  <a:lnTo>
                    <a:pt x="8505" y="13721"/>
                  </a:lnTo>
                  <a:cubicBezTo>
                    <a:pt x="8505" y="13855"/>
                    <a:pt x="8606" y="13922"/>
                    <a:pt x="8707" y="13922"/>
                  </a:cubicBezTo>
                  <a:cubicBezTo>
                    <a:pt x="8809" y="13922"/>
                    <a:pt x="8910" y="13855"/>
                    <a:pt x="8910" y="13721"/>
                  </a:cubicBezTo>
                  <a:lnTo>
                    <a:pt x="8910" y="13011"/>
                  </a:lnTo>
                  <a:lnTo>
                    <a:pt x="9185" y="12950"/>
                  </a:lnTo>
                  <a:cubicBezTo>
                    <a:pt x="9434" y="12892"/>
                    <a:pt x="9374" y="12545"/>
                    <a:pt x="9150" y="12545"/>
                  </a:cubicBezTo>
                  <a:cubicBezTo>
                    <a:pt x="9132" y="12545"/>
                    <a:pt x="9114" y="12547"/>
                    <a:pt x="9095" y="12551"/>
                  </a:cubicBezTo>
                  <a:lnTo>
                    <a:pt x="8910" y="12595"/>
                  </a:lnTo>
                  <a:lnTo>
                    <a:pt x="8910" y="12377"/>
                  </a:lnTo>
                  <a:cubicBezTo>
                    <a:pt x="8907" y="12182"/>
                    <a:pt x="8994" y="11997"/>
                    <a:pt x="9142" y="11870"/>
                  </a:cubicBezTo>
                  <a:lnTo>
                    <a:pt x="10312" y="10867"/>
                  </a:lnTo>
                  <a:cubicBezTo>
                    <a:pt x="10413" y="11037"/>
                    <a:pt x="10464" y="11229"/>
                    <a:pt x="10468" y="11425"/>
                  </a:cubicBezTo>
                  <a:lnTo>
                    <a:pt x="10468" y="12247"/>
                  </a:lnTo>
                  <a:lnTo>
                    <a:pt x="9971" y="12356"/>
                  </a:lnTo>
                  <a:cubicBezTo>
                    <a:pt x="9726" y="12413"/>
                    <a:pt x="9786" y="12760"/>
                    <a:pt x="10008" y="12760"/>
                  </a:cubicBezTo>
                  <a:cubicBezTo>
                    <a:pt x="10025" y="12760"/>
                    <a:pt x="10043" y="12758"/>
                    <a:pt x="10062" y="12754"/>
                  </a:cubicBezTo>
                  <a:lnTo>
                    <a:pt x="10471" y="12664"/>
                  </a:lnTo>
                  <a:lnTo>
                    <a:pt x="10471" y="13721"/>
                  </a:lnTo>
                  <a:cubicBezTo>
                    <a:pt x="10471" y="13855"/>
                    <a:pt x="10573" y="13922"/>
                    <a:pt x="10674" y="13922"/>
                  </a:cubicBezTo>
                  <a:cubicBezTo>
                    <a:pt x="10775" y="13922"/>
                    <a:pt x="10877" y="13855"/>
                    <a:pt x="10877" y="13721"/>
                  </a:cubicBezTo>
                  <a:lnTo>
                    <a:pt x="10877" y="11429"/>
                  </a:lnTo>
                  <a:lnTo>
                    <a:pt x="10873" y="11429"/>
                  </a:lnTo>
                  <a:cubicBezTo>
                    <a:pt x="10870" y="10758"/>
                    <a:pt x="10428" y="10172"/>
                    <a:pt x="9787" y="9980"/>
                  </a:cubicBezTo>
                  <a:lnTo>
                    <a:pt x="8005" y="9451"/>
                  </a:lnTo>
                  <a:lnTo>
                    <a:pt x="7686" y="8817"/>
                  </a:lnTo>
                  <a:cubicBezTo>
                    <a:pt x="7614" y="8673"/>
                    <a:pt x="7467" y="8586"/>
                    <a:pt x="7313" y="8586"/>
                  </a:cubicBezTo>
                  <a:cubicBezTo>
                    <a:pt x="7266" y="8586"/>
                    <a:pt x="7218" y="8594"/>
                    <a:pt x="7172" y="8611"/>
                  </a:cubicBezTo>
                  <a:lnTo>
                    <a:pt x="7172" y="8151"/>
                  </a:lnTo>
                  <a:cubicBezTo>
                    <a:pt x="7867" y="7669"/>
                    <a:pt x="8331" y="6916"/>
                    <a:pt x="8450" y="6076"/>
                  </a:cubicBezTo>
                  <a:lnTo>
                    <a:pt x="8573" y="6076"/>
                  </a:lnTo>
                  <a:cubicBezTo>
                    <a:pt x="8968" y="6076"/>
                    <a:pt x="9312" y="5782"/>
                    <a:pt x="9348" y="5406"/>
                  </a:cubicBezTo>
                  <a:cubicBezTo>
                    <a:pt x="9370" y="5192"/>
                    <a:pt x="9301" y="4982"/>
                    <a:pt x="9160" y="4826"/>
                  </a:cubicBezTo>
                  <a:lnTo>
                    <a:pt x="9138" y="4804"/>
                  </a:lnTo>
                  <a:lnTo>
                    <a:pt x="9551" y="3769"/>
                  </a:lnTo>
                  <a:cubicBezTo>
                    <a:pt x="9584" y="3693"/>
                    <a:pt x="9566" y="3606"/>
                    <a:pt x="9508" y="3548"/>
                  </a:cubicBezTo>
                  <a:lnTo>
                    <a:pt x="9160" y="3204"/>
                  </a:lnTo>
                  <a:lnTo>
                    <a:pt x="9559" y="2012"/>
                  </a:lnTo>
                  <a:cubicBezTo>
                    <a:pt x="9602" y="1882"/>
                    <a:pt x="9504" y="1744"/>
                    <a:pt x="9363" y="1744"/>
                  </a:cubicBezTo>
                  <a:lnTo>
                    <a:pt x="8573" y="1744"/>
                  </a:lnTo>
                  <a:lnTo>
                    <a:pt x="8899" y="936"/>
                  </a:lnTo>
                  <a:cubicBezTo>
                    <a:pt x="8954" y="802"/>
                    <a:pt x="8852" y="654"/>
                    <a:pt x="8711" y="654"/>
                  </a:cubicBezTo>
                  <a:lnTo>
                    <a:pt x="7487" y="654"/>
                  </a:lnTo>
                  <a:lnTo>
                    <a:pt x="6889" y="64"/>
                  </a:lnTo>
                  <a:cubicBezTo>
                    <a:pt x="6851" y="22"/>
                    <a:pt x="6797" y="1"/>
                    <a:pt x="6742" y="1"/>
                  </a:cubicBezTo>
                  <a:cubicBezTo>
                    <a:pt x="6735" y="1"/>
                    <a:pt x="6727" y="1"/>
                    <a:pt x="6719" y="2"/>
                  </a:cubicBezTo>
                  <a:lnTo>
                    <a:pt x="5231" y="216"/>
                  </a:lnTo>
                  <a:lnTo>
                    <a:pt x="4398" y="6"/>
                  </a:lnTo>
                  <a:cubicBezTo>
                    <a:pt x="4383" y="2"/>
                    <a:pt x="4367" y="0"/>
                    <a:pt x="43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51" name="Google Shape;22551;p75"/>
          <p:cNvGrpSpPr/>
          <p:nvPr/>
        </p:nvGrpSpPr>
        <p:grpSpPr>
          <a:xfrm>
            <a:off x="6233054" y="1513402"/>
            <a:ext cx="330839" cy="364974"/>
            <a:chOff x="6233054" y="1513402"/>
            <a:chExt cx="330839" cy="364974"/>
          </a:xfrm>
        </p:grpSpPr>
        <p:sp>
          <p:nvSpPr>
            <p:cNvPr id="22552" name="Google Shape;22552;p75"/>
            <p:cNvSpPr/>
            <p:nvPr/>
          </p:nvSpPr>
          <p:spPr>
            <a:xfrm>
              <a:off x="6261342" y="1707281"/>
              <a:ext cx="274340" cy="165826"/>
            </a:xfrm>
            <a:custGeom>
              <a:rect b="b" l="l" r="r" t="t"/>
              <a:pathLst>
                <a:path extrusionOk="0" h="6325" w="10464">
                  <a:moveTo>
                    <a:pt x="3705" y="1"/>
                  </a:moveTo>
                  <a:lnTo>
                    <a:pt x="3705" y="1036"/>
                  </a:lnTo>
                  <a:cubicBezTo>
                    <a:pt x="3705" y="1326"/>
                    <a:pt x="3514" y="1583"/>
                    <a:pt x="3235" y="1667"/>
                  </a:cubicBezTo>
                  <a:lnTo>
                    <a:pt x="938" y="2340"/>
                  </a:lnTo>
                  <a:cubicBezTo>
                    <a:pt x="381" y="2503"/>
                    <a:pt x="0" y="3014"/>
                    <a:pt x="0" y="3597"/>
                  </a:cubicBezTo>
                  <a:lnTo>
                    <a:pt x="0" y="6324"/>
                  </a:lnTo>
                  <a:lnTo>
                    <a:pt x="10464" y="6324"/>
                  </a:lnTo>
                  <a:lnTo>
                    <a:pt x="10464" y="3597"/>
                  </a:lnTo>
                  <a:cubicBezTo>
                    <a:pt x="10464" y="3014"/>
                    <a:pt x="10080" y="2503"/>
                    <a:pt x="9522" y="2340"/>
                  </a:cubicBezTo>
                  <a:lnTo>
                    <a:pt x="7226" y="1667"/>
                  </a:lnTo>
                  <a:cubicBezTo>
                    <a:pt x="6947" y="1583"/>
                    <a:pt x="6755" y="1326"/>
                    <a:pt x="6755" y="1036"/>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3" name="Google Shape;22553;p75"/>
            <p:cNvSpPr/>
            <p:nvPr/>
          </p:nvSpPr>
          <p:spPr>
            <a:xfrm>
              <a:off x="6238454" y="1724480"/>
              <a:ext cx="320011" cy="97162"/>
            </a:xfrm>
            <a:custGeom>
              <a:rect b="b" l="l" r="r" t="t"/>
              <a:pathLst>
                <a:path extrusionOk="0" h="3706" w="12206">
                  <a:moveTo>
                    <a:pt x="1308" y="0"/>
                  </a:moveTo>
                  <a:cubicBezTo>
                    <a:pt x="587" y="0"/>
                    <a:pt x="1" y="587"/>
                    <a:pt x="1" y="1308"/>
                  </a:cubicBezTo>
                  <a:lnTo>
                    <a:pt x="1" y="2832"/>
                  </a:lnTo>
                  <a:cubicBezTo>
                    <a:pt x="1" y="3314"/>
                    <a:pt x="392" y="3705"/>
                    <a:pt x="873" y="3705"/>
                  </a:cubicBezTo>
                  <a:lnTo>
                    <a:pt x="11337" y="3705"/>
                  </a:lnTo>
                  <a:cubicBezTo>
                    <a:pt x="11818" y="3705"/>
                    <a:pt x="12206" y="3314"/>
                    <a:pt x="12206" y="2832"/>
                  </a:cubicBezTo>
                  <a:lnTo>
                    <a:pt x="12206" y="1308"/>
                  </a:lnTo>
                  <a:cubicBezTo>
                    <a:pt x="12206" y="583"/>
                    <a:pt x="11619" y="0"/>
                    <a:pt x="10898" y="0"/>
                  </a:cubicBezTo>
                  <a:lnTo>
                    <a:pt x="10826" y="0"/>
                  </a:lnTo>
                  <a:cubicBezTo>
                    <a:pt x="10591" y="0"/>
                    <a:pt x="10359" y="76"/>
                    <a:pt x="10170" y="217"/>
                  </a:cubicBezTo>
                  <a:lnTo>
                    <a:pt x="9881" y="435"/>
                  </a:lnTo>
                  <a:cubicBezTo>
                    <a:pt x="9692" y="576"/>
                    <a:pt x="9464" y="652"/>
                    <a:pt x="9229" y="652"/>
                  </a:cubicBezTo>
                  <a:lnTo>
                    <a:pt x="8856" y="652"/>
                  </a:lnTo>
                  <a:cubicBezTo>
                    <a:pt x="8772" y="652"/>
                    <a:pt x="8696" y="699"/>
                    <a:pt x="8660" y="771"/>
                  </a:cubicBezTo>
                  <a:cubicBezTo>
                    <a:pt x="8454" y="1181"/>
                    <a:pt x="7693" y="2332"/>
                    <a:pt x="6382" y="2934"/>
                  </a:cubicBezTo>
                  <a:cubicBezTo>
                    <a:pt x="6293" y="2975"/>
                    <a:pt x="6198" y="2996"/>
                    <a:pt x="6103" y="2996"/>
                  </a:cubicBezTo>
                  <a:cubicBezTo>
                    <a:pt x="6008" y="2996"/>
                    <a:pt x="5913" y="2975"/>
                    <a:pt x="5824" y="2934"/>
                  </a:cubicBezTo>
                  <a:cubicBezTo>
                    <a:pt x="4513" y="2332"/>
                    <a:pt x="3753" y="1177"/>
                    <a:pt x="3546" y="771"/>
                  </a:cubicBezTo>
                  <a:cubicBezTo>
                    <a:pt x="3510" y="699"/>
                    <a:pt x="3434" y="652"/>
                    <a:pt x="3351" y="652"/>
                  </a:cubicBezTo>
                  <a:lnTo>
                    <a:pt x="2978" y="652"/>
                  </a:lnTo>
                  <a:cubicBezTo>
                    <a:pt x="2742" y="652"/>
                    <a:pt x="2514" y="576"/>
                    <a:pt x="2326" y="435"/>
                  </a:cubicBezTo>
                  <a:lnTo>
                    <a:pt x="2036" y="217"/>
                  </a:lnTo>
                  <a:cubicBezTo>
                    <a:pt x="1848" y="76"/>
                    <a:pt x="1616" y="0"/>
                    <a:pt x="1380"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4" name="Google Shape;22554;p75"/>
            <p:cNvSpPr/>
            <p:nvPr/>
          </p:nvSpPr>
          <p:spPr>
            <a:xfrm>
              <a:off x="6307013" y="1739948"/>
              <a:ext cx="182893" cy="133159"/>
            </a:xfrm>
            <a:custGeom>
              <a:rect b="b" l="l" r="r" t="t"/>
              <a:pathLst>
                <a:path extrusionOk="0" h="5079" w="6976">
                  <a:moveTo>
                    <a:pt x="0" y="0"/>
                  </a:moveTo>
                  <a:lnTo>
                    <a:pt x="0" y="5078"/>
                  </a:lnTo>
                  <a:lnTo>
                    <a:pt x="6976" y="5078"/>
                  </a:lnTo>
                  <a:lnTo>
                    <a:pt x="6976" y="0"/>
                  </a:lnTo>
                  <a:cubicBezTo>
                    <a:pt x="6860" y="40"/>
                    <a:pt x="6737" y="62"/>
                    <a:pt x="6614" y="62"/>
                  </a:cubicBezTo>
                  <a:lnTo>
                    <a:pt x="6241" y="62"/>
                  </a:lnTo>
                  <a:cubicBezTo>
                    <a:pt x="6157" y="62"/>
                    <a:pt x="6081" y="109"/>
                    <a:pt x="6045" y="181"/>
                  </a:cubicBezTo>
                  <a:cubicBezTo>
                    <a:pt x="5839" y="591"/>
                    <a:pt x="5078" y="1742"/>
                    <a:pt x="3767" y="2344"/>
                  </a:cubicBezTo>
                  <a:cubicBezTo>
                    <a:pt x="3678" y="2385"/>
                    <a:pt x="3583" y="2406"/>
                    <a:pt x="3488" y="2406"/>
                  </a:cubicBezTo>
                  <a:cubicBezTo>
                    <a:pt x="3393" y="2406"/>
                    <a:pt x="3298" y="2385"/>
                    <a:pt x="3209" y="2344"/>
                  </a:cubicBezTo>
                  <a:cubicBezTo>
                    <a:pt x="1898" y="1742"/>
                    <a:pt x="1138" y="587"/>
                    <a:pt x="931" y="181"/>
                  </a:cubicBezTo>
                  <a:cubicBezTo>
                    <a:pt x="891" y="109"/>
                    <a:pt x="819" y="62"/>
                    <a:pt x="736" y="62"/>
                  </a:cubicBezTo>
                  <a:lnTo>
                    <a:pt x="363" y="62"/>
                  </a:lnTo>
                  <a:cubicBezTo>
                    <a:pt x="240" y="62"/>
                    <a:pt x="116" y="40"/>
                    <a:pt x="0"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5" name="Google Shape;22555;p75"/>
            <p:cNvSpPr/>
            <p:nvPr/>
          </p:nvSpPr>
          <p:spPr>
            <a:xfrm>
              <a:off x="6358478" y="1707281"/>
              <a:ext cx="79963" cy="28656"/>
            </a:xfrm>
            <a:custGeom>
              <a:rect b="b" l="l" r="r" t="t"/>
              <a:pathLst>
                <a:path extrusionOk="0" h="1093" w="3050">
                  <a:moveTo>
                    <a:pt x="0" y="1"/>
                  </a:moveTo>
                  <a:lnTo>
                    <a:pt x="0" y="707"/>
                  </a:lnTo>
                  <a:cubicBezTo>
                    <a:pt x="477" y="964"/>
                    <a:pt x="1001" y="1092"/>
                    <a:pt x="1525" y="1092"/>
                  </a:cubicBezTo>
                  <a:cubicBezTo>
                    <a:pt x="2049" y="1092"/>
                    <a:pt x="2574" y="964"/>
                    <a:pt x="3050" y="707"/>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6" name="Google Shape;22556;p75"/>
            <p:cNvSpPr/>
            <p:nvPr/>
          </p:nvSpPr>
          <p:spPr>
            <a:xfrm>
              <a:off x="6312702" y="1518698"/>
              <a:ext cx="171515" cy="85784"/>
            </a:xfrm>
            <a:custGeom>
              <a:rect b="b" l="l" r="r" t="t"/>
              <a:pathLst>
                <a:path extrusionOk="0" h="3272" w="6542">
                  <a:moveTo>
                    <a:pt x="3271" y="1"/>
                  </a:moveTo>
                  <a:cubicBezTo>
                    <a:pt x="1464" y="1"/>
                    <a:pt x="1" y="1464"/>
                    <a:pt x="1" y="3271"/>
                  </a:cubicBezTo>
                  <a:lnTo>
                    <a:pt x="6542" y="3271"/>
                  </a:lnTo>
                  <a:cubicBezTo>
                    <a:pt x="6542" y="1464"/>
                    <a:pt x="5075" y="1"/>
                    <a:pt x="3271"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7" name="Google Shape;22557;p75"/>
            <p:cNvSpPr/>
            <p:nvPr/>
          </p:nvSpPr>
          <p:spPr>
            <a:xfrm>
              <a:off x="6375572" y="1518698"/>
              <a:ext cx="45802" cy="85784"/>
            </a:xfrm>
            <a:custGeom>
              <a:rect b="b" l="l" r="r" t="t"/>
              <a:pathLst>
                <a:path extrusionOk="0" h="3272" w="1747">
                  <a:moveTo>
                    <a:pt x="873" y="1"/>
                  </a:moveTo>
                  <a:cubicBezTo>
                    <a:pt x="576" y="1"/>
                    <a:pt x="283" y="44"/>
                    <a:pt x="0" y="124"/>
                  </a:cubicBezTo>
                  <a:lnTo>
                    <a:pt x="0" y="3271"/>
                  </a:lnTo>
                  <a:lnTo>
                    <a:pt x="1746" y="3271"/>
                  </a:lnTo>
                  <a:lnTo>
                    <a:pt x="1746" y="124"/>
                  </a:lnTo>
                  <a:cubicBezTo>
                    <a:pt x="1460" y="44"/>
                    <a:pt x="1167" y="1"/>
                    <a:pt x="873"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8" name="Google Shape;22558;p75"/>
            <p:cNvSpPr/>
            <p:nvPr/>
          </p:nvSpPr>
          <p:spPr>
            <a:xfrm>
              <a:off x="6312702" y="1518803"/>
              <a:ext cx="171515" cy="85679"/>
            </a:xfrm>
            <a:custGeom>
              <a:rect b="b" l="l" r="r" t="t"/>
              <a:pathLst>
                <a:path extrusionOk="0" h="3268" w="6542">
                  <a:moveTo>
                    <a:pt x="3272" y="0"/>
                  </a:moveTo>
                  <a:cubicBezTo>
                    <a:pt x="1464" y="0"/>
                    <a:pt x="1" y="1462"/>
                    <a:pt x="1" y="3267"/>
                  </a:cubicBezTo>
                  <a:lnTo>
                    <a:pt x="6542" y="3267"/>
                  </a:lnTo>
                  <a:cubicBezTo>
                    <a:pt x="6542" y="3050"/>
                    <a:pt x="6520" y="2829"/>
                    <a:pt x="6476" y="2615"/>
                  </a:cubicBezTo>
                  <a:lnTo>
                    <a:pt x="2435" y="2615"/>
                  </a:lnTo>
                  <a:cubicBezTo>
                    <a:pt x="2163" y="2612"/>
                    <a:pt x="1960" y="2369"/>
                    <a:pt x="2004" y="2105"/>
                  </a:cubicBezTo>
                  <a:cubicBezTo>
                    <a:pt x="2138" y="1261"/>
                    <a:pt x="2594" y="507"/>
                    <a:pt x="3278" y="0"/>
                  </a:cubicBezTo>
                  <a:cubicBezTo>
                    <a:pt x="3276" y="0"/>
                    <a:pt x="3274" y="0"/>
                    <a:pt x="3272"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9" name="Google Shape;22559;p75"/>
            <p:cNvSpPr/>
            <p:nvPr/>
          </p:nvSpPr>
          <p:spPr>
            <a:xfrm>
              <a:off x="6352684" y="1827305"/>
              <a:ext cx="91473" cy="45802"/>
            </a:xfrm>
            <a:custGeom>
              <a:rect b="b" l="l" r="r" t="t"/>
              <a:pathLst>
                <a:path extrusionOk="0" h="1747" w="3489">
                  <a:moveTo>
                    <a:pt x="1746" y="0"/>
                  </a:moveTo>
                  <a:cubicBezTo>
                    <a:pt x="783" y="0"/>
                    <a:pt x="1" y="783"/>
                    <a:pt x="4" y="1746"/>
                  </a:cubicBezTo>
                  <a:lnTo>
                    <a:pt x="3488" y="1746"/>
                  </a:lnTo>
                  <a:cubicBezTo>
                    <a:pt x="3488" y="783"/>
                    <a:pt x="2710" y="0"/>
                    <a:pt x="174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0" name="Google Shape;22560;p75"/>
            <p:cNvSpPr/>
            <p:nvPr/>
          </p:nvSpPr>
          <p:spPr>
            <a:xfrm>
              <a:off x="6375572" y="1518698"/>
              <a:ext cx="23098" cy="26139"/>
            </a:xfrm>
            <a:custGeom>
              <a:rect b="b" l="l" r="r" t="t"/>
              <a:pathLst>
                <a:path extrusionOk="0" h="997" w="881">
                  <a:moveTo>
                    <a:pt x="880" y="1"/>
                  </a:moveTo>
                  <a:cubicBezTo>
                    <a:pt x="583" y="1"/>
                    <a:pt x="286" y="44"/>
                    <a:pt x="0" y="124"/>
                  </a:cubicBezTo>
                  <a:lnTo>
                    <a:pt x="0" y="997"/>
                  </a:lnTo>
                  <a:cubicBezTo>
                    <a:pt x="225" y="609"/>
                    <a:pt x="522" y="269"/>
                    <a:pt x="88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1" name="Google Shape;22561;p75"/>
            <p:cNvSpPr/>
            <p:nvPr/>
          </p:nvSpPr>
          <p:spPr>
            <a:xfrm>
              <a:off x="6375572" y="1587178"/>
              <a:ext cx="45697" cy="17304"/>
            </a:xfrm>
            <a:custGeom>
              <a:rect b="b" l="l" r="r" t="t"/>
              <a:pathLst>
                <a:path extrusionOk="0" h="660" w="1743">
                  <a:moveTo>
                    <a:pt x="0" y="0"/>
                  </a:moveTo>
                  <a:lnTo>
                    <a:pt x="0" y="659"/>
                  </a:lnTo>
                  <a:lnTo>
                    <a:pt x="1742" y="659"/>
                  </a:lnTo>
                  <a:lnTo>
                    <a:pt x="1742" y="7"/>
                  </a:lnTo>
                  <a:lnTo>
                    <a:pt x="37" y="7"/>
                  </a:lnTo>
                  <a:cubicBezTo>
                    <a:pt x="22" y="7"/>
                    <a:pt x="11" y="4"/>
                    <a:pt x="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2" name="Google Shape;22562;p75"/>
            <p:cNvSpPr/>
            <p:nvPr/>
          </p:nvSpPr>
          <p:spPr>
            <a:xfrm>
              <a:off x="6289814" y="1793012"/>
              <a:ext cx="17120" cy="28630"/>
            </a:xfrm>
            <a:custGeom>
              <a:rect b="b" l="l" r="r" t="t"/>
              <a:pathLst>
                <a:path extrusionOk="0" h="1092" w="653">
                  <a:moveTo>
                    <a:pt x="653" y="1"/>
                  </a:moveTo>
                  <a:cubicBezTo>
                    <a:pt x="294" y="1"/>
                    <a:pt x="1" y="291"/>
                    <a:pt x="1" y="653"/>
                  </a:cubicBezTo>
                  <a:lnTo>
                    <a:pt x="1" y="1091"/>
                  </a:lnTo>
                  <a:lnTo>
                    <a:pt x="653" y="1091"/>
                  </a:lnTo>
                  <a:lnTo>
                    <a:pt x="653"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3" name="Google Shape;22563;p75"/>
            <p:cNvSpPr/>
            <p:nvPr/>
          </p:nvSpPr>
          <p:spPr>
            <a:xfrm>
              <a:off x="6261342" y="1821615"/>
              <a:ext cx="45697" cy="51491"/>
            </a:xfrm>
            <a:custGeom>
              <a:rect b="b" l="l" r="r" t="t"/>
              <a:pathLst>
                <a:path extrusionOk="0" h="1964" w="1743">
                  <a:moveTo>
                    <a:pt x="0" y="0"/>
                  </a:moveTo>
                  <a:lnTo>
                    <a:pt x="0" y="435"/>
                  </a:lnTo>
                  <a:lnTo>
                    <a:pt x="652" y="435"/>
                  </a:lnTo>
                  <a:cubicBezTo>
                    <a:pt x="895" y="435"/>
                    <a:pt x="1091" y="630"/>
                    <a:pt x="1091" y="873"/>
                  </a:cubicBezTo>
                  <a:lnTo>
                    <a:pt x="1091" y="1963"/>
                  </a:lnTo>
                  <a:lnTo>
                    <a:pt x="1742" y="1963"/>
                  </a:lnTo>
                  <a:lnTo>
                    <a:pt x="17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4" name="Google Shape;22564;p75"/>
            <p:cNvSpPr/>
            <p:nvPr/>
          </p:nvSpPr>
          <p:spPr>
            <a:xfrm>
              <a:off x="6489880" y="1793012"/>
              <a:ext cx="17225" cy="28630"/>
            </a:xfrm>
            <a:custGeom>
              <a:rect b="b" l="l" r="r" t="t"/>
              <a:pathLst>
                <a:path extrusionOk="0" h="1092" w="657">
                  <a:moveTo>
                    <a:pt x="1" y="1"/>
                  </a:moveTo>
                  <a:lnTo>
                    <a:pt x="1" y="1091"/>
                  </a:lnTo>
                  <a:lnTo>
                    <a:pt x="656" y="1091"/>
                  </a:lnTo>
                  <a:lnTo>
                    <a:pt x="656" y="653"/>
                  </a:lnTo>
                  <a:cubicBezTo>
                    <a:pt x="653" y="291"/>
                    <a:pt x="363" y="1"/>
                    <a:pt x="1"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5" name="Google Shape;22565;p75"/>
            <p:cNvSpPr/>
            <p:nvPr/>
          </p:nvSpPr>
          <p:spPr>
            <a:xfrm>
              <a:off x="6489880" y="1821615"/>
              <a:ext cx="45697" cy="51491"/>
            </a:xfrm>
            <a:custGeom>
              <a:rect b="b" l="l" r="r" t="t"/>
              <a:pathLst>
                <a:path extrusionOk="0" h="1964" w="1743">
                  <a:moveTo>
                    <a:pt x="1" y="0"/>
                  </a:moveTo>
                  <a:lnTo>
                    <a:pt x="1" y="1963"/>
                  </a:lnTo>
                  <a:lnTo>
                    <a:pt x="653" y="1963"/>
                  </a:lnTo>
                  <a:lnTo>
                    <a:pt x="653" y="873"/>
                  </a:lnTo>
                  <a:cubicBezTo>
                    <a:pt x="653" y="630"/>
                    <a:pt x="848" y="435"/>
                    <a:pt x="1091" y="435"/>
                  </a:cubicBezTo>
                  <a:lnTo>
                    <a:pt x="1743" y="435"/>
                  </a:lnTo>
                  <a:lnTo>
                    <a:pt x="174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6" name="Google Shape;22566;p75"/>
            <p:cNvSpPr/>
            <p:nvPr/>
          </p:nvSpPr>
          <p:spPr>
            <a:xfrm>
              <a:off x="6369883" y="1844477"/>
              <a:ext cx="57180" cy="28630"/>
            </a:xfrm>
            <a:custGeom>
              <a:rect b="b" l="l" r="r" t="t"/>
              <a:pathLst>
                <a:path extrusionOk="0" h="1092" w="2181">
                  <a:moveTo>
                    <a:pt x="1084" y="1"/>
                  </a:moveTo>
                  <a:cubicBezTo>
                    <a:pt x="485" y="1"/>
                    <a:pt x="0" y="488"/>
                    <a:pt x="0" y="1091"/>
                  </a:cubicBezTo>
                  <a:lnTo>
                    <a:pt x="2180" y="1091"/>
                  </a:lnTo>
                  <a:cubicBezTo>
                    <a:pt x="2180" y="488"/>
                    <a:pt x="1695" y="1"/>
                    <a:pt x="1097" y="1"/>
                  </a:cubicBezTo>
                  <a:cubicBezTo>
                    <a:pt x="1095" y="1"/>
                    <a:pt x="1092" y="1"/>
                    <a:pt x="1090" y="1"/>
                  </a:cubicBezTo>
                  <a:cubicBezTo>
                    <a:pt x="1088" y="1"/>
                    <a:pt x="1086" y="1"/>
                    <a:pt x="1084"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7" name="Google Shape;22567;p75"/>
            <p:cNvSpPr/>
            <p:nvPr/>
          </p:nvSpPr>
          <p:spPr>
            <a:xfrm>
              <a:off x="6324212" y="1604456"/>
              <a:ext cx="148522" cy="114335"/>
            </a:xfrm>
            <a:custGeom>
              <a:rect b="b" l="l" r="r" t="t"/>
              <a:pathLst>
                <a:path extrusionOk="0" h="4361" w="5665">
                  <a:moveTo>
                    <a:pt x="0" y="0"/>
                  </a:moveTo>
                  <a:lnTo>
                    <a:pt x="0" y="1525"/>
                  </a:lnTo>
                  <a:cubicBezTo>
                    <a:pt x="0" y="3090"/>
                    <a:pt x="1268" y="4361"/>
                    <a:pt x="2832" y="4361"/>
                  </a:cubicBezTo>
                  <a:cubicBezTo>
                    <a:pt x="4397" y="4361"/>
                    <a:pt x="5664" y="3090"/>
                    <a:pt x="5664" y="1525"/>
                  </a:cubicBezTo>
                  <a:lnTo>
                    <a:pt x="5664"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8" name="Google Shape;22568;p75"/>
            <p:cNvSpPr/>
            <p:nvPr/>
          </p:nvSpPr>
          <p:spPr>
            <a:xfrm>
              <a:off x="6323845" y="1604456"/>
              <a:ext cx="131795" cy="114282"/>
            </a:xfrm>
            <a:custGeom>
              <a:rect b="b" l="l" r="r" t="t"/>
              <a:pathLst>
                <a:path extrusionOk="0" h="4359" w="5027">
                  <a:moveTo>
                    <a:pt x="14" y="0"/>
                  </a:moveTo>
                  <a:lnTo>
                    <a:pt x="14" y="1525"/>
                  </a:lnTo>
                  <a:cubicBezTo>
                    <a:pt x="1" y="3113"/>
                    <a:pt x="1291" y="4359"/>
                    <a:pt x="2819" y="4359"/>
                  </a:cubicBezTo>
                  <a:cubicBezTo>
                    <a:pt x="2971" y="4359"/>
                    <a:pt x="3125" y="4346"/>
                    <a:pt x="3281" y="4321"/>
                  </a:cubicBezTo>
                  <a:cubicBezTo>
                    <a:pt x="1901" y="4111"/>
                    <a:pt x="883" y="2923"/>
                    <a:pt x="883" y="1525"/>
                  </a:cubicBezTo>
                  <a:cubicBezTo>
                    <a:pt x="883" y="1043"/>
                    <a:pt x="1274" y="656"/>
                    <a:pt x="1756" y="652"/>
                  </a:cubicBezTo>
                  <a:lnTo>
                    <a:pt x="4588" y="652"/>
                  </a:lnTo>
                  <a:cubicBezTo>
                    <a:pt x="4590" y="652"/>
                    <a:pt x="4593" y="652"/>
                    <a:pt x="4595" y="652"/>
                  </a:cubicBezTo>
                  <a:cubicBezTo>
                    <a:pt x="4834" y="652"/>
                    <a:pt x="5026" y="458"/>
                    <a:pt x="5026" y="218"/>
                  </a:cubicBezTo>
                  <a:lnTo>
                    <a:pt x="502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9" name="Google Shape;22569;p75"/>
            <p:cNvSpPr/>
            <p:nvPr/>
          </p:nvSpPr>
          <p:spPr>
            <a:xfrm>
              <a:off x="6361598" y="1621995"/>
              <a:ext cx="10775" cy="16386"/>
            </a:xfrm>
            <a:custGeom>
              <a:rect b="b" l="l" r="r" t="t"/>
              <a:pathLst>
                <a:path extrusionOk="0" h="625" w="411">
                  <a:moveTo>
                    <a:pt x="206" y="0"/>
                  </a:moveTo>
                  <a:cubicBezTo>
                    <a:pt x="103" y="0"/>
                    <a:pt x="1" y="68"/>
                    <a:pt x="1" y="204"/>
                  </a:cubicBezTo>
                  <a:lnTo>
                    <a:pt x="1" y="421"/>
                  </a:lnTo>
                  <a:cubicBezTo>
                    <a:pt x="1" y="534"/>
                    <a:pt x="92" y="624"/>
                    <a:pt x="207" y="624"/>
                  </a:cubicBezTo>
                  <a:cubicBezTo>
                    <a:pt x="320" y="624"/>
                    <a:pt x="410" y="534"/>
                    <a:pt x="410" y="421"/>
                  </a:cubicBezTo>
                  <a:lnTo>
                    <a:pt x="410" y="204"/>
                  </a:lnTo>
                  <a:cubicBezTo>
                    <a:pt x="410" y="68"/>
                    <a:pt x="308"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0" name="Google Shape;22570;p75"/>
            <p:cNvSpPr/>
            <p:nvPr/>
          </p:nvSpPr>
          <p:spPr>
            <a:xfrm>
              <a:off x="6424572" y="1621995"/>
              <a:ext cx="10644" cy="16386"/>
            </a:xfrm>
            <a:custGeom>
              <a:rect b="b" l="l" r="r" t="t"/>
              <a:pathLst>
                <a:path extrusionOk="0" h="625" w="406">
                  <a:moveTo>
                    <a:pt x="203" y="0"/>
                  </a:moveTo>
                  <a:cubicBezTo>
                    <a:pt x="102"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1" name="Google Shape;22571;p75"/>
            <p:cNvSpPr/>
            <p:nvPr/>
          </p:nvSpPr>
          <p:spPr>
            <a:xfrm>
              <a:off x="6379924" y="1667692"/>
              <a:ext cx="37072" cy="10749"/>
            </a:xfrm>
            <a:custGeom>
              <a:rect b="b" l="l" r="r" t="t"/>
              <a:pathLst>
                <a:path extrusionOk="0" h="410" w="1414">
                  <a:moveTo>
                    <a:pt x="273" y="0"/>
                  </a:moveTo>
                  <a:cubicBezTo>
                    <a:pt x="1" y="0"/>
                    <a:pt x="1" y="410"/>
                    <a:pt x="273" y="410"/>
                  </a:cubicBezTo>
                  <a:lnTo>
                    <a:pt x="1142" y="410"/>
                  </a:lnTo>
                  <a:cubicBezTo>
                    <a:pt x="1413" y="410"/>
                    <a:pt x="1413" y="0"/>
                    <a:pt x="11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2" name="Google Shape;22572;p75"/>
            <p:cNvSpPr/>
            <p:nvPr/>
          </p:nvSpPr>
          <p:spPr>
            <a:xfrm>
              <a:off x="6233054" y="1513402"/>
              <a:ext cx="330839" cy="364974"/>
            </a:xfrm>
            <a:custGeom>
              <a:rect b="b" l="l" r="r" t="t"/>
              <a:pathLst>
                <a:path extrusionOk="0" h="13921" w="12619">
                  <a:moveTo>
                    <a:pt x="5234" y="605"/>
                  </a:moveTo>
                  <a:lnTo>
                    <a:pt x="5234" y="3270"/>
                  </a:lnTo>
                  <a:lnTo>
                    <a:pt x="3252" y="3270"/>
                  </a:lnTo>
                  <a:cubicBezTo>
                    <a:pt x="3332" y="2072"/>
                    <a:pt x="4107" y="1029"/>
                    <a:pt x="5234" y="605"/>
                  </a:cubicBezTo>
                  <a:close/>
                  <a:moveTo>
                    <a:pt x="6310" y="408"/>
                  </a:moveTo>
                  <a:cubicBezTo>
                    <a:pt x="6534" y="408"/>
                    <a:pt x="6758" y="433"/>
                    <a:pt x="6979" y="482"/>
                  </a:cubicBezTo>
                  <a:lnTo>
                    <a:pt x="6979" y="2166"/>
                  </a:lnTo>
                  <a:cubicBezTo>
                    <a:pt x="6979" y="2302"/>
                    <a:pt x="7081" y="2370"/>
                    <a:pt x="7182" y="2370"/>
                  </a:cubicBezTo>
                  <a:cubicBezTo>
                    <a:pt x="7283" y="2370"/>
                    <a:pt x="7385" y="2302"/>
                    <a:pt x="7385" y="2166"/>
                  </a:cubicBezTo>
                  <a:lnTo>
                    <a:pt x="7385" y="605"/>
                  </a:lnTo>
                  <a:cubicBezTo>
                    <a:pt x="8511" y="1029"/>
                    <a:pt x="9286" y="2068"/>
                    <a:pt x="9370" y="3270"/>
                  </a:cubicBezTo>
                  <a:lnTo>
                    <a:pt x="7385" y="3270"/>
                  </a:lnTo>
                  <a:lnTo>
                    <a:pt x="7385" y="3039"/>
                  </a:lnTo>
                  <a:cubicBezTo>
                    <a:pt x="7385" y="2903"/>
                    <a:pt x="7283" y="2835"/>
                    <a:pt x="7182" y="2835"/>
                  </a:cubicBezTo>
                  <a:cubicBezTo>
                    <a:pt x="7081" y="2835"/>
                    <a:pt x="6979" y="2903"/>
                    <a:pt x="6979" y="3039"/>
                  </a:cubicBezTo>
                  <a:lnTo>
                    <a:pt x="6979" y="3270"/>
                  </a:lnTo>
                  <a:lnTo>
                    <a:pt x="5643" y="3270"/>
                  </a:lnTo>
                  <a:lnTo>
                    <a:pt x="5643" y="482"/>
                  </a:lnTo>
                  <a:cubicBezTo>
                    <a:pt x="5862" y="433"/>
                    <a:pt x="6086" y="408"/>
                    <a:pt x="6310" y="408"/>
                  </a:cubicBezTo>
                  <a:close/>
                  <a:moveTo>
                    <a:pt x="8939" y="3676"/>
                  </a:moveTo>
                  <a:lnTo>
                    <a:pt x="8939" y="4998"/>
                  </a:lnTo>
                  <a:cubicBezTo>
                    <a:pt x="8939" y="5078"/>
                    <a:pt x="8935" y="5154"/>
                    <a:pt x="8928" y="5230"/>
                  </a:cubicBezTo>
                  <a:lnTo>
                    <a:pt x="3691" y="5230"/>
                  </a:lnTo>
                  <a:cubicBezTo>
                    <a:pt x="3683" y="5154"/>
                    <a:pt x="3680" y="5078"/>
                    <a:pt x="3680" y="4998"/>
                  </a:cubicBezTo>
                  <a:lnTo>
                    <a:pt x="3680" y="4563"/>
                  </a:lnTo>
                  <a:cubicBezTo>
                    <a:pt x="3680" y="4428"/>
                    <a:pt x="3578" y="4360"/>
                    <a:pt x="3477" y="4360"/>
                  </a:cubicBezTo>
                  <a:cubicBezTo>
                    <a:pt x="3376" y="4360"/>
                    <a:pt x="3274" y="4428"/>
                    <a:pt x="3274" y="4563"/>
                  </a:cubicBezTo>
                  <a:lnTo>
                    <a:pt x="3274" y="4998"/>
                  </a:lnTo>
                  <a:cubicBezTo>
                    <a:pt x="3274" y="5078"/>
                    <a:pt x="3274" y="5154"/>
                    <a:pt x="3281" y="5230"/>
                  </a:cubicBezTo>
                  <a:lnTo>
                    <a:pt x="3039" y="5230"/>
                  </a:lnTo>
                  <a:cubicBezTo>
                    <a:pt x="2912" y="5230"/>
                    <a:pt x="2807" y="5128"/>
                    <a:pt x="2807" y="4998"/>
                  </a:cubicBezTo>
                  <a:lnTo>
                    <a:pt x="2807" y="3908"/>
                  </a:lnTo>
                  <a:cubicBezTo>
                    <a:pt x="2807" y="3781"/>
                    <a:pt x="2912" y="3676"/>
                    <a:pt x="3039" y="3676"/>
                  </a:cubicBezTo>
                  <a:lnTo>
                    <a:pt x="3271" y="3676"/>
                  </a:lnTo>
                  <a:lnTo>
                    <a:pt x="3271" y="3691"/>
                  </a:lnTo>
                  <a:cubicBezTo>
                    <a:pt x="3271" y="3826"/>
                    <a:pt x="3373" y="3894"/>
                    <a:pt x="3475" y="3894"/>
                  </a:cubicBezTo>
                  <a:cubicBezTo>
                    <a:pt x="3578" y="3894"/>
                    <a:pt x="3680" y="3826"/>
                    <a:pt x="3680" y="3691"/>
                  </a:cubicBezTo>
                  <a:lnTo>
                    <a:pt x="3680" y="3676"/>
                  </a:lnTo>
                  <a:close/>
                  <a:moveTo>
                    <a:pt x="9580" y="3676"/>
                  </a:moveTo>
                  <a:cubicBezTo>
                    <a:pt x="9706" y="3676"/>
                    <a:pt x="9811" y="3781"/>
                    <a:pt x="9811" y="3908"/>
                  </a:cubicBezTo>
                  <a:lnTo>
                    <a:pt x="9811" y="4998"/>
                  </a:lnTo>
                  <a:lnTo>
                    <a:pt x="9811" y="5002"/>
                  </a:lnTo>
                  <a:cubicBezTo>
                    <a:pt x="9811" y="5128"/>
                    <a:pt x="9706" y="5233"/>
                    <a:pt x="9580" y="5233"/>
                  </a:cubicBezTo>
                  <a:lnTo>
                    <a:pt x="9337" y="5233"/>
                  </a:lnTo>
                  <a:cubicBezTo>
                    <a:pt x="9344" y="5157"/>
                    <a:pt x="9348" y="5078"/>
                    <a:pt x="9348" y="5002"/>
                  </a:cubicBezTo>
                  <a:lnTo>
                    <a:pt x="9348" y="3676"/>
                  </a:lnTo>
                  <a:close/>
                  <a:moveTo>
                    <a:pt x="3339" y="5639"/>
                  </a:moveTo>
                  <a:cubicBezTo>
                    <a:pt x="3405" y="5954"/>
                    <a:pt x="3524" y="6258"/>
                    <a:pt x="3691" y="6537"/>
                  </a:cubicBezTo>
                  <a:lnTo>
                    <a:pt x="3626" y="6537"/>
                  </a:lnTo>
                  <a:cubicBezTo>
                    <a:pt x="3513" y="6537"/>
                    <a:pt x="3415" y="6458"/>
                    <a:pt x="3397" y="6345"/>
                  </a:cubicBezTo>
                  <a:lnTo>
                    <a:pt x="3278" y="5639"/>
                  </a:lnTo>
                  <a:close/>
                  <a:moveTo>
                    <a:pt x="4614" y="5639"/>
                  </a:moveTo>
                  <a:lnTo>
                    <a:pt x="4777" y="6537"/>
                  </a:lnTo>
                  <a:lnTo>
                    <a:pt x="4176" y="6537"/>
                  </a:lnTo>
                  <a:cubicBezTo>
                    <a:pt x="3980" y="6266"/>
                    <a:pt x="3839" y="5961"/>
                    <a:pt x="3760" y="5639"/>
                  </a:cubicBezTo>
                  <a:close/>
                  <a:moveTo>
                    <a:pt x="7591" y="5639"/>
                  </a:moveTo>
                  <a:lnTo>
                    <a:pt x="7428" y="6537"/>
                  </a:lnTo>
                  <a:lnTo>
                    <a:pt x="5190" y="6537"/>
                  </a:lnTo>
                  <a:lnTo>
                    <a:pt x="5027" y="5639"/>
                  </a:lnTo>
                  <a:close/>
                  <a:moveTo>
                    <a:pt x="8859" y="5639"/>
                  </a:moveTo>
                  <a:cubicBezTo>
                    <a:pt x="8783" y="5947"/>
                    <a:pt x="8649" y="6244"/>
                    <a:pt x="8464" y="6505"/>
                  </a:cubicBezTo>
                  <a:lnTo>
                    <a:pt x="8439" y="6537"/>
                  </a:lnTo>
                  <a:lnTo>
                    <a:pt x="7841" y="6537"/>
                  </a:lnTo>
                  <a:lnTo>
                    <a:pt x="8004" y="5639"/>
                  </a:lnTo>
                  <a:close/>
                  <a:moveTo>
                    <a:pt x="9337" y="5639"/>
                  </a:moveTo>
                  <a:lnTo>
                    <a:pt x="9221" y="6345"/>
                  </a:lnTo>
                  <a:cubicBezTo>
                    <a:pt x="9203" y="6455"/>
                    <a:pt x="9109" y="6537"/>
                    <a:pt x="9000" y="6537"/>
                  </a:cubicBezTo>
                  <a:cubicBezTo>
                    <a:pt x="8998" y="6537"/>
                    <a:pt x="8995" y="6537"/>
                    <a:pt x="8993" y="6537"/>
                  </a:cubicBezTo>
                  <a:lnTo>
                    <a:pt x="8993" y="6541"/>
                  </a:lnTo>
                  <a:lnTo>
                    <a:pt x="8928" y="6541"/>
                  </a:lnTo>
                  <a:cubicBezTo>
                    <a:pt x="9094" y="6262"/>
                    <a:pt x="9210" y="5958"/>
                    <a:pt x="9279" y="5639"/>
                  </a:cubicBezTo>
                  <a:close/>
                  <a:moveTo>
                    <a:pt x="8077" y="6946"/>
                  </a:moveTo>
                  <a:cubicBezTo>
                    <a:pt x="7964" y="7048"/>
                    <a:pt x="7845" y="7138"/>
                    <a:pt x="7718" y="7218"/>
                  </a:cubicBezTo>
                  <a:lnTo>
                    <a:pt x="7769" y="6946"/>
                  </a:lnTo>
                  <a:close/>
                  <a:moveTo>
                    <a:pt x="4850" y="6946"/>
                  </a:moveTo>
                  <a:lnTo>
                    <a:pt x="4900" y="7222"/>
                  </a:lnTo>
                  <a:cubicBezTo>
                    <a:pt x="4770" y="7138"/>
                    <a:pt x="4650" y="7048"/>
                    <a:pt x="4538" y="6946"/>
                  </a:cubicBezTo>
                  <a:close/>
                  <a:moveTo>
                    <a:pt x="7352" y="6946"/>
                  </a:moveTo>
                  <a:lnTo>
                    <a:pt x="7294" y="7258"/>
                  </a:lnTo>
                  <a:cubicBezTo>
                    <a:pt x="7258" y="7472"/>
                    <a:pt x="7070" y="7627"/>
                    <a:pt x="6852" y="7627"/>
                  </a:cubicBezTo>
                  <a:lnTo>
                    <a:pt x="5766" y="7627"/>
                  </a:lnTo>
                  <a:cubicBezTo>
                    <a:pt x="5549" y="7627"/>
                    <a:pt x="5360" y="7472"/>
                    <a:pt x="5324" y="7258"/>
                  </a:cubicBezTo>
                  <a:lnTo>
                    <a:pt x="5266" y="6946"/>
                  </a:lnTo>
                  <a:close/>
                  <a:moveTo>
                    <a:pt x="7628" y="7732"/>
                  </a:moveTo>
                  <a:lnTo>
                    <a:pt x="7628" y="8431"/>
                  </a:lnTo>
                  <a:cubicBezTo>
                    <a:pt x="7631" y="8812"/>
                    <a:pt x="7881" y="9148"/>
                    <a:pt x="8247" y="9257"/>
                  </a:cubicBezTo>
                  <a:lnTo>
                    <a:pt x="8330" y="9282"/>
                  </a:lnTo>
                  <a:cubicBezTo>
                    <a:pt x="7961" y="9779"/>
                    <a:pt x="7298" y="10492"/>
                    <a:pt x="6309" y="10883"/>
                  </a:cubicBezTo>
                  <a:cubicBezTo>
                    <a:pt x="5320" y="10492"/>
                    <a:pt x="4658" y="9779"/>
                    <a:pt x="4285" y="9282"/>
                  </a:cubicBezTo>
                  <a:lnTo>
                    <a:pt x="4372" y="9257"/>
                  </a:lnTo>
                  <a:cubicBezTo>
                    <a:pt x="4737" y="9145"/>
                    <a:pt x="4987" y="8812"/>
                    <a:pt x="4987" y="8431"/>
                  </a:cubicBezTo>
                  <a:lnTo>
                    <a:pt x="4987" y="7736"/>
                  </a:lnTo>
                  <a:cubicBezTo>
                    <a:pt x="5052" y="7765"/>
                    <a:pt x="5118" y="7794"/>
                    <a:pt x="5183" y="7823"/>
                  </a:cubicBezTo>
                  <a:lnTo>
                    <a:pt x="5205" y="7827"/>
                  </a:lnTo>
                  <a:cubicBezTo>
                    <a:pt x="5360" y="7961"/>
                    <a:pt x="5560" y="8037"/>
                    <a:pt x="5766" y="8037"/>
                  </a:cubicBezTo>
                  <a:lnTo>
                    <a:pt x="6852" y="8037"/>
                  </a:lnTo>
                  <a:cubicBezTo>
                    <a:pt x="7055" y="8037"/>
                    <a:pt x="7254" y="7964"/>
                    <a:pt x="7410" y="7830"/>
                  </a:cubicBezTo>
                  <a:cubicBezTo>
                    <a:pt x="7483" y="7801"/>
                    <a:pt x="7559" y="7769"/>
                    <a:pt x="7628" y="7732"/>
                  </a:cubicBezTo>
                  <a:close/>
                  <a:moveTo>
                    <a:pt x="11104" y="8258"/>
                  </a:moveTo>
                  <a:cubicBezTo>
                    <a:pt x="11713" y="8258"/>
                    <a:pt x="12205" y="8750"/>
                    <a:pt x="12209" y="9359"/>
                  </a:cubicBezTo>
                  <a:lnTo>
                    <a:pt x="12209" y="10887"/>
                  </a:lnTo>
                  <a:lnTo>
                    <a:pt x="12205" y="10883"/>
                  </a:lnTo>
                  <a:cubicBezTo>
                    <a:pt x="12205" y="11253"/>
                    <a:pt x="11908" y="11553"/>
                    <a:pt x="11539" y="11553"/>
                  </a:cubicBezTo>
                  <a:lnTo>
                    <a:pt x="10000" y="11553"/>
                  </a:lnTo>
                  <a:lnTo>
                    <a:pt x="10000" y="8779"/>
                  </a:lnTo>
                  <a:cubicBezTo>
                    <a:pt x="10072" y="8743"/>
                    <a:pt x="10145" y="8699"/>
                    <a:pt x="10210" y="8652"/>
                  </a:cubicBezTo>
                  <a:lnTo>
                    <a:pt x="10500" y="8431"/>
                  </a:lnTo>
                  <a:cubicBezTo>
                    <a:pt x="10652" y="8319"/>
                    <a:pt x="10840" y="8258"/>
                    <a:pt x="11032" y="8258"/>
                  </a:cubicBezTo>
                  <a:close/>
                  <a:moveTo>
                    <a:pt x="6309" y="0"/>
                  </a:moveTo>
                  <a:cubicBezTo>
                    <a:pt x="4459" y="0"/>
                    <a:pt x="2934" y="1452"/>
                    <a:pt x="2840" y="3303"/>
                  </a:cubicBezTo>
                  <a:cubicBezTo>
                    <a:pt x="2579" y="3390"/>
                    <a:pt x="2401" y="3633"/>
                    <a:pt x="2401" y="3908"/>
                  </a:cubicBezTo>
                  <a:lnTo>
                    <a:pt x="2401" y="4998"/>
                  </a:lnTo>
                  <a:cubicBezTo>
                    <a:pt x="2401" y="5284"/>
                    <a:pt x="2590" y="5534"/>
                    <a:pt x="2861" y="5614"/>
                  </a:cubicBezTo>
                  <a:lnTo>
                    <a:pt x="2995" y="6410"/>
                  </a:lnTo>
                  <a:cubicBezTo>
                    <a:pt x="3046" y="6722"/>
                    <a:pt x="3314" y="6946"/>
                    <a:pt x="3626" y="6946"/>
                  </a:cubicBezTo>
                  <a:lnTo>
                    <a:pt x="3977" y="6946"/>
                  </a:lnTo>
                  <a:cubicBezTo>
                    <a:pt x="4151" y="7157"/>
                    <a:pt x="4353" y="7341"/>
                    <a:pt x="4578" y="7497"/>
                  </a:cubicBezTo>
                  <a:lnTo>
                    <a:pt x="4578" y="8431"/>
                  </a:lnTo>
                  <a:cubicBezTo>
                    <a:pt x="4578" y="8631"/>
                    <a:pt x="4444" y="8808"/>
                    <a:pt x="4256" y="8866"/>
                  </a:cubicBezTo>
                  <a:lnTo>
                    <a:pt x="4042" y="8928"/>
                  </a:lnTo>
                  <a:cubicBezTo>
                    <a:pt x="3973" y="8815"/>
                    <a:pt x="3937" y="8743"/>
                    <a:pt x="3930" y="8728"/>
                  </a:cubicBezTo>
                  <a:cubicBezTo>
                    <a:pt x="3861" y="8587"/>
                    <a:pt x="3712" y="8500"/>
                    <a:pt x="3557" y="8500"/>
                  </a:cubicBezTo>
                  <a:lnTo>
                    <a:pt x="3184" y="8500"/>
                  </a:lnTo>
                  <a:cubicBezTo>
                    <a:pt x="2992" y="8500"/>
                    <a:pt x="2807" y="8439"/>
                    <a:pt x="2651" y="8323"/>
                  </a:cubicBezTo>
                  <a:lnTo>
                    <a:pt x="2362" y="8105"/>
                  </a:lnTo>
                  <a:cubicBezTo>
                    <a:pt x="2137" y="7939"/>
                    <a:pt x="1865" y="7848"/>
                    <a:pt x="1586" y="7845"/>
                  </a:cubicBezTo>
                  <a:lnTo>
                    <a:pt x="1514" y="7845"/>
                  </a:lnTo>
                  <a:cubicBezTo>
                    <a:pt x="677" y="7848"/>
                    <a:pt x="0" y="8522"/>
                    <a:pt x="0" y="9359"/>
                  </a:cubicBezTo>
                  <a:lnTo>
                    <a:pt x="0" y="10883"/>
                  </a:lnTo>
                  <a:cubicBezTo>
                    <a:pt x="0" y="11398"/>
                    <a:pt x="366" y="11839"/>
                    <a:pt x="873" y="11941"/>
                  </a:cubicBezTo>
                  <a:lnTo>
                    <a:pt x="873" y="13719"/>
                  </a:lnTo>
                  <a:cubicBezTo>
                    <a:pt x="873" y="13853"/>
                    <a:pt x="974" y="13920"/>
                    <a:pt x="1076" y="13920"/>
                  </a:cubicBezTo>
                  <a:cubicBezTo>
                    <a:pt x="1177" y="13920"/>
                    <a:pt x="1279" y="13853"/>
                    <a:pt x="1279" y="13719"/>
                  </a:cubicBezTo>
                  <a:lnTo>
                    <a:pt x="1279" y="11959"/>
                  </a:lnTo>
                  <a:lnTo>
                    <a:pt x="2619" y="11959"/>
                  </a:lnTo>
                  <a:lnTo>
                    <a:pt x="2619" y="13719"/>
                  </a:lnTo>
                  <a:cubicBezTo>
                    <a:pt x="2619" y="13853"/>
                    <a:pt x="2721" y="13920"/>
                    <a:pt x="2823" y="13920"/>
                  </a:cubicBezTo>
                  <a:cubicBezTo>
                    <a:pt x="2926" y="13920"/>
                    <a:pt x="3028" y="13853"/>
                    <a:pt x="3028" y="13719"/>
                  </a:cubicBezTo>
                  <a:lnTo>
                    <a:pt x="3028" y="11318"/>
                  </a:lnTo>
                  <a:cubicBezTo>
                    <a:pt x="3028" y="11182"/>
                    <a:pt x="2926" y="11114"/>
                    <a:pt x="2823" y="11114"/>
                  </a:cubicBezTo>
                  <a:cubicBezTo>
                    <a:pt x="2721" y="11114"/>
                    <a:pt x="2619" y="11182"/>
                    <a:pt x="2619" y="11318"/>
                  </a:cubicBezTo>
                  <a:lnTo>
                    <a:pt x="2619" y="11550"/>
                  </a:lnTo>
                  <a:lnTo>
                    <a:pt x="1079" y="11550"/>
                  </a:lnTo>
                  <a:cubicBezTo>
                    <a:pt x="710" y="11550"/>
                    <a:pt x="413" y="11249"/>
                    <a:pt x="413" y="10883"/>
                  </a:cubicBezTo>
                  <a:lnTo>
                    <a:pt x="413" y="9355"/>
                  </a:lnTo>
                  <a:cubicBezTo>
                    <a:pt x="413" y="8746"/>
                    <a:pt x="906" y="8254"/>
                    <a:pt x="1514" y="8254"/>
                  </a:cubicBezTo>
                  <a:lnTo>
                    <a:pt x="1586" y="8254"/>
                  </a:lnTo>
                  <a:cubicBezTo>
                    <a:pt x="1778" y="8254"/>
                    <a:pt x="1967" y="8315"/>
                    <a:pt x="2119" y="8431"/>
                  </a:cubicBezTo>
                  <a:lnTo>
                    <a:pt x="2409" y="8649"/>
                  </a:lnTo>
                  <a:cubicBezTo>
                    <a:pt x="2474" y="8696"/>
                    <a:pt x="2546" y="8739"/>
                    <a:pt x="2619" y="8775"/>
                  </a:cubicBezTo>
                  <a:lnTo>
                    <a:pt x="2619" y="10445"/>
                  </a:lnTo>
                  <a:cubicBezTo>
                    <a:pt x="2619" y="10581"/>
                    <a:pt x="2721" y="10649"/>
                    <a:pt x="2823" y="10649"/>
                  </a:cubicBezTo>
                  <a:cubicBezTo>
                    <a:pt x="2926" y="10649"/>
                    <a:pt x="3028" y="10581"/>
                    <a:pt x="3028" y="10445"/>
                  </a:cubicBezTo>
                  <a:lnTo>
                    <a:pt x="3028" y="8899"/>
                  </a:lnTo>
                  <a:cubicBezTo>
                    <a:pt x="3079" y="8906"/>
                    <a:pt x="3133" y="8909"/>
                    <a:pt x="3187" y="8909"/>
                  </a:cubicBezTo>
                  <a:lnTo>
                    <a:pt x="3557" y="8909"/>
                  </a:lnTo>
                  <a:cubicBezTo>
                    <a:pt x="3564" y="8909"/>
                    <a:pt x="3568" y="8909"/>
                    <a:pt x="3571" y="8913"/>
                  </a:cubicBezTo>
                  <a:cubicBezTo>
                    <a:pt x="3604" y="8982"/>
                    <a:pt x="4451" y="10622"/>
                    <a:pt x="6240" y="11293"/>
                  </a:cubicBezTo>
                  <a:cubicBezTo>
                    <a:pt x="6262" y="11302"/>
                    <a:pt x="6286" y="11306"/>
                    <a:pt x="6310" y="11306"/>
                  </a:cubicBezTo>
                  <a:cubicBezTo>
                    <a:pt x="6334" y="11306"/>
                    <a:pt x="6358" y="11302"/>
                    <a:pt x="6382" y="11293"/>
                  </a:cubicBezTo>
                  <a:cubicBezTo>
                    <a:pt x="8167" y="10622"/>
                    <a:pt x="9015" y="8985"/>
                    <a:pt x="9051" y="8913"/>
                  </a:cubicBezTo>
                  <a:cubicBezTo>
                    <a:pt x="9054" y="8909"/>
                    <a:pt x="9058" y="8909"/>
                    <a:pt x="9062" y="8909"/>
                  </a:cubicBezTo>
                  <a:lnTo>
                    <a:pt x="9435" y="8909"/>
                  </a:lnTo>
                  <a:cubicBezTo>
                    <a:pt x="9489" y="8909"/>
                    <a:pt x="9540" y="8906"/>
                    <a:pt x="9594" y="8899"/>
                  </a:cubicBezTo>
                  <a:lnTo>
                    <a:pt x="9594" y="13719"/>
                  </a:lnTo>
                  <a:cubicBezTo>
                    <a:pt x="9594" y="13853"/>
                    <a:pt x="9696" y="13920"/>
                    <a:pt x="9797" y="13920"/>
                  </a:cubicBezTo>
                  <a:cubicBezTo>
                    <a:pt x="9898" y="13920"/>
                    <a:pt x="10000" y="13853"/>
                    <a:pt x="10000" y="13719"/>
                  </a:cubicBezTo>
                  <a:lnTo>
                    <a:pt x="10000" y="11959"/>
                  </a:lnTo>
                  <a:lnTo>
                    <a:pt x="11336" y="11959"/>
                  </a:lnTo>
                  <a:lnTo>
                    <a:pt x="11336" y="13719"/>
                  </a:lnTo>
                  <a:cubicBezTo>
                    <a:pt x="11336" y="13853"/>
                    <a:pt x="11438" y="13920"/>
                    <a:pt x="11541" y="13920"/>
                  </a:cubicBezTo>
                  <a:cubicBezTo>
                    <a:pt x="11643" y="13920"/>
                    <a:pt x="11745" y="13853"/>
                    <a:pt x="11745" y="13719"/>
                  </a:cubicBezTo>
                  <a:lnTo>
                    <a:pt x="11745" y="11941"/>
                  </a:lnTo>
                  <a:cubicBezTo>
                    <a:pt x="12249" y="11843"/>
                    <a:pt x="12615" y="11398"/>
                    <a:pt x="12618" y="10883"/>
                  </a:cubicBezTo>
                  <a:lnTo>
                    <a:pt x="12618" y="9359"/>
                  </a:lnTo>
                  <a:cubicBezTo>
                    <a:pt x="12615" y="8522"/>
                    <a:pt x="11937" y="7848"/>
                    <a:pt x="11104" y="7848"/>
                  </a:cubicBezTo>
                  <a:lnTo>
                    <a:pt x="11032" y="7848"/>
                  </a:lnTo>
                  <a:cubicBezTo>
                    <a:pt x="10753" y="7848"/>
                    <a:pt x="10478" y="7939"/>
                    <a:pt x="10257" y="8105"/>
                  </a:cubicBezTo>
                  <a:lnTo>
                    <a:pt x="9964" y="8323"/>
                  </a:lnTo>
                  <a:cubicBezTo>
                    <a:pt x="9811" y="8439"/>
                    <a:pt x="9623" y="8500"/>
                    <a:pt x="9435" y="8500"/>
                  </a:cubicBezTo>
                  <a:lnTo>
                    <a:pt x="9062" y="8500"/>
                  </a:lnTo>
                  <a:cubicBezTo>
                    <a:pt x="8902" y="8500"/>
                    <a:pt x="8757" y="8587"/>
                    <a:pt x="8685" y="8728"/>
                  </a:cubicBezTo>
                  <a:cubicBezTo>
                    <a:pt x="8678" y="8743"/>
                    <a:pt x="8642" y="8815"/>
                    <a:pt x="8573" y="8928"/>
                  </a:cubicBezTo>
                  <a:lnTo>
                    <a:pt x="8363" y="8866"/>
                  </a:lnTo>
                  <a:cubicBezTo>
                    <a:pt x="8171" y="8808"/>
                    <a:pt x="8040" y="8631"/>
                    <a:pt x="8040" y="8431"/>
                  </a:cubicBezTo>
                  <a:lnTo>
                    <a:pt x="8040" y="7497"/>
                  </a:lnTo>
                  <a:cubicBezTo>
                    <a:pt x="8261" y="7341"/>
                    <a:pt x="8464" y="7157"/>
                    <a:pt x="8642" y="6946"/>
                  </a:cubicBezTo>
                  <a:lnTo>
                    <a:pt x="8993" y="6946"/>
                  </a:lnTo>
                  <a:cubicBezTo>
                    <a:pt x="9304" y="6946"/>
                    <a:pt x="9572" y="6722"/>
                    <a:pt x="9623" y="6410"/>
                  </a:cubicBezTo>
                  <a:lnTo>
                    <a:pt x="9757" y="5614"/>
                  </a:lnTo>
                  <a:cubicBezTo>
                    <a:pt x="10029" y="5534"/>
                    <a:pt x="10217" y="5284"/>
                    <a:pt x="10217" y="4998"/>
                  </a:cubicBezTo>
                  <a:lnTo>
                    <a:pt x="10217" y="3908"/>
                  </a:lnTo>
                  <a:cubicBezTo>
                    <a:pt x="10217" y="3633"/>
                    <a:pt x="10040" y="3390"/>
                    <a:pt x="9779" y="3303"/>
                  </a:cubicBezTo>
                  <a:cubicBezTo>
                    <a:pt x="9685" y="1452"/>
                    <a:pt x="8160" y="0"/>
                    <a:pt x="63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3" name="Google Shape;22573;p75"/>
            <p:cNvSpPr/>
            <p:nvPr/>
          </p:nvSpPr>
          <p:spPr>
            <a:xfrm>
              <a:off x="6347362" y="1821982"/>
              <a:ext cx="102117" cy="56394"/>
            </a:xfrm>
            <a:custGeom>
              <a:rect b="b" l="l" r="r" t="t"/>
              <a:pathLst>
                <a:path extrusionOk="0" h="2151" w="3895">
                  <a:moveTo>
                    <a:pt x="1949" y="1"/>
                  </a:moveTo>
                  <a:cubicBezTo>
                    <a:pt x="874" y="1"/>
                    <a:pt x="4" y="873"/>
                    <a:pt x="1" y="1949"/>
                  </a:cubicBezTo>
                  <a:cubicBezTo>
                    <a:pt x="1" y="2083"/>
                    <a:pt x="103" y="2150"/>
                    <a:pt x="205" y="2150"/>
                  </a:cubicBezTo>
                  <a:cubicBezTo>
                    <a:pt x="308" y="2150"/>
                    <a:pt x="410" y="2083"/>
                    <a:pt x="410" y="1949"/>
                  </a:cubicBezTo>
                  <a:cubicBezTo>
                    <a:pt x="410" y="1098"/>
                    <a:pt x="1098" y="410"/>
                    <a:pt x="1949" y="410"/>
                  </a:cubicBezTo>
                  <a:cubicBezTo>
                    <a:pt x="2800" y="410"/>
                    <a:pt x="3488" y="1098"/>
                    <a:pt x="3488" y="1949"/>
                  </a:cubicBezTo>
                  <a:cubicBezTo>
                    <a:pt x="3488" y="2083"/>
                    <a:pt x="3590" y="2150"/>
                    <a:pt x="3691" y="2150"/>
                  </a:cubicBezTo>
                  <a:cubicBezTo>
                    <a:pt x="3793" y="2150"/>
                    <a:pt x="3894" y="2083"/>
                    <a:pt x="3894" y="1949"/>
                  </a:cubicBezTo>
                  <a:cubicBezTo>
                    <a:pt x="3894" y="873"/>
                    <a:pt x="3025" y="1"/>
                    <a:pt x="19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74" name="Google Shape;22574;p75"/>
          <p:cNvGrpSpPr/>
          <p:nvPr/>
        </p:nvGrpSpPr>
        <p:grpSpPr>
          <a:xfrm>
            <a:off x="5805866" y="3797471"/>
            <a:ext cx="285168" cy="365288"/>
            <a:chOff x="5805866" y="3797471"/>
            <a:chExt cx="285168" cy="365288"/>
          </a:xfrm>
        </p:grpSpPr>
        <p:sp>
          <p:nvSpPr>
            <p:cNvPr id="22575" name="Google Shape;22575;p75"/>
            <p:cNvSpPr/>
            <p:nvPr/>
          </p:nvSpPr>
          <p:spPr>
            <a:xfrm>
              <a:off x="5811266" y="4039406"/>
              <a:ext cx="274261" cy="117769"/>
            </a:xfrm>
            <a:custGeom>
              <a:rect b="b" l="l" r="r" t="t"/>
              <a:pathLst>
                <a:path extrusionOk="0" h="4492" w="10461">
                  <a:moveTo>
                    <a:pt x="3235" y="0"/>
                  </a:moveTo>
                  <a:lnTo>
                    <a:pt x="939" y="674"/>
                  </a:lnTo>
                  <a:cubicBezTo>
                    <a:pt x="381" y="837"/>
                    <a:pt x="0" y="1348"/>
                    <a:pt x="0" y="1931"/>
                  </a:cubicBezTo>
                  <a:lnTo>
                    <a:pt x="0" y="4491"/>
                  </a:lnTo>
                  <a:lnTo>
                    <a:pt x="10460" y="4491"/>
                  </a:lnTo>
                  <a:lnTo>
                    <a:pt x="10460" y="1931"/>
                  </a:lnTo>
                  <a:cubicBezTo>
                    <a:pt x="10460" y="1348"/>
                    <a:pt x="10080" y="837"/>
                    <a:pt x="9522" y="674"/>
                  </a:cubicBezTo>
                  <a:lnTo>
                    <a:pt x="7226"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6" name="Google Shape;22576;p75"/>
            <p:cNvSpPr/>
            <p:nvPr/>
          </p:nvSpPr>
          <p:spPr>
            <a:xfrm>
              <a:off x="5908402" y="4042919"/>
              <a:ext cx="79963" cy="114256"/>
            </a:xfrm>
            <a:custGeom>
              <a:rect b="b" l="l" r="r" t="t"/>
              <a:pathLst>
                <a:path extrusionOk="0" h="4358" w="3050">
                  <a:moveTo>
                    <a:pt x="1" y="0"/>
                  </a:moveTo>
                  <a:lnTo>
                    <a:pt x="435" y="4357"/>
                  </a:lnTo>
                  <a:lnTo>
                    <a:pt x="2615" y="4357"/>
                  </a:lnTo>
                  <a:lnTo>
                    <a:pt x="305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7" name="Google Shape;22577;p75"/>
            <p:cNvSpPr/>
            <p:nvPr/>
          </p:nvSpPr>
          <p:spPr>
            <a:xfrm>
              <a:off x="5908297" y="4042919"/>
              <a:ext cx="80068" cy="40008"/>
            </a:xfrm>
            <a:custGeom>
              <a:rect b="b" l="l" r="r" t="t"/>
              <a:pathLst>
                <a:path extrusionOk="0" h="1526" w="3054">
                  <a:moveTo>
                    <a:pt x="1" y="0"/>
                  </a:moveTo>
                  <a:lnTo>
                    <a:pt x="102" y="993"/>
                  </a:lnTo>
                  <a:cubicBezTo>
                    <a:pt x="512" y="1348"/>
                    <a:pt x="1020" y="1525"/>
                    <a:pt x="1529" y="1525"/>
                  </a:cubicBezTo>
                  <a:cubicBezTo>
                    <a:pt x="2038" y="1525"/>
                    <a:pt x="2547" y="1348"/>
                    <a:pt x="2956" y="993"/>
                  </a:cubicBezTo>
                  <a:lnTo>
                    <a:pt x="305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8" name="Google Shape;22578;p75"/>
            <p:cNvSpPr/>
            <p:nvPr/>
          </p:nvSpPr>
          <p:spPr>
            <a:xfrm>
              <a:off x="5908402" y="3985765"/>
              <a:ext cx="79963" cy="80068"/>
            </a:xfrm>
            <a:custGeom>
              <a:rect b="b" l="l" r="r" t="t"/>
              <a:pathLst>
                <a:path extrusionOk="0" h="3054" w="3050">
                  <a:moveTo>
                    <a:pt x="1" y="0"/>
                  </a:moveTo>
                  <a:lnTo>
                    <a:pt x="1" y="1525"/>
                  </a:lnTo>
                  <a:cubicBezTo>
                    <a:pt x="1" y="2369"/>
                    <a:pt x="681" y="3050"/>
                    <a:pt x="1525" y="3053"/>
                  </a:cubicBezTo>
                  <a:cubicBezTo>
                    <a:pt x="2369" y="3050"/>
                    <a:pt x="3050" y="2369"/>
                    <a:pt x="3050" y="1525"/>
                  </a:cubicBezTo>
                  <a:lnTo>
                    <a:pt x="3050"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9" name="Google Shape;22579;p75"/>
            <p:cNvSpPr/>
            <p:nvPr/>
          </p:nvSpPr>
          <p:spPr>
            <a:xfrm>
              <a:off x="5908402" y="3985765"/>
              <a:ext cx="79963" cy="40034"/>
            </a:xfrm>
            <a:custGeom>
              <a:rect b="b" l="l" r="r" t="t"/>
              <a:pathLst>
                <a:path extrusionOk="0" h="1527" w="3050">
                  <a:moveTo>
                    <a:pt x="1" y="0"/>
                  </a:moveTo>
                  <a:lnTo>
                    <a:pt x="1" y="1141"/>
                  </a:lnTo>
                  <a:cubicBezTo>
                    <a:pt x="477" y="1398"/>
                    <a:pt x="1001" y="1527"/>
                    <a:pt x="1525" y="1527"/>
                  </a:cubicBezTo>
                  <a:cubicBezTo>
                    <a:pt x="2050" y="1527"/>
                    <a:pt x="2574" y="1398"/>
                    <a:pt x="3050" y="1141"/>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0" name="Google Shape;22580;p75"/>
            <p:cNvSpPr/>
            <p:nvPr/>
          </p:nvSpPr>
          <p:spPr>
            <a:xfrm>
              <a:off x="5851248" y="3854337"/>
              <a:ext cx="194298" cy="154421"/>
            </a:xfrm>
            <a:custGeom>
              <a:rect b="b" l="l" r="r" t="t"/>
              <a:pathLst>
                <a:path extrusionOk="0" h="5890" w="7411">
                  <a:moveTo>
                    <a:pt x="873" y="1"/>
                  </a:moveTo>
                  <a:lnTo>
                    <a:pt x="873" y="2181"/>
                  </a:lnTo>
                  <a:lnTo>
                    <a:pt x="543" y="2181"/>
                  </a:lnTo>
                  <a:cubicBezTo>
                    <a:pt x="243" y="2181"/>
                    <a:pt x="0" y="2424"/>
                    <a:pt x="0" y="2724"/>
                  </a:cubicBezTo>
                  <a:cubicBezTo>
                    <a:pt x="0" y="3025"/>
                    <a:pt x="243" y="3271"/>
                    <a:pt x="543" y="3271"/>
                  </a:cubicBezTo>
                  <a:lnTo>
                    <a:pt x="884" y="3271"/>
                  </a:lnTo>
                  <a:cubicBezTo>
                    <a:pt x="996" y="4745"/>
                    <a:pt x="2224" y="5890"/>
                    <a:pt x="3705" y="5890"/>
                  </a:cubicBezTo>
                  <a:cubicBezTo>
                    <a:pt x="5187" y="5890"/>
                    <a:pt x="6418" y="4745"/>
                    <a:pt x="6530" y="3271"/>
                  </a:cubicBezTo>
                  <a:lnTo>
                    <a:pt x="6867" y="3271"/>
                  </a:lnTo>
                  <a:cubicBezTo>
                    <a:pt x="7168" y="3271"/>
                    <a:pt x="7410" y="3025"/>
                    <a:pt x="7410" y="2724"/>
                  </a:cubicBezTo>
                  <a:cubicBezTo>
                    <a:pt x="7410" y="2424"/>
                    <a:pt x="7168" y="2181"/>
                    <a:pt x="6867" y="2181"/>
                  </a:cubicBezTo>
                  <a:lnTo>
                    <a:pt x="6537" y="2181"/>
                  </a:lnTo>
                  <a:lnTo>
                    <a:pt x="6537"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1" name="Google Shape;22581;p75"/>
            <p:cNvSpPr/>
            <p:nvPr/>
          </p:nvSpPr>
          <p:spPr>
            <a:xfrm>
              <a:off x="5849334" y="3854337"/>
              <a:ext cx="167163" cy="154369"/>
            </a:xfrm>
            <a:custGeom>
              <a:rect b="b" l="l" r="r" t="t"/>
              <a:pathLst>
                <a:path extrusionOk="0" h="5888" w="6376">
                  <a:moveTo>
                    <a:pt x="946" y="1"/>
                  </a:moveTo>
                  <a:lnTo>
                    <a:pt x="946" y="2181"/>
                  </a:lnTo>
                  <a:lnTo>
                    <a:pt x="642" y="2181"/>
                  </a:lnTo>
                  <a:cubicBezTo>
                    <a:pt x="636" y="2181"/>
                    <a:pt x="631" y="2181"/>
                    <a:pt x="626" y="2181"/>
                  </a:cubicBezTo>
                  <a:cubicBezTo>
                    <a:pt x="382" y="2181"/>
                    <a:pt x="166" y="2342"/>
                    <a:pt x="99" y="2576"/>
                  </a:cubicBezTo>
                  <a:cubicBezTo>
                    <a:pt x="1" y="2923"/>
                    <a:pt x="262" y="3267"/>
                    <a:pt x="624" y="3271"/>
                  </a:cubicBezTo>
                  <a:lnTo>
                    <a:pt x="957" y="3271"/>
                  </a:lnTo>
                  <a:cubicBezTo>
                    <a:pt x="1062" y="4766"/>
                    <a:pt x="2310" y="5887"/>
                    <a:pt x="3757" y="5887"/>
                  </a:cubicBezTo>
                  <a:cubicBezTo>
                    <a:pt x="3908" y="5887"/>
                    <a:pt x="4062" y="5875"/>
                    <a:pt x="4216" y="5850"/>
                  </a:cubicBezTo>
                  <a:cubicBezTo>
                    <a:pt x="2837" y="5636"/>
                    <a:pt x="1819" y="4448"/>
                    <a:pt x="1819" y="3054"/>
                  </a:cubicBezTo>
                  <a:lnTo>
                    <a:pt x="1819" y="1685"/>
                  </a:lnTo>
                  <a:cubicBezTo>
                    <a:pt x="1819" y="1319"/>
                    <a:pt x="2117" y="1035"/>
                    <a:pt x="2469" y="1035"/>
                  </a:cubicBezTo>
                  <a:cubicBezTo>
                    <a:pt x="2497" y="1035"/>
                    <a:pt x="2525" y="1036"/>
                    <a:pt x="2554" y="1040"/>
                  </a:cubicBezTo>
                  <a:cubicBezTo>
                    <a:pt x="2771" y="1065"/>
                    <a:pt x="2992" y="1080"/>
                    <a:pt x="3210" y="1080"/>
                  </a:cubicBezTo>
                  <a:cubicBezTo>
                    <a:pt x="3862" y="1080"/>
                    <a:pt x="4586" y="975"/>
                    <a:pt x="5361" y="772"/>
                  </a:cubicBezTo>
                  <a:cubicBezTo>
                    <a:pt x="5788" y="656"/>
                    <a:pt x="6150" y="381"/>
                    <a:pt x="6375"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2" name="Google Shape;22582;p75"/>
            <p:cNvSpPr/>
            <p:nvPr/>
          </p:nvSpPr>
          <p:spPr>
            <a:xfrm>
              <a:off x="5862627" y="3831423"/>
              <a:ext cx="40008" cy="82952"/>
            </a:xfrm>
            <a:custGeom>
              <a:rect b="b" l="l" r="r" t="t"/>
              <a:pathLst>
                <a:path extrusionOk="0" h="3164" w="1526">
                  <a:moveTo>
                    <a:pt x="1432" y="0"/>
                  </a:moveTo>
                  <a:cubicBezTo>
                    <a:pt x="644" y="0"/>
                    <a:pt x="1" y="609"/>
                    <a:pt x="1" y="1313"/>
                  </a:cubicBezTo>
                  <a:lnTo>
                    <a:pt x="1" y="3164"/>
                  </a:lnTo>
                  <a:lnTo>
                    <a:pt x="493" y="3102"/>
                  </a:lnTo>
                  <a:cubicBezTo>
                    <a:pt x="711" y="3077"/>
                    <a:pt x="874" y="2892"/>
                    <a:pt x="874" y="2671"/>
                  </a:cubicBezTo>
                  <a:lnTo>
                    <a:pt x="874" y="2399"/>
                  </a:lnTo>
                  <a:cubicBezTo>
                    <a:pt x="874" y="1527"/>
                    <a:pt x="1526" y="875"/>
                    <a:pt x="1526" y="875"/>
                  </a:cubicBezTo>
                  <a:lnTo>
                    <a:pt x="1500" y="2"/>
                  </a:lnTo>
                  <a:cubicBezTo>
                    <a:pt x="1477" y="1"/>
                    <a:pt x="1455" y="0"/>
                    <a:pt x="143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3" name="Google Shape;22583;p75"/>
            <p:cNvSpPr/>
            <p:nvPr/>
          </p:nvSpPr>
          <p:spPr>
            <a:xfrm>
              <a:off x="5948384" y="4020031"/>
              <a:ext cx="72858" cy="137144"/>
            </a:xfrm>
            <a:custGeom>
              <a:rect b="b" l="l" r="r" t="t"/>
              <a:pathLst>
                <a:path extrusionOk="0" h="5231" w="2779">
                  <a:moveTo>
                    <a:pt x="1525" y="1"/>
                  </a:moveTo>
                  <a:lnTo>
                    <a:pt x="0" y="5230"/>
                  </a:lnTo>
                  <a:lnTo>
                    <a:pt x="1308" y="5230"/>
                  </a:lnTo>
                  <a:lnTo>
                    <a:pt x="2691" y="2463"/>
                  </a:lnTo>
                  <a:cubicBezTo>
                    <a:pt x="2778" y="2293"/>
                    <a:pt x="2746" y="2090"/>
                    <a:pt x="2612" y="1960"/>
                  </a:cubicBezTo>
                  <a:lnTo>
                    <a:pt x="2181" y="1525"/>
                  </a:lnTo>
                  <a:lnTo>
                    <a:pt x="2640" y="910"/>
                  </a:lnTo>
                  <a:cubicBezTo>
                    <a:pt x="2742" y="776"/>
                    <a:pt x="2698" y="587"/>
                    <a:pt x="2546" y="511"/>
                  </a:cubicBezTo>
                  <a:lnTo>
                    <a:pt x="1525"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4" name="Google Shape;22584;p75"/>
            <p:cNvSpPr/>
            <p:nvPr/>
          </p:nvSpPr>
          <p:spPr>
            <a:xfrm>
              <a:off x="5994055" y="3814329"/>
              <a:ext cx="40087" cy="100046"/>
            </a:xfrm>
            <a:custGeom>
              <a:rect b="b" l="l" r="r" t="t"/>
              <a:pathLst>
                <a:path extrusionOk="0" h="3816" w="1529">
                  <a:moveTo>
                    <a:pt x="97" y="0"/>
                  </a:moveTo>
                  <a:cubicBezTo>
                    <a:pt x="75" y="0"/>
                    <a:pt x="52" y="1"/>
                    <a:pt x="29" y="2"/>
                  </a:cubicBezTo>
                  <a:lnTo>
                    <a:pt x="0" y="1527"/>
                  </a:lnTo>
                  <a:cubicBezTo>
                    <a:pt x="0" y="1527"/>
                    <a:pt x="656" y="2179"/>
                    <a:pt x="656" y="3051"/>
                  </a:cubicBezTo>
                  <a:lnTo>
                    <a:pt x="656" y="3323"/>
                  </a:lnTo>
                  <a:cubicBezTo>
                    <a:pt x="656" y="3544"/>
                    <a:pt x="819" y="3729"/>
                    <a:pt x="1036" y="3754"/>
                  </a:cubicBezTo>
                  <a:lnTo>
                    <a:pt x="1525" y="3816"/>
                  </a:lnTo>
                  <a:lnTo>
                    <a:pt x="1525" y="1309"/>
                  </a:lnTo>
                  <a:cubicBezTo>
                    <a:pt x="1529" y="605"/>
                    <a:pt x="882" y="0"/>
                    <a:pt x="97"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5" name="Google Shape;22585;p75"/>
            <p:cNvSpPr/>
            <p:nvPr/>
          </p:nvSpPr>
          <p:spPr>
            <a:xfrm>
              <a:off x="5875657" y="4020031"/>
              <a:ext cx="72754" cy="137144"/>
            </a:xfrm>
            <a:custGeom>
              <a:rect b="b" l="l" r="r" t="t"/>
              <a:pathLst>
                <a:path extrusionOk="0" h="5231" w="2775">
                  <a:moveTo>
                    <a:pt x="1250" y="1"/>
                  </a:moveTo>
                  <a:lnTo>
                    <a:pt x="228" y="511"/>
                  </a:lnTo>
                  <a:cubicBezTo>
                    <a:pt x="80" y="584"/>
                    <a:pt x="33" y="776"/>
                    <a:pt x="134" y="910"/>
                  </a:cubicBezTo>
                  <a:lnTo>
                    <a:pt x="594" y="1525"/>
                  </a:lnTo>
                  <a:lnTo>
                    <a:pt x="163" y="1960"/>
                  </a:lnTo>
                  <a:cubicBezTo>
                    <a:pt x="29" y="2090"/>
                    <a:pt x="0" y="2293"/>
                    <a:pt x="83" y="2460"/>
                  </a:cubicBezTo>
                  <a:lnTo>
                    <a:pt x="1467" y="5230"/>
                  </a:lnTo>
                  <a:lnTo>
                    <a:pt x="2774" y="5230"/>
                  </a:lnTo>
                  <a:lnTo>
                    <a:pt x="1250"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6" name="Google Shape;22586;p75"/>
            <p:cNvSpPr/>
            <p:nvPr/>
          </p:nvSpPr>
          <p:spPr>
            <a:xfrm>
              <a:off x="5862259" y="3802977"/>
              <a:ext cx="145114" cy="62476"/>
            </a:xfrm>
            <a:custGeom>
              <a:rect b="b" l="l" r="r" t="t"/>
              <a:pathLst>
                <a:path extrusionOk="0" h="2383" w="5535">
                  <a:moveTo>
                    <a:pt x="3705" y="0"/>
                  </a:moveTo>
                  <a:cubicBezTo>
                    <a:pt x="1887" y="0"/>
                    <a:pt x="1540" y="551"/>
                    <a:pt x="142" y="996"/>
                  </a:cubicBezTo>
                  <a:cubicBezTo>
                    <a:pt x="44" y="1025"/>
                    <a:pt x="0" y="1138"/>
                    <a:pt x="55" y="1224"/>
                  </a:cubicBezTo>
                  <a:cubicBezTo>
                    <a:pt x="285" y="1584"/>
                    <a:pt x="990" y="2382"/>
                    <a:pt x="2716" y="2382"/>
                  </a:cubicBezTo>
                  <a:cubicBezTo>
                    <a:pt x="3267" y="2382"/>
                    <a:pt x="3923" y="2301"/>
                    <a:pt x="4701" y="2097"/>
                  </a:cubicBezTo>
                  <a:cubicBezTo>
                    <a:pt x="5078" y="2000"/>
                    <a:pt x="5368" y="1692"/>
                    <a:pt x="5444" y="1311"/>
                  </a:cubicBezTo>
                  <a:cubicBezTo>
                    <a:pt x="5534" y="870"/>
                    <a:pt x="5263" y="431"/>
                    <a:pt x="4861" y="232"/>
                  </a:cubicBezTo>
                  <a:cubicBezTo>
                    <a:pt x="4538" y="76"/>
                    <a:pt x="4118" y="0"/>
                    <a:pt x="37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7" name="Google Shape;22587;p75"/>
            <p:cNvSpPr/>
            <p:nvPr/>
          </p:nvSpPr>
          <p:spPr>
            <a:xfrm>
              <a:off x="5839765" y="4122856"/>
              <a:ext cx="57180" cy="34319"/>
            </a:xfrm>
            <a:custGeom>
              <a:rect b="b" l="l" r="r" t="t"/>
              <a:pathLst>
                <a:path extrusionOk="0" h="1309" w="2181">
                  <a:moveTo>
                    <a:pt x="0" y="1"/>
                  </a:moveTo>
                  <a:lnTo>
                    <a:pt x="0" y="1308"/>
                  </a:lnTo>
                  <a:lnTo>
                    <a:pt x="2180" y="1308"/>
                  </a:lnTo>
                  <a:lnTo>
                    <a:pt x="2180"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8" name="Google Shape;22588;p75"/>
            <p:cNvSpPr/>
            <p:nvPr/>
          </p:nvSpPr>
          <p:spPr>
            <a:xfrm>
              <a:off x="5908796" y="3911884"/>
              <a:ext cx="10644" cy="16386"/>
            </a:xfrm>
            <a:custGeom>
              <a:rect b="b" l="l" r="r" t="t"/>
              <a:pathLst>
                <a:path extrusionOk="0" h="625" w="406">
                  <a:moveTo>
                    <a:pt x="203" y="0"/>
                  </a:moveTo>
                  <a:cubicBezTo>
                    <a:pt x="91" y="0"/>
                    <a:pt x="0" y="91"/>
                    <a:pt x="0" y="203"/>
                  </a:cubicBezTo>
                  <a:lnTo>
                    <a:pt x="0" y="421"/>
                  </a:lnTo>
                  <a:cubicBezTo>
                    <a:pt x="0" y="556"/>
                    <a:pt x="101" y="624"/>
                    <a:pt x="203" y="624"/>
                  </a:cubicBezTo>
                  <a:cubicBezTo>
                    <a:pt x="304" y="624"/>
                    <a:pt x="406" y="556"/>
                    <a:pt x="406" y="42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9" name="Google Shape;22589;p75"/>
            <p:cNvSpPr/>
            <p:nvPr/>
          </p:nvSpPr>
          <p:spPr>
            <a:xfrm>
              <a:off x="5977328" y="3911884"/>
              <a:ext cx="10671" cy="16386"/>
            </a:xfrm>
            <a:custGeom>
              <a:rect b="b" l="l" r="r" t="t"/>
              <a:pathLst>
                <a:path extrusionOk="0" h="625" w="407">
                  <a:moveTo>
                    <a:pt x="204" y="0"/>
                  </a:moveTo>
                  <a:cubicBezTo>
                    <a:pt x="91" y="0"/>
                    <a:pt x="1" y="91"/>
                    <a:pt x="1" y="203"/>
                  </a:cubicBezTo>
                  <a:lnTo>
                    <a:pt x="1" y="421"/>
                  </a:lnTo>
                  <a:cubicBezTo>
                    <a:pt x="1" y="556"/>
                    <a:pt x="102" y="624"/>
                    <a:pt x="204" y="624"/>
                  </a:cubicBezTo>
                  <a:cubicBezTo>
                    <a:pt x="305" y="624"/>
                    <a:pt x="407" y="556"/>
                    <a:pt x="407" y="421"/>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0" name="Google Shape;22590;p75"/>
            <p:cNvSpPr/>
            <p:nvPr/>
          </p:nvSpPr>
          <p:spPr>
            <a:xfrm>
              <a:off x="5923556" y="3951735"/>
              <a:ext cx="49604" cy="16569"/>
            </a:xfrm>
            <a:custGeom>
              <a:rect b="b" l="l" r="r" t="t"/>
              <a:pathLst>
                <a:path extrusionOk="0" h="632" w="1892">
                  <a:moveTo>
                    <a:pt x="293" y="0"/>
                  </a:moveTo>
                  <a:cubicBezTo>
                    <a:pt x="134" y="0"/>
                    <a:pt x="0" y="205"/>
                    <a:pt x="150" y="353"/>
                  </a:cubicBezTo>
                  <a:cubicBezTo>
                    <a:pt x="324" y="527"/>
                    <a:pt x="621" y="632"/>
                    <a:pt x="947" y="632"/>
                  </a:cubicBezTo>
                  <a:cubicBezTo>
                    <a:pt x="1270" y="632"/>
                    <a:pt x="1567" y="527"/>
                    <a:pt x="1744" y="353"/>
                  </a:cubicBezTo>
                  <a:cubicBezTo>
                    <a:pt x="1892" y="205"/>
                    <a:pt x="1757" y="0"/>
                    <a:pt x="1599" y="0"/>
                  </a:cubicBezTo>
                  <a:cubicBezTo>
                    <a:pt x="1552" y="0"/>
                    <a:pt x="1502" y="19"/>
                    <a:pt x="1458" y="63"/>
                  </a:cubicBezTo>
                  <a:cubicBezTo>
                    <a:pt x="1382" y="136"/>
                    <a:pt x="1204"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1" name="Google Shape;22591;p75"/>
            <p:cNvSpPr/>
            <p:nvPr/>
          </p:nvSpPr>
          <p:spPr>
            <a:xfrm>
              <a:off x="5901271" y="3894686"/>
              <a:ext cx="25667" cy="10775"/>
            </a:xfrm>
            <a:custGeom>
              <a:rect b="b" l="l" r="r" t="t"/>
              <a:pathLst>
                <a:path extrusionOk="0" h="411" w="979">
                  <a:moveTo>
                    <a:pt x="273" y="1"/>
                  </a:moveTo>
                  <a:cubicBezTo>
                    <a:pt x="1" y="1"/>
                    <a:pt x="1" y="410"/>
                    <a:pt x="273"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2" name="Google Shape;22592;p75"/>
            <p:cNvSpPr/>
            <p:nvPr/>
          </p:nvSpPr>
          <p:spPr>
            <a:xfrm>
              <a:off x="5969830" y="3894686"/>
              <a:ext cx="25667" cy="10775"/>
            </a:xfrm>
            <a:custGeom>
              <a:rect b="b" l="l" r="r" t="t"/>
              <a:pathLst>
                <a:path extrusionOk="0" h="411"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3" name="Google Shape;22593;p75"/>
            <p:cNvSpPr/>
            <p:nvPr/>
          </p:nvSpPr>
          <p:spPr>
            <a:xfrm>
              <a:off x="5805866" y="3797471"/>
              <a:ext cx="285168" cy="365288"/>
            </a:xfrm>
            <a:custGeom>
              <a:rect b="b" l="l" r="r" t="t"/>
              <a:pathLst>
                <a:path extrusionOk="0" h="13933" w="10877">
                  <a:moveTo>
                    <a:pt x="5856" y="413"/>
                  </a:moveTo>
                  <a:cubicBezTo>
                    <a:pt x="6610" y="413"/>
                    <a:pt x="7283" y="732"/>
                    <a:pt x="7421" y="1145"/>
                  </a:cubicBezTo>
                  <a:cubicBezTo>
                    <a:pt x="7454" y="1243"/>
                    <a:pt x="7532" y="1285"/>
                    <a:pt x="7610" y="1285"/>
                  </a:cubicBezTo>
                  <a:cubicBezTo>
                    <a:pt x="7735" y="1285"/>
                    <a:pt x="7862" y="1177"/>
                    <a:pt x="7808" y="1018"/>
                  </a:cubicBezTo>
                  <a:cubicBezTo>
                    <a:pt x="7798" y="982"/>
                    <a:pt x="7783" y="946"/>
                    <a:pt x="7769" y="913"/>
                  </a:cubicBezTo>
                  <a:lnTo>
                    <a:pt x="7769" y="913"/>
                  </a:lnTo>
                  <a:cubicBezTo>
                    <a:pt x="8207" y="1069"/>
                    <a:pt x="8500" y="1485"/>
                    <a:pt x="8500" y="1956"/>
                  </a:cubicBezTo>
                  <a:lnTo>
                    <a:pt x="8500" y="4147"/>
                  </a:lnTo>
                  <a:lnTo>
                    <a:pt x="8268" y="4147"/>
                  </a:lnTo>
                  <a:cubicBezTo>
                    <a:pt x="8142" y="4147"/>
                    <a:pt x="8037" y="4042"/>
                    <a:pt x="8037" y="3915"/>
                  </a:cubicBezTo>
                  <a:lnTo>
                    <a:pt x="8037" y="3694"/>
                  </a:lnTo>
                  <a:cubicBezTo>
                    <a:pt x="8037" y="2749"/>
                    <a:pt x="7352" y="2054"/>
                    <a:pt x="7323" y="2025"/>
                  </a:cubicBezTo>
                  <a:cubicBezTo>
                    <a:pt x="7284" y="1985"/>
                    <a:pt x="7231" y="1965"/>
                    <a:pt x="7178" y="1965"/>
                  </a:cubicBezTo>
                  <a:cubicBezTo>
                    <a:pt x="7157" y="1965"/>
                    <a:pt x="7137" y="1968"/>
                    <a:pt x="7117" y="1974"/>
                  </a:cubicBezTo>
                  <a:cubicBezTo>
                    <a:pt x="6451" y="2185"/>
                    <a:pt x="5623" y="2376"/>
                    <a:pt x="4816" y="2376"/>
                  </a:cubicBezTo>
                  <a:cubicBezTo>
                    <a:pt x="4252" y="2376"/>
                    <a:pt x="3698" y="2283"/>
                    <a:pt x="3216" y="2039"/>
                  </a:cubicBezTo>
                  <a:cubicBezTo>
                    <a:pt x="2901" y="1884"/>
                    <a:pt x="2629" y="1659"/>
                    <a:pt x="2419" y="1380"/>
                  </a:cubicBezTo>
                  <a:cubicBezTo>
                    <a:pt x="2785" y="1257"/>
                    <a:pt x="3140" y="1112"/>
                    <a:pt x="3491" y="949"/>
                  </a:cubicBezTo>
                  <a:cubicBezTo>
                    <a:pt x="4151" y="649"/>
                    <a:pt x="4672" y="413"/>
                    <a:pt x="5856" y="413"/>
                  </a:cubicBezTo>
                  <a:close/>
                  <a:moveTo>
                    <a:pt x="2557" y="2104"/>
                  </a:moveTo>
                  <a:cubicBezTo>
                    <a:pt x="2695" y="2213"/>
                    <a:pt x="2843" y="2311"/>
                    <a:pt x="2999" y="2391"/>
                  </a:cubicBezTo>
                  <a:cubicBezTo>
                    <a:pt x="3462" y="2630"/>
                    <a:pt x="4013" y="2764"/>
                    <a:pt x="4636" y="2785"/>
                  </a:cubicBezTo>
                  <a:cubicBezTo>
                    <a:pt x="4702" y="2788"/>
                    <a:pt x="4770" y="2789"/>
                    <a:pt x="4838" y="2789"/>
                  </a:cubicBezTo>
                  <a:cubicBezTo>
                    <a:pt x="5517" y="2789"/>
                    <a:pt x="6281" y="2659"/>
                    <a:pt x="7117" y="2409"/>
                  </a:cubicBezTo>
                  <a:cubicBezTo>
                    <a:pt x="7276" y="2604"/>
                    <a:pt x="7631" y="3100"/>
                    <a:pt x="7631" y="3698"/>
                  </a:cubicBezTo>
                  <a:lnTo>
                    <a:pt x="7631" y="3915"/>
                  </a:lnTo>
                  <a:cubicBezTo>
                    <a:pt x="7631" y="4270"/>
                    <a:pt x="7917" y="4556"/>
                    <a:pt x="8268" y="4556"/>
                  </a:cubicBezTo>
                  <a:lnTo>
                    <a:pt x="8598" y="4556"/>
                  </a:lnTo>
                  <a:cubicBezTo>
                    <a:pt x="8801" y="4556"/>
                    <a:pt x="8957" y="4730"/>
                    <a:pt x="8935" y="4933"/>
                  </a:cubicBezTo>
                  <a:cubicBezTo>
                    <a:pt x="8920" y="5103"/>
                    <a:pt x="8754" y="5237"/>
                    <a:pt x="8565" y="5237"/>
                  </a:cubicBezTo>
                  <a:lnTo>
                    <a:pt x="8475" y="5237"/>
                  </a:lnTo>
                  <a:lnTo>
                    <a:pt x="8475" y="5226"/>
                  </a:lnTo>
                  <a:cubicBezTo>
                    <a:pt x="8475" y="5114"/>
                    <a:pt x="8384" y="5024"/>
                    <a:pt x="8272" y="5024"/>
                  </a:cubicBezTo>
                  <a:cubicBezTo>
                    <a:pt x="8160" y="5024"/>
                    <a:pt x="8069" y="5114"/>
                    <a:pt x="8069" y="5226"/>
                  </a:cubicBezTo>
                  <a:cubicBezTo>
                    <a:pt x="8062" y="6675"/>
                    <a:pt x="6885" y="7849"/>
                    <a:pt x="5436" y="7849"/>
                  </a:cubicBezTo>
                  <a:lnTo>
                    <a:pt x="5436" y="7852"/>
                  </a:lnTo>
                  <a:cubicBezTo>
                    <a:pt x="3984" y="7852"/>
                    <a:pt x="2807" y="6675"/>
                    <a:pt x="2807" y="5223"/>
                  </a:cubicBezTo>
                  <a:cubicBezTo>
                    <a:pt x="2807" y="5087"/>
                    <a:pt x="2705" y="5019"/>
                    <a:pt x="2602" y="5019"/>
                  </a:cubicBezTo>
                  <a:cubicBezTo>
                    <a:pt x="2500" y="5019"/>
                    <a:pt x="2398" y="5087"/>
                    <a:pt x="2398" y="5223"/>
                  </a:cubicBezTo>
                  <a:lnTo>
                    <a:pt x="2398" y="5237"/>
                  </a:lnTo>
                  <a:lnTo>
                    <a:pt x="2274" y="5237"/>
                  </a:lnTo>
                  <a:cubicBezTo>
                    <a:pt x="2072" y="5237"/>
                    <a:pt x="1916" y="5063"/>
                    <a:pt x="1938" y="4861"/>
                  </a:cubicBezTo>
                  <a:cubicBezTo>
                    <a:pt x="1952" y="4690"/>
                    <a:pt x="2119" y="4556"/>
                    <a:pt x="2307" y="4556"/>
                  </a:cubicBezTo>
                  <a:lnTo>
                    <a:pt x="2604" y="4556"/>
                  </a:lnTo>
                  <a:cubicBezTo>
                    <a:pt x="2955" y="4556"/>
                    <a:pt x="3241" y="4270"/>
                    <a:pt x="3241" y="3915"/>
                  </a:cubicBezTo>
                  <a:lnTo>
                    <a:pt x="3241" y="3148"/>
                  </a:lnTo>
                  <a:cubicBezTo>
                    <a:pt x="3241" y="3012"/>
                    <a:pt x="3140" y="2944"/>
                    <a:pt x="3039" y="2944"/>
                  </a:cubicBezTo>
                  <a:cubicBezTo>
                    <a:pt x="2937" y="2944"/>
                    <a:pt x="2836" y="3012"/>
                    <a:pt x="2836" y="3148"/>
                  </a:cubicBezTo>
                  <a:lnTo>
                    <a:pt x="2836" y="3915"/>
                  </a:lnTo>
                  <a:cubicBezTo>
                    <a:pt x="2836" y="4046"/>
                    <a:pt x="2731" y="4147"/>
                    <a:pt x="2604" y="4147"/>
                  </a:cubicBezTo>
                  <a:lnTo>
                    <a:pt x="2372" y="4147"/>
                  </a:lnTo>
                  <a:lnTo>
                    <a:pt x="2372" y="2901"/>
                  </a:lnTo>
                  <a:cubicBezTo>
                    <a:pt x="2372" y="2427"/>
                    <a:pt x="2499" y="2188"/>
                    <a:pt x="2557" y="2104"/>
                  </a:cubicBezTo>
                  <a:close/>
                  <a:moveTo>
                    <a:pt x="6758" y="7957"/>
                  </a:moveTo>
                  <a:lnTo>
                    <a:pt x="6758" y="8464"/>
                  </a:lnTo>
                  <a:lnTo>
                    <a:pt x="6367" y="9801"/>
                  </a:lnTo>
                  <a:cubicBezTo>
                    <a:pt x="6075" y="9956"/>
                    <a:pt x="5755" y="10034"/>
                    <a:pt x="5434" y="10034"/>
                  </a:cubicBezTo>
                  <a:cubicBezTo>
                    <a:pt x="5114" y="10034"/>
                    <a:pt x="4793" y="9956"/>
                    <a:pt x="4502" y="9801"/>
                  </a:cubicBezTo>
                  <a:lnTo>
                    <a:pt x="4114" y="8464"/>
                  </a:lnTo>
                  <a:lnTo>
                    <a:pt x="4114" y="7957"/>
                  </a:lnTo>
                  <a:cubicBezTo>
                    <a:pt x="4531" y="8160"/>
                    <a:pt x="4983" y="8261"/>
                    <a:pt x="5435" y="8261"/>
                  </a:cubicBezTo>
                  <a:cubicBezTo>
                    <a:pt x="5887" y="8261"/>
                    <a:pt x="6340" y="8160"/>
                    <a:pt x="6758" y="7957"/>
                  </a:cubicBezTo>
                  <a:close/>
                  <a:moveTo>
                    <a:pt x="3270" y="12618"/>
                  </a:moveTo>
                  <a:lnTo>
                    <a:pt x="3270" y="13520"/>
                  </a:lnTo>
                  <a:lnTo>
                    <a:pt x="1499" y="13520"/>
                  </a:lnTo>
                  <a:lnTo>
                    <a:pt x="1499" y="12618"/>
                  </a:lnTo>
                  <a:lnTo>
                    <a:pt x="2180" y="12618"/>
                  </a:lnTo>
                  <a:lnTo>
                    <a:pt x="2180" y="12633"/>
                  </a:lnTo>
                  <a:cubicBezTo>
                    <a:pt x="2180" y="12769"/>
                    <a:pt x="2282" y="12837"/>
                    <a:pt x="2383" y="12837"/>
                  </a:cubicBezTo>
                  <a:cubicBezTo>
                    <a:pt x="2485" y="12837"/>
                    <a:pt x="2586" y="12769"/>
                    <a:pt x="2586" y="12633"/>
                  </a:cubicBezTo>
                  <a:lnTo>
                    <a:pt x="2586" y="12618"/>
                  </a:lnTo>
                  <a:close/>
                  <a:moveTo>
                    <a:pt x="5856" y="0"/>
                  </a:moveTo>
                  <a:cubicBezTo>
                    <a:pt x="4585" y="0"/>
                    <a:pt x="3998" y="268"/>
                    <a:pt x="3321" y="573"/>
                  </a:cubicBezTo>
                  <a:cubicBezTo>
                    <a:pt x="2912" y="768"/>
                    <a:pt x="2488" y="935"/>
                    <a:pt x="2054" y="1061"/>
                  </a:cubicBezTo>
                  <a:cubicBezTo>
                    <a:pt x="1938" y="1098"/>
                    <a:pt x="1876" y="1224"/>
                    <a:pt x="1923" y="1337"/>
                  </a:cubicBezTo>
                  <a:cubicBezTo>
                    <a:pt x="2010" y="1514"/>
                    <a:pt x="2122" y="1677"/>
                    <a:pt x="2256" y="1822"/>
                  </a:cubicBezTo>
                  <a:cubicBezTo>
                    <a:pt x="2155" y="1945"/>
                    <a:pt x="1963" y="2264"/>
                    <a:pt x="1963" y="2894"/>
                  </a:cubicBezTo>
                  <a:lnTo>
                    <a:pt x="1963" y="4220"/>
                  </a:lnTo>
                  <a:cubicBezTo>
                    <a:pt x="1644" y="4368"/>
                    <a:pt x="1470" y="4716"/>
                    <a:pt x="1547" y="5056"/>
                  </a:cubicBezTo>
                  <a:cubicBezTo>
                    <a:pt x="1622" y="5394"/>
                    <a:pt x="1922" y="5639"/>
                    <a:pt x="2267" y="5639"/>
                  </a:cubicBezTo>
                  <a:cubicBezTo>
                    <a:pt x="2269" y="5639"/>
                    <a:pt x="2272" y="5639"/>
                    <a:pt x="2274" y="5639"/>
                  </a:cubicBezTo>
                  <a:lnTo>
                    <a:pt x="2427" y="5639"/>
                  </a:lnTo>
                  <a:cubicBezTo>
                    <a:pt x="2546" y="6480"/>
                    <a:pt x="3010" y="7229"/>
                    <a:pt x="3705" y="7715"/>
                  </a:cubicBezTo>
                  <a:lnTo>
                    <a:pt x="3705" y="8363"/>
                  </a:lnTo>
                  <a:lnTo>
                    <a:pt x="2796" y="8816"/>
                  </a:lnTo>
                  <a:cubicBezTo>
                    <a:pt x="2629" y="8899"/>
                    <a:pt x="2528" y="9073"/>
                    <a:pt x="2539" y="9261"/>
                  </a:cubicBezTo>
                  <a:lnTo>
                    <a:pt x="1068" y="9714"/>
                  </a:lnTo>
                  <a:cubicBezTo>
                    <a:pt x="431" y="9906"/>
                    <a:pt x="0" y="10492"/>
                    <a:pt x="0" y="11159"/>
                  </a:cubicBezTo>
                  <a:lnTo>
                    <a:pt x="0" y="13719"/>
                  </a:lnTo>
                  <a:cubicBezTo>
                    <a:pt x="0" y="13855"/>
                    <a:pt x="102" y="13923"/>
                    <a:pt x="205" y="13923"/>
                  </a:cubicBezTo>
                  <a:cubicBezTo>
                    <a:pt x="307" y="13923"/>
                    <a:pt x="409" y="13855"/>
                    <a:pt x="409" y="13719"/>
                  </a:cubicBezTo>
                  <a:lnTo>
                    <a:pt x="409" y="11159"/>
                  </a:lnTo>
                  <a:cubicBezTo>
                    <a:pt x="406" y="10673"/>
                    <a:pt x="724" y="10246"/>
                    <a:pt x="1188" y="10105"/>
                  </a:cubicBezTo>
                  <a:lnTo>
                    <a:pt x="2716" y="9634"/>
                  </a:lnTo>
                  <a:lnTo>
                    <a:pt x="2988" y="9993"/>
                  </a:lnTo>
                  <a:lnTo>
                    <a:pt x="2680" y="10300"/>
                  </a:lnTo>
                  <a:cubicBezTo>
                    <a:pt x="2488" y="10496"/>
                    <a:pt x="2437" y="10793"/>
                    <a:pt x="2561" y="11039"/>
                  </a:cubicBezTo>
                  <a:lnTo>
                    <a:pt x="3144" y="12205"/>
                  </a:lnTo>
                  <a:lnTo>
                    <a:pt x="2590" y="12205"/>
                  </a:lnTo>
                  <a:lnTo>
                    <a:pt x="2590" y="11981"/>
                  </a:lnTo>
                  <a:cubicBezTo>
                    <a:pt x="2590" y="11845"/>
                    <a:pt x="2487" y="11777"/>
                    <a:pt x="2385" y="11777"/>
                  </a:cubicBezTo>
                  <a:cubicBezTo>
                    <a:pt x="2283" y="11777"/>
                    <a:pt x="2180" y="11845"/>
                    <a:pt x="2180" y="11981"/>
                  </a:cubicBezTo>
                  <a:lnTo>
                    <a:pt x="2180" y="12213"/>
                  </a:lnTo>
                  <a:lnTo>
                    <a:pt x="1297" y="12213"/>
                  </a:lnTo>
                  <a:cubicBezTo>
                    <a:pt x="1184" y="12213"/>
                    <a:pt x="1094" y="12303"/>
                    <a:pt x="1094" y="12416"/>
                  </a:cubicBezTo>
                  <a:lnTo>
                    <a:pt x="1094" y="13723"/>
                  </a:lnTo>
                  <a:cubicBezTo>
                    <a:pt x="1094" y="13835"/>
                    <a:pt x="1184" y="13926"/>
                    <a:pt x="1297" y="13926"/>
                  </a:cubicBezTo>
                  <a:lnTo>
                    <a:pt x="3477" y="13926"/>
                  </a:lnTo>
                  <a:cubicBezTo>
                    <a:pt x="3589" y="13926"/>
                    <a:pt x="3680" y="13835"/>
                    <a:pt x="3680" y="13723"/>
                  </a:cubicBezTo>
                  <a:lnTo>
                    <a:pt x="3680" y="13277"/>
                  </a:lnTo>
                  <a:lnTo>
                    <a:pt x="3948" y="13813"/>
                  </a:lnTo>
                  <a:cubicBezTo>
                    <a:pt x="3989" y="13892"/>
                    <a:pt x="4055" y="13924"/>
                    <a:pt x="4121" y="13924"/>
                  </a:cubicBezTo>
                  <a:cubicBezTo>
                    <a:pt x="4255" y="13924"/>
                    <a:pt x="4387" y="13792"/>
                    <a:pt x="4310" y="13632"/>
                  </a:cubicBezTo>
                  <a:lnTo>
                    <a:pt x="2926" y="10862"/>
                  </a:lnTo>
                  <a:cubicBezTo>
                    <a:pt x="2883" y="10771"/>
                    <a:pt x="2901" y="10666"/>
                    <a:pt x="2970" y="10594"/>
                  </a:cubicBezTo>
                  <a:lnTo>
                    <a:pt x="3404" y="10163"/>
                  </a:lnTo>
                  <a:cubicBezTo>
                    <a:pt x="3473" y="10090"/>
                    <a:pt x="3484" y="9978"/>
                    <a:pt x="3423" y="9895"/>
                  </a:cubicBezTo>
                  <a:lnTo>
                    <a:pt x="2959" y="9279"/>
                  </a:lnTo>
                  <a:cubicBezTo>
                    <a:pt x="2937" y="9247"/>
                    <a:pt x="2948" y="9203"/>
                    <a:pt x="2981" y="9185"/>
                  </a:cubicBezTo>
                  <a:lnTo>
                    <a:pt x="3785" y="8783"/>
                  </a:lnTo>
                  <a:lnTo>
                    <a:pt x="4353" y="10728"/>
                  </a:lnTo>
                  <a:cubicBezTo>
                    <a:pt x="4384" y="10831"/>
                    <a:pt x="4463" y="10876"/>
                    <a:pt x="4544" y="10876"/>
                  </a:cubicBezTo>
                  <a:cubicBezTo>
                    <a:pt x="4666" y="10876"/>
                    <a:pt x="4790" y="10773"/>
                    <a:pt x="4745" y="10616"/>
                  </a:cubicBezTo>
                  <a:lnTo>
                    <a:pt x="4654" y="10308"/>
                  </a:lnTo>
                  <a:lnTo>
                    <a:pt x="4654" y="10308"/>
                  </a:lnTo>
                  <a:cubicBezTo>
                    <a:pt x="4907" y="10396"/>
                    <a:pt x="5172" y="10441"/>
                    <a:pt x="5437" y="10441"/>
                  </a:cubicBezTo>
                  <a:cubicBezTo>
                    <a:pt x="5702" y="10441"/>
                    <a:pt x="5967" y="10396"/>
                    <a:pt x="6222" y="10308"/>
                  </a:cubicBezTo>
                  <a:lnTo>
                    <a:pt x="6222" y="10308"/>
                  </a:lnTo>
                  <a:lnTo>
                    <a:pt x="5436" y="12995"/>
                  </a:lnTo>
                  <a:lnTo>
                    <a:pt x="4998" y="11485"/>
                  </a:lnTo>
                  <a:cubicBezTo>
                    <a:pt x="4968" y="11382"/>
                    <a:pt x="4889" y="11338"/>
                    <a:pt x="4809" y="11338"/>
                  </a:cubicBezTo>
                  <a:cubicBezTo>
                    <a:pt x="4686" y="11338"/>
                    <a:pt x="4561" y="11443"/>
                    <a:pt x="4607" y="11601"/>
                  </a:cubicBezTo>
                  <a:lnTo>
                    <a:pt x="5241" y="13781"/>
                  </a:lnTo>
                  <a:cubicBezTo>
                    <a:pt x="5268" y="13879"/>
                    <a:pt x="5351" y="13928"/>
                    <a:pt x="5435" y="13928"/>
                  </a:cubicBezTo>
                  <a:cubicBezTo>
                    <a:pt x="5519" y="13928"/>
                    <a:pt x="5603" y="13879"/>
                    <a:pt x="5632" y="13781"/>
                  </a:cubicBezTo>
                  <a:lnTo>
                    <a:pt x="7088" y="8783"/>
                  </a:lnTo>
                  <a:lnTo>
                    <a:pt x="7892" y="9185"/>
                  </a:lnTo>
                  <a:cubicBezTo>
                    <a:pt x="7928" y="9203"/>
                    <a:pt x="7939" y="9247"/>
                    <a:pt x="7914" y="9279"/>
                  </a:cubicBezTo>
                  <a:lnTo>
                    <a:pt x="7450" y="9895"/>
                  </a:lnTo>
                  <a:cubicBezTo>
                    <a:pt x="7392" y="9978"/>
                    <a:pt x="7399" y="10090"/>
                    <a:pt x="7472" y="10163"/>
                  </a:cubicBezTo>
                  <a:lnTo>
                    <a:pt x="7903" y="10594"/>
                  </a:lnTo>
                  <a:cubicBezTo>
                    <a:pt x="7975" y="10663"/>
                    <a:pt x="7993" y="10771"/>
                    <a:pt x="7946" y="10862"/>
                  </a:cubicBezTo>
                  <a:lnTo>
                    <a:pt x="6563" y="13632"/>
                  </a:lnTo>
                  <a:cubicBezTo>
                    <a:pt x="6476" y="13796"/>
                    <a:pt x="6613" y="13932"/>
                    <a:pt x="6750" y="13932"/>
                  </a:cubicBezTo>
                  <a:cubicBezTo>
                    <a:pt x="6819" y="13932"/>
                    <a:pt x="6888" y="13897"/>
                    <a:pt x="6928" y="13813"/>
                  </a:cubicBezTo>
                  <a:lnTo>
                    <a:pt x="8312" y="11043"/>
                  </a:lnTo>
                  <a:cubicBezTo>
                    <a:pt x="8435" y="10797"/>
                    <a:pt x="8388" y="10500"/>
                    <a:pt x="8192" y="10304"/>
                  </a:cubicBezTo>
                  <a:lnTo>
                    <a:pt x="7885" y="9996"/>
                  </a:lnTo>
                  <a:lnTo>
                    <a:pt x="8156" y="9638"/>
                  </a:lnTo>
                  <a:lnTo>
                    <a:pt x="9685" y="10108"/>
                  </a:lnTo>
                  <a:cubicBezTo>
                    <a:pt x="10152" y="10250"/>
                    <a:pt x="10467" y="10677"/>
                    <a:pt x="10467" y="11162"/>
                  </a:cubicBezTo>
                  <a:lnTo>
                    <a:pt x="10467" y="13723"/>
                  </a:lnTo>
                  <a:cubicBezTo>
                    <a:pt x="10467" y="13859"/>
                    <a:pt x="10568" y="13927"/>
                    <a:pt x="10670" y="13927"/>
                  </a:cubicBezTo>
                  <a:cubicBezTo>
                    <a:pt x="10771" y="13927"/>
                    <a:pt x="10872" y="13859"/>
                    <a:pt x="10872" y="13723"/>
                  </a:cubicBezTo>
                  <a:lnTo>
                    <a:pt x="10872" y="11162"/>
                  </a:lnTo>
                  <a:cubicBezTo>
                    <a:pt x="10876" y="10496"/>
                    <a:pt x="10441" y="9909"/>
                    <a:pt x="9804" y="9717"/>
                  </a:cubicBezTo>
                  <a:lnTo>
                    <a:pt x="8334" y="9265"/>
                  </a:lnTo>
                  <a:cubicBezTo>
                    <a:pt x="8344" y="9076"/>
                    <a:pt x="8243" y="8899"/>
                    <a:pt x="8073" y="8816"/>
                  </a:cubicBezTo>
                  <a:lnTo>
                    <a:pt x="7164" y="8363"/>
                  </a:lnTo>
                  <a:lnTo>
                    <a:pt x="7164" y="7715"/>
                  </a:lnTo>
                  <a:cubicBezTo>
                    <a:pt x="7863" y="7233"/>
                    <a:pt x="8326" y="6480"/>
                    <a:pt x="8442" y="5643"/>
                  </a:cubicBezTo>
                  <a:lnTo>
                    <a:pt x="8565" y="5643"/>
                  </a:lnTo>
                  <a:cubicBezTo>
                    <a:pt x="8964" y="5643"/>
                    <a:pt x="9304" y="5346"/>
                    <a:pt x="9340" y="4969"/>
                  </a:cubicBezTo>
                  <a:cubicBezTo>
                    <a:pt x="9373" y="4651"/>
                    <a:pt x="9199" y="4346"/>
                    <a:pt x="8909" y="4212"/>
                  </a:cubicBezTo>
                  <a:lnTo>
                    <a:pt x="8909" y="1949"/>
                  </a:lnTo>
                  <a:cubicBezTo>
                    <a:pt x="8909" y="1116"/>
                    <a:pt x="8232" y="439"/>
                    <a:pt x="7396" y="439"/>
                  </a:cubicBezTo>
                  <a:lnTo>
                    <a:pt x="7363" y="439"/>
                  </a:lnTo>
                  <a:cubicBezTo>
                    <a:pt x="6997" y="167"/>
                    <a:pt x="6458" y="0"/>
                    <a:pt x="58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4" name="Google Shape;22594;p75"/>
            <p:cNvSpPr/>
            <p:nvPr/>
          </p:nvSpPr>
          <p:spPr>
            <a:xfrm>
              <a:off x="6021295" y="4106235"/>
              <a:ext cx="42761" cy="39117"/>
            </a:xfrm>
            <a:custGeom>
              <a:rect b="b" l="l" r="r" t="t"/>
              <a:pathLst>
                <a:path extrusionOk="0" h="1492" w="1631">
                  <a:moveTo>
                    <a:pt x="816" y="0"/>
                  </a:moveTo>
                  <a:cubicBezTo>
                    <a:pt x="714" y="0"/>
                    <a:pt x="613" y="68"/>
                    <a:pt x="613" y="204"/>
                  </a:cubicBezTo>
                  <a:lnTo>
                    <a:pt x="613" y="544"/>
                  </a:lnTo>
                  <a:lnTo>
                    <a:pt x="272" y="544"/>
                  </a:lnTo>
                  <a:cubicBezTo>
                    <a:pt x="1" y="544"/>
                    <a:pt x="1" y="950"/>
                    <a:pt x="272" y="950"/>
                  </a:cubicBezTo>
                  <a:lnTo>
                    <a:pt x="613" y="950"/>
                  </a:lnTo>
                  <a:lnTo>
                    <a:pt x="613" y="1290"/>
                  </a:lnTo>
                  <a:cubicBezTo>
                    <a:pt x="613" y="1424"/>
                    <a:pt x="714" y="1491"/>
                    <a:pt x="816" y="1491"/>
                  </a:cubicBezTo>
                  <a:cubicBezTo>
                    <a:pt x="917" y="1491"/>
                    <a:pt x="1018" y="1424"/>
                    <a:pt x="1018" y="1290"/>
                  </a:cubicBezTo>
                  <a:lnTo>
                    <a:pt x="1018" y="946"/>
                  </a:lnTo>
                  <a:lnTo>
                    <a:pt x="1359" y="946"/>
                  </a:lnTo>
                  <a:cubicBezTo>
                    <a:pt x="1631" y="946"/>
                    <a:pt x="1631" y="541"/>
                    <a:pt x="1359" y="541"/>
                  </a:cubicBezTo>
                  <a:lnTo>
                    <a:pt x="1018" y="541"/>
                  </a:lnTo>
                  <a:lnTo>
                    <a:pt x="1018" y="204"/>
                  </a:lnTo>
                  <a:cubicBezTo>
                    <a:pt x="1018" y="68"/>
                    <a:pt x="917" y="0"/>
                    <a:pt x="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595" name="Google Shape;22595;p75"/>
          <p:cNvGrpSpPr/>
          <p:nvPr/>
        </p:nvGrpSpPr>
        <p:grpSpPr>
          <a:xfrm>
            <a:off x="5355790" y="3797471"/>
            <a:ext cx="284958" cy="365052"/>
            <a:chOff x="5355790" y="3797471"/>
            <a:chExt cx="284958" cy="365052"/>
          </a:xfrm>
        </p:grpSpPr>
        <p:sp>
          <p:nvSpPr>
            <p:cNvPr id="22596" name="Google Shape;22596;p75"/>
            <p:cNvSpPr/>
            <p:nvPr/>
          </p:nvSpPr>
          <p:spPr>
            <a:xfrm>
              <a:off x="5361086" y="3991454"/>
              <a:ext cx="274366" cy="165721"/>
            </a:xfrm>
            <a:custGeom>
              <a:rect b="b" l="l" r="r" t="t"/>
              <a:pathLst>
                <a:path extrusionOk="0" h="6321" w="10465">
                  <a:moveTo>
                    <a:pt x="3710" y="0"/>
                  </a:moveTo>
                  <a:lnTo>
                    <a:pt x="3710" y="1482"/>
                  </a:lnTo>
                  <a:cubicBezTo>
                    <a:pt x="3710" y="1771"/>
                    <a:pt x="3518" y="2025"/>
                    <a:pt x="3239" y="2108"/>
                  </a:cubicBezTo>
                  <a:lnTo>
                    <a:pt x="943" y="2786"/>
                  </a:lnTo>
                  <a:cubicBezTo>
                    <a:pt x="385" y="2949"/>
                    <a:pt x="1" y="3459"/>
                    <a:pt x="1" y="4039"/>
                  </a:cubicBezTo>
                  <a:lnTo>
                    <a:pt x="1" y="6320"/>
                  </a:lnTo>
                  <a:lnTo>
                    <a:pt x="10464" y="6320"/>
                  </a:lnTo>
                  <a:lnTo>
                    <a:pt x="10464" y="4039"/>
                  </a:lnTo>
                  <a:cubicBezTo>
                    <a:pt x="10464" y="3456"/>
                    <a:pt x="10080" y="2949"/>
                    <a:pt x="9526" y="2786"/>
                  </a:cubicBezTo>
                  <a:lnTo>
                    <a:pt x="7230" y="2108"/>
                  </a:lnTo>
                  <a:cubicBezTo>
                    <a:pt x="6951" y="2025"/>
                    <a:pt x="6759" y="1771"/>
                    <a:pt x="6759" y="1482"/>
                  </a:cubicBezTo>
                  <a:lnTo>
                    <a:pt x="6759"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7" name="Google Shape;22597;p75"/>
            <p:cNvSpPr/>
            <p:nvPr/>
          </p:nvSpPr>
          <p:spPr>
            <a:xfrm>
              <a:off x="5361191" y="4047088"/>
              <a:ext cx="274261" cy="110087"/>
            </a:xfrm>
            <a:custGeom>
              <a:rect b="b" l="l" r="r" t="t"/>
              <a:pathLst>
                <a:path extrusionOk="0" h="4199" w="10461">
                  <a:moveTo>
                    <a:pt x="3188" y="1"/>
                  </a:moveTo>
                  <a:lnTo>
                    <a:pt x="939" y="664"/>
                  </a:lnTo>
                  <a:cubicBezTo>
                    <a:pt x="381" y="827"/>
                    <a:pt x="1" y="1337"/>
                    <a:pt x="1" y="1917"/>
                  </a:cubicBezTo>
                  <a:lnTo>
                    <a:pt x="1" y="4198"/>
                  </a:lnTo>
                  <a:lnTo>
                    <a:pt x="10460" y="4198"/>
                  </a:lnTo>
                  <a:lnTo>
                    <a:pt x="10460" y="1917"/>
                  </a:lnTo>
                  <a:cubicBezTo>
                    <a:pt x="10460" y="1334"/>
                    <a:pt x="10076" y="827"/>
                    <a:pt x="9522" y="664"/>
                  </a:cubicBezTo>
                  <a:lnTo>
                    <a:pt x="7273" y="1"/>
                  </a:lnTo>
                  <a:cubicBezTo>
                    <a:pt x="6808" y="765"/>
                    <a:pt x="6019" y="1147"/>
                    <a:pt x="5230" y="1147"/>
                  </a:cubicBezTo>
                  <a:cubicBezTo>
                    <a:pt x="4442" y="1147"/>
                    <a:pt x="3653" y="765"/>
                    <a:pt x="3188" y="1"/>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8" name="Google Shape;22598;p75"/>
            <p:cNvSpPr/>
            <p:nvPr/>
          </p:nvSpPr>
          <p:spPr>
            <a:xfrm>
              <a:off x="5427757" y="4047088"/>
              <a:ext cx="141129" cy="47218"/>
            </a:xfrm>
            <a:custGeom>
              <a:rect b="b" l="l" r="r" t="t"/>
              <a:pathLst>
                <a:path extrusionOk="0" h="1801" w="5383">
                  <a:moveTo>
                    <a:pt x="649" y="1"/>
                  </a:moveTo>
                  <a:lnTo>
                    <a:pt x="0" y="189"/>
                  </a:lnTo>
                  <a:cubicBezTo>
                    <a:pt x="529" y="1181"/>
                    <a:pt x="1565" y="1801"/>
                    <a:pt x="2691" y="1801"/>
                  </a:cubicBezTo>
                  <a:cubicBezTo>
                    <a:pt x="3814" y="1801"/>
                    <a:pt x="4850" y="1181"/>
                    <a:pt x="5382" y="189"/>
                  </a:cubicBezTo>
                  <a:lnTo>
                    <a:pt x="4734" y="1"/>
                  </a:lnTo>
                  <a:cubicBezTo>
                    <a:pt x="4267" y="765"/>
                    <a:pt x="3478" y="1147"/>
                    <a:pt x="2690" y="1147"/>
                  </a:cubicBezTo>
                  <a:cubicBezTo>
                    <a:pt x="1902" y="1147"/>
                    <a:pt x="1114" y="765"/>
                    <a:pt x="649"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9" name="Google Shape;22599;p75"/>
            <p:cNvSpPr/>
            <p:nvPr/>
          </p:nvSpPr>
          <p:spPr>
            <a:xfrm>
              <a:off x="5406862" y="4049841"/>
              <a:ext cx="28603" cy="78836"/>
            </a:xfrm>
            <a:custGeom>
              <a:rect b="b" l="l" r="r" t="t"/>
              <a:pathLst>
                <a:path extrusionOk="0" h="3007" w="1091">
                  <a:moveTo>
                    <a:pt x="1091" y="1"/>
                  </a:moveTo>
                  <a:lnTo>
                    <a:pt x="1" y="319"/>
                  </a:lnTo>
                  <a:lnTo>
                    <a:pt x="1" y="3007"/>
                  </a:lnTo>
                  <a:lnTo>
                    <a:pt x="1091" y="3007"/>
                  </a:lnTo>
                  <a:lnTo>
                    <a:pt x="109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0" name="Google Shape;22600;p75"/>
            <p:cNvSpPr/>
            <p:nvPr/>
          </p:nvSpPr>
          <p:spPr>
            <a:xfrm>
              <a:off x="5561152" y="4049841"/>
              <a:ext cx="28630" cy="78836"/>
            </a:xfrm>
            <a:custGeom>
              <a:rect b="b" l="l" r="r" t="t"/>
              <a:pathLst>
                <a:path extrusionOk="0" h="3007" w="1092">
                  <a:moveTo>
                    <a:pt x="1" y="1"/>
                  </a:moveTo>
                  <a:lnTo>
                    <a:pt x="1" y="3007"/>
                  </a:lnTo>
                  <a:lnTo>
                    <a:pt x="1091" y="3007"/>
                  </a:lnTo>
                  <a:lnTo>
                    <a:pt x="1091" y="319"/>
                  </a:lnTo>
                  <a:lnTo>
                    <a:pt x="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1" name="Google Shape;22601;p75"/>
            <p:cNvSpPr/>
            <p:nvPr/>
          </p:nvSpPr>
          <p:spPr>
            <a:xfrm>
              <a:off x="5406862" y="4105763"/>
              <a:ext cx="182919" cy="51413"/>
            </a:xfrm>
            <a:custGeom>
              <a:rect b="b" l="l" r="r" t="t"/>
              <a:pathLst>
                <a:path extrusionOk="0" h="1961" w="6977">
                  <a:moveTo>
                    <a:pt x="653" y="1"/>
                  </a:moveTo>
                  <a:cubicBezTo>
                    <a:pt x="294" y="1"/>
                    <a:pt x="1" y="294"/>
                    <a:pt x="1" y="653"/>
                  </a:cubicBezTo>
                  <a:lnTo>
                    <a:pt x="1" y="1960"/>
                  </a:lnTo>
                  <a:lnTo>
                    <a:pt x="6976" y="1960"/>
                  </a:lnTo>
                  <a:lnTo>
                    <a:pt x="6976" y="653"/>
                  </a:lnTo>
                  <a:cubicBezTo>
                    <a:pt x="6976" y="294"/>
                    <a:pt x="6683" y="1"/>
                    <a:pt x="6320"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2" name="Google Shape;22602;p75"/>
            <p:cNvSpPr/>
            <p:nvPr/>
          </p:nvSpPr>
          <p:spPr>
            <a:xfrm>
              <a:off x="5458326" y="3997143"/>
              <a:ext cx="79990" cy="34292"/>
            </a:xfrm>
            <a:custGeom>
              <a:rect b="b" l="l" r="r" t="t"/>
              <a:pathLst>
                <a:path extrusionOk="0" h="1308" w="3051">
                  <a:moveTo>
                    <a:pt x="1" y="1"/>
                  </a:moveTo>
                  <a:lnTo>
                    <a:pt x="1" y="924"/>
                  </a:lnTo>
                  <a:cubicBezTo>
                    <a:pt x="475" y="1180"/>
                    <a:pt x="999" y="1307"/>
                    <a:pt x="1524" y="1307"/>
                  </a:cubicBezTo>
                  <a:cubicBezTo>
                    <a:pt x="2049" y="1307"/>
                    <a:pt x="2574" y="1180"/>
                    <a:pt x="3050" y="924"/>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3" name="Google Shape;22603;p75"/>
            <p:cNvSpPr/>
            <p:nvPr/>
          </p:nvSpPr>
          <p:spPr>
            <a:xfrm>
              <a:off x="5401172" y="3814355"/>
              <a:ext cx="194298" cy="200092"/>
            </a:xfrm>
            <a:custGeom>
              <a:rect b="b" l="l" r="r" t="t"/>
              <a:pathLst>
                <a:path extrusionOk="0" h="7632" w="7411">
                  <a:moveTo>
                    <a:pt x="3705" y="1"/>
                  </a:moveTo>
                  <a:cubicBezTo>
                    <a:pt x="2018" y="1"/>
                    <a:pt x="652" y="1366"/>
                    <a:pt x="652" y="3050"/>
                  </a:cubicBezTo>
                  <a:lnTo>
                    <a:pt x="652" y="3923"/>
                  </a:lnTo>
                  <a:lnTo>
                    <a:pt x="544" y="3923"/>
                  </a:lnTo>
                  <a:cubicBezTo>
                    <a:pt x="243" y="3923"/>
                    <a:pt x="0" y="4166"/>
                    <a:pt x="0" y="4467"/>
                  </a:cubicBezTo>
                  <a:cubicBezTo>
                    <a:pt x="0" y="4767"/>
                    <a:pt x="243" y="5013"/>
                    <a:pt x="544" y="5013"/>
                  </a:cubicBezTo>
                  <a:lnTo>
                    <a:pt x="880" y="5013"/>
                  </a:lnTo>
                  <a:cubicBezTo>
                    <a:pt x="993" y="6487"/>
                    <a:pt x="2224" y="7632"/>
                    <a:pt x="3705" y="7632"/>
                  </a:cubicBezTo>
                  <a:cubicBezTo>
                    <a:pt x="5187" y="7632"/>
                    <a:pt x="6414" y="6487"/>
                    <a:pt x="6527" y="5013"/>
                  </a:cubicBezTo>
                  <a:lnTo>
                    <a:pt x="6863" y="5013"/>
                  </a:lnTo>
                  <a:cubicBezTo>
                    <a:pt x="7164" y="5013"/>
                    <a:pt x="7410" y="4767"/>
                    <a:pt x="7410" y="4467"/>
                  </a:cubicBezTo>
                  <a:cubicBezTo>
                    <a:pt x="7410" y="4166"/>
                    <a:pt x="7164" y="3923"/>
                    <a:pt x="6863" y="3923"/>
                  </a:cubicBezTo>
                  <a:lnTo>
                    <a:pt x="6755" y="3923"/>
                  </a:lnTo>
                  <a:lnTo>
                    <a:pt x="6755" y="3050"/>
                  </a:lnTo>
                  <a:cubicBezTo>
                    <a:pt x="6755" y="1366"/>
                    <a:pt x="5389" y="1"/>
                    <a:pt x="3705"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4" name="Google Shape;22604;p75"/>
            <p:cNvSpPr/>
            <p:nvPr/>
          </p:nvSpPr>
          <p:spPr>
            <a:xfrm>
              <a:off x="5406862" y="3808587"/>
              <a:ext cx="182919" cy="91447"/>
            </a:xfrm>
            <a:custGeom>
              <a:rect b="b" l="l" r="r" t="t"/>
              <a:pathLst>
                <a:path extrusionOk="0" h="3488" w="6977">
                  <a:moveTo>
                    <a:pt x="3488" y="0"/>
                  </a:moveTo>
                  <a:cubicBezTo>
                    <a:pt x="1562" y="0"/>
                    <a:pt x="1" y="1561"/>
                    <a:pt x="1" y="3488"/>
                  </a:cubicBezTo>
                  <a:lnTo>
                    <a:pt x="6976" y="3488"/>
                  </a:lnTo>
                  <a:cubicBezTo>
                    <a:pt x="6976" y="1561"/>
                    <a:pt x="5415" y="0"/>
                    <a:pt x="3488"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5" name="Google Shape;22605;p75"/>
            <p:cNvSpPr/>
            <p:nvPr/>
          </p:nvSpPr>
          <p:spPr>
            <a:xfrm>
              <a:off x="5406862" y="3808587"/>
              <a:ext cx="91473" cy="91447"/>
            </a:xfrm>
            <a:custGeom>
              <a:rect b="b" l="l" r="r" t="t"/>
              <a:pathLst>
                <a:path extrusionOk="0" h="3488" w="3489">
                  <a:moveTo>
                    <a:pt x="3488" y="0"/>
                  </a:moveTo>
                  <a:cubicBezTo>
                    <a:pt x="1562" y="0"/>
                    <a:pt x="1" y="1561"/>
                    <a:pt x="1" y="3488"/>
                  </a:cubicBezTo>
                  <a:lnTo>
                    <a:pt x="1964" y="3488"/>
                  </a:lnTo>
                  <a:cubicBezTo>
                    <a:pt x="1964" y="2332"/>
                    <a:pt x="2536" y="1253"/>
                    <a:pt x="3488" y="608"/>
                  </a:cubicBezTo>
                  <a:lnTo>
                    <a:pt x="3488"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6" name="Google Shape;22606;p75"/>
            <p:cNvSpPr/>
            <p:nvPr/>
          </p:nvSpPr>
          <p:spPr>
            <a:xfrm>
              <a:off x="5401172" y="3900008"/>
              <a:ext cx="165721" cy="114361"/>
            </a:xfrm>
            <a:custGeom>
              <a:rect b="b" l="l" r="r" t="t"/>
              <a:pathLst>
                <a:path extrusionOk="0" h="4362" w="6321">
                  <a:moveTo>
                    <a:pt x="652" y="1"/>
                  </a:moveTo>
                  <a:lnTo>
                    <a:pt x="652" y="656"/>
                  </a:lnTo>
                  <a:lnTo>
                    <a:pt x="544" y="656"/>
                  </a:lnTo>
                  <a:cubicBezTo>
                    <a:pt x="243" y="656"/>
                    <a:pt x="0" y="899"/>
                    <a:pt x="0" y="1200"/>
                  </a:cubicBezTo>
                  <a:cubicBezTo>
                    <a:pt x="0" y="1500"/>
                    <a:pt x="243" y="1746"/>
                    <a:pt x="544" y="1746"/>
                  </a:cubicBezTo>
                  <a:lnTo>
                    <a:pt x="880" y="1746"/>
                  </a:lnTo>
                  <a:cubicBezTo>
                    <a:pt x="991" y="3253"/>
                    <a:pt x="2253" y="4362"/>
                    <a:pt x="3691" y="4362"/>
                  </a:cubicBezTo>
                  <a:cubicBezTo>
                    <a:pt x="3905" y="4362"/>
                    <a:pt x="4124" y="4337"/>
                    <a:pt x="4343" y="4285"/>
                  </a:cubicBezTo>
                  <a:cubicBezTo>
                    <a:pt x="2952" y="3974"/>
                    <a:pt x="1960" y="2735"/>
                    <a:pt x="1960" y="1308"/>
                  </a:cubicBezTo>
                  <a:cubicBezTo>
                    <a:pt x="1960" y="950"/>
                    <a:pt x="2253" y="656"/>
                    <a:pt x="2615" y="656"/>
                  </a:cubicBezTo>
                  <a:lnTo>
                    <a:pt x="5882" y="656"/>
                  </a:lnTo>
                  <a:cubicBezTo>
                    <a:pt x="6125" y="656"/>
                    <a:pt x="6320" y="461"/>
                    <a:pt x="6320" y="218"/>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7" name="Google Shape;22607;p75"/>
            <p:cNvSpPr/>
            <p:nvPr/>
          </p:nvSpPr>
          <p:spPr>
            <a:xfrm>
              <a:off x="5464592" y="3957267"/>
              <a:ext cx="67536" cy="66540"/>
            </a:xfrm>
            <a:custGeom>
              <a:rect b="b" l="l" r="r" t="t"/>
              <a:pathLst>
                <a:path extrusionOk="0" h="2538" w="2576">
                  <a:moveTo>
                    <a:pt x="1797" y="1"/>
                  </a:moveTo>
                  <a:cubicBezTo>
                    <a:pt x="1794" y="1"/>
                    <a:pt x="1792" y="1"/>
                    <a:pt x="1790" y="1"/>
                  </a:cubicBezTo>
                  <a:lnTo>
                    <a:pt x="783" y="1"/>
                  </a:lnTo>
                  <a:cubicBezTo>
                    <a:pt x="450" y="1"/>
                    <a:pt x="171" y="251"/>
                    <a:pt x="135" y="580"/>
                  </a:cubicBezTo>
                  <a:lnTo>
                    <a:pt x="30" y="1507"/>
                  </a:lnTo>
                  <a:cubicBezTo>
                    <a:pt x="1" y="1779"/>
                    <a:pt x="142" y="2043"/>
                    <a:pt x="388" y="2163"/>
                  </a:cubicBezTo>
                  <a:lnTo>
                    <a:pt x="997" y="2467"/>
                  </a:lnTo>
                  <a:cubicBezTo>
                    <a:pt x="1089" y="2514"/>
                    <a:pt x="1189" y="2538"/>
                    <a:pt x="1288" y="2538"/>
                  </a:cubicBezTo>
                  <a:cubicBezTo>
                    <a:pt x="1388" y="2538"/>
                    <a:pt x="1487" y="2514"/>
                    <a:pt x="1580" y="2467"/>
                  </a:cubicBezTo>
                  <a:lnTo>
                    <a:pt x="2188" y="2163"/>
                  </a:lnTo>
                  <a:cubicBezTo>
                    <a:pt x="2434" y="2043"/>
                    <a:pt x="2576" y="1779"/>
                    <a:pt x="2547" y="1507"/>
                  </a:cubicBezTo>
                  <a:lnTo>
                    <a:pt x="2442" y="580"/>
                  </a:lnTo>
                  <a:cubicBezTo>
                    <a:pt x="2406" y="249"/>
                    <a:pt x="2127" y="1"/>
                    <a:pt x="1797"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8" name="Google Shape;22608;p75"/>
            <p:cNvSpPr/>
            <p:nvPr/>
          </p:nvSpPr>
          <p:spPr>
            <a:xfrm>
              <a:off x="5464592" y="3957162"/>
              <a:ext cx="41712" cy="66566"/>
            </a:xfrm>
            <a:custGeom>
              <a:rect b="b" l="l" r="r" t="t"/>
              <a:pathLst>
                <a:path extrusionOk="0" h="2539" w="1591">
                  <a:moveTo>
                    <a:pt x="783" y="1"/>
                  </a:moveTo>
                  <a:cubicBezTo>
                    <a:pt x="450" y="1"/>
                    <a:pt x="171" y="251"/>
                    <a:pt x="135" y="584"/>
                  </a:cubicBezTo>
                  <a:lnTo>
                    <a:pt x="30" y="1508"/>
                  </a:lnTo>
                  <a:cubicBezTo>
                    <a:pt x="1" y="1783"/>
                    <a:pt x="142" y="2044"/>
                    <a:pt x="388" y="2167"/>
                  </a:cubicBezTo>
                  <a:lnTo>
                    <a:pt x="997" y="2471"/>
                  </a:lnTo>
                  <a:cubicBezTo>
                    <a:pt x="1089" y="2516"/>
                    <a:pt x="1189" y="2539"/>
                    <a:pt x="1288" y="2539"/>
                  </a:cubicBezTo>
                  <a:cubicBezTo>
                    <a:pt x="1388" y="2539"/>
                    <a:pt x="1487" y="2516"/>
                    <a:pt x="1580" y="2471"/>
                  </a:cubicBezTo>
                  <a:lnTo>
                    <a:pt x="1591" y="2467"/>
                  </a:lnTo>
                  <a:lnTo>
                    <a:pt x="1210" y="2236"/>
                  </a:lnTo>
                  <a:cubicBezTo>
                    <a:pt x="968" y="2083"/>
                    <a:pt x="823" y="1761"/>
                    <a:pt x="852" y="1424"/>
                  </a:cubicBezTo>
                  <a:lnTo>
                    <a:pt x="957" y="283"/>
                  </a:lnTo>
                  <a:cubicBezTo>
                    <a:pt x="964" y="186"/>
                    <a:pt x="989" y="92"/>
                    <a:pt x="102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9" name="Google Shape;22609;p75"/>
            <p:cNvSpPr/>
            <p:nvPr/>
          </p:nvSpPr>
          <p:spPr>
            <a:xfrm>
              <a:off x="5481109" y="3802872"/>
              <a:ext cx="34319" cy="74379"/>
            </a:xfrm>
            <a:custGeom>
              <a:rect b="b" l="l" r="r" t="t"/>
              <a:pathLst>
                <a:path extrusionOk="0" h="2837" w="1309">
                  <a:moveTo>
                    <a:pt x="218" y="1"/>
                  </a:moveTo>
                  <a:cubicBezTo>
                    <a:pt x="99" y="1"/>
                    <a:pt x="1" y="99"/>
                    <a:pt x="1" y="218"/>
                  </a:cubicBezTo>
                  <a:lnTo>
                    <a:pt x="1" y="2619"/>
                  </a:lnTo>
                  <a:cubicBezTo>
                    <a:pt x="1" y="2739"/>
                    <a:pt x="99" y="2837"/>
                    <a:pt x="218" y="2837"/>
                  </a:cubicBezTo>
                  <a:lnTo>
                    <a:pt x="1091" y="2837"/>
                  </a:lnTo>
                  <a:cubicBezTo>
                    <a:pt x="1210" y="2837"/>
                    <a:pt x="1308" y="2739"/>
                    <a:pt x="1308" y="2619"/>
                  </a:cubicBezTo>
                  <a:lnTo>
                    <a:pt x="1308" y="218"/>
                  </a:lnTo>
                  <a:cubicBezTo>
                    <a:pt x="1308" y="99"/>
                    <a:pt x="1210" y="1"/>
                    <a:pt x="1091"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0" name="Google Shape;22610;p75"/>
            <p:cNvSpPr/>
            <p:nvPr/>
          </p:nvSpPr>
          <p:spPr>
            <a:xfrm>
              <a:off x="5543979" y="3817947"/>
              <a:ext cx="22914" cy="59304"/>
            </a:xfrm>
            <a:custGeom>
              <a:rect b="b" l="l" r="r" t="t"/>
              <a:pathLst>
                <a:path extrusionOk="0" h="2262" w="874">
                  <a:moveTo>
                    <a:pt x="143" y="1"/>
                  </a:moveTo>
                  <a:cubicBezTo>
                    <a:pt x="69" y="1"/>
                    <a:pt x="0" y="60"/>
                    <a:pt x="0" y="143"/>
                  </a:cubicBezTo>
                  <a:lnTo>
                    <a:pt x="0" y="2044"/>
                  </a:lnTo>
                  <a:cubicBezTo>
                    <a:pt x="0" y="2164"/>
                    <a:pt x="98" y="2262"/>
                    <a:pt x="218" y="2262"/>
                  </a:cubicBezTo>
                  <a:lnTo>
                    <a:pt x="656" y="2262"/>
                  </a:lnTo>
                  <a:cubicBezTo>
                    <a:pt x="775" y="2262"/>
                    <a:pt x="873" y="2164"/>
                    <a:pt x="873" y="2044"/>
                  </a:cubicBezTo>
                  <a:lnTo>
                    <a:pt x="873" y="733"/>
                  </a:lnTo>
                  <a:cubicBezTo>
                    <a:pt x="873" y="599"/>
                    <a:pt x="812" y="469"/>
                    <a:pt x="699" y="385"/>
                  </a:cubicBezTo>
                  <a:lnTo>
                    <a:pt x="229" y="31"/>
                  </a:lnTo>
                  <a:cubicBezTo>
                    <a:pt x="202" y="10"/>
                    <a:pt x="172" y="1"/>
                    <a:pt x="143"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1" name="Google Shape;22611;p75"/>
            <p:cNvSpPr/>
            <p:nvPr/>
          </p:nvSpPr>
          <p:spPr>
            <a:xfrm>
              <a:off x="5429645" y="3817947"/>
              <a:ext cx="22993" cy="59304"/>
            </a:xfrm>
            <a:custGeom>
              <a:rect b="b" l="l" r="r" t="t"/>
              <a:pathLst>
                <a:path extrusionOk="0" h="2262" w="877">
                  <a:moveTo>
                    <a:pt x="733" y="1"/>
                  </a:moveTo>
                  <a:cubicBezTo>
                    <a:pt x="704" y="1"/>
                    <a:pt x="675" y="10"/>
                    <a:pt x="649" y="31"/>
                  </a:cubicBezTo>
                  <a:lnTo>
                    <a:pt x="175" y="385"/>
                  </a:lnTo>
                  <a:cubicBezTo>
                    <a:pt x="66" y="469"/>
                    <a:pt x="1" y="599"/>
                    <a:pt x="1" y="733"/>
                  </a:cubicBezTo>
                  <a:lnTo>
                    <a:pt x="1" y="2044"/>
                  </a:lnTo>
                  <a:cubicBezTo>
                    <a:pt x="1" y="2164"/>
                    <a:pt x="99" y="2262"/>
                    <a:pt x="222" y="2262"/>
                  </a:cubicBezTo>
                  <a:lnTo>
                    <a:pt x="656" y="2262"/>
                  </a:lnTo>
                  <a:cubicBezTo>
                    <a:pt x="776" y="2262"/>
                    <a:pt x="874" y="2164"/>
                    <a:pt x="874" y="2044"/>
                  </a:cubicBezTo>
                  <a:lnTo>
                    <a:pt x="874" y="143"/>
                  </a:lnTo>
                  <a:cubicBezTo>
                    <a:pt x="876" y="60"/>
                    <a:pt x="806" y="1"/>
                    <a:pt x="73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2" name="Google Shape;22612;p75"/>
            <p:cNvSpPr/>
            <p:nvPr/>
          </p:nvSpPr>
          <p:spPr>
            <a:xfrm>
              <a:off x="5389689" y="4105763"/>
              <a:ext cx="17199" cy="51413"/>
            </a:xfrm>
            <a:custGeom>
              <a:rect b="b" l="l" r="r" t="t"/>
              <a:pathLst>
                <a:path extrusionOk="0" h="1961" w="656">
                  <a:moveTo>
                    <a:pt x="656" y="1"/>
                  </a:moveTo>
                  <a:cubicBezTo>
                    <a:pt x="293" y="1"/>
                    <a:pt x="0" y="294"/>
                    <a:pt x="0" y="653"/>
                  </a:cubicBezTo>
                  <a:lnTo>
                    <a:pt x="0" y="1960"/>
                  </a:lnTo>
                  <a:lnTo>
                    <a:pt x="656" y="1960"/>
                  </a:lnTo>
                  <a:lnTo>
                    <a:pt x="656"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3" name="Google Shape;22613;p75"/>
            <p:cNvSpPr/>
            <p:nvPr/>
          </p:nvSpPr>
          <p:spPr>
            <a:xfrm>
              <a:off x="5589755" y="4105763"/>
              <a:ext cx="17094" cy="51413"/>
            </a:xfrm>
            <a:custGeom>
              <a:rect b="b" l="l" r="r" t="t"/>
              <a:pathLst>
                <a:path extrusionOk="0" h="1961" w="652">
                  <a:moveTo>
                    <a:pt x="0" y="1"/>
                  </a:moveTo>
                  <a:lnTo>
                    <a:pt x="0" y="1960"/>
                  </a:lnTo>
                  <a:lnTo>
                    <a:pt x="652" y="1960"/>
                  </a:lnTo>
                  <a:lnTo>
                    <a:pt x="652" y="653"/>
                  </a:lnTo>
                  <a:cubicBezTo>
                    <a:pt x="652" y="294"/>
                    <a:pt x="359" y="1"/>
                    <a:pt x="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4" name="Google Shape;22614;p75"/>
            <p:cNvSpPr/>
            <p:nvPr/>
          </p:nvSpPr>
          <p:spPr>
            <a:xfrm>
              <a:off x="5479956" y="3968724"/>
              <a:ext cx="37360" cy="16674"/>
            </a:xfrm>
            <a:custGeom>
              <a:rect b="b" l="l" r="r" t="t"/>
              <a:pathLst>
                <a:path extrusionOk="0" h="636" w="1425">
                  <a:moveTo>
                    <a:pt x="1134" y="0"/>
                  </a:moveTo>
                  <a:cubicBezTo>
                    <a:pt x="1072" y="0"/>
                    <a:pt x="1009" y="30"/>
                    <a:pt x="965" y="103"/>
                  </a:cubicBezTo>
                  <a:cubicBezTo>
                    <a:pt x="898" y="188"/>
                    <a:pt x="799" y="231"/>
                    <a:pt x="700" y="231"/>
                  </a:cubicBezTo>
                  <a:cubicBezTo>
                    <a:pt x="601" y="231"/>
                    <a:pt x="501" y="188"/>
                    <a:pt x="432" y="103"/>
                  </a:cubicBezTo>
                  <a:cubicBezTo>
                    <a:pt x="387" y="43"/>
                    <a:pt x="329" y="17"/>
                    <a:pt x="272" y="17"/>
                  </a:cubicBezTo>
                  <a:cubicBezTo>
                    <a:pt x="132" y="17"/>
                    <a:pt x="0" y="171"/>
                    <a:pt x="95" y="328"/>
                  </a:cubicBezTo>
                  <a:cubicBezTo>
                    <a:pt x="231" y="520"/>
                    <a:pt x="451" y="636"/>
                    <a:pt x="689" y="636"/>
                  </a:cubicBezTo>
                  <a:cubicBezTo>
                    <a:pt x="693" y="636"/>
                    <a:pt x="697" y="636"/>
                    <a:pt x="700" y="636"/>
                  </a:cubicBezTo>
                  <a:cubicBezTo>
                    <a:pt x="704" y="636"/>
                    <a:pt x="708" y="636"/>
                    <a:pt x="711" y="636"/>
                  </a:cubicBezTo>
                  <a:cubicBezTo>
                    <a:pt x="946" y="636"/>
                    <a:pt x="1170" y="520"/>
                    <a:pt x="1305" y="328"/>
                  </a:cubicBezTo>
                  <a:cubicBezTo>
                    <a:pt x="1425" y="167"/>
                    <a:pt x="1282"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5" name="Google Shape;22615;p75"/>
            <p:cNvSpPr/>
            <p:nvPr/>
          </p:nvSpPr>
          <p:spPr>
            <a:xfrm>
              <a:off x="5461551" y="3917547"/>
              <a:ext cx="10671" cy="16491"/>
            </a:xfrm>
            <a:custGeom>
              <a:rect b="b" l="l" r="r" t="t"/>
              <a:pathLst>
                <a:path extrusionOk="0" h="629" w="407">
                  <a:moveTo>
                    <a:pt x="204" y="1"/>
                  </a:moveTo>
                  <a:cubicBezTo>
                    <a:pt x="102" y="1"/>
                    <a:pt x="1" y="69"/>
                    <a:pt x="1" y="205"/>
                  </a:cubicBezTo>
                  <a:lnTo>
                    <a:pt x="1" y="422"/>
                  </a:lnTo>
                  <a:cubicBezTo>
                    <a:pt x="1" y="534"/>
                    <a:pt x="91" y="628"/>
                    <a:pt x="204" y="628"/>
                  </a:cubicBezTo>
                  <a:cubicBezTo>
                    <a:pt x="316" y="628"/>
                    <a:pt x="406" y="534"/>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6" name="Google Shape;22616;p75"/>
            <p:cNvSpPr/>
            <p:nvPr/>
          </p:nvSpPr>
          <p:spPr>
            <a:xfrm>
              <a:off x="5524421" y="3917547"/>
              <a:ext cx="10644" cy="16491"/>
            </a:xfrm>
            <a:custGeom>
              <a:rect b="b" l="l" r="r" t="t"/>
              <a:pathLst>
                <a:path extrusionOk="0" h="629" w="406">
                  <a:moveTo>
                    <a:pt x="203" y="1"/>
                  </a:moveTo>
                  <a:cubicBezTo>
                    <a:pt x="102" y="1"/>
                    <a:pt x="0" y="69"/>
                    <a:pt x="0" y="205"/>
                  </a:cubicBezTo>
                  <a:lnTo>
                    <a:pt x="0" y="422"/>
                  </a:lnTo>
                  <a:cubicBezTo>
                    <a:pt x="0" y="534"/>
                    <a:pt x="91" y="628"/>
                    <a:pt x="203" y="628"/>
                  </a:cubicBezTo>
                  <a:cubicBezTo>
                    <a:pt x="315" y="628"/>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7" name="Google Shape;22617;p75"/>
            <p:cNvSpPr/>
            <p:nvPr/>
          </p:nvSpPr>
          <p:spPr>
            <a:xfrm>
              <a:off x="5355790" y="3797471"/>
              <a:ext cx="284958" cy="365052"/>
            </a:xfrm>
            <a:custGeom>
              <a:rect b="b" l="l" r="r" t="t"/>
              <a:pathLst>
                <a:path extrusionOk="0" h="13924" w="10869">
                  <a:moveTo>
                    <a:pt x="3484" y="1054"/>
                  </a:moveTo>
                  <a:lnTo>
                    <a:pt x="3484" y="2825"/>
                  </a:lnTo>
                  <a:cubicBezTo>
                    <a:pt x="3484" y="2832"/>
                    <a:pt x="3481" y="2840"/>
                    <a:pt x="3470" y="2840"/>
                  </a:cubicBezTo>
                  <a:lnTo>
                    <a:pt x="3035" y="2840"/>
                  </a:lnTo>
                  <a:cubicBezTo>
                    <a:pt x="3028" y="2840"/>
                    <a:pt x="3021" y="2832"/>
                    <a:pt x="3021" y="2825"/>
                  </a:cubicBezTo>
                  <a:lnTo>
                    <a:pt x="3021" y="1518"/>
                  </a:lnTo>
                  <a:lnTo>
                    <a:pt x="3024" y="1518"/>
                  </a:lnTo>
                  <a:cubicBezTo>
                    <a:pt x="3024" y="1445"/>
                    <a:pt x="3057" y="1377"/>
                    <a:pt x="3115" y="1333"/>
                  </a:cubicBezTo>
                  <a:lnTo>
                    <a:pt x="3484" y="1054"/>
                  </a:lnTo>
                  <a:close/>
                  <a:moveTo>
                    <a:pt x="4995" y="412"/>
                  </a:moveTo>
                  <a:cubicBezTo>
                    <a:pt x="4996" y="412"/>
                    <a:pt x="4997" y="413"/>
                    <a:pt x="4998" y="413"/>
                  </a:cubicBezTo>
                  <a:lnTo>
                    <a:pt x="5871" y="413"/>
                  </a:lnTo>
                  <a:cubicBezTo>
                    <a:pt x="5878" y="413"/>
                    <a:pt x="5885" y="420"/>
                    <a:pt x="5885" y="428"/>
                  </a:cubicBezTo>
                  <a:lnTo>
                    <a:pt x="5885" y="2825"/>
                  </a:lnTo>
                  <a:cubicBezTo>
                    <a:pt x="5885" y="2836"/>
                    <a:pt x="5878" y="2840"/>
                    <a:pt x="5871" y="2840"/>
                  </a:cubicBezTo>
                  <a:lnTo>
                    <a:pt x="4998" y="2840"/>
                  </a:lnTo>
                  <a:cubicBezTo>
                    <a:pt x="4991" y="2840"/>
                    <a:pt x="4984" y="2836"/>
                    <a:pt x="4984" y="2825"/>
                  </a:cubicBezTo>
                  <a:lnTo>
                    <a:pt x="4984" y="428"/>
                  </a:lnTo>
                  <a:cubicBezTo>
                    <a:pt x="4984" y="421"/>
                    <a:pt x="4989" y="412"/>
                    <a:pt x="4995" y="412"/>
                  </a:cubicBezTo>
                  <a:close/>
                  <a:moveTo>
                    <a:pt x="7381" y="1054"/>
                  </a:moveTo>
                  <a:lnTo>
                    <a:pt x="7754" y="1333"/>
                  </a:lnTo>
                  <a:cubicBezTo>
                    <a:pt x="7812" y="1377"/>
                    <a:pt x="7845" y="1445"/>
                    <a:pt x="7845" y="1518"/>
                  </a:cubicBezTo>
                  <a:lnTo>
                    <a:pt x="7845" y="2825"/>
                  </a:lnTo>
                  <a:cubicBezTo>
                    <a:pt x="7845" y="2832"/>
                    <a:pt x="7838" y="2840"/>
                    <a:pt x="7830" y="2840"/>
                  </a:cubicBezTo>
                  <a:lnTo>
                    <a:pt x="7396" y="2840"/>
                  </a:lnTo>
                  <a:cubicBezTo>
                    <a:pt x="7385" y="2840"/>
                    <a:pt x="7381" y="2832"/>
                    <a:pt x="7381" y="2825"/>
                  </a:cubicBezTo>
                  <a:lnTo>
                    <a:pt x="7381" y="1054"/>
                  </a:lnTo>
                  <a:close/>
                  <a:moveTo>
                    <a:pt x="6295" y="743"/>
                  </a:moveTo>
                  <a:cubicBezTo>
                    <a:pt x="6530" y="808"/>
                    <a:pt x="6758" y="898"/>
                    <a:pt x="6976" y="1014"/>
                  </a:cubicBezTo>
                  <a:lnTo>
                    <a:pt x="6976" y="2825"/>
                  </a:lnTo>
                  <a:cubicBezTo>
                    <a:pt x="6976" y="3057"/>
                    <a:pt x="7164" y="3245"/>
                    <a:pt x="7399" y="3245"/>
                  </a:cubicBezTo>
                  <a:lnTo>
                    <a:pt x="7834" y="3245"/>
                  </a:lnTo>
                  <a:cubicBezTo>
                    <a:pt x="8066" y="3245"/>
                    <a:pt x="8254" y="3057"/>
                    <a:pt x="8254" y="2825"/>
                  </a:cubicBezTo>
                  <a:lnTo>
                    <a:pt x="8254" y="2231"/>
                  </a:lnTo>
                  <a:cubicBezTo>
                    <a:pt x="8522" y="2680"/>
                    <a:pt x="8681" y="3187"/>
                    <a:pt x="8714" y="3713"/>
                  </a:cubicBezTo>
                  <a:lnTo>
                    <a:pt x="8051" y="3713"/>
                  </a:lnTo>
                  <a:cubicBezTo>
                    <a:pt x="7780" y="3713"/>
                    <a:pt x="7780" y="4118"/>
                    <a:pt x="8051" y="4118"/>
                  </a:cubicBezTo>
                  <a:lnTo>
                    <a:pt x="8500" y="4118"/>
                  </a:lnTo>
                  <a:lnTo>
                    <a:pt x="8500" y="4390"/>
                  </a:lnTo>
                  <a:cubicBezTo>
                    <a:pt x="8313" y="4487"/>
                    <a:pt x="8383" y="4774"/>
                    <a:pt x="8594" y="4774"/>
                  </a:cubicBezTo>
                  <a:cubicBezTo>
                    <a:pt x="8595" y="4774"/>
                    <a:pt x="8597" y="4774"/>
                    <a:pt x="8598" y="4774"/>
                  </a:cubicBezTo>
                  <a:cubicBezTo>
                    <a:pt x="8801" y="4774"/>
                    <a:pt x="8957" y="4951"/>
                    <a:pt x="8935" y="5150"/>
                  </a:cubicBezTo>
                  <a:cubicBezTo>
                    <a:pt x="8920" y="5321"/>
                    <a:pt x="8754" y="5455"/>
                    <a:pt x="8565" y="5455"/>
                  </a:cubicBezTo>
                  <a:lnTo>
                    <a:pt x="8475" y="5455"/>
                  </a:lnTo>
                  <a:lnTo>
                    <a:pt x="8475" y="5444"/>
                  </a:lnTo>
                  <a:cubicBezTo>
                    <a:pt x="8475" y="5331"/>
                    <a:pt x="8384" y="5241"/>
                    <a:pt x="8272" y="5241"/>
                  </a:cubicBezTo>
                  <a:cubicBezTo>
                    <a:pt x="8160" y="5241"/>
                    <a:pt x="8069" y="5331"/>
                    <a:pt x="8069" y="5444"/>
                  </a:cubicBezTo>
                  <a:cubicBezTo>
                    <a:pt x="8066" y="6320"/>
                    <a:pt x="7627" y="7139"/>
                    <a:pt x="6903" y="7628"/>
                  </a:cubicBezTo>
                  <a:cubicBezTo>
                    <a:pt x="6903" y="7613"/>
                    <a:pt x="6903" y="7599"/>
                    <a:pt x="6899" y="7581"/>
                  </a:cubicBezTo>
                  <a:lnTo>
                    <a:pt x="6794" y="6657"/>
                  </a:lnTo>
                  <a:cubicBezTo>
                    <a:pt x="6747" y="6222"/>
                    <a:pt x="6382" y="5893"/>
                    <a:pt x="5943" y="5893"/>
                  </a:cubicBezTo>
                  <a:lnTo>
                    <a:pt x="4933" y="5893"/>
                  </a:lnTo>
                  <a:cubicBezTo>
                    <a:pt x="4495" y="5893"/>
                    <a:pt x="4129" y="6222"/>
                    <a:pt x="4082" y="6657"/>
                  </a:cubicBezTo>
                  <a:lnTo>
                    <a:pt x="3977" y="7581"/>
                  </a:lnTo>
                  <a:cubicBezTo>
                    <a:pt x="3977" y="7595"/>
                    <a:pt x="3977" y="7613"/>
                    <a:pt x="3973" y="7628"/>
                  </a:cubicBezTo>
                  <a:cubicBezTo>
                    <a:pt x="3673" y="7425"/>
                    <a:pt x="3415" y="7164"/>
                    <a:pt x="3223" y="6860"/>
                  </a:cubicBezTo>
                  <a:lnTo>
                    <a:pt x="3220" y="6860"/>
                  </a:lnTo>
                  <a:cubicBezTo>
                    <a:pt x="2948" y="6436"/>
                    <a:pt x="2803" y="5944"/>
                    <a:pt x="2807" y="5440"/>
                  </a:cubicBezTo>
                  <a:cubicBezTo>
                    <a:pt x="2807" y="5304"/>
                    <a:pt x="2705" y="5236"/>
                    <a:pt x="2602" y="5236"/>
                  </a:cubicBezTo>
                  <a:cubicBezTo>
                    <a:pt x="2500" y="5236"/>
                    <a:pt x="2398" y="5304"/>
                    <a:pt x="2398" y="5440"/>
                  </a:cubicBezTo>
                  <a:lnTo>
                    <a:pt x="2398" y="5455"/>
                  </a:lnTo>
                  <a:lnTo>
                    <a:pt x="2275" y="5455"/>
                  </a:lnTo>
                  <a:cubicBezTo>
                    <a:pt x="2072" y="5455"/>
                    <a:pt x="1916" y="5277"/>
                    <a:pt x="1938" y="5078"/>
                  </a:cubicBezTo>
                  <a:cubicBezTo>
                    <a:pt x="1952" y="4908"/>
                    <a:pt x="2119" y="4774"/>
                    <a:pt x="2307" y="4774"/>
                  </a:cubicBezTo>
                  <a:cubicBezTo>
                    <a:pt x="2539" y="4774"/>
                    <a:pt x="2590" y="4448"/>
                    <a:pt x="2369" y="4375"/>
                  </a:cubicBezTo>
                  <a:lnTo>
                    <a:pt x="2369" y="4118"/>
                  </a:lnTo>
                  <a:lnTo>
                    <a:pt x="7178" y="4118"/>
                  </a:lnTo>
                  <a:cubicBezTo>
                    <a:pt x="7450" y="4118"/>
                    <a:pt x="7450" y="3713"/>
                    <a:pt x="7178" y="3713"/>
                  </a:cubicBezTo>
                  <a:lnTo>
                    <a:pt x="2159" y="3713"/>
                  </a:lnTo>
                  <a:cubicBezTo>
                    <a:pt x="2191" y="3187"/>
                    <a:pt x="2347" y="2680"/>
                    <a:pt x="2615" y="2231"/>
                  </a:cubicBezTo>
                  <a:lnTo>
                    <a:pt x="2615" y="2825"/>
                  </a:lnTo>
                  <a:cubicBezTo>
                    <a:pt x="2615" y="3057"/>
                    <a:pt x="2807" y="3245"/>
                    <a:pt x="3039" y="3245"/>
                  </a:cubicBezTo>
                  <a:lnTo>
                    <a:pt x="3473" y="3245"/>
                  </a:lnTo>
                  <a:cubicBezTo>
                    <a:pt x="3709" y="3245"/>
                    <a:pt x="3897" y="3057"/>
                    <a:pt x="3897" y="2825"/>
                  </a:cubicBezTo>
                  <a:lnTo>
                    <a:pt x="3897" y="1014"/>
                  </a:lnTo>
                  <a:cubicBezTo>
                    <a:pt x="4111" y="898"/>
                    <a:pt x="4343" y="808"/>
                    <a:pt x="4578" y="743"/>
                  </a:cubicBezTo>
                  <a:lnTo>
                    <a:pt x="4578" y="2822"/>
                  </a:lnTo>
                  <a:cubicBezTo>
                    <a:pt x="4578" y="3057"/>
                    <a:pt x="4766" y="3245"/>
                    <a:pt x="5002" y="3245"/>
                  </a:cubicBezTo>
                  <a:lnTo>
                    <a:pt x="5871" y="3245"/>
                  </a:lnTo>
                  <a:cubicBezTo>
                    <a:pt x="6106" y="3245"/>
                    <a:pt x="6295" y="3057"/>
                    <a:pt x="6295" y="2822"/>
                  </a:cubicBezTo>
                  <a:lnTo>
                    <a:pt x="6295" y="743"/>
                  </a:lnTo>
                  <a:close/>
                  <a:moveTo>
                    <a:pt x="5940" y="6298"/>
                  </a:moveTo>
                  <a:cubicBezTo>
                    <a:pt x="6168" y="6298"/>
                    <a:pt x="6363" y="6472"/>
                    <a:pt x="6389" y="6700"/>
                  </a:cubicBezTo>
                  <a:lnTo>
                    <a:pt x="6490" y="7624"/>
                  </a:lnTo>
                  <a:cubicBezTo>
                    <a:pt x="6508" y="7812"/>
                    <a:pt x="6411" y="7993"/>
                    <a:pt x="6244" y="8077"/>
                  </a:cubicBezTo>
                  <a:lnTo>
                    <a:pt x="5636" y="8381"/>
                  </a:lnTo>
                  <a:cubicBezTo>
                    <a:pt x="5572" y="8414"/>
                    <a:pt x="5503" y="8430"/>
                    <a:pt x="5434" y="8430"/>
                  </a:cubicBezTo>
                  <a:cubicBezTo>
                    <a:pt x="5366" y="8430"/>
                    <a:pt x="5297" y="8414"/>
                    <a:pt x="5233" y="8381"/>
                  </a:cubicBezTo>
                  <a:lnTo>
                    <a:pt x="4625" y="8077"/>
                  </a:lnTo>
                  <a:cubicBezTo>
                    <a:pt x="4458" y="7993"/>
                    <a:pt x="4361" y="7812"/>
                    <a:pt x="4382" y="7624"/>
                  </a:cubicBezTo>
                  <a:lnTo>
                    <a:pt x="4484" y="6700"/>
                  </a:lnTo>
                  <a:cubicBezTo>
                    <a:pt x="4509" y="6472"/>
                    <a:pt x="4701" y="6298"/>
                    <a:pt x="4929" y="6298"/>
                  </a:cubicBezTo>
                  <a:close/>
                  <a:moveTo>
                    <a:pt x="6758" y="8174"/>
                  </a:moveTo>
                  <a:lnTo>
                    <a:pt x="6758" y="8873"/>
                  </a:lnTo>
                  <a:cubicBezTo>
                    <a:pt x="6758" y="9174"/>
                    <a:pt x="6918" y="9453"/>
                    <a:pt x="7175" y="9609"/>
                  </a:cubicBezTo>
                  <a:cubicBezTo>
                    <a:pt x="6762" y="10152"/>
                    <a:pt x="6117" y="10467"/>
                    <a:pt x="5436" y="10467"/>
                  </a:cubicBezTo>
                  <a:cubicBezTo>
                    <a:pt x="5432" y="10467"/>
                    <a:pt x="5429" y="10467"/>
                    <a:pt x="5425" y="10467"/>
                  </a:cubicBezTo>
                  <a:cubicBezTo>
                    <a:pt x="4745" y="10467"/>
                    <a:pt x="4105" y="10149"/>
                    <a:pt x="3694" y="9609"/>
                  </a:cubicBezTo>
                  <a:cubicBezTo>
                    <a:pt x="3955" y="9453"/>
                    <a:pt x="4111" y="9174"/>
                    <a:pt x="4114" y="8873"/>
                  </a:cubicBezTo>
                  <a:lnTo>
                    <a:pt x="4114" y="8174"/>
                  </a:lnTo>
                  <a:lnTo>
                    <a:pt x="4125" y="8178"/>
                  </a:lnTo>
                  <a:lnTo>
                    <a:pt x="4140" y="8185"/>
                  </a:lnTo>
                  <a:cubicBezTo>
                    <a:pt x="4223" y="8294"/>
                    <a:pt x="4324" y="8381"/>
                    <a:pt x="4444" y="8439"/>
                  </a:cubicBezTo>
                  <a:lnTo>
                    <a:pt x="5052" y="8743"/>
                  </a:lnTo>
                  <a:cubicBezTo>
                    <a:pt x="5174" y="8805"/>
                    <a:pt x="5305" y="8835"/>
                    <a:pt x="5436" y="8835"/>
                  </a:cubicBezTo>
                  <a:cubicBezTo>
                    <a:pt x="5568" y="8835"/>
                    <a:pt x="5699" y="8805"/>
                    <a:pt x="5820" y="8743"/>
                  </a:cubicBezTo>
                  <a:lnTo>
                    <a:pt x="6425" y="8439"/>
                  </a:lnTo>
                  <a:cubicBezTo>
                    <a:pt x="6545" y="8381"/>
                    <a:pt x="6650" y="8294"/>
                    <a:pt x="6729" y="8189"/>
                  </a:cubicBezTo>
                  <a:lnTo>
                    <a:pt x="6758" y="8174"/>
                  </a:lnTo>
                  <a:close/>
                  <a:moveTo>
                    <a:pt x="2832" y="9891"/>
                  </a:moveTo>
                  <a:lnTo>
                    <a:pt x="2832" y="11557"/>
                  </a:lnTo>
                  <a:lnTo>
                    <a:pt x="2601" y="11557"/>
                  </a:lnTo>
                  <a:cubicBezTo>
                    <a:pt x="2441" y="11557"/>
                    <a:pt x="2285" y="11601"/>
                    <a:pt x="2151" y="11684"/>
                  </a:cubicBezTo>
                  <a:lnTo>
                    <a:pt x="2151" y="10090"/>
                  </a:lnTo>
                  <a:lnTo>
                    <a:pt x="2832" y="9891"/>
                  </a:lnTo>
                  <a:close/>
                  <a:moveTo>
                    <a:pt x="8037" y="9891"/>
                  </a:moveTo>
                  <a:lnTo>
                    <a:pt x="8718" y="10090"/>
                  </a:lnTo>
                  <a:lnTo>
                    <a:pt x="8718" y="11684"/>
                  </a:lnTo>
                  <a:cubicBezTo>
                    <a:pt x="8584" y="11601"/>
                    <a:pt x="8428" y="11557"/>
                    <a:pt x="8268" y="11557"/>
                  </a:cubicBezTo>
                  <a:lnTo>
                    <a:pt x="8037" y="11557"/>
                  </a:lnTo>
                  <a:lnTo>
                    <a:pt x="8037" y="9891"/>
                  </a:lnTo>
                  <a:close/>
                  <a:moveTo>
                    <a:pt x="4998" y="0"/>
                  </a:moveTo>
                  <a:cubicBezTo>
                    <a:pt x="4806" y="0"/>
                    <a:pt x="4640" y="131"/>
                    <a:pt x="4589" y="315"/>
                  </a:cubicBezTo>
                  <a:cubicBezTo>
                    <a:pt x="4295" y="384"/>
                    <a:pt x="4006" y="493"/>
                    <a:pt x="3738" y="634"/>
                  </a:cubicBezTo>
                  <a:cubicBezTo>
                    <a:pt x="3727" y="627"/>
                    <a:pt x="3716" y="620"/>
                    <a:pt x="3705" y="616"/>
                  </a:cubicBezTo>
                  <a:cubicBezTo>
                    <a:pt x="3655" y="590"/>
                    <a:pt x="3602" y="578"/>
                    <a:pt x="3550" y="578"/>
                  </a:cubicBezTo>
                  <a:cubicBezTo>
                    <a:pt x="3476" y="578"/>
                    <a:pt x="3404" y="602"/>
                    <a:pt x="3343" y="649"/>
                  </a:cubicBezTo>
                  <a:lnTo>
                    <a:pt x="2869" y="1003"/>
                  </a:lnTo>
                  <a:cubicBezTo>
                    <a:pt x="2709" y="1123"/>
                    <a:pt x="2615" y="1311"/>
                    <a:pt x="2615" y="1514"/>
                  </a:cubicBezTo>
                  <a:lnTo>
                    <a:pt x="2615" y="1529"/>
                  </a:lnTo>
                  <a:cubicBezTo>
                    <a:pt x="2093" y="2141"/>
                    <a:pt x="1793" y="2905"/>
                    <a:pt x="1746" y="3709"/>
                  </a:cubicBezTo>
                  <a:lnTo>
                    <a:pt x="1510" y="3709"/>
                  </a:lnTo>
                  <a:cubicBezTo>
                    <a:pt x="1239" y="3709"/>
                    <a:pt x="1239" y="4115"/>
                    <a:pt x="1510" y="4115"/>
                  </a:cubicBezTo>
                  <a:lnTo>
                    <a:pt x="1959" y="4115"/>
                  </a:lnTo>
                  <a:lnTo>
                    <a:pt x="1959" y="4440"/>
                  </a:lnTo>
                  <a:cubicBezTo>
                    <a:pt x="1641" y="4585"/>
                    <a:pt x="1467" y="4933"/>
                    <a:pt x="1543" y="5273"/>
                  </a:cubicBezTo>
                  <a:cubicBezTo>
                    <a:pt x="1619" y="5618"/>
                    <a:pt x="1923" y="5860"/>
                    <a:pt x="2271" y="5860"/>
                  </a:cubicBezTo>
                  <a:lnTo>
                    <a:pt x="2423" y="5860"/>
                  </a:lnTo>
                  <a:cubicBezTo>
                    <a:pt x="2543" y="6700"/>
                    <a:pt x="3006" y="7450"/>
                    <a:pt x="3702" y="7935"/>
                  </a:cubicBezTo>
                  <a:lnTo>
                    <a:pt x="3702" y="8870"/>
                  </a:lnTo>
                  <a:cubicBezTo>
                    <a:pt x="3702" y="9069"/>
                    <a:pt x="3571" y="9247"/>
                    <a:pt x="3379" y="9301"/>
                  </a:cubicBezTo>
                  <a:lnTo>
                    <a:pt x="1087" y="9978"/>
                  </a:lnTo>
                  <a:cubicBezTo>
                    <a:pt x="442" y="10170"/>
                    <a:pt x="4" y="10760"/>
                    <a:pt x="0" y="11427"/>
                  </a:cubicBezTo>
                  <a:lnTo>
                    <a:pt x="0" y="13719"/>
                  </a:lnTo>
                  <a:cubicBezTo>
                    <a:pt x="0" y="13855"/>
                    <a:pt x="102" y="13923"/>
                    <a:pt x="203" y="13923"/>
                  </a:cubicBezTo>
                  <a:cubicBezTo>
                    <a:pt x="304" y="13923"/>
                    <a:pt x="406" y="13855"/>
                    <a:pt x="406" y="13719"/>
                  </a:cubicBezTo>
                  <a:lnTo>
                    <a:pt x="406" y="11427"/>
                  </a:lnTo>
                  <a:cubicBezTo>
                    <a:pt x="409" y="10938"/>
                    <a:pt x="728" y="10510"/>
                    <a:pt x="1199" y="10369"/>
                  </a:cubicBezTo>
                  <a:lnTo>
                    <a:pt x="1742" y="10210"/>
                  </a:lnTo>
                  <a:lnTo>
                    <a:pt x="1742" y="13719"/>
                  </a:lnTo>
                  <a:cubicBezTo>
                    <a:pt x="1742" y="13855"/>
                    <a:pt x="1844" y="13923"/>
                    <a:pt x="1945" y="13923"/>
                  </a:cubicBezTo>
                  <a:cubicBezTo>
                    <a:pt x="2046" y="13923"/>
                    <a:pt x="2148" y="13855"/>
                    <a:pt x="2148" y="13719"/>
                  </a:cubicBezTo>
                  <a:lnTo>
                    <a:pt x="2148" y="12412"/>
                  </a:lnTo>
                  <a:cubicBezTo>
                    <a:pt x="2151" y="12162"/>
                    <a:pt x="2351" y="11963"/>
                    <a:pt x="2601" y="11963"/>
                  </a:cubicBezTo>
                  <a:lnTo>
                    <a:pt x="3470" y="11963"/>
                  </a:lnTo>
                  <a:cubicBezTo>
                    <a:pt x="3741" y="11963"/>
                    <a:pt x="3741" y="11554"/>
                    <a:pt x="3470" y="11554"/>
                  </a:cubicBezTo>
                  <a:lnTo>
                    <a:pt x="3238" y="11554"/>
                  </a:lnTo>
                  <a:lnTo>
                    <a:pt x="3238" y="9768"/>
                  </a:lnTo>
                  <a:lnTo>
                    <a:pt x="3296" y="9754"/>
                  </a:lnTo>
                  <a:cubicBezTo>
                    <a:pt x="3812" y="10500"/>
                    <a:pt x="4622" y="10873"/>
                    <a:pt x="5433" y="10873"/>
                  </a:cubicBezTo>
                  <a:cubicBezTo>
                    <a:pt x="6243" y="10873"/>
                    <a:pt x="7053" y="10500"/>
                    <a:pt x="7570" y="9754"/>
                  </a:cubicBezTo>
                  <a:lnTo>
                    <a:pt x="7627" y="9768"/>
                  </a:lnTo>
                  <a:lnTo>
                    <a:pt x="7627" y="11554"/>
                  </a:lnTo>
                  <a:lnTo>
                    <a:pt x="4346" y="11554"/>
                  </a:lnTo>
                  <a:cubicBezTo>
                    <a:pt x="4075" y="11554"/>
                    <a:pt x="4075" y="11963"/>
                    <a:pt x="4346" y="11963"/>
                  </a:cubicBezTo>
                  <a:lnTo>
                    <a:pt x="8268" y="11963"/>
                  </a:lnTo>
                  <a:cubicBezTo>
                    <a:pt x="8515" y="11963"/>
                    <a:pt x="8718" y="12162"/>
                    <a:pt x="8718" y="12412"/>
                  </a:cubicBezTo>
                  <a:lnTo>
                    <a:pt x="8718" y="13719"/>
                  </a:lnTo>
                  <a:cubicBezTo>
                    <a:pt x="8718" y="13855"/>
                    <a:pt x="8820" y="13923"/>
                    <a:pt x="8922" y="13923"/>
                  </a:cubicBezTo>
                  <a:cubicBezTo>
                    <a:pt x="9025" y="13923"/>
                    <a:pt x="9127" y="13855"/>
                    <a:pt x="9127" y="13719"/>
                  </a:cubicBezTo>
                  <a:lnTo>
                    <a:pt x="9127" y="10210"/>
                  </a:lnTo>
                  <a:lnTo>
                    <a:pt x="9670" y="10369"/>
                  </a:lnTo>
                  <a:cubicBezTo>
                    <a:pt x="10137" y="10510"/>
                    <a:pt x="10460" y="10938"/>
                    <a:pt x="10460" y="11427"/>
                  </a:cubicBezTo>
                  <a:lnTo>
                    <a:pt x="10460" y="13719"/>
                  </a:lnTo>
                  <a:cubicBezTo>
                    <a:pt x="10460" y="13855"/>
                    <a:pt x="10562" y="13923"/>
                    <a:pt x="10664" y="13923"/>
                  </a:cubicBezTo>
                  <a:cubicBezTo>
                    <a:pt x="10767" y="13923"/>
                    <a:pt x="10869" y="13855"/>
                    <a:pt x="10869" y="13719"/>
                  </a:cubicBezTo>
                  <a:lnTo>
                    <a:pt x="10869" y="11427"/>
                  </a:lnTo>
                  <a:cubicBezTo>
                    <a:pt x="10865" y="10760"/>
                    <a:pt x="10423" y="10170"/>
                    <a:pt x="9786" y="9978"/>
                  </a:cubicBezTo>
                  <a:lnTo>
                    <a:pt x="7490" y="9304"/>
                  </a:lnTo>
                  <a:cubicBezTo>
                    <a:pt x="7298" y="9247"/>
                    <a:pt x="7167" y="9073"/>
                    <a:pt x="7164" y="8873"/>
                  </a:cubicBezTo>
                  <a:lnTo>
                    <a:pt x="7164" y="7935"/>
                  </a:lnTo>
                  <a:cubicBezTo>
                    <a:pt x="7859" y="7450"/>
                    <a:pt x="8323" y="6700"/>
                    <a:pt x="8442" y="5860"/>
                  </a:cubicBezTo>
                  <a:lnTo>
                    <a:pt x="8565" y="5860"/>
                  </a:lnTo>
                  <a:cubicBezTo>
                    <a:pt x="8964" y="5860"/>
                    <a:pt x="9304" y="5563"/>
                    <a:pt x="9341" y="5187"/>
                  </a:cubicBezTo>
                  <a:cubicBezTo>
                    <a:pt x="9373" y="4868"/>
                    <a:pt x="9199" y="4564"/>
                    <a:pt x="8910" y="4430"/>
                  </a:cubicBezTo>
                  <a:lnTo>
                    <a:pt x="8910" y="4115"/>
                  </a:lnTo>
                  <a:lnTo>
                    <a:pt x="9359" y="4115"/>
                  </a:lnTo>
                  <a:cubicBezTo>
                    <a:pt x="9630" y="4115"/>
                    <a:pt x="9630" y="3705"/>
                    <a:pt x="9359" y="3705"/>
                  </a:cubicBezTo>
                  <a:lnTo>
                    <a:pt x="9120" y="3705"/>
                  </a:lnTo>
                  <a:cubicBezTo>
                    <a:pt x="9076" y="2905"/>
                    <a:pt x="8772" y="2141"/>
                    <a:pt x="8254" y="1529"/>
                  </a:cubicBezTo>
                  <a:lnTo>
                    <a:pt x="8254" y="1514"/>
                  </a:lnTo>
                  <a:cubicBezTo>
                    <a:pt x="8254" y="1311"/>
                    <a:pt x="8160" y="1123"/>
                    <a:pt x="8000" y="1003"/>
                  </a:cubicBezTo>
                  <a:lnTo>
                    <a:pt x="7526" y="649"/>
                  </a:lnTo>
                  <a:cubicBezTo>
                    <a:pt x="7465" y="602"/>
                    <a:pt x="7391" y="578"/>
                    <a:pt x="7318" y="578"/>
                  </a:cubicBezTo>
                  <a:cubicBezTo>
                    <a:pt x="7265" y="578"/>
                    <a:pt x="7212" y="590"/>
                    <a:pt x="7164" y="616"/>
                  </a:cubicBezTo>
                  <a:cubicBezTo>
                    <a:pt x="7153" y="620"/>
                    <a:pt x="7142" y="627"/>
                    <a:pt x="7131" y="634"/>
                  </a:cubicBezTo>
                  <a:cubicBezTo>
                    <a:pt x="6860" y="493"/>
                    <a:pt x="6574" y="384"/>
                    <a:pt x="6277" y="315"/>
                  </a:cubicBezTo>
                  <a:cubicBezTo>
                    <a:pt x="6229" y="131"/>
                    <a:pt x="6063" y="0"/>
                    <a:pt x="5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8" name="Google Shape;22618;p75"/>
            <p:cNvSpPr/>
            <p:nvPr/>
          </p:nvSpPr>
          <p:spPr>
            <a:xfrm>
              <a:off x="5422723" y="4123250"/>
              <a:ext cx="12453" cy="10697"/>
            </a:xfrm>
            <a:custGeom>
              <a:rect b="b" l="l" r="r" t="t"/>
              <a:pathLst>
                <a:path extrusionOk="0" h="408" w="475">
                  <a:moveTo>
                    <a:pt x="275" y="0"/>
                  </a:moveTo>
                  <a:cubicBezTo>
                    <a:pt x="273" y="0"/>
                    <a:pt x="271"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9" name="Google Shape;22619;p75"/>
            <p:cNvSpPr/>
            <p:nvPr/>
          </p:nvSpPr>
          <p:spPr>
            <a:xfrm>
              <a:off x="5559736" y="4123250"/>
              <a:ext cx="12558" cy="10697"/>
            </a:xfrm>
            <a:custGeom>
              <a:rect b="b" l="l" r="r" t="t"/>
              <a:pathLst>
                <a:path extrusionOk="0" h="408" w="479">
                  <a:moveTo>
                    <a:pt x="275" y="0"/>
                  </a:moveTo>
                  <a:cubicBezTo>
                    <a:pt x="273" y="0"/>
                    <a:pt x="271" y="0"/>
                    <a:pt x="269" y="0"/>
                  </a:cubicBezTo>
                  <a:lnTo>
                    <a:pt x="272" y="0"/>
                  </a:lnTo>
                  <a:cubicBezTo>
                    <a:pt x="91" y="4"/>
                    <a:pt x="1" y="221"/>
                    <a:pt x="131" y="348"/>
                  </a:cubicBezTo>
                  <a:cubicBezTo>
                    <a:pt x="172" y="389"/>
                    <a:pt x="222" y="407"/>
                    <a:pt x="272" y="407"/>
                  </a:cubicBezTo>
                  <a:cubicBezTo>
                    <a:pt x="377" y="407"/>
                    <a:pt x="479" y="326"/>
                    <a:pt x="479" y="203"/>
                  </a:cubicBezTo>
                  <a:cubicBezTo>
                    <a:pt x="479" y="93"/>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20" name="Google Shape;22620;p75"/>
          <p:cNvGrpSpPr/>
          <p:nvPr/>
        </p:nvGrpSpPr>
        <p:grpSpPr>
          <a:xfrm>
            <a:off x="7156067" y="3797550"/>
            <a:ext cx="285089" cy="364974"/>
            <a:chOff x="7156067" y="3797550"/>
            <a:chExt cx="285089" cy="364974"/>
          </a:xfrm>
        </p:grpSpPr>
        <p:sp>
          <p:nvSpPr>
            <p:cNvPr id="22621" name="Google Shape;22621;p75"/>
            <p:cNvSpPr/>
            <p:nvPr/>
          </p:nvSpPr>
          <p:spPr>
            <a:xfrm>
              <a:off x="7161494" y="3991454"/>
              <a:ext cx="274235" cy="165721"/>
            </a:xfrm>
            <a:custGeom>
              <a:rect b="b" l="l" r="r" t="t"/>
              <a:pathLst>
                <a:path extrusionOk="0" h="6321" w="10460">
                  <a:moveTo>
                    <a:pt x="3705" y="0"/>
                  </a:moveTo>
                  <a:lnTo>
                    <a:pt x="3705" y="1036"/>
                  </a:lnTo>
                  <a:cubicBezTo>
                    <a:pt x="3705" y="1326"/>
                    <a:pt x="3513" y="1583"/>
                    <a:pt x="3235" y="1666"/>
                  </a:cubicBezTo>
                  <a:lnTo>
                    <a:pt x="938" y="2340"/>
                  </a:lnTo>
                  <a:cubicBezTo>
                    <a:pt x="381" y="2503"/>
                    <a:pt x="0" y="3014"/>
                    <a:pt x="0" y="3593"/>
                  </a:cubicBezTo>
                  <a:lnTo>
                    <a:pt x="0" y="6320"/>
                  </a:lnTo>
                  <a:lnTo>
                    <a:pt x="10460" y="6320"/>
                  </a:lnTo>
                  <a:lnTo>
                    <a:pt x="10460" y="3593"/>
                  </a:lnTo>
                  <a:cubicBezTo>
                    <a:pt x="10460" y="3014"/>
                    <a:pt x="10080" y="2503"/>
                    <a:pt x="9522" y="2340"/>
                  </a:cubicBezTo>
                  <a:lnTo>
                    <a:pt x="7226" y="1666"/>
                  </a:lnTo>
                  <a:cubicBezTo>
                    <a:pt x="6947" y="1583"/>
                    <a:pt x="6755" y="1326"/>
                    <a:pt x="6755" y="1036"/>
                  </a:cubicBezTo>
                  <a:lnTo>
                    <a:pt x="6755"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2" name="Google Shape;22622;p75"/>
            <p:cNvSpPr/>
            <p:nvPr/>
          </p:nvSpPr>
          <p:spPr>
            <a:xfrm>
              <a:off x="7161494" y="4048425"/>
              <a:ext cx="274235" cy="108750"/>
            </a:xfrm>
            <a:custGeom>
              <a:rect b="b" l="l" r="r" t="t"/>
              <a:pathLst>
                <a:path extrusionOk="0" h="4148" w="10460">
                  <a:moveTo>
                    <a:pt x="1511" y="0"/>
                  </a:moveTo>
                  <a:lnTo>
                    <a:pt x="938" y="167"/>
                  </a:lnTo>
                  <a:cubicBezTo>
                    <a:pt x="381" y="330"/>
                    <a:pt x="0" y="841"/>
                    <a:pt x="0" y="1424"/>
                  </a:cubicBezTo>
                  <a:lnTo>
                    <a:pt x="0" y="4147"/>
                  </a:lnTo>
                  <a:lnTo>
                    <a:pt x="10460" y="4147"/>
                  </a:lnTo>
                  <a:lnTo>
                    <a:pt x="10460" y="1424"/>
                  </a:lnTo>
                  <a:cubicBezTo>
                    <a:pt x="10460" y="841"/>
                    <a:pt x="10080" y="330"/>
                    <a:pt x="9522" y="167"/>
                  </a:cubicBezTo>
                  <a:lnTo>
                    <a:pt x="8953" y="0"/>
                  </a:lnTo>
                  <a:lnTo>
                    <a:pt x="5230" y="1862"/>
                  </a:lnTo>
                  <a:lnTo>
                    <a:pt x="151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3" name="Google Shape;22623;p75"/>
            <p:cNvSpPr/>
            <p:nvPr/>
          </p:nvSpPr>
          <p:spPr>
            <a:xfrm>
              <a:off x="7258630" y="3991454"/>
              <a:ext cx="79963" cy="28577"/>
            </a:xfrm>
            <a:custGeom>
              <a:rect b="b" l="l" r="r" t="t"/>
              <a:pathLst>
                <a:path extrusionOk="0" h="1090" w="3050">
                  <a:moveTo>
                    <a:pt x="0" y="0"/>
                  </a:moveTo>
                  <a:lnTo>
                    <a:pt x="0" y="707"/>
                  </a:lnTo>
                  <a:cubicBezTo>
                    <a:pt x="477" y="962"/>
                    <a:pt x="1001" y="1090"/>
                    <a:pt x="1525" y="1090"/>
                  </a:cubicBezTo>
                  <a:cubicBezTo>
                    <a:pt x="2049" y="1090"/>
                    <a:pt x="2574" y="962"/>
                    <a:pt x="3050" y="707"/>
                  </a:cubicBezTo>
                  <a:lnTo>
                    <a:pt x="305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4" name="Google Shape;22624;p75"/>
            <p:cNvSpPr/>
            <p:nvPr/>
          </p:nvSpPr>
          <p:spPr>
            <a:xfrm>
              <a:off x="7201476" y="3848648"/>
              <a:ext cx="194298" cy="154316"/>
            </a:xfrm>
            <a:custGeom>
              <a:rect b="b" l="l" r="r" t="t"/>
              <a:pathLst>
                <a:path extrusionOk="0" h="5886" w="7411">
                  <a:moveTo>
                    <a:pt x="873" y="0"/>
                  </a:moveTo>
                  <a:lnTo>
                    <a:pt x="873" y="2181"/>
                  </a:lnTo>
                  <a:lnTo>
                    <a:pt x="547" y="2181"/>
                  </a:lnTo>
                  <a:cubicBezTo>
                    <a:pt x="243" y="2181"/>
                    <a:pt x="0" y="2423"/>
                    <a:pt x="0" y="2724"/>
                  </a:cubicBezTo>
                  <a:cubicBezTo>
                    <a:pt x="0" y="3025"/>
                    <a:pt x="243" y="3267"/>
                    <a:pt x="547" y="3267"/>
                  </a:cubicBezTo>
                  <a:lnTo>
                    <a:pt x="884" y="3267"/>
                  </a:lnTo>
                  <a:cubicBezTo>
                    <a:pt x="992" y="4745"/>
                    <a:pt x="2224" y="5886"/>
                    <a:pt x="3705" y="5886"/>
                  </a:cubicBezTo>
                  <a:cubicBezTo>
                    <a:pt x="5186" y="5886"/>
                    <a:pt x="6418" y="4745"/>
                    <a:pt x="6526" y="3267"/>
                  </a:cubicBezTo>
                  <a:lnTo>
                    <a:pt x="6867" y="3267"/>
                  </a:lnTo>
                  <a:cubicBezTo>
                    <a:pt x="7167" y="3267"/>
                    <a:pt x="7410" y="3025"/>
                    <a:pt x="7410" y="2724"/>
                  </a:cubicBezTo>
                  <a:cubicBezTo>
                    <a:pt x="7410" y="2423"/>
                    <a:pt x="7167" y="2181"/>
                    <a:pt x="6867" y="2181"/>
                  </a:cubicBezTo>
                  <a:lnTo>
                    <a:pt x="6541" y="2181"/>
                  </a:lnTo>
                  <a:lnTo>
                    <a:pt x="654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5" name="Google Shape;22625;p75"/>
            <p:cNvSpPr/>
            <p:nvPr/>
          </p:nvSpPr>
          <p:spPr>
            <a:xfrm>
              <a:off x="7201476" y="3848648"/>
              <a:ext cx="108645" cy="154342"/>
            </a:xfrm>
            <a:custGeom>
              <a:rect b="b" l="l" r="r" t="t"/>
              <a:pathLst>
                <a:path extrusionOk="0" h="5887" w="4144">
                  <a:moveTo>
                    <a:pt x="873" y="0"/>
                  </a:moveTo>
                  <a:lnTo>
                    <a:pt x="873" y="2181"/>
                  </a:lnTo>
                  <a:lnTo>
                    <a:pt x="547" y="2181"/>
                  </a:lnTo>
                  <a:cubicBezTo>
                    <a:pt x="243" y="2181"/>
                    <a:pt x="0" y="2423"/>
                    <a:pt x="0" y="2724"/>
                  </a:cubicBezTo>
                  <a:cubicBezTo>
                    <a:pt x="0" y="3025"/>
                    <a:pt x="243" y="3267"/>
                    <a:pt x="547" y="3267"/>
                  </a:cubicBezTo>
                  <a:lnTo>
                    <a:pt x="884" y="3267"/>
                  </a:lnTo>
                  <a:cubicBezTo>
                    <a:pt x="989" y="4763"/>
                    <a:pt x="2237" y="5887"/>
                    <a:pt x="3685" y="5887"/>
                  </a:cubicBezTo>
                  <a:cubicBezTo>
                    <a:pt x="3836" y="5887"/>
                    <a:pt x="3989" y="5875"/>
                    <a:pt x="4143" y="5849"/>
                  </a:cubicBezTo>
                  <a:cubicBezTo>
                    <a:pt x="2763" y="5636"/>
                    <a:pt x="1742" y="4448"/>
                    <a:pt x="1746" y="3050"/>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6" name="Google Shape;22626;p75"/>
            <p:cNvSpPr/>
            <p:nvPr/>
          </p:nvSpPr>
          <p:spPr>
            <a:xfrm>
              <a:off x="7212854" y="3802977"/>
              <a:ext cx="171515" cy="91368"/>
            </a:xfrm>
            <a:custGeom>
              <a:rect b="b" l="l" r="r" t="t"/>
              <a:pathLst>
                <a:path extrusionOk="0" h="3485" w="6542">
                  <a:moveTo>
                    <a:pt x="3264" y="0"/>
                  </a:moveTo>
                  <a:cubicBezTo>
                    <a:pt x="1464" y="0"/>
                    <a:pt x="1" y="1466"/>
                    <a:pt x="1" y="3267"/>
                  </a:cubicBezTo>
                  <a:lnTo>
                    <a:pt x="1" y="3484"/>
                  </a:lnTo>
                  <a:lnTo>
                    <a:pt x="6542" y="3484"/>
                  </a:lnTo>
                  <a:lnTo>
                    <a:pt x="6542" y="3267"/>
                  </a:lnTo>
                  <a:cubicBezTo>
                    <a:pt x="6542" y="1460"/>
                    <a:pt x="5078" y="0"/>
                    <a:pt x="3271" y="0"/>
                  </a:cubicBezTo>
                  <a:cubicBezTo>
                    <a:pt x="3269" y="0"/>
                    <a:pt x="3267" y="0"/>
                    <a:pt x="3264"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7" name="Google Shape;22627;p75"/>
            <p:cNvSpPr/>
            <p:nvPr/>
          </p:nvSpPr>
          <p:spPr>
            <a:xfrm>
              <a:off x="7252941" y="3802977"/>
              <a:ext cx="91368" cy="91368"/>
            </a:xfrm>
            <a:custGeom>
              <a:rect b="b" l="l" r="r" t="t"/>
              <a:pathLst>
                <a:path extrusionOk="0" h="3485" w="3485">
                  <a:moveTo>
                    <a:pt x="1761" y="0"/>
                  </a:moveTo>
                  <a:cubicBezTo>
                    <a:pt x="1754" y="0"/>
                    <a:pt x="1748" y="0"/>
                    <a:pt x="1742" y="0"/>
                  </a:cubicBezTo>
                  <a:cubicBezTo>
                    <a:pt x="1736" y="0"/>
                    <a:pt x="1730" y="0"/>
                    <a:pt x="1724" y="0"/>
                  </a:cubicBezTo>
                  <a:cubicBezTo>
                    <a:pt x="1114" y="0"/>
                    <a:pt x="516" y="178"/>
                    <a:pt x="0" y="507"/>
                  </a:cubicBezTo>
                  <a:lnTo>
                    <a:pt x="0" y="3484"/>
                  </a:lnTo>
                  <a:lnTo>
                    <a:pt x="3484" y="3484"/>
                  </a:lnTo>
                  <a:lnTo>
                    <a:pt x="3484" y="504"/>
                  </a:lnTo>
                  <a:cubicBezTo>
                    <a:pt x="2968" y="177"/>
                    <a:pt x="2373" y="0"/>
                    <a:pt x="176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8" name="Google Shape;22628;p75"/>
            <p:cNvSpPr/>
            <p:nvPr/>
          </p:nvSpPr>
          <p:spPr>
            <a:xfrm>
              <a:off x="7281518" y="3888629"/>
              <a:ext cx="34292" cy="34292"/>
            </a:xfrm>
            <a:custGeom>
              <a:rect b="b" l="l" r="r" t="t"/>
              <a:pathLst>
                <a:path extrusionOk="0" h="1308" w="1308">
                  <a:moveTo>
                    <a:pt x="0" y="0"/>
                  </a:moveTo>
                  <a:lnTo>
                    <a:pt x="0" y="1308"/>
                  </a:lnTo>
                  <a:lnTo>
                    <a:pt x="1308" y="1308"/>
                  </a:lnTo>
                  <a:lnTo>
                    <a:pt x="1308"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9" name="Google Shape;22629;p75"/>
            <p:cNvSpPr/>
            <p:nvPr/>
          </p:nvSpPr>
          <p:spPr>
            <a:xfrm>
              <a:off x="7212854" y="3888629"/>
              <a:ext cx="74379" cy="49577"/>
            </a:xfrm>
            <a:custGeom>
              <a:rect b="b" l="l" r="r" t="t"/>
              <a:pathLst>
                <a:path extrusionOk="0" h="1891" w="2837">
                  <a:moveTo>
                    <a:pt x="4" y="0"/>
                  </a:moveTo>
                  <a:lnTo>
                    <a:pt x="4" y="424"/>
                  </a:lnTo>
                  <a:cubicBezTo>
                    <a:pt x="1" y="569"/>
                    <a:pt x="73" y="703"/>
                    <a:pt x="189" y="782"/>
                  </a:cubicBezTo>
                  <a:lnTo>
                    <a:pt x="1580" y="1746"/>
                  </a:lnTo>
                  <a:cubicBezTo>
                    <a:pt x="1723" y="1846"/>
                    <a:pt x="1881" y="1891"/>
                    <a:pt x="2035" y="1891"/>
                  </a:cubicBezTo>
                  <a:cubicBezTo>
                    <a:pt x="2450" y="1891"/>
                    <a:pt x="2836" y="1561"/>
                    <a:pt x="2836" y="1090"/>
                  </a:cubicBezTo>
                  <a:lnTo>
                    <a:pt x="2836"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0" name="Google Shape;22630;p75"/>
            <p:cNvSpPr/>
            <p:nvPr/>
          </p:nvSpPr>
          <p:spPr>
            <a:xfrm>
              <a:off x="7310095" y="3888629"/>
              <a:ext cx="74274" cy="49577"/>
            </a:xfrm>
            <a:custGeom>
              <a:rect b="b" l="l" r="r" t="t"/>
              <a:pathLst>
                <a:path extrusionOk="0" h="1891" w="2833">
                  <a:moveTo>
                    <a:pt x="0" y="0"/>
                  </a:moveTo>
                  <a:lnTo>
                    <a:pt x="0" y="1090"/>
                  </a:lnTo>
                  <a:cubicBezTo>
                    <a:pt x="0" y="1561"/>
                    <a:pt x="384" y="1891"/>
                    <a:pt x="799" y="1891"/>
                  </a:cubicBezTo>
                  <a:cubicBezTo>
                    <a:pt x="952" y="1891"/>
                    <a:pt x="1110" y="1846"/>
                    <a:pt x="1253" y="1746"/>
                  </a:cubicBezTo>
                  <a:lnTo>
                    <a:pt x="2644" y="782"/>
                  </a:lnTo>
                  <a:cubicBezTo>
                    <a:pt x="2760" y="703"/>
                    <a:pt x="2833" y="569"/>
                    <a:pt x="2833" y="424"/>
                  </a:cubicBezTo>
                  <a:lnTo>
                    <a:pt x="2833"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1" name="Google Shape;22631;p75"/>
            <p:cNvSpPr/>
            <p:nvPr/>
          </p:nvSpPr>
          <p:spPr>
            <a:xfrm>
              <a:off x="7275802" y="4077186"/>
              <a:ext cx="45697" cy="45697"/>
            </a:xfrm>
            <a:custGeom>
              <a:rect b="b" l="l" r="r" t="t"/>
              <a:pathLst>
                <a:path extrusionOk="0" h="1743" w="1743">
                  <a:moveTo>
                    <a:pt x="870" y="1"/>
                  </a:moveTo>
                  <a:cubicBezTo>
                    <a:pt x="388" y="1"/>
                    <a:pt x="1" y="392"/>
                    <a:pt x="1" y="874"/>
                  </a:cubicBezTo>
                  <a:cubicBezTo>
                    <a:pt x="1" y="1355"/>
                    <a:pt x="388" y="1743"/>
                    <a:pt x="870" y="1743"/>
                  </a:cubicBezTo>
                  <a:cubicBezTo>
                    <a:pt x="1352" y="1743"/>
                    <a:pt x="1743" y="1355"/>
                    <a:pt x="1743" y="874"/>
                  </a:cubicBezTo>
                  <a:cubicBezTo>
                    <a:pt x="1743" y="392"/>
                    <a:pt x="1352" y="1"/>
                    <a:pt x="870"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2" name="Google Shape;22632;p75"/>
            <p:cNvSpPr/>
            <p:nvPr/>
          </p:nvSpPr>
          <p:spPr>
            <a:xfrm>
              <a:off x="7271057" y="4079283"/>
              <a:ext cx="48371" cy="43652"/>
            </a:xfrm>
            <a:custGeom>
              <a:rect b="b" l="l" r="r" t="t"/>
              <a:pathLst>
                <a:path extrusionOk="0" h="1665" w="1845">
                  <a:moveTo>
                    <a:pt x="693" y="1"/>
                  </a:moveTo>
                  <a:lnTo>
                    <a:pt x="693" y="1"/>
                  </a:lnTo>
                  <a:cubicBezTo>
                    <a:pt x="135" y="247"/>
                    <a:pt x="1" y="978"/>
                    <a:pt x="432" y="1409"/>
                  </a:cubicBezTo>
                  <a:cubicBezTo>
                    <a:pt x="606" y="1582"/>
                    <a:pt x="828" y="1664"/>
                    <a:pt x="1047" y="1664"/>
                  </a:cubicBezTo>
                  <a:cubicBezTo>
                    <a:pt x="1374" y="1664"/>
                    <a:pt x="1695" y="1482"/>
                    <a:pt x="1844" y="1149"/>
                  </a:cubicBezTo>
                  <a:lnTo>
                    <a:pt x="1844" y="1149"/>
                  </a:lnTo>
                  <a:cubicBezTo>
                    <a:pt x="1732" y="1203"/>
                    <a:pt x="1609" y="1228"/>
                    <a:pt x="1489" y="1232"/>
                  </a:cubicBezTo>
                  <a:cubicBezTo>
                    <a:pt x="1488" y="1232"/>
                    <a:pt x="1486" y="1232"/>
                    <a:pt x="1484" y="1232"/>
                  </a:cubicBezTo>
                  <a:cubicBezTo>
                    <a:pt x="850" y="1232"/>
                    <a:pt x="429" y="575"/>
                    <a:pt x="69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3" name="Google Shape;22633;p75"/>
            <p:cNvSpPr/>
            <p:nvPr/>
          </p:nvSpPr>
          <p:spPr>
            <a:xfrm>
              <a:off x="7261855" y="3906169"/>
              <a:ext cx="10671" cy="16386"/>
            </a:xfrm>
            <a:custGeom>
              <a:rect b="b" l="l" r="r" t="t"/>
              <a:pathLst>
                <a:path extrusionOk="0" h="625" w="407">
                  <a:moveTo>
                    <a:pt x="203" y="0"/>
                  </a:moveTo>
                  <a:cubicBezTo>
                    <a:pt x="102" y="0"/>
                    <a:pt x="0" y="68"/>
                    <a:pt x="0" y="204"/>
                  </a:cubicBezTo>
                  <a:lnTo>
                    <a:pt x="0" y="421"/>
                  </a:lnTo>
                  <a:cubicBezTo>
                    <a:pt x="0" y="534"/>
                    <a:pt x="91" y="624"/>
                    <a:pt x="203" y="624"/>
                  </a:cubicBezTo>
                  <a:cubicBezTo>
                    <a:pt x="316" y="624"/>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4" name="Google Shape;22634;p75"/>
            <p:cNvSpPr/>
            <p:nvPr/>
          </p:nvSpPr>
          <p:spPr>
            <a:xfrm>
              <a:off x="7324724" y="3906090"/>
              <a:ext cx="10644" cy="16465"/>
            </a:xfrm>
            <a:custGeom>
              <a:rect b="b" l="l" r="r" t="t"/>
              <a:pathLst>
                <a:path extrusionOk="0" h="628" w="406">
                  <a:moveTo>
                    <a:pt x="203" y="1"/>
                  </a:moveTo>
                  <a:cubicBezTo>
                    <a:pt x="91" y="1"/>
                    <a:pt x="0" y="95"/>
                    <a:pt x="0" y="207"/>
                  </a:cubicBezTo>
                  <a:lnTo>
                    <a:pt x="0" y="424"/>
                  </a:lnTo>
                  <a:cubicBezTo>
                    <a:pt x="0" y="560"/>
                    <a:pt x="101" y="628"/>
                    <a:pt x="203" y="628"/>
                  </a:cubicBezTo>
                  <a:cubicBezTo>
                    <a:pt x="304" y="628"/>
                    <a:pt x="406" y="560"/>
                    <a:pt x="406" y="424"/>
                  </a:cubicBezTo>
                  <a:lnTo>
                    <a:pt x="406" y="207"/>
                  </a:lnTo>
                  <a:cubicBezTo>
                    <a:pt x="406" y="95"/>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5" name="Google Shape;22635;p75"/>
            <p:cNvSpPr/>
            <p:nvPr/>
          </p:nvSpPr>
          <p:spPr>
            <a:xfrm>
              <a:off x="7156067" y="3797550"/>
              <a:ext cx="285089" cy="364974"/>
            </a:xfrm>
            <a:custGeom>
              <a:rect b="b" l="l" r="r" t="t"/>
              <a:pathLst>
                <a:path extrusionOk="0" h="13921" w="10874">
                  <a:moveTo>
                    <a:pt x="3489" y="1109"/>
                  </a:moveTo>
                  <a:lnTo>
                    <a:pt x="3489" y="3271"/>
                  </a:lnTo>
                  <a:lnTo>
                    <a:pt x="2377" y="3271"/>
                  </a:lnTo>
                  <a:cubicBezTo>
                    <a:pt x="2435" y="2427"/>
                    <a:pt x="2837" y="1645"/>
                    <a:pt x="3489" y="1109"/>
                  </a:cubicBezTo>
                  <a:close/>
                  <a:moveTo>
                    <a:pt x="5437" y="411"/>
                  </a:moveTo>
                  <a:cubicBezTo>
                    <a:pt x="5969" y="411"/>
                    <a:pt x="6500" y="550"/>
                    <a:pt x="6976" y="827"/>
                  </a:cubicBezTo>
                  <a:lnTo>
                    <a:pt x="6976" y="2167"/>
                  </a:lnTo>
                  <a:cubicBezTo>
                    <a:pt x="6976" y="2302"/>
                    <a:pt x="7079" y="2370"/>
                    <a:pt x="7181" y="2370"/>
                  </a:cubicBezTo>
                  <a:cubicBezTo>
                    <a:pt x="7283" y="2370"/>
                    <a:pt x="7386" y="2302"/>
                    <a:pt x="7386" y="2167"/>
                  </a:cubicBezTo>
                  <a:lnTo>
                    <a:pt x="7386" y="1109"/>
                  </a:lnTo>
                  <a:cubicBezTo>
                    <a:pt x="8037" y="1645"/>
                    <a:pt x="8440" y="2427"/>
                    <a:pt x="8494" y="3271"/>
                  </a:cubicBezTo>
                  <a:lnTo>
                    <a:pt x="7386" y="3271"/>
                  </a:lnTo>
                  <a:lnTo>
                    <a:pt x="7386" y="3040"/>
                  </a:lnTo>
                  <a:cubicBezTo>
                    <a:pt x="7386" y="2904"/>
                    <a:pt x="7283" y="2836"/>
                    <a:pt x="7181" y="2836"/>
                  </a:cubicBezTo>
                  <a:cubicBezTo>
                    <a:pt x="7079" y="2836"/>
                    <a:pt x="6976" y="2904"/>
                    <a:pt x="6976" y="3040"/>
                  </a:cubicBezTo>
                  <a:lnTo>
                    <a:pt x="6976" y="3271"/>
                  </a:lnTo>
                  <a:lnTo>
                    <a:pt x="3898" y="3271"/>
                  </a:lnTo>
                  <a:lnTo>
                    <a:pt x="3898" y="827"/>
                  </a:lnTo>
                  <a:cubicBezTo>
                    <a:pt x="4374" y="550"/>
                    <a:pt x="4906" y="411"/>
                    <a:pt x="5437" y="411"/>
                  </a:cubicBezTo>
                  <a:close/>
                  <a:moveTo>
                    <a:pt x="5669" y="3677"/>
                  </a:moveTo>
                  <a:lnTo>
                    <a:pt x="5669" y="4564"/>
                  </a:lnTo>
                  <a:cubicBezTo>
                    <a:pt x="5669" y="4568"/>
                    <a:pt x="5669" y="4572"/>
                    <a:pt x="5669" y="4579"/>
                  </a:cubicBezTo>
                  <a:lnTo>
                    <a:pt x="5205" y="4579"/>
                  </a:lnTo>
                  <a:lnTo>
                    <a:pt x="5205" y="4564"/>
                  </a:lnTo>
                  <a:lnTo>
                    <a:pt x="5205" y="3677"/>
                  </a:lnTo>
                  <a:close/>
                  <a:moveTo>
                    <a:pt x="4796" y="3677"/>
                  </a:moveTo>
                  <a:lnTo>
                    <a:pt x="4796" y="4564"/>
                  </a:lnTo>
                  <a:cubicBezTo>
                    <a:pt x="4796" y="4914"/>
                    <a:pt x="4508" y="5161"/>
                    <a:pt x="4198" y="5161"/>
                  </a:cubicBezTo>
                  <a:cubicBezTo>
                    <a:pt x="4084" y="5161"/>
                    <a:pt x="3968" y="5127"/>
                    <a:pt x="3862" y="5053"/>
                  </a:cubicBezTo>
                  <a:lnTo>
                    <a:pt x="2370" y="4021"/>
                  </a:lnTo>
                  <a:lnTo>
                    <a:pt x="2370" y="3677"/>
                  </a:lnTo>
                  <a:close/>
                  <a:moveTo>
                    <a:pt x="8501" y="3677"/>
                  </a:moveTo>
                  <a:lnTo>
                    <a:pt x="8501" y="4021"/>
                  </a:lnTo>
                  <a:lnTo>
                    <a:pt x="7013" y="5053"/>
                  </a:lnTo>
                  <a:cubicBezTo>
                    <a:pt x="6906" y="5127"/>
                    <a:pt x="6790" y="5161"/>
                    <a:pt x="6676" y="5161"/>
                  </a:cubicBezTo>
                  <a:cubicBezTo>
                    <a:pt x="6367" y="5161"/>
                    <a:pt x="6078" y="4914"/>
                    <a:pt x="6078" y="4564"/>
                  </a:cubicBezTo>
                  <a:lnTo>
                    <a:pt x="6078" y="3677"/>
                  </a:lnTo>
                  <a:close/>
                  <a:moveTo>
                    <a:pt x="2149" y="4361"/>
                  </a:moveTo>
                  <a:lnTo>
                    <a:pt x="3630" y="5386"/>
                  </a:lnTo>
                  <a:cubicBezTo>
                    <a:pt x="3805" y="5508"/>
                    <a:pt x="4004" y="5566"/>
                    <a:pt x="4200" y="5566"/>
                  </a:cubicBezTo>
                  <a:cubicBezTo>
                    <a:pt x="4575" y="5566"/>
                    <a:pt x="4940" y="5355"/>
                    <a:pt x="5111" y="4984"/>
                  </a:cubicBezTo>
                  <a:lnTo>
                    <a:pt x="5759" y="4984"/>
                  </a:lnTo>
                  <a:cubicBezTo>
                    <a:pt x="5933" y="5355"/>
                    <a:pt x="6297" y="5566"/>
                    <a:pt x="6672" y="5566"/>
                  </a:cubicBezTo>
                  <a:cubicBezTo>
                    <a:pt x="6867" y="5566"/>
                    <a:pt x="7065" y="5508"/>
                    <a:pt x="7241" y="5386"/>
                  </a:cubicBezTo>
                  <a:lnTo>
                    <a:pt x="8722" y="4361"/>
                  </a:lnTo>
                  <a:lnTo>
                    <a:pt x="8722" y="4361"/>
                  </a:lnTo>
                  <a:cubicBezTo>
                    <a:pt x="9070" y="4499"/>
                    <a:pt x="8968" y="5013"/>
                    <a:pt x="8595" y="5013"/>
                  </a:cubicBezTo>
                  <a:lnTo>
                    <a:pt x="8476" y="5013"/>
                  </a:lnTo>
                  <a:lnTo>
                    <a:pt x="8476" y="4999"/>
                  </a:lnTo>
                  <a:cubicBezTo>
                    <a:pt x="8476" y="4863"/>
                    <a:pt x="8373" y="4795"/>
                    <a:pt x="8271" y="4795"/>
                  </a:cubicBezTo>
                  <a:cubicBezTo>
                    <a:pt x="8169" y="4795"/>
                    <a:pt x="8066" y="4863"/>
                    <a:pt x="8066" y="4999"/>
                  </a:cubicBezTo>
                  <a:cubicBezTo>
                    <a:pt x="8066" y="6451"/>
                    <a:pt x="6889" y="7628"/>
                    <a:pt x="5437" y="7632"/>
                  </a:cubicBezTo>
                  <a:lnTo>
                    <a:pt x="5437" y="7628"/>
                  </a:lnTo>
                  <a:cubicBezTo>
                    <a:pt x="3985" y="7625"/>
                    <a:pt x="2808" y="6451"/>
                    <a:pt x="2808" y="4999"/>
                  </a:cubicBezTo>
                  <a:cubicBezTo>
                    <a:pt x="2808" y="4863"/>
                    <a:pt x="2705" y="4795"/>
                    <a:pt x="2603" y="4795"/>
                  </a:cubicBezTo>
                  <a:cubicBezTo>
                    <a:pt x="2501" y="4795"/>
                    <a:pt x="2398" y="4863"/>
                    <a:pt x="2398" y="4999"/>
                  </a:cubicBezTo>
                  <a:lnTo>
                    <a:pt x="2398" y="5013"/>
                  </a:lnTo>
                  <a:lnTo>
                    <a:pt x="2275" y="5013"/>
                  </a:lnTo>
                  <a:cubicBezTo>
                    <a:pt x="2274" y="5013"/>
                    <a:pt x="2273" y="5013"/>
                    <a:pt x="2271" y="5013"/>
                  </a:cubicBezTo>
                  <a:cubicBezTo>
                    <a:pt x="1902" y="5013"/>
                    <a:pt x="1802" y="4499"/>
                    <a:pt x="2149" y="4361"/>
                  </a:cubicBezTo>
                  <a:close/>
                  <a:moveTo>
                    <a:pt x="5430" y="10868"/>
                  </a:moveTo>
                  <a:cubicBezTo>
                    <a:pt x="5774" y="10868"/>
                    <a:pt x="6103" y="11134"/>
                    <a:pt x="6103" y="11536"/>
                  </a:cubicBezTo>
                  <a:cubicBezTo>
                    <a:pt x="6103" y="11905"/>
                    <a:pt x="5807" y="12206"/>
                    <a:pt x="5437" y="12206"/>
                  </a:cubicBezTo>
                  <a:lnTo>
                    <a:pt x="5437" y="12202"/>
                  </a:lnTo>
                  <a:cubicBezTo>
                    <a:pt x="4840" y="12202"/>
                    <a:pt x="4543" y="11485"/>
                    <a:pt x="4963" y="11065"/>
                  </a:cubicBezTo>
                  <a:cubicBezTo>
                    <a:pt x="5099" y="10929"/>
                    <a:pt x="5266" y="10868"/>
                    <a:pt x="5430" y="10868"/>
                  </a:cubicBezTo>
                  <a:close/>
                  <a:moveTo>
                    <a:pt x="5437" y="1"/>
                  </a:moveTo>
                  <a:cubicBezTo>
                    <a:pt x="3518" y="1"/>
                    <a:pt x="1964" y="1555"/>
                    <a:pt x="1964" y="3474"/>
                  </a:cubicBezTo>
                  <a:lnTo>
                    <a:pt x="1964" y="4003"/>
                  </a:lnTo>
                  <a:cubicBezTo>
                    <a:pt x="1645" y="4148"/>
                    <a:pt x="1471" y="4495"/>
                    <a:pt x="1547" y="4836"/>
                  </a:cubicBezTo>
                  <a:cubicBezTo>
                    <a:pt x="1623" y="5180"/>
                    <a:pt x="1928" y="5423"/>
                    <a:pt x="2279" y="5423"/>
                  </a:cubicBezTo>
                  <a:lnTo>
                    <a:pt x="2431" y="5423"/>
                  </a:lnTo>
                  <a:cubicBezTo>
                    <a:pt x="2547" y="6259"/>
                    <a:pt x="3011" y="7013"/>
                    <a:pt x="3710" y="7494"/>
                  </a:cubicBezTo>
                  <a:lnTo>
                    <a:pt x="3710" y="8432"/>
                  </a:lnTo>
                  <a:cubicBezTo>
                    <a:pt x="3706" y="8631"/>
                    <a:pt x="3576" y="8805"/>
                    <a:pt x="3387" y="8863"/>
                  </a:cubicBezTo>
                  <a:lnTo>
                    <a:pt x="1087" y="9540"/>
                  </a:lnTo>
                  <a:cubicBezTo>
                    <a:pt x="446" y="9729"/>
                    <a:pt x="5" y="10319"/>
                    <a:pt x="1" y="10989"/>
                  </a:cubicBezTo>
                  <a:lnTo>
                    <a:pt x="1" y="13716"/>
                  </a:lnTo>
                  <a:cubicBezTo>
                    <a:pt x="1" y="13852"/>
                    <a:pt x="103" y="13920"/>
                    <a:pt x="206" y="13920"/>
                  </a:cubicBezTo>
                  <a:cubicBezTo>
                    <a:pt x="308" y="13920"/>
                    <a:pt x="410" y="13852"/>
                    <a:pt x="410" y="13716"/>
                  </a:cubicBezTo>
                  <a:lnTo>
                    <a:pt x="410" y="10989"/>
                  </a:lnTo>
                  <a:cubicBezTo>
                    <a:pt x="410" y="10790"/>
                    <a:pt x="464" y="10598"/>
                    <a:pt x="562" y="10428"/>
                  </a:cubicBezTo>
                  <a:lnTo>
                    <a:pt x="1728" y="11431"/>
                  </a:lnTo>
                  <a:cubicBezTo>
                    <a:pt x="1877" y="11558"/>
                    <a:pt x="1964" y="11742"/>
                    <a:pt x="1964" y="11938"/>
                  </a:cubicBezTo>
                  <a:lnTo>
                    <a:pt x="1964" y="13716"/>
                  </a:lnTo>
                  <a:cubicBezTo>
                    <a:pt x="1964" y="13852"/>
                    <a:pt x="2065" y="13920"/>
                    <a:pt x="2167" y="13920"/>
                  </a:cubicBezTo>
                  <a:cubicBezTo>
                    <a:pt x="2268" y="13920"/>
                    <a:pt x="2370" y="13852"/>
                    <a:pt x="2370" y="13716"/>
                  </a:cubicBezTo>
                  <a:lnTo>
                    <a:pt x="2370" y="11938"/>
                  </a:lnTo>
                  <a:cubicBezTo>
                    <a:pt x="2370" y="11623"/>
                    <a:pt x="2232" y="11326"/>
                    <a:pt x="1993" y="11123"/>
                  </a:cubicBezTo>
                  <a:lnTo>
                    <a:pt x="830" y="10127"/>
                  </a:lnTo>
                  <a:cubicBezTo>
                    <a:pt x="939" y="10037"/>
                    <a:pt x="1066" y="9971"/>
                    <a:pt x="1200" y="9932"/>
                  </a:cubicBezTo>
                  <a:lnTo>
                    <a:pt x="1696" y="9787"/>
                  </a:lnTo>
                  <a:lnTo>
                    <a:pt x="3503" y="10692"/>
                  </a:lnTo>
                  <a:cubicBezTo>
                    <a:pt x="3539" y="10711"/>
                    <a:pt x="3573" y="10719"/>
                    <a:pt x="3605" y="10719"/>
                  </a:cubicBezTo>
                  <a:cubicBezTo>
                    <a:pt x="3794" y="10719"/>
                    <a:pt x="3898" y="10429"/>
                    <a:pt x="3684" y="10330"/>
                  </a:cubicBezTo>
                  <a:lnTo>
                    <a:pt x="2272" y="9617"/>
                  </a:lnTo>
                  <a:lnTo>
                    <a:pt x="3499" y="9254"/>
                  </a:lnTo>
                  <a:cubicBezTo>
                    <a:pt x="3865" y="9146"/>
                    <a:pt x="4115" y="8813"/>
                    <a:pt x="4115" y="8432"/>
                  </a:cubicBezTo>
                  <a:lnTo>
                    <a:pt x="4115" y="7733"/>
                  </a:lnTo>
                  <a:cubicBezTo>
                    <a:pt x="4533" y="7936"/>
                    <a:pt x="4986" y="8037"/>
                    <a:pt x="5438" y="8037"/>
                  </a:cubicBezTo>
                  <a:cubicBezTo>
                    <a:pt x="5891" y="8037"/>
                    <a:pt x="6343" y="7936"/>
                    <a:pt x="6759" y="7733"/>
                  </a:cubicBezTo>
                  <a:lnTo>
                    <a:pt x="6759" y="8432"/>
                  </a:lnTo>
                  <a:cubicBezTo>
                    <a:pt x="6763" y="8813"/>
                    <a:pt x="7013" y="9146"/>
                    <a:pt x="7375" y="9254"/>
                  </a:cubicBezTo>
                  <a:lnTo>
                    <a:pt x="8606" y="9617"/>
                  </a:lnTo>
                  <a:lnTo>
                    <a:pt x="6227" y="10808"/>
                  </a:lnTo>
                  <a:cubicBezTo>
                    <a:pt x="6015" y="10578"/>
                    <a:pt x="5727" y="10463"/>
                    <a:pt x="5439" y="10463"/>
                  </a:cubicBezTo>
                  <a:cubicBezTo>
                    <a:pt x="5151" y="10463"/>
                    <a:pt x="4863" y="10578"/>
                    <a:pt x="4651" y="10808"/>
                  </a:cubicBezTo>
                  <a:lnTo>
                    <a:pt x="4441" y="10703"/>
                  </a:lnTo>
                  <a:cubicBezTo>
                    <a:pt x="4406" y="10684"/>
                    <a:pt x="4371" y="10676"/>
                    <a:pt x="4339" y="10676"/>
                  </a:cubicBezTo>
                  <a:cubicBezTo>
                    <a:pt x="4150" y="10676"/>
                    <a:pt x="4043" y="10966"/>
                    <a:pt x="4260" y="11065"/>
                  </a:cubicBezTo>
                  <a:lnTo>
                    <a:pt x="4434" y="11156"/>
                  </a:lnTo>
                  <a:cubicBezTo>
                    <a:pt x="4195" y="11779"/>
                    <a:pt x="4579" y="12467"/>
                    <a:pt x="5234" y="12594"/>
                  </a:cubicBezTo>
                  <a:lnTo>
                    <a:pt x="5234" y="13716"/>
                  </a:lnTo>
                  <a:cubicBezTo>
                    <a:pt x="5234" y="13852"/>
                    <a:pt x="5337" y="13920"/>
                    <a:pt x="5439" y="13920"/>
                  </a:cubicBezTo>
                  <a:cubicBezTo>
                    <a:pt x="5541" y="13920"/>
                    <a:pt x="5644" y="13852"/>
                    <a:pt x="5644" y="13716"/>
                  </a:cubicBezTo>
                  <a:lnTo>
                    <a:pt x="5644" y="12594"/>
                  </a:lnTo>
                  <a:cubicBezTo>
                    <a:pt x="6299" y="12467"/>
                    <a:pt x="6683" y="11779"/>
                    <a:pt x="6444" y="11156"/>
                  </a:cubicBezTo>
                  <a:lnTo>
                    <a:pt x="9178" y="9787"/>
                  </a:lnTo>
                  <a:lnTo>
                    <a:pt x="9675" y="9932"/>
                  </a:lnTo>
                  <a:cubicBezTo>
                    <a:pt x="9809" y="9971"/>
                    <a:pt x="9935" y="10037"/>
                    <a:pt x="10044" y="10124"/>
                  </a:cubicBezTo>
                  <a:lnTo>
                    <a:pt x="8881" y="11120"/>
                  </a:lnTo>
                  <a:cubicBezTo>
                    <a:pt x="8642" y="11322"/>
                    <a:pt x="8505" y="11623"/>
                    <a:pt x="8505" y="11934"/>
                  </a:cubicBezTo>
                  <a:lnTo>
                    <a:pt x="8505" y="13713"/>
                  </a:lnTo>
                  <a:cubicBezTo>
                    <a:pt x="8505" y="13849"/>
                    <a:pt x="8606" y="13916"/>
                    <a:pt x="8708" y="13916"/>
                  </a:cubicBezTo>
                  <a:cubicBezTo>
                    <a:pt x="8809" y="13916"/>
                    <a:pt x="8910" y="13849"/>
                    <a:pt x="8910" y="13713"/>
                  </a:cubicBezTo>
                  <a:lnTo>
                    <a:pt x="8910" y="11934"/>
                  </a:lnTo>
                  <a:cubicBezTo>
                    <a:pt x="8910" y="11739"/>
                    <a:pt x="8997" y="11554"/>
                    <a:pt x="9146" y="11427"/>
                  </a:cubicBezTo>
                  <a:lnTo>
                    <a:pt x="10312" y="10428"/>
                  </a:lnTo>
                  <a:cubicBezTo>
                    <a:pt x="10410" y="10598"/>
                    <a:pt x="10464" y="10790"/>
                    <a:pt x="10464" y="10986"/>
                  </a:cubicBezTo>
                  <a:lnTo>
                    <a:pt x="10464" y="13713"/>
                  </a:lnTo>
                  <a:cubicBezTo>
                    <a:pt x="10464" y="13849"/>
                    <a:pt x="10566" y="13916"/>
                    <a:pt x="10669" y="13916"/>
                  </a:cubicBezTo>
                  <a:cubicBezTo>
                    <a:pt x="10771" y="13916"/>
                    <a:pt x="10873" y="13849"/>
                    <a:pt x="10873" y="13713"/>
                  </a:cubicBezTo>
                  <a:lnTo>
                    <a:pt x="10873" y="10986"/>
                  </a:lnTo>
                  <a:cubicBezTo>
                    <a:pt x="10866" y="10319"/>
                    <a:pt x="10428" y="9732"/>
                    <a:pt x="9787" y="9540"/>
                  </a:cubicBezTo>
                  <a:lnTo>
                    <a:pt x="7491" y="8867"/>
                  </a:lnTo>
                  <a:cubicBezTo>
                    <a:pt x="7299" y="8809"/>
                    <a:pt x="7168" y="8631"/>
                    <a:pt x="7168" y="8432"/>
                  </a:cubicBezTo>
                  <a:lnTo>
                    <a:pt x="7168" y="7494"/>
                  </a:lnTo>
                  <a:cubicBezTo>
                    <a:pt x="7864" y="7013"/>
                    <a:pt x="8327" y="6259"/>
                    <a:pt x="8447" y="5423"/>
                  </a:cubicBezTo>
                  <a:lnTo>
                    <a:pt x="8599" y="5423"/>
                  </a:lnTo>
                  <a:cubicBezTo>
                    <a:pt x="8950" y="5423"/>
                    <a:pt x="9254" y="5180"/>
                    <a:pt x="9330" y="4840"/>
                  </a:cubicBezTo>
                  <a:cubicBezTo>
                    <a:pt x="9407" y="4495"/>
                    <a:pt x="9229" y="4144"/>
                    <a:pt x="8910" y="4003"/>
                  </a:cubicBezTo>
                  <a:lnTo>
                    <a:pt x="8910" y="3474"/>
                  </a:lnTo>
                  <a:cubicBezTo>
                    <a:pt x="8910" y="1555"/>
                    <a:pt x="7357" y="1"/>
                    <a:pt x="5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6" name="Google Shape;22636;p75"/>
            <p:cNvSpPr/>
            <p:nvPr/>
          </p:nvSpPr>
          <p:spPr>
            <a:xfrm>
              <a:off x="7273836" y="3946019"/>
              <a:ext cx="49630" cy="16491"/>
            </a:xfrm>
            <a:custGeom>
              <a:rect b="b" l="l" r="r" t="t"/>
              <a:pathLst>
                <a:path extrusionOk="0" h="629" w="1893">
                  <a:moveTo>
                    <a:pt x="293" y="1"/>
                  </a:moveTo>
                  <a:cubicBezTo>
                    <a:pt x="136" y="1"/>
                    <a:pt x="1" y="206"/>
                    <a:pt x="148" y="354"/>
                  </a:cubicBezTo>
                  <a:cubicBezTo>
                    <a:pt x="326" y="527"/>
                    <a:pt x="623" y="629"/>
                    <a:pt x="945" y="629"/>
                  </a:cubicBezTo>
                  <a:cubicBezTo>
                    <a:pt x="1271" y="629"/>
                    <a:pt x="1568" y="527"/>
                    <a:pt x="1742" y="354"/>
                  </a:cubicBezTo>
                  <a:cubicBezTo>
                    <a:pt x="1892" y="206"/>
                    <a:pt x="1758" y="1"/>
                    <a:pt x="1599" y="1"/>
                  </a:cubicBezTo>
                  <a:cubicBezTo>
                    <a:pt x="1551" y="1"/>
                    <a:pt x="1501" y="19"/>
                    <a:pt x="1456" y="64"/>
                  </a:cubicBezTo>
                  <a:cubicBezTo>
                    <a:pt x="1383" y="136"/>
                    <a:pt x="1202" y="223"/>
                    <a:pt x="945" y="223"/>
                  </a:cubicBezTo>
                  <a:cubicBezTo>
                    <a:pt x="688" y="223"/>
                    <a:pt x="510" y="136"/>
                    <a:pt x="434" y="64"/>
                  </a:cubicBezTo>
                  <a:cubicBezTo>
                    <a:pt x="390"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7" name="Google Shape;22637;p75"/>
            <p:cNvSpPr/>
            <p:nvPr/>
          </p:nvSpPr>
          <p:spPr>
            <a:xfrm>
              <a:off x="7273626" y="3848884"/>
              <a:ext cx="49971" cy="22259"/>
            </a:xfrm>
            <a:custGeom>
              <a:rect b="b" l="l" r="r" t="t"/>
              <a:pathLst>
                <a:path extrusionOk="0" h="849" w="1906">
                  <a:moveTo>
                    <a:pt x="296" y="0"/>
                  </a:moveTo>
                  <a:cubicBezTo>
                    <a:pt x="120" y="0"/>
                    <a:pt x="0" y="254"/>
                    <a:pt x="185" y="379"/>
                  </a:cubicBezTo>
                  <a:lnTo>
                    <a:pt x="189" y="379"/>
                  </a:lnTo>
                  <a:lnTo>
                    <a:pt x="841" y="814"/>
                  </a:lnTo>
                  <a:cubicBezTo>
                    <a:pt x="875" y="837"/>
                    <a:pt x="915" y="849"/>
                    <a:pt x="955" y="849"/>
                  </a:cubicBezTo>
                  <a:cubicBezTo>
                    <a:pt x="995" y="849"/>
                    <a:pt x="1035" y="837"/>
                    <a:pt x="1069" y="814"/>
                  </a:cubicBezTo>
                  <a:lnTo>
                    <a:pt x="1721" y="379"/>
                  </a:lnTo>
                  <a:cubicBezTo>
                    <a:pt x="1906" y="254"/>
                    <a:pt x="1786" y="0"/>
                    <a:pt x="1610" y="0"/>
                  </a:cubicBezTo>
                  <a:cubicBezTo>
                    <a:pt x="1573" y="0"/>
                    <a:pt x="1533" y="12"/>
                    <a:pt x="1493" y="38"/>
                  </a:cubicBezTo>
                  <a:lnTo>
                    <a:pt x="953" y="401"/>
                  </a:lnTo>
                  <a:lnTo>
                    <a:pt x="413" y="38"/>
                  </a:lnTo>
                  <a:cubicBezTo>
                    <a:pt x="373" y="12"/>
                    <a:pt x="333" y="0"/>
                    <a:pt x="2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8" name="Google Shape;22638;p75"/>
            <p:cNvSpPr/>
            <p:nvPr/>
          </p:nvSpPr>
          <p:spPr>
            <a:xfrm>
              <a:off x="7293289" y="3831921"/>
              <a:ext cx="10644" cy="16360"/>
            </a:xfrm>
            <a:custGeom>
              <a:rect b="b" l="l" r="r" t="t"/>
              <a:pathLst>
                <a:path extrusionOk="0" h="624" w="406">
                  <a:moveTo>
                    <a:pt x="203" y="0"/>
                  </a:moveTo>
                  <a:cubicBezTo>
                    <a:pt x="102" y="0"/>
                    <a:pt x="0" y="68"/>
                    <a:pt x="0" y="204"/>
                  </a:cubicBezTo>
                  <a:lnTo>
                    <a:pt x="0" y="421"/>
                  </a:lnTo>
                  <a:cubicBezTo>
                    <a:pt x="0" y="533"/>
                    <a:pt x="91" y="624"/>
                    <a:pt x="203" y="624"/>
                  </a:cubicBezTo>
                  <a:cubicBezTo>
                    <a:pt x="315" y="624"/>
                    <a:pt x="406" y="533"/>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39" name="Google Shape;22639;p75"/>
          <p:cNvGrpSpPr/>
          <p:nvPr/>
        </p:nvGrpSpPr>
        <p:grpSpPr>
          <a:xfrm>
            <a:off x="6255941" y="4286087"/>
            <a:ext cx="284958" cy="364948"/>
            <a:chOff x="6255941" y="4286087"/>
            <a:chExt cx="284958" cy="364948"/>
          </a:xfrm>
        </p:grpSpPr>
        <p:sp>
          <p:nvSpPr>
            <p:cNvPr id="22640" name="Google Shape;22640;p75"/>
            <p:cNvSpPr/>
            <p:nvPr/>
          </p:nvSpPr>
          <p:spPr>
            <a:xfrm>
              <a:off x="6291912" y="4291409"/>
              <a:ext cx="213017" cy="205781"/>
            </a:xfrm>
            <a:custGeom>
              <a:rect b="b" l="l" r="r" t="t"/>
              <a:pathLst>
                <a:path extrusionOk="0" h="7849" w="8125">
                  <a:moveTo>
                    <a:pt x="4061" y="0"/>
                  </a:moveTo>
                  <a:cubicBezTo>
                    <a:pt x="2018" y="0"/>
                    <a:pt x="356" y="1659"/>
                    <a:pt x="356" y="3705"/>
                  </a:cubicBezTo>
                  <a:lnTo>
                    <a:pt x="356" y="4796"/>
                  </a:lnTo>
                  <a:cubicBezTo>
                    <a:pt x="356" y="5524"/>
                    <a:pt x="211" y="5994"/>
                    <a:pt x="84" y="6262"/>
                  </a:cubicBezTo>
                  <a:cubicBezTo>
                    <a:pt x="1" y="6447"/>
                    <a:pt x="55" y="6668"/>
                    <a:pt x="218" y="6791"/>
                  </a:cubicBezTo>
                  <a:cubicBezTo>
                    <a:pt x="645" y="7113"/>
                    <a:pt x="2101" y="7849"/>
                    <a:pt x="4064" y="7849"/>
                  </a:cubicBezTo>
                  <a:cubicBezTo>
                    <a:pt x="6027" y="7849"/>
                    <a:pt x="7483" y="7113"/>
                    <a:pt x="7907" y="6791"/>
                  </a:cubicBezTo>
                  <a:cubicBezTo>
                    <a:pt x="8070" y="6668"/>
                    <a:pt x="8124" y="6447"/>
                    <a:pt x="8041" y="6262"/>
                  </a:cubicBezTo>
                  <a:cubicBezTo>
                    <a:pt x="7914" y="5994"/>
                    <a:pt x="7769" y="5524"/>
                    <a:pt x="7769" y="4796"/>
                  </a:cubicBezTo>
                  <a:lnTo>
                    <a:pt x="7769" y="3705"/>
                  </a:lnTo>
                  <a:cubicBezTo>
                    <a:pt x="7769" y="1659"/>
                    <a:pt x="6107" y="0"/>
                    <a:pt x="4061"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1" name="Google Shape;22641;p75"/>
            <p:cNvSpPr/>
            <p:nvPr/>
          </p:nvSpPr>
          <p:spPr>
            <a:xfrm>
              <a:off x="6358478" y="4474276"/>
              <a:ext cx="79963" cy="68585"/>
            </a:xfrm>
            <a:custGeom>
              <a:rect b="b" l="l" r="r" t="t"/>
              <a:pathLst>
                <a:path extrusionOk="0" h="2616" w="3050">
                  <a:moveTo>
                    <a:pt x="0" y="1"/>
                  </a:moveTo>
                  <a:lnTo>
                    <a:pt x="0" y="2616"/>
                  </a:lnTo>
                  <a:lnTo>
                    <a:pt x="3050" y="2616"/>
                  </a:lnTo>
                  <a:lnTo>
                    <a:pt x="305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2" name="Google Shape;22642;p75"/>
            <p:cNvSpPr/>
            <p:nvPr/>
          </p:nvSpPr>
          <p:spPr>
            <a:xfrm>
              <a:off x="6358478" y="4474276"/>
              <a:ext cx="79963" cy="39982"/>
            </a:xfrm>
            <a:custGeom>
              <a:rect b="b" l="l" r="r" t="t"/>
              <a:pathLst>
                <a:path extrusionOk="0" h="1525" w="3050">
                  <a:moveTo>
                    <a:pt x="0" y="1"/>
                  </a:moveTo>
                  <a:lnTo>
                    <a:pt x="0" y="1142"/>
                  </a:lnTo>
                  <a:cubicBezTo>
                    <a:pt x="477" y="1397"/>
                    <a:pt x="1001" y="1525"/>
                    <a:pt x="1525" y="1525"/>
                  </a:cubicBezTo>
                  <a:cubicBezTo>
                    <a:pt x="2049" y="1525"/>
                    <a:pt x="2574" y="1397"/>
                    <a:pt x="3050" y="1142"/>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3" name="Google Shape;22643;p75"/>
            <p:cNvSpPr/>
            <p:nvPr/>
          </p:nvSpPr>
          <p:spPr>
            <a:xfrm>
              <a:off x="6301219" y="4330683"/>
              <a:ext cx="194691" cy="166507"/>
            </a:xfrm>
            <a:custGeom>
              <a:rect b="b" l="l" r="r" t="t"/>
              <a:pathLst>
                <a:path extrusionOk="0" h="6351" w="7426">
                  <a:moveTo>
                    <a:pt x="2441" y="0"/>
                  </a:moveTo>
                  <a:cubicBezTo>
                    <a:pt x="2356" y="0"/>
                    <a:pt x="2270" y="25"/>
                    <a:pt x="2195" y="78"/>
                  </a:cubicBezTo>
                  <a:cubicBezTo>
                    <a:pt x="1478" y="585"/>
                    <a:pt x="1065" y="1418"/>
                    <a:pt x="1094" y="2294"/>
                  </a:cubicBezTo>
                  <a:cubicBezTo>
                    <a:pt x="1105" y="2483"/>
                    <a:pt x="957" y="2642"/>
                    <a:pt x="768" y="2642"/>
                  </a:cubicBezTo>
                  <a:lnTo>
                    <a:pt x="547" y="2642"/>
                  </a:lnTo>
                  <a:cubicBezTo>
                    <a:pt x="247" y="2642"/>
                    <a:pt x="1" y="2885"/>
                    <a:pt x="1" y="3185"/>
                  </a:cubicBezTo>
                  <a:cubicBezTo>
                    <a:pt x="1" y="3490"/>
                    <a:pt x="247" y="3732"/>
                    <a:pt x="547" y="3732"/>
                  </a:cubicBezTo>
                  <a:lnTo>
                    <a:pt x="888" y="3732"/>
                  </a:lnTo>
                  <a:cubicBezTo>
                    <a:pt x="997" y="5210"/>
                    <a:pt x="2228" y="6351"/>
                    <a:pt x="3709" y="6351"/>
                  </a:cubicBezTo>
                  <a:cubicBezTo>
                    <a:pt x="5190" y="6351"/>
                    <a:pt x="6422" y="5210"/>
                    <a:pt x="6531" y="3732"/>
                  </a:cubicBezTo>
                  <a:lnTo>
                    <a:pt x="6882" y="3732"/>
                  </a:lnTo>
                  <a:cubicBezTo>
                    <a:pt x="7182" y="3732"/>
                    <a:pt x="7425" y="3490"/>
                    <a:pt x="7425" y="3185"/>
                  </a:cubicBezTo>
                  <a:cubicBezTo>
                    <a:pt x="7425" y="2885"/>
                    <a:pt x="7182" y="2642"/>
                    <a:pt x="6882" y="2642"/>
                  </a:cubicBezTo>
                  <a:lnTo>
                    <a:pt x="6650" y="2642"/>
                  </a:lnTo>
                  <a:cubicBezTo>
                    <a:pt x="6462" y="2642"/>
                    <a:pt x="6313" y="2483"/>
                    <a:pt x="6324" y="2294"/>
                  </a:cubicBezTo>
                  <a:cubicBezTo>
                    <a:pt x="6353" y="1418"/>
                    <a:pt x="5940" y="585"/>
                    <a:pt x="5223" y="78"/>
                  </a:cubicBezTo>
                  <a:cubicBezTo>
                    <a:pt x="5149" y="25"/>
                    <a:pt x="5063" y="0"/>
                    <a:pt x="4977" y="0"/>
                  </a:cubicBezTo>
                  <a:cubicBezTo>
                    <a:pt x="4838" y="0"/>
                    <a:pt x="4701" y="67"/>
                    <a:pt x="4618" y="190"/>
                  </a:cubicBezTo>
                  <a:cubicBezTo>
                    <a:pt x="4405" y="520"/>
                    <a:pt x="4057" y="685"/>
                    <a:pt x="3709" y="685"/>
                  </a:cubicBezTo>
                  <a:cubicBezTo>
                    <a:pt x="3362" y="685"/>
                    <a:pt x="3014" y="520"/>
                    <a:pt x="2800" y="190"/>
                  </a:cubicBezTo>
                  <a:cubicBezTo>
                    <a:pt x="2717" y="67"/>
                    <a:pt x="2580" y="0"/>
                    <a:pt x="2441"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4" name="Google Shape;22644;p75"/>
            <p:cNvSpPr/>
            <p:nvPr/>
          </p:nvSpPr>
          <p:spPr>
            <a:xfrm>
              <a:off x="6301219" y="4343346"/>
              <a:ext cx="108750" cy="153871"/>
            </a:xfrm>
            <a:custGeom>
              <a:rect b="b" l="l" r="r" t="t"/>
              <a:pathLst>
                <a:path extrusionOk="0" h="5869" w="4148">
                  <a:moveTo>
                    <a:pt x="1746" y="0"/>
                  </a:moveTo>
                  <a:cubicBezTo>
                    <a:pt x="1304" y="497"/>
                    <a:pt x="1073" y="1149"/>
                    <a:pt x="1094" y="1815"/>
                  </a:cubicBezTo>
                  <a:cubicBezTo>
                    <a:pt x="1105" y="2003"/>
                    <a:pt x="957" y="2159"/>
                    <a:pt x="768" y="2163"/>
                  </a:cubicBezTo>
                  <a:lnTo>
                    <a:pt x="547" y="2163"/>
                  </a:lnTo>
                  <a:cubicBezTo>
                    <a:pt x="247" y="2163"/>
                    <a:pt x="1" y="2405"/>
                    <a:pt x="1" y="2706"/>
                  </a:cubicBezTo>
                  <a:cubicBezTo>
                    <a:pt x="1" y="3007"/>
                    <a:pt x="247" y="3249"/>
                    <a:pt x="547" y="3249"/>
                  </a:cubicBezTo>
                  <a:lnTo>
                    <a:pt x="888" y="3249"/>
                  </a:lnTo>
                  <a:cubicBezTo>
                    <a:pt x="990" y="4745"/>
                    <a:pt x="2238" y="5869"/>
                    <a:pt x="3688" y="5869"/>
                  </a:cubicBezTo>
                  <a:cubicBezTo>
                    <a:pt x="3839" y="5869"/>
                    <a:pt x="3993" y="5857"/>
                    <a:pt x="4147" y="5831"/>
                  </a:cubicBezTo>
                  <a:cubicBezTo>
                    <a:pt x="2768" y="5618"/>
                    <a:pt x="1746" y="4430"/>
                    <a:pt x="1746" y="3032"/>
                  </a:cubicBezTo>
                  <a:lnTo>
                    <a:pt x="1746"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5" name="Google Shape;22645;p75"/>
            <p:cNvSpPr/>
            <p:nvPr/>
          </p:nvSpPr>
          <p:spPr>
            <a:xfrm>
              <a:off x="6261237" y="4531456"/>
              <a:ext cx="274261" cy="114256"/>
            </a:xfrm>
            <a:custGeom>
              <a:rect b="b" l="l" r="r" t="t"/>
              <a:pathLst>
                <a:path extrusionOk="0" h="4358" w="10461">
                  <a:moveTo>
                    <a:pt x="2833" y="0"/>
                  </a:moveTo>
                  <a:lnTo>
                    <a:pt x="1229" y="493"/>
                  </a:lnTo>
                  <a:cubicBezTo>
                    <a:pt x="497" y="717"/>
                    <a:pt x="1" y="1394"/>
                    <a:pt x="1" y="2159"/>
                  </a:cubicBezTo>
                  <a:lnTo>
                    <a:pt x="1" y="4357"/>
                  </a:lnTo>
                  <a:lnTo>
                    <a:pt x="10460" y="4357"/>
                  </a:lnTo>
                  <a:lnTo>
                    <a:pt x="10460" y="2159"/>
                  </a:lnTo>
                  <a:cubicBezTo>
                    <a:pt x="10460" y="1394"/>
                    <a:pt x="9964" y="717"/>
                    <a:pt x="9233" y="493"/>
                  </a:cubicBezTo>
                  <a:lnTo>
                    <a:pt x="7632" y="0"/>
                  </a:lnTo>
                  <a:lnTo>
                    <a:pt x="5231" y="217"/>
                  </a:lnTo>
                  <a:lnTo>
                    <a:pt x="2833"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6" name="Google Shape;22646;p75"/>
            <p:cNvSpPr/>
            <p:nvPr/>
          </p:nvSpPr>
          <p:spPr>
            <a:xfrm>
              <a:off x="6381261" y="4479991"/>
              <a:ext cx="34397" cy="28603"/>
            </a:xfrm>
            <a:custGeom>
              <a:rect b="b" l="l" r="r" t="t"/>
              <a:pathLst>
                <a:path extrusionOk="0" h="1091" w="1312">
                  <a:moveTo>
                    <a:pt x="1" y="0"/>
                  </a:moveTo>
                  <a:lnTo>
                    <a:pt x="356" y="887"/>
                  </a:lnTo>
                  <a:cubicBezTo>
                    <a:pt x="406" y="1011"/>
                    <a:pt x="526" y="1090"/>
                    <a:pt x="656" y="1090"/>
                  </a:cubicBezTo>
                  <a:cubicBezTo>
                    <a:pt x="787" y="1090"/>
                    <a:pt x="906" y="1011"/>
                    <a:pt x="957" y="887"/>
                  </a:cubicBezTo>
                  <a:lnTo>
                    <a:pt x="131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7" name="Google Shape;22647;p75"/>
            <p:cNvSpPr/>
            <p:nvPr/>
          </p:nvSpPr>
          <p:spPr>
            <a:xfrm>
              <a:off x="6375572" y="4445699"/>
              <a:ext cx="45802" cy="22914"/>
            </a:xfrm>
            <a:custGeom>
              <a:rect b="b" l="l" r="r" t="t"/>
              <a:pathLst>
                <a:path extrusionOk="0" h="874" w="1747">
                  <a:moveTo>
                    <a:pt x="0" y="1"/>
                  </a:moveTo>
                  <a:lnTo>
                    <a:pt x="0" y="435"/>
                  </a:lnTo>
                  <a:cubicBezTo>
                    <a:pt x="0" y="678"/>
                    <a:pt x="196" y="874"/>
                    <a:pt x="439" y="874"/>
                  </a:cubicBezTo>
                  <a:lnTo>
                    <a:pt x="1308" y="874"/>
                  </a:lnTo>
                  <a:cubicBezTo>
                    <a:pt x="1550" y="874"/>
                    <a:pt x="1746" y="678"/>
                    <a:pt x="1746" y="435"/>
                  </a:cubicBezTo>
                  <a:lnTo>
                    <a:pt x="174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8" name="Google Shape;22648;p75"/>
            <p:cNvSpPr/>
            <p:nvPr/>
          </p:nvSpPr>
          <p:spPr>
            <a:xfrm>
              <a:off x="6318680" y="4531456"/>
              <a:ext cx="159455" cy="54034"/>
            </a:xfrm>
            <a:custGeom>
              <a:rect b="b" l="l" r="r" t="t"/>
              <a:pathLst>
                <a:path extrusionOk="0" h="2061" w="6082">
                  <a:moveTo>
                    <a:pt x="642" y="0"/>
                  </a:moveTo>
                  <a:lnTo>
                    <a:pt x="1" y="196"/>
                  </a:lnTo>
                  <a:lnTo>
                    <a:pt x="26" y="239"/>
                  </a:lnTo>
                  <a:lnTo>
                    <a:pt x="73" y="322"/>
                  </a:lnTo>
                  <a:lnTo>
                    <a:pt x="816" y="1619"/>
                  </a:lnTo>
                  <a:cubicBezTo>
                    <a:pt x="972" y="1891"/>
                    <a:pt x="1261" y="2061"/>
                    <a:pt x="1576" y="2061"/>
                  </a:cubicBezTo>
                  <a:cubicBezTo>
                    <a:pt x="1783" y="2057"/>
                    <a:pt x="1986" y="1985"/>
                    <a:pt x="2141" y="1851"/>
                  </a:cubicBezTo>
                  <a:lnTo>
                    <a:pt x="3043" y="1079"/>
                  </a:lnTo>
                  <a:lnTo>
                    <a:pt x="3941" y="1851"/>
                  </a:lnTo>
                  <a:cubicBezTo>
                    <a:pt x="4107" y="1992"/>
                    <a:pt x="4308" y="2059"/>
                    <a:pt x="4506" y="2059"/>
                  </a:cubicBezTo>
                  <a:cubicBezTo>
                    <a:pt x="4807" y="2059"/>
                    <a:pt x="5103" y="1905"/>
                    <a:pt x="5267" y="1619"/>
                  </a:cubicBezTo>
                  <a:lnTo>
                    <a:pt x="6009" y="322"/>
                  </a:lnTo>
                  <a:lnTo>
                    <a:pt x="6056" y="239"/>
                  </a:lnTo>
                  <a:lnTo>
                    <a:pt x="6082" y="196"/>
                  </a:lnTo>
                  <a:lnTo>
                    <a:pt x="5441" y="0"/>
                  </a:lnTo>
                  <a:lnTo>
                    <a:pt x="3040" y="217"/>
                  </a:lnTo>
                  <a:lnTo>
                    <a:pt x="642"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9" name="Google Shape;22649;p75"/>
            <p:cNvSpPr/>
            <p:nvPr/>
          </p:nvSpPr>
          <p:spPr>
            <a:xfrm>
              <a:off x="6364167" y="4440010"/>
              <a:ext cx="34319" cy="17120"/>
            </a:xfrm>
            <a:custGeom>
              <a:rect b="b" l="l" r="r" t="t"/>
              <a:pathLst>
                <a:path extrusionOk="0" h="653" w="1309">
                  <a:moveTo>
                    <a:pt x="653" y="0"/>
                  </a:moveTo>
                  <a:cubicBezTo>
                    <a:pt x="294" y="0"/>
                    <a:pt x="1" y="290"/>
                    <a:pt x="1" y="652"/>
                  </a:cubicBezTo>
                  <a:lnTo>
                    <a:pt x="653" y="652"/>
                  </a:lnTo>
                  <a:cubicBezTo>
                    <a:pt x="1015" y="652"/>
                    <a:pt x="1308" y="359"/>
                    <a:pt x="1308"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0" name="Google Shape;22650;p75"/>
            <p:cNvSpPr/>
            <p:nvPr/>
          </p:nvSpPr>
          <p:spPr>
            <a:xfrm>
              <a:off x="6398538" y="4440010"/>
              <a:ext cx="34214" cy="17120"/>
            </a:xfrm>
            <a:custGeom>
              <a:rect b="b" l="l" r="r" t="t"/>
              <a:pathLst>
                <a:path extrusionOk="0" h="653" w="1305">
                  <a:moveTo>
                    <a:pt x="1" y="0"/>
                  </a:moveTo>
                  <a:cubicBezTo>
                    <a:pt x="1" y="359"/>
                    <a:pt x="291" y="652"/>
                    <a:pt x="653" y="652"/>
                  </a:cubicBezTo>
                  <a:lnTo>
                    <a:pt x="1305" y="652"/>
                  </a:lnTo>
                  <a:cubicBezTo>
                    <a:pt x="1305" y="290"/>
                    <a:pt x="1015" y="0"/>
                    <a:pt x="6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1" name="Google Shape;22651;p75"/>
            <p:cNvSpPr/>
            <p:nvPr/>
          </p:nvSpPr>
          <p:spPr>
            <a:xfrm>
              <a:off x="6335590" y="4510718"/>
              <a:ext cx="62896" cy="57574"/>
            </a:xfrm>
            <a:custGeom>
              <a:rect b="b" l="l" r="r" t="t"/>
              <a:pathLst>
                <a:path extrusionOk="0" h="2196" w="2399">
                  <a:moveTo>
                    <a:pt x="530" y="0"/>
                  </a:moveTo>
                  <a:cubicBezTo>
                    <a:pt x="450" y="0"/>
                    <a:pt x="374" y="43"/>
                    <a:pt x="334" y="121"/>
                  </a:cubicBezTo>
                  <a:lnTo>
                    <a:pt x="1" y="791"/>
                  </a:lnTo>
                  <a:lnTo>
                    <a:pt x="743" y="2088"/>
                  </a:lnTo>
                  <a:cubicBezTo>
                    <a:pt x="782" y="2157"/>
                    <a:pt x="855" y="2195"/>
                    <a:pt x="930" y="2195"/>
                  </a:cubicBezTo>
                  <a:cubicBezTo>
                    <a:pt x="980" y="2195"/>
                    <a:pt x="1031" y="2178"/>
                    <a:pt x="1073" y="2142"/>
                  </a:cubicBezTo>
                  <a:lnTo>
                    <a:pt x="2398" y="1008"/>
                  </a:lnTo>
                  <a:lnTo>
                    <a:pt x="634" y="27"/>
                  </a:lnTo>
                  <a:cubicBezTo>
                    <a:pt x="601" y="9"/>
                    <a:pt x="565" y="0"/>
                    <a:pt x="530"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2" name="Google Shape;22652;p75"/>
            <p:cNvSpPr/>
            <p:nvPr/>
          </p:nvSpPr>
          <p:spPr>
            <a:xfrm>
              <a:off x="6398460" y="4510718"/>
              <a:ext cx="62870" cy="57574"/>
            </a:xfrm>
            <a:custGeom>
              <a:rect b="b" l="l" r="r" t="t"/>
              <a:pathLst>
                <a:path extrusionOk="0" h="2196" w="2398">
                  <a:moveTo>
                    <a:pt x="1869" y="0"/>
                  </a:moveTo>
                  <a:cubicBezTo>
                    <a:pt x="1833" y="0"/>
                    <a:pt x="1798" y="9"/>
                    <a:pt x="1764" y="27"/>
                  </a:cubicBezTo>
                  <a:lnTo>
                    <a:pt x="0" y="1008"/>
                  </a:lnTo>
                  <a:lnTo>
                    <a:pt x="1326" y="2142"/>
                  </a:lnTo>
                  <a:cubicBezTo>
                    <a:pt x="1368" y="2178"/>
                    <a:pt x="1419" y="2195"/>
                    <a:pt x="1469" y="2195"/>
                  </a:cubicBezTo>
                  <a:cubicBezTo>
                    <a:pt x="1543" y="2195"/>
                    <a:pt x="1616" y="2157"/>
                    <a:pt x="1655" y="2088"/>
                  </a:cubicBezTo>
                  <a:lnTo>
                    <a:pt x="2398" y="791"/>
                  </a:lnTo>
                  <a:lnTo>
                    <a:pt x="2065" y="121"/>
                  </a:lnTo>
                  <a:cubicBezTo>
                    <a:pt x="2025" y="43"/>
                    <a:pt x="1948" y="0"/>
                    <a:pt x="1869"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3" name="Google Shape;22653;p75"/>
            <p:cNvSpPr/>
            <p:nvPr/>
          </p:nvSpPr>
          <p:spPr>
            <a:xfrm>
              <a:off x="6358845" y="4400395"/>
              <a:ext cx="10671" cy="16386"/>
            </a:xfrm>
            <a:custGeom>
              <a:rect b="b" l="l" r="r" t="t"/>
              <a:pathLst>
                <a:path extrusionOk="0" h="625"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4" name="Google Shape;22654;p75"/>
            <p:cNvSpPr/>
            <p:nvPr/>
          </p:nvSpPr>
          <p:spPr>
            <a:xfrm>
              <a:off x="6427404" y="4400316"/>
              <a:ext cx="10671" cy="16465"/>
            </a:xfrm>
            <a:custGeom>
              <a:rect b="b" l="l" r="r" t="t"/>
              <a:pathLst>
                <a:path extrusionOk="0" h="628" w="407">
                  <a:moveTo>
                    <a:pt x="204" y="1"/>
                  </a:moveTo>
                  <a:cubicBezTo>
                    <a:pt x="91" y="1"/>
                    <a:pt x="1" y="91"/>
                    <a:pt x="1" y="207"/>
                  </a:cubicBezTo>
                  <a:lnTo>
                    <a:pt x="1" y="424"/>
                  </a:lnTo>
                  <a:cubicBezTo>
                    <a:pt x="1" y="560"/>
                    <a:pt x="102" y="628"/>
                    <a:pt x="204" y="628"/>
                  </a:cubicBezTo>
                  <a:cubicBezTo>
                    <a:pt x="305" y="628"/>
                    <a:pt x="406" y="560"/>
                    <a:pt x="406" y="424"/>
                  </a:cubicBezTo>
                  <a:lnTo>
                    <a:pt x="406" y="207"/>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5" name="Google Shape;22655;p75"/>
            <p:cNvSpPr/>
            <p:nvPr/>
          </p:nvSpPr>
          <p:spPr>
            <a:xfrm>
              <a:off x="6351347"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6" name="Google Shape;22656;p75"/>
            <p:cNvSpPr/>
            <p:nvPr/>
          </p:nvSpPr>
          <p:spPr>
            <a:xfrm>
              <a:off x="6419906" y="4383222"/>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7" name="Google Shape;22657;p75"/>
            <p:cNvSpPr/>
            <p:nvPr/>
          </p:nvSpPr>
          <p:spPr>
            <a:xfrm>
              <a:off x="6255941" y="4286087"/>
              <a:ext cx="284958" cy="364948"/>
            </a:xfrm>
            <a:custGeom>
              <a:rect b="b" l="l" r="r" t="t"/>
              <a:pathLst>
                <a:path extrusionOk="0" h="13920" w="10869">
                  <a:moveTo>
                    <a:pt x="1905" y="5542"/>
                  </a:moveTo>
                  <a:cubicBezTo>
                    <a:pt x="2017" y="5603"/>
                    <a:pt x="2144" y="5640"/>
                    <a:pt x="2274" y="5640"/>
                  </a:cubicBezTo>
                  <a:lnTo>
                    <a:pt x="2427" y="5640"/>
                  </a:lnTo>
                  <a:cubicBezTo>
                    <a:pt x="2535" y="6418"/>
                    <a:pt x="2944" y="7125"/>
                    <a:pt x="3564" y="7610"/>
                  </a:cubicBezTo>
                  <a:cubicBezTo>
                    <a:pt x="2731" y="7512"/>
                    <a:pt x="2061" y="7096"/>
                    <a:pt x="1717" y="6831"/>
                  </a:cubicBezTo>
                  <a:cubicBezTo>
                    <a:pt x="1630" y="6766"/>
                    <a:pt x="1597" y="6650"/>
                    <a:pt x="1644" y="6549"/>
                  </a:cubicBezTo>
                  <a:cubicBezTo>
                    <a:pt x="1786" y="6230"/>
                    <a:pt x="1872" y="5890"/>
                    <a:pt x="1905" y="5542"/>
                  </a:cubicBezTo>
                  <a:close/>
                  <a:moveTo>
                    <a:pt x="8964" y="5531"/>
                  </a:moveTo>
                  <a:cubicBezTo>
                    <a:pt x="8996" y="5882"/>
                    <a:pt x="9083" y="6226"/>
                    <a:pt x="9225" y="6549"/>
                  </a:cubicBezTo>
                  <a:cubicBezTo>
                    <a:pt x="9272" y="6650"/>
                    <a:pt x="9243" y="6766"/>
                    <a:pt x="9156" y="6835"/>
                  </a:cubicBezTo>
                  <a:cubicBezTo>
                    <a:pt x="8808" y="7096"/>
                    <a:pt x="8142" y="7512"/>
                    <a:pt x="7309" y="7610"/>
                  </a:cubicBezTo>
                  <a:cubicBezTo>
                    <a:pt x="7928" y="7125"/>
                    <a:pt x="8337" y="6418"/>
                    <a:pt x="8442" y="5640"/>
                  </a:cubicBezTo>
                  <a:lnTo>
                    <a:pt x="8565" y="5640"/>
                  </a:lnTo>
                  <a:cubicBezTo>
                    <a:pt x="8707" y="5640"/>
                    <a:pt x="8844" y="5603"/>
                    <a:pt x="8964" y="5531"/>
                  </a:cubicBezTo>
                  <a:close/>
                  <a:moveTo>
                    <a:pt x="5436" y="406"/>
                  </a:moveTo>
                  <a:lnTo>
                    <a:pt x="5436" y="410"/>
                  </a:lnTo>
                  <a:cubicBezTo>
                    <a:pt x="7370" y="410"/>
                    <a:pt x="8935" y="1978"/>
                    <a:pt x="8938" y="3908"/>
                  </a:cubicBezTo>
                  <a:lnTo>
                    <a:pt x="8938" y="4224"/>
                  </a:lnTo>
                  <a:cubicBezTo>
                    <a:pt x="8830" y="4169"/>
                    <a:pt x="8714" y="4140"/>
                    <a:pt x="8598" y="4140"/>
                  </a:cubicBezTo>
                  <a:lnTo>
                    <a:pt x="8486" y="4140"/>
                  </a:lnTo>
                  <a:cubicBezTo>
                    <a:pt x="8424" y="4140"/>
                    <a:pt x="8366" y="4118"/>
                    <a:pt x="8323" y="4075"/>
                  </a:cubicBezTo>
                  <a:cubicBezTo>
                    <a:pt x="8279" y="4032"/>
                    <a:pt x="8254" y="3974"/>
                    <a:pt x="8254" y="3912"/>
                  </a:cubicBezTo>
                  <a:cubicBezTo>
                    <a:pt x="8254" y="2999"/>
                    <a:pt x="7812" y="2141"/>
                    <a:pt x="7070" y="1612"/>
                  </a:cubicBezTo>
                  <a:cubicBezTo>
                    <a:pt x="6958" y="1534"/>
                    <a:pt x="6830" y="1496"/>
                    <a:pt x="6704" y="1496"/>
                  </a:cubicBezTo>
                  <a:cubicBezTo>
                    <a:pt x="6499" y="1496"/>
                    <a:pt x="6298" y="1595"/>
                    <a:pt x="6175" y="1779"/>
                  </a:cubicBezTo>
                  <a:cubicBezTo>
                    <a:pt x="6001" y="2045"/>
                    <a:pt x="5719" y="2178"/>
                    <a:pt x="5436" y="2178"/>
                  </a:cubicBezTo>
                  <a:cubicBezTo>
                    <a:pt x="5154" y="2178"/>
                    <a:pt x="4871" y="2045"/>
                    <a:pt x="4697" y="1779"/>
                  </a:cubicBezTo>
                  <a:cubicBezTo>
                    <a:pt x="4574" y="1595"/>
                    <a:pt x="4373" y="1496"/>
                    <a:pt x="4168" y="1496"/>
                  </a:cubicBezTo>
                  <a:cubicBezTo>
                    <a:pt x="4042" y="1496"/>
                    <a:pt x="3915" y="1534"/>
                    <a:pt x="3803" y="1612"/>
                  </a:cubicBezTo>
                  <a:cubicBezTo>
                    <a:pt x="3662" y="1714"/>
                    <a:pt x="3528" y="1830"/>
                    <a:pt x="3404" y="1956"/>
                  </a:cubicBezTo>
                  <a:cubicBezTo>
                    <a:pt x="3261" y="2105"/>
                    <a:pt x="3397" y="2305"/>
                    <a:pt x="3553" y="2305"/>
                  </a:cubicBezTo>
                  <a:cubicBezTo>
                    <a:pt x="3602" y="2305"/>
                    <a:pt x="3653" y="2285"/>
                    <a:pt x="3698" y="2239"/>
                  </a:cubicBezTo>
                  <a:cubicBezTo>
                    <a:pt x="3803" y="2130"/>
                    <a:pt x="3919" y="2032"/>
                    <a:pt x="4042" y="1945"/>
                  </a:cubicBezTo>
                  <a:cubicBezTo>
                    <a:pt x="4081" y="1918"/>
                    <a:pt x="4126" y="1904"/>
                    <a:pt x="4171" y="1904"/>
                  </a:cubicBezTo>
                  <a:cubicBezTo>
                    <a:pt x="4243" y="1904"/>
                    <a:pt x="4315" y="1939"/>
                    <a:pt x="4357" y="2003"/>
                  </a:cubicBezTo>
                  <a:cubicBezTo>
                    <a:pt x="4612" y="2393"/>
                    <a:pt x="5025" y="2587"/>
                    <a:pt x="5438" y="2587"/>
                  </a:cubicBezTo>
                  <a:cubicBezTo>
                    <a:pt x="5851" y="2587"/>
                    <a:pt x="6264" y="2393"/>
                    <a:pt x="6519" y="2003"/>
                  </a:cubicBezTo>
                  <a:cubicBezTo>
                    <a:pt x="6564" y="1939"/>
                    <a:pt x="6634" y="1904"/>
                    <a:pt x="6707" y="1904"/>
                  </a:cubicBezTo>
                  <a:cubicBezTo>
                    <a:pt x="6752" y="1904"/>
                    <a:pt x="6797" y="1918"/>
                    <a:pt x="6838" y="1945"/>
                  </a:cubicBezTo>
                  <a:cubicBezTo>
                    <a:pt x="7472" y="2398"/>
                    <a:pt x="7852" y="3130"/>
                    <a:pt x="7852" y="3912"/>
                  </a:cubicBezTo>
                  <a:cubicBezTo>
                    <a:pt x="7852" y="4263"/>
                    <a:pt x="8138" y="4549"/>
                    <a:pt x="8493" y="4549"/>
                  </a:cubicBezTo>
                  <a:lnTo>
                    <a:pt x="8602" y="4549"/>
                  </a:lnTo>
                  <a:cubicBezTo>
                    <a:pt x="8804" y="4549"/>
                    <a:pt x="8960" y="4723"/>
                    <a:pt x="8938" y="4926"/>
                  </a:cubicBezTo>
                  <a:cubicBezTo>
                    <a:pt x="8924" y="5096"/>
                    <a:pt x="8757" y="5230"/>
                    <a:pt x="8569" y="5230"/>
                  </a:cubicBezTo>
                  <a:lnTo>
                    <a:pt x="8478" y="5230"/>
                  </a:lnTo>
                  <a:lnTo>
                    <a:pt x="8478" y="5219"/>
                  </a:lnTo>
                  <a:cubicBezTo>
                    <a:pt x="8478" y="5107"/>
                    <a:pt x="8388" y="5017"/>
                    <a:pt x="8276" y="5017"/>
                  </a:cubicBezTo>
                  <a:cubicBezTo>
                    <a:pt x="8163" y="5017"/>
                    <a:pt x="8073" y="5107"/>
                    <a:pt x="8073" y="5219"/>
                  </a:cubicBezTo>
                  <a:cubicBezTo>
                    <a:pt x="8069" y="6386"/>
                    <a:pt x="7298" y="7414"/>
                    <a:pt x="6179" y="7744"/>
                  </a:cubicBezTo>
                  <a:lnTo>
                    <a:pt x="6284" y="7472"/>
                  </a:lnTo>
                  <a:cubicBezTo>
                    <a:pt x="6338" y="7338"/>
                    <a:pt x="6240" y="7190"/>
                    <a:pt x="6095" y="7190"/>
                  </a:cubicBezTo>
                  <a:lnTo>
                    <a:pt x="4788" y="7190"/>
                  </a:lnTo>
                  <a:cubicBezTo>
                    <a:pt x="4643" y="7190"/>
                    <a:pt x="4545" y="7338"/>
                    <a:pt x="4600" y="7472"/>
                  </a:cubicBezTo>
                  <a:lnTo>
                    <a:pt x="4705" y="7744"/>
                  </a:lnTo>
                  <a:cubicBezTo>
                    <a:pt x="3582" y="7414"/>
                    <a:pt x="2810" y="6386"/>
                    <a:pt x="2810" y="5216"/>
                  </a:cubicBezTo>
                  <a:cubicBezTo>
                    <a:pt x="2810" y="5080"/>
                    <a:pt x="2709" y="5012"/>
                    <a:pt x="2608" y="5012"/>
                  </a:cubicBezTo>
                  <a:cubicBezTo>
                    <a:pt x="2506" y="5012"/>
                    <a:pt x="2405" y="5080"/>
                    <a:pt x="2405" y="5216"/>
                  </a:cubicBezTo>
                  <a:lnTo>
                    <a:pt x="2405" y="5230"/>
                  </a:lnTo>
                  <a:lnTo>
                    <a:pt x="2282" y="5230"/>
                  </a:lnTo>
                  <a:cubicBezTo>
                    <a:pt x="2079" y="5230"/>
                    <a:pt x="1920" y="5057"/>
                    <a:pt x="1941" y="4854"/>
                  </a:cubicBezTo>
                  <a:cubicBezTo>
                    <a:pt x="1959" y="4683"/>
                    <a:pt x="2122" y="4549"/>
                    <a:pt x="2311" y="4549"/>
                  </a:cubicBezTo>
                  <a:lnTo>
                    <a:pt x="2390" y="4549"/>
                  </a:lnTo>
                  <a:cubicBezTo>
                    <a:pt x="2742" y="4549"/>
                    <a:pt x="3028" y="4263"/>
                    <a:pt x="3031" y="3912"/>
                  </a:cubicBezTo>
                  <a:cubicBezTo>
                    <a:pt x="3028" y="3564"/>
                    <a:pt x="3104" y="3220"/>
                    <a:pt x="3249" y="2905"/>
                  </a:cubicBezTo>
                  <a:cubicBezTo>
                    <a:pt x="3325" y="2744"/>
                    <a:pt x="3190" y="2615"/>
                    <a:pt x="3057" y="2615"/>
                  </a:cubicBezTo>
                  <a:cubicBezTo>
                    <a:pt x="2987" y="2615"/>
                    <a:pt x="2918" y="2650"/>
                    <a:pt x="2879" y="2735"/>
                  </a:cubicBezTo>
                  <a:cubicBezTo>
                    <a:pt x="2709" y="3104"/>
                    <a:pt x="2622" y="3506"/>
                    <a:pt x="2622" y="3912"/>
                  </a:cubicBezTo>
                  <a:cubicBezTo>
                    <a:pt x="2622" y="3974"/>
                    <a:pt x="2597" y="4032"/>
                    <a:pt x="2557" y="4071"/>
                  </a:cubicBezTo>
                  <a:cubicBezTo>
                    <a:pt x="2510" y="4115"/>
                    <a:pt x="2452" y="4140"/>
                    <a:pt x="2390" y="4140"/>
                  </a:cubicBezTo>
                  <a:lnTo>
                    <a:pt x="2314" y="4140"/>
                  </a:lnTo>
                  <a:cubicBezTo>
                    <a:pt x="2184" y="4140"/>
                    <a:pt x="2057" y="4173"/>
                    <a:pt x="1941" y="4231"/>
                  </a:cubicBezTo>
                  <a:lnTo>
                    <a:pt x="1941" y="3908"/>
                  </a:lnTo>
                  <a:cubicBezTo>
                    <a:pt x="1945" y="1978"/>
                    <a:pt x="3506" y="413"/>
                    <a:pt x="5436" y="406"/>
                  </a:cubicBezTo>
                  <a:close/>
                  <a:moveTo>
                    <a:pt x="5788" y="7599"/>
                  </a:moveTo>
                  <a:lnTo>
                    <a:pt x="5545" y="8207"/>
                  </a:lnTo>
                  <a:cubicBezTo>
                    <a:pt x="5525" y="8256"/>
                    <a:pt x="5481" y="8281"/>
                    <a:pt x="5436" y="8281"/>
                  </a:cubicBezTo>
                  <a:cubicBezTo>
                    <a:pt x="5392" y="8281"/>
                    <a:pt x="5347" y="8256"/>
                    <a:pt x="5328" y="8207"/>
                  </a:cubicBezTo>
                  <a:lnTo>
                    <a:pt x="5085" y="7599"/>
                  </a:lnTo>
                  <a:close/>
                  <a:moveTo>
                    <a:pt x="3566" y="8774"/>
                  </a:moveTo>
                  <a:cubicBezTo>
                    <a:pt x="3569" y="8774"/>
                    <a:pt x="3572" y="8775"/>
                    <a:pt x="3575" y="8776"/>
                  </a:cubicBezTo>
                  <a:lnTo>
                    <a:pt x="5081" y="9613"/>
                  </a:lnTo>
                  <a:lnTo>
                    <a:pt x="3977" y="10558"/>
                  </a:lnTo>
                  <a:cubicBezTo>
                    <a:pt x="3975" y="10559"/>
                    <a:pt x="3972" y="10560"/>
                    <a:pt x="3969" y="10560"/>
                  </a:cubicBezTo>
                  <a:cubicBezTo>
                    <a:pt x="3965" y="10560"/>
                    <a:pt x="3961" y="10559"/>
                    <a:pt x="3959" y="10554"/>
                  </a:cubicBezTo>
                  <a:lnTo>
                    <a:pt x="3270" y="9352"/>
                  </a:lnTo>
                  <a:lnTo>
                    <a:pt x="3557" y="8780"/>
                  </a:lnTo>
                  <a:cubicBezTo>
                    <a:pt x="3559" y="8775"/>
                    <a:pt x="3562" y="8774"/>
                    <a:pt x="3566" y="8774"/>
                  </a:cubicBezTo>
                  <a:close/>
                  <a:moveTo>
                    <a:pt x="6755" y="7950"/>
                  </a:moveTo>
                  <a:lnTo>
                    <a:pt x="6755" y="8609"/>
                  </a:lnTo>
                  <a:lnTo>
                    <a:pt x="6512" y="8743"/>
                  </a:lnTo>
                  <a:cubicBezTo>
                    <a:pt x="6312" y="8857"/>
                    <a:pt x="6423" y="9130"/>
                    <a:pt x="6607" y="9130"/>
                  </a:cubicBezTo>
                  <a:cubicBezTo>
                    <a:pt x="6640" y="9130"/>
                    <a:pt x="6675" y="9122"/>
                    <a:pt x="6711" y="9102"/>
                  </a:cubicBezTo>
                  <a:lnTo>
                    <a:pt x="7298" y="8776"/>
                  </a:lnTo>
                  <a:cubicBezTo>
                    <a:pt x="7299" y="8775"/>
                    <a:pt x="7300" y="8775"/>
                    <a:pt x="7302" y="8775"/>
                  </a:cubicBezTo>
                  <a:cubicBezTo>
                    <a:pt x="7307" y="8775"/>
                    <a:pt x="7313" y="8778"/>
                    <a:pt x="7316" y="8783"/>
                  </a:cubicBezTo>
                  <a:lnTo>
                    <a:pt x="7602" y="9352"/>
                  </a:lnTo>
                  <a:lnTo>
                    <a:pt x="6917" y="10554"/>
                  </a:lnTo>
                  <a:cubicBezTo>
                    <a:pt x="6914" y="10558"/>
                    <a:pt x="6910" y="10562"/>
                    <a:pt x="6907" y="10562"/>
                  </a:cubicBezTo>
                  <a:cubicBezTo>
                    <a:pt x="6903" y="10562"/>
                    <a:pt x="6896" y="10562"/>
                    <a:pt x="6896" y="10558"/>
                  </a:cubicBezTo>
                  <a:lnTo>
                    <a:pt x="5791" y="9613"/>
                  </a:lnTo>
                  <a:lnTo>
                    <a:pt x="5972" y="9511"/>
                  </a:lnTo>
                  <a:cubicBezTo>
                    <a:pt x="6175" y="9401"/>
                    <a:pt x="6063" y="9127"/>
                    <a:pt x="5879" y="9127"/>
                  </a:cubicBezTo>
                  <a:cubicBezTo>
                    <a:pt x="5845" y="9127"/>
                    <a:pt x="5810" y="9136"/>
                    <a:pt x="5773" y="9156"/>
                  </a:cubicBezTo>
                  <a:lnTo>
                    <a:pt x="5436" y="9341"/>
                  </a:lnTo>
                  <a:lnTo>
                    <a:pt x="4114" y="8609"/>
                  </a:lnTo>
                  <a:lnTo>
                    <a:pt x="4114" y="7950"/>
                  </a:lnTo>
                  <a:cubicBezTo>
                    <a:pt x="4361" y="8070"/>
                    <a:pt x="4618" y="8153"/>
                    <a:pt x="4886" y="8204"/>
                  </a:cubicBezTo>
                  <a:lnTo>
                    <a:pt x="4947" y="8360"/>
                  </a:lnTo>
                  <a:cubicBezTo>
                    <a:pt x="5036" y="8579"/>
                    <a:pt x="5236" y="8688"/>
                    <a:pt x="5436" y="8688"/>
                  </a:cubicBezTo>
                  <a:cubicBezTo>
                    <a:pt x="5636" y="8688"/>
                    <a:pt x="5836" y="8579"/>
                    <a:pt x="5925" y="8360"/>
                  </a:cubicBezTo>
                  <a:lnTo>
                    <a:pt x="5987" y="8204"/>
                  </a:lnTo>
                  <a:cubicBezTo>
                    <a:pt x="6255" y="8153"/>
                    <a:pt x="6512" y="8070"/>
                    <a:pt x="6755" y="7950"/>
                  </a:cubicBezTo>
                  <a:close/>
                  <a:moveTo>
                    <a:pt x="5436" y="1"/>
                  </a:moveTo>
                  <a:cubicBezTo>
                    <a:pt x="3278" y="1"/>
                    <a:pt x="1528" y="1750"/>
                    <a:pt x="1528" y="3908"/>
                  </a:cubicBezTo>
                  <a:lnTo>
                    <a:pt x="1528" y="4999"/>
                  </a:lnTo>
                  <a:cubicBezTo>
                    <a:pt x="1528" y="5690"/>
                    <a:pt x="1391" y="6129"/>
                    <a:pt x="1275" y="6378"/>
                  </a:cubicBezTo>
                  <a:cubicBezTo>
                    <a:pt x="1148" y="6650"/>
                    <a:pt x="1228" y="6976"/>
                    <a:pt x="1470" y="7157"/>
                  </a:cubicBezTo>
                  <a:cubicBezTo>
                    <a:pt x="1880" y="7465"/>
                    <a:pt x="2687" y="7968"/>
                    <a:pt x="3709" y="8030"/>
                  </a:cubicBezTo>
                  <a:lnTo>
                    <a:pt x="3709" y="8388"/>
                  </a:lnTo>
                  <a:cubicBezTo>
                    <a:pt x="3662" y="8373"/>
                    <a:pt x="3615" y="8365"/>
                    <a:pt x="3568" y="8365"/>
                  </a:cubicBezTo>
                  <a:cubicBezTo>
                    <a:pt x="3411" y="8365"/>
                    <a:pt x="3263" y="8451"/>
                    <a:pt x="3191" y="8599"/>
                  </a:cubicBezTo>
                  <a:lnTo>
                    <a:pt x="2876" y="9232"/>
                  </a:lnTo>
                  <a:lnTo>
                    <a:pt x="1087" y="9757"/>
                  </a:lnTo>
                  <a:cubicBezTo>
                    <a:pt x="445" y="9949"/>
                    <a:pt x="4" y="10536"/>
                    <a:pt x="0" y="11206"/>
                  </a:cubicBezTo>
                  <a:lnTo>
                    <a:pt x="0" y="13716"/>
                  </a:lnTo>
                  <a:cubicBezTo>
                    <a:pt x="0" y="13852"/>
                    <a:pt x="102" y="13920"/>
                    <a:pt x="205" y="13920"/>
                  </a:cubicBezTo>
                  <a:cubicBezTo>
                    <a:pt x="307" y="13920"/>
                    <a:pt x="409" y="13852"/>
                    <a:pt x="409" y="13716"/>
                  </a:cubicBezTo>
                  <a:lnTo>
                    <a:pt x="409" y="11206"/>
                  </a:lnTo>
                  <a:cubicBezTo>
                    <a:pt x="409" y="11011"/>
                    <a:pt x="460" y="10815"/>
                    <a:pt x="561" y="10648"/>
                  </a:cubicBezTo>
                  <a:lnTo>
                    <a:pt x="1728" y="11648"/>
                  </a:lnTo>
                  <a:cubicBezTo>
                    <a:pt x="1876" y="11775"/>
                    <a:pt x="1963" y="11959"/>
                    <a:pt x="1963" y="12155"/>
                  </a:cubicBezTo>
                  <a:lnTo>
                    <a:pt x="1963" y="13716"/>
                  </a:lnTo>
                  <a:cubicBezTo>
                    <a:pt x="1963" y="13850"/>
                    <a:pt x="2064" y="13917"/>
                    <a:pt x="2166" y="13917"/>
                  </a:cubicBezTo>
                  <a:cubicBezTo>
                    <a:pt x="2267" y="13917"/>
                    <a:pt x="2369" y="13850"/>
                    <a:pt x="2369" y="13716"/>
                  </a:cubicBezTo>
                  <a:lnTo>
                    <a:pt x="2369" y="12155"/>
                  </a:lnTo>
                  <a:cubicBezTo>
                    <a:pt x="2369" y="11840"/>
                    <a:pt x="2231" y="11543"/>
                    <a:pt x="1992" y="11340"/>
                  </a:cubicBezTo>
                  <a:lnTo>
                    <a:pt x="829" y="10344"/>
                  </a:lnTo>
                  <a:cubicBezTo>
                    <a:pt x="938" y="10257"/>
                    <a:pt x="1065" y="10188"/>
                    <a:pt x="1199" y="10152"/>
                  </a:cubicBezTo>
                  <a:lnTo>
                    <a:pt x="2959" y="9634"/>
                  </a:lnTo>
                  <a:lnTo>
                    <a:pt x="3600" y="10757"/>
                  </a:lnTo>
                  <a:cubicBezTo>
                    <a:pt x="3662" y="10866"/>
                    <a:pt x="3770" y="10942"/>
                    <a:pt x="3897" y="10964"/>
                  </a:cubicBezTo>
                  <a:cubicBezTo>
                    <a:pt x="3919" y="10967"/>
                    <a:pt x="3944" y="10971"/>
                    <a:pt x="3969" y="10971"/>
                  </a:cubicBezTo>
                  <a:cubicBezTo>
                    <a:pt x="4067" y="10971"/>
                    <a:pt x="4165" y="10935"/>
                    <a:pt x="4241" y="10869"/>
                  </a:cubicBezTo>
                  <a:lnTo>
                    <a:pt x="5436" y="9844"/>
                  </a:lnTo>
                  <a:lnTo>
                    <a:pt x="6628" y="10869"/>
                  </a:lnTo>
                  <a:cubicBezTo>
                    <a:pt x="6704" y="10935"/>
                    <a:pt x="6802" y="10971"/>
                    <a:pt x="6903" y="10971"/>
                  </a:cubicBezTo>
                  <a:cubicBezTo>
                    <a:pt x="6925" y="10971"/>
                    <a:pt x="6950" y="10967"/>
                    <a:pt x="6975" y="10964"/>
                  </a:cubicBezTo>
                  <a:cubicBezTo>
                    <a:pt x="7099" y="10942"/>
                    <a:pt x="7207" y="10866"/>
                    <a:pt x="7269" y="10757"/>
                  </a:cubicBezTo>
                  <a:lnTo>
                    <a:pt x="7910" y="9634"/>
                  </a:lnTo>
                  <a:lnTo>
                    <a:pt x="9670" y="10152"/>
                  </a:lnTo>
                  <a:cubicBezTo>
                    <a:pt x="9804" y="10188"/>
                    <a:pt x="9931" y="10257"/>
                    <a:pt x="10039" y="10344"/>
                  </a:cubicBezTo>
                  <a:lnTo>
                    <a:pt x="8877" y="11340"/>
                  </a:lnTo>
                  <a:cubicBezTo>
                    <a:pt x="8638" y="11543"/>
                    <a:pt x="8500" y="11840"/>
                    <a:pt x="8500" y="12155"/>
                  </a:cubicBezTo>
                  <a:lnTo>
                    <a:pt x="8500" y="13716"/>
                  </a:lnTo>
                  <a:cubicBezTo>
                    <a:pt x="8500" y="13850"/>
                    <a:pt x="8602" y="13917"/>
                    <a:pt x="8703" y="13917"/>
                  </a:cubicBezTo>
                  <a:cubicBezTo>
                    <a:pt x="8804" y="13917"/>
                    <a:pt x="8906" y="13850"/>
                    <a:pt x="8906" y="13716"/>
                  </a:cubicBezTo>
                  <a:lnTo>
                    <a:pt x="8906" y="12155"/>
                  </a:lnTo>
                  <a:cubicBezTo>
                    <a:pt x="8906" y="11959"/>
                    <a:pt x="8993" y="11775"/>
                    <a:pt x="9141" y="11648"/>
                  </a:cubicBezTo>
                  <a:lnTo>
                    <a:pt x="10307" y="10648"/>
                  </a:lnTo>
                  <a:cubicBezTo>
                    <a:pt x="10409" y="10815"/>
                    <a:pt x="10460" y="11011"/>
                    <a:pt x="10460" y="11206"/>
                  </a:cubicBezTo>
                  <a:lnTo>
                    <a:pt x="10460" y="13716"/>
                  </a:lnTo>
                  <a:cubicBezTo>
                    <a:pt x="10460" y="13852"/>
                    <a:pt x="10562" y="13920"/>
                    <a:pt x="10664" y="13920"/>
                  </a:cubicBezTo>
                  <a:cubicBezTo>
                    <a:pt x="10766" y="13920"/>
                    <a:pt x="10869" y="13852"/>
                    <a:pt x="10869" y="13716"/>
                  </a:cubicBezTo>
                  <a:lnTo>
                    <a:pt x="10869" y="11206"/>
                  </a:lnTo>
                  <a:cubicBezTo>
                    <a:pt x="10865" y="10536"/>
                    <a:pt x="10427" y="9949"/>
                    <a:pt x="9786" y="9757"/>
                  </a:cubicBezTo>
                  <a:lnTo>
                    <a:pt x="8000" y="9232"/>
                  </a:lnTo>
                  <a:lnTo>
                    <a:pt x="7682" y="8599"/>
                  </a:lnTo>
                  <a:cubicBezTo>
                    <a:pt x="7609" y="8453"/>
                    <a:pt x="7460" y="8366"/>
                    <a:pt x="7304" y="8366"/>
                  </a:cubicBezTo>
                  <a:cubicBezTo>
                    <a:pt x="7258" y="8366"/>
                    <a:pt x="7212" y="8373"/>
                    <a:pt x="7167" y="8388"/>
                  </a:cubicBezTo>
                  <a:lnTo>
                    <a:pt x="7167" y="8030"/>
                  </a:lnTo>
                  <a:cubicBezTo>
                    <a:pt x="8185" y="7968"/>
                    <a:pt x="8996" y="7465"/>
                    <a:pt x="9402" y="7157"/>
                  </a:cubicBezTo>
                  <a:cubicBezTo>
                    <a:pt x="9645" y="6976"/>
                    <a:pt x="9724" y="6650"/>
                    <a:pt x="9598" y="6378"/>
                  </a:cubicBezTo>
                  <a:cubicBezTo>
                    <a:pt x="9482" y="6132"/>
                    <a:pt x="9344" y="5690"/>
                    <a:pt x="9344" y="4999"/>
                  </a:cubicBezTo>
                  <a:lnTo>
                    <a:pt x="9344" y="3908"/>
                  </a:lnTo>
                  <a:cubicBezTo>
                    <a:pt x="9344" y="1750"/>
                    <a:pt x="7595" y="1"/>
                    <a:pt x="54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8" name="Google Shape;22658;p75"/>
            <p:cNvSpPr/>
            <p:nvPr/>
          </p:nvSpPr>
          <p:spPr>
            <a:xfrm>
              <a:off x="6391434" y="4583183"/>
              <a:ext cx="12558" cy="10697"/>
            </a:xfrm>
            <a:custGeom>
              <a:rect b="b" l="l" r="r" t="t"/>
              <a:pathLst>
                <a:path extrusionOk="0" h="408" w="479">
                  <a:moveTo>
                    <a:pt x="274" y="1"/>
                  </a:moveTo>
                  <a:cubicBezTo>
                    <a:pt x="272" y="1"/>
                    <a:pt x="270" y="1"/>
                    <a:pt x="268" y="1"/>
                  </a:cubicBezTo>
                  <a:lnTo>
                    <a:pt x="272" y="1"/>
                  </a:lnTo>
                  <a:cubicBezTo>
                    <a:pt x="91" y="5"/>
                    <a:pt x="0" y="222"/>
                    <a:pt x="131" y="349"/>
                  </a:cubicBezTo>
                  <a:cubicBezTo>
                    <a:pt x="171" y="389"/>
                    <a:pt x="222" y="408"/>
                    <a:pt x="271" y="408"/>
                  </a:cubicBezTo>
                  <a:cubicBezTo>
                    <a:pt x="375" y="408"/>
                    <a:pt x="475" y="327"/>
                    <a:pt x="475" y="204"/>
                  </a:cubicBezTo>
                  <a:cubicBezTo>
                    <a:pt x="478" y="94"/>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9" name="Google Shape;22659;p75"/>
            <p:cNvSpPr/>
            <p:nvPr/>
          </p:nvSpPr>
          <p:spPr>
            <a:xfrm>
              <a:off x="6391434" y="4623165"/>
              <a:ext cx="12558" cy="10749"/>
            </a:xfrm>
            <a:custGeom>
              <a:rect b="b" l="l" r="r" t="t"/>
              <a:pathLst>
                <a:path extrusionOk="0" h="410" w="479">
                  <a:moveTo>
                    <a:pt x="274" y="1"/>
                  </a:moveTo>
                  <a:cubicBezTo>
                    <a:pt x="272" y="1"/>
                    <a:pt x="270" y="1"/>
                    <a:pt x="268" y="1"/>
                  </a:cubicBezTo>
                  <a:lnTo>
                    <a:pt x="272" y="1"/>
                  </a:lnTo>
                  <a:cubicBezTo>
                    <a:pt x="91" y="4"/>
                    <a:pt x="0" y="222"/>
                    <a:pt x="131" y="348"/>
                  </a:cubicBezTo>
                  <a:cubicBezTo>
                    <a:pt x="172" y="391"/>
                    <a:pt x="222" y="409"/>
                    <a:pt x="271" y="409"/>
                  </a:cubicBezTo>
                  <a:cubicBezTo>
                    <a:pt x="375" y="409"/>
                    <a:pt x="475" y="327"/>
                    <a:pt x="475" y="207"/>
                  </a:cubicBezTo>
                  <a:cubicBezTo>
                    <a:pt x="478" y="93"/>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0" name="Google Shape;22660;p75"/>
            <p:cNvSpPr/>
            <p:nvPr/>
          </p:nvSpPr>
          <p:spPr>
            <a:xfrm>
              <a:off x="6358845" y="4434687"/>
              <a:ext cx="79229" cy="33506"/>
            </a:xfrm>
            <a:custGeom>
              <a:rect b="b" l="l" r="r" t="t"/>
              <a:pathLst>
                <a:path extrusionOk="0" h="1278" w="3022">
                  <a:moveTo>
                    <a:pt x="1258" y="406"/>
                  </a:moveTo>
                  <a:cubicBezTo>
                    <a:pt x="1182" y="558"/>
                    <a:pt x="1026" y="652"/>
                    <a:pt x="856" y="652"/>
                  </a:cubicBezTo>
                  <a:lnTo>
                    <a:pt x="457" y="652"/>
                  </a:lnTo>
                  <a:cubicBezTo>
                    <a:pt x="533" y="500"/>
                    <a:pt x="689" y="406"/>
                    <a:pt x="856" y="406"/>
                  </a:cubicBezTo>
                  <a:close/>
                  <a:moveTo>
                    <a:pt x="2163" y="406"/>
                  </a:moveTo>
                  <a:cubicBezTo>
                    <a:pt x="2333" y="406"/>
                    <a:pt x="2489" y="500"/>
                    <a:pt x="2565" y="652"/>
                  </a:cubicBezTo>
                  <a:lnTo>
                    <a:pt x="2167" y="652"/>
                  </a:lnTo>
                  <a:cubicBezTo>
                    <a:pt x="1997" y="652"/>
                    <a:pt x="1844" y="558"/>
                    <a:pt x="1765" y="406"/>
                  </a:cubicBezTo>
                  <a:close/>
                  <a:moveTo>
                    <a:pt x="856" y="1"/>
                  </a:moveTo>
                  <a:cubicBezTo>
                    <a:pt x="385" y="1"/>
                    <a:pt x="1" y="384"/>
                    <a:pt x="1" y="855"/>
                  </a:cubicBezTo>
                  <a:lnTo>
                    <a:pt x="1" y="1076"/>
                  </a:lnTo>
                  <a:cubicBezTo>
                    <a:pt x="1" y="1210"/>
                    <a:pt x="102" y="1277"/>
                    <a:pt x="204" y="1277"/>
                  </a:cubicBezTo>
                  <a:cubicBezTo>
                    <a:pt x="305" y="1277"/>
                    <a:pt x="407" y="1210"/>
                    <a:pt x="407" y="1076"/>
                  </a:cubicBezTo>
                  <a:lnTo>
                    <a:pt x="407" y="1062"/>
                  </a:lnTo>
                  <a:lnTo>
                    <a:pt x="856" y="1062"/>
                  </a:lnTo>
                  <a:cubicBezTo>
                    <a:pt x="1028" y="859"/>
                    <a:pt x="1269" y="758"/>
                    <a:pt x="1511" y="758"/>
                  </a:cubicBezTo>
                  <a:cubicBezTo>
                    <a:pt x="1752" y="758"/>
                    <a:pt x="1993" y="859"/>
                    <a:pt x="2163" y="1062"/>
                  </a:cubicBezTo>
                  <a:lnTo>
                    <a:pt x="2616" y="1062"/>
                  </a:lnTo>
                  <a:lnTo>
                    <a:pt x="2616" y="1076"/>
                  </a:lnTo>
                  <a:cubicBezTo>
                    <a:pt x="2616" y="1210"/>
                    <a:pt x="2717" y="1277"/>
                    <a:pt x="2819" y="1277"/>
                  </a:cubicBezTo>
                  <a:cubicBezTo>
                    <a:pt x="2920" y="1277"/>
                    <a:pt x="3021" y="1210"/>
                    <a:pt x="3021" y="1076"/>
                  </a:cubicBezTo>
                  <a:lnTo>
                    <a:pt x="3021" y="855"/>
                  </a:lnTo>
                  <a:cubicBezTo>
                    <a:pt x="3021" y="384"/>
                    <a:pt x="2638" y="1"/>
                    <a:pt x="2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61" name="Google Shape;22661;p75"/>
          <p:cNvGrpSpPr/>
          <p:nvPr/>
        </p:nvGrpSpPr>
        <p:grpSpPr>
          <a:xfrm>
            <a:off x="7606143" y="3797602"/>
            <a:ext cx="285089" cy="364948"/>
            <a:chOff x="7606143" y="3797602"/>
            <a:chExt cx="285089" cy="364948"/>
          </a:xfrm>
        </p:grpSpPr>
        <p:sp>
          <p:nvSpPr>
            <p:cNvPr id="22662" name="Google Shape;22662;p75"/>
            <p:cNvSpPr/>
            <p:nvPr/>
          </p:nvSpPr>
          <p:spPr>
            <a:xfrm>
              <a:off x="7628742" y="3802872"/>
              <a:ext cx="239969" cy="114361"/>
            </a:xfrm>
            <a:custGeom>
              <a:rect b="b" l="l" r="r" t="t"/>
              <a:pathLst>
                <a:path extrusionOk="0" h="4362" w="9153">
                  <a:moveTo>
                    <a:pt x="4579" y="1"/>
                  </a:moveTo>
                  <a:lnTo>
                    <a:pt x="1308" y="874"/>
                  </a:lnTo>
                  <a:lnTo>
                    <a:pt x="1" y="3054"/>
                  </a:lnTo>
                  <a:lnTo>
                    <a:pt x="1308" y="4361"/>
                  </a:lnTo>
                  <a:lnTo>
                    <a:pt x="7845" y="4361"/>
                  </a:lnTo>
                  <a:lnTo>
                    <a:pt x="9153" y="3054"/>
                  </a:lnTo>
                  <a:lnTo>
                    <a:pt x="7845" y="874"/>
                  </a:lnTo>
                  <a:lnTo>
                    <a:pt x="4579"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3" name="Google Shape;22663;p75"/>
            <p:cNvSpPr/>
            <p:nvPr/>
          </p:nvSpPr>
          <p:spPr>
            <a:xfrm>
              <a:off x="7611648" y="4031436"/>
              <a:ext cx="274261" cy="125739"/>
            </a:xfrm>
            <a:custGeom>
              <a:rect b="b" l="l" r="r" t="t"/>
              <a:pathLst>
                <a:path extrusionOk="0" h="4796" w="10461">
                  <a:moveTo>
                    <a:pt x="3706" y="0"/>
                  </a:moveTo>
                  <a:lnTo>
                    <a:pt x="3706" y="819"/>
                  </a:lnTo>
                  <a:cubicBezTo>
                    <a:pt x="3706" y="1108"/>
                    <a:pt x="3514" y="1366"/>
                    <a:pt x="3235" y="1449"/>
                  </a:cubicBezTo>
                  <a:lnTo>
                    <a:pt x="939" y="2122"/>
                  </a:lnTo>
                  <a:cubicBezTo>
                    <a:pt x="381" y="2285"/>
                    <a:pt x="1" y="2796"/>
                    <a:pt x="1" y="3379"/>
                  </a:cubicBezTo>
                  <a:lnTo>
                    <a:pt x="1" y="4795"/>
                  </a:lnTo>
                  <a:lnTo>
                    <a:pt x="10460" y="4795"/>
                  </a:lnTo>
                  <a:lnTo>
                    <a:pt x="10460" y="3379"/>
                  </a:lnTo>
                  <a:cubicBezTo>
                    <a:pt x="10460" y="2796"/>
                    <a:pt x="10080" y="2285"/>
                    <a:pt x="9522" y="2122"/>
                  </a:cubicBezTo>
                  <a:lnTo>
                    <a:pt x="7226" y="1449"/>
                  </a:lnTo>
                  <a:cubicBezTo>
                    <a:pt x="6947" y="1366"/>
                    <a:pt x="6755" y="1108"/>
                    <a:pt x="6755" y="819"/>
                  </a:cubicBezTo>
                  <a:lnTo>
                    <a:pt x="675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4" name="Google Shape;22664;p75"/>
            <p:cNvSpPr/>
            <p:nvPr/>
          </p:nvSpPr>
          <p:spPr>
            <a:xfrm>
              <a:off x="7611570" y="4062766"/>
              <a:ext cx="274340" cy="94488"/>
            </a:xfrm>
            <a:custGeom>
              <a:rect b="b" l="l" r="r" t="t"/>
              <a:pathLst>
                <a:path extrusionOk="0" h="3604" w="10464">
                  <a:moveTo>
                    <a:pt x="6878" y="0"/>
                  </a:moveTo>
                  <a:lnTo>
                    <a:pt x="5230" y="551"/>
                  </a:lnTo>
                  <a:lnTo>
                    <a:pt x="3586" y="4"/>
                  </a:lnTo>
                  <a:cubicBezTo>
                    <a:pt x="3502" y="123"/>
                    <a:pt x="3379" y="214"/>
                    <a:pt x="3238" y="254"/>
                  </a:cubicBezTo>
                  <a:lnTo>
                    <a:pt x="938" y="931"/>
                  </a:lnTo>
                  <a:cubicBezTo>
                    <a:pt x="384" y="1094"/>
                    <a:pt x="0" y="1605"/>
                    <a:pt x="0" y="2184"/>
                  </a:cubicBezTo>
                  <a:lnTo>
                    <a:pt x="0" y="3604"/>
                  </a:lnTo>
                  <a:lnTo>
                    <a:pt x="10463" y="3604"/>
                  </a:lnTo>
                  <a:lnTo>
                    <a:pt x="10463" y="2184"/>
                  </a:lnTo>
                  <a:cubicBezTo>
                    <a:pt x="10463" y="1605"/>
                    <a:pt x="10083" y="1094"/>
                    <a:pt x="9525" y="927"/>
                  </a:cubicBezTo>
                  <a:lnTo>
                    <a:pt x="7229" y="254"/>
                  </a:lnTo>
                  <a:cubicBezTo>
                    <a:pt x="7088" y="210"/>
                    <a:pt x="6965" y="123"/>
                    <a:pt x="6878"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5" name="Google Shape;22665;p75"/>
            <p:cNvSpPr/>
            <p:nvPr/>
          </p:nvSpPr>
          <p:spPr>
            <a:xfrm>
              <a:off x="7733770" y="4108909"/>
              <a:ext cx="30019" cy="48266"/>
            </a:xfrm>
            <a:custGeom>
              <a:rect b="b" l="l" r="r" t="t"/>
              <a:pathLst>
                <a:path extrusionOk="0" h="1841" w="1145">
                  <a:moveTo>
                    <a:pt x="924" y="0"/>
                  </a:moveTo>
                  <a:lnTo>
                    <a:pt x="214" y="26"/>
                  </a:lnTo>
                  <a:lnTo>
                    <a:pt x="0" y="1840"/>
                  </a:lnTo>
                  <a:lnTo>
                    <a:pt x="1145" y="1840"/>
                  </a:lnTo>
                  <a:lnTo>
                    <a:pt x="92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6" name="Google Shape;22666;p75"/>
            <p:cNvSpPr/>
            <p:nvPr/>
          </p:nvSpPr>
          <p:spPr>
            <a:xfrm>
              <a:off x="7708706" y="4031436"/>
              <a:ext cx="80068" cy="28656"/>
            </a:xfrm>
            <a:custGeom>
              <a:rect b="b" l="l" r="r" t="t"/>
              <a:pathLst>
                <a:path extrusionOk="0" h="1093" w="3054">
                  <a:moveTo>
                    <a:pt x="0" y="0"/>
                  </a:moveTo>
                  <a:lnTo>
                    <a:pt x="0" y="706"/>
                  </a:lnTo>
                  <a:cubicBezTo>
                    <a:pt x="477" y="964"/>
                    <a:pt x="1002" y="1092"/>
                    <a:pt x="1527" y="1092"/>
                  </a:cubicBezTo>
                  <a:cubicBezTo>
                    <a:pt x="2052" y="1092"/>
                    <a:pt x="2577" y="964"/>
                    <a:pt x="3053" y="706"/>
                  </a:cubicBezTo>
                  <a:lnTo>
                    <a:pt x="3053"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7" name="Google Shape;22667;p75"/>
            <p:cNvSpPr/>
            <p:nvPr/>
          </p:nvSpPr>
          <p:spPr>
            <a:xfrm>
              <a:off x="7651551" y="3888629"/>
              <a:ext cx="194377" cy="154421"/>
            </a:xfrm>
            <a:custGeom>
              <a:rect b="b" l="l" r="r" t="t"/>
              <a:pathLst>
                <a:path extrusionOk="0" h="5890" w="7414">
                  <a:moveTo>
                    <a:pt x="873" y="0"/>
                  </a:moveTo>
                  <a:lnTo>
                    <a:pt x="873" y="2180"/>
                  </a:lnTo>
                  <a:lnTo>
                    <a:pt x="547" y="2180"/>
                  </a:lnTo>
                  <a:cubicBezTo>
                    <a:pt x="246" y="2180"/>
                    <a:pt x="0" y="2423"/>
                    <a:pt x="0" y="2724"/>
                  </a:cubicBezTo>
                  <a:cubicBezTo>
                    <a:pt x="0" y="3024"/>
                    <a:pt x="246" y="3271"/>
                    <a:pt x="547" y="3271"/>
                  </a:cubicBezTo>
                  <a:lnTo>
                    <a:pt x="884" y="3271"/>
                  </a:lnTo>
                  <a:cubicBezTo>
                    <a:pt x="996" y="4745"/>
                    <a:pt x="2224" y="5889"/>
                    <a:pt x="3705" y="5889"/>
                  </a:cubicBezTo>
                  <a:cubicBezTo>
                    <a:pt x="5186" y="5889"/>
                    <a:pt x="6418" y="4745"/>
                    <a:pt x="6530" y="3271"/>
                  </a:cubicBezTo>
                  <a:lnTo>
                    <a:pt x="6870" y="3271"/>
                  </a:lnTo>
                  <a:cubicBezTo>
                    <a:pt x="7171" y="3271"/>
                    <a:pt x="7414" y="3024"/>
                    <a:pt x="7414" y="2724"/>
                  </a:cubicBezTo>
                  <a:cubicBezTo>
                    <a:pt x="7414" y="2423"/>
                    <a:pt x="7171" y="2180"/>
                    <a:pt x="6870" y="2180"/>
                  </a:cubicBezTo>
                  <a:lnTo>
                    <a:pt x="6541" y="2180"/>
                  </a:lnTo>
                  <a:lnTo>
                    <a:pt x="6541"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8" name="Google Shape;22668;p75"/>
            <p:cNvSpPr/>
            <p:nvPr/>
          </p:nvSpPr>
          <p:spPr>
            <a:xfrm>
              <a:off x="7649533" y="3888629"/>
              <a:ext cx="173507" cy="154342"/>
            </a:xfrm>
            <a:custGeom>
              <a:rect b="b" l="l" r="r" t="t"/>
              <a:pathLst>
                <a:path extrusionOk="0" h="5887" w="6618">
                  <a:moveTo>
                    <a:pt x="950" y="0"/>
                  </a:moveTo>
                  <a:lnTo>
                    <a:pt x="950" y="2180"/>
                  </a:lnTo>
                  <a:lnTo>
                    <a:pt x="642" y="2180"/>
                  </a:lnTo>
                  <a:cubicBezTo>
                    <a:pt x="639" y="2180"/>
                    <a:pt x="636" y="2180"/>
                    <a:pt x="634" y="2180"/>
                  </a:cubicBezTo>
                  <a:cubicBezTo>
                    <a:pt x="387" y="2180"/>
                    <a:pt x="170" y="2339"/>
                    <a:pt x="99" y="2575"/>
                  </a:cubicBezTo>
                  <a:cubicBezTo>
                    <a:pt x="1" y="2923"/>
                    <a:pt x="265" y="3267"/>
                    <a:pt x="624" y="3271"/>
                  </a:cubicBezTo>
                  <a:lnTo>
                    <a:pt x="961" y="3271"/>
                  </a:lnTo>
                  <a:cubicBezTo>
                    <a:pt x="1066" y="4766"/>
                    <a:pt x="2313" y="5887"/>
                    <a:pt x="3761" y="5887"/>
                  </a:cubicBezTo>
                  <a:cubicBezTo>
                    <a:pt x="3912" y="5887"/>
                    <a:pt x="4066" y="5875"/>
                    <a:pt x="4220" y="5849"/>
                  </a:cubicBezTo>
                  <a:cubicBezTo>
                    <a:pt x="2840" y="5636"/>
                    <a:pt x="1823" y="4448"/>
                    <a:pt x="1823" y="3053"/>
                  </a:cubicBezTo>
                  <a:lnTo>
                    <a:pt x="1823" y="2970"/>
                  </a:lnTo>
                  <a:cubicBezTo>
                    <a:pt x="1823" y="2606"/>
                    <a:pt x="2118" y="2319"/>
                    <a:pt x="2474" y="2319"/>
                  </a:cubicBezTo>
                  <a:cubicBezTo>
                    <a:pt x="2504" y="2319"/>
                    <a:pt x="2534" y="2321"/>
                    <a:pt x="2565" y="2325"/>
                  </a:cubicBezTo>
                  <a:cubicBezTo>
                    <a:pt x="2967" y="2372"/>
                    <a:pt x="3376" y="2398"/>
                    <a:pt x="3786" y="2398"/>
                  </a:cubicBezTo>
                  <a:cubicBezTo>
                    <a:pt x="4825" y="2398"/>
                    <a:pt x="5868" y="2242"/>
                    <a:pt x="6618" y="1916"/>
                  </a:cubicBezTo>
                  <a:lnTo>
                    <a:pt x="6618"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9" name="Google Shape;22669;p75"/>
            <p:cNvSpPr/>
            <p:nvPr/>
          </p:nvSpPr>
          <p:spPr>
            <a:xfrm>
              <a:off x="7663035" y="3905723"/>
              <a:ext cx="22914" cy="42944"/>
            </a:xfrm>
            <a:custGeom>
              <a:rect b="b" l="l" r="r" t="t"/>
              <a:pathLst>
                <a:path extrusionOk="0" h="1638" w="874">
                  <a:moveTo>
                    <a:pt x="0" y="0"/>
                  </a:moveTo>
                  <a:lnTo>
                    <a:pt x="0" y="1637"/>
                  </a:lnTo>
                  <a:lnTo>
                    <a:pt x="489" y="1575"/>
                  </a:lnTo>
                  <a:cubicBezTo>
                    <a:pt x="707" y="1547"/>
                    <a:pt x="873" y="1362"/>
                    <a:pt x="873" y="1144"/>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0" name="Google Shape;22670;p75"/>
            <p:cNvSpPr/>
            <p:nvPr/>
          </p:nvSpPr>
          <p:spPr>
            <a:xfrm>
              <a:off x="7811531" y="3905723"/>
              <a:ext cx="22914" cy="42944"/>
            </a:xfrm>
            <a:custGeom>
              <a:rect b="b" l="l" r="r" t="t"/>
              <a:pathLst>
                <a:path extrusionOk="0" h="1638" w="874">
                  <a:moveTo>
                    <a:pt x="4" y="0"/>
                  </a:moveTo>
                  <a:lnTo>
                    <a:pt x="4" y="1144"/>
                  </a:lnTo>
                  <a:cubicBezTo>
                    <a:pt x="1" y="1362"/>
                    <a:pt x="167" y="1547"/>
                    <a:pt x="385" y="1575"/>
                  </a:cubicBezTo>
                  <a:lnTo>
                    <a:pt x="873" y="1637"/>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1" name="Google Shape;22671;p75"/>
            <p:cNvSpPr/>
            <p:nvPr/>
          </p:nvSpPr>
          <p:spPr>
            <a:xfrm>
              <a:off x="7663035" y="3905802"/>
              <a:ext cx="171410" cy="28525"/>
            </a:xfrm>
            <a:custGeom>
              <a:rect b="b" l="l" r="r" t="t"/>
              <a:pathLst>
                <a:path extrusionOk="0" h="1088" w="6538">
                  <a:moveTo>
                    <a:pt x="0" y="1"/>
                  </a:moveTo>
                  <a:cubicBezTo>
                    <a:pt x="0" y="602"/>
                    <a:pt x="1463" y="1087"/>
                    <a:pt x="3271"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2" name="Google Shape;22672;p75"/>
            <p:cNvSpPr/>
            <p:nvPr/>
          </p:nvSpPr>
          <p:spPr>
            <a:xfrm>
              <a:off x="7663035"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3" name="Google Shape;22673;p75"/>
            <p:cNvSpPr/>
            <p:nvPr/>
          </p:nvSpPr>
          <p:spPr>
            <a:xfrm>
              <a:off x="7670245" y="4062845"/>
              <a:ext cx="156886" cy="62686"/>
            </a:xfrm>
            <a:custGeom>
              <a:rect b="b" l="l" r="r" t="t"/>
              <a:pathLst>
                <a:path extrusionOk="0" h="2391" w="5984">
                  <a:moveTo>
                    <a:pt x="1348" y="1"/>
                  </a:moveTo>
                  <a:cubicBezTo>
                    <a:pt x="1264" y="120"/>
                    <a:pt x="1141" y="211"/>
                    <a:pt x="1000" y="251"/>
                  </a:cubicBezTo>
                  <a:lnTo>
                    <a:pt x="1" y="544"/>
                  </a:lnTo>
                  <a:cubicBezTo>
                    <a:pt x="19" y="617"/>
                    <a:pt x="44" y="689"/>
                    <a:pt x="84" y="754"/>
                  </a:cubicBezTo>
                  <a:lnTo>
                    <a:pt x="765" y="1953"/>
                  </a:lnTo>
                  <a:cubicBezTo>
                    <a:pt x="928" y="2238"/>
                    <a:pt x="1223" y="2391"/>
                    <a:pt x="1522" y="2391"/>
                  </a:cubicBezTo>
                  <a:cubicBezTo>
                    <a:pt x="1722" y="2391"/>
                    <a:pt x="1924" y="2323"/>
                    <a:pt x="2090" y="2181"/>
                  </a:cubicBezTo>
                  <a:lnTo>
                    <a:pt x="2992" y="1413"/>
                  </a:lnTo>
                  <a:lnTo>
                    <a:pt x="3890" y="2181"/>
                  </a:lnTo>
                  <a:cubicBezTo>
                    <a:pt x="4057" y="2323"/>
                    <a:pt x="4258" y="2391"/>
                    <a:pt x="4458" y="2391"/>
                  </a:cubicBezTo>
                  <a:cubicBezTo>
                    <a:pt x="4758" y="2391"/>
                    <a:pt x="5053" y="2238"/>
                    <a:pt x="5216" y="1953"/>
                  </a:cubicBezTo>
                  <a:lnTo>
                    <a:pt x="5897" y="758"/>
                  </a:lnTo>
                  <a:cubicBezTo>
                    <a:pt x="5937" y="689"/>
                    <a:pt x="5962" y="617"/>
                    <a:pt x="5984" y="544"/>
                  </a:cubicBezTo>
                  <a:lnTo>
                    <a:pt x="4988" y="251"/>
                  </a:lnTo>
                  <a:cubicBezTo>
                    <a:pt x="4843" y="207"/>
                    <a:pt x="4720" y="120"/>
                    <a:pt x="4636" y="1"/>
                  </a:cubicBezTo>
                  <a:lnTo>
                    <a:pt x="2988" y="548"/>
                  </a:lnTo>
                  <a:lnTo>
                    <a:pt x="1348"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4" name="Google Shape;22674;p75"/>
            <p:cNvSpPr/>
            <p:nvPr/>
          </p:nvSpPr>
          <p:spPr>
            <a:xfrm>
              <a:off x="7725878" y="4077290"/>
              <a:ext cx="45697" cy="34974"/>
            </a:xfrm>
            <a:custGeom>
              <a:rect b="b" l="l" r="r" t="t"/>
              <a:pathLst>
                <a:path extrusionOk="0" h="1334" w="1743">
                  <a:moveTo>
                    <a:pt x="1" y="0"/>
                  </a:moveTo>
                  <a:lnTo>
                    <a:pt x="305" y="996"/>
                  </a:lnTo>
                  <a:cubicBezTo>
                    <a:pt x="363" y="1192"/>
                    <a:pt x="544" y="1330"/>
                    <a:pt x="751" y="1333"/>
                  </a:cubicBezTo>
                  <a:lnTo>
                    <a:pt x="993" y="1333"/>
                  </a:lnTo>
                  <a:cubicBezTo>
                    <a:pt x="1200" y="1330"/>
                    <a:pt x="1381" y="1192"/>
                    <a:pt x="1439" y="996"/>
                  </a:cubicBezTo>
                  <a:lnTo>
                    <a:pt x="174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5" name="Google Shape;22675;p75"/>
            <p:cNvSpPr/>
            <p:nvPr/>
          </p:nvSpPr>
          <p:spPr>
            <a:xfrm>
              <a:off x="7686290" y="4050811"/>
              <a:ext cx="62424" cy="57574"/>
            </a:xfrm>
            <a:custGeom>
              <a:rect b="b" l="l" r="r" t="t"/>
              <a:pathLst>
                <a:path extrusionOk="0" h="2196" w="2381">
                  <a:moveTo>
                    <a:pt x="510" y="1"/>
                  </a:moveTo>
                  <a:cubicBezTo>
                    <a:pt x="432" y="1"/>
                    <a:pt x="356" y="45"/>
                    <a:pt x="316" y="120"/>
                  </a:cubicBezTo>
                  <a:lnTo>
                    <a:pt x="33" y="685"/>
                  </a:lnTo>
                  <a:cubicBezTo>
                    <a:pt x="1" y="750"/>
                    <a:pt x="4" y="826"/>
                    <a:pt x="40" y="891"/>
                  </a:cubicBezTo>
                  <a:lnTo>
                    <a:pt x="725" y="2086"/>
                  </a:lnTo>
                  <a:cubicBezTo>
                    <a:pt x="764" y="2158"/>
                    <a:pt x="837" y="2196"/>
                    <a:pt x="912" y="2196"/>
                  </a:cubicBezTo>
                  <a:cubicBezTo>
                    <a:pt x="962" y="2196"/>
                    <a:pt x="1012" y="2179"/>
                    <a:pt x="1055" y="2144"/>
                  </a:cubicBezTo>
                  <a:lnTo>
                    <a:pt x="2380" y="1007"/>
                  </a:lnTo>
                  <a:lnTo>
                    <a:pt x="616" y="29"/>
                  </a:lnTo>
                  <a:cubicBezTo>
                    <a:pt x="582" y="10"/>
                    <a:pt x="546" y="1"/>
                    <a:pt x="51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6" name="Google Shape;22676;p75"/>
            <p:cNvSpPr/>
            <p:nvPr/>
          </p:nvSpPr>
          <p:spPr>
            <a:xfrm>
              <a:off x="7748687" y="4050811"/>
              <a:ext cx="62398" cy="57547"/>
            </a:xfrm>
            <a:custGeom>
              <a:rect b="b" l="l" r="r" t="t"/>
              <a:pathLst>
                <a:path extrusionOk="0" h="2195" w="2380">
                  <a:moveTo>
                    <a:pt x="1870" y="1"/>
                  </a:moveTo>
                  <a:cubicBezTo>
                    <a:pt x="1834" y="1"/>
                    <a:pt x="1798" y="10"/>
                    <a:pt x="1764" y="29"/>
                  </a:cubicBezTo>
                  <a:lnTo>
                    <a:pt x="0" y="1007"/>
                  </a:lnTo>
                  <a:lnTo>
                    <a:pt x="1326" y="2144"/>
                  </a:lnTo>
                  <a:cubicBezTo>
                    <a:pt x="1367" y="2178"/>
                    <a:pt x="1417" y="2195"/>
                    <a:pt x="1466" y="2195"/>
                  </a:cubicBezTo>
                  <a:cubicBezTo>
                    <a:pt x="1542" y="2195"/>
                    <a:pt x="1616" y="2156"/>
                    <a:pt x="1655" y="2086"/>
                  </a:cubicBezTo>
                  <a:lnTo>
                    <a:pt x="2340" y="891"/>
                  </a:lnTo>
                  <a:cubicBezTo>
                    <a:pt x="2376" y="826"/>
                    <a:pt x="2380" y="750"/>
                    <a:pt x="2347" y="685"/>
                  </a:cubicBezTo>
                  <a:lnTo>
                    <a:pt x="2064" y="120"/>
                  </a:lnTo>
                  <a:cubicBezTo>
                    <a:pt x="2025" y="45"/>
                    <a:pt x="1949" y="1"/>
                    <a:pt x="1870"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7" name="Google Shape;22677;p75"/>
            <p:cNvSpPr/>
            <p:nvPr/>
          </p:nvSpPr>
          <p:spPr>
            <a:xfrm>
              <a:off x="7731593" y="3837164"/>
              <a:ext cx="34292" cy="40087"/>
            </a:xfrm>
            <a:custGeom>
              <a:rect b="b" l="l" r="r" t="t"/>
              <a:pathLst>
                <a:path extrusionOk="0" h="1529" w="1308">
                  <a:moveTo>
                    <a:pt x="0" y="0"/>
                  </a:moveTo>
                  <a:lnTo>
                    <a:pt x="0" y="873"/>
                  </a:lnTo>
                  <a:cubicBezTo>
                    <a:pt x="0" y="1235"/>
                    <a:pt x="294" y="1529"/>
                    <a:pt x="656"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8" name="Google Shape;22678;p75"/>
            <p:cNvSpPr/>
            <p:nvPr/>
          </p:nvSpPr>
          <p:spPr>
            <a:xfrm>
              <a:off x="7731593" y="3837164"/>
              <a:ext cx="17199" cy="40087"/>
            </a:xfrm>
            <a:custGeom>
              <a:rect b="b" l="l" r="r" t="t"/>
              <a:pathLst>
                <a:path extrusionOk="0" h="1529" w="656">
                  <a:moveTo>
                    <a:pt x="0" y="0"/>
                  </a:moveTo>
                  <a:lnTo>
                    <a:pt x="0" y="873"/>
                  </a:lnTo>
                  <a:cubicBezTo>
                    <a:pt x="0" y="1235"/>
                    <a:pt x="294" y="1529"/>
                    <a:pt x="656" y="1529"/>
                  </a:cubicBezTo>
                  <a:lnTo>
                    <a:pt x="65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9" name="Google Shape;22679;p75"/>
            <p:cNvSpPr/>
            <p:nvPr/>
          </p:nvSpPr>
          <p:spPr>
            <a:xfrm>
              <a:off x="7606143" y="3797602"/>
              <a:ext cx="285089" cy="364948"/>
            </a:xfrm>
            <a:custGeom>
              <a:rect b="b" l="l" r="r" t="t"/>
              <a:pathLst>
                <a:path extrusionOk="0" h="13920" w="10874">
                  <a:moveTo>
                    <a:pt x="5890" y="1712"/>
                  </a:moveTo>
                  <a:lnTo>
                    <a:pt x="5890" y="2382"/>
                  </a:lnTo>
                  <a:cubicBezTo>
                    <a:pt x="5890" y="2628"/>
                    <a:pt x="5687" y="2831"/>
                    <a:pt x="5441" y="2831"/>
                  </a:cubicBezTo>
                  <a:cubicBezTo>
                    <a:pt x="5191" y="2831"/>
                    <a:pt x="4988" y="2628"/>
                    <a:pt x="4992" y="2382"/>
                  </a:cubicBezTo>
                  <a:lnTo>
                    <a:pt x="4992" y="1712"/>
                  </a:lnTo>
                  <a:close/>
                  <a:moveTo>
                    <a:pt x="5441" y="412"/>
                  </a:moveTo>
                  <a:lnTo>
                    <a:pt x="8577" y="1248"/>
                  </a:lnTo>
                  <a:lnTo>
                    <a:pt x="9761" y="3222"/>
                  </a:lnTo>
                  <a:lnTo>
                    <a:pt x="8914" y="4070"/>
                  </a:lnTo>
                  <a:lnTo>
                    <a:pt x="8914" y="3034"/>
                  </a:lnTo>
                  <a:cubicBezTo>
                    <a:pt x="8914" y="2802"/>
                    <a:pt x="8726" y="2614"/>
                    <a:pt x="8490" y="2614"/>
                  </a:cubicBezTo>
                  <a:lnTo>
                    <a:pt x="8273" y="2614"/>
                  </a:lnTo>
                  <a:cubicBezTo>
                    <a:pt x="8001" y="2614"/>
                    <a:pt x="8001" y="3019"/>
                    <a:pt x="8273" y="3019"/>
                  </a:cubicBezTo>
                  <a:lnTo>
                    <a:pt x="8490" y="3019"/>
                  </a:lnTo>
                  <a:cubicBezTo>
                    <a:pt x="8497" y="3019"/>
                    <a:pt x="8505" y="3027"/>
                    <a:pt x="8505" y="3034"/>
                  </a:cubicBezTo>
                  <a:lnTo>
                    <a:pt x="8505" y="3921"/>
                  </a:lnTo>
                  <a:lnTo>
                    <a:pt x="2373" y="3921"/>
                  </a:lnTo>
                  <a:lnTo>
                    <a:pt x="2373" y="3034"/>
                  </a:lnTo>
                  <a:cubicBezTo>
                    <a:pt x="2373" y="3027"/>
                    <a:pt x="2380" y="3019"/>
                    <a:pt x="2388" y="3019"/>
                  </a:cubicBezTo>
                  <a:lnTo>
                    <a:pt x="4868" y="3019"/>
                  </a:lnTo>
                  <a:cubicBezTo>
                    <a:pt x="5031" y="3164"/>
                    <a:pt x="5236" y="3237"/>
                    <a:pt x="5440" y="3237"/>
                  </a:cubicBezTo>
                  <a:cubicBezTo>
                    <a:pt x="5644" y="3237"/>
                    <a:pt x="5848" y="3164"/>
                    <a:pt x="6009" y="3019"/>
                  </a:cubicBezTo>
                  <a:lnTo>
                    <a:pt x="7400" y="3019"/>
                  </a:lnTo>
                  <a:cubicBezTo>
                    <a:pt x="7672" y="3019"/>
                    <a:pt x="7672" y="2614"/>
                    <a:pt x="7400" y="2614"/>
                  </a:cubicBezTo>
                  <a:lnTo>
                    <a:pt x="6266" y="2614"/>
                  </a:lnTo>
                  <a:cubicBezTo>
                    <a:pt x="6288" y="2538"/>
                    <a:pt x="6299" y="2458"/>
                    <a:pt x="6299" y="2382"/>
                  </a:cubicBezTo>
                  <a:lnTo>
                    <a:pt x="6299" y="1509"/>
                  </a:lnTo>
                  <a:cubicBezTo>
                    <a:pt x="6299" y="1397"/>
                    <a:pt x="6205" y="1306"/>
                    <a:pt x="6093" y="1306"/>
                  </a:cubicBezTo>
                  <a:lnTo>
                    <a:pt x="4785" y="1306"/>
                  </a:lnTo>
                  <a:cubicBezTo>
                    <a:pt x="4673" y="1306"/>
                    <a:pt x="4582" y="1397"/>
                    <a:pt x="4582" y="1509"/>
                  </a:cubicBezTo>
                  <a:lnTo>
                    <a:pt x="4582" y="2382"/>
                  </a:lnTo>
                  <a:cubicBezTo>
                    <a:pt x="4582" y="2458"/>
                    <a:pt x="4593" y="2538"/>
                    <a:pt x="4615" y="2614"/>
                  </a:cubicBezTo>
                  <a:lnTo>
                    <a:pt x="2388" y="2614"/>
                  </a:lnTo>
                  <a:cubicBezTo>
                    <a:pt x="2156" y="2614"/>
                    <a:pt x="1967" y="2802"/>
                    <a:pt x="1967" y="3034"/>
                  </a:cubicBezTo>
                  <a:lnTo>
                    <a:pt x="1967" y="4070"/>
                  </a:lnTo>
                  <a:lnTo>
                    <a:pt x="1120" y="3222"/>
                  </a:lnTo>
                  <a:lnTo>
                    <a:pt x="2304" y="1248"/>
                  </a:lnTo>
                  <a:lnTo>
                    <a:pt x="5441" y="412"/>
                  </a:lnTo>
                  <a:close/>
                  <a:moveTo>
                    <a:pt x="8396" y="4330"/>
                  </a:moveTo>
                  <a:cubicBezTo>
                    <a:pt x="8240" y="4479"/>
                    <a:pt x="7951" y="4617"/>
                    <a:pt x="7686" y="4704"/>
                  </a:cubicBezTo>
                  <a:cubicBezTo>
                    <a:pt x="7092" y="4903"/>
                    <a:pt x="6292" y="5011"/>
                    <a:pt x="5441" y="5011"/>
                  </a:cubicBezTo>
                  <a:cubicBezTo>
                    <a:pt x="4590" y="5011"/>
                    <a:pt x="3789" y="4903"/>
                    <a:pt x="3192" y="4704"/>
                  </a:cubicBezTo>
                  <a:cubicBezTo>
                    <a:pt x="2931" y="4617"/>
                    <a:pt x="2637" y="4479"/>
                    <a:pt x="2485" y="4330"/>
                  </a:cubicBezTo>
                  <a:close/>
                  <a:moveTo>
                    <a:pt x="2377" y="4765"/>
                  </a:moveTo>
                  <a:cubicBezTo>
                    <a:pt x="2522" y="4863"/>
                    <a:pt x="2674" y="4943"/>
                    <a:pt x="2840" y="5008"/>
                  </a:cubicBezTo>
                  <a:lnTo>
                    <a:pt x="2840" y="5214"/>
                  </a:lnTo>
                  <a:cubicBezTo>
                    <a:pt x="2837" y="5341"/>
                    <a:pt x="2735" y="5446"/>
                    <a:pt x="2608" y="5446"/>
                  </a:cubicBezTo>
                  <a:lnTo>
                    <a:pt x="2377" y="5446"/>
                  </a:lnTo>
                  <a:lnTo>
                    <a:pt x="2377" y="4765"/>
                  </a:lnTo>
                  <a:close/>
                  <a:moveTo>
                    <a:pt x="8505" y="4765"/>
                  </a:moveTo>
                  <a:lnTo>
                    <a:pt x="8505" y="5446"/>
                  </a:lnTo>
                  <a:lnTo>
                    <a:pt x="8273" y="5446"/>
                  </a:lnTo>
                  <a:cubicBezTo>
                    <a:pt x="8146" y="5446"/>
                    <a:pt x="8041" y="5341"/>
                    <a:pt x="8041" y="5214"/>
                  </a:cubicBezTo>
                  <a:lnTo>
                    <a:pt x="8041" y="5008"/>
                  </a:lnTo>
                  <a:cubicBezTo>
                    <a:pt x="8204" y="4943"/>
                    <a:pt x="8360" y="4863"/>
                    <a:pt x="8505" y="4765"/>
                  </a:cubicBezTo>
                  <a:close/>
                  <a:moveTo>
                    <a:pt x="7635" y="5145"/>
                  </a:moveTo>
                  <a:lnTo>
                    <a:pt x="7635" y="5214"/>
                  </a:lnTo>
                  <a:cubicBezTo>
                    <a:pt x="7635" y="5565"/>
                    <a:pt x="7922" y="5852"/>
                    <a:pt x="8273" y="5855"/>
                  </a:cubicBezTo>
                  <a:lnTo>
                    <a:pt x="8602" y="5855"/>
                  </a:lnTo>
                  <a:cubicBezTo>
                    <a:pt x="8802" y="5855"/>
                    <a:pt x="8961" y="6029"/>
                    <a:pt x="8939" y="6232"/>
                  </a:cubicBezTo>
                  <a:cubicBezTo>
                    <a:pt x="8921" y="6402"/>
                    <a:pt x="8758" y="6536"/>
                    <a:pt x="8570" y="6536"/>
                  </a:cubicBezTo>
                  <a:lnTo>
                    <a:pt x="8479" y="6536"/>
                  </a:lnTo>
                  <a:lnTo>
                    <a:pt x="8479" y="6525"/>
                  </a:lnTo>
                  <a:cubicBezTo>
                    <a:pt x="8479" y="6413"/>
                    <a:pt x="8389" y="6319"/>
                    <a:pt x="8276" y="6319"/>
                  </a:cubicBezTo>
                  <a:cubicBezTo>
                    <a:pt x="8164" y="6319"/>
                    <a:pt x="8070" y="6413"/>
                    <a:pt x="8070" y="6525"/>
                  </a:cubicBezTo>
                  <a:cubicBezTo>
                    <a:pt x="8070" y="7978"/>
                    <a:pt x="6893" y="9155"/>
                    <a:pt x="5441" y="9155"/>
                  </a:cubicBezTo>
                  <a:cubicBezTo>
                    <a:pt x="3988" y="9155"/>
                    <a:pt x="2811" y="7978"/>
                    <a:pt x="2811" y="6525"/>
                  </a:cubicBezTo>
                  <a:lnTo>
                    <a:pt x="2811" y="6522"/>
                  </a:lnTo>
                  <a:cubicBezTo>
                    <a:pt x="2811" y="6386"/>
                    <a:pt x="2710" y="6318"/>
                    <a:pt x="2608" y="6318"/>
                  </a:cubicBezTo>
                  <a:cubicBezTo>
                    <a:pt x="2507" y="6318"/>
                    <a:pt x="2406" y="6386"/>
                    <a:pt x="2406" y="6522"/>
                  </a:cubicBezTo>
                  <a:lnTo>
                    <a:pt x="2406" y="6536"/>
                  </a:lnTo>
                  <a:lnTo>
                    <a:pt x="2283" y="6536"/>
                  </a:lnTo>
                  <a:cubicBezTo>
                    <a:pt x="2080" y="6536"/>
                    <a:pt x="1920" y="6359"/>
                    <a:pt x="1942" y="6159"/>
                  </a:cubicBezTo>
                  <a:cubicBezTo>
                    <a:pt x="1960" y="5989"/>
                    <a:pt x="2123" y="5855"/>
                    <a:pt x="2312" y="5855"/>
                  </a:cubicBezTo>
                  <a:lnTo>
                    <a:pt x="2608" y="5855"/>
                  </a:lnTo>
                  <a:cubicBezTo>
                    <a:pt x="2960" y="5852"/>
                    <a:pt x="3246" y="5565"/>
                    <a:pt x="3246" y="5214"/>
                  </a:cubicBezTo>
                  <a:lnTo>
                    <a:pt x="3246" y="5145"/>
                  </a:lnTo>
                  <a:cubicBezTo>
                    <a:pt x="3858" y="5323"/>
                    <a:pt x="4629" y="5417"/>
                    <a:pt x="5441" y="5417"/>
                  </a:cubicBezTo>
                  <a:cubicBezTo>
                    <a:pt x="6252" y="5417"/>
                    <a:pt x="7023" y="5319"/>
                    <a:pt x="7635" y="5145"/>
                  </a:cubicBezTo>
                  <a:close/>
                  <a:moveTo>
                    <a:pt x="3575" y="9861"/>
                  </a:moveTo>
                  <a:lnTo>
                    <a:pt x="5082" y="10697"/>
                  </a:lnTo>
                  <a:lnTo>
                    <a:pt x="3981" y="11643"/>
                  </a:lnTo>
                  <a:cubicBezTo>
                    <a:pt x="3978" y="11646"/>
                    <a:pt x="3974" y="11646"/>
                    <a:pt x="3970" y="11646"/>
                  </a:cubicBezTo>
                  <a:cubicBezTo>
                    <a:pt x="3967" y="11646"/>
                    <a:pt x="3963" y="11643"/>
                    <a:pt x="3959" y="11639"/>
                  </a:cubicBezTo>
                  <a:lnTo>
                    <a:pt x="3271" y="10440"/>
                  </a:lnTo>
                  <a:lnTo>
                    <a:pt x="3557" y="9868"/>
                  </a:lnTo>
                  <a:cubicBezTo>
                    <a:pt x="3561" y="9864"/>
                    <a:pt x="3561" y="9861"/>
                    <a:pt x="3565" y="9861"/>
                  </a:cubicBezTo>
                  <a:close/>
                  <a:moveTo>
                    <a:pt x="6763" y="9260"/>
                  </a:moveTo>
                  <a:lnTo>
                    <a:pt x="6763" y="9694"/>
                  </a:lnTo>
                  <a:lnTo>
                    <a:pt x="6520" y="9832"/>
                  </a:lnTo>
                  <a:cubicBezTo>
                    <a:pt x="6317" y="9943"/>
                    <a:pt x="6430" y="10218"/>
                    <a:pt x="6614" y="10218"/>
                  </a:cubicBezTo>
                  <a:cubicBezTo>
                    <a:pt x="6646" y="10218"/>
                    <a:pt x="6680" y="10210"/>
                    <a:pt x="6716" y="10190"/>
                  </a:cubicBezTo>
                  <a:lnTo>
                    <a:pt x="7302" y="9864"/>
                  </a:lnTo>
                  <a:cubicBezTo>
                    <a:pt x="7304" y="9863"/>
                    <a:pt x="7306" y="9863"/>
                    <a:pt x="7308" y="9863"/>
                  </a:cubicBezTo>
                  <a:cubicBezTo>
                    <a:pt x="7313" y="9863"/>
                    <a:pt x="7318" y="9866"/>
                    <a:pt x="7320" y="9872"/>
                  </a:cubicBezTo>
                  <a:lnTo>
                    <a:pt x="7606" y="10440"/>
                  </a:lnTo>
                  <a:lnTo>
                    <a:pt x="6918" y="11639"/>
                  </a:lnTo>
                  <a:cubicBezTo>
                    <a:pt x="6915" y="11643"/>
                    <a:pt x="6911" y="11646"/>
                    <a:pt x="6907" y="11646"/>
                  </a:cubicBezTo>
                  <a:cubicBezTo>
                    <a:pt x="6904" y="11646"/>
                    <a:pt x="6900" y="11646"/>
                    <a:pt x="6897" y="11643"/>
                  </a:cubicBezTo>
                  <a:lnTo>
                    <a:pt x="5796" y="10701"/>
                  </a:lnTo>
                  <a:lnTo>
                    <a:pt x="5977" y="10600"/>
                  </a:lnTo>
                  <a:cubicBezTo>
                    <a:pt x="6176" y="10489"/>
                    <a:pt x="6064" y="10215"/>
                    <a:pt x="5882" y="10215"/>
                  </a:cubicBezTo>
                  <a:cubicBezTo>
                    <a:pt x="5849" y="10215"/>
                    <a:pt x="5814" y="10224"/>
                    <a:pt x="5777" y="10245"/>
                  </a:cubicBezTo>
                  <a:lnTo>
                    <a:pt x="5441" y="10429"/>
                  </a:lnTo>
                  <a:lnTo>
                    <a:pt x="4119" y="9698"/>
                  </a:lnTo>
                  <a:lnTo>
                    <a:pt x="4119" y="9260"/>
                  </a:lnTo>
                  <a:cubicBezTo>
                    <a:pt x="4535" y="9461"/>
                    <a:pt x="4987" y="9561"/>
                    <a:pt x="5439" y="9561"/>
                  </a:cubicBezTo>
                  <a:cubicBezTo>
                    <a:pt x="5892" y="9561"/>
                    <a:pt x="6344" y="9461"/>
                    <a:pt x="6763" y="9260"/>
                  </a:cubicBezTo>
                  <a:close/>
                  <a:moveTo>
                    <a:pt x="5441" y="10933"/>
                  </a:moveTo>
                  <a:lnTo>
                    <a:pt x="5883" y="11310"/>
                  </a:lnTo>
                  <a:lnTo>
                    <a:pt x="5785" y="11606"/>
                  </a:lnTo>
                  <a:cubicBezTo>
                    <a:pt x="5752" y="11704"/>
                    <a:pt x="5662" y="11766"/>
                    <a:pt x="5564" y="11766"/>
                  </a:cubicBezTo>
                  <a:lnTo>
                    <a:pt x="5321" y="11766"/>
                  </a:lnTo>
                  <a:cubicBezTo>
                    <a:pt x="5220" y="11766"/>
                    <a:pt x="5129" y="11704"/>
                    <a:pt x="5100" y="11606"/>
                  </a:cubicBezTo>
                  <a:lnTo>
                    <a:pt x="4999" y="11310"/>
                  </a:lnTo>
                  <a:lnTo>
                    <a:pt x="5441" y="10933"/>
                  </a:lnTo>
                  <a:close/>
                  <a:moveTo>
                    <a:pt x="5441" y="1"/>
                  </a:moveTo>
                  <a:cubicBezTo>
                    <a:pt x="5423" y="1"/>
                    <a:pt x="5406" y="3"/>
                    <a:pt x="5390" y="6"/>
                  </a:cubicBezTo>
                  <a:lnTo>
                    <a:pt x="2120" y="879"/>
                  </a:lnTo>
                  <a:cubicBezTo>
                    <a:pt x="2069" y="893"/>
                    <a:pt x="2025" y="926"/>
                    <a:pt x="1996" y="970"/>
                  </a:cubicBezTo>
                  <a:lnTo>
                    <a:pt x="689" y="3150"/>
                  </a:lnTo>
                  <a:cubicBezTo>
                    <a:pt x="642" y="3229"/>
                    <a:pt x="653" y="3331"/>
                    <a:pt x="718" y="3400"/>
                  </a:cubicBezTo>
                  <a:lnTo>
                    <a:pt x="1967" y="4646"/>
                  </a:lnTo>
                  <a:lnTo>
                    <a:pt x="1967" y="5526"/>
                  </a:lnTo>
                  <a:cubicBezTo>
                    <a:pt x="1649" y="5671"/>
                    <a:pt x="1475" y="6018"/>
                    <a:pt x="1551" y="6362"/>
                  </a:cubicBezTo>
                  <a:cubicBezTo>
                    <a:pt x="1627" y="6703"/>
                    <a:pt x="1931" y="6945"/>
                    <a:pt x="2279" y="6945"/>
                  </a:cubicBezTo>
                  <a:lnTo>
                    <a:pt x="2431" y="6945"/>
                  </a:lnTo>
                  <a:cubicBezTo>
                    <a:pt x="2551" y="7782"/>
                    <a:pt x="3014" y="8535"/>
                    <a:pt x="3709" y="9017"/>
                  </a:cubicBezTo>
                  <a:lnTo>
                    <a:pt x="3709" y="9477"/>
                  </a:lnTo>
                  <a:cubicBezTo>
                    <a:pt x="3664" y="9461"/>
                    <a:pt x="3617" y="9454"/>
                    <a:pt x="3571" y="9454"/>
                  </a:cubicBezTo>
                  <a:cubicBezTo>
                    <a:pt x="3413" y="9454"/>
                    <a:pt x="3264" y="9541"/>
                    <a:pt x="3192" y="9687"/>
                  </a:cubicBezTo>
                  <a:lnTo>
                    <a:pt x="2877" y="10321"/>
                  </a:lnTo>
                  <a:lnTo>
                    <a:pt x="1087" y="10846"/>
                  </a:lnTo>
                  <a:cubicBezTo>
                    <a:pt x="446" y="11038"/>
                    <a:pt x="4" y="11625"/>
                    <a:pt x="1" y="12295"/>
                  </a:cubicBezTo>
                  <a:lnTo>
                    <a:pt x="1" y="13714"/>
                  </a:lnTo>
                  <a:cubicBezTo>
                    <a:pt x="1" y="13850"/>
                    <a:pt x="103" y="13918"/>
                    <a:pt x="205" y="13918"/>
                  </a:cubicBezTo>
                  <a:cubicBezTo>
                    <a:pt x="308" y="13918"/>
                    <a:pt x="410" y="13850"/>
                    <a:pt x="410" y="13714"/>
                  </a:cubicBezTo>
                  <a:lnTo>
                    <a:pt x="410" y="12295"/>
                  </a:lnTo>
                  <a:cubicBezTo>
                    <a:pt x="410" y="12099"/>
                    <a:pt x="464" y="11903"/>
                    <a:pt x="562" y="11737"/>
                  </a:cubicBezTo>
                  <a:lnTo>
                    <a:pt x="1732" y="12736"/>
                  </a:lnTo>
                  <a:cubicBezTo>
                    <a:pt x="1877" y="12863"/>
                    <a:pt x="1964" y="13048"/>
                    <a:pt x="1964" y="13243"/>
                  </a:cubicBezTo>
                  <a:lnTo>
                    <a:pt x="1964" y="13714"/>
                  </a:lnTo>
                  <a:cubicBezTo>
                    <a:pt x="1964" y="13850"/>
                    <a:pt x="2065" y="13918"/>
                    <a:pt x="2167" y="13918"/>
                  </a:cubicBezTo>
                  <a:cubicBezTo>
                    <a:pt x="2268" y="13918"/>
                    <a:pt x="2369" y="13850"/>
                    <a:pt x="2369" y="13714"/>
                  </a:cubicBezTo>
                  <a:lnTo>
                    <a:pt x="2369" y="13243"/>
                  </a:lnTo>
                  <a:cubicBezTo>
                    <a:pt x="2369" y="12928"/>
                    <a:pt x="2232" y="12631"/>
                    <a:pt x="1996" y="12429"/>
                  </a:cubicBezTo>
                  <a:lnTo>
                    <a:pt x="830" y="11433"/>
                  </a:lnTo>
                  <a:cubicBezTo>
                    <a:pt x="943" y="11346"/>
                    <a:pt x="1066" y="11281"/>
                    <a:pt x="1203" y="11241"/>
                  </a:cubicBezTo>
                  <a:lnTo>
                    <a:pt x="2960" y="10723"/>
                  </a:lnTo>
                  <a:lnTo>
                    <a:pt x="3604" y="11846"/>
                  </a:lnTo>
                  <a:cubicBezTo>
                    <a:pt x="3683" y="11985"/>
                    <a:pt x="3825" y="12059"/>
                    <a:pt x="3969" y="12059"/>
                  </a:cubicBezTo>
                  <a:cubicBezTo>
                    <a:pt x="4065" y="12059"/>
                    <a:pt x="4162" y="12026"/>
                    <a:pt x="4242" y="11958"/>
                  </a:cubicBezTo>
                  <a:lnTo>
                    <a:pt x="4662" y="11599"/>
                  </a:lnTo>
                  <a:lnTo>
                    <a:pt x="4709" y="11740"/>
                  </a:lnTo>
                  <a:cubicBezTo>
                    <a:pt x="4745" y="11846"/>
                    <a:pt x="4807" y="11940"/>
                    <a:pt x="4890" y="12012"/>
                  </a:cubicBezTo>
                  <a:lnTo>
                    <a:pt x="4586" y="13678"/>
                  </a:lnTo>
                  <a:cubicBezTo>
                    <a:pt x="4564" y="13790"/>
                    <a:pt x="4637" y="13895"/>
                    <a:pt x="4749" y="13917"/>
                  </a:cubicBezTo>
                  <a:cubicBezTo>
                    <a:pt x="4760" y="13919"/>
                    <a:pt x="4771" y="13920"/>
                    <a:pt x="4782" y="13920"/>
                  </a:cubicBezTo>
                  <a:cubicBezTo>
                    <a:pt x="4879" y="13920"/>
                    <a:pt x="4968" y="13852"/>
                    <a:pt x="4984" y="13754"/>
                  </a:cubicBezTo>
                  <a:lnTo>
                    <a:pt x="5274" y="12175"/>
                  </a:lnTo>
                  <a:lnTo>
                    <a:pt x="5607" y="12175"/>
                  </a:lnTo>
                  <a:lnTo>
                    <a:pt x="5893" y="13754"/>
                  </a:lnTo>
                  <a:cubicBezTo>
                    <a:pt x="5915" y="13868"/>
                    <a:pt x="6003" y="13920"/>
                    <a:pt x="6091" y="13920"/>
                  </a:cubicBezTo>
                  <a:cubicBezTo>
                    <a:pt x="6207" y="13920"/>
                    <a:pt x="6324" y="13830"/>
                    <a:pt x="6295" y="13678"/>
                  </a:cubicBezTo>
                  <a:lnTo>
                    <a:pt x="5991" y="12012"/>
                  </a:lnTo>
                  <a:cubicBezTo>
                    <a:pt x="6074" y="11936"/>
                    <a:pt x="6136" y="11842"/>
                    <a:pt x="6172" y="11740"/>
                  </a:cubicBezTo>
                  <a:lnTo>
                    <a:pt x="6216" y="11599"/>
                  </a:lnTo>
                  <a:lnTo>
                    <a:pt x="6632" y="11954"/>
                  </a:lnTo>
                  <a:cubicBezTo>
                    <a:pt x="6708" y="12019"/>
                    <a:pt x="6806" y="12056"/>
                    <a:pt x="6904" y="12056"/>
                  </a:cubicBezTo>
                  <a:cubicBezTo>
                    <a:pt x="7056" y="12056"/>
                    <a:pt x="7197" y="11976"/>
                    <a:pt x="7273" y="11846"/>
                  </a:cubicBezTo>
                  <a:lnTo>
                    <a:pt x="7914" y="10719"/>
                  </a:lnTo>
                  <a:lnTo>
                    <a:pt x="9674" y="11237"/>
                  </a:lnTo>
                  <a:cubicBezTo>
                    <a:pt x="9808" y="11277"/>
                    <a:pt x="9935" y="11342"/>
                    <a:pt x="10044" y="11429"/>
                  </a:cubicBezTo>
                  <a:lnTo>
                    <a:pt x="8881" y="12425"/>
                  </a:lnTo>
                  <a:cubicBezTo>
                    <a:pt x="8642" y="12631"/>
                    <a:pt x="8505" y="12928"/>
                    <a:pt x="8505" y="13240"/>
                  </a:cubicBezTo>
                  <a:lnTo>
                    <a:pt x="8505" y="13711"/>
                  </a:lnTo>
                  <a:cubicBezTo>
                    <a:pt x="8505" y="13847"/>
                    <a:pt x="8606" y="13914"/>
                    <a:pt x="8707" y="13914"/>
                  </a:cubicBezTo>
                  <a:cubicBezTo>
                    <a:pt x="8809" y="13914"/>
                    <a:pt x="8910" y="13847"/>
                    <a:pt x="8910" y="13711"/>
                  </a:cubicBezTo>
                  <a:lnTo>
                    <a:pt x="8910" y="13240"/>
                  </a:lnTo>
                  <a:cubicBezTo>
                    <a:pt x="8910" y="13048"/>
                    <a:pt x="8997" y="12860"/>
                    <a:pt x="9146" y="12733"/>
                  </a:cubicBezTo>
                  <a:lnTo>
                    <a:pt x="10312" y="11733"/>
                  </a:lnTo>
                  <a:cubicBezTo>
                    <a:pt x="10410" y="11903"/>
                    <a:pt x="10464" y="12095"/>
                    <a:pt x="10464" y="12295"/>
                  </a:cubicBezTo>
                  <a:lnTo>
                    <a:pt x="10464" y="13711"/>
                  </a:lnTo>
                  <a:cubicBezTo>
                    <a:pt x="10464" y="13847"/>
                    <a:pt x="10566" y="13914"/>
                    <a:pt x="10669" y="13914"/>
                  </a:cubicBezTo>
                  <a:cubicBezTo>
                    <a:pt x="10771" y="13914"/>
                    <a:pt x="10873" y="13847"/>
                    <a:pt x="10873" y="13711"/>
                  </a:cubicBezTo>
                  <a:lnTo>
                    <a:pt x="10873" y="12295"/>
                  </a:lnTo>
                  <a:cubicBezTo>
                    <a:pt x="10870" y="11625"/>
                    <a:pt x="10428" y="11038"/>
                    <a:pt x="9787" y="10846"/>
                  </a:cubicBezTo>
                  <a:lnTo>
                    <a:pt x="8001" y="10321"/>
                  </a:lnTo>
                  <a:lnTo>
                    <a:pt x="7683" y="9687"/>
                  </a:lnTo>
                  <a:cubicBezTo>
                    <a:pt x="7610" y="9541"/>
                    <a:pt x="7461" y="9454"/>
                    <a:pt x="7305" y="9454"/>
                  </a:cubicBezTo>
                  <a:cubicBezTo>
                    <a:pt x="7259" y="9454"/>
                    <a:pt x="7213" y="9461"/>
                    <a:pt x="7168" y="9477"/>
                  </a:cubicBezTo>
                  <a:lnTo>
                    <a:pt x="7168" y="9021"/>
                  </a:lnTo>
                  <a:cubicBezTo>
                    <a:pt x="7864" y="8535"/>
                    <a:pt x="8331" y="7786"/>
                    <a:pt x="8450" y="6945"/>
                  </a:cubicBezTo>
                  <a:lnTo>
                    <a:pt x="8570" y="6945"/>
                  </a:lnTo>
                  <a:cubicBezTo>
                    <a:pt x="8968" y="6945"/>
                    <a:pt x="9309" y="6648"/>
                    <a:pt x="9345" y="6272"/>
                  </a:cubicBezTo>
                  <a:cubicBezTo>
                    <a:pt x="9377" y="5953"/>
                    <a:pt x="9204" y="5649"/>
                    <a:pt x="8914" y="5515"/>
                  </a:cubicBezTo>
                  <a:lnTo>
                    <a:pt x="8914" y="4646"/>
                  </a:lnTo>
                  <a:lnTo>
                    <a:pt x="10163" y="3400"/>
                  </a:lnTo>
                  <a:cubicBezTo>
                    <a:pt x="10229" y="3331"/>
                    <a:pt x="10239" y="3229"/>
                    <a:pt x="10192" y="3150"/>
                  </a:cubicBezTo>
                  <a:lnTo>
                    <a:pt x="8885" y="970"/>
                  </a:lnTo>
                  <a:cubicBezTo>
                    <a:pt x="8856" y="926"/>
                    <a:pt x="8812" y="893"/>
                    <a:pt x="8762" y="879"/>
                  </a:cubicBezTo>
                  <a:lnTo>
                    <a:pt x="5495" y="6"/>
                  </a:lnTo>
                  <a:cubicBezTo>
                    <a:pt x="5477" y="3"/>
                    <a:pt x="5459" y="1"/>
                    <a:pt x="54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0" name="Google Shape;22680;p75"/>
            <p:cNvSpPr/>
            <p:nvPr/>
          </p:nvSpPr>
          <p:spPr>
            <a:xfrm>
              <a:off x="7709177" y="3946150"/>
              <a:ext cx="10671" cy="16412"/>
            </a:xfrm>
            <a:custGeom>
              <a:rect b="b" l="l" r="r" t="t"/>
              <a:pathLst>
                <a:path extrusionOk="0" h="626" w="407">
                  <a:moveTo>
                    <a:pt x="203" y="1"/>
                  </a:moveTo>
                  <a:cubicBezTo>
                    <a:pt x="91" y="1"/>
                    <a:pt x="0" y="91"/>
                    <a:pt x="0" y="204"/>
                  </a:cubicBezTo>
                  <a:lnTo>
                    <a:pt x="0" y="425"/>
                  </a:lnTo>
                  <a:cubicBezTo>
                    <a:pt x="0" y="559"/>
                    <a:pt x="102" y="626"/>
                    <a:pt x="203" y="626"/>
                  </a:cubicBezTo>
                  <a:cubicBezTo>
                    <a:pt x="305" y="626"/>
                    <a:pt x="406" y="559"/>
                    <a:pt x="406" y="425"/>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1" name="Google Shape;22681;p75"/>
            <p:cNvSpPr/>
            <p:nvPr/>
          </p:nvSpPr>
          <p:spPr>
            <a:xfrm>
              <a:off x="7777736" y="3946124"/>
              <a:ext cx="10644" cy="16386"/>
            </a:xfrm>
            <a:custGeom>
              <a:rect b="b" l="l" r="r" t="t"/>
              <a:pathLst>
                <a:path extrusionOk="0" h="625" w="406">
                  <a:moveTo>
                    <a:pt x="203" y="1"/>
                  </a:moveTo>
                  <a:cubicBezTo>
                    <a:pt x="102" y="1"/>
                    <a:pt x="0" y="69"/>
                    <a:pt x="0" y="205"/>
                  </a:cubicBezTo>
                  <a:lnTo>
                    <a:pt x="0" y="426"/>
                  </a:lnTo>
                  <a:cubicBezTo>
                    <a:pt x="0" y="534"/>
                    <a:pt x="91" y="625"/>
                    <a:pt x="203" y="625"/>
                  </a:cubicBezTo>
                  <a:cubicBezTo>
                    <a:pt x="315" y="625"/>
                    <a:pt x="406" y="534"/>
                    <a:pt x="406" y="422"/>
                  </a:cubicBezTo>
                  <a:lnTo>
                    <a:pt x="406" y="205"/>
                  </a:lnTo>
                  <a:cubicBezTo>
                    <a:pt x="406" y="69"/>
                    <a:pt x="30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2" name="Google Shape;22682;p75"/>
            <p:cNvSpPr/>
            <p:nvPr/>
          </p:nvSpPr>
          <p:spPr>
            <a:xfrm>
              <a:off x="7730256" y="3991821"/>
              <a:ext cx="35341" cy="10775"/>
            </a:xfrm>
            <a:custGeom>
              <a:rect b="b" l="l" r="r" t="t"/>
              <a:pathLst>
                <a:path extrusionOk="0" h="411" w="1348">
                  <a:moveTo>
                    <a:pt x="272" y="1"/>
                  </a:moveTo>
                  <a:cubicBezTo>
                    <a:pt x="0" y="1"/>
                    <a:pt x="0" y="410"/>
                    <a:pt x="272" y="410"/>
                  </a:cubicBezTo>
                  <a:lnTo>
                    <a:pt x="1141" y="410"/>
                  </a:lnTo>
                  <a:cubicBezTo>
                    <a:pt x="1254" y="410"/>
                    <a:pt x="1348" y="316"/>
                    <a:pt x="1348" y="204"/>
                  </a:cubicBezTo>
                  <a:cubicBezTo>
                    <a:pt x="1348" y="91"/>
                    <a:pt x="1254" y="1"/>
                    <a:pt x="11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3" name="Google Shape;22683;p75"/>
          <p:cNvGrpSpPr/>
          <p:nvPr/>
        </p:nvGrpSpPr>
        <p:grpSpPr>
          <a:xfrm>
            <a:off x="7606143" y="3356519"/>
            <a:ext cx="285089" cy="365052"/>
            <a:chOff x="7606143" y="3356519"/>
            <a:chExt cx="285089" cy="365052"/>
          </a:xfrm>
        </p:grpSpPr>
        <p:sp>
          <p:nvSpPr>
            <p:cNvPr id="22684" name="Google Shape;22684;p75"/>
            <p:cNvSpPr/>
            <p:nvPr/>
          </p:nvSpPr>
          <p:spPr>
            <a:xfrm>
              <a:off x="7640147" y="3361920"/>
              <a:ext cx="217186" cy="280029"/>
            </a:xfrm>
            <a:custGeom>
              <a:rect b="b" l="l" r="r" t="t"/>
              <a:pathLst>
                <a:path extrusionOk="0" h="10681" w="8284">
                  <a:moveTo>
                    <a:pt x="4140" y="0"/>
                  </a:moveTo>
                  <a:cubicBezTo>
                    <a:pt x="1855" y="0"/>
                    <a:pt x="0" y="1855"/>
                    <a:pt x="0" y="4140"/>
                  </a:cubicBezTo>
                  <a:lnTo>
                    <a:pt x="0" y="4759"/>
                  </a:lnTo>
                  <a:cubicBezTo>
                    <a:pt x="0" y="6302"/>
                    <a:pt x="681" y="7765"/>
                    <a:pt x="1862" y="8761"/>
                  </a:cubicBezTo>
                  <a:lnTo>
                    <a:pt x="4140" y="10681"/>
                  </a:lnTo>
                  <a:lnTo>
                    <a:pt x="6422" y="8761"/>
                  </a:lnTo>
                  <a:cubicBezTo>
                    <a:pt x="7602" y="7765"/>
                    <a:pt x="8283" y="6302"/>
                    <a:pt x="8283" y="4759"/>
                  </a:cubicBezTo>
                  <a:lnTo>
                    <a:pt x="8283" y="4140"/>
                  </a:lnTo>
                  <a:cubicBezTo>
                    <a:pt x="8283" y="1855"/>
                    <a:pt x="6429" y="0"/>
                    <a:pt x="4140"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5" name="Google Shape;22685;p75"/>
            <p:cNvSpPr/>
            <p:nvPr/>
          </p:nvSpPr>
          <p:spPr>
            <a:xfrm>
              <a:off x="7611570" y="3561881"/>
              <a:ext cx="274340" cy="154342"/>
            </a:xfrm>
            <a:custGeom>
              <a:rect b="b" l="l" r="r" t="t"/>
              <a:pathLst>
                <a:path extrusionOk="0" h="5887" w="10464">
                  <a:moveTo>
                    <a:pt x="3705" y="1"/>
                  </a:moveTo>
                  <a:lnTo>
                    <a:pt x="3705" y="1037"/>
                  </a:lnTo>
                  <a:cubicBezTo>
                    <a:pt x="3705" y="1326"/>
                    <a:pt x="3513" y="1584"/>
                    <a:pt x="3234" y="1667"/>
                  </a:cubicBezTo>
                  <a:lnTo>
                    <a:pt x="938" y="2340"/>
                  </a:lnTo>
                  <a:cubicBezTo>
                    <a:pt x="381" y="2503"/>
                    <a:pt x="0" y="3014"/>
                    <a:pt x="0" y="3597"/>
                  </a:cubicBezTo>
                  <a:lnTo>
                    <a:pt x="0" y="5886"/>
                  </a:lnTo>
                  <a:lnTo>
                    <a:pt x="10463" y="5886"/>
                  </a:lnTo>
                  <a:lnTo>
                    <a:pt x="10463" y="3597"/>
                  </a:lnTo>
                  <a:cubicBezTo>
                    <a:pt x="10460" y="3014"/>
                    <a:pt x="10080" y="2503"/>
                    <a:pt x="9522" y="2340"/>
                  </a:cubicBezTo>
                  <a:lnTo>
                    <a:pt x="7226" y="1667"/>
                  </a:lnTo>
                  <a:cubicBezTo>
                    <a:pt x="6947" y="1584"/>
                    <a:pt x="6755" y="1326"/>
                    <a:pt x="6758" y="1037"/>
                  </a:cubicBezTo>
                  <a:lnTo>
                    <a:pt x="675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6" name="Google Shape;22686;p75"/>
            <p:cNvSpPr/>
            <p:nvPr/>
          </p:nvSpPr>
          <p:spPr>
            <a:xfrm>
              <a:off x="7611570" y="3604327"/>
              <a:ext cx="274340" cy="111896"/>
            </a:xfrm>
            <a:custGeom>
              <a:rect b="b" l="l" r="r" t="t"/>
              <a:pathLst>
                <a:path extrusionOk="0" h="4268" w="10464">
                  <a:moveTo>
                    <a:pt x="3347" y="1"/>
                  </a:moveTo>
                  <a:cubicBezTo>
                    <a:pt x="3311" y="19"/>
                    <a:pt x="3274" y="33"/>
                    <a:pt x="3238" y="48"/>
                  </a:cubicBezTo>
                  <a:lnTo>
                    <a:pt x="938" y="721"/>
                  </a:lnTo>
                  <a:cubicBezTo>
                    <a:pt x="384" y="884"/>
                    <a:pt x="0" y="1395"/>
                    <a:pt x="0" y="1978"/>
                  </a:cubicBezTo>
                  <a:lnTo>
                    <a:pt x="0" y="4267"/>
                  </a:lnTo>
                  <a:lnTo>
                    <a:pt x="10463" y="4267"/>
                  </a:lnTo>
                  <a:lnTo>
                    <a:pt x="10463" y="1978"/>
                  </a:lnTo>
                  <a:cubicBezTo>
                    <a:pt x="10463" y="1395"/>
                    <a:pt x="10080" y="884"/>
                    <a:pt x="9522" y="721"/>
                  </a:cubicBezTo>
                  <a:lnTo>
                    <a:pt x="7226" y="48"/>
                  </a:lnTo>
                  <a:cubicBezTo>
                    <a:pt x="7189" y="33"/>
                    <a:pt x="7150" y="19"/>
                    <a:pt x="7117" y="1"/>
                  </a:cubicBezTo>
                  <a:lnTo>
                    <a:pt x="5230" y="1435"/>
                  </a:lnTo>
                  <a:lnTo>
                    <a:pt x="334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7" name="Google Shape;22687;p75"/>
            <p:cNvSpPr/>
            <p:nvPr/>
          </p:nvSpPr>
          <p:spPr>
            <a:xfrm>
              <a:off x="7708706" y="3561881"/>
              <a:ext cx="79963" cy="28603"/>
            </a:xfrm>
            <a:custGeom>
              <a:rect b="b" l="l" r="r" t="t"/>
              <a:pathLst>
                <a:path extrusionOk="0" h="1091" w="3050">
                  <a:moveTo>
                    <a:pt x="0" y="1"/>
                  </a:moveTo>
                  <a:lnTo>
                    <a:pt x="0" y="707"/>
                  </a:lnTo>
                  <a:cubicBezTo>
                    <a:pt x="477" y="962"/>
                    <a:pt x="1002" y="1090"/>
                    <a:pt x="1526" y="1090"/>
                  </a:cubicBezTo>
                  <a:cubicBezTo>
                    <a:pt x="2051" y="1090"/>
                    <a:pt x="2575" y="962"/>
                    <a:pt x="3050" y="707"/>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8" name="Google Shape;22688;p75"/>
            <p:cNvSpPr/>
            <p:nvPr/>
          </p:nvSpPr>
          <p:spPr>
            <a:xfrm>
              <a:off x="7651551" y="3413280"/>
              <a:ext cx="194298" cy="160136"/>
            </a:xfrm>
            <a:custGeom>
              <a:rect b="b" l="l" r="r" t="t"/>
              <a:pathLst>
                <a:path extrusionOk="0" h="6108" w="7411">
                  <a:moveTo>
                    <a:pt x="873" y="1"/>
                  </a:moveTo>
                  <a:lnTo>
                    <a:pt x="873" y="2402"/>
                  </a:lnTo>
                  <a:lnTo>
                    <a:pt x="547" y="2402"/>
                  </a:lnTo>
                  <a:cubicBezTo>
                    <a:pt x="246" y="2402"/>
                    <a:pt x="0" y="2645"/>
                    <a:pt x="0" y="2945"/>
                  </a:cubicBezTo>
                  <a:cubicBezTo>
                    <a:pt x="0" y="3246"/>
                    <a:pt x="246" y="3489"/>
                    <a:pt x="547" y="3489"/>
                  </a:cubicBezTo>
                  <a:lnTo>
                    <a:pt x="884" y="3489"/>
                  </a:lnTo>
                  <a:cubicBezTo>
                    <a:pt x="992" y="4966"/>
                    <a:pt x="2224" y="6107"/>
                    <a:pt x="3705" y="6107"/>
                  </a:cubicBezTo>
                  <a:cubicBezTo>
                    <a:pt x="5186" y="6107"/>
                    <a:pt x="6418" y="4966"/>
                    <a:pt x="6530" y="3489"/>
                  </a:cubicBezTo>
                  <a:lnTo>
                    <a:pt x="6867" y="3489"/>
                  </a:lnTo>
                  <a:cubicBezTo>
                    <a:pt x="7167" y="3489"/>
                    <a:pt x="7410" y="3246"/>
                    <a:pt x="7410" y="2945"/>
                  </a:cubicBezTo>
                  <a:cubicBezTo>
                    <a:pt x="7410" y="2645"/>
                    <a:pt x="7167" y="2402"/>
                    <a:pt x="6867" y="2402"/>
                  </a:cubicBezTo>
                  <a:lnTo>
                    <a:pt x="6541" y="2402"/>
                  </a:lnTo>
                  <a:lnTo>
                    <a:pt x="654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9" name="Google Shape;22689;p75"/>
            <p:cNvSpPr/>
            <p:nvPr/>
          </p:nvSpPr>
          <p:spPr>
            <a:xfrm>
              <a:off x="7650686" y="3413490"/>
              <a:ext cx="172354" cy="159953"/>
            </a:xfrm>
            <a:custGeom>
              <a:rect b="b" l="l" r="r" t="t"/>
              <a:pathLst>
                <a:path extrusionOk="0" h="6101" w="6574">
                  <a:moveTo>
                    <a:pt x="906" y="0"/>
                  </a:moveTo>
                  <a:lnTo>
                    <a:pt x="906" y="2394"/>
                  </a:lnTo>
                  <a:lnTo>
                    <a:pt x="609" y="2394"/>
                  </a:lnTo>
                  <a:cubicBezTo>
                    <a:pt x="323" y="2394"/>
                    <a:pt x="66" y="2600"/>
                    <a:pt x="37" y="2883"/>
                  </a:cubicBezTo>
                  <a:cubicBezTo>
                    <a:pt x="0" y="3205"/>
                    <a:pt x="254" y="3484"/>
                    <a:pt x="580" y="3484"/>
                  </a:cubicBezTo>
                  <a:lnTo>
                    <a:pt x="917" y="3484"/>
                  </a:lnTo>
                  <a:cubicBezTo>
                    <a:pt x="1022" y="4979"/>
                    <a:pt x="2269" y="6100"/>
                    <a:pt x="3717" y="6100"/>
                  </a:cubicBezTo>
                  <a:cubicBezTo>
                    <a:pt x="3868" y="6100"/>
                    <a:pt x="4022" y="6088"/>
                    <a:pt x="4176" y="6063"/>
                  </a:cubicBezTo>
                  <a:cubicBezTo>
                    <a:pt x="2796" y="5853"/>
                    <a:pt x="1779" y="4665"/>
                    <a:pt x="1779" y="3267"/>
                  </a:cubicBezTo>
                  <a:lnTo>
                    <a:pt x="1779" y="2198"/>
                  </a:lnTo>
                  <a:cubicBezTo>
                    <a:pt x="1776" y="1831"/>
                    <a:pt x="2077" y="1545"/>
                    <a:pt x="2429" y="1545"/>
                  </a:cubicBezTo>
                  <a:cubicBezTo>
                    <a:pt x="2476" y="1545"/>
                    <a:pt x="2524" y="1550"/>
                    <a:pt x="2572" y="1561"/>
                  </a:cubicBezTo>
                  <a:cubicBezTo>
                    <a:pt x="2934" y="1641"/>
                    <a:pt x="3303" y="1702"/>
                    <a:pt x="3673" y="1738"/>
                  </a:cubicBezTo>
                  <a:cubicBezTo>
                    <a:pt x="3695" y="1738"/>
                    <a:pt x="3720" y="1742"/>
                    <a:pt x="3738" y="1742"/>
                  </a:cubicBezTo>
                  <a:cubicBezTo>
                    <a:pt x="4078" y="1742"/>
                    <a:pt x="4361" y="1481"/>
                    <a:pt x="4390" y="1145"/>
                  </a:cubicBezTo>
                  <a:cubicBezTo>
                    <a:pt x="5038" y="1355"/>
                    <a:pt x="5878" y="1742"/>
                    <a:pt x="6570" y="2445"/>
                  </a:cubicBezTo>
                  <a:lnTo>
                    <a:pt x="6574" y="2445"/>
                  </a:lnTo>
                  <a:lnTo>
                    <a:pt x="65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0" name="Google Shape;22690;p75"/>
            <p:cNvSpPr/>
            <p:nvPr/>
          </p:nvSpPr>
          <p:spPr>
            <a:xfrm>
              <a:off x="7662930" y="3413385"/>
              <a:ext cx="22914" cy="65544"/>
            </a:xfrm>
            <a:custGeom>
              <a:rect b="b" l="l" r="r" t="t"/>
              <a:pathLst>
                <a:path extrusionOk="0" h="2500" w="874">
                  <a:moveTo>
                    <a:pt x="1" y="0"/>
                  </a:moveTo>
                  <a:lnTo>
                    <a:pt x="4" y="2499"/>
                  </a:lnTo>
                  <a:lnTo>
                    <a:pt x="490" y="2441"/>
                  </a:lnTo>
                  <a:cubicBezTo>
                    <a:pt x="707" y="2416"/>
                    <a:pt x="873" y="2231"/>
                    <a:pt x="873" y="2011"/>
                  </a:cubicBez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1" name="Google Shape;22691;p75"/>
            <p:cNvSpPr/>
            <p:nvPr/>
          </p:nvSpPr>
          <p:spPr>
            <a:xfrm>
              <a:off x="7811531" y="3413385"/>
              <a:ext cx="22914" cy="65544"/>
            </a:xfrm>
            <a:custGeom>
              <a:rect b="b" l="l" r="r" t="t"/>
              <a:pathLst>
                <a:path extrusionOk="0" h="2500" w="874">
                  <a:moveTo>
                    <a:pt x="1" y="0"/>
                  </a:moveTo>
                  <a:lnTo>
                    <a:pt x="1" y="2011"/>
                  </a:lnTo>
                  <a:cubicBezTo>
                    <a:pt x="1" y="2231"/>
                    <a:pt x="167" y="2416"/>
                    <a:pt x="388" y="2441"/>
                  </a:cubicBezTo>
                  <a:lnTo>
                    <a:pt x="873" y="2499"/>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2" name="Google Shape;22692;p75"/>
            <p:cNvSpPr/>
            <p:nvPr/>
          </p:nvSpPr>
          <p:spPr>
            <a:xfrm>
              <a:off x="7656192" y="3361815"/>
              <a:ext cx="186406" cy="102956"/>
            </a:xfrm>
            <a:custGeom>
              <a:rect b="b" l="l" r="r" t="t"/>
              <a:pathLst>
                <a:path extrusionOk="0" h="3927" w="7110">
                  <a:moveTo>
                    <a:pt x="3537" y="1"/>
                  </a:moveTo>
                  <a:cubicBezTo>
                    <a:pt x="2094" y="1"/>
                    <a:pt x="754" y="751"/>
                    <a:pt x="1" y="1982"/>
                  </a:cubicBezTo>
                  <a:lnTo>
                    <a:pt x="1" y="2047"/>
                  </a:lnTo>
                  <a:cubicBezTo>
                    <a:pt x="747" y="2388"/>
                    <a:pt x="2090" y="2909"/>
                    <a:pt x="3528" y="3054"/>
                  </a:cubicBezTo>
                  <a:lnTo>
                    <a:pt x="3191" y="2217"/>
                  </a:lnTo>
                  <a:lnTo>
                    <a:pt x="3191" y="2217"/>
                  </a:lnTo>
                  <a:cubicBezTo>
                    <a:pt x="3192" y="2217"/>
                    <a:pt x="5274" y="2399"/>
                    <a:pt x="6798" y="3927"/>
                  </a:cubicBezTo>
                  <a:lnTo>
                    <a:pt x="7110" y="2069"/>
                  </a:lnTo>
                  <a:cubicBezTo>
                    <a:pt x="6378" y="805"/>
                    <a:pt x="5038" y="19"/>
                    <a:pt x="3579" y="1"/>
                  </a:cubicBezTo>
                  <a:cubicBezTo>
                    <a:pt x="3565" y="1"/>
                    <a:pt x="3551" y="1"/>
                    <a:pt x="3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3" name="Google Shape;22693;p75"/>
            <p:cNvSpPr/>
            <p:nvPr/>
          </p:nvSpPr>
          <p:spPr>
            <a:xfrm>
              <a:off x="7656192" y="3361920"/>
              <a:ext cx="186406" cy="86046"/>
            </a:xfrm>
            <a:custGeom>
              <a:rect b="b" l="l" r="r" t="t"/>
              <a:pathLst>
                <a:path extrusionOk="0" h="3282" w="7110">
                  <a:moveTo>
                    <a:pt x="3528" y="0"/>
                  </a:moveTo>
                  <a:cubicBezTo>
                    <a:pt x="2087" y="0"/>
                    <a:pt x="750" y="750"/>
                    <a:pt x="1" y="1982"/>
                  </a:cubicBezTo>
                  <a:lnTo>
                    <a:pt x="1" y="2047"/>
                  </a:lnTo>
                  <a:cubicBezTo>
                    <a:pt x="167" y="2119"/>
                    <a:pt x="363" y="2202"/>
                    <a:pt x="580" y="2289"/>
                  </a:cubicBezTo>
                  <a:cubicBezTo>
                    <a:pt x="1222" y="1264"/>
                    <a:pt x="2342" y="653"/>
                    <a:pt x="3530" y="653"/>
                  </a:cubicBezTo>
                  <a:cubicBezTo>
                    <a:pt x="3709" y="653"/>
                    <a:pt x="3890" y="667"/>
                    <a:pt x="4071" y="696"/>
                  </a:cubicBezTo>
                  <a:cubicBezTo>
                    <a:pt x="5448" y="913"/>
                    <a:pt x="6563" y="1931"/>
                    <a:pt x="6907" y="3282"/>
                  </a:cubicBezTo>
                  <a:lnTo>
                    <a:pt x="7110" y="2065"/>
                  </a:lnTo>
                  <a:cubicBezTo>
                    <a:pt x="6367" y="786"/>
                    <a:pt x="5006" y="0"/>
                    <a:pt x="3528"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4" name="Google Shape;22694;p75"/>
            <p:cNvSpPr/>
            <p:nvPr/>
          </p:nvSpPr>
          <p:spPr>
            <a:xfrm>
              <a:off x="7737283" y="3641923"/>
              <a:ext cx="22914" cy="34319"/>
            </a:xfrm>
            <a:custGeom>
              <a:rect b="b" l="l" r="r" t="t"/>
              <a:pathLst>
                <a:path extrusionOk="0" h="1309" w="874">
                  <a:moveTo>
                    <a:pt x="435" y="1"/>
                  </a:moveTo>
                  <a:cubicBezTo>
                    <a:pt x="196" y="1"/>
                    <a:pt x="0" y="196"/>
                    <a:pt x="0" y="436"/>
                  </a:cubicBezTo>
                  <a:lnTo>
                    <a:pt x="0" y="874"/>
                  </a:lnTo>
                  <a:cubicBezTo>
                    <a:pt x="0" y="1113"/>
                    <a:pt x="196" y="1308"/>
                    <a:pt x="435" y="1308"/>
                  </a:cubicBezTo>
                  <a:cubicBezTo>
                    <a:pt x="678" y="1308"/>
                    <a:pt x="870" y="1113"/>
                    <a:pt x="873" y="874"/>
                  </a:cubicBezTo>
                  <a:lnTo>
                    <a:pt x="873" y="439"/>
                  </a:lnTo>
                  <a:cubicBezTo>
                    <a:pt x="873" y="196"/>
                    <a:pt x="678"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5" name="Google Shape;22695;p75"/>
            <p:cNvSpPr/>
            <p:nvPr/>
          </p:nvSpPr>
          <p:spPr>
            <a:xfrm>
              <a:off x="7709073" y="3476516"/>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6" name="Google Shape;22696;p75"/>
            <p:cNvSpPr/>
            <p:nvPr/>
          </p:nvSpPr>
          <p:spPr>
            <a:xfrm>
              <a:off x="7777631" y="3476516"/>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7" name="Google Shape;22697;p75"/>
            <p:cNvSpPr/>
            <p:nvPr/>
          </p:nvSpPr>
          <p:spPr>
            <a:xfrm>
              <a:off x="7723912" y="3516472"/>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7"/>
                    <a:pt x="1742" y="353"/>
                  </a:cubicBezTo>
                  <a:cubicBezTo>
                    <a:pt x="1892"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8" name="Google Shape;22698;p75"/>
            <p:cNvSpPr/>
            <p:nvPr/>
          </p:nvSpPr>
          <p:spPr>
            <a:xfrm>
              <a:off x="7606143" y="3356519"/>
              <a:ext cx="285089" cy="365052"/>
            </a:xfrm>
            <a:custGeom>
              <a:rect b="b" l="l" r="r" t="t"/>
              <a:pathLst>
                <a:path extrusionOk="0" h="13924" w="10874">
                  <a:moveTo>
                    <a:pt x="5437" y="409"/>
                  </a:moveTo>
                  <a:cubicBezTo>
                    <a:pt x="6759" y="413"/>
                    <a:pt x="7990" y="1076"/>
                    <a:pt x="8718" y="2177"/>
                  </a:cubicBezTo>
                  <a:lnTo>
                    <a:pt x="8577" y="3730"/>
                  </a:lnTo>
                  <a:cubicBezTo>
                    <a:pt x="7060" y="2405"/>
                    <a:pt x="5202" y="2227"/>
                    <a:pt x="5118" y="2220"/>
                  </a:cubicBezTo>
                  <a:cubicBezTo>
                    <a:pt x="5112" y="2220"/>
                    <a:pt x="5105" y="2219"/>
                    <a:pt x="5098" y="2219"/>
                  </a:cubicBezTo>
                  <a:cubicBezTo>
                    <a:pt x="4957" y="2219"/>
                    <a:pt x="4857" y="2364"/>
                    <a:pt x="4912" y="2499"/>
                  </a:cubicBezTo>
                  <a:lnTo>
                    <a:pt x="5118" y="3017"/>
                  </a:lnTo>
                  <a:cubicBezTo>
                    <a:pt x="3930" y="2847"/>
                    <a:pt x="2833" y="2434"/>
                    <a:pt x="2178" y="2148"/>
                  </a:cubicBezTo>
                  <a:cubicBezTo>
                    <a:pt x="2909" y="1061"/>
                    <a:pt x="4130" y="413"/>
                    <a:pt x="5437" y="409"/>
                  </a:cubicBezTo>
                  <a:close/>
                  <a:moveTo>
                    <a:pt x="8037" y="3817"/>
                  </a:moveTo>
                  <a:cubicBezTo>
                    <a:pt x="8211" y="3948"/>
                    <a:pt x="8374" y="4093"/>
                    <a:pt x="8530" y="4245"/>
                  </a:cubicBezTo>
                  <a:lnTo>
                    <a:pt x="8519" y="4361"/>
                  </a:lnTo>
                  <a:lnTo>
                    <a:pt x="8269" y="4361"/>
                  </a:lnTo>
                  <a:cubicBezTo>
                    <a:pt x="8142" y="4361"/>
                    <a:pt x="8037" y="4259"/>
                    <a:pt x="8037" y="4129"/>
                  </a:cubicBezTo>
                  <a:lnTo>
                    <a:pt x="8037" y="3817"/>
                  </a:lnTo>
                  <a:close/>
                  <a:moveTo>
                    <a:pt x="2373" y="2669"/>
                  </a:moveTo>
                  <a:cubicBezTo>
                    <a:pt x="3137" y="2977"/>
                    <a:pt x="4249" y="3343"/>
                    <a:pt x="5419" y="3459"/>
                  </a:cubicBezTo>
                  <a:cubicBezTo>
                    <a:pt x="5427" y="3460"/>
                    <a:pt x="5435" y="3460"/>
                    <a:pt x="5444" y="3460"/>
                  </a:cubicBezTo>
                  <a:cubicBezTo>
                    <a:pt x="5583" y="3460"/>
                    <a:pt x="5680" y="3317"/>
                    <a:pt x="5625" y="3180"/>
                  </a:cubicBezTo>
                  <a:lnTo>
                    <a:pt x="5423" y="2676"/>
                  </a:lnTo>
                  <a:lnTo>
                    <a:pt x="5423" y="2676"/>
                  </a:lnTo>
                  <a:cubicBezTo>
                    <a:pt x="6205" y="2829"/>
                    <a:pt x="6955" y="3118"/>
                    <a:pt x="7632" y="3538"/>
                  </a:cubicBezTo>
                  <a:lnTo>
                    <a:pt x="7632" y="4129"/>
                  </a:lnTo>
                  <a:cubicBezTo>
                    <a:pt x="7632" y="4484"/>
                    <a:pt x="7918" y="4770"/>
                    <a:pt x="8269" y="4770"/>
                  </a:cubicBezTo>
                  <a:lnTo>
                    <a:pt x="8599" y="4770"/>
                  </a:lnTo>
                  <a:cubicBezTo>
                    <a:pt x="8802" y="4770"/>
                    <a:pt x="8957" y="4947"/>
                    <a:pt x="8936" y="5146"/>
                  </a:cubicBezTo>
                  <a:cubicBezTo>
                    <a:pt x="8921" y="5317"/>
                    <a:pt x="8755" y="5451"/>
                    <a:pt x="8566" y="5451"/>
                  </a:cubicBezTo>
                  <a:lnTo>
                    <a:pt x="8476" y="5451"/>
                  </a:lnTo>
                  <a:lnTo>
                    <a:pt x="8476" y="5440"/>
                  </a:lnTo>
                  <a:cubicBezTo>
                    <a:pt x="8476" y="5324"/>
                    <a:pt x="8385" y="5233"/>
                    <a:pt x="8273" y="5233"/>
                  </a:cubicBezTo>
                  <a:cubicBezTo>
                    <a:pt x="8161" y="5233"/>
                    <a:pt x="8070" y="5324"/>
                    <a:pt x="8070" y="5440"/>
                  </a:cubicBezTo>
                  <a:cubicBezTo>
                    <a:pt x="8066" y="6889"/>
                    <a:pt x="6889" y="8066"/>
                    <a:pt x="5441" y="8066"/>
                  </a:cubicBezTo>
                  <a:cubicBezTo>
                    <a:pt x="3988" y="8066"/>
                    <a:pt x="2811" y="6889"/>
                    <a:pt x="2811" y="5440"/>
                  </a:cubicBezTo>
                  <a:cubicBezTo>
                    <a:pt x="2811" y="5304"/>
                    <a:pt x="2709" y="5236"/>
                    <a:pt x="2607" y="5236"/>
                  </a:cubicBezTo>
                  <a:cubicBezTo>
                    <a:pt x="2504" y="5236"/>
                    <a:pt x="2402" y="5304"/>
                    <a:pt x="2402" y="5440"/>
                  </a:cubicBezTo>
                  <a:lnTo>
                    <a:pt x="2402" y="5451"/>
                  </a:lnTo>
                  <a:lnTo>
                    <a:pt x="2279" y="5451"/>
                  </a:lnTo>
                  <a:cubicBezTo>
                    <a:pt x="2076" y="5451"/>
                    <a:pt x="1920" y="5277"/>
                    <a:pt x="1938" y="5074"/>
                  </a:cubicBezTo>
                  <a:cubicBezTo>
                    <a:pt x="1957" y="4904"/>
                    <a:pt x="2120" y="4770"/>
                    <a:pt x="2308" y="4770"/>
                  </a:cubicBezTo>
                  <a:lnTo>
                    <a:pt x="2605" y="4770"/>
                  </a:lnTo>
                  <a:cubicBezTo>
                    <a:pt x="2956" y="4770"/>
                    <a:pt x="3242" y="4484"/>
                    <a:pt x="3242" y="4129"/>
                  </a:cubicBezTo>
                  <a:lnTo>
                    <a:pt x="3242" y="3622"/>
                  </a:lnTo>
                  <a:cubicBezTo>
                    <a:pt x="3242" y="3486"/>
                    <a:pt x="3141" y="3418"/>
                    <a:pt x="3039" y="3418"/>
                  </a:cubicBezTo>
                  <a:cubicBezTo>
                    <a:pt x="2938" y="3418"/>
                    <a:pt x="2837" y="3486"/>
                    <a:pt x="2837" y="3622"/>
                  </a:cubicBezTo>
                  <a:lnTo>
                    <a:pt x="2837" y="4129"/>
                  </a:lnTo>
                  <a:cubicBezTo>
                    <a:pt x="2837" y="4256"/>
                    <a:pt x="2732" y="4361"/>
                    <a:pt x="2605" y="4361"/>
                  </a:cubicBezTo>
                  <a:lnTo>
                    <a:pt x="2373" y="4361"/>
                  </a:lnTo>
                  <a:lnTo>
                    <a:pt x="2373" y="2669"/>
                  </a:lnTo>
                  <a:close/>
                  <a:moveTo>
                    <a:pt x="1960" y="2499"/>
                  </a:moveTo>
                  <a:lnTo>
                    <a:pt x="1960" y="4440"/>
                  </a:lnTo>
                  <a:cubicBezTo>
                    <a:pt x="1641" y="4585"/>
                    <a:pt x="1468" y="4933"/>
                    <a:pt x="1544" y="5273"/>
                  </a:cubicBezTo>
                  <a:cubicBezTo>
                    <a:pt x="1620" y="5617"/>
                    <a:pt x="1924" y="5860"/>
                    <a:pt x="2275" y="5860"/>
                  </a:cubicBezTo>
                  <a:lnTo>
                    <a:pt x="2427" y="5860"/>
                  </a:lnTo>
                  <a:cubicBezTo>
                    <a:pt x="2543" y="6697"/>
                    <a:pt x="3007" y="7450"/>
                    <a:pt x="3702" y="7932"/>
                  </a:cubicBezTo>
                  <a:lnTo>
                    <a:pt x="3702" y="8870"/>
                  </a:lnTo>
                  <a:cubicBezTo>
                    <a:pt x="3702" y="8953"/>
                    <a:pt x="3681" y="9036"/>
                    <a:pt x="3637" y="9105"/>
                  </a:cubicBezTo>
                  <a:lnTo>
                    <a:pt x="3286" y="8808"/>
                  </a:lnTo>
                  <a:cubicBezTo>
                    <a:pt x="2152" y="7856"/>
                    <a:pt x="1497" y="6447"/>
                    <a:pt x="1500" y="4965"/>
                  </a:cubicBezTo>
                  <a:lnTo>
                    <a:pt x="1500" y="4346"/>
                  </a:lnTo>
                  <a:cubicBezTo>
                    <a:pt x="1497" y="3701"/>
                    <a:pt x="1656" y="3068"/>
                    <a:pt x="1960" y="2499"/>
                  </a:cubicBezTo>
                  <a:close/>
                  <a:moveTo>
                    <a:pt x="9070" y="2829"/>
                  </a:moveTo>
                  <a:cubicBezTo>
                    <a:pt x="9272" y="3307"/>
                    <a:pt x="9374" y="3825"/>
                    <a:pt x="9374" y="4346"/>
                  </a:cubicBezTo>
                  <a:lnTo>
                    <a:pt x="9374" y="4965"/>
                  </a:lnTo>
                  <a:cubicBezTo>
                    <a:pt x="9377" y="6447"/>
                    <a:pt x="8722" y="7856"/>
                    <a:pt x="7585" y="8812"/>
                  </a:cubicBezTo>
                  <a:lnTo>
                    <a:pt x="7233" y="9105"/>
                  </a:lnTo>
                  <a:cubicBezTo>
                    <a:pt x="7190" y="9036"/>
                    <a:pt x="7168" y="8953"/>
                    <a:pt x="7168" y="8870"/>
                  </a:cubicBezTo>
                  <a:lnTo>
                    <a:pt x="7168" y="8707"/>
                  </a:lnTo>
                  <a:cubicBezTo>
                    <a:pt x="7168" y="8571"/>
                    <a:pt x="7066" y="8503"/>
                    <a:pt x="6964" y="8503"/>
                  </a:cubicBezTo>
                  <a:cubicBezTo>
                    <a:pt x="6861" y="8503"/>
                    <a:pt x="6759" y="8571"/>
                    <a:pt x="6759" y="8707"/>
                  </a:cubicBezTo>
                  <a:lnTo>
                    <a:pt x="6759" y="8870"/>
                  </a:lnTo>
                  <a:cubicBezTo>
                    <a:pt x="6759" y="9051"/>
                    <a:pt x="6817" y="9225"/>
                    <a:pt x="6922" y="9369"/>
                  </a:cubicBezTo>
                  <a:lnTo>
                    <a:pt x="5437" y="10619"/>
                  </a:lnTo>
                  <a:lnTo>
                    <a:pt x="3956" y="9369"/>
                  </a:lnTo>
                  <a:cubicBezTo>
                    <a:pt x="4057" y="9225"/>
                    <a:pt x="4115" y="9051"/>
                    <a:pt x="4115" y="8870"/>
                  </a:cubicBezTo>
                  <a:lnTo>
                    <a:pt x="4115" y="8171"/>
                  </a:lnTo>
                  <a:cubicBezTo>
                    <a:pt x="4547" y="8380"/>
                    <a:pt x="4997" y="8477"/>
                    <a:pt x="5437" y="8477"/>
                  </a:cubicBezTo>
                  <a:cubicBezTo>
                    <a:pt x="6887" y="8477"/>
                    <a:pt x="8227" y="7424"/>
                    <a:pt x="8447" y="5860"/>
                  </a:cubicBezTo>
                  <a:lnTo>
                    <a:pt x="8566" y="5860"/>
                  </a:lnTo>
                  <a:cubicBezTo>
                    <a:pt x="8965" y="5860"/>
                    <a:pt x="9305" y="5563"/>
                    <a:pt x="9345" y="5186"/>
                  </a:cubicBezTo>
                  <a:cubicBezTo>
                    <a:pt x="9374" y="4871"/>
                    <a:pt x="9207" y="4571"/>
                    <a:pt x="8925" y="4437"/>
                  </a:cubicBezTo>
                  <a:lnTo>
                    <a:pt x="9070" y="2829"/>
                  </a:lnTo>
                  <a:close/>
                  <a:moveTo>
                    <a:pt x="5437" y="11092"/>
                  </a:moveTo>
                  <a:cubicBezTo>
                    <a:pt x="5553" y="11092"/>
                    <a:pt x="5669" y="11169"/>
                    <a:pt x="5669" y="11325"/>
                  </a:cubicBezTo>
                  <a:lnTo>
                    <a:pt x="5669" y="11756"/>
                  </a:lnTo>
                  <a:cubicBezTo>
                    <a:pt x="5669" y="11883"/>
                    <a:pt x="5564" y="11988"/>
                    <a:pt x="5437" y="11988"/>
                  </a:cubicBezTo>
                  <a:cubicBezTo>
                    <a:pt x="5307" y="11988"/>
                    <a:pt x="5205" y="11883"/>
                    <a:pt x="5205" y="11756"/>
                  </a:cubicBezTo>
                  <a:lnTo>
                    <a:pt x="5205" y="11325"/>
                  </a:lnTo>
                  <a:cubicBezTo>
                    <a:pt x="5205" y="11169"/>
                    <a:pt x="5321" y="11092"/>
                    <a:pt x="5437" y="11092"/>
                  </a:cubicBezTo>
                  <a:close/>
                  <a:moveTo>
                    <a:pt x="5437" y="0"/>
                  </a:moveTo>
                  <a:cubicBezTo>
                    <a:pt x="3036" y="0"/>
                    <a:pt x="1091" y="1949"/>
                    <a:pt x="1091" y="4346"/>
                  </a:cubicBezTo>
                  <a:lnTo>
                    <a:pt x="1091" y="4965"/>
                  </a:lnTo>
                  <a:cubicBezTo>
                    <a:pt x="1091" y="6570"/>
                    <a:pt x="1797" y="8091"/>
                    <a:pt x="3025" y="9123"/>
                  </a:cubicBezTo>
                  <a:lnTo>
                    <a:pt x="3279" y="9333"/>
                  </a:lnTo>
                  <a:lnTo>
                    <a:pt x="1087" y="9978"/>
                  </a:lnTo>
                  <a:cubicBezTo>
                    <a:pt x="446" y="10170"/>
                    <a:pt x="4" y="10757"/>
                    <a:pt x="1" y="11427"/>
                  </a:cubicBezTo>
                  <a:lnTo>
                    <a:pt x="1" y="13719"/>
                  </a:lnTo>
                  <a:cubicBezTo>
                    <a:pt x="1" y="13855"/>
                    <a:pt x="102" y="13923"/>
                    <a:pt x="204" y="13923"/>
                  </a:cubicBezTo>
                  <a:cubicBezTo>
                    <a:pt x="305" y="13923"/>
                    <a:pt x="406" y="13855"/>
                    <a:pt x="406" y="13719"/>
                  </a:cubicBezTo>
                  <a:lnTo>
                    <a:pt x="406" y="11427"/>
                  </a:lnTo>
                  <a:cubicBezTo>
                    <a:pt x="406" y="11282"/>
                    <a:pt x="435" y="11137"/>
                    <a:pt x="493" y="11003"/>
                  </a:cubicBezTo>
                  <a:lnTo>
                    <a:pt x="1732" y="12086"/>
                  </a:lnTo>
                  <a:cubicBezTo>
                    <a:pt x="1877" y="12212"/>
                    <a:pt x="1960" y="12397"/>
                    <a:pt x="1960" y="12589"/>
                  </a:cubicBezTo>
                  <a:lnTo>
                    <a:pt x="1960" y="13719"/>
                  </a:lnTo>
                  <a:cubicBezTo>
                    <a:pt x="1960" y="13855"/>
                    <a:pt x="2062" y="13923"/>
                    <a:pt x="2163" y="13923"/>
                  </a:cubicBezTo>
                  <a:cubicBezTo>
                    <a:pt x="2264" y="13923"/>
                    <a:pt x="2366" y="13855"/>
                    <a:pt x="2366" y="13719"/>
                  </a:cubicBezTo>
                  <a:lnTo>
                    <a:pt x="2366" y="12589"/>
                  </a:lnTo>
                  <a:cubicBezTo>
                    <a:pt x="2366" y="12278"/>
                    <a:pt x="2232" y="11984"/>
                    <a:pt x="2000" y="11778"/>
                  </a:cubicBezTo>
                  <a:lnTo>
                    <a:pt x="725" y="10659"/>
                  </a:lnTo>
                  <a:cubicBezTo>
                    <a:pt x="856" y="10521"/>
                    <a:pt x="1019" y="10423"/>
                    <a:pt x="1203" y="10369"/>
                  </a:cubicBezTo>
                  <a:lnTo>
                    <a:pt x="3499" y="9692"/>
                  </a:lnTo>
                  <a:cubicBezTo>
                    <a:pt x="3547" y="9681"/>
                    <a:pt x="3594" y="9659"/>
                    <a:pt x="3637" y="9637"/>
                  </a:cubicBezTo>
                  <a:lnTo>
                    <a:pt x="5042" y="10818"/>
                  </a:lnTo>
                  <a:cubicBezTo>
                    <a:pt x="4887" y="10941"/>
                    <a:pt x="4796" y="11126"/>
                    <a:pt x="4796" y="11322"/>
                  </a:cubicBezTo>
                  <a:lnTo>
                    <a:pt x="4796" y="11756"/>
                  </a:lnTo>
                  <a:cubicBezTo>
                    <a:pt x="4800" y="12031"/>
                    <a:pt x="4973" y="12274"/>
                    <a:pt x="5234" y="12365"/>
                  </a:cubicBezTo>
                  <a:lnTo>
                    <a:pt x="5234" y="13719"/>
                  </a:lnTo>
                  <a:cubicBezTo>
                    <a:pt x="5234" y="13855"/>
                    <a:pt x="5336" y="13923"/>
                    <a:pt x="5437" y="13923"/>
                  </a:cubicBezTo>
                  <a:cubicBezTo>
                    <a:pt x="5538" y="13923"/>
                    <a:pt x="5640" y="13855"/>
                    <a:pt x="5640" y="13719"/>
                  </a:cubicBezTo>
                  <a:lnTo>
                    <a:pt x="5640" y="12365"/>
                  </a:lnTo>
                  <a:cubicBezTo>
                    <a:pt x="5901" y="12278"/>
                    <a:pt x="6078" y="12031"/>
                    <a:pt x="6078" y="11760"/>
                  </a:cubicBezTo>
                  <a:lnTo>
                    <a:pt x="6078" y="11325"/>
                  </a:lnTo>
                  <a:cubicBezTo>
                    <a:pt x="6078" y="11126"/>
                    <a:pt x="5988" y="10941"/>
                    <a:pt x="5832" y="10822"/>
                  </a:cubicBezTo>
                  <a:lnTo>
                    <a:pt x="7237" y="9641"/>
                  </a:lnTo>
                  <a:cubicBezTo>
                    <a:pt x="7281" y="9663"/>
                    <a:pt x="7328" y="9681"/>
                    <a:pt x="7375" y="9695"/>
                  </a:cubicBezTo>
                  <a:lnTo>
                    <a:pt x="9674" y="10373"/>
                  </a:lnTo>
                  <a:cubicBezTo>
                    <a:pt x="9856" y="10423"/>
                    <a:pt x="10019" y="10525"/>
                    <a:pt x="10153" y="10662"/>
                  </a:cubicBezTo>
                  <a:lnTo>
                    <a:pt x="8874" y="11781"/>
                  </a:lnTo>
                  <a:cubicBezTo>
                    <a:pt x="8639" y="11984"/>
                    <a:pt x="8505" y="12278"/>
                    <a:pt x="8505" y="12589"/>
                  </a:cubicBezTo>
                  <a:lnTo>
                    <a:pt x="8505" y="13723"/>
                  </a:lnTo>
                  <a:cubicBezTo>
                    <a:pt x="8505" y="13857"/>
                    <a:pt x="8607" y="13924"/>
                    <a:pt x="8709" y="13924"/>
                  </a:cubicBezTo>
                  <a:cubicBezTo>
                    <a:pt x="8812" y="13924"/>
                    <a:pt x="8914" y="13857"/>
                    <a:pt x="8914" y="13723"/>
                  </a:cubicBezTo>
                  <a:lnTo>
                    <a:pt x="8914" y="12589"/>
                  </a:lnTo>
                  <a:cubicBezTo>
                    <a:pt x="8914" y="12397"/>
                    <a:pt x="8994" y="12212"/>
                    <a:pt x="9138" y="12086"/>
                  </a:cubicBezTo>
                  <a:lnTo>
                    <a:pt x="10377" y="11003"/>
                  </a:lnTo>
                  <a:cubicBezTo>
                    <a:pt x="10435" y="11137"/>
                    <a:pt x="10464" y="11282"/>
                    <a:pt x="10464" y="11430"/>
                  </a:cubicBezTo>
                  <a:lnTo>
                    <a:pt x="10464" y="13719"/>
                  </a:lnTo>
                  <a:cubicBezTo>
                    <a:pt x="10464" y="13855"/>
                    <a:pt x="10566" y="13923"/>
                    <a:pt x="10669" y="13923"/>
                  </a:cubicBezTo>
                  <a:cubicBezTo>
                    <a:pt x="10771" y="13923"/>
                    <a:pt x="10873" y="13855"/>
                    <a:pt x="10873" y="13719"/>
                  </a:cubicBezTo>
                  <a:lnTo>
                    <a:pt x="10873" y="11430"/>
                  </a:lnTo>
                  <a:cubicBezTo>
                    <a:pt x="10870" y="10760"/>
                    <a:pt x="10428" y="10170"/>
                    <a:pt x="9787" y="9978"/>
                  </a:cubicBezTo>
                  <a:lnTo>
                    <a:pt x="7599" y="9333"/>
                  </a:lnTo>
                  <a:lnTo>
                    <a:pt x="7849" y="9123"/>
                  </a:lnTo>
                  <a:cubicBezTo>
                    <a:pt x="9077" y="8091"/>
                    <a:pt x="9783" y="6570"/>
                    <a:pt x="9783" y="4965"/>
                  </a:cubicBezTo>
                  <a:lnTo>
                    <a:pt x="9783" y="4346"/>
                  </a:lnTo>
                  <a:cubicBezTo>
                    <a:pt x="9783" y="1949"/>
                    <a:pt x="7838"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9" name="Google Shape;22699;p75"/>
            <p:cNvSpPr/>
            <p:nvPr/>
          </p:nvSpPr>
          <p:spPr>
            <a:xfrm>
              <a:off x="7701574" y="3459423"/>
              <a:ext cx="25667" cy="10671"/>
            </a:xfrm>
            <a:custGeom>
              <a:rect b="b" l="l" r="r" t="t"/>
              <a:pathLst>
                <a:path extrusionOk="0" h="407" w="979">
                  <a:moveTo>
                    <a:pt x="272" y="1"/>
                  </a:moveTo>
                  <a:cubicBezTo>
                    <a:pt x="1" y="1"/>
                    <a:pt x="1" y="407"/>
                    <a:pt x="272" y="407"/>
                  </a:cubicBezTo>
                  <a:lnTo>
                    <a:pt x="707" y="407"/>
                  </a:lnTo>
                  <a:cubicBezTo>
                    <a:pt x="979" y="407"/>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0" name="Google Shape;22700;p75"/>
            <p:cNvSpPr/>
            <p:nvPr/>
          </p:nvSpPr>
          <p:spPr>
            <a:xfrm>
              <a:off x="7770133" y="3459423"/>
              <a:ext cx="25667" cy="10671"/>
            </a:xfrm>
            <a:custGeom>
              <a:rect b="b" l="l" r="r" t="t"/>
              <a:pathLst>
                <a:path extrusionOk="0" h="407" w="979">
                  <a:moveTo>
                    <a:pt x="272" y="1"/>
                  </a:moveTo>
                  <a:cubicBezTo>
                    <a:pt x="1" y="1"/>
                    <a:pt x="1" y="407"/>
                    <a:pt x="272" y="407"/>
                  </a:cubicBezTo>
                  <a:lnTo>
                    <a:pt x="710" y="407"/>
                  </a:lnTo>
                  <a:cubicBezTo>
                    <a:pt x="978" y="407"/>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01" name="Google Shape;22701;p75"/>
          <p:cNvGrpSpPr/>
          <p:nvPr/>
        </p:nvGrpSpPr>
        <p:grpSpPr>
          <a:xfrm>
            <a:off x="4905557" y="4285510"/>
            <a:ext cx="285797" cy="366390"/>
            <a:chOff x="4905557" y="4285510"/>
            <a:chExt cx="285797" cy="366390"/>
          </a:xfrm>
        </p:grpSpPr>
        <p:sp>
          <p:nvSpPr>
            <p:cNvPr id="22702" name="Google Shape;22702;p75"/>
            <p:cNvSpPr/>
            <p:nvPr/>
          </p:nvSpPr>
          <p:spPr>
            <a:xfrm>
              <a:off x="4976632" y="4290727"/>
              <a:ext cx="148915" cy="57967"/>
            </a:xfrm>
            <a:custGeom>
              <a:rect b="b" l="l" r="r" t="t"/>
              <a:pathLst>
                <a:path extrusionOk="0" h="2211" w="5680">
                  <a:moveTo>
                    <a:pt x="2759" y="0"/>
                  </a:moveTo>
                  <a:cubicBezTo>
                    <a:pt x="1887" y="0"/>
                    <a:pt x="1085" y="144"/>
                    <a:pt x="439" y="392"/>
                  </a:cubicBezTo>
                  <a:cubicBezTo>
                    <a:pt x="185" y="486"/>
                    <a:pt x="15" y="729"/>
                    <a:pt x="11" y="1001"/>
                  </a:cubicBezTo>
                  <a:lnTo>
                    <a:pt x="1" y="2152"/>
                  </a:lnTo>
                  <a:lnTo>
                    <a:pt x="5665" y="2210"/>
                  </a:lnTo>
                  <a:lnTo>
                    <a:pt x="5679" y="1059"/>
                  </a:lnTo>
                  <a:cubicBezTo>
                    <a:pt x="5679" y="787"/>
                    <a:pt x="5513" y="541"/>
                    <a:pt x="5263" y="439"/>
                  </a:cubicBezTo>
                  <a:cubicBezTo>
                    <a:pt x="4600" y="175"/>
                    <a:pt x="3764" y="8"/>
                    <a:pt x="2855" y="1"/>
                  </a:cubicBezTo>
                  <a:cubicBezTo>
                    <a:pt x="2823" y="1"/>
                    <a:pt x="2791" y="0"/>
                    <a:pt x="275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3" name="Google Shape;22703;p75"/>
            <p:cNvSpPr/>
            <p:nvPr/>
          </p:nvSpPr>
          <p:spPr>
            <a:xfrm>
              <a:off x="4947478" y="4325020"/>
              <a:ext cx="206358" cy="102877"/>
            </a:xfrm>
            <a:custGeom>
              <a:rect b="b" l="l" r="r" t="t"/>
              <a:pathLst>
                <a:path extrusionOk="0" h="3924" w="7871">
                  <a:moveTo>
                    <a:pt x="3876" y="0"/>
                  </a:moveTo>
                  <a:cubicBezTo>
                    <a:pt x="1746" y="0"/>
                    <a:pt x="22" y="854"/>
                    <a:pt x="12" y="1924"/>
                  </a:cubicBezTo>
                  <a:cubicBezTo>
                    <a:pt x="1" y="3007"/>
                    <a:pt x="1750" y="3901"/>
                    <a:pt x="3916" y="3923"/>
                  </a:cubicBezTo>
                  <a:cubicBezTo>
                    <a:pt x="3943" y="3923"/>
                    <a:pt x="3969" y="3923"/>
                    <a:pt x="3996" y="3923"/>
                  </a:cubicBezTo>
                  <a:cubicBezTo>
                    <a:pt x="6125" y="3923"/>
                    <a:pt x="7849" y="3073"/>
                    <a:pt x="7860" y="2003"/>
                  </a:cubicBezTo>
                  <a:cubicBezTo>
                    <a:pt x="7871" y="920"/>
                    <a:pt x="6121" y="22"/>
                    <a:pt x="3956" y="1"/>
                  </a:cubicBezTo>
                  <a:cubicBezTo>
                    <a:pt x="3929" y="0"/>
                    <a:pt x="3902" y="0"/>
                    <a:pt x="3876"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4" name="Google Shape;22704;p75"/>
            <p:cNvSpPr/>
            <p:nvPr/>
          </p:nvSpPr>
          <p:spPr>
            <a:xfrm>
              <a:off x="4910748" y="4490242"/>
              <a:ext cx="274995" cy="156125"/>
            </a:xfrm>
            <a:custGeom>
              <a:rect b="b" l="l" r="r" t="t"/>
              <a:pathLst>
                <a:path extrusionOk="0" h="5955" w="10489">
                  <a:moveTo>
                    <a:pt x="3767" y="0"/>
                  </a:moveTo>
                  <a:lnTo>
                    <a:pt x="3756" y="1040"/>
                  </a:lnTo>
                  <a:cubicBezTo>
                    <a:pt x="3752" y="1329"/>
                    <a:pt x="3557" y="1583"/>
                    <a:pt x="3278" y="1659"/>
                  </a:cubicBezTo>
                  <a:lnTo>
                    <a:pt x="974" y="2315"/>
                  </a:lnTo>
                  <a:cubicBezTo>
                    <a:pt x="417" y="2470"/>
                    <a:pt x="29" y="2977"/>
                    <a:pt x="25" y="3557"/>
                  </a:cubicBezTo>
                  <a:lnTo>
                    <a:pt x="0" y="5849"/>
                  </a:lnTo>
                  <a:lnTo>
                    <a:pt x="10463" y="5954"/>
                  </a:lnTo>
                  <a:lnTo>
                    <a:pt x="10485" y="3665"/>
                  </a:lnTo>
                  <a:cubicBezTo>
                    <a:pt x="10489" y="3082"/>
                    <a:pt x="10112" y="2572"/>
                    <a:pt x="9558" y="2401"/>
                  </a:cubicBezTo>
                  <a:lnTo>
                    <a:pt x="7269" y="1702"/>
                  </a:lnTo>
                  <a:cubicBezTo>
                    <a:pt x="6990" y="1616"/>
                    <a:pt x="6802" y="1358"/>
                    <a:pt x="6805" y="1069"/>
                  </a:cubicBezTo>
                  <a:lnTo>
                    <a:pt x="6816" y="33"/>
                  </a:lnTo>
                  <a:lnTo>
                    <a:pt x="37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5" name="Google Shape;22705;p75"/>
            <p:cNvSpPr/>
            <p:nvPr/>
          </p:nvSpPr>
          <p:spPr>
            <a:xfrm>
              <a:off x="5009299" y="4490321"/>
              <a:ext cx="80173" cy="28997"/>
            </a:xfrm>
            <a:custGeom>
              <a:rect b="b" l="l" r="r" t="t"/>
              <a:pathLst>
                <a:path extrusionOk="0" h="1106" w="3058">
                  <a:moveTo>
                    <a:pt x="8" y="1"/>
                  </a:moveTo>
                  <a:lnTo>
                    <a:pt x="0" y="704"/>
                  </a:lnTo>
                  <a:cubicBezTo>
                    <a:pt x="483" y="972"/>
                    <a:pt x="1019" y="1106"/>
                    <a:pt x="1554" y="1106"/>
                  </a:cubicBezTo>
                  <a:cubicBezTo>
                    <a:pt x="2068" y="1106"/>
                    <a:pt x="2582" y="983"/>
                    <a:pt x="3050" y="736"/>
                  </a:cubicBezTo>
                  <a:lnTo>
                    <a:pt x="3057" y="30"/>
                  </a:lnTo>
                  <a:lnTo>
                    <a:pt x="8"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6" name="Google Shape;22706;p75"/>
            <p:cNvSpPr/>
            <p:nvPr/>
          </p:nvSpPr>
          <p:spPr>
            <a:xfrm>
              <a:off x="4952984" y="4347881"/>
              <a:ext cx="194403" cy="154342"/>
            </a:xfrm>
            <a:custGeom>
              <a:rect b="b" l="l" r="r" t="t"/>
              <a:pathLst>
                <a:path extrusionOk="0" h="5887" w="7415">
                  <a:moveTo>
                    <a:pt x="3662" y="1"/>
                  </a:moveTo>
                  <a:cubicBezTo>
                    <a:pt x="2370" y="1"/>
                    <a:pt x="1337" y="376"/>
                    <a:pt x="1330" y="849"/>
                  </a:cubicBezTo>
                  <a:lnTo>
                    <a:pt x="1319" y="1722"/>
                  </a:lnTo>
                  <a:cubicBezTo>
                    <a:pt x="1319" y="1961"/>
                    <a:pt x="1120" y="2153"/>
                    <a:pt x="881" y="2153"/>
                  </a:cubicBezTo>
                  <a:lnTo>
                    <a:pt x="551" y="2149"/>
                  </a:lnTo>
                  <a:cubicBezTo>
                    <a:pt x="549" y="2149"/>
                    <a:pt x="547" y="2149"/>
                    <a:pt x="545" y="2149"/>
                  </a:cubicBezTo>
                  <a:cubicBezTo>
                    <a:pt x="247" y="2149"/>
                    <a:pt x="4" y="2390"/>
                    <a:pt x="1" y="2689"/>
                  </a:cubicBezTo>
                  <a:cubicBezTo>
                    <a:pt x="1" y="2989"/>
                    <a:pt x="240" y="3236"/>
                    <a:pt x="540" y="3239"/>
                  </a:cubicBezTo>
                  <a:lnTo>
                    <a:pt x="881" y="3243"/>
                  </a:lnTo>
                  <a:cubicBezTo>
                    <a:pt x="975" y="4720"/>
                    <a:pt x="2196" y="5872"/>
                    <a:pt x="3677" y="5887"/>
                  </a:cubicBezTo>
                  <a:cubicBezTo>
                    <a:pt x="3686" y="5887"/>
                    <a:pt x="3696" y="5887"/>
                    <a:pt x="3705" y="5887"/>
                  </a:cubicBezTo>
                  <a:cubicBezTo>
                    <a:pt x="5170" y="5887"/>
                    <a:pt x="6398" y="4765"/>
                    <a:pt x="6523" y="3301"/>
                  </a:cubicBezTo>
                  <a:lnTo>
                    <a:pt x="6860" y="3304"/>
                  </a:lnTo>
                  <a:cubicBezTo>
                    <a:pt x="7161" y="3304"/>
                    <a:pt x="7407" y="3065"/>
                    <a:pt x="7411" y="2765"/>
                  </a:cubicBezTo>
                  <a:cubicBezTo>
                    <a:pt x="7414" y="2460"/>
                    <a:pt x="7172" y="2214"/>
                    <a:pt x="6871" y="2214"/>
                  </a:cubicBezTo>
                  <a:lnTo>
                    <a:pt x="6875" y="2214"/>
                  </a:lnTo>
                  <a:lnTo>
                    <a:pt x="6545" y="2211"/>
                  </a:lnTo>
                  <a:cubicBezTo>
                    <a:pt x="6306" y="2207"/>
                    <a:pt x="6111" y="2008"/>
                    <a:pt x="6114" y="1769"/>
                  </a:cubicBezTo>
                  <a:lnTo>
                    <a:pt x="6125" y="896"/>
                  </a:lnTo>
                  <a:cubicBezTo>
                    <a:pt x="6129" y="414"/>
                    <a:pt x="5060" y="12"/>
                    <a:pt x="3735" y="1"/>
                  </a:cubicBezTo>
                  <a:cubicBezTo>
                    <a:pt x="3710" y="1"/>
                    <a:pt x="3686" y="1"/>
                    <a:pt x="366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7" name="Google Shape;22707;p75"/>
            <p:cNvSpPr/>
            <p:nvPr/>
          </p:nvSpPr>
          <p:spPr>
            <a:xfrm>
              <a:off x="4952145" y="4347881"/>
              <a:ext cx="161526" cy="154342"/>
            </a:xfrm>
            <a:custGeom>
              <a:rect b="b" l="l" r="r" t="t"/>
              <a:pathLst>
                <a:path extrusionOk="0" h="5887" w="6161">
                  <a:moveTo>
                    <a:pt x="3691" y="1"/>
                  </a:moveTo>
                  <a:cubicBezTo>
                    <a:pt x="2455" y="1"/>
                    <a:pt x="1458" y="347"/>
                    <a:pt x="1369" y="791"/>
                  </a:cubicBezTo>
                  <a:cubicBezTo>
                    <a:pt x="1362" y="809"/>
                    <a:pt x="1358" y="827"/>
                    <a:pt x="1358" y="849"/>
                  </a:cubicBezTo>
                  <a:lnTo>
                    <a:pt x="1351" y="1718"/>
                  </a:lnTo>
                  <a:cubicBezTo>
                    <a:pt x="1347" y="1961"/>
                    <a:pt x="1152" y="2153"/>
                    <a:pt x="909" y="2153"/>
                  </a:cubicBezTo>
                  <a:lnTo>
                    <a:pt x="616" y="2149"/>
                  </a:lnTo>
                  <a:cubicBezTo>
                    <a:pt x="613" y="2149"/>
                    <a:pt x="611" y="2149"/>
                    <a:pt x="608" y="2149"/>
                  </a:cubicBezTo>
                  <a:cubicBezTo>
                    <a:pt x="325" y="2149"/>
                    <a:pt x="69" y="2351"/>
                    <a:pt x="36" y="2631"/>
                  </a:cubicBezTo>
                  <a:cubicBezTo>
                    <a:pt x="0" y="2953"/>
                    <a:pt x="250" y="3236"/>
                    <a:pt x="572" y="3239"/>
                  </a:cubicBezTo>
                  <a:lnTo>
                    <a:pt x="909" y="3243"/>
                  </a:lnTo>
                  <a:cubicBezTo>
                    <a:pt x="1002" y="4748"/>
                    <a:pt x="2253" y="5887"/>
                    <a:pt x="3714" y="5887"/>
                  </a:cubicBezTo>
                  <a:cubicBezTo>
                    <a:pt x="3855" y="5887"/>
                    <a:pt x="3999" y="5876"/>
                    <a:pt x="4143" y="5854"/>
                  </a:cubicBezTo>
                  <a:cubicBezTo>
                    <a:pt x="2767" y="5626"/>
                    <a:pt x="1760" y="4427"/>
                    <a:pt x="1775" y="3033"/>
                  </a:cubicBezTo>
                  <a:lnTo>
                    <a:pt x="1782" y="1986"/>
                  </a:lnTo>
                  <a:cubicBezTo>
                    <a:pt x="1789" y="1331"/>
                    <a:pt x="2282" y="780"/>
                    <a:pt x="2934" y="700"/>
                  </a:cubicBezTo>
                  <a:cubicBezTo>
                    <a:pt x="3179" y="668"/>
                    <a:pt x="3429" y="653"/>
                    <a:pt x="3678" y="653"/>
                  </a:cubicBezTo>
                  <a:cubicBezTo>
                    <a:pt x="3705" y="653"/>
                    <a:pt x="3732" y="653"/>
                    <a:pt x="3760" y="653"/>
                  </a:cubicBezTo>
                  <a:cubicBezTo>
                    <a:pt x="5081" y="668"/>
                    <a:pt x="6150" y="1070"/>
                    <a:pt x="6146" y="1551"/>
                  </a:cubicBezTo>
                  <a:lnTo>
                    <a:pt x="6153" y="896"/>
                  </a:lnTo>
                  <a:cubicBezTo>
                    <a:pt x="6161" y="414"/>
                    <a:pt x="5092" y="12"/>
                    <a:pt x="3767" y="1"/>
                  </a:cubicBezTo>
                  <a:cubicBezTo>
                    <a:pt x="3741" y="1"/>
                    <a:pt x="3716" y="1"/>
                    <a:pt x="369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8" name="Google Shape;22708;p75"/>
            <p:cNvSpPr/>
            <p:nvPr/>
          </p:nvSpPr>
          <p:spPr>
            <a:xfrm>
              <a:off x="4910748" y="4544827"/>
              <a:ext cx="274995" cy="101540"/>
            </a:xfrm>
            <a:custGeom>
              <a:rect b="b" l="l" r="r" t="t"/>
              <a:pathLst>
                <a:path extrusionOk="0" h="3873" w="10489">
                  <a:moveTo>
                    <a:pt x="1789" y="1"/>
                  </a:moveTo>
                  <a:lnTo>
                    <a:pt x="974" y="233"/>
                  </a:lnTo>
                  <a:cubicBezTo>
                    <a:pt x="417" y="392"/>
                    <a:pt x="29" y="899"/>
                    <a:pt x="22" y="1478"/>
                  </a:cubicBezTo>
                  <a:lnTo>
                    <a:pt x="0" y="3767"/>
                  </a:lnTo>
                  <a:lnTo>
                    <a:pt x="10463" y="3872"/>
                  </a:lnTo>
                  <a:lnTo>
                    <a:pt x="10485" y="1583"/>
                  </a:lnTo>
                  <a:cubicBezTo>
                    <a:pt x="10489" y="1004"/>
                    <a:pt x="10112" y="490"/>
                    <a:pt x="9558" y="319"/>
                  </a:cubicBezTo>
                  <a:lnTo>
                    <a:pt x="8750" y="73"/>
                  </a:lnTo>
                  <a:cubicBezTo>
                    <a:pt x="8337" y="555"/>
                    <a:pt x="6871" y="2170"/>
                    <a:pt x="5241" y="2949"/>
                  </a:cubicBezTo>
                  <a:cubicBezTo>
                    <a:pt x="3625" y="2138"/>
                    <a:pt x="2195" y="490"/>
                    <a:pt x="178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9" name="Google Shape;22709;p75"/>
            <p:cNvSpPr/>
            <p:nvPr/>
          </p:nvSpPr>
          <p:spPr>
            <a:xfrm>
              <a:off x="4958490" y="4432800"/>
              <a:ext cx="17304" cy="17120"/>
            </a:xfrm>
            <a:custGeom>
              <a:rect b="b" l="l" r="r" t="t"/>
              <a:pathLst>
                <a:path extrusionOk="0" h="653" w="660">
                  <a:moveTo>
                    <a:pt x="327" y="0"/>
                  </a:moveTo>
                  <a:cubicBezTo>
                    <a:pt x="149" y="0"/>
                    <a:pt x="4" y="144"/>
                    <a:pt x="4" y="322"/>
                  </a:cubicBezTo>
                  <a:cubicBezTo>
                    <a:pt x="1" y="504"/>
                    <a:pt x="146" y="652"/>
                    <a:pt x="327" y="652"/>
                  </a:cubicBezTo>
                  <a:cubicBezTo>
                    <a:pt x="329" y="652"/>
                    <a:pt x="331" y="652"/>
                    <a:pt x="333" y="652"/>
                  </a:cubicBezTo>
                  <a:cubicBezTo>
                    <a:pt x="511" y="652"/>
                    <a:pt x="656" y="509"/>
                    <a:pt x="656" y="330"/>
                  </a:cubicBezTo>
                  <a:cubicBezTo>
                    <a:pt x="660" y="149"/>
                    <a:pt x="515" y="0"/>
                    <a:pt x="334" y="0"/>
                  </a:cubicBezTo>
                  <a:cubicBezTo>
                    <a:pt x="332" y="0"/>
                    <a:pt x="330" y="0"/>
                    <a:pt x="327"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0" name="Google Shape;22710;p75"/>
            <p:cNvSpPr/>
            <p:nvPr/>
          </p:nvSpPr>
          <p:spPr>
            <a:xfrm>
              <a:off x="5124184" y="4434399"/>
              <a:ext cx="17304" cy="17225"/>
            </a:xfrm>
            <a:custGeom>
              <a:rect b="b" l="l" r="r" t="t"/>
              <a:pathLst>
                <a:path extrusionOk="0" h="657" w="660">
                  <a:moveTo>
                    <a:pt x="334" y="1"/>
                  </a:moveTo>
                  <a:cubicBezTo>
                    <a:pt x="153" y="1"/>
                    <a:pt x="4" y="146"/>
                    <a:pt x="4" y="327"/>
                  </a:cubicBezTo>
                  <a:cubicBezTo>
                    <a:pt x="1" y="504"/>
                    <a:pt x="146" y="653"/>
                    <a:pt x="327" y="656"/>
                  </a:cubicBezTo>
                  <a:cubicBezTo>
                    <a:pt x="508" y="656"/>
                    <a:pt x="656" y="511"/>
                    <a:pt x="656" y="330"/>
                  </a:cubicBezTo>
                  <a:cubicBezTo>
                    <a:pt x="660" y="153"/>
                    <a:pt x="515" y="4"/>
                    <a:pt x="334"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1" name="Google Shape;22711;p75"/>
            <p:cNvSpPr/>
            <p:nvPr/>
          </p:nvSpPr>
          <p:spPr>
            <a:xfrm>
              <a:off x="5020783" y="4485025"/>
              <a:ext cx="57285" cy="32877"/>
            </a:xfrm>
            <a:custGeom>
              <a:rect b="b" l="l" r="r" t="t"/>
              <a:pathLst>
                <a:path extrusionOk="0" h="1254" w="2185">
                  <a:moveTo>
                    <a:pt x="1098" y="0"/>
                  </a:moveTo>
                  <a:lnTo>
                    <a:pt x="1" y="424"/>
                  </a:lnTo>
                  <a:lnTo>
                    <a:pt x="624" y="1058"/>
                  </a:lnTo>
                  <a:cubicBezTo>
                    <a:pt x="752" y="1188"/>
                    <a:pt x="922" y="1253"/>
                    <a:pt x="1092" y="1253"/>
                  </a:cubicBezTo>
                  <a:cubicBezTo>
                    <a:pt x="1257" y="1253"/>
                    <a:pt x="1422" y="1192"/>
                    <a:pt x="1551" y="1068"/>
                  </a:cubicBezTo>
                  <a:lnTo>
                    <a:pt x="2185" y="446"/>
                  </a:lnTo>
                  <a:lnTo>
                    <a:pt x="1098"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2" name="Google Shape;22712;p75"/>
            <p:cNvSpPr/>
            <p:nvPr/>
          </p:nvSpPr>
          <p:spPr>
            <a:xfrm>
              <a:off x="5010584" y="4405062"/>
              <a:ext cx="10802" cy="16386"/>
            </a:xfrm>
            <a:custGeom>
              <a:rect b="b" l="l" r="r" t="t"/>
              <a:pathLst>
                <a:path extrusionOk="0" h="625" w="412">
                  <a:moveTo>
                    <a:pt x="202" y="1"/>
                  </a:moveTo>
                  <a:cubicBezTo>
                    <a:pt x="93" y="1"/>
                    <a:pt x="2" y="90"/>
                    <a:pt x="2" y="200"/>
                  </a:cubicBezTo>
                  <a:lnTo>
                    <a:pt x="2" y="421"/>
                  </a:lnTo>
                  <a:cubicBezTo>
                    <a:pt x="0" y="556"/>
                    <a:pt x="104" y="625"/>
                    <a:pt x="207" y="625"/>
                  </a:cubicBezTo>
                  <a:cubicBezTo>
                    <a:pt x="308" y="625"/>
                    <a:pt x="410" y="559"/>
                    <a:pt x="411" y="424"/>
                  </a:cubicBezTo>
                  <a:lnTo>
                    <a:pt x="411" y="207"/>
                  </a:lnTo>
                  <a:cubicBezTo>
                    <a:pt x="411" y="91"/>
                    <a:pt x="321" y="1"/>
                    <a:pt x="209" y="1"/>
                  </a:cubicBezTo>
                  <a:cubicBezTo>
                    <a:pt x="206" y="1"/>
                    <a:pt x="204" y="1"/>
                    <a:pt x="2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3" name="Google Shape;22713;p75"/>
            <p:cNvSpPr/>
            <p:nvPr/>
          </p:nvSpPr>
          <p:spPr>
            <a:xfrm>
              <a:off x="5079143" y="4405717"/>
              <a:ext cx="10802" cy="16438"/>
            </a:xfrm>
            <a:custGeom>
              <a:rect b="b" l="l" r="r" t="t"/>
              <a:pathLst>
                <a:path extrusionOk="0" h="627" w="412">
                  <a:moveTo>
                    <a:pt x="208" y="1"/>
                  </a:moveTo>
                  <a:cubicBezTo>
                    <a:pt x="96" y="1"/>
                    <a:pt x="2" y="92"/>
                    <a:pt x="2" y="204"/>
                  </a:cubicBezTo>
                  <a:lnTo>
                    <a:pt x="2" y="421"/>
                  </a:lnTo>
                  <a:cubicBezTo>
                    <a:pt x="0" y="558"/>
                    <a:pt x="103" y="627"/>
                    <a:pt x="206" y="627"/>
                  </a:cubicBezTo>
                  <a:cubicBezTo>
                    <a:pt x="308" y="627"/>
                    <a:pt x="409" y="560"/>
                    <a:pt x="411" y="425"/>
                  </a:cubicBezTo>
                  <a:lnTo>
                    <a:pt x="411" y="207"/>
                  </a:lnTo>
                  <a:cubicBezTo>
                    <a:pt x="411" y="95"/>
                    <a:pt x="321" y="1"/>
                    <a:pt x="2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4" name="Google Shape;22714;p75"/>
            <p:cNvSpPr/>
            <p:nvPr/>
          </p:nvSpPr>
          <p:spPr>
            <a:xfrm>
              <a:off x="5025082" y="4445096"/>
              <a:ext cx="49630" cy="16674"/>
            </a:xfrm>
            <a:custGeom>
              <a:rect b="b" l="l" r="r" t="t"/>
              <a:pathLst>
                <a:path extrusionOk="0" h="636" w="1893">
                  <a:moveTo>
                    <a:pt x="295" y="0"/>
                  </a:moveTo>
                  <a:cubicBezTo>
                    <a:pt x="137" y="0"/>
                    <a:pt x="1" y="203"/>
                    <a:pt x="148" y="353"/>
                  </a:cubicBezTo>
                  <a:cubicBezTo>
                    <a:pt x="322" y="527"/>
                    <a:pt x="619" y="632"/>
                    <a:pt x="941" y="636"/>
                  </a:cubicBezTo>
                  <a:cubicBezTo>
                    <a:pt x="947" y="636"/>
                    <a:pt x="952" y="636"/>
                    <a:pt x="958" y="636"/>
                  </a:cubicBezTo>
                  <a:cubicBezTo>
                    <a:pt x="1274" y="636"/>
                    <a:pt x="1567" y="535"/>
                    <a:pt x="1742" y="368"/>
                  </a:cubicBezTo>
                  <a:cubicBezTo>
                    <a:pt x="1893" y="222"/>
                    <a:pt x="1758" y="14"/>
                    <a:pt x="1599" y="14"/>
                  </a:cubicBezTo>
                  <a:cubicBezTo>
                    <a:pt x="1552" y="14"/>
                    <a:pt x="1504" y="32"/>
                    <a:pt x="1459" y="74"/>
                  </a:cubicBezTo>
                  <a:cubicBezTo>
                    <a:pt x="1383" y="147"/>
                    <a:pt x="1202" y="230"/>
                    <a:pt x="945" y="230"/>
                  </a:cubicBezTo>
                  <a:cubicBezTo>
                    <a:pt x="688" y="227"/>
                    <a:pt x="510" y="140"/>
                    <a:pt x="438" y="64"/>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5" name="Google Shape;22715;p75"/>
            <p:cNvSpPr/>
            <p:nvPr/>
          </p:nvSpPr>
          <p:spPr>
            <a:xfrm>
              <a:off x="4905557" y="4285510"/>
              <a:ext cx="285797" cy="366390"/>
            </a:xfrm>
            <a:custGeom>
              <a:rect b="b" l="l" r="r" t="t"/>
              <a:pathLst>
                <a:path extrusionOk="0" h="13975" w="10901">
                  <a:moveTo>
                    <a:pt x="5498" y="403"/>
                  </a:moveTo>
                  <a:cubicBezTo>
                    <a:pt x="5520" y="403"/>
                    <a:pt x="5543" y="403"/>
                    <a:pt x="5566" y="403"/>
                  </a:cubicBezTo>
                  <a:cubicBezTo>
                    <a:pt x="6420" y="414"/>
                    <a:pt x="7228" y="559"/>
                    <a:pt x="7894" y="830"/>
                  </a:cubicBezTo>
                  <a:cubicBezTo>
                    <a:pt x="8072" y="899"/>
                    <a:pt x="8188" y="1066"/>
                    <a:pt x="8184" y="1254"/>
                  </a:cubicBezTo>
                  <a:lnTo>
                    <a:pt x="8180" y="1815"/>
                  </a:lnTo>
                  <a:cubicBezTo>
                    <a:pt x="7474" y="1504"/>
                    <a:pt x="6561" y="1316"/>
                    <a:pt x="5555" y="1305"/>
                  </a:cubicBezTo>
                  <a:cubicBezTo>
                    <a:pt x="5524" y="1304"/>
                    <a:pt x="5494" y="1304"/>
                    <a:pt x="5464" y="1304"/>
                  </a:cubicBezTo>
                  <a:cubicBezTo>
                    <a:pt x="4489" y="1304"/>
                    <a:pt x="3610" y="1473"/>
                    <a:pt x="2918" y="1761"/>
                  </a:cubicBezTo>
                  <a:lnTo>
                    <a:pt x="2925" y="1203"/>
                  </a:lnTo>
                  <a:cubicBezTo>
                    <a:pt x="2929" y="1015"/>
                    <a:pt x="3048" y="848"/>
                    <a:pt x="3222" y="783"/>
                  </a:cubicBezTo>
                  <a:cubicBezTo>
                    <a:pt x="3882" y="533"/>
                    <a:pt x="4665" y="403"/>
                    <a:pt x="5498" y="403"/>
                  </a:cubicBezTo>
                  <a:close/>
                  <a:moveTo>
                    <a:pt x="2348" y="5820"/>
                  </a:moveTo>
                  <a:cubicBezTo>
                    <a:pt x="2411" y="5820"/>
                    <a:pt x="2471" y="5870"/>
                    <a:pt x="2469" y="5944"/>
                  </a:cubicBezTo>
                  <a:cubicBezTo>
                    <a:pt x="2469" y="6013"/>
                    <a:pt x="2415" y="6067"/>
                    <a:pt x="2346" y="6067"/>
                  </a:cubicBezTo>
                  <a:cubicBezTo>
                    <a:pt x="2237" y="6067"/>
                    <a:pt x="2183" y="5933"/>
                    <a:pt x="2262" y="5857"/>
                  </a:cubicBezTo>
                  <a:cubicBezTo>
                    <a:pt x="2287" y="5832"/>
                    <a:pt x="2318" y="5820"/>
                    <a:pt x="2348" y="5820"/>
                  </a:cubicBezTo>
                  <a:close/>
                  <a:moveTo>
                    <a:pt x="8665" y="5884"/>
                  </a:moveTo>
                  <a:cubicBezTo>
                    <a:pt x="8729" y="5884"/>
                    <a:pt x="8791" y="5935"/>
                    <a:pt x="8789" y="6009"/>
                  </a:cubicBezTo>
                  <a:cubicBezTo>
                    <a:pt x="8789" y="6078"/>
                    <a:pt x="8735" y="6132"/>
                    <a:pt x="8666" y="6132"/>
                  </a:cubicBezTo>
                  <a:cubicBezTo>
                    <a:pt x="8557" y="6129"/>
                    <a:pt x="8503" y="5995"/>
                    <a:pt x="8582" y="5919"/>
                  </a:cubicBezTo>
                  <a:cubicBezTo>
                    <a:pt x="8606" y="5895"/>
                    <a:pt x="8636" y="5884"/>
                    <a:pt x="8665" y="5884"/>
                  </a:cubicBezTo>
                  <a:close/>
                  <a:moveTo>
                    <a:pt x="5473" y="1714"/>
                  </a:moveTo>
                  <a:cubicBezTo>
                    <a:pt x="5500" y="1714"/>
                    <a:pt x="5527" y="1714"/>
                    <a:pt x="5555" y="1714"/>
                  </a:cubicBezTo>
                  <a:cubicBezTo>
                    <a:pt x="7572" y="1732"/>
                    <a:pt x="9267" y="2554"/>
                    <a:pt x="9256" y="3507"/>
                  </a:cubicBezTo>
                  <a:cubicBezTo>
                    <a:pt x="9252" y="3891"/>
                    <a:pt x="8974" y="4191"/>
                    <a:pt x="8720" y="4387"/>
                  </a:cubicBezTo>
                  <a:lnTo>
                    <a:pt x="8361" y="4383"/>
                  </a:lnTo>
                  <a:cubicBezTo>
                    <a:pt x="8235" y="4383"/>
                    <a:pt x="8130" y="4278"/>
                    <a:pt x="8133" y="4151"/>
                  </a:cubicBezTo>
                  <a:lnTo>
                    <a:pt x="8141" y="3279"/>
                  </a:lnTo>
                  <a:cubicBezTo>
                    <a:pt x="8141" y="3097"/>
                    <a:pt x="8050" y="2826"/>
                    <a:pt x="7601" y="2590"/>
                  </a:cubicBezTo>
                  <a:cubicBezTo>
                    <a:pt x="7566" y="2572"/>
                    <a:pt x="7532" y="2564"/>
                    <a:pt x="7500" y="2564"/>
                  </a:cubicBezTo>
                  <a:cubicBezTo>
                    <a:pt x="7313" y="2564"/>
                    <a:pt x="7205" y="2844"/>
                    <a:pt x="7409" y="2953"/>
                  </a:cubicBezTo>
                  <a:cubicBezTo>
                    <a:pt x="7612" y="3061"/>
                    <a:pt x="7735" y="3177"/>
                    <a:pt x="7731" y="3275"/>
                  </a:cubicBezTo>
                  <a:lnTo>
                    <a:pt x="7724" y="4148"/>
                  </a:lnTo>
                  <a:cubicBezTo>
                    <a:pt x="7720" y="4503"/>
                    <a:pt x="8003" y="4789"/>
                    <a:pt x="8358" y="4796"/>
                  </a:cubicBezTo>
                  <a:lnTo>
                    <a:pt x="8684" y="4796"/>
                  </a:lnTo>
                  <a:cubicBezTo>
                    <a:pt x="8887" y="4800"/>
                    <a:pt x="9042" y="4977"/>
                    <a:pt x="9021" y="5176"/>
                  </a:cubicBezTo>
                  <a:cubicBezTo>
                    <a:pt x="9003" y="5350"/>
                    <a:pt x="8840" y="5481"/>
                    <a:pt x="8648" y="5481"/>
                  </a:cubicBezTo>
                  <a:lnTo>
                    <a:pt x="8557" y="5481"/>
                  </a:lnTo>
                  <a:lnTo>
                    <a:pt x="8557" y="5466"/>
                  </a:lnTo>
                  <a:cubicBezTo>
                    <a:pt x="8557" y="5354"/>
                    <a:pt x="8466" y="5263"/>
                    <a:pt x="8354" y="5263"/>
                  </a:cubicBezTo>
                  <a:cubicBezTo>
                    <a:pt x="8352" y="5263"/>
                    <a:pt x="8350" y="5263"/>
                    <a:pt x="8348" y="5263"/>
                  </a:cubicBezTo>
                  <a:cubicBezTo>
                    <a:pt x="8238" y="5263"/>
                    <a:pt x="8148" y="5352"/>
                    <a:pt x="8148" y="5462"/>
                  </a:cubicBezTo>
                  <a:cubicBezTo>
                    <a:pt x="8137" y="6495"/>
                    <a:pt x="7521" y="7422"/>
                    <a:pt x="6580" y="7835"/>
                  </a:cubicBezTo>
                  <a:lnTo>
                    <a:pt x="6576" y="7835"/>
                  </a:lnTo>
                  <a:lnTo>
                    <a:pt x="5696" y="7472"/>
                  </a:lnTo>
                  <a:lnTo>
                    <a:pt x="5696" y="7393"/>
                  </a:lnTo>
                  <a:cubicBezTo>
                    <a:pt x="5698" y="7256"/>
                    <a:pt x="5595" y="7187"/>
                    <a:pt x="5492" y="7187"/>
                  </a:cubicBezTo>
                  <a:cubicBezTo>
                    <a:pt x="5391" y="7187"/>
                    <a:pt x="5290" y="7254"/>
                    <a:pt x="5290" y="7389"/>
                  </a:cubicBezTo>
                  <a:lnTo>
                    <a:pt x="5290" y="7469"/>
                  </a:lnTo>
                  <a:lnTo>
                    <a:pt x="4403" y="7813"/>
                  </a:lnTo>
                  <a:cubicBezTo>
                    <a:pt x="3465" y="7378"/>
                    <a:pt x="2871" y="6437"/>
                    <a:pt x="2885" y="5404"/>
                  </a:cubicBezTo>
                  <a:cubicBezTo>
                    <a:pt x="2885" y="5268"/>
                    <a:pt x="2783" y="5199"/>
                    <a:pt x="2680" y="5199"/>
                  </a:cubicBezTo>
                  <a:cubicBezTo>
                    <a:pt x="2579" y="5199"/>
                    <a:pt x="2478" y="5266"/>
                    <a:pt x="2476" y="5401"/>
                  </a:cubicBezTo>
                  <a:lnTo>
                    <a:pt x="2476" y="5415"/>
                  </a:lnTo>
                  <a:lnTo>
                    <a:pt x="2353" y="5415"/>
                  </a:lnTo>
                  <a:cubicBezTo>
                    <a:pt x="2150" y="5412"/>
                    <a:pt x="1994" y="5234"/>
                    <a:pt x="2020" y="5035"/>
                  </a:cubicBezTo>
                  <a:cubicBezTo>
                    <a:pt x="2038" y="4867"/>
                    <a:pt x="2197" y="4734"/>
                    <a:pt x="2385" y="4734"/>
                  </a:cubicBezTo>
                  <a:cubicBezTo>
                    <a:pt x="2388" y="4734"/>
                    <a:pt x="2390" y="4734"/>
                    <a:pt x="2393" y="4734"/>
                  </a:cubicBezTo>
                  <a:lnTo>
                    <a:pt x="2686" y="4734"/>
                  </a:lnTo>
                  <a:cubicBezTo>
                    <a:pt x="2688" y="4734"/>
                    <a:pt x="2691" y="4734"/>
                    <a:pt x="2693" y="4734"/>
                  </a:cubicBezTo>
                  <a:cubicBezTo>
                    <a:pt x="3045" y="4734"/>
                    <a:pt x="3331" y="4453"/>
                    <a:pt x="3335" y="4101"/>
                  </a:cubicBezTo>
                  <a:lnTo>
                    <a:pt x="3342" y="3231"/>
                  </a:lnTo>
                  <a:cubicBezTo>
                    <a:pt x="3342" y="3130"/>
                    <a:pt x="3494" y="2960"/>
                    <a:pt x="3914" y="2811"/>
                  </a:cubicBezTo>
                  <a:cubicBezTo>
                    <a:pt x="4339" y="2663"/>
                    <a:pt x="4899" y="2583"/>
                    <a:pt x="5503" y="2583"/>
                  </a:cubicBezTo>
                  <a:cubicBezTo>
                    <a:pt x="5517" y="2583"/>
                    <a:pt x="5530" y="2583"/>
                    <a:pt x="5544" y="2583"/>
                  </a:cubicBezTo>
                  <a:cubicBezTo>
                    <a:pt x="5899" y="2587"/>
                    <a:pt x="6250" y="2619"/>
                    <a:pt x="6598" y="2688"/>
                  </a:cubicBezTo>
                  <a:cubicBezTo>
                    <a:pt x="6613" y="2691"/>
                    <a:pt x="6629" y="2693"/>
                    <a:pt x="6643" y="2693"/>
                  </a:cubicBezTo>
                  <a:cubicBezTo>
                    <a:pt x="6870" y="2693"/>
                    <a:pt x="6926" y="2337"/>
                    <a:pt x="6674" y="2286"/>
                  </a:cubicBezTo>
                  <a:cubicBezTo>
                    <a:pt x="6304" y="2217"/>
                    <a:pt x="5928" y="2178"/>
                    <a:pt x="5547" y="2178"/>
                  </a:cubicBezTo>
                  <a:cubicBezTo>
                    <a:pt x="5522" y="2177"/>
                    <a:pt x="5496" y="2177"/>
                    <a:pt x="5471" y="2177"/>
                  </a:cubicBezTo>
                  <a:cubicBezTo>
                    <a:pt x="4837" y="2177"/>
                    <a:pt x="4240" y="2264"/>
                    <a:pt x="3784" y="2427"/>
                  </a:cubicBezTo>
                  <a:cubicBezTo>
                    <a:pt x="3088" y="2670"/>
                    <a:pt x="2940" y="2996"/>
                    <a:pt x="2940" y="3224"/>
                  </a:cubicBezTo>
                  <a:lnTo>
                    <a:pt x="2929" y="4097"/>
                  </a:lnTo>
                  <a:cubicBezTo>
                    <a:pt x="2929" y="4227"/>
                    <a:pt x="2824" y="4329"/>
                    <a:pt x="2697" y="4329"/>
                  </a:cubicBezTo>
                  <a:lnTo>
                    <a:pt x="2335" y="4325"/>
                  </a:lnTo>
                  <a:cubicBezTo>
                    <a:pt x="2085" y="4122"/>
                    <a:pt x="1813" y="3815"/>
                    <a:pt x="1817" y="3434"/>
                  </a:cubicBezTo>
                  <a:cubicBezTo>
                    <a:pt x="1828" y="2495"/>
                    <a:pt x="3492" y="1714"/>
                    <a:pt x="5473" y="1714"/>
                  </a:cubicBezTo>
                  <a:close/>
                  <a:moveTo>
                    <a:pt x="5489" y="7831"/>
                  </a:moveTo>
                  <a:lnTo>
                    <a:pt x="6214" y="8128"/>
                  </a:lnTo>
                  <a:lnTo>
                    <a:pt x="5801" y="8534"/>
                  </a:lnTo>
                  <a:cubicBezTo>
                    <a:pt x="5713" y="8618"/>
                    <a:pt x="5599" y="8660"/>
                    <a:pt x="5484" y="8660"/>
                  </a:cubicBezTo>
                  <a:cubicBezTo>
                    <a:pt x="5368" y="8660"/>
                    <a:pt x="5251" y="8616"/>
                    <a:pt x="5163" y="8526"/>
                  </a:cubicBezTo>
                  <a:lnTo>
                    <a:pt x="4758" y="8114"/>
                  </a:lnTo>
                  <a:lnTo>
                    <a:pt x="5489" y="7831"/>
                  </a:lnTo>
                  <a:close/>
                  <a:moveTo>
                    <a:pt x="5505" y="1"/>
                  </a:moveTo>
                  <a:cubicBezTo>
                    <a:pt x="4624" y="1"/>
                    <a:pt x="3791" y="138"/>
                    <a:pt x="3085" y="407"/>
                  </a:cubicBezTo>
                  <a:cubicBezTo>
                    <a:pt x="2751" y="530"/>
                    <a:pt x="2527" y="848"/>
                    <a:pt x="2523" y="1203"/>
                  </a:cubicBezTo>
                  <a:lnTo>
                    <a:pt x="2516" y="1964"/>
                  </a:lnTo>
                  <a:cubicBezTo>
                    <a:pt x="1832" y="2341"/>
                    <a:pt x="1419" y="2855"/>
                    <a:pt x="1411" y="3434"/>
                  </a:cubicBezTo>
                  <a:cubicBezTo>
                    <a:pt x="1408" y="3807"/>
                    <a:pt x="1578" y="4169"/>
                    <a:pt x="1911" y="4492"/>
                  </a:cubicBezTo>
                  <a:cubicBezTo>
                    <a:pt x="1748" y="4611"/>
                    <a:pt x="1643" y="4792"/>
                    <a:pt x="1618" y="4992"/>
                  </a:cubicBezTo>
                  <a:cubicBezTo>
                    <a:pt x="1589" y="5252"/>
                    <a:pt x="1698" y="5509"/>
                    <a:pt x="1904" y="5669"/>
                  </a:cubicBezTo>
                  <a:cubicBezTo>
                    <a:pt x="1666" y="6052"/>
                    <a:pt x="1974" y="6484"/>
                    <a:pt x="2352" y="6484"/>
                  </a:cubicBezTo>
                  <a:cubicBezTo>
                    <a:pt x="2446" y="6484"/>
                    <a:pt x="2544" y="6457"/>
                    <a:pt x="2639" y="6397"/>
                  </a:cubicBezTo>
                  <a:cubicBezTo>
                    <a:pt x="2907" y="7208"/>
                    <a:pt x="3505" y="7867"/>
                    <a:pt x="4287" y="8211"/>
                  </a:cubicBezTo>
                  <a:lnTo>
                    <a:pt x="4881" y="8816"/>
                  </a:lnTo>
                  <a:cubicBezTo>
                    <a:pt x="5048" y="8987"/>
                    <a:pt x="5271" y="9073"/>
                    <a:pt x="5494" y="9073"/>
                  </a:cubicBezTo>
                  <a:cubicBezTo>
                    <a:pt x="5710" y="9073"/>
                    <a:pt x="5927" y="8993"/>
                    <a:pt x="6094" y="8831"/>
                  </a:cubicBezTo>
                  <a:lnTo>
                    <a:pt x="6699" y="8237"/>
                  </a:lnTo>
                  <a:cubicBezTo>
                    <a:pt x="6739" y="8219"/>
                    <a:pt x="6775" y="8200"/>
                    <a:pt x="6815" y="8182"/>
                  </a:cubicBezTo>
                  <a:lnTo>
                    <a:pt x="6815" y="8182"/>
                  </a:lnTo>
                  <a:lnTo>
                    <a:pt x="6808" y="8881"/>
                  </a:lnTo>
                  <a:cubicBezTo>
                    <a:pt x="6804" y="9262"/>
                    <a:pt x="7050" y="9598"/>
                    <a:pt x="7416" y="9711"/>
                  </a:cubicBezTo>
                  <a:lnTo>
                    <a:pt x="8615" y="10080"/>
                  </a:lnTo>
                  <a:cubicBezTo>
                    <a:pt x="8148" y="10598"/>
                    <a:pt x="6862" y="11931"/>
                    <a:pt x="5446" y="12619"/>
                  </a:cubicBezTo>
                  <a:cubicBezTo>
                    <a:pt x="4052" y="11905"/>
                    <a:pt x="2791" y="10544"/>
                    <a:pt x="2331" y="10015"/>
                  </a:cubicBezTo>
                  <a:lnTo>
                    <a:pt x="3541" y="9674"/>
                  </a:lnTo>
                  <a:cubicBezTo>
                    <a:pt x="3903" y="9569"/>
                    <a:pt x="4157" y="9236"/>
                    <a:pt x="4164" y="8860"/>
                  </a:cubicBezTo>
                  <a:lnTo>
                    <a:pt x="4164" y="8693"/>
                  </a:lnTo>
                  <a:cubicBezTo>
                    <a:pt x="4164" y="8556"/>
                    <a:pt x="4061" y="8487"/>
                    <a:pt x="3959" y="8487"/>
                  </a:cubicBezTo>
                  <a:cubicBezTo>
                    <a:pt x="3857" y="8487"/>
                    <a:pt x="3756" y="8554"/>
                    <a:pt x="3755" y="8689"/>
                  </a:cubicBezTo>
                  <a:lnTo>
                    <a:pt x="3755" y="8852"/>
                  </a:lnTo>
                  <a:cubicBezTo>
                    <a:pt x="3751" y="9055"/>
                    <a:pt x="3621" y="9229"/>
                    <a:pt x="3429" y="9283"/>
                  </a:cubicBezTo>
                  <a:lnTo>
                    <a:pt x="1125" y="9935"/>
                  </a:lnTo>
                  <a:cubicBezTo>
                    <a:pt x="481" y="10120"/>
                    <a:pt x="35" y="10703"/>
                    <a:pt x="24" y="11373"/>
                  </a:cubicBezTo>
                  <a:lnTo>
                    <a:pt x="3" y="13666"/>
                  </a:lnTo>
                  <a:cubicBezTo>
                    <a:pt x="1" y="13802"/>
                    <a:pt x="103" y="13871"/>
                    <a:pt x="206" y="13871"/>
                  </a:cubicBezTo>
                  <a:cubicBezTo>
                    <a:pt x="307" y="13871"/>
                    <a:pt x="408" y="13804"/>
                    <a:pt x="408" y="13669"/>
                  </a:cubicBezTo>
                  <a:lnTo>
                    <a:pt x="434" y="11377"/>
                  </a:lnTo>
                  <a:cubicBezTo>
                    <a:pt x="441" y="10888"/>
                    <a:pt x="767" y="10464"/>
                    <a:pt x="1234" y="10326"/>
                  </a:cubicBezTo>
                  <a:lnTo>
                    <a:pt x="1900" y="10138"/>
                  </a:lnTo>
                  <a:cubicBezTo>
                    <a:pt x="2234" y="10544"/>
                    <a:pt x="3682" y="12210"/>
                    <a:pt x="5355" y="13032"/>
                  </a:cubicBezTo>
                  <a:cubicBezTo>
                    <a:pt x="5383" y="13044"/>
                    <a:pt x="5412" y="13051"/>
                    <a:pt x="5442" y="13051"/>
                  </a:cubicBezTo>
                  <a:cubicBezTo>
                    <a:pt x="5472" y="13051"/>
                    <a:pt x="5502" y="13044"/>
                    <a:pt x="5529" y="13032"/>
                  </a:cubicBezTo>
                  <a:cubicBezTo>
                    <a:pt x="7217" y="12246"/>
                    <a:pt x="8698" y="10609"/>
                    <a:pt x="9046" y="10210"/>
                  </a:cubicBezTo>
                  <a:lnTo>
                    <a:pt x="9705" y="10410"/>
                  </a:lnTo>
                  <a:cubicBezTo>
                    <a:pt x="10172" y="10555"/>
                    <a:pt x="10487" y="10989"/>
                    <a:pt x="10484" y="11478"/>
                  </a:cubicBezTo>
                  <a:lnTo>
                    <a:pt x="10462" y="13767"/>
                  </a:lnTo>
                  <a:cubicBezTo>
                    <a:pt x="10460" y="13905"/>
                    <a:pt x="10564" y="13974"/>
                    <a:pt x="10668" y="13974"/>
                  </a:cubicBezTo>
                  <a:cubicBezTo>
                    <a:pt x="10769" y="13974"/>
                    <a:pt x="10870" y="13908"/>
                    <a:pt x="10871" y="13774"/>
                  </a:cubicBezTo>
                  <a:lnTo>
                    <a:pt x="10893" y="11482"/>
                  </a:lnTo>
                  <a:cubicBezTo>
                    <a:pt x="10900" y="10808"/>
                    <a:pt x="10462" y="10210"/>
                    <a:pt x="9817" y="10015"/>
                  </a:cubicBezTo>
                  <a:lnTo>
                    <a:pt x="7528" y="9316"/>
                  </a:lnTo>
                  <a:cubicBezTo>
                    <a:pt x="7340" y="9258"/>
                    <a:pt x="7210" y="9081"/>
                    <a:pt x="7213" y="8881"/>
                  </a:cubicBezTo>
                  <a:lnTo>
                    <a:pt x="7221" y="7947"/>
                  </a:lnTo>
                  <a:cubicBezTo>
                    <a:pt x="7757" y="7585"/>
                    <a:pt x="8162" y="7060"/>
                    <a:pt x="8380" y="6451"/>
                  </a:cubicBezTo>
                  <a:cubicBezTo>
                    <a:pt x="8477" y="6516"/>
                    <a:pt x="8578" y="6544"/>
                    <a:pt x="8674" y="6544"/>
                  </a:cubicBezTo>
                  <a:cubicBezTo>
                    <a:pt x="9050" y="6544"/>
                    <a:pt x="9361" y="6116"/>
                    <a:pt x="9122" y="5730"/>
                  </a:cubicBezTo>
                  <a:cubicBezTo>
                    <a:pt x="9292" y="5611"/>
                    <a:pt x="9401" y="5426"/>
                    <a:pt x="9426" y="5220"/>
                  </a:cubicBezTo>
                  <a:cubicBezTo>
                    <a:pt x="9455" y="4966"/>
                    <a:pt x="9350" y="4716"/>
                    <a:pt x="9155" y="4557"/>
                  </a:cubicBezTo>
                  <a:cubicBezTo>
                    <a:pt x="9484" y="4242"/>
                    <a:pt x="9662" y="3887"/>
                    <a:pt x="9665" y="3514"/>
                  </a:cubicBezTo>
                  <a:cubicBezTo>
                    <a:pt x="9673" y="2938"/>
                    <a:pt x="9267" y="2417"/>
                    <a:pt x="8590" y="2022"/>
                  </a:cubicBezTo>
                  <a:lnTo>
                    <a:pt x="8597" y="1261"/>
                  </a:lnTo>
                  <a:cubicBezTo>
                    <a:pt x="8601" y="906"/>
                    <a:pt x="8387" y="584"/>
                    <a:pt x="8054" y="454"/>
                  </a:cubicBezTo>
                  <a:cubicBezTo>
                    <a:pt x="7340" y="167"/>
                    <a:pt x="6482" y="8"/>
                    <a:pt x="5573" y="1"/>
                  </a:cubicBezTo>
                  <a:cubicBezTo>
                    <a:pt x="5550" y="1"/>
                    <a:pt x="5527" y="1"/>
                    <a:pt x="55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6" name="Google Shape;22716;p75"/>
            <p:cNvSpPr/>
            <p:nvPr/>
          </p:nvSpPr>
          <p:spPr>
            <a:xfrm>
              <a:off x="5003217" y="4387784"/>
              <a:ext cx="24041" cy="10854"/>
            </a:xfrm>
            <a:custGeom>
              <a:rect b="b" l="l" r="r" t="t"/>
              <a:pathLst>
                <a:path extrusionOk="0" h="414" w="917">
                  <a:moveTo>
                    <a:pt x="280" y="0"/>
                  </a:moveTo>
                  <a:cubicBezTo>
                    <a:pt x="8" y="0"/>
                    <a:pt x="1" y="406"/>
                    <a:pt x="272" y="410"/>
                  </a:cubicBezTo>
                  <a:lnTo>
                    <a:pt x="711" y="413"/>
                  </a:lnTo>
                  <a:cubicBezTo>
                    <a:pt x="823" y="413"/>
                    <a:pt x="913" y="326"/>
                    <a:pt x="917" y="214"/>
                  </a:cubicBezTo>
                  <a:cubicBezTo>
                    <a:pt x="917" y="98"/>
                    <a:pt x="826" y="8"/>
                    <a:pt x="714" y="8"/>
                  </a:cubicBezTo>
                  <a:lnTo>
                    <a:pt x="28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7" name="Google Shape;22717;p75"/>
            <p:cNvSpPr/>
            <p:nvPr/>
          </p:nvSpPr>
          <p:spPr>
            <a:xfrm>
              <a:off x="5071907" y="4388545"/>
              <a:ext cx="25719" cy="10854"/>
            </a:xfrm>
            <a:custGeom>
              <a:rect b="b" l="l" r="r" t="t"/>
              <a:pathLst>
                <a:path extrusionOk="0" h="414" w="981">
                  <a:moveTo>
                    <a:pt x="271" y="0"/>
                  </a:moveTo>
                  <a:cubicBezTo>
                    <a:pt x="3" y="0"/>
                    <a:pt x="0" y="406"/>
                    <a:pt x="271" y="406"/>
                  </a:cubicBezTo>
                  <a:lnTo>
                    <a:pt x="705" y="413"/>
                  </a:lnTo>
                  <a:cubicBezTo>
                    <a:pt x="977" y="413"/>
                    <a:pt x="981" y="8"/>
                    <a:pt x="709" y="4"/>
                  </a:cubicBezTo>
                  <a:lnTo>
                    <a:pt x="274" y="0"/>
                  </a:lnTo>
                  <a:cubicBezTo>
                    <a:pt x="273" y="0"/>
                    <a:pt x="272"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18" name="Google Shape;22718;p75"/>
          <p:cNvGrpSpPr/>
          <p:nvPr/>
        </p:nvGrpSpPr>
        <p:grpSpPr>
          <a:xfrm>
            <a:off x="7606248" y="2431303"/>
            <a:ext cx="284984" cy="364843"/>
            <a:chOff x="7606248" y="2431303"/>
            <a:chExt cx="284984" cy="364843"/>
          </a:xfrm>
        </p:grpSpPr>
        <p:sp>
          <p:nvSpPr>
            <p:cNvPr id="22719" name="Google Shape;22719;p75"/>
            <p:cNvSpPr/>
            <p:nvPr/>
          </p:nvSpPr>
          <p:spPr>
            <a:xfrm>
              <a:off x="7611281" y="2636586"/>
              <a:ext cx="274340" cy="154316"/>
            </a:xfrm>
            <a:custGeom>
              <a:rect b="b" l="l" r="r" t="t"/>
              <a:pathLst>
                <a:path extrusionOk="0" h="5886" w="10464">
                  <a:moveTo>
                    <a:pt x="3705" y="0"/>
                  </a:moveTo>
                  <a:lnTo>
                    <a:pt x="3705" y="1036"/>
                  </a:lnTo>
                  <a:cubicBezTo>
                    <a:pt x="3705" y="1326"/>
                    <a:pt x="3517" y="1583"/>
                    <a:pt x="3238" y="1663"/>
                  </a:cubicBezTo>
                  <a:lnTo>
                    <a:pt x="942" y="2340"/>
                  </a:lnTo>
                  <a:cubicBezTo>
                    <a:pt x="384" y="2503"/>
                    <a:pt x="0" y="3013"/>
                    <a:pt x="0" y="3593"/>
                  </a:cubicBezTo>
                  <a:lnTo>
                    <a:pt x="0" y="5886"/>
                  </a:lnTo>
                  <a:lnTo>
                    <a:pt x="10464" y="5886"/>
                  </a:lnTo>
                  <a:lnTo>
                    <a:pt x="10464" y="3593"/>
                  </a:lnTo>
                  <a:cubicBezTo>
                    <a:pt x="10464" y="3013"/>
                    <a:pt x="10080" y="2503"/>
                    <a:pt x="9526" y="2340"/>
                  </a:cubicBezTo>
                  <a:lnTo>
                    <a:pt x="7229" y="1663"/>
                  </a:lnTo>
                  <a:cubicBezTo>
                    <a:pt x="6951" y="1583"/>
                    <a:pt x="6759" y="1326"/>
                    <a:pt x="6759" y="1036"/>
                  </a:cubicBezTo>
                  <a:lnTo>
                    <a:pt x="6759"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0" name="Google Shape;22720;p75"/>
            <p:cNvSpPr/>
            <p:nvPr/>
          </p:nvSpPr>
          <p:spPr>
            <a:xfrm>
              <a:off x="7611281" y="2684617"/>
              <a:ext cx="274340" cy="106286"/>
            </a:xfrm>
            <a:custGeom>
              <a:rect b="b" l="l" r="r" t="t"/>
              <a:pathLst>
                <a:path extrusionOk="0" h="4054" w="10464">
                  <a:moveTo>
                    <a:pt x="2670" y="1"/>
                  </a:moveTo>
                  <a:lnTo>
                    <a:pt x="942" y="508"/>
                  </a:lnTo>
                  <a:cubicBezTo>
                    <a:pt x="384" y="671"/>
                    <a:pt x="0" y="1181"/>
                    <a:pt x="0" y="1761"/>
                  </a:cubicBezTo>
                  <a:lnTo>
                    <a:pt x="0" y="4054"/>
                  </a:lnTo>
                  <a:lnTo>
                    <a:pt x="10464" y="4054"/>
                  </a:lnTo>
                  <a:lnTo>
                    <a:pt x="10464" y="1761"/>
                  </a:lnTo>
                  <a:cubicBezTo>
                    <a:pt x="10464" y="1181"/>
                    <a:pt x="10080" y="671"/>
                    <a:pt x="9526" y="508"/>
                  </a:cubicBezTo>
                  <a:lnTo>
                    <a:pt x="7794" y="1"/>
                  </a:lnTo>
                  <a:cubicBezTo>
                    <a:pt x="7548" y="1218"/>
                    <a:pt x="6476" y="2091"/>
                    <a:pt x="5234" y="2091"/>
                  </a:cubicBezTo>
                  <a:cubicBezTo>
                    <a:pt x="3992" y="2091"/>
                    <a:pt x="2920" y="1218"/>
                    <a:pt x="267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1" name="Google Shape;22721;p75"/>
            <p:cNvSpPr/>
            <p:nvPr/>
          </p:nvSpPr>
          <p:spPr>
            <a:xfrm>
              <a:off x="7708522" y="2636586"/>
              <a:ext cx="79963" cy="28551"/>
            </a:xfrm>
            <a:custGeom>
              <a:rect b="b" l="l" r="r" t="t"/>
              <a:pathLst>
                <a:path extrusionOk="0" h="1089" w="3050">
                  <a:moveTo>
                    <a:pt x="0" y="0"/>
                  </a:moveTo>
                  <a:lnTo>
                    <a:pt x="0" y="703"/>
                  </a:lnTo>
                  <a:cubicBezTo>
                    <a:pt x="475" y="960"/>
                    <a:pt x="999" y="1089"/>
                    <a:pt x="1523" y="1089"/>
                  </a:cubicBezTo>
                  <a:cubicBezTo>
                    <a:pt x="2048" y="1089"/>
                    <a:pt x="2573" y="960"/>
                    <a:pt x="3050" y="703"/>
                  </a:cubicBezTo>
                  <a:lnTo>
                    <a:pt x="3050"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2" name="Google Shape;22722;p75"/>
            <p:cNvSpPr/>
            <p:nvPr/>
          </p:nvSpPr>
          <p:spPr>
            <a:xfrm>
              <a:off x="7651342" y="2487986"/>
              <a:ext cx="194298" cy="160110"/>
            </a:xfrm>
            <a:custGeom>
              <a:rect b="b" l="l" r="r" t="t"/>
              <a:pathLst>
                <a:path extrusionOk="0" h="6107" w="7411">
                  <a:moveTo>
                    <a:pt x="870" y="0"/>
                  </a:moveTo>
                  <a:lnTo>
                    <a:pt x="870" y="2398"/>
                  </a:lnTo>
                  <a:lnTo>
                    <a:pt x="544" y="2398"/>
                  </a:lnTo>
                  <a:cubicBezTo>
                    <a:pt x="243" y="2398"/>
                    <a:pt x="1" y="2640"/>
                    <a:pt x="1" y="2945"/>
                  </a:cubicBezTo>
                  <a:cubicBezTo>
                    <a:pt x="1" y="3245"/>
                    <a:pt x="243" y="3488"/>
                    <a:pt x="544" y="3488"/>
                  </a:cubicBezTo>
                  <a:lnTo>
                    <a:pt x="881" y="3488"/>
                  </a:lnTo>
                  <a:cubicBezTo>
                    <a:pt x="993" y="4966"/>
                    <a:pt x="2225" y="6106"/>
                    <a:pt x="3706" y="6106"/>
                  </a:cubicBezTo>
                  <a:cubicBezTo>
                    <a:pt x="5187" y="6106"/>
                    <a:pt x="6415" y="4966"/>
                    <a:pt x="6527" y="3488"/>
                  </a:cubicBezTo>
                  <a:lnTo>
                    <a:pt x="6864" y="3488"/>
                  </a:lnTo>
                  <a:cubicBezTo>
                    <a:pt x="7165" y="3488"/>
                    <a:pt x="7411" y="3245"/>
                    <a:pt x="7411" y="2945"/>
                  </a:cubicBezTo>
                  <a:cubicBezTo>
                    <a:pt x="7411" y="2640"/>
                    <a:pt x="7165" y="2398"/>
                    <a:pt x="6864" y="2398"/>
                  </a:cubicBezTo>
                  <a:lnTo>
                    <a:pt x="6538" y="2398"/>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3" name="Google Shape;22723;p75"/>
            <p:cNvSpPr/>
            <p:nvPr/>
          </p:nvSpPr>
          <p:spPr>
            <a:xfrm>
              <a:off x="7650503" y="2487986"/>
              <a:ext cx="172249" cy="160136"/>
            </a:xfrm>
            <a:custGeom>
              <a:rect b="b" l="l" r="r" t="t"/>
              <a:pathLst>
                <a:path extrusionOk="0" h="6108" w="6570">
                  <a:moveTo>
                    <a:pt x="902" y="0"/>
                  </a:moveTo>
                  <a:lnTo>
                    <a:pt x="902" y="2401"/>
                  </a:lnTo>
                  <a:lnTo>
                    <a:pt x="609" y="2401"/>
                  </a:lnTo>
                  <a:cubicBezTo>
                    <a:pt x="323" y="2401"/>
                    <a:pt x="65" y="2604"/>
                    <a:pt x="36" y="2890"/>
                  </a:cubicBezTo>
                  <a:cubicBezTo>
                    <a:pt x="0" y="3213"/>
                    <a:pt x="254" y="3492"/>
                    <a:pt x="580" y="3492"/>
                  </a:cubicBezTo>
                  <a:lnTo>
                    <a:pt x="916" y="3492"/>
                  </a:lnTo>
                  <a:cubicBezTo>
                    <a:pt x="1021" y="4987"/>
                    <a:pt x="2269" y="6108"/>
                    <a:pt x="3717" y="6108"/>
                  </a:cubicBezTo>
                  <a:cubicBezTo>
                    <a:pt x="3868" y="6108"/>
                    <a:pt x="4021" y="6096"/>
                    <a:pt x="4176" y="6070"/>
                  </a:cubicBezTo>
                  <a:cubicBezTo>
                    <a:pt x="2796" y="5857"/>
                    <a:pt x="1778" y="4669"/>
                    <a:pt x="1775" y="3274"/>
                  </a:cubicBezTo>
                  <a:lnTo>
                    <a:pt x="1775" y="1525"/>
                  </a:lnTo>
                  <a:cubicBezTo>
                    <a:pt x="1775" y="1043"/>
                    <a:pt x="2166" y="656"/>
                    <a:pt x="2648" y="656"/>
                  </a:cubicBezTo>
                  <a:lnTo>
                    <a:pt x="3962" y="656"/>
                  </a:lnTo>
                  <a:cubicBezTo>
                    <a:pt x="4151" y="799"/>
                    <a:pt x="4379" y="872"/>
                    <a:pt x="4607" y="872"/>
                  </a:cubicBezTo>
                  <a:cubicBezTo>
                    <a:pt x="4777" y="872"/>
                    <a:pt x="4947" y="832"/>
                    <a:pt x="5103" y="750"/>
                  </a:cubicBezTo>
                  <a:cubicBezTo>
                    <a:pt x="5403" y="972"/>
                    <a:pt x="5764" y="1090"/>
                    <a:pt x="6131" y="1090"/>
                  </a:cubicBezTo>
                  <a:cubicBezTo>
                    <a:pt x="6277" y="1090"/>
                    <a:pt x="6425" y="1071"/>
                    <a:pt x="6570" y="1032"/>
                  </a:cubicBezTo>
                  <a:lnTo>
                    <a:pt x="65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4" name="Google Shape;22724;p75"/>
            <p:cNvSpPr/>
            <p:nvPr/>
          </p:nvSpPr>
          <p:spPr>
            <a:xfrm>
              <a:off x="7659338" y="2436599"/>
              <a:ext cx="173874" cy="114256"/>
            </a:xfrm>
            <a:custGeom>
              <a:rect b="b" l="l" r="r" t="t"/>
              <a:pathLst>
                <a:path extrusionOk="0" h="4358" w="6632">
                  <a:moveTo>
                    <a:pt x="1840" y="1"/>
                  </a:moveTo>
                  <a:cubicBezTo>
                    <a:pt x="808" y="1"/>
                    <a:pt x="0" y="892"/>
                    <a:pt x="105" y="1917"/>
                  </a:cubicBezTo>
                  <a:lnTo>
                    <a:pt x="348" y="4358"/>
                  </a:lnTo>
                  <a:lnTo>
                    <a:pt x="565" y="4358"/>
                  </a:lnTo>
                  <a:cubicBezTo>
                    <a:pt x="804" y="4358"/>
                    <a:pt x="1000" y="4162"/>
                    <a:pt x="1000" y="3923"/>
                  </a:cubicBezTo>
                  <a:lnTo>
                    <a:pt x="1000" y="2960"/>
                  </a:lnTo>
                  <a:cubicBezTo>
                    <a:pt x="1000" y="2478"/>
                    <a:pt x="1391" y="2087"/>
                    <a:pt x="1872" y="2087"/>
                  </a:cubicBezTo>
                  <a:lnTo>
                    <a:pt x="5795" y="2087"/>
                  </a:lnTo>
                  <a:lnTo>
                    <a:pt x="5795" y="3923"/>
                  </a:lnTo>
                  <a:cubicBezTo>
                    <a:pt x="5795" y="4162"/>
                    <a:pt x="5990" y="4358"/>
                    <a:pt x="6233" y="4358"/>
                  </a:cubicBezTo>
                  <a:lnTo>
                    <a:pt x="6450" y="4358"/>
                  </a:lnTo>
                  <a:lnTo>
                    <a:pt x="6631" y="2000"/>
                  </a:lnTo>
                  <a:lnTo>
                    <a:pt x="6617" y="1996"/>
                  </a:lnTo>
                  <a:lnTo>
                    <a:pt x="579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5" name="Google Shape;22725;p75"/>
            <p:cNvSpPr/>
            <p:nvPr/>
          </p:nvSpPr>
          <p:spPr>
            <a:xfrm>
              <a:off x="7659417" y="2436599"/>
              <a:ext cx="71915" cy="114256"/>
            </a:xfrm>
            <a:custGeom>
              <a:rect b="b" l="l" r="r" t="t"/>
              <a:pathLst>
                <a:path extrusionOk="0" h="4358" w="2743">
                  <a:moveTo>
                    <a:pt x="1837" y="1"/>
                  </a:moveTo>
                  <a:cubicBezTo>
                    <a:pt x="805" y="1"/>
                    <a:pt x="1" y="888"/>
                    <a:pt x="102" y="1917"/>
                  </a:cubicBezTo>
                  <a:lnTo>
                    <a:pt x="348" y="4358"/>
                  </a:lnTo>
                  <a:lnTo>
                    <a:pt x="566" y="4358"/>
                  </a:lnTo>
                  <a:cubicBezTo>
                    <a:pt x="805" y="4358"/>
                    <a:pt x="1000" y="4162"/>
                    <a:pt x="1000" y="3923"/>
                  </a:cubicBezTo>
                  <a:lnTo>
                    <a:pt x="1000" y="1743"/>
                  </a:lnTo>
                  <a:cubicBezTo>
                    <a:pt x="1000" y="780"/>
                    <a:pt x="177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6" name="Google Shape;22726;p75"/>
            <p:cNvSpPr/>
            <p:nvPr/>
          </p:nvSpPr>
          <p:spPr>
            <a:xfrm>
              <a:off x="7777055" y="2436599"/>
              <a:ext cx="68585" cy="68585"/>
            </a:xfrm>
            <a:custGeom>
              <a:rect b="b" l="l" r="r" t="t"/>
              <a:pathLst>
                <a:path extrusionOk="0" h="2616" w="2616">
                  <a:moveTo>
                    <a:pt x="1308" y="1"/>
                  </a:moveTo>
                  <a:cubicBezTo>
                    <a:pt x="584" y="1"/>
                    <a:pt x="1" y="584"/>
                    <a:pt x="1" y="1308"/>
                  </a:cubicBezTo>
                  <a:cubicBezTo>
                    <a:pt x="1" y="2029"/>
                    <a:pt x="584" y="2616"/>
                    <a:pt x="1308" y="2616"/>
                  </a:cubicBezTo>
                  <a:cubicBezTo>
                    <a:pt x="2029" y="2616"/>
                    <a:pt x="2616" y="2029"/>
                    <a:pt x="2616" y="1308"/>
                  </a:cubicBezTo>
                  <a:cubicBezTo>
                    <a:pt x="2616" y="584"/>
                    <a:pt x="2029" y="1"/>
                    <a:pt x="130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7" name="Google Shape;22727;p75"/>
            <p:cNvSpPr/>
            <p:nvPr/>
          </p:nvSpPr>
          <p:spPr>
            <a:xfrm>
              <a:off x="7754193" y="2465203"/>
              <a:ext cx="34292" cy="34292"/>
            </a:xfrm>
            <a:custGeom>
              <a:rect b="b" l="l" r="r" t="t"/>
              <a:pathLst>
                <a:path extrusionOk="0" h="1308" w="1308">
                  <a:moveTo>
                    <a:pt x="652" y="0"/>
                  </a:moveTo>
                  <a:cubicBezTo>
                    <a:pt x="293" y="0"/>
                    <a:pt x="0" y="290"/>
                    <a:pt x="0" y="652"/>
                  </a:cubicBezTo>
                  <a:cubicBezTo>
                    <a:pt x="0" y="1014"/>
                    <a:pt x="293" y="1307"/>
                    <a:pt x="652" y="1307"/>
                  </a:cubicBezTo>
                  <a:cubicBezTo>
                    <a:pt x="1014" y="1307"/>
                    <a:pt x="1308" y="1014"/>
                    <a:pt x="1308" y="652"/>
                  </a:cubicBezTo>
                  <a:cubicBezTo>
                    <a:pt x="1308" y="290"/>
                    <a:pt x="1014" y="0"/>
                    <a:pt x="65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8" name="Google Shape;22728;p75"/>
            <p:cNvSpPr/>
            <p:nvPr/>
          </p:nvSpPr>
          <p:spPr>
            <a:xfrm>
              <a:off x="7659338" y="2684538"/>
              <a:ext cx="178227" cy="77682"/>
            </a:xfrm>
            <a:custGeom>
              <a:rect b="b" l="l" r="r" t="t"/>
              <a:pathLst>
                <a:path extrusionOk="0" h="2963" w="6798">
                  <a:moveTo>
                    <a:pt x="837" y="0"/>
                  </a:moveTo>
                  <a:lnTo>
                    <a:pt x="0" y="246"/>
                  </a:lnTo>
                  <a:cubicBezTo>
                    <a:pt x="362" y="1836"/>
                    <a:pt x="1771" y="2963"/>
                    <a:pt x="3401" y="2963"/>
                  </a:cubicBezTo>
                  <a:cubicBezTo>
                    <a:pt x="5027" y="2963"/>
                    <a:pt x="6439" y="1836"/>
                    <a:pt x="6798" y="246"/>
                  </a:cubicBezTo>
                  <a:lnTo>
                    <a:pt x="5961" y="0"/>
                  </a:lnTo>
                  <a:cubicBezTo>
                    <a:pt x="5715" y="1221"/>
                    <a:pt x="4643" y="2094"/>
                    <a:pt x="3401" y="2094"/>
                  </a:cubicBezTo>
                  <a:cubicBezTo>
                    <a:pt x="2159" y="2094"/>
                    <a:pt x="1087" y="1221"/>
                    <a:pt x="8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9" name="Google Shape;22729;p75"/>
            <p:cNvSpPr/>
            <p:nvPr/>
          </p:nvSpPr>
          <p:spPr>
            <a:xfrm>
              <a:off x="7709073" y="2551222"/>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0" name="Google Shape;22730;p75"/>
            <p:cNvSpPr/>
            <p:nvPr/>
          </p:nvSpPr>
          <p:spPr>
            <a:xfrm>
              <a:off x="7777631" y="2551222"/>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1" name="Google Shape;22731;p75"/>
            <p:cNvSpPr/>
            <p:nvPr/>
          </p:nvSpPr>
          <p:spPr>
            <a:xfrm>
              <a:off x="7723912" y="2591151"/>
              <a:ext cx="49630" cy="16491"/>
            </a:xfrm>
            <a:custGeom>
              <a:rect b="b" l="l" r="r" t="t"/>
              <a:pathLst>
                <a:path extrusionOk="0" h="629" w="1893">
                  <a:moveTo>
                    <a:pt x="293" y="1"/>
                  </a:moveTo>
                  <a:cubicBezTo>
                    <a:pt x="136" y="1"/>
                    <a:pt x="1" y="206"/>
                    <a:pt x="148" y="353"/>
                  </a:cubicBezTo>
                  <a:cubicBezTo>
                    <a:pt x="326" y="527"/>
                    <a:pt x="623" y="629"/>
                    <a:pt x="945" y="629"/>
                  </a:cubicBezTo>
                  <a:cubicBezTo>
                    <a:pt x="1271" y="629"/>
                    <a:pt x="1568" y="527"/>
                    <a:pt x="1742" y="353"/>
                  </a:cubicBezTo>
                  <a:cubicBezTo>
                    <a:pt x="1892" y="206"/>
                    <a:pt x="1758" y="1"/>
                    <a:pt x="1599" y="1"/>
                  </a:cubicBezTo>
                  <a:cubicBezTo>
                    <a:pt x="1551" y="1"/>
                    <a:pt x="1501" y="19"/>
                    <a:pt x="1456" y="64"/>
                  </a:cubicBezTo>
                  <a:cubicBezTo>
                    <a:pt x="1383" y="136"/>
                    <a:pt x="1206" y="223"/>
                    <a:pt x="945" y="223"/>
                  </a:cubicBezTo>
                  <a:cubicBezTo>
                    <a:pt x="688" y="223"/>
                    <a:pt x="510" y="136"/>
                    <a:pt x="434" y="64"/>
                  </a:cubicBezTo>
                  <a:cubicBezTo>
                    <a:pt x="390"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2" name="Google Shape;22732;p75"/>
            <p:cNvSpPr/>
            <p:nvPr/>
          </p:nvSpPr>
          <p:spPr>
            <a:xfrm>
              <a:off x="7606248" y="2431303"/>
              <a:ext cx="284984" cy="364843"/>
            </a:xfrm>
            <a:custGeom>
              <a:rect b="b" l="l" r="r" t="t"/>
              <a:pathLst>
                <a:path extrusionOk="0" h="13916" w="10870">
                  <a:moveTo>
                    <a:pt x="8410" y="2897"/>
                  </a:moveTo>
                  <a:lnTo>
                    <a:pt x="8298" y="4357"/>
                  </a:lnTo>
                  <a:lnTo>
                    <a:pt x="8269" y="4357"/>
                  </a:lnTo>
                  <a:cubicBezTo>
                    <a:pt x="8138" y="4357"/>
                    <a:pt x="8037" y="4252"/>
                    <a:pt x="8037" y="4125"/>
                  </a:cubicBezTo>
                  <a:lnTo>
                    <a:pt x="8037" y="3006"/>
                  </a:lnTo>
                  <a:cubicBezTo>
                    <a:pt x="8164" y="2984"/>
                    <a:pt x="8291" y="2948"/>
                    <a:pt x="8410" y="2897"/>
                  </a:cubicBezTo>
                  <a:close/>
                  <a:moveTo>
                    <a:pt x="7813" y="406"/>
                  </a:moveTo>
                  <a:cubicBezTo>
                    <a:pt x="8664" y="406"/>
                    <a:pt x="9192" y="1329"/>
                    <a:pt x="8765" y="2064"/>
                  </a:cubicBezTo>
                  <a:cubicBezTo>
                    <a:pt x="8552" y="2430"/>
                    <a:pt x="8182" y="2613"/>
                    <a:pt x="7812" y="2613"/>
                  </a:cubicBezTo>
                  <a:cubicBezTo>
                    <a:pt x="7438" y="2613"/>
                    <a:pt x="7064" y="2427"/>
                    <a:pt x="6853" y="2054"/>
                  </a:cubicBezTo>
                  <a:cubicBezTo>
                    <a:pt x="6811" y="1980"/>
                    <a:pt x="6747" y="1949"/>
                    <a:pt x="6683" y="1949"/>
                  </a:cubicBezTo>
                  <a:cubicBezTo>
                    <a:pt x="6544" y="1949"/>
                    <a:pt x="6406" y="2095"/>
                    <a:pt x="6498" y="2256"/>
                  </a:cubicBezTo>
                  <a:cubicBezTo>
                    <a:pt x="6509" y="2278"/>
                    <a:pt x="6523" y="2300"/>
                    <a:pt x="6534" y="2318"/>
                  </a:cubicBezTo>
                  <a:cubicBezTo>
                    <a:pt x="6456" y="2371"/>
                    <a:pt x="6370" y="2394"/>
                    <a:pt x="6286" y="2394"/>
                  </a:cubicBezTo>
                  <a:cubicBezTo>
                    <a:pt x="6053" y="2394"/>
                    <a:pt x="5835" y="2209"/>
                    <a:pt x="5835" y="1945"/>
                  </a:cubicBezTo>
                  <a:cubicBezTo>
                    <a:pt x="5835" y="1809"/>
                    <a:pt x="5734" y="1741"/>
                    <a:pt x="5632" y="1741"/>
                  </a:cubicBezTo>
                  <a:cubicBezTo>
                    <a:pt x="5531" y="1741"/>
                    <a:pt x="5429" y="1809"/>
                    <a:pt x="5429" y="1945"/>
                  </a:cubicBezTo>
                  <a:cubicBezTo>
                    <a:pt x="5429" y="2452"/>
                    <a:pt x="5846" y="2804"/>
                    <a:pt x="6290" y="2804"/>
                  </a:cubicBezTo>
                  <a:cubicBezTo>
                    <a:pt x="6464" y="2804"/>
                    <a:pt x="6643" y="2750"/>
                    <a:pt x="6802" y="2629"/>
                  </a:cubicBezTo>
                  <a:cubicBezTo>
                    <a:pt x="7030" y="2840"/>
                    <a:pt x="7320" y="2970"/>
                    <a:pt x="7628" y="3010"/>
                  </a:cubicBezTo>
                  <a:lnTo>
                    <a:pt x="7628" y="4125"/>
                  </a:lnTo>
                  <a:cubicBezTo>
                    <a:pt x="7628" y="4477"/>
                    <a:pt x="7914" y="4763"/>
                    <a:pt x="8265" y="4763"/>
                  </a:cubicBezTo>
                  <a:lnTo>
                    <a:pt x="8595" y="4763"/>
                  </a:lnTo>
                  <a:cubicBezTo>
                    <a:pt x="8798" y="4763"/>
                    <a:pt x="8953" y="4940"/>
                    <a:pt x="8932" y="5139"/>
                  </a:cubicBezTo>
                  <a:cubicBezTo>
                    <a:pt x="8917" y="5313"/>
                    <a:pt x="8751" y="5447"/>
                    <a:pt x="8562" y="5447"/>
                  </a:cubicBezTo>
                  <a:lnTo>
                    <a:pt x="8472" y="5447"/>
                  </a:lnTo>
                  <a:lnTo>
                    <a:pt x="8472" y="5433"/>
                  </a:lnTo>
                  <a:cubicBezTo>
                    <a:pt x="8472" y="5320"/>
                    <a:pt x="8381" y="5230"/>
                    <a:pt x="8269" y="5230"/>
                  </a:cubicBezTo>
                  <a:cubicBezTo>
                    <a:pt x="8157" y="5230"/>
                    <a:pt x="8066" y="5320"/>
                    <a:pt x="8066" y="5433"/>
                  </a:cubicBezTo>
                  <a:cubicBezTo>
                    <a:pt x="8062" y="6885"/>
                    <a:pt x="6885" y="8062"/>
                    <a:pt x="5437" y="8062"/>
                  </a:cubicBezTo>
                  <a:cubicBezTo>
                    <a:pt x="3984" y="8062"/>
                    <a:pt x="2807" y="6885"/>
                    <a:pt x="2807" y="5433"/>
                  </a:cubicBezTo>
                  <a:lnTo>
                    <a:pt x="2804" y="5433"/>
                  </a:lnTo>
                  <a:cubicBezTo>
                    <a:pt x="2804" y="5297"/>
                    <a:pt x="2702" y="5229"/>
                    <a:pt x="2601" y="5229"/>
                  </a:cubicBezTo>
                  <a:cubicBezTo>
                    <a:pt x="2499" y="5229"/>
                    <a:pt x="2398" y="5297"/>
                    <a:pt x="2398" y="5433"/>
                  </a:cubicBezTo>
                  <a:lnTo>
                    <a:pt x="2398" y="5447"/>
                  </a:lnTo>
                  <a:lnTo>
                    <a:pt x="2275" y="5447"/>
                  </a:lnTo>
                  <a:cubicBezTo>
                    <a:pt x="2072" y="5447"/>
                    <a:pt x="1913" y="5270"/>
                    <a:pt x="1934" y="5070"/>
                  </a:cubicBezTo>
                  <a:cubicBezTo>
                    <a:pt x="1953" y="4897"/>
                    <a:pt x="2116" y="4763"/>
                    <a:pt x="2304" y="4763"/>
                  </a:cubicBezTo>
                  <a:lnTo>
                    <a:pt x="2601" y="4763"/>
                  </a:lnTo>
                  <a:cubicBezTo>
                    <a:pt x="2952" y="4763"/>
                    <a:pt x="3238" y="4477"/>
                    <a:pt x="3242" y="4125"/>
                  </a:cubicBezTo>
                  <a:lnTo>
                    <a:pt x="3242" y="3173"/>
                  </a:lnTo>
                  <a:cubicBezTo>
                    <a:pt x="3242" y="2803"/>
                    <a:pt x="3539" y="2503"/>
                    <a:pt x="3908" y="2503"/>
                  </a:cubicBezTo>
                  <a:lnTo>
                    <a:pt x="4763" y="2503"/>
                  </a:lnTo>
                  <a:cubicBezTo>
                    <a:pt x="5035" y="2503"/>
                    <a:pt x="5035" y="2097"/>
                    <a:pt x="4763" y="2097"/>
                  </a:cubicBezTo>
                  <a:lnTo>
                    <a:pt x="3908" y="2097"/>
                  </a:lnTo>
                  <a:cubicBezTo>
                    <a:pt x="3314" y="2097"/>
                    <a:pt x="2833" y="2579"/>
                    <a:pt x="2833" y="3173"/>
                  </a:cubicBezTo>
                  <a:lnTo>
                    <a:pt x="2833" y="4125"/>
                  </a:lnTo>
                  <a:cubicBezTo>
                    <a:pt x="2833" y="4252"/>
                    <a:pt x="2728" y="4357"/>
                    <a:pt x="2601" y="4357"/>
                  </a:cubicBezTo>
                  <a:lnTo>
                    <a:pt x="2568" y="4357"/>
                  </a:lnTo>
                  <a:lnTo>
                    <a:pt x="2340" y="2097"/>
                  </a:lnTo>
                  <a:cubicBezTo>
                    <a:pt x="2250" y="1192"/>
                    <a:pt x="2963" y="406"/>
                    <a:pt x="3872" y="406"/>
                  </a:cubicBezTo>
                  <a:close/>
                  <a:moveTo>
                    <a:pt x="6755" y="8167"/>
                  </a:moveTo>
                  <a:lnTo>
                    <a:pt x="6755" y="8866"/>
                  </a:lnTo>
                  <a:cubicBezTo>
                    <a:pt x="6759" y="9246"/>
                    <a:pt x="7009" y="9580"/>
                    <a:pt x="7371" y="9688"/>
                  </a:cubicBezTo>
                  <a:lnTo>
                    <a:pt x="7733" y="9797"/>
                  </a:lnTo>
                  <a:cubicBezTo>
                    <a:pt x="7635" y="10145"/>
                    <a:pt x="7461" y="10463"/>
                    <a:pt x="7222" y="10731"/>
                  </a:cubicBezTo>
                  <a:cubicBezTo>
                    <a:pt x="7087" y="10886"/>
                    <a:pt x="7223" y="11077"/>
                    <a:pt x="7376" y="11077"/>
                  </a:cubicBezTo>
                  <a:cubicBezTo>
                    <a:pt x="7427" y="11077"/>
                    <a:pt x="7481" y="11055"/>
                    <a:pt x="7526" y="11003"/>
                  </a:cubicBezTo>
                  <a:cubicBezTo>
                    <a:pt x="7805" y="10688"/>
                    <a:pt x="8008" y="10318"/>
                    <a:pt x="8124" y="9913"/>
                  </a:cubicBezTo>
                  <a:lnTo>
                    <a:pt x="8569" y="10043"/>
                  </a:lnTo>
                  <a:cubicBezTo>
                    <a:pt x="8381" y="10695"/>
                    <a:pt x="7997" y="11274"/>
                    <a:pt x="7468" y="11702"/>
                  </a:cubicBezTo>
                  <a:cubicBezTo>
                    <a:pt x="6867" y="12182"/>
                    <a:pt x="6140" y="12422"/>
                    <a:pt x="5414" y="12422"/>
                  </a:cubicBezTo>
                  <a:cubicBezTo>
                    <a:pt x="4687" y="12422"/>
                    <a:pt x="3961" y="12182"/>
                    <a:pt x="3361" y="11702"/>
                  </a:cubicBezTo>
                  <a:cubicBezTo>
                    <a:pt x="2836" y="11278"/>
                    <a:pt x="2449" y="10702"/>
                    <a:pt x="2260" y="10054"/>
                  </a:cubicBezTo>
                  <a:lnTo>
                    <a:pt x="2706" y="9924"/>
                  </a:lnTo>
                  <a:cubicBezTo>
                    <a:pt x="3072" y="11183"/>
                    <a:pt x="4217" y="11959"/>
                    <a:pt x="5420" y="11959"/>
                  </a:cubicBezTo>
                  <a:cubicBezTo>
                    <a:pt x="5895" y="11959"/>
                    <a:pt x="6379" y="11838"/>
                    <a:pt x="6827" y="11579"/>
                  </a:cubicBezTo>
                  <a:cubicBezTo>
                    <a:pt x="7026" y="11466"/>
                    <a:pt x="6911" y="11196"/>
                    <a:pt x="6729" y="11196"/>
                  </a:cubicBezTo>
                  <a:cubicBezTo>
                    <a:pt x="6695" y="11196"/>
                    <a:pt x="6658" y="11206"/>
                    <a:pt x="6621" y="11227"/>
                  </a:cubicBezTo>
                  <a:cubicBezTo>
                    <a:pt x="6239" y="11448"/>
                    <a:pt x="5826" y="11551"/>
                    <a:pt x="5421" y="11551"/>
                  </a:cubicBezTo>
                  <a:cubicBezTo>
                    <a:pt x="4392" y="11551"/>
                    <a:pt x="3412" y="10886"/>
                    <a:pt x="3097" y="9808"/>
                  </a:cubicBezTo>
                  <a:lnTo>
                    <a:pt x="3495" y="9692"/>
                  </a:lnTo>
                  <a:cubicBezTo>
                    <a:pt x="3861" y="9583"/>
                    <a:pt x="4111" y="9246"/>
                    <a:pt x="4111" y="8870"/>
                  </a:cubicBezTo>
                  <a:lnTo>
                    <a:pt x="4111" y="8167"/>
                  </a:lnTo>
                  <a:cubicBezTo>
                    <a:pt x="4529" y="8368"/>
                    <a:pt x="4982" y="8469"/>
                    <a:pt x="5434" y="8469"/>
                  </a:cubicBezTo>
                  <a:cubicBezTo>
                    <a:pt x="5887" y="8469"/>
                    <a:pt x="6338" y="8368"/>
                    <a:pt x="6755" y="8167"/>
                  </a:cubicBezTo>
                  <a:close/>
                  <a:moveTo>
                    <a:pt x="3876" y="0"/>
                  </a:moveTo>
                  <a:cubicBezTo>
                    <a:pt x="2724" y="0"/>
                    <a:pt x="1822" y="992"/>
                    <a:pt x="1938" y="2141"/>
                  </a:cubicBezTo>
                  <a:lnTo>
                    <a:pt x="2163" y="4371"/>
                  </a:lnTo>
                  <a:cubicBezTo>
                    <a:pt x="1829" y="4433"/>
                    <a:pt x="1565" y="4701"/>
                    <a:pt x="1532" y="5031"/>
                  </a:cubicBezTo>
                  <a:cubicBezTo>
                    <a:pt x="1485" y="5472"/>
                    <a:pt x="1833" y="5856"/>
                    <a:pt x="2279" y="5856"/>
                  </a:cubicBezTo>
                  <a:lnTo>
                    <a:pt x="2431" y="5856"/>
                  </a:lnTo>
                  <a:cubicBezTo>
                    <a:pt x="2550" y="6697"/>
                    <a:pt x="3010" y="7446"/>
                    <a:pt x="3709" y="7928"/>
                  </a:cubicBezTo>
                  <a:lnTo>
                    <a:pt x="3709" y="8866"/>
                  </a:lnTo>
                  <a:cubicBezTo>
                    <a:pt x="3705" y="9065"/>
                    <a:pt x="3575" y="9239"/>
                    <a:pt x="3387" y="9297"/>
                  </a:cubicBezTo>
                  <a:lnTo>
                    <a:pt x="1087" y="9974"/>
                  </a:lnTo>
                  <a:cubicBezTo>
                    <a:pt x="446" y="10163"/>
                    <a:pt x="4" y="10753"/>
                    <a:pt x="0" y="11423"/>
                  </a:cubicBezTo>
                  <a:lnTo>
                    <a:pt x="0" y="13712"/>
                  </a:lnTo>
                  <a:cubicBezTo>
                    <a:pt x="0" y="13848"/>
                    <a:pt x="103" y="13916"/>
                    <a:pt x="205" y="13916"/>
                  </a:cubicBezTo>
                  <a:cubicBezTo>
                    <a:pt x="307" y="13916"/>
                    <a:pt x="410" y="13848"/>
                    <a:pt x="410" y="13712"/>
                  </a:cubicBezTo>
                  <a:lnTo>
                    <a:pt x="410" y="11423"/>
                  </a:lnTo>
                  <a:cubicBezTo>
                    <a:pt x="410" y="10934"/>
                    <a:pt x="732" y="10503"/>
                    <a:pt x="1203" y="10362"/>
                  </a:cubicBezTo>
                  <a:lnTo>
                    <a:pt x="1873" y="10166"/>
                  </a:lnTo>
                  <a:cubicBezTo>
                    <a:pt x="2333" y="11745"/>
                    <a:pt x="3778" y="12828"/>
                    <a:pt x="5422" y="12828"/>
                  </a:cubicBezTo>
                  <a:cubicBezTo>
                    <a:pt x="7066" y="12825"/>
                    <a:pt x="8512" y="11734"/>
                    <a:pt x="8968" y="10155"/>
                  </a:cubicBezTo>
                  <a:lnTo>
                    <a:pt x="9670" y="10362"/>
                  </a:lnTo>
                  <a:cubicBezTo>
                    <a:pt x="10138" y="10503"/>
                    <a:pt x="10460" y="10934"/>
                    <a:pt x="10464" y="11423"/>
                  </a:cubicBezTo>
                  <a:lnTo>
                    <a:pt x="10464" y="13712"/>
                  </a:lnTo>
                  <a:cubicBezTo>
                    <a:pt x="10464" y="13848"/>
                    <a:pt x="10565" y="13916"/>
                    <a:pt x="10666" y="13916"/>
                  </a:cubicBezTo>
                  <a:cubicBezTo>
                    <a:pt x="10768" y="13916"/>
                    <a:pt x="10869" y="13848"/>
                    <a:pt x="10869" y="13712"/>
                  </a:cubicBezTo>
                  <a:lnTo>
                    <a:pt x="10869" y="11423"/>
                  </a:lnTo>
                  <a:cubicBezTo>
                    <a:pt x="10866" y="10753"/>
                    <a:pt x="10424" y="10163"/>
                    <a:pt x="9783" y="9974"/>
                  </a:cubicBezTo>
                  <a:lnTo>
                    <a:pt x="7487" y="9297"/>
                  </a:lnTo>
                  <a:cubicBezTo>
                    <a:pt x="7295" y="9239"/>
                    <a:pt x="7164" y="9065"/>
                    <a:pt x="7164" y="8866"/>
                  </a:cubicBezTo>
                  <a:lnTo>
                    <a:pt x="7164" y="7928"/>
                  </a:lnTo>
                  <a:cubicBezTo>
                    <a:pt x="7860" y="7443"/>
                    <a:pt x="8323" y="6693"/>
                    <a:pt x="8443" y="5853"/>
                  </a:cubicBezTo>
                  <a:lnTo>
                    <a:pt x="8562" y="5853"/>
                  </a:lnTo>
                  <a:cubicBezTo>
                    <a:pt x="8961" y="5853"/>
                    <a:pt x="9301" y="5559"/>
                    <a:pt x="9341" y="5183"/>
                  </a:cubicBezTo>
                  <a:cubicBezTo>
                    <a:pt x="9381" y="4784"/>
                    <a:pt x="9102" y="4426"/>
                    <a:pt x="8707" y="4368"/>
                  </a:cubicBezTo>
                  <a:lnTo>
                    <a:pt x="8841" y="2619"/>
                  </a:lnTo>
                  <a:cubicBezTo>
                    <a:pt x="9297" y="2198"/>
                    <a:pt x="9450" y="1539"/>
                    <a:pt x="9221" y="960"/>
                  </a:cubicBezTo>
                  <a:cubicBezTo>
                    <a:pt x="8997" y="380"/>
                    <a:pt x="8439" y="0"/>
                    <a:pt x="78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3" name="Google Shape;22733;p75"/>
            <p:cNvSpPr/>
            <p:nvPr/>
          </p:nvSpPr>
          <p:spPr>
            <a:xfrm>
              <a:off x="7701574" y="2534128"/>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4" name="Google Shape;22734;p75"/>
            <p:cNvSpPr/>
            <p:nvPr/>
          </p:nvSpPr>
          <p:spPr>
            <a:xfrm>
              <a:off x="7770133" y="2534128"/>
              <a:ext cx="25667" cy="10749"/>
            </a:xfrm>
            <a:custGeom>
              <a:rect b="b" l="l" r="r" t="t"/>
              <a:pathLst>
                <a:path extrusionOk="0" h="410" w="979">
                  <a:moveTo>
                    <a:pt x="272" y="0"/>
                  </a:moveTo>
                  <a:cubicBezTo>
                    <a:pt x="1" y="0"/>
                    <a:pt x="1" y="410"/>
                    <a:pt x="272" y="410"/>
                  </a:cubicBezTo>
                  <a:lnTo>
                    <a:pt x="710" y="410"/>
                  </a:lnTo>
                  <a:cubicBezTo>
                    <a:pt x="978" y="410"/>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35" name="Google Shape;22735;p75"/>
          <p:cNvGrpSpPr/>
          <p:nvPr/>
        </p:nvGrpSpPr>
        <p:grpSpPr>
          <a:xfrm>
            <a:off x="5805866" y="4286087"/>
            <a:ext cx="284879" cy="364948"/>
            <a:chOff x="5805866" y="4286087"/>
            <a:chExt cx="284879" cy="364948"/>
          </a:xfrm>
        </p:grpSpPr>
        <p:sp>
          <p:nvSpPr>
            <p:cNvPr id="22736" name="Google Shape;22736;p75"/>
            <p:cNvSpPr/>
            <p:nvPr/>
          </p:nvSpPr>
          <p:spPr>
            <a:xfrm>
              <a:off x="5811266" y="4542835"/>
              <a:ext cx="274261" cy="102956"/>
            </a:xfrm>
            <a:custGeom>
              <a:rect b="b" l="l" r="r" t="t"/>
              <a:pathLst>
                <a:path extrusionOk="0" h="3927" w="10461">
                  <a:moveTo>
                    <a:pt x="3706" y="1"/>
                  </a:moveTo>
                  <a:lnTo>
                    <a:pt x="939" y="816"/>
                  </a:lnTo>
                  <a:cubicBezTo>
                    <a:pt x="381" y="979"/>
                    <a:pt x="0" y="1489"/>
                    <a:pt x="0" y="2069"/>
                  </a:cubicBezTo>
                  <a:lnTo>
                    <a:pt x="0" y="3927"/>
                  </a:lnTo>
                  <a:lnTo>
                    <a:pt x="10460" y="3927"/>
                  </a:lnTo>
                  <a:lnTo>
                    <a:pt x="10460" y="2069"/>
                  </a:lnTo>
                  <a:cubicBezTo>
                    <a:pt x="10460" y="1489"/>
                    <a:pt x="10080" y="979"/>
                    <a:pt x="9522" y="816"/>
                  </a:cubicBezTo>
                  <a:lnTo>
                    <a:pt x="6755"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7" name="Google Shape;22737;p75"/>
            <p:cNvSpPr/>
            <p:nvPr/>
          </p:nvSpPr>
          <p:spPr>
            <a:xfrm>
              <a:off x="5872327" y="4542835"/>
              <a:ext cx="152140" cy="51413"/>
            </a:xfrm>
            <a:custGeom>
              <a:rect b="b" l="l" r="r" t="t"/>
              <a:pathLst>
                <a:path extrusionOk="0" h="1961" w="5803">
                  <a:moveTo>
                    <a:pt x="1377" y="1"/>
                  </a:moveTo>
                  <a:lnTo>
                    <a:pt x="0" y="406"/>
                  </a:lnTo>
                  <a:cubicBezTo>
                    <a:pt x="645" y="1377"/>
                    <a:pt x="1735" y="1960"/>
                    <a:pt x="2901" y="1960"/>
                  </a:cubicBezTo>
                  <a:cubicBezTo>
                    <a:pt x="4067" y="1960"/>
                    <a:pt x="5158" y="1377"/>
                    <a:pt x="5802" y="406"/>
                  </a:cubicBezTo>
                  <a:lnTo>
                    <a:pt x="442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8" name="Google Shape;22738;p75"/>
            <p:cNvSpPr/>
            <p:nvPr/>
          </p:nvSpPr>
          <p:spPr>
            <a:xfrm>
              <a:off x="5856937" y="4546164"/>
              <a:ext cx="40008" cy="99548"/>
            </a:xfrm>
            <a:custGeom>
              <a:rect b="b" l="l" r="r" t="t"/>
              <a:pathLst>
                <a:path extrusionOk="0" h="3797" w="1526">
                  <a:moveTo>
                    <a:pt x="1525" y="0"/>
                  </a:moveTo>
                  <a:lnTo>
                    <a:pt x="1" y="450"/>
                  </a:lnTo>
                  <a:lnTo>
                    <a:pt x="1" y="3796"/>
                  </a:lnTo>
                  <a:lnTo>
                    <a:pt x="1525" y="3796"/>
                  </a:lnTo>
                  <a:lnTo>
                    <a:pt x="1525"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9" name="Google Shape;22739;p75"/>
            <p:cNvSpPr/>
            <p:nvPr/>
          </p:nvSpPr>
          <p:spPr>
            <a:xfrm>
              <a:off x="5999849" y="4546164"/>
              <a:ext cx="39982" cy="99548"/>
            </a:xfrm>
            <a:custGeom>
              <a:rect b="b" l="l" r="r" t="t"/>
              <a:pathLst>
                <a:path extrusionOk="0" h="3797" w="1525">
                  <a:moveTo>
                    <a:pt x="0" y="0"/>
                  </a:moveTo>
                  <a:lnTo>
                    <a:pt x="0" y="3796"/>
                  </a:lnTo>
                  <a:lnTo>
                    <a:pt x="1525" y="3796"/>
                  </a:lnTo>
                  <a:lnTo>
                    <a:pt x="1525" y="450"/>
                  </a:lnTo>
                  <a:lnTo>
                    <a:pt x="0" y="0"/>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0" name="Google Shape;22740;p75"/>
            <p:cNvSpPr/>
            <p:nvPr/>
          </p:nvSpPr>
          <p:spPr>
            <a:xfrm>
              <a:off x="5999849" y="4546164"/>
              <a:ext cx="24618" cy="32221"/>
            </a:xfrm>
            <a:custGeom>
              <a:rect b="b" l="l" r="r" t="t"/>
              <a:pathLst>
                <a:path extrusionOk="0" h="1229" w="939">
                  <a:moveTo>
                    <a:pt x="0" y="0"/>
                  </a:moveTo>
                  <a:lnTo>
                    <a:pt x="0" y="1228"/>
                  </a:lnTo>
                  <a:cubicBezTo>
                    <a:pt x="370" y="975"/>
                    <a:pt x="688" y="652"/>
                    <a:pt x="938" y="279"/>
                  </a:cubicBezTo>
                  <a:lnTo>
                    <a:pt x="0"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1" name="Google Shape;22741;p75"/>
            <p:cNvSpPr/>
            <p:nvPr/>
          </p:nvSpPr>
          <p:spPr>
            <a:xfrm>
              <a:off x="5874136" y="4365657"/>
              <a:ext cx="148522" cy="34319"/>
            </a:xfrm>
            <a:custGeom>
              <a:rect b="b" l="l" r="r" t="t"/>
              <a:pathLst>
                <a:path extrusionOk="0" h="1309" w="5665">
                  <a:moveTo>
                    <a:pt x="0" y="1"/>
                  </a:moveTo>
                  <a:lnTo>
                    <a:pt x="0" y="1308"/>
                  </a:lnTo>
                  <a:lnTo>
                    <a:pt x="5664" y="1308"/>
                  </a:lnTo>
                  <a:lnTo>
                    <a:pt x="566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2" name="Google Shape;22742;p75"/>
            <p:cNvSpPr/>
            <p:nvPr/>
          </p:nvSpPr>
          <p:spPr>
            <a:xfrm>
              <a:off x="5851248" y="4399949"/>
              <a:ext cx="194298" cy="74274"/>
            </a:xfrm>
            <a:custGeom>
              <a:rect b="b" l="l" r="r" t="t"/>
              <a:pathLst>
                <a:path extrusionOk="0" h="2833" w="7411">
                  <a:moveTo>
                    <a:pt x="873" y="0"/>
                  </a:moveTo>
                  <a:lnTo>
                    <a:pt x="873" y="1090"/>
                  </a:lnTo>
                  <a:lnTo>
                    <a:pt x="543" y="1090"/>
                  </a:lnTo>
                  <a:cubicBezTo>
                    <a:pt x="243" y="1090"/>
                    <a:pt x="0" y="1333"/>
                    <a:pt x="0" y="1633"/>
                  </a:cubicBezTo>
                  <a:cubicBezTo>
                    <a:pt x="0" y="1934"/>
                    <a:pt x="243" y="2180"/>
                    <a:pt x="543" y="2180"/>
                  </a:cubicBezTo>
                  <a:lnTo>
                    <a:pt x="873" y="2180"/>
                  </a:lnTo>
                  <a:lnTo>
                    <a:pt x="873" y="2832"/>
                  </a:lnTo>
                  <a:lnTo>
                    <a:pt x="6537" y="2832"/>
                  </a:lnTo>
                  <a:lnTo>
                    <a:pt x="6537" y="2180"/>
                  </a:lnTo>
                  <a:lnTo>
                    <a:pt x="6863" y="2180"/>
                  </a:lnTo>
                  <a:cubicBezTo>
                    <a:pt x="7164" y="2180"/>
                    <a:pt x="7410" y="1934"/>
                    <a:pt x="7410" y="1633"/>
                  </a:cubicBezTo>
                  <a:cubicBezTo>
                    <a:pt x="7410" y="1333"/>
                    <a:pt x="7164" y="1090"/>
                    <a:pt x="6863" y="1090"/>
                  </a:cubicBezTo>
                  <a:lnTo>
                    <a:pt x="6537" y="1090"/>
                  </a:lnTo>
                  <a:lnTo>
                    <a:pt x="6537" y="0"/>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3" name="Google Shape;22743;p75"/>
            <p:cNvSpPr/>
            <p:nvPr/>
          </p:nvSpPr>
          <p:spPr>
            <a:xfrm>
              <a:off x="5850488" y="4399949"/>
              <a:ext cx="172170" cy="74274"/>
            </a:xfrm>
            <a:custGeom>
              <a:rect b="b" l="l" r="r" t="t"/>
              <a:pathLst>
                <a:path extrusionOk="0" h="2833" w="6567">
                  <a:moveTo>
                    <a:pt x="902" y="0"/>
                  </a:moveTo>
                  <a:lnTo>
                    <a:pt x="902" y="1090"/>
                  </a:lnTo>
                  <a:lnTo>
                    <a:pt x="609" y="1090"/>
                  </a:lnTo>
                  <a:cubicBezTo>
                    <a:pt x="323" y="1090"/>
                    <a:pt x="65" y="1297"/>
                    <a:pt x="33" y="1579"/>
                  </a:cubicBezTo>
                  <a:cubicBezTo>
                    <a:pt x="0" y="1901"/>
                    <a:pt x="254" y="2180"/>
                    <a:pt x="576" y="2180"/>
                  </a:cubicBezTo>
                  <a:lnTo>
                    <a:pt x="902" y="2180"/>
                  </a:lnTo>
                  <a:lnTo>
                    <a:pt x="902" y="2832"/>
                  </a:lnTo>
                  <a:lnTo>
                    <a:pt x="1775" y="2832"/>
                  </a:lnTo>
                  <a:lnTo>
                    <a:pt x="1775" y="1963"/>
                  </a:lnTo>
                  <a:cubicBezTo>
                    <a:pt x="1775" y="1239"/>
                    <a:pt x="2358" y="652"/>
                    <a:pt x="3082" y="652"/>
                  </a:cubicBezTo>
                  <a:lnTo>
                    <a:pt x="6566" y="652"/>
                  </a:lnTo>
                  <a:lnTo>
                    <a:pt x="656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4" name="Google Shape;22744;p75"/>
            <p:cNvSpPr/>
            <p:nvPr/>
          </p:nvSpPr>
          <p:spPr>
            <a:xfrm>
              <a:off x="5891204" y="4291409"/>
              <a:ext cx="159927" cy="138271"/>
            </a:xfrm>
            <a:custGeom>
              <a:rect b="b" l="l" r="r" t="t"/>
              <a:pathLst>
                <a:path extrusionOk="0" h="5274" w="6100">
                  <a:moveTo>
                    <a:pt x="2156" y="0"/>
                  </a:moveTo>
                  <a:cubicBezTo>
                    <a:pt x="1403" y="0"/>
                    <a:pt x="661" y="189"/>
                    <a:pt x="1" y="551"/>
                  </a:cubicBezTo>
                  <a:cubicBezTo>
                    <a:pt x="2109" y="3626"/>
                    <a:pt x="4539" y="5002"/>
                    <a:pt x="5010" y="5230"/>
                  </a:cubicBezTo>
                  <a:cubicBezTo>
                    <a:pt x="5084" y="5266"/>
                    <a:pt x="5176" y="5274"/>
                    <a:pt x="5239" y="5274"/>
                  </a:cubicBezTo>
                  <a:cubicBezTo>
                    <a:pt x="5284" y="5274"/>
                    <a:pt x="5314" y="5270"/>
                    <a:pt x="5314" y="5270"/>
                  </a:cubicBezTo>
                  <a:cubicBezTo>
                    <a:pt x="5814" y="4720"/>
                    <a:pt x="6093" y="4010"/>
                    <a:pt x="6100" y="3271"/>
                  </a:cubicBezTo>
                  <a:cubicBezTo>
                    <a:pt x="6100" y="1464"/>
                    <a:pt x="4343" y="0"/>
                    <a:pt x="2178" y="0"/>
                  </a:cubicBezTo>
                  <a:cubicBezTo>
                    <a:pt x="2170" y="0"/>
                    <a:pt x="2163" y="0"/>
                    <a:pt x="2156" y="0"/>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5" name="Google Shape;22745;p75"/>
            <p:cNvSpPr/>
            <p:nvPr/>
          </p:nvSpPr>
          <p:spPr>
            <a:xfrm>
              <a:off x="5845533" y="4291409"/>
              <a:ext cx="159927" cy="138271"/>
            </a:xfrm>
            <a:custGeom>
              <a:rect b="b" l="l" r="r" t="t"/>
              <a:pathLst>
                <a:path extrusionOk="0" h="5274" w="6100">
                  <a:moveTo>
                    <a:pt x="3945" y="0"/>
                  </a:moveTo>
                  <a:cubicBezTo>
                    <a:pt x="3938" y="0"/>
                    <a:pt x="3930" y="0"/>
                    <a:pt x="3923" y="0"/>
                  </a:cubicBezTo>
                  <a:cubicBezTo>
                    <a:pt x="1757" y="0"/>
                    <a:pt x="1" y="1464"/>
                    <a:pt x="1" y="3271"/>
                  </a:cubicBezTo>
                  <a:cubicBezTo>
                    <a:pt x="8" y="4010"/>
                    <a:pt x="287" y="4720"/>
                    <a:pt x="783" y="5270"/>
                  </a:cubicBezTo>
                  <a:cubicBezTo>
                    <a:pt x="783" y="5270"/>
                    <a:pt x="814" y="5274"/>
                    <a:pt x="860" y="5274"/>
                  </a:cubicBezTo>
                  <a:cubicBezTo>
                    <a:pt x="924" y="5274"/>
                    <a:pt x="1017" y="5266"/>
                    <a:pt x="1091" y="5230"/>
                  </a:cubicBezTo>
                  <a:cubicBezTo>
                    <a:pt x="1562" y="5002"/>
                    <a:pt x="3992" y="3626"/>
                    <a:pt x="6100" y="551"/>
                  </a:cubicBezTo>
                  <a:cubicBezTo>
                    <a:pt x="5440" y="189"/>
                    <a:pt x="4698" y="0"/>
                    <a:pt x="394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6" name="Google Shape;22746;p75"/>
            <p:cNvSpPr/>
            <p:nvPr/>
          </p:nvSpPr>
          <p:spPr>
            <a:xfrm>
              <a:off x="5839844" y="4594221"/>
              <a:ext cx="17120" cy="51491"/>
            </a:xfrm>
            <a:custGeom>
              <a:rect b="b" l="l" r="r" t="t"/>
              <a:pathLst>
                <a:path extrusionOk="0" h="1964" w="653">
                  <a:moveTo>
                    <a:pt x="653" y="0"/>
                  </a:moveTo>
                  <a:cubicBezTo>
                    <a:pt x="290" y="0"/>
                    <a:pt x="1" y="293"/>
                    <a:pt x="1" y="656"/>
                  </a:cubicBezTo>
                  <a:lnTo>
                    <a:pt x="1" y="1963"/>
                  </a:lnTo>
                  <a:lnTo>
                    <a:pt x="653" y="1963"/>
                  </a:lnTo>
                  <a:lnTo>
                    <a:pt x="653"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7" name="Google Shape;22747;p75"/>
            <p:cNvSpPr/>
            <p:nvPr/>
          </p:nvSpPr>
          <p:spPr>
            <a:xfrm>
              <a:off x="6039804" y="4594221"/>
              <a:ext cx="17120" cy="51491"/>
            </a:xfrm>
            <a:custGeom>
              <a:rect b="b" l="l" r="r" t="t"/>
              <a:pathLst>
                <a:path extrusionOk="0" h="1964" w="653">
                  <a:moveTo>
                    <a:pt x="1" y="0"/>
                  </a:moveTo>
                  <a:lnTo>
                    <a:pt x="1" y="1963"/>
                  </a:lnTo>
                  <a:lnTo>
                    <a:pt x="653" y="1963"/>
                  </a:lnTo>
                  <a:lnTo>
                    <a:pt x="653" y="656"/>
                  </a:lnTo>
                  <a:cubicBezTo>
                    <a:pt x="653" y="293"/>
                    <a:pt x="360" y="0"/>
                    <a:pt x="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8" name="Google Shape;22748;p75"/>
            <p:cNvSpPr/>
            <p:nvPr/>
          </p:nvSpPr>
          <p:spPr>
            <a:xfrm>
              <a:off x="5872327" y="4546164"/>
              <a:ext cx="24697" cy="32221"/>
            </a:xfrm>
            <a:custGeom>
              <a:rect b="b" l="l" r="r" t="t"/>
              <a:pathLst>
                <a:path extrusionOk="0" h="1229" w="942">
                  <a:moveTo>
                    <a:pt x="942" y="0"/>
                  </a:moveTo>
                  <a:lnTo>
                    <a:pt x="0" y="279"/>
                  </a:lnTo>
                  <a:cubicBezTo>
                    <a:pt x="250" y="652"/>
                    <a:pt x="569" y="975"/>
                    <a:pt x="942" y="1228"/>
                  </a:cubicBezTo>
                  <a:lnTo>
                    <a:pt x="942" y="0"/>
                  </a:ln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9" name="Google Shape;22749;p75"/>
            <p:cNvSpPr/>
            <p:nvPr/>
          </p:nvSpPr>
          <p:spPr>
            <a:xfrm>
              <a:off x="5874136" y="4462897"/>
              <a:ext cx="148522" cy="114256"/>
            </a:xfrm>
            <a:custGeom>
              <a:rect b="b" l="l" r="r" t="t"/>
              <a:pathLst>
                <a:path extrusionOk="0" h="4358" w="5665">
                  <a:moveTo>
                    <a:pt x="0" y="0"/>
                  </a:moveTo>
                  <a:lnTo>
                    <a:pt x="0" y="1525"/>
                  </a:lnTo>
                  <a:cubicBezTo>
                    <a:pt x="0" y="3090"/>
                    <a:pt x="1268" y="4357"/>
                    <a:pt x="2832" y="4357"/>
                  </a:cubicBezTo>
                  <a:cubicBezTo>
                    <a:pt x="4397" y="4357"/>
                    <a:pt x="5664" y="3090"/>
                    <a:pt x="5664" y="1525"/>
                  </a:cubicBezTo>
                  <a:lnTo>
                    <a:pt x="5664"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0" name="Google Shape;22750;p75"/>
            <p:cNvSpPr/>
            <p:nvPr/>
          </p:nvSpPr>
          <p:spPr>
            <a:xfrm>
              <a:off x="5873874" y="4462897"/>
              <a:ext cx="86020" cy="114282"/>
            </a:xfrm>
            <a:custGeom>
              <a:rect b="b" l="l" r="r" t="t"/>
              <a:pathLst>
                <a:path extrusionOk="0" h="4359" w="3281">
                  <a:moveTo>
                    <a:pt x="10" y="0"/>
                  </a:moveTo>
                  <a:lnTo>
                    <a:pt x="10" y="1525"/>
                  </a:lnTo>
                  <a:cubicBezTo>
                    <a:pt x="0" y="3110"/>
                    <a:pt x="1288" y="4359"/>
                    <a:pt x="2819" y="4359"/>
                  </a:cubicBezTo>
                  <a:cubicBezTo>
                    <a:pt x="2970" y="4359"/>
                    <a:pt x="3125" y="4346"/>
                    <a:pt x="3280" y="4321"/>
                  </a:cubicBezTo>
                  <a:cubicBezTo>
                    <a:pt x="1901" y="4107"/>
                    <a:pt x="883" y="2919"/>
                    <a:pt x="883" y="1525"/>
                  </a:cubicBezTo>
                  <a:lnTo>
                    <a:pt x="88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1" name="Google Shape;22751;p75"/>
            <p:cNvSpPr/>
            <p:nvPr/>
          </p:nvSpPr>
          <p:spPr>
            <a:xfrm>
              <a:off x="5908796" y="4428893"/>
              <a:ext cx="10644" cy="16491"/>
            </a:xfrm>
            <a:custGeom>
              <a:rect b="b" l="l" r="r" t="t"/>
              <a:pathLst>
                <a:path extrusionOk="0" h="629" w="406">
                  <a:moveTo>
                    <a:pt x="203" y="1"/>
                  </a:moveTo>
                  <a:cubicBezTo>
                    <a:pt x="91" y="1"/>
                    <a:pt x="0" y="91"/>
                    <a:pt x="0" y="207"/>
                  </a:cubicBezTo>
                  <a:lnTo>
                    <a:pt x="0" y="424"/>
                  </a:lnTo>
                  <a:cubicBezTo>
                    <a:pt x="0" y="560"/>
                    <a:pt x="101" y="628"/>
                    <a:pt x="203" y="628"/>
                  </a:cubicBezTo>
                  <a:cubicBezTo>
                    <a:pt x="304" y="628"/>
                    <a:pt x="406" y="560"/>
                    <a:pt x="406" y="424"/>
                  </a:cubicBezTo>
                  <a:lnTo>
                    <a:pt x="406" y="207"/>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2" name="Google Shape;22752;p75"/>
            <p:cNvSpPr/>
            <p:nvPr/>
          </p:nvSpPr>
          <p:spPr>
            <a:xfrm>
              <a:off x="5977328" y="4428893"/>
              <a:ext cx="10671" cy="16491"/>
            </a:xfrm>
            <a:custGeom>
              <a:rect b="b" l="l" r="r" t="t"/>
              <a:pathLst>
                <a:path extrusionOk="0" h="629" w="407">
                  <a:moveTo>
                    <a:pt x="204" y="1"/>
                  </a:moveTo>
                  <a:cubicBezTo>
                    <a:pt x="91" y="1"/>
                    <a:pt x="1" y="91"/>
                    <a:pt x="1" y="207"/>
                  </a:cubicBezTo>
                  <a:lnTo>
                    <a:pt x="1" y="424"/>
                  </a:lnTo>
                  <a:cubicBezTo>
                    <a:pt x="1" y="560"/>
                    <a:pt x="102" y="628"/>
                    <a:pt x="204" y="628"/>
                  </a:cubicBezTo>
                  <a:cubicBezTo>
                    <a:pt x="305" y="628"/>
                    <a:pt x="407" y="560"/>
                    <a:pt x="407" y="424"/>
                  </a:cubicBezTo>
                  <a:lnTo>
                    <a:pt x="407" y="207"/>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3" name="Google Shape;22753;p75"/>
            <p:cNvSpPr/>
            <p:nvPr/>
          </p:nvSpPr>
          <p:spPr>
            <a:xfrm>
              <a:off x="5923556" y="4480227"/>
              <a:ext cx="49604" cy="16491"/>
            </a:xfrm>
            <a:custGeom>
              <a:rect b="b" l="l" r="r" t="t"/>
              <a:pathLst>
                <a:path extrusionOk="0" h="629" w="1892">
                  <a:moveTo>
                    <a:pt x="293" y="1"/>
                  </a:moveTo>
                  <a:cubicBezTo>
                    <a:pt x="134" y="1"/>
                    <a:pt x="0" y="206"/>
                    <a:pt x="150" y="353"/>
                  </a:cubicBezTo>
                  <a:cubicBezTo>
                    <a:pt x="324" y="524"/>
                    <a:pt x="625" y="629"/>
                    <a:pt x="947" y="629"/>
                  </a:cubicBezTo>
                  <a:cubicBezTo>
                    <a:pt x="1270" y="629"/>
                    <a:pt x="1570" y="524"/>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4" name="Google Shape;22754;p75"/>
            <p:cNvSpPr/>
            <p:nvPr/>
          </p:nvSpPr>
          <p:spPr>
            <a:xfrm>
              <a:off x="5805866" y="4286087"/>
              <a:ext cx="284879" cy="364895"/>
            </a:xfrm>
            <a:custGeom>
              <a:rect b="b" l="l" r="r" t="t"/>
              <a:pathLst>
                <a:path extrusionOk="0" h="13918" w="10866">
                  <a:moveTo>
                    <a:pt x="5436" y="3579"/>
                  </a:moveTo>
                  <a:cubicBezTo>
                    <a:pt x="5664" y="3782"/>
                    <a:pt x="5882" y="3970"/>
                    <a:pt x="6092" y="4140"/>
                  </a:cubicBezTo>
                  <a:lnTo>
                    <a:pt x="4781" y="4140"/>
                  </a:lnTo>
                  <a:cubicBezTo>
                    <a:pt x="4994" y="3970"/>
                    <a:pt x="5212" y="3785"/>
                    <a:pt x="5436" y="3579"/>
                  </a:cubicBezTo>
                  <a:close/>
                  <a:moveTo>
                    <a:pt x="5460" y="406"/>
                  </a:moveTo>
                  <a:cubicBezTo>
                    <a:pt x="6097" y="406"/>
                    <a:pt x="6729" y="547"/>
                    <a:pt x="7305" y="819"/>
                  </a:cubicBezTo>
                  <a:cubicBezTo>
                    <a:pt x="5317" y="3716"/>
                    <a:pt x="2868" y="4980"/>
                    <a:pt x="2376" y="5212"/>
                  </a:cubicBezTo>
                  <a:cubicBezTo>
                    <a:pt x="1945" y="4698"/>
                    <a:pt x="1717" y="4100"/>
                    <a:pt x="1717" y="3470"/>
                  </a:cubicBezTo>
                  <a:cubicBezTo>
                    <a:pt x="1717" y="1782"/>
                    <a:pt x="3386" y="406"/>
                    <a:pt x="5436" y="406"/>
                  </a:cubicBezTo>
                  <a:cubicBezTo>
                    <a:pt x="5444" y="406"/>
                    <a:pt x="5452" y="406"/>
                    <a:pt x="5460" y="406"/>
                  </a:cubicBezTo>
                  <a:close/>
                  <a:moveTo>
                    <a:pt x="7660" y="1018"/>
                  </a:moveTo>
                  <a:cubicBezTo>
                    <a:pt x="8569" y="1579"/>
                    <a:pt x="9155" y="2470"/>
                    <a:pt x="9156" y="3472"/>
                  </a:cubicBezTo>
                  <a:lnTo>
                    <a:pt x="9156" y="3472"/>
                  </a:lnTo>
                  <a:cubicBezTo>
                    <a:pt x="9155" y="4102"/>
                    <a:pt x="8927" y="4698"/>
                    <a:pt x="8497" y="5212"/>
                  </a:cubicBezTo>
                  <a:cubicBezTo>
                    <a:pt x="8163" y="5053"/>
                    <a:pt x="7037" y="4473"/>
                    <a:pt x="5733" y="3296"/>
                  </a:cubicBezTo>
                  <a:cubicBezTo>
                    <a:pt x="6454" y="2605"/>
                    <a:pt x="7099" y="1840"/>
                    <a:pt x="7660" y="1018"/>
                  </a:cubicBezTo>
                  <a:close/>
                  <a:moveTo>
                    <a:pt x="6628" y="4546"/>
                  </a:moveTo>
                  <a:cubicBezTo>
                    <a:pt x="7454" y="5147"/>
                    <a:pt x="8095" y="5473"/>
                    <a:pt x="8330" y="5585"/>
                  </a:cubicBezTo>
                  <a:cubicBezTo>
                    <a:pt x="8406" y="5618"/>
                    <a:pt x="8486" y="5636"/>
                    <a:pt x="8569" y="5636"/>
                  </a:cubicBezTo>
                  <a:cubicBezTo>
                    <a:pt x="8757" y="5636"/>
                    <a:pt x="8920" y="5774"/>
                    <a:pt x="8938" y="5944"/>
                  </a:cubicBezTo>
                  <a:cubicBezTo>
                    <a:pt x="8960" y="6143"/>
                    <a:pt x="8801" y="6320"/>
                    <a:pt x="8598" y="6320"/>
                  </a:cubicBezTo>
                  <a:lnTo>
                    <a:pt x="8475" y="6320"/>
                  </a:lnTo>
                  <a:lnTo>
                    <a:pt x="8475" y="6306"/>
                  </a:lnTo>
                  <a:cubicBezTo>
                    <a:pt x="8475" y="6170"/>
                    <a:pt x="8373" y="6102"/>
                    <a:pt x="8270" y="6102"/>
                  </a:cubicBezTo>
                  <a:cubicBezTo>
                    <a:pt x="8168" y="6102"/>
                    <a:pt x="8066" y="6170"/>
                    <a:pt x="8066" y="6306"/>
                  </a:cubicBezTo>
                  <a:lnTo>
                    <a:pt x="8066" y="6538"/>
                  </a:lnTo>
                  <a:lnTo>
                    <a:pt x="7834" y="6538"/>
                  </a:lnTo>
                  <a:cubicBezTo>
                    <a:pt x="7562" y="6538"/>
                    <a:pt x="7562" y="6943"/>
                    <a:pt x="7834" y="6943"/>
                  </a:cubicBezTo>
                  <a:lnTo>
                    <a:pt x="8066" y="6943"/>
                  </a:lnTo>
                  <a:lnTo>
                    <a:pt x="8066" y="8265"/>
                  </a:lnTo>
                  <a:cubicBezTo>
                    <a:pt x="8066" y="9718"/>
                    <a:pt x="6889" y="10895"/>
                    <a:pt x="5436" y="10895"/>
                  </a:cubicBezTo>
                  <a:cubicBezTo>
                    <a:pt x="3984" y="10895"/>
                    <a:pt x="2807" y="9718"/>
                    <a:pt x="2807" y="8265"/>
                  </a:cubicBezTo>
                  <a:lnTo>
                    <a:pt x="2807" y="6943"/>
                  </a:lnTo>
                  <a:lnTo>
                    <a:pt x="6961" y="6943"/>
                  </a:lnTo>
                  <a:cubicBezTo>
                    <a:pt x="7233" y="6943"/>
                    <a:pt x="7233" y="6538"/>
                    <a:pt x="6961" y="6538"/>
                  </a:cubicBezTo>
                  <a:lnTo>
                    <a:pt x="2807" y="6538"/>
                  </a:lnTo>
                  <a:lnTo>
                    <a:pt x="2807" y="6306"/>
                  </a:lnTo>
                  <a:cubicBezTo>
                    <a:pt x="2807" y="6170"/>
                    <a:pt x="2705" y="6102"/>
                    <a:pt x="2602" y="6102"/>
                  </a:cubicBezTo>
                  <a:cubicBezTo>
                    <a:pt x="2500" y="6102"/>
                    <a:pt x="2398" y="6170"/>
                    <a:pt x="2398" y="6306"/>
                  </a:cubicBezTo>
                  <a:lnTo>
                    <a:pt x="2398" y="6320"/>
                  </a:lnTo>
                  <a:lnTo>
                    <a:pt x="2274" y="6320"/>
                  </a:lnTo>
                  <a:cubicBezTo>
                    <a:pt x="2072" y="6320"/>
                    <a:pt x="1916" y="6143"/>
                    <a:pt x="1938" y="5944"/>
                  </a:cubicBezTo>
                  <a:cubicBezTo>
                    <a:pt x="1952" y="5770"/>
                    <a:pt x="2119" y="5636"/>
                    <a:pt x="2307" y="5636"/>
                  </a:cubicBezTo>
                  <a:cubicBezTo>
                    <a:pt x="2390" y="5636"/>
                    <a:pt x="2470" y="5618"/>
                    <a:pt x="2546" y="5585"/>
                  </a:cubicBezTo>
                  <a:cubicBezTo>
                    <a:pt x="2771" y="5477"/>
                    <a:pt x="3419" y="5151"/>
                    <a:pt x="4248" y="4546"/>
                  </a:cubicBezTo>
                  <a:close/>
                  <a:moveTo>
                    <a:pt x="5433" y="1"/>
                  </a:moveTo>
                  <a:cubicBezTo>
                    <a:pt x="3158" y="1"/>
                    <a:pt x="1307" y="1558"/>
                    <a:pt x="1307" y="3474"/>
                  </a:cubicBezTo>
                  <a:cubicBezTo>
                    <a:pt x="1311" y="4140"/>
                    <a:pt x="1532" y="4789"/>
                    <a:pt x="1938" y="5321"/>
                  </a:cubicBezTo>
                  <a:cubicBezTo>
                    <a:pt x="1630" y="5477"/>
                    <a:pt x="1470" y="5821"/>
                    <a:pt x="1550" y="6158"/>
                  </a:cubicBezTo>
                  <a:cubicBezTo>
                    <a:pt x="1630" y="6494"/>
                    <a:pt x="1930" y="6730"/>
                    <a:pt x="2274" y="6730"/>
                  </a:cubicBezTo>
                  <a:lnTo>
                    <a:pt x="2398" y="6730"/>
                  </a:lnTo>
                  <a:lnTo>
                    <a:pt x="2398" y="8269"/>
                  </a:lnTo>
                  <a:cubicBezTo>
                    <a:pt x="2398" y="8841"/>
                    <a:pt x="2561" y="9403"/>
                    <a:pt x="2865" y="9888"/>
                  </a:cubicBezTo>
                  <a:lnTo>
                    <a:pt x="1087" y="10409"/>
                  </a:lnTo>
                  <a:cubicBezTo>
                    <a:pt x="446" y="10601"/>
                    <a:pt x="4" y="11188"/>
                    <a:pt x="0" y="11858"/>
                  </a:cubicBezTo>
                  <a:lnTo>
                    <a:pt x="0" y="13716"/>
                  </a:lnTo>
                  <a:cubicBezTo>
                    <a:pt x="0" y="13850"/>
                    <a:pt x="101" y="13917"/>
                    <a:pt x="203" y="13917"/>
                  </a:cubicBezTo>
                  <a:cubicBezTo>
                    <a:pt x="304" y="13917"/>
                    <a:pt x="406" y="13850"/>
                    <a:pt x="406" y="13716"/>
                  </a:cubicBezTo>
                  <a:lnTo>
                    <a:pt x="406" y="11858"/>
                  </a:lnTo>
                  <a:cubicBezTo>
                    <a:pt x="409" y="11369"/>
                    <a:pt x="732" y="10938"/>
                    <a:pt x="1199" y="10801"/>
                  </a:cubicBezTo>
                  <a:lnTo>
                    <a:pt x="1742" y="10641"/>
                  </a:lnTo>
                  <a:lnTo>
                    <a:pt x="1742" y="13712"/>
                  </a:lnTo>
                  <a:cubicBezTo>
                    <a:pt x="1742" y="13848"/>
                    <a:pt x="1844" y="13916"/>
                    <a:pt x="1947" y="13916"/>
                  </a:cubicBezTo>
                  <a:cubicBezTo>
                    <a:pt x="2049" y="13916"/>
                    <a:pt x="2151" y="13848"/>
                    <a:pt x="2151" y="13712"/>
                  </a:cubicBezTo>
                  <a:lnTo>
                    <a:pt x="2151" y="10518"/>
                  </a:lnTo>
                  <a:lnTo>
                    <a:pt x="3122" y="10232"/>
                  </a:lnTo>
                  <a:cubicBezTo>
                    <a:pt x="3169" y="10286"/>
                    <a:pt x="3216" y="10341"/>
                    <a:pt x="3267" y="10391"/>
                  </a:cubicBezTo>
                  <a:lnTo>
                    <a:pt x="3267" y="11098"/>
                  </a:lnTo>
                  <a:cubicBezTo>
                    <a:pt x="3267" y="11233"/>
                    <a:pt x="3369" y="11301"/>
                    <a:pt x="3471" y="11301"/>
                  </a:cubicBezTo>
                  <a:cubicBezTo>
                    <a:pt x="3574" y="11301"/>
                    <a:pt x="3676" y="11233"/>
                    <a:pt x="3676" y="11098"/>
                  </a:cubicBezTo>
                  <a:lnTo>
                    <a:pt x="3676" y="10739"/>
                  </a:lnTo>
                  <a:cubicBezTo>
                    <a:pt x="4201" y="11114"/>
                    <a:pt x="4817" y="11301"/>
                    <a:pt x="5433" y="11301"/>
                  </a:cubicBezTo>
                  <a:cubicBezTo>
                    <a:pt x="6048" y="11301"/>
                    <a:pt x="6664" y="11114"/>
                    <a:pt x="7189" y="10739"/>
                  </a:cubicBezTo>
                  <a:lnTo>
                    <a:pt x="7189" y="13712"/>
                  </a:lnTo>
                  <a:cubicBezTo>
                    <a:pt x="7189" y="13848"/>
                    <a:pt x="7291" y="13916"/>
                    <a:pt x="7394" y="13916"/>
                  </a:cubicBezTo>
                  <a:cubicBezTo>
                    <a:pt x="7496" y="13916"/>
                    <a:pt x="7598" y="13848"/>
                    <a:pt x="7598" y="13712"/>
                  </a:cubicBezTo>
                  <a:lnTo>
                    <a:pt x="7598" y="10391"/>
                  </a:lnTo>
                  <a:cubicBezTo>
                    <a:pt x="7649" y="10341"/>
                    <a:pt x="7696" y="10286"/>
                    <a:pt x="7743" y="10236"/>
                  </a:cubicBezTo>
                  <a:lnTo>
                    <a:pt x="8714" y="10518"/>
                  </a:lnTo>
                  <a:lnTo>
                    <a:pt x="8714" y="13712"/>
                  </a:lnTo>
                  <a:cubicBezTo>
                    <a:pt x="8714" y="13848"/>
                    <a:pt x="8816" y="13916"/>
                    <a:pt x="8919" y="13916"/>
                  </a:cubicBezTo>
                  <a:cubicBezTo>
                    <a:pt x="9021" y="13916"/>
                    <a:pt x="9123" y="13848"/>
                    <a:pt x="9123" y="13712"/>
                  </a:cubicBezTo>
                  <a:lnTo>
                    <a:pt x="9123" y="10638"/>
                  </a:lnTo>
                  <a:lnTo>
                    <a:pt x="9666" y="10797"/>
                  </a:lnTo>
                  <a:cubicBezTo>
                    <a:pt x="10134" y="10938"/>
                    <a:pt x="10456" y="11369"/>
                    <a:pt x="10460" y="11858"/>
                  </a:cubicBezTo>
                  <a:lnTo>
                    <a:pt x="10460" y="13712"/>
                  </a:lnTo>
                  <a:cubicBezTo>
                    <a:pt x="10460" y="13848"/>
                    <a:pt x="10561" y="13916"/>
                    <a:pt x="10662" y="13916"/>
                  </a:cubicBezTo>
                  <a:cubicBezTo>
                    <a:pt x="10764" y="13916"/>
                    <a:pt x="10865" y="13848"/>
                    <a:pt x="10865" y="13712"/>
                  </a:cubicBezTo>
                  <a:lnTo>
                    <a:pt x="10865" y="11858"/>
                  </a:lnTo>
                  <a:cubicBezTo>
                    <a:pt x="10862" y="11188"/>
                    <a:pt x="10423" y="10601"/>
                    <a:pt x="9786" y="10409"/>
                  </a:cubicBezTo>
                  <a:lnTo>
                    <a:pt x="8004" y="9888"/>
                  </a:lnTo>
                  <a:cubicBezTo>
                    <a:pt x="8308" y="9403"/>
                    <a:pt x="8471" y="8841"/>
                    <a:pt x="8471" y="8269"/>
                  </a:cubicBezTo>
                  <a:lnTo>
                    <a:pt x="8471" y="6730"/>
                  </a:lnTo>
                  <a:lnTo>
                    <a:pt x="8598" y="6730"/>
                  </a:lnTo>
                  <a:cubicBezTo>
                    <a:pt x="8601" y="6730"/>
                    <a:pt x="8603" y="6730"/>
                    <a:pt x="8606" y="6730"/>
                  </a:cubicBezTo>
                  <a:cubicBezTo>
                    <a:pt x="8947" y="6730"/>
                    <a:pt x="9247" y="6492"/>
                    <a:pt x="9326" y="6158"/>
                  </a:cubicBezTo>
                  <a:cubicBezTo>
                    <a:pt x="9406" y="5821"/>
                    <a:pt x="9243" y="5473"/>
                    <a:pt x="8931" y="5321"/>
                  </a:cubicBezTo>
                  <a:cubicBezTo>
                    <a:pt x="9337" y="4789"/>
                    <a:pt x="9558" y="4140"/>
                    <a:pt x="9561" y="3474"/>
                  </a:cubicBezTo>
                  <a:cubicBezTo>
                    <a:pt x="9561" y="1558"/>
                    <a:pt x="7711" y="1"/>
                    <a:pt x="54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5" name="Google Shape;22755;p75"/>
            <p:cNvSpPr/>
            <p:nvPr/>
          </p:nvSpPr>
          <p:spPr>
            <a:xfrm>
              <a:off x="5891597" y="4594588"/>
              <a:ext cx="10749" cy="56446"/>
            </a:xfrm>
            <a:custGeom>
              <a:rect b="b" l="l" r="r" t="t"/>
              <a:pathLst>
                <a:path extrusionOk="0" h="2153" w="410">
                  <a:moveTo>
                    <a:pt x="207" y="1"/>
                  </a:moveTo>
                  <a:cubicBezTo>
                    <a:pt x="91" y="1"/>
                    <a:pt x="0" y="91"/>
                    <a:pt x="0" y="203"/>
                  </a:cubicBezTo>
                  <a:lnTo>
                    <a:pt x="0" y="1949"/>
                  </a:lnTo>
                  <a:cubicBezTo>
                    <a:pt x="0" y="2085"/>
                    <a:pt x="103" y="2153"/>
                    <a:pt x="205" y="2153"/>
                  </a:cubicBezTo>
                  <a:cubicBezTo>
                    <a:pt x="307" y="2153"/>
                    <a:pt x="410" y="2085"/>
                    <a:pt x="410" y="1949"/>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6" name="Google Shape;22756;p75"/>
            <p:cNvSpPr/>
            <p:nvPr/>
          </p:nvSpPr>
          <p:spPr>
            <a:xfrm>
              <a:off x="5941358" y="4600382"/>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7" name="Google Shape;22757;p75"/>
            <p:cNvSpPr/>
            <p:nvPr/>
          </p:nvSpPr>
          <p:spPr>
            <a:xfrm>
              <a:off x="5941358" y="4634648"/>
              <a:ext cx="12453" cy="10697"/>
            </a:xfrm>
            <a:custGeom>
              <a:rect b="b" l="l" r="r" t="t"/>
              <a:pathLst>
                <a:path extrusionOk="0" h="408" w="475">
                  <a:moveTo>
                    <a:pt x="275" y="1"/>
                  </a:moveTo>
                  <a:cubicBezTo>
                    <a:pt x="273" y="1"/>
                    <a:pt x="270" y="1"/>
                    <a:pt x="268" y="1"/>
                  </a:cubicBezTo>
                  <a:cubicBezTo>
                    <a:pt x="87" y="1"/>
                    <a:pt x="0" y="222"/>
                    <a:pt x="127" y="349"/>
                  </a:cubicBezTo>
                  <a:cubicBezTo>
                    <a:pt x="169" y="389"/>
                    <a:pt x="220" y="408"/>
                    <a:pt x="270" y="408"/>
                  </a:cubicBezTo>
                  <a:cubicBezTo>
                    <a:pt x="375" y="408"/>
                    <a:pt x="475" y="327"/>
                    <a:pt x="475" y="204"/>
                  </a:cubicBezTo>
                  <a:cubicBezTo>
                    <a:pt x="475" y="90"/>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58" name="Google Shape;22758;p75"/>
          <p:cNvGrpSpPr/>
          <p:nvPr/>
        </p:nvGrpSpPr>
        <p:grpSpPr>
          <a:xfrm>
            <a:off x="5355790" y="4286087"/>
            <a:ext cx="284958" cy="364948"/>
            <a:chOff x="5355790" y="4286087"/>
            <a:chExt cx="284958" cy="364948"/>
          </a:xfrm>
        </p:grpSpPr>
        <p:sp>
          <p:nvSpPr>
            <p:cNvPr id="22759" name="Google Shape;22759;p75"/>
            <p:cNvSpPr/>
            <p:nvPr/>
          </p:nvSpPr>
          <p:spPr>
            <a:xfrm>
              <a:off x="5361086" y="4525662"/>
              <a:ext cx="274366" cy="120050"/>
            </a:xfrm>
            <a:custGeom>
              <a:rect b="b" l="l" r="r" t="t"/>
              <a:pathLst>
                <a:path extrusionOk="0" h="4579" w="10465">
                  <a:moveTo>
                    <a:pt x="5234" y="0"/>
                  </a:moveTo>
                  <a:lnTo>
                    <a:pt x="1102" y="1206"/>
                  </a:lnTo>
                  <a:cubicBezTo>
                    <a:pt x="450" y="1398"/>
                    <a:pt x="5" y="1992"/>
                    <a:pt x="1" y="2673"/>
                  </a:cubicBezTo>
                  <a:lnTo>
                    <a:pt x="1" y="4578"/>
                  </a:lnTo>
                  <a:lnTo>
                    <a:pt x="10464" y="4578"/>
                  </a:lnTo>
                  <a:lnTo>
                    <a:pt x="10464" y="2673"/>
                  </a:lnTo>
                  <a:cubicBezTo>
                    <a:pt x="10464" y="1992"/>
                    <a:pt x="10019" y="1398"/>
                    <a:pt x="9367" y="1206"/>
                  </a:cubicBezTo>
                  <a:lnTo>
                    <a:pt x="5234"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0" name="Google Shape;22760;p75"/>
            <p:cNvSpPr/>
            <p:nvPr/>
          </p:nvSpPr>
          <p:spPr>
            <a:xfrm>
              <a:off x="5458222" y="4491370"/>
              <a:ext cx="80094" cy="154342"/>
            </a:xfrm>
            <a:custGeom>
              <a:rect b="b" l="l" r="r" t="t"/>
              <a:pathLst>
                <a:path extrusionOk="0" h="5887" w="3055">
                  <a:moveTo>
                    <a:pt x="1" y="1"/>
                  </a:moveTo>
                  <a:lnTo>
                    <a:pt x="1" y="5886"/>
                  </a:lnTo>
                  <a:lnTo>
                    <a:pt x="3054" y="5886"/>
                  </a:lnTo>
                  <a:lnTo>
                    <a:pt x="305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1" name="Google Shape;22761;p75"/>
            <p:cNvSpPr/>
            <p:nvPr/>
          </p:nvSpPr>
          <p:spPr>
            <a:xfrm>
              <a:off x="5458326" y="4491370"/>
              <a:ext cx="79990" cy="34319"/>
            </a:xfrm>
            <a:custGeom>
              <a:rect b="b" l="l" r="r" t="t"/>
              <a:pathLst>
                <a:path extrusionOk="0" h="1309" w="3051">
                  <a:moveTo>
                    <a:pt x="1" y="1"/>
                  </a:moveTo>
                  <a:lnTo>
                    <a:pt x="1" y="928"/>
                  </a:lnTo>
                  <a:cubicBezTo>
                    <a:pt x="477" y="1181"/>
                    <a:pt x="1001" y="1308"/>
                    <a:pt x="1525" y="1308"/>
                  </a:cubicBezTo>
                  <a:cubicBezTo>
                    <a:pt x="2050" y="1308"/>
                    <a:pt x="2574" y="1181"/>
                    <a:pt x="3050" y="928"/>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2" name="Google Shape;22762;p75"/>
            <p:cNvSpPr/>
            <p:nvPr/>
          </p:nvSpPr>
          <p:spPr>
            <a:xfrm>
              <a:off x="5538290" y="4479991"/>
              <a:ext cx="64783" cy="165799"/>
            </a:xfrm>
            <a:custGeom>
              <a:rect b="b" l="l" r="r" t="t"/>
              <a:pathLst>
                <a:path extrusionOk="0" h="6324" w="2471">
                  <a:moveTo>
                    <a:pt x="0" y="0"/>
                  </a:moveTo>
                  <a:lnTo>
                    <a:pt x="0" y="6324"/>
                  </a:lnTo>
                  <a:lnTo>
                    <a:pt x="873" y="6324"/>
                  </a:lnTo>
                  <a:lnTo>
                    <a:pt x="873" y="3937"/>
                  </a:lnTo>
                  <a:cubicBezTo>
                    <a:pt x="873" y="3788"/>
                    <a:pt x="924" y="3644"/>
                    <a:pt x="1014" y="3528"/>
                  </a:cubicBezTo>
                  <a:lnTo>
                    <a:pt x="2303" y="1920"/>
                  </a:lnTo>
                  <a:cubicBezTo>
                    <a:pt x="2470" y="1713"/>
                    <a:pt x="2416" y="1405"/>
                    <a:pt x="2188" y="1268"/>
                  </a:cubicBez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3" name="Google Shape;22763;p75"/>
            <p:cNvSpPr/>
            <p:nvPr/>
          </p:nvSpPr>
          <p:spPr>
            <a:xfrm>
              <a:off x="5393464" y="4479991"/>
              <a:ext cx="64783" cy="165799"/>
            </a:xfrm>
            <a:custGeom>
              <a:rect b="b" l="l" r="r" t="t"/>
              <a:pathLst>
                <a:path extrusionOk="0" h="6324" w="2471">
                  <a:moveTo>
                    <a:pt x="2471" y="0"/>
                  </a:moveTo>
                  <a:lnTo>
                    <a:pt x="283" y="1268"/>
                  </a:lnTo>
                  <a:cubicBezTo>
                    <a:pt x="55" y="1405"/>
                    <a:pt x="1" y="1713"/>
                    <a:pt x="168" y="1920"/>
                  </a:cubicBezTo>
                  <a:lnTo>
                    <a:pt x="1457" y="3528"/>
                  </a:lnTo>
                  <a:cubicBezTo>
                    <a:pt x="1551" y="3644"/>
                    <a:pt x="1602" y="3788"/>
                    <a:pt x="1602" y="3937"/>
                  </a:cubicBezTo>
                  <a:lnTo>
                    <a:pt x="1602" y="6324"/>
                  </a:lnTo>
                  <a:lnTo>
                    <a:pt x="2471" y="6324"/>
                  </a:lnTo>
                  <a:lnTo>
                    <a:pt x="2471"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4" name="Google Shape;22764;p75"/>
            <p:cNvSpPr/>
            <p:nvPr/>
          </p:nvSpPr>
          <p:spPr>
            <a:xfrm>
              <a:off x="5406862" y="4297098"/>
              <a:ext cx="182919" cy="125739"/>
            </a:xfrm>
            <a:custGeom>
              <a:rect b="b" l="l" r="r" t="t"/>
              <a:pathLst>
                <a:path extrusionOk="0" h="4796" w="6977">
                  <a:moveTo>
                    <a:pt x="3488" y="1"/>
                  </a:moveTo>
                  <a:cubicBezTo>
                    <a:pt x="1562" y="1"/>
                    <a:pt x="1" y="1562"/>
                    <a:pt x="1" y="3488"/>
                  </a:cubicBezTo>
                  <a:lnTo>
                    <a:pt x="1" y="4796"/>
                  </a:lnTo>
                  <a:lnTo>
                    <a:pt x="6976" y="4796"/>
                  </a:lnTo>
                  <a:lnTo>
                    <a:pt x="6976" y="3488"/>
                  </a:lnTo>
                  <a:cubicBezTo>
                    <a:pt x="6976" y="1562"/>
                    <a:pt x="5415"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5" name="Google Shape;22765;p75"/>
            <p:cNvSpPr/>
            <p:nvPr/>
          </p:nvSpPr>
          <p:spPr>
            <a:xfrm>
              <a:off x="5406521" y="4297098"/>
              <a:ext cx="106050" cy="125739"/>
            </a:xfrm>
            <a:custGeom>
              <a:rect b="b" l="l" r="r" t="t"/>
              <a:pathLst>
                <a:path extrusionOk="0" h="4796" w="4045">
                  <a:moveTo>
                    <a:pt x="3471" y="0"/>
                  </a:moveTo>
                  <a:cubicBezTo>
                    <a:pt x="1591" y="0"/>
                    <a:pt x="0" y="1536"/>
                    <a:pt x="14" y="3488"/>
                  </a:cubicBezTo>
                  <a:lnTo>
                    <a:pt x="14" y="4796"/>
                  </a:lnTo>
                  <a:lnTo>
                    <a:pt x="1104" y="4796"/>
                  </a:lnTo>
                  <a:lnTo>
                    <a:pt x="1104" y="3488"/>
                  </a:lnTo>
                  <a:cubicBezTo>
                    <a:pt x="1104" y="1775"/>
                    <a:pt x="2353" y="316"/>
                    <a:pt x="4045" y="48"/>
                  </a:cubicBezTo>
                  <a:cubicBezTo>
                    <a:pt x="3851" y="16"/>
                    <a:pt x="3660" y="0"/>
                    <a:pt x="3471"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6" name="Google Shape;22766;p75"/>
            <p:cNvSpPr/>
            <p:nvPr/>
          </p:nvSpPr>
          <p:spPr>
            <a:xfrm>
              <a:off x="5372595" y="4382855"/>
              <a:ext cx="251452" cy="91447"/>
            </a:xfrm>
            <a:custGeom>
              <a:rect b="b" l="l" r="r" t="t"/>
              <a:pathLst>
                <a:path extrusionOk="0" h="3488" w="9591">
                  <a:moveTo>
                    <a:pt x="1742" y="0"/>
                  </a:moveTo>
                  <a:cubicBezTo>
                    <a:pt x="779" y="0"/>
                    <a:pt x="0" y="782"/>
                    <a:pt x="0" y="1742"/>
                  </a:cubicBezTo>
                  <a:cubicBezTo>
                    <a:pt x="0" y="2706"/>
                    <a:pt x="779" y="3488"/>
                    <a:pt x="1742" y="3488"/>
                  </a:cubicBezTo>
                  <a:lnTo>
                    <a:pt x="7845" y="3488"/>
                  </a:lnTo>
                  <a:cubicBezTo>
                    <a:pt x="8808" y="3488"/>
                    <a:pt x="9590" y="2706"/>
                    <a:pt x="9590" y="1742"/>
                  </a:cubicBezTo>
                  <a:cubicBezTo>
                    <a:pt x="9590" y="782"/>
                    <a:pt x="8808" y="0"/>
                    <a:pt x="7845"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7" name="Google Shape;22767;p75"/>
            <p:cNvSpPr/>
            <p:nvPr/>
          </p:nvSpPr>
          <p:spPr>
            <a:xfrm>
              <a:off x="5401172" y="4382855"/>
              <a:ext cx="194298" cy="125818"/>
            </a:xfrm>
            <a:custGeom>
              <a:rect b="b" l="l" r="r" t="t"/>
              <a:pathLst>
                <a:path extrusionOk="0" h="4799" w="7411">
                  <a:moveTo>
                    <a:pt x="870" y="0"/>
                  </a:moveTo>
                  <a:lnTo>
                    <a:pt x="870" y="1090"/>
                  </a:lnTo>
                  <a:lnTo>
                    <a:pt x="544" y="1090"/>
                  </a:lnTo>
                  <a:cubicBezTo>
                    <a:pt x="243" y="1090"/>
                    <a:pt x="0" y="1333"/>
                    <a:pt x="0" y="1634"/>
                  </a:cubicBezTo>
                  <a:cubicBezTo>
                    <a:pt x="0" y="1934"/>
                    <a:pt x="243" y="2180"/>
                    <a:pt x="544" y="2180"/>
                  </a:cubicBezTo>
                  <a:lnTo>
                    <a:pt x="880" y="2180"/>
                  </a:lnTo>
                  <a:cubicBezTo>
                    <a:pt x="993" y="3654"/>
                    <a:pt x="2224" y="4799"/>
                    <a:pt x="3705" y="4799"/>
                  </a:cubicBezTo>
                  <a:cubicBezTo>
                    <a:pt x="5187" y="4799"/>
                    <a:pt x="6414" y="3654"/>
                    <a:pt x="6527" y="2180"/>
                  </a:cubicBezTo>
                  <a:lnTo>
                    <a:pt x="6863" y="2180"/>
                  </a:lnTo>
                  <a:cubicBezTo>
                    <a:pt x="7164" y="2180"/>
                    <a:pt x="7410" y="1934"/>
                    <a:pt x="7410" y="1634"/>
                  </a:cubicBezTo>
                  <a:cubicBezTo>
                    <a:pt x="7410" y="1333"/>
                    <a:pt x="7164" y="1090"/>
                    <a:pt x="6863"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8" name="Google Shape;22768;p75"/>
            <p:cNvSpPr/>
            <p:nvPr/>
          </p:nvSpPr>
          <p:spPr>
            <a:xfrm>
              <a:off x="5401172" y="4382855"/>
              <a:ext cx="148522" cy="125765"/>
            </a:xfrm>
            <a:custGeom>
              <a:rect b="b" l="l" r="r" t="t"/>
              <a:pathLst>
                <a:path extrusionOk="0" h="4797" w="5665">
                  <a:moveTo>
                    <a:pt x="870" y="0"/>
                  </a:moveTo>
                  <a:lnTo>
                    <a:pt x="870" y="1090"/>
                  </a:lnTo>
                  <a:lnTo>
                    <a:pt x="544" y="1090"/>
                  </a:lnTo>
                  <a:cubicBezTo>
                    <a:pt x="243" y="1090"/>
                    <a:pt x="0" y="1333"/>
                    <a:pt x="0" y="1634"/>
                  </a:cubicBezTo>
                  <a:cubicBezTo>
                    <a:pt x="0" y="1934"/>
                    <a:pt x="243" y="2180"/>
                    <a:pt x="544" y="2180"/>
                  </a:cubicBezTo>
                  <a:lnTo>
                    <a:pt x="880" y="2180"/>
                  </a:lnTo>
                  <a:cubicBezTo>
                    <a:pt x="985" y="3676"/>
                    <a:pt x="2233" y="4797"/>
                    <a:pt x="3680" y="4797"/>
                  </a:cubicBezTo>
                  <a:cubicBezTo>
                    <a:pt x="3832" y="4797"/>
                    <a:pt x="3985" y="4784"/>
                    <a:pt x="4140" y="4759"/>
                  </a:cubicBezTo>
                  <a:cubicBezTo>
                    <a:pt x="2760" y="4545"/>
                    <a:pt x="1742" y="3361"/>
                    <a:pt x="1742" y="1963"/>
                  </a:cubicBezTo>
                  <a:cubicBezTo>
                    <a:pt x="1742" y="1242"/>
                    <a:pt x="2329" y="656"/>
                    <a:pt x="3050" y="656"/>
                  </a:cubicBezTo>
                  <a:lnTo>
                    <a:pt x="5230" y="656"/>
                  </a:lnTo>
                  <a:cubicBezTo>
                    <a:pt x="5469" y="656"/>
                    <a:pt x="5665" y="460"/>
                    <a:pt x="5665" y="221"/>
                  </a:cubicBezTo>
                  <a:lnTo>
                    <a:pt x="566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9" name="Google Shape;22769;p75"/>
            <p:cNvSpPr/>
            <p:nvPr/>
          </p:nvSpPr>
          <p:spPr>
            <a:xfrm>
              <a:off x="5475420" y="4291409"/>
              <a:ext cx="45802" cy="65124"/>
            </a:xfrm>
            <a:custGeom>
              <a:rect b="b" l="l" r="r" t="t"/>
              <a:pathLst>
                <a:path extrusionOk="0" h="2484" w="1747">
                  <a:moveTo>
                    <a:pt x="218" y="0"/>
                  </a:moveTo>
                  <a:cubicBezTo>
                    <a:pt x="98" y="0"/>
                    <a:pt x="0" y="98"/>
                    <a:pt x="0" y="218"/>
                  </a:cubicBezTo>
                  <a:lnTo>
                    <a:pt x="0" y="1145"/>
                  </a:lnTo>
                  <a:cubicBezTo>
                    <a:pt x="0" y="1391"/>
                    <a:pt x="87" y="1630"/>
                    <a:pt x="240" y="1822"/>
                  </a:cubicBezTo>
                  <a:lnTo>
                    <a:pt x="703" y="2402"/>
                  </a:lnTo>
                  <a:cubicBezTo>
                    <a:pt x="747" y="2456"/>
                    <a:pt x="810" y="2483"/>
                    <a:pt x="873" y="2483"/>
                  </a:cubicBezTo>
                  <a:cubicBezTo>
                    <a:pt x="937" y="2483"/>
                    <a:pt x="1000" y="2456"/>
                    <a:pt x="1044" y="2402"/>
                  </a:cubicBezTo>
                  <a:lnTo>
                    <a:pt x="1507" y="1822"/>
                  </a:lnTo>
                  <a:cubicBezTo>
                    <a:pt x="1659" y="1630"/>
                    <a:pt x="1743" y="1391"/>
                    <a:pt x="1746" y="1145"/>
                  </a:cubicBezTo>
                  <a:lnTo>
                    <a:pt x="1746" y="218"/>
                  </a:lnTo>
                  <a:cubicBezTo>
                    <a:pt x="1746" y="98"/>
                    <a:pt x="1648" y="0"/>
                    <a:pt x="152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0" name="Google Shape;22770;p75"/>
            <p:cNvSpPr/>
            <p:nvPr/>
          </p:nvSpPr>
          <p:spPr>
            <a:xfrm>
              <a:off x="5475420" y="4291409"/>
              <a:ext cx="22914" cy="65150"/>
            </a:xfrm>
            <a:custGeom>
              <a:rect b="b" l="l" r="r" t="t"/>
              <a:pathLst>
                <a:path extrusionOk="0" h="2485" w="874">
                  <a:moveTo>
                    <a:pt x="218" y="0"/>
                  </a:moveTo>
                  <a:cubicBezTo>
                    <a:pt x="98" y="0"/>
                    <a:pt x="0" y="98"/>
                    <a:pt x="0" y="218"/>
                  </a:cubicBezTo>
                  <a:lnTo>
                    <a:pt x="0" y="1145"/>
                  </a:lnTo>
                  <a:cubicBezTo>
                    <a:pt x="0" y="1391"/>
                    <a:pt x="84" y="1630"/>
                    <a:pt x="240" y="1822"/>
                  </a:cubicBezTo>
                  <a:lnTo>
                    <a:pt x="703" y="2402"/>
                  </a:lnTo>
                  <a:cubicBezTo>
                    <a:pt x="743" y="2452"/>
                    <a:pt x="804" y="2485"/>
                    <a:pt x="873" y="2485"/>
                  </a:cubicBezTo>
                  <a:lnTo>
                    <a:pt x="873"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1" name="Google Shape;22771;p75"/>
            <p:cNvSpPr/>
            <p:nvPr/>
          </p:nvSpPr>
          <p:spPr>
            <a:xfrm>
              <a:off x="5458326" y="4546531"/>
              <a:ext cx="79990" cy="99181"/>
            </a:xfrm>
            <a:custGeom>
              <a:rect b="b" l="l" r="r" t="t"/>
              <a:pathLst>
                <a:path extrusionOk="0" h="3783" w="3051">
                  <a:moveTo>
                    <a:pt x="1" y="1"/>
                  </a:moveTo>
                  <a:lnTo>
                    <a:pt x="1" y="3782"/>
                  </a:lnTo>
                  <a:lnTo>
                    <a:pt x="3050" y="3782"/>
                  </a:lnTo>
                  <a:lnTo>
                    <a:pt x="3050" y="1"/>
                  </a:lnTo>
                  <a:cubicBezTo>
                    <a:pt x="2677" y="465"/>
                    <a:pt x="2116" y="733"/>
                    <a:pt x="1525" y="733"/>
                  </a:cubicBezTo>
                  <a:cubicBezTo>
                    <a:pt x="931" y="733"/>
                    <a:pt x="370" y="465"/>
                    <a:pt x="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2" name="Google Shape;22772;p75"/>
            <p:cNvSpPr/>
            <p:nvPr/>
          </p:nvSpPr>
          <p:spPr>
            <a:xfrm>
              <a:off x="5458326" y="4546531"/>
              <a:ext cx="79990" cy="42079"/>
            </a:xfrm>
            <a:custGeom>
              <a:rect b="b" l="l" r="r" t="t"/>
              <a:pathLst>
                <a:path extrusionOk="0" h="1605" w="3051">
                  <a:moveTo>
                    <a:pt x="1" y="1"/>
                  </a:moveTo>
                  <a:lnTo>
                    <a:pt x="1" y="1156"/>
                  </a:lnTo>
                  <a:cubicBezTo>
                    <a:pt x="464" y="1455"/>
                    <a:pt x="994" y="1604"/>
                    <a:pt x="1524" y="1604"/>
                  </a:cubicBezTo>
                  <a:cubicBezTo>
                    <a:pt x="2054" y="1604"/>
                    <a:pt x="2585" y="1455"/>
                    <a:pt x="3050" y="1156"/>
                  </a:cubicBezTo>
                  <a:lnTo>
                    <a:pt x="3050" y="1"/>
                  </a:lnTo>
                  <a:cubicBezTo>
                    <a:pt x="2677" y="465"/>
                    <a:pt x="2116" y="733"/>
                    <a:pt x="1525" y="733"/>
                  </a:cubicBezTo>
                  <a:cubicBezTo>
                    <a:pt x="931" y="733"/>
                    <a:pt x="370" y="465"/>
                    <a:pt x="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3" name="Google Shape;22773;p75"/>
            <p:cNvSpPr/>
            <p:nvPr/>
          </p:nvSpPr>
          <p:spPr>
            <a:xfrm>
              <a:off x="5412551" y="4382855"/>
              <a:ext cx="22914" cy="30203"/>
            </a:xfrm>
            <a:custGeom>
              <a:rect b="b" l="l" r="r" t="t"/>
              <a:pathLst>
                <a:path extrusionOk="0" h="1152" w="874">
                  <a:moveTo>
                    <a:pt x="1" y="0"/>
                  </a:moveTo>
                  <a:lnTo>
                    <a:pt x="1" y="1152"/>
                  </a:lnTo>
                  <a:lnTo>
                    <a:pt x="468" y="1119"/>
                  </a:lnTo>
                  <a:cubicBezTo>
                    <a:pt x="696" y="1101"/>
                    <a:pt x="874" y="913"/>
                    <a:pt x="874" y="681"/>
                  </a:cubicBezTo>
                  <a:lnTo>
                    <a:pt x="874"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4" name="Google Shape;22774;p75"/>
            <p:cNvSpPr/>
            <p:nvPr/>
          </p:nvSpPr>
          <p:spPr>
            <a:xfrm>
              <a:off x="5561073" y="4382855"/>
              <a:ext cx="22914" cy="30203"/>
            </a:xfrm>
            <a:custGeom>
              <a:rect b="b" l="l" r="r" t="t"/>
              <a:pathLst>
                <a:path extrusionOk="0" h="1152" w="874">
                  <a:moveTo>
                    <a:pt x="4" y="0"/>
                  </a:moveTo>
                  <a:lnTo>
                    <a:pt x="4" y="681"/>
                  </a:lnTo>
                  <a:cubicBezTo>
                    <a:pt x="0" y="913"/>
                    <a:pt x="178" y="1101"/>
                    <a:pt x="410" y="1119"/>
                  </a:cubicBezTo>
                  <a:lnTo>
                    <a:pt x="873" y="1152"/>
                  </a:lnTo>
                  <a:lnTo>
                    <a:pt x="87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5" name="Google Shape;22775;p75"/>
            <p:cNvSpPr/>
            <p:nvPr/>
          </p:nvSpPr>
          <p:spPr>
            <a:xfrm>
              <a:off x="5458615" y="4411799"/>
              <a:ext cx="10749" cy="16386"/>
            </a:xfrm>
            <a:custGeom>
              <a:rect b="b" l="l" r="r" t="t"/>
              <a:pathLst>
                <a:path extrusionOk="0" h="625" w="410">
                  <a:moveTo>
                    <a:pt x="207" y="1"/>
                  </a:moveTo>
                  <a:cubicBezTo>
                    <a:pt x="95" y="1"/>
                    <a:pt x="0" y="91"/>
                    <a:pt x="0" y="204"/>
                  </a:cubicBezTo>
                  <a:lnTo>
                    <a:pt x="0" y="421"/>
                  </a:lnTo>
                  <a:cubicBezTo>
                    <a:pt x="0" y="557"/>
                    <a:pt x="103" y="625"/>
                    <a:pt x="205" y="625"/>
                  </a:cubicBezTo>
                  <a:cubicBezTo>
                    <a:pt x="307" y="625"/>
                    <a:pt x="410" y="557"/>
                    <a:pt x="410" y="421"/>
                  </a:cubicBezTo>
                  <a:lnTo>
                    <a:pt x="410" y="204"/>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6" name="Google Shape;22776;p75"/>
            <p:cNvSpPr/>
            <p:nvPr/>
          </p:nvSpPr>
          <p:spPr>
            <a:xfrm>
              <a:off x="5527252" y="4411799"/>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7" name="Google Shape;22777;p75"/>
            <p:cNvSpPr/>
            <p:nvPr/>
          </p:nvSpPr>
          <p:spPr>
            <a:xfrm>
              <a:off x="5473480" y="4451755"/>
              <a:ext cx="49604" cy="16491"/>
            </a:xfrm>
            <a:custGeom>
              <a:rect b="b" l="l" r="r" t="t"/>
              <a:pathLst>
                <a:path extrusionOk="0" h="629" w="1892">
                  <a:moveTo>
                    <a:pt x="293" y="0"/>
                  </a:moveTo>
                  <a:cubicBezTo>
                    <a:pt x="134" y="0"/>
                    <a:pt x="0" y="205"/>
                    <a:pt x="151" y="353"/>
                  </a:cubicBezTo>
                  <a:cubicBezTo>
                    <a:pt x="324" y="523"/>
                    <a:pt x="621" y="628"/>
                    <a:pt x="947" y="628"/>
                  </a:cubicBezTo>
                  <a:cubicBezTo>
                    <a:pt x="1270" y="628"/>
                    <a:pt x="1567" y="523"/>
                    <a:pt x="1744" y="353"/>
                  </a:cubicBezTo>
                  <a:cubicBezTo>
                    <a:pt x="1892" y="205"/>
                    <a:pt x="1757" y="0"/>
                    <a:pt x="1599" y="0"/>
                  </a:cubicBezTo>
                  <a:cubicBezTo>
                    <a:pt x="1552" y="0"/>
                    <a:pt x="1502" y="19"/>
                    <a:pt x="1458" y="63"/>
                  </a:cubicBezTo>
                  <a:cubicBezTo>
                    <a:pt x="1382" y="135"/>
                    <a:pt x="1204" y="222"/>
                    <a:pt x="947" y="222"/>
                  </a:cubicBezTo>
                  <a:cubicBezTo>
                    <a:pt x="687" y="222"/>
                    <a:pt x="509" y="135"/>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8" name="Google Shape;22778;p75"/>
            <p:cNvSpPr/>
            <p:nvPr/>
          </p:nvSpPr>
          <p:spPr>
            <a:xfrm>
              <a:off x="5452926" y="4606071"/>
              <a:ext cx="10749" cy="44963"/>
            </a:xfrm>
            <a:custGeom>
              <a:rect b="b" l="l" r="r" t="t"/>
              <a:pathLst>
                <a:path extrusionOk="0" h="1715" w="410">
                  <a:moveTo>
                    <a:pt x="207" y="1"/>
                  </a:moveTo>
                  <a:cubicBezTo>
                    <a:pt x="91" y="1"/>
                    <a:pt x="0" y="91"/>
                    <a:pt x="0" y="204"/>
                  </a:cubicBezTo>
                  <a:lnTo>
                    <a:pt x="0" y="1511"/>
                  </a:lnTo>
                  <a:cubicBezTo>
                    <a:pt x="0" y="1647"/>
                    <a:pt x="102" y="1715"/>
                    <a:pt x="205" y="1715"/>
                  </a:cubicBezTo>
                  <a:cubicBezTo>
                    <a:pt x="307" y="1715"/>
                    <a:pt x="409" y="1647"/>
                    <a:pt x="409" y="151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9" name="Google Shape;22779;p75"/>
            <p:cNvSpPr/>
            <p:nvPr/>
          </p:nvSpPr>
          <p:spPr>
            <a:xfrm>
              <a:off x="5355790" y="4286087"/>
              <a:ext cx="284958" cy="364948"/>
            </a:xfrm>
            <a:custGeom>
              <a:rect b="b" l="l" r="r" t="t"/>
              <a:pathLst>
                <a:path extrusionOk="0" h="13920" w="10869">
                  <a:moveTo>
                    <a:pt x="6088" y="410"/>
                  </a:moveTo>
                  <a:cubicBezTo>
                    <a:pt x="6099" y="410"/>
                    <a:pt x="6103" y="413"/>
                    <a:pt x="6103" y="424"/>
                  </a:cubicBezTo>
                  <a:lnTo>
                    <a:pt x="6103" y="1348"/>
                  </a:lnTo>
                  <a:cubicBezTo>
                    <a:pt x="6103" y="1551"/>
                    <a:pt x="6034" y="1743"/>
                    <a:pt x="5911" y="1902"/>
                  </a:cubicBezTo>
                  <a:lnTo>
                    <a:pt x="5447" y="2481"/>
                  </a:lnTo>
                  <a:cubicBezTo>
                    <a:pt x="5444" y="2485"/>
                    <a:pt x="5439" y="2487"/>
                    <a:pt x="5435" y="2487"/>
                  </a:cubicBezTo>
                  <a:cubicBezTo>
                    <a:pt x="5431" y="2487"/>
                    <a:pt x="5427" y="2485"/>
                    <a:pt x="5425" y="2481"/>
                  </a:cubicBezTo>
                  <a:lnTo>
                    <a:pt x="4962" y="1898"/>
                  </a:lnTo>
                  <a:cubicBezTo>
                    <a:pt x="4835" y="1743"/>
                    <a:pt x="4766" y="1547"/>
                    <a:pt x="4766" y="1344"/>
                  </a:cubicBezTo>
                  <a:lnTo>
                    <a:pt x="4766" y="424"/>
                  </a:lnTo>
                  <a:cubicBezTo>
                    <a:pt x="4766" y="413"/>
                    <a:pt x="4774" y="410"/>
                    <a:pt x="4781" y="410"/>
                  </a:cubicBezTo>
                  <a:close/>
                  <a:moveTo>
                    <a:pt x="2836" y="3894"/>
                  </a:moveTo>
                  <a:lnTo>
                    <a:pt x="2836" y="4343"/>
                  </a:lnTo>
                  <a:cubicBezTo>
                    <a:pt x="2832" y="4470"/>
                    <a:pt x="2731" y="4575"/>
                    <a:pt x="2604" y="4575"/>
                  </a:cubicBezTo>
                  <a:lnTo>
                    <a:pt x="2369" y="4578"/>
                  </a:lnTo>
                  <a:lnTo>
                    <a:pt x="2369" y="3894"/>
                  </a:lnTo>
                  <a:close/>
                  <a:moveTo>
                    <a:pt x="8500" y="3894"/>
                  </a:moveTo>
                  <a:lnTo>
                    <a:pt x="8500" y="4578"/>
                  </a:lnTo>
                  <a:lnTo>
                    <a:pt x="8268" y="4578"/>
                  </a:lnTo>
                  <a:cubicBezTo>
                    <a:pt x="8142" y="4575"/>
                    <a:pt x="8037" y="4473"/>
                    <a:pt x="8037" y="4347"/>
                  </a:cubicBezTo>
                  <a:lnTo>
                    <a:pt x="8037" y="3894"/>
                  </a:lnTo>
                  <a:close/>
                  <a:moveTo>
                    <a:pt x="1963" y="3956"/>
                  </a:moveTo>
                  <a:lnTo>
                    <a:pt x="1963" y="4655"/>
                  </a:lnTo>
                  <a:cubicBezTo>
                    <a:pt x="1644" y="4803"/>
                    <a:pt x="1471" y="5151"/>
                    <a:pt x="1547" y="5491"/>
                  </a:cubicBezTo>
                  <a:cubicBezTo>
                    <a:pt x="1622" y="5833"/>
                    <a:pt x="1919" y="6074"/>
                    <a:pt x="2267" y="6074"/>
                  </a:cubicBezTo>
                  <a:cubicBezTo>
                    <a:pt x="2269" y="6074"/>
                    <a:pt x="2272" y="6074"/>
                    <a:pt x="2275" y="6074"/>
                  </a:cubicBezTo>
                  <a:lnTo>
                    <a:pt x="2427" y="6074"/>
                  </a:lnTo>
                  <a:cubicBezTo>
                    <a:pt x="2470" y="6389"/>
                    <a:pt x="2561" y="6694"/>
                    <a:pt x="2698" y="6976"/>
                  </a:cubicBezTo>
                  <a:lnTo>
                    <a:pt x="2383" y="6976"/>
                  </a:lnTo>
                  <a:cubicBezTo>
                    <a:pt x="1615" y="6976"/>
                    <a:pt x="963" y="6411"/>
                    <a:pt x="858" y="5650"/>
                  </a:cubicBezTo>
                  <a:cubicBezTo>
                    <a:pt x="750" y="4890"/>
                    <a:pt x="1224" y="4166"/>
                    <a:pt x="1963" y="3956"/>
                  </a:cubicBezTo>
                  <a:close/>
                  <a:moveTo>
                    <a:pt x="8910" y="3956"/>
                  </a:moveTo>
                  <a:cubicBezTo>
                    <a:pt x="9648" y="4166"/>
                    <a:pt x="10119" y="4886"/>
                    <a:pt x="10014" y="5647"/>
                  </a:cubicBezTo>
                  <a:cubicBezTo>
                    <a:pt x="9906" y="6407"/>
                    <a:pt x="9254" y="6976"/>
                    <a:pt x="8486" y="6976"/>
                  </a:cubicBezTo>
                  <a:lnTo>
                    <a:pt x="8171" y="6976"/>
                  </a:lnTo>
                  <a:cubicBezTo>
                    <a:pt x="8308" y="6690"/>
                    <a:pt x="8399" y="6386"/>
                    <a:pt x="8442" y="6074"/>
                  </a:cubicBezTo>
                  <a:lnTo>
                    <a:pt x="8565" y="6074"/>
                  </a:lnTo>
                  <a:cubicBezTo>
                    <a:pt x="8964" y="6074"/>
                    <a:pt x="9304" y="5777"/>
                    <a:pt x="9341" y="5401"/>
                  </a:cubicBezTo>
                  <a:cubicBezTo>
                    <a:pt x="9373" y="5082"/>
                    <a:pt x="9199" y="4778"/>
                    <a:pt x="8910" y="4644"/>
                  </a:cubicBezTo>
                  <a:lnTo>
                    <a:pt x="8910" y="3956"/>
                  </a:lnTo>
                  <a:close/>
                  <a:moveTo>
                    <a:pt x="6512" y="805"/>
                  </a:moveTo>
                  <a:cubicBezTo>
                    <a:pt x="7685" y="1214"/>
                    <a:pt x="8529" y="2253"/>
                    <a:pt x="8692" y="3488"/>
                  </a:cubicBezTo>
                  <a:lnTo>
                    <a:pt x="7396" y="3488"/>
                  </a:lnTo>
                  <a:cubicBezTo>
                    <a:pt x="7124" y="3488"/>
                    <a:pt x="7124" y="3894"/>
                    <a:pt x="7396" y="3894"/>
                  </a:cubicBezTo>
                  <a:lnTo>
                    <a:pt x="7627" y="3894"/>
                  </a:lnTo>
                  <a:lnTo>
                    <a:pt x="7627" y="4343"/>
                  </a:lnTo>
                  <a:cubicBezTo>
                    <a:pt x="7627" y="4694"/>
                    <a:pt x="7914" y="4980"/>
                    <a:pt x="8268" y="4984"/>
                  </a:cubicBezTo>
                  <a:lnTo>
                    <a:pt x="8594" y="4984"/>
                  </a:lnTo>
                  <a:cubicBezTo>
                    <a:pt x="8797" y="4984"/>
                    <a:pt x="8953" y="5158"/>
                    <a:pt x="8935" y="5361"/>
                  </a:cubicBezTo>
                  <a:cubicBezTo>
                    <a:pt x="8917" y="5531"/>
                    <a:pt x="8754" y="5665"/>
                    <a:pt x="8562" y="5665"/>
                  </a:cubicBezTo>
                  <a:lnTo>
                    <a:pt x="8471" y="5665"/>
                  </a:lnTo>
                  <a:lnTo>
                    <a:pt x="8471" y="5658"/>
                  </a:lnTo>
                  <a:cubicBezTo>
                    <a:pt x="8471" y="5542"/>
                    <a:pt x="8381" y="5451"/>
                    <a:pt x="8268" y="5451"/>
                  </a:cubicBezTo>
                  <a:cubicBezTo>
                    <a:pt x="8156" y="5451"/>
                    <a:pt x="8066" y="5542"/>
                    <a:pt x="8066" y="5658"/>
                  </a:cubicBezTo>
                  <a:cubicBezTo>
                    <a:pt x="8062" y="7106"/>
                    <a:pt x="6885" y="8280"/>
                    <a:pt x="5436" y="8283"/>
                  </a:cubicBezTo>
                  <a:cubicBezTo>
                    <a:pt x="3984" y="8280"/>
                    <a:pt x="2807" y="7103"/>
                    <a:pt x="2807" y="5654"/>
                  </a:cubicBezTo>
                  <a:cubicBezTo>
                    <a:pt x="2807" y="5518"/>
                    <a:pt x="2705" y="5450"/>
                    <a:pt x="2602" y="5450"/>
                  </a:cubicBezTo>
                  <a:cubicBezTo>
                    <a:pt x="2500" y="5450"/>
                    <a:pt x="2398" y="5518"/>
                    <a:pt x="2398" y="5654"/>
                  </a:cubicBezTo>
                  <a:lnTo>
                    <a:pt x="2398" y="5665"/>
                  </a:lnTo>
                  <a:lnTo>
                    <a:pt x="2275" y="5665"/>
                  </a:lnTo>
                  <a:cubicBezTo>
                    <a:pt x="2072" y="5665"/>
                    <a:pt x="1916" y="5491"/>
                    <a:pt x="1938" y="5288"/>
                  </a:cubicBezTo>
                  <a:cubicBezTo>
                    <a:pt x="1952" y="5118"/>
                    <a:pt x="2119" y="4984"/>
                    <a:pt x="2307" y="4984"/>
                  </a:cubicBezTo>
                  <a:lnTo>
                    <a:pt x="2604" y="4984"/>
                  </a:lnTo>
                  <a:cubicBezTo>
                    <a:pt x="2955" y="4984"/>
                    <a:pt x="3242" y="4698"/>
                    <a:pt x="3242" y="4347"/>
                  </a:cubicBezTo>
                  <a:lnTo>
                    <a:pt x="3242" y="3894"/>
                  </a:lnTo>
                  <a:lnTo>
                    <a:pt x="6526" y="3894"/>
                  </a:lnTo>
                  <a:cubicBezTo>
                    <a:pt x="6798" y="3894"/>
                    <a:pt x="6798" y="3488"/>
                    <a:pt x="6526" y="3488"/>
                  </a:cubicBezTo>
                  <a:lnTo>
                    <a:pt x="2180" y="3488"/>
                  </a:lnTo>
                  <a:cubicBezTo>
                    <a:pt x="2340" y="2253"/>
                    <a:pt x="3184" y="1214"/>
                    <a:pt x="4361" y="805"/>
                  </a:cubicBezTo>
                  <a:lnTo>
                    <a:pt x="4361" y="1348"/>
                  </a:lnTo>
                  <a:cubicBezTo>
                    <a:pt x="4361" y="1641"/>
                    <a:pt x="4458" y="1927"/>
                    <a:pt x="4643" y="2156"/>
                  </a:cubicBezTo>
                  <a:lnTo>
                    <a:pt x="5107" y="2735"/>
                  </a:lnTo>
                  <a:cubicBezTo>
                    <a:pt x="5190" y="2840"/>
                    <a:pt x="5312" y="2893"/>
                    <a:pt x="5435" y="2893"/>
                  </a:cubicBezTo>
                  <a:cubicBezTo>
                    <a:pt x="5558" y="2893"/>
                    <a:pt x="5681" y="2840"/>
                    <a:pt x="5766" y="2735"/>
                  </a:cubicBezTo>
                  <a:lnTo>
                    <a:pt x="6226" y="2156"/>
                  </a:lnTo>
                  <a:cubicBezTo>
                    <a:pt x="6411" y="1927"/>
                    <a:pt x="6512" y="1641"/>
                    <a:pt x="6512" y="1348"/>
                  </a:cubicBezTo>
                  <a:lnTo>
                    <a:pt x="6512" y="805"/>
                  </a:lnTo>
                  <a:close/>
                  <a:moveTo>
                    <a:pt x="6758" y="8388"/>
                  </a:moveTo>
                  <a:lnTo>
                    <a:pt x="6758" y="9863"/>
                  </a:lnTo>
                  <a:cubicBezTo>
                    <a:pt x="6409" y="10263"/>
                    <a:pt x="5923" y="10463"/>
                    <a:pt x="5436" y="10463"/>
                  </a:cubicBezTo>
                  <a:cubicBezTo>
                    <a:pt x="4950" y="10463"/>
                    <a:pt x="4464" y="10263"/>
                    <a:pt x="4114" y="9863"/>
                  </a:cubicBezTo>
                  <a:lnTo>
                    <a:pt x="4114" y="8388"/>
                  </a:lnTo>
                  <a:cubicBezTo>
                    <a:pt x="4531" y="8589"/>
                    <a:pt x="4983" y="8690"/>
                    <a:pt x="5435" y="8690"/>
                  </a:cubicBezTo>
                  <a:cubicBezTo>
                    <a:pt x="5887" y="8690"/>
                    <a:pt x="6340" y="8589"/>
                    <a:pt x="6758" y="8388"/>
                  </a:cubicBezTo>
                  <a:close/>
                  <a:moveTo>
                    <a:pt x="6758" y="10417"/>
                  </a:moveTo>
                  <a:lnTo>
                    <a:pt x="6758" y="10974"/>
                  </a:lnTo>
                  <a:cubicBezTo>
                    <a:pt x="6349" y="11213"/>
                    <a:pt x="5892" y="11333"/>
                    <a:pt x="5435" y="11333"/>
                  </a:cubicBezTo>
                  <a:cubicBezTo>
                    <a:pt x="4978" y="11333"/>
                    <a:pt x="4522" y="11213"/>
                    <a:pt x="4114" y="10974"/>
                  </a:cubicBezTo>
                  <a:lnTo>
                    <a:pt x="4114" y="10417"/>
                  </a:lnTo>
                  <a:cubicBezTo>
                    <a:pt x="4504" y="10717"/>
                    <a:pt x="4970" y="10868"/>
                    <a:pt x="5436" y="10868"/>
                  </a:cubicBezTo>
                  <a:cubicBezTo>
                    <a:pt x="5903" y="10868"/>
                    <a:pt x="6369" y="10717"/>
                    <a:pt x="6758" y="10417"/>
                  </a:cubicBezTo>
                  <a:close/>
                  <a:moveTo>
                    <a:pt x="4781" y="1"/>
                  </a:moveTo>
                  <a:cubicBezTo>
                    <a:pt x="4567" y="1"/>
                    <a:pt x="4386" y="164"/>
                    <a:pt x="4361" y="377"/>
                  </a:cubicBezTo>
                  <a:cubicBezTo>
                    <a:pt x="2919" y="815"/>
                    <a:pt x="1887" y="2087"/>
                    <a:pt x="1760" y="3590"/>
                  </a:cubicBezTo>
                  <a:cubicBezTo>
                    <a:pt x="855" y="3894"/>
                    <a:pt x="304" y="4810"/>
                    <a:pt x="460" y="5752"/>
                  </a:cubicBezTo>
                  <a:cubicBezTo>
                    <a:pt x="615" y="6691"/>
                    <a:pt x="1426" y="7382"/>
                    <a:pt x="2376" y="7382"/>
                  </a:cubicBezTo>
                  <a:cubicBezTo>
                    <a:pt x="2378" y="7382"/>
                    <a:pt x="2381" y="7382"/>
                    <a:pt x="2383" y="7382"/>
                  </a:cubicBezTo>
                  <a:lnTo>
                    <a:pt x="2941" y="7382"/>
                  </a:lnTo>
                  <a:cubicBezTo>
                    <a:pt x="2992" y="7458"/>
                    <a:pt x="3046" y="7530"/>
                    <a:pt x="3108" y="7599"/>
                  </a:cubicBezTo>
                  <a:lnTo>
                    <a:pt x="1619" y="8490"/>
                  </a:lnTo>
                  <a:cubicBezTo>
                    <a:pt x="1286" y="8689"/>
                    <a:pt x="1206" y="9135"/>
                    <a:pt x="1449" y="9439"/>
                  </a:cubicBezTo>
                  <a:lnTo>
                    <a:pt x="1869" y="9964"/>
                  </a:lnTo>
                  <a:lnTo>
                    <a:pt x="1242" y="10149"/>
                  </a:lnTo>
                  <a:cubicBezTo>
                    <a:pt x="511" y="10366"/>
                    <a:pt x="4" y="11040"/>
                    <a:pt x="0" y="11807"/>
                  </a:cubicBezTo>
                  <a:lnTo>
                    <a:pt x="0" y="13716"/>
                  </a:lnTo>
                  <a:cubicBezTo>
                    <a:pt x="0" y="13852"/>
                    <a:pt x="102" y="13920"/>
                    <a:pt x="205" y="13920"/>
                  </a:cubicBezTo>
                  <a:cubicBezTo>
                    <a:pt x="307" y="13920"/>
                    <a:pt x="409" y="13852"/>
                    <a:pt x="409" y="13716"/>
                  </a:cubicBezTo>
                  <a:lnTo>
                    <a:pt x="409" y="11807"/>
                  </a:lnTo>
                  <a:cubicBezTo>
                    <a:pt x="413" y="11221"/>
                    <a:pt x="797" y="10706"/>
                    <a:pt x="1358" y="10540"/>
                  </a:cubicBezTo>
                  <a:lnTo>
                    <a:pt x="2144" y="10308"/>
                  </a:lnTo>
                  <a:lnTo>
                    <a:pt x="2738" y="11050"/>
                  </a:lnTo>
                  <a:cubicBezTo>
                    <a:pt x="2800" y="11130"/>
                    <a:pt x="2836" y="11228"/>
                    <a:pt x="2836" y="11333"/>
                  </a:cubicBezTo>
                  <a:lnTo>
                    <a:pt x="2836" y="13716"/>
                  </a:lnTo>
                  <a:cubicBezTo>
                    <a:pt x="2836" y="13852"/>
                    <a:pt x="2938" y="13920"/>
                    <a:pt x="3041" y="13920"/>
                  </a:cubicBezTo>
                  <a:cubicBezTo>
                    <a:pt x="3143" y="13920"/>
                    <a:pt x="3245" y="13852"/>
                    <a:pt x="3245" y="13716"/>
                  </a:cubicBezTo>
                  <a:lnTo>
                    <a:pt x="3245" y="11333"/>
                  </a:lnTo>
                  <a:cubicBezTo>
                    <a:pt x="3245" y="11137"/>
                    <a:pt x="3176" y="10949"/>
                    <a:pt x="3057" y="10797"/>
                  </a:cubicBezTo>
                  <a:lnTo>
                    <a:pt x="1764" y="9185"/>
                  </a:lnTo>
                  <a:cubicBezTo>
                    <a:pt x="1677" y="9073"/>
                    <a:pt x="1706" y="8914"/>
                    <a:pt x="1825" y="8841"/>
                  </a:cubicBezTo>
                  <a:lnTo>
                    <a:pt x="3394" y="7900"/>
                  </a:lnTo>
                  <a:cubicBezTo>
                    <a:pt x="3491" y="7990"/>
                    <a:pt x="3596" y="8073"/>
                    <a:pt x="3705" y="8149"/>
                  </a:cubicBezTo>
                  <a:lnTo>
                    <a:pt x="3705" y="11536"/>
                  </a:lnTo>
                  <a:cubicBezTo>
                    <a:pt x="3705" y="11672"/>
                    <a:pt x="3807" y="11739"/>
                    <a:pt x="3908" y="11739"/>
                  </a:cubicBezTo>
                  <a:cubicBezTo>
                    <a:pt x="4009" y="11739"/>
                    <a:pt x="4111" y="11672"/>
                    <a:pt x="4111" y="11536"/>
                  </a:cubicBezTo>
                  <a:lnTo>
                    <a:pt x="4111" y="11434"/>
                  </a:lnTo>
                  <a:cubicBezTo>
                    <a:pt x="4529" y="11639"/>
                    <a:pt x="4982" y="11741"/>
                    <a:pt x="5434" y="11741"/>
                  </a:cubicBezTo>
                  <a:cubicBezTo>
                    <a:pt x="5886" y="11741"/>
                    <a:pt x="6338" y="11639"/>
                    <a:pt x="6755" y="11434"/>
                  </a:cubicBezTo>
                  <a:lnTo>
                    <a:pt x="6755" y="13716"/>
                  </a:lnTo>
                  <a:cubicBezTo>
                    <a:pt x="6755" y="13852"/>
                    <a:pt x="6857" y="13920"/>
                    <a:pt x="6959" y="13920"/>
                  </a:cubicBezTo>
                  <a:cubicBezTo>
                    <a:pt x="7062" y="13920"/>
                    <a:pt x="7164" y="13852"/>
                    <a:pt x="7164" y="13716"/>
                  </a:cubicBezTo>
                  <a:lnTo>
                    <a:pt x="7164" y="8146"/>
                  </a:lnTo>
                  <a:cubicBezTo>
                    <a:pt x="7273" y="8070"/>
                    <a:pt x="7378" y="7986"/>
                    <a:pt x="7475" y="7900"/>
                  </a:cubicBezTo>
                  <a:lnTo>
                    <a:pt x="9044" y="8838"/>
                  </a:lnTo>
                  <a:cubicBezTo>
                    <a:pt x="9163" y="8910"/>
                    <a:pt x="9192" y="9073"/>
                    <a:pt x="9105" y="9182"/>
                  </a:cubicBezTo>
                  <a:lnTo>
                    <a:pt x="7816" y="10793"/>
                  </a:lnTo>
                  <a:cubicBezTo>
                    <a:pt x="7693" y="10945"/>
                    <a:pt x="7627" y="11134"/>
                    <a:pt x="7627" y="11329"/>
                  </a:cubicBezTo>
                  <a:lnTo>
                    <a:pt x="7627" y="13716"/>
                  </a:lnTo>
                  <a:cubicBezTo>
                    <a:pt x="7627" y="13852"/>
                    <a:pt x="7730" y="13920"/>
                    <a:pt x="7832" y="13920"/>
                  </a:cubicBezTo>
                  <a:cubicBezTo>
                    <a:pt x="7934" y="13920"/>
                    <a:pt x="8037" y="13852"/>
                    <a:pt x="8037" y="13716"/>
                  </a:cubicBezTo>
                  <a:lnTo>
                    <a:pt x="8037" y="11329"/>
                  </a:lnTo>
                  <a:cubicBezTo>
                    <a:pt x="8037" y="11228"/>
                    <a:pt x="8069" y="11127"/>
                    <a:pt x="8134" y="11047"/>
                  </a:cubicBezTo>
                  <a:lnTo>
                    <a:pt x="8728" y="10308"/>
                  </a:lnTo>
                  <a:lnTo>
                    <a:pt x="9511" y="10536"/>
                  </a:lnTo>
                  <a:cubicBezTo>
                    <a:pt x="10072" y="10703"/>
                    <a:pt x="10460" y="11221"/>
                    <a:pt x="10463" y="11804"/>
                  </a:cubicBezTo>
                  <a:lnTo>
                    <a:pt x="10463" y="13716"/>
                  </a:lnTo>
                  <a:cubicBezTo>
                    <a:pt x="10463" y="13852"/>
                    <a:pt x="10565" y="13920"/>
                    <a:pt x="10666" y="13920"/>
                  </a:cubicBezTo>
                  <a:cubicBezTo>
                    <a:pt x="10767" y="13920"/>
                    <a:pt x="10869" y="13852"/>
                    <a:pt x="10869" y="13716"/>
                  </a:cubicBezTo>
                  <a:lnTo>
                    <a:pt x="10869" y="11804"/>
                  </a:lnTo>
                  <a:cubicBezTo>
                    <a:pt x="10865" y="11040"/>
                    <a:pt x="10362" y="10366"/>
                    <a:pt x="9630" y="10149"/>
                  </a:cubicBezTo>
                  <a:lnTo>
                    <a:pt x="9004" y="9964"/>
                  </a:lnTo>
                  <a:lnTo>
                    <a:pt x="9424" y="9439"/>
                  </a:lnTo>
                  <a:cubicBezTo>
                    <a:pt x="9666" y="9135"/>
                    <a:pt x="9587" y="8689"/>
                    <a:pt x="9254" y="8490"/>
                  </a:cubicBezTo>
                  <a:lnTo>
                    <a:pt x="7765" y="7599"/>
                  </a:lnTo>
                  <a:cubicBezTo>
                    <a:pt x="7823" y="7527"/>
                    <a:pt x="7877" y="7458"/>
                    <a:pt x="7932" y="7382"/>
                  </a:cubicBezTo>
                  <a:lnTo>
                    <a:pt x="8486" y="7382"/>
                  </a:lnTo>
                  <a:cubicBezTo>
                    <a:pt x="8488" y="7382"/>
                    <a:pt x="8491" y="7382"/>
                    <a:pt x="8493" y="7382"/>
                  </a:cubicBezTo>
                  <a:cubicBezTo>
                    <a:pt x="9446" y="7382"/>
                    <a:pt x="10257" y="6691"/>
                    <a:pt x="10413" y="5752"/>
                  </a:cubicBezTo>
                  <a:cubicBezTo>
                    <a:pt x="10568" y="4810"/>
                    <a:pt x="10018" y="3894"/>
                    <a:pt x="9112" y="3590"/>
                  </a:cubicBezTo>
                  <a:cubicBezTo>
                    <a:pt x="8982" y="2087"/>
                    <a:pt x="7953" y="815"/>
                    <a:pt x="6508" y="377"/>
                  </a:cubicBezTo>
                  <a:cubicBezTo>
                    <a:pt x="6487" y="164"/>
                    <a:pt x="6306" y="1"/>
                    <a:pt x="60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0" name="Google Shape;22780;p75"/>
            <p:cNvSpPr/>
            <p:nvPr/>
          </p:nvSpPr>
          <p:spPr>
            <a:xfrm>
              <a:off x="5451117" y="4394627"/>
              <a:ext cx="25667" cy="10749"/>
            </a:xfrm>
            <a:custGeom>
              <a:rect b="b" l="l" r="r" t="t"/>
              <a:pathLst>
                <a:path extrusionOk="0" h="410" w="979">
                  <a:moveTo>
                    <a:pt x="272" y="0"/>
                  </a:moveTo>
                  <a:cubicBezTo>
                    <a:pt x="0" y="0"/>
                    <a:pt x="0"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1" name="Google Shape;22781;p75"/>
            <p:cNvSpPr/>
            <p:nvPr/>
          </p:nvSpPr>
          <p:spPr>
            <a:xfrm>
              <a:off x="5521484" y="4394627"/>
              <a:ext cx="23937" cy="10644"/>
            </a:xfrm>
            <a:custGeom>
              <a:rect b="b" l="l" r="r" t="t"/>
              <a:pathLst>
                <a:path extrusionOk="0" h="406" w="913">
                  <a:moveTo>
                    <a:pt x="206" y="0"/>
                  </a:moveTo>
                  <a:cubicBezTo>
                    <a:pt x="94" y="0"/>
                    <a:pt x="0" y="91"/>
                    <a:pt x="0" y="203"/>
                  </a:cubicBezTo>
                  <a:cubicBezTo>
                    <a:pt x="0" y="315"/>
                    <a:pt x="94" y="406"/>
                    <a:pt x="206"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82" name="Google Shape;22782;p75"/>
          <p:cNvGrpSpPr/>
          <p:nvPr/>
        </p:nvGrpSpPr>
        <p:grpSpPr>
          <a:xfrm>
            <a:off x="8056219" y="1983508"/>
            <a:ext cx="284984" cy="364869"/>
            <a:chOff x="8056219" y="1983508"/>
            <a:chExt cx="284984" cy="364869"/>
          </a:xfrm>
        </p:grpSpPr>
        <p:sp>
          <p:nvSpPr>
            <p:cNvPr id="22783" name="Google Shape;22783;p75"/>
            <p:cNvSpPr/>
            <p:nvPr/>
          </p:nvSpPr>
          <p:spPr>
            <a:xfrm>
              <a:off x="8061646" y="2230005"/>
              <a:ext cx="274340" cy="112447"/>
            </a:xfrm>
            <a:custGeom>
              <a:rect b="b" l="l" r="r" t="t"/>
              <a:pathLst>
                <a:path extrusionOk="0" h="4289" w="10464">
                  <a:moveTo>
                    <a:pt x="2506" y="0"/>
                  </a:moveTo>
                  <a:lnTo>
                    <a:pt x="938" y="460"/>
                  </a:lnTo>
                  <a:cubicBezTo>
                    <a:pt x="384" y="623"/>
                    <a:pt x="0" y="1134"/>
                    <a:pt x="0" y="1717"/>
                  </a:cubicBezTo>
                  <a:lnTo>
                    <a:pt x="0" y="4288"/>
                  </a:lnTo>
                  <a:lnTo>
                    <a:pt x="10463" y="4288"/>
                  </a:lnTo>
                  <a:lnTo>
                    <a:pt x="10463" y="1717"/>
                  </a:lnTo>
                  <a:cubicBezTo>
                    <a:pt x="10463" y="1137"/>
                    <a:pt x="10079" y="623"/>
                    <a:pt x="9525" y="460"/>
                  </a:cubicBezTo>
                  <a:lnTo>
                    <a:pt x="7957"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4" name="Google Shape;22784;p75"/>
            <p:cNvSpPr/>
            <p:nvPr/>
          </p:nvSpPr>
          <p:spPr>
            <a:xfrm>
              <a:off x="8090511" y="2165327"/>
              <a:ext cx="216609" cy="130013"/>
            </a:xfrm>
            <a:custGeom>
              <a:rect b="b" l="l" r="r" t="t"/>
              <a:pathLst>
                <a:path extrusionOk="0" h="4959" w="8262">
                  <a:moveTo>
                    <a:pt x="2604" y="1"/>
                  </a:moveTo>
                  <a:lnTo>
                    <a:pt x="2604" y="1627"/>
                  </a:lnTo>
                  <a:cubicBezTo>
                    <a:pt x="2604" y="1913"/>
                    <a:pt x="2412" y="2170"/>
                    <a:pt x="2137" y="2253"/>
                  </a:cubicBezTo>
                  <a:lnTo>
                    <a:pt x="0" y="2880"/>
                  </a:lnTo>
                  <a:cubicBezTo>
                    <a:pt x="489" y="4133"/>
                    <a:pt x="1695" y="4955"/>
                    <a:pt x="3039" y="4959"/>
                  </a:cubicBezTo>
                  <a:lnTo>
                    <a:pt x="5219" y="4959"/>
                  </a:lnTo>
                  <a:cubicBezTo>
                    <a:pt x="6563" y="4955"/>
                    <a:pt x="7769" y="4133"/>
                    <a:pt x="8261" y="2880"/>
                  </a:cubicBezTo>
                  <a:lnTo>
                    <a:pt x="6125" y="2253"/>
                  </a:lnTo>
                  <a:cubicBezTo>
                    <a:pt x="5846" y="2170"/>
                    <a:pt x="5654" y="1917"/>
                    <a:pt x="5654" y="1627"/>
                  </a:cubicBezTo>
                  <a:lnTo>
                    <a:pt x="5654"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5" name="Google Shape;22785;p75"/>
            <p:cNvSpPr/>
            <p:nvPr/>
          </p:nvSpPr>
          <p:spPr>
            <a:xfrm>
              <a:off x="8101601" y="2175289"/>
              <a:ext cx="194298" cy="102877"/>
            </a:xfrm>
            <a:custGeom>
              <a:rect b="b" l="l" r="r" t="t"/>
              <a:pathLst>
                <a:path extrusionOk="0" h="3924" w="7411">
                  <a:moveTo>
                    <a:pt x="1308" y="1"/>
                  </a:moveTo>
                  <a:cubicBezTo>
                    <a:pt x="588" y="1"/>
                    <a:pt x="1" y="588"/>
                    <a:pt x="1" y="1308"/>
                  </a:cubicBezTo>
                  <a:cubicBezTo>
                    <a:pt x="1" y="2753"/>
                    <a:pt x="1174" y="3923"/>
                    <a:pt x="2616" y="3923"/>
                  </a:cubicBezTo>
                  <a:lnTo>
                    <a:pt x="4796" y="3923"/>
                  </a:lnTo>
                  <a:cubicBezTo>
                    <a:pt x="6241" y="3923"/>
                    <a:pt x="7411" y="2753"/>
                    <a:pt x="7411" y="1308"/>
                  </a:cubicBezTo>
                  <a:cubicBezTo>
                    <a:pt x="7411" y="588"/>
                    <a:pt x="6828" y="1"/>
                    <a:pt x="6104"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6" name="Google Shape;22786;p75"/>
            <p:cNvSpPr/>
            <p:nvPr/>
          </p:nvSpPr>
          <p:spPr>
            <a:xfrm>
              <a:off x="8120137" y="2192488"/>
              <a:ext cx="157253" cy="65072"/>
            </a:xfrm>
            <a:custGeom>
              <a:rect b="b" l="l" r="r" t="t"/>
              <a:pathLst>
                <a:path extrusionOk="0" h="2482" w="5998">
                  <a:moveTo>
                    <a:pt x="659" y="0"/>
                  </a:moveTo>
                  <a:cubicBezTo>
                    <a:pt x="185" y="0"/>
                    <a:pt x="0" y="613"/>
                    <a:pt x="395" y="877"/>
                  </a:cubicBezTo>
                  <a:lnTo>
                    <a:pt x="2637" y="2373"/>
                  </a:lnTo>
                  <a:cubicBezTo>
                    <a:pt x="2747" y="2445"/>
                    <a:pt x="2874" y="2481"/>
                    <a:pt x="3000" y="2481"/>
                  </a:cubicBezTo>
                  <a:cubicBezTo>
                    <a:pt x="3127" y="2481"/>
                    <a:pt x="3253" y="2445"/>
                    <a:pt x="3361" y="2373"/>
                  </a:cubicBezTo>
                  <a:lnTo>
                    <a:pt x="5603" y="877"/>
                  </a:lnTo>
                  <a:cubicBezTo>
                    <a:pt x="5998" y="613"/>
                    <a:pt x="5813" y="0"/>
                    <a:pt x="5339" y="0"/>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7" name="Google Shape;22787;p75"/>
            <p:cNvSpPr/>
            <p:nvPr/>
          </p:nvSpPr>
          <p:spPr>
            <a:xfrm>
              <a:off x="8144807" y="2171016"/>
              <a:ext cx="107911" cy="86544"/>
            </a:xfrm>
            <a:custGeom>
              <a:rect b="b" l="l" r="r" t="t"/>
              <a:pathLst>
                <a:path extrusionOk="0" h="3301" w="4116">
                  <a:moveTo>
                    <a:pt x="533" y="1"/>
                  </a:moveTo>
                  <a:lnTo>
                    <a:pt x="533" y="1417"/>
                  </a:lnTo>
                  <a:cubicBezTo>
                    <a:pt x="533" y="1707"/>
                    <a:pt x="341" y="1964"/>
                    <a:pt x="62" y="2047"/>
                  </a:cubicBezTo>
                  <a:lnTo>
                    <a:pt x="1" y="2062"/>
                  </a:lnTo>
                  <a:lnTo>
                    <a:pt x="8" y="2062"/>
                  </a:lnTo>
                  <a:lnTo>
                    <a:pt x="1699" y="3192"/>
                  </a:lnTo>
                  <a:cubicBezTo>
                    <a:pt x="1808" y="3264"/>
                    <a:pt x="1934" y="3300"/>
                    <a:pt x="2060" y="3300"/>
                  </a:cubicBezTo>
                  <a:cubicBezTo>
                    <a:pt x="2187" y="3300"/>
                    <a:pt x="2313" y="3264"/>
                    <a:pt x="2424" y="3192"/>
                  </a:cubicBezTo>
                  <a:lnTo>
                    <a:pt x="4115" y="2062"/>
                  </a:lnTo>
                  <a:lnTo>
                    <a:pt x="4057" y="2047"/>
                  </a:lnTo>
                  <a:cubicBezTo>
                    <a:pt x="3775" y="1964"/>
                    <a:pt x="3583" y="1710"/>
                    <a:pt x="3583" y="1417"/>
                  </a:cubicBezTo>
                  <a:lnTo>
                    <a:pt x="3583"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8" name="Google Shape;22788;p75"/>
            <p:cNvSpPr/>
            <p:nvPr/>
          </p:nvSpPr>
          <p:spPr>
            <a:xfrm>
              <a:off x="8158781" y="2171016"/>
              <a:ext cx="80068" cy="34292"/>
            </a:xfrm>
            <a:custGeom>
              <a:rect b="b" l="l" r="r" t="t"/>
              <a:pathLst>
                <a:path extrusionOk="0" h="1308" w="3054">
                  <a:moveTo>
                    <a:pt x="0" y="1"/>
                  </a:moveTo>
                  <a:lnTo>
                    <a:pt x="0" y="925"/>
                  </a:lnTo>
                  <a:cubicBezTo>
                    <a:pt x="477" y="1180"/>
                    <a:pt x="1002" y="1308"/>
                    <a:pt x="1527" y="1308"/>
                  </a:cubicBezTo>
                  <a:cubicBezTo>
                    <a:pt x="2052" y="1308"/>
                    <a:pt x="2577" y="1180"/>
                    <a:pt x="3053" y="925"/>
                  </a:cubicBezTo>
                  <a:lnTo>
                    <a:pt x="305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9" name="Google Shape;22789;p75"/>
            <p:cNvSpPr/>
            <p:nvPr/>
          </p:nvSpPr>
          <p:spPr>
            <a:xfrm>
              <a:off x="8100474" y="1989434"/>
              <a:ext cx="196684" cy="200144"/>
            </a:xfrm>
            <a:custGeom>
              <a:rect b="b" l="l" r="r" t="t"/>
              <a:pathLst>
                <a:path extrusionOk="0" h="7634" w="7502">
                  <a:moveTo>
                    <a:pt x="3751" y="0"/>
                  </a:moveTo>
                  <a:cubicBezTo>
                    <a:pt x="3647" y="0"/>
                    <a:pt x="3543" y="6"/>
                    <a:pt x="3438" y="17"/>
                  </a:cubicBezTo>
                  <a:cubicBezTo>
                    <a:pt x="1761" y="180"/>
                    <a:pt x="482" y="1585"/>
                    <a:pt x="482" y="3273"/>
                  </a:cubicBezTo>
                  <a:lnTo>
                    <a:pt x="482" y="3935"/>
                  </a:lnTo>
                  <a:cubicBezTo>
                    <a:pt x="200" y="3983"/>
                    <a:pt x="1" y="4240"/>
                    <a:pt x="29" y="4526"/>
                  </a:cubicBezTo>
                  <a:cubicBezTo>
                    <a:pt x="58" y="4805"/>
                    <a:pt x="293" y="5015"/>
                    <a:pt x="570" y="5015"/>
                  </a:cubicBezTo>
                  <a:cubicBezTo>
                    <a:pt x="577" y="5015"/>
                    <a:pt x="584" y="5015"/>
                    <a:pt x="591" y="5015"/>
                  </a:cubicBezTo>
                  <a:lnTo>
                    <a:pt x="928" y="5015"/>
                  </a:lnTo>
                  <a:cubicBezTo>
                    <a:pt x="1040" y="6492"/>
                    <a:pt x="2268" y="7633"/>
                    <a:pt x="3749" y="7633"/>
                  </a:cubicBezTo>
                  <a:cubicBezTo>
                    <a:pt x="5230" y="7633"/>
                    <a:pt x="6462" y="6492"/>
                    <a:pt x="6574" y="5015"/>
                  </a:cubicBezTo>
                  <a:lnTo>
                    <a:pt x="6911" y="5015"/>
                  </a:lnTo>
                  <a:cubicBezTo>
                    <a:pt x="6918" y="5015"/>
                    <a:pt x="6925" y="5015"/>
                    <a:pt x="6932" y="5015"/>
                  </a:cubicBezTo>
                  <a:cubicBezTo>
                    <a:pt x="7209" y="5015"/>
                    <a:pt x="7444" y="4805"/>
                    <a:pt x="7472" y="4526"/>
                  </a:cubicBezTo>
                  <a:cubicBezTo>
                    <a:pt x="7501" y="4240"/>
                    <a:pt x="7302" y="3983"/>
                    <a:pt x="7019" y="3935"/>
                  </a:cubicBezTo>
                  <a:lnTo>
                    <a:pt x="7019" y="3273"/>
                  </a:lnTo>
                  <a:cubicBezTo>
                    <a:pt x="7019" y="1585"/>
                    <a:pt x="5737" y="180"/>
                    <a:pt x="4064" y="17"/>
                  </a:cubicBezTo>
                  <a:cubicBezTo>
                    <a:pt x="3959" y="6"/>
                    <a:pt x="3855" y="0"/>
                    <a:pt x="375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0" name="Google Shape;22790;p75"/>
            <p:cNvSpPr/>
            <p:nvPr/>
          </p:nvSpPr>
          <p:spPr>
            <a:xfrm>
              <a:off x="8100474" y="2023621"/>
              <a:ext cx="112735" cy="165852"/>
            </a:xfrm>
            <a:custGeom>
              <a:rect b="b" l="l" r="r" t="t"/>
              <a:pathLst>
                <a:path extrusionOk="0" h="6326" w="4300">
                  <a:moveTo>
                    <a:pt x="1434" y="1"/>
                  </a:moveTo>
                  <a:cubicBezTo>
                    <a:pt x="1252" y="1"/>
                    <a:pt x="1069" y="85"/>
                    <a:pt x="953" y="274"/>
                  </a:cubicBezTo>
                  <a:cubicBezTo>
                    <a:pt x="645" y="784"/>
                    <a:pt x="479" y="1371"/>
                    <a:pt x="482" y="1969"/>
                  </a:cubicBezTo>
                  <a:lnTo>
                    <a:pt x="482" y="2631"/>
                  </a:lnTo>
                  <a:cubicBezTo>
                    <a:pt x="189" y="2689"/>
                    <a:pt x="1" y="2972"/>
                    <a:pt x="55" y="3262"/>
                  </a:cubicBezTo>
                  <a:cubicBezTo>
                    <a:pt x="98" y="3526"/>
                    <a:pt x="345" y="3711"/>
                    <a:pt x="613" y="3711"/>
                  </a:cubicBezTo>
                  <a:lnTo>
                    <a:pt x="928" y="3711"/>
                  </a:lnTo>
                  <a:cubicBezTo>
                    <a:pt x="1043" y="5212"/>
                    <a:pt x="2299" y="6326"/>
                    <a:pt x="3745" y="6326"/>
                  </a:cubicBezTo>
                  <a:cubicBezTo>
                    <a:pt x="3927" y="6326"/>
                    <a:pt x="4113" y="6308"/>
                    <a:pt x="4300" y="6271"/>
                  </a:cubicBezTo>
                  <a:cubicBezTo>
                    <a:pt x="2967" y="6014"/>
                    <a:pt x="2007" y="4848"/>
                    <a:pt x="2007" y="3493"/>
                  </a:cubicBezTo>
                  <a:lnTo>
                    <a:pt x="2007" y="567"/>
                  </a:lnTo>
                  <a:cubicBezTo>
                    <a:pt x="2007" y="215"/>
                    <a:pt x="1723" y="1"/>
                    <a:pt x="1434"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1" name="Google Shape;22791;p75"/>
            <p:cNvSpPr/>
            <p:nvPr/>
          </p:nvSpPr>
          <p:spPr>
            <a:xfrm>
              <a:off x="8165047" y="2132293"/>
              <a:ext cx="67536" cy="66619"/>
            </a:xfrm>
            <a:custGeom>
              <a:rect b="b" l="l" r="r" t="t"/>
              <a:pathLst>
                <a:path extrusionOk="0" h="2541" w="2576">
                  <a:moveTo>
                    <a:pt x="783" y="0"/>
                  </a:moveTo>
                  <a:cubicBezTo>
                    <a:pt x="449" y="0"/>
                    <a:pt x="171" y="254"/>
                    <a:pt x="134" y="583"/>
                  </a:cubicBezTo>
                  <a:lnTo>
                    <a:pt x="29" y="1511"/>
                  </a:lnTo>
                  <a:cubicBezTo>
                    <a:pt x="0" y="1782"/>
                    <a:pt x="142" y="2043"/>
                    <a:pt x="388" y="2166"/>
                  </a:cubicBezTo>
                  <a:lnTo>
                    <a:pt x="996" y="2470"/>
                  </a:lnTo>
                  <a:cubicBezTo>
                    <a:pt x="1089" y="2517"/>
                    <a:pt x="1188" y="2541"/>
                    <a:pt x="1288" y="2541"/>
                  </a:cubicBezTo>
                  <a:cubicBezTo>
                    <a:pt x="1387" y="2541"/>
                    <a:pt x="1487" y="2517"/>
                    <a:pt x="1579" y="2470"/>
                  </a:cubicBezTo>
                  <a:lnTo>
                    <a:pt x="2188" y="2166"/>
                  </a:lnTo>
                  <a:cubicBezTo>
                    <a:pt x="2434" y="2043"/>
                    <a:pt x="2575" y="1782"/>
                    <a:pt x="2546" y="1511"/>
                  </a:cubicBezTo>
                  <a:lnTo>
                    <a:pt x="2441" y="583"/>
                  </a:lnTo>
                  <a:cubicBezTo>
                    <a:pt x="2405" y="250"/>
                    <a:pt x="2126" y="0"/>
                    <a:pt x="179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2" name="Google Shape;22792;p75"/>
            <p:cNvSpPr/>
            <p:nvPr/>
          </p:nvSpPr>
          <p:spPr>
            <a:xfrm>
              <a:off x="8165047" y="2132293"/>
              <a:ext cx="41712" cy="66566"/>
            </a:xfrm>
            <a:custGeom>
              <a:rect b="b" l="l" r="r" t="t"/>
              <a:pathLst>
                <a:path extrusionOk="0" h="2539" w="1591">
                  <a:moveTo>
                    <a:pt x="783" y="0"/>
                  </a:moveTo>
                  <a:cubicBezTo>
                    <a:pt x="449" y="0"/>
                    <a:pt x="171" y="250"/>
                    <a:pt x="134" y="583"/>
                  </a:cubicBezTo>
                  <a:lnTo>
                    <a:pt x="29" y="1511"/>
                  </a:lnTo>
                  <a:cubicBezTo>
                    <a:pt x="0" y="1782"/>
                    <a:pt x="142" y="2043"/>
                    <a:pt x="388" y="2166"/>
                  </a:cubicBezTo>
                  <a:lnTo>
                    <a:pt x="996" y="2470"/>
                  </a:lnTo>
                  <a:cubicBezTo>
                    <a:pt x="1087" y="2516"/>
                    <a:pt x="1186" y="2538"/>
                    <a:pt x="1286" y="2538"/>
                  </a:cubicBezTo>
                  <a:cubicBezTo>
                    <a:pt x="1387" y="2538"/>
                    <a:pt x="1487" y="2516"/>
                    <a:pt x="1579" y="2470"/>
                  </a:cubicBezTo>
                  <a:lnTo>
                    <a:pt x="1590" y="2467"/>
                  </a:lnTo>
                  <a:lnTo>
                    <a:pt x="1214" y="2235"/>
                  </a:lnTo>
                  <a:cubicBezTo>
                    <a:pt x="967" y="2083"/>
                    <a:pt x="826" y="1760"/>
                    <a:pt x="855" y="1424"/>
                  </a:cubicBezTo>
                  <a:lnTo>
                    <a:pt x="956" y="283"/>
                  </a:lnTo>
                  <a:cubicBezTo>
                    <a:pt x="967" y="185"/>
                    <a:pt x="989" y="91"/>
                    <a:pt x="102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3" name="Google Shape;22793;p75"/>
            <p:cNvSpPr/>
            <p:nvPr/>
          </p:nvSpPr>
          <p:spPr>
            <a:xfrm>
              <a:off x="8180463" y="2143173"/>
              <a:ext cx="37308" cy="16674"/>
            </a:xfrm>
            <a:custGeom>
              <a:rect b="b" l="l" r="r" t="t"/>
              <a:pathLst>
                <a:path extrusionOk="0" h="636" w="1423">
                  <a:moveTo>
                    <a:pt x="1134" y="0"/>
                  </a:moveTo>
                  <a:cubicBezTo>
                    <a:pt x="1073" y="0"/>
                    <a:pt x="1010" y="30"/>
                    <a:pt x="966" y="103"/>
                  </a:cubicBezTo>
                  <a:cubicBezTo>
                    <a:pt x="897" y="188"/>
                    <a:pt x="798" y="231"/>
                    <a:pt x="698" y="231"/>
                  </a:cubicBezTo>
                  <a:cubicBezTo>
                    <a:pt x="599" y="231"/>
                    <a:pt x="501" y="188"/>
                    <a:pt x="434" y="103"/>
                  </a:cubicBezTo>
                  <a:cubicBezTo>
                    <a:pt x="389" y="44"/>
                    <a:pt x="331" y="19"/>
                    <a:pt x="274" y="19"/>
                  </a:cubicBezTo>
                  <a:cubicBezTo>
                    <a:pt x="133" y="19"/>
                    <a:pt x="0" y="171"/>
                    <a:pt x="93" y="331"/>
                  </a:cubicBezTo>
                  <a:cubicBezTo>
                    <a:pt x="227" y="521"/>
                    <a:pt x="446" y="636"/>
                    <a:pt x="677" y="636"/>
                  </a:cubicBezTo>
                  <a:cubicBezTo>
                    <a:pt x="684" y="636"/>
                    <a:pt x="691" y="636"/>
                    <a:pt x="698" y="636"/>
                  </a:cubicBezTo>
                  <a:cubicBezTo>
                    <a:pt x="705" y="636"/>
                    <a:pt x="712" y="636"/>
                    <a:pt x="719" y="636"/>
                  </a:cubicBezTo>
                  <a:cubicBezTo>
                    <a:pt x="954" y="636"/>
                    <a:pt x="1169" y="521"/>
                    <a:pt x="1303" y="331"/>
                  </a:cubicBezTo>
                  <a:cubicBezTo>
                    <a:pt x="1423" y="168"/>
                    <a:pt x="1281" y="0"/>
                    <a:pt x="113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4" name="Google Shape;22794;p75"/>
            <p:cNvSpPr/>
            <p:nvPr/>
          </p:nvSpPr>
          <p:spPr>
            <a:xfrm>
              <a:off x="8151650" y="2063446"/>
              <a:ext cx="31461" cy="10749"/>
            </a:xfrm>
            <a:custGeom>
              <a:rect b="b" l="l" r="r" t="t"/>
              <a:pathLst>
                <a:path extrusionOk="0" h="410" w="1200">
                  <a:moveTo>
                    <a:pt x="272" y="1"/>
                  </a:moveTo>
                  <a:cubicBezTo>
                    <a:pt x="1" y="1"/>
                    <a:pt x="1" y="410"/>
                    <a:pt x="272" y="410"/>
                  </a:cubicBezTo>
                  <a:lnTo>
                    <a:pt x="928" y="410"/>
                  </a:lnTo>
                  <a:cubicBezTo>
                    <a:pt x="1199" y="410"/>
                    <a:pt x="1199" y="1"/>
                    <a:pt x="9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5" name="Google Shape;22795;p75"/>
            <p:cNvSpPr/>
            <p:nvPr/>
          </p:nvSpPr>
          <p:spPr>
            <a:xfrm>
              <a:off x="8214520" y="2063446"/>
              <a:ext cx="31356" cy="10749"/>
            </a:xfrm>
            <a:custGeom>
              <a:rect b="b" l="l" r="r" t="t"/>
              <a:pathLst>
                <a:path extrusionOk="0" h="410" w="1196">
                  <a:moveTo>
                    <a:pt x="272" y="1"/>
                  </a:moveTo>
                  <a:cubicBezTo>
                    <a:pt x="0" y="1"/>
                    <a:pt x="0" y="410"/>
                    <a:pt x="272" y="410"/>
                  </a:cubicBezTo>
                  <a:lnTo>
                    <a:pt x="924" y="410"/>
                  </a:lnTo>
                  <a:cubicBezTo>
                    <a:pt x="1195" y="410"/>
                    <a:pt x="1195"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6" name="Google Shape;22796;p75"/>
            <p:cNvSpPr/>
            <p:nvPr/>
          </p:nvSpPr>
          <p:spPr>
            <a:xfrm>
              <a:off x="8056219" y="1983508"/>
              <a:ext cx="284984" cy="364869"/>
            </a:xfrm>
            <a:custGeom>
              <a:rect b="b" l="l" r="r" t="t"/>
              <a:pathLst>
                <a:path extrusionOk="0" h="13917" w="10870">
                  <a:moveTo>
                    <a:pt x="5437" y="406"/>
                  </a:moveTo>
                  <a:cubicBezTo>
                    <a:pt x="7132" y="406"/>
                    <a:pt x="8505" y="1778"/>
                    <a:pt x="8505" y="3473"/>
                  </a:cubicBezTo>
                  <a:lnTo>
                    <a:pt x="8505" y="3926"/>
                  </a:lnTo>
                  <a:lnTo>
                    <a:pt x="7603" y="3926"/>
                  </a:lnTo>
                  <a:lnTo>
                    <a:pt x="7603" y="3912"/>
                  </a:lnTo>
                  <a:cubicBezTo>
                    <a:pt x="7603" y="3799"/>
                    <a:pt x="7512" y="3709"/>
                    <a:pt x="7400" y="3709"/>
                  </a:cubicBezTo>
                  <a:lnTo>
                    <a:pt x="5875" y="3709"/>
                  </a:lnTo>
                  <a:cubicBezTo>
                    <a:pt x="5763" y="3709"/>
                    <a:pt x="5672" y="3799"/>
                    <a:pt x="5672" y="3912"/>
                  </a:cubicBezTo>
                  <a:lnTo>
                    <a:pt x="5672" y="3969"/>
                  </a:lnTo>
                  <a:cubicBezTo>
                    <a:pt x="5598" y="3941"/>
                    <a:pt x="5519" y="3926"/>
                    <a:pt x="5441" y="3926"/>
                  </a:cubicBezTo>
                  <a:cubicBezTo>
                    <a:pt x="5362" y="3926"/>
                    <a:pt x="5283" y="3941"/>
                    <a:pt x="5209" y="3969"/>
                  </a:cubicBezTo>
                  <a:lnTo>
                    <a:pt x="5209" y="3908"/>
                  </a:lnTo>
                  <a:cubicBezTo>
                    <a:pt x="5209" y="3796"/>
                    <a:pt x="5115" y="3705"/>
                    <a:pt x="5002" y="3705"/>
                  </a:cubicBezTo>
                  <a:lnTo>
                    <a:pt x="3478" y="3705"/>
                  </a:lnTo>
                  <a:cubicBezTo>
                    <a:pt x="3362" y="3705"/>
                    <a:pt x="3271" y="3796"/>
                    <a:pt x="3271" y="3908"/>
                  </a:cubicBezTo>
                  <a:lnTo>
                    <a:pt x="3271" y="3922"/>
                  </a:lnTo>
                  <a:lnTo>
                    <a:pt x="2373" y="3922"/>
                  </a:lnTo>
                  <a:lnTo>
                    <a:pt x="2373" y="3473"/>
                  </a:lnTo>
                  <a:cubicBezTo>
                    <a:pt x="2373" y="1778"/>
                    <a:pt x="3746" y="406"/>
                    <a:pt x="5437" y="406"/>
                  </a:cubicBezTo>
                  <a:close/>
                  <a:moveTo>
                    <a:pt x="4796" y="4111"/>
                  </a:moveTo>
                  <a:lnTo>
                    <a:pt x="4796" y="4563"/>
                  </a:lnTo>
                  <a:cubicBezTo>
                    <a:pt x="4796" y="4690"/>
                    <a:pt x="4691" y="4795"/>
                    <a:pt x="4564" y="4795"/>
                  </a:cubicBezTo>
                  <a:lnTo>
                    <a:pt x="3912" y="4795"/>
                  </a:lnTo>
                  <a:cubicBezTo>
                    <a:pt x="3782" y="4795"/>
                    <a:pt x="3680" y="4690"/>
                    <a:pt x="3680" y="4563"/>
                  </a:cubicBezTo>
                  <a:lnTo>
                    <a:pt x="3680" y="4111"/>
                  </a:lnTo>
                  <a:lnTo>
                    <a:pt x="4035" y="4111"/>
                  </a:lnTo>
                  <a:lnTo>
                    <a:pt x="4035" y="4343"/>
                  </a:lnTo>
                  <a:cubicBezTo>
                    <a:pt x="4032" y="4455"/>
                    <a:pt x="4126" y="4549"/>
                    <a:pt x="4238" y="4549"/>
                  </a:cubicBezTo>
                  <a:cubicBezTo>
                    <a:pt x="4350" y="4549"/>
                    <a:pt x="4441" y="4455"/>
                    <a:pt x="4441" y="4343"/>
                  </a:cubicBezTo>
                  <a:lnTo>
                    <a:pt x="4441" y="4111"/>
                  </a:lnTo>
                  <a:close/>
                  <a:moveTo>
                    <a:pt x="7197" y="4111"/>
                  </a:moveTo>
                  <a:lnTo>
                    <a:pt x="7197" y="4563"/>
                  </a:lnTo>
                  <a:cubicBezTo>
                    <a:pt x="7197" y="4690"/>
                    <a:pt x="7092" y="4795"/>
                    <a:pt x="6962" y="4795"/>
                  </a:cubicBezTo>
                  <a:lnTo>
                    <a:pt x="6310" y="4795"/>
                  </a:lnTo>
                  <a:cubicBezTo>
                    <a:pt x="6183" y="4795"/>
                    <a:pt x="6078" y="4690"/>
                    <a:pt x="6078" y="4563"/>
                  </a:cubicBezTo>
                  <a:lnTo>
                    <a:pt x="6078" y="4114"/>
                  </a:lnTo>
                  <a:lnTo>
                    <a:pt x="6433" y="4114"/>
                  </a:lnTo>
                  <a:lnTo>
                    <a:pt x="6433" y="4343"/>
                  </a:lnTo>
                  <a:cubicBezTo>
                    <a:pt x="6433" y="4455"/>
                    <a:pt x="6524" y="4549"/>
                    <a:pt x="6636" y="4549"/>
                  </a:cubicBezTo>
                  <a:cubicBezTo>
                    <a:pt x="6748" y="4549"/>
                    <a:pt x="6842" y="4455"/>
                    <a:pt x="6842" y="4343"/>
                  </a:cubicBezTo>
                  <a:lnTo>
                    <a:pt x="6842" y="4111"/>
                  </a:lnTo>
                  <a:close/>
                  <a:moveTo>
                    <a:pt x="3271" y="4328"/>
                  </a:moveTo>
                  <a:lnTo>
                    <a:pt x="3271" y="4560"/>
                  </a:lnTo>
                  <a:cubicBezTo>
                    <a:pt x="3271" y="4915"/>
                    <a:pt x="3557" y="5204"/>
                    <a:pt x="3912" y="5204"/>
                  </a:cubicBezTo>
                  <a:lnTo>
                    <a:pt x="4568" y="5204"/>
                  </a:lnTo>
                  <a:cubicBezTo>
                    <a:pt x="4919" y="5201"/>
                    <a:pt x="5205" y="4915"/>
                    <a:pt x="5205" y="4563"/>
                  </a:cubicBezTo>
                  <a:cubicBezTo>
                    <a:pt x="5205" y="4408"/>
                    <a:pt x="5321" y="4330"/>
                    <a:pt x="5437" y="4330"/>
                  </a:cubicBezTo>
                  <a:cubicBezTo>
                    <a:pt x="5553" y="4330"/>
                    <a:pt x="5669" y="4408"/>
                    <a:pt x="5669" y="4563"/>
                  </a:cubicBezTo>
                  <a:cubicBezTo>
                    <a:pt x="5672" y="4915"/>
                    <a:pt x="5959" y="5201"/>
                    <a:pt x="6310" y="5204"/>
                  </a:cubicBezTo>
                  <a:lnTo>
                    <a:pt x="6962" y="5204"/>
                  </a:lnTo>
                  <a:cubicBezTo>
                    <a:pt x="7313" y="5201"/>
                    <a:pt x="7599" y="4915"/>
                    <a:pt x="7603" y="4563"/>
                  </a:cubicBezTo>
                  <a:lnTo>
                    <a:pt x="7603" y="4332"/>
                  </a:lnTo>
                  <a:lnTo>
                    <a:pt x="8599" y="4332"/>
                  </a:lnTo>
                  <a:cubicBezTo>
                    <a:pt x="8802" y="4332"/>
                    <a:pt x="8957" y="4506"/>
                    <a:pt x="8936" y="4708"/>
                  </a:cubicBezTo>
                  <a:cubicBezTo>
                    <a:pt x="8921" y="4879"/>
                    <a:pt x="8754" y="5013"/>
                    <a:pt x="8566" y="5013"/>
                  </a:cubicBezTo>
                  <a:lnTo>
                    <a:pt x="8476" y="5013"/>
                  </a:lnTo>
                  <a:lnTo>
                    <a:pt x="8476" y="5002"/>
                  </a:lnTo>
                  <a:cubicBezTo>
                    <a:pt x="8476" y="4889"/>
                    <a:pt x="8385" y="4799"/>
                    <a:pt x="8273" y="4799"/>
                  </a:cubicBezTo>
                  <a:cubicBezTo>
                    <a:pt x="8161" y="4799"/>
                    <a:pt x="8070" y="4889"/>
                    <a:pt x="8070" y="5002"/>
                  </a:cubicBezTo>
                  <a:cubicBezTo>
                    <a:pt x="8066" y="5878"/>
                    <a:pt x="7628" y="6697"/>
                    <a:pt x="6900" y="7186"/>
                  </a:cubicBezTo>
                  <a:cubicBezTo>
                    <a:pt x="6900" y="7167"/>
                    <a:pt x="6900" y="7153"/>
                    <a:pt x="6900" y="7138"/>
                  </a:cubicBezTo>
                  <a:lnTo>
                    <a:pt x="6795" y="6211"/>
                  </a:lnTo>
                  <a:cubicBezTo>
                    <a:pt x="6748" y="5777"/>
                    <a:pt x="6382" y="5447"/>
                    <a:pt x="5944" y="5447"/>
                  </a:cubicBezTo>
                  <a:lnTo>
                    <a:pt x="4934" y="5447"/>
                  </a:lnTo>
                  <a:cubicBezTo>
                    <a:pt x="4495" y="5447"/>
                    <a:pt x="4130" y="5777"/>
                    <a:pt x="4082" y="6211"/>
                  </a:cubicBezTo>
                  <a:lnTo>
                    <a:pt x="3977" y="7138"/>
                  </a:lnTo>
                  <a:cubicBezTo>
                    <a:pt x="3977" y="7153"/>
                    <a:pt x="3977" y="7167"/>
                    <a:pt x="3974" y="7186"/>
                  </a:cubicBezTo>
                  <a:cubicBezTo>
                    <a:pt x="3673" y="6983"/>
                    <a:pt x="3420" y="6722"/>
                    <a:pt x="3224" y="6418"/>
                  </a:cubicBezTo>
                  <a:cubicBezTo>
                    <a:pt x="2953" y="5994"/>
                    <a:pt x="2808" y="5501"/>
                    <a:pt x="2808" y="4998"/>
                  </a:cubicBezTo>
                  <a:cubicBezTo>
                    <a:pt x="2808" y="4862"/>
                    <a:pt x="2705" y="4794"/>
                    <a:pt x="2603" y="4794"/>
                  </a:cubicBezTo>
                  <a:cubicBezTo>
                    <a:pt x="2501" y="4794"/>
                    <a:pt x="2398" y="4862"/>
                    <a:pt x="2398" y="4998"/>
                  </a:cubicBezTo>
                  <a:lnTo>
                    <a:pt x="2398" y="5013"/>
                  </a:lnTo>
                  <a:lnTo>
                    <a:pt x="2275" y="5013"/>
                  </a:lnTo>
                  <a:cubicBezTo>
                    <a:pt x="2072" y="5013"/>
                    <a:pt x="1917" y="4835"/>
                    <a:pt x="1938" y="4636"/>
                  </a:cubicBezTo>
                  <a:cubicBezTo>
                    <a:pt x="1957" y="4462"/>
                    <a:pt x="2120" y="4328"/>
                    <a:pt x="2308" y="4328"/>
                  </a:cubicBezTo>
                  <a:close/>
                  <a:moveTo>
                    <a:pt x="5940" y="5856"/>
                  </a:moveTo>
                  <a:cubicBezTo>
                    <a:pt x="6172" y="5856"/>
                    <a:pt x="6364" y="6027"/>
                    <a:pt x="6390" y="6255"/>
                  </a:cubicBezTo>
                  <a:lnTo>
                    <a:pt x="6491" y="7182"/>
                  </a:lnTo>
                  <a:cubicBezTo>
                    <a:pt x="6513" y="7370"/>
                    <a:pt x="6415" y="7548"/>
                    <a:pt x="6248" y="7635"/>
                  </a:cubicBezTo>
                  <a:lnTo>
                    <a:pt x="6245" y="7635"/>
                  </a:lnTo>
                  <a:lnTo>
                    <a:pt x="5636" y="7939"/>
                  </a:lnTo>
                  <a:cubicBezTo>
                    <a:pt x="5573" y="7970"/>
                    <a:pt x="5504" y="7985"/>
                    <a:pt x="5435" y="7985"/>
                  </a:cubicBezTo>
                  <a:cubicBezTo>
                    <a:pt x="5366" y="7985"/>
                    <a:pt x="5298" y="7970"/>
                    <a:pt x="5234" y="7939"/>
                  </a:cubicBezTo>
                  <a:lnTo>
                    <a:pt x="4629" y="7635"/>
                  </a:lnTo>
                  <a:cubicBezTo>
                    <a:pt x="4459" y="7551"/>
                    <a:pt x="4361" y="7370"/>
                    <a:pt x="4383" y="7182"/>
                  </a:cubicBezTo>
                  <a:lnTo>
                    <a:pt x="4484" y="6255"/>
                  </a:lnTo>
                  <a:cubicBezTo>
                    <a:pt x="4510" y="6027"/>
                    <a:pt x="4702" y="5856"/>
                    <a:pt x="4934" y="5856"/>
                  </a:cubicBezTo>
                  <a:close/>
                  <a:moveTo>
                    <a:pt x="3709" y="8182"/>
                  </a:moveTo>
                  <a:lnTo>
                    <a:pt x="3709" y="8576"/>
                  </a:lnTo>
                  <a:cubicBezTo>
                    <a:pt x="3709" y="8765"/>
                    <a:pt x="3590" y="8931"/>
                    <a:pt x="3416" y="9000"/>
                  </a:cubicBezTo>
                  <a:lnTo>
                    <a:pt x="2945" y="8685"/>
                  </a:lnTo>
                  <a:cubicBezTo>
                    <a:pt x="2721" y="8533"/>
                    <a:pt x="2826" y="8182"/>
                    <a:pt x="3097" y="8182"/>
                  </a:cubicBezTo>
                  <a:close/>
                  <a:moveTo>
                    <a:pt x="7777" y="8182"/>
                  </a:moveTo>
                  <a:cubicBezTo>
                    <a:pt x="8048" y="8182"/>
                    <a:pt x="8157" y="8533"/>
                    <a:pt x="7929" y="8685"/>
                  </a:cubicBezTo>
                  <a:lnTo>
                    <a:pt x="7462" y="9000"/>
                  </a:lnTo>
                  <a:cubicBezTo>
                    <a:pt x="7284" y="8931"/>
                    <a:pt x="7168" y="8765"/>
                    <a:pt x="7168" y="8576"/>
                  </a:cubicBezTo>
                  <a:lnTo>
                    <a:pt x="7168" y="8182"/>
                  </a:lnTo>
                  <a:close/>
                  <a:moveTo>
                    <a:pt x="7838" y="7526"/>
                  </a:moveTo>
                  <a:cubicBezTo>
                    <a:pt x="8447" y="7526"/>
                    <a:pt x="8943" y="8022"/>
                    <a:pt x="8943" y="8631"/>
                  </a:cubicBezTo>
                  <a:cubicBezTo>
                    <a:pt x="8939" y="9630"/>
                    <a:pt x="8320" y="10528"/>
                    <a:pt x="7385" y="10883"/>
                  </a:cubicBezTo>
                  <a:lnTo>
                    <a:pt x="7385" y="10811"/>
                  </a:lnTo>
                  <a:cubicBezTo>
                    <a:pt x="7385" y="10675"/>
                    <a:pt x="7284" y="10607"/>
                    <a:pt x="7183" y="10607"/>
                  </a:cubicBezTo>
                  <a:cubicBezTo>
                    <a:pt x="7081" y="10607"/>
                    <a:pt x="6980" y="10675"/>
                    <a:pt x="6980" y="10811"/>
                  </a:cubicBezTo>
                  <a:lnTo>
                    <a:pt x="6980" y="10999"/>
                  </a:lnTo>
                  <a:cubicBezTo>
                    <a:pt x="6831" y="11025"/>
                    <a:pt x="6679" y="11039"/>
                    <a:pt x="6527" y="11039"/>
                  </a:cubicBezTo>
                  <a:lnTo>
                    <a:pt x="5643" y="11039"/>
                  </a:lnTo>
                  <a:lnTo>
                    <a:pt x="5643" y="10699"/>
                  </a:lnTo>
                  <a:lnTo>
                    <a:pt x="6422" y="10184"/>
                  </a:lnTo>
                  <a:cubicBezTo>
                    <a:pt x="6610" y="10059"/>
                    <a:pt x="6488" y="9806"/>
                    <a:pt x="6314" y="9806"/>
                  </a:cubicBezTo>
                  <a:cubicBezTo>
                    <a:pt x="6277" y="9806"/>
                    <a:pt x="6237" y="9817"/>
                    <a:pt x="6198" y="9844"/>
                  </a:cubicBezTo>
                  <a:lnTo>
                    <a:pt x="5437" y="10347"/>
                  </a:lnTo>
                  <a:lnTo>
                    <a:pt x="3793" y="9250"/>
                  </a:lnTo>
                  <a:cubicBezTo>
                    <a:pt x="3999" y="9087"/>
                    <a:pt x="4119" y="8837"/>
                    <a:pt x="4119" y="8576"/>
                  </a:cubicBezTo>
                  <a:lnTo>
                    <a:pt x="4119" y="7732"/>
                  </a:lnTo>
                  <a:lnTo>
                    <a:pt x="4151" y="7751"/>
                  </a:lnTo>
                  <a:cubicBezTo>
                    <a:pt x="4227" y="7856"/>
                    <a:pt x="4332" y="7939"/>
                    <a:pt x="4448" y="8000"/>
                  </a:cubicBezTo>
                  <a:lnTo>
                    <a:pt x="5057" y="8305"/>
                  </a:lnTo>
                  <a:cubicBezTo>
                    <a:pt x="5178" y="8364"/>
                    <a:pt x="5309" y="8394"/>
                    <a:pt x="5441" y="8394"/>
                  </a:cubicBezTo>
                  <a:cubicBezTo>
                    <a:pt x="5572" y="8394"/>
                    <a:pt x="5703" y="8364"/>
                    <a:pt x="5825" y="8305"/>
                  </a:cubicBezTo>
                  <a:lnTo>
                    <a:pt x="6433" y="8000"/>
                  </a:lnTo>
                  <a:cubicBezTo>
                    <a:pt x="6552" y="7939"/>
                    <a:pt x="6654" y="7852"/>
                    <a:pt x="6734" y="7747"/>
                  </a:cubicBezTo>
                  <a:lnTo>
                    <a:pt x="6763" y="7732"/>
                  </a:lnTo>
                  <a:lnTo>
                    <a:pt x="6763" y="8576"/>
                  </a:lnTo>
                  <a:cubicBezTo>
                    <a:pt x="6763" y="8841"/>
                    <a:pt x="6882" y="9087"/>
                    <a:pt x="7089" y="9250"/>
                  </a:cubicBezTo>
                  <a:lnTo>
                    <a:pt x="6962" y="9333"/>
                  </a:lnTo>
                  <a:cubicBezTo>
                    <a:pt x="6776" y="9459"/>
                    <a:pt x="6897" y="9711"/>
                    <a:pt x="7074" y="9711"/>
                  </a:cubicBezTo>
                  <a:cubicBezTo>
                    <a:pt x="7111" y="9711"/>
                    <a:pt x="7150" y="9700"/>
                    <a:pt x="7190" y="9674"/>
                  </a:cubicBezTo>
                  <a:lnTo>
                    <a:pt x="8161" y="9025"/>
                  </a:lnTo>
                  <a:cubicBezTo>
                    <a:pt x="8722" y="8649"/>
                    <a:pt x="8458" y="7772"/>
                    <a:pt x="7780" y="7772"/>
                  </a:cubicBezTo>
                  <a:lnTo>
                    <a:pt x="7172" y="7772"/>
                  </a:lnTo>
                  <a:lnTo>
                    <a:pt x="7172" y="7526"/>
                  </a:lnTo>
                  <a:close/>
                  <a:moveTo>
                    <a:pt x="3709" y="7526"/>
                  </a:moveTo>
                  <a:lnTo>
                    <a:pt x="3709" y="7772"/>
                  </a:lnTo>
                  <a:lnTo>
                    <a:pt x="3097" y="7772"/>
                  </a:lnTo>
                  <a:cubicBezTo>
                    <a:pt x="2424" y="7772"/>
                    <a:pt x="2156" y="8649"/>
                    <a:pt x="2721" y="9025"/>
                  </a:cubicBezTo>
                  <a:lnTo>
                    <a:pt x="5234" y="10699"/>
                  </a:lnTo>
                  <a:lnTo>
                    <a:pt x="5234" y="11043"/>
                  </a:lnTo>
                  <a:lnTo>
                    <a:pt x="4347" y="11043"/>
                  </a:lnTo>
                  <a:cubicBezTo>
                    <a:pt x="4198" y="11043"/>
                    <a:pt x="4046" y="11028"/>
                    <a:pt x="3898" y="10999"/>
                  </a:cubicBezTo>
                  <a:lnTo>
                    <a:pt x="3898" y="10811"/>
                  </a:lnTo>
                  <a:cubicBezTo>
                    <a:pt x="3898" y="10675"/>
                    <a:pt x="3796" y="10607"/>
                    <a:pt x="3695" y="10607"/>
                  </a:cubicBezTo>
                  <a:cubicBezTo>
                    <a:pt x="3594" y="10607"/>
                    <a:pt x="3492" y="10675"/>
                    <a:pt x="3492" y="10811"/>
                  </a:cubicBezTo>
                  <a:lnTo>
                    <a:pt x="3492" y="10887"/>
                  </a:lnTo>
                  <a:cubicBezTo>
                    <a:pt x="2554" y="10528"/>
                    <a:pt x="1938" y="9630"/>
                    <a:pt x="1938" y="8631"/>
                  </a:cubicBezTo>
                  <a:cubicBezTo>
                    <a:pt x="1938" y="8022"/>
                    <a:pt x="2431" y="7526"/>
                    <a:pt x="3039" y="7526"/>
                  </a:cubicBezTo>
                  <a:close/>
                  <a:moveTo>
                    <a:pt x="5437" y="0"/>
                  </a:moveTo>
                  <a:cubicBezTo>
                    <a:pt x="3517" y="0"/>
                    <a:pt x="1964" y="1554"/>
                    <a:pt x="1964" y="3473"/>
                  </a:cubicBezTo>
                  <a:lnTo>
                    <a:pt x="1964" y="3998"/>
                  </a:lnTo>
                  <a:cubicBezTo>
                    <a:pt x="1645" y="4147"/>
                    <a:pt x="1471" y="4495"/>
                    <a:pt x="1547" y="4835"/>
                  </a:cubicBezTo>
                  <a:cubicBezTo>
                    <a:pt x="1623" y="5177"/>
                    <a:pt x="1923" y="5418"/>
                    <a:pt x="2268" y="5418"/>
                  </a:cubicBezTo>
                  <a:cubicBezTo>
                    <a:pt x="2270" y="5418"/>
                    <a:pt x="2273" y="5418"/>
                    <a:pt x="2275" y="5418"/>
                  </a:cubicBezTo>
                  <a:lnTo>
                    <a:pt x="2427" y="5418"/>
                  </a:lnTo>
                  <a:cubicBezTo>
                    <a:pt x="2489" y="5853"/>
                    <a:pt x="2645" y="6269"/>
                    <a:pt x="2880" y="6639"/>
                  </a:cubicBezTo>
                  <a:cubicBezTo>
                    <a:pt x="2992" y="6809"/>
                    <a:pt x="3119" y="6972"/>
                    <a:pt x="3264" y="7117"/>
                  </a:cubicBezTo>
                  <a:lnTo>
                    <a:pt x="3039" y="7117"/>
                  </a:lnTo>
                  <a:cubicBezTo>
                    <a:pt x="2206" y="7120"/>
                    <a:pt x="1529" y="7798"/>
                    <a:pt x="1529" y="8631"/>
                  </a:cubicBezTo>
                  <a:cubicBezTo>
                    <a:pt x="1529" y="8931"/>
                    <a:pt x="1576" y="9228"/>
                    <a:pt x="1670" y="9514"/>
                  </a:cubicBezTo>
                  <a:lnTo>
                    <a:pt x="1087" y="9685"/>
                  </a:lnTo>
                  <a:cubicBezTo>
                    <a:pt x="446" y="9877"/>
                    <a:pt x="4" y="10463"/>
                    <a:pt x="1" y="11133"/>
                  </a:cubicBezTo>
                  <a:lnTo>
                    <a:pt x="1" y="13716"/>
                  </a:lnTo>
                  <a:cubicBezTo>
                    <a:pt x="1" y="13850"/>
                    <a:pt x="103" y="13917"/>
                    <a:pt x="205" y="13917"/>
                  </a:cubicBezTo>
                  <a:cubicBezTo>
                    <a:pt x="308" y="13917"/>
                    <a:pt x="410" y="13850"/>
                    <a:pt x="410" y="13716"/>
                  </a:cubicBezTo>
                  <a:lnTo>
                    <a:pt x="410" y="11133"/>
                  </a:lnTo>
                  <a:cubicBezTo>
                    <a:pt x="410" y="10644"/>
                    <a:pt x="732" y="10213"/>
                    <a:pt x="1203" y="10076"/>
                  </a:cubicBezTo>
                  <a:lnTo>
                    <a:pt x="1826" y="9891"/>
                  </a:lnTo>
                  <a:cubicBezTo>
                    <a:pt x="2167" y="10568"/>
                    <a:pt x="2768" y="11083"/>
                    <a:pt x="3492" y="11314"/>
                  </a:cubicBezTo>
                  <a:lnTo>
                    <a:pt x="3492" y="13716"/>
                  </a:lnTo>
                  <a:cubicBezTo>
                    <a:pt x="3492" y="13850"/>
                    <a:pt x="3594" y="13917"/>
                    <a:pt x="3695" y="13917"/>
                  </a:cubicBezTo>
                  <a:cubicBezTo>
                    <a:pt x="3796" y="13917"/>
                    <a:pt x="3898" y="13850"/>
                    <a:pt x="3898" y="13716"/>
                  </a:cubicBezTo>
                  <a:lnTo>
                    <a:pt x="3898" y="11412"/>
                  </a:lnTo>
                  <a:cubicBezTo>
                    <a:pt x="4046" y="11437"/>
                    <a:pt x="4198" y="11448"/>
                    <a:pt x="4347" y="11448"/>
                  </a:cubicBezTo>
                  <a:lnTo>
                    <a:pt x="5234" y="11448"/>
                  </a:lnTo>
                  <a:lnTo>
                    <a:pt x="5234" y="13716"/>
                  </a:lnTo>
                  <a:cubicBezTo>
                    <a:pt x="5234" y="13850"/>
                    <a:pt x="5336" y="13917"/>
                    <a:pt x="5437" y="13917"/>
                  </a:cubicBezTo>
                  <a:cubicBezTo>
                    <a:pt x="5538" y="13917"/>
                    <a:pt x="5640" y="13850"/>
                    <a:pt x="5640" y="13716"/>
                  </a:cubicBezTo>
                  <a:lnTo>
                    <a:pt x="5640" y="11452"/>
                  </a:lnTo>
                  <a:lnTo>
                    <a:pt x="6527" y="11452"/>
                  </a:lnTo>
                  <a:cubicBezTo>
                    <a:pt x="6679" y="11448"/>
                    <a:pt x="6828" y="11437"/>
                    <a:pt x="6976" y="11416"/>
                  </a:cubicBezTo>
                  <a:lnTo>
                    <a:pt x="6976" y="13716"/>
                  </a:lnTo>
                  <a:cubicBezTo>
                    <a:pt x="6976" y="13850"/>
                    <a:pt x="7079" y="13917"/>
                    <a:pt x="7181" y="13917"/>
                  </a:cubicBezTo>
                  <a:cubicBezTo>
                    <a:pt x="7283" y="13917"/>
                    <a:pt x="7385" y="13850"/>
                    <a:pt x="7385" y="13716"/>
                  </a:cubicBezTo>
                  <a:lnTo>
                    <a:pt x="7385" y="11314"/>
                  </a:lnTo>
                  <a:cubicBezTo>
                    <a:pt x="8106" y="11083"/>
                    <a:pt x="8707" y="10568"/>
                    <a:pt x="9048" y="9891"/>
                  </a:cubicBezTo>
                  <a:lnTo>
                    <a:pt x="9671" y="10072"/>
                  </a:lnTo>
                  <a:cubicBezTo>
                    <a:pt x="10142" y="10213"/>
                    <a:pt x="10460" y="10644"/>
                    <a:pt x="10464" y="11133"/>
                  </a:cubicBezTo>
                  <a:lnTo>
                    <a:pt x="10464" y="13712"/>
                  </a:lnTo>
                  <a:cubicBezTo>
                    <a:pt x="10464" y="13848"/>
                    <a:pt x="10565" y="13916"/>
                    <a:pt x="10667" y="13916"/>
                  </a:cubicBezTo>
                  <a:cubicBezTo>
                    <a:pt x="10768" y="13916"/>
                    <a:pt x="10870" y="13848"/>
                    <a:pt x="10870" y="13712"/>
                  </a:cubicBezTo>
                  <a:lnTo>
                    <a:pt x="10870" y="11133"/>
                  </a:lnTo>
                  <a:cubicBezTo>
                    <a:pt x="10870" y="10463"/>
                    <a:pt x="10428" y="9877"/>
                    <a:pt x="9787" y="9685"/>
                  </a:cubicBezTo>
                  <a:lnTo>
                    <a:pt x="9207" y="9514"/>
                  </a:lnTo>
                  <a:cubicBezTo>
                    <a:pt x="9301" y="9228"/>
                    <a:pt x="9348" y="8931"/>
                    <a:pt x="9348" y="8631"/>
                  </a:cubicBezTo>
                  <a:cubicBezTo>
                    <a:pt x="9345" y="7798"/>
                    <a:pt x="8671" y="7120"/>
                    <a:pt x="7835" y="7120"/>
                  </a:cubicBezTo>
                  <a:lnTo>
                    <a:pt x="7610" y="7120"/>
                  </a:lnTo>
                  <a:cubicBezTo>
                    <a:pt x="8063" y="6657"/>
                    <a:pt x="8352" y="6059"/>
                    <a:pt x="8447" y="5422"/>
                  </a:cubicBezTo>
                  <a:lnTo>
                    <a:pt x="8566" y="5422"/>
                  </a:lnTo>
                  <a:cubicBezTo>
                    <a:pt x="8965" y="5422"/>
                    <a:pt x="9305" y="5125"/>
                    <a:pt x="9341" y="4748"/>
                  </a:cubicBezTo>
                  <a:cubicBezTo>
                    <a:pt x="9374" y="4429"/>
                    <a:pt x="9200" y="4125"/>
                    <a:pt x="8910" y="3991"/>
                  </a:cubicBezTo>
                  <a:lnTo>
                    <a:pt x="8910" y="3473"/>
                  </a:lnTo>
                  <a:cubicBezTo>
                    <a:pt x="8910" y="1554"/>
                    <a:pt x="7357" y="0"/>
                    <a:pt x="54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97" name="Google Shape;22797;p75"/>
          <p:cNvGrpSpPr/>
          <p:nvPr/>
        </p:nvGrpSpPr>
        <p:grpSpPr>
          <a:xfrm>
            <a:off x="7161782" y="4285982"/>
            <a:ext cx="273580" cy="365131"/>
            <a:chOff x="7161782" y="4285982"/>
            <a:chExt cx="273580" cy="365131"/>
          </a:xfrm>
        </p:grpSpPr>
        <p:sp>
          <p:nvSpPr>
            <p:cNvPr id="22798" name="Google Shape;22798;p75"/>
            <p:cNvSpPr/>
            <p:nvPr/>
          </p:nvSpPr>
          <p:spPr>
            <a:xfrm>
              <a:off x="7173449" y="4291409"/>
              <a:ext cx="250325" cy="280029"/>
            </a:xfrm>
            <a:custGeom>
              <a:rect b="b" l="l" r="r" t="t"/>
              <a:pathLst>
                <a:path extrusionOk="0" h="10681" w="9548">
                  <a:moveTo>
                    <a:pt x="4774" y="0"/>
                  </a:moveTo>
                  <a:cubicBezTo>
                    <a:pt x="3010" y="0"/>
                    <a:pt x="1496" y="1268"/>
                    <a:pt x="1189" y="3006"/>
                  </a:cubicBezTo>
                  <a:lnTo>
                    <a:pt x="33" y="9515"/>
                  </a:lnTo>
                  <a:cubicBezTo>
                    <a:pt x="1" y="9692"/>
                    <a:pt x="80" y="9870"/>
                    <a:pt x="236" y="9964"/>
                  </a:cubicBezTo>
                  <a:lnTo>
                    <a:pt x="1504" y="10681"/>
                  </a:lnTo>
                  <a:lnTo>
                    <a:pt x="8045" y="10681"/>
                  </a:lnTo>
                  <a:lnTo>
                    <a:pt x="9312" y="9964"/>
                  </a:lnTo>
                  <a:cubicBezTo>
                    <a:pt x="9468" y="9870"/>
                    <a:pt x="9548" y="9692"/>
                    <a:pt x="9519" y="9511"/>
                  </a:cubicBezTo>
                  <a:lnTo>
                    <a:pt x="8360" y="3006"/>
                  </a:lnTo>
                  <a:cubicBezTo>
                    <a:pt x="8052" y="1268"/>
                    <a:pt x="6541" y="0"/>
                    <a:pt x="477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9" name="Google Shape;22799;p75"/>
            <p:cNvSpPr/>
            <p:nvPr/>
          </p:nvSpPr>
          <p:spPr>
            <a:xfrm>
              <a:off x="7167104" y="4497164"/>
              <a:ext cx="262935" cy="148548"/>
            </a:xfrm>
            <a:custGeom>
              <a:rect b="b" l="l" r="r" t="t"/>
              <a:pathLst>
                <a:path extrusionOk="0" h="5666" w="10029">
                  <a:moveTo>
                    <a:pt x="3709" y="1"/>
                  </a:moveTo>
                  <a:lnTo>
                    <a:pt x="3709" y="1127"/>
                  </a:lnTo>
                  <a:cubicBezTo>
                    <a:pt x="3705" y="1496"/>
                    <a:pt x="3473" y="1826"/>
                    <a:pt x="3126" y="1949"/>
                  </a:cubicBezTo>
                  <a:lnTo>
                    <a:pt x="873" y="2742"/>
                  </a:lnTo>
                  <a:cubicBezTo>
                    <a:pt x="351" y="2927"/>
                    <a:pt x="4" y="3420"/>
                    <a:pt x="0" y="3974"/>
                  </a:cubicBezTo>
                  <a:lnTo>
                    <a:pt x="0" y="5665"/>
                  </a:lnTo>
                  <a:lnTo>
                    <a:pt x="10029" y="5665"/>
                  </a:lnTo>
                  <a:lnTo>
                    <a:pt x="10029" y="3974"/>
                  </a:lnTo>
                  <a:cubicBezTo>
                    <a:pt x="10029" y="3423"/>
                    <a:pt x="9681" y="2927"/>
                    <a:pt x="9156" y="2742"/>
                  </a:cubicBezTo>
                  <a:lnTo>
                    <a:pt x="6907" y="1949"/>
                  </a:lnTo>
                  <a:cubicBezTo>
                    <a:pt x="6559" y="1826"/>
                    <a:pt x="6324" y="1496"/>
                    <a:pt x="6324" y="1127"/>
                  </a:cubicBezTo>
                  <a:lnTo>
                    <a:pt x="632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0" name="Google Shape;22800;p75"/>
            <p:cNvSpPr/>
            <p:nvPr/>
          </p:nvSpPr>
          <p:spPr>
            <a:xfrm>
              <a:off x="7167183" y="4570468"/>
              <a:ext cx="262857" cy="75244"/>
            </a:xfrm>
            <a:custGeom>
              <a:rect b="b" l="l" r="r" t="t"/>
              <a:pathLst>
                <a:path extrusionOk="0" h="2870" w="10026">
                  <a:moveTo>
                    <a:pt x="750" y="1"/>
                  </a:moveTo>
                  <a:cubicBezTo>
                    <a:pt x="294" y="214"/>
                    <a:pt x="4" y="674"/>
                    <a:pt x="1" y="1178"/>
                  </a:cubicBezTo>
                  <a:lnTo>
                    <a:pt x="1" y="2869"/>
                  </a:lnTo>
                  <a:lnTo>
                    <a:pt x="10026" y="2869"/>
                  </a:lnTo>
                  <a:lnTo>
                    <a:pt x="10026" y="1178"/>
                  </a:lnTo>
                  <a:cubicBezTo>
                    <a:pt x="10026" y="674"/>
                    <a:pt x="9732" y="214"/>
                    <a:pt x="9276" y="1"/>
                  </a:cubicBezTo>
                  <a:cubicBezTo>
                    <a:pt x="8392" y="808"/>
                    <a:pt x="6813" y="1344"/>
                    <a:pt x="5013" y="1344"/>
                  </a:cubicBezTo>
                  <a:cubicBezTo>
                    <a:pt x="3213" y="1344"/>
                    <a:pt x="1634" y="808"/>
                    <a:pt x="750"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1" name="Google Shape;22801;p75"/>
            <p:cNvSpPr/>
            <p:nvPr/>
          </p:nvSpPr>
          <p:spPr>
            <a:xfrm>
              <a:off x="7264319" y="4497164"/>
              <a:ext cx="68585" cy="28577"/>
            </a:xfrm>
            <a:custGeom>
              <a:rect b="b" l="l" r="r" t="t"/>
              <a:pathLst>
                <a:path extrusionOk="0" h="1090" w="2616">
                  <a:moveTo>
                    <a:pt x="1" y="1"/>
                  </a:moveTo>
                  <a:lnTo>
                    <a:pt x="1" y="816"/>
                  </a:lnTo>
                  <a:cubicBezTo>
                    <a:pt x="417" y="998"/>
                    <a:pt x="863" y="1090"/>
                    <a:pt x="1308" y="1090"/>
                  </a:cubicBezTo>
                  <a:cubicBezTo>
                    <a:pt x="1754" y="1090"/>
                    <a:pt x="2199" y="998"/>
                    <a:pt x="2616" y="816"/>
                  </a:cubicBezTo>
                  <a:lnTo>
                    <a:pt x="261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2" name="Google Shape;22802;p75"/>
            <p:cNvSpPr/>
            <p:nvPr/>
          </p:nvSpPr>
          <p:spPr>
            <a:xfrm>
              <a:off x="7224337" y="4314297"/>
              <a:ext cx="148627" cy="194298"/>
            </a:xfrm>
            <a:custGeom>
              <a:rect b="b" l="l" r="r" t="t"/>
              <a:pathLst>
                <a:path extrusionOk="0" h="7411" w="5669">
                  <a:moveTo>
                    <a:pt x="2833" y="0"/>
                  </a:moveTo>
                  <a:cubicBezTo>
                    <a:pt x="1450" y="0"/>
                    <a:pt x="269" y="1000"/>
                    <a:pt x="44" y="2365"/>
                  </a:cubicBezTo>
                  <a:cubicBezTo>
                    <a:pt x="15" y="2532"/>
                    <a:pt x="1" y="2698"/>
                    <a:pt x="1" y="2869"/>
                  </a:cubicBezTo>
                  <a:lnTo>
                    <a:pt x="1" y="4578"/>
                  </a:lnTo>
                  <a:cubicBezTo>
                    <a:pt x="1" y="6143"/>
                    <a:pt x="1269" y="7410"/>
                    <a:pt x="2833" y="7410"/>
                  </a:cubicBezTo>
                  <a:cubicBezTo>
                    <a:pt x="4398" y="7410"/>
                    <a:pt x="5669" y="6143"/>
                    <a:pt x="5669" y="4578"/>
                  </a:cubicBezTo>
                  <a:lnTo>
                    <a:pt x="5669" y="2869"/>
                  </a:lnTo>
                  <a:cubicBezTo>
                    <a:pt x="5669" y="2698"/>
                    <a:pt x="5654" y="2532"/>
                    <a:pt x="5625" y="2365"/>
                  </a:cubicBezTo>
                  <a:cubicBezTo>
                    <a:pt x="5397" y="1000"/>
                    <a:pt x="4217" y="0"/>
                    <a:pt x="2833"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3" name="Google Shape;22803;p75"/>
            <p:cNvSpPr/>
            <p:nvPr/>
          </p:nvSpPr>
          <p:spPr>
            <a:xfrm>
              <a:off x="7224101" y="4314218"/>
              <a:ext cx="148784" cy="194481"/>
            </a:xfrm>
            <a:custGeom>
              <a:rect b="b" l="l" r="r" t="t"/>
              <a:pathLst>
                <a:path extrusionOk="0" h="7418" w="5675">
                  <a:moveTo>
                    <a:pt x="2842" y="1"/>
                  </a:moveTo>
                  <a:cubicBezTo>
                    <a:pt x="2801" y="1"/>
                    <a:pt x="2760" y="1"/>
                    <a:pt x="2719" y="3"/>
                  </a:cubicBezTo>
                  <a:cubicBezTo>
                    <a:pt x="1440" y="61"/>
                    <a:pt x="329" y="999"/>
                    <a:pt x="71" y="2256"/>
                  </a:cubicBezTo>
                  <a:cubicBezTo>
                    <a:pt x="32" y="2459"/>
                    <a:pt x="10" y="2665"/>
                    <a:pt x="10" y="2872"/>
                  </a:cubicBezTo>
                  <a:lnTo>
                    <a:pt x="10" y="3045"/>
                  </a:lnTo>
                  <a:lnTo>
                    <a:pt x="10" y="4585"/>
                  </a:lnTo>
                  <a:cubicBezTo>
                    <a:pt x="0" y="6171"/>
                    <a:pt x="1290" y="7418"/>
                    <a:pt x="2822" y="7418"/>
                  </a:cubicBezTo>
                  <a:cubicBezTo>
                    <a:pt x="2973" y="7418"/>
                    <a:pt x="3126" y="7406"/>
                    <a:pt x="3280" y="7381"/>
                  </a:cubicBezTo>
                  <a:cubicBezTo>
                    <a:pt x="1900" y="7167"/>
                    <a:pt x="879" y="5979"/>
                    <a:pt x="879" y="4585"/>
                  </a:cubicBezTo>
                  <a:lnTo>
                    <a:pt x="879" y="3375"/>
                  </a:lnTo>
                  <a:cubicBezTo>
                    <a:pt x="883" y="2948"/>
                    <a:pt x="1187" y="2586"/>
                    <a:pt x="1607" y="2513"/>
                  </a:cubicBezTo>
                  <a:cubicBezTo>
                    <a:pt x="2016" y="2441"/>
                    <a:pt x="2429" y="2404"/>
                    <a:pt x="2842" y="2404"/>
                  </a:cubicBezTo>
                  <a:cubicBezTo>
                    <a:pt x="3820" y="2404"/>
                    <a:pt x="4751" y="2596"/>
                    <a:pt x="5464" y="2944"/>
                  </a:cubicBezTo>
                  <a:lnTo>
                    <a:pt x="5674" y="3045"/>
                  </a:lnTo>
                  <a:lnTo>
                    <a:pt x="5674" y="2875"/>
                  </a:lnTo>
                  <a:cubicBezTo>
                    <a:pt x="5674" y="2705"/>
                    <a:pt x="5663" y="2535"/>
                    <a:pt x="5634" y="2368"/>
                  </a:cubicBezTo>
                  <a:cubicBezTo>
                    <a:pt x="5406" y="997"/>
                    <a:pt x="4221" y="1"/>
                    <a:pt x="2842"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4" name="Google Shape;22804;p75"/>
            <p:cNvSpPr/>
            <p:nvPr/>
          </p:nvSpPr>
          <p:spPr>
            <a:xfrm>
              <a:off x="7225674" y="4314297"/>
              <a:ext cx="145874" cy="60589"/>
            </a:xfrm>
            <a:custGeom>
              <a:rect b="b" l="l" r="r" t="t"/>
              <a:pathLst>
                <a:path extrusionOk="0" h="2311" w="5564">
                  <a:moveTo>
                    <a:pt x="2782" y="0"/>
                  </a:moveTo>
                  <a:cubicBezTo>
                    <a:pt x="1420" y="0"/>
                    <a:pt x="251" y="971"/>
                    <a:pt x="1" y="2311"/>
                  </a:cubicBezTo>
                  <a:cubicBezTo>
                    <a:pt x="736" y="1960"/>
                    <a:pt x="1710" y="1742"/>
                    <a:pt x="2782" y="1742"/>
                  </a:cubicBezTo>
                  <a:cubicBezTo>
                    <a:pt x="3854" y="1742"/>
                    <a:pt x="4828" y="1960"/>
                    <a:pt x="5564" y="2311"/>
                  </a:cubicBezTo>
                  <a:cubicBezTo>
                    <a:pt x="5314" y="971"/>
                    <a:pt x="4144" y="0"/>
                    <a:pt x="2782"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5" name="Google Shape;22805;p75"/>
            <p:cNvSpPr/>
            <p:nvPr/>
          </p:nvSpPr>
          <p:spPr>
            <a:xfrm>
              <a:off x="7225674" y="4314297"/>
              <a:ext cx="84447" cy="60589"/>
            </a:xfrm>
            <a:custGeom>
              <a:rect b="b" l="l" r="r" t="t"/>
              <a:pathLst>
                <a:path extrusionOk="0" h="2311" w="3221">
                  <a:moveTo>
                    <a:pt x="2782" y="0"/>
                  </a:moveTo>
                  <a:cubicBezTo>
                    <a:pt x="1420" y="0"/>
                    <a:pt x="251" y="971"/>
                    <a:pt x="1" y="2311"/>
                  </a:cubicBezTo>
                  <a:cubicBezTo>
                    <a:pt x="308" y="2166"/>
                    <a:pt x="631" y="2050"/>
                    <a:pt x="960" y="1967"/>
                  </a:cubicBezTo>
                  <a:cubicBezTo>
                    <a:pt x="1286" y="949"/>
                    <a:pt x="2163" y="199"/>
                    <a:pt x="3220" y="36"/>
                  </a:cubicBezTo>
                  <a:cubicBezTo>
                    <a:pt x="3075" y="11"/>
                    <a:pt x="2927" y="0"/>
                    <a:pt x="278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6" name="Google Shape;22806;p75"/>
            <p:cNvSpPr/>
            <p:nvPr/>
          </p:nvSpPr>
          <p:spPr>
            <a:xfrm>
              <a:off x="7173921" y="4570468"/>
              <a:ext cx="249486" cy="52356"/>
            </a:xfrm>
            <a:custGeom>
              <a:rect b="b" l="l" r="r" t="t"/>
              <a:pathLst>
                <a:path extrusionOk="0" h="1997" w="9516">
                  <a:moveTo>
                    <a:pt x="493" y="1"/>
                  </a:moveTo>
                  <a:cubicBezTo>
                    <a:pt x="298" y="95"/>
                    <a:pt x="128" y="232"/>
                    <a:pt x="1" y="406"/>
                  </a:cubicBezTo>
                  <a:cubicBezTo>
                    <a:pt x="957" y="1402"/>
                    <a:pt x="2732" y="1996"/>
                    <a:pt x="4756" y="1996"/>
                  </a:cubicBezTo>
                  <a:cubicBezTo>
                    <a:pt x="6781" y="1996"/>
                    <a:pt x="8559" y="1402"/>
                    <a:pt x="9515" y="406"/>
                  </a:cubicBezTo>
                  <a:cubicBezTo>
                    <a:pt x="9385" y="232"/>
                    <a:pt x="9214" y="95"/>
                    <a:pt x="9019" y="1"/>
                  </a:cubicBezTo>
                  <a:cubicBezTo>
                    <a:pt x="8135" y="808"/>
                    <a:pt x="6560" y="1344"/>
                    <a:pt x="4756" y="1344"/>
                  </a:cubicBezTo>
                  <a:cubicBezTo>
                    <a:pt x="2956" y="1344"/>
                    <a:pt x="1377" y="808"/>
                    <a:pt x="493"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7" name="Google Shape;22807;p75"/>
            <p:cNvSpPr/>
            <p:nvPr/>
          </p:nvSpPr>
          <p:spPr>
            <a:xfrm>
              <a:off x="7161782" y="4285982"/>
              <a:ext cx="273580" cy="365131"/>
            </a:xfrm>
            <a:custGeom>
              <a:rect b="b" l="l" r="r" t="t"/>
              <a:pathLst>
                <a:path extrusionOk="0" h="13927" w="10435">
                  <a:moveTo>
                    <a:pt x="5223" y="1283"/>
                  </a:moveTo>
                  <a:cubicBezTo>
                    <a:pt x="6356" y="1283"/>
                    <a:pt x="7360" y="2007"/>
                    <a:pt x="7714" y="3083"/>
                  </a:cubicBezTo>
                  <a:cubicBezTo>
                    <a:pt x="7490" y="2985"/>
                    <a:pt x="7258" y="2902"/>
                    <a:pt x="7019" y="2840"/>
                  </a:cubicBezTo>
                  <a:cubicBezTo>
                    <a:pt x="6998" y="2835"/>
                    <a:pt x="6978" y="2832"/>
                    <a:pt x="6959" y="2832"/>
                  </a:cubicBezTo>
                  <a:cubicBezTo>
                    <a:pt x="6744" y="2832"/>
                    <a:pt x="6674" y="3169"/>
                    <a:pt x="6914" y="3235"/>
                  </a:cubicBezTo>
                  <a:cubicBezTo>
                    <a:pt x="7233" y="3315"/>
                    <a:pt x="7541" y="3438"/>
                    <a:pt x="7830" y="3601"/>
                  </a:cubicBezTo>
                  <a:cubicBezTo>
                    <a:pt x="7845" y="3717"/>
                    <a:pt x="7852" y="3833"/>
                    <a:pt x="7852" y="3949"/>
                  </a:cubicBezTo>
                  <a:lnTo>
                    <a:pt x="7852" y="5654"/>
                  </a:lnTo>
                  <a:cubicBezTo>
                    <a:pt x="7852" y="7107"/>
                    <a:pt x="6675" y="8284"/>
                    <a:pt x="5223" y="8284"/>
                  </a:cubicBezTo>
                  <a:cubicBezTo>
                    <a:pt x="3770" y="8284"/>
                    <a:pt x="2593" y="7107"/>
                    <a:pt x="2593" y="5654"/>
                  </a:cubicBezTo>
                  <a:lnTo>
                    <a:pt x="2593" y="3949"/>
                  </a:lnTo>
                  <a:cubicBezTo>
                    <a:pt x="2593" y="3833"/>
                    <a:pt x="2601" y="3717"/>
                    <a:pt x="2615" y="3601"/>
                  </a:cubicBezTo>
                  <a:cubicBezTo>
                    <a:pt x="3227" y="3239"/>
                    <a:pt x="4194" y="3025"/>
                    <a:pt x="5223" y="3025"/>
                  </a:cubicBezTo>
                  <a:cubicBezTo>
                    <a:pt x="5505" y="3025"/>
                    <a:pt x="5788" y="3043"/>
                    <a:pt x="6070" y="3076"/>
                  </a:cubicBezTo>
                  <a:cubicBezTo>
                    <a:pt x="6081" y="3077"/>
                    <a:pt x="6091" y="3078"/>
                    <a:pt x="6100" y="3078"/>
                  </a:cubicBezTo>
                  <a:cubicBezTo>
                    <a:pt x="6342" y="3078"/>
                    <a:pt x="6378" y="2702"/>
                    <a:pt x="6117" y="2670"/>
                  </a:cubicBezTo>
                  <a:cubicBezTo>
                    <a:pt x="5820" y="2634"/>
                    <a:pt x="5520" y="2619"/>
                    <a:pt x="5223" y="2619"/>
                  </a:cubicBezTo>
                  <a:cubicBezTo>
                    <a:pt x="4270" y="2619"/>
                    <a:pt x="3390" y="2786"/>
                    <a:pt x="2727" y="3083"/>
                  </a:cubicBezTo>
                  <a:cubicBezTo>
                    <a:pt x="3082" y="2007"/>
                    <a:pt x="4089" y="1283"/>
                    <a:pt x="5223" y="1283"/>
                  </a:cubicBezTo>
                  <a:close/>
                  <a:moveTo>
                    <a:pt x="5219" y="410"/>
                  </a:moveTo>
                  <a:cubicBezTo>
                    <a:pt x="6885" y="410"/>
                    <a:pt x="8312" y="1605"/>
                    <a:pt x="8605" y="3246"/>
                  </a:cubicBezTo>
                  <a:lnTo>
                    <a:pt x="9761" y="9754"/>
                  </a:lnTo>
                  <a:cubicBezTo>
                    <a:pt x="9779" y="9852"/>
                    <a:pt x="9735" y="9946"/>
                    <a:pt x="9652" y="9997"/>
                  </a:cubicBezTo>
                  <a:lnTo>
                    <a:pt x="8928" y="10428"/>
                  </a:lnTo>
                  <a:lnTo>
                    <a:pt x="7175" y="9812"/>
                  </a:lnTo>
                  <a:cubicBezTo>
                    <a:pt x="6910" y="9714"/>
                    <a:pt x="6733" y="9465"/>
                    <a:pt x="6733" y="9182"/>
                  </a:cubicBezTo>
                  <a:lnTo>
                    <a:pt x="6733" y="8291"/>
                  </a:lnTo>
                  <a:cubicBezTo>
                    <a:pt x="7678" y="7748"/>
                    <a:pt x="8258" y="6745"/>
                    <a:pt x="8258" y="5658"/>
                  </a:cubicBezTo>
                  <a:lnTo>
                    <a:pt x="8258" y="3949"/>
                  </a:lnTo>
                  <a:cubicBezTo>
                    <a:pt x="8258" y="3768"/>
                    <a:pt x="8243" y="3586"/>
                    <a:pt x="8214" y="3409"/>
                  </a:cubicBezTo>
                  <a:cubicBezTo>
                    <a:pt x="7972" y="1946"/>
                    <a:pt x="6704" y="870"/>
                    <a:pt x="5223" y="870"/>
                  </a:cubicBezTo>
                  <a:cubicBezTo>
                    <a:pt x="3738" y="870"/>
                    <a:pt x="2470" y="1946"/>
                    <a:pt x="2228" y="3409"/>
                  </a:cubicBezTo>
                  <a:cubicBezTo>
                    <a:pt x="2199" y="3586"/>
                    <a:pt x="2184" y="3768"/>
                    <a:pt x="2184" y="3949"/>
                  </a:cubicBezTo>
                  <a:lnTo>
                    <a:pt x="2184" y="5654"/>
                  </a:lnTo>
                  <a:cubicBezTo>
                    <a:pt x="2184" y="6745"/>
                    <a:pt x="2767" y="7748"/>
                    <a:pt x="3709" y="8291"/>
                  </a:cubicBezTo>
                  <a:lnTo>
                    <a:pt x="3709" y="9182"/>
                  </a:lnTo>
                  <a:cubicBezTo>
                    <a:pt x="3709" y="9465"/>
                    <a:pt x="3531" y="9714"/>
                    <a:pt x="3263" y="9809"/>
                  </a:cubicBezTo>
                  <a:lnTo>
                    <a:pt x="1510" y="10428"/>
                  </a:lnTo>
                  <a:lnTo>
                    <a:pt x="786" y="9997"/>
                  </a:lnTo>
                  <a:cubicBezTo>
                    <a:pt x="703" y="9946"/>
                    <a:pt x="659" y="9852"/>
                    <a:pt x="677" y="9754"/>
                  </a:cubicBezTo>
                  <a:lnTo>
                    <a:pt x="1833" y="3246"/>
                  </a:lnTo>
                  <a:cubicBezTo>
                    <a:pt x="2126" y="1605"/>
                    <a:pt x="3553" y="410"/>
                    <a:pt x="5219" y="410"/>
                  </a:cubicBezTo>
                  <a:close/>
                  <a:moveTo>
                    <a:pt x="5219" y="1"/>
                  </a:moveTo>
                  <a:cubicBezTo>
                    <a:pt x="3354" y="1"/>
                    <a:pt x="1760" y="1341"/>
                    <a:pt x="1434" y="3177"/>
                  </a:cubicBezTo>
                  <a:lnTo>
                    <a:pt x="275" y="9685"/>
                  </a:lnTo>
                  <a:cubicBezTo>
                    <a:pt x="232" y="9946"/>
                    <a:pt x="352" y="10207"/>
                    <a:pt x="576" y="10345"/>
                  </a:cubicBezTo>
                  <a:lnTo>
                    <a:pt x="1011" y="10605"/>
                  </a:lnTo>
                  <a:cubicBezTo>
                    <a:pt x="406" y="10819"/>
                    <a:pt x="4" y="11391"/>
                    <a:pt x="0" y="12032"/>
                  </a:cubicBezTo>
                  <a:lnTo>
                    <a:pt x="0" y="13720"/>
                  </a:lnTo>
                  <a:cubicBezTo>
                    <a:pt x="0" y="13856"/>
                    <a:pt x="103" y="13924"/>
                    <a:pt x="205" y="13924"/>
                  </a:cubicBezTo>
                  <a:cubicBezTo>
                    <a:pt x="307" y="13924"/>
                    <a:pt x="409" y="13856"/>
                    <a:pt x="409" y="13720"/>
                  </a:cubicBezTo>
                  <a:lnTo>
                    <a:pt x="409" y="12032"/>
                  </a:lnTo>
                  <a:cubicBezTo>
                    <a:pt x="409" y="11634"/>
                    <a:pt x="623" y="11268"/>
                    <a:pt x="964" y="11073"/>
                  </a:cubicBezTo>
                  <a:cubicBezTo>
                    <a:pt x="1311" y="11388"/>
                    <a:pt x="1771" y="11663"/>
                    <a:pt x="2304" y="11877"/>
                  </a:cubicBezTo>
                  <a:cubicBezTo>
                    <a:pt x="2333" y="11888"/>
                    <a:pt x="2361" y="11894"/>
                    <a:pt x="2388" y="11894"/>
                  </a:cubicBezTo>
                  <a:cubicBezTo>
                    <a:pt x="2587" y="11894"/>
                    <a:pt x="2680" y="11589"/>
                    <a:pt x="2456" y="11500"/>
                  </a:cubicBezTo>
                  <a:cubicBezTo>
                    <a:pt x="2075" y="11351"/>
                    <a:pt x="1717" y="11149"/>
                    <a:pt x="1395" y="10902"/>
                  </a:cubicBezTo>
                  <a:lnTo>
                    <a:pt x="3397" y="10196"/>
                  </a:lnTo>
                  <a:cubicBezTo>
                    <a:pt x="3828" y="10044"/>
                    <a:pt x="4114" y="9638"/>
                    <a:pt x="4114" y="9182"/>
                  </a:cubicBezTo>
                  <a:lnTo>
                    <a:pt x="4114" y="8487"/>
                  </a:lnTo>
                  <a:cubicBezTo>
                    <a:pt x="4469" y="8624"/>
                    <a:pt x="4844" y="8693"/>
                    <a:pt x="5219" y="8693"/>
                  </a:cubicBezTo>
                  <a:cubicBezTo>
                    <a:pt x="5593" y="8693"/>
                    <a:pt x="5967" y="8624"/>
                    <a:pt x="6320" y="8487"/>
                  </a:cubicBezTo>
                  <a:lnTo>
                    <a:pt x="6320" y="9182"/>
                  </a:lnTo>
                  <a:cubicBezTo>
                    <a:pt x="6324" y="9638"/>
                    <a:pt x="6610" y="10044"/>
                    <a:pt x="7041" y="10196"/>
                  </a:cubicBezTo>
                  <a:lnTo>
                    <a:pt x="9044" y="10902"/>
                  </a:lnTo>
                  <a:cubicBezTo>
                    <a:pt x="8189" y="11583"/>
                    <a:pt x="6762" y="11992"/>
                    <a:pt x="5219" y="11992"/>
                  </a:cubicBezTo>
                  <a:cubicBezTo>
                    <a:pt x="4564" y="11992"/>
                    <a:pt x="3912" y="11916"/>
                    <a:pt x="3274" y="11761"/>
                  </a:cubicBezTo>
                  <a:cubicBezTo>
                    <a:pt x="3254" y="11756"/>
                    <a:pt x="3235" y="11753"/>
                    <a:pt x="3217" y="11753"/>
                  </a:cubicBezTo>
                  <a:cubicBezTo>
                    <a:pt x="2997" y="11753"/>
                    <a:pt x="2932" y="12095"/>
                    <a:pt x="3176" y="12155"/>
                  </a:cubicBezTo>
                  <a:cubicBezTo>
                    <a:pt x="3506" y="12239"/>
                    <a:pt x="3839" y="12300"/>
                    <a:pt x="4176" y="12337"/>
                  </a:cubicBezTo>
                  <a:lnTo>
                    <a:pt x="4585" y="13778"/>
                  </a:lnTo>
                  <a:cubicBezTo>
                    <a:pt x="4615" y="13881"/>
                    <a:pt x="4695" y="13926"/>
                    <a:pt x="4776" y="13926"/>
                  </a:cubicBezTo>
                  <a:cubicBezTo>
                    <a:pt x="4899" y="13926"/>
                    <a:pt x="5024" y="13823"/>
                    <a:pt x="4980" y="13666"/>
                  </a:cubicBezTo>
                  <a:lnTo>
                    <a:pt x="4611" y="12376"/>
                  </a:lnTo>
                  <a:lnTo>
                    <a:pt x="4611" y="12376"/>
                  </a:lnTo>
                  <a:cubicBezTo>
                    <a:pt x="4810" y="12391"/>
                    <a:pt x="5013" y="12398"/>
                    <a:pt x="5219" y="12398"/>
                  </a:cubicBezTo>
                  <a:cubicBezTo>
                    <a:pt x="5422" y="12398"/>
                    <a:pt x="5625" y="12391"/>
                    <a:pt x="5824" y="12376"/>
                  </a:cubicBezTo>
                  <a:lnTo>
                    <a:pt x="5824" y="12376"/>
                  </a:lnTo>
                  <a:lnTo>
                    <a:pt x="5458" y="13666"/>
                  </a:lnTo>
                  <a:cubicBezTo>
                    <a:pt x="5412" y="13823"/>
                    <a:pt x="5538" y="13926"/>
                    <a:pt x="5660" y="13926"/>
                  </a:cubicBezTo>
                  <a:cubicBezTo>
                    <a:pt x="5741" y="13926"/>
                    <a:pt x="5821" y="13881"/>
                    <a:pt x="5849" y="13778"/>
                  </a:cubicBezTo>
                  <a:lnTo>
                    <a:pt x="6262" y="12337"/>
                  </a:lnTo>
                  <a:cubicBezTo>
                    <a:pt x="7584" y="12177"/>
                    <a:pt x="8750" y="11724"/>
                    <a:pt x="9471" y="11073"/>
                  </a:cubicBezTo>
                  <a:cubicBezTo>
                    <a:pt x="9815" y="11268"/>
                    <a:pt x="10025" y="11634"/>
                    <a:pt x="10025" y="12029"/>
                  </a:cubicBezTo>
                  <a:lnTo>
                    <a:pt x="10025" y="13720"/>
                  </a:lnTo>
                  <a:cubicBezTo>
                    <a:pt x="10025" y="13856"/>
                    <a:pt x="10127" y="13924"/>
                    <a:pt x="10230" y="13924"/>
                  </a:cubicBezTo>
                  <a:cubicBezTo>
                    <a:pt x="10332" y="13924"/>
                    <a:pt x="10434" y="13856"/>
                    <a:pt x="10434" y="13720"/>
                  </a:cubicBezTo>
                  <a:lnTo>
                    <a:pt x="10434" y="12029"/>
                  </a:lnTo>
                  <a:cubicBezTo>
                    <a:pt x="10434" y="11391"/>
                    <a:pt x="10032" y="10819"/>
                    <a:pt x="9428" y="10605"/>
                  </a:cubicBezTo>
                  <a:lnTo>
                    <a:pt x="9862" y="10345"/>
                  </a:lnTo>
                  <a:cubicBezTo>
                    <a:pt x="10090" y="10207"/>
                    <a:pt x="10210" y="9946"/>
                    <a:pt x="10163" y="9685"/>
                  </a:cubicBezTo>
                  <a:lnTo>
                    <a:pt x="9007" y="3177"/>
                  </a:lnTo>
                  <a:cubicBezTo>
                    <a:pt x="8681" y="1341"/>
                    <a:pt x="7084"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8" name="Google Shape;22808;p75"/>
            <p:cNvSpPr/>
            <p:nvPr/>
          </p:nvSpPr>
          <p:spPr>
            <a:xfrm>
              <a:off x="7273836" y="4457392"/>
              <a:ext cx="49630" cy="16543"/>
            </a:xfrm>
            <a:custGeom>
              <a:rect b="b" l="l" r="r" t="t"/>
              <a:pathLst>
                <a:path extrusionOk="0" h="631" w="1893">
                  <a:moveTo>
                    <a:pt x="295" y="1"/>
                  </a:moveTo>
                  <a:cubicBezTo>
                    <a:pt x="137" y="1"/>
                    <a:pt x="0" y="206"/>
                    <a:pt x="148" y="351"/>
                  </a:cubicBezTo>
                  <a:cubicBezTo>
                    <a:pt x="326" y="525"/>
                    <a:pt x="623" y="630"/>
                    <a:pt x="945" y="630"/>
                  </a:cubicBezTo>
                  <a:cubicBezTo>
                    <a:pt x="1271" y="630"/>
                    <a:pt x="1568" y="525"/>
                    <a:pt x="1742" y="351"/>
                  </a:cubicBezTo>
                  <a:cubicBezTo>
                    <a:pt x="1893" y="206"/>
                    <a:pt x="1757" y="1"/>
                    <a:pt x="1597" y="1"/>
                  </a:cubicBezTo>
                  <a:cubicBezTo>
                    <a:pt x="1550" y="1"/>
                    <a:pt x="1500" y="19"/>
                    <a:pt x="1456" y="62"/>
                  </a:cubicBezTo>
                  <a:cubicBezTo>
                    <a:pt x="1383" y="138"/>
                    <a:pt x="1202" y="221"/>
                    <a:pt x="945" y="221"/>
                  </a:cubicBezTo>
                  <a:cubicBezTo>
                    <a:pt x="688" y="221"/>
                    <a:pt x="510" y="138"/>
                    <a:pt x="434" y="62"/>
                  </a:cubicBezTo>
                  <a:cubicBezTo>
                    <a:pt x="391" y="19"/>
                    <a:pt x="342"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9" name="Google Shape;22809;p75"/>
            <p:cNvSpPr/>
            <p:nvPr/>
          </p:nvSpPr>
          <p:spPr>
            <a:xfrm>
              <a:off x="7258918" y="4417515"/>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0" name="Google Shape;22810;p75"/>
            <p:cNvSpPr/>
            <p:nvPr/>
          </p:nvSpPr>
          <p:spPr>
            <a:xfrm>
              <a:off x="7327556" y="4417515"/>
              <a:ext cx="10749" cy="16360"/>
            </a:xfrm>
            <a:custGeom>
              <a:rect b="b" l="l" r="r" t="t"/>
              <a:pathLst>
                <a:path extrusionOk="0" h="624" w="410">
                  <a:moveTo>
                    <a:pt x="204" y="0"/>
                  </a:moveTo>
                  <a:cubicBezTo>
                    <a:pt x="91" y="0"/>
                    <a:pt x="1" y="91"/>
                    <a:pt x="1" y="203"/>
                  </a:cubicBezTo>
                  <a:lnTo>
                    <a:pt x="1" y="420"/>
                  </a:lnTo>
                  <a:cubicBezTo>
                    <a:pt x="1" y="556"/>
                    <a:pt x="103" y="624"/>
                    <a:pt x="205" y="624"/>
                  </a:cubicBezTo>
                  <a:cubicBezTo>
                    <a:pt x="308" y="624"/>
                    <a:pt x="410" y="556"/>
                    <a:pt x="410" y="420"/>
                  </a:cubicBezTo>
                  <a:lnTo>
                    <a:pt x="410" y="203"/>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1" name="Google Shape;22811;p75"/>
            <p:cNvSpPr/>
            <p:nvPr/>
          </p:nvSpPr>
          <p:spPr>
            <a:xfrm>
              <a:off x="7251499" y="4400316"/>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2" name="Google Shape;22812;p75"/>
            <p:cNvSpPr/>
            <p:nvPr/>
          </p:nvSpPr>
          <p:spPr>
            <a:xfrm>
              <a:off x="7320057" y="4400316"/>
              <a:ext cx="25667" cy="10749"/>
            </a:xfrm>
            <a:custGeom>
              <a:rect b="b" l="l" r="r" t="t"/>
              <a:pathLst>
                <a:path extrusionOk="0" h="410" w="979">
                  <a:moveTo>
                    <a:pt x="272" y="1"/>
                  </a:moveTo>
                  <a:cubicBezTo>
                    <a:pt x="1" y="1"/>
                    <a:pt x="1" y="410"/>
                    <a:pt x="272" y="410"/>
                  </a:cubicBezTo>
                  <a:lnTo>
                    <a:pt x="707" y="410"/>
                  </a:lnTo>
                  <a:cubicBezTo>
                    <a:pt x="978" y="410"/>
                    <a:pt x="978"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13" name="Google Shape;22813;p75"/>
          <p:cNvGrpSpPr/>
          <p:nvPr/>
        </p:nvGrpSpPr>
        <p:grpSpPr>
          <a:xfrm>
            <a:off x="7606352" y="1983508"/>
            <a:ext cx="285063" cy="364869"/>
            <a:chOff x="7606352" y="1983508"/>
            <a:chExt cx="285063" cy="364869"/>
          </a:xfrm>
        </p:grpSpPr>
        <p:sp>
          <p:nvSpPr>
            <p:cNvPr id="22814" name="Google Shape;22814;p75"/>
            <p:cNvSpPr/>
            <p:nvPr/>
          </p:nvSpPr>
          <p:spPr>
            <a:xfrm>
              <a:off x="7611570" y="2205964"/>
              <a:ext cx="274340" cy="137144"/>
            </a:xfrm>
            <a:custGeom>
              <a:rect b="b" l="l" r="r" t="t"/>
              <a:pathLst>
                <a:path extrusionOk="0" h="5231" w="10464">
                  <a:moveTo>
                    <a:pt x="3053" y="1"/>
                  </a:moveTo>
                  <a:cubicBezTo>
                    <a:pt x="2930" y="1"/>
                    <a:pt x="2832" y="99"/>
                    <a:pt x="2832" y="218"/>
                  </a:cubicBezTo>
                  <a:lnTo>
                    <a:pt x="2832" y="1261"/>
                  </a:lnTo>
                  <a:cubicBezTo>
                    <a:pt x="2832" y="1547"/>
                    <a:pt x="2648" y="1801"/>
                    <a:pt x="2373" y="1884"/>
                  </a:cubicBezTo>
                  <a:lnTo>
                    <a:pt x="924" y="2333"/>
                  </a:lnTo>
                  <a:cubicBezTo>
                    <a:pt x="377" y="2500"/>
                    <a:pt x="0" y="3007"/>
                    <a:pt x="0" y="3583"/>
                  </a:cubicBezTo>
                  <a:lnTo>
                    <a:pt x="0" y="5231"/>
                  </a:lnTo>
                  <a:lnTo>
                    <a:pt x="10463" y="5231"/>
                  </a:lnTo>
                  <a:lnTo>
                    <a:pt x="10463" y="3583"/>
                  </a:lnTo>
                  <a:cubicBezTo>
                    <a:pt x="10463" y="3007"/>
                    <a:pt x="10087" y="2500"/>
                    <a:pt x="9540" y="2333"/>
                  </a:cubicBezTo>
                  <a:lnTo>
                    <a:pt x="8091" y="1884"/>
                  </a:lnTo>
                  <a:cubicBezTo>
                    <a:pt x="7816" y="1801"/>
                    <a:pt x="7628" y="1547"/>
                    <a:pt x="7628" y="1261"/>
                  </a:cubicBezTo>
                  <a:lnTo>
                    <a:pt x="7628" y="218"/>
                  </a:lnTo>
                  <a:cubicBezTo>
                    <a:pt x="7628" y="99"/>
                    <a:pt x="7530" y="1"/>
                    <a:pt x="7410" y="1"/>
                  </a:cubicBezTo>
                  <a:close/>
                </a:path>
              </a:pathLst>
            </a:custGeom>
            <a:solidFill>
              <a:srgbClr val="D1D8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5" name="Google Shape;22815;p75"/>
            <p:cNvSpPr/>
            <p:nvPr/>
          </p:nvSpPr>
          <p:spPr>
            <a:xfrm>
              <a:off x="7674334" y="2206069"/>
              <a:ext cx="148811" cy="91368"/>
            </a:xfrm>
            <a:custGeom>
              <a:rect b="b" l="l" r="r" t="t"/>
              <a:pathLst>
                <a:path extrusionOk="0" h="3485" w="5676">
                  <a:moveTo>
                    <a:pt x="659" y="0"/>
                  </a:moveTo>
                  <a:cubicBezTo>
                    <a:pt x="536" y="0"/>
                    <a:pt x="438" y="98"/>
                    <a:pt x="438" y="218"/>
                  </a:cubicBezTo>
                  <a:lnTo>
                    <a:pt x="438" y="1257"/>
                  </a:lnTo>
                  <a:cubicBezTo>
                    <a:pt x="438" y="1536"/>
                    <a:pt x="261" y="1786"/>
                    <a:pt x="0" y="1876"/>
                  </a:cubicBezTo>
                  <a:cubicBezTo>
                    <a:pt x="337" y="2804"/>
                    <a:pt x="1478" y="3484"/>
                    <a:pt x="2836" y="3484"/>
                  </a:cubicBezTo>
                  <a:cubicBezTo>
                    <a:pt x="4198" y="3484"/>
                    <a:pt x="5335" y="2804"/>
                    <a:pt x="5675" y="1876"/>
                  </a:cubicBezTo>
                  <a:cubicBezTo>
                    <a:pt x="5411" y="1782"/>
                    <a:pt x="5234" y="1536"/>
                    <a:pt x="5234" y="1257"/>
                  </a:cubicBezTo>
                  <a:lnTo>
                    <a:pt x="5234" y="218"/>
                  </a:lnTo>
                  <a:cubicBezTo>
                    <a:pt x="5234" y="98"/>
                    <a:pt x="5136" y="0"/>
                    <a:pt x="5016" y="0"/>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6" name="Google Shape;22816;p75"/>
            <p:cNvSpPr/>
            <p:nvPr/>
          </p:nvSpPr>
          <p:spPr>
            <a:xfrm>
              <a:off x="7685818" y="2205964"/>
              <a:ext cx="125739" cy="39982"/>
            </a:xfrm>
            <a:custGeom>
              <a:rect b="b" l="l" r="r" t="t"/>
              <a:pathLst>
                <a:path extrusionOk="0" h="1525" w="4796">
                  <a:moveTo>
                    <a:pt x="221" y="1"/>
                  </a:moveTo>
                  <a:cubicBezTo>
                    <a:pt x="98" y="1"/>
                    <a:pt x="0" y="99"/>
                    <a:pt x="0" y="218"/>
                  </a:cubicBezTo>
                  <a:lnTo>
                    <a:pt x="0" y="359"/>
                  </a:lnTo>
                  <a:cubicBezTo>
                    <a:pt x="611" y="1136"/>
                    <a:pt x="1505" y="1525"/>
                    <a:pt x="2399" y="1525"/>
                  </a:cubicBezTo>
                  <a:cubicBezTo>
                    <a:pt x="3294" y="1525"/>
                    <a:pt x="4187" y="1136"/>
                    <a:pt x="4796" y="359"/>
                  </a:cubicBezTo>
                  <a:lnTo>
                    <a:pt x="4796" y="218"/>
                  </a:lnTo>
                  <a:cubicBezTo>
                    <a:pt x="4796" y="99"/>
                    <a:pt x="4698" y="1"/>
                    <a:pt x="4578"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7" name="Google Shape;22817;p75"/>
            <p:cNvSpPr/>
            <p:nvPr/>
          </p:nvSpPr>
          <p:spPr>
            <a:xfrm>
              <a:off x="7651551" y="2051674"/>
              <a:ext cx="194298" cy="154421"/>
            </a:xfrm>
            <a:custGeom>
              <a:rect b="b" l="l" r="r" t="t"/>
              <a:pathLst>
                <a:path extrusionOk="0" h="5890" w="7411">
                  <a:moveTo>
                    <a:pt x="873" y="0"/>
                  </a:moveTo>
                  <a:lnTo>
                    <a:pt x="873" y="2181"/>
                  </a:lnTo>
                  <a:lnTo>
                    <a:pt x="547" y="2181"/>
                  </a:lnTo>
                  <a:cubicBezTo>
                    <a:pt x="246" y="2181"/>
                    <a:pt x="0" y="2423"/>
                    <a:pt x="0" y="2724"/>
                  </a:cubicBezTo>
                  <a:cubicBezTo>
                    <a:pt x="0" y="3025"/>
                    <a:pt x="246" y="3271"/>
                    <a:pt x="547" y="3271"/>
                  </a:cubicBezTo>
                  <a:lnTo>
                    <a:pt x="884" y="3271"/>
                  </a:lnTo>
                  <a:cubicBezTo>
                    <a:pt x="992" y="4745"/>
                    <a:pt x="2224" y="5889"/>
                    <a:pt x="3705" y="5889"/>
                  </a:cubicBezTo>
                  <a:cubicBezTo>
                    <a:pt x="5186" y="5889"/>
                    <a:pt x="6418" y="4745"/>
                    <a:pt x="6530" y="3271"/>
                  </a:cubicBezTo>
                  <a:lnTo>
                    <a:pt x="6867" y="3271"/>
                  </a:lnTo>
                  <a:cubicBezTo>
                    <a:pt x="7167" y="3271"/>
                    <a:pt x="7410" y="3025"/>
                    <a:pt x="7410" y="2724"/>
                  </a:cubicBezTo>
                  <a:cubicBezTo>
                    <a:pt x="7410" y="2423"/>
                    <a:pt x="7167" y="2181"/>
                    <a:pt x="6867" y="2181"/>
                  </a:cubicBezTo>
                  <a:lnTo>
                    <a:pt x="6541" y="2181"/>
                  </a:lnTo>
                  <a:lnTo>
                    <a:pt x="6541"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8" name="Google Shape;22818;p75"/>
            <p:cNvSpPr/>
            <p:nvPr/>
          </p:nvSpPr>
          <p:spPr>
            <a:xfrm>
              <a:off x="7649533" y="2051674"/>
              <a:ext cx="144930" cy="154369"/>
            </a:xfrm>
            <a:custGeom>
              <a:rect b="b" l="l" r="r" t="t"/>
              <a:pathLst>
                <a:path extrusionOk="0" h="5888" w="5528">
                  <a:moveTo>
                    <a:pt x="950" y="0"/>
                  </a:moveTo>
                  <a:lnTo>
                    <a:pt x="950" y="2181"/>
                  </a:lnTo>
                  <a:lnTo>
                    <a:pt x="642" y="2181"/>
                  </a:lnTo>
                  <a:cubicBezTo>
                    <a:pt x="639" y="2181"/>
                    <a:pt x="636" y="2181"/>
                    <a:pt x="634" y="2181"/>
                  </a:cubicBezTo>
                  <a:cubicBezTo>
                    <a:pt x="387" y="2181"/>
                    <a:pt x="170" y="2339"/>
                    <a:pt x="99" y="2576"/>
                  </a:cubicBezTo>
                  <a:cubicBezTo>
                    <a:pt x="1" y="2923"/>
                    <a:pt x="262" y="3267"/>
                    <a:pt x="624" y="3271"/>
                  </a:cubicBezTo>
                  <a:lnTo>
                    <a:pt x="961" y="3271"/>
                  </a:lnTo>
                  <a:cubicBezTo>
                    <a:pt x="1066" y="4766"/>
                    <a:pt x="2313" y="5887"/>
                    <a:pt x="3761" y="5887"/>
                  </a:cubicBezTo>
                  <a:cubicBezTo>
                    <a:pt x="3912" y="5887"/>
                    <a:pt x="4066" y="5875"/>
                    <a:pt x="4220" y="5850"/>
                  </a:cubicBezTo>
                  <a:cubicBezTo>
                    <a:pt x="2840" y="5636"/>
                    <a:pt x="1823" y="4448"/>
                    <a:pt x="1823" y="3054"/>
                  </a:cubicBezTo>
                  <a:lnTo>
                    <a:pt x="1823" y="1963"/>
                  </a:lnTo>
                  <a:cubicBezTo>
                    <a:pt x="1823" y="1359"/>
                    <a:pt x="2308" y="873"/>
                    <a:pt x="2909" y="873"/>
                  </a:cubicBezTo>
                  <a:lnTo>
                    <a:pt x="4872" y="873"/>
                  </a:lnTo>
                  <a:cubicBezTo>
                    <a:pt x="5234" y="873"/>
                    <a:pt x="5528" y="580"/>
                    <a:pt x="5528" y="218"/>
                  </a:cubicBezTo>
                  <a:lnTo>
                    <a:pt x="5528"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9" name="Google Shape;22819;p75"/>
            <p:cNvSpPr/>
            <p:nvPr/>
          </p:nvSpPr>
          <p:spPr>
            <a:xfrm>
              <a:off x="7660570" y="2001441"/>
              <a:ext cx="105421" cy="107701"/>
            </a:xfrm>
            <a:custGeom>
              <a:rect b="b" l="l" r="r" t="t"/>
              <a:pathLst>
                <a:path extrusionOk="0" h="4108" w="4021">
                  <a:moveTo>
                    <a:pt x="1836" y="1"/>
                  </a:moveTo>
                  <a:cubicBezTo>
                    <a:pt x="743" y="229"/>
                    <a:pt x="0" y="1250"/>
                    <a:pt x="116" y="2362"/>
                  </a:cubicBezTo>
                  <a:lnTo>
                    <a:pt x="301" y="4108"/>
                  </a:lnTo>
                  <a:lnTo>
                    <a:pt x="525" y="4104"/>
                  </a:lnTo>
                  <a:cubicBezTo>
                    <a:pt x="764" y="4100"/>
                    <a:pt x="953" y="3905"/>
                    <a:pt x="953" y="3669"/>
                  </a:cubicBezTo>
                  <a:lnTo>
                    <a:pt x="953" y="2789"/>
                  </a:lnTo>
                  <a:cubicBezTo>
                    <a:pt x="953" y="2427"/>
                    <a:pt x="1246" y="2134"/>
                    <a:pt x="1608" y="2134"/>
                  </a:cubicBezTo>
                  <a:lnTo>
                    <a:pt x="4020" y="2134"/>
                  </a:lnTo>
                  <a:lnTo>
                    <a:pt x="1836"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0" name="Google Shape;22820;p75"/>
            <p:cNvSpPr/>
            <p:nvPr/>
          </p:nvSpPr>
          <p:spPr>
            <a:xfrm>
              <a:off x="7685818" y="2143121"/>
              <a:ext cx="125844" cy="85757"/>
            </a:xfrm>
            <a:custGeom>
              <a:rect b="b" l="l" r="r" t="t"/>
              <a:pathLst>
                <a:path extrusionOk="0" h="3271" w="4800">
                  <a:moveTo>
                    <a:pt x="4150" y="0"/>
                  </a:moveTo>
                  <a:cubicBezTo>
                    <a:pt x="4148" y="0"/>
                    <a:pt x="4146" y="0"/>
                    <a:pt x="4144" y="0"/>
                  </a:cubicBezTo>
                  <a:lnTo>
                    <a:pt x="656" y="0"/>
                  </a:lnTo>
                  <a:cubicBezTo>
                    <a:pt x="294" y="0"/>
                    <a:pt x="0" y="294"/>
                    <a:pt x="0" y="656"/>
                  </a:cubicBezTo>
                  <a:lnTo>
                    <a:pt x="0" y="873"/>
                  </a:lnTo>
                  <a:cubicBezTo>
                    <a:pt x="0" y="2199"/>
                    <a:pt x="1076" y="3271"/>
                    <a:pt x="2402" y="3271"/>
                  </a:cubicBezTo>
                  <a:cubicBezTo>
                    <a:pt x="3727" y="3271"/>
                    <a:pt x="4799" y="2199"/>
                    <a:pt x="4799" y="873"/>
                  </a:cubicBezTo>
                  <a:lnTo>
                    <a:pt x="4799" y="656"/>
                  </a:lnTo>
                  <a:cubicBezTo>
                    <a:pt x="4799" y="292"/>
                    <a:pt x="4509" y="0"/>
                    <a:pt x="4150"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1" name="Google Shape;22821;p75"/>
            <p:cNvSpPr/>
            <p:nvPr/>
          </p:nvSpPr>
          <p:spPr>
            <a:xfrm>
              <a:off x="7685739" y="2143121"/>
              <a:ext cx="77289" cy="85757"/>
            </a:xfrm>
            <a:custGeom>
              <a:rect b="b" l="l" r="r" t="t"/>
              <a:pathLst>
                <a:path extrusionOk="0" h="3271" w="2948">
                  <a:moveTo>
                    <a:pt x="659" y="0"/>
                  </a:moveTo>
                  <a:cubicBezTo>
                    <a:pt x="297" y="0"/>
                    <a:pt x="3" y="294"/>
                    <a:pt x="3" y="656"/>
                  </a:cubicBezTo>
                  <a:lnTo>
                    <a:pt x="3" y="873"/>
                  </a:lnTo>
                  <a:cubicBezTo>
                    <a:pt x="0" y="2227"/>
                    <a:pt x="1105" y="3271"/>
                    <a:pt x="2392" y="3271"/>
                  </a:cubicBezTo>
                  <a:cubicBezTo>
                    <a:pt x="2574" y="3271"/>
                    <a:pt x="2761" y="3250"/>
                    <a:pt x="2948" y="3205"/>
                  </a:cubicBezTo>
                  <a:cubicBezTo>
                    <a:pt x="1861" y="2952"/>
                    <a:pt x="1094" y="1985"/>
                    <a:pt x="1094" y="869"/>
                  </a:cubicBezTo>
                  <a:lnTo>
                    <a:pt x="1094" y="656"/>
                  </a:lnTo>
                  <a:cubicBezTo>
                    <a:pt x="1094" y="294"/>
                    <a:pt x="1387" y="0"/>
                    <a:pt x="1749"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2" name="Google Shape;22822;p75"/>
            <p:cNvSpPr/>
            <p:nvPr/>
          </p:nvSpPr>
          <p:spPr>
            <a:xfrm>
              <a:off x="7663035" y="1988804"/>
              <a:ext cx="174058" cy="120338"/>
            </a:xfrm>
            <a:custGeom>
              <a:rect b="b" l="l" r="r" t="t"/>
              <a:pathLst>
                <a:path extrusionOk="0" h="4590" w="6639">
                  <a:moveTo>
                    <a:pt x="435" y="1"/>
                  </a:moveTo>
                  <a:lnTo>
                    <a:pt x="435" y="1"/>
                  </a:lnTo>
                  <a:cubicBezTo>
                    <a:pt x="435" y="1"/>
                    <a:pt x="0" y="2616"/>
                    <a:pt x="3923" y="2616"/>
                  </a:cubicBezTo>
                  <a:lnTo>
                    <a:pt x="5009" y="2616"/>
                  </a:lnTo>
                  <a:cubicBezTo>
                    <a:pt x="5371" y="2616"/>
                    <a:pt x="5665" y="2909"/>
                    <a:pt x="5665" y="3271"/>
                  </a:cubicBezTo>
                  <a:lnTo>
                    <a:pt x="5665" y="4151"/>
                  </a:lnTo>
                  <a:cubicBezTo>
                    <a:pt x="5665" y="4387"/>
                    <a:pt x="5853" y="4582"/>
                    <a:pt x="6092" y="4586"/>
                  </a:cubicBezTo>
                  <a:lnTo>
                    <a:pt x="6317" y="4590"/>
                  </a:lnTo>
                  <a:lnTo>
                    <a:pt x="6501" y="2844"/>
                  </a:lnTo>
                  <a:cubicBezTo>
                    <a:pt x="6639" y="1558"/>
                    <a:pt x="5628" y="436"/>
                    <a:pt x="4335" y="436"/>
                  </a:cubicBezTo>
                  <a:lnTo>
                    <a:pt x="2177" y="436"/>
                  </a:lnTo>
                  <a:cubicBezTo>
                    <a:pt x="1525" y="436"/>
                    <a:pt x="761" y="327"/>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3" name="Google Shape;22823;p75"/>
            <p:cNvSpPr/>
            <p:nvPr/>
          </p:nvSpPr>
          <p:spPr>
            <a:xfrm>
              <a:off x="7709073"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4" name="Google Shape;22824;p75"/>
            <p:cNvSpPr/>
            <p:nvPr/>
          </p:nvSpPr>
          <p:spPr>
            <a:xfrm>
              <a:off x="7777631" y="2109221"/>
              <a:ext cx="10671" cy="16386"/>
            </a:xfrm>
            <a:custGeom>
              <a:rect b="b" l="l" r="r" t="t"/>
              <a:pathLst>
                <a:path extrusionOk="0" h="625"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5" name="Google Shape;22825;p75"/>
            <p:cNvSpPr/>
            <p:nvPr/>
          </p:nvSpPr>
          <p:spPr>
            <a:xfrm>
              <a:off x="7723912" y="2160555"/>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2" y="353"/>
                  </a:cubicBezTo>
                  <a:cubicBezTo>
                    <a:pt x="1892" y="205"/>
                    <a:pt x="1758" y="0"/>
                    <a:pt x="1599" y="0"/>
                  </a:cubicBezTo>
                  <a:cubicBezTo>
                    <a:pt x="1551" y="0"/>
                    <a:pt x="1501" y="19"/>
                    <a:pt x="1456" y="63"/>
                  </a:cubicBezTo>
                  <a:cubicBezTo>
                    <a:pt x="1383" y="136"/>
                    <a:pt x="1202"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6" name="Google Shape;22826;p75"/>
            <p:cNvSpPr/>
            <p:nvPr/>
          </p:nvSpPr>
          <p:spPr>
            <a:xfrm>
              <a:off x="7701574" y="2092023"/>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7" name="Google Shape;22827;p75"/>
            <p:cNvSpPr/>
            <p:nvPr/>
          </p:nvSpPr>
          <p:spPr>
            <a:xfrm>
              <a:off x="7770133" y="2092023"/>
              <a:ext cx="25667" cy="10749"/>
            </a:xfrm>
            <a:custGeom>
              <a:rect b="b" l="l" r="r" t="t"/>
              <a:pathLst>
                <a:path extrusionOk="0" h="410" w="979">
                  <a:moveTo>
                    <a:pt x="272" y="1"/>
                  </a:moveTo>
                  <a:cubicBezTo>
                    <a:pt x="1" y="1"/>
                    <a:pt x="1"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8" name="Google Shape;22828;p75"/>
            <p:cNvSpPr/>
            <p:nvPr/>
          </p:nvSpPr>
          <p:spPr>
            <a:xfrm>
              <a:off x="7606352" y="1983508"/>
              <a:ext cx="285063" cy="364869"/>
            </a:xfrm>
            <a:custGeom>
              <a:rect b="b" l="l" r="r" t="t"/>
              <a:pathLst>
                <a:path extrusionOk="0" h="13917" w="10873">
                  <a:moveTo>
                    <a:pt x="2792" y="576"/>
                  </a:moveTo>
                  <a:cubicBezTo>
                    <a:pt x="2955" y="652"/>
                    <a:pt x="3126" y="706"/>
                    <a:pt x="3303" y="743"/>
                  </a:cubicBezTo>
                  <a:cubicBezTo>
                    <a:pt x="3644" y="811"/>
                    <a:pt x="3991" y="844"/>
                    <a:pt x="4339" y="844"/>
                  </a:cubicBezTo>
                  <a:lnTo>
                    <a:pt x="6497" y="844"/>
                  </a:lnTo>
                  <a:cubicBezTo>
                    <a:pt x="7667" y="844"/>
                    <a:pt x="8584" y="1858"/>
                    <a:pt x="8460" y="3024"/>
                  </a:cubicBezTo>
                  <a:lnTo>
                    <a:pt x="8297" y="4578"/>
                  </a:lnTo>
                  <a:lnTo>
                    <a:pt x="8261" y="4578"/>
                  </a:lnTo>
                  <a:cubicBezTo>
                    <a:pt x="8134" y="4574"/>
                    <a:pt x="8029" y="4473"/>
                    <a:pt x="8029" y="4346"/>
                  </a:cubicBezTo>
                  <a:lnTo>
                    <a:pt x="8029" y="3473"/>
                  </a:lnTo>
                  <a:cubicBezTo>
                    <a:pt x="8029" y="2999"/>
                    <a:pt x="7646" y="2615"/>
                    <a:pt x="7175" y="2615"/>
                  </a:cubicBezTo>
                  <a:lnTo>
                    <a:pt x="6085" y="2615"/>
                  </a:lnTo>
                  <a:cubicBezTo>
                    <a:pt x="4726" y="2615"/>
                    <a:pt x="3767" y="2296"/>
                    <a:pt x="3234" y="1673"/>
                  </a:cubicBezTo>
                  <a:cubicBezTo>
                    <a:pt x="2974" y="1365"/>
                    <a:pt x="2818" y="982"/>
                    <a:pt x="2792" y="576"/>
                  </a:cubicBezTo>
                  <a:close/>
                  <a:moveTo>
                    <a:pt x="2742" y="1691"/>
                  </a:moveTo>
                  <a:cubicBezTo>
                    <a:pt x="2796" y="1775"/>
                    <a:pt x="2854" y="1854"/>
                    <a:pt x="2919" y="1930"/>
                  </a:cubicBezTo>
                  <a:cubicBezTo>
                    <a:pt x="3531" y="2655"/>
                    <a:pt x="4596" y="3017"/>
                    <a:pt x="6085" y="3017"/>
                  </a:cubicBezTo>
                  <a:lnTo>
                    <a:pt x="7175" y="3017"/>
                  </a:lnTo>
                  <a:cubicBezTo>
                    <a:pt x="7421" y="3021"/>
                    <a:pt x="7624" y="3220"/>
                    <a:pt x="7624" y="3470"/>
                  </a:cubicBezTo>
                  <a:lnTo>
                    <a:pt x="7624" y="4343"/>
                  </a:lnTo>
                  <a:cubicBezTo>
                    <a:pt x="7624" y="4694"/>
                    <a:pt x="7910" y="4980"/>
                    <a:pt x="8265" y="4984"/>
                  </a:cubicBezTo>
                  <a:lnTo>
                    <a:pt x="8591" y="4984"/>
                  </a:lnTo>
                  <a:cubicBezTo>
                    <a:pt x="8794" y="4984"/>
                    <a:pt x="8949" y="5157"/>
                    <a:pt x="8928" y="5360"/>
                  </a:cubicBezTo>
                  <a:cubicBezTo>
                    <a:pt x="8913" y="5530"/>
                    <a:pt x="8747" y="5664"/>
                    <a:pt x="8558" y="5664"/>
                  </a:cubicBezTo>
                  <a:lnTo>
                    <a:pt x="8468" y="5664"/>
                  </a:lnTo>
                  <a:lnTo>
                    <a:pt x="8468" y="5657"/>
                  </a:lnTo>
                  <a:cubicBezTo>
                    <a:pt x="8468" y="5541"/>
                    <a:pt x="8377" y="5451"/>
                    <a:pt x="8265" y="5451"/>
                  </a:cubicBezTo>
                  <a:cubicBezTo>
                    <a:pt x="8153" y="5451"/>
                    <a:pt x="8062" y="5541"/>
                    <a:pt x="8062" y="5657"/>
                  </a:cubicBezTo>
                  <a:cubicBezTo>
                    <a:pt x="8062" y="5903"/>
                    <a:pt x="8026" y="6150"/>
                    <a:pt x="7957" y="6389"/>
                  </a:cubicBezTo>
                  <a:cubicBezTo>
                    <a:pt x="7816" y="6081"/>
                    <a:pt x="7512" y="5882"/>
                    <a:pt x="7175" y="5882"/>
                  </a:cubicBezTo>
                  <a:lnTo>
                    <a:pt x="3687" y="5882"/>
                  </a:lnTo>
                  <a:cubicBezTo>
                    <a:pt x="3350" y="5882"/>
                    <a:pt x="3046" y="6081"/>
                    <a:pt x="2905" y="6389"/>
                  </a:cubicBezTo>
                  <a:cubicBezTo>
                    <a:pt x="2836" y="6150"/>
                    <a:pt x="2800" y="5900"/>
                    <a:pt x="2800" y="5654"/>
                  </a:cubicBezTo>
                  <a:cubicBezTo>
                    <a:pt x="2800" y="5518"/>
                    <a:pt x="2698" y="5450"/>
                    <a:pt x="2597" y="5450"/>
                  </a:cubicBezTo>
                  <a:cubicBezTo>
                    <a:pt x="2495" y="5450"/>
                    <a:pt x="2394" y="5518"/>
                    <a:pt x="2394" y="5654"/>
                  </a:cubicBezTo>
                  <a:lnTo>
                    <a:pt x="2394" y="5664"/>
                  </a:lnTo>
                  <a:lnTo>
                    <a:pt x="2271" y="5664"/>
                  </a:lnTo>
                  <a:cubicBezTo>
                    <a:pt x="2068" y="5664"/>
                    <a:pt x="1909" y="5491"/>
                    <a:pt x="1930" y="5288"/>
                  </a:cubicBezTo>
                  <a:cubicBezTo>
                    <a:pt x="1949" y="5118"/>
                    <a:pt x="2112" y="4984"/>
                    <a:pt x="2300" y="4984"/>
                  </a:cubicBezTo>
                  <a:lnTo>
                    <a:pt x="2597" y="4984"/>
                  </a:lnTo>
                  <a:cubicBezTo>
                    <a:pt x="2952" y="4984"/>
                    <a:pt x="3238" y="4697"/>
                    <a:pt x="3238" y="4343"/>
                  </a:cubicBezTo>
                  <a:lnTo>
                    <a:pt x="3238" y="3256"/>
                  </a:lnTo>
                  <a:cubicBezTo>
                    <a:pt x="3238" y="3173"/>
                    <a:pt x="3281" y="3097"/>
                    <a:pt x="3354" y="3057"/>
                  </a:cubicBezTo>
                  <a:cubicBezTo>
                    <a:pt x="3552" y="2941"/>
                    <a:pt x="3437" y="2671"/>
                    <a:pt x="3255" y="2671"/>
                  </a:cubicBezTo>
                  <a:cubicBezTo>
                    <a:pt x="3221" y="2671"/>
                    <a:pt x="3184" y="2680"/>
                    <a:pt x="3147" y="2702"/>
                  </a:cubicBezTo>
                  <a:cubicBezTo>
                    <a:pt x="2952" y="2818"/>
                    <a:pt x="2829" y="3028"/>
                    <a:pt x="2829" y="3256"/>
                  </a:cubicBezTo>
                  <a:lnTo>
                    <a:pt x="2829" y="4343"/>
                  </a:lnTo>
                  <a:cubicBezTo>
                    <a:pt x="2829" y="4469"/>
                    <a:pt x="2724" y="4574"/>
                    <a:pt x="2597" y="4574"/>
                  </a:cubicBezTo>
                  <a:lnTo>
                    <a:pt x="2561" y="4574"/>
                  </a:lnTo>
                  <a:lnTo>
                    <a:pt x="2398" y="3024"/>
                  </a:lnTo>
                  <a:cubicBezTo>
                    <a:pt x="2351" y="2553"/>
                    <a:pt x="2470" y="2079"/>
                    <a:pt x="2742" y="1691"/>
                  </a:cubicBezTo>
                  <a:close/>
                  <a:moveTo>
                    <a:pt x="7171" y="6291"/>
                  </a:moveTo>
                  <a:cubicBezTo>
                    <a:pt x="7421" y="6295"/>
                    <a:pt x="7620" y="6494"/>
                    <a:pt x="7624" y="6744"/>
                  </a:cubicBezTo>
                  <a:lnTo>
                    <a:pt x="7624" y="6961"/>
                  </a:lnTo>
                  <a:cubicBezTo>
                    <a:pt x="7624" y="8171"/>
                    <a:pt x="6642" y="9152"/>
                    <a:pt x="5429" y="9152"/>
                  </a:cubicBezTo>
                  <a:cubicBezTo>
                    <a:pt x="4219" y="9152"/>
                    <a:pt x="3238" y="8171"/>
                    <a:pt x="3238" y="6961"/>
                  </a:cubicBezTo>
                  <a:lnTo>
                    <a:pt x="3238" y="6744"/>
                  </a:lnTo>
                  <a:cubicBezTo>
                    <a:pt x="3238" y="6494"/>
                    <a:pt x="3437" y="6295"/>
                    <a:pt x="3687" y="6291"/>
                  </a:cubicBezTo>
                  <a:close/>
                  <a:moveTo>
                    <a:pt x="2600" y="0"/>
                  </a:moveTo>
                  <a:cubicBezTo>
                    <a:pt x="2506" y="0"/>
                    <a:pt x="2416" y="65"/>
                    <a:pt x="2398" y="170"/>
                  </a:cubicBezTo>
                  <a:cubicBezTo>
                    <a:pt x="2354" y="551"/>
                    <a:pt x="2401" y="934"/>
                    <a:pt x="2539" y="1289"/>
                  </a:cubicBezTo>
                  <a:cubicBezTo>
                    <a:pt x="2126" y="1786"/>
                    <a:pt x="1930" y="2427"/>
                    <a:pt x="1996" y="3068"/>
                  </a:cubicBezTo>
                  <a:lnTo>
                    <a:pt x="2159" y="4592"/>
                  </a:lnTo>
                  <a:cubicBezTo>
                    <a:pt x="1825" y="4654"/>
                    <a:pt x="1561" y="4918"/>
                    <a:pt x="1528" y="5248"/>
                  </a:cubicBezTo>
                  <a:cubicBezTo>
                    <a:pt x="1481" y="5690"/>
                    <a:pt x="1829" y="6074"/>
                    <a:pt x="2275" y="6074"/>
                  </a:cubicBezTo>
                  <a:lnTo>
                    <a:pt x="2427" y="6074"/>
                  </a:lnTo>
                  <a:cubicBezTo>
                    <a:pt x="2485" y="6490"/>
                    <a:pt x="2626" y="6889"/>
                    <a:pt x="2847" y="7247"/>
                  </a:cubicBezTo>
                  <a:cubicBezTo>
                    <a:pt x="2887" y="7613"/>
                    <a:pt x="3006" y="7971"/>
                    <a:pt x="3194" y="8287"/>
                  </a:cubicBezTo>
                  <a:cubicBezTo>
                    <a:pt x="2988" y="8319"/>
                    <a:pt x="2836" y="8497"/>
                    <a:pt x="2832" y="8707"/>
                  </a:cubicBezTo>
                  <a:lnTo>
                    <a:pt x="2832" y="9746"/>
                  </a:lnTo>
                  <a:cubicBezTo>
                    <a:pt x="2836" y="9945"/>
                    <a:pt x="2706" y="10119"/>
                    <a:pt x="2517" y="10177"/>
                  </a:cubicBezTo>
                  <a:lnTo>
                    <a:pt x="1069" y="10623"/>
                  </a:lnTo>
                  <a:cubicBezTo>
                    <a:pt x="431" y="10815"/>
                    <a:pt x="0" y="11401"/>
                    <a:pt x="0" y="12068"/>
                  </a:cubicBezTo>
                  <a:lnTo>
                    <a:pt x="0" y="13716"/>
                  </a:lnTo>
                  <a:cubicBezTo>
                    <a:pt x="0" y="13850"/>
                    <a:pt x="102" y="13917"/>
                    <a:pt x="205" y="13917"/>
                  </a:cubicBezTo>
                  <a:cubicBezTo>
                    <a:pt x="307" y="13917"/>
                    <a:pt x="409" y="13850"/>
                    <a:pt x="409" y="13716"/>
                  </a:cubicBezTo>
                  <a:lnTo>
                    <a:pt x="409" y="12068"/>
                  </a:lnTo>
                  <a:cubicBezTo>
                    <a:pt x="406" y="11582"/>
                    <a:pt x="724" y="11151"/>
                    <a:pt x="1188" y="11010"/>
                  </a:cubicBezTo>
                  <a:lnTo>
                    <a:pt x="2514" y="10604"/>
                  </a:lnTo>
                  <a:cubicBezTo>
                    <a:pt x="2876" y="11528"/>
                    <a:pt x="4064" y="12176"/>
                    <a:pt x="5436" y="12176"/>
                  </a:cubicBezTo>
                  <a:cubicBezTo>
                    <a:pt x="5446" y="12176"/>
                    <a:pt x="5457" y="12176"/>
                    <a:pt x="5467" y="12176"/>
                  </a:cubicBezTo>
                  <a:cubicBezTo>
                    <a:pt x="5924" y="12176"/>
                    <a:pt x="6380" y="12097"/>
                    <a:pt x="6813" y="11945"/>
                  </a:cubicBezTo>
                  <a:cubicBezTo>
                    <a:pt x="7039" y="11860"/>
                    <a:pt x="6954" y="11546"/>
                    <a:pt x="6753" y="11546"/>
                  </a:cubicBezTo>
                  <a:cubicBezTo>
                    <a:pt x="6728" y="11546"/>
                    <a:pt x="6702" y="11550"/>
                    <a:pt x="6675" y="11561"/>
                  </a:cubicBezTo>
                  <a:cubicBezTo>
                    <a:pt x="6277" y="11698"/>
                    <a:pt x="5856" y="11771"/>
                    <a:pt x="5436" y="11771"/>
                  </a:cubicBezTo>
                  <a:cubicBezTo>
                    <a:pt x="4802" y="11771"/>
                    <a:pt x="4187" y="11615"/>
                    <a:pt x="3709" y="11332"/>
                  </a:cubicBezTo>
                  <a:cubicBezTo>
                    <a:pt x="3303" y="11097"/>
                    <a:pt x="3017" y="10786"/>
                    <a:pt x="2887" y="10441"/>
                  </a:cubicBezTo>
                  <a:cubicBezTo>
                    <a:pt x="3111" y="10282"/>
                    <a:pt x="3242" y="10021"/>
                    <a:pt x="3242" y="9746"/>
                  </a:cubicBezTo>
                  <a:lnTo>
                    <a:pt x="3242" y="8707"/>
                  </a:lnTo>
                  <a:cubicBezTo>
                    <a:pt x="3242" y="8696"/>
                    <a:pt x="3249" y="8692"/>
                    <a:pt x="3256" y="8692"/>
                  </a:cubicBezTo>
                  <a:lnTo>
                    <a:pt x="3495" y="8692"/>
                  </a:lnTo>
                  <a:cubicBezTo>
                    <a:pt x="4011" y="9273"/>
                    <a:pt x="4723" y="9564"/>
                    <a:pt x="5435" y="9564"/>
                  </a:cubicBezTo>
                  <a:cubicBezTo>
                    <a:pt x="6147" y="9564"/>
                    <a:pt x="6860" y="9273"/>
                    <a:pt x="7378" y="8692"/>
                  </a:cubicBezTo>
                  <a:lnTo>
                    <a:pt x="7613" y="8692"/>
                  </a:lnTo>
                  <a:cubicBezTo>
                    <a:pt x="7620" y="8692"/>
                    <a:pt x="7627" y="8696"/>
                    <a:pt x="7627" y="8707"/>
                  </a:cubicBezTo>
                  <a:lnTo>
                    <a:pt x="7627" y="9746"/>
                  </a:lnTo>
                  <a:cubicBezTo>
                    <a:pt x="7627" y="10021"/>
                    <a:pt x="7758" y="10282"/>
                    <a:pt x="7982" y="10441"/>
                  </a:cubicBezTo>
                  <a:cubicBezTo>
                    <a:pt x="7881" y="10706"/>
                    <a:pt x="7689" y="10949"/>
                    <a:pt x="7421" y="11159"/>
                  </a:cubicBezTo>
                  <a:cubicBezTo>
                    <a:pt x="7249" y="11293"/>
                    <a:pt x="7377" y="11527"/>
                    <a:pt x="7545" y="11527"/>
                  </a:cubicBezTo>
                  <a:cubicBezTo>
                    <a:pt x="7586" y="11527"/>
                    <a:pt x="7629" y="11514"/>
                    <a:pt x="7671" y="11481"/>
                  </a:cubicBezTo>
                  <a:cubicBezTo>
                    <a:pt x="7993" y="11231"/>
                    <a:pt x="8229" y="10930"/>
                    <a:pt x="8359" y="10604"/>
                  </a:cubicBezTo>
                  <a:lnTo>
                    <a:pt x="9681" y="11014"/>
                  </a:lnTo>
                  <a:cubicBezTo>
                    <a:pt x="10148" y="11151"/>
                    <a:pt x="10463" y="11582"/>
                    <a:pt x="10463" y="12068"/>
                  </a:cubicBezTo>
                  <a:lnTo>
                    <a:pt x="10463" y="13716"/>
                  </a:lnTo>
                  <a:cubicBezTo>
                    <a:pt x="10463" y="13850"/>
                    <a:pt x="10565" y="13917"/>
                    <a:pt x="10666" y="13917"/>
                  </a:cubicBezTo>
                  <a:cubicBezTo>
                    <a:pt x="10767" y="13917"/>
                    <a:pt x="10869" y="13850"/>
                    <a:pt x="10869" y="13716"/>
                  </a:cubicBezTo>
                  <a:lnTo>
                    <a:pt x="10869" y="12068"/>
                  </a:lnTo>
                  <a:cubicBezTo>
                    <a:pt x="10872" y="11401"/>
                    <a:pt x="10434" y="10815"/>
                    <a:pt x="9797" y="10623"/>
                  </a:cubicBezTo>
                  <a:lnTo>
                    <a:pt x="8348" y="10177"/>
                  </a:lnTo>
                  <a:cubicBezTo>
                    <a:pt x="8160" y="10119"/>
                    <a:pt x="8033" y="9942"/>
                    <a:pt x="8033" y="9746"/>
                  </a:cubicBezTo>
                  <a:lnTo>
                    <a:pt x="8033" y="8703"/>
                  </a:lnTo>
                  <a:cubicBezTo>
                    <a:pt x="8033" y="8493"/>
                    <a:pt x="7877" y="8316"/>
                    <a:pt x="7671" y="8287"/>
                  </a:cubicBezTo>
                  <a:cubicBezTo>
                    <a:pt x="7859" y="7968"/>
                    <a:pt x="7979" y="7613"/>
                    <a:pt x="8019" y="7247"/>
                  </a:cubicBezTo>
                  <a:cubicBezTo>
                    <a:pt x="8240" y="6889"/>
                    <a:pt x="8384" y="6490"/>
                    <a:pt x="8442" y="6074"/>
                  </a:cubicBezTo>
                  <a:lnTo>
                    <a:pt x="8562" y="6074"/>
                  </a:lnTo>
                  <a:cubicBezTo>
                    <a:pt x="8960" y="6074"/>
                    <a:pt x="9301" y="5780"/>
                    <a:pt x="9337" y="5400"/>
                  </a:cubicBezTo>
                  <a:cubicBezTo>
                    <a:pt x="9377" y="5005"/>
                    <a:pt x="9101" y="4647"/>
                    <a:pt x="8710" y="4585"/>
                  </a:cubicBezTo>
                  <a:lnTo>
                    <a:pt x="8870" y="3068"/>
                  </a:lnTo>
                  <a:cubicBezTo>
                    <a:pt x="9018" y="1662"/>
                    <a:pt x="7914" y="435"/>
                    <a:pt x="6501" y="435"/>
                  </a:cubicBezTo>
                  <a:lnTo>
                    <a:pt x="4343" y="435"/>
                  </a:lnTo>
                  <a:cubicBezTo>
                    <a:pt x="3589" y="435"/>
                    <a:pt x="2977" y="293"/>
                    <a:pt x="2745" y="62"/>
                  </a:cubicBezTo>
                  <a:cubicBezTo>
                    <a:pt x="2703" y="19"/>
                    <a:pt x="2651" y="0"/>
                    <a:pt x="2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29" name="Google Shape;22829;p75"/>
          <p:cNvGrpSpPr/>
          <p:nvPr/>
        </p:nvGrpSpPr>
        <p:grpSpPr>
          <a:xfrm>
            <a:off x="7611937" y="4286087"/>
            <a:ext cx="273580" cy="365052"/>
            <a:chOff x="7611937" y="4286087"/>
            <a:chExt cx="273580" cy="365052"/>
          </a:xfrm>
        </p:grpSpPr>
        <p:sp>
          <p:nvSpPr>
            <p:cNvPr id="22830" name="Google Shape;22830;p75"/>
            <p:cNvSpPr/>
            <p:nvPr/>
          </p:nvSpPr>
          <p:spPr>
            <a:xfrm>
              <a:off x="7617259" y="4536752"/>
              <a:ext cx="262857" cy="109039"/>
            </a:xfrm>
            <a:custGeom>
              <a:rect b="b" l="l" r="r" t="t"/>
              <a:pathLst>
                <a:path extrusionOk="0" h="4159" w="10026">
                  <a:moveTo>
                    <a:pt x="3126" y="1"/>
                  </a:moveTo>
                  <a:lnTo>
                    <a:pt x="873" y="798"/>
                  </a:lnTo>
                  <a:cubicBezTo>
                    <a:pt x="352" y="982"/>
                    <a:pt x="1" y="1475"/>
                    <a:pt x="1" y="2029"/>
                  </a:cubicBezTo>
                  <a:lnTo>
                    <a:pt x="1" y="4159"/>
                  </a:lnTo>
                  <a:lnTo>
                    <a:pt x="10026" y="4159"/>
                  </a:lnTo>
                  <a:lnTo>
                    <a:pt x="10026" y="2029"/>
                  </a:lnTo>
                  <a:cubicBezTo>
                    <a:pt x="10026" y="1475"/>
                    <a:pt x="9678" y="982"/>
                    <a:pt x="9156" y="798"/>
                  </a:cubicBezTo>
                  <a:lnTo>
                    <a:pt x="6904"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1" name="Google Shape;22831;p75"/>
            <p:cNvSpPr/>
            <p:nvPr/>
          </p:nvSpPr>
          <p:spPr>
            <a:xfrm>
              <a:off x="7720084" y="4537145"/>
              <a:ext cx="57207" cy="108567"/>
            </a:xfrm>
            <a:custGeom>
              <a:rect b="b" l="l" r="r" t="t"/>
              <a:pathLst>
                <a:path extrusionOk="0" h="4141" w="2182">
                  <a:moveTo>
                    <a:pt x="1" y="0"/>
                  </a:moveTo>
                  <a:lnTo>
                    <a:pt x="1" y="4140"/>
                  </a:lnTo>
                  <a:lnTo>
                    <a:pt x="2181" y="4140"/>
                  </a:lnTo>
                  <a:lnTo>
                    <a:pt x="2181"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2" name="Google Shape;22832;p75"/>
            <p:cNvSpPr/>
            <p:nvPr/>
          </p:nvSpPr>
          <p:spPr>
            <a:xfrm>
              <a:off x="7720084" y="4537145"/>
              <a:ext cx="57207" cy="40034"/>
            </a:xfrm>
            <a:custGeom>
              <a:rect b="b" l="l" r="r" t="t"/>
              <a:pathLst>
                <a:path extrusionOk="0" h="1527" w="2182">
                  <a:moveTo>
                    <a:pt x="1" y="0"/>
                  </a:moveTo>
                  <a:lnTo>
                    <a:pt x="1" y="1196"/>
                  </a:lnTo>
                  <a:cubicBezTo>
                    <a:pt x="330" y="1417"/>
                    <a:pt x="711" y="1527"/>
                    <a:pt x="1091" y="1527"/>
                  </a:cubicBezTo>
                  <a:cubicBezTo>
                    <a:pt x="1471" y="1527"/>
                    <a:pt x="1852" y="1417"/>
                    <a:pt x="2181" y="1196"/>
                  </a:cubicBezTo>
                  <a:lnTo>
                    <a:pt x="2181"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3" name="Google Shape;22833;p75"/>
            <p:cNvSpPr/>
            <p:nvPr/>
          </p:nvSpPr>
          <p:spPr>
            <a:xfrm>
              <a:off x="7643555" y="4291409"/>
              <a:ext cx="210264" cy="208639"/>
            </a:xfrm>
            <a:custGeom>
              <a:rect b="b" l="l" r="r" t="t"/>
              <a:pathLst>
                <a:path extrusionOk="0" h="7958" w="8020">
                  <a:moveTo>
                    <a:pt x="4010" y="0"/>
                  </a:moveTo>
                  <a:cubicBezTo>
                    <a:pt x="1964" y="0"/>
                    <a:pt x="305" y="1659"/>
                    <a:pt x="305" y="3705"/>
                  </a:cubicBezTo>
                  <a:lnTo>
                    <a:pt x="305" y="5447"/>
                  </a:lnTo>
                  <a:cubicBezTo>
                    <a:pt x="305" y="6096"/>
                    <a:pt x="200" y="6530"/>
                    <a:pt x="91" y="6802"/>
                  </a:cubicBezTo>
                  <a:cubicBezTo>
                    <a:pt x="1" y="7034"/>
                    <a:pt x="124" y="7291"/>
                    <a:pt x="356" y="7367"/>
                  </a:cubicBezTo>
                  <a:cubicBezTo>
                    <a:pt x="1120" y="7628"/>
                    <a:pt x="1906" y="7827"/>
                    <a:pt x="2703" y="7957"/>
                  </a:cubicBezTo>
                  <a:lnTo>
                    <a:pt x="5317" y="7957"/>
                  </a:lnTo>
                  <a:cubicBezTo>
                    <a:pt x="6114" y="7827"/>
                    <a:pt x="6900" y="7628"/>
                    <a:pt x="7664" y="7367"/>
                  </a:cubicBezTo>
                  <a:cubicBezTo>
                    <a:pt x="7896" y="7291"/>
                    <a:pt x="8019" y="7034"/>
                    <a:pt x="7932" y="6806"/>
                  </a:cubicBezTo>
                  <a:cubicBezTo>
                    <a:pt x="7824" y="6534"/>
                    <a:pt x="7715" y="6096"/>
                    <a:pt x="7715" y="5451"/>
                  </a:cubicBezTo>
                  <a:lnTo>
                    <a:pt x="7715" y="3705"/>
                  </a:lnTo>
                  <a:cubicBezTo>
                    <a:pt x="7715" y="1659"/>
                    <a:pt x="6056" y="0"/>
                    <a:pt x="4010"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4" name="Google Shape;22834;p75"/>
            <p:cNvSpPr/>
            <p:nvPr/>
          </p:nvSpPr>
          <p:spPr>
            <a:xfrm>
              <a:off x="7714395" y="4485680"/>
              <a:ext cx="68585" cy="74379"/>
            </a:xfrm>
            <a:custGeom>
              <a:rect b="b" l="l" r="r" t="t"/>
              <a:pathLst>
                <a:path extrusionOk="0" h="2837" w="2616">
                  <a:moveTo>
                    <a:pt x="1" y="0"/>
                  </a:moveTo>
                  <a:lnTo>
                    <a:pt x="1" y="1525"/>
                  </a:lnTo>
                  <a:cubicBezTo>
                    <a:pt x="1" y="2250"/>
                    <a:pt x="587" y="2836"/>
                    <a:pt x="1308" y="2836"/>
                  </a:cubicBezTo>
                  <a:cubicBezTo>
                    <a:pt x="2032" y="2833"/>
                    <a:pt x="2615" y="2250"/>
                    <a:pt x="2615" y="1525"/>
                  </a:cubicBezTo>
                  <a:lnTo>
                    <a:pt x="261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5" name="Google Shape;22835;p75"/>
            <p:cNvSpPr/>
            <p:nvPr/>
          </p:nvSpPr>
          <p:spPr>
            <a:xfrm>
              <a:off x="7714395" y="4485680"/>
              <a:ext cx="68585" cy="34266"/>
            </a:xfrm>
            <a:custGeom>
              <a:rect b="b" l="l" r="r" t="t"/>
              <a:pathLst>
                <a:path extrusionOk="0" h="1307" w="2616">
                  <a:moveTo>
                    <a:pt x="1" y="0"/>
                  </a:moveTo>
                  <a:lnTo>
                    <a:pt x="1" y="1033"/>
                  </a:lnTo>
                  <a:cubicBezTo>
                    <a:pt x="417" y="1216"/>
                    <a:pt x="863" y="1307"/>
                    <a:pt x="1308" y="1307"/>
                  </a:cubicBezTo>
                  <a:cubicBezTo>
                    <a:pt x="1754" y="1307"/>
                    <a:pt x="2199" y="1216"/>
                    <a:pt x="2615" y="1033"/>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6" name="Google Shape;22836;p75"/>
            <p:cNvSpPr/>
            <p:nvPr/>
          </p:nvSpPr>
          <p:spPr>
            <a:xfrm>
              <a:off x="7674413" y="4342874"/>
              <a:ext cx="148627" cy="160005"/>
            </a:xfrm>
            <a:custGeom>
              <a:rect b="b" l="l" r="r" t="t"/>
              <a:pathLst>
                <a:path extrusionOk="0" h="6103" w="5669">
                  <a:moveTo>
                    <a:pt x="1" y="0"/>
                  </a:moveTo>
                  <a:lnTo>
                    <a:pt x="1" y="3267"/>
                  </a:lnTo>
                  <a:cubicBezTo>
                    <a:pt x="1" y="4832"/>
                    <a:pt x="1268" y="6103"/>
                    <a:pt x="2833" y="6103"/>
                  </a:cubicBezTo>
                  <a:cubicBezTo>
                    <a:pt x="4398" y="6103"/>
                    <a:pt x="5669" y="4832"/>
                    <a:pt x="5669" y="3267"/>
                  </a:cubicBezTo>
                  <a:lnTo>
                    <a:pt x="5669"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7" name="Google Shape;22837;p75"/>
            <p:cNvSpPr/>
            <p:nvPr/>
          </p:nvSpPr>
          <p:spPr>
            <a:xfrm>
              <a:off x="7674151" y="4342769"/>
              <a:ext cx="148811" cy="160084"/>
            </a:xfrm>
            <a:custGeom>
              <a:rect b="b" l="l" r="r" t="t"/>
              <a:pathLst>
                <a:path extrusionOk="0" h="6106" w="5676">
                  <a:moveTo>
                    <a:pt x="11" y="1"/>
                  </a:moveTo>
                  <a:lnTo>
                    <a:pt x="11" y="3271"/>
                  </a:lnTo>
                  <a:cubicBezTo>
                    <a:pt x="1" y="4859"/>
                    <a:pt x="1288" y="6105"/>
                    <a:pt x="2818" y="6105"/>
                  </a:cubicBezTo>
                  <a:cubicBezTo>
                    <a:pt x="2971" y="6105"/>
                    <a:pt x="3125" y="6093"/>
                    <a:pt x="3281" y="6067"/>
                  </a:cubicBezTo>
                  <a:cubicBezTo>
                    <a:pt x="1901" y="5853"/>
                    <a:pt x="880" y="4669"/>
                    <a:pt x="880" y="3271"/>
                  </a:cubicBezTo>
                  <a:lnTo>
                    <a:pt x="880" y="2330"/>
                  </a:lnTo>
                  <a:cubicBezTo>
                    <a:pt x="880" y="2033"/>
                    <a:pt x="1036" y="1754"/>
                    <a:pt x="1289" y="1594"/>
                  </a:cubicBezTo>
                  <a:cubicBezTo>
                    <a:pt x="1485" y="1471"/>
                    <a:pt x="1673" y="1337"/>
                    <a:pt x="1858" y="1192"/>
                  </a:cubicBezTo>
                  <a:cubicBezTo>
                    <a:pt x="1894" y="1163"/>
                    <a:pt x="1938" y="1145"/>
                    <a:pt x="1985" y="1145"/>
                  </a:cubicBezTo>
                  <a:cubicBezTo>
                    <a:pt x="2032" y="1145"/>
                    <a:pt x="2075" y="1160"/>
                    <a:pt x="2111" y="1189"/>
                  </a:cubicBezTo>
                  <a:cubicBezTo>
                    <a:pt x="2702" y="1627"/>
                    <a:pt x="3890" y="2362"/>
                    <a:pt x="5675" y="2753"/>
                  </a:cubicBezTo>
                  <a:lnTo>
                    <a:pt x="567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8" name="Google Shape;22838;p75"/>
            <p:cNvSpPr/>
            <p:nvPr/>
          </p:nvSpPr>
          <p:spPr>
            <a:xfrm>
              <a:off x="7645836" y="4611393"/>
              <a:ext cx="57180" cy="34319"/>
            </a:xfrm>
            <a:custGeom>
              <a:rect b="b" l="l" r="r" t="t"/>
              <a:pathLst>
                <a:path extrusionOk="0" h="1309" w="2181">
                  <a:moveTo>
                    <a:pt x="1" y="1"/>
                  </a:moveTo>
                  <a:lnTo>
                    <a:pt x="1" y="1308"/>
                  </a:lnTo>
                  <a:lnTo>
                    <a:pt x="2181" y="1308"/>
                  </a:lnTo>
                  <a:lnTo>
                    <a:pt x="218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9" name="Google Shape;22839;p75"/>
            <p:cNvSpPr/>
            <p:nvPr/>
          </p:nvSpPr>
          <p:spPr>
            <a:xfrm>
              <a:off x="7722942" y="4448556"/>
              <a:ext cx="51491" cy="22914"/>
            </a:xfrm>
            <a:custGeom>
              <a:rect b="b" l="l" r="r" t="t"/>
              <a:pathLst>
                <a:path extrusionOk="0" h="874" w="1964">
                  <a:moveTo>
                    <a:pt x="1" y="0"/>
                  </a:moveTo>
                  <a:cubicBezTo>
                    <a:pt x="1" y="482"/>
                    <a:pt x="442"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0" name="Google Shape;22840;p75"/>
            <p:cNvSpPr/>
            <p:nvPr/>
          </p:nvSpPr>
          <p:spPr>
            <a:xfrm>
              <a:off x="7651551" y="4291382"/>
              <a:ext cx="194298" cy="108672"/>
            </a:xfrm>
            <a:custGeom>
              <a:rect b="b" l="l" r="r" t="t"/>
              <a:pathLst>
                <a:path extrusionOk="0" h="4145" w="7411">
                  <a:moveTo>
                    <a:pt x="3699" y="1"/>
                  </a:moveTo>
                  <a:cubicBezTo>
                    <a:pt x="3678" y="1"/>
                    <a:pt x="3657" y="1"/>
                    <a:pt x="3636" y="1"/>
                  </a:cubicBezTo>
                  <a:cubicBezTo>
                    <a:pt x="1615" y="41"/>
                    <a:pt x="0" y="1689"/>
                    <a:pt x="0" y="3706"/>
                  </a:cubicBezTo>
                  <a:lnTo>
                    <a:pt x="0" y="3848"/>
                  </a:lnTo>
                  <a:cubicBezTo>
                    <a:pt x="467" y="3670"/>
                    <a:pt x="1590" y="3207"/>
                    <a:pt x="2445" y="2526"/>
                  </a:cubicBezTo>
                  <a:cubicBezTo>
                    <a:pt x="2563" y="2432"/>
                    <a:pt x="2705" y="2384"/>
                    <a:pt x="2846" y="2384"/>
                  </a:cubicBezTo>
                  <a:cubicBezTo>
                    <a:pt x="2983" y="2384"/>
                    <a:pt x="3119" y="2428"/>
                    <a:pt x="3234" y="2515"/>
                  </a:cubicBezTo>
                  <a:cubicBezTo>
                    <a:pt x="3868" y="2989"/>
                    <a:pt x="5262" y="3837"/>
                    <a:pt x="7410" y="4145"/>
                  </a:cubicBezTo>
                  <a:lnTo>
                    <a:pt x="7410" y="3804"/>
                  </a:lnTo>
                  <a:cubicBezTo>
                    <a:pt x="7410" y="1750"/>
                    <a:pt x="5746" y="1"/>
                    <a:pt x="369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1" name="Google Shape;22841;p75"/>
            <p:cNvSpPr/>
            <p:nvPr/>
          </p:nvSpPr>
          <p:spPr>
            <a:xfrm>
              <a:off x="7748687" y="4515201"/>
              <a:ext cx="65622" cy="130511"/>
            </a:xfrm>
            <a:custGeom>
              <a:rect b="b" l="l" r="r" t="t"/>
              <a:pathLst>
                <a:path extrusionOk="0" h="4978" w="2503">
                  <a:moveTo>
                    <a:pt x="1307" y="1"/>
                  </a:moveTo>
                  <a:lnTo>
                    <a:pt x="0" y="4977"/>
                  </a:lnTo>
                  <a:lnTo>
                    <a:pt x="1090" y="4977"/>
                  </a:lnTo>
                  <a:lnTo>
                    <a:pt x="2296" y="2366"/>
                  </a:lnTo>
                  <a:cubicBezTo>
                    <a:pt x="2358" y="2228"/>
                    <a:pt x="2347" y="2069"/>
                    <a:pt x="2264" y="1942"/>
                  </a:cubicBezTo>
                  <a:lnTo>
                    <a:pt x="1963" y="1489"/>
                  </a:lnTo>
                  <a:lnTo>
                    <a:pt x="2387" y="921"/>
                  </a:lnTo>
                  <a:cubicBezTo>
                    <a:pt x="2503" y="765"/>
                    <a:pt x="2448" y="540"/>
                    <a:pt x="2274" y="457"/>
                  </a:cubicBezTo>
                  <a:lnTo>
                    <a:pt x="130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2" name="Google Shape;22842;p75"/>
            <p:cNvSpPr/>
            <p:nvPr/>
          </p:nvSpPr>
          <p:spPr>
            <a:xfrm>
              <a:off x="7683065" y="4515201"/>
              <a:ext cx="65649" cy="130511"/>
            </a:xfrm>
            <a:custGeom>
              <a:rect b="b" l="l" r="r" t="t"/>
              <a:pathLst>
                <a:path extrusionOk="0" h="4978" w="2504">
                  <a:moveTo>
                    <a:pt x="1196" y="1"/>
                  </a:moveTo>
                  <a:lnTo>
                    <a:pt x="232" y="457"/>
                  </a:lnTo>
                  <a:cubicBezTo>
                    <a:pt x="55" y="540"/>
                    <a:pt x="0" y="765"/>
                    <a:pt x="116" y="921"/>
                  </a:cubicBezTo>
                  <a:lnTo>
                    <a:pt x="544" y="1489"/>
                  </a:lnTo>
                  <a:lnTo>
                    <a:pt x="243" y="1942"/>
                  </a:lnTo>
                  <a:cubicBezTo>
                    <a:pt x="156" y="2069"/>
                    <a:pt x="145" y="2228"/>
                    <a:pt x="211" y="2366"/>
                  </a:cubicBezTo>
                  <a:lnTo>
                    <a:pt x="1413" y="4977"/>
                  </a:lnTo>
                  <a:lnTo>
                    <a:pt x="2503" y="4977"/>
                  </a:lnTo>
                  <a:lnTo>
                    <a:pt x="1196"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3" name="Google Shape;22843;p75"/>
            <p:cNvSpPr/>
            <p:nvPr/>
          </p:nvSpPr>
          <p:spPr>
            <a:xfrm>
              <a:off x="7716309" y="4291382"/>
              <a:ext cx="129436" cy="92731"/>
            </a:xfrm>
            <a:custGeom>
              <a:rect b="b" l="l" r="r" t="t"/>
              <a:pathLst>
                <a:path extrusionOk="0" h="3537" w="4937">
                  <a:moveTo>
                    <a:pt x="1235" y="1"/>
                  </a:moveTo>
                  <a:cubicBezTo>
                    <a:pt x="1212" y="1"/>
                    <a:pt x="1189" y="1"/>
                    <a:pt x="1166" y="1"/>
                  </a:cubicBezTo>
                  <a:cubicBezTo>
                    <a:pt x="768" y="9"/>
                    <a:pt x="373" y="81"/>
                    <a:pt x="0" y="215"/>
                  </a:cubicBezTo>
                  <a:cubicBezTo>
                    <a:pt x="858" y="1331"/>
                    <a:pt x="2499" y="2975"/>
                    <a:pt x="4936" y="3536"/>
                  </a:cubicBezTo>
                  <a:cubicBezTo>
                    <a:pt x="4847" y="1531"/>
                    <a:pt x="3190" y="1"/>
                    <a:pt x="123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4" name="Google Shape;22844;p75"/>
            <p:cNvSpPr/>
            <p:nvPr/>
          </p:nvSpPr>
          <p:spPr>
            <a:xfrm>
              <a:off x="7611937" y="4286087"/>
              <a:ext cx="273580" cy="365052"/>
            </a:xfrm>
            <a:custGeom>
              <a:rect b="b" l="l" r="r" t="t"/>
              <a:pathLst>
                <a:path extrusionOk="0" h="13924" w="10435">
                  <a:moveTo>
                    <a:pt x="8255" y="4434"/>
                  </a:moveTo>
                  <a:cubicBezTo>
                    <a:pt x="8407" y="4463"/>
                    <a:pt x="8563" y="4492"/>
                    <a:pt x="8718" y="4517"/>
                  </a:cubicBezTo>
                  <a:lnTo>
                    <a:pt x="8718" y="5650"/>
                  </a:lnTo>
                  <a:cubicBezTo>
                    <a:pt x="8718" y="6215"/>
                    <a:pt x="8794" y="6694"/>
                    <a:pt x="8946" y="7081"/>
                  </a:cubicBezTo>
                  <a:cubicBezTo>
                    <a:pt x="8968" y="7135"/>
                    <a:pt x="8968" y="7201"/>
                    <a:pt x="8943" y="7255"/>
                  </a:cubicBezTo>
                  <a:lnTo>
                    <a:pt x="8939" y="7255"/>
                  </a:lnTo>
                  <a:cubicBezTo>
                    <a:pt x="8914" y="7313"/>
                    <a:pt x="8863" y="7360"/>
                    <a:pt x="8805" y="7378"/>
                  </a:cubicBezTo>
                  <a:cubicBezTo>
                    <a:pt x="8229" y="7574"/>
                    <a:pt x="7643" y="7733"/>
                    <a:pt x="7045" y="7856"/>
                  </a:cubicBezTo>
                  <a:cubicBezTo>
                    <a:pt x="7806" y="7284"/>
                    <a:pt x="8255" y="6386"/>
                    <a:pt x="8255" y="5433"/>
                  </a:cubicBezTo>
                  <a:lnTo>
                    <a:pt x="8255" y="4434"/>
                  </a:lnTo>
                  <a:close/>
                  <a:moveTo>
                    <a:pt x="5212" y="415"/>
                  </a:moveTo>
                  <a:cubicBezTo>
                    <a:pt x="5248" y="415"/>
                    <a:pt x="5285" y="416"/>
                    <a:pt x="5321" y="417"/>
                  </a:cubicBezTo>
                  <a:cubicBezTo>
                    <a:pt x="7208" y="475"/>
                    <a:pt x="8711" y="2018"/>
                    <a:pt x="8715" y="3908"/>
                  </a:cubicBezTo>
                  <a:lnTo>
                    <a:pt x="8715" y="4108"/>
                  </a:lnTo>
                  <a:cubicBezTo>
                    <a:pt x="8363" y="4050"/>
                    <a:pt x="8012" y="3974"/>
                    <a:pt x="7668" y="3876"/>
                  </a:cubicBezTo>
                  <a:cubicBezTo>
                    <a:pt x="7647" y="3870"/>
                    <a:pt x="7627" y="3868"/>
                    <a:pt x="7607" y="3868"/>
                  </a:cubicBezTo>
                  <a:cubicBezTo>
                    <a:pt x="7389" y="3868"/>
                    <a:pt x="7316" y="4204"/>
                    <a:pt x="7559" y="4271"/>
                  </a:cubicBezTo>
                  <a:cubicBezTo>
                    <a:pt x="7653" y="4296"/>
                    <a:pt x="7748" y="4321"/>
                    <a:pt x="7845" y="4347"/>
                  </a:cubicBezTo>
                  <a:lnTo>
                    <a:pt x="7845" y="5437"/>
                  </a:lnTo>
                  <a:cubicBezTo>
                    <a:pt x="7842" y="6885"/>
                    <a:pt x="6668" y="8059"/>
                    <a:pt x="5216" y="8063"/>
                  </a:cubicBezTo>
                  <a:lnTo>
                    <a:pt x="5216" y="8066"/>
                  </a:lnTo>
                  <a:cubicBezTo>
                    <a:pt x="3764" y="8063"/>
                    <a:pt x="2587" y="6889"/>
                    <a:pt x="2587" y="5437"/>
                  </a:cubicBezTo>
                  <a:lnTo>
                    <a:pt x="2587" y="4564"/>
                  </a:lnTo>
                  <a:cubicBezTo>
                    <a:pt x="2587" y="4428"/>
                    <a:pt x="2484" y="4360"/>
                    <a:pt x="2382" y="4360"/>
                  </a:cubicBezTo>
                  <a:cubicBezTo>
                    <a:pt x="2280" y="4360"/>
                    <a:pt x="2177" y="4428"/>
                    <a:pt x="2177" y="4564"/>
                  </a:cubicBezTo>
                  <a:lnTo>
                    <a:pt x="2177" y="5437"/>
                  </a:lnTo>
                  <a:cubicBezTo>
                    <a:pt x="2177" y="6389"/>
                    <a:pt x="2627" y="7287"/>
                    <a:pt x="3387" y="7860"/>
                  </a:cubicBezTo>
                  <a:cubicBezTo>
                    <a:pt x="2790" y="7737"/>
                    <a:pt x="2203" y="7577"/>
                    <a:pt x="1627" y="7382"/>
                  </a:cubicBezTo>
                  <a:cubicBezTo>
                    <a:pt x="1569" y="7360"/>
                    <a:pt x="1518" y="7316"/>
                    <a:pt x="1493" y="7259"/>
                  </a:cubicBezTo>
                  <a:cubicBezTo>
                    <a:pt x="1464" y="7204"/>
                    <a:pt x="1464" y="7139"/>
                    <a:pt x="1486" y="7085"/>
                  </a:cubicBezTo>
                  <a:cubicBezTo>
                    <a:pt x="1638" y="6701"/>
                    <a:pt x="1714" y="6219"/>
                    <a:pt x="1714" y="5654"/>
                  </a:cubicBezTo>
                  <a:lnTo>
                    <a:pt x="1714" y="4118"/>
                  </a:lnTo>
                  <a:cubicBezTo>
                    <a:pt x="1746" y="4111"/>
                    <a:pt x="1775" y="4108"/>
                    <a:pt x="1786" y="4104"/>
                  </a:cubicBezTo>
                  <a:cubicBezTo>
                    <a:pt x="1837" y="4090"/>
                    <a:pt x="3036" y="3742"/>
                    <a:pt x="4090" y="2887"/>
                  </a:cubicBezTo>
                  <a:cubicBezTo>
                    <a:pt x="4169" y="2823"/>
                    <a:pt x="4265" y="2791"/>
                    <a:pt x="4361" y="2791"/>
                  </a:cubicBezTo>
                  <a:cubicBezTo>
                    <a:pt x="4454" y="2791"/>
                    <a:pt x="4547" y="2821"/>
                    <a:pt x="4626" y="2880"/>
                  </a:cubicBezTo>
                  <a:cubicBezTo>
                    <a:pt x="5252" y="3340"/>
                    <a:pt x="5940" y="3709"/>
                    <a:pt x="6668" y="3977"/>
                  </a:cubicBezTo>
                  <a:cubicBezTo>
                    <a:pt x="6697" y="3988"/>
                    <a:pt x="6724" y="3993"/>
                    <a:pt x="6749" y="3993"/>
                  </a:cubicBezTo>
                  <a:cubicBezTo>
                    <a:pt x="6949" y="3993"/>
                    <a:pt x="7038" y="3684"/>
                    <a:pt x="6813" y="3597"/>
                  </a:cubicBezTo>
                  <a:cubicBezTo>
                    <a:pt x="6121" y="3340"/>
                    <a:pt x="5466" y="2992"/>
                    <a:pt x="4872" y="2558"/>
                  </a:cubicBezTo>
                  <a:cubicBezTo>
                    <a:pt x="4720" y="2443"/>
                    <a:pt x="4539" y="2385"/>
                    <a:pt x="4359" y="2385"/>
                  </a:cubicBezTo>
                  <a:cubicBezTo>
                    <a:pt x="4170" y="2385"/>
                    <a:pt x="3983" y="2448"/>
                    <a:pt x="3829" y="2572"/>
                  </a:cubicBezTo>
                  <a:cubicBezTo>
                    <a:pt x="2960" y="3278"/>
                    <a:pt x="1949" y="3626"/>
                    <a:pt x="1721" y="3698"/>
                  </a:cubicBezTo>
                  <a:cubicBezTo>
                    <a:pt x="1835" y="1848"/>
                    <a:pt x="3370" y="415"/>
                    <a:pt x="5212" y="415"/>
                  </a:cubicBezTo>
                  <a:close/>
                  <a:moveTo>
                    <a:pt x="6321" y="8265"/>
                  </a:moveTo>
                  <a:lnTo>
                    <a:pt x="6321" y="8714"/>
                  </a:lnTo>
                  <a:lnTo>
                    <a:pt x="5969" y="10047"/>
                  </a:lnTo>
                  <a:cubicBezTo>
                    <a:pt x="5738" y="10178"/>
                    <a:pt x="5480" y="10243"/>
                    <a:pt x="5216" y="10243"/>
                  </a:cubicBezTo>
                  <a:cubicBezTo>
                    <a:pt x="5209" y="10243"/>
                    <a:pt x="5203" y="10243"/>
                    <a:pt x="5196" y="10243"/>
                  </a:cubicBezTo>
                  <a:cubicBezTo>
                    <a:pt x="4939" y="10243"/>
                    <a:pt x="4685" y="10174"/>
                    <a:pt x="4463" y="10047"/>
                  </a:cubicBezTo>
                  <a:lnTo>
                    <a:pt x="4111" y="8714"/>
                  </a:lnTo>
                  <a:lnTo>
                    <a:pt x="4111" y="8265"/>
                  </a:lnTo>
                  <a:cubicBezTo>
                    <a:pt x="4466" y="8403"/>
                    <a:pt x="4841" y="8472"/>
                    <a:pt x="5216" y="8472"/>
                  </a:cubicBezTo>
                  <a:cubicBezTo>
                    <a:pt x="5591" y="8472"/>
                    <a:pt x="5966" y="8403"/>
                    <a:pt x="6321" y="8265"/>
                  </a:cubicBezTo>
                  <a:close/>
                  <a:moveTo>
                    <a:pt x="3268" y="12611"/>
                  </a:moveTo>
                  <a:lnTo>
                    <a:pt x="3268" y="13513"/>
                  </a:lnTo>
                  <a:lnTo>
                    <a:pt x="1500" y="13513"/>
                  </a:lnTo>
                  <a:lnTo>
                    <a:pt x="1500" y="12611"/>
                  </a:lnTo>
                  <a:lnTo>
                    <a:pt x="2177" y="12611"/>
                  </a:lnTo>
                  <a:lnTo>
                    <a:pt x="2177" y="12626"/>
                  </a:lnTo>
                  <a:cubicBezTo>
                    <a:pt x="2177" y="12762"/>
                    <a:pt x="2280" y="12830"/>
                    <a:pt x="2382" y="12830"/>
                  </a:cubicBezTo>
                  <a:cubicBezTo>
                    <a:pt x="2484" y="12830"/>
                    <a:pt x="2587" y="12762"/>
                    <a:pt x="2587" y="12626"/>
                  </a:cubicBezTo>
                  <a:lnTo>
                    <a:pt x="2587" y="12611"/>
                  </a:lnTo>
                  <a:close/>
                  <a:moveTo>
                    <a:pt x="5216" y="1"/>
                  </a:moveTo>
                  <a:cubicBezTo>
                    <a:pt x="3058" y="1"/>
                    <a:pt x="1308" y="1750"/>
                    <a:pt x="1308" y="3908"/>
                  </a:cubicBezTo>
                  <a:lnTo>
                    <a:pt x="1308" y="5650"/>
                  </a:lnTo>
                  <a:cubicBezTo>
                    <a:pt x="1308" y="6292"/>
                    <a:pt x="1200" y="6701"/>
                    <a:pt x="1109" y="6933"/>
                  </a:cubicBezTo>
                  <a:cubicBezTo>
                    <a:pt x="1044" y="7092"/>
                    <a:pt x="1047" y="7273"/>
                    <a:pt x="1124" y="7429"/>
                  </a:cubicBezTo>
                  <a:cubicBezTo>
                    <a:pt x="1196" y="7588"/>
                    <a:pt x="1334" y="7711"/>
                    <a:pt x="1497" y="7766"/>
                  </a:cubicBezTo>
                  <a:cubicBezTo>
                    <a:pt x="2217" y="8012"/>
                    <a:pt x="2956" y="8200"/>
                    <a:pt x="3706" y="8334"/>
                  </a:cubicBezTo>
                  <a:lnTo>
                    <a:pt x="3706" y="8613"/>
                  </a:lnTo>
                  <a:lnTo>
                    <a:pt x="2858" y="9011"/>
                  </a:lnTo>
                  <a:cubicBezTo>
                    <a:pt x="2630" y="9120"/>
                    <a:pt x="2514" y="9370"/>
                    <a:pt x="2579" y="9613"/>
                  </a:cubicBezTo>
                  <a:lnTo>
                    <a:pt x="1008" y="10167"/>
                  </a:lnTo>
                  <a:cubicBezTo>
                    <a:pt x="403" y="10380"/>
                    <a:pt x="1" y="10953"/>
                    <a:pt x="1" y="11594"/>
                  </a:cubicBezTo>
                  <a:lnTo>
                    <a:pt x="1" y="13720"/>
                  </a:lnTo>
                  <a:cubicBezTo>
                    <a:pt x="1" y="13855"/>
                    <a:pt x="102" y="13923"/>
                    <a:pt x="204" y="13923"/>
                  </a:cubicBezTo>
                  <a:cubicBezTo>
                    <a:pt x="305" y="13923"/>
                    <a:pt x="406" y="13855"/>
                    <a:pt x="406" y="13720"/>
                  </a:cubicBezTo>
                  <a:lnTo>
                    <a:pt x="406" y="11594"/>
                  </a:lnTo>
                  <a:cubicBezTo>
                    <a:pt x="406" y="11123"/>
                    <a:pt x="703" y="10706"/>
                    <a:pt x="1145" y="10551"/>
                  </a:cubicBezTo>
                  <a:lnTo>
                    <a:pt x="2800" y="9968"/>
                  </a:lnTo>
                  <a:lnTo>
                    <a:pt x="3007" y="10239"/>
                  </a:lnTo>
                  <a:lnTo>
                    <a:pt x="2786" y="10569"/>
                  </a:lnTo>
                  <a:cubicBezTo>
                    <a:pt x="2663" y="10753"/>
                    <a:pt x="2645" y="10989"/>
                    <a:pt x="2735" y="11192"/>
                  </a:cubicBezTo>
                  <a:lnTo>
                    <a:pt x="3206" y="12206"/>
                  </a:lnTo>
                  <a:lnTo>
                    <a:pt x="2587" y="12206"/>
                  </a:lnTo>
                  <a:lnTo>
                    <a:pt x="2587" y="11974"/>
                  </a:lnTo>
                  <a:cubicBezTo>
                    <a:pt x="2587" y="11838"/>
                    <a:pt x="2485" y="11770"/>
                    <a:pt x="2384" y="11770"/>
                  </a:cubicBezTo>
                  <a:cubicBezTo>
                    <a:pt x="2282" y="11770"/>
                    <a:pt x="2181" y="11838"/>
                    <a:pt x="2181" y="11974"/>
                  </a:cubicBezTo>
                  <a:lnTo>
                    <a:pt x="2181" y="12206"/>
                  </a:lnTo>
                  <a:lnTo>
                    <a:pt x="1294" y="12206"/>
                  </a:lnTo>
                  <a:cubicBezTo>
                    <a:pt x="1181" y="12206"/>
                    <a:pt x="1091" y="12296"/>
                    <a:pt x="1091" y="12409"/>
                  </a:cubicBezTo>
                  <a:lnTo>
                    <a:pt x="1091" y="13720"/>
                  </a:lnTo>
                  <a:cubicBezTo>
                    <a:pt x="1091" y="13832"/>
                    <a:pt x="1181" y="13922"/>
                    <a:pt x="1294" y="13922"/>
                  </a:cubicBezTo>
                  <a:lnTo>
                    <a:pt x="3474" y="13922"/>
                  </a:lnTo>
                  <a:cubicBezTo>
                    <a:pt x="3586" y="13922"/>
                    <a:pt x="3677" y="13832"/>
                    <a:pt x="3677" y="13720"/>
                  </a:cubicBezTo>
                  <a:lnTo>
                    <a:pt x="3677" y="13231"/>
                  </a:lnTo>
                  <a:lnTo>
                    <a:pt x="3941" y="13803"/>
                  </a:lnTo>
                  <a:cubicBezTo>
                    <a:pt x="3981" y="13888"/>
                    <a:pt x="4051" y="13923"/>
                    <a:pt x="4121" y="13923"/>
                  </a:cubicBezTo>
                  <a:cubicBezTo>
                    <a:pt x="4254" y="13923"/>
                    <a:pt x="4387" y="13794"/>
                    <a:pt x="4311" y="13633"/>
                  </a:cubicBezTo>
                  <a:lnTo>
                    <a:pt x="3108" y="11021"/>
                  </a:lnTo>
                  <a:cubicBezTo>
                    <a:pt x="3072" y="10945"/>
                    <a:pt x="3079" y="10862"/>
                    <a:pt x="3123" y="10793"/>
                  </a:cubicBezTo>
                  <a:lnTo>
                    <a:pt x="3423" y="10341"/>
                  </a:lnTo>
                  <a:cubicBezTo>
                    <a:pt x="3474" y="10268"/>
                    <a:pt x="3470" y="10174"/>
                    <a:pt x="3420" y="10105"/>
                  </a:cubicBezTo>
                  <a:lnTo>
                    <a:pt x="2992" y="9537"/>
                  </a:lnTo>
                  <a:cubicBezTo>
                    <a:pt x="2952" y="9482"/>
                    <a:pt x="2971" y="9410"/>
                    <a:pt x="3032" y="9381"/>
                  </a:cubicBezTo>
                  <a:lnTo>
                    <a:pt x="3775" y="9030"/>
                  </a:lnTo>
                  <a:lnTo>
                    <a:pt x="4216" y="10717"/>
                  </a:lnTo>
                  <a:cubicBezTo>
                    <a:pt x="4244" y="10823"/>
                    <a:pt x="4326" y="10869"/>
                    <a:pt x="4408" y="10869"/>
                  </a:cubicBezTo>
                  <a:cubicBezTo>
                    <a:pt x="4529" y="10869"/>
                    <a:pt x="4652" y="10769"/>
                    <a:pt x="4611" y="10612"/>
                  </a:cubicBezTo>
                  <a:lnTo>
                    <a:pt x="4597" y="10547"/>
                  </a:lnTo>
                  <a:lnTo>
                    <a:pt x="4597" y="10547"/>
                  </a:lnTo>
                  <a:cubicBezTo>
                    <a:pt x="4798" y="10616"/>
                    <a:pt x="5007" y="10650"/>
                    <a:pt x="5217" y="10650"/>
                  </a:cubicBezTo>
                  <a:cubicBezTo>
                    <a:pt x="5426" y="10650"/>
                    <a:pt x="5636" y="10616"/>
                    <a:pt x="5839" y="10547"/>
                  </a:cubicBezTo>
                  <a:lnTo>
                    <a:pt x="5839" y="10547"/>
                  </a:lnTo>
                  <a:lnTo>
                    <a:pt x="5216" y="12912"/>
                  </a:lnTo>
                  <a:lnTo>
                    <a:pt x="4839" y="11485"/>
                  </a:lnTo>
                  <a:cubicBezTo>
                    <a:pt x="4812" y="11378"/>
                    <a:pt x="4730" y="11331"/>
                    <a:pt x="4648" y="11331"/>
                  </a:cubicBezTo>
                  <a:cubicBezTo>
                    <a:pt x="4527" y="11331"/>
                    <a:pt x="4405" y="11431"/>
                    <a:pt x="4448" y="11586"/>
                  </a:cubicBezTo>
                  <a:lnTo>
                    <a:pt x="5020" y="13767"/>
                  </a:lnTo>
                  <a:cubicBezTo>
                    <a:pt x="5046" y="13868"/>
                    <a:pt x="5131" y="13919"/>
                    <a:pt x="5217" y="13919"/>
                  </a:cubicBezTo>
                  <a:cubicBezTo>
                    <a:pt x="5302" y="13919"/>
                    <a:pt x="5388" y="13868"/>
                    <a:pt x="5415" y="13767"/>
                  </a:cubicBezTo>
                  <a:lnTo>
                    <a:pt x="6661" y="9030"/>
                  </a:lnTo>
                  <a:lnTo>
                    <a:pt x="7404" y="9381"/>
                  </a:lnTo>
                  <a:cubicBezTo>
                    <a:pt x="7462" y="9410"/>
                    <a:pt x="7483" y="9486"/>
                    <a:pt x="7443" y="9537"/>
                  </a:cubicBezTo>
                  <a:lnTo>
                    <a:pt x="7016" y="10109"/>
                  </a:lnTo>
                  <a:cubicBezTo>
                    <a:pt x="6962" y="10178"/>
                    <a:pt x="6962" y="10272"/>
                    <a:pt x="7009" y="10344"/>
                  </a:cubicBezTo>
                  <a:lnTo>
                    <a:pt x="7309" y="10797"/>
                  </a:lnTo>
                  <a:cubicBezTo>
                    <a:pt x="7353" y="10862"/>
                    <a:pt x="7360" y="10949"/>
                    <a:pt x="7328" y="11021"/>
                  </a:cubicBezTo>
                  <a:lnTo>
                    <a:pt x="6121" y="13633"/>
                  </a:lnTo>
                  <a:cubicBezTo>
                    <a:pt x="6048" y="13794"/>
                    <a:pt x="6181" y="13923"/>
                    <a:pt x="6314" y="13923"/>
                  </a:cubicBezTo>
                  <a:cubicBezTo>
                    <a:pt x="6383" y="13923"/>
                    <a:pt x="6452" y="13888"/>
                    <a:pt x="6491" y="13803"/>
                  </a:cubicBezTo>
                  <a:lnTo>
                    <a:pt x="7697" y="11192"/>
                  </a:lnTo>
                  <a:cubicBezTo>
                    <a:pt x="7791" y="10989"/>
                    <a:pt x="7773" y="10753"/>
                    <a:pt x="7650" y="10569"/>
                  </a:cubicBezTo>
                  <a:lnTo>
                    <a:pt x="7429" y="10239"/>
                  </a:lnTo>
                  <a:lnTo>
                    <a:pt x="7632" y="9968"/>
                  </a:lnTo>
                  <a:lnTo>
                    <a:pt x="9290" y="10551"/>
                  </a:lnTo>
                  <a:cubicBezTo>
                    <a:pt x="9732" y="10706"/>
                    <a:pt x="10026" y="11127"/>
                    <a:pt x="10026" y="11594"/>
                  </a:cubicBezTo>
                  <a:lnTo>
                    <a:pt x="10026" y="13720"/>
                  </a:lnTo>
                  <a:cubicBezTo>
                    <a:pt x="10026" y="13855"/>
                    <a:pt x="10128" y="13923"/>
                    <a:pt x="10230" y="13923"/>
                  </a:cubicBezTo>
                  <a:cubicBezTo>
                    <a:pt x="10333" y="13923"/>
                    <a:pt x="10435" y="13855"/>
                    <a:pt x="10435" y="13720"/>
                  </a:cubicBezTo>
                  <a:lnTo>
                    <a:pt x="10435" y="11594"/>
                  </a:lnTo>
                  <a:cubicBezTo>
                    <a:pt x="10435" y="10953"/>
                    <a:pt x="10029" y="10380"/>
                    <a:pt x="9424" y="10167"/>
                  </a:cubicBezTo>
                  <a:lnTo>
                    <a:pt x="7853" y="9609"/>
                  </a:lnTo>
                  <a:cubicBezTo>
                    <a:pt x="7918" y="9370"/>
                    <a:pt x="7802" y="9116"/>
                    <a:pt x="7577" y="9011"/>
                  </a:cubicBezTo>
                  <a:lnTo>
                    <a:pt x="6730" y="8609"/>
                  </a:lnTo>
                  <a:lnTo>
                    <a:pt x="6730" y="8331"/>
                  </a:lnTo>
                  <a:cubicBezTo>
                    <a:pt x="7480" y="8200"/>
                    <a:pt x="8215" y="8012"/>
                    <a:pt x="8936" y="7766"/>
                  </a:cubicBezTo>
                  <a:cubicBezTo>
                    <a:pt x="9102" y="7708"/>
                    <a:pt x="9236" y="7588"/>
                    <a:pt x="9312" y="7429"/>
                  </a:cubicBezTo>
                  <a:cubicBezTo>
                    <a:pt x="9385" y="7269"/>
                    <a:pt x="9392" y="7092"/>
                    <a:pt x="9327" y="6929"/>
                  </a:cubicBezTo>
                  <a:cubicBezTo>
                    <a:pt x="9236" y="6697"/>
                    <a:pt x="9128" y="6288"/>
                    <a:pt x="9128" y="5650"/>
                  </a:cubicBezTo>
                  <a:lnTo>
                    <a:pt x="9128" y="3908"/>
                  </a:lnTo>
                  <a:cubicBezTo>
                    <a:pt x="9128"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5" name="Google Shape;22845;p75"/>
            <p:cNvSpPr/>
            <p:nvPr/>
          </p:nvSpPr>
          <p:spPr>
            <a:xfrm>
              <a:off x="7701574" y="4394627"/>
              <a:ext cx="25667" cy="10749"/>
            </a:xfrm>
            <a:custGeom>
              <a:rect b="b" l="l" r="r" t="t"/>
              <a:pathLst>
                <a:path extrusionOk="0" h="410" w="979">
                  <a:moveTo>
                    <a:pt x="272" y="0"/>
                  </a:moveTo>
                  <a:cubicBezTo>
                    <a:pt x="1" y="0"/>
                    <a:pt x="1" y="409"/>
                    <a:pt x="272" y="409"/>
                  </a:cubicBezTo>
                  <a:lnTo>
                    <a:pt x="707" y="409"/>
                  </a:lnTo>
                  <a:cubicBezTo>
                    <a:pt x="979" y="409"/>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6" name="Google Shape;22846;p75"/>
            <p:cNvSpPr/>
            <p:nvPr/>
          </p:nvSpPr>
          <p:spPr>
            <a:xfrm>
              <a:off x="7770133" y="4394627"/>
              <a:ext cx="25667" cy="10749"/>
            </a:xfrm>
            <a:custGeom>
              <a:rect b="b" l="l" r="r" t="t"/>
              <a:pathLst>
                <a:path extrusionOk="0" h="410" w="979">
                  <a:moveTo>
                    <a:pt x="272" y="0"/>
                  </a:moveTo>
                  <a:cubicBezTo>
                    <a:pt x="1" y="0"/>
                    <a:pt x="1" y="409"/>
                    <a:pt x="272" y="409"/>
                  </a:cubicBezTo>
                  <a:lnTo>
                    <a:pt x="710" y="409"/>
                  </a:lnTo>
                  <a:cubicBezTo>
                    <a:pt x="978" y="409"/>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7" name="Google Shape;22847;p75"/>
            <p:cNvSpPr/>
            <p:nvPr/>
          </p:nvSpPr>
          <p:spPr>
            <a:xfrm>
              <a:off x="7815909" y="4594667"/>
              <a:ext cx="42735" cy="39221"/>
            </a:xfrm>
            <a:custGeom>
              <a:rect b="b" l="l" r="r" t="t"/>
              <a:pathLst>
                <a:path extrusionOk="0" h="1496" w="1630">
                  <a:moveTo>
                    <a:pt x="815" y="0"/>
                  </a:moveTo>
                  <a:cubicBezTo>
                    <a:pt x="714" y="0"/>
                    <a:pt x="612" y="68"/>
                    <a:pt x="612" y="204"/>
                  </a:cubicBezTo>
                  <a:lnTo>
                    <a:pt x="612" y="544"/>
                  </a:lnTo>
                  <a:lnTo>
                    <a:pt x="272" y="544"/>
                  </a:lnTo>
                  <a:cubicBezTo>
                    <a:pt x="0" y="544"/>
                    <a:pt x="0" y="950"/>
                    <a:pt x="272" y="950"/>
                  </a:cubicBezTo>
                  <a:lnTo>
                    <a:pt x="612" y="950"/>
                  </a:lnTo>
                  <a:lnTo>
                    <a:pt x="612" y="1294"/>
                  </a:lnTo>
                  <a:cubicBezTo>
                    <a:pt x="612" y="1428"/>
                    <a:pt x="714" y="1495"/>
                    <a:pt x="815" y="1495"/>
                  </a:cubicBezTo>
                  <a:cubicBezTo>
                    <a:pt x="917" y="1495"/>
                    <a:pt x="1018" y="1428"/>
                    <a:pt x="1018" y="1294"/>
                  </a:cubicBezTo>
                  <a:lnTo>
                    <a:pt x="1018" y="950"/>
                  </a:lnTo>
                  <a:lnTo>
                    <a:pt x="1362" y="950"/>
                  </a:lnTo>
                  <a:cubicBezTo>
                    <a:pt x="1630" y="950"/>
                    <a:pt x="1630" y="544"/>
                    <a:pt x="1362" y="544"/>
                  </a:cubicBezTo>
                  <a:lnTo>
                    <a:pt x="1018" y="544"/>
                  </a:lnTo>
                  <a:lnTo>
                    <a:pt x="1018" y="204"/>
                  </a:lnTo>
                  <a:cubicBezTo>
                    <a:pt x="1018" y="68"/>
                    <a:pt x="917" y="0"/>
                    <a:pt x="8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8" name="Google Shape;22848;p75"/>
            <p:cNvSpPr/>
            <p:nvPr/>
          </p:nvSpPr>
          <p:spPr>
            <a:xfrm>
              <a:off x="7709073" y="4411773"/>
              <a:ext cx="10775" cy="16412"/>
            </a:xfrm>
            <a:custGeom>
              <a:rect b="b" l="l" r="r" t="t"/>
              <a:pathLst>
                <a:path extrusionOk="0" h="626" w="411">
                  <a:moveTo>
                    <a:pt x="205" y="1"/>
                  </a:moveTo>
                  <a:cubicBezTo>
                    <a:pt x="103" y="1"/>
                    <a:pt x="1" y="69"/>
                    <a:pt x="1" y="205"/>
                  </a:cubicBezTo>
                  <a:lnTo>
                    <a:pt x="1" y="422"/>
                  </a:lnTo>
                  <a:cubicBezTo>
                    <a:pt x="1" y="558"/>
                    <a:pt x="103" y="626"/>
                    <a:pt x="205" y="626"/>
                  </a:cubicBezTo>
                  <a:cubicBezTo>
                    <a:pt x="308" y="626"/>
                    <a:pt x="410" y="558"/>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9" name="Google Shape;22849;p75"/>
            <p:cNvSpPr/>
            <p:nvPr/>
          </p:nvSpPr>
          <p:spPr>
            <a:xfrm>
              <a:off x="7777631" y="4411799"/>
              <a:ext cx="10671" cy="16386"/>
            </a:xfrm>
            <a:custGeom>
              <a:rect b="b" l="l" r="r" t="t"/>
              <a:pathLst>
                <a:path extrusionOk="0" h="625" w="407">
                  <a:moveTo>
                    <a:pt x="203" y="1"/>
                  </a:moveTo>
                  <a:cubicBezTo>
                    <a:pt x="91" y="1"/>
                    <a:pt x="1" y="91"/>
                    <a:pt x="1" y="204"/>
                  </a:cubicBezTo>
                  <a:lnTo>
                    <a:pt x="1" y="421"/>
                  </a:lnTo>
                  <a:cubicBezTo>
                    <a:pt x="1" y="557"/>
                    <a:pt x="102" y="625"/>
                    <a:pt x="203" y="625"/>
                  </a:cubicBezTo>
                  <a:cubicBezTo>
                    <a:pt x="305" y="625"/>
                    <a:pt x="406" y="557"/>
                    <a:pt x="406" y="421"/>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0" name="Google Shape;22850;p75"/>
            <p:cNvSpPr/>
            <p:nvPr/>
          </p:nvSpPr>
          <p:spPr>
            <a:xfrm>
              <a:off x="7717620" y="4443234"/>
              <a:ext cx="62214" cy="33532"/>
            </a:xfrm>
            <a:custGeom>
              <a:rect b="b" l="l" r="r" t="t"/>
              <a:pathLst>
                <a:path extrusionOk="0" h="1279" w="2373">
                  <a:moveTo>
                    <a:pt x="1928" y="406"/>
                  </a:moveTo>
                  <a:cubicBezTo>
                    <a:pt x="1826" y="674"/>
                    <a:pt x="1533" y="870"/>
                    <a:pt x="1189" y="870"/>
                  </a:cubicBezTo>
                  <a:cubicBezTo>
                    <a:pt x="841" y="870"/>
                    <a:pt x="548" y="674"/>
                    <a:pt x="446" y="406"/>
                  </a:cubicBezTo>
                  <a:close/>
                  <a:moveTo>
                    <a:pt x="201" y="0"/>
                  </a:moveTo>
                  <a:cubicBezTo>
                    <a:pt x="91" y="0"/>
                    <a:pt x="1" y="93"/>
                    <a:pt x="4" y="203"/>
                  </a:cubicBezTo>
                  <a:cubicBezTo>
                    <a:pt x="4" y="797"/>
                    <a:pt x="533" y="1279"/>
                    <a:pt x="1189" y="1279"/>
                  </a:cubicBezTo>
                  <a:cubicBezTo>
                    <a:pt x="1841" y="1279"/>
                    <a:pt x="2373" y="797"/>
                    <a:pt x="2373" y="203"/>
                  </a:cubicBezTo>
                  <a:cubicBezTo>
                    <a:pt x="2373" y="91"/>
                    <a:pt x="2282" y="1"/>
                    <a:pt x="2170" y="1"/>
                  </a:cubicBezTo>
                  <a:lnTo>
                    <a:pt x="207" y="1"/>
                  </a:lnTo>
                  <a:cubicBezTo>
                    <a:pt x="205" y="0"/>
                    <a:pt x="203" y="0"/>
                    <a:pt x="2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51" name="Google Shape;22851;p75"/>
          <p:cNvGrpSpPr/>
          <p:nvPr/>
        </p:nvGrpSpPr>
        <p:grpSpPr>
          <a:xfrm>
            <a:off x="8061934" y="2431198"/>
            <a:ext cx="273658" cy="365052"/>
            <a:chOff x="8061934" y="2431198"/>
            <a:chExt cx="273658" cy="365052"/>
          </a:xfrm>
        </p:grpSpPr>
        <p:sp>
          <p:nvSpPr>
            <p:cNvPr id="22852" name="Google Shape;22852;p75"/>
            <p:cNvSpPr/>
            <p:nvPr/>
          </p:nvSpPr>
          <p:spPr>
            <a:xfrm>
              <a:off x="8084533" y="2453693"/>
              <a:ext cx="97162" cy="257167"/>
            </a:xfrm>
            <a:custGeom>
              <a:rect b="b" l="l" r="r" t="t"/>
              <a:pathLst>
                <a:path extrusionOk="0" h="9809" w="3706">
                  <a:moveTo>
                    <a:pt x="2398" y="1"/>
                  </a:moveTo>
                  <a:cubicBezTo>
                    <a:pt x="873" y="874"/>
                    <a:pt x="0" y="2333"/>
                    <a:pt x="0" y="3977"/>
                  </a:cubicBezTo>
                  <a:cubicBezTo>
                    <a:pt x="0" y="6933"/>
                    <a:pt x="1525" y="9808"/>
                    <a:pt x="1525" y="9808"/>
                  </a:cubicBezTo>
                  <a:lnTo>
                    <a:pt x="3705" y="9808"/>
                  </a:lnTo>
                  <a:lnTo>
                    <a:pt x="3705"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3" name="Google Shape;22853;p75"/>
            <p:cNvSpPr/>
            <p:nvPr/>
          </p:nvSpPr>
          <p:spPr>
            <a:xfrm>
              <a:off x="8135894" y="2436599"/>
              <a:ext cx="182893" cy="268572"/>
            </a:xfrm>
            <a:custGeom>
              <a:rect b="b" l="l" r="r" t="t"/>
              <a:pathLst>
                <a:path extrusionOk="0" h="10244" w="6976">
                  <a:moveTo>
                    <a:pt x="1963" y="1"/>
                  </a:moveTo>
                  <a:cubicBezTo>
                    <a:pt x="873" y="1"/>
                    <a:pt x="0" y="682"/>
                    <a:pt x="0" y="1526"/>
                  </a:cubicBezTo>
                  <a:cubicBezTo>
                    <a:pt x="0" y="2007"/>
                    <a:pt x="392" y="2398"/>
                    <a:pt x="873" y="2398"/>
                  </a:cubicBezTo>
                  <a:lnTo>
                    <a:pt x="1746" y="2398"/>
                  </a:lnTo>
                  <a:lnTo>
                    <a:pt x="1746" y="10243"/>
                  </a:lnTo>
                  <a:lnTo>
                    <a:pt x="5234" y="10243"/>
                  </a:lnTo>
                  <a:cubicBezTo>
                    <a:pt x="5234" y="10243"/>
                    <a:pt x="6976" y="7411"/>
                    <a:pt x="6976" y="4575"/>
                  </a:cubicBezTo>
                  <a:cubicBezTo>
                    <a:pt x="6976" y="2047"/>
                    <a:pt x="4926" y="1"/>
                    <a:pt x="2398"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4" name="Google Shape;22854;p75"/>
            <p:cNvSpPr/>
            <p:nvPr/>
          </p:nvSpPr>
          <p:spPr>
            <a:xfrm>
              <a:off x="8107316" y="2579406"/>
              <a:ext cx="22914" cy="45697"/>
            </a:xfrm>
            <a:custGeom>
              <a:rect b="b" l="l" r="r" t="t"/>
              <a:pathLst>
                <a:path extrusionOk="0" h="1743" w="874">
                  <a:moveTo>
                    <a:pt x="439" y="1"/>
                  </a:moveTo>
                  <a:cubicBezTo>
                    <a:pt x="439" y="1"/>
                    <a:pt x="0" y="874"/>
                    <a:pt x="0" y="1308"/>
                  </a:cubicBezTo>
                  <a:cubicBezTo>
                    <a:pt x="0" y="1551"/>
                    <a:pt x="196" y="1743"/>
                    <a:pt x="439" y="1743"/>
                  </a:cubicBezTo>
                  <a:cubicBezTo>
                    <a:pt x="678" y="1743"/>
                    <a:pt x="873" y="1551"/>
                    <a:pt x="873" y="1308"/>
                  </a:cubicBezTo>
                  <a:cubicBezTo>
                    <a:pt x="873" y="874"/>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5" name="Google Shape;22855;p75"/>
            <p:cNvSpPr/>
            <p:nvPr/>
          </p:nvSpPr>
          <p:spPr>
            <a:xfrm>
              <a:off x="8267401" y="2579406"/>
              <a:ext cx="22809" cy="45697"/>
            </a:xfrm>
            <a:custGeom>
              <a:rect b="b" l="l" r="r" t="t"/>
              <a:pathLst>
                <a:path extrusionOk="0" h="1743" w="870">
                  <a:moveTo>
                    <a:pt x="435" y="1"/>
                  </a:moveTo>
                  <a:cubicBezTo>
                    <a:pt x="435" y="1"/>
                    <a:pt x="1" y="874"/>
                    <a:pt x="1" y="1308"/>
                  </a:cubicBezTo>
                  <a:cubicBezTo>
                    <a:pt x="1" y="1551"/>
                    <a:pt x="192" y="1743"/>
                    <a:pt x="435" y="1743"/>
                  </a:cubicBezTo>
                  <a:cubicBezTo>
                    <a:pt x="674" y="1743"/>
                    <a:pt x="870" y="1551"/>
                    <a:pt x="870" y="1308"/>
                  </a:cubicBezTo>
                  <a:cubicBezTo>
                    <a:pt x="870" y="874"/>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6" name="Google Shape;22856;p75"/>
            <p:cNvSpPr/>
            <p:nvPr/>
          </p:nvSpPr>
          <p:spPr>
            <a:xfrm>
              <a:off x="8067335" y="2642276"/>
              <a:ext cx="262962" cy="148627"/>
            </a:xfrm>
            <a:custGeom>
              <a:rect b="b" l="l" r="r" t="t"/>
              <a:pathLst>
                <a:path extrusionOk="0" h="5669" w="10030">
                  <a:moveTo>
                    <a:pt x="3706" y="1"/>
                  </a:moveTo>
                  <a:lnTo>
                    <a:pt x="3706" y="1127"/>
                  </a:lnTo>
                  <a:cubicBezTo>
                    <a:pt x="3706" y="1496"/>
                    <a:pt x="3474" y="1826"/>
                    <a:pt x="3126" y="1949"/>
                  </a:cubicBezTo>
                  <a:lnTo>
                    <a:pt x="873" y="2742"/>
                  </a:lnTo>
                  <a:cubicBezTo>
                    <a:pt x="352" y="2927"/>
                    <a:pt x="1" y="3423"/>
                    <a:pt x="1" y="3977"/>
                  </a:cubicBezTo>
                  <a:lnTo>
                    <a:pt x="1" y="5669"/>
                  </a:lnTo>
                  <a:lnTo>
                    <a:pt x="10025" y="5669"/>
                  </a:lnTo>
                  <a:lnTo>
                    <a:pt x="10025" y="3981"/>
                  </a:lnTo>
                  <a:cubicBezTo>
                    <a:pt x="10029" y="3423"/>
                    <a:pt x="9678" y="2927"/>
                    <a:pt x="9156" y="2746"/>
                  </a:cubicBezTo>
                  <a:lnTo>
                    <a:pt x="6904" y="1949"/>
                  </a:lnTo>
                  <a:cubicBezTo>
                    <a:pt x="6556" y="1826"/>
                    <a:pt x="6320" y="1496"/>
                    <a:pt x="6320" y="1127"/>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7" name="Google Shape;22857;p75"/>
            <p:cNvSpPr/>
            <p:nvPr/>
          </p:nvSpPr>
          <p:spPr>
            <a:xfrm>
              <a:off x="8164471" y="2642276"/>
              <a:ext cx="68690" cy="28603"/>
            </a:xfrm>
            <a:custGeom>
              <a:rect b="b" l="l" r="r" t="t"/>
              <a:pathLst>
                <a:path extrusionOk="0" h="1091" w="2620">
                  <a:moveTo>
                    <a:pt x="1" y="1"/>
                  </a:moveTo>
                  <a:lnTo>
                    <a:pt x="1" y="812"/>
                  </a:lnTo>
                  <a:cubicBezTo>
                    <a:pt x="413" y="993"/>
                    <a:pt x="859" y="1091"/>
                    <a:pt x="1308" y="1091"/>
                  </a:cubicBezTo>
                  <a:cubicBezTo>
                    <a:pt x="1761" y="1091"/>
                    <a:pt x="2206" y="993"/>
                    <a:pt x="2619" y="812"/>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8" name="Google Shape;22858;p75"/>
            <p:cNvSpPr/>
            <p:nvPr/>
          </p:nvSpPr>
          <p:spPr>
            <a:xfrm>
              <a:off x="8101601" y="2499469"/>
              <a:ext cx="194298" cy="154316"/>
            </a:xfrm>
            <a:custGeom>
              <a:rect b="b" l="l" r="r" t="t"/>
              <a:pathLst>
                <a:path extrusionOk="0" h="5886" w="7411">
                  <a:moveTo>
                    <a:pt x="5237" y="0"/>
                  </a:moveTo>
                  <a:cubicBezTo>
                    <a:pt x="5235" y="0"/>
                    <a:pt x="5233" y="0"/>
                    <a:pt x="5231" y="0"/>
                  </a:cubicBezTo>
                  <a:lnTo>
                    <a:pt x="2181" y="0"/>
                  </a:lnTo>
                  <a:cubicBezTo>
                    <a:pt x="1457" y="0"/>
                    <a:pt x="870" y="584"/>
                    <a:pt x="870" y="1308"/>
                  </a:cubicBezTo>
                  <a:lnTo>
                    <a:pt x="870" y="2177"/>
                  </a:lnTo>
                  <a:lnTo>
                    <a:pt x="544" y="2177"/>
                  </a:lnTo>
                  <a:cubicBezTo>
                    <a:pt x="244" y="2177"/>
                    <a:pt x="1" y="2423"/>
                    <a:pt x="1" y="2724"/>
                  </a:cubicBezTo>
                  <a:cubicBezTo>
                    <a:pt x="1" y="3025"/>
                    <a:pt x="244" y="3267"/>
                    <a:pt x="544" y="3267"/>
                  </a:cubicBezTo>
                  <a:lnTo>
                    <a:pt x="885" y="3267"/>
                  </a:lnTo>
                  <a:cubicBezTo>
                    <a:pt x="997" y="4745"/>
                    <a:pt x="2225" y="5886"/>
                    <a:pt x="3706" y="5886"/>
                  </a:cubicBezTo>
                  <a:cubicBezTo>
                    <a:pt x="5187" y="5886"/>
                    <a:pt x="6419" y="4745"/>
                    <a:pt x="6531" y="3267"/>
                  </a:cubicBezTo>
                  <a:lnTo>
                    <a:pt x="6868" y="3267"/>
                  </a:lnTo>
                  <a:cubicBezTo>
                    <a:pt x="7168" y="3267"/>
                    <a:pt x="7411" y="3025"/>
                    <a:pt x="7411" y="2724"/>
                  </a:cubicBezTo>
                  <a:cubicBezTo>
                    <a:pt x="7411" y="2423"/>
                    <a:pt x="7168" y="2177"/>
                    <a:pt x="6868" y="2177"/>
                  </a:cubicBezTo>
                  <a:lnTo>
                    <a:pt x="6542" y="2177"/>
                  </a:lnTo>
                  <a:lnTo>
                    <a:pt x="6542" y="1308"/>
                  </a:lnTo>
                  <a:cubicBezTo>
                    <a:pt x="6542" y="586"/>
                    <a:pt x="5959" y="0"/>
                    <a:pt x="5237"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9" name="Google Shape;22859;p75"/>
            <p:cNvSpPr/>
            <p:nvPr/>
          </p:nvSpPr>
          <p:spPr>
            <a:xfrm>
              <a:off x="8067335" y="2709497"/>
              <a:ext cx="262962" cy="81405"/>
            </a:xfrm>
            <a:custGeom>
              <a:rect b="b" l="l" r="r" t="t"/>
              <a:pathLst>
                <a:path extrusionOk="0" h="3105" w="10030">
                  <a:moveTo>
                    <a:pt x="1384" y="1"/>
                  </a:moveTo>
                  <a:lnTo>
                    <a:pt x="873" y="182"/>
                  </a:lnTo>
                  <a:cubicBezTo>
                    <a:pt x="352" y="363"/>
                    <a:pt x="1" y="859"/>
                    <a:pt x="1" y="1413"/>
                  </a:cubicBezTo>
                  <a:lnTo>
                    <a:pt x="1" y="3105"/>
                  </a:lnTo>
                  <a:lnTo>
                    <a:pt x="10025" y="3105"/>
                  </a:lnTo>
                  <a:lnTo>
                    <a:pt x="10025" y="1417"/>
                  </a:lnTo>
                  <a:cubicBezTo>
                    <a:pt x="10029" y="859"/>
                    <a:pt x="9678" y="366"/>
                    <a:pt x="9156" y="182"/>
                  </a:cubicBezTo>
                  <a:lnTo>
                    <a:pt x="8642" y="1"/>
                  </a:lnTo>
                  <a:cubicBezTo>
                    <a:pt x="7729" y="1198"/>
                    <a:pt x="6372" y="1796"/>
                    <a:pt x="5014" y="1796"/>
                  </a:cubicBezTo>
                  <a:cubicBezTo>
                    <a:pt x="3657" y="1796"/>
                    <a:pt x="2299" y="1198"/>
                    <a:pt x="1384"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0" name="Google Shape;22860;p75"/>
            <p:cNvSpPr/>
            <p:nvPr/>
          </p:nvSpPr>
          <p:spPr>
            <a:xfrm>
              <a:off x="8100867" y="2499469"/>
              <a:ext cx="143672" cy="154342"/>
            </a:xfrm>
            <a:custGeom>
              <a:rect b="b" l="l" r="r" t="t"/>
              <a:pathLst>
                <a:path extrusionOk="0" h="5887" w="5480">
                  <a:moveTo>
                    <a:pt x="2209" y="0"/>
                  </a:moveTo>
                  <a:cubicBezTo>
                    <a:pt x="1489" y="0"/>
                    <a:pt x="902" y="584"/>
                    <a:pt x="902" y="1308"/>
                  </a:cubicBezTo>
                  <a:lnTo>
                    <a:pt x="902" y="2177"/>
                  </a:lnTo>
                  <a:lnTo>
                    <a:pt x="605" y="2177"/>
                  </a:lnTo>
                  <a:cubicBezTo>
                    <a:pt x="322" y="2177"/>
                    <a:pt x="62" y="2384"/>
                    <a:pt x="33" y="2666"/>
                  </a:cubicBezTo>
                  <a:cubicBezTo>
                    <a:pt x="0" y="2986"/>
                    <a:pt x="250" y="3267"/>
                    <a:pt x="570" y="3267"/>
                  </a:cubicBezTo>
                  <a:cubicBezTo>
                    <a:pt x="572" y="3267"/>
                    <a:pt x="574" y="3267"/>
                    <a:pt x="576" y="3267"/>
                  </a:cubicBezTo>
                  <a:lnTo>
                    <a:pt x="913" y="3267"/>
                  </a:lnTo>
                  <a:cubicBezTo>
                    <a:pt x="1018" y="4764"/>
                    <a:pt x="2268" y="5886"/>
                    <a:pt x="3718" y="5886"/>
                  </a:cubicBezTo>
                  <a:cubicBezTo>
                    <a:pt x="3868" y="5886"/>
                    <a:pt x="4019" y="5874"/>
                    <a:pt x="4172" y="5850"/>
                  </a:cubicBezTo>
                  <a:cubicBezTo>
                    <a:pt x="2792" y="5636"/>
                    <a:pt x="1775" y="4448"/>
                    <a:pt x="1775" y="3054"/>
                  </a:cubicBezTo>
                  <a:lnTo>
                    <a:pt x="1775" y="1525"/>
                  </a:lnTo>
                  <a:cubicBezTo>
                    <a:pt x="1775" y="1044"/>
                    <a:pt x="2162" y="652"/>
                    <a:pt x="2644" y="652"/>
                  </a:cubicBezTo>
                  <a:lnTo>
                    <a:pt x="5045" y="652"/>
                  </a:lnTo>
                  <a:cubicBezTo>
                    <a:pt x="5047" y="652"/>
                    <a:pt x="5049" y="652"/>
                    <a:pt x="5052" y="652"/>
                  </a:cubicBezTo>
                  <a:cubicBezTo>
                    <a:pt x="5288" y="652"/>
                    <a:pt x="5480" y="458"/>
                    <a:pt x="5480" y="218"/>
                  </a:cubicBezTo>
                  <a:lnTo>
                    <a:pt x="548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1" name="Google Shape;22861;p75"/>
            <p:cNvSpPr/>
            <p:nvPr/>
          </p:nvSpPr>
          <p:spPr>
            <a:xfrm>
              <a:off x="8086788" y="2709497"/>
              <a:ext cx="223924" cy="64207"/>
            </a:xfrm>
            <a:custGeom>
              <a:rect b="b" l="l" r="r" t="t"/>
              <a:pathLst>
                <a:path extrusionOk="0" h="2449" w="8541">
                  <a:moveTo>
                    <a:pt x="642" y="1"/>
                  </a:moveTo>
                  <a:lnTo>
                    <a:pt x="131" y="182"/>
                  </a:lnTo>
                  <a:cubicBezTo>
                    <a:pt x="88" y="196"/>
                    <a:pt x="44" y="218"/>
                    <a:pt x="1" y="240"/>
                  </a:cubicBezTo>
                  <a:cubicBezTo>
                    <a:pt x="982" y="1623"/>
                    <a:pt x="2572" y="2449"/>
                    <a:pt x="4271" y="2449"/>
                  </a:cubicBezTo>
                  <a:cubicBezTo>
                    <a:pt x="5970" y="2449"/>
                    <a:pt x="7563" y="1623"/>
                    <a:pt x="8541" y="240"/>
                  </a:cubicBezTo>
                  <a:cubicBezTo>
                    <a:pt x="8501" y="218"/>
                    <a:pt x="8458" y="196"/>
                    <a:pt x="8411" y="182"/>
                  </a:cubicBezTo>
                  <a:lnTo>
                    <a:pt x="7904" y="1"/>
                  </a:lnTo>
                  <a:cubicBezTo>
                    <a:pt x="6989" y="1198"/>
                    <a:pt x="5631" y="1796"/>
                    <a:pt x="4273" y="1796"/>
                  </a:cubicBezTo>
                  <a:cubicBezTo>
                    <a:pt x="2915" y="1796"/>
                    <a:pt x="1557" y="1198"/>
                    <a:pt x="642" y="1"/>
                  </a:cubicBezTo>
                  <a:close/>
                </a:path>
              </a:pathLst>
            </a:custGeom>
            <a:solidFill>
              <a:srgbClr val="DB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2" name="Google Shape;22862;p75"/>
            <p:cNvSpPr/>
            <p:nvPr/>
          </p:nvSpPr>
          <p:spPr>
            <a:xfrm>
              <a:off x="8159148" y="2557488"/>
              <a:ext cx="10749" cy="16412"/>
            </a:xfrm>
            <a:custGeom>
              <a:rect b="b" l="l" r="r" t="t"/>
              <a:pathLst>
                <a:path extrusionOk="0" h="626" w="410">
                  <a:moveTo>
                    <a:pt x="210" y="0"/>
                  </a:moveTo>
                  <a:cubicBezTo>
                    <a:pt x="208" y="0"/>
                    <a:pt x="206" y="0"/>
                    <a:pt x="204"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3" name="Google Shape;22863;p75"/>
            <p:cNvSpPr/>
            <p:nvPr/>
          </p:nvSpPr>
          <p:spPr>
            <a:xfrm>
              <a:off x="8227707" y="2557488"/>
              <a:ext cx="10749" cy="16412"/>
            </a:xfrm>
            <a:custGeom>
              <a:rect b="b" l="l" r="r" t="t"/>
              <a:pathLst>
                <a:path extrusionOk="0" h="626" w="410">
                  <a:moveTo>
                    <a:pt x="210" y="0"/>
                  </a:moveTo>
                  <a:cubicBezTo>
                    <a:pt x="208" y="0"/>
                    <a:pt x="206" y="0"/>
                    <a:pt x="203" y="0"/>
                  </a:cubicBezTo>
                  <a:cubicBezTo>
                    <a:pt x="91" y="0"/>
                    <a:pt x="1" y="91"/>
                    <a:pt x="1" y="203"/>
                  </a:cubicBezTo>
                  <a:lnTo>
                    <a:pt x="1" y="424"/>
                  </a:lnTo>
                  <a:cubicBezTo>
                    <a:pt x="1" y="558"/>
                    <a:pt x="103" y="625"/>
                    <a:pt x="205" y="625"/>
                  </a:cubicBezTo>
                  <a:cubicBezTo>
                    <a:pt x="308" y="625"/>
                    <a:pt x="410" y="558"/>
                    <a:pt x="410" y="424"/>
                  </a:cubicBezTo>
                  <a:lnTo>
                    <a:pt x="410" y="203"/>
                  </a:lnTo>
                  <a:cubicBezTo>
                    <a:pt x="410" y="93"/>
                    <a:pt x="323" y="0"/>
                    <a:pt x="2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4" name="Google Shape;22864;p75"/>
            <p:cNvSpPr/>
            <p:nvPr/>
          </p:nvSpPr>
          <p:spPr>
            <a:xfrm>
              <a:off x="8061934" y="2431198"/>
              <a:ext cx="273658" cy="365052"/>
            </a:xfrm>
            <a:custGeom>
              <a:rect b="b" l="l" r="r" t="t"/>
              <a:pathLst>
                <a:path extrusionOk="0" h="13924" w="10438">
                  <a:moveTo>
                    <a:pt x="2170" y="6273"/>
                  </a:moveTo>
                  <a:cubicBezTo>
                    <a:pt x="2285" y="6491"/>
                    <a:pt x="2401" y="6766"/>
                    <a:pt x="2401" y="6961"/>
                  </a:cubicBezTo>
                  <a:cubicBezTo>
                    <a:pt x="2401" y="7088"/>
                    <a:pt x="2300" y="7193"/>
                    <a:pt x="2170" y="7193"/>
                  </a:cubicBezTo>
                  <a:cubicBezTo>
                    <a:pt x="2043" y="7193"/>
                    <a:pt x="1938" y="7088"/>
                    <a:pt x="1938" y="6961"/>
                  </a:cubicBezTo>
                  <a:cubicBezTo>
                    <a:pt x="1938" y="6766"/>
                    <a:pt x="2057" y="6491"/>
                    <a:pt x="2170" y="6273"/>
                  </a:cubicBezTo>
                  <a:close/>
                  <a:moveTo>
                    <a:pt x="8272" y="6273"/>
                  </a:moveTo>
                  <a:cubicBezTo>
                    <a:pt x="8384" y="6491"/>
                    <a:pt x="8504" y="6766"/>
                    <a:pt x="8504" y="6961"/>
                  </a:cubicBezTo>
                  <a:cubicBezTo>
                    <a:pt x="8504" y="7088"/>
                    <a:pt x="8399" y="7193"/>
                    <a:pt x="8272" y="7193"/>
                  </a:cubicBezTo>
                  <a:cubicBezTo>
                    <a:pt x="8142" y="7193"/>
                    <a:pt x="8040" y="7088"/>
                    <a:pt x="8040" y="6961"/>
                  </a:cubicBezTo>
                  <a:cubicBezTo>
                    <a:pt x="8040" y="6766"/>
                    <a:pt x="8156" y="6491"/>
                    <a:pt x="8272" y="6273"/>
                  </a:cubicBezTo>
                  <a:close/>
                  <a:moveTo>
                    <a:pt x="5223" y="410"/>
                  </a:moveTo>
                  <a:cubicBezTo>
                    <a:pt x="7635" y="413"/>
                    <a:pt x="9590" y="2369"/>
                    <a:pt x="9594" y="4785"/>
                  </a:cubicBezTo>
                  <a:cubicBezTo>
                    <a:pt x="9594" y="7313"/>
                    <a:pt x="8149" y="9699"/>
                    <a:pt x="7917" y="10069"/>
                  </a:cubicBezTo>
                  <a:lnTo>
                    <a:pt x="7178" y="9804"/>
                  </a:lnTo>
                  <a:cubicBezTo>
                    <a:pt x="6914" y="9710"/>
                    <a:pt x="6733" y="9460"/>
                    <a:pt x="6733" y="9178"/>
                  </a:cubicBezTo>
                  <a:lnTo>
                    <a:pt x="6733" y="8287"/>
                  </a:lnTo>
                  <a:cubicBezTo>
                    <a:pt x="7142" y="8052"/>
                    <a:pt x="7490" y="7726"/>
                    <a:pt x="7754" y="7331"/>
                  </a:cubicBezTo>
                  <a:cubicBezTo>
                    <a:pt x="7886" y="7518"/>
                    <a:pt x="8078" y="7601"/>
                    <a:pt x="8268" y="7601"/>
                  </a:cubicBezTo>
                  <a:cubicBezTo>
                    <a:pt x="8594" y="7601"/>
                    <a:pt x="8913" y="7355"/>
                    <a:pt x="8913" y="6961"/>
                  </a:cubicBezTo>
                  <a:cubicBezTo>
                    <a:pt x="8913" y="6657"/>
                    <a:pt x="8747" y="6291"/>
                    <a:pt x="8613" y="6041"/>
                  </a:cubicBezTo>
                  <a:cubicBezTo>
                    <a:pt x="8964" y="5929"/>
                    <a:pt x="9178" y="5574"/>
                    <a:pt x="9123" y="5212"/>
                  </a:cubicBezTo>
                  <a:cubicBezTo>
                    <a:pt x="9065" y="4846"/>
                    <a:pt x="8750" y="4578"/>
                    <a:pt x="8384" y="4578"/>
                  </a:cubicBezTo>
                  <a:lnTo>
                    <a:pt x="8272" y="4578"/>
                  </a:lnTo>
                  <a:cubicBezTo>
                    <a:pt x="8265" y="4578"/>
                    <a:pt x="8261" y="4571"/>
                    <a:pt x="8261" y="4564"/>
                  </a:cubicBezTo>
                  <a:lnTo>
                    <a:pt x="8261" y="3912"/>
                  </a:lnTo>
                  <a:cubicBezTo>
                    <a:pt x="8258" y="3075"/>
                    <a:pt x="7580" y="2398"/>
                    <a:pt x="6744" y="2398"/>
                  </a:cubicBezTo>
                  <a:lnTo>
                    <a:pt x="6526" y="2398"/>
                  </a:lnTo>
                  <a:cubicBezTo>
                    <a:pt x="6255" y="2398"/>
                    <a:pt x="6255" y="2807"/>
                    <a:pt x="6526" y="2807"/>
                  </a:cubicBezTo>
                  <a:lnTo>
                    <a:pt x="6744" y="2807"/>
                  </a:lnTo>
                  <a:cubicBezTo>
                    <a:pt x="7352" y="2807"/>
                    <a:pt x="7848" y="3300"/>
                    <a:pt x="7848" y="3912"/>
                  </a:cubicBezTo>
                  <a:lnTo>
                    <a:pt x="7848" y="4564"/>
                  </a:lnTo>
                  <a:cubicBezTo>
                    <a:pt x="7848" y="4796"/>
                    <a:pt x="8037" y="4984"/>
                    <a:pt x="8268" y="4988"/>
                  </a:cubicBezTo>
                  <a:lnTo>
                    <a:pt x="8377" y="4988"/>
                  </a:lnTo>
                  <a:cubicBezTo>
                    <a:pt x="8379" y="4988"/>
                    <a:pt x="8381" y="4988"/>
                    <a:pt x="8384" y="4988"/>
                  </a:cubicBezTo>
                  <a:cubicBezTo>
                    <a:pt x="8569" y="4988"/>
                    <a:pt x="8718" y="5142"/>
                    <a:pt x="8718" y="5328"/>
                  </a:cubicBezTo>
                  <a:cubicBezTo>
                    <a:pt x="8718" y="5516"/>
                    <a:pt x="8565" y="5668"/>
                    <a:pt x="8377" y="5668"/>
                  </a:cubicBezTo>
                  <a:lnTo>
                    <a:pt x="8254" y="5668"/>
                  </a:lnTo>
                  <a:lnTo>
                    <a:pt x="8254" y="5654"/>
                  </a:lnTo>
                  <a:cubicBezTo>
                    <a:pt x="8254" y="5518"/>
                    <a:pt x="8153" y="5450"/>
                    <a:pt x="8051" y="5450"/>
                  </a:cubicBezTo>
                  <a:cubicBezTo>
                    <a:pt x="7950" y="5450"/>
                    <a:pt x="7848" y="5518"/>
                    <a:pt x="7848" y="5654"/>
                  </a:cubicBezTo>
                  <a:cubicBezTo>
                    <a:pt x="7848" y="7106"/>
                    <a:pt x="6671" y="8283"/>
                    <a:pt x="5219" y="8283"/>
                  </a:cubicBezTo>
                  <a:cubicBezTo>
                    <a:pt x="3767" y="8283"/>
                    <a:pt x="2590" y="7106"/>
                    <a:pt x="2590" y="5654"/>
                  </a:cubicBezTo>
                  <a:cubicBezTo>
                    <a:pt x="2590" y="5518"/>
                    <a:pt x="2487" y="5450"/>
                    <a:pt x="2385" y="5450"/>
                  </a:cubicBezTo>
                  <a:cubicBezTo>
                    <a:pt x="2283" y="5450"/>
                    <a:pt x="2180" y="5518"/>
                    <a:pt x="2180" y="5654"/>
                  </a:cubicBezTo>
                  <a:lnTo>
                    <a:pt x="2180" y="5668"/>
                  </a:lnTo>
                  <a:lnTo>
                    <a:pt x="2057" y="5668"/>
                  </a:lnTo>
                  <a:cubicBezTo>
                    <a:pt x="1869" y="5668"/>
                    <a:pt x="1717" y="5516"/>
                    <a:pt x="1717" y="5328"/>
                  </a:cubicBezTo>
                  <a:cubicBezTo>
                    <a:pt x="1717" y="5140"/>
                    <a:pt x="1869" y="4988"/>
                    <a:pt x="2057" y="4988"/>
                  </a:cubicBezTo>
                  <a:lnTo>
                    <a:pt x="2166" y="4988"/>
                  </a:lnTo>
                  <a:cubicBezTo>
                    <a:pt x="2401" y="4984"/>
                    <a:pt x="2590" y="4796"/>
                    <a:pt x="2590" y="4564"/>
                  </a:cubicBezTo>
                  <a:lnTo>
                    <a:pt x="2590" y="3912"/>
                  </a:lnTo>
                  <a:cubicBezTo>
                    <a:pt x="2590" y="3300"/>
                    <a:pt x="3086" y="2807"/>
                    <a:pt x="3694" y="2807"/>
                  </a:cubicBezTo>
                  <a:lnTo>
                    <a:pt x="5657" y="2807"/>
                  </a:lnTo>
                  <a:cubicBezTo>
                    <a:pt x="5929" y="2807"/>
                    <a:pt x="5929" y="2398"/>
                    <a:pt x="5657" y="2398"/>
                  </a:cubicBezTo>
                  <a:lnTo>
                    <a:pt x="3694" y="2398"/>
                  </a:lnTo>
                  <a:cubicBezTo>
                    <a:pt x="3328" y="2398"/>
                    <a:pt x="3028" y="2101"/>
                    <a:pt x="3028" y="1732"/>
                  </a:cubicBezTo>
                  <a:cubicBezTo>
                    <a:pt x="3028" y="1004"/>
                    <a:pt x="3817" y="410"/>
                    <a:pt x="4784" y="410"/>
                  </a:cubicBezTo>
                  <a:close/>
                  <a:moveTo>
                    <a:pt x="2626" y="1601"/>
                  </a:moveTo>
                  <a:lnTo>
                    <a:pt x="2626" y="1601"/>
                  </a:lnTo>
                  <a:cubicBezTo>
                    <a:pt x="2622" y="1645"/>
                    <a:pt x="2619" y="1688"/>
                    <a:pt x="2619" y="1732"/>
                  </a:cubicBezTo>
                  <a:cubicBezTo>
                    <a:pt x="2619" y="2054"/>
                    <a:pt x="2763" y="2358"/>
                    <a:pt x="3013" y="2561"/>
                  </a:cubicBezTo>
                  <a:cubicBezTo>
                    <a:pt x="2503" y="2818"/>
                    <a:pt x="2184" y="3340"/>
                    <a:pt x="2184" y="3912"/>
                  </a:cubicBezTo>
                  <a:lnTo>
                    <a:pt x="2184" y="4564"/>
                  </a:lnTo>
                  <a:cubicBezTo>
                    <a:pt x="2184" y="4571"/>
                    <a:pt x="2177" y="4578"/>
                    <a:pt x="2170" y="4578"/>
                  </a:cubicBezTo>
                  <a:lnTo>
                    <a:pt x="2061" y="4578"/>
                  </a:lnTo>
                  <a:cubicBezTo>
                    <a:pt x="1691" y="4578"/>
                    <a:pt x="1376" y="4846"/>
                    <a:pt x="1318" y="5212"/>
                  </a:cubicBezTo>
                  <a:cubicBezTo>
                    <a:pt x="1264" y="5574"/>
                    <a:pt x="1478" y="5926"/>
                    <a:pt x="1829" y="6041"/>
                  </a:cubicBezTo>
                  <a:cubicBezTo>
                    <a:pt x="1695" y="6291"/>
                    <a:pt x="1528" y="6657"/>
                    <a:pt x="1528" y="6961"/>
                  </a:cubicBezTo>
                  <a:cubicBezTo>
                    <a:pt x="1528" y="7355"/>
                    <a:pt x="1848" y="7601"/>
                    <a:pt x="2174" y="7601"/>
                  </a:cubicBezTo>
                  <a:cubicBezTo>
                    <a:pt x="2363" y="7601"/>
                    <a:pt x="2555" y="7518"/>
                    <a:pt x="2687" y="7331"/>
                  </a:cubicBezTo>
                  <a:cubicBezTo>
                    <a:pt x="2952" y="7726"/>
                    <a:pt x="3299" y="8052"/>
                    <a:pt x="3709" y="8287"/>
                  </a:cubicBezTo>
                  <a:lnTo>
                    <a:pt x="3709" y="9178"/>
                  </a:lnTo>
                  <a:lnTo>
                    <a:pt x="3712" y="9178"/>
                  </a:lnTo>
                  <a:cubicBezTo>
                    <a:pt x="3709" y="9460"/>
                    <a:pt x="3531" y="9714"/>
                    <a:pt x="3267" y="9808"/>
                  </a:cubicBezTo>
                  <a:lnTo>
                    <a:pt x="2474" y="10087"/>
                  </a:lnTo>
                  <a:cubicBezTo>
                    <a:pt x="2162" y="9504"/>
                    <a:pt x="1069" y="7298"/>
                    <a:pt x="1069" y="4835"/>
                  </a:cubicBezTo>
                  <a:cubicBezTo>
                    <a:pt x="1069" y="4075"/>
                    <a:pt x="1250" y="3376"/>
                    <a:pt x="1605" y="2764"/>
                  </a:cubicBezTo>
                  <a:cubicBezTo>
                    <a:pt x="1865" y="2315"/>
                    <a:pt x="2209" y="1920"/>
                    <a:pt x="2626" y="1601"/>
                  </a:cubicBezTo>
                  <a:close/>
                  <a:moveTo>
                    <a:pt x="4784" y="0"/>
                  </a:moveTo>
                  <a:cubicBezTo>
                    <a:pt x="4212" y="0"/>
                    <a:pt x="3676" y="174"/>
                    <a:pt x="3271" y="493"/>
                  </a:cubicBezTo>
                  <a:cubicBezTo>
                    <a:pt x="3100" y="623"/>
                    <a:pt x="2952" y="783"/>
                    <a:pt x="2840" y="964"/>
                  </a:cubicBezTo>
                  <a:cubicBezTo>
                    <a:pt x="2180" y="1351"/>
                    <a:pt x="1634" y="1902"/>
                    <a:pt x="1250" y="2561"/>
                  </a:cubicBezTo>
                  <a:cubicBezTo>
                    <a:pt x="855" y="3242"/>
                    <a:pt x="659" y="4006"/>
                    <a:pt x="659" y="4835"/>
                  </a:cubicBezTo>
                  <a:cubicBezTo>
                    <a:pt x="659" y="6393"/>
                    <a:pt x="1079" y="7834"/>
                    <a:pt x="1431" y="8769"/>
                  </a:cubicBezTo>
                  <a:cubicBezTo>
                    <a:pt x="1619" y="9268"/>
                    <a:pt x="1833" y="9754"/>
                    <a:pt x="2083" y="10225"/>
                  </a:cubicBezTo>
                  <a:lnTo>
                    <a:pt x="1011" y="10601"/>
                  </a:lnTo>
                  <a:cubicBezTo>
                    <a:pt x="406" y="10815"/>
                    <a:pt x="0" y="11387"/>
                    <a:pt x="0" y="12028"/>
                  </a:cubicBezTo>
                  <a:lnTo>
                    <a:pt x="0" y="13720"/>
                  </a:lnTo>
                  <a:cubicBezTo>
                    <a:pt x="0" y="13855"/>
                    <a:pt x="102" y="13923"/>
                    <a:pt x="205" y="13923"/>
                  </a:cubicBezTo>
                  <a:cubicBezTo>
                    <a:pt x="307" y="13923"/>
                    <a:pt x="409" y="13855"/>
                    <a:pt x="409" y="13720"/>
                  </a:cubicBezTo>
                  <a:lnTo>
                    <a:pt x="409" y="12032"/>
                  </a:lnTo>
                  <a:cubicBezTo>
                    <a:pt x="409" y="11561"/>
                    <a:pt x="703" y="11144"/>
                    <a:pt x="1145" y="10989"/>
                  </a:cubicBezTo>
                  <a:lnTo>
                    <a:pt x="1478" y="10873"/>
                  </a:lnTo>
                  <a:cubicBezTo>
                    <a:pt x="2260" y="11952"/>
                    <a:pt x="3680" y="12615"/>
                    <a:pt x="5219" y="12615"/>
                  </a:cubicBezTo>
                  <a:cubicBezTo>
                    <a:pt x="5228" y="12615"/>
                    <a:pt x="5237" y="12615"/>
                    <a:pt x="5246" y="12615"/>
                  </a:cubicBezTo>
                  <a:cubicBezTo>
                    <a:pt x="5921" y="12615"/>
                    <a:pt x="6589" y="12481"/>
                    <a:pt x="7215" y="12220"/>
                  </a:cubicBezTo>
                  <a:cubicBezTo>
                    <a:pt x="7434" y="12128"/>
                    <a:pt x="7338" y="11825"/>
                    <a:pt x="7141" y="11825"/>
                  </a:cubicBezTo>
                  <a:cubicBezTo>
                    <a:pt x="7114" y="11825"/>
                    <a:pt x="7085" y="11831"/>
                    <a:pt x="7055" y="11843"/>
                  </a:cubicBezTo>
                  <a:cubicBezTo>
                    <a:pt x="6480" y="12083"/>
                    <a:pt x="5867" y="12206"/>
                    <a:pt x="5246" y="12206"/>
                  </a:cubicBezTo>
                  <a:cubicBezTo>
                    <a:pt x="5237" y="12206"/>
                    <a:pt x="5228" y="12206"/>
                    <a:pt x="5219" y="12206"/>
                  </a:cubicBezTo>
                  <a:cubicBezTo>
                    <a:pt x="3854" y="12206"/>
                    <a:pt x="2601" y="11644"/>
                    <a:pt x="1880" y="10728"/>
                  </a:cubicBezTo>
                  <a:lnTo>
                    <a:pt x="3397" y="10192"/>
                  </a:lnTo>
                  <a:cubicBezTo>
                    <a:pt x="3828" y="10043"/>
                    <a:pt x="4118" y="9634"/>
                    <a:pt x="4118" y="9178"/>
                  </a:cubicBezTo>
                  <a:lnTo>
                    <a:pt x="4118" y="8483"/>
                  </a:lnTo>
                  <a:cubicBezTo>
                    <a:pt x="4473" y="8622"/>
                    <a:pt x="4848" y="8692"/>
                    <a:pt x="5223" y="8692"/>
                  </a:cubicBezTo>
                  <a:cubicBezTo>
                    <a:pt x="5597" y="8692"/>
                    <a:pt x="5972" y="8622"/>
                    <a:pt x="6327" y="8483"/>
                  </a:cubicBezTo>
                  <a:lnTo>
                    <a:pt x="6327" y="9178"/>
                  </a:lnTo>
                  <a:cubicBezTo>
                    <a:pt x="6327" y="9634"/>
                    <a:pt x="6613" y="10040"/>
                    <a:pt x="7044" y="10192"/>
                  </a:cubicBezTo>
                  <a:lnTo>
                    <a:pt x="8558" y="10728"/>
                  </a:lnTo>
                  <a:cubicBezTo>
                    <a:pt x="8341" y="11003"/>
                    <a:pt x="8080" y="11242"/>
                    <a:pt x="7790" y="11441"/>
                  </a:cubicBezTo>
                  <a:cubicBezTo>
                    <a:pt x="7609" y="11569"/>
                    <a:pt x="7733" y="11817"/>
                    <a:pt x="7906" y="11817"/>
                  </a:cubicBezTo>
                  <a:cubicBezTo>
                    <a:pt x="7943" y="11817"/>
                    <a:pt x="7983" y="11805"/>
                    <a:pt x="8022" y="11778"/>
                  </a:cubicBezTo>
                  <a:cubicBezTo>
                    <a:pt x="8384" y="11532"/>
                    <a:pt x="8703" y="11224"/>
                    <a:pt x="8960" y="10873"/>
                  </a:cubicBezTo>
                  <a:lnTo>
                    <a:pt x="9293" y="10989"/>
                  </a:lnTo>
                  <a:cubicBezTo>
                    <a:pt x="9735" y="11144"/>
                    <a:pt x="10032" y="11561"/>
                    <a:pt x="10032" y="12032"/>
                  </a:cubicBezTo>
                  <a:lnTo>
                    <a:pt x="10032" y="13720"/>
                  </a:lnTo>
                  <a:cubicBezTo>
                    <a:pt x="10032" y="13855"/>
                    <a:pt x="10134" y="13923"/>
                    <a:pt x="10235" y="13923"/>
                  </a:cubicBezTo>
                  <a:cubicBezTo>
                    <a:pt x="10336" y="13923"/>
                    <a:pt x="10438" y="13855"/>
                    <a:pt x="10438" y="13720"/>
                  </a:cubicBezTo>
                  <a:lnTo>
                    <a:pt x="10438" y="12032"/>
                  </a:lnTo>
                  <a:cubicBezTo>
                    <a:pt x="10438" y="11387"/>
                    <a:pt x="10032" y="10815"/>
                    <a:pt x="9427" y="10601"/>
                  </a:cubicBezTo>
                  <a:lnTo>
                    <a:pt x="8308" y="10206"/>
                  </a:lnTo>
                  <a:cubicBezTo>
                    <a:pt x="8613" y="9707"/>
                    <a:pt x="8881" y="9189"/>
                    <a:pt x="9112" y="8649"/>
                  </a:cubicBezTo>
                  <a:cubicBezTo>
                    <a:pt x="9848" y="6951"/>
                    <a:pt x="10000" y="5610"/>
                    <a:pt x="10000" y="4781"/>
                  </a:cubicBezTo>
                  <a:cubicBezTo>
                    <a:pt x="9996" y="2145"/>
                    <a:pt x="7859" y="4"/>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5" name="Google Shape;22865;p75"/>
            <p:cNvSpPr/>
            <p:nvPr/>
          </p:nvSpPr>
          <p:spPr>
            <a:xfrm>
              <a:off x="8173988" y="2602556"/>
              <a:ext cx="49630" cy="16491"/>
            </a:xfrm>
            <a:custGeom>
              <a:rect b="b" l="l" r="r" t="t"/>
              <a:pathLst>
                <a:path extrusionOk="0" h="629" w="1893">
                  <a:moveTo>
                    <a:pt x="293" y="0"/>
                  </a:moveTo>
                  <a:cubicBezTo>
                    <a:pt x="136" y="0"/>
                    <a:pt x="1" y="205"/>
                    <a:pt x="148" y="353"/>
                  </a:cubicBezTo>
                  <a:cubicBezTo>
                    <a:pt x="326" y="527"/>
                    <a:pt x="623" y="628"/>
                    <a:pt x="945" y="628"/>
                  </a:cubicBezTo>
                  <a:cubicBezTo>
                    <a:pt x="1271" y="628"/>
                    <a:pt x="1568" y="523"/>
                    <a:pt x="1745" y="353"/>
                  </a:cubicBezTo>
                  <a:cubicBezTo>
                    <a:pt x="1893" y="205"/>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6" name="Google Shape;22866;p75"/>
            <p:cNvSpPr/>
            <p:nvPr/>
          </p:nvSpPr>
          <p:spPr>
            <a:xfrm>
              <a:off x="8150890" y="2536855"/>
              <a:ext cx="22547" cy="14105"/>
            </a:xfrm>
            <a:custGeom>
              <a:rect b="b" l="l" r="r" t="t"/>
              <a:pathLst>
                <a:path extrusionOk="0" h="538" w="860">
                  <a:moveTo>
                    <a:pt x="565" y="1"/>
                  </a:moveTo>
                  <a:cubicBezTo>
                    <a:pt x="536" y="1"/>
                    <a:pt x="504" y="8"/>
                    <a:pt x="471" y="23"/>
                  </a:cubicBezTo>
                  <a:lnTo>
                    <a:pt x="214" y="146"/>
                  </a:lnTo>
                  <a:cubicBezTo>
                    <a:pt x="1" y="247"/>
                    <a:pt x="103" y="538"/>
                    <a:pt x="295" y="538"/>
                  </a:cubicBezTo>
                  <a:cubicBezTo>
                    <a:pt x="324" y="538"/>
                    <a:pt x="355" y="531"/>
                    <a:pt x="388" y="516"/>
                  </a:cubicBezTo>
                  <a:lnTo>
                    <a:pt x="649" y="393"/>
                  </a:lnTo>
                  <a:cubicBezTo>
                    <a:pt x="859" y="292"/>
                    <a:pt x="757" y="1"/>
                    <a:pt x="5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7" name="Google Shape;22867;p75"/>
            <p:cNvSpPr/>
            <p:nvPr/>
          </p:nvSpPr>
          <p:spPr>
            <a:xfrm>
              <a:off x="8224115" y="2536855"/>
              <a:ext cx="22599" cy="14105"/>
            </a:xfrm>
            <a:custGeom>
              <a:rect b="b" l="l" r="r" t="t"/>
              <a:pathLst>
                <a:path extrusionOk="0" h="538" w="862">
                  <a:moveTo>
                    <a:pt x="294" y="1"/>
                  </a:moveTo>
                  <a:cubicBezTo>
                    <a:pt x="102" y="1"/>
                    <a:pt x="0" y="292"/>
                    <a:pt x="214" y="393"/>
                  </a:cubicBezTo>
                  <a:lnTo>
                    <a:pt x="474" y="516"/>
                  </a:lnTo>
                  <a:cubicBezTo>
                    <a:pt x="507" y="531"/>
                    <a:pt x="538" y="538"/>
                    <a:pt x="567" y="538"/>
                  </a:cubicBezTo>
                  <a:cubicBezTo>
                    <a:pt x="757" y="538"/>
                    <a:pt x="862" y="247"/>
                    <a:pt x="648" y="146"/>
                  </a:cubicBezTo>
                  <a:lnTo>
                    <a:pt x="388" y="23"/>
                  </a:lnTo>
                  <a:cubicBezTo>
                    <a:pt x="355" y="8"/>
                    <a:pt x="323" y="1"/>
                    <a:pt x="2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8" name="Google Shape;22868;p75"/>
          <p:cNvGrpSpPr/>
          <p:nvPr/>
        </p:nvGrpSpPr>
        <p:grpSpPr>
          <a:xfrm>
            <a:off x="7161861" y="3356519"/>
            <a:ext cx="273501" cy="365131"/>
            <a:chOff x="7161861" y="3356519"/>
            <a:chExt cx="273501" cy="365131"/>
          </a:xfrm>
        </p:grpSpPr>
        <p:sp>
          <p:nvSpPr>
            <p:cNvPr id="22869" name="Google Shape;22869;p75"/>
            <p:cNvSpPr/>
            <p:nvPr/>
          </p:nvSpPr>
          <p:spPr>
            <a:xfrm>
              <a:off x="7327189" y="3504726"/>
              <a:ext cx="68847" cy="125739"/>
            </a:xfrm>
            <a:custGeom>
              <a:rect b="b" l="l" r="r" t="t"/>
              <a:pathLst>
                <a:path extrusionOk="0" h="4796" w="2626">
                  <a:moveTo>
                    <a:pt x="0" y="1"/>
                  </a:moveTo>
                  <a:lnTo>
                    <a:pt x="0" y="4796"/>
                  </a:lnTo>
                  <a:lnTo>
                    <a:pt x="2626" y="4796"/>
                  </a:lnTo>
                  <a:cubicBezTo>
                    <a:pt x="2467" y="3626"/>
                    <a:pt x="1797" y="2746"/>
                    <a:pt x="1568" y="1692"/>
                  </a:cubicBezTo>
                  <a:cubicBezTo>
                    <a:pt x="1405" y="942"/>
                    <a:pt x="1525" y="1"/>
                    <a:pt x="152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0" name="Google Shape;22870;p75"/>
            <p:cNvSpPr/>
            <p:nvPr/>
          </p:nvSpPr>
          <p:spPr>
            <a:xfrm>
              <a:off x="7167183" y="3556191"/>
              <a:ext cx="262857" cy="160032"/>
            </a:xfrm>
            <a:custGeom>
              <a:rect b="b" l="l" r="r" t="t"/>
              <a:pathLst>
                <a:path extrusionOk="0" h="6104" w="10026">
                  <a:moveTo>
                    <a:pt x="3706" y="1"/>
                  </a:moveTo>
                  <a:lnTo>
                    <a:pt x="3706" y="1348"/>
                  </a:lnTo>
                  <a:cubicBezTo>
                    <a:pt x="3706" y="1714"/>
                    <a:pt x="3474" y="2043"/>
                    <a:pt x="3126" y="2170"/>
                  </a:cubicBezTo>
                  <a:lnTo>
                    <a:pt x="873" y="2963"/>
                  </a:lnTo>
                  <a:cubicBezTo>
                    <a:pt x="352" y="3148"/>
                    <a:pt x="1" y="3640"/>
                    <a:pt x="1" y="4194"/>
                  </a:cubicBezTo>
                  <a:lnTo>
                    <a:pt x="1" y="6103"/>
                  </a:lnTo>
                  <a:lnTo>
                    <a:pt x="10026" y="6103"/>
                  </a:lnTo>
                  <a:lnTo>
                    <a:pt x="10026" y="4194"/>
                  </a:lnTo>
                  <a:cubicBezTo>
                    <a:pt x="10026" y="3640"/>
                    <a:pt x="9678" y="3148"/>
                    <a:pt x="9153" y="2963"/>
                  </a:cubicBezTo>
                  <a:lnTo>
                    <a:pt x="6904" y="2170"/>
                  </a:lnTo>
                  <a:cubicBezTo>
                    <a:pt x="6556" y="2047"/>
                    <a:pt x="6321" y="1717"/>
                    <a:pt x="6321" y="1348"/>
                  </a:cubicBezTo>
                  <a:lnTo>
                    <a:pt x="632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1" name="Google Shape;22871;p75"/>
            <p:cNvSpPr/>
            <p:nvPr/>
          </p:nvSpPr>
          <p:spPr>
            <a:xfrm>
              <a:off x="7230053" y="3612978"/>
              <a:ext cx="199987" cy="103245"/>
            </a:xfrm>
            <a:custGeom>
              <a:rect b="b" l="l" r="r" t="t"/>
              <a:pathLst>
                <a:path extrusionOk="0" h="3938" w="7628">
                  <a:moveTo>
                    <a:pt x="4498" y="0"/>
                  </a:moveTo>
                  <a:cubicBezTo>
                    <a:pt x="4201" y="583"/>
                    <a:pt x="2999" y="2590"/>
                    <a:pt x="0" y="3937"/>
                  </a:cubicBezTo>
                  <a:lnTo>
                    <a:pt x="7628" y="3937"/>
                  </a:lnTo>
                  <a:lnTo>
                    <a:pt x="7628" y="2028"/>
                  </a:lnTo>
                  <a:cubicBezTo>
                    <a:pt x="7628" y="1474"/>
                    <a:pt x="7280" y="982"/>
                    <a:pt x="6755" y="797"/>
                  </a:cubicBezTo>
                  <a:lnTo>
                    <a:pt x="4506" y="0"/>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2" name="Google Shape;22872;p75"/>
            <p:cNvSpPr/>
            <p:nvPr/>
          </p:nvSpPr>
          <p:spPr>
            <a:xfrm>
              <a:off x="7167183" y="3612978"/>
              <a:ext cx="199987" cy="103245"/>
            </a:xfrm>
            <a:custGeom>
              <a:rect b="b" l="l" r="r" t="t"/>
              <a:pathLst>
                <a:path extrusionOk="0" h="3938" w="7628">
                  <a:moveTo>
                    <a:pt x="3123" y="0"/>
                  </a:moveTo>
                  <a:lnTo>
                    <a:pt x="873" y="797"/>
                  </a:lnTo>
                  <a:cubicBezTo>
                    <a:pt x="352" y="982"/>
                    <a:pt x="1" y="1474"/>
                    <a:pt x="1" y="2028"/>
                  </a:cubicBezTo>
                  <a:lnTo>
                    <a:pt x="1" y="3937"/>
                  </a:lnTo>
                  <a:lnTo>
                    <a:pt x="7628" y="3937"/>
                  </a:lnTo>
                  <a:cubicBezTo>
                    <a:pt x="4629" y="2590"/>
                    <a:pt x="3430" y="583"/>
                    <a:pt x="313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3" name="Google Shape;22873;p75"/>
            <p:cNvSpPr/>
            <p:nvPr/>
          </p:nvSpPr>
          <p:spPr>
            <a:xfrm>
              <a:off x="7264319" y="3556086"/>
              <a:ext cx="68585" cy="34345"/>
            </a:xfrm>
            <a:custGeom>
              <a:rect b="b" l="l" r="r" t="t"/>
              <a:pathLst>
                <a:path extrusionOk="0" h="1310" w="2616">
                  <a:moveTo>
                    <a:pt x="1" y="1"/>
                  </a:moveTo>
                  <a:lnTo>
                    <a:pt x="1" y="1040"/>
                  </a:lnTo>
                  <a:cubicBezTo>
                    <a:pt x="417" y="1220"/>
                    <a:pt x="862" y="1309"/>
                    <a:pt x="1307" y="1309"/>
                  </a:cubicBezTo>
                  <a:cubicBezTo>
                    <a:pt x="1752" y="1309"/>
                    <a:pt x="2197" y="1220"/>
                    <a:pt x="2616" y="1040"/>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4" name="Google Shape;22874;p75"/>
            <p:cNvSpPr/>
            <p:nvPr/>
          </p:nvSpPr>
          <p:spPr>
            <a:xfrm>
              <a:off x="72014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5" y="1743"/>
                    <a:pt x="1742" y="1352"/>
                    <a:pt x="1742" y="874"/>
                  </a:cubicBezTo>
                  <a:cubicBezTo>
                    <a:pt x="1742" y="392"/>
                    <a:pt x="1355"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5" name="Google Shape;22875;p75"/>
            <p:cNvSpPr/>
            <p:nvPr/>
          </p:nvSpPr>
          <p:spPr>
            <a:xfrm>
              <a:off x="7218543"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6" name="Google Shape;22876;p75"/>
            <p:cNvSpPr/>
            <p:nvPr/>
          </p:nvSpPr>
          <p:spPr>
            <a:xfrm>
              <a:off x="7350076" y="3516210"/>
              <a:ext cx="45697" cy="45697"/>
            </a:xfrm>
            <a:custGeom>
              <a:rect b="b" l="l" r="r" t="t"/>
              <a:pathLst>
                <a:path extrusionOk="0" h="1743" w="1743">
                  <a:moveTo>
                    <a:pt x="873" y="1"/>
                  </a:moveTo>
                  <a:cubicBezTo>
                    <a:pt x="391" y="1"/>
                    <a:pt x="0" y="392"/>
                    <a:pt x="0" y="874"/>
                  </a:cubicBezTo>
                  <a:cubicBezTo>
                    <a:pt x="0" y="1352"/>
                    <a:pt x="391" y="1743"/>
                    <a:pt x="873" y="1743"/>
                  </a:cubicBezTo>
                  <a:cubicBezTo>
                    <a:pt x="1351" y="1743"/>
                    <a:pt x="1742" y="1352"/>
                    <a:pt x="1742" y="874"/>
                  </a:cubicBezTo>
                  <a:cubicBezTo>
                    <a:pt x="1742" y="392"/>
                    <a:pt x="1351" y="1"/>
                    <a:pt x="873"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7" name="Google Shape;22877;p75"/>
            <p:cNvSpPr/>
            <p:nvPr/>
          </p:nvSpPr>
          <p:spPr>
            <a:xfrm>
              <a:off x="7367144" y="3533303"/>
              <a:ext cx="11536" cy="11509"/>
            </a:xfrm>
            <a:custGeom>
              <a:rect b="b" l="l" r="r" t="t"/>
              <a:pathLst>
                <a:path extrusionOk="0" h="439" w="440">
                  <a:moveTo>
                    <a:pt x="222" y="1"/>
                  </a:moveTo>
                  <a:cubicBezTo>
                    <a:pt x="99" y="1"/>
                    <a:pt x="1" y="98"/>
                    <a:pt x="1" y="222"/>
                  </a:cubicBezTo>
                  <a:cubicBezTo>
                    <a:pt x="1" y="341"/>
                    <a:pt x="99" y="439"/>
                    <a:pt x="222" y="439"/>
                  </a:cubicBezTo>
                  <a:cubicBezTo>
                    <a:pt x="341" y="439"/>
                    <a:pt x="439" y="341"/>
                    <a:pt x="439" y="222"/>
                  </a:cubicBezTo>
                  <a:cubicBezTo>
                    <a:pt x="439" y="98"/>
                    <a:pt x="341" y="1"/>
                    <a:pt x="222"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8" name="Google Shape;22878;p75"/>
            <p:cNvSpPr/>
            <p:nvPr/>
          </p:nvSpPr>
          <p:spPr>
            <a:xfrm>
              <a:off x="7207270" y="3361920"/>
              <a:ext cx="182893" cy="134286"/>
            </a:xfrm>
            <a:custGeom>
              <a:rect b="b" l="l" r="r" t="t"/>
              <a:pathLst>
                <a:path extrusionOk="0" h="5122" w="6976">
                  <a:moveTo>
                    <a:pt x="3491" y="0"/>
                  </a:moveTo>
                  <a:cubicBezTo>
                    <a:pt x="3489" y="0"/>
                    <a:pt x="3486" y="0"/>
                    <a:pt x="3484" y="0"/>
                  </a:cubicBezTo>
                  <a:cubicBezTo>
                    <a:pt x="1561" y="0"/>
                    <a:pt x="0" y="1561"/>
                    <a:pt x="0" y="3485"/>
                  </a:cubicBezTo>
                  <a:lnTo>
                    <a:pt x="0" y="5122"/>
                  </a:lnTo>
                  <a:lnTo>
                    <a:pt x="6975" y="5122"/>
                  </a:lnTo>
                  <a:lnTo>
                    <a:pt x="6975" y="3485"/>
                  </a:lnTo>
                  <a:cubicBezTo>
                    <a:pt x="6975" y="1560"/>
                    <a:pt x="5414" y="0"/>
                    <a:pt x="34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9" name="Google Shape;22879;p75"/>
            <p:cNvSpPr/>
            <p:nvPr/>
          </p:nvSpPr>
          <p:spPr>
            <a:xfrm>
              <a:off x="7201554" y="3430190"/>
              <a:ext cx="194219" cy="143226"/>
            </a:xfrm>
            <a:custGeom>
              <a:rect b="b" l="l" r="r" t="t"/>
              <a:pathLst>
                <a:path extrusionOk="0" h="5463" w="7408">
                  <a:moveTo>
                    <a:pt x="3703" y="0"/>
                  </a:moveTo>
                  <a:cubicBezTo>
                    <a:pt x="3634" y="0"/>
                    <a:pt x="3564" y="33"/>
                    <a:pt x="3521" y="98"/>
                  </a:cubicBezTo>
                  <a:cubicBezTo>
                    <a:pt x="2710" y="1348"/>
                    <a:pt x="1638" y="1775"/>
                    <a:pt x="1142" y="1913"/>
                  </a:cubicBezTo>
                  <a:cubicBezTo>
                    <a:pt x="1051" y="1938"/>
                    <a:pt x="761" y="1974"/>
                    <a:pt x="761" y="1974"/>
                  </a:cubicBezTo>
                  <a:lnTo>
                    <a:pt x="544" y="1974"/>
                  </a:lnTo>
                  <a:cubicBezTo>
                    <a:pt x="243" y="1974"/>
                    <a:pt x="1" y="2217"/>
                    <a:pt x="1" y="2518"/>
                  </a:cubicBezTo>
                  <a:cubicBezTo>
                    <a:pt x="1" y="2818"/>
                    <a:pt x="243" y="3064"/>
                    <a:pt x="544" y="3064"/>
                  </a:cubicBezTo>
                  <a:lnTo>
                    <a:pt x="906" y="3064"/>
                  </a:lnTo>
                  <a:cubicBezTo>
                    <a:pt x="1120" y="4441"/>
                    <a:pt x="2308" y="5462"/>
                    <a:pt x="3702" y="5462"/>
                  </a:cubicBezTo>
                  <a:cubicBezTo>
                    <a:pt x="5100" y="5462"/>
                    <a:pt x="6288" y="4441"/>
                    <a:pt x="6498" y="3064"/>
                  </a:cubicBezTo>
                  <a:lnTo>
                    <a:pt x="6860" y="3064"/>
                  </a:lnTo>
                  <a:cubicBezTo>
                    <a:pt x="7161" y="3064"/>
                    <a:pt x="7407" y="2818"/>
                    <a:pt x="7407" y="2518"/>
                  </a:cubicBezTo>
                  <a:cubicBezTo>
                    <a:pt x="7407" y="2217"/>
                    <a:pt x="7161" y="1974"/>
                    <a:pt x="6860" y="1974"/>
                  </a:cubicBezTo>
                  <a:lnTo>
                    <a:pt x="6647" y="1974"/>
                  </a:lnTo>
                  <a:cubicBezTo>
                    <a:pt x="6647" y="1974"/>
                    <a:pt x="6353" y="1938"/>
                    <a:pt x="6263" y="1913"/>
                  </a:cubicBezTo>
                  <a:cubicBezTo>
                    <a:pt x="5770" y="1779"/>
                    <a:pt x="4698" y="1348"/>
                    <a:pt x="3883" y="98"/>
                  </a:cubicBezTo>
                  <a:cubicBezTo>
                    <a:pt x="3842" y="33"/>
                    <a:pt x="3773" y="0"/>
                    <a:pt x="3703"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0" name="Google Shape;22880;p75"/>
            <p:cNvSpPr/>
            <p:nvPr/>
          </p:nvSpPr>
          <p:spPr>
            <a:xfrm>
              <a:off x="7200715" y="3430111"/>
              <a:ext cx="160871" cy="143226"/>
            </a:xfrm>
            <a:custGeom>
              <a:rect b="b" l="l" r="r" t="t"/>
              <a:pathLst>
                <a:path extrusionOk="0" h="5463" w="6136">
                  <a:moveTo>
                    <a:pt x="3736" y="1"/>
                  </a:moveTo>
                  <a:cubicBezTo>
                    <a:pt x="3666" y="1"/>
                    <a:pt x="3596" y="34"/>
                    <a:pt x="3553" y="101"/>
                  </a:cubicBezTo>
                  <a:cubicBezTo>
                    <a:pt x="2992" y="963"/>
                    <a:pt x="2307" y="1438"/>
                    <a:pt x="1775" y="1691"/>
                  </a:cubicBezTo>
                  <a:cubicBezTo>
                    <a:pt x="1583" y="1782"/>
                    <a:pt x="1380" y="1858"/>
                    <a:pt x="1174" y="1916"/>
                  </a:cubicBezTo>
                  <a:cubicBezTo>
                    <a:pt x="1083" y="1941"/>
                    <a:pt x="793" y="1977"/>
                    <a:pt x="793" y="1977"/>
                  </a:cubicBezTo>
                  <a:lnTo>
                    <a:pt x="605" y="1977"/>
                  </a:lnTo>
                  <a:cubicBezTo>
                    <a:pt x="322" y="1977"/>
                    <a:pt x="62" y="2180"/>
                    <a:pt x="33" y="2463"/>
                  </a:cubicBezTo>
                  <a:cubicBezTo>
                    <a:pt x="0" y="2786"/>
                    <a:pt x="250" y="3064"/>
                    <a:pt x="570" y="3064"/>
                  </a:cubicBezTo>
                  <a:cubicBezTo>
                    <a:pt x="572" y="3064"/>
                    <a:pt x="574" y="3064"/>
                    <a:pt x="576" y="3064"/>
                  </a:cubicBezTo>
                  <a:lnTo>
                    <a:pt x="938" y="3064"/>
                  </a:lnTo>
                  <a:cubicBezTo>
                    <a:pt x="1150" y="4463"/>
                    <a:pt x="2349" y="5463"/>
                    <a:pt x="3717" y="5463"/>
                  </a:cubicBezTo>
                  <a:cubicBezTo>
                    <a:pt x="3868" y="5463"/>
                    <a:pt x="4022" y="5450"/>
                    <a:pt x="4176" y="5425"/>
                  </a:cubicBezTo>
                  <a:cubicBezTo>
                    <a:pt x="2854" y="5222"/>
                    <a:pt x="1854" y="4121"/>
                    <a:pt x="1778" y="2789"/>
                  </a:cubicBezTo>
                  <a:cubicBezTo>
                    <a:pt x="1778" y="2760"/>
                    <a:pt x="1775" y="2731"/>
                    <a:pt x="1775" y="2705"/>
                  </a:cubicBezTo>
                  <a:cubicBezTo>
                    <a:pt x="1768" y="2528"/>
                    <a:pt x="1865" y="2365"/>
                    <a:pt x="2028" y="2292"/>
                  </a:cubicBezTo>
                  <a:cubicBezTo>
                    <a:pt x="2687" y="1977"/>
                    <a:pt x="3271" y="1521"/>
                    <a:pt x="3734" y="956"/>
                  </a:cubicBezTo>
                  <a:cubicBezTo>
                    <a:pt x="4201" y="1525"/>
                    <a:pt x="4792" y="1981"/>
                    <a:pt x="5454" y="2296"/>
                  </a:cubicBezTo>
                  <a:cubicBezTo>
                    <a:pt x="5549" y="2339"/>
                    <a:pt x="5638" y="2360"/>
                    <a:pt x="5720" y="2360"/>
                  </a:cubicBezTo>
                  <a:cubicBezTo>
                    <a:pt x="5964" y="2360"/>
                    <a:pt x="6135" y="2175"/>
                    <a:pt x="6135" y="1865"/>
                  </a:cubicBezTo>
                  <a:cubicBezTo>
                    <a:pt x="5592" y="1688"/>
                    <a:pt x="4650" y="1228"/>
                    <a:pt x="3919" y="101"/>
                  </a:cubicBezTo>
                  <a:cubicBezTo>
                    <a:pt x="3875" y="34"/>
                    <a:pt x="3806" y="1"/>
                    <a:pt x="373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1" name="Google Shape;22881;p75"/>
            <p:cNvSpPr/>
            <p:nvPr/>
          </p:nvSpPr>
          <p:spPr>
            <a:xfrm>
              <a:off x="7272866" y="3519067"/>
              <a:ext cx="51491" cy="22809"/>
            </a:xfrm>
            <a:custGeom>
              <a:rect b="b" l="l" r="r" t="t"/>
              <a:pathLst>
                <a:path extrusionOk="0" h="870" w="1964">
                  <a:moveTo>
                    <a:pt x="1" y="0"/>
                  </a:moveTo>
                  <a:cubicBezTo>
                    <a:pt x="1" y="482"/>
                    <a:pt x="442" y="870"/>
                    <a:pt x="982" y="870"/>
                  </a:cubicBezTo>
                  <a:cubicBezTo>
                    <a:pt x="1525" y="870"/>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2" name="Google Shape;22882;p75"/>
            <p:cNvSpPr/>
            <p:nvPr/>
          </p:nvSpPr>
          <p:spPr>
            <a:xfrm>
              <a:off x="7296042" y="3363545"/>
              <a:ext cx="94016" cy="101226"/>
            </a:xfrm>
            <a:custGeom>
              <a:rect b="b" l="l" r="r" t="t"/>
              <a:pathLst>
                <a:path extrusionOk="0" h="3861" w="3586">
                  <a:moveTo>
                    <a:pt x="732" y="0"/>
                  </a:moveTo>
                  <a:cubicBezTo>
                    <a:pt x="1" y="1853"/>
                    <a:pt x="1370" y="3861"/>
                    <a:pt x="3363" y="3861"/>
                  </a:cubicBezTo>
                  <a:cubicBezTo>
                    <a:pt x="3365" y="3861"/>
                    <a:pt x="3367" y="3861"/>
                    <a:pt x="3369" y="3861"/>
                  </a:cubicBezTo>
                  <a:cubicBezTo>
                    <a:pt x="3441" y="3861"/>
                    <a:pt x="3513" y="3857"/>
                    <a:pt x="3586" y="3850"/>
                  </a:cubicBezTo>
                  <a:lnTo>
                    <a:pt x="3586" y="3426"/>
                  </a:lnTo>
                  <a:cubicBezTo>
                    <a:pt x="3586" y="1742"/>
                    <a:pt x="2383" y="301"/>
                    <a:pt x="732"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3" name="Google Shape;22883;p75"/>
            <p:cNvSpPr/>
            <p:nvPr/>
          </p:nvSpPr>
          <p:spPr>
            <a:xfrm>
              <a:off x="7372938" y="3481550"/>
              <a:ext cx="2884" cy="2124"/>
            </a:xfrm>
            <a:custGeom>
              <a:rect b="b" l="l" r="r" t="t"/>
              <a:pathLst>
                <a:path extrusionOk="0" h="81" w="110">
                  <a:moveTo>
                    <a:pt x="1" y="1"/>
                  </a:moveTo>
                  <a:lnTo>
                    <a:pt x="1" y="81"/>
                  </a:lnTo>
                  <a:cubicBezTo>
                    <a:pt x="37" y="59"/>
                    <a:pt x="73" y="37"/>
                    <a:pt x="110" y="12"/>
                  </a:cubicBezTo>
                  <a:lnTo>
                    <a:pt x="1"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4" name="Google Shape;22884;p75"/>
            <p:cNvSpPr/>
            <p:nvPr/>
          </p:nvSpPr>
          <p:spPr>
            <a:xfrm>
              <a:off x="7258997" y="3482284"/>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6" y="558"/>
                    <a:pt x="406" y="422"/>
                  </a:cubicBezTo>
                  <a:lnTo>
                    <a:pt x="406" y="205"/>
                  </a:lnTo>
                  <a:cubicBezTo>
                    <a:pt x="406"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5" name="Google Shape;22885;p75"/>
            <p:cNvSpPr/>
            <p:nvPr/>
          </p:nvSpPr>
          <p:spPr>
            <a:xfrm>
              <a:off x="7327556" y="3482284"/>
              <a:ext cx="10749" cy="16386"/>
            </a:xfrm>
            <a:custGeom>
              <a:rect b="b" l="l" r="r" t="t"/>
              <a:pathLst>
                <a:path extrusionOk="0" h="625" w="410">
                  <a:moveTo>
                    <a:pt x="205" y="1"/>
                  </a:moveTo>
                  <a:cubicBezTo>
                    <a:pt x="103" y="1"/>
                    <a:pt x="1" y="69"/>
                    <a:pt x="1" y="205"/>
                  </a:cubicBezTo>
                  <a:lnTo>
                    <a:pt x="1" y="422"/>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6" name="Google Shape;22886;p75"/>
            <p:cNvSpPr/>
            <p:nvPr/>
          </p:nvSpPr>
          <p:spPr>
            <a:xfrm>
              <a:off x="7161861" y="3356519"/>
              <a:ext cx="273501" cy="365131"/>
            </a:xfrm>
            <a:custGeom>
              <a:rect b="b" l="l" r="r" t="t"/>
              <a:pathLst>
                <a:path extrusionOk="0" h="13927" w="10432">
                  <a:moveTo>
                    <a:pt x="5221" y="409"/>
                  </a:moveTo>
                  <a:cubicBezTo>
                    <a:pt x="5225" y="409"/>
                    <a:pt x="5230" y="409"/>
                    <a:pt x="5234" y="409"/>
                  </a:cubicBezTo>
                  <a:cubicBezTo>
                    <a:pt x="7045" y="420"/>
                    <a:pt x="8501" y="1916"/>
                    <a:pt x="8501" y="3730"/>
                  </a:cubicBezTo>
                  <a:lnTo>
                    <a:pt x="8501" y="4578"/>
                  </a:lnTo>
                  <a:lnTo>
                    <a:pt x="8233" y="4578"/>
                  </a:lnTo>
                  <a:cubicBezTo>
                    <a:pt x="8095" y="4578"/>
                    <a:pt x="7961" y="4560"/>
                    <a:pt x="7831" y="4527"/>
                  </a:cubicBezTo>
                  <a:cubicBezTo>
                    <a:pt x="7386" y="4400"/>
                    <a:pt x="6292" y="3977"/>
                    <a:pt x="5499" y="2680"/>
                  </a:cubicBezTo>
                  <a:cubicBezTo>
                    <a:pt x="5448" y="2597"/>
                    <a:pt x="5419" y="2499"/>
                    <a:pt x="5419" y="2401"/>
                  </a:cubicBezTo>
                  <a:lnTo>
                    <a:pt x="5419" y="1956"/>
                  </a:lnTo>
                  <a:cubicBezTo>
                    <a:pt x="5423" y="1843"/>
                    <a:pt x="5336" y="1749"/>
                    <a:pt x="5223" y="1746"/>
                  </a:cubicBezTo>
                  <a:cubicBezTo>
                    <a:pt x="5221" y="1746"/>
                    <a:pt x="5219" y="1746"/>
                    <a:pt x="5217" y="1746"/>
                  </a:cubicBezTo>
                  <a:cubicBezTo>
                    <a:pt x="5104" y="1746"/>
                    <a:pt x="5013" y="1835"/>
                    <a:pt x="5013" y="1949"/>
                  </a:cubicBezTo>
                  <a:lnTo>
                    <a:pt x="5013" y="2401"/>
                  </a:lnTo>
                  <a:cubicBezTo>
                    <a:pt x="5013" y="2499"/>
                    <a:pt x="4984" y="2597"/>
                    <a:pt x="4934" y="2684"/>
                  </a:cubicBezTo>
                  <a:cubicBezTo>
                    <a:pt x="4140" y="3980"/>
                    <a:pt x="3047" y="4404"/>
                    <a:pt x="2601" y="4527"/>
                  </a:cubicBezTo>
                  <a:cubicBezTo>
                    <a:pt x="2471" y="4563"/>
                    <a:pt x="2337" y="4582"/>
                    <a:pt x="2203" y="4582"/>
                  </a:cubicBezTo>
                  <a:lnTo>
                    <a:pt x="2058" y="4582"/>
                  </a:lnTo>
                  <a:cubicBezTo>
                    <a:pt x="2015" y="4582"/>
                    <a:pt x="1975" y="4582"/>
                    <a:pt x="1935" y="4589"/>
                  </a:cubicBezTo>
                  <a:lnTo>
                    <a:pt x="1935" y="3694"/>
                  </a:lnTo>
                  <a:cubicBezTo>
                    <a:pt x="1935" y="1877"/>
                    <a:pt x="3409" y="409"/>
                    <a:pt x="5221" y="409"/>
                  </a:cubicBezTo>
                  <a:close/>
                  <a:moveTo>
                    <a:pt x="8128" y="6298"/>
                  </a:moveTo>
                  <a:cubicBezTo>
                    <a:pt x="8464" y="6338"/>
                    <a:pt x="8717" y="6623"/>
                    <a:pt x="8718" y="6963"/>
                  </a:cubicBezTo>
                  <a:lnTo>
                    <a:pt x="8718" y="6963"/>
                  </a:lnTo>
                  <a:cubicBezTo>
                    <a:pt x="8717" y="7369"/>
                    <a:pt x="8387" y="7630"/>
                    <a:pt x="8046" y="7630"/>
                  </a:cubicBezTo>
                  <a:cubicBezTo>
                    <a:pt x="7865" y="7630"/>
                    <a:pt x="7681" y="7556"/>
                    <a:pt x="7541" y="7392"/>
                  </a:cubicBezTo>
                  <a:cubicBezTo>
                    <a:pt x="7809" y="7073"/>
                    <a:pt x="8012" y="6700"/>
                    <a:pt x="8128" y="6298"/>
                  </a:cubicBezTo>
                  <a:close/>
                  <a:moveTo>
                    <a:pt x="2304" y="6302"/>
                  </a:moveTo>
                  <a:cubicBezTo>
                    <a:pt x="2420" y="6700"/>
                    <a:pt x="2623" y="7073"/>
                    <a:pt x="2891" y="7396"/>
                  </a:cubicBezTo>
                  <a:cubicBezTo>
                    <a:pt x="2764" y="7544"/>
                    <a:pt x="2579" y="7631"/>
                    <a:pt x="2384" y="7631"/>
                  </a:cubicBezTo>
                  <a:cubicBezTo>
                    <a:pt x="2029" y="7631"/>
                    <a:pt x="1736" y="7356"/>
                    <a:pt x="1714" y="7004"/>
                  </a:cubicBezTo>
                  <a:cubicBezTo>
                    <a:pt x="1692" y="6650"/>
                    <a:pt x="1953" y="6342"/>
                    <a:pt x="2304" y="6302"/>
                  </a:cubicBezTo>
                  <a:close/>
                  <a:moveTo>
                    <a:pt x="5212" y="3002"/>
                  </a:moveTo>
                  <a:cubicBezTo>
                    <a:pt x="6078" y="4339"/>
                    <a:pt x="7237" y="4788"/>
                    <a:pt x="7722" y="4922"/>
                  </a:cubicBezTo>
                  <a:cubicBezTo>
                    <a:pt x="7885" y="4965"/>
                    <a:pt x="8056" y="4987"/>
                    <a:pt x="8229" y="4987"/>
                  </a:cubicBezTo>
                  <a:lnTo>
                    <a:pt x="8374" y="4987"/>
                  </a:lnTo>
                  <a:cubicBezTo>
                    <a:pt x="8577" y="4987"/>
                    <a:pt x="8733" y="5165"/>
                    <a:pt x="8715" y="5364"/>
                  </a:cubicBezTo>
                  <a:cubicBezTo>
                    <a:pt x="8697" y="5538"/>
                    <a:pt x="8534" y="5672"/>
                    <a:pt x="8342" y="5672"/>
                  </a:cubicBezTo>
                  <a:lnTo>
                    <a:pt x="8240" y="5672"/>
                  </a:lnTo>
                  <a:cubicBezTo>
                    <a:pt x="8252" y="5528"/>
                    <a:pt x="8142" y="5451"/>
                    <a:pt x="8034" y="5451"/>
                  </a:cubicBezTo>
                  <a:cubicBezTo>
                    <a:pt x="7938" y="5451"/>
                    <a:pt x="7843" y="5511"/>
                    <a:pt x="7835" y="5639"/>
                  </a:cubicBezTo>
                  <a:cubicBezTo>
                    <a:pt x="7755" y="6646"/>
                    <a:pt x="7107" y="7519"/>
                    <a:pt x="6169" y="7885"/>
                  </a:cubicBezTo>
                  <a:cubicBezTo>
                    <a:pt x="5858" y="8005"/>
                    <a:pt x="5534" y="8064"/>
                    <a:pt x="5212" y="8064"/>
                  </a:cubicBezTo>
                  <a:cubicBezTo>
                    <a:pt x="4558" y="8064"/>
                    <a:pt x="3915" y="7821"/>
                    <a:pt x="3420" y="7359"/>
                  </a:cubicBezTo>
                  <a:lnTo>
                    <a:pt x="3420" y="7359"/>
                  </a:lnTo>
                  <a:lnTo>
                    <a:pt x="3423" y="7363"/>
                  </a:lnTo>
                  <a:cubicBezTo>
                    <a:pt x="2942" y="6914"/>
                    <a:pt x="2645" y="6298"/>
                    <a:pt x="2594" y="5639"/>
                  </a:cubicBezTo>
                  <a:cubicBezTo>
                    <a:pt x="2584" y="5511"/>
                    <a:pt x="2489" y="5451"/>
                    <a:pt x="2393" y="5451"/>
                  </a:cubicBezTo>
                  <a:cubicBezTo>
                    <a:pt x="2285" y="5451"/>
                    <a:pt x="2175" y="5528"/>
                    <a:pt x="2185" y="5672"/>
                  </a:cubicBezTo>
                  <a:lnTo>
                    <a:pt x="2087" y="5672"/>
                  </a:lnTo>
                  <a:cubicBezTo>
                    <a:pt x="1895" y="5672"/>
                    <a:pt x="1732" y="5534"/>
                    <a:pt x="1714" y="5364"/>
                  </a:cubicBezTo>
                  <a:cubicBezTo>
                    <a:pt x="1692" y="5165"/>
                    <a:pt x="1852" y="4987"/>
                    <a:pt x="2054" y="4987"/>
                  </a:cubicBezTo>
                  <a:lnTo>
                    <a:pt x="2199" y="4987"/>
                  </a:lnTo>
                  <a:cubicBezTo>
                    <a:pt x="2369" y="4987"/>
                    <a:pt x="2543" y="4965"/>
                    <a:pt x="2706" y="4922"/>
                  </a:cubicBezTo>
                  <a:cubicBezTo>
                    <a:pt x="3188" y="4784"/>
                    <a:pt x="4351" y="4339"/>
                    <a:pt x="5212" y="3002"/>
                  </a:cubicBezTo>
                  <a:close/>
                  <a:moveTo>
                    <a:pt x="7255" y="7685"/>
                  </a:moveTo>
                  <a:cubicBezTo>
                    <a:pt x="7418" y="7863"/>
                    <a:pt x="7635" y="7982"/>
                    <a:pt x="7871" y="8022"/>
                  </a:cubicBezTo>
                  <a:cubicBezTo>
                    <a:pt x="7950" y="8475"/>
                    <a:pt x="8099" y="8750"/>
                    <a:pt x="8251" y="9040"/>
                  </a:cubicBezTo>
                  <a:cubicBezTo>
                    <a:pt x="8400" y="9319"/>
                    <a:pt x="8552" y="9612"/>
                    <a:pt x="8671" y="10119"/>
                  </a:cubicBezTo>
                  <a:lnTo>
                    <a:pt x="7172" y="9590"/>
                  </a:lnTo>
                  <a:cubicBezTo>
                    <a:pt x="6907" y="9496"/>
                    <a:pt x="6726" y="9243"/>
                    <a:pt x="6726" y="8960"/>
                  </a:cubicBezTo>
                  <a:lnTo>
                    <a:pt x="6726" y="8073"/>
                  </a:lnTo>
                  <a:cubicBezTo>
                    <a:pt x="6915" y="7961"/>
                    <a:pt x="7092" y="7834"/>
                    <a:pt x="7255" y="7685"/>
                  </a:cubicBezTo>
                  <a:close/>
                  <a:moveTo>
                    <a:pt x="6321" y="8268"/>
                  </a:moveTo>
                  <a:lnTo>
                    <a:pt x="6321" y="8960"/>
                  </a:lnTo>
                  <a:cubicBezTo>
                    <a:pt x="6321" y="9333"/>
                    <a:pt x="6509" y="9677"/>
                    <a:pt x="6824" y="9873"/>
                  </a:cubicBezTo>
                  <a:cubicBezTo>
                    <a:pt x="6632" y="10199"/>
                    <a:pt x="6125" y="10945"/>
                    <a:pt x="5126" y="11756"/>
                  </a:cubicBezTo>
                  <a:lnTo>
                    <a:pt x="5122" y="11756"/>
                  </a:lnTo>
                  <a:cubicBezTo>
                    <a:pt x="4883" y="11535"/>
                    <a:pt x="4655" y="11303"/>
                    <a:pt x="4437" y="11061"/>
                  </a:cubicBezTo>
                  <a:cubicBezTo>
                    <a:pt x="4115" y="10699"/>
                    <a:pt x="3836" y="10300"/>
                    <a:pt x="3601" y="9876"/>
                  </a:cubicBezTo>
                  <a:cubicBezTo>
                    <a:pt x="3920" y="9681"/>
                    <a:pt x="4111" y="9333"/>
                    <a:pt x="4111" y="8960"/>
                  </a:cubicBezTo>
                  <a:lnTo>
                    <a:pt x="4111" y="8268"/>
                  </a:lnTo>
                  <a:cubicBezTo>
                    <a:pt x="4466" y="8406"/>
                    <a:pt x="4841" y="8475"/>
                    <a:pt x="5216" y="8475"/>
                  </a:cubicBezTo>
                  <a:cubicBezTo>
                    <a:pt x="5591" y="8475"/>
                    <a:pt x="5966" y="8406"/>
                    <a:pt x="6321" y="8268"/>
                  </a:cubicBezTo>
                  <a:close/>
                  <a:moveTo>
                    <a:pt x="5216" y="0"/>
                  </a:moveTo>
                  <a:cubicBezTo>
                    <a:pt x="3177" y="0"/>
                    <a:pt x="1526" y="1655"/>
                    <a:pt x="1526" y="3691"/>
                  </a:cubicBezTo>
                  <a:lnTo>
                    <a:pt x="1526" y="4799"/>
                  </a:lnTo>
                  <a:cubicBezTo>
                    <a:pt x="1518" y="4806"/>
                    <a:pt x="1507" y="4817"/>
                    <a:pt x="1500" y="4824"/>
                  </a:cubicBezTo>
                  <a:cubicBezTo>
                    <a:pt x="1131" y="5230"/>
                    <a:pt x="1312" y="5878"/>
                    <a:pt x="1837" y="6037"/>
                  </a:cubicBezTo>
                  <a:cubicBezTo>
                    <a:pt x="1272" y="6371"/>
                    <a:pt x="1134" y="7131"/>
                    <a:pt x="1547" y="7638"/>
                  </a:cubicBezTo>
                  <a:cubicBezTo>
                    <a:pt x="1763" y="7902"/>
                    <a:pt x="2073" y="8036"/>
                    <a:pt x="2384" y="8036"/>
                  </a:cubicBezTo>
                  <a:cubicBezTo>
                    <a:pt x="2674" y="8036"/>
                    <a:pt x="2964" y="7920"/>
                    <a:pt x="3177" y="7685"/>
                  </a:cubicBezTo>
                  <a:cubicBezTo>
                    <a:pt x="3340" y="7834"/>
                    <a:pt x="3518" y="7964"/>
                    <a:pt x="3706" y="8073"/>
                  </a:cubicBezTo>
                  <a:lnTo>
                    <a:pt x="3706" y="8960"/>
                  </a:lnTo>
                  <a:cubicBezTo>
                    <a:pt x="3706" y="9243"/>
                    <a:pt x="3528" y="9496"/>
                    <a:pt x="3260" y="9590"/>
                  </a:cubicBezTo>
                  <a:lnTo>
                    <a:pt x="1011" y="10387"/>
                  </a:lnTo>
                  <a:cubicBezTo>
                    <a:pt x="406" y="10601"/>
                    <a:pt x="1" y="11169"/>
                    <a:pt x="1" y="11810"/>
                  </a:cubicBezTo>
                  <a:lnTo>
                    <a:pt x="1" y="13719"/>
                  </a:lnTo>
                  <a:cubicBezTo>
                    <a:pt x="1" y="13855"/>
                    <a:pt x="103" y="13923"/>
                    <a:pt x="205" y="13923"/>
                  </a:cubicBezTo>
                  <a:cubicBezTo>
                    <a:pt x="308" y="13923"/>
                    <a:pt x="410" y="13855"/>
                    <a:pt x="410" y="13719"/>
                  </a:cubicBezTo>
                  <a:lnTo>
                    <a:pt x="410" y="11810"/>
                  </a:lnTo>
                  <a:cubicBezTo>
                    <a:pt x="410" y="11343"/>
                    <a:pt x="703" y="10927"/>
                    <a:pt x="1145" y="10771"/>
                  </a:cubicBezTo>
                  <a:lnTo>
                    <a:pt x="1732" y="10561"/>
                  </a:lnTo>
                  <a:cubicBezTo>
                    <a:pt x="1844" y="11195"/>
                    <a:pt x="1964" y="11850"/>
                    <a:pt x="2094" y="12455"/>
                  </a:cubicBezTo>
                  <a:cubicBezTo>
                    <a:pt x="2120" y="12566"/>
                    <a:pt x="2205" y="12615"/>
                    <a:pt x="2291" y="12615"/>
                  </a:cubicBezTo>
                  <a:cubicBezTo>
                    <a:pt x="2409" y="12615"/>
                    <a:pt x="2528" y="12522"/>
                    <a:pt x="2493" y="12368"/>
                  </a:cubicBezTo>
                  <a:cubicBezTo>
                    <a:pt x="2359" y="11749"/>
                    <a:pt x="2235" y="11072"/>
                    <a:pt x="2123" y="10423"/>
                  </a:cubicBezTo>
                  <a:lnTo>
                    <a:pt x="2431" y="10315"/>
                  </a:lnTo>
                  <a:cubicBezTo>
                    <a:pt x="2819" y="11579"/>
                    <a:pt x="3304" y="12962"/>
                    <a:pt x="3963" y="13842"/>
                  </a:cubicBezTo>
                  <a:cubicBezTo>
                    <a:pt x="4008" y="13902"/>
                    <a:pt x="4065" y="13927"/>
                    <a:pt x="4120" y="13927"/>
                  </a:cubicBezTo>
                  <a:cubicBezTo>
                    <a:pt x="4268" y="13927"/>
                    <a:pt x="4407" y="13754"/>
                    <a:pt x="4289" y="13596"/>
                  </a:cubicBezTo>
                  <a:cubicBezTo>
                    <a:pt x="3594" y="12669"/>
                    <a:pt x="3065" y="10999"/>
                    <a:pt x="2815" y="10177"/>
                  </a:cubicBezTo>
                  <a:lnTo>
                    <a:pt x="3221" y="10036"/>
                  </a:lnTo>
                  <a:cubicBezTo>
                    <a:pt x="3470" y="10496"/>
                    <a:pt x="3771" y="10923"/>
                    <a:pt x="4115" y="11311"/>
                  </a:cubicBezTo>
                  <a:cubicBezTo>
                    <a:pt x="4760" y="12053"/>
                    <a:pt x="5911" y="13103"/>
                    <a:pt x="7748" y="13904"/>
                  </a:cubicBezTo>
                  <a:cubicBezTo>
                    <a:pt x="7780" y="13918"/>
                    <a:pt x="7810" y="13924"/>
                    <a:pt x="7838" y="13924"/>
                  </a:cubicBezTo>
                  <a:cubicBezTo>
                    <a:pt x="8032" y="13924"/>
                    <a:pt x="8129" y="13626"/>
                    <a:pt x="7911" y="13531"/>
                  </a:cubicBezTo>
                  <a:cubicBezTo>
                    <a:pt x="7020" y="13147"/>
                    <a:pt x="6187" y="12640"/>
                    <a:pt x="5433" y="12024"/>
                  </a:cubicBezTo>
                  <a:cubicBezTo>
                    <a:pt x="6491" y="11159"/>
                    <a:pt x="7012" y="10365"/>
                    <a:pt x="7201" y="10032"/>
                  </a:cubicBezTo>
                  <a:lnTo>
                    <a:pt x="7610" y="10177"/>
                  </a:lnTo>
                  <a:cubicBezTo>
                    <a:pt x="7411" y="10840"/>
                    <a:pt x="7165" y="11488"/>
                    <a:pt x="6875" y="12118"/>
                  </a:cubicBezTo>
                  <a:cubicBezTo>
                    <a:pt x="6799" y="12280"/>
                    <a:pt x="6932" y="12409"/>
                    <a:pt x="7065" y="12409"/>
                  </a:cubicBezTo>
                  <a:cubicBezTo>
                    <a:pt x="7135" y="12409"/>
                    <a:pt x="7204" y="12373"/>
                    <a:pt x="7244" y="12289"/>
                  </a:cubicBezTo>
                  <a:cubicBezTo>
                    <a:pt x="7541" y="11651"/>
                    <a:pt x="7791" y="10988"/>
                    <a:pt x="7998" y="10315"/>
                  </a:cubicBezTo>
                  <a:lnTo>
                    <a:pt x="9287" y="10771"/>
                  </a:lnTo>
                  <a:cubicBezTo>
                    <a:pt x="9729" y="10927"/>
                    <a:pt x="10022" y="11343"/>
                    <a:pt x="10022" y="11810"/>
                  </a:cubicBezTo>
                  <a:lnTo>
                    <a:pt x="10022" y="13719"/>
                  </a:lnTo>
                  <a:cubicBezTo>
                    <a:pt x="10022" y="13855"/>
                    <a:pt x="10124" y="13923"/>
                    <a:pt x="10227" y="13923"/>
                  </a:cubicBezTo>
                  <a:cubicBezTo>
                    <a:pt x="10329" y="13923"/>
                    <a:pt x="10431" y="13855"/>
                    <a:pt x="10431" y="13719"/>
                  </a:cubicBezTo>
                  <a:lnTo>
                    <a:pt x="10431" y="11810"/>
                  </a:lnTo>
                  <a:cubicBezTo>
                    <a:pt x="10431" y="11169"/>
                    <a:pt x="10029" y="10601"/>
                    <a:pt x="9425" y="10387"/>
                  </a:cubicBezTo>
                  <a:lnTo>
                    <a:pt x="9120" y="10278"/>
                  </a:lnTo>
                  <a:cubicBezTo>
                    <a:pt x="9033" y="9775"/>
                    <a:pt x="8863" y="9290"/>
                    <a:pt x="8610" y="8848"/>
                  </a:cubicBezTo>
                  <a:cubicBezTo>
                    <a:pt x="8476" y="8591"/>
                    <a:pt x="8356" y="8366"/>
                    <a:pt x="8287" y="8011"/>
                  </a:cubicBezTo>
                  <a:cubicBezTo>
                    <a:pt x="8715" y="7913"/>
                    <a:pt x="9044" y="7566"/>
                    <a:pt x="9113" y="7128"/>
                  </a:cubicBezTo>
                  <a:cubicBezTo>
                    <a:pt x="9182" y="6693"/>
                    <a:pt x="8975" y="6258"/>
                    <a:pt x="8595" y="6034"/>
                  </a:cubicBezTo>
                  <a:cubicBezTo>
                    <a:pt x="9120" y="5878"/>
                    <a:pt x="9301" y="5230"/>
                    <a:pt x="8932" y="4824"/>
                  </a:cubicBezTo>
                  <a:cubicBezTo>
                    <a:pt x="8925" y="4817"/>
                    <a:pt x="8917" y="4806"/>
                    <a:pt x="8907" y="4799"/>
                  </a:cubicBezTo>
                  <a:lnTo>
                    <a:pt x="8907" y="3691"/>
                  </a:lnTo>
                  <a:cubicBezTo>
                    <a:pt x="8907" y="1655"/>
                    <a:pt x="7255"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7" name="Google Shape;22887;p75"/>
            <p:cNvSpPr/>
            <p:nvPr/>
          </p:nvSpPr>
          <p:spPr>
            <a:xfrm>
              <a:off x="7221401" y="3699391"/>
              <a:ext cx="16255" cy="22180"/>
            </a:xfrm>
            <a:custGeom>
              <a:rect b="b" l="l" r="r" t="t"/>
              <a:pathLst>
                <a:path extrusionOk="0" h="846" w="620">
                  <a:moveTo>
                    <a:pt x="248" y="0"/>
                  </a:moveTo>
                  <a:cubicBezTo>
                    <a:pt x="125" y="0"/>
                    <a:pt x="0" y="104"/>
                    <a:pt x="44" y="261"/>
                  </a:cubicBezTo>
                  <a:cubicBezTo>
                    <a:pt x="91" y="424"/>
                    <a:pt x="135" y="572"/>
                    <a:pt x="182" y="706"/>
                  </a:cubicBezTo>
                  <a:cubicBezTo>
                    <a:pt x="215" y="804"/>
                    <a:pt x="291" y="846"/>
                    <a:pt x="368" y="846"/>
                  </a:cubicBezTo>
                  <a:cubicBezTo>
                    <a:pt x="493" y="846"/>
                    <a:pt x="619" y="735"/>
                    <a:pt x="566" y="576"/>
                  </a:cubicBezTo>
                  <a:cubicBezTo>
                    <a:pt x="526" y="449"/>
                    <a:pt x="482" y="308"/>
                    <a:pt x="439" y="149"/>
                  </a:cubicBezTo>
                  <a:cubicBezTo>
                    <a:pt x="409" y="45"/>
                    <a:pt x="329" y="0"/>
                    <a:pt x="2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8" name="Google Shape;22888;p75"/>
            <p:cNvSpPr/>
            <p:nvPr/>
          </p:nvSpPr>
          <p:spPr>
            <a:xfrm>
              <a:off x="7267544" y="3513640"/>
              <a:ext cx="62135" cy="33663"/>
            </a:xfrm>
            <a:custGeom>
              <a:rect b="b" l="l" r="r" t="t"/>
              <a:pathLst>
                <a:path extrusionOk="0" h="1284" w="2370">
                  <a:moveTo>
                    <a:pt x="1928" y="410"/>
                  </a:moveTo>
                  <a:cubicBezTo>
                    <a:pt x="1826" y="678"/>
                    <a:pt x="1533" y="874"/>
                    <a:pt x="1185" y="874"/>
                  </a:cubicBezTo>
                  <a:cubicBezTo>
                    <a:pt x="841" y="874"/>
                    <a:pt x="548" y="678"/>
                    <a:pt x="446" y="410"/>
                  </a:cubicBezTo>
                  <a:close/>
                  <a:moveTo>
                    <a:pt x="204" y="1"/>
                  </a:moveTo>
                  <a:cubicBezTo>
                    <a:pt x="91" y="1"/>
                    <a:pt x="1" y="95"/>
                    <a:pt x="1" y="207"/>
                  </a:cubicBezTo>
                  <a:cubicBezTo>
                    <a:pt x="1" y="798"/>
                    <a:pt x="533" y="1283"/>
                    <a:pt x="1185" y="1283"/>
                  </a:cubicBezTo>
                  <a:cubicBezTo>
                    <a:pt x="1841" y="1283"/>
                    <a:pt x="2369" y="798"/>
                    <a:pt x="2369" y="207"/>
                  </a:cubicBezTo>
                  <a:cubicBezTo>
                    <a:pt x="2369" y="95"/>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89" name="Google Shape;22889;p75"/>
          <p:cNvGrpSpPr/>
          <p:nvPr/>
        </p:nvGrpSpPr>
        <p:grpSpPr>
          <a:xfrm>
            <a:off x="7156067" y="1983508"/>
            <a:ext cx="285089" cy="365131"/>
            <a:chOff x="7156067" y="1983508"/>
            <a:chExt cx="285089" cy="365131"/>
          </a:xfrm>
        </p:grpSpPr>
        <p:sp>
          <p:nvSpPr>
            <p:cNvPr id="22890" name="Google Shape;22890;p75"/>
            <p:cNvSpPr/>
            <p:nvPr/>
          </p:nvSpPr>
          <p:spPr>
            <a:xfrm>
              <a:off x="7161494" y="2228196"/>
              <a:ext cx="274235" cy="114911"/>
            </a:xfrm>
            <a:custGeom>
              <a:rect b="b" l="l" r="r" t="t"/>
              <a:pathLst>
                <a:path extrusionOk="0" h="4383" w="10460">
                  <a:moveTo>
                    <a:pt x="3046" y="0"/>
                  </a:moveTo>
                  <a:lnTo>
                    <a:pt x="938" y="620"/>
                  </a:lnTo>
                  <a:cubicBezTo>
                    <a:pt x="381" y="783"/>
                    <a:pt x="0" y="1293"/>
                    <a:pt x="0" y="1873"/>
                  </a:cubicBezTo>
                  <a:lnTo>
                    <a:pt x="0" y="4383"/>
                  </a:lnTo>
                  <a:lnTo>
                    <a:pt x="10460" y="4383"/>
                  </a:lnTo>
                  <a:lnTo>
                    <a:pt x="10460" y="1873"/>
                  </a:lnTo>
                  <a:cubicBezTo>
                    <a:pt x="10460" y="1293"/>
                    <a:pt x="10080" y="783"/>
                    <a:pt x="9522" y="620"/>
                  </a:cubicBezTo>
                  <a:lnTo>
                    <a:pt x="7414" y="0"/>
                  </a:lnTo>
                  <a:lnTo>
                    <a:pt x="5230" y="1985"/>
                  </a:lnTo>
                  <a:lnTo>
                    <a:pt x="3046"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1" name="Google Shape;22891;p75"/>
            <p:cNvSpPr/>
            <p:nvPr/>
          </p:nvSpPr>
          <p:spPr>
            <a:xfrm>
              <a:off x="7191880" y="2131611"/>
              <a:ext cx="213568" cy="211497"/>
            </a:xfrm>
            <a:custGeom>
              <a:rect b="b" l="l" r="r" t="t"/>
              <a:pathLst>
                <a:path extrusionOk="0" h="8067" w="8146">
                  <a:moveTo>
                    <a:pt x="4071" y="1"/>
                  </a:moveTo>
                  <a:lnTo>
                    <a:pt x="228" y="609"/>
                  </a:lnTo>
                  <a:cubicBezTo>
                    <a:pt x="84" y="631"/>
                    <a:pt x="0" y="794"/>
                    <a:pt x="69" y="925"/>
                  </a:cubicBezTo>
                  <a:lnTo>
                    <a:pt x="2546" y="5669"/>
                  </a:lnTo>
                  <a:lnTo>
                    <a:pt x="2228" y="6306"/>
                  </a:lnTo>
                  <a:cubicBezTo>
                    <a:pt x="2155" y="6451"/>
                    <a:pt x="2170" y="6625"/>
                    <a:pt x="2264" y="6755"/>
                  </a:cubicBezTo>
                  <a:lnTo>
                    <a:pt x="3202" y="8067"/>
                  </a:lnTo>
                  <a:lnTo>
                    <a:pt x="4944" y="8067"/>
                  </a:lnTo>
                  <a:lnTo>
                    <a:pt x="5882" y="6755"/>
                  </a:lnTo>
                  <a:cubicBezTo>
                    <a:pt x="5976" y="6625"/>
                    <a:pt x="5991" y="6451"/>
                    <a:pt x="5918" y="6306"/>
                  </a:cubicBezTo>
                  <a:lnTo>
                    <a:pt x="5599" y="5669"/>
                  </a:lnTo>
                  <a:lnTo>
                    <a:pt x="8077" y="925"/>
                  </a:lnTo>
                  <a:cubicBezTo>
                    <a:pt x="8146" y="794"/>
                    <a:pt x="8062" y="631"/>
                    <a:pt x="7914" y="609"/>
                  </a:cubicBezTo>
                  <a:lnTo>
                    <a:pt x="40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2" name="Google Shape;22892;p75"/>
            <p:cNvSpPr/>
            <p:nvPr/>
          </p:nvSpPr>
          <p:spPr>
            <a:xfrm>
              <a:off x="7193112" y="2131611"/>
              <a:ext cx="210998" cy="148627"/>
            </a:xfrm>
            <a:custGeom>
              <a:rect b="b" l="l" r="r" t="t"/>
              <a:pathLst>
                <a:path extrusionOk="0" h="5669" w="8048">
                  <a:moveTo>
                    <a:pt x="4024" y="1"/>
                  </a:moveTo>
                  <a:lnTo>
                    <a:pt x="181" y="609"/>
                  </a:lnTo>
                  <a:cubicBezTo>
                    <a:pt x="87" y="624"/>
                    <a:pt x="11" y="704"/>
                    <a:pt x="0" y="801"/>
                  </a:cubicBezTo>
                  <a:lnTo>
                    <a:pt x="4024" y="5669"/>
                  </a:lnTo>
                  <a:lnTo>
                    <a:pt x="8048" y="801"/>
                  </a:lnTo>
                  <a:cubicBezTo>
                    <a:pt x="8037" y="704"/>
                    <a:pt x="7961" y="624"/>
                    <a:pt x="7867" y="609"/>
                  </a:cubicBezTo>
                  <a:lnTo>
                    <a:pt x="4024"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3" name="Google Shape;22893;p75"/>
            <p:cNvSpPr/>
            <p:nvPr/>
          </p:nvSpPr>
          <p:spPr>
            <a:xfrm>
              <a:off x="7251971" y="2183076"/>
              <a:ext cx="93282" cy="93911"/>
            </a:xfrm>
            <a:custGeom>
              <a:rect b="b" l="l" r="r" t="t"/>
              <a:pathLst>
                <a:path extrusionOk="0" h="3582" w="3558">
                  <a:moveTo>
                    <a:pt x="254" y="1"/>
                  </a:moveTo>
                  <a:lnTo>
                    <a:pt x="254" y="1037"/>
                  </a:lnTo>
                  <a:cubicBezTo>
                    <a:pt x="254" y="1240"/>
                    <a:pt x="160" y="1428"/>
                    <a:pt x="1" y="1551"/>
                  </a:cubicBezTo>
                  <a:lnTo>
                    <a:pt x="1613" y="3503"/>
                  </a:lnTo>
                  <a:cubicBezTo>
                    <a:pt x="1656" y="3556"/>
                    <a:pt x="1718" y="3582"/>
                    <a:pt x="1780" y="3582"/>
                  </a:cubicBezTo>
                  <a:cubicBezTo>
                    <a:pt x="1842" y="3582"/>
                    <a:pt x="1904" y="3556"/>
                    <a:pt x="1949" y="3503"/>
                  </a:cubicBezTo>
                  <a:lnTo>
                    <a:pt x="3557" y="1555"/>
                  </a:lnTo>
                  <a:cubicBezTo>
                    <a:pt x="3398" y="1428"/>
                    <a:pt x="3307" y="1240"/>
                    <a:pt x="3304" y="1037"/>
                  </a:cubicBezTo>
                  <a:lnTo>
                    <a:pt x="3304"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4" name="Google Shape;22894;p75"/>
            <p:cNvSpPr/>
            <p:nvPr/>
          </p:nvSpPr>
          <p:spPr>
            <a:xfrm>
              <a:off x="7258630" y="2183076"/>
              <a:ext cx="79963" cy="28577"/>
            </a:xfrm>
            <a:custGeom>
              <a:rect b="b" l="l" r="r" t="t"/>
              <a:pathLst>
                <a:path extrusionOk="0" h="1090" w="3050">
                  <a:moveTo>
                    <a:pt x="0" y="1"/>
                  </a:moveTo>
                  <a:lnTo>
                    <a:pt x="0" y="704"/>
                  </a:lnTo>
                  <a:cubicBezTo>
                    <a:pt x="477" y="961"/>
                    <a:pt x="1001" y="1089"/>
                    <a:pt x="1525" y="1089"/>
                  </a:cubicBezTo>
                  <a:cubicBezTo>
                    <a:pt x="2049" y="1089"/>
                    <a:pt x="2574" y="961"/>
                    <a:pt x="3050" y="704"/>
                  </a:cubicBezTo>
                  <a:lnTo>
                    <a:pt x="3050"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5" name="Google Shape;22895;p75"/>
            <p:cNvSpPr/>
            <p:nvPr/>
          </p:nvSpPr>
          <p:spPr>
            <a:xfrm>
              <a:off x="7201476" y="2028786"/>
              <a:ext cx="194298" cy="165826"/>
            </a:xfrm>
            <a:custGeom>
              <a:rect b="b" l="l" r="r" t="t"/>
              <a:pathLst>
                <a:path extrusionOk="0" h="6325" w="7411">
                  <a:moveTo>
                    <a:pt x="873" y="1"/>
                  </a:moveTo>
                  <a:lnTo>
                    <a:pt x="873" y="2616"/>
                  </a:lnTo>
                  <a:lnTo>
                    <a:pt x="547" y="2616"/>
                  </a:lnTo>
                  <a:cubicBezTo>
                    <a:pt x="243" y="2616"/>
                    <a:pt x="0" y="2858"/>
                    <a:pt x="0" y="3159"/>
                  </a:cubicBezTo>
                  <a:cubicBezTo>
                    <a:pt x="0" y="3463"/>
                    <a:pt x="243" y="3706"/>
                    <a:pt x="547" y="3706"/>
                  </a:cubicBezTo>
                  <a:lnTo>
                    <a:pt x="884" y="3706"/>
                  </a:lnTo>
                  <a:cubicBezTo>
                    <a:pt x="992" y="5183"/>
                    <a:pt x="2224" y="6324"/>
                    <a:pt x="3705" y="6324"/>
                  </a:cubicBezTo>
                  <a:cubicBezTo>
                    <a:pt x="5186" y="6324"/>
                    <a:pt x="6418" y="5183"/>
                    <a:pt x="6526" y="3706"/>
                  </a:cubicBezTo>
                  <a:lnTo>
                    <a:pt x="6867" y="3706"/>
                  </a:lnTo>
                  <a:cubicBezTo>
                    <a:pt x="7167" y="3706"/>
                    <a:pt x="7410" y="3463"/>
                    <a:pt x="7410" y="3159"/>
                  </a:cubicBezTo>
                  <a:cubicBezTo>
                    <a:pt x="7410" y="2858"/>
                    <a:pt x="7167" y="2616"/>
                    <a:pt x="6867" y="2616"/>
                  </a:cubicBezTo>
                  <a:lnTo>
                    <a:pt x="6541" y="2616"/>
                  </a:lnTo>
                  <a:lnTo>
                    <a:pt x="654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6" name="Google Shape;22896;p75"/>
            <p:cNvSpPr/>
            <p:nvPr/>
          </p:nvSpPr>
          <p:spPr>
            <a:xfrm>
              <a:off x="7281518" y="2137405"/>
              <a:ext cx="34292" cy="17120"/>
            </a:xfrm>
            <a:custGeom>
              <a:rect b="b" l="l" r="r" t="t"/>
              <a:pathLst>
                <a:path extrusionOk="0" h="653" w="1308">
                  <a:moveTo>
                    <a:pt x="0" y="1"/>
                  </a:moveTo>
                  <a:cubicBezTo>
                    <a:pt x="0" y="359"/>
                    <a:pt x="290" y="653"/>
                    <a:pt x="652" y="653"/>
                  </a:cubicBezTo>
                  <a:cubicBezTo>
                    <a:pt x="1014" y="653"/>
                    <a:pt x="1308" y="359"/>
                    <a:pt x="1308"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7" name="Google Shape;22897;p75"/>
            <p:cNvSpPr/>
            <p:nvPr/>
          </p:nvSpPr>
          <p:spPr>
            <a:xfrm>
              <a:off x="7201476" y="2028786"/>
              <a:ext cx="154316" cy="165747"/>
            </a:xfrm>
            <a:custGeom>
              <a:rect b="b" l="l" r="r" t="t"/>
              <a:pathLst>
                <a:path extrusionOk="0" h="6322" w="5886">
                  <a:moveTo>
                    <a:pt x="873" y="1"/>
                  </a:moveTo>
                  <a:lnTo>
                    <a:pt x="873" y="2616"/>
                  </a:lnTo>
                  <a:lnTo>
                    <a:pt x="547" y="2616"/>
                  </a:lnTo>
                  <a:cubicBezTo>
                    <a:pt x="243" y="2616"/>
                    <a:pt x="0" y="2858"/>
                    <a:pt x="0" y="3159"/>
                  </a:cubicBezTo>
                  <a:cubicBezTo>
                    <a:pt x="0" y="3463"/>
                    <a:pt x="243" y="3706"/>
                    <a:pt x="547" y="3706"/>
                  </a:cubicBezTo>
                  <a:lnTo>
                    <a:pt x="884" y="3706"/>
                  </a:lnTo>
                  <a:cubicBezTo>
                    <a:pt x="989" y="5201"/>
                    <a:pt x="2236" y="6322"/>
                    <a:pt x="3684" y="6322"/>
                  </a:cubicBezTo>
                  <a:cubicBezTo>
                    <a:pt x="3835" y="6322"/>
                    <a:pt x="3989" y="6310"/>
                    <a:pt x="4143" y="6284"/>
                  </a:cubicBezTo>
                  <a:cubicBezTo>
                    <a:pt x="2763" y="6071"/>
                    <a:pt x="1746" y="4886"/>
                    <a:pt x="1746" y="3488"/>
                  </a:cubicBezTo>
                  <a:lnTo>
                    <a:pt x="1746" y="2815"/>
                  </a:lnTo>
                  <a:cubicBezTo>
                    <a:pt x="1739" y="2185"/>
                    <a:pt x="1930" y="1565"/>
                    <a:pt x="2285" y="1047"/>
                  </a:cubicBezTo>
                  <a:lnTo>
                    <a:pt x="2293" y="1033"/>
                  </a:lnTo>
                  <a:cubicBezTo>
                    <a:pt x="2336" y="971"/>
                    <a:pt x="2406" y="938"/>
                    <a:pt x="2475" y="938"/>
                  </a:cubicBezTo>
                  <a:cubicBezTo>
                    <a:pt x="2520" y="938"/>
                    <a:pt x="2566" y="952"/>
                    <a:pt x="2604" y="982"/>
                  </a:cubicBezTo>
                  <a:cubicBezTo>
                    <a:pt x="2868" y="1189"/>
                    <a:pt x="3162" y="1355"/>
                    <a:pt x="3473" y="1486"/>
                  </a:cubicBezTo>
                  <a:cubicBezTo>
                    <a:pt x="3548" y="1513"/>
                    <a:pt x="3626" y="1526"/>
                    <a:pt x="3706" y="1526"/>
                  </a:cubicBezTo>
                  <a:cubicBezTo>
                    <a:pt x="3785" y="1526"/>
                    <a:pt x="3864" y="1513"/>
                    <a:pt x="3941" y="1486"/>
                  </a:cubicBezTo>
                  <a:cubicBezTo>
                    <a:pt x="4328" y="1333"/>
                    <a:pt x="5885" y="1"/>
                    <a:pt x="588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8" name="Google Shape;22898;p75"/>
            <p:cNvSpPr/>
            <p:nvPr/>
          </p:nvSpPr>
          <p:spPr>
            <a:xfrm>
              <a:off x="7212854" y="1988804"/>
              <a:ext cx="171515" cy="111503"/>
            </a:xfrm>
            <a:custGeom>
              <a:rect b="b" l="l" r="r" t="t"/>
              <a:pathLst>
                <a:path extrusionOk="0" h="4253" w="6542">
                  <a:moveTo>
                    <a:pt x="2619" y="1"/>
                  </a:moveTo>
                  <a:cubicBezTo>
                    <a:pt x="1174" y="1"/>
                    <a:pt x="1" y="1171"/>
                    <a:pt x="1" y="2616"/>
                  </a:cubicBezTo>
                  <a:lnTo>
                    <a:pt x="1" y="4253"/>
                  </a:lnTo>
                  <a:cubicBezTo>
                    <a:pt x="95" y="4180"/>
                    <a:pt x="211" y="4141"/>
                    <a:pt x="330" y="4141"/>
                  </a:cubicBezTo>
                  <a:lnTo>
                    <a:pt x="475" y="4141"/>
                  </a:lnTo>
                  <a:cubicBezTo>
                    <a:pt x="580" y="4141"/>
                    <a:pt x="667" y="4068"/>
                    <a:pt x="689" y="3970"/>
                  </a:cubicBezTo>
                  <a:cubicBezTo>
                    <a:pt x="776" y="3565"/>
                    <a:pt x="1058" y="2529"/>
                    <a:pt x="1815" y="1685"/>
                  </a:cubicBezTo>
                  <a:cubicBezTo>
                    <a:pt x="1858" y="1639"/>
                    <a:pt x="1915" y="1615"/>
                    <a:pt x="1974" y="1615"/>
                  </a:cubicBezTo>
                  <a:cubicBezTo>
                    <a:pt x="2025" y="1615"/>
                    <a:pt x="2077" y="1633"/>
                    <a:pt x="2119" y="1671"/>
                  </a:cubicBezTo>
                  <a:cubicBezTo>
                    <a:pt x="2337" y="1862"/>
                    <a:pt x="2760" y="2203"/>
                    <a:pt x="3195" y="2370"/>
                  </a:cubicBezTo>
                  <a:cubicBezTo>
                    <a:pt x="3220" y="2380"/>
                    <a:pt x="3247" y="2386"/>
                    <a:pt x="3273" y="2386"/>
                  </a:cubicBezTo>
                  <a:cubicBezTo>
                    <a:pt x="3299" y="2386"/>
                    <a:pt x="3325" y="2380"/>
                    <a:pt x="3351" y="2370"/>
                  </a:cubicBezTo>
                  <a:cubicBezTo>
                    <a:pt x="3785" y="2203"/>
                    <a:pt x="4209" y="1862"/>
                    <a:pt x="4426" y="1671"/>
                  </a:cubicBezTo>
                  <a:cubicBezTo>
                    <a:pt x="4467" y="1633"/>
                    <a:pt x="4518" y="1615"/>
                    <a:pt x="4569" y="1615"/>
                  </a:cubicBezTo>
                  <a:cubicBezTo>
                    <a:pt x="4627" y="1615"/>
                    <a:pt x="4685" y="1639"/>
                    <a:pt x="4727" y="1685"/>
                  </a:cubicBezTo>
                  <a:cubicBezTo>
                    <a:pt x="5484" y="2529"/>
                    <a:pt x="5770" y="3565"/>
                    <a:pt x="5853" y="3970"/>
                  </a:cubicBezTo>
                  <a:cubicBezTo>
                    <a:pt x="5875" y="4068"/>
                    <a:pt x="5966" y="4141"/>
                    <a:pt x="6067" y="4141"/>
                  </a:cubicBezTo>
                  <a:lnTo>
                    <a:pt x="6216" y="4141"/>
                  </a:lnTo>
                  <a:cubicBezTo>
                    <a:pt x="6331" y="4141"/>
                    <a:pt x="6447" y="4180"/>
                    <a:pt x="6542" y="4253"/>
                  </a:cubicBezTo>
                  <a:lnTo>
                    <a:pt x="6542" y="2616"/>
                  </a:lnTo>
                  <a:cubicBezTo>
                    <a:pt x="6542" y="1171"/>
                    <a:pt x="5372" y="1"/>
                    <a:pt x="3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9" name="Google Shape;22899;p75"/>
            <p:cNvSpPr/>
            <p:nvPr/>
          </p:nvSpPr>
          <p:spPr>
            <a:xfrm>
              <a:off x="7304301" y="2135622"/>
              <a:ext cx="22914" cy="21236"/>
            </a:xfrm>
            <a:custGeom>
              <a:rect b="b" l="l" r="r" t="t"/>
              <a:pathLst>
                <a:path extrusionOk="0" h="810" w="874">
                  <a:moveTo>
                    <a:pt x="873" y="0"/>
                  </a:moveTo>
                  <a:lnTo>
                    <a:pt x="0" y="69"/>
                  </a:lnTo>
                  <a:lnTo>
                    <a:pt x="344" y="757"/>
                  </a:lnTo>
                  <a:cubicBezTo>
                    <a:pt x="364" y="792"/>
                    <a:pt x="399" y="810"/>
                    <a:pt x="434" y="810"/>
                  </a:cubicBezTo>
                  <a:cubicBezTo>
                    <a:pt x="470" y="810"/>
                    <a:pt x="507" y="791"/>
                    <a:pt x="526" y="753"/>
                  </a:cubicBezTo>
                  <a:lnTo>
                    <a:pt x="8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0" name="Google Shape;22900;p75"/>
            <p:cNvSpPr/>
            <p:nvPr/>
          </p:nvSpPr>
          <p:spPr>
            <a:xfrm>
              <a:off x="7270008" y="2135622"/>
              <a:ext cx="22914" cy="21262"/>
            </a:xfrm>
            <a:custGeom>
              <a:rect b="b" l="l" r="r" t="t"/>
              <a:pathLst>
                <a:path extrusionOk="0" h="811" w="874">
                  <a:moveTo>
                    <a:pt x="1" y="0"/>
                  </a:moveTo>
                  <a:lnTo>
                    <a:pt x="352" y="753"/>
                  </a:lnTo>
                  <a:cubicBezTo>
                    <a:pt x="369" y="791"/>
                    <a:pt x="404" y="810"/>
                    <a:pt x="440" y="810"/>
                  </a:cubicBezTo>
                  <a:cubicBezTo>
                    <a:pt x="475" y="810"/>
                    <a:pt x="512" y="791"/>
                    <a:pt x="530" y="753"/>
                  </a:cubicBezTo>
                  <a:lnTo>
                    <a:pt x="874" y="69"/>
                  </a:ln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1" name="Google Shape;22901;p75"/>
            <p:cNvSpPr/>
            <p:nvPr/>
          </p:nvSpPr>
          <p:spPr>
            <a:xfrm>
              <a:off x="7258918" y="2097790"/>
              <a:ext cx="10749" cy="16386"/>
            </a:xfrm>
            <a:custGeom>
              <a:rect b="b" l="l" r="r" t="t"/>
              <a:pathLst>
                <a:path extrusionOk="0" h="625" w="410">
                  <a:moveTo>
                    <a:pt x="205" y="1"/>
                  </a:moveTo>
                  <a:cubicBezTo>
                    <a:pt x="103" y="1"/>
                    <a:pt x="0" y="69"/>
                    <a:pt x="0" y="204"/>
                  </a:cubicBezTo>
                  <a:lnTo>
                    <a:pt x="0" y="422"/>
                  </a:lnTo>
                  <a:cubicBezTo>
                    <a:pt x="0" y="534"/>
                    <a:pt x="91" y="625"/>
                    <a:pt x="207" y="625"/>
                  </a:cubicBezTo>
                  <a:cubicBezTo>
                    <a:pt x="319" y="625"/>
                    <a:pt x="409" y="534"/>
                    <a:pt x="409" y="422"/>
                  </a:cubicBezTo>
                  <a:lnTo>
                    <a:pt x="409" y="204"/>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2" name="Google Shape;22902;p75"/>
            <p:cNvSpPr/>
            <p:nvPr/>
          </p:nvSpPr>
          <p:spPr>
            <a:xfrm>
              <a:off x="7327556" y="2097738"/>
              <a:ext cx="10749" cy="16465"/>
            </a:xfrm>
            <a:custGeom>
              <a:rect b="b" l="l" r="r" t="t"/>
              <a:pathLst>
                <a:path extrusionOk="0" h="628" w="410">
                  <a:moveTo>
                    <a:pt x="204" y="0"/>
                  </a:moveTo>
                  <a:cubicBezTo>
                    <a:pt x="91" y="0"/>
                    <a:pt x="1" y="91"/>
                    <a:pt x="1" y="206"/>
                  </a:cubicBezTo>
                  <a:lnTo>
                    <a:pt x="1" y="424"/>
                  </a:lnTo>
                  <a:cubicBezTo>
                    <a:pt x="1" y="560"/>
                    <a:pt x="103" y="627"/>
                    <a:pt x="205" y="627"/>
                  </a:cubicBezTo>
                  <a:cubicBezTo>
                    <a:pt x="308" y="627"/>
                    <a:pt x="410" y="560"/>
                    <a:pt x="410" y="424"/>
                  </a:cubicBezTo>
                  <a:lnTo>
                    <a:pt x="410" y="206"/>
                  </a:lnTo>
                  <a:cubicBezTo>
                    <a:pt x="410"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3" name="Google Shape;22903;p75"/>
            <p:cNvSpPr/>
            <p:nvPr/>
          </p:nvSpPr>
          <p:spPr>
            <a:xfrm>
              <a:off x="7250843" y="2080592"/>
              <a:ext cx="32693" cy="16517"/>
            </a:xfrm>
            <a:custGeom>
              <a:rect b="b" l="l" r="r" t="t"/>
              <a:pathLst>
                <a:path extrusionOk="0" h="630" w="1247">
                  <a:moveTo>
                    <a:pt x="290" y="0"/>
                  </a:moveTo>
                  <a:cubicBezTo>
                    <a:pt x="83" y="0"/>
                    <a:pt x="1" y="322"/>
                    <a:pt x="232" y="397"/>
                  </a:cubicBezTo>
                  <a:lnTo>
                    <a:pt x="888" y="618"/>
                  </a:lnTo>
                  <a:cubicBezTo>
                    <a:pt x="912" y="626"/>
                    <a:pt x="936" y="629"/>
                    <a:pt x="958" y="629"/>
                  </a:cubicBezTo>
                  <a:cubicBezTo>
                    <a:pt x="1166" y="629"/>
                    <a:pt x="1247" y="306"/>
                    <a:pt x="1014" y="230"/>
                  </a:cubicBezTo>
                  <a:lnTo>
                    <a:pt x="363" y="13"/>
                  </a:lnTo>
                  <a:cubicBezTo>
                    <a:pt x="337" y="4"/>
                    <a:pt x="312" y="0"/>
                    <a:pt x="2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4" name="Google Shape;22904;p75"/>
            <p:cNvSpPr/>
            <p:nvPr/>
          </p:nvSpPr>
          <p:spPr>
            <a:xfrm>
              <a:off x="7314080" y="2080592"/>
              <a:ext cx="32300" cy="16491"/>
            </a:xfrm>
            <a:custGeom>
              <a:rect b="b" l="l" r="r" t="t"/>
              <a:pathLst>
                <a:path extrusionOk="0" h="629" w="1232">
                  <a:moveTo>
                    <a:pt x="946" y="0"/>
                  </a:moveTo>
                  <a:cubicBezTo>
                    <a:pt x="923" y="0"/>
                    <a:pt x="899" y="4"/>
                    <a:pt x="873" y="13"/>
                  </a:cubicBezTo>
                  <a:lnTo>
                    <a:pt x="218" y="230"/>
                  </a:lnTo>
                  <a:cubicBezTo>
                    <a:pt x="0" y="303"/>
                    <a:pt x="51" y="625"/>
                    <a:pt x="283" y="629"/>
                  </a:cubicBezTo>
                  <a:cubicBezTo>
                    <a:pt x="305" y="629"/>
                    <a:pt x="326" y="625"/>
                    <a:pt x="348" y="618"/>
                  </a:cubicBezTo>
                  <a:lnTo>
                    <a:pt x="1000" y="400"/>
                  </a:lnTo>
                  <a:cubicBezTo>
                    <a:pt x="1232" y="322"/>
                    <a:pt x="1152" y="0"/>
                    <a:pt x="9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5" name="Google Shape;22905;p75"/>
            <p:cNvSpPr/>
            <p:nvPr/>
          </p:nvSpPr>
          <p:spPr>
            <a:xfrm>
              <a:off x="7293289" y="2297778"/>
              <a:ext cx="10644" cy="50600"/>
            </a:xfrm>
            <a:custGeom>
              <a:rect b="b" l="l" r="r" t="t"/>
              <a:pathLst>
                <a:path extrusionOk="0" h="1930" w="406">
                  <a:moveTo>
                    <a:pt x="210" y="1"/>
                  </a:moveTo>
                  <a:cubicBezTo>
                    <a:pt x="207" y="1"/>
                    <a:pt x="205" y="1"/>
                    <a:pt x="203" y="1"/>
                  </a:cubicBezTo>
                  <a:cubicBezTo>
                    <a:pt x="91" y="1"/>
                    <a:pt x="0" y="92"/>
                    <a:pt x="0" y="204"/>
                  </a:cubicBezTo>
                  <a:lnTo>
                    <a:pt x="0" y="1729"/>
                  </a:lnTo>
                  <a:cubicBezTo>
                    <a:pt x="0" y="1863"/>
                    <a:pt x="102" y="1930"/>
                    <a:pt x="203" y="1930"/>
                  </a:cubicBezTo>
                  <a:cubicBezTo>
                    <a:pt x="305" y="1930"/>
                    <a:pt x="406" y="1863"/>
                    <a:pt x="406" y="1729"/>
                  </a:cubicBezTo>
                  <a:lnTo>
                    <a:pt x="406" y="200"/>
                  </a:lnTo>
                  <a:cubicBezTo>
                    <a:pt x="406" y="90"/>
                    <a:pt x="319"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6" name="Google Shape;22906;p75"/>
            <p:cNvSpPr/>
            <p:nvPr/>
          </p:nvSpPr>
          <p:spPr>
            <a:xfrm>
              <a:off x="7156067" y="1983508"/>
              <a:ext cx="285089" cy="365131"/>
            </a:xfrm>
            <a:custGeom>
              <a:rect b="b" l="l" r="r" t="t"/>
              <a:pathLst>
                <a:path extrusionOk="0" h="13927" w="10874">
                  <a:moveTo>
                    <a:pt x="6093" y="406"/>
                  </a:moveTo>
                  <a:cubicBezTo>
                    <a:pt x="7422" y="409"/>
                    <a:pt x="8501" y="1489"/>
                    <a:pt x="8505" y="2818"/>
                  </a:cubicBezTo>
                  <a:lnTo>
                    <a:pt x="8505" y="4140"/>
                  </a:lnTo>
                  <a:lnTo>
                    <a:pt x="8233" y="4140"/>
                  </a:lnTo>
                  <a:cubicBezTo>
                    <a:pt x="8226" y="4140"/>
                    <a:pt x="8222" y="4136"/>
                    <a:pt x="8219" y="4129"/>
                  </a:cubicBezTo>
                  <a:cubicBezTo>
                    <a:pt x="8121" y="3665"/>
                    <a:pt x="7791" y="2485"/>
                    <a:pt x="6889" y="1583"/>
                  </a:cubicBezTo>
                  <a:cubicBezTo>
                    <a:pt x="6850" y="1545"/>
                    <a:pt x="6797" y="1526"/>
                    <a:pt x="6745" y="1526"/>
                  </a:cubicBezTo>
                  <a:cubicBezTo>
                    <a:pt x="6692" y="1526"/>
                    <a:pt x="6640" y="1545"/>
                    <a:pt x="6600" y="1583"/>
                  </a:cubicBezTo>
                  <a:cubicBezTo>
                    <a:pt x="6596" y="1590"/>
                    <a:pt x="6017" y="2162"/>
                    <a:pt x="5437" y="2383"/>
                  </a:cubicBezTo>
                  <a:cubicBezTo>
                    <a:pt x="4858" y="2162"/>
                    <a:pt x="4282" y="1590"/>
                    <a:pt x="4275" y="1583"/>
                  </a:cubicBezTo>
                  <a:cubicBezTo>
                    <a:pt x="4235" y="1543"/>
                    <a:pt x="4182" y="1523"/>
                    <a:pt x="4130" y="1523"/>
                  </a:cubicBezTo>
                  <a:cubicBezTo>
                    <a:pt x="4077" y="1523"/>
                    <a:pt x="4025" y="1543"/>
                    <a:pt x="3985" y="1583"/>
                  </a:cubicBezTo>
                  <a:cubicBezTo>
                    <a:pt x="3909" y="1662"/>
                    <a:pt x="3829" y="1746"/>
                    <a:pt x="3757" y="1833"/>
                  </a:cubicBezTo>
                  <a:cubicBezTo>
                    <a:pt x="3625" y="1986"/>
                    <a:pt x="3763" y="2172"/>
                    <a:pt x="3916" y="2172"/>
                  </a:cubicBezTo>
                  <a:cubicBezTo>
                    <a:pt x="3968" y="2172"/>
                    <a:pt x="4023" y="2150"/>
                    <a:pt x="4068" y="2097"/>
                  </a:cubicBezTo>
                  <a:cubicBezTo>
                    <a:pt x="4090" y="2068"/>
                    <a:pt x="4115" y="2043"/>
                    <a:pt x="4141" y="2014"/>
                  </a:cubicBezTo>
                  <a:cubicBezTo>
                    <a:pt x="4380" y="2231"/>
                    <a:pt x="4872" y="2626"/>
                    <a:pt x="5376" y="2792"/>
                  </a:cubicBezTo>
                  <a:cubicBezTo>
                    <a:pt x="5395" y="2800"/>
                    <a:pt x="5417" y="2803"/>
                    <a:pt x="5439" y="2803"/>
                  </a:cubicBezTo>
                  <a:cubicBezTo>
                    <a:pt x="5461" y="2803"/>
                    <a:pt x="5482" y="2800"/>
                    <a:pt x="5502" y="2792"/>
                  </a:cubicBezTo>
                  <a:cubicBezTo>
                    <a:pt x="6006" y="2626"/>
                    <a:pt x="6498" y="2227"/>
                    <a:pt x="6737" y="2014"/>
                  </a:cubicBezTo>
                  <a:cubicBezTo>
                    <a:pt x="7462" y="2818"/>
                    <a:pt x="7733" y="3810"/>
                    <a:pt x="7824" y="4212"/>
                  </a:cubicBezTo>
                  <a:cubicBezTo>
                    <a:pt x="7864" y="4408"/>
                    <a:pt x="8037" y="4549"/>
                    <a:pt x="8237" y="4549"/>
                  </a:cubicBezTo>
                  <a:lnTo>
                    <a:pt x="8599" y="4549"/>
                  </a:lnTo>
                  <a:cubicBezTo>
                    <a:pt x="8802" y="4549"/>
                    <a:pt x="8957" y="4723"/>
                    <a:pt x="8939" y="4926"/>
                  </a:cubicBezTo>
                  <a:cubicBezTo>
                    <a:pt x="8921" y="5096"/>
                    <a:pt x="8758" y="5230"/>
                    <a:pt x="8566" y="5230"/>
                  </a:cubicBezTo>
                  <a:lnTo>
                    <a:pt x="8476" y="5230"/>
                  </a:lnTo>
                  <a:lnTo>
                    <a:pt x="8476" y="5219"/>
                  </a:lnTo>
                  <a:cubicBezTo>
                    <a:pt x="8476" y="5107"/>
                    <a:pt x="8385" y="5013"/>
                    <a:pt x="8273" y="5013"/>
                  </a:cubicBezTo>
                  <a:cubicBezTo>
                    <a:pt x="8161" y="5013"/>
                    <a:pt x="8070" y="5107"/>
                    <a:pt x="8070" y="5219"/>
                  </a:cubicBezTo>
                  <a:cubicBezTo>
                    <a:pt x="8070" y="6671"/>
                    <a:pt x="6893" y="7848"/>
                    <a:pt x="5441" y="7848"/>
                  </a:cubicBezTo>
                  <a:cubicBezTo>
                    <a:pt x="3988" y="7848"/>
                    <a:pt x="2811" y="6671"/>
                    <a:pt x="2811" y="5219"/>
                  </a:cubicBezTo>
                  <a:cubicBezTo>
                    <a:pt x="2811" y="5083"/>
                    <a:pt x="2709" y="5015"/>
                    <a:pt x="2607" y="5015"/>
                  </a:cubicBezTo>
                  <a:cubicBezTo>
                    <a:pt x="2504" y="5015"/>
                    <a:pt x="2402" y="5083"/>
                    <a:pt x="2402" y="5219"/>
                  </a:cubicBezTo>
                  <a:lnTo>
                    <a:pt x="2402" y="5230"/>
                  </a:lnTo>
                  <a:lnTo>
                    <a:pt x="2279" y="5230"/>
                  </a:lnTo>
                  <a:cubicBezTo>
                    <a:pt x="2076" y="5230"/>
                    <a:pt x="1920" y="5056"/>
                    <a:pt x="1942" y="4853"/>
                  </a:cubicBezTo>
                  <a:cubicBezTo>
                    <a:pt x="1957" y="4683"/>
                    <a:pt x="2123" y="4549"/>
                    <a:pt x="2312" y="4549"/>
                  </a:cubicBezTo>
                  <a:lnTo>
                    <a:pt x="2645" y="4549"/>
                  </a:lnTo>
                  <a:cubicBezTo>
                    <a:pt x="2844" y="4549"/>
                    <a:pt x="3014" y="4408"/>
                    <a:pt x="3058" y="4216"/>
                  </a:cubicBezTo>
                  <a:cubicBezTo>
                    <a:pt x="3166" y="3709"/>
                    <a:pt x="3351" y="3227"/>
                    <a:pt x="3601" y="2774"/>
                  </a:cubicBezTo>
                  <a:cubicBezTo>
                    <a:pt x="3690" y="2614"/>
                    <a:pt x="3553" y="2470"/>
                    <a:pt x="3415" y="2470"/>
                  </a:cubicBezTo>
                  <a:cubicBezTo>
                    <a:pt x="3351" y="2470"/>
                    <a:pt x="3287" y="2501"/>
                    <a:pt x="3246" y="2575"/>
                  </a:cubicBezTo>
                  <a:cubicBezTo>
                    <a:pt x="2974" y="3060"/>
                    <a:pt x="2775" y="3586"/>
                    <a:pt x="2656" y="4129"/>
                  </a:cubicBezTo>
                  <a:cubicBezTo>
                    <a:pt x="2656" y="4136"/>
                    <a:pt x="2648" y="4140"/>
                    <a:pt x="2641" y="4140"/>
                  </a:cubicBezTo>
                  <a:lnTo>
                    <a:pt x="2373" y="4140"/>
                  </a:lnTo>
                  <a:lnTo>
                    <a:pt x="2373" y="2818"/>
                  </a:lnTo>
                  <a:cubicBezTo>
                    <a:pt x="2373" y="1489"/>
                    <a:pt x="3452" y="409"/>
                    <a:pt x="4785" y="406"/>
                  </a:cubicBezTo>
                  <a:close/>
                  <a:moveTo>
                    <a:pt x="2601" y="6295"/>
                  </a:moveTo>
                  <a:cubicBezTo>
                    <a:pt x="2819" y="6867"/>
                    <a:pt x="3206" y="7359"/>
                    <a:pt x="3710" y="7711"/>
                  </a:cubicBezTo>
                  <a:lnTo>
                    <a:pt x="3710" y="8906"/>
                  </a:lnTo>
                  <a:lnTo>
                    <a:pt x="1681" y="6450"/>
                  </a:lnTo>
                  <a:lnTo>
                    <a:pt x="2601" y="6295"/>
                  </a:lnTo>
                  <a:close/>
                  <a:moveTo>
                    <a:pt x="8280" y="6295"/>
                  </a:moveTo>
                  <a:lnTo>
                    <a:pt x="9200" y="6450"/>
                  </a:lnTo>
                  <a:lnTo>
                    <a:pt x="7168" y="8906"/>
                  </a:lnTo>
                  <a:lnTo>
                    <a:pt x="7168" y="7711"/>
                  </a:lnTo>
                  <a:cubicBezTo>
                    <a:pt x="7672" y="7359"/>
                    <a:pt x="8059" y="6867"/>
                    <a:pt x="8280" y="6295"/>
                  </a:cubicBezTo>
                  <a:close/>
                  <a:moveTo>
                    <a:pt x="6763" y="7950"/>
                  </a:moveTo>
                  <a:lnTo>
                    <a:pt x="6763" y="9398"/>
                  </a:lnTo>
                  <a:lnTo>
                    <a:pt x="5441" y="10999"/>
                  </a:lnTo>
                  <a:lnTo>
                    <a:pt x="4119" y="9398"/>
                  </a:lnTo>
                  <a:lnTo>
                    <a:pt x="4119" y="7950"/>
                  </a:lnTo>
                  <a:cubicBezTo>
                    <a:pt x="4535" y="8153"/>
                    <a:pt x="4987" y="8254"/>
                    <a:pt x="5439" y="8254"/>
                  </a:cubicBezTo>
                  <a:cubicBezTo>
                    <a:pt x="5892" y="8254"/>
                    <a:pt x="6344" y="8153"/>
                    <a:pt x="6763" y="7950"/>
                  </a:cubicBezTo>
                  <a:close/>
                  <a:moveTo>
                    <a:pt x="4785" y="0"/>
                  </a:moveTo>
                  <a:cubicBezTo>
                    <a:pt x="3228" y="0"/>
                    <a:pt x="1964" y="1260"/>
                    <a:pt x="1964" y="2818"/>
                  </a:cubicBezTo>
                  <a:lnTo>
                    <a:pt x="1964" y="4219"/>
                  </a:lnTo>
                  <a:cubicBezTo>
                    <a:pt x="1645" y="4364"/>
                    <a:pt x="1471" y="4712"/>
                    <a:pt x="1547" y="5052"/>
                  </a:cubicBezTo>
                  <a:cubicBezTo>
                    <a:pt x="1623" y="5396"/>
                    <a:pt x="1928" y="5639"/>
                    <a:pt x="2275" y="5639"/>
                  </a:cubicBezTo>
                  <a:lnTo>
                    <a:pt x="2427" y="5639"/>
                  </a:lnTo>
                  <a:cubicBezTo>
                    <a:pt x="2442" y="5730"/>
                    <a:pt x="2456" y="5817"/>
                    <a:pt x="2478" y="5903"/>
                  </a:cubicBezTo>
                  <a:lnTo>
                    <a:pt x="1558" y="6056"/>
                  </a:lnTo>
                  <a:cubicBezTo>
                    <a:pt x="1276" y="6103"/>
                    <a:pt x="1120" y="6411"/>
                    <a:pt x="1254" y="6668"/>
                  </a:cubicBezTo>
                  <a:lnTo>
                    <a:pt x="2609" y="9264"/>
                  </a:lnTo>
                  <a:lnTo>
                    <a:pt x="1062" y="9746"/>
                  </a:lnTo>
                  <a:cubicBezTo>
                    <a:pt x="432" y="9942"/>
                    <a:pt x="1" y="10528"/>
                    <a:pt x="1" y="11191"/>
                  </a:cubicBezTo>
                  <a:lnTo>
                    <a:pt x="1" y="13716"/>
                  </a:lnTo>
                  <a:cubicBezTo>
                    <a:pt x="1" y="13850"/>
                    <a:pt x="103" y="13917"/>
                    <a:pt x="206" y="13917"/>
                  </a:cubicBezTo>
                  <a:cubicBezTo>
                    <a:pt x="308" y="13917"/>
                    <a:pt x="410" y="13850"/>
                    <a:pt x="410" y="13716"/>
                  </a:cubicBezTo>
                  <a:lnTo>
                    <a:pt x="410" y="11191"/>
                  </a:lnTo>
                  <a:cubicBezTo>
                    <a:pt x="410" y="11046"/>
                    <a:pt x="436" y="10905"/>
                    <a:pt x="490" y="10771"/>
                  </a:cubicBezTo>
                  <a:lnTo>
                    <a:pt x="1511" y="11648"/>
                  </a:lnTo>
                  <a:cubicBezTo>
                    <a:pt x="1660" y="11774"/>
                    <a:pt x="1747" y="11959"/>
                    <a:pt x="1747" y="12155"/>
                  </a:cubicBezTo>
                  <a:lnTo>
                    <a:pt x="1747" y="13716"/>
                  </a:lnTo>
                  <a:cubicBezTo>
                    <a:pt x="1747" y="13850"/>
                    <a:pt x="1848" y="13917"/>
                    <a:pt x="1949" y="13917"/>
                  </a:cubicBezTo>
                  <a:cubicBezTo>
                    <a:pt x="2051" y="13917"/>
                    <a:pt x="2152" y="13850"/>
                    <a:pt x="2152" y="13716"/>
                  </a:cubicBezTo>
                  <a:lnTo>
                    <a:pt x="2152" y="12155"/>
                  </a:lnTo>
                  <a:cubicBezTo>
                    <a:pt x="2152" y="11843"/>
                    <a:pt x="2015" y="11542"/>
                    <a:pt x="1776" y="11340"/>
                  </a:cubicBezTo>
                  <a:lnTo>
                    <a:pt x="714" y="10431"/>
                  </a:lnTo>
                  <a:cubicBezTo>
                    <a:pt x="845" y="10293"/>
                    <a:pt x="1004" y="10192"/>
                    <a:pt x="1185" y="10137"/>
                  </a:cubicBezTo>
                  <a:lnTo>
                    <a:pt x="2800" y="9634"/>
                  </a:lnTo>
                  <a:lnTo>
                    <a:pt x="3684" y="11322"/>
                  </a:lnTo>
                  <a:lnTo>
                    <a:pt x="3413" y="11865"/>
                  </a:lnTo>
                  <a:cubicBezTo>
                    <a:pt x="3304" y="12075"/>
                    <a:pt x="3326" y="12328"/>
                    <a:pt x="3463" y="12524"/>
                  </a:cubicBezTo>
                  <a:lnTo>
                    <a:pt x="4401" y="13835"/>
                  </a:lnTo>
                  <a:cubicBezTo>
                    <a:pt x="4445" y="13898"/>
                    <a:pt x="4504" y="13924"/>
                    <a:pt x="4561" y="13924"/>
                  </a:cubicBezTo>
                  <a:cubicBezTo>
                    <a:pt x="4706" y="13924"/>
                    <a:pt x="4845" y="13758"/>
                    <a:pt x="4731" y="13600"/>
                  </a:cubicBezTo>
                  <a:lnTo>
                    <a:pt x="3796" y="12285"/>
                  </a:lnTo>
                  <a:cubicBezTo>
                    <a:pt x="3746" y="12216"/>
                    <a:pt x="3739" y="12122"/>
                    <a:pt x="3778" y="12046"/>
                  </a:cubicBezTo>
                  <a:lnTo>
                    <a:pt x="4093" y="11408"/>
                  </a:lnTo>
                  <a:cubicBezTo>
                    <a:pt x="4122" y="11351"/>
                    <a:pt x="4122" y="11282"/>
                    <a:pt x="4093" y="11224"/>
                  </a:cubicBezTo>
                  <a:lnTo>
                    <a:pt x="2373" y="7932"/>
                  </a:lnTo>
                  <a:lnTo>
                    <a:pt x="5281" y="11452"/>
                  </a:lnTo>
                  <a:cubicBezTo>
                    <a:pt x="5321" y="11501"/>
                    <a:pt x="5379" y="11525"/>
                    <a:pt x="5438" y="11525"/>
                  </a:cubicBezTo>
                  <a:cubicBezTo>
                    <a:pt x="5496" y="11525"/>
                    <a:pt x="5555" y="11501"/>
                    <a:pt x="5596" y="11452"/>
                  </a:cubicBezTo>
                  <a:lnTo>
                    <a:pt x="8501" y="7932"/>
                  </a:lnTo>
                  <a:lnTo>
                    <a:pt x="6781" y="11227"/>
                  </a:lnTo>
                  <a:cubicBezTo>
                    <a:pt x="6752" y="11285"/>
                    <a:pt x="6752" y="11354"/>
                    <a:pt x="6781" y="11412"/>
                  </a:cubicBezTo>
                  <a:lnTo>
                    <a:pt x="7099" y="12050"/>
                  </a:lnTo>
                  <a:cubicBezTo>
                    <a:pt x="7136" y="12126"/>
                    <a:pt x="7128" y="12216"/>
                    <a:pt x="7078" y="12289"/>
                  </a:cubicBezTo>
                  <a:lnTo>
                    <a:pt x="6143" y="13600"/>
                  </a:lnTo>
                  <a:cubicBezTo>
                    <a:pt x="6029" y="13758"/>
                    <a:pt x="6169" y="13927"/>
                    <a:pt x="6314" y="13927"/>
                  </a:cubicBezTo>
                  <a:cubicBezTo>
                    <a:pt x="6371" y="13927"/>
                    <a:pt x="6429" y="13901"/>
                    <a:pt x="6473" y="13839"/>
                  </a:cubicBezTo>
                  <a:lnTo>
                    <a:pt x="7411" y="12524"/>
                  </a:lnTo>
                  <a:cubicBezTo>
                    <a:pt x="7549" y="12332"/>
                    <a:pt x="7570" y="12079"/>
                    <a:pt x="7462" y="11868"/>
                  </a:cubicBezTo>
                  <a:lnTo>
                    <a:pt x="7190" y="11325"/>
                  </a:lnTo>
                  <a:lnTo>
                    <a:pt x="8074" y="9634"/>
                  </a:lnTo>
                  <a:lnTo>
                    <a:pt x="9689" y="10137"/>
                  </a:lnTo>
                  <a:cubicBezTo>
                    <a:pt x="9870" y="10192"/>
                    <a:pt x="10029" y="10293"/>
                    <a:pt x="10160" y="10427"/>
                  </a:cubicBezTo>
                  <a:lnTo>
                    <a:pt x="9095" y="11340"/>
                  </a:lnTo>
                  <a:cubicBezTo>
                    <a:pt x="8860" y="11542"/>
                    <a:pt x="8722" y="11839"/>
                    <a:pt x="8722" y="12155"/>
                  </a:cubicBezTo>
                  <a:lnTo>
                    <a:pt x="8722" y="13716"/>
                  </a:lnTo>
                  <a:cubicBezTo>
                    <a:pt x="8722" y="13850"/>
                    <a:pt x="8823" y="13917"/>
                    <a:pt x="8925" y="13917"/>
                  </a:cubicBezTo>
                  <a:cubicBezTo>
                    <a:pt x="9026" y="13917"/>
                    <a:pt x="9128" y="13850"/>
                    <a:pt x="9128" y="13716"/>
                  </a:cubicBezTo>
                  <a:lnTo>
                    <a:pt x="9128" y="12155"/>
                  </a:lnTo>
                  <a:cubicBezTo>
                    <a:pt x="9128" y="11959"/>
                    <a:pt x="9215" y="11774"/>
                    <a:pt x="9363" y="11648"/>
                  </a:cubicBezTo>
                  <a:lnTo>
                    <a:pt x="10384" y="10771"/>
                  </a:lnTo>
                  <a:cubicBezTo>
                    <a:pt x="10439" y="10905"/>
                    <a:pt x="10464" y="11046"/>
                    <a:pt x="10464" y="11188"/>
                  </a:cubicBezTo>
                  <a:lnTo>
                    <a:pt x="10464" y="13716"/>
                  </a:lnTo>
                  <a:cubicBezTo>
                    <a:pt x="10464" y="13850"/>
                    <a:pt x="10566" y="13917"/>
                    <a:pt x="10669" y="13917"/>
                  </a:cubicBezTo>
                  <a:cubicBezTo>
                    <a:pt x="10771" y="13917"/>
                    <a:pt x="10873" y="13850"/>
                    <a:pt x="10873" y="13716"/>
                  </a:cubicBezTo>
                  <a:lnTo>
                    <a:pt x="10873" y="11191"/>
                  </a:lnTo>
                  <a:cubicBezTo>
                    <a:pt x="10873" y="10528"/>
                    <a:pt x="10442" y="9942"/>
                    <a:pt x="9812" y="9746"/>
                  </a:cubicBezTo>
                  <a:lnTo>
                    <a:pt x="8266" y="9264"/>
                  </a:lnTo>
                  <a:lnTo>
                    <a:pt x="9620" y="6668"/>
                  </a:lnTo>
                  <a:cubicBezTo>
                    <a:pt x="9754" y="6411"/>
                    <a:pt x="9598" y="6103"/>
                    <a:pt x="9316" y="6056"/>
                  </a:cubicBezTo>
                  <a:lnTo>
                    <a:pt x="8396" y="5903"/>
                  </a:lnTo>
                  <a:cubicBezTo>
                    <a:pt x="8418" y="5817"/>
                    <a:pt x="8432" y="5726"/>
                    <a:pt x="8447" y="5639"/>
                  </a:cubicBezTo>
                  <a:lnTo>
                    <a:pt x="8566" y="5639"/>
                  </a:lnTo>
                  <a:cubicBezTo>
                    <a:pt x="8965" y="5639"/>
                    <a:pt x="9305" y="5342"/>
                    <a:pt x="9341" y="4965"/>
                  </a:cubicBezTo>
                  <a:cubicBezTo>
                    <a:pt x="9374" y="4647"/>
                    <a:pt x="9204" y="4343"/>
                    <a:pt x="8910" y="4209"/>
                  </a:cubicBezTo>
                  <a:lnTo>
                    <a:pt x="8910" y="2818"/>
                  </a:lnTo>
                  <a:cubicBezTo>
                    <a:pt x="8910" y="1260"/>
                    <a:pt x="7646" y="0"/>
                    <a:pt x="60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7" name="Google Shape;22907;p75"/>
            <p:cNvSpPr/>
            <p:nvPr/>
          </p:nvSpPr>
          <p:spPr>
            <a:xfrm>
              <a:off x="7258446" y="2128308"/>
              <a:ext cx="82035" cy="37334"/>
            </a:xfrm>
            <a:custGeom>
              <a:rect b="b" l="l" r="r" t="t"/>
              <a:pathLst>
                <a:path extrusionOk="0" h="1424" w="3129">
                  <a:moveTo>
                    <a:pt x="775" y="504"/>
                  </a:moveTo>
                  <a:cubicBezTo>
                    <a:pt x="848" y="514"/>
                    <a:pt x="920" y="522"/>
                    <a:pt x="996" y="525"/>
                  </a:cubicBezTo>
                  <a:lnTo>
                    <a:pt x="887" y="746"/>
                  </a:lnTo>
                  <a:lnTo>
                    <a:pt x="775" y="504"/>
                  </a:lnTo>
                  <a:close/>
                  <a:moveTo>
                    <a:pt x="2293" y="504"/>
                  </a:moveTo>
                  <a:lnTo>
                    <a:pt x="2180" y="746"/>
                  </a:lnTo>
                  <a:lnTo>
                    <a:pt x="2068" y="525"/>
                  </a:lnTo>
                  <a:cubicBezTo>
                    <a:pt x="2144" y="522"/>
                    <a:pt x="2220" y="514"/>
                    <a:pt x="2293" y="504"/>
                  </a:cubicBezTo>
                  <a:close/>
                  <a:moveTo>
                    <a:pt x="2843" y="1"/>
                  </a:moveTo>
                  <a:cubicBezTo>
                    <a:pt x="2826" y="1"/>
                    <a:pt x="2808" y="3"/>
                    <a:pt x="2789" y="7"/>
                  </a:cubicBezTo>
                  <a:cubicBezTo>
                    <a:pt x="2374" y="98"/>
                    <a:pt x="1951" y="143"/>
                    <a:pt x="1528" y="143"/>
                  </a:cubicBezTo>
                  <a:cubicBezTo>
                    <a:pt x="1106" y="143"/>
                    <a:pt x="683" y="98"/>
                    <a:pt x="268" y="7"/>
                  </a:cubicBezTo>
                  <a:cubicBezTo>
                    <a:pt x="253" y="4"/>
                    <a:pt x="238" y="2"/>
                    <a:pt x="223" y="2"/>
                  </a:cubicBezTo>
                  <a:cubicBezTo>
                    <a:pt x="131" y="2"/>
                    <a:pt x="50" y="66"/>
                    <a:pt x="25" y="156"/>
                  </a:cubicBezTo>
                  <a:cubicBezTo>
                    <a:pt x="0" y="268"/>
                    <a:pt x="69" y="377"/>
                    <a:pt x="178" y="406"/>
                  </a:cubicBezTo>
                  <a:cubicBezTo>
                    <a:pt x="214" y="413"/>
                    <a:pt x="250" y="420"/>
                    <a:pt x="286" y="428"/>
                  </a:cubicBezTo>
                  <a:lnTo>
                    <a:pt x="695" y="1304"/>
                  </a:lnTo>
                  <a:cubicBezTo>
                    <a:pt x="728" y="1376"/>
                    <a:pt x="797" y="1420"/>
                    <a:pt x="877" y="1424"/>
                  </a:cubicBezTo>
                  <a:lnTo>
                    <a:pt x="880" y="1424"/>
                  </a:lnTo>
                  <a:cubicBezTo>
                    <a:pt x="956" y="1424"/>
                    <a:pt x="1025" y="1380"/>
                    <a:pt x="1061" y="1311"/>
                  </a:cubicBezTo>
                  <a:lnTo>
                    <a:pt x="1438" y="551"/>
                  </a:lnTo>
                  <a:lnTo>
                    <a:pt x="1619" y="551"/>
                  </a:lnTo>
                  <a:lnTo>
                    <a:pt x="1999" y="1311"/>
                  </a:lnTo>
                  <a:cubicBezTo>
                    <a:pt x="2036" y="1380"/>
                    <a:pt x="2104" y="1424"/>
                    <a:pt x="2180" y="1424"/>
                  </a:cubicBezTo>
                  <a:lnTo>
                    <a:pt x="2184" y="1424"/>
                  </a:lnTo>
                  <a:cubicBezTo>
                    <a:pt x="2264" y="1420"/>
                    <a:pt x="2332" y="1376"/>
                    <a:pt x="2365" y="1304"/>
                  </a:cubicBezTo>
                  <a:lnTo>
                    <a:pt x="2774" y="428"/>
                  </a:lnTo>
                  <a:cubicBezTo>
                    <a:pt x="2811" y="420"/>
                    <a:pt x="2847" y="413"/>
                    <a:pt x="2883" y="406"/>
                  </a:cubicBezTo>
                  <a:cubicBezTo>
                    <a:pt x="3128" y="345"/>
                    <a:pt x="3065" y="1"/>
                    <a:pt x="28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08" name="Google Shape;22908;p75"/>
          <p:cNvGrpSpPr/>
          <p:nvPr/>
        </p:nvGrpSpPr>
        <p:grpSpPr>
          <a:xfrm>
            <a:off x="5355790" y="1983508"/>
            <a:ext cx="284879" cy="364974"/>
            <a:chOff x="5355790" y="1983508"/>
            <a:chExt cx="284879" cy="364974"/>
          </a:xfrm>
        </p:grpSpPr>
        <p:sp>
          <p:nvSpPr>
            <p:cNvPr id="22909" name="Google Shape;22909;p75"/>
            <p:cNvSpPr/>
            <p:nvPr/>
          </p:nvSpPr>
          <p:spPr>
            <a:xfrm>
              <a:off x="5361086" y="2183076"/>
              <a:ext cx="274366" cy="160032"/>
            </a:xfrm>
            <a:custGeom>
              <a:rect b="b" l="l" r="r" t="t"/>
              <a:pathLst>
                <a:path extrusionOk="0" h="6104" w="10465">
                  <a:moveTo>
                    <a:pt x="3710" y="1"/>
                  </a:moveTo>
                  <a:lnTo>
                    <a:pt x="3710" y="1627"/>
                  </a:lnTo>
                  <a:cubicBezTo>
                    <a:pt x="3706" y="1917"/>
                    <a:pt x="3514" y="2174"/>
                    <a:pt x="3239" y="2254"/>
                  </a:cubicBezTo>
                  <a:lnTo>
                    <a:pt x="939" y="2927"/>
                  </a:lnTo>
                  <a:cubicBezTo>
                    <a:pt x="385" y="3094"/>
                    <a:pt x="1" y="3605"/>
                    <a:pt x="1" y="4184"/>
                  </a:cubicBezTo>
                  <a:lnTo>
                    <a:pt x="1" y="6104"/>
                  </a:lnTo>
                  <a:lnTo>
                    <a:pt x="10464" y="6104"/>
                  </a:lnTo>
                  <a:lnTo>
                    <a:pt x="10464" y="4184"/>
                  </a:lnTo>
                  <a:cubicBezTo>
                    <a:pt x="10460" y="3605"/>
                    <a:pt x="10080" y="3094"/>
                    <a:pt x="9526" y="2931"/>
                  </a:cubicBezTo>
                  <a:lnTo>
                    <a:pt x="7230" y="2254"/>
                  </a:lnTo>
                  <a:cubicBezTo>
                    <a:pt x="6951" y="2170"/>
                    <a:pt x="6759" y="1917"/>
                    <a:pt x="6759" y="1627"/>
                  </a:cubicBezTo>
                  <a:lnTo>
                    <a:pt x="6759"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0" name="Google Shape;22910;p75"/>
            <p:cNvSpPr/>
            <p:nvPr/>
          </p:nvSpPr>
          <p:spPr>
            <a:xfrm>
              <a:off x="5401172" y="2193065"/>
              <a:ext cx="194193" cy="102956"/>
            </a:xfrm>
            <a:custGeom>
              <a:rect b="b" l="l" r="r" t="t"/>
              <a:pathLst>
                <a:path extrusionOk="0" h="3927" w="7407">
                  <a:moveTo>
                    <a:pt x="1308" y="0"/>
                  </a:moveTo>
                  <a:cubicBezTo>
                    <a:pt x="583" y="0"/>
                    <a:pt x="0" y="587"/>
                    <a:pt x="0" y="1308"/>
                  </a:cubicBezTo>
                  <a:cubicBezTo>
                    <a:pt x="0" y="2753"/>
                    <a:pt x="1170" y="3923"/>
                    <a:pt x="2615" y="3926"/>
                  </a:cubicBezTo>
                  <a:lnTo>
                    <a:pt x="4792" y="3926"/>
                  </a:lnTo>
                  <a:cubicBezTo>
                    <a:pt x="6237" y="3926"/>
                    <a:pt x="7407" y="2753"/>
                    <a:pt x="7407" y="1311"/>
                  </a:cubicBezTo>
                  <a:cubicBezTo>
                    <a:pt x="7407" y="587"/>
                    <a:pt x="6824" y="4"/>
                    <a:pt x="6103" y="0"/>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1" name="Google Shape;22911;p75"/>
            <p:cNvSpPr/>
            <p:nvPr/>
          </p:nvSpPr>
          <p:spPr>
            <a:xfrm>
              <a:off x="5419577" y="2210237"/>
              <a:ext cx="157384" cy="68585"/>
            </a:xfrm>
            <a:custGeom>
              <a:rect b="b" l="l" r="r" t="t"/>
              <a:pathLst>
                <a:path extrusionOk="0" h="2616" w="6003">
                  <a:moveTo>
                    <a:pt x="664" y="1"/>
                  </a:moveTo>
                  <a:cubicBezTo>
                    <a:pt x="189" y="1"/>
                    <a:pt x="1" y="616"/>
                    <a:pt x="396" y="877"/>
                  </a:cubicBezTo>
                  <a:lnTo>
                    <a:pt x="3003" y="2616"/>
                  </a:lnTo>
                  <a:lnTo>
                    <a:pt x="5607" y="877"/>
                  </a:lnTo>
                  <a:cubicBezTo>
                    <a:pt x="6002" y="616"/>
                    <a:pt x="5817" y="1"/>
                    <a:pt x="534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2" name="Google Shape;22912;p75"/>
            <p:cNvSpPr/>
            <p:nvPr/>
          </p:nvSpPr>
          <p:spPr>
            <a:xfrm>
              <a:off x="5444379" y="2188791"/>
              <a:ext cx="107780" cy="90031"/>
            </a:xfrm>
            <a:custGeom>
              <a:rect b="b" l="l" r="r" t="t"/>
              <a:pathLst>
                <a:path extrusionOk="0" h="3434" w="4111">
                  <a:moveTo>
                    <a:pt x="529" y="0"/>
                  </a:moveTo>
                  <a:lnTo>
                    <a:pt x="529" y="1420"/>
                  </a:lnTo>
                  <a:cubicBezTo>
                    <a:pt x="529" y="1710"/>
                    <a:pt x="337" y="1963"/>
                    <a:pt x="62" y="2047"/>
                  </a:cubicBezTo>
                  <a:lnTo>
                    <a:pt x="0" y="2065"/>
                  </a:lnTo>
                  <a:lnTo>
                    <a:pt x="2057" y="3434"/>
                  </a:lnTo>
                  <a:lnTo>
                    <a:pt x="4111" y="2065"/>
                  </a:lnTo>
                  <a:lnTo>
                    <a:pt x="4053" y="2047"/>
                  </a:lnTo>
                  <a:cubicBezTo>
                    <a:pt x="3774" y="1963"/>
                    <a:pt x="3582" y="1710"/>
                    <a:pt x="3582" y="1420"/>
                  </a:cubicBezTo>
                  <a:lnTo>
                    <a:pt x="358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3" name="Google Shape;22913;p75"/>
            <p:cNvSpPr/>
            <p:nvPr/>
          </p:nvSpPr>
          <p:spPr>
            <a:xfrm>
              <a:off x="5458326" y="2188791"/>
              <a:ext cx="79990" cy="34345"/>
            </a:xfrm>
            <a:custGeom>
              <a:rect b="b" l="l" r="r" t="t"/>
              <a:pathLst>
                <a:path extrusionOk="0" h="1310" w="3051">
                  <a:moveTo>
                    <a:pt x="1" y="0"/>
                  </a:moveTo>
                  <a:lnTo>
                    <a:pt x="1" y="924"/>
                  </a:lnTo>
                  <a:cubicBezTo>
                    <a:pt x="475" y="1181"/>
                    <a:pt x="999" y="1309"/>
                    <a:pt x="1524" y="1309"/>
                  </a:cubicBezTo>
                  <a:cubicBezTo>
                    <a:pt x="2049" y="1309"/>
                    <a:pt x="2574" y="1181"/>
                    <a:pt x="3050" y="924"/>
                  </a:cubicBezTo>
                  <a:lnTo>
                    <a:pt x="3050"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4" name="Google Shape;22914;p75"/>
            <p:cNvSpPr/>
            <p:nvPr/>
          </p:nvSpPr>
          <p:spPr>
            <a:xfrm>
              <a:off x="5401172" y="2091656"/>
              <a:ext cx="194298" cy="114439"/>
            </a:xfrm>
            <a:custGeom>
              <a:rect b="b" l="l" r="r" t="t"/>
              <a:pathLst>
                <a:path extrusionOk="0" h="4365" w="7411">
                  <a:moveTo>
                    <a:pt x="870" y="0"/>
                  </a:moveTo>
                  <a:lnTo>
                    <a:pt x="870" y="656"/>
                  </a:lnTo>
                  <a:lnTo>
                    <a:pt x="544" y="656"/>
                  </a:lnTo>
                  <a:cubicBezTo>
                    <a:pt x="243" y="656"/>
                    <a:pt x="0" y="898"/>
                    <a:pt x="0" y="1199"/>
                  </a:cubicBezTo>
                  <a:cubicBezTo>
                    <a:pt x="0" y="1500"/>
                    <a:pt x="243" y="1746"/>
                    <a:pt x="544" y="1746"/>
                  </a:cubicBezTo>
                  <a:lnTo>
                    <a:pt x="880" y="1746"/>
                  </a:lnTo>
                  <a:cubicBezTo>
                    <a:pt x="993" y="3220"/>
                    <a:pt x="2224" y="4364"/>
                    <a:pt x="3705" y="4364"/>
                  </a:cubicBezTo>
                  <a:cubicBezTo>
                    <a:pt x="5187" y="4364"/>
                    <a:pt x="6414" y="3220"/>
                    <a:pt x="6527" y="1746"/>
                  </a:cubicBezTo>
                  <a:lnTo>
                    <a:pt x="6863" y="1746"/>
                  </a:lnTo>
                  <a:cubicBezTo>
                    <a:pt x="7164" y="1746"/>
                    <a:pt x="7410" y="1500"/>
                    <a:pt x="7410" y="1199"/>
                  </a:cubicBezTo>
                  <a:cubicBezTo>
                    <a:pt x="7410" y="898"/>
                    <a:pt x="7164" y="656"/>
                    <a:pt x="6863" y="656"/>
                  </a:cubicBezTo>
                  <a:lnTo>
                    <a:pt x="6537" y="656"/>
                  </a:lnTo>
                  <a:lnTo>
                    <a:pt x="6537"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5" name="Google Shape;22915;p75"/>
            <p:cNvSpPr/>
            <p:nvPr/>
          </p:nvSpPr>
          <p:spPr>
            <a:xfrm>
              <a:off x="5401172" y="2091656"/>
              <a:ext cx="108540" cy="114387"/>
            </a:xfrm>
            <a:custGeom>
              <a:rect b="b" l="l" r="r" t="t"/>
              <a:pathLst>
                <a:path extrusionOk="0" h="4363" w="4140">
                  <a:moveTo>
                    <a:pt x="870" y="0"/>
                  </a:moveTo>
                  <a:lnTo>
                    <a:pt x="870" y="656"/>
                  </a:lnTo>
                  <a:lnTo>
                    <a:pt x="544" y="656"/>
                  </a:lnTo>
                  <a:cubicBezTo>
                    <a:pt x="243" y="656"/>
                    <a:pt x="0" y="898"/>
                    <a:pt x="0" y="1199"/>
                  </a:cubicBezTo>
                  <a:cubicBezTo>
                    <a:pt x="0" y="1500"/>
                    <a:pt x="243" y="1746"/>
                    <a:pt x="544" y="1746"/>
                  </a:cubicBezTo>
                  <a:lnTo>
                    <a:pt x="880" y="1746"/>
                  </a:lnTo>
                  <a:cubicBezTo>
                    <a:pt x="985" y="3241"/>
                    <a:pt x="2233" y="4362"/>
                    <a:pt x="3680" y="4362"/>
                  </a:cubicBezTo>
                  <a:cubicBezTo>
                    <a:pt x="3832" y="4362"/>
                    <a:pt x="3985" y="4350"/>
                    <a:pt x="4140" y="4325"/>
                  </a:cubicBezTo>
                  <a:cubicBezTo>
                    <a:pt x="2760" y="4111"/>
                    <a:pt x="1742" y="2923"/>
                    <a:pt x="1742" y="1525"/>
                  </a:cubicBezTo>
                  <a:lnTo>
                    <a:pt x="1742"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6" name="Google Shape;22916;p75"/>
            <p:cNvSpPr/>
            <p:nvPr/>
          </p:nvSpPr>
          <p:spPr>
            <a:xfrm>
              <a:off x="5413416" y="1988804"/>
              <a:ext cx="169811" cy="74300"/>
            </a:xfrm>
            <a:custGeom>
              <a:rect b="b" l="l" r="r" t="t"/>
              <a:pathLst>
                <a:path extrusionOk="0" h="2834" w="6477">
                  <a:moveTo>
                    <a:pt x="3238" y="1"/>
                  </a:moveTo>
                  <a:cubicBezTo>
                    <a:pt x="1601" y="1"/>
                    <a:pt x="218" y="1214"/>
                    <a:pt x="0" y="2833"/>
                  </a:cubicBezTo>
                  <a:lnTo>
                    <a:pt x="6476" y="2833"/>
                  </a:lnTo>
                  <a:cubicBezTo>
                    <a:pt x="6259" y="1214"/>
                    <a:pt x="4875" y="1"/>
                    <a:pt x="32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7" name="Google Shape;22917;p75"/>
            <p:cNvSpPr/>
            <p:nvPr/>
          </p:nvSpPr>
          <p:spPr>
            <a:xfrm>
              <a:off x="5486825" y="2285927"/>
              <a:ext cx="22888" cy="22914"/>
            </a:xfrm>
            <a:custGeom>
              <a:rect b="b" l="l" r="r" t="t"/>
              <a:pathLst>
                <a:path extrusionOk="0" h="874" w="873">
                  <a:moveTo>
                    <a:pt x="438" y="0"/>
                  </a:moveTo>
                  <a:cubicBezTo>
                    <a:pt x="196" y="0"/>
                    <a:pt x="0" y="196"/>
                    <a:pt x="0" y="438"/>
                  </a:cubicBezTo>
                  <a:cubicBezTo>
                    <a:pt x="0" y="678"/>
                    <a:pt x="196" y="873"/>
                    <a:pt x="438" y="873"/>
                  </a:cubicBezTo>
                  <a:cubicBezTo>
                    <a:pt x="677" y="873"/>
                    <a:pt x="873" y="678"/>
                    <a:pt x="873" y="438"/>
                  </a:cubicBezTo>
                  <a:cubicBezTo>
                    <a:pt x="873" y="196"/>
                    <a:pt x="677" y="0"/>
                    <a:pt x="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8" name="Google Shape;22918;p75"/>
            <p:cNvSpPr/>
            <p:nvPr/>
          </p:nvSpPr>
          <p:spPr>
            <a:xfrm>
              <a:off x="5406862" y="2063157"/>
              <a:ext cx="182919" cy="28525"/>
            </a:xfrm>
            <a:custGeom>
              <a:rect b="b" l="l" r="r" t="t"/>
              <a:pathLst>
                <a:path extrusionOk="0" h="1088" w="6977">
                  <a:moveTo>
                    <a:pt x="218" y="1"/>
                  </a:moveTo>
                  <a:cubicBezTo>
                    <a:pt x="98" y="1"/>
                    <a:pt x="1" y="98"/>
                    <a:pt x="1" y="218"/>
                  </a:cubicBezTo>
                  <a:lnTo>
                    <a:pt x="1" y="1087"/>
                  </a:lnTo>
                  <a:lnTo>
                    <a:pt x="6976" y="1087"/>
                  </a:lnTo>
                  <a:lnTo>
                    <a:pt x="6976" y="218"/>
                  </a:lnTo>
                  <a:cubicBezTo>
                    <a:pt x="6976" y="98"/>
                    <a:pt x="6878" y="1"/>
                    <a:pt x="6755"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9" name="Google Shape;22919;p75"/>
            <p:cNvSpPr/>
            <p:nvPr/>
          </p:nvSpPr>
          <p:spPr>
            <a:xfrm>
              <a:off x="5406862" y="2063079"/>
              <a:ext cx="40008" cy="28603"/>
            </a:xfrm>
            <a:custGeom>
              <a:rect b="b" l="l" r="r" t="t"/>
              <a:pathLst>
                <a:path extrusionOk="0" h="1091" w="1526">
                  <a:moveTo>
                    <a:pt x="218" y="0"/>
                  </a:moveTo>
                  <a:cubicBezTo>
                    <a:pt x="98" y="0"/>
                    <a:pt x="1" y="98"/>
                    <a:pt x="1" y="217"/>
                  </a:cubicBezTo>
                  <a:lnTo>
                    <a:pt x="1" y="1090"/>
                  </a:lnTo>
                  <a:lnTo>
                    <a:pt x="1312" y="1090"/>
                  </a:lnTo>
                  <a:lnTo>
                    <a:pt x="1312" y="221"/>
                  </a:lnTo>
                  <a:cubicBezTo>
                    <a:pt x="1308" y="101"/>
                    <a:pt x="1406" y="4"/>
                    <a:pt x="152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0" name="Google Shape;22920;p75"/>
            <p:cNvSpPr/>
            <p:nvPr/>
          </p:nvSpPr>
          <p:spPr>
            <a:xfrm>
              <a:off x="5412656" y="2091656"/>
              <a:ext cx="171515" cy="49604"/>
            </a:xfrm>
            <a:custGeom>
              <a:rect b="b" l="l" r="r" t="t"/>
              <a:pathLst>
                <a:path extrusionOk="0" h="1892" w="6542">
                  <a:moveTo>
                    <a:pt x="1" y="0"/>
                  </a:moveTo>
                  <a:lnTo>
                    <a:pt x="1" y="656"/>
                  </a:lnTo>
                  <a:lnTo>
                    <a:pt x="1580" y="1750"/>
                  </a:lnTo>
                  <a:cubicBezTo>
                    <a:pt x="1720" y="1846"/>
                    <a:pt x="1878" y="1891"/>
                    <a:pt x="2034" y="1891"/>
                  </a:cubicBezTo>
                  <a:cubicBezTo>
                    <a:pt x="2340" y="1891"/>
                    <a:pt x="2637" y="1716"/>
                    <a:pt x="2771" y="1409"/>
                  </a:cubicBezTo>
                  <a:cubicBezTo>
                    <a:pt x="2858" y="1214"/>
                    <a:pt x="3054" y="1090"/>
                    <a:pt x="3267" y="1090"/>
                  </a:cubicBezTo>
                  <a:cubicBezTo>
                    <a:pt x="3481" y="1090"/>
                    <a:pt x="3677" y="1214"/>
                    <a:pt x="3767" y="1409"/>
                  </a:cubicBezTo>
                  <a:cubicBezTo>
                    <a:pt x="3899" y="1716"/>
                    <a:pt x="4196" y="1891"/>
                    <a:pt x="4503" y="1891"/>
                  </a:cubicBezTo>
                  <a:cubicBezTo>
                    <a:pt x="4659" y="1891"/>
                    <a:pt x="4818" y="1846"/>
                    <a:pt x="4959" y="1750"/>
                  </a:cubicBezTo>
                  <a:lnTo>
                    <a:pt x="6534" y="656"/>
                  </a:lnTo>
                  <a:lnTo>
                    <a:pt x="6541" y="656"/>
                  </a:lnTo>
                  <a:lnTo>
                    <a:pt x="654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1" name="Google Shape;22921;p75"/>
            <p:cNvSpPr/>
            <p:nvPr/>
          </p:nvSpPr>
          <p:spPr>
            <a:xfrm>
              <a:off x="5406862" y="2091656"/>
              <a:ext cx="182815" cy="17199"/>
            </a:xfrm>
            <a:custGeom>
              <a:rect b="b" l="l" r="r" t="t"/>
              <a:pathLst>
                <a:path extrusionOk="0" h="656" w="6973">
                  <a:moveTo>
                    <a:pt x="1" y="0"/>
                  </a:moveTo>
                  <a:lnTo>
                    <a:pt x="1" y="638"/>
                  </a:lnTo>
                  <a:cubicBezTo>
                    <a:pt x="1" y="645"/>
                    <a:pt x="1" y="649"/>
                    <a:pt x="1" y="656"/>
                  </a:cubicBezTo>
                  <a:lnTo>
                    <a:pt x="6972" y="656"/>
                  </a:lnTo>
                  <a:lnTo>
                    <a:pt x="6972" y="638"/>
                  </a:lnTo>
                  <a:lnTo>
                    <a:pt x="6972"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2" name="Google Shape;22922;p75"/>
            <p:cNvSpPr/>
            <p:nvPr/>
          </p:nvSpPr>
          <p:spPr>
            <a:xfrm>
              <a:off x="5355790" y="1983508"/>
              <a:ext cx="284879" cy="364974"/>
            </a:xfrm>
            <a:custGeom>
              <a:rect b="b" l="l" r="r" t="t"/>
              <a:pathLst>
                <a:path extrusionOk="0" h="13921" w="10866">
                  <a:moveTo>
                    <a:pt x="4803" y="561"/>
                  </a:moveTo>
                  <a:cubicBezTo>
                    <a:pt x="4545" y="1116"/>
                    <a:pt x="4411" y="1999"/>
                    <a:pt x="4364" y="2829"/>
                  </a:cubicBezTo>
                  <a:lnTo>
                    <a:pt x="3484" y="2829"/>
                  </a:lnTo>
                  <a:cubicBezTo>
                    <a:pt x="3495" y="2763"/>
                    <a:pt x="3502" y="2698"/>
                    <a:pt x="3517" y="2637"/>
                  </a:cubicBezTo>
                  <a:cubicBezTo>
                    <a:pt x="3544" y="2484"/>
                    <a:pt x="3426" y="2394"/>
                    <a:pt x="3310" y="2394"/>
                  </a:cubicBezTo>
                  <a:cubicBezTo>
                    <a:pt x="3223" y="2394"/>
                    <a:pt x="3137" y="2445"/>
                    <a:pt x="3115" y="2561"/>
                  </a:cubicBezTo>
                  <a:cubicBezTo>
                    <a:pt x="3097" y="2651"/>
                    <a:pt x="3086" y="2738"/>
                    <a:pt x="3071" y="2832"/>
                  </a:cubicBezTo>
                  <a:lnTo>
                    <a:pt x="2438" y="2832"/>
                  </a:lnTo>
                  <a:cubicBezTo>
                    <a:pt x="2618" y="2009"/>
                    <a:pt x="3127" y="1289"/>
                    <a:pt x="3848" y="854"/>
                  </a:cubicBezTo>
                  <a:lnTo>
                    <a:pt x="3848" y="854"/>
                  </a:lnTo>
                  <a:cubicBezTo>
                    <a:pt x="3659" y="1099"/>
                    <a:pt x="3505" y="1364"/>
                    <a:pt x="3386" y="1648"/>
                  </a:cubicBezTo>
                  <a:cubicBezTo>
                    <a:pt x="3319" y="1809"/>
                    <a:pt x="3452" y="1933"/>
                    <a:pt x="3583" y="1933"/>
                  </a:cubicBezTo>
                  <a:cubicBezTo>
                    <a:pt x="3655" y="1933"/>
                    <a:pt x="3726" y="1896"/>
                    <a:pt x="3763" y="1807"/>
                  </a:cubicBezTo>
                  <a:cubicBezTo>
                    <a:pt x="4017" y="1210"/>
                    <a:pt x="4386" y="779"/>
                    <a:pt x="4803" y="561"/>
                  </a:cubicBezTo>
                  <a:close/>
                  <a:moveTo>
                    <a:pt x="5436" y="406"/>
                  </a:moveTo>
                  <a:cubicBezTo>
                    <a:pt x="5480" y="406"/>
                    <a:pt x="5654" y="529"/>
                    <a:pt x="5820" y="1079"/>
                  </a:cubicBezTo>
                  <a:cubicBezTo>
                    <a:pt x="5961" y="1536"/>
                    <a:pt x="6056" y="2151"/>
                    <a:pt x="6092" y="2832"/>
                  </a:cubicBezTo>
                  <a:lnTo>
                    <a:pt x="4777" y="2832"/>
                  </a:lnTo>
                  <a:cubicBezTo>
                    <a:pt x="4813" y="2151"/>
                    <a:pt x="4908" y="1536"/>
                    <a:pt x="5049" y="1079"/>
                  </a:cubicBezTo>
                  <a:cubicBezTo>
                    <a:pt x="5215" y="529"/>
                    <a:pt x="5389" y="406"/>
                    <a:pt x="5436" y="406"/>
                  </a:cubicBezTo>
                  <a:close/>
                  <a:moveTo>
                    <a:pt x="6063" y="565"/>
                  </a:moveTo>
                  <a:lnTo>
                    <a:pt x="6063" y="565"/>
                  </a:lnTo>
                  <a:cubicBezTo>
                    <a:pt x="6722" y="906"/>
                    <a:pt x="7236" y="1760"/>
                    <a:pt x="7385" y="2832"/>
                  </a:cubicBezTo>
                  <a:lnTo>
                    <a:pt x="6501" y="2832"/>
                  </a:lnTo>
                  <a:cubicBezTo>
                    <a:pt x="6458" y="1999"/>
                    <a:pt x="6320" y="1119"/>
                    <a:pt x="6063" y="565"/>
                  </a:cubicBezTo>
                  <a:close/>
                  <a:moveTo>
                    <a:pt x="7012" y="848"/>
                  </a:moveTo>
                  <a:lnTo>
                    <a:pt x="7012" y="848"/>
                  </a:lnTo>
                  <a:cubicBezTo>
                    <a:pt x="7740" y="1286"/>
                    <a:pt x="8254" y="2003"/>
                    <a:pt x="8431" y="2832"/>
                  </a:cubicBezTo>
                  <a:lnTo>
                    <a:pt x="7798" y="2832"/>
                  </a:lnTo>
                  <a:cubicBezTo>
                    <a:pt x="7700" y="2086"/>
                    <a:pt x="7439" y="1405"/>
                    <a:pt x="7052" y="895"/>
                  </a:cubicBezTo>
                  <a:lnTo>
                    <a:pt x="7012" y="848"/>
                  </a:lnTo>
                  <a:close/>
                  <a:moveTo>
                    <a:pt x="8703" y="3242"/>
                  </a:moveTo>
                  <a:cubicBezTo>
                    <a:pt x="8714" y="3242"/>
                    <a:pt x="8718" y="3249"/>
                    <a:pt x="8718" y="3256"/>
                  </a:cubicBezTo>
                  <a:lnTo>
                    <a:pt x="8718" y="3922"/>
                  </a:lnTo>
                  <a:lnTo>
                    <a:pt x="2151" y="3919"/>
                  </a:lnTo>
                  <a:lnTo>
                    <a:pt x="2151" y="3256"/>
                  </a:lnTo>
                  <a:cubicBezTo>
                    <a:pt x="2151" y="3249"/>
                    <a:pt x="2159" y="3242"/>
                    <a:pt x="2166" y="3242"/>
                  </a:cubicBezTo>
                  <a:close/>
                  <a:moveTo>
                    <a:pt x="8718" y="4328"/>
                  </a:moveTo>
                  <a:lnTo>
                    <a:pt x="8718" y="4585"/>
                  </a:lnTo>
                  <a:cubicBezTo>
                    <a:pt x="8678" y="4578"/>
                    <a:pt x="8638" y="4574"/>
                    <a:pt x="8594" y="4574"/>
                  </a:cubicBezTo>
                  <a:lnTo>
                    <a:pt x="8471" y="4574"/>
                  </a:lnTo>
                  <a:lnTo>
                    <a:pt x="8471" y="4328"/>
                  </a:lnTo>
                  <a:close/>
                  <a:moveTo>
                    <a:pt x="2398" y="4328"/>
                  </a:moveTo>
                  <a:lnTo>
                    <a:pt x="2398" y="4574"/>
                  </a:lnTo>
                  <a:lnTo>
                    <a:pt x="2307" y="4574"/>
                  </a:lnTo>
                  <a:cubicBezTo>
                    <a:pt x="2256" y="4574"/>
                    <a:pt x="2202" y="4582"/>
                    <a:pt x="2151" y="4592"/>
                  </a:cubicBezTo>
                  <a:lnTo>
                    <a:pt x="2151" y="4589"/>
                  </a:lnTo>
                  <a:lnTo>
                    <a:pt x="2151" y="4328"/>
                  </a:lnTo>
                  <a:close/>
                  <a:moveTo>
                    <a:pt x="2398" y="4984"/>
                  </a:moveTo>
                  <a:lnTo>
                    <a:pt x="2398" y="5650"/>
                  </a:lnTo>
                  <a:lnTo>
                    <a:pt x="2398" y="5664"/>
                  </a:lnTo>
                  <a:lnTo>
                    <a:pt x="2275" y="5664"/>
                  </a:lnTo>
                  <a:cubicBezTo>
                    <a:pt x="2072" y="5664"/>
                    <a:pt x="1916" y="5487"/>
                    <a:pt x="1938" y="5288"/>
                  </a:cubicBezTo>
                  <a:cubicBezTo>
                    <a:pt x="1952" y="5118"/>
                    <a:pt x="2119" y="4984"/>
                    <a:pt x="2307" y="4984"/>
                  </a:cubicBezTo>
                  <a:close/>
                  <a:moveTo>
                    <a:pt x="8604" y="4984"/>
                  </a:moveTo>
                  <a:cubicBezTo>
                    <a:pt x="8804" y="4984"/>
                    <a:pt x="8956" y="5159"/>
                    <a:pt x="8935" y="5360"/>
                  </a:cubicBezTo>
                  <a:cubicBezTo>
                    <a:pt x="8917" y="5530"/>
                    <a:pt x="8754" y="5664"/>
                    <a:pt x="8565" y="5664"/>
                  </a:cubicBezTo>
                  <a:lnTo>
                    <a:pt x="8475" y="5664"/>
                  </a:lnTo>
                  <a:lnTo>
                    <a:pt x="8475" y="5654"/>
                  </a:lnTo>
                  <a:lnTo>
                    <a:pt x="8475" y="4984"/>
                  </a:lnTo>
                  <a:lnTo>
                    <a:pt x="8598" y="4984"/>
                  </a:lnTo>
                  <a:cubicBezTo>
                    <a:pt x="8600" y="4984"/>
                    <a:pt x="8602" y="4984"/>
                    <a:pt x="8604" y="4984"/>
                  </a:cubicBezTo>
                  <a:close/>
                  <a:moveTo>
                    <a:pt x="8066" y="4332"/>
                  </a:moveTo>
                  <a:lnTo>
                    <a:pt x="8066" y="4973"/>
                  </a:lnTo>
                  <a:lnTo>
                    <a:pt x="7008" y="5704"/>
                  </a:lnTo>
                  <a:cubicBezTo>
                    <a:pt x="6909" y="5774"/>
                    <a:pt x="6790" y="5811"/>
                    <a:pt x="6671" y="5811"/>
                  </a:cubicBezTo>
                  <a:cubicBezTo>
                    <a:pt x="6616" y="5811"/>
                    <a:pt x="6562" y="5803"/>
                    <a:pt x="6508" y="5788"/>
                  </a:cubicBezTo>
                  <a:cubicBezTo>
                    <a:pt x="6338" y="5737"/>
                    <a:pt x="6197" y="5614"/>
                    <a:pt x="6124" y="5451"/>
                  </a:cubicBezTo>
                  <a:cubicBezTo>
                    <a:pt x="6003" y="5182"/>
                    <a:pt x="5739" y="5009"/>
                    <a:pt x="5445" y="5009"/>
                  </a:cubicBezTo>
                  <a:cubicBezTo>
                    <a:pt x="5442" y="5009"/>
                    <a:pt x="5439" y="5009"/>
                    <a:pt x="5436" y="5009"/>
                  </a:cubicBezTo>
                  <a:cubicBezTo>
                    <a:pt x="5433" y="5009"/>
                    <a:pt x="5430" y="5009"/>
                    <a:pt x="5427" y="5009"/>
                  </a:cubicBezTo>
                  <a:cubicBezTo>
                    <a:pt x="5134" y="5009"/>
                    <a:pt x="4866" y="5182"/>
                    <a:pt x="4748" y="5451"/>
                  </a:cubicBezTo>
                  <a:cubicBezTo>
                    <a:pt x="4676" y="5614"/>
                    <a:pt x="4535" y="5737"/>
                    <a:pt x="4361" y="5788"/>
                  </a:cubicBezTo>
                  <a:cubicBezTo>
                    <a:pt x="4308" y="5802"/>
                    <a:pt x="4253" y="5810"/>
                    <a:pt x="4200" y="5810"/>
                  </a:cubicBezTo>
                  <a:cubicBezTo>
                    <a:pt x="4081" y="5810"/>
                    <a:pt x="3964" y="5774"/>
                    <a:pt x="3864" y="5704"/>
                  </a:cubicBezTo>
                  <a:lnTo>
                    <a:pt x="2807" y="4976"/>
                  </a:lnTo>
                  <a:lnTo>
                    <a:pt x="2807" y="4332"/>
                  </a:lnTo>
                  <a:close/>
                  <a:moveTo>
                    <a:pt x="5445" y="5418"/>
                  </a:moveTo>
                  <a:cubicBezTo>
                    <a:pt x="5576" y="5418"/>
                    <a:pt x="5691" y="5497"/>
                    <a:pt x="5748" y="5614"/>
                  </a:cubicBezTo>
                  <a:cubicBezTo>
                    <a:pt x="5913" y="6000"/>
                    <a:pt x="6287" y="6221"/>
                    <a:pt x="6671" y="6221"/>
                  </a:cubicBezTo>
                  <a:cubicBezTo>
                    <a:pt x="6867" y="6221"/>
                    <a:pt x="7065" y="6163"/>
                    <a:pt x="7240" y="6041"/>
                  </a:cubicBezTo>
                  <a:lnTo>
                    <a:pt x="8066" y="5469"/>
                  </a:lnTo>
                  <a:lnTo>
                    <a:pt x="8066" y="5650"/>
                  </a:lnTo>
                  <a:cubicBezTo>
                    <a:pt x="8066" y="7102"/>
                    <a:pt x="6885" y="8279"/>
                    <a:pt x="5436" y="8279"/>
                  </a:cubicBezTo>
                  <a:cubicBezTo>
                    <a:pt x="3984" y="8279"/>
                    <a:pt x="2807" y="7102"/>
                    <a:pt x="2807" y="5650"/>
                  </a:cubicBezTo>
                  <a:lnTo>
                    <a:pt x="2807" y="5469"/>
                  </a:lnTo>
                  <a:lnTo>
                    <a:pt x="3629" y="6041"/>
                  </a:lnTo>
                  <a:cubicBezTo>
                    <a:pt x="3804" y="6162"/>
                    <a:pt x="4002" y="6219"/>
                    <a:pt x="4197" y="6219"/>
                  </a:cubicBezTo>
                  <a:cubicBezTo>
                    <a:pt x="4581" y="6219"/>
                    <a:pt x="4953" y="6000"/>
                    <a:pt x="5121" y="5614"/>
                  </a:cubicBezTo>
                  <a:cubicBezTo>
                    <a:pt x="5178" y="5497"/>
                    <a:pt x="5297" y="5418"/>
                    <a:pt x="5428" y="5418"/>
                  </a:cubicBezTo>
                  <a:cubicBezTo>
                    <a:pt x="5430" y="5418"/>
                    <a:pt x="5433" y="5418"/>
                    <a:pt x="5436" y="5418"/>
                  </a:cubicBezTo>
                  <a:cubicBezTo>
                    <a:pt x="5439" y="5418"/>
                    <a:pt x="5442" y="5418"/>
                    <a:pt x="5445" y="5418"/>
                  </a:cubicBezTo>
                  <a:close/>
                  <a:moveTo>
                    <a:pt x="3705" y="8906"/>
                  </a:moveTo>
                  <a:lnTo>
                    <a:pt x="3705" y="9301"/>
                  </a:lnTo>
                  <a:cubicBezTo>
                    <a:pt x="3705" y="9489"/>
                    <a:pt x="3589" y="9656"/>
                    <a:pt x="3412" y="9724"/>
                  </a:cubicBezTo>
                  <a:lnTo>
                    <a:pt x="2941" y="9413"/>
                  </a:lnTo>
                  <a:cubicBezTo>
                    <a:pt x="2716" y="9261"/>
                    <a:pt x="2821" y="8910"/>
                    <a:pt x="3093" y="8910"/>
                  </a:cubicBezTo>
                  <a:lnTo>
                    <a:pt x="3705" y="8906"/>
                  </a:lnTo>
                  <a:close/>
                  <a:moveTo>
                    <a:pt x="7776" y="8906"/>
                  </a:moveTo>
                  <a:cubicBezTo>
                    <a:pt x="8048" y="8906"/>
                    <a:pt x="8153" y="9261"/>
                    <a:pt x="7928" y="9413"/>
                  </a:cubicBezTo>
                  <a:lnTo>
                    <a:pt x="7457" y="9724"/>
                  </a:lnTo>
                  <a:cubicBezTo>
                    <a:pt x="7283" y="9659"/>
                    <a:pt x="7164" y="9493"/>
                    <a:pt x="7164" y="9304"/>
                  </a:cubicBezTo>
                  <a:lnTo>
                    <a:pt x="7164" y="8906"/>
                  </a:lnTo>
                  <a:close/>
                  <a:moveTo>
                    <a:pt x="3705" y="8250"/>
                  </a:moveTo>
                  <a:lnTo>
                    <a:pt x="3705" y="8497"/>
                  </a:lnTo>
                  <a:lnTo>
                    <a:pt x="3093" y="8497"/>
                  </a:lnTo>
                  <a:cubicBezTo>
                    <a:pt x="2419" y="8497"/>
                    <a:pt x="2155" y="9373"/>
                    <a:pt x="2716" y="9750"/>
                  </a:cubicBezTo>
                  <a:lnTo>
                    <a:pt x="5172" y="11387"/>
                  </a:lnTo>
                  <a:cubicBezTo>
                    <a:pt x="5009" y="11463"/>
                    <a:pt x="4886" y="11600"/>
                    <a:pt x="4828" y="11767"/>
                  </a:cubicBezTo>
                  <a:lnTo>
                    <a:pt x="4346" y="11767"/>
                  </a:lnTo>
                  <a:cubicBezTo>
                    <a:pt x="3013" y="11767"/>
                    <a:pt x="1934" y="10688"/>
                    <a:pt x="1934" y="9355"/>
                  </a:cubicBezTo>
                  <a:cubicBezTo>
                    <a:pt x="1934" y="8747"/>
                    <a:pt x="2427" y="8254"/>
                    <a:pt x="3035" y="8250"/>
                  </a:cubicBezTo>
                  <a:close/>
                  <a:moveTo>
                    <a:pt x="7834" y="8254"/>
                  </a:moveTo>
                  <a:cubicBezTo>
                    <a:pt x="8442" y="8254"/>
                    <a:pt x="8935" y="8747"/>
                    <a:pt x="8935" y="9359"/>
                  </a:cubicBezTo>
                  <a:cubicBezTo>
                    <a:pt x="8935" y="10688"/>
                    <a:pt x="7856" y="11767"/>
                    <a:pt x="6526" y="11767"/>
                  </a:cubicBezTo>
                  <a:lnTo>
                    <a:pt x="6041" y="11767"/>
                  </a:lnTo>
                  <a:cubicBezTo>
                    <a:pt x="5983" y="11597"/>
                    <a:pt x="5860" y="11463"/>
                    <a:pt x="5697" y="11387"/>
                  </a:cubicBezTo>
                  <a:lnTo>
                    <a:pt x="6421" y="10905"/>
                  </a:lnTo>
                  <a:cubicBezTo>
                    <a:pt x="6610" y="10779"/>
                    <a:pt x="6487" y="10528"/>
                    <a:pt x="6312" y="10528"/>
                  </a:cubicBezTo>
                  <a:cubicBezTo>
                    <a:pt x="6275" y="10528"/>
                    <a:pt x="6236" y="10539"/>
                    <a:pt x="6197" y="10565"/>
                  </a:cubicBezTo>
                  <a:lnTo>
                    <a:pt x="5436" y="11072"/>
                  </a:lnTo>
                  <a:lnTo>
                    <a:pt x="3788" y="9974"/>
                  </a:lnTo>
                  <a:cubicBezTo>
                    <a:pt x="3995" y="9811"/>
                    <a:pt x="4114" y="9565"/>
                    <a:pt x="4114" y="9301"/>
                  </a:cubicBezTo>
                  <a:lnTo>
                    <a:pt x="4114" y="8384"/>
                  </a:lnTo>
                  <a:cubicBezTo>
                    <a:pt x="4533" y="8587"/>
                    <a:pt x="4985" y="8689"/>
                    <a:pt x="5438" y="8689"/>
                  </a:cubicBezTo>
                  <a:cubicBezTo>
                    <a:pt x="5890" y="8689"/>
                    <a:pt x="6342" y="8587"/>
                    <a:pt x="6758" y="8384"/>
                  </a:cubicBezTo>
                  <a:lnTo>
                    <a:pt x="6758" y="9304"/>
                  </a:lnTo>
                  <a:cubicBezTo>
                    <a:pt x="6758" y="9565"/>
                    <a:pt x="6878" y="9811"/>
                    <a:pt x="7084" y="9974"/>
                  </a:cubicBezTo>
                  <a:lnTo>
                    <a:pt x="6957" y="10058"/>
                  </a:lnTo>
                  <a:cubicBezTo>
                    <a:pt x="6772" y="10183"/>
                    <a:pt x="6892" y="10436"/>
                    <a:pt x="7068" y="10436"/>
                  </a:cubicBezTo>
                  <a:cubicBezTo>
                    <a:pt x="7106" y="10436"/>
                    <a:pt x="7145" y="10425"/>
                    <a:pt x="7186" y="10398"/>
                  </a:cubicBezTo>
                  <a:lnTo>
                    <a:pt x="8156" y="9750"/>
                  </a:lnTo>
                  <a:cubicBezTo>
                    <a:pt x="8718" y="9377"/>
                    <a:pt x="8453" y="8500"/>
                    <a:pt x="7776" y="8500"/>
                  </a:cubicBezTo>
                  <a:lnTo>
                    <a:pt x="7164" y="8500"/>
                  </a:lnTo>
                  <a:lnTo>
                    <a:pt x="7164" y="8254"/>
                  </a:lnTo>
                  <a:close/>
                  <a:moveTo>
                    <a:pt x="5436" y="11740"/>
                  </a:moveTo>
                  <a:cubicBezTo>
                    <a:pt x="5552" y="11740"/>
                    <a:pt x="5668" y="11818"/>
                    <a:pt x="5668" y="11973"/>
                  </a:cubicBezTo>
                  <a:cubicBezTo>
                    <a:pt x="5668" y="12100"/>
                    <a:pt x="5563" y="12205"/>
                    <a:pt x="5436" y="12205"/>
                  </a:cubicBezTo>
                  <a:cubicBezTo>
                    <a:pt x="5306" y="12205"/>
                    <a:pt x="5205" y="12100"/>
                    <a:pt x="5205" y="11973"/>
                  </a:cubicBezTo>
                  <a:cubicBezTo>
                    <a:pt x="5205" y="11818"/>
                    <a:pt x="5320" y="11740"/>
                    <a:pt x="5436" y="11740"/>
                  </a:cubicBezTo>
                  <a:close/>
                  <a:moveTo>
                    <a:pt x="5436" y="0"/>
                  </a:moveTo>
                  <a:cubicBezTo>
                    <a:pt x="3756" y="0"/>
                    <a:pt x="2314" y="1206"/>
                    <a:pt x="2021" y="2861"/>
                  </a:cubicBezTo>
                  <a:cubicBezTo>
                    <a:pt x="1854" y="2923"/>
                    <a:pt x="1746" y="3079"/>
                    <a:pt x="1742" y="3256"/>
                  </a:cubicBezTo>
                  <a:lnTo>
                    <a:pt x="1742" y="4810"/>
                  </a:lnTo>
                  <a:cubicBezTo>
                    <a:pt x="1623" y="4926"/>
                    <a:pt x="1547" y="5081"/>
                    <a:pt x="1528" y="5252"/>
                  </a:cubicBezTo>
                  <a:cubicBezTo>
                    <a:pt x="1485" y="5693"/>
                    <a:pt x="1829" y="6074"/>
                    <a:pt x="2275" y="6077"/>
                  </a:cubicBezTo>
                  <a:lnTo>
                    <a:pt x="2427" y="6077"/>
                  </a:lnTo>
                  <a:cubicBezTo>
                    <a:pt x="2521" y="6751"/>
                    <a:pt x="2843" y="7374"/>
                    <a:pt x="3336" y="7848"/>
                  </a:cubicBezTo>
                  <a:lnTo>
                    <a:pt x="3039" y="7848"/>
                  </a:lnTo>
                  <a:cubicBezTo>
                    <a:pt x="2202" y="7848"/>
                    <a:pt x="1528" y="8526"/>
                    <a:pt x="1525" y="9359"/>
                  </a:cubicBezTo>
                  <a:cubicBezTo>
                    <a:pt x="1525" y="9659"/>
                    <a:pt x="1572" y="9956"/>
                    <a:pt x="1666" y="10242"/>
                  </a:cubicBezTo>
                  <a:lnTo>
                    <a:pt x="1087" y="10409"/>
                  </a:lnTo>
                  <a:cubicBezTo>
                    <a:pt x="442" y="10601"/>
                    <a:pt x="4" y="11188"/>
                    <a:pt x="0" y="11858"/>
                  </a:cubicBezTo>
                  <a:lnTo>
                    <a:pt x="0" y="13716"/>
                  </a:lnTo>
                  <a:cubicBezTo>
                    <a:pt x="0" y="13850"/>
                    <a:pt x="102" y="13917"/>
                    <a:pt x="203" y="13917"/>
                  </a:cubicBezTo>
                  <a:cubicBezTo>
                    <a:pt x="304" y="13917"/>
                    <a:pt x="406" y="13850"/>
                    <a:pt x="406" y="13716"/>
                  </a:cubicBezTo>
                  <a:lnTo>
                    <a:pt x="406" y="11858"/>
                  </a:lnTo>
                  <a:cubicBezTo>
                    <a:pt x="406" y="11695"/>
                    <a:pt x="442" y="11535"/>
                    <a:pt x="511" y="11390"/>
                  </a:cubicBezTo>
                  <a:lnTo>
                    <a:pt x="1507" y="12245"/>
                  </a:lnTo>
                  <a:cubicBezTo>
                    <a:pt x="1655" y="12372"/>
                    <a:pt x="1742" y="12557"/>
                    <a:pt x="1742" y="12752"/>
                  </a:cubicBezTo>
                  <a:lnTo>
                    <a:pt x="1742" y="13716"/>
                  </a:lnTo>
                  <a:cubicBezTo>
                    <a:pt x="1742" y="13850"/>
                    <a:pt x="1844" y="13917"/>
                    <a:pt x="1945" y="13917"/>
                  </a:cubicBezTo>
                  <a:cubicBezTo>
                    <a:pt x="2046" y="13917"/>
                    <a:pt x="2148" y="13850"/>
                    <a:pt x="2148" y="13716"/>
                  </a:cubicBezTo>
                  <a:lnTo>
                    <a:pt x="2148" y="12756"/>
                  </a:lnTo>
                  <a:cubicBezTo>
                    <a:pt x="2148" y="12441"/>
                    <a:pt x="2010" y="12144"/>
                    <a:pt x="1771" y="11941"/>
                  </a:cubicBezTo>
                  <a:lnTo>
                    <a:pt x="750" y="11064"/>
                  </a:lnTo>
                  <a:cubicBezTo>
                    <a:pt x="877" y="10941"/>
                    <a:pt x="1029" y="10854"/>
                    <a:pt x="1195" y="10804"/>
                  </a:cubicBezTo>
                  <a:lnTo>
                    <a:pt x="1822" y="10623"/>
                  </a:lnTo>
                  <a:cubicBezTo>
                    <a:pt x="2300" y="11575"/>
                    <a:pt x="3278" y="12176"/>
                    <a:pt x="4346" y="12176"/>
                  </a:cubicBezTo>
                  <a:lnTo>
                    <a:pt x="4828" y="12176"/>
                  </a:lnTo>
                  <a:cubicBezTo>
                    <a:pt x="4893" y="12365"/>
                    <a:pt x="5042" y="12513"/>
                    <a:pt x="5230" y="12578"/>
                  </a:cubicBezTo>
                  <a:lnTo>
                    <a:pt x="5230" y="13716"/>
                  </a:lnTo>
                  <a:cubicBezTo>
                    <a:pt x="5230" y="13850"/>
                    <a:pt x="5332" y="13917"/>
                    <a:pt x="5434" y="13917"/>
                  </a:cubicBezTo>
                  <a:cubicBezTo>
                    <a:pt x="5537" y="13917"/>
                    <a:pt x="5639" y="13850"/>
                    <a:pt x="5639" y="13716"/>
                  </a:cubicBezTo>
                  <a:lnTo>
                    <a:pt x="5639" y="12578"/>
                  </a:lnTo>
                  <a:cubicBezTo>
                    <a:pt x="5827" y="12513"/>
                    <a:pt x="5976" y="12365"/>
                    <a:pt x="6041" y="12176"/>
                  </a:cubicBezTo>
                  <a:lnTo>
                    <a:pt x="6523" y="12176"/>
                  </a:lnTo>
                  <a:cubicBezTo>
                    <a:pt x="7591" y="12176"/>
                    <a:pt x="8565" y="11571"/>
                    <a:pt x="9044" y="10619"/>
                  </a:cubicBezTo>
                  <a:lnTo>
                    <a:pt x="9666" y="10800"/>
                  </a:lnTo>
                  <a:cubicBezTo>
                    <a:pt x="9837" y="10851"/>
                    <a:pt x="9989" y="10941"/>
                    <a:pt x="10116" y="11061"/>
                  </a:cubicBezTo>
                  <a:lnTo>
                    <a:pt x="9094" y="11937"/>
                  </a:lnTo>
                  <a:cubicBezTo>
                    <a:pt x="8855" y="12144"/>
                    <a:pt x="8718" y="12441"/>
                    <a:pt x="8718" y="12752"/>
                  </a:cubicBezTo>
                  <a:lnTo>
                    <a:pt x="8718" y="13716"/>
                  </a:lnTo>
                  <a:cubicBezTo>
                    <a:pt x="8718" y="13850"/>
                    <a:pt x="8819" y="13917"/>
                    <a:pt x="8920" y="13917"/>
                  </a:cubicBezTo>
                  <a:cubicBezTo>
                    <a:pt x="9022" y="13917"/>
                    <a:pt x="9123" y="13850"/>
                    <a:pt x="9123" y="13716"/>
                  </a:cubicBezTo>
                  <a:lnTo>
                    <a:pt x="9123" y="12756"/>
                  </a:lnTo>
                  <a:cubicBezTo>
                    <a:pt x="9123" y="12560"/>
                    <a:pt x="9210" y="12375"/>
                    <a:pt x="9359" y="12249"/>
                  </a:cubicBezTo>
                  <a:lnTo>
                    <a:pt x="10355" y="11394"/>
                  </a:lnTo>
                  <a:cubicBezTo>
                    <a:pt x="10423" y="11539"/>
                    <a:pt x="10460" y="11698"/>
                    <a:pt x="10460" y="11861"/>
                  </a:cubicBezTo>
                  <a:lnTo>
                    <a:pt x="10460" y="13719"/>
                  </a:lnTo>
                  <a:cubicBezTo>
                    <a:pt x="10460" y="13853"/>
                    <a:pt x="10561" y="13920"/>
                    <a:pt x="10662" y="13920"/>
                  </a:cubicBezTo>
                  <a:cubicBezTo>
                    <a:pt x="10764" y="13920"/>
                    <a:pt x="10865" y="13853"/>
                    <a:pt x="10865" y="13719"/>
                  </a:cubicBezTo>
                  <a:lnTo>
                    <a:pt x="10865" y="11861"/>
                  </a:lnTo>
                  <a:cubicBezTo>
                    <a:pt x="10865" y="11191"/>
                    <a:pt x="10427" y="10601"/>
                    <a:pt x="9786" y="10409"/>
                  </a:cubicBezTo>
                  <a:lnTo>
                    <a:pt x="9203" y="10239"/>
                  </a:lnTo>
                  <a:cubicBezTo>
                    <a:pt x="9297" y="9953"/>
                    <a:pt x="9344" y="9656"/>
                    <a:pt x="9344" y="9355"/>
                  </a:cubicBezTo>
                  <a:cubicBezTo>
                    <a:pt x="9344" y="8522"/>
                    <a:pt x="8667" y="7845"/>
                    <a:pt x="7834" y="7845"/>
                  </a:cubicBezTo>
                  <a:lnTo>
                    <a:pt x="7533" y="7845"/>
                  </a:lnTo>
                  <a:cubicBezTo>
                    <a:pt x="8026" y="7370"/>
                    <a:pt x="8348" y="6747"/>
                    <a:pt x="8442" y="6074"/>
                  </a:cubicBezTo>
                  <a:lnTo>
                    <a:pt x="8565" y="6074"/>
                  </a:lnTo>
                  <a:cubicBezTo>
                    <a:pt x="8964" y="6074"/>
                    <a:pt x="9304" y="5777"/>
                    <a:pt x="9341" y="5400"/>
                  </a:cubicBezTo>
                  <a:cubicBezTo>
                    <a:pt x="9362" y="5190"/>
                    <a:pt x="9293" y="4980"/>
                    <a:pt x="9152" y="4821"/>
                  </a:cubicBezTo>
                  <a:lnTo>
                    <a:pt x="9127" y="4795"/>
                  </a:lnTo>
                  <a:lnTo>
                    <a:pt x="9127" y="3256"/>
                  </a:lnTo>
                  <a:cubicBezTo>
                    <a:pt x="9127" y="3079"/>
                    <a:pt x="9015" y="2923"/>
                    <a:pt x="8852" y="2861"/>
                  </a:cubicBezTo>
                  <a:cubicBezTo>
                    <a:pt x="8555" y="1206"/>
                    <a:pt x="7117" y="0"/>
                    <a:pt x="5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3" name="Google Shape;22923;p75"/>
            <p:cNvSpPr/>
            <p:nvPr/>
          </p:nvSpPr>
          <p:spPr>
            <a:xfrm>
              <a:off x="5458615" y="2109195"/>
              <a:ext cx="10749" cy="16386"/>
            </a:xfrm>
            <a:custGeom>
              <a:rect b="b" l="l" r="r" t="t"/>
              <a:pathLst>
                <a:path extrusionOk="0" h="625" w="410">
                  <a:moveTo>
                    <a:pt x="205" y="0"/>
                  </a:moveTo>
                  <a:cubicBezTo>
                    <a:pt x="103" y="0"/>
                    <a:pt x="0" y="68"/>
                    <a:pt x="0" y="204"/>
                  </a:cubicBezTo>
                  <a:lnTo>
                    <a:pt x="0" y="421"/>
                  </a:lnTo>
                  <a:cubicBezTo>
                    <a:pt x="0" y="534"/>
                    <a:pt x="95" y="624"/>
                    <a:pt x="207" y="624"/>
                  </a:cubicBezTo>
                  <a:cubicBezTo>
                    <a:pt x="319" y="624"/>
                    <a:pt x="410" y="534"/>
                    <a:pt x="410" y="421"/>
                  </a:cubicBezTo>
                  <a:lnTo>
                    <a:pt x="410" y="204"/>
                  </a:lnTo>
                  <a:cubicBezTo>
                    <a:pt x="410" y="68"/>
                    <a:pt x="307" y="0"/>
                    <a:pt x="20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4" name="Google Shape;22924;p75"/>
            <p:cNvSpPr/>
            <p:nvPr/>
          </p:nvSpPr>
          <p:spPr>
            <a:xfrm>
              <a:off x="5527252" y="2109195"/>
              <a:ext cx="10671" cy="16386"/>
            </a:xfrm>
            <a:custGeom>
              <a:rect b="b" l="l" r="r" t="t"/>
              <a:pathLst>
                <a:path extrusionOk="0" h="625" w="407">
                  <a:moveTo>
                    <a:pt x="204" y="0"/>
                  </a:moveTo>
                  <a:cubicBezTo>
                    <a:pt x="102" y="0"/>
                    <a:pt x="1" y="68"/>
                    <a:pt x="1" y="204"/>
                  </a:cubicBezTo>
                  <a:lnTo>
                    <a:pt x="1" y="421"/>
                  </a:lnTo>
                  <a:cubicBezTo>
                    <a:pt x="1" y="534"/>
                    <a:pt x="91" y="624"/>
                    <a:pt x="204" y="624"/>
                  </a:cubicBezTo>
                  <a:cubicBezTo>
                    <a:pt x="316" y="624"/>
                    <a:pt x="407" y="534"/>
                    <a:pt x="407" y="421"/>
                  </a:cubicBezTo>
                  <a:lnTo>
                    <a:pt x="407" y="204"/>
                  </a:lnTo>
                  <a:cubicBezTo>
                    <a:pt x="407" y="68"/>
                    <a:pt x="305" y="0"/>
                    <a:pt x="2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5" name="Google Shape;22925;p75"/>
            <p:cNvSpPr/>
            <p:nvPr/>
          </p:nvSpPr>
          <p:spPr>
            <a:xfrm>
              <a:off x="5479694" y="2154892"/>
              <a:ext cx="37150" cy="10749"/>
            </a:xfrm>
            <a:custGeom>
              <a:rect b="b" l="l" r="r" t="t"/>
              <a:pathLst>
                <a:path extrusionOk="0" h="410" w="1417">
                  <a:moveTo>
                    <a:pt x="272" y="0"/>
                  </a:moveTo>
                  <a:cubicBezTo>
                    <a:pt x="0" y="0"/>
                    <a:pt x="0" y="410"/>
                    <a:pt x="272" y="410"/>
                  </a:cubicBezTo>
                  <a:lnTo>
                    <a:pt x="1145" y="410"/>
                  </a:lnTo>
                  <a:cubicBezTo>
                    <a:pt x="1417" y="410"/>
                    <a:pt x="1417" y="0"/>
                    <a:pt x="11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26" name="Google Shape;22926;p75"/>
          <p:cNvGrpSpPr/>
          <p:nvPr/>
        </p:nvGrpSpPr>
        <p:grpSpPr>
          <a:xfrm>
            <a:off x="7161573" y="2894750"/>
            <a:ext cx="273868" cy="365131"/>
            <a:chOff x="7161573" y="2894750"/>
            <a:chExt cx="273868" cy="365131"/>
          </a:xfrm>
        </p:grpSpPr>
        <p:sp>
          <p:nvSpPr>
            <p:cNvPr id="22927" name="Google Shape;22927;p75"/>
            <p:cNvSpPr/>
            <p:nvPr/>
          </p:nvSpPr>
          <p:spPr>
            <a:xfrm>
              <a:off x="7167104" y="3145520"/>
              <a:ext cx="262830" cy="109039"/>
            </a:xfrm>
            <a:custGeom>
              <a:rect b="b" l="l" r="r" t="t"/>
              <a:pathLst>
                <a:path extrusionOk="0" h="4159" w="10025">
                  <a:moveTo>
                    <a:pt x="3122" y="1"/>
                  </a:moveTo>
                  <a:lnTo>
                    <a:pt x="873" y="797"/>
                  </a:lnTo>
                  <a:cubicBezTo>
                    <a:pt x="348" y="978"/>
                    <a:pt x="0" y="1475"/>
                    <a:pt x="0" y="2029"/>
                  </a:cubicBezTo>
                  <a:lnTo>
                    <a:pt x="0" y="4158"/>
                  </a:lnTo>
                  <a:lnTo>
                    <a:pt x="10025" y="4158"/>
                  </a:lnTo>
                  <a:lnTo>
                    <a:pt x="10025" y="2029"/>
                  </a:lnTo>
                  <a:cubicBezTo>
                    <a:pt x="10025" y="1475"/>
                    <a:pt x="9674" y="978"/>
                    <a:pt x="9152" y="797"/>
                  </a:cubicBezTo>
                  <a:lnTo>
                    <a:pt x="690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8" name="Google Shape;22928;p75"/>
            <p:cNvSpPr/>
            <p:nvPr/>
          </p:nvSpPr>
          <p:spPr>
            <a:xfrm>
              <a:off x="7201371" y="2940237"/>
              <a:ext cx="194298" cy="291434"/>
            </a:xfrm>
            <a:custGeom>
              <a:rect b="b" l="l" r="r" t="t"/>
              <a:pathLst>
                <a:path extrusionOk="0" h="11116" w="7411">
                  <a:moveTo>
                    <a:pt x="3705" y="0"/>
                  </a:moveTo>
                  <a:cubicBezTo>
                    <a:pt x="2398" y="0"/>
                    <a:pt x="1091" y="3054"/>
                    <a:pt x="1091" y="5451"/>
                  </a:cubicBezTo>
                  <a:lnTo>
                    <a:pt x="1091" y="6309"/>
                  </a:lnTo>
                  <a:cubicBezTo>
                    <a:pt x="1087" y="6722"/>
                    <a:pt x="891" y="7110"/>
                    <a:pt x="562" y="7356"/>
                  </a:cubicBezTo>
                  <a:cubicBezTo>
                    <a:pt x="207" y="7624"/>
                    <a:pt x="0" y="7943"/>
                    <a:pt x="0" y="8280"/>
                  </a:cubicBezTo>
                  <a:cubicBezTo>
                    <a:pt x="0" y="9243"/>
                    <a:pt x="935" y="11115"/>
                    <a:pt x="3705" y="11115"/>
                  </a:cubicBezTo>
                  <a:cubicBezTo>
                    <a:pt x="6472" y="11115"/>
                    <a:pt x="7410" y="9243"/>
                    <a:pt x="7410" y="8280"/>
                  </a:cubicBezTo>
                  <a:cubicBezTo>
                    <a:pt x="7410" y="7943"/>
                    <a:pt x="7204" y="7624"/>
                    <a:pt x="6849" y="7356"/>
                  </a:cubicBezTo>
                  <a:cubicBezTo>
                    <a:pt x="6516" y="7110"/>
                    <a:pt x="6320" y="6722"/>
                    <a:pt x="6320" y="6309"/>
                  </a:cubicBezTo>
                  <a:lnTo>
                    <a:pt x="6320" y="5451"/>
                  </a:lnTo>
                  <a:cubicBezTo>
                    <a:pt x="6320" y="3050"/>
                    <a:pt x="5013" y="0"/>
                    <a:pt x="3705"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9" name="Google Shape;22929;p75"/>
            <p:cNvSpPr/>
            <p:nvPr/>
          </p:nvSpPr>
          <p:spPr>
            <a:xfrm>
              <a:off x="7224154" y="3020096"/>
              <a:ext cx="148627" cy="125844"/>
            </a:xfrm>
            <a:custGeom>
              <a:rect b="b" l="l" r="r" t="t"/>
              <a:pathLst>
                <a:path extrusionOk="0" h="4800" w="5669">
                  <a:moveTo>
                    <a:pt x="2836" y="0"/>
                  </a:moveTo>
                  <a:cubicBezTo>
                    <a:pt x="1272" y="0"/>
                    <a:pt x="1" y="1076"/>
                    <a:pt x="1" y="2402"/>
                  </a:cubicBezTo>
                  <a:cubicBezTo>
                    <a:pt x="1" y="3723"/>
                    <a:pt x="1272" y="4799"/>
                    <a:pt x="2836" y="4799"/>
                  </a:cubicBezTo>
                  <a:cubicBezTo>
                    <a:pt x="4397" y="4799"/>
                    <a:pt x="5669" y="3723"/>
                    <a:pt x="5669" y="2402"/>
                  </a:cubicBezTo>
                  <a:cubicBezTo>
                    <a:pt x="5669" y="1076"/>
                    <a:pt x="4397" y="0"/>
                    <a:pt x="28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0" name="Google Shape;22930;p75"/>
            <p:cNvSpPr/>
            <p:nvPr/>
          </p:nvSpPr>
          <p:spPr>
            <a:xfrm>
              <a:off x="7224154" y="2974504"/>
              <a:ext cx="148627" cy="142833"/>
            </a:xfrm>
            <a:custGeom>
              <a:rect b="b" l="l" r="r" t="t"/>
              <a:pathLst>
                <a:path extrusionOk="0" h="5448" w="5669">
                  <a:moveTo>
                    <a:pt x="1" y="1"/>
                  </a:moveTo>
                  <a:lnTo>
                    <a:pt x="1" y="2616"/>
                  </a:lnTo>
                  <a:cubicBezTo>
                    <a:pt x="1" y="4180"/>
                    <a:pt x="1272" y="5448"/>
                    <a:pt x="2836" y="5448"/>
                  </a:cubicBezTo>
                  <a:cubicBezTo>
                    <a:pt x="4401" y="5448"/>
                    <a:pt x="5669" y="4180"/>
                    <a:pt x="5669" y="2616"/>
                  </a:cubicBez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1" name="Google Shape;22931;p75"/>
            <p:cNvSpPr/>
            <p:nvPr/>
          </p:nvSpPr>
          <p:spPr>
            <a:xfrm>
              <a:off x="7223918" y="2974504"/>
              <a:ext cx="148863" cy="142885"/>
            </a:xfrm>
            <a:custGeom>
              <a:rect b="b" l="l" r="r" t="t"/>
              <a:pathLst>
                <a:path extrusionOk="0" h="5450" w="5678">
                  <a:moveTo>
                    <a:pt x="13" y="1"/>
                  </a:moveTo>
                  <a:lnTo>
                    <a:pt x="13" y="2616"/>
                  </a:lnTo>
                  <a:cubicBezTo>
                    <a:pt x="0" y="4201"/>
                    <a:pt x="1291" y="5450"/>
                    <a:pt x="2819" y="5450"/>
                  </a:cubicBezTo>
                  <a:cubicBezTo>
                    <a:pt x="2971" y="5450"/>
                    <a:pt x="3125" y="5437"/>
                    <a:pt x="3280" y="5412"/>
                  </a:cubicBezTo>
                  <a:cubicBezTo>
                    <a:pt x="1900" y="5198"/>
                    <a:pt x="883" y="4010"/>
                    <a:pt x="883" y="2616"/>
                  </a:cubicBezTo>
                  <a:lnTo>
                    <a:pt x="883" y="2398"/>
                  </a:lnTo>
                  <a:cubicBezTo>
                    <a:pt x="883" y="1435"/>
                    <a:pt x="1665" y="656"/>
                    <a:pt x="2628" y="656"/>
                  </a:cubicBezTo>
                  <a:lnTo>
                    <a:pt x="5678" y="656"/>
                  </a:lnTo>
                  <a:lnTo>
                    <a:pt x="567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2" name="Google Shape;22932;p75"/>
            <p:cNvSpPr/>
            <p:nvPr/>
          </p:nvSpPr>
          <p:spPr>
            <a:xfrm>
              <a:off x="7193112" y="2900177"/>
              <a:ext cx="208927" cy="285351"/>
            </a:xfrm>
            <a:custGeom>
              <a:rect b="b" l="l" r="r" t="t"/>
              <a:pathLst>
                <a:path extrusionOk="0" h="10884" w="7969">
                  <a:moveTo>
                    <a:pt x="4018" y="1"/>
                  </a:moveTo>
                  <a:cubicBezTo>
                    <a:pt x="2074" y="1"/>
                    <a:pt x="441" y="1515"/>
                    <a:pt x="323" y="3481"/>
                  </a:cubicBezTo>
                  <a:lnTo>
                    <a:pt x="127" y="6765"/>
                  </a:lnTo>
                  <a:cubicBezTo>
                    <a:pt x="0" y="8899"/>
                    <a:pt x="1616" y="10735"/>
                    <a:pt x="3749" y="10883"/>
                  </a:cubicBezTo>
                  <a:cubicBezTo>
                    <a:pt x="2416" y="10746"/>
                    <a:pt x="1406" y="9623"/>
                    <a:pt x="1406" y="8283"/>
                  </a:cubicBezTo>
                  <a:lnTo>
                    <a:pt x="1406" y="6976"/>
                  </a:lnTo>
                  <a:cubicBezTo>
                    <a:pt x="1406" y="4574"/>
                    <a:pt x="2713" y="1525"/>
                    <a:pt x="4020" y="1525"/>
                  </a:cubicBezTo>
                  <a:cubicBezTo>
                    <a:pt x="5328" y="1525"/>
                    <a:pt x="6635" y="4578"/>
                    <a:pt x="6635" y="6976"/>
                  </a:cubicBezTo>
                  <a:lnTo>
                    <a:pt x="6635" y="9087"/>
                  </a:lnTo>
                  <a:cubicBezTo>
                    <a:pt x="6635" y="9275"/>
                    <a:pt x="6791" y="9394"/>
                    <a:pt x="6948" y="9394"/>
                  </a:cubicBezTo>
                  <a:cubicBezTo>
                    <a:pt x="7036" y="9394"/>
                    <a:pt x="7125" y="9356"/>
                    <a:pt x="7186" y="9272"/>
                  </a:cubicBezTo>
                  <a:cubicBezTo>
                    <a:pt x="7711" y="8544"/>
                    <a:pt x="7968" y="7660"/>
                    <a:pt x="7914" y="6765"/>
                  </a:cubicBezTo>
                  <a:lnTo>
                    <a:pt x="7722" y="3582"/>
                  </a:lnTo>
                  <a:cubicBezTo>
                    <a:pt x="7610" y="1691"/>
                    <a:pt x="6128" y="116"/>
                    <a:pt x="4238" y="7"/>
                  </a:cubicBezTo>
                  <a:cubicBezTo>
                    <a:pt x="4164" y="3"/>
                    <a:pt x="4091" y="1"/>
                    <a:pt x="4018"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3" name="Google Shape;22933;p75"/>
            <p:cNvSpPr/>
            <p:nvPr/>
          </p:nvSpPr>
          <p:spPr>
            <a:xfrm>
              <a:off x="7161573" y="2894750"/>
              <a:ext cx="273868" cy="365131"/>
            </a:xfrm>
            <a:custGeom>
              <a:rect b="b" l="l" r="r" t="t"/>
              <a:pathLst>
                <a:path extrusionOk="0" h="13927" w="10446">
                  <a:moveTo>
                    <a:pt x="5223" y="1935"/>
                  </a:moveTo>
                  <a:cubicBezTo>
                    <a:pt x="5607" y="1935"/>
                    <a:pt x="6020" y="2282"/>
                    <a:pt x="6390" y="2836"/>
                  </a:cubicBezTo>
                  <a:lnTo>
                    <a:pt x="4057" y="2836"/>
                  </a:lnTo>
                  <a:cubicBezTo>
                    <a:pt x="4427" y="2286"/>
                    <a:pt x="4836" y="1938"/>
                    <a:pt x="5223" y="1938"/>
                  </a:cubicBezTo>
                  <a:lnTo>
                    <a:pt x="5223" y="1935"/>
                  </a:lnTo>
                  <a:close/>
                  <a:moveTo>
                    <a:pt x="6636" y="3246"/>
                  </a:moveTo>
                  <a:cubicBezTo>
                    <a:pt x="7147" y="4184"/>
                    <a:pt x="7545" y="5502"/>
                    <a:pt x="7621" y="6755"/>
                  </a:cubicBezTo>
                  <a:cubicBezTo>
                    <a:pt x="7191" y="7692"/>
                    <a:pt x="6258" y="8287"/>
                    <a:pt x="5237" y="8287"/>
                  </a:cubicBezTo>
                  <a:cubicBezTo>
                    <a:pt x="5193" y="8287"/>
                    <a:pt x="5149" y="8286"/>
                    <a:pt x="5104" y="8284"/>
                  </a:cubicBezTo>
                  <a:cubicBezTo>
                    <a:pt x="4604" y="8258"/>
                    <a:pt x="4122" y="8088"/>
                    <a:pt x="3720" y="7791"/>
                  </a:cubicBezTo>
                  <a:cubicBezTo>
                    <a:pt x="3329" y="7505"/>
                    <a:pt x="3021" y="7117"/>
                    <a:pt x="2830" y="6672"/>
                  </a:cubicBezTo>
                  <a:cubicBezTo>
                    <a:pt x="2920" y="5444"/>
                    <a:pt x="3308" y="4166"/>
                    <a:pt x="3811" y="3246"/>
                  </a:cubicBezTo>
                  <a:close/>
                  <a:moveTo>
                    <a:pt x="2811" y="7454"/>
                  </a:moveTo>
                  <a:cubicBezTo>
                    <a:pt x="3000" y="7711"/>
                    <a:pt x="3224" y="7936"/>
                    <a:pt x="3478" y="8121"/>
                  </a:cubicBezTo>
                  <a:cubicBezTo>
                    <a:pt x="3945" y="8465"/>
                    <a:pt x="4506" y="8664"/>
                    <a:pt x="5086" y="8689"/>
                  </a:cubicBezTo>
                  <a:cubicBezTo>
                    <a:pt x="5133" y="8693"/>
                    <a:pt x="5184" y="8693"/>
                    <a:pt x="5231" y="8693"/>
                  </a:cubicBezTo>
                  <a:cubicBezTo>
                    <a:pt x="5235" y="8693"/>
                    <a:pt x="5238" y="8693"/>
                    <a:pt x="5242" y="8693"/>
                  </a:cubicBezTo>
                  <a:cubicBezTo>
                    <a:pt x="6176" y="8693"/>
                    <a:pt x="7058" y="8259"/>
                    <a:pt x="7632" y="7523"/>
                  </a:cubicBezTo>
                  <a:lnTo>
                    <a:pt x="7632" y="7523"/>
                  </a:lnTo>
                  <a:cubicBezTo>
                    <a:pt x="7596" y="7990"/>
                    <a:pt x="7360" y="8428"/>
                    <a:pt x="6958" y="8772"/>
                  </a:cubicBezTo>
                  <a:cubicBezTo>
                    <a:pt x="6795" y="8910"/>
                    <a:pt x="6926" y="9133"/>
                    <a:pt x="7090" y="9133"/>
                  </a:cubicBezTo>
                  <a:cubicBezTo>
                    <a:pt x="7134" y="9133"/>
                    <a:pt x="7179" y="9117"/>
                    <a:pt x="7223" y="9080"/>
                  </a:cubicBezTo>
                  <a:cubicBezTo>
                    <a:pt x="7375" y="8954"/>
                    <a:pt x="7512" y="8805"/>
                    <a:pt x="7632" y="8646"/>
                  </a:cubicBezTo>
                  <a:lnTo>
                    <a:pt x="7632" y="8646"/>
                  </a:lnTo>
                  <a:cubicBezTo>
                    <a:pt x="7552" y="9917"/>
                    <a:pt x="6498" y="10906"/>
                    <a:pt x="5223" y="10906"/>
                  </a:cubicBezTo>
                  <a:cubicBezTo>
                    <a:pt x="3950" y="10906"/>
                    <a:pt x="2898" y="9916"/>
                    <a:pt x="2819" y="8644"/>
                  </a:cubicBezTo>
                  <a:lnTo>
                    <a:pt x="2819" y="8644"/>
                  </a:lnTo>
                  <a:cubicBezTo>
                    <a:pt x="3316" y="9329"/>
                    <a:pt x="4205" y="9783"/>
                    <a:pt x="5220" y="9783"/>
                  </a:cubicBezTo>
                  <a:cubicBezTo>
                    <a:pt x="5229" y="9783"/>
                    <a:pt x="5239" y="9783"/>
                    <a:pt x="5248" y="9783"/>
                  </a:cubicBezTo>
                  <a:cubicBezTo>
                    <a:pt x="5637" y="9783"/>
                    <a:pt x="6022" y="9711"/>
                    <a:pt x="6382" y="9573"/>
                  </a:cubicBezTo>
                  <a:cubicBezTo>
                    <a:pt x="6607" y="9486"/>
                    <a:pt x="6519" y="9177"/>
                    <a:pt x="6318" y="9177"/>
                  </a:cubicBezTo>
                  <a:cubicBezTo>
                    <a:pt x="6293" y="9177"/>
                    <a:pt x="6266" y="9182"/>
                    <a:pt x="6238" y="9193"/>
                  </a:cubicBezTo>
                  <a:cubicBezTo>
                    <a:pt x="5912" y="9316"/>
                    <a:pt x="5568" y="9377"/>
                    <a:pt x="5220" y="9377"/>
                  </a:cubicBezTo>
                  <a:cubicBezTo>
                    <a:pt x="3916" y="9377"/>
                    <a:pt x="2848" y="8519"/>
                    <a:pt x="2811" y="7454"/>
                  </a:cubicBezTo>
                  <a:close/>
                  <a:moveTo>
                    <a:pt x="8679" y="9761"/>
                  </a:moveTo>
                  <a:cubicBezTo>
                    <a:pt x="8711" y="9848"/>
                    <a:pt x="8726" y="9935"/>
                    <a:pt x="8726" y="10026"/>
                  </a:cubicBezTo>
                  <a:cubicBezTo>
                    <a:pt x="8726" y="11471"/>
                    <a:pt x="7154" y="12644"/>
                    <a:pt x="5223" y="12644"/>
                  </a:cubicBezTo>
                  <a:lnTo>
                    <a:pt x="5220" y="12644"/>
                  </a:lnTo>
                  <a:cubicBezTo>
                    <a:pt x="4926" y="12644"/>
                    <a:pt x="4630" y="12615"/>
                    <a:pt x="4340" y="12561"/>
                  </a:cubicBezTo>
                  <a:cubicBezTo>
                    <a:pt x="5647" y="12477"/>
                    <a:pt x="6795" y="12007"/>
                    <a:pt x="7654" y="11192"/>
                  </a:cubicBezTo>
                  <a:cubicBezTo>
                    <a:pt x="8081" y="10782"/>
                    <a:pt x="8429" y="10297"/>
                    <a:pt x="8679" y="9761"/>
                  </a:cubicBezTo>
                  <a:close/>
                  <a:moveTo>
                    <a:pt x="5230" y="1"/>
                  </a:moveTo>
                  <a:cubicBezTo>
                    <a:pt x="5228" y="1"/>
                    <a:pt x="5226" y="1"/>
                    <a:pt x="5223" y="1"/>
                  </a:cubicBezTo>
                  <a:cubicBezTo>
                    <a:pt x="3152" y="4"/>
                    <a:pt x="1442" y="1620"/>
                    <a:pt x="1323" y="3688"/>
                  </a:cubicBezTo>
                  <a:lnTo>
                    <a:pt x="1127" y="6962"/>
                  </a:lnTo>
                  <a:cubicBezTo>
                    <a:pt x="1077" y="7748"/>
                    <a:pt x="1254" y="8533"/>
                    <a:pt x="1645" y="9222"/>
                  </a:cubicBezTo>
                  <a:cubicBezTo>
                    <a:pt x="1432" y="9435"/>
                    <a:pt x="1312" y="9725"/>
                    <a:pt x="1312" y="10029"/>
                  </a:cubicBezTo>
                  <a:lnTo>
                    <a:pt x="1312" y="10069"/>
                  </a:lnTo>
                  <a:lnTo>
                    <a:pt x="1011" y="10178"/>
                  </a:lnTo>
                  <a:cubicBezTo>
                    <a:pt x="407" y="10391"/>
                    <a:pt x="5" y="10960"/>
                    <a:pt x="5" y="11601"/>
                  </a:cubicBezTo>
                  <a:lnTo>
                    <a:pt x="5" y="13712"/>
                  </a:lnTo>
                  <a:cubicBezTo>
                    <a:pt x="1" y="13825"/>
                    <a:pt x="92" y="13919"/>
                    <a:pt x="204" y="13926"/>
                  </a:cubicBezTo>
                  <a:cubicBezTo>
                    <a:pt x="206" y="13926"/>
                    <a:pt x="208" y="13926"/>
                    <a:pt x="210" y="13926"/>
                  </a:cubicBezTo>
                  <a:cubicBezTo>
                    <a:pt x="320" y="13926"/>
                    <a:pt x="414" y="13834"/>
                    <a:pt x="414" y="13723"/>
                  </a:cubicBezTo>
                  <a:lnTo>
                    <a:pt x="414" y="11601"/>
                  </a:lnTo>
                  <a:cubicBezTo>
                    <a:pt x="410" y="11134"/>
                    <a:pt x="707" y="10717"/>
                    <a:pt x="1149" y="10562"/>
                  </a:cubicBezTo>
                  <a:lnTo>
                    <a:pt x="1355" y="10489"/>
                  </a:lnTo>
                  <a:cubicBezTo>
                    <a:pt x="1406" y="10739"/>
                    <a:pt x="1493" y="10978"/>
                    <a:pt x="1616" y="11203"/>
                  </a:cubicBezTo>
                  <a:cubicBezTo>
                    <a:pt x="1655" y="11273"/>
                    <a:pt x="1724" y="11310"/>
                    <a:pt x="1795" y="11310"/>
                  </a:cubicBezTo>
                  <a:cubicBezTo>
                    <a:pt x="1838" y="11310"/>
                    <a:pt x="1882" y="11296"/>
                    <a:pt x="1920" y="11268"/>
                  </a:cubicBezTo>
                  <a:cubicBezTo>
                    <a:pt x="2000" y="11206"/>
                    <a:pt x="2022" y="11094"/>
                    <a:pt x="1971" y="11003"/>
                  </a:cubicBezTo>
                  <a:cubicBezTo>
                    <a:pt x="1808" y="10706"/>
                    <a:pt x="1721" y="10370"/>
                    <a:pt x="1721" y="10029"/>
                  </a:cubicBezTo>
                  <a:cubicBezTo>
                    <a:pt x="1718" y="9866"/>
                    <a:pt x="1772" y="9707"/>
                    <a:pt x="1873" y="9580"/>
                  </a:cubicBezTo>
                  <a:cubicBezTo>
                    <a:pt x="1982" y="9736"/>
                    <a:pt x="2105" y="9881"/>
                    <a:pt x="2236" y="10022"/>
                  </a:cubicBezTo>
                  <a:cubicBezTo>
                    <a:pt x="3003" y="10842"/>
                    <a:pt x="4079" y="11312"/>
                    <a:pt x="5205" y="11312"/>
                  </a:cubicBezTo>
                  <a:cubicBezTo>
                    <a:pt x="5222" y="11312"/>
                    <a:pt x="5239" y="11311"/>
                    <a:pt x="5256" y="11311"/>
                  </a:cubicBezTo>
                  <a:cubicBezTo>
                    <a:pt x="6803" y="11293"/>
                    <a:pt x="8045" y="10036"/>
                    <a:pt x="8041" y="8490"/>
                  </a:cubicBezTo>
                  <a:lnTo>
                    <a:pt x="8041" y="7183"/>
                  </a:lnTo>
                  <a:cubicBezTo>
                    <a:pt x="8041" y="5995"/>
                    <a:pt x="7730" y="4607"/>
                    <a:pt x="7205" y="3474"/>
                  </a:cubicBezTo>
                  <a:cubicBezTo>
                    <a:pt x="6944" y="2909"/>
                    <a:pt x="6643" y="2438"/>
                    <a:pt x="6332" y="2108"/>
                  </a:cubicBezTo>
                  <a:cubicBezTo>
                    <a:pt x="5970" y="1725"/>
                    <a:pt x="5593" y="1529"/>
                    <a:pt x="5223" y="1529"/>
                  </a:cubicBezTo>
                  <a:cubicBezTo>
                    <a:pt x="4850" y="1529"/>
                    <a:pt x="4477" y="1725"/>
                    <a:pt x="4115" y="2108"/>
                  </a:cubicBezTo>
                  <a:cubicBezTo>
                    <a:pt x="3800" y="2438"/>
                    <a:pt x="3500" y="2909"/>
                    <a:pt x="3239" y="3474"/>
                  </a:cubicBezTo>
                  <a:cubicBezTo>
                    <a:pt x="2714" y="4607"/>
                    <a:pt x="2402" y="5995"/>
                    <a:pt x="2402" y="7183"/>
                  </a:cubicBezTo>
                  <a:lnTo>
                    <a:pt x="2402" y="8490"/>
                  </a:lnTo>
                  <a:cubicBezTo>
                    <a:pt x="2402" y="9055"/>
                    <a:pt x="2572" y="9609"/>
                    <a:pt x="2891" y="10076"/>
                  </a:cubicBezTo>
                  <a:cubicBezTo>
                    <a:pt x="2764" y="9971"/>
                    <a:pt x="2641" y="9859"/>
                    <a:pt x="2529" y="9739"/>
                  </a:cubicBezTo>
                  <a:cubicBezTo>
                    <a:pt x="1826" y="9001"/>
                    <a:pt x="1464" y="8001"/>
                    <a:pt x="1529" y="6983"/>
                  </a:cubicBezTo>
                  <a:lnTo>
                    <a:pt x="1729" y="3709"/>
                  </a:lnTo>
                  <a:cubicBezTo>
                    <a:pt x="1837" y="1862"/>
                    <a:pt x="3369" y="417"/>
                    <a:pt x="5220" y="417"/>
                  </a:cubicBezTo>
                  <a:cubicBezTo>
                    <a:pt x="5222" y="417"/>
                    <a:pt x="5225" y="417"/>
                    <a:pt x="5227" y="417"/>
                  </a:cubicBezTo>
                  <a:cubicBezTo>
                    <a:pt x="7074" y="417"/>
                    <a:pt x="8606" y="1854"/>
                    <a:pt x="8722" y="3702"/>
                  </a:cubicBezTo>
                  <a:lnTo>
                    <a:pt x="8860" y="6107"/>
                  </a:lnTo>
                  <a:cubicBezTo>
                    <a:pt x="9001" y="8178"/>
                    <a:pt x="8483" y="9834"/>
                    <a:pt x="7371" y="10895"/>
                  </a:cubicBezTo>
                  <a:cubicBezTo>
                    <a:pt x="6500" y="11728"/>
                    <a:pt x="5285" y="12168"/>
                    <a:pt x="3901" y="12168"/>
                  </a:cubicBezTo>
                  <a:cubicBezTo>
                    <a:pt x="3703" y="12168"/>
                    <a:pt x="3501" y="12159"/>
                    <a:pt x="3297" y="12141"/>
                  </a:cubicBezTo>
                  <a:cubicBezTo>
                    <a:pt x="3174" y="12130"/>
                    <a:pt x="3058" y="12090"/>
                    <a:pt x="2956" y="12025"/>
                  </a:cubicBezTo>
                  <a:cubicBezTo>
                    <a:pt x="2782" y="11912"/>
                    <a:pt x="2619" y="11786"/>
                    <a:pt x="2471" y="11644"/>
                  </a:cubicBezTo>
                  <a:cubicBezTo>
                    <a:pt x="2428" y="11606"/>
                    <a:pt x="2374" y="11586"/>
                    <a:pt x="2321" y="11586"/>
                  </a:cubicBezTo>
                  <a:cubicBezTo>
                    <a:pt x="2270" y="11586"/>
                    <a:pt x="2220" y="11604"/>
                    <a:pt x="2181" y="11641"/>
                  </a:cubicBezTo>
                  <a:cubicBezTo>
                    <a:pt x="2098" y="11721"/>
                    <a:pt x="2098" y="11855"/>
                    <a:pt x="2181" y="11934"/>
                  </a:cubicBezTo>
                  <a:cubicBezTo>
                    <a:pt x="2927" y="12644"/>
                    <a:pt x="4032" y="13053"/>
                    <a:pt x="5216" y="13053"/>
                  </a:cubicBezTo>
                  <a:cubicBezTo>
                    <a:pt x="6252" y="13053"/>
                    <a:pt x="7226" y="12745"/>
                    <a:pt x="7961" y="12184"/>
                  </a:cubicBezTo>
                  <a:cubicBezTo>
                    <a:pt x="8570" y="11721"/>
                    <a:pt x="8957" y="11127"/>
                    <a:pt x="9084" y="10482"/>
                  </a:cubicBezTo>
                  <a:lnTo>
                    <a:pt x="9298" y="10562"/>
                  </a:lnTo>
                  <a:cubicBezTo>
                    <a:pt x="9740" y="10717"/>
                    <a:pt x="10037" y="11134"/>
                    <a:pt x="10037" y="11601"/>
                  </a:cubicBezTo>
                  <a:lnTo>
                    <a:pt x="10037" y="13712"/>
                  </a:lnTo>
                  <a:cubicBezTo>
                    <a:pt x="10033" y="13825"/>
                    <a:pt x="10120" y="13919"/>
                    <a:pt x="10232" y="13926"/>
                  </a:cubicBezTo>
                  <a:cubicBezTo>
                    <a:pt x="10234" y="13926"/>
                    <a:pt x="10237" y="13926"/>
                    <a:pt x="10239" y="13926"/>
                  </a:cubicBezTo>
                  <a:cubicBezTo>
                    <a:pt x="10352" y="13926"/>
                    <a:pt x="10442" y="13833"/>
                    <a:pt x="10442" y="13720"/>
                  </a:cubicBezTo>
                  <a:lnTo>
                    <a:pt x="10442" y="11601"/>
                  </a:lnTo>
                  <a:cubicBezTo>
                    <a:pt x="10446" y="10960"/>
                    <a:pt x="10044" y="10391"/>
                    <a:pt x="9443" y="10178"/>
                  </a:cubicBezTo>
                  <a:lnTo>
                    <a:pt x="9131" y="10065"/>
                  </a:lnTo>
                  <a:lnTo>
                    <a:pt x="9131" y="10029"/>
                  </a:lnTo>
                  <a:cubicBezTo>
                    <a:pt x="9139" y="9761"/>
                    <a:pt x="9044" y="9504"/>
                    <a:pt x="8874" y="9305"/>
                  </a:cubicBezTo>
                  <a:cubicBezTo>
                    <a:pt x="9215" y="8381"/>
                    <a:pt x="9349" y="7298"/>
                    <a:pt x="9269" y="6082"/>
                  </a:cubicBezTo>
                  <a:lnTo>
                    <a:pt x="9131" y="3677"/>
                  </a:lnTo>
                  <a:cubicBezTo>
                    <a:pt x="9008" y="1615"/>
                    <a:pt x="7295" y="1"/>
                    <a:pt x="5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4" name="Google Shape;22934;p75"/>
            <p:cNvSpPr/>
            <p:nvPr/>
          </p:nvSpPr>
          <p:spPr>
            <a:xfrm>
              <a:off x="7273862" y="3066186"/>
              <a:ext cx="49682" cy="16517"/>
            </a:xfrm>
            <a:custGeom>
              <a:rect b="b" l="l" r="r" t="t"/>
              <a:pathLst>
                <a:path extrusionOk="0" h="630" w="1895">
                  <a:moveTo>
                    <a:pt x="295" y="1"/>
                  </a:moveTo>
                  <a:cubicBezTo>
                    <a:pt x="137" y="1"/>
                    <a:pt x="1" y="206"/>
                    <a:pt x="151" y="354"/>
                  </a:cubicBezTo>
                  <a:cubicBezTo>
                    <a:pt x="328" y="528"/>
                    <a:pt x="625" y="629"/>
                    <a:pt x="948" y="629"/>
                  </a:cubicBezTo>
                  <a:cubicBezTo>
                    <a:pt x="1270" y="629"/>
                    <a:pt x="1571" y="528"/>
                    <a:pt x="1744" y="354"/>
                  </a:cubicBezTo>
                  <a:cubicBezTo>
                    <a:pt x="1895" y="206"/>
                    <a:pt x="1758" y="1"/>
                    <a:pt x="1600" y="1"/>
                  </a:cubicBezTo>
                  <a:cubicBezTo>
                    <a:pt x="1552" y="1"/>
                    <a:pt x="1503" y="20"/>
                    <a:pt x="1458" y="64"/>
                  </a:cubicBezTo>
                  <a:cubicBezTo>
                    <a:pt x="1386" y="136"/>
                    <a:pt x="1205" y="223"/>
                    <a:pt x="948" y="223"/>
                  </a:cubicBezTo>
                  <a:cubicBezTo>
                    <a:pt x="691" y="223"/>
                    <a:pt x="513" y="136"/>
                    <a:pt x="437" y="64"/>
                  </a:cubicBezTo>
                  <a:cubicBezTo>
                    <a:pt x="393" y="20"/>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5" name="Google Shape;22935;p75"/>
            <p:cNvSpPr/>
            <p:nvPr/>
          </p:nvSpPr>
          <p:spPr>
            <a:xfrm>
              <a:off x="7259102" y="3026178"/>
              <a:ext cx="10749" cy="16360"/>
            </a:xfrm>
            <a:custGeom>
              <a:rect b="b" l="l" r="r" t="t"/>
              <a:pathLst>
                <a:path extrusionOk="0" h="624"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6" name="Google Shape;22936;p75"/>
            <p:cNvSpPr/>
            <p:nvPr/>
          </p:nvSpPr>
          <p:spPr>
            <a:xfrm>
              <a:off x="7327660"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7" name="Google Shape;22937;p75"/>
            <p:cNvSpPr/>
            <p:nvPr/>
          </p:nvSpPr>
          <p:spPr>
            <a:xfrm>
              <a:off x="7251682" y="3009085"/>
              <a:ext cx="25667" cy="10644"/>
            </a:xfrm>
            <a:custGeom>
              <a:rect b="b" l="l" r="r" t="t"/>
              <a:pathLst>
                <a:path extrusionOk="0" h="406" w="979">
                  <a:moveTo>
                    <a:pt x="273" y="0"/>
                  </a:moveTo>
                  <a:cubicBezTo>
                    <a:pt x="1" y="0"/>
                    <a:pt x="1" y="406"/>
                    <a:pt x="273"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8" name="Google Shape;22938;p75"/>
            <p:cNvSpPr/>
            <p:nvPr/>
          </p:nvSpPr>
          <p:spPr>
            <a:xfrm>
              <a:off x="7320162"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39" name="Google Shape;22939;p75"/>
          <p:cNvGrpSpPr/>
          <p:nvPr/>
        </p:nvGrpSpPr>
        <p:grpSpPr>
          <a:xfrm>
            <a:off x="4911692" y="1513402"/>
            <a:ext cx="273108" cy="364974"/>
            <a:chOff x="4911692" y="1513402"/>
            <a:chExt cx="273108" cy="364974"/>
          </a:xfrm>
        </p:grpSpPr>
        <p:sp>
          <p:nvSpPr>
            <p:cNvPr id="22940" name="Google Shape;22940;p75"/>
            <p:cNvSpPr/>
            <p:nvPr/>
          </p:nvSpPr>
          <p:spPr>
            <a:xfrm>
              <a:off x="4924224" y="1610014"/>
              <a:ext cx="112919" cy="102746"/>
            </a:xfrm>
            <a:custGeom>
              <a:rect b="b" l="l" r="r" t="t"/>
              <a:pathLst>
                <a:path extrusionOk="0" h="3919" w="4307">
                  <a:moveTo>
                    <a:pt x="1246" y="0"/>
                  </a:moveTo>
                  <a:cubicBezTo>
                    <a:pt x="1042" y="0"/>
                    <a:pt x="834" y="58"/>
                    <a:pt x="645" y="183"/>
                  </a:cubicBezTo>
                  <a:cubicBezTo>
                    <a:pt x="4" y="610"/>
                    <a:pt x="0" y="1556"/>
                    <a:pt x="638" y="1987"/>
                  </a:cubicBezTo>
                  <a:cubicBezTo>
                    <a:pt x="757" y="2074"/>
                    <a:pt x="823" y="2215"/>
                    <a:pt x="815" y="2363"/>
                  </a:cubicBezTo>
                  <a:cubicBezTo>
                    <a:pt x="812" y="2523"/>
                    <a:pt x="833" y="2678"/>
                    <a:pt x="877" y="2830"/>
                  </a:cubicBezTo>
                  <a:cubicBezTo>
                    <a:pt x="1086" y="3532"/>
                    <a:pt x="1710" y="3918"/>
                    <a:pt x="2343" y="3918"/>
                  </a:cubicBezTo>
                  <a:cubicBezTo>
                    <a:pt x="2794" y="3918"/>
                    <a:pt x="3249" y="3722"/>
                    <a:pt x="3561" y="3305"/>
                  </a:cubicBezTo>
                  <a:cubicBezTo>
                    <a:pt x="4307" y="2298"/>
                    <a:pt x="3590" y="871"/>
                    <a:pt x="2336" y="871"/>
                  </a:cubicBezTo>
                  <a:lnTo>
                    <a:pt x="2315" y="871"/>
                  </a:lnTo>
                  <a:cubicBezTo>
                    <a:pt x="2205" y="336"/>
                    <a:pt x="1738" y="0"/>
                    <a:pt x="124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1" name="Google Shape;22941;p75"/>
            <p:cNvSpPr/>
            <p:nvPr/>
          </p:nvSpPr>
          <p:spPr>
            <a:xfrm>
              <a:off x="5059244" y="1610014"/>
              <a:ext cx="112919" cy="102720"/>
            </a:xfrm>
            <a:custGeom>
              <a:rect b="b" l="l" r="r" t="t"/>
              <a:pathLst>
                <a:path extrusionOk="0" h="3918" w="4307">
                  <a:moveTo>
                    <a:pt x="3063" y="0"/>
                  </a:moveTo>
                  <a:cubicBezTo>
                    <a:pt x="2571" y="0"/>
                    <a:pt x="2104" y="336"/>
                    <a:pt x="1996" y="871"/>
                  </a:cubicBezTo>
                  <a:lnTo>
                    <a:pt x="1971" y="871"/>
                  </a:lnTo>
                  <a:cubicBezTo>
                    <a:pt x="718" y="871"/>
                    <a:pt x="0" y="2298"/>
                    <a:pt x="750" y="3305"/>
                  </a:cubicBezTo>
                  <a:cubicBezTo>
                    <a:pt x="1060" y="3722"/>
                    <a:pt x="1514" y="3917"/>
                    <a:pt x="1963" y="3917"/>
                  </a:cubicBezTo>
                  <a:cubicBezTo>
                    <a:pt x="2596" y="3917"/>
                    <a:pt x="3221" y="3531"/>
                    <a:pt x="3430" y="2830"/>
                  </a:cubicBezTo>
                  <a:cubicBezTo>
                    <a:pt x="3477" y="2678"/>
                    <a:pt x="3495" y="2523"/>
                    <a:pt x="3495" y="2363"/>
                  </a:cubicBezTo>
                  <a:cubicBezTo>
                    <a:pt x="3485" y="2215"/>
                    <a:pt x="3550" y="2074"/>
                    <a:pt x="3669" y="1987"/>
                  </a:cubicBezTo>
                  <a:cubicBezTo>
                    <a:pt x="4307" y="1556"/>
                    <a:pt x="4303" y="610"/>
                    <a:pt x="3662" y="183"/>
                  </a:cubicBezTo>
                  <a:cubicBezTo>
                    <a:pt x="3474" y="58"/>
                    <a:pt x="3266" y="0"/>
                    <a:pt x="30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2" name="Google Shape;22942;p75"/>
            <p:cNvSpPr/>
            <p:nvPr/>
          </p:nvSpPr>
          <p:spPr>
            <a:xfrm>
              <a:off x="4962580" y="1518698"/>
              <a:ext cx="171226" cy="119866"/>
            </a:xfrm>
            <a:custGeom>
              <a:rect b="b" l="l" r="r" t="t"/>
              <a:pathLst>
                <a:path extrusionOk="0" h="4572" w="6531">
                  <a:moveTo>
                    <a:pt x="3267" y="1"/>
                  </a:moveTo>
                  <a:cubicBezTo>
                    <a:pt x="1464" y="1"/>
                    <a:pt x="1" y="1464"/>
                    <a:pt x="1" y="3268"/>
                  </a:cubicBezTo>
                  <a:lnTo>
                    <a:pt x="1" y="4571"/>
                  </a:lnTo>
                  <a:lnTo>
                    <a:pt x="6531" y="4571"/>
                  </a:lnTo>
                  <a:lnTo>
                    <a:pt x="6531" y="3268"/>
                  </a:lnTo>
                  <a:cubicBezTo>
                    <a:pt x="6531" y="1464"/>
                    <a:pt x="5067" y="1"/>
                    <a:pt x="32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3" name="Google Shape;22943;p75"/>
            <p:cNvSpPr/>
            <p:nvPr/>
          </p:nvSpPr>
          <p:spPr>
            <a:xfrm>
              <a:off x="4916909" y="1695614"/>
              <a:ext cx="262463" cy="176916"/>
            </a:xfrm>
            <a:custGeom>
              <a:rect b="b" l="l" r="r" t="t"/>
              <a:pathLst>
                <a:path extrusionOk="0" h="6748" w="10011">
                  <a:moveTo>
                    <a:pt x="3702" y="0"/>
                  </a:moveTo>
                  <a:lnTo>
                    <a:pt x="3702" y="1344"/>
                  </a:lnTo>
                  <a:cubicBezTo>
                    <a:pt x="3698" y="1713"/>
                    <a:pt x="3467" y="2043"/>
                    <a:pt x="3119" y="2166"/>
                  </a:cubicBezTo>
                  <a:lnTo>
                    <a:pt x="873" y="2959"/>
                  </a:lnTo>
                  <a:cubicBezTo>
                    <a:pt x="348" y="3144"/>
                    <a:pt x="1" y="3636"/>
                    <a:pt x="1" y="4190"/>
                  </a:cubicBezTo>
                  <a:lnTo>
                    <a:pt x="1" y="6747"/>
                  </a:lnTo>
                  <a:lnTo>
                    <a:pt x="10011" y="6747"/>
                  </a:lnTo>
                  <a:lnTo>
                    <a:pt x="10011" y="4190"/>
                  </a:lnTo>
                  <a:cubicBezTo>
                    <a:pt x="10011" y="3636"/>
                    <a:pt x="9663" y="3144"/>
                    <a:pt x="9142" y="2959"/>
                  </a:cubicBezTo>
                  <a:lnTo>
                    <a:pt x="6896" y="2166"/>
                  </a:lnTo>
                  <a:cubicBezTo>
                    <a:pt x="6549" y="2043"/>
                    <a:pt x="6313" y="1713"/>
                    <a:pt x="6313" y="1344"/>
                  </a:cubicBezTo>
                  <a:lnTo>
                    <a:pt x="6313"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4" name="Google Shape;22944;p75"/>
            <p:cNvSpPr/>
            <p:nvPr/>
          </p:nvSpPr>
          <p:spPr>
            <a:xfrm>
              <a:off x="4917014" y="1745821"/>
              <a:ext cx="262463" cy="126788"/>
            </a:xfrm>
            <a:custGeom>
              <a:rect b="b" l="l" r="r" t="t"/>
              <a:pathLst>
                <a:path extrusionOk="0" h="4836" w="10011">
                  <a:moveTo>
                    <a:pt x="6530" y="1"/>
                  </a:moveTo>
                  <a:lnTo>
                    <a:pt x="6530" y="302"/>
                  </a:lnTo>
                  <a:cubicBezTo>
                    <a:pt x="6530" y="1196"/>
                    <a:pt x="5838" y="1978"/>
                    <a:pt x="4947" y="2004"/>
                  </a:cubicBezTo>
                  <a:cubicBezTo>
                    <a:pt x="4932" y="2004"/>
                    <a:pt x="4917" y="2004"/>
                    <a:pt x="4901" y="2004"/>
                  </a:cubicBezTo>
                  <a:cubicBezTo>
                    <a:pt x="4002" y="2004"/>
                    <a:pt x="3263" y="1278"/>
                    <a:pt x="3263" y="374"/>
                  </a:cubicBezTo>
                  <a:lnTo>
                    <a:pt x="3263" y="182"/>
                  </a:lnTo>
                  <a:cubicBezTo>
                    <a:pt x="3216" y="211"/>
                    <a:pt x="3169" y="233"/>
                    <a:pt x="3118" y="251"/>
                  </a:cubicBezTo>
                  <a:lnTo>
                    <a:pt x="869" y="1044"/>
                  </a:lnTo>
                  <a:cubicBezTo>
                    <a:pt x="348" y="1229"/>
                    <a:pt x="0" y="1721"/>
                    <a:pt x="0" y="2275"/>
                  </a:cubicBezTo>
                  <a:lnTo>
                    <a:pt x="0" y="4836"/>
                  </a:lnTo>
                  <a:lnTo>
                    <a:pt x="10011" y="4836"/>
                  </a:lnTo>
                  <a:lnTo>
                    <a:pt x="10011" y="2275"/>
                  </a:lnTo>
                  <a:cubicBezTo>
                    <a:pt x="10011" y="1721"/>
                    <a:pt x="9663" y="1229"/>
                    <a:pt x="9138" y="1044"/>
                  </a:cubicBezTo>
                  <a:lnTo>
                    <a:pt x="6892" y="251"/>
                  </a:lnTo>
                  <a:cubicBezTo>
                    <a:pt x="6751" y="200"/>
                    <a:pt x="6628" y="113"/>
                    <a:pt x="6530" y="1"/>
                  </a:cubicBez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5" name="Google Shape;22945;p75"/>
            <p:cNvSpPr/>
            <p:nvPr/>
          </p:nvSpPr>
          <p:spPr>
            <a:xfrm>
              <a:off x="4967509" y="1745821"/>
              <a:ext cx="161447" cy="87330"/>
            </a:xfrm>
            <a:custGeom>
              <a:rect b="b" l="l" r="r" t="t"/>
              <a:pathLst>
                <a:path extrusionOk="0" h="3331" w="6158">
                  <a:moveTo>
                    <a:pt x="4604" y="1"/>
                  </a:moveTo>
                  <a:lnTo>
                    <a:pt x="4604" y="302"/>
                  </a:lnTo>
                  <a:cubicBezTo>
                    <a:pt x="4604" y="1196"/>
                    <a:pt x="3916" y="1978"/>
                    <a:pt x="3021" y="2004"/>
                  </a:cubicBezTo>
                  <a:cubicBezTo>
                    <a:pt x="3006" y="2004"/>
                    <a:pt x="2991" y="2004"/>
                    <a:pt x="2975" y="2004"/>
                  </a:cubicBezTo>
                  <a:cubicBezTo>
                    <a:pt x="2076" y="2004"/>
                    <a:pt x="1337" y="1278"/>
                    <a:pt x="1337" y="374"/>
                  </a:cubicBezTo>
                  <a:lnTo>
                    <a:pt x="1337" y="182"/>
                  </a:lnTo>
                  <a:cubicBezTo>
                    <a:pt x="1290" y="211"/>
                    <a:pt x="1243" y="233"/>
                    <a:pt x="1192" y="251"/>
                  </a:cubicBezTo>
                  <a:lnTo>
                    <a:pt x="1" y="671"/>
                  </a:lnTo>
                  <a:cubicBezTo>
                    <a:pt x="15" y="1261"/>
                    <a:pt x="139" y="1844"/>
                    <a:pt x="363" y="2391"/>
                  </a:cubicBezTo>
                  <a:cubicBezTo>
                    <a:pt x="601" y="2970"/>
                    <a:pt x="1166" y="3331"/>
                    <a:pt x="1770" y="3331"/>
                  </a:cubicBezTo>
                  <a:cubicBezTo>
                    <a:pt x="1892" y="3331"/>
                    <a:pt x="2015" y="3316"/>
                    <a:pt x="2138" y="3286"/>
                  </a:cubicBezTo>
                  <a:lnTo>
                    <a:pt x="3079" y="3050"/>
                  </a:lnTo>
                  <a:lnTo>
                    <a:pt x="4017" y="3286"/>
                  </a:lnTo>
                  <a:cubicBezTo>
                    <a:pt x="4140" y="3316"/>
                    <a:pt x="4263" y="3331"/>
                    <a:pt x="4385" y="3331"/>
                  </a:cubicBezTo>
                  <a:cubicBezTo>
                    <a:pt x="4989" y="3331"/>
                    <a:pt x="5554" y="2970"/>
                    <a:pt x="5796" y="2391"/>
                  </a:cubicBezTo>
                  <a:cubicBezTo>
                    <a:pt x="6020" y="1844"/>
                    <a:pt x="6143" y="1261"/>
                    <a:pt x="6158" y="671"/>
                  </a:cubicBezTo>
                  <a:lnTo>
                    <a:pt x="4966" y="251"/>
                  </a:lnTo>
                  <a:cubicBezTo>
                    <a:pt x="4825" y="200"/>
                    <a:pt x="4702" y="113"/>
                    <a:pt x="460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6" name="Google Shape;22946;p75"/>
            <p:cNvSpPr/>
            <p:nvPr/>
          </p:nvSpPr>
          <p:spPr>
            <a:xfrm>
              <a:off x="5013940" y="1706992"/>
              <a:ext cx="68506" cy="34345"/>
            </a:xfrm>
            <a:custGeom>
              <a:rect b="b" l="l" r="r" t="t"/>
              <a:pathLst>
                <a:path extrusionOk="0" h="1310" w="2613">
                  <a:moveTo>
                    <a:pt x="1" y="1"/>
                  </a:moveTo>
                  <a:lnTo>
                    <a:pt x="1" y="1040"/>
                  </a:lnTo>
                  <a:cubicBezTo>
                    <a:pt x="417" y="1219"/>
                    <a:pt x="861" y="1309"/>
                    <a:pt x="1305" y="1309"/>
                  </a:cubicBezTo>
                  <a:cubicBezTo>
                    <a:pt x="1749" y="1309"/>
                    <a:pt x="2194" y="1219"/>
                    <a:pt x="2612" y="1040"/>
                  </a:cubicBezTo>
                  <a:lnTo>
                    <a:pt x="261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7" name="Google Shape;22947;p75"/>
            <p:cNvSpPr/>
            <p:nvPr/>
          </p:nvSpPr>
          <p:spPr>
            <a:xfrm>
              <a:off x="4951280" y="1575485"/>
              <a:ext cx="193931" cy="148627"/>
            </a:xfrm>
            <a:custGeom>
              <a:rect b="b" l="l" r="r" t="t"/>
              <a:pathLst>
                <a:path extrusionOk="0" h="5669" w="7397">
                  <a:moveTo>
                    <a:pt x="3697" y="1"/>
                  </a:moveTo>
                  <a:cubicBezTo>
                    <a:pt x="3628" y="1"/>
                    <a:pt x="3559" y="33"/>
                    <a:pt x="3517" y="98"/>
                  </a:cubicBezTo>
                  <a:cubicBezTo>
                    <a:pt x="2706" y="1348"/>
                    <a:pt x="1634" y="1775"/>
                    <a:pt x="1141" y="1913"/>
                  </a:cubicBezTo>
                  <a:cubicBezTo>
                    <a:pt x="1051" y="1938"/>
                    <a:pt x="761" y="1971"/>
                    <a:pt x="761" y="1971"/>
                  </a:cubicBezTo>
                  <a:lnTo>
                    <a:pt x="544" y="1971"/>
                  </a:lnTo>
                  <a:cubicBezTo>
                    <a:pt x="243" y="1971"/>
                    <a:pt x="1" y="2213"/>
                    <a:pt x="1" y="2514"/>
                  </a:cubicBezTo>
                  <a:cubicBezTo>
                    <a:pt x="1" y="2815"/>
                    <a:pt x="243" y="3057"/>
                    <a:pt x="544" y="3057"/>
                  </a:cubicBezTo>
                  <a:lnTo>
                    <a:pt x="881" y="3057"/>
                  </a:lnTo>
                  <a:cubicBezTo>
                    <a:pt x="993" y="4531"/>
                    <a:pt x="2221" y="5669"/>
                    <a:pt x="3698" y="5669"/>
                  </a:cubicBezTo>
                  <a:cubicBezTo>
                    <a:pt x="5176" y="5669"/>
                    <a:pt x="6404" y="4531"/>
                    <a:pt x="6516" y="3057"/>
                  </a:cubicBezTo>
                  <a:lnTo>
                    <a:pt x="6853" y="3057"/>
                  </a:lnTo>
                  <a:cubicBezTo>
                    <a:pt x="7153" y="3057"/>
                    <a:pt x="7396" y="2815"/>
                    <a:pt x="7396" y="2514"/>
                  </a:cubicBezTo>
                  <a:cubicBezTo>
                    <a:pt x="7396" y="2213"/>
                    <a:pt x="7153" y="1971"/>
                    <a:pt x="6853" y="1971"/>
                  </a:cubicBezTo>
                  <a:lnTo>
                    <a:pt x="6636" y="1971"/>
                  </a:lnTo>
                  <a:cubicBezTo>
                    <a:pt x="6636" y="1971"/>
                    <a:pt x="6342" y="1935"/>
                    <a:pt x="6255" y="1913"/>
                  </a:cubicBezTo>
                  <a:cubicBezTo>
                    <a:pt x="5759" y="1775"/>
                    <a:pt x="4691" y="1348"/>
                    <a:pt x="3879" y="98"/>
                  </a:cubicBezTo>
                  <a:cubicBezTo>
                    <a:pt x="3836" y="33"/>
                    <a:pt x="3766" y="1"/>
                    <a:pt x="3697"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8" name="Google Shape;22948;p75"/>
            <p:cNvSpPr/>
            <p:nvPr/>
          </p:nvSpPr>
          <p:spPr>
            <a:xfrm>
              <a:off x="4983659" y="1735570"/>
              <a:ext cx="129069" cy="80435"/>
            </a:xfrm>
            <a:custGeom>
              <a:rect b="b" l="l" r="r" t="t"/>
              <a:pathLst>
                <a:path extrusionOk="0" h="3068" w="4923">
                  <a:moveTo>
                    <a:pt x="1156" y="1"/>
                  </a:moveTo>
                  <a:lnTo>
                    <a:pt x="334" y="280"/>
                  </a:lnTo>
                  <a:cubicBezTo>
                    <a:pt x="167" y="338"/>
                    <a:pt x="51" y="493"/>
                    <a:pt x="40" y="667"/>
                  </a:cubicBezTo>
                  <a:cubicBezTo>
                    <a:pt x="1" y="1305"/>
                    <a:pt x="106" y="1942"/>
                    <a:pt x="348" y="2529"/>
                  </a:cubicBezTo>
                  <a:cubicBezTo>
                    <a:pt x="487" y="2861"/>
                    <a:pt x="811" y="3068"/>
                    <a:pt x="1158" y="3068"/>
                  </a:cubicBezTo>
                  <a:cubicBezTo>
                    <a:pt x="1227" y="3068"/>
                    <a:pt x="1297" y="3060"/>
                    <a:pt x="1366" y="3043"/>
                  </a:cubicBezTo>
                  <a:lnTo>
                    <a:pt x="2463" y="2768"/>
                  </a:lnTo>
                  <a:lnTo>
                    <a:pt x="3561" y="3043"/>
                  </a:lnTo>
                  <a:cubicBezTo>
                    <a:pt x="3629" y="3060"/>
                    <a:pt x="3699" y="3068"/>
                    <a:pt x="3767" y="3068"/>
                  </a:cubicBezTo>
                  <a:cubicBezTo>
                    <a:pt x="4113" y="3068"/>
                    <a:pt x="4439" y="2861"/>
                    <a:pt x="4575" y="2529"/>
                  </a:cubicBezTo>
                  <a:cubicBezTo>
                    <a:pt x="4817" y="1942"/>
                    <a:pt x="4923" y="1305"/>
                    <a:pt x="4883" y="667"/>
                  </a:cubicBezTo>
                  <a:cubicBezTo>
                    <a:pt x="4872" y="493"/>
                    <a:pt x="4756" y="338"/>
                    <a:pt x="4589" y="280"/>
                  </a:cubicBezTo>
                  <a:lnTo>
                    <a:pt x="3767" y="1"/>
                  </a:lnTo>
                  <a:lnTo>
                    <a:pt x="3767" y="645"/>
                  </a:lnTo>
                  <a:cubicBezTo>
                    <a:pt x="3756" y="1359"/>
                    <a:pt x="3173" y="1928"/>
                    <a:pt x="2463" y="1928"/>
                  </a:cubicBezTo>
                  <a:cubicBezTo>
                    <a:pt x="1750" y="1928"/>
                    <a:pt x="1170" y="1359"/>
                    <a:pt x="1156" y="645"/>
                  </a:cubicBezTo>
                  <a:lnTo>
                    <a:pt x="1156"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9" name="Google Shape;22949;p75"/>
            <p:cNvSpPr/>
            <p:nvPr/>
          </p:nvSpPr>
          <p:spPr>
            <a:xfrm>
              <a:off x="5082420" y="1735386"/>
              <a:ext cx="26" cy="210"/>
            </a:xfrm>
            <a:custGeom>
              <a:rect b="b" l="l" r="r" t="t"/>
              <a:pathLst>
                <a:path extrusionOk="0" h="8" w="1">
                  <a:moveTo>
                    <a:pt x="0" y="8"/>
                  </a:moveTo>
                  <a:lnTo>
                    <a:pt x="0" y="8"/>
                  </a:lnTo>
                  <a:lnTo>
                    <a:pt x="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0" name="Google Shape;22950;p75"/>
            <p:cNvSpPr/>
            <p:nvPr/>
          </p:nvSpPr>
          <p:spPr>
            <a:xfrm>
              <a:off x="5013940" y="1735386"/>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1" name="Google Shape;22951;p75"/>
            <p:cNvSpPr/>
            <p:nvPr/>
          </p:nvSpPr>
          <p:spPr>
            <a:xfrm>
              <a:off x="4950441" y="1575485"/>
              <a:ext cx="166271" cy="148732"/>
            </a:xfrm>
            <a:custGeom>
              <a:rect b="b" l="l" r="r" t="t"/>
              <a:pathLst>
                <a:path extrusionOk="0" h="5673" w="6342">
                  <a:moveTo>
                    <a:pt x="3730" y="1"/>
                  </a:moveTo>
                  <a:cubicBezTo>
                    <a:pt x="3662" y="1"/>
                    <a:pt x="3593" y="33"/>
                    <a:pt x="3549" y="98"/>
                  </a:cubicBezTo>
                  <a:cubicBezTo>
                    <a:pt x="2977" y="978"/>
                    <a:pt x="2274" y="1449"/>
                    <a:pt x="1738" y="1699"/>
                  </a:cubicBezTo>
                  <a:cubicBezTo>
                    <a:pt x="1702" y="1717"/>
                    <a:pt x="1409" y="1837"/>
                    <a:pt x="1376" y="1848"/>
                  </a:cubicBezTo>
                  <a:cubicBezTo>
                    <a:pt x="1304" y="1873"/>
                    <a:pt x="1235" y="1891"/>
                    <a:pt x="1173" y="1909"/>
                  </a:cubicBezTo>
                  <a:cubicBezTo>
                    <a:pt x="1083" y="1935"/>
                    <a:pt x="793" y="1971"/>
                    <a:pt x="793" y="1971"/>
                  </a:cubicBezTo>
                  <a:lnTo>
                    <a:pt x="608" y="1971"/>
                  </a:lnTo>
                  <a:cubicBezTo>
                    <a:pt x="322" y="1971"/>
                    <a:pt x="65" y="2174"/>
                    <a:pt x="36" y="2460"/>
                  </a:cubicBezTo>
                  <a:cubicBezTo>
                    <a:pt x="0" y="2780"/>
                    <a:pt x="250" y="3057"/>
                    <a:pt x="573" y="3057"/>
                  </a:cubicBezTo>
                  <a:cubicBezTo>
                    <a:pt x="575" y="3057"/>
                    <a:pt x="577" y="3057"/>
                    <a:pt x="579" y="3057"/>
                  </a:cubicBezTo>
                  <a:lnTo>
                    <a:pt x="916" y="3057"/>
                  </a:lnTo>
                  <a:cubicBezTo>
                    <a:pt x="1018" y="4554"/>
                    <a:pt x="2268" y="5673"/>
                    <a:pt x="3714" y="5673"/>
                  </a:cubicBezTo>
                  <a:cubicBezTo>
                    <a:pt x="3864" y="5673"/>
                    <a:pt x="4016" y="5661"/>
                    <a:pt x="4169" y="5636"/>
                  </a:cubicBezTo>
                  <a:cubicBezTo>
                    <a:pt x="2923" y="5440"/>
                    <a:pt x="1952" y="4444"/>
                    <a:pt x="1796" y="3191"/>
                  </a:cubicBezTo>
                  <a:cubicBezTo>
                    <a:pt x="1793" y="3155"/>
                    <a:pt x="1789" y="3101"/>
                    <a:pt x="1782" y="3039"/>
                  </a:cubicBezTo>
                  <a:cubicBezTo>
                    <a:pt x="1760" y="2699"/>
                    <a:pt x="1938" y="2376"/>
                    <a:pt x="2242" y="2213"/>
                  </a:cubicBezTo>
                  <a:cubicBezTo>
                    <a:pt x="2868" y="1888"/>
                    <a:pt x="3379" y="1428"/>
                    <a:pt x="3730" y="1047"/>
                  </a:cubicBezTo>
                  <a:cubicBezTo>
                    <a:pt x="4158" y="1511"/>
                    <a:pt x="4820" y="2098"/>
                    <a:pt x="5639" y="2405"/>
                  </a:cubicBezTo>
                  <a:cubicBezTo>
                    <a:pt x="5701" y="2429"/>
                    <a:pt x="5765" y="2440"/>
                    <a:pt x="5826" y="2440"/>
                  </a:cubicBezTo>
                  <a:cubicBezTo>
                    <a:pt x="6100" y="2440"/>
                    <a:pt x="6342" y="2220"/>
                    <a:pt x="6342" y="1924"/>
                  </a:cubicBezTo>
                  <a:cubicBezTo>
                    <a:pt x="6320" y="1920"/>
                    <a:pt x="6298" y="1913"/>
                    <a:pt x="6287" y="1909"/>
                  </a:cubicBezTo>
                  <a:cubicBezTo>
                    <a:pt x="5791" y="1775"/>
                    <a:pt x="4723" y="1348"/>
                    <a:pt x="3911" y="98"/>
                  </a:cubicBezTo>
                  <a:cubicBezTo>
                    <a:pt x="3868" y="33"/>
                    <a:pt x="3799" y="1"/>
                    <a:pt x="3730"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2" name="Google Shape;22952;p75"/>
            <p:cNvSpPr/>
            <p:nvPr/>
          </p:nvSpPr>
          <p:spPr>
            <a:xfrm>
              <a:off x="5059611" y="1519852"/>
              <a:ext cx="74196" cy="90214"/>
            </a:xfrm>
            <a:custGeom>
              <a:rect b="b" l="l" r="r" t="t"/>
              <a:pathLst>
                <a:path extrusionOk="0" h="3441" w="2830">
                  <a:moveTo>
                    <a:pt x="70" y="0"/>
                  </a:moveTo>
                  <a:cubicBezTo>
                    <a:pt x="26" y="199"/>
                    <a:pt x="1" y="406"/>
                    <a:pt x="1" y="612"/>
                  </a:cubicBezTo>
                  <a:cubicBezTo>
                    <a:pt x="1" y="2173"/>
                    <a:pt x="1269" y="3441"/>
                    <a:pt x="2830" y="3441"/>
                  </a:cubicBezTo>
                  <a:lnTo>
                    <a:pt x="2830" y="3224"/>
                  </a:lnTo>
                  <a:cubicBezTo>
                    <a:pt x="2830" y="1695"/>
                    <a:pt x="1772" y="373"/>
                    <a:pt x="283" y="40"/>
                  </a:cubicBezTo>
                  <a:cubicBezTo>
                    <a:pt x="233" y="29"/>
                    <a:pt x="178" y="18"/>
                    <a:pt x="128" y="11"/>
                  </a:cubicBezTo>
                  <a:lnTo>
                    <a:pt x="7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3" name="Google Shape;22953;p75"/>
            <p:cNvSpPr/>
            <p:nvPr/>
          </p:nvSpPr>
          <p:spPr>
            <a:xfrm>
              <a:off x="5008539" y="1627999"/>
              <a:ext cx="10749" cy="16412"/>
            </a:xfrm>
            <a:custGeom>
              <a:rect b="b" l="l" r="r" t="t"/>
              <a:pathLst>
                <a:path extrusionOk="0" h="626" w="410">
                  <a:moveTo>
                    <a:pt x="207"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4" name="Google Shape;22954;p75"/>
            <p:cNvSpPr/>
            <p:nvPr/>
          </p:nvSpPr>
          <p:spPr>
            <a:xfrm>
              <a:off x="5077098" y="1627999"/>
              <a:ext cx="10749" cy="16412"/>
            </a:xfrm>
            <a:custGeom>
              <a:rect b="b" l="l" r="r" t="t"/>
              <a:pathLst>
                <a:path extrusionOk="0" h="626" w="410">
                  <a:moveTo>
                    <a:pt x="203" y="0"/>
                  </a:moveTo>
                  <a:cubicBezTo>
                    <a:pt x="91" y="0"/>
                    <a:pt x="0" y="91"/>
                    <a:pt x="0" y="203"/>
                  </a:cubicBezTo>
                  <a:lnTo>
                    <a:pt x="0" y="424"/>
                  </a:lnTo>
                  <a:cubicBezTo>
                    <a:pt x="0" y="558"/>
                    <a:pt x="103" y="625"/>
                    <a:pt x="205" y="625"/>
                  </a:cubicBezTo>
                  <a:cubicBezTo>
                    <a:pt x="307" y="625"/>
                    <a:pt x="410" y="558"/>
                    <a:pt x="410" y="424"/>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5" name="Google Shape;22955;p75"/>
            <p:cNvSpPr/>
            <p:nvPr/>
          </p:nvSpPr>
          <p:spPr>
            <a:xfrm>
              <a:off x="5023404" y="1667850"/>
              <a:ext cx="49604" cy="16569"/>
            </a:xfrm>
            <a:custGeom>
              <a:rect b="b" l="l" r="r" t="t"/>
              <a:pathLst>
                <a:path extrusionOk="0" h="632" w="1892">
                  <a:moveTo>
                    <a:pt x="293" y="0"/>
                  </a:moveTo>
                  <a:cubicBezTo>
                    <a:pt x="134" y="0"/>
                    <a:pt x="0" y="205"/>
                    <a:pt x="151" y="353"/>
                  </a:cubicBezTo>
                  <a:cubicBezTo>
                    <a:pt x="324" y="527"/>
                    <a:pt x="621" y="632"/>
                    <a:pt x="947" y="632"/>
                  </a:cubicBezTo>
                  <a:cubicBezTo>
                    <a:pt x="1270" y="632"/>
                    <a:pt x="1567" y="527"/>
                    <a:pt x="1744" y="353"/>
                  </a:cubicBezTo>
                  <a:cubicBezTo>
                    <a:pt x="1892" y="205"/>
                    <a:pt x="1757" y="0"/>
                    <a:pt x="1598" y="0"/>
                  </a:cubicBezTo>
                  <a:cubicBezTo>
                    <a:pt x="1550" y="0"/>
                    <a:pt x="1500" y="19"/>
                    <a:pt x="1454" y="63"/>
                  </a:cubicBezTo>
                  <a:cubicBezTo>
                    <a:pt x="1382" y="136"/>
                    <a:pt x="1205" y="222"/>
                    <a:pt x="947" y="222"/>
                  </a:cubicBezTo>
                  <a:cubicBezTo>
                    <a:pt x="690" y="222"/>
                    <a:pt x="509" y="136"/>
                    <a:pt x="437" y="63"/>
                  </a:cubicBezTo>
                  <a:cubicBezTo>
                    <a:pt x="391" y="19"/>
                    <a:pt x="341"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6" name="Google Shape;22956;p75"/>
            <p:cNvSpPr/>
            <p:nvPr/>
          </p:nvSpPr>
          <p:spPr>
            <a:xfrm>
              <a:off x="4911692" y="1513402"/>
              <a:ext cx="273108" cy="364974"/>
            </a:xfrm>
            <a:custGeom>
              <a:rect b="b" l="l" r="r" t="t"/>
              <a:pathLst>
                <a:path extrusionOk="0" h="13921" w="10417">
                  <a:moveTo>
                    <a:pt x="1739" y="3890"/>
                  </a:moveTo>
                  <a:lnTo>
                    <a:pt x="1739" y="4205"/>
                  </a:lnTo>
                  <a:cubicBezTo>
                    <a:pt x="1420" y="4350"/>
                    <a:pt x="1246" y="4701"/>
                    <a:pt x="1319" y="5045"/>
                  </a:cubicBezTo>
                  <a:cubicBezTo>
                    <a:pt x="1395" y="5385"/>
                    <a:pt x="1699" y="5632"/>
                    <a:pt x="2050" y="5632"/>
                  </a:cubicBezTo>
                  <a:lnTo>
                    <a:pt x="2202" y="5632"/>
                  </a:lnTo>
                  <a:cubicBezTo>
                    <a:pt x="2293" y="6280"/>
                    <a:pt x="2593" y="6885"/>
                    <a:pt x="3057" y="7348"/>
                  </a:cubicBezTo>
                  <a:cubicBezTo>
                    <a:pt x="2939" y="7382"/>
                    <a:pt x="2817" y="7399"/>
                    <a:pt x="2696" y="7399"/>
                  </a:cubicBezTo>
                  <a:cubicBezTo>
                    <a:pt x="2623" y="7399"/>
                    <a:pt x="2550" y="7393"/>
                    <a:pt x="2478" y="7381"/>
                  </a:cubicBezTo>
                  <a:cubicBezTo>
                    <a:pt x="1866" y="7262"/>
                    <a:pt x="1442" y="6700"/>
                    <a:pt x="1500" y="6081"/>
                  </a:cubicBezTo>
                  <a:cubicBezTo>
                    <a:pt x="1521" y="5853"/>
                    <a:pt x="1416" y="5632"/>
                    <a:pt x="1228" y="5501"/>
                  </a:cubicBezTo>
                  <a:cubicBezTo>
                    <a:pt x="931" y="5302"/>
                    <a:pt x="783" y="4940"/>
                    <a:pt x="859" y="4592"/>
                  </a:cubicBezTo>
                  <a:cubicBezTo>
                    <a:pt x="935" y="4241"/>
                    <a:pt x="1214" y="3969"/>
                    <a:pt x="1565" y="3904"/>
                  </a:cubicBezTo>
                  <a:cubicBezTo>
                    <a:pt x="1623" y="3893"/>
                    <a:pt x="1681" y="3890"/>
                    <a:pt x="1739" y="3890"/>
                  </a:cubicBezTo>
                  <a:close/>
                  <a:moveTo>
                    <a:pt x="8720" y="3892"/>
                  </a:moveTo>
                  <a:cubicBezTo>
                    <a:pt x="8766" y="3892"/>
                    <a:pt x="8812" y="3896"/>
                    <a:pt x="8855" y="3904"/>
                  </a:cubicBezTo>
                  <a:cubicBezTo>
                    <a:pt x="9207" y="3969"/>
                    <a:pt x="9486" y="4241"/>
                    <a:pt x="9562" y="4592"/>
                  </a:cubicBezTo>
                  <a:cubicBezTo>
                    <a:pt x="9634" y="4944"/>
                    <a:pt x="9489" y="5302"/>
                    <a:pt x="9192" y="5501"/>
                  </a:cubicBezTo>
                  <a:cubicBezTo>
                    <a:pt x="9004" y="5632"/>
                    <a:pt x="8899" y="5853"/>
                    <a:pt x="8921" y="6081"/>
                  </a:cubicBezTo>
                  <a:cubicBezTo>
                    <a:pt x="8979" y="6700"/>
                    <a:pt x="8555" y="7262"/>
                    <a:pt x="7943" y="7381"/>
                  </a:cubicBezTo>
                  <a:cubicBezTo>
                    <a:pt x="7868" y="7395"/>
                    <a:pt x="7792" y="7402"/>
                    <a:pt x="7716" y="7402"/>
                  </a:cubicBezTo>
                  <a:cubicBezTo>
                    <a:pt x="7595" y="7402"/>
                    <a:pt x="7474" y="7384"/>
                    <a:pt x="7356" y="7348"/>
                  </a:cubicBezTo>
                  <a:cubicBezTo>
                    <a:pt x="7820" y="6881"/>
                    <a:pt x="8120" y="6280"/>
                    <a:pt x="8211" y="5632"/>
                  </a:cubicBezTo>
                  <a:lnTo>
                    <a:pt x="8363" y="5632"/>
                  </a:lnTo>
                  <a:cubicBezTo>
                    <a:pt x="8714" y="5632"/>
                    <a:pt x="9018" y="5389"/>
                    <a:pt x="9094" y="5045"/>
                  </a:cubicBezTo>
                  <a:cubicBezTo>
                    <a:pt x="9171" y="4701"/>
                    <a:pt x="8997" y="4350"/>
                    <a:pt x="8674" y="4205"/>
                  </a:cubicBezTo>
                  <a:lnTo>
                    <a:pt x="8674" y="3893"/>
                  </a:lnTo>
                  <a:cubicBezTo>
                    <a:pt x="8690" y="3892"/>
                    <a:pt x="8705" y="3892"/>
                    <a:pt x="8720" y="3892"/>
                  </a:cubicBezTo>
                  <a:close/>
                  <a:moveTo>
                    <a:pt x="5208" y="409"/>
                  </a:moveTo>
                  <a:cubicBezTo>
                    <a:pt x="6896" y="409"/>
                    <a:pt x="8265" y="1778"/>
                    <a:pt x="8269" y="3470"/>
                  </a:cubicBezTo>
                  <a:lnTo>
                    <a:pt x="8269" y="4136"/>
                  </a:lnTo>
                  <a:lnTo>
                    <a:pt x="8254" y="4136"/>
                  </a:lnTo>
                  <a:cubicBezTo>
                    <a:pt x="8051" y="4136"/>
                    <a:pt x="7849" y="4107"/>
                    <a:pt x="7653" y="4053"/>
                  </a:cubicBezTo>
                  <a:cubicBezTo>
                    <a:pt x="7631" y="4047"/>
                    <a:pt x="7611" y="4044"/>
                    <a:pt x="7591" y="4044"/>
                  </a:cubicBezTo>
                  <a:cubicBezTo>
                    <a:pt x="7377" y="4044"/>
                    <a:pt x="7306" y="4381"/>
                    <a:pt x="7548" y="4447"/>
                  </a:cubicBezTo>
                  <a:cubicBezTo>
                    <a:pt x="7776" y="4509"/>
                    <a:pt x="8015" y="4542"/>
                    <a:pt x="8254" y="4542"/>
                  </a:cubicBezTo>
                  <a:lnTo>
                    <a:pt x="8363" y="4542"/>
                  </a:lnTo>
                  <a:cubicBezTo>
                    <a:pt x="8367" y="4541"/>
                    <a:pt x="8372" y="4541"/>
                    <a:pt x="8376" y="4541"/>
                  </a:cubicBezTo>
                  <a:cubicBezTo>
                    <a:pt x="8566" y="4541"/>
                    <a:pt x="8721" y="4691"/>
                    <a:pt x="8721" y="4882"/>
                  </a:cubicBezTo>
                  <a:cubicBezTo>
                    <a:pt x="8721" y="5071"/>
                    <a:pt x="8569" y="5223"/>
                    <a:pt x="8382" y="5223"/>
                  </a:cubicBezTo>
                  <a:cubicBezTo>
                    <a:pt x="8376" y="5223"/>
                    <a:pt x="8369" y="5223"/>
                    <a:pt x="8363" y="5223"/>
                  </a:cubicBezTo>
                  <a:lnTo>
                    <a:pt x="8240" y="5223"/>
                  </a:lnTo>
                  <a:lnTo>
                    <a:pt x="8240" y="5208"/>
                  </a:lnTo>
                  <a:cubicBezTo>
                    <a:pt x="8240" y="5072"/>
                    <a:pt x="8138" y="5004"/>
                    <a:pt x="8037" y="5004"/>
                  </a:cubicBezTo>
                  <a:cubicBezTo>
                    <a:pt x="7936" y="5004"/>
                    <a:pt x="7834" y="5072"/>
                    <a:pt x="7834" y="5208"/>
                  </a:cubicBezTo>
                  <a:cubicBezTo>
                    <a:pt x="7834" y="6660"/>
                    <a:pt x="6657" y="7834"/>
                    <a:pt x="5208" y="7834"/>
                  </a:cubicBezTo>
                  <a:cubicBezTo>
                    <a:pt x="3756" y="7834"/>
                    <a:pt x="2583" y="6660"/>
                    <a:pt x="2583" y="5208"/>
                  </a:cubicBezTo>
                  <a:cubicBezTo>
                    <a:pt x="2583" y="5072"/>
                    <a:pt x="2480" y="5004"/>
                    <a:pt x="2378" y="5004"/>
                  </a:cubicBezTo>
                  <a:cubicBezTo>
                    <a:pt x="2276" y="5004"/>
                    <a:pt x="2173" y="5072"/>
                    <a:pt x="2173" y="5208"/>
                  </a:cubicBezTo>
                  <a:lnTo>
                    <a:pt x="2173" y="5223"/>
                  </a:lnTo>
                  <a:lnTo>
                    <a:pt x="2050" y="5223"/>
                  </a:lnTo>
                  <a:cubicBezTo>
                    <a:pt x="2044" y="5223"/>
                    <a:pt x="2038" y="5223"/>
                    <a:pt x="2031" y="5223"/>
                  </a:cubicBezTo>
                  <a:cubicBezTo>
                    <a:pt x="1848" y="5223"/>
                    <a:pt x="1695" y="5071"/>
                    <a:pt x="1695" y="4882"/>
                  </a:cubicBezTo>
                  <a:cubicBezTo>
                    <a:pt x="1695" y="4691"/>
                    <a:pt x="1851" y="4541"/>
                    <a:pt x="2037" y="4541"/>
                  </a:cubicBezTo>
                  <a:cubicBezTo>
                    <a:pt x="2041" y="4541"/>
                    <a:pt x="2046" y="4541"/>
                    <a:pt x="2050" y="4542"/>
                  </a:cubicBezTo>
                  <a:lnTo>
                    <a:pt x="2159" y="4542"/>
                  </a:lnTo>
                  <a:cubicBezTo>
                    <a:pt x="3615" y="4542"/>
                    <a:pt x="4770" y="3281"/>
                    <a:pt x="5197" y="2738"/>
                  </a:cubicBezTo>
                  <a:cubicBezTo>
                    <a:pt x="5199" y="2734"/>
                    <a:pt x="5203" y="2733"/>
                    <a:pt x="5207" y="2733"/>
                  </a:cubicBezTo>
                  <a:cubicBezTo>
                    <a:pt x="5211" y="2733"/>
                    <a:pt x="5216" y="2734"/>
                    <a:pt x="5219" y="2738"/>
                  </a:cubicBezTo>
                  <a:cubicBezTo>
                    <a:pt x="5480" y="3068"/>
                    <a:pt x="6023" y="3687"/>
                    <a:pt x="6744" y="4103"/>
                  </a:cubicBezTo>
                  <a:cubicBezTo>
                    <a:pt x="6781" y="4125"/>
                    <a:pt x="6818" y="4135"/>
                    <a:pt x="6852" y="4135"/>
                  </a:cubicBezTo>
                  <a:cubicBezTo>
                    <a:pt x="7034" y="4135"/>
                    <a:pt x="7149" y="3865"/>
                    <a:pt x="6950" y="3752"/>
                  </a:cubicBezTo>
                  <a:cubicBezTo>
                    <a:pt x="6288" y="3368"/>
                    <a:pt x="5781" y="2792"/>
                    <a:pt x="5538" y="2484"/>
                  </a:cubicBezTo>
                  <a:cubicBezTo>
                    <a:pt x="5458" y="2383"/>
                    <a:pt x="5335" y="2325"/>
                    <a:pt x="5208" y="2325"/>
                  </a:cubicBezTo>
                  <a:cubicBezTo>
                    <a:pt x="5078" y="2325"/>
                    <a:pt x="4955" y="2383"/>
                    <a:pt x="4875" y="2484"/>
                  </a:cubicBezTo>
                  <a:cubicBezTo>
                    <a:pt x="3702" y="3973"/>
                    <a:pt x="2586" y="4136"/>
                    <a:pt x="2159" y="4136"/>
                  </a:cubicBezTo>
                  <a:lnTo>
                    <a:pt x="2144" y="4136"/>
                  </a:lnTo>
                  <a:lnTo>
                    <a:pt x="2144" y="3470"/>
                  </a:lnTo>
                  <a:cubicBezTo>
                    <a:pt x="2148" y="1778"/>
                    <a:pt x="3517" y="409"/>
                    <a:pt x="5208" y="409"/>
                  </a:cubicBezTo>
                  <a:close/>
                  <a:moveTo>
                    <a:pt x="6309" y="8037"/>
                  </a:moveTo>
                  <a:lnTo>
                    <a:pt x="6309" y="9123"/>
                  </a:lnTo>
                  <a:cubicBezTo>
                    <a:pt x="6309" y="9732"/>
                    <a:pt x="5817" y="10224"/>
                    <a:pt x="5208" y="10224"/>
                  </a:cubicBezTo>
                  <a:cubicBezTo>
                    <a:pt x="4600" y="10224"/>
                    <a:pt x="4104" y="9732"/>
                    <a:pt x="4104" y="9123"/>
                  </a:cubicBezTo>
                  <a:lnTo>
                    <a:pt x="4104" y="8037"/>
                  </a:lnTo>
                  <a:cubicBezTo>
                    <a:pt x="4455" y="8174"/>
                    <a:pt x="4832" y="8243"/>
                    <a:pt x="5208" y="8243"/>
                  </a:cubicBezTo>
                  <a:cubicBezTo>
                    <a:pt x="5585" y="8243"/>
                    <a:pt x="5958" y="8174"/>
                    <a:pt x="6309" y="8037"/>
                  </a:cubicBezTo>
                  <a:close/>
                  <a:moveTo>
                    <a:pt x="6719" y="8761"/>
                  </a:moveTo>
                  <a:lnTo>
                    <a:pt x="7269" y="8949"/>
                  </a:lnTo>
                  <a:cubicBezTo>
                    <a:pt x="7360" y="8978"/>
                    <a:pt x="7421" y="9062"/>
                    <a:pt x="7425" y="9156"/>
                  </a:cubicBezTo>
                  <a:cubicBezTo>
                    <a:pt x="7461" y="9761"/>
                    <a:pt x="7363" y="10365"/>
                    <a:pt x="7131" y="10927"/>
                  </a:cubicBezTo>
                  <a:cubicBezTo>
                    <a:pt x="7029" y="11180"/>
                    <a:pt x="6781" y="11338"/>
                    <a:pt x="6515" y="11338"/>
                  </a:cubicBezTo>
                  <a:cubicBezTo>
                    <a:pt x="6461" y="11338"/>
                    <a:pt x="6407" y="11331"/>
                    <a:pt x="6353" y="11318"/>
                  </a:cubicBezTo>
                  <a:lnTo>
                    <a:pt x="5259" y="11043"/>
                  </a:lnTo>
                  <a:cubicBezTo>
                    <a:pt x="5243" y="11039"/>
                    <a:pt x="5226" y="11037"/>
                    <a:pt x="5208" y="11037"/>
                  </a:cubicBezTo>
                  <a:cubicBezTo>
                    <a:pt x="5191" y="11037"/>
                    <a:pt x="5174" y="11039"/>
                    <a:pt x="5158" y="11043"/>
                  </a:cubicBezTo>
                  <a:lnTo>
                    <a:pt x="4060" y="11318"/>
                  </a:lnTo>
                  <a:cubicBezTo>
                    <a:pt x="4006" y="11331"/>
                    <a:pt x="3952" y="11338"/>
                    <a:pt x="3898" y="11338"/>
                  </a:cubicBezTo>
                  <a:cubicBezTo>
                    <a:pt x="3633" y="11338"/>
                    <a:pt x="3387" y="11180"/>
                    <a:pt x="3282" y="10927"/>
                  </a:cubicBezTo>
                  <a:cubicBezTo>
                    <a:pt x="3050" y="10365"/>
                    <a:pt x="2952" y="9761"/>
                    <a:pt x="2988" y="9156"/>
                  </a:cubicBezTo>
                  <a:cubicBezTo>
                    <a:pt x="2995" y="9062"/>
                    <a:pt x="3053" y="8978"/>
                    <a:pt x="3144" y="8949"/>
                  </a:cubicBezTo>
                  <a:lnTo>
                    <a:pt x="3698" y="8761"/>
                  </a:lnTo>
                  <a:lnTo>
                    <a:pt x="3698" y="9123"/>
                  </a:lnTo>
                  <a:cubicBezTo>
                    <a:pt x="3698" y="9956"/>
                    <a:pt x="4372" y="10630"/>
                    <a:pt x="5208" y="10630"/>
                  </a:cubicBezTo>
                  <a:cubicBezTo>
                    <a:pt x="6041" y="10630"/>
                    <a:pt x="6715" y="9956"/>
                    <a:pt x="6719" y="9123"/>
                  </a:cubicBezTo>
                  <a:lnTo>
                    <a:pt x="6719" y="8761"/>
                  </a:lnTo>
                  <a:close/>
                  <a:moveTo>
                    <a:pt x="5208" y="0"/>
                  </a:moveTo>
                  <a:cubicBezTo>
                    <a:pt x="3292" y="0"/>
                    <a:pt x="1739" y="1554"/>
                    <a:pt x="1739" y="3470"/>
                  </a:cubicBezTo>
                  <a:lnTo>
                    <a:pt x="1739" y="3484"/>
                  </a:lnTo>
                  <a:cubicBezTo>
                    <a:pt x="1655" y="3484"/>
                    <a:pt x="1576" y="3491"/>
                    <a:pt x="1496" y="3502"/>
                  </a:cubicBezTo>
                  <a:cubicBezTo>
                    <a:pt x="978" y="3596"/>
                    <a:pt x="569" y="3991"/>
                    <a:pt x="460" y="4505"/>
                  </a:cubicBezTo>
                  <a:cubicBezTo>
                    <a:pt x="352" y="5016"/>
                    <a:pt x="562" y="5545"/>
                    <a:pt x="996" y="5842"/>
                  </a:cubicBezTo>
                  <a:cubicBezTo>
                    <a:pt x="1061" y="5885"/>
                    <a:pt x="1098" y="5965"/>
                    <a:pt x="1090" y="6045"/>
                  </a:cubicBezTo>
                  <a:cubicBezTo>
                    <a:pt x="1018" y="6874"/>
                    <a:pt x="1583" y="7627"/>
                    <a:pt x="2405" y="7783"/>
                  </a:cubicBezTo>
                  <a:cubicBezTo>
                    <a:pt x="2503" y="7801"/>
                    <a:pt x="2604" y="7808"/>
                    <a:pt x="2706" y="7808"/>
                  </a:cubicBezTo>
                  <a:cubicBezTo>
                    <a:pt x="2948" y="7808"/>
                    <a:pt x="3187" y="7754"/>
                    <a:pt x="3405" y="7649"/>
                  </a:cubicBezTo>
                  <a:cubicBezTo>
                    <a:pt x="3499" y="7718"/>
                    <a:pt x="3597" y="7783"/>
                    <a:pt x="3698" y="7841"/>
                  </a:cubicBezTo>
                  <a:lnTo>
                    <a:pt x="3698" y="8330"/>
                  </a:lnTo>
                  <a:lnTo>
                    <a:pt x="3014" y="8565"/>
                  </a:lnTo>
                  <a:cubicBezTo>
                    <a:pt x="2767" y="8649"/>
                    <a:pt x="2597" y="8873"/>
                    <a:pt x="2583" y="9134"/>
                  </a:cubicBezTo>
                  <a:lnTo>
                    <a:pt x="2583" y="9174"/>
                  </a:lnTo>
                  <a:lnTo>
                    <a:pt x="1007" y="9728"/>
                  </a:lnTo>
                  <a:cubicBezTo>
                    <a:pt x="402" y="9942"/>
                    <a:pt x="0" y="10514"/>
                    <a:pt x="0" y="11155"/>
                  </a:cubicBezTo>
                  <a:lnTo>
                    <a:pt x="0" y="13719"/>
                  </a:lnTo>
                  <a:cubicBezTo>
                    <a:pt x="0" y="13853"/>
                    <a:pt x="102" y="13920"/>
                    <a:pt x="203" y="13920"/>
                  </a:cubicBezTo>
                  <a:cubicBezTo>
                    <a:pt x="305" y="13920"/>
                    <a:pt x="406" y="13853"/>
                    <a:pt x="406" y="13719"/>
                  </a:cubicBezTo>
                  <a:lnTo>
                    <a:pt x="406" y="11151"/>
                  </a:lnTo>
                  <a:cubicBezTo>
                    <a:pt x="406" y="11017"/>
                    <a:pt x="431" y="10887"/>
                    <a:pt x="478" y="10764"/>
                  </a:cubicBezTo>
                  <a:lnTo>
                    <a:pt x="1507" y="11647"/>
                  </a:lnTo>
                  <a:cubicBezTo>
                    <a:pt x="1655" y="11771"/>
                    <a:pt x="1742" y="11959"/>
                    <a:pt x="1742" y="12151"/>
                  </a:cubicBezTo>
                  <a:lnTo>
                    <a:pt x="1742" y="13719"/>
                  </a:lnTo>
                  <a:cubicBezTo>
                    <a:pt x="1742" y="13853"/>
                    <a:pt x="1844" y="13920"/>
                    <a:pt x="1945" y="13920"/>
                  </a:cubicBezTo>
                  <a:cubicBezTo>
                    <a:pt x="2047" y="13920"/>
                    <a:pt x="2148" y="13853"/>
                    <a:pt x="2148" y="13719"/>
                  </a:cubicBezTo>
                  <a:lnTo>
                    <a:pt x="2148" y="12151"/>
                  </a:lnTo>
                  <a:cubicBezTo>
                    <a:pt x="2148" y="11839"/>
                    <a:pt x="2010" y="11542"/>
                    <a:pt x="1771" y="11336"/>
                  </a:cubicBezTo>
                  <a:lnTo>
                    <a:pt x="692" y="10412"/>
                  </a:lnTo>
                  <a:cubicBezTo>
                    <a:pt x="815" y="10278"/>
                    <a:pt x="967" y="10173"/>
                    <a:pt x="1141" y="10115"/>
                  </a:cubicBezTo>
                  <a:lnTo>
                    <a:pt x="2579" y="9605"/>
                  </a:lnTo>
                  <a:cubicBezTo>
                    <a:pt x="2601" y="10115"/>
                    <a:pt x="2713" y="10615"/>
                    <a:pt x="2905" y="11082"/>
                  </a:cubicBezTo>
                  <a:cubicBezTo>
                    <a:pt x="3074" y="11492"/>
                    <a:pt x="3473" y="11749"/>
                    <a:pt x="3898" y="11749"/>
                  </a:cubicBezTo>
                  <a:cubicBezTo>
                    <a:pt x="3984" y="11749"/>
                    <a:pt x="4071" y="11738"/>
                    <a:pt x="4158" y="11716"/>
                  </a:cubicBezTo>
                  <a:lnTo>
                    <a:pt x="5002" y="11503"/>
                  </a:lnTo>
                  <a:lnTo>
                    <a:pt x="5002" y="12176"/>
                  </a:lnTo>
                  <a:cubicBezTo>
                    <a:pt x="5002" y="12312"/>
                    <a:pt x="5104" y="12380"/>
                    <a:pt x="5207" y="12380"/>
                  </a:cubicBezTo>
                  <a:cubicBezTo>
                    <a:pt x="5309" y="12380"/>
                    <a:pt x="5411" y="12312"/>
                    <a:pt x="5411" y="12176"/>
                  </a:cubicBezTo>
                  <a:lnTo>
                    <a:pt x="5411" y="11503"/>
                  </a:lnTo>
                  <a:lnTo>
                    <a:pt x="6255" y="11713"/>
                  </a:lnTo>
                  <a:cubicBezTo>
                    <a:pt x="6342" y="11734"/>
                    <a:pt x="6429" y="11745"/>
                    <a:pt x="6519" y="11745"/>
                  </a:cubicBezTo>
                  <a:cubicBezTo>
                    <a:pt x="6954" y="11745"/>
                    <a:pt x="7345" y="11484"/>
                    <a:pt x="7508" y="11082"/>
                  </a:cubicBezTo>
                  <a:cubicBezTo>
                    <a:pt x="7704" y="10612"/>
                    <a:pt x="7812" y="10112"/>
                    <a:pt x="7834" y="9605"/>
                  </a:cubicBezTo>
                  <a:lnTo>
                    <a:pt x="9276" y="10112"/>
                  </a:lnTo>
                  <a:cubicBezTo>
                    <a:pt x="9446" y="10173"/>
                    <a:pt x="9602" y="10275"/>
                    <a:pt x="9721" y="10412"/>
                  </a:cubicBezTo>
                  <a:lnTo>
                    <a:pt x="8642" y="11336"/>
                  </a:lnTo>
                  <a:cubicBezTo>
                    <a:pt x="8406" y="11539"/>
                    <a:pt x="8269" y="11836"/>
                    <a:pt x="8269" y="12151"/>
                  </a:cubicBezTo>
                  <a:lnTo>
                    <a:pt x="8269" y="13719"/>
                  </a:lnTo>
                  <a:cubicBezTo>
                    <a:pt x="8269" y="13853"/>
                    <a:pt x="8370" y="13920"/>
                    <a:pt x="8472" y="13920"/>
                  </a:cubicBezTo>
                  <a:cubicBezTo>
                    <a:pt x="8573" y="13920"/>
                    <a:pt x="8674" y="13853"/>
                    <a:pt x="8674" y="13719"/>
                  </a:cubicBezTo>
                  <a:lnTo>
                    <a:pt x="8674" y="12151"/>
                  </a:lnTo>
                  <a:cubicBezTo>
                    <a:pt x="8674" y="11959"/>
                    <a:pt x="8761" y="11771"/>
                    <a:pt x="8910" y="11647"/>
                  </a:cubicBezTo>
                  <a:lnTo>
                    <a:pt x="9938" y="10764"/>
                  </a:lnTo>
                  <a:cubicBezTo>
                    <a:pt x="9985" y="10887"/>
                    <a:pt x="10007" y="11017"/>
                    <a:pt x="10007" y="11151"/>
                  </a:cubicBezTo>
                  <a:lnTo>
                    <a:pt x="10007" y="13719"/>
                  </a:lnTo>
                  <a:cubicBezTo>
                    <a:pt x="10007" y="13853"/>
                    <a:pt x="10109" y="13920"/>
                    <a:pt x="10212" y="13920"/>
                  </a:cubicBezTo>
                  <a:cubicBezTo>
                    <a:pt x="10314" y="13920"/>
                    <a:pt x="10416" y="13853"/>
                    <a:pt x="10416" y="13719"/>
                  </a:cubicBezTo>
                  <a:lnTo>
                    <a:pt x="10416" y="11151"/>
                  </a:lnTo>
                  <a:cubicBezTo>
                    <a:pt x="10416" y="10510"/>
                    <a:pt x="10014" y="9942"/>
                    <a:pt x="9410" y="9728"/>
                  </a:cubicBezTo>
                  <a:lnTo>
                    <a:pt x="7834" y="9170"/>
                  </a:lnTo>
                  <a:lnTo>
                    <a:pt x="7834" y="9130"/>
                  </a:lnTo>
                  <a:cubicBezTo>
                    <a:pt x="7820" y="8870"/>
                    <a:pt x="7649" y="8645"/>
                    <a:pt x="7403" y="8562"/>
                  </a:cubicBezTo>
                  <a:lnTo>
                    <a:pt x="6715" y="8330"/>
                  </a:lnTo>
                  <a:lnTo>
                    <a:pt x="6715" y="7841"/>
                  </a:lnTo>
                  <a:cubicBezTo>
                    <a:pt x="6820" y="7783"/>
                    <a:pt x="6918" y="7718"/>
                    <a:pt x="7012" y="7645"/>
                  </a:cubicBezTo>
                  <a:cubicBezTo>
                    <a:pt x="7229" y="7754"/>
                    <a:pt x="7468" y="7808"/>
                    <a:pt x="7715" y="7808"/>
                  </a:cubicBezTo>
                  <a:cubicBezTo>
                    <a:pt x="7816" y="7808"/>
                    <a:pt x="7917" y="7798"/>
                    <a:pt x="8015" y="7779"/>
                  </a:cubicBezTo>
                  <a:cubicBezTo>
                    <a:pt x="8837" y="7624"/>
                    <a:pt x="9402" y="6874"/>
                    <a:pt x="9330" y="6041"/>
                  </a:cubicBezTo>
                  <a:cubicBezTo>
                    <a:pt x="9323" y="5961"/>
                    <a:pt x="9355" y="5885"/>
                    <a:pt x="9424" y="5842"/>
                  </a:cubicBezTo>
                  <a:cubicBezTo>
                    <a:pt x="9855" y="5545"/>
                    <a:pt x="10069" y="5016"/>
                    <a:pt x="9960" y="4505"/>
                  </a:cubicBezTo>
                  <a:cubicBezTo>
                    <a:pt x="9848" y="3991"/>
                    <a:pt x="9442" y="3596"/>
                    <a:pt x="8924" y="3502"/>
                  </a:cubicBezTo>
                  <a:cubicBezTo>
                    <a:pt x="8841" y="3488"/>
                    <a:pt x="8758" y="3484"/>
                    <a:pt x="8674" y="3484"/>
                  </a:cubicBezTo>
                  <a:lnTo>
                    <a:pt x="8674" y="3470"/>
                  </a:lnTo>
                  <a:cubicBezTo>
                    <a:pt x="8674" y="1554"/>
                    <a:pt x="7121" y="0"/>
                    <a:pt x="5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7" name="Google Shape;22957;p75"/>
            <p:cNvSpPr/>
            <p:nvPr/>
          </p:nvSpPr>
          <p:spPr>
            <a:xfrm>
              <a:off x="5042805" y="1850088"/>
              <a:ext cx="10775" cy="16412"/>
            </a:xfrm>
            <a:custGeom>
              <a:rect b="b" l="l" r="r" t="t"/>
              <a:pathLst>
                <a:path extrusionOk="0" h="626" w="411">
                  <a:moveTo>
                    <a:pt x="207" y="1"/>
                  </a:moveTo>
                  <a:cubicBezTo>
                    <a:pt x="95" y="1"/>
                    <a:pt x="1" y="91"/>
                    <a:pt x="1" y="203"/>
                  </a:cubicBezTo>
                  <a:lnTo>
                    <a:pt x="1" y="424"/>
                  </a:lnTo>
                  <a:cubicBezTo>
                    <a:pt x="1" y="558"/>
                    <a:pt x="103" y="625"/>
                    <a:pt x="206" y="625"/>
                  </a:cubicBezTo>
                  <a:cubicBezTo>
                    <a:pt x="308" y="625"/>
                    <a:pt x="410" y="558"/>
                    <a:pt x="410" y="424"/>
                  </a:cubicBezTo>
                  <a:lnTo>
                    <a:pt x="410" y="203"/>
                  </a:lnTo>
                  <a:cubicBezTo>
                    <a:pt x="410" y="91"/>
                    <a:pt x="32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58" name="Google Shape;22958;p75"/>
          <p:cNvGrpSpPr/>
          <p:nvPr/>
        </p:nvGrpSpPr>
        <p:grpSpPr>
          <a:xfrm>
            <a:off x="8062013" y="3797628"/>
            <a:ext cx="273580" cy="364921"/>
            <a:chOff x="8062013" y="3797628"/>
            <a:chExt cx="273580" cy="364921"/>
          </a:xfrm>
        </p:grpSpPr>
        <p:sp>
          <p:nvSpPr>
            <p:cNvPr id="22959" name="Google Shape;22959;p75"/>
            <p:cNvSpPr/>
            <p:nvPr/>
          </p:nvSpPr>
          <p:spPr>
            <a:xfrm>
              <a:off x="8078818" y="3802872"/>
              <a:ext cx="239969" cy="114361"/>
            </a:xfrm>
            <a:custGeom>
              <a:rect b="b" l="l" r="r" t="t"/>
              <a:pathLst>
                <a:path extrusionOk="0" h="4362" w="9153">
                  <a:moveTo>
                    <a:pt x="4575" y="1"/>
                  </a:moveTo>
                  <a:lnTo>
                    <a:pt x="1308" y="874"/>
                  </a:lnTo>
                  <a:lnTo>
                    <a:pt x="1" y="3054"/>
                  </a:lnTo>
                  <a:lnTo>
                    <a:pt x="1308" y="4361"/>
                  </a:lnTo>
                  <a:lnTo>
                    <a:pt x="7845" y="4361"/>
                  </a:lnTo>
                  <a:lnTo>
                    <a:pt x="9153" y="3054"/>
                  </a:lnTo>
                  <a:lnTo>
                    <a:pt x="7845" y="874"/>
                  </a:lnTo>
                  <a:lnTo>
                    <a:pt x="4575"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0" name="Google Shape;22960;p75"/>
            <p:cNvSpPr/>
            <p:nvPr/>
          </p:nvSpPr>
          <p:spPr>
            <a:xfrm>
              <a:off x="8090223" y="3968566"/>
              <a:ext cx="79963" cy="125739"/>
            </a:xfrm>
            <a:custGeom>
              <a:rect b="b" l="l" r="r" t="t"/>
              <a:pathLst>
                <a:path extrusionOk="0" h="4796" w="3050">
                  <a:moveTo>
                    <a:pt x="873" y="1"/>
                  </a:moveTo>
                  <a:cubicBezTo>
                    <a:pt x="873" y="1373"/>
                    <a:pt x="0" y="1833"/>
                    <a:pt x="0" y="3890"/>
                  </a:cubicBezTo>
                  <a:lnTo>
                    <a:pt x="0" y="4796"/>
                  </a:lnTo>
                  <a:lnTo>
                    <a:pt x="3050" y="4796"/>
                  </a:lnTo>
                  <a:lnTo>
                    <a:pt x="305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1" name="Google Shape;22961;p75"/>
            <p:cNvSpPr/>
            <p:nvPr/>
          </p:nvSpPr>
          <p:spPr>
            <a:xfrm>
              <a:off x="8067335" y="4031515"/>
              <a:ext cx="262962" cy="125739"/>
            </a:xfrm>
            <a:custGeom>
              <a:rect b="b" l="l" r="r" t="t"/>
              <a:pathLst>
                <a:path extrusionOk="0" h="4796" w="10030">
                  <a:moveTo>
                    <a:pt x="3706" y="1"/>
                  </a:moveTo>
                  <a:lnTo>
                    <a:pt x="3706" y="693"/>
                  </a:lnTo>
                  <a:cubicBezTo>
                    <a:pt x="3706" y="1062"/>
                    <a:pt x="3474" y="1392"/>
                    <a:pt x="3126" y="1515"/>
                  </a:cubicBezTo>
                  <a:lnTo>
                    <a:pt x="873" y="2308"/>
                  </a:lnTo>
                  <a:cubicBezTo>
                    <a:pt x="352" y="2493"/>
                    <a:pt x="1" y="2985"/>
                    <a:pt x="1" y="3539"/>
                  </a:cubicBezTo>
                  <a:lnTo>
                    <a:pt x="1" y="4796"/>
                  </a:lnTo>
                  <a:lnTo>
                    <a:pt x="10025" y="4796"/>
                  </a:lnTo>
                  <a:lnTo>
                    <a:pt x="10025" y="3539"/>
                  </a:lnTo>
                  <a:cubicBezTo>
                    <a:pt x="10029" y="2985"/>
                    <a:pt x="9678" y="2489"/>
                    <a:pt x="9156" y="2304"/>
                  </a:cubicBezTo>
                  <a:lnTo>
                    <a:pt x="6904" y="1515"/>
                  </a:lnTo>
                  <a:cubicBezTo>
                    <a:pt x="6556" y="1392"/>
                    <a:pt x="6320" y="1062"/>
                    <a:pt x="6320" y="693"/>
                  </a:cubicBezTo>
                  <a:lnTo>
                    <a:pt x="6320"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2" name="Google Shape;22962;p75"/>
            <p:cNvSpPr/>
            <p:nvPr/>
          </p:nvSpPr>
          <p:spPr>
            <a:xfrm>
              <a:off x="8067440" y="4070081"/>
              <a:ext cx="262857" cy="87173"/>
            </a:xfrm>
            <a:custGeom>
              <a:rect b="b" l="l" r="r" t="t"/>
              <a:pathLst>
                <a:path extrusionOk="0" h="3325" w="10026">
                  <a:moveTo>
                    <a:pt x="3213" y="0"/>
                  </a:moveTo>
                  <a:cubicBezTo>
                    <a:pt x="3184" y="15"/>
                    <a:pt x="3155" y="29"/>
                    <a:pt x="3122" y="44"/>
                  </a:cubicBezTo>
                  <a:lnTo>
                    <a:pt x="873" y="837"/>
                  </a:lnTo>
                  <a:cubicBezTo>
                    <a:pt x="348" y="1022"/>
                    <a:pt x="0" y="1514"/>
                    <a:pt x="0" y="2068"/>
                  </a:cubicBezTo>
                  <a:lnTo>
                    <a:pt x="0" y="3325"/>
                  </a:lnTo>
                  <a:lnTo>
                    <a:pt x="10025" y="3325"/>
                  </a:lnTo>
                  <a:lnTo>
                    <a:pt x="10025" y="2068"/>
                  </a:lnTo>
                  <a:cubicBezTo>
                    <a:pt x="10025" y="1514"/>
                    <a:pt x="9674" y="1018"/>
                    <a:pt x="9152" y="833"/>
                  </a:cubicBezTo>
                  <a:lnTo>
                    <a:pt x="6900" y="44"/>
                  </a:lnTo>
                  <a:cubicBezTo>
                    <a:pt x="6867" y="29"/>
                    <a:pt x="6838" y="15"/>
                    <a:pt x="6809" y="0"/>
                  </a:cubicBezTo>
                  <a:lnTo>
                    <a:pt x="5013" y="1145"/>
                  </a:lnTo>
                  <a:lnTo>
                    <a:pt x="321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3" name="Google Shape;22963;p75"/>
            <p:cNvSpPr/>
            <p:nvPr/>
          </p:nvSpPr>
          <p:spPr>
            <a:xfrm>
              <a:off x="8164471" y="4031515"/>
              <a:ext cx="68690" cy="28525"/>
            </a:xfrm>
            <a:custGeom>
              <a:rect b="b" l="l" r="r" t="t"/>
              <a:pathLst>
                <a:path extrusionOk="0" h="1088" w="2620">
                  <a:moveTo>
                    <a:pt x="1" y="1"/>
                  </a:moveTo>
                  <a:lnTo>
                    <a:pt x="1" y="808"/>
                  </a:lnTo>
                  <a:cubicBezTo>
                    <a:pt x="413" y="993"/>
                    <a:pt x="859" y="1087"/>
                    <a:pt x="1308" y="1087"/>
                  </a:cubicBezTo>
                  <a:cubicBezTo>
                    <a:pt x="1761" y="1087"/>
                    <a:pt x="2206" y="993"/>
                    <a:pt x="2619" y="808"/>
                  </a:cubicBezTo>
                  <a:lnTo>
                    <a:pt x="2619"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4" name="Google Shape;22964;p75"/>
            <p:cNvSpPr/>
            <p:nvPr/>
          </p:nvSpPr>
          <p:spPr>
            <a:xfrm>
              <a:off x="8101601" y="3888629"/>
              <a:ext cx="194298" cy="154421"/>
            </a:xfrm>
            <a:custGeom>
              <a:rect b="b" l="l" r="r" t="t"/>
              <a:pathLst>
                <a:path extrusionOk="0" h="5890" w="7411">
                  <a:moveTo>
                    <a:pt x="2181" y="0"/>
                  </a:moveTo>
                  <a:cubicBezTo>
                    <a:pt x="1457" y="0"/>
                    <a:pt x="870" y="587"/>
                    <a:pt x="870" y="1308"/>
                  </a:cubicBezTo>
                  <a:lnTo>
                    <a:pt x="870" y="2180"/>
                  </a:lnTo>
                  <a:lnTo>
                    <a:pt x="544" y="2180"/>
                  </a:lnTo>
                  <a:cubicBezTo>
                    <a:pt x="244" y="2180"/>
                    <a:pt x="1" y="2423"/>
                    <a:pt x="1" y="2724"/>
                  </a:cubicBezTo>
                  <a:cubicBezTo>
                    <a:pt x="1" y="3024"/>
                    <a:pt x="244" y="3271"/>
                    <a:pt x="544" y="3271"/>
                  </a:cubicBezTo>
                  <a:lnTo>
                    <a:pt x="885" y="3271"/>
                  </a:lnTo>
                  <a:cubicBezTo>
                    <a:pt x="997" y="4748"/>
                    <a:pt x="2225" y="5889"/>
                    <a:pt x="3706" y="5889"/>
                  </a:cubicBezTo>
                  <a:cubicBezTo>
                    <a:pt x="5187" y="5889"/>
                    <a:pt x="6419" y="4748"/>
                    <a:pt x="6531" y="3271"/>
                  </a:cubicBezTo>
                  <a:lnTo>
                    <a:pt x="6868" y="3271"/>
                  </a:lnTo>
                  <a:cubicBezTo>
                    <a:pt x="7168" y="3271"/>
                    <a:pt x="7411" y="3024"/>
                    <a:pt x="7411" y="2724"/>
                  </a:cubicBezTo>
                  <a:cubicBezTo>
                    <a:pt x="7411" y="2423"/>
                    <a:pt x="7168" y="2180"/>
                    <a:pt x="6868" y="2180"/>
                  </a:cubicBezTo>
                  <a:lnTo>
                    <a:pt x="6542" y="2180"/>
                  </a:lnTo>
                  <a:lnTo>
                    <a:pt x="6542" y="1308"/>
                  </a:lnTo>
                  <a:cubicBezTo>
                    <a:pt x="6542" y="583"/>
                    <a:pt x="5955" y="0"/>
                    <a:pt x="5231"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5" name="Google Shape;22965;p75"/>
            <p:cNvSpPr/>
            <p:nvPr/>
          </p:nvSpPr>
          <p:spPr>
            <a:xfrm>
              <a:off x="8100867" y="3894318"/>
              <a:ext cx="172249" cy="148653"/>
            </a:xfrm>
            <a:custGeom>
              <a:rect b="b" l="l" r="r" t="t"/>
              <a:pathLst>
                <a:path extrusionOk="0" h="5670" w="6570">
                  <a:moveTo>
                    <a:pt x="1489" y="0"/>
                  </a:moveTo>
                  <a:cubicBezTo>
                    <a:pt x="1123" y="243"/>
                    <a:pt x="902" y="652"/>
                    <a:pt x="902" y="1091"/>
                  </a:cubicBezTo>
                  <a:lnTo>
                    <a:pt x="902" y="1963"/>
                  </a:lnTo>
                  <a:lnTo>
                    <a:pt x="605" y="1963"/>
                  </a:lnTo>
                  <a:cubicBezTo>
                    <a:pt x="322" y="1963"/>
                    <a:pt x="62" y="2166"/>
                    <a:pt x="33" y="2452"/>
                  </a:cubicBezTo>
                  <a:cubicBezTo>
                    <a:pt x="0" y="2775"/>
                    <a:pt x="254" y="3054"/>
                    <a:pt x="576" y="3054"/>
                  </a:cubicBezTo>
                  <a:lnTo>
                    <a:pt x="913" y="3054"/>
                  </a:lnTo>
                  <a:cubicBezTo>
                    <a:pt x="1018" y="4549"/>
                    <a:pt x="2265" y="5670"/>
                    <a:pt x="3713" y="5670"/>
                  </a:cubicBezTo>
                  <a:cubicBezTo>
                    <a:pt x="3864" y="5670"/>
                    <a:pt x="4018" y="5658"/>
                    <a:pt x="4172" y="5632"/>
                  </a:cubicBezTo>
                  <a:cubicBezTo>
                    <a:pt x="2792" y="5419"/>
                    <a:pt x="1775" y="4231"/>
                    <a:pt x="1775" y="2836"/>
                  </a:cubicBezTo>
                  <a:cubicBezTo>
                    <a:pt x="1775" y="2458"/>
                    <a:pt x="2081" y="2164"/>
                    <a:pt x="2447" y="2164"/>
                  </a:cubicBezTo>
                  <a:cubicBezTo>
                    <a:pt x="2477" y="2164"/>
                    <a:pt x="2508" y="2166"/>
                    <a:pt x="2539" y="2170"/>
                  </a:cubicBezTo>
                  <a:cubicBezTo>
                    <a:pt x="2934" y="2221"/>
                    <a:pt x="3336" y="2242"/>
                    <a:pt x="3734" y="2242"/>
                  </a:cubicBezTo>
                  <a:cubicBezTo>
                    <a:pt x="4770" y="2242"/>
                    <a:pt x="5845" y="2083"/>
                    <a:pt x="6570" y="1746"/>
                  </a:cubicBezTo>
                  <a:lnTo>
                    <a:pt x="6570" y="1091"/>
                  </a:lnTo>
                  <a:cubicBezTo>
                    <a:pt x="6570" y="652"/>
                    <a:pt x="6349" y="243"/>
                    <a:pt x="598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6" name="Google Shape;22966;p75"/>
            <p:cNvSpPr/>
            <p:nvPr/>
          </p:nvSpPr>
          <p:spPr>
            <a:xfrm>
              <a:off x="8261606" y="3905802"/>
              <a:ext cx="22914" cy="42761"/>
            </a:xfrm>
            <a:custGeom>
              <a:rect b="b" l="l" r="r" t="t"/>
              <a:pathLst>
                <a:path extrusionOk="0" h="1631" w="874">
                  <a:moveTo>
                    <a:pt x="1" y="1"/>
                  </a:moveTo>
                  <a:lnTo>
                    <a:pt x="1" y="1138"/>
                  </a:lnTo>
                  <a:cubicBezTo>
                    <a:pt x="1" y="1359"/>
                    <a:pt x="167" y="1544"/>
                    <a:pt x="384" y="1572"/>
                  </a:cubicBezTo>
                  <a:lnTo>
                    <a:pt x="873" y="1630"/>
                  </a:lnTo>
                  <a:lnTo>
                    <a:pt x="87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7" name="Google Shape;22967;p75"/>
            <p:cNvSpPr/>
            <p:nvPr/>
          </p:nvSpPr>
          <p:spPr>
            <a:xfrm>
              <a:off x="8113111" y="3905802"/>
              <a:ext cx="22809" cy="42761"/>
            </a:xfrm>
            <a:custGeom>
              <a:rect b="b" l="l" r="r" t="t"/>
              <a:pathLst>
                <a:path extrusionOk="0" h="1631" w="870">
                  <a:moveTo>
                    <a:pt x="0" y="1"/>
                  </a:moveTo>
                  <a:lnTo>
                    <a:pt x="0" y="1630"/>
                  </a:lnTo>
                  <a:lnTo>
                    <a:pt x="486" y="1572"/>
                  </a:lnTo>
                  <a:cubicBezTo>
                    <a:pt x="706" y="1544"/>
                    <a:pt x="869" y="1359"/>
                    <a:pt x="869" y="1138"/>
                  </a:cubicBezTo>
                  <a:lnTo>
                    <a:pt x="869"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8" name="Google Shape;22968;p75"/>
            <p:cNvSpPr/>
            <p:nvPr/>
          </p:nvSpPr>
          <p:spPr>
            <a:xfrm>
              <a:off x="8113111" y="3905802"/>
              <a:ext cx="171410" cy="28525"/>
            </a:xfrm>
            <a:custGeom>
              <a:rect b="b" l="l" r="r" t="t"/>
              <a:pathLst>
                <a:path extrusionOk="0" h="1088" w="6538">
                  <a:moveTo>
                    <a:pt x="0" y="1"/>
                  </a:moveTo>
                  <a:cubicBezTo>
                    <a:pt x="0" y="602"/>
                    <a:pt x="1463" y="1087"/>
                    <a:pt x="3267" y="1087"/>
                  </a:cubicBezTo>
                  <a:cubicBezTo>
                    <a:pt x="5074" y="1087"/>
                    <a:pt x="6537" y="602"/>
                    <a:pt x="6537"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9" name="Google Shape;22969;p75"/>
            <p:cNvSpPr/>
            <p:nvPr/>
          </p:nvSpPr>
          <p:spPr>
            <a:xfrm>
              <a:off x="8184789" y="4122856"/>
              <a:ext cx="27948" cy="34319"/>
            </a:xfrm>
            <a:custGeom>
              <a:rect b="b" l="l" r="r" t="t"/>
              <a:pathLst>
                <a:path extrusionOk="0" h="1309" w="1066">
                  <a:moveTo>
                    <a:pt x="863" y="1"/>
                  </a:moveTo>
                  <a:lnTo>
                    <a:pt x="203" y="19"/>
                  </a:lnTo>
                  <a:lnTo>
                    <a:pt x="1" y="1308"/>
                  </a:lnTo>
                  <a:lnTo>
                    <a:pt x="1065" y="1308"/>
                  </a:lnTo>
                  <a:lnTo>
                    <a:pt x="863"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0" name="Google Shape;22970;p75"/>
            <p:cNvSpPr/>
            <p:nvPr/>
          </p:nvSpPr>
          <p:spPr>
            <a:xfrm>
              <a:off x="8113111" y="3871431"/>
              <a:ext cx="171410" cy="34319"/>
            </a:xfrm>
            <a:custGeom>
              <a:rect b="b" l="l" r="r" t="t"/>
              <a:pathLst>
                <a:path extrusionOk="0" h="1309" w="6538">
                  <a:moveTo>
                    <a:pt x="218" y="1"/>
                  </a:moveTo>
                  <a:cubicBezTo>
                    <a:pt x="98" y="1"/>
                    <a:pt x="0" y="98"/>
                    <a:pt x="0" y="222"/>
                  </a:cubicBezTo>
                  <a:lnTo>
                    <a:pt x="0" y="1308"/>
                  </a:lnTo>
                  <a:lnTo>
                    <a:pt x="6537" y="1308"/>
                  </a:lnTo>
                  <a:lnTo>
                    <a:pt x="6537" y="222"/>
                  </a:lnTo>
                  <a:cubicBezTo>
                    <a:pt x="6537" y="98"/>
                    <a:pt x="6440" y="1"/>
                    <a:pt x="632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1" name="Google Shape;22971;p75"/>
            <p:cNvSpPr/>
            <p:nvPr/>
          </p:nvSpPr>
          <p:spPr>
            <a:xfrm>
              <a:off x="8181669" y="3837164"/>
              <a:ext cx="34292" cy="40087"/>
            </a:xfrm>
            <a:custGeom>
              <a:rect b="b" l="l" r="r" t="t"/>
              <a:pathLst>
                <a:path extrusionOk="0" h="1529" w="1308">
                  <a:moveTo>
                    <a:pt x="0" y="0"/>
                  </a:moveTo>
                  <a:lnTo>
                    <a:pt x="0" y="873"/>
                  </a:lnTo>
                  <a:cubicBezTo>
                    <a:pt x="0" y="1235"/>
                    <a:pt x="293" y="1529"/>
                    <a:pt x="652" y="1529"/>
                  </a:cubicBezTo>
                  <a:cubicBezTo>
                    <a:pt x="1014" y="1529"/>
                    <a:pt x="1308" y="1235"/>
                    <a:pt x="1308" y="873"/>
                  </a:cubicBezTo>
                  <a:lnTo>
                    <a:pt x="130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2" name="Google Shape;22972;p75"/>
            <p:cNvSpPr/>
            <p:nvPr/>
          </p:nvSpPr>
          <p:spPr>
            <a:xfrm>
              <a:off x="8126586" y="4070081"/>
              <a:ext cx="144458" cy="66514"/>
            </a:xfrm>
            <a:custGeom>
              <a:rect b="b" l="l" r="r" t="t"/>
              <a:pathLst>
                <a:path extrusionOk="0" h="2537" w="5510">
                  <a:moveTo>
                    <a:pt x="960" y="0"/>
                  </a:moveTo>
                  <a:cubicBezTo>
                    <a:pt x="928" y="15"/>
                    <a:pt x="899" y="29"/>
                    <a:pt x="870" y="40"/>
                  </a:cubicBezTo>
                  <a:lnTo>
                    <a:pt x="0" y="344"/>
                  </a:lnTo>
                  <a:cubicBezTo>
                    <a:pt x="11" y="384"/>
                    <a:pt x="22" y="420"/>
                    <a:pt x="37" y="457"/>
                  </a:cubicBezTo>
                  <a:lnTo>
                    <a:pt x="732" y="2018"/>
                  </a:lnTo>
                  <a:cubicBezTo>
                    <a:pt x="880" y="2350"/>
                    <a:pt x="1201" y="2536"/>
                    <a:pt x="1530" y="2536"/>
                  </a:cubicBezTo>
                  <a:cubicBezTo>
                    <a:pt x="1724" y="2536"/>
                    <a:pt x="1921" y="2471"/>
                    <a:pt x="2087" y="2333"/>
                  </a:cubicBezTo>
                  <a:lnTo>
                    <a:pt x="2757" y="1778"/>
                  </a:lnTo>
                  <a:lnTo>
                    <a:pt x="3423" y="2333"/>
                  </a:lnTo>
                  <a:cubicBezTo>
                    <a:pt x="3588" y="2471"/>
                    <a:pt x="3785" y="2536"/>
                    <a:pt x="3980" y="2536"/>
                  </a:cubicBezTo>
                  <a:cubicBezTo>
                    <a:pt x="4308" y="2536"/>
                    <a:pt x="4630" y="2350"/>
                    <a:pt x="4778" y="2018"/>
                  </a:cubicBezTo>
                  <a:lnTo>
                    <a:pt x="5473" y="457"/>
                  </a:lnTo>
                  <a:cubicBezTo>
                    <a:pt x="5487" y="420"/>
                    <a:pt x="5498" y="384"/>
                    <a:pt x="5509" y="344"/>
                  </a:cubicBezTo>
                  <a:lnTo>
                    <a:pt x="4644" y="40"/>
                  </a:lnTo>
                  <a:cubicBezTo>
                    <a:pt x="4615" y="29"/>
                    <a:pt x="4582" y="15"/>
                    <a:pt x="4553" y="0"/>
                  </a:cubicBezTo>
                  <a:lnTo>
                    <a:pt x="2757" y="1141"/>
                  </a:lnTo>
                  <a:lnTo>
                    <a:pt x="960" y="0"/>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3" name="Google Shape;22973;p75"/>
            <p:cNvSpPr/>
            <p:nvPr/>
          </p:nvSpPr>
          <p:spPr>
            <a:xfrm>
              <a:off x="8177474" y="4094279"/>
              <a:ext cx="42577" cy="31749"/>
            </a:xfrm>
            <a:custGeom>
              <a:rect b="b" l="l" r="r" t="t"/>
              <a:pathLst>
                <a:path extrusionOk="0" h="1211" w="1624">
                  <a:moveTo>
                    <a:pt x="1" y="1"/>
                  </a:moveTo>
                  <a:lnTo>
                    <a:pt x="283" y="906"/>
                  </a:lnTo>
                  <a:cubicBezTo>
                    <a:pt x="341" y="1087"/>
                    <a:pt x="508" y="1210"/>
                    <a:pt x="700" y="1210"/>
                  </a:cubicBezTo>
                  <a:lnTo>
                    <a:pt x="924" y="1210"/>
                  </a:lnTo>
                  <a:cubicBezTo>
                    <a:pt x="1116" y="1210"/>
                    <a:pt x="1283" y="1087"/>
                    <a:pt x="1341" y="906"/>
                  </a:cubicBezTo>
                  <a:lnTo>
                    <a:pt x="162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4" name="Google Shape;22974;p75"/>
            <p:cNvSpPr/>
            <p:nvPr/>
          </p:nvSpPr>
          <p:spPr>
            <a:xfrm>
              <a:off x="8142264" y="4056683"/>
              <a:ext cx="56499" cy="62738"/>
            </a:xfrm>
            <a:custGeom>
              <a:rect b="b" l="l" r="r" t="t"/>
              <a:pathLst>
                <a:path extrusionOk="0" h="2393" w="2155">
                  <a:moveTo>
                    <a:pt x="627" y="1"/>
                  </a:moveTo>
                  <a:cubicBezTo>
                    <a:pt x="571" y="1"/>
                    <a:pt x="516" y="22"/>
                    <a:pt x="475" y="66"/>
                  </a:cubicBezTo>
                  <a:lnTo>
                    <a:pt x="80" y="461"/>
                  </a:lnTo>
                  <a:cubicBezTo>
                    <a:pt x="15" y="522"/>
                    <a:pt x="0" y="620"/>
                    <a:pt x="36" y="703"/>
                  </a:cubicBezTo>
                  <a:lnTo>
                    <a:pt x="728" y="2264"/>
                  </a:lnTo>
                  <a:cubicBezTo>
                    <a:pt x="765" y="2347"/>
                    <a:pt x="846" y="2393"/>
                    <a:pt x="930" y="2393"/>
                  </a:cubicBezTo>
                  <a:cubicBezTo>
                    <a:pt x="978" y="2393"/>
                    <a:pt x="1027" y="2377"/>
                    <a:pt x="1068" y="2344"/>
                  </a:cubicBezTo>
                  <a:lnTo>
                    <a:pt x="2155" y="1438"/>
                  </a:lnTo>
                  <a:lnTo>
                    <a:pt x="782" y="66"/>
                  </a:lnTo>
                  <a:cubicBezTo>
                    <a:pt x="739" y="22"/>
                    <a:pt x="683" y="1"/>
                    <a:pt x="627"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5" name="Google Shape;22975;p75"/>
            <p:cNvSpPr/>
            <p:nvPr/>
          </p:nvSpPr>
          <p:spPr>
            <a:xfrm>
              <a:off x="8198763" y="4056683"/>
              <a:ext cx="56499" cy="62738"/>
            </a:xfrm>
            <a:custGeom>
              <a:rect b="b" l="l" r="r" t="t"/>
              <a:pathLst>
                <a:path extrusionOk="0" h="2393" w="2155">
                  <a:moveTo>
                    <a:pt x="1528" y="1"/>
                  </a:moveTo>
                  <a:cubicBezTo>
                    <a:pt x="1472" y="1"/>
                    <a:pt x="1416" y="22"/>
                    <a:pt x="1373" y="66"/>
                  </a:cubicBezTo>
                  <a:lnTo>
                    <a:pt x="0" y="1438"/>
                  </a:lnTo>
                  <a:lnTo>
                    <a:pt x="1087" y="2344"/>
                  </a:lnTo>
                  <a:cubicBezTo>
                    <a:pt x="1128" y="2377"/>
                    <a:pt x="1177" y="2393"/>
                    <a:pt x="1225" y="2393"/>
                  </a:cubicBezTo>
                  <a:cubicBezTo>
                    <a:pt x="1309" y="2393"/>
                    <a:pt x="1390" y="2347"/>
                    <a:pt x="1427" y="2264"/>
                  </a:cubicBezTo>
                  <a:lnTo>
                    <a:pt x="2119" y="703"/>
                  </a:lnTo>
                  <a:cubicBezTo>
                    <a:pt x="2155" y="620"/>
                    <a:pt x="2140" y="522"/>
                    <a:pt x="2075" y="461"/>
                  </a:cubicBezTo>
                  <a:lnTo>
                    <a:pt x="1680" y="66"/>
                  </a:lnTo>
                  <a:cubicBezTo>
                    <a:pt x="1639" y="22"/>
                    <a:pt x="1584" y="1"/>
                    <a:pt x="1528"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6" name="Google Shape;22976;p75"/>
            <p:cNvSpPr/>
            <p:nvPr/>
          </p:nvSpPr>
          <p:spPr>
            <a:xfrm>
              <a:off x="8181669" y="3837164"/>
              <a:ext cx="17094" cy="40087"/>
            </a:xfrm>
            <a:custGeom>
              <a:rect b="b" l="l" r="r" t="t"/>
              <a:pathLst>
                <a:path extrusionOk="0" h="1529" w="652">
                  <a:moveTo>
                    <a:pt x="0" y="0"/>
                  </a:moveTo>
                  <a:lnTo>
                    <a:pt x="0" y="873"/>
                  </a:lnTo>
                  <a:cubicBezTo>
                    <a:pt x="0" y="1235"/>
                    <a:pt x="293" y="1529"/>
                    <a:pt x="652" y="1529"/>
                  </a:cubicBezTo>
                  <a:lnTo>
                    <a:pt x="652"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7" name="Google Shape;22977;p75"/>
            <p:cNvSpPr/>
            <p:nvPr/>
          </p:nvSpPr>
          <p:spPr>
            <a:xfrm>
              <a:off x="8173988" y="3991795"/>
              <a:ext cx="49630" cy="16491"/>
            </a:xfrm>
            <a:custGeom>
              <a:rect b="b" l="l" r="r" t="t"/>
              <a:pathLst>
                <a:path extrusionOk="0" h="629" w="1893">
                  <a:moveTo>
                    <a:pt x="293" y="0"/>
                  </a:moveTo>
                  <a:cubicBezTo>
                    <a:pt x="136" y="0"/>
                    <a:pt x="1" y="206"/>
                    <a:pt x="148" y="353"/>
                  </a:cubicBezTo>
                  <a:cubicBezTo>
                    <a:pt x="326" y="523"/>
                    <a:pt x="623" y="628"/>
                    <a:pt x="945" y="628"/>
                  </a:cubicBezTo>
                  <a:cubicBezTo>
                    <a:pt x="1271" y="628"/>
                    <a:pt x="1568" y="523"/>
                    <a:pt x="1745" y="353"/>
                  </a:cubicBezTo>
                  <a:cubicBezTo>
                    <a:pt x="1893" y="206"/>
                    <a:pt x="1758" y="0"/>
                    <a:pt x="1599" y="0"/>
                  </a:cubicBezTo>
                  <a:cubicBezTo>
                    <a:pt x="1551" y="0"/>
                    <a:pt x="1501" y="19"/>
                    <a:pt x="1456"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8" name="Google Shape;22978;p75"/>
            <p:cNvSpPr/>
            <p:nvPr/>
          </p:nvSpPr>
          <p:spPr>
            <a:xfrm>
              <a:off x="8159148" y="3946124"/>
              <a:ext cx="10749" cy="16386"/>
            </a:xfrm>
            <a:custGeom>
              <a:rect b="b" l="l" r="r" t="t"/>
              <a:pathLst>
                <a:path extrusionOk="0" h="625" w="410">
                  <a:moveTo>
                    <a:pt x="205" y="1"/>
                  </a:moveTo>
                  <a:cubicBezTo>
                    <a:pt x="103" y="1"/>
                    <a:pt x="1" y="69"/>
                    <a:pt x="1" y="205"/>
                  </a:cubicBezTo>
                  <a:lnTo>
                    <a:pt x="1" y="426"/>
                  </a:lnTo>
                  <a:cubicBezTo>
                    <a:pt x="1" y="534"/>
                    <a:pt x="91" y="625"/>
                    <a:pt x="204"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9" name="Google Shape;22979;p75"/>
            <p:cNvSpPr/>
            <p:nvPr/>
          </p:nvSpPr>
          <p:spPr>
            <a:xfrm>
              <a:off x="8227707" y="3946124"/>
              <a:ext cx="10749" cy="16386"/>
            </a:xfrm>
            <a:custGeom>
              <a:rect b="b" l="l" r="r" t="t"/>
              <a:pathLst>
                <a:path extrusionOk="0" h="625" w="410">
                  <a:moveTo>
                    <a:pt x="205" y="1"/>
                  </a:moveTo>
                  <a:cubicBezTo>
                    <a:pt x="103" y="1"/>
                    <a:pt x="1" y="69"/>
                    <a:pt x="1" y="205"/>
                  </a:cubicBezTo>
                  <a:lnTo>
                    <a:pt x="1" y="426"/>
                  </a:lnTo>
                  <a:cubicBezTo>
                    <a:pt x="1" y="534"/>
                    <a:pt x="91" y="625"/>
                    <a:pt x="203" y="625"/>
                  </a:cubicBezTo>
                  <a:cubicBezTo>
                    <a:pt x="316" y="625"/>
                    <a:pt x="410" y="534"/>
                    <a:pt x="410" y="422"/>
                  </a:cubicBezTo>
                  <a:lnTo>
                    <a:pt x="410" y="205"/>
                  </a:lnTo>
                  <a:cubicBezTo>
                    <a:pt x="410" y="69"/>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0" name="Google Shape;22980;p75"/>
            <p:cNvSpPr/>
            <p:nvPr/>
          </p:nvSpPr>
          <p:spPr>
            <a:xfrm>
              <a:off x="8062013" y="3797628"/>
              <a:ext cx="273580" cy="364921"/>
            </a:xfrm>
            <a:custGeom>
              <a:rect b="b" l="l" r="r" t="t"/>
              <a:pathLst>
                <a:path extrusionOk="0" h="13919" w="10435">
                  <a:moveTo>
                    <a:pt x="5669" y="1715"/>
                  </a:moveTo>
                  <a:lnTo>
                    <a:pt x="5669" y="2381"/>
                  </a:lnTo>
                  <a:cubicBezTo>
                    <a:pt x="5665" y="2627"/>
                    <a:pt x="5466" y="2830"/>
                    <a:pt x="5216" y="2830"/>
                  </a:cubicBezTo>
                  <a:cubicBezTo>
                    <a:pt x="4970" y="2830"/>
                    <a:pt x="4767" y="2627"/>
                    <a:pt x="4767" y="2381"/>
                  </a:cubicBezTo>
                  <a:lnTo>
                    <a:pt x="4767" y="1715"/>
                  </a:lnTo>
                  <a:close/>
                  <a:moveTo>
                    <a:pt x="5216" y="411"/>
                  </a:moveTo>
                  <a:lnTo>
                    <a:pt x="8352" y="1247"/>
                  </a:lnTo>
                  <a:lnTo>
                    <a:pt x="9537" y="3221"/>
                  </a:lnTo>
                  <a:lnTo>
                    <a:pt x="8689" y="4069"/>
                  </a:lnTo>
                  <a:lnTo>
                    <a:pt x="8689" y="3033"/>
                  </a:lnTo>
                  <a:cubicBezTo>
                    <a:pt x="8689" y="2801"/>
                    <a:pt x="8501" y="2613"/>
                    <a:pt x="8269" y="2613"/>
                  </a:cubicBezTo>
                  <a:lnTo>
                    <a:pt x="8052" y="2613"/>
                  </a:lnTo>
                  <a:cubicBezTo>
                    <a:pt x="7780" y="2613"/>
                    <a:pt x="7780" y="3018"/>
                    <a:pt x="8052" y="3018"/>
                  </a:cubicBezTo>
                  <a:lnTo>
                    <a:pt x="8269" y="3018"/>
                  </a:lnTo>
                  <a:cubicBezTo>
                    <a:pt x="8276" y="3018"/>
                    <a:pt x="8284" y="3026"/>
                    <a:pt x="8284" y="3033"/>
                  </a:cubicBezTo>
                  <a:lnTo>
                    <a:pt x="8284" y="3920"/>
                  </a:lnTo>
                  <a:lnTo>
                    <a:pt x="2152" y="3920"/>
                  </a:lnTo>
                  <a:lnTo>
                    <a:pt x="2152" y="3033"/>
                  </a:lnTo>
                  <a:cubicBezTo>
                    <a:pt x="2152" y="3026"/>
                    <a:pt x="2159" y="3018"/>
                    <a:pt x="2167" y="3018"/>
                  </a:cubicBezTo>
                  <a:lnTo>
                    <a:pt x="4647" y="3018"/>
                  </a:lnTo>
                  <a:cubicBezTo>
                    <a:pt x="4810" y="3165"/>
                    <a:pt x="5014" y="3238"/>
                    <a:pt x="5218" y="3238"/>
                  </a:cubicBezTo>
                  <a:cubicBezTo>
                    <a:pt x="5422" y="3238"/>
                    <a:pt x="5625" y="3165"/>
                    <a:pt x="5788" y="3018"/>
                  </a:cubicBezTo>
                  <a:lnTo>
                    <a:pt x="7179" y="3018"/>
                  </a:lnTo>
                  <a:cubicBezTo>
                    <a:pt x="7451" y="3018"/>
                    <a:pt x="7451" y="2613"/>
                    <a:pt x="7179" y="2613"/>
                  </a:cubicBezTo>
                  <a:lnTo>
                    <a:pt x="6042" y="2613"/>
                  </a:lnTo>
                  <a:cubicBezTo>
                    <a:pt x="6063" y="2537"/>
                    <a:pt x="6074" y="2461"/>
                    <a:pt x="6074" y="2381"/>
                  </a:cubicBezTo>
                  <a:lnTo>
                    <a:pt x="6074" y="1508"/>
                  </a:lnTo>
                  <a:cubicBezTo>
                    <a:pt x="6074" y="1396"/>
                    <a:pt x="5984" y="1305"/>
                    <a:pt x="5872" y="1305"/>
                  </a:cubicBezTo>
                  <a:lnTo>
                    <a:pt x="4564" y="1305"/>
                  </a:lnTo>
                  <a:cubicBezTo>
                    <a:pt x="4452" y="1305"/>
                    <a:pt x="4361" y="1396"/>
                    <a:pt x="4361" y="1508"/>
                  </a:cubicBezTo>
                  <a:lnTo>
                    <a:pt x="4361" y="2381"/>
                  </a:lnTo>
                  <a:cubicBezTo>
                    <a:pt x="4361" y="2461"/>
                    <a:pt x="4369" y="2537"/>
                    <a:pt x="4390" y="2613"/>
                  </a:cubicBezTo>
                  <a:lnTo>
                    <a:pt x="2167" y="2613"/>
                  </a:lnTo>
                  <a:cubicBezTo>
                    <a:pt x="1935" y="2613"/>
                    <a:pt x="1743" y="2801"/>
                    <a:pt x="1743" y="3033"/>
                  </a:cubicBezTo>
                  <a:lnTo>
                    <a:pt x="1743" y="4069"/>
                  </a:lnTo>
                  <a:lnTo>
                    <a:pt x="899" y="3221"/>
                  </a:lnTo>
                  <a:lnTo>
                    <a:pt x="2080" y="1247"/>
                  </a:lnTo>
                  <a:lnTo>
                    <a:pt x="5216" y="411"/>
                  </a:lnTo>
                  <a:close/>
                  <a:moveTo>
                    <a:pt x="8175" y="4329"/>
                  </a:moveTo>
                  <a:cubicBezTo>
                    <a:pt x="8019" y="4478"/>
                    <a:pt x="7726" y="4616"/>
                    <a:pt x="7465" y="4703"/>
                  </a:cubicBezTo>
                  <a:cubicBezTo>
                    <a:pt x="6868" y="4902"/>
                    <a:pt x="6071" y="5010"/>
                    <a:pt x="5216" y="5010"/>
                  </a:cubicBezTo>
                  <a:cubicBezTo>
                    <a:pt x="4365" y="5010"/>
                    <a:pt x="3568" y="4902"/>
                    <a:pt x="2971" y="4703"/>
                  </a:cubicBezTo>
                  <a:cubicBezTo>
                    <a:pt x="2710" y="4616"/>
                    <a:pt x="2416" y="4478"/>
                    <a:pt x="2261" y="4329"/>
                  </a:cubicBezTo>
                  <a:close/>
                  <a:moveTo>
                    <a:pt x="2152" y="4764"/>
                  </a:moveTo>
                  <a:cubicBezTo>
                    <a:pt x="2297" y="4862"/>
                    <a:pt x="2453" y="4942"/>
                    <a:pt x="2616" y="5007"/>
                  </a:cubicBezTo>
                  <a:lnTo>
                    <a:pt x="2616" y="5213"/>
                  </a:lnTo>
                  <a:cubicBezTo>
                    <a:pt x="2616" y="5344"/>
                    <a:pt x="2511" y="5445"/>
                    <a:pt x="2384" y="5445"/>
                  </a:cubicBezTo>
                  <a:lnTo>
                    <a:pt x="2152" y="5445"/>
                  </a:lnTo>
                  <a:lnTo>
                    <a:pt x="2152" y="4764"/>
                  </a:lnTo>
                  <a:close/>
                  <a:moveTo>
                    <a:pt x="8284" y="4764"/>
                  </a:moveTo>
                  <a:lnTo>
                    <a:pt x="8284" y="5449"/>
                  </a:lnTo>
                  <a:lnTo>
                    <a:pt x="8052" y="5449"/>
                  </a:lnTo>
                  <a:cubicBezTo>
                    <a:pt x="7921" y="5449"/>
                    <a:pt x="7820" y="5344"/>
                    <a:pt x="7820" y="5217"/>
                  </a:cubicBezTo>
                  <a:lnTo>
                    <a:pt x="7820" y="5007"/>
                  </a:lnTo>
                  <a:cubicBezTo>
                    <a:pt x="7983" y="4942"/>
                    <a:pt x="8139" y="4862"/>
                    <a:pt x="8284" y="4764"/>
                  </a:cubicBezTo>
                  <a:close/>
                  <a:moveTo>
                    <a:pt x="7411" y="5144"/>
                  </a:moveTo>
                  <a:lnTo>
                    <a:pt x="7411" y="5213"/>
                  </a:lnTo>
                  <a:cubicBezTo>
                    <a:pt x="7411" y="5568"/>
                    <a:pt x="7697" y="5854"/>
                    <a:pt x="8052" y="5854"/>
                  </a:cubicBezTo>
                  <a:lnTo>
                    <a:pt x="8378" y="5854"/>
                  </a:lnTo>
                  <a:cubicBezTo>
                    <a:pt x="8566" y="5854"/>
                    <a:pt x="8718" y="6006"/>
                    <a:pt x="8718" y="6195"/>
                  </a:cubicBezTo>
                  <a:cubicBezTo>
                    <a:pt x="8718" y="6383"/>
                    <a:pt x="8566" y="6535"/>
                    <a:pt x="8378" y="6535"/>
                  </a:cubicBezTo>
                  <a:lnTo>
                    <a:pt x="8255" y="6535"/>
                  </a:lnTo>
                  <a:lnTo>
                    <a:pt x="8255" y="6521"/>
                  </a:lnTo>
                  <a:cubicBezTo>
                    <a:pt x="8255" y="6385"/>
                    <a:pt x="8152" y="6317"/>
                    <a:pt x="8050" y="6317"/>
                  </a:cubicBezTo>
                  <a:cubicBezTo>
                    <a:pt x="7948" y="6317"/>
                    <a:pt x="7845" y="6385"/>
                    <a:pt x="7845" y="6521"/>
                  </a:cubicBezTo>
                  <a:cubicBezTo>
                    <a:pt x="7845" y="7973"/>
                    <a:pt x="6668" y="9150"/>
                    <a:pt x="5216" y="9150"/>
                  </a:cubicBezTo>
                  <a:cubicBezTo>
                    <a:pt x="3764" y="9150"/>
                    <a:pt x="2587" y="7973"/>
                    <a:pt x="2587" y="6521"/>
                  </a:cubicBezTo>
                  <a:cubicBezTo>
                    <a:pt x="2587" y="6385"/>
                    <a:pt x="2485" y="6317"/>
                    <a:pt x="2384" y="6317"/>
                  </a:cubicBezTo>
                  <a:cubicBezTo>
                    <a:pt x="2282" y="6317"/>
                    <a:pt x="2181" y="6385"/>
                    <a:pt x="2181" y="6521"/>
                  </a:cubicBezTo>
                  <a:lnTo>
                    <a:pt x="2181" y="6535"/>
                  </a:lnTo>
                  <a:lnTo>
                    <a:pt x="2058" y="6535"/>
                  </a:lnTo>
                  <a:cubicBezTo>
                    <a:pt x="1870" y="6535"/>
                    <a:pt x="1717" y="6383"/>
                    <a:pt x="1717" y="6195"/>
                  </a:cubicBezTo>
                  <a:cubicBezTo>
                    <a:pt x="1717" y="6006"/>
                    <a:pt x="1870" y="5854"/>
                    <a:pt x="2058" y="5854"/>
                  </a:cubicBezTo>
                  <a:lnTo>
                    <a:pt x="2384" y="5854"/>
                  </a:lnTo>
                  <a:cubicBezTo>
                    <a:pt x="2735" y="5854"/>
                    <a:pt x="3021" y="5568"/>
                    <a:pt x="3025" y="5213"/>
                  </a:cubicBezTo>
                  <a:lnTo>
                    <a:pt x="3025" y="5144"/>
                  </a:lnTo>
                  <a:cubicBezTo>
                    <a:pt x="3637" y="5322"/>
                    <a:pt x="4405" y="5416"/>
                    <a:pt x="5216" y="5416"/>
                  </a:cubicBezTo>
                  <a:cubicBezTo>
                    <a:pt x="6027" y="5416"/>
                    <a:pt x="6799" y="5318"/>
                    <a:pt x="7411" y="5144"/>
                  </a:cubicBezTo>
                  <a:close/>
                  <a:moveTo>
                    <a:pt x="2210" y="6944"/>
                  </a:moveTo>
                  <a:cubicBezTo>
                    <a:pt x="2340" y="7872"/>
                    <a:pt x="2891" y="8686"/>
                    <a:pt x="3706" y="9154"/>
                  </a:cubicBezTo>
                  <a:lnTo>
                    <a:pt x="3706" y="9679"/>
                  </a:lnTo>
                  <a:cubicBezTo>
                    <a:pt x="3701" y="9679"/>
                    <a:pt x="3697" y="9679"/>
                    <a:pt x="3692" y="9679"/>
                  </a:cubicBezTo>
                  <a:cubicBezTo>
                    <a:pt x="3581" y="9679"/>
                    <a:pt x="3471" y="9722"/>
                    <a:pt x="3394" y="9802"/>
                  </a:cubicBezTo>
                  <a:lnTo>
                    <a:pt x="2894" y="10298"/>
                  </a:lnTo>
                  <a:cubicBezTo>
                    <a:pt x="2873" y="10323"/>
                    <a:pt x="2855" y="10352"/>
                    <a:pt x="2844" y="10385"/>
                  </a:cubicBezTo>
                  <a:lnTo>
                    <a:pt x="1283" y="10935"/>
                  </a:lnTo>
                  <a:lnTo>
                    <a:pt x="1283" y="10443"/>
                  </a:lnTo>
                  <a:cubicBezTo>
                    <a:pt x="1279" y="9407"/>
                    <a:pt x="1529" y="8831"/>
                    <a:pt x="1765" y="8274"/>
                  </a:cubicBezTo>
                  <a:cubicBezTo>
                    <a:pt x="1942" y="7861"/>
                    <a:pt x="2109" y="7466"/>
                    <a:pt x="2145" y="6944"/>
                  </a:cubicBezTo>
                  <a:close/>
                  <a:moveTo>
                    <a:pt x="6324" y="9353"/>
                  </a:moveTo>
                  <a:lnTo>
                    <a:pt x="6324" y="9925"/>
                  </a:lnTo>
                  <a:lnTo>
                    <a:pt x="5216" y="11030"/>
                  </a:lnTo>
                  <a:lnTo>
                    <a:pt x="4115" y="9925"/>
                  </a:lnTo>
                  <a:lnTo>
                    <a:pt x="4115" y="9353"/>
                  </a:lnTo>
                  <a:cubicBezTo>
                    <a:pt x="4470" y="9490"/>
                    <a:pt x="4845" y="9559"/>
                    <a:pt x="5220" y="9559"/>
                  </a:cubicBezTo>
                  <a:cubicBezTo>
                    <a:pt x="5594" y="9559"/>
                    <a:pt x="5969" y="9490"/>
                    <a:pt x="6324" y="9353"/>
                  </a:cubicBezTo>
                  <a:close/>
                  <a:moveTo>
                    <a:pt x="3691" y="10085"/>
                  </a:moveTo>
                  <a:cubicBezTo>
                    <a:pt x="3695" y="10085"/>
                    <a:pt x="3699" y="10086"/>
                    <a:pt x="3702" y="10088"/>
                  </a:cubicBezTo>
                  <a:lnTo>
                    <a:pt x="4915" y="11305"/>
                  </a:lnTo>
                  <a:lnTo>
                    <a:pt x="3999" y="12065"/>
                  </a:lnTo>
                  <a:cubicBezTo>
                    <a:pt x="3995" y="12069"/>
                    <a:pt x="3992" y="12069"/>
                    <a:pt x="3988" y="12069"/>
                  </a:cubicBezTo>
                  <a:cubicBezTo>
                    <a:pt x="3985" y="12069"/>
                    <a:pt x="3981" y="12065"/>
                    <a:pt x="3977" y="12062"/>
                  </a:cubicBezTo>
                  <a:lnTo>
                    <a:pt x="3282" y="10490"/>
                  </a:lnTo>
                  <a:lnTo>
                    <a:pt x="3680" y="10088"/>
                  </a:lnTo>
                  <a:cubicBezTo>
                    <a:pt x="3684" y="10086"/>
                    <a:pt x="3688" y="10085"/>
                    <a:pt x="3691" y="10085"/>
                  </a:cubicBezTo>
                  <a:close/>
                  <a:moveTo>
                    <a:pt x="5216" y="11584"/>
                  </a:moveTo>
                  <a:lnTo>
                    <a:pt x="5640" y="11935"/>
                  </a:lnTo>
                  <a:lnTo>
                    <a:pt x="5560" y="12170"/>
                  </a:lnTo>
                  <a:cubicBezTo>
                    <a:pt x="5527" y="12265"/>
                    <a:pt x="5441" y="12330"/>
                    <a:pt x="5339" y="12330"/>
                  </a:cubicBezTo>
                  <a:lnTo>
                    <a:pt x="5096" y="12330"/>
                  </a:lnTo>
                  <a:cubicBezTo>
                    <a:pt x="4995" y="12330"/>
                    <a:pt x="4908" y="12265"/>
                    <a:pt x="4876" y="12170"/>
                  </a:cubicBezTo>
                  <a:lnTo>
                    <a:pt x="4796" y="11935"/>
                  </a:lnTo>
                  <a:lnTo>
                    <a:pt x="5216" y="11584"/>
                  </a:lnTo>
                  <a:close/>
                  <a:moveTo>
                    <a:pt x="5220" y="1"/>
                  </a:moveTo>
                  <a:cubicBezTo>
                    <a:pt x="5202" y="1"/>
                    <a:pt x="5185" y="3"/>
                    <a:pt x="5169" y="9"/>
                  </a:cubicBezTo>
                  <a:lnTo>
                    <a:pt x="1899" y="878"/>
                  </a:lnTo>
                  <a:cubicBezTo>
                    <a:pt x="1844" y="889"/>
                    <a:pt x="1801" y="921"/>
                    <a:pt x="1775" y="969"/>
                  </a:cubicBezTo>
                  <a:lnTo>
                    <a:pt x="468" y="3145"/>
                  </a:lnTo>
                  <a:cubicBezTo>
                    <a:pt x="417" y="3228"/>
                    <a:pt x="432" y="3330"/>
                    <a:pt x="497" y="3395"/>
                  </a:cubicBezTo>
                  <a:lnTo>
                    <a:pt x="1746" y="4645"/>
                  </a:lnTo>
                  <a:lnTo>
                    <a:pt x="1746" y="5514"/>
                  </a:lnTo>
                  <a:cubicBezTo>
                    <a:pt x="1167" y="5782"/>
                    <a:pt x="1163" y="6604"/>
                    <a:pt x="1743" y="6872"/>
                  </a:cubicBezTo>
                  <a:cubicBezTo>
                    <a:pt x="1717" y="7350"/>
                    <a:pt x="1565" y="7705"/>
                    <a:pt x="1391" y="8111"/>
                  </a:cubicBezTo>
                  <a:cubicBezTo>
                    <a:pt x="1149" y="8679"/>
                    <a:pt x="874" y="9324"/>
                    <a:pt x="874" y="10443"/>
                  </a:cubicBezTo>
                  <a:lnTo>
                    <a:pt x="874" y="11091"/>
                  </a:lnTo>
                  <a:cubicBezTo>
                    <a:pt x="341" y="11337"/>
                    <a:pt x="4" y="11873"/>
                    <a:pt x="1" y="12460"/>
                  </a:cubicBezTo>
                  <a:lnTo>
                    <a:pt x="1" y="13713"/>
                  </a:lnTo>
                  <a:cubicBezTo>
                    <a:pt x="1" y="13849"/>
                    <a:pt x="103" y="13917"/>
                    <a:pt x="205" y="13917"/>
                  </a:cubicBezTo>
                  <a:cubicBezTo>
                    <a:pt x="308" y="13917"/>
                    <a:pt x="410" y="13849"/>
                    <a:pt x="410" y="13713"/>
                  </a:cubicBezTo>
                  <a:lnTo>
                    <a:pt x="410" y="12460"/>
                  </a:lnTo>
                  <a:cubicBezTo>
                    <a:pt x="410" y="12326"/>
                    <a:pt x="435" y="12192"/>
                    <a:pt x="482" y="12069"/>
                  </a:cubicBezTo>
                  <a:lnTo>
                    <a:pt x="1511" y="12953"/>
                  </a:lnTo>
                  <a:cubicBezTo>
                    <a:pt x="1659" y="13080"/>
                    <a:pt x="1746" y="13264"/>
                    <a:pt x="1746" y="13460"/>
                  </a:cubicBezTo>
                  <a:lnTo>
                    <a:pt x="1746" y="13713"/>
                  </a:lnTo>
                  <a:cubicBezTo>
                    <a:pt x="1746" y="13849"/>
                    <a:pt x="1848" y="13917"/>
                    <a:pt x="1949" y="13917"/>
                  </a:cubicBezTo>
                  <a:cubicBezTo>
                    <a:pt x="2051" y="13917"/>
                    <a:pt x="2152" y="13849"/>
                    <a:pt x="2152" y="13713"/>
                  </a:cubicBezTo>
                  <a:lnTo>
                    <a:pt x="2152" y="13460"/>
                  </a:lnTo>
                  <a:cubicBezTo>
                    <a:pt x="2152" y="13148"/>
                    <a:pt x="2014" y="12848"/>
                    <a:pt x="1775" y="12645"/>
                  </a:cubicBezTo>
                  <a:lnTo>
                    <a:pt x="696" y="11718"/>
                  </a:lnTo>
                  <a:cubicBezTo>
                    <a:pt x="819" y="11584"/>
                    <a:pt x="975" y="11482"/>
                    <a:pt x="1145" y="11421"/>
                  </a:cubicBezTo>
                  <a:lnTo>
                    <a:pt x="2963" y="10780"/>
                  </a:lnTo>
                  <a:lnTo>
                    <a:pt x="3608" y="12228"/>
                  </a:lnTo>
                  <a:cubicBezTo>
                    <a:pt x="3659" y="12348"/>
                    <a:pt x="3767" y="12438"/>
                    <a:pt x="3898" y="12467"/>
                  </a:cubicBezTo>
                  <a:cubicBezTo>
                    <a:pt x="3930" y="12475"/>
                    <a:pt x="3959" y="12478"/>
                    <a:pt x="3992" y="12478"/>
                  </a:cubicBezTo>
                  <a:cubicBezTo>
                    <a:pt x="4093" y="12478"/>
                    <a:pt x="4187" y="12442"/>
                    <a:pt x="4263" y="12381"/>
                  </a:cubicBezTo>
                  <a:lnTo>
                    <a:pt x="4459" y="12214"/>
                  </a:lnTo>
                  <a:lnTo>
                    <a:pt x="4488" y="12301"/>
                  </a:lnTo>
                  <a:cubicBezTo>
                    <a:pt x="4524" y="12406"/>
                    <a:pt x="4586" y="12500"/>
                    <a:pt x="4669" y="12572"/>
                  </a:cubicBezTo>
                  <a:lnTo>
                    <a:pt x="4488" y="13681"/>
                  </a:lnTo>
                  <a:cubicBezTo>
                    <a:pt x="4462" y="13831"/>
                    <a:pt x="4578" y="13919"/>
                    <a:pt x="4692" y="13919"/>
                  </a:cubicBezTo>
                  <a:cubicBezTo>
                    <a:pt x="4782" y="13919"/>
                    <a:pt x="4871" y="13865"/>
                    <a:pt x="4890" y="13746"/>
                  </a:cubicBezTo>
                  <a:lnTo>
                    <a:pt x="5057" y="12735"/>
                  </a:lnTo>
                  <a:lnTo>
                    <a:pt x="5379" y="12735"/>
                  </a:lnTo>
                  <a:lnTo>
                    <a:pt x="5546" y="13746"/>
                  </a:lnTo>
                  <a:cubicBezTo>
                    <a:pt x="5566" y="13865"/>
                    <a:pt x="5655" y="13919"/>
                    <a:pt x="5745" y="13919"/>
                  </a:cubicBezTo>
                  <a:cubicBezTo>
                    <a:pt x="5860" y="13919"/>
                    <a:pt x="5976" y="13831"/>
                    <a:pt x="5951" y="13681"/>
                  </a:cubicBezTo>
                  <a:lnTo>
                    <a:pt x="5767" y="12572"/>
                  </a:lnTo>
                  <a:cubicBezTo>
                    <a:pt x="5850" y="12500"/>
                    <a:pt x="5911" y="12406"/>
                    <a:pt x="5948" y="12301"/>
                  </a:cubicBezTo>
                  <a:lnTo>
                    <a:pt x="5977" y="12214"/>
                  </a:lnTo>
                  <a:lnTo>
                    <a:pt x="6172" y="12381"/>
                  </a:lnTo>
                  <a:cubicBezTo>
                    <a:pt x="6248" y="12442"/>
                    <a:pt x="6342" y="12478"/>
                    <a:pt x="6444" y="12478"/>
                  </a:cubicBezTo>
                  <a:cubicBezTo>
                    <a:pt x="6476" y="12478"/>
                    <a:pt x="6505" y="12475"/>
                    <a:pt x="6538" y="12467"/>
                  </a:cubicBezTo>
                  <a:cubicBezTo>
                    <a:pt x="6668" y="12438"/>
                    <a:pt x="6777" y="12348"/>
                    <a:pt x="6828" y="12228"/>
                  </a:cubicBezTo>
                  <a:lnTo>
                    <a:pt x="7139" y="11533"/>
                  </a:lnTo>
                  <a:cubicBezTo>
                    <a:pt x="7210" y="11370"/>
                    <a:pt x="7076" y="11243"/>
                    <a:pt x="6945" y="11243"/>
                  </a:cubicBezTo>
                  <a:cubicBezTo>
                    <a:pt x="6874" y="11243"/>
                    <a:pt x="6804" y="11279"/>
                    <a:pt x="6766" y="11366"/>
                  </a:cubicBezTo>
                  <a:lnTo>
                    <a:pt x="6455" y="12062"/>
                  </a:lnTo>
                  <a:cubicBezTo>
                    <a:pt x="6455" y="12065"/>
                    <a:pt x="6451" y="12069"/>
                    <a:pt x="6447" y="12069"/>
                  </a:cubicBezTo>
                  <a:cubicBezTo>
                    <a:pt x="6446" y="12070"/>
                    <a:pt x="6445" y="12071"/>
                    <a:pt x="6443" y="12071"/>
                  </a:cubicBezTo>
                  <a:cubicBezTo>
                    <a:pt x="6439" y="12071"/>
                    <a:pt x="6435" y="12069"/>
                    <a:pt x="6433" y="12069"/>
                  </a:cubicBezTo>
                  <a:lnTo>
                    <a:pt x="5520" y="11305"/>
                  </a:lnTo>
                  <a:lnTo>
                    <a:pt x="6734" y="10092"/>
                  </a:lnTo>
                  <a:cubicBezTo>
                    <a:pt x="6737" y="10088"/>
                    <a:pt x="6741" y="10086"/>
                    <a:pt x="6744" y="10086"/>
                  </a:cubicBezTo>
                  <a:cubicBezTo>
                    <a:pt x="6748" y="10086"/>
                    <a:pt x="6752" y="10088"/>
                    <a:pt x="6755" y="10092"/>
                  </a:cubicBezTo>
                  <a:lnTo>
                    <a:pt x="7154" y="10490"/>
                  </a:lnTo>
                  <a:lnTo>
                    <a:pt x="7114" y="10581"/>
                  </a:lnTo>
                  <a:cubicBezTo>
                    <a:pt x="7044" y="10738"/>
                    <a:pt x="7174" y="10871"/>
                    <a:pt x="7306" y="10871"/>
                  </a:cubicBezTo>
                  <a:cubicBezTo>
                    <a:pt x="7366" y="10871"/>
                    <a:pt x="7426" y="10844"/>
                    <a:pt x="7469" y="10780"/>
                  </a:cubicBezTo>
                  <a:lnTo>
                    <a:pt x="9290" y="11421"/>
                  </a:lnTo>
                  <a:cubicBezTo>
                    <a:pt x="9464" y="11482"/>
                    <a:pt x="9616" y="11584"/>
                    <a:pt x="9740" y="11721"/>
                  </a:cubicBezTo>
                  <a:lnTo>
                    <a:pt x="8660" y="12645"/>
                  </a:lnTo>
                  <a:cubicBezTo>
                    <a:pt x="8421" y="12851"/>
                    <a:pt x="8284" y="13148"/>
                    <a:pt x="8284" y="13460"/>
                  </a:cubicBezTo>
                  <a:lnTo>
                    <a:pt x="8284" y="13713"/>
                  </a:lnTo>
                  <a:cubicBezTo>
                    <a:pt x="8284" y="13849"/>
                    <a:pt x="8385" y="13917"/>
                    <a:pt x="8486" y="13917"/>
                  </a:cubicBezTo>
                  <a:cubicBezTo>
                    <a:pt x="8588" y="13917"/>
                    <a:pt x="8689" y="13849"/>
                    <a:pt x="8689" y="13713"/>
                  </a:cubicBezTo>
                  <a:lnTo>
                    <a:pt x="8689" y="13460"/>
                  </a:lnTo>
                  <a:cubicBezTo>
                    <a:pt x="8689" y="13268"/>
                    <a:pt x="8776" y="13080"/>
                    <a:pt x="8925" y="12953"/>
                  </a:cubicBezTo>
                  <a:lnTo>
                    <a:pt x="9957" y="12069"/>
                  </a:lnTo>
                  <a:cubicBezTo>
                    <a:pt x="10004" y="12196"/>
                    <a:pt x="10026" y="12326"/>
                    <a:pt x="10026" y="12460"/>
                  </a:cubicBezTo>
                  <a:lnTo>
                    <a:pt x="10026" y="13713"/>
                  </a:lnTo>
                  <a:cubicBezTo>
                    <a:pt x="10026" y="13849"/>
                    <a:pt x="10128" y="13917"/>
                    <a:pt x="10230" y="13917"/>
                  </a:cubicBezTo>
                  <a:cubicBezTo>
                    <a:pt x="10333" y="13917"/>
                    <a:pt x="10435" y="13849"/>
                    <a:pt x="10435" y="13713"/>
                  </a:cubicBezTo>
                  <a:lnTo>
                    <a:pt x="10435" y="12460"/>
                  </a:lnTo>
                  <a:cubicBezTo>
                    <a:pt x="10431" y="11819"/>
                    <a:pt x="10029" y="11251"/>
                    <a:pt x="9424" y="11037"/>
                  </a:cubicBezTo>
                  <a:lnTo>
                    <a:pt x="7592" y="10389"/>
                  </a:lnTo>
                  <a:cubicBezTo>
                    <a:pt x="7581" y="10356"/>
                    <a:pt x="7566" y="10327"/>
                    <a:pt x="7541" y="10302"/>
                  </a:cubicBezTo>
                  <a:lnTo>
                    <a:pt x="7045" y="9802"/>
                  </a:lnTo>
                  <a:cubicBezTo>
                    <a:pt x="6967" y="9728"/>
                    <a:pt x="6861" y="9682"/>
                    <a:pt x="6753" y="9682"/>
                  </a:cubicBezTo>
                  <a:cubicBezTo>
                    <a:pt x="6746" y="9682"/>
                    <a:pt x="6738" y="9682"/>
                    <a:pt x="6730" y="9682"/>
                  </a:cubicBezTo>
                  <a:lnTo>
                    <a:pt x="6730" y="9157"/>
                  </a:lnTo>
                  <a:cubicBezTo>
                    <a:pt x="7545" y="8690"/>
                    <a:pt x="8095" y="7875"/>
                    <a:pt x="8226" y="6944"/>
                  </a:cubicBezTo>
                  <a:lnTo>
                    <a:pt x="8381" y="6944"/>
                  </a:lnTo>
                  <a:cubicBezTo>
                    <a:pt x="8733" y="6944"/>
                    <a:pt x="9037" y="6702"/>
                    <a:pt x="9109" y="6358"/>
                  </a:cubicBezTo>
                  <a:cubicBezTo>
                    <a:pt x="9185" y="6014"/>
                    <a:pt x="9012" y="5666"/>
                    <a:pt x="8693" y="5517"/>
                  </a:cubicBezTo>
                  <a:lnTo>
                    <a:pt x="8693" y="4648"/>
                  </a:lnTo>
                  <a:lnTo>
                    <a:pt x="9942" y="3399"/>
                  </a:lnTo>
                  <a:cubicBezTo>
                    <a:pt x="10008" y="3333"/>
                    <a:pt x="10018" y="3228"/>
                    <a:pt x="9971" y="3149"/>
                  </a:cubicBezTo>
                  <a:lnTo>
                    <a:pt x="8664" y="969"/>
                  </a:lnTo>
                  <a:cubicBezTo>
                    <a:pt x="8635" y="925"/>
                    <a:pt x="8591" y="892"/>
                    <a:pt x="8541" y="878"/>
                  </a:cubicBezTo>
                  <a:lnTo>
                    <a:pt x="5274" y="9"/>
                  </a:lnTo>
                  <a:cubicBezTo>
                    <a:pt x="5256" y="3"/>
                    <a:pt x="5238" y="1"/>
                    <a:pt x="5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81" name="Google Shape;22981;p75"/>
          <p:cNvGrpSpPr/>
          <p:nvPr/>
        </p:nvGrpSpPr>
        <p:grpSpPr>
          <a:xfrm>
            <a:off x="6711785" y="3356598"/>
            <a:ext cx="273501" cy="365052"/>
            <a:chOff x="6711785" y="3356598"/>
            <a:chExt cx="273501" cy="365052"/>
          </a:xfrm>
        </p:grpSpPr>
        <p:sp>
          <p:nvSpPr>
            <p:cNvPr id="22982" name="Google Shape;22982;p75"/>
            <p:cNvSpPr/>
            <p:nvPr/>
          </p:nvSpPr>
          <p:spPr>
            <a:xfrm>
              <a:off x="6774261" y="3481943"/>
              <a:ext cx="148548" cy="148522"/>
            </a:xfrm>
            <a:custGeom>
              <a:rect b="b" l="l" r="r" t="t"/>
              <a:pathLst>
                <a:path extrusionOk="0" h="5665" w="5666">
                  <a:moveTo>
                    <a:pt x="1" y="0"/>
                  </a:moveTo>
                  <a:lnTo>
                    <a:pt x="1" y="5665"/>
                  </a:lnTo>
                  <a:lnTo>
                    <a:pt x="5665" y="5665"/>
                  </a:lnTo>
                  <a:lnTo>
                    <a:pt x="566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3" name="Google Shape;22983;p75"/>
            <p:cNvSpPr/>
            <p:nvPr/>
          </p:nvSpPr>
          <p:spPr>
            <a:xfrm>
              <a:off x="6717107" y="3561881"/>
              <a:ext cx="262857" cy="154342"/>
            </a:xfrm>
            <a:custGeom>
              <a:rect b="b" l="l" r="r" t="t"/>
              <a:pathLst>
                <a:path extrusionOk="0" h="5887" w="10026">
                  <a:moveTo>
                    <a:pt x="3706" y="1"/>
                  </a:moveTo>
                  <a:lnTo>
                    <a:pt x="3706" y="1131"/>
                  </a:lnTo>
                  <a:cubicBezTo>
                    <a:pt x="3706" y="1500"/>
                    <a:pt x="3474" y="1826"/>
                    <a:pt x="3126" y="1953"/>
                  </a:cubicBezTo>
                  <a:lnTo>
                    <a:pt x="874" y="2746"/>
                  </a:lnTo>
                  <a:cubicBezTo>
                    <a:pt x="352" y="2931"/>
                    <a:pt x="1" y="3423"/>
                    <a:pt x="1" y="3977"/>
                  </a:cubicBezTo>
                  <a:lnTo>
                    <a:pt x="1" y="5886"/>
                  </a:lnTo>
                  <a:lnTo>
                    <a:pt x="10026" y="5886"/>
                  </a:lnTo>
                  <a:lnTo>
                    <a:pt x="10026" y="3977"/>
                  </a:lnTo>
                  <a:cubicBezTo>
                    <a:pt x="10026" y="3423"/>
                    <a:pt x="9678" y="2931"/>
                    <a:pt x="9153" y="2746"/>
                  </a:cubicBezTo>
                  <a:lnTo>
                    <a:pt x="6904" y="1953"/>
                  </a:lnTo>
                  <a:cubicBezTo>
                    <a:pt x="6556" y="1830"/>
                    <a:pt x="6321" y="1500"/>
                    <a:pt x="6321" y="1131"/>
                  </a:cubicBezTo>
                  <a:lnTo>
                    <a:pt x="6321" y="1"/>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4" name="Google Shape;22984;p75"/>
            <p:cNvSpPr/>
            <p:nvPr/>
          </p:nvSpPr>
          <p:spPr>
            <a:xfrm>
              <a:off x="6760209" y="3561881"/>
              <a:ext cx="176654" cy="148627"/>
            </a:xfrm>
            <a:custGeom>
              <a:rect b="b" l="l" r="r" t="t"/>
              <a:pathLst>
                <a:path extrusionOk="0" h="5669" w="6738">
                  <a:moveTo>
                    <a:pt x="2062" y="1"/>
                  </a:moveTo>
                  <a:lnTo>
                    <a:pt x="2062" y="1131"/>
                  </a:lnTo>
                  <a:cubicBezTo>
                    <a:pt x="2062" y="1500"/>
                    <a:pt x="1830" y="1826"/>
                    <a:pt x="1482" y="1953"/>
                  </a:cubicBezTo>
                  <a:lnTo>
                    <a:pt x="1" y="2474"/>
                  </a:lnTo>
                  <a:cubicBezTo>
                    <a:pt x="95" y="4264"/>
                    <a:pt x="1576" y="5669"/>
                    <a:pt x="3369" y="5669"/>
                  </a:cubicBezTo>
                  <a:cubicBezTo>
                    <a:pt x="5162" y="5669"/>
                    <a:pt x="6643" y="4264"/>
                    <a:pt x="6737" y="2474"/>
                  </a:cubicBezTo>
                  <a:lnTo>
                    <a:pt x="5260" y="1953"/>
                  </a:lnTo>
                  <a:cubicBezTo>
                    <a:pt x="4912" y="1830"/>
                    <a:pt x="4677" y="1500"/>
                    <a:pt x="4677" y="1131"/>
                  </a:cubicBezTo>
                  <a:lnTo>
                    <a:pt x="467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5" name="Google Shape;22985;p75"/>
            <p:cNvSpPr/>
            <p:nvPr/>
          </p:nvSpPr>
          <p:spPr>
            <a:xfrm>
              <a:off x="6777119" y="3561881"/>
              <a:ext cx="142833" cy="131455"/>
            </a:xfrm>
            <a:custGeom>
              <a:rect b="b" l="l" r="r" t="t"/>
              <a:pathLst>
                <a:path extrusionOk="0" h="5014" w="5448">
                  <a:moveTo>
                    <a:pt x="1417" y="1"/>
                  </a:moveTo>
                  <a:lnTo>
                    <a:pt x="1417" y="1127"/>
                  </a:lnTo>
                  <a:cubicBezTo>
                    <a:pt x="1417" y="1497"/>
                    <a:pt x="1185" y="1826"/>
                    <a:pt x="837" y="1953"/>
                  </a:cubicBezTo>
                  <a:lnTo>
                    <a:pt x="4" y="2246"/>
                  </a:lnTo>
                  <a:cubicBezTo>
                    <a:pt x="4" y="2261"/>
                    <a:pt x="1" y="2275"/>
                    <a:pt x="1" y="2290"/>
                  </a:cubicBezTo>
                  <a:cubicBezTo>
                    <a:pt x="1" y="3793"/>
                    <a:pt x="1221" y="5013"/>
                    <a:pt x="2724" y="5013"/>
                  </a:cubicBezTo>
                  <a:cubicBezTo>
                    <a:pt x="4227" y="5013"/>
                    <a:pt x="5448" y="3793"/>
                    <a:pt x="5448" y="2290"/>
                  </a:cubicBezTo>
                  <a:cubicBezTo>
                    <a:pt x="5448" y="2275"/>
                    <a:pt x="5448" y="2261"/>
                    <a:pt x="5448" y="2246"/>
                  </a:cubicBezTo>
                  <a:lnTo>
                    <a:pt x="4615" y="1949"/>
                  </a:lnTo>
                  <a:cubicBezTo>
                    <a:pt x="4267" y="1826"/>
                    <a:pt x="4032" y="1497"/>
                    <a:pt x="4032" y="1127"/>
                  </a:cubicBezTo>
                  <a:lnTo>
                    <a:pt x="403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6" name="Google Shape;22986;p75"/>
            <p:cNvSpPr/>
            <p:nvPr/>
          </p:nvSpPr>
          <p:spPr>
            <a:xfrm>
              <a:off x="6814243" y="3561881"/>
              <a:ext cx="68585" cy="34371"/>
            </a:xfrm>
            <a:custGeom>
              <a:rect b="b" l="l" r="r" t="t"/>
              <a:pathLst>
                <a:path extrusionOk="0" h="1311" w="2616">
                  <a:moveTo>
                    <a:pt x="1" y="1"/>
                  </a:moveTo>
                  <a:lnTo>
                    <a:pt x="1" y="1033"/>
                  </a:lnTo>
                  <a:cubicBezTo>
                    <a:pt x="417" y="1218"/>
                    <a:pt x="863" y="1310"/>
                    <a:pt x="1308" y="1310"/>
                  </a:cubicBezTo>
                  <a:cubicBezTo>
                    <a:pt x="1754" y="1310"/>
                    <a:pt x="2199" y="1218"/>
                    <a:pt x="2616" y="1033"/>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7" name="Google Shape;22987;p75"/>
            <p:cNvSpPr/>
            <p:nvPr/>
          </p:nvSpPr>
          <p:spPr>
            <a:xfrm>
              <a:off x="6774261" y="3430478"/>
              <a:ext cx="148548" cy="148627"/>
            </a:xfrm>
            <a:custGeom>
              <a:rect b="b" l="l" r="r" t="t"/>
              <a:pathLst>
                <a:path extrusionOk="0" h="5669" w="5666">
                  <a:moveTo>
                    <a:pt x="1" y="0"/>
                  </a:moveTo>
                  <a:lnTo>
                    <a:pt x="1" y="2833"/>
                  </a:lnTo>
                  <a:cubicBezTo>
                    <a:pt x="1" y="4397"/>
                    <a:pt x="1269" y="5668"/>
                    <a:pt x="2833" y="5668"/>
                  </a:cubicBezTo>
                  <a:cubicBezTo>
                    <a:pt x="4398" y="5668"/>
                    <a:pt x="5665" y="4397"/>
                    <a:pt x="5665" y="2833"/>
                  </a:cubicBezTo>
                  <a:lnTo>
                    <a:pt x="5665"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8" name="Google Shape;22988;p75"/>
            <p:cNvSpPr/>
            <p:nvPr/>
          </p:nvSpPr>
          <p:spPr>
            <a:xfrm>
              <a:off x="6774025" y="3430478"/>
              <a:ext cx="148784" cy="148653"/>
            </a:xfrm>
            <a:custGeom>
              <a:rect b="b" l="l" r="r" t="t"/>
              <a:pathLst>
                <a:path extrusionOk="0" h="5670" w="5675">
                  <a:moveTo>
                    <a:pt x="10" y="0"/>
                  </a:moveTo>
                  <a:lnTo>
                    <a:pt x="10" y="2833"/>
                  </a:lnTo>
                  <a:cubicBezTo>
                    <a:pt x="0" y="4422"/>
                    <a:pt x="1290" y="5669"/>
                    <a:pt x="2823" y="5669"/>
                  </a:cubicBezTo>
                  <a:cubicBezTo>
                    <a:pt x="2973" y="5669"/>
                    <a:pt x="3126" y="5657"/>
                    <a:pt x="3280" y="5632"/>
                  </a:cubicBezTo>
                  <a:cubicBezTo>
                    <a:pt x="1901" y="5418"/>
                    <a:pt x="879" y="4231"/>
                    <a:pt x="879" y="2833"/>
                  </a:cubicBezTo>
                  <a:lnTo>
                    <a:pt x="879" y="2825"/>
                  </a:lnTo>
                  <a:cubicBezTo>
                    <a:pt x="879" y="2641"/>
                    <a:pt x="995" y="2478"/>
                    <a:pt x="1169" y="2420"/>
                  </a:cubicBezTo>
                  <a:cubicBezTo>
                    <a:pt x="1843" y="2177"/>
                    <a:pt x="2426" y="1739"/>
                    <a:pt x="2842" y="1156"/>
                  </a:cubicBezTo>
                  <a:cubicBezTo>
                    <a:pt x="3494" y="2072"/>
                    <a:pt x="4552" y="2615"/>
                    <a:pt x="5674" y="2615"/>
                  </a:cubicBezTo>
                  <a:lnTo>
                    <a:pt x="5674"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9" name="Google Shape;22989;p75"/>
            <p:cNvSpPr/>
            <p:nvPr/>
          </p:nvSpPr>
          <p:spPr>
            <a:xfrm>
              <a:off x="6751295" y="3361920"/>
              <a:ext cx="194298" cy="267890"/>
            </a:xfrm>
            <a:custGeom>
              <a:rect b="b" l="l" r="r" t="t"/>
              <a:pathLst>
                <a:path extrusionOk="0" h="10218" w="7411">
                  <a:moveTo>
                    <a:pt x="3706" y="0"/>
                  </a:moveTo>
                  <a:cubicBezTo>
                    <a:pt x="1659" y="0"/>
                    <a:pt x="1" y="1659"/>
                    <a:pt x="1" y="3705"/>
                  </a:cubicBezTo>
                  <a:lnTo>
                    <a:pt x="1" y="10217"/>
                  </a:lnTo>
                  <a:lnTo>
                    <a:pt x="877" y="9909"/>
                  </a:lnTo>
                  <a:lnTo>
                    <a:pt x="877" y="4991"/>
                  </a:lnTo>
                  <a:cubicBezTo>
                    <a:pt x="873" y="4774"/>
                    <a:pt x="1025" y="4589"/>
                    <a:pt x="1239" y="4549"/>
                  </a:cubicBezTo>
                  <a:cubicBezTo>
                    <a:pt x="2376" y="4368"/>
                    <a:pt x="3188" y="3387"/>
                    <a:pt x="3528" y="2894"/>
                  </a:cubicBezTo>
                  <a:cubicBezTo>
                    <a:pt x="3572" y="2833"/>
                    <a:pt x="3639" y="2802"/>
                    <a:pt x="3707" y="2802"/>
                  </a:cubicBezTo>
                  <a:cubicBezTo>
                    <a:pt x="3775" y="2802"/>
                    <a:pt x="3843" y="2833"/>
                    <a:pt x="3887" y="2894"/>
                  </a:cubicBezTo>
                  <a:cubicBezTo>
                    <a:pt x="4227" y="3387"/>
                    <a:pt x="5038" y="4368"/>
                    <a:pt x="6176" y="4549"/>
                  </a:cubicBezTo>
                  <a:cubicBezTo>
                    <a:pt x="6389" y="4589"/>
                    <a:pt x="6541" y="4774"/>
                    <a:pt x="6538" y="4991"/>
                  </a:cubicBezTo>
                  <a:lnTo>
                    <a:pt x="6538" y="9909"/>
                  </a:lnTo>
                  <a:lnTo>
                    <a:pt x="7411" y="10217"/>
                  </a:lnTo>
                  <a:lnTo>
                    <a:pt x="7411" y="3705"/>
                  </a:lnTo>
                  <a:cubicBezTo>
                    <a:pt x="7411" y="1659"/>
                    <a:pt x="5752" y="0"/>
                    <a:pt x="3706"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0" name="Google Shape;22990;p75"/>
            <p:cNvSpPr/>
            <p:nvPr/>
          </p:nvSpPr>
          <p:spPr>
            <a:xfrm>
              <a:off x="6777119" y="3608312"/>
              <a:ext cx="142833" cy="85023"/>
            </a:xfrm>
            <a:custGeom>
              <a:rect b="b" l="l" r="r" t="t"/>
              <a:pathLst>
                <a:path extrusionOk="0" h="3243" w="5448">
                  <a:moveTo>
                    <a:pt x="1131" y="1"/>
                  </a:moveTo>
                  <a:cubicBezTo>
                    <a:pt x="1044" y="77"/>
                    <a:pt x="946" y="138"/>
                    <a:pt x="837" y="182"/>
                  </a:cubicBezTo>
                  <a:lnTo>
                    <a:pt x="4" y="475"/>
                  </a:lnTo>
                  <a:cubicBezTo>
                    <a:pt x="4" y="490"/>
                    <a:pt x="1" y="504"/>
                    <a:pt x="1" y="519"/>
                  </a:cubicBezTo>
                  <a:cubicBezTo>
                    <a:pt x="1" y="2025"/>
                    <a:pt x="1221" y="3242"/>
                    <a:pt x="2724" y="3242"/>
                  </a:cubicBezTo>
                  <a:cubicBezTo>
                    <a:pt x="4231" y="3242"/>
                    <a:pt x="5448" y="2025"/>
                    <a:pt x="5448" y="519"/>
                  </a:cubicBezTo>
                  <a:cubicBezTo>
                    <a:pt x="5448" y="504"/>
                    <a:pt x="5448" y="490"/>
                    <a:pt x="5448" y="475"/>
                  </a:cubicBezTo>
                  <a:lnTo>
                    <a:pt x="4615" y="178"/>
                  </a:lnTo>
                  <a:cubicBezTo>
                    <a:pt x="4506" y="138"/>
                    <a:pt x="4405" y="77"/>
                    <a:pt x="4321" y="1"/>
                  </a:cubicBezTo>
                  <a:lnTo>
                    <a:pt x="2728" y="1062"/>
                  </a:lnTo>
                  <a:lnTo>
                    <a:pt x="1131" y="1"/>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1" name="Google Shape;22991;p75"/>
            <p:cNvSpPr/>
            <p:nvPr/>
          </p:nvSpPr>
          <p:spPr>
            <a:xfrm>
              <a:off x="6777119" y="3608312"/>
              <a:ext cx="142938" cy="70158"/>
            </a:xfrm>
            <a:custGeom>
              <a:rect b="b" l="l" r="r" t="t"/>
              <a:pathLst>
                <a:path extrusionOk="0" h="2676" w="5452">
                  <a:moveTo>
                    <a:pt x="1131" y="1"/>
                  </a:moveTo>
                  <a:cubicBezTo>
                    <a:pt x="1044" y="77"/>
                    <a:pt x="946" y="138"/>
                    <a:pt x="837" y="182"/>
                  </a:cubicBezTo>
                  <a:lnTo>
                    <a:pt x="4" y="475"/>
                  </a:lnTo>
                  <a:cubicBezTo>
                    <a:pt x="4" y="490"/>
                    <a:pt x="1" y="504"/>
                    <a:pt x="1" y="519"/>
                  </a:cubicBezTo>
                  <a:cubicBezTo>
                    <a:pt x="1" y="533"/>
                    <a:pt x="4" y="562"/>
                    <a:pt x="4" y="584"/>
                  </a:cubicBezTo>
                  <a:lnTo>
                    <a:pt x="703" y="2156"/>
                  </a:lnTo>
                  <a:cubicBezTo>
                    <a:pt x="852" y="2489"/>
                    <a:pt x="1174" y="2675"/>
                    <a:pt x="1503" y="2675"/>
                  </a:cubicBezTo>
                  <a:cubicBezTo>
                    <a:pt x="1697" y="2675"/>
                    <a:pt x="1893" y="2611"/>
                    <a:pt x="2058" y="2474"/>
                  </a:cubicBezTo>
                  <a:lnTo>
                    <a:pt x="2724" y="1917"/>
                  </a:lnTo>
                  <a:lnTo>
                    <a:pt x="3394" y="2474"/>
                  </a:lnTo>
                  <a:cubicBezTo>
                    <a:pt x="3559" y="2611"/>
                    <a:pt x="3755" y="2675"/>
                    <a:pt x="3948" y="2675"/>
                  </a:cubicBezTo>
                  <a:cubicBezTo>
                    <a:pt x="4278" y="2675"/>
                    <a:pt x="4600" y="2489"/>
                    <a:pt x="4749" y="2156"/>
                  </a:cubicBezTo>
                  <a:lnTo>
                    <a:pt x="5448" y="584"/>
                  </a:lnTo>
                  <a:cubicBezTo>
                    <a:pt x="5448" y="562"/>
                    <a:pt x="5451" y="540"/>
                    <a:pt x="5451" y="519"/>
                  </a:cubicBezTo>
                  <a:cubicBezTo>
                    <a:pt x="5451" y="497"/>
                    <a:pt x="5451" y="490"/>
                    <a:pt x="5448" y="475"/>
                  </a:cubicBezTo>
                  <a:lnTo>
                    <a:pt x="4615" y="182"/>
                  </a:lnTo>
                  <a:cubicBezTo>
                    <a:pt x="4506" y="138"/>
                    <a:pt x="4405" y="77"/>
                    <a:pt x="4321" y="1"/>
                  </a:cubicBezTo>
                  <a:lnTo>
                    <a:pt x="2728" y="1062"/>
                  </a:lnTo>
                  <a:lnTo>
                    <a:pt x="113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2" name="Google Shape;22992;p75"/>
            <p:cNvSpPr/>
            <p:nvPr/>
          </p:nvSpPr>
          <p:spPr>
            <a:xfrm>
              <a:off x="6791827" y="3598533"/>
              <a:ext cx="56735" cy="62738"/>
            </a:xfrm>
            <a:custGeom>
              <a:rect b="b" l="l" r="r" t="t"/>
              <a:pathLst>
                <a:path extrusionOk="0" h="2393" w="2164">
                  <a:moveTo>
                    <a:pt x="638" y="1"/>
                  </a:moveTo>
                  <a:cubicBezTo>
                    <a:pt x="582" y="1"/>
                    <a:pt x="526" y="23"/>
                    <a:pt x="483" y="66"/>
                  </a:cubicBezTo>
                  <a:lnTo>
                    <a:pt x="59" y="490"/>
                  </a:lnTo>
                  <a:cubicBezTo>
                    <a:pt x="12" y="537"/>
                    <a:pt x="1" y="606"/>
                    <a:pt x="26" y="664"/>
                  </a:cubicBezTo>
                  <a:lnTo>
                    <a:pt x="740" y="2264"/>
                  </a:lnTo>
                  <a:cubicBezTo>
                    <a:pt x="776" y="2347"/>
                    <a:pt x="856" y="2393"/>
                    <a:pt x="939" y="2393"/>
                  </a:cubicBezTo>
                  <a:cubicBezTo>
                    <a:pt x="987" y="2393"/>
                    <a:pt x="1035" y="2377"/>
                    <a:pt x="1077" y="2344"/>
                  </a:cubicBezTo>
                  <a:lnTo>
                    <a:pt x="2163" y="1439"/>
                  </a:lnTo>
                  <a:lnTo>
                    <a:pt x="791" y="66"/>
                  </a:lnTo>
                  <a:cubicBezTo>
                    <a:pt x="749" y="23"/>
                    <a:pt x="694" y="1"/>
                    <a:pt x="6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3" name="Google Shape;22993;p75"/>
            <p:cNvSpPr/>
            <p:nvPr/>
          </p:nvSpPr>
          <p:spPr>
            <a:xfrm>
              <a:off x="6848536" y="3598533"/>
              <a:ext cx="56708" cy="62738"/>
            </a:xfrm>
            <a:custGeom>
              <a:rect b="b" l="l" r="r" t="t"/>
              <a:pathLst>
                <a:path extrusionOk="0" h="2393" w="2163">
                  <a:moveTo>
                    <a:pt x="1525" y="1"/>
                  </a:moveTo>
                  <a:cubicBezTo>
                    <a:pt x="1470" y="1"/>
                    <a:pt x="1414" y="23"/>
                    <a:pt x="1373" y="66"/>
                  </a:cubicBezTo>
                  <a:lnTo>
                    <a:pt x="0" y="1439"/>
                  </a:lnTo>
                  <a:lnTo>
                    <a:pt x="1087" y="2344"/>
                  </a:lnTo>
                  <a:cubicBezTo>
                    <a:pt x="1127" y="2377"/>
                    <a:pt x="1175" y="2393"/>
                    <a:pt x="1223" y="2393"/>
                  </a:cubicBezTo>
                  <a:cubicBezTo>
                    <a:pt x="1305" y="2393"/>
                    <a:pt x="1387" y="2347"/>
                    <a:pt x="1423" y="2264"/>
                  </a:cubicBezTo>
                  <a:lnTo>
                    <a:pt x="2137" y="664"/>
                  </a:lnTo>
                  <a:cubicBezTo>
                    <a:pt x="2162" y="606"/>
                    <a:pt x="2148" y="537"/>
                    <a:pt x="2104" y="490"/>
                  </a:cubicBezTo>
                  <a:lnTo>
                    <a:pt x="1681" y="66"/>
                  </a:lnTo>
                  <a:cubicBezTo>
                    <a:pt x="1637" y="23"/>
                    <a:pt x="1581" y="1"/>
                    <a:pt x="152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4" name="Google Shape;22994;p75"/>
            <p:cNvSpPr/>
            <p:nvPr/>
          </p:nvSpPr>
          <p:spPr>
            <a:xfrm>
              <a:off x="6808921" y="3482782"/>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7" y="557"/>
                    <a:pt x="407" y="421"/>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5" name="Google Shape;22995;p75"/>
            <p:cNvSpPr/>
            <p:nvPr/>
          </p:nvSpPr>
          <p:spPr>
            <a:xfrm>
              <a:off x="6877480" y="3482782"/>
              <a:ext cx="10671" cy="16465"/>
            </a:xfrm>
            <a:custGeom>
              <a:rect b="b" l="l" r="r" t="t"/>
              <a:pathLst>
                <a:path extrusionOk="0" h="628" w="407">
                  <a:moveTo>
                    <a:pt x="204" y="0"/>
                  </a:moveTo>
                  <a:cubicBezTo>
                    <a:pt x="102" y="0"/>
                    <a:pt x="1" y="68"/>
                    <a:pt x="1" y="204"/>
                  </a:cubicBezTo>
                  <a:lnTo>
                    <a:pt x="1" y="421"/>
                  </a:lnTo>
                  <a:cubicBezTo>
                    <a:pt x="1" y="533"/>
                    <a:pt x="91" y="627"/>
                    <a:pt x="204" y="627"/>
                  </a:cubicBezTo>
                  <a:cubicBezTo>
                    <a:pt x="316" y="627"/>
                    <a:pt x="406" y="533"/>
                    <a:pt x="406" y="421"/>
                  </a:cubicBezTo>
                  <a:lnTo>
                    <a:pt x="406" y="204"/>
                  </a:lnTo>
                  <a:cubicBezTo>
                    <a:pt x="406"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6" name="Google Shape;22996;p75"/>
            <p:cNvSpPr/>
            <p:nvPr/>
          </p:nvSpPr>
          <p:spPr>
            <a:xfrm>
              <a:off x="6823681" y="3522685"/>
              <a:ext cx="49708" cy="16543"/>
            </a:xfrm>
            <a:custGeom>
              <a:rect b="b" l="l" r="r" t="t"/>
              <a:pathLst>
                <a:path extrusionOk="0" h="631" w="1896">
                  <a:moveTo>
                    <a:pt x="298" y="1"/>
                  </a:moveTo>
                  <a:cubicBezTo>
                    <a:pt x="139" y="1"/>
                    <a:pt x="0" y="207"/>
                    <a:pt x="151" y="355"/>
                  </a:cubicBezTo>
                  <a:cubicBezTo>
                    <a:pt x="329" y="525"/>
                    <a:pt x="626" y="630"/>
                    <a:pt x="948" y="630"/>
                  </a:cubicBezTo>
                  <a:cubicBezTo>
                    <a:pt x="1270" y="630"/>
                    <a:pt x="1571" y="525"/>
                    <a:pt x="1745" y="355"/>
                  </a:cubicBezTo>
                  <a:cubicBezTo>
                    <a:pt x="1896" y="207"/>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7" name="Google Shape;22997;p75"/>
            <p:cNvSpPr/>
            <p:nvPr/>
          </p:nvSpPr>
          <p:spPr>
            <a:xfrm>
              <a:off x="6917461" y="3504726"/>
              <a:ext cx="26" cy="131"/>
            </a:xfrm>
            <a:custGeom>
              <a:rect b="b" l="l" r="r" t="t"/>
              <a:pathLst>
                <a:path extrusionOk="0" h="5" w="1">
                  <a:moveTo>
                    <a:pt x="1" y="1"/>
                  </a:moveTo>
                  <a:cubicBezTo>
                    <a:pt x="1" y="1"/>
                    <a:pt x="1" y="4"/>
                    <a:pt x="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8" name="Google Shape;22998;p75"/>
            <p:cNvSpPr/>
            <p:nvPr/>
          </p:nvSpPr>
          <p:spPr>
            <a:xfrm>
              <a:off x="6711785" y="3356598"/>
              <a:ext cx="273501" cy="365052"/>
            </a:xfrm>
            <a:custGeom>
              <a:rect b="b" l="l" r="r" t="t"/>
              <a:pathLst>
                <a:path extrusionOk="0" h="13924" w="10432">
                  <a:moveTo>
                    <a:pt x="5220" y="406"/>
                  </a:moveTo>
                  <a:cubicBezTo>
                    <a:pt x="7154" y="406"/>
                    <a:pt x="8722" y="1971"/>
                    <a:pt x="8722" y="3905"/>
                  </a:cubicBezTo>
                  <a:lnTo>
                    <a:pt x="8718" y="10134"/>
                  </a:lnTo>
                  <a:lnTo>
                    <a:pt x="7592" y="9736"/>
                  </a:lnTo>
                  <a:cubicBezTo>
                    <a:pt x="7581" y="9703"/>
                    <a:pt x="7563" y="9674"/>
                    <a:pt x="7541" y="9649"/>
                  </a:cubicBezTo>
                  <a:lnTo>
                    <a:pt x="7041" y="9153"/>
                  </a:lnTo>
                  <a:cubicBezTo>
                    <a:pt x="6964" y="9075"/>
                    <a:pt x="6861" y="9029"/>
                    <a:pt x="6753" y="9029"/>
                  </a:cubicBezTo>
                  <a:cubicBezTo>
                    <a:pt x="6746" y="9029"/>
                    <a:pt x="6738" y="9029"/>
                    <a:pt x="6730" y="9030"/>
                  </a:cubicBezTo>
                  <a:lnTo>
                    <a:pt x="6730" y="8287"/>
                  </a:lnTo>
                  <a:cubicBezTo>
                    <a:pt x="7194" y="8019"/>
                    <a:pt x="7578" y="7635"/>
                    <a:pt x="7849" y="7172"/>
                  </a:cubicBezTo>
                  <a:lnTo>
                    <a:pt x="7849" y="9142"/>
                  </a:lnTo>
                  <a:cubicBezTo>
                    <a:pt x="7849" y="9278"/>
                    <a:pt x="7951" y="9346"/>
                    <a:pt x="8052" y="9346"/>
                  </a:cubicBezTo>
                  <a:cubicBezTo>
                    <a:pt x="8153" y="9346"/>
                    <a:pt x="8255" y="9278"/>
                    <a:pt x="8255" y="9142"/>
                  </a:cubicBezTo>
                  <a:lnTo>
                    <a:pt x="8255" y="5194"/>
                  </a:lnTo>
                  <a:cubicBezTo>
                    <a:pt x="8258" y="4879"/>
                    <a:pt x="8030" y="4607"/>
                    <a:pt x="7719" y="4553"/>
                  </a:cubicBezTo>
                  <a:cubicBezTo>
                    <a:pt x="7357" y="4495"/>
                    <a:pt x="6426" y="4227"/>
                    <a:pt x="5564" y="2981"/>
                  </a:cubicBezTo>
                  <a:cubicBezTo>
                    <a:pt x="5481" y="2862"/>
                    <a:pt x="5349" y="2802"/>
                    <a:pt x="5218" y="2802"/>
                  </a:cubicBezTo>
                  <a:cubicBezTo>
                    <a:pt x="5087" y="2802"/>
                    <a:pt x="4955" y="2862"/>
                    <a:pt x="4872" y="2981"/>
                  </a:cubicBezTo>
                  <a:cubicBezTo>
                    <a:pt x="4731" y="3181"/>
                    <a:pt x="4579" y="3369"/>
                    <a:pt x="4416" y="3546"/>
                  </a:cubicBezTo>
                  <a:cubicBezTo>
                    <a:pt x="4273" y="3697"/>
                    <a:pt x="4409" y="3894"/>
                    <a:pt x="4565" y="3894"/>
                  </a:cubicBezTo>
                  <a:cubicBezTo>
                    <a:pt x="4615" y="3894"/>
                    <a:pt x="4667" y="3874"/>
                    <a:pt x="4713" y="3825"/>
                  </a:cubicBezTo>
                  <a:cubicBezTo>
                    <a:pt x="4890" y="3633"/>
                    <a:pt x="5057" y="3430"/>
                    <a:pt x="5205" y="3213"/>
                  </a:cubicBezTo>
                  <a:cubicBezTo>
                    <a:pt x="5207" y="3210"/>
                    <a:pt x="5212" y="3208"/>
                    <a:pt x="5216" y="3208"/>
                  </a:cubicBezTo>
                  <a:cubicBezTo>
                    <a:pt x="5221" y="3208"/>
                    <a:pt x="5225" y="3210"/>
                    <a:pt x="5227" y="3213"/>
                  </a:cubicBezTo>
                  <a:cubicBezTo>
                    <a:pt x="5477" y="3579"/>
                    <a:pt x="5774" y="3908"/>
                    <a:pt x="6111" y="4198"/>
                  </a:cubicBezTo>
                  <a:cubicBezTo>
                    <a:pt x="6600" y="4615"/>
                    <a:pt x="7121" y="4868"/>
                    <a:pt x="7654" y="4952"/>
                  </a:cubicBezTo>
                  <a:cubicBezTo>
                    <a:pt x="7769" y="4977"/>
                    <a:pt x="7849" y="5078"/>
                    <a:pt x="7846" y="5194"/>
                  </a:cubicBezTo>
                  <a:lnTo>
                    <a:pt x="7846" y="5651"/>
                  </a:lnTo>
                  <a:cubicBezTo>
                    <a:pt x="7853" y="7103"/>
                    <a:pt x="6679" y="8284"/>
                    <a:pt x="5227" y="8291"/>
                  </a:cubicBezTo>
                  <a:cubicBezTo>
                    <a:pt x="5225" y="8291"/>
                    <a:pt x="5223" y="8291"/>
                    <a:pt x="5220" y="8291"/>
                  </a:cubicBezTo>
                  <a:cubicBezTo>
                    <a:pt x="3771" y="8291"/>
                    <a:pt x="2594" y="7119"/>
                    <a:pt x="2587" y="5669"/>
                  </a:cubicBezTo>
                  <a:lnTo>
                    <a:pt x="2587" y="5194"/>
                  </a:lnTo>
                  <a:cubicBezTo>
                    <a:pt x="2587" y="5078"/>
                    <a:pt x="2666" y="4977"/>
                    <a:pt x="2779" y="4952"/>
                  </a:cubicBezTo>
                  <a:cubicBezTo>
                    <a:pt x="3231" y="4875"/>
                    <a:pt x="3659" y="4694"/>
                    <a:pt x="4028" y="4426"/>
                  </a:cubicBezTo>
                  <a:cubicBezTo>
                    <a:pt x="4209" y="4299"/>
                    <a:pt x="4087" y="4053"/>
                    <a:pt x="3913" y="4053"/>
                  </a:cubicBezTo>
                  <a:cubicBezTo>
                    <a:pt x="3875" y="4053"/>
                    <a:pt x="3834" y="4065"/>
                    <a:pt x="3793" y="4093"/>
                  </a:cubicBezTo>
                  <a:cubicBezTo>
                    <a:pt x="3474" y="4325"/>
                    <a:pt x="3105" y="4481"/>
                    <a:pt x="2717" y="4550"/>
                  </a:cubicBezTo>
                  <a:cubicBezTo>
                    <a:pt x="2406" y="4604"/>
                    <a:pt x="2178" y="4879"/>
                    <a:pt x="2181" y="5194"/>
                  </a:cubicBezTo>
                  <a:lnTo>
                    <a:pt x="2181" y="9138"/>
                  </a:lnTo>
                  <a:cubicBezTo>
                    <a:pt x="2181" y="9274"/>
                    <a:pt x="2283" y="9342"/>
                    <a:pt x="2384" y="9342"/>
                  </a:cubicBezTo>
                  <a:cubicBezTo>
                    <a:pt x="2485" y="9342"/>
                    <a:pt x="2587" y="9274"/>
                    <a:pt x="2587" y="9138"/>
                  </a:cubicBezTo>
                  <a:lnTo>
                    <a:pt x="2587" y="7172"/>
                  </a:lnTo>
                  <a:cubicBezTo>
                    <a:pt x="2858" y="7635"/>
                    <a:pt x="3242" y="8019"/>
                    <a:pt x="3706" y="8287"/>
                  </a:cubicBezTo>
                  <a:lnTo>
                    <a:pt x="3706" y="9026"/>
                  </a:lnTo>
                  <a:cubicBezTo>
                    <a:pt x="3701" y="9026"/>
                    <a:pt x="3697" y="9026"/>
                    <a:pt x="3693" y="9026"/>
                  </a:cubicBezTo>
                  <a:cubicBezTo>
                    <a:pt x="3581" y="9026"/>
                    <a:pt x="3475" y="9069"/>
                    <a:pt x="3394" y="9149"/>
                  </a:cubicBezTo>
                  <a:lnTo>
                    <a:pt x="2895" y="9645"/>
                  </a:lnTo>
                  <a:cubicBezTo>
                    <a:pt x="2873" y="9671"/>
                    <a:pt x="2855" y="9700"/>
                    <a:pt x="2844" y="9732"/>
                  </a:cubicBezTo>
                  <a:lnTo>
                    <a:pt x="1718" y="10131"/>
                  </a:lnTo>
                  <a:lnTo>
                    <a:pt x="1718" y="3905"/>
                  </a:lnTo>
                  <a:cubicBezTo>
                    <a:pt x="1718" y="1971"/>
                    <a:pt x="3286" y="406"/>
                    <a:pt x="5220" y="406"/>
                  </a:cubicBezTo>
                  <a:close/>
                  <a:moveTo>
                    <a:pt x="6321" y="8483"/>
                  </a:moveTo>
                  <a:lnTo>
                    <a:pt x="6321" y="9272"/>
                  </a:lnTo>
                  <a:lnTo>
                    <a:pt x="5216" y="10377"/>
                  </a:lnTo>
                  <a:lnTo>
                    <a:pt x="4112" y="9272"/>
                  </a:lnTo>
                  <a:lnTo>
                    <a:pt x="4112" y="8483"/>
                  </a:lnTo>
                  <a:cubicBezTo>
                    <a:pt x="4466" y="8620"/>
                    <a:pt x="4841" y="8689"/>
                    <a:pt x="5216" y="8689"/>
                  </a:cubicBezTo>
                  <a:cubicBezTo>
                    <a:pt x="5591" y="8689"/>
                    <a:pt x="5966" y="8620"/>
                    <a:pt x="6321" y="8483"/>
                  </a:cubicBezTo>
                  <a:close/>
                  <a:moveTo>
                    <a:pt x="3693" y="9433"/>
                  </a:moveTo>
                  <a:cubicBezTo>
                    <a:pt x="3697" y="9433"/>
                    <a:pt x="3700" y="9435"/>
                    <a:pt x="3702" y="9439"/>
                  </a:cubicBezTo>
                  <a:lnTo>
                    <a:pt x="4916" y="10652"/>
                  </a:lnTo>
                  <a:lnTo>
                    <a:pt x="3999" y="11413"/>
                  </a:lnTo>
                  <a:cubicBezTo>
                    <a:pt x="3996" y="11415"/>
                    <a:pt x="3993" y="11417"/>
                    <a:pt x="3990" y="11417"/>
                  </a:cubicBezTo>
                  <a:cubicBezTo>
                    <a:pt x="3985" y="11417"/>
                    <a:pt x="3980" y="11414"/>
                    <a:pt x="3978" y="11409"/>
                  </a:cubicBezTo>
                  <a:lnTo>
                    <a:pt x="3282" y="9837"/>
                  </a:lnTo>
                  <a:lnTo>
                    <a:pt x="3684" y="9439"/>
                  </a:lnTo>
                  <a:cubicBezTo>
                    <a:pt x="3686" y="9435"/>
                    <a:pt x="3690" y="9433"/>
                    <a:pt x="3693" y="9433"/>
                  </a:cubicBezTo>
                  <a:close/>
                  <a:moveTo>
                    <a:pt x="6741" y="9433"/>
                  </a:moveTo>
                  <a:cubicBezTo>
                    <a:pt x="6745" y="9433"/>
                    <a:pt x="6748" y="9435"/>
                    <a:pt x="6752" y="9439"/>
                  </a:cubicBezTo>
                  <a:lnTo>
                    <a:pt x="7154" y="9837"/>
                  </a:lnTo>
                  <a:lnTo>
                    <a:pt x="7114" y="9928"/>
                  </a:lnTo>
                  <a:cubicBezTo>
                    <a:pt x="7044" y="10084"/>
                    <a:pt x="7171" y="10215"/>
                    <a:pt x="7303" y="10215"/>
                  </a:cubicBezTo>
                  <a:cubicBezTo>
                    <a:pt x="7363" y="10215"/>
                    <a:pt x="7425" y="10188"/>
                    <a:pt x="7469" y="10123"/>
                  </a:cubicBezTo>
                  <a:lnTo>
                    <a:pt x="7759" y="10228"/>
                  </a:lnTo>
                  <a:lnTo>
                    <a:pt x="7730" y="10442"/>
                  </a:lnTo>
                  <a:cubicBezTo>
                    <a:pt x="7559" y="11699"/>
                    <a:pt x="6484" y="12637"/>
                    <a:pt x="5216" y="12637"/>
                  </a:cubicBezTo>
                  <a:cubicBezTo>
                    <a:pt x="3945" y="12637"/>
                    <a:pt x="2873" y="11699"/>
                    <a:pt x="2703" y="10442"/>
                  </a:cubicBezTo>
                  <a:lnTo>
                    <a:pt x="2674" y="10228"/>
                  </a:lnTo>
                  <a:lnTo>
                    <a:pt x="2960" y="10127"/>
                  </a:lnTo>
                  <a:lnTo>
                    <a:pt x="3604" y="11576"/>
                  </a:lnTo>
                  <a:cubicBezTo>
                    <a:pt x="3659" y="11695"/>
                    <a:pt x="3764" y="11786"/>
                    <a:pt x="3894" y="11815"/>
                  </a:cubicBezTo>
                  <a:cubicBezTo>
                    <a:pt x="3927" y="11822"/>
                    <a:pt x="3959" y="11826"/>
                    <a:pt x="3992" y="11826"/>
                  </a:cubicBezTo>
                  <a:cubicBezTo>
                    <a:pt x="4090" y="11826"/>
                    <a:pt x="4184" y="11789"/>
                    <a:pt x="4260" y="11728"/>
                  </a:cubicBezTo>
                  <a:lnTo>
                    <a:pt x="5216" y="10931"/>
                  </a:lnTo>
                  <a:lnTo>
                    <a:pt x="6172" y="11728"/>
                  </a:lnTo>
                  <a:cubicBezTo>
                    <a:pt x="6248" y="11789"/>
                    <a:pt x="6343" y="11826"/>
                    <a:pt x="6440" y="11826"/>
                  </a:cubicBezTo>
                  <a:cubicBezTo>
                    <a:pt x="6473" y="11826"/>
                    <a:pt x="6505" y="11822"/>
                    <a:pt x="6538" y="11815"/>
                  </a:cubicBezTo>
                  <a:cubicBezTo>
                    <a:pt x="6665" y="11786"/>
                    <a:pt x="6773" y="11695"/>
                    <a:pt x="6828" y="11576"/>
                  </a:cubicBezTo>
                  <a:lnTo>
                    <a:pt x="7136" y="10880"/>
                  </a:lnTo>
                  <a:cubicBezTo>
                    <a:pt x="7209" y="10718"/>
                    <a:pt x="7076" y="10590"/>
                    <a:pt x="6944" y="10590"/>
                  </a:cubicBezTo>
                  <a:cubicBezTo>
                    <a:pt x="6873" y="10590"/>
                    <a:pt x="6802" y="10627"/>
                    <a:pt x="6763" y="10714"/>
                  </a:cubicBezTo>
                  <a:lnTo>
                    <a:pt x="6455" y="11409"/>
                  </a:lnTo>
                  <a:cubicBezTo>
                    <a:pt x="6453" y="11414"/>
                    <a:pt x="6448" y="11417"/>
                    <a:pt x="6442" y="11417"/>
                  </a:cubicBezTo>
                  <a:cubicBezTo>
                    <a:pt x="6439" y="11417"/>
                    <a:pt x="6436" y="11415"/>
                    <a:pt x="6433" y="11413"/>
                  </a:cubicBezTo>
                  <a:lnTo>
                    <a:pt x="5517" y="10652"/>
                  </a:lnTo>
                  <a:lnTo>
                    <a:pt x="6734" y="9439"/>
                  </a:lnTo>
                  <a:cubicBezTo>
                    <a:pt x="6735" y="9435"/>
                    <a:pt x="6738" y="9433"/>
                    <a:pt x="6741" y="9433"/>
                  </a:cubicBezTo>
                  <a:close/>
                  <a:moveTo>
                    <a:pt x="5216" y="1"/>
                  </a:moveTo>
                  <a:cubicBezTo>
                    <a:pt x="3058" y="1"/>
                    <a:pt x="1308" y="1750"/>
                    <a:pt x="1308" y="3908"/>
                  </a:cubicBezTo>
                  <a:lnTo>
                    <a:pt x="1308" y="10279"/>
                  </a:lnTo>
                  <a:lnTo>
                    <a:pt x="1008" y="10384"/>
                  </a:lnTo>
                  <a:cubicBezTo>
                    <a:pt x="403" y="10598"/>
                    <a:pt x="1" y="11170"/>
                    <a:pt x="1" y="11811"/>
                  </a:cubicBezTo>
                  <a:lnTo>
                    <a:pt x="1" y="13720"/>
                  </a:lnTo>
                  <a:cubicBezTo>
                    <a:pt x="1" y="13856"/>
                    <a:pt x="102" y="13923"/>
                    <a:pt x="204" y="13923"/>
                  </a:cubicBezTo>
                  <a:cubicBezTo>
                    <a:pt x="305" y="13923"/>
                    <a:pt x="407" y="13856"/>
                    <a:pt x="407" y="13720"/>
                  </a:cubicBezTo>
                  <a:lnTo>
                    <a:pt x="407" y="11811"/>
                  </a:lnTo>
                  <a:cubicBezTo>
                    <a:pt x="407" y="11677"/>
                    <a:pt x="432" y="11547"/>
                    <a:pt x="479" y="11420"/>
                  </a:cubicBezTo>
                  <a:lnTo>
                    <a:pt x="1511" y="12304"/>
                  </a:lnTo>
                  <a:cubicBezTo>
                    <a:pt x="1656" y="12430"/>
                    <a:pt x="1743" y="12615"/>
                    <a:pt x="1743" y="12811"/>
                  </a:cubicBezTo>
                  <a:lnTo>
                    <a:pt x="1743" y="13716"/>
                  </a:lnTo>
                  <a:cubicBezTo>
                    <a:pt x="1743" y="13852"/>
                    <a:pt x="1844" y="13920"/>
                    <a:pt x="1946" y="13920"/>
                  </a:cubicBezTo>
                  <a:cubicBezTo>
                    <a:pt x="2047" y="13920"/>
                    <a:pt x="2149" y="13852"/>
                    <a:pt x="2149" y="13716"/>
                  </a:cubicBezTo>
                  <a:lnTo>
                    <a:pt x="2149" y="12811"/>
                  </a:lnTo>
                  <a:cubicBezTo>
                    <a:pt x="2149" y="12499"/>
                    <a:pt x="2011" y="12202"/>
                    <a:pt x="1776" y="11996"/>
                  </a:cubicBezTo>
                  <a:lnTo>
                    <a:pt x="693" y="11069"/>
                  </a:lnTo>
                  <a:cubicBezTo>
                    <a:pt x="816" y="10935"/>
                    <a:pt x="971" y="10833"/>
                    <a:pt x="1142" y="10772"/>
                  </a:cubicBezTo>
                  <a:lnTo>
                    <a:pt x="2283" y="10370"/>
                  </a:lnTo>
                  <a:lnTo>
                    <a:pt x="2301" y="10500"/>
                  </a:lnTo>
                  <a:cubicBezTo>
                    <a:pt x="2496" y="11960"/>
                    <a:pt x="3742" y="13050"/>
                    <a:pt x="5216" y="13050"/>
                  </a:cubicBezTo>
                  <a:cubicBezTo>
                    <a:pt x="6690" y="13050"/>
                    <a:pt x="7936" y="11960"/>
                    <a:pt x="8132" y="10500"/>
                  </a:cubicBezTo>
                  <a:lnTo>
                    <a:pt x="8150" y="10370"/>
                  </a:lnTo>
                  <a:lnTo>
                    <a:pt x="9287" y="10772"/>
                  </a:lnTo>
                  <a:cubicBezTo>
                    <a:pt x="9461" y="10833"/>
                    <a:pt x="9617" y="10935"/>
                    <a:pt x="9736" y="11069"/>
                  </a:cubicBezTo>
                  <a:lnTo>
                    <a:pt x="8657" y="11996"/>
                  </a:lnTo>
                  <a:cubicBezTo>
                    <a:pt x="8418" y="12202"/>
                    <a:pt x="8280" y="12499"/>
                    <a:pt x="8280" y="12811"/>
                  </a:cubicBezTo>
                  <a:lnTo>
                    <a:pt x="8280" y="13716"/>
                  </a:lnTo>
                  <a:cubicBezTo>
                    <a:pt x="8280" y="13852"/>
                    <a:pt x="8382" y="13920"/>
                    <a:pt x="8485" y="13920"/>
                  </a:cubicBezTo>
                  <a:cubicBezTo>
                    <a:pt x="8587" y="13920"/>
                    <a:pt x="8689" y="13852"/>
                    <a:pt x="8689" y="13716"/>
                  </a:cubicBezTo>
                  <a:lnTo>
                    <a:pt x="8689" y="12811"/>
                  </a:lnTo>
                  <a:cubicBezTo>
                    <a:pt x="8689" y="12615"/>
                    <a:pt x="8773" y="12430"/>
                    <a:pt x="8921" y="12304"/>
                  </a:cubicBezTo>
                  <a:lnTo>
                    <a:pt x="9953" y="11420"/>
                  </a:lnTo>
                  <a:cubicBezTo>
                    <a:pt x="10000" y="11547"/>
                    <a:pt x="10022" y="11677"/>
                    <a:pt x="10026" y="11811"/>
                  </a:cubicBezTo>
                  <a:lnTo>
                    <a:pt x="10026" y="13720"/>
                  </a:lnTo>
                  <a:cubicBezTo>
                    <a:pt x="10026" y="13856"/>
                    <a:pt x="10127" y="13923"/>
                    <a:pt x="10229" y="13923"/>
                  </a:cubicBezTo>
                  <a:cubicBezTo>
                    <a:pt x="10330" y="13923"/>
                    <a:pt x="10431" y="13856"/>
                    <a:pt x="10431" y="13720"/>
                  </a:cubicBezTo>
                  <a:lnTo>
                    <a:pt x="10431" y="11811"/>
                  </a:lnTo>
                  <a:cubicBezTo>
                    <a:pt x="10431" y="11170"/>
                    <a:pt x="10029" y="10598"/>
                    <a:pt x="9425" y="10384"/>
                  </a:cubicBezTo>
                  <a:lnTo>
                    <a:pt x="9124" y="10279"/>
                  </a:lnTo>
                  <a:lnTo>
                    <a:pt x="9124" y="3908"/>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99" name="Google Shape;22999;p75"/>
          <p:cNvGrpSpPr/>
          <p:nvPr/>
        </p:nvGrpSpPr>
        <p:grpSpPr>
          <a:xfrm>
            <a:off x="6261814" y="3356598"/>
            <a:ext cx="273501" cy="364948"/>
            <a:chOff x="6261814" y="3356598"/>
            <a:chExt cx="273501" cy="364948"/>
          </a:xfrm>
        </p:grpSpPr>
        <p:sp>
          <p:nvSpPr>
            <p:cNvPr id="23000" name="Google Shape;23000;p75"/>
            <p:cNvSpPr/>
            <p:nvPr/>
          </p:nvSpPr>
          <p:spPr>
            <a:xfrm>
              <a:off x="6272826" y="3361920"/>
              <a:ext cx="251373" cy="236665"/>
            </a:xfrm>
            <a:custGeom>
              <a:rect b="b" l="l" r="r" t="t"/>
              <a:pathLst>
                <a:path extrusionOk="0" h="9027" w="9588">
                  <a:moveTo>
                    <a:pt x="4792" y="0"/>
                  </a:moveTo>
                  <a:cubicBezTo>
                    <a:pt x="4383" y="0"/>
                    <a:pt x="4043" y="486"/>
                    <a:pt x="3666" y="587"/>
                  </a:cubicBezTo>
                  <a:cubicBezTo>
                    <a:pt x="3592" y="606"/>
                    <a:pt x="3514" y="613"/>
                    <a:pt x="3433" y="613"/>
                  </a:cubicBezTo>
                  <a:cubicBezTo>
                    <a:pt x="3216" y="613"/>
                    <a:pt x="2979" y="564"/>
                    <a:pt x="2764" y="564"/>
                  </a:cubicBezTo>
                  <a:cubicBezTo>
                    <a:pt x="2630" y="564"/>
                    <a:pt x="2504" y="583"/>
                    <a:pt x="2398" y="645"/>
                  </a:cubicBezTo>
                  <a:cubicBezTo>
                    <a:pt x="2058" y="841"/>
                    <a:pt x="1996" y="1435"/>
                    <a:pt x="1714" y="1714"/>
                  </a:cubicBezTo>
                  <a:cubicBezTo>
                    <a:pt x="1431" y="1996"/>
                    <a:pt x="845" y="2050"/>
                    <a:pt x="642" y="2398"/>
                  </a:cubicBezTo>
                  <a:cubicBezTo>
                    <a:pt x="443" y="2746"/>
                    <a:pt x="689" y="3278"/>
                    <a:pt x="584" y="3666"/>
                  </a:cubicBezTo>
                  <a:cubicBezTo>
                    <a:pt x="482" y="4046"/>
                    <a:pt x="1" y="4386"/>
                    <a:pt x="1" y="4796"/>
                  </a:cubicBezTo>
                  <a:cubicBezTo>
                    <a:pt x="1" y="5205"/>
                    <a:pt x="482" y="5545"/>
                    <a:pt x="584" y="5926"/>
                  </a:cubicBezTo>
                  <a:cubicBezTo>
                    <a:pt x="689" y="6317"/>
                    <a:pt x="443" y="6849"/>
                    <a:pt x="642" y="7193"/>
                  </a:cubicBezTo>
                  <a:cubicBezTo>
                    <a:pt x="841" y="7534"/>
                    <a:pt x="1431" y="7595"/>
                    <a:pt x="1714" y="7874"/>
                  </a:cubicBezTo>
                  <a:cubicBezTo>
                    <a:pt x="1993" y="8157"/>
                    <a:pt x="2051" y="8747"/>
                    <a:pt x="2398" y="8946"/>
                  </a:cubicBezTo>
                  <a:cubicBezTo>
                    <a:pt x="2504" y="9008"/>
                    <a:pt x="2628" y="9027"/>
                    <a:pt x="2760" y="9027"/>
                  </a:cubicBezTo>
                  <a:cubicBezTo>
                    <a:pt x="2974" y="9027"/>
                    <a:pt x="3209" y="8977"/>
                    <a:pt x="3426" y="8977"/>
                  </a:cubicBezTo>
                  <a:cubicBezTo>
                    <a:pt x="3447" y="8977"/>
                    <a:pt x="3468" y="8978"/>
                    <a:pt x="3488" y="8979"/>
                  </a:cubicBezTo>
                  <a:lnTo>
                    <a:pt x="6103" y="8979"/>
                  </a:lnTo>
                  <a:cubicBezTo>
                    <a:pt x="6124" y="8978"/>
                    <a:pt x="6145" y="8977"/>
                    <a:pt x="6166" y="8977"/>
                  </a:cubicBezTo>
                  <a:cubicBezTo>
                    <a:pt x="6381" y="8977"/>
                    <a:pt x="6616" y="9027"/>
                    <a:pt x="6830" y="9027"/>
                  </a:cubicBezTo>
                  <a:cubicBezTo>
                    <a:pt x="6963" y="9027"/>
                    <a:pt x="7087" y="9008"/>
                    <a:pt x="7193" y="8946"/>
                  </a:cubicBezTo>
                  <a:cubicBezTo>
                    <a:pt x="7541" y="8747"/>
                    <a:pt x="7595" y="8157"/>
                    <a:pt x="7878" y="7874"/>
                  </a:cubicBezTo>
                  <a:cubicBezTo>
                    <a:pt x="8160" y="7595"/>
                    <a:pt x="8747" y="7537"/>
                    <a:pt x="8950" y="7190"/>
                  </a:cubicBezTo>
                  <a:cubicBezTo>
                    <a:pt x="9149" y="6842"/>
                    <a:pt x="8899" y="6317"/>
                    <a:pt x="9004" y="5926"/>
                  </a:cubicBezTo>
                  <a:cubicBezTo>
                    <a:pt x="9106" y="5545"/>
                    <a:pt x="9587" y="5205"/>
                    <a:pt x="9587" y="4796"/>
                  </a:cubicBezTo>
                  <a:cubicBezTo>
                    <a:pt x="9587" y="4386"/>
                    <a:pt x="9106" y="4046"/>
                    <a:pt x="9004" y="3666"/>
                  </a:cubicBezTo>
                  <a:cubicBezTo>
                    <a:pt x="8899" y="3275"/>
                    <a:pt x="9142" y="2738"/>
                    <a:pt x="8946" y="2398"/>
                  </a:cubicBezTo>
                  <a:cubicBezTo>
                    <a:pt x="8747" y="2058"/>
                    <a:pt x="8157" y="1996"/>
                    <a:pt x="7874" y="1714"/>
                  </a:cubicBezTo>
                  <a:cubicBezTo>
                    <a:pt x="7592" y="1431"/>
                    <a:pt x="7537" y="844"/>
                    <a:pt x="7190" y="645"/>
                  </a:cubicBezTo>
                  <a:cubicBezTo>
                    <a:pt x="7081" y="582"/>
                    <a:pt x="6955" y="562"/>
                    <a:pt x="6821" y="562"/>
                  </a:cubicBezTo>
                  <a:cubicBezTo>
                    <a:pt x="6605" y="562"/>
                    <a:pt x="6368" y="613"/>
                    <a:pt x="6151" y="613"/>
                  </a:cubicBezTo>
                  <a:cubicBezTo>
                    <a:pt x="6072" y="613"/>
                    <a:pt x="5995" y="606"/>
                    <a:pt x="5922" y="587"/>
                  </a:cubicBezTo>
                  <a:cubicBezTo>
                    <a:pt x="5546" y="486"/>
                    <a:pt x="5205" y="0"/>
                    <a:pt x="47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1" name="Google Shape;23001;p75"/>
            <p:cNvSpPr/>
            <p:nvPr/>
          </p:nvSpPr>
          <p:spPr>
            <a:xfrm>
              <a:off x="6347074" y="3361920"/>
              <a:ext cx="177125" cy="198335"/>
            </a:xfrm>
            <a:custGeom>
              <a:rect b="b" l="l" r="r" t="t"/>
              <a:pathLst>
                <a:path extrusionOk="0" h="7565" w="6756">
                  <a:moveTo>
                    <a:pt x="1960" y="0"/>
                  </a:moveTo>
                  <a:cubicBezTo>
                    <a:pt x="1551" y="0"/>
                    <a:pt x="1211" y="486"/>
                    <a:pt x="834" y="587"/>
                  </a:cubicBezTo>
                  <a:cubicBezTo>
                    <a:pt x="759" y="606"/>
                    <a:pt x="679" y="613"/>
                    <a:pt x="597" y="613"/>
                  </a:cubicBezTo>
                  <a:cubicBezTo>
                    <a:pt x="411" y="613"/>
                    <a:pt x="211" y="578"/>
                    <a:pt x="23" y="565"/>
                  </a:cubicBezTo>
                  <a:cubicBezTo>
                    <a:pt x="8" y="739"/>
                    <a:pt x="1" y="913"/>
                    <a:pt x="1" y="1091"/>
                  </a:cubicBezTo>
                  <a:cubicBezTo>
                    <a:pt x="1" y="3999"/>
                    <a:pt x="1779" y="6212"/>
                    <a:pt x="4307" y="7258"/>
                  </a:cubicBezTo>
                  <a:cubicBezTo>
                    <a:pt x="4649" y="7401"/>
                    <a:pt x="5028" y="7565"/>
                    <a:pt x="5383" y="7565"/>
                  </a:cubicBezTo>
                  <a:cubicBezTo>
                    <a:pt x="5543" y="7565"/>
                    <a:pt x="5698" y="7531"/>
                    <a:pt x="5843" y="7447"/>
                  </a:cubicBezTo>
                  <a:cubicBezTo>
                    <a:pt x="5951" y="7389"/>
                    <a:pt x="6046" y="7302"/>
                    <a:pt x="6114" y="7193"/>
                  </a:cubicBezTo>
                  <a:cubicBezTo>
                    <a:pt x="6314" y="6853"/>
                    <a:pt x="6067" y="6317"/>
                    <a:pt x="6172" y="5926"/>
                  </a:cubicBezTo>
                  <a:cubicBezTo>
                    <a:pt x="6274" y="5545"/>
                    <a:pt x="6755" y="5205"/>
                    <a:pt x="6755" y="4796"/>
                  </a:cubicBezTo>
                  <a:cubicBezTo>
                    <a:pt x="6755" y="4386"/>
                    <a:pt x="6274" y="4046"/>
                    <a:pt x="6172" y="3666"/>
                  </a:cubicBezTo>
                  <a:cubicBezTo>
                    <a:pt x="6067" y="3275"/>
                    <a:pt x="6310" y="2738"/>
                    <a:pt x="6114" y="2398"/>
                  </a:cubicBezTo>
                  <a:cubicBezTo>
                    <a:pt x="5915" y="2058"/>
                    <a:pt x="5325" y="1996"/>
                    <a:pt x="5042" y="1714"/>
                  </a:cubicBezTo>
                  <a:cubicBezTo>
                    <a:pt x="4760" y="1431"/>
                    <a:pt x="4705" y="844"/>
                    <a:pt x="4358" y="645"/>
                  </a:cubicBezTo>
                  <a:cubicBezTo>
                    <a:pt x="4249" y="582"/>
                    <a:pt x="4123" y="562"/>
                    <a:pt x="3989" y="562"/>
                  </a:cubicBezTo>
                  <a:cubicBezTo>
                    <a:pt x="3773" y="562"/>
                    <a:pt x="3536" y="613"/>
                    <a:pt x="3319" y="613"/>
                  </a:cubicBezTo>
                  <a:cubicBezTo>
                    <a:pt x="3240" y="613"/>
                    <a:pt x="3163" y="606"/>
                    <a:pt x="3090" y="587"/>
                  </a:cubicBezTo>
                  <a:cubicBezTo>
                    <a:pt x="2714" y="486"/>
                    <a:pt x="2373" y="0"/>
                    <a:pt x="196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2" name="Google Shape;23002;p75"/>
            <p:cNvSpPr/>
            <p:nvPr/>
          </p:nvSpPr>
          <p:spPr>
            <a:xfrm>
              <a:off x="6267031" y="3590458"/>
              <a:ext cx="262857" cy="125844"/>
            </a:xfrm>
            <a:custGeom>
              <a:rect b="b" l="l" r="r" t="t"/>
              <a:pathLst>
                <a:path extrusionOk="0" h="4800" w="10026">
                  <a:moveTo>
                    <a:pt x="3706" y="1"/>
                  </a:moveTo>
                  <a:lnTo>
                    <a:pt x="3706" y="693"/>
                  </a:lnTo>
                  <a:cubicBezTo>
                    <a:pt x="3706" y="1062"/>
                    <a:pt x="3474" y="1392"/>
                    <a:pt x="3126" y="1515"/>
                  </a:cubicBezTo>
                  <a:lnTo>
                    <a:pt x="874" y="2312"/>
                  </a:lnTo>
                  <a:cubicBezTo>
                    <a:pt x="348" y="2493"/>
                    <a:pt x="1" y="2989"/>
                    <a:pt x="1" y="3543"/>
                  </a:cubicBezTo>
                  <a:lnTo>
                    <a:pt x="1" y="4800"/>
                  </a:lnTo>
                  <a:lnTo>
                    <a:pt x="10026" y="4800"/>
                  </a:lnTo>
                  <a:lnTo>
                    <a:pt x="10026" y="3543"/>
                  </a:lnTo>
                  <a:cubicBezTo>
                    <a:pt x="10026" y="2989"/>
                    <a:pt x="9678" y="2496"/>
                    <a:pt x="9156" y="2312"/>
                  </a:cubicBezTo>
                  <a:lnTo>
                    <a:pt x="6904" y="1515"/>
                  </a:lnTo>
                  <a:cubicBezTo>
                    <a:pt x="6556" y="1392"/>
                    <a:pt x="6321" y="1062"/>
                    <a:pt x="6321" y="693"/>
                  </a:cubicBezTo>
                  <a:lnTo>
                    <a:pt x="6321"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3" name="Google Shape;23003;p75"/>
            <p:cNvSpPr/>
            <p:nvPr/>
          </p:nvSpPr>
          <p:spPr>
            <a:xfrm>
              <a:off x="6307485" y="3626743"/>
              <a:ext cx="181871" cy="89480"/>
            </a:xfrm>
            <a:custGeom>
              <a:rect b="b" l="l" r="r" t="t"/>
              <a:pathLst>
                <a:path extrusionOk="0" h="3413" w="6937">
                  <a:moveTo>
                    <a:pt x="1819" y="0"/>
                  </a:moveTo>
                  <a:cubicBezTo>
                    <a:pt x="1746" y="55"/>
                    <a:pt x="1663" y="98"/>
                    <a:pt x="1580" y="131"/>
                  </a:cubicBezTo>
                  <a:lnTo>
                    <a:pt x="1" y="685"/>
                  </a:lnTo>
                  <a:cubicBezTo>
                    <a:pt x="109" y="1833"/>
                    <a:pt x="779" y="2854"/>
                    <a:pt x="1786" y="3412"/>
                  </a:cubicBezTo>
                  <a:lnTo>
                    <a:pt x="5147" y="3412"/>
                  </a:lnTo>
                  <a:cubicBezTo>
                    <a:pt x="6158" y="2854"/>
                    <a:pt x="6828" y="1833"/>
                    <a:pt x="6936" y="685"/>
                  </a:cubicBezTo>
                  <a:lnTo>
                    <a:pt x="5361" y="131"/>
                  </a:lnTo>
                  <a:cubicBezTo>
                    <a:pt x="5274" y="98"/>
                    <a:pt x="5194" y="55"/>
                    <a:pt x="5122" y="0"/>
                  </a:cubicBezTo>
                  <a:lnTo>
                    <a:pt x="3470" y="775"/>
                  </a:lnTo>
                  <a:lnTo>
                    <a:pt x="1819"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4" name="Google Shape;23004;p75"/>
            <p:cNvSpPr/>
            <p:nvPr/>
          </p:nvSpPr>
          <p:spPr>
            <a:xfrm>
              <a:off x="6348883" y="3590458"/>
              <a:ext cx="99076" cy="62896"/>
            </a:xfrm>
            <a:custGeom>
              <a:rect b="b" l="l" r="r" t="t"/>
              <a:pathLst>
                <a:path extrusionOk="0" h="2399" w="3779">
                  <a:moveTo>
                    <a:pt x="584" y="1"/>
                  </a:moveTo>
                  <a:lnTo>
                    <a:pt x="584" y="693"/>
                  </a:lnTo>
                  <a:cubicBezTo>
                    <a:pt x="584" y="1062"/>
                    <a:pt x="348" y="1392"/>
                    <a:pt x="1" y="1515"/>
                  </a:cubicBezTo>
                  <a:lnTo>
                    <a:pt x="1891" y="2399"/>
                  </a:lnTo>
                  <a:lnTo>
                    <a:pt x="3778" y="1515"/>
                  </a:lnTo>
                  <a:cubicBezTo>
                    <a:pt x="3430" y="1392"/>
                    <a:pt x="3199" y="1062"/>
                    <a:pt x="3199" y="693"/>
                  </a:cubicBezTo>
                  <a:lnTo>
                    <a:pt x="3199"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5" name="Google Shape;23005;p75"/>
            <p:cNvSpPr/>
            <p:nvPr/>
          </p:nvSpPr>
          <p:spPr>
            <a:xfrm>
              <a:off x="6324290" y="3630151"/>
              <a:ext cx="148443" cy="81589"/>
            </a:xfrm>
            <a:custGeom>
              <a:rect b="b" l="l" r="r" t="t"/>
              <a:pathLst>
                <a:path extrusionOk="0" h="3112" w="5662">
                  <a:moveTo>
                    <a:pt x="939" y="1"/>
                  </a:moveTo>
                  <a:lnTo>
                    <a:pt x="1" y="334"/>
                  </a:lnTo>
                  <a:cubicBezTo>
                    <a:pt x="30" y="1877"/>
                    <a:pt x="1286" y="3112"/>
                    <a:pt x="2829" y="3112"/>
                  </a:cubicBezTo>
                  <a:cubicBezTo>
                    <a:pt x="4372" y="3112"/>
                    <a:pt x="5632" y="1877"/>
                    <a:pt x="5661" y="334"/>
                  </a:cubicBezTo>
                  <a:lnTo>
                    <a:pt x="4720" y="1"/>
                  </a:lnTo>
                  <a:lnTo>
                    <a:pt x="2829" y="888"/>
                  </a:lnTo>
                  <a:lnTo>
                    <a:pt x="939"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6" name="Google Shape;23006;p75"/>
            <p:cNvSpPr/>
            <p:nvPr/>
          </p:nvSpPr>
          <p:spPr>
            <a:xfrm>
              <a:off x="6364167" y="3590458"/>
              <a:ext cx="68585" cy="28630"/>
            </a:xfrm>
            <a:custGeom>
              <a:rect b="b" l="l" r="r" t="t"/>
              <a:pathLst>
                <a:path extrusionOk="0" h="1092" w="2616">
                  <a:moveTo>
                    <a:pt x="1" y="1"/>
                  </a:moveTo>
                  <a:lnTo>
                    <a:pt x="1" y="812"/>
                  </a:lnTo>
                  <a:cubicBezTo>
                    <a:pt x="414" y="997"/>
                    <a:pt x="855" y="1091"/>
                    <a:pt x="1308" y="1091"/>
                  </a:cubicBezTo>
                  <a:cubicBezTo>
                    <a:pt x="1757" y="1091"/>
                    <a:pt x="2203" y="997"/>
                    <a:pt x="2616" y="812"/>
                  </a:cubicBezTo>
                  <a:lnTo>
                    <a:pt x="26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7" name="Google Shape;23007;p75"/>
            <p:cNvSpPr/>
            <p:nvPr/>
          </p:nvSpPr>
          <p:spPr>
            <a:xfrm>
              <a:off x="6301324" y="3447651"/>
              <a:ext cx="194298" cy="154342"/>
            </a:xfrm>
            <a:custGeom>
              <a:rect b="b" l="l" r="r" t="t"/>
              <a:pathLst>
                <a:path extrusionOk="0" h="5887" w="7411">
                  <a:moveTo>
                    <a:pt x="3705" y="1"/>
                  </a:moveTo>
                  <a:cubicBezTo>
                    <a:pt x="2137" y="1"/>
                    <a:pt x="869" y="486"/>
                    <a:pt x="869" y="1091"/>
                  </a:cubicBezTo>
                  <a:lnTo>
                    <a:pt x="869" y="2178"/>
                  </a:lnTo>
                  <a:lnTo>
                    <a:pt x="543" y="2178"/>
                  </a:lnTo>
                  <a:cubicBezTo>
                    <a:pt x="243" y="2178"/>
                    <a:pt x="0" y="2424"/>
                    <a:pt x="0" y="2724"/>
                  </a:cubicBezTo>
                  <a:cubicBezTo>
                    <a:pt x="0" y="3025"/>
                    <a:pt x="243" y="3268"/>
                    <a:pt x="543" y="3268"/>
                  </a:cubicBezTo>
                  <a:lnTo>
                    <a:pt x="880" y="3268"/>
                  </a:lnTo>
                  <a:cubicBezTo>
                    <a:pt x="993" y="4745"/>
                    <a:pt x="2224" y="5886"/>
                    <a:pt x="3705" y="5886"/>
                  </a:cubicBezTo>
                  <a:cubicBezTo>
                    <a:pt x="5186" y="5886"/>
                    <a:pt x="6418" y="4745"/>
                    <a:pt x="6527" y="3268"/>
                  </a:cubicBezTo>
                  <a:lnTo>
                    <a:pt x="6863" y="3268"/>
                  </a:lnTo>
                  <a:cubicBezTo>
                    <a:pt x="7164" y="3268"/>
                    <a:pt x="7410" y="3025"/>
                    <a:pt x="7410" y="2724"/>
                  </a:cubicBezTo>
                  <a:cubicBezTo>
                    <a:pt x="7410" y="2424"/>
                    <a:pt x="7164" y="2178"/>
                    <a:pt x="6863" y="2178"/>
                  </a:cubicBezTo>
                  <a:lnTo>
                    <a:pt x="6537" y="2178"/>
                  </a:lnTo>
                  <a:lnTo>
                    <a:pt x="6537" y="1091"/>
                  </a:lnTo>
                  <a:cubicBezTo>
                    <a:pt x="6537" y="486"/>
                    <a:pt x="5270" y="1"/>
                    <a:pt x="370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8" name="Google Shape;23008;p75"/>
            <p:cNvSpPr/>
            <p:nvPr/>
          </p:nvSpPr>
          <p:spPr>
            <a:xfrm>
              <a:off x="6301324" y="3447651"/>
              <a:ext cx="154316" cy="154342"/>
            </a:xfrm>
            <a:custGeom>
              <a:rect b="b" l="l" r="r" t="t"/>
              <a:pathLst>
                <a:path extrusionOk="0" h="5887" w="5886">
                  <a:moveTo>
                    <a:pt x="3705" y="1"/>
                  </a:moveTo>
                  <a:cubicBezTo>
                    <a:pt x="2945" y="1"/>
                    <a:pt x="2253" y="117"/>
                    <a:pt x="1742" y="305"/>
                  </a:cubicBezTo>
                  <a:cubicBezTo>
                    <a:pt x="1206" y="501"/>
                    <a:pt x="873" y="780"/>
                    <a:pt x="873" y="1087"/>
                  </a:cubicBezTo>
                  <a:lnTo>
                    <a:pt x="873" y="2178"/>
                  </a:lnTo>
                  <a:lnTo>
                    <a:pt x="543" y="2178"/>
                  </a:lnTo>
                  <a:cubicBezTo>
                    <a:pt x="243" y="2178"/>
                    <a:pt x="0" y="2424"/>
                    <a:pt x="0" y="2724"/>
                  </a:cubicBezTo>
                  <a:cubicBezTo>
                    <a:pt x="0" y="3025"/>
                    <a:pt x="243" y="3268"/>
                    <a:pt x="543" y="3268"/>
                  </a:cubicBezTo>
                  <a:lnTo>
                    <a:pt x="884" y="3268"/>
                  </a:lnTo>
                  <a:cubicBezTo>
                    <a:pt x="986" y="4765"/>
                    <a:pt x="2236" y="5887"/>
                    <a:pt x="3688" y="5887"/>
                  </a:cubicBezTo>
                  <a:cubicBezTo>
                    <a:pt x="3838" y="5887"/>
                    <a:pt x="3990" y="5875"/>
                    <a:pt x="4143" y="5850"/>
                  </a:cubicBezTo>
                  <a:cubicBezTo>
                    <a:pt x="2760" y="5636"/>
                    <a:pt x="1742" y="4445"/>
                    <a:pt x="1742" y="3050"/>
                  </a:cubicBezTo>
                  <a:lnTo>
                    <a:pt x="1742" y="2478"/>
                  </a:lnTo>
                  <a:cubicBezTo>
                    <a:pt x="1742" y="2272"/>
                    <a:pt x="1887" y="2094"/>
                    <a:pt x="2090" y="2051"/>
                  </a:cubicBezTo>
                  <a:cubicBezTo>
                    <a:pt x="3100" y="1841"/>
                    <a:pt x="4795" y="1308"/>
                    <a:pt x="5885" y="218"/>
                  </a:cubicBezTo>
                  <a:lnTo>
                    <a:pt x="5885" y="218"/>
                  </a:lnTo>
                  <a:lnTo>
                    <a:pt x="5588" y="276"/>
                  </a:lnTo>
                  <a:cubicBezTo>
                    <a:pt x="5085" y="106"/>
                    <a:pt x="4430" y="1"/>
                    <a:pt x="3705"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9" name="Google Shape;23009;p75"/>
            <p:cNvSpPr/>
            <p:nvPr/>
          </p:nvSpPr>
          <p:spPr>
            <a:xfrm>
              <a:off x="6318418" y="3447651"/>
              <a:ext cx="120024" cy="40008"/>
            </a:xfrm>
            <a:custGeom>
              <a:rect b="b" l="l" r="r" t="t"/>
              <a:pathLst>
                <a:path extrusionOk="0" h="1526" w="4578">
                  <a:moveTo>
                    <a:pt x="0" y="1"/>
                  </a:moveTo>
                  <a:lnTo>
                    <a:pt x="0" y="1526"/>
                  </a:lnTo>
                  <a:cubicBezTo>
                    <a:pt x="0" y="1526"/>
                    <a:pt x="2836" y="1312"/>
                    <a:pt x="45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0" name="Google Shape;23010;p75"/>
            <p:cNvSpPr/>
            <p:nvPr/>
          </p:nvSpPr>
          <p:spPr>
            <a:xfrm>
              <a:off x="6324212" y="3424789"/>
              <a:ext cx="148522" cy="51491"/>
            </a:xfrm>
            <a:custGeom>
              <a:rect b="b" l="l" r="r" t="t"/>
              <a:pathLst>
                <a:path extrusionOk="0" h="1964" w="5665">
                  <a:moveTo>
                    <a:pt x="2832" y="0"/>
                  </a:moveTo>
                  <a:cubicBezTo>
                    <a:pt x="1268" y="0"/>
                    <a:pt x="0" y="489"/>
                    <a:pt x="0" y="1090"/>
                  </a:cubicBezTo>
                  <a:lnTo>
                    <a:pt x="0" y="1963"/>
                  </a:lnTo>
                  <a:cubicBezTo>
                    <a:pt x="0" y="1358"/>
                    <a:pt x="1268" y="873"/>
                    <a:pt x="2832" y="873"/>
                  </a:cubicBezTo>
                  <a:cubicBezTo>
                    <a:pt x="4397" y="873"/>
                    <a:pt x="5664" y="1358"/>
                    <a:pt x="5664" y="1963"/>
                  </a:cubicBezTo>
                  <a:lnTo>
                    <a:pt x="5664" y="1090"/>
                  </a:lnTo>
                  <a:cubicBezTo>
                    <a:pt x="5664" y="489"/>
                    <a:pt x="4397" y="0"/>
                    <a:pt x="283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1" name="Google Shape;23011;p75"/>
            <p:cNvSpPr/>
            <p:nvPr/>
          </p:nvSpPr>
          <p:spPr>
            <a:xfrm>
              <a:off x="6326100" y="3630151"/>
              <a:ext cx="144721" cy="65491"/>
            </a:xfrm>
            <a:custGeom>
              <a:rect b="b" l="l" r="r" t="t"/>
              <a:pathLst>
                <a:path extrusionOk="0" h="2498" w="5520">
                  <a:moveTo>
                    <a:pt x="870" y="1"/>
                  </a:moveTo>
                  <a:lnTo>
                    <a:pt x="0" y="309"/>
                  </a:lnTo>
                  <a:cubicBezTo>
                    <a:pt x="8" y="327"/>
                    <a:pt x="11" y="345"/>
                    <a:pt x="19" y="363"/>
                  </a:cubicBezTo>
                  <a:lnTo>
                    <a:pt x="736" y="1978"/>
                  </a:lnTo>
                  <a:cubicBezTo>
                    <a:pt x="884" y="2311"/>
                    <a:pt x="1206" y="2497"/>
                    <a:pt x="1536" y="2497"/>
                  </a:cubicBezTo>
                  <a:cubicBezTo>
                    <a:pt x="1731" y="2497"/>
                    <a:pt x="1928" y="2432"/>
                    <a:pt x="2094" y="2293"/>
                  </a:cubicBezTo>
                  <a:lnTo>
                    <a:pt x="2760" y="1739"/>
                  </a:lnTo>
                  <a:lnTo>
                    <a:pt x="3427" y="2293"/>
                  </a:lnTo>
                  <a:cubicBezTo>
                    <a:pt x="3592" y="2432"/>
                    <a:pt x="3790" y="2497"/>
                    <a:pt x="3984" y="2497"/>
                  </a:cubicBezTo>
                  <a:cubicBezTo>
                    <a:pt x="4314" y="2497"/>
                    <a:pt x="4635" y="2311"/>
                    <a:pt x="4781" y="1978"/>
                  </a:cubicBezTo>
                  <a:lnTo>
                    <a:pt x="5502" y="359"/>
                  </a:lnTo>
                  <a:cubicBezTo>
                    <a:pt x="5509" y="345"/>
                    <a:pt x="5513" y="323"/>
                    <a:pt x="5520" y="309"/>
                  </a:cubicBezTo>
                  <a:lnTo>
                    <a:pt x="4651" y="1"/>
                  </a:lnTo>
                  <a:lnTo>
                    <a:pt x="2760" y="888"/>
                  </a:lnTo>
                  <a:lnTo>
                    <a:pt x="870"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2" name="Google Shape;23012;p75"/>
            <p:cNvSpPr/>
            <p:nvPr/>
          </p:nvSpPr>
          <p:spPr>
            <a:xfrm>
              <a:off x="6341673" y="3615705"/>
              <a:ext cx="56813" cy="62738"/>
            </a:xfrm>
            <a:custGeom>
              <a:rect b="b" l="l" r="r" t="t"/>
              <a:pathLst>
                <a:path extrusionOk="0" h="2393" w="2167">
                  <a:moveTo>
                    <a:pt x="641" y="0"/>
                  </a:moveTo>
                  <a:cubicBezTo>
                    <a:pt x="585" y="0"/>
                    <a:pt x="529" y="21"/>
                    <a:pt x="486" y="63"/>
                  </a:cubicBezTo>
                  <a:lnTo>
                    <a:pt x="51" y="501"/>
                  </a:lnTo>
                  <a:cubicBezTo>
                    <a:pt x="11" y="541"/>
                    <a:pt x="0" y="599"/>
                    <a:pt x="22" y="646"/>
                  </a:cubicBezTo>
                  <a:lnTo>
                    <a:pt x="743" y="2261"/>
                  </a:lnTo>
                  <a:cubicBezTo>
                    <a:pt x="779" y="2345"/>
                    <a:pt x="859" y="2392"/>
                    <a:pt x="940" y="2392"/>
                  </a:cubicBezTo>
                  <a:cubicBezTo>
                    <a:pt x="989" y="2392"/>
                    <a:pt x="1038" y="2376"/>
                    <a:pt x="1080" y="2341"/>
                  </a:cubicBezTo>
                  <a:lnTo>
                    <a:pt x="2166" y="1436"/>
                  </a:lnTo>
                  <a:lnTo>
                    <a:pt x="794" y="63"/>
                  </a:lnTo>
                  <a:cubicBezTo>
                    <a:pt x="752" y="21"/>
                    <a:pt x="697" y="0"/>
                    <a:pt x="64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3" name="Google Shape;23013;p75"/>
            <p:cNvSpPr/>
            <p:nvPr/>
          </p:nvSpPr>
          <p:spPr>
            <a:xfrm>
              <a:off x="6398460" y="3615705"/>
              <a:ext cx="56787" cy="62738"/>
            </a:xfrm>
            <a:custGeom>
              <a:rect b="b" l="l" r="r" t="t"/>
              <a:pathLst>
                <a:path extrusionOk="0" h="2393" w="2166">
                  <a:moveTo>
                    <a:pt x="1525" y="0"/>
                  </a:moveTo>
                  <a:cubicBezTo>
                    <a:pt x="1470" y="0"/>
                    <a:pt x="1414" y="21"/>
                    <a:pt x="1373" y="63"/>
                  </a:cubicBezTo>
                  <a:lnTo>
                    <a:pt x="0" y="1436"/>
                  </a:lnTo>
                  <a:lnTo>
                    <a:pt x="1087" y="2341"/>
                  </a:lnTo>
                  <a:cubicBezTo>
                    <a:pt x="1128" y="2376"/>
                    <a:pt x="1178" y="2392"/>
                    <a:pt x="1226" y="2392"/>
                  </a:cubicBezTo>
                  <a:cubicBezTo>
                    <a:pt x="1308" y="2392"/>
                    <a:pt x="1387" y="2345"/>
                    <a:pt x="1424" y="2261"/>
                  </a:cubicBezTo>
                  <a:lnTo>
                    <a:pt x="2144" y="646"/>
                  </a:lnTo>
                  <a:cubicBezTo>
                    <a:pt x="2166" y="599"/>
                    <a:pt x="2155" y="541"/>
                    <a:pt x="2115" y="501"/>
                  </a:cubicBezTo>
                  <a:lnTo>
                    <a:pt x="1681" y="63"/>
                  </a:lnTo>
                  <a:cubicBezTo>
                    <a:pt x="1637" y="21"/>
                    <a:pt x="1581" y="0"/>
                    <a:pt x="1525"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4" name="Google Shape;23014;p75"/>
            <p:cNvSpPr/>
            <p:nvPr/>
          </p:nvSpPr>
          <p:spPr>
            <a:xfrm>
              <a:off x="6301324" y="3533303"/>
              <a:ext cx="22914" cy="28603"/>
            </a:xfrm>
            <a:custGeom>
              <a:rect b="b" l="l" r="r" t="t"/>
              <a:pathLst>
                <a:path extrusionOk="0" h="1091" w="874">
                  <a:moveTo>
                    <a:pt x="435" y="1"/>
                  </a:moveTo>
                  <a:cubicBezTo>
                    <a:pt x="435" y="1"/>
                    <a:pt x="0" y="218"/>
                    <a:pt x="0" y="656"/>
                  </a:cubicBezTo>
                  <a:cubicBezTo>
                    <a:pt x="0" y="895"/>
                    <a:pt x="196" y="1091"/>
                    <a:pt x="435" y="1091"/>
                  </a:cubicBezTo>
                  <a:cubicBezTo>
                    <a:pt x="677" y="1091"/>
                    <a:pt x="873" y="895"/>
                    <a:pt x="873" y="656"/>
                  </a:cubicBezTo>
                  <a:cubicBezTo>
                    <a:pt x="873" y="222"/>
                    <a:pt x="435" y="1"/>
                    <a:pt x="43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5" name="Google Shape;23015;p75"/>
            <p:cNvSpPr/>
            <p:nvPr/>
          </p:nvSpPr>
          <p:spPr>
            <a:xfrm>
              <a:off x="6472708" y="3533303"/>
              <a:ext cx="22914" cy="28603"/>
            </a:xfrm>
            <a:custGeom>
              <a:rect b="b" l="l" r="r" t="t"/>
              <a:pathLst>
                <a:path extrusionOk="0" h="1091" w="874">
                  <a:moveTo>
                    <a:pt x="439" y="1"/>
                  </a:moveTo>
                  <a:cubicBezTo>
                    <a:pt x="439" y="1"/>
                    <a:pt x="0" y="218"/>
                    <a:pt x="0" y="656"/>
                  </a:cubicBezTo>
                  <a:cubicBezTo>
                    <a:pt x="0" y="895"/>
                    <a:pt x="196" y="1091"/>
                    <a:pt x="439" y="1091"/>
                  </a:cubicBezTo>
                  <a:cubicBezTo>
                    <a:pt x="678" y="1091"/>
                    <a:pt x="873" y="895"/>
                    <a:pt x="873" y="656"/>
                  </a:cubicBezTo>
                  <a:cubicBezTo>
                    <a:pt x="873" y="222"/>
                    <a:pt x="439" y="1"/>
                    <a:pt x="439"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6" name="Google Shape;23016;p75"/>
            <p:cNvSpPr/>
            <p:nvPr/>
          </p:nvSpPr>
          <p:spPr>
            <a:xfrm>
              <a:off x="6261814" y="3356598"/>
              <a:ext cx="273501" cy="364948"/>
            </a:xfrm>
            <a:custGeom>
              <a:rect b="b" l="l" r="r" t="t"/>
              <a:pathLst>
                <a:path extrusionOk="0" h="13920" w="10432">
                  <a:moveTo>
                    <a:pt x="5209" y="3677"/>
                  </a:moveTo>
                  <a:cubicBezTo>
                    <a:pt x="5469" y="3677"/>
                    <a:pt x="5730" y="3691"/>
                    <a:pt x="5991" y="3720"/>
                  </a:cubicBezTo>
                  <a:cubicBezTo>
                    <a:pt x="4774" y="4452"/>
                    <a:pt x="3159" y="4702"/>
                    <a:pt x="2579" y="4770"/>
                  </a:cubicBezTo>
                  <a:lnTo>
                    <a:pt x="2579" y="4564"/>
                  </a:lnTo>
                  <a:cubicBezTo>
                    <a:pt x="2579" y="4191"/>
                    <a:pt x="3582" y="3677"/>
                    <a:pt x="5209" y="3677"/>
                  </a:cubicBezTo>
                  <a:close/>
                  <a:moveTo>
                    <a:pt x="5212" y="2804"/>
                  </a:moveTo>
                  <a:cubicBezTo>
                    <a:pt x="6842" y="2804"/>
                    <a:pt x="7842" y="3322"/>
                    <a:pt x="7842" y="3691"/>
                  </a:cubicBezTo>
                  <a:lnTo>
                    <a:pt x="7842" y="3890"/>
                  </a:lnTo>
                  <a:cubicBezTo>
                    <a:pt x="7800" y="3861"/>
                    <a:pt x="7759" y="3848"/>
                    <a:pt x="7719" y="3848"/>
                  </a:cubicBezTo>
                  <a:cubicBezTo>
                    <a:pt x="7547" y="3848"/>
                    <a:pt x="7422" y="4090"/>
                    <a:pt x="7599" y="4220"/>
                  </a:cubicBezTo>
                  <a:cubicBezTo>
                    <a:pt x="7711" y="4300"/>
                    <a:pt x="7842" y="4423"/>
                    <a:pt x="7842" y="4560"/>
                  </a:cubicBezTo>
                  <a:lnTo>
                    <a:pt x="7842" y="5448"/>
                  </a:lnTo>
                  <a:lnTo>
                    <a:pt x="5647" y="5448"/>
                  </a:lnTo>
                  <a:cubicBezTo>
                    <a:pt x="5535" y="5448"/>
                    <a:pt x="5444" y="5538"/>
                    <a:pt x="5444" y="5651"/>
                  </a:cubicBezTo>
                  <a:lnTo>
                    <a:pt x="5444" y="5665"/>
                  </a:lnTo>
                  <a:lnTo>
                    <a:pt x="4980" y="5665"/>
                  </a:lnTo>
                  <a:lnTo>
                    <a:pt x="4980" y="5651"/>
                  </a:lnTo>
                  <a:cubicBezTo>
                    <a:pt x="4980" y="5538"/>
                    <a:pt x="4890" y="5448"/>
                    <a:pt x="4778" y="5448"/>
                  </a:cubicBezTo>
                  <a:lnTo>
                    <a:pt x="2583" y="5448"/>
                  </a:lnTo>
                  <a:lnTo>
                    <a:pt x="2583" y="5183"/>
                  </a:lnTo>
                  <a:lnTo>
                    <a:pt x="2579" y="5183"/>
                  </a:lnTo>
                  <a:cubicBezTo>
                    <a:pt x="3206" y="5115"/>
                    <a:pt x="5216" y="4821"/>
                    <a:pt x="6581" y="3818"/>
                  </a:cubicBezTo>
                  <a:cubicBezTo>
                    <a:pt x="6690" y="3840"/>
                    <a:pt x="6795" y="3869"/>
                    <a:pt x="6896" y="3898"/>
                  </a:cubicBezTo>
                  <a:cubicBezTo>
                    <a:pt x="6920" y="3905"/>
                    <a:pt x="6943" y="3908"/>
                    <a:pt x="6964" y="3908"/>
                  </a:cubicBezTo>
                  <a:cubicBezTo>
                    <a:pt x="7176" y="3908"/>
                    <a:pt x="7253" y="3579"/>
                    <a:pt x="7016" y="3506"/>
                  </a:cubicBezTo>
                  <a:cubicBezTo>
                    <a:pt x="6494" y="3351"/>
                    <a:pt x="5871" y="3267"/>
                    <a:pt x="5212" y="3267"/>
                  </a:cubicBezTo>
                  <a:cubicBezTo>
                    <a:pt x="4198" y="3267"/>
                    <a:pt x="3144" y="3481"/>
                    <a:pt x="2583" y="3890"/>
                  </a:cubicBezTo>
                  <a:lnTo>
                    <a:pt x="2583" y="3691"/>
                  </a:lnTo>
                  <a:cubicBezTo>
                    <a:pt x="2583" y="3318"/>
                    <a:pt x="3582" y="2804"/>
                    <a:pt x="5212" y="2804"/>
                  </a:cubicBezTo>
                  <a:close/>
                  <a:moveTo>
                    <a:pt x="4571" y="5857"/>
                  </a:moveTo>
                  <a:lnTo>
                    <a:pt x="4571" y="6089"/>
                  </a:lnTo>
                  <a:cubicBezTo>
                    <a:pt x="4571" y="6458"/>
                    <a:pt x="4271" y="6755"/>
                    <a:pt x="3901" y="6755"/>
                  </a:cubicBezTo>
                  <a:cubicBezTo>
                    <a:pt x="3532" y="6755"/>
                    <a:pt x="3235" y="6458"/>
                    <a:pt x="3235" y="6089"/>
                  </a:cubicBezTo>
                  <a:lnTo>
                    <a:pt x="3235" y="5857"/>
                  </a:lnTo>
                  <a:lnTo>
                    <a:pt x="3698" y="5857"/>
                  </a:lnTo>
                  <a:lnTo>
                    <a:pt x="3698" y="6107"/>
                  </a:lnTo>
                  <a:cubicBezTo>
                    <a:pt x="3698" y="6243"/>
                    <a:pt x="3801" y="6311"/>
                    <a:pt x="3903" y="6311"/>
                  </a:cubicBezTo>
                  <a:cubicBezTo>
                    <a:pt x="4005" y="6311"/>
                    <a:pt x="4108" y="6243"/>
                    <a:pt x="4108" y="6107"/>
                  </a:cubicBezTo>
                  <a:lnTo>
                    <a:pt x="4108" y="5857"/>
                  </a:lnTo>
                  <a:close/>
                  <a:moveTo>
                    <a:pt x="7186" y="5857"/>
                  </a:moveTo>
                  <a:lnTo>
                    <a:pt x="7186" y="6089"/>
                  </a:lnTo>
                  <a:cubicBezTo>
                    <a:pt x="7186" y="6458"/>
                    <a:pt x="6885" y="6755"/>
                    <a:pt x="6516" y="6755"/>
                  </a:cubicBezTo>
                  <a:cubicBezTo>
                    <a:pt x="6150" y="6755"/>
                    <a:pt x="5850" y="6458"/>
                    <a:pt x="5850" y="6089"/>
                  </a:cubicBezTo>
                  <a:lnTo>
                    <a:pt x="5850" y="5857"/>
                  </a:lnTo>
                  <a:lnTo>
                    <a:pt x="6313" y="5857"/>
                  </a:lnTo>
                  <a:lnTo>
                    <a:pt x="6313" y="6107"/>
                  </a:lnTo>
                  <a:cubicBezTo>
                    <a:pt x="6313" y="6243"/>
                    <a:pt x="6416" y="6311"/>
                    <a:pt x="6518" y="6311"/>
                  </a:cubicBezTo>
                  <a:cubicBezTo>
                    <a:pt x="6620" y="6311"/>
                    <a:pt x="6722" y="6243"/>
                    <a:pt x="6722" y="6107"/>
                  </a:cubicBezTo>
                  <a:lnTo>
                    <a:pt x="6722" y="5857"/>
                  </a:lnTo>
                  <a:close/>
                  <a:moveTo>
                    <a:pt x="5212" y="406"/>
                  </a:moveTo>
                  <a:cubicBezTo>
                    <a:pt x="5375" y="406"/>
                    <a:pt x="5553" y="537"/>
                    <a:pt x="5741" y="674"/>
                  </a:cubicBezTo>
                  <a:cubicBezTo>
                    <a:pt x="5911" y="797"/>
                    <a:pt x="6085" y="928"/>
                    <a:pt x="6288" y="982"/>
                  </a:cubicBezTo>
                  <a:cubicBezTo>
                    <a:pt x="6382" y="1008"/>
                    <a:pt x="6478" y="1017"/>
                    <a:pt x="6576" y="1017"/>
                  </a:cubicBezTo>
                  <a:cubicBezTo>
                    <a:pt x="6695" y="1017"/>
                    <a:pt x="6816" y="1003"/>
                    <a:pt x="6936" y="989"/>
                  </a:cubicBezTo>
                  <a:cubicBezTo>
                    <a:pt x="7044" y="979"/>
                    <a:pt x="7150" y="968"/>
                    <a:pt x="7245" y="968"/>
                  </a:cubicBezTo>
                  <a:cubicBezTo>
                    <a:pt x="7348" y="968"/>
                    <a:pt x="7439" y="981"/>
                    <a:pt x="7508" y="1022"/>
                  </a:cubicBezTo>
                  <a:cubicBezTo>
                    <a:pt x="7642" y="1098"/>
                    <a:pt x="7733" y="1297"/>
                    <a:pt x="7823" y="1507"/>
                  </a:cubicBezTo>
                  <a:cubicBezTo>
                    <a:pt x="7910" y="1703"/>
                    <a:pt x="8001" y="1909"/>
                    <a:pt x="8149" y="2058"/>
                  </a:cubicBezTo>
                  <a:cubicBezTo>
                    <a:pt x="8302" y="2210"/>
                    <a:pt x="8504" y="2300"/>
                    <a:pt x="8704" y="2384"/>
                  </a:cubicBezTo>
                  <a:cubicBezTo>
                    <a:pt x="8910" y="2474"/>
                    <a:pt x="9109" y="2565"/>
                    <a:pt x="9189" y="2702"/>
                  </a:cubicBezTo>
                  <a:cubicBezTo>
                    <a:pt x="9269" y="2840"/>
                    <a:pt x="9243" y="3050"/>
                    <a:pt x="9218" y="3275"/>
                  </a:cubicBezTo>
                  <a:cubicBezTo>
                    <a:pt x="9196" y="3488"/>
                    <a:pt x="9171" y="3713"/>
                    <a:pt x="9225" y="3923"/>
                  </a:cubicBezTo>
                  <a:cubicBezTo>
                    <a:pt x="9279" y="4122"/>
                    <a:pt x="9410" y="4300"/>
                    <a:pt x="9537" y="4470"/>
                  </a:cubicBezTo>
                  <a:cubicBezTo>
                    <a:pt x="9671" y="4658"/>
                    <a:pt x="9805" y="4832"/>
                    <a:pt x="9805" y="4999"/>
                  </a:cubicBezTo>
                  <a:cubicBezTo>
                    <a:pt x="9805" y="5165"/>
                    <a:pt x="9674" y="5339"/>
                    <a:pt x="9537" y="5527"/>
                  </a:cubicBezTo>
                  <a:cubicBezTo>
                    <a:pt x="9410" y="5698"/>
                    <a:pt x="9279" y="5871"/>
                    <a:pt x="9225" y="6074"/>
                  </a:cubicBezTo>
                  <a:cubicBezTo>
                    <a:pt x="9171" y="6284"/>
                    <a:pt x="9196" y="6505"/>
                    <a:pt x="9218" y="6723"/>
                  </a:cubicBezTo>
                  <a:cubicBezTo>
                    <a:pt x="9243" y="6951"/>
                    <a:pt x="9265" y="7161"/>
                    <a:pt x="9189" y="7295"/>
                  </a:cubicBezTo>
                  <a:cubicBezTo>
                    <a:pt x="9171" y="7324"/>
                    <a:pt x="9149" y="7353"/>
                    <a:pt x="9120" y="7378"/>
                  </a:cubicBezTo>
                  <a:cubicBezTo>
                    <a:pt x="9113" y="7146"/>
                    <a:pt x="9019" y="6933"/>
                    <a:pt x="8852" y="6770"/>
                  </a:cubicBezTo>
                  <a:cubicBezTo>
                    <a:pt x="9392" y="6324"/>
                    <a:pt x="9073" y="5448"/>
                    <a:pt x="8374" y="5448"/>
                  </a:cubicBezTo>
                  <a:lnTo>
                    <a:pt x="8251" y="5448"/>
                  </a:lnTo>
                  <a:lnTo>
                    <a:pt x="8251" y="3691"/>
                  </a:lnTo>
                  <a:cubicBezTo>
                    <a:pt x="8251" y="2851"/>
                    <a:pt x="6686" y="2398"/>
                    <a:pt x="5212" y="2398"/>
                  </a:cubicBezTo>
                  <a:cubicBezTo>
                    <a:pt x="3742" y="2398"/>
                    <a:pt x="2174" y="2851"/>
                    <a:pt x="2174" y="3691"/>
                  </a:cubicBezTo>
                  <a:lnTo>
                    <a:pt x="2174" y="5448"/>
                  </a:lnTo>
                  <a:lnTo>
                    <a:pt x="2050" y="5448"/>
                  </a:lnTo>
                  <a:cubicBezTo>
                    <a:pt x="1351" y="5448"/>
                    <a:pt x="1033" y="6324"/>
                    <a:pt x="1572" y="6770"/>
                  </a:cubicBezTo>
                  <a:cubicBezTo>
                    <a:pt x="1406" y="6933"/>
                    <a:pt x="1312" y="7146"/>
                    <a:pt x="1304" y="7378"/>
                  </a:cubicBezTo>
                  <a:cubicBezTo>
                    <a:pt x="1275" y="7353"/>
                    <a:pt x="1254" y="7324"/>
                    <a:pt x="1236" y="7295"/>
                  </a:cubicBezTo>
                  <a:lnTo>
                    <a:pt x="1232" y="7295"/>
                  </a:lnTo>
                  <a:cubicBezTo>
                    <a:pt x="1156" y="7161"/>
                    <a:pt x="1181" y="6947"/>
                    <a:pt x="1203" y="6723"/>
                  </a:cubicBezTo>
                  <a:cubicBezTo>
                    <a:pt x="1228" y="6505"/>
                    <a:pt x="1250" y="6284"/>
                    <a:pt x="1196" y="6074"/>
                  </a:cubicBezTo>
                  <a:cubicBezTo>
                    <a:pt x="1141" y="5871"/>
                    <a:pt x="1011" y="5698"/>
                    <a:pt x="888" y="5527"/>
                  </a:cubicBezTo>
                  <a:cubicBezTo>
                    <a:pt x="750" y="5339"/>
                    <a:pt x="620" y="5165"/>
                    <a:pt x="620" y="4999"/>
                  </a:cubicBezTo>
                  <a:cubicBezTo>
                    <a:pt x="620" y="4832"/>
                    <a:pt x="750" y="4658"/>
                    <a:pt x="888" y="4470"/>
                  </a:cubicBezTo>
                  <a:cubicBezTo>
                    <a:pt x="1011" y="4300"/>
                    <a:pt x="1141" y="4122"/>
                    <a:pt x="1196" y="3923"/>
                  </a:cubicBezTo>
                  <a:cubicBezTo>
                    <a:pt x="1254" y="3713"/>
                    <a:pt x="1228" y="3488"/>
                    <a:pt x="1203" y="3275"/>
                  </a:cubicBezTo>
                  <a:cubicBezTo>
                    <a:pt x="1181" y="3047"/>
                    <a:pt x="1156" y="2836"/>
                    <a:pt x="1232" y="2702"/>
                  </a:cubicBezTo>
                  <a:cubicBezTo>
                    <a:pt x="1312" y="2568"/>
                    <a:pt x="1511" y="2478"/>
                    <a:pt x="1721" y="2384"/>
                  </a:cubicBezTo>
                  <a:cubicBezTo>
                    <a:pt x="1916" y="2300"/>
                    <a:pt x="2123" y="2210"/>
                    <a:pt x="2271" y="2058"/>
                  </a:cubicBezTo>
                  <a:cubicBezTo>
                    <a:pt x="2423" y="1909"/>
                    <a:pt x="2510" y="1703"/>
                    <a:pt x="2597" y="1507"/>
                  </a:cubicBezTo>
                  <a:cubicBezTo>
                    <a:pt x="2688" y="1297"/>
                    <a:pt x="2778" y="1102"/>
                    <a:pt x="2916" y="1022"/>
                  </a:cubicBezTo>
                  <a:cubicBezTo>
                    <a:pt x="2987" y="981"/>
                    <a:pt x="3077" y="968"/>
                    <a:pt x="3179" y="968"/>
                  </a:cubicBezTo>
                  <a:cubicBezTo>
                    <a:pt x="3273" y="968"/>
                    <a:pt x="3378" y="979"/>
                    <a:pt x="3488" y="989"/>
                  </a:cubicBezTo>
                  <a:cubicBezTo>
                    <a:pt x="3606" y="1003"/>
                    <a:pt x="3727" y="1017"/>
                    <a:pt x="3848" y="1017"/>
                  </a:cubicBezTo>
                  <a:cubicBezTo>
                    <a:pt x="3945" y="1017"/>
                    <a:pt x="4042" y="1008"/>
                    <a:pt x="4137" y="982"/>
                  </a:cubicBezTo>
                  <a:cubicBezTo>
                    <a:pt x="4336" y="928"/>
                    <a:pt x="4513" y="797"/>
                    <a:pt x="4683" y="674"/>
                  </a:cubicBezTo>
                  <a:cubicBezTo>
                    <a:pt x="4868" y="537"/>
                    <a:pt x="5046" y="406"/>
                    <a:pt x="5212" y="406"/>
                  </a:cubicBezTo>
                  <a:close/>
                  <a:moveTo>
                    <a:pt x="1942" y="6983"/>
                  </a:moveTo>
                  <a:cubicBezTo>
                    <a:pt x="2036" y="7059"/>
                    <a:pt x="2174" y="7201"/>
                    <a:pt x="2174" y="7396"/>
                  </a:cubicBezTo>
                  <a:cubicBezTo>
                    <a:pt x="2174" y="7523"/>
                    <a:pt x="2069" y="7628"/>
                    <a:pt x="1942" y="7628"/>
                  </a:cubicBezTo>
                  <a:cubicBezTo>
                    <a:pt x="1811" y="7628"/>
                    <a:pt x="1710" y="7523"/>
                    <a:pt x="1710" y="7396"/>
                  </a:cubicBezTo>
                  <a:cubicBezTo>
                    <a:pt x="1710" y="7201"/>
                    <a:pt x="1848" y="7059"/>
                    <a:pt x="1942" y="6983"/>
                  </a:cubicBezTo>
                  <a:close/>
                  <a:moveTo>
                    <a:pt x="8479" y="6987"/>
                  </a:moveTo>
                  <a:cubicBezTo>
                    <a:pt x="8577" y="7059"/>
                    <a:pt x="8711" y="7201"/>
                    <a:pt x="8711" y="7396"/>
                  </a:cubicBezTo>
                  <a:cubicBezTo>
                    <a:pt x="8711" y="7523"/>
                    <a:pt x="8609" y="7628"/>
                    <a:pt x="8483" y="7628"/>
                  </a:cubicBezTo>
                  <a:lnTo>
                    <a:pt x="8479" y="7628"/>
                  </a:lnTo>
                  <a:cubicBezTo>
                    <a:pt x="8352" y="7628"/>
                    <a:pt x="8247" y="7523"/>
                    <a:pt x="8247" y="7396"/>
                  </a:cubicBezTo>
                  <a:cubicBezTo>
                    <a:pt x="8247" y="7201"/>
                    <a:pt x="8385" y="7059"/>
                    <a:pt x="8479" y="6987"/>
                  </a:cubicBezTo>
                  <a:close/>
                  <a:moveTo>
                    <a:pt x="2445" y="7787"/>
                  </a:moveTo>
                  <a:cubicBezTo>
                    <a:pt x="2670" y="8276"/>
                    <a:pt x="3021" y="8696"/>
                    <a:pt x="3463" y="9008"/>
                  </a:cubicBezTo>
                  <a:cubicBezTo>
                    <a:pt x="3365" y="9018"/>
                    <a:pt x="3269" y="9027"/>
                    <a:pt x="3181" y="9027"/>
                  </a:cubicBezTo>
                  <a:cubicBezTo>
                    <a:pt x="3078" y="9027"/>
                    <a:pt x="2986" y="9014"/>
                    <a:pt x="2916" y="8975"/>
                  </a:cubicBezTo>
                  <a:cubicBezTo>
                    <a:pt x="2778" y="8896"/>
                    <a:pt x="2691" y="8696"/>
                    <a:pt x="2597" y="8486"/>
                  </a:cubicBezTo>
                  <a:cubicBezTo>
                    <a:pt x="2510" y="8294"/>
                    <a:pt x="2423" y="8092"/>
                    <a:pt x="2275" y="7939"/>
                  </a:cubicBezTo>
                  <a:cubicBezTo>
                    <a:pt x="2340" y="7900"/>
                    <a:pt x="2398" y="7845"/>
                    <a:pt x="2445" y="7787"/>
                  </a:cubicBezTo>
                  <a:close/>
                  <a:moveTo>
                    <a:pt x="7972" y="7784"/>
                  </a:moveTo>
                  <a:cubicBezTo>
                    <a:pt x="8019" y="7845"/>
                    <a:pt x="8077" y="7900"/>
                    <a:pt x="8142" y="7939"/>
                  </a:cubicBezTo>
                  <a:cubicBezTo>
                    <a:pt x="7997" y="8092"/>
                    <a:pt x="7910" y="8294"/>
                    <a:pt x="7823" y="8486"/>
                  </a:cubicBezTo>
                  <a:cubicBezTo>
                    <a:pt x="7733" y="8696"/>
                    <a:pt x="7642" y="8896"/>
                    <a:pt x="7505" y="8975"/>
                  </a:cubicBezTo>
                  <a:cubicBezTo>
                    <a:pt x="7436" y="9015"/>
                    <a:pt x="7347" y="9028"/>
                    <a:pt x="7246" y="9028"/>
                  </a:cubicBezTo>
                  <a:cubicBezTo>
                    <a:pt x="7157" y="9028"/>
                    <a:pt x="7059" y="9018"/>
                    <a:pt x="6958" y="9008"/>
                  </a:cubicBezTo>
                  <a:cubicBezTo>
                    <a:pt x="7396" y="8696"/>
                    <a:pt x="7747" y="8276"/>
                    <a:pt x="7972" y="7784"/>
                  </a:cubicBezTo>
                  <a:close/>
                  <a:moveTo>
                    <a:pt x="8370" y="5857"/>
                  </a:moveTo>
                  <a:cubicBezTo>
                    <a:pt x="8559" y="5857"/>
                    <a:pt x="8711" y="6009"/>
                    <a:pt x="8711" y="6197"/>
                  </a:cubicBezTo>
                  <a:cubicBezTo>
                    <a:pt x="8711" y="6386"/>
                    <a:pt x="8559" y="6538"/>
                    <a:pt x="8370" y="6538"/>
                  </a:cubicBezTo>
                  <a:lnTo>
                    <a:pt x="8247" y="6538"/>
                  </a:lnTo>
                  <a:lnTo>
                    <a:pt x="8247" y="6523"/>
                  </a:lnTo>
                  <a:cubicBezTo>
                    <a:pt x="8247" y="6388"/>
                    <a:pt x="8146" y="6320"/>
                    <a:pt x="8044" y="6320"/>
                  </a:cubicBezTo>
                  <a:cubicBezTo>
                    <a:pt x="7943" y="6320"/>
                    <a:pt x="7842" y="6388"/>
                    <a:pt x="7842" y="6523"/>
                  </a:cubicBezTo>
                  <a:cubicBezTo>
                    <a:pt x="7842" y="7976"/>
                    <a:pt x="6661" y="9153"/>
                    <a:pt x="5212" y="9153"/>
                  </a:cubicBezTo>
                  <a:cubicBezTo>
                    <a:pt x="3760" y="9153"/>
                    <a:pt x="2579" y="7976"/>
                    <a:pt x="2583" y="6523"/>
                  </a:cubicBezTo>
                  <a:lnTo>
                    <a:pt x="2579" y="6523"/>
                  </a:lnTo>
                  <a:cubicBezTo>
                    <a:pt x="2579" y="6388"/>
                    <a:pt x="2478" y="6320"/>
                    <a:pt x="2376" y="6320"/>
                  </a:cubicBezTo>
                  <a:cubicBezTo>
                    <a:pt x="2275" y="6320"/>
                    <a:pt x="2174" y="6388"/>
                    <a:pt x="2174" y="6523"/>
                  </a:cubicBezTo>
                  <a:lnTo>
                    <a:pt x="2174" y="6538"/>
                  </a:lnTo>
                  <a:lnTo>
                    <a:pt x="2050" y="6538"/>
                  </a:lnTo>
                  <a:cubicBezTo>
                    <a:pt x="1862" y="6538"/>
                    <a:pt x="1710" y="6386"/>
                    <a:pt x="1710" y="6197"/>
                  </a:cubicBezTo>
                  <a:cubicBezTo>
                    <a:pt x="1710" y="6009"/>
                    <a:pt x="1862" y="5857"/>
                    <a:pt x="2050" y="5857"/>
                  </a:cubicBezTo>
                  <a:lnTo>
                    <a:pt x="2825" y="5857"/>
                  </a:lnTo>
                  <a:lnTo>
                    <a:pt x="2825" y="6089"/>
                  </a:lnTo>
                  <a:cubicBezTo>
                    <a:pt x="2825" y="6683"/>
                    <a:pt x="3307" y="7164"/>
                    <a:pt x="3901" y="7164"/>
                  </a:cubicBezTo>
                  <a:cubicBezTo>
                    <a:pt x="4495" y="7164"/>
                    <a:pt x="4977" y="6683"/>
                    <a:pt x="4977" y="6089"/>
                  </a:cubicBezTo>
                  <a:lnTo>
                    <a:pt x="4977" y="6074"/>
                  </a:lnTo>
                  <a:lnTo>
                    <a:pt x="5444" y="6074"/>
                  </a:lnTo>
                  <a:lnTo>
                    <a:pt x="5444" y="6089"/>
                  </a:lnTo>
                  <a:cubicBezTo>
                    <a:pt x="5444" y="6683"/>
                    <a:pt x="5922" y="7164"/>
                    <a:pt x="6520" y="7164"/>
                  </a:cubicBezTo>
                  <a:cubicBezTo>
                    <a:pt x="7114" y="7164"/>
                    <a:pt x="7595" y="6683"/>
                    <a:pt x="7595" y="6089"/>
                  </a:cubicBezTo>
                  <a:lnTo>
                    <a:pt x="7595" y="5857"/>
                  </a:lnTo>
                  <a:close/>
                  <a:moveTo>
                    <a:pt x="6313" y="9352"/>
                  </a:moveTo>
                  <a:lnTo>
                    <a:pt x="6313" y="9928"/>
                  </a:lnTo>
                  <a:lnTo>
                    <a:pt x="5209" y="11029"/>
                  </a:lnTo>
                  <a:lnTo>
                    <a:pt x="4108" y="9928"/>
                  </a:lnTo>
                  <a:lnTo>
                    <a:pt x="4108" y="9352"/>
                  </a:lnTo>
                  <a:cubicBezTo>
                    <a:pt x="4463" y="9491"/>
                    <a:pt x="4836" y="9561"/>
                    <a:pt x="5210" y="9561"/>
                  </a:cubicBezTo>
                  <a:cubicBezTo>
                    <a:pt x="5584" y="9561"/>
                    <a:pt x="5958" y="9491"/>
                    <a:pt x="6313" y="9352"/>
                  </a:cubicBezTo>
                  <a:close/>
                  <a:moveTo>
                    <a:pt x="3684" y="10088"/>
                  </a:moveTo>
                  <a:cubicBezTo>
                    <a:pt x="3687" y="10088"/>
                    <a:pt x="3691" y="10089"/>
                    <a:pt x="3695" y="10091"/>
                  </a:cubicBezTo>
                  <a:lnTo>
                    <a:pt x="4908" y="11304"/>
                  </a:lnTo>
                  <a:lnTo>
                    <a:pt x="3995" y="12068"/>
                  </a:lnTo>
                  <a:cubicBezTo>
                    <a:pt x="3992" y="12072"/>
                    <a:pt x="3984" y="12072"/>
                    <a:pt x="3981" y="12072"/>
                  </a:cubicBezTo>
                  <a:cubicBezTo>
                    <a:pt x="3977" y="12068"/>
                    <a:pt x="3974" y="12068"/>
                    <a:pt x="3974" y="12061"/>
                  </a:cubicBezTo>
                  <a:lnTo>
                    <a:pt x="3275" y="10493"/>
                  </a:lnTo>
                  <a:lnTo>
                    <a:pt x="3677" y="10091"/>
                  </a:lnTo>
                  <a:cubicBezTo>
                    <a:pt x="3678" y="10089"/>
                    <a:pt x="3681" y="10088"/>
                    <a:pt x="3684" y="10088"/>
                  </a:cubicBezTo>
                  <a:close/>
                  <a:moveTo>
                    <a:pt x="2956" y="10779"/>
                  </a:moveTo>
                  <a:lnTo>
                    <a:pt x="3597" y="12228"/>
                  </a:lnTo>
                  <a:cubicBezTo>
                    <a:pt x="3651" y="12347"/>
                    <a:pt x="3760" y="12438"/>
                    <a:pt x="3887" y="12467"/>
                  </a:cubicBezTo>
                  <a:cubicBezTo>
                    <a:pt x="3919" y="12474"/>
                    <a:pt x="3952" y="12477"/>
                    <a:pt x="3984" y="12477"/>
                  </a:cubicBezTo>
                  <a:cubicBezTo>
                    <a:pt x="4082" y="12477"/>
                    <a:pt x="4180" y="12445"/>
                    <a:pt x="4252" y="12380"/>
                  </a:cubicBezTo>
                  <a:lnTo>
                    <a:pt x="5006" y="11753"/>
                  </a:lnTo>
                  <a:lnTo>
                    <a:pt x="5006" y="13285"/>
                  </a:lnTo>
                  <a:cubicBezTo>
                    <a:pt x="3731" y="13187"/>
                    <a:pt x="2710" y="12184"/>
                    <a:pt x="2594" y="10909"/>
                  </a:cubicBezTo>
                  <a:lnTo>
                    <a:pt x="2594" y="10906"/>
                  </a:lnTo>
                  <a:lnTo>
                    <a:pt x="2956" y="10779"/>
                  </a:lnTo>
                  <a:close/>
                  <a:moveTo>
                    <a:pt x="6737" y="10085"/>
                  </a:moveTo>
                  <a:cubicBezTo>
                    <a:pt x="6741" y="10085"/>
                    <a:pt x="6744" y="10087"/>
                    <a:pt x="6748" y="10091"/>
                  </a:cubicBezTo>
                  <a:lnTo>
                    <a:pt x="7146" y="10489"/>
                  </a:lnTo>
                  <a:lnTo>
                    <a:pt x="7106" y="10580"/>
                  </a:lnTo>
                  <a:cubicBezTo>
                    <a:pt x="7036" y="10737"/>
                    <a:pt x="7166" y="10870"/>
                    <a:pt x="7299" y="10870"/>
                  </a:cubicBezTo>
                  <a:cubicBezTo>
                    <a:pt x="7358" y="10870"/>
                    <a:pt x="7419" y="10843"/>
                    <a:pt x="7461" y="10779"/>
                  </a:cubicBezTo>
                  <a:lnTo>
                    <a:pt x="7831" y="10906"/>
                  </a:lnTo>
                  <a:cubicBezTo>
                    <a:pt x="7711" y="12184"/>
                    <a:pt x="6693" y="13187"/>
                    <a:pt x="5415" y="13285"/>
                  </a:cubicBezTo>
                  <a:lnTo>
                    <a:pt x="5415" y="11753"/>
                  </a:lnTo>
                  <a:lnTo>
                    <a:pt x="6165" y="12380"/>
                  </a:lnTo>
                  <a:cubicBezTo>
                    <a:pt x="6241" y="12441"/>
                    <a:pt x="6335" y="12477"/>
                    <a:pt x="6436" y="12477"/>
                  </a:cubicBezTo>
                  <a:cubicBezTo>
                    <a:pt x="6469" y="12477"/>
                    <a:pt x="6502" y="12474"/>
                    <a:pt x="6531" y="12467"/>
                  </a:cubicBezTo>
                  <a:cubicBezTo>
                    <a:pt x="6661" y="12438"/>
                    <a:pt x="6770" y="12347"/>
                    <a:pt x="6820" y="12228"/>
                  </a:cubicBezTo>
                  <a:lnTo>
                    <a:pt x="7132" y="11532"/>
                  </a:lnTo>
                  <a:cubicBezTo>
                    <a:pt x="7202" y="11369"/>
                    <a:pt x="7069" y="11242"/>
                    <a:pt x="6937" y="11242"/>
                  </a:cubicBezTo>
                  <a:cubicBezTo>
                    <a:pt x="6867" y="11242"/>
                    <a:pt x="6797" y="11278"/>
                    <a:pt x="6759" y="11366"/>
                  </a:cubicBezTo>
                  <a:lnTo>
                    <a:pt x="6451" y="12061"/>
                  </a:lnTo>
                  <a:cubicBezTo>
                    <a:pt x="6447" y="12065"/>
                    <a:pt x="6444" y="12068"/>
                    <a:pt x="6440" y="12068"/>
                  </a:cubicBezTo>
                  <a:cubicBezTo>
                    <a:pt x="6436" y="12068"/>
                    <a:pt x="6429" y="12068"/>
                    <a:pt x="6429" y="12065"/>
                  </a:cubicBezTo>
                  <a:lnTo>
                    <a:pt x="5513" y="11304"/>
                  </a:lnTo>
                  <a:lnTo>
                    <a:pt x="6726" y="10091"/>
                  </a:lnTo>
                  <a:cubicBezTo>
                    <a:pt x="6730" y="10087"/>
                    <a:pt x="6733" y="10085"/>
                    <a:pt x="6737" y="10085"/>
                  </a:cubicBezTo>
                  <a:close/>
                  <a:moveTo>
                    <a:pt x="5216" y="1"/>
                  </a:moveTo>
                  <a:cubicBezTo>
                    <a:pt x="4915" y="1"/>
                    <a:pt x="4665" y="185"/>
                    <a:pt x="4444" y="348"/>
                  </a:cubicBezTo>
                  <a:cubicBezTo>
                    <a:pt x="4300" y="457"/>
                    <a:pt x="4162" y="558"/>
                    <a:pt x="4035" y="591"/>
                  </a:cubicBezTo>
                  <a:cubicBezTo>
                    <a:pt x="3977" y="606"/>
                    <a:pt x="3912" y="612"/>
                    <a:pt x="3842" y="612"/>
                  </a:cubicBezTo>
                  <a:cubicBezTo>
                    <a:pt x="3746" y="612"/>
                    <a:pt x="3642" y="601"/>
                    <a:pt x="3535" y="591"/>
                  </a:cubicBezTo>
                  <a:cubicBezTo>
                    <a:pt x="3416" y="577"/>
                    <a:pt x="3294" y="563"/>
                    <a:pt x="3175" y="563"/>
                  </a:cubicBezTo>
                  <a:cubicBezTo>
                    <a:pt x="3015" y="563"/>
                    <a:pt x="2860" y="588"/>
                    <a:pt x="2717" y="671"/>
                  </a:cubicBezTo>
                  <a:cubicBezTo>
                    <a:pt x="2467" y="816"/>
                    <a:pt x="2340" y="1098"/>
                    <a:pt x="2232" y="1348"/>
                  </a:cubicBezTo>
                  <a:cubicBezTo>
                    <a:pt x="2155" y="1518"/>
                    <a:pt x="2087" y="1678"/>
                    <a:pt x="1989" y="1775"/>
                  </a:cubicBezTo>
                  <a:cubicBezTo>
                    <a:pt x="1895" y="1869"/>
                    <a:pt x="1732" y="1942"/>
                    <a:pt x="1562" y="2014"/>
                  </a:cubicBezTo>
                  <a:cubicBezTo>
                    <a:pt x="1315" y="2127"/>
                    <a:pt x="1033" y="2250"/>
                    <a:pt x="888" y="2500"/>
                  </a:cubicBezTo>
                  <a:cubicBezTo>
                    <a:pt x="739" y="2753"/>
                    <a:pt x="772" y="3039"/>
                    <a:pt x="805" y="3322"/>
                  </a:cubicBezTo>
                  <a:cubicBezTo>
                    <a:pt x="823" y="3506"/>
                    <a:pt x="844" y="3684"/>
                    <a:pt x="808" y="3818"/>
                  </a:cubicBezTo>
                  <a:cubicBezTo>
                    <a:pt x="772" y="3945"/>
                    <a:pt x="671" y="4086"/>
                    <a:pt x="562" y="4231"/>
                  </a:cubicBezTo>
                  <a:cubicBezTo>
                    <a:pt x="403" y="4452"/>
                    <a:pt x="218" y="4702"/>
                    <a:pt x="218" y="4999"/>
                  </a:cubicBezTo>
                  <a:cubicBezTo>
                    <a:pt x="218" y="5299"/>
                    <a:pt x="403" y="5549"/>
                    <a:pt x="562" y="5770"/>
                  </a:cubicBezTo>
                  <a:cubicBezTo>
                    <a:pt x="671" y="5915"/>
                    <a:pt x="772" y="6053"/>
                    <a:pt x="808" y="6179"/>
                  </a:cubicBezTo>
                  <a:cubicBezTo>
                    <a:pt x="844" y="6317"/>
                    <a:pt x="823" y="6494"/>
                    <a:pt x="805" y="6679"/>
                  </a:cubicBezTo>
                  <a:cubicBezTo>
                    <a:pt x="772" y="6958"/>
                    <a:pt x="743" y="7251"/>
                    <a:pt x="888" y="7498"/>
                  </a:cubicBezTo>
                  <a:cubicBezTo>
                    <a:pt x="1029" y="7748"/>
                    <a:pt x="1315" y="7874"/>
                    <a:pt x="1562" y="7983"/>
                  </a:cubicBezTo>
                  <a:cubicBezTo>
                    <a:pt x="1732" y="8059"/>
                    <a:pt x="1895" y="8128"/>
                    <a:pt x="1989" y="8226"/>
                  </a:cubicBezTo>
                  <a:cubicBezTo>
                    <a:pt x="2087" y="8323"/>
                    <a:pt x="2155" y="8483"/>
                    <a:pt x="2232" y="8653"/>
                  </a:cubicBezTo>
                  <a:cubicBezTo>
                    <a:pt x="2340" y="8899"/>
                    <a:pt x="2463" y="9182"/>
                    <a:pt x="2717" y="9330"/>
                  </a:cubicBezTo>
                  <a:cubicBezTo>
                    <a:pt x="2862" y="9413"/>
                    <a:pt x="3017" y="9438"/>
                    <a:pt x="3176" y="9438"/>
                  </a:cubicBezTo>
                  <a:cubicBezTo>
                    <a:pt x="3295" y="9438"/>
                    <a:pt x="3416" y="9424"/>
                    <a:pt x="3535" y="9410"/>
                  </a:cubicBezTo>
                  <a:cubicBezTo>
                    <a:pt x="3593" y="9403"/>
                    <a:pt x="3651" y="9399"/>
                    <a:pt x="3706" y="9395"/>
                  </a:cubicBezTo>
                  <a:lnTo>
                    <a:pt x="3706" y="9682"/>
                  </a:lnTo>
                  <a:lnTo>
                    <a:pt x="3691" y="9682"/>
                  </a:lnTo>
                  <a:cubicBezTo>
                    <a:pt x="3579" y="9682"/>
                    <a:pt x="3470" y="9725"/>
                    <a:pt x="3390" y="9805"/>
                  </a:cubicBezTo>
                  <a:lnTo>
                    <a:pt x="2894" y="10301"/>
                  </a:lnTo>
                  <a:cubicBezTo>
                    <a:pt x="2869" y="10326"/>
                    <a:pt x="2851" y="10355"/>
                    <a:pt x="2844" y="10388"/>
                  </a:cubicBezTo>
                  <a:lnTo>
                    <a:pt x="1011" y="11036"/>
                  </a:lnTo>
                  <a:cubicBezTo>
                    <a:pt x="406" y="11250"/>
                    <a:pt x="1" y="11822"/>
                    <a:pt x="1" y="12463"/>
                  </a:cubicBezTo>
                  <a:lnTo>
                    <a:pt x="1" y="13716"/>
                  </a:lnTo>
                  <a:cubicBezTo>
                    <a:pt x="1" y="13852"/>
                    <a:pt x="103" y="13920"/>
                    <a:pt x="205" y="13920"/>
                  </a:cubicBezTo>
                  <a:cubicBezTo>
                    <a:pt x="307" y="13920"/>
                    <a:pt x="410" y="13852"/>
                    <a:pt x="410" y="13716"/>
                  </a:cubicBezTo>
                  <a:lnTo>
                    <a:pt x="410" y="12463"/>
                  </a:lnTo>
                  <a:cubicBezTo>
                    <a:pt x="410" y="12329"/>
                    <a:pt x="432" y="12199"/>
                    <a:pt x="479" y="12072"/>
                  </a:cubicBezTo>
                  <a:lnTo>
                    <a:pt x="1511" y="12956"/>
                  </a:lnTo>
                  <a:cubicBezTo>
                    <a:pt x="1659" y="13082"/>
                    <a:pt x="1746" y="13267"/>
                    <a:pt x="1743" y="13463"/>
                  </a:cubicBezTo>
                  <a:lnTo>
                    <a:pt x="1743" y="13716"/>
                  </a:lnTo>
                  <a:cubicBezTo>
                    <a:pt x="1743" y="13852"/>
                    <a:pt x="1845" y="13920"/>
                    <a:pt x="1947" y="13920"/>
                  </a:cubicBezTo>
                  <a:cubicBezTo>
                    <a:pt x="2050" y="13920"/>
                    <a:pt x="2152" y="13852"/>
                    <a:pt x="2152" y="13716"/>
                  </a:cubicBezTo>
                  <a:lnTo>
                    <a:pt x="2152" y="13463"/>
                  </a:lnTo>
                  <a:cubicBezTo>
                    <a:pt x="2152" y="13151"/>
                    <a:pt x="2014" y="12854"/>
                    <a:pt x="1775" y="12648"/>
                  </a:cubicBezTo>
                  <a:lnTo>
                    <a:pt x="696" y="11721"/>
                  </a:lnTo>
                  <a:cubicBezTo>
                    <a:pt x="819" y="11587"/>
                    <a:pt x="971" y="11485"/>
                    <a:pt x="1145" y="11424"/>
                  </a:cubicBezTo>
                  <a:lnTo>
                    <a:pt x="2203" y="11051"/>
                  </a:lnTo>
                  <a:cubicBezTo>
                    <a:pt x="2395" y="12564"/>
                    <a:pt x="3684" y="13705"/>
                    <a:pt x="5216" y="13705"/>
                  </a:cubicBezTo>
                  <a:cubicBezTo>
                    <a:pt x="6744" y="13705"/>
                    <a:pt x="8034" y="12564"/>
                    <a:pt x="8229" y="11051"/>
                  </a:cubicBezTo>
                  <a:lnTo>
                    <a:pt x="9287" y="11424"/>
                  </a:lnTo>
                  <a:cubicBezTo>
                    <a:pt x="9460" y="11485"/>
                    <a:pt x="9613" y="11587"/>
                    <a:pt x="9736" y="11721"/>
                  </a:cubicBezTo>
                  <a:lnTo>
                    <a:pt x="8656" y="12648"/>
                  </a:lnTo>
                  <a:cubicBezTo>
                    <a:pt x="8417" y="12854"/>
                    <a:pt x="8280" y="13151"/>
                    <a:pt x="8280" y="13463"/>
                  </a:cubicBezTo>
                  <a:lnTo>
                    <a:pt x="8280" y="13716"/>
                  </a:lnTo>
                  <a:cubicBezTo>
                    <a:pt x="8280" y="13852"/>
                    <a:pt x="8382" y="13920"/>
                    <a:pt x="8484" y="13920"/>
                  </a:cubicBezTo>
                  <a:cubicBezTo>
                    <a:pt x="8587" y="13920"/>
                    <a:pt x="8689" y="13852"/>
                    <a:pt x="8689" y="13716"/>
                  </a:cubicBezTo>
                  <a:lnTo>
                    <a:pt x="8689" y="13463"/>
                  </a:lnTo>
                  <a:cubicBezTo>
                    <a:pt x="8685" y="13267"/>
                    <a:pt x="8772" y="13082"/>
                    <a:pt x="8921" y="12956"/>
                  </a:cubicBezTo>
                  <a:lnTo>
                    <a:pt x="9953" y="12072"/>
                  </a:lnTo>
                  <a:cubicBezTo>
                    <a:pt x="10000" y="12199"/>
                    <a:pt x="10022" y="12329"/>
                    <a:pt x="10022" y="12463"/>
                  </a:cubicBezTo>
                  <a:lnTo>
                    <a:pt x="10022" y="13716"/>
                  </a:lnTo>
                  <a:cubicBezTo>
                    <a:pt x="10022" y="13852"/>
                    <a:pt x="10124" y="13920"/>
                    <a:pt x="10226" y="13920"/>
                  </a:cubicBezTo>
                  <a:cubicBezTo>
                    <a:pt x="10329" y="13920"/>
                    <a:pt x="10431" y="13852"/>
                    <a:pt x="10431" y="13716"/>
                  </a:cubicBezTo>
                  <a:lnTo>
                    <a:pt x="10431" y="12463"/>
                  </a:lnTo>
                  <a:cubicBezTo>
                    <a:pt x="10431" y="11822"/>
                    <a:pt x="10025" y="11250"/>
                    <a:pt x="9421" y="11036"/>
                  </a:cubicBezTo>
                  <a:lnTo>
                    <a:pt x="7588" y="10388"/>
                  </a:lnTo>
                  <a:cubicBezTo>
                    <a:pt x="7577" y="10355"/>
                    <a:pt x="7559" y="10326"/>
                    <a:pt x="7537" y="10304"/>
                  </a:cubicBezTo>
                  <a:lnTo>
                    <a:pt x="7038" y="9805"/>
                  </a:lnTo>
                  <a:cubicBezTo>
                    <a:pt x="6958" y="9725"/>
                    <a:pt x="6853" y="9682"/>
                    <a:pt x="6741" y="9682"/>
                  </a:cubicBezTo>
                  <a:lnTo>
                    <a:pt x="6726" y="9682"/>
                  </a:lnTo>
                  <a:lnTo>
                    <a:pt x="6726" y="9395"/>
                  </a:lnTo>
                  <a:cubicBezTo>
                    <a:pt x="6780" y="9399"/>
                    <a:pt x="6835" y="9406"/>
                    <a:pt x="6893" y="9410"/>
                  </a:cubicBezTo>
                  <a:cubicBezTo>
                    <a:pt x="7012" y="9424"/>
                    <a:pt x="7132" y="9435"/>
                    <a:pt x="7251" y="9435"/>
                  </a:cubicBezTo>
                  <a:cubicBezTo>
                    <a:pt x="7265" y="9436"/>
                    <a:pt x="7278" y="9436"/>
                    <a:pt x="7291" y="9436"/>
                  </a:cubicBezTo>
                  <a:cubicBezTo>
                    <a:pt x="7438" y="9436"/>
                    <a:pt x="7585" y="9400"/>
                    <a:pt x="7715" y="9330"/>
                  </a:cubicBezTo>
                  <a:cubicBezTo>
                    <a:pt x="7965" y="9182"/>
                    <a:pt x="8091" y="8899"/>
                    <a:pt x="8200" y="8653"/>
                  </a:cubicBezTo>
                  <a:cubicBezTo>
                    <a:pt x="8273" y="8483"/>
                    <a:pt x="8345" y="8323"/>
                    <a:pt x="8439" y="8226"/>
                  </a:cubicBezTo>
                  <a:cubicBezTo>
                    <a:pt x="8537" y="8128"/>
                    <a:pt x="8696" y="8059"/>
                    <a:pt x="8867" y="7983"/>
                  </a:cubicBezTo>
                  <a:cubicBezTo>
                    <a:pt x="9116" y="7874"/>
                    <a:pt x="9399" y="7751"/>
                    <a:pt x="9544" y="7498"/>
                  </a:cubicBezTo>
                  <a:cubicBezTo>
                    <a:pt x="9689" y="7244"/>
                    <a:pt x="9656" y="6958"/>
                    <a:pt x="9627" y="6679"/>
                  </a:cubicBezTo>
                  <a:cubicBezTo>
                    <a:pt x="9605" y="6494"/>
                    <a:pt x="9587" y="6317"/>
                    <a:pt x="9623" y="6179"/>
                  </a:cubicBezTo>
                  <a:cubicBezTo>
                    <a:pt x="9656" y="6053"/>
                    <a:pt x="9757" y="5915"/>
                    <a:pt x="9866" y="5770"/>
                  </a:cubicBezTo>
                  <a:cubicBezTo>
                    <a:pt x="10029" y="5549"/>
                    <a:pt x="10214" y="5299"/>
                    <a:pt x="10214" y="4999"/>
                  </a:cubicBezTo>
                  <a:cubicBezTo>
                    <a:pt x="10214" y="4702"/>
                    <a:pt x="10029" y="4452"/>
                    <a:pt x="9866" y="4231"/>
                  </a:cubicBezTo>
                  <a:cubicBezTo>
                    <a:pt x="9757" y="4086"/>
                    <a:pt x="9656" y="3945"/>
                    <a:pt x="9623" y="3818"/>
                  </a:cubicBezTo>
                  <a:cubicBezTo>
                    <a:pt x="9587" y="3684"/>
                    <a:pt x="9605" y="3506"/>
                    <a:pt x="9627" y="3322"/>
                  </a:cubicBezTo>
                  <a:cubicBezTo>
                    <a:pt x="9656" y="3039"/>
                    <a:pt x="9689" y="2750"/>
                    <a:pt x="9544" y="2500"/>
                  </a:cubicBezTo>
                  <a:cubicBezTo>
                    <a:pt x="9399" y="2253"/>
                    <a:pt x="9116" y="2127"/>
                    <a:pt x="8867" y="2014"/>
                  </a:cubicBezTo>
                  <a:cubicBezTo>
                    <a:pt x="8696" y="1942"/>
                    <a:pt x="8537" y="1869"/>
                    <a:pt x="8439" y="1775"/>
                  </a:cubicBezTo>
                  <a:cubicBezTo>
                    <a:pt x="8345" y="1678"/>
                    <a:pt x="8273" y="1518"/>
                    <a:pt x="8200" y="1348"/>
                  </a:cubicBezTo>
                  <a:cubicBezTo>
                    <a:pt x="8091" y="1098"/>
                    <a:pt x="7968" y="819"/>
                    <a:pt x="7715" y="671"/>
                  </a:cubicBezTo>
                  <a:cubicBezTo>
                    <a:pt x="7570" y="588"/>
                    <a:pt x="7414" y="563"/>
                    <a:pt x="7255" y="563"/>
                  </a:cubicBezTo>
                  <a:cubicBezTo>
                    <a:pt x="7135" y="563"/>
                    <a:pt x="7014" y="577"/>
                    <a:pt x="6893" y="591"/>
                  </a:cubicBezTo>
                  <a:cubicBezTo>
                    <a:pt x="6786" y="601"/>
                    <a:pt x="6682" y="612"/>
                    <a:pt x="6587" y="612"/>
                  </a:cubicBezTo>
                  <a:cubicBezTo>
                    <a:pt x="6518" y="612"/>
                    <a:pt x="6453" y="606"/>
                    <a:pt x="6397" y="591"/>
                  </a:cubicBezTo>
                  <a:cubicBezTo>
                    <a:pt x="6270" y="558"/>
                    <a:pt x="6132" y="457"/>
                    <a:pt x="5984" y="348"/>
                  </a:cubicBezTo>
                  <a:cubicBezTo>
                    <a:pt x="5763" y="185"/>
                    <a:pt x="5513"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7" name="Google Shape;23017;p75"/>
            <p:cNvSpPr/>
            <p:nvPr/>
          </p:nvSpPr>
          <p:spPr>
            <a:xfrm>
              <a:off x="6373606" y="3556454"/>
              <a:ext cx="49630" cy="16569"/>
            </a:xfrm>
            <a:custGeom>
              <a:rect b="b" l="l" r="r" t="t"/>
              <a:pathLst>
                <a:path extrusionOk="0" h="632" w="1893">
                  <a:moveTo>
                    <a:pt x="295" y="0"/>
                  </a:moveTo>
                  <a:cubicBezTo>
                    <a:pt x="136" y="0"/>
                    <a:pt x="1" y="208"/>
                    <a:pt x="151" y="353"/>
                  </a:cubicBezTo>
                  <a:cubicBezTo>
                    <a:pt x="325" y="530"/>
                    <a:pt x="626" y="632"/>
                    <a:pt x="948" y="632"/>
                  </a:cubicBezTo>
                  <a:cubicBezTo>
                    <a:pt x="1271" y="632"/>
                    <a:pt x="1571" y="527"/>
                    <a:pt x="1745" y="353"/>
                  </a:cubicBezTo>
                  <a:cubicBezTo>
                    <a:pt x="1893" y="208"/>
                    <a:pt x="1757" y="0"/>
                    <a:pt x="1599" y="0"/>
                  </a:cubicBezTo>
                  <a:cubicBezTo>
                    <a:pt x="1552" y="0"/>
                    <a:pt x="1503" y="19"/>
                    <a:pt x="1459" y="63"/>
                  </a:cubicBezTo>
                  <a:cubicBezTo>
                    <a:pt x="1383" y="135"/>
                    <a:pt x="1205" y="222"/>
                    <a:pt x="948" y="222"/>
                  </a:cubicBezTo>
                  <a:cubicBezTo>
                    <a:pt x="691" y="222"/>
                    <a:pt x="510" y="139"/>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8" name="Google Shape;23018;p75"/>
            <p:cNvSpPr/>
            <p:nvPr/>
          </p:nvSpPr>
          <p:spPr>
            <a:xfrm>
              <a:off x="6419906" y="3482310"/>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19" name="Google Shape;23019;p75"/>
          <p:cNvGrpSpPr/>
          <p:nvPr/>
        </p:nvGrpSpPr>
        <p:grpSpPr>
          <a:xfrm>
            <a:off x="7611753" y="2894671"/>
            <a:ext cx="273868" cy="365131"/>
            <a:chOff x="7611753" y="2894671"/>
            <a:chExt cx="273868" cy="365131"/>
          </a:xfrm>
        </p:grpSpPr>
        <p:sp>
          <p:nvSpPr>
            <p:cNvPr id="23020" name="Google Shape;23020;p75"/>
            <p:cNvSpPr/>
            <p:nvPr/>
          </p:nvSpPr>
          <p:spPr>
            <a:xfrm>
              <a:off x="7644787" y="2900177"/>
              <a:ext cx="208088" cy="261887"/>
            </a:xfrm>
            <a:custGeom>
              <a:rect b="b" l="l" r="r" t="t"/>
              <a:pathLst>
                <a:path extrusionOk="0" h="9989" w="7937">
                  <a:moveTo>
                    <a:pt x="3970" y="0"/>
                  </a:moveTo>
                  <a:cubicBezTo>
                    <a:pt x="2011" y="0"/>
                    <a:pt x="388" y="1525"/>
                    <a:pt x="273" y="3481"/>
                  </a:cubicBezTo>
                  <a:lnTo>
                    <a:pt x="77" y="6765"/>
                  </a:lnTo>
                  <a:cubicBezTo>
                    <a:pt x="1" y="8000"/>
                    <a:pt x="515" y="9196"/>
                    <a:pt x="1464" y="9989"/>
                  </a:cubicBezTo>
                  <a:lnTo>
                    <a:pt x="6484" y="9982"/>
                  </a:lnTo>
                  <a:cubicBezTo>
                    <a:pt x="7425" y="9188"/>
                    <a:pt x="7936" y="7993"/>
                    <a:pt x="7864" y="6765"/>
                  </a:cubicBezTo>
                  <a:lnTo>
                    <a:pt x="7664" y="3481"/>
                  </a:lnTo>
                  <a:cubicBezTo>
                    <a:pt x="7549" y="1525"/>
                    <a:pt x="5930" y="0"/>
                    <a:pt x="3970"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1" name="Google Shape;23021;p75"/>
            <p:cNvSpPr/>
            <p:nvPr/>
          </p:nvSpPr>
          <p:spPr>
            <a:xfrm>
              <a:off x="7644787" y="2900177"/>
              <a:ext cx="104110" cy="261887"/>
            </a:xfrm>
            <a:custGeom>
              <a:rect b="b" l="l" r="r" t="t"/>
              <a:pathLst>
                <a:path extrusionOk="0" h="9989" w="3971">
                  <a:moveTo>
                    <a:pt x="3970" y="0"/>
                  </a:moveTo>
                  <a:cubicBezTo>
                    <a:pt x="2011" y="0"/>
                    <a:pt x="388" y="1525"/>
                    <a:pt x="273" y="3481"/>
                  </a:cubicBezTo>
                  <a:lnTo>
                    <a:pt x="77" y="6765"/>
                  </a:lnTo>
                  <a:cubicBezTo>
                    <a:pt x="1" y="8000"/>
                    <a:pt x="515" y="9196"/>
                    <a:pt x="1464" y="9989"/>
                  </a:cubicBezTo>
                  <a:lnTo>
                    <a:pt x="3970" y="9985"/>
                  </a:lnTo>
                  <a:lnTo>
                    <a:pt x="397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2" name="Google Shape;23022;p75"/>
            <p:cNvSpPr/>
            <p:nvPr/>
          </p:nvSpPr>
          <p:spPr>
            <a:xfrm>
              <a:off x="7617442" y="3088655"/>
              <a:ext cx="262857" cy="165799"/>
            </a:xfrm>
            <a:custGeom>
              <a:rect b="b" l="l" r="r" t="t"/>
              <a:pathLst>
                <a:path extrusionOk="0" h="6324" w="10026">
                  <a:moveTo>
                    <a:pt x="3706" y="0"/>
                  </a:moveTo>
                  <a:lnTo>
                    <a:pt x="3706" y="1347"/>
                  </a:lnTo>
                  <a:cubicBezTo>
                    <a:pt x="3706" y="1717"/>
                    <a:pt x="3470" y="2046"/>
                    <a:pt x="3123" y="2170"/>
                  </a:cubicBezTo>
                  <a:lnTo>
                    <a:pt x="874" y="2963"/>
                  </a:lnTo>
                  <a:cubicBezTo>
                    <a:pt x="349" y="3147"/>
                    <a:pt x="1" y="3640"/>
                    <a:pt x="1" y="4198"/>
                  </a:cubicBezTo>
                  <a:lnTo>
                    <a:pt x="1" y="6324"/>
                  </a:lnTo>
                  <a:lnTo>
                    <a:pt x="10026" y="6324"/>
                  </a:lnTo>
                  <a:lnTo>
                    <a:pt x="10026" y="4198"/>
                  </a:lnTo>
                  <a:cubicBezTo>
                    <a:pt x="10026" y="3640"/>
                    <a:pt x="9674" y="3147"/>
                    <a:pt x="9153" y="2963"/>
                  </a:cubicBezTo>
                  <a:lnTo>
                    <a:pt x="6904" y="2170"/>
                  </a:lnTo>
                  <a:cubicBezTo>
                    <a:pt x="6553" y="2046"/>
                    <a:pt x="6321" y="1717"/>
                    <a:pt x="6321" y="1347"/>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3" name="Google Shape;23023;p75"/>
            <p:cNvSpPr/>
            <p:nvPr/>
          </p:nvSpPr>
          <p:spPr>
            <a:xfrm>
              <a:off x="7617442" y="3138966"/>
              <a:ext cx="262857" cy="115488"/>
            </a:xfrm>
            <a:custGeom>
              <a:rect b="b" l="l" r="r" t="t"/>
              <a:pathLst>
                <a:path extrusionOk="0" h="4405" w="10026">
                  <a:moveTo>
                    <a:pt x="6542" y="1"/>
                  </a:moveTo>
                  <a:lnTo>
                    <a:pt x="6542" y="301"/>
                  </a:lnTo>
                  <a:cubicBezTo>
                    <a:pt x="6542" y="1199"/>
                    <a:pt x="5850" y="1978"/>
                    <a:pt x="4955" y="2004"/>
                  </a:cubicBezTo>
                  <a:cubicBezTo>
                    <a:pt x="4938" y="2004"/>
                    <a:pt x="4920" y="2004"/>
                    <a:pt x="4903" y="2004"/>
                  </a:cubicBezTo>
                  <a:cubicBezTo>
                    <a:pt x="4003" y="2004"/>
                    <a:pt x="3271" y="1276"/>
                    <a:pt x="3271" y="370"/>
                  </a:cubicBezTo>
                  <a:lnTo>
                    <a:pt x="3271" y="182"/>
                  </a:lnTo>
                  <a:cubicBezTo>
                    <a:pt x="3224" y="207"/>
                    <a:pt x="3173" y="232"/>
                    <a:pt x="3126" y="251"/>
                  </a:cubicBezTo>
                  <a:lnTo>
                    <a:pt x="874" y="1044"/>
                  </a:lnTo>
                  <a:cubicBezTo>
                    <a:pt x="352" y="1228"/>
                    <a:pt x="1" y="1721"/>
                    <a:pt x="1" y="2279"/>
                  </a:cubicBezTo>
                  <a:lnTo>
                    <a:pt x="1" y="4405"/>
                  </a:lnTo>
                  <a:lnTo>
                    <a:pt x="10026" y="4405"/>
                  </a:lnTo>
                  <a:lnTo>
                    <a:pt x="10026" y="2279"/>
                  </a:lnTo>
                  <a:cubicBezTo>
                    <a:pt x="10026" y="1721"/>
                    <a:pt x="9674" y="1228"/>
                    <a:pt x="9153" y="1044"/>
                  </a:cubicBezTo>
                  <a:lnTo>
                    <a:pt x="6904" y="251"/>
                  </a:lnTo>
                  <a:cubicBezTo>
                    <a:pt x="6763" y="200"/>
                    <a:pt x="6636" y="113"/>
                    <a:pt x="654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4" name="Google Shape;23024;p75"/>
            <p:cNvSpPr/>
            <p:nvPr/>
          </p:nvSpPr>
          <p:spPr>
            <a:xfrm>
              <a:off x="7714578" y="3100138"/>
              <a:ext cx="68585" cy="34292"/>
            </a:xfrm>
            <a:custGeom>
              <a:rect b="b" l="l" r="r" t="t"/>
              <a:pathLst>
                <a:path extrusionOk="0" h="1308" w="2616">
                  <a:moveTo>
                    <a:pt x="1" y="0"/>
                  </a:moveTo>
                  <a:lnTo>
                    <a:pt x="1" y="1036"/>
                  </a:lnTo>
                  <a:cubicBezTo>
                    <a:pt x="417" y="1217"/>
                    <a:pt x="862" y="1308"/>
                    <a:pt x="1307" y="1308"/>
                  </a:cubicBezTo>
                  <a:cubicBezTo>
                    <a:pt x="1752" y="1308"/>
                    <a:pt x="2197" y="1217"/>
                    <a:pt x="2616" y="1036"/>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5" name="Google Shape;23025;p75"/>
            <p:cNvSpPr/>
            <p:nvPr/>
          </p:nvSpPr>
          <p:spPr>
            <a:xfrm>
              <a:off x="7674518" y="2962942"/>
              <a:ext cx="148627" cy="154316"/>
            </a:xfrm>
            <a:custGeom>
              <a:rect b="b" l="l" r="r" t="t"/>
              <a:pathLst>
                <a:path extrusionOk="0" h="5886" w="5669">
                  <a:moveTo>
                    <a:pt x="0" y="0"/>
                  </a:moveTo>
                  <a:lnTo>
                    <a:pt x="0" y="3053"/>
                  </a:lnTo>
                  <a:cubicBezTo>
                    <a:pt x="0" y="4618"/>
                    <a:pt x="1272" y="5885"/>
                    <a:pt x="2836" y="5885"/>
                  </a:cubicBezTo>
                  <a:cubicBezTo>
                    <a:pt x="4401" y="5885"/>
                    <a:pt x="5668" y="4618"/>
                    <a:pt x="5668" y="3053"/>
                  </a:cubicBezTo>
                  <a:lnTo>
                    <a:pt x="5668"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6" name="Google Shape;23026;p75"/>
            <p:cNvSpPr/>
            <p:nvPr/>
          </p:nvSpPr>
          <p:spPr>
            <a:xfrm>
              <a:off x="7674256" y="2962942"/>
              <a:ext cx="148889" cy="154342"/>
            </a:xfrm>
            <a:custGeom>
              <a:rect b="b" l="l" r="r" t="t"/>
              <a:pathLst>
                <a:path extrusionOk="0" h="5887" w="5679">
                  <a:moveTo>
                    <a:pt x="10" y="0"/>
                  </a:moveTo>
                  <a:lnTo>
                    <a:pt x="10" y="3053"/>
                  </a:lnTo>
                  <a:cubicBezTo>
                    <a:pt x="1" y="4638"/>
                    <a:pt x="1291" y="5887"/>
                    <a:pt x="2820" y="5887"/>
                  </a:cubicBezTo>
                  <a:cubicBezTo>
                    <a:pt x="2972" y="5887"/>
                    <a:pt x="3126" y="5875"/>
                    <a:pt x="3281" y="5849"/>
                  </a:cubicBezTo>
                  <a:cubicBezTo>
                    <a:pt x="1901" y="5635"/>
                    <a:pt x="883" y="4448"/>
                    <a:pt x="883" y="3053"/>
                  </a:cubicBezTo>
                  <a:lnTo>
                    <a:pt x="883" y="2303"/>
                  </a:lnTo>
                  <a:cubicBezTo>
                    <a:pt x="883" y="2039"/>
                    <a:pt x="1079" y="1818"/>
                    <a:pt x="1329" y="1749"/>
                  </a:cubicBezTo>
                  <a:cubicBezTo>
                    <a:pt x="1923" y="1597"/>
                    <a:pt x="2502" y="1398"/>
                    <a:pt x="3064" y="1148"/>
                  </a:cubicBezTo>
                  <a:cubicBezTo>
                    <a:pt x="3093" y="1485"/>
                    <a:pt x="3375" y="1746"/>
                    <a:pt x="3716" y="1746"/>
                  </a:cubicBezTo>
                  <a:cubicBezTo>
                    <a:pt x="4255" y="1735"/>
                    <a:pt x="4788" y="1652"/>
                    <a:pt x="5305" y="1499"/>
                  </a:cubicBezTo>
                  <a:cubicBezTo>
                    <a:pt x="5458" y="1456"/>
                    <a:pt x="5584" y="1355"/>
                    <a:pt x="5668" y="1221"/>
                  </a:cubicBezTo>
                  <a:cubicBezTo>
                    <a:pt x="5668" y="1217"/>
                    <a:pt x="5664" y="1210"/>
                    <a:pt x="5664" y="1206"/>
                  </a:cubicBezTo>
                  <a:lnTo>
                    <a:pt x="5678" y="1202"/>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7" name="Google Shape;23027;p75"/>
            <p:cNvSpPr/>
            <p:nvPr/>
          </p:nvSpPr>
          <p:spPr>
            <a:xfrm>
              <a:off x="7783137" y="3128531"/>
              <a:ext cx="26" cy="210"/>
            </a:xfrm>
            <a:custGeom>
              <a:rect b="b" l="l" r="r" t="t"/>
              <a:pathLst>
                <a:path extrusionOk="0" h="8" w="1">
                  <a:moveTo>
                    <a:pt x="1" y="8"/>
                  </a:moveTo>
                  <a:lnTo>
                    <a:pt x="1" y="8"/>
                  </a:lnTo>
                  <a:lnTo>
                    <a:pt x="1"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8" name="Google Shape;23028;p75"/>
            <p:cNvSpPr/>
            <p:nvPr/>
          </p:nvSpPr>
          <p:spPr>
            <a:xfrm>
              <a:off x="7714578" y="3128531"/>
              <a:ext cx="26" cy="210"/>
            </a:xfrm>
            <a:custGeom>
              <a:rect b="b" l="l" r="r" t="t"/>
              <a:pathLst>
                <a:path extrusionOk="0" h="8" w="1">
                  <a:moveTo>
                    <a:pt x="1" y="0"/>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9" name="Google Shape;23029;p75"/>
            <p:cNvSpPr/>
            <p:nvPr/>
          </p:nvSpPr>
          <p:spPr>
            <a:xfrm>
              <a:off x="7651342" y="2900177"/>
              <a:ext cx="193931" cy="102746"/>
            </a:xfrm>
            <a:custGeom>
              <a:rect b="b" l="l" r="r" t="t"/>
              <a:pathLst>
                <a:path extrusionOk="0" h="3919" w="7397">
                  <a:moveTo>
                    <a:pt x="3723" y="0"/>
                  </a:moveTo>
                  <a:cubicBezTo>
                    <a:pt x="3648" y="0"/>
                    <a:pt x="3572" y="3"/>
                    <a:pt x="3496" y="7"/>
                  </a:cubicBezTo>
                  <a:cubicBezTo>
                    <a:pt x="1620" y="120"/>
                    <a:pt x="135" y="1641"/>
                    <a:pt x="23" y="3517"/>
                  </a:cubicBezTo>
                  <a:lnTo>
                    <a:pt x="1" y="3835"/>
                  </a:lnTo>
                  <a:lnTo>
                    <a:pt x="15" y="3919"/>
                  </a:lnTo>
                  <a:cubicBezTo>
                    <a:pt x="15" y="3919"/>
                    <a:pt x="3282" y="3484"/>
                    <a:pt x="4590" y="2394"/>
                  </a:cubicBezTo>
                  <a:lnTo>
                    <a:pt x="4590" y="3484"/>
                  </a:lnTo>
                  <a:cubicBezTo>
                    <a:pt x="5068" y="3473"/>
                    <a:pt x="5538" y="3401"/>
                    <a:pt x="5995" y="3267"/>
                  </a:cubicBezTo>
                  <a:cubicBezTo>
                    <a:pt x="6037" y="3254"/>
                    <a:pt x="6079" y="3248"/>
                    <a:pt x="6119" y="3248"/>
                  </a:cubicBezTo>
                  <a:cubicBezTo>
                    <a:pt x="6351" y="3248"/>
                    <a:pt x="6552" y="3437"/>
                    <a:pt x="6552" y="3683"/>
                  </a:cubicBezTo>
                  <a:cubicBezTo>
                    <a:pt x="7088" y="3557"/>
                    <a:pt x="7396" y="2999"/>
                    <a:pt x="7215" y="2477"/>
                  </a:cubicBezTo>
                  <a:cubicBezTo>
                    <a:pt x="6694" y="988"/>
                    <a:pt x="5286" y="0"/>
                    <a:pt x="3723"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0" name="Google Shape;23030;p75"/>
            <p:cNvSpPr/>
            <p:nvPr/>
          </p:nvSpPr>
          <p:spPr>
            <a:xfrm>
              <a:off x="7668068" y="3138966"/>
              <a:ext cx="161526" cy="87383"/>
            </a:xfrm>
            <a:custGeom>
              <a:rect b="b" l="l" r="r" t="t"/>
              <a:pathLst>
                <a:path extrusionOk="0" h="3333" w="6161">
                  <a:moveTo>
                    <a:pt x="4607" y="1"/>
                  </a:moveTo>
                  <a:lnTo>
                    <a:pt x="4607" y="301"/>
                  </a:lnTo>
                  <a:cubicBezTo>
                    <a:pt x="4607" y="1199"/>
                    <a:pt x="3919" y="1978"/>
                    <a:pt x="3024" y="2004"/>
                  </a:cubicBezTo>
                  <a:cubicBezTo>
                    <a:pt x="3007" y="2004"/>
                    <a:pt x="2989" y="2004"/>
                    <a:pt x="2972" y="2004"/>
                  </a:cubicBezTo>
                  <a:cubicBezTo>
                    <a:pt x="2072" y="2004"/>
                    <a:pt x="1337" y="1276"/>
                    <a:pt x="1337" y="370"/>
                  </a:cubicBezTo>
                  <a:lnTo>
                    <a:pt x="1337" y="182"/>
                  </a:lnTo>
                  <a:cubicBezTo>
                    <a:pt x="1290" y="207"/>
                    <a:pt x="1242" y="232"/>
                    <a:pt x="1192" y="251"/>
                  </a:cubicBezTo>
                  <a:lnTo>
                    <a:pt x="0" y="671"/>
                  </a:lnTo>
                  <a:cubicBezTo>
                    <a:pt x="15" y="1261"/>
                    <a:pt x="138" y="1844"/>
                    <a:pt x="362" y="2391"/>
                  </a:cubicBezTo>
                  <a:cubicBezTo>
                    <a:pt x="600" y="2971"/>
                    <a:pt x="1165" y="3332"/>
                    <a:pt x="1768" y="3332"/>
                  </a:cubicBezTo>
                  <a:cubicBezTo>
                    <a:pt x="1891" y="3332"/>
                    <a:pt x="2016" y="3317"/>
                    <a:pt x="2141" y="3286"/>
                  </a:cubicBezTo>
                  <a:lnTo>
                    <a:pt x="3082" y="3054"/>
                  </a:lnTo>
                  <a:lnTo>
                    <a:pt x="4020" y="3286"/>
                  </a:lnTo>
                  <a:cubicBezTo>
                    <a:pt x="4145" y="3317"/>
                    <a:pt x="4270" y="3332"/>
                    <a:pt x="4393" y="3332"/>
                  </a:cubicBezTo>
                  <a:cubicBezTo>
                    <a:pt x="4997" y="3332"/>
                    <a:pt x="5562" y="2971"/>
                    <a:pt x="5802" y="2391"/>
                  </a:cubicBezTo>
                  <a:cubicBezTo>
                    <a:pt x="6023" y="1844"/>
                    <a:pt x="6146" y="1261"/>
                    <a:pt x="6161" y="671"/>
                  </a:cubicBezTo>
                  <a:lnTo>
                    <a:pt x="4969" y="251"/>
                  </a:lnTo>
                  <a:cubicBezTo>
                    <a:pt x="4828" y="200"/>
                    <a:pt x="4705" y="113"/>
                    <a:pt x="4607"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1" name="Google Shape;23031;p75"/>
            <p:cNvSpPr/>
            <p:nvPr/>
          </p:nvSpPr>
          <p:spPr>
            <a:xfrm>
              <a:off x="7684192" y="3128715"/>
              <a:ext cx="129278" cy="80488"/>
            </a:xfrm>
            <a:custGeom>
              <a:rect b="b" l="l" r="r" t="t"/>
              <a:pathLst>
                <a:path extrusionOk="0" h="3070" w="4931">
                  <a:moveTo>
                    <a:pt x="1160" y="1"/>
                  </a:moveTo>
                  <a:lnTo>
                    <a:pt x="334" y="279"/>
                  </a:lnTo>
                  <a:cubicBezTo>
                    <a:pt x="168" y="337"/>
                    <a:pt x="52" y="489"/>
                    <a:pt x="41" y="667"/>
                  </a:cubicBezTo>
                  <a:cubicBezTo>
                    <a:pt x="1" y="1304"/>
                    <a:pt x="106" y="1942"/>
                    <a:pt x="349" y="2532"/>
                  </a:cubicBezTo>
                  <a:cubicBezTo>
                    <a:pt x="487" y="2863"/>
                    <a:pt x="808" y="3069"/>
                    <a:pt x="1153" y="3069"/>
                  </a:cubicBezTo>
                  <a:cubicBezTo>
                    <a:pt x="1224" y="3069"/>
                    <a:pt x="1295" y="3061"/>
                    <a:pt x="1366" y="3043"/>
                  </a:cubicBezTo>
                  <a:lnTo>
                    <a:pt x="2467" y="2768"/>
                  </a:lnTo>
                  <a:lnTo>
                    <a:pt x="3565" y="3043"/>
                  </a:lnTo>
                  <a:cubicBezTo>
                    <a:pt x="3636" y="3061"/>
                    <a:pt x="3707" y="3069"/>
                    <a:pt x="3778" y="3069"/>
                  </a:cubicBezTo>
                  <a:cubicBezTo>
                    <a:pt x="4123" y="3069"/>
                    <a:pt x="4444" y="2863"/>
                    <a:pt x="4582" y="2532"/>
                  </a:cubicBezTo>
                  <a:cubicBezTo>
                    <a:pt x="4825" y="1942"/>
                    <a:pt x="4930" y="1304"/>
                    <a:pt x="4890" y="667"/>
                  </a:cubicBezTo>
                  <a:cubicBezTo>
                    <a:pt x="4879" y="489"/>
                    <a:pt x="4763" y="337"/>
                    <a:pt x="4597" y="279"/>
                  </a:cubicBezTo>
                  <a:lnTo>
                    <a:pt x="3775" y="1"/>
                  </a:lnTo>
                  <a:lnTo>
                    <a:pt x="3775" y="645"/>
                  </a:lnTo>
                  <a:cubicBezTo>
                    <a:pt x="3789" y="1377"/>
                    <a:pt x="3199" y="1978"/>
                    <a:pt x="2467" y="1978"/>
                  </a:cubicBezTo>
                  <a:cubicBezTo>
                    <a:pt x="1736" y="1978"/>
                    <a:pt x="1145" y="1377"/>
                    <a:pt x="1160" y="645"/>
                  </a:cubicBezTo>
                  <a:lnTo>
                    <a:pt x="116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2" name="Google Shape;23032;p75"/>
            <p:cNvSpPr/>
            <p:nvPr/>
          </p:nvSpPr>
          <p:spPr>
            <a:xfrm>
              <a:off x="7611753" y="2894671"/>
              <a:ext cx="273868" cy="365131"/>
            </a:xfrm>
            <a:custGeom>
              <a:rect b="b" l="l" r="r" t="t"/>
              <a:pathLst>
                <a:path extrusionOk="0" h="13927" w="10446">
                  <a:moveTo>
                    <a:pt x="5897" y="3002"/>
                  </a:moveTo>
                  <a:lnTo>
                    <a:pt x="5897" y="3694"/>
                  </a:lnTo>
                  <a:cubicBezTo>
                    <a:pt x="5897" y="3806"/>
                    <a:pt x="5987" y="3897"/>
                    <a:pt x="6100" y="3897"/>
                  </a:cubicBezTo>
                  <a:cubicBezTo>
                    <a:pt x="6596" y="3890"/>
                    <a:pt x="7088" y="3814"/>
                    <a:pt x="7563" y="3672"/>
                  </a:cubicBezTo>
                  <a:cubicBezTo>
                    <a:pt x="7584" y="3666"/>
                    <a:pt x="7606" y="3662"/>
                    <a:pt x="7628" y="3662"/>
                  </a:cubicBezTo>
                  <a:cubicBezTo>
                    <a:pt x="7677" y="3662"/>
                    <a:pt x="7725" y="3679"/>
                    <a:pt x="7766" y="3709"/>
                  </a:cubicBezTo>
                  <a:cubicBezTo>
                    <a:pt x="7823" y="3752"/>
                    <a:pt x="7860" y="3821"/>
                    <a:pt x="7860" y="3893"/>
                  </a:cubicBezTo>
                  <a:lnTo>
                    <a:pt x="7860" y="5661"/>
                  </a:lnTo>
                  <a:cubicBezTo>
                    <a:pt x="7856" y="7120"/>
                    <a:pt x="6674" y="8290"/>
                    <a:pt x="5230" y="8290"/>
                  </a:cubicBezTo>
                  <a:cubicBezTo>
                    <a:pt x="5187" y="8290"/>
                    <a:pt x="5143" y="8289"/>
                    <a:pt x="5100" y="8287"/>
                  </a:cubicBezTo>
                  <a:cubicBezTo>
                    <a:pt x="4419" y="8254"/>
                    <a:pt x="3778" y="7950"/>
                    <a:pt x="3322" y="7443"/>
                  </a:cubicBezTo>
                  <a:cubicBezTo>
                    <a:pt x="2854" y="6936"/>
                    <a:pt x="2597" y="6269"/>
                    <a:pt x="2597" y="5581"/>
                  </a:cubicBezTo>
                  <a:lnTo>
                    <a:pt x="2597" y="4784"/>
                  </a:lnTo>
                  <a:cubicBezTo>
                    <a:pt x="2597" y="4649"/>
                    <a:pt x="2496" y="4581"/>
                    <a:pt x="2394" y="4581"/>
                  </a:cubicBezTo>
                  <a:cubicBezTo>
                    <a:pt x="2293" y="4581"/>
                    <a:pt x="2192" y="4649"/>
                    <a:pt x="2192" y="4784"/>
                  </a:cubicBezTo>
                  <a:lnTo>
                    <a:pt x="2192" y="5581"/>
                  </a:lnTo>
                  <a:cubicBezTo>
                    <a:pt x="2188" y="6371"/>
                    <a:pt x="2485" y="7135"/>
                    <a:pt x="3021" y="7718"/>
                  </a:cubicBezTo>
                  <a:cubicBezTo>
                    <a:pt x="3224" y="7939"/>
                    <a:pt x="3456" y="8131"/>
                    <a:pt x="3716" y="8283"/>
                  </a:cubicBezTo>
                  <a:lnTo>
                    <a:pt x="3716" y="8786"/>
                  </a:lnTo>
                  <a:lnTo>
                    <a:pt x="3028" y="9018"/>
                  </a:lnTo>
                  <a:cubicBezTo>
                    <a:pt x="2782" y="9105"/>
                    <a:pt x="2612" y="9330"/>
                    <a:pt x="2597" y="9590"/>
                  </a:cubicBezTo>
                  <a:lnTo>
                    <a:pt x="2597" y="9619"/>
                  </a:lnTo>
                  <a:lnTo>
                    <a:pt x="2467" y="9663"/>
                  </a:lnTo>
                  <a:cubicBezTo>
                    <a:pt x="1811" y="8931"/>
                    <a:pt x="1478" y="7968"/>
                    <a:pt x="1540" y="6986"/>
                  </a:cubicBezTo>
                  <a:lnTo>
                    <a:pt x="1699" y="4313"/>
                  </a:lnTo>
                  <a:cubicBezTo>
                    <a:pt x="2311" y="4223"/>
                    <a:pt x="4596" y="3828"/>
                    <a:pt x="5897" y="3002"/>
                  </a:cubicBezTo>
                  <a:close/>
                  <a:moveTo>
                    <a:pt x="5230" y="413"/>
                  </a:moveTo>
                  <a:cubicBezTo>
                    <a:pt x="7081" y="413"/>
                    <a:pt x="8609" y="1854"/>
                    <a:pt x="8722" y="3701"/>
                  </a:cubicBezTo>
                  <a:lnTo>
                    <a:pt x="8917" y="6986"/>
                  </a:lnTo>
                  <a:cubicBezTo>
                    <a:pt x="8982" y="7968"/>
                    <a:pt x="8646" y="8935"/>
                    <a:pt x="7990" y="9666"/>
                  </a:cubicBezTo>
                  <a:lnTo>
                    <a:pt x="7860" y="9619"/>
                  </a:lnTo>
                  <a:lnTo>
                    <a:pt x="7860" y="9587"/>
                  </a:lnTo>
                  <a:cubicBezTo>
                    <a:pt x="7842" y="9330"/>
                    <a:pt x="7671" y="9105"/>
                    <a:pt x="7425" y="9022"/>
                  </a:cubicBezTo>
                  <a:lnTo>
                    <a:pt x="7425" y="9018"/>
                  </a:lnTo>
                  <a:lnTo>
                    <a:pt x="6741" y="8786"/>
                  </a:lnTo>
                  <a:lnTo>
                    <a:pt x="6741" y="8297"/>
                  </a:lnTo>
                  <a:cubicBezTo>
                    <a:pt x="6951" y="8174"/>
                    <a:pt x="7146" y="8026"/>
                    <a:pt x="7324" y="7859"/>
                  </a:cubicBezTo>
                  <a:cubicBezTo>
                    <a:pt x="7928" y="7287"/>
                    <a:pt x="8269" y="6490"/>
                    <a:pt x="8265" y="5661"/>
                  </a:cubicBezTo>
                  <a:lnTo>
                    <a:pt x="8265" y="3893"/>
                  </a:lnTo>
                  <a:cubicBezTo>
                    <a:pt x="8265" y="3531"/>
                    <a:pt x="7968" y="3254"/>
                    <a:pt x="7628" y="3254"/>
                  </a:cubicBezTo>
                  <a:cubicBezTo>
                    <a:pt x="7567" y="3254"/>
                    <a:pt x="7505" y="3263"/>
                    <a:pt x="7443" y="3281"/>
                  </a:cubicBezTo>
                  <a:cubicBezTo>
                    <a:pt x="7074" y="3390"/>
                    <a:pt x="6690" y="3455"/>
                    <a:pt x="6306" y="3481"/>
                  </a:cubicBezTo>
                  <a:lnTo>
                    <a:pt x="6306" y="2604"/>
                  </a:lnTo>
                  <a:cubicBezTo>
                    <a:pt x="6306" y="2482"/>
                    <a:pt x="6206" y="2400"/>
                    <a:pt x="6101" y="2400"/>
                  </a:cubicBezTo>
                  <a:cubicBezTo>
                    <a:pt x="6056" y="2400"/>
                    <a:pt x="6009" y="2415"/>
                    <a:pt x="5969" y="2448"/>
                  </a:cubicBezTo>
                  <a:cubicBezTo>
                    <a:pt x="4919" y="3325"/>
                    <a:pt x="2481" y="3770"/>
                    <a:pt x="1724" y="3893"/>
                  </a:cubicBezTo>
                  <a:lnTo>
                    <a:pt x="1735" y="3701"/>
                  </a:lnTo>
                  <a:cubicBezTo>
                    <a:pt x="1848" y="1854"/>
                    <a:pt x="3376" y="413"/>
                    <a:pt x="5230" y="413"/>
                  </a:cubicBezTo>
                  <a:close/>
                  <a:moveTo>
                    <a:pt x="4126" y="8486"/>
                  </a:moveTo>
                  <a:cubicBezTo>
                    <a:pt x="4430" y="8609"/>
                    <a:pt x="4752" y="8678"/>
                    <a:pt x="5082" y="8692"/>
                  </a:cubicBezTo>
                  <a:cubicBezTo>
                    <a:pt x="5129" y="8696"/>
                    <a:pt x="5180" y="8696"/>
                    <a:pt x="5230" y="8696"/>
                  </a:cubicBezTo>
                  <a:cubicBezTo>
                    <a:pt x="5239" y="8696"/>
                    <a:pt x="5248" y="8696"/>
                    <a:pt x="5257" y="8696"/>
                  </a:cubicBezTo>
                  <a:cubicBezTo>
                    <a:pt x="5625" y="8696"/>
                    <a:pt x="5988" y="8624"/>
                    <a:pt x="6331" y="8493"/>
                  </a:cubicBezTo>
                  <a:lnTo>
                    <a:pt x="6331" y="9579"/>
                  </a:lnTo>
                  <a:cubicBezTo>
                    <a:pt x="6331" y="9703"/>
                    <a:pt x="6310" y="9829"/>
                    <a:pt x="6270" y="9945"/>
                  </a:cubicBezTo>
                  <a:cubicBezTo>
                    <a:pt x="6213" y="10106"/>
                    <a:pt x="6342" y="10220"/>
                    <a:pt x="6469" y="10220"/>
                  </a:cubicBezTo>
                  <a:cubicBezTo>
                    <a:pt x="6545" y="10220"/>
                    <a:pt x="6620" y="10179"/>
                    <a:pt x="6654" y="10083"/>
                  </a:cubicBezTo>
                  <a:cubicBezTo>
                    <a:pt x="6712" y="9920"/>
                    <a:pt x="6741" y="9750"/>
                    <a:pt x="6741" y="9579"/>
                  </a:cubicBezTo>
                  <a:lnTo>
                    <a:pt x="6741" y="9217"/>
                  </a:lnTo>
                  <a:lnTo>
                    <a:pt x="7291" y="9402"/>
                  </a:lnTo>
                  <a:cubicBezTo>
                    <a:pt x="7382" y="9435"/>
                    <a:pt x="7443" y="9518"/>
                    <a:pt x="7450" y="9612"/>
                  </a:cubicBezTo>
                  <a:cubicBezTo>
                    <a:pt x="7487" y="10217"/>
                    <a:pt x="7389" y="10825"/>
                    <a:pt x="7157" y="11387"/>
                  </a:cubicBezTo>
                  <a:cubicBezTo>
                    <a:pt x="7052" y="11643"/>
                    <a:pt x="6803" y="11801"/>
                    <a:pt x="6539" y="11801"/>
                  </a:cubicBezTo>
                  <a:cubicBezTo>
                    <a:pt x="6486" y="11801"/>
                    <a:pt x="6432" y="11795"/>
                    <a:pt x="6378" y="11781"/>
                  </a:cubicBezTo>
                  <a:lnTo>
                    <a:pt x="5277" y="11506"/>
                  </a:lnTo>
                  <a:cubicBezTo>
                    <a:pt x="5261" y="11501"/>
                    <a:pt x="5245" y="11498"/>
                    <a:pt x="5228" y="11498"/>
                  </a:cubicBezTo>
                  <a:cubicBezTo>
                    <a:pt x="5212" y="11498"/>
                    <a:pt x="5196" y="11501"/>
                    <a:pt x="5180" y="11506"/>
                  </a:cubicBezTo>
                  <a:lnTo>
                    <a:pt x="4079" y="11781"/>
                  </a:lnTo>
                  <a:cubicBezTo>
                    <a:pt x="4025" y="11795"/>
                    <a:pt x="3971" y="11801"/>
                    <a:pt x="3918" y="11801"/>
                  </a:cubicBezTo>
                  <a:cubicBezTo>
                    <a:pt x="3654" y="11801"/>
                    <a:pt x="3405" y="11643"/>
                    <a:pt x="3300" y="11387"/>
                  </a:cubicBezTo>
                  <a:cubicBezTo>
                    <a:pt x="3068" y="10825"/>
                    <a:pt x="2970" y="10221"/>
                    <a:pt x="3007" y="9612"/>
                  </a:cubicBezTo>
                  <a:cubicBezTo>
                    <a:pt x="3014" y="9518"/>
                    <a:pt x="3072" y="9438"/>
                    <a:pt x="3162" y="9406"/>
                  </a:cubicBezTo>
                  <a:lnTo>
                    <a:pt x="3716" y="9217"/>
                  </a:lnTo>
                  <a:lnTo>
                    <a:pt x="3716" y="9579"/>
                  </a:lnTo>
                  <a:cubicBezTo>
                    <a:pt x="3716" y="10469"/>
                    <a:pt x="4447" y="11094"/>
                    <a:pt x="5233" y="11094"/>
                  </a:cubicBezTo>
                  <a:cubicBezTo>
                    <a:pt x="5513" y="11094"/>
                    <a:pt x="5800" y="11015"/>
                    <a:pt x="6063" y="10840"/>
                  </a:cubicBezTo>
                  <a:cubicBezTo>
                    <a:pt x="6251" y="10714"/>
                    <a:pt x="6129" y="10461"/>
                    <a:pt x="5955" y="10461"/>
                  </a:cubicBezTo>
                  <a:cubicBezTo>
                    <a:pt x="5918" y="10461"/>
                    <a:pt x="5878" y="10473"/>
                    <a:pt x="5839" y="10499"/>
                  </a:cubicBezTo>
                  <a:cubicBezTo>
                    <a:pt x="5646" y="10627"/>
                    <a:pt x="5436" y="10685"/>
                    <a:pt x="5232" y="10685"/>
                  </a:cubicBezTo>
                  <a:cubicBezTo>
                    <a:pt x="4658" y="10685"/>
                    <a:pt x="4126" y="10229"/>
                    <a:pt x="4126" y="9579"/>
                  </a:cubicBezTo>
                  <a:lnTo>
                    <a:pt x="4126" y="8486"/>
                  </a:lnTo>
                  <a:close/>
                  <a:moveTo>
                    <a:pt x="5230" y="0"/>
                  </a:moveTo>
                  <a:cubicBezTo>
                    <a:pt x="3162" y="0"/>
                    <a:pt x="1453" y="1612"/>
                    <a:pt x="1330" y="3680"/>
                  </a:cubicBezTo>
                  <a:lnTo>
                    <a:pt x="1131" y="6961"/>
                  </a:lnTo>
                  <a:cubicBezTo>
                    <a:pt x="1065" y="7993"/>
                    <a:pt x="1395" y="9011"/>
                    <a:pt x="2054" y="9808"/>
                  </a:cubicBezTo>
                  <a:lnTo>
                    <a:pt x="1011" y="10177"/>
                  </a:lnTo>
                  <a:cubicBezTo>
                    <a:pt x="406" y="10391"/>
                    <a:pt x="4" y="10963"/>
                    <a:pt x="1" y="11604"/>
                  </a:cubicBezTo>
                  <a:lnTo>
                    <a:pt x="1" y="13723"/>
                  </a:lnTo>
                  <a:cubicBezTo>
                    <a:pt x="1" y="13859"/>
                    <a:pt x="103" y="13926"/>
                    <a:pt x="205" y="13926"/>
                  </a:cubicBezTo>
                  <a:cubicBezTo>
                    <a:pt x="307" y="13926"/>
                    <a:pt x="410" y="13859"/>
                    <a:pt x="410" y="13723"/>
                  </a:cubicBezTo>
                  <a:lnTo>
                    <a:pt x="410" y="11604"/>
                  </a:lnTo>
                  <a:cubicBezTo>
                    <a:pt x="410" y="11466"/>
                    <a:pt x="435" y="11329"/>
                    <a:pt x="486" y="11198"/>
                  </a:cubicBezTo>
                  <a:lnTo>
                    <a:pt x="1522" y="12089"/>
                  </a:lnTo>
                  <a:cubicBezTo>
                    <a:pt x="1670" y="12216"/>
                    <a:pt x="1757" y="12401"/>
                    <a:pt x="1753" y="12596"/>
                  </a:cubicBezTo>
                  <a:lnTo>
                    <a:pt x="1753" y="13719"/>
                  </a:lnTo>
                  <a:cubicBezTo>
                    <a:pt x="1753" y="13855"/>
                    <a:pt x="1856" y="13923"/>
                    <a:pt x="1958" y="13923"/>
                  </a:cubicBezTo>
                  <a:cubicBezTo>
                    <a:pt x="2060" y="13923"/>
                    <a:pt x="2163" y="13855"/>
                    <a:pt x="2163" y="13719"/>
                  </a:cubicBezTo>
                  <a:lnTo>
                    <a:pt x="2163" y="12596"/>
                  </a:lnTo>
                  <a:cubicBezTo>
                    <a:pt x="2163" y="12281"/>
                    <a:pt x="2025" y="11984"/>
                    <a:pt x="1786" y="11781"/>
                  </a:cubicBezTo>
                  <a:lnTo>
                    <a:pt x="707" y="10854"/>
                  </a:lnTo>
                  <a:cubicBezTo>
                    <a:pt x="826" y="10724"/>
                    <a:pt x="978" y="10626"/>
                    <a:pt x="1145" y="10565"/>
                  </a:cubicBezTo>
                  <a:lnTo>
                    <a:pt x="2594" y="10054"/>
                  </a:lnTo>
                  <a:cubicBezTo>
                    <a:pt x="2615" y="10565"/>
                    <a:pt x="2724" y="11072"/>
                    <a:pt x="2920" y="11546"/>
                  </a:cubicBezTo>
                  <a:cubicBezTo>
                    <a:pt x="3088" y="11956"/>
                    <a:pt x="3487" y="12212"/>
                    <a:pt x="3915" y="12212"/>
                  </a:cubicBezTo>
                  <a:cubicBezTo>
                    <a:pt x="4001" y="12212"/>
                    <a:pt x="4089" y="12202"/>
                    <a:pt x="4176" y="12180"/>
                  </a:cubicBezTo>
                  <a:lnTo>
                    <a:pt x="5227" y="11915"/>
                  </a:lnTo>
                  <a:lnTo>
                    <a:pt x="6273" y="12180"/>
                  </a:lnTo>
                  <a:cubicBezTo>
                    <a:pt x="6360" y="12202"/>
                    <a:pt x="6451" y="12212"/>
                    <a:pt x="6541" y="12212"/>
                  </a:cubicBezTo>
                  <a:cubicBezTo>
                    <a:pt x="6976" y="12212"/>
                    <a:pt x="7367" y="11948"/>
                    <a:pt x="7530" y="11546"/>
                  </a:cubicBezTo>
                  <a:cubicBezTo>
                    <a:pt x="7726" y="11075"/>
                    <a:pt x="7838" y="10572"/>
                    <a:pt x="7856" y="10058"/>
                  </a:cubicBezTo>
                  <a:lnTo>
                    <a:pt x="9297" y="10568"/>
                  </a:lnTo>
                  <a:cubicBezTo>
                    <a:pt x="9468" y="10626"/>
                    <a:pt x="9620" y="10728"/>
                    <a:pt x="9743" y="10862"/>
                  </a:cubicBezTo>
                  <a:lnTo>
                    <a:pt x="8671" y="11781"/>
                  </a:lnTo>
                  <a:cubicBezTo>
                    <a:pt x="8432" y="11984"/>
                    <a:pt x="8294" y="12281"/>
                    <a:pt x="8294" y="12596"/>
                  </a:cubicBezTo>
                  <a:lnTo>
                    <a:pt x="8294" y="13723"/>
                  </a:lnTo>
                  <a:cubicBezTo>
                    <a:pt x="8294" y="13857"/>
                    <a:pt x="8397" y="13924"/>
                    <a:pt x="8499" y="13924"/>
                  </a:cubicBezTo>
                  <a:cubicBezTo>
                    <a:pt x="8601" y="13924"/>
                    <a:pt x="8704" y="13857"/>
                    <a:pt x="8704" y="13723"/>
                  </a:cubicBezTo>
                  <a:lnTo>
                    <a:pt x="8704" y="12596"/>
                  </a:lnTo>
                  <a:cubicBezTo>
                    <a:pt x="8700" y="12401"/>
                    <a:pt x="8787" y="12216"/>
                    <a:pt x="8935" y="12089"/>
                  </a:cubicBezTo>
                  <a:lnTo>
                    <a:pt x="9964" y="11209"/>
                  </a:lnTo>
                  <a:cubicBezTo>
                    <a:pt x="10011" y="11336"/>
                    <a:pt x="10036" y="11470"/>
                    <a:pt x="10036" y="11604"/>
                  </a:cubicBezTo>
                  <a:lnTo>
                    <a:pt x="10036" y="13723"/>
                  </a:lnTo>
                  <a:cubicBezTo>
                    <a:pt x="10036" y="13859"/>
                    <a:pt x="10139" y="13926"/>
                    <a:pt x="10241" y="13926"/>
                  </a:cubicBezTo>
                  <a:cubicBezTo>
                    <a:pt x="10343" y="13926"/>
                    <a:pt x="10446" y="13859"/>
                    <a:pt x="10446" y="13723"/>
                  </a:cubicBezTo>
                  <a:lnTo>
                    <a:pt x="10446" y="11604"/>
                  </a:lnTo>
                  <a:cubicBezTo>
                    <a:pt x="10446" y="10963"/>
                    <a:pt x="10040" y="10394"/>
                    <a:pt x="9439" y="10181"/>
                  </a:cubicBezTo>
                  <a:lnTo>
                    <a:pt x="8399" y="9815"/>
                  </a:lnTo>
                  <a:cubicBezTo>
                    <a:pt x="9062" y="9014"/>
                    <a:pt x="9392" y="7993"/>
                    <a:pt x="9326" y="6961"/>
                  </a:cubicBezTo>
                  <a:lnTo>
                    <a:pt x="9127" y="3680"/>
                  </a:lnTo>
                  <a:cubicBezTo>
                    <a:pt x="9008" y="1612"/>
                    <a:pt x="7298" y="0"/>
                    <a:pt x="5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3" name="Google Shape;23033;p75"/>
            <p:cNvSpPr/>
            <p:nvPr/>
          </p:nvSpPr>
          <p:spPr>
            <a:xfrm>
              <a:off x="7724043" y="3066186"/>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4"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4" name="Google Shape;23034;p75"/>
            <p:cNvSpPr/>
            <p:nvPr/>
          </p:nvSpPr>
          <p:spPr>
            <a:xfrm>
              <a:off x="7709177"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5" name="Google Shape;23035;p75"/>
            <p:cNvSpPr/>
            <p:nvPr/>
          </p:nvSpPr>
          <p:spPr>
            <a:xfrm>
              <a:off x="7777736" y="3026178"/>
              <a:ext cx="10749" cy="16360"/>
            </a:xfrm>
            <a:custGeom>
              <a:rect b="b" l="l" r="r" t="t"/>
              <a:pathLst>
                <a:path extrusionOk="0" h="624" w="410">
                  <a:moveTo>
                    <a:pt x="207" y="0"/>
                  </a:moveTo>
                  <a:cubicBezTo>
                    <a:pt x="94"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6" name="Google Shape;23036;p75"/>
            <p:cNvSpPr/>
            <p:nvPr/>
          </p:nvSpPr>
          <p:spPr>
            <a:xfrm>
              <a:off x="7701679" y="3009085"/>
              <a:ext cx="25746" cy="10644"/>
            </a:xfrm>
            <a:custGeom>
              <a:rect b="b" l="l" r="r" t="t"/>
              <a:pathLst>
                <a:path extrusionOk="0" h="406" w="982">
                  <a:moveTo>
                    <a:pt x="272" y="0"/>
                  </a:moveTo>
                  <a:cubicBezTo>
                    <a:pt x="0" y="0"/>
                    <a:pt x="0" y="406"/>
                    <a:pt x="272" y="406"/>
                  </a:cubicBezTo>
                  <a:lnTo>
                    <a:pt x="710" y="406"/>
                  </a:lnTo>
                  <a:cubicBezTo>
                    <a:pt x="982" y="406"/>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7" name="Google Shape;23037;p75"/>
            <p:cNvSpPr/>
            <p:nvPr/>
          </p:nvSpPr>
          <p:spPr>
            <a:xfrm>
              <a:off x="7770317" y="3009085"/>
              <a:ext cx="25667" cy="10644"/>
            </a:xfrm>
            <a:custGeom>
              <a:rect b="b" l="l" r="r" t="t"/>
              <a:pathLst>
                <a:path extrusionOk="0" h="406" w="979">
                  <a:moveTo>
                    <a:pt x="272" y="0"/>
                  </a:moveTo>
                  <a:cubicBezTo>
                    <a:pt x="1" y="0"/>
                    <a:pt x="1" y="406"/>
                    <a:pt x="272" y="406"/>
                  </a:cubicBezTo>
                  <a:lnTo>
                    <a:pt x="707" y="406"/>
                  </a:lnTo>
                  <a:cubicBezTo>
                    <a:pt x="979" y="406"/>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38" name="Google Shape;23038;p75"/>
          <p:cNvGrpSpPr/>
          <p:nvPr/>
        </p:nvGrpSpPr>
        <p:grpSpPr>
          <a:xfrm>
            <a:off x="6706096" y="1983482"/>
            <a:ext cx="284984" cy="364895"/>
            <a:chOff x="6706096" y="1983482"/>
            <a:chExt cx="284984" cy="364895"/>
          </a:xfrm>
        </p:grpSpPr>
        <p:sp>
          <p:nvSpPr>
            <p:cNvPr id="23039" name="Google Shape;23039;p75"/>
            <p:cNvSpPr/>
            <p:nvPr/>
          </p:nvSpPr>
          <p:spPr>
            <a:xfrm>
              <a:off x="6768572" y="1988804"/>
              <a:ext cx="160032" cy="57207"/>
            </a:xfrm>
            <a:custGeom>
              <a:rect b="b" l="l" r="r" t="t"/>
              <a:pathLst>
                <a:path extrusionOk="0" h="2182" w="6104">
                  <a:moveTo>
                    <a:pt x="3050" y="1"/>
                  </a:moveTo>
                  <a:cubicBezTo>
                    <a:pt x="1565" y="1"/>
                    <a:pt x="327" y="932"/>
                    <a:pt x="1" y="2181"/>
                  </a:cubicBezTo>
                  <a:lnTo>
                    <a:pt x="6103" y="2181"/>
                  </a:lnTo>
                  <a:cubicBezTo>
                    <a:pt x="5774" y="932"/>
                    <a:pt x="4535" y="1"/>
                    <a:pt x="3050"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0" name="Google Shape;23040;p75"/>
            <p:cNvSpPr/>
            <p:nvPr/>
          </p:nvSpPr>
          <p:spPr>
            <a:xfrm>
              <a:off x="6732313" y="2131611"/>
              <a:ext cx="232471" cy="112263"/>
            </a:xfrm>
            <a:custGeom>
              <a:rect b="b" l="l" r="r" t="t"/>
              <a:pathLst>
                <a:path extrusionOk="0" h="4282" w="8867">
                  <a:moveTo>
                    <a:pt x="1329" y="1"/>
                  </a:moveTo>
                  <a:cubicBezTo>
                    <a:pt x="1203" y="700"/>
                    <a:pt x="786" y="743"/>
                    <a:pt x="761" y="1736"/>
                  </a:cubicBezTo>
                  <a:cubicBezTo>
                    <a:pt x="746" y="2257"/>
                    <a:pt x="772" y="2551"/>
                    <a:pt x="464" y="3018"/>
                  </a:cubicBezTo>
                  <a:cubicBezTo>
                    <a:pt x="0" y="3720"/>
                    <a:pt x="337" y="4282"/>
                    <a:pt x="337" y="4282"/>
                  </a:cubicBezTo>
                  <a:lnTo>
                    <a:pt x="8529" y="4282"/>
                  </a:lnTo>
                  <a:cubicBezTo>
                    <a:pt x="8529" y="4282"/>
                    <a:pt x="8866" y="3720"/>
                    <a:pt x="8403" y="3018"/>
                  </a:cubicBezTo>
                  <a:cubicBezTo>
                    <a:pt x="8095" y="2551"/>
                    <a:pt x="8120" y="2257"/>
                    <a:pt x="8109" y="1736"/>
                  </a:cubicBezTo>
                  <a:cubicBezTo>
                    <a:pt x="8084" y="747"/>
                    <a:pt x="7664" y="700"/>
                    <a:pt x="754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1" name="Google Shape;23041;p75"/>
            <p:cNvSpPr/>
            <p:nvPr/>
          </p:nvSpPr>
          <p:spPr>
            <a:xfrm>
              <a:off x="6711418" y="2217369"/>
              <a:ext cx="274340" cy="125739"/>
            </a:xfrm>
            <a:custGeom>
              <a:rect b="b" l="l" r="r" t="t"/>
              <a:pathLst>
                <a:path extrusionOk="0" h="4796" w="10464">
                  <a:moveTo>
                    <a:pt x="4361" y="0"/>
                  </a:moveTo>
                  <a:lnTo>
                    <a:pt x="938" y="1033"/>
                  </a:lnTo>
                  <a:cubicBezTo>
                    <a:pt x="384" y="1196"/>
                    <a:pt x="0" y="1706"/>
                    <a:pt x="0" y="2286"/>
                  </a:cubicBezTo>
                  <a:lnTo>
                    <a:pt x="0" y="4796"/>
                  </a:lnTo>
                  <a:lnTo>
                    <a:pt x="10464" y="4796"/>
                  </a:lnTo>
                  <a:lnTo>
                    <a:pt x="10464" y="2286"/>
                  </a:lnTo>
                  <a:cubicBezTo>
                    <a:pt x="10464" y="1706"/>
                    <a:pt x="10080" y="1196"/>
                    <a:pt x="9522" y="1033"/>
                  </a:cubicBezTo>
                  <a:lnTo>
                    <a:pt x="6103"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2" name="Google Shape;23042;p75"/>
            <p:cNvSpPr/>
            <p:nvPr/>
          </p:nvSpPr>
          <p:spPr>
            <a:xfrm>
              <a:off x="6771718" y="2217369"/>
              <a:ext cx="153739" cy="74379"/>
            </a:xfrm>
            <a:custGeom>
              <a:rect b="b" l="l" r="r" t="t"/>
              <a:pathLst>
                <a:path extrusionOk="0" h="2837" w="5864">
                  <a:moveTo>
                    <a:pt x="2061" y="0"/>
                  </a:moveTo>
                  <a:lnTo>
                    <a:pt x="0" y="623"/>
                  </a:lnTo>
                  <a:cubicBezTo>
                    <a:pt x="373" y="1931"/>
                    <a:pt x="1568" y="2836"/>
                    <a:pt x="2930" y="2836"/>
                  </a:cubicBezTo>
                  <a:cubicBezTo>
                    <a:pt x="4292" y="2836"/>
                    <a:pt x="5491" y="1931"/>
                    <a:pt x="5864" y="623"/>
                  </a:cubicBezTo>
                  <a:lnTo>
                    <a:pt x="5860" y="623"/>
                  </a:lnTo>
                  <a:lnTo>
                    <a:pt x="380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3" name="Google Shape;23043;p75"/>
            <p:cNvSpPr/>
            <p:nvPr/>
          </p:nvSpPr>
          <p:spPr>
            <a:xfrm>
              <a:off x="6762778" y="2227724"/>
              <a:ext cx="28603" cy="115383"/>
            </a:xfrm>
            <a:custGeom>
              <a:rect b="b" l="l" r="r" t="t"/>
              <a:pathLst>
                <a:path extrusionOk="0" h="4401" w="1091">
                  <a:moveTo>
                    <a:pt x="1091" y="0"/>
                  </a:moveTo>
                  <a:lnTo>
                    <a:pt x="1" y="330"/>
                  </a:lnTo>
                  <a:lnTo>
                    <a:pt x="1" y="4401"/>
                  </a:lnTo>
                  <a:lnTo>
                    <a:pt x="1091" y="4401"/>
                  </a:lnTo>
                  <a:lnTo>
                    <a:pt x="1091"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4" name="Google Shape;23044;p75"/>
            <p:cNvSpPr/>
            <p:nvPr/>
          </p:nvSpPr>
          <p:spPr>
            <a:xfrm>
              <a:off x="6905690" y="2227724"/>
              <a:ext cx="28603" cy="115383"/>
            </a:xfrm>
            <a:custGeom>
              <a:rect b="b" l="l" r="r" t="t"/>
              <a:pathLst>
                <a:path extrusionOk="0" h="4401" w="1091">
                  <a:moveTo>
                    <a:pt x="0" y="0"/>
                  </a:moveTo>
                  <a:lnTo>
                    <a:pt x="0" y="4401"/>
                  </a:lnTo>
                  <a:lnTo>
                    <a:pt x="1091" y="4401"/>
                  </a:lnTo>
                  <a:lnTo>
                    <a:pt x="1091" y="330"/>
                  </a:lnTo>
                  <a:lnTo>
                    <a:pt x="0"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5" name="Google Shape;23045;p75"/>
            <p:cNvSpPr/>
            <p:nvPr/>
          </p:nvSpPr>
          <p:spPr>
            <a:xfrm>
              <a:off x="6751400" y="2068873"/>
              <a:ext cx="194298" cy="137222"/>
            </a:xfrm>
            <a:custGeom>
              <a:rect b="b" l="l" r="r" t="t"/>
              <a:pathLst>
                <a:path extrusionOk="0" h="5234" w="7411">
                  <a:moveTo>
                    <a:pt x="873" y="0"/>
                  </a:moveTo>
                  <a:lnTo>
                    <a:pt x="873" y="1525"/>
                  </a:lnTo>
                  <a:lnTo>
                    <a:pt x="547" y="1525"/>
                  </a:lnTo>
                  <a:cubicBezTo>
                    <a:pt x="243" y="1525"/>
                    <a:pt x="0" y="1771"/>
                    <a:pt x="0" y="2072"/>
                  </a:cubicBezTo>
                  <a:cubicBezTo>
                    <a:pt x="0" y="2372"/>
                    <a:pt x="243" y="2615"/>
                    <a:pt x="547" y="2615"/>
                  </a:cubicBezTo>
                  <a:lnTo>
                    <a:pt x="884" y="2615"/>
                  </a:lnTo>
                  <a:cubicBezTo>
                    <a:pt x="992" y="4093"/>
                    <a:pt x="2224" y="5233"/>
                    <a:pt x="3705" y="5233"/>
                  </a:cubicBezTo>
                  <a:cubicBezTo>
                    <a:pt x="5186" y="5233"/>
                    <a:pt x="6418" y="4093"/>
                    <a:pt x="6526" y="2615"/>
                  </a:cubicBezTo>
                  <a:lnTo>
                    <a:pt x="6867" y="2615"/>
                  </a:lnTo>
                  <a:cubicBezTo>
                    <a:pt x="7168" y="2615"/>
                    <a:pt x="7410" y="2372"/>
                    <a:pt x="7410" y="2072"/>
                  </a:cubicBezTo>
                  <a:cubicBezTo>
                    <a:pt x="7410" y="1771"/>
                    <a:pt x="7168" y="1525"/>
                    <a:pt x="6867" y="1525"/>
                  </a:cubicBezTo>
                  <a:lnTo>
                    <a:pt x="6537" y="1525"/>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6" name="Google Shape;23046;p75"/>
            <p:cNvSpPr/>
            <p:nvPr/>
          </p:nvSpPr>
          <p:spPr>
            <a:xfrm>
              <a:off x="6751400" y="2068873"/>
              <a:ext cx="171410" cy="116327"/>
            </a:xfrm>
            <a:custGeom>
              <a:rect b="b" l="l" r="r" t="t"/>
              <a:pathLst>
                <a:path extrusionOk="0" h="4437" w="6538">
                  <a:moveTo>
                    <a:pt x="873" y="0"/>
                  </a:moveTo>
                  <a:lnTo>
                    <a:pt x="873" y="1525"/>
                  </a:lnTo>
                  <a:lnTo>
                    <a:pt x="547" y="1525"/>
                  </a:lnTo>
                  <a:cubicBezTo>
                    <a:pt x="243" y="1525"/>
                    <a:pt x="0" y="1771"/>
                    <a:pt x="0" y="2072"/>
                  </a:cubicBezTo>
                  <a:cubicBezTo>
                    <a:pt x="0" y="2372"/>
                    <a:pt x="243" y="2615"/>
                    <a:pt x="547" y="2615"/>
                  </a:cubicBezTo>
                  <a:lnTo>
                    <a:pt x="884" y="2615"/>
                  </a:lnTo>
                  <a:cubicBezTo>
                    <a:pt x="935" y="3307"/>
                    <a:pt x="1242" y="3959"/>
                    <a:pt x="1742" y="4437"/>
                  </a:cubicBezTo>
                  <a:lnTo>
                    <a:pt x="1742" y="2177"/>
                  </a:lnTo>
                  <a:cubicBezTo>
                    <a:pt x="1742" y="1575"/>
                    <a:pt x="2231" y="1087"/>
                    <a:pt x="2832" y="1087"/>
                  </a:cubicBezTo>
                  <a:lnTo>
                    <a:pt x="6537" y="1087"/>
                  </a:lnTo>
                  <a:lnTo>
                    <a:pt x="653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7" name="Google Shape;23047;p75"/>
            <p:cNvSpPr/>
            <p:nvPr/>
          </p:nvSpPr>
          <p:spPr>
            <a:xfrm>
              <a:off x="6762778" y="2080251"/>
              <a:ext cx="22914" cy="31356"/>
            </a:xfrm>
            <a:custGeom>
              <a:rect b="b" l="l" r="r" t="t"/>
              <a:pathLst>
                <a:path extrusionOk="0" h="1196" w="874">
                  <a:moveTo>
                    <a:pt x="1" y="1"/>
                  </a:moveTo>
                  <a:lnTo>
                    <a:pt x="1" y="1196"/>
                  </a:lnTo>
                  <a:lnTo>
                    <a:pt x="493" y="1138"/>
                  </a:lnTo>
                  <a:cubicBezTo>
                    <a:pt x="711" y="1109"/>
                    <a:pt x="874" y="924"/>
                    <a:pt x="874" y="703"/>
                  </a:cubicBez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8" name="Google Shape;23048;p75"/>
            <p:cNvSpPr/>
            <p:nvPr/>
          </p:nvSpPr>
          <p:spPr>
            <a:xfrm>
              <a:off x="6911379" y="2080251"/>
              <a:ext cx="22914" cy="31461"/>
            </a:xfrm>
            <a:custGeom>
              <a:rect b="b" l="l" r="r" t="t"/>
              <a:pathLst>
                <a:path extrusionOk="0" h="1200" w="874">
                  <a:moveTo>
                    <a:pt x="1" y="1"/>
                  </a:moveTo>
                  <a:lnTo>
                    <a:pt x="1" y="703"/>
                  </a:lnTo>
                  <a:cubicBezTo>
                    <a:pt x="1" y="924"/>
                    <a:pt x="164" y="1109"/>
                    <a:pt x="385" y="1138"/>
                  </a:cubicBezTo>
                  <a:lnTo>
                    <a:pt x="874" y="1199"/>
                  </a:lnTo>
                  <a:lnTo>
                    <a:pt x="87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9" name="Google Shape;23049;p75"/>
            <p:cNvSpPr/>
            <p:nvPr/>
          </p:nvSpPr>
          <p:spPr>
            <a:xfrm>
              <a:off x="6757089" y="2045985"/>
              <a:ext cx="182893" cy="34292"/>
            </a:xfrm>
            <a:custGeom>
              <a:rect b="b" l="l" r="r" t="t"/>
              <a:pathLst>
                <a:path extrusionOk="0" h="1308" w="6976">
                  <a:moveTo>
                    <a:pt x="218" y="0"/>
                  </a:moveTo>
                  <a:cubicBezTo>
                    <a:pt x="98" y="0"/>
                    <a:pt x="0" y="98"/>
                    <a:pt x="0" y="217"/>
                  </a:cubicBezTo>
                  <a:lnTo>
                    <a:pt x="0" y="1090"/>
                  </a:lnTo>
                  <a:cubicBezTo>
                    <a:pt x="0" y="1210"/>
                    <a:pt x="98" y="1308"/>
                    <a:pt x="218" y="1308"/>
                  </a:cubicBezTo>
                  <a:lnTo>
                    <a:pt x="6759" y="1308"/>
                  </a:lnTo>
                  <a:cubicBezTo>
                    <a:pt x="6878" y="1308"/>
                    <a:pt x="6976" y="1210"/>
                    <a:pt x="6976" y="1090"/>
                  </a:cubicBezTo>
                  <a:lnTo>
                    <a:pt x="6976" y="217"/>
                  </a:lnTo>
                  <a:cubicBezTo>
                    <a:pt x="6976" y="98"/>
                    <a:pt x="6878" y="0"/>
                    <a:pt x="675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0" name="Google Shape;23050;p75"/>
            <p:cNvSpPr/>
            <p:nvPr/>
          </p:nvSpPr>
          <p:spPr>
            <a:xfrm>
              <a:off x="6818150" y="1988857"/>
              <a:ext cx="106260" cy="45750"/>
            </a:xfrm>
            <a:custGeom>
              <a:rect b="b" l="l" r="r" t="t"/>
              <a:pathLst>
                <a:path extrusionOk="0" h="1745" w="4053">
                  <a:moveTo>
                    <a:pt x="1163" y="0"/>
                  </a:moveTo>
                  <a:cubicBezTo>
                    <a:pt x="1122" y="0"/>
                    <a:pt x="1081" y="1"/>
                    <a:pt x="1040" y="3"/>
                  </a:cubicBezTo>
                  <a:lnTo>
                    <a:pt x="1032" y="3"/>
                  </a:lnTo>
                  <a:cubicBezTo>
                    <a:pt x="754" y="191"/>
                    <a:pt x="511" y="426"/>
                    <a:pt x="315" y="702"/>
                  </a:cubicBezTo>
                  <a:cubicBezTo>
                    <a:pt x="0" y="1133"/>
                    <a:pt x="308" y="1741"/>
                    <a:pt x="844" y="1745"/>
                  </a:cubicBezTo>
                  <a:lnTo>
                    <a:pt x="4053" y="1745"/>
                  </a:lnTo>
                  <a:cubicBezTo>
                    <a:pt x="3582" y="719"/>
                    <a:pt x="2465" y="0"/>
                    <a:pt x="116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1" name="Google Shape;23051;p75"/>
            <p:cNvSpPr/>
            <p:nvPr/>
          </p:nvSpPr>
          <p:spPr>
            <a:xfrm>
              <a:off x="6745684"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2" name="Google Shape;23052;p75"/>
            <p:cNvSpPr/>
            <p:nvPr/>
          </p:nvSpPr>
          <p:spPr>
            <a:xfrm>
              <a:off x="6934267" y="2291721"/>
              <a:ext cx="17120" cy="51386"/>
            </a:xfrm>
            <a:custGeom>
              <a:rect b="b" l="l" r="r" t="t"/>
              <a:pathLst>
                <a:path extrusionOk="0" h="1960" w="653">
                  <a:moveTo>
                    <a:pt x="1" y="0"/>
                  </a:moveTo>
                  <a:lnTo>
                    <a:pt x="1" y="1960"/>
                  </a:lnTo>
                  <a:lnTo>
                    <a:pt x="652" y="1960"/>
                  </a:lnTo>
                  <a:lnTo>
                    <a:pt x="652" y="652"/>
                  </a:lnTo>
                  <a:cubicBezTo>
                    <a:pt x="652" y="290"/>
                    <a:pt x="359" y="0"/>
                    <a:pt x="1" y="0"/>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3" name="Google Shape;23053;p75"/>
            <p:cNvSpPr/>
            <p:nvPr/>
          </p:nvSpPr>
          <p:spPr>
            <a:xfrm>
              <a:off x="6771718" y="2227724"/>
              <a:ext cx="19768" cy="39720"/>
            </a:xfrm>
            <a:custGeom>
              <a:rect b="b" l="l" r="r" t="t"/>
              <a:pathLst>
                <a:path extrusionOk="0" h="1515" w="754">
                  <a:moveTo>
                    <a:pt x="750" y="0"/>
                  </a:moveTo>
                  <a:lnTo>
                    <a:pt x="562" y="58"/>
                  </a:lnTo>
                  <a:lnTo>
                    <a:pt x="0" y="228"/>
                  </a:lnTo>
                  <a:cubicBezTo>
                    <a:pt x="141" y="714"/>
                    <a:pt x="399" y="1155"/>
                    <a:pt x="753" y="1514"/>
                  </a:cubicBezTo>
                  <a:lnTo>
                    <a:pt x="75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4" name="Google Shape;23054;p75"/>
            <p:cNvSpPr/>
            <p:nvPr/>
          </p:nvSpPr>
          <p:spPr>
            <a:xfrm>
              <a:off x="6905690" y="2227724"/>
              <a:ext cx="19689" cy="39720"/>
            </a:xfrm>
            <a:custGeom>
              <a:rect b="b" l="l" r="r" t="t"/>
              <a:pathLst>
                <a:path extrusionOk="0" h="1515" w="751">
                  <a:moveTo>
                    <a:pt x="0" y="0"/>
                  </a:moveTo>
                  <a:lnTo>
                    <a:pt x="0" y="1514"/>
                  </a:lnTo>
                  <a:cubicBezTo>
                    <a:pt x="355" y="1155"/>
                    <a:pt x="612" y="714"/>
                    <a:pt x="750" y="228"/>
                  </a:cubicBezTo>
                  <a:lnTo>
                    <a:pt x="189" y="58"/>
                  </a:lnTo>
                  <a:lnTo>
                    <a:pt x="0"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5" name="Google Shape;23055;p75"/>
            <p:cNvSpPr/>
            <p:nvPr/>
          </p:nvSpPr>
          <p:spPr>
            <a:xfrm>
              <a:off x="6785666" y="2143121"/>
              <a:ext cx="125844" cy="131533"/>
            </a:xfrm>
            <a:custGeom>
              <a:rect b="b" l="l" r="r" t="t"/>
              <a:pathLst>
                <a:path extrusionOk="0" h="5017" w="4800">
                  <a:moveTo>
                    <a:pt x="4150" y="0"/>
                  </a:moveTo>
                  <a:cubicBezTo>
                    <a:pt x="4148" y="0"/>
                    <a:pt x="4146" y="0"/>
                    <a:pt x="4144" y="0"/>
                  </a:cubicBezTo>
                  <a:lnTo>
                    <a:pt x="656" y="0"/>
                  </a:lnTo>
                  <a:cubicBezTo>
                    <a:pt x="654" y="0"/>
                    <a:pt x="652" y="0"/>
                    <a:pt x="650" y="0"/>
                  </a:cubicBezTo>
                  <a:cubicBezTo>
                    <a:pt x="290" y="0"/>
                    <a:pt x="1" y="296"/>
                    <a:pt x="1" y="656"/>
                  </a:cubicBezTo>
                  <a:lnTo>
                    <a:pt x="1" y="2615"/>
                  </a:lnTo>
                  <a:cubicBezTo>
                    <a:pt x="1" y="3941"/>
                    <a:pt x="1076" y="5016"/>
                    <a:pt x="2402" y="5016"/>
                  </a:cubicBezTo>
                  <a:cubicBezTo>
                    <a:pt x="3724" y="5016"/>
                    <a:pt x="4799" y="3941"/>
                    <a:pt x="4799" y="2615"/>
                  </a:cubicBezTo>
                  <a:lnTo>
                    <a:pt x="4799" y="656"/>
                  </a:lnTo>
                  <a:cubicBezTo>
                    <a:pt x="4799" y="292"/>
                    <a:pt x="4510" y="0"/>
                    <a:pt x="415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6" name="Google Shape;23056;p75"/>
            <p:cNvSpPr/>
            <p:nvPr/>
          </p:nvSpPr>
          <p:spPr>
            <a:xfrm>
              <a:off x="6785666" y="2143121"/>
              <a:ext cx="99731" cy="131428"/>
            </a:xfrm>
            <a:custGeom>
              <a:rect b="b" l="l" r="r" t="t"/>
              <a:pathLst>
                <a:path extrusionOk="0" h="5013" w="3804">
                  <a:moveTo>
                    <a:pt x="652" y="0"/>
                  </a:moveTo>
                  <a:cubicBezTo>
                    <a:pt x="290" y="0"/>
                    <a:pt x="1" y="294"/>
                    <a:pt x="1" y="656"/>
                  </a:cubicBezTo>
                  <a:lnTo>
                    <a:pt x="1" y="2615"/>
                  </a:lnTo>
                  <a:cubicBezTo>
                    <a:pt x="1" y="3517"/>
                    <a:pt x="504" y="4343"/>
                    <a:pt x="1308" y="4752"/>
                  </a:cubicBezTo>
                  <a:cubicBezTo>
                    <a:pt x="1651" y="4927"/>
                    <a:pt x="2024" y="5013"/>
                    <a:pt x="2395" y="5013"/>
                  </a:cubicBezTo>
                  <a:cubicBezTo>
                    <a:pt x="2892" y="5013"/>
                    <a:pt x="3386" y="4858"/>
                    <a:pt x="3803" y="4553"/>
                  </a:cubicBezTo>
                  <a:lnTo>
                    <a:pt x="3803" y="4553"/>
                  </a:lnTo>
                  <a:cubicBezTo>
                    <a:pt x="3698" y="4567"/>
                    <a:pt x="3593" y="4574"/>
                    <a:pt x="3488" y="4578"/>
                  </a:cubicBezTo>
                  <a:cubicBezTo>
                    <a:pt x="2163" y="4578"/>
                    <a:pt x="1087" y="3502"/>
                    <a:pt x="1087" y="2177"/>
                  </a:cubicBezTo>
                  <a:lnTo>
                    <a:pt x="1087"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7" name="Google Shape;23057;p75"/>
            <p:cNvSpPr/>
            <p:nvPr/>
          </p:nvSpPr>
          <p:spPr>
            <a:xfrm>
              <a:off x="6808921"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8" name="Google Shape;23058;p75"/>
            <p:cNvSpPr/>
            <p:nvPr/>
          </p:nvSpPr>
          <p:spPr>
            <a:xfrm>
              <a:off x="6877480" y="2109221"/>
              <a:ext cx="10671" cy="16386"/>
            </a:xfrm>
            <a:custGeom>
              <a:rect b="b" l="l" r="r" t="t"/>
              <a:pathLst>
                <a:path extrusionOk="0" h="625"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9" name="Google Shape;23059;p75"/>
            <p:cNvSpPr/>
            <p:nvPr/>
          </p:nvSpPr>
          <p:spPr>
            <a:xfrm>
              <a:off x="6823708" y="2160555"/>
              <a:ext cx="49682" cy="16491"/>
            </a:xfrm>
            <a:custGeom>
              <a:rect b="b" l="l" r="r" t="t"/>
              <a:pathLst>
                <a:path extrusionOk="0" h="629" w="1895">
                  <a:moveTo>
                    <a:pt x="295" y="0"/>
                  </a:moveTo>
                  <a:cubicBezTo>
                    <a:pt x="136" y="0"/>
                    <a:pt x="0" y="205"/>
                    <a:pt x="150" y="353"/>
                  </a:cubicBezTo>
                  <a:cubicBezTo>
                    <a:pt x="324" y="527"/>
                    <a:pt x="625" y="628"/>
                    <a:pt x="947" y="628"/>
                  </a:cubicBezTo>
                  <a:cubicBezTo>
                    <a:pt x="1269" y="628"/>
                    <a:pt x="1570" y="523"/>
                    <a:pt x="1744" y="353"/>
                  </a:cubicBezTo>
                  <a:cubicBezTo>
                    <a:pt x="1894" y="205"/>
                    <a:pt x="1758" y="0"/>
                    <a:pt x="1600" y="0"/>
                  </a:cubicBezTo>
                  <a:cubicBezTo>
                    <a:pt x="1552" y="0"/>
                    <a:pt x="1502" y="19"/>
                    <a:pt x="1458" y="63"/>
                  </a:cubicBezTo>
                  <a:cubicBezTo>
                    <a:pt x="1382" y="136"/>
                    <a:pt x="1204" y="223"/>
                    <a:pt x="947" y="223"/>
                  </a:cubicBezTo>
                  <a:cubicBezTo>
                    <a:pt x="690" y="223"/>
                    <a:pt x="513" y="136"/>
                    <a:pt x="436" y="63"/>
                  </a:cubicBezTo>
                  <a:cubicBezTo>
                    <a:pt x="392" y="19"/>
                    <a:pt x="342"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0" name="Google Shape;23060;p75"/>
            <p:cNvSpPr/>
            <p:nvPr/>
          </p:nvSpPr>
          <p:spPr>
            <a:xfrm>
              <a:off x="6706096" y="1983482"/>
              <a:ext cx="284984" cy="364895"/>
            </a:xfrm>
            <a:custGeom>
              <a:rect b="b" l="l" r="r" t="t"/>
              <a:pathLst>
                <a:path extrusionOk="0" h="13918" w="10870">
                  <a:moveTo>
                    <a:pt x="5435" y="409"/>
                  </a:moveTo>
                  <a:cubicBezTo>
                    <a:pt x="6079" y="409"/>
                    <a:pt x="6722" y="602"/>
                    <a:pt x="7273" y="990"/>
                  </a:cubicBezTo>
                  <a:cubicBezTo>
                    <a:pt x="7693" y="1290"/>
                    <a:pt x="8015" y="1703"/>
                    <a:pt x="8204" y="2181"/>
                  </a:cubicBezTo>
                  <a:lnTo>
                    <a:pt x="7831" y="2181"/>
                  </a:lnTo>
                  <a:cubicBezTo>
                    <a:pt x="7559" y="2181"/>
                    <a:pt x="7559" y="2587"/>
                    <a:pt x="7831" y="2587"/>
                  </a:cubicBezTo>
                  <a:lnTo>
                    <a:pt x="8704" y="2587"/>
                  </a:lnTo>
                  <a:cubicBezTo>
                    <a:pt x="8711" y="2587"/>
                    <a:pt x="8718" y="2594"/>
                    <a:pt x="8718" y="2601"/>
                  </a:cubicBezTo>
                  <a:lnTo>
                    <a:pt x="8718" y="3474"/>
                  </a:lnTo>
                  <a:cubicBezTo>
                    <a:pt x="8718" y="3482"/>
                    <a:pt x="8711" y="3489"/>
                    <a:pt x="8704" y="3489"/>
                  </a:cubicBezTo>
                  <a:lnTo>
                    <a:pt x="2163" y="3489"/>
                  </a:lnTo>
                  <a:cubicBezTo>
                    <a:pt x="2155" y="3489"/>
                    <a:pt x="2152" y="3482"/>
                    <a:pt x="2152" y="3474"/>
                  </a:cubicBezTo>
                  <a:lnTo>
                    <a:pt x="2152" y="2601"/>
                  </a:lnTo>
                  <a:cubicBezTo>
                    <a:pt x="2152" y="2594"/>
                    <a:pt x="2155" y="2587"/>
                    <a:pt x="2166" y="2587"/>
                  </a:cubicBezTo>
                  <a:lnTo>
                    <a:pt x="6962" y="2587"/>
                  </a:lnTo>
                  <a:cubicBezTo>
                    <a:pt x="7230" y="2587"/>
                    <a:pt x="7230" y="2181"/>
                    <a:pt x="6962" y="2181"/>
                  </a:cubicBezTo>
                  <a:lnTo>
                    <a:pt x="2663" y="2181"/>
                  </a:lnTo>
                  <a:cubicBezTo>
                    <a:pt x="2854" y="1703"/>
                    <a:pt x="3177" y="1290"/>
                    <a:pt x="3593" y="990"/>
                  </a:cubicBezTo>
                  <a:cubicBezTo>
                    <a:pt x="4146" y="602"/>
                    <a:pt x="4790" y="409"/>
                    <a:pt x="5435" y="409"/>
                  </a:cubicBezTo>
                  <a:close/>
                  <a:moveTo>
                    <a:pt x="2833" y="3894"/>
                  </a:moveTo>
                  <a:lnTo>
                    <a:pt x="2833" y="4344"/>
                  </a:lnTo>
                  <a:cubicBezTo>
                    <a:pt x="2833" y="4470"/>
                    <a:pt x="2728" y="4575"/>
                    <a:pt x="2601" y="4575"/>
                  </a:cubicBezTo>
                  <a:lnTo>
                    <a:pt x="2369" y="4575"/>
                  </a:lnTo>
                  <a:lnTo>
                    <a:pt x="2369" y="3894"/>
                  </a:lnTo>
                  <a:close/>
                  <a:moveTo>
                    <a:pt x="8501" y="3894"/>
                  </a:moveTo>
                  <a:lnTo>
                    <a:pt x="8501" y="4575"/>
                  </a:lnTo>
                  <a:lnTo>
                    <a:pt x="8269" y="4575"/>
                  </a:lnTo>
                  <a:cubicBezTo>
                    <a:pt x="8139" y="4575"/>
                    <a:pt x="8037" y="4474"/>
                    <a:pt x="8037" y="4344"/>
                  </a:cubicBezTo>
                  <a:lnTo>
                    <a:pt x="8037" y="3894"/>
                  </a:lnTo>
                  <a:close/>
                  <a:moveTo>
                    <a:pt x="7628" y="3894"/>
                  </a:moveTo>
                  <a:lnTo>
                    <a:pt x="7628" y="4344"/>
                  </a:lnTo>
                  <a:cubicBezTo>
                    <a:pt x="7628" y="4695"/>
                    <a:pt x="7914" y="4981"/>
                    <a:pt x="8265" y="4985"/>
                  </a:cubicBezTo>
                  <a:lnTo>
                    <a:pt x="8595" y="4985"/>
                  </a:lnTo>
                  <a:cubicBezTo>
                    <a:pt x="8798" y="4985"/>
                    <a:pt x="8953" y="5158"/>
                    <a:pt x="8932" y="5361"/>
                  </a:cubicBezTo>
                  <a:cubicBezTo>
                    <a:pt x="8917" y="5531"/>
                    <a:pt x="8751" y="5665"/>
                    <a:pt x="8562" y="5665"/>
                  </a:cubicBezTo>
                  <a:lnTo>
                    <a:pt x="8472" y="5665"/>
                  </a:lnTo>
                  <a:lnTo>
                    <a:pt x="8472" y="5658"/>
                  </a:lnTo>
                  <a:cubicBezTo>
                    <a:pt x="8472" y="5542"/>
                    <a:pt x="8381" y="5452"/>
                    <a:pt x="8269" y="5452"/>
                  </a:cubicBezTo>
                  <a:cubicBezTo>
                    <a:pt x="8157" y="5452"/>
                    <a:pt x="8066" y="5542"/>
                    <a:pt x="8066" y="5658"/>
                  </a:cubicBezTo>
                  <a:cubicBezTo>
                    <a:pt x="8063" y="5904"/>
                    <a:pt x="8030" y="6151"/>
                    <a:pt x="7961" y="6390"/>
                  </a:cubicBezTo>
                  <a:cubicBezTo>
                    <a:pt x="7820" y="6082"/>
                    <a:pt x="7516" y="5883"/>
                    <a:pt x="7179" y="5883"/>
                  </a:cubicBezTo>
                  <a:lnTo>
                    <a:pt x="3691" y="5883"/>
                  </a:lnTo>
                  <a:cubicBezTo>
                    <a:pt x="3354" y="5883"/>
                    <a:pt x="3050" y="6082"/>
                    <a:pt x="2912" y="6390"/>
                  </a:cubicBezTo>
                  <a:cubicBezTo>
                    <a:pt x="2840" y="6151"/>
                    <a:pt x="2807" y="5901"/>
                    <a:pt x="2807" y="5651"/>
                  </a:cubicBezTo>
                  <a:cubicBezTo>
                    <a:pt x="2807" y="5517"/>
                    <a:pt x="2705" y="5450"/>
                    <a:pt x="2603" y="5450"/>
                  </a:cubicBezTo>
                  <a:cubicBezTo>
                    <a:pt x="2500" y="5450"/>
                    <a:pt x="2398" y="5517"/>
                    <a:pt x="2398" y="5651"/>
                  </a:cubicBezTo>
                  <a:lnTo>
                    <a:pt x="2398" y="5665"/>
                  </a:lnTo>
                  <a:lnTo>
                    <a:pt x="2275" y="5665"/>
                  </a:lnTo>
                  <a:cubicBezTo>
                    <a:pt x="2072" y="5665"/>
                    <a:pt x="1916" y="5492"/>
                    <a:pt x="1935" y="5289"/>
                  </a:cubicBezTo>
                  <a:cubicBezTo>
                    <a:pt x="1953" y="5119"/>
                    <a:pt x="2116" y="4985"/>
                    <a:pt x="2304" y="4985"/>
                  </a:cubicBezTo>
                  <a:lnTo>
                    <a:pt x="2601" y="4985"/>
                  </a:lnTo>
                  <a:cubicBezTo>
                    <a:pt x="2952" y="4985"/>
                    <a:pt x="3238" y="4698"/>
                    <a:pt x="3238" y="4344"/>
                  </a:cubicBezTo>
                  <a:lnTo>
                    <a:pt x="3238" y="3894"/>
                  </a:lnTo>
                  <a:close/>
                  <a:moveTo>
                    <a:pt x="2456" y="6249"/>
                  </a:moveTo>
                  <a:cubicBezTo>
                    <a:pt x="2525" y="6593"/>
                    <a:pt x="2652" y="6922"/>
                    <a:pt x="2833" y="7219"/>
                  </a:cubicBezTo>
                  <a:lnTo>
                    <a:pt x="2833" y="8704"/>
                  </a:lnTo>
                  <a:cubicBezTo>
                    <a:pt x="2833" y="8878"/>
                    <a:pt x="2851" y="9055"/>
                    <a:pt x="2887" y="9229"/>
                  </a:cubicBezTo>
                  <a:lnTo>
                    <a:pt x="1467" y="9646"/>
                  </a:lnTo>
                  <a:cubicBezTo>
                    <a:pt x="1413" y="9501"/>
                    <a:pt x="1359" y="9193"/>
                    <a:pt x="1630" y="8816"/>
                  </a:cubicBezTo>
                  <a:cubicBezTo>
                    <a:pt x="1945" y="8378"/>
                    <a:pt x="1953" y="8074"/>
                    <a:pt x="1960" y="7654"/>
                  </a:cubicBezTo>
                  <a:cubicBezTo>
                    <a:pt x="1960" y="7618"/>
                    <a:pt x="1960" y="7578"/>
                    <a:pt x="1964" y="7534"/>
                  </a:cubicBezTo>
                  <a:cubicBezTo>
                    <a:pt x="1974" y="7067"/>
                    <a:pt x="2101" y="6875"/>
                    <a:pt x="2239" y="6651"/>
                  </a:cubicBezTo>
                  <a:cubicBezTo>
                    <a:pt x="2326" y="6524"/>
                    <a:pt x="2398" y="6390"/>
                    <a:pt x="2456" y="6249"/>
                  </a:cubicBezTo>
                  <a:close/>
                  <a:moveTo>
                    <a:pt x="8414" y="6249"/>
                  </a:moveTo>
                  <a:cubicBezTo>
                    <a:pt x="8468" y="6390"/>
                    <a:pt x="8541" y="6527"/>
                    <a:pt x="8628" y="6651"/>
                  </a:cubicBezTo>
                  <a:cubicBezTo>
                    <a:pt x="8769" y="6875"/>
                    <a:pt x="8892" y="7067"/>
                    <a:pt x="8903" y="7534"/>
                  </a:cubicBezTo>
                  <a:cubicBezTo>
                    <a:pt x="8903" y="7578"/>
                    <a:pt x="8903" y="7618"/>
                    <a:pt x="8906" y="7654"/>
                  </a:cubicBezTo>
                  <a:cubicBezTo>
                    <a:pt x="8914" y="8074"/>
                    <a:pt x="8921" y="8378"/>
                    <a:pt x="9240" y="8816"/>
                  </a:cubicBezTo>
                  <a:cubicBezTo>
                    <a:pt x="9508" y="9189"/>
                    <a:pt x="9453" y="9497"/>
                    <a:pt x="9399" y="9646"/>
                  </a:cubicBezTo>
                  <a:lnTo>
                    <a:pt x="7983" y="9229"/>
                  </a:lnTo>
                  <a:cubicBezTo>
                    <a:pt x="8015" y="9055"/>
                    <a:pt x="8034" y="8882"/>
                    <a:pt x="8034" y="8704"/>
                  </a:cubicBezTo>
                  <a:lnTo>
                    <a:pt x="8034" y="7219"/>
                  </a:lnTo>
                  <a:cubicBezTo>
                    <a:pt x="8215" y="6922"/>
                    <a:pt x="8345" y="6593"/>
                    <a:pt x="8414" y="6249"/>
                  </a:cubicBezTo>
                  <a:close/>
                  <a:moveTo>
                    <a:pt x="7175" y="6292"/>
                  </a:moveTo>
                  <a:cubicBezTo>
                    <a:pt x="7425" y="6296"/>
                    <a:pt x="7624" y="6495"/>
                    <a:pt x="7628" y="6745"/>
                  </a:cubicBezTo>
                  <a:lnTo>
                    <a:pt x="7628" y="8704"/>
                  </a:lnTo>
                  <a:cubicBezTo>
                    <a:pt x="7624" y="9914"/>
                    <a:pt x="6643" y="10895"/>
                    <a:pt x="5433" y="10899"/>
                  </a:cubicBezTo>
                  <a:cubicBezTo>
                    <a:pt x="4223" y="10895"/>
                    <a:pt x="3242" y="9914"/>
                    <a:pt x="3242" y="8704"/>
                  </a:cubicBezTo>
                  <a:lnTo>
                    <a:pt x="3242" y="6745"/>
                  </a:lnTo>
                  <a:cubicBezTo>
                    <a:pt x="3242" y="6495"/>
                    <a:pt x="3441" y="6296"/>
                    <a:pt x="3691" y="6292"/>
                  </a:cubicBezTo>
                  <a:close/>
                  <a:moveTo>
                    <a:pt x="5433" y="0"/>
                  </a:moveTo>
                  <a:cubicBezTo>
                    <a:pt x="4705" y="0"/>
                    <a:pt x="3977" y="220"/>
                    <a:pt x="3354" y="660"/>
                  </a:cubicBezTo>
                  <a:cubicBezTo>
                    <a:pt x="2829" y="1037"/>
                    <a:pt x="2438" y="1566"/>
                    <a:pt x="2232" y="2181"/>
                  </a:cubicBezTo>
                  <a:lnTo>
                    <a:pt x="2166" y="2181"/>
                  </a:lnTo>
                  <a:cubicBezTo>
                    <a:pt x="1931" y="2181"/>
                    <a:pt x="1743" y="2370"/>
                    <a:pt x="1743" y="2601"/>
                  </a:cubicBezTo>
                  <a:lnTo>
                    <a:pt x="1743" y="3474"/>
                  </a:lnTo>
                  <a:cubicBezTo>
                    <a:pt x="1743" y="3626"/>
                    <a:pt x="1826" y="3768"/>
                    <a:pt x="1960" y="3844"/>
                  </a:cubicBezTo>
                  <a:lnTo>
                    <a:pt x="1960" y="4659"/>
                  </a:lnTo>
                  <a:cubicBezTo>
                    <a:pt x="1323" y="4948"/>
                    <a:pt x="1409" y="5886"/>
                    <a:pt x="2094" y="6053"/>
                  </a:cubicBezTo>
                  <a:cubicBezTo>
                    <a:pt x="2047" y="6191"/>
                    <a:pt x="1978" y="6317"/>
                    <a:pt x="1898" y="6433"/>
                  </a:cubicBezTo>
                  <a:cubicBezTo>
                    <a:pt x="1746" y="6672"/>
                    <a:pt x="1572" y="6944"/>
                    <a:pt x="1558" y="7527"/>
                  </a:cubicBezTo>
                  <a:cubicBezTo>
                    <a:pt x="1558" y="7570"/>
                    <a:pt x="1558" y="7610"/>
                    <a:pt x="1554" y="7650"/>
                  </a:cubicBezTo>
                  <a:cubicBezTo>
                    <a:pt x="1547" y="8045"/>
                    <a:pt x="1543" y="8244"/>
                    <a:pt x="1301" y="8581"/>
                  </a:cubicBezTo>
                  <a:cubicBezTo>
                    <a:pt x="939" y="9077"/>
                    <a:pt x="997" y="9519"/>
                    <a:pt x="1076" y="9762"/>
                  </a:cubicBezTo>
                  <a:cubicBezTo>
                    <a:pt x="439" y="9957"/>
                    <a:pt x="4" y="10544"/>
                    <a:pt x="1" y="11210"/>
                  </a:cubicBezTo>
                  <a:lnTo>
                    <a:pt x="1" y="13717"/>
                  </a:lnTo>
                  <a:cubicBezTo>
                    <a:pt x="1" y="13851"/>
                    <a:pt x="102" y="13918"/>
                    <a:pt x="203" y="13918"/>
                  </a:cubicBezTo>
                  <a:cubicBezTo>
                    <a:pt x="305" y="13918"/>
                    <a:pt x="406" y="13851"/>
                    <a:pt x="406" y="13717"/>
                  </a:cubicBezTo>
                  <a:lnTo>
                    <a:pt x="406" y="11207"/>
                  </a:lnTo>
                  <a:cubicBezTo>
                    <a:pt x="410" y="10718"/>
                    <a:pt x="732" y="10290"/>
                    <a:pt x="1199" y="10149"/>
                  </a:cubicBezTo>
                  <a:lnTo>
                    <a:pt x="1960" y="9925"/>
                  </a:lnTo>
                  <a:lnTo>
                    <a:pt x="1960" y="13717"/>
                  </a:lnTo>
                  <a:cubicBezTo>
                    <a:pt x="1960" y="13851"/>
                    <a:pt x="2062" y="13918"/>
                    <a:pt x="2165" y="13918"/>
                  </a:cubicBezTo>
                  <a:cubicBezTo>
                    <a:pt x="2267" y="13918"/>
                    <a:pt x="2369" y="13851"/>
                    <a:pt x="2369" y="13717"/>
                  </a:cubicBezTo>
                  <a:lnTo>
                    <a:pt x="2369" y="9805"/>
                  </a:lnTo>
                  <a:lnTo>
                    <a:pt x="2999" y="9617"/>
                  </a:lnTo>
                  <a:cubicBezTo>
                    <a:pt x="3014" y="9660"/>
                    <a:pt x="3032" y="9704"/>
                    <a:pt x="3050" y="9744"/>
                  </a:cubicBezTo>
                  <a:lnTo>
                    <a:pt x="3050" y="13717"/>
                  </a:lnTo>
                  <a:cubicBezTo>
                    <a:pt x="3050" y="13851"/>
                    <a:pt x="3152" y="13918"/>
                    <a:pt x="3255" y="13918"/>
                  </a:cubicBezTo>
                  <a:cubicBezTo>
                    <a:pt x="3357" y="13918"/>
                    <a:pt x="3459" y="13851"/>
                    <a:pt x="3459" y="13717"/>
                  </a:cubicBezTo>
                  <a:lnTo>
                    <a:pt x="3459" y="10395"/>
                  </a:lnTo>
                  <a:cubicBezTo>
                    <a:pt x="3957" y="10978"/>
                    <a:pt x="4680" y="11304"/>
                    <a:pt x="5433" y="11304"/>
                  </a:cubicBezTo>
                  <a:cubicBezTo>
                    <a:pt x="5583" y="11304"/>
                    <a:pt x="5735" y="11291"/>
                    <a:pt x="5886" y="11265"/>
                  </a:cubicBezTo>
                  <a:cubicBezTo>
                    <a:pt x="6791" y="11105"/>
                    <a:pt x="7545" y="10482"/>
                    <a:pt x="7867" y="9620"/>
                  </a:cubicBezTo>
                  <a:lnTo>
                    <a:pt x="8501" y="9805"/>
                  </a:lnTo>
                  <a:lnTo>
                    <a:pt x="8501" y="13717"/>
                  </a:lnTo>
                  <a:cubicBezTo>
                    <a:pt x="8501" y="13851"/>
                    <a:pt x="8602" y="13918"/>
                    <a:pt x="8704" y="13918"/>
                  </a:cubicBezTo>
                  <a:cubicBezTo>
                    <a:pt x="8805" y="13918"/>
                    <a:pt x="8906" y="13851"/>
                    <a:pt x="8906" y="13717"/>
                  </a:cubicBezTo>
                  <a:lnTo>
                    <a:pt x="8906" y="9925"/>
                  </a:lnTo>
                  <a:lnTo>
                    <a:pt x="9667" y="10149"/>
                  </a:lnTo>
                  <a:cubicBezTo>
                    <a:pt x="10138" y="10290"/>
                    <a:pt x="10456" y="10718"/>
                    <a:pt x="10460" y="11207"/>
                  </a:cubicBezTo>
                  <a:lnTo>
                    <a:pt x="10460" y="13717"/>
                  </a:lnTo>
                  <a:cubicBezTo>
                    <a:pt x="10460" y="13851"/>
                    <a:pt x="10562" y="13918"/>
                    <a:pt x="10665" y="13918"/>
                  </a:cubicBezTo>
                  <a:cubicBezTo>
                    <a:pt x="10767" y="13918"/>
                    <a:pt x="10869" y="13851"/>
                    <a:pt x="10869" y="13717"/>
                  </a:cubicBezTo>
                  <a:lnTo>
                    <a:pt x="10869" y="11207"/>
                  </a:lnTo>
                  <a:cubicBezTo>
                    <a:pt x="10866" y="10540"/>
                    <a:pt x="10428" y="9954"/>
                    <a:pt x="9794" y="9762"/>
                  </a:cubicBezTo>
                  <a:cubicBezTo>
                    <a:pt x="9873" y="9519"/>
                    <a:pt x="9931" y="9077"/>
                    <a:pt x="9569" y="8577"/>
                  </a:cubicBezTo>
                  <a:cubicBezTo>
                    <a:pt x="9327" y="8244"/>
                    <a:pt x="9323" y="8041"/>
                    <a:pt x="9316" y="7647"/>
                  </a:cubicBezTo>
                  <a:cubicBezTo>
                    <a:pt x="9316" y="7607"/>
                    <a:pt x="9312" y="7567"/>
                    <a:pt x="9312" y="7527"/>
                  </a:cubicBezTo>
                  <a:cubicBezTo>
                    <a:pt x="9298" y="6944"/>
                    <a:pt x="9124" y="6672"/>
                    <a:pt x="8972" y="6433"/>
                  </a:cubicBezTo>
                  <a:cubicBezTo>
                    <a:pt x="8888" y="6314"/>
                    <a:pt x="8823" y="6183"/>
                    <a:pt x="8772" y="6046"/>
                  </a:cubicBezTo>
                  <a:cubicBezTo>
                    <a:pt x="9077" y="5966"/>
                    <a:pt x="9301" y="5713"/>
                    <a:pt x="9341" y="5401"/>
                  </a:cubicBezTo>
                  <a:cubicBezTo>
                    <a:pt x="9374" y="5082"/>
                    <a:pt x="9200" y="4778"/>
                    <a:pt x="8906" y="4644"/>
                  </a:cubicBezTo>
                  <a:lnTo>
                    <a:pt x="8906" y="3844"/>
                  </a:lnTo>
                  <a:cubicBezTo>
                    <a:pt x="9040" y="3768"/>
                    <a:pt x="9124" y="3626"/>
                    <a:pt x="9124" y="3474"/>
                  </a:cubicBezTo>
                  <a:lnTo>
                    <a:pt x="9124" y="2601"/>
                  </a:lnTo>
                  <a:cubicBezTo>
                    <a:pt x="9124" y="2370"/>
                    <a:pt x="8935" y="2178"/>
                    <a:pt x="8704" y="2178"/>
                  </a:cubicBezTo>
                  <a:lnTo>
                    <a:pt x="8638" y="2178"/>
                  </a:lnTo>
                  <a:cubicBezTo>
                    <a:pt x="8432" y="1566"/>
                    <a:pt x="8037" y="1033"/>
                    <a:pt x="7512" y="660"/>
                  </a:cubicBezTo>
                  <a:cubicBezTo>
                    <a:pt x="6889" y="220"/>
                    <a:pt x="6161" y="0"/>
                    <a:pt x="5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1" name="Google Shape;23061;p75"/>
            <p:cNvSpPr/>
            <p:nvPr/>
          </p:nvSpPr>
          <p:spPr>
            <a:xfrm>
              <a:off x="6900368" y="2269201"/>
              <a:ext cx="10671" cy="79177"/>
            </a:xfrm>
            <a:custGeom>
              <a:rect b="b" l="l" r="r" t="t"/>
              <a:pathLst>
                <a:path extrusionOk="0" h="3020" w="407">
                  <a:moveTo>
                    <a:pt x="203" y="1"/>
                  </a:moveTo>
                  <a:cubicBezTo>
                    <a:pt x="91" y="1"/>
                    <a:pt x="1" y="91"/>
                    <a:pt x="1" y="204"/>
                  </a:cubicBezTo>
                  <a:lnTo>
                    <a:pt x="1" y="2819"/>
                  </a:lnTo>
                  <a:cubicBezTo>
                    <a:pt x="1" y="2953"/>
                    <a:pt x="102" y="3020"/>
                    <a:pt x="203" y="3020"/>
                  </a:cubicBezTo>
                  <a:cubicBezTo>
                    <a:pt x="305" y="3020"/>
                    <a:pt x="406" y="2953"/>
                    <a:pt x="406" y="2819"/>
                  </a:cubicBezTo>
                  <a:lnTo>
                    <a:pt x="406" y="204"/>
                  </a:lnTo>
                  <a:cubicBezTo>
                    <a:pt x="406" y="91"/>
                    <a:pt x="316"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2" name="Google Shape;23062;p75"/>
            <p:cNvSpPr/>
            <p:nvPr/>
          </p:nvSpPr>
          <p:spPr>
            <a:xfrm>
              <a:off x="6801134" y="2091996"/>
              <a:ext cx="26532" cy="13817"/>
            </a:xfrm>
            <a:custGeom>
              <a:rect b="b" l="l" r="r" t="t"/>
              <a:pathLst>
                <a:path extrusionOk="0" h="527" w="1012">
                  <a:moveTo>
                    <a:pt x="726" y="0"/>
                  </a:moveTo>
                  <a:cubicBezTo>
                    <a:pt x="707" y="0"/>
                    <a:pt x="686" y="3"/>
                    <a:pt x="664" y="9"/>
                  </a:cubicBezTo>
                  <a:lnTo>
                    <a:pt x="229" y="128"/>
                  </a:lnTo>
                  <a:cubicBezTo>
                    <a:pt x="1" y="190"/>
                    <a:pt x="44" y="523"/>
                    <a:pt x="280" y="527"/>
                  </a:cubicBezTo>
                  <a:lnTo>
                    <a:pt x="283" y="527"/>
                  </a:lnTo>
                  <a:cubicBezTo>
                    <a:pt x="298" y="527"/>
                    <a:pt x="316" y="527"/>
                    <a:pt x="334" y="520"/>
                  </a:cubicBezTo>
                  <a:lnTo>
                    <a:pt x="772" y="404"/>
                  </a:lnTo>
                  <a:cubicBezTo>
                    <a:pt x="1011" y="337"/>
                    <a:pt x="943" y="0"/>
                    <a:pt x="7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3" name="Google Shape;23063;p75"/>
            <p:cNvSpPr/>
            <p:nvPr/>
          </p:nvSpPr>
          <p:spPr>
            <a:xfrm>
              <a:off x="6869405" y="2091996"/>
              <a:ext cx="26899" cy="13869"/>
            </a:xfrm>
            <a:custGeom>
              <a:rect b="b" l="l" r="r" t="t"/>
              <a:pathLst>
                <a:path extrusionOk="0" h="529" w="1026">
                  <a:moveTo>
                    <a:pt x="286" y="0"/>
                  </a:moveTo>
                  <a:cubicBezTo>
                    <a:pt x="69" y="0"/>
                    <a:pt x="1" y="337"/>
                    <a:pt x="240" y="404"/>
                  </a:cubicBezTo>
                  <a:lnTo>
                    <a:pt x="678" y="520"/>
                  </a:lnTo>
                  <a:cubicBezTo>
                    <a:pt x="700" y="526"/>
                    <a:pt x="721" y="528"/>
                    <a:pt x="740" y="528"/>
                  </a:cubicBezTo>
                  <a:cubicBezTo>
                    <a:pt x="954" y="528"/>
                    <a:pt x="1026" y="192"/>
                    <a:pt x="783" y="128"/>
                  </a:cubicBezTo>
                  <a:lnTo>
                    <a:pt x="349" y="9"/>
                  </a:lnTo>
                  <a:cubicBezTo>
                    <a:pt x="327" y="3"/>
                    <a:pt x="306"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64" name="Google Shape;23064;p75"/>
          <p:cNvGrpSpPr/>
          <p:nvPr/>
        </p:nvGrpSpPr>
        <p:grpSpPr>
          <a:xfrm>
            <a:off x="6261526" y="2894671"/>
            <a:ext cx="273868" cy="365026"/>
            <a:chOff x="6261526" y="2894671"/>
            <a:chExt cx="273868" cy="365026"/>
          </a:xfrm>
        </p:grpSpPr>
        <p:sp>
          <p:nvSpPr>
            <p:cNvPr id="23065" name="Google Shape;23065;p75"/>
            <p:cNvSpPr/>
            <p:nvPr/>
          </p:nvSpPr>
          <p:spPr>
            <a:xfrm>
              <a:off x="6266848" y="3094239"/>
              <a:ext cx="263224" cy="160215"/>
            </a:xfrm>
            <a:custGeom>
              <a:rect b="b" l="l" r="r" t="t"/>
              <a:pathLst>
                <a:path extrusionOk="0" h="6111" w="10040">
                  <a:moveTo>
                    <a:pt x="3709" y="1"/>
                  </a:moveTo>
                  <a:lnTo>
                    <a:pt x="3709" y="1127"/>
                  </a:lnTo>
                  <a:cubicBezTo>
                    <a:pt x="3709" y="1497"/>
                    <a:pt x="3477" y="1830"/>
                    <a:pt x="3126" y="1953"/>
                  </a:cubicBezTo>
                  <a:lnTo>
                    <a:pt x="873" y="2746"/>
                  </a:lnTo>
                  <a:cubicBezTo>
                    <a:pt x="348" y="2931"/>
                    <a:pt x="1" y="3427"/>
                    <a:pt x="1" y="3981"/>
                  </a:cubicBezTo>
                  <a:lnTo>
                    <a:pt x="1" y="6111"/>
                  </a:lnTo>
                  <a:lnTo>
                    <a:pt x="10040" y="6111"/>
                  </a:lnTo>
                  <a:lnTo>
                    <a:pt x="10040" y="3981"/>
                  </a:lnTo>
                  <a:cubicBezTo>
                    <a:pt x="10040" y="3427"/>
                    <a:pt x="9689" y="2934"/>
                    <a:pt x="9167" y="2750"/>
                  </a:cubicBezTo>
                  <a:lnTo>
                    <a:pt x="6911" y="1953"/>
                  </a:lnTo>
                  <a:cubicBezTo>
                    <a:pt x="6563" y="1830"/>
                    <a:pt x="6328" y="1497"/>
                    <a:pt x="6328" y="1127"/>
                  </a:cubicBezTo>
                  <a:lnTo>
                    <a:pt x="6328"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6" name="Google Shape;23066;p75"/>
            <p:cNvSpPr/>
            <p:nvPr/>
          </p:nvSpPr>
          <p:spPr>
            <a:xfrm>
              <a:off x="6364089" y="3094239"/>
              <a:ext cx="68769" cy="36416"/>
            </a:xfrm>
            <a:custGeom>
              <a:rect b="b" l="l" r="r" t="t"/>
              <a:pathLst>
                <a:path extrusionOk="0" h="1389" w="2623">
                  <a:moveTo>
                    <a:pt x="0" y="1"/>
                  </a:moveTo>
                  <a:lnTo>
                    <a:pt x="0" y="1131"/>
                  </a:lnTo>
                  <a:cubicBezTo>
                    <a:pt x="420" y="1303"/>
                    <a:pt x="866" y="1389"/>
                    <a:pt x="1311" y="1389"/>
                  </a:cubicBezTo>
                  <a:cubicBezTo>
                    <a:pt x="1757" y="1389"/>
                    <a:pt x="2202" y="1303"/>
                    <a:pt x="2622" y="1131"/>
                  </a:cubicBezTo>
                  <a:lnTo>
                    <a:pt x="2622"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7" name="Google Shape;23067;p75"/>
            <p:cNvSpPr/>
            <p:nvPr/>
          </p:nvSpPr>
          <p:spPr>
            <a:xfrm>
              <a:off x="6319440" y="3019912"/>
              <a:ext cx="158039" cy="85862"/>
            </a:xfrm>
            <a:custGeom>
              <a:rect b="b" l="l" r="r" t="t"/>
              <a:pathLst>
                <a:path extrusionOk="0" h="3275" w="6028">
                  <a:moveTo>
                    <a:pt x="1" y="0"/>
                  </a:moveTo>
                  <a:lnTo>
                    <a:pt x="23" y="438"/>
                  </a:lnTo>
                  <a:cubicBezTo>
                    <a:pt x="110" y="2028"/>
                    <a:pt x="1424" y="3274"/>
                    <a:pt x="3014" y="3274"/>
                  </a:cubicBezTo>
                  <a:cubicBezTo>
                    <a:pt x="4608" y="3274"/>
                    <a:pt x="5919" y="2028"/>
                    <a:pt x="6006" y="438"/>
                  </a:cubicBezTo>
                  <a:lnTo>
                    <a:pt x="602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8" name="Google Shape;23068;p75"/>
            <p:cNvSpPr/>
            <p:nvPr/>
          </p:nvSpPr>
          <p:spPr>
            <a:xfrm>
              <a:off x="6319440" y="3019912"/>
              <a:ext cx="158039" cy="85836"/>
            </a:xfrm>
            <a:custGeom>
              <a:rect b="b" l="l" r="r" t="t"/>
              <a:pathLst>
                <a:path extrusionOk="0" h="3274" w="6028">
                  <a:moveTo>
                    <a:pt x="1" y="0"/>
                  </a:moveTo>
                  <a:lnTo>
                    <a:pt x="23" y="438"/>
                  </a:lnTo>
                  <a:cubicBezTo>
                    <a:pt x="107" y="2055"/>
                    <a:pt x="1449" y="3273"/>
                    <a:pt x="3004" y="3273"/>
                  </a:cubicBezTo>
                  <a:cubicBezTo>
                    <a:pt x="3184" y="3273"/>
                    <a:pt x="3367" y="3257"/>
                    <a:pt x="3550" y="3223"/>
                  </a:cubicBezTo>
                  <a:cubicBezTo>
                    <a:pt x="2670" y="3060"/>
                    <a:pt x="1906" y="2514"/>
                    <a:pt x="1468" y="1728"/>
                  </a:cubicBezTo>
                  <a:cubicBezTo>
                    <a:pt x="1149" y="1152"/>
                    <a:pt x="1576" y="438"/>
                    <a:pt x="2239" y="438"/>
                  </a:cubicBezTo>
                  <a:lnTo>
                    <a:pt x="6006" y="435"/>
                  </a:lnTo>
                  <a:lnTo>
                    <a:pt x="602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9" name="Google Shape;23069;p75"/>
            <p:cNvSpPr/>
            <p:nvPr/>
          </p:nvSpPr>
          <p:spPr>
            <a:xfrm>
              <a:off x="6313069" y="2900230"/>
              <a:ext cx="170781" cy="85338"/>
            </a:xfrm>
            <a:custGeom>
              <a:rect b="b" l="l" r="r" t="t"/>
              <a:pathLst>
                <a:path extrusionOk="0" h="3255" w="6514">
                  <a:moveTo>
                    <a:pt x="225" y="0"/>
                  </a:moveTo>
                  <a:cubicBezTo>
                    <a:pt x="109" y="0"/>
                    <a:pt x="1" y="96"/>
                    <a:pt x="9" y="230"/>
                  </a:cubicBezTo>
                  <a:lnTo>
                    <a:pt x="172" y="3254"/>
                  </a:lnTo>
                  <a:lnTo>
                    <a:pt x="6343" y="3254"/>
                  </a:lnTo>
                  <a:lnTo>
                    <a:pt x="6506" y="230"/>
                  </a:lnTo>
                  <a:cubicBezTo>
                    <a:pt x="6514" y="96"/>
                    <a:pt x="6404" y="0"/>
                    <a:pt x="6288" y="0"/>
                  </a:cubicBezTo>
                  <a:cubicBezTo>
                    <a:pt x="6243" y="0"/>
                    <a:pt x="6198" y="14"/>
                    <a:pt x="6158" y="45"/>
                  </a:cubicBezTo>
                  <a:lnTo>
                    <a:pt x="4786" y="1074"/>
                  </a:lnTo>
                  <a:lnTo>
                    <a:pt x="1729" y="1074"/>
                  </a:lnTo>
                  <a:lnTo>
                    <a:pt x="356" y="45"/>
                  </a:lnTo>
                  <a:cubicBezTo>
                    <a:pt x="315" y="14"/>
                    <a:pt x="270" y="0"/>
                    <a:pt x="2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0" name="Google Shape;23070;p75"/>
            <p:cNvSpPr/>
            <p:nvPr/>
          </p:nvSpPr>
          <p:spPr>
            <a:xfrm>
              <a:off x="6317553" y="2909484"/>
              <a:ext cx="161814" cy="110454"/>
            </a:xfrm>
            <a:custGeom>
              <a:rect b="b" l="l" r="r" t="t"/>
              <a:pathLst>
                <a:path extrusionOk="0" h="4213" w="6172">
                  <a:moveTo>
                    <a:pt x="3086" y="0"/>
                  </a:moveTo>
                  <a:cubicBezTo>
                    <a:pt x="1464" y="4"/>
                    <a:pt x="116" y="1257"/>
                    <a:pt x="1" y="2876"/>
                  </a:cubicBezTo>
                  <a:lnTo>
                    <a:pt x="73" y="4212"/>
                  </a:lnTo>
                  <a:lnTo>
                    <a:pt x="6099" y="4212"/>
                  </a:lnTo>
                  <a:lnTo>
                    <a:pt x="6172" y="2876"/>
                  </a:lnTo>
                  <a:cubicBezTo>
                    <a:pt x="6056" y="1257"/>
                    <a:pt x="4709" y="0"/>
                    <a:pt x="308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1" name="Google Shape;23071;p75"/>
            <p:cNvSpPr/>
            <p:nvPr/>
          </p:nvSpPr>
          <p:spPr>
            <a:xfrm>
              <a:off x="6317553" y="2909484"/>
              <a:ext cx="95641" cy="110454"/>
            </a:xfrm>
            <a:custGeom>
              <a:rect b="b" l="l" r="r" t="t"/>
              <a:pathLst>
                <a:path extrusionOk="0" h="4213" w="3648">
                  <a:moveTo>
                    <a:pt x="3073" y="1"/>
                  </a:moveTo>
                  <a:cubicBezTo>
                    <a:pt x="1488" y="1"/>
                    <a:pt x="114" y="1229"/>
                    <a:pt x="1" y="2876"/>
                  </a:cubicBezTo>
                  <a:lnTo>
                    <a:pt x="73" y="4212"/>
                  </a:lnTo>
                  <a:lnTo>
                    <a:pt x="1196" y="4212"/>
                  </a:lnTo>
                  <a:lnTo>
                    <a:pt x="1123" y="2876"/>
                  </a:lnTo>
                  <a:cubicBezTo>
                    <a:pt x="1225" y="1470"/>
                    <a:pt x="2260" y="311"/>
                    <a:pt x="3648" y="54"/>
                  </a:cubicBezTo>
                  <a:cubicBezTo>
                    <a:pt x="3454" y="18"/>
                    <a:pt x="3262" y="1"/>
                    <a:pt x="30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2" name="Google Shape;23072;p75"/>
            <p:cNvSpPr/>
            <p:nvPr/>
          </p:nvSpPr>
          <p:spPr>
            <a:xfrm>
              <a:off x="6355542" y="3121977"/>
              <a:ext cx="85862" cy="29547"/>
            </a:xfrm>
            <a:custGeom>
              <a:rect b="b" l="l" r="r" t="t"/>
              <a:pathLst>
                <a:path extrusionOk="0" h="1127" w="3275">
                  <a:moveTo>
                    <a:pt x="326" y="0"/>
                  </a:moveTo>
                  <a:lnTo>
                    <a:pt x="326" y="73"/>
                  </a:lnTo>
                  <a:cubicBezTo>
                    <a:pt x="326" y="337"/>
                    <a:pt x="207" y="587"/>
                    <a:pt x="0" y="750"/>
                  </a:cubicBezTo>
                  <a:cubicBezTo>
                    <a:pt x="196" y="953"/>
                    <a:pt x="855" y="1127"/>
                    <a:pt x="1637" y="1127"/>
                  </a:cubicBezTo>
                  <a:cubicBezTo>
                    <a:pt x="2419" y="1127"/>
                    <a:pt x="3079" y="953"/>
                    <a:pt x="3274" y="750"/>
                  </a:cubicBezTo>
                  <a:cubicBezTo>
                    <a:pt x="3068" y="587"/>
                    <a:pt x="2948" y="337"/>
                    <a:pt x="2945" y="73"/>
                  </a:cubicBezTo>
                  <a:lnTo>
                    <a:pt x="2945" y="0"/>
                  </a:lnTo>
                  <a:cubicBezTo>
                    <a:pt x="2521" y="149"/>
                    <a:pt x="2078" y="223"/>
                    <a:pt x="1635" y="223"/>
                  </a:cubicBezTo>
                  <a:cubicBezTo>
                    <a:pt x="1193" y="223"/>
                    <a:pt x="750" y="149"/>
                    <a:pt x="32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3" name="Google Shape;23073;p75"/>
            <p:cNvSpPr/>
            <p:nvPr/>
          </p:nvSpPr>
          <p:spPr>
            <a:xfrm>
              <a:off x="6266848" y="3164790"/>
              <a:ext cx="263224" cy="89664"/>
            </a:xfrm>
            <a:custGeom>
              <a:rect b="b" l="l" r="r" t="t"/>
              <a:pathLst>
                <a:path extrusionOk="0" h="3420" w="10040">
                  <a:moveTo>
                    <a:pt x="1033" y="1"/>
                  </a:moveTo>
                  <a:lnTo>
                    <a:pt x="873" y="59"/>
                  </a:lnTo>
                  <a:cubicBezTo>
                    <a:pt x="352" y="243"/>
                    <a:pt x="1" y="736"/>
                    <a:pt x="1" y="1294"/>
                  </a:cubicBezTo>
                  <a:lnTo>
                    <a:pt x="1" y="3420"/>
                  </a:lnTo>
                  <a:lnTo>
                    <a:pt x="10040" y="3420"/>
                  </a:lnTo>
                  <a:lnTo>
                    <a:pt x="10040" y="1294"/>
                  </a:lnTo>
                  <a:cubicBezTo>
                    <a:pt x="10040" y="736"/>
                    <a:pt x="9689" y="243"/>
                    <a:pt x="9167" y="59"/>
                  </a:cubicBezTo>
                  <a:lnTo>
                    <a:pt x="9008" y="1"/>
                  </a:lnTo>
                  <a:cubicBezTo>
                    <a:pt x="8196" y="1439"/>
                    <a:pt x="6672" y="2330"/>
                    <a:pt x="5020" y="2330"/>
                  </a:cubicBezTo>
                  <a:cubicBezTo>
                    <a:pt x="3369" y="2330"/>
                    <a:pt x="1844" y="1439"/>
                    <a:pt x="1033"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4" name="Google Shape;23074;p75"/>
            <p:cNvSpPr/>
            <p:nvPr/>
          </p:nvSpPr>
          <p:spPr>
            <a:xfrm>
              <a:off x="6341201" y="2996920"/>
              <a:ext cx="45776" cy="41004"/>
            </a:xfrm>
            <a:custGeom>
              <a:rect b="b" l="l" r="r" t="t"/>
              <a:pathLst>
                <a:path extrusionOk="0" h="1564" w="1746">
                  <a:moveTo>
                    <a:pt x="630" y="1"/>
                  </a:moveTo>
                  <a:cubicBezTo>
                    <a:pt x="283" y="1"/>
                    <a:pt x="0" y="283"/>
                    <a:pt x="0" y="627"/>
                  </a:cubicBezTo>
                  <a:cubicBezTo>
                    <a:pt x="0" y="1029"/>
                    <a:pt x="272" y="1377"/>
                    <a:pt x="663" y="1475"/>
                  </a:cubicBezTo>
                  <a:lnTo>
                    <a:pt x="935" y="1543"/>
                  </a:lnTo>
                  <a:cubicBezTo>
                    <a:pt x="989" y="1557"/>
                    <a:pt x="1043" y="1564"/>
                    <a:pt x="1096" y="1564"/>
                  </a:cubicBezTo>
                  <a:cubicBezTo>
                    <a:pt x="1445" y="1564"/>
                    <a:pt x="1746" y="1278"/>
                    <a:pt x="1746" y="910"/>
                  </a:cubicBezTo>
                  <a:lnTo>
                    <a:pt x="1746" y="627"/>
                  </a:lnTo>
                  <a:cubicBezTo>
                    <a:pt x="1746" y="283"/>
                    <a:pt x="1467" y="1"/>
                    <a:pt x="111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5" name="Google Shape;23075;p75"/>
            <p:cNvSpPr/>
            <p:nvPr/>
          </p:nvSpPr>
          <p:spPr>
            <a:xfrm>
              <a:off x="6409838" y="2997025"/>
              <a:ext cx="45802" cy="40978"/>
            </a:xfrm>
            <a:custGeom>
              <a:rect b="b" l="l" r="r" t="t"/>
              <a:pathLst>
                <a:path extrusionOk="0" h="1563" w="1747">
                  <a:moveTo>
                    <a:pt x="631" y="0"/>
                  </a:moveTo>
                  <a:cubicBezTo>
                    <a:pt x="283" y="0"/>
                    <a:pt x="1" y="283"/>
                    <a:pt x="1" y="627"/>
                  </a:cubicBezTo>
                  <a:lnTo>
                    <a:pt x="1" y="909"/>
                  </a:lnTo>
                  <a:cubicBezTo>
                    <a:pt x="1" y="1278"/>
                    <a:pt x="306" y="1562"/>
                    <a:pt x="657" y="1562"/>
                  </a:cubicBezTo>
                  <a:cubicBezTo>
                    <a:pt x="709" y="1562"/>
                    <a:pt x="762" y="1556"/>
                    <a:pt x="816" y="1543"/>
                  </a:cubicBezTo>
                  <a:lnTo>
                    <a:pt x="1087" y="1474"/>
                  </a:lnTo>
                  <a:cubicBezTo>
                    <a:pt x="1475" y="1376"/>
                    <a:pt x="1746" y="1029"/>
                    <a:pt x="1746" y="627"/>
                  </a:cubicBezTo>
                  <a:cubicBezTo>
                    <a:pt x="1746" y="283"/>
                    <a:pt x="1468" y="0"/>
                    <a:pt x="1120"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6" name="Google Shape;23076;p75"/>
            <p:cNvSpPr/>
            <p:nvPr/>
          </p:nvSpPr>
          <p:spPr>
            <a:xfrm>
              <a:off x="6341201" y="2997025"/>
              <a:ext cx="45776" cy="28420"/>
            </a:xfrm>
            <a:custGeom>
              <a:rect b="b" l="l" r="r" t="t"/>
              <a:pathLst>
                <a:path extrusionOk="0" h="1084" w="1746">
                  <a:moveTo>
                    <a:pt x="630" y="0"/>
                  </a:moveTo>
                  <a:cubicBezTo>
                    <a:pt x="283" y="0"/>
                    <a:pt x="0" y="283"/>
                    <a:pt x="0" y="627"/>
                  </a:cubicBezTo>
                  <a:cubicBezTo>
                    <a:pt x="0" y="743"/>
                    <a:pt x="26" y="859"/>
                    <a:pt x="73" y="964"/>
                  </a:cubicBezTo>
                  <a:cubicBezTo>
                    <a:pt x="178" y="754"/>
                    <a:pt x="395" y="620"/>
                    <a:pt x="630" y="620"/>
                  </a:cubicBezTo>
                  <a:lnTo>
                    <a:pt x="1119" y="620"/>
                  </a:lnTo>
                  <a:cubicBezTo>
                    <a:pt x="1402" y="620"/>
                    <a:pt x="1648" y="808"/>
                    <a:pt x="1721" y="1083"/>
                  </a:cubicBezTo>
                  <a:cubicBezTo>
                    <a:pt x="1739" y="1025"/>
                    <a:pt x="1746" y="967"/>
                    <a:pt x="1746" y="909"/>
                  </a:cubicBezTo>
                  <a:lnTo>
                    <a:pt x="1746" y="627"/>
                  </a:lnTo>
                  <a:cubicBezTo>
                    <a:pt x="1746" y="283"/>
                    <a:pt x="1467" y="0"/>
                    <a:pt x="111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7" name="Google Shape;23077;p75"/>
            <p:cNvSpPr/>
            <p:nvPr/>
          </p:nvSpPr>
          <p:spPr>
            <a:xfrm>
              <a:off x="6409838" y="2997025"/>
              <a:ext cx="45802" cy="28315"/>
            </a:xfrm>
            <a:custGeom>
              <a:rect b="b" l="l" r="r" t="t"/>
              <a:pathLst>
                <a:path extrusionOk="0" h="1080" w="1747">
                  <a:moveTo>
                    <a:pt x="631" y="0"/>
                  </a:moveTo>
                  <a:cubicBezTo>
                    <a:pt x="283" y="0"/>
                    <a:pt x="1" y="279"/>
                    <a:pt x="1" y="627"/>
                  </a:cubicBezTo>
                  <a:lnTo>
                    <a:pt x="1" y="906"/>
                  </a:lnTo>
                  <a:cubicBezTo>
                    <a:pt x="1" y="964"/>
                    <a:pt x="12" y="1022"/>
                    <a:pt x="26" y="1080"/>
                  </a:cubicBezTo>
                  <a:cubicBezTo>
                    <a:pt x="102" y="808"/>
                    <a:pt x="348" y="620"/>
                    <a:pt x="631" y="620"/>
                  </a:cubicBezTo>
                  <a:lnTo>
                    <a:pt x="1120" y="620"/>
                  </a:lnTo>
                  <a:cubicBezTo>
                    <a:pt x="1355" y="620"/>
                    <a:pt x="1569" y="754"/>
                    <a:pt x="1678" y="964"/>
                  </a:cubicBezTo>
                  <a:cubicBezTo>
                    <a:pt x="1721" y="859"/>
                    <a:pt x="1746" y="743"/>
                    <a:pt x="1746" y="627"/>
                  </a:cubicBezTo>
                  <a:cubicBezTo>
                    <a:pt x="1746" y="279"/>
                    <a:pt x="1468" y="0"/>
                    <a:pt x="1120"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8" name="Google Shape;23078;p75"/>
            <p:cNvSpPr/>
            <p:nvPr/>
          </p:nvSpPr>
          <p:spPr>
            <a:xfrm>
              <a:off x="6261526" y="2894671"/>
              <a:ext cx="273868" cy="365026"/>
            </a:xfrm>
            <a:custGeom>
              <a:rect b="b" l="l" r="r" t="t"/>
              <a:pathLst>
                <a:path extrusionOk="0" h="13923" w="10446">
                  <a:moveTo>
                    <a:pt x="8253" y="417"/>
                  </a:moveTo>
                  <a:cubicBezTo>
                    <a:pt x="8262" y="417"/>
                    <a:pt x="8269" y="423"/>
                    <a:pt x="8269" y="431"/>
                  </a:cubicBezTo>
                  <a:lnTo>
                    <a:pt x="8175" y="2184"/>
                  </a:lnTo>
                  <a:cubicBezTo>
                    <a:pt x="8001" y="1836"/>
                    <a:pt x="7766" y="1521"/>
                    <a:pt x="7483" y="1257"/>
                  </a:cubicBezTo>
                  <a:cubicBezTo>
                    <a:pt x="7429" y="1206"/>
                    <a:pt x="7378" y="1159"/>
                    <a:pt x="7320" y="1116"/>
                  </a:cubicBezTo>
                  <a:lnTo>
                    <a:pt x="8244" y="420"/>
                  </a:lnTo>
                  <a:cubicBezTo>
                    <a:pt x="8247" y="418"/>
                    <a:pt x="8250" y="417"/>
                    <a:pt x="8253" y="417"/>
                  </a:cubicBezTo>
                  <a:close/>
                  <a:moveTo>
                    <a:pt x="2192" y="415"/>
                  </a:moveTo>
                  <a:cubicBezTo>
                    <a:pt x="2195" y="415"/>
                    <a:pt x="2199" y="417"/>
                    <a:pt x="2203" y="420"/>
                  </a:cubicBezTo>
                  <a:lnTo>
                    <a:pt x="3126" y="1116"/>
                  </a:lnTo>
                  <a:lnTo>
                    <a:pt x="3112" y="1126"/>
                  </a:lnTo>
                  <a:cubicBezTo>
                    <a:pt x="2945" y="1264"/>
                    <a:pt x="3074" y="1490"/>
                    <a:pt x="3240" y="1490"/>
                  </a:cubicBezTo>
                  <a:cubicBezTo>
                    <a:pt x="3283" y="1490"/>
                    <a:pt x="3329" y="1475"/>
                    <a:pt x="3373" y="1438"/>
                  </a:cubicBezTo>
                  <a:cubicBezTo>
                    <a:pt x="3902" y="998"/>
                    <a:pt x="4558" y="770"/>
                    <a:pt x="5221" y="770"/>
                  </a:cubicBezTo>
                  <a:cubicBezTo>
                    <a:pt x="5603" y="770"/>
                    <a:pt x="5986" y="845"/>
                    <a:pt x="6350" y="1000"/>
                  </a:cubicBezTo>
                  <a:cubicBezTo>
                    <a:pt x="7349" y="1420"/>
                    <a:pt x="8026" y="2365"/>
                    <a:pt x="8106" y="3448"/>
                  </a:cubicBezTo>
                  <a:lnTo>
                    <a:pt x="8045" y="4571"/>
                  </a:lnTo>
                  <a:lnTo>
                    <a:pt x="7610" y="4571"/>
                  </a:lnTo>
                  <a:lnTo>
                    <a:pt x="7610" y="4531"/>
                  </a:lnTo>
                  <a:cubicBezTo>
                    <a:pt x="7606" y="4071"/>
                    <a:pt x="7237" y="3698"/>
                    <a:pt x="6777" y="3698"/>
                  </a:cubicBezTo>
                  <a:lnTo>
                    <a:pt x="6288" y="3698"/>
                  </a:lnTo>
                  <a:cubicBezTo>
                    <a:pt x="5882" y="3698"/>
                    <a:pt x="5538" y="3988"/>
                    <a:pt x="5469" y="4382"/>
                  </a:cubicBezTo>
                  <a:cubicBezTo>
                    <a:pt x="5388" y="4362"/>
                    <a:pt x="5305" y="4352"/>
                    <a:pt x="5222" y="4352"/>
                  </a:cubicBezTo>
                  <a:cubicBezTo>
                    <a:pt x="5139" y="4352"/>
                    <a:pt x="5057" y="4362"/>
                    <a:pt x="4977" y="4382"/>
                  </a:cubicBezTo>
                  <a:cubicBezTo>
                    <a:pt x="4904" y="3988"/>
                    <a:pt x="4560" y="3698"/>
                    <a:pt x="4158" y="3698"/>
                  </a:cubicBezTo>
                  <a:lnTo>
                    <a:pt x="3666" y="3698"/>
                  </a:lnTo>
                  <a:cubicBezTo>
                    <a:pt x="3210" y="3698"/>
                    <a:pt x="2836" y="4071"/>
                    <a:pt x="2836" y="4531"/>
                  </a:cubicBezTo>
                  <a:lnTo>
                    <a:pt x="2836" y="4571"/>
                  </a:lnTo>
                  <a:lnTo>
                    <a:pt x="2398" y="4571"/>
                  </a:lnTo>
                  <a:lnTo>
                    <a:pt x="2340" y="3448"/>
                  </a:lnTo>
                  <a:cubicBezTo>
                    <a:pt x="2377" y="2948"/>
                    <a:pt x="2543" y="2466"/>
                    <a:pt x="2822" y="2050"/>
                  </a:cubicBezTo>
                  <a:cubicBezTo>
                    <a:pt x="2934" y="1889"/>
                    <a:pt x="2793" y="1727"/>
                    <a:pt x="2648" y="1727"/>
                  </a:cubicBezTo>
                  <a:cubicBezTo>
                    <a:pt x="2587" y="1727"/>
                    <a:pt x="2526" y="1756"/>
                    <a:pt x="2482" y="1825"/>
                  </a:cubicBezTo>
                  <a:cubicBezTo>
                    <a:pt x="2406" y="1941"/>
                    <a:pt x="2333" y="2061"/>
                    <a:pt x="2272" y="2188"/>
                  </a:cubicBezTo>
                  <a:lnTo>
                    <a:pt x="2177" y="431"/>
                  </a:lnTo>
                  <a:cubicBezTo>
                    <a:pt x="2177" y="424"/>
                    <a:pt x="2181" y="420"/>
                    <a:pt x="2185" y="420"/>
                  </a:cubicBezTo>
                  <a:cubicBezTo>
                    <a:pt x="2186" y="417"/>
                    <a:pt x="2189" y="415"/>
                    <a:pt x="2192" y="415"/>
                  </a:cubicBezTo>
                  <a:close/>
                  <a:moveTo>
                    <a:pt x="4158" y="4107"/>
                  </a:moveTo>
                  <a:cubicBezTo>
                    <a:pt x="4394" y="4107"/>
                    <a:pt x="4582" y="4295"/>
                    <a:pt x="4582" y="4531"/>
                  </a:cubicBezTo>
                  <a:lnTo>
                    <a:pt x="4582" y="4810"/>
                  </a:lnTo>
                  <a:cubicBezTo>
                    <a:pt x="4582" y="5066"/>
                    <a:pt x="4373" y="5261"/>
                    <a:pt x="4129" y="5261"/>
                  </a:cubicBezTo>
                  <a:cubicBezTo>
                    <a:pt x="4094" y="5261"/>
                    <a:pt x="4057" y="5257"/>
                    <a:pt x="4021" y="5248"/>
                  </a:cubicBezTo>
                  <a:lnTo>
                    <a:pt x="3749" y="5179"/>
                  </a:lnTo>
                  <a:cubicBezTo>
                    <a:pt x="3452" y="5107"/>
                    <a:pt x="3242" y="4839"/>
                    <a:pt x="3242" y="4531"/>
                  </a:cubicBezTo>
                  <a:cubicBezTo>
                    <a:pt x="3242" y="4295"/>
                    <a:pt x="3434" y="4107"/>
                    <a:pt x="3669" y="4107"/>
                  </a:cubicBezTo>
                  <a:close/>
                  <a:moveTo>
                    <a:pt x="6777" y="4107"/>
                  </a:moveTo>
                  <a:cubicBezTo>
                    <a:pt x="7012" y="4107"/>
                    <a:pt x="7201" y="4295"/>
                    <a:pt x="7201" y="4531"/>
                  </a:cubicBezTo>
                  <a:cubicBezTo>
                    <a:pt x="7201" y="4839"/>
                    <a:pt x="6994" y="5107"/>
                    <a:pt x="6694" y="5179"/>
                  </a:cubicBezTo>
                  <a:lnTo>
                    <a:pt x="6422" y="5248"/>
                  </a:lnTo>
                  <a:cubicBezTo>
                    <a:pt x="6386" y="5257"/>
                    <a:pt x="6350" y="5261"/>
                    <a:pt x="6315" y="5261"/>
                  </a:cubicBezTo>
                  <a:cubicBezTo>
                    <a:pt x="6074" y="5261"/>
                    <a:pt x="5864" y="5066"/>
                    <a:pt x="5864" y="4810"/>
                  </a:cubicBezTo>
                  <a:lnTo>
                    <a:pt x="5864" y="4531"/>
                  </a:lnTo>
                  <a:cubicBezTo>
                    <a:pt x="5864" y="4295"/>
                    <a:pt x="6053" y="4107"/>
                    <a:pt x="6288" y="4107"/>
                  </a:cubicBezTo>
                  <a:close/>
                  <a:moveTo>
                    <a:pt x="5225" y="4762"/>
                  </a:moveTo>
                  <a:cubicBezTo>
                    <a:pt x="5305" y="4762"/>
                    <a:pt x="5384" y="4779"/>
                    <a:pt x="5459" y="4813"/>
                  </a:cubicBezTo>
                  <a:cubicBezTo>
                    <a:pt x="5459" y="5284"/>
                    <a:pt x="5843" y="5668"/>
                    <a:pt x="6313" y="5668"/>
                  </a:cubicBezTo>
                  <a:cubicBezTo>
                    <a:pt x="6386" y="5668"/>
                    <a:pt x="6455" y="5661"/>
                    <a:pt x="6523" y="5643"/>
                  </a:cubicBezTo>
                  <a:lnTo>
                    <a:pt x="6795" y="5574"/>
                  </a:lnTo>
                  <a:cubicBezTo>
                    <a:pt x="7114" y="5498"/>
                    <a:pt x="7378" y="5277"/>
                    <a:pt x="7516" y="4980"/>
                  </a:cubicBezTo>
                  <a:lnTo>
                    <a:pt x="8023" y="4980"/>
                  </a:lnTo>
                  <a:lnTo>
                    <a:pt x="8012" y="5204"/>
                  </a:lnTo>
                  <a:cubicBezTo>
                    <a:pt x="7936" y="6689"/>
                    <a:pt x="6708" y="7852"/>
                    <a:pt x="5227" y="7852"/>
                  </a:cubicBezTo>
                  <a:cubicBezTo>
                    <a:pt x="3742" y="7852"/>
                    <a:pt x="2518" y="6689"/>
                    <a:pt x="2438" y="5204"/>
                  </a:cubicBezTo>
                  <a:lnTo>
                    <a:pt x="2434" y="5204"/>
                  </a:lnTo>
                  <a:lnTo>
                    <a:pt x="2424" y="4980"/>
                  </a:lnTo>
                  <a:lnTo>
                    <a:pt x="2938" y="4980"/>
                  </a:lnTo>
                  <a:cubicBezTo>
                    <a:pt x="3072" y="5277"/>
                    <a:pt x="3336" y="5498"/>
                    <a:pt x="3655" y="5574"/>
                  </a:cubicBezTo>
                  <a:lnTo>
                    <a:pt x="3927" y="5643"/>
                  </a:lnTo>
                  <a:cubicBezTo>
                    <a:pt x="3995" y="5661"/>
                    <a:pt x="4064" y="5668"/>
                    <a:pt x="4137" y="5668"/>
                  </a:cubicBezTo>
                  <a:cubicBezTo>
                    <a:pt x="4608" y="5668"/>
                    <a:pt x="4991" y="5284"/>
                    <a:pt x="4991" y="4813"/>
                  </a:cubicBezTo>
                  <a:cubicBezTo>
                    <a:pt x="5066" y="4779"/>
                    <a:pt x="5145" y="4762"/>
                    <a:pt x="5225" y="4762"/>
                  </a:cubicBezTo>
                  <a:close/>
                  <a:moveTo>
                    <a:pt x="6328" y="8058"/>
                  </a:moveTo>
                  <a:lnTo>
                    <a:pt x="6328" y="8471"/>
                  </a:lnTo>
                  <a:cubicBezTo>
                    <a:pt x="6306" y="8497"/>
                    <a:pt x="6284" y="8515"/>
                    <a:pt x="6255" y="8529"/>
                  </a:cubicBezTo>
                  <a:cubicBezTo>
                    <a:pt x="6187" y="8565"/>
                    <a:pt x="6114" y="8598"/>
                    <a:pt x="6038" y="8620"/>
                  </a:cubicBezTo>
                  <a:cubicBezTo>
                    <a:pt x="5800" y="8689"/>
                    <a:pt x="5876" y="9021"/>
                    <a:pt x="6089" y="9021"/>
                  </a:cubicBezTo>
                  <a:cubicBezTo>
                    <a:pt x="6109" y="9021"/>
                    <a:pt x="6131" y="9018"/>
                    <a:pt x="6154" y="9011"/>
                  </a:cubicBezTo>
                  <a:cubicBezTo>
                    <a:pt x="6219" y="8989"/>
                    <a:pt x="6284" y="8967"/>
                    <a:pt x="6346" y="8938"/>
                  </a:cubicBezTo>
                  <a:cubicBezTo>
                    <a:pt x="6375" y="9091"/>
                    <a:pt x="6433" y="9235"/>
                    <a:pt x="6523" y="9362"/>
                  </a:cubicBezTo>
                  <a:cubicBezTo>
                    <a:pt x="6397" y="9453"/>
                    <a:pt x="5948" y="9594"/>
                    <a:pt x="5223" y="9594"/>
                  </a:cubicBezTo>
                  <a:cubicBezTo>
                    <a:pt x="4499" y="9594"/>
                    <a:pt x="4050" y="9453"/>
                    <a:pt x="3923" y="9362"/>
                  </a:cubicBezTo>
                  <a:cubicBezTo>
                    <a:pt x="4010" y="9235"/>
                    <a:pt x="4071" y="9091"/>
                    <a:pt x="4097" y="8938"/>
                  </a:cubicBezTo>
                  <a:cubicBezTo>
                    <a:pt x="4140" y="8957"/>
                    <a:pt x="4184" y="8975"/>
                    <a:pt x="4231" y="8993"/>
                  </a:cubicBezTo>
                  <a:cubicBezTo>
                    <a:pt x="4542" y="9084"/>
                    <a:pt x="4863" y="9131"/>
                    <a:pt x="5187" y="9131"/>
                  </a:cubicBezTo>
                  <a:cubicBezTo>
                    <a:pt x="5199" y="9131"/>
                    <a:pt x="5211" y="9131"/>
                    <a:pt x="5223" y="9130"/>
                  </a:cubicBezTo>
                  <a:cubicBezTo>
                    <a:pt x="5495" y="9130"/>
                    <a:pt x="5495" y="8721"/>
                    <a:pt x="5223" y="8721"/>
                  </a:cubicBezTo>
                  <a:cubicBezTo>
                    <a:pt x="4546" y="8721"/>
                    <a:pt x="4173" y="8555"/>
                    <a:pt x="4119" y="8475"/>
                  </a:cubicBezTo>
                  <a:lnTo>
                    <a:pt x="4119" y="8062"/>
                  </a:lnTo>
                  <a:cubicBezTo>
                    <a:pt x="4470" y="8189"/>
                    <a:pt x="4847" y="8254"/>
                    <a:pt x="5223" y="8254"/>
                  </a:cubicBezTo>
                  <a:cubicBezTo>
                    <a:pt x="5600" y="8254"/>
                    <a:pt x="5973" y="8189"/>
                    <a:pt x="6328" y="8058"/>
                  </a:cubicBezTo>
                  <a:close/>
                  <a:moveTo>
                    <a:pt x="6813" y="9645"/>
                  </a:moveTo>
                  <a:cubicBezTo>
                    <a:pt x="6886" y="9692"/>
                    <a:pt x="6965" y="9728"/>
                    <a:pt x="7045" y="9757"/>
                  </a:cubicBezTo>
                  <a:lnTo>
                    <a:pt x="8906" y="10416"/>
                  </a:lnTo>
                  <a:cubicBezTo>
                    <a:pt x="8537" y="10992"/>
                    <a:pt x="8034" y="11477"/>
                    <a:pt x="7443" y="11829"/>
                  </a:cubicBezTo>
                  <a:lnTo>
                    <a:pt x="7440" y="11825"/>
                  </a:lnTo>
                  <a:cubicBezTo>
                    <a:pt x="6828" y="12187"/>
                    <a:pt x="6136" y="12394"/>
                    <a:pt x="5426" y="12426"/>
                  </a:cubicBezTo>
                  <a:lnTo>
                    <a:pt x="5426" y="12198"/>
                  </a:lnTo>
                  <a:cubicBezTo>
                    <a:pt x="5426" y="12062"/>
                    <a:pt x="5324" y="11994"/>
                    <a:pt x="5221" y="11994"/>
                  </a:cubicBezTo>
                  <a:cubicBezTo>
                    <a:pt x="5119" y="11994"/>
                    <a:pt x="5017" y="12062"/>
                    <a:pt x="5017" y="12198"/>
                  </a:cubicBezTo>
                  <a:lnTo>
                    <a:pt x="5017" y="12426"/>
                  </a:lnTo>
                  <a:cubicBezTo>
                    <a:pt x="3597" y="12361"/>
                    <a:pt x="2300" y="11611"/>
                    <a:pt x="1536" y="10416"/>
                  </a:cubicBezTo>
                  <a:lnTo>
                    <a:pt x="3398" y="9757"/>
                  </a:lnTo>
                  <a:cubicBezTo>
                    <a:pt x="3478" y="9728"/>
                    <a:pt x="3557" y="9692"/>
                    <a:pt x="3630" y="9645"/>
                  </a:cubicBezTo>
                  <a:cubicBezTo>
                    <a:pt x="3727" y="9732"/>
                    <a:pt x="3880" y="9808"/>
                    <a:pt x="4086" y="9866"/>
                  </a:cubicBezTo>
                  <a:cubicBezTo>
                    <a:pt x="4390" y="9953"/>
                    <a:pt x="4796" y="10000"/>
                    <a:pt x="5223" y="10000"/>
                  </a:cubicBezTo>
                  <a:cubicBezTo>
                    <a:pt x="5647" y="10000"/>
                    <a:pt x="6053" y="9953"/>
                    <a:pt x="6357" y="9866"/>
                  </a:cubicBezTo>
                  <a:cubicBezTo>
                    <a:pt x="6563" y="9808"/>
                    <a:pt x="6715" y="9732"/>
                    <a:pt x="6813" y="9645"/>
                  </a:cubicBezTo>
                  <a:close/>
                  <a:moveTo>
                    <a:pt x="2194" y="1"/>
                  </a:moveTo>
                  <a:cubicBezTo>
                    <a:pt x="1968" y="1"/>
                    <a:pt x="1756" y="189"/>
                    <a:pt x="1772" y="449"/>
                  </a:cubicBezTo>
                  <a:lnTo>
                    <a:pt x="2029" y="5223"/>
                  </a:lnTo>
                  <a:cubicBezTo>
                    <a:pt x="2087" y="6338"/>
                    <a:pt x="2724" y="7341"/>
                    <a:pt x="3709" y="7870"/>
                  </a:cubicBezTo>
                  <a:lnTo>
                    <a:pt x="3709" y="8739"/>
                  </a:lnTo>
                  <a:cubicBezTo>
                    <a:pt x="3709" y="9022"/>
                    <a:pt x="3532" y="9275"/>
                    <a:pt x="3264" y="9369"/>
                  </a:cubicBezTo>
                  <a:lnTo>
                    <a:pt x="1008" y="10166"/>
                  </a:lnTo>
                  <a:cubicBezTo>
                    <a:pt x="403" y="10380"/>
                    <a:pt x="1" y="10952"/>
                    <a:pt x="1" y="11593"/>
                  </a:cubicBezTo>
                  <a:lnTo>
                    <a:pt x="1" y="13719"/>
                  </a:lnTo>
                  <a:cubicBezTo>
                    <a:pt x="1" y="13855"/>
                    <a:pt x="102" y="13923"/>
                    <a:pt x="204" y="13923"/>
                  </a:cubicBezTo>
                  <a:cubicBezTo>
                    <a:pt x="305" y="13923"/>
                    <a:pt x="406" y="13855"/>
                    <a:pt x="406" y="13719"/>
                  </a:cubicBezTo>
                  <a:lnTo>
                    <a:pt x="406" y="11593"/>
                  </a:lnTo>
                  <a:cubicBezTo>
                    <a:pt x="406" y="11126"/>
                    <a:pt x="703" y="10709"/>
                    <a:pt x="1142" y="10550"/>
                  </a:cubicBezTo>
                  <a:cubicBezTo>
                    <a:pt x="2011" y="11970"/>
                    <a:pt x="3557" y="12835"/>
                    <a:pt x="5223" y="12835"/>
                  </a:cubicBezTo>
                  <a:cubicBezTo>
                    <a:pt x="6889" y="12835"/>
                    <a:pt x="8432" y="11970"/>
                    <a:pt x="9305" y="10550"/>
                  </a:cubicBezTo>
                  <a:cubicBezTo>
                    <a:pt x="9743" y="10709"/>
                    <a:pt x="10036" y="11126"/>
                    <a:pt x="10040" y="11593"/>
                  </a:cubicBezTo>
                  <a:lnTo>
                    <a:pt x="10040" y="13719"/>
                  </a:lnTo>
                  <a:cubicBezTo>
                    <a:pt x="10040" y="13855"/>
                    <a:pt x="10141" y="13923"/>
                    <a:pt x="10243" y="13923"/>
                  </a:cubicBezTo>
                  <a:cubicBezTo>
                    <a:pt x="10344" y="13923"/>
                    <a:pt x="10446" y="13855"/>
                    <a:pt x="10446" y="13719"/>
                  </a:cubicBezTo>
                  <a:lnTo>
                    <a:pt x="10446" y="11593"/>
                  </a:lnTo>
                  <a:cubicBezTo>
                    <a:pt x="10446" y="10952"/>
                    <a:pt x="10040" y="10383"/>
                    <a:pt x="9439" y="10166"/>
                  </a:cubicBezTo>
                  <a:lnTo>
                    <a:pt x="7183" y="9373"/>
                  </a:lnTo>
                  <a:cubicBezTo>
                    <a:pt x="6915" y="9275"/>
                    <a:pt x="6737" y="9025"/>
                    <a:pt x="6737" y="8739"/>
                  </a:cubicBezTo>
                  <a:lnTo>
                    <a:pt x="6737" y="7874"/>
                  </a:lnTo>
                  <a:cubicBezTo>
                    <a:pt x="7719" y="7345"/>
                    <a:pt x="8356" y="6342"/>
                    <a:pt x="8418" y="5226"/>
                  </a:cubicBezTo>
                  <a:lnTo>
                    <a:pt x="8675" y="453"/>
                  </a:lnTo>
                  <a:cubicBezTo>
                    <a:pt x="8690" y="192"/>
                    <a:pt x="8479" y="4"/>
                    <a:pt x="8252" y="4"/>
                  </a:cubicBezTo>
                  <a:cubicBezTo>
                    <a:pt x="8167" y="4"/>
                    <a:pt x="8079" y="31"/>
                    <a:pt x="8001" y="91"/>
                  </a:cubicBezTo>
                  <a:lnTo>
                    <a:pt x="6976" y="858"/>
                  </a:lnTo>
                  <a:cubicBezTo>
                    <a:pt x="6440" y="523"/>
                    <a:pt x="5832" y="356"/>
                    <a:pt x="5223" y="356"/>
                  </a:cubicBezTo>
                  <a:cubicBezTo>
                    <a:pt x="4615" y="356"/>
                    <a:pt x="4006" y="523"/>
                    <a:pt x="3470" y="858"/>
                  </a:cubicBezTo>
                  <a:lnTo>
                    <a:pt x="2445" y="87"/>
                  </a:lnTo>
                  <a:cubicBezTo>
                    <a:pt x="2367" y="28"/>
                    <a:pt x="2280" y="1"/>
                    <a:pt x="2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9" name="Google Shape;23079;p75"/>
            <p:cNvSpPr/>
            <p:nvPr/>
          </p:nvSpPr>
          <p:spPr>
            <a:xfrm>
              <a:off x="6373606" y="3054467"/>
              <a:ext cx="49708" cy="16543"/>
            </a:xfrm>
            <a:custGeom>
              <a:rect b="b" l="l" r="r" t="t"/>
              <a:pathLst>
                <a:path extrusionOk="0" h="631" w="1896">
                  <a:moveTo>
                    <a:pt x="296" y="1"/>
                  </a:moveTo>
                  <a:cubicBezTo>
                    <a:pt x="136" y="1"/>
                    <a:pt x="1" y="206"/>
                    <a:pt x="151" y="352"/>
                  </a:cubicBezTo>
                  <a:cubicBezTo>
                    <a:pt x="325" y="526"/>
                    <a:pt x="622" y="631"/>
                    <a:pt x="948" y="631"/>
                  </a:cubicBezTo>
                  <a:cubicBezTo>
                    <a:pt x="1271" y="631"/>
                    <a:pt x="1571" y="526"/>
                    <a:pt x="1745" y="352"/>
                  </a:cubicBezTo>
                  <a:cubicBezTo>
                    <a:pt x="1896" y="206"/>
                    <a:pt x="1760" y="1"/>
                    <a:pt x="1600" y="1"/>
                  </a:cubicBezTo>
                  <a:cubicBezTo>
                    <a:pt x="1553" y="1"/>
                    <a:pt x="1504" y="19"/>
                    <a:pt x="1459" y="62"/>
                  </a:cubicBezTo>
                  <a:cubicBezTo>
                    <a:pt x="1386" y="138"/>
                    <a:pt x="1205" y="221"/>
                    <a:pt x="948" y="221"/>
                  </a:cubicBezTo>
                  <a:cubicBezTo>
                    <a:pt x="691" y="221"/>
                    <a:pt x="510" y="134"/>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0" name="Google Shape;23080;p75"/>
            <p:cNvSpPr/>
            <p:nvPr/>
          </p:nvSpPr>
          <p:spPr>
            <a:xfrm>
              <a:off x="6358767" y="3008796"/>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1" name="Google Shape;23081;p75"/>
            <p:cNvSpPr/>
            <p:nvPr/>
          </p:nvSpPr>
          <p:spPr>
            <a:xfrm>
              <a:off x="6427404" y="3008770"/>
              <a:ext cx="10775" cy="16465"/>
            </a:xfrm>
            <a:custGeom>
              <a:rect b="b" l="l" r="r" t="t"/>
              <a:pathLst>
                <a:path extrusionOk="0" h="628" w="411">
                  <a:moveTo>
                    <a:pt x="205" y="0"/>
                  </a:moveTo>
                  <a:cubicBezTo>
                    <a:pt x="103" y="0"/>
                    <a:pt x="1" y="68"/>
                    <a:pt x="1" y="204"/>
                  </a:cubicBezTo>
                  <a:lnTo>
                    <a:pt x="1" y="425"/>
                  </a:lnTo>
                  <a:cubicBezTo>
                    <a:pt x="1" y="537"/>
                    <a:pt x="91" y="628"/>
                    <a:pt x="204" y="628"/>
                  </a:cubicBezTo>
                  <a:cubicBezTo>
                    <a:pt x="320" y="628"/>
                    <a:pt x="410" y="537"/>
                    <a:pt x="410" y="425"/>
                  </a:cubicBezTo>
                  <a:lnTo>
                    <a:pt x="410" y="204"/>
                  </a:lnTo>
                  <a:cubicBezTo>
                    <a:pt x="410" y="68"/>
                    <a:pt x="308"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082" name="Google Shape;23082;p75"/>
          <p:cNvGrpSpPr/>
          <p:nvPr/>
        </p:nvGrpSpPr>
        <p:grpSpPr>
          <a:xfrm>
            <a:off x="4905609" y="1983508"/>
            <a:ext cx="285063" cy="364869"/>
            <a:chOff x="4905609" y="1983508"/>
            <a:chExt cx="285063" cy="364869"/>
          </a:xfrm>
        </p:grpSpPr>
        <p:sp>
          <p:nvSpPr>
            <p:cNvPr id="23083" name="Google Shape;23083;p75"/>
            <p:cNvSpPr/>
            <p:nvPr/>
          </p:nvSpPr>
          <p:spPr>
            <a:xfrm>
              <a:off x="4911115" y="2177387"/>
              <a:ext cx="274261" cy="165721"/>
            </a:xfrm>
            <a:custGeom>
              <a:rect b="b" l="l" r="r" t="t"/>
              <a:pathLst>
                <a:path extrusionOk="0" h="6321" w="10461">
                  <a:moveTo>
                    <a:pt x="3706" y="1"/>
                  </a:moveTo>
                  <a:lnTo>
                    <a:pt x="3706" y="1036"/>
                  </a:lnTo>
                  <a:cubicBezTo>
                    <a:pt x="3706" y="1326"/>
                    <a:pt x="3514" y="1583"/>
                    <a:pt x="3235" y="1663"/>
                  </a:cubicBezTo>
                  <a:lnTo>
                    <a:pt x="939" y="2340"/>
                  </a:lnTo>
                  <a:cubicBezTo>
                    <a:pt x="381" y="2503"/>
                    <a:pt x="1" y="3014"/>
                    <a:pt x="1" y="3593"/>
                  </a:cubicBezTo>
                  <a:lnTo>
                    <a:pt x="1" y="6321"/>
                  </a:lnTo>
                  <a:lnTo>
                    <a:pt x="10460" y="6321"/>
                  </a:lnTo>
                  <a:lnTo>
                    <a:pt x="10460" y="3593"/>
                  </a:lnTo>
                  <a:cubicBezTo>
                    <a:pt x="10460" y="3014"/>
                    <a:pt x="10080" y="2503"/>
                    <a:pt x="9522" y="2340"/>
                  </a:cubicBezTo>
                  <a:lnTo>
                    <a:pt x="7226" y="1663"/>
                  </a:lnTo>
                  <a:cubicBezTo>
                    <a:pt x="6947" y="1583"/>
                    <a:pt x="6755" y="1326"/>
                    <a:pt x="6755" y="1036"/>
                  </a:cubicBezTo>
                  <a:lnTo>
                    <a:pt x="6755"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4" name="Google Shape;23084;p75"/>
            <p:cNvSpPr/>
            <p:nvPr/>
          </p:nvSpPr>
          <p:spPr>
            <a:xfrm>
              <a:off x="4911010" y="2224106"/>
              <a:ext cx="274366" cy="119001"/>
            </a:xfrm>
            <a:custGeom>
              <a:rect b="b" l="l" r="r" t="t"/>
              <a:pathLst>
                <a:path extrusionOk="0" h="4539" w="10465">
                  <a:moveTo>
                    <a:pt x="2833" y="1"/>
                  </a:moveTo>
                  <a:lnTo>
                    <a:pt x="943" y="558"/>
                  </a:lnTo>
                  <a:cubicBezTo>
                    <a:pt x="385" y="721"/>
                    <a:pt x="5" y="1232"/>
                    <a:pt x="1" y="1811"/>
                  </a:cubicBezTo>
                  <a:lnTo>
                    <a:pt x="1" y="4539"/>
                  </a:lnTo>
                  <a:lnTo>
                    <a:pt x="10464" y="4539"/>
                  </a:lnTo>
                  <a:lnTo>
                    <a:pt x="10464" y="1811"/>
                  </a:lnTo>
                  <a:cubicBezTo>
                    <a:pt x="10464" y="1232"/>
                    <a:pt x="10084" y="721"/>
                    <a:pt x="9526" y="558"/>
                  </a:cubicBezTo>
                  <a:lnTo>
                    <a:pt x="7632" y="1"/>
                  </a:lnTo>
                  <a:cubicBezTo>
                    <a:pt x="7230" y="620"/>
                    <a:pt x="6306" y="1051"/>
                    <a:pt x="5234" y="1051"/>
                  </a:cubicBezTo>
                  <a:cubicBezTo>
                    <a:pt x="4159" y="1051"/>
                    <a:pt x="3235" y="620"/>
                    <a:pt x="2833"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5" name="Google Shape;23085;p75"/>
            <p:cNvSpPr/>
            <p:nvPr/>
          </p:nvSpPr>
          <p:spPr>
            <a:xfrm>
              <a:off x="5008146" y="2177387"/>
              <a:ext cx="80094" cy="28577"/>
            </a:xfrm>
            <a:custGeom>
              <a:rect b="b" l="l" r="r" t="t"/>
              <a:pathLst>
                <a:path extrusionOk="0" h="1090" w="3055">
                  <a:moveTo>
                    <a:pt x="1" y="1"/>
                  </a:moveTo>
                  <a:lnTo>
                    <a:pt x="1" y="707"/>
                  </a:lnTo>
                  <a:cubicBezTo>
                    <a:pt x="477" y="962"/>
                    <a:pt x="1002" y="1090"/>
                    <a:pt x="1528" y="1090"/>
                  </a:cubicBezTo>
                  <a:cubicBezTo>
                    <a:pt x="2053" y="1090"/>
                    <a:pt x="2578" y="962"/>
                    <a:pt x="3054" y="707"/>
                  </a:cubicBezTo>
                  <a:lnTo>
                    <a:pt x="3054"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6" name="Google Shape;23086;p75"/>
            <p:cNvSpPr/>
            <p:nvPr/>
          </p:nvSpPr>
          <p:spPr>
            <a:xfrm>
              <a:off x="4951096" y="2034475"/>
              <a:ext cx="194298" cy="154421"/>
            </a:xfrm>
            <a:custGeom>
              <a:rect b="b" l="l" r="r" t="t"/>
              <a:pathLst>
                <a:path extrusionOk="0" h="5890" w="7411">
                  <a:moveTo>
                    <a:pt x="870" y="1"/>
                  </a:moveTo>
                  <a:lnTo>
                    <a:pt x="870" y="2181"/>
                  </a:lnTo>
                  <a:lnTo>
                    <a:pt x="544" y="2181"/>
                  </a:lnTo>
                  <a:cubicBezTo>
                    <a:pt x="243" y="2181"/>
                    <a:pt x="0" y="2424"/>
                    <a:pt x="0" y="2728"/>
                  </a:cubicBezTo>
                  <a:cubicBezTo>
                    <a:pt x="0" y="3029"/>
                    <a:pt x="243" y="3271"/>
                    <a:pt x="544" y="3271"/>
                  </a:cubicBezTo>
                  <a:lnTo>
                    <a:pt x="880" y="3271"/>
                  </a:lnTo>
                  <a:cubicBezTo>
                    <a:pt x="993" y="4749"/>
                    <a:pt x="2224" y="5890"/>
                    <a:pt x="3705" y="5890"/>
                  </a:cubicBezTo>
                  <a:cubicBezTo>
                    <a:pt x="5187" y="5890"/>
                    <a:pt x="6414" y="4749"/>
                    <a:pt x="6527" y="3271"/>
                  </a:cubicBezTo>
                  <a:lnTo>
                    <a:pt x="6864" y="3271"/>
                  </a:lnTo>
                  <a:cubicBezTo>
                    <a:pt x="7164" y="3271"/>
                    <a:pt x="7410" y="3029"/>
                    <a:pt x="7410" y="2728"/>
                  </a:cubicBezTo>
                  <a:cubicBezTo>
                    <a:pt x="7410" y="2424"/>
                    <a:pt x="7164" y="2181"/>
                    <a:pt x="6864" y="2181"/>
                  </a:cubicBezTo>
                  <a:lnTo>
                    <a:pt x="6538" y="2181"/>
                  </a:lnTo>
                  <a:lnTo>
                    <a:pt x="6538"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7" name="Google Shape;23087;p75"/>
            <p:cNvSpPr/>
            <p:nvPr/>
          </p:nvSpPr>
          <p:spPr>
            <a:xfrm>
              <a:off x="4949104" y="2057363"/>
              <a:ext cx="150620" cy="131559"/>
            </a:xfrm>
            <a:custGeom>
              <a:rect b="b" l="l" r="r" t="t"/>
              <a:pathLst>
                <a:path extrusionOk="0" h="5018" w="5745">
                  <a:moveTo>
                    <a:pt x="946" y="1"/>
                  </a:moveTo>
                  <a:lnTo>
                    <a:pt x="946" y="1308"/>
                  </a:lnTo>
                  <a:lnTo>
                    <a:pt x="638" y="1308"/>
                  </a:lnTo>
                  <a:cubicBezTo>
                    <a:pt x="635" y="1308"/>
                    <a:pt x="632" y="1308"/>
                    <a:pt x="630" y="1308"/>
                  </a:cubicBezTo>
                  <a:cubicBezTo>
                    <a:pt x="383" y="1308"/>
                    <a:pt x="166" y="1470"/>
                    <a:pt x="94" y="1707"/>
                  </a:cubicBezTo>
                  <a:cubicBezTo>
                    <a:pt x="0" y="2054"/>
                    <a:pt x="261" y="2398"/>
                    <a:pt x="620" y="2398"/>
                  </a:cubicBezTo>
                  <a:lnTo>
                    <a:pt x="960" y="2398"/>
                  </a:lnTo>
                  <a:cubicBezTo>
                    <a:pt x="1062" y="3895"/>
                    <a:pt x="2312" y="5017"/>
                    <a:pt x="3764" y="5017"/>
                  </a:cubicBezTo>
                  <a:cubicBezTo>
                    <a:pt x="3914" y="5017"/>
                    <a:pt x="4066" y="5005"/>
                    <a:pt x="4220" y="4981"/>
                  </a:cubicBezTo>
                  <a:cubicBezTo>
                    <a:pt x="2836" y="4767"/>
                    <a:pt x="1818" y="3579"/>
                    <a:pt x="1818" y="2181"/>
                  </a:cubicBezTo>
                  <a:lnTo>
                    <a:pt x="1818" y="1964"/>
                  </a:lnTo>
                  <a:cubicBezTo>
                    <a:pt x="1818" y="1243"/>
                    <a:pt x="2405" y="656"/>
                    <a:pt x="3126" y="656"/>
                  </a:cubicBezTo>
                  <a:lnTo>
                    <a:pt x="5089" y="656"/>
                  </a:lnTo>
                  <a:cubicBezTo>
                    <a:pt x="5451" y="656"/>
                    <a:pt x="5744" y="363"/>
                    <a:pt x="5741"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8" name="Google Shape;23088;p75"/>
            <p:cNvSpPr/>
            <p:nvPr/>
          </p:nvSpPr>
          <p:spPr>
            <a:xfrm>
              <a:off x="4962475" y="1988804"/>
              <a:ext cx="171436" cy="68585"/>
            </a:xfrm>
            <a:custGeom>
              <a:rect b="b" l="l" r="r" t="t"/>
              <a:pathLst>
                <a:path extrusionOk="0" h="2616" w="6539">
                  <a:moveTo>
                    <a:pt x="1164" y="1"/>
                  </a:moveTo>
                  <a:cubicBezTo>
                    <a:pt x="863" y="1"/>
                    <a:pt x="602" y="204"/>
                    <a:pt x="530" y="497"/>
                  </a:cubicBezTo>
                  <a:lnTo>
                    <a:pt x="1" y="2616"/>
                  </a:lnTo>
                  <a:lnTo>
                    <a:pt x="6538" y="2616"/>
                  </a:lnTo>
                  <a:lnTo>
                    <a:pt x="6009" y="497"/>
                  </a:lnTo>
                  <a:cubicBezTo>
                    <a:pt x="5937" y="204"/>
                    <a:pt x="5676" y="1"/>
                    <a:pt x="5376"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9" name="Google Shape;23089;p75"/>
            <p:cNvSpPr/>
            <p:nvPr/>
          </p:nvSpPr>
          <p:spPr>
            <a:xfrm>
              <a:off x="4981666" y="2200406"/>
              <a:ext cx="55188" cy="50600"/>
            </a:xfrm>
            <a:custGeom>
              <a:rect b="b" l="l" r="r" t="t"/>
              <a:pathLst>
                <a:path extrusionOk="0" h="1930" w="2105">
                  <a:moveTo>
                    <a:pt x="826" y="0"/>
                  </a:moveTo>
                  <a:cubicBezTo>
                    <a:pt x="738" y="0"/>
                    <a:pt x="649" y="40"/>
                    <a:pt x="591" y="119"/>
                  </a:cubicBezTo>
                  <a:lnTo>
                    <a:pt x="1" y="908"/>
                  </a:lnTo>
                  <a:cubicBezTo>
                    <a:pt x="468" y="1455"/>
                    <a:pt x="1221" y="1835"/>
                    <a:pt x="2101" y="1929"/>
                  </a:cubicBezTo>
                  <a:lnTo>
                    <a:pt x="2101" y="789"/>
                  </a:lnTo>
                  <a:cubicBezTo>
                    <a:pt x="2105" y="687"/>
                    <a:pt x="2036" y="600"/>
                    <a:pt x="1942" y="575"/>
                  </a:cubicBezTo>
                  <a:cubicBezTo>
                    <a:pt x="1561" y="484"/>
                    <a:pt x="1239" y="307"/>
                    <a:pt x="1033" y="90"/>
                  </a:cubicBezTo>
                  <a:cubicBezTo>
                    <a:pt x="976" y="30"/>
                    <a:pt x="901" y="0"/>
                    <a:pt x="826"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0" name="Google Shape;23090;p75"/>
            <p:cNvSpPr/>
            <p:nvPr/>
          </p:nvSpPr>
          <p:spPr>
            <a:xfrm>
              <a:off x="5059611" y="2200406"/>
              <a:ext cx="55109" cy="50705"/>
            </a:xfrm>
            <a:custGeom>
              <a:rect b="b" l="l" r="r" t="t"/>
              <a:pathLst>
                <a:path extrusionOk="0" h="1934" w="2102">
                  <a:moveTo>
                    <a:pt x="1280" y="0"/>
                  </a:moveTo>
                  <a:cubicBezTo>
                    <a:pt x="1205" y="0"/>
                    <a:pt x="1130" y="30"/>
                    <a:pt x="1073" y="90"/>
                  </a:cubicBezTo>
                  <a:cubicBezTo>
                    <a:pt x="867" y="311"/>
                    <a:pt x="541" y="484"/>
                    <a:pt x="160" y="579"/>
                  </a:cubicBezTo>
                  <a:cubicBezTo>
                    <a:pt x="66" y="600"/>
                    <a:pt x="1" y="687"/>
                    <a:pt x="1" y="789"/>
                  </a:cubicBezTo>
                  <a:lnTo>
                    <a:pt x="1" y="1933"/>
                  </a:lnTo>
                  <a:cubicBezTo>
                    <a:pt x="885" y="1835"/>
                    <a:pt x="1634" y="1459"/>
                    <a:pt x="2102" y="908"/>
                  </a:cubicBezTo>
                  <a:lnTo>
                    <a:pt x="1511" y="119"/>
                  </a:lnTo>
                  <a:cubicBezTo>
                    <a:pt x="1455" y="40"/>
                    <a:pt x="1367" y="0"/>
                    <a:pt x="12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1" name="Google Shape;23091;p75"/>
            <p:cNvSpPr/>
            <p:nvPr/>
          </p:nvSpPr>
          <p:spPr>
            <a:xfrm>
              <a:off x="4962475" y="2057363"/>
              <a:ext cx="22914" cy="37150"/>
            </a:xfrm>
            <a:custGeom>
              <a:rect b="b" l="l" r="r" t="t"/>
              <a:pathLst>
                <a:path extrusionOk="0" h="1417" w="874">
                  <a:moveTo>
                    <a:pt x="1" y="1"/>
                  </a:moveTo>
                  <a:lnTo>
                    <a:pt x="1" y="1417"/>
                  </a:lnTo>
                  <a:lnTo>
                    <a:pt x="490" y="1355"/>
                  </a:lnTo>
                  <a:cubicBezTo>
                    <a:pt x="707" y="1330"/>
                    <a:pt x="874" y="1145"/>
                    <a:pt x="874" y="924"/>
                  </a:cubicBezTo>
                  <a:lnTo>
                    <a:pt x="874"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2" name="Google Shape;23092;p75"/>
            <p:cNvSpPr/>
            <p:nvPr/>
          </p:nvSpPr>
          <p:spPr>
            <a:xfrm>
              <a:off x="5111076" y="2057363"/>
              <a:ext cx="22835" cy="37150"/>
            </a:xfrm>
            <a:custGeom>
              <a:rect b="b" l="l" r="r" t="t"/>
              <a:pathLst>
                <a:path extrusionOk="0" h="1417" w="871">
                  <a:moveTo>
                    <a:pt x="1" y="1"/>
                  </a:moveTo>
                  <a:lnTo>
                    <a:pt x="1" y="924"/>
                  </a:lnTo>
                  <a:cubicBezTo>
                    <a:pt x="1" y="1145"/>
                    <a:pt x="164" y="1330"/>
                    <a:pt x="381" y="1355"/>
                  </a:cubicBezTo>
                  <a:lnTo>
                    <a:pt x="870" y="1417"/>
                  </a:lnTo>
                  <a:lnTo>
                    <a:pt x="870"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3" name="Google Shape;23093;p75"/>
            <p:cNvSpPr/>
            <p:nvPr/>
          </p:nvSpPr>
          <p:spPr>
            <a:xfrm>
              <a:off x="4962475" y="1988804"/>
              <a:ext cx="70578" cy="68585"/>
            </a:xfrm>
            <a:custGeom>
              <a:rect b="b" l="l" r="r" t="t"/>
              <a:pathLst>
                <a:path extrusionOk="0" h="2616" w="2692">
                  <a:moveTo>
                    <a:pt x="1167" y="1"/>
                  </a:moveTo>
                  <a:cubicBezTo>
                    <a:pt x="867" y="1"/>
                    <a:pt x="606" y="204"/>
                    <a:pt x="533" y="497"/>
                  </a:cubicBezTo>
                  <a:lnTo>
                    <a:pt x="1" y="2616"/>
                  </a:lnTo>
                  <a:lnTo>
                    <a:pt x="1526" y="2616"/>
                  </a:lnTo>
                  <a:lnTo>
                    <a:pt x="2058" y="497"/>
                  </a:lnTo>
                  <a:cubicBezTo>
                    <a:pt x="2131" y="204"/>
                    <a:pt x="2391" y="1"/>
                    <a:pt x="2692"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4" name="Google Shape;23094;p75"/>
            <p:cNvSpPr/>
            <p:nvPr/>
          </p:nvSpPr>
          <p:spPr>
            <a:xfrm>
              <a:off x="5008539" y="2092023"/>
              <a:ext cx="10749" cy="16412"/>
            </a:xfrm>
            <a:custGeom>
              <a:rect b="b" l="l" r="r" t="t"/>
              <a:pathLst>
                <a:path extrusionOk="0" h="626" w="410">
                  <a:moveTo>
                    <a:pt x="207" y="1"/>
                  </a:moveTo>
                  <a:cubicBezTo>
                    <a:pt x="91" y="1"/>
                    <a:pt x="0" y="91"/>
                    <a:pt x="0" y="204"/>
                  </a:cubicBezTo>
                  <a:lnTo>
                    <a:pt x="0" y="424"/>
                  </a:lnTo>
                  <a:cubicBezTo>
                    <a:pt x="0" y="558"/>
                    <a:pt x="103" y="625"/>
                    <a:pt x="205" y="625"/>
                  </a:cubicBezTo>
                  <a:cubicBezTo>
                    <a:pt x="307" y="625"/>
                    <a:pt x="410" y="558"/>
                    <a:pt x="410" y="424"/>
                  </a:cubicBezTo>
                  <a:lnTo>
                    <a:pt x="410" y="204"/>
                  </a:lnTo>
                  <a:cubicBezTo>
                    <a:pt x="410" y="91"/>
                    <a:pt x="316"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5" name="Google Shape;23095;p75"/>
            <p:cNvSpPr/>
            <p:nvPr/>
          </p:nvSpPr>
          <p:spPr>
            <a:xfrm>
              <a:off x="5077176" y="2092023"/>
              <a:ext cx="10671" cy="16412"/>
            </a:xfrm>
            <a:custGeom>
              <a:rect b="b" l="l" r="r" t="t"/>
              <a:pathLst>
                <a:path extrusionOk="0" h="626" w="407">
                  <a:moveTo>
                    <a:pt x="204" y="1"/>
                  </a:moveTo>
                  <a:cubicBezTo>
                    <a:pt x="92" y="1"/>
                    <a:pt x="1" y="91"/>
                    <a:pt x="1" y="204"/>
                  </a:cubicBezTo>
                  <a:lnTo>
                    <a:pt x="1" y="424"/>
                  </a:lnTo>
                  <a:cubicBezTo>
                    <a:pt x="1" y="558"/>
                    <a:pt x="102" y="625"/>
                    <a:pt x="204" y="625"/>
                  </a:cubicBezTo>
                  <a:cubicBezTo>
                    <a:pt x="305" y="625"/>
                    <a:pt x="407" y="558"/>
                    <a:pt x="407" y="424"/>
                  </a:cubicBezTo>
                  <a:lnTo>
                    <a:pt x="407" y="204"/>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6" name="Google Shape;23096;p75"/>
            <p:cNvSpPr/>
            <p:nvPr/>
          </p:nvSpPr>
          <p:spPr>
            <a:xfrm>
              <a:off x="5023404" y="2131952"/>
              <a:ext cx="49604" cy="16517"/>
            </a:xfrm>
            <a:custGeom>
              <a:rect b="b" l="l" r="r" t="t"/>
              <a:pathLst>
                <a:path extrusionOk="0" h="630" w="1892">
                  <a:moveTo>
                    <a:pt x="293" y="1"/>
                  </a:moveTo>
                  <a:cubicBezTo>
                    <a:pt x="134" y="1"/>
                    <a:pt x="0" y="206"/>
                    <a:pt x="151" y="354"/>
                  </a:cubicBezTo>
                  <a:cubicBezTo>
                    <a:pt x="324" y="528"/>
                    <a:pt x="621" y="629"/>
                    <a:pt x="947" y="629"/>
                  </a:cubicBezTo>
                  <a:cubicBezTo>
                    <a:pt x="1270" y="629"/>
                    <a:pt x="1567" y="528"/>
                    <a:pt x="1744" y="354"/>
                  </a:cubicBezTo>
                  <a:cubicBezTo>
                    <a:pt x="1892" y="206"/>
                    <a:pt x="1757" y="1"/>
                    <a:pt x="1599" y="1"/>
                  </a:cubicBezTo>
                  <a:cubicBezTo>
                    <a:pt x="1552" y="1"/>
                    <a:pt x="1502" y="20"/>
                    <a:pt x="1458" y="64"/>
                  </a:cubicBezTo>
                  <a:cubicBezTo>
                    <a:pt x="1382" y="136"/>
                    <a:pt x="1205" y="223"/>
                    <a:pt x="947" y="223"/>
                  </a:cubicBezTo>
                  <a:cubicBezTo>
                    <a:pt x="687" y="223"/>
                    <a:pt x="509" y="136"/>
                    <a:pt x="437" y="64"/>
                  </a:cubicBezTo>
                  <a:cubicBezTo>
                    <a:pt x="391" y="20"/>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7" name="Google Shape;23097;p75"/>
            <p:cNvSpPr/>
            <p:nvPr/>
          </p:nvSpPr>
          <p:spPr>
            <a:xfrm>
              <a:off x="4905609" y="1983508"/>
              <a:ext cx="285063" cy="364869"/>
            </a:xfrm>
            <a:custGeom>
              <a:rect b="b" l="l" r="r" t="t"/>
              <a:pathLst>
                <a:path extrusionOk="0" h="13917" w="10873">
                  <a:moveTo>
                    <a:pt x="7545" y="406"/>
                  </a:moveTo>
                  <a:cubicBezTo>
                    <a:pt x="7751" y="406"/>
                    <a:pt x="7932" y="547"/>
                    <a:pt x="7979" y="746"/>
                  </a:cubicBezTo>
                  <a:lnTo>
                    <a:pt x="8229" y="1742"/>
                  </a:lnTo>
                  <a:lnTo>
                    <a:pt x="7617" y="1742"/>
                  </a:lnTo>
                  <a:cubicBezTo>
                    <a:pt x="7345" y="1742"/>
                    <a:pt x="7345" y="2151"/>
                    <a:pt x="7617" y="2151"/>
                  </a:cubicBezTo>
                  <a:lnTo>
                    <a:pt x="8330" y="2151"/>
                  </a:lnTo>
                  <a:lnTo>
                    <a:pt x="8446" y="2615"/>
                  </a:lnTo>
                  <a:lnTo>
                    <a:pt x="2431" y="2615"/>
                  </a:lnTo>
                  <a:lnTo>
                    <a:pt x="2547" y="2151"/>
                  </a:lnTo>
                  <a:lnTo>
                    <a:pt x="6748" y="2151"/>
                  </a:lnTo>
                  <a:cubicBezTo>
                    <a:pt x="7019" y="2151"/>
                    <a:pt x="7019" y="1742"/>
                    <a:pt x="6748" y="1742"/>
                  </a:cubicBezTo>
                  <a:lnTo>
                    <a:pt x="2648" y="1742"/>
                  </a:lnTo>
                  <a:lnTo>
                    <a:pt x="2898" y="746"/>
                  </a:lnTo>
                  <a:cubicBezTo>
                    <a:pt x="2945" y="547"/>
                    <a:pt x="3126" y="406"/>
                    <a:pt x="3333" y="406"/>
                  </a:cubicBezTo>
                  <a:close/>
                  <a:moveTo>
                    <a:pt x="2836" y="3024"/>
                  </a:moveTo>
                  <a:lnTo>
                    <a:pt x="2836" y="3691"/>
                  </a:lnTo>
                  <a:cubicBezTo>
                    <a:pt x="2836" y="3817"/>
                    <a:pt x="2735" y="3922"/>
                    <a:pt x="2605" y="3922"/>
                  </a:cubicBezTo>
                  <a:lnTo>
                    <a:pt x="2373" y="3922"/>
                  </a:lnTo>
                  <a:lnTo>
                    <a:pt x="2373" y="3024"/>
                  </a:lnTo>
                  <a:close/>
                  <a:moveTo>
                    <a:pt x="8504" y="3021"/>
                  </a:moveTo>
                  <a:lnTo>
                    <a:pt x="8504" y="3024"/>
                  </a:lnTo>
                  <a:lnTo>
                    <a:pt x="8504" y="3922"/>
                  </a:lnTo>
                  <a:lnTo>
                    <a:pt x="8273" y="3922"/>
                  </a:lnTo>
                  <a:cubicBezTo>
                    <a:pt x="8146" y="3922"/>
                    <a:pt x="8041" y="3817"/>
                    <a:pt x="8041" y="3691"/>
                  </a:cubicBezTo>
                  <a:lnTo>
                    <a:pt x="8041" y="3021"/>
                  </a:lnTo>
                  <a:close/>
                  <a:moveTo>
                    <a:pt x="7632" y="3021"/>
                  </a:moveTo>
                  <a:lnTo>
                    <a:pt x="7632" y="3691"/>
                  </a:lnTo>
                  <a:cubicBezTo>
                    <a:pt x="7635" y="4042"/>
                    <a:pt x="7921" y="4328"/>
                    <a:pt x="8273" y="4328"/>
                  </a:cubicBezTo>
                  <a:lnTo>
                    <a:pt x="8599" y="4328"/>
                  </a:lnTo>
                  <a:cubicBezTo>
                    <a:pt x="8801" y="4328"/>
                    <a:pt x="8961" y="4506"/>
                    <a:pt x="8939" y="4705"/>
                  </a:cubicBezTo>
                  <a:cubicBezTo>
                    <a:pt x="8921" y="4879"/>
                    <a:pt x="8758" y="5013"/>
                    <a:pt x="8570" y="5013"/>
                  </a:cubicBezTo>
                  <a:lnTo>
                    <a:pt x="8479" y="5013"/>
                  </a:lnTo>
                  <a:lnTo>
                    <a:pt x="8479" y="4998"/>
                  </a:lnTo>
                  <a:cubicBezTo>
                    <a:pt x="8479" y="4886"/>
                    <a:pt x="8385" y="4795"/>
                    <a:pt x="8273" y="4795"/>
                  </a:cubicBezTo>
                  <a:cubicBezTo>
                    <a:pt x="8160" y="4795"/>
                    <a:pt x="8070" y="4886"/>
                    <a:pt x="8070" y="4998"/>
                  </a:cubicBezTo>
                  <a:cubicBezTo>
                    <a:pt x="8070" y="6450"/>
                    <a:pt x="6893" y="7627"/>
                    <a:pt x="5440" y="7627"/>
                  </a:cubicBezTo>
                  <a:cubicBezTo>
                    <a:pt x="3988" y="7627"/>
                    <a:pt x="2811" y="6450"/>
                    <a:pt x="2811" y="4998"/>
                  </a:cubicBezTo>
                  <a:cubicBezTo>
                    <a:pt x="2811" y="4862"/>
                    <a:pt x="2709" y="4794"/>
                    <a:pt x="2606" y="4794"/>
                  </a:cubicBezTo>
                  <a:cubicBezTo>
                    <a:pt x="2504" y="4794"/>
                    <a:pt x="2402" y="4862"/>
                    <a:pt x="2402" y="4998"/>
                  </a:cubicBezTo>
                  <a:lnTo>
                    <a:pt x="2402" y="5013"/>
                  </a:lnTo>
                  <a:lnTo>
                    <a:pt x="2279" y="5013"/>
                  </a:lnTo>
                  <a:cubicBezTo>
                    <a:pt x="2076" y="5013"/>
                    <a:pt x="1920" y="4835"/>
                    <a:pt x="1942" y="4636"/>
                  </a:cubicBezTo>
                  <a:cubicBezTo>
                    <a:pt x="1956" y="4466"/>
                    <a:pt x="2123" y="4332"/>
                    <a:pt x="2311" y="4332"/>
                  </a:cubicBezTo>
                  <a:lnTo>
                    <a:pt x="2605" y="4332"/>
                  </a:lnTo>
                  <a:cubicBezTo>
                    <a:pt x="2959" y="4328"/>
                    <a:pt x="3246" y="4042"/>
                    <a:pt x="3246" y="3691"/>
                  </a:cubicBezTo>
                  <a:lnTo>
                    <a:pt x="3246" y="3021"/>
                  </a:lnTo>
                  <a:close/>
                  <a:moveTo>
                    <a:pt x="3732" y="8478"/>
                  </a:moveTo>
                  <a:cubicBezTo>
                    <a:pt x="3751" y="8478"/>
                    <a:pt x="3770" y="8488"/>
                    <a:pt x="3785" y="8500"/>
                  </a:cubicBezTo>
                  <a:cubicBezTo>
                    <a:pt x="4021" y="8754"/>
                    <a:pt x="4379" y="8946"/>
                    <a:pt x="4796" y="9047"/>
                  </a:cubicBezTo>
                  <a:cubicBezTo>
                    <a:pt x="4799" y="9051"/>
                    <a:pt x="4799" y="9054"/>
                    <a:pt x="4799" y="9062"/>
                  </a:cubicBezTo>
                  <a:lnTo>
                    <a:pt x="4799" y="9971"/>
                  </a:lnTo>
                  <a:cubicBezTo>
                    <a:pt x="4147" y="9858"/>
                    <a:pt x="3568" y="9576"/>
                    <a:pt x="3166" y="9167"/>
                  </a:cubicBezTo>
                  <a:lnTo>
                    <a:pt x="3658" y="8515"/>
                  </a:lnTo>
                  <a:cubicBezTo>
                    <a:pt x="3673" y="8493"/>
                    <a:pt x="3698" y="8479"/>
                    <a:pt x="3724" y="8479"/>
                  </a:cubicBezTo>
                  <a:cubicBezTo>
                    <a:pt x="3727" y="8478"/>
                    <a:pt x="3729" y="8478"/>
                    <a:pt x="3732" y="8478"/>
                  </a:cubicBezTo>
                  <a:close/>
                  <a:moveTo>
                    <a:pt x="7153" y="8479"/>
                  </a:moveTo>
                  <a:cubicBezTo>
                    <a:pt x="7179" y="8479"/>
                    <a:pt x="7204" y="8493"/>
                    <a:pt x="7222" y="8515"/>
                  </a:cubicBezTo>
                  <a:lnTo>
                    <a:pt x="7711" y="9167"/>
                  </a:lnTo>
                  <a:cubicBezTo>
                    <a:pt x="7309" y="9576"/>
                    <a:pt x="6730" y="9858"/>
                    <a:pt x="6078" y="9971"/>
                  </a:cubicBezTo>
                  <a:lnTo>
                    <a:pt x="6078" y="9062"/>
                  </a:lnTo>
                  <a:cubicBezTo>
                    <a:pt x="6078" y="9054"/>
                    <a:pt x="6078" y="9051"/>
                    <a:pt x="6081" y="9047"/>
                  </a:cubicBezTo>
                  <a:cubicBezTo>
                    <a:pt x="6498" y="8946"/>
                    <a:pt x="6856" y="8754"/>
                    <a:pt x="7092" y="8500"/>
                  </a:cubicBezTo>
                  <a:cubicBezTo>
                    <a:pt x="7106" y="8486"/>
                    <a:pt x="7128" y="8479"/>
                    <a:pt x="7150" y="8479"/>
                  </a:cubicBezTo>
                  <a:close/>
                  <a:moveTo>
                    <a:pt x="6759" y="7732"/>
                  </a:moveTo>
                  <a:lnTo>
                    <a:pt x="6759" y="8258"/>
                  </a:lnTo>
                  <a:cubicBezTo>
                    <a:pt x="6578" y="8435"/>
                    <a:pt x="6299" y="8576"/>
                    <a:pt x="5987" y="8652"/>
                  </a:cubicBezTo>
                  <a:cubicBezTo>
                    <a:pt x="5799" y="8699"/>
                    <a:pt x="5669" y="8866"/>
                    <a:pt x="5672" y="9062"/>
                  </a:cubicBezTo>
                  <a:lnTo>
                    <a:pt x="5672" y="10018"/>
                  </a:lnTo>
                  <a:cubicBezTo>
                    <a:pt x="5594" y="10023"/>
                    <a:pt x="5516" y="10026"/>
                    <a:pt x="5439" y="10026"/>
                  </a:cubicBezTo>
                  <a:cubicBezTo>
                    <a:pt x="5361" y="10026"/>
                    <a:pt x="5283" y="10023"/>
                    <a:pt x="5205" y="10018"/>
                  </a:cubicBezTo>
                  <a:lnTo>
                    <a:pt x="5205" y="9062"/>
                  </a:lnTo>
                  <a:cubicBezTo>
                    <a:pt x="5209" y="8866"/>
                    <a:pt x="5078" y="8699"/>
                    <a:pt x="4890" y="8652"/>
                  </a:cubicBezTo>
                  <a:cubicBezTo>
                    <a:pt x="4575" y="8576"/>
                    <a:pt x="4296" y="8435"/>
                    <a:pt x="4115" y="8258"/>
                  </a:cubicBezTo>
                  <a:lnTo>
                    <a:pt x="4115" y="7732"/>
                  </a:lnTo>
                  <a:cubicBezTo>
                    <a:pt x="4533" y="7933"/>
                    <a:pt x="4986" y="8034"/>
                    <a:pt x="5438" y="8034"/>
                  </a:cubicBezTo>
                  <a:cubicBezTo>
                    <a:pt x="5890" y="8034"/>
                    <a:pt x="6342" y="7933"/>
                    <a:pt x="6759" y="7732"/>
                  </a:cubicBezTo>
                  <a:close/>
                  <a:moveTo>
                    <a:pt x="3333" y="0"/>
                  </a:moveTo>
                  <a:cubicBezTo>
                    <a:pt x="2941" y="0"/>
                    <a:pt x="2597" y="268"/>
                    <a:pt x="2503" y="648"/>
                  </a:cubicBezTo>
                  <a:lnTo>
                    <a:pt x="1971" y="2767"/>
                  </a:lnTo>
                  <a:cubicBezTo>
                    <a:pt x="1967" y="2785"/>
                    <a:pt x="1964" y="2800"/>
                    <a:pt x="1967" y="2818"/>
                  </a:cubicBezTo>
                  <a:lnTo>
                    <a:pt x="1967" y="3998"/>
                  </a:lnTo>
                  <a:cubicBezTo>
                    <a:pt x="1648" y="4147"/>
                    <a:pt x="1475" y="4495"/>
                    <a:pt x="1551" y="4835"/>
                  </a:cubicBezTo>
                  <a:cubicBezTo>
                    <a:pt x="1623" y="5173"/>
                    <a:pt x="1923" y="5418"/>
                    <a:pt x="2271" y="5418"/>
                  </a:cubicBezTo>
                  <a:cubicBezTo>
                    <a:pt x="2274" y="5418"/>
                    <a:pt x="2276" y="5418"/>
                    <a:pt x="2279" y="5418"/>
                  </a:cubicBezTo>
                  <a:lnTo>
                    <a:pt x="2431" y="5418"/>
                  </a:lnTo>
                  <a:cubicBezTo>
                    <a:pt x="2550" y="6258"/>
                    <a:pt x="3014" y="7008"/>
                    <a:pt x="3709" y="7493"/>
                  </a:cubicBezTo>
                  <a:lnTo>
                    <a:pt x="3709" y="8069"/>
                  </a:lnTo>
                  <a:lnTo>
                    <a:pt x="3698" y="8069"/>
                  </a:lnTo>
                  <a:cubicBezTo>
                    <a:pt x="3553" y="8077"/>
                    <a:pt x="3419" y="8149"/>
                    <a:pt x="3329" y="8268"/>
                  </a:cubicBezTo>
                  <a:lnTo>
                    <a:pt x="2742" y="9051"/>
                  </a:lnTo>
                  <a:lnTo>
                    <a:pt x="1087" y="9540"/>
                  </a:lnTo>
                  <a:cubicBezTo>
                    <a:pt x="446" y="9728"/>
                    <a:pt x="4" y="10318"/>
                    <a:pt x="1" y="10988"/>
                  </a:cubicBezTo>
                  <a:lnTo>
                    <a:pt x="1" y="13716"/>
                  </a:lnTo>
                  <a:cubicBezTo>
                    <a:pt x="1" y="13850"/>
                    <a:pt x="103" y="13917"/>
                    <a:pt x="205" y="13917"/>
                  </a:cubicBezTo>
                  <a:cubicBezTo>
                    <a:pt x="307" y="13917"/>
                    <a:pt x="410" y="13850"/>
                    <a:pt x="410" y="13716"/>
                  </a:cubicBezTo>
                  <a:lnTo>
                    <a:pt x="410" y="10988"/>
                  </a:lnTo>
                  <a:cubicBezTo>
                    <a:pt x="410" y="10499"/>
                    <a:pt x="732" y="10072"/>
                    <a:pt x="1203" y="9931"/>
                  </a:cubicBezTo>
                  <a:lnTo>
                    <a:pt x="2865" y="9442"/>
                  </a:lnTo>
                  <a:cubicBezTo>
                    <a:pt x="3097" y="9677"/>
                    <a:pt x="3369" y="9877"/>
                    <a:pt x="3669" y="10025"/>
                  </a:cubicBezTo>
                  <a:lnTo>
                    <a:pt x="2822" y="10025"/>
                  </a:lnTo>
                  <a:cubicBezTo>
                    <a:pt x="2228" y="10025"/>
                    <a:pt x="1746" y="10507"/>
                    <a:pt x="1746" y="11101"/>
                  </a:cubicBezTo>
                  <a:cubicBezTo>
                    <a:pt x="1746" y="11236"/>
                    <a:pt x="1849" y="11304"/>
                    <a:pt x="1951" y="11304"/>
                  </a:cubicBezTo>
                  <a:cubicBezTo>
                    <a:pt x="2053" y="11304"/>
                    <a:pt x="2155" y="11236"/>
                    <a:pt x="2155" y="11101"/>
                  </a:cubicBezTo>
                  <a:cubicBezTo>
                    <a:pt x="2155" y="10731"/>
                    <a:pt x="2452" y="10434"/>
                    <a:pt x="2822" y="10434"/>
                  </a:cubicBezTo>
                  <a:lnTo>
                    <a:pt x="5437" y="10434"/>
                  </a:lnTo>
                  <a:cubicBezTo>
                    <a:pt x="6458" y="10434"/>
                    <a:pt x="7403" y="10065"/>
                    <a:pt x="8012" y="9442"/>
                  </a:cubicBezTo>
                  <a:lnTo>
                    <a:pt x="9671" y="9931"/>
                  </a:lnTo>
                  <a:cubicBezTo>
                    <a:pt x="10141" y="10072"/>
                    <a:pt x="10460" y="10499"/>
                    <a:pt x="10464" y="10988"/>
                  </a:cubicBezTo>
                  <a:lnTo>
                    <a:pt x="10464" y="13716"/>
                  </a:lnTo>
                  <a:cubicBezTo>
                    <a:pt x="10464" y="13850"/>
                    <a:pt x="10566" y="13917"/>
                    <a:pt x="10668" y="13917"/>
                  </a:cubicBezTo>
                  <a:cubicBezTo>
                    <a:pt x="10771" y="13917"/>
                    <a:pt x="10873" y="13850"/>
                    <a:pt x="10873" y="13716"/>
                  </a:cubicBezTo>
                  <a:lnTo>
                    <a:pt x="10873" y="10988"/>
                  </a:lnTo>
                  <a:cubicBezTo>
                    <a:pt x="10869" y="10322"/>
                    <a:pt x="10431" y="9732"/>
                    <a:pt x="9790" y="9540"/>
                  </a:cubicBezTo>
                  <a:lnTo>
                    <a:pt x="8135" y="9051"/>
                  </a:lnTo>
                  <a:lnTo>
                    <a:pt x="7548" y="8265"/>
                  </a:lnTo>
                  <a:cubicBezTo>
                    <a:pt x="7458" y="8149"/>
                    <a:pt x="7324" y="8077"/>
                    <a:pt x="7179" y="8069"/>
                  </a:cubicBezTo>
                  <a:lnTo>
                    <a:pt x="7168" y="8069"/>
                  </a:lnTo>
                  <a:lnTo>
                    <a:pt x="7168" y="7493"/>
                  </a:lnTo>
                  <a:cubicBezTo>
                    <a:pt x="7863" y="7012"/>
                    <a:pt x="8327" y="6258"/>
                    <a:pt x="8446" y="5418"/>
                  </a:cubicBezTo>
                  <a:lnTo>
                    <a:pt x="8570" y="5418"/>
                  </a:lnTo>
                  <a:cubicBezTo>
                    <a:pt x="8964" y="5418"/>
                    <a:pt x="9305" y="5125"/>
                    <a:pt x="9345" y="4748"/>
                  </a:cubicBezTo>
                  <a:cubicBezTo>
                    <a:pt x="9377" y="4429"/>
                    <a:pt x="9203" y="4125"/>
                    <a:pt x="8914" y="3991"/>
                  </a:cubicBezTo>
                  <a:lnTo>
                    <a:pt x="8914" y="2818"/>
                  </a:lnTo>
                  <a:cubicBezTo>
                    <a:pt x="8914" y="2803"/>
                    <a:pt x="8910" y="2785"/>
                    <a:pt x="8906" y="2771"/>
                  </a:cubicBezTo>
                  <a:lnTo>
                    <a:pt x="8378" y="648"/>
                  </a:lnTo>
                  <a:cubicBezTo>
                    <a:pt x="8280" y="268"/>
                    <a:pt x="7936" y="0"/>
                    <a:pt x="75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8" name="Google Shape;23098;p75"/>
            <p:cNvSpPr/>
            <p:nvPr/>
          </p:nvSpPr>
          <p:spPr>
            <a:xfrm>
              <a:off x="5001041" y="2074929"/>
              <a:ext cx="25746" cy="10671"/>
            </a:xfrm>
            <a:custGeom>
              <a:rect b="b" l="l" r="r" t="t"/>
              <a:pathLst>
                <a:path extrusionOk="0" h="407" w="982">
                  <a:moveTo>
                    <a:pt x="272" y="1"/>
                  </a:moveTo>
                  <a:cubicBezTo>
                    <a:pt x="0" y="1"/>
                    <a:pt x="0" y="406"/>
                    <a:pt x="272" y="406"/>
                  </a:cubicBezTo>
                  <a:lnTo>
                    <a:pt x="710" y="406"/>
                  </a:lnTo>
                  <a:cubicBezTo>
                    <a:pt x="982" y="406"/>
                    <a:pt x="98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9" name="Google Shape;23099;p75"/>
            <p:cNvSpPr/>
            <p:nvPr/>
          </p:nvSpPr>
          <p:spPr>
            <a:xfrm>
              <a:off x="5069678" y="2074929"/>
              <a:ext cx="25667" cy="10671"/>
            </a:xfrm>
            <a:custGeom>
              <a:rect b="b" l="l" r="r" t="t"/>
              <a:pathLst>
                <a:path extrusionOk="0" h="407" w="979">
                  <a:moveTo>
                    <a:pt x="272" y="1"/>
                  </a:moveTo>
                  <a:cubicBezTo>
                    <a:pt x="1" y="1"/>
                    <a:pt x="1" y="406"/>
                    <a:pt x="272" y="406"/>
                  </a:cubicBezTo>
                  <a:lnTo>
                    <a:pt x="707" y="406"/>
                  </a:lnTo>
                  <a:cubicBezTo>
                    <a:pt x="979" y="406"/>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0" name="Google Shape;23100;p75"/>
            <p:cNvSpPr/>
            <p:nvPr/>
          </p:nvSpPr>
          <p:spPr>
            <a:xfrm>
              <a:off x="4951464" y="2292010"/>
              <a:ext cx="10671" cy="56368"/>
            </a:xfrm>
            <a:custGeom>
              <a:rect b="b" l="l" r="r" t="t"/>
              <a:pathLst>
                <a:path extrusionOk="0" h="2150" w="407">
                  <a:moveTo>
                    <a:pt x="204" y="0"/>
                  </a:moveTo>
                  <a:cubicBezTo>
                    <a:pt x="91" y="0"/>
                    <a:pt x="1" y="91"/>
                    <a:pt x="1" y="203"/>
                  </a:cubicBezTo>
                  <a:lnTo>
                    <a:pt x="1" y="1949"/>
                  </a:lnTo>
                  <a:cubicBezTo>
                    <a:pt x="1" y="2083"/>
                    <a:pt x="102" y="2150"/>
                    <a:pt x="204" y="2150"/>
                  </a:cubicBezTo>
                  <a:cubicBezTo>
                    <a:pt x="305" y="2150"/>
                    <a:pt x="406" y="2083"/>
                    <a:pt x="406" y="1949"/>
                  </a:cubicBezTo>
                  <a:lnTo>
                    <a:pt x="406" y="206"/>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1" name="Google Shape;23101;p75"/>
            <p:cNvSpPr/>
            <p:nvPr/>
          </p:nvSpPr>
          <p:spPr>
            <a:xfrm>
              <a:off x="4972647" y="2274916"/>
              <a:ext cx="12453" cy="10671"/>
            </a:xfrm>
            <a:custGeom>
              <a:rect b="b" l="l" r="r" t="t"/>
              <a:pathLst>
                <a:path extrusionOk="0" h="407"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2" name="Google Shape;23102;p75"/>
            <p:cNvSpPr/>
            <p:nvPr/>
          </p:nvSpPr>
          <p:spPr>
            <a:xfrm>
              <a:off x="5109765" y="2274916"/>
              <a:ext cx="12453" cy="10671"/>
            </a:xfrm>
            <a:custGeom>
              <a:rect b="b" l="l" r="r" t="t"/>
              <a:pathLst>
                <a:path extrusionOk="0" h="407"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3" name="Google Shape;23103;p75"/>
            <p:cNvSpPr/>
            <p:nvPr/>
          </p:nvSpPr>
          <p:spPr>
            <a:xfrm>
              <a:off x="5109765" y="2303493"/>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4" name="Google Shape;23104;p75"/>
            <p:cNvSpPr/>
            <p:nvPr/>
          </p:nvSpPr>
          <p:spPr>
            <a:xfrm>
              <a:off x="4972647" y="2303493"/>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89"/>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5" name="Google Shape;23105;p75"/>
            <p:cNvSpPr/>
            <p:nvPr/>
          </p:nvSpPr>
          <p:spPr>
            <a:xfrm>
              <a:off x="5109765" y="2332070"/>
              <a:ext cx="12453" cy="10697"/>
            </a:xfrm>
            <a:custGeom>
              <a:rect b="b" l="l" r="r" t="t"/>
              <a:pathLst>
                <a:path extrusionOk="0" h="408" w="475">
                  <a:moveTo>
                    <a:pt x="275" y="0"/>
                  </a:moveTo>
                  <a:cubicBezTo>
                    <a:pt x="273" y="0"/>
                    <a:pt x="270"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6" name="Google Shape;23106;p75"/>
            <p:cNvSpPr/>
            <p:nvPr/>
          </p:nvSpPr>
          <p:spPr>
            <a:xfrm>
              <a:off x="4972647" y="2332070"/>
              <a:ext cx="12453" cy="10697"/>
            </a:xfrm>
            <a:custGeom>
              <a:rect b="b" l="l" r="r" t="t"/>
              <a:pathLst>
                <a:path extrusionOk="0" h="408" w="475">
                  <a:moveTo>
                    <a:pt x="275" y="0"/>
                  </a:moveTo>
                  <a:cubicBezTo>
                    <a:pt x="273" y="0"/>
                    <a:pt x="271" y="0"/>
                    <a:pt x="268" y="0"/>
                  </a:cubicBezTo>
                  <a:cubicBezTo>
                    <a:pt x="87" y="0"/>
                    <a:pt x="0" y="221"/>
                    <a:pt x="127" y="348"/>
                  </a:cubicBezTo>
                  <a:cubicBezTo>
                    <a:pt x="169" y="389"/>
                    <a:pt x="220" y="407"/>
                    <a:pt x="270" y="407"/>
                  </a:cubicBezTo>
                  <a:cubicBezTo>
                    <a:pt x="375" y="407"/>
                    <a:pt x="475" y="326"/>
                    <a:pt x="475" y="203"/>
                  </a:cubicBezTo>
                  <a:cubicBezTo>
                    <a:pt x="475" y="90"/>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07" name="Google Shape;23107;p75"/>
          <p:cNvGrpSpPr/>
          <p:nvPr/>
        </p:nvGrpSpPr>
        <p:grpSpPr>
          <a:xfrm>
            <a:off x="5811555" y="2894750"/>
            <a:ext cx="273684" cy="365052"/>
            <a:chOff x="5811555" y="2894750"/>
            <a:chExt cx="273684" cy="365052"/>
          </a:xfrm>
        </p:grpSpPr>
        <p:sp>
          <p:nvSpPr>
            <p:cNvPr id="23108" name="Google Shape;23108;p75"/>
            <p:cNvSpPr/>
            <p:nvPr/>
          </p:nvSpPr>
          <p:spPr>
            <a:xfrm>
              <a:off x="5817165" y="3157004"/>
              <a:ext cx="262830" cy="97450"/>
            </a:xfrm>
            <a:custGeom>
              <a:rect b="b" l="l" r="r" t="t"/>
              <a:pathLst>
                <a:path extrusionOk="0" h="3717" w="10025">
                  <a:moveTo>
                    <a:pt x="3118" y="1"/>
                  </a:moveTo>
                  <a:lnTo>
                    <a:pt x="873" y="794"/>
                  </a:lnTo>
                  <a:cubicBezTo>
                    <a:pt x="348" y="979"/>
                    <a:pt x="0" y="1475"/>
                    <a:pt x="0" y="2029"/>
                  </a:cubicBezTo>
                  <a:lnTo>
                    <a:pt x="0" y="3717"/>
                  </a:lnTo>
                  <a:lnTo>
                    <a:pt x="10025" y="3717"/>
                  </a:lnTo>
                  <a:lnTo>
                    <a:pt x="10025" y="2029"/>
                  </a:lnTo>
                  <a:cubicBezTo>
                    <a:pt x="10025" y="1475"/>
                    <a:pt x="9674" y="979"/>
                    <a:pt x="9149" y="794"/>
                  </a:cubicBezTo>
                  <a:lnTo>
                    <a:pt x="6899" y="1"/>
                  </a:ln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9" name="Google Shape;23109;p75"/>
            <p:cNvSpPr/>
            <p:nvPr/>
          </p:nvSpPr>
          <p:spPr>
            <a:xfrm>
              <a:off x="5867765" y="3157004"/>
              <a:ext cx="161526" cy="81484"/>
            </a:xfrm>
            <a:custGeom>
              <a:rect b="b" l="l" r="r" t="t"/>
              <a:pathLst>
                <a:path extrusionOk="0" h="3108" w="6161">
                  <a:moveTo>
                    <a:pt x="1192" y="1"/>
                  </a:moveTo>
                  <a:lnTo>
                    <a:pt x="0" y="421"/>
                  </a:lnTo>
                  <a:cubicBezTo>
                    <a:pt x="15" y="1019"/>
                    <a:pt x="138" y="1612"/>
                    <a:pt x="363" y="2167"/>
                  </a:cubicBezTo>
                  <a:cubicBezTo>
                    <a:pt x="603" y="2745"/>
                    <a:pt x="1167" y="3107"/>
                    <a:pt x="1773" y="3107"/>
                  </a:cubicBezTo>
                  <a:cubicBezTo>
                    <a:pt x="1896" y="3107"/>
                    <a:pt x="2020" y="3092"/>
                    <a:pt x="2144" y="3061"/>
                  </a:cubicBezTo>
                  <a:lnTo>
                    <a:pt x="2141" y="3061"/>
                  </a:lnTo>
                  <a:lnTo>
                    <a:pt x="3028" y="2840"/>
                  </a:lnTo>
                  <a:cubicBezTo>
                    <a:pt x="3043" y="2833"/>
                    <a:pt x="3061" y="2833"/>
                    <a:pt x="3079" y="2833"/>
                  </a:cubicBezTo>
                  <a:cubicBezTo>
                    <a:pt x="3097" y="2833"/>
                    <a:pt x="3115" y="2833"/>
                    <a:pt x="3133" y="2840"/>
                  </a:cubicBezTo>
                  <a:lnTo>
                    <a:pt x="4021" y="3061"/>
                  </a:lnTo>
                  <a:cubicBezTo>
                    <a:pt x="4144" y="3092"/>
                    <a:pt x="4268" y="3107"/>
                    <a:pt x="4391" y="3107"/>
                  </a:cubicBezTo>
                  <a:cubicBezTo>
                    <a:pt x="4994" y="3107"/>
                    <a:pt x="5558" y="2745"/>
                    <a:pt x="5799" y="2167"/>
                  </a:cubicBezTo>
                  <a:cubicBezTo>
                    <a:pt x="6027" y="1612"/>
                    <a:pt x="6150" y="1019"/>
                    <a:pt x="6161" y="421"/>
                  </a:cubicBezTo>
                  <a:lnTo>
                    <a:pt x="4973"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0" name="Google Shape;23110;p75"/>
            <p:cNvSpPr/>
            <p:nvPr/>
          </p:nvSpPr>
          <p:spPr>
            <a:xfrm>
              <a:off x="5883915" y="3140775"/>
              <a:ext cx="129252" cy="80566"/>
            </a:xfrm>
            <a:custGeom>
              <a:rect b="b" l="l" r="r" t="t"/>
              <a:pathLst>
                <a:path extrusionOk="0" h="3073" w="4930">
                  <a:moveTo>
                    <a:pt x="1155" y="1"/>
                  </a:moveTo>
                  <a:lnTo>
                    <a:pt x="333" y="279"/>
                  </a:lnTo>
                  <a:cubicBezTo>
                    <a:pt x="167" y="341"/>
                    <a:pt x="51" y="493"/>
                    <a:pt x="40" y="671"/>
                  </a:cubicBezTo>
                  <a:cubicBezTo>
                    <a:pt x="0" y="1304"/>
                    <a:pt x="105" y="1942"/>
                    <a:pt x="348" y="2532"/>
                  </a:cubicBezTo>
                  <a:cubicBezTo>
                    <a:pt x="486" y="2864"/>
                    <a:pt x="808" y="3072"/>
                    <a:pt x="1155" y="3072"/>
                  </a:cubicBezTo>
                  <a:cubicBezTo>
                    <a:pt x="1224" y="3072"/>
                    <a:pt x="1295" y="3064"/>
                    <a:pt x="1365" y="3046"/>
                  </a:cubicBezTo>
                  <a:lnTo>
                    <a:pt x="2253" y="2825"/>
                  </a:lnTo>
                  <a:cubicBezTo>
                    <a:pt x="2322" y="2807"/>
                    <a:pt x="2393" y="2798"/>
                    <a:pt x="2465" y="2798"/>
                  </a:cubicBezTo>
                  <a:cubicBezTo>
                    <a:pt x="2536" y="2798"/>
                    <a:pt x="2608" y="2807"/>
                    <a:pt x="2677" y="2825"/>
                  </a:cubicBezTo>
                  <a:lnTo>
                    <a:pt x="3564" y="3046"/>
                  </a:lnTo>
                  <a:cubicBezTo>
                    <a:pt x="3634" y="3064"/>
                    <a:pt x="3705" y="3072"/>
                    <a:pt x="3775" y="3072"/>
                  </a:cubicBezTo>
                  <a:cubicBezTo>
                    <a:pt x="4121" y="3072"/>
                    <a:pt x="4443" y="2864"/>
                    <a:pt x="4582" y="2532"/>
                  </a:cubicBezTo>
                  <a:cubicBezTo>
                    <a:pt x="4824" y="1942"/>
                    <a:pt x="4929" y="1304"/>
                    <a:pt x="4889" y="671"/>
                  </a:cubicBezTo>
                  <a:cubicBezTo>
                    <a:pt x="4879" y="493"/>
                    <a:pt x="4763" y="341"/>
                    <a:pt x="4596" y="279"/>
                  </a:cubicBezTo>
                  <a:lnTo>
                    <a:pt x="37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1" name="Google Shape;23111;p75"/>
            <p:cNvSpPr/>
            <p:nvPr/>
          </p:nvSpPr>
          <p:spPr>
            <a:xfrm>
              <a:off x="5914196" y="3111726"/>
              <a:ext cx="68585" cy="79963"/>
            </a:xfrm>
            <a:custGeom>
              <a:rect b="b" l="l" r="r" t="t"/>
              <a:pathLst>
                <a:path extrusionOk="0" h="3050" w="2616">
                  <a:moveTo>
                    <a:pt x="0" y="0"/>
                  </a:moveTo>
                  <a:lnTo>
                    <a:pt x="0" y="1742"/>
                  </a:lnTo>
                  <a:cubicBezTo>
                    <a:pt x="0" y="2463"/>
                    <a:pt x="587" y="3050"/>
                    <a:pt x="1308" y="3050"/>
                  </a:cubicBezTo>
                  <a:cubicBezTo>
                    <a:pt x="2032" y="3050"/>
                    <a:pt x="2615" y="2463"/>
                    <a:pt x="2615" y="1742"/>
                  </a:cubicBezTo>
                  <a:lnTo>
                    <a:pt x="2615"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2" name="Google Shape;23112;p75"/>
            <p:cNvSpPr/>
            <p:nvPr/>
          </p:nvSpPr>
          <p:spPr>
            <a:xfrm>
              <a:off x="5914196" y="3111621"/>
              <a:ext cx="68585" cy="34319"/>
            </a:xfrm>
            <a:custGeom>
              <a:rect b="b" l="l" r="r" t="t"/>
              <a:pathLst>
                <a:path extrusionOk="0" h="1309" w="2616">
                  <a:moveTo>
                    <a:pt x="0" y="1"/>
                  </a:moveTo>
                  <a:lnTo>
                    <a:pt x="0" y="1029"/>
                  </a:lnTo>
                  <a:cubicBezTo>
                    <a:pt x="417" y="1216"/>
                    <a:pt x="862" y="1309"/>
                    <a:pt x="1308" y="1309"/>
                  </a:cubicBezTo>
                  <a:cubicBezTo>
                    <a:pt x="1753" y="1309"/>
                    <a:pt x="2199" y="1216"/>
                    <a:pt x="2615" y="1029"/>
                  </a:cubicBezTo>
                  <a:lnTo>
                    <a:pt x="2615"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3" name="Google Shape;23113;p75"/>
            <p:cNvSpPr/>
            <p:nvPr/>
          </p:nvSpPr>
          <p:spPr>
            <a:xfrm>
              <a:off x="5914091" y="2900177"/>
              <a:ext cx="68690" cy="45776"/>
            </a:xfrm>
            <a:custGeom>
              <a:rect b="b" l="l" r="r" t="t"/>
              <a:pathLst>
                <a:path extrusionOk="0" h="1746" w="2620">
                  <a:moveTo>
                    <a:pt x="874" y="0"/>
                  </a:moveTo>
                  <a:cubicBezTo>
                    <a:pt x="392" y="0"/>
                    <a:pt x="1" y="391"/>
                    <a:pt x="1" y="873"/>
                  </a:cubicBezTo>
                  <a:cubicBezTo>
                    <a:pt x="1" y="1355"/>
                    <a:pt x="392" y="1746"/>
                    <a:pt x="874" y="1746"/>
                  </a:cubicBezTo>
                  <a:lnTo>
                    <a:pt x="1746" y="1746"/>
                  </a:lnTo>
                  <a:cubicBezTo>
                    <a:pt x="2228" y="1746"/>
                    <a:pt x="2619" y="1355"/>
                    <a:pt x="2619" y="873"/>
                  </a:cubicBezTo>
                  <a:cubicBezTo>
                    <a:pt x="2619" y="391"/>
                    <a:pt x="2228" y="0"/>
                    <a:pt x="1746"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4" name="Google Shape;23114;p75"/>
            <p:cNvSpPr/>
            <p:nvPr/>
          </p:nvSpPr>
          <p:spPr>
            <a:xfrm>
              <a:off x="5845638" y="2934443"/>
              <a:ext cx="205703" cy="137222"/>
            </a:xfrm>
            <a:custGeom>
              <a:rect b="b" l="l" r="r" t="t"/>
              <a:pathLst>
                <a:path extrusionOk="0" h="5234" w="7846">
                  <a:moveTo>
                    <a:pt x="2615" y="1"/>
                  </a:moveTo>
                  <a:cubicBezTo>
                    <a:pt x="1170" y="1"/>
                    <a:pt x="1" y="1174"/>
                    <a:pt x="1" y="2619"/>
                  </a:cubicBezTo>
                  <a:cubicBezTo>
                    <a:pt x="1" y="4060"/>
                    <a:pt x="1170" y="5234"/>
                    <a:pt x="2615" y="5234"/>
                  </a:cubicBezTo>
                  <a:lnTo>
                    <a:pt x="5230" y="5234"/>
                  </a:lnTo>
                  <a:cubicBezTo>
                    <a:pt x="6675" y="5234"/>
                    <a:pt x="7845" y="4060"/>
                    <a:pt x="7845" y="2619"/>
                  </a:cubicBezTo>
                  <a:cubicBezTo>
                    <a:pt x="7845" y="1174"/>
                    <a:pt x="6675" y="1"/>
                    <a:pt x="5230" y="1"/>
                  </a:cubicBezTo>
                  <a:close/>
                </a:path>
              </a:pathLst>
            </a:custGeom>
            <a:solidFill>
              <a:srgbClr val="788A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5" name="Google Shape;23115;p75"/>
            <p:cNvSpPr/>
            <p:nvPr/>
          </p:nvSpPr>
          <p:spPr>
            <a:xfrm>
              <a:off x="5862836" y="2963020"/>
              <a:ext cx="171410" cy="102956"/>
            </a:xfrm>
            <a:custGeom>
              <a:rect b="b" l="l" r="r" t="t"/>
              <a:pathLst>
                <a:path extrusionOk="0" h="3927" w="6538">
                  <a:moveTo>
                    <a:pt x="1959" y="1"/>
                  </a:moveTo>
                  <a:cubicBezTo>
                    <a:pt x="877" y="1"/>
                    <a:pt x="0" y="881"/>
                    <a:pt x="0" y="1964"/>
                  </a:cubicBezTo>
                  <a:cubicBezTo>
                    <a:pt x="0" y="3047"/>
                    <a:pt x="877" y="3923"/>
                    <a:pt x="1959" y="3927"/>
                  </a:cubicBezTo>
                  <a:lnTo>
                    <a:pt x="4574" y="3927"/>
                  </a:lnTo>
                  <a:cubicBezTo>
                    <a:pt x="5657" y="3927"/>
                    <a:pt x="6537" y="3047"/>
                    <a:pt x="6537" y="1964"/>
                  </a:cubicBezTo>
                  <a:cubicBezTo>
                    <a:pt x="6537" y="881"/>
                    <a:pt x="5657" y="1"/>
                    <a:pt x="457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6" name="Google Shape;23116;p75"/>
            <p:cNvSpPr/>
            <p:nvPr/>
          </p:nvSpPr>
          <p:spPr>
            <a:xfrm>
              <a:off x="5850593" y="2980219"/>
              <a:ext cx="196448" cy="148627"/>
            </a:xfrm>
            <a:custGeom>
              <a:rect b="b" l="l" r="r" t="t"/>
              <a:pathLst>
                <a:path extrusionOk="0" h="5669" w="7493">
                  <a:moveTo>
                    <a:pt x="2426" y="0"/>
                  </a:moveTo>
                  <a:cubicBezTo>
                    <a:pt x="1706" y="0"/>
                    <a:pt x="1119" y="583"/>
                    <a:pt x="1119" y="1308"/>
                  </a:cubicBezTo>
                  <a:lnTo>
                    <a:pt x="1119" y="1666"/>
                  </a:lnTo>
                  <a:cubicBezTo>
                    <a:pt x="1119" y="1829"/>
                    <a:pt x="985" y="1960"/>
                    <a:pt x="822" y="1960"/>
                  </a:cubicBezTo>
                  <a:lnTo>
                    <a:pt x="605" y="1960"/>
                  </a:lnTo>
                  <a:cubicBezTo>
                    <a:pt x="322" y="1960"/>
                    <a:pt x="61" y="2166"/>
                    <a:pt x="32" y="2448"/>
                  </a:cubicBezTo>
                  <a:cubicBezTo>
                    <a:pt x="0" y="2769"/>
                    <a:pt x="250" y="3050"/>
                    <a:pt x="570" y="3050"/>
                  </a:cubicBezTo>
                  <a:cubicBezTo>
                    <a:pt x="572" y="3050"/>
                    <a:pt x="574" y="3050"/>
                    <a:pt x="576" y="3050"/>
                  </a:cubicBezTo>
                  <a:lnTo>
                    <a:pt x="913" y="3050"/>
                  </a:lnTo>
                  <a:cubicBezTo>
                    <a:pt x="1025" y="4527"/>
                    <a:pt x="2256" y="5668"/>
                    <a:pt x="3738" y="5668"/>
                  </a:cubicBezTo>
                  <a:cubicBezTo>
                    <a:pt x="5219" y="5668"/>
                    <a:pt x="6447" y="4527"/>
                    <a:pt x="6559" y="3050"/>
                  </a:cubicBezTo>
                  <a:lnTo>
                    <a:pt x="6914" y="3050"/>
                  </a:lnTo>
                  <a:cubicBezTo>
                    <a:pt x="6916" y="3050"/>
                    <a:pt x="6918" y="3050"/>
                    <a:pt x="6920" y="3050"/>
                  </a:cubicBezTo>
                  <a:cubicBezTo>
                    <a:pt x="7243" y="3050"/>
                    <a:pt x="7493" y="2769"/>
                    <a:pt x="7457" y="2448"/>
                  </a:cubicBezTo>
                  <a:cubicBezTo>
                    <a:pt x="7428" y="2166"/>
                    <a:pt x="7167" y="1960"/>
                    <a:pt x="6881" y="1960"/>
                  </a:cubicBezTo>
                  <a:lnTo>
                    <a:pt x="6646" y="1960"/>
                  </a:lnTo>
                  <a:cubicBezTo>
                    <a:pt x="6483" y="1960"/>
                    <a:pt x="6349" y="1829"/>
                    <a:pt x="6349" y="1666"/>
                  </a:cubicBezTo>
                  <a:lnTo>
                    <a:pt x="6349" y="1308"/>
                  </a:lnTo>
                  <a:cubicBezTo>
                    <a:pt x="6349" y="583"/>
                    <a:pt x="5766" y="0"/>
                    <a:pt x="5041"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7" name="Google Shape;23117;p75"/>
            <p:cNvSpPr/>
            <p:nvPr/>
          </p:nvSpPr>
          <p:spPr>
            <a:xfrm>
              <a:off x="5850383" y="2980219"/>
              <a:ext cx="138088" cy="148653"/>
            </a:xfrm>
            <a:custGeom>
              <a:rect b="b" l="l" r="r" t="t"/>
              <a:pathLst>
                <a:path extrusionOk="0" h="5670" w="5267">
                  <a:moveTo>
                    <a:pt x="2434" y="0"/>
                  </a:moveTo>
                  <a:cubicBezTo>
                    <a:pt x="1714" y="0"/>
                    <a:pt x="1127" y="583"/>
                    <a:pt x="1127" y="1308"/>
                  </a:cubicBezTo>
                  <a:lnTo>
                    <a:pt x="1127" y="1666"/>
                  </a:lnTo>
                  <a:cubicBezTo>
                    <a:pt x="1127" y="1833"/>
                    <a:pt x="768" y="1960"/>
                    <a:pt x="605" y="1963"/>
                  </a:cubicBezTo>
                  <a:cubicBezTo>
                    <a:pt x="319" y="1963"/>
                    <a:pt x="66" y="2170"/>
                    <a:pt x="37" y="2448"/>
                  </a:cubicBezTo>
                  <a:cubicBezTo>
                    <a:pt x="1" y="2769"/>
                    <a:pt x="251" y="3050"/>
                    <a:pt x="574" y="3050"/>
                  </a:cubicBezTo>
                  <a:cubicBezTo>
                    <a:pt x="576" y="3050"/>
                    <a:pt x="578" y="3050"/>
                    <a:pt x="580" y="3050"/>
                  </a:cubicBezTo>
                  <a:lnTo>
                    <a:pt x="921" y="3050"/>
                  </a:lnTo>
                  <a:cubicBezTo>
                    <a:pt x="1026" y="4545"/>
                    <a:pt x="2274" y="5670"/>
                    <a:pt x="3722" y="5670"/>
                  </a:cubicBezTo>
                  <a:cubicBezTo>
                    <a:pt x="3873" y="5670"/>
                    <a:pt x="4026" y="5657"/>
                    <a:pt x="4180" y="5632"/>
                  </a:cubicBezTo>
                  <a:cubicBezTo>
                    <a:pt x="2800" y="5418"/>
                    <a:pt x="1783" y="4230"/>
                    <a:pt x="1783" y="2836"/>
                  </a:cubicBezTo>
                  <a:lnTo>
                    <a:pt x="1783" y="1746"/>
                  </a:lnTo>
                  <a:cubicBezTo>
                    <a:pt x="1783" y="1145"/>
                    <a:pt x="2268" y="656"/>
                    <a:pt x="2873" y="656"/>
                  </a:cubicBezTo>
                  <a:lnTo>
                    <a:pt x="4618" y="656"/>
                  </a:lnTo>
                  <a:cubicBezTo>
                    <a:pt x="4970" y="652"/>
                    <a:pt x="5256" y="377"/>
                    <a:pt x="5267" y="29"/>
                  </a:cubicBezTo>
                  <a:lnTo>
                    <a:pt x="5267" y="22"/>
                  </a:lnTo>
                  <a:cubicBezTo>
                    <a:pt x="5194" y="7"/>
                    <a:pt x="5122" y="0"/>
                    <a:pt x="504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8" name="Google Shape;23118;p75"/>
            <p:cNvSpPr/>
            <p:nvPr/>
          </p:nvSpPr>
          <p:spPr>
            <a:xfrm>
              <a:off x="5886956" y="3020096"/>
              <a:ext cx="54611" cy="31540"/>
            </a:xfrm>
            <a:custGeom>
              <a:rect b="b" l="l" r="r" t="t"/>
              <a:pathLst>
                <a:path extrusionOk="0" h="1203" w="2083">
                  <a:moveTo>
                    <a:pt x="1039" y="0"/>
                  </a:moveTo>
                  <a:cubicBezTo>
                    <a:pt x="420" y="0"/>
                    <a:pt x="0" y="631"/>
                    <a:pt x="232" y="1203"/>
                  </a:cubicBezTo>
                  <a:cubicBezTo>
                    <a:pt x="366" y="873"/>
                    <a:pt x="685" y="659"/>
                    <a:pt x="1039" y="659"/>
                  </a:cubicBezTo>
                  <a:cubicBezTo>
                    <a:pt x="1394" y="659"/>
                    <a:pt x="1713" y="873"/>
                    <a:pt x="1847" y="1203"/>
                  </a:cubicBezTo>
                  <a:cubicBezTo>
                    <a:pt x="2082" y="631"/>
                    <a:pt x="1659" y="0"/>
                    <a:pt x="103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9" name="Google Shape;23119;p75"/>
            <p:cNvSpPr/>
            <p:nvPr/>
          </p:nvSpPr>
          <p:spPr>
            <a:xfrm>
              <a:off x="5955489" y="3020096"/>
              <a:ext cx="54637" cy="31540"/>
            </a:xfrm>
            <a:custGeom>
              <a:rect b="b" l="l" r="r" t="t"/>
              <a:pathLst>
                <a:path extrusionOk="0" h="1203" w="2084">
                  <a:moveTo>
                    <a:pt x="1040" y="0"/>
                  </a:moveTo>
                  <a:cubicBezTo>
                    <a:pt x="421" y="0"/>
                    <a:pt x="1" y="631"/>
                    <a:pt x="233" y="1203"/>
                  </a:cubicBezTo>
                  <a:cubicBezTo>
                    <a:pt x="367" y="873"/>
                    <a:pt x="685" y="659"/>
                    <a:pt x="1040" y="659"/>
                  </a:cubicBezTo>
                  <a:cubicBezTo>
                    <a:pt x="1395" y="659"/>
                    <a:pt x="1714" y="873"/>
                    <a:pt x="1848" y="1203"/>
                  </a:cubicBezTo>
                  <a:cubicBezTo>
                    <a:pt x="2083" y="631"/>
                    <a:pt x="1660" y="0"/>
                    <a:pt x="104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0" name="Google Shape;23120;p75"/>
            <p:cNvSpPr/>
            <p:nvPr/>
          </p:nvSpPr>
          <p:spPr>
            <a:xfrm>
              <a:off x="5811555" y="2894750"/>
              <a:ext cx="273684" cy="365052"/>
            </a:xfrm>
            <a:custGeom>
              <a:rect b="b" l="l" r="r" t="t"/>
              <a:pathLst>
                <a:path extrusionOk="0" h="13924" w="10439">
                  <a:moveTo>
                    <a:pt x="4782" y="414"/>
                  </a:moveTo>
                  <a:cubicBezTo>
                    <a:pt x="4784" y="414"/>
                    <a:pt x="4786" y="414"/>
                    <a:pt x="4788" y="414"/>
                  </a:cubicBezTo>
                  <a:lnTo>
                    <a:pt x="5657" y="414"/>
                  </a:lnTo>
                  <a:cubicBezTo>
                    <a:pt x="6027" y="414"/>
                    <a:pt x="6324" y="711"/>
                    <a:pt x="6324" y="1080"/>
                  </a:cubicBezTo>
                  <a:cubicBezTo>
                    <a:pt x="6324" y="1160"/>
                    <a:pt x="6309" y="1239"/>
                    <a:pt x="6280" y="1312"/>
                  </a:cubicBezTo>
                  <a:lnTo>
                    <a:pt x="4165" y="1312"/>
                  </a:lnTo>
                  <a:cubicBezTo>
                    <a:pt x="4133" y="1239"/>
                    <a:pt x="4118" y="1160"/>
                    <a:pt x="4118" y="1080"/>
                  </a:cubicBezTo>
                  <a:cubicBezTo>
                    <a:pt x="4118" y="713"/>
                    <a:pt x="4415" y="414"/>
                    <a:pt x="4782" y="414"/>
                  </a:cubicBezTo>
                  <a:close/>
                  <a:moveTo>
                    <a:pt x="6530" y="1721"/>
                  </a:moveTo>
                  <a:cubicBezTo>
                    <a:pt x="8272" y="1721"/>
                    <a:pt x="9439" y="3510"/>
                    <a:pt x="8736" y="5107"/>
                  </a:cubicBezTo>
                  <a:cubicBezTo>
                    <a:pt x="8627" y="5046"/>
                    <a:pt x="8508" y="5017"/>
                    <a:pt x="8385" y="5017"/>
                  </a:cubicBezTo>
                  <a:lnTo>
                    <a:pt x="8041" y="5017"/>
                  </a:lnTo>
                  <a:lnTo>
                    <a:pt x="8041" y="4564"/>
                  </a:lnTo>
                  <a:cubicBezTo>
                    <a:pt x="8041" y="3731"/>
                    <a:pt x="7367" y="3054"/>
                    <a:pt x="6530" y="3054"/>
                  </a:cubicBezTo>
                  <a:cubicBezTo>
                    <a:pt x="6259" y="3054"/>
                    <a:pt x="6259" y="3463"/>
                    <a:pt x="6530" y="3463"/>
                  </a:cubicBezTo>
                  <a:cubicBezTo>
                    <a:pt x="7139" y="3463"/>
                    <a:pt x="7635" y="3956"/>
                    <a:pt x="7635" y="4564"/>
                  </a:cubicBezTo>
                  <a:lnTo>
                    <a:pt x="7635" y="5017"/>
                  </a:lnTo>
                  <a:lnTo>
                    <a:pt x="7396" y="5017"/>
                  </a:lnTo>
                  <a:cubicBezTo>
                    <a:pt x="7178" y="4719"/>
                    <a:pt x="6854" y="4576"/>
                    <a:pt x="6531" y="4576"/>
                  </a:cubicBezTo>
                  <a:cubicBezTo>
                    <a:pt x="6126" y="4576"/>
                    <a:pt x="5723" y="4802"/>
                    <a:pt x="5542" y="5230"/>
                  </a:cubicBezTo>
                  <a:lnTo>
                    <a:pt x="4904" y="5230"/>
                  </a:lnTo>
                  <a:cubicBezTo>
                    <a:pt x="4722" y="4802"/>
                    <a:pt x="4320" y="4576"/>
                    <a:pt x="3914" y="4576"/>
                  </a:cubicBezTo>
                  <a:cubicBezTo>
                    <a:pt x="3591" y="4576"/>
                    <a:pt x="3266" y="4719"/>
                    <a:pt x="3046" y="5017"/>
                  </a:cubicBezTo>
                  <a:lnTo>
                    <a:pt x="2811" y="5017"/>
                  </a:lnTo>
                  <a:lnTo>
                    <a:pt x="2811" y="4564"/>
                  </a:lnTo>
                  <a:cubicBezTo>
                    <a:pt x="2811" y="3956"/>
                    <a:pt x="3303" y="3463"/>
                    <a:pt x="3915" y="3463"/>
                  </a:cubicBezTo>
                  <a:lnTo>
                    <a:pt x="5657" y="3463"/>
                  </a:lnTo>
                  <a:cubicBezTo>
                    <a:pt x="5929" y="3463"/>
                    <a:pt x="5929" y="3054"/>
                    <a:pt x="5657" y="3054"/>
                  </a:cubicBezTo>
                  <a:lnTo>
                    <a:pt x="3915" y="3054"/>
                  </a:lnTo>
                  <a:cubicBezTo>
                    <a:pt x="3079" y="3054"/>
                    <a:pt x="2405" y="3731"/>
                    <a:pt x="2402" y="4564"/>
                  </a:cubicBezTo>
                  <a:lnTo>
                    <a:pt x="2402" y="5017"/>
                  </a:lnTo>
                  <a:lnTo>
                    <a:pt x="2061" y="5017"/>
                  </a:lnTo>
                  <a:cubicBezTo>
                    <a:pt x="1938" y="5017"/>
                    <a:pt x="1815" y="5046"/>
                    <a:pt x="1706" y="5107"/>
                  </a:cubicBezTo>
                  <a:cubicBezTo>
                    <a:pt x="1004" y="3510"/>
                    <a:pt x="2170" y="1721"/>
                    <a:pt x="3915" y="1721"/>
                  </a:cubicBezTo>
                  <a:close/>
                  <a:moveTo>
                    <a:pt x="3915" y="4988"/>
                  </a:moveTo>
                  <a:cubicBezTo>
                    <a:pt x="4509" y="4988"/>
                    <a:pt x="4810" y="5708"/>
                    <a:pt x="4386" y="6129"/>
                  </a:cubicBezTo>
                  <a:cubicBezTo>
                    <a:pt x="4250" y="6264"/>
                    <a:pt x="4084" y="6325"/>
                    <a:pt x="3920" y="6325"/>
                  </a:cubicBezTo>
                  <a:cubicBezTo>
                    <a:pt x="3577" y="6325"/>
                    <a:pt x="3249" y="6059"/>
                    <a:pt x="3249" y="5654"/>
                  </a:cubicBezTo>
                  <a:cubicBezTo>
                    <a:pt x="3249" y="5288"/>
                    <a:pt x="3546" y="4988"/>
                    <a:pt x="3915" y="4988"/>
                  </a:cubicBezTo>
                  <a:close/>
                  <a:moveTo>
                    <a:pt x="6530" y="4988"/>
                  </a:moveTo>
                  <a:cubicBezTo>
                    <a:pt x="7128" y="4988"/>
                    <a:pt x="7425" y="5708"/>
                    <a:pt x="7005" y="6129"/>
                  </a:cubicBezTo>
                  <a:cubicBezTo>
                    <a:pt x="6868" y="6264"/>
                    <a:pt x="6700" y="6325"/>
                    <a:pt x="6536" y="6325"/>
                  </a:cubicBezTo>
                  <a:cubicBezTo>
                    <a:pt x="6192" y="6325"/>
                    <a:pt x="5864" y="6059"/>
                    <a:pt x="5864" y="5654"/>
                  </a:cubicBezTo>
                  <a:cubicBezTo>
                    <a:pt x="5864" y="5288"/>
                    <a:pt x="6161" y="4988"/>
                    <a:pt x="6530" y="4988"/>
                  </a:cubicBezTo>
                  <a:close/>
                  <a:moveTo>
                    <a:pt x="8388" y="5426"/>
                  </a:moveTo>
                  <a:cubicBezTo>
                    <a:pt x="8577" y="5426"/>
                    <a:pt x="8729" y="5578"/>
                    <a:pt x="8729" y="5766"/>
                  </a:cubicBezTo>
                  <a:cubicBezTo>
                    <a:pt x="8729" y="5955"/>
                    <a:pt x="8577" y="6110"/>
                    <a:pt x="8388" y="6110"/>
                  </a:cubicBezTo>
                  <a:lnTo>
                    <a:pt x="8265" y="6110"/>
                  </a:lnTo>
                  <a:lnTo>
                    <a:pt x="8265" y="6096"/>
                  </a:lnTo>
                  <a:cubicBezTo>
                    <a:pt x="8265" y="5960"/>
                    <a:pt x="8163" y="5892"/>
                    <a:pt x="8060" y="5892"/>
                  </a:cubicBezTo>
                  <a:cubicBezTo>
                    <a:pt x="7958" y="5892"/>
                    <a:pt x="7856" y="5960"/>
                    <a:pt x="7856" y="6096"/>
                  </a:cubicBezTo>
                  <a:cubicBezTo>
                    <a:pt x="7856" y="7548"/>
                    <a:pt x="6679" y="8725"/>
                    <a:pt x="5227" y="8725"/>
                  </a:cubicBezTo>
                  <a:cubicBezTo>
                    <a:pt x="3774" y="8725"/>
                    <a:pt x="2597" y="7548"/>
                    <a:pt x="2597" y="6096"/>
                  </a:cubicBezTo>
                  <a:lnTo>
                    <a:pt x="2594" y="6096"/>
                  </a:lnTo>
                  <a:cubicBezTo>
                    <a:pt x="2594" y="5960"/>
                    <a:pt x="2492" y="5892"/>
                    <a:pt x="2391" y="5892"/>
                  </a:cubicBezTo>
                  <a:cubicBezTo>
                    <a:pt x="2289" y="5892"/>
                    <a:pt x="2188" y="5960"/>
                    <a:pt x="2188" y="6096"/>
                  </a:cubicBezTo>
                  <a:lnTo>
                    <a:pt x="2188" y="6110"/>
                  </a:lnTo>
                  <a:lnTo>
                    <a:pt x="2065" y="6110"/>
                  </a:lnTo>
                  <a:cubicBezTo>
                    <a:pt x="1876" y="6110"/>
                    <a:pt x="1724" y="5955"/>
                    <a:pt x="1724" y="5766"/>
                  </a:cubicBezTo>
                  <a:cubicBezTo>
                    <a:pt x="1724" y="5578"/>
                    <a:pt x="1876" y="5426"/>
                    <a:pt x="2065" y="5426"/>
                  </a:cubicBezTo>
                  <a:lnTo>
                    <a:pt x="2865" y="5426"/>
                  </a:lnTo>
                  <a:cubicBezTo>
                    <a:pt x="2731" y="6049"/>
                    <a:pt x="3169" y="6650"/>
                    <a:pt x="3803" y="6719"/>
                  </a:cubicBezTo>
                  <a:cubicBezTo>
                    <a:pt x="3843" y="6723"/>
                    <a:pt x="3882" y="6725"/>
                    <a:pt x="3921" y="6725"/>
                  </a:cubicBezTo>
                  <a:cubicBezTo>
                    <a:pt x="4504" y="6725"/>
                    <a:pt x="4991" y="6255"/>
                    <a:pt x="4995" y="5658"/>
                  </a:cubicBezTo>
                  <a:lnTo>
                    <a:pt x="4995" y="5643"/>
                  </a:lnTo>
                  <a:lnTo>
                    <a:pt x="5458" y="5643"/>
                  </a:lnTo>
                  <a:lnTo>
                    <a:pt x="5458" y="5658"/>
                  </a:lnTo>
                  <a:cubicBezTo>
                    <a:pt x="5462" y="6255"/>
                    <a:pt x="5949" y="6725"/>
                    <a:pt x="6532" y="6725"/>
                  </a:cubicBezTo>
                  <a:cubicBezTo>
                    <a:pt x="6571" y="6725"/>
                    <a:pt x="6610" y="6723"/>
                    <a:pt x="6650" y="6719"/>
                  </a:cubicBezTo>
                  <a:cubicBezTo>
                    <a:pt x="7284" y="6650"/>
                    <a:pt x="7718" y="6049"/>
                    <a:pt x="7584" y="5426"/>
                  </a:cubicBezTo>
                  <a:close/>
                  <a:moveTo>
                    <a:pt x="6328" y="8921"/>
                  </a:moveTo>
                  <a:lnTo>
                    <a:pt x="6328" y="10033"/>
                  </a:lnTo>
                  <a:cubicBezTo>
                    <a:pt x="6328" y="10156"/>
                    <a:pt x="6306" y="10283"/>
                    <a:pt x="6262" y="10399"/>
                  </a:cubicBezTo>
                  <a:cubicBezTo>
                    <a:pt x="6206" y="10559"/>
                    <a:pt x="6334" y="10672"/>
                    <a:pt x="6461" y="10672"/>
                  </a:cubicBezTo>
                  <a:cubicBezTo>
                    <a:pt x="6537" y="10672"/>
                    <a:pt x="6612" y="10631"/>
                    <a:pt x="6646" y="10536"/>
                  </a:cubicBezTo>
                  <a:cubicBezTo>
                    <a:pt x="6704" y="10373"/>
                    <a:pt x="6733" y="10203"/>
                    <a:pt x="6733" y="10029"/>
                  </a:cubicBezTo>
                  <a:lnTo>
                    <a:pt x="6733" y="9667"/>
                  </a:lnTo>
                  <a:lnTo>
                    <a:pt x="7287" y="9855"/>
                  </a:lnTo>
                  <a:cubicBezTo>
                    <a:pt x="7378" y="9888"/>
                    <a:pt x="7439" y="9971"/>
                    <a:pt x="7443" y="10065"/>
                  </a:cubicBezTo>
                  <a:cubicBezTo>
                    <a:pt x="7483" y="10670"/>
                    <a:pt x="7381" y="11275"/>
                    <a:pt x="7153" y="11840"/>
                  </a:cubicBezTo>
                  <a:cubicBezTo>
                    <a:pt x="7048" y="12092"/>
                    <a:pt x="6801" y="12252"/>
                    <a:pt x="6536" y="12252"/>
                  </a:cubicBezTo>
                  <a:cubicBezTo>
                    <a:pt x="6482" y="12252"/>
                    <a:pt x="6426" y="12245"/>
                    <a:pt x="6371" y="12231"/>
                  </a:cubicBezTo>
                  <a:lnTo>
                    <a:pt x="5274" y="11956"/>
                  </a:lnTo>
                  <a:cubicBezTo>
                    <a:pt x="5257" y="11952"/>
                    <a:pt x="5240" y="11951"/>
                    <a:pt x="5223" y="11951"/>
                  </a:cubicBezTo>
                  <a:cubicBezTo>
                    <a:pt x="5206" y="11951"/>
                    <a:pt x="5188" y="11952"/>
                    <a:pt x="5172" y="11956"/>
                  </a:cubicBezTo>
                  <a:lnTo>
                    <a:pt x="4075" y="12231"/>
                  </a:lnTo>
                  <a:cubicBezTo>
                    <a:pt x="4020" y="12245"/>
                    <a:pt x="3964" y="12252"/>
                    <a:pt x="3909" y="12252"/>
                  </a:cubicBezTo>
                  <a:cubicBezTo>
                    <a:pt x="3645" y="12252"/>
                    <a:pt x="3398" y="12092"/>
                    <a:pt x="3296" y="11840"/>
                  </a:cubicBezTo>
                  <a:cubicBezTo>
                    <a:pt x="3064" y="11279"/>
                    <a:pt x="2963" y="10670"/>
                    <a:pt x="3003" y="10065"/>
                  </a:cubicBezTo>
                  <a:cubicBezTo>
                    <a:pt x="3006" y="9971"/>
                    <a:pt x="3068" y="9888"/>
                    <a:pt x="3158" y="9859"/>
                  </a:cubicBezTo>
                  <a:lnTo>
                    <a:pt x="3713" y="9671"/>
                  </a:lnTo>
                  <a:lnTo>
                    <a:pt x="3713" y="10033"/>
                  </a:lnTo>
                  <a:cubicBezTo>
                    <a:pt x="3713" y="10920"/>
                    <a:pt x="4443" y="11545"/>
                    <a:pt x="5230" y="11545"/>
                  </a:cubicBezTo>
                  <a:cubicBezTo>
                    <a:pt x="5509" y="11545"/>
                    <a:pt x="5796" y="11467"/>
                    <a:pt x="6059" y="11293"/>
                  </a:cubicBezTo>
                  <a:cubicBezTo>
                    <a:pt x="6245" y="11168"/>
                    <a:pt x="6125" y="10914"/>
                    <a:pt x="5949" y="10914"/>
                  </a:cubicBezTo>
                  <a:cubicBezTo>
                    <a:pt x="5911" y="10914"/>
                    <a:pt x="5871" y="10926"/>
                    <a:pt x="5831" y="10953"/>
                  </a:cubicBezTo>
                  <a:cubicBezTo>
                    <a:pt x="5638" y="11080"/>
                    <a:pt x="5429" y="11138"/>
                    <a:pt x="5224" y="11138"/>
                  </a:cubicBezTo>
                  <a:cubicBezTo>
                    <a:pt x="4650" y="11138"/>
                    <a:pt x="4118" y="10682"/>
                    <a:pt x="4118" y="10033"/>
                  </a:cubicBezTo>
                  <a:lnTo>
                    <a:pt x="4118" y="8921"/>
                  </a:lnTo>
                  <a:cubicBezTo>
                    <a:pt x="4473" y="9060"/>
                    <a:pt x="4848" y="9130"/>
                    <a:pt x="5223" y="9130"/>
                  </a:cubicBezTo>
                  <a:cubicBezTo>
                    <a:pt x="5598" y="9130"/>
                    <a:pt x="5973" y="9060"/>
                    <a:pt x="6328" y="8921"/>
                  </a:cubicBezTo>
                  <a:close/>
                  <a:moveTo>
                    <a:pt x="4788" y="1"/>
                  </a:moveTo>
                  <a:cubicBezTo>
                    <a:pt x="4194" y="4"/>
                    <a:pt x="3716" y="482"/>
                    <a:pt x="3713" y="1076"/>
                  </a:cubicBezTo>
                  <a:cubicBezTo>
                    <a:pt x="3713" y="1156"/>
                    <a:pt x="3723" y="1236"/>
                    <a:pt x="3742" y="1315"/>
                  </a:cubicBezTo>
                  <a:cubicBezTo>
                    <a:pt x="1717" y="1442"/>
                    <a:pt x="486" y="3601"/>
                    <a:pt x="1406" y="5412"/>
                  </a:cubicBezTo>
                  <a:cubicBezTo>
                    <a:pt x="1138" y="5908"/>
                    <a:pt x="1500" y="6513"/>
                    <a:pt x="2065" y="6513"/>
                  </a:cubicBezTo>
                  <a:lnTo>
                    <a:pt x="2217" y="6513"/>
                  </a:lnTo>
                  <a:cubicBezTo>
                    <a:pt x="2347" y="7440"/>
                    <a:pt x="2901" y="8258"/>
                    <a:pt x="3713" y="8725"/>
                  </a:cubicBezTo>
                  <a:lnTo>
                    <a:pt x="3713" y="9236"/>
                  </a:lnTo>
                  <a:lnTo>
                    <a:pt x="3024" y="9471"/>
                  </a:lnTo>
                  <a:cubicBezTo>
                    <a:pt x="2782" y="9555"/>
                    <a:pt x="2612" y="9779"/>
                    <a:pt x="2597" y="10040"/>
                  </a:cubicBezTo>
                  <a:lnTo>
                    <a:pt x="2597" y="10069"/>
                  </a:lnTo>
                  <a:lnTo>
                    <a:pt x="1007" y="10630"/>
                  </a:lnTo>
                  <a:cubicBezTo>
                    <a:pt x="402" y="10844"/>
                    <a:pt x="0" y="11413"/>
                    <a:pt x="0" y="12054"/>
                  </a:cubicBezTo>
                  <a:lnTo>
                    <a:pt x="0" y="13720"/>
                  </a:lnTo>
                  <a:cubicBezTo>
                    <a:pt x="0" y="13856"/>
                    <a:pt x="102" y="13923"/>
                    <a:pt x="203" y="13923"/>
                  </a:cubicBezTo>
                  <a:cubicBezTo>
                    <a:pt x="305" y="13923"/>
                    <a:pt x="406" y="13856"/>
                    <a:pt x="406" y="13720"/>
                  </a:cubicBezTo>
                  <a:lnTo>
                    <a:pt x="406" y="12054"/>
                  </a:lnTo>
                  <a:cubicBezTo>
                    <a:pt x="406" y="11916"/>
                    <a:pt x="431" y="11778"/>
                    <a:pt x="482" y="11652"/>
                  </a:cubicBezTo>
                  <a:lnTo>
                    <a:pt x="1518" y="12539"/>
                  </a:lnTo>
                  <a:cubicBezTo>
                    <a:pt x="1666" y="12666"/>
                    <a:pt x="1753" y="12850"/>
                    <a:pt x="1753" y="13046"/>
                  </a:cubicBezTo>
                  <a:lnTo>
                    <a:pt x="1753" y="13716"/>
                  </a:lnTo>
                  <a:cubicBezTo>
                    <a:pt x="1753" y="13852"/>
                    <a:pt x="1855" y="13920"/>
                    <a:pt x="1956" y="13920"/>
                  </a:cubicBezTo>
                  <a:cubicBezTo>
                    <a:pt x="2057" y="13920"/>
                    <a:pt x="2159" y="13852"/>
                    <a:pt x="2159" y="13716"/>
                  </a:cubicBezTo>
                  <a:lnTo>
                    <a:pt x="2159" y="13046"/>
                  </a:lnTo>
                  <a:cubicBezTo>
                    <a:pt x="2159" y="12731"/>
                    <a:pt x="2021" y="12434"/>
                    <a:pt x="1782" y="12231"/>
                  </a:cubicBezTo>
                  <a:lnTo>
                    <a:pt x="703" y="11304"/>
                  </a:lnTo>
                  <a:cubicBezTo>
                    <a:pt x="822" y="11174"/>
                    <a:pt x="975" y="11076"/>
                    <a:pt x="1141" y="11014"/>
                  </a:cubicBezTo>
                  <a:lnTo>
                    <a:pt x="2590" y="10504"/>
                  </a:lnTo>
                  <a:cubicBezTo>
                    <a:pt x="2612" y="11014"/>
                    <a:pt x="2724" y="11521"/>
                    <a:pt x="2919" y="11996"/>
                  </a:cubicBezTo>
                  <a:cubicBezTo>
                    <a:pt x="3085" y="12405"/>
                    <a:pt x="3484" y="12662"/>
                    <a:pt x="3911" y="12662"/>
                  </a:cubicBezTo>
                  <a:cubicBezTo>
                    <a:pt x="3997" y="12662"/>
                    <a:pt x="4085" y="12652"/>
                    <a:pt x="4173" y="12630"/>
                  </a:cubicBezTo>
                  <a:lnTo>
                    <a:pt x="5223" y="12365"/>
                  </a:lnTo>
                  <a:lnTo>
                    <a:pt x="6270" y="12630"/>
                  </a:lnTo>
                  <a:cubicBezTo>
                    <a:pt x="6356" y="12651"/>
                    <a:pt x="6447" y="12662"/>
                    <a:pt x="6538" y="12662"/>
                  </a:cubicBezTo>
                  <a:cubicBezTo>
                    <a:pt x="6972" y="12662"/>
                    <a:pt x="7363" y="12398"/>
                    <a:pt x="7526" y="11996"/>
                  </a:cubicBezTo>
                  <a:cubicBezTo>
                    <a:pt x="7722" y="11525"/>
                    <a:pt x="7834" y="11022"/>
                    <a:pt x="7856" y="10507"/>
                  </a:cubicBezTo>
                  <a:lnTo>
                    <a:pt x="9294" y="11018"/>
                  </a:lnTo>
                  <a:cubicBezTo>
                    <a:pt x="9464" y="11076"/>
                    <a:pt x="9616" y="11177"/>
                    <a:pt x="9739" y="11311"/>
                  </a:cubicBezTo>
                  <a:lnTo>
                    <a:pt x="8664" y="12231"/>
                  </a:lnTo>
                  <a:cubicBezTo>
                    <a:pt x="8428" y="12434"/>
                    <a:pt x="8290" y="12731"/>
                    <a:pt x="8290" y="13046"/>
                  </a:cubicBezTo>
                  <a:lnTo>
                    <a:pt x="8290" y="13716"/>
                  </a:lnTo>
                  <a:cubicBezTo>
                    <a:pt x="8290" y="13852"/>
                    <a:pt x="8392" y="13920"/>
                    <a:pt x="8493" y="13920"/>
                  </a:cubicBezTo>
                  <a:cubicBezTo>
                    <a:pt x="8595" y="13920"/>
                    <a:pt x="8696" y="13852"/>
                    <a:pt x="8696" y="13716"/>
                  </a:cubicBezTo>
                  <a:lnTo>
                    <a:pt x="8696" y="13046"/>
                  </a:lnTo>
                  <a:cubicBezTo>
                    <a:pt x="8696" y="12850"/>
                    <a:pt x="8779" y="12666"/>
                    <a:pt x="8928" y="12539"/>
                  </a:cubicBezTo>
                  <a:lnTo>
                    <a:pt x="9956" y="11659"/>
                  </a:lnTo>
                  <a:cubicBezTo>
                    <a:pt x="10007" y="11786"/>
                    <a:pt x="10033" y="11920"/>
                    <a:pt x="10033" y="12054"/>
                  </a:cubicBezTo>
                  <a:lnTo>
                    <a:pt x="10033" y="13720"/>
                  </a:lnTo>
                  <a:cubicBezTo>
                    <a:pt x="10033" y="13856"/>
                    <a:pt x="10134" y="13923"/>
                    <a:pt x="10235" y="13923"/>
                  </a:cubicBezTo>
                  <a:cubicBezTo>
                    <a:pt x="10337" y="13923"/>
                    <a:pt x="10438" y="13856"/>
                    <a:pt x="10438" y="13720"/>
                  </a:cubicBezTo>
                  <a:lnTo>
                    <a:pt x="10438" y="12054"/>
                  </a:lnTo>
                  <a:cubicBezTo>
                    <a:pt x="10438" y="11413"/>
                    <a:pt x="10036" y="10844"/>
                    <a:pt x="9431" y="10630"/>
                  </a:cubicBezTo>
                  <a:lnTo>
                    <a:pt x="7852" y="10073"/>
                  </a:lnTo>
                  <a:lnTo>
                    <a:pt x="7852" y="10040"/>
                  </a:lnTo>
                  <a:cubicBezTo>
                    <a:pt x="7838" y="9783"/>
                    <a:pt x="7668" y="9555"/>
                    <a:pt x="7425" y="9471"/>
                  </a:cubicBezTo>
                  <a:lnTo>
                    <a:pt x="6737" y="9236"/>
                  </a:lnTo>
                  <a:lnTo>
                    <a:pt x="6737" y="8725"/>
                  </a:lnTo>
                  <a:cubicBezTo>
                    <a:pt x="7552" y="8258"/>
                    <a:pt x="8102" y="7440"/>
                    <a:pt x="8233" y="6513"/>
                  </a:cubicBezTo>
                  <a:lnTo>
                    <a:pt x="8385" y="6513"/>
                  </a:lnTo>
                  <a:cubicBezTo>
                    <a:pt x="8953" y="6513"/>
                    <a:pt x="9315" y="5908"/>
                    <a:pt x="9047" y="5412"/>
                  </a:cubicBezTo>
                  <a:cubicBezTo>
                    <a:pt x="9967" y="3601"/>
                    <a:pt x="8732" y="1442"/>
                    <a:pt x="6708" y="1315"/>
                  </a:cubicBezTo>
                  <a:cubicBezTo>
                    <a:pt x="6726" y="1236"/>
                    <a:pt x="6737" y="1156"/>
                    <a:pt x="6737" y="1076"/>
                  </a:cubicBezTo>
                  <a:cubicBezTo>
                    <a:pt x="6737" y="482"/>
                    <a:pt x="6255" y="4"/>
                    <a:pt x="5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1" name="Google Shape;23121;p75"/>
            <p:cNvSpPr/>
            <p:nvPr/>
          </p:nvSpPr>
          <p:spPr>
            <a:xfrm>
              <a:off x="5923635" y="3078115"/>
              <a:ext cx="49630" cy="16543"/>
            </a:xfrm>
            <a:custGeom>
              <a:rect b="b" l="l" r="r" t="t"/>
              <a:pathLst>
                <a:path extrusionOk="0" h="631" w="1893">
                  <a:moveTo>
                    <a:pt x="296" y="1"/>
                  </a:moveTo>
                  <a:cubicBezTo>
                    <a:pt x="136" y="1"/>
                    <a:pt x="0" y="206"/>
                    <a:pt x="151" y="351"/>
                  </a:cubicBezTo>
                  <a:cubicBezTo>
                    <a:pt x="325" y="525"/>
                    <a:pt x="626" y="630"/>
                    <a:pt x="948" y="630"/>
                  </a:cubicBezTo>
                  <a:cubicBezTo>
                    <a:pt x="1270" y="630"/>
                    <a:pt x="1571" y="525"/>
                    <a:pt x="1745" y="351"/>
                  </a:cubicBezTo>
                  <a:cubicBezTo>
                    <a:pt x="1893" y="206"/>
                    <a:pt x="1756" y="1"/>
                    <a:pt x="1598" y="1"/>
                  </a:cubicBezTo>
                  <a:cubicBezTo>
                    <a:pt x="1551" y="1"/>
                    <a:pt x="1502" y="19"/>
                    <a:pt x="1459" y="62"/>
                  </a:cubicBezTo>
                  <a:cubicBezTo>
                    <a:pt x="1382" y="134"/>
                    <a:pt x="1205" y="221"/>
                    <a:pt x="948" y="221"/>
                  </a:cubicBezTo>
                  <a:cubicBezTo>
                    <a:pt x="691" y="221"/>
                    <a:pt x="510" y="138"/>
                    <a:pt x="437" y="62"/>
                  </a:cubicBezTo>
                  <a:cubicBezTo>
                    <a:pt x="392"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2" name="Google Shape;23122;p75"/>
            <p:cNvSpPr/>
            <p:nvPr/>
          </p:nvSpPr>
          <p:spPr>
            <a:xfrm>
              <a:off x="5908874" y="3032418"/>
              <a:ext cx="10671" cy="16465"/>
            </a:xfrm>
            <a:custGeom>
              <a:rect b="b" l="l" r="r" t="t"/>
              <a:pathLst>
                <a:path extrusionOk="0" h="628" w="407">
                  <a:moveTo>
                    <a:pt x="203" y="0"/>
                  </a:moveTo>
                  <a:cubicBezTo>
                    <a:pt x="102" y="0"/>
                    <a:pt x="1" y="68"/>
                    <a:pt x="1" y="204"/>
                  </a:cubicBezTo>
                  <a:lnTo>
                    <a:pt x="1" y="421"/>
                  </a:lnTo>
                  <a:cubicBezTo>
                    <a:pt x="1" y="534"/>
                    <a:pt x="91" y="628"/>
                    <a:pt x="203" y="628"/>
                  </a:cubicBezTo>
                  <a:cubicBezTo>
                    <a:pt x="316" y="628"/>
                    <a:pt x="406" y="534"/>
                    <a:pt x="406" y="421"/>
                  </a:cubicBez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3" name="Google Shape;23123;p75"/>
            <p:cNvSpPr/>
            <p:nvPr/>
          </p:nvSpPr>
          <p:spPr>
            <a:xfrm>
              <a:off x="5977433" y="3032418"/>
              <a:ext cx="10749" cy="16465"/>
            </a:xfrm>
            <a:custGeom>
              <a:rect b="b" l="l" r="r" t="t"/>
              <a:pathLst>
                <a:path extrusionOk="0" h="628" w="410">
                  <a:moveTo>
                    <a:pt x="205" y="0"/>
                  </a:moveTo>
                  <a:cubicBezTo>
                    <a:pt x="103" y="0"/>
                    <a:pt x="1" y="68"/>
                    <a:pt x="1" y="204"/>
                  </a:cubicBezTo>
                  <a:lnTo>
                    <a:pt x="1" y="421"/>
                  </a:lnTo>
                  <a:cubicBezTo>
                    <a:pt x="1" y="534"/>
                    <a:pt x="91" y="628"/>
                    <a:pt x="203" y="628"/>
                  </a:cubicBezTo>
                  <a:cubicBezTo>
                    <a:pt x="316" y="628"/>
                    <a:pt x="410" y="534"/>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4" name="Google Shape;23124;p75"/>
            <p:cNvSpPr/>
            <p:nvPr/>
          </p:nvSpPr>
          <p:spPr>
            <a:xfrm>
              <a:off x="5941436" y="3237727"/>
              <a:ext cx="12558" cy="10697"/>
            </a:xfrm>
            <a:custGeom>
              <a:rect b="b" l="l" r="r" t="t"/>
              <a:pathLst>
                <a:path extrusionOk="0" h="408" w="479">
                  <a:moveTo>
                    <a:pt x="276" y="0"/>
                  </a:moveTo>
                  <a:cubicBezTo>
                    <a:pt x="273" y="0"/>
                    <a:pt x="271" y="0"/>
                    <a:pt x="269" y="0"/>
                  </a:cubicBezTo>
                  <a:lnTo>
                    <a:pt x="273" y="0"/>
                  </a:lnTo>
                  <a:cubicBezTo>
                    <a:pt x="91" y="0"/>
                    <a:pt x="1" y="221"/>
                    <a:pt x="131" y="348"/>
                  </a:cubicBezTo>
                  <a:cubicBezTo>
                    <a:pt x="172" y="389"/>
                    <a:pt x="223" y="407"/>
                    <a:pt x="272" y="407"/>
                  </a:cubicBezTo>
                  <a:cubicBezTo>
                    <a:pt x="377" y="407"/>
                    <a:pt x="479" y="326"/>
                    <a:pt x="479" y="203"/>
                  </a:cubicBezTo>
                  <a:cubicBezTo>
                    <a:pt x="479" y="89"/>
                    <a:pt x="388" y="0"/>
                    <a:pt x="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25" name="Google Shape;23125;p75"/>
          <p:cNvGrpSpPr/>
          <p:nvPr/>
        </p:nvGrpSpPr>
        <p:grpSpPr>
          <a:xfrm>
            <a:off x="5361296" y="2894750"/>
            <a:ext cx="274052" cy="365157"/>
            <a:chOff x="5361296" y="2894750"/>
            <a:chExt cx="274052" cy="365157"/>
          </a:xfrm>
        </p:grpSpPr>
        <p:sp>
          <p:nvSpPr>
            <p:cNvPr id="23126" name="Google Shape;23126;p75"/>
            <p:cNvSpPr/>
            <p:nvPr/>
          </p:nvSpPr>
          <p:spPr>
            <a:xfrm>
              <a:off x="5401172" y="3140198"/>
              <a:ext cx="194298" cy="51491"/>
            </a:xfrm>
            <a:custGeom>
              <a:rect b="b" l="l" r="r" t="t"/>
              <a:pathLst>
                <a:path extrusionOk="0" h="1964" w="7411">
                  <a:moveTo>
                    <a:pt x="870" y="1"/>
                  </a:moveTo>
                  <a:cubicBezTo>
                    <a:pt x="388" y="1"/>
                    <a:pt x="0" y="392"/>
                    <a:pt x="0" y="874"/>
                  </a:cubicBezTo>
                  <a:lnTo>
                    <a:pt x="0" y="1964"/>
                  </a:lnTo>
                  <a:lnTo>
                    <a:pt x="7410" y="1964"/>
                  </a:lnTo>
                  <a:lnTo>
                    <a:pt x="7410" y="874"/>
                  </a:lnTo>
                  <a:cubicBezTo>
                    <a:pt x="7410" y="392"/>
                    <a:pt x="7019" y="1"/>
                    <a:pt x="6537"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7" name="Google Shape;23127;p75"/>
            <p:cNvSpPr/>
            <p:nvPr/>
          </p:nvSpPr>
          <p:spPr>
            <a:xfrm>
              <a:off x="5458222" y="2900177"/>
              <a:ext cx="80094" cy="45776"/>
            </a:xfrm>
            <a:custGeom>
              <a:rect b="b" l="l" r="r" t="t"/>
              <a:pathLst>
                <a:path extrusionOk="0" h="1746" w="3055">
                  <a:moveTo>
                    <a:pt x="874" y="0"/>
                  </a:moveTo>
                  <a:cubicBezTo>
                    <a:pt x="392" y="0"/>
                    <a:pt x="1" y="391"/>
                    <a:pt x="1" y="873"/>
                  </a:cubicBezTo>
                  <a:cubicBezTo>
                    <a:pt x="1" y="1355"/>
                    <a:pt x="392" y="1746"/>
                    <a:pt x="874" y="1746"/>
                  </a:cubicBezTo>
                  <a:lnTo>
                    <a:pt x="2181" y="1746"/>
                  </a:lnTo>
                  <a:cubicBezTo>
                    <a:pt x="2663" y="1746"/>
                    <a:pt x="3054" y="1355"/>
                    <a:pt x="3054" y="873"/>
                  </a:cubicBezTo>
                  <a:cubicBezTo>
                    <a:pt x="3054" y="391"/>
                    <a:pt x="2663" y="0"/>
                    <a:pt x="2181"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8" name="Google Shape;23128;p75"/>
            <p:cNvSpPr/>
            <p:nvPr/>
          </p:nvSpPr>
          <p:spPr>
            <a:xfrm>
              <a:off x="5366880" y="3111621"/>
              <a:ext cx="262857" cy="142833"/>
            </a:xfrm>
            <a:custGeom>
              <a:rect b="b" l="l" r="r" t="t"/>
              <a:pathLst>
                <a:path extrusionOk="0" h="5448" w="10026">
                  <a:moveTo>
                    <a:pt x="3706" y="1"/>
                  </a:moveTo>
                  <a:lnTo>
                    <a:pt x="3706" y="1127"/>
                  </a:lnTo>
                  <a:cubicBezTo>
                    <a:pt x="3706" y="1496"/>
                    <a:pt x="3470" y="1826"/>
                    <a:pt x="3123" y="1949"/>
                  </a:cubicBezTo>
                  <a:lnTo>
                    <a:pt x="874" y="2742"/>
                  </a:lnTo>
                  <a:cubicBezTo>
                    <a:pt x="349" y="2927"/>
                    <a:pt x="1" y="3423"/>
                    <a:pt x="1" y="3977"/>
                  </a:cubicBezTo>
                  <a:lnTo>
                    <a:pt x="1" y="5448"/>
                  </a:lnTo>
                  <a:lnTo>
                    <a:pt x="10026" y="5448"/>
                  </a:lnTo>
                  <a:lnTo>
                    <a:pt x="10026" y="3977"/>
                  </a:lnTo>
                  <a:cubicBezTo>
                    <a:pt x="10026" y="3423"/>
                    <a:pt x="9674" y="2927"/>
                    <a:pt x="9153" y="2742"/>
                  </a:cubicBezTo>
                  <a:lnTo>
                    <a:pt x="6904" y="1949"/>
                  </a:lnTo>
                  <a:cubicBezTo>
                    <a:pt x="6553" y="1826"/>
                    <a:pt x="6321" y="1496"/>
                    <a:pt x="6321" y="1127"/>
                  </a:cubicBezTo>
                  <a:lnTo>
                    <a:pt x="6321"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9" name="Google Shape;23129;p75"/>
            <p:cNvSpPr/>
            <p:nvPr/>
          </p:nvSpPr>
          <p:spPr>
            <a:xfrm>
              <a:off x="5366880" y="3164790"/>
              <a:ext cx="262857" cy="89664"/>
            </a:xfrm>
            <a:custGeom>
              <a:rect b="b" l="l" r="r" t="t"/>
              <a:pathLst>
                <a:path extrusionOk="0" h="3420" w="10026">
                  <a:moveTo>
                    <a:pt x="2895" y="1"/>
                  </a:moveTo>
                  <a:lnTo>
                    <a:pt x="874" y="714"/>
                  </a:lnTo>
                  <a:cubicBezTo>
                    <a:pt x="349" y="899"/>
                    <a:pt x="1" y="1395"/>
                    <a:pt x="1" y="1949"/>
                  </a:cubicBezTo>
                  <a:lnTo>
                    <a:pt x="1" y="3420"/>
                  </a:lnTo>
                  <a:lnTo>
                    <a:pt x="10026" y="3420"/>
                  </a:lnTo>
                  <a:lnTo>
                    <a:pt x="10026" y="1949"/>
                  </a:lnTo>
                  <a:cubicBezTo>
                    <a:pt x="10026" y="1395"/>
                    <a:pt x="9674" y="899"/>
                    <a:pt x="9153" y="714"/>
                  </a:cubicBezTo>
                  <a:lnTo>
                    <a:pt x="7132" y="1"/>
                  </a:lnTo>
                  <a:cubicBezTo>
                    <a:pt x="6900" y="982"/>
                    <a:pt x="6020" y="1678"/>
                    <a:pt x="5013" y="1678"/>
                  </a:cubicBezTo>
                  <a:cubicBezTo>
                    <a:pt x="4003" y="1678"/>
                    <a:pt x="3126" y="982"/>
                    <a:pt x="2895"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0" name="Google Shape;23130;p75"/>
            <p:cNvSpPr/>
            <p:nvPr/>
          </p:nvSpPr>
          <p:spPr>
            <a:xfrm>
              <a:off x="5464016" y="3111621"/>
              <a:ext cx="68585" cy="40034"/>
            </a:xfrm>
            <a:custGeom>
              <a:rect b="b" l="l" r="r" t="t"/>
              <a:pathLst>
                <a:path extrusionOk="0" h="1527" w="2616">
                  <a:moveTo>
                    <a:pt x="1" y="1"/>
                  </a:moveTo>
                  <a:lnTo>
                    <a:pt x="1" y="1247"/>
                  </a:lnTo>
                  <a:cubicBezTo>
                    <a:pt x="416" y="1433"/>
                    <a:pt x="861" y="1526"/>
                    <a:pt x="1307" y="1526"/>
                  </a:cubicBezTo>
                  <a:cubicBezTo>
                    <a:pt x="1753" y="1526"/>
                    <a:pt x="2199" y="1433"/>
                    <a:pt x="2616" y="1247"/>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1" name="Google Shape;23131;p75"/>
            <p:cNvSpPr/>
            <p:nvPr/>
          </p:nvSpPr>
          <p:spPr>
            <a:xfrm>
              <a:off x="5401172" y="3014485"/>
              <a:ext cx="194298" cy="120155"/>
            </a:xfrm>
            <a:custGeom>
              <a:rect b="b" l="l" r="r" t="t"/>
              <a:pathLst>
                <a:path extrusionOk="0" h="4583" w="7411">
                  <a:moveTo>
                    <a:pt x="870" y="1"/>
                  </a:moveTo>
                  <a:lnTo>
                    <a:pt x="696" y="873"/>
                  </a:lnTo>
                  <a:lnTo>
                    <a:pt x="544" y="873"/>
                  </a:lnTo>
                  <a:cubicBezTo>
                    <a:pt x="243" y="873"/>
                    <a:pt x="0" y="1116"/>
                    <a:pt x="0" y="1417"/>
                  </a:cubicBezTo>
                  <a:cubicBezTo>
                    <a:pt x="0" y="1721"/>
                    <a:pt x="243" y="1964"/>
                    <a:pt x="544" y="1964"/>
                  </a:cubicBezTo>
                  <a:lnTo>
                    <a:pt x="880" y="1964"/>
                  </a:lnTo>
                  <a:cubicBezTo>
                    <a:pt x="993" y="3441"/>
                    <a:pt x="2224" y="4582"/>
                    <a:pt x="3705" y="4582"/>
                  </a:cubicBezTo>
                  <a:cubicBezTo>
                    <a:pt x="5187" y="4582"/>
                    <a:pt x="6414" y="3441"/>
                    <a:pt x="6527" y="1964"/>
                  </a:cubicBezTo>
                  <a:lnTo>
                    <a:pt x="6863" y="1964"/>
                  </a:lnTo>
                  <a:cubicBezTo>
                    <a:pt x="7164" y="1964"/>
                    <a:pt x="7410" y="1721"/>
                    <a:pt x="7410" y="1417"/>
                  </a:cubicBezTo>
                  <a:cubicBezTo>
                    <a:pt x="7410" y="1116"/>
                    <a:pt x="7164" y="873"/>
                    <a:pt x="6863" y="873"/>
                  </a:cubicBezTo>
                  <a:lnTo>
                    <a:pt x="6711" y="873"/>
                  </a:lnTo>
                  <a:lnTo>
                    <a:pt x="6537"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2" name="Google Shape;23132;p75"/>
            <p:cNvSpPr/>
            <p:nvPr/>
          </p:nvSpPr>
          <p:spPr>
            <a:xfrm>
              <a:off x="5400307" y="3003107"/>
              <a:ext cx="149492" cy="131455"/>
            </a:xfrm>
            <a:custGeom>
              <a:rect b="b" l="l" r="r" t="t"/>
              <a:pathLst>
                <a:path extrusionOk="0" h="5014" w="5702">
                  <a:moveTo>
                    <a:pt x="903" y="0"/>
                  </a:moveTo>
                  <a:lnTo>
                    <a:pt x="718" y="1307"/>
                  </a:lnTo>
                  <a:lnTo>
                    <a:pt x="609" y="1307"/>
                  </a:lnTo>
                  <a:cubicBezTo>
                    <a:pt x="323" y="1307"/>
                    <a:pt x="66" y="1510"/>
                    <a:pt x="37" y="1796"/>
                  </a:cubicBezTo>
                  <a:cubicBezTo>
                    <a:pt x="1" y="2119"/>
                    <a:pt x="254" y="2398"/>
                    <a:pt x="580" y="2398"/>
                  </a:cubicBezTo>
                  <a:lnTo>
                    <a:pt x="917" y="2398"/>
                  </a:lnTo>
                  <a:cubicBezTo>
                    <a:pt x="1022" y="3893"/>
                    <a:pt x="2270" y="5014"/>
                    <a:pt x="3717" y="5014"/>
                  </a:cubicBezTo>
                  <a:cubicBezTo>
                    <a:pt x="3868" y="5014"/>
                    <a:pt x="4022" y="5002"/>
                    <a:pt x="4177" y="4976"/>
                  </a:cubicBezTo>
                  <a:cubicBezTo>
                    <a:pt x="2909" y="4781"/>
                    <a:pt x="1931" y="3756"/>
                    <a:pt x="1793" y="2481"/>
                  </a:cubicBezTo>
                  <a:cubicBezTo>
                    <a:pt x="1743" y="1967"/>
                    <a:pt x="2148" y="1525"/>
                    <a:pt x="2663" y="1525"/>
                  </a:cubicBezTo>
                  <a:lnTo>
                    <a:pt x="5046" y="1525"/>
                  </a:lnTo>
                  <a:cubicBezTo>
                    <a:pt x="5408" y="1525"/>
                    <a:pt x="5701" y="1231"/>
                    <a:pt x="5701" y="873"/>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3" name="Google Shape;23133;p75"/>
            <p:cNvSpPr/>
            <p:nvPr/>
          </p:nvSpPr>
          <p:spPr>
            <a:xfrm>
              <a:off x="5401172" y="2940133"/>
              <a:ext cx="194377" cy="111503"/>
            </a:xfrm>
            <a:custGeom>
              <a:rect b="b" l="l" r="r" t="t"/>
              <a:pathLst>
                <a:path extrusionOk="0" h="4253" w="7414">
                  <a:moveTo>
                    <a:pt x="3010" y="1"/>
                  </a:moveTo>
                  <a:cubicBezTo>
                    <a:pt x="1348" y="1"/>
                    <a:pt x="0" y="1268"/>
                    <a:pt x="0" y="2837"/>
                  </a:cubicBezTo>
                  <a:lnTo>
                    <a:pt x="0" y="4253"/>
                  </a:lnTo>
                  <a:cubicBezTo>
                    <a:pt x="0" y="3954"/>
                    <a:pt x="257" y="3709"/>
                    <a:pt x="573" y="3709"/>
                  </a:cubicBezTo>
                  <a:cubicBezTo>
                    <a:pt x="575" y="3709"/>
                    <a:pt x="577" y="3709"/>
                    <a:pt x="580" y="3709"/>
                  </a:cubicBezTo>
                  <a:cubicBezTo>
                    <a:pt x="641" y="3709"/>
                    <a:pt x="692" y="3662"/>
                    <a:pt x="692" y="3601"/>
                  </a:cubicBezTo>
                  <a:lnTo>
                    <a:pt x="692" y="3492"/>
                  </a:lnTo>
                  <a:cubicBezTo>
                    <a:pt x="699" y="3371"/>
                    <a:pt x="797" y="3275"/>
                    <a:pt x="917" y="3275"/>
                  </a:cubicBezTo>
                  <a:cubicBezTo>
                    <a:pt x="919" y="3275"/>
                    <a:pt x="922" y="3275"/>
                    <a:pt x="924" y="3275"/>
                  </a:cubicBezTo>
                  <a:lnTo>
                    <a:pt x="3977" y="3275"/>
                  </a:lnTo>
                  <a:cubicBezTo>
                    <a:pt x="4096" y="3275"/>
                    <a:pt x="4212" y="3228"/>
                    <a:pt x="4303" y="3144"/>
                  </a:cubicBezTo>
                  <a:lnTo>
                    <a:pt x="4806" y="2674"/>
                  </a:lnTo>
                  <a:cubicBezTo>
                    <a:pt x="4853" y="2630"/>
                    <a:pt x="4910" y="2609"/>
                    <a:pt x="4967" y="2609"/>
                  </a:cubicBezTo>
                  <a:cubicBezTo>
                    <a:pt x="5064" y="2609"/>
                    <a:pt x="5159" y="2670"/>
                    <a:pt x="5194" y="2775"/>
                  </a:cubicBezTo>
                  <a:lnTo>
                    <a:pt x="5284" y="3108"/>
                  </a:lnTo>
                  <a:cubicBezTo>
                    <a:pt x="5313" y="3207"/>
                    <a:pt x="5399" y="3275"/>
                    <a:pt x="5501" y="3275"/>
                  </a:cubicBezTo>
                  <a:cubicBezTo>
                    <a:pt x="5504" y="3275"/>
                    <a:pt x="5506" y="3275"/>
                    <a:pt x="5509" y="3275"/>
                  </a:cubicBezTo>
                  <a:lnTo>
                    <a:pt x="6487" y="3275"/>
                  </a:lnTo>
                  <a:cubicBezTo>
                    <a:pt x="6489" y="3275"/>
                    <a:pt x="6491" y="3275"/>
                    <a:pt x="6493" y="3275"/>
                  </a:cubicBezTo>
                  <a:cubicBezTo>
                    <a:pt x="6614" y="3275"/>
                    <a:pt x="6715" y="3371"/>
                    <a:pt x="6719" y="3492"/>
                  </a:cubicBezTo>
                  <a:lnTo>
                    <a:pt x="6719" y="3601"/>
                  </a:lnTo>
                  <a:cubicBezTo>
                    <a:pt x="6719" y="3662"/>
                    <a:pt x="6769" y="3709"/>
                    <a:pt x="6831" y="3709"/>
                  </a:cubicBezTo>
                  <a:cubicBezTo>
                    <a:pt x="7153" y="3709"/>
                    <a:pt x="7414" y="3952"/>
                    <a:pt x="7414" y="4253"/>
                  </a:cubicBezTo>
                  <a:lnTo>
                    <a:pt x="7414" y="2837"/>
                  </a:lnTo>
                  <a:cubicBezTo>
                    <a:pt x="7410" y="1272"/>
                    <a:pt x="6063" y="1"/>
                    <a:pt x="4401"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4" name="Google Shape;23134;p75"/>
            <p:cNvSpPr/>
            <p:nvPr/>
          </p:nvSpPr>
          <p:spPr>
            <a:xfrm>
              <a:off x="5462416" y="2940133"/>
              <a:ext cx="132765" cy="68690"/>
            </a:xfrm>
            <a:custGeom>
              <a:rect b="b" l="l" r="r" t="t"/>
              <a:pathLst>
                <a:path extrusionOk="0" h="2620" w="5064">
                  <a:moveTo>
                    <a:pt x="1855" y="1"/>
                  </a:moveTo>
                  <a:cubicBezTo>
                    <a:pt x="1195" y="254"/>
                    <a:pt x="649" y="732"/>
                    <a:pt x="312" y="1352"/>
                  </a:cubicBezTo>
                  <a:cubicBezTo>
                    <a:pt x="0" y="1931"/>
                    <a:pt x="446" y="2619"/>
                    <a:pt x="1138" y="2619"/>
                  </a:cubicBezTo>
                  <a:lnTo>
                    <a:pt x="2568" y="2619"/>
                  </a:lnTo>
                  <a:cubicBezTo>
                    <a:pt x="2590" y="2612"/>
                    <a:pt x="2612" y="2608"/>
                    <a:pt x="2633" y="2608"/>
                  </a:cubicBezTo>
                  <a:cubicBezTo>
                    <a:pt x="2655" y="2608"/>
                    <a:pt x="2677" y="2612"/>
                    <a:pt x="2698" y="2619"/>
                  </a:cubicBezTo>
                  <a:lnTo>
                    <a:pt x="5063" y="2619"/>
                  </a:lnTo>
                  <a:cubicBezTo>
                    <a:pt x="4944" y="1156"/>
                    <a:pt x="3647" y="1"/>
                    <a:pt x="2065"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5" name="Google Shape;23135;p75"/>
            <p:cNvSpPr/>
            <p:nvPr/>
          </p:nvSpPr>
          <p:spPr>
            <a:xfrm>
              <a:off x="5426525" y="3164790"/>
              <a:ext cx="143488" cy="61087"/>
            </a:xfrm>
            <a:custGeom>
              <a:rect b="b" l="l" r="r" t="t"/>
              <a:pathLst>
                <a:path extrusionOk="0" h="2330" w="5473">
                  <a:moveTo>
                    <a:pt x="620" y="1"/>
                  </a:moveTo>
                  <a:lnTo>
                    <a:pt x="0" y="222"/>
                  </a:lnTo>
                  <a:cubicBezTo>
                    <a:pt x="326" y="1464"/>
                    <a:pt x="1453" y="2330"/>
                    <a:pt x="2738" y="2330"/>
                  </a:cubicBezTo>
                  <a:cubicBezTo>
                    <a:pt x="4024" y="2330"/>
                    <a:pt x="5147" y="1464"/>
                    <a:pt x="5473" y="222"/>
                  </a:cubicBezTo>
                  <a:lnTo>
                    <a:pt x="4857" y="1"/>
                  </a:lnTo>
                  <a:cubicBezTo>
                    <a:pt x="4622" y="982"/>
                    <a:pt x="3745" y="1678"/>
                    <a:pt x="2738" y="1678"/>
                  </a:cubicBezTo>
                  <a:cubicBezTo>
                    <a:pt x="1728" y="1678"/>
                    <a:pt x="851" y="982"/>
                    <a:pt x="620" y="1"/>
                  </a:cubicBezTo>
                  <a:close/>
                </a:path>
              </a:pathLst>
            </a:custGeom>
            <a:solidFill>
              <a:srgbClr val="8292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6" name="Google Shape;23136;p75"/>
            <p:cNvSpPr/>
            <p:nvPr/>
          </p:nvSpPr>
          <p:spPr>
            <a:xfrm>
              <a:off x="5418266" y="3159521"/>
              <a:ext cx="28603" cy="94934"/>
            </a:xfrm>
            <a:custGeom>
              <a:rect b="b" l="l" r="r" t="t"/>
              <a:pathLst>
                <a:path extrusionOk="0" h="3621" w="1091">
                  <a:moveTo>
                    <a:pt x="913" y="1"/>
                  </a:moveTo>
                  <a:cubicBezTo>
                    <a:pt x="892" y="1"/>
                    <a:pt x="869" y="5"/>
                    <a:pt x="848" y="13"/>
                  </a:cubicBezTo>
                  <a:lnTo>
                    <a:pt x="218" y="267"/>
                  </a:lnTo>
                  <a:cubicBezTo>
                    <a:pt x="87" y="318"/>
                    <a:pt x="0" y="444"/>
                    <a:pt x="0" y="586"/>
                  </a:cubicBezTo>
                  <a:lnTo>
                    <a:pt x="0" y="3621"/>
                  </a:lnTo>
                  <a:lnTo>
                    <a:pt x="1090" y="3621"/>
                  </a:lnTo>
                  <a:lnTo>
                    <a:pt x="1090" y="180"/>
                  </a:lnTo>
                  <a:cubicBezTo>
                    <a:pt x="1090" y="77"/>
                    <a:pt x="1007" y="1"/>
                    <a:pt x="913"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7" name="Google Shape;23137;p75"/>
            <p:cNvSpPr/>
            <p:nvPr/>
          </p:nvSpPr>
          <p:spPr>
            <a:xfrm>
              <a:off x="5549668" y="3159521"/>
              <a:ext cx="28603" cy="94934"/>
            </a:xfrm>
            <a:custGeom>
              <a:rect b="b" l="l" r="r" t="t"/>
              <a:pathLst>
                <a:path extrusionOk="0" h="3621" w="1091">
                  <a:moveTo>
                    <a:pt x="178" y="1"/>
                  </a:moveTo>
                  <a:cubicBezTo>
                    <a:pt x="84" y="1"/>
                    <a:pt x="1" y="77"/>
                    <a:pt x="1" y="180"/>
                  </a:cubicBezTo>
                  <a:lnTo>
                    <a:pt x="1" y="3621"/>
                  </a:lnTo>
                  <a:lnTo>
                    <a:pt x="1091" y="3621"/>
                  </a:lnTo>
                  <a:lnTo>
                    <a:pt x="1091" y="586"/>
                  </a:lnTo>
                  <a:cubicBezTo>
                    <a:pt x="1091" y="444"/>
                    <a:pt x="1007" y="318"/>
                    <a:pt x="873" y="267"/>
                  </a:cubicBezTo>
                  <a:lnTo>
                    <a:pt x="243" y="13"/>
                  </a:lnTo>
                  <a:cubicBezTo>
                    <a:pt x="222" y="5"/>
                    <a:pt x="199" y="1"/>
                    <a:pt x="178"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8" name="Google Shape;23138;p75"/>
            <p:cNvSpPr/>
            <p:nvPr/>
          </p:nvSpPr>
          <p:spPr>
            <a:xfrm>
              <a:off x="5473454" y="3083306"/>
              <a:ext cx="49630" cy="16569"/>
            </a:xfrm>
            <a:custGeom>
              <a:rect b="b" l="l" r="r" t="t"/>
              <a:pathLst>
                <a:path extrusionOk="0" h="632" w="1893">
                  <a:moveTo>
                    <a:pt x="295" y="0"/>
                  </a:moveTo>
                  <a:cubicBezTo>
                    <a:pt x="136" y="0"/>
                    <a:pt x="1" y="208"/>
                    <a:pt x="152" y="353"/>
                  </a:cubicBezTo>
                  <a:cubicBezTo>
                    <a:pt x="325" y="527"/>
                    <a:pt x="622" y="632"/>
                    <a:pt x="948" y="632"/>
                  </a:cubicBezTo>
                  <a:cubicBezTo>
                    <a:pt x="1271" y="632"/>
                    <a:pt x="1568" y="527"/>
                    <a:pt x="1745" y="353"/>
                  </a:cubicBezTo>
                  <a:cubicBezTo>
                    <a:pt x="1893" y="208"/>
                    <a:pt x="1757" y="0"/>
                    <a:pt x="1599" y="0"/>
                  </a:cubicBezTo>
                  <a:cubicBezTo>
                    <a:pt x="1552" y="0"/>
                    <a:pt x="1503" y="19"/>
                    <a:pt x="1459" y="63"/>
                  </a:cubicBezTo>
                  <a:cubicBezTo>
                    <a:pt x="1383" y="135"/>
                    <a:pt x="1205" y="222"/>
                    <a:pt x="948" y="222"/>
                  </a:cubicBezTo>
                  <a:cubicBezTo>
                    <a:pt x="688" y="222"/>
                    <a:pt x="510" y="135"/>
                    <a:pt x="438" y="63"/>
                  </a:cubicBezTo>
                  <a:cubicBezTo>
                    <a:pt x="393" y="19"/>
                    <a:pt x="343" y="0"/>
                    <a:pt x="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9" name="Google Shape;23139;p75"/>
            <p:cNvSpPr/>
            <p:nvPr/>
          </p:nvSpPr>
          <p:spPr>
            <a:xfrm>
              <a:off x="5458615" y="3043351"/>
              <a:ext cx="10749" cy="16386"/>
            </a:xfrm>
            <a:custGeom>
              <a:rect b="b" l="l" r="r" t="t"/>
              <a:pathLst>
                <a:path extrusionOk="0" h="625" w="410">
                  <a:moveTo>
                    <a:pt x="207" y="1"/>
                  </a:moveTo>
                  <a:cubicBezTo>
                    <a:pt x="95" y="1"/>
                    <a:pt x="0" y="91"/>
                    <a:pt x="0" y="203"/>
                  </a:cubicBezTo>
                  <a:lnTo>
                    <a:pt x="0" y="421"/>
                  </a:lnTo>
                  <a:cubicBezTo>
                    <a:pt x="0" y="557"/>
                    <a:pt x="103" y="624"/>
                    <a:pt x="205" y="624"/>
                  </a:cubicBezTo>
                  <a:cubicBezTo>
                    <a:pt x="307" y="624"/>
                    <a:pt x="410" y="557"/>
                    <a:pt x="410" y="421"/>
                  </a:cubicBezTo>
                  <a:lnTo>
                    <a:pt x="410" y="203"/>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0" name="Google Shape;23140;p75"/>
            <p:cNvSpPr/>
            <p:nvPr/>
          </p:nvSpPr>
          <p:spPr>
            <a:xfrm>
              <a:off x="5527252" y="3043325"/>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1" name="Google Shape;23141;p75"/>
            <p:cNvSpPr/>
            <p:nvPr/>
          </p:nvSpPr>
          <p:spPr>
            <a:xfrm>
              <a:off x="5361296" y="2894750"/>
              <a:ext cx="274052" cy="365079"/>
            </a:xfrm>
            <a:custGeom>
              <a:rect b="b" l="l" r="r" t="t"/>
              <a:pathLst>
                <a:path extrusionOk="0" h="13925" w="10453">
                  <a:moveTo>
                    <a:pt x="5878" y="410"/>
                  </a:moveTo>
                  <a:cubicBezTo>
                    <a:pt x="6248" y="410"/>
                    <a:pt x="6545" y="711"/>
                    <a:pt x="6548" y="1076"/>
                  </a:cubicBezTo>
                  <a:cubicBezTo>
                    <a:pt x="6548" y="1261"/>
                    <a:pt x="6472" y="1435"/>
                    <a:pt x="6335" y="1562"/>
                  </a:cubicBezTo>
                  <a:cubicBezTo>
                    <a:pt x="6186" y="1540"/>
                    <a:pt x="6030" y="1529"/>
                    <a:pt x="5878" y="1529"/>
                  </a:cubicBezTo>
                  <a:lnTo>
                    <a:pt x="4571" y="1529"/>
                  </a:lnTo>
                  <a:cubicBezTo>
                    <a:pt x="4419" y="1529"/>
                    <a:pt x="4267" y="1540"/>
                    <a:pt x="4114" y="1562"/>
                  </a:cubicBezTo>
                  <a:cubicBezTo>
                    <a:pt x="3980" y="1435"/>
                    <a:pt x="3904" y="1261"/>
                    <a:pt x="3904" y="1080"/>
                  </a:cubicBezTo>
                  <a:lnTo>
                    <a:pt x="3904" y="1076"/>
                  </a:lnTo>
                  <a:cubicBezTo>
                    <a:pt x="3904" y="711"/>
                    <a:pt x="4201" y="410"/>
                    <a:pt x="4571" y="410"/>
                  </a:cubicBezTo>
                  <a:close/>
                  <a:moveTo>
                    <a:pt x="5878" y="1938"/>
                  </a:moveTo>
                  <a:cubicBezTo>
                    <a:pt x="7450" y="1938"/>
                    <a:pt x="8725" y="3213"/>
                    <a:pt x="8729" y="4785"/>
                  </a:cubicBezTo>
                  <a:lnTo>
                    <a:pt x="8729" y="5317"/>
                  </a:lnTo>
                  <a:cubicBezTo>
                    <a:pt x="8620" y="5263"/>
                    <a:pt x="8504" y="5234"/>
                    <a:pt x="8384" y="5234"/>
                  </a:cubicBezTo>
                  <a:lnTo>
                    <a:pt x="8276" y="5234"/>
                  </a:lnTo>
                  <a:cubicBezTo>
                    <a:pt x="8272" y="5234"/>
                    <a:pt x="8269" y="5234"/>
                    <a:pt x="8269" y="5230"/>
                  </a:cubicBezTo>
                  <a:cubicBezTo>
                    <a:pt x="8265" y="5227"/>
                    <a:pt x="8261" y="5223"/>
                    <a:pt x="8261" y="5220"/>
                  </a:cubicBezTo>
                  <a:lnTo>
                    <a:pt x="8261" y="5002"/>
                  </a:lnTo>
                  <a:cubicBezTo>
                    <a:pt x="8261" y="4890"/>
                    <a:pt x="8171" y="4799"/>
                    <a:pt x="8058" y="4799"/>
                  </a:cubicBezTo>
                  <a:lnTo>
                    <a:pt x="6910" y="4799"/>
                  </a:lnTo>
                  <a:lnTo>
                    <a:pt x="6729" y="4082"/>
                  </a:lnTo>
                  <a:cubicBezTo>
                    <a:pt x="6704" y="3984"/>
                    <a:pt x="6620" y="3928"/>
                    <a:pt x="6533" y="3928"/>
                  </a:cubicBezTo>
                  <a:cubicBezTo>
                    <a:pt x="6482" y="3928"/>
                    <a:pt x="6430" y="3947"/>
                    <a:pt x="6389" y="3988"/>
                  </a:cubicBezTo>
                  <a:lnTo>
                    <a:pt x="5574" y="4799"/>
                  </a:lnTo>
                  <a:lnTo>
                    <a:pt x="3702" y="4799"/>
                  </a:lnTo>
                  <a:cubicBezTo>
                    <a:pt x="3430" y="4799"/>
                    <a:pt x="3430" y="5205"/>
                    <a:pt x="3702" y="5205"/>
                  </a:cubicBezTo>
                  <a:lnTo>
                    <a:pt x="5661" y="5205"/>
                  </a:lnTo>
                  <a:cubicBezTo>
                    <a:pt x="5715" y="5205"/>
                    <a:pt x="5766" y="5183"/>
                    <a:pt x="5806" y="5147"/>
                  </a:cubicBezTo>
                  <a:lnTo>
                    <a:pt x="6421" y="4531"/>
                  </a:lnTo>
                  <a:lnTo>
                    <a:pt x="6552" y="5053"/>
                  </a:lnTo>
                  <a:cubicBezTo>
                    <a:pt x="6577" y="5143"/>
                    <a:pt x="6657" y="5205"/>
                    <a:pt x="6751" y="5205"/>
                  </a:cubicBezTo>
                  <a:lnTo>
                    <a:pt x="7856" y="5205"/>
                  </a:lnTo>
                  <a:lnTo>
                    <a:pt x="7856" y="5220"/>
                  </a:lnTo>
                  <a:cubicBezTo>
                    <a:pt x="7856" y="5455"/>
                    <a:pt x="8044" y="5643"/>
                    <a:pt x="8276" y="5643"/>
                  </a:cubicBezTo>
                  <a:lnTo>
                    <a:pt x="8384" y="5643"/>
                  </a:lnTo>
                  <a:cubicBezTo>
                    <a:pt x="8573" y="5643"/>
                    <a:pt x="8725" y="5795"/>
                    <a:pt x="8725" y="5984"/>
                  </a:cubicBezTo>
                  <a:cubicBezTo>
                    <a:pt x="8725" y="6172"/>
                    <a:pt x="8573" y="6324"/>
                    <a:pt x="8384" y="6324"/>
                  </a:cubicBezTo>
                  <a:lnTo>
                    <a:pt x="8261" y="6324"/>
                  </a:lnTo>
                  <a:lnTo>
                    <a:pt x="8261" y="6310"/>
                  </a:lnTo>
                  <a:cubicBezTo>
                    <a:pt x="8261" y="6174"/>
                    <a:pt x="8160" y="6106"/>
                    <a:pt x="8058" y="6106"/>
                  </a:cubicBezTo>
                  <a:cubicBezTo>
                    <a:pt x="7957" y="6106"/>
                    <a:pt x="7856" y="6174"/>
                    <a:pt x="7856" y="6310"/>
                  </a:cubicBezTo>
                  <a:cubicBezTo>
                    <a:pt x="7856" y="7762"/>
                    <a:pt x="6679" y="8939"/>
                    <a:pt x="5226" y="8939"/>
                  </a:cubicBezTo>
                  <a:cubicBezTo>
                    <a:pt x="3774" y="8939"/>
                    <a:pt x="2597" y="7762"/>
                    <a:pt x="2597" y="6310"/>
                  </a:cubicBezTo>
                  <a:cubicBezTo>
                    <a:pt x="2597" y="6174"/>
                    <a:pt x="2495" y="6106"/>
                    <a:pt x="2392" y="6106"/>
                  </a:cubicBezTo>
                  <a:cubicBezTo>
                    <a:pt x="2290" y="6106"/>
                    <a:pt x="2188" y="6174"/>
                    <a:pt x="2188" y="6310"/>
                  </a:cubicBezTo>
                  <a:lnTo>
                    <a:pt x="2188" y="6324"/>
                  </a:lnTo>
                  <a:lnTo>
                    <a:pt x="2065" y="6324"/>
                  </a:lnTo>
                  <a:cubicBezTo>
                    <a:pt x="1876" y="6324"/>
                    <a:pt x="1724" y="6172"/>
                    <a:pt x="1724" y="5984"/>
                  </a:cubicBezTo>
                  <a:cubicBezTo>
                    <a:pt x="1724" y="5795"/>
                    <a:pt x="1876" y="5643"/>
                    <a:pt x="2065" y="5643"/>
                  </a:cubicBezTo>
                  <a:lnTo>
                    <a:pt x="2173" y="5643"/>
                  </a:lnTo>
                  <a:cubicBezTo>
                    <a:pt x="2405" y="5643"/>
                    <a:pt x="2597" y="5455"/>
                    <a:pt x="2597" y="5220"/>
                  </a:cubicBezTo>
                  <a:lnTo>
                    <a:pt x="2597" y="5209"/>
                  </a:lnTo>
                  <a:lnTo>
                    <a:pt x="2829" y="5209"/>
                  </a:lnTo>
                  <a:cubicBezTo>
                    <a:pt x="3100" y="5209"/>
                    <a:pt x="3100" y="4799"/>
                    <a:pt x="2829" y="4799"/>
                  </a:cubicBezTo>
                  <a:lnTo>
                    <a:pt x="2391" y="4799"/>
                  </a:lnTo>
                  <a:cubicBezTo>
                    <a:pt x="2278" y="4799"/>
                    <a:pt x="2188" y="4890"/>
                    <a:pt x="2188" y="5002"/>
                  </a:cubicBezTo>
                  <a:lnTo>
                    <a:pt x="2188" y="5220"/>
                  </a:lnTo>
                  <a:cubicBezTo>
                    <a:pt x="2188" y="5230"/>
                    <a:pt x="2180" y="5234"/>
                    <a:pt x="2173" y="5234"/>
                  </a:cubicBezTo>
                  <a:lnTo>
                    <a:pt x="2065" y="5234"/>
                  </a:lnTo>
                  <a:cubicBezTo>
                    <a:pt x="1945" y="5234"/>
                    <a:pt x="1829" y="5263"/>
                    <a:pt x="1724" y="5317"/>
                  </a:cubicBezTo>
                  <a:lnTo>
                    <a:pt x="1724" y="4785"/>
                  </a:lnTo>
                  <a:cubicBezTo>
                    <a:pt x="1728" y="3213"/>
                    <a:pt x="2999" y="1938"/>
                    <a:pt x="4571" y="1938"/>
                  </a:cubicBezTo>
                  <a:close/>
                  <a:moveTo>
                    <a:pt x="3712" y="9566"/>
                  </a:moveTo>
                  <a:cubicBezTo>
                    <a:pt x="3705" y="9750"/>
                    <a:pt x="3589" y="9917"/>
                    <a:pt x="3412" y="9978"/>
                  </a:cubicBezTo>
                  <a:lnTo>
                    <a:pt x="3347" y="10000"/>
                  </a:lnTo>
                  <a:cubicBezTo>
                    <a:pt x="3277" y="9933"/>
                    <a:pt x="3182" y="9896"/>
                    <a:pt x="3087" y="9896"/>
                  </a:cubicBezTo>
                  <a:cubicBezTo>
                    <a:pt x="3039" y="9896"/>
                    <a:pt x="2991" y="9905"/>
                    <a:pt x="2945" y="9924"/>
                  </a:cubicBezTo>
                  <a:lnTo>
                    <a:pt x="2314" y="10178"/>
                  </a:lnTo>
                  <a:cubicBezTo>
                    <a:pt x="2177" y="10232"/>
                    <a:pt x="2068" y="10337"/>
                    <a:pt x="2010" y="10475"/>
                  </a:cubicBezTo>
                  <a:lnTo>
                    <a:pt x="1724" y="10576"/>
                  </a:lnTo>
                  <a:lnTo>
                    <a:pt x="1724" y="10236"/>
                  </a:lnTo>
                  <a:cubicBezTo>
                    <a:pt x="1724" y="9866"/>
                    <a:pt x="2021" y="9566"/>
                    <a:pt x="2391" y="9566"/>
                  </a:cubicBezTo>
                  <a:close/>
                  <a:moveTo>
                    <a:pt x="8058" y="9566"/>
                  </a:moveTo>
                  <a:cubicBezTo>
                    <a:pt x="8428" y="9566"/>
                    <a:pt x="8729" y="9866"/>
                    <a:pt x="8729" y="10236"/>
                  </a:cubicBezTo>
                  <a:lnTo>
                    <a:pt x="8729" y="10576"/>
                  </a:lnTo>
                  <a:lnTo>
                    <a:pt x="8439" y="10471"/>
                  </a:lnTo>
                  <a:cubicBezTo>
                    <a:pt x="8381" y="10337"/>
                    <a:pt x="8272" y="10228"/>
                    <a:pt x="8135" y="10174"/>
                  </a:cubicBezTo>
                  <a:lnTo>
                    <a:pt x="7504" y="9921"/>
                  </a:lnTo>
                  <a:cubicBezTo>
                    <a:pt x="7459" y="9903"/>
                    <a:pt x="7411" y="9894"/>
                    <a:pt x="7364" y="9894"/>
                  </a:cubicBezTo>
                  <a:cubicBezTo>
                    <a:pt x="7269" y="9894"/>
                    <a:pt x="7175" y="9930"/>
                    <a:pt x="7102" y="10000"/>
                  </a:cubicBezTo>
                  <a:lnTo>
                    <a:pt x="7037" y="9975"/>
                  </a:lnTo>
                  <a:cubicBezTo>
                    <a:pt x="6863" y="9913"/>
                    <a:pt x="6744" y="9750"/>
                    <a:pt x="6737" y="9566"/>
                  </a:cubicBezTo>
                  <a:close/>
                  <a:moveTo>
                    <a:pt x="3061" y="10319"/>
                  </a:moveTo>
                  <a:lnTo>
                    <a:pt x="3061" y="11558"/>
                  </a:lnTo>
                  <a:lnTo>
                    <a:pt x="2376" y="11558"/>
                  </a:lnTo>
                  <a:lnTo>
                    <a:pt x="2376" y="10685"/>
                  </a:lnTo>
                  <a:cubicBezTo>
                    <a:pt x="2376" y="10627"/>
                    <a:pt x="2412" y="10576"/>
                    <a:pt x="2467" y="10554"/>
                  </a:cubicBezTo>
                  <a:lnTo>
                    <a:pt x="3061" y="10319"/>
                  </a:lnTo>
                  <a:close/>
                  <a:moveTo>
                    <a:pt x="7388" y="10319"/>
                  </a:moveTo>
                  <a:lnTo>
                    <a:pt x="7982" y="10558"/>
                  </a:lnTo>
                  <a:cubicBezTo>
                    <a:pt x="8037" y="10576"/>
                    <a:pt x="8073" y="10630"/>
                    <a:pt x="8073" y="10688"/>
                  </a:cubicBezTo>
                  <a:lnTo>
                    <a:pt x="8073" y="11558"/>
                  </a:lnTo>
                  <a:lnTo>
                    <a:pt x="7388" y="11558"/>
                  </a:lnTo>
                  <a:lnTo>
                    <a:pt x="7388" y="10319"/>
                  </a:lnTo>
                  <a:close/>
                  <a:moveTo>
                    <a:pt x="6327" y="9142"/>
                  </a:moveTo>
                  <a:lnTo>
                    <a:pt x="6327" y="9555"/>
                  </a:lnTo>
                  <a:cubicBezTo>
                    <a:pt x="6331" y="9917"/>
                    <a:pt x="6559" y="10239"/>
                    <a:pt x="6900" y="10362"/>
                  </a:cubicBezTo>
                  <a:lnTo>
                    <a:pt x="6983" y="10391"/>
                  </a:lnTo>
                  <a:lnTo>
                    <a:pt x="6983" y="10696"/>
                  </a:lnTo>
                  <a:cubicBezTo>
                    <a:pt x="6650" y="11358"/>
                    <a:pt x="5969" y="11775"/>
                    <a:pt x="5226" y="11775"/>
                  </a:cubicBezTo>
                  <a:cubicBezTo>
                    <a:pt x="4480" y="11775"/>
                    <a:pt x="3799" y="11358"/>
                    <a:pt x="3466" y="10696"/>
                  </a:cubicBezTo>
                  <a:lnTo>
                    <a:pt x="3466" y="10391"/>
                  </a:lnTo>
                  <a:lnTo>
                    <a:pt x="3549" y="10362"/>
                  </a:lnTo>
                  <a:cubicBezTo>
                    <a:pt x="3890" y="10239"/>
                    <a:pt x="4122" y="9917"/>
                    <a:pt x="4122" y="9555"/>
                  </a:cubicBezTo>
                  <a:lnTo>
                    <a:pt x="4122" y="9142"/>
                  </a:lnTo>
                  <a:cubicBezTo>
                    <a:pt x="4477" y="9279"/>
                    <a:pt x="4851" y="9348"/>
                    <a:pt x="5224" y="9348"/>
                  </a:cubicBezTo>
                  <a:cubicBezTo>
                    <a:pt x="5598" y="9348"/>
                    <a:pt x="5972" y="9279"/>
                    <a:pt x="6327" y="9142"/>
                  </a:cubicBezTo>
                  <a:close/>
                  <a:moveTo>
                    <a:pt x="4571" y="1"/>
                  </a:moveTo>
                  <a:cubicBezTo>
                    <a:pt x="3977" y="4"/>
                    <a:pt x="3495" y="482"/>
                    <a:pt x="3495" y="1076"/>
                  </a:cubicBezTo>
                  <a:cubicBezTo>
                    <a:pt x="3495" y="1283"/>
                    <a:pt x="3557" y="1482"/>
                    <a:pt x="3669" y="1656"/>
                  </a:cubicBezTo>
                  <a:cubicBezTo>
                    <a:pt x="2275" y="2058"/>
                    <a:pt x="1318" y="3333"/>
                    <a:pt x="1318" y="4781"/>
                  </a:cubicBezTo>
                  <a:lnTo>
                    <a:pt x="1318" y="5984"/>
                  </a:lnTo>
                  <a:cubicBezTo>
                    <a:pt x="1318" y="6397"/>
                    <a:pt x="1652" y="6733"/>
                    <a:pt x="2065" y="6733"/>
                  </a:cubicBezTo>
                  <a:lnTo>
                    <a:pt x="2217" y="6733"/>
                  </a:lnTo>
                  <a:cubicBezTo>
                    <a:pt x="2351" y="7661"/>
                    <a:pt x="2901" y="8475"/>
                    <a:pt x="3716" y="8946"/>
                  </a:cubicBezTo>
                  <a:lnTo>
                    <a:pt x="3716" y="9160"/>
                  </a:lnTo>
                  <a:lnTo>
                    <a:pt x="2394" y="9160"/>
                  </a:lnTo>
                  <a:cubicBezTo>
                    <a:pt x="1800" y="9160"/>
                    <a:pt x="1318" y="9642"/>
                    <a:pt x="1318" y="10236"/>
                  </a:cubicBezTo>
                  <a:lnTo>
                    <a:pt x="1318" y="10721"/>
                  </a:lnTo>
                  <a:lnTo>
                    <a:pt x="1007" y="10830"/>
                  </a:lnTo>
                  <a:cubicBezTo>
                    <a:pt x="402" y="11043"/>
                    <a:pt x="0" y="11615"/>
                    <a:pt x="0" y="12257"/>
                  </a:cubicBezTo>
                  <a:lnTo>
                    <a:pt x="0" y="13720"/>
                  </a:lnTo>
                  <a:cubicBezTo>
                    <a:pt x="0" y="13856"/>
                    <a:pt x="102" y="13923"/>
                    <a:pt x="203" y="13923"/>
                  </a:cubicBezTo>
                  <a:cubicBezTo>
                    <a:pt x="304" y="13923"/>
                    <a:pt x="406" y="13856"/>
                    <a:pt x="406" y="13720"/>
                  </a:cubicBezTo>
                  <a:lnTo>
                    <a:pt x="406" y="12257"/>
                  </a:lnTo>
                  <a:cubicBezTo>
                    <a:pt x="406" y="11786"/>
                    <a:pt x="703" y="11369"/>
                    <a:pt x="1145" y="11213"/>
                  </a:cubicBezTo>
                  <a:lnTo>
                    <a:pt x="1970" y="10920"/>
                  </a:lnTo>
                  <a:lnTo>
                    <a:pt x="1970" y="13720"/>
                  </a:lnTo>
                  <a:cubicBezTo>
                    <a:pt x="1970" y="13856"/>
                    <a:pt x="2073" y="13923"/>
                    <a:pt x="2175" y="13923"/>
                  </a:cubicBezTo>
                  <a:cubicBezTo>
                    <a:pt x="2277" y="13923"/>
                    <a:pt x="2380" y="13856"/>
                    <a:pt x="2380" y="13720"/>
                  </a:cubicBezTo>
                  <a:lnTo>
                    <a:pt x="2380" y="11963"/>
                  </a:lnTo>
                  <a:lnTo>
                    <a:pt x="3061" y="11963"/>
                  </a:lnTo>
                  <a:lnTo>
                    <a:pt x="3061" y="13720"/>
                  </a:lnTo>
                  <a:cubicBezTo>
                    <a:pt x="3061" y="13856"/>
                    <a:pt x="3162" y="13923"/>
                    <a:pt x="3263" y="13923"/>
                  </a:cubicBezTo>
                  <a:cubicBezTo>
                    <a:pt x="3365" y="13923"/>
                    <a:pt x="3466" y="13856"/>
                    <a:pt x="3466" y="13720"/>
                  </a:cubicBezTo>
                  <a:lnTo>
                    <a:pt x="3466" y="11405"/>
                  </a:lnTo>
                  <a:cubicBezTo>
                    <a:pt x="3607" y="11558"/>
                    <a:pt x="3767" y="11692"/>
                    <a:pt x="3941" y="11804"/>
                  </a:cubicBezTo>
                  <a:cubicBezTo>
                    <a:pt x="4332" y="12056"/>
                    <a:pt x="4778" y="12181"/>
                    <a:pt x="5224" y="12181"/>
                  </a:cubicBezTo>
                  <a:cubicBezTo>
                    <a:pt x="5671" y="12181"/>
                    <a:pt x="6117" y="12056"/>
                    <a:pt x="6508" y="11804"/>
                  </a:cubicBezTo>
                  <a:cubicBezTo>
                    <a:pt x="6682" y="11692"/>
                    <a:pt x="6842" y="11558"/>
                    <a:pt x="6983" y="11405"/>
                  </a:cubicBezTo>
                  <a:lnTo>
                    <a:pt x="6983" y="12195"/>
                  </a:lnTo>
                  <a:cubicBezTo>
                    <a:pt x="6983" y="12331"/>
                    <a:pt x="7084" y="12399"/>
                    <a:pt x="7186" y="12399"/>
                  </a:cubicBezTo>
                  <a:cubicBezTo>
                    <a:pt x="7287" y="12399"/>
                    <a:pt x="7388" y="12331"/>
                    <a:pt x="7388" y="12195"/>
                  </a:cubicBezTo>
                  <a:lnTo>
                    <a:pt x="7388" y="11963"/>
                  </a:lnTo>
                  <a:lnTo>
                    <a:pt x="8073" y="11963"/>
                  </a:lnTo>
                  <a:lnTo>
                    <a:pt x="8073" y="13720"/>
                  </a:lnTo>
                  <a:cubicBezTo>
                    <a:pt x="8073" y="13856"/>
                    <a:pt x="8175" y="13923"/>
                    <a:pt x="8278" y="13923"/>
                  </a:cubicBezTo>
                  <a:cubicBezTo>
                    <a:pt x="8380" y="13923"/>
                    <a:pt x="8482" y="13856"/>
                    <a:pt x="8482" y="13720"/>
                  </a:cubicBezTo>
                  <a:lnTo>
                    <a:pt x="8482" y="10920"/>
                  </a:lnTo>
                  <a:lnTo>
                    <a:pt x="9308" y="11213"/>
                  </a:lnTo>
                  <a:cubicBezTo>
                    <a:pt x="9750" y="11369"/>
                    <a:pt x="10043" y="11789"/>
                    <a:pt x="10043" y="12257"/>
                  </a:cubicBezTo>
                  <a:lnTo>
                    <a:pt x="10043" y="13723"/>
                  </a:lnTo>
                  <a:cubicBezTo>
                    <a:pt x="10043" y="13857"/>
                    <a:pt x="10146" y="13924"/>
                    <a:pt x="10248" y="13924"/>
                  </a:cubicBezTo>
                  <a:cubicBezTo>
                    <a:pt x="10350" y="13924"/>
                    <a:pt x="10452" y="13857"/>
                    <a:pt x="10452" y="13723"/>
                  </a:cubicBezTo>
                  <a:lnTo>
                    <a:pt x="10452" y="12257"/>
                  </a:lnTo>
                  <a:cubicBezTo>
                    <a:pt x="10452" y="11615"/>
                    <a:pt x="10047" y="11043"/>
                    <a:pt x="9446" y="10830"/>
                  </a:cubicBezTo>
                  <a:lnTo>
                    <a:pt x="9134" y="10717"/>
                  </a:lnTo>
                  <a:lnTo>
                    <a:pt x="9134" y="10232"/>
                  </a:lnTo>
                  <a:cubicBezTo>
                    <a:pt x="9134" y="9638"/>
                    <a:pt x="8652" y="9156"/>
                    <a:pt x="8058" y="9156"/>
                  </a:cubicBezTo>
                  <a:lnTo>
                    <a:pt x="6737" y="9156"/>
                  </a:lnTo>
                  <a:lnTo>
                    <a:pt x="6737" y="8943"/>
                  </a:lnTo>
                  <a:cubicBezTo>
                    <a:pt x="7551" y="8475"/>
                    <a:pt x="8102" y="7657"/>
                    <a:pt x="8232" y="6730"/>
                  </a:cubicBezTo>
                  <a:lnTo>
                    <a:pt x="8384" y="6730"/>
                  </a:lnTo>
                  <a:cubicBezTo>
                    <a:pt x="8801" y="6730"/>
                    <a:pt x="9134" y="6397"/>
                    <a:pt x="9134" y="5980"/>
                  </a:cubicBezTo>
                  <a:lnTo>
                    <a:pt x="9134" y="4781"/>
                  </a:lnTo>
                  <a:cubicBezTo>
                    <a:pt x="9134" y="3333"/>
                    <a:pt x="8174" y="2058"/>
                    <a:pt x="6784" y="1656"/>
                  </a:cubicBezTo>
                  <a:cubicBezTo>
                    <a:pt x="6896" y="1482"/>
                    <a:pt x="6954" y="1283"/>
                    <a:pt x="6954" y="1076"/>
                  </a:cubicBezTo>
                  <a:cubicBezTo>
                    <a:pt x="6954" y="482"/>
                    <a:pt x="6472" y="4"/>
                    <a:pt x="58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2" name="Google Shape;23142;p75"/>
            <p:cNvSpPr/>
            <p:nvPr/>
          </p:nvSpPr>
          <p:spPr>
            <a:xfrm>
              <a:off x="5544346" y="3232012"/>
              <a:ext cx="10775" cy="27895"/>
            </a:xfrm>
            <a:custGeom>
              <a:rect b="b" l="l" r="r" t="t"/>
              <a:pathLst>
                <a:path extrusionOk="0" h="1064" w="411">
                  <a:moveTo>
                    <a:pt x="204" y="1"/>
                  </a:moveTo>
                  <a:cubicBezTo>
                    <a:pt x="91" y="1"/>
                    <a:pt x="1" y="92"/>
                    <a:pt x="1" y="204"/>
                  </a:cubicBezTo>
                  <a:lnTo>
                    <a:pt x="1" y="859"/>
                  </a:lnTo>
                  <a:cubicBezTo>
                    <a:pt x="1" y="995"/>
                    <a:pt x="103" y="1063"/>
                    <a:pt x="205" y="1063"/>
                  </a:cubicBezTo>
                  <a:cubicBezTo>
                    <a:pt x="308" y="1063"/>
                    <a:pt x="410" y="995"/>
                    <a:pt x="410" y="859"/>
                  </a:cubicBezTo>
                  <a:lnTo>
                    <a:pt x="410" y="204"/>
                  </a:lnTo>
                  <a:cubicBezTo>
                    <a:pt x="410" y="92"/>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43" name="Google Shape;23143;p75"/>
          <p:cNvGrpSpPr/>
          <p:nvPr/>
        </p:nvGrpSpPr>
        <p:grpSpPr>
          <a:xfrm>
            <a:off x="5805866" y="1983430"/>
            <a:ext cx="284958" cy="365079"/>
            <a:chOff x="5805866" y="1983430"/>
            <a:chExt cx="284958" cy="365079"/>
          </a:xfrm>
        </p:grpSpPr>
        <p:sp>
          <p:nvSpPr>
            <p:cNvPr id="23144" name="Google Shape;23144;p75"/>
            <p:cNvSpPr/>
            <p:nvPr/>
          </p:nvSpPr>
          <p:spPr>
            <a:xfrm>
              <a:off x="5811266" y="2225811"/>
              <a:ext cx="274261" cy="117297"/>
            </a:xfrm>
            <a:custGeom>
              <a:rect b="b" l="l" r="r" t="t"/>
              <a:pathLst>
                <a:path extrusionOk="0" h="4474" w="10461">
                  <a:moveTo>
                    <a:pt x="3582" y="1"/>
                  </a:moveTo>
                  <a:cubicBezTo>
                    <a:pt x="3499" y="124"/>
                    <a:pt x="3376" y="211"/>
                    <a:pt x="3235" y="254"/>
                  </a:cubicBezTo>
                  <a:lnTo>
                    <a:pt x="939" y="928"/>
                  </a:lnTo>
                  <a:cubicBezTo>
                    <a:pt x="381" y="1091"/>
                    <a:pt x="0" y="1602"/>
                    <a:pt x="0" y="2185"/>
                  </a:cubicBezTo>
                  <a:lnTo>
                    <a:pt x="0" y="4474"/>
                  </a:lnTo>
                  <a:lnTo>
                    <a:pt x="10460" y="4474"/>
                  </a:lnTo>
                  <a:lnTo>
                    <a:pt x="10460" y="2181"/>
                  </a:lnTo>
                  <a:cubicBezTo>
                    <a:pt x="10460" y="1602"/>
                    <a:pt x="10076" y="1091"/>
                    <a:pt x="9522" y="928"/>
                  </a:cubicBezTo>
                  <a:lnTo>
                    <a:pt x="7226" y="254"/>
                  </a:lnTo>
                  <a:cubicBezTo>
                    <a:pt x="7085" y="211"/>
                    <a:pt x="6961" y="124"/>
                    <a:pt x="6878"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5" name="Google Shape;23145;p75"/>
            <p:cNvSpPr/>
            <p:nvPr/>
          </p:nvSpPr>
          <p:spPr>
            <a:xfrm>
              <a:off x="5880769" y="2285927"/>
              <a:ext cx="135151" cy="57180"/>
            </a:xfrm>
            <a:custGeom>
              <a:rect b="b" l="l" r="r" t="t"/>
              <a:pathLst>
                <a:path extrusionOk="0" h="2181" w="5155">
                  <a:moveTo>
                    <a:pt x="2579" y="0"/>
                  </a:moveTo>
                  <a:cubicBezTo>
                    <a:pt x="1304" y="0"/>
                    <a:pt x="214" y="920"/>
                    <a:pt x="1" y="2181"/>
                  </a:cubicBezTo>
                  <a:lnTo>
                    <a:pt x="5154" y="2181"/>
                  </a:lnTo>
                  <a:cubicBezTo>
                    <a:pt x="4941" y="920"/>
                    <a:pt x="3854" y="0"/>
                    <a:pt x="2579"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6" name="Google Shape;23146;p75"/>
            <p:cNvSpPr/>
            <p:nvPr/>
          </p:nvSpPr>
          <p:spPr>
            <a:xfrm>
              <a:off x="5884859" y="2225811"/>
              <a:ext cx="127076" cy="25850"/>
            </a:xfrm>
            <a:custGeom>
              <a:rect b="b" l="l" r="r" t="t"/>
              <a:pathLst>
                <a:path extrusionOk="0" h="986" w="4847">
                  <a:moveTo>
                    <a:pt x="775" y="1"/>
                  </a:moveTo>
                  <a:cubicBezTo>
                    <a:pt x="692" y="120"/>
                    <a:pt x="569" y="211"/>
                    <a:pt x="428" y="251"/>
                  </a:cubicBezTo>
                  <a:lnTo>
                    <a:pt x="0" y="377"/>
                  </a:lnTo>
                  <a:cubicBezTo>
                    <a:pt x="746" y="779"/>
                    <a:pt x="1579" y="986"/>
                    <a:pt x="2423" y="986"/>
                  </a:cubicBezTo>
                  <a:cubicBezTo>
                    <a:pt x="3267" y="986"/>
                    <a:pt x="4100" y="779"/>
                    <a:pt x="4846" y="377"/>
                  </a:cubicBezTo>
                  <a:lnTo>
                    <a:pt x="4419" y="251"/>
                  </a:lnTo>
                  <a:cubicBezTo>
                    <a:pt x="4278" y="211"/>
                    <a:pt x="4154" y="120"/>
                    <a:pt x="407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7" name="Google Shape;23147;p75"/>
            <p:cNvSpPr/>
            <p:nvPr/>
          </p:nvSpPr>
          <p:spPr>
            <a:xfrm>
              <a:off x="5999744" y="1988804"/>
              <a:ext cx="68690" cy="68585"/>
            </a:xfrm>
            <a:custGeom>
              <a:rect b="b" l="l" r="r" t="t"/>
              <a:pathLst>
                <a:path extrusionOk="0" h="2616" w="2620">
                  <a:moveTo>
                    <a:pt x="1312" y="1"/>
                  </a:moveTo>
                  <a:cubicBezTo>
                    <a:pt x="587" y="1"/>
                    <a:pt x="1" y="588"/>
                    <a:pt x="1" y="1308"/>
                  </a:cubicBezTo>
                  <a:cubicBezTo>
                    <a:pt x="1" y="2029"/>
                    <a:pt x="587" y="2616"/>
                    <a:pt x="1312" y="2616"/>
                  </a:cubicBezTo>
                  <a:cubicBezTo>
                    <a:pt x="2032" y="2616"/>
                    <a:pt x="2619" y="2029"/>
                    <a:pt x="2619" y="1308"/>
                  </a:cubicBezTo>
                  <a:cubicBezTo>
                    <a:pt x="2619" y="588"/>
                    <a:pt x="2032" y="1"/>
                    <a:pt x="1312"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8" name="Google Shape;23148;p75"/>
            <p:cNvSpPr/>
            <p:nvPr/>
          </p:nvSpPr>
          <p:spPr>
            <a:xfrm>
              <a:off x="6022632" y="2011692"/>
              <a:ext cx="22914" cy="22809"/>
            </a:xfrm>
            <a:custGeom>
              <a:rect b="b" l="l" r="r" t="t"/>
              <a:pathLst>
                <a:path extrusionOk="0" h="870" w="874">
                  <a:moveTo>
                    <a:pt x="439" y="1"/>
                  </a:moveTo>
                  <a:cubicBezTo>
                    <a:pt x="196" y="1"/>
                    <a:pt x="0" y="196"/>
                    <a:pt x="0" y="435"/>
                  </a:cubicBezTo>
                  <a:cubicBezTo>
                    <a:pt x="0" y="674"/>
                    <a:pt x="196" y="870"/>
                    <a:pt x="439" y="870"/>
                  </a:cubicBezTo>
                  <a:cubicBezTo>
                    <a:pt x="678" y="870"/>
                    <a:pt x="873" y="674"/>
                    <a:pt x="873" y="435"/>
                  </a:cubicBezTo>
                  <a:cubicBezTo>
                    <a:pt x="873" y="196"/>
                    <a:pt x="678" y="1"/>
                    <a:pt x="439"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9" name="Google Shape;23149;p75"/>
            <p:cNvSpPr/>
            <p:nvPr/>
          </p:nvSpPr>
          <p:spPr>
            <a:xfrm>
              <a:off x="5828360" y="1988804"/>
              <a:ext cx="68585" cy="68585"/>
            </a:xfrm>
            <a:custGeom>
              <a:rect b="b" l="l" r="r" t="t"/>
              <a:pathLst>
                <a:path extrusionOk="0" h="2616" w="2616">
                  <a:moveTo>
                    <a:pt x="1308" y="1"/>
                  </a:moveTo>
                  <a:cubicBezTo>
                    <a:pt x="587" y="1"/>
                    <a:pt x="0" y="588"/>
                    <a:pt x="0" y="1308"/>
                  </a:cubicBezTo>
                  <a:cubicBezTo>
                    <a:pt x="0" y="2029"/>
                    <a:pt x="587" y="2616"/>
                    <a:pt x="1308" y="2616"/>
                  </a:cubicBezTo>
                  <a:cubicBezTo>
                    <a:pt x="2032" y="2616"/>
                    <a:pt x="2615" y="2029"/>
                    <a:pt x="2615" y="1308"/>
                  </a:cubicBezTo>
                  <a:cubicBezTo>
                    <a:pt x="2615" y="588"/>
                    <a:pt x="2032" y="1"/>
                    <a:pt x="1308"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0" name="Google Shape;23150;p75"/>
            <p:cNvSpPr/>
            <p:nvPr/>
          </p:nvSpPr>
          <p:spPr>
            <a:xfrm>
              <a:off x="5851248" y="2011692"/>
              <a:ext cx="22809" cy="22809"/>
            </a:xfrm>
            <a:custGeom>
              <a:rect b="b" l="l" r="r" t="t"/>
              <a:pathLst>
                <a:path extrusionOk="0" h="870" w="870">
                  <a:moveTo>
                    <a:pt x="435" y="1"/>
                  </a:moveTo>
                  <a:cubicBezTo>
                    <a:pt x="196" y="1"/>
                    <a:pt x="0" y="196"/>
                    <a:pt x="0" y="435"/>
                  </a:cubicBezTo>
                  <a:cubicBezTo>
                    <a:pt x="0" y="674"/>
                    <a:pt x="196" y="870"/>
                    <a:pt x="435" y="870"/>
                  </a:cubicBezTo>
                  <a:cubicBezTo>
                    <a:pt x="674" y="870"/>
                    <a:pt x="869" y="674"/>
                    <a:pt x="869" y="435"/>
                  </a:cubicBezTo>
                  <a:cubicBezTo>
                    <a:pt x="869" y="196"/>
                    <a:pt x="674" y="1"/>
                    <a:pt x="435"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1" name="Google Shape;23151;p75"/>
            <p:cNvSpPr/>
            <p:nvPr/>
          </p:nvSpPr>
          <p:spPr>
            <a:xfrm>
              <a:off x="5831218" y="2000209"/>
              <a:ext cx="234358" cy="234358"/>
            </a:xfrm>
            <a:custGeom>
              <a:rect b="b" l="l" r="r" t="t"/>
              <a:pathLst>
                <a:path extrusionOk="0" h="8939" w="8939">
                  <a:moveTo>
                    <a:pt x="4469" y="1"/>
                  </a:moveTo>
                  <a:cubicBezTo>
                    <a:pt x="2003" y="1"/>
                    <a:pt x="0" y="2003"/>
                    <a:pt x="0" y="4470"/>
                  </a:cubicBezTo>
                  <a:cubicBezTo>
                    <a:pt x="0" y="6936"/>
                    <a:pt x="2003" y="8939"/>
                    <a:pt x="4469" y="8939"/>
                  </a:cubicBezTo>
                  <a:cubicBezTo>
                    <a:pt x="6936" y="8939"/>
                    <a:pt x="8938" y="6936"/>
                    <a:pt x="8938" y="4470"/>
                  </a:cubicBezTo>
                  <a:cubicBezTo>
                    <a:pt x="8938" y="2003"/>
                    <a:pt x="6936" y="1"/>
                    <a:pt x="4469"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2" name="Google Shape;23152;p75"/>
            <p:cNvSpPr/>
            <p:nvPr/>
          </p:nvSpPr>
          <p:spPr>
            <a:xfrm>
              <a:off x="5874136" y="2051674"/>
              <a:ext cx="148522" cy="148627"/>
            </a:xfrm>
            <a:custGeom>
              <a:rect b="b" l="l" r="r" t="t"/>
              <a:pathLst>
                <a:path extrusionOk="0" h="5669" w="5665">
                  <a:moveTo>
                    <a:pt x="2832" y="0"/>
                  </a:moveTo>
                  <a:cubicBezTo>
                    <a:pt x="1268" y="0"/>
                    <a:pt x="0" y="1268"/>
                    <a:pt x="0" y="2833"/>
                  </a:cubicBezTo>
                  <a:cubicBezTo>
                    <a:pt x="0" y="4397"/>
                    <a:pt x="1268" y="5668"/>
                    <a:pt x="2832" y="5668"/>
                  </a:cubicBezTo>
                  <a:cubicBezTo>
                    <a:pt x="4397" y="5668"/>
                    <a:pt x="5664" y="4397"/>
                    <a:pt x="5664" y="2833"/>
                  </a:cubicBezTo>
                  <a:cubicBezTo>
                    <a:pt x="5664" y="1268"/>
                    <a:pt x="4397" y="0"/>
                    <a:pt x="283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3" name="Google Shape;23153;p75"/>
            <p:cNvSpPr/>
            <p:nvPr/>
          </p:nvSpPr>
          <p:spPr>
            <a:xfrm>
              <a:off x="5873559" y="2051621"/>
              <a:ext cx="86334" cy="148627"/>
            </a:xfrm>
            <a:custGeom>
              <a:rect b="b" l="l" r="r" t="t"/>
              <a:pathLst>
                <a:path extrusionOk="0" h="5669" w="3293">
                  <a:moveTo>
                    <a:pt x="2829" y="1"/>
                  </a:moveTo>
                  <a:cubicBezTo>
                    <a:pt x="1298" y="1"/>
                    <a:pt x="0" y="1247"/>
                    <a:pt x="0" y="2835"/>
                  </a:cubicBezTo>
                  <a:cubicBezTo>
                    <a:pt x="0" y="4425"/>
                    <a:pt x="1297" y="5669"/>
                    <a:pt x="2828" y="5669"/>
                  </a:cubicBezTo>
                  <a:cubicBezTo>
                    <a:pt x="2981" y="5669"/>
                    <a:pt x="3136" y="5656"/>
                    <a:pt x="3292" y="5631"/>
                  </a:cubicBezTo>
                  <a:cubicBezTo>
                    <a:pt x="1913" y="5421"/>
                    <a:pt x="895" y="4233"/>
                    <a:pt x="895" y="2835"/>
                  </a:cubicBezTo>
                  <a:cubicBezTo>
                    <a:pt x="895" y="1440"/>
                    <a:pt x="1913" y="252"/>
                    <a:pt x="3292" y="39"/>
                  </a:cubicBezTo>
                  <a:cubicBezTo>
                    <a:pt x="3136" y="13"/>
                    <a:pt x="2982" y="1"/>
                    <a:pt x="2829"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4" name="Google Shape;23154;p75"/>
            <p:cNvSpPr/>
            <p:nvPr/>
          </p:nvSpPr>
          <p:spPr>
            <a:xfrm>
              <a:off x="5922638" y="2145952"/>
              <a:ext cx="51491" cy="22835"/>
            </a:xfrm>
            <a:custGeom>
              <a:rect b="b" l="l" r="r" t="t"/>
              <a:pathLst>
                <a:path extrusionOk="0" h="871" w="1964">
                  <a:moveTo>
                    <a:pt x="1" y="1"/>
                  </a:moveTo>
                  <a:cubicBezTo>
                    <a:pt x="1" y="483"/>
                    <a:pt x="439" y="870"/>
                    <a:pt x="982" y="870"/>
                  </a:cubicBezTo>
                  <a:cubicBezTo>
                    <a:pt x="1522" y="870"/>
                    <a:pt x="1964" y="483"/>
                    <a:pt x="196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5" name="Google Shape;23155;p75"/>
            <p:cNvSpPr/>
            <p:nvPr/>
          </p:nvSpPr>
          <p:spPr>
            <a:xfrm>
              <a:off x="5816772" y="2027082"/>
              <a:ext cx="221931" cy="207407"/>
            </a:xfrm>
            <a:custGeom>
              <a:rect b="b" l="l" r="r" t="t"/>
              <a:pathLst>
                <a:path extrusionOk="0" h="7911" w="8465">
                  <a:moveTo>
                    <a:pt x="2174" y="0"/>
                  </a:moveTo>
                  <a:lnTo>
                    <a:pt x="2174" y="0"/>
                  </a:lnTo>
                  <a:cubicBezTo>
                    <a:pt x="145" y="1677"/>
                    <a:pt x="1" y="4741"/>
                    <a:pt x="1862" y="6603"/>
                  </a:cubicBezTo>
                  <a:cubicBezTo>
                    <a:pt x="2738" y="7479"/>
                    <a:pt x="3881" y="7911"/>
                    <a:pt x="5020" y="7911"/>
                  </a:cubicBezTo>
                  <a:cubicBezTo>
                    <a:pt x="6301" y="7911"/>
                    <a:pt x="7577" y="7365"/>
                    <a:pt x="8465" y="6291"/>
                  </a:cubicBezTo>
                  <a:lnTo>
                    <a:pt x="8465" y="6291"/>
                  </a:lnTo>
                  <a:cubicBezTo>
                    <a:pt x="7668" y="6951"/>
                    <a:pt x="6667" y="7313"/>
                    <a:pt x="5633" y="7313"/>
                  </a:cubicBezTo>
                  <a:cubicBezTo>
                    <a:pt x="5628" y="7313"/>
                    <a:pt x="5623" y="7313"/>
                    <a:pt x="5618" y="7313"/>
                  </a:cubicBezTo>
                  <a:cubicBezTo>
                    <a:pt x="3890" y="7313"/>
                    <a:pt x="2315" y="6313"/>
                    <a:pt x="1576" y="4749"/>
                  </a:cubicBezTo>
                  <a:cubicBezTo>
                    <a:pt x="841" y="3184"/>
                    <a:pt x="1073" y="1333"/>
                    <a:pt x="217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6" name="Google Shape;23156;p75"/>
            <p:cNvSpPr/>
            <p:nvPr/>
          </p:nvSpPr>
          <p:spPr>
            <a:xfrm>
              <a:off x="5919807" y="2034580"/>
              <a:ext cx="57180" cy="34319"/>
            </a:xfrm>
            <a:custGeom>
              <a:rect b="b" l="l" r="r" t="t"/>
              <a:pathLst>
                <a:path extrusionOk="0" h="1309" w="2181">
                  <a:moveTo>
                    <a:pt x="652" y="1"/>
                  </a:moveTo>
                  <a:cubicBezTo>
                    <a:pt x="293" y="1"/>
                    <a:pt x="0" y="294"/>
                    <a:pt x="0" y="656"/>
                  </a:cubicBezTo>
                  <a:cubicBezTo>
                    <a:pt x="0" y="1015"/>
                    <a:pt x="293" y="1308"/>
                    <a:pt x="652" y="1308"/>
                  </a:cubicBezTo>
                  <a:lnTo>
                    <a:pt x="1525" y="1308"/>
                  </a:lnTo>
                  <a:cubicBezTo>
                    <a:pt x="1887" y="1308"/>
                    <a:pt x="2180" y="1015"/>
                    <a:pt x="2180" y="656"/>
                  </a:cubicBezTo>
                  <a:cubicBezTo>
                    <a:pt x="2180" y="294"/>
                    <a:pt x="1887" y="1"/>
                    <a:pt x="152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7" name="Google Shape;23157;p75"/>
            <p:cNvSpPr/>
            <p:nvPr/>
          </p:nvSpPr>
          <p:spPr>
            <a:xfrm>
              <a:off x="5936979" y="2023097"/>
              <a:ext cx="22809" cy="22914"/>
            </a:xfrm>
            <a:custGeom>
              <a:rect b="b" l="l" r="r" t="t"/>
              <a:pathLst>
                <a:path extrusionOk="0" h="874" w="870">
                  <a:moveTo>
                    <a:pt x="435" y="0"/>
                  </a:moveTo>
                  <a:cubicBezTo>
                    <a:pt x="193" y="0"/>
                    <a:pt x="1" y="196"/>
                    <a:pt x="1" y="435"/>
                  </a:cubicBezTo>
                  <a:cubicBezTo>
                    <a:pt x="1" y="678"/>
                    <a:pt x="193" y="873"/>
                    <a:pt x="435" y="873"/>
                  </a:cubicBezTo>
                  <a:cubicBezTo>
                    <a:pt x="674" y="873"/>
                    <a:pt x="870" y="678"/>
                    <a:pt x="870" y="435"/>
                  </a:cubicBezTo>
                  <a:cubicBezTo>
                    <a:pt x="870" y="196"/>
                    <a:pt x="674" y="0"/>
                    <a:pt x="4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8" name="Google Shape;23158;p75"/>
            <p:cNvSpPr/>
            <p:nvPr/>
          </p:nvSpPr>
          <p:spPr>
            <a:xfrm>
              <a:off x="5908796" y="2109195"/>
              <a:ext cx="10644" cy="16386"/>
            </a:xfrm>
            <a:custGeom>
              <a:rect b="b" l="l" r="r" t="t"/>
              <a:pathLst>
                <a:path extrusionOk="0" h="625" w="406">
                  <a:moveTo>
                    <a:pt x="203" y="0"/>
                  </a:moveTo>
                  <a:cubicBezTo>
                    <a:pt x="101" y="0"/>
                    <a:pt x="0" y="68"/>
                    <a:pt x="0" y="204"/>
                  </a:cubicBezTo>
                  <a:lnTo>
                    <a:pt x="0" y="421"/>
                  </a:lnTo>
                  <a:cubicBezTo>
                    <a:pt x="0" y="534"/>
                    <a:pt x="91" y="624"/>
                    <a:pt x="203" y="624"/>
                  </a:cubicBezTo>
                  <a:cubicBezTo>
                    <a:pt x="315" y="624"/>
                    <a:pt x="406" y="534"/>
                    <a:pt x="406" y="421"/>
                  </a:cubicBezTo>
                  <a:lnTo>
                    <a:pt x="406" y="204"/>
                  </a:lnTo>
                  <a:cubicBezTo>
                    <a:pt x="406" y="68"/>
                    <a:pt x="304"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9" name="Google Shape;23159;p75"/>
            <p:cNvSpPr/>
            <p:nvPr/>
          </p:nvSpPr>
          <p:spPr>
            <a:xfrm>
              <a:off x="5977328" y="2109195"/>
              <a:ext cx="10671" cy="16412"/>
            </a:xfrm>
            <a:custGeom>
              <a:rect b="b" l="l" r="r" t="t"/>
              <a:pathLst>
                <a:path extrusionOk="0" h="626" w="407">
                  <a:moveTo>
                    <a:pt x="204" y="0"/>
                  </a:moveTo>
                  <a:cubicBezTo>
                    <a:pt x="102" y="0"/>
                    <a:pt x="1" y="68"/>
                    <a:pt x="1" y="204"/>
                  </a:cubicBezTo>
                  <a:lnTo>
                    <a:pt x="1" y="421"/>
                  </a:lnTo>
                  <a:cubicBezTo>
                    <a:pt x="1" y="557"/>
                    <a:pt x="102" y="625"/>
                    <a:pt x="204" y="625"/>
                  </a:cubicBezTo>
                  <a:cubicBezTo>
                    <a:pt x="305" y="625"/>
                    <a:pt x="407" y="557"/>
                    <a:pt x="407" y="421"/>
                  </a:cubicBezTo>
                  <a:lnTo>
                    <a:pt x="407" y="204"/>
                  </a:lnTo>
                  <a:cubicBezTo>
                    <a:pt x="407" y="68"/>
                    <a:pt x="305"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0" name="Google Shape;23160;p75"/>
            <p:cNvSpPr/>
            <p:nvPr/>
          </p:nvSpPr>
          <p:spPr>
            <a:xfrm>
              <a:off x="5805866" y="1983430"/>
              <a:ext cx="284958" cy="364948"/>
            </a:xfrm>
            <a:custGeom>
              <a:rect b="b" l="l" r="r" t="t"/>
              <a:pathLst>
                <a:path extrusionOk="0" h="13920" w="10869">
                  <a:moveTo>
                    <a:pt x="2163" y="1276"/>
                  </a:moveTo>
                  <a:cubicBezTo>
                    <a:pt x="2305" y="1276"/>
                    <a:pt x="2435" y="1408"/>
                    <a:pt x="2394" y="1568"/>
                  </a:cubicBezTo>
                  <a:lnTo>
                    <a:pt x="2390" y="1568"/>
                  </a:lnTo>
                  <a:cubicBezTo>
                    <a:pt x="2325" y="1626"/>
                    <a:pt x="2264" y="1684"/>
                    <a:pt x="2202" y="1742"/>
                  </a:cubicBezTo>
                  <a:cubicBezTo>
                    <a:pt x="2188" y="1745"/>
                    <a:pt x="2177" y="1745"/>
                    <a:pt x="2166" y="1745"/>
                  </a:cubicBezTo>
                  <a:cubicBezTo>
                    <a:pt x="1945" y="1745"/>
                    <a:pt x="1847" y="1463"/>
                    <a:pt x="2021" y="1325"/>
                  </a:cubicBezTo>
                  <a:cubicBezTo>
                    <a:pt x="2066" y="1291"/>
                    <a:pt x="2115" y="1276"/>
                    <a:pt x="2163" y="1276"/>
                  </a:cubicBezTo>
                  <a:close/>
                  <a:moveTo>
                    <a:pt x="8706" y="1281"/>
                  </a:moveTo>
                  <a:cubicBezTo>
                    <a:pt x="8763" y="1281"/>
                    <a:pt x="8821" y="1302"/>
                    <a:pt x="8870" y="1350"/>
                  </a:cubicBezTo>
                  <a:cubicBezTo>
                    <a:pt x="9015" y="1495"/>
                    <a:pt x="8913" y="1745"/>
                    <a:pt x="8707" y="1745"/>
                  </a:cubicBezTo>
                  <a:cubicBezTo>
                    <a:pt x="8692" y="1745"/>
                    <a:pt x="8681" y="1745"/>
                    <a:pt x="8670" y="1742"/>
                  </a:cubicBezTo>
                  <a:cubicBezTo>
                    <a:pt x="8609" y="1684"/>
                    <a:pt x="8544" y="1626"/>
                    <a:pt x="8479" y="1568"/>
                  </a:cubicBezTo>
                  <a:cubicBezTo>
                    <a:pt x="8475" y="1550"/>
                    <a:pt x="8475" y="1531"/>
                    <a:pt x="8475" y="1513"/>
                  </a:cubicBezTo>
                  <a:cubicBezTo>
                    <a:pt x="8475" y="1374"/>
                    <a:pt x="8587" y="1281"/>
                    <a:pt x="8706" y="1281"/>
                  </a:cubicBezTo>
                  <a:close/>
                  <a:moveTo>
                    <a:pt x="2170" y="413"/>
                  </a:moveTo>
                  <a:cubicBezTo>
                    <a:pt x="2583" y="413"/>
                    <a:pt x="2971" y="645"/>
                    <a:pt x="3158" y="1032"/>
                  </a:cubicBezTo>
                  <a:cubicBezTo>
                    <a:pt x="3021" y="1108"/>
                    <a:pt x="2890" y="1191"/>
                    <a:pt x="2760" y="1282"/>
                  </a:cubicBezTo>
                  <a:cubicBezTo>
                    <a:pt x="2658" y="1019"/>
                    <a:pt x="2412" y="873"/>
                    <a:pt x="2162" y="873"/>
                  </a:cubicBezTo>
                  <a:cubicBezTo>
                    <a:pt x="2011" y="873"/>
                    <a:pt x="1859" y="926"/>
                    <a:pt x="1735" y="1039"/>
                  </a:cubicBezTo>
                  <a:cubicBezTo>
                    <a:pt x="1402" y="1343"/>
                    <a:pt x="1478" y="1883"/>
                    <a:pt x="1876" y="2086"/>
                  </a:cubicBezTo>
                  <a:cubicBezTo>
                    <a:pt x="1775" y="2205"/>
                    <a:pt x="1681" y="2328"/>
                    <a:pt x="1590" y="2459"/>
                  </a:cubicBezTo>
                  <a:cubicBezTo>
                    <a:pt x="1260" y="2256"/>
                    <a:pt x="1061" y="1897"/>
                    <a:pt x="1061" y="1513"/>
                  </a:cubicBezTo>
                  <a:cubicBezTo>
                    <a:pt x="1065" y="999"/>
                    <a:pt x="1420" y="554"/>
                    <a:pt x="1920" y="441"/>
                  </a:cubicBezTo>
                  <a:cubicBezTo>
                    <a:pt x="2003" y="422"/>
                    <a:pt x="2087" y="413"/>
                    <a:pt x="2170" y="413"/>
                  </a:cubicBezTo>
                  <a:close/>
                  <a:moveTo>
                    <a:pt x="8707" y="409"/>
                  </a:moveTo>
                  <a:cubicBezTo>
                    <a:pt x="9199" y="409"/>
                    <a:pt x="9634" y="738"/>
                    <a:pt x="9768" y="1216"/>
                  </a:cubicBezTo>
                  <a:cubicBezTo>
                    <a:pt x="9902" y="1691"/>
                    <a:pt x="9703" y="2198"/>
                    <a:pt x="9279" y="2459"/>
                  </a:cubicBezTo>
                  <a:cubicBezTo>
                    <a:pt x="9188" y="2328"/>
                    <a:pt x="9094" y="2205"/>
                    <a:pt x="8993" y="2086"/>
                  </a:cubicBezTo>
                  <a:cubicBezTo>
                    <a:pt x="9395" y="1883"/>
                    <a:pt x="9467" y="1343"/>
                    <a:pt x="9134" y="1039"/>
                  </a:cubicBezTo>
                  <a:cubicBezTo>
                    <a:pt x="9010" y="926"/>
                    <a:pt x="8858" y="873"/>
                    <a:pt x="8707" y="873"/>
                  </a:cubicBezTo>
                  <a:cubicBezTo>
                    <a:pt x="8456" y="873"/>
                    <a:pt x="8211" y="1019"/>
                    <a:pt x="8109" y="1282"/>
                  </a:cubicBezTo>
                  <a:cubicBezTo>
                    <a:pt x="7982" y="1191"/>
                    <a:pt x="7848" y="1108"/>
                    <a:pt x="7711" y="1032"/>
                  </a:cubicBezTo>
                  <a:cubicBezTo>
                    <a:pt x="7895" y="651"/>
                    <a:pt x="8283" y="409"/>
                    <a:pt x="8707" y="409"/>
                  </a:cubicBezTo>
                  <a:close/>
                  <a:moveTo>
                    <a:pt x="5433" y="845"/>
                  </a:moveTo>
                  <a:cubicBezTo>
                    <a:pt x="6544" y="845"/>
                    <a:pt x="7635" y="1279"/>
                    <a:pt x="8450" y="2093"/>
                  </a:cubicBezTo>
                  <a:cubicBezTo>
                    <a:pt x="9670" y="3313"/>
                    <a:pt x="10036" y="5146"/>
                    <a:pt x="9377" y="6739"/>
                  </a:cubicBezTo>
                  <a:cubicBezTo>
                    <a:pt x="8714" y="8333"/>
                    <a:pt x="7160" y="9372"/>
                    <a:pt x="5436" y="9372"/>
                  </a:cubicBezTo>
                  <a:cubicBezTo>
                    <a:pt x="3082" y="9369"/>
                    <a:pt x="1173" y="7464"/>
                    <a:pt x="1173" y="5110"/>
                  </a:cubicBezTo>
                  <a:cubicBezTo>
                    <a:pt x="1173" y="3386"/>
                    <a:pt x="2209" y="1828"/>
                    <a:pt x="3803" y="1169"/>
                  </a:cubicBezTo>
                  <a:cubicBezTo>
                    <a:pt x="4330" y="951"/>
                    <a:pt x="4884" y="845"/>
                    <a:pt x="5433" y="845"/>
                  </a:cubicBezTo>
                  <a:close/>
                  <a:moveTo>
                    <a:pt x="2164" y="0"/>
                  </a:moveTo>
                  <a:cubicBezTo>
                    <a:pt x="1805" y="0"/>
                    <a:pt x="1443" y="127"/>
                    <a:pt x="1148" y="394"/>
                  </a:cubicBezTo>
                  <a:cubicBezTo>
                    <a:pt x="402" y="1072"/>
                    <a:pt x="518" y="2274"/>
                    <a:pt x="1376" y="2803"/>
                  </a:cubicBezTo>
                  <a:cubicBezTo>
                    <a:pt x="44" y="5142"/>
                    <a:pt x="960" y="8119"/>
                    <a:pt x="3379" y="9304"/>
                  </a:cubicBezTo>
                  <a:lnTo>
                    <a:pt x="1087" y="9977"/>
                  </a:lnTo>
                  <a:cubicBezTo>
                    <a:pt x="446" y="10169"/>
                    <a:pt x="4" y="10756"/>
                    <a:pt x="0" y="11426"/>
                  </a:cubicBezTo>
                  <a:lnTo>
                    <a:pt x="0" y="13719"/>
                  </a:lnTo>
                  <a:cubicBezTo>
                    <a:pt x="0" y="13853"/>
                    <a:pt x="101" y="13920"/>
                    <a:pt x="203" y="13920"/>
                  </a:cubicBezTo>
                  <a:cubicBezTo>
                    <a:pt x="304" y="13920"/>
                    <a:pt x="406" y="13853"/>
                    <a:pt x="406" y="13719"/>
                  </a:cubicBezTo>
                  <a:lnTo>
                    <a:pt x="406" y="11426"/>
                  </a:lnTo>
                  <a:cubicBezTo>
                    <a:pt x="409" y="10937"/>
                    <a:pt x="732" y="10506"/>
                    <a:pt x="1199" y="10368"/>
                  </a:cubicBezTo>
                  <a:lnTo>
                    <a:pt x="3495" y="9691"/>
                  </a:lnTo>
                  <a:cubicBezTo>
                    <a:pt x="3622" y="9655"/>
                    <a:pt x="3741" y="9590"/>
                    <a:pt x="3835" y="9499"/>
                  </a:cubicBezTo>
                  <a:cubicBezTo>
                    <a:pt x="4352" y="9686"/>
                    <a:pt x="4892" y="9779"/>
                    <a:pt x="5433" y="9779"/>
                  </a:cubicBezTo>
                  <a:cubicBezTo>
                    <a:pt x="5973" y="9779"/>
                    <a:pt x="6514" y="9686"/>
                    <a:pt x="7030" y="9499"/>
                  </a:cubicBezTo>
                  <a:cubicBezTo>
                    <a:pt x="7128" y="9590"/>
                    <a:pt x="7243" y="9655"/>
                    <a:pt x="7370" y="9691"/>
                  </a:cubicBezTo>
                  <a:lnTo>
                    <a:pt x="9670" y="10368"/>
                  </a:lnTo>
                  <a:cubicBezTo>
                    <a:pt x="10137" y="10506"/>
                    <a:pt x="10460" y="10937"/>
                    <a:pt x="10460" y="11426"/>
                  </a:cubicBezTo>
                  <a:lnTo>
                    <a:pt x="10460" y="13719"/>
                  </a:lnTo>
                  <a:cubicBezTo>
                    <a:pt x="10460" y="13853"/>
                    <a:pt x="10562" y="13920"/>
                    <a:pt x="10664" y="13920"/>
                  </a:cubicBezTo>
                  <a:cubicBezTo>
                    <a:pt x="10767" y="13920"/>
                    <a:pt x="10869" y="13853"/>
                    <a:pt x="10869" y="13719"/>
                  </a:cubicBezTo>
                  <a:lnTo>
                    <a:pt x="10869" y="11426"/>
                  </a:lnTo>
                  <a:cubicBezTo>
                    <a:pt x="10865" y="10756"/>
                    <a:pt x="10427" y="10169"/>
                    <a:pt x="9786" y="9977"/>
                  </a:cubicBezTo>
                  <a:lnTo>
                    <a:pt x="7493" y="9304"/>
                  </a:lnTo>
                  <a:cubicBezTo>
                    <a:pt x="9909" y="8119"/>
                    <a:pt x="10829" y="5142"/>
                    <a:pt x="9496" y="2803"/>
                  </a:cubicBezTo>
                  <a:cubicBezTo>
                    <a:pt x="10355" y="2274"/>
                    <a:pt x="10467" y="1072"/>
                    <a:pt x="9724" y="394"/>
                  </a:cubicBezTo>
                  <a:cubicBezTo>
                    <a:pt x="9430" y="127"/>
                    <a:pt x="9067" y="0"/>
                    <a:pt x="8708" y="0"/>
                  </a:cubicBezTo>
                  <a:cubicBezTo>
                    <a:pt x="8157" y="0"/>
                    <a:pt x="7616" y="299"/>
                    <a:pt x="7349" y="847"/>
                  </a:cubicBezTo>
                  <a:cubicBezTo>
                    <a:pt x="6740" y="574"/>
                    <a:pt x="6088" y="437"/>
                    <a:pt x="5436" y="437"/>
                  </a:cubicBezTo>
                  <a:cubicBezTo>
                    <a:pt x="4784" y="437"/>
                    <a:pt x="4132" y="574"/>
                    <a:pt x="3524" y="847"/>
                  </a:cubicBezTo>
                  <a:cubicBezTo>
                    <a:pt x="3254" y="299"/>
                    <a:pt x="2714" y="0"/>
                    <a:pt x="21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1" name="Google Shape;23161;p75"/>
            <p:cNvSpPr/>
            <p:nvPr/>
          </p:nvSpPr>
          <p:spPr>
            <a:xfrm>
              <a:off x="5901271" y="2092023"/>
              <a:ext cx="23858" cy="10671"/>
            </a:xfrm>
            <a:custGeom>
              <a:rect b="b" l="l" r="r" t="t"/>
              <a:pathLst>
                <a:path extrusionOk="0" h="407" w="910">
                  <a:moveTo>
                    <a:pt x="273" y="1"/>
                  </a:moveTo>
                  <a:cubicBezTo>
                    <a:pt x="1" y="1"/>
                    <a:pt x="1" y="406"/>
                    <a:pt x="273"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2" name="Google Shape;23162;p75"/>
            <p:cNvSpPr/>
            <p:nvPr/>
          </p:nvSpPr>
          <p:spPr>
            <a:xfrm>
              <a:off x="5969830" y="2092023"/>
              <a:ext cx="23858" cy="10671"/>
            </a:xfrm>
            <a:custGeom>
              <a:rect b="b" l="l" r="r" t="t"/>
              <a:pathLst>
                <a:path extrusionOk="0" h="407" w="910">
                  <a:moveTo>
                    <a:pt x="272" y="1"/>
                  </a:moveTo>
                  <a:cubicBezTo>
                    <a:pt x="1" y="1"/>
                    <a:pt x="1" y="406"/>
                    <a:pt x="272" y="406"/>
                  </a:cubicBezTo>
                  <a:lnTo>
                    <a:pt x="707" y="406"/>
                  </a:lnTo>
                  <a:cubicBezTo>
                    <a:pt x="819" y="406"/>
                    <a:pt x="910" y="316"/>
                    <a:pt x="910" y="204"/>
                  </a:cubicBezTo>
                  <a:cubicBezTo>
                    <a:pt x="910"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3" name="Google Shape;23163;p75"/>
            <p:cNvSpPr/>
            <p:nvPr/>
          </p:nvSpPr>
          <p:spPr>
            <a:xfrm>
              <a:off x="5851615" y="2303493"/>
              <a:ext cx="10671" cy="44884"/>
            </a:xfrm>
            <a:custGeom>
              <a:rect b="b" l="l" r="r" t="t"/>
              <a:pathLst>
                <a:path extrusionOk="0" h="1712" w="407">
                  <a:moveTo>
                    <a:pt x="204" y="0"/>
                  </a:moveTo>
                  <a:cubicBezTo>
                    <a:pt x="91" y="0"/>
                    <a:pt x="1" y="91"/>
                    <a:pt x="1" y="203"/>
                  </a:cubicBezTo>
                  <a:lnTo>
                    <a:pt x="1" y="1511"/>
                  </a:lnTo>
                  <a:cubicBezTo>
                    <a:pt x="1" y="1645"/>
                    <a:pt x="102" y="1712"/>
                    <a:pt x="204" y="1712"/>
                  </a:cubicBezTo>
                  <a:cubicBezTo>
                    <a:pt x="305" y="1712"/>
                    <a:pt x="406" y="1645"/>
                    <a:pt x="406" y="1511"/>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4" name="Google Shape;23164;p75"/>
            <p:cNvSpPr/>
            <p:nvPr/>
          </p:nvSpPr>
          <p:spPr>
            <a:xfrm>
              <a:off x="6034508" y="2303493"/>
              <a:ext cx="10644" cy="44884"/>
            </a:xfrm>
            <a:custGeom>
              <a:rect b="b" l="l" r="r" t="t"/>
              <a:pathLst>
                <a:path extrusionOk="0" h="1712" w="406">
                  <a:moveTo>
                    <a:pt x="203" y="0"/>
                  </a:moveTo>
                  <a:cubicBezTo>
                    <a:pt x="91" y="0"/>
                    <a:pt x="0" y="91"/>
                    <a:pt x="0" y="203"/>
                  </a:cubicBezTo>
                  <a:lnTo>
                    <a:pt x="0" y="1511"/>
                  </a:lnTo>
                  <a:cubicBezTo>
                    <a:pt x="0" y="1645"/>
                    <a:pt x="102" y="1712"/>
                    <a:pt x="203" y="1712"/>
                  </a:cubicBezTo>
                  <a:cubicBezTo>
                    <a:pt x="304" y="1712"/>
                    <a:pt x="406" y="1645"/>
                    <a:pt x="406" y="1511"/>
                  </a:cubicBezTo>
                  <a:lnTo>
                    <a:pt x="406" y="203"/>
                  </a:lnTo>
                  <a:cubicBezTo>
                    <a:pt x="406"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5" name="Google Shape;23165;p75"/>
            <p:cNvSpPr/>
            <p:nvPr/>
          </p:nvSpPr>
          <p:spPr>
            <a:xfrm>
              <a:off x="5874896" y="2280605"/>
              <a:ext cx="146818" cy="67903"/>
            </a:xfrm>
            <a:custGeom>
              <a:rect b="b" l="l" r="r" t="t"/>
              <a:pathLst>
                <a:path extrusionOk="0" h="2590" w="5600">
                  <a:moveTo>
                    <a:pt x="2801" y="1"/>
                  </a:moveTo>
                  <a:cubicBezTo>
                    <a:pt x="2478" y="1"/>
                    <a:pt x="2153" y="57"/>
                    <a:pt x="1840" y="171"/>
                  </a:cubicBezTo>
                  <a:cubicBezTo>
                    <a:pt x="887" y="518"/>
                    <a:pt x="192" y="1351"/>
                    <a:pt x="25" y="2351"/>
                  </a:cubicBezTo>
                  <a:cubicBezTo>
                    <a:pt x="1" y="2502"/>
                    <a:pt x="117" y="2588"/>
                    <a:pt x="232" y="2588"/>
                  </a:cubicBezTo>
                  <a:cubicBezTo>
                    <a:pt x="321" y="2588"/>
                    <a:pt x="408" y="2536"/>
                    <a:pt x="427" y="2420"/>
                  </a:cubicBezTo>
                  <a:cubicBezTo>
                    <a:pt x="623" y="1257"/>
                    <a:pt x="1626" y="410"/>
                    <a:pt x="2803" y="410"/>
                  </a:cubicBezTo>
                  <a:cubicBezTo>
                    <a:pt x="3980" y="410"/>
                    <a:pt x="4984" y="1257"/>
                    <a:pt x="5179" y="2420"/>
                  </a:cubicBezTo>
                  <a:cubicBezTo>
                    <a:pt x="5194" y="2518"/>
                    <a:pt x="5281" y="2586"/>
                    <a:pt x="5378" y="2590"/>
                  </a:cubicBezTo>
                  <a:cubicBezTo>
                    <a:pt x="5389" y="2590"/>
                    <a:pt x="5400" y="2586"/>
                    <a:pt x="5415" y="2586"/>
                  </a:cubicBezTo>
                  <a:cubicBezTo>
                    <a:pt x="5523" y="2568"/>
                    <a:pt x="5599" y="2463"/>
                    <a:pt x="5581" y="2351"/>
                  </a:cubicBezTo>
                  <a:cubicBezTo>
                    <a:pt x="5469" y="1699"/>
                    <a:pt x="5132" y="1105"/>
                    <a:pt x="4632" y="674"/>
                  </a:cubicBezTo>
                  <a:cubicBezTo>
                    <a:pt x="4114" y="234"/>
                    <a:pt x="3462" y="1"/>
                    <a:pt x="2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6" name="Google Shape;23166;p75"/>
            <p:cNvSpPr/>
            <p:nvPr/>
          </p:nvSpPr>
          <p:spPr>
            <a:xfrm>
              <a:off x="5897207" y="2029127"/>
              <a:ext cx="12558" cy="10802"/>
            </a:xfrm>
            <a:custGeom>
              <a:rect b="b" l="l" r="r" t="t"/>
              <a:pathLst>
                <a:path extrusionOk="0" h="412" w="479">
                  <a:moveTo>
                    <a:pt x="208" y="1"/>
                  </a:moveTo>
                  <a:cubicBezTo>
                    <a:pt x="104" y="1"/>
                    <a:pt x="4" y="82"/>
                    <a:pt x="4" y="205"/>
                  </a:cubicBezTo>
                  <a:cubicBezTo>
                    <a:pt x="0" y="320"/>
                    <a:pt x="93" y="410"/>
                    <a:pt x="207" y="411"/>
                  </a:cubicBezTo>
                  <a:lnTo>
                    <a:pt x="207" y="411"/>
                  </a:lnTo>
                  <a:cubicBezTo>
                    <a:pt x="388" y="407"/>
                    <a:pt x="478" y="190"/>
                    <a:pt x="348" y="60"/>
                  </a:cubicBezTo>
                  <a:cubicBezTo>
                    <a:pt x="307" y="19"/>
                    <a:pt x="257" y="1"/>
                    <a:pt x="208" y="1"/>
                  </a:cubicBezTo>
                  <a:close/>
                  <a:moveTo>
                    <a:pt x="207" y="411"/>
                  </a:moveTo>
                  <a:lnTo>
                    <a:pt x="207" y="411"/>
                  </a:lnTo>
                  <a:cubicBezTo>
                    <a:pt x="207" y="411"/>
                    <a:pt x="207" y="411"/>
                    <a:pt x="207" y="411"/>
                  </a:cubicBezTo>
                  <a:lnTo>
                    <a:pt x="210" y="411"/>
                  </a:lnTo>
                  <a:cubicBezTo>
                    <a:pt x="209" y="411"/>
                    <a:pt x="208" y="411"/>
                    <a:pt x="207"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7" name="Google Shape;23167;p75"/>
            <p:cNvSpPr/>
            <p:nvPr/>
          </p:nvSpPr>
          <p:spPr>
            <a:xfrm>
              <a:off x="5988628" y="2029127"/>
              <a:ext cx="12558" cy="10802"/>
            </a:xfrm>
            <a:custGeom>
              <a:rect b="b" l="l" r="r" t="t"/>
              <a:pathLst>
                <a:path extrusionOk="0" h="412" w="479">
                  <a:moveTo>
                    <a:pt x="207" y="1"/>
                  </a:moveTo>
                  <a:cubicBezTo>
                    <a:pt x="102" y="1"/>
                    <a:pt x="1" y="82"/>
                    <a:pt x="1" y="205"/>
                  </a:cubicBezTo>
                  <a:cubicBezTo>
                    <a:pt x="1" y="320"/>
                    <a:pt x="94" y="410"/>
                    <a:pt x="208" y="411"/>
                  </a:cubicBezTo>
                  <a:lnTo>
                    <a:pt x="208" y="411"/>
                  </a:lnTo>
                  <a:cubicBezTo>
                    <a:pt x="389" y="407"/>
                    <a:pt x="479" y="190"/>
                    <a:pt x="349" y="60"/>
                  </a:cubicBezTo>
                  <a:cubicBezTo>
                    <a:pt x="308" y="19"/>
                    <a:pt x="257" y="1"/>
                    <a:pt x="207" y="1"/>
                  </a:cubicBezTo>
                  <a:close/>
                  <a:moveTo>
                    <a:pt x="208" y="411"/>
                  </a:moveTo>
                  <a:cubicBezTo>
                    <a:pt x="208" y="411"/>
                    <a:pt x="208" y="411"/>
                    <a:pt x="207" y="411"/>
                  </a:cubicBezTo>
                  <a:lnTo>
                    <a:pt x="211" y="411"/>
                  </a:lnTo>
                  <a:cubicBezTo>
                    <a:pt x="210" y="411"/>
                    <a:pt x="209" y="411"/>
                    <a:pt x="208" y="41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8" name="Google Shape;23168;p75"/>
            <p:cNvSpPr/>
            <p:nvPr/>
          </p:nvSpPr>
          <p:spPr>
            <a:xfrm>
              <a:off x="5854552" y="2017827"/>
              <a:ext cx="145481" cy="157331"/>
            </a:xfrm>
            <a:custGeom>
              <a:rect b="b" l="l" r="r" t="t"/>
              <a:pathLst>
                <a:path extrusionOk="0" h="6001" w="5549">
                  <a:moveTo>
                    <a:pt x="3579" y="404"/>
                  </a:moveTo>
                  <a:cubicBezTo>
                    <a:pt x="3786" y="404"/>
                    <a:pt x="3887" y="654"/>
                    <a:pt x="3742" y="803"/>
                  </a:cubicBezTo>
                  <a:cubicBezTo>
                    <a:pt x="3696" y="849"/>
                    <a:pt x="3639" y="870"/>
                    <a:pt x="3582" y="870"/>
                  </a:cubicBezTo>
                  <a:cubicBezTo>
                    <a:pt x="3463" y="870"/>
                    <a:pt x="3347" y="776"/>
                    <a:pt x="3347" y="636"/>
                  </a:cubicBezTo>
                  <a:cubicBezTo>
                    <a:pt x="3347" y="509"/>
                    <a:pt x="3452" y="404"/>
                    <a:pt x="3579" y="404"/>
                  </a:cubicBezTo>
                  <a:close/>
                  <a:moveTo>
                    <a:pt x="4173" y="871"/>
                  </a:moveTo>
                  <a:cubicBezTo>
                    <a:pt x="4376" y="947"/>
                    <a:pt x="4496" y="1157"/>
                    <a:pt x="4459" y="1371"/>
                  </a:cubicBezTo>
                  <a:cubicBezTo>
                    <a:pt x="4419" y="1585"/>
                    <a:pt x="4231" y="1741"/>
                    <a:pt x="4014" y="1741"/>
                  </a:cubicBezTo>
                  <a:lnTo>
                    <a:pt x="3145" y="1741"/>
                  </a:lnTo>
                  <a:cubicBezTo>
                    <a:pt x="2642" y="1741"/>
                    <a:pt x="2515" y="1052"/>
                    <a:pt x="2982" y="873"/>
                  </a:cubicBezTo>
                  <a:lnTo>
                    <a:pt x="2982" y="873"/>
                  </a:lnTo>
                  <a:cubicBezTo>
                    <a:pt x="3089" y="1142"/>
                    <a:pt x="3334" y="1276"/>
                    <a:pt x="3579" y="1276"/>
                  </a:cubicBezTo>
                  <a:cubicBezTo>
                    <a:pt x="3824" y="1276"/>
                    <a:pt x="4068" y="1141"/>
                    <a:pt x="4173" y="871"/>
                  </a:cubicBezTo>
                  <a:close/>
                  <a:moveTo>
                    <a:pt x="3577" y="0"/>
                  </a:moveTo>
                  <a:cubicBezTo>
                    <a:pt x="3318" y="0"/>
                    <a:pt x="3060" y="151"/>
                    <a:pt x="2967" y="451"/>
                  </a:cubicBezTo>
                  <a:cubicBezTo>
                    <a:pt x="2569" y="535"/>
                    <a:pt x="2286" y="886"/>
                    <a:pt x="2286" y="1291"/>
                  </a:cubicBezTo>
                  <a:cubicBezTo>
                    <a:pt x="2286" y="1320"/>
                    <a:pt x="2286" y="1346"/>
                    <a:pt x="2290" y="1375"/>
                  </a:cubicBezTo>
                  <a:cubicBezTo>
                    <a:pt x="559" y="2182"/>
                    <a:pt x="1" y="4374"/>
                    <a:pt x="1127" y="5913"/>
                  </a:cubicBezTo>
                  <a:cubicBezTo>
                    <a:pt x="1173" y="5975"/>
                    <a:pt x="1231" y="6000"/>
                    <a:pt x="1289" y="6000"/>
                  </a:cubicBezTo>
                  <a:cubicBezTo>
                    <a:pt x="1436" y="6000"/>
                    <a:pt x="1574" y="5830"/>
                    <a:pt x="1457" y="5674"/>
                  </a:cubicBezTo>
                  <a:cubicBezTo>
                    <a:pt x="1091" y="5170"/>
                    <a:pt x="914" y="4555"/>
                    <a:pt x="957" y="3932"/>
                  </a:cubicBezTo>
                  <a:cubicBezTo>
                    <a:pt x="1026" y="2997"/>
                    <a:pt x="1584" y="2172"/>
                    <a:pt x="2428" y="1762"/>
                  </a:cubicBezTo>
                  <a:cubicBezTo>
                    <a:pt x="2583" y="2005"/>
                    <a:pt x="2855" y="2150"/>
                    <a:pt x="3145" y="2150"/>
                  </a:cubicBezTo>
                  <a:lnTo>
                    <a:pt x="4014" y="2150"/>
                  </a:lnTo>
                  <a:cubicBezTo>
                    <a:pt x="4304" y="2150"/>
                    <a:pt x="4572" y="2005"/>
                    <a:pt x="4731" y="1762"/>
                  </a:cubicBezTo>
                  <a:cubicBezTo>
                    <a:pt x="4869" y="1831"/>
                    <a:pt x="5003" y="1911"/>
                    <a:pt x="5129" y="2005"/>
                  </a:cubicBezTo>
                  <a:cubicBezTo>
                    <a:pt x="5170" y="2035"/>
                    <a:pt x="5211" y="2047"/>
                    <a:pt x="5250" y="2047"/>
                  </a:cubicBezTo>
                  <a:cubicBezTo>
                    <a:pt x="5421" y="2047"/>
                    <a:pt x="5548" y="1805"/>
                    <a:pt x="5368" y="1675"/>
                  </a:cubicBezTo>
                  <a:cubicBezTo>
                    <a:pt x="5213" y="1559"/>
                    <a:pt x="5042" y="1462"/>
                    <a:pt x="4869" y="1378"/>
                  </a:cubicBezTo>
                  <a:cubicBezTo>
                    <a:pt x="4912" y="940"/>
                    <a:pt x="4619" y="542"/>
                    <a:pt x="4188" y="451"/>
                  </a:cubicBezTo>
                  <a:cubicBezTo>
                    <a:pt x="4095" y="151"/>
                    <a:pt x="3836" y="0"/>
                    <a:pt x="35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9" name="Google Shape;23169;p75"/>
            <p:cNvSpPr/>
            <p:nvPr/>
          </p:nvSpPr>
          <p:spPr>
            <a:xfrm>
              <a:off x="5896788" y="2076764"/>
              <a:ext cx="136016" cy="128859"/>
            </a:xfrm>
            <a:custGeom>
              <a:rect b="b" l="l" r="r" t="t"/>
              <a:pathLst>
                <a:path extrusionOk="0" h="4915" w="5188">
                  <a:moveTo>
                    <a:pt x="4258" y="1"/>
                  </a:moveTo>
                  <a:cubicBezTo>
                    <a:pt x="4112" y="1"/>
                    <a:pt x="3973" y="170"/>
                    <a:pt x="4091" y="329"/>
                  </a:cubicBezTo>
                  <a:cubicBezTo>
                    <a:pt x="4858" y="1372"/>
                    <a:pt x="4746" y="2821"/>
                    <a:pt x="3830" y="3741"/>
                  </a:cubicBezTo>
                  <a:cubicBezTo>
                    <a:pt x="3321" y="4250"/>
                    <a:pt x="2648" y="4510"/>
                    <a:pt x="1971" y="4510"/>
                  </a:cubicBezTo>
                  <a:cubicBezTo>
                    <a:pt x="1429" y="4510"/>
                    <a:pt x="884" y="4343"/>
                    <a:pt x="418" y="4002"/>
                  </a:cubicBezTo>
                  <a:cubicBezTo>
                    <a:pt x="377" y="3971"/>
                    <a:pt x="335" y="3958"/>
                    <a:pt x="295" y="3958"/>
                  </a:cubicBezTo>
                  <a:cubicBezTo>
                    <a:pt x="125" y="3958"/>
                    <a:pt x="0" y="4198"/>
                    <a:pt x="179" y="4328"/>
                  </a:cubicBezTo>
                  <a:cubicBezTo>
                    <a:pt x="701" y="4708"/>
                    <a:pt x="1327" y="4914"/>
                    <a:pt x="1972" y="4914"/>
                  </a:cubicBezTo>
                  <a:cubicBezTo>
                    <a:pt x="2044" y="4914"/>
                    <a:pt x="2117" y="4911"/>
                    <a:pt x="2189" y="4907"/>
                  </a:cubicBezTo>
                  <a:cubicBezTo>
                    <a:pt x="3290" y="4827"/>
                    <a:pt x="4261" y="4157"/>
                    <a:pt x="4724" y="3154"/>
                  </a:cubicBezTo>
                  <a:cubicBezTo>
                    <a:pt x="5188" y="2155"/>
                    <a:pt x="5068" y="981"/>
                    <a:pt x="4417" y="90"/>
                  </a:cubicBezTo>
                  <a:lnTo>
                    <a:pt x="4417" y="87"/>
                  </a:lnTo>
                  <a:cubicBezTo>
                    <a:pt x="4372" y="26"/>
                    <a:pt x="4315" y="1"/>
                    <a:pt x="42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0" name="Google Shape;23170;p75"/>
            <p:cNvSpPr/>
            <p:nvPr/>
          </p:nvSpPr>
          <p:spPr>
            <a:xfrm>
              <a:off x="5917316" y="2140656"/>
              <a:ext cx="62135" cy="33532"/>
            </a:xfrm>
            <a:custGeom>
              <a:rect b="b" l="l" r="r" t="t"/>
              <a:pathLst>
                <a:path extrusionOk="0" h="1279" w="2370">
                  <a:moveTo>
                    <a:pt x="1924" y="406"/>
                  </a:moveTo>
                  <a:cubicBezTo>
                    <a:pt x="1823" y="674"/>
                    <a:pt x="1529" y="869"/>
                    <a:pt x="1185" y="869"/>
                  </a:cubicBezTo>
                  <a:cubicBezTo>
                    <a:pt x="841" y="869"/>
                    <a:pt x="544" y="674"/>
                    <a:pt x="446" y="406"/>
                  </a:cubicBezTo>
                  <a:close/>
                  <a:moveTo>
                    <a:pt x="204" y="0"/>
                  </a:moveTo>
                  <a:cubicBezTo>
                    <a:pt x="91" y="0"/>
                    <a:pt x="1" y="91"/>
                    <a:pt x="1" y="203"/>
                  </a:cubicBezTo>
                  <a:cubicBezTo>
                    <a:pt x="1" y="793"/>
                    <a:pt x="533" y="1278"/>
                    <a:pt x="1185" y="1278"/>
                  </a:cubicBezTo>
                  <a:cubicBezTo>
                    <a:pt x="1837" y="1278"/>
                    <a:pt x="2370" y="797"/>
                    <a:pt x="2370" y="203"/>
                  </a:cubicBezTo>
                  <a:cubicBezTo>
                    <a:pt x="2370" y="91"/>
                    <a:pt x="2279" y="0"/>
                    <a:pt x="21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171" name="Google Shape;23171;p75"/>
          <p:cNvGrpSpPr/>
          <p:nvPr/>
        </p:nvGrpSpPr>
        <p:grpSpPr>
          <a:xfrm>
            <a:off x="6255941" y="1983508"/>
            <a:ext cx="284958" cy="364948"/>
            <a:chOff x="6255941" y="1983508"/>
            <a:chExt cx="284958" cy="364948"/>
          </a:xfrm>
        </p:grpSpPr>
        <p:sp>
          <p:nvSpPr>
            <p:cNvPr id="23172" name="Google Shape;23172;p75"/>
            <p:cNvSpPr/>
            <p:nvPr/>
          </p:nvSpPr>
          <p:spPr>
            <a:xfrm>
              <a:off x="6391434" y="2337759"/>
              <a:ext cx="12558" cy="10697"/>
            </a:xfrm>
            <a:custGeom>
              <a:rect b="b" l="l" r="r" t="t"/>
              <a:pathLst>
                <a:path extrusionOk="0" h="408" w="479">
                  <a:moveTo>
                    <a:pt x="275" y="1"/>
                  </a:moveTo>
                  <a:cubicBezTo>
                    <a:pt x="273" y="1"/>
                    <a:pt x="270" y="1"/>
                    <a:pt x="268" y="1"/>
                  </a:cubicBezTo>
                  <a:lnTo>
                    <a:pt x="272" y="1"/>
                  </a:lnTo>
                  <a:cubicBezTo>
                    <a:pt x="91" y="1"/>
                    <a:pt x="0" y="222"/>
                    <a:pt x="131" y="348"/>
                  </a:cubicBezTo>
                  <a:cubicBezTo>
                    <a:pt x="171" y="389"/>
                    <a:pt x="222" y="407"/>
                    <a:pt x="271" y="407"/>
                  </a:cubicBezTo>
                  <a:cubicBezTo>
                    <a:pt x="375" y="407"/>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3" name="Google Shape;23173;p75"/>
            <p:cNvSpPr/>
            <p:nvPr/>
          </p:nvSpPr>
          <p:spPr>
            <a:xfrm>
              <a:off x="6261342" y="2188791"/>
              <a:ext cx="274340" cy="154316"/>
            </a:xfrm>
            <a:custGeom>
              <a:rect b="b" l="l" r="r" t="t"/>
              <a:pathLst>
                <a:path extrusionOk="0" h="5886" w="10464">
                  <a:moveTo>
                    <a:pt x="3705" y="0"/>
                  </a:moveTo>
                  <a:lnTo>
                    <a:pt x="3705" y="1040"/>
                  </a:lnTo>
                  <a:cubicBezTo>
                    <a:pt x="3705" y="1329"/>
                    <a:pt x="3514" y="1587"/>
                    <a:pt x="3235" y="1666"/>
                  </a:cubicBezTo>
                  <a:lnTo>
                    <a:pt x="938" y="2343"/>
                  </a:lnTo>
                  <a:cubicBezTo>
                    <a:pt x="384" y="2506"/>
                    <a:pt x="0" y="3017"/>
                    <a:pt x="0" y="3597"/>
                  </a:cubicBezTo>
                  <a:lnTo>
                    <a:pt x="0" y="5886"/>
                  </a:lnTo>
                  <a:lnTo>
                    <a:pt x="10464" y="5886"/>
                  </a:lnTo>
                  <a:lnTo>
                    <a:pt x="10464" y="3593"/>
                  </a:lnTo>
                  <a:cubicBezTo>
                    <a:pt x="10460" y="3014"/>
                    <a:pt x="10080" y="2503"/>
                    <a:pt x="9522" y="2340"/>
                  </a:cubicBezTo>
                  <a:lnTo>
                    <a:pt x="7226" y="1666"/>
                  </a:lnTo>
                  <a:cubicBezTo>
                    <a:pt x="6947" y="1583"/>
                    <a:pt x="6755" y="1329"/>
                    <a:pt x="6755" y="1040"/>
                  </a:cubicBezTo>
                  <a:lnTo>
                    <a:pt x="675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4" name="Google Shape;23174;p75"/>
            <p:cNvSpPr/>
            <p:nvPr/>
          </p:nvSpPr>
          <p:spPr>
            <a:xfrm>
              <a:off x="6261342" y="2225811"/>
              <a:ext cx="274340" cy="117297"/>
            </a:xfrm>
            <a:custGeom>
              <a:rect b="b" l="l" r="r" t="t"/>
              <a:pathLst>
                <a:path extrusionOk="0" h="4474" w="10464">
                  <a:moveTo>
                    <a:pt x="3586" y="1"/>
                  </a:moveTo>
                  <a:cubicBezTo>
                    <a:pt x="3499" y="124"/>
                    <a:pt x="3376" y="211"/>
                    <a:pt x="3235" y="254"/>
                  </a:cubicBezTo>
                  <a:lnTo>
                    <a:pt x="938" y="928"/>
                  </a:lnTo>
                  <a:cubicBezTo>
                    <a:pt x="381" y="1091"/>
                    <a:pt x="0" y="1602"/>
                    <a:pt x="0" y="2185"/>
                  </a:cubicBezTo>
                  <a:lnTo>
                    <a:pt x="0" y="4474"/>
                  </a:lnTo>
                  <a:lnTo>
                    <a:pt x="10464" y="4474"/>
                  </a:lnTo>
                  <a:lnTo>
                    <a:pt x="10464" y="2181"/>
                  </a:lnTo>
                  <a:cubicBezTo>
                    <a:pt x="10460" y="1602"/>
                    <a:pt x="10080" y="1091"/>
                    <a:pt x="9522" y="928"/>
                  </a:cubicBezTo>
                  <a:lnTo>
                    <a:pt x="7226" y="254"/>
                  </a:lnTo>
                  <a:cubicBezTo>
                    <a:pt x="7085" y="211"/>
                    <a:pt x="6961" y="124"/>
                    <a:pt x="6878" y="1"/>
                  </a:cubicBezTo>
                  <a:lnTo>
                    <a:pt x="5230" y="551"/>
                  </a:lnTo>
                  <a:lnTo>
                    <a:pt x="3586"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5" name="Google Shape;23175;p75"/>
            <p:cNvSpPr/>
            <p:nvPr/>
          </p:nvSpPr>
          <p:spPr>
            <a:xfrm>
              <a:off x="6316897" y="2225811"/>
              <a:ext cx="163152" cy="55188"/>
            </a:xfrm>
            <a:custGeom>
              <a:rect b="b" l="l" r="r" t="t"/>
              <a:pathLst>
                <a:path extrusionOk="0" h="2105" w="6223">
                  <a:moveTo>
                    <a:pt x="1463" y="1"/>
                  </a:moveTo>
                  <a:cubicBezTo>
                    <a:pt x="1380" y="124"/>
                    <a:pt x="1257" y="211"/>
                    <a:pt x="1116" y="254"/>
                  </a:cubicBezTo>
                  <a:lnTo>
                    <a:pt x="0" y="580"/>
                  </a:lnTo>
                  <a:lnTo>
                    <a:pt x="105" y="671"/>
                  </a:lnTo>
                  <a:lnTo>
                    <a:pt x="1471" y="1841"/>
                  </a:lnTo>
                  <a:cubicBezTo>
                    <a:pt x="1676" y="2018"/>
                    <a:pt x="1930" y="2104"/>
                    <a:pt x="2181" y="2104"/>
                  </a:cubicBezTo>
                  <a:cubicBezTo>
                    <a:pt x="2500" y="2104"/>
                    <a:pt x="2817" y="1965"/>
                    <a:pt x="3032" y="1696"/>
                  </a:cubicBezTo>
                  <a:lnTo>
                    <a:pt x="3111" y="1594"/>
                  </a:lnTo>
                  <a:lnTo>
                    <a:pt x="3191" y="1696"/>
                  </a:lnTo>
                  <a:cubicBezTo>
                    <a:pt x="3406" y="1965"/>
                    <a:pt x="3721" y="2104"/>
                    <a:pt x="4040" y="2104"/>
                  </a:cubicBezTo>
                  <a:cubicBezTo>
                    <a:pt x="4291" y="2104"/>
                    <a:pt x="4544" y="2018"/>
                    <a:pt x="4752" y="1841"/>
                  </a:cubicBezTo>
                  <a:lnTo>
                    <a:pt x="6117" y="671"/>
                  </a:lnTo>
                  <a:lnTo>
                    <a:pt x="6222" y="580"/>
                  </a:lnTo>
                  <a:lnTo>
                    <a:pt x="5107" y="254"/>
                  </a:lnTo>
                  <a:cubicBezTo>
                    <a:pt x="4966" y="211"/>
                    <a:pt x="4842" y="124"/>
                    <a:pt x="4755" y="1"/>
                  </a:cubicBezTo>
                  <a:lnTo>
                    <a:pt x="3111" y="551"/>
                  </a:lnTo>
                  <a:lnTo>
                    <a:pt x="1463"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6" name="Google Shape;23176;p75"/>
            <p:cNvSpPr/>
            <p:nvPr/>
          </p:nvSpPr>
          <p:spPr>
            <a:xfrm>
              <a:off x="6301324" y="2074562"/>
              <a:ext cx="194298" cy="132372"/>
            </a:xfrm>
            <a:custGeom>
              <a:rect b="b" l="l" r="r" t="t"/>
              <a:pathLst>
                <a:path extrusionOk="0" h="5049" w="7411">
                  <a:moveTo>
                    <a:pt x="873" y="0"/>
                  </a:moveTo>
                  <a:lnTo>
                    <a:pt x="873" y="1090"/>
                  </a:lnTo>
                  <a:lnTo>
                    <a:pt x="543" y="1090"/>
                  </a:lnTo>
                  <a:cubicBezTo>
                    <a:pt x="243" y="1090"/>
                    <a:pt x="0" y="1333"/>
                    <a:pt x="0" y="1634"/>
                  </a:cubicBezTo>
                  <a:cubicBezTo>
                    <a:pt x="0" y="1934"/>
                    <a:pt x="243" y="2177"/>
                    <a:pt x="543" y="2177"/>
                  </a:cubicBezTo>
                  <a:lnTo>
                    <a:pt x="873" y="2177"/>
                  </a:lnTo>
                  <a:cubicBezTo>
                    <a:pt x="851" y="3756"/>
                    <a:pt x="2126" y="5049"/>
                    <a:pt x="3705" y="5049"/>
                  </a:cubicBezTo>
                  <a:cubicBezTo>
                    <a:pt x="5284" y="5049"/>
                    <a:pt x="6559" y="3756"/>
                    <a:pt x="6537" y="2177"/>
                  </a:cubicBezTo>
                  <a:lnTo>
                    <a:pt x="6867" y="2177"/>
                  </a:lnTo>
                  <a:cubicBezTo>
                    <a:pt x="7168" y="2177"/>
                    <a:pt x="7410" y="1934"/>
                    <a:pt x="7410" y="1634"/>
                  </a:cubicBezTo>
                  <a:cubicBezTo>
                    <a:pt x="7410" y="1333"/>
                    <a:pt x="7168" y="1090"/>
                    <a:pt x="6867" y="1090"/>
                  </a:cubicBezTo>
                  <a:lnTo>
                    <a:pt x="6537" y="109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7" name="Google Shape;23177;p75"/>
            <p:cNvSpPr/>
            <p:nvPr/>
          </p:nvSpPr>
          <p:spPr>
            <a:xfrm>
              <a:off x="6300564" y="2074562"/>
              <a:ext cx="160766" cy="131481"/>
            </a:xfrm>
            <a:custGeom>
              <a:rect b="b" l="l" r="r" t="t"/>
              <a:pathLst>
                <a:path extrusionOk="0" h="5015" w="6132">
                  <a:moveTo>
                    <a:pt x="902" y="0"/>
                  </a:moveTo>
                  <a:lnTo>
                    <a:pt x="902" y="1090"/>
                  </a:lnTo>
                  <a:lnTo>
                    <a:pt x="587" y="1090"/>
                  </a:lnTo>
                  <a:cubicBezTo>
                    <a:pt x="585" y="1090"/>
                    <a:pt x="582" y="1090"/>
                    <a:pt x="580" y="1090"/>
                  </a:cubicBezTo>
                  <a:cubicBezTo>
                    <a:pt x="297" y="1090"/>
                    <a:pt x="58" y="1303"/>
                    <a:pt x="33" y="1587"/>
                  </a:cubicBezTo>
                  <a:cubicBezTo>
                    <a:pt x="0" y="1905"/>
                    <a:pt x="254" y="2181"/>
                    <a:pt x="576" y="2181"/>
                  </a:cubicBezTo>
                  <a:lnTo>
                    <a:pt x="902" y="2181"/>
                  </a:lnTo>
                  <a:cubicBezTo>
                    <a:pt x="892" y="3765"/>
                    <a:pt x="2180" y="5014"/>
                    <a:pt x="3711" y="5014"/>
                  </a:cubicBezTo>
                  <a:cubicBezTo>
                    <a:pt x="3862" y="5014"/>
                    <a:pt x="4017" y="5002"/>
                    <a:pt x="4172" y="4977"/>
                  </a:cubicBezTo>
                  <a:cubicBezTo>
                    <a:pt x="2793" y="4763"/>
                    <a:pt x="1771" y="3575"/>
                    <a:pt x="1771" y="2177"/>
                  </a:cubicBezTo>
                  <a:lnTo>
                    <a:pt x="1771" y="1000"/>
                  </a:lnTo>
                  <a:lnTo>
                    <a:pt x="6132" y="1000"/>
                  </a:lnTo>
                  <a:lnTo>
                    <a:pt x="6132"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8" name="Google Shape;23178;p75"/>
            <p:cNvSpPr/>
            <p:nvPr/>
          </p:nvSpPr>
          <p:spPr>
            <a:xfrm>
              <a:off x="6324212" y="2132109"/>
              <a:ext cx="148522" cy="74274"/>
            </a:xfrm>
            <a:custGeom>
              <a:rect b="b" l="l" r="r" t="t"/>
              <a:pathLst>
                <a:path extrusionOk="0" h="2833" w="5665">
                  <a:moveTo>
                    <a:pt x="0" y="0"/>
                  </a:moveTo>
                  <a:cubicBezTo>
                    <a:pt x="0" y="1565"/>
                    <a:pt x="1268" y="2832"/>
                    <a:pt x="2832" y="2832"/>
                  </a:cubicBezTo>
                  <a:cubicBezTo>
                    <a:pt x="4397" y="2832"/>
                    <a:pt x="5664" y="1565"/>
                    <a:pt x="5664" y="0"/>
                  </a:cubicBezTo>
                  <a:lnTo>
                    <a:pt x="5664" y="0"/>
                  </a:lnTo>
                  <a:cubicBezTo>
                    <a:pt x="5031" y="384"/>
                    <a:pt x="4002" y="637"/>
                    <a:pt x="2832" y="637"/>
                  </a:cubicBezTo>
                  <a:cubicBezTo>
                    <a:pt x="1662" y="637"/>
                    <a:pt x="634" y="384"/>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9" name="Google Shape;23179;p75"/>
            <p:cNvSpPr/>
            <p:nvPr/>
          </p:nvSpPr>
          <p:spPr>
            <a:xfrm>
              <a:off x="6312702"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0" name="Google Shape;23180;p75"/>
            <p:cNvSpPr/>
            <p:nvPr/>
          </p:nvSpPr>
          <p:spPr>
            <a:xfrm>
              <a:off x="6461303" y="2074562"/>
              <a:ext cx="22914" cy="28498"/>
            </a:xfrm>
            <a:custGeom>
              <a:rect b="b" l="l" r="r" t="t"/>
              <a:pathLst>
                <a:path extrusionOk="0" h="1087" w="874">
                  <a:moveTo>
                    <a:pt x="1" y="0"/>
                  </a:moveTo>
                  <a:lnTo>
                    <a:pt x="1" y="1087"/>
                  </a:lnTo>
                  <a:lnTo>
                    <a:pt x="874" y="1087"/>
                  </a:lnTo>
                  <a:lnTo>
                    <a:pt x="87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1" name="Google Shape;23181;p75"/>
            <p:cNvSpPr/>
            <p:nvPr/>
          </p:nvSpPr>
          <p:spPr>
            <a:xfrm>
              <a:off x="6336062" y="2213882"/>
              <a:ext cx="62424" cy="50023"/>
            </a:xfrm>
            <a:custGeom>
              <a:rect b="b" l="l" r="r" t="t"/>
              <a:pathLst>
                <a:path extrusionOk="0" h="1908" w="2381">
                  <a:moveTo>
                    <a:pt x="511" y="0"/>
                  </a:moveTo>
                  <a:cubicBezTo>
                    <a:pt x="432" y="0"/>
                    <a:pt x="356" y="44"/>
                    <a:pt x="316" y="119"/>
                  </a:cubicBezTo>
                  <a:lnTo>
                    <a:pt x="30" y="695"/>
                  </a:lnTo>
                  <a:cubicBezTo>
                    <a:pt x="1" y="749"/>
                    <a:pt x="15" y="814"/>
                    <a:pt x="62" y="854"/>
                  </a:cubicBezTo>
                  <a:lnTo>
                    <a:pt x="1167" y="1803"/>
                  </a:lnTo>
                  <a:cubicBezTo>
                    <a:pt x="1248" y="1873"/>
                    <a:pt x="1349" y="1908"/>
                    <a:pt x="1449" y="1908"/>
                  </a:cubicBezTo>
                  <a:cubicBezTo>
                    <a:pt x="1576" y="1908"/>
                    <a:pt x="1703" y="1852"/>
                    <a:pt x="1790" y="1745"/>
                  </a:cubicBezTo>
                  <a:lnTo>
                    <a:pt x="2380" y="1006"/>
                  </a:lnTo>
                  <a:lnTo>
                    <a:pt x="616" y="28"/>
                  </a:lnTo>
                  <a:cubicBezTo>
                    <a:pt x="583" y="9"/>
                    <a:pt x="546" y="0"/>
                    <a:pt x="511"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2" name="Google Shape;23182;p75"/>
            <p:cNvSpPr/>
            <p:nvPr/>
          </p:nvSpPr>
          <p:spPr>
            <a:xfrm>
              <a:off x="6398460" y="2213882"/>
              <a:ext cx="62398" cy="50023"/>
            </a:xfrm>
            <a:custGeom>
              <a:rect b="b" l="l" r="r" t="t"/>
              <a:pathLst>
                <a:path extrusionOk="0" h="1908" w="2380">
                  <a:moveTo>
                    <a:pt x="1870" y="0"/>
                  </a:moveTo>
                  <a:cubicBezTo>
                    <a:pt x="1834" y="0"/>
                    <a:pt x="1798" y="9"/>
                    <a:pt x="1764" y="28"/>
                  </a:cubicBezTo>
                  <a:lnTo>
                    <a:pt x="0" y="1006"/>
                  </a:lnTo>
                  <a:lnTo>
                    <a:pt x="591" y="1745"/>
                  </a:lnTo>
                  <a:cubicBezTo>
                    <a:pt x="676" y="1852"/>
                    <a:pt x="803" y="1908"/>
                    <a:pt x="930" y="1908"/>
                  </a:cubicBezTo>
                  <a:cubicBezTo>
                    <a:pt x="1031" y="1908"/>
                    <a:pt x="1132" y="1873"/>
                    <a:pt x="1213" y="1803"/>
                  </a:cubicBezTo>
                  <a:lnTo>
                    <a:pt x="2322" y="854"/>
                  </a:lnTo>
                  <a:cubicBezTo>
                    <a:pt x="2365" y="814"/>
                    <a:pt x="2380" y="749"/>
                    <a:pt x="2351" y="695"/>
                  </a:cubicBezTo>
                  <a:lnTo>
                    <a:pt x="2065" y="119"/>
                  </a:lnTo>
                  <a:cubicBezTo>
                    <a:pt x="2025" y="44"/>
                    <a:pt x="1949" y="0"/>
                    <a:pt x="1870"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3" name="Google Shape;23183;p75"/>
            <p:cNvSpPr/>
            <p:nvPr/>
          </p:nvSpPr>
          <p:spPr>
            <a:xfrm>
              <a:off x="6312702" y="1988804"/>
              <a:ext cx="171515" cy="85784"/>
            </a:xfrm>
            <a:custGeom>
              <a:rect b="b" l="l" r="r" t="t"/>
              <a:pathLst>
                <a:path extrusionOk="0" h="3272" w="6542">
                  <a:moveTo>
                    <a:pt x="1877" y="1"/>
                  </a:moveTo>
                  <a:cubicBezTo>
                    <a:pt x="1287" y="1"/>
                    <a:pt x="769" y="399"/>
                    <a:pt x="616" y="972"/>
                  </a:cubicBezTo>
                  <a:lnTo>
                    <a:pt x="1" y="3271"/>
                  </a:lnTo>
                  <a:lnTo>
                    <a:pt x="6542" y="3271"/>
                  </a:lnTo>
                  <a:lnTo>
                    <a:pt x="5926" y="972"/>
                  </a:lnTo>
                  <a:cubicBezTo>
                    <a:pt x="5774" y="399"/>
                    <a:pt x="5256" y="1"/>
                    <a:pt x="466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4" name="Google Shape;23184;p75"/>
            <p:cNvSpPr/>
            <p:nvPr/>
          </p:nvSpPr>
          <p:spPr>
            <a:xfrm>
              <a:off x="6375572" y="2143121"/>
              <a:ext cx="45802" cy="28970"/>
            </a:xfrm>
            <a:custGeom>
              <a:rect b="b" l="l" r="r" t="t"/>
              <a:pathLst>
                <a:path extrusionOk="0" h="1105" w="1747">
                  <a:moveTo>
                    <a:pt x="0" y="0"/>
                  </a:moveTo>
                  <a:lnTo>
                    <a:pt x="0" y="667"/>
                  </a:lnTo>
                  <a:cubicBezTo>
                    <a:pt x="0" y="909"/>
                    <a:pt x="196" y="1105"/>
                    <a:pt x="439" y="1105"/>
                  </a:cubicBezTo>
                  <a:lnTo>
                    <a:pt x="1308" y="1105"/>
                  </a:lnTo>
                  <a:cubicBezTo>
                    <a:pt x="1550" y="1105"/>
                    <a:pt x="1746" y="909"/>
                    <a:pt x="1746" y="667"/>
                  </a:cubicBezTo>
                  <a:lnTo>
                    <a:pt x="1746" y="0"/>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5" name="Google Shape;23185;p75"/>
            <p:cNvSpPr/>
            <p:nvPr/>
          </p:nvSpPr>
          <p:spPr>
            <a:xfrm>
              <a:off x="6312702" y="1988804"/>
              <a:ext cx="72098" cy="85784"/>
            </a:xfrm>
            <a:custGeom>
              <a:rect b="b" l="l" r="r" t="t"/>
              <a:pathLst>
                <a:path extrusionOk="0" h="3272" w="2750">
                  <a:moveTo>
                    <a:pt x="1877" y="1"/>
                  </a:moveTo>
                  <a:cubicBezTo>
                    <a:pt x="1287" y="1"/>
                    <a:pt x="769" y="399"/>
                    <a:pt x="616" y="972"/>
                  </a:cubicBezTo>
                  <a:lnTo>
                    <a:pt x="1" y="3271"/>
                  </a:lnTo>
                  <a:lnTo>
                    <a:pt x="874" y="3271"/>
                  </a:lnTo>
                  <a:lnTo>
                    <a:pt x="1486" y="972"/>
                  </a:lnTo>
                  <a:cubicBezTo>
                    <a:pt x="1638" y="399"/>
                    <a:pt x="2156" y="1"/>
                    <a:pt x="275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6" name="Google Shape;23186;p75"/>
            <p:cNvSpPr/>
            <p:nvPr/>
          </p:nvSpPr>
          <p:spPr>
            <a:xfrm>
              <a:off x="6314223" y="2051674"/>
              <a:ext cx="168474" cy="17225"/>
            </a:xfrm>
            <a:custGeom>
              <a:rect b="b" l="l" r="r" t="t"/>
              <a:pathLst>
                <a:path extrusionOk="0" h="657" w="6426">
                  <a:moveTo>
                    <a:pt x="175" y="0"/>
                  </a:moveTo>
                  <a:lnTo>
                    <a:pt x="1" y="656"/>
                  </a:lnTo>
                  <a:lnTo>
                    <a:pt x="6426" y="656"/>
                  </a:lnTo>
                  <a:lnTo>
                    <a:pt x="6252"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7" name="Google Shape;23187;p75"/>
            <p:cNvSpPr/>
            <p:nvPr/>
          </p:nvSpPr>
          <p:spPr>
            <a:xfrm>
              <a:off x="6314223" y="2051674"/>
              <a:ext cx="27476" cy="17225"/>
            </a:xfrm>
            <a:custGeom>
              <a:rect b="b" l="l" r="r" t="t"/>
              <a:pathLst>
                <a:path extrusionOk="0" h="657" w="1048">
                  <a:moveTo>
                    <a:pt x="175" y="0"/>
                  </a:moveTo>
                  <a:lnTo>
                    <a:pt x="1" y="656"/>
                  </a:lnTo>
                  <a:lnTo>
                    <a:pt x="874" y="656"/>
                  </a:lnTo>
                  <a:lnTo>
                    <a:pt x="1047"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8" name="Google Shape;23188;p75"/>
            <p:cNvSpPr/>
            <p:nvPr/>
          </p:nvSpPr>
          <p:spPr>
            <a:xfrm>
              <a:off x="6312702" y="2235511"/>
              <a:ext cx="22914" cy="107597"/>
            </a:xfrm>
            <a:custGeom>
              <a:rect b="b" l="l" r="r" t="t"/>
              <a:pathLst>
                <a:path extrusionOk="0" h="4104" w="874">
                  <a:moveTo>
                    <a:pt x="874" y="0"/>
                  </a:moveTo>
                  <a:lnTo>
                    <a:pt x="1" y="257"/>
                  </a:lnTo>
                  <a:lnTo>
                    <a:pt x="1" y="4104"/>
                  </a:lnTo>
                  <a:lnTo>
                    <a:pt x="874" y="4104"/>
                  </a:lnTo>
                  <a:lnTo>
                    <a:pt x="874"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9" name="Google Shape;23189;p75"/>
            <p:cNvSpPr/>
            <p:nvPr/>
          </p:nvSpPr>
          <p:spPr>
            <a:xfrm>
              <a:off x="6461303" y="2235511"/>
              <a:ext cx="22914" cy="107597"/>
            </a:xfrm>
            <a:custGeom>
              <a:rect b="b" l="l" r="r" t="t"/>
              <a:pathLst>
                <a:path extrusionOk="0" h="4104" w="874">
                  <a:moveTo>
                    <a:pt x="1" y="0"/>
                  </a:moveTo>
                  <a:lnTo>
                    <a:pt x="1" y="4104"/>
                  </a:lnTo>
                  <a:lnTo>
                    <a:pt x="874" y="4104"/>
                  </a:lnTo>
                  <a:lnTo>
                    <a:pt x="874" y="257"/>
                  </a:lnTo>
                  <a:lnTo>
                    <a:pt x="1"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0" name="Google Shape;23190;p75"/>
            <p:cNvSpPr/>
            <p:nvPr/>
          </p:nvSpPr>
          <p:spPr>
            <a:xfrm>
              <a:off x="6295609" y="2291721"/>
              <a:ext cx="17120" cy="51386"/>
            </a:xfrm>
            <a:custGeom>
              <a:rect b="b" l="l" r="r" t="t"/>
              <a:pathLst>
                <a:path extrusionOk="0" h="1960" w="653">
                  <a:moveTo>
                    <a:pt x="653" y="0"/>
                  </a:moveTo>
                  <a:cubicBezTo>
                    <a:pt x="294" y="0"/>
                    <a:pt x="1" y="290"/>
                    <a:pt x="1" y="652"/>
                  </a:cubicBezTo>
                  <a:lnTo>
                    <a:pt x="1" y="1960"/>
                  </a:lnTo>
                  <a:lnTo>
                    <a:pt x="653" y="1960"/>
                  </a:lnTo>
                  <a:lnTo>
                    <a:pt x="653"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1" name="Google Shape;23191;p75"/>
            <p:cNvSpPr/>
            <p:nvPr/>
          </p:nvSpPr>
          <p:spPr>
            <a:xfrm>
              <a:off x="6484191" y="2291721"/>
              <a:ext cx="17120" cy="51386"/>
            </a:xfrm>
            <a:custGeom>
              <a:rect b="b" l="l" r="r" t="t"/>
              <a:pathLst>
                <a:path extrusionOk="0" h="1960" w="653">
                  <a:moveTo>
                    <a:pt x="1" y="0"/>
                  </a:moveTo>
                  <a:lnTo>
                    <a:pt x="1" y="1960"/>
                  </a:lnTo>
                  <a:lnTo>
                    <a:pt x="653" y="1960"/>
                  </a:lnTo>
                  <a:lnTo>
                    <a:pt x="653" y="652"/>
                  </a:lnTo>
                  <a:cubicBezTo>
                    <a:pt x="653" y="290"/>
                    <a:pt x="359" y="0"/>
                    <a:pt x="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2" name="Google Shape;23192;p75"/>
            <p:cNvSpPr/>
            <p:nvPr/>
          </p:nvSpPr>
          <p:spPr>
            <a:xfrm>
              <a:off x="6364167" y="2143121"/>
              <a:ext cx="34319" cy="17199"/>
            </a:xfrm>
            <a:custGeom>
              <a:rect b="b" l="l" r="r" t="t"/>
              <a:pathLst>
                <a:path extrusionOk="0" h="656" w="1309">
                  <a:moveTo>
                    <a:pt x="656" y="0"/>
                  </a:moveTo>
                  <a:cubicBezTo>
                    <a:pt x="294" y="0"/>
                    <a:pt x="1" y="294"/>
                    <a:pt x="1" y="656"/>
                  </a:cubicBezTo>
                  <a:lnTo>
                    <a:pt x="653" y="656"/>
                  </a:lnTo>
                  <a:cubicBezTo>
                    <a:pt x="1015" y="652"/>
                    <a:pt x="1308" y="362"/>
                    <a:pt x="1308"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3" name="Google Shape;23193;p75"/>
            <p:cNvSpPr/>
            <p:nvPr/>
          </p:nvSpPr>
          <p:spPr>
            <a:xfrm>
              <a:off x="6398538" y="2143121"/>
              <a:ext cx="34214" cy="17199"/>
            </a:xfrm>
            <a:custGeom>
              <a:rect b="b" l="l" r="r" t="t"/>
              <a:pathLst>
                <a:path extrusionOk="0" h="656" w="1305">
                  <a:moveTo>
                    <a:pt x="1" y="0"/>
                  </a:moveTo>
                  <a:cubicBezTo>
                    <a:pt x="1" y="362"/>
                    <a:pt x="291" y="652"/>
                    <a:pt x="653" y="656"/>
                  </a:cubicBezTo>
                  <a:lnTo>
                    <a:pt x="1305" y="656"/>
                  </a:lnTo>
                  <a:cubicBezTo>
                    <a:pt x="1305" y="294"/>
                    <a:pt x="1015" y="0"/>
                    <a:pt x="653"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4" name="Google Shape;23194;p75"/>
            <p:cNvSpPr/>
            <p:nvPr/>
          </p:nvSpPr>
          <p:spPr>
            <a:xfrm>
              <a:off x="6324212" y="2132109"/>
              <a:ext cx="85653" cy="73907"/>
            </a:xfrm>
            <a:custGeom>
              <a:rect b="b" l="l" r="r" t="t"/>
              <a:pathLst>
                <a:path extrusionOk="0" h="2819" w="3267">
                  <a:moveTo>
                    <a:pt x="0" y="0"/>
                  </a:moveTo>
                  <a:cubicBezTo>
                    <a:pt x="0" y="91"/>
                    <a:pt x="4" y="178"/>
                    <a:pt x="15" y="264"/>
                  </a:cubicBezTo>
                  <a:lnTo>
                    <a:pt x="15" y="275"/>
                  </a:lnTo>
                  <a:cubicBezTo>
                    <a:pt x="155" y="1739"/>
                    <a:pt x="1389" y="2819"/>
                    <a:pt x="2811" y="2819"/>
                  </a:cubicBezTo>
                  <a:cubicBezTo>
                    <a:pt x="2961" y="2819"/>
                    <a:pt x="3113" y="2806"/>
                    <a:pt x="3267" y="2782"/>
                  </a:cubicBezTo>
                  <a:cubicBezTo>
                    <a:pt x="2035" y="2586"/>
                    <a:pt x="1076" y="1612"/>
                    <a:pt x="902" y="380"/>
                  </a:cubicBezTo>
                  <a:cubicBezTo>
                    <a:pt x="587" y="293"/>
                    <a:pt x="283" y="163"/>
                    <a:pt x="0" y="0"/>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5" name="Google Shape;23195;p75"/>
            <p:cNvSpPr/>
            <p:nvPr/>
          </p:nvSpPr>
          <p:spPr>
            <a:xfrm>
              <a:off x="6255941" y="1983508"/>
              <a:ext cx="284958" cy="364869"/>
            </a:xfrm>
            <a:custGeom>
              <a:rect b="b" l="l" r="r" t="t"/>
              <a:pathLst>
                <a:path extrusionOk="0" h="13917" w="10869">
                  <a:moveTo>
                    <a:pt x="6831" y="406"/>
                  </a:moveTo>
                  <a:cubicBezTo>
                    <a:pt x="7330" y="406"/>
                    <a:pt x="7769" y="743"/>
                    <a:pt x="7895" y="1228"/>
                  </a:cubicBezTo>
                  <a:lnTo>
                    <a:pt x="8207" y="2398"/>
                  </a:lnTo>
                  <a:lnTo>
                    <a:pt x="7399" y="2398"/>
                  </a:lnTo>
                  <a:cubicBezTo>
                    <a:pt x="7128" y="2398"/>
                    <a:pt x="7128" y="2803"/>
                    <a:pt x="7399" y="2803"/>
                  </a:cubicBezTo>
                  <a:lnTo>
                    <a:pt x="8315" y="2803"/>
                  </a:lnTo>
                  <a:lnTo>
                    <a:pt x="8442" y="3267"/>
                  </a:lnTo>
                  <a:lnTo>
                    <a:pt x="2434" y="3267"/>
                  </a:lnTo>
                  <a:lnTo>
                    <a:pt x="2557" y="2803"/>
                  </a:lnTo>
                  <a:lnTo>
                    <a:pt x="6526" y="2803"/>
                  </a:lnTo>
                  <a:cubicBezTo>
                    <a:pt x="6798" y="2803"/>
                    <a:pt x="6798" y="2398"/>
                    <a:pt x="6526" y="2398"/>
                  </a:cubicBezTo>
                  <a:lnTo>
                    <a:pt x="2666" y="2398"/>
                  </a:lnTo>
                  <a:lnTo>
                    <a:pt x="2977" y="1224"/>
                  </a:lnTo>
                  <a:cubicBezTo>
                    <a:pt x="3107" y="743"/>
                    <a:pt x="3542" y="406"/>
                    <a:pt x="4042" y="406"/>
                  </a:cubicBezTo>
                  <a:lnTo>
                    <a:pt x="4926" y="406"/>
                  </a:lnTo>
                  <a:cubicBezTo>
                    <a:pt x="5132" y="406"/>
                    <a:pt x="5313" y="547"/>
                    <a:pt x="5364" y="746"/>
                  </a:cubicBezTo>
                  <a:lnTo>
                    <a:pt x="5458" y="1123"/>
                  </a:lnTo>
                  <a:cubicBezTo>
                    <a:pt x="5485" y="1231"/>
                    <a:pt x="5567" y="1279"/>
                    <a:pt x="5650" y="1279"/>
                  </a:cubicBezTo>
                  <a:cubicBezTo>
                    <a:pt x="5770" y="1279"/>
                    <a:pt x="5891" y="1181"/>
                    <a:pt x="5853" y="1025"/>
                  </a:cubicBezTo>
                  <a:lnTo>
                    <a:pt x="5759" y="648"/>
                  </a:lnTo>
                  <a:cubicBezTo>
                    <a:pt x="5737" y="561"/>
                    <a:pt x="5704" y="482"/>
                    <a:pt x="5657" y="406"/>
                  </a:cubicBezTo>
                  <a:close/>
                  <a:moveTo>
                    <a:pt x="2836" y="3676"/>
                  </a:moveTo>
                  <a:lnTo>
                    <a:pt x="2836" y="4357"/>
                  </a:lnTo>
                  <a:lnTo>
                    <a:pt x="2372" y="4357"/>
                  </a:lnTo>
                  <a:lnTo>
                    <a:pt x="2372" y="3676"/>
                  </a:lnTo>
                  <a:close/>
                  <a:moveTo>
                    <a:pt x="8504" y="3676"/>
                  </a:moveTo>
                  <a:lnTo>
                    <a:pt x="8504" y="4357"/>
                  </a:lnTo>
                  <a:lnTo>
                    <a:pt x="8040" y="4357"/>
                  </a:lnTo>
                  <a:lnTo>
                    <a:pt x="8040" y="3676"/>
                  </a:lnTo>
                  <a:close/>
                  <a:moveTo>
                    <a:pt x="7631" y="3676"/>
                  </a:moveTo>
                  <a:lnTo>
                    <a:pt x="7631" y="4357"/>
                  </a:lnTo>
                  <a:lnTo>
                    <a:pt x="7602" y="4357"/>
                  </a:lnTo>
                  <a:lnTo>
                    <a:pt x="7602" y="4343"/>
                  </a:lnTo>
                  <a:cubicBezTo>
                    <a:pt x="7602" y="4230"/>
                    <a:pt x="7511" y="4140"/>
                    <a:pt x="7399" y="4140"/>
                  </a:cubicBezTo>
                  <a:lnTo>
                    <a:pt x="5871" y="4140"/>
                  </a:lnTo>
                  <a:cubicBezTo>
                    <a:pt x="5759" y="4140"/>
                    <a:pt x="5668" y="4230"/>
                    <a:pt x="5668" y="4343"/>
                  </a:cubicBezTo>
                  <a:lnTo>
                    <a:pt x="5668" y="4400"/>
                  </a:lnTo>
                  <a:cubicBezTo>
                    <a:pt x="5594" y="4372"/>
                    <a:pt x="5515" y="4357"/>
                    <a:pt x="5436" y="4357"/>
                  </a:cubicBezTo>
                  <a:cubicBezTo>
                    <a:pt x="5357" y="4357"/>
                    <a:pt x="5279" y="4372"/>
                    <a:pt x="5204" y="4400"/>
                  </a:cubicBezTo>
                  <a:lnTo>
                    <a:pt x="5204" y="4343"/>
                  </a:lnTo>
                  <a:cubicBezTo>
                    <a:pt x="5204" y="4230"/>
                    <a:pt x="5114" y="4140"/>
                    <a:pt x="5002" y="4140"/>
                  </a:cubicBezTo>
                  <a:lnTo>
                    <a:pt x="3477" y="4140"/>
                  </a:lnTo>
                  <a:cubicBezTo>
                    <a:pt x="3361" y="4140"/>
                    <a:pt x="3270" y="4230"/>
                    <a:pt x="3270" y="4343"/>
                  </a:cubicBezTo>
                  <a:lnTo>
                    <a:pt x="3270" y="4357"/>
                  </a:lnTo>
                  <a:lnTo>
                    <a:pt x="3245" y="4357"/>
                  </a:lnTo>
                  <a:lnTo>
                    <a:pt x="3245" y="3676"/>
                  </a:lnTo>
                  <a:close/>
                  <a:moveTo>
                    <a:pt x="4799" y="4549"/>
                  </a:moveTo>
                  <a:lnTo>
                    <a:pt x="4799" y="4998"/>
                  </a:lnTo>
                  <a:cubicBezTo>
                    <a:pt x="4799" y="5125"/>
                    <a:pt x="4694" y="5230"/>
                    <a:pt x="4567" y="5230"/>
                  </a:cubicBezTo>
                  <a:lnTo>
                    <a:pt x="3911" y="5230"/>
                  </a:lnTo>
                  <a:cubicBezTo>
                    <a:pt x="3785" y="5230"/>
                    <a:pt x="3680" y="5125"/>
                    <a:pt x="3680" y="4998"/>
                  </a:cubicBezTo>
                  <a:lnTo>
                    <a:pt x="3680" y="4549"/>
                  </a:lnTo>
                  <a:lnTo>
                    <a:pt x="4035" y="4549"/>
                  </a:lnTo>
                  <a:lnTo>
                    <a:pt x="4035" y="4563"/>
                  </a:lnTo>
                  <a:lnTo>
                    <a:pt x="4035" y="4781"/>
                  </a:lnTo>
                  <a:cubicBezTo>
                    <a:pt x="4035" y="4917"/>
                    <a:pt x="4136" y="4984"/>
                    <a:pt x="4237" y="4984"/>
                  </a:cubicBezTo>
                  <a:cubicBezTo>
                    <a:pt x="4339" y="4984"/>
                    <a:pt x="4440" y="4917"/>
                    <a:pt x="4440" y="4781"/>
                  </a:cubicBezTo>
                  <a:lnTo>
                    <a:pt x="4440" y="4563"/>
                  </a:lnTo>
                  <a:lnTo>
                    <a:pt x="4440" y="4549"/>
                  </a:lnTo>
                  <a:close/>
                  <a:moveTo>
                    <a:pt x="7193" y="4549"/>
                  </a:moveTo>
                  <a:lnTo>
                    <a:pt x="7193" y="4998"/>
                  </a:lnTo>
                  <a:cubicBezTo>
                    <a:pt x="7193" y="5125"/>
                    <a:pt x="7091" y="5230"/>
                    <a:pt x="6965" y="5230"/>
                  </a:cubicBezTo>
                  <a:lnTo>
                    <a:pt x="6309" y="5230"/>
                  </a:lnTo>
                  <a:cubicBezTo>
                    <a:pt x="6182" y="5230"/>
                    <a:pt x="6077" y="5125"/>
                    <a:pt x="6077" y="4998"/>
                  </a:cubicBezTo>
                  <a:lnTo>
                    <a:pt x="6077" y="4549"/>
                  </a:lnTo>
                  <a:lnTo>
                    <a:pt x="6432" y="4549"/>
                  </a:lnTo>
                  <a:lnTo>
                    <a:pt x="6432" y="4563"/>
                  </a:lnTo>
                  <a:lnTo>
                    <a:pt x="6432" y="4781"/>
                  </a:lnTo>
                  <a:cubicBezTo>
                    <a:pt x="6432" y="4893"/>
                    <a:pt x="6523" y="4984"/>
                    <a:pt x="6635" y="4984"/>
                  </a:cubicBezTo>
                  <a:cubicBezTo>
                    <a:pt x="6747" y="4984"/>
                    <a:pt x="6838" y="4893"/>
                    <a:pt x="6838" y="4781"/>
                  </a:cubicBezTo>
                  <a:lnTo>
                    <a:pt x="6838" y="4563"/>
                  </a:lnTo>
                  <a:lnTo>
                    <a:pt x="6838" y="4549"/>
                  </a:lnTo>
                  <a:close/>
                  <a:moveTo>
                    <a:pt x="5436" y="4764"/>
                  </a:moveTo>
                  <a:cubicBezTo>
                    <a:pt x="5552" y="4764"/>
                    <a:pt x="5668" y="4842"/>
                    <a:pt x="5668" y="4998"/>
                  </a:cubicBezTo>
                  <a:cubicBezTo>
                    <a:pt x="5668" y="5349"/>
                    <a:pt x="5954" y="5635"/>
                    <a:pt x="6309" y="5639"/>
                  </a:cubicBezTo>
                  <a:lnTo>
                    <a:pt x="6961" y="5639"/>
                  </a:lnTo>
                  <a:cubicBezTo>
                    <a:pt x="7316" y="5635"/>
                    <a:pt x="7602" y="5349"/>
                    <a:pt x="7602" y="4998"/>
                  </a:cubicBezTo>
                  <a:lnTo>
                    <a:pt x="7602" y="4766"/>
                  </a:lnTo>
                  <a:lnTo>
                    <a:pt x="8598" y="4766"/>
                  </a:lnTo>
                  <a:cubicBezTo>
                    <a:pt x="8801" y="4766"/>
                    <a:pt x="8957" y="4940"/>
                    <a:pt x="8938" y="5143"/>
                  </a:cubicBezTo>
                  <a:cubicBezTo>
                    <a:pt x="8920" y="5313"/>
                    <a:pt x="8757" y="5447"/>
                    <a:pt x="8565" y="5447"/>
                  </a:cubicBezTo>
                  <a:lnTo>
                    <a:pt x="8475" y="5447"/>
                  </a:lnTo>
                  <a:lnTo>
                    <a:pt x="8475" y="5433"/>
                  </a:lnTo>
                  <a:cubicBezTo>
                    <a:pt x="8475" y="5297"/>
                    <a:pt x="8373" y="5229"/>
                    <a:pt x="8272" y="5229"/>
                  </a:cubicBezTo>
                  <a:cubicBezTo>
                    <a:pt x="8171" y="5229"/>
                    <a:pt x="8069" y="5297"/>
                    <a:pt x="8069" y="5433"/>
                  </a:cubicBezTo>
                  <a:lnTo>
                    <a:pt x="8069" y="5549"/>
                  </a:lnTo>
                  <a:cubicBezTo>
                    <a:pt x="7526" y="5940"/>
                    <a:pt x="6831" y="6048"/>
                    <a:pt x="6628" y="6070"/>
                  </a:cubicBezTo>
                  <a:cubicBezTo>
                    <a:pt x="6476" y="5947"/>
                    <a:pt x="6287" y="5882"/>
                    <a:pt x="6092" y="5882"/>
                  </a:cubicBezTo>
                  <a:lnTo>
                    <a:pt x="4784" y="5882"/>
                  </a:lnTo>
                  <a:cubicBezTo>
                    <a:pt x="4589" y="5882"/>
                    <a:pt x="4400" y="5947"/>
                    <a:pt x="4248" y="6070"/>
                  </a:cubicBezTo>
                  <a:cubicBezTo>
                    <a:pt x="4045" y="6045"/>
                    <a:pt x="3354" y="5940"/>
                    <a:pt x="2807" y="5549"/>
                  </a:cubicBezTo>
                  <a:lnTo>
                    <a:pt x="2807" y="5433"/>
                  </a:lnTo>
                  <a:cubicBezTo>
                    <a:pt x="2807" y="5297"/>
                    <a:pt x="2705" y="5229"/>
                    <a:pt x="2604" y="5229"/>
                  </a:cubicBezTo>
                  <a:cubicBezTo>
                    <a:pt x="2503" y="5229"/>
                    <a:pt x="2401" y="5297"/>
                    <a:pt x="2401" y="5433"/>
                  </a:cubicBezTo>
                  <a:lnTo>
                    <a:pt x="2401" y="5447"/>
                  </a:lnTo>
                  <a:lnTo>
                    <a:pt x="2278" y="5447"/>
                  </a:lnTo>
                  <a:cubicBezTo>
                    <a:pt x="2180" y="5447"/>
                    <a:pt x="2086" y="5407"/>
                    <a:pt x="2025" y="5335"/>
                  </a:cubicBezTo>
                  <a:cubicBezTo>
                    <a:pt x="1959" y="5262"/>
                    <a:pt x="1927" y="5168"/>
                    <a:pt x="1938" y="5070"/>
                  </a:cubicBezTo>
                  <a:cubicBezTo>
                    <a:pt x="1956" y="4900"/>
                    <a:pt x="2119" y="4766"/>
                    <a:pt x="2307" y="4766"/>
                  </a:cubicBezTo>
                  <a:lnTo>
                    <a:pt x="3270" y="4766"/>
                  </a:lnTo>
                  <a:lnTo>
                    <a:pt x="3270" y="4998"/>
                  </a:lnTo>
                  <a:cubicBezTo>
                    <a:pt x="3274" y="5349"/>
                    <a:pt x="3560" y="5635"/>
                    <a:pt x="3911" y="5639"/>
                  </a:cubicBezTo>
                  <a:lnTo>
                    <a:pt x="4567" y="5639"/>
                  </a:lnTo>
                  <a:cubicBezTo>
                    <a:pt x="4918" y="5635"/>
                    <a:pt x="5204" y="5349"/>
                    <a:pt x="5204" y="4998"/>
                  </a:cubicBezTo>
                  <a:cubicBezTo>
                    <a:pt x="5204" y="4842"/>
                    <a:pt x="5320" y="4764"/>
                    <a:pt x="5436" y="4764"/>
                  </a:cubicBezTo>
                  <a:close/>
                  <a:moveTo>
                    <a:pt x="5183" y="6291"/>
                  </a:moveTo>
                  <a:cubicBezTo>
                    <a:pt x="5107" y="6440"/>
                    <a:pt x="4951" y="6534"/>
                    <a:pt x="4781" y="6534"/>
                  </a:cubicBezTo>
                  <a:lnTo>
                    <a:pt x="4382" y="6534"/>
                  </a:lnTo>
                  <a:cubicBezTo>
                    <a:pt x="4458" y="6385"/>
                    <a:pt x="4614" y="6291"/>
                    <a:pt x="4781" y="6291"/>
                  </a:cubicBezTo>
                  <a:close/>
                  <a:moveTo>
                    <a:pt x="6092" y="6291"/>
                  </a:moveTo>
                  <a:cubicBezTo>
                    <a:pt x="6262" y="6291"/>
                    <a:pt x="6414" y="6389"/>
                    <a:pt x="6490" y="6537"/>
                  </a:cubicBezTo>
                  <a:lnTo>
                    <a:pt x="6092" y="6537"/>
                  </a:lnTo>
                  <a:cubicBezTo>
                    <a:pt x="5922" y="6537"/>
                    <a:pt x="5769" y="6443"/>
                    <a:pt x="5690" y="6291"/>
                  </a:cubicBezTo>
                  <a:close/>
                  <a:moveTo>
                    <a:pt x="2836" y="6048"/>
                  </a:moveTo>
                  <a:cubicBezTo>
                    <a:pt x="3191" y="6240"/>
                    <a:pt x="3578" y="6371"/>
                    <a:pt x="3977" y="6443"/>
                  </a:cubicBezTo>
                  <a:cubicBezTo>
                    <a:pt x="3940" y="6537"/>
                    <a:pt x="3922" y="6639"/>
                    <a:pt x="3922" y="6740"/>
                  </a:cubicBezTo>
                  <a:cubicBezTo>
                    <a:pt x="3922" y="6852"/>
                    <a:pt x="4013" y="6943"/>
                    <a:pt x="4125" y="6943"/>
                  </a:cubicBezTo>
                  <a:lnTo>
                    <a:pt x="4781" y="6943"/>
                  </a:lnTo>
                  <a:cubicBezTo>
                    <a:pt x="4951" y="6740"/>
                    <a:pt x="5193" y="6639"/>
                    <a:pt x="5434" y="6639"/>
                  </a:cubicBezTo>
                  <a:cubicBezTo>
                    <a:pt x="5676" y="6639"/>
                    <a:pt x="5918" y="6740"/>
                    <a:pt x="6088" y="6943"/>
                  </a:cubicBezTo>
                  <a:lnTo>
                    <a:pt x="6740" y="6943"/>
                  </a:lnTo>
                  <a:cubicBezTo>
                    <a:pt x="6856" y="6943"/>
                    <a:pt x="6946" y="6852"/>
                    <a:pt x="6946" y="6740"/>
                  </a:cubicBezTo>
                  <a:cubicBezTo>
                    <a:pt x="6946" y="6639"/>
                    <a:pt x="6928" y="6537"/>
                    <a:pt x="6892" y="6443"/>
                  </a:cubicBezTo>
                  <a:cubicBezTo>
                    <a:pt x="7291" y="6371"/>
                    <a:pt x="7674" y="6240"/>
                    <a:pt x="8033" y="6048"/>
                  </a:cubicBezTo>
                  <a:lnTo>
                    <a:pt x="8033" y="6048"/>
                  </a:lnTo>
                  <a:cubicBezTo>
                    <a:pt x="7837" y="7330"/>
                    <a:pt x="6733" y="8279"/>
                    <a:pt x="5433" y="8279"/>
                  </a:cubicBezTo>
                  <a:cubicBezTo>
                    <a:pt x="4136" y="8279"/>
                    <a:pt x="3031" y="7330"/>
                    <a:pt x="2836" y="6048"/>
                  </a:cubicBezTo>
                  <a:close/>
                  <a:moveTo>
                    <a:pt x="6758" y="8384"/>
                  </a:moveTo>
                  <a:lnTo>
                    <a:pt x="6758" y="8826"/>
                  </a:lnTo>
                  <a:lnTo>
                    <a:pt x="5436" y="9558"/>
                  </a:lnTo>
                  <a:lnTo>
                    <a:pt x="4114" y="8826"/>
                  </a:lnTo>
                  <a:lnTo>
                    <a:pt x="4114" y="8384"/>
                  </a:lnTo>
                  <a:cubicBezTo>
                    <a:pt x="4527" y="8584"/>
                    <a:pt x="4980" y="8689"/>
                    <a:pt x="5436" y="8689"/>
                  </a:cubicBezTo>
                  <a:lnTo>
                    <a:pt x="5436" y="8685"/>
                  </a:lnTo>
                  <a:cubicBezTo>
                    <a:pt x="5444" y="8685"/>
                    <a:pt x="5451" y="8685"/>
                    <a:pt x="5459" y="8685"/>
                  </a:cubicBezTo>
                  <a:cubicBezTo>
                    <a:pt x="5908" y="8685"/>
                    <a:pt x="6352" y="8580"/>
                    <a:pt x="6758" y="8384"/>
                  </a:cubicBezTo>
                  <a:close/>
                  <a:moveTo>
                    <a:pt x="3566" y="8990"/>
                  </a:moveTo>
                  <a:cubicBezTo>
                    <a:pt x="3569" y="8990"/>
                    <a:pt x="3572" y="8991"/>
                    <a:pt x="3575" y="8993"/>
                  </a:cubicBezTo>
                  <a:lnTo>
                    <a:pt x="5128" y="9851"/>
                  </a:lnTo>
                  <a:lnTo>
                    <a:pt x="4690" y="10402"/>
                  </a:lnTo>
                  <a:cubicBezTo>
                    <a:pt x="4643" y="10461"/>
                    <a:pt x="4575" y="10491"/>
                    <a:pt x="4507" y="10491"/>
                  </a:cubicBezTo>
                  <a:cubicBezTo>
                    <a:pt x="4453" y="10491"/>
                    <a:pt x="4400" y="10472"/>
                    <a:pt x="4357" y="10434"/>
                  </a:cubicBezTo>
                  <a:lnTo>
                    <a:pt x="3292" y="9525"/>
                  </a:lnTo>
                  <a:lnTo>
                    <a:pt x="3557" y="8996"/>
                  </a:lnTo>
                  <a:cubicBezTo>
                    <a:pt x="3559" y="8992"/>
                    <a:pt x="3562" y="8990"/>
                    <a:pt x="3566" y="8990"/>
                  </a:cubicBezTo>
                  <a:close/>
                  <a:moveTo>
                    <a:pt x="7309" y="8993"/>
                  </a:moveTo>
                  <a:cubicBezTo>
                    <a:pt x="7312" y="8996"/>
                    <a:pt x="7316" y="8996"/>
                    <a:pt x="7319" y="9000"/>
                  </a:cubicBezTo>
                  <a:lnTo>
                    <a:pt x="7580" y="9525"/>
                  </a:lnTo>
                  <a:lnTo>
                    <a:pt x="6519" y="10434"/>
                  </a:lnTo>
                  <a:cubicBezTo>
                    <a:pt x="6475" y="10472"/>
                    <a:pt x="6421" y="10491"/>
                    <a:pt x="6368" y="10491"/>
                  </a:cubicBezTo>
                  <a:cubicBezTo>
                    <a:pt x="6300" y="10491"/>
                    <a:pt x="6233" y="10461"/>
                    <a:pt x="6186" y="10402"/>
                  </a:cubicBezTo>
                  <a:lnTo>
                    <a:pt x="5748" y="9855"/>
                  </a:lnTo>
                  <a:lnTo>
                    <a:pt x="7298" y="8993"/>
                  </a:lnTo>
                  <a:close/>
                  <a:moveTo>
                    <a:pt x="4045" y="0"/>
                  </a:moveTo>
                  <a:cubicBezTo>
                    <a:pt x="3357" y="0"/>
                    <a:pt x="2760" y="460"/>
                    <a:pt x="2582" y="1123"/>
                  </a:cubicBezTo>
                  <a:lnTo>
                    <a:pt x="2010" y="3271"/>
                  </a:lnTo>
                  <a:lnTo>
                    <a:pt x="1293" y="3271"/>
                  </a:lnTo>
                  <a:cubicBezTo>
                    <a:pt x="1021" y="3271"/>
                    <a:pt x="1021" y="3676"/>
                    <a:pt x="1293" y="3676"/>
                  </a:cubicBezTo>
                  <a:lnTo>
                    <a:pt x="1959" y="3676"/>
                  </a:lnTo>
                  <a:lnTo>
                    <a:pt x="1959" y="4437"/>
                  </a:lnTo>
                  <a:cubicBezTo>
                    <a:pt x="1644" y="4582"/>
                    <a:pt x="1470" y="4929"/>
                    <a:pt x="1546" y="5273"/>
                  </a:cubicBezTo>
                  <a:cubicBezTo>
                    <a:pt x="1619" y="5614"/>
                    <a:pt x="1923" y="5856"/>
                    <a:pt x="2274" y="5856"/>
                  </a:cubicBezTo>
                  <a:lnTo>
                    <a:pt x="2405" y="5856"/>
                  </a:lnTo>
                  <a:cubicBezTo>
                    <a:pt x="2466" y="6776"/>
                    <a:pt x="2948" y="7620"/>
                    <a:pt x="3705" y="8145"/>
                  </a:cubicBezTo>
                  <a:lnTo>
                    <a:pt x="3705" y="8605"/>
                  </a:lnTo>
                  <a:cubicBezTo>
                    <a:pt x="3659" y="8588"/>
                    <a:pt x="3611" y="8580"/>
                    <a:pt x="3564" y="8580"/>
                  </a:cubicBezTo>
                  <a:cubicBezTo>
                    <a:pt x="3410" y="8580"/>
                    <a:pt x="3263" y="8668"/>
                    <a:pt x="3191" y="8815"/>
                  </a:cubicBezTo>
                  <a:lnTo>
                    <a:pt x="2872" y="9449"/>
                  </a:lnTo>
                  <a:lnTo>
                    <a:pt x="1087" y="9974"/>
                  </a:lnTo>
                  <a:cubicBezTo>
                    <a:pt x="445" y="10163"/>
                    <a:pt x="4" y="10753"/>
                    <a:pt x="0" y="11423"/>
                  </a:cubicBezTo>
                  <a:lnTo>
                    <a:pt x="0" y="13716"/>
                  </a:lnTo>
                  <a:cubicBezTo>
                    <a:pt x="0" y="13850"/>
                    <a:pt x="102" y="13917"/>
                    <a:pt x="205" y="13917"/>
                  </a:cubicBezTo>
                  <a:cubicBezTo>
                    <a:pt x="307" y="13917"/>
                    <a:pt x="409" y="13850"/>
                    <a:pt x="409" y="13716"/>
                  </a:cubicBezTo>
                  <a:lnTo>
                    <a:pt x="409" y="11423"/>
                  </a:lnTo>
                  <a:cubicBezTo>
                    <a:pt x="409" y="10934"/>
                    <a:pt x="732" y="10503"/>
                    <a:pt x="1199" y="10365"/>
                  </a:cubicBezTo>
                  <a:lnTo>
                    <a:pt x="1963" y="10141"/>
                  </a:lnTo>
                  <a:lnTo>
                    <a:pt x="1963" y="13716"/>
                  </a:lnTo>
                  <a:cubicBezTo>
                    <a:pt x="1963" y="13850"/>
                    <a:pt x="2064" y="13917"/>
                    <a:pt x="2166" y="13917"/>
                  </a:cubicBezTo>
                  <a:cubicBezTo>
                    <a:pt x="2267" y="13917"/>
                    <a:pt x="2369" y="13850"/>
                    <a:pt x="2369" y="13716"/>
                  </a:cubicBezTo>
                  <a:lnTo>
                    <a:pt x="2369" y="10021"/>
                  </a:lnTo>
                  <a:lnTo>
                    <a:pt x="2832" y="9887"/>
                  </a:lnTo>
                  <a:lnTo>
                    <a:pt x="2832" y="13716"/>
                  </a:lnTo>
                  <a:cubicBezTo>
                    <a:pt x="2832" y="13850"/>
                    <a:pt x="2935" y="13917"/>
                    <a:pt x="3037" y="13917"/>
                  </a:cubicBezTo>
                  <a:cubicBezTo>
                    <a:pt x="3139" y="13917"/>
                    <a:pt x="3241" y="13850"/>
                    <a:pt x="3241" y="13716"/>
                  </a:cubicBezTo>
                  <a:lnTo>
                    <a:pt x="3241" y="10018"/>
                  </a:lnTo>
                  <a:lnTo>
                    <a:pt x="4085" y="10742"/>
                  </a:lnTo>
                  <a:cubicBezTo>
                    <a:pt x="4201" y="10844"/>
                    <a:pt x="4350" y="10898"/>
                    <a:pt x="4502" y="10898"/>
                  </a:cubicBezTo>
                  <a:cubicBezTo>
                    <a:pt x="4524" y="10898"/>
                    <a:pt x="4542" y="10894"/>
                    <a:pt x="4563" y="10894"/>
                  </a:cubicBezTo>
                  <a:cubicBezTo>
                    <a:pt x="4737" y="10880"/>
                    <a:pt x="4893" y="10793"/>
                    <a:pt x="5002" y="10655"/>
                  </a:cubicBezTo>
                  <a:lnTo>
                    <a:pt x="5433" y="10119"/>
                  </a:lnTo>
                  <a:lnTo>
                    <a:pt x="5864" y="10655"/>
                  </a:lnTo>
                  <a:cubicBezTo>
                    <a:pt x="5972" y="10793"/>
                    <a:pt x="6132" y="10880"/>
                    <a:pt x="6305" y="10894"/>
                  </a:cubicBezTo>
                  <a:cubicBezTo>
                    <a:pt x="6324" y="10894"/>
                    <a:pt x="6345" y="10898"/>
                    <a:pt x="6367" y="10898"/>
                  </a:cubicBezTo>
                  <a:cubicBezTo>
                    <a:pt x="6519" y="10898"/>
                    <a:pt x="6664" y="10844"/>
                    <a:pt x="6780" y="10742"/>
                  </a:cubicBezTo>
                  <a:lnTo>
                    <a:pt x="7845" y="9829"/>
                  </a:lnTo>
                  <a:lnTo>
                    <a:pt x="8500" y="10021"/>
                  </a:lnTo>
                  <a:lnTo>
                    <a:pt x="8500" y="13716"/>
                  </a:lnTo>
                  <a:cubicBezTo>
                    <a:pt x="8500" y="13850"/>
                    <a:pt x="8602" y="13917"/>
                    <a:pt x="8703" y="13917"/>
                  </a:cubicBezTo>
                  <a:cubicBezTo>
                    <a:pt x="8804" y="13917"/>
                    <a:pt x="8906" y="13850"/>
                    <a:pt x="8906" y="13716"/>
                  </a:cubicBezTo>
                  <a:lnTo>
                    <a:pt x="8906" y="10141"/>
                  </a:lnTo>
                  <a:lnTo>
                    <a:pt x="9666" y="10365"/>
                  </a:lnTo>
                  <a:cubicBezTo>
                    <a:pt x="10137" y="10507"/>
                    <a:pt x="10460" y="10938"/>
                    <a:pt x="10460" y="11427"/>
                  </a:cubicBezTo>
                  <a:lnTo>
                    <a:pt x="10460" y="13716"/>
                  </a:lnTo>
                  <a:cubicBezTo>
                    <a:pt x="10460" y="13850"/>
                    <a:pt x="10562" y="13917"/>
                    <a:pt x="10664" y="13917"/>
                  </a:cubicBezTo>
                  <a:cubicBezTo>
                    <a:pt x="10766" y="13917"/>
                    <a:pt x="10869" y="13850"/>
                    <a:pt x="10869" y="13716"/>
                  </a:cubicBezTo>
                  <a:lnTo>
                    <a:pt x="10869" y="11423"/>
                  </a:lnTo>
                  <a:cubicBezTo>
                    <a:pt x="10865" y="10757"/>
                    <a:pt x="10427" y="10166"/>
                    <a:pt x="9786" y="9974"/>
                  </a:cubicBezTo>
                  <a:lnTo>
                    <a:pt x="8000" y="9449"/>
                  </a:lnTo>
                  <a:lnTo>
                    <a:pt x="7682" y="8815"/>
                  </a:lnTo>
                  <a:cubicBezTo>
                    <a:pt x="7609" y="8670"/>
                    <a:pt x="7460" y="8582"/>
                    <a:pt x="7304" y="8582"/>
                  </a:cubicBezTo>
                  <a:cubicBezTo>
                    <a:pt x="7258" y="8582"/>
                    <a:pt x="7212" y="8590"/>
                    <a:pt x="7167" y="8605"/>
                  </a:cubicBezTo>
                  <a:lnTo>
                    <a:pt x="7167" y="8145"/>
                  </a:lnTo>
                  <a:cubicBezTo>
                    <a:pt x="7924" y="7620"/>
                    <a:pt x="8402" y="6776"/>
                    <a:pt x="8468" y="5853"/>
                  </a:cubicBezTo>
                  <a:lnTo>
                    <a:pt x="8565" y="5853"/>
                  </a:lnTo>
                  <a:cubicBezTo>
                    <a:pt x="8964" y="5853"/>
                    <a:pt x="9304" y="5559"/>
                    <a:pt x="9340" y="5183"/>
                  </a:cubicBezTo>
                  <a:cubicBezTo>
                    <a:pt x="9373" y="4864"/>
                    <a:pt x="9203" y="4560"/>
                    <a:pt x="8909" y="4426"/>
                  </a:cubicBezTo>
                  <a:lnTo>
                    <a:pt x="8909" y="3676"/>
                  </a:lnTo>
                  <a:lnTo>
                    <a:pt x="9579" y="3676"/>
                  </a:lnTo>
                  <a:cubicBezTo>
                    <a:pt x="9847" y="3676"/>
                    <a:pt x="9847" y="3271"/>
                    <a:pt x="9579" y="3271"/>
                  </a:cubicBezTo>
                  <a:lnTo>
                    <a:pt x="8862" y="3271"/>
                  </a:lnTo>
                  <a:lnTo>
                    <a:pt x="8290" y="1123"/>
                  </a:lnTo>
                  <a:cubicBezTo>
                    <a:pt x="8113" y="460"/>
                    <a:pt x="7515" y="0"/>
                    <a:pt x="6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6" name="Google Shape;23196;p75"/>
            <p:cNvSpPr/>
            <p:nvPr/>
          </p:nvSpPr>
          <p:spPr>
            <a:xfrm>
              <a:off x="6455981" y="2257717"/>
              <a:ext cx="10671" cy="90660"/>
            </a:xfrm>
            <a:custGeom>
              <a:rect b="b" l="l" r="r" t="t"/>
              <a:pathLst>
                <a:path extrusionOk="0" h="3458" w="407">
                  <a:moveTo>
                    <a:pt x="204" y="1"/>
                  </a:moveTo>
                  <a:cubicBezTo>
                    <a:pt x="92" y="1"/>
                    <a:pt x="1" y="91"/>
                    <a:pt x="1" y="207"/>
                  </a:cubicBezTo>
                  <a:lnTo>
                    <a:pt x="1" y="3257"/>
                  </a:lnTo>
                  <a:cubicBezTo>
                    <a:pt x="1" y="3391"/>
                    <a:pt x="102" y="3458"/>
                    <a:pt x="204" y="3458"/>
                  </a:cubicBezTo>
                  <a:cubicBezTo>
                    <a:pt x="305" y="3458"/>
                    <a:pt x="407" y="3391"/>
                    <a:pt x="407" y="3257"/>
                  </a:cubicBezTo>
                  <a:lnTo>
                    <a:pt x="407" y="203"/>
                  </a:lnTo>
                  <a:cubicBezTo>
                    <a:pt x="407"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7" name="Google Shape;23197;p75"/>
            <p:cNvSpPr/>
            <p:nvPr/>
          </p:nvSpPr>
          <p:spPr>
            <a:xfrm>
              <a:off x="6391434" y="2269201"/>
              <a:ext cx="12558" cy="10697"/>
            </a:xfrm>
            <a:custGeom>
              <a:rect b="b" l="l" r="r" t="t"/>
              <a:pathLst>
                <a:path extrusionOk="0" h="408" w="479">
                  <a:moveTo>
                    <a:pt x="275" y="1"/>
                  </a:moveTo>
                  <a:cubicBezTo>
                    <a:pt x="273" y="1"/>
                    <a:pt x="270" y="1"/>
                    <a:pt x="268" y="1"/>
                  </a:cubicBezTo>
                  <a:lnTo>
                    <a:pt x="272" y="1"/>
                  </a:lnTo>
                  <a:cubicBezTo>
                    <a:pt x="91" y="1"/>
                    <a:pt x="0" y="222"/>
                    <a:pt x="131" y="349"/>
                  </a:cubicBezTo>
                  <a:cubicBezTo>
                    <a:pt x="171" y="389"/>
                    <a:pt x="222" y="408"/>
                    <a:pt x="271" y="408"/>
                  </a:cubicBezTo>
                  <a:cubicBezTo>
                    <a:pt x="375" y="408"/>
                    <a:pt x="475" y="326"/>
                    <a:pt x="475" y="204"/>
                  </a:cubicBezTo>
                  <a:cubicBezTo>
                    <a:pt x="478" y="90"/>
                    <a:pt x="388"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8" name="Google Shape;23198;p75"/>
            <p:cNvSpPr/>
            <p:nvPr/>
          </p:nvSpPr>
          <p:spPr>
            <a:xfrm>
              <a:off x="6391434" y="2303493"/>
              <a:ext cx="12558" cy="10697"/>
            </a:xfrm>
            <a:custGeom>
              <a:rect b="b" l="l" r="r" t="t"/>
              <a:pathLst>
                <a:path extrusionOk="0" h="408" w="479">
                  <a:moveTo>
                    <a:pt x="275" y="0"/>
                  </a:moveTo>
                  <a:cubicBezTo>
                    <a:pt x="273" y="0"/>
                    <a:pt x="270" y="0"/>
                    <a:pt x="268" y="0"/>
                  </a:cubicBezTo>
                  <a:lnTo>
                    <a:pt x="272" y="0"/>
                  </a:lnTo>
                  <a:cubicBezTo>
                    <a:pt x="91" y="0"/>
                    <a:pt x="0" y="221"/>
                    <a:pt x="131" y="348"/>
                  </a:cubicBezTo>
                  <a:cubicBezTo>
                    <a:pt x="171" y="389"/>
                    <a:pt x="222" y="407"/>
                    <a:pt x="271" y="407"/>
                  </a:cubicBezTo>
                  <a:cubicBezTo>
                    <a:pt x="375" y="407"/>
                    <a:pt x="475" y="326"/>
                    <a:pt x="475" y="203"/>
                  </a:cubicBezTo>
                  <a:cubicBezTo>
                    <a:pt x="478" y="89"/>
                    <a:pt x="388"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9" name="Google Shape;23199;p75"/>
            <p:cNvSpPr/>
            <p:nvPr/>
          </p:nvSpPr>
          <p:spPr>
            <a:xfrm>
              <a:off x="6385639" y="2172065"/>
              <a:ext cx="23858" cy="10671"/>
            </a:xfrm>
            <a:custGeom>
              <a:rect b="b" l="l" r="r" t="t"/>
              <a:pathLst>
                <a:path extrusionOk="0" h="407" w="910">
                  <a:moveTo>
                    <a:pt x="272" y="1"/>
                  </a:moveTo>
                  <a:cubicBezTo>
                    <a:pt x="0" y="1"/>
                    <a:pt x="0" y="406"/>
                    <a:pt x="272" y="406"/>
                  </a:cubicBezTo>
                  <a:lnTo>
                    <a:pt x="707" y="406"/>
                  </a:lnTo>
                  <a:cubicBezTo>
                    <a:pt x="819" y="406"/>
                    <a:pt x="909" y="316"/>
                    <a:pt x="909" y="204"/>
                  </a:cubicBezTo>
                  <a:cubicBezTo>
                    <a:pt x="909" y="91"/>
                    <a:pt x="81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00" name="Google Shape;23200;p75"/>
          <p:cNvGrpSpPr/>
          <p:nvPr/>
        </p:nvGrpSpPr>
        <p:grpSpPr>
          <a:xfrm>
            <a:off x="6711706" y="2894855"/>
            <a:ext cx="273763" cy="364948"/>
            <a:chOff x="6711706" y="2894855"/>
            <a:chExt cx="273763" cy="364948"/>
          </a:xfrm>
        </p:grpSpPr>
        <p:sp>
          <p:nvSpPr>
            <p:cNvPr id="23201" name="Google Shape;23201;p75"/>
            <p:cNvSpPr/>
            <p:nvPr/>
          </p:nvSpPr>
          <p:spPr>
            <a:xfrm>
              <a:off x="6734857" y="2900177"/>
              <a:ext cx="227542" cy="208980"/>
            </a:xfrm>
            <a:custGeom>
              <a:rect b="b" l="l" r="r" t="t"/>
              <a:pathLst>
                <a:path extrusionOk="0" h="7971" w="8679">
                  <a:moveTo>
                    <a:pt x="4343" y="0"/>
                  </a:moveTo>
                  <a:cubicBezTo>
                    <a:pt x="2815" y="0"/>
                    <a:pt x="638" y="1079"/>
                    <a:pt x="638" y="3271"/>
                  </a:cubicBezTo>
                  <a:lnTo>
                    <a:pt x="638" y="5824"/>
                  </a:lnTo>
                  <a:cubicBezTo>
                    <a:pt x="638" y="6262"/>
                    <a:pt x="378" y="6432"/>
                    <a:pt x="186" y="6497"/>
                  </a:cubicBezTo>
                  <a:cubicBezTo>
                    <a:pt x="66" y="6534"/>
                    <a:pt x="1" y="6664"/>
                    <a:pt x="44" y="6780"/>
                  </a:cubicBezTo>
                  <a:cubicBezTo>
                    <a:pt x="141" y="7040"/>
                    <a:pt x="384" y="7412"/>
                    <a:pt x="989" y="7412"/>
                  </a:cubicBezTo>
                  <a:cubicBezTo>
                    <a:pt x="1016" y="7412"/>
                    <a:pt x="1044" y="7412"/>
                    <a:pt x="1073" y="7410"/>
                  </a:cubicBezTo>
                  <a:cubicBezTo>
                    <a:pt x="1337" y="7768"/>
                    <a:pt x="1753" y="7970"/>
                    <a:pt x="2189" y="7970"/>
                  </a:cubicBezTo>
                  <a:cubicBezTo>
                    <a:pt x="2261" y="7970"/>
                    <a:pt x="2333" y="7965"/>
                    <a:pt x="2406" y="7953"/>
                  </a:cubicBezTo>
                  <a:cubicBezTo>
                    <a:pt x="2801" y="7892"/>
                    <a:pt x="3199" y="7856"/>
                    <a:pt x="3597" y="7848"/>
                  </a:cubicBezTo>
                  <a:lnTo>
                    <a:pt x="5082" y="7848"/>
                  </a:lnTo>
                  <a:cubicBezTo>
                    <a:pt x="5484" y="7856"/>
                    <a:pt x="5879" y="7892"/>
                    <a:pt x="6274" y="7953"/>
                  </a:cubicBezTo>
                  <a:cubicBezTo>
                    <a:pt x="6347" y="7965"/>
                    <a:pt x="6420" y="7970"/>
                    <a:pt x="6492" y="7970"/>
                  </a:cubicBezTo>
                  <a:cubicBezTo>
                    <a:pt x="6929" y="7970"/>
                    <a:pt x="7343" y="7768"/>
                    <a:pt x="7610" y="7410"/>
                  </a:cubicBezTo>
                  <a:cubicBezTo>
                    <a:pt x="7639" y="7412"/>
                    <a:pt x="7666" y="7412"/>
                    <a:pt x="7693" y="7412"/>
                  </a:cubicBezTo>
                  <a:cubicBezTo>
                    <a:pt x="8295" y="7412"/>
                    <a:pt x="8542" y="7036"/>
                    <a:pt x="8639" y="6780"/>
                  </a:cubicBezTo>
                  <a:cubicBezTo>
                    <a:pt x="8679" y="6664"/>
                    <a:pt x="8617" y="6534"/>
                    <a:pt x="8498" y="6497"/>
                  </a:cubicBezTo>
                  <a:cubicBezTo>
                    <a:pt x="8306" y="6432"/>
                    <a:pt x="8048" y="6262"/>
                    <a:pt x="8048" y="5824"/>
                  </a:cubicBezTo>
                  <a:lnTo>
                    <a:pt x="8048" y="2836"/>
                  </a:lnTo>
                  <a:cubicBezTo>
                    <a:pt x="8045" y="1724"/>
                    <a:pt x="7215" y="793"/>
                    <a:pt x="6114" y="670"/>
                  </a:cubicBezTo>
                  <a:cubicBezTo>
                    <a:pt x="5980" y="656"/>
                    <a:pt x="5861" y="590"/>
                    <a:pt x="5785" y="482"/>
                  </a:cubicBezTo>
                  <a:cubicBezTo>
                    <a:pt x="5571" y="167"/>
                    <a:pt x="5089" y="0"/>
                    <a:pt x="434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2" name="Google Shape;23202;p75"/>
            <p:cNvSpPr/>
            <p:nvPr/>
          </p:nvSpPr>
          <p:spPr>
            <a:xfrm>
              <a:off x="6848719" y="2900177"/>
              <a:ext cx="113784" cy="208980"/>
            </a:xfrm>
            <a:custGeom>
              <a:rect b="b" l="l" r="r" t="t"/>
              <a:pathLst>
                <a:path extrusionOk="0" h="7971" w="4340">
                  <a:moveTo>
                    <a:pt x="0" y="0"/>
                  </a:moveTo>
                  <a:lnTo>
                    <a:pt x="0" y="7848"/>
                  </a:lnTo>
                  <a:lnTo>
                    <a:pt x="743" y="7848"/>
                  </a:lnTo>
                  <a:cubicBezTo>
                    <a:pt x="1141" y="7856"/>
                    <a:pt x="1540" y="7892"/>
                    <a:pt x="1934" y="7953"/>
                  </a:cubicBezTo>
                  <a:cubicBezTo>
                    <a:pt x="2006" y="7965"/>
                    <a:pt x="2078" y="7970"/>
                    <a:pt x="2149" y="7970"/>
                  </a:cubicBezTo>
                  <a:cubicBezTo>
                    <a:pt x="2585" y="7970"/>
                    <a:pt x="3003" y="7765"/>
                    <a:pt x="3267" y="7410"/>
                  </a:cubicBezTo>
                  <a:cubicBezTo>
                    <a:pt x="3296" y="7412"/>
                    <a:pt x="3323" y="7412"/>
                    <a:pt x="3350" y="7412"/>
                  </a:cubicBezTo>
                  <a:cubicBezTo>
                    <a:pt x="3952" y="7412"/>
                    <a:pt x="4199" y="7036"/>
                    <a:pt x="4296" y="6780"/>
                  </a:cubicBezTo>
                  <a:cubicBezTo>
                    <a:pt x="4339" y="6660"/>
                    <a:pt x="4274" y="6534"/>
                    <a:pt x="4155" y="6497"/>
                  </a:cubicBezTo>
                  <a:cubicBezTo>
                    <a:pt x="3963" y="6432"/>
                    <a:pt x="3705" y="6262"/>
                    <a:pt x="3705" y="5824"/>
                  </a:cubicBezTo>
                  <a:lnTo>
                    <a:pt x="3705" y="2836"/>
                  </a:lnTo>
                  <a:cubicBezTo>
                    <a:pt x="3702" y="1724"/>
                    <a:pt x="2872" y="793"/>
                    <a:pt x="1771" y="670"/>
                  </a:cubicBezTo>
                  <a:cubicBezTo>
                    <a:pt x="1637" y="656"/>
                    <a:pt x="1518" y="590"/>
                    <a:pt x="1442" y="482"/>
                  </a:cubicBezTo>
                  <a:cubicBezTo>
                    <a:pt x="1228" y="167"/>
                    <a:pt x="746" y="0"/>
                    <a:pt x="0"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3" name="Google Shape;23203;p75"/>
            <p:cNvSpPr/>
            <p:nvPr/>
          </p:nvSpPr>
          <p:spPr>
            <a:xfrm>
              <a:off x="6717291" y="3139071"/>
              <a:ext cx="262857" cy="115488"/>
            </a:xfrm>
            <a:custGeom>
              <a:rect b="b" l="l" r="r" t="t"/>
              <a:pathLst>
                <a:path extrusionOk="0" h="4405" w="10026">
                  <a:moveTo>
                    <a:pt x="6538" y="0"/>
                  </a:moveTo>
                  <a:lnTo>
                    <a:pt x="6538" y="301"/>
                  </a:lnTo>
                  <a:cubicBezTo>
                    <a:pt x="6538" y="1195"/>
                    <a:pt x="5850" y="1978"/>
                    <a:pt x="4955" y="2003"/>
                  </a:cubicBezTo>
                  <a:cubicBezTo>
                    <a:pt x="4938" y="2004"/>
                    <a:pt x="4920" y="2004"/>
                    <a:pt x="4903" y="2004"/>
                  </a:cubicBezTo>
                  <a:cubicBezTo>
                    <a:pt x="4003" y="2004"/>
                    <a:pt x="3268" y="1276"/>
                    <a:pt x="3268" y="370"/>
                  </a:cubicBezTo>
                  <a:lnTo>
                    <a:pt x="3268" y="181"/>
                  </a:lnTo>
                  <a:cubicBezTo>
                    <a:pt x="3224" y="207"/>
                    <a:pt x="3174" y="228"/>
                    <a:pt x="3123" y="250"/>
                  </a:cubicBezTo>
                  <a:lnTo>
                    <a:pt x="874" y="1043"/>
                  </a:lnTo>
                  <a:cubicBezTo>
                    <a:pt x="349" y="1228"/>
                    <a:pt x="1" y="1721"/>
                    <a:pt x="1" y="2275"/>
                  </a:cubicBezTo>
                  <a:lnTo>
                    <a:pt x="1" y="4404"/>
                  </a:lnTo>
                  <a:lnTo>
                    <a:pt x="10026" y="4404"/>
                  </a:lnTo>
                  <a:lnTo>
                    <a:pt x="10026" y="2275"/>
                  </a:lnTo>
                  <a:cubicBezTo>
                    <a:pt x="10026" y="1721"/>
                    <a:pt x="9675" y="1228"/>
                    <a:pt x="9153" y="1043"/>
                  </a:cubicBezTo>
                  <a:lnTo>
                    <a:pt x="6900" y="250"/>
                  </a:lnTo>
                  <a:cubicBezTo>
                    <a:pt x="6759" y="200"/>
                    <a:pt x="6636" y="113"/>
                    <a:pt x="6538"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4" name="Google Shape;23204;p75"/>
            <p:cNvSpPr/>
            <p:nvPr/>
          </p:nvSpPr>
          <p:spPr>
            <a:xfrm>
              <a:off x="6882907" y="3128610"/>
              <a:ext cx="105" cy="131"/>
            </a:xfrm>
            <a:custGeom>
              <a:rect b="b" l="l" r="r" t="t"/>
              <a:pathLst>
                <a:path extrusionOk="0" h="5" w="4">
                  <a:moveTo>
                    <a:pt x="4" y="1"/>
                  </a:moveTo>
                  <a:lnTo>
                    <a:pt x="0" y="5"/>
                  </a:lnTo>
                  <a:lnTo>
                    <a:pt x="4" y="5"/>
                  </a:lnTo>
                  <a:lnTo>
                    <a:pt x="4"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5" name="Google Shape;23205;p75"/>
            <p:cNvSpPr/>
            <p:nvPr/>
          </p:nvSpPr>
          <p:spPr>
            <a:xfrm>
              <a:off x="6814348" y="3128610"/>
              <a:ext cx="26" cy="131"/>
            </a:xfrm>
            <a:custGeom>
              <a:rect b="b" l="l" r="r" t="t"/>
              <a:pathLst>
                <a:path extrusionOk="0" h="5" w="1">
                  <a:moveTo>
                    <a:pt x="0" y="1"/>
                  </a:moveTo>
                  <a:lnTo>
                    <a:pt x="0" y="5"/>
                  </a:lnTo>
                  <a:lnTo>
                    <a:pt x="0" y="5"/>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6" name="Google Shape;23206;p75"/>
            <p:cNvSpPr/>
            <p:nvPr/>
          </p:nvSpPr>
          <p:spPr>
            <a:xfrm>
              <a:off x="6814348" y="3100138"/>
              <a:ext cx="68585" cy="80068"/>
            </a:xfrm>
            <a:custGeom>
              <a:rect b="b" l="l" r="r" t="t"/>
              <a:pathLst>
                <a:path extrusionOk="0" h="3054" w="2616">
                  <a:moveTo>
                    <a:pt x="0" y="0"/>
                  </a:moveTo>
                  <a:lnTo>
                    <a:pt x="0" y="1746"/>
                  </a:lnTo>
                  <a:cubicBezTo>
                    <a:pt x="0" y="2467"/>
                    <a:pt x="587" y="3054"/>
                    <a:pt x="1308" y="3054"/>
                  </a:cubicBezTo>
                  <a:cubicBezTo>
                    <a:pt x="2032" y="3054"/>
                    <a:pt x="2615" y="2467"/>
                    <a:pt x="2615" y="1746"/>
                  </a:cubicBezTo>
                  <a:lnTo>
                    <a:pt x="26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7" name="Google Shape;23207;p75"/>
            <p:cNvSpPr/>
            <p:nvPr/>
          </p:nvSpPr>
          <p:spPr>
            <a:xfrm>
              <a:off x="6814348" y="3100243"/>
              <a:ext cx="68585" cy="34240"/>
            </a:xfrm>
            <a:custGeom>
              <a:rect b="b" l="l" r="r" t="t"/>
              <a:pathLst>
                <a:path extrusionOk="0" h="1306" w="2616">
                  <a:moveTo>
                    <a:pt x="0" y="0"/>
                  </a:moveTo>
                  <a:lnTo>
                    <a:pt x="0" y="1029"/>
                  </a:lnTo>
                  <a:cubicBezTo>
                    <a:pt x="417" y="1213"/>
                    <a:pt x="863" y="1306"/>
                    <a:pt x="1309" y="1306"/>
                  </a:cubicBezTo>
                  <a:cubicBezTo>
                    <a:pt x="1755" y="1306"/>
                    <a:pt x="2201" y="1213"/>
                    <a:pt x="2615" y="1029"/>
                  </a:cubicBezTo>
                  <a:lnTo>
                    <a:pt x="2615"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8" name="Google Shape;23208;p75"/>
            <p:cNvSpPr/>
            <p:nvPr/>
          </p:nvSpPr>
          <p:spPr>
            <a:xfrm>
              <a:off x="6751478" y="2940133"/>
              <a:ext cx="194298" cy="177204"/>
            </a:xfrm>
            <a:custGeom>
              <a:rect b="b" l="l" r="r" t="t"/>
              <a:pathLst>
                <a:path extrusionOk="0" h="6759" w="7411">
                  <a:moveTo>
                    <a:pt x="874" y="1"/>
                  </a:moveTo>
                  <a:lnTo>
                    <a:pt x="874" y="3054"/>
                  </a:lnTo>
                  <a:lnTo>
                    <a:pt x="548" y="3054"/>
                  </a:lnTo>
                  <a:cubicBezTo>
                    <a:pt x="243" y="3054"/>
                    <a:pt x="1" y="3297"/>
                    <a:pt x="1" y="3597"/>
                  </a:cubicBezTo>
                  <a:cubicBezTo>
                    <a:pt x="1" y="3898"/>
                    <a:pt x="243" y="4140"/>
                    <a:pt x="548" y="4140"/>
                  </a:cubicBezTo>
                  <a:lnTo>
                    <a:pt x="884" y="4140"/>
                  </a:lnTo>
                  <a:cubicBezTo>
                    <a:pt x="993" y="5618"/>
                    <a:pt x="2224" y="6759"/>
                    <a:pt x="3706" y="6759"/>
                  </a:cubicBezTo>
                  <a:cubicBezTo>
                    <a:pt x="5187" y="6759"/>
                    <a:pt x="6418" y="5618"/>
                    <a:pt x="6527" y="4140"/>
                  </a:cubicBezTo>
                  <a:lnTo>
                    <a:pt x="6868" y="4140"/>
                  </a:lnTo>
                  <a:cubicBezTo>
                    <a:pt x="7168" y="4140"/>
                    <a:pt x="7411" y="3898"/>
                    <a:pt x="7411" y="3597"/>
                  </a:cubicBezTo>
                  <a:cubicBezTo>
                    <a:pt x="7411" y="3297"/>
                    <a:pt x="7168" y="3054"/>
                    <a:pt x="6868" y="3054"/>
                  </a:cubicBezTo>
                  <a:lnTo>
                    <a:pt x="6542" y="3054"/>
                  </a:lnTo>
                  <a:lnTo>
                    <a:pt x="6542" y="2619"/>
                  </a:lnTo>
                  <a:cubicBezTo>
                    <a:pt x="6542" y="1812"/>
                    <a:pt x="5451" y="1308"/>
                    <a:pt x="4796" y="218"/>
                  </a:cubicBezTo>
                  <a:lnTo>
                    <a:pt x="4796"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9" name="Google Shape;23209;p75"/>
            <p:cNvSpPr/>
            <p:nvPr/>
          </p:nvSpPr>
          <p:spPr>
            <a:xfrm>
              <a:off x="6750718" y="2940237"/>
              <a:ext cx="140001" cy="177152"/>
            </a:xfrm>
            <a:custGeom>
              <a:rect b="b" l="l" r="r" t="t"/>
              <a:pathLst>
                <a:path extrusionOk="0" h="6757" w="5340">
                  <a:moveTo>
                    <a:pt x="903" y="0"/>
                  </a:moveTo>
                  <a:lnTo>
                    <a:pt x="903" y="3050"/>
                  </a:lnTo>
                  <a:lnTo>
                    <a:pt x="609" y="3050"/>
                  </a:lnTo>
                  <a:cubicBezTo>
                    <a:pt x="323" y="3050"/>
                    <a:pt x="66" y="3256"/>
                    <a:pt x="33" y="3539"/>
                  </a:cubicBezTo>
                  <a:cubicBezTo>
                    <a:pt x="1" y="3861"/>
                    <a:pt x="254" y="4140"/>
                    <a:pt x="577" y="4140"/>
                  </a:cubicBezTo>
                  <a:lnTo>
                    <a:pt x="917" y="4140"/>
                  </a:lnTo>
                  <a:cubicBezTo>
                    <a:pt x="1019" y="5635"/>
                    <a:pt x="2266" y="6756"/>
                    <a:pt x="3716" y="6756"/>
                  </a:cubicBezTo>
                  <a:cubicBezTo>
                    <a:pt x="3868" y="6756"/>
                    <a:pt x="4022" y="6744"/>
                    <a:pt x="4177" y="6719"/>
                  </a:cubicBezTo>
                  <a:cubicBezTo>
                    <a:pt x="2793" y="6509"/>
                    <a:pt x="1775" y="5321"/>
                    <a:pt x="1775" y="3923"/>
                  </a:cubicBezTo>
                  <a:lnTo>
                    <a:pt x="1775" y="2974"/>
                  </a:lnTo>
                  <a:cubicBezTo>
                    <a:pt x="1775" y="2633"/>
                    <a:pt x="1971" y="2326"/>
                    <a:pt x="2279" y="2181"/>
                  </a:cubicBezTo>
                  <a:cubicBezTo>
                    <a:pt x="2637" y="2007"/>
                    <a:pt x="3086" y="1862"/>
                    <a:pt x="3510" y="1724"/>
                  </a:cubicBezTo>
                  <a:cubicBezTo>
                    <a:pt x="4242" y="1489"/>
                    <a:pt x="4923" y="1264"/>
                    <a:pt x="5339" y="895"/>
                  </a:cubicBezTo>
                  <a:cubicBezTo>
                    <a:pt x="5147" y="685"/>
                    <a:pt x="4973" y="457"/>
                    <a:pt x="4825" y="218"/>
                  </a:cubicBezTo>
                  <a:lnTo>
                    <a:pt x="482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0" name="Google Shape;23210;p75"/>
            <p:cNvSpPr/>
            <p:nvPr/>
          </p:nvSpPr>
          <p:spPr>
            <a:xfrm>
              <a:off x="6751478" y="2900177"/>
              <a:ext cx="137327" cy="120024"/>
            </a:xfrm>
            <a:custGeom>
              <a:rect b="b" l="l" r="r" t="t"/>
              <a:pathLst>
                <a:path extrusionOk="0" h="4578" w="5238">
                  <a:moveTo>
                    <a:pt x="3706" y="0"/>
                  </a:moveTo>
                  <a:cubicBezTo>
                    <a:pt x="2181" y="0"/>
                    <a:pt x="1" y="1079"/>
                    <a:pt x="1" y="3271"/>
                  </a:cubicBezTo>
                  <a:lnTo>
                    <a:pt x="1" y="4578"/>
                  </a:lnTo>
                  <a:lnTo>
                    <a:pt x="874" y="4578"/>
                  </a:lnTo>
                  <a:cubicBezTo>
                    <a:pt x="993" y="4578"/>
                    <a:pt x="1091" y="4480"/>
                    <a:pt x="1091" y="4361"/>
                  </a:cubicBezTo>
                  <a:lnTo>
                    <a:pt x="1091" y="4143"/>
                  </a:lnTo>
                  <a:cubicBezTo>
                    <a:pt x="1091" y="2829"/>
                    <a:pt x="3847" y="2648"/>
                    <a:pt x="4886" y="1923"/>
                  </a:cubicBezTo>
                  <a:cubicBezTo>
                    <a:pt x="5107" y="1764"/>
                    <a:pt x="5238" y="1503"/>
                    <a:pt x="5234" y="1228"/>
                  </a:cubicBezTo>
                  <a:lnTo>
                    <a:pt x="5234" y="572"/>
                  </a:lnTo>
                  <a:cubicBezTo>
                    <a:pt x="5202" y="547"/>
                    <a:pt x="5173" y="518"/>
                    <a:pt x="5147" y="482"/>
                  </a:cubicBezTo>
                  <a:cubicBezTo>
                    <a:pt x="4937" y="167"/>
                    <a:pt x="4455" y="0"/>
                    <a:pt x="3706"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1" name="Google Shape;23211;p75"/>
            <p:cNvSpPr/>
            <p:nvPr/>
          </p:nvSpPr>
          <p:spPr>
            <a:xfrm>
              <a:off x="6767917" y="3139071"/>
              <a:ext cx="161526" cy="87357"/>
            </a:xfrm>
            <a:custGeom>
              <a:rect b="b" l="l" r="r" t="t"/>
              <a:pathLst>
                <a:path extrusionOk="0" h="3332" w="6161">
                  <a:moveTo>
                    <a:pt x="4607" y="0"/>
                  </a:moveTo>
                  <a:lnTo>
                    <a:pt x="4607" y="301"/>
                  </a:lnTo>
                  <a:cubicBezTo>
                    <a:pt x="4607" y="1195"/>
                    <a:pt x="3919" y="1978"/>
                    <a:pt x="3021" y="2003"/>
                  </a:cubicBezTo>
                  <a:cubicBezTo>
                    <a:pt x="3003" y="2004"/>
                    <a:pt x="2986" y="2004"/>
                    <a:pt x="2969" y="2004"/>
                  </a:cubicBezTo>
                  <a:cubicBezTo>
                    <a:pt x="2072" y="2004"/>
                    <a:pt x="1337" y="1276"/>
                    <a:pt x="1337" y="370"/>
                  </a:cubicBezTo>
                  <a:lnTo>
                    <a:pt x="1337" y="181"/>
                  </a:lnTo>
                  <a:cubicBezTo>
                    <a:pt x="1290" y="207"/>
                    <a:pt x="1243" y="228"/>
                    <a:pt x="1192" y="250"/>
                  </a:cubicBezTo>
                  <a:lnTo>
                    <a:pt x="0" y="670"/>
                  </a:lnTo>
                  <a:cubicBezTo>
                    <a:pt x="15" y="1261"/>
                    <a:pt x="138" y="1844"/>
                    <a:pt x="359" y="2391"/>
                  </a:cubicBezTo>
                  <a:cubicBezTo>
                    <a:pt x="599" y="2971"/>
                    <a:pt x="1162" y="3332"/>
                    <a:pt x="1767" y="3332"/>
                  </a:cubicBezTo>
                  <a:cubicBezTo>
                    <a:pt x="1891" y="3332"/>
                    <a:pt x="2016" y="3317"/>
                    <a:pt x="2141" y="3285"/>
                  </a:cubicBezTo>
                  <a:lnTo>
                    <a:pt x="3079" y="3053"/>
                  </a:lnTo>
                  <a:lnTo>
                    <a:pt x="4020" y="3285"/>
                  </a:lnTo>
                  <a:cubicBezTo>
                    <a:pt x="4145" y="3317"/>
                    <a:pt x="4270" y="3332"/>
                    <a:pt x="4393" y="3332"/>
                  </a:cubicBezTo>
                  <a:cubicBezTo>
                    <a:pt x="4996" y="3332"/>
                    <a:pt x="5558" y="2971"/>
                    <a:pt x="5799" y="2391"/>
                  </a:cubicBezTo>
                  <a:cubicBezTo>
                    <a:pt x="6023" y="1844"/>
                    <a:pt x="6146" y="1261"/>
                    <a:pt x="6161" y="670"/>
                  </a:cubicBezTo>
                  <a:lnTo>
                    <a:pt x="4969" y="250"/>
                  </a:lnTo>
                  <a:cubicBezTo>
                    <a:pt x="4828" y="200"/>
                    <a:pt x="4705" y="113"/>
                    <a:pt x="460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2" name="Google Shape;23212;p75"/>
            <p:cNvSpPr/>
            <p:nvPr/>
          </p:nvSpPr>
          <p:spPr>
            <a:xfrm>
              <a:off x="6784067" y="3128610"/>
              <a:ext cx="129252" cy="80671"/>
            </a:xfrm>
            <a:custGeom>
              <a:rect b="b" l="l" r="r" t="t"/>
              <a:pathLst>
                <a:path extrusionOk="0" h="3077" w="4930">
                  <a:moveTo>
                    <a:pt x="3774" y="1"/>
                  </a:moveTo>
                  <a:lnTo>
                    <a:pt x="3770" y="8"/>
                  </a:lnTo>
                  <a:lnTo>
                    <a:pt x="3774" y="9"/>
                  </a:lnTo>
                  <a:lnTo>
                    <a:pt x="3774" y="1"/>
                  </a:lnTo>
                  <a:close/>
                  <a:moveTo>
                    <a:pt x="1155" y="8"/>
                  </a:moveTo>
                  <a:lnTo>
                    <a:pt x="333" y="287"/>
                  </a:lnTo>
                  <a:cubicBezTo>
                    <a:pt x="167" y="345"/>
                    <a:pt x="51" y="497"/>
                    <a:pt x="40" y="675"/>
                  </a:cubicBezTo>
                  <a:cubicBezTo>
                    <a:pt x="0" y="1312"/>
                    <a:pt x="105" y="1949"/>
                    <a:pt x="348" y="2540"/>
                  </a:cubicBezTo>
                  <a:cubicBezTo>
                    <a:pt x="486" y="2871"/>
                    <a:pt x="807" y="3077"/>
                    <a:pt x="1153" y="3077"/>
                  </a:cubicBezTo>
                  <a:cubicBezTo>
                    <a:pt x="1223" y="3077"/>
                    <a:pt x="1294" y="3068"/>
                    <a:pt x="1365" y="3050"/>
                  </a:cubicBezTo>
                  <a:lnTo>
                    <a:pt x="2463" y="2775"/>
                  </a:lnTo>
                  <a:lnTo>
                    <a:pt x="3564" y="3050"/>
                  </a:lnTo>
                  <a:cubicBezTo>
                    <a:pt x="3635" y="3068"/>
                    <a:pt x="3706" y="3077"/>
                    <a:pt x="3777" y="3077"/>
                  </a:cubicBezTo>
                  <a:cubicBezTo>
                    <a:pt x="4122" y="3077"/>
                    <a:pt x="4443" y="2871"/>
                    <a:pt x="4581" y="2540"/>
                  </a:cubicBezTo>
                  <a:cubicBezTo>
                    <a:pt x="4824" y="1949"/>
                    <a:pt x="4929" y="1312"/>
                    <a:pt x="4889" y="675"/>
                  </a:cubicBezTo>
                  <a:cubicBezTo>
                    <a:pt x="4878" y="497"/>
                    <a:pt x="4763" y="345"/>
                    <a:pt x="4596" y="287"/>
                  </a:cubicBezTo>
                  <a:lnTo>
                    <a:pt x="3774" y="9"/>
                  </a:lnTo>
                  <a:lnTo>
                    <a:pt x="3774" y="653"/>
                  </a:lnTo>
                  <a:cubicBezTo>
                    <a:pt x="3785" y="1384"/>
                    <a:pt x="3198" y="1986"/>
                    <a:pt x="2463" y="1986"/>
                  </a:cubicBezTo>
                  <a:cubicBezTo>
                    <a:pt x="1731" y="1986"/>
                    <a:pt x="1144" y="1384"/>
                    <a:pt x="1155" y="653"/>
                  </a:cubicBezTo>
                  <a:lnTo>
                    <a:pt x="1155" y="8"/>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3" name="Google Shape;23213;p75"/>
            <p:cNvSpPr/>
            <p:nvPr/>
          </p:nvSpPr>
          <p:spPr>
            <a:xfrm>
              <a:off x="6711706" y="2894855"/>
              <a:ext cx="273763" cy="364948"/>
            </a:xfrm>
            <a:custGeom>
              <a:rect b="b" l="l" r="r" t="t"/>
              <a:pathLst>
                <a:path extrusionOk="0" h="13920" w="10442">
                  <a:moveTo>
                    <a:pt x="8729" y="5994"/>
                  </a:moveTo>
                  <a:lnTo>
                    <a:pt x="8729" y="6027"/>
                  </a:lnTo>
                  <a:cubicBezTo>
                    <a:pt x="8725" y="6570"/>
                    <a:pt x="9051" y="6816"/>
                    <a:pt x="9337" y="6903"/>
                  </a:cubicBezTo>
                  <a:cubicBezTo>
                    <a:pt x="9264" y="7111"/>
                    <a:pt x="9069" y="7412"/>
                    <a:pt x="8573" y="7412"/>
                  </a:cubicBezTo>
                  <a:cubicBezTo>
                    <a:pt x="8550" y="7412"/>
                    <a:pt x="8527" y="7412"/>
                    <a:pt x="8504" y="7410"/>
                  </a:cubicBezTo>
                  <a:cubicBezTo>
                    <a:pt x="8501" y="7410"/>
                    <a:pt x="8498" y="7410"/>
                    <a:pt x="8494" y="7410"/>
                  </a:cubicBezTo>
                  <a:cubicBezTo>
                    <a:pt x="8422" y="7410"/>
                    <a:pt x="8350" y="7449"/>
                    <a:pt x="8316" y="7515"/>
                  </a:cubicBezTo>
                  <a:cubicBezTo>
                    <a:pt x="8303" y="7538"/>
                    <a:pt x="8067" y="7951"/>
                    <a:pt x="7497" y="7951"/>
                  </a:cubicBezTo>
                  <a:cubicBezTo>
                    <a:pt x="7418" y="7951"/>
                    <a:pt x="7332" y="7943"/>
                    <a:pt x="7240" y="7925"/>
                  </a:cubicBezTo>
                  <a:cubicBezTo>
                    <a:pt x="7780" y="7447"/>
                    <a:pt x="8135" y="6791"/>
                    <a:pt x="8236" y="6074"/>
                  </a:cubicBezTo>
                  <a:lnTo>
                    <a:pt x="8388" y="6074"/>
                  </a:lnTo>
                  <a:cubicBezTo>
                    <a:pt x="8504" y="6074"/>
                    <a:pt x="8624" y="6049"/>
                    <a:pt x="8729" y="5994"/>
                  </a:cubicBezTo>
                  <a:close/>
                  <a:moveTo>
                    <a:pt x="1724" y="5991"/>
                  </a:moveTo>
                  <a:cubicBezTo>
                    <a:pt x="1829" y="6045"/>
                    <a:pt x="1945" y="6074"/>
                    <a:pt x="2065" y="6074"/>
                  </a:cubicBezTo>
                  <a:lnTo>
                    <a:pt x="2217" y="6074"/>
                  </a:lnTo>
                  <a:cubicBezTo>
                    <a:pt x="2318" y="6791"/>
                    <a:pt x="2669" y="7447"/>
                    <a:pt x="3213" y="7925"/>
                  </a:cubicBezTo>
                  <a:cubicBezTo>
                    <a:pt x="3119" y="7943"/>
                    <a:pt x="3033" y="7951"/>
                    <a:pt x="2953" y="7951"/>
                  </a:cubicBezTo>
                  <a:cubicBezTo>
                    <a:pt x="2382" y="7951"/>
                    <a:pt x="2146" y="7541"/>
                    <a:pt x="2133" y="7519"/>
                  </a:cubicBezTo>
                  <a:cubicBezTo>
                    <a:pt x="2099" y="7453"/>
                    <a:pt x="2027" y="7410"/>
                    <a:pt x="1954" y="7410"/>
                  </a:cubicBezTo>
                  <a:cubicBezTo>
                    <a:pt x="1951" y="7410"/>
                    <a:pt x="1948" y="7410"/>
                    <a:pt x="1945" y="7410"/>
                  </a:cubicBezTo>
                  <a:cubicBezTo>
                    <a:pt x="1919" y="7412"/>
                    <a:pt x="1894" y="7413"/>
                    <a:pt x="1869" y="7413"/>
                  </a:cubicBezTo>
                  <a:cubicBezTo>
                    <a:pt x="1375" y="7413"/>
                    <a:pt x="1185" y="7110"/>
                    <a:pt x="1112" y="6903"/>
                  </a:cubicBezTo>
                  <a:cubicBezTo>
                    <a:pt x="1398" y="6813"/>
                    <a:pt x="1724" y="6566"/>
                    <a:pt x="1724" y="6027"/>
                  </a:cubicBezTo>
                  <a:lnTo>
                    <a:pt x="1724" y="5991"/>
                  </a:lnTo>
                  <a:close/>
                  <a:moveTo>
                    <a:pt x="5223" y="410"/>
                  </a:moveTo>
                  <a:cubicBezTo>
                    <a:pt x="5886" y="410"/>
                    <a:pt x="6324" y="544"/>
                    <a:pt x="6498" y="801"/>
                  </a:cubicBezTo>
                  <a:cubicBezTo>
                    <a:pt x="6606" y="956"/>
                    <a:pt x="6780" y="1058"/>
                    <a:pt x="6972" y="1076"/>
                  </a:cubicBezTo>
                  <a:cubicBezTo>
                    <a:pt x="7972" y="1185"/>
                    <a:pt x="8729" y="2032"/>
                    <a:pt x="8725" y="3039"/>
                  </a:cubicBezTo>
                  <a:lnTo>
                    <a:pt x="8725" y="4658"/>
                  </a:lnTo>
                  <a:cubicBezTo>
                    <a:pt x="8620" y="4607"/>
                    <a:pt x="8504" y="4578"/>
                    <a:pt x="8385" y="4578"/>
                  </a:cubicBezTo>
                  <a:lnTo>
                    <a:pt x="8261" y="4578"/>
                  </a:lnTo>
                  <a:lnTo>
                    <a:pt x="8261" y="4346"/>
                  </a:lnTo>
                  <a:cubicBezTo>
                    <a:pt x="8261" y="3665"/>
                    <a:pt x="7903" y="3379"/>
                    <a:pt x="7523" y="3075"/>
                  </a:cubicBezTo>
                  <a:cubicBezTo>
                    <a:pt x="7363" y="2952"/>
                    <a:pt x="7211" y="2818"/>
                    <a:pt x="7070" y="2677"/>
                  </a:cubicBezTo>
                  <a:cubicBezTo>
                    <a:pt x="7025" y="2632"/>
                    <a:pt x="6974" y="2613"/>
                    <a:pt x="6926" y="2613"/>
                  </a:cubicBezTo>
                  <a:cubicBezTo>
                    <a:pt x="6768" y="2613"/>
                    <a:pt x="6632" y="2813"/>
                    <a:pt x="6776" y="2963"/>
                  </a:cubicBezTo>
                  <a:cubicBezTo>
                    <a:pt x="6932" y="3115"/>
                    <a:pt x="7095" y="3260"/>
                    <a:pt x="7265" y="3394"/>
                  </a:cubicBezTo>
                  <a:cubicBezTo>
                    <a:pt x="7631" y="3687"/>
                    <a:pt x="7856" y="3865"/>
                    <a:pt x="7856" y="4346"/>
                  </a:cubicBezTo>
                  <a:lnTo>
                    <a:pt x="7856" y="4781"/>
                  </a:lnTo>
                  <a:cubicBezTo>
                    <a:pt x="7856" y="4853"/>
                    <a:pt x="7892" y="4919"/>
                    <a:pt x="7954" y="4958"/>
                  </a:cubicBezTo>
                  <a:cubicBezTo>
                    <a:pt x="8001" y="4987"/>
                    <a:pt x="8001" y="4987"/>
                    <a:pt x="8222" y="4987"/>
                  </a:cubicBezTo>
                  <a:lnTo>
                    <a:pt x="8385" y="4987"/>
                  </a:lnTo>
                  <a:cubicBezTo>
                    <a:pt x="8387" y="4987"/>
                    <a:pt x="8389" y="4987"/>
                    <a:pt x="8391" y="4987"/>
                  </a:cubicBezTo>
                  <a:cubicBezTo>
                    <a:pt x="8576" y="4987"/>
                    <a:pt x="8725" y="5142"/>
                    <a:pt x="8725" y="5328"/>
                  </a:cubicBezTo>
                  <a:cubicBezTo>
                    <a:pt x="8725" y="5516"/>
                    <a:pt x="8573" y="5668"/>
                    <a:pt x="8385" y="5668"/>
                  </a:cubicBezTo>
                  <a:lnTo>
                    <a:pt x="8261" y="5668"/>
                  </a:lnTo>
                  <a:lnTo>
                    <a:pt x="8261" y="5654"/>
                  </a:lnTo>
                  <a:cubicBezTo>
                    <a:pt x="8261" y="5518"/>
                    <a:pt x="8160" y="5450"/>
                    <a:pt x="8059" y="5450"/>
                  </a:cubicBezTo>
                  <a:cubicBezTo>
                    <a:pt x="7957" y="5450"/>
                    <a:pt x="7856" y="5518"/>
                    <a:pt x="7856" y="5654"/>
                  </a:cubicBezTo>
                  <a:cubicBezTo>
                    <a:pt x="7856" y="7106"/>
                    <a:pt x="6679" y="8283"/>
                    <a:pt x="5226" y="8283"/>
                  </a:cubicBezTo>
                  <a:cubicBezTo>
                    <a:pt x="3774" y="8283"/>
                    <a:pt x="2597" y="7106"/>
                    <a:pt x="2597" y="5654"/>
                  </a:cubicBezTo>
                  <a:cubicBezTo>
                    <a:pt x="2597" y="5518"/>
                    <a:pt x="2495" y="5450"/>
                    <a:pt x="2392" y="5450"/>
                  </a:cubicBezTo>
                  <a:cubicBezTo>
                    <a:pt x="2290" y="5450"/>
                    <a:pt x="2188" y="5518"/>
                    <a:pt x="2188" y="5654"/>
                  </a:cubicBezTo>
                  <a:lnTo>
                    <a:pt x="2188" y="5668"/>
                  </a:lnTo>
                  <a:lnTo>
                    <a:pt x="2065" y="5668"/>
                  </a:lnTo>
                  <a:cubicBezTo>
                    <a:pt x="1876" y="5668"/>
                    <a:pt x="1721" y="5516"/>
                    <a:pt x="1721" y="5328"/>
                  </a:cubicBezTo>
                  <a:cubicBezTo>
                    <a:pt x="1721" y="5142"/>
                    <a:pt x="1873" y="4987"/>
                    <a:pt x="2058" y="4987"/>
                  </a:cubicBezTo>
                  <a:cubicBezTo>
                    <a:pt x="2060" y="4987"/>
                    <a:pt x="2062" y="4987"/>
                    <a:pt x="2065" y="4987"/>
                  </a:cubicBezTo>
                  <a:lnTo>
                    <a:pt x="2173" y="4987"/>
                  </a:lnTo>
                  <a:cubicBezTo>
                    <a:pt x="2525" y="4984"/>
                    <a:pt x="2811" y="4698"/>
                    <a:pt x="2811" y="4346"/>
                  </a:cubicBezTo>
                  <a:cubicBezTo>
                    <a:pt x="2811" y="4118"/>
                    <a:pt x="2927" y="3926"/>
                    <a:pt x="3115" y="3760"/>
                  </a:cubicBezTo>
                  <a:lnTo>
                    <a:pt x="3129" y="3778"/>
                  </a:lnTo>
                  <a:cubicBezTo>
                    <a:pt x="3173" y="3826"/>
                    <a:pt x="3225" y="3846"/>
                    <a:pt x="3275" y="3846"/>
                  </a:cubicBezTo>
                  <a:cubicBezTo>
                    <a:pt x="3418" y="3846"/>
                    <a:pt x="3551" y="3683"/>
                    <a:pt x="3452" y="3528"/>
                  </a:cubicBezTo>
                  <a:cubicBezTo>
                    <a:pt x="3854" y="3303"/>
                    <a:pt x="4393" y="3126"/>
                    <a:pt x="4926" y="2956"/>
                  </a:cubicBezTo>
                  <a:cubicBezTo>
                    <a:pt x="5842" y="2655"/>
                    <a:pt x="6711" y="2376"/>
                    <a:pt x="6939" y="1808"/>
                  </a:cubicBezTo>
                  <a:cubicBezTo>
                    <a:pt x="7004" y="1646"/>
                    <a:pt x="6873" y="1525"/>
                    <a:pt x="6743" y="1525"/>
                  </a:cubicBezTo>
                  <a:cubicBezTo>
                    <a:pt x="6669" y="1525"/>
                    <a:pt x="6596" y="1564"/>
                    <a:pt x="6559" y="1655"/>
                  </a:cubicBezTo>
                  <a:cubicBezTo>
                    <a:pt x="6403" y="2047"/>
                    <a:pt x="5589" y="2311"/>
                    <a:pt x="4799" y="2568"/>
                  </a:cubicBezTo>
                  <a:cubicBezTo>
                    <a:pt x="4238" y="2749"/>
                    <a:pt x="3633" y="2945"/>
                    <a:pt x="3169" y="3224"/>
                  </a:cubicBezTo>
                  <a:lnTo>
                    <a:pt x="2590" y="2590"/>
                  </a:lnTo>
                  <a:cubicBezTo>
                    <a:pt x="2545" y="2541"/>
                    <a:pt x="2493" y="2521"/>
                    <a:pt x="2442" y="2521"/>
                  </a:cubicBezTo>
                  <a:cubicBezTo>
                    <a:pt x="2287" y="2521"/>
                    <a:pt x="2150" y="2715"/>
                    <a:pt x="2289" y="2869"/>
                  </a:cubicBezTo>
                  <a:lnTo>
                    <a:pt x="2836" y="3463"/>
                  </a:lnTo>
                  <a:cubicBezTo>
                    <a:pt x="2572" y="3698"/>
                    <a:pt x="2401" y="3981"/>
                    <a:pt x="2401" y="4346"/>
                  </a:cubicBezTo>
                  <a:cubicBezTo>
                    <a:pt x="2401" y="4473"/>
                    <a:pt x="2296" y="4578"/>
                    <a:pt x="2170" y="4578"/>
                  </a:cubicBezTo>
                  <a:lnTo>
                    <a:pt x="2065" y="4578"/>
                  </a:lnTo>
                  <a:cubicBezTo>
                    <a:pt x="1945" y="4578"/>
                    <a:pt x="1826" y="4607"/>
                    <a:pt x="1721" y="4658"/>
                  </a:cubicBezTo>
                  <a:lnTo>
                    <a:pt x="1721" y="3474"/>
                  </a:lnTo>
                  <a:cubicBezTo>
                    <a:pt x="1724" y="2311"/>
                    <a:pt x="2376" y="1587"/>
                    <a:pt x="2919" y="1181"/>
                  </a:cubicBezTo>
                  <a:cubicBezTo>
                    <a:pt x="3575" y="696"/>
                    <a:pt x="4437" y="410"/>
                    <a:pt x="5223" y="410"/>
                  </a:cubicBezTo>
                  <a:close/>
                  <a:moveTo>
                    <a:pt x="6327" y="8482"/>
                  </a:moveTo>
                  <a:lnTo>
                    <a:pt x="6327" y="9572"/>
                  </a:lnTo>
                  <a:cubicBezTo>
                    <a:pt x="6327" y="9699"/>
                    <a:pt x="6306" y="9822"/>
                    <a:pt x="6266" y="9942"/>
                  </a:cubicBezTo>
                  <a:cubicBezTo>
                    <a:pt x="6209" y="10100"/>
                    <a:pt x="6338" y="10213"/>
                    <a:pt x="6464" y="10213"/>
                  </a:cubicBezTo>
                  <a:cubicBezTo>
                    <a:pt x="6540" y="10213"/>
                    <a:pt x="6616" y="10172"/>
                    <a:pt x="6650" y="10076"/>
                  </a:cubicBezTo>
                  <a:cubicBezTo>
                    <a:pt x="6704" y="9913"/>
                    <a:pt x="6737" y="9743"/>
                    <a:pt x="6737" y="9572"/>
                  </a:cubicBezTo>
                  <a:lnTo>
                    <a:pt x="6737" y="9210"/>
                  </a:lnTo>
                  <a:lnTo>
                    <a:pt x="7287" y="9399"/>
                  </a:lnTo>
                  <a:cubicBezTo>
                    <a:pt x="7378" y="9428"/>
                    <a:pt x="7439" y="9511"/>
                    <a:pt x="7443" y="9605"/>
                  </a:cubicBezTo>
                  <a:cubicBezTo>
                    <a:pt x="7483" y="10210"/>
                    <a:pt x="7381" y="10818"/>
                    <a:pt x="7153" y="11380"/>
                  </a:cubicBezTo>
                  <a:cubicBezTo>
                    <a:pt x="7048" y="11636"/>
                    <a:pt x="6799" y="11794"/>
                    <a:pt x="6533" y="11794"/>
                  </a:cubicBezTo>
                  <a:cubicBezTo>
                    <a:pt x="6479" y="11794"/>
                    <a:pt x="6425" y="11788"/>
                    <a:pt x="6371" y="11774"/>
                  </a:cubicBezTo>
                  <a:lnTo>
                    <a:pt x="5273" y="11499"/>
                  </a:lnTo>
                  <a:cubicBezTo>
                    <a:pt x="5257" y="11494"/>
                    <a:pt x="5241" y="11491"/>
                    <a:pt x="5225" y="11491"/>
                  </a:cubicBezTo>
                  <a:cubicBezTo>
                    <a:pt x="5208" y="11491"/>
                    <a:pt x="5192" y="11494"/>
                    <a:pt x="5176" y="11499"/>
                  </a:cubicBezTo>
                  <a:lnTo>
                    <a:pt x="4075" y="11774"/>
                  </a:lnTo>
                  <a:cubicBezTo>
                    <a:pt x="4021" y="11788"/>
                    <a:pt x="3966" y="11794"/>
                    <a:pt x="3913" y="11794"/>
                  </a:cubicBezTo>
                  <a:cubicBezTo>
                    <a:pt x="3647" y="11794"/>
                    <a:pt x="3402" y="11636"/>
                    <a:pt x="3296" y="11380"/>
                  </a:cubicBezTo>
                  <a:cubicBezTo>
                    <a:pt x="3064" y="10818"/>
                    <a:pt x="2966" y="10214"/>
                    <a:pt x="3003" y="9605"/>
                  </a:cubicBezTo>
                  <a:cubicBezTo>
                    <a:pt x="3006" y="9511"/>
                    <a:pt x="3068" y="9431"/>
                    <a:pt x="3158" y="9399"/>
                  </a:cubicBezTo>
                  <a:lnTo>
                    <a:pt x="3713" y="9210"/>
                  </a:lnTo>
                  <a:lnTo>
                    <a:pt x="3713" y="9572"/>
                  </a:lnTo>
                  <a:cubicBezTo>
                    <a:pt x="3713" y="10462"/>
                    <a:pt x="4441" y="11087"/>
                    <a:pt x="5227" y="11087"/>
                  </a:cubicBezTo>
                  <a:cubicBezTo>
                    <a:pt x="5508" y="11087"/>
                    <a:pt x="5795" y="11008"/>
                    <a:pt x="6059" y="10833"/>
                  </a:cubicBezTo>
                  <a:cubicBezTo>
                    <a:pt x="6244" y="10707"/>
                    <a:pt x="6124" y="10454"/>
                    <a:pt x="5949" y="10454"/>
                  </a:cubicBezTo>
                  <a:cubicBezTo>
                    <a:pt x="5911" y="10454"/>
                    <a:pt x="5871" y="10466"/>
                    <a:pt x="5831" y="10492"/>
                  </a:cubicBezTo>
                  <a:cubicBezTo>
                    <a:pt x="5639" y="10620"/>
                    <a:pt x="5430" y="10678"/>
                    <a:pt x="5226" y="10678"/>
                  </a:cubicBezTo>
                  <a:cubicBezTo>
                    <a:pt x="4653" y="10678"/>
                    <a:pt x="4121" y="10222"/>
                    <a:pt x="4118" y="9572"/>
                  </a:cubicBezTo>
                  <a:lnTo>
                    <a:pt x="4118" y="8482"/>
                  </a:lnTo>
                  <a:cubicBezTo>
                    <a:pt x="4473" y="8622"/>
                    <a:pt x="4848" y="8691"/>
                    <a:pt x="5223" y="8691"/>
                  </a:cubicBezTo>
                  <a:cubicBezTo>
                    <a:pt x="5598" y="8691"/>
                    <a:pt x="5972" y="8622"/>
                    <a:pt x="6327" y="8482"/>
                  </a:cubicBezTo>
                  <a:close/>
                  <a:moveTo>
                    <a:pt x="5226" y="0"/>
                  </a:moveTo>
                  <a:cubicBezTo>
                    <a:pt x="4354" y="0"/>
                    <a:pt x="3401" y="319"/>
                    <a:pt x="2680" y="855"/>
                  </a:cubicBezTo>
                  <a:cubicBezTo>
                    <a:pt x="2057" y="1315"/>
                    <a:pt x="1315" y="2141"/>
                    <a:pt x="1315" y="3474"/>
                  </a:cubicBezTo>
                  <a:lnTo>
                    <a:pt x="1315" y="6027"/>
                  </a:lnTo>
                  <a:cubicBezTo>
                    <a:pt x="1315" y="6494"/>
                    <a:pt x="935" y="6534"/>
                    <a:pt x="862" y="6537"/>
                  </a:cubicBezTo>
                  <a:cubicBezTo>
                    <a:pt x="743" y="6541"/>
                    <a:pt x="652" y="6643"/>
                    <a:pt x="663" y="6762"/>
                  </a:cubicBezTo>
                  <a:cubicBezTo>
                    <a:pt x="663" y="6773"/>
                    <a:pt x="779" y="7805"/>
                    <a:pt x="1847" y="7820"/>
                  </a:cubicBezTo>
                  <a:cubicBezTo>
                    <a:pt x="1949" y="7957"/>
                    <a:pt x="2076" y="8069"/>
                    <a:pt x="2220" y="8160"/>
                  </a:cubicBezTo>
                  <a:cubicBezTo>
                    <a:pt x="2388" y="8263"/>
                    <a:pt x="2630" y="8359"/>
                    <a:pt x="2948" y="8359"/>
                  </a:cubicBezTo>
                  <a:cubicBezTo>
                    <a:pt x="3143" y="8359"/>
                    <a:pt x="3368" y="8323"/>
                    <a:pt x="3622" y="8229"/>
                  </a:cubicBezTo>
                  <a:cubicBezTo>
                    <a:pt x="3651" y="8251"/>
                    <a:pt x="3684" y="8269"/>
                    <a:pt x="3713" y="8287"/>
                  </a:cubicBezTo>
                  <a:lnTo>
                    <a:pt x="3713" y="8779"/>
                  </a:lnTo>
                  <a:lnTo>
                    <a:pt x="3024" y="9011"/>
                  </a:lnTo>
                  <a:cubicBezTo>
                    <a:pt x="2782" y="9098"/>
                    <a:pt x="2612" y="9323"/>
                    <a:pt x="2597" y="9583"/>
                  </a:cubicBezTo>
                  <a:lnTo>
                    <a:pt x="2597" y="9609"/>
                  </a:lnTo>
                  <a:lnTo>
                    <a:pt x="1007" y="10170"/>
                  </a:lnTo>
                  <a:cubicBezTo>
                    <a:pt x="402" y="10384"/>
                    <a:pt x="0" y="10956"/>
                    <a:pt x="0" y="11597"/>
                  </a:cubicBezTo>
                  <a:lnTo>
                    <a:pt x="0" y="13716"/>
                  </a:lnTo>
                  <a:cubicBezTo>
                    <a:pt x="0" y="13852"/>
                    <a:pt x="102" y="13919"/>
                    <a:pt x="203" y="13919"/>
                  </a:cubicBezTo>
                  <a:cubicBezTo>
                    <a:pt x="304" y="13919"/>
                    <a:pt x="406" y="13852"/>
                    <a:pt x="406" y="13716"/>
                  </a:cubicBezTo>
                  <a:lnTo>
                    <a:pt x="406" y="11597"/>
                  </a:lnTo>
                  <a:cubicBezTo>
                    <a:pt x="406" y="11459"/>
                    <a:pt x="431" y="11322"/>
                    <a:pt x="482" y="11195"/>
                  </a:cubicBezTo>
                  <a:lnTo>
                    <a:pt x="1518" y="12082"/>
                  </a:lnTo>
                  <a:cubicBezTo>
                    <a:pt x="1666" y="12209"/>
                    <a:pt x="1753" y="12394"/>
                    <a:pt x="1753" y="12589"/>
                  </a:cubicBezTo>
                  <a:lnTo>
                    <a:pt x="1753" y="13712"/>
                  </a:lnTo>
                  <a:cubicBezTo>
                    <a:pt x="1753" y="13848"/>
                    <a:pt x="1855" y="13916"/>
                    <a:pt x="1956" y="13916"/>
                  </a:cubicBezTo>
                  <a:cubicBezTo>
                    <a:pt x="2057" y="13916"/>
                    <a:pt x="2159" y="13848"/>
                    <a:pt x="2159" y="13712"/>
                  </a:cubicBezTo>
                  <a:lnTo>
                    <a:pt x="2159" y="12589"/>
                  </a:lnTo>
                  <a:cubicBezTo>
                    <a:pt x="2159" y="12274"/>
                    <a:pt x="2021" y="11977"/>
                    <a:pt x="1782" y="11774"/>
                  </a:cubicBezTo>
                  <a:lnTo>
                    <a:pt x="703" y="10847"/>
                  </a:lnTo>
                  <a:cubicBezTo>
                    <a:pt x="822" y="10717"/>
                    <a:pt x="974" y="10619"/>
                    <a:pt x="1141" y="10558"/>
                  </a:cubicBezTo>
                  <a:lnTo>
                    <a:pt x="2590" y="10047"/>
                  </a:lnTo>
                  <a:cubicBezTo>
                    <a:pt x="2612" y="10558"/>
                    <a:pt x="2720" y="11065"/>
                    <a:pt x="2916" y="11539"/>
                  </a:cubicBezTo>
                  <a:cubicBezTo>
                    <a:pt x="3084" y="11949"/>
                    <a:pt x="3483" y="12205"/>
                    <a:pt x="3911" y="12205"/>
                  </a:cubicBezTo>
                  <a:cubicBezTo>
                    <a:pt x="3997" y="12205"/>
                    <a:pt x="4085" y="12195"/>
                    <a:pt x="4172" y="12173"/>
                  </a:cubicBezTo>
                  <a:lnTo>
                    <a:pt x="5223" y="11908"/>
                  </a:lnTo>
                  <a:lnTo>
                    <a:pt x="6269" y="12173"/>
                  </a:lnTo>
                  <a:cubicBezTo>
                    <a:pt x="6356" y="12195"/>
                    <a:pt x="6447" y="12205"/>
                    <a:pt x="6537" y="12205"/>
                  </a:cubicBezTo>
                  <a:cubicBezTo>
                    <a:pt x="6972" y="12205"/>
                    <a:pt x="7363" y="11941"/>
                    <a:pt x="7526" y="11539"/>
                  </a:cubicBezTo>
                  <a:cubicBezTo>
                    <a:pt x="7722" y="11068"/>
                    <a:pt x="7834" y="10565"/>
                    <a:pt x="7852" y="10051"/>
                  </a:cubicBezTo>
                  <a:lnTo>
                    <a:pt x="9294" y="10561"/>
                  </a:lnTo>
                  <a:cubicBezTo>
                    <a:pt x="9464" y="10619"/>
                    <a:pt x="9616" y="10721"/>
                    <a:pt x="9739" y="10855"/>
                  </a:cubicBezTo>
                  <a:lnTo>
                    <a:pt x="8667" y="11774"/>
                  </a:lnTo>
                  <a:cubicBezTo>
                    <a:pt x="8428" y="11977"/>
                    <a:pt x="8290" y="12274"/>
                    <a:pt x="8290" y="12589"/>
                  </a:cubicBezTo>
                  <a:lnTo>
                    <a:pt x="8290" y="13716"/>
                  </a:lnTo>
                  <a:cubicBezTo>
                    <a:pt x="8290" y="13850"/>
                    <a:pt x="8392" y="13917"/>
                    <a:pt x="8493" y="13917"/>
                  </a:cubicBezTo>
                  <a:cubicBezTo>
                    <a:pt x="8595" y="13917"/>
                    <a:pt x="8696" y="13850"/>
                    <a:pt x="8696" y="13716"/>
                  </a:cubicBezTo>
                  <a:lnTo>
                    <a:pt x="8696" y="12589"/>
                  </a:lnTo>
                  <a:cubicBezTo>
                    <a:pt x="8696" y="12394"/>
                    <a:pt x="8783" y="12209"/>
                    <a:pt x="8931" y="12082"/>
                  </a:cubicBezTo>
                  <a:lnTo>
                    <a:pt x="9960" y="11202"/>
                  </a:lnTo>
                  <a:cubicBezTo>
                    <a:pt x="10007" y="11329"/>
                    <a:pt x="10032" y="11463"/>
                    <a:pt x="10032" y="11597"/>
                  </a:cubicBezTo>
                  <a:lnTo>
                    <a:pt x="10032" y="13716"/>
                  </a:lnTo>
                  <a:cubicBezTo>
                    <a:pt x="10032" y="13852"/>
                    <a:pt x="10135" y="13919"/>
                    <a:pt x="10237" y="13919"/>
                  </a:cubicBezTo>
                  <a:cubicBezTo>
                    <a:pt x="10339" y="13919"/>
                    <a:pt x="10442" y="13852"/>
                    <a:pt x="10442" y="13716"/>
                  </a:cubicBezTo>
                  <a:lnTo>
                    <a:pt x="10442" y="11597"/>
                  </a:lnTo>
                  <a:cubicBezTo>
                    <a:pt x="10438" y="10956"/>
                    <a:pt x="10036" y="10387"/>
                    <a:pt x="9431" y="10174"/>
                  </a:cubicBezTo>
                  <a:lnTo>
                    <a:pt x="7856" y="9616"/>
                  </a:lnTo>
                  <a:lnTo>
                    <a:pt x="7856" y="9583"/>
                  </a:lnTo>
                  <a:cubicBezTo>
                    <a:pt x="7838" y="9323"/>
                    <a:pt x="7667" y="9098"/>
                    <a:pt x="7421" y="9011"/>
                  </a:cubicBezTo>
                  <a:lnTo>
                    <a:pt x="6737" y="8779"/>
                  </a:lnTo>
                  <a:lnTo>
                    <a:pt x="6737" y="8290"/>
                  </a:lnTo>
                  <a:cubicBezTo>
                    <a:pt x="6769" y="8272"/>
                    <a:pt x="6798" y="8251"/>
                    <a:pt x="6827" y="8232"/>
                  </a:cubicBezTo>
                  <a:cubicBezTo>
                    <a:pt x="7041" y="8316"/>
                    <a:pt x="7269" y="8359"/>
                    <a:pt x="7501" y="8363"/>
                  </a:cubicBezTo>
                  <a:cubicBezTo>
                    <a:pt x="7754" y="8363"/>
                    <a:pt x="8008" y="8294"/>
                    <a:pt x="8229" y="8164"/>
                  </a:cubicBezTo>
                  <a:cubicBezTo>
                    <a:pt x="8374" y="8073"/>
                    <a:pt x="8500" y="7957"/>
                    <a:pt x="8602" y="7823"/>
                  </a:cubicBezTo>
                  <a:cubicBezTo>
                    <a:pt x="9670" y="7809"/>
                    <a:pt x="9786" y="6777"/>
                    <a:pt x="9786" y="6766"/>
                  </a:cubicBezTo>
                  <a:cubicBezTo>
                    <a:pt x="9797" y="6646"/>
                    <a:pt x="9706" y="6545"/>
                    <a:pt x="9587" y="6541"/>
                  </a:cubicBezTo>
                  <a:cubicBezTo>
                    <a:pt x="9507" y="6534"/>
                    <a:pt x="9428" y="6509"/>
                    <a:pt x="9355" y="6469"/>
                  </a:cubicBezTo>
                  <a:cubicBezTo>
                    <a:pt x="9207" y="6385"/>
                    <a:pt x="9134" y="6240"/>
                    <a:pt x="9134" y="6027"/>
                  </a:cubicBezTo>
                  <a:lnTo>
                    <a:pt x="9134" y="3039"/>
                  </a:lnTo>
                  <a:cubicBezTo>
                    <a:pt x="9134" y="1826"/>
                    <a:pt x="8222" y="804"/>
                    <a:pt x="7016" y="670"/>
                  </a:cubicBezTo>
                  <a:cubicBezTo>
                    <a:pt x="6947" y="667"/>
                    <a:pt x="6882" y="630"/>
                    <a:pt x="6834" y="573"/>
                  </a:cubicBezTo>
                  <a:cubicBezTo>
                    <a:pt x="6581" y="192"/>
                    <a:pt x="6041" y="0"/>
                    <a:pt x="52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4" name="Google Shape;23214;p75"/>
            <p:cNvSpPr/>
            <p:nvPr/>
          </p:nvSpPr>
          <p:spPr>
            <a:xfrm>
              <a:off x="6823865" y="3066186"/>
              <a:ext cx="49604" cy="16517"/>
            </a:xfrm>
            <a:custGeom>
              <a:rect b="b" l="l" r="r" t="t"/>
              <a:pathLst>
                <a:path extrusionOk="0" h="630" w="1892">
                  <a:moveTo>
                    <a:pt x="293" y="1"/>
                  </a:moveTo>
                  <a:cubicBezTo>
                    <a:pt x="135" y="1"/>
                    <a:pt x="0" y="206"/>
                    <a:pt x="148" y="354"/>
                  </a:cubicBezTo>
                  <a:cubicBezTo>
                    <a:pt x="325" y="528"/>
                    <a:pt x="622" y="629"/>
                    <a:pt x="945" y="629"/>
                  </a:cubicBezTo>
                  <a:cubicBezTo>
                    <a:pt x="1271" y="629"/>
                    <a:pt x="1568" y="524"/>
                    <a:pt x="1742" y="354"/>
                  </a:cubicBezTo>
                  <a:cubicBezTo>
                    <a:pt x="1892" y="206"/>
                    <a:pt x="1758" y="1"/>
                    <a:pt x="1599" y="1"/>
                  </a:cubicBezTo>
                  <a:cubicBezTo>
                    <a:pt x="1551" y="1"/>
                    <a:pt x="1501" y="20"/>
                    <a:pt x="1455" y="64"/>
                  </a:cubicBezTo>
                  <a:cubicBezTo>
                    <a:pt x="1383" y="136"/>
                    <a:pt x="1206" y="223"/>
                    <a:pt x="945" y="223"/>
                  </a:cubicBezTo>
                  <a:cubicBezTo>
                    <a:pt x="688" y="223"/>
                    <a:pt x="510" y="136"/>
                    <a:pt x="434" y="64"/>
                  </a:cubicBezTo>
                  <a:cubicBezTo>
                    <a:pt x="390" y="20"/>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5" name="Google Shape;23215;p75"/>
            <p:cNvSpPr/>
            <p:nvPr/>
          </p:nvSpPr>
          <p:spPr>
            <a:xfrm>
              <a:off x="6809026" y="3026178"/>
              <a:ext cx="10671" cy="16360"/>
            </a:xfrm>
            <a:custGeom>
              <a:rect b="b" l="l" r="r" t="t"/>
              <a:pathLst>
                <a:path extrusionOk="0" h="624" w="407">
                  <a:moveTo>
                    <a:pt x="203" y="0"/>
                  </a:moveTo>
                  <a:cubicBezTo>
                    <a:pt x="91" y="0"/>
                    <a:pt x="1" y="91"/>
                    <a:pt x="1" y="203"/>
                  </a:cubicBezTo>
                  <a:lnTo>
                    <a:pt x="1" y="420"/>
                  </a:lnTo>
                  <a:cubicBezTo>
                    <a:pt x="1" y="556"/>
                    <a:pt x="102" y="624"/>
                    <a:pt x="203" y="624"/>
                  </a:cubicBezTo>
                  <a:cubicBezTo>
                    <a:pt x="305" y="624"/>
                    <a:pt x="406" y="556"/>
                    <a:pt x="406" y="420"/>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6" name="Google Shape;23216;p75"/>
            <p:cNvSpPr/>
            <p:nvPr/>
          </p:nvSpPr>
          <p:spPr>
            <a:xfrm>
              <a:off x="6877585" y="3026178"/>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7" name="Google Shape;23217;p75"/>
            <p:cNvSpPr/>
            <p:nvPr/>
          </p:nvSpPr>
          <p:spPr>
            <a:xfrm>
              <a:off x="6801528" y="3009085"/>
              <a:ext cx="25667" cy="10644"/>
            </a:xfrm>
            <a:custGeom>
              <a:rect b="b" l="l" r="r" t="t"/>
              <a:pathLst>
                <a:path extrusionOk="0" h="406"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8" name="Google Shape;23218;p75"/>
            <p:cNvSpPr/>
            <p:nvPr/>
          </p:nvSpPr>
          <p:spPr>
            <a:xfrm>
              <a:off x="6871895" y="3009085"/>
              <a:ext cx="23937" cy="10644"/>
            </a:xfrm>
            <a:custGeom>
              <a:rect b="b" l="l" r="r" t="t"/>
              <a:pathLst>
                <a:path extrusionOk="0" h="406" w="913">
                  <a:moveTo>
                    <a:pt x="203" y="0"/>
                  </a:moveTo>
                  <a:cubicBezTo>
                    <a:pt x="91" y="0"/>
                    <a:pt x="0" y="91"/>
                    <a:pt x="0" y="203"/>
                  </a:cubicBezTo>
                  <a:cubicBezTo>
                    <a:pt x="0" y="315"/>
                    <a:pt x="91" y="406"/>
                    <a:pt x="203" y="406"/>
                  </a:cubicBezTo>
                  <a:lnTo>
                    <a:pt x="641" y="406"/>
                  </a:lnTo>
                  <a:cubicBezTo>
                    <a:pt x="913" y="406"/>
                    <a:pt x="913" y="0"/>
                    <a:pt x="6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19" name="Google Shape;23219;p75"/>
          <p:cNvGrpSpPr/>
          <p:nvPr/>
        </p:nvGrpSpPr>
        <p:grpSpPr>
          <a:xfrm>
            <a:off x="7611753" y="1513402"/>
            <a:ext cx="273501" cy="364974"/>
            <a:chOff x="7611753" y="1513402"/>
            <a:chExt cx="273501" cy="364974"/>
          </a:xfrm>
        </p:grpSpPr>
        <p:sp>
          <p:nvSpPr>
            <p:cNvPr id="23220" name="Google Shape;23220;p75"/>
            <p:cNvSpPr/>
            <p:nvPr/>
          </p:nvSpPr>
          <p:spPr>
            <a:xfrm>
              <a:off x="7617259" y="1718214"/>
              <a:ext cx="262857" cy="154316"/>
            </a:xfrm>
            <a:custGeom>
              <a:rect b="b" l="l" r="r" t="t"/>
              <a:pathLst>
                <a:path extrusionOk="0" h="5886" w="10026">
                  <a:moveTo>
                    <a:pt x="3706" y="0"/>
                  </a:moveTo>
                  <a:lnTo>
                    <a:pt x="3706" y="1347"/>
                  </a:lnTo>
                  <a:cubicBezTo>
                    <a:pt x="3706" y="1717"/>
                    <a:pt x="3470" y="2046"/>
                    <a:pt x="3123" y="2169"/>
                  </a:cubicBezTo>
                  <a:lnTo>
                    <a:pt x="873" y="2963"/>
                  </a:lnTo>
                  <a:cubicBezTo>
                    <a:pt x="352" y="3147"/>
                    <a:pt x="1" y="3640"/>
                    <a:pt x="1" y="4198"/>
                  </a:cubicBezTo>
                  <a:lnTo>
                    <a:pt x="1" y="5885"/>
                  </a:lnTo>
                  <a:lnTo>
                    <a:pt x="10026" y="5885"/>
                  </a:lnTo>
                  <a:lnTo>
                    <a:pt x="10026" y="4198"/>
                  </a:lnTo>
                  <a:cubicBezTo>
                    <a:pt x="10026" y="3640"/>
                    <a:pt x="9678" y="3147"/>
                    <a:pt x="9156" y="2963"/>
                  </a:cubicBezTo>
                  <a:lnTo>
                    <a:pt x="6904" y="2169"/>
                  </a:lnTo>
                  <a:cubicBezTo>
                    <a:pt x="6556" y="2046"/>
                    <a:pt x="6320" y="1717"/>
                    <a:pt x="6320" y="1347"/>
                  </a:cubicBezTo>
                  <a:lnTo>
                    <a:pt x="6320" y="0"/>
                  </a:lnTo>
                  <a:close/>
                </a:path>
              </a:pathLst>
            </a:custGeom>
            <a:solidFill>
              <a:srgbClr val="ACBD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1" name="Google Shape;23221;p75"/>
            <p:cNvSpPr/>
            <p:nvPr/>
          </p:nvSpPr>
          <p:spPr>
            <a:xfrm>
              <a:off x="7636922" y="1518698"/>
              <a:ext cx="223635" cy="239602"/>
            </a:xfrm>
            <a:custGeom>
              <a:rect b="b" l="l" r="r" t="t"/>
              <a:pathLst>
                <a:path extrusionOk="0" h="9139" w="8530">
                  <a:moveTo>
                    <a:pt x="4263" y="1"/>
                  </a:moveTo>
                  <a:cubicBezTo>
                    <a:pt x="2217" y="1"/>
                    <a:pt x="558" y="1660"/>
                    <a:pt x="558" y="3706"/>
                  </a:cubicBezTo>
                  <a:lnTo>
                    <a:pt x="558" y="5231"/>
                  </a:lnTo>
                  <a:cubicBezTo>
                    <a:pt x="565" y="6067"/>
                    <a:pt x="406" y="6900"/>
                    <a:pt x="91" y="7675"/>
                  </a:cubicBezTo>
                  <a:cubicBezTo>
                    <a:pt x="0" y="7900"/>
                    <a:pt x="109" y="8153"/>
                    <a:pt x="333" y="8244"/>
                  </a:cubicBezTo>
                  <a:cubicBezTo>
                    <a:pt x="877" y="8461"/>
                    <a:pt x="2956" y="9138"/>
                    <a:pt x="4263" y="9138"/>
                  </a:cubicBezTo>
                  <a:cubicBezTo>
                    <a:pt x="5570" y="9138"/>
                    <a:pt x="7653" y="8461"/>
                    <a:pt x="8196" y="8247"/>
                  </a:cubicBezTo>
                  <a:cubicBezTo>
                    <a:pt x="8421" y="8157"/>
                    <a:pt x="8529" y="7900"/>
                    <a:pt x="8435" y="7679"/>
                  </a:cubicBezTo>
                  <a:cubicBezTo>
                    <a:pt x="8120" y="6900"/>
                    <a:pt x="7964" y="6071"/>
                    <a:pt x="7972" y="5231"/>
                  </a:cubicBezTo>
                  <a:lnTo>
                    <a:pt x="7972" y="3706"/>
                  </a:lnTo>
                  <a:cubicBezTo>
                    <a:pt x="7972" y="1660"/>
                    <a:pt x="6309" y="1"/>
                    <a:pt x="426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2" name="Google Shape;23222;p75"/>
            <p:cNvSpPr/>
            <p:nvPr/>
          </p:nvSpPr>
          <p:spPr>
            <a:xfrm>
              <a:off x="7651551" y="1723981"/>
              <a:ext cx="194377" cy="102877"/>
            </a:xfrm>
            <a:custGeom>
              <a:rect b="b" l="l" r="r" t="t"/>
              <a:pathLst>
                <a:path extrusionOk="0" h="3924" w="7414">
                  <a:moveTo>
                    <a:pt x="6109" y="1"/>
                  </a:moveTo>
                  <a:cubicBezTo>
                    <a:pt x="6107" y="1"/>
                    <a:pt x="6105" y="1"/>
                    <a:pt x="6103" y="1"/>
                  </a:cubicBezTo>
                  <a:lnTo>
                    <a:pt x="1307" y="1"/>
                  </a:lnTo>
                  <a:cubicBezTo>
                    <a:pt x="587" y="1"/>
                    <a:pt x="0" y="584"/>
                    <a:pt x="0" y="1308"/>
                  </a:cubicBezTo>
                  <a:cubicBezTo>
                    <a:pt x="0" y="2750"/>
                    <a:pt x="1170" y="3923"/>
                    <a:pt x="2615" y="3923"/>
                  </a:cubicBezTo>
                  <a:lnTo>
                    <a:pt x="4795" y="3923"/>
                  </a:lnTo>
                  <a:cubicBezTo>
                    <a:pt x="6240" y="3923"/>
                    <a:pt x="7414" y="2753"/>
                    <a:pt x="7414" y="1308"/>
                  </a:cubicBezTo>
                  <a:cubicBezTo>
                    <a:pt x="7414" y="586"/>
                    <a:pt x="6831" y="1"/>
                    <a:pt x="6109"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3" name="Google Shape;23223;p75"/>
            <p:cNvSpPr/>
            <p:nvPr/>
          </p:nvSpPr>
          <p:spPr>
            <a:xfrm>
              <a:off x="7670061" y="1741075"/>
              <a:ext cx="157357" cy="65072"/>
            </a:xfrm>
            <a:custGeom>
              <a:rect b="b" l="l" r="r" t="t"/>
              <a:pathLst>
                <a:path extrusionOk="0" h="2482" w="6002">
                  <a:moveTo>
                    <a:pt x="659" y="1"/>
                  </a:moveTo>
                  <a:cubicBezTo>
                    <a:pt x="189" y="1"/>
                    <a:pt x="0" y="617"/>
                    <a:pt x="395" y="881"/>
                  </a:cubicBezTo>
                  <a:lnTo>
                    <a:pt x="2637" y="2373"/>
                  </a:lnTo>
                  <a:cubicBezTo>
                    <a:pt x="2747" y="2446"/>
                    <a:pt x="2874" y="2482"/>
                    <a:pt x="3000" y="2482"/>
                  </a:cubicBezTo>
                  <a:cubicBezTo>
                    <a:pt x="3127" y="2482"/>
                    <a:pt x="3253" y="2446"/>
                    <a:pt x="3361" y="2373"/>
                  </a:cubicBezTo>
                  <a:lnTo>
                    <a:pt x="5607" y="881"/>
                  </a:lnTo>
                  <a:cubicBezTo>
                    <a:pt x="6001" y="617"/>
                    <a:pt x="5813" y="1"/>
                    <a:pt x="5339" y="1"/>
                  </a:cubicBezTo>
                  <a:close/>
                </a:path>
              </a:pathLst>
            </a:custGeom>
            <a:solidFill>
              <a:srgbClr val="697D8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4" name="Google Shape;23224;p75"/>
            <p:cNvSpPr/>
            <p:nvPr/>
          </p:nvSpPr>
          <p:spPr>
            <a:xfrm>
              <a:off x="7703016" y="1518698"/>
              <a:ext cx="142073" cy="85312"/>
            </a:xfrm>
            <a:custGeom>
              <a:rect b="b" l="l" r="r" t="t"/>
              <a:pathLst>
                <a:path extrusionOk="0" h="3254" w="5419">
                  <a:moveTo>
                    <a:pt x="1742" y="1"/>
                  </a:moveTo>
                  <a:cubicBezTo>
                    <a:pt x="1134" y="1"/>
                    <a:pt x="536" y="149"/>
                    <a:pt x="0" y="439"/>
                  </a:cubicBezTo>
                  <a:lnTo>
                    <a:pt x="0" y="638"/>
                  </a:lnTo>
                  <a:cubicBezTo>
                    <a:pt x="0" y="2080"/>
                    <a:pt x="1170" y="3253"/>
                    <a:pt x="2615" y="3253"/>
                  </a:cubicBezTo>
                  <a:lnTo>
                    <a:pt x="5418" y="3253"/>
                  </a:lnTo>
                  <a:cubicBezTo>
                    <a:pt x="5190" y="1395"/>
                    <a:pt x="3614" y="1"/>
                    <a:pt x="1742" y="1"/>
                  </a:cubicBez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5" name="Google Shape;23225;p75"/>
            <p:cNvSpPr/>
            <p:nvPr/>
          </p:nvSpPr>
          <p:spPr>
            <a:xfrm>
              <a:off x="7697589" y="1718214"/>
              <a:ext cx="102196" cy="88038"/>
            </a:xfrm>
            <a:custGeom>
              <a:rect b="b" l="l" r="r" t="t"/>
              <a:pathLst>
                <a:path extrusionOk="0" h="3358" w="3898">
                  <a:moveTo>
                    <a:pt x="642" y="0"/>
                  </a:moveTo>
                  <a:lnTo>
                    <a:pt x="642" y="1347"/>
                  </a:lnTo>
                  <a:cubicBezTo>
                    <a:pt x="642" y="1717"/>
                    <a:pt x="406" y="2046"/>
                    <a:pt x="59" y="2169"/>
                  </a:cubicBezTo>
                  <a:lnTo>
                    <a:pt x="1" y="2188"/>
                  </a:lnTo>
                  <a:lnTo>
                    <a:pt x="1587" y="3249"/>
                  </a:lnTo>
                  <a:cubicBezTo>
                    <a:pt x="1697" y="3321"/>
                    <a:pt x="1824" y="3357"/>
                    <a:pt x="1950" y="3357"/>
                  </a:cubicBezTo>
                  <a:cubicBezTo>
                    <a:pt x="2077" y="3357"/>
                    <a:pt x="2203" y="3321"/>
                    <a:pt x="2311" y="3249"/>
                  </a:cubicBezTo>
                  <a:lnTo>
                    <a:pt x="3898" y="2191"/>
                  </a:lnTo>
                  <a:lnTo>
                    <a:pt x="3836" y="2169"/>
                  </a:lnTo>
                  <a:cubicBezTo>
                    <a:pt x="3488" y="2046"/>
                    <a:pt x="3256" y="1717"/>
                    <a:pt x="3256" y="1347"/>
                  </a:cubicBezTo>
                  <a:lnTo>
                    <a:pt x="3256"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6" name="Google Shape;23226;p75"/>
            <p:cNvSpPr/>
            <p:nvPr/>
          </p:nvSpPr>
          <p:spPr>
            <a:xfrm>
              <a:off x="7714395" y="1718214"/>
              <a:ext cx="68585" cy="34397"/>
            </a:xfrm>
            <a:custGeom>
              <a:rect b="b" l="l" r="r" t="t"/>
              <a:pathLst>
                <a:path extrusionOk="0" h="1312" w="2616">
                  <a:moveTo>
                    <a:pt x="1" y="0"/>
                  </a:moveTo>
                  <a:lnTo>
                    <a:pt x="1" y="1032"/>
                  </a:lnTo>
                  <a:cubicBezTo>
                    <a:pt x="363" y="1192"/>
                    <a:pt x="754" y="1286"/>
                    <a:pt x="1152" y="1307"/>
                  </a:cubicBezTo>
                  <a:cubicBezTo>
                    <a:pt x="1203" y="1307"/>
                    <a:pt x="1257" y="1311"/>
                    <a:pt x="1308" y="1311"/>
                  </a:cubicBezTo>
                  <a:cubicBezTo>
                    <a:pt x="1757" y="1307"/>
                    <a:pt x="2203" y="1217"/>
                    <a:pt x="2615" y="1036"/>
                  </a:cubicBezTo>
                  <a:lnTo>
                    <a:pt x="2615"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7" name="Google Shape;23227;p75"/>
            <p:cNvSpPr/>
            <p:nvPr/>
          </p:nvSpPr>
          <p:spPr>
            <a:xfrm>
              <a:off x="7674413" y="1591635"/>
              <a:ext cx="148627" cy="143777"/>
            </a:xfrm>
            <a:custGeom>
              <a:rect b="b" l="l" r="r" t="t"/>
              <a:pathLst>
                <a:path extrusionOk="0" h="5484" w="5669">
                  <a:moveTo>
                    <a:pt x="3402" y="1"/>
                  </a:moveTo>
                  <a:cubicBezTo>
                    <a:pt x="3335" y="1"/>
                    <a:pt x="3271" y="53"/>
                    <a:pt x="3271" y="131"/>
                  </a:cubicBezTo>
                  <a:lnTo>
                    <a:pt x="3271" y="688"/>
                  </a:lnTo>
                  <a:cubicBezTo>
                    <a:pt x="3271" y="808"/>
                    <a:pt x="3173" y="906"/>
                    <a:pt x="3050" y="906"/>
                  </a:cubicBezTo>
                  <a:lnTo>
                    <a:pt x="874" y="906"/>
                  </a:lnTo>
                  <a:cubicBezTo>
                    <a:pt x="392" y="906"/>
                    <a:pt x="1" y="1297"/>
                    <a:pt x="1" y="1779"/>
                  </a:cubicBezTo>
                  <a:lnTo>
                    <a:pt x="1" y="2572"/>
                  </a:lnTo>
                  <a:cubicBezTo>
                    <a:pt x="1" y="4096"/>
                    <a:pt x="1174" y="5408"/>
                    <a:pt x="2695" y="5480"/>
                  </a:cubicBezTo>
                  <a:cubicBezTo>
                    <a:pt x="2743" y="5482"/>
                    <a:pt x="2790" y="5483"/>
                    <a:pt x="2837" y="5483"/>
                  </a:cubicBezTo>
                  <a:cubicBezTo>
                    <a:pt x="4393" y="5483"/>
                    <a:pt x="5669" y="4219"/>
                    <a:pt x="5669" y="2651"/>
                  </a:cubicBezTo>
                  <a:lnTo>
                    <a:pt x="5669" y="1779"/>
                  </a:lnTo>
                  <a:cubicBezTo>
                    <a:pt x="5669" y="1297"/>
                    <a:pt x="5278" y="906"/>
                    <a:pt x="4796" y="906"/>
                  </a:cubicBezTo>
                  <a:lnTo>
                    <a:pt x="4452" y="906"/>
                  </a:lnTo>
                  <a:cubicBezTo>
                    <a:pt x="4394" y="906"/>
                    <a:pt x="4336" y="884"/>
                    <a:pt x="4296" y="844"/>
                  </a:cubicBezTo>
                  <a:lnTo>
                    <a:pt x="3492" y="40"/>
                  </a:lnTo>
                  <a:cubicBezTo>
                    <a:pt x="3466" y="13"/>
                    <a:pt x="3434" y="1"/>
                    <a:pt x="3402"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8" name="Google Shape;23228;p75"/>
            <p:cNvSpPr/>
            <p:nvPr/>
          </p:nvSpPr>
          <p:spPr>
            <a:xfrm>
              <a:off x="7674334" y="1586785"/>
              <a:ext cx="125818" cy="148601"/>
            </a:xfrm>
            <a:custGeom>
              <a:rect b="b" l="l" r="r" t="t"/>
              <a:pathLst>
                <a:path extrusionOk="0" h="5668" w="4799">
                  <a:moveTo>
                    <a:pt x="3274" y="1"/>
                  </a:moveTo>
                  <a:lnTo>
                    <a:pt x="3274" y="1091"/>
                  </a:lnTo>
                  <a:lnTo>
                    <a:pt x="873" y="1091"/>
                  </a:lnTo>
                  <a:cubicBezTo>
                    <a:pt x="391" y="1091"/>
                    <a:pt x="0" y="1482"/>
                    <a:pt x="0" y="1964"/>
                  </a:cubicBezTo>
                  <a:lnTo>
                    <a:pt x="0" y="2749"/>
                  </a:lnTo>
                  <a:cubicBezTo>
                    <a:pt x="0" y="4028"/>
                    <a:pt x="815" y="5198"/>
                    <a:pt x="2043" y="5556"/>
                  </a:cubicBezTo>
                  <a:cubicBezTo>
                    <a:pt x="2298" y="5630"/>
                    <a:pt x="2562" y="5668"/>
                    <a:pt x="2826" y="5668"/>
                  </a:cubicBezTo>
                  <a:cubicBezTo>
                    <a:pt x="2975" y="5668"/>
                    <a:pt x="3123" y="5656"/>
                    <a:pt x="3271" y="5632"/>
                  </a:cubicBezTo>
                  <a:cubicBezTo>
                    <a:pt x="1894" y="5415"/>
                    <a:pt x="873" y="4180"/>
                    <a:pt x="873" y="2753"/>
                  </a:cubicBezTo>
                  <a:lnTo>
                    <a:pt x="873" y="2619"/>
                  </a:lnTo>
                  <a:cubicBezTo>
                    <a:pt x="873" y="2137"/>
                    <a:pt x="1264" y="1746"/>
                    <a:pt x="1746" y="1746"/>
                  </a:cubicBezTo>
                  <a:lnTo>
                    <a:pt x="4361" y="1746"/>
                  </a:lnTo>
                  <a:cubicBezTo>
                    <a:pt x="4603" y="1746"/>
                    <a:pt x="4799" y="1551"/>
                    <a:pt x="4799" y="1308"/>
                  </a:cubicBezTo>
                  <a:lnTo>
                    <a:pt x="4799" y="1091"/>
                  </a:lnTo>
                  <a:lnTo>
                    <a:pt x="4364" y="1091"/>
                  </a:lnTo>
                  <a:lnTo>
                    <a:pt x="3274"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9" name="Google Shape;23229;p75"/>
            <p:cNvSpPr/>
            <p:nvPr/>
          </p:nvSpPr>
          <p:spPr>
            <a:xfrm>
              <a:off x="7722942" y="1681561"/>
              <a:ext cx="51491" cy="22888"/>
            </a:xfrm>
            <a:custGeom>
              <a:rect b="b" l="l" r="r" t="t"/>
              <a:pathLst>
                <a:path extrusionOk="0" h="873" w="1964">
                  <a:moveTo>
                    <a:pt x="124" y="0"/>
                  </a:moveTo>
                  <a:cubicBezTo>
                    <a:pt x="55" y="0"/>
                    <a:pt x="1" y="65"/>
                    <a:pt x="15" y="134"/>
                  </a:cubicBezTo>
                  <a:cubicBezTo>
                    <a:pt x="84" y="554"/>
                    <a:pt x="493" y="873"/>
                    <a:pt x="982" y="873"/>
                  </a:cubicBezTo>
                  <a:cubicBezTo>
                    <a:pt x="1475" y="873"/>
                    <a:pt x="1880" y="551"/>
                    <a:pt x="1953" y="134"/>
                  </a:cubicBezTo>
                  <a:cubicBezTo>
                    <a:pt x="1964" y="65"/>
                    <a:pt x="1913" y="0"/>
                    <a:pt x="18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0" name="Google Shape;23230;p75"/>
            <p:cNvSpPr/>
            <p:nvPr/>
          </p:nvSpPr>
          <p:spPr>
            <a:xfrm>
              <a:off x="7709073" y="1644778"/>
              <a:ext cx="10775" cy="16412"/>
            </a:xfrm>
            <a:custGeom>
              <a:rect b="b" l="l" r="r" t="t"/>
              <a:pathLst>
                <a:path extrusionOk="0" h="626" w="411">
                  <a:moveTo>
                    <a:pt x="205" y="1"/>
                  </a:moveTo>
                  <a:cubicBezTo>
                    <a:pt x="103" y="1"/>
                    <a:pt x="1" y="68"/>
                    <a:pt x="1" y="204"/>
                  </a:cubicBezTo>
                  <a:lnTo>
                    <a:pt x="1" y="422"/>
                  </a:lnTo>
                  <a:cubicBezTo>
                    <a:pt x="1" y="557"/>
                    <a:pt x="103" y="625"/>
                    <a:pt x="205" y="625"/>
                  </a:cubicBezTo>
                  <a:cubicBezTo>
                    <a:pt x="308" y="625"/>
                    <a:pt x="410" y="557"/>
                    <a:pt x="410" y="422"/>
                  </a:cubicBezTo>
                  <a:lnTo>
                    <a:pt x="410" y="204"/>
                  </a:lnTo>
                  <a:cubicBezTo>
                    <a:pt x="410" y="68"/>
                    <a:pt x="308"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1" name="Google Shape;23231;p75"/>
            <p:cNvSpPr/>
            <p:nvPr/>
          </p:nvSpPr>
          <p:spPr>
            <a:xfrm>
              <a:off x="7777631" y="1644805"/>
              <a:ext cx="10671" cy="16386"/>
            </a:xfrm>
            <a:custGeom>
              <a:rect b="b" l="l" r="r" t="t"/>
              <a:pathLst>
                <a:path extrusionOk="0" h="625" w="407">
                  <a:moveTo>
                    <a:pt x="203" y="0"/>
                  </a:moveTo>
                  <a:cubicBezTo>
                    <a:pt x="91" y="0"/>
                    <a:pt x="1" y="91"/>
                    <a:pt x="1" y="203"/>
                  </a:cubicBezTo>
                  <a:lnTo>
                    <a:pt x="1" y="421"/>
                  </a:lnTo>
                  <a:cubicBezTo>
                    <a:pt x="1" y="556"/>
                    <a:pt x="102" y="624"/>
                    <a:pt x="203" y="624"/>
                  </a:cubicBezTo>
                  <a:cubicBezTo>
                    <a:pt x="305" y="624"/>
                    <a:pt x="406" y="556"/>
                    <a:pt x="406" y="421"/>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2" name="Google Shape;23232;p75"/>
            <p:cNvSpPr/>
            <p:nvPr/>
          </p:nvSpPr>
          <p:spPr>
            <a:xfrm>
              <a:off x="7611753" y="1513402"/>
              <a:ext cx="273501" cy="364974"/>
            </a:xfrm>
            <a:custGeom>
              <a:rect b="b" l="l" r="r" t="t"/>
              <a:pathLst>
                <a:path extrusionOk="0" h="13921" w="10432">
                  <a:moveTo>
                    <a:pt x="5223" y="409"/>
                  </a:moveTo>
                  <a:cubicBezTo>
                    <a:pt x="7157" y="409"/>
                    <a:pt x="8725" y="1974"/>
                    <a:pt x="8725" y="3908"/>
                  </a:cubicBezTo>
                  <a:lnTo>
                    <a:pt x="8725" y="5433"/>
                  </a:lnTo>
                  <a:cubicBezTo>
                    <a:pt x="8725" y="6566"/>
                    <a:pt x="8990" y="7428"/>
                    <a:pt x="9207" y="7957"/>
                  </a:cubicBezTo>
                  <a:cubicBezTo>
                    <a:pt x="9232" y="8011"/>
                    <a:pt x="9232" y="8076"/>
                    <a:pt x="9207" y="8131"/>
                  </a:cubicBezTo>
                  <a:cubicBezTo>
                    <a:pt x="9185" y="8189"/>
                    <a:pt x="9138" y="8232"/>
                    <a:pt x="9080" y="8258"/>
                  </a:cubicBezTo>
                  <a:cubicBezTo>
                    <a:pt x="8982" y="8294"/>
                    <a:pt x="8885" y="8334"/>
                    <a:pt x="8783" y="8370"/>
                  </a:cubicBezTo>
                  <a:cubicBezTo>
                    <a:pt x="8497" y="8026"/>
                    <a:pt x="8070" y="7827"/>
                    <a:pt x="7621" y="7827"/>
                  </a:cubicBezTo>
                  <a:lnTo>
                    <a:pt x="7342" y="7827"/>
                  </a:lnTo>
                  <a:cubicBezTo>
                    <a:pt x="7928" y="7258"/>
                    <a:pt x="8262" y="6472"/>
                    <a:pt x="8262" y="5653"/>
                  </a:cubicBezTo>
                  <a:lnTo>
                    <a:pt x="8262" y="4781"/>
                  </a:lnTo>
                  <a:cubicBezTo>
                    <a:pt x="8262" y="4187"/>
                    <a:pt x="7780" y="3705"/>
                    <a:pt x="7186" y="3705"/>
                  </a:cubicBezTo>
                  <a:lnTo>
                    <a:pt x="6835" y="3705"/>
                  </a:lnTo>
                  <a:lnTo>
                    <a:pt x="5806" y="2676"/>
                  </a:lnTo>
                  <a:cubicBezTo>
                    <a:pt x="5765" y="2634"/>
                    <a:pt x="5713" y="2615"/>
                    <a:pt x="5663" y="2615"/>
                  </a:cubicBezTo>
                  <a:cubicBezTo>
                    <a:pt x="5559" y="2615"/>
                    <a:pt x="5458" y="2696"/>
                    <a:pt x="5458" y="2818"/>
                  </a:cubicBezTo>
                  <a:lnTo>
                    <a:pt x="5458" y="3705"/>
                  </a:lnTo>
                  <a:lnTo>
                    <a:pt x="4354" y="3705"/>
                  </a:lnTo>
                  <a:cubicBezTo>
                    <a:pt x="4082" y="3705"/>
                    <a:pt x="4082" y="4114"/>
                    <a:pt x="4354" y="4114"/>
                  </a:cubicBezTo>
                  <a:lnTo>
                    <a:pt x="5661" y="4114"/>
                  </a:lnTo>
                  <a:cubicBezTo>
                    <a:pt x="5774" y="4114"/>
                    <a:pt x="5868" y="4020"/>
                    <a:pt x="5868" y="3908"/>
                  </a:cubicBezTo>
                  <a:lnTo>
                    <a:pt x="5868" y="3310"/>
                  </a:lnTo>
                  <a:lnTo>
                    <a:pt x="6607" y="4053"/>
                  </a:lnTo>
                  <a:cubicBezTo>
                    <a:pt x="6646" y="4093"/>
                    <a:pt x="6697" y="4114"/>
                    <a:pt x="6751" y="4114"/>
                  </a:cubicBezTo>
                  <a:lnTo>
                    <a:pt x="7186" y="4114"/>
                  </a:lnTo>
                  <a:cubicBezTo>
                    <a:pt x="7555" y="4114"/>
                    <a:pt x="7856" y="4411"/>
                    <a:pt x="7856" y="4781"/>
                  </a:cubicBezTo>
                  <a:lnTo>
                    <a:pt x="7856" y="5653"/>
                  </a:lnTo>
                  <a:cubicBezTo>
                    <a:pt x="7856" y="7106"/>
                    <a:pt x="6679" y="8283"/>
                    <a:pt x="5227" y="8283"/>
                  </a:cubicBezTo>
                  <a:cubicBezTo>
                    <a:pt x="3774" y="8283"/>
                    <a:pt x="2597" y="7106"/>
                    <a:pt x="2597" y="5653"/>
                  </a:cubicBezTo>
                  <a:lnTo>
                    <a:pt x="2597" y="4781"/>
                  </a:lnTo>
                  <a:cubicBezTo>
                    <a:pt x="2597" y="4411"/>
                    <a:pt x="2894" y="4114"/>
                    <a:pt x="3264" y="4114"/>
                  </a:cubicBezTo>
                  <a:lnTo>
                    <a:pt x="3481" y="4114"/>
                  </a:lnTo>
                  <a:cubicBezTo>
                    <a:pt x="3753" y="4114"/>
                    <a:pt x="3753" y="3705"/>
                    <a:pt x="3481" y="3705"/>
                  </a:cubicBezTo>
                  <a:lnTo>
                    <a:pt x="3264" y="3705"/>
                  </a:lnTo>
                  <a:cubicBezTo>
                    <a:pt x="2670" y="3705"/>
                    <a:pt x="2184" y="4187"/>
                    <a:pt x="2184" y="4781"/>
                  </a:cubicBezTo>
                  <a:lnTo>
                    <a:pt x="2184" y="5653"/>
                  </a:lnTo>
                  <a:cubicBezTo>
                    <a:pt x="2184" y="6472"/>
                    <a:pt x="2518" y="7254"/>
                    <a:pt x="3104" y="7827"/>
                  </a:cubicBezTo>
                  <a:lnTo>
                    <a:pt x="2825" y="7827"/>
                  </a:lnTo>
                  <a:cubicBezTo>
                    <a:pt x="2376" y="7827"/>
                    <a:pt x="1949" y="8026"/>
                    <a:pt x="1663" y="8370"/>
                  </a:cubicBezTo>
                  <a:cubicBezTo>
                    <a:pt x="1565" y="8334"/>
                    <a:pt x="1467" y="8297"/>
                    <a:pt x="1370" y="8258"/>
                  </a:cubicBezTo>
                  <a:cubicBezTo>
                    <a:pt x="1312" y="8236"/>
                    <a:pt x="1265" y="8189"/>
                    <a:pt x="1243" y="8134"/>
                  </a:cubicBezTo>
                  <a:cubicBezTo>
                    <a:pt x="1217" y="8076"/>
                    <a:pt x="1217" y="8015"/>
                    <a:pt x="1243" y="7961"/>
                  </a:cubicBezTo>
                  <a:cubicBezTo>
                    <a:pt x="1460" y="7432"/>
                    <a:pt x="1724" y="6566"/>
                    <a:pt x="1724" y="5433"/>
                  </a:cubicBezTo>
                  <a:lnTo>
                    <a:pt x="1724" y="3908"/>
                  </a:lnTo>
                  <a:cubicBezTo>
                    <a:pt x="1724" y="1974"/>
                    <a:pt x="3289" y="409"/>
                    <a:pt x="5223" y="409"/>
                  </a:cubicBezTo>
                  <a:close/>
                  <a:moveTo>
                    <a:pt x="3713" y="8891"/>
                  </a:moveTo>
                  <a:lnTo>
                    <a:pt x="3713" y="9177"/>
                  </a:lnTo>
                  <a:cubicBezTo>
                    <a:pt x="3713" y="9437"/>
                    <a:pt x="3558" y="9676"/>
                    <a:pt x="3320" y="9785"/>
                  </a:cubicBezTo>
                  <a:lnTo>
                    <a:pt x="3320" y="9785"/>
                  </a:lnTo>
                  <a:lnTo>
                    <a:pt x="2731" y="9395"/>
                  </a:lnTo>
                  <a:cubicBezTo>
                    <a:pt x="2507" y="9243"/>
                    <a:pt x="2612" y="8891"/>
                    <a:pt x="2883" y="8891"/>
                  </a:cubicBezTo>
                  <a:close/>
                  <a:moveTo>
                    <a:pt x="7566" y="8891"/>
                  </a:moveTo>
                  <a:cubicBezTo>
                    <a:pt x="7838" y="8891"/>
                    <a:pt x="7943" y="9243"/>
                    <a:pt x="7718" y="9395"/>
                  </a:cubicBezTo>
                  <a:lnTo>
                    <a:pt x="7132" y="9786"/>
                  </a:lnTo>
                  <a:cubicBezTo>
                    <a:pt x="6893" y="9677"/>
                    <a:pt x="6737" y="9438"/>
                    <a:pt x="6737" y="9177"/>
                  </a:cubicBezTo>
                  <a:lnTo>
                    <a:pt x="6737" y="8891"/>
                  </a:lnTo>
                  <a:close/>
                  <a:moveTo>
                    <a:pt x="7624" y="8232"/>
                  </a:moveTo>
                  <a:cubicBezTo>
                    <a:pt x="8233" y="8236"/>
                    <a:pt x="8725" y="8728"/>
                    <a:pt x="8729" y="9337"/>
                  </a:cubicBezTo>
                  <a:cubicBezTo>
                    <a:pt x="8725" y="10589"/>
                    <a:pt x="7767" y="11635"/>
                    <a:pt x="6520" y="11741"/>
                  </a:cubicBezTo>
                  <a:lnTo>
                    <a:pt x="6520" y="11741"/>
                  </a:lnTo>
                  <a:lnTo>
                    <a:pt x="6520" y="11521"/>
                  </a:lnTo>
                  <a:cubicBezTo>
                    <a:pt x="6520" y="11385"/>
                    <a:pt x="6417" y="11317"/>
                    <a:pt x="6315" y="11317"/>
                  </a:cubicBezTo>
                  <a:cubicBezTo>
                    <a:pt x="6213" y="11317"/>
                    <a:pt x="6110" y="11385"/>
                    <a:pt x="6110" y="11521"/>
                  </a:cubicBezTo>
                  <a:lnTo>
                    <a:pt x="6110" y="11752"/>
                  </a:lnTo>
                  <a:lnTo>
                    <a:pt x="4339" y="11752"/>
                  </a:lnTo>
                  <a:lnTo>
                    <a:pt x="4339" y="11521"/>
                  </a:lnTo>
                  <a:cubicBezTo>
                    <a:pt x="4339" y="11385"/>
                    <a:pt x="4238" y="11317"/>
                    <a:pt x="4137" y="11317"/>
                  </a:cubicBezTo>
                  <a:cubicBezTo>
                    <a:pt x="4035" y="11317"/>
                    <a:pt x="3934" y="11385"/>
                    <a:pt x="3934" y="11521"/>
                  </a:cubicBezTo>
                  <a:lnTo>
                    <a:pt x="3934" y="11742"/>
                  </a:lnTo>
                  <a:cubicBezTo>
                    <a:pt x="2684" y="11633"/>
                    <a:pt x="1728" y="10590"/>
                    <a:pt x="1724" y="9340"/>
                  </a:cubicBezTo>
                  <a:cubicBezTo>
                    <a:pt x="1724" y="8728"/>
                    <a:pt x="2221" y="8236"/>
                    <a:pt x="2829" y="8236"/>
                  </a:cubicBezTo>
                  <a:lnTo>
                    <a:pt x="3629" y="8236"/>
                  </a:lnTo>
                  <a:cubicBezTo>
                    <a:pt x="3658" y="8254"/>
                    <a:pt x="3687" y="8272"/>
                    <a:pt x="3716" y="8286"/>
                  </a:cubicBezTo>
                  <a:lnTo>
                    <a:pt x="3716" y="8482"/>
                  </a:lnTo>
                  <a:lnTo>
                    <a:pt x="2887" y="8482"/>
                  </a:lnTo>
                  <a:cubicBezTo>
                    <a:pt x="2210" y="8482"/>
                    <a:pt x="1945" y="9359"/>
                    <a:pt x="2507" y="9735"/>
                  </a:cubicBezTo>
                  <a:lnTo>
                    <a:pt x="4752" y="11227"/>
                  </a:lnTo>
                  <a:cubicBezTo>
                    <a:pt x="4895" y="11323"/>
                    <a:pt x="5061" y="11371"/>
                    <a:pt x="5227" y="11371"/>
                  </a:cubicBezTo>
                  <a:cubicBezTo>
                    <a:pt x="5392" y="11371"/>
                    <a:pt x="5558" y="11323"/>
                    <a:pt x="5701" y="11227"/>
                  </a:cubicBezTo>
                  <a:lnTo>
                    <a:pt x="6212" y="10887"/>
                  </a:lnTo>
                  <a:cubicBezTo>
                    <a:pt x="6397" y="10764"/>
                    <a:pt x="6277" y="10512"/>
                    <a:pt x="6101" y="10512"/>
                  </a:cubicBezTo>
                  <a:cubicBezTo>
                    <a:pt x="6064" y="10512"/>
                    <a:pt x="6024" y="10523"/>
                    <a:pt x="5984" y="10550"/>
                  </a:cubicBezTo>
                  <a:lnTo>
                    <a:pt x="5477" y="10887"/>
                  </a:lnTo>
                  <a:cubicBezTo>
                    <a:pt x="5401" y="10938"/>
                    <a:pt x="5314" y="10963"/>
                    <a:pt x="5227" y="10963"/>
                  </a:cubicBezTo>
                  <a:cubicBezTo>
                    <a:pt x="5140" y="10963"/>
                    <a:pt x="5053" y="10938"/>
                    <a:pt x="4977" y="10887"/>
                  </a:cubicBezTo>
                  <a:lnTo>
                    <a:pt x="3695" y="10032"/>
                  </a:lnTo>
                  <a:cubicBezTo>
                    <a:pt x="3966" y="9829"/>
                    <a:pt x="4122" y="9511"/>
                    <a:pt x="4122" y="9174"/>
                  </a:cubicBezTo>
                  <a:lnTo>
                    <a:pt x="4122" y="8482"/>
                  </a:lnTo>
                  <a:cubicBezTo>
                    <a:pt x="4477" y="8621"/>
                    <a:pt x="4852" y="8691"/>
                    <a:pt x="5227" y="8691"/>
                  </a:cubicBezTo>
                  <a:cubicBezTo>
                    <a:pt x="5602" y="8691"/>
                    <a:pt x="5976" y="8621"/>
                    <a:pt x="6331" y="8482"/>
                  </a:cubicBezTo>
                  <a:lnTo>
                    <a:pt x="6331" y="9177"/>
                  </a:lnTo>
                  <a:cubicBezTo>
                    <a:pt x="6331" y="9514"/>
                    <a:pt x="6487" y="9833"/>
                    <a:pt x="6759" y="10036"/>
                  </a:cubicBezTo>
                  <a:lnTo>
                    <a:pt x="6748" y="10043"/>
                  </a:lnTo>
                  <a:cubicBezTo>
                    <a:pt x="6563" y="10168"/>
                    <a:pt x="6683" y="10422"/>
                    <a:pt x="6858" y="10422"/>
                  </a:cubicBezTo>
                  <a:cubicBezTo>
                    <a:pt x="6896" y="10422"/>
                    <a:pt x="6936" y="10410"/>
                    <a:pt x="6976" y="10383"/>
                  </a:cubicBezTo>
                  <a:lnTo>
                    <a:pt x="7947" y="9735"/>
                  </a:lnTo>
                  <a:cubicBezTo>
                    <a:pt x="8508" y="9362"/>
                    <a:pt x="8244" y="8486"/>
                    <a:pt x="7566" y="8482"/>
                  </a:cubicBezTo>
                  <a:lnTo>
                    <a:pt x="6737" y="8482"/>
                  </a:lnTo>
                  <a:lnTo>
                    <a:pt x="6737" y="8286"/>
                  </a:lnTo>
                  <a:cubicBezTo>
                    <a:pt x="6766" y="8268"/>
                    <a:pt x="6795" y="8250"/>
                    <a:pt x="6824" y="8232"/>
                  </a:cubicBezTo>
                  <a:close/>
                  <a:moveTo>
                    <a:pt x="5219" y="0"/>
                  </a:moveTo>
                  <a:cubicBezTo>
                    <a:pt x="3061" y="0"/>
                    <a:pt x="1312" y="1749"/>
                    <a:pt x="1312" y="3908"/>
                  </a:cubicBezTo>
                  <a:lnTo>
                    <a:pt x="1312" y="5433"/>
                  </a:lnTo>
                  <a:cubicBezTo>
                    <a:pt x="1315" y="6244"/>
                    <a:pt x="1163" y="7048"/>
                    <a:pt x="859" y="7801"/>
                  </a:cubicBezTo>
                  <a:cubicBezTo>
                    <a:pt x="794" y="7957"/>
                    <a:pt x="794" y="8131"/>
                    <a:pt x="859" y="8290"/>
                  </a:cubicBezTo>
                  <a:cubicBezTo>
                    <a:pt x="924" y="8446"/>
                    <a:pt x="1051" y="8573"/>
                    <a:pt x="1210" y="8634"/>
                  </a:cubicBezTo>
                  <a:cubicBezTo>
                    <a:pt x="1286" y="8667"/>
                    <a:pt x="1362" y="8696"/>
                    <a:pt x="1438" y="8725"/>
                  </a:cubicBezTo>
                  <a:cubicBezTo>
                    <a:pt x="1351" y="8920"/>
                    <a:pt x="1308" y="9127"/>
                    <a:pt x="1308" y="9340"/>
                  </a:cubicBezTo>
                  <a:cubicBezTo>
                    <a:pt x="1308" y="9710"/>
                    <a:pt x="1380" y="10076"/>
                    <a:pt x="1522" y="10420"/>
                  </a:cubicBezTo>
                  <a:lnTo>
                    <a:pt x="1007" y="10601"/>
                  </a:lnTo>
                  <a:cubicBezTo>
                    <a:pt x="403" y="10814"/>
                    <a:pt x="1" y="11387"/>
                    <a:pt x="1" y="12028"/>
                  </a:cubicBezTo>
                  <a:lnTo>
                    <a:pt x="1" y="13719"/>
                  </a:lnTo>
                  <a:cubicBezTo>
                    <a:pt x="1" y="13853"/>
                    <a:pt x="102" y="13920"/>
                    <a:pt x="203" y="13920"/>
                  </a:cubicBezTo>
                  <a:cubicBezTo>
                    <a:pt x="305" y="13920"/>
                    <a:pt x="406" y="13853"/>
                    <a:pt x="406" y="13719"/>
                  </a:cubicBezTo>
                  <a:lnTo>
                    <a:pt x="406" y="12028"/>
                  </a:lnTo>
                  <a:cubicBezTo>
                    <a:pt x="406" y="11894"/>
                    <a:pt x="432" y="11763"/>
                    <a:pt x="479" y="11637"/>
                  </a:cubicBezTo>
                  <a:lnTo>
                    <a:pt x="1511" y="12520"/>
                  </a:lnTo>
                  <a:cubicBezTo>
                    <a:pt x="1659" y="12647"/>
                    <a:pt x="1743" y="12832"/>
                    <a:pt x="1743" y="13027"/>
                  </a:cubicBezTo>
                  <a:lnTo>
                    <a:pt x="1743" y="13719"/>
                  </a:lnTo>
                  <a:cubicBezTo>
                    <a:pt x="1743" y="13853"/>
                    <a:pt x="1845" y="13920"/>
                    <a:pt x="1947" y="13920"/>
                  </a:cubicBezTo>
                  <a:cubicBezTo>
                    <a:pt x="2050" y="13920"/>
                    <a:pt x="2152" y="13853"/>
                    <a:pt x="2152" y="13719"/>
                  </a:cubicBezTo>
                  <a:lnTo>
                    <a:pt x="2152" y="13027"/>
                  </a:lnTo>
                  <a:cubicBezTo>
                    <a:pt x="2152" y="12716"/>
                    <a:pt x="2014" y="12419"/>
                    <a:pt x="1775" y="12212"/>
                  </a:cubicBezTo>
                  <a:lnTo>
                    <a:pt x="692" y="11285"/>
                  </a:lnTo>
                  <a:cubicBezTo>
                    <a:pt x="815" y="11151"/>
                    <a:pt x="971" y="11050"/>
                    <a:pt x="1145" y="10988"/>
                  </a:cubicBezTo>
                  <a:lnTo>
                    <a:pt x="1706" y="10789"/>
                  </a:lnTo>
                  <a:cubicBezTo>
                    <a:pt x="2181" y="11575"/>
                    <a:pt x="3007" y="12086"/>
                    <a:pt x="3923" y="12151"/>
                  </a:cubicBezTo>
                  <a:lnTo>
                    <a:pt x="3923" y="13701"/>
                  </a:lnTo>
                  <a:cubicBezTo>
                    <a:pt x="3923" y="13837"/>
                    <a:pt x="4024" y="13905"/>
                    <a:pt x="4126" y="13905"/>
                  </a:cubicBezTo>
                  <a:cubicBezTo>
                    <a:pt x="4227" y="13905"/>
                    <a:pt x="4328" y="13837"/>
                    <a:pt x="4328" y="13701"/>
                  </a:cubicBezTo>
                  <a:lnTo>
                    <a:pt x="4328" y="12162"/>
                  </a:lnTo>
                  <a:lnTo>
                    <a:pt x="6103" y="12162"/>
                  </a:lnTo>
                  <a:lnTo>
                    <a:pt x="6103" y="13701"/>
                  </a:lnTo>
                  <a:cubicBezTo>
                    <a:pt x="6103" y="13837"/>
                    <a:pt x="6205" y="13905"/>
                    <a:pt x="6306" y="13905"/>
                  </a:cubicBezTo>
                  <a:cubicBezTo>
                    <a:pt x="6407" y="13905"/>
                    <a:pt x="6509" y="13837"/>
                    <a:pt x="6509" y="13701"/>
                  </a:cubicBezTo>
                  <a:lnTo>
                    <a:pt x="6509" y="12151"/>
                  </a:lnTo>
                  <a:cubicBezTo>
                    <a:pt x="7425" y="12082"/>
                    <a:pt x="8251" y="11575"/>
                    <a:pt x="8725" y="10785"/>
                  </a:cubicBezTo>
                  <a:lnTo>
                    <a:pt x="9287" y="10985"/>
                  </a:lnTo>
                  <a:cubicBezTo>
                    <a:pt x="9460" y="11046"/>
                    <a:pt x="9616" y="11151"/>
                    <a:pt x="9739" y="11285"/>
                  </a:cubicBezTo>
                  <a:lnTo>
                    <a:pt x="8656" y="12212"/>
                  </a:lnTo>
                  <a:cubicBezTo>
                    <a:pt x="8417" y="12415"/>
                    <a:pt x="8280" y="12712"/>
                    <a:pt x="8280" y="13027"/>
                  </a:cubicBezTo>
                  <a:lnTo>
                    <a:pt x="8280" y="13719"/>
                  </a:lnTo>
                  <a:cubicBezTo>
                    <a:pt x="8280" y="13853"/>
                    <a:pt x="8382" y="13920"/>
                    <a:pt x="8484" y="13920"/>
                  </a:cubicBezTo>
                  <a:cubicBezTo>
                    <a:pt x="8587" y="13920"/>
                    <a:pt x="8689" y="13853"/>
                    <a:pt x="8689" y="13719"/>
                  </a:cubicBezTo>
                  <a:lnTo>
                    <a:pt x="8689" y="13027"/>
                  </a:lnTo>
                  <a:cubicBezTo>
                    <a:pt x="8689" y="12832"/>
                    <a:pt x="8772" y="12647"/>
                    <a:pt x="8921" y="12520"/>
                  </a:cubicBezTo>
                  <a:lnTo>
                    <a:pt x="9953" y="11637"/>
                  </a:lnTo>
                  <a:cubicBezTo>
                    <a:pt x="10000" y="11763"/>
                    <a:pt x="10025" y="11894"/>
                    <a:pt x="10025" y="12028"/>
                  </a:cubicBezTo>
                  <a:lnTo>
                    <a:pt x="10025" y="13719"/>
                  </a:lnTo>
                  <a:cubicBezTo>
                    <a:pt x="10025" y="13853"/>
                    <a:pt x="10127" y="13920"/>
                    <a:pt x="10228" y="13920"/>
                  </a:cubicBezTo>
                  <a:cubicBezTo>
                    <a:pt x="10330" y="13920"/>
                    <a:pt x="10431" y="13853"/>
                    <a:pt x="10431" y="13719"/>
                  </a:cubicBezTo>
                  <a:lnTo>
                    <a:pt x="10431" y="12028"/>
                  </a:lnTo>
                  <a:cubicBezTo>
                    <a:pt x="10431" y="11390"/>
                    <a:pt x="10033" y="10818"/>
                    <a:pt x="9431" y="10601"/>
                  </a:cubicBezTo>
                  <a:lnTo>
                    <a:pt x="8917" y="10420"/>
                  </a:lnTo>
                  <a:cubicBezTo>
                    <a:pt x="9058" y="10079"/>
                    <a:pt x="9135" y="9710"/>
                    <a:pt x="9135" y="9340"/>
                  </a:cubicBezTo>
                  <a:cubicBezTo>
                    <a:pt x="9135" y="9127"/>
                    <a:pt x="9087" y="8920"/>
                    <a:pt x="9004" y="8725"/>
                  </a:cubicBezTo>
                  <a:cubicBezTo>
                    <a:pt x="9080" y="8696"/>
                    <a:pt x="9156" y="8667"/>
                    <a:pt x="9229" y="8634"/>
                  </a:cubicBezTo>
                  <a:cubicBezTo>
                    <a:pt x="9388" y="8573"/>
                    <a:pt x="9515" y="8449"/>
                    <a:pt x="9584" y="8290"/>
                  </a:cubicBezTo>
                  <a:cubicBezTo>
                    <a:pt x="9649" y="8134"/>
                    <a:pt x="9649" y="7957"/>
                    <a:pt x="9584" y="7801"/>
                  </a:cubicBezTo>
                  <a:cubicBezTo>
                    <a:pt x="9279" y="7048"/>
                    <a:pt x="9124" y="6244"/>
                    <a:pt x="9131" y="5433"/>
                  </a:cubicBezTo>
                  <a:lnTo>
                    <a:pt x="9131" y="3908"/>
                  </a:lnTo>
                  <a:cubicBezTo>
                    <a:pt x="9131" y="1749"/>
                    <a:pt x="7378" y="0"/>
                    <a:pt x="52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3" name="Google Shape;23233;p75"/>
            <p:cNvSpPr/>
            <p:nvPr/>
          </p:nvSpPr>
          <p:spPr>
            <a:xfrm>
              <a:off x="7703383" y="1627134"/>
              <a:ext cx="23858" cy="10775"/>
            </a:xfrm>
            <a:custGeom>
              <a:rect b="b" l="l" r="r" t="t"/>
              <a:pathLst>
                <a:path extrusionOk="0" h="411" w="910">
                  <a:moveTo>
                    <a:pt x="203" y="1"/>
                  </a:moveTo>
                  <a:cubicBezTo>
                    <a:pt x="91" y="1"/>
                    <a:pt x="0" y="95"/>
                    <a:pt x="0" y="207"/>
                  </a:cubicBezTo>
                  <a:cubicBezTo>
                    <a:pt x="0" y="320"/>
                    <a:pt x="91" y="410"/>
                    <a:pt x="203" y="410"/>
                  </a:cubicBezTo>
                  <a:lnTo>
                    <a:pt x="638" y="410"/>
                  </a:lnTo>
                  <a:cubicBezTo>
                    <a:pt x="910" y="410"/>
                    <a:pt x="910" y="1"/>
                    <a:pt x="6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4" name="Google Shape;23234;p75"/>
            <p:cNvSpPr/>
            <p:nvPr/>
          </p:nvSpPr>
          <p:spPr>
            <a:xfrm>
              <a:off x="7770133" y="1627239"/>
              <a:ext cx="25667" cy="10671"/>
            </a:xfrm>
            <a:custGeom>
              <a:rect b="b" l="l" r="r" t="t"/>
              <a:pathLst>
                <a:path extrusionOk="0" h="407" w="979">
                  <a:moveTo>
                    <a:pt x="272" y="0"/>
                  </a:moveTo>
                  <a:cubicBezTo>
                    <a:pt x="1" y="0"/>
                    <a:pt x="1"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5" name="Google Shape;23235;p75"/>
            <p:cNvSpPr/>
            <p:nvPr/>
          </p:nvSpPr>
          <p:spPr>
            <a:xfrm>
              <a:off x="7717620" y="1676239"/>
              <a:ext cx="62214" cy="33532"/>
            </a:xfrm>
            <a:custGeom>
              <a:rect b="b" l="l" r="r" t="t"/>
              <a:pathLst>
                <a:path extrusionOk="0" h="1279" w="2373">
                  <a:moveTo>
                    <a:pt x="1928" y="406"/>
                  </a:moveTo>
                  <a:cubicBezTo>
                    <a:pt x="1826" y="677"/>
                    <a:pt x="1533" y="873"/>
                    <a:pt x="1189" y="873"/>
                  </a:cubicBezTo>
                  <a:cubicBezTo>
                    <a:pt x="841" y="873"/>
                    <a:pt x="548" y="677"/>
                    <a:pt x="446" y="406"/>
                  </a:cubicBezTo>
                  <a:close/>
                  <a:moveTo>
                    <a:pt x="207" y="0"/>
                  </a:moveTo>
                  <a:cubicBezTo>
                    <a:pt x="95" y="0"/>
                    <a:pt x="1" y="91"/>
                    <a:pt x="4" y="203"/>
                  </a:cubicBezTo>
                  <a:cubicBezTo>
                    <a:pt x="4" y="797"/>
                    <a:pt x="533" y="1279"/>
                    <a:pt x="1189" y="1279"/>
                  </a:cubicBezTo>
                  <a:cubicBezTo>
                    <a:pt x="1841" y="1279"/>
                    <a:pt x="2373" y="797"/>
                    <a:pt x="2373" y="203"/>
                  </a:cubicBezTo>
                  <a:cubicBezTo>
                    <a:pt x="2373" y="91"/>
                    <a:pt x="2282" y="0"/>
                    <a:pt x="21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36" name="Google Shape;23236;p75"/>
          <p:cNvGrpSpPr/>
          <p:nvPr/>
        </p:nvGrpSpPr>
        <p:grpSpPr>
          <a:xfrm>
            <a:off x="6711706" y="4286087"/>
            <a:ext cx="273580" cy="365052"/>
            <a:chOff x="6711706" y="4286087"/>
            <a:chExt cx="273580" cy="365052"/>
          </a:xfrm>
        </p:grpSpPr>
        <p:sp>
          <p:nvSpPr>
            <p:cNvPr id="23237" name="Google Shape;23237;p75"/>
            <p:cNvSpPr/>
            <p:nvPr/>
          </p:nvSpPr>
          <p:spPr>
            <a:xfrm>
              <a:off x="6751400" y="4291409"/>
              <a:ext cx="194298" cy="131428"/>
            </a:xfrm>
            <a:custGeom>
              <a:rect b="b" l="l" r="r" t="t"/>
              <a:pathLst>
                <a:path extrusionOk="0" h="5013" w="7411">
                  <a:moveTo>
                    <a:pt x="3705" y="0"/>
                  </a:moveTo>
                  <a:cubicBezTo>
                    <a:pt x="1659" y="0"/>
                    <a:pt x="0" y="1659"/>
                    <a:pt x="0" y="3705"/>
                  </a:cubicBezTo>
                  <a:lnTo>
                    <a:pt x="0" y="5013"/>
                  </a:lnTo>
                  <a:lnTo>
                    <a:pt x="7410" y="5013"/>
                  </a:lnTo>
                  <a:lnTo>
                    <a:pt x="7410" y="3705"/>
                  </a:lnTo>
                  <a:cubicBezTo>
                    <a:pt x="7410" y="1659"/>
                    <a:pt x="5751" y="0"/>
                    <a:pt x="3705" y="0"/>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8" name="Google Shape;23238;p75"/>
            <p:cNvSpPr/>
            <p:nvPr/>
          </p:nvSpPr>
          <p:spPr>
            <a:xfrm>
              <a:off x="6748149" y="4441714"/>
              <a:ext cx="37648" cy="119657"/>
            </a:xfrm>
            <a:custGeom>
              <a:rect b="b" l="l" r="r" t="t"/>
              <a:pathLst>
                <a:path extrusionOk="0" h="4564" w="1436">
                  <a:moveTo>
                    <a:pt x="671" y="1"/>
                  </a:moveTo>
                  <a:cubicBezTo>
                    <a:pt x="338" y="145"/>
                    <a:pt x="121" y="475"/>
                    <a:pt x="128" y="837"/>
                  </a:cubicBezTo>
                  <a:cubicBezTo>
                    <a:pt x="124" y="1044"/>
                    <a:pt x="193" y="1246"/>
                    <a:pt x="323" y="1409"/>
                  </a:cubicBezTo>
                  <a:cubicBezTo>
                    <a:pt x="396" y="1504"/>
                    <a:pt x="396" y="1634"/>
                    <a:pt x="323" y="1728"/>
                  </a:cubicBezTo>
                  <a:cubicBezTo>
                    <a:pt x="55" y="2069"/>
                    <a:pt x="59" y="2550"/>
                    <a:pt x="334" y="2887"/>
                  </a:cubicBezTo>
                  <a:cubicBezTo>
                    <a:pt x="421" y="2989"/>
                    <a:pt x="421" y="3137"/>
                    <a:pt x="334" y="3238"/>
                  </a:cubicBezTo>
                  <a:cubicBezTo>
                    <a:pt x="1" y="3644"/>
                    <a:pt x="73" y="4245"/>
                    <a:pt x="494" y="4564"/>
                  </a:cubicBezTo>
                  <a:lnTo>
                    <a:pt x="1417" y="4169"/>
                  </a:lnTo>
                  <a:cubicBezTo>
                    <a:pt x="1392" y="4013"/>
                    <a:pt x="1323" y="3869"/>
                    <a:pt x="1225" y="3745"/>
                  </a:cubicBezTo>
                  <a:cubicBezTo>
                    <a:pt x="1138" y="3644"/>
                    <a:pt x="1138" y="3496"/>
                    <a:pt x="1225" y="3394"/>
                  </a:cubicBezTo>
                  <a:cubicBezTo>
                    <a:pt x="1359" y="3231"/>
                    <a:pt x="1435" y="3021"/>
                    <a:pt x="1432" y="2807"/>
                  </a:cubicBezTo>
                  <a:cubicBezTo>
                    <a:pt x="1432" y="2601"/>
                    <a:pt x="1363" y="2398"/>
                    <a:pt x="1236" y="2235"/>
                  </a:cubicBezTo>
                  <a:cubicBezTo>
                    <a:pt x="1160" y="2141"/>
                    <a:pt x="1160" y="2011"/>
                    <a:pt x="1236" y="1916"/>
                  </a:cubicBezTo>
                  <a:cubicBezTo>
                    <a:pt x="1363" y="1753"/>
                    <a:pt x="1432" y="1554"/>
                    <a:pt x="1432" y="1348"/>
                  </a:cubicBezTo>
                  <a:cubicBezTo>
                    <a:pt x="1432" y="1319"/>
                    <a:pt x="997" y="182"/>
                    <a:pt x="997" y="153"/>
                  </a:cubicBezTo>
                  <a:lnTo>
                    <a:pt x="671" y="1"/>
                  </a:ln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9" name="Google Shape;23239;p75"/>
            <p:cNvSpPr/>
            <p:nvPr/>
          </p:nvSpPr>
          <p:spPr>
            <a:xfrm>
              <a:off x="6911379" y="4441714"/>
              <a:ext cx="37543" cy="119657"/>
            </a:xfrm>
            <a:custGeom>
              <a:rect b="b" l="l" r="r" t="t"/>
              <a:pathLst>
                <a:path extrusionOk="0" h="4564" w="1432">
                  <a:moveTo>
                    <a:pt x="765" y="1"/>
                  </a:moveTo>
                  <a:lnTo>
                    <a:pt x="435" y="153"/>
                  </a:lnTo>
                  <a:cubicBezTo>
                    <a:pt x="435" y="182"/>
                    <a:pt x="1" y="1319"/>
                    <a:pt x="1" y="1348"/>
                  </a:cubicBezTo>
                  <a:cubicBezTo>
                    <a:pt x="1" y="1554"/>
                    <a:pt x="70" y="1753"/>
                    <a:pt x="196" y="1916"/>
                  </a:cubicBezTo>
                  <a:cubicBezTo>
                    <a:pt x="272" y="2011"/>
                    <a:pt x="272" y="2141"/>
                    <a:pt x="196" y="2235"/>
                  </a:cubicBezTo>
                  <a:cubicBezTo>
                    <a:pt x="70" y="2398"/>
                    <a:pt x="1" y="2601"/>
                    <a:pt x="1" y="2807"/>
                  </a:cubicBezTo>
                  <a:cubicBezTo>
                    <a:pt x="1" y="3021"/>
                    <a:pt x="73" y="3228"/>
                    <a:pt x="211" y="3394"/>
                  </a:cubicBezTo>
                  <a:cubicBezTo>
                    <a:pt x="294" y="3496"/>
                    <a:pt x="294" y="3644"/>
                    <a:pt x="211" y="3745"/>
                  </a:cubicBezTo>
                  <a:cubicBezTo>
                    <a:pt x="109" y="3865"/>
                    <a:pt x="41" y="4013"/>
                    <a:pt x="15" y="4169"/>
                  </a:cubicBezTo>
                  <a:lnTo>
                    <a:pt x="942" y="4564"/>
                  </a:lnTo>
                  <a:cubicBezTo>
                    <a:pt x="1359" y="4245"/>
                    <a:pt x="1431" y="3644"/>
                    <a:pt x="1098" y="3238"/>
                  </a:cubicBezTo>
                  <a:cubicBezTo>
                    <a:pt x="1011" y="3137"/>
                    <a:pt x="1011" y="2989"/>
                    <a:pt x="1098" y="2887"/>
                  </a:cubicBezTo>
                  <a:cubicBezTo>
                    <a:pt x="1373" y="2550"/>
                    <a:pt x="1377" y="2069"/>
                    <a:pt x="1109" y="1728"/>
                  </a:cubicBezTo>
                  <a:cubicBezTo>
                    <a:pt x="1037" y="1634"/>
                    <a:pt x="1037" y="1504"/>
                    <a:pt x="1109" y="1409"/>
                  </a:cubicBezTo>
                  <a:cubicBezTo>
                    <a:pt x="1239" y="1246"/>
                    <a:pt x="1308" y="1044"/>
                    <a:pt x="1308" y="837"/>
                  </a:cubicBezTo>
                  <a:cubicBezTo>
                    <a:pt x="1312" y="475"/>
                    <a:pt x="1098" y="145"/>
                    <a:pt x="765" y="1"/>
                  </a:cubicBezTo>
                  <a:close/>
                </a:path>
              </a:pathLst>
            </a:custGeom>
            <a:solidFill>
              <a:srgbClr val="E1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0" name="Google Shape;23240;p75"/>
            <p:cNvSpPr/>
            <p:nvPr/>
          </p:nvSpPr>
          <p:spPr>
            <a:xfrm>
              <a:off x="6717107" y="4479991"/>
              <a:ext cx="262857" cy="165721"/>
            </a:xfrm>
            <a:custGeom>
              <a:rect b="b" l="l" r="r" t="t"/>
              <a:pathLst>
                <a:path extrusionOk="0" h="6321" w="10026">
                  <a:moveTo>
                    <a:pt x="3706" y="0"/>
                  </a:moveTo>
                  <a:lnTo>
                    <a:pt x="3706" y="1782"/>
                  </a:lnTo>
                  <a:cubicBezTo>
                    <a:pt x="3706" y="2151"/>
                    <a:pt x="3474" y="2481"/>
                    <a:pt x="3123" y="2604"/>
                  </a:cubicBezTo>
                  <a:lnTo>
                    <a:pt x="874" y="3397"/>
                  </a:lnTo>
                  <a:cubicBezTo>
                    <a:pt x="352" y="3582"/>
                    <a:pt x="1" y="4075"/>
                    <a:pt x="1" y="4629"/>
                  </a:cubicBezTo>
                  <a:lnTo>
                    <a:pt x="1" y="6320"/>
                  </a:lnTo>
                  <a:lnTo>
                    <a:pt x="10026" y="6320"/>
                  </a:lnTo>
                  <a:lnTo>
                    <a:pt x="10026" y="4629"/>
                  </a:lnTo>
                  <a:cubicBezTo>
                    <a:pt x="10026" y="4075"/>
                    <a:pt x="9678" y="3582"/>
                    <a:pt x="9153" y="3397"/>
                  </a:cubicBezTo>
                  <a:lnTo>
                    <a:pt x="6904" y="2604"/>
                  </a:lnTo>
                  <a:cubicBezTo>
                    <a:pt x="6556" y="2481"/>
                    <a:pt x="6321" y="2151"/>
                    <a:pt x="6321" y="1782"/>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1" name="Google Shape;23241;p75"/>
            <p:cNvSpPr/>
            <p:nvPr/>
          </p:nvSpPr>
          <p:spPr>
            <a:xfrm>
              <a:off x="6717107" y="4552797"/>
              <a:ext cx="262857" cy="92915"/>
            </a:xfrm>
            <a:custGeom>
              <a:rect b="b" l="l" r="r" t="t"/>
              <a:pathLst>
                <a:path extrusionOk="0" h="3544" w="10026">
                  <a:moveTo>
                    <a:pt x="2623" y="1"/>
                  </a:moveTo>
                  <a:lnTo>
                    <a:pt x="874" y="620"/>
                  </a:lnTo>
                  <a:cubicBezTo>
                    <a:pt x="352" y="805"/>
                    <a:pt x="1" y="1298"/>
                    <a:pt x="1" y="1852"/>
                  </a:cubicBezTo>
                  <a:lnTo>
                    <a:pt x="1" y="3543"/>
                  </a:lnTo>
                  <a:lnTo>
                    <a:pt x="10026" y="3543"/>
                  </a:lnTo>
                  <a:lnTo>
                    <a:pt x="10026" y="1852"/>
                  </a:lnTo>
                  <a:cubicBezTo>
                    <a:pt x="10026" y="1298"/>
                    <a:pt x="9678" y="805"/>
                    <a:pt x="9153" y="620"/>
                  </a:cubicBezTo>
                  <a:lnTo>
                    <a:pt x="7403" y="1"/>
                  </a:lnTo>
                  <a:cubicBezTo>
                    <a:pt x="7317" y="1258"/>
                    <a:pt x="6274" y="2232"/>
                    <a:pt x="5013" y="2232"/>
                  </a:cubicBezTo>
                  <a:cubicBezTo>
                    <a:pt x="3753" y="2232"/>
                    <a:pt x="2710" y="1258"/>
                    <a:pt x="2623"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2" name="Google Shape;23242;p75"/>
            <p:cNvSpPr/>
            <p:nvPr/>
          </p:nvSpPr>
          <p:spPr>
            <a:xfrm>
              <a:off x="6814243" y="4491370"/>
              <a:ext cx="68585" cy="34345"/>
            </a:xfrm>
            <a:custGeom>
              <a:rect b="b" l="l" r="r" t="t"/>
              <a:pathLst>
                <a:path extrusionOk="0" h="1310" w="2616">
                  <a:moveTo>
                    <a:pt x="1" y="1"/>
                  </a:moveTo>
                  <a:lnTo>
                    <a:pt x="1" y="1040"/>
                  </a:lnTo>
                  <a:cubicBezTo>
                    <a:pt x="417" y="1219"/>
                    <a:pt x="863" y="1309"/>
                    <a:pt x="1308" y="1309"/>
                  </a:cubicBezTo>
                  <a:cubicBezTo>
                    <a:pt x="1754" y="1309"/>
                    <a:pt x="2199"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3" name="Google Shape;23243;p75"/>
            <p:cNvSpPr/>
            <p:nvPr/>
          </p:nvSpPr>
          <p:spPr>
            <a:xfrm>
              <a:off x="6751400" y="4359679"/>
              <a:ext cx="194298" cy="148994"/>
            </a:xfrm>
            <a:custGeom>
              <a:rect b="b" l="l" r="r" t="t"/>
              <a:pathLst>
                <a:path extrusionOk="0" h="5683" w="7411">
                  <a:moveTo>
                    <a:pt x="3707" y="0"/>
                  </a:moveTo>
                  <a:cubicBezTo>
                    <a:pt x="3637" y="0"/>
                    <a:pt x="3568" y="33"/>
                    <a:pt x="3524" y="98"/>
                  </a:cubicBezTo>
                  <a:cubicBezTo>
                    <a:pt x="2713" y="1348"/>
                    <a:pt x="1641" y="1775"/>
                    <a:pt x="1145" y="1913"/>
                  </a:cubicBezTo>
                  <a:cubicBezTo>
                    <a:pt x="1054" y="1938"/>
                    <a:pt x="764" y="1974"/>
                    <a:pt x="764" y="1974"/>
                  </a:cubicBezTo>
                  <a:lnTo>
                    <a:pt x="547" y="1974"/>
                  </a:lnTo>
                  <a:cubicBezTo>
                    <a:pt x="246" y="1974"/>
                    <a:pt x="0" y="2217"/>
                    <a:pt x="0" y="2518"/>
                  </a:cubicBezTo>
                  <a:cubicBezTo>
                    <a:pt x="0" y="2818"/>
                    <a:pt x="246" y="3064"/>
                    <a:pt x="547" y="3064"/>
                  </a:cubicBezTo>
                  <a:lnTo>
                    <a:pt x="884" y="3064"/>
                  </a:lnTo>
                  <a:cubicBezTo>
                    <a:pt x="996" y="4538"/>
                    <a:pt x="2224" y="5683"/>
                    <a:pt x="3705" y="5683"/>
                  </a:cubicBezTo>
                  <a:cubicBezTo>
                    <a:pt x="5186" y="5683"/>
                    <a:pt x="6418" y="4538"/>
                    <a:pt x="6530" y="3064"/>
                  </a:cubicBezTo>
                  <a:lnTo>
                    <a:pt x="6867" y="3064"/>
                  </a:lnTo>
                  <a:cubicBezTo>
                    <a:pt x="7168" y="3064"/>
                    <a:pt x="7410" y="2818"/>
                    <a:pt x="7410" y="2518"/>
                  </a:cubicBezTo>
                  <a:cubicBezTo>
                    <a:pt x="7410" y="2217"/>
                    <a:pt x="7168" y="1974"/>
                    <a:pt x="6867" y="1974"/>
                  </a:cubicBezTo>
                  <a:lnTo>
                    <a:pt x="6646" y="1974"/>
                  </a:lnTo>
                  <a:cubicBezTo>
                    <a:pt x="6646" y="1974"/>
                    <a:pt x="6356" y="1938"/>
                    <a:pt x="6266" y="1913"/>
                  </a:cubicBezTo>
                  <a:cubicBezTo>
                    <a:pt x="5770" y="1779"/>
                    <a:pt x="4698" y="1348"/>
                    <a:pt x="3886" y="98"/>
                  </a:cubicBezTo>
                  <a:cubicBezTo>
                    <a:pt x="3845" y="33"/>
                    <a:pt x="3776" y="0"/>
                    <a:pt x="3707"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4" name="Google Shape;23244;p75"/>
            <p:cNvSpPr/>
            <p:nvPr/>
          </p:nvSpPr>
          <p:spPr>
            <a:xfrm>
              <a:off x="6882802" y="4519763"/>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5" name="Google Shape;23245;p75"/>
            <p:cNvSpPr/>
            <p:nvPr/>
          </p:nvSpPr>
          <p:spPr>
            <a:xfrm>
              <a:off x="6814243" y="4519763"/>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6" name="Google Shape;23246;p75"/>
            <p:cNvSpPr/>
            <p:nvPr/>
          </p:nvSpPr>
          <p:spPr>
            <a:xfrm>
              <a:off x="6822790" y="4449028"/>
              <a:ext cx="51491" cy="22914"/>
            </a:xfrm>
            <a:custGeom>
              <a:rect b="b" l="l" r="r" t="t"/>
              <a:pathLst>
                <a:path extrusionOk="0" h="874" w="1964">
                  <a:moveTo>
                    <a:pt x="1" y="0"/>
                  </a:moveTo>
                  <a:cubicBezTo>
                    <a:pt x="1" y="482"/>
                    <a:pt x="443" y="873"/>
                    <a:pt x="982" y="873"/>
                  </a:cubicBezTo>
                  <a:cubicBezTo>
                    <a:pt x="1525" y="873"/>
                    <a:pt x="1964" y="482"/>
                    <a:pt x="196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7" name="Google Shape;23247;p75"/>
            <p:cNvSpPr/>
            <p:nvPr/>
          </p:nvSpPr>
          <p:spPr>
            <a:xfrm>
              <a:off x="6752816" y="4552797"/>
              <a:ext cx="191440" cy="92915"/>
            </a:xfrm>
            <a:custGeom>
              <a:rect b="b" l="l" r="r" t="t"/>
              <a:pathLst>
                <a:path extrusionOk="0" h="3544" w="7302">
                  <a:moveTo>
                    <a:pt x="1261" y="1"/>
                  </a:moveTo>
                  <a:lnTo>
                    <a:pt x="0" y="446"/>
                  </a:lnTo>
                  <a:cubicBezTo>
                    <a:pt x="297" y="2236"/>
                    <a:pt x="1840" y="3543"/>
                    <a:pt x="3651" y="3543"/>
                  </a:cubicBezTo>
                  <a:cubicBezTo>
                    <a:pt x="5462" y="3543"/>
                    <a:pt x="7008" y="2236"/>
                    <a:pt x="7302" y="446"/>
                  </a:cubicBezTo>
                  <a:lnTo>
                    <a:pt x="6041" y="1"/>
                  </a:lnTo>
                  <a:cubicBezTo>
                    <a:pt x="5955" y="1258"/>
                    <a:pt x="4912" y="2232"/>
                    <a:pt x="3651" y="2232"/>
                  </a:cubicBezTo>
                  <a:cubicBezTo>
                    <a:pt x="2391" y="2232"/>
                    <a:pt x="1348" y="1258"/>
                    <a:pt x="126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8" name="Google Shape;23248;p75"/>
            <p:cNvSpPr/>
            <p:nvPr/>
          </p:nvSpPr>
          <p:spPr>
            <a:xfrm>
              <a:off x="6769254" y="4548917"/>
              <a:ext cx="158590" cy="79701"/>
            </a:xfrm>
            <a:custGeom>
              <a:rect b="b" l="l" r="r" t="t"/>
              <a:pathLst>
                <a:path extrusionOk="0" h="3040" w="6049">
                  <a:moveTo>
                    <a:pt x="1065" y="1"/>
                  </a:moveTo>
                  <a:lnTo>
                    <a:pt x="0" y="374"/>
                  </a:lnTo>
                  <a:cubicBezTo>
                    <a:pt x="196" y="1895"/>
                    <a:pt x="1489" y="3035"/>
                    <a:pt x="3024" y="3039"/>
                  </a:cubicBezTo>
                  <a:cubicBezTo>
                    <a:pt x="4560" y="3035"/>
                    <a:pt x="5853" y="1895"/>
                    <a:pt x="6048" y="374"/>
                  </a:cubicBezTo>
                  <a:lnTo>
                    <a:pt x="4987" y="1"/>
                  </a:lnTo>
                  <a:cubicBezTo>
                    <a:pt x="4969" y="1069"/>
                    <a:pt x="4096" y="1931"/>
                    <a:pt x="3024" y="1931"/>
                  </a:cubicBezTo>
                  <a:cubicBezTo>
                    <a:pt x="1952" y="1931"/>
                    <a:pt x="1079" y="1069"/>
                    <a:pt x="1065"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9" name="Google Shape;23249;p75"/>
            <p:cNvSpPr/>
            <p:nvPr/>
          </p:nvSpPr>
          <p:spPr>
            <a:xfrm>
              <a:off x="6750535" y="4359600"/>
              <a:ext cx="166586" cy="149046"/>
            </a:xfrm>
            <a:custGeom>
              <a:rect b="b" l="l" r="r" t="t"/>
              <a:pathLst>
                <a:path extrusionOk="0" h="5685" w="6354">
                  <a:moveTo>
                    <a:pt x="3738" y="1"/>
                  </a:moveTo>
                  <a:cubicBezTo>
                    <a:pt x="3668" y="1"/>
                    <a:pt x="3599" y="34"/>
                    <a:pt x="3557" y="101"/>
                  </a:cubicBezTo>
                  <a:cubicBezTo>
                    <a:pt x="2981" y="985"/>
                    <a:pt x="2279" y="1456"/>
                    <a:pt x="1743" y="1706"/>
                  </a:cubicBezTo>
                  <a:cubicBezTo>
                    <a:pt x="1706" y="1724"/>
                    <a:pt x="1413" y="1843"/>
                    <a:pt x="1380" y="1854"/>
                  </a:cubicBezTo>
                  <a:cubicBezTo>
                    <a:pt x="1308" y="1879"/>
                    <a:pt x="1236" y="1898"/>
                    <a:pt x="1178" y="1916"/>
                  </a:cubicBezTo>
                  <a:cubicBezTo>
                    <a:pt x="1087" y="1941"/>
                    <a:pt x="797" y="1977"/>
                    <a:pt x="797" y="1977"/>
                  </a:cubicBezTo>
                  <a:lnTo>
                    <a:pt x="609" y="1977"/>
                  </a:lnTo>
                  <a:cubicBezTo>
                    <a:pt x="326" y="1977"/>
                    <a:pt x="66" y="2184"/>
                    <a:pt x="37" y="2466"/>
                  </a:cubicBezTo>
                  <a:cubicBezTo>
                    <a:pt x="1" y="2789"/>
                    <a:pt x="254" y="3067"/>
                    <a:pt x="580" y="3067"/>
                  </a:cubicBezTo>
                  <a:lnTo>
                    <a:pt x="917" y="3067"/>
                  </a:lnTo>
                  <a:cubicBezTo>
                    <a:pt x="1022" y="4561"/>
                    <a:pt x="2267" y="5685"/>
                    <a:pt x="3713" y="5685"/>
                  </a:cubicBezTo>
                  <a:cubicBezTo>
                    <a:pt x="3865" y="5685"/>
                    <a:pt x="4020" y="5672"/>
                    <a:pt x="4176" y="5646"/>
                  </a:cubicBezTo>
                  <a:cubicBezTo>
                    <a:pt x="2927" y="5454"/>
                    <a:pt x="1956" y="4455"/>
                    <a:pt x="1801" y="3198"/>
                  </a:cubicBezTo>
                  <a:cubicBezTo>
                    <a:pt x="1797" y="3162"/>
                    <a:pt x="1793" y="3107"/>
                    <a:pt x="1790" y="3049"/>
                  </a:cubicBezTo>
                  <a:cubicBezTo>
                    <a:pt x="1768" y="2705"/>
                    <a:pt x="1949" y="2383"/>
                    <a:pt x="2253" y="2224"/>
                  </a:cubicBezTo>
                  <a:cubicBezTo>
                    <a:pt x="2876" y="1894"/>
                    <a:pt x="3390" y="1430"/>
                    <a:pt x="3738" y="1050"/>
                  </a:cubicBezTo>
                  <a:cubicBezTo>
                    <a:pt x="4166" y="1514"/>
                    <a:pt x="4832" y="2100"/>
                    <a:pt x="5650" y="2412"/>
                  </a:cubicBezTo>
                  <a:cubicBezTo>
                    <a:pt x="5713" y="2436"/>
                    <a:pt x="5776" y="2447"/>
                    <a:pt x="5837" y="2447"/>
                  </a:cubicBezTo>
                  <a:cubicBezTo>
                    <a:pt x="6111" y="2447"/>
                    <a:pt x="6353" y="2226"/>
                    <a:pt x="6353" y="1930"/>
                  </a:cubicBezTo>
                  <a:cubicBezTo>
                    <a:pt x="6331" y="1927"/>
                    <a:pt x="6313" y="1919"/>
                    <a:pt x="6299" y="1916"/>
                  </a:cubicBezTo>
                  <a:cubicBezTo>
                    <a:pt x="5803" y="1782"/>
                    <a:pt x="4734" y="1351"/>
                    <a:pt x="3919" y="101"/>
                  </a:cubicBezTo>
                  <a:cubicBezTo>
                    <a:pt x="3878" y="34"/>
                    <a:pt x="3808" y="1"/>
                    <a:pt x="3738"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0" name="Google Shape;23250;p75"/>
            <p:cNvSpPr/>
            <p:nvPr/>
          </p:nvSpPr>
          <p:spPr>
            <a:xfrm>
              <a:off x="6844760" y="4293113"/>
              <a:ext cx="100937" cy="101147"/>
            </a:xfrm>
            <a:custGeom>
              <a:rect b="b" l="l" r="r" t="t"/>
              <a:pathLst>
                <a:path extrusionOk="0" h="3858" w="3850">
                  <a:moveTo>
                    <a:pt x="829" y="1"/>
                  </a:moveTo>
                  <a:cubicBezTo>
                    <a:pt x="0" y="1803"/>
                    <a:pt x="1315" y="3858"/>
                    <a:pt x="3301" y="3858"/>
                  </a:cubicBezTo>
                  <a:cubicBezTo>
                    <a:pt x="3302" y="3858"/>
                    <a:pt x="3304" y="3858"/>
                    <a:pt x="3306" y="3858"/>
                  </a:cubicBezTo>
                  <a:cubicBezTo>
                    <a:pt x="3487" y="3858"/>
                    <a:pt x="3668" y="3840"/>
                    <a:pt x="3849" y="3803"/>
                  </a:cubicBezTo>
                  <a:lnTo>
                    <a:pt x="3849" y="3640"/>
                  </a:lnTo>
                  <a:cubicBezTo>
                    <a:pt x="3846" y="1859"/>
                    <a:pt x="2578" y="330"/>
                    <a:pt x="829"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1" name="Google Shape;23251;p75"/>
            <p:cNvSpPr/>
            <p:nvPr/>
          </p:nvSpPr>
          <p:spPr>
            <a:xfrm>
              <a:off x="6808921" y="4412245"/>
              <a:ext cx="10671" cy="16412"/>
            </a:xfrm>
            <a:custGeom>
              <a:rect b="b" l="l" r="r" t="t"/>
              <a:pathLst>
                <a:path extrusionOk="0" h="626" w="407">
                  <a:moveTo>
                    <a:pt x="204" y="1"/>
                  </a:moveTo>
                  <a:cubicBezTo>
                    <a:pt x="102" y="1"/>
                    <a:pt x="1" y="69"/>
                    <a:pt x="1" y="205"/>
                  </a:cubicBezTo>
                  <a:lnTo>
                    <a:pt x="1" y="422"/>
                  </a:lnTo>
                  <a:cubicBezTo>
                    <a:pt x="1" y="558"/>
                    <a:pt x="102" y="626"/>
                    <a:pt x="204" y="626"/>
                  </a:cubicBezTo>
                  <a:cubicBezTo>
                    <a:pt x="305" y="626"/>
                    <a:pt x="407" y="558"/>
                    <a:pt x="407" y="422"/>
                  </a:cubicBezTo>
                  <a:lnTo>
                    <a:pt x="407" y="205"/>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2" name="Google Shape;23252;p75"/>
            <p:cNvSpPr/>
            <p:nvPr/>
          </p:nvSpPr>
          <p:spPr>
            <a:xfrm>
              <a:off x="6877480" y="4412271"/>
              <a:ext cx="10671" cy="16386"/>
            </a:xfrm>
            <a:custGeom>
              <a:rect b="b" l="l" r="r" t="t"/>
              <a:pathLst>
                <a:path extrusionOk="0" h="625" w="407">
                  <a:moveTo>
                    <a:pt x="204" y="1"/>
                  </a:moveTo>
                  <a:cubicBezTo>
                    <a:pt x="91" y="1"/>
                    <a:pt x="1" y="91"/>
                    <a:pt x="1" y="204"/>
                  </a:cubicBezTo>
                  <a:lnTo>
                    <a:pt x="1" y="421"/>
                  </a:lnTo>
                  <a:cubicBezTo>
                    <a:pt x="1" y="557"/>
                    <a:pt x="102" y="625"/>
                    <a:pt x="204" y="625"/>
                  </a:cubicBezTo>
                  <a:cubicBezTo>
                    <a:pt x="305" y="625"/>
                    <a:pt x="406" y="557"/>
                    <a:pt x="406" y="421"/>
                  </a:cubicBezTo>
                  <a:lnTo>
                    <a:pt x="406" y="204"/>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3" name="Google Shape;23253;p75"/>
            <p:cNvSpPr/>
            <p:nvPr/>
          </p:nvSpPr>
          <p:spPr>
            <a:xfrm>
              <a:off x="6711706" y="4286087"/>
              <a:ext cx="273580" cy="365052"/>
            </a:xfrm>
            <a:custGeom>
              <a:rect b="b" l="l" r="r" t="t"/>
              <a:pathLst>
                <a:path extrusionOk="0" h="13924" w="10435">
                  <a:moveTo>
                    <a:pt x="5219" y="406"/>
                  </a:moveTo>
                  <a:lnTo>
                    <a:pt x="5223" y="410"/>
                  </a:lnTo>
                  <a:cubicBezTo>
                    <a:pt x="7153" y="410"/>
                    <a:pt x="8721" y="1978"/>
                    <a:pt x="8721" y="3908"/>
                  </a:cubicBezTo>
                  <a:lnTo>
                    <a:pt x="8721" y="4662"/>
                  </a:lnTo>
                  <a:cubicBezTo>
                    <a:pt x="8616" y="4607"/>
                    <a:pt x="8500" y="4578"/>
                    <a:pt x="8381" y="4578"/>
                  </a:cubicBezTo>
                  <a:lnTo>
                    <a:pt x="8272" y="4578"/>
                  </a:lnTo>
                  <a:cubicBezTo>
                    <a:pt x="8069" y="4578"/>
                    <a:pt x="7867" y="4549"/>
                    <a:pt x="7671" y="4495"/>
                  </a:cubicBezTo>
                  <a:cubicBezTo>
                    <a:pt x="7649" y="4489"/>
                    <a:pt x="7629" y="4486"/>
                    <a:pt x="7609" y="4486"/>
                  </a:cubicBezTo>
                  <a:cubicBezTo>
                    <a:pt x="7395" y="4486"/>
                    <a:pt x="7323" y="4823"/>
                    <a:pt x="7562" y="4886"/>
                  </a:cubicBezTo>
                  <a:cubicBezTo>
                    <a:pt x="7794" y="4951"/>
                    <a:pt x="8033" y="4984"/>
                    <a:pt x="8272" y="4984"/>
                  </a:cubicBezTo>
                  <a:lnTo>
                    <a:pt x="8381" y="4984"/>
                  </a:lnTo>
                  <a:cubicBezTo>
                    <a:pt x="8569" y="4984"/>
                    <a:pt x="8721" y="5140"/>
                    <a:pt x="8721" y="5325"/>
                  </a:cubicBezTo>
                  <a:cubicBezTo>
                    <a:pt x="8721" y="5513"/>
                    <a:pt x="8569" y="5669"/>
                    <a:pt x="8381" y="5669"/>
                  </a:cubicBezTo>
                  <a:lnTo>
                    <a:pt x="8258" y="5669"/>
                  </a:lnTo>
                  <a:lnTo>
                    <a:pt x="8258" y="5654"/>
                  </a:lnTo>
                  <a:cubicBezTo>
                    <a:pt x="8258" y="5518"/>
                    <a:pt x="8156" y="5450"/>
                    <a:pt x="8055" y="5450"/>
                  </a:cubicBezTo>
                  <a:cubicBezTo>
                    <a:pt x="7954" y="5450"/>
                    <a:pt x="7852" y="5518"/>
                    <a:pt x="7852" y="5654"/>
                  </a:cubicBezTo>
                  <a:cubicBezTo>
                    <a:pt x="7852" y="7106"/>
                    <a:pt x="6675" y="8283"/>
                    <a:pt x="5223" y="8283"/>
                  </a:cubicBezTo>
                  <a:cubicBezTo>
                    <a:pt x="3770" y="8283"/>
                    <a:pt x="2590" y="7106"/>
                    <a:pt x="2590" y="5654"/>
                  </a:cubicBezTo>
                  <a:cubicBezTo>
                    <a:pt x="2590" y="5518"/>
                    <a:pt x="2488" y="5450"/>
                    <a:pt x="2387" y="5450"/>
                  </a:cubicBezTo>
                  <a:cubicBezTo>
                    <a:pt x="2286" y="5450"/>
                    <a:pt x="2184" y="5518"/>
                    <a:pt x="2184" y="5654"/>
                  </a:cubicBezTo>
                  <a:lnTo>
                    <a:pt x="2184" y="5669"/>
                  </a:lnTo>
                  <a:lnTo>
                    <a:pt x="2061" y="5669"/>
                  </a:lnTo>
                  <a:cubicBezTo>
                    <a:pt x="1873" y="5669"/>
                    <a:pt x="1721" y="5516"/>
                    <a:pt x="1721" y="5328"/>
                  </a:cubicBezTo>
                  <a:lnTo>
                    <a:pt x="1721" y="5325"/>
                  </a:lnTo>
                  <a:cubicBezTo>
                    <a:pt x="1724" y="5136"/>
                    <a:pt x="1873" y="4988"/>
                    <a:pt x="2061" y="4988"/>
                  </a:cubicBezTo>
                  <a:lnTo>
                    <a:pt x="2170" y="4988"/>
                  </a:lnTo>
                  <a:cubicBezTo>
                    <a:pt x="3629" y="4988"/>
                    <a:pt x="4781" y="3724"/>
                    <a:pt x="5208" y="3180"/>
                  </a:cubicBezTo>
                  <a:cubicBezTo>
                    <a:pt x="5212" y="3177"/>
                    <a:pt x="5216" y="3175"/>
                    <a:pt x="5221" y="3175"/>
                  </a:cubicBezTo>
                  <a:cubicBezTo>
                    <a:pt x="5225" y="3175"/>
                    <a:pt x="5230" y="3177"/>
                    <a:pt x="5234" y="3180"/>
                  </a:cubicBezTo>
                  <a:cubicBezTo>
                    <a:pt x="5494" y="3510"/>
                    <a:pt x="6038" y="4129"/>
                    <a:pt x="6762" y="4546"/>
                  </a:cubicBezTo>
                  <a:cubicBezTo>
                    <a:pt x="6799" y="4568"/>
                    <a:pt x="6836" y="4577"/>
                    <a:pt x="6870" y="4577"/>
                  </a:cubicBezTo>
                  <a:cubicBezTo>
                    <a:pt x="7051" y="4577"/>
                    <a:pt x="7163" y="4310"/>
                    <a:pt x="6965" y="4195"/>
                  </a:cubicBezTo>
                  <a:cubicBezTo>
                    <a:pt x="6302" y="3811"/>
                    <a:pt x="5795" y="3235"/>
                    <a:pt x="5552" y="2927"/>
                  </a:cubicBezTo>
                  <a:cubicBezTo>
                    <a:pt x="5469" y="2820"/>
                    <a:pt x="5346" y="2767"/>
                    <a:pt x="5222" y="2767"/>
                  </a:cubicBezTo>
                  <a:cubicBezTo>
                    <a:pt x="5099" y="2767"/>
                    <a:pt x="4975" y="2820"/>
                    <a:pt x="4890" y="2927"/>
                  </a:cubicBezTo>
                  <a:cubicBezTo>
                    <a:pt x="3713" y="4419"/>
                    <a:pt x="2597" y="4578"/>
                    <a:pt x="2170" y="4578"/>
                  </a:cubicBezTo>
                  <a:lnTo>
                    <a:pt x="2061" y="4578"/>
                  </a:lnTo>
                  <a:cubicBezTo>
                    <a:pt x="1941" y="4578"/>
                    <a:pt x="1826" y="4607"/>
                    <a:pt x="1721" y="4662"/>
                  </a:cubicBezTo>
                  <a:lnTo>
                    <a:pt x="1721" y="3908"/>
                  </a:lnTo>
                  <a:cubicBezTo>
                    <a:pt x="1721" y="1978"/>
                    <a:pt x="3289" y="410"/>
                    <a:pt x="5219" y="406"/>
                  </a:cubicBezTo>
                  <a:close/>
                  <a:moveTo>
                    <a:pt x="7486" y="7675"/>
                  </a:moveTo>
                  <a:cubicBezTo>
                    <a:pt x="7526" y="7787"/>
                    <a:pt x="7584" y="7889"/>
                    <a:pt x="7657" y="7979"/>
                  </a:cubicBezTo>
                  <a:cubicBezTo>
                    <a:pt x="7671" y="8001"/>
                    <a:pt x="7671" y="8026"/>
                    <a:pt x="7657" y="8048"/>
                  </a:cubicBezTo>
                  <a:cubicBezTo>
                    <a:pt x="7331" y="8465"/>
                    <a:pt x="7334" y="9051"/>
                    <a:pt x="7671" y="9461"/>
                  </a:cubicBezTo>
                  <a:cubicBezTo>
                    <a:pt x="7693" y="9489"/>
                    <a:pt x="7693" y="9526"/>
                    <a:pt x="7671" y="9551"/>
                  </a:cubicBezTo>
                  <a:cubicBezTo>
                    <a:pt x="7584" y="9660"/>
                    <a:pt x="7515" y="9779"/>
                    <a:pt x="7472" y="9910"/>
                  </a:cubicBezTo>
                  <a:lnTo>
                    <a:pt x="7179" y="9808"/>
                  </a:lnTo>
                  <a:cubicBezTo>
                    <a:pt x="6910" y="9714"/>
                    <a:pt x="6733" y="9461"/>
                    <a:pt x="6733" y="9178"/>
                  </a:cubicBezTo>
                  <a:lnTo>
                    <a:pt x="6733" y="8287"/>
                  </a:lnTo>
                  <a:cubicBezTo>
                    <a:pt x="7016" y="8124"/>
                    <a:pt x="7269" y="7918"/>
                    <a:pt x="7486" y="7675"/>
                  </a:cubicBezTo>
                  <a:close/>
                  <a:moveTo>
                    <a:pt x="2956" y="7675"/>
                  </a:moveTo>
                  <a:cubicBezTo>
                    <a:pt x="3173" y="7918"/>
                    <a:pt x="3426" y="8124"/>
                    <a:pt x="3709" y="8287"/>
                  </a:cubicBezTo>
                  <a:lnTo>
                    <a:pt x="3709" y="9178"/>
                  </a:lnTo>
                  <a:cubicBezTo>
                    <a:pt x="3709" y="9461"/>
                    <a:pt x="3528" y="9714"/>
                    <a:pt x="3263" y="9805"/>
                  </a:cubicBezTo>
                  <a:lnTo>
                    <a:pt x="3263" y="9808"/>
                  </a:lnTo>
                  <a:lnTo>
                    <a:pt x="2970" y="9913"/>
                  </a:lnTo>
                  <a:cubicBezTo>
                    <a:pt x="2923" y="9779"/>
                    <a:pt x="2858" y="9660"/>
                    <a:pt x="2771" y="9551"/>
                  </a:cubicBezTo>
                  <a:cubicBezTo>
                    <a:pt x="2746" y="9526"/>
                    <a:pt x="2746" y="9489"/>
                    <a:pt x="2771" y="9461"/>
                  </a:cubicBezTo>
                  <a:cubicBezTo>
                    <a:pt x="3108" y="9051"/>
                    <a:pt x="3111" y="8465"/>
                    <a:pt x="2785" y="8048"/>
                  </a:cubicBezTo>
                  <a:cubicBezTo>
                    <a:pt x="2771" y="8026"/>
                    <a:pt x="2771" y="8001"/>
                    <a:pt x="2785" y="7979"/>
                  </a:cubicBezTo>
                  <a:cubicBezTo>
                    <a:pt x="2858" y="7889"/>
                    <a:pt x="2916" y="7787"/>
                    <a:pt x="2956" y="7675"/>
                  </a:cubicBezTo>
                  <a:close/>
                  <a:moveTo>
                    <a:pt x="8232" y="6074"/>
                  </a:moveTo>
                  <a:cubicBezTo>
                    <a:pt x="8251" y="6096"/>
                    <a:pt x="8276" y="6114"/>
                    <a:pt x="8301" y="6125"/>
                  </a:cubicBezTo>
                  <a:cubicBezTo>
                    <a:pt x="8562" y="6237"/>
                    <a:pt x="8725" y="6494"/>
                    <a:pt x="8721" y="6777"/>
                  </a:cubicBezTo>
                  <a:cubicBezTo>
                    <a:pt x="8725" y="6936"/>
                    <a:pt x="8671" y="7092"/>
                    <a:pt x="8569" y="7219"/>
                  </a:cubicBezTo>
                  <a:cubicBezTo>
                    <a:pt x="8439" y="7389"/>
                    <a:pt x="8439" y="7624"/>
                    <a:pt x="8569" y="7791"/>
                  </a:cubicBezTo>
                  <a:cubicBezTo>
                    <a:pt x="8671" y="7918"/>
                    <a:pt x="8725" y="8077"/>
                    <a:pt x="8721" y="8236"/>
                  </a:cubicBezTo>
                  <a:cubicBezTo>
                    <a:pt x="8721" y="8403"/>
                    <a:pt x="8663" y="8566"/>
                    <a:pt x="8558" y="8693"/>
                  </a:cubicBezTo>
                  <a:cubicBezTo>
                    <a:pt x="8410" y="8870"/>
                    <a:pt x="8410" y="9127"/>
                    <a:pt x="8558" y="9305"/>
                  </a:cubicBezTo>
                  <a:cubicBezTo>
                    <a:pt x="8794" y="9595"/>
                    <a:pt x="8772" y="10015"/>
                    <a:pt x="8508" y="10275"/>
                  </a:cubicBezTo>
                  <a:lnTo>
                    <a:pt x="7859" y="10047"/>
                  </a:lnTo>
                  <a:cubicBezTo>
                    <a:pt x="7885" y="9960"/>
                    <a:pt x="7928" y="9881"/>
                    <a:pt x="7986" y="9812"/>
                  </a:cubicBezTo>
                  <a:cubicBezTo>
                    <a:pt x="8135" y="9634"/>
                    <a:pt x="8135" y="9377"/>
                    <a:pt x="7986" y="9200"/>
                  </a:cubicBezTo>
                  <a:cubicBezTo>
                    <a:pt x="7881" y="9073"/>
                    <a:pt x="7823" y="8910"/>
                    <a:pt x="7823" y="8743"/>
                  </a:cubicBezTo>
                  <a:cubicBezTo>
                    <a:pt x="7823" y="8584"/>
                    <a:pt x="7874" y="8428"/>
                    <a:pt x="7975" y="8302"/>
                  </a:cubicBezTo>
                  <a:cubicBezTo>
                    <a:pt x="8106" y="8131"/>
                    <a:pt x="8106" y="7896"/>
                    <a:pt x="7975" y="7726"/>
                  </a:cubicBezTo>
                  <a:cubicBezTo>
                    <a:pt x="7874" y="7599"/>
                    <a:pt x="7823" y="7443"/>
                    <a:pt x="7823" y="7284"/>
                  </a:cubicBezTo>
                  <a:cubicBezTo>
                    <a:pt x="7823" y="7262"/>
                    <a:pt x="7823" y="7237"/>
                    <a:pt x="7827" y="7219"/>
                  </a:cubicBezTo>
                  <a:lnTo>
                    <a:pt x="7827" y="7215"/>
                  </a:lnTo>
                  <a:cubicBezTo>
                    <a:pt x="8037" y="6867"/>
                    <a:pt x="8171" y="6480"/>
                    <a:pt x="8229" y="6074"/>
                  </a:cubicBezTo>
                  <a:close/>
                  <a:moveTo>
                    <a:pt x="2213" y="6074"/>
                  </a:moveTo>
                  <a:cubicBezTo>
                    <a:pt x="2271" y="6480"/>
                    <a:pt x="2409" y="6867"/>
                    <a:pt x="2619" y="7215"/>
                  </a:cubicBezTo>
                  <a:lnTo>
                    <a:pt x="2619" y="7219"/>
                  </a:lnTo>
                  <a:cubicBezTo>
                    <a:pt x="2619" y="7240"/>
                    <a:pt x="2619" y="7262"/>
                    <a:pt x="2619" y="7284"/>
                  </a:cubicBezTo>
                  <a:cubicBezTo>
                    <a:pt x="2622" y="7443"/>
                    <a:pt x="2568" y="7603"/>
                    <a:pt x="2467" y="7726"/>
                  </a:cubicBezTo>
                  <a:cubicBezTo>
                    <a:pt x="2336" y="7896"/>
                    <a:pt x="2336" y="8131"/>
                    <a:pt x="2467" y="8302"/>
                  </a:cubicBezTo>
                  <a:cubicBezTo>
                    <a:pt x="2568" y="8428"/>
                    <a:pt x="2622" y="8584"/>
                    <a:pt x="2619" y="8743"/>
                  </a:cubicBezTo>
                  <a:cubicBezTo>
                    <a:pt x="2619" y="8910"/>
                    <a:pt x="2564" y="9073"/>
                    <a:pt x="2456" y="9200"/>
                  </a:cubicBezTo>
                  <a:cubicBezTo>
                    <a:pt x="2307" y="9377"/>
                    <a:pt x="2307" y="9638"/>
                    <a:pt x="2456" y="9812"/>
                  </a:cubicBezTo>
                  <a:cubicBezTo>
                    <a:pt x="2514" y="9884"/>
                    <a:pt x="2557" y="9960"/>
                    <a:pt x="2586" y="10047"/>
                  </a:cubicBezTo>
                  <a:lnTo>
                    <a:pt x="1934" y="10279"/>
                  </a:lnTo>
                  <a:cubicBezTo>
                    <a:pt x="1797" y="10141"/>
                    <a:pt x="1717" y="9957"/>
                    <a:pt x="1717" y="9761"/>
                  </a:cubicBezTo>
                  <a:lnTo>
                    <a:pt x="1721" y="9761"/>
                  </a:lnTo>
                  <a:cubicBezTo>
                    <a:pt x="1721" y="9595"/>
                    <a:pt x="1779" y="9435"/>
                    <a:pt x="1884" y="9305"/>
                  </a:cubicBezTo>
                  <a:cubicBezTo>
                    <a:pt x="2032" y="9127"/>
                    <a:pt x="2032" y="8870"/>
                    <a:pt x="1884" y="8693"/>
                  </a:cubicBezTo>
                  <a:cubicBezTo>
                    <a:pt x="1779" y="8566"/>
                    <a:pt x="1721" y="8403"/>
                    <a:pt x="1721" y="8236"/>
                  </a:cubicBezTo>
                  <a:cubicBezTo>
                    <a:pt x="1721" y="8077"/>
                    <a:pt x="1771" y="7918"/>
                    <a:pt x="1873" y="7791"/>
                  </a:cubicBezTo>
                  <a:cubicBezTo>
                    <a:pt x="2003" y="7624"/>
                    <a:pt x="2003" y="7389"/>
                    <a:pt x="1873" y="7219"/>
                  </a:cubicBezTo>
                  <a:cubicBezTo>
                    <a:pt x="1771" y="7092"/>
                    <a:pt x="1721" y="6936"/>
                    <a:pt x="1721" y="6777"/>
                  </a:cubicBezTo>
                  <a:cubicBezTo>
                    <a:pt x="1717" y="6494"/>
                    <a:pt x="1884" y="6237"/>
                    <a:pt x="2141" y="6125"/>
                  </a:cubicBezTo>
                  <a:cubicBezTo>
                    <a:pt x="2166" y="6114"/>
                    <a:pt x="2191" y="6096"/>
                    <a:pt x="2210" y="6074"/>
                  </a:cubicBezTo>
                  <a:close/>
                  <a:moveTo>
                    <a:pt x="6324" y="8483"/>
                  </a:moveTo>
                  <a:lnTo>
                    <a:pt x="6324" y="9178"/>
                  </a:lnTo>
                  <a:cubicBezTo>
                    <a:pt x="6324" y="9605"/>
                    <a:pt x="6577" y="9993"/>
                    <a:pt x="6968" y="10163"/>
                  </a:cubicBezTo>
                  <a:cubicBezTo>
                    <a:pt x="6943" y="10482"/>
                    <a:pt x="6827" y="10790"/>
                    <a:pt x="6639" y="11047"/>
                  </a:cubicBezTo>
                  <a:cubicBezTo>
                    <a:pt x="6524" y="11206"/>
                    <a:pt x="6662" y="11375"/>
                    <a:pt x="6808" y="11375"/>
                  </a:cubicBezTo>
                  <a:cubicBezTo>
                    <a:pt x="6865" y="11375"/>
                    <a:pt x="6923" y="11350"/>
                    <a:pt x="6968" y="11289"/>
                  </a:cubicBezTo>
                  <a:cubicBezTo>
                    <a:pt x="7179" y="11000"/>
                    <a:pt x="7316" y="10663"/>
                    <a:pt x="7363" y="10304"/>
                  </a:cubicBezTo>
                  <a:lnTo>
                    <a:pt x="8019" y="10536"/>
                  </a:lnTo>
                  <a:cubicBezTo>
                    <a:pt x="7899" y="11166"/>
                    <a:pt x="7573" y="11735"/>
                    <a:pt x="7092" y="12155"/>
                  </a:cubicBezTo>
                  <a:lnTo>
                    <a:pt x="7095" y="12159"/>
                  </a:lnTo>
                  <a:cubicBezTo>
                    <a:pt x="6567" y="12617"/>
                    <a:pt x="5901" y="12860"/>
                    <a:pt x="5223" y="12860"/>
                  </a:cubicBezTo>
                  <a:cubicBezTo>
                    <a:pt x="4909" y="12860"/>
                    <a:pt x="4594" y="12808"/>
                    <a:pt x="4288" y="12702"/>
                  </a:cubicBezTo>
                  <a:cubicBezTo>
                    <a:pt x="3325" y="12369"/>
                    <a:pt x="2612" y="11543"/>
                    <a:pt x="2423" y="10536"/>
                  </a:cubicBezTo>
                  <a:lnTo>
                    <a:pt x="3075" y="10308"/>
                  </a:lnTo>
                  <a:cubicBezTo>
                    <a:pt x="3232" y="11432"/>
                    <a:pt x="4196" y="12178"/>
                    <a:pt x="5227" y="12178"/>
                  </a:cubicBezTo>
                  <a:cubicBezTo>
                    <a:pt x="5578" y="12178"/>
                    <a:pt x="5936" y="12092"/>
                    <a:pt x="6273" y="11905"/>
                  </a:cubicBezTo>
                  <a:cubicBezTo>
                    <a:pt x="6476" y="11791"/>
                    <a:pt x="6363" y="11518"/>
                    <a:pt x="6178" y="11518"/>
                  </a:cubicBezTo>
                  <a:cubicBezTo>
                    <a:pt x="6145" y="11518"/>
                    <a:pt x="6110" y="11527"/>
                    <a:pt x="6074" y="11547"/>
                  </a:cubicBezTo>
                  <a:cubicBezTo>
                    <a:pt x="5799" y="11700"/>
                    <a:pt x="5507" y="11771"/>
                    <a:pt x="5221" y="11771"/>
                  </a:cubicBezTo>
                  <a:cubicBezTo>
                    <a:pt x="4355" y="11771"/>
                    <a:pt x="3551" y="11120"/>
                    <a:pt x="3466" y="10163"/>
                  </a:cubicBezTo>
                  <a:cubicBezTo>
                    <a:pt x="3861" y="9993"/>
                    <a:pt x="4115" y="9605"/>
                    <a:pt x="4115" y="9178"/>
                  </a:cubicBezTo>
                  <a:lnTo>
                    <a:pt x="4115" y="8483"/>
                  </a:lnTo>
                  <a:cubicBezTo>
                    <a:pt x="4469" y="8620"/>
                    <a:pt x="4844" y="8689"/>
                    <a:pt x="5219" y="8689"/>
                  </a:cubicBezTo>
                  <a:cubicBezTo>
                    <a:pt x="5594" y="8689"/>
                    <a:pt x="5969" y="8620"/>
                    <a:pt x="6324" y="8483"/>
                  </a:cubicBezTo>
                  <a:close/>
                  <a:moveTo>
                    <a:pt x="5219" y="1"/>
                  </a:moveTo>
                  <a:cubicBezTo>
                    <a:pt x="3061" y="1"/>
                    <a:pt x="1311" y="1750"/>
                    <a:pt x="1311" y="3908"/>
                  </a:cubicBezTo>
                  <a:lnTo>
                    <a:pt x="1311" y="5317"/>
                  </a:lnTo>
                  <a:lnTo>
                    <a:pt x="1311" y="5325"/>
                  </a:lnTo>
                  <a:cubicBezTo>
                    <a:pt x="1308" y="5582"/>
                    <a:pt x="1442" y="5821"/>
                    <a:pt x="1659" y="5958"/>
                  </a:cubicBezTo>
                  <a:cubicBezTo>
                    <a:pt x="1239" y="6360"/>
                    <a:pt x="1192" y="7016"/>
                    <a:pt x="1550" y="7472"/>
                  </a:cubicBezTo>
                  <a:cubicBezTo>
                    <a:pt x="1565" y="7494"/>
                    <a:pt x="1565" y="7519"/>
                    <a:pt x="1550" y="7541"/>
                  </a:cubicBezTo>
                  <a:cubicBezTo>
                    <a:pt x="1224" y="7958"/>
                    <a:pt x="1232" y="8544"/>
                    <a:pt x="1568" y="8953"/>
                  </a:cubicBezTo>
                  <a:cubicBezTo>
                    <a:pt x="1590" y="8979"/>
                    <a:pt x="1590" y="9019"/>
                    <a:pt x="1568" y="9044"/>
                  </a:cubicBezTo>
                  <a:cubicBezTo>
                    <a:pt x="1243" y="9439"/>
                    <a:pt x="1224" y="10004"/>
                    <a:pt x="1521" y="10420"/>
                  </a:cubicBezTo>
                  <a:lnTo>
                    <a:pt x="1011" y="10601"/>
                  </a:lnTo>
                  <a:cubicBezTo>
                    <a:pt x="406" y="10815"/>
                    <a:pt x="4" y="11387"/>
                    <a:pt x="0" y="12028"/>
                  </a:cubicBezTo>
                  <a:lnTo>
                    <a:pt x="0" y="13720"/>
                  </a:lnTo>
                  <a:cubicBezTo>
                    <a:pt x="0" y="13855"/>
                    <a:pt x="103" y="13923"/>
                    <a:pt x="205" y="13923"/>
                  </a:cubicBezTo>
                  <a:cubicBezTo>
                    <a:pt x="307" y="13923"/>
                    <a:pt x="410" y="13855"/>
                    <a:pt x="410" y="13720"/>
                  </a:cubicBezTo>
                  <a:lnTo>
                    <a:pt x="410" y="12028"/>
                  </a:lnTo>
                  <a:cubicBezTo>
                    <a:pt x="410" y="11561"/>
                    <a:pt x="703" y="11145"/>
                    <a:pt x="1145" y="10985"/>
                  </a:cubicBezTo>
                  <a:lnTo>
                    <a:pt x="2032" y="10674"/>
                  </a:lnTo>
                  <a:cubicBezTo>
                    <a:pt x="2344" y="12184"/>
                    <a:pt x="3676" y="13267"/>
                    <a:pt x="5219" y="13267"/>
                  </a:cubicBezTo>
                  <a:cubicBezTo>
                    <a:pt x="6762" y="13267"/>
                    <a:pt x="8091" y="12184"/>
                    <a:pt x="8406" y="10674"/>
                  </a:cubicBezTo>
                  <a:lnTo>
                    <a:pt x="9290" y="10985"/>
                  </a:lnTo>
                  <a:cubicBezTo>
                    <a:pt x="9732" y="11145"/>
                    <a:pt x="10029" y="11561"/>
                    <a:pt x="10029" y="12028"/>
                  </a:cubicBezTo>
                  <a:lnTo>
                    <a:pt x="10029" y="13720"/>
                  </a:lnTo>
                  <a:cubicBezTo>
                    <a:pt x="10029" y="13855"/>
                    <a:pt x="10130" y="13923"/>
                    <a:pt x="10232" y="13923"/>
                  </a:cubicBezTo>
                  <a:cubicBezTo>
                    <a:pt x="10333" y="13923"/>
                    <a:pt x="10434" y="13855"/>
                    <a:pt x="10434" y="13720"/>
                  </a:cubicBezTo>
                  <a:lnTo>
                    <a:pt x="10434" y="12028"/>
                  </a:lnTo>
                  <a:cubicBezTo>
                    <a:pt x="10434" y="11387"/>
                    <a:pt x="10032" y="10815"/>
                    <a:pt x="9428" y="10601"/>
                  </a:cubicBezTo>
                  <a:lnTo>
                    <a:pt x="8917" y="10420"/>
                  </a:lnTo>
                  <a:cubicBezTo>
                    <a:pt x="9214" y="10004"/>
                    <a:pt x="9196" y="9439"/>
                    <a:pt x="8870" y="9044"/>
                  </a:cubicBezTo>
                  <a:cubicBezTo>
                    <a:pt x="8848" y="9019"/>
                    <a:pt x="8848" y="8979"/>
                    <a:pt x="8870" y="8953"/>
                  </a:cubicBezTo>
                  <a:cubicBezTo>
                    <a:pt x="9207" y="8544"/>
                    <a:pt x="9214" y="7954"/>
                    <a:pt x="8888" y="7537"/>
                  </a:cubicBezTo>
                  <a:cubicBezTo>
                    <a:pt x="8873" y="7519"/>
                    <a:pt x="8873" y="7490"/>
                    <a:pt x="8888" y="7472"/>
                  </a:cubicBezTo>
                  <a:cubicBezTo>
                    <a:pt x="9247" y="7012"/>
                    <a:pt x="9199" y="6360"/>
                    <a:pt x="8779" y="5958"/>
                  </a:cubicBezTo>
                  <a:cubicBezTo>
                    <a:pt x="8993" y="5821"/>
                    <a:pt x="9123" y="5585"/>
                    <a:pt x="9127" y="5335"/>
                  </a:cubicBezTo>
                  <a:lnTo>
                    <a:pt x="9127" y="5325"/>
                  </a:lnTo>
                  <a:lnTo>
                    <a:pt x="9127" y="3908"/>
                  </a:lnTo>
                  <a:cubicBezTo>
                    <a:pt x="9127" y="1750"/>
                    <a:pt x="7378"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4" name="Google Shape;23254;p75"/>
            <p:cNvSpPr/>
            <p:nvPr/>
          </p:nvSpPr>
          <p:spPr>
            <a:xfrm>
              <a:off x="6817468" y="4443706"/>
              <a:ext cx="62135" cy="33558"/>
            </a:xfrm>
            <a:custGeom>
              <a:rect b="b" l="l" r="r" t="t"/>
              <a:pathLst>
                <a:path extrusionOk="0" h="1280" w="2370">
                  <a:moveTo>
                    <a:pt x="1928" y="406"/>
                  </a:moveTo>
                  <a:cubicBezTo>
                    <a:pt x="1826" y="678"/>
                    <a:pt x="1529" y="870"/>
                    <a:pt x="1185" y="870"/>
                  </a:cubicBezTo>
                  <a:cubicBezTo>
                    <a:pt x="841" y="870"/>
                    <a:pt x="548" y="678"/>
                    <a:pt x="446" y="406"/>
                  </a:cubicBezTo>
                  <a:close/>
                  <a:moveTo>
                    <a:pt x="204" y="1"/>
                  </a:moveTo>
                  <a:cubicBezTo>
                    <a:pt x="91" y="1"/>
                    <a:pt x="1" y="91"/>
                    <a:pt x="1" y="203"/>
                  </a:cubicBezTo>
                  <a:cubicBezTo>
                    <a:pt x="1" y="797"/>
                    <a:pt x="533" y="1279"/>
                    <a:pt x="1185" y="1279"/>
                  </a:cubicBezTo>
                  <a:cubicBezTo>
                    <a:pt x="1841" y="1279"/>
                    <a:pt x="2369" y="797"/>
                    <a:pt x="2369" y="203"/>
                  </a:cubicBezTo>
                  <a:cubicBezTo>
                    <a:pt x="2369" y="91"/>
                    <a:pt x="2279"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55" name="Google Shape;23255;p75"/>
          <p:cNvGrpSpPr/>
          <p:nvPr/>
        </p:nvGrpSpPr>
        <p:grpSpPr>
          <a:xfrm>
            <a:off x="8058499" y="4286087"/>
            <a:ext cx="280606" cy="365052"/>
            <a:chOff x="8058499" y="4286087"/>
            <a:chExt cx="280606" cy="365052"/>
          </a:xfrm>
        </p:grpSpPr>
        <p:sp>
          <p:nvSpPr>
            <p:cNvPr id="23256" name="Google Shape;23256;p75"/>
            <p:cNvSpPr/>
            <p:nvPr/>
          </p:nvSpPr>
          <p:spPr>
            <a:xfrm>
              <a:off x="8075016" y="4291409"/>
              <a:ext cx="247493" cy="196867"/>
            </a:xfrm>
            <a:custGeom>
              <a:rect b="b" l="l" r="r" t="t"/>
              <a:pathLst>
                <a:path extrusionOk="0" h="7509" w="9440">
                  <a:moveTo>
                    <a:pt x="3757" y="0"/>
                  </a:moveTo>
                  <a:cubicBezTo>
                    <a:pt x="1681" y="0"/>
                    <a:pt x="1" y="1681"/>
                    <a:pt x="1" y="3756"/>
                  </a:cubicBezTo>
                  <a:cubicBezTo>
                    <a:pt x="1" y="5828"/>
                    <a:pt x="1681" y="7508"/>
                    <a:pt x="3757" y="7508"/>
                  </a:cubicBezTo>
                  <a:lnTo>
                    <a:pt x="5687" y="7508"/>
                  </a:lnTo>
                  <a:cubicBezTo>
                    <a:pt x="7759" y="7508"/>
                    <a:pt x="9439" y="5828"/>
                    <a:pt x="9439" y="3756"/>
                  </a:cubicBezTo>
                  <a:cubicBezTo>
                    <a:pt x="9439" y="1681"/>
                    <a:pt x="7759" y="0"/>
                    <a:pt x="568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7" name="Google Shape;23257;p75"/>
            <p:cNvSpPr/>
            <p:nvPr/>
          </p:nvSpPr>
          <p:spPr>
            <a:xfrm>
              <a:off x="8063822" y="4493834"/>
              <a:ext cx="269988" cy="151878"/>
            </a:xfrm>
            <a:custGeom>
              <a:rect b="b" l="l" r="r" t="t"/>
              <a:pathLst>
                <a:path extrusionOk="0" h="5793" w="10298">
                  <a:moveTo>
                    <a:pt x="3648" y="1"/>
                  </a:moveTo>
                  <a:lnTo>
                    <a:pt x="3648" y="1022"/>
                  </a:lnTo>
                  <a:cubicBezTo>
                    <a:pt x="3648" y="1308"/>
                    <a:pt x="3459" y="1558"/>
                    <a:pt x="3184" y="1638"/>
                  </a:cubicBezTo>
                  <a:lnTo>
                    <a:pt x="1080" y="2261"/>
                  </a:lnTo>
                  <a:cubicBezTo>
                    <a:pt x="439" y="2446"/>
                    <a:pt x="1" y="3032"/>
                    <a:pt x="1" y="3699"/>
                  </a:cubicBezTo>
                  <a:lnTo>
                    <a:pt x="1" y="5792"/>
                  </a:lnTo>
                  <a:lnTo>
                    <a:pt x="10297" y="5792"/>
                  </a:lnTo>
                  <a:lnTo>
                    <a:pt x="10297" y="3699"/>
                  </a:lnTo>
                  <a:cubicBezTo>
                    <a:pt x="10297" y="3032"/>
                    <a:pt x="9855" y="2446"/>
                    <a:pt x="9218" y="2261"/>
                  </a:cubicBezTo>
                  <a:lnTo>
                    <a:pt x="7114" y="1638"/>
                  </a:lnTo>
                  <a:cubicBezTo>
                    <a:pt x="6838" y="1558"/>
                    <a:pt x="6650" y="1308"/>
                    <a:pt x="6650" y="1022"/>
                  </a:cubicBezTo>
                  <a:lnTo>
                    <a:pt x="6650"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8" name="Google Shape;23258;p75"/>
            <p:cNvSpPr/>
            <p:nvPr/>
          </p:nvSpPr>
          <p:spPr>
            <a:xfrm>
              <a:off x="8159437" y="4493834"/>
              <a:ext cx="78731" cy="28158"/>
            </a:xfrm>
            <a:custGeom>
              <a:rect b="b" l="l" r="r" t="t"/>
              <a:pathLst>
                <a:path extrusionOk="0" h="1074" w="3003">
                  <a:moveTo>
                    <a:pt x="1" y="1"/>
                  </a:moveTo>
                  <a:lnTo>
                    <a:pt x="1" y="696"/>
                  </a:lnTo>
                  <a:cubicBezTo>
                    <a:pt x="468" y="948"/>
                    <a:pt x="984" y="1074"/>
                    <a:pt x="1500" y="1074"/>
                  </a:cubicBezTo>
                  <a:cubicBezTo>
                    <a:pt x="2017" y="1074"/>
                    <a:pt x="2534" y="948"/>
                    <a:pt x="3003" y="696"/>
                  </a:cubicBezTo>
                  <a:lnTo>
                    <a:pt x="3003"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9" name="Google Shape;23259;p75"/>
            <p:cNvSpPr/>
            <p:nvPr/>
          </p:nvSpPr>
          <p:spPr>
            <a:xfrm>
              <a:off x="8103122" y="4358919"/>
              <a:ext cx="191283" cy="146241"/>
            </a:xfrm>
            <a:custGeom>
              <a:rect b="b" l="l" r="r" t="t"/>
              <a:pathLst>
                <a:path extrusionOk="0" h="5578" w="7296">
                  <a:moveTo>
                    <a:pt x="1718" y="0"/>
                  </a:moveTo>
                  <a:cubicBezTo>
                    <a:pt x="1479" y="0"/>
                    <a:pt x="1287" y="192"/>
                    <a:pt x="1287" y="428"/>
                  </a:cubicBezTo>
                  <a:lnTo>
                    <a:pt x="1287" y="1500"/>
                  </a:lnTo>
                  <a:cubicBezTo>
                    <a:pt x="1287" y="1739"/>
                    <a:pt x="1095" y="1931"/>
                    <a:pt x="859" y="1931"/>
                  </a:cubicBezTo>
                  <a:lnTo>
                    <a:pt x="537" y="1931"/>
                  </a:lnTo>
                  <a:cubicBezTo>
                    <a:pt x="240" y="1931"/>
                    <a:pt x="1" y="2170"/>
                    <a:pt x="1" y="2467"/>
                  </a:cubicBezTo>
                  <a:cubicBezTo>
                    <a:pt x="1" y="2764"/>
                    <a:pt x="240" y="3003"/>
                    <a:pt x="537" y="3003"/>
                  </a:cubicBezTo>
                  <a:lnTo>
                    <a:pt x="874" y="3003"/>
                  </a:lnTo>
                  <a:cubicBezTo>
                    <a:pt x="982" y="4455"/>
                    <a:pt x="2192" y="5578"/>
                    <a:pt x="3648" y="5578"/>
                  </a:cubicBezTo>
                  <a:cubicBezTo>
                    <a:pt x="5108" y="5578"/>
                    <a:pt x="6317" y="4455"/>
                    <a:pt x="6426" y="3003"/>
                  </a:cubicBezTo>
                  <a:lnTo>
                    <a:pt x="6759" y="3003"/>
                  </a:lnTo>
                  <a:cubicBezTo>
                    <a:pt x="7052" y="3003"/>
                    <a:pt x="7295" y="2764"/>
                    <a:pt x="7295" y="2467"/>
                  </a:cubicBezTo>
                  <a:cubicBezTo>
                    <a:pt x="7295" y="2170"/>
                    <a:pt x="7052" y="1931"/>
                    <a:pt x="6759" y="1931"/>
                  </a:cubicBezTo>
                  <a:lnTo>
                    <a:pt x="6437" y="1931"/>
                  </a:lnTo>
                  <a:cubicBezTo>
                    <a:pt x="6198" y="1931"/>
                    <a:pt x="6006" y="1739"/>
                    <a:pt x="6006" y="1500"/>
                  </a:cubicBezTo>
                  <a:lnTo>
                    <a:pt x="6006" y="428"/>
                  </a:lnTo>
                  <a:cubicBezTo>
                    <a:pt x="6006" y="192"/>
                    <a:pt x="5814" y="0"/>
                    <a:pt x="5578"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0" name="Google Shape;23260;p75"/>
            <p:cNvSpPr/>
            <p:nvPr/>
          </p:nvSpPr>
          <p:spPr>
            <a:xfrm>
              <a:off x="8103122" y="4358814"/>
              <a:ext cx="146346" cy="146346"/>
            </a:xfrm>
            <a:custGeom>
              <a:rect b="b" l="l" r="r" t="t"/>
              <a:pathLst>
                <a:path extrusionOk="0" h="5582" w="5582">
                  <a:moveTo>
                    <a:pt x="5582" y="1"/>
                  </a:moveTo>
                  <a:lnTo>
                    <a:pt x="1718" y="4"/>
                  </a:lnTo>
                  <a:cubicBezTo>
                    <a:pt x="1482" y="4"/>
                    <a:pt x="1290" y="196"/>
                    <a:pt x="1290" y="432"/>
                  </a:cubicBezTo>
                  <a:lnTo>
                    <a:pt x="1290" y="1504"/>
                  </a:lnTo>
                  <a:cubicBezTo>
                    <a:pt x="1290" y="1743"/>
                    <a:pt x="1098" y="1935"/>
                    <a:pt x="859" y="1935"/>
                  </a:cubicBezTo>
                  <a:lnTo>
                    <a:pt x="541" y="1935"/>
                  </a:lnTo>
                  <a:cubicBezTo>
                    <a:pt x="244" y="1935"/>
                    <a:pt x="1" y="2174"/>
                    <a:pt x="1" y="2471"/>
                  </a:cubicBezTo>
                  <a:cubicBezTo>
                    <a:pt x="1" y="2768"/>
                    <a:pt x="244" y="3007"/>
                    <a:pt x="541" y="3007"/>
                  </a:cubicBezTo>
                  <a:lnTo>
                    <a:pt x="874" y="3007"/>
                  </a:lnTo>
                  <a:cubicBezTo>
                    <a:pt x="975" y="4480"/>
                    <a:pt x="2204" y="5582"/>
                    <a:pt x="3630" y="5582"/>
                  </a:cubicBezTo>
                  <a:cubicBezTo>
                    <a:pt x="3778" y="5582"/>
                    <a:pt x="3928" y="5570"/>
                    <a:pt x="4079" y="5546"/>
                  </a:cubicBezTo>
                  <a:cubicBezTo>
                    <a:pt x="2721" y="5336"/>
                    <a:pt x="1721" y="4166"/>
                    <a:pt x="1718" y="2793"/>
                  </a:cubicBezTo>
                  <a:lnTo>
                    <a:pt x="1718" y="1507"/>
                  </a:lnTo>
                  <a:cubicBezTo>
                    <a:pt x="1718" y="1029"/>
                    <a:pt x="2105" y="646"/>
                    <a:pt x="2580" y="646"/>
                  </a:cubicBezTo>
                  <a:lnTo>
                    <a:pt x="5155" y="646"/>
                  </a:lnTo>
                  <a:cubicBezTo>
                    <a:pt x="5390" y="646"/>
                    <a:pt x="5582" y="454"/>
                    <a:pt x="5582" y="218"/>
                  </a:cubicBezTo>
                  <a:lnTo>
                    <a:pt x="5582"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1" name="Google Shape;23261;p75"/>
            <p:cNvSpPr/>
            <p:nvPr/>
          </p:nvSpPr>
          <p:spPr>
            <a:xfrm>
              <a:off x="8238168" y="4521939"/>
              <a:ext cx="95641" cy="123773"/>
            </a:xfrm>
            <a:custGeom>
              <a:rect b="b" l="l" r="r" t="t"/>
              <a:pathLst>
                <a:path extrusionOk="0" h="4721" w="3648">
                  <a:moveTo>
                    <a:pt x="0" y="1"/>
                  </a:moveTo>
                  <a:lnTo>
                    <a:pt x="0" y="4720"/>
                  </a:lnTo>
                  <a:lnTo>
                    <a:pt x="3647" y="4720"/>
                  </a:lnTo>
                  <a:lnTo>
                    <a:pt x="3647" y="2627"/>
                  </a:lnTo>
                  <a:cubicBezTo>
                    <a:pt x="3647" y="1960"/>
                    <a:pt x="3209" y="1374"/>
                    <a:pt x="2568" y="1185"/>
                  </a:cubicBezTo>
                  <a:lnTo>
                    <a:pt x="464" y="566"/>
                  </a:lnTo>
                  <a:cubicBezTo>
                    <a:pt x="206" y="490"/>
                    <a:pt x="25" y="265"/>
                    <a:pt x="4"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2" name="Google Shape;23262;p75"/>
            <p:cNvSpPr/>
            <p:nvPr/>
          </p:nvSpPr>
          <p:spPr>
            <a:xfrm>
              <a:off x="8238168" y="4520628"/>
              <a:ext cx="44360" cy="125084"/>
            </a:xfrm>
            <a:custGeom>
              <a:rect b="b" l="l" r="r" t="t"/>
              <a:pathLst>
                <a:path extrusionOk="0" h="4771" w="1692">
                  <a:moveTo>
                    <a:pt x="0" y="0"/>
                  </a:moveTo>
                  <a:lnTo>
                    <a:pt x="0" y="4770"/>
                  </a:lnTo>
                  <a:lnTo>
                    <a:pt x="1286" y="4770"/>
                  </a:lnTo>
                  <a:lnTo>
                    <a:pt x="1655" y="3111"/>
                  </a:lnTo>
                  <a:cubicBezTo>
                    <a:pt x="1691" y="2945"/>
                    <a:pt x="1630" y="2774"/>
                    <a:pt x="1496" y="2673"/>
                  </a:cubicBezTo>
                  <a:lnTo>
                    <a:pt x="1061" y="2351"/>
                  </a:lnTo>
                  <a:cubicBezTo>
                    <a:pt x="934" y="2257"/>
                    <a:pt x="873" y="2101"/>
                    <a:pt x="895" y="1945"/>
                  </a:cubicBezTo>
                  <a:lnTo>
                    <a:pt x="1047" y="877"/>
                  </a:lnTo>
                  <a:cubicBezTo>
                    <a:pt x="1065" y="754"/>
                    <a:pt x="1029" y="630"/>
                    <a:pt x="945" y="536"/>
                  </a:cubicBezTo>
                  <a:cubicBezTo>
                    <a:pt x="771" y="341"/>
                    <a:pt x="435" y="36"/>
                    <a:pt x="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3" name="Google Shape;23263;p75"/>
            <p:cNvSpPr/>
            <p:nvPr/>
          </p:nvSpPr>
          <p:spPr>
            <a:xfrm>
              <a:off x="8063822" y="4521939"/>
              <a:ext cx="95641" cy="123773"/>
            </a:xfrm>
            <a:custGeom>
              <a:rect b="b" l="l" r="r" t="t"/>
              <a:pathLst>
                <a:path extrusionOk="0" h="4721" w="3648">
                  <a:moveTo>
                    <a:pt x="3644" y="1"/>
                  </a:moveTo>
                  <a:cubicBezTo>
                    <a:pt x="3622" y="265"/>
                    <a:pt x="3438" y="490"/>
                    <a:pt x="3184" y="566"/>
                  </a:cubicBezTo>
                  <a:lnTo>
                    <a:pt x="1080" y="1185"/>
                  </a:lnTo>
                  <a:cubicBezTo>
                    <a:pt x="439" y="1374"/>
                    <a:pt x="1" y="1960"/>
                    <a:pt x="1" y="2627"/>
                  </a:cubicBezTo>
                  <a:lnTo>
                    <a:pt x="1" y="4720"/>
                  </a:lnTo>
                  <a:lnTo>
                    <a:pt x="3648" y="4720"/>
                  </a:lnTo>
                  <a:lnTo>
                    <a:pt x="364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4" name="Google Shape;23264;p75"/>
            <p:cNvSpPr/>
            <p:nvPr/>
          </p:nvSpPr>
          <p:spPr>
            <a:xfrm>
              <a:off x="8114998" y="4520628"/>
              <a:ext cx="44465" cy="125084"/>
            </a:xfrm>
            <a:custGeom>
              <a:rect b="b" l="l" r="r" t="t"/>
              <a:pathLst>
                <a:path extrusionOk="0" h="4771" w="1696">
                  <a:moveTo>
                    <a:pt x="1696" y="0"/>
                  </a:moveTo>
                  <a:cubicBezTo>
                    <a:pt x="1257" y="36"/>
                    <a:pt x="921" y="341"/>
                    <a:pt x="750" y="536"/>
                  </a:cubicBezTo>
                  <a:cubicBezTo>
                    <a:pt x="667" y="630"/>
                    <a:pt x="631" y="754"/>
                    <a:pt x="649" y="877"/>
                  </a:cubicBezTo>
                  <a:lnTo>
                    <a:pt x="801" y="1945"/>
                  </a:lnTo>
                  <a:cubicBezTo>
                    <a:pt x="823" y="2101"/>
                    <a:pt x="758" y="2257"/>
                    <a:pt x="634" y="2351"/>
                  </a:cubicBezTo>
                  <a:lnTo>
                    <a:pt x="200" y="2673"/>
                  </a:lnTo>
                  <a:cubicBezTo>
                    <a:pt x="66" y="2774"/>
                    <a:pt x="1" y="2945"/>
                    <a:pt x="40" y="3111"/>
                  </a:cubicBezTo>
                  <a:lnTo>
                    <a:pt x="406" y="4770"/>
                  </a:lnTo>
                  <a:lnTo>
                    <a:pt x="1696" y="4770"/>
                  </a:lnTo>
                  <a:lnTo>
                    <a:pt x="1696"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5" name="Google Shape;23265;p75"/>
            <p:cNvSpPr/>
            <p:nvPr/>
          </p:nvSpPr>
          <p:spPr>
            <a:xfrm>
              <a:off x="8159437" y="4564097"/>
              <a:ext cx="78731" cy="81615"/>
            </a:xfrm>
            <a:custGeom>
              <a:rect b="b" l="l" r="r" t="t"/>
              <a:pathLst>
                <a:path extrusionOk="0" h="3113" w="3003">
                  <a:moveTo>
                    <a:pt x="1" y="1"/>
                  </a:moveTo>
                  <a:lnTo>
                    <a:pt x="1" y="3112"/>
                  </a:lnTo>
                  <a:lnTo>
                    <a:pt x="3003" y="3112"/>
                  </a:lnTo>
                  <a:lnTo>
                    <a:pt x="3003" y="1"/>
                  </a:lnTo>
                  <a:cubicBezTo>
                    <a:pt x="2583" y="345"/>
                    <a:pt x="2060" y="537"/>
                    <a:pt x="1515" y="537"/>
                  </a:cubicBezTo>
                  <a:cubicBezTo>
                    <a:pt x="1510" y="537"/>
                    <a:pt x="1505" y="537"/>
                    <a:pt x="1500" y="537"/>
                  </a:cubicBezTo>
                  <a:cubicBezTo>
                    <a:pt x="1495" y="537"/>
                    <a:pt x="1490" y="537"/>
                    <a:pt x="1485" y="537"/>
                  </a:cubicBezTo>
                  <a:cubicBezTo>
                    <a:pt x="943" y="537"/>
                    <a:pt x="417" y="345"/>
                    <a:pt x="1"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6" name="Google Shape;23266;p75"/>
            <p:cNvSpPr/>
            <p:nvPr/>
          </p:nvSpPr>
          <p:spPr>
            <a:xfrm>
              <a:off x="8159437" y="4548052"/>
              <a:ext cx="78731" cy="41450"/>
            </a:xfrm>
            <a:custGeom>
              <a:rect b="b" l="l" r="r" t="t"/>
              <a:pathLst>
                <a:path extrusionOk="0" h="1581" w="3003">
                  <a:moveTo>
                    <a:pt x="1" y="1"/>
                  </a:moveTo>
                  <a:lnTo>
                    <a:pt x="1" y="1138"/>
                  </a:lnTo>
                  <a:cubicBezTo>
                    <a:pt x="457" y="1433"/>
                    <a:pt x="979" y="1581"/>
                    <a:pt x="1502" y="1581"/>
                  </a:cubicBezTo>
                  <a:cubicBezTo>
                    <a:pt x="2024" y="1581"/>
                    <a:pt x="2547" y="1433"/>
                    <a:pt x="3003" y="1138"/>
                  </a:cubicBezTo>
                  <a:lnTo>
                    <a:pt x="3003" y="1"/>
                  </a:lnTo>
                  <a:cubicBezTo>
                    <a:pt x="2617" y="481"/>
                    <a:pt x="2060" y="721"/>
                    <a:pt x="1502" y="721"/>
                  </a:cubicBezTo>
                  <a:cubicBezTo>
                    <a:pt x="944" y="721"/>
                    <a:pt x="386" y="481"/>
                    <a:pt x="1"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7" name="Google Shape;23267;p75"/>
            <p:cNvSpPr/>
            <p:nvPr/>
          </p:nvSpPr>
          <p:spPr>
            <a:xfrm>
              <a:off x="8142527" y="4409519"/>
              <a:ext cx="45042" cy="32248"/>
            </a:xfrm>
            <a:custGeom>
              <a:rect b="b" l="l" r="r" t="t"/>
              <a:pathLst>
                <a:path extrusionOk="0" h="1230" w="1718">
                  <a:moveTo>
                    <a:pt x="617" y="1"/>
                  </a:moveTo>
                  <a:cubicBezTo>
                    <a:pt x="276" y="1"/>
                    <a:pt x="1" y="276"/>
                    <a:pt x="1" y="617"/>
                  </a:cubicBezTo>
                  <a:cubicBezTo>
                    <a:pt x="1" y="967"/>
                    <a:pt x="290" y="1229"/>
                    <a:pt x="614" y="1229"/>
                  </a:cubicBezTo>
                  <a:cubicBezTo>
                    <a:pt x="685" y="1229"/>
                    <a:pt x="758" y="1216"/>
                    <a:pt x="830" y="1189"/>
                  </a:cubicBezTo>
                  <a:lnTo>
                    <a:pt x="1319" y="1008"/>
                  </a:lnTo>
                  <a:cubicBezTo>
                    <a:pt x="1558" y="917"/>
                    <a:pt x="1718" y="689"/>
                    <a:pt x="1718" y="432"/>
                  </a:cubicBezTo>
                  <a:lnTo>
                    <a:pt x="1718"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8" name="Google Shape;23268;p75"/>
            <p:cNvSpPr/>
            <p:nvPr/>
          </p:nvSpPr>
          <p:spPr>
            <a:xfrm>
              <a:off x="8210037" y="4409519"/>
              <a:ext cx="45042" cy="32248"/>
            </a:xfrm>
            <a:custGeom>
              <a:rect b="b" l="l" r="r" t="t"/>
              <a:pathLst>
                <a:path extrusionOk="0" h="1230" w="1718">
                  <a:moveTo>
                    <a:pt x="1" y="1"/>
                  </a:moveTo>
                  <a:lnTo>
                    <a:pt x="1" y="432"/>
                  </a:lnTo>
                  <a:cubicBezTo>
                    <a:pt x="1" y="689"/>
                    <a:pt x="160" y="917"/>
                    <a:pt x="399" y="1008"/>
                  </a:cubicBezTo>
                  <a:lnTo>
                    <a:pt x="885" y="1189"/>
                  </a:lnTo>
                  <a:cubicBezTo>
                    <a:pt x="957" y="1216"/>
                    <a:pt x="1031" y="1229"/>
                    <a:pt x="1103" y="1229"/>
                  </a:cubicBezTo>
                  <a:cubicBezTo>
                    <a:pt x="1428" y="1229"/>
                    <a:pt x="1715" y="967"/>
                    <a:pt x="1718" y="617"/>
                  </a:cubicBezTo>
                  <a:cubicBezTo>
                    <a:pt x="1718" y="276"/>
                    <a:pt x="1442" y="1"/>
                    <a:pt x="1102" y="1"/>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9" name="Google Shape;23269;p75"/>
            <p:cNvSpPr/>
            <p:nvPr/>
          </p:nvSpPr>
          <p:spPr>
            <a:xfrm>
              <a:off x="8174276" y="4454691"/>
              <a:ext cx="49079" cy="16386"/>
            </a:xfrm>
            <a:custGeom>
              <a:rect b="b" l="l" r="r" t="t"/>
              <a:pathLst>
                <a:path extrusionOk="0" h="625" w="1872">
                  <a:moveTo>
                    <a:pt x="293" y="0"/>
                  </a:moveTo>
                  <a:cubicBezTo>
                    <a:pt x="135" y="0"/>
                    <a:pt x="1" y="206"/>
                    <a:pt x="148" y="353"/>
                  </a:cubicBezTo>
                  <a:cubicBezTo>
                    <a:pt x="322" y="523"/>
                    <a:pt x="615" y="625"/>
                    <a:pt x="934" y="625"/>
                  </a:cubicBezTo>
                  <a:cubicBezTo>
                    <a:pt x="1256" y="625"/>
                    <a:pt x="1550" y="520"/>
                    <a:pt x="1724" y="353"/>
                  </a:cubicBezTo>
                  <a:cubicBezTo>
                    <a:pt x="1871" y="206"/>
                    <a:pt x="1736" y="0"/>
                    <a:pt x="1579" y="0"/>
                  </a:cubicBezTo>
                  <a:cubicBezTo>
                    <a:pt x="1531" y="0"/>
                    <a:pt x="1482" y="19"/>
                    <a:pt x="1437" y="63"/>
                  </a:cubicBezTo>
                  <a:cubicBezTo>
                    <a:pt x="1361" y="136"/>
                    <a:pt x="1188" y="219"/>
                    <a:pt x="934" y="219"/>
                  </a:cubicBezTo>
                  <a:cubicBezTo>
                    <a:pt x="684" y="219"/>
                    <a:pt x="507"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0" name="Google Shape;23270;p75"/>
            <p:cNvSpPr/>
            <p:nvPr/>
          </p:nvSpPr>
          <p:spPr>
            <a:xfrm>
              <a:off x="8154115" y="4606648"/>
              <a:ext cx="10671" cy="44386"/>
            </a:xfrm>
            <a:custGeom>
              <a:rect b="b" l="l" r="r" t="t"/>
              <a:pathLst>
                <a:path extrusionOk="0" h="1693" w="407">
                  <a:moveTo>
                    <a:pt x="204" y="1"/>
                  </a:moveTo>
                  <a:cubicBezTo>
                    <a:pt x="91" y="1"/>
                    <a:pt x="1" y="91"/>
                    <a:pt x="1" y="203"/>
                  </a:cubicBezTo>
                  <a:lnTo>
                    <a:pt x="1" y="1489"/>
                  </a:lnTo>
                  <a:cubicBezTo>
                    <a:pt x="1" y="1625"/>
                    <a:pt x="102" y="1693"/>
                    <a:pt x="204" y="1693"/>
                  </a:cubicBezTo>
                  <a:cubicBezTo>
                    <a:pt x="305" y="1693"/>
                    <a:pt x="406" y="1625"/>
                    <a:pt x="406" y="1489"/>
                  </a:cubicBezTo>
                  <a:lnTo>
                    <a:pt x="406" y="203"/>
                  </a:lnTo>
                  <a:cubicBezTo>
                    <a:pt x="406"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1" name="Google Shape;23271;p75"/>
            <p:cNvSpPr/>
            <p:nvPr/>
          </p:nvSpPr>
          <p:spPr>
            <a:xfrm>
              <a:off x="8135133" y="4404118"/>
              <a:ext cx="127365" cy="43023"/>
            </a:xfrm>
            <a:custGeom>
              <a:rect b="b" l="l" r="r" t="t"/>
              <a:pathLst>
                <a:path extrusionOk="0" h="1641" w="4858">
                  <a:moveTo>
                    <a:pt x="1793" y="406"/>
                  </a:moveTo>
                  <a:lnTo>
                    <a:pt x="1793" y="634"/>
                  </a:lnTo>
                  <a:lnTo>
                    <a:pt x="1797" y="634"/>
                  </a:lnTo>
                  <a:cubicBezTo>
                    <a:pt x="1793" y="808"/>
                    <a:pt x="1688" y="960"/>
                    <a:pt x="1529" y="1022"/>
                  </a:cubicBezTo>
                  <a:lnTo>
                    <a:pt x="1044" y="1203"/>
                  </a:lnTo>
                  <a:cubicBezTo>
                    <a:pt x="995" y="1220"/>
                    <a:pt x="947" y="1228"/>
                    <a:pt x="899" y="1228"/>
                  </a:cubicBezTo>
                  <a:cubicBezTo>
                    <a:pt x="679" y="1228"/>
                    <a:pt x="486" y="1054"/>
                    <a:pt x="486" y="815"/>
                  </a:cubicBezTo>
                  <a:cubicBezTo>
                    <a:pt x="486" y="591"/>
                    <a:pt x="670" y="406"/>
                    <a:pt x="899" y="406"/>
                  </a:cubicBezTo>
                  <a:lnTo>
                    <a:pt x="938" y="406"/>
                  </a:lnTo>
                  <a:lnTo>
                    <a:pt x="938" y="609"/>
                  </a:lnTo>
                  <a:cubicBezTo>
                    <a:pt x="938" y="745"/>
                    <a:pt x="1040" y="813"/>
                    <a:pt x="1141" y="813"/>
                  </a:cubicBezTo>
                  <a:cubicBezTo>
                    <a:pt x="1243" y="813"/>
                    <a:pt x="1344" y="745"/>
                    <a:pt x="1344" y="609"/>
                  </a:cubicBezTo>
                  <a:lnTo>
                    <a:pt x="1344" y="406"/>
                  </a:lnTo>
                  <a:close/>
                  <a:moveTo>
                    <a:pt x="3959" y="410"/>
                  </a:moveTo>
                  <a:cubicBezTo>
                    <a:pt x="4187" y="410"/>
                    <a:pt x="4372" y="594"/>
                    <a:pt x="4372" y="819"/>
                  </a:cubicBezTo>
                  <a:cubicBezTo>
                    <a:pt x="4372" y="957"/>
                    <a:pt x="4303" y="1083"/>
                    <a:pt x="4194" y="1159"/>
                  </a:cubicBezTo>
                  <a:lnTo>
                    <a:pt x="4194" y="1156"/>
                  </a:lnTo>
                  <a:cubicBezTo>
                    <a:pt x="4126" y="1204"/>
                    <a:pt x="4043" y="1229"/>
                    <a:pt x="3960" y="1229"/>
                  </a:cubicBezTo>
                  <a:cubicBezTo>
                    <a:pt x="3911" y="1229"/>
                    <a:pt x="3863" y="1220"/>
                    <a:pt x="3818" y="1203"/>
                  </a:cubicBezTo>
                  <a:lnTo>
                    <a:pt x="3329" y="1022"/>
                  </a:lnTo>
                  <a:cubicBezTo>
                    <a:pt x="3169" y="960"/>
                    <a:pt x="3064" y="808"/>
                    <a:pt x="3064" y="634"/>
                  </a:cubicBezTo>
                  <a:lnTo>
                    <a:pt x="3064" y="410"/>
                  </a:lnTo>
                  <a:lnTo>
                    <a:pt x="3514" y="410"/>
                  </a:lnTo>
                  <a:lnTo>
                    <a:pt x="3514" y="612"/>
                  </a:lnTo>
                  <a:cubicBezTo>
                    <a:pt x="3514" y="748"/>
                    <a:pt x="3615" y="816"/>
                    <a:pt x="3716" y="816"/>
                  </a:cubicBezTo>
                  <a:cubicBezTo>
                    <a:pt x="3818" y="816"/>
                    <a:pt x="3919" y="748"/>
                    <a:pt x="3919" y="612"/>
                  </a:cubicBezTo>
                  <a:lnTo>
                    <a:pt x="3919" y="410"/>
                  </a:lnTo>
                  <a:close/>
                  <a:moveTo>
                    <a:pt x="899" y="0"/>
                  </a:moveTo>
                  <a:cubicBezTo>
                    <a:pt x="388" y="0"/>
                    <a:pt x="0" y="464"/>
                    <a:pt x="91" y="967"/>
                  </a:cubicBezTo>
                  <a:cubicBezTo>
                    <a:pt x="163" y="1370"/>
                    <a:pt x="513" y="1640"/>
                    <a:pt x="895" y="1640"/>
                  </a:cubicBezTo>
                  <a:cubicBezTo>
                    <a:pt x="991" y="1640"/>
                    <a:pt x="1089" y="1623"/>
                    <a:pt x="1185" y="1587"/>
                  </a:cubicBezTo>
                  <a:lnTo>
                    <a:pt x="1674" y="1406"/>
                  </a:lnTo>
                  <a:cubicBezTo>
                    <a:pt x="1992" y="1286"/>
                    <a:pt x="2202" y="978"/>
                    <a:pt x="2202" y="638"/>
                  </a:cubicBezTo>
                  <a:lnTo>
                    <a:pt x="2202" y="413"/>
                  </a:lnTo>
                  <a:lnTo>
                    <a:pt x="2652" y="413"/>
                  </a:lnTo>
                  <a:lnTo>
                    <a:pt x="2652" y="638"/>
                  </a:lnTo>
                  <a:cubicBezTo>
                    <a:pt x="2655" y="978"/>
                    <a:pt x="2865" y="1286"/>
                    <a:pt x="3184" y="1406"/>
                  </a:cubicBezTo>
                  <a:lnTo>
                    <a:pt x="3669" y="1587"/>
                  </a:lnTo>
                  <a:cubicBezTo>
                    <a:pt x="3765" y="1623"/>
                    <a:pt x="3863" y="1640"/>
                    <a:pt x="3959" y="1640"/>
                  </a:cubicBezTo>
                  <a:cubicBezTo>
                    <a:pt x="4341" y="1640"/>
                    <a:pt x="4691" y="1370"/>
                    <a:pt x="4763" y="967"/>
                  </a:cubicBezTo>
                  <a:cubicBezTo>
                    <a:pt x="4857" y="464"/>
                    <a:pt x="4470" y="0"/>
                    <a:pt x="39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2" name="Google Shape;23272;p75"/>
            <p:cNvSpPr/>
            <p:nvPr/>
          </p:nvSpPr>
          <p:spPr>
            <a:xfrm>
              <a:off x="8058499" y="4286087"/>
              <a:ext cx="280606" cy="365052"/>
            </a:xfrm>
            <a:custGeom>
              <a:rect b="b" l="l" r="r" t="t"/>
              <a:pathLst>
                <a:path extrusionOk="0" h="13924" w="10703">
                  <a:moveTo>
                    <a:pt x="6317" y="406"/>
                  </a:moveTo>
                  <a:cubicBezTo>
                    <a:pt x="7965" y="406"/>
                    <a:pt x="9395" y="1543"/>
                    <a:pt x="9772" y="3144"/>
                  </a:cubicBezTo>
                  <a:cubicBezTo>
                    <a:pt x="10149" y="4749"/>
                    <a:pt x="9374" y="6404"/>
                    <a:pt x="7896" y="7135"/>
                  </a:cubicBezTo>
                  <a:cubicBezTo>
                    <a:pt x="8113" y="6784"/>
                    <a:pt x="8255" y="6393"/>
                    <a:pt x="8313" y="5984"/>
                  </a:cubicBezTo>
                  <a:lnTo>
                    <a:pt x="8432" y="5984"/>
                  </a:lnTo>
                  <a:cubicBezTo>
                    <a:pt x="8823" y="5984"/>
                    <a:pt x="9160" y="5694"/>
                    <a:pt x="9196" y="5321"/>
                  </a:cubicBezTo>
                  <a:cubicBezTo>
                    <a:pt x="9240" y="4883"/>
                    <a:pt x="8899" y="4506"/>
                    <a:pt x="8461" y="4506"/>
                  </a:cubicBezTo>
                  <a:lnTo>
                    <a:pt x="8139" y="4506"/>
                  </a:lnTo>
                  <a:cubicBezTo>
                    <a:pt x="8012" y="4506"/>
                    <a:pt x="7914" y="4405"/>
                    <a:pt x="7914" y="4278"/>
                  </a:cubicBezTo>
                  <a:lnTo>
                    <a:pt x="7914" y="3206"/>
                  </a:lnTo>
                  <a:cubicBezTo>
                    <a:pt x="7914" y="2855"/>
                    <a:pt x="7628" y="2572"/>
                    <a:pt x="7280" y="2572"/>
                  </a:cubicBezTo>
                  <a:lnTo>
                    <a:pt x="7063" y="2572"/>
                  </a:lnTo>
                  <a:cubicBezTo>
                    <a:pt x="6791" y="2572"/>
                    <a:pt x="6791" y="2981"/>
                    <a:pt x="7063" y="2981"/>
                  </a:cubicBezTo>
                  <a:lnTo>
                    <a:pt x="7284" y="2981"/>
                  </a:lnTo>
                  <a:cubicBezTo>
                    <a:pt x="7407" y="2981"/>
                    <a:pt x="7509" y="3079"/>
                    <a:pt x="7509" y="3206"/>
                  </a:cubicBezTo>
                  <a:lnTo>
                    <a:pt x="7509" y="4278"/>
                  </a:lnTo>
                  <a:cubicBezTo>
                    <a:pt x="7509" y="4629"/>
                    <a:pt x="7791" y="4912"/>
                    <a:pt x="8142" y="4912"/>
                  </a:cubicBezTo>
                  <a:lnTo>
                    <a:pt x="8461" y="4912"/>
                  </a:lnTo>
                  <a:cubicBezTo>
                    <a:pt x="8657" y="4912"/>
                    <a:pt x="8809" y="5082"/>
                    <a:pt x="8791" y="5281"/>
                  </a:cubicBezTo>
                  <a:cubicBezTo>
                    <a:pt x="8773" y="5448"/>
                    <a:pt x="8613" y="5578"/>
                    <a:pt x="8428" y="5578"/>
                  </a:cubicBezTo>
                  <a:lnTo>
                    <a:pt x="8342" y="5578"/>
                  </a:lnTo>
                  <a:lnTo>
                    <a:pt x="8342" y="5567"/>
                  </a:lnTo>
                  <a:cubicBezTo>
                    <a:pt x="8342" y="5455"/>
                    <a:pt x="8247" y="5364"/>
                    <a:pt x="8135" y="5364"/>
                  </a:cubicBezTo>
                  <a:cubicBezTo>
                    <a:pt x="8023" y="5364"/>
                    <a:pt x="7932" y="5455"/>
                    <a:pt x="7932" y="5567"/>
                  </a:cubicBezTo>
                  <a:cubicBezTo>
                    <a:pt x="7932" y="6994"/>
                    <a:pt x="6777" y="8153"/>
                    <a:pt x="5350" y="8153"/>
                  </a:cubicBezTo>
                  <a:cubicBezTo>
                    <a:pt x="3919" y="8153"/>
                    <a:pt x="2764" y="6994"/>
                    <a:pt x="2764" y="5567"/>
                  </a:cubicBezTo>
                  <a:cubicBezTo>
                    <a:pt x="2764" y="5431"/>
                    <a:pt x="2662" y="5363"/>
                    <a:pt x="2559" y="5363"/>
                  </a:cubicBezTo>
                  <a:cubicBezTo>
                    <a:pt x="2457" y="5363"/>
                    <a:pt x="2355" y="5431"/>
                    <a:pt x="2355" y="5567"/>
                  </a:cubicBezTo>
                  <a:lnTo>
                    <a:pt x="2355" y="5578"/>
                  </a:lnTo>
                  <a:lnTo>
                    <a:pt x="2239" y="5578"/>
                  </a:lnTo>
                  <a:cubicBezTo>
                    <a:pt x="2040" y="5578"/>
                    <a:pt x="1888" y="5408"/>
                    <a:pt x="1909" y="5212"/>
                  </a:cubicBezTo>
                  <a:cubicBezTo>
                    <a:pt x="1924" y="5046"/>
                    <a:pt x="2083" y="4915"/>
                    <a:pt x="2272" y="4915"/>
                  </a:cubicBezTo>
                  <a:lnTo>
                    <a:pt x="2561" y="4915"/>
                  </a:lnTo>
                  <a:cubicBezTo>
                    <a:pt x="2913" y="4915"/>
                    <a:pt x="3195" y="4629"/>
                    <a:pt x="3195" y="4281"/>
                  </a:cubicBezTo>
                  <a:lnTo>
                    <a:pt x="3195" y="3209"/>
                  </a:lnTo>
                  <a:cubicBezTo>
                    <a:pt x="3195" y="3083"/>
                    <a:pt x="3296" y="2981"/>
                    <a:pt x="3420" y="2981"/>
                  </a:cubicBezTo>
                  <a:lnTo>
                    <a:pt x="6208" y="2981"/>
                  </a:lnTo>
                  <a:cubicBezTo>
                    <a:pt x="6480" y="2981"/>
                    <a:pt x="6480" y="2576"/>
                    <a:pt x="6208" y="2576"/>
                  </a:cubicBezTo>
                  <a:lnTo>
                    <a:pt x="3420" y="2576"/>
                  </a:lnTo>
                  <a:cubicBezTo>
                    <a:pt x="3072" y="2576"/>
                    <a:pt x="2786" y="2858"/>
                    <a:pt x="2786" y="3209"/>
                  </a:cubicBezTo>
                  <a:lnTo>
                    <a:pt x="2786" y="4281"/>
                  </a:lnTo>
                  <a:cubicBezTo>
                    <a:pt x="2786" y="4405"/>
                    <a:pt x="2688" y="4506"/>
                    <a:pt x="2561" y="4506"/>
                  </a:cubicBezTo>
                  <a:lnTo>
                    <a:pt x="2272" y="4506"/>
                  </a:lnTo>
                  <a:cubicBezTo>
                    <a:pt x="1877" y="4506"/>
                    <a:pt x="1540" y="4799"/>
                    <a:pt x="1504" y="5172"/>
                  </a:cubicBezTo>
                  <a:cubicBezTo>
                    <a:pt x="1460" y="5607"/>
                    <a:pt x="1801" y="5987"/>
                    <a:pt x="2239" y="5987"/>
                  </a:cubicBezTo>
                  <a:lnTo>
                    <a:pt x="2387" y="5987"/>
                  </a:lnTo>
                  <a:cubicBezTo>
                    <a:pt x="2445" y="6397"/>
                    <a:pt x="2587" y="6788"/>
                    <a:pt x="2804" y="7139"/>
                  </a:cubicBezTo>
                  <a:cubicBezTo>
                    <a:pt x="1598" y="6534"/>
                    <a:pt x="838" y="5304"/>
                    <a:pt x="837" y="3957"/>
                  </a:cubicBezTo>
                  <a:lnTo>
                    <a:pt x="837" y="3957"/>
                  </a:lnTo>
                  <a:cubicBezTo>
                    <a:pt x="838" y="1995"/>
                    <a:pt x="2428" y="410"/>
                    <a:pt x="4387" y="406"/>
                  </a:cubicBezTo>
                  <a:close/>
                  <a:moveTo>
                    <a:pt x="6650" y="8262"/>
                  </a:moveTo>
                  <a:lnTo>
                    <a:pt x="6650" y="9920"/>
                  </a:lnTo>
                  <a:cubicBezTo>
                    <a:pt x="6306" y="10313"/>
                    <a:pt x="5828" y="10510"/>
                    <a:pt x="5350" y="10510"/>
                  </a:cubicBezTo>
                  <a:cubicBezTo>
                    <a:pt x="4873" y="10510"/>
                    <a:pt x="4396" y="10313"/>
                    <a:pt x="4053" y="9920"/>
                  </a:cubicBezTo>
                  <a:lnTo>
                    <a:pt x="4053" y="8262"/>
                  </a:lnTo>
                  <a:cubicBezTo>
                    <a:pt x="4459" y="8457"/>
                    <a:pt x="4901" y="8559"/>
                    <a:pt x="5350" y="8559"/>
                  </a:cubicBezTo>
                  <a:cubicBezTo>
                    <a:pt x="5799" y="8559"/>
                    <a:pt x="6245" y="8457"/>
                    <a:pt x="6650" y="8262"/>
                  </a:cubicBezTo>
                  <a:close/>
                  <a:moveTo>
                    <a:pt x="6650" y="10478"/>
                  </a:moveTo>
                  <a:lnTo>
                    <a:pt x="6650" y="11014"/>
                  </a:lnTo>
                  <a:cubicBezTo>
                    <a:pt x="6255" y="11246"/>
                    <a:pt x="5806" y="11369"/>
                    <a:pt x="5350" y="11369"/>
                  </a:cubicBezTo>
                  <a:cubicBezTo>
                    <a:pt x="4894" y="11369"/>
                    <a:pt x="4448" y="11246"/>
                    <a:pt x="4053" y="11018"/>
                  </a:cubicBezTo>
                  <a:lnTo>
                    <a:pt x="4053" y="10478"/>
                  </a:lnTo>
                  <a:cubicBezTo>
                    <a:pt x="4436" y="10772"/>
                    <a:pt x="4893" y="10918"/>
                    <a:pt x="5350" y="10918"/>
                  </a:cubicBezTo>
                  <a:cubicBezTo>
                    <a:pt x="5808" y="10918"/>
                    <a:pt x="6266" y="10772"/>
                    <a:pt x="6650" y="10478"/>
                  </a:cubicBezTo>
                  <a:close/>
                  <a:moveTo>
                    <a:pt x="4387" y="1"/>
                  </a:moveTo>
                  <a:cubicBezTo>
                    <a:pt x="2406" y="1"/>
                    <a:pt x="729" y="1464"/>
                    <a:pt x="464" y="3427"/>
                  </a:cubicBezTo>
                  <a:cubicBezTo>
                    <a:pt x="196" y="5390"/>
                    <a:pt x="1424" y="7244"/>
                    <a:pt x="3333" y="7773"/>
                  </a:cubicBezTo>
                  <a:cubicBezTo>
                    <a:pt x="3430" y="7863"/>
                    <a:pt x="3536" y="7947"/>
                    <a:pt x="3644" y="8023"/>
                  </a:cubicBezTo>
                  <a:lnTo>
                    <a:pt x="3644" y="8772"/>
                  </a:lnTo>
                  <a:cubicBezTo>
                    <a:pt x="3228" y="8870"/>
                    <a:pt x="2913" y="9164"/>
                    <a:pt x="2750" y="9345"/>
                  </a:cubicBezTo>
                  <a:cubicBezTo>
                    <a:pt x="2692" y="9413"/>
                    <a:pt x="2648" y="9489"/>
                    <a:pt x="2623" y="9576"/>
                  </a:cubicBezTo>
                  <a:lnTo>
                    <a:pt x="1221" y="9986"/>
                  </a:lnTo>
                  <a:cubicBezTo>
                    <a:pt x="501" y="10203"/>
                    <a:pt x="4" y="10866"/>
                    <a:pt x="1" y="11623"/>
                  </a:cubicBezTo>
                  <a:lnTo>
                    <a:pt x="1" y="13716"/>
                  </a:lnTo>
                  <a:cubicBezTo>
                    <a:pt x="1" y="13852"/>
                    <a:pt x="102" y="13920"/>
                    <a:pt x="204" y="13920"/>
                  </a:cubicBezTo>
                  <a:cubicBezTo>
                    <a:pt x="305" y="13920"/>
                    <a:pt x="406" y="13852"/>
                    <a:pt x="406" y="13716"/>
                  </a:cubicBezTo>
                  <a:lnTo>
                    <a:pt x="406" y="11623"/>
                  </a:lnTo>
                  <a:cubicBezTo>
                    <a:pt x="410" y="11047"/>
                    <a:pt x="787" y="10543"/>
                    <a:pt x="1337" y="10377"/>
                  </a:cubicBezTo>
                  <a:lnTo>
                    <a:pt x="2623" y="10000"/>
                  </a:lnTo>
                  <a:lnTo>
                    <a:pt x="2753" y="10920"/>
                  </a:lnTo>
                  <a:cubicBezTo>
                    <a:pt x="2764" y="11003"/>
                    <a:pt x="2732" y="11083"/>
                    <a:pt x="2666" y="11134"/>
                  </a:cubicBezTo>
                  <a:lnTo>
                    <a:pt x="2232" y="11460"/>
                  </a:lnTo>
                  <a:cubicBezTo>
                    <a:pt x="2033" y="11608"/>
                    <a:pt x="1938" y="11858"/>
                    <a:pt x="1993" y="12101"/>
                  </a:cubicBezTo>
                  <a:lnTo>
                    <a:pt x="2362" y="13763"/>
                  </a:lnTo>
                  <a:cubicBezTo>
                    <a:pt x="2388" y="13873"/>
                    <a:pt x="2472" y="13922"/>
                    <a:pt x="2557" y="13922"/>
                  </a:cubicBezTo>
                  <a:cubicBezTo>
                    <a:pt x="2676" y="13922"/>
                    <a:pt x="2796" y="13827"/>
                    <a:pt x="2760" y="13673"/>
                  </a:cubicBezTo>
                  <a:lnTo>
                    <a:pt x="2395" y="12014"/>
                  </a:lnTo>
                  <a:cubicBezTo>
                    <a:pt x="2373" y="11927"/>
                    <a:pt x="2406" y="11836"/>
                    <a:pt x="2478" y="11782"/>
                  </a:cubicBezTo>
                  <a:lnTo>
                    <a:pt x="2913" y="11460"/>
                  </a:lnTo>
                  <a:cubicBezTo>
                    <a:pt x="3094" y="11318"/>
                    <a:pt x="3191" y="11090"/>
                    <a:pt x="3159" y="10862"/>
                  </a:cubicBezTo>
                  <a:lnTo>
                    <a:pt x="3007" y="9794"/>
                  </a:lnTo>
                  <a:cubicBezTo>
                    <a:pt x="2996" y="9732"/>
                    <a:pt x="3014" y="9667"/>
                    <a:pt x="3057" y="9616"/>
                  </a:cubicBezTo>
                  <a:cubicBezTo>
                    <a:pt x="3170" y="9489"/>
                    <a:pt x="3380" y="9290"/>
                    <a:pt x="3644" y="9196"/>
                  </a:cubicBezTo>
                  <a:lnTo>
                    <a:pt x="3644" y="11572"/>
                  </a:lnTo>
                  <a:cubicBezTo>
                    <a:pt x="3644" y="11708"/>
                    <a:pt x="3746" y="11776"/>
                    <a:pt x="3849" y="11776"/>
                  </a:cubicBezTo>
                  <a:cubicBezTo>
                    <a:pt x="3951" y="11776"/>
                    <a:pt x="4053" y="11708"/>
                    <a:pt x="4053" y="11572"/>
                  </a:cubicBezTo>
                  <a:lnTo>
                    <a:pt x="4053" y="11478"/>
                  </a:lnTo>
                  <a:cubicBezTo>
                    <a:pt x="4463" y="11677"/>
                    <a:pt x="4906" y="11777"/>
                    <a:pt x="5350" y="11777"/>
                  </a:cubicBezTo>
                  <a:cubicBezTo>
                    <a:pt x="5794" y="11777"/>
                    <a:pt x="6237" y="11677"/>
                    <a:pt x="6647" y="11478"/>
                  </a:cubicBezTo>
                  <a:lnTo>
                    <a:pt x="6647" y="13716"/>
                  </a:lnTo>
                  <a:cubicBezTo>
                    <a:pt x="6647" y="13852"/>
                    <a:pt x="6749" y="13920"/>
                    <a:pt x="6851" y="13920"/>
                  </a:cubicBezTo>
                  <a:cubicBezTo>
                    <a:pt x="6954" y="13920"/>
                    <a:pt x="7056" y="13852"/>
                    <a:pt x="7056" y="13716"/>
                  </a:cubicBezTo>
                  <a:lnTo>
                    <a:pt x="7056" y="9196"/>
                  </a:lnTo>
                  <a:cubicBezTo>
                    <a:pt x="7320" y="9287"/>
                    <a:pt x="7530" y="9489"/>
                    <a:pt x="7643" y="9616"/>
                  </a:cubicBezTo>
                  <a:cubicBezTo>
                    <a:pt x="7686" y="9667"/>
                    <a:pt x="7704" y="9732"/>
                    <a:pt x="7697" y="9794"/>
                  </a:cubicBezTo>
                  <a:lnTo>
                    <a:pt x="7545" y="10862"/>
                  </a:lnTo>
                  <a:cubicBezTo>
                    <a:pt x="7512" y="11090"/>
                    <a:pt x="7606" y="11318"/>
                    <a:pt x="7791" y="11460"/>
                  </a:cubicBezTo>
                  <a:lnTo>
                    <a:pt x="8226" y="11782"/>
                  </a:lnTo>
                  <a:cubicBezTo>
                    <a:pt x="8294" y="11836"/>
                    <a:pt x="8327" y="11927"/>
                    <a:pt x="8309" y="12010"/>
                  </a:cubicBezTo>
                  <a:lnTo>
                    <a:pt x="7940" y="13673"/>
                  </a:lnTo>
                  <a:cubicBezTo>
                    <a:pt x="7906" y="13827"/>
                    <a:pt x="8026" y="13922"/>
                    <a:pt x="8144" y="13922"/>
                  </a:cubicBezTo>
                  <a:cubicBezTo>
                    <a:pt x="8229" y="13922"/>
                    <a:pt x="8312" y="13873"/>
                    <a:pt x="8338" y="13763"/>
                  </a:cubicBezTo>
                  <a:lnTo>
                    <a:pt x="8707" y="12101"/>
                  </a:lnTo>
                  <a:cubicBezTo>
                    <a:pt x="8762" y="11858"/>
                    <a:pt x="8667" y="11608"/>
                    <a:pt x="8468" y="11460"/>
                  </a:cubicBezTo>
                  <a:lnTo>
                    <a:pt x="8037" y="11134"/>
                  </a:lnTo>
                  <a:cubicBezTo>
                    <a:pt x="7972" y="11083"/>
                    <a:pt x="7936" y="11003"/>
                    <a:pt x="7947" y="10924"/>
                  </a:cubicBezTo>
                  <a:lnTo>
                    <a:pt x="8081" y="10004"/>
                  </a:lnTo>
                  <a:lnTo>
                    <a:pt x="9363" y="10380"/>
                  </a:lnTo>
                  <a:cubicBezTo>
                    <a:pt x="9913" y="10543"/>
                    <a:pt x="10294" y="11050"/>
                    <a:pt x="10294" y="11626"/>
                  </a:cubicBezTo>
                  <a:lnTo>
                    <a:pt x="10294" y="13720"/>
                  </a:lnTo>
                  <a:cubicBezTo>
                    <a:pt x="10294" y="13855"/>
                    <a:pt x="10396" y="13923"/>
                    <a:pt x="10498" y="13923"/>
                  </a:cubicBezTo>
                  <a:cubicBezTo>
                    <a:pt x="10601" y="13923"/>
                    <a:pt x="10703" y="13855"/>
                    <a:pt x="10703" y="13720"/>
                  </a:cubicBezTo>
                  <a:lnTo>
                    <a:pt x="10703" y="11623"/>
                  </a:lnTo>
                  <a:cubicBezTo>
                    <a:pt x="10699" y="10866"/>
                    <a:pt x="10203" y="10203"/>
                    <a:pt x="9479" y="9986"/>
                  </a:cubicBezTo>
                  <a:lnTo>
                    <a:pt x="8081" y="9576"/>
                  </a:lnTo>
                  <a:cubicBezTo>
                    <a:pt x="8052" y="9489"/>
                    <a:pt x="8008" y="9413"/>
                    <a:pt x="7950" y="9345"/>
                  </a:cubicBezTo>
                  <a:cubicBezTo>
                    <a:pt x="7791" y="9164"/>
                    <a:pt x="7476" y="8870"/>
                    <a:pt x="7056" y="8772"/>
                  </a:cubicBezTo>
                  <a:lnTo>
                    <a:pt x="7056" y="8023"/>
                  </a:lnTo>
                  <a:cubicBezTo>
                    <a:pt x="7164" y="7947"/>
                    <a:pt x="7270" y="7863"/>
                    <a:pt x="7371" y="7773"/>
                  </a:cubicBezTo>
                  <a:cubicBezTo>
                    <a:pt x="9276" y="7244"/>
                    <a:pt x="10504" y="5390"/>
                    <a:pt x="10236" y="3427"/>
                  </a:cubicBezTo>
                  <a:cubicBezTo>
                    <a:pt x="9971" y="1464"/>
                    <a:pt x="8294" y="1"/>
                    <a:pt x="63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73" name="Google Shape;23273;p75"/>
          <p:cNvGrpSpPr/>
          <p:nvPr/>
        </p:nvGrpSpPr>
        <p:grpSpPr>
          <a:xfrm>
            <a:off x="6711785" y="3797550"/>
            <a:ext cx="273606" cy="365052"/>
            <a:chOff x="6711785" y="3797550"/>
            <a:chExt cx="273606" cy="365052"/>
          </a:xfrm>
        </p:grpSpPr>
        <p:sp>
          <p:nvSpPr>
            <p:cNvPr id="23274" name="Google Shape;23274;p75"/>
            <p:cNvSpPr/>
            <p:nvPr/>
          </p:nvSpPr>
          <p:spPr>
            <a:xfrm>
              <a:off x="6751400" y="3802977"/>
              <a:ext cx="194298" cy="256774"/>
            </a:xfrm>
            <a:custGeom>
              <a:rect b="b" l="l" r="r" t="t"/>
              <a:pathLst>
                <a:path extrusionOk="0" h="9794" w="7411">
                  <a:moveTo>
                    <a:pt x="3712" y="0"/>
                  </a:moveTo>
                  <a:cubicBezTo>
                    <a:pt x="3710" y="0"/>
                    <a:pt x="3707" y="0"/>
                    <a:pt x="3705" y="0"/>
                  </a:cubicBezTo>
                  <a:cubicBezTo>
                    <a:pt x="1659" y="0"/>
                    <a:pt x="0" y="1659"/>
                    <a:pt x="0" y="3705"/>
                  </a:cubicBezTo>
                  <a:lnTo>
                    <a:pt x="0" y="5375"/>
                  </a:lnTo>
                  <a:cubicBezTo>
                    <a:pt x="0" y="8298"/>
                    <a:pt x="1815" y="9793"/>
                    <a:pt x="1815" y="9793"/>
                  </a:cubicBezTo>
                  <a:lnTo>
                    <a:pt x="7410" y="9793"/>
                  </a:lnTo>
                  <a:lnTo>
                    <a:pt x="7410" y="3702"/>
                  </a:lnTo>
                  <a:cubicBezTo>
                    <a:pt x="7410" y="1658"/>
                    <a:pt x="5755" y="0"/>
                    <a:pt x="3712"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5" name="Google Shape;23275;p75"/>
            <p:cNvSpPr/>
            <p:nvPr/>
          </p:nvSpPr>
          <p:spPr>
            <a:xfrm>
              <a:off x="6751400" y="3802977"/>
              <a:ext cx="97162" cy="256774"/>
            </a:xfrm>
            <a:custGeom>
              <a:rect b="b" l="l" r="r" t="t"/>
              <a:pathLst>
                <a:path extrusionOk="0" h="9794" w="3706">
                  <a:moveTo>
                    <a:pt x="3698" y="0"/>
                  </a:moveTo>
                  <a:cubicBezTo>
                    <a:pt x="1655" y="0"/>
                    <a:pt x="0" y="1658"/>
                    <a:pt x="0" y="3702"/>
                  </a:cubicBezTo>
                  <a:lnTo>
                    <a:pt x="0" y="5375"/>
                  </a:lnTo>
                  <a:cubicBezTo>
                    <a:pt x="0" y="8298"/>
                    <a:pt x="1815" y="9793"/>
                    <a:pt x="1815" y="9793"/>
                  </a:cubicBezTo>
                  <a:lnTo>
                    <a:pt x="3705" y="9793"/>
                  </a:lnTo>
                  <a:lnTo>
                    <a:pt x="3705" y="0"/>
                  </a:lnTo>
                  <a:cubicBezTo>
                    <a:pt x="3703" y="0"/>
                    <a:pt x="3701" y="0"/>
                    <a:pt x="3698"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6" name="Google Shape;23276;p75"/>
            <p:cNvSpPr/>
            <p:nvPr/>
          </p:nvSpPr>
          <p:spPr>
            <a:xfrm>
              <a:off x="6717107" y="4002938"/>
              <a:ext cx="262857" cy="154316"/>
            </a:xfrm>
            <a:custGeom>
              <a:rect b="b" l="l" r="r" t="t"/>
              <a:pathLst>
                <a:path extrusionOk="0" h="5886" w="10026">
                  <a:moveTo>
                    <a:pt x="3706" y="1"/>
                  </a:moveTo>
                  <a:lnTo>
                    <a:pt x="3706" y="1344"/>
                  </a:lnTo>
                  <a:cubicBezTo>
                    <a:pt x="3706" y="1714"/>
                    <a:pt x="3474" y="2043"/>
                    <a:pt x="3123" y="2166"/>
                  </a:cubicBezTo>
                  <a:lnTo>
                    <a:pt x="874" y="2960"/>
                  </a:lnTo>
                  <a:cubicBezTo>
                    <a:pt x="352" y="3144"/>
                    <a:pt x="1" y="3640"/>
                    <a:pt x="1" y="4195"/>
                  </a:cubicBezTo>
                  <a:lnTo>
                    <a:pt x="1" y="5886"/>
                  </a:lnTo>
                  <a:lnTo>
                    <a:pt x="10026" y="5886"/>
                  </a:lnTo>
                  <a:lnTo>
                    <a:pt x="10026" y="4195"/>
                  </a:lnTo>
                  <a:cubicBezTo>
                    <a:pt x="10026" y="3640"/>
                    <a:pt x="9678" y="3144"/>
                    <a:pt x="9153" y="2960"/>
                  </a:cubicBezTo>
                  <a:lnTo>
                    <a:pt x="6904" y="2166"/>
                  </a:lnTo>
                  <a:cubicBezTo>
                    <a:pt x="6556" y="2043"/>
                    <a:pt x="6321" y="1714"/>
                    <a:pt x="6321" y="1344"/>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7" name="Google Shape;23277;p75"/>
            <p:cNvSpPr/>
            <p:nvPr/>
          </p:nvSpPr>
          <p:spPr>
            <a:xfrm>
              <a:off x="6717107" y="4063238"/>
              <a:ext cx="262857" cy="94016"/>
            </a:xfrm>
            <a:custGeom>
              <a:rect b="b" l="l" r="r" t="t"/>
              <a:pathLst>
                <a:path extrusionOk="0" h="3586" w="10026">
                  <a:moveTo>
                    <a:pt x="2746" y="0"/>
                  </a:moveTo>
                  <a:lnTo>
                    <a:pt x="874" y="660"/>
                  </a:lnTo>
                  <a:cubicBezTo>
                    <a:pt x="348" y="844"/>
                    <a:pt x="1" y="1340"/>
                    <a:pt x="1" y="1895"/>
                  </a:cubicBezTo>
                  <a:lnTo>
                    <a:pt x="1" y="3586"/>
                  </a:lnTo>
                  <a:lnTo>
                    <a:pt x="10026" y="3586"/>
                  </a:lnTo>
                  <a:lnTo>
                    <a:pt x="10026" y="1895"/>
                  </a:lnTo>
                  <a:cubicBezTo>
                    <a:pt x="10026" y="1340"/>
                    <a:pt x="9678" y="844"/>
                    <a:pt x="9153" y="660"/>
                  </a:cubicBezTo>
                  <a:lnTo>
                    <a:pt x="7280" y="0"/>
                  </a:lnTo>
                  <a:cubicBezTo>
                    <a:pt x="6951" y="971"/>
                    <a:pt x="6038" y="1623"/>
                    <a:pt x="5013" y="1623"/>
                  </a:cubicBezTo>
                  <a:cubicBezTo>
                    <a:pt x="3988" y="1623"/>
                    <a:pt x="3076" y="971"/>
                    <a:pt x="2746" y="0"/>
                  </a:cubicBez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8" name="Google Shape;23278;p75"/>
            <p:cNvSpPr/>
            <p:nvPr/>
          </p:nvSpPr>
          <p:spPr>
            <a:xfrm>
              <a:off x="6767524" y="4063238"/>
              <a:ext cx="162024" cy="65439"/>
            </a:xfrm>
            <a:custGeom>
              <a:rect b="b" l="l" r="r" t="t"/>
              <a:pathLst>
                <a:path extrusionOk="0" h="2496" w="6180">
                  <a:moveTo>
                    <a:pt x="823" y="0"/>
                  </a:moveTo>
                  <a:lnTo>
                    <a:pt x="1" y="290"/>
                  </a:lnTo>
                  <a:cubicBezTo>
                    <a:pt x="457" y="1608"/>
                    <a:pt x="1696" y="2492"/>
                    <a:pt x="3090" y="2496"/>
                  </a:cubicBezTo>
                  <a:cubicBezTo>
                    <a:pt x="4485" y="2492"/>
                    <a:pt x="5723" y="1608"/>
                    <a:pt x="6179" y="290"/>
                  </a:cubicBezTo>
                  <a:lnTo>
                    <a:pt x="5357" y="0"/>
                  </a:lnTo>
                  <a:cubicBezTo>
                    <a:pt x="5028" y="971"/>
                    <a:pt x="4115" y="1623"/>
                    <a:pt x="3090" y="1623"/>
                  </a:cubicBezTo>
                  <a:cubicBezTo>
                    <a:pt x="2065" y="1623"/>
                    <a:pt x="1153" y="971"/>
                    <a:pt x="8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9" name="Google Shape;23279;p75"/>
            <p:cNvSpPr/>
            <p:nvPr/>
          </p:nvSpPr>
          <p:spPr>
            <a:xfrm>
              <a:off x="6814243" y="4002938"/>
              <a:ext cx="68585" cy="34319"/>
            </a:xfrm>
            <a:custGeom>
              <a:rect b="b" l="l" r="r" t="t"/>
              <a:pathLst>
                <a:path extrusionOk="0" h="1309" w="2616">
                  <a:moveTo>
                    <a:pt x="1" y="1"/>
                  </a:moveTo>
                  <a:lnTo>
                    <a:pt x="1" y="1029"/>
                  </a:lnTo>
                  <a:cubicBezTo>
                    <a:pt x="363" y="1192"/>
                    <a:pt x="754" y="1283"/>
                    <a:pt x="1152" y="1304"/>
                  </a:cubicBezTo>
                  <a:cubicBezTo>
                    <a:pt x="1203" y="1304"/>
                    <a:pt x="1257"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0" name="Google Shape;23280;p75"/>
            <p:cNvSpPr/>
            <p:nvPr/>
          </p:nvSpPr>
          <p:spPr>
            <a:xfrm>
              <a:off x="6751400" y="3871431"/>
              <a:ext cx="194298" cy="148732"/>
            </a:xfrm>
            <a:custGeom>
              <a:rect b="b" l="l" r="r" t="t"/>
              <a:pathLst>
                <a:path extrusionOk="0" h="5673" w="7411">
                  <a:moveTo>
                    <a:pt x="2398" y="1"/>
                  </a:moveTo>
                  <a:cubicBezTo>
                    <a:pt x="1793" y="1"/>
                    <a:pt x="1308" y="490"/>
                    <a:pt x="1308" y="1091"/>
                  </a:cubicBezTo>
                  <a:lnTo>
                    <a:pt x="1308" y="1449"/>
                  </a:lnTo>
                  <a:cubicBezTo>
                    <a:pt x="1308" y="1732"/>
                    <a:pt x="1076" y="1964"/>
                    <a:pt x="793" y="1964"/>
                  </a:cubicBezTo>
                  <a:lnTo>
                    <a:pt x="543" y="1964"/>
                  </a:lnTo>
                  <a:cubicBezTo>
                    <a:pt x="243" y="1964"/>
                    <a:pt x="0" y="2206"/>
                    <a:pt x="0" y="2507"/>
                  </a:cubicBezTo>
                  <a:cubicBezTo>
                    <a:pt x="0" y="2811"/>
                    <a:pt x="243" y="3054"/>
                    <a:pt x="543" y="3054"/>
                  </a:cubicBezTo>
                  <a:lnTo>
                    <a:pt x="880" y="3054"/>
                  </a:lnTo>
                  <a:cubicBezTo>
                    <a:pt x="992" y="4531"/>
                    <a:pt x="2224" y="5672"/>
                    <a:pt x="3705" y="5672"/>
                  </a:cubicBezTo>
                  <a:cubicBezTo>
                    <a:pt x="5186" y="5672"/>
                    <a:pt x="6414" y="4531"/>
                    <a:pt x="6526" y="3054"/>
                  </a:cubicBezTo>
                  <a:lnTo>
                    <a:pt x="6863" y="3054"/>
                  </a:lnTo>
                  <a:cubicBezTo>
                    <a:pt x="7164" y="3054"/>
                    <a:pt x="7410" y="2811"/>
                    <a:pt x="7410" y="2507"/>
                  </a:cubicBezTo>
                  <a:cubicBezTo>
                    <a:pt x="7410" y="2206"/>
                    <a:pt x="7164" y="1964"/>
                    <a:pt x="6863" y="1964"/>
                  </a:cubicBezTo>
                  <a:lnTo>
                    <a:pt x="6617" y="1964"/>
                  </a:lnTo>
                  <a:cubicBezTo>
                    <a:pt x="6331" y="1964"/>
                    <a:pt x="6103" y="1732"/>
                    <a:pt x="6103" y="1449"/>
                  </a:cubicBezTo>
                  <a:lnTo>
                    <a:pt x="6103" y="1091"/>
                  </a:lnTo>
                  <a:cubicBezTo>
                    <a:pt x="6103" y="490"/>
                    <a:pt x="5614" y="1"/>
                    <a:pt x="5013"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1" name="Google Shape;23281;p75"/>
            <p:cNvSpPr/>
            <p:nvPr/>
          </p:nvSpPr>
          <p:spPr>
            <a:xfrm>
              <a:off x="6882802" y="4020031"/>
              <a:ext cx="62896" cy="137222"/>
            </a:xfrm>
            <a:custGeom>
              <a:rect b="b" l="l" r="r" t="t"/>
              <a:pathLst>
                <a:path extrusionOk="0" h="5234" w="2399">
                  <a:moveTo>
                    <a:pt x="1" y="1"/>
                  </a:moveTo>
                  <a:lnTo>
                    <a:pt x="1" y="873"/>
                  </a:lnTo>
                  <a:cubicBezTo>
                    <a:pt x="1" y="2797"/>
                    <a:pt x="1525" y="3488"/>
                    <a:pt x="1525" y="5234"/>
                  </a:cubicBezTo>
                  <a:lnTo>
                    <a:pt x="2398" y="5234"/>
                  </a:lnTo>
                  <a:lnTo>
                    <a:pt x="2398"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2" name="Google Shape;23282;p75"/>
            <p:cNvSpPr/>
            <p:nvPr/>
          </p:nvSpPr>
          <p:spPr>
            <a:xfrm>
              <a:off x="6750535" y="3871431"/>
              <a:ext cx="195163" cy="148653"/>
            </a:xfrm>
            <a:custGeom>
              <a:rect b="b" l="l" r="r" t="t"/>
              <a:pathLst>
                <a:path extrusionOk="0" h="5670" w="7444">
                  <a:moveTo>
                    <a:pt x="2431" y="1"/>
                  </a:moveTo>
                  <a:cubicBezTo>
                    <a:pt x="2376" y="1"/>
                    <a:pt x="2326" y="8"/>
                    <a:pt x="2275" y="15"/>
                  </a:cubicBezTo>
                  <a:cubicBezTo>
                    <a:pt x="2257" y="19"/>
                    <a:pt x="2239" y="22"/>
                    <a:pt x="2221" y="26"/>
                  </a:cubicBezTo>
                  <a:cubicBezTo>
                    <a:pt x="2188" y="33"/>
                    <a:pt x="2155" y="40"/>
                    <a:pt x="2123" y="51"/>
                  </a:cubicBezTo>
                  <a:cubicBezTo>
                    <a:pt x="2090" y="59"/>
                    <a:pt x="2061" y="69"/>
                    <a:pt x="2032" y="80"/>
                  </a:cubicBezTo>
                  <a:cubicBezTo>
                    <a:pt x="2011" y="91"/>
                    <a:pt x="1989" y="98"/>
                    <a:pt x="1967" y="109"/>
                  </a:cubicBezTo>
                  <a:cubicBezTo>
                    <a:pt x="1898" y="142"/>
                    <a:pt x="1833" y="178"/>
                    <a:pt x="1775" y="222"/>
                  </a:cubicBezTo>
                  <a:cubicBezTo>
                    <a:pt x="1500" y="428"/>
                    <a:pt x="1341" y="747"/>
                    <a:pt x="1341" y="1091"/>
                  </a:cubicBezTo>
                  <a:lnTo>
                    <a:pt x="1341" y="1471"/>
                  </a:lnTo>
                  <a:cubicBezTo>
                    <a:pt x="1341" y="1754"/>
                    <a:pt x="1102" y="1960"/>
                    <a:pt x="819" y="1964"/>
                  </a:cubicBezTo>
                  <a:lnTo>
                    <a:pt x="609" y="1964"/>
                  </a:lnTo>
                  <a:cubicBezTo>
                    <a:pt x="323" y="1964"/>
                    <a:pt x="66" y="2166"/>
                    <a:pt x="33" y="2449"/>
                  </a:cubicBezTo>
                  <a:cubicBezTo>
                    <a:pt x="1" y="2769"/>
                    <a:pt x="251" y="3050"/>
                    <a:pt x="570" y="3050"/>
                  </a:cubicBezTo>
                  <a:cubicBezTo>
                    <a:pt x="572" y="3050"/>
                    <a:pt x="574" y="3050"/>
                    <a:pt x="576" y="3050"/>
                  </a:cubicBezTo>
                  <a:lnTo>
                    <a:pt x="917" y="3050"/>
                  </a:lnTo>
                  <a:cubicBezTo>
                    <a:pt x="1019" y="4546"/>
                    <a:pt x="2267" y="5670"/>
                    <a:pt x="3717" y="5670"/>
                  </a:cubicBezTo>
                  <a:cubicBezTo>
                    <a:pt x="3868" y="5670"/>
                    <a:pt x="4022" y="5658"/>
                    <a:pt x="4176" y="5632"/>
                  </a:cubicBezTo>
                  <a:cubicBezTo>
                    <a:pt x="2793" y="5419"/>
                    <a:pt x="1775" y="4231"/>
                    <a:pt x="1775" y="2836"/>
                  </a:cubicBezTo>
                  <a:lnTo>
                    <a:pt x="1775" y="1504"/>
                  </a:lnTo>
                  <a:lnTo>
                    <a:pt x="1775" y="1493"/>
                  </a:lnTo>
                  <a:cubicBezTo>
                    <a:pt x="1780" y="1126"/>
                    <a:pt x="2090" y="890"/>
                    <a:pt x="2413" y="890"/>
                  </a:cubicBezTo>
                  <a:cubicBezTo>
                    <a:pt x="2562" y="890"/>
                    <a:pt x="2714" y="940"/>
                    <a:pt x="2840" y="1051"/>
                  </a:cubicBezTo>
                  <a:cubicBezTo>
                    <a:pt x="3988" y="2058"/>
                    <a:pt x="5463" y="2615"/>
                    <a:pt x="6990" y="2615"/>
                  </a:cubicBezTo>
                  <a:cubicBezTo>
                    <a:pt x="6995" y="2615"/>
                    <a:pt x="7000" y="2615"/>
                    <a:pt x="7005" y="2615"/>
                  </a:cubicBezTo>
                  <a:cubicBezTo>
                    <a:pt x="7114" y="2615"/>
                    <a:pt x="7226" y="2612"/>
                    <a:pt x="7349" y="2605"/>
                  </a:cubicBezTo>
                  <a:lnTo>
                    <a:pt x="7443" y="2503"/>
                  </a:lnTo>
                  <a:cubicBezTo>
                    <a:pt x="7440" y="2203"/>
                    <a:pt x="7197" y="1964"/>
                    <a:pt x="6900" y="1964"/>
                  </a:cubicBezTo>
                  <a:lnTo>
                    <a:pt x="6650" y="1964"/>
                  </a:lnTo>
                  <a:cubicBezTo>
                    <a:pt x="6364" y="1964"/>
                    <a:pt x="6136" y="1732"/>
                    <a:pt x="6136" y="1449"/>
                  </a:cubicBezTo>
                  <a:lnTo>
                    <a:pt x="6136" y="1091"/>
                  </a:lnTo>
                  <a:cubicBezTo>
                    <a:pt x="6136" y="490"/>
                    <a:pt x="5647" y="1"/>
                    <a:pt x="504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3" name="Google Shape;23283;p75"/>
            <p:cNvSpPr/>
            <p:nvPr/>
          </p:nvSpPr>
          <p:spPr>
            <a:xfrm>
              <a:off x="6792981" y="3802977"/>
              <a:ext cx="152717" cy="119945"/>
            </a:xfrm>
            <a:custGeom>
              <a:rect b="b" l="l" r="r" t="t"/>
              <a:pathLst>
                <a:path extrusionOk="0" h="4575" w="5825">
                  <a:moveTo>
                    <a:pt x="2102" y="0"/>
                  </a:moveTo>
                  <a:cubicBezTo>
                    <a:pt x="1351" y="0"/>
                    <a:pt x="615" y="235"/>
                    <a:pt x="0" y="667"/>
                  </a:cubicBezTo>
                  <a:cubicBezTo>
                    <a:pt x="761" y="2999"/>
                    <a:pt x="2938" y="4575"/>
                    <a:pt x="5390" y="4575"/>
                  </a:cubicBezTo>
                  <a:cubicBezTo>
                    <a:pt x="5534" y="4575"/>
                    <a:pt x="5679" y="4567"/>
                    <a:pt x="5824" y="4556"/>
                  </a:cubicBezTo>
                  <a:lnTo>
                    <a:pt x="5824" y="3705"/>
                  </a:lnTo>
                  <a:cubicBezTo>
                    <a:pt x="5824" y="1659"/>
                    <a:pt x="4165" y="0"/>
                    <a:pt x="2119" y="0"/>
                  </a:cubicBezTo>
                  <a:cubicBezTo>
                    <a:pt x="2113" y="0"/>
                    <a:pt x="2108" y="0"/>
                    <a:pt x="2102"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4" name="Google Shape;23284;p75"/>
            <p:cNvSpPr/>
            <p:nvPr/>
          </p:nvSpPr>
          <p:spPr>
            <a:xfrm>
              <a:off x="6808921"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5" name="Google Shape;23285;p75"/>
            <p:cNvSpPr/>
            <p:nvPr/>
          </p:nvSpPr>
          <p:spPr>
            <a:xfrm>
              <a:off x="6877480" y="3923289"/>
              <a:ext cx="10671" cy="16360"/>
            </a:xfrm>
            <a:custGeom>
              <a:rect b="b" l="l" r="r" t="t"/>
              <a:pathLst>
                <a:path extrusionOk="0" h="624" w="407">
                  <a:moveTo>
                    <a:pt x="204" y="0"/>
                  </a:moveTo>
                  <a:cubicBezTo>
                    <a:pt x="91" y="0"/>
                    <a:pt x="1" y="91"/>
                    <a:pt x="1" y="203"/>
                  </a:cubicBezTo>
                  <a:lnTo>
                    <a:pt x="1" y="420"/>
                  </a:lnTo>
                  <a:cubicBezTo>
                    <a:pt x="1" y="556"/>
                    <a:pt x="102" y="624"/>
                    <a:pt x="204" y="624"/>
                  </a:cubicBezTo>
                  <a:cubicBezTo>
                    <a:pt x="305" y="624"/>
                    <a:pt x="406" y="556"/>
                    <a:pt x="406" y="420"/>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6" name="Google Shape;23286;p75"/>
            <p:cNvSpPr/>
            <p:nvPr/>
          </p:nvSpPr>
          <p:spPr>
            <a:xfrm>
              <a:off x="6823681" y="3963166"/>
              <a:ext cx="49708" cy="16543"/>
            </a:xfrm>
            <a:custGeom>
              <a:rect b="b" l="l" r="r" t="t"/>
              <a:pathLst>
                <a:path extrusionOk="0" h="631" w="1896">
                  <a:moveTo>
                    <a:pt x="297" y="1"/>
                  </a:moveTo>
                  <a:cubicBezTo>
                    <a:pt x="138" y="1"/>
                    <a:pt x="1" y="206"/>
                    <a:pt x="151" y="351"/>
                  </a:cubicBezTo>
                  <a:cubicBezTo>
                    <a:pt x="325" y="525"/>
                    <a:pt x="626" y="630"/>
                    <a:pt x="948" y="630"/>
                  </a:cubicBezTo>
                  <a:cubicBezTo>
                    <a:pt x="1270" y="630"/>
                    <a:pt x="1571" y="525"/>
                    <a:pt x="1745" y="351"/>
                  </a:cubicBezTo>
                  <a:cubicBezTo>
                    <a:pt x="1896" y="206"/>
                    <a:pt x="1758" y="1"/>
                    <a:pt x="1599" y="1"/>
                  </a:cubicBezTo>
                  <a:cubicBezTo>
                    <a:pt x="1552" y="1"/>
                    <a:pt x="1503" y="19"/>
                    <a:pt x="1459" y="62"/>
                  </a:cubicBezTo>
                  <a:cubicBezTo>
                    <a:pt x="1383" y="138"/>
                    <a:pt x="1205" y="221"/>
                    <a:pt x="948" y="221"/>
                  </a:cubicBezTo>
                  <a:cubicBezTo>
                    <a:pt x="691" y="221"/>
                    <a:pt x="514" y="138"/>
                    <a:pt x="437" y="62"/>
                  </a:cubicBezTo>
                  <a:cubicBezTo>
                    <a:pt x="394" y="19"/>
                    <a:pt x="345" y="1"/>
                    <a:pt x="2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7" name="Google Shape;23287;p75"/>
            <p:cNvSpPr/>
            <p:nvPr/>
          </p:nvSpPr>
          <p:spPr>
            <a:xfrm>
              <a:off x="6711785" y="3797550"/>
              <a:ext cx="273606" cy="365052"/>
            </a:xfrm>
            <a:custGeom>
              <a:rect b="b" l="l" r="r" t="t"/>
              <a:pathLst>
                <a:path extrusionOk="0" h="13924" w="10436">
                  <a:moveTo>
                    <a:pt x="5215" y="409"/>
                  </a:moveTo>
                  <a:cubicBezTo>
                    <a:pt x="5789" y="409"/>
                    <a:pt x="6364" y="550"/>
                    <a:pt x="6886" y="834"/>
                  </a:cubicBezTo>
                  <a:cubicBezTo>
                    <a:pt x="8016" y="1446"/>
                    <a:pt x="8718" y="2627"/>
                    <a:pt x="8718" y="3909"/>
                  </a:cubicBezTo>
                  <a:lnTo>
                    <a:pt x="8718" y="4658"/>
                  </a:lnTo>
                  <a:cubicBezTo>
                    <a:pt x="8610" y="4608"/>
                    <a:pt x="8494" y="4579"/>
                    <a:pt x="8378" y="4579"/>
                  </a:cubicBezTo>
                  <a:lnTo>
                    <a:pt x="8048" y="4579"/>
                  </a:lnTo>
                  <a:cubicBezTo>
                    <a:pt x="7132" y="4579"/>
                    <a:pt x="6158" y="4220"/>
                    <a:pt x="5307" y="3568"/>
                  </a:cubicBezTo>
                  <a:cubicBezTo>
                    <a:pt x="4456" y="2913"/>
                    <a:pt x="3767" y="2022"/>
                    <a:pt x="3311" y="975"/>
                  </a:cubicBezTo>
                  <a:cubicBezTo>
                    <a:pt x="3888" y="598"/>
                    <a:pt x="4551" y="409"/>
                    <a:pt x="5215" y="409"/>
                  </a:cubicBezTo>
                  <a:close/>
                  <a:moveTo>
                    <a:pt x="2978" y="1221"/>
                  </a:moveTo>
                  <a:cubicBezTo>
                    <a:pt x="3463" y="2297"/>
                    <a:pt x="4177" y="3213"/>
                    <a:pt x="5060" y="3891"/>
                  </a:cubicBezTo>
                  <a:cubicBezTo>
                    <a:pt x="5984" y="4597"/>
                    <a:pt x="7045" y="4984"/>
                    <a:pt x="8052" y="4984"/>
                  </a:cubicBezTo>
                  <a:lnTo>
                    <a:pt x="8378" y="4984"/>
                  </a:lnTo>
                  <a:cubicBezTo>
                    <a:pt x="8581" y="4984"/>
                    <a:pt x="8736" y="5162"/>
                    <a:pt x="8718" y="5361"/>
                  </a:cubicBezTo>
                  <a:lnTo>
                    <a:pt x="8715" y="5361"/>
                  </a:lnTo>
                  <a:cubicBezTo>
                    <a:pt x="8697" y="5535"/>
                    <a:pt x="8534" y="5669"/>
                    <a:pt x="8345" y="5669"/>
                  </a:cubicBezTo>
                  <a:lnTo>
                    <a:pt x="8255" y="5669"/>
                  </a:lnTo>
                  <a:lnTo>
                    <a:pt x="8255" y="5654"/>
                  </a:lnTo>
                  <a:cubicBezTo>
                    <a:pt x="8255" y="5542"/>
                    <a:pt x="8164" y="5452"/>
                    <a:pt x="8052" y="5452"/>
                  </a:cubicBezTo>
                  <a:cubicBezTo>
                    <a:pt x="7936" y="5452"/>
                    <a:pt x="7846" y="5542"/>
                    <a:pt x="7846" y="5654"/>
                  </a:cubicBezTo>
                  <a:cubicBezTo>
                    <a:pt x="7846" y="7107"/>
                    <a:pt x="6668" y="8284"/>
                    <a:pt x="5216" y="8284"/>
                  </a:cubicBezTo>
                  <a:cubicBezTo>
                    <a:pt x="3764" y="8284"/>
                    <a:pt x="2587" y="7107"/>
                    <a:pt x="2587" y="5654"/>
                  </a:cubicBezTo>
                  <a:cubicBezTo>
                    <a:pt x="2587" y="5519"/>
                    <a:pt x="2485" y="5451"/>
                    <a:pt x="2384" y="5451"/>
                  </a:cubicBezTo>
                  <a:cubicBezTo>
                    <a:pt x="2283" y="5451"/>
                    <a:pt x="2181" y="5519"/>
                    <a:pt x="2181" y="5654"/>
                  </a:cubicBezTo>
                  <a:lnTo>
                    <a:pt x="2181" y="5669"/>
                  </a:lnTo>
                  <a:lnTo>
                    <a:pt x="2058" y="5669"/>
                  </a:lnTo>
                  <a:cubicBezTo>
                    <a:pt x="1855" y="5669"/>
                    <a:pt x="1696" y="5495"/>
                    <a:pt x="1718" y="5292"/>
                  </a:cubicBezTo>
                  <a:cubicBezTo>
                    <a:pt x="1736" y="5122"/>
                    <a:pt x="1899" y="4988"/>
                    <a:pt x="2087" y="4988"/>
                  </a:cubicBezTo>
                  <a:lnTo>
                    <a:pt x="2167" y="4988"/>
                  </a:lnTo>
                  <a:cubicBezTo>
                    <a:pt x="2641" y="4988"/>
                    <a:pt x="3025" y="4604"/>
                    <a:pt x="3025" y="4130"/>
                  </a:cubicBezTo>
                  <a:lnTo>
                    <a:pt x="3025" y="3912"/>
                  </a:lnTo>
                  <a:cubicBezTo>
                    <a:pt x="3021" y="3633"/>
                    <a:pt x="3155" y="3369"/>
                    <a:pt x="3380" y="3202"/>
                  </a:cubicBezTo>
                  <a:cubicBezTo>
                    <a:pt x="3556" y="3071"/>
                    <a:pt x="3428" y="2832"/>
                    <a:pt x="3258" y="2832"/>
                  </a:cubicBezTo>
                  <a:cubicBezTo>
                    <a:pt x="3218" y="2832"/>
                    <a:pt x="3175" y="2845"/>
                    <a:pt x="3134" y="2877"/>
                  </a:cubicBezTo>
                  <a:cubicBezTo>
                    <a:pt x="2808" y="3119"/>
                    <a:pt x="2616" y="3503"/>
                    <a:pt x="2616" y="3912"/>
                  </a:cubicBezTo>
                  <a:lnTo>
                    <a:pt x="2616" y="4130"/>
                  </a:lnTo>
                  <a:cubicBezTo>
                    <a:pt x="2616" y="4380"/>
                    <a:pt x="2417" y="4579"/>
                    <a:pt x="2167" y="4579"/>
                  </a:cubicBezTo>
                  <a:lnTo>
                    <a:pt x="2091" y="4579"/>
                  </a:lnTo>
                  <a:cubicBezTo>
                    <a:pt x="1960" y="4579"/>
                    <a:pt x="1830" y="4611"/>
                    <a:pt x="1718" y="4669"/>
                  </a:cubicBezTo>
                  <a:lnTo>
                    <a:pt x="1718" y="3909"/>
                  </a:lnTo>
                  <a:cubicBezTo>
                    <a:pt x="1718" y="2873"/>
                    <a:pt x="2178" y="1888"/>
                    <a:pt x="2978" y="1221"/>
                  </a:cubicBezTo>
                  <a:close/>
                  <a:moveTo>
                    <a:pt x="1725" y="6002"/>
                  </a:moveTo>
                  <a:lnTo>
                    <a:pt x="1725" y="6002"/>
                  </a:lnTo>
                  <a:cubicBezTo>
                    <a:pt x="1830" y="6053"/>
                    <a:pt x="1942" y="6078"/>
                    <a:pt x="2054" y="6078"/>
                  </a:cubicBezTo>
                  <a:lnTo>
                    <a:pt x="2207" y="6078"/>
                  </a:lnTo>
                  <a:cubicBezTo>
                    <a:pt x="2337" y="7005"/>
                    <a:pt x="2891" y="7824"/>
                    <a:pt x="3702" y="8291"/>
                  </a:cubicBezTo>
                  <a:lnTo>
                    <a:pt x="3702" y="9178"/>
                  </a:lnTo>
                  <a:cubicBezTo>
                    <a:pt x="3702" y="9417"/>
                    <a:pt x="3572" y="9642"/>
                    <a:pt x="3362" y="9758"/>
                  </a:cubicBezTo>
                  <a:cubicBezTo>
                    <a:pt x="3025" y="9435"/>
                    <a:pt x="1862" y="8164"/>
                    <a:pt x="1725" y="6002"/>
                  </a:cubicBezTo>
                  <a:close/>
                  <a:moveTo>
                    <a:pt x="9124" y="10931"/>
                  </a:moveTo>
                  <a:lnTo>
                    <a:pt x="9287" y="10986"/>
                  </a:lnTo>
                  <a:cubicBezTo>
                    <a:pt x="9461" y="11047"/>
                    <a:pt x="9617" y="11152"/>
                    <a:pt x="9736" y="11286"/>
                  </a:cubicBezTo>
                  <a:lnTo>
                    <a:pt x="9124" y="11811"/>
                  </a:lnTo>
                  <a:lnTo>
                    <a:pt x="9124" y="10931"/>
                  </a:lnTo>
                  <a:close/>
                  <a:moveTo>
                    <a:pt x="2829" y="10392"/>
                  </a:moveTo>
                  <a:cubicBezTo>
                    <a:pt x="3242" y="11344"/>
                    <a:pt x="4180" y="11960"/>
                    <a:pt x="5216" y="11960"/>
                  </a:cubicBezTo>
                  <a:cubicBezTo>
                    <a:pt x="5221" y="11960"/>
                    <a:pt x="5226" y="11960"/>
                    <a:pt x="5231" y="11960"/>
                  </a:cubicBezTo>
                  <a:cubicBezTo>
                    <a:pt x="5838" y="11960"/>
                    <a:pt x="6430" y="11739"/>
                    <a:pt x="6893" y="11344"/>
                  </a:cubicBezTo>
                  <a:cubicBezTo>
                    <a:pt x="6973" y="11482"/>
                    <a:pt x="7052" y="11616"/>
                    <a:pt x="7132" y="11750"/>
                  </a:cubicBezTo>
                  <a:cubicBezTo>
                    <a:pt x="6560" y="12209"/>
                    <a:pt x="5886" y="12425"/>
                    <a:pt x="5221" y="12425"/>
                  </a:cubicBezTo>
                  <a:cubicBezTo>
                    <a:pt x="4043" y="12425"/>
                    <a:pt x="2892" y="11747"/>
                    <a:pt x="2388" y="10547"/>
                  </a:cubicBezTo>
                  <a:lnTo>
                    <a:pt x="2829" y="10392"/>
                  </a:lnTo>
                  <a:close/>
                  <a:moveTo>
                    <a:pt x="5216" y="1"/>
                  </a:moveTo>
                  <a:cubicBezTo>
                    <a:pt x="3058" y="1"/>
                    <a:pt x="1308" y="1750"/>
                    <a:pt x="1308" y="3909"/>
                  </a:cubicBezTo>
                  <a:lnTo>
                    <a:pt x="1308" y="5582"/>
                  </a:lnTo>
                  <a:cubicBezTo>
                    <a:pt x="1308" y="7139"/>
                    <a:pt x="1819" y="8298"/>
                    <a:pt x="2246" y="8994"/>
                  </a:cubicBezTo>
                  <a:cubicBezTo>
                    <a:pt x="2446" y="9323"/>
                    <a:pt x="2681" y="9635"/>
                    <a:pt x="2949" y="9917"/>
                  </a:cubicBezTo>
                  <a:lnTo>
                    <a:pt x="1008" y="10602"/>
                  </a:lnTo>
                  <a:cubicBezTo>
                    <a:pt x="403" y="10815"/>
                    <a:pt x="1" y="11388"/>
                    <a:pt x="1" y="12029"/>
                  </a:cubicBezTo>
                  <a:lnTo>
                    <a:pt x="1" y="13716"/>
                  </a:lnTo>
                  <a:cubicBezTo>
                    <a:pt x="1" y="13852"/>
                    <a:pt x="102" y="13920"/>
                    <a:pt x="204" y="13920"/>
                  </a:cubicBezTo>
                  <a:cubicBezTo>
                    <a:pt x="305" y="13920"/>
                    <a:pt x="407" y="13852"/>
                    <a:pt x="407" y="13716"/>
                  </a:cubicBezTo>
                  <a:lnTo>
                    <a:pt x="407" y="12029"/>
                  </a:lnTo>
                  <a:cubicBezTo>
                    <a:pt x="407" y="11895"/>
                    <a:pt x="432" y="11761"/>
                    <a:pt x="479" y="11637"/>
                  </a:cubicBezTo>
                  <a:lnTo>
                    <a:pt x="1511" y="12521"/>
                  </a:lnTo>
                  <a:cubicBezTo>
                    <a:pt x="1656" y="12648"/>
                    <a:pt x="1743" y="12833"/>
                    <a:pt x="1743" y="13028"/>
                  </a:cubicBezTo>
                  <a:lnTo>
                    <a:pt x="1743" y="13716"/>
                  </a:lnTo>
                  <a:cubicBezTo>
                    <a:pt x="1743" y="13852"/>
                    <a:pt x="1844" y="13920"/>
                    <a:pt x="1946" y="13920"/>
                  </a:cubicBezTo>
                  <a:cubicBezTo>
                    <a:pt x="2047" y="13920"/>
                    <a:pt x="2149" y="13852"/>
                    <a:pt x="2149" y="13716"/>
                  </a:cubicBezTo>
                  <a:lnTo>
                    <a:pt x="2149" y="13028"/>
                  </a:lnTo>
                  <a:cubicBezTo>
                    <a:pt x="2149" y="12717"/>
                    <a:pt x="2011" y="12416"/>
                    <a:pt x="1776" y="12213"/>
                  </a:cubicBezTo>
                  <a:lnTo>
                    <a:pt x="693" y="11286"/>
                  </a:lnTo>
                  <a:cubicBezTo>
                    <a:pt x="816" y="11152"/>
                    <a:pt x="971" y="11051"/>
                    <a:pt x="1142" y="10989"/>
                  </a:cubicBezTo>
                  <a:lnTo>
                    <a:pt x="2004" y="10685"/>
                  </a:lnTo>
                  <a:cubicBezTo>
                    <a:pt x="2568" y="12056"/>
                    <a:pt x="3876" y="12835"/>
                    <a:pt x="5221" y="12835"/>
                  </a:cubicBezTo>
                  <a:cubicBezTo>
                    <a:pt x="5957" y="12835"/>
                    <a:pt x="6704" y="12602"/>
                    <a:pt x="7346" y="12105"/>
                  </a:cubicBezTo>
                  <a:cubicBezTo>
                    <a:pt x="7621" y="12586"/>
                    <a:pt x="7846" y="13079"/>
                    <a:pt x="7846" y="13720"/>
                  </a:cubicBezTo>
                  <a:cubicBezTo>
                    <a:pt x="7846" y="13856"/>
                    <a:pt x="7947" y="13924"/>
                    <a:pt x="8048" y="13924"/>
                  </a:cubicBezTo>
                  <a:cubicBezTo>
                    <a:pt x="8150" y="13924"/>
                    <a:pt x="8251" y="13856"/>
                    <a:pt x="8251" y="13720"/>
                  </a:cubicBezTo>
                  <a:cubicBezTo>
                    <a:pt x="8251" y="12815"/>
                    <a:pt x="7864" y="12170"/>
                    <a:pt x="7487" y="11551"/>
                  </a:cubicBezTo>
                  <a:cubicBezTo>
                    <a:pt x="7096" y="10902"/>
                    <a:pt x="6726" y="10290"/>
                    <a:pt x="6726" y="9359"/>
                  </a:cubicBezTo>
                  <a:lnTo>
                    <a:pt x="6726" y="9142"/>
                  </a:lnTo>
                  <a:cubicBezTo>
                    <a:pt x="6726" y="9006"/>
                    <a:pt x="6625" y="8938"/>
                    <a:pt x="6524" y="8938"/>
                  </a:cubicBezTo>
                  <a:cubicBezTo>
                    <a:pt x="6422" y="8938"/>
                    <a:pt x="6321" y="9006"/>
                    <a:pt x="6321" y="9142"/>
                  </a:cubicBezTo>
                  <a:lnTo>
                    <a:pt x="6321" y="9359"/>
                  </a:lnTo>
                  <a:cubicBezTo>
                    <a:pt x="6317" y="9921"/>
                    <a:pt x="6448" y="10475"/>
                    <a:pt x="6701" y="10975"/>
                  </a:cubicBezTo>
                  <a:cubicBezTo>
                    <a:pt x="6272" y="11368"/>
                    <a:pt x="5743" y="11554"/>
                    <a:pt x="5220" y="11554"/>
                  </a:cubicBezTo>
                  <a:cubicBezTo>
                    <a:pt x="4396" y="11554"/>
                    <a:pt x="3588" y="11093"/>
                    <a:pt x="3213" y="10258"/>
                  </a:cubicBezTo>
                  <a:lnTo>
                    <a:pt x="3394" y="10192"/>
                  </a:lnTo>
                  <a:cubicBezTo>
                    <a:pt x="3825" y="10040"/>
                    <a:pt x="4112" y="9635"/>
                    <a:pt x="4112" y="9178"/>
                  </a:cubicBezTo>
                  <a:lnTo>
                    <a:pt x="4112" y="8487"/>
                  </a:lnTo>
                  <a:cubicBezTo>
                    <a:pt x="4477" y="8629"/>
                    <a:pt x="4850" y="8695"/>
                    <a:pt x="5215" y="8695"/>
                  </a:cubicBezTo>
                  <a:cubicBezTo>
                    <a:pt x="6675" y="8695"/>
                    <a:pt x="8006" y="7631"/>
                    <a:pt x="8226" y="6078"/>
                  </a:cubicBezTo>
                  <a:lnTo>
                    <a:pt x="8345" y="6078"/>
                  </a:lnTo>
                  <a:cubicBezTo>
                    <a:pt x="8476" y="6078"/>
                    <a:pt x="8602" y="6046"/>
                    <a:pt x="8718" y="5988"/>
                  </a:cubicBezTo>
                  <a:lnTo>
                    <a:pt x="8718" y="13720"/>
                  </a:lnTo>
                  <a:cubicBezTo>
                    <a:pt x="8718" y="13856"/>
                    <a:pt x="8820" y="13924"/>
                    <a:pt x="8921" y="13924"/>
                  </a:cubicBezTo>
                  <a:cubicBezTo>
                    <a:pt x="9023" y="13924"/>
                    <a:pt x="9124" y="13856"/>
                    <a:pt x="9124" y="13720"/>
                  </a:cubicBezTo>
                  <a:lnTo>
                    <a:pt x="9124" y="12351"/>
                  </a:lnTo>
                  <a:lnTo>
                    <a:pt x="9953" y="11641"/>
                  </a:lnTo>
                  <a:cubicBezTo>
                    <a:pt x="10000" y="11768"/>
                    <a:pt x="10026" y="11898"/>
                    <a:pt x="10026" y="12032"/>
                  </a:cubicBezTo>
                  <a:lnTo>
                    <a:pt x="10026" y="13720"/>
                  </a:lnTo>
                  <a:cubicBezTo>
                    <a:pt x="10026" y="13856"/>
                    <a:pt x="10127" y="13924"/>
                    <a:pt x="10229" y="13924"/>
                  </a:cubicBezTo>
                  <a:cubicBezTo>
                    <a:pt x="10330" y="13924"/>
                    <a:pt x="10431" y="13856"/>
                    <a:pt x="10431" y="13720"/>
                  </a:cubicBezTo>
                  <a:lnTo>
                    <a:pt x="10431" y="12032"/>
                  </a:lnTo>
                  <a:cubicBezTo>
                    <a:pt x="10435" y="11388"/>
                    <a:pt x="10029" y="10815"/>
                    <a:pt x="9425" y="10602"/>
                  </a:cubicBezTo>
                  <a:lnTo>
                    <a:pt x="9124" y="10497"/>
                  </a:lnTo>
                  <a:lnTo>
                    <a:pt x="9124" y="3909"/>
                  </a:lnTo>
                  <a:cubicBezTo>
                    <a:pt x="9124" y="1750"/>
                    <a:pt x="7375" y="1"/>
                    <a:pt x="52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8" name="Google Shape;23288;p75"/>
            <p:cNvSpPr/>
            <p:nvPr/>
          </p:nvSpPr>
          <p:spPr>
            <a:xfrm>
              <a:off x="6795078" y="3900348"/>
              <a:ext cx="32667" cy="16543"/>
            </a:xfrm>
            <a:custGeom>
              <a:rect b="b" l="l" r="r" t="t"/>
              <a:pathLst>
                <a:path extrusionOk="0" h="631" w="1246">
                  <a:moveTo>
                    <a:pt x="958" y="0"/>
                  </a:moveTo>
                  <a:cubicBezTo>
                    <a:pt x="935" y="0"/>
                    <a:pt x="910" y="4"/>
                    <a:pt x="884" y="13"/>
                  </a:cubicBezTo>
                  <a:lnTo>
                    <a:pt x="232" y="230"/>
                  </a:lnTo>
                  <a:cubicBezTo>
                    <a:pt x="0" y="309"/>
                    <a:pt x="80" y="631"/>
                    <a:pt x="289" y="631"/>
                  </a:cubicBezTo>
                  <a:cubicBezTo>
                    <a:pt x="312" y="631"/>
                    <a:pt x="336" y="627"/>
                    <a:pt x="362" y="618"/>
                  </a:cubicBezTo>
                  <a:lnTo>
                    <a:pt x="1014" y="401"/>
                  </a:lnTo>
                  <a:cubicBezTo>
                    <a:pt x="1246" y="322"/>
                    <a:pt x="1166" y="0"/>
                    <a:pt x="9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89" name="Google Shape;23289;p75"/>
          <p:cNvGrpSpPr/>
          <p:nvPr/>
        </p:nvGrpSpPr>
        <p:grpSpPr>
          <a:xfrm>
            <a:off x="7156067" y="2431198"/>
            <a:ext cx="285089" cy="364948"/>
            <a:chOff x="7156067" y="2431198"/>
            <a:chExt cx="285089" cy="364948"/>
          </a:xfrm>
        </p:grpSpPr>
        <p:sp>
          <p:nvSpPr>
            <p:cNvPr id="23290" name="Google Shape;23290;p75"/>
            <p:cNvSpPr/>
            <p:nvPr/>
          </p:nvSpPr>
          <p:spPr>
            <a:xfrm>
              <a:off x="7218648" y="2436599"/>
              <a:ext cx="160032" cy="68585"/>
            </a:xfrm>
            <a:custGeom>
              <a:rect b="b" l="l" r="r" t="t"/>
              <a:pathLst>
                <a:path extrusionOk="0" h="2616" w="6104">
                  <a:moveTo>
                    <a:pt x="2615" y="1"/>
                  </a:moveTo>
                  <a:cubicBezTo>
                    <a:pt x="1170" y="1"/>
                    <a:pt x="1" y="1171"/>
                    <a:pt x="1" y="2616"/>
                  </a:cubicBezTo>
                  <a:lnTo>
                    <a:pt x="6103" y="2616"/>
                  </a:lnTo>
                  <a:cubicBezTo>
                    <a:pt x="6103" y="1171"/>
                    <a:pt x="4930" y="1"/>
                    <a:pt x="3488"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1" name="Google Shape;23291;p75"/>
            <p:cNvSpPr/>
            <p:nvPr/>
          </p:nvSpPr>
          <p:spPr>
            <a:xfrm>
              <a:off x="7161494" y="2619388"/>
              <a:ext cx="274235" cy="171515"/>
            </a:xfrm>
            <a:custGeom>
              <a:rect b="b" l="l" r="r" t="t"/>
              <a:pathLst>
                <a:path extrusionOk="0" h="6542" w="10460">
                  <a:moveTo>
                    <a:pt x="3705" y="1"/>
                  </a:moveTo>
                  <a:lnTo>
                    <a:pt x="3705" y="1257"/>
                  </a:lnTo>
                  <a:cubicBezTo>
                    <a:pt x="3705" y="1547"/>
                    <a:pt x="3513" y="1801"/>
                    <a:pt x="3235" y="1884"/>
                  </a:cubicBezTo>
                  <a:lnTo>
                    <a:pt x="938" y="2558"/>
                  </a:lnTo>
                  <a:cubicBezTo>
                    <a:pt x="381" y="2724"/>
                    <a:pt x="0" y="3235"/>
                    <a:pt x="0" y="3814"/>
                  </a:cubicBezTo>
                  <a:lnTo>
                    <a:pt x="0" y="6542"/>
                  </a:lnTo>
                  <a:lnTo>
                    <a:pt x="10460" y="6542"/>
                  </a:lnTo>
                  <a:lnTo>
                    <a:pt x="10460" y="3814"/>
                  </a:lnTo>
                  <a:cubicBezTo>
                    <a:pt x="10460" y="3235"/>
                    <a:pt x="10080" y="2724"/>
                    <a:pt x="9522" y="2558"/>
                  </a:cubicBezTo>
                  <a:lnTo>
                    <a:pt x="7226" y="1884"/>
                  </a:lnTo>
                  <a:cubicBezTo>
                    <a:pt x="6947" y="1801"/>
                    <a:pt x="6755" y="1547"/>
                    <a:pt x="6755" y="125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2" name="Google Shape;23292;p75"/>
            <p:cNvSpPr/>
            <p:nvPr/>
          </p:nvSpPr>
          <p:spPr>
            <a:xfrm>
              <a:off x="7161494" y="2671534"/>
              <a:ext cx="274340" cy="119368"/>
            </a:xfrm>
            <a:custGeom>
              <a:rect b="b" l="l" r="r" t="t"/>
              <a:pathLst>
                <a:path extrusionOk="0" h="4553" w="10464">
                  <a:moveTo>
                    <a:pt x="2880" y="0"/>
                  </a:moveTo>
                  <a:lnTo>
                    <a:pt x="938" y="569"/>
                  </a:lnTo>
                  <a:cubicBezTo>
                    <a:pt x="381" y="735"/>
                    <a:pt x="0" y="1246"/>
                    <a:pt x="0" y="1825"/>
                  </a:cubicBezTo>
                  <a:lnTo>
                    <a:pt x="0" y="4553"/>
                  </a:lnTo>
                  <a:lnTo>
                    <a:pt x="10463" y="4553"/>
                  </a:lnTo>
                  <a:lnTo>
                    <a:pt x="10463" y="1825"/>
                  </a:lnTo>
                  <a:cubicBezTo>
                    <a:pt x="10460" y="1246"/>
                    <a:pt x="10080" y="735"/>
                    <a:pt x="9522" y="569"/>
                  </a:cubicBezTo>
                  <a:lnTo>
                    <a:pt x="7584" y="0"/>
                  </a:lnTo>
                  <a:cubicBezTo>
                    <a:pt x="7363" y="1123"/>
                    <a:pt x="6378" y="1938"/>
                    <a:pt x="5230" y="1938"/>
                  </a:cubicBezTo>
                  <a:cubicBezTo>
                    <a:pt x="4086" y="1938"/>
                    <a:pt x="3101" y="1123"/>
                    <a:pt x="288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3" name="Google Shape;23293;p75"/>
            <p:cNvSpPr/>
            <p:nvPr/>
          </p:nvSpPr>
          <p:spPr>
            <a:xfrm>
              <a:off x="7258630" y="2619388"/>
              <a:ext cx="79963" cy="34345"/>
            </a:xfrm>
            <a:custGeom>
              <a:rect b="b" l="l" r="r" t="t"/>
              <a:pathLst>
                <a:path extrusionOk="0" h="1310" w="3050">
                  <a:moveTo>
                    <a:pt x="0" y="1"/>
                  </a:moveTo>
                  <a:lnTo>
                    <a:pt x="0" y="924"/>
                  </a:lnTo>
                  <a:cubicBezTo>
                    <a:pt x="477" y="1181"/>
                    <a:pt x="1001" y="1310"/>
                    <a:pt x="1525" y="1310"/>
                  </a:cubicBezTo>
                  <a:cubicBezTo>
                    <a:pt x="2049" y="1310"/>
                    <a:pt x="2574" y="1181"/>
                    <a:pt x="3050" y="924"/>
                  </a:cubicBezTo>
                  <a:lnTo>
                    <a:pt x="305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4" name="Google Shape;23294;p75"/>
            <p:cNvSpPr/>
            <p:nvPr/>
          </p:nvSpPr>
          <p:spPr>
            <a:xfrm>
              <a:off x="7201476" y="2505158"/>
              <a:ext cx="194298" cy="131533"/>
            </a:xfrm>
            <a:custGeom>
              <a:rect b="b" l="l" r="r" t="t"/>
              <a:pathLst>
                <a:path extrusionOk="0" h="5017" w="7411">
                  <a:moveTo>
                    <a:pt x="873" y="1"/>
                  </a:moveTo>
                  <a:lnTo>
                    <a:pt x="873" y="1308"/>
                  </a:lnTo>
                  <a:lnTo>
                    <a:pt x="547" y="1308"/>
                  </a:lnTo>
                  <a:cubicBezTo>
                    <a:pt x="243" y="1308"/>
                    <a:pt x="0" y="1551"/>
                    <a:pt x="0" y="1851"/>
                  </a:cubicBezTo>
                  <a:cubicBezTo>
                    <a:pt x="0" y="2152"/>
                    <a:pt x="243" y="2398"/>
                    <a:pt x="547" y="2398"/>
                  </a:cubicBezTo>
                  <a:lnTo>
                    <a:pt x="884" y="2398"/>
                  </a:lnTo>
                  <a:cubicBezTo>
                    <a:pt x="992" y="3876"/>
                    <a:pt x="2224" y="5017"/>
                    <a:pt x="3705" y="5017"/>
                  </a:cubicBezTo>
                  <a:cubicBezTo>
                    <a:pt x="5186" y="5017"/>
                    <a:pt x="6418" y="3876"/>
                    <a:pt x="6526" y="2398"/>
                  </a:cubicBezTo>
                  <a:lnTo>
                    <a:pt x="6867" y="2398"/>
                  </a:lnTo>
                  <a:cubicBezTo>
                    <a:pt x="7167" y="2398"/>
                    <a:pt x="7410" y="2152"/>
                    <a:pt x="7410" y="1851"/>
                  </a:cubicBezTo>
                  <a:cubicBezTo>
                    <a:pt x="7410" y="1551"/>
                    <a:pt x="7167" y="1308"/>
                    <a:pt x="6867" y="1308"/>
                  </a:cubicBezTo>
                  <a:lnTo>
                    <a:pt x="6541" y="1308"/>
                  </a:lnTo>
                  <a:lnTo>
                    <a:pt x="6541" y="1"/>
                  </a:ln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5" name="Google Shape;23295;p75"/>
            <p:cNvSpPr/>
            <p:nvPr/>
          </p:nvSpPr>
          <p:spPr>
            <a:xfrm>
              <a:off x="7200610" y="2516563"/>
              <a:ext cx="160871" cy="120076"/>
            </a:xfrm>
            <a:custGeom>
              <a:rect b="b" l="l" r="r" t="t"/>
              <a:pathLst>
                <a:path extrusionOk="0" h="4580" w="6136">
                  <a:moveTo>
                    <a:pt x="906" y="0"/>
                  </a:moveTo>
                  <a:lnTo>
                    <a:pt x="906" y="873"/>
                  </a:lnTo>
                  <a:lnTo>
                    <a:pt x="609" y="873"/>
                  </a:lnTo>
                  <a:cubicBezTo>
                    <a:pt x="323" y="873"/>
                    <a:pt x="66" y="1080"/>
                    <a:pt x="37" y="1362"/>
                  </a:cubicBezTo>
                  <a:cubicBezTo>
                    <a:pt x="0" y="1684"/>
                    <a:pt x="254" y="1963"/>
                    <a:pt x="580" y="1963"/>
                  </a:cubicBezTo>
                  <a:lnTo>
                    <a:pt x="917" y="1963"/>
                  </a:lnTo>
                  <a:cubicBezTo>
                    <a:pt x="1022" y="3459"/>
                    <a:pt x="2269" y="4580"/>
                    <a:pt x="3717" y="4580"/>
                  </a:cubicBezTo>
                  <a:cubicBezTo>
                    <a:pt x="3868" y="4580"/>
                    <a:pt x="4022" y="4567"/>
                    <a:pt x="4176" y="4542"/>
                  </a:cubicBezTo>
                  <a:cubicBezTo>
                    <a:pt x="2796" y="4328"/>
                    <a:pt x="1779" y="3144"/>
                    <a:pt x="1779" y="1746"/>
                  </a:cubicBezTo>
                  <a:cubicBezTo>
                    <a:pt x="1775" y="1384"/>
                    <a:pt x="2068" y="1091"/>
                    <a:pt x="2431" y="1091"/>
                  </a:cubicBezTo>
                  <a:lnTo>
                    <a:pt x="5697" y="1091"/>
                  </a:lnTo>
                  <a:cubicBezTo>
                    <a:pt x="5940" y="1091"/>
                    <a:pt x="6136" y="895"/>
                    <a:pt x="6136" y="656"/>
                  </a:cubicBezTo>
                  <a:lnTo>
                    <a:pt x="6136" y="0"/>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6" name="Google Shape;23296;p75"/>
            <p:cNvSpPr/>
            <p:nvPr/>
          </p:nvSpPr>
          <p:spPr>
            <a:xfrm>
              <a:off x="7224337" y="2505158"/>
              <a:ext cx="148548" cy="22809"/>
            </a:xfrm>
            <a:custGeom>
              <a:rect b="b" l="l" r="r" t="t"/>
              <a:pathLst>
                <a:path extrusionOk="0" h="870" w="5666">
                  <a:moveTo>
                    <a:pt x="1" y="1"/>
                  </a:moveTo>
                  <a:lnTo>
                    <a:pt x="1" y="870"/>
                  </a:lnTo>
                  <a:lnTo>
                    <a:pt x="5665" y="870"/>
                  </a:lnTo>
                  <a:lnTo>
                    <a:pt x="5665" y="1"/>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7" name="Google Shape;23297;p75"/>
            <p:cNvSpPr/>
            <p:nvPr/>
          </p:nvSpPr>
          <p:spPr>
            <a:xfrm>
              <a:off x="7218648" y="2436599"/>
              <a:ext cx="100020" cy="68585"/>
            </a:xfrm>
            <a:custGeom>
              <a:rect b="b" l="l" r="r" t="t"/>
              <a:pathLst>
                <a:path extrusionOk="0" h="2616" w="3815">
                  <a:moveTo>
                    <a:pt x="2615" y="1"/>
                  </a:moveTo>
                  <a:cubicBezTo>
                    <a:pt x="1170" y="1"/>
                    <a:pt x="1" y="1171"/>
                    <a:pt x="1" y="2616"/>
                  </a:cubicBezTo>
                  <a:lnTo>
                    <a:pt x="1525" y="2616"/>
                  </a:lnTo>
                  <a:cubicBezTo>
                    <a:pt x="1525" y="1297"/>
                    <a:pt x="2507" y="186"/>
                    <a:pt x="3814" y="23"/>
                  </a:cubicBezTo>
                  <a:cubicBezTo>
                    <a:pt x="3706" y="8"/>
                    <a:pt x="3597" y="1"/>
                    <a:pt x="3488" y="1"/>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8" name="Google Shape;23298;p75"/>
            <p:cNvSpPr/>
            <p:nvPr/>
          </p:nvSpPr>
          <p:spPr>
            <a:xfrm>
              <a:off x="7220457" y="2671534"/>
              <a:ext cx="156309" cy="67903"/>
            </a:xfrm>
            <a:custGeom>
              <a:rect b="b" l="l" r="r" t="t"/>
              <a:pathLst>
                <a:path extrusionOk="0" h="2590" w="5962">
                  <a:moveTo>
                    <a:pt x="631" y="0"/>
                  </a:moveTo>
                  <a:lnTo>
                    <a:pt x="0" y="185"/>
                  </a:lnTo>
                  <a:cubicBezTo>
                    <a:pt x="305" y="1590"/>
                    <a:pt x="1547" y="2590"/>
                    <a:pt x="2981" y="2590"/>
                  </a:cubicBezTo>
                  <a:cubicBezTo>
                    <a:pt x="4419" y="2590"/>
                    <a:pt x="5658" y="1590"/>
                    <a:pt x="5962" y="185"/>
                  </a:cubicBezTo>
                  <a:lnTo>
                    <a:pt x="5335" y="0"/>
                  </a:lnTo>
                  <a:cubicBezTo>
                    <a:pt x="5114" y="1123"/>
                    <a:pt x="4129" y="1938"/>
                    <a:pt x="2981" y="1938"/>
                  </a:cubicBezTo>
                  <a:cubicBezTo>
                    <a:pt x="1837" y="1938"/>
                    <a:pt x="852" y="1123"/>
                    <a:pt x="631"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9" name="Google Shape;23299;p75"/>
            <p:cNvSpPr/>
            <p:nvPr/>
          </p:nvSpPr>
          <p:spPr>
            <a:xfrm>
              <a:off x="7258918" y="2539818"/>
              <a:ext cx="10749" cy="16386"/>
            </a:xfrm>
            <a:custGeom>
              <a:rect b="b" l="l" r="r" t="t"/>
              <a:pathLst>
                <a:path extrusionOk="0" h="625" w="410">
                  <a:moveTo>
                    <a:pt x="207" y="1"/>
                  </a:moveTo>
                  <a:cubicBezTo>
                    <a:pt x="91" y="1"/>
                    <a:pt x="0" y="91"/>
                    <a:pt x="0" y="204"/>
                  </a:cubicBezTo>
                  <a:lnTo>
                    <a:pt x="0" y="421"/>
                  </a:lnTo>
                  <a:cubicBezTo>
                    <a:pt x="0" y="557"/>
                    <a:pt x="103" y="625"/>
                    <a:pt x="205" y="625"/>
                  </a:cubicBezTo>
                  <a:cubicBezTo>
                    <a:pt x="307" y="625"/>
                    <a:pt x="409" y="557"/>
                    <a:pt x="409" y="421"/>
                  </a:cubicBezTo>
                  <a:lnTo>
                    <a:pt x="409" y="204"/>
                  </a:lnTo>
                  <a:cubicBezTo>
                    <a:pt x="409"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0" name="Google Shape;23300;p75"/>
            <p:cNvSpPr/>
            <p:nvPr/>
          </p:nvSpPr>
          <p:spPr>
            <a:xfrm>
              <a:off x="7327556" y="2539818"/>
              <a:ext cx="10749" cy="16386"/>
            </a:xfrm>
            <a:custGeom>
              <a:rect b="b" l="l" r="r" t="t"/>
              <a:pathLst>
                <a:path extrusionOk="0" h="625" w="410">
                  <a:moveTo>
                    <a:pt x="204" y="1"/>
                  </a:moveTo>
                  <a:cubicBezTo>
                    <a:pt x="91" y="1"/>
                    <a:pt x="1" y="91"/>
                    <a:pt x="1" y="204"/>
                  </a:cubicBezTo>
                  <a:lnTo>
                    <a:pt x="1" y="421"/>
                  </a:lnTo>
                  <a:cubicBezTo>
                    <a:pt x="1" y="557"/>
                    <a:pt x="103" y="625"/>
                    <a:pt x="205" y="625"/>
                  </a:cubicBezTo>
                  <a:cubicBezTo>
                    <a:pt x="308" y="625"/>
                    <a:pt x="410" y="557"/>
                    <a:pt x="410" y="421"/>
                  </a:cubicBezTo>
                  <a:lnTo>
                    <a:pt x="410" y="204"/>
                  </a:lnTo>
                  <a:cubicBezTo>
                    <a:pt x="410" y="91"/>
                    <a:pt x="31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1" name="Google Shape;23301;p75"/>
            <p:cNvSpPr/>
            <p:nvPr/>
          </p:nvSpPr>
          <p:spPr>
            <a:xfrm>
              <a:off x="7156067" y="2431198"/>
              <a:ext cx="285089" cy="364948"/>
            </a:xfrm>
            <a:custGeom>
              <a:rect b="b" l="l" r="r" t="t"/>
              <a:pathLst>
                <a:path extrusionOk="0" h="13920" w="10874">
                  <a:moveTo>
                    <a:pt x="5875" y="410"/>
                  </a:moveTo>
                  <a:cubicBezTo>
                    <a:pt x="6788" y="410"/>
                    <a:pt x="7625" y="928"/>
                    <a:pt x="8030" y="1746"/>
                  </a:cubicBezTo>
                  <a:lnTo>
                    <a:pt x="7617" y="1746"/>
                  </a:lnTo>
                  <a:cubicBezTo>
                    <a:pt x="7346" y="1746"/>
                    <a:pt x="7346" y="2152"/>
                    <a:pt x="7617" y="2152"/>
                  </a:cubicBezTo>
                  <a:lnTo>
                    <a:pt x="8190" y="2152"/>
                  </a:lnTo>
                  <a:cubicBezTo>
                    <a:pt x="8233" y="2304"/>
                    <a:pt x="8262" y="2460"/>
                    <a:pt x="8277" y="2615"/>
                  </a:cubicBezTo>
                  <a:lnTo>
                    <a:pt x="2598" y="2615"/>
                  </a:lnTo>
                  <a:cubicBezTo>
                    <a:pt x="2706" y="1369"/>
                    <a:pt x="3749" y="410"/>
                    <a:pt x="5002" y="410"/>
                  </a:cubicBezTo>
                  <a:close/>
                  <a:moveTo>
                    <a:pt x="8066" y="3025"/>
                  </a:moveTo>
                  <a:lnTo>
                    <a:pt x="8066" y="3488"/>
                  </a:lnTo>
                  <a:lnTo>
                    <a:pt x="7835" y="3488"/>
                  </a:lnTo>
                  <a:cubicBezTo>
                    <a:pt x="7563" y="3488"/>
                    <a:pt x="7563" y="3897"/>
                    <a:pt x="7835" y="3897"/>
                  </a:cubicBezTo>
                  <a:lnTo>
                    <a:pt x="8066" y="3897"/>
                  </a:lnTo>
                  <a:lnTo>
                    <a:pt x="8066" y="4129"/>
                  </a:lnTo>
                  <a:cubicBezTo>
                    <a:pt x="8066" y="4241"/>
                    <a:pt x="8157" y="4332"/>
                    <a:pt x="8269" y="4332"/>
                  </a:cubicBezTo>
                  <a:lnTo>
                    <a:pt x="8599" y="4332"/>
                  </a:lnTo>
                  <a:cubicBezTo>
                    <a:pt x="8798" y="4332"/>
                    <a:pt x="8957" y="4506"/>
                    <a:pt x="8936" y="4709"/>
                  </a:cubicBezTo>
                  <a:cubicBezTo>
                    <a:pt x="8918" y="4879"/>
                    <a:pt x="8755" y="5013"/>
                    <a:pt x="8566" y="5013"/>
                  </a:cubicBezTo>
                  <a:lnTo>
                    <a:pt x="8476" y="5013"/>
                  </a:lnTo>
                  <a:lnTo>
                    <a:pt x="8476" y="5002"/>
                  </a:lnTo>
                  <a:cubicBezTo>
                    <a:pt x="8476" y="4890"/>
                    <a:pt x="8385" y="4799"/>
                    <a:pt x="8273" y="4799"/>
                  </a:cubicBezTo>
                  <a:cubicBezTo>
                    <a:pt x="8161" y="4799"/>
                    <a:pt x="8066" y="4890"/>
                    <a:pt x="8066" y="5002"/>
                  </a:cubicBezTo>
                  <a:cubicBezTo>
                    <a:pt x="8066" y="6454"/>
                    <a:pt x="6889" y="7631"/>
                    <a:pt x="5437" y="7631"/>
                  </a:cubicBezTo>
                  <a:cubicBezTo>
                    <a:pt x="3985" y="7631"/>
                    <a:pt x="2808" y="6454"/>
                    <a:pt x="2808" y="5002"/>
                  </a:cubicBezTo>
                  <a:lnTo>
                    <a:pt x="2808" y="4998"/>
                  </a:lnTo>
                  <a:cubicBezTo>
                    <a:pt x="2808" y="4864"/>
                    <a:pt x="2706" y="4797"/>
                    <a:pt x="2605" y="4797"/>
                  </a:cubicBezTo>
                  <a:cubicBezTo>
                    <a:pt x="2504" y="4797"/>
                    <a:pt x="2402" y="4864"/>
                    <a:pt x="2402" y="4998"/>
                  </a:cubicBezTo>
                  <a:lnTo>
                    <a:pt x="2402" y="5013"/>
                  </a:lnTo>
                  <a:lnTo>
                    <a:pt x="2279" y="5013"/>
                  </a:lnTo>
                  <a:cubicBezTo>
                    <a:pt x="2076" y="5013"/>
                    <a:pt x="1917" y="4839"/>
                    <a:pt x="1939" y="4636"/>
                  </a:cubicBezTo>
                  <a:cubicBezTo>
                    <a:pt x="1957" y="4466"/>
                    <a:pt x="2120" y="4332"/>
                    <a:pt x="2308" y="4332"/>
                  </a:cubicBezTo>
                  <a:lnTo>
                    <a:pt x="2605" y="4332"/>
                  </a:lnTo>
                  <a:cubicBezTo>
                    <a:pt x="2717" y="4332"/>
                    <a:pt x="2808" y="4241"/>
                    <a:pt x="2808" y="4129"/>
                  </a:cubicBezTo>
                  <a:lnTo>
                    <a:pt x="2808" y="3897"/>
                  </a:lnTo>
                  <a:lnTo>
                    <a:pt x="6962" y="3897"/>
                  </a:lnTo>
                  <a:cubicBezTo>
                    <a:pt x="7233" y="3897"/>
                    <a:pt x="7233" y="3488"/>
                    <a:pt x="6962" y="3488"/>
                  </a:cubicBezTo>
                  <a:lnTo>
                    <a:pt x="2808" y="3488"/>
                  </a:lnTo>
                  <a:lnTo>
                    <a:pt x="2808" y="3025"/>
                  </a:lnTo>
                  <a:close/>
                  <a:moveTo>
                    <a:pt x="5002" y="0"/>
                  </a:moveTo>
                  <a:cubicBezTo>
                    <a:pt x="3525" y="4"/>
                    <a:pt x="2297" y="1145"/>
                    <a:pt x="2188" y="2615"/>
                  </a:cubicBezTo>
                  <a:lnTo>
                    <a:pt x="642" y="2615"/>
                  </a:lnTo>
                  <a:cubicBezTo>
                    <a:pt x="370" y="2615"/>
                    <a:pt x="370" y="3025"/>
                    <a:pt x="642" y="3025"/>
                  </a:cubicBezTo>
                  <a:lnTo>
                    <a:pt x="2398" y="3025"/>
                  </a:lnTo>
                  <a:lnTo>
                    <a:pt x="2398" y="3926"/>
                  </a:lnTo>
                  <a:lnTo>
                    <a:pt x="2308" y="3926"/>
                  </a:lnTo>
                  <a:cubicBezTo>
                    <a:pt x="1913" y="3926"/>
                    <a:pt x="1569" y="4223"/>
                    <a:pt x="1533" y="4600"/>
                  </a:cubicBezTo>
                  <a:cubicBezTo>
                    <a:pt x="1489" y="5038"/>
                    <a:pt x="1833" y="5419"/>
                    <a:pt x="2279" y="5422"/>
                  </a:cubicBezTo>
                  <a:lnTo>
                    <a:pt x="2431" y="5422"/>
                  </a:lnTo>
                  <a:cubicBezTo>
                    <a:pt x="2547" y="6259"/>
                    <a:pt x="3011" y="7012"/>
                    <a:pt x="3706" y="7494"/>
                  </a:cubicBezTo>
                  <a:lnTo>
                    <a:pt x="3706" y="8432"/>
                  </a:lnTo>
                  <a:cubicBezTo>
                    <a:pt x="3706" y="8631"/>
                    <a:pt x="3576" y="8805"/>
                    <a:pt x="3384" y="8863"/>
                  </a:cubicBezTo>
                  <a:lnTo>
                    <a:pt x="1087" y="9540"/>
                  </a:lnTo>
                  <a:cubicBezTo>
                    <a:pt x="446" y="9732"/>
                    <a:pt x="5" y="10319"/>
                    <a:pt x="1" y="10989"/>
                  </a:cubicBezTo>
                  <a:lnTo>
                    <a:pt x="1" y="13716"/>
                  </a:lnTo>
                  <a:cubicBezTo>
                    <a:pt x="1" y="13852"/>
                    <a:pt x="103" y="13920"/>
                    <a:pt x="206" y="13920"/>
                  </a:cubicBezTo>
                  <a:cubicBezTo>
                    <a:pt x="308" y="13920"/>
                    <a:pt x="410" y="13852"/>
                    <a:pt x="410" y="13716"/>
                  </a:cubicBezTo>
                  <a:lnTo>
                    <a:pt x="410" y="10989"/>
                  </a:lnTo>
                  <a:cubicBezTo>
                    <a:pt x="410" y="10500"/>
                    <a:pt x="732" y="10069"/>
                    <a:pt x="1200" y="9931"/>
                  </a:cubicBezTo>
                  <a:lnTo>
                    <a:pt x="1873" y="9732"/>
                  </a:lnTo>
                  <a:cubicBezTo>
                    <a:pt x="1877" y="9743"/>
                    <a:pt x="1877" y="9754"/>
                    <a:pt x="1881" y="9761"/>
                  </a:cubicBezTo>
                  <a:cubicBezTo>
                    <a:pt x="1911" y="9864"/>
                    <a:pt x="1989" y="9908"/>
                    <a:pt x="2069" y="9908"/>
                  </a:cubicBezTo>
                  <a:cubicBezTo>
                    <a:pt x="2192" y="9908"/>
                    <a:pt x="2318" y="9803"/>
                    <a:pt x="2272" y="9645"/>
                  </a:cubicBezTo>
                  <a:cubicBezTo>
                    <a:pt x="2268" y="9634"/>
                    <a:pt x="2268" y="9627"/>
                    <a:pt x="2264" y="9616"/>
                  </a:cubicBezTo>
                  <a:lnTo>
                    <a:pt x="2934" y="9421"/>
                  </a:lnTo>
                  <a:cubicBezTo>
                    <a:pt x="3257" y="10532"/>
                    <a:pt x="4275" y="11300"/>
                    <a:pt x="5437" y="11304"/>
                  </a:cubicBezTo>
                  <a:cubicBezTo>
                    <a:pt x="5846" y="11304"/>
                    <a:pt x="6252" y="11210"/>
                    <a:pt x="6618" y="11021"/>
                  </a:cubicBezTo>
                  <a:cubicBezTo>
                    <a:pt x="6812" y="10908"/>
                    <a:pt x="6708" y="10638"/>
                    <a:pt x="6524" y="10638"/>
                  </a:cubicBezTo>
                  <a:cubicBezTo>
                    <a:pt x="6495" y="10638"/>
                    <a:pt x="6465" y="10645"/>
                    <a:pt x="6433" y="10659"/>
                  </a:cubicBezTo>
                  <a:cubicBezTo>
                    <a:pt x="6125" y="10815"/>
                    <a:pt x="5781" y="10898"/>
                    <a:pt x="5437" y="10898"/>
                  </a:cubicBezTo>
                  <a:cubicBezTo>
                    <a:pt x="4459" y="10895"/>
                    <a:pt x="3597" y="10246"/>
                    <a:pt x="3326" y="9305"/>
                  </a:cubicBezTo>
                  <a:lnTo>
                    <a:pt x="3499" y="9254"/>
                  </a:lnTo>
                  <a:cubicBezTo>
                    <a:pt x="3862" y="9145"/>
                    <a:pt x="4112" y="8812"/>
                    <a:pt x="4115" y="8432"/>
                  </a:cubicBezTo>
                  <a:lnTo>
                    <a:pt x="4115" y="7736"/>
                  </a:lnTo>
                  <a:cubicBezTo>
                    <a:pt x="4532" y="7937"/>
                    <a:pt x="4983" y="8038"/>
                    <a:pt x="5436" y="8038"/>
                  </a:cubicBezTo>
                  <a:cubicBezTo>
                    <a:pt x="5888" y="8038"/>
                    <a:pt x="6341" y="7937"/>
                    <a:pt x="6759" y="7736"/>
                  </a:cubicBezTo>
                  <a:lnTo>
                    <a:pt x="6759" y="8435"/>
                  </a:lnTo>
                  <a:cubicBezTo>
                    <a:pt x="6759" y="8816"/>
                    <a:pt x="7009" y="9149"/>
                    <a:pt x="7375" y="9258"/>
                  </a:cubicBezTo>
                  <a:lnTo>
                    <a:pt x="7545" y="9308"/>
                  </a:lnTo>
                  <a:cubicBezTo>
                    <a:pt x="7458" y="9616"/>
                    <a:pt x="7302" y="9902"/>
                    <a:pt x="7092" y="10149"/>
                  </a:cubicBezTo>
                  <a:cubicBezTo>
                    <a:pt x="6957" y="10300"/>
                    <a:pt x="7095" y="10489"/>
                    <a:pt x="7248" y="10489"/>
                  </a:cubicBezTo>
                  <a:cubicBezTo>
                    <a:pt x="7299" y="10489"/>
                    <a:pt x="7352" y="10467"/>
                    <a:pt x="7396" y="10417"/>
                  </a:cubicBezTo>
                  <a:cubicBezTo>
                    <a:pt x="7646" y="10127"/>
                    <a:pt x="7831" y="9790"/>
                    <a:pt x="7936" y="9424"/>
                  </a:cubicBezTo>
                  <a:lnTo>
                    <a:pt x="8574" y="9612"/>
                  </a:lnTo>
                  <a:cubicBezTo>
                    <a:pt x="8552" y="9692"/>
                    <a:pt x="8526" y="9772"/>
                    <a:pt x="8497" y="9852"/>
                  </a:cubicBezTo>
                  <a:cubicBezTo>
                    <a:pt x="8438" y="10013"/>
                    <a:pt x="8568" y="10129"/>
                    <a:pt x="8696" y="10129"/>
                  </a:cubicBezTo>
                  <a:cubicBezTo>
                    <a:pt x="8771" y="10129"/>
                    <a:pt x="8846" y="10088"/>
                    <a:pt x="8881" y="9993"/>
                  </a:cubicBezTo>
                  <a:cubicBezTo>
                    <a:pt x="8914" y="9906"/>
                    <a:pt x="8943" y="9815"/>
                    <a:pt x="8968" y="9725"/>
                  </a:cubicBezTo>
                  <a:lnTo>
                    <a:pt x="9675" y="9931"/>
                  </a:lnTo>
                  <a:cubicBezTo>
                    <a:pt x="10142" y="10072"/>
                    <a:pt x="10464" y="10503"/>
                    <a:pt x="10468" y="10992"/>
                  </a:cubicBezTo>
                  <a:lnTo>
                    <a:pt x="10468" y="13716"/>
                  </a:lnTo>
                  <a:cubicBezTo>
                    <a:pt x="10468" y="13852"/>
                    <a:pt x="10569" y="13920"/>
                    <a:pt x="10670" y="13920"/>
                  </a:cubicBezTo>
                  <a:cubicBezTo>
                    <a:pt x="10772" y="13920"/>
                    <a:pt x="10873" y="13852"/>
                    <a:pt x="10873" y="13716"/>
                  </a:cubicBezTo>
                  <a:lnTo>
                    <a:pt x="10873" y="10992"/>
                  </a:lnTo>
                  <a:cubicBezTo>
                    <a:pt x="10870" y="10319"/>
                    <a:pt x="10428" y="9732"/>
                    <a:pt x="9787" y="9540"/>
                  </a:cubicBezTo>
                  <a:lnTo>
                    <a:pt x="7491" y="8866"/>
                  </a:lnTo>
                  <a:cubicBezTo>
                    <a:pt x="7299" y="8808"/>
                    <a:pt x="7168" y="8631"/>
                    <a:pt x="7168" y="8432"/>
                  </a:cubicBezTo>
                  <a:lnTo>
                    <a:pt x="7168" y="7497"/>
                  </a:lnTo>
                  <a:cubicBezTo>
                    <a:pt x="7864" y="7012"/>
                    <a:pt x="8327" y="6262"/>
                    <a:pt x="8447" y="5422"/>
                  </a:cubicBezTo>
                  <a:lnTo>
                    <a:pt x="8566" y="5422"/>
                  </a:lnTo>
                  <a:cubicBezTo>
                    <a:pt x="8965" y="5422"/>
                    <a:pt x="9305" y="5129"/>
                    <a:pt x="9341" y="4749"/>
                  </a:cubicBezTo>
                  <a:cubicBezTo>
                    <a:pt x="9388" y="4310"/>
                    <a:pt x="9041" y="3926"/>
                    <a:pt x="8599" y="3926"/>
                  </a:cubicBezTo>
                  <a:lnTo>
                    <a:pt x="8476" y="3926"/>
                  </a:lnTo>
                  <a:lnTo>
                    <a:pt x="8476" y="3025"/>
                  </a:lnTo>
                  <a:lnTo>
                    <a:pt x="8487" y="3025"/>
                  </a:lnTo>
                  <a:cubicBezTo>
                    <a:pt x="8599" y="3025"/>
                    <a:pt x="8693" y="2934"/>
                    <a:pt x="8693" y="2822"/>
                  </a:cubicBezTo>
                  <a:cubicBezTo>
                    <a:pt x="8689" y="1264"/>
                    <a:pt x="7429" y="4"/>
                    <a:pt x="58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2" name="Google Shape;23302;p75"/>
            <p:cNvSpPr/>
            <p:nvPr/>
          </p:nvSpPr>
          <p:spPr>
            <a:xfrm>
              <a:off x="7264922" y="2741823"/>
              <a:ext cx="26453" cy="13266"/>
            </a:xfrm>
            <a:custGeom>
              <a:rect b="b" l="l" r="r" t="t"/>
              <a:pathLst>
                <a:path extrusionOk="0" h="506" w="1009">
                  <a:moveTo>
                    <a:pt x="289" y="0"/>
                  </a:moveTo>
                  <a:cubicBezTo>
                    <a:pt x="76" y="0"/>
                    <a:pt x="1" y="332"/>
                    <a:pt x="238" y="401"/>
                  </a:cubicBezTo>
                  <a:cubicBezTo>
                    <a:pt x="387" y="445"/>
                    <a:pt x="539" y="477"/>
                    <a:pt x="688" y="503"/>
                  </a:cubicBezTo>
                  <a:cubicBezTo>
                    <a:pt x="700" y="504"/>
                    <a:pt x="713" y="505"/>
                    <a:pt x="724" y="505"/>
                  </a:cubicBezTo>
                  <a:cubicBezTo>
                    <a:pt x="964" y="505"/>
                    <a:pt x="1008" y="138"/>
                    <a:pt x="753" y="100"/>
                  </a:cubicBezTo>
                  <a:cubicBezTo>
                    <a:pt x="619" y="79"/>
                    <a:pt x="485" y="50"/>
                    <a:pt x="354" y="10"/>
                  </a:cubicBezTo>
                  <a:cubicBezTo>
                    <a:pt x="331" y="3"/>
                    <a:pt x="310" y="0"/>
                    <a:pt x="2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3" name="Google Shape;23303;p75"/>
            <p:cNvSpPr/>
            <p:nvPr/>
          </p:nvSpPr>
          <p:spPr>
            <a:xfrm>
              <a:off x="7298978" y="2743423"/>
              <a:ext cx="26401" cy="12453"/>
            </a:xfrm>
            <a:custGeom>
              <a:rect b="b" l="l" r="r" t="t"/>
              <a:pathLst>
                <a:path extrusionOk="0" h="475" w="1007">
                  <a:moveTo>
                    <a:pt x="725" y="0"/>
                  </a:moveTo>
                  <a:cubicBezTo>
                    <a:pt x="708" y="0"/>
                    <a:pt x="690" y="3"/>
                    <a:pt x="671" y="7"/>
                  </a:cubicBezTo>
                  <a:lnTo>
                    <a:pt x="674" y="3"/>
                  </a:lnTo>
                  <a:lnTo>
                    <a:pt x="674" y="3"/>
                  </a:lnTo>
                  <a:cubicBezTo>
                    <a:pt x="540" y="32"/>
                    <a:pt x="406" y="54"/>
                    <a:pt x="269" y="65"/>
                  </a:cubicBezTo>
                  <a:cubicBezTo>
                    <a:pt x="1" y="79"/>
                    <a:pt x="15" y="474"/>
                    <a:pt x="276" y="474"/>
                  </a:cubicBezTo>
                  <a:cubicBezTo>
                    <a:pt x="280" y="474"/>
                    <a:pt x="283" y="474"/>
                    <a:pt x="287" y="474"/>
                  </a:cubicBezTo>
                  <a:lnTo>
                    <a:pt x="305" y="474"/>
                  </a:lnTo>
                  <a:cubicBezTo>
                    <a:pt x="461" y="460"/>
                    <a:pt x="609" y="438"/>
                    <a:pt x="758" y="405"/>
                  </a:cubicBezTo>
                  <a:cubicBezTo>
                    <a:pt x="1006" y="348"/>
                    <a:pt x="949"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4" name="Google Shape;23304;p75"/>
            <p:cNvSpPr/>
            <p:nvPr/>
          </p:nvSpPr>
          <p:spPr>
            <a:xfrm>
              <a:off x="7234562" y="2726407"/>
              <a:ext cx="25116" cy="17277"/>
            </a:xfrm>
            <a:custGeom>
              <a:rect b="b" l="l" r="r" t="t"/>
              <a:pathLst>
                <a:path extrusionOk="0" h="659" w="958">
                  <a:moveTo>
                    <a:pt x="295" y="1"/>
                  </a:moveTo>
                  <a:cubicBezTo>
                    <a:pt x="126" y="1"/>
                    <a:pt x="0" y="236"/>
                    <a:pt x="172" y="370"/>
                  </a:cubicBezTo>
                  <a:cubicBezTo>
                    <a:pt x="295" y="464"/>
                    <a:pt x="422" y="551"/>
                    <a:pt x="553" y="627"/>
                  </a:cubicBezTo>
                  <a:cubicBezTo>
                    <a:pt x="590" y="649"/>
                    <a:pt x="627" y="658"/>
                    <a:pt x="661" y="658"/>
                  </a:cubicBezTo>
                  <a:cubicBezTo>
                    <a:pt x="843" y="658"/>
                    <a:pt x="958" y="391"/>
                    <a:pt x="763" y="276"/>
                  </a:cubicBezTo>
                  <a:cubicBezTo>
                    <a:pt x="643" y="207"/>
                    <a:pt x="531" y="131"/>
                    <a:pt x="422" y="47"/>
                  </a:cubicBezTo>
                  <a:cubicBezTo>
                    <a:pt x="380" y="15"/>
                    <a:pt x="336"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5" name="Google Shape;23305;p75"/>
            <p:cNvSpPr/>
            <p:nvPr/>
          </p:nvSpPr>
          <p:spPr>
            <a:xfrm>
              <a:off x="7332589" y="2729790"/>
              <a:ext cx="24566" cy="16884"/>
            </a:xfrm>
            <a:custGeom>
              <a:rect b="b" l="l" r="r" t="t"/>
              <a:pathLst>
                <a:path extrusionOk="0" h="644" w="937">
                  <a:moveTo>
                    <a:pt x="636" y="1"/>
                  </a:moveTo>
                  <a:cubicBezTo>
                    <a:pt x="597" y="1"/>
                    <a:pt x="556" y="13"/>
                    <a:pt x="515" y="42"/>
                  </a:cubicBezTo>
                  <a:lnTo>
                    <a:pt x="515" y="45"/>
                  </a:lnTo>
                  <a:cubicBezTo>
                    <a:pt x="403" y="121"/>
                    <a:pt x="283" y="190"/>
                    <a:pt x="164" y="252"/>
                  </a:cubicBezTo>
                  <a:cubicBezTo>
                    <a:pt x="51" y="295"/>
                    <a:pt x="1" y="425"/>
                    <a:pt x="55" y="531"/>
                  </a:cubicBezTo>
                  <a:cubicBezTo>
                    <a:pt x="91" y="603"/>
                    <a:pt x="164" y="644"/>
                    <a:pt x="238" y="644"/>
                  </a:cubicBezTo>
                  <a:cubicBezTo>
                    <a:pt x="275" y="644"/>
                    <a:pt x="311" y="634"/>
                    <a:pt x="345" y="614"/>
                  </a:cubicBezTo>
                  <a:cubicBezTo>
                    <a:pt x="482" y="545"/>
                    <a:pt x="616" y="465"/>
                    <a:pt x="743" y="378"/>
                  </a:cubicBezTo>
                  <a:cubicBezTo>
                    <a:pt x="936" y="257"/>
                    <a:pt x="813" y="1"/>
                    <a:pt x="6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6" name="Google Shape;23306;p75"/>
            <p:cNvSpPr/>
            <p:nvPr/>
          </p:nvSpPr>
          <p:spPr>
            <a:xfrm>
              <a:off x="7212566" y="2701081"/>
              <a:ext cx="21079" cy="20266"/>
            </a:xfrm>
            <a:custGeom>
              <a:rect b="b" l="l" r="r" t="t"/>
              <a:pathLst>
                <a:path extrusionOk="0" h="773" w="804">
                  <a:moveTo>
                    <a:pt x="281" y="0"/>
                  </a:moveTo>
                  <a:cubicBezTo>
                    <a:pt x="139" y="0"/>
                    <a:pt x="1" y="150"/>
                    <a:pt x="99" y="311"/>
                  </a:cubicBezTo>
                  <a:cubicBezTo>
                    <a:pt x="178" y="441"/>
                    <a:pt x="265" y="568"/>
                    <a:pt x="359" y="691"/>
                  </a:cubicBezTo>
                  <a:cubicBezTo>
                    <a:pt x="404" y="748"/>
                    <a:pt x="460" y="772"/>
                    <a:pt x="514" y="772"/>
                  </a:cubicBezTo>
                  <a:cubicBezTo>
                    <a:pt x="663" y="772"/>
                    <a:pt x="804" y="594"/>
                    <a:pt x="682" y="438"/>
                  </a:cubicBezTo>
                  <a:cubicBezTo>
                    <a:pt x="595" y="329"/>
                    <a:pt x="519" y="217"/>
                    <a:pt x="450" y="101"/>
                  </a:cubicBezTo>
                  <a:cubicBezTo>
                    <a:pt x="407" y="30"/>
                    <a:pt x="343" y="0"/>
                    <a:pt x="2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7" name="Google Shape;23307;p75"/>
            <p:cNvSpPr/>
            <p:nvPr/>
          </p:nvSpPr>
          <p:spPr>
            <a:xfrm>
              <a:off x="7358650" y="2706141"/>
              <a:ext cx="20686" cy="19742"/>
            </a:xfrm>
            <a:custGeom>
              <a:rect b="b" l="l" r="r" t="t"/>
              <a:pathLst>
                <a:path extrusionOk="0" h="753" w="789">
                  <a:moveTo>
                    <a:pt x="558" y="1"/>
                  </a:moveTo>
                  <a:cubicBezTo>
                    <a:pt x="493" y="1"/>
                    <a:pt x="430" y="31"/>
                    <a:pt x="390" y="89"/>
                  </a:cubicBezTo>
                  <a:cubicBezTo>
                    <a:pt x="314" y="201"/>
                    <a:pt x="227" y="306"/>
                    <a:pt x="137" y="411"/>
                  </a:cubicBezTo>
                  <a:cubicBezTo>
                    <a:pt x="0" y="561"/>
                    <a:pt x="139" y="752"/>
                    <a:pt x="294" y="752"/>
                  </a:cubicBezTo>
                  <a:cubicBezTo>
                    <a:pt x="344" y="752"/>
                    <a:pt x="396" y="732"/>
                    <a:pt x="441" y="683"/>
                  </a:cubicBezTo>
                  <a:cubicBezTo>
                    <a:pt x="542" y="567"/>
                    <a:pt x="640" y="444"/>
                    <a:pt x="727" y="321"/>
                  </a:cubicBezTo>
                  <a:cubicBezTo>
                    <a:pt x="789" y="226"/>
                    <a:pt x="767" y="100"/>
                    <a:pt x="676" y="38"/>
                  </a:cubicBezTo>
                  <a:cubicBezTo>
                    <a:pt x="640" y="13"/>
                    <a:pt x="598" y="1"/>
                    <a:pt x="55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8" name="Google Shape;23308;p75"/>
            <p:cNvSpPr/>
            <p:nvPr/>
          </p:nvSpPr>
          <p:spPr>
            <a:xfrm>
              <a:off x="7291480" y="2579799"/>
              <a:ext cx="25667" cy="10671"/>
            </a:xfrm>
            <a:custGeom>
              <a:rect b="b" l="l" r="r" t="t"/>
              <a:pathLst>
                <a:path extrusionOk="0" h="407" w="979">
                  <a:moveTo>
                    <a:pt x="272" y="0"/>
                  </a:moveTo>
                  <a:cubicBezTo>
                    <a:pt x="0" y="0"/>
                    <a:pt x="0" y="406"/>
                    <a:pt x="272" y="406"/>
                  </a:cubicBezTo>
                  <a:lnTo>
                    <a:pt x="710" y="406"/>
                  </a:lnTo>
                  <a:cubicBezTo>
                    <a:pt x="978" y="406"/>
                    <a:pt x="978"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9" name="Google Shape;23309;p75"/>
          <p:cNvGrpSpPr/>
          <p:nvPr/>
        </p:nvGrpSpPr>
        <p:grpSpPr>
          <a:xfrm>
            <a:off x="8061252" y="2893623"/>
            <a:ext cx="274864" cy="367517"/>
            <a:chOff x="8061252" y="2893623"/>
            <a:chExt cx="274864" cy="367517"/>
          </a:xfrm>
        </p:grpSpPr>
        <p:sp>
          <p:nvSpPr>
            <p:cNvPr id="23310" name="Google Shape;23310;p75"/>
            <p:cNvSpPr/>
            <p:nvPr/>
          </p:nvSpPr>
          <p:spPr>
            <a:xfrm>
              <a:off x="8066679" y="3092823"/>
              <a:ext cx="264089" cy="162863"/>
            </a:xfrm>
            <a:custGeom>
              <a:rect b="b" l="l" r="r" t="t"/>
              <a:pathLst>
                <a:path extrusionOk="0" h="6212" w="10073">
                  <a:moveTo>
                    <a:pt x="6262" y="1"/>
                  </a:moveTo>
                  <a:lnTo>
                    <a:pt x="3647" y="48"/>
                  </a:lnTo>
                  <a:lnTo>
                    <a:pt x="3665" y="1174"/>
                  </a:lnTo>
                  <a:cubicBezTo>
                    <a:pt x="3673" y="1543"/>
                    <a:pt x="3444" y="1877"/>
                    <a:pt x="3097" y="2003"/>
                  </a:cubicBezTo>
                  <a:lnTo>
                    <a:pt x="862" y="2836"/>
                  </a:lnTo>
                  <a:cubicBezTo>
                    <a:pt x="341" y="3032"/>
                    <a:pt x="0" y="3532"/>
                    <a:pt x="11" y="4086"/>
                  </a:cubicBezTo>
                  <a:lnTo>
                    <a:pt x="47" y="6212"/>
                  </a:lnTo>
                  <a:lnTo>
                    <a:pt x="10072" y="6042"/>
                  </a:lnTo>
                  <a:lnTo>
                    <a:pt x="10036" y="3912"/>
                  </a:lnTo>
                  <a:cubicBezTo>
                    <a:pt x="10025" y="3358"/>
                    <a:pt x="9667" y="2869"/>
                    <a:pt x="9141" y="2695"/>
                  </a:cubicBezTo>
                  <a:lnTo>
                    <a:pt x="6878" y="1938"/>
                  </a:lnTo>
                  <a:cubicBezTo>
                    <a:pt x="6527" y="1822"/>
                    <a:pt x="6287" y="1496"/>
                    <a:pt x="6280" y="1127"/>
                  </a:cubicBezTo>
                  <a:lnTo>
                    <a:pt x="626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1" name="Google Shape;23311;p75"/>
            <p:cNvSpPr/>
            <p:nvPr/>
          </p:nvSpPr>
          <p:spPr>
            <a:xfrm>
              <a:off x="8066574" y="3147618"/>
              <a:ext cx="264089" cy="108069"/>
            </a:xfrm>
            <a:custGeom>
              <a:rect b="b" l="l" r="r" t="t"/>
              <a:pathLst>
                <a:path extrusionOk="0" h="4122" w="10073">
                  <a:moveTo>
                    <a:pt x="7335" y="0"/>
                  </a:moveTo>
                  <a:lnTo>
                    <a:pt x="7146" y="489"/>
                  </a:lnTo>
                  <a:cubicBezTo>
                    <a:pt x="6784" y="1438"/>
                    <a:pt x="5958" y="2057"/>
                    <a:pt x="5028" y="2072"/>
                  </a:cubicBezTo>
                  <a:cubicBezTo>
                    <a:pt x="5014" y="2072"/>
                    <a:pt x="5000" y="2072"/>
                    <a:pt x="4986" y="2072"/>
                  </a:cubicBezTo>
                  <a:cubicBezTo>
                    <a:pt x="4075" y="2072"/>
                    <a:pt x="3243" y="1482"/>
                    <a:pt x="2854" y="562"/>
                  </a:cubicBezTo>
                  <a:lnTo>
                    <a:pt x="2655" y="80"/>
                  </a:lnTo>
                  <a:lnTo>
                    <a:pt x="863" y="746"/>
                  </a:lnTo>
                  <a:cubicBezTo>
                    <a:pt x="345" y="942"/>
                    <a:pt x="1" y="1442"/>
                    <a:pt x="11" y="1996"/>
                  </a:cubicBezTo>
                  <a:lnTo>
                    <a:pt x="48" y="4122"/>
                  </a:lnTo>
                  <a:lnTo>
                    <a:pt x="10073" y="3952"/>
                  </a:lnTo>
                  <a:lnTo>
                    <a:pt x="10036" y="1822"/>
                  </a:lnTo>
                  <a:cubicBezTo>
                    <a:pt x="10025" y="1268"/>
                    <a:pt x="9671" y="779"/>
                    <a:pt x="9145" y="605"/>
                  </a:cubicBezTo>
                  <a:lnTo>
                    <a:pt x="7335"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2" name="Google Shape;23312;p75"/>
            <p:cNvSpPr/>
            <p:nvPr/>
          </p:nvSpPr>
          <p:spPr>
            <a:xfrm>
              <a:off x="8162295" y="3092823"/>
              <a:ext cx="68847" cy="29180"/>
            </a:xfrm>
            <a:custGeom>
              <a:rect b="b" l="l" r="r" t="t"/>
              <a:pathLst>
                <a:path extrusionOk="0" h="1113" w="2626">
                  <a:moveTo>
                    <a:pt x="2615" y="1"/>
                  </a:moveTo>
                  <a:lnTo>
                    <a:pt x="0" y="48"/>
                  </a:lnTo>
                  <a:lnTo>
                    <a:pt x="11" y="859"/>
                  </a:lnTo>
                  <a:cubicBezTo>
                    <a:pt x="412" y="1026"/>
                    <a:pt x="839" y="1113"/>
                    <a:pt x="1274" y="1113"/>
                  </a:cubicBezTo>
                  <a:cubicBezTo>
                    <a:pt x="1291" y="1113"/>
                    <a:pt x="1308" y="1113"/>
                    <a:pt x="1326" y="1112"/>
                  </a:cubicBezTo>
                  <a:cubicBezTo>
                    <a:pt x="1775" y="1105"/>
                    <a:pt x="2220" y="1004"/>
                    <a:pt x="2626" y="812"/>
                  </a:cubicBezTo>
                  <a:lnTo>
                    <a:pt x="2615"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3" name="Google Shape;23313;p75"/>
            <p:cNvSpPr/>
            <p:nvPr/>
          </p:nvSpPr>
          <p:spPr>
            <a:xfrm>
              <a:off x="8119744" y="2949256"/>
              <a:ext cx="172852" cy="155706"/>
            </a:xfrm>
            <a:custGeom>
              <a:rect b="b" l="l" r="r" t="t"/>
              <a:pathLst>
                <a:path extrusionOk="0" h="5939" w="6593">
                  <a:moveTo>
                    <a:pt x="5669" y="1"/>
                  </a:moveTo>
                  <a:lnTo>
                    <a:pt x="1" y="102"/>
                  </a:lnTo>
                  <a:lnTo>
                    <a:pt x="55" y="3151"/>
                  </a:lnTo>
                  <a:cubicBezTo>
                    <a:pt x="77" y="4633"/>
                    <a:pt x="1239" y="5846"/>
                    <a:pt x="2717" y="5933"/>
                  </a:cubicBezTo>
                  <a:cubicBezTo>
                    <a:pt x="2776" y="5936"/>
                    <a:pt x="2834" y="5938"/>
                    <a:pt x="2892" y="5938"/>
                  </a:cubicBezTo>
                  <a:cubicBezTo>
                    <a:pt x="4296" y="5938"/>
                    <a:pt x="5499" y="4900"/>
                    <a:pt x="5690" y="3492"/>
                  </a:cubicBezTo>
                  <a:lnTo>
                    <a:pt x="6053" y="3485"/>
                  </a:lnTo>
                  <a:cubicBezTo>
                    <a:pt x="6353" y="3481"/>
                    <a:pt x="6592" y="3231"/>
                    <a:pt x="6589" y="2930"/>
                  </a:cubicBezTo>
                  <a:cubicBezTo>
                    <a:pt x="6585" y="2632"/>
                    <a:pt x="6339" y="2394"/>
                    <a:pt x="6041" y="2394"/>
                  </a:cubicBezTo>
                  <a:cubicBezTo>
                    <a:pt x="6039" y="2394"/>
                    <a:pt x="6037" y="2394"/>
                    <a:pt x="6035" y="2394"/>
                  </a:cubicBezTo>
                  <a:lnTo>
                    <a:pt x="5709" y="2402"/>
                  </a:lnTo>
                  <a:lnTo>
                    <a:pt x="5669" y="1"/>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4" name="Google Shape;23314;p75"/>
            <p:cNvSpPr/>
            <p:nvPr/>
          </p:nvSpPr>
          <p:spPr>
            <a:xfrm>
              <a:off x="8206445" y="3000538"/>
              <a:ext cx="51675" cy="18064"/>
            </a:xfrm>
            <a:custGeom>
              <a:rect b="b" l="l" r="r" t="t"/>
              <a:pathLst>
                <a:path extrusionOk="0" h="689" w="1971">
                  <a:moveTo>
                    <a:pt x="1960" y="0"/>
                  </a:moveTo>
                  <a:lnTo>
                    <a:pt x="0" y="36"/>
                  </a:lnTo>
                  <a:lnTo>
                    <a:pt x="11" y="688"/>
                  </a:lnTo>
                  <a:lnTo>
                    <a:pt x="1971" y="656"/>
                  </a:lnTo>
                  <a:lnTo>
                    <a:pt x="196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5" name="Google Shape;23315;p75"/>
            <p:cNvSpPr/>
            <p:nvPr/>
          </p:nvSpPr>
          <p:spPr>
            <a:xfrm>
              <a:off x="8119744" y="2949649"/>
              <a:ext cx="130406" cy="155260"/>
            </a:xfrm>
            <a:custGeom>
              <a:rect b="b" l="l" r="r" t="t"/>
              <a:pathLst>
                <a:path extrusionOk="0" h="5922" w="4974">
                  <a:moveTo>
                    <a:pt x="4973" y="0"/>
                  </a:moveTo>
                  <a:lnTo>
                    <a:pt x="1" y="87"/>
                  </a:lnTo>
                  <a:lnTo>
                    <a:pt x="55" y="3136"/>
                  </a:lnTo>
                  <a:cubicBezTo>
                    <a:pt x="80" y="4683"/>
                    <a:pt x="1341" y="5922"/>
                    <a:pt x="2885" y="5922"/>
                  </a:cubicBezTo>
                  <a:cubicBezTo>
                    <a:pt x="2902" y="5922"/>
                    <a:pt x="2920" y="5922"/>
                    <a:pt x="2938" y="5922"/>
                  </a:cubicBezTo>
                  <a:cubicBezTo>
                    <a:pt x="3083" y="5918"/>
                    <a:pt x="3228" y="5903"/>
                    <a:pt x="3369" y="5878"/>
                  </a:cubicBezTo>
                  <a:cubicBezTo>
                    <a:pt x="2384" y="5740"/>
                    <a:pt x="1544" y="5096"/>
                    <a:pt x="1152" y="4183"/>
                  </a:cubicBezTo>
                  <a:cubicBezTo>
                    <a:pt x="1029" y="3890"/>
                    <a:pt x="1142" y="3549"/>
                    <a:pt x="1413" y="3386"/>
                  </a:cubicBezTo>
                  <a:cubicBezTo>
                    <a:pt x="2279" y="2861"/>
                    <a:pt x="3311" y="2111"/>
                    <a:pt x="4256" y="1119"/>
                  </a:cubicBezTo>
                  <a:cubicBezTo>
                    <a:pt x="4564" y="797"/>
                    <a:pt x="4807" y="417"/>
                    <a:pt x="497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6" name="Google Shape;23316;p75"/>
            <p:cNvSpPr/>
            <p:nvPr/>
          </p:nvSpPr>
          <p:spPr>
            <a:xfrm>
              <a:off x="8216224" y="2909930"/>
              <a:ext cx="64679" cy="104975"/>
            </a:xfrm>
            <a:custGeom>
              <a:rect b="b" l="l" r="r" t="t"/>
              <a:pathLst>
                <a:path extrusionOk="0" h="4004" w="2467">
                  <a:moveTo>
                    <a:pt x="686" y="1"/>
                  </a:moveTo>
                  <a:cubicBezTo>
                    <a:pt x="675" y="1"/>
                    <a:pt x="663" y="1"/>
                    <a:pt x="652" y="1"/>
                  </a:cubicBezTo>
                  <a:lnTo>
                    <a:pt x="0" y="12"/>
                  </a:lnTo>
                  <a:lnTo>
                    <a:pt x="29" y="1754"/>
                  </a:lnTo>
                  <a:cubicBezTo>
                    <a:pt x="1082" y="3972"/>
                    <a:pt x="2392" y="4003"/>
                    <a:pt x="2464" y="4003"/>
                  </a:cubicBezTo>
                  <a:cubicBezTo>
                    <a:pt x="2466" y="4003"/>
                    <a:pt x="2467" y="4003"/>
                    <a:pt x="2467" y="4003"/>
                  </a:cubicBezTo>
                  <a:lnTo>
                    <a:pt x="2427" y="1714"/>
                  </a:lnTo>
                  <a:cubicBezTo>
                    <a:pt x="2409" y="762"/>
                    <a:pt x="1634" y="1"/>
                    <a:pt x="686"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7" name="Google Shape;23317;p75"/>
            <p:cNvSpPr/>
            <p:nvPr/>
          </p:nvSpPr>
          <p:spPr>
            <a:xfrm>
              <a:off x="8099740" y="2899024"/>
              <a:ext cx="138927" cy="146634"/>
            </a:xfrm>
            <a:custGeom>
              <a:rect b="b" l="l" r="r" t="t"/>
              <a:pathLst>
                <a:path extrusionOk="0" h="5593" w="5299">
                  <a:moveTo>
                    <a:pt x="4034" y="0"/>
                  </a:moveTo>
                  <a:cubicBezTo>
                    <a:pt x="4023" y="0"/>
                    <a:pt x="4012" y="0"/>
                    <a:pt x="4002" y="1"/>
                  </a:cubicBezTo>
                  <a:lnTo>
                    <a:pt x="3567" y="8"/>
                  </a:lnTo>
                  <a:cubicBezTo>
                    <a:pt x="1771" y="37"/>
                    <a:pt x="61" y="1591"/>
                    <a:pt x="94" y="3554"/>
                  </a:cubicBezTo>
                  <a:cubicBezTo>
                    <a:pt x="108" y="4437"/>
                    <a:pt x="61" y="5024"/>
                    <a:pt x="18" y="5361"/>
                  </a:cubicBezTo>
                  <a:cubicBezTo>
                    <a:pt x="0" y="5487"/>
                    <a:pt x="104" y="5592"/>
                    <a:pt x="222" y="5592"/>
                  </a:cubicBezTo>
                  <a:cubicBezTo>
                    <a:pt x="249" y="5592"/>
                    <a:pt x="277" y="5587"/>
                    <a:pt x="304" y="5574"/>
                  </a:cubicBezTo>
                  <a:cubicBezTo>
                    <a:pt x="1068" y="5234"/>
                    <a:pt x="2948" y="4285"/>
                    <a:pt x="4548" y="2601"/>
                  </a:cubicBezTo>
                  <a:cubicBezTo>
                    <a:pt x="4802" y="2333"/>
                    <a:pt x="5001" y="2018"/>
                    <a:pt x="5139" y="1674"/>
                  </a:cubicBezTo>
                  <a:cubicBezTo>
                    <a:pt x="5298" y="1268"/>
                    <a:pt x="5258" y="794"/>
                    <a:pt x="4987" y="450"/>
                  </a:cubicBezTo>
                  <a:cubicBezTo>
                    <a:pt x="4835" y="258"/>
                    <a:pt x="4624" y="120"/>
                    <a:pt x="4393" y="51"/>
                  </a:cubicBezTo>
                  <a:cubicBezTo>
                    <a:pt x="4277" y="18"/>
                    <a:pt x="4154" y="0"/>
                    <a:pt x="40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8" name="Google Shape;23318;p75"/>
            <p:cNvSpPr/>
            <p:nvPr/>
          </p:nvSpPr>
          <p:spPr>
            <a:xfrm>
              <a:off x="8061252" y="2893623"/>
              <a:ext cx="274864" cy="367517"/>
            </a:xfrm>
            <a:custGeom>
              <a:rect b="b" l="l" r="r" t="t"/>
              <a:pathLst>
                <a:path extrusionOk="0" h="14018" w="10484">
                  <a:moveTo>
                    <a:pt x="6096" y="3013"/>
                  </a:moveTo>
                  <a:cubicBezTo>
                    <a:pt x="6332" y="3347"/>
                    <a:pt x="6610" y="3644"/>
                    <a:pt x="6925" y="3901"/>
                  </a:cubicBezTo>
                  <a:lnTo>
                    <a:pt x="6621" y="3904"/>
                  </a:lnTo>
                  <a:lnTo>
                    <a:pt x="6183" y="3915"/>
                  </a:lnTo>
                  <a:lnTo>
                    <a:pt x="5531" y="3926"/>
                  </a:lnTo>
                  <a:cubicBezTo>
                    <a:pt x="5408" y="3926"/>
                    <a:pt x="5314" y="4038"/>
                    <a:pt x="5332" y="4162"/>
                  </a:cubicBezTo>
                  <a:lnTo>
                    <a:pt x="5336" y="4162"/>
                  </a:lnTo>
                  <a:lnTo>
                    <a:pt x="5372" y="4404"/>
                  </a:lnTo>
                  <a:cubicBezTo>
                    <a:pt x="5289" y="4375"/>
                    <a:pt x="5202" y="4360"/>
                    <a:pt x="5115" y="4360"/>
                  </a:cubicBezTo>
                  <a:cubicBezTo>
                    <a:pt x="5021" y="4360"/>
                    <a:pt x="4926" y="4377"/>
                    <a:pt x="4836" y="4411"/>
                  </a:cubicBezTo>
                  <a:lnTo>
                    <a:pt x="4865" y="4169"/>
                  </a:lnTo>
                  <a:cubicBezTo>
                    <a:pt x="4868" y="4154"/>
                    <a:pt x="4868" y="4140"/>
                    <a:pt x="4865" y="4125"/>
                  </a:cubicBezTo>
                  <a:cubicBezTo>
                    <a:pt x="5299" y="3781"/>
                    <a:pt x="5712" y="3412"/>
                    <a:pt x="6096" y="3013"/>
                  </a:cubicBezTo>
                  <a:close/>
                  <a:moveTo>
                    <a:pt x="7266" y="4303"/>
                  </a:moveTo>
                  <a:lnTo>
                    <a:pt x="7175" y="5034"/>
                  </a:lnTo>
                  <a:cubicBezTo>
                    <a:pt x="7146" y="5259"/>
                    <a:pt x="6962" y="5426"/>
                    <a:pt x="6737" y="5429"/>
                  </a:cubicBezTo>
                  <a:lnTo>
                    <a:pt x="6534" y="5433"/>
                  </a:lnTo>
                  <a:cubicBezTo>
                    <a:pt x="6532" y="5433"/>
                    <a:pt x="6529" y="5433"/>
                    <a:pt x="6526" y="5433"/>
                  </a:cubicBezTo>
                  <a:cubicBezTo>
                    <a:pt x="6232" y="5433"/>
                    <a:pt x="5972" y="5242"/>
                    <a:pt x="5886" y="4958"/>
                  </a:cubicBezTo>
                  <a:cubicBezTo>
                    <a:pt x="5875" y="4922"/>
                    <a:pt x="5868" y="4890"/>
                    <a:pt x="5861" y="4853"/>
                  </a:cubicBezTo>
                  <a:cubicBezTo>
                    <a:pt x="5835" y="4701"/>
                    <a:pt x="5777" y="4328"/>
                    <a:pt x="5777" y="4328"/>
                  </a:cubicBezTo>
                  <a:lnTo>
                    <a:pt x="6194" y="4321"/>
                  </a:lnTo>
                  <a:lnTo>
                    <a:pt x="6628" y="4314"/>
                  </a:lnTo>
                  <a:lnTo>
                    <a:pt x="7266" y="4303"/>
                  </a:lnTo>
                  <a:close/>
                  <a:moveTo>
                    <a:pt x="4419" y="4469"/>
                  </a:moveTo>
                  <a:lnTo>
                    <a:pt x="4365" y="4897"/>
                  </a:lnTo>
                  <a:cubicBezTo>
                    <a:pt x="4365" y="4908"/>
                    <a:pt x="4347" y="4995"/>
                    <a:pt x="4340" y="5013"/>
                  </a:cubicBezTo>
                  <a:cubicBezTo>
                    <a:pt x="4253" y="5288"/>
                    <a:pt x="3999" y="5476"/>
                    <a:pt x="3713" y="5480"/>
                  </a:cubicBezTo>
                  <a:lnTo>
                    <a:pt x="3510" y="5483"/>
                  </a:lnTo>
                  <a:cubicBezTo>
                    <a:pt x="3506" y="5484"/>
                    <a:pt x="3503" y="5484"/>
                    <a:pt x="3499" y="5484"/>
                  </a:cubicBezTo>
                  <a:cubicBezTo>
                    <a:pt x="3358" y="5484"/>
                    <a:pt x="3229" y="5419"/>
                    <a:pt x="3144" y="5302"/>
                  </a:cubicBezTo>
                  <a:lnTo>
                    <a:pt x="3228" y="5255"/>
                  </a:lnTo>
                  <a:cubicBezTo>
                    <a:pt x="3347" y="5183"/>
                    <a:pt x="3474" y="5107"/>
                    <a:pt x="3604" y="5024"/>
                  </a:cubicBezTo>
                  <a:lnTo>
                    <a:pt x="3604" y="5034"/>
                  </a:lnTo>
                  <a:cubicBezTo>
                    <a:pt x="3608" y="5144"/>
                    <a:pt x="3699" y="5234"/>
                    <a:pt x="3811" y="5234"/>
                  </a:cubicBezTo>
                  <a:cubicBezTo>
                    <a:pt x="3814" y="5234"/>
                    <a:pt x="3816" y="5234"/>
                    <a:pt x="3818" y="5234"/>
                  </a:cubicBezTo>
                  <a:cubicBezTo>
                    <a:pt x="3930" y="5226"/>
                    <a:pt x="4017" y="5132"/>
                    <a:pt x="4014" y="5020"/>
                  </a:cubicBezTo>
                  <a:lnTo>
                    <a:pt x="4006" y="4759"/>
                  </a:lnTo>
                  <a:cubicBezTo>
                    <a:pt x="4140" y="4669"/>
                    <a:pt x="4278" y="4571"/>
                    <a:pt x="4419" y="4469"/>
                  </a:cubicBezTo>
                  <a:close/>
                  <a:moveTo>
                    <a:pt x="5473" y="409"/>
                  </a:moveTo>
                  <a:cubicBezTo>
                    <a:pt x="5582" y="409"/>
                    <a:pt x="5694" y="424"/>
                    <a:pt x="5799" y="457"/>
                  </a:cubicBezTo>
                  <a:cubicBezTo>
                    <a:pt x="6259" y="591"/>
                    <a:pt x="6560" y="1036"/>
                    <a:pt x="6531" y="1543"/>
                  </a:cubicBezTo>
                  <a:cubicBezTo>
                    <a:pt x="6523" y="1685"/>
                    <a:pt x="6631" y="1760"/>
                    <a:pt x="6737" y="1760"/>
                  </a:cubicBezTo>
                  <a:cubicBezTo>
                    <a:pt x="6835" y="1760"/>
                    <a:pt x="6931" y="1698"/>
                    <a:pt x="6940" y="1568"/>
                  </a:cubicBezTo>
                  <a:cubicBezTo>
                    <a:pt x="6951" y="1319"/>
                    <a:pt x="6904" y="1069"/>
                    <a:pt x="6802" y="844"/>
                  </a:cubicBezTo>
                  <a:lnTo>
                    <a:pt x="6802" y="844"/>
                  </a:lnTo>
                  <a:cubicBezTo>
                    <a:pt x="7556" y="945"/>
                    <a:pt x="8121" y="1583"/>
                    <a:pt x="8135" y="2340"/>
                  </a:cubicBezTo>
                  <a:lnTo>
                    <a:pt x="8164" y="4176"/>
                  </a:lnTo>
                  <a:cubicBezTo>
                    <a:pt x="7758" y="4002"/>
                    <a:pt x="6958" y="3575"/>
                    <a:pt x="6382" y="2709"/>
                  </a:cubicBezTo>
                  <a:cubicBezTo>
                    <a:pt x="6444" y="2640"/>
                    <a:pt x="6505" y="2568"/>
                    <a:pt x="6567" y="2499"/>
                  </a:cubicBezTo>
                  <a:cubicBezTo>
                    <a:pt x="6699" y="2345"/>
                    <a:pt x="6560" y="2157"/>
                    <a:pt x="6406" y="2157"/>
                  </a:cubicBezTo>
                  <a:cubicBezTo>
                    <a:pt x="6354" y="2157"/>
                    <a:pt x="6301" y="2179"/>
                    <a:pt x="6255" y="2231"/>
                  </a:cubicBezTo>
                  <a:cubicBezTo>
                    <a:pt x="4618" y="4154"/>
                    <a:pt x="2496" y="5230"/>
                    <a:pt x="1688" y="5592"/>
                  </a:cubicBezTo>
                  <a:cubicBezTo>
                    <a:pt x="1732" y="5244"/>
                    <a:pt x="1779" y="4650"/>
                    <a:pt x="1765" y="3760"/>
                  </a:cubicBezTo>
                  <a:cubicBezTo>
                    <a:pt x="1750" y="2887"/>
                    <a:pt x="2101" y="2054"/>
                    <a:pt x="2753" y="1409"/>
                  </a:cubicBezTo>
                  <a:cubicBezTo>
                    <a:pt x="3380" y="793"/>
                    <a:pt x="4209" y="431"/>
                    <a:pt x="5035" y="417"/>
                  </a:cubicBezTo>
                  <a:lnTo>
                    <a:pt x="5473" y="409"/>
                  </a:lnTo>
                  <a:close/>
                  <a:moveTo>
                    <a:pt x="7668" y="4390"/>
                  </a:moveTo>
                  <a:lnTo>
                    <a:pt x="7758" y="4433"/>
                  </a:lnTo>
                  <a:cubicBezTo>
                    <a:pt x="7816" y="4604"/>
                    <a:pt x="7975" y="4723"/>
                    <a:pt x="8156" y="4723"/>
                  </a:cubicBezTo>
                  <a:cubicBezTo>
                    <a:pt x="8159" y="4723"/>
                    <a:pt x="8161" y="4723"/>
                    <a:pt x="8164" y="4723"/>
                  </a:cubicBezTo>
                  <a:lnTo>
                    <a:pt x="8273" y="4723"/>
                  </a:lnTo>
                  <a:cubicBezTo>
                    <a:pt x="8275" y="4723"/>
                    <a:pt x="8277" y="4723"/>
                    <a:pt x="8280" y="4723"/>
                  </a:cubicBezTo>
                  <a:cubicBezTo>
                    <a:pt x="8465" y="4723"/>
                    <a:pt x="8617" y="4870"/>
                    <a:pt x="8620" y="5056"/>
                  </a:cubicBezTo>
                  <a:cubicBezTo>
                    <a:pt x="8624" y="5244"/>
                    <a:pt x="8472" y="5400"/>
                    <a:pt x="8287" y="5404"/>
                  </a:cubicBezTo>
                  <a:lnTo>
                    <a:pt x="8153" y="5407"/>
                  </a:lnTo>
                  <a:cubicBezTo>
                    <a:pt x="8161" y="5265"/>
                    <a:pt x="8053" y="5191"/>
                    <a:pt x="7947" y="5191"/>
                  </a:cubicBezTo>
                  <a:cubicBezTo>
                    <a:pt x="7850" y="5191"/>
                    <a:pt x="7755" y="5253"/>
                    <a:pt x="7748" y="5382"/>
                  </a:cubicBezTo>
                  <a:cubicBezTo>
                    <a:pt x="7686" y="6385"/>
                    <a:pt x="7059" y="7269"/>
                    <a:pt x="6132" y="7653"/>
                  </a:cubicBezTo>
                  <a:cubicBezTo>
                    <a:pt x="5806" y="7789"/>
                    <a:pt x="5463" y="7856"/>
                    <a:pt x="5122" y="7856"/>
                  </a:cubicBezTo>
                  <a:cubicBezTo>
                    <a:pt x="4494" y="7856"/>
                    <a:pt x="3874" y="7630"/>
                    <a:pt x="3383" y="7200"/>
                  </a:cubicBezTo>
                  <a:cubicBezTo>
                    <a:pt x="2923" y="6798"/>
                    <a:pt x="2619" y="6248"/>
                    <a:pt x="2521" y="5643"/>
                  </a:cubicBezTo>
                  <a:cubicBezTo>
                    <a:pt x="2605" y="5599"/>
                    <a:pt x="2695" y="5552"/>
                    <a:pt x="2786" y="5505"/>
                  </a:cubicBezTo>
                  <a:cubicBezTo>
                    <a:pt x="2941" y="5746"/>
                    <a:pt x="3211" y="5893"/>
                    <a:pt x="3497" y="5893"/>
                  </a:cubicBezTo>
                  <a:cubicBezTo>
                    <a:pt x="3504" y="5893"/>
                    <a:pt x="3511" y="5893"/>
                    <a:pt x="3517" y="5893"/>
                  </a:cubicBezTo>
                  <a:lnTo>
                    <a:pt x="3720" y="5889"/>
                  </a:lnTo>
                  <a:cubicBezTo>
                    <a:pt x="4220" y="5878"/>
                    <a:pt x="4647" y="5527"/>
                    <a:pt x="4752" y="5038"/>
                  </a:cubicBezTo>
                  <a:cubicBezTo>
                    <a:pt x="4808" y="4858"/>
                    <a:pt x="4963" y="4767"/>
                    <a:pt x="5118" y="4767"/>
                  </a:cubicBezTo>
                  <a:cubicBezTo>
                    <a:pt x="5268" y="4767"/>
                    <a:pt x="5418" y="4852"/>
                    <a:pt x="5477" y="5024"/>
                  </a:cubicBezTo>
                  <a:cubicBezTo>
                    <a:pt x="5599" y="5506"/>
                    <a:pt x="6037" y="5842"/>
                    <a:pt x="6534" y="5842"/>
                  </a:cubicBezTo>
                  <a:cubicBezTo>
                    <a:pt x="6536" y="5842"/>
                    <a:pt x="6539" y="5842"/>
                    <a:pt x="6542" y="5842"/>
                  </a:cubicBezTo>
                  <a:lnTo>
                    <a:pt x="6744" y="5838"/>
                  </a:lnTo>
                  <a:cubicBezTo>
                    <a:pt x="7168" y="5828"/>
                    <a:pt x="7527" y="5509"/>
                    <a:pt x="7581" y="5085"/>
                  </a:cubicBezTo>
                  <a:lnTo>
                    <a:pt x="7668" y="4390"/>
                  </a:lnTo>
                  <a:close/>
                  <a:moveTo>
                    <a:pt x="6270" y="8037"/>
                  </a:moveTo>
                  <a:lnTo>
                    <a:pt x="6284" y="8729"/>
                  </a:lnTo>
                  <a:cubicBezTo>
                    <a:pt x="6292" y="9185"/>
                    <a:pt x="6585" y="9587"/>
                    <a:pt x="7020" y="9732"/>
                  </a:cubicBezTo>
                  <a:lnTo>
                    <a:pt x="7338" y="9840"/>
                  </a:lnTo>
                  <a:lnTo>
                    <a:pt x="7165" y="10253"/>
                  </a:lnTo>
                  <a:cubicBezTo>
                    <a:pt x="6835" y="11032"/>
                    <a:pt x="6074" y="11546"/>
                    <a:pt x="5227" y="11561"/>
                  </a:cubicBezTo>
                  <a:cubicBezTo>
                    <a:pt x="5215" y="11561"/>
                    <a:pt x="5202" y="11561"/>
                    <a:pt x="5190" y="11561"/>
                  </a:cubicBezTo>
                  <a:cubicBezTo>
                    <a:pt x="4357" y="11561"/>
                    <a:pt x="3599" y="11079"/>
                    <a:pt x="3249" y="10322"/>
                  </a:cubicBezTo>
                  <a:lnTo>
                    <a:pt x="3057" y="9913"/>
                  </a:lnTo>
                  <a:lnTo>
                    <a:pt x="3376" y="9793"/>
                  </a:lnTo>
                  <a:cubicBezTo>
                    <a:pt x="3804" y="9634"/>
                    <a:pt x="4082" y="9225"/>
                    <a:pt x="4075" y="8768"/>
                  </a:cubicBezTo>
                  <a:lnTo>
                    <a:pt x="4064" y="8073"/>
                  </a:lnTo>
                  <a:lnTo>
                    <a:pt x="4064" y="8073"/>
                  </a:lnTo>
                  <a:cubicBezTo>
                    <a:pt x="4405" y="8199"/>
                    <a:pt x="4762" y="8262"/>
                    <a:pt x="5119" y="8262"/>
                  </a:cubicBezTo>
                  <a:cubicBezTo>
                    <a:pt x="5511" y="8262"/>
                    <a:pt x="5902" y="8186"/>
                    <a:pt x="6270" y="8037"/>
                  </a:cubicBezTo>
                  <a:close/>
                  <a:moveTo>
                    <a:pt x="5462" y="0"/>
                  </a:moveTo>
                  <a:lnTo>
                    <a:pt x="5028" y="11"/>
                  </a:lnTo>
                  <a:cubicBezTo>
                    <a:pt x="4101" y="26"/>
                    <a:pt x="3166" y="428"/>
                    <a:pt x="2467" y="1119"/>
                  </a:cubicBezTo>
                  <a:cubicBezTo>
                    <a:pt x="1732" y="1844"/>
                    <a:pt x="1337" y="2782"/>
                    <a:pt x="1355" y="3763"/>
                  </a:cubicBezTo>
                  <a:cubicBezTo>
                    <a:pt x="1381" y="5234"/>
                    <a:pt x="1229" y="5871"/>
                    <a:pt x="1225" y="5875"/>
                  </a:cubicBezTo>
                  <a:cubicBezTo>
                    <a:pt x="1191" y="6009"/>
                    <a:pt x="1297" y="6131"/>
                    <a:pt x="1424" y="6131"/>
                  </a:cubicBezTo>
                  <a:cubicBezTo>
                    <a:pt x="1448" y="6131"/>
                    <a:pt x="1472" y="6126"/>
                    <a:pt x="1497" y="6117"/>
                  </a:cubicBezTo>
                  <a:cubicBezTo>
                    <a:pt x="1511" y="6110"/>
                    <a:pt x="1754" y="6019"/>
                    <a:pt x="2141" y="5831"/>
                  </a:cubicBezTo>
                  <a:cubicBezTo>
                    <a:pt x="2319" y="6704"/>
                    <a:pt x="2873" y="7457"/>
                    <a:pt x="3651" y="7885"/>
                  </a:cubicBezTo>
                  <a:lnTo>
                    <a:pt x="3666" y="8776"/>
                  </a:lnTo>
                  <a:cubicBezTo>
                    <a:pt x="3673" y="9058"/>
                    <a:pt x="3496" y="9315"/>
                    <a:pt x="3231" y="9413"/>
                  </a:cubicBezTo>
                  <a:lnTo>
                    <a:pt x="997" y="10246"/>
                  </a:lnTo>
                  <a:cubicBezTo>
                    <a:pt x="396" y="10471"/>
                    <a:pt x="1" y="11046"/>
                    <a:pt x="12" y="11687"/>
                  </a:cubicBezTo>
                  <a:lnTo>
                    <a:pt x="48" y="13817"/>
                  </a:lnTo>
                  <a:cubicBezTo>
                    <a:pt x="50" y="13951"/>
                    <a:pt x="150" y="14017"/>
                    <a:pt x="251" y="14017"/>
                  </a:cubicBezTo>
                  <a:cubicBezTo>
                    <a:pt x="355" y="14017"/>
                    <a:pt x="459" y="13947"/>
                    <a:pt x="457" y="13810"/>
                  </a:cubicBezTo>
                  <a:lnTo>
                    <a:pt x="421" y="11680"/>
                  </a:lnTo>
                  <a:cubicBezTo>
                    <a:pt x="417" y="11499"/>
                    <a:pt x="457" y="11322"/>
                    <a:pt x="540" y="11159"/>
                  </a:cubicBezTo>
                  <a:lnTo>
                    <a:pt x="761" y="11340"/>
                  </a:lnTo>
                  <a:cubicBezTo>
                    <a:pt x="804" y="11375"/>
                    <a:pt x="849" y="11390"/>
                    <a:pt x="892" y="11390"/>
                  </a:cubicBezTo>
                  <a:cubicBezTo>
                    <a:pt x="1058" y="11390"/>
                    <a:pt x="1189" y="11163"/>
                    <a:pt x="1022" y="11025"/>
                  </a:cubicBezTo>
                  <a:lnTo>
                    <a:pt x="790" y="10833"/>
                  </a:lnTo>
                  <a:cubicBezTo>
                    <a:pt x="892" y="10746"/>
                    <a:pt x="1011" y="10673"/>
                    <a:pt x="1138" y="10626"/>
                  </a:cubicBezTo>
                  <a:lnTo>
                    <a:pt x="2674" y="10054"/>
                  </a:lnTo>
                  <a:lnTo>
                    <a:pt x="2876" y="10492"/>
                  </a:lnTo>
                  <a:cubicBezTo>
                    <a:pt x="3294" y="11391"/>
                    <a:pt x="4199" y="11967"/>
                    <a:pt x="5188" y="11967"/>
                  </a:cubicBezTo>
                  <a:cubicBezTo>
                    <a:pt x="5204" y="11967"/>
                    <a:pt x="5219" y="11967"/>
                    <a:pt x="5234" y="11966"/>
                  </a:cubicBezTo>
                  <a:cubicBezTo>
                    <a:pt x="6241" y="11948"/>
                    <a:pt x="7146" y="11340"/>
                    <a:pt x="7541" y="10409"/>
                  </a:cubicBezTo>
                  <a:lnTo>
                    <a:pt x="7726" y="9967"/>
                  </a:lnTo>
                  <a:lnTo>
                    <a:pt x="9283" y="10485"/>
                  </a:lnTo>
                  <a:cubicBezTo>
                    <a:pt x="9410" y="10529"/>
                    <a:pt x="9529" y="10597"/>
                    <a:pt x="9635" y="10681"/>
                  </a:cubicBezTo>
                  <a:lnTo>
                    <a:pt x="8668" y="11539"/>
                  </a:lnTo>
                  <a:cubicBezTo>
                    <a:pt x="8432" y="11749"/>
                    <a:pt x="8302" y="12050"/>
                    <a:pt x="8305" y="12361"/>
                  </a:cubicBezTo>
                  <a:lnTo>
                    <a:pt x="8331" y="13672"/>
                  </a:lnTo>
                  <a:cubicBezTo>
                    <a:pt x="8332" y="13804"/>
                    <a:pt x="8431" y="13869"/>
                    <a:pt x="8531" y="13869"/>
                  </a:cubicBezTo>
                  <a:cubicBezTo>
                    <a:pt x="8634" y="13869"/>
                    <a:pt x="8738" y="13799"/>
                    <a:pt x="8736" y="13661"/>
                  </a:cubicBezTo>
                  <a:lnTo>
                    <a:pt x="8715" y="12354"/>
                  </a:lnTo>
                  <a:cubicBezTo>
                    <a:pt x="8711" y="12162"/>
                    <a:pt x="8794" y="11974"/>
                    <a:pt x="8939" y="11843"/>
                  </a:cubicBezTo>
                  <a:lnTo>
                    <a:pt x="9895" y="10996"/>
                  </a:lnTo>
                  <a:cubicBezTo>
                    <a:pt x="9986" y="11155"/>
                    <a:pt x="10033" y="11333"/>
                    <a:pt x="10037" y="11514"/>
                  </a:cubicBezTo>
                  <a:lnTo>
                    <a:pt x="10073" y="13643"/>
                  </a:lnTo>
                  <a:cubicBezTo>
                    <a:pt x="10076" y="13777"/>
                    <a:pt x="10177" y="13843"/>
                    <a:pt x="10277" y="13843"/>
                  </a:cubicBezTo>
                  <a:cubicBezTo>
                    <a:pt x="10381" y="13843"/>
                    <a:pt x="10484" y="13774"/>
                    <a:pt x="10482" y="13636"/>
                  </a:cubicBezTo>
                  <a:lnTo>
                    <a:pt x="10446" y="11506"/>
                  </a:lnTo>
                  <a:cubicBezTo>
                    <a:pt x="10431" y="10869"/>
                    <a:pt x="10018" y="10304"/>
                    <a:pt x="9410" y="10101"/>
                  </a:cubicBezTo>
                  <a:lnTo>
                    <a:pt x="7146" y="9344"/>
                  </a:lnTo>
                  <a:cubicBezTo>
                    <a:pt x="6878" y="9257"/>
                    <a:pt x="6697" y="9007"/>
                    <a:pt x="6690" y="8725"/>
                  </a:cubicBezTo>
                  <a:lnTo>
                    <a:pt x="6676" y="7834"/>
                  </a:lnTo>
                  <a:cubicBezTo>
                    <a:pt x="7414" y="7392"/>
                    <a:pt x="7932" y="6657"/>
                    <a:pt x="8099" y="5813"/>
                  </a:cubicBezTo>
                  <a:lnTo>
                    <a:pt x="8291" y="5813"/>
                  </a:lnTo>
                  <a:cubicBezTo>
                    <a:pt x="8642" y="5806"/>
                    <a:pt x="8943" y="5556"/>
                    <a:pt x="9012" y="5212"/>
                  </a:cubicBezTo>
                  <a:cubicBezTo>
                    <a:pt x="9080" y="4864"/>
                    <a:pt x="8899" y="4520"/>
                    <a:pt x="8577" y="4379"/>
                  </a:cubicBezTo>
                  <a:lnTo>
                    <a:pt x="8544" y="2333"/>
                  </a:lnTo>
                  <a:cubicBezTo>
                    <a:pt x="8523" y="1268"/>
                    <a:pt x="7657" y="420"/>
                    <a:pt x="6597" y="420"/>
                  </a:cubicBezTo>
                  <a:cubicBezTo>
                    <a:pt x="6586" y="420"/>
                    <a:pt x="6575" y="420"/>
                    <a:pt x="6563" y="420"/>
                  </a:cubicBezTo>
                  <a:lnTo>
                    <a:pt x="6516" y="420"/>
                  </a:lnTo>
                  <a:cubicBezTo>
                    <a:pt x="6350" y="250"/>
                    <a:pt x="6143" y="127"/>
                    <a:pt x="5915" y="62"/>
                  </a:cubicBezTo>
                  <a:cubicBezTo>
                    <a:pt x="5770" y="18"/>
                    <a:pt x="5618" y="0"/>
                    <a:pt x="5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9" name="Google Shape;23319;p75"/>
            <p:cNvSpPr/>
            <p:nvPr/>
          </p:nvSpPr>
          <p:spPr>
            <a:xfrm>
              <a:off x="8171051" y="3053418"/>
              <a:ext cx="49630" cy="16832"/>
            </a:xfrm>
            <a:custGeom>
              <a:rect b="b" l="l" r="r" t="t"/>
              <a:pathLst>
                <a:path extrusionOk="0" h="642" w="1893">
                  <a:moveTo>
                    <a:pt x="1600" y="0"/>
                  </a:moveTo>
                  <a:cubicBezTo>
                    <a:pt x="1551" y="0"/>
                    <a:pt x="1501" y="20"/>
                    <a:pt x="1455" y="66"/>
                  </a:cubicBezTo>
                  <a:cubicBezTo>
                    <a:pt x="1383" y="142"/>
                    <a:pt x="1205" y="229"/>
                    <a:pt x="948" y="232"/>
                  </a:cubicBezTo>
                  <a:cubicBezTo>
                    <a:pt x="938" y="233"/>
                    <a:pt x="927" y="233"/>
                    <a:pt x="917" y="233"/>
                  </a:cubicBezTo>
                  <a:cubicBezTo>
                    <a:pt x="677" y="233"/>
                    <a:pt x="507" y="153"/>
                    <a:pt x="434" y="84"/>
                  </a:cubicBezTo>
                  <a:cubicBezTo>
                    <a:pt x="390" y="41"/>
                    <a:pt x="342" y="24"/>
                    <a:pt x="295" y="24"/>
                  </a:cubicBezTo>
                  <a:cubicBezTo>
                    <a:pt x="136" y="24"/>
                    <a:pt x="1" y="234"/>
                    <a:pt x="155" y="377"/>
                  </a:cubicBezTo>
                  <a:cubicBezTo>
                    <a:pt x="327" y="542"/>
                    <a:pt x="613" y="642"/>
                    <a:pt x="923" y="642"/>
                  </a:cubicBezTo>
                  <a:cubicBezTo>
                    <a:pt x="934" y="642"/>
                    <a:pt x="945" y="642"/>
                    <a:pt x="956" y="642"/>
                  </a:cubicBezTo>
                  <a:cubicBezTo>
                    <a:pt x="1278" y="638"/>
                    <a:pt x="1575" y="526"/>
                    <a:pt x="1749" y="352"/>
                  </a:cubicBezTo>
                  <a:cubicBezTo>
                    <a:pt x="1893" y="202"/>
                    <a:pt x="1758" y="0"/>
                    <a:pt x="1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0" name="Google Shape;23320;p75"/>
            <p:cNvSpPr/>
            <p:nvPr/>
          </p:nvSpPr>
          <p:spPr>
            <a:xfrm>
              <a:off x="8224142" y="3013227"/>
              <a:ext cx="10906" cy="16491"/>
            </a:xfrm>
            <a:custGeom>
              <a:rect b="b" l="l" r="r" t="t"/>
              <a:pathLst>
                <a:path extrusionOk="0" h="629" w="416">
                  <a:moveTo>
                    <a:pt x="207" y="1"/>
                  </a:moveTo>
                  <a:cubicBezTo>
                    <a:pt x="104" y="1"/>
                    <a:pt x="1" y="70"/>
                    <a:pt x="3" y="208"/>
                  </a:cubicBezTo>
                  <a:lnTo>
                    <a:pt x="6" y="425"/>
                  </a:lnTo>
                  <a:cubicBezTo>
                    <a:pt x="6" y="538"/>
                    <a:pt x="100" y="628"/>
                    <a:pt x="213" y="628"/>
                  </a:cubicBezTo>
                  <a:cubicBezTo>
                    <a:pt x="325" y="624"/>
                    <a:pt x="415" y="530"/>
                    <a:pt x="412" y="418"/>
                  </a:cubicBezTo>
                  <a:lnTo>
                    <a:pt x="408" y="201"/>
                  </a:lnTo>
                  <a:cubicBezTo>
                    <a:pt x="406" y="67"/>
                    <a:pt x="30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1" name="Google Shape;23321;p75"/>
            <p:cNvSpPr/>
            <p:nvPr/>
          </p:nvSpPr>
          <p:spPr>
            <a:xfrm>
              <a:off x="8093343" y="3195098"/>
              <a:ext cx="25614" cy="65177"/>
            </a:xfrm>
            <a:custGeom>
              <a:rect b="b" l="l" r="r" t="t"/>
              <a:pathLst>
                <a:path extrusionOk="0" h="2486" w="977">
                  <a:moveTo>
                    <a:pt x="297" y="0"/>
                  </a:moveTo>
                  <a:cubicBezTo>
                    <a:pt x="131" y="0"/>
                    <a:pt x="1" y="227"/>
                    <a:pt x="167" y="362"/>
                  </a:cubicBezTo>
                  <a:lnTo>
                    <a:pt x="305" y="475"/>
                  </a:lnTo>
                  <a:cubicBezTo>
                    <a:pt x="454" y="598"/>
                    <a:pt x="541" y="782"/>
                    <a:pt x="544" y="978"/>
                  </a:cubicBezTo>
                  <a:lnTo>
                    <a:pt x="570" y="2285"/>
                  </a:lnTo>
                  <a:cubicBezTo>
                    <a:pt x="571" y="2419"/>
                    <a:pt x="671" y="2486"/>
                    <a:pt x="771" y="2486"/>
                  </a:cubicBezTo>
                  <a:cubicBezTo>
                    <a:pt x="874" y="2486"/>
                    <a:pt x="977" y="2416"/>
                    <a:pt x="975" y="2278"/>
                  </a:cubicBezTo>
                  <a:lnTo>
                    <a:pt x="953" y="971"/>
                  </a:lnTo>
                  <a:cubicBezTo>
                    <a:pt x="946" y="656"/>
                    <a:pt x="805" y="359"/>
                    <a:pt x="562" y="159"/>
                  </a:cubicBezTo>
                  <a:lnTo>
                    <a:pt x="428" y="51"/>
                  </a:lnTo>
                  <a:cubicBezTo>
                    <a:pt x="385" y="15"/>
                    <a:pt x="340"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22" name="Google Shape;23322;p75"/>
          <p:cNvGrpSpPr/>
          <p:nvPr/>
        </p:nvGrpSpPr>
        <p:grpSpPr>
          <a:xfrm>
            <a:off x="4905714" y="2431198"/>
            <a:ext cx="284958" cy="365052"/>
            <a:chOff x="4905714" y="2431198"/>
            <a:chExt cx="284958" cy="365052"/>
          </a:xfrm>
        </p:grpSpPr>
        <p:sp>
          <p:nvSpPr>
            <p:cNvPr id="23323" name="Google Shape;23323;p75"/>
            <p:cNvSpPr/>
            <p:nvPr/>
          </p:nvSpPr>
          <p:spPr>
            <a:xfrm>
              <a:off x="4951568" y="2436599"/>
              <a:ext cx="193249" cy="131455"/>
            </a:xfrm>
            <a:custGeom>
              <a:rect b="b" l="l" r="r" t="t"/>
              <a:pathLst>
                <a:path extrusionOk="0" h="5014" w="7371">
                  <a:moveTo>
                    <a:pt x="3064" y="1"/>
                  </a:moveTo>
                  <a:cubicBezTo>
                    <a:pt x="1330" y="1"/>
                    <a:pt x="0" y="1547"/>
                    <a:pt x="265" y="3264"/>
                  </a:cubicBezTo>
                  <a:lnTo>
                    <a:pt x="533" y="5013"/>
                  </a:lnTo>
                  <a:lnTo>
                    <a:pt x="6838" y="5013"/>
                  </a:lnTo>
                  <a:lnTo>
                    <a:pt x="7106" y="3264"/>
                  </a:lnTo>
                  <a:cubicBezTo>
                    <a:pt x="7371" y="1547"/>
                    <a:pt x="6041" y="1"/>
                    <a:pt x="4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4" name="Google Shape;23324;p75"/>
            <p:cNvSpPr/>
            <p:nvPr/>
          </p:nvSpPr>
          <p:spPr>
            <a:xfrm>
              <a:off x="4911115" y="2630871"/>
              <a:ext cx="274261" cy="160032"/>
            </a:xfrm>
            <a:custGeom>
              <a:rect b="b" l="l" r="r" t="t"/>
              <a:pathLst>
                <a:path extrusionOk="0" h="6104" w="10461">
                  <a:moveTo>
                    <a:pt x="3706" y="1"/>
                  </a:moveTo>
                  <a:lnTo>
                    <a:pt x="3706" y="1037"/>
                  </a:lnTo>
                  <a:cubicBezTo>
                    <a:pt x="3706" y="1326"/>
                    <a:pt x="3514" y="1580"/>
                    <a:pt x="3235" y="1663"/>
                  </a:cubicBezTo>
                  <a:lnTo>
                    <a:pt x="939" y="2341"/>
                  </a:lnTo>
                  <a:cubicBezTo>
                    <a:pt x="381" y="2504"/>
                    <a:pt x="1" y="3014"/>
                    <a:pt x="1" y="3594"/>
                  </a:cubicBezTo>
                  <a:lnTo>
                    <a:pt x="1" y="6104"/>
                  </a:lnTo>
                  <a:lnTo>
                    <a:pt x="10460" y="6104"/>
                  </a:lnTo>
                  <a:lnTo>
                    <a:pt x="10460" y="3594"/>
                  </a:lnTo>
                  <a:cubicBezTo>
                    <a:pt x="10460" y="3014"/>
                    <a:pt x="10080" y="2504"/>
                    <a:pt x="9522" y="2341"/>
                  </a:cubicBezTo>
                  <a:lnTo>
                    <a:pt x="7226" y="1663"/>
                  </a:lnTo>
                  <a:cubicBezTo>
                    <a:pt x="6947" y="1580"/>
                    <a:pt x="6755" y="1326"/>
                    <a:pt x="6755" y="1037"/>
                  </a:cubicBezTo>
                  <a:lnTo>
                    <a:pt x="6755"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5" name="Google Shape;23325;p75"/>
            <p:cNvSpPr/>
            <p:nvPr/>
          </p:nvSpPr>
          <p:spPr>
            <a:xfrm>
              <a:off x="4911010" y="2674471"/>
              <a:ext cx="274366" cy="116432"/>
            </a:xfrm>
            <a:custGeom>
              <a:rect b="b" l="l" r="r" t="t"/>
              <a:pathLst>
                <a:path extrusionOk="0" h="4441" w="10465">
                  <a:moveTo>
                    <a:pt x="7230" y="0"/>
                  </a:moveTo>
                  <a:cubicBezTo>
                    <a:pt x="7288" y="29"/>
                    <a:pt x="7349" y="58"/>
                    <a:pt x="7411" y="80"/>
                  </a:cubicBezTo>
                  <a:lnTo>
                    <a:pt x="5231" y="735"/>
                  </a:lnTo>
                  <a:lnTo>
                    <a:pt x="3054" y="80"/>
                  </a:lnTo>
                  <a:cubicBezTo>
                    <a:pt x="3116" y="58"/>
                    <a:pt x="3177" y="29"/>
                    <a:pt x="3239" y="0"/>
                  </a:cubicBezTo>
                  <a:lnTo>
                    <a:pt x="3239" y="0"/>
                  </a:lnTo>
                  <a:lnTo>
                    <a:pt x="943" y="674"/>
                  </a:lnTo>
                  <a:cubicBezTo>
                    <a:pt x="385" y="841"/>
                    <a:pt x="1" y="1351"/>
                    <a:pt x="1" y="1931"/>
                  </a:cubicBezTo>
                  <a:lnTo>
                    <a:pt x="1" y="4441"/>
                  </a:lnTo>
                  <a:lnTo>
                    <a:pt x="10464" y="4441"/>
                  </a:lnTo>
                  <a:lnTo>
                    <a:pt x="10464" y="1931"/>
                  </a:lnTo>
                  <a:cubicBezTo>
                    <a:pt x="10464" y="1351"/>
                    <a:pt x="10080" y="841"/>
                    <a:pt x="9526" y="678"/>
                  </a:cubicBezTo>
                  <a:lnTo>
                    <a:pt x="723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6" name="Google Shape;23326;p75"/>
            <p:cNvSpPr/>
            <p:nvPr/>
          </p:nvSpPr>
          <p:spPr>
            <a:xfrm>
              <a:off x="4979674" y="2679216"/>
              <a:ext cx="137144" cy="111687"/>
            </a:xfrm>
            <a:custGeom>
              <a:rect b="b" l="l" r="r" t="t"/>
              <a:pathLst>
                <a:path extrusionOk="0" h="4260" w="5231">
                  <a:moveTo>
                    <a:pt x="768" y="0"/>
                  </a:moveTo>
                  <a:lnTo>
                    <a:pt x="511" y="261"/>
                  </a:lnTo>
                  <a:cubicBezTo>
                    <a:pt x="182" y="587"/>
                    <a:pt x="0" y="1033"/>
                    <a:pt x="0" y="1493"/>
                  </a:cubicBezTo>
                  <a:lnTo>
                    <a:pt x="0" y="4260"/>
                  </a:lnTo>
                  <a:lnTo>
                    <a:pt x="5230" y="4260"/>
                  </a:lnTo>
                  <a:lnTo>
                    <a:pt x="5230" y="1493"/>
                  </a:lnTo>
                  <a:cubicBezTo>
                    <a:pt x="5230" y="1033"/>
                    <a:pt x="5046" y="587"/>
                    <a:pt x="4720" y="261"/>
                  </a:cubicBezTo>
                  <a:lnTo>
                    <a:pt x="4459" y="0"/>
                  </a:lnTo>
                  <a:lnTo>
                    <a:pt x="2615" y="337"/>
                  </a:lnTo>
                  <a:lnTo>
                    <a:pt x="768"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7" name="Google Shape;23327;p75"/>
            <p:cNvSpPr/>
            <p:nvPr/>
          </p:nvSpPr>
          <p:spPr>
            <a:xfrm>
              <a:off x="4983082" y="2679216"/>
              <a:ext cx="130222" cy="51884"/>
            </a:xfrm>
            <a:custGeom>
              <a:rect b="b" l="l" r="r" t="t"/>
              <a:pathLst>
                <a:path extrusionOk="0" h="1979" w="4967">
                  <a:moveTo>
                    <a:pt x="638" y="0"/>
                  </a:moveTo>
                  <a:lnTo>
                    <a:pt x="381" y="261"/>
                  </a:lnTo>
                  <a:cubicBezTo>
                    <a:pt x="218" y="424"/>
                    <a:pt x="88" y="616"/>
                    <a:pt x="1" y="826"/>
                  </a:cubicBezTo>
                  <a:lnTo>
                    <a:pt x="751" y="1681"/>
                  </a:lnTo>
                  <a:cubicBezTo>
                    <a:pt x="922" y="1879"/>
                    <a:pt x="1163" y="1979"/>
                    <a:pt x="1404" y="1979"/>
                  </a:cubicBezTo>
                  <a:cubicBezTo>
                    <a:pt x="1627" y="1979"/>
                    <a:pt x="1850" y="1894"/>
                    <a:pt x="2022" y="1724"/>
                  </a:cubicBezTo>
                  <a:lnTo>
                    <a:pt x="2485" y="1261"/>
                  </a:lnTo>
                  <a:lnTo>
                    <a:pt x="2945" y="1724"/>
                  </a:lnTo>
                  <a:cubicBezTo>
                    <a:pt x="3117" y="1894"/>
                    <a:pt x="3340" y="1979"/>
                    <a:pt x="3563" y="1979"/>
                  </a:cubicBezTo>
                  <a:cubicBezTo>
                    <a:pt x="3805" y="1979"/>
                    <a:pt x="4047" y="1879"/>
                    <a:pt x="4220" y="1681"/>
                  </a:cubicBezTo>
                  <a:lnTo>
                    <a:pt x="4966" y="826"/>
                  </a:lnTo>
                  <a:cubicBezTo>
                    <a:pt x="4879" y="616"/>
                    <a:pt x="4749" y="424"/>
                    <a:pt x="4590" y="261"/>
                  </a:cubicBezTo>
                  <a:lnTo>
                    <a:pt x="4329" y="0"/>
                  </a:lnTo>
                  <a:lnTo>
                    <a:pt x="2485" y="337"/>
                  </a:lnTo>
                  <a:lnTo>
                    <a:pt x="638"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8" name="Google Shape;23328;p75"/>
            <p:cNvSpPr/>
            <p:nvPr/>
          </p:nvSpPr>
          <p:spPr>
            <a:xfrm>
              <a:off x="5031034" y="2716523"/>
              <a:ext cx="34319" cy="74379"/>
            </a:xfrm>
            <a:custGeom>
              <a:rect b="b" l="l" r="r" t="t"/>
              <a:pathLst>
                <a:path extrusionOk="0" h="2837" w="1309">
                  <a:moveTo>
                    <a:pt x="341" y="1"/>
                  </a:moveTo>
                  <a:lnTo>
                    <a:pt x="1" y="2837"/>
                  </a:lnTo>
                  <a:lnTo>
                    <a:pt x="1308" y="2837"/>
                  </a:lnTo>
                  <a:lnTo>
                    <a:pt x="97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9" name="Google Shape;23329;p75"/>
            <p:cNvSpPr/>
            <p:nvPr/>
          </p:nvSpPr>
          <p:spPr>
            <a:xfrm>
              <a:off x="5025240" y="2688051"/>
              <a:ext cx="45802" cy="34292"/>
            </a:xfrm>
            <a:custGeom>
              <a:rect b="b" l="l" r="r" t="t"/>
              <a:pathLst>
                <a:path extrusionOk="0" h="1308" w="1747">
                  <a:moveTo>
                    <a:pt x="1" y="0"/>
                  </a:moveTo>
                  <a:lnTo>
                    <a:pt x="388" y="1156"/>
                  </a:lnTo>
                  <a:cubicBezTo>
                    <a:pt x="417" y="1246"/>
                    <a:pt x="501" y="1308"/>
                    <a:pt x="595" y="1308"/>
                  </a:cubicBezTo>
                  <a:lnTo>
                    <a:pt x="1153" y="1308"/>
                  </a:lnTo>
                  <a:cubicBezTo>
                    <a:pt x="1247" y="1304"/>
                    <a:pt x="1330" y="1246"/>
                    <a:pt x="1359" y="1156"/>
                  </a:cubicBezTo>
                  <a:lnTo>
                    <a:pt x="1747" y="0"/>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0" name="Google Shape;23330;p75"/>
            <p:cNvSpPr/>
            <p:nvPr/>
          </p:nvSpPr>
          <p:spPr>
            <a:xfrm>
              <a:off x="5008146" y="2630871"/>
              <a:ext cx="80094" cy="28577"/>
            </a:xfrm>
            <a:custGeom>
              <a:rect b="b" l="l" r="r" t="t"/>
              <a:pathLst>
                <a:path extrusionOk="0" h="1090" w="3055">
                  <a:moveTo>
                    <a:pt x="1" y="1"/>
                  </a:moveTo>
                  <a:lnTo>
                    <a:pt x="1" y="704"/>
                  </a:lnTo>
                  <a:cubicBezTo>
                    <a:pt x="477" y="961"/>
                    <a:pt x="1002" y="1089"/>
                    <a:pt x="1528" y="1089"/>
                  </a:cubicBezTo>
                  <a:cubicBezTo>
                    <a:pt x="2053" y="1089"/>
                    <a:pt x="2578" y="961"/>
                    <a:pt x="3054" y="704"/>
                  </a:cubicBezTo>
                  <a:lnTo>
                    <a:pt x="30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1" name="Google Shape;23331;p75"/>
            <p:cNvSpPr/>
            <p:nvPr/>
          </p:nvSpPr>
          <p:spPr>
            <a:xfrm>
              <a:off x="4989348" y="2663643"/>
              <a:ext cx="58806" cy="50285"/>
            </a:xfrm>
            <a:custGeom>
              <a:rect b="b" l="l" r="r" t="t"/>
              <a:pathLst>
                <a:path extrusionOk="0" h="1918" w="2243">
                  <a:moveTo>
                    <a:pt x="577" y="0"/>
                  </a:moveTo>
                  <a:lnTo>
                    <a:pt x="1" y="699"/>
                  </a:lnTo>
                  <a:lnTo>
                    <a:pt x="1004" y="1844"/>
                  </a:lnTo>
                  <a:cubicBezTo>
                    <a:pt x="1047" y="1893"/>
                    <a:pt x="1107" y="1917"/>
                    <a:pt x="1167" y="1917"/>
                  </a:cubicBezTo>
                  <a:cubicBezTo>
                    <a:pt x="1222" y="1917"/>
                    <a:pt x="1277" y="1896"/>
                    <a:pt x="1319" y="1855"/>
                  </a:cubicBezTo>
                  <a:lnTo>
                    <a:pt x="2243" y="931"/>
                  </a:lnTo>
                  <a:lnTo>
                    <a:pt x="577"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2" name="Google Shape;23332;p75"/>
            <p:cNvSpPr/>
            <p:nvPr/>
          </p:nvSpPr>
          <p:spPr>
            <a:xfrm>
              <a:off x="5048232" y="2663643"/>
              <a:ext cx="58885" cy="50285"/>
            </a:xfrm>
            <a:custGeom>
              <a:rect b="b" l="l" r="r" t="t"/>
              <a:pathLst>
                <a:path extrusionOk="0" h="1918" w="2246">
                  <a:moveTo>
                    <a:pt x="1670" y="0"/>
                  </a:moveTo>
                  <a:lnTo>
                    <a:pt x="0" y="931"/>
                  </a:lnTo>
                  <a:lnTo>
                    <a:pt x="928" y="1855"/>
                  </a:lnTo>
                  <a:cubicBezTo>
                    <a:pt x="969" y="1896"/>
                    <a:pt x="1024" y="1917"/>
                    <a:pt x="1080" y="1917"/>
                  </a:cubicBezTo>
                  <a:cubicBezTo>
                    <a:pt x="1139" y="1917"/>
                    <a:pt x="1199" y="1893"/>
                    <a:pt x="1243" y="1844"/>
                  </a:cubicBezTo>
                  <a:lnTo>
                    <a:pt x="2246" y="699"/>
                  </a:lnTo>
                  <a:lnTo>
                    <a:pt x="1670"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3" name="Google Shape;23333;p75"/>
            <p:cNvSpPr/>
            <p:nvPr/>
          </p:nvSpPr>
          <p:spPr>
            <a:xfrm>
              <a:off x="4940085" y="2647965"/>
              <a:ext cx="68087" cy="142938"/>
            </a:xfrm>
            <a:custGeom>
              <a:rect b="b" l="l" r="r" t="t"/>
              <a:pathLst>
                <a:path extrusionOk="0" h="5452" w="2597">
                  <a:moveTo>
                    <a:pt x="2597" y="1"/>
                  </a:moveTo>
                  <a:cubicBezTo>
                    <a:pt x="2597" y="1"/>
                    <a:pt x="1000" y="399"/>
                    <a:pt x="482" y="1964"/>
                  </a:cubicBezTo>
                  <a:cubicBezTo>
                    <a:pt x="435" y="2091"/>
                    <a:pt x="453" y="2235"/>
                    <a:pt x="529" y="2351"/>
                  </a:cubicBezTo>
                  <a:lnTo>
                    <a:pt x="851" y="2837"/>
                  </a:lnTo>
                  <a:lnTo>
                    <a:pt x="149" y="3539"/>
                  </a:lnTo>
                  <a:cubicBezTo>
                    <a:pt x="44" y="3644"/>
                    <a:pt x="0" y="3796"/>
                    <a:pt x="33" y="3941"/>
                  </a:cubicBezTo>
                  <a:lnTo>
                    <a:pt x="417" y="5452"/>
                  </a:lnTo>
                  <a:lnTo>
                    <a:pt x="1510" y="5452"/>
                  </a:lnTo>
                  <a:lnTo>
                    <a:pt x="1510" y="2685"/>
                  </a:lnTo>
                  <a:cubicBezTo>
                    <a:pt x="1510" y="2225"/>
                    <a:pt x="1692" y="1779"/>
                    <a:pt x="2021" y="1453"/>
                  </a:cubicBezTo>
                  <a:lnTo>
                    <a:pt x="2278" y="1192"/>
                  </a:lnTo>
                  <a:cubicBezTo>
                    <a:pt x="2481" y="990"/>
                    <a:pt x="2597" y="711"/>
                    <a:pt x="2597" y="421"/>
                  </a:cubicBezTo>
                  <a:lnTo>
                    <a:pt x="2597" y="1"/>
                  </a:ln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4" name="Google Shape;23334;p75"/>
            <p:cNvSpPr/>
            <p:nvPr/>
          </p:nvSpPr>
          <p:spPr>
            <a:xfrm>
              <a:off x="5088214" y="2647965"/>
              <a:ext cx="68087" cy="142938"/>
            </a:xfrm>
            <a:custGeom>
              <a:rect b="b" l="l" r="r" t="t"/>
              <a:pathLst>
                <a:path extrusionOk="0" h="5452" w="2597">
                  <a:moveTo>
                    <a:pt x="0" y="1"/>
                  </a:moveTo>
                  <a:lnTo>
                    <a:pt x="0" y="421"/>
                  </a:lnTo>
                  <a:cubicBezTo>
                    <a:pt x="0" y="711"/>
                    <a:pt x="116" y="990"/>
                    <a:pt x="319" y="1192"/>
                  </a:cubicBezTo>
                  <a:lnTo>
                    <a:pt x="580" y="1453"/>
                  </a:lnTo>
                  <a:cubicBezTo>
                    <a:pt x="906" y="1779"/>
                    <a:pt x="1090" y="2221"/>
                    <a:pt x="1090" y="2685"/>
                  </a:cubicBezTo>
                  <a:lnTo>
                    <a:pt x="1090" y="5452"/>
                  </a:lnTo>
                  <a:lnTo>
                    <a:pt x="2180" y="5452"/>
                  </a:lnTo>
                  <a:lnTo>
                    <a:pt x="2564" y="3941"/>
                  </a:lnTo>
                  <a:cubicBezTo>
                    <a:pt x="2597" y="3796"/>
                    <a:pt x="2550" y="3644"/>
                    <a:pt x="2445" y="3539"/>
                  </a:cubicBezTo>
                  <a:lnTo>
                    <a:pt x="1742" y="2837"/>
                  </a:lnTo>
                  <a:lnTo>
                    <a:pt x="2068" y="2351"/>
                  </a:lnTo>
                  <a:cubicBezTo>
                    <a:pt x="2141" y="2235"/>
                    <a:pt x="2159" y="2091"/>
                    <a:pt x="2115" y="1964"/>
                  </a:cubicBezTo>
                  <a:cubicBezTo>
                    <a:pt x="1594" y="399"/>
                    <a:pt x="0" y="1"/>
                    <a:pt x="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5" name="Google Shape;23335;p75"/>
            <p:cNvSpPr/>
            <p:nvPr/>
          </p:nvSpPr>
          <p:spPr>
            <a:xfrm>
              <a:off x="4951096" y="2493780"/>
              <a:ext cx="194298" cy="148627"/>
            </a:xfrm>
            <a:custGeom>
              <a:rect b="b" l="l" r="r" t="t"/>
              <a:pathLst>
                <a:path extrusionOk="0" h="5669" w="7411">
                  <a:moveTo>
                    <a:pt x="2365" y="0"/>
                  </a:moveTo>
                  <a:cubicBezTo>
                    <a:pt x="1598" y="0"/>
                    <a:pt x="1029" y="706"/>
                    <a:pt x="1196" y="1456"/>
                  </a:cubicBezTo>
                  <a:cubicBezTo>
                    <a:pt x="1253" y="1713"/>
                    <a:pt x="1054" y="1960"/>
                    <a:pt x="790" y="1960"/>
                  </a:cubicBezTo>
                  <a:lnTo>
                    <a:pt x="544" y="1960"/>
                  </a:lnTo>
                  <a:cubicBezTo>
                    <a:pt x="243" y="1960"/>
                    <a:pt x="0" y="2202"/>
                    <a:pt x="0" y="2503"/>
                  </a:cubicBezTo>
                  <a:cubicBezTo>
                    <a:pt x="0" y="2807"/>
                    <a:pt x="243" y="3050"/>
                    <a:pt x="544" y="3050"/>
                  </a:cubicBezTo>
                  <a:lnTo>
                    <a:pt x="880" y="3050"/>
                  </a:lnTo>
                  <a:cubicBezTo>
                    <a:pt x="993" y="4527"/>
                    <a:pt x="2224" y="5668"/>
                    <a:pt x="3705" y="5668"/>
                  </a:cubicBezTo>
                  <a:cubicBezTo>
                    <a:pt x="5187" y="5668"/>
                    <a:pt x="6414" y="4527"/>
                    <a:pt x="6527" y="3050"/>
                  </a:cubicBezTo>
                  <a:lnTo>
                    <a:pt x="6864" y="3050"/>
                  </a:lnTo>
                  <a:cubicBezTo>
                    <a:pt x="7164" y="3050"/>
                    <a:pt x="7410" y="2807"/>
                    <a:pt x="7410" y="2503"/>
                  </a:cubicBezTo>
                  <a:cubicBezTo>
                    <a:pt x="7410" y="2202"/>
                    <a:pt x="7164" y="1960"/>
                    <a:pt x="6864" y="1960"/>
                  </a:cubicBezTo>
                  <a:lnTo>
                    <a:pt x="6617" y="1960"/>
                  </a:lnTo>
                  <a:cubicBezTo>
                    <a:pt x="6353" y="1960"/>
                    <a:pt x="6157" y="1713"/>
                    <a:pt x="6215" y="1456"/>
                  </a:cubicBezTo>
                  <a:cubicBezTo>
                    <a:pt x="6378" y="706"/>
                    <a:pt x="5810" y="0"/>
                    <a:pt x="5045" y="0"/>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6" name="Google Shape;23336;p75"/>
            <p:cNvSpPr/>
            <p:nvPr/>
          </p:nvSpPr>
          <p:spPr>
            <a:xfrm>
              <a:off x="4950231" y="2493675"/>
              <a:ext cx="132294" cy="148653"/>
            </a:xfrm>
            <a:custGeom>
              <a:rect b="b" l="l" r="r" t="t"/>
              <a:pathLst>
                <a:path extrusionOk="0" h="5670" w="5046">
                  <a:moveTo>
                    <a:pt x="2398" y="1"/>
                  </a:moveTo>
                  <a:cubicBezTo>
                    <a:pt x="1631" y="1"/>
                    <a:pt x="1062" y="714"/>
                    <a:pt x="1229" y="1460"/>
                  </a:cubicBezTo>
                  <a:cubicBezTo>
                    <a:pt x="1286" y="1721"/>
                    <a:pt x="1087" y="1964"/>
                    <a:pt x="823" y="1964"/>
                  </a:cubicBezTo>
                  <a:lnTo>
                    <a:pt x="609" y="1964"/>
                  </a:lnTo>
                  <a:cubicBezTo>
                    <a:pt x="323" y="1964"/>
                    <a:pt x="66" y="2170"/>
                    <a:pt x="33" y="2452"/>
                  </a:cubicBezTo>
                  <a:cubicBezTo>
                    <a:pt x="1" y="2775"/>
                    <a:pt x="254" y="3054"/>
                    <a:pt x="577" y="3054"/>
                  </a:cubicBezTo>
                  <a:lnTo>
                    <a:pt x="917" y="3054"/>
                  </a:lnTo>
                  <a:cubicBezTo>
                    <a:pt x="1019" y="4549"/>
                    <a:pt x="2266" y="5670"/>
                    <a:pt x="3716" y="5670"/>
                  </a:cubicBezTo>
                  <a:cubicBezTo>
                    <a:pt x="3868" y="5670"/>
                    <a:pt x="4022" y="5658"/>
                    <a:pt x="4177" y="5632"/>
                  </a:cubicBezTo>
                  <a:cubicBezTo>
                    <a:pt x="2793" y="5422"/>
                    <a:pt x="1775" y="4234"/>
                    <a:pt x="1775" y="2836"/>
                  </a:cubicBezTo>
                  <a:lnTo>
                    <a:pt x="1775" y="1746"/>
                  </a:lnTo>
                  <a:cubicBezTo>
                    <a:pt x="1775" y="1145"/>
                    <a:pt x="2264" y="656"/>
                    <a:pt x="2866" y="656"/>
                  </a:cubicBezTo>
                  <a:lnTo>
                    <a:pt x="4390" y="656"/>
                  </a:lnTo>
                  <a:cubicBezTo>
                    <a:pt x="4752" y="656"/>
                    <a:pt x="5046" y="363"/>
                    <a:pt x="5046"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7" name="Google Shape;23337;p75"/>
            <p:cNvSpPr/>
            <p:nvPr/>
          </p:nvSpPr>
          <p:spPr>
            <a:xfrm>
              <a:off x="5014910" y="2436599"/>
              <a:ext cx="115488" cy="39929"/>
            </a:xfrm>
            <a:custGeom>
              <a:rect b="b" l="l" r="r" t="t"/>
              <a:pathLst>
                <a:path extrusionOk="0" h="1523" w="4405">
                  <a:moveTo>
                    <a:pt x="1900" y="1"/>
                  </a:moveTo>
                  <a:cubicBezTo>
                    <a:pt x="1897" y="1"/>
                    <a:pt x="1894" y="1"/>
                    <a:pt x="1891" y="1"/>
                  </a:cubicBezTo>
                  <a:lnTo>
                    <a:pt x="648" y="1"/>
                  </a:lnTo>
                  <a:cubicBezTo>
                    <a:pt x="431" y="1"/>
                    <a:pt x="214" y="26"/>
                    <a:pt x="0" y="73"/>
                  </a:cubicBezTo>
                  <a:cubicBezTo>
                    <a:pt x="40" y="888"/>
                    <a:pt x="710" y="1522"/>
                    <a:pt x="1521" y="1522"/>
                  </a:cubicBezTo>
                  <a:lnTo>
                    <a:pt x="4404" y="1522"/>
                  </a:lnTo>
                  <a:cubicBezTo>
                    <a:pt x="3917" y="590"/>
                    <a:pt x="2954" y="1"/>
                    <a:pt x="1900" y="1"/>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8" name="Google Shape;23338;p75"/>
            <p:cNvSpPr/>
            <p:nvPr/>
          </p:nvSpPr>
          <p:spPr>
            <a:xfrm>
              <a:off x="4974273" y="2739805"/>
              <a:ext cx="10749" cy="56446"/>
            </a:xfrm>
            <a:custGeom>
              <a:rect b="b" l="l" r="r" t="t"/>
              <a:pathLst>
                <a:path extrusionOk="0" h="2153" w="410">
                  <a:moveTo>
                    <a:pt x="206" y="0"/>
                  </a:moveTo>
                  <a:cubicBezTo>
                    <a:pt x="91" y="0"/>
                    <a:pt x="0" y="91"/>
                    <a:pt x="0" y="203"/>
                  </a:cubicBezTo>
                  <a:lnTo>
                    <a:pt x="0" y="1949"/>
                  </a:lnTo>
                  <a:cubicBezTo>
                    <a:pt x="0" y="2084"/>
                    <a:pt x="102" y="2152"/>
                    <a:pt x="205" y="2152"/>
                  </a:cubicBezTo>
                  <a:cubicBezTo>
                    <a:pt x="307" y="2152"/>
                    <a:pt x="409" y="2084"/>
                    <a:pt x="409" y="1949"/>
                  </a:cubicBezTo>
                  <a:lnTo>
                    <a:pt x="409" y="203"/>
                  </a:lnTo>
                  <a:cubicBezTo>
                    <a:pt x="409" y="91"/>
                    <a:pt x="319"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9" name="Google Shape;23339;p75"/>
            <p:cNvSpPr/>
            <p:nvPr/>
          </p:nvSpPr>
          <p:spPr>
            <a:xfrm>
              <a:off x="5111469" y="2739805"/>
              <a:ext cx="10671" cy="56446"/>
            </a:xfrm>
            <a:custGeom>
              <a:rect b="b" l="l" r="r" t="t"/>
              <a:pathLst>
                <a:path extrusionOk="0" h="2153" w="407">
                  <a:moveTo>
                    <a:pt x="203" y="0"/>
                  </a:moveTo>
                  <a:cubicBezTo>
                    <a:pt x="91" y="0"/>
                    <a:pt x="0" y="91"/>
                    <a:pt x="0" y="203"/>
                  </a:cubicBezTo>
                  <a:lnTo>
                    <a:pt x="0" y="1949"/>
                  </a:lnTo>
                  <a:cubicBezTo>
                    <a:pt x="0" y="2084"/>
                    <a:pt x="102" y="2152"/>
                    <a:pt x="203" y="2152"/>
                  </a:cubicBezTo>
                  <a:cubicBezTo>
                    <a:pt x="305" y="2152"/>
                    <a:pt x="406" y="2084"/>
                    <a:pt x="406" y="1949"/>
                  </a:cubicBezTo>
                  <a:lnTo>
                    <a:pt x="406" y="203"/>
                  </a:lnTo>
                  <a:cubicBezTo>
                    <a:pt x="406"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0" name="Google Shape;23340;p75"/>
            <p:cNvSpPr/>
            <p:nvPr/>
          </p:nvSpPr>
          <p:spPr>
            <a:xfrm>
              <a:off x="4905714" y="2431198"/>
              <a:ext cx="284958" cy="365026"/>
            </a:xfrm>
            <a:custGeom>
              <a:rect b="b" l="l" r="r" t="t"/>
              <a:pathLst>
                <a:path extrusionOk="0" h="13923" w="10869">
                  <a:moveTo>
                    <a:pt x="5954" y="410"/>
                  </a:moveTo>
                  <a:cubicBezTo>
                    <a:pt x="7599" y="410"/>
                    <a:pt x="8837" y="1898"/>
                    <a:pt x="8540" y="3517"/>
                  </a:cubicBezTo>
                  <a:lnTo>
                    <a:pt x="8424" y="4144"/>
                  </a:lnTo>
                  <a:lnTo>
                    <a:pt x="8319" y="4144"/>
                  </a:lnTo>
                  <a:cubicBezTo>
                    <a:pt x="8182" y="4144"/>
                    <a:pt x="8073" y="4024"/>
                    <a:pt x="8087" y="3887"/>
                  </a:cubicBezTo>
                  <a:lnTo>
                    <a:pt x="8120" y="3619"/>
                  </a:lnTo>
                  <a:cubicBezTo>
                    <a:pt x="8203" y="2851"/>
                    <a:pt x="7602" y="2181"/>
                    <a:pt x="6834" y="2181"/>
                  </a:cubicBezTo>
                  <a:lnTo>
                    <a:pt x="6744" y="2181"/>
                  </a:lnTo>
                  <a:cubicBezTo>
                    <a:pt x="6472" y="2181"/>
                    <a:pt x="6472" y="2590"/>
                    <a:pt x="6744" y="2590"/>
                  </a:cubicBezTo>
                  <a:lnTo>
                    <a:pt x="6834" y="2590"/>
                  </a:lnTo>
                  <a:cubicBezTo>
                    <a:pt x="7359" y="2590"/>
                    <a:pt x="7772" y="3046"/>
                    <a:pt x="7714" y="3571"/>
                  </a:cubicBezTo>
                  <a:lnTo>
                    <a:pt x="7682" y="3839"/>
                  </a:lnTo>
                  <a:cubicBezTo>
                    <a:pt x="7642" y="4220"/>
                    <a:pt x="7935" y="4549"/>
                    <a:pt x="8316" y="4549"/>
                  </a:cubicBezTo>
                  <a:lnTo>
                    <a:pt x="8595" y="4549"/>
                  </a:lnTo>
                  <a:cubicBezTo>
                    <a:pt x="8797" y="4549"/>
                    <a:pt x="8953" y="4727"/>
                    <a:pt x="8931" y="4926"/>
                  </a:cubicBezTo>
                  <a:cubicBezTo>
                    <a:pt x="8913" y="5100"/>
                    <a:pt x="8750" y="5234"/>
                    <a:pt x="8562" y="5234"/>
                  </a:cubicBezTo>
                  <a:lnTo>
                    <a:pt x="8471" y="5234"/>
                  </a:lnTo>
                  <a:lnTo>
                    <a:pt x="8471" y="5219"/>
                  </a:lnTo>
                  <a:cubicBezTo>
                    <a:pt x="8471" y="5107"/>
                    <a:pt x="8381" y="5017"/>
                    <a:pt x="8269" y="5017"/>
                  </a:cubicBezTo>
                  <a:cubicBezTo>
                    <a:pt x="8156" y="5017"/>
                    <a:pt x="8062" y="5107"/>
                    <a:pt x="8062" y="5219"/>
                  </a:cubicBezTo>
                  <a:cubicBezTo>
                    <a:pt x="8062" y="6672"/>
                    <a:pt x="6885" y="7849"/>
                    <a:pt x="5433" y="7849"/>
                  </a:cubicBezTo>
                  <a:cubicBezTo>
                    <a:pt x="3984" y="7849"/>
                    <a:pt x="2807" y="6672"/>
                    <a:pt x="2803" y="5219"/>
                  </a:cubicBezTo>
                  <a:lnTo>
                    <a:pt x="2807" y="5219"/>
                  </a:lnTo>
                  <a:cubicBezTo>
                    <a:pt x="2807" y="5084"/>
                    <a:pt x="2706" y="5016"/>
                    <a:pt x="2604" y="5016"/>
                  </a:cubicBezTo>
                  <a:cubicBezTo>
                    <a:pt x="2503" y="5016"/>
                    <a:pt x="2401" y="5084"/>
                    <a:pt x="2401" y="5219"/>
                  </a:cubicBezTo>
                  <a:lnTo>
                    <a:pt x="2401" y="5230"/>
                  </a:lnTo>
                  <a:lnTo>
                    <a:pt x="2278" y="5230"/>
                  </a:lnTo>
                  <a:cubicBezTo>
                    <a:pt x="2276" y="5230"/>
                    <a:pt x="2274" y="5230"/>
                    <a:pt x="2272" y="5230"/>
                  </a:cubicBezTo>
                  <a:cubicBezTo>
                    <a:pt x="2072" y="5230"/>
                    <a:pt x="1916" y="5054"/>
                    <a:pt x="1938" y="4854"/>
                  </a:cubicBezTo>
                  <a:cubicBezTo>
                    <a:pt x="1956" y="4683"/>
                    <a:pt x="2119" y="4549"/>
                    <a:pt x="2307" y="4549"/>
                  </a:cubicBezTo>
                  <a:lnTo>
                    <a:pt x="2553" y="4549"/>
                  </a:lnTo>
                  <a:cubicBezTo>
                    <a:pt x="2934" y="4549"/>
                    <a:pt x="3227" y="4220"/>
                    <a:pt x="3187" y="3839"/>
                  </a:cubicBezTo>
                  <a:lnTo>
                    <a:pt x="3155" y="3571"/>
                  </a:lnTo>
                  <a:cubicBezTo>
                    <a:pt x="3097" y="3046"/>
                    <a:pt x="3510" y="2590"/>
                    <a:pt x="4038" y="2590"/>
                  </a:cubicBezTo>
                  <a:lnTo>
                    <a:pt x="5871" y="2590"/>
                  </a:lnTo>
                  <a:cubicBezTo>
                    <a:pt x="6143" y="2590"/>
                    <a:pt x="6143" y="2181"/>
                    <a:pt x="5871" y="2181"/>
                  </a:cubicBezTo>
                  <a:lnTo>
                    <a:pt x="4038" y="2181"/>
                  </a:lnTo>
                  <a:cubicBezTo>
                    <a:pt x="3267" y="2181"/>
                    <a:pt x="2666" y="2851"/>
                    <a:pt x="2753" y="3619"/>
                  </a:cubicBezTo>
                  <a:lnTo>
                    <a:pt x="2782" y="3887"/>
                  </a:lnTo>
                  <a:cubicBezTo>
                    <a:pt x="2796" y="4024"/>
                    <a:pt x="2687" y="4144"/>
                    <a:pt x="2550" y="4144"/>
                  </a:cubicBezTo>
                  <a:lnTo>
                    <a:pt x="2340" y="4144"/>
                  </a:lnTo>
                  <a:lnTo>
                    <a:pt x="2231" y="3448"/>
                  </a:lnTo>
                  <a:cubicBezTo>
                    <a:pt x="1978" y="1855"/>
                    <a:pt x="3213" y="410"/>
                    <a:pt x="4828" y="410"/>
                  </a:cubicBezTo>
                  <a:close/>
                  <a:moveTo>
                    <a:pt x="6758" y="7954"/>
                  </a:moveTo>
                  <a:lnTo>
                    <a:pt x="6758" y="8653"/>
                  </a:lnTo>
                  <a:cubicBezTo>
                    <a:pt x="6758" y="8700"/>
                    <a:pt x="6762" y="8751"/>
                    <a:pt x="6766" y="8801"/>
                  </a:cubicBezTo>
                  <a:lnTo>
                    <a:pt x="5436" y="9562"/>
                  </a:lnTo>
                  <a:lnTo>
                    <a:pt x="4107" y="8801"/>
                  </a:lnTo>
                  <a:cubicBezTo>
                    <a:pt x="4111" y="8751"/>
                    <a:pt x="4114" y="8700"/>
                    <a:pt x="4114" y="8653"/>
                  </a:cubicBezTo>
                  <a:lnTo>
                    <a:pt x="4114" y="7954"/>
                  </a:lnTo>
                  <a:cubicBezTo>
                    <a:pt x="4527" y="8153"/>
                    <a:pt x="4976" y="8254"/>
                    <a:pt x="5436" y="8254"/>
                  </a:cubicBezTo>
                  <a:cubicBezTo>
                    <a:pt x="5893" y="8254"/>
                    <a:pt x="6345" y="8153"/>
                    <a:pt x="6758" y="7954"/>
                  </a:cubicBezTo>
                  <a:close/>
                  <a:moveTo>
                    <a:pt x="6881" y="9207"/>
                  </a:moveTo>
                  <a:cubicBezTo>
                    <a:pt x="6947" y="9341"/>
                    <a:pt x="7034" y="9464"/>
                    <a:pt x="7139" y="9569"/>
                  </a:cubicBezTo>
                  <a:lnTo>
                    <a:pt x="7258" y="9689"/>
                  </a:lnTo>
                  <a:lnTo>
                    <a:pt x="6675" y="10388"/>
                  </a:lnTo>
                  <a:cubicBezTo>
                    <a:pt x="6629" y="10443"/>
                    <a:pt x="6563" y="10471"/>
                    <a:pt x="6497" y="10471"/>
                  </a:cubicBezTo>
                  <a:cubicBezTo>
                    <a:pt x="6438" y="10471"/>
                    <a:pt x="6379" y="10448"/>
                    <a:pt x="6335" y="10402"/>
                  </a:cubicBezTo>
                  <a:lnTo>
                    <a:pt x="5770" y="9841"/>
                  </a:lnTo>
                  <a:lnTo>
                    <a:pt x="6881" y="9207"/>
                  </a:lnTo>
                  <a:close/>
                  <a:moveTo>
                    <a:pt x="3991" y="9203"/>
                  </a:moveTo>
                  <a:lnTo>
                    <a:pt x="5103" y="9837"/>
                  </a:lnTo>
                  <a:lnTo>
                    <a:pt x="4542" y="10402"/>
                  </a:lnTo>
                  <a:cubicBezTo>
                    <a:pt x="4498" y="10446"/>
                    <a:pt x="4438" y="10471"/>
                    <a:pt x="4377" y="10471"/>
                  </a:cubicBezTo>
                  <a:cubicBezTo>
                    <a:pt x="4373" y="10471"/>
                    <a:pt x="4368" y="10471"/>
                    <a:pt x="4364" y="10471"/>
                  </a:cubicBezTo>
                  <a:cubicBezTo>
                    <a:pt x="4299" y="10467"/>
                    <a:pt x="4238" y="10438"/>
                    <a:pt x="4198" y="10388"/>
                  </a:cubicBezTo>
                  <a:lnTo>
                    <a:pt x="3615" y="9689"/>
                  </a:lnTo>
                  <a:lnTo>
                    <a:pt x="3738" y="9565"/>
                  </a:lnTo>
                  <a:cubicBezTo>
                    <a:pt x="3843" y="9460"/>
                    <a:pt x="3930" y="9337"/>
                    <a:pt x="3991" y="9203"/>
                  </a:cubicBezTo>
                  <a:close/>
                  <a:moveTo>
                    <a:pt x="5436" y="10083"/>
                  </a:moveTo>
                  <a:lnTo>
                    <a:pt x="5860" y="10503"/>
                  </a:lnTo>
                  <a:lnTo>
                    <a:pt x="5780" y="10742"/>
                  </a:lnTo>
                  <a:cubicBezTo>
                    <a:pt x="5748" y="10837"/>
                    <a:pt x="5661" y="10898"/>
                    <a:pt x="5560" y="10898"/>
                  </a:cubicBezTo>
                  <a:lnTo>
                    <a:pt x="5317" y="10898"/>
                  </a:lnTo>
                  <a:cubicBezTo>
                    <a:pt x="5215" y="10898"/>
                    <a:pt x="5129" y="10837"/>
                    <a:pt x="5096" y="10742"/>
                  </a:cubicBezTo>
                  <a:lnTo>
                    <a:pt x="5016" y="10503"/>
                  </a:lnTo>
                  <a:lnTo>
                    <a:pt x="5436" y="10083"/>
                  </a:lnTo>
                  <a:close/>
                  <a:moveTo>
                    <a:pt x="4828" y="0"/>
                  </a:moveTo>
                  <a:cubicBezTo>
                    <a:pt x="2959" y="0"/>
                    <a:pt x="1536" y="1666"/>
                    <a:pt x="1826" y="3514"/>
                  </a:cubicBezTo>
                  <a:lnTo>
                    <a:pt x="1941" y="4231"/>
                  </a:lnTo>
                  <a:cubicBezTo>
                    <a:pt x="1630" y="4383"/>
                    <a:pt x="1471" y="4730"/>
                    <a:pt x="1550" y="5067"/>
                  </a:cubicBezTo>
                  <a:cubicBezTo>
                    <a:pt x="1626" y="5404"/>
                    <a:pt x="1927" y="5639"/>
                    <a:pt x="2275" y="5639"/>
                  </a:cubicBezTo>
                  <a:lnTo>
                    <a:pt x="2427" y="5639"/>
                  </a:lnTo>
                  <a:cubicBezTo>
                    <a:pt x="2546" y="6480"/>
                    <a:pt x="3006" y="7229"/>
                    <a:pt x="3705" y="7715"/>
                  </a:cubicBezTo>
                  <a:lnTo>
                    <a:pt x="3705" y="8081"/>
                  </a:lnTo>
                  <a:cubicBezTo>
                    <a:pt x="3347" y="8204"/>
                    <a:pt x="2459" y="8580"/>
                    <a:pt x="1902" y="9482"/>
                  </a:cubicBezTo>
                  <a:lnTo>
                    <a:pt x="1087" y="9721"/>
                  </a:lnTo>
                  <a:cubicBezTo>
                    <a:pt x="446" y="9913"/>
                    <a:pt x="4" y="10500"/>
                    <a:pt x="0" y="11170"/>
                  </a:cubicBezTo>
                  <a:lnTo>
                    <a:pt x="0" y="13716"/>
                  </a:lnTo>
                  <a:cubicBezTo>
                    <a:pt x="0" y="13852"/>
                    <a:pt x="102" y="13920"/>
                    <a:pt x="203" y="13920"/>
                  </a:cubicBezTo>
                  <a:cubicBezTo>
                    <a:pt x="304" y="13920"/>
                    <a:pt x="406" y="13852"/>
                    <a:pt x="406" y="13716"/>
                  </a:cubicBezTo>
                  <a:lnTo>
                    <a:pt x="406" y="11170"/>
                  </a:lnTo>
                  <a:cubicBezTo>
                    <a:pt x="409" y="10681"/>
                    <a:pt x="732" y="10250"/>
                    <a:pt x="1199" y="10112"/>
                  </a:cubicBezTo>
                  <a:lnTo>
                    <a:pt x="1652" y="9978"/>
                  </a:lnTo>
                  <a:lnTo>
                    <a:pt x="1652" y="9978"/>
                  </a:lnTo>
                  <a:cubicBezTo>
                    <a:pt x="1634" y="10025"/>
                    <a:pt x="1615" y="10076"/>
                    <a:pt x="1597" y="10127"/>
                  </a:cubicBezTo>
                  <a:cubicBezTo>
                    <a:pt x="1532" y="10315"/>
                    <a:pt x="1561" y="10525"/>
                    <a:pt x="1670" y="10692"/>
                  </a:cubicBezTo>
                  <a:lnTo>
                    <a:pt x="1902" y="11039"/>
                  </a:lnTo>
                  <a:lnTo>
                    <a:pt x="1322" y="11619"/>
                  </a:lnTo>
                  <a:cubicBezTo>
                    <a:pt x="1163" y="11775"/>
                    <a:pt x="1101" y="12006"/>
                    <a:pt x="1152" y="12220"/>
                  </a:cubicBezTo>
                  <a:lnTo>
                    <a:pt x="1532" y="13767"/>
                  </a:lnTo>
                  <a:cubicBezTo>
                    <a:pt x="1557" y="13875"/>
                    <a:pt x="1639" y="13923"/>
                    <a:pt x="1723" y="13923"/>
                  </a:cubicBezTo>
                  <a:cubicBezTo>
                    <a:pt x="1843" y="13923"/>
                    <a:pt x="1965" y="13825"/>
                    <a:pt x="1927" y="13669"/>
                  </a:cubicBezTo>
                  <a:lnTo>
                    <a:pt x="1550" y="12126"/>
                  </a:lnTo>
                  <a:cubicBezTo>
                    <a:pt x="1529" y="12046"/>
                    <a:pt x="1554" y="11963"/>
                    <a:pt x="1612" y="11905"/>
                  </a:cubicBezTo>
                  <a:lnTo>
                    <a:pt x="2307" y="11206"/>
                  </a:lnTo>
                  <a:cubicBezTo>
                    <a:pt x="2376" y="11141"/>
                    <a:pt x="2387" y="11032"/>
                    <a:pt x="2333" y="10949"/>
                  </a:cubicBezTo>
                  <a:lnTo>
                    <a:pt x="2010" y="10467"/>
                  </a:lnTo>
                  <a:cubicBezTo>
                    <a:pt x="1970" y="10402"/>
                    <a:pt x="1960" y="10326"/>
                    <a:pt x="1985" y="10257"/>
                  </a:cubicBezTo>
                  <a:cubicBezTo>
                    <a:pt x="2340" y="9185"/>
                    <a:pt x="3256" y="8696"/>
                    <a:pt x="3705" y="8515"/>
                  </a:cubicBezTo>
                  <a:lnTo>
                    <a:pt x="3705" y="8653"/>
                  </a:lnTo>
                  <a:cubicBezTo>
                    <a:pt x="3705" y="8888"/>
                    <a:pt x="3615" y="9113"/>
                    <a:pt x="3448" y="9279"/>
                  </a:cubicBezTo>
                  <a:lnTo>
                    <a:pt x="3187" y="9540"/>
                  </a:lnTo>
                  <a:cubicBezTo>
                    <a:pt x="2821" y="9902"/>
                    <a:pt x="2615" y="10398"/>
                    <a:pt x="2615" y="10916"/>
                  </a:cubicBezTo>
                  <a:lnTo>
                    <a:pt x="2615" y="11105"/>
                  </a:lnTo>
                  <a:cubicBezTo>
                    <a:pt x="2615" y="11240"/>
                    <a:pt x="2717" y="11308"/>
                    <a:pt x="2820" y="11308"/>
                  </a:cubicBezTo>
                  <a:cubicBezTo>
                    <a:pt x="2922" y="11308"/>
                    <a:pt x="3024" y="11240"/>
                    <a:pt x="3024" y="11105"/>
                  </a:cubicBezTo>
                  <a:lnTo>
                    <a:pt x="3024" y="10916"/>
                  </a:lnTo>
                  <a:cubicBezTo>
                    <a:pt x="3024" y="10583"/>
                    <a:pt x="3133" y="10257"/>
                    <a:pt x="3332" y="9989"/>
                  </a:cubicBezTo>
                  <a:lnTo>
                    <a:pt x="3883" y="10648"/>
                  </a:lnTo>
                  <a:cubicBezTo>
                    <a:pt x="3999" y="10786"/>
                    <a:pt x="4165" y="10869"/>
                    <a:pt x="4346" y="10880"/>
                  </a:cubicBezTo>
                  <a:lnTo>
                    <a:pt x="4375" y="10880"/>
                  </a:lnTo>
                  <a:cubicBezTo>
                    <a:pt x="4484" y="10880"/>
                    <a:pt x="4589" y="10851"/>
                    <a:pt x="4683" y="10800"/>
                  </a:cubicBezTo>
                  <a:lnTo>
                    <a:pt x="4705" y="10869"/>
                  </a:lnTo>
                  <a:cubicBezTo>
                    <a:pt x="4741" y="10974"/>
                    <a:pt x="4806" y="11072"/>
                    <a:pt x="4889" y="11144"/>
                  </a:cubicBezTo>
                  <a:lnTo>
                    <a:pt x="4578" y="13694"/>
                  </a:lnTo>
                  <a:cubicBezTo>
                    <a:pt x="4560" y="13840"/>
                    <a:pt x="4673" y="13922"/>
                    <a:pt x="4784" y="13922"/>
                  </a:cubicBezTo>
                  <a:cubicBezTo>
                    <a:pt x="4877" y="13922"/>
                    <a:pt x="4969" y="13865"/>
                    <a:pt x="4984" y="13741"/>
                  </a:cubicBezTo>
                  <a:lnTo>
                    <a:pt x="5281" y="11304"/>
                  </a:lnTo>
                  <a:lnTo>
                    <a:pt x="5588" y="11304"/>
                  </a:lnTo>
                  <a:lnTo>
                    <a:pt x="5885" y="13741"/>
                  </a:lnTo>
                  <a:cubicBezTo>
                    <a:pt x="5900" y="13865"/>
                    <a:pt x="5992" y="13922"/>
                    <a:pt x="6085" y="13922"/>
                  </a:cubicBezTo>
                  <a:cubicBezTo>
                    <a:pt x="6196" y="13922"/>
                    <a:pt x="6309" y="13840"/>
                    <a:pt x="6291" y="13694"/>
                  </a:cubicBezTo>
                  <a:lnTo>
                    <a:pt x="5980" y="11148"/>
                  </a:lnTo>
                  <a:cubicBezTo>
                    <a:pt x="6063" y="11072"/>
                    <a:pt x="6128" y="10974"/>
                    <a:pt x="6164" y="10869"/>
                  </a:cubicBezTo>
                  <a:lnTo>
                    <a:pt x="6186" y="10800"/>
                  </a:lnTo>
                  <a:cubicBezTo>
                    <a:pt x="6280" y="10851"/>
                    <a:pt x="6389" y="10880"/>
                    <a:pt x="6494" y="10880"/>
                  </a:cubicBezTo>
                  <a:lnTo>
                    <a:pt x="6523" y="10880"/>
                  </a:lnTo>
                  <a:cubicBezTo>
                    <a:pt x="6704" y="10869"/>
                    <a:pt x="6871" y="10786"/>
                    <a:pt x="6986" y="10648"/>
                  </a:cubicBezTo>
                  <a:lnTo>
                    <a:pt x="7537" y="9989"/>
                  </a:lnTo>
                  <a:cubicBezTo>
                    <a:pt x="7740" y="10257"/>
                    <a:pt x="7848" y="10583"/>
                    <a:pt x="7845" y="10916"/>
                  </a:cubicBezTo>
                  <a:lnTo>
                    <a:pt x="7845" y="11105"/>
                  </a:lnTo>
                  <a:cubicBezTo>
                    <a:pt x="7845" y="11240"/>
                    <a:pt x="7947" y="11308"/>
                    <a:pt x="8049" y="11308"/>
                  </a:cubicBezTo>
                  <a:cubicBezTo>
                    <a:pt x="8152" y="11308"/>
                    <a:pt x="8254" y="11240"/>
                    <a:pt x="8254" y="11105"/>
                  </a:cubicBezTo>
                  <a:lnTo>
                    <a:pt x="8254" y="10916"/>
                  </a:lnTo>
                  <a:cubicBezTo>
                    <a:pt x="8254" y="10398"/>
                    <a:pt x="8051" y="9902"/>
                    <a:pt x="7682" y="9540"/>
                  </a:cubicBezTo>
                  <a:lnTo>
                    <a:pt x="7425" y="9279"/>
                  </a:lnTo>
                  <a:cubicBezTo>
                    <a:pt x="7258" y="9113"/>
                    <a:pt x="7164" y="8888"/>
                    <a:pt x="7164" y="8653"/>
                  </a:cubicBezTo>
                  <a:lnTo>
                    <a:pt x="7164" y="8515"/>
                  </a:lnTo>
                  <a:cubicBezTo>
                    <a:pt x="7609" y="8696"/>
                    <a:pt x="8526" y="9182"/>
                    <a:pt x="8884" y="10257"/>
                  </a:cubicBezTo>
                  <a:cubicBezTo>
                    <a:pt x="8910" y="10326"/>
                    <a:pt x="8899" y="10406"/>
                    <a:pt x="8859" y="10467"/>
                  </a:cubicBezTo>
                  <a:lnTo>
                    <a:pt x="8537" y="10953"/>
                  </a:lnTo>
                  <a:cubicBezTo>
                    <a:pt x="8482" y="11032"/>
                    <a:pt x="8493" y="11141"/>
                    <a:pt x="8562" y="11210"/>
                  </a:cubicBezTo>
                  <a:lnTo>
                    <a:pt x="9261" y="11909"/>
                  </a:lnTo>
                  <a:cubicBezTo>
                    <a:pt x="9315" y="11963"/>
                    <a:pt x="9341" y="12046"/>
                    <a:pt x="9319" y="12126"/>
                  </a:cubicBezTo>
                  <a:lnTo>
                    <a:pt x="8942" y="13669"/>
                  </a:lnTo>
                  <a:cubicBezTo>
                    <a:pt x="8904" y="13825"/>
                    <a:pt x="9026" y="13923"/>
                    <a:pt x="9147" y="13923"/>
                  </a:cubicBezTo>
                  <a:cubicBezTo>
                    <a:pt x="9231" y="13923"/>
                    <a:pt x="9314" y="13875"/>
                    <a:pt x="9341" y="13767"/>
                  </a:cubicBezTo>
                  <a:lnTo>
                    <a:pt x="9717" y="12224"/>
                  </a:lnTo>
                  <a:cubicBezTo>
                    <a:pt x="9768" y="12006"/>
                    <a:pt x="9706" y="11778"/>
                    <a:pt x="9547" y="11619"/>
                  </a:cubicBezTo>
                  <a:lnTo>
                    <a:pt x="8968" y="11039"/>
                  </a:lnTo>
                  <a:lnTo>
                    <a:pt x="9199" y="10692"/>
                  </a:lnTo>
                  <a:cubicBezTo>
                    <a:pt x="9308" y="10525"/>
                    <a:pt x="9337" y="10319"/>
                    <a:pt x="9272" y="10127"/>
                  </a:cubicBezTo>
                  <a:cubicBezTo>
                    <a:pt x="9254" y="10076"/>
                    <a:pt x="9236" y="10029"/>
                    <a:pt x="9217" y="9978"/>
                  </a:cubicBezTo>
                  <a:lnTo>
                    <a:pt x="9217" y="9978"/>
                  </a:lnTo>
                  <a:lnTo>
                    <a:pt x="9670" y="10112"/>
                  </a:lnTo>
                  <a:cubicBezTo>
                    <a:pt x="10137" y="10254"/>
                    <a:pt x="10460" y="10681"/>
                    <a:pt x="10463" y="11170"/>
                  </a:cubicBezTo>
                  <a:lnTo>
                    <a:pt x="10463" y="13716"/>
                  </a:lnTo>
                  <a:cubicBezTo>
                    <a:pt x="10463" y="13852"/>
                    <a:pt x="10565" y="13920"/>
                    <a:pt x="10666" y="13920"/>
                  </a:cubicBezTo>
                  <a:cubicBezTo>
                    <a:pt x="10768" y="13920"/>
                    <a:pt x="10869" y="13852"/>
                    <a:pt x="10869" y="13716"/>
                  </a:cubicBezTo>
                  <a:lnTo>
                    <a:pt x="10869" y="11170"/>
                  </a:lnTo>
                  <a:cubicBezTo>
                    <a:pt x="10865" y="10500"/>
                    <a:pt x="10427" y="9913"/>
                    <a:pt x="9786" y="9721"/>
                  </a:cubicBezTo>
                  <a:lnTo>
                    <a:pt x="8971" y="9482"/>
                  </a:lnTo>
                  <a:cubicBezTo>
                    <a:pt x="8413" y="8580"/>
                    <a:pt x="7526" y="8204"/>
                    <a:pt x="7168" y="8081"/>
                  </a:cubicBezTo>
                  <a:lnTo>
                    <a:pt x="7168" y="7715"/>
                  </a:lnTo>
                  <a:cubicBezTo>
                    <a:pt x="7863" y="7229"/>
                    <a:pt x="8326" y="6480"/>
                    <a:pt x="8446" y="5639"/>
                  </a:cubicBezTo>
                  <a:lnTo>
                    <a:pt x="8566" y="5639"/>
                  </a:lnTo>
                  <a:cubicBezTo>
                    <a:pt x="8960" y="5639"/>
                    <a:pt x="9301" y="5346"/>
                    <a:pt x="9341" y="4966"/>
                  </a:cubicBezTo>
                  <a:cubicBezTo>
                    <a:pt x="9377" y="4618"/>
                    <a:pt x="9163" y="4292"/>
                    <a:pt x="8834" y="4180"/>
                  </a:cubicBezTo>
                  <a:lnTo>
                    <a:pt x="8942" y="3590"/>
                  </a:lnTo>
                  <a:cubicBezTo>
                    <a:pt x="9286" y="1721"/>
                    <a:pt x="7852" y="0"/>
                    <a:pt x="59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1" name="Google Shape;23341;p75"/>
            <p:cNvSpPr/>
            <p:nvPr/>
          </p:nvSpPr>
          <p:spPr>
            <a:xfrm>
              <a:off x="5008539" y="2545533"/>
              <a:ext cx="10749" cy="16360"/>
            </a:xfrm>
            <a:custGeom>
              <a:rect b="b" l="l" r="r" t="t"/>
              <a:pathLst>
                <a:path extrusionOk="0" h="624" w="410">
                  <a:moveTo>
                    <a:pt x="207"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2" name="Google Shape;23342;p75"/>
            <p:cNvSpPr/>
            <p:nvPr/>
          </p:nvSpPr>
          <p:spPr>
            <a:xfrm>
              <a:off x="5077176" y="2545533"/>
              <a:ext cx="10671" cy="16360"/>
            </a:xfrm>
            <a:custGeom>
              <a:rect b="b" l="l" r="r" t="t"/>
              <a:pathLst>
                <a:path extrusionOk="0" h="624"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3" name="Google Shape;23343;p75"/>
            <p:cNvSpPr/>
            <p:nvPr/>
          </p:nvSpPr>
          <p:spPr>
            <a:xfrm>
              <a:off x="5023378" y="2585410"/>
              <a:ext cx="49656" cy="16543"/>
            </a:xfrm>
            <a:custGeom>
              <a:rect b="b" l="l" r="r" t="t"/>
              <a:pathLst>
                <a:path extrusionOk="0" h="631" w="1894">
                  <a:moveTo>
                    <a:pt x="296" y="1"/>
                  </a:moveTo>
                  <a:cubicBezTo>
                    <a:pt x="137" y="1"/>
                    <a:pt x="1" y="207"/>
                    <a:pt x="152" y="355"/>
                  </a:cubicBezTo>
                  <a:cubicBezTo>
                    <a:pt x="325" y="525"/>
                    <a:pt x="622" y="630"/>
                    <a:pt x="948" y="630"/>
                  </a:cubicBezTo>
                  <a:cubicBezTo>
                    <a:pt x="1271" y="630"/>
                    <a:pt x="1568" y="525"/>
                    <a:pt x="1745" y="355"/>
                  </a:cubicBezTo>
                  <a:cubicBezTo>
                    <a:pt x="1893" y="207"/>
                    <a:pt x="1757" y="1"/>
                    <a:pt x="1598" y="1"/>
                  </a:cubicBezTo>
                  <a:cubicBezTo>
                    <a:pt x="1552" y="1"/>
                    <a:pt x="1503" y="19"/>
                    <a:pt x="1459" y="62"/>
                  </a:cubicBezTo>
                  <a:cubicBezTo>
                    <a:pt x="1383" y="138"/>
                    <a:pt x="1206" y="221"/>
                    <a:pt x="948" y="221"/>
                  </a:cubicBezTo>
                  <a:cubicBezTo>
                    <a:pt x="688" y="221"/>
                    <a:pt x="510" y="138"/>
                    <a:pt x="438" y="62"/>
                  </a:cubicBezTo>
                  <a:cubicBezTo>
                    <a:pt x="393" y="19"/>
                    <a:pt x="344"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4" name="Google Shape;23344;p75"/>
            <p:cNvSpPr/>
            <p:nvPr/>
          </p:nvSpPr>
          <p:spPr>
            <a:xfrm>
              <a:off x="5001041" y="2528334"/>
              <a:ext cx="25746" cy="10749"/>
            </a:xfrm>
            <a:custGeom>
              <a:rect b="b" l="l" r="r" t="t"/>
              <a:pathLst>
                <a:path extrusionOk="0" h="410" w="982">
                  <a:moveTo>
                    <a:pt x="272" y="0"/>
                  </a:moveTo>
                  <a:cubicBezTo>
                    <a:pt x="0" y="0"/>
                    <a:pt x="0" y="410"/>
                    <a:pt x="272" y="410"/>
                  </a:cubicBezTo>
                  <a:lnTo>
                    <a:pt x="710" y="410"/>
                  </a:lnTo>
                  <a:cubicBezTo>
                    <a:pt x="982" y="410"/>
                    <a:pt x="982" y="0"/>
                    <a:pt x="7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5" name="Google Shape;23345;p75"/>
            <p:cNvSpPr/>
            <p:nvPr/>
          </p:nvSpPr>
          <p:spPr>
            <a:xfrm>
              <a:off x="5069678" y="2528334"/>
              <a:ext cx="25667" cy="10749"/>
            </a:xfrm>
            <a:custGeom>
              <a:rect b="b" l="l" r="r" t="t"/>
              <a:pathLst>
                <a:path extrusionOk="0" h="410" w="979">
                  <a:moveTo>
                    <a:pt x="272" y="0"/>
                  </a:moveTo>
                  <a:cubicBezTo>
                    <a:pt x="1" y="0"/>
                    <a:pt x="1" y="410"/>
                    <a:pt x="272" y="410"/>
                  </a:cubicBezTo>
                  <a:lnTo>
                    <a:pt x="707" y="410"/>
                  </a:lnTo>
                  <a:cubicBezTo>
                    <a:pt x="979" y="410"/>
                    <a:pt x="979" y="0"/>
                    <a:pt x="7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46" name="Google Shape;23346;p75"/>
          <p:cNvGrpSpPr/>
          <p:nvPr/>
        </p:nvGrpSpPr>
        <p:grpSpPr>
          <a:xfrm>
            <a:off x="4911403" y="3356545"/>
            <a:ext cx="273475" cy="365052"/>
            <a:chOff x="4911403" y="3356545"/>
            <a:chExt cx="273475" cy="365052"/>
          </a:xfrm>
        </p:grpSpPr>
        <p:sp>
          <p:nvSpPr>
            <p:cNvPr id="23347" name="Google Shape;23347;p75"/>
            <p:cNvSpPr/>
            <p:nvPr/>
          </p:nvSpPr>
          <p:spPr>
            <a:xfrm>
              <a:off x="4916725" y="3601967"/>
              <a:ext cx="262935" cy="114256"/>
            </a:xfrm>
            <a:custGeom>
              <a:rect b="b" l="l" r="r" t="t"/>
              <a:pathLst>
                <a:path extrusionOk="0" h="4358" w="10029">
                  <a:moveTo>
                    <a:pt x="3709" y="0"/>
                  </a:moveTo>
                  <a:lnTo>
                    <a:pt x="3709" y="1344"/>
                  </a:lnTo>
                  <a:cubicBezTo>
                    <a:pt x="3705" y="1713"/>
                    <a:pt x="3474" y="2043"/>
                    <a:pt x="3126" y="2166"/>
                  </a:cubicBezTo>
                  <a:lnTo>
                    <a:pt x="1029" y="2905"/>
                  </a:lnTo>
                  <a:cubicBezTo>
                    <a:pt x="413" y="3122"/>
                    <a:pt x="0" y="3705"/>
                    <a:pt x="0" y="4357"/>
                  </a:cubicBezTo>
                  <a:lnTo>
                    <a:pt x="10029" y="4357"/>
                  </a:lnTo>
                  <a:cubicBezTo>
                    <a:pt x="10029" y="3705"/>
                    <a:pt x="9616" y="3122"/>
                    <a:pt x="9000" y="2905"/>
                  </a:cubicBezTo>
                  <a:lnTo>
                    <a:pt x="6903" y="2166"/>
                  </a:lnTo>
                  <a:cubicBezTo>
                    <a:pt x="6556" y="2043"/>
                    <a:pt x="6324" y="1713"/>
                    <a:pt x="6324" y="1344"/>
                  </a:cubicBezTo>
                  <a:lnTo>
                    <a:pt x="6324"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8" name="Google Shape;23348;p75"/>
            <p:cNvSpPr/>
            <p:nvPr/>
          </p:nvSpPr>
          <p:spPr>
            <a:xfrm>
              <a:off x="4916725" y="3646589"/>
              <a:ext cx="262935" cy="69634"/>
            </a:xfrm>
            <a:custGeom>
              <a:rect b="b" l="l" r="r" t="t"/>
              <a:pathLst>
                <a:path extrusionOk="0" h="2656" w="10029">
                  <a:moveTo>
                    <a:pt x="3629" y="0"/>
                  </a:moveTo>
                  <a:cubicBezTo>
                    <a:pt x="3531" y="218"/>
                    <a:pt x="3350" y="384"/>
                    <a:pt x="3126" y="464"/>
                  </a:cubicBezTo>
                  <a:lnTo>
                    <a:pt x="1029" y="1203"/>
                  </a:lnTo>
                  <a:cubicBezTo>
                    <a:pt x="413" y="1420"/>
                    <a:pt x="0" y="2003"/>
                    <a:pt x="4" y="2655"/>
                  </a:cubicBezTo>
                  <a:lnTo>
                    <a:pt x="10029" y="2655"/>
                  </a:lnTo>
                  <a:cubicBezTo>
                    <a:pt x="10029" y="2003"/>
                    <a:pt x="9616" y="1420"/>
                    <a:pt x="9000" y="1203"/>
                  </a:cubicBezTo>
                  <a:lnTo>
                    <a:pt x="6903" y="464"/>
                  </a:lnTo>
                  <a:cubicBezTo>
                    <a:pt x="6682" y="384"/>
                    <a:pt x="6498" y="218"/>
                    <a:pt x="6403" y="0"/>
                  </a:cubicBezTo>
                  <a:lnTo>
                    <a:pt x="5016" y="692"/>
                  </a:lnTo>
                  <a:lnTo>
                    <a:pt x="3629"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9" name="Google Shape;23349;p75"/>
            <p:cNvSpPr/>
            <p:nvPr/>
          </p:nvSpPr>
          <p:spPr>
            <a:xfrm>
              <a:off x="5013940" y="3601967"/>
              <a:ext cx="68585" cy="39982"/>
            </a:xfrm>
            <a:custGeom>
              <a:rect b="b" l="l" r="r" t="t"/>
              <a:pathLst>
                <a:path extrusionOk="0" h="1525" w="2616">
                  <a:moveTo>
                    <a:pt x="1" y="0"/>
                  </a:moveTo>
                  <a:lnTo>
                    <a:pt x="1" y="1253"/>
                  </a:lnTo>
                  <a:cubicBezTo>
                    <a:pt x="417" y="1434"/>
                    <a:pt x="862" y="1525"/>
                    <a:pt x="1307" y="1525"/>
                  </a:cubicBezTo>
                  <a:cubicBezTo>
                    <a:pt x="1752" y="1525"/>
                    <a:pt x="2197" y="1434"/>
                    <a:pt x="2616" y="1253"/>
                  </a:cubicBezTo>
                  <a:lnTo>
                    <a:pt x="2616" y="0"/>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0" name="Google Shape;23350;p75"/>
            <p:cNvSpPr/>
            <p:nvPr/>
          </p:nvSpPr>
          <p:spPr>
            <a:xfrm>
              <a:off x="4956786" y="3550502"/>
              <a:ext cx="57180" cy="165799"/>
            </a:xfrm>
            <a:custGeom>
              <a:rect b="b" l="l" r="r" t="t"/>
              <a:pathLst>
                <a:path extrusionOk="0" h="6324" w="2181">
                  <a:moveTo>
                    <a:pt x="218" y="0"/>
                  </a:moveTo>
                  <a:cubicBezTo>
                    <a:pt x="218" y="0"/>
                    <a:pt x="1" y="1960"/>
                    <a:pt x="218" y="3709"/>
                  </a:cubicBezTo>
                  <a:lnTo>
                    <a:pt x="218" y="6324"/>
                  </a:lnTo>
                  <a:lnTo>
                    <a:pt x="1743" y="6324"/>
                  </a:lnTo>
                  <a:cubicBezTo>
                    <a:pt x="1402" y="5002"/>
                    <a:pt x="653" y="3926"/>
                    <a:pt x="653" y="3926"/>
                  </a:cubicBezTo>
                  <a:lnTo>
                    <a:pt x="653" y="3705"/>
                  </a:lnTo>
                  <a:cubicBezTo>
                    <a:pt x="653" y="3705"/>
                    <a:pt x="1866" y="2695"/>
                    <a:pt x="2108" y="2191"/>
                  </a:cubicBezTo>
                  <a:lnTo>
                    <a:pt x="2181" y="0"/>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1" name="Google Shape;23351;p75"/>
            <p:cNvSpPr/>
            <p:nvPr/>
          </p:nvSpPr>
          <p:spPr>
            <a:xfrm>
              <a:off x="4956786" y="3641923"/>
              <a:ext cx="28603" cy="22835"/>
            </a:xfrm>
            <a:custGeom>
              <a:rect b="b" l="l" r="r" t="t"/>
              <a:pathLst>
                <a:path extrusionOk="0" h="871" w="1091">
                  <a:moveTo>
                    <a:pt x="435" y="1"/>
                  </a:moveTo>
                  <a:cubicBezTo>
                    <a:pt x="196" y="1"/>
                    <a:pt x="1" y="196"/>
                    <a:pt x="1" y="436"/>
                  </a:cubicBezTo>
                  <a:cubicBezTo>
                    <a:pt x="1" y="675"/>
                    <a:pt x="196" y="870"/>
                    <a:pt x="435" y="870"/>
                  </a:cubicBezTo>
                  <a:lnTo>
                    <a:pt x="653" y="870"/>
                  </a:lnTo>
                  <a:cubicBezTo>
                    <a:pt x="895" y="870"/>
                    <a:pt x="1091" y="675"/>
                    <a:pt x="1091" y="436"/>
                  </a:cubicBezTo>
                  <a:cubicBezTo>
                    <a:pt x="1091" y="196"/>
                    <a:pt x="895"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2" name="Google Shape;23352;p75"/>
            <p:cNvSpPr/>
            <p:nvPr/>
          </p:nvSpPr>
          <p:spPr>
            <a:xfrm>
              <a:off x="5082420" y="3550502"/>
              <a:ext cx="57285" cy="165799"/>
            </a:xfrm>
            <a:custGeom>
              <a:rect b="b" l="l" r="r" t="t"/>
              <a:pathLst>
                <a:path extrusionOk="0" h="6324" w="2185">
                  <a:moveTo>
                    <a:pt x="0" y="0"/>
                  </a:moveTo>
                  <a:lnTo>
                    <a:pt x="73" y="2191"/>
                  </a:lnTo>
                  <a:cubicBezTo>
                    <a:pt x="315" y="2695"/>
                    <a:pt x="1529" y="3705"/>
                    <a:pt x="1529" y="3705"/>
                  </a:cubicBezTo>
                  <a:lnTo>
                    <a:pt x="1529" y="3926"/>
                  </a:lnTo>
                  <a:cubicBezTo>
                    <a:pt x="1529" y="3926"/>
                    <a:pt x="779" y="5002"/>
                    <a:pt x="438" y="6324"/>
                  </a:cubicBezTo>
                  <a:lnTo>
                    <a:pt x="1963" y="6324"/>
                  </a:lnTo>
                  <a:lnTo>
                    <a:pt x="1963" y="3709"/>
                  </a:lnTo>
                  <a:cubicBezTo>
                    <a:pt x="2184" y="1960"/>
                    <a:pt x="1963" y="0"/>
                    <a:pt x="1963"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3" name="Google Shape;23353;p75"/>
            <p:cNvSpPr/>
            <p:nvPr/>
          </p:nvSpPr>
          <p:spPr>
            <a:xfrm>
              <a:off x="5036749" y="3653327"/>
              <a:ext cx="22888" cy="22914"/>
            </a:xfrm>
            <a:custGeom>
              <a:rect b="b" l="l" r="r" t="t"/>
              <a:pathLst>
                <a:path extrusionOk="0" h="874" w="873">
                  <a:moveTo>
                    <a:pt x="438" y="1"/>
                  </a:moveTo>
                  <a:cubicBezTo>
                    <a:pt x="196" y="1"/>
                    <a:pt x="0" y="196"/>
                    <a:pt x="0" y="435"/>
                  </a:cubicBezTo>
                  <a:cubicBezTo>
                    <a:pt x="0" y="678"/>
                    <a:pt x="196" y="873"/>
                    <a:pt x="438" y="873"/>
                  </a:cubicBezTo>
                  <a:cubicBezTo>
                    <a:pt x="677" y="873"/>
                    <a:pt x="873" y="678"/>
                    <a:pt x="873" y="435"/>
                  </a:cubicBezTo>
                  <a:cubicBezTo>
                    <a:pt x="873" y="196"/>
                    <a:pt x="677" y="1"/>
                    <a:pt x="43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4" name="Google Shape;23354;p75"/>
            <p:cNvSpPr/>
            <p:nvPr/>
          </p:nvSpPr>
          <p:spPr>
            <a:xfrm>
              <a:off x="5111076" y="3641923"/>
              <a:ext cx="28630" cy="22835"/>
            </a:xfrm>
            <a:custGeom>
              <a:rect b="b" l="l" r="r" t="t"/>
              <a:pathLst>
                <a:path extrusionOk="0" h="871" w="1092">
                  <a:moveTo>
                    <a:pt x="436" y="1"/>
                  </a:moveTo>
                  <a:cubicBezTo>
                    <a:pt x="197" y="1"/>
                    <a:pt x="1" y="196"/>
                    <a:pt x="1" y="436"/>
                  </a:cubicBezTo>
                  <a:cubicBezTo>
                    <a:pt x="1" y="675"/>
                    <a:pt x="197" y="870"/>
                    <a:pt x="436" y="870"/>
                  </a:cubicBezTo>
                  <a:lnTo>
                    <a:pt x="653" y="870"/>
                  </a:lnTo>
                  <a:cubicBezTo>
                    <a:pt x="896" y="870"/>
                    <a:pt x="1091" y="675"/>
                    <a:pt x="1091" y="436"/>
                  </a:cubicBezTo>
                  <a:cubicBezTo>
                    <a:pt x="1091" y="196"/>
                    <a:pt x="896" y="1"/>
                    <a:pt x="6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5" name="Google Shape;23355;p75"/>
            <p:cNvSpPr/>
            <p:nvPr/>
          </p:nvSpPr>
          <p:spPr>
            <a:xfrm>
              <a:off x="5029985" y="3361893"/>
              <a:ext cx="66042" cy="57207"/>
            </a:xfrm>
            <a:custGeom>
              <a:rect b="b" l="l" r="r" t="t"/>
              <a:pathLst>
                <a:path extrusionOk="0" h="2182" w="2519">
                  <a:moveTo>
                    <a:pt x="900" y="1"/>
                  </a:moveTo>
                  <a:cubicBezTo>
                    <a:pt x="533" y="1"/>
                    <a:pt x="170" y="205"/>
                    <a:pt x="1" y="585"/>
                  </a:cubicBezTo>
                  <a:lnTo>
                    <a:pt x="1786" y="2182"/>
                  </a:lnTo>
                  <a:lnTo>
                    <a:pt x="2283" y="1805"/>
                  </a:lnTo>
                  <a:cubicBezTo>
                    <a:pt x="2485" y="1653"/>
                    <a:pt x="2518" y="1367"/>
                    <a:pt x="2355" y="1175"/>
                  </a:cubicBezTo>
                  <a:lnTo>
                    <a:pt x="1642" y="346"/>
                  </a:lnTo>
                  <a:cubicBezTo>
                    <a:pt x="1443" y="112"/>
                    <a:pt x="1171" y="1"/>
                    <a:pt x="90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6" name="Google Shape;23356;p75"/>
            <p:cNvSpPr/>
            <p:nvPr/>
          </p:nvSpPr>
          <p:spPr>
            <a:xfrm>
              <a:off x="4991078" y="3361920"/>
              <a:ext cx="114230" cy="102851"/>
            </a:xfrm>
            <a:custGeom>
              <a:rect b="b" l="l" r="r" t="t"/>
              <a:pathLst>
                <a:path extrusionOk="0" h="3923" w="4357">
                  <a:moveTo>
                    <a:pt x="2383" y="0"/>
                  </a:moveTo>
                  <a:cubicBezTo>
                    <a:pt x="1992" y="0"/>
                    <a:pt x="1641" y="229"/>
                    <a:pt x="1485" y="584"/>
                  </a:cubicBezTo>
                  <a:lnTo>
                    <a:pt x="0" y="3923"/>
                  </a:lnTo>
                  <a:lnTo>
                    <a:pt x="4357" y="3923"/>
                  </a:lnTo>
                  <a:lnTo>
                    <a:pt x="2383"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7" name="Google Shape;23357;p75"/>
            <p:cNvSpPr/>
            <p:nvPr/>
          </p:nvSpPr>
          <p:spPr>
            <a:xfrm>
              <a:off x="4951096" y="3527614"/>
              <a:ext cx="194298" cy="97162"/>
            </a:xfrm>
            <a:custGeom>
              <a:rect b="b" l="l" r="r" t="t"/>
              <a:pathLst>
                <a:path extrusionOk="0" h="3706" w="7411">
                  <a:moveTo>
                    <a:pt x="544" y="0"/>
                  </a:moveTo>
                  <a:cubicBezTo>
                    <a:pt x="243" y="0"/>
                    <a:pt x="0" y="243"/>
                    <a:pt x="0" y="544"/>
                  </a:cubicBezTo>
                  <a:cubicBezTo>
                    <a:pt x="0" y="844"/>
                    <a:pt x="243" y="1087"/>
                    <a:pt x="544" y="1087"/>
                  </a:cubicBezTo>
                  <a:lnTo>
                    <a:pt x="880" y="1087"/>
                  </a:lnTo>
                  <a:cubicBezTo>
                    <a:pt x="993" y="2565"/>
                    <a:pt x="2224" y="3705"/>
                    <a:pt x="3705" y="3705"/>
                  </a:cubicBezTo>
                  <a:cubicBezTo>
                    <a:pt x="5187" y="3705"/>
                    <a:pt x="6414" y="2565"/>
                    <a:pt x="6527" y="1087"/>
                  </a:cubicBezTo>
                  <a:lnTo>
                    <a:pt x="6864" y="1087"/>
                  </a:lnTo>
                  <a:cubicBezTo>
                    <a:pt x="7164" y="1087"/>
                    <a:pt x="7410" y="844"/>
                    <a:pt x="7410" y="544"/>
                  </a:cubicBezTo>
                  <a:cubicBezTo>
                    <a:pt x="7410" y="243"/>
                    <a:pt x="7164" y="0"/>
                    <a:pt x="6864"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8" name="Google Shape;23358;p75"/>
            <p:cNvSpPr/>
            <p:nvPr/>
          </p:nvSpPr>
          <p:spPr>
            <a:xfrm>
              <a:off x="4950231" y="3527614"/>
              <a:ext cx="155077" cy="97162"/>
            </a:xfrm>
            <a:custGeom>
              <a:rect b="b" l="l" r="r" t="t"/>
              <a:pathLst>
                <a:path extrusionOk="0" h="3706" w="5915">
                  <a:moveTo>
                    <a:pt x="609" y="0"/>
                  </a:moveTo>
                  <a:cubicBezTo>
                    <a:pt x="323" y="0"/>
                    <a:pt x="66" y="203"/>
                    <a:pt x="33" y="486"/>
                  </a:cubicBezTo>
                  <a:cubicBezTo>
                    <a:pt x="1" y="806"/>
                    <a:pt x="251" y="1087"/>
                    <a:pt x="570" y="1087"/>
                  </a:cubicBezTo>
                  <a:cubicBezTo>
                    <a:pt x="573" y="1087"/>
                    <a:pt x="575" y="1087"/>
                    <a:pt x="577" y="1087"/>
                  </a:cubicBezTo>
                  <a:lnTo>
                    <a:pt x="917" y="1087"/>
                  </a:lnTo>
                  <a:cubicBezTo>
                    <a:pt x="1022" y="2584"/>
                    <a:pt x="2270" y="3706"/>
                    <a:pt x="3721" y="3706"/>
                  </a:cubicBezTo>
                  <a:cubicBezTo>
                    <a:pt x="3871" y="3706"/>
                    <a:pt x="4023" y="3694"/>
                    <a:pt x="4177" y="3669"/>
                  </a:cubicBezTo>
                  <a:cubicBezTo>
                    <a:pt x="2818" y="3459"/>
                    <a:pt x="1775" y="2507"/>
                    <a:pt x="1775" y="1087"/>
                  </a:cubicBezTo>
                  <a:cubicBezTo>
                    <a:pt x="1775" y="848"/>
                    <a:pt x="1971" y="652"/>
                    <a:pt x="2214" y="652"/>
                  </a:cubicBezTo>
                  <a:lnTo>
                    <a:pt x="5480" y="652"/>
                  </a:lnTo>
                  <a:cubicBezTo>
                    <a:pt x="5719" y="652"/>
                    <a:pt x="5915" y="457"/>
                    <a:pt x="5915" y="218"/>
                  </a:cubicBezTo>
                  <a:lnTo>
                    <a:pt x="5915"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9" name="Google Shape;23359;p75"/>
            <p:cNvSpPr/>
            <p:nvPr/>
          </p:nvSpPr>
          <p:spPr>
            <a:xfrm>
              <a:off x="4921366" y="3487633"/>
              <a:ext cx="253733" cy="40008"/>
            </a:xfrm>
            <a:custGeom>
              <a:rect b="b" l="l" r="r" t="t"/>
              <a:pathLst>
                <a:path extrusionOk="0" h="1526" w="9678">
                  <a:moveTo>
                    <a:pt x="2442" y="1"/>
                  </a:moveTo>
                  <a:lnTo>
                    <a:pt x="138" y="1239"/>
                  </a:lnTo>
                  <a:cubicBezTo>
                    <a:pt x="1" y="1315"/>
                    <a:pt x="51" y="1525"/>
                    <a:pt x="211" y="1525"/>
                  </a:cubicBezTo>
                  <a:lnTo>
                    <a:pt x="9464" y="1525"/>
                  </a:lnTo>
                  <a:cubicBezTo>
                    <a:pt x="9624" y="1525"/>
                    <a:pt x="9678" y="1315"/>
                    <a:pt x="9537" y="1239"/>
                  </a:cubicBezTo>
                  <a:lnTo>
                    <a:pt x="7237" y="1"/>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0" name="Google Shape;23360;p75"/>
            <p:cNvSpPr/>
            <p:nvPr/>
          </p:nvSpPr>
          <p:spPr>
            <a:xfrm>
              <a:off x="4985284" y="3464745"/>
              <a:ext cx="125739" cy="22914"/>
            </a:xfrm>
            <a:custGeom>
              <a:rect b="b" l="l" r="r" t="t"/>
              <a:pathLst>
                <a:path extrusionOk="0" h="874" w="4796">
                  <a:moveTo>
                    <a:pt x="217" y="1"/>
                  </a:moveTo>
                  <a:cubicBezTo>
                    <a:pt x="98" y="1"/>
                    <a:pt x="0" y="99"/>
                    <a:pt x="0" y="218"/>
                  </a:cubicBezTo>
                  <a:lnTo>
                    <a:pt x="0" y="874"/>
                  </a:lnTo>
                  <a:lnTo>
                    <a:pt x="4795" y="874"/>
                  </a:lnTo>
                  <a:lnTo>
                    <a:pt x="4795" y="218"/>
                  </a:lnTo>
                  <a:cubicBezTo>
                    <a:pt x="4795" y="99"/>
                    <a:pt x="4698" y="1"/>
                    <a:pt x="4578"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1" name="Google Shape;23361;p75"/>
            <p:cNvSpPr/>
            <p:nvPr/>
          </p:nvSpPr>
          <p:spPr>
            <a:xfrm>
              <a:off x="4991078" y="3362864"/>
              <a:ext cx="55765" cy="101907"/>
            </a:xfrm>
            <a:custGeom>
              <a:rect b="b" l="l" r="r" t="t"/>
              <a:pathLst>
                <a:path extrusionOk="0" h="3887" w="2127">
                  <a:moveTo>
                    <a:pt x="2126" y="1"/>
                  </a:moveTo>
                  <a:lnTo>
                    <a:pt x="2126" y="1"/>
                  </a:lnTo>
                  <a:cubicBezTo>
                    <a:pt x="1840" y="77"/>
                    <a:pt x="1605" y="276"/>
                    <a:pt x="1485" y="548"/>
                  </a:cubicBezTo>
                  <a:lnTo>
                    <a:pt x="0" y="3887"/>
                  </a:lnTo>
                  <a:lnTo>
                    <a:pt x="1090" y="3887"/>
                  </a:lnTo>
                  <a:lnTo>
                    <a:pt x="2126"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2" name="Google Shape;23362;p75"/>
            <p:cNvSpPr/>
            <p:nvPr/>
          </p:nvSpPr>
          <p:spPr>
            <a:xfrm>
              <a:off x="4985363" y="3464745"/>
              <a:ext cx="28603" cy="22914"/>
            </a:xfrm>
            <a:custGeom>
              <a:rect b="b" l="l" r="r" t="t"/>
              <a:pathLst>
                <a:path extrusionOk="0" h="874" w="1091">
                  <a:moveTo>
                    <a:pt x="218" y="1"/>
                  </a:moveTo>
                  <a:cubicBezTo>
                    <a:pt x="99" y="1"/>
                    <a:pt x="1" y="99"/>
                    <a:pt x="1" y="218"/>
                  </a:cubicBezTo>
                  <a:lnTo>
                    <a:pt x="1" y="874"/>
                  </a:lnTo>
                  <a:lnTo>
                    <a:pt x="1091" y="874"/>
                  </a:lnTo>
                  <a:lnTo>
                    <a:pt x="109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3" name="Google Shape;23363;p75"/>
            <p:cNvSpPr/>
            <p:nvPr/>
          </p:nvSpPr>
          <p:spPr>
            <a:xfrm>
              <a:off x="4921366" y="3487633"/>
              <a:ext cx="92600" cy="40008"/>
            </a:xfrm>
            <a:custGeom>
              <a:rect b="b" l="l" r="r" t="t"/>
              <a:pathLst>
                <a:path extrusionOk="0" h="1526" w="3532">
                  <a:moveTo>
                    <a:pt x="2442" y="1"/>
                  </a:moveTo>
                  <a:lnTo>
                    <a:pt x="138" y="1239"/>
                  </a:lnTo>
                  <a:cubicBezTo>
                    <a:pt x="1" y="1315"/>
                    <a:pt x="51" y="1525"/>
                    <a:pt x="211" y="1525"/>
                  </a:cubicBezTo>
                  <a:lnTo>
                    <a:pt x="2540" y="1525"/>
                  </a:lnTo>
                  <a:cubicBezTo>
                    <a:pt x="2467" y="1525"/>
                    <a:pt x="2445" y="1315"/>
                    <a:pt x="2507" y="1239"/>
                  </a:cubicBezTo>
                  <a:lnTo>
                    <a:pt x="3532" y="1"/>
                  </a:ln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4" name="Google Shape;23364;p75"/>
            <p:cNvSpPr/>
            <p:nvPr/>
          </p:nvSpPr>
          <p:spPr>
            <a:xfrm>
              <a:off x="5023378" y="3573626"/>
              <a:ext cx="49604" cy="16491"/>
            </a:xfrm>
            <a:custGeom>
              <a:rect b="b" l="l" r="r" t="t"/>
              <a:pathLst>
                <a:path extrusionOk="0" h="629" w="1892">
                  <a:moveTo>
                    <a:pt x="293" y="0"/>
                  </a:moveTo>
                  <a:cubicBezTo>
                    <a:pt x="135" y="0"/>
                    <a:pt x="0" y="206"/>
                    <a:pt x="148" y="353"/>
                  </a:cubicBezTo>
                  <a:cubicBezTo>
                    <a:pt x="325" y="527"/>
                    <a:pt x="622" y="628"/>
                    <a:pt x="945" y="628"/>
                  </a:cubicBezTo>
                  <a:cubicBezTo>
                    <a:pt x="1271" y="628"/>
                    <a:pt x="1568" y="527"/>
                    <a:pt x="1742" y="353"/>
                  </a:cubicBezTo>
                  <a:cubicBezTo>
                    <a:pt x="1892" y="206"/>
                    <a:pt x="1758" y="0"/>
                    <a:pt x="1599" y="0"/>
                  </a:cubicBezTo>
                  <a:cubicBezTo>
                    <a:pt x="1551" y="0"/>
                    <a:pt x="1501" y="19"/>
                    <a:pt x="1455" y="63"/>
                  </a:cubicBezTo>
                  <a:cubicBezTo>
                    <a:pt x="1383" y="136"/>
                    <a:pt x="1206" y="223"/>
                    <a:pt x="945" y="223"/>
                  </a:cubicBezTo>
                  <a:cubicBezTo>
                    <a:pt x="688" y="223"/>
                    <a:pt x="510" y="136"/>
                    <a:pt x="434" y="63"/>
                  </a:cubicBezTo>
                  <a:cubicBezTo>
                    <a:pt x="390" y="19"/>
                    <a:pt x="340" y="0"/>
                    <a:pt x="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5" name="Google Shape;23365;p75"/>
            <p:cNvSpPr/>
            <p:nvPr/>
          </p:nvSpPr>
          <p:spPr>
            <a:xfrm>
              <a:off x="4911403" y="3356545"/>
              <a:ext cx="273475" cy="365052"/>
            </a:xfrm>
            <a:custGeom>
              <a:rect b="b" l="l" r="r" t="t"/>
              <a:pathLst>
                <a:path extrusionOk="0" h="13924" w="10431">
                  <a:moveTo>
                    <a:pt x="5424" y="409"/>
                  </a:moveTo>
                  <a:cubicBezTo>
                    <a:pt x="5638" y="409"/>
                    <a:pt x="5855" y="496"/>
                    <a:pt x="6013" y="680"/>
                  </a:cubicBezTo>
                  <a:lnTo>
                    <a:pt x="6722" y="1509"/>
                  </a:lnTo>
                  <a:cubicBezTo>
                    <a:pt x="6809" y="1611"/>
                    <a:pt x="6791" y="1766"/>
                    <a:pt x="6686" y="1846"/>
                  </a:cubicBezTo>
                  <a:lnTo>
                    <a:pt x="6549" y="1951"/>
                  </a:lnTo>
                  <a:lnTo>
                    <a:pt x="6386" y="1618"/>
                  </a:lnTo>
                  <a:cubicBezTo>
                    <a:pt x="6344" y="1537"/>
                    <a:pt x="6277" y="1503"/>
                    <a:pt x="6209" y="1503"/>
                  </a:cubicBezTo>
                  <a:cubicBezTo>
                    <a:pt x="6074" y="1503"/>
                    <a:pt x="5940" y="1637"/>
                    <a:pt x="6020" y="1799"/>
                  </a:cubicBezTo>
                  <a:lnTo>
                    <a:pt x="7070" y="3929"/>
                  </a:lnTo>
                  <a:lnTo>
                    <a:pt x="3354" y="3929"/>
                  </a:lnTo>
                  <a:lnTo>
                    <a:pt x="4709" y="872"/>
                  </a:lnTo>
                  <a:cubicBezTo>
                    <a:pt x="4842" y="571"/>
                    <a:pt x="5132" y="409"/>
                    <a:pt x="5424" y="409"/>
                  </a:cubicBezTo>
                  <a:close/>
                  <a:moveTo>
                    <a:pt x="7396" y="4334"/>
                  </a:moveTo>
                  <a:cubicBezTo>
                    <a:pt x="7403" y="4334"/>
                    <a:pt x="7411" y="4338"/>
                    <a:pt x="7411" y="4345"/>
                  </a:cubicBezTo>
                  <a:lnTo>
                    <a:pt x="7411" y="4798"/>
                  </a:lnTo>
                  <a:lnTo>
                    <a:pt x="6961" y="4798"/>
                  </a:lnTo>
                  <a:cubicBezTo>
                    <a:pt x="6690" y="4798"/>
                    <a:pt x="6690" y="5203"/>
                    <a:pt x="6961" y="5203"/>
                  </a:cubicBezTo>
                  <a:lnTo>
                    <a:pt x="7563" y="5203"/>
                  </a:lnTo>
                  <a:lnTo>
                    <a:pt x="9638" y="6323"/>
                  </a:lnTo>
                  <a:lnTo>
                    <a:pt x="797" y="6323"/>
                  </a:lnTo>
                  <a:lnTo>
                    <a:pt x="2872" y="5203"/>
                  </a:lnTo>
                  <a:lnTo>
                    <a:pt x="6089" y="5203"/>
                  </a:lnTo>
                  <a:cubicBezTo>
                    <a:pt x="6360" y="5203"/>
                    <a:pt x="6360" y="4798"/>
                    <a:pt x="6089" y="4798"/>
                  </a:cubicBezTo>
                  <a:lnTo>
                    <a:pt x="3025" y="4798"/>
                  </a:lnTo>
                  <a:lnTo>
                    <a:pt x="3025" y="4345"/>
                  </a:lnTo>
                  <a:cubicBezTo>
                    <a:pt x="3025" y="4338"/>
                    <a:pt x="3032" y="4334"/>
                    <a:pt x="3039" y="4334"/>
                  </a:cubicBezTo>
                  <a:close/>
                  <a:moveTo>
                    <a:pt x="8381" y="6728"/>
                  </a:moveTo>
                  <a:cubicBezTo>
                    <a:pt x="8566" y="6728"/>
                    <a:pt x="8722" y="6884"/>
                    <a:pt x="8722" y="7072"/>
                  </a:cubicBezTo>
                  <a:cubicBezTo>
                    <a:pt x="8722" y="7257"/>
                    <a:pt x="8566" y="7413"/>
                    <a:pt x="8381" y="7413"/>
                  </a:cubicBezTo>
                  <a:lnTo>
                    <a:pt x="8258" y="7413"/>
                  </a:lnTo>
                  <a:lnTo>
                    <a:pt x="8258" y="7398"/>
                  </a:lnTo>
                  <a:cubicBezTo>
                    <a:pt x="8258" y="7262"/>
                    <a:pt x="8156" y="7194"/>
                    <a:pt x="8053" y="7194"/>
                  </a:cubicBezTo>
                  <a:cubicBezTo>
                    <a:pt x="7951" y="7194"/>
                    <a:pt x="7849" y="7262"/>
                    <a:pt x="7849" y="7398"/>
                  </a:cubicBezTo>
                  <a:cubicBezTo>
                    <a:pt x="7849" y="8851"/>
                    <a:pt x="6672" y="10028"/>
                    <a:pt x="5219" y="10028"/>
                  </a:cubicBezTo>
                  <a:cubicBezTo>
                    <a:pt x="3767" y="10028"/>
                    <a:pt x="2590" y="8851"/>
                    <a:pt x="2590" y="7398"/>
                  </a:cubicBezTo>
                  <a:cubicBezTo>
                    <a:pt x="2590" y="7262"/>
                    <a:pt x="2489" y="7194"/>
                    <a:pt x="2387" y="7194"/>
                  </a:cubicBezTo>
                  <a:cubicBezTo>
                    <a:pt x="2286" y="7194"/>
                    <a:pt x="2184" y="7262"/>
                    <a:pt x="2184" y="7398"/>
                  </a:cubicBezTo>
                  <a:lnTo>
                    <a:pt x="2184" y="7413"/>
                  </a:lnTo>
                  <a:lnTo>
                    <a:pt x="2061" y="7413"/>
                  </a:lnTo>
                  <a:cubicBezTo>
                    <a:pt x="1873" y="7413"/>
                    <a:pt x="1717" y="7257"/>
                    <a:pt x="1717" y="7072"/>
                  </a:cubicBezTo>
                  <a:cubicBezTo>
                    <a:pt x="1717" y="6884"/>
                    <a:pt x="1873" y="6728"/>
                    <a:pt x="2061" y="6728"/>
                  </a:cubicBezTo>
                  <a:lnTo>
                    <a:pt x="3709" y="6728"/>
                  </a:lnTo>
                  <a:lnTo>
                    <a:pt x="3709" y="7029"/>
                  </a:lnTo>
                  <a:cubicBezTo>
                    <a:pt x="3709" y="7165"/>
                    <a:pt x="3811" y="7233"/>
                    <a:pt x="3912" y="7233"/>
                  </a:cubicBezTo>
                  <a:cubicBezTo>
                    <a:pt x="4013" y="7233"/>
                    <a:pt x="4115" y="7165"/>
                    <a:pt x="4115" y="7029"/>
                  </a:cubicBezTo>
                  <a:lnTo>
                    <a:pt x="4115" y="6728"/>
                  </a:lnTo>
                  <a:lnTo>
                    <a:pt x="6324" y="6728"/>
                  </a:lnTo>
                  <a:lnTo>
                    <a:pt x="6324" y="7029"/>
                  </a:lnTo>
                  <a:cubicBezTo>
                    <a:pt x="6324" y="7165"/>
                    <a:pt x="6425" y="7233"/>
                    <a:pt x="6527" y="7233"/>
                  </a:cubicBezTo>
                  <a:cubicBezTo>
                    <a:pt x="6628" y="7233"/>
                    <a:pt x="6730" y="7165"/>
                    <a:pt x="6730" y="7029"/>
                  </a:cubicBezTo>
                  <a:lnTo>
                    <a:pt x="6730" y="6728"/>
                  </a:lnTo>
                  <a:close/>
                  <a:moveTo>
                    <a:pt x="8309" y="7818"/>
                  </a:moveTo>
                  <a:cubicBezTo>
                    <a:pt x="8406" y="8771"/>
                    <a:pt x="8406" y="9731"/>
                    <a:pt x="8309" y="10683"/>
                  </a:cubicBezTo>
                  <a:lnTo>
                    <a:pt x="8055" y="10683"/>
                  </a:lnTo>
                  <a:cubicBezTo>
                    <a:pt x="8008" y="10683"/>
                    <a:pt x="7965" y="10687"/>
                    <a:pt x="7921" y="10694"/>
                  </a:cubicBezTo>
                  <a:cubicBezTo>
                    <a:pt x="7700" y="10527"/>
                    <a:pt x="7240" y="10147"/>
                    <a:pt x="7016" y="9843"/>
                  </a:cubicBezTo>
                  <a:cubicBezTo>
                    <a:pt x="7675" y="9358"/>
                    <a:pt x="8113" y="8630"/>
                    <a:pt x="8225" y="7818"/>
                  </a:cubicBezTo>
                  <a:close/>
                  <a:moveTo>
                    <a:pt x="6324" y="10227"/>
                  </a:moveTo>
                  <a:lnTo>
                    <a:pt x="6324" y="10705"/>
                  </a:lnTo>
                  <a:cubicBezTo>
                    <a:pt x="6324" y="10792"/>
                    <a:pt x="6335" y="10879"/>
                    <a:pt x="6357" y="10962"/>
                  </a:cubicBezTo>
                  <a:lnTo>
                    <a:pt x="5672" y="11302"/>
                  </a:lnTo>
                  <a:cubicBezTo>
                    <a:pt x="5547" y="11179"/>
                    <a:pt x="5383" y="11118"/>
                    <a:pt x="5220" y="11118"/>
                  </a:cubicBezTo>
                  <a:cubicBezTo>
                    <a:pt x="5056" y="11118"/>
                    <a:pt x="4893" y="11179"/>
                    <a:pt x="4770" y="11302"/>
                  </a:cubicBezTo>
                  <a:lnTo>
                    <a:pt x="4086" y="10962"/>
                  </a:lnTo>
                  <a:cubicBezTo>
                    <a:pt x="4104" y="10875"/>
                    <a:pt x="4115" y="10792"/>
                    <a:pt x="4115" y="10705"/>
                  </a:cubicBezTo>
                  <a:lnTo>
                    <a:pt x="4115" y="10227"/>
                  </a:lnTo>
                  <a:cubicBezTo>
                    <a:pt x="4470" y="10366"/>
                    <a:pt x="4845" y="10436"/>
                    <a:pt x="5219" y="10436"/>
                  </a:cubicBezTo>
                  <a:cubicBezTo>
                    <a:pt x="5594" y="10436"/>
                    <a:pt x="5969" y="10366"/>
                    <a:pt x="6324" y="10227"/>
                  </a:cubicBezTo>
                  <a:close/>
                  <a:moveTo>
                    <a:pt x="3705" y="10140"/>
                  </a:moveTo>
                  <a:lnTo>
                    <a:pt x="3705" y="10701"/>
                  </a:lnTo>
                  <a:lnTo>
                    <a:pt x="3705" y="10705"/>
                  </a:lnTo>
                  <a:cubicBezTo>
                    <a:pt x="3705" y="10987"/>
                    <a:pt x="3528" y="11237"/>
                    <a:pt x="3260" y="11335"/>
                  </a:cubicBezTo>
                  <a:lnTo>
                    <a:pt x="3017" y="11418"/>
                  </a:lnTo>
                  <a:cubicBezTo>
                    <a:pt x="3046" y="11241"/>
                    <a:pt x="2996" y="11060"/>
                    <a:pt x="2887" y="10922"/>
                  </a:cubicBezTo>
                  <a:cubicBezTo>
                    <a:pt x="3101" y="10752"/>
                    <a:pt x="3466" y="10437"/>
                    <a:pt x="3705" y="10140"/>
                  </a:cubicBezTo>
                  <a:close/>
                  <a:moveTo>
                    <a:pt x="6733" y="10140"/>
                  </a:moveTo>
                  <a:cubicBezTo>
                    <a:pt x="6972" y="10440"/>
                    <a:pt x="7338" y="10752"/>
                    <a:pt x="7552" y="10922"/>
                  </a:cubicBezTo>
                  <a:cubicBezTo>
                    <a:pt x="7461" y="11034"/>
                    <a:pt x="7411" y="11176"/>
                    <a:pt x="7411" y="11324"/>
                  </a:cubicBezTo>
                  <a:lnTo>
                    <a:pt x="7414" y="11321"/>
                  </a:lnTo>
                  <a:cubicBezTo>
                    <a:pt x="7414" y="11353"/>
                    <a:pt x="7414" y="11386"/>
                    <a:pt x="7421" y="11418"/>
                  </a:cubicBezTo>
                  <a:lnTo>
                    <a:pt x="7179" y="11335"/>
                  </a:lnTo>
                  <a:cubicBezTo>
                    <a:pt x="6911" y="11241"/>
                    <a:pt x="6733" y="10987"/>
                    <a:pt x="6733" y="10705"/>
                  </a:cubicBezTo>
                  <a:lnTo>
                    <a:pt x="6733" y="10140"/>
                  </a:lnTo>
                  <a:close/>
                  <a:moveTo>
                    <a:pt x="2384" y="11089"/>
                  </a:moveTo>
                  <a:cubicBezTo>
                    <a:pt x="2514" y="11089"/>
                    <a:pt x="2615" y="11194"/>
                    <a:pt x="2615" y="11321"/>
                  </a:cubicBezTo>
                  <a:cubicBezTo>
                    <a:pt x="2615" y="11447"/>
                    <a:pt x="2514" y="11552"/>
                    <a:pt x="2384" y="11552"/>
                  </a:cubicBezTo>
                  <a:lnTo>
                    <a:pt x="2166" y="11552"/>
                  </a:lnTo>
                  <a:cubicBezTo>
                    <a:pt x="1858" y="11552"/>
                    <a:pt x="1858" y="11089"/>
                    <a:pt x="2166" y="11089"/>
                  </a:cubicBezTo>
                  <a:close/>
                  <a:moveTo>
                    <a:pt x="8272" y="11089"/>
                  </a:moveTo>
                  <a:cubicBezTo>
                    <a:pt x="8399" y="11089"/>
                    <a:pt x="8504" y="11194"/>
                    <a:pt x="8504" y="11321"/>
                  </a:cubicBezTo>
                  <a:cubicBezTo>
                    <a:pt x="8504" y="11447"/>
                    <a:pt x="8399" y="11552"/>
                    <a:pt x="8272" y="11552"/>
                  </a:cubicBezTo>
                  <a:lnTo>
                    <a:pt x="8052" y="11552"/>
                  </a:lnTo>
                  <a:cubicBezTo>
                    <a:pt x="7744" y="11552"/>
                    <a:pt x="7744" y="11089"/>
                    <a:pt x="8052" y="11089"/>
                  </a:cubicBezTo>
                  <a:close/>
                  <a:moveTo>
                    <a:pt x="5217" y="11524"/>
                  </a:moveTo>
                  <a:cubicBezTo>
                    <a:pt x="5337" y="11524"/>
                    <a:pt x="5451" y="11616"/>
                    <a:pt x="5451" y="11755"/>
                  </a:cubicBezTo>
                  <a:cubicBezTo>
                    <a:pt x="5451" y="11886"/>
                    <a:pt x="5346" y="11987"/>
                    <a:pt x="5219" y="11991"/>
                  </a:cubicBezTo>
                  <a:lnTo>
                    <a:pt x="5219" y="11987"/>
                  </a:lnTo>
                  <a:cubicBezTo>
                    <a:pt x="5013" y="11987"/>
                    <a:pt x="4908" y="11737"/>
                    <a:pt x="5053" y="11592"/>
                  </a:cubicBezTo>
                  <a:cubicBezTo>
                    <a:pt x="5101" y="11545"/>
                    <a:pt x="5160" y="11524"/>
                    <a:pt x="5217" y="11524"/>
                  </a:cubicBezTo>
                  <a:close/>
                  <a:moveTo>
                    <a:pt x="5423" y="0"/>
                  </a:moveTo>
                  <a:cubicBezTo>
                    <a:pt x="4979" y="0"/>
                    <a:pt x="4540" y="247"/>
                    <a:pt x="4336" y="705"/>
                  </a:cubicBezTo>
                  <a:lnTo>
                    <a:pt x="2894" y="3950"/>
                  </a:lnTo>
                  <a:cubicBezTo>
                    <a:pt x="2728" y="4012"/>
                    <a:pt x="2615" y="4168"/>
                    <a:pt x="2615" y="4345"/>
                  </a:cubicBezTo>
                  <a:lnTo>
                    <a:pt x="2615" y="4877"/>
                  </a:lnTo>
                  <a:lnTo>
                    <a:pt x="421" y="6062"/>
                  </a:lnTo>
                  <a:cubicBezTo>
                    <a:pt x="95" y="6236"/>
                    <a:pt x="218" y="6732"/>
                    <a:pt x="591" y="6732"/>
                  </a:cubicBezTo>
                  <a:lnTo>
                    <a:pt x="1391" y="6732"/>
                  </a:lnTo>
                  <a:cubicBezTo>
                    <a:pt x="1199" y="7101"/>
                    <a:pt x="1351" y="7561"/>
                    <a:pt x="1728" y="7742"/>
                  </a:cubicBezTo>
                  <a:cubicBezTo>
                    <a:pt x="1721" y="7818"/>
                    <a:pt x="1710" y="7916"/>
                    <a:pt x="1699" y="8036"/>
                  </a:cubicBezTo>
                  <a:cubicBezTo>
                    <a:pt x="1688" y="8148"/>
                    <a:pt x="1771" y="8246"/>
                    <a:pt x="1884" y="8257"/>
                  </a:cubicBezTo>
                  <a:lnTo>
                    <a:pt x="1902" y="8257"/>
                  </a:lnTo>
                  <a:cubicBezTo>
                    <a:pt x="2007" y="8257"/>
                    <a:pt x="2097" y="8173"/>
                    <a:pt x="2105" y="8068"/>
                  </a:cubicBezTo>
                  <a:cubicBezTo>
                    <a:pt x="2116" y="7970"/>
                    <a:pt x="2123" y="7887"/>
                    <a:pt x="2130" y="7818"/>
                  </a:cubicBezTo>
                  <a:lnTo>
                    <a:pt x="2210" y="7818"/>
                  </a:lnTo>
                  <a:cubicBezTo>
                    <a:pt x="2322" y="8630"/>
                    <a:pt x="2760" y="9361"/>
                    <a:pt x="3419" y="9846"/>
                  </a:cubicBezTo>
                  <a:cubicBezTo>
                    <a:pt x="3195" y="10143"/>
                    <a:pt x="2735" y="10527"/>
                    <a:pt x="2514" y="10694"/>
                  </a:cubicBezTo>
                  <a:cubicBezTo>
                    <a:pt x="2470" y="10687"/>
                    <a:pt x="2427" y="10679"/>
                    <a:pt x="2384" y="10679"/>
                  </a:cubicBezTo>
                  <a:lnTo>
                    <a:pt x="2130" y="10679"/>
                  </a:lnTo>
                  <a:cubicBezTo>
                    <a:pt x="2068" y="10100"/>
                    <a:pt x="2043" y="9513"/>
                    <a:pt x="2058" y="8927"/>
                  </a:cubicBezTo>
                  <a:cubicBezTo>
                    <a:pt x="2061" y="8814"/>
                    <a:pt x="1971" y="8720"/>
                    <a:pt x="1858" y="8720"/>
                  </a:cubicBezTo>
                  <a:lnTo>
                    <a:pt x="1855" y="8720"/>
                  </a:lnTo>
                  <a:cubicBezTo>
                    <a:pt x="1853" y="8720"/>
                    <a:pt x="1850" y="8720"/>
                    <a:pt x="1848" y="8720"/>
                  </a:cubicBezTo>
                  <a:cubicBezTo>
                    <a:pt x="1739" y="8720"/>
                    <a:pt x="1652" y="8809"/>
                    <a:pt x="1648" y="8919"/>
                  </a:cubicBezTo>
                  <a:cubicBezTo>
                    <a:pt x="1634" y="9560"/>
                    <a:pt x="1663" y="10205"/>
                    <a:pt x="1735" y="10846"/>
                  </a:cubicBezTo>
                  <a:cubicBezTo>
                    <a:pt x="1453" y="11100"/>
                    <a:pt x="1456" y="11549"/>
                    <a:pt x="1743" y="11799"/>
                  </a:cubicBezTo>
                  <a:lnTo>
                    <a:pt x="1743" y="11867"/>
                  </a:lnTo>
                  <a:lnTo>
                    <a:pt x="1007" y="12128"/>
                  </a:lnTo>
                  <a:cubicBezTo>
                    <a:pt x="402" y="12342"/>
                    <a:pt x="0" y="12910"/>
                    <a:pt x="0" y="13551"/>
                  </a:cubicBezTo>
                  <a:lnTo>
                    <a:pt x="0" y="13718"/>
                  </a:lnTo>
                  <a:cubicBezTo>
                    <a:pt x="0" y="13854"/>
                    <a:pt x="102" y="13922"/>
                    <a:pt x="203" y="13922"/>
                  </a:cubicBezTo>
                  <a:cubicBezTo>
                    <a:pt x="305" y="13922"/>
                    <a:pt x="406" y="13854"/>
                    <a:pt x="406" y="13718"/>
                  </a:cubicBezTo>
                  <a:lnTo>
                    <a:pt x="406" y="13551"/>
                  </a:lnTo>
                  <a:cubicBezTo>
                    <a:pt x="406" y="13084"/>
                    <a:pt x="703" y="12668"/>
                    <a:pt x="1141" y="12512"/>
                  </a:cubicBezTo>
                  <a:lnTo>
                    <a:pt x="1743" y="12298"/>
                  </a:lnTo>
                  <a:lnTo>
                    <a:pt x="1743" y="13718"/>
                  </a:lnTo>
                  <a:cubicBezTo>
                    <a:pt x="1743" y="13854"/>
                    <a:pt x="1844" y="13922"/>
                    <a:pt x="1945" y="13922"/>
                  </a:cubicBezTo>
                  <a:cubicBezTo>
                    <a:pt x="2047" y="13922"/>
                    <a:pt x="2148" y="13854"/>
                    <a:pt x="2148" y="13718"/>
                  </a:cubicBezTo>
                  <a:lnTo>
                    <a:pt x="2148" y="11962"/>
                  </a:lnTo>
                  <a:lnTo>
                    <a:pt x="2380" y="11962"/>
                  </a:lnTo>
                  <a:cubicBezTo>
                    <a:pt x="2413" y="11962"/>
                    <a:pt x="2445" y="11958"/>
                    <a:pt x="2478" y="11954"/>
                  </a:cubicBezTo>
                  <a:cubicBezTo>
                    <a:pt x="2637" y="12230"/>
                    <a:pt x="3101" y="13077"/>
                    <a:pt x="3274" y="13769"/>
                  </a:cubicBezTo>
                  <a:cubicBezTo>
                    <a:pt x="3301" y="13877"/>
                    <a:pt x="3382" y="13924"/>
                    <a:pt x="3465" y="13924"/>
                  </a:cubicBezTo>
                  <a:cubicBezTo>
                    <a:pt x="3585" y="13924"/>
                    <a:pt x="3708" y="13824"/>
                    <a:pt x="3669" y="13667"/>
                  </a:cubicBezTo>
                  <a:cubicBezTo>
                    <a:pt x="3506" y="13015"/>
                    <a:pt x="3119" y="12266"/>
                    <a:pt x="2909" y="11889"/>
                  </a:cubicBezTo>
                  <a:lnTo>
                    <a:pt x="3394" y="11719"/>
                  </a:lnTo>
                  <a:cubicBezTo>
                    <a:pt x="3600" y="11646"/>
                    <a:pt x="3782" y="11509"/>
                    <a:pt x="3908" y="11331"/>
                  </a:cubicBezTo>
                  <a:lnTo>
                    <a:pt x="4582" y="11668"/>
                  </a:lnTo>
                  <a:cubicBezTo>
                    <a:pt x="4538" y="11972"/>
                    <a:pt x="4720" y="12266"/>
                    <a:pt x="5009" y="12364"/>
                  </a:cubicBezTo>
                  <a:lnTo>
                    <a:pt x="5009" y="13718"/>
                  </a:lnTo>
                  <a:cubicBezTo>
                    <a:pt x="5009" y="13854"/>
                    <a:pt x="5112" y="13922"/>
                    <a:pt x="5214" y="13922"/>
                  </a:cubicBezTo>
                  <a:cubicBezTo>
                    <a:pt x="5316" y="13922"/>
                    <a:pt x="5419" y="13854"/>
                    <a:pt x="5419" y="13718"/>
                  </a:cubicBezTo>
                  <a:lnTo>
                    <a:pt x="5419" y="12364"/>
                  </a:lnTo>
                  <a:cubicBezTo>
                    <a:pt x="5712" y="12266"/>
                    <a:pt x="5889" y="11972"/>
                    <a:pt x="5850" y="11668"/>
                  </a:cubicBezTo>
                  <a:lnTo>
                    <a:pt x="6520" y="11331"/>
                  </a:lnTo>
                  <a:cubicBezTo>
                    <a:pt x="6650" y="11512"/>
                    <a:pt x="6827" y="11646"/>
                    <a:pt x="7037" y="11719"/>
                  </a:cubicBezTo>
                  <a:lnTo>
                    <a:pt x="7519" y="11889"/>
                  </a:lnTo>
                  <a:cubicBezTo>
                    <a:pt x="7313" y="12266"/>
                    <a:pt x="6922" y="13019"/>
                    <a:pt x="6759" y="13671"/>
                  </a:cubicBezTo>
                  <a:cubicBezTo>
                    <a:pt x="6720" y="13825"/>
                    <a:pt x="6844" y="13924"/>
                    <a:pt x="6965" y="13924"/>
                  </a:cubicBezTo>
                  <a:cubicBezTo>
                    <a:pt x="7048" y="13924"/>
                    <a:pt x="7130" y="13877"/>
                    <a:pt x="7157" y="13769"/>
                  </a:cubicBezTo>
                  <a:cubicBezTo>
                    <a:pt x="7327" y="13081"/>
                    <a:pt x="7794" y="12230"/>
                    <a:pt x="7950" y="11954"/>
                  </a:cubicBezTo>
                  <a:cubicBezTo>
                    <a:pt x="7983" y="11958"/>
                    <a:pt x="8015" y="11962"/>
                    <a:pt x="8048" y="11962"/>
                  </a:cubicBezTo>
                  <a:lnTo>
                    <a:pt x="8280" y="11962"/>
                  </a:lnTo>
                  <a:lnTo>
                    <a:pt x="8280" y="13718"/>
                  </a:lnTo>
                  <a:cubicBezTo>
                    <a:pt x="8280" y="13854"/>
                    <a:pt x="8381" y="13922"/>
                    <a:pt x="8483" y="13922"/>
                  </a:cubicBezTo>
                  <a:cubicBezTo>
                    <a:pt x="8584" y="13922"/>
                    <a:pt x="8685" y="13854"/>
                    <a:pt x="8685" y="13718"/>
                  </a:cubicBezTo>
                  <a:lnTo>
                    <a:pt x="8685" y="12302"/>
                  </a:lnTo>
                  <a:lnTo>
                    <a:pt x="9287" y="12516"/>
                  </a:lnTo>
                  <a:cubicBezTo>
                    <a:pt x="9728" y="12671"/>
                    <a:pt x="10022" y="13088"/>
                    <a:pt x="10022" y="13555"/>
                  </a:cubicBezTo>
                  <a:lnTo>
                    <a:pt x="10022" y="13718"/>
                  </a:lnTo>
                  <a:cubicBezTo>
                    <a:pt x="10022" y="13854"/>
                    <a:pt x="10124" y="13922"/>
                    <a:pt x="10226" y="13922"/>
                  </a:cubicBezTo>
                  <a:cubicBezTo>
                    <a:pt x="10329" y="13922"/>
                    <a:pt x="10431" y="13854"/>
                    <a:pt x="10431" y="13718"/>
                  </a:cubicBezTo>
                  <a:lnTo>
                    <a:pt x="10431" y="13555"/>
                  </a:lnTo>
                  <a:cubicBezTo>
                    <a:pt x="10431" y="12914"/>
                    <a:pt x="10029" y="12345"/>
                    <a:pt x="9428" y="12128"/>
                  </a:cubicBezTo>
                  <a:lnTo>
                    <a:pt x="8693" y="11867"/>
                  </a:lnTo>
                  <a:lnTo>
                    <a:pt x="8693" y="11802"/>
                  </a:lnTo>
                  <a:cubicBezTo>
                    <a:pt x="8979" y="11549"/>
                    <a:pt x="8982" y="11103"/>
                    <a:pt x="8696" y="10846"/>
                  </a:cubicBezTo>
                  <a:cubicBezTo>
                    <a:pt x="8816" y="9814"/>
                    <a:pt x="8819" y="8774"/>
                    <a:pt x="8707" y="7742"/>
                  </a:cubicBezTo>
                  <a:cubicBezTo>
                    <a:pt x="9084" y="7558"/>
                    <a:pt x="9236" y="7101"/>
                    <a:pt x="9044" y="6728"/>
                  </a:cubicBezTo>
                  <a:lnTo>
                    <a:pt x="9844" y="6728"/>
                  </a:lnTo>
                  <a:cubicBezTo>
                    <a:pt x="9846" y="6728"/>
                    <a:pt x="9847" y="6728"/>
                    <a:pt x="9848" y="6728"/>
                  </a:cubicBezTo>
                  <a:cubicBezTo>
                    <a:pt x="10218" y="6728"/>
                    <a:pt x="10339" y="6235"/>
                    <a:pt x="10015" y="6062"/>
                  </a:cubicBezTo>
                  <a:lnTo>
                    <a:pt x="7820" y="4877"/>
                  </a:lnTo>
                  <a:lnTo>
                    <a:pt x="7820" y="4345"/>
                  </a:lnTo>
                  <a:cubicBezTo>
                    <a:pt x="7820" y="4168"/>
                    <a:pt x="7707" y="4008"/>
                    <a:pt x="7537" y="3947"/>
                  </a:cubicBezTo>
                  <a:lnTo>
                    <a:pt x="6733" y="2321"/>
                  </a:lnTo>
                  <a:lnTo>
                    <a:pt x="6929" y="2172"/>
                  </a:lnTo>
                  <a:cubicBezTo>
                    <a:pt x="7226" y="1951"/>
                    <a:pt x="7273" y="1524"/>
                    <a:pt x="7030" y="1245"/>
                  </a:cubicBezTo>
                  <a:lnTo>
                    <a:pt x="6320" y="416"/>
                  </a:lnTo>
                  <a:cubicBezTo>
                    <a:pt x="6081" y="134"/>
                    <a:pt x="5751" y="0"/>
                    <a:pt x="54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66" name="Google Shape;23366;p75"/>
          <p:cNvGrpSpPr/>
          <p:nvPr/>
        </p:nvGrpSpPr>
        <p:grpSpPr>
          <a:xfrm>
            <a:off x="5361479" y="3356598"/>
            <a:ext cx="273580" cy="364948"/>
            <a:chOff x="5361479" y="3356598"/>
            <a:chExt cx="273580" cy="364948"/>
          </a:xfrm>
        </p:grpSpPr>
        <p:sp>
          <p:nvSpPr>
            <p:cNvPr id="23367" name="Google Shape;23367;p75"/>
            <p:cNvSpPr/>
            <p:nvPr/>
          </p:nvSpPr>
          <p:spPr>
            <a:xfrm>
              <a:off x="5401172" y="3527614"/>
              <a:ext cx="194298" cy="125739"/>
            </a:xfrm>
            <a:custGeom>
              <a:rect b="b" l="l" r="r" t="t"/>
              <a:pathLst>
                <a:path extrusionOk="0" h="4796" w="7411">
                  <a:moveTo>
                    <a:pt x="870" y="0"/>
                  </a:moveTo>
                  <a:cubicBezTo>
                    <a:pt x="870" y="1677"/>
                    <a:pt x="0" y="2637"/>
                    <a:pt x="435" y="4796"/>
                  </a:cubicBezTo>
                  <a:lnTo>
                    <a:pt x="6972" y="4796"/>
                  </a:lnTo>
                  <a:cubicBezTo>
                    <a:pt x="7410" y="2637"/>
                    <a:pt x="6537" y="1681"/>
                    <a:pt x="6537"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8" name="Google Shape;23368;p75"/>
            <p:cNvSpPr/>
            <p:nvPr/>
          </p:nvSpPr>
          <p:spPr>
            <a:xfrm>
              <a:off x="5401172" y="3527614"/>
              <a:ext cx="97162" cy="125739"/>
            </a:xfrm>
            <a:custGeom>
              <a:rect b="b" l="l" r="r" t="t"/>
              <a:pathLst>
                <a:path extrusionOk="0" h="4796" w="3706">
                  <a:moveTo>
                    <a:pt x="870" y="0"/>
                  </a:moveTo>
                  <a:cubicBezTo>
                    <a:pt x="870" y="1677"/>
                    <a:pt x="0" y="2637"/>
                    <a:pt x="435" y="4796"/>
                  </a:cubicBezTo>
                  <a:lnTo>
                    <a:pt x="3705" y="4796"/>
                  </a:lnTo>
                  <a:lnTo>
                    <a:pt x="3705"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9" name="Google Shape;23369;p75"/>
            <p:cNvSpPr/>
            <p:nvPr/>
          </p:nvSpPr>
          <p:spPr>
            <a:xfrm>
              <a:off x="5366880" y="3579079"/>
              <a:ext cx="262857" cy="137144"/>
            </a:xfrm>
            <a:custGeom>
              <a:rect b="b" l="l" r="r" t="t"/>
              <a:pathLst>
                <a:path extrusionOk="0" h="5231" w="10026">
                  <a:moveTo>
                    <a:pt x="3706" y="0"/>
                  </a:moveTo>
                  <a:lnTo>
                    <a:pt x="3706" y="1344"/>
                  </a:lnTo>
                  <a:cubicBezTo>
                    <a:pt x="3706" y="1713"/>
                    <a:pt x="3470" y="2043"/>
                    <a:pt x="3123" y="2166"/>
                  </a:cubicBezTo>
                  <a:lnTo>
                    <a:pt x="874" y="2959"/>
                  </a:lnTo>
                  <a:cubicBezTo>
                    <a:pt x="349" y="3144"/>
                    <a:pt x="1" y="3640"/>
                    <a:pt x="1" y="4194"/>
                  </a:cubicBezTo>
                  <a:lnTo>
                    <a:pt x="1" y="5230"/>
                  </a:lnTo>
                  <a:lnTo>
                    <a:pt x="10026" y="5230"/>
                  </a:lnTo>
                  <a:lnTo>
                    <a:pt x="10026" y="4194"/>
                  </a:lnTo>
                  <a:cubicBezTo>
                    <a:pt x="10026" y="3640"/>
                    <a:pt x="9674" y="3144"/>
                    <a:pt x="9153" y="2959"/>
                  </a:cubicBezTo>
                  <a:lnTo>
                    <a:pt x="6904" y="2166"/>
                  </a:lnTo>
                  <a:cubicBezTo>
                    <a:pt x="6553" y="2043"/>
                    <a:pt x="6321" y="1713"/>
                    <a:pt x="6321" y="1344"/>
                  </a:cubicBezTo>
                  <a:lnTo>
                    <a:pt x="632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0" name="Google Shape;23370;p75"/>
            <p:cNvSpPr/>
            <p:nvPr/>
          </p:nvSpPr>
          <p:spPr>
            <a:xfrm>
              <a:off x="5366880" y="3636417"/>
              <a:ext cx="262857" cy="79806"/>
            </a:xfrm>
            <a:custGeom>
              <a:rect b="b" l="l" r="r" t="t"/>
              <a:pathLst>
                <a:path extrusionOk="0" h="3044" w="10026">
                  <a:moveTo>
                    <a:pt x="3068" y="1"/>
                  </a:moveTo>
                  <a:lnTo>
                    <a:pt x="874" y="772"/>
                  </a:lnTo>
                  <a:cubicBezTo>
                    <a:pt x="352" y="957"/>
                    <a:pt x="1" y="1453"/>
                    <a:pt x="1" y="2007"/>
                  </a:cubicBezTo>
                  <a:lnTo>
                    <a:pt x="1" y="3043"/>
                  </a:lnTo>
                  <a:lnTo>
                    <a:pt x="10026" y="3043"/>
                  </a:lnTo>
                  <a:lnTo>
                    <a:pt x="10026" y="2007"/>
                  </a:lnTo>
                  <a:cubicBezTo>
                    <a:pt x="10026" y="1450"/>
                    <a:pt x="9674" y="957"/>
                    <a:pt x="9153" y="772"/>
                  </a:cubicBezTo>
                  <a:lnTo>
                    <a:pt x="6962" y="1"/>
                  </a:lnTo>
                  <a:cubicBezTo>
                    <a:pt x="6842" y="986"/>
                    <a:pt x="6006" y="1725"/>
                    <a:pt x="5013" y="1725"/>
                  </a:cubicBezTo>
                  <a:cubicBezTo>
                    <a:pt x="4021" y="1725"/>
                    <a:pt x="3184" y="986"/>
                    <a:pt x="3068" y="1"/>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1" name="Google Shape;23371;p75"/>
            <p:cNvSpPr/>
            <p:nvPr/>
          </p:nvSpPr>
          <p:spPr>
            <a:xfrm>
              <a:off x="5464016" y="3584768"/>
              <a:ext cx="68585" cy="34319"/>
            </a:xfrm>
            <a:custGeom>
              <a:rect b="b" l="l" r="r" t="t"/>
              <a:pathLst>
                <a:path extrusionOk="0" h="1309" w="2616">
                  <a:moveTo>
                    <a:pt x="1" y="1"/>
                  </a:moveTo>
                  <a:lnTo>
                    <a:pt x="1" y="1040"/>
                  </a:lnTo>
                  <a:cubicBezTo>
                    <a:pt x="417" y="1219"/>
                    <a:pt x="862" y="1309"/>
                    <a:pt x="1307" y="1309"/>
                  </a:cubicBezTo>
                  <a:cubicBezTo>
                    <a:pt x="1752" y="1309"/>
                    <a:pt x="2197" y="1219"/>
                    <a:pt x="2616" y="1040"/>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2" name="Google Shape;23372;p75"/>
            <p:cNvSpPr/>
            <p:nvPr/>
          </p:nvSpPr>
          <p:spPr>
            <a:xfrm>
              <a:off x="5423955" y="3447651"/>
              <a:ext cx="148627" cy="154238"/>
            </a:xfrm>
            <a:custGeom>
              <a:rect b="b" l="l" r="r" t="t"/>
              <a:pathLst>
                <a:path extrusionOk="0" h="5883" w="5669">
                  <a:moveTo>
                    <a:pt x="1" y="1"/>
                  </a:moveTo>
                  <a:lnTo>
                    <a:pt x="1" y="3050"/>
                  </a:lnTo>
                  <a:cubicBezTo>
                    <a:pt x="1" y="4615"/>
                    <a:pt x="1272" y="5883"/>
                    <a:pt x="2836" y="5883"/>
                  </a:cubicBezTo>
                  <a:cubicBezTo>
                    <a:pt x="4401" y="5883"/>
                    <a:pt x="5668" y="4615"/>
                    <a:pt x="5668" y="3050"/>
                  </a:cubicBezTo>
                  <a:lnTo>
                    <a:pt x="5668" y="1"/>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3" name="Google Shape;23373;p75"/>
            <p:cNvSpPr/>
            <p:nvPr/>
          </p:nvSpPr>
          <p:spPr>
            <a:xfrm>
              <a:off x="5423693" y="3447572"/>
              <a:ext cx="148889" cy="154342"/>
            </a:xfrm>
            <a:custGeom>
              <a:rect b="b" l="l" r="r" t="t"/>
              <a:pathLst>
                <a:path extrusionOk="0" h="5887" w="5679">
                  <a:moveTo>
                    <a:pt x="5678" y="0"/>
                  </a:moveTo>
                  <a:lnTo>
                    <a:pt x="11" y="4"/>
                  </a:lnTo>
                  <a:lnTo>
                    <a:pt x="11" y="3053"/>
                  </a:lnTo>
                  <a:cubicBezTo>
                    <a:pt x="1" y="4639"/>
                    <a:pt x="1294" y="5886"/>
                    <a:pt x="2824" y="5886"/>
                  </a:cubicBezTo>
                  <a:cubicBezTo>
                    <a:pt x="2974" y="5886"/>
                    <a:pt x="3127" y="5874"/>
                    <a:pt x="3281" y="5849"/>
                  </a:cubicBezTo>
                  <a:cubicBezTo>
                    <a:pt x="1901" y="5636"/>
                    <a:pt x="883" y="4448"/>
                    <a:pt x="883" y="3053"/>
                  </a:cubicBezTo>
                  <a:lnTo>
                    <a:pt x="883" y="2307"/>
                  </a:lnTo>
                  <a:cubicBezTo>
                    <a:pt x="883" y="2238"/>
                    <a:pt x="891" y="2173"/>
                    <a:pt x="905" y="2112"/>
                  </a:cubicBezTo>
                  <a:cubicBezTo>
                    <a:pt x="956" y="1884"/>
                    <a:pt x="1169" y="1750"/>
                    <a:pt x="1398" y="1721"/>
                  </a:cubicBezTo>
                  <a:cubicBezTo>
                    <a:pt x="1430" y="1717"/>
                    <a:pt x="1463" y="1710"/>
                    <a:pt x="1492" y="1702"/>
                  </a:cubicBezTo>
                  <a:cubicBezTo>
                    <a:pt x="2031" y="1558"/>
                    <a:pt x="2560" y="1369"/>
                    <a:pt x="3074" y="1145"/>
                  </a:cubicBezTo>
                  <a:cubicBezTo>
                    <a:pt x="3103" y="1482"/>
                    <a:pt x="3386" y="1739"/>
                    <a:pt x="3726" y="1742"/>
                  </a:cubicBezTo>
                  <a:cubicBezTo>
                    <a:pt x="4262" y="1728"/>
                    <a:pt x="4798" y="1648"/>
                    <a:pt x="5316" y="1496"/>
                  </a:cubicBezTo>
                  <a:cubicBezTo>
                    <a:pt x="5450" y="1453"/>
                    <a:pt x="5570" y="1369"/>
                    <a:pt x="5653" y="1257"/>
                  </a:cubicBezTo>
                  <a:lnTo>
                    <a:pt x="5678" y="1203"/>
                  </a:lnTo>
                  <a:lnTo>
                    <a:pt x="5678"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4" name="Google Shape;23374;p75"/>
            <p:cNvSpPr/>
            <p:nvPr/>
          </p:nvSpPr>
          <p:spPr>
            <a:xfrm>
              <a:off x="5532574" y="3613162"/>
              <a:ext cx="26" cy="210"/>
            </a:xfrm>
            <a:custGeom>
              <a:rect b="b" l="l" r="r" t="t"/>
              <a:pathLst>
                <a:path extrusionOk="0" h="8" w="1">
                  <a:moveTo>
                    <a:pt x="1" y="8"/>
                  </a:moveTo>
                  <a:lnTo>
                    <a:pt x="1" y="8"/>
                  </a:lnTo>
                  <a:lnTo>
                    <a:pt x="1" y="1"/>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5" name="Google Shape;23375;p75"/>
            <p:cNvSpPr/>
            <p:nvPr/>
          </p:nvSpPr>
          <p:spPr>
            <a:xfrm>
              <a:off x="5464016" y="3613162"/>
              <a:ext cx="26" cy="210"/>
            </a:xfrm>
            <a:custGeom>
              <a:rect b="b" l="l" r="r" t="t"/>
              <a:pathLst>
                <a:path extrusionOk="0" h="8" w="1">
                  <a:moveTo>
                    <a:pt x="1" y="1"/>
                  </a:moveTo>
                  <a:lnTo>
                    <a:pt x="1" y="8"/>
                  </a:lnTo>
                  <a:lnTo>
                    <a:pt x="1" y="8"/>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6" name="Google Shape;23376;p75"/>
            <p:cNvSpPr/>
            <p:nvPr/>
          </p:nvSpPr>
          <p:spPr>
            <a:xfrm>
              <a:off x="5412551" y="3384808"/>
              <a:ext cx="171436" cy="114335"/>
            </a:xfrm>
            <a:custGeom>
              <a:rect b="b" l="l" r="r" t="t"/>
              <a:pathLst>
                <a:path extrusionOk="0" h="4361" w="6539">
                  <a:moveTo>
                    <a:pt x="3273" y="0"/>
                  </a:moveTo>
                  <a:cubicBezTo>
                    <a:pt x="3220" y="0"/>
                    <a:pt x="3166" y="1"/>
                    <a:pt x="3112" y="4"/>
                  </a:cubicBezTo>
                  <a:cubicBezTo>
                    <a:pt x="1355" y="87"/>
                    <a:pt x="1" y="1601"/>
                    <a:pt x="1" y="3361"/>
                  </a:cubicBezTo>
                  <a:lnTo>
                    <a:pt x="1" y="4357"/>
                  </a:lnTo>
                  <a:lnTo>
                    <a:pt x="436" y="4357"/>
                  </a:lnTo>
                  <a:lnTo>
                    <a:pt x="436" y="4158"/>
                  </a:lnTo>
                  <a:cubicBezTo>
                    <a:pt x="436" y="3959"/>
                    <a:pt x="570" y="3789"/>
                    <a:pt x="761" y="3738"/>
                  </a:cubicBezTo>
                  <a:cubicBezTo>
                    <a:pt x="1616" y="3517"/>
                    <a:pt x="2992" y="3111"/>
                    <a:pt x="3825" y="2615"/>
                  </a:cubicBezTo>
                  <a:cubicBezTo>
                    <a:pt x="3861" y="2594"/>
                    <a:pt x="3899" y="2584"/>
                    <a:pt x="3936" y="2584"/>
                  </a:cubicBezTo>
                  <a:cubicBezTo>
                    <a:pt x="4049" y="2584"/>
                    <a:pt x="4151" y="2675"/>
                    <a:pt x="4151" y="2804"/>
                  </a:cubicBezTo>
                  <a:lnTo>
                    <a:pt x="4151" y="3256"/>
                  </a:lnTo>
                  <a:cubicBezTo>
                    <a:pt x="4151" y="3375"/>
                    <a:pt x="4249" y="3474"/>
                    <a:pt x="4370" y="3474"/>
                  </a:cubicBezTo>
                  <a:cubicBezTo>
                    <a:pt x="4375" y="3474"/>
                    <a:pt x="4379" y="3474"/>
                    <a:pt x="4383" y="3474"/>
                  </a:cubicBezTo>
                  <a:cubicBezTo>
                    <a:pt x="4778" y="3445"/>
                    <a:pt x="5173" y="3376"/>
                    <a:pt x="5553" y="3263"/>
                  </a:cubicBezTo>
                  <a:cubicBezTo>
                    <a:pt x="5580" y="3255"/>
                    <a:pt x="5608" y="3251"/>
                    <a:pt x="5636" y="3251"/>
                  </a:cubicBezTo>
                  <a:cubicBezTo>
                    <a:pt x="5867" y="3251"/>
                    <a:pt x="6103" y="3518"/>
                    <a:pt x="6103" y="3799"/>
                  </a:cubicBezTo>
                  <a:lnTo>
                    <a:pt x="6103" y="4361"/>
                  </a:lnTo>
                  <a:lnTo>
                    <a:pt x="6538" y="4361"/>
                  </a:lnTo>
                  <a:lnTo>
                    <a:pt x="6538" y="3267"/>
                  </a:lnTo>
                  <a:cubicBezTo>
                    <a:pt x="6538" y="1456"/>
                    <a:pt x="5066" y="0"/>
                    <a:pt x="327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7" name="Google Shape;23377;p75"/>
            <p:cNvSpPr/>
            <p:nvPr/>
          </p:nvSpPr>
          <p:spPr>
            <a:xfrm>
              <a:off x="5458903" y="3384808"/>
              <a:ext cx="125084" cy="114335"/>
            </a:xfrm>
            <a:custGeom>
              <a:rect b="b" l="l" r="r" t="t"/>
              <a:pathLst>
                <a:path extrusionOk="0" h="4361" w="4771">
                  <a:moveTo>
                    <a:pt x="1505" y="0"/>
                  </a:moveTo>
                  <a:cubicBezTo>
                    <a:pt x="1452" y="0"/>
                    <a:pt x="1398" y="1"/>
                    <a:pt x="1344" y="4"/>
                  </a:cubicBezTo>
                  <a:cubicBezTo>
                    <a:pt x="873" y="26"/>
                    <a:pt x="413" y="152"/>
                    <a:pt x="0" y="377"/>
                  </a:cubicBezTo>
                  <a:cubicBezTo>
                    <a:pt x="113" y="1373"/>
                    <a:pt x="576" y="2300"/>
                    <a:pt x="1304" y="2988"/>
                  </a:cubicBezTo>
                  <a:cubicBezTo>
                    <a:pt x="1561" y="2880"/>
                    <a:pt x="1815" y="2756"/>
                    <a:pt x="2057" y="2615"/>
                  </a:cubicBezTo>
                  <a:cubicBezTo>
                    <a:pt x="2092" y="2595"/>
                    <a:pt x="2129" y="2586"/>
                    <a:pt x="2165" y="2586"/>
                  </a:cubicBezTo>
                  <a:cubicBezTo>
                    <a:pt x="2279" y="2586"/>
                    <a:pt x="2383" y="2677"/>
                    <a:pt x="2383" y="2804"/>
                  </a:cubicBezTo>
                  <a:lnTo>
                    <a:pt x="2383" y="3256"/>
                  </a:lnTo>
                  <a:cubicBezTo>
                    <a:pt x="2383" y="3379"/>
                    <a:pt x="2481" y="3474"/>
                    <a:pt x="2602" y="3474"/>
                  </a:cubicBezTo>
                  <a:cubicBezTo>
                    <a:pt x="2606" y="3474"/>
                    <a:pt x="2611" y="3474"/>
                    <a:pt x="2615" y="3474"/>
                  </a:cubicBezTo>
                  <a:cubicBezTo>
                    <a:pt x="3010" y="3448"/>
                    <a:pt x="3405" y="3379"/>
                    <a:pt x="3785" y="3267"/>
                  </a:cubicBezTo>
                  <a:cubicBezTo>
                    <a:pt x="3812" y="3259"/>
                    <a:pt x="3840" y="3255"/>
                    <a:pt x="3868" y="3255"/>
                  </a:cubicBezTo>
                  <a:cubicBezTo>
                    <a:pt x="4099" y="3255"/>
                    <a:pt x="4335" y="3522"/>
                    <a:pt x="4335" y="3803"/>
                  </a:cubicBezTo>
                  <a:lnTo>
                    <a:pt x="4335" y="4361"/>
                  </a:lnTo>
                  <a:lnTo>
                    <a:pt x="4770" y="4361"/>
                  </a:lnTo>
                  <a:lnTo>
                    <a:pt x="4770" y="3267"/>
                  </a:lnTo>
                  <a:cubicBezTo>
                    <a:pt x="4770" y="1456"/>
                    <a:pt x="3298" y="0"/>
                    <a:pt x="1505"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8" name="Google Shape;23378;p75"/>
            <p:cNvSpPr/>
            <p:nvPr/>
          </p:nvSpPr>
          <p:spPr>
            <a:xfrm>
              <a:off x="5395457" y="3487633"/>
              <a:ext cx="28525" cy="45697"/>
            </a:xfrm>
            <a:custGeom>
              <a:rect b="b" l="l" r="r" t="t"/>
              <a:pathLst>
                <a:path extrusionOk="0" h="1743" w="1088">
                  <a:moveTo>
                    <a:pt x="436" y="1"/>
                  </a:moveTo>
                  <a:cubicBezTo>
                    <a:pt x="193" y="1"/>
                    <a:pt x="1" y="196"/>
                    <a:pt x="1" y="435"/>
                  </a:cubicBezTo>
                  <a:lnTo>
                    <a:pt x="1" y="1308"/>
                  </a:lnTo>
                  <a:cubicBezTo>
                    <a:pt x="1" y="1547"/>
                    <a:pt x="193" y="1743"/>
                    <a:pt x="436" y="1743"/>
                  </a:cubicBezTo>
                  <a:lnTo>
                    <a:pt x="1088" y="1743"/>
                  </a:lnTo>
                  <a:lnTo>
                    <a:pt x="1088" y="1"/>
                  </a:ln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9" name="Google Shape;23379;p75"/>
            <p:cNvSpPr/>
            <p:nvPr/>
          </p:nvSpPr>
          <p:spPr>
            <a:xfrm>
              <a:off x="5572556" y="3487633"/>
              <a:ext cx="28603" cy="45697"/>
            </a:xfrm>
            <a:custGeom>
              <a:rect b="b" l="l" r="r" t="t"/>
              <a:pathLst>
                <a:path extrusionOk="0" h="1743" w="1091">
                  <a:moveTo>
                    <a:pt x="0" y="1"/>
                  </a:moveTo>
                  <a:lnTo>
                    <a:pt x="0" y="1743"/>
                  </a:lnTo>
                  <a:lnTo>
                    <a:pt x="656" y="1743"/>
                  </a:lnTo>
                  <a:cubicBezTo>
                    <a:pt x="895" y="1743"/>
                    <a:pt x="1091" y="1547"/>
                    <a:pt x="1091" y="1308"/>
                  </a:cubicBezTo>
                  <a:lnTo>
                    <a:pt x="1091" y="435"/>
                  </a:lnTo>
                  <a:cubicBezTo>
                    <a:pt x="1091" y="196"/>
                    <a:pt x="895" y="1"/>
                    <a:pt x="656" y="1"/>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0" name="Google Shape;23380;p75"/>
            <p:cNvSpPr/>
            <p:nvPr/>
          </p:nvSpPr>
          <p:spPr>
            <a:xfrm>
              <a:off x="5430798" y="3636417"/>
              <a:ext cx="135046" cy="62607"/>
            </a:xfrm>
            <a:custGeom>
              <a:rect b="b" l="l" r="r" t="t"/>
              <a:pathLst>
                <a:path extrusionOk="0" h="2388" w="5151">
                  <a:moveTo>
                    <a:pt x="630" y="1"/>
                  </a:moveTo>
                  <a:lnTo>
                    <a:pt x="0" y="222"/>
                  </a:lnTo>
                  <a:cubicBezTo>
                    <a:pt x="218" y="1475"/>
                    <a:pt x="1304" y="2388"/>
                    <a:pt x="2575" y="2388"/>
                  </a:cubicBezTo>
                  <a:cubicBezTo>
                    <a:pt x="3847" y="2388"/>
                    <a:pt x="4933" y="1475"/>
                    <a:pt x="5150" y="222"/>
                  </a:cubicBezTo>
                  <a:lnTo>
                    <a:pt x="4524" y="1"/>
                  </a:lnTo>
                  <a:cubicBezTo>
                    <a:pt x="4404" y="986"/>
                    <a:pt x="3568" y="1725"/>
                    <a:pt x="2575" y="1725"/>
                  </a:cubicBezTo>
                  <a:cubicBezTo>
                    <a:pt x="1583" y="1725"/>
                    <a:pt x="746" y="986"/>
                    <a:pt x="630"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1" name="Google Shape;23381;p75"/>
            <p:cNvSpPr/>
            <p:nvPr/>
          </p:nvSpPr>
          <p:spPr>
            <a:xfrm>
              <a:off x="5473742" y="3550738"/>
              <a:ext cx="49630" cy="16491"/>
            </a:xfrm>
            <a:custGeom>
              <a:rect b="b" l="l" r="r" t="t"/>
              <a:pathLst>
                <a:path extrusionOk="0" h="629" w="1893">
                  <a:moveTo>
                    <a:pt x="293" y="1"/>
                  </a:moveTo>
                  <a:cubicBezTo>
                    <a:pt x="135" y="1"/>
                    <a:pt x="0" y="206"/>
                    <a:pt x="148" y="353"/>
                  </a:cubicBezTo>
                  <a:cubicBezTo>
                    <a:pt x="325" y="527"/>
                    <a:pt x="622" y="629"/>
                    <a:pt x="945" y="629"/>
                  </a:cubicBezTo>
                  <a:cubicBezTo>
                    <a:pt x="1271" y="629"/>
                    <a:pt x="1567" y="527"/>
                    <a:pt x="1745" y="353"/>
                  </a:cubicBezTo>
                  <a:cubicBezTo>
                    <a:pt x="1892" y="206"/>
                    <a:pt x="1758" y="1"/>
                    <a:pt x="1599" y="1"/>
                  </a:cubicBezTo>
                  <a:cubicBezTo>
                    <a:pt x="1551" y="1"/>
                    <a:pt x="1500" y="19"/>
                    <a:pt x="1455" y="64"/>
                  </a:cubicBezTo>
                  <a:cubicBezTo>
                    <a:pt x="1383" y="136"/>
                    <a:pt x="1205" y="223"/>
                    <a:pt x="945" y="223"/>
                  </a:cubicBezTo>
                  <a:cubicBezTo>
                    <a:pt x="687" y="223"/>
                    <a:pt x="510" y="136"/>
                    <a:pt x="434" y="64"/>
                  </a:cubicBezTo>
                  <a:cubicBezTo>
                    <a:pt x="389" y="19"/>
                    <a:pt x="340"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2" name="Google Shape;23382;p75"/>
            <p:cNvSpPr/>
            <p:nvPr/>
          </p:nvSpPr>
          <p:spPr>
            <a:xfrm>
              <a:off x="5458903" y="3510809"/>
              <a:ext cx="10749" cy="16386"/>
            </a:xfrm>
            <a:custGeom>
              <a:rect b="b" l="l" r="r" t="t"/>
              <a:pathLst>
                <a:path extrusionOk="0" h="625" w="410">
                  <a:moveTo>
                    <a:pt x="203" y="0"/>
                  </a:moveTo>
                  <a:cubicBezTo>
                    <a:pt x="91" y="0"/>
                    <a:pt x="0" y="91"/>
                    <a:pt x="0" y="203"/>
                  </a:cubicBezTo>
                  <a:lnTo>
                    <a:pt x="0" y="420"/>
                  </a:lnTo>
                  <a:cubicBezTo>
                    <a:pt x="0" y="556"/>
                    <a:pt x="103" y="624"/>
                    <a:pt x="205" y="624"/>
                  </a:cubicBezTo>
                  <a:cubicBezTo>
                    <a:pt x="307" y="624"/>
                    <a:pt x="410" y="556"/>
                    <a:pt x="410" y="420"/>
                  </a:cubicBezTo>
                  <a:lnTo>
                    <a:pt x="410" y="203"/>
                  </a:lnTo>
                  <a:cubicBezTo>
                    <a:pt x="410" y="91"/>
                    <a:pt x="31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3" name="Google Shape;23383;p75"/>
            <p:cNvSpPr/>
            <p:nvPr/>
          </p:nvSpPr>
          <p:spPr>
            <a:xfrm>
              <a:off x="5527462" y="3510809"/>
              <a:ext cx="10749" cy="16386"/>
            </a:xfrm>
            <a:custGeom>
              <a:rect b="b" l="l" r="r" t="t"/>
              <a:pathLst>
                <a:path extrusionOk="0" h="625" w="410">
                  <a:moveTo>
                    <a:pt x="207" y="0"/>
                  </a:moveTo>
                  <a:cubicBezTo>
                    <a:pt x="91" y="0"/>
                    <a:pt x="0" y="91"/>
                    <a:pt x="0" y="203"/>
                  </a:cubicBezTo>
                  <a:lnTo>
                    <a:pt x="0" y="420"/>
                  </a:lnTo>
                  <a:cubicBezTo>
                    <a:pt x="0" y="556"/>
                    <a:pt x="102" y="624"/>
                    <a:pt x="205" y="624"/>
                  </a:cubicBezTo>
                  <a:cubicBezTo>
                    <a:pt x="307" y="624"/>
                    <a:pt x="409" y="556"/>
                    <a:pt x="409" y="420"/>
                  </a:cubicBezTo>
                  <a:lnTo>
                    <a:pt x="409" y="203"/>
                  </a:lnTo>
                  <a:cubicBezTo>
                    <a:pt x="409"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4" name="Google Shape;23384;p75"/>
            <p:cNvSpPr/>
            <p:nvPr/>
          </p:nvSpPr>
          <p:spPr>
            <a:xfrm>
              <a:off x="5451405" y="3493610"/>
              <a:ext cx="25667" cy="10775"/>
            </a:xfrm>
            <a:custGeom>
              <a:rect b="b" l="l" r="r" t="t"/>
              <a:pathLst>
                <a:path extrusionOk="0" h="411" w="979">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5" name="Google Shape;23385;p75"/>
            <p:cNvSpPr/>
            <p:nvPr/>
          </p:nvSpPr>
          <p:spPr>
            <a:xfrm>
              <a:off x="5519964" y="3493610"/>
              <a:ext cx="25641" cy="10775"/>
            </a:xfrm>
            <a:custGeom>
              <a:rect b="b" l="l" r="r" t="t"/>
              <a:pathLst>
                <a:path extrusionOk="0" h="411" w="978">
                  <a:moveTo>
                    <a:pt x="272" y="1"/>
                  </a:moveTo>
                  <a:cubicBezTo>
                    <a:pt x="0" y="1"/>
                    <a:pt x="0" y="410"/>
                    <a:pt x="272" y="410"/>
                  </a:cubicBezTo>
                  <a:lnTo>
                    <a:pt x="710" y="410"/>
                  </a:lnTo>
                  <a:cubicBezTo>
                    <a:pt x="978" y="410"/>
                    <a:pt x="978"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6" name="Google Shape;23386;p75"/>
            <p:cNvSpPr/>
            <p:nvPr/>
          </p:nvSpPr>
          <p:spPr>
            <a:xfrm>
              <a:off x="5361479" y="3356598"/>
              <a:ext cx="273580" cy="364948"/>
            </a:xfrm>
            <a:custGeom>
              <a:rect b="b" l="l" r="r" t="t"/>
              <a:pathLst>
                <a:path extrusionOk="0" h="13920" w="10435">
                  <a:moveTo>
                    <a:pt x="5219" y="406"/>
                  </a:moveTo>
                  <a:cubicBezTo>
                    <a:pt x="7273" y="406"/>
                    <a:pt x="8939" y="2072"/>
                    <a:pt x="8939" y="4126"/>
                  </a:cubicBezTo>
                  <a:lnTo>
                    <a:pt x="8939" y="4839"/>
                  </a:lnTo>
                  <a:cubicBezTo>
                    <a:pt x="8863" y="4807"/>
                    <a:pt x="8787" y="4792"/>
                    <a:pt x="8707" y="4792"/>
                  </a:cubicBezTo>
                  <a:lnTo>
                    <a:pt x="8693" y="4792"/>
                  </a:lnTo>
                  <a:lnTo>
                    <a:pt x="8693" y="4343"/>
                  </a:lnTo>
                  <a:cubicBezTo>
                    <a:pt x="8693" y="2424"/>
                    <a:pt x="7139" y="870"/>
                    <a:pt x="5219" y="870"/>
                  </a:cubicBezTo>
                  <a:cubicBezTo>
                    <a:pt x="3300" y="870"/>
                    <a:pt x="1746" y="2424"/>
                    <a:pt x="1746" y="4343"/>
                  </a:cubicBezTo>
                  <a:lnTo>
                    <a:pt x="1746" y="4792"/>
                  </a:lnTo>
                  <a:lnTo>
                    <a:pt x="1732" y="4792"/>
                  </a:lnTo>
                  <a:cubicBezTo>
                    <a:pt x="1652" y="4792"/>
                    <a:pt x="1572" y="4807"/>
                    <a:pt x="1500" y="4839"/>
                  </a:cubicBezTo>
                  <a:lnTo>
                    <a:pt x="1500" y="4126"/>
                  </a:lnTo>
                  <a:cubicBezTo>
                    <a:pt x="1500" y="2072"/>
                    <a:pt x="3166" y="406"/>
                    <a:pt x="5219" y="406"/>
                  </a:cubicBezTo>
                  <a:close/>
                  <a:moveTo>
                    <a:pt x="2181" y="5201"/>
                  </a:moveTo>
                  <a:lnTo>
                    <a:pt x="2181" y="6538"/>
                  </a:lnTo>
                  <a:lnTo>
                    <a:pt x="1732" y="6538"/>
                  </a:lnTo>
                  <a:cubicBezTo>
                    <a:pt x="1601" y="6538"/>
                    <a:pt x="1500" y="6433"/>
                    <a:pt x="1500" y="6306"/>
                  </a:cubicBezTo>
                  <a:lnTo>
                    <a:pt x="1500" y="5433"/>
                  </a:lnTo>
                  <a:cubicBezTo>
                    <a:pt x="1500" y="5306"/>
                    <a:pt x="1605" y="5201"/>
                    <a:pt x="1732" y="5201"/>
                  </a:cubicBezTo>
                  <a:close/>
                  <a:moveTo>
                    <a:pt x="8707" y="5201"/>
                  </a:moveTo>
                  <a:cubicBezTo>
                    <a:pt x="8834" y="5201"/>
                    <a:pt x="8939" y="5306"/>
                    <a:pt x="8939" y="5433"/>
                  </a:cubicBezTo>
                  <a:lnTo>
                    <a:pt x="8939" y="6306"/>
                  </a:lnTo>
                  <a:cubicBezTo>
                    <a:pt x="8939" y="6433"/>
                    <a:pt x="8834" y="6538"/>
                    <a:pt x="8707" y="6538"/>
                  </a:cubicBezTo>
                  <a:lnTo>
                    <a:pt x="8265" y="6538"/>
                  </a:lnTo>
                  <a:lnTo>
                    <a:pt x="8265" y="6523"/>
                  </a:lnTo>
                  <a:lnTo>
                    <a:pt x="8265" y="5201"/>
                  </a:lnTo>
                  <a:close/>
                  <a:moveTo>
                    <a:pt x="1500" y="6904"/>
                  </a:moveTo>
                  <a:cubicBezTo>
                    <a:pt x="1572" y="6933"/>
                    <a:pt x="1652" y="6947"/>
                    <a:pt x="1732" y="6947"/>
                  </a:cubicBezTo>
                  <a:lnTo>
                    <a:pt x="2177" y="6947"/>
                  </a:lnTo>
                  <a:cubicBezTo>
                    <a:pt x="2166" y="7103"/>
                    <a:pt x="2148" y="7259"/>
                    <a:pt x="2123" y="7411"/>
                  </a:cubicBezTo>
                  <a:lnTo>
                    <a:pt x="1949" y="7411"/>
                  </a:lnTo>
                  <a:cubicBezTo>
                    <a:pt x="1703" y="7407"/>
                    <a:pt x="1500" y="7208"/>
                    <a:pt x="1500" y="6962"/>
                  </a:cubicBezTo>
                  <a:lnTo>
                    <a:pt x="1500" y="6904"/>
                  </a:lnTo>
                  <a:close/>
                  <a:moveTo>
                    <a:pt x="5215" y="1279"/>
                  </a:moveTo>
                  <a:cubicBezTo>
                    <a:pt x="6907" y="1279"/>
                    <a:pt x="8283" y="2653"/>
                    <a:pt x="8287" y="4347"/>
                  </a:cubicBezTo>
                  <a:lnTo>
                    <a:pt x="8287" y="4796"/>
                  </a:lnTo>
                  <a:lnTo>
                    <a:pt x="8269" y="4796"/>
                  </a:lnTo>
                  <a:lnTo>
                    <a:pt x="8269" y="4774"/>
                  </a:lnTo>
                  <a:cubicBezTo>
                    <a:pt x="8269" y="4568"/>
                    <a:pt x="8171" y="4372"/>
                    <a:pt x="8008" y="4245"/>
                  </a:cubicBezTo>
                  <a:cubicBezTo>
                    <a:pt x="7896" y="4163"/>
                    <a:pt x="7764" y="4120"/>
                    <a:pt x="7630" y="4120"/>
                  </a:cubicBezTo>
                  <a:cubicBezTo>
                    <a:pt x="7568" y="4120"/>
                    <a:pt x="7507" y="4129"/>
                    <a:pt x="7447" y="4148"/>
                  </a:cubicBezTo>
                  <a:cubicBezTo>
                    <a:pt x="7074" y="4256"/>
                    <a:pt x="6690" y="4325"/>
                    <a:pt x="6306" y="4347"/>
                  </a:cubicBezTo>
                  <a:lnTo>
                    <a:pt x="6306" y="3478"/>
                  </a:lnTo>
                  <a:cubicBezTo>
                    <a:pt x="6306" y="3412"/>
                    <a:pt x="6277" y="3351"/>
                    <a:pt x="6230" y="3311"/>
                  </a:cubicBezTo>
                  <a:cubicBezTo>
                    <a:pt x="6193" y="3281"/>
                    <a:pt x="6148" y="3267"/>
                    <a:pt x="6104" y="3267"/>
                  </a:cubicBezTo>
                  <a:cubicBezTo>
                    <a:pt x="6057" y="3267"/>
                    <a:pt x="6010" y="3283"/>
                    <a:pt x="5973" y="3315"/>
                  </a:cubicBezTo>
                  <a:cubicBezTo>
                    <a:pt x="5513" y="3695"/>
                    <a:pt x="4709" y="4053"/>
                    <a:pt x="3640" y="4347"/>
                  </a:cubicBezTo>
                  <a:cubicBezTo>
                    <a:pt x="3401" y="4413"/>
                    <a:pt x="3473" y="4750"/>
                    <a:pt x="3687" y="4750"/>
                  </a:cubicBezTo>
                  <a:cubicBezTo>
                    <a:pt x="3706" y="4750"/>
                    <a:pt x="3727" y="4748"/>
                    <a:pt x="3749" y="4741"/>
                  </a:cubicBezTo>
                  <a:cubicBezTo>
                    <a:pt x="4665" y="4488"/>
                    <a:pt x="5386" y="4195"/>
                    <a:pt x="5897" y="3869"/>
                  </a:cubicBezTo>
                  <a:lnTo>
                    <a:pt x="5897" y="4560"/>
                  </a:lnTo>
                  <a:cubicBezTo>
                    <a:pt x="5897" y="4673"/>
                    <a:pt x="5991" y="4763"/>
                    <a:pt x="6103" y="4763"/>
                  </a:cubicBezTo>
                  <a:cubicBezTo>
                    <a:pt x="6596" y="4752"/>
                    <a:pt x="7088" y="4676"/>
                    <a:pt x="7563" y="4539"/>
                  </a:cubicBezTo>
                  <a:cubicBezTo>
                    <a:pt x="7585" y="4532"/>
                    <a:pt x="7608" y="4528"/>
                    <a:pt x="7632" y="4528"/>
                  </a:cubicBezTo>
                  <a:cubicBezTo>
                    <a:pt x="7679" y="4528"/>
                    <a:pt x="7726" y="4543"/>
                    <a:pt x="7765" y="4575"/>
                  </a:cubicBezTo>
                  <a:cubicBezTo>
                    <a:pt x="7820" y="4615"/>
                    <a:pt x="7849" y="4680"/>
                    <a:pt x="7849" y="4749"/>
                  </a:cubicBezTo>
                  <a:lnTo>
                    <a:pt x="7849" y="6741"/>
                  </a:lnTo>
                  <a:lnTo>
                    <a:pt x="7849" y="6748"/>
                  </a:lnTo>
                  <a:cubicBezTo>
                    <a:pt x="7729" y="8113"/>
                    <a:pt x="6586" y="9152"/>
                    <a:pt x="5230" y="9152"/>
                  </a:cubicBezTo>
                  <a:cubicBezTo>
                    <a:pt x="5187" y="9152"/>
                    <a:pt x="5143" y="9151"/>
                    <a:pt x="5100" y="9149"/>
                  </a:cubicBezTo>
                  <a:lnTo>
                    <a:pt x="5100" y="9153"/>
                  </a:lnTo>
                  <a:cubicBezTo>
                    <a:pt x="4419" y="9117"/>
                    <a:pt x="3778" y="8812"/>
                    <a:pt x="3322" y="8309"/>
                  </a:cubicBezTo>
                  <a:cubicBezTo>
                    <a:pt x="3188" y="8157"/>
                    <a:pt x="3064" y="7994"/>
                    <a:pt x="2967" y="7820"/>
                  </a:cubicBezTo>
                  <a:lnTo>
                    <a:pt x="3684" y="7820"/>
                  </a:lnTo>
                  <a:cubicBezTo>
                    <a:pt x="3796" y="7820"/>
                    <a:pt x="3890" y="7733"/>
                    <a:pt x="3897" y="7621"/>
                  </a:cubicBezTo>
                  <a:cubicBezTo>
                    <a:pt x="3901" y="7505"/>
                    <a:pt x="3807" y="7411"/>
                    <a:pt x="3695" y="7411"/>
                  </a:cubicBezTo>
                  <a:lnTo>
                    <a:pt x="2775" y="7411"/>
                  </a:lnTo>
                  <a:cubicBezTo>
                    <a:pt x="2659" y="7103"/>
                    <a:pt x="2601" y="6773"/>
                    <a:pt x="2601" y="6444"/>
                  </a:cubicBezTo>
                  <a:lnTo>
                    <a:pt x="2601" y="5013"/>
                  </a:lnTo>
                  <a:cubicBezTo>
                    <a:pt x="2684" y="4995"/>
                    <a:pt x="2771" y="4977"/>
                    <a:pt x="2858" y="4959"/>
                  </a:cubicBezTo>
                  <a:cubicBezTo>
                    <a:pt x="2967" y="4937"/>
                    <a:pt x="3039" y="4832"/>
                    <a:pt x="3021" y="4720"/>
                  </a:cubicBezTo>
                  <a:cubicBezTo>
                    <a:pt x="3002" y="4623"/>
                    <a:pt x="2918" y="4555"/>
                    <a:pt x="2823" y="4555"/>
                  </a:cubicBezTo>
                  <a:cubicBezTo>
                    <a:pt x="2809" y="4555"/>
                    <a:pt x="2793" y="4557"/>
                    <a:pt x="2778" y="4560"/>
                  </a:cubicBezTo>
                  <a:cubicBezTo>
                    <a:pt x="2572" y="4604"/>
                    <a:pt x="2362" y="4647"/>
                    <a:pt x="2155" y="4687"/>
                  </a:cubicBezTo>
                  <a:lnTo>
                    <a:pt x="2155" y="4379"/>
                  </a:lnTo>
                  <a:cubicBezTo>
                    <a:pt x="2155" y="2688"/>
                    <a:pt x="3513" y="1290"/>
                    <a:pt x="5201" y="1279"/>
                  </a:cubicBezTo>
                  <a:cubicBezTo>
                    <a:pt x="5206" y="1279"/>
                    <a:pt x="5210" y="1279"/>
                    <a:pt x="5215" y="1279"/>
                  </a:cubicBezTo>
                  <a:close/>
                  <a:moveTo>
                    <a:pt x="2503" y="7820"/>
                  </a:moveTo>
                  <a:cubicBezTo>
                    <a:pt x="2637" y="8099"/>
                    <a:pt x="2814" y="8356"/>
                    <a:pt x="3021" y="8584"/>
                  </a:cubicBezTo>
                  <a:cubicBezTo>
                    <a:pt x="3224" y="8801"/>
                    <a:pt x="3452" y="8993"/>
                    <a:pt x="3709" y="9145"/>
                  </a:cubicBezTo>
                  <a:lnTo>
                    <a:pt x="3709" y="9830"/>
                  </a:lnTo>
                  <a:cubicBezTo>
                    <a:pt x="3705" y="10112"/>
                    <a:pt x="3528" y="10366"/>
                    <a:pt x="3260" y="10460"/>
                  </a:cubicBezTo>
                  <a:lnTo>
                    <a:pt x="2108" y="10869"/>
                  </a:lnTo>
                  <a:cubicBezTo>
                    <a:pt x="1920" y="9837"/>
                    <a:pt x="2108" y="9142"/>
                    <a:pt x="2307" y="8407"/>
                  </a:cubicBezTo>
                  <a:cubicBezTo>
                    <a:pt x="2362" y="8215"/>
                    <a:pt x="2412" y="8023"/>
                    <a:pt x="2460" y="7820"/>
                  </a:cubicBezTo>
                  <a:close/>
                  <a:moveTo>
                    <a:pt x="7979" y="7816"/>
                  </a:moveTo>
                  <a:cubicBezTo>
                    <a:pt x="8023" y="8019"/>
                    <a:pt x="8077" y="8215"/>
                    <a:pt x="8128" y="8407"/>
                  </a:cubicBezTo>
                  <a:cubicBezTo>
                    <a:pt x="8330" y="9142"/>
                    <a:pt x="8519" y="9837"/>
                    <a:pt x="8327" y="10869"/>
                  </a:cubicBezTo>
                  <a:lnTo>
                    <a:pt x="7175" y="10460"/>
                  </a:lnTo>
                  <a:cubicBezTo>
                    <a:pt x="6911" y="10366"/>
                    <a:pt x="6730" y="10112"/>
                    <a:pt x="6730" y="9830"/>
                  </a:cubicBezTo>
                  <a:lnTo>
                    <a:pt x="6730" y="9167"/>
                  </a:lnTo>
                  <a:cubicBezTo>
                    <a:pt x="7273" y="8852"/>
                    <a:pt x="7711" y="8385"/>
                    <a:pt x="7979" y="7816"/>
                  </a:cubicBezTo>
                  <a:close/>
                  <a:moveTo>
                    <a:pt x="5219" y="1"/>
                  </a:moveTo>
                  <a:cubicBezTo>
                    <a:pt x="2938" y="1"/>
                    <a:pt x="1091" y="1848"/>
                    <a:pt x="1091" y="4126"/>
                  </a:cubicBezTo>
                  <a:lnTo>
                    <a:pt x="1091" y="6958"/>
                  </a:lnTo>
                  <a:cubicBezTo>
                    <a:pt x="1091" y="7432"/>
                    <a:pt x="1474" y="7816"/>
                    <a:pt x="1949" y="7816"/>
                  </a:cubicBezTo>
                  <a:lnTo>
                    <a:pt x="2039" y="7816"/>
                  </a:lnTo>
                  <a:cubicBezTo>
                    <a:pt x="2000" y="7979"/>
                    <a:pt x="1956" y="8139"/>
                    <a:pt x="1913" y="8298"/>
                  </a:cubicBezTo>
                  <a:cubicBezTo>
                    <a:pt x="1706" y="9062"/>
                    <a:pt x="1493" y="9848"/>
                    <a:pt x="1721" y="11003"/>
                  </a:cubicBezTo>
                  <a:lnTo>
                    <a:pt x="1011" y="11253"/>
                  </a:lnTo>
                  <a:cubicBezTo>
                    <a:pt x="406" y="11467"/>
                    <a:pt x="0" y="12039"/>
                    <a:pt x="0" y="12680"/>
                  </a:cubicBezTo>
                  <a:lnTo>
                    <a:pt x="0" y="13716"/>
                  </a:lnTo>
                  <a:cubicBezTo>
                    <a:pt x="0" y="13852"/>
                    <a:pt x="103" y="13920"/>
                    <a:pt x="205" y="13920"/>
                  </a:cubicBezTo>
                  <a:cubicBezTo>
                    <a:pt x="307" y="13920"/>
                    <a:pt x="410" y="13852"/>
                    <a:pt x="410" y="13716"/>
                  </a:cubicBezTo>
                  <a:lnTo>
                    <a:pt x="410" y="12680"/>
                  </a:lnTo>
                  <a:cubicBezTo>
                    <a:pt x="410" y="12485"/>
                    <a:pt x="460" y="12293"/>
                    <a:pt x="558" y="12126"/>
                  </a:cubicBezTo>
                  <a:lnTo>
                    <a:pt x="1522" y="12952"/>
                  </a:lnTo>
                  <a:cubicBezTo>
                    <a:pt x="1670" y="13079"/>
                    <a:pt x="1753" y="13263"/>
                    <a:pt x="1753" y="13459"/>
                  </a:cubicBezTo>
                  <a:lnTo>
                    <a:pt x="1753" y="13712"/>
                  </a:lnTo>
                  <a:cubicBezTo>
                    <a:pt x="1753" y="13848"/>
                    <a:pt x="1856" y="13916"/>
                    <a:pt x="1958" y="13916"/>
                  </a:cubicBezTo>
                  <a:cubicBezTo>
                    <a:pt x="2060" y="13916"/>
                    <a:pt x="2163" y="13848"/>
                    <a:pt x="2163" y="13712"/>
                  </a:cubicBezTo>
                  <a:lnTo>
                    <a:pt x="2163" y="13459"/>
                  </a:lnTo>
                  <a:cubicBezTo>
                    <a:pt x="2163" y="13144"/>
                    <a:pt x="2025" y="12847"/>
                    <a:pt x="1786" y="12644"/>
                  </a:cubicBezTo>
                  <a:lnTo>
                    <a:pt x="823" y="11818"/>
                  </a:lnTo>
                  <a:cubicBezTo>
                    <a:pt x="920" y="11739"/>
                    <a:pt x="1029" y="11681"/>
                    <a:pt x="1145" y="11637"/>
                  </a:cubicBezTo>
                  <a:lnTo>
                    <a:pt x="3108" y="10945"/>
                  </a:lnTo>
                  <a:cubicBezTo>
                    <a:pt x="3350" y="11964"/>
                    <a:pt x="4256" y="12611"/>
                    <a:pt x="5218" y="12611"/>
                  </a:cubicBezTo>
                  <a:cubicBezTo>
                    <a:pt x="5549" y="12611"/>
                    <a:pt x="5888" y="12534"/>
                    <a:pt x="6208" y="12369"/>
                  </a:cubicBezTo>
                  <a:cubicBezTo>
                    <a:pt x="6416" y="12263"/>
                    <a:pt x="6307" y="11981"/>
                    <a:pt x="6121" y="11981"/>
                  </a:cubicBezTo>
                  <a:cubicBezTo>
                    <a:pt x="6090" y="11981"/>
                    <a:pt x="6057" y="11989"/>
                    <a:pt x="6023" y="12007"/>
                  </a:cubicBezTo>
                  <a:cubicBezTo>
                    <a:pt x="5773" y="12137"/>
                    <a:pt x="5498" y="12202"/>
                    <a:pt x="5216" y="12202"/>
                  </a:cubicBezTo>
                  <a:cubicBezTo>
                    <a:pt x="4383" y="12202"/>
                    <a:pt x="3666" y="11616"/>
                    <a:pt x="3495" y="10801"/>
                  </a:cubicBezTo>
                  <a:cubicBezTo>
                    <a:pt x="3872" y="10623"/>
                    <a:pt x="4115" y="10243"/>
                    <a:pt x="4115" y="9826"/>
                  </a:cubicBezTo>
                  <a:lnTo>
                    <a:pt x="4115" y="9341"/>
                  </a:lnTo>
                  <a:cubicBezTo>
                    <a:pt x="4423" y="9468"/>
                    <a:pt x="4748" y="9537"/>
                    <a:pt x="5082" y="9555"/>
                  </a:cubicBezTo>
                  <a:cubicBezTo>
                    <a:pt x="5129" y="9555"/>
                    <a:pt x="5179" y="9558"/>
                    <a:pt x="5230" y="9558"/>
                  </a:cubicBezTo>
                  <a:cubicBezTo>
                    <a:pt x="5603" y="9558"/>
                    <a:pt x="5973" y="9490"/>
                    <a:pt x="6320" y="9356"/>
                  </a:cubicBezTo>
                  <a:lnTo>
                    <a:pt x="6320" y="9826"/>
                  </a:lnTo>
                  <a:cubicBezTo>
                    <a:pt x="6324" y="10243"/>
                    <a:pt x="6563" y="10623"/>
                    <a:pt x="6940" y="10801"/>
                  </a:cubicBezTo>
                  <a:cubicBezTo>
                    <a:pt x="6889" y="11051"/>
                    <a:pt x="6780" y="11286"/>
                    <a:pt x="6628" y="11492"/>
                  </a:cubicBezTo>
                  <a:cubicBezTo>
                    <a:pt x="6510" y="11650"/>
                    <a:pt x="6650" y="11820"/>
                    <a:pt x="6797" y="11820"/>
                  </a:cubicBezTo>
                  <a:cubicBezTo>
                    <a:pt x="6853" y="11820"/>
                    <a:pt x="6910" y="11795"/>
                    <a:pt x="6954" y="11735"/>
                  </a:cubicBezTo>
                  <a:cubicBezTo>
                    <a:pt x="7132" y="11500"/>
                    <a:pt x="7258" y="11228"/>
                    <a:pt x="7324" y="10942"/>
                  </a:cubicBezTo>
                  <a:lnTo>
                    <a:pt x="9290" y="11634"/>
                  </a:lnTo>
                  <a:cubicBezTo>
                    <a:pt x="9410" y="11677"/>
                    <a:pt x="9522" y="11742"/>
                    <a:pt x="9623" y="11822"/>
                  </a:cubicBezTo>
                  <a:lnTo>
                    <a:pt x="8667" y="12640"/>
                  </a:lnTo>
                  <a:cubicBezTo>
                    <a:pt x="8432" y="12843"/>
                    <a:pt x="8294" y="13140"/>
                    <a:pt x="8294" y="13455"/>
                  </a:cubicBezTo>
                  <a:lnTo>
                    <a:pt x="8294" y="13709"/>
                  </a:lnTo>
                  <a:cubicBezTo>
                    <a:pt x="8294" y="13843"/>
                    <a:pt x="8396" y="13910"/>
                    <a:pt x="8497" y="13910"/>
                  </a:cubicBezTo>
                  <a:cubicBezTo>
                    <a:pt x="8598" y="13910"/>
                    <a:pt x="8700" y="13843"/>
                    <a:pt x="8700" y="13709"/>
                  </a:cubicBezTo>
                  <a:lnTo>
                    <a:pt x="8700" y="13455"/>
                  </a:lnTo>
                  <a:cubicBezTo>
                    <a:pt x="8700" y="13260"/>
                    <a:pt x="8787" y="13075"/>
                    <a:pt x="8932" y="12948"/>
                  </a:cubicBezTo>
                  <a:lnTo>
                    <a:pt x="9884" y="12133"/>
                  </a:lnTo>
                  <a:cubicBezTo>
                    <a:pt x="9978" y="12296"/>
                    <a:pt x="10025" y="12485"/>
                    <a:pt x="10025" y="12677"/>
                  </a:cubicBezTo>
                  <a:lnTo>
                    <a:pt x="10025" y="13712"/>
                  </a:lnTo>
                  <a:cubicBezTo>
                    <a:pt x="10025" y="13848"/>
                    <a:pt x="10128" y="13916"/>
                    <a:pt x="10230" y="13916"/>
                  </a:cubicBezTo>
                  <a:cubicBezTo>
                    <a:pt x="10332" y="13916"/>
                    <a:pt x="10435" y="13848"/>
                    <a:pt x="10435" y="13712"/>
                  </a:cubicBezTo>
                  <a:lnTo>
                    <a:pt x="10435" y="12680"/>
                  </a:lnTo>
                  <a:cubicBezTo>
                    <a:pt x="10435" y="12039"/>
                    <a:pt x="10029" y="11467"/>
                    <a:pt x="9428" y="11253"/>
                  </a:cubicBezTo>
                  <a:lnTo>
                    <a:pt x="8718" y="11003"/>
                  </a:lnTo>
                  <a:cubicBezTo>
                    <a:pt x="8942" y="9848"/>
                    <a:pt x="8729" y="9062"/>
                    <a:pt x="8522" y="8298"/>
                  </a:cubicBezTo>
                  <a:cubicBezTo>
                    <a:pt x="8403" y="7856"/>
                    <a:pt x="8287" y="7432"/>
                    <a:pt x="8262" y="6947"/>
                  </a:cubicBezTo>
                  <a:lnTo>
                    <a:pt x="8707" y="6947"/>
                  </a:lnTo>
                  <a:cubicBezTo>
                    <a:pt x="9058" y="6943"/>
                    <a:pt x="9344" y="6657"/>
                    <a:pt x="9344" y="6306"/>
                  </a:cubicBezTo>
                  <a:lnTo>
                    <a:pt x="9344" y="4126"/>
                  </a:lnTo>
                  <a:cubicBezTo>
                    <a:pt x="9344" y="1848"/>
                    <a:pt x="7497" y="1"/>
                    <a:pt x="5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87" name="Google Shape;23387;p75"/>
          <p:cNvGrpSpPr/>
          <p:nvPr/>
        </p:nvGrpSpPr>
        <p:grpSpPr>
          <a:xfrm>
            <a:off x="5808042" y="2431225"/>
            <a:ext cx="280711" cy="365026"/>
            <a:chOff x="5808042" y="2431225"/>
            <a:chExt cx="280711" cy="365026"/>
          </a:xfrm>
        </p:grpSpPr>
        <p:sp>
          <p:nvSpPr>
            <p:cNvPr id="23388" name="Google Shape;23388;p75"/>
            <p:cNvSpPr/>
            <p:nvPr/>
          </p:nvSpPr>
          <p:spPr>
            <a:xfrm>
              <a:off x="5822671" y="2436521"/>
              <a:ext cx="79963" cy="80068"/>
            </a:xfrm>
            <a:custGeom>
              <a:rect b="b" l="l" r="r" t="t"/>
              <a:pathLst>
                <a:path extrusionOk="0" h="3054" w="3050">
                  <a:moveTo>
                    <a:pt x="1525" y="0"/>
                  </a:moveTo>
                  <a:cubicBezTo>
                    <a:pt x="681" y="0"/>
                    <a:pt x="0" y="685"/>
                    <a:pt x="0" y="1529"/>
                  </a:cubicBezTo>
                  <a:cubicBezTo>
                    <a:pt x="0" y="2369"/>
                    <a:pt x="681" y="3053"/>
                    <a:pt x="1525" y="3053"/>
                  </a:cubicBezTo>
                  <a:cubicBezTo>
                    <a:pt x="2369" y="3053"/>
                    <a:pt x="3050" y="2369"/>
                    <a:pt x="3050" y="1529"/>
                  </a:cubicBezTo>
                  <a:cubicBezTo>
                    <a:pt x="3050" y="685"/>
                    <a:pt x="2369" y="0"/>
                    <a:pt x="152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9" name="Google Shape;23389;p75"/>
            <p:cNvSpPr/>
            <p:nvPr/>
          </p:nvSpPr>
          <p:spPr>
            <a:xfrm>
              <a:off x="5994055" y="2436521"/>
              <a:ext cx="80068" cy="80068"/>
            </a:xfrm>
            <a:custGeom>
              <a:rect b="b" l="l" r="r" t="t"/>
              <a:pathLst>
                <a:path extrusionOk="0" h="3054" w="3054">
                  <a:moveTo>
                    <a:pt x="1529" y="0"/>
                  </a:moveTo>
                  <a:cubicBezTo>
                    <a:pt x="685" y="0"/>
                    <a:pt x="0" y="685"/>
                    <a:pt x="0" y="1529"/>
                  </a:cubicBezTo>
                  <a:cubicBezTo>
                    <a:pt x="0" y="2369"/>
                    <a:pt x="685" y="3053"/>
                    <a:pt x="1529" y="3053"/>
                  </a:cubicBezTo>
                  <a:cubicBezTo>
                    <a:pt x="2369" y="3053"/>
                    <a:pt x="3053" y="2369"/>
                    <a:pt x="3053" y="1529"/>
                  </a:cubicBezTo>
                  <a:cubicBezTo>
                    <a:pt x="3053" y="685"/>
                    <a:pt x="2369" y="0"/>
                    <a:pt x="152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0" name="Google Shape;23390;p75"/>
            <p:cNvSpPr/>
            <p:nvPr/>
          </p:nvSpPr>
          <p:spPr>
            <a:xfrm>
              <a:off x="5830720" y="2442105"/>
              <a:ext cx="219755" cy="137327"/>
            </a:xfrm>
            <a:custGeom>
              <a:rect b="b" l="l" r="r" t="t"/>
              <a:pathLst>
                <a:path extrusionOk="0" h="5238" w="8382">
                  <a:moveTo>
                    <a:pt x="4488" y="1"/>
                  </a:moveTo>
                  <a:cubicBezTo>
                    <a:pt x="1794" y="1"/>
                    <a:pt x="1" y="2786"/>
                    <a:pt x="1116" y="5238"/>
                  </a:cubicBezTo>
                  <a:lnTo>
                    <a:pt x="7860" y="5238"/>
                  </a:lnTo>
                  <a:cubicBezTo>
                    <a:pt x="8382" y="4090"/>
                    <a:pt x="8287" y="2757"/>
                    <a:pt x="7603" y="1700"/>
                  </a:cubicBezTo>
                  <a:cubicBezTo>
                    <a:pt x="6922" y="638"/>
                    <a:pt x="5749" y="1"/>
                    <a:pt x="4488" y="1"/>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1" name="Google Shape;23391;p75"/>
            <p:cNvSpPr/>
            <p:nvPr/>
          </p:nvSpPr>
          <p:spPr>
            <a:xfrm>
              <a:off x="5816956" y="2647965"/>
              <a:ext cx="262857" cy="142938"/>
            </a:xfrm>
            <a:custGeom>
              <a:rect b="b" l="l" r="r" t="t"/>
              <a:pathLst>
                <a:path extrusionOk="0" h="5452" w="10026">
                  <a:moveTo>
                    <a:pt x="3702" y="1"/>
                  </a:moveTo>
                  <a:lnTo>
                    <a:pt x="3702" y="1127"/>
                  </a:lnTo>
                  <a:cubicBezTo>
                    <a:pt x="3702" y="1497"/>
                    <a:pt x="3470" y="1826"/>
                    <a:pt x="3123" y="1953"/>
                  </a:cubicBezTo>
                  <a:lnTo>
                    <a:pt x="874" y="2746"/>
                  </a:lnTo>
                  <a:cubicBezTo>
                    <a:pt x="348" y="2931"/>
                    <a:pt x="1" y="3423"/>
                    <a:pt x="1" y="3977"/>
                  </a:cubicBezTo>
                  <a:lnTo>
                    <a:pt x="1" y="5452"/>
                  </a:lnTo>
                  <a:lnTo>
                    <a:pt x="10026" y="5452"/>
                  </a:lnTo>
                  <a:lnTo>
                    <a:pt x="10026" y="3977"/>
                  </a:lnTo>
                  <a:cubicBezTo>
                    <a:pt x="10026" y="3423"/>
                    <a:pt x="9674" y="2931"/>
                    <a:pt x="9153" y="2746"/>
                  </a:cubicBezTo>
                  <a:lnTo>
                    <a:pt x="6900" y="1953"/>
                  </a:lnTo>
                  <a:cubicBezTo>
                    <a:pt x="6552" y="1830"/>
                    <a:pt x="6317" y="1500"/>
                    <a:pt x="6317" y="1131"/>
                  </a:cubicBezTo>
                  <a:lnTo>
                    <a:pt x="6317"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2" name="Google Shape;23392;p75"/>
            <p:cNvSpPr/>
            <p:nvPr/>
          </p:nvSpPr>
          <p:spPr>
            <a:xfrm>
              <a:off x="5816956" y="2711883"/>
              <a:ext cx="262857" cy="79020"/>
            </a:xfrm>
            <a:custGeom>
              <a:rect b="b" l="l" r="r" t="t"/>
              <a:pathLst>
                <a:path extrusionOk="0" h="3014" w="10026">
                  <a:moveTo>
                    <a:pt x="1739" y="0"/>
                  </a:moveTo>
                  <a:lnTo>
                    <a:pt x="874" y="308"/>
                  </a:lnTo>
                  <a:cubicBezTo>
                    <a:pt x="348" y="493"/>
                    <a:pt x="1" y="985"/>
                    <a:pt x="1" y="1539"/>
                  </a:cubicBezTo>
                  <a:lnTo>
                    <a:pt x="1" y="3014"/>
                  </a:lnTo>
                  <a:lnTo>
                    <a:pt x="10026" y="3014"/>
                  </a:lnTo>
                  <a:lnTo>
                    <a:pt x="10026" y="1539"/>
                  </a:lnTo>
                  <a:cubicBezTo>
                    <a:pt x="10026" y="985"/>
                    <a:pt x="9674" y="493"/>
                    <a:pt x="9153" y="308"/>
                  </a:cubicBezTo>
                  <a:lnTo>
                    <a:pt x="8284" y="0"/>
                  </a:lnTo>
                  <a:cubicBezTo>
                    <a:pt x="7418" y="991"/>
                    <a:pt x="6215" y="1486"/>
                    <a:pt x="5011" y="1486"/>
                  </a:cubicBezTo>
                  <a:cubicBezTo>
                    <a:pt x="3808" y="1486"/>
                    <a:pt x="2605" y="991"/>
                    <a:pt x="1739"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3" name="Google Shape;23393;p75"/>
            <p:cNvSpPr/>
            <p:nvPr/>
          </p:nvSpPr>
          <p:spPr>
            <a:xfrm>
              <a:off x="5914091" y="2647965"/>
              <a:ext cx="68585" cy="28630"/>
            </a:xfrm>
            <a:custGeom>
              <a:rect b="b" l="l" r="r" t="t"/>
              <a:pathLst>
                <a:path extrusionOk="0" h="1092" w="2616">
                  <a:moveTo>
                    <a:pt x="1" y="1"/>
                  </a:moveTo>
                  <a:lnTo>
                    <a:pt x="1" y="812"/>
                  </a:lnTo>
                  <a:cubicBezTo>
                    <a:pt x="417" y="999"/>
                    <a:pt x="863" y="1092"/>
                    <a:pt x="1308" y="1092"/>
                  </a:cubicBezTo>
                  <a:cubicBezTo>
                    <a:pt x="1754" y="1092"/>
                    <a:pt x="2199" y="999"/>
                    <a:pt x="2616" y="812"/>
                  </a:cubicBezTo>
                  <a:lnTo>
                    <a:pt x="2616"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4" name="Google Shape;23394;p75"/>
            <p:cNvSpPr/>
            <p:nvPr/>
          </p:nvSpPr>
          <p:spPr>
            <a:xfrm>
              <a:off x="5851248" y="2481326"/>
              <a:ext cx="194298" cy="178174"/>
            </a:xfrm>
            <a:custGeom>
              <a:rect b="b" l="l" r="r" t="t"/>
              <a:pathLst>
                <a:path extrusionOk="0" h="6796" w="7411">
                  <a:moveTo>
                    <a:pt x="3705" y="1"/>
                  </a:moveTo>
                  <a:cubicBezTo>
                    <a:pt x="2126" y="1"/>
                    <a:pt x="851" y="1290"/>
                    <a:pt x="869" y="2869"/>
                  </a:cubicBezTo>
                  <a:lnTo>
                    <a:pt x="869" y="3090"/>
                  </a:lnTo>
                  <a:lnTo>
                    <a:pt x="543" y="3090"/>
                  </a:lnTo>
                  <a:cubicBezTo>
                    <a:pt x="243" y="3090"/>
                    <a:pt x="0" y="3333"/>
                    <a:pt x="0" y="3633"/>
                  </a:cubicBezTo>
                  <a:cubicBezTo>
                    <a:pt x="0" y="3934"/>
                    <a:pt x="243" y="4177"/>
                    <a:pt x="543" y="4177"/>
                  </a:cubicBezTo>
                  <a:lnTo>
                    <a:pt x="884" y="4177"/>
                  </a:lnTo>
                  <a:cubicBezTo>
                    <a:pt x="996" y="5654"/>
                    <a:pt x="2224" y="6795"/>
                    <a:pt x="3705" y="6795"/>
                  </a:cubicBezTo>
                  <a:cubicBezTo>
                    <a:pt x="5187" y="6795"/>
                    <a:pt x="6418" y="5654"/>
                    <a:pt x="6530" y="4177"/>
                  </a:cubicBezTo>
                  <a:lnTo>
                    <a:pt x="6867" y="4177"/>
                  </a:lnTo>
                  <a:cubicBezTo>
                    <a:pt x="7168" y="4177"/>
                    <a:pt x="7410" y="3934"/>
                    <a:pt x="7410" y="3633"/>
                  </a:cubicBezTo>
                  <a:cubicBezTo>
                    <a:pt x="7410" y="3333"/>
                    <a:pt x="7168" y="3090"/>
                    <a:pt x="6867" y="3090"/>
                  </a:cubicBezTo>
                  <a:lnTo>
                    <a:pt x="6537" y="3090"/>
                  </a:lnTo>
                  <a:lnTo>
                    <a:pt x="6537" y="2869"/>
                  </a:lnTo>
                  <a:cubicBezTo>
                    <a:pt x="6559" y="1290"/>
                    <a:pt x="5284" y="1"/>
                    <a:pt x="3705"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5" name="Google Shape;23395;p75"/>
            <p:cNvSpPr/>
            <p:nvPr/>
          </p:nvSpPr>
          <p:spPr>
            <a:xfrm>
              <a:off x="5850383" y="2482323"/>
              <a:ext cx="172275" cy="177204"/>
            </a:xfrm>
            <a:custGeom>
              <a:rect b="b" l="l" r="r" t="t"/>
              <a:pathLst>
                <a:path extrusionOk="0" h="6759" w="6571">
                  <a:moveTo>
                    <a:pt x="3728" y="0"/>
                  </a:moveTo>
                  <a:cubicBezTo>
                    <a:pt x="3108" y="0"/>
                    <a:pt x="2492" y="202"/>
                    <a:pt x="1982" y="597"/>
                  </a:cubicBezTo>
                  <a:cubicBezTo>
                    <a:pt x="1323" y="1111"/>
                    <a:pt x="906" y="1922"/>
                    <a:pt x="906" y="2882"/>
                  </a:cubicBezTo>
                  <a:lnTo>
                    <a:pt x="906" y="3052"/>
                  </a:lnTo>
                  <a:lnTo>
                    <a:pt x="609" y="3052"/>
                  </a:lnTo>
                  <a:cubicBezTo>
                    <a:pt x="323" y="3052"/>
                    <a:pt x="66" y="3255"/>
                    <a:pt x="37" y="3541"/>
                  </a:cubicBezTo>
                  <a:cubicBezTo>
                    <a:pt x="1" y="3863"/>
                    <a:pt x="254" y="4142"/>
                    <a:pt x="580" y="4142"/>
                  </a:cubicBezTo>
                  <a:lnTo>
                    <a:pt x="917" y="4142"/>
                  </a:lnTo>
                  <a:cubicBezTo>
                    <a:pt x="1022" y="5637"/>
                    <a:pt x="2270" y="6758"/>
                    <a:pt x="3717" y="6758"/>
                  </a:cubicBezTo>
                  <a:cubicBezTo>
                    <a:pt x="3868" y="6758"/>
                    <a:pt x="4022" y="6746"/>
                    <a:pt x="4176" y="6721"/>
                  </a:cubicBezTo>
                  <a:cubicBezTo>
                    <a:pt x="2797" y="6507"/>
                    <a:pt x="1779" y="5319"/>
                    <a:pt x="1779" y="3925"/>
                  </a:cubicBezTo>
                  <a:lnTo>
                    <a:pt x="1779" y="2831"/>
                  </a:lnTo>
                  <a:cubicBezTo>
                    <a:pt x="1775" y="2592"/>
                    <a:pt x="1808" y="2357"/>
                    <a:pt x="1869" y="2125"/>
                  </a:cubicBezTo>
                  <a:cubicBezTo>
                    <a:pt x="1947" y="1824"/>
                    <a:pt x="2216" y="1637"/>
                    <a:pt x="2499" y="1637"/>
                  </a:cubicBezTo>
                  <a:cubicBezTo>
                    <a:pt x="2612" y="1637"/>
                    <a:pt x="2727" y="1666"/>
                    <a:pt x="2833" y="1730"/>
                  </a:cubicBezTo>
                  <a:cubicBezTo>
                    <a:pt x="3963" y="2415"/>
                    <a:pt x="5252" y="2791"/>
                    <a:pt x="6570" y="2828"/>
                  </a:cubicBezTo>
                  <a:cubicBezTo>
                    <a:pt x="6563" y="1745"/>
                    <a:pt x="5944" y="760"/>
                    <a:pt x="4970" y="285"/>
                  </a:cubicBezTo>
                  <a:cubicBezTo>
                    <a:pt x="4575" y="94"/>
                    <a:pt x="4150" y="0"/>
                    <a:pt x="3728"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6" name="Google Shape;23396;p75"/>
            <p:cNvSpPr/>
            <p:nvPr/>
          </p:nvSpPr>
          <p:spPr>
            <a:xfrm>
              <a:off x="5883050" y="2442315"/>
              <a:ext cx="162391" cy="97162"/>
            </a:xfrm>
            <a:custGeom>
              <a:rect b="b" l="l" r="r" t="t"/>
              <a:pathLst>
                <a:path extrusionOk="0" h="3706" w="6194">
                  <a:moveTo>
                    <a:pt x="2492" y="0"/>
                  </a:moveTo>
                  <a:cubicBezTo>
                    <a:pt x="1569" y="0"/>
                    <a:pt x="681" y="344"/>
                    <a:pt x="1" y="967"/>
                  </a:cubicBezTo>
                  <a:cubicBezTo>
                    <a:pt x="1319" y="2695"/>
                    <a:pt x="3369" y="3705"/>
                    <a:pt x="5542" y="3705"/>
                  </a:cubicBezTo>
                  <a:cubicBezTo>
                    <a:pt x="5763" y="3705"/>
                    <a:pt x="5980" y="3694"/>
                    <a:pt x="6194" y="3673"/>
                  </a:cubicBezTo>
                  <a:cubicBezTo>
                    <a:pt x="6179" y="1641"/>
                    <a:pt x="4524" y="0"/>
                    <a:pt x="249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7" name="Google Shape;23397;p75"/>
            <p:cNvSpPr/>
            <p:nvPr/>
          </p:nvSpPr>
          <p:spPr>
            <a:xfrm>
              <a:off x="5847342" y="2711883"/>
              <a:ext cx="201901" cy="56132"/>
            </a:xfrm>
            <a:custGeom>
              <a:rect b="b" l="l" r="r" t="t"/>
              <a:pathLst>
                <a:path extrusionOk="0" h="2141" w="7701">
                  <a:moveTo>
                    <a:pt x="580" y="0"/>
                  </a:moveTo>
                  <a:lnTo>
                    <a:pt x="1" y="203"/>
                  </a:lnTo>
                  <a:cubicBezTo>
                    <a:pt x="906" y="1424"/>
                    <a:pt x="2337" y="2141"/>
                    <a:pt x="3854" y="2141"/>
                  </a:cubicBezTo>
                  <a:cubicBezTo>
                    <a:pt x="5372" y="2141"/>
                    <a:pt x="6799" y="1420"/>
                    <a:pt x="7701" y="203"/>
                  </a:cubicBezTo>
                  <a:lnTo>
                    <a:pt x="7125" y="0"/>
                  </a:lnTo>
                  <a:cubicBezTo>
                    <a:pt x="6259" y="991"/>
                    <a:pt x="5056" y="1486"/>
                    <a:pt x="3852" y="1486"/>
                  </a:cubicBezTo>
                  <a:cubicBezTo>
                    <a:pt x="2649" y="1486"/>
                    <a:pt x="1446" y="991"/>
                    <a:pt x="58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8" name="Google Shape;23398;p75"/>
            <p:cNvSpPr/>
            <p:nvPr/>
          </p:nvSpPr>
          <p:spPr>
            <a:xfrm>
              <a:off x="5816956" y="2705617"/>
              <a:ext cx="85784" cy="85181"/>
            </a:xfrm>
            <a:custGeom>
              <a:rect b="b" l="l" r="r" t="t"/>
              <a:pathLst>
                <a:path extrusionOk="0" h="3249" w="3272">
                  <a:moveTo>
                    <a:pt x="2420" y="0"/>
                  </a:moveTo>
                  <a:lnTo>
                    <a:pt x="874" y="543"/>
                  </a:lnTo>
                  <a:cubicBezTo>
                    <a:pt x="352" y="728"/>
                    <a:pt x="1" y="1224"/>
                    <a:pt x="1" y="1778"/>
                  </a:cubicBezTo>
                  <a:lnTo>
                    <a:pt x="1" y="3249"/>
                  </a:lnTo>
                  <a:lnTo>
                    <a:pt x="3271" y="3249"/>
                  </a:lnTo>
                  <a:lnTo>
                    <a:pt x="3271" y="1123"/>
                  </a:lnTo>
                  <a:cubicBezTo>
                    <a:pt x="3271" y="949"/>
                    <a:pt x="3199" y="783"/>
                    <a:pt x="3079" y="663"/>
                  </a:cubicBezTo>
                  <a:lnTo>
                    <a:pt x="2420"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9" name="Google Shape;23399;p75"/>
            <p:cNvSpPr/>
            <p:nvPr/>
          </p:nvSpPr>
          <p:spPr>
            <a:xfrm>
              <a:off x="5994055" y="2705617"/>
              <a:ext cx="85757" cy="85181"/>
            </a:xfrm>
            <a:custGeom>
              <a:rect b="b" l="l" r="r" t="t"/>
              <a:pathLst>
                <a:path extrusionOk="0" h="3249" w="3271">
                  <a:moveTo>
                    <a:pt x="855" y="0"/>
                  </a:moveTo>
                  <a:lnTo>
                    <a:pt x="192" y="663"/>
                  </a:lnTo>
                  <a:cubicBezTo>
                    <a:pt x="69" y="786"/>
                    <a:pt x="0" y="949"/>
                    <a:pt x="0" y="1123"/>
                  </a:cubicBezTo>
                  <a:lnTo>
                    <a:pt x="0" y="3249"/>
                  </a:lnTo>
                  <a:lnTo>
                    <a:pt x="3271" y="3249"/>
                  </a:lnTo>
                  <a:lnTo>
                    <a:pt x="3271" y="1778"/>
                  </a:lnTo>
                  <a:cubicBezTo>
                    <a:pt x="3271" y="1224"/>
                    <a:pt x="2919" y="728"/>
                    <a:pt x="2398" y="543"/>
                  </a:cubicBezTo>
                  <a:lnTo>
                    <a:pt x="855"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0" name="Google Shape;23400;p75"/>
            <p:cNvSpPr/>
            <p:nvPr/>
          </p:nvSpPr>
          <p:spPr>
            <a:xfrm>
              <a:off x="5808042" y="2431225"/>
              <a:ext cx="280711" cy="365026"/>
            </a:xfrm>
            <a:custGeom>
              <a:rect b="b" l="l" r="r" t="t"/>
              <a:pathLst>
                <a:path extrusionOk="0" h="13923" w="10707">
                  <a:moveTo>
                    <a:pt x="2081" y="405"/>
                  </a:moveTo>
                  <a:cubicBezTo>
                    <a:pt x="2481" y="405"/>
                    <a:pt x="2870" y="588"/>
                    <a:pt x="3126" y="916"/>
                  </a:cubicBezTo>
                  <a:cubicBezTo>
                    <a:pt x="2409" y="1412"/>
                    <a:pt x="1880" y="2133"/>
                    <a:pt x="1619" y="2966"/>
                  </a:cubicBezTo>
                  <a:cubicBezTo>
                    <a:pt x="1105" y="2774"/>
                    <a:pt x="761" y="2281"/>
                    <a:pt x="761" y="1731"/>
                  </a:cubicBezTo>
                  <a:cubicBezTo>
                    <a:pt x="761" y="1166"/>
                    <a:pt x="1119" y="662"/>
                    <a:pt x="1652" y="478"/>
                  </a:cubicBezTo>
                  <a:cubicBezTo>
                    <a:pt x="1792" y="429"/>
                    <a:pt x="1937" y="405"/>
                    <a:pt x="2081" y="405"/>
                  </a:cubicBezTo>
                  <a:close/>
                  <a:moveTo>
                    <a:pt x="8612" y="409"/>
                  </a:moveTo>
                  <a:cubicBezTo>
                    <a:pt x="8616" y="409"/>
                    <a:pt x="8620" y="409"/>
                    <a:pt x="8624" y="409"/>
                  </a:cubicBezTo>
                  <a:cubicBezTo>
                    <a:pt x="9261" y="409"/>
                    <a:pt x="9808" y="865"/>
                    <a:pt x="9924" y="1492"/>
                  </a:cubicBezTo>
                  <a:cubicBezTo>
                    <a:pt x="10036" y="2122"/>
                    <a:pt x="9685" y="2741"/>
                    <a:pt x="9087" y="2966"/>
                  </a:cubicBezTo>
                  <a:cubicBezTo>
                    <a:pt x="8826" y="2136"/>
                    <a:pt x="8298" y="1412"/>
                    <a:pt x="7581" y="916"/>
                  </a:cubicBezTo>
                  <a:cubicBezTo>
                    <a:pt x="7828" y="596"/>
                    <a:pt x="8207" y="409"/>
                    <a:pt x="8612" y="409"/>
                  </a:cubicBezTo>
                  <a:close/>
                  <a:moveTo>
                    <a:pt x="5353" y="626"/>
                  </a:moveTo>
                  <a:cubicBezTo>
                    <a:pt x="7573" y="626"/>
                    <a:pt x="9232" y="2669"/>
                    <a:pt x="8779" y="4842"/>
                  </a:cubicBezTo>
                  <a:cubicBezTo>
                    <a:pt x="8696" y="4809"/>
                    <a:pt x="8606" y="4795"/>
                    <a:pt x="8515" y="4795"/>
                  </a:cubicBezTo>
                  <a:lnTo>
                    <a:pt x="8392" y="4795"/>
                  </a:lnTo>
                  <a:lnTo>
                    <a:pt x="8392" y="4313"/>
                  </a:lnTo>
                  <a:lnTo>
                    <a:pt x="8403" y="4313"/>
                  </a:lnTo>
                  <a:cubicBezTo>
                    <a:pt x="8674" y="4313"/>
                    <a:pt x="8674" y="3907"/>
                    <a:pt x="8403" y="3907"/>
                  </a:cubicBezTo>
                  <a:cubicBezTo>
                    <a:pt x="6697" y="3907"/>
                    <a:pt x="5462" y="3353"/>
                    <a:pt x="4727" y="2890"/>
                  </a:cubicBezTo>
                  <a:cubicBezTo>
                    <a:pt x="3930" y="2386"/>
                    <a:pt x="3532" y="1876"/>
                    <a:pt x="3524" y="1868"/>
                  </a:cubicBezTo>
                  <a:cubicBezTo>
                    <a:pt x="3480" y="1810"/>
                    <a:pt x="3424" y="1786"/>
                    <a:pt x="3369" y="1786"/>
                  </a:cubicBezTo>
                  <a:cubicBezTo>
                    <a:pt x="3221" y="1786"/>
                    <a:pt x="3081" y="1960"/>
                    <a:pt x="3202" y="2118"/>
                  </a:cubicBezTo>
                  <a:cubicBezTo>
                    <a:pt x="3220" y="2140"/>
                    <a:pt x="3640" y="2683"/>
                    <a:pt x="4495" y="3223"/>
                  </a:cubicBezTo>
                  <a:cubicBezTo>
                    <a:pt x="5216" y="3679"/>
                    <a:pt x="6385" y="4219"/>
                    <a:pt x="7983" y="4302"/>
                  </a:cubicBezTo>
                  <a:lnTo>
                    <a:pt x="7983" y="4997"/>
                  </a:lnTo>
                  <a:cubicBezTo>
                    <a:pt x="7983" y="5070"/>
                    <a:pt x="8019" y="5135"/>
                    <a:pt x="8080" y="5175"/>
                  </a:cubicBezTo>
                  <a:cubicBezTo>
                    <a:pt x="8131" y="5204"/>
                    <a:pt x="8131" y="5204"/>
                    <a:pt x="8348" y="5204"/>
                  </a:cubicBezTo>
                  <a:lnTo>
                    <a:pt x="8515" y="5204"/>
                  </a:lnTo>
                  <a:cubicBezTo>
                    <a:pt x="8700" y="5204"/>
                    <a:pt x="8855" y="5356"/>
                    <a:pt x="8855" y="5544"/>
                  </a:cubicBezTo>
                  <a:cubicBezTo>
                    <a:pt x="8855" y="5733"/>
                    <a:pt x="8700" y="5885"/>
                    <a:pt x="8515" y="5885"/>
                  </a:cubicBezTo>
                  <a:lnTo>
                    <a:pt x="8392" y="5885"/>
                  </a:lnTo>
                  <a:lnTo>
                    <a:pt x="8392" y="5870"/>
                  </a:lnTo>
                  <a:cubicBezTo>
                    <a:pt x="8392" y="5734"/>
                    <a:pt x="8290" y="5667"/>
                    <a:pt x="8187" y="5667"/>
                  </a:cubicBezTo>
                  <a:cubicBezTo>
                    <a:pt x="8085" y="5667"/>
                    <a:pt x="7983" y="5734"/>
                    <a:pt x="7983" y="5870"/>
                  </a:cubicBezTo>
                  <a:cubicBezTo>
                    <a:pt x="7983" y="7323"/>
                    <a:pt x="6806" y="8500"/>
                    <a:pt x="5353" y="8500"/>
                  </a:cubicBezTo>
                  <a:cubicBezTo>
                    <a:pt x="3901" y="8500"/>
                    <a:pt x="2724" y="7323"/>
                    <a:pt x="2724" y="5870"/>
                  </a:cubicBezTo>
                  <a:lnTo>
                    <a:pt x="2724" y="5874"/>
                  </a:lnTo>
                  <a:cubicBezTo>
                    <a:pt x="2724" y="5738"/>
                    <a:pt x="2622" y="5670"/>
                    <a:pt x="2519" y="5670"/>
                  </a:cubicBezTo>
                  <a:cubicBezTo>
                    <a:pt x="2417" y="5670"/>
                    <a:pt x="2315" y="5738"/>
                    <a:pt x="2315" y="5874"/>
                  </a:cubicBezTo>
                  <a:lnTo>
                    <a:pt x="2315" y="5885"/>
                  </a:lnTo>
                  <a:lnTo>
                    <a:pt x="2191" y="5885"/>
                  </a:lnTo>
                  <a:cubicBezTo>
                    <a:pt x="2003" y="5885"/>
                    <a:pt x="1851" y="5733"/>
                    <a:pt x="1851" y="5544"/>
                  </a:cubicBezTo>
                  <a:cubicBezTo>
                    <a:pt x="1851" y="5356"/>
                    <a:pt x="2003" y="5204"/>
                    <a:pt x="2191" y="5204"/>
                  </a:cubicBezTo>
                  <a:lnTo>
                    <a:pt x="2354" y="5204"/>
                  </a:lnTo>
                  <a:cubicBezTo>
                    <a:pt x="2572" y="5204"/>
                    <a:pt x="2572" y="5204"/>
                    <a:pt x="2619" y="5179"/>
                  </a:cubicBezTo>
                  <a:cubicBezTo>
                    <a:pt x="2684" y="5142"/>
                    <a:pt x="2724" y="5073"/>
                    <a:pt x="2724" y="4997"/>
                  </a:cubicBezTo>
                  <a:lnTo>
                    <a:pt x="2724" y="4780"/>
                  </a:lnTo>
                  <a:cubicBezTo>
                    <a:pt x="2724" y="4132"/>
                    <a:pt x="2927" y="3567"/>
                    <a:pt x="3329" y="3100"/>
                  </a:cubicBezTo>
                  <a:cubicBezTo>
                    <a:pt x="3461" y="2946"/>
                    <a:pt x="3321" y="2757"/>
                    <a:pt x="3168" y="2757"/>
                  </a:cubicBezTo>
                  <a:cubicBezTo>
                    <a:pt x="3116" y="2757"/>
                    <a:pt x="3062" y="2779"/>
                    <a:pt x="3017" y="2832"/>
                  </a:cubicBezTo>
                  <a:cubicBezTo>
                    <a:pt x="2554" y="3375"/>
                    <a:pt x="2315" y="4030"/>
                    <a:pt x="2315" y="4780"/>
                  </a:cubicBezTo>
                  <a:lnTo>
                    <a:pt x="2315" y="4795"/>
                  </a:lnTo>
                  <a:lnTo>
                    <a:pt x="2191" y="4795"/>
                  </a:lnTo>
                  <a:cubicBezTo>
                    <a:pt x="2101" y="4795"/>
                    <a:pt x="2010" y="4809"/>
                    <a:pt x="1923" y="4842"/>
                  </a:cubicBezTo>
                  <a:cubicBezTo>
                    <a:pt x="1471" y="2669"/>
                    <a:pt x="3133" y="626"/>
                    <a:pt x="5353" y="626"/>
                  </a:cubicBezTo>
                  <a:close/>
                  <a:moveTo>
                    <a:pt x="6458" y="8702"/>
                  </a:moveTo>
                  <a:lnTo>
                    <a:pt x="6458" y="9394"/>
                  </a:lnTo>
                  <a:cubicBezTo>
                    <a:pt x="6458" y="9851"/>
                    <a:pt x="6744" y="10256"/>
                    <a:pt x="7175" y="10408"/>
                  </a:cubicBezTo>
                  <a:lnTo>
                    <a:pt x="7577" y="10553"/>
                  </a:lnTo>
                  <a:lnTo>
                    <a:pt x="7142" y="10984"/>
                  </a:lnTo>
                  <a:cubicBezTo>
                    <a:pt x="6983" y="11147"/>
                    <a:pt x="6892" y="11364"/>
                    <a:pt x="6892" y="11593"/>
                  </a:cubicBezTo>
                  <a:lnTo>
                    <a:pt x="6892" y="11661"/>
                  </a:lnTo>
                  <a:cubicBezTo>
                    <a:pt x="6402" y="11879"/>
                    <a:pt x="5877" y="11987"/>
                    <a:pt x="5352" y="11987"/>
                  </a:cubicBezTo>
                  <a:cubicBezTo>
                    <a:pt x="4827" y="11987"/>
                    <a:pt x="4303" y="11879"/>
                    <a:pt x="3814" y="11661"/>
                  </a:cubicBezTo>
                  <a:lnTo>
                    <a:pt x="3814" y="11593"/>
                  </a:lnTo>
                  <a:cubicBezTo>
                    <a:pt x="3814" y="11364"/>
                    <a:pt x="3723" y="11147"/>
                    <a:pt x="3564" y="10984"/>
                  </a:cubicBezTo>
                  <a:lnTo>
                    <a:pt x="3130" y="10553"/>
                  </a:lnTo>
                  <a:lnTo>
                    <a:pt x="3532" y="10412"/>
                  </a:lnTo>
                  <a:cubicBezTo>
                    <a:pt x="3963" y="10260"/>
                    <a:pt x="4249" y="9854"/>
                    <a:pt x="4249" y="9398"/>
                  </a:cubicBezTo>
                  <a:lnTo>
                    <a:pt x="4249" y="8702"/>
                  </a:lnTo>
                  <a:cubicBezTo>
                    <a:pt x="4604" y="8840"/>
                    <a:pt x="4978" y="8909"/>
                    <a:pt x="5353" y="8909"/>
                  </a:cubicBezTo>
                  <a:cubicBezTo>
                    <a:pt x="5728" y="8909"/>
                    <a:pt x="6103" y="8840"/>
                    <a:pt x="6458" y="8702"/>
                  </a:cubicBezTo>
                  <a:close/>
                  <a:moveTo>
                    <a:pt x="2084" y="0"/>
                  </a:moveTo>
                  <a:cubicBezTo>
                    <a:pt x="1560" y="0"/>
                    <a:pt x="1035" y="236"/>
                    <a:pt x="688" y="706"/>
                  </a:cubicBezTo>
                  <a:cubicBezTo>
                    <a:pt x="0" y="1647"/>
                    <a:pt x="420" y="2984"/>
                    <a:pt x="1521" y="3364"/>
                  </a:cubicBezTo>
                  <a:cubicBezTo>
                    <a:pt x="1406" y="3947"/>
                    <a:pt x="1424" y="4548"/>
                    <a:pt x="1576" y="5124"/>
                  </a:cubicBezTo>
                  <a:cubicBezTo>
                    <a:pt x="1239" y="5620"/>
                    <a:pt x="1594" y="6294"/>
                    <a:pt x="2195" y="6294"/>
                  </a:cubicBezTo>
                  <a:lnTo>
                    <a:pt x="2347" y="6294"/>
                  </a:lnTo>
                  <a:cubicBezTo>
                    <a:pt x="2478" y="7221"/>
                    <a:pt x="3032" y="8036"/>
                    <a:pt x="3843" y="8503"/>
                  </a:cubicBezTo>
                  <a:lnTo>
                    <a:pt x="3843" y="9394"/>
                  </a:lnTo>
                  <a:cubicBezTo>
                    <a:pt x="3843" y="9677"/>
                    <a:pt x="3666" y="9930"/>
                    <a:pt x="3398" y="10024"/>
                  </a:cubicBezTo>
                  <a:lnTo>
                    <a:pt x="1145" y="10818"/>
                  </a:lnTo>
                  <a:cubicBezTo>
                    <a:pt x="544" y="11035"/>
                    <a:pt x="138" y="11603"/>
                    <a:pt x="138" y="12244"/>
                  </a:cubicBezTo>
                  <a:lnTo>
                    <a:pt x="138" y="13719"/>
                  </a:lnTo>
                  <a:cubicBezTo>
                    <a:pt x="138" y="13854"/>
                    <a:pt x="239" y="13922"/>
                    <a:pt x="341" y="13922"/>
                  </a:cubicBezTo>
                  <a:cubicBezTo>
                    <a:pt x="442" y="13922"/>
                    <a:pt x="544" y="13854"/>
                    <a:pt x="544" y="13719"/>
                  </a:cubicBezTo>
                  <a:lnTo>
                    <a:pt x="544" y="12244"/>
                  </a:lnTo>
                  <a:cubicBezTo>
                    <a:pt x="547" y="11777"/>
                    <a:pt x="841" y="11361"/>
                    <a:pt x="1282" y="11205"/>
                  </a:cubicBezTo>
                  <a:lnTo>
                    <a:pt x="2706" y="10702"/>
                  </a:lnTo>
                  <a:lnTo>
                    <a:pt x="3274" y="11270"/>
                  </a:lnTo>
                  <a:cubicBezTo>
                    <a:pt x="3361" y="11357"/>
                    <a:pt x="3408" y="11469"/>
                    <a:pt x="3408" y="11589"/>
                  </a:cubicBezTo>
                  <a:lnTo>
                    <a:pt x="3408" y="13715"/>
                  </a:lnTo>
                  <a:cubicBezTo>
                    <a:pt x="3408" y="13851"/>
                    <a:pt x="3510" y="13919"/>
                    <a:pt x="3611" y="13919"/>
                  </a:cubicBezTo>
                  <a:cubicBezTo>
                    <a:pt x="3713" y="13919"/>
                    <a:pt x="3814" y="13851"/>
                    <a:pt x="3814" y="13715"/>
                  </a:cubicBezTo>
                  <a:lnTo>
                    <a:pt x="3814" y="12103"/>
                  </a:lnTo>
                  <a:cubicBezTo>
                    <a:pt x="4308" y="12297"/>
                    <a:pt x="4831" y="12394"/>
                    <a:pt x="5353" y="12394"/>
                  </a:cubicBezTo>
                  <a:cubicBezTo>
                    <a:pt x="5876" y="12394"/>
                    <a:pt x="6398" y="12297"/>
                    <a:pt x="6892" y="12103"/>
                  </a:cubicBezTo>
                  <a:lnTo>
                    <a:pt x="6892" y="12190"/>
                  </a:lnTo>
                  <a:cubicBezTo>
                    <a:pt x="6892" y="12326"/>
                    <a:pt x="6995" y="12394"/>
                    <a:pt x="7097" y="12394"/>
                  </a:cubicBezTo>
                  <a:cubicBezTo>
                    <a:pt x="7199" y="12394"/>
                    <a:pt x="7302" y="12326"/>
                    <a:pt x="7302" y="12190"/>
                  </a:cubicBezTo>
                  <a:lnTo>
                    <a:pt x="7302" y="11589"/>
                  </a:lnTo>
                  <a:cubicBezTo>
                    <a:pt x="7302" y="11473"/>
                    <a:pt x="7349" y="11357"/>
                    <a:pt x="7432" y="11274"/>
                  </a:cubicBezTo>
                  <a:lnTo>
                    <a:pt x="8001" y="10702"/>
                  </a:lnTo>
                  <a:lnTo>
                    <a:pt x="9424" y="11205"/>
                  </a:lnTo>
                  <a:cubicBezTo>
                    <a:pt x="9866" y="11361"/>
                    <a:pt x="10163" y="11777"/>
                    <a:pt x="10163" y="12244"/>
                  </a:cubicBezTo>
                  <a:lnTo>
                    <a:pt x="10163" y="13719"/>
                  </a:lnTo>
                  <a:cubicBezTo>
                    <a:pt x="10163" y="13854"/>
                    <a:pt x="10264" y="13922"/>
                    <a:pt x="10366" y="13922"/>
                  </a:cubicBezTo>
                  <a:cubicBezTo>
                    <a:pt x="10467" y="13922"/>
                    <a:pt x="10569" y="13854"/>
                    <a:pt x="10569" y="13719"/>
                  </a:cubicBezTo>
                  <a:lnTo>
                    <a:pt x="10569" y="12244"/>
                  </a:lnTo>
                  <a:cubicBezTo>
                    <a:pt x="10569" y="11603"/>
                    <a:pt x="10167" y="11035"/>
                    <a:pt x="9562" y="10821"/>
                  </a:cubicBezTo>
                  <a:lnTo>
                    <a:pt x="7309" y="10024"/>
                  </a:lnTo>
                  <a:cubicBezTo>
                    <a:pt x="7045" y="9930"/>
                    <a:pt x="6864" y="9680"/>
                    <a:pt x="6864" y="9394"/>
                  </a:cubicBezTo>
                  <a:lnTo>
                    <a:pt x="6864" y="8503"/>
                  </a:lnTo>
                  <a:cubicBezTo>
                    <a:pt x="7678" y="8036"/>
                    <a:pt x="8229" y="7221"/>
                    <a:pt x="8359" y="6294"/>
                  </a:cubicBezTo>
                  <a:lnTo>
                    <a:pt x="8515" y="6294"/>
                  </a:lnTo>
                  <a:cubicBezTo>
                    <a:pt x="9113" y="6294"/>
                    <a:pt x="9471" y="5620"/>
                    <a:pt x="9134" y="5124"/>
                  </a:cubicBezTo>
                  <a:cubicBezTo>
                    <a:pt x="9283" y="4548"/>
                    <a:pt x="9305" y="3947"/>
                    <a:pt x="9189" y="3364"/>
                  </a:cubicBezTo>
                  <a:cubicBezTo>
                    <a:pt x="10290" y="2984"/>
                    <a:pt x="10706" y="1647"/>
                    <a:pt x="10018" y="706"/>
                  </a:cubicBezTo>
                  <a:cubicBezTo>
                    <a:pt x="9671" y="236"/>
                    <a:pt x="9147" y="0"/>
                    <a:pt x="8622" y="0"/>
                  </a:cubicBezTo>
                  <a:cubicBezTo>
                    <a:pt x="8100" y="0"/>
                    <a:pt x="7578" y="234"/>
                    <a:pt x="7233" y="702"/>
                  </a:cubicBezTo>
                  <a:cubicBezTo>
                    <a:pt x="6648" y="380"/>
                    <a:pt x="6001" y="219"/>
                    <a:pt x="5353" y="219"/>
                  </a:cubicBezTo>
                  <a:cubicBezTo>
                    <a:pt x="4706" y="219"/>
                    <a:pt x="4058" y="380"/>
                    <a:pt x="3474" y="702"/>
                  </a:cubicBezTo>
                  <a:cubicBezTo>
                    <a:pt x="3128" y="234"/>
                    <a:pt x="2606" y="0"/>
                    <a:pt x="20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1" name="Google Shape;23401;p75"/>
            <p:cNvSpPr/>
            <p:nvPr/>
          </p:nvSpPr>
          <p:spPr>
            <a:xfrm>
              <a:off x="5923530" y="2608245"/>
              <a:ext cx="49630" cy="16596"/>
            </a:xfrm>
            <a:custGeom>
              <a:rect b="b" l="l" r="r" t="t"/>
              <a:pathLst>
                <a:path extrusionOk="0" h="633" w="1893">
                  <a:moveTo>
                    <a:pt x="295" y="1"/>
                  </a:moveTo>
                  <a:cubicBezTo>
                    <a:pt x="136" y="1"/>
                    <a:pt x="1" y="208"/>
                    <a:pt x="151" y="353"/>
                  </a:cubicBezTo>
                  <a:cubicBezTo>
                    <a:pt x="325" y="527"/>
                    <a:pt x="622" y="632"/>
                    <a:pt x="948" y="632"/>
                  </a:cubicBezTo>
                  <a:cubicBezTo>
                    <a:pt x="1271" y="632"/>
                    <a:pt x="1568" y="527"/>
                    <a:pt x="1745" y="353"/>
                  </a:cubicBezTo>
                  <a:cubicBezTo>
                    <a:pt x="1893" y="208"/>
                    <a:pt x="1757" y="1"/>
                    <a:pt x="1599" y="1"/>
                  </a:cubicBezTo>
                  <a:cubicBezTo>
                    <a:pt x="1552" y="1"/>
                    <a:pt x="1503" y="19"/>
                    <a:pt x="1459" y="64"/>
                  </a:cubicBezTo>
                  <a:cubicBezTo>
                    <a:pt x="1383" y="136"/>
                    <a:pt x="1205" y="223"/>
                    <a:pt x="948" y="223"/>
                  </a:cubicBezTo>
                  <a:cubicBezTo>
                    <a:pt x="691" y="223"/>
                    <a:pt x="510" y="140"/>
                    <a:pt x="438" y="64"/>
                  </a:cubicBezTo>
                  <a:cubicBezTo>
                    <a:pt x="393" y="19"/>
                    <a:pt x="343"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2" name="Google Shape;23402;p75"/>
            <p:cNvSpPr/>
            <p:nvPr/>
          </p:nvSpPr>
          <p:spPr>
            <a:xfrm>
              <a:off x="5988733" y="2768382"/>
              <a:ext cx="10749" cy="27869"/>
            </a:xfrm>
            <a:custGeom>
              <a:rect b="b" l="l" r="r" t="t"/>
              <a:pathLst>
                <a:path extrusionOk="0" h="1063" w="410">
                  <a:moveTo>
                    <a:pt x="203" y="0"/>
                  </a:moveTo>
                  <a:cubicBezTo>
                    <a:pt x="91" y="0"/>
                    <a:pt x="0" y="91"/>
                    <a:pt x="0" y="203"/>
                  </a:cubicBezTo>
                  <a:lnTo>
                    <a:pt x="0" y="859"/>
                  </a:lnTo>
                  <a:cubicBezTo>
                    <a:pt x="0" y="994"/>
                    <a:pt x="103" y="1062"/>
                    <a:pt x="205" y="1062"/>
                  </a:cubicBezTo>
                  <a:cubicBezTo>
                    <a:pt x="307" y="1062"/>
                    <a:pt x="410" y="994"/>
                    <a:pt x="410" y="859"/>
                  </a:cubicBezTo>
                  <a:lnTo>
                    <a:pt x="410" y="203"/>
                  </a:lnTo>
                  <a:cubicBezTo>
                    <a:pt x="410" y="91"/>
                    <a:pt x="316"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3" name="Google Shape;23403;p75"/>
            <p:cNvSpPr/>
            <p:nvPr/>
          </p:nvSpPr>
          <p:spPr>
            <a:xfrm>
              <a:off x="5908796" y="2562601"/>
              <a:ext cx="10644" cy="16386"/>
            </a:xfrm>
            <a:custGeom>
              <a:rect b="b" l="l" r="r" t="t"/>
              <a:pathLst>
                <a:path extrusionOk="0" h="625" w="406">
                  <a:moveTo>
                    <a:pt x="203" y="1"/>
                  </a:moveTo>
                  <a:cubicBezTo>
                    <a:pt x="91" y="1"/>
                    <a:pt x="0" y="91"/>
                    <a:pt x="0" y="204"/>
                  </a:cubicBezTo>
                  <a:lnTo>
                    <a:pt x="0" y="421"/>
                  </a:lnTo>
                  <a:cubicBezTo>
                    <a:pt x="0" y="557"/>
                    <a:pt x="101" y="625"/>
                    <a:pt x="203" y="625"/>
                  </a:cubicBezTo>
                  <a:cubicBezTo>
                    <a:pt x="304" y="625"/>
                    <a:pt x="406" y="557"/>
                    <a:pt x="406" y="421"/>
                  </a:cubicBezTo>
                  <a:lnTo>
                    <a:pt x="406" y="204"/>
                  </a:lnTo>
                  <a:cubicBezTo>
                    <a:pt x="406" y="91"/>
                    <a:pt x="315"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4" name="Google Shape;23404;p75"/>
            <p:cNvSpPr/>
            <p:nvPr/>
          </p:nvSpPr>
          <p:spPr>
            <a:xfrm>
              <a:off x="5977328" y="2562679"/>
              <a:ext cx="10671" cy="16386"/>
            </a:xfrm>
            <a:custGeom>
              <a:rect b="b" l="l" r="r" t="t"/>
              <a:pathLst>
                <a:path extrusionOk="0" h="625" w="407">
                  <a:moveTo>
                    <a:pt x="204" y="1"/>
                  </a:moveTo>
                  <a:cubicBezTo>
                    <a:pt x="102" y="1"/>
                    <a:pt x="1" y="69"/>
                    <a:pt x="1" y="204"/>
                  </a:cubicBezTo>
                  <a:lnTo>
                    <a:pt x="1" y="422"/>
                  </a:lnTo>
                  <a:cubicBezTo>
                    <a:pt x="1" y="534"/>
                    <a:pt x="91" y="624"/>
                    <a:pt x="204" y="624"/>
                  </a:cubicBezTo>
                  <a:cubicBezTo>
                    <a:pt x="316" y="624"/>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5" name="Google Shape;23405;p75"/>
            <p:cNvSpPr/>
            <p:nvPr/>
          </p:nvSpPr>
          <p:spPr>
            <a:xfrm>
              <a:off x="5901166" y="2545428"/>
              <a:ext cx="20187" cy="10854"/>
            </a:xfrm>
            <a:custGeom>
              <a:rect b="b" l="l" r="r" t="t"/>
              <a:pathLst>
                <a:path extrusionOk="0" h="414" w="770">
                  <a:moveTo>
                    <a:pt x="273" y="0"/>
                  </a:moveTo>
                  <a:cubicBezTo>
                    <a:pt x="8" y="0"/>
                    <a:pt x="0" y="399"/>
                    <a:pt x="269" y="406"/>
                  </a:cubicBezTo>
                  <a:lnTo>
                    <a:pt x="487" y="413"/>
                  </a:lnTo>
                  <a:lnTo>
                    <a:pt x="494" y="413"/>
                  </a:lnTo>
                  <a:cubicBezTo>
                    <a:pt x="765" y="413"/>
                    <a:pt x="769" y="8"/>
                    <a:pt x="497" y="4"/>
                  </a:cubicBezTo>
                  <a:lnTo>
                    <a:pt x="280" y="0"/>
                  </a:lnTo>
                  <a:cubicBezTo>
                    <a:pt x="278" y="0"/>
                    <a:pt x="275"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6" name="Google Shape;23406;p75"/>
            <p:cNvSpPr/>
            <p:nvPr/>
          </p:nvSpPr>
          <p:spPr>
            <a:xfrm>
              <a:off x="5975440" y="2545428"/>
              <a:ext cx="20083" cy="10854"/>
            </a:xfrm>
            <a:custGeom>
              <a:rect b="b" l="l" r="r" t="t"/>
              <a:pathLst>
                <a:path extrusionOk="0" h="414" w="766">
                  <a:moveTo>
                    <a:pt x="497" y="0"/>
                  </a:moveTo>
                  <a:cubicBezTo>
                    <a:pt x="494" y="0"/>
                    <a:pt x="492" y="0"/>
                    <a:pt x="489" y="0"/>
                  </a:cubicBezTo>
                  <a:lnTo>
                    <a:pt x="268" y="4"/>
                  </a:lnTo>
                  <a:cubicBezTo>
                    <a:pt x="0" y="8"/>
                    <a:pt x="4" y="413"/>
                    <a:pt x="276" y="413"/>
                  </a:cubicBezTo>
                  <a:lnTo>
                    <a:pt x="279" y="413"/>
                  </a:lnTo>
                  <a:lnTo>
                    <a:pt x="497" y="406"/>
                  </a:lnTo>
                  <a:cubicBezTo>
                    <a:pt x="766" y="399"/>
                    <a:pt x="761" y="0"/>
                    <a:pt x="4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7" name="Google Shape;23407;p75"/>
          <p:cNvGrpSpPr/>
          <p:nvPr/>
        </p:nvGrpSpPr>
        <p:grpSpPr>
          <a:xfrm>
            <a:off x="6705912" y="2431225"/>
            <a:ext cx="285063" cy="365026"/>
            <a:chOff x="6705912" y="2431225"/>
            <a:chExt cx="285063" cy="365026"/>
          </a:xfrm>
        </p:grpSpPr>
        <p:sp>
          <p:nvSpPr>
            <p:cNvPr id="23408" name="Google Shape;23408;p75"/>
            <p:cNvSpPr/>
            <p:nvPr/>
          </p:nvSpPr>
          <p:spPr>
            <a:xfrm>
              <a:off x="6711313" y="2625182"/>
              <a:ext cx="274340" cy="165721"/>
            </a:xfrm>
            <a:custGeom>
              <a:rect b="b" l="l" r="r" t="t"/>
              <a:pathLst>
                <a:path extrusionOk="0" h="6321" w="10464">
                  <a:moveTo>
                    <a:pt x="3709" y="1"/>
                  </a:moveTo>
                  <a:lnTo>
                    <a:pt x="3709" y="1036"/>
                  </a:lnTo>
                  <a:cubicBezTo>
                    <a:pt x="3709" y="1326"/>
                    <a:pt x="3517" y="1580"/>
                    <a:pt x="3239" y="1663"/>
                  </a:cubicBezTo>
                  <a:lnTo>
                    <a:pt x="942" y="2337"/>
                  </a:lnTo>
                  <a:cubicBezTo>
                    <a:pt x="385" y="2503"/>
                    <a:pt x="1" y="3014"/>
                    <a:pt x="1" y="3593"/>
                  </a:cubicBezTo>
                  <a:lnTo>
                    <a:pt x="1" y="6321"/>
                  </a:lnTo>
                  <a:lnTo>
                    <a:pt x="10464" y="6321"/>
                  </a:lnTo>
                  <a:lnTo>
                    <a:pt x="10464" y="3593"/>
                  </a:lnTo>
                  <a:cubicBezTo>
                    <a:pt x="10464" y="3014"/>
                    <a:pt x="10084" y="2503"/>
                    <a:pt x="9526" y="2337"/>
                  </a:cubicBezTo>
                  <a:lnTo>
                    <a:pt x="7230" y="1663"/>
                  </a:lnTo>
                  <a:cubicBezTo>
                    <a:pt x="6951" y="1580"/>
                    <a:pt x="6759" y="1326"/>
                    <a:pt x="6759" y="1036"/>
                  </a:cubicBezTo>
                  <a:lnTo>
                    <a:pt x="675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9" name="Google Shape;23409;p75"/>
            <p:cNvSpPr/>
            <p:nvPr/>
          </p:nvSpPr>
          <p:spPr>
            <a:xfrm>
              <a:off x="6711418" y="2668755"/>
              <a:ext cx="274235" cy="122147"/>
            </a:xfrm>
            <a:custGeom>
              <a:rect b="b" l="l" r="r" t="t"/>
              <a:pathLst>
                <a:path extrusionOk="0" h="4659" w="10460">
                  <a:moveTo>
                    <a:pt x="3235" y="1"/>
                  </a:moveTo>
                  <a:lnTo>
                    <a:pt x="938" y="675"/>
                  </a:lnTo>
                  <a:cubicBezTo>
                    <a:pt x="381" y="841"/>
                    <a:pt x="0" y="1352"/>
                    <a:pt x="0" y="1931"/>
                  </a:cubicBezTo>
                  <a:lnTo>
                    <a:pt x="0" y="4659"/>
                  </a:lnTo>
                  <a:lnTo>
                    <a:pt x="10460" y="4659"/>
                  </a:lnTo>
                  <a:lnTo>
                    <a:pt x="10460" y="1931"/>
                  </a:lnTo>
                  <a:cubicBezTo>
                    <a:pt x="10460" y="1352"/>
                    <a:pt x="10080" y="841"/>
                    <a:pt x="9522" y="675"/>
                  </a:cubicBezTo>
                  <a:lnTo>
                    <a:pt x="7226" y="1"/>
                  </a:lnTo>
                  <a:lnTo>
                    <a:pt x="7226" y="1"/>
                  </a:lnTo>
                  <a:cubicBezTo>
                    <a:pt x="7284" y="30"/>
                    <a:pt x="7345" y="59"/>
                    <a:pt x="7410" y="81"/>
                  </a:cubicBezTo>
                  <a:lnTo>
                    <a:pt x="5230" y="736"/>
                  </a:lnTo>
                  <a:lnTo>
                    <a:pt x="3050" y="81"/>
                  </a:lnTo>
                  <a:cubicBezTo>
                    <a:pt x="3115" y="59"/>
                    <a:pt x="3177" y="30"/>
                    <a:pt x="3235" y="1"/>
                  </a:cubicBezTo>
                  <a:close/>
                </a:path>
              </a:pathLst>
            </a:custGeom>
            <a:solidFill>
              <a:srgbClr val="E0E7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0" name="Google Shape;23410;p75"/>
            <p:cNvSpPr/>
            <p:nvPr/>
          </p:nvSpPr>
          <p:spPr>
            <a:xfrm>
              <a:off x="6779977" y="2673527"/>
              <a:ext cx="137144" cy="117376"/>
            </a:xfrm>
            <a:custGeom>
              <a:rect b="b" l="l" r="r" t="t"/>
              <a:pathLst>
                <a:path extrusionOk="0" h="4477" w="5231">
                  <a:moveTo>
                    <a:pt x="772" y="0"/>
                  </a:moveTo>
                  <a:lnTo>
                    <a:pt x="511" y="261"/>
                  </a:lnTo>
                  <a:cubicBezTo>
                    <a:pt x="185" y="587"/>
                    <a:pt x="0" y="1029"/>
                    <a:pt x="4" y="1492"/>
                  </a:cubicBezTo>
                  <a:lnTo>
                    <a:pt x="4" y="4477"/>
                  </a:lnTo>
                  <a:lnTo>
                    <a:pt x="5230" y="4477"/>
                  </a:lnTo>
                  <a:lnTo>
                    <a:pt x="5230" y="1492"/>
                  </a:lnTo>
                  <a:cubicBezTo>
                    <a:pt x="5230" y="1029"/>
                    <a:pt x="5045" y="587"/>
                    <a:pt x="4719" y="261"/>
                  </a:cubicBezTo>
                  <a:lnTo>
                    <a:pt x="4459" y="0"/>
                  </a:lnTo>
                  <a:lnTo>
                    <a:pt x="2615" y="333"/>
                  </a:lnTo>
                  <a:lnTo>
                    <a:pt x="772" y="0"/>
                  </a:ln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1" name="Google Shape;23411;p75"/>
            <p:cNvSpPr/>
            <p:nvPr/>
          </p:nvSpPr>
          <p:spPr>
            <a:xfrm>
              <a:off x="6784434" y="2673527"/>
              <a:ext cx="128780" cy="49630"/>
            </a:xfrm>
            <a:custGeom>
              <a:rect b="b" l="l" r="r" t="t"/>
              <a:pathLst>
                <a:path extrusionOk="0" h="1893" w="4912">
                  <a:moveTo>
                    <a:pt x="602" y="0"/>
                  </a:moveTo>
                  <a:lnTo>
                    <a:pt x="341" y="261"/>
                  </a:lnTo>
                  <a:cubicBezTo>
                    <a:pt x="200" y="402"/>
                    <a:pt x="84" y="569"/>
                    <a:pt x="0" y="750"/>
                  </a:cubicBezTo>
                  <a:lnTo>
                    <a:pt x="739" y="1594"/>
                  </a:lnTo>
                  <a:cubicBezTo>
                    <a:pt x="913" y="1792"/>
                    <a:pt x="1155" y="1893"/>
                    <a:pt x="1397" y="1893"/>
                  </a:cubicBezTo>
                  <a:cubicBezTo>
                    <a:pt x="1619" y="1893"/>
                    <a:pt x="1841" y="1808"/>
                    <a:pt x="2011" y="1637"/>
                  </a:cubicBezTo>
                  <a:lnTo>
                    <a:pt x="2474" y="1174"/>
                  </a:lnTo>
                  <a:lnTo>
                    <a:pt x="2938" y="1637"/>
                  </a:lnTo>
                  <a:cubicBezTo>
                    <a:pt x="3107" y="1808"/>
                    <a:pt x="3330" y="1893"/>
                    <a:pt x="3552" y="1893"/>
                  </a:cubicBezTo>
                  <a:cubicBezTo>
                    <a:pt x="3795" y="1893"/>
                    <a:pt x="4037" y="1792"/>
                    <a:pt x="4209" y="1594"/>
                  </a:cubicBezTo>
                  <a:lnTo>
                    <a:pt x="4912" y="793"/>
                  </a:lnTo>
                  <a:cubicBezTo>
                    <a:pt x="4825" y="594"/>
                    <a:pt x="4701" y="413"/>
                    <a:pt x="4549" y="261"/>
                  </a:cubicBezTo>
                  <a:lnTo>
                    <a:pt x="4289" y="0"/>
                  </a:lnTo>
                  <a:lnTo>
                    <a:pt x="2445" y="333"/>
                  </a:lnTo>
                  <a:lnTo>
                    <a:pt x="602"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2" name="Google Shape;23412;p75"/>
            <p:cNvSpPr/>
            <p:nvPr/>
          </p:nvSpPr>
          <p:spPr>
            <a:xfrm>
              <a:off x="6831442" y="2710834"/>
              <a:ext cx="34292" cy="80068"/>
            </a:xfrm>
            <a:custGeom>
              <a:rect b="b" l="l" r="r" t="t"/>
              <a:pathLst>
                <a:path extrusionOk="0" h="3054" w="1308">
                  <a:moveTo>
                    <a:pt x="337" y="0"/>
                  </a:moveTo>
                  <a:lnTo>
                    <a:pt x="0" y="3054"/>
                  </a:lnTo>
                  <a:lnTo>
                    <a:pt x="1308" y="3054"/>
                  </a:lnTo>
                  <a:lnTo>
                    <a:pt x="967"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3" name="Google Shape;23413;p75"/>
            <p:cNvSpPr/>
            <p:nvPr/>
          </p:nvSpPr>
          <p:spPr>
            <a:xfrm>
              <a:off x="6825648" y="2682257"/>
              <a:ext cx="45776" cy="34292"/>
            </a:xfrm>
            <a:custGeom>
              <a:rect b="b" l="l" r="r" t="t"/>
              <a:pathLst>
                <a:path extrusionOk="0" h="1308" w="1746">
                  <a:moveTo>
                    <a:pt x="0" y="0"/>
                  </a:moveTo>
                  <a:lnTo>
                    <a:pt x="388" y="1159"/>
                  </a:lnTo>
                  <a:cubicBezTo>
                    <a:pt x="417" y="1250"/>
                    <a:pt x="500" y="1308"/>
                    <a:pt x="594" y="1308"/>
                  </a:cubicBezTo>
                  <a:lnTo>
                    <a:pt x="1152" y="1308"/>
                  </a:lnTo>
                  <a:cubicBezTo>
                    <a:pt x="1155" y="1308"/>
                    <a:pt x="1157" y="1308"/>
                    <a:pt x="1160" y="1308"/>
                  </a:cubicBezTo>
                  <a:cubicBezTo>
                    <a:pt x="1251" y="1308"/>
                    <a:pt x="1330" y="1247"/>
                    <a:pt x="1358" y="1159"/>
                  </a:cubicBezTo>
                  <a:lnTo>
                    <a:pt x="174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4" name="Google Shape;23414;p75"/>
            <p:cNvSpPr/>
            <p:nvPr/>
          </p:nvSpPr>
          <p:spPr>
            <a:xfrm>
              <a:off x="6808554" y="2625182"/>
              <a:ext cx="79963" cy="28551"/>
            </a:xfrm>
            <a:custGeom>
              <a:rect b="b" l="l" r="r" t="t"/>
              <a:pathLst>
                <a:path extrusionOk="0" h="1089" w="3050">
                  <a:moveTo>
                    <a:pt x="0" y="1"/>
                  </a:moveTo>
                  <a:lnTo>
                    <a:pt x="0" y="703"/>
                  </a:lnTo>
                  <a:cubicBezTo>
                    <a:pt x="475" y="960"/>
                    <a:pt x="999" y="1089"/>
                    <a:pt x="1524" y="1089"/>
                  </a:cubicBezTo>
                  <a:cubicBezTo>
                    <a:pt x="2048" y="1089"/>
                    <a:pt x="2574" y="960"/>
                    <a:pt x="3050" y="703"/>
                  </a:cubicBezTo>
                  <a:lnTo>
                    <a:pt x="3050"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5" name="Google Shape;23415;p75"/>
            <p:cNvSpPr/>
            <p:nvPr/>
          </p:nvSpPr>
          <p:spPr>
            <a:xfrm>
              <a:off x="6728879" y="2465203"/>
              <a:ext cx="62503" cy="142833"/>
            </a:xfrm>
            <a:custGeom>
              <a:rect b="b" l="l" r="r" t="t"/>
              <a:pathLst>
                <a:path extrusionOk="0" h="5448" w="2384">
                  <a:moveTo>
                    <a:pt x="2384" y="0"/>
                  </a:moveTo>
                  <a:cubicBezTo>
                    <a:pt x="754" y="543"/>
                    <a:pt x="178" y="2437"/>
                    <a:pt x="30" y="3064"/>
                  </a:cubicBezTo>
                  <a:cubicBezTo>
                    <a:pt x="1" y="3191"/>
                    <a:pt x="30" y="3321"/>
                    <a:pt x="106" y="3426"/>
                  </a:cubicBezTo>
                  <a:lnTo>
                    <a:pt x="591" y="4071"/>
                  </a:lnTo>
                  <a:cubicBezTo>
                    <a:pt x="627" y="4118"/>
                    <a:pt x="642" y="4179"/>
                    <a:pt x="631" y="4237"/>
                  </a:cubicBezTo>
                  <a:cubicBezTo>
                    <a:pt x="613" y="4313"/>
                    <a:pt x="591" y="4390"/>
                    <a:pt x="566" y="4462"/>
                  </a:cubicBezTo>
                  <a:cubicBezTo>
                    <a:pt x="490" y="4672"/>
                    <a:pt x="588" y="4900"/>
                    <a:pt x="787" y="4998"/>
                  </a:cubicBezTo>
                  <a:cubicBezTo>
                    <a:pt x="1286" y="5244"/>
                    <a:pt x="1830" y="5396"/>
                    <a:pt x="2384" y="5447"/>
                  </a:cubicBezTo>
                  <a:lnTo>
                    <a:pt x="2384"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6" name="Google Shape;23416;p75"/>
            <p:cNvSpPr/>
            <p:nvPr/>
          </p:nvSpPr>
          <p:spPr>
            <a:xfrm>
              <a:off x="6905690" y="2465203"/>
              <a:ext cx="62503" cy="142833"/>
            </a:xfrm>
            <a:custGeom>
              <a:rect b="b" l="l" r="r" t="t"/>
              <a:pathLst>
                <a:path extrusionOk="0" h="5448" w="2384">
                  <a:moveTo>
                    <a:pt x="0" y="0"/>
                  </a:moveTo>
                  <a:lnTo>
                    <a:pt x="0" y="5447"/>
                  </a:lnTo>
                  <a:cubicBezTo>
                    <a:pt x="555" y="5396"/>
                    <a:pt x="1098" y="5244"/>
                    <a:pt x="1598" y="4998"/>
                  </a:cubicBezTo>
                  <a:cubicBezTo>
                    <a:pt x="1797" y="4900"/>
                    <a:pt x="1895" y="4672"/>
                    <a:pt x="1819" y="4462"/>
                  </a:cubicBezTo>
                  <a:cubicBezTo>
                    <a:pt x="1793" y="4390"/>
                    <a:pt x="1771" y="4313"/>
                    <a:pt x="1753" y="4237"/>
                  </a:cubicBezTo>
                  <a:cubicBezTo>
                    <a:pt x="1742" y="4179"/>
                    <a:pt x="1757" y="4118"/>
                    <a:pt x="1793" y="4071"/>
                  </a:cubicBezTo>
                  <a:lnTo>
                    <a:pt x="2278" y="3426"/>
                  </a:lnTo>
                  <a:cubicBezTo>
                    <a:pt x="2355" y="3321"/>
                    <a:pt x="2384" y="3191"/>
                    <a:pt x="2355" y="3064"/>
                  </a:cubicBezTo>
                  <a:cubicBezTo>
                    <a:pt x="2206" y="2437"/>
                    <a:pt x="1630" y="543"/>
                    <a:pt x="0" y="0"/>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7" name="Google Shape;23417;p75"/>
            <p:cNvSpPr/>
            <p:nvPr/>
          </p:nvSpPr>
          <p:spPr>
            <a:xfrm>
              <a:off x="6750246" y="2436573"/>
              <a:ext cx="196579" cy="200118"/>
            </a:xfrm>
            <a:custGeom>
              <a:rect b="b" l="l" r="r" t="t"/>
              <a:pathLst>
                <a:path extrusionOk="0" h="7633" w="7498">
                  <a:moveTo>
                    <a:pt x="3749" y="0"/>
                  </a:moveTo>
                  <a:cubicBezTo>
                    <a:pt x="3645" y="0"/>
                    <a:pt x="3541" y="6"/>
                    <a:pt x="3438" y="16"/>
                  </a:cubicBezTo>
                  <a:cubicBezTo>
                    <a:pt x="1761" y="176"/>
                    <a:pt x="479" y="1585"/>
                    <a:pt x="479" y="3269"/>
                  </a:cubicBezTo>
                  <a:lnTo>
                    <a:pt x="479" y="3935"/>
                  </a:lnTo>
                  <a:cubicBezTo>
                    <a:pt x="196" y="3982"/>
                    <a:pt x="1" y="4239"/>
                    <a:pt x="30" y="4525"/>
                  </a:cubicBezTo>
                  <a:cubicBezTo>
                    <a:pt x="58" y="4805"/>
                    <a:pt x="290" y="5015"/>
                    <a:pt x="570" y="5015"/>
                  </a:cubicBezTo>
                  <a:cubicBezTo>
                    <a:pt x="577" y="5015"/>
                    <a:pt x="584" y="5015"/>
                    <a:pt x="591" y="5014"/>
                  </a:cubicBezTo>
                  <a:lnTo>
                    <a:pt x="928" y="5014"/>
                  </a:lnTo>
                  <a:cubicBezTo>
                    <a:pt x="1036" y="6488"/>
                    <a:pt x="2268" y="7633"/>
                    <a:pt x="3749" y="7633"/>
                  </a:cubicBezTo>
                  <a:cubicBezTo>
                    <a:pt x="5230" y="7633"/>
                    <a:pt x="6462" y="6488"/>
                    <a:pt x="6570" y="5014"/>
                  </a:cubicBezTo>
                  <a:lnTo>
                    <a:pt x="6911" y="5014"/>
                  </a:lnTo>
                  <a:cubicBezTo>
                    <a:pt x="6918" y="5015"/>
                    <a:pt x="6925" y="5015"/>
                    <a:pt x="6932" y="5015"/>
                  </a:cubicBezTo>
                  <a:cubicBezTo>
                    <a:pt x="7209" y="5015"/>
                    <a:pt x="7440" y="4805"/>
                    <a:pt x="7469" y="4525"/>
                  </a:cubicBezTo>
                  <a:cubicBezTo>
                    <a:pt x="7498" y="4239"/>
                    <a:pt x="7302" y="3982"/>
                    <a:pt x="7020" y="3935"/>
                  </a:cubicBezTo>
                  <a:lnTo>
                    <a:pt x="7020" y="3269"/>
                  </a:lnTo>
                  <a:cubicBezTo>
                    <a:pt x="7020" y="1585"/>
                    <a:pt x="5737" y="176"/>
                    <a:pt x="4061" y="16"/>
                  </a:cubicBezTo>
                  <a:cubicBezTo>
                    <a:pt x="3957" y="6"/>
                    <a:pt x="3853" y="0"/>
                    <a:pt x="3749"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8" name="Google Shape;23418;p75"/>
            <p:cNvSpPr/>
            <p:nvPr/>
          </p:nvSpPr>
          <p:spPr>
            <a:xfrm>
              <a:off x="6797071" y="2533735"/>
              <a:ext cx="40087" cy="14184"/>
            </a:xfrm>
            <a:custGeom>
              <a:rect b="b" l="l" r="r" t="t"/>
              <a:pathLst>
                <a:path extrusionOk="0" h="541" w="1529">
                  <a:moveTo>
                    <a:pt x="0" y="1"/>
                  </a:moveTo>
                  <a:lnTo>
                    <a:pt x="0"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9" name="Google Shape;23419;p75"/>
            <p:cNvSpPr/>
            <p:nvPr/>
          </p:nvSpPr>
          <p:spPr>
            <a:xfrm>
              <a:off x="6859914" y="2533735"/>
              <a:ext cx="40113" cy="14184"/>
            </a:xfrm>
            <a:custGeom>
              <a:rect b="b" l="l" r="r" t="t"/>
              <a:pathLst>
                <a:path extrusionOk="0" h="541" w="1530">
                  <a:moveTo>
                    <a:pt x="1" y="1"/>
                  </a:moveTo>
                  <a:lnTo>
                    <a:pt x="1" y="541"/>
                  </a:lnTo>
                  <a:lnTo>
                    <a:pt x="1529" y="541"/>
                  </a:lnTo>
                  <a:lnTo>
                    <a:pt x="1529"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0" name="Google Shape;23420;p75"/>
            <p:cNvSpPr/>
            <p:nvPr/>
          </p:nvSpPr>
          <p:spPr>
            <a:xfrm>
              <a:off x="6789651" y="2657954"/>
              <a:ext cx="58911" cy="50285"/>
            </a:xfrm>
            <a:custGeom>
              <a:rect b="b" l="l" r="r" t="t"/>
              <a:pathLst>
                <a:path extrusionOk="0" h="1918" w="2247">
                  <a:moveTo>
                    <a:pt x="577" y="0"/>
                  </a:moveTo>
                  <a:lnTo>
                    <a:pt x="1" y="695"/>
                  </a:lnTo>
                  <a:lnTo>
                    <a:pt x="1004" y="1844"/>
                  </a:lnTo>
                  <a:cubicBezTo>
                    <a:pt x="1047" y="1893"/>
                    <a:pt x="1107" y="1917"/>
                    <a:pt x="1167" y="1917"/>
                  </a:cubicBezTo>
                  <a:cubicBezTo>
                    <a:pt x="1222" y="1917"/>
                    <a:pt x="1277" y="1896"/>
                    <a:pt x="1319" y="1854"/>
                  </a:cubicBezTo>
                  <a:lnTo>
                    <a:pt x="2246" y="927"/>
                  </a:lnTo>
                  <a:lnTo>
                    <a:pt x="57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1" name="Google Shape;23421;p75"/>
            <p:cNvSpPr/>
            <p:nvPr/>
          </p:nvSpPr>
          <p:spPr>
            <a:xfrm>
              <a:off x="6848536" y="2657954"/>
              <a:ext cx="58885" cy="50233"/>
            </a:xfrm>
            <a:custGeom>
              <a:rect b="b" l="l" r="r" t="t"/>
              <a:pathLst>
                <a:path extrusionOk="0" h="1916" w="2246">
                  <a:moveTo>
                    <a:pt x="1673" y="0"/>
                  </a:moveTo>
                  <a:lnTo>
                    <a:pt x="0" y="927"/>
                  </a:lnTo>
                  <a:lnTo>
                    <a:pt x="927" y="1851"/>
                  </a:lnTo>
                  <a:cubicBezTo>
                    <a:pt x="969" y="1894"/>
                    <a:pt x="1024" y="1915"/>
                    <a:pt x="1079" y="1915"/>
                  </a:cubicBezTo>
                  <a:cubicBezTo>
                    <a:pt x="1139" y="1915"/>
                    <a:pt x="1199" y="1891"/>
                    <a:pt x="1242" y="1844"/>
                  </a:cubicBezTo>
                  <a:lnTo>
                    <a:pt x="2246" y="695"/>
                  </a:lnTo>
                  <a:lnTo>
                    <a:pt x="1673"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2" name="Google Shape;23422;p75"/>
            <p:cNvSpPr/>
            <p:nvPr/>
          </p:nvSpPr>
          <p:spPr>
            <a:xfrm>
              <a:off x="6740467" y="2642276"/>
              <a:ext cx="68113" cy="148627"/>
            </a:xfrm>
            <a:custGeom>
              <a:rect b="b" l="l" r="r" t="t"/>
              <a:pathLst>
                <a:path extrusionOk="0" h="5669" w="2598">
                  <a:moveTo>
                    <a:pt x="2597" y="1"/>
                  </a:moveTo>
                  <a:cubicBezTo>
                    <a:pt x="2597" y="1"/>
                    <a:pt x="1000" y="399"/>
                    <a:pt x="482" y="1960"/>
                  </a:cubicBezTo>
                  <a:cubicBezTo>
                    <a:pt x="435" y="2090"/>
                    <a:pt x="453" y="2235"/>
                    <a:pt x="529" y="2347"/>
                  </a:cubicBezTo>
                  <a:lnTo>
                    <a:pt x="852" y="2833"/>
                  </a:lnTo>
                  <a:lnTo>
                    <a:pt x="149" y="3535"/>
                  </a:lnTo>
                  <a:cubicBezTo>
                    <a:pt x="44" y="3640"/>
                    <a:pt x="1" y="3792"/>
                    <a:pt x="33" y="3937"/>
                  </a:cubicBezTo>
                  <a:lnTo>
                    <a:pt x="417" y="5669"/>
                  </a:lnTo>
                  <a:lnTo>
                    <a:pt x="1511" y="5669"/>
                  </a:lnTo>
                  <a:lnTo>
                    <a:pt x="1511" y="2684"/>
                  </a:lnTo>
                  <a:cubicBezTo>
                    <a:pt x="1507" y="2221"/>
                    <a:pt x="1692" y="1779"/>
                    <a:pt x="2018" y="1449"/>
                  </a:cubicBezTo>
                  <a:lnTo>
                    <a:pt x="2279" y="1192"/>
                  </a:lnTo>
                  <a:cubicBezTo>
                    <a:pt x="2482" y="986"/>
                    <a:pt x="2597" y="710"/>
                    <a:pt x="2597" y="421"/>
                  </a:cubicBezTo>
                  <a:lnTo>
                    <a:pt x="2597" y="1"/>
                  </a:ln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3" name="Google Shape;23423;p75"/>
            <p:cNvSpPr/>
            <p:nvPr/>
          </p:nvSpPr>
          <p:spPr>
            <a:xfrm>
              <a:off x="6888491" y="2642276"/>
              <a:ext cx="68113" cy="148627"/>
            </a:xfrm>
            <a:custGeom>
              <a:rect b="b" l="l" r="r" t="t"/>
              <a:pathLst>
                <a:path extrusionOk="0" h="5669" w="2598">
                  <a:moveTo>
                    <a:pt x="1" y="1"/>
                  </a:moveTo>
                  <a:lnTo>
                    <a:pt x="1" y="421"/>
                  </a:lnTo>
                  <a:cubicBezTo>
                    <a:pt x="1" y="710"/>
                    <a:pt x="117" y="986"/>
                    <a:pt x="320" y="1192"/>
                  </a:cubicBezTo>
                  <a:lnTo>
                    <a:pt x="580" y="1449"/>
                  </a:lnTo>
                  <a:cubicBezTo>
                    <a:pt x="906" y="1779"/>
                    <a:pt x="1091" y="2221"/>
                    <a:pt x="1091" y="2684"/>
                  </a:cubicBezTo>
                  <a:lnTo>
                    <a:pt x="1091" y="5665"/>
                  </a:lnTo>
                  <a:lnTo>
                    <a:pt x="2181" y="5669"/>
                  </a:lnTo>
                  <a:lnTo>
                    <a:pt x="2565" y="3937"/>
                  </a:lnTo>
                  <a:cubicBezTo>
                    <a:pt x="2598" y="3792"/>
                    <a:pt x="2554" y="3640"/>
                    <a:pt x="2449" y="3535"/>
                  </a:cubicBezTo>
                  <a:lnTo>
                    <a:pt x="1747" y="2833"/>
                  </a:lnTo>
                  <a:lnTo>
                    <a:pt x="2069" y="2347"/>
                  </a:lnTo>
                  <a:cubicBezTo>
                    <a:pt x="2145" y="2235"/>
                    <a:pt x="2163" y="2090"/>
                    <a:pt x="2116" y="1960"/>
                  </a:cubicBezTo>
                  <a:cubicBezTo>
                    <a:pt x="1598" y="399"/>
                    <a:pt x="1" y="1"/>
                    <a:pt x="1" y="1"/>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4" name="Google Shape;23424;p75"/>
            <p:cNvSpPr/>
            <p:nvPr/>
          </p:nvSpPr>
          <p:spPr>
            <a:xfrm>
              <a:off x="6751400" y="2436599"/>
              <a:ext cx="111687" cy="199987"/>
            </a:xfrm>
            <a:custGeom>
              <a:rect b="b" l="l" r="r" t="t"/>
              <a:pathLst>
                <a:path extrusionOk="0" h="7628" w="4260">
                  <a:moveTo>
                    <a:pt x="3686" y="1"/>
                  </a:moveTo>
                  <a:cubicBezTo>
                    <a:pt x="3588" y="1"/>
                    <a:pt x="3490" y="6"/>
                    <a:pt x="3394" y="15"/>
                  </a:cubicBezTo>
                  <a:cubicBezTo>
                    <a:pt x="1717" y="178"/>
                    <a:pt x="438" y="1584"/>
                    <a:pt x="435" y="3268"/>
                  </a:cubicBezTo>
                  <a:lnTo>
                    <a:pt x="435" y="3923"/>
                  </a:lnTo>
                  <a:lnTo>
                    <a:pt x="547" y="3923"/>
                  </a:lnTo>
                  <a:cubicBezTo>
                    <a:pt x="243" y="3923"/>
                    <a:pt x="0" y="4166"/>
                    <a:pt x="0" y="4466"/>
                  </a:cubicBezTo>
                  <a:cubicBezTo>
                    <a:pt x="0" y="4767"/>
                    <a:pt x="243" y="5010"/>
                    <a:pt x="547" y="5010"/>
                  </a:cubicBezTo>
                  <a:lnTo>
                    <a:pt x="884" y="5010"/>
                  </a:lnTo>
                  <a:cubicBezTo>
                    <a:pt x="1000" y="6513"/>
                    <a:pt x="2258" y="7627"/>
                    <a:pt x="3703" y="7627"/>
                  </a:cubicBezTo>
                  <a:cubicBezTo>
                    <a:pt x="3884" y="7627"/>
                    <a:pt x="4067" y="7610"/>
                    <a:pt x="4252" y="7574"/>
                  </a:cubicBezTo>
                  <a:cubicBezTo>
                    <a:pt x="2923" y="7313"/>
                    <a:pt x="1963" y="6151"/>
                    <a:pt x="1963" y="4796"/>
                  </a:cubicBezTo>
                  <a:lnTo>
                    <a:pt x="1963" y="2833"/>
                  </a:lnTo>
                  <a:cubicBezTo>
                    <a:pt x="1963" y="1475"/>
                    <a:pt x="2926" y="312"/>
                    <a:pt x="4259" y="55"/>
                  </a:cubicBezTo>
                  <a:cubicBezTo>
                    <a:pt x="4070" y="19"/>
                    <a:pt x="3877" y="1"/>
                    <a:pt x="3686" y="1"/>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5" name="Google Shape;23425;p75"/>
            <p:cNvSpPr/>
            <p:nvPr/>
          </p:nvSpPr>
          <p:spPr>
            <a:xfrm>
              <a:off x="6831442" y="2613698"/>
              <a:ext cx="34292" cy="34292"/>
            </a:xfrm>
            <a:custGeom>
              <a:rect b="b" l="l" r="r" t="t"/>
              <a:pathLst>
                <a:path extrusionOk="0" h="1308" w="1308">
                  <a:moveTo>
                    <a:pt x="218" y="0"/>
                  </a:moveTo>
                  <a:cubicBezTo>
                    <a:pt x="94" y="0"/>
                    <a:pt x="0" y="98"/>
                    <a:pt x="0" y="218"/>
                  </a:cubicBezTo>
                  <a:lnTo>
                    <a:pt x="0" y="656"/>
                  </a:lnTo>
                  <a:cubicBezTo>
                    <a:pt x="0" y="1014"/>
                    <a:pt x="290" y="1308"/>
                    <a:pt x="652" y="1308"/>
                  </a:cubicBezTo>
                  <a:cubicBezTo>
                    <a:pt x="1014" y="1308"/>
                    <a:pt x="1308" y="1014"/>
                    <a:pt x="1308" y="656"/>
                  </a:cubicBezTo>
                  <a:lnTo>
                    <a:pt x="1308" y="218"/>
                  </a:lnTo>
                  <a:cubicBezTo>
                    <a:pt x="1308" y="98"/>
                    <a:pt x="1210" y="0"/>
                    <a:pt x="1087"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6" name="Google Shape;23426;p75"/>
            <p:cNvSpPr/>
            <p:nvPr/>
          </p:nvSpPr>
          <p:spPr>
            <a:xfrm>
              <a:off x="6774655" y="2734089"/>
              <a:ext cx="10749" cy="62162"/>
            </a:xfrm>
            <a:custGeom>
              <a:rect b="b" l="l" r="r" t="t"/>
              <a:pathLst>
                <a:path extrusionOk="0" h="2371" w="410">
                  <a:moveTo>
                    <a:pt x="207" y="1"/>
                  </a:moveTo>
                  <a:cubicBezTo>
                    <a:pt x="91" y="1"/>
                    <a:pt x="0" y="91"/>
                    <a:pt x="0" y="204"/>
                  </a:cubicBezTo>
                  <a:lnTo>
                    <a:pt x="0" y="2167"/>
                  </a:lnTo>
                  <a:cubicBezTo>
                    <a:pt x="0" y="2302"/>
                    <a:pt x="103" y="2370"/>
                    <a:pt x="205" y="2370"/>
                  </a:cubicBezTo>
                  <a:cubicBezTo>
                    <a:pt x="307" y="2370"/>
                    <a:pt x="410" y="2302"/>
                    <a:pt x="410" y="2167"/>
                  </a:cubicBezTo>
                  <a:lnTo>
                    <a:pt x="410" y="207"/>
                  </a:lnTo>
                  <a:cubicBezTo>
                    <a:pt x="410" y="91"/>
                    <a:pt x="319"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7" name="Google Shape;23427;p75"/>
            <p:cNvSpPr/>
            <p:nvPr/>
          </p:nvSpPr>
          <p:spPr>
            <a:xfrm>
              <a:off x="6911772" y="2734089"/>
              <a:ext cx="10749" cy="62162"/>
            </a:xfrm>
            <a:custGeom>
              <a:rect b="b" l="l" r="r" t="t"/>
              <a:pathLst>
                <a:path extrusionOk="0" h="2371" w="410">
                  <a:moveTo>
                    <a:pt x="203" y="1"/>
                  </a:moveTo>
                  <a:cubicBezTo>
                    <a:pt x="91" y="1"/>
                    <a:pt x="0" y="91"/>
                    <a:pt x="0" y="204"/>
                  </a:cubicBezTo>
                  <a:lnTo>
                    <a:pt x="0" y="2167"/>
                  </a:lnTo>
                  <a:cubicBezTo>
                    <a:pt x="0" y="2302"/>
                    <a:pt x="103" y="2370"/>
                    <a:pt x="205" y="2370"/>
                  </a:cubicBezTo>
                  <a:cubicBezTo>
                    <a:pt x="307" y="2370"/>
                    <a:pt x="409" y="2302"/>
                    <a:pt x="409" y="2167"/>
                  </a:cubicBezTo>
                  <a:lnTo>
                    <a:pt x="409" y="207"/>
                  </a:lnTo>
                  <a:cubicBezTo>
                    <a:pt x="409"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8" name="Google Shape;23428;p75"/>
            <p:cNvSpPr/>
            <p:nvPr/>
          </p:nvSpPr>
          <p:spPr>
            <a:xfrm>
              <a:off x="6705912" y="2431225"/>
              <a:ext cx="285063" cy="365026"/>
            </a:xfrm>
            <a:custGeom>
              <a:rect b="b" l="l" r="r" t="t"/>
              <a:pathLst>
                <a:path extrusionOk="0" h="13923" w="10873">
                  <a:moveTo>
                    <a:pt x="4240" y="4548"/>
                  </a:moveTo>
                  <a:lnTo>
                    <a:pt x="4240" y="4548"/>
                  </a:lnTo>
                  <a:cubicBezTo>
                    <a:pt x="4239" y="4548"/>
                    <a:pt x="4238" y="4548"/>
                    <a:pt x="4238" y="4548"/>
                  </a:cubicBezTo>
                  <a:lnTo>
                    <a:pt x="4241" y="4548"/>
                  </a:lnTo>
                  <a:cubicBezTo>
                    <a:pt x="4241" y="4548"/>
                    <a:pt x="4240" y="4548"/>
                    <a:pt x="4240" y="4548"/>
                  </a:cubicBezTo>
                  <a:close/>
                  <a:moveTo>
                    <a:pt x="4799" y="4114"/>
                  </a:moveTo>
                  <a:lnTo>
                    <a:pt x="4799" y="4563"/>
                  </a:lnTo>
                  <a:cubicBezTo>
                    <a:pt x="4799" y="4690"/>
                    <a:pt x="4694" y="4795"/>
                    <a:pt x="4567" y="4795"/>
                  </a:cubicBezTo>
                  <a:lnTo>
                    <a:pt x="3915" y="4795"/>
                  </a:lnTo>
                  <a:cubicBezTo>
                    <a:pt x="3785" y="4795"/>
                    <a:pt x="3684" y="4690"/>
                    <a:pt x="3684" y="4563"/>
                  </a:cubicBezTo>
                  <a:lnTo>
                    <a:pt x="3684" y="4114"/>
                  </a:lnTo>
                  <a:lnTo>
                    <a:pt x="4039" y="4114"/>
                  </a:lnTo>
                  <a:lnTo>
                    <a:pt x="4039" y="4128"/>
                  </a:lnTo>
                  <a:lnTo>
                    <a:pt x="4039" y="4346"/>
                  </a:lnTo>
                  <a:cubicBezTo>
                    <a:pt x="4039" y="4457"/>
                    <a:pt x="4128" y="4547"/>
                    <a:pt x="4240" y="4548"/>
                  </a:cubicBezTo>
                  <a:lnTo>
                    <a:pt x="4240" y="4548"/>
                  </a:lnTo>
                  <a:cubicBezTo>
                    <a:pt x="4351" y="4547"/>
                    <a:pt x="4444" y="4457"/>
                    <a:pt x="4444" y="4346"/>
                  </a:cubicBezTo>
                  <a:lnTo>
                    <a:pt x="4444" y="4128"/>
                  </a:lnTo>
                  <a:lnTo>
                    <a:pt x="4444" y="4114"/>
                  </a:lnTo>
                  <a:close/>
                  <a:moveTo>
                    <a:pt x="7197" y="4114"/>
                  </a:moveTo>
                  <a:lnTo>
                    <a:pt x="7197" y="4563"/>
                  </a:lnTo>
                  <a:cubicBezTo>
                    <a:pt x="7197" y="4690"/>
                    <a:pt x="7095" y="4795"/>
                    <a:pt x="6965" y="4795"/>
                  </a:cubicBezTo>
                  <a:lnTo>
                    <a:pt x="6313" y="4795"/>
                  </a:lnTo>
                  <a:cubicBezTo>
                    <a:pt x="6186" y="4795"/>
                    <a:pt x="6081" y="4690"/>
                    <a:pt x="6081" y="4563"/>
                  </a:cubicBezTo>
                  <a:lnTo>
                    <a:pt x="6081" y="4114"/>
                  </a:lnTo>
                  <a:lnTo>
                    <a:pt x="6436" y="4114"/>
                  </a:lnTo>
                  <a:lnTo>
                    <a:pt x="6436" y="4128"/>
                  </a:lnTo>
                  <a:lnTo>
                    <a:pt x="6436" y="4346"/>
                  </a:lnTo>
                  <a:cubicBezTo>
                    <a:pt x="6436" y="4458"/>
                    <a:pt x="6527" y="4548"/>
                    <a:pt x="6639" y="4548"/>
                  </a:cubicBezTo>
                  <a:cubicBezTo>
                    <a:pt x="6751" y="4548"/>
                    <a:pt x="6842" y="4458"/>
                    <a:pt x="6842" y="4346"/>
                  </a:cubicBezTo>
                  <a:lnTo>
                    <a:pt x="6842" y="4128"/>
                  </a:lnTo>
                  <a:lnTo>
                    <a:pt x="6842" y="4114"/>
                  </a:lnTo>
                  <a:close/>
                  <a:moveTo>
                    <a:pt x="2362" y="1865"/>
                  </a:moveTo>
                  <a:cubicBezTo>
                    <a:pt x="2101" y="2361"/>
                    <a:pt x="1967" y="2911"/>
                    <a:pt x="1967" y="3473"/>
                  </a:cubicBezTo>
                  <a:lnTo>
                    <a:pt x="1967" y="4001"/>
                  </a:lnTo>
                  <a:cubicBezTo>
                    <a:pt x="1648" y="4146"/>
                    <a:pt x="1474" y="4494"/>
                    <a:pt x="1550" y="4838"/>
                  </a:cubicBezTo>
                  <a:cubicBezTo>
                    <a:pt x="1626" y="5179"/>
                    <a:pt x="1931" y="5421"/>
                    <a:pt x="2278" y="5421"/>
                  </a:cubicBezTo>
                  <a:lnTo>
                    <a:pt x="2434" y="5421"/>
                  </a:lnTo>
                  <a:cubicBezTo>
                    <a:pt x="2485" y="5798"/>
                    <a:pt x="2612" y="6164"/>
                    <a:pt x="2800" y="6497"/>
                  </a:cubicBezTo>
                  <a:cubicBezTo>
                    <a:pt x="2488" y="6439"/>
                    <a:pt x="2188" y="6341"/>
                    <a:pt x="1902" y="6207"/>
                  </a:cubicBezTo>
                  <a:lnTo>
                    <a:pt x="1898" y="6207"/>
                  </a:lnTo>
                  <a:cubicBezTo>
                    <a:pt x="1779" y="6149"/>
                    <a:pt x="1663" y="6088"/>
                    <a:pt x="1554" y="6019"/>
                  </a:cubicBezTo>
                  <a:cubicBezTo>
                    <a:pt x="1626" y="5852"/>
                    <a:pt x="1717" y="5606"/>
                    <a:pt x="1717" y="5436"/>
                  </a:cubicBezTo>
                  <a:cubicBezTo>
                    <a:pt x="1717" y="5389"/>
                    <a:pt x="1703" y="5345"/>
                    <a:pt x="1677" y="5313"/>
                  </a:cubicBezTo>
                  <a:lnTo>
                    <a:pt x="1080" y="4516"/>
                  </a:lnTo>
                  <a:cubicBezTo>
                    <a:pt x="1181" y="4049"/>
                    <a:pt x="1322" y="3592"/>
                    <a:pt x="1511" y="3150"/>
                  </a:cubicBezTo>
                  <a:cubicBezTo>
                    <a:pt x="1782" y="2517"/>
                    <a:pt x="2079" y="2115"/>
                    <a:pt x="2362" y="1865"/>
                  </a:cubicBezTo>
                  <a:close/>
                  <a:moveTo>
                    <a:pt x="5441" y="407"/>
                  </a:moveTo>
                  <a:cubicBezTo>
                    <a:pt x="7048" y="407"/>
                    <a:pt x="8390" y="1653"/>
                    <a:pt x="8497" y="3270"/>
                  </a:cubicBezTo>
                  <a:cubicBezTo>
                    <a:pt x="8505" y="3397"/>
                    <a:pt x="8602" y="3458"/>
                    <a:pt x="8700" y="3458"/>
                  </a:cubicBezTo>
                  <a:cubicBezTo>
                    <a:pt x="8807" y="3458"/>
                    <a:pt x="8916" y="3384"/>
                    <a:pt x="8906" y="3241"/>
                  </a:cubicBezTo>
                  <a:cubicBezTo>
                    <a:pt x="8874" y="2759"/>
                    <a:pt x="8743" y="2288"/>
                    <a:pt x="8519" y="1865"/>
                  </a:cubicBezTo>
                  <a:lnTo>
                    <a:pt x="8519" y="1865"/>
                  </a:lnTo>
                  <a:cubicBezTo>
                    <a:pt x="8903" y="2209"/>
                    <a:pt x="9185" y="2716"/>
                    <a:pt x="9373" y="3150"/>
                  </a:cubicBezTo>
                  <a:cubicBezTo>
                    <a:pt x="9558" y="3589"/>
                    <a:pt x="9699" y="4049"/>
                    <a:pt x="9801" y="4516"/>
                  </a:cubicBezTo>
                  <a:lnTo>
                    <a:pt x="9199" y="5313"/>
                  </a:lnTo>
                  <a:cubicBezTo>
                    <a:pt x="9174" y="5349"/>
                    <a:pt x="9160" y="5392"/>
                    <a:pt x="9160" y="5436"/>
                  </a:cubicBezTo>
                  <a:cubicBezTo>
                    <a:pt x="9160" y="5609"/>
                    <a:pt x="9250" y="5856"/>
                    <a:pt x="9323" y="6019"/>
                  </a:cubicBezTo>
                  <a:cubicBezTo>
                    <a:pt x="9214" y="6088"/>
                    <a:pt x="9098" y="6153"/>
                    <a:pt x="8979" y="6207"/>
                  </a:cubicBezTo>
                  <a:cubicBezTo>
                    <a:pt x="8692" y="6341"/>
                    <a:pt x="8392" y="6439"/>
                    <a:pt x="8080" y="6500"/>
                  </a:cubicBezTo>
                  <a:cubicBezTo>
                    <a:pt x="8269" y="6167"/>
                    <a:pt x="8392" y="5801"/>
                    <a:pt x="8446" y="5421"/>
                  </a:cubicBezTo>
                  <a:lnTo>
                    <a:pt x="8569" y="5421"/>
                  </a:lnTo>
                  <a:cubicBezTo>
                    <a:pt x="8968" y="5421"/>
                    <a:pt x="9308" y="5128"/>
                    <a:pt x="9344" y="4751"/>
                  </a:cubicBezTo>
                  <a:cubicBezTo>
                    <a:pt x="9388" y="4309"/>
                    <a:pt x="9044" y="3925"/>
                    <a:pt x="8602" y="3925"/>
                  </a:cubicBezTo>
                  <a:lnTo>
                    <a:pt x="7606" y="3925"/>
                  </a:lnTo>
                  <a:lnTo>
                    <a:pt x="7606" y="3911"/>
                  </a:lnTo>
                  <a:cubicBezTo>
                    <a:pt x="7606" y="3799"/>
                    <a:pt x="7512" y="3708"/>
                    <a:pt x="7400" y="3708"/>
                  </a:cubicBezTo>
                  <a:lnTo>
                    <a:pt x="5875" y="3708"/>
                  </a:lnTo>
                  <a:cubicBezTo>
                    <a:pt x="5762" y="3708"/>
                    <a:pt x="5672" y="3799"/>
                    <a:pt x="5672" y="3911"/>
                  </a:cubicBezTo>
                  <a:lnTo>
                    <a:pt x="5672" y="3969"/>
                  </a:lnTo>
                  <a:cubicBezTo>
                    <a:pt x="5598" y="3940"/>
                    <a:pt x="5519" y="3925"/>
                    <a:pt x="5440" y="3925"/>
                  </a:cubicBezTo>
                  <a:cubicBezTo>
                    <a:pt x="5361" y="3925"/>
                    <a:pt x="5283" y="3940"/>
                    <a:pt x="5208" y="3969"/>
                  </a:cubicBezTo>
                  <a:lnTo>
                    <a:pt x="5208" y="3911"/>
                  </a:lnTo>
                  <a:cubicBezTo>
                    <a:pt x="5208" y="3799"/>
                    <a:pt x="5118" y="3708"/>
                    <a:pt x="5006" y="3708"/>
                  </a:cubicBezTo>
                  <a:lnTo>
                    <a:pt x="3477" y="3708"/>
                  </a:lnTo>
                  <a:cubicBezTo>
                    <a:pt x="3365" y="3708"/>
                    <a:pt x="3274" y="3799"/>
                    <a:pt x="3274" y="3911"/>
                  </a:cubicBezTo>
                  <a:lnTo>
                    <a:pt x="3274" y="3925"/>
                  </a:lnTo>
                  <a:lnTo>
                    <a:pt x="2376" y="3925"/>
                  </a:lnTo>
                  <a:lnTo>
                    <a:pt x="2376" y="3473"/>
                  </a:lnTo>
                  <a:cubicBezTo>
                    <a:pt x="2373" y="1818"/>
                    <a:pt x="3684" y="463"/>
                    <a:pt x="5339" y="409"/>
                  </a:cubicBezTo>
                  <a:cubicBezTo>
                    <a:pt x="5373" y="408"/>
                    <a:pt x="5407" y="407"/>
                    <a:pt x="5441" y="407"/>
                  </a:cubicBezTo>
                  <a:close/>
                  <a:moveTo>
                    <a:pt x="3278" y="4331"/>
                  </a:moveTo>
                  <a:lnTo>
                    <a:pt x="3278" y="4563"/>
                  </a:lnTo>
                  <a:cubicBezTo>
                    <a:pt x="3278" y="4914"/>
                    <a:pt x="3560" y="5200"/>
                    <a:pt x="3915" y="5204"/>
                  </a:cubicBezTo>
                  <a:lnTo>
                    <a:pt x="4567" y="5204"/>
                  </a:lnTo>
                  <a:cubicBezTo>
                    <a:pt x="4919" y="5204"/>
                    <a:pt x="5205" y="4918"/>
                    <a:pt x="5208" y="4563"/>
                  </a:cubicBezTo>
                  <a:cubicBezTo>
                    <a:pt x="5208" y="4409"/>
                    <a:pt x="5324" y="4332"/>
                    <a:pt x="5440" y="4332"/>
                  </a:cubicBezTo>
                  <a:cubicBezTo>
                    <a:pt x="5556" y="4332"/>
                    <a:pt x="5672" y="4409"/>
                    <a:pt x="5672" y="4563"/>
                  </a:cubicBezTo>
                  <a:cubicBezTo>
                    <a:pt x="5672" y="4918"/>
                    <a:pt x="5958" y="5204"/>
                    <a:pt x="6313" y="5204"/>
                  </a:cubicBezTo>
                  <a:lnTo>
                    <a:pt x="6965" y="5204"/>
                  </a:lnTo>
                  <a:cubicBezTo>
                    <a:pt x="7320" y="5204"/>
                    <a:pt x="7606" y="4918"/>
                    <a:pt x="7606" y="4563"/>
                  </a:cubicBezTo>
                  <a:lnTo>
                    <a:pt x="7606" y="4335"/>
                  </a:lnTo>
                  <a:lnTo>
                    <a:pt x="8602" y="4335"/>
                  </a:lnTo>
                  <a:cubicBezTo>
                    <a:pt x="8604" y="4335"/>
                    <a:pt x="8606" y="4335"/>
                    <a:pt x="8608" y="4335"/>
                  </a:cubicBezTo>
                  <a:cubicBezTo>
                    <a:pt x="8808" y="4335"/>
                    <a:pt x="8964" y="4511"/>
                    <a:pt x="8942" y="4711"/>
                  </a:cubicBezTo>
                  <a:cubicBezTo>
                    <a:pt x="8924" y="4882"/>
                    <a:pt x="8761" y="5016"/>
                    <a:pt x="8569" y="5016"/>
                  </a:cubicBezTo>
                  <a:lnTo>
                    <a:pt x="8479" y="5016"/>
                  </a:lnTo>
                  <a:lnTo>
                    <a:pt x="8479" y="5005"/>
                  </a:lnTo>
                  <a:cubicBezTo>
                    <a:pt x="8479" y="4889"/>
                    <a:pt x="8388" y="4798"/>
                    <a:pt x="8276" y="4798"/>
                  </a:cubicBezTo>
                  <a:cubicBezTo>
                    <a:pt x="8164" y="4798"/>
                    <a:pt x="8073" y="4889"/>
                    <a:pt x="8073" y="5005"/>
                  </a:cubicBezTo>
                  <a:cubicBezTo>
                    <a:pt x="8073" y="5599"/>
                    <a:pt x="7867" y="6178"/>
                    <a:pt x="7494" y="6642"/>
                  </a:cubicBezTo>
                  <a:cubicBezTo>
                    <a:pt x="7182" y="7029"/>
                    <a:pt x="6769" y="7323"/>
                    <a:pt x="6298" y="7486"/>
                  </a:cubicBezTo>
                  <a:lnTo>
                    <a:pt x="6298" y="6960"/>
                  </a:lnTo>
                  <a:cubicBezTo>
                    <a:pt x="6298" y="6845"/>
                    <a:pt x="6208" y="6754"/>
                    <a:pt x="6096" y="6754"/>
                  </a:cubicBezTo>
                  <a:lnTo>
                    <a:pt x="4788" y="6754"/>
                  </a:lnTo>
                  <a:cubicBezTo>
                    <a:pt x="4676" y="6754"/>
                    <a:pt x="4585" y="6845"/>
                    <a:pt x="4585" y="6960"/>
                  </a:cubicBezTo>
                  <a:lnTo>
                    <a:pt x="4585" y="7482"/>
                  </a:lnTo>
                  <a:cubicBezTo>
                    <a:pt x="4115" y="7319"/>
                    <a:pt x="3702" y="7029"/>
                    <a:pt x="3390" y="6642"/>
                  </a:cubicBezTo>
                  <a:cubicBezTo>
                    <a:pt x="3014" y="6174"/>
                    <a:pt x="2811" y="5595"/>
                    <a:pt x="2814" y="4997"/>
                  </a:cubicBezTo>
                  <a:cubicBezTo>
                    <a:pt x="2814" y="4862"/>
                    <a:pt x="2712" y="4794"/>
                    <a:pt x="2610" y="4794"/>
                  </a:cubicBezTo>
                  <a:cubicBezTo>
                    <a:pt x="2507" y="4794"/>
                    <a:pt x="2405" y="4862"/>
                    <a:pt x="2405" y="4997"/>
                  </a:cubicBezTo>
                  <a:lnTo>
                    <a:pt x="2405" y="5012"/>
                  </a:lnTo>
                  <a:lnTo>
                    <a:pt x="2282" y="5012"/>
                  </a:lnTo>
                  <a:cubicBezTo>
                    <a:pt x="2079" y="5012"/>
                    <a:pt x="1923" y="4838"/>
                    <a:pt x="1945" y="4635"/>
                  </a:cubicBezTo>
                  <a:cubicBezTo>
                    <a:pt x="1960" y="4465"/>
                    <a:pt x="2126" y="4331"/>
                    <a:pt x="2315" y="4331"/>
                  </a:cubicBezTo>
                  <a:close/>
                  <a:moveTo>
                    <a:pt x="5889" y="7163"/>
                  </a:moveTo>
                  <a:lnTo>
                    <a:pt x="5889" y="7612"/>
                  </a:lnTo>
                  <a:cubicBezTo>
                    <a:pt x="5889" y="7862"/>
                    <a:pt x="5686" y="8065"/>
                    <a:pt x="5437" y="8065"/>
                  </a:cubicBezTo>
                  <a:cubicBezTo>
                    <a:pt x="5190" y="8065"/>
                    <a:pt x="4987" y="7862"/>
                    <a:pt x="4987" y="7612"/>
                  </a:cubicBezTo>
                  <a:lnTo>
                    <a:pt x="4987" y="7163"/>
                  </a:lnTo>
                  <a:close/>
                  <a:moveTo>
                    <a:pt x="6758" y="7732"/>
                  </a:moveTo>
                  <a:lnTo>
                    <a:pt x="6758" y="8431"/>
                  </a:lnTo>
                  <a:cubicBezTo>
                    <a:pt x="6758" y="8482"/>
                    <a:pt x="6762" y="8529"/>
                    <a:pt x="6766" y="8579"/>
                  </a:cubicBezTo>
                  <a:lnTo>
                    <a:pt x="5437" y="9340"/>
                  </a:lnTo>
                  <a:lnTo>
                    <a:pt x="4107" y="8579"/>
                  </a:lnTo>
                  <a:cubicBezTo>
                    <a:pt x="4111" y="8529"/>
                    <a:pt x="4115" y="8482"/>
                    <a:pt x="4115" y="8431"/>
                  </a:cubicBezTo>
                  <a:lnTo>
                    <a:pt x="4115" y="7732"/>
                  </a:lnTo>
                  <a:cubicBezTo>
                    <a:pt x="4285" y="7815"/>
                    <a:pt x="4459" y="7880"/>
                    <a:pt x="4640" y="7931"/>
                  </a:cubicBezTo>
                  <a:cubicBezTo>
                    <a:pt x="4770" y="8257"/>
                    <a:pt x="5089" y="8474"/>
                    <a:pt x="5440" y="8474"/>
                  </a:cubicBezTo>
                  <a:lnTo>
                    <a:pt x="5437" y="8471"/>
                  </a:lnTo>
                  <a:cubicBezTo>
                    <a:pt x="5788" y="8471"/>
                    <a:pt x="6107" y="8257"/>
                    <a:pt x="6233" y="7927"/>
                  </a:cubicBezTo>
                  <a:cubicBezTo>
                    <a:pt x="6414" y="7880"/>
                    <a:pt x="6592" y="7811"/>
                    <a:pt x="6758" y="7732"/>
                  </a:cubicBezTo>
                  <a:close/>
                  <a:moveTo>
                    <a:pt x="3991" y="8985"/>
                  </a:moveTo>
                  <a:lnTo>
                    <a:pt x="5103" y="9619"/>
                  </a:lnTo>
                  <a:lnTo>
                    <a:pt x="4542" y="10184"/>
                  </a:lnTo>
                  <a:cubicBezTo>
                    <a:pt x="4496" y="10230"/>
                    <a:pt x="4436" y="10253"/>
                    <a:pt x="4376" y="10253"/>
                  </a:cubicBezTo>
                  <a:cubicBezTo>
                    <a:pt x="4310" y="10253"/>
                    <a:pt x="4244" y="10225"/>
                    <a:pt x="4198" y="10169"/>
                  </a:cubicBezTo>
                  <a:lnTo>
                    <a:pt x="3615" y="9467"/>
                  </a:lnTo>
                  <a:lnTo>
                    <a:pt x="3738" y="9347"/>
                  </a:lnTo>
                  <a:cubicBezTo>
                    <a:pt x="3843" y="9242"/>
                    <a:pt x="3930" y="9119"/>
                    <a:pt x="3991" y="8985"/>
                  </a:cubicBezTo>
                  <a:close/>
                  <a:moveTo>
                    <a:pt x="6885" y="8989"/>
                  </a:moveTo>
                  <a:cubicBezTo>
                    <a:pt x="6950" y="9123"/>
                    <a:pt x="7037" y="9242"/>
                    <a:pt x="7142" y="9351"/>
                  </a:cubicBezTo>
                  <a:lnTo>
                    <a:pt x="7265" y="9470"/>
                  </a:lnTo>
                  <a:lnTo>
                    <a:pt x="6682" y="10169"/>
                  </a:lnTo>
                  <a:cubicBezTo>
                    <a:pt x="6635" y="10225"/>
                    <a:pt x="6569" y="10253"/>
                    <a:pt x="6503" y="10253"/>
                  </a:cubicBezTo>
                  <a:cubicBezTo>
                    <a:pt x="6444" y="10253"/>
                    <a:pt x="6385" y="10230"/>
                    <a:pt x="6338" y="10184"/>
                  </a:cubicBezTo>
                  <a:lnTo>
                    <a:pt x="5773" y="9622"/>
                  </a:lnTo>
                  <a:lnTo>
                    <a:pt x="6885" y="8989"/>
                  </a:lnTo>
                  <a:close/>
                  <a:moveTo>
                    <a:pt x="5440" y="9865"/>
                  </a:moveTo>
                  <a:lnTo>
                    <a:pt x="5860" y="10285"/>
                  </a:lnTo>
                  <a:lnTo>
                    <a:pt x="5781" y="10521"/>
                  </a:lnTo>
                  <a:cubicBezTo>
                    <a:pt x="5762" y="10575"/>
                    <a:pt x="5723" y="10618"/>
                    <a:pt x="5676" y="10647"/>
                  </a:cubicBezTo>
                  <a:lnTo>
                    <a:pt x="5657" y="10658"/>
                  </a:lnTo>
                  <a:cubicBezTo>
                    <a:pt x="5628" y="10673"/>
                    <a:pt x="5592" y="10680"/>
                    <a:pt x="5560" y="10680"/>
                  </a:cubicBezTo>
                  <a:lnTo>
                    <a:pt x="5317" y="10680"/>
                  </a:lnTo>
                  <a:cubicBezTo>
                    <a:pt x="5216" y="10680"/>
                    <a:pt x="5129" y="10615"/>
                    <a:pt x="5096" y="10521"/>
                  </a:cubicBezTo>
                  <a:lnTo>
                    <a:pt x="5020" y="10285"/>
                  </a:lnTo>
                  <a:lnTo>
                    <a:pt x="5440" y="9865"/>
                  </a:lnTo>
                  <a:close/>
                  <a:moveTo>
                    <a:pt x="5438" y="0"/>
                  </a:moveTo>
                  <a:cubicBezTo>
                    <a:pt x="4509" y="0"/>
                    <a:pt x="3580" y="371"/>
                    <a:pt x="2894" y="1111"/>
                  </a:cubicBezTo>
                  <a:cubicBezTo>
                    <a:pt x="1203" y="1560"/>
                    <a:pt x="681" y="4407"/>
                    <a:pt x="663" y="4527"/>
                  </a:cubicBezTo>
                  <a:cubicBezTo>
                    <a:pt x="652" y="4585"/>
                    <a:pt x="667" y="4643"/>
                    <a:pt x="699" y="4686"/>
                  </a:cubicBezTo>
                  <a:lnTo>
                    <a:pt x="1304" y="5494"/>
                  </a:lnTo>
                  <a:cubicBezTo>
                    <a:pt x="1261" y="5667"/>
                    <a:pt x="1199" y="5838"/>
                    <a:pt x="1116" y="5997"/>
                  </a:cubicBezTo>
                  <a:cubicBezTo>
                    <a:pt x="1072" y="6084"/>
                    <a:pt x="1094" y="6189"/>
                    <a:pt x="1170" y="6247"/>
                  </a:cubicBezTo>
                  <a:cubicBezTo>
                    <a:pt x="1203" y="6272"/>
                    <a:pt x="1920" y="6837"/>
                    <a:pt x="3119" y="6960"/>
                  </a:cubicBezTo>
                  <a:cubicBezTo>
                    <a:pt x="3289" y="7163"/>
                    <a:pt x="3488" y="7344"/>
                    <a:pt x="3705" y="7496"/>
                  </a:cubicBezTo>
                  <a:lnTo>
                    <a:pt x="3705" y="7866"/>
                  </a:lnTo>
                  <a:cubicBezTo>
                    <a:pt x="3347" y="7985"/>
                    <a:pt x="2459" y="8366"/>
                    <a:pt x="1902" y="9264"/>
                  </a:cubicBezTo>
                  <a:lnTo>
                    <a:pt x="1087" y="9503"/>
                  </a:lnTo>
                  <a:cubicBezTo>
                    <a:pt x="446" y="9695"/>
                    <a:pt x="4" y="10285"/>
                    <a:pt x="0" y="10952"/>
                  </a:cubicBezTo>
                  <a:lnTo>
                    <a:pt x="0" y="13719"/>
                  </a:lnTo>
                  <a:cubicBezTo>
                    <a:pt x="0" y="13854"/>
                    <a:pt x="103" y="13922"/>
                    <a:pt x="205" y="13922"/>
                  </a:cubicBezTo>
                  <a:cubicBezTo>
                    <a:pt x="307" y="13922"/>
                    <a:pt x="410" y="13854"/>
                    <a:pt x="410" y="13719"/>
                  </a:cubicBezTo>
                  <a:lnTo>
                    <a:pt x="410" y="10952"/>
                  </a:lnTo>
                  <a:cubicBezTo>
                    <a:pt x="410" y="10466"/>
                    <a:pt x="732" y="10035"/>
                    <a:pt x="1203" y="9894"/>
                  </a:cubicBezTo>
                  <a:lnTo>
                    <a:pt x="1655" y="9760"/>
                  </a:lnTo>
                  <a:lnTo>
                    <a:pt x="1655" y="9760"/>
                  </a:lnTo>
                  <a:cubicBezTo>
                    <a:pt x="1634" y="9811"/>
                    <a:pt x="1616" y="9861"/>
                    <a:pt x="1601" y="9908"/>
                  </a:cubicBezTo>
                  <a:cubicBezTo>
                    <a:pt x="1536" y="10100"/>
                    <a:pt x="1561" y="10307"/>
                    <a:pt x="1674" y="10473"/>
                  </a:cubicBezTo>
                  <a:lnTo>
                    <a:pt x="1902" y="10821"/>
                  </a:lnTo>
                  <a:lnTo>
                    <a:pt x="1319" y="11408"/>
                  </a:lnTo>
                  <a:cubicBezTo>
                    <a:pt x="1163" y="11560"/>
                    <a:pt x="1098" y="11781"/>
                    <a:pt x="1145" y="11995"/>
                  </a:cubicBezTo>
                  <a:lnTo>
                    <a:pt x="1529" y="13762"/>
                  </a:lnTo>
                  <a:cubicBezTo>
                    <a:pt x="1553" y="13873"/>
                    <a:pt x="1637" y="13922"/>
                    <a:pt x="1723" y="13922"/>
                  </a:cubicBezTo>
                  <a:cubicBezTo>
                    <a:pt x="1841" y="13922"/>
                    <a:pt x="1961" y="13828"/>
                    <a:pt x="1927" y="13675"/>
                  </a:cubicBezTo>
                  <a:lnTo>
                    <a:pt x="1543" y="11908"/>
                  </a:lnTo>
                  <a:cubicBezTo>
                    <a:pt x="1525" y="11832"/>
                    <a:pt x="1550" y="11752"/>
                    <a:pt x="1605" y="11694"/>
                  </a:cubicBezTo>
                  <a:lnTo>
                    <a:pt x="2311" y="10991"/>
                  </a:lnTo>
                  <a:cubicBezTo>
                    <a:pt x="2376" y="10923"/>
                    <a:pt x="2387" y="10814"/>
                    <a:pt x="2336" y="10734"/>
                  </a:cubicBezTo>
                  <a:lnTo>
                    <a:pt x="2010" y="10249"/>
                  </a:lnTo>
                  <a:cubicBezTo>
                    <a:pt x="1971" y="10187"/>
                    <a:pt x="1960" y="10108"/>
                    <a:pt x="1985" y="10039"/>
                  </a:cubicBezTo>
                  <a:cubicBezTo>
                    <a:pt x="2344" y="8970"/>
                    <a:pt x="3256" y="8482"/>
                    <a:pt x="3705" y="8300"/>
                  </a:cubicBezTo>
                  <a:lnTo>
                    <a:pt x="3705" y="8434"/>
                  </a:lnTo>
                  <a:cubicBezTo>
                    <a:pt x="3705" y="8670"/>
                    <a:pt x="3615" y="8898"/>
                    <a:pt x="3448" y="9061"/>
                  </a:cubicBezTo>
                  <a:lnTo>
                    <a:pt x="3187" y="9322"/>
                  </a:lnTo>
                  <a:cubicBezTo>
                    <a:pt x="2822" y="9688"/>
                    <a:pt x="2615" y="10184"/>
                    <a:pt x="2615" y="10698"/>
                  </a:cubicBezTo>
                  <a:lnTo>
                    <a:pt x="2615" y="10886"/>
                  </a:lnTo>
                  <a:cubicBezTo>
                    <a:pt x="2615" y="11022"/>
                    <a:pt x="2718" y="11090"/>
                    <a:pt x="2820" y="11090"/>
                  </a:cubicBezTo>
                  <a:cubicBezTo>
                    <a:pt x="2922" y="11090"/>
                    <a:pt x="3024" y="11022"/>
                    <a:pt x="3024" y="10886"/>
                  </a:cubicBezTo>
                  <a:lnTo>
                    <a:pt x="3024" y="10698"/>
                  </a:lnTo>
                  <a:cubicBezTo>
                    <a:pt x="3024" y="10365"/>
                    <a:pt x="3133" y="10039"/>
                    <a:pt x="3332" y="9774"/>
                  </a:cubicBezTo>
                  <a:lnTo>
                    <a:pt x="3883" y="10434"/>
                  </a:lnTo>
                  <a:cubicBezTo>
                    <a:pt x="3999" y="10571"/>
                    <a:pt x="4165" y="10655"/>
                    <a:pt x="4346" y="10662"/>
                  </a:cubicBezTo>
                  <a:lnTo>
                    <a:pt x="4375" y="10662"/>
                  </a:lnTo>
                  <a:cubicBezTo>
                    <a:pt x="4484" y="10662"/>
                    <a:pt x="4589" y="10636"/>
                    <a:pt x="4683" y="10582"/>
                  </a:cubicBezTo>
                  <a:lnTo>
                    <a:pt x="4709" y="10651"/>
                  </a:lnTo>
                  <a:cubicBezTo>
                    <a:pt x="4741" y="10760"/>
                    <a:pt x="4806" y="10857"/>
                    <a:pt x="4893" y="10930"/>
                  </a:cubicBezTo>
                  <a:lnTo>
                    <a:pt x="4578" y="13697"/>
                  </a:lnTo>
                  <a:cubicBezTo>
                    <a:pt x="4567" y="13809"/>
                    <a:pt x="4647" y="13910"/>
                    <a:pt x="4759" y="13921"/>
                  </a:cubicBezTo>
                  <a:lnTo>
                    <a:pt x="4785" y="13921"/>
                  </a:lnTo>
                  <a:cubicBezTo>
                    <a:pt x="4886" y="13921"/>
                    <a:pt x="4973" y="13845"/>
                    <a:pt x="4987" y="13740"/>
                  </a:cubicBezTo>
                  <a:lnTo>
                    <a:pt x="5284" y="11089"/>
                  </a:lnTo>
                  <a:lnTo>
                    <a:pt x="5589" y="11089"/>
                  </a:lnTo>
                  <a:lnTo>
                    <a:pt x="5889" y="13740"/>
                  </a:lnTo>
                  <a:cubicBezTo>
                    <a:pt x="5900" y="13845"/>
                    <a:pt x="5987" y="13921"/>
                    <a:pt x="6088" y="13921"/>
                  </a:cubicBezTo>
                  <a:lnTo>
                    <a:pt x="6114" y="13921"/>
                  </a:lnTo>
                  <a:cubicBezTo>
                    <a:pt x="6226" y="13910"/>
                    <a:pt x="6306" y="13809"/>
                    <a:pt x="6295" y="13697"/>
                  </a:cubicBezTo>
                  <a:lnTo>
                    <a:pt x="5980" y="10930"/>
                  </a:lnTo>
                  <a:cubicBezTo>
                    <a:pt x="6067" y="10857"/>
                    <a:pt x="6132" y="10760"/>
                    <a:pt x="6168" y="10651"/>
                  </a:cubicBezTo>
                  <a:lnTo>
                    <a:pt x="6190" y="10582"/>
                  </a:lnTo>
                  <a:cubicBezTo>
                    <a:pt x="6284" y="10636"/>
                    <a:pt x="6389" y="10662"/>
                    <a:pt x="6498" y="10662"/>
                  </a:cubicBezTo>
                  <a:lnTo>
                    <a:pt x="6527" y="10662"/>
                  </a:lnTo>
                  <a:cubicBezTo>
                    <a:pt x="6708" y="10655"/>
                    <a:pt x="6874" y="10571"/>
                    <a:pt x="6990" y="10434"/>
                  </a:cubicBezTo>
                  <a:lnTo>
                    <a:pt x="7541" y="9774"/>
                  </a:lnTo>
                  <a:cubicBezTo>
                    <a:pt x="7740" y="10039"/>
                    <a:pt x="7849" y="10365"/>
                    <a:pt x="7849" y="10698"/>
                  </a:cubicBezTo>
                  <a:lnTo>
                    <a:pt x="7849" y="10886"/>
                  </a:lnTo>
                  <a:cubicBezTo>
                    <a:pt x="7849" y="11022"/>
                    <a:pt x="7951" y="11090"/>
                    <a:pt x="8053" y="11090"/>
                  </a:cubicBezTo>
                  <a:cubicBezTo>
                    <a:pt x="8156" y="11090"/>
                    <a:pt x="8258" y="11022"/>
                    <a:pt x="8258" y="10886"/>
                  </a:cubicBezTo>
                  <a:lnTo>
                    <a:pt x="8258" y="10698"/>
                  </a:lnTo>
                  <a:cubicBezTo>
                    <a:pt x="8258" y="10184"/>
                    <a:pt x="8051" y="9688"/>
                    <a:pt x="7686" y="9322"/>
                  </a:cubicBezTo>
                  <a:lnTo>
                    <a:pt x="7425" y="9061"/>
                  </a:lnTo>
                  <a:cubicBezTo>
                    <a:pt x="7258" y="8898"/>
                    <a:pt x="7168" y="8670"/>
                    <a:pt x="7168" y="8434"/>
                  </a:cubicBezTo>
                  <a:lnTo>
                    <a:pt x="7168" y="8300"/>
                  </a:lnTo>
                  <a:cubicBezTo>
                    <a:pt x="7613" y="8482"/>
                    <a:pt x="8529" y="8967"/>
                    <a:pt x="8888" y="10039"/>
                  </a:cubicBezTo>
                  <a:cubicBezTo>
                    <a:pt x="8913" y="10111"/>
                    <a:pt x="8903" y="10187"/>
                    <a:pt x="8863" y="10249"/>
                  </a:cubicBezTo>
                  <a:lnTo>
                    <a:pt x="8540" y="10734"/>
                  </a:lnTo>
                  <a:cubicBezTo>
                    <a:pt x="8486" y="10818"/>
                    <a:pt x="8497" y="10923"/>
                    <a:pt x="8566" y="10991"/>
                  </a:cubicBezTo>
                  <a:lnTo>
                    <a:pt x="9268" y="11698"/>
                  </a:lnTo>
                  <a:cubicBezTo>
                    <a:pt x="9323" y="11752"/>
                    <a:pt x="9348" y="11832"/>
                    <a:pt x="9330" y="11908"/>
                  </a:cubicBezTo>
                  <a:lnTo>
                    <a:pt x="8946" y="13675"/>
                  </a:lnTo>
                  <a:cubicBezTo>
                    <a:pt x="8912" y="13828"/>
                    <a:pt x="9032" y="13922"/>
                    <a:pt x="9150" y="13922"/>
                  </a:cubicBezTo>
                  <a:cubicBezTo>
                    <a:pt x="9236" y="13922"/>
                    <a:pt x="9320" y="13873"/>
                    <a:pt x="9344" y="13762"/>
                  </a:cubicBezTo>
                  <a:lnTo>
                    <a:pt x="9728" y="11995"/>
                  </a:lnTo>
                  <a:cubicBezTo>
                    <a:pt x="9775" y="11785"/>
                    <a:pt x="9710" y="11560"/>
                    <a:pt x="9554" y="11408"/>
                  </a:cubicBezTo>
                  <a:lnTo>
                    <a:pt x="8971" y="10821"/>
                  </a:lnTo>
                  <a:lnTo>
                    <a:pt x="9199" y="10477"/>
                  </a:lnTo>
                  <a:cubicBezTo>
                    <a:pt x="9312" y="10310"/>
                    <a:pt x="9337" y="10100"/>
                    <a:pt x="9276" y="9912"/>
                  </a:cubicBezTo>
                  <a:cubicBezTo>
                    <a:pt x="9257" y="9861"/>
                    <a:pt x="9239" y="9811"/>
                    <a:pt x="9221" y="9764"/>
                  </a:cubicBezTo>
                  <a:lnTo>
                    <a:pt x="9221" y="9764"/>
                  </a:lnTo>
                  <a:lnTo>
                    <a:pt x="9674" y="9894"/>
                  </a:lnTo>
                  <a:cubicBezTo>
                    <a:pt x="10141" y="10035"/>
                    <a:pt x="10463" y="10466"/>
                    <a:pt x="10463" y="10955"/>
                  </a:cubicBezTo>
                  <a:lnTo>
                    <a:pt x="10463" y="13719"/>
                  </a:lnTo>
                  <a:cubicBezTo>
                    <a:pt x="10463" y="13854"/>
                    <a:pt x="10566" y="13922"/>
                    <a:pt x="10668" y="13922"/>
                  </a:cubicBezTo>
                  <a:cubicBezTo>
                    <a:pt x="10770" y="13922"/>
                    <a:pt x="10873" y="13854"/>
                    <a:pt x="10873" y="13719"/>
                  </a:cubicBezTo>
                  <a:lnTo>
                    <a:pt x="10873" y="10955"/>
                  </a:lnTo>
                  <a:cubicBezTo>
                    <a:pt x="10869" y="10285"/>
                    <a:pt x="10431" y="9695"/>
                    <a:pt x="9790" y="9503"/>
                  </a:cubicBezTo>
                  <a:lnTo>
                    <a:pt x="8975" y="9264"/>
                  </a:lnTo>
                  <a:cubicBezTo>
                    <a:pt x="8417" y="8362"/>
                    <a:pt x="7530" y="7985"/>
                    <a:pt x="7171" y="7862"/>
                  </a:cubicBezTo>
                  <a:lnTo>
                    <a:pt x="7171" y="7496"/>
                  </a:lnTo>
                  <a:cubicBezTo>
                    <a:pt x="7392" y="7344"/>
                    <a:pt x="7588" y="7163"/>
                    <a:pt x="7762" y="6960"/>
                  </a:cubicBezTo>
                  <a:cubicBezTo>
                    <a:pt x="8964" y="6837"/>
                    <a:pt x="9681" y="6272"/>
                    <a:pt x="9710" y="6247"/>
                  </a:cubicBezTo>
                  <a:cubicBezTo>
                    <a:pt x="9783" y="6189"/>
                    <a:pt x="9808" y="6084"/>
                    <a:pt x="9764" y="5997"/>
                  </a:cubicBezTo>
                  <a:cubicBezTo>
                    <a:pt x="9681" y="5838"/>
                    <a:pt x="9620" y="5667"/>
                    <a:pt x="9573" y="5494"/>
                  </a:cubicBezTo>
                  <a:lnTo>
                    <a:pt x="10181" y="4686"/>
                  </a:lnTo>
                  <a:cubicBezTo>
                    <a:pt x="10214" y="4643"/>
                    <a:pt x="10228" y="4585"/>
                    <a:pt x="10217" y="4527"/>
                  </a:cubicBezTo>
                  <a:cubicBezTo>
                    <a:pt x="10195" y="4407"/>
                    <a:pt x="9674" y="1560"/>
                    <a:pt x="7983" y="1111"/>
                  </a:cubicBezTo>
                  <a:cubicBezTo>
                    <a:pt x="7296" y="371"/>
                    <a:pt x="6367" y="0"/>
                    <a:pt x="543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9" name="Google Shape;23429;p75"/>
            <p:cNvSpPr/>
            <p:nvPr/>
          </p:nvSpPr>
          <p:spPr>
            <a:xfrm>
              <a:off x="6823681" y="2579721"/>
              <a:ext cx="49708" cy="16517"/>
            </a:xfrm>
            <a:custGeom>
              <a:rect b="b" l="l" r="r" t="t"/>
              <a:pathLst>
                <a:path extrusionOk="0" h="630" w="1896">
                  <a:moveTo>
                    <a:pt x="297" y="0"/>
                  </a:moveTo>
                  <a:cubicBezTo>
                    <a:pt x="138" y="0"/>
                    <a:pt x="1" y="206"/>
                    <a:pt x="151" y="351"/>
                  </a:cubicBezTo>
                  <a:cubicBezTo>
                    <a:pt x="329" y="525"/>
                    <a:pt x="626" y="630"/>
                    <a:pt x="948" y="630"/>
                  </a:cubicBezTo>
                  <a:cubicBezTo>
                    <a:pt x="1270" y="630"/>
                    <a:pt x="1571" y="525"/>
                    <a:pt x="1745" y="351"/>
                  </a:cubicBezTo>
                  <a:cubicBezTo>
                    <a:pt x="1896" y="206"/>
                    <a:pt x="1758" y="0"/>
                    <a:pt x="1599" y="0"/>
                  </a:cubicBezTo>
                  <a:cubicBezTo>
                    <a:pt x="1552" y="0"/>
                    <a:pt x="1503" y="18"/>
                    <a:pt x="1459" y="61"/>
                  </a:cubicBezTo>
                  <a:cubicBezTo>
                    <a:pt x="1383" y="137"/>
                    <a:pt x="1205" y="221"/>
                    <a:pt x="948" y="221"/>
                  </a:cubicBezTo>
                  <a:cubicBezTo>
                    <a:pt x="691" y="221"/>
                    <a:pt x="514" y="137"/>
                    <a:pt x="437" y="61"/>
                  </a:cubicBezTo>
                  <a:cubicBezTo>
                    <a:pt x="394" y="18"/>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0" name="Google Shape;23430;p75"/>
            <p:cNvSpPr/>
            <p:nvPr/>
          </p:nvSpPr>
          <p:spPr>
            <a:xfrm>
              <a:off x="6801423" y="2511240"/>
              <a:ext cx="31356" cy="10671"/>
            </a:xfrm>
            <a:custGeom>
              <a:rect b="b" l="l" r="r" t="t"/>
              <a:pathLst>
                <a:path extrusionOk="0" h="407" w="1196">
                  <a:moveTo>
                    <a:pt x="272" y="1"/>
                  </a:moveTo>
                  <a:cubicBezTo>
                    <a:pt x="1" y="1"/>
                    <a:pt x="1"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1" name="Google Shape;23431;p75"/>
            <p:cNvSpPr/>
            <p:nvPr/>
          </p:nvSpPr>
          <p:spPr>
            <a:xfrm>
              <a:off x="6864292" y="2511240"/>
              <a:ext cx="31356" cy="10671"/>
            </a:xfrm>
            <a:custGeom>
              <a:rect b="b" l="l" r="r" t="t"/>
              <a:pathLst>
                <a:path extrusionOk="0" h="407" w="1196">
                  <a:moveTo>
                    <a:pt x="272" y="1"/>
                  </a:moveTo>
                  <a:cubicBezTo>
                    <a:pt x="0" y="1"/>
                    <a:pt x="0" y="406"/>
                    <a:pt x="272" y="406"/>
                  </a:cubicBezTo>
                  <a:lnTo>
                    <a:pt x="924" y="406"/>
                  </a:lnTo>
                  <a:cubicBezTo>
                    <a:pt x="1196" y="406"/>
                    <a:pt x="1196" y="1"/>
                    <a:pt x="9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32" name="Google Shape;23432;p75"/>
          <p:cNvGrpSpPr/>
          <p:nvPr/>
        </p:nvGrpSpPr>
        <p:grpSpPr>
          <a:xfrm>
            <a:off x="5811634" y="3356702"/>
            <a:ext cx="273501" cy="364948"/>
            <a:chOff x="5811634" y="3356702"/>
            <a:chExt cx="273501" cy="364948"/>
          </a:xfrm>
        </p:grpSpPr>
        <p:sp>
          <p:nvSpPr>
            <p:cNvPr id="23433" name="Google Shape;23433;p75"/>
            <p:cNvSpPr/>
            <p:nvPr/>
          </p:nvSpPr>
          <p:spPr>
            <a:xfrm>
              <a:off x="5860083" y="3544734"/>
              <a:ext cx="60589" cy="57259"/>
            </a:xfrm>
            <a:custGeom>
              <a:rect b="b" l="l" r="r" t="t"/>
              <a:pathLst>
                <a:path extrusionOk="0" h="2184" w="2311">
                  <a:moveTo>
                    <a:pt x="749" y="1"/>
                  </a:moveTo>
                  <a:cubicBezTo>
                    <a:pt x="626" y="1"/>
                    <a:pt x="500" y="36"/>
                    <a:pt x="388" y="112"/>
                  </a:cubicBezTo>
                  <a:cubicBezTo>
                    <a:pt x="25" y="354"/>
                    <a:pt x="0" y="872"/>
                    <a:pt x="330" y="1151"/>
                  </a:cubicBezTo>
                  <a:cubicBezTo>
                    <a:pt x="225" y="1726"/>
                    <a:pt x="684" y="2184"/>
                    <a:pt x="1191" y="2184"/>
                  </a:cubicBezTo>
                  <a:cubicBezTo>
                    <a:pt x="1351" y="2184"/>
                    <a:pt x="1516" y="2138"/>
                    <a:pt x="1670" y="2035"/>
                  </a:cubicBezTo>
                  <a:cubicBezTo>
                    <a:pt x="2311" y="1607"/>
                    <a:pt x="2122" y="622"/>
                    <a:pt x="1373" y="459"/>
                  </a:cubicBezTo>
                  <a:cubicBezTo>
                    <a:pt x="1283" y="173"/>
                    <a:pt x="1022" y="1"/>
                    <a:pt x="749"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4" name="Google Shape;23434;p75"/>
            <p:cNvSpPr/>
            <p:nvPr/>
          </p:nvSpPr>
          <p:spPr>
            <a:xfrm>
              <a:off x="5976096" y="3544734"/>
              <a:ext cx="60615" cy="57259"/>
            </a:xfrm>
            <a:custGeom>
              <a:rect b="b" l="l" r="r" t="t"/>
              <a:pathLst>
                <a:path extrusionOk="0" h="2184" w="2312">
                  <a:moveTo>
                    <a:pt x="1561" y="1"/>
                  </a:moveTo>
                  <a:cubicBezTo>
                    <a:pt x="1290" y="1"/>
                    <a:pt x="1029" y="173"/>
                    <a:pt x="939" y="459"/>
                  </a:cubicBezTo>
                  <a:cubicBezTo>
                    <a:pt x="186" y="622"/>
                    <a:pt x="1" y="1607"/>
                    <a:pt x="638" y="2035"/>
                  </a:cubicBezTo>
                  <a:cubicBezTo>
                    <a:pt x="793" y="2138"/>
                    <a:pt x="958" y="2184"/>
                    <a:pt x="1119" y="2184"/>
                  </a:cubicBezTo>
                  <a:cubicBezTo>
                    <a:pt x="1626" y="2184"/>
                    <a:pt x="2083" y="1726"/>
                    <a:pt x="1978" y="1151"/>
                  </a:cubicBezTo>
                  <a:cubicBezTo>
                    <a:pt x="2311" y="872"/>
                    <a:pt x="2282" y="354"/>
                    <a:pt x="1920" y="112"/>
                  </a:cubicBezTo>
                  <a:cubicBezTo>
                    <a:pt x="1809" y="36"/>
                    <a:pt x="1684" y="1"/>
                    <a:pt x="156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5" name="Google Shape;23435;p75"/>
            <p:cNvSpPr/>
            <p:nvPr/>
          </p:nvSpPr>
          <p:spPr>
            <a:xfrm>
              <a:off x="5816956" y="3579079"/>
              <a:ext cx="262857" cy="137144"/>
            </a:xfrm>
            <a:custGeom>
              <a:rect b="b" l="l" r="r" t="t"/>
              <a:pathLst>
                <a:path extrusionOk="0" h="5231" w="10026">
                  <a:moveTo>
                    <a:pt x="3467" y="0"/>
                  </a:moveTo>
                  <a:lnTo>
                    <a:pt x="3467" y="1127"/>
                  </a:lnTo>
                  <a:cubicBezTo>
                    <a:pt x="3467" y="1496"/>
                    <a:pt x="3470" y="1826"/>
                    <a:pt x="3123" y="1949"/>
                  </a:cubicBezTo>
                  <a:lnTo>
                    <a:pt x="874" y="2746"/>
                  </a:lnTo>
                  <a:cubicBezTo>
                    <a:pt x="348" y="2927"/>
                    <a:pt x="1" y="3423"/>
                    <a:pt x="1" y="3977"/>
                  </a:cubicBezTo>
                  <a:lnTo>
                    <a:pt x="1" y="5230"/>
                  </a:lnTo>
                  <a:lnTo>
                    <a:pt x="10026" y="5230"/>
                  </a:lnTo>
                  <a:lnTo>
                    <a:pt x="10026" y="3977"/>
                  </a:lnTo>
                  <a:cubicBezTo>
                    <a:pt x="10026" y="3423"/>
                    <a:pt x="9674" y="2930"/>
                    <a:pt x="9153" y="2746"/>
                  </a:cubicBezTo>
                  <a:lnTo>
                    <a:pt x="6900" y="1949"/>
                  </a:lnTo>
                  <a:cubicBezTo>
                    <a:pt x="6552" y="1826"/>
                    <a:pt x="6556" y="1496"/>
                    <a:pt x="6556" y="1127"/>
                  </a:cubicBezTo>
                  <a:lnTo>
                    <a:pt x="655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6" name="Google Shape;23436;p75"/>
            <p:cNvSpPr/>
            <p:nvPr/>
          </p:nvSpPr>
          <p:spPr>
            <a:xfrm>
              <a:off x="5816956" y="3618196"/>
              <a:ext cx="262857" cy="98027"/>
            </a:xfrm>
            <a:custGeom>
              <a:rect b="b" l="l" r="r" t="t"/>
              <a:pathLst>
                <a:path extrusionOk="0" h="3739" w="10026">
                  <a:moveTo>
                    <a:pt x="3623" y="0"/>
                  </a:moveTo>
                  <a:cubicBezTo>
                    <a:pt x="3525" y="214"/>
                    <a:pt x="3344" y="377"/>
                    <a:pt x="3123" y="457"/>
                  </a:cubicBezTo>
                  <a:lnTo>
                    <a:pt x="874" y="1254"/>
                  </a:lnTo>
                  <a:cubicBezTo>
                    <a:pt x="348" y="1435"/>
                    <a:pt x="1" y="1931"/>
                    <a:pt x="1" y="2485"/>
                  </a:cubicBezTo>
                  <a:lnTo>
                    <a:pt x="1" y="3738"/>
                  </a:lnTo>
                  <a:lnTo>
                    <a:pt x="10026" y="3738"/>
                  </a:lnTo>
                  <a:lnTo>
                    <a:pt x="10026" y="2485"/>
                  </a:lnTo>
                  <a:cubicBezTo>
                    <a:pt x="10026" y="1931"/>
                    <a:pt x="9674" y="1438"/>
                    <a:pt x="9153" y="1254"/>
                  </a:cubicBezTo>
                  <a:lnTo>
                    <a:pt x="6900" y="457"/>
                  </a:lnTo>
                  <a:cubicBezTo>
                    <a:pt x="6679" y="377"/>
                    <a:pt x="6502" y="214"/>
                    <a:pt x="6404" y="0"/>
                  </a:cubicBezTo>
                  <a:cubicBezTo>
                    <a:pt x="6024" y="156"/>
                    <a:pt x="5542" y="250"/>
                    <a:pt x="5013" y="250"/>
                  </a:cubicBezTo>
                  <a:cubicBezTo>
                    <a:pt x="4481" y="250"/>
                    <a:pt x="3999" y="156"/>
                    <a:pt x="362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7" name="Google Shape;23437;p75"/>
            <p:cNvSpPr/>
            <p:nvPr/>
          </p:nvSpPr>
          <p:spPr>
            <a:xfrm>
              <a:off x="5851248" y="3481943"/>
              <a:ext cx="194298" cy="120050"/>
            </a:xfrm>
            <a:custGeom>
              <a:rect b="b" l="l" r="r" t="t"/>
              <a:pathLst>
                <a:path extrusionOk="0" h="4579" w="7411">
                  <a:moveTo>
                    <a:pt x="873" y="0"/>
                  </a:moveTo>
                  <a:lnTo>
                    <a:pt x="873" y="870"/>
                  </a:lnTo>
                  <a:lnTo>
                    <a:pt x="543" y="870"/>
                  </a:lnTo>
                  <a:cubicBezTo>
                    <a:pt x="243" y="870"/>
                    <a:pt x="0" y="1116"/>
                    <a:pt x="0" y="1416"/>
                  </a:cubicBezTo>
                  <a:cubicBezTo>
                    <a:pt x="0" y="1717"/>
                    <a:pt x="243" y="1960"/>
                    <a:pt x="543" y="1960"/>
                  </a:cubicBezTo>
                  <a:lnTo>
                    <a:pt x="884" y="1960"/>
                  </a:lnTo>
                  <a:cubicBezTo>
                    <a:pt x="996" y="3437"/>
                    <a:pt x="2224" y="4578"/>
                    <a:pt x="3705" y="4578"/>
                  </a:cubicBezTo>
                  <a:cubicBezTo>
                    <a:pt x="5187" y="4578"/>
                    <a:pt x="6418" y="3437"/>
                    <a:pt x="6530" y="1960"/>
                  </a:cubicBezTo>
                  <a:lnTo>
                    <a:pt x="6867" y="1960"/>
                  </a:lnTo>
                  <a:cubicBezTo>
                    <a:pt x="7168" y="1960"/>
                    <a:pt x="7410" y="1717"/>
                    <a:pt x="7410" y="1416"/>
                  </a:cubicBezTo>
                  <a:cubicBezTo>
                    <a:pt x="7410" y="1116"/>
                    <a:pt x="7168" y="870"/>
                    <a:pt x="6867" y="870"/>
                  </a:cubicBezTo>
                  <a:lnTo>
                    <a:pt x="6537" y="870"/>
                  </a:lnTo>
                  <a:lnTo>
                    <a:pt x="6537"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8" name="Google Shape;23438;p75"/>
            <p:cNvSpPr/>
            <p:nvPr/>
          </p:nvSpPr>
          <p:spPr>
            <a:xfrm>
              <a:off x="5850383" y="3481943"/>
              <a:ext cx="149492" cy="120076"/>
            </a:xfrm>
            <a:custGeom>
              <a:rect b="b" l="l" r="r" t="t"/>
              <a:pathLst>
                <a:path extrusionOk="0" h="4580" w="5702">
                  <a:moveTo>
                    <a:pt x="906" y="0"/>
                  </a:moveTo>
                  <a:lnTo>
                    <a:pt x="906" y="873"/>
                  </a:lnTo>
                  <a:lnTo>
                    <a:pt x="609" y="873"/>
                  </a:lnTo>
                  <a:cubicBezTo>
                    <a:pt x="290" y="873"/>
                    <a:pt x="66" y="1076"/>
                    <a:pt x="37" y="1358"/>
                  </a:cubicBezTo>
                  <a:cubicBezTo>
                    <a:pt x="1" y="1679"/>
                    <a:pt x="251" y="1960"/>
                    <a:pt x="574" y="1960"/>
                  </a:cubicBezTo>
                  <a:cubicBezTo>
                    <a:pt x="576" y="1960"/>
                    <a:pt x="578" y="1960"/>
                    <a:pt x="580" y="1960"/>
                  </a:cubicBezTo>
                  <a:lnTo>
                    <a:pt x="917" y="1960"/>
                  </a:lnTo>
                  <a:cubicBezTo>
                    <a:pt x="1022" y="3455"/>
                    <a:pt x="2270" y="4579"/>
                    <a:pt x="3718" y="4579"/>
                  </a:cubicBezTo>
                  <a:cubicBezTo>
                    <a:pt x="3869" y="4579"/>
                    <a:pt x="4022" y="4567"/>
                    <a:pt x="4176" y="4542"/>
                  </a:cubicBezTo>
                  <a:cubicBezTo>
                    <a:pt x="2797" y="4328"/>
                    <a:pt x="1779" y="3140"/>
                    <a:pt x="1779" y="1746"/>
                  </a:cubicBezTo>
                  <a:lnTo>
                    <a:pt x="1779" y="1529"/>
                  </a:lnTo>
                  <a:cubicBezTo>
                    <a:pt x="1779" y="1047"/>
                    <a:pt x="2166" y="656"/>
                    <a:pt x="2648" y="656"/>
                  </a:cubicBezTo>
                  <a:lnTo>
                    <a:pt x="5263" y="656"/>
                  </a:lnTo>
                  <a:cubicBezTo>
                    <a:pt x="5506" y="656"/>
                    <a:pt x="5701" y="460"/>
                    <a:pt x="5701" y="218"/>
                  </a:cubicBezTo>
                  <a:lnTo>
                    <a:pt x="5701"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9" name="Google Shape;23439;p75"/>
            <p:cNvSpPr/>
            <p:nvPr/>
          </p:nvSpPr>
          <p:spPr>
            <a:xfrm>
              <a:off x="5862627" y="3481943"/>
              <a:ext cx="22914" cy="25746"/>
            </a:xfrm>
            <a:custGeom>
              <a:rect b="b" l="l" r="r" t="t"/>
              <a:pathLst>
                <a:path extrusionOk="0" h="982" w="874">
                  <a:moveTo>
                    <a:pt x="1" y="0"/>
                  </a:moveTo>
                  <a:lnTo>
                    <a:pt x="1" y="982"/>
                  </a:lnTo>
                  <a:lnTo>
                    <a:pt x="301" y="942"/>
                  </a:lnTo>
                  <a:cubicBezTo>
                    <a:pt x="627" y="902"/>
                    <a:pt x="874" y="623"/>
                    <a:pt x="874" y="294"/>
                  </a:cubicBez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0" name="Google Shape;23440;p75"/>
            <p:cNvSpPr/>
            <p:nvPr/>
          </p:nvSpPr>
          <p:spPr>
            <a:xfrm>
              <a:off x="6011227" y="3481943"/>
              <a:ext cx="22914" cy="25746"/>
            </a:xfrm>
            <a:custGeom>
              <a:rect b="b" l="l" r="r" t="t"/>
              <a:pathLst>
                <a:path extrusionOk="0" h="982" w="874">
                  <a:moveTo>
                    <a:pt x="1" y="0"/>
                  </a:moveTo>
                  <a:lnTo>
                    <a:pt x="1" y="294"/>
                  </a:lnTo>
                  <a:cubicBezTo>
                    <a:pt x="1" y="623"/>
                    <a:pt x="247" y="902"/>
                    <a:pt x="573" y="942"/>
                  </a:cubicBezTo>
                  <a:lnTo>
                    <a:pt x="874" y="982"/>
                  </a:lnTo>
                  <a:lnTo>
                    <a:pt x="87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1" name="Google Shape;23441;p75"/>
            <p:cNvSpPr/>
            <p:nvPr/>
          </p:nvSpPr>
          <p:spPr>
            <a:xfrm>
              <a:off x="5843357" y="3361920"/>
              <a:ext cx="207983" cy="120050"/>
            </a:xfrm>
            <a:custGeom>
              <a:rect b="b" l="l" r="r" t="t"/>
              <a:pathLst>
                <a:path extrusionOk="0" h="4579" w="7933">
                  <a:moveTo>
                    <a:pt x="3463" y="0"/>
                  </a:moveTo>
                  <a:cubicBezTo>
                    <a:pt x="2981" y="0"/>
                    <a:pt x="2529" y="247"/>
                    <a:pt x="2271" y="656"/>
                  </a:cubicBezTo>
                  <a:lnTo>
                    <a:pt x="1174" y="656"/>
                  </a:lnTo>
                  <a:cubicBezTo>
                    <a:pt x="1172" y="656"/>
                    <a:pt x="1169" y="656"/>
                    <a:pt x="1166" y="656"/>
                  </a:cubicBezTo>
                  <a:cubicBezTo>
                    <a:pt x="655" y="656"/>
                    <a:pt x="214" y="1017"/>
                    <a:pt x="109" y="1522"/>
                  </a:cubicBezTo>
                  <a:cubicBezTo>
                    <a:pt x="1" y="2025"/>
                    <a:pt x="265" y="2536"/>
                    <a:pt x="739" y="2742"/>
                  </a:cubicBezTo>
                  <a:lnTo>
                    <a:pt x="739" y="4578"/>
                  </a:lnTo>
                  <a:lnTo>
                    <a:pt x="7277" y="4578"/>
                  </a:lnTo>
                  <a:lnTo>
                    <a:pt x="7277" y="2742"/>
                  </a:lnTo>
                  <a:cubicBezTo>
                    <a:pt x="7675" y="2568"/>
                    <a:pt x="7929" y="2177"/>
                    <a:pt x="7932" y="1743"/>
                  </a:cubicBezTo>
                  <a:cubicBezTo>
                    <a:pt x="7932" y="1141"/>
                    <a:pt x="7443" y="656"/>
                    <a:pt x="6842" y="656"/>
                  </a:cubicBezTo>
                  <a:lnTo>
                    <a:pt x="5745" y="656"/>
                  </a:lnTo>
                  <a:cubicBezTo>
                    <a:pt x="5484" y="247"/>
                    <a:pt x="5035" y="0"/>
                    <a:pt x="4553" y="0"/>
                  </a:cubicBezTo>
                  <a:close/>
                </a:path>
              </a:pathLst>
            </a:custGeom>
            <a:solidFill>
              <a:srgbClr val="E7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2" name="Google Shape;23442;p75"/>
            <p:cNvSpPr/>
            <p:nvPr/>
          </p:nvSpPr>
          <p:spPr>
            <a:xfrm>
              <a:off x="5862627" y="3436168"/>
              <a:ext cx="22914" cy="45802"/>
            </a:xfrm>
            <a:custGeom>
              <a:rect b="b" l="l" r="r" t="t"/>
              <a:pathLst>
                <a:path extrusionOk="0" h="1747" w="874">
                  <a:moveTo>
                    <a:pt x="1" y="1"/>
                  </a:moveTo>
                  <a:lnTo>
                    <a:pt x="1" y="1743"/>
                  </a:lnTo>
                  <a:lnTo>
                    <a:pt x="1" y="1746"/>
                  </a:lnTo>
                  <a:lnTo>
                    <a:pt x="874" y="1746"/>
                  </a:lnTo>
                  <a:lnTo>
                    <a:pt x="874" y="439"/>
                  </a:lnTo>
                  <a:cubicBezTo>
                    <a:pt x="874" y="196"/>
                    <a:pt x="678" y="1"/>
                    <a:pt x="439" y="1"/>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3" name="Google Shape;23443;p75"/>
            <p:cNvSpPr/>
            <p:nvPr/>
          </p:nvSpPr>
          <p:spPr>
            <a:xfrm>
              <a:off x="5887428" y="3618196"/>
              <a:ext cx="121938" cy="40847"/>
            </a:xfrm>
            <a:custGeom>
              <a:rect b="b" l="l" r="r" t="t"/>
              <a:pathLst>
                <a:path extrusionOk="0" h="1558" w="4651">
                  <a:moveTo>
                    <a:pt x="935" y="0"/>
                  </a:moveTo>
                  <a:cubicBezTo>
                    <a:pt x="837" y="214"/>
                    <a:pt x="656" y="377"/>
                    <a:pt x="435" y="457"/>
                  </a:cubicBezTo>
                  <a:lnTo>
                    <a:pt x="0" y="609"/>
                  </a:lnTo>
                  <a:cubicBezTo>
                    <a:pt x="431" y="1174"/>
                    <a:pt x="1311" y="1558"/>
                    <a:pt x="2325" y="1558"/>
                  </a:cubicBezTo>
                  <a:cubicBezTo>
                    <a:pt x="2626" y="1558"/>
                    <a:pt x="2923" y="1522"/>
                    <a:pt x="3216" y="1449"/>
                  </a:cubicBezTo>
                  <a:lnTo>
                    <a:pt x="3683" y="1304"/>
                  </a:lnTo>
                  <a:cubicBezTo>
                    <a:pt x="4093" y="1134"/>
                    <a:pt x="4429" y="895"/>
                    <a:pt x="4650" y="609"/>
                  </a:cubicBezTo>
                  <a:lnTo>
                    <a:pt x="4212" y="457"/>
                  </a:lnTo>
                  <a:cubicBezTo>
                    <a:pt x="3991" y="377"/>
                    <a:pt x="3814" y="214"/>
                    <a:pt x="3716" y="0"/>
                  </a:cubicBezTo>
                  <a:cubicBezTo>
                    <a:pt x="3336" y="156"/>
                    <a:pt x="2854" y="250"/>
                    <a:pt x="2325" y="250"/>
                  </a:cubicBezTo>
                  <a:cubicBezTo>
                    <a:pt x="1793" y="250"/>
                    <a:pt x="1311" y="156"/>
                    <a:pt x="935"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4" name="Google Shape;23444;p75"/>
            <p:cNvSpPr/>
            <p:nvPr/>
          </p:nvSpPr>
          <p:spPr>
            <a:xfrm>
              <a:off x="5923556" y="3550738"/>
              <a:ext cx="49604" cy="16596"/>
            </a:xfrm>
            <a:custGeom>
              <a:rect b="b" l="l" r="r" t="t"/>
              <a:pathLst>
                <a:path extrusionOk="0" h="633" w="1892">
                  <a:moveTo>
                    <a:pt x="293" y="1"/>
                  </a:moveTo>
                  <a:cubicBezTo>
                    <a:pt x="134" y="1"/>
                    <a:pt x="0" y="206"/>
                    <a:pt x="150" y="353"/>
                  </a:cubicBezTo>
                  <a:cubicBezTo>
                    <a:pt x="324" y="527"/>
                    <a:pt x="625" y="632"/>
                    <a:pt x="947" y="632"/>
                  </a:cubicBezTo>
                  <a:cubicBezTo>
                    <a:pt x="1270" y="632"/>
                    <a:pt x="1570" y="527"/>
                    <a:pt x="1744" y="353"/>
                  </a:cubicBezTo>
                  <a:cubicBezTo>
                    <a:pt x="1892" y="206"/>
                    <a:pt x="1757" y="1"/>
                    <a:pt x="1599" y="1"/>
                  </a:cubicBezTo>
                  <a:cubicBezTo>
                    <a:pt x="1552" y="1"/>
                    <a:pt x="1502" y="19"/>
                    <a:pt x="1458" y="64"/>
                  </a:cubicBezTo>
                  <a:cubicBezTo>
                    <a:pt x="1382" y="136"/>
                    <a:pt x="1204" y="223"/>
                    <a:pt x="947" y="223"/>
                  </a:cubicBezTo>
                  <a:cubicBezTo>
                    <a:pt x="690" y="223"/>
                    <a:pt x="509" y="136"/>
                    <a:pt x="437" y="64"/>
                  </a:cubicBez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5" name="Google Shape;23445;p75"/>
            <p:cNvSpPr/>
            <p:nvPr/>
          </p:nvSpPr>
          <p:spPr>
            <a:xfrm>
              <a:off x="5908796" y="3505172"/>
              <a:ext cx="10644" cy="16386"/>
            </a:xfrm>
            <a:custGeom>
              <a:rect b="b" l="l" r="r" t="t"/>
              <a:pathLst>
                <a:path extrusionOk="0" h="625" w="406">
                  <a:moveTo>
                    <a:pt x="203" y="1"/>
                  </a:moveTo>
                  <a:cubicBezTo>
                    <a:pt x="101" y="1"/>
                    <a:pt x="0" y="69"/>
                    <a:pt x="0" y="204"/>
                  </a:cubicBezTo>
                  <a:lnTo>
                    <a:pt x="0" y="422"/>
                  </a:lnTo>
                  <a:cubicBezTo>
                    <a:pt x="0" y="534"/>
                    <a:pt x="91" y="625"/>
                    <a:pt x="203" y="625"/>
                  </a:cubicBezTo>
                  <a:cubicBezTo>
                    <a:pt x="315" y="625"/>
                    <a:pt x="406" y="534"/>
                    <a:pt x="406" y="422"/>
                  </a:cubicBezTo>
                  <a:lnTo>
                    <a:pt x="406" y="204"/>
                  </a:lnTo>
                  <a:cubicBezTo>
                    <a:pt x="406" y="69"/>
                    <a:pt x="304"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6" name="Google Shape;23446;p75"/>
            <p:cNvSpPr/>
            <p:nvPr/>
          </p:nvSpPr>
          <p:spPr>
            <a:xfrm>
              <a:off x="5977328" y="3505172"/>
              <a:ext cx="10671" cy="16386"/>
            </a:xfrm>
            <a:custGeom>
              <a:rect b="b" l="l" r="r" t="t"/>
              <a:pathLst>
                <a:path extrusionOk="0" h="625" w="407">
                  <a:moveTo>
                    <a:pt x="204" y="1"/>
                  </a:moveTo>
                  <a:cubicBezTo>
                    <a:pt x="102" y="1"/>
                    <a:pt x="1" y="69"/>
                    <a:pt x="1" y="204"/>
                  </a:cubicBezTo>
                  <a:lnTo>
                    <a:pt x="1" y="422"/>
                  </a:lnTo>
                  <a:cubicBezTo>
                    <a:pt x="1" y="534"/>
                    <a:pt x="91" y="625"/>
                    <a:pt x="204" y="625"/>
                  </a:cubicBezTo>
                  <a:cubicBezTo>
                    <a:pt x="316" y="625"/>
                    <a:pt x="407" y="534"/>
                    <a:pt x="407" y="422"/>
                  </a:cubicBezTo>
                  <a:lnTo>
                    <a:pt x="407" y="204"/>
                  </a:lnTo>
                  <a:cubicBezTo>
                    <a:pt x="407" y="69"/>
                    <a:pt x="305"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7" name="Google Shape;23447;p75"/>
            <p:cNvSpPr/>
            <p:nvPr/>
          </p:nvSpPr>
          <p:spPr>
            <a:xfrm>
              <a:off x="5811634" y="3356702"/>
              <a:ext cx="273501" cy="364948"/>
            </a:xfrm>
            <a:custGeom>
              <a:rect b="b" l="l" r="r" t="t"/>
              <a:pathLst>
                <a:path extrusionOk="0" h="13920" w="10432">
                  <a:moveTo>
                    <a:pt x="5763" y="402"/>
                  </a:moveTo>
                  <a:cubicBezTo>
                    <a:pt x="6325" y="402"/>
                    <a:pt x="6810" y="790"/>
                    <a:pt x="6940" y="1337"/>
                  </a:cubicBezTo>
                  <a:cubicBezTo>
                    <a:pt x="6966" y="1446"/>
                    <a:pt x="7048" y="1494"/>
                    <a:pt x="7132" y="1494"/>
                  </a:cubicBezTo>
                  <a:cubicBezTo>
                    <a:pt x="7250" y="1494"/>
                    <a:pt x="7371" y="1398"/>
                    <a:pt x="7335" y="1243"/>
                  </a:cubicBezTo>
                  <a:cubicBezTo>
                    <a:pt x="7320" y="1181"/>
                    <a:pt x="7302" y="1119"/>
                    <a:pt x="7281" y="1058"/>
                  </a:cubicBezTo>
                  <a:lnTo>
                    <a:pt x="8048" y="1058"/>
                  </a:lnTo>
                  <a:cubicBezTo>
                    <a:pt x="8530" y="1069"/>
                    <a:pt x="8914" y="1460"/>
                    <a:pt x="8914" y="1942"/>
                  </a:cubicBezTo>
                  <a:cubicBezTo>
                    <a:pt x="8914" y="2423"/>
                    <a:pt x="8530" y="2818"/>
                    <a:pt x="8048" y="2829"/>
                  </a:cubicBezTo>
                  <a:cubicBezTo>
                    <a:pt x="7777" y="2829"/>
                    <a:pt x="7777" y="3238"/>
                    <a:pt x="8048" y="3238"/>
                  </a:cubicBezTo>
                  <a:cubicBezTo>
                    <a:pt x="8128" y="3234"/>
                    <a:pt x="8204" y="3231"/>
                    <a:pt x="8280" y="3216"/>
                  </a:cubicBezTo>
                  <a:lnTo>
                    <a:pt x="8280" y="3702"/>
                  </a:lnTo>
                  <a:lnTo>
                    <a:pt x="7614" y="3702"/>
                  </a:lnTo>
                  <a:cubicBezTo>
                    <a:pt x="7342" y="3702"/>
                    <a:pt x="7342" y="4107"/>
                    <a:pt x="7614" y="4107"/>
                  </a:cubicBezTo>
                  <a:lnTo>
                    <a:pt x="8280" y="4107"/>
                  </a:lnTo>
                  <a:lnTo>
                    <a:pt x="8280" y="4571"/>
                  </a:lnTo>
                  <a:lnTo>
                    <a:pt x="2152" y="4571"/>
                  </a:lnTo>
                  <a:lnTo>
                    <a:pt x="2152" y="4107"/>
                  </a:lnTo>
                  <a:lnTo>
                    <a:pt x="6741" y="4107"/>
                  </a:lnTo>
                  <a:cubicBezTo>
                    <a:pt x="7013" y="4107"/>
                    <a:pt x="7013" y="3698"/>
                    <a:pt x="6741" y="3698"/>
                  </a:cubicBezTo>
                  <a:lnTo>
                    <a:pt x="2152" y="3698"/>
                  </a:lnTo>
                  <a:lnTo>
                    <a:pt x="2152" y="3213"/>
                  </a:lnTo>
                  <a:cubicBezTo>
                    <a:pt x="2228" y="3227"/>
                    <a:pt x="2304" y="3234"/>
                    <a:pt x="2384" y="3238"/>
                  </a:cubicBezTo>
                  <a:cubicBezTo>
                    <a:pt x="2656" y="3238"/>
                    <a:pt x="2656" y="2829"/>
                    <a:pt x="2384" y="2829"/>
                  </a:cubicBezTo>
                  <a:cubicBezTo>
                    <a:pt x="2377" y="2829"/>
                    <a:pt x="2371" y="2829"/>
                    <a:pt x="2364" y="2829"/>
                  </a:cubicBezTo>
                  <a:cubicBezTo>
                    <a:pt x="1877" y="2829"/>
                    <a:pt x="1479" y="2435"/>
                    <a:pt x="1479" y="1942"/>
                  </a:cubicBezTo>
                  <a:cubicBezTo>
                    <a:pt x="1479" y="1452"/>
                    <a:pt x="1877" y="1058"/>
                    <a:pt x="2364" y="1058"/>
                  </a:cubicBezTo>
                  <a:cubicBezTo>
                    <a:pt x="2371" y="1058"/>
                    <a:pt x="2377" y="1058"/>
                    <a:pt x="2384" y="1058"/>
                  </a:cubicBezTo>
                  <a:lnTo>
                    <a:pt x="3152" y="1058"/>
                  </a:lnTo>
                  <a:cubicBezTo>
                    <a:pt x="3130" y="1119"/>
                    <a:pt x="3112" y="1181"/>
                    <a:pt x="3098" y="1243"/>
                  </a:cubicBezTo>
                  <a:cubicBezTo>
                    <a:pt x="3061" y="1398"/>
                    <a:pt x="3182" y="1494"/>
                    <a:pt x="3302" y="1494"/>
                  </a:cubicBezTo>
                  <a:cubicBezTo>
                    <a:pt x="3386" y="1494"/>
                    <a:pt x="3469" y="1446"/>
                    <a:pt x="3496" y="1337"/>
                  </a:cubicBezTo>
                  <a:cubicBezTo>
                    <a:pt x="3623" y="790"/>
                    <a:pt x="4112" y="402"/>
                    <a:pt x="4673" y="402"/>
                  </a:cubicBezTo>
                  <a:close/>
                  <a:moveTo>
                    <a:pt x="2616" y="4980"/>
                  </a:moveTo>
                  <a:lnTo>
                    <a:pt x="2616" y="4995"/>
                  </a:lnTo>
                  <a:cubicBezTo>
                    <a:pt x="2612" y="5241"/>
                    <a:pt x="2413" y="5444"/>
                    <a:pt x="2163" y="5444"/>
                  </a:cubicBezTo>
                  <a:lnTo>
                    <a:pt x="2149" y="5444"/>
                  </a:lnTo>
                  <a:lnTo>
                    <a:pt x="2149" y="4980"/>
                  </a:lnTo>
                  <a:close/>
                  <a:moveTo>
                    <a:pt x="8280" y="4980"/>
                  </a:moveTo>
                  <a:lnTo>
                    <a:pt x="8280" y="5444"/>
                  </a:lnTo>
                  <a:lnTo>
                    <a:pt x="8266" y="5444"/>
                  </a:lnTo>
                  <a:cubicBezTo>
                    <a:pt x="8019" y="5444"/>
                    <a:pt x="7817" y="5241"/>
                    <a:pt x="7813" y="4995"/>
                  </a:cubicBezTo>
                  <a:lnTo>
                    <a:pt x="7817" y="4980"/>
                  </a:lnTo>
                  <a:close/>
                  <a:moveTo>
                    <a:pt x="7411" y="4980"/>
                  </a:moveTo>
                  <a:lnTo>
                    <a:pt x="7411" y="4991"/>
                  </a:lnTo>
                  <a:cubicBezTo>
                    <a:pt x="7415" y="5465"/>
                    <a:pt x="7799" y="5849"/>
                    <a:pt x="8273" y="5849"/>
                  </a:cubicBezTo>
                  <a:lnTo>
                    <a:pt x="8382" y="5849"/>
                  </a:lnTo>
                  <a:cubicBezTo>
                    <a:pt x="8570" y="5849"/>
                    <a:pt x="8722" y="6001"/>
                    <a:pt x="8722" y="6190"/>
                  </a:cubicBezTo>
                  <a:cubicBezTo>
                    <a:pt x="8722" y="6378"/>
                    <a:pt x="8570" y="6534"/>
                    <a:pt x="8382" y="6534"/>
                  </a:cubicBezTo>
                  <a:lnTo>
                    <a:pt x="8259" y="6534"/>
                  </a:lnTo>
                  <a:lnTo>
                    <a:pt x="8259" y="6519"/>
                  </a:lnTo>
                  <a:cubicBezTo>
                    <a:pt x="8259" y="6384"/>
                    <a:pt x="8156" y="6316"/>
                    <a:pt x="8054" y="6316"/>
                  </a:cubicBezTo>
                  <a:cubicBezTo>
                    <a:pt x="7952" y="6316"/>
                    <a:pt x="7849" y="6384"/>
                    <a:pt x="7849" y="6519"/>
                  </a:cubicBezTo>
                  <a:cubicBezTo>
                    <a:pt x="7849" y="7972"/>
                    <a:pt x="6672" y="9149"/>
                    <a:pt x="5220" y="9149"/>
                  </a:cubicBezTo>
                  <a:cubicBezTo>
                    <a:pt x="3768" y="9149"/>
                    <a:pt x="2591" y="7972"/>
                    <a:pt x="2591" y="6519"/>
                  </a:cubicBezTo>
                  <a:cubicBezTo>
                    <a:pt x="2591" y="6384"/>
                    <a:pt x="2489" y="6316"/>
                    <a:pt x="2388" y="6316"/>
                  </a:cubicBezTo>
                  <a:cubicBezTo>
                    <a:pt x="2286" y="6316"/>
                    <a:pt x="2185" y="6384"/>
                    <a:pt x="2185" y="6519"/>
                  </a:cubicBezTo>
                  <a:lnTo>
                    <a:pt x="2185" y="6534"/>
                  </a:lnTo>
                  <a:lnTo>
                    <a:pt x="2054" y="6534"/>
                  </a:lnTo>
                  <a:cubicBezTo>
                    <a:pt x="1870" y="6534"/>
                    <a:pt x="1714" y="6382"/>
                    <a:pt x="1714" y="6193"/>
                  </a:cubicBezTo>
                  <a:cubicBezTo>
                    <a:pt x="1714" y="6005"/>
                    <a:pt x="1870" y="5853"/>
                    <a:pt x="2054" y="5853"/>
                  </a:cubicBezTo>
                  <a:lnTo>
                    <a:pt x="2163" y="5853"/>
                  </a:lnTo>
                  <a:cubicBezTo>
                    <a:pt x="2638" y="5853"/>
                    <a:pt x="3025" y="5469"/>
                    <a:pt x="3025" y="4995"/>
                  </a:cubicBezTo>
                  <a:lnTo>
                    <a:pt x="3025" y="4980"/>
                  </a:lnTo>
                  <a:close/>
                  <a:moveTo>
                    <a:pt x="8103" y="7465"/>
                  </a:moveTo>
                  <a:cubicBezTo>
                    <a:pt x="8215" y="7552"/>
                    <a:pt x="8280" y="7686"/>
                    <a:pt x="8280" y="7827"/>
                  </a:cubicBezTo>
                  <a:cubicBezTo>
                    <a:pt x="8280" y="7961"/>
                    <a:pt x="8219" y="8084"/>
                    <a:pt x="8117" y="8167"/>
                  </a:cubicBezTo>
                  <a:cubicBezTo>
                    <a:pt x="8063" y="8214"/>
                    <a:pt x="8038" y="8290"/>
                    <a:pt x="8048" y="8363"/>
                  </a:cubicBezTo>
                  <a:cubicBezTo>
                    <a:pt x="8130" y="8807"/>
                    <a:pt x="7774" y="9149"/>
                    <a:pt x="7388" y="9149"/>
                  </a:cubicBezTo>
                  <a:cubicBezTo>
                    <a:pt x="7246" y="9149"/>
                    <a:pt x="7099" y="9102"/>
                    <a:pt x="6969" y="8997"/>
                  </a:cubicBezTo>
                  <a:cubicBezTo>
                    <a:pt x="7502" y="8620"/>
                    <a:pt x="7896" y="8084"/>
                    <a:pt x="8103" y="7465"/>
                  </a:cubicBezTo>
                  <a:close/>
                  <a:moveTo>
                    <a:pt x="2330" y="7468"/>
                  </a:moveTo>
                  <a:cubicBezTo>
                    <a:pt x="2536" y="8084"/>
                    <a:pt x="2931" y="8620"/>
                    <a:pt x="3463" y="8997"/>
                  </a:cubicBezTo>
                  <a:cubicBezTo>
                    <a:pt x="3335" y="9102"/>
                    <a:pt x="3188" y="9150"/>
                    <a:pt x="3043" y="9150"/>
                  </a:cubicBezTo>
                  <a:cubicBezTo>
                    <a:pt x="2697" y="9150"/>
                    <a:pt x="2370" y="8878"/>
                    <a:pt x="2370" y="8482"/>
                  </a:cubicBezTo>
                  <a:lnTo>
                    <a:pt x="2370" y="8479"/>
                  </a:lnTo>
                  <a:cubicBezTo>
                    <a:pt x="2370" y="8439"/>
                    <a:pt x="2373" y="8399"/>
                    <a:pt x="2380" y="8359"/>
                  </a:cubicBezTo>
                  <a:cubicBezTo>
                    <a:pt x="2395" y="8287"/>
                    <a:pt x="2370" y="8214"/>
                    <a:pt x="2312" y="8167"/>
                  </a:cubicBezTo>
                  <a:cubicBezTo>
                    <a:pt x="2091" y="7983"/>
                    <a:pt x="2098" y="7638"/>
                    <a:pt x="2330" y="7468"/>
                  </a:cubicBezTo>
                  <a:close/>
                  <a:moveTo>
                    <a:pt x="6538" y="9254"/>
                  </a:moveTo>
                  <a:lnTo>
                    <a:pt x="6538" y="9764"/>
                  </a:lnTo>
                  <a:cubicBezTo>
                    <a:pt x="6118" y="9935"/>
                    <a:pt x="5669" y="10022"/>
                    <a:pt x="5216" y="10022"/>
                  </a:cubicBezTo>
                  <a:cubicBezTo>
                    <a:pt x="5147" y="10022"/>
                    <a:pt x="5079" y="10022"/>
                    <a:pt x="5010" y="10014"/>
                  </a:cubicBezTo>
                  <a:cubicBezTo>
                    <a:pt x="5005" y="10014"/>
                    <a:pt x="5000" y="10014"/>
                    <a:pt x="4996" y="10014"/>
                  </a:cubicBezTo>
                  <a:cubicBezTo>
                    <a:pt x="4738" y="10014"/>
                    <a:pt x="4721" y="10406"/>
                    <a:pt x="4988" y="10424"/>
                  </a:cubicBezTo>
                  <a:cubicBezTo>
                    <a:pt x="5064" y="10427"/>
                    <a:pt x="5140" y="10431"/>
                    <a:pt x="5216" y="10431"/>
                  </a:cubicBezTo>
                  <a:cubicBezTo>
                    <a:pt x="5680" y="10431"/>
                    <a:pt x="6136" y="10348"/>
                    <a:pt x="6567" y="10188"/>
                  </a:cubicBezTo>
                  <a:cubicBezTo>
                    <a:pt x="6629" y="10380"/>
                    <a:pt x="6777" y="10529"/>
                    <a:pt x="6966" y="10597"/>
                  </a:cubicBezTo>
                  <a:lnTo>
                    <a:pt x="7194" y="10677"/>
                  </a:lnTo>
                  <a:cubicBezTo>
                    <a:pt x="6799" y="11075"/>
                    <a:pt x="6038" y="11329"/>
                    <a:pt x="5216" y="11329"/>
                  </a:cubicBezTo>
                  <a:cubicBezTo>
                    <a:pt x="4391" y="11329"/>
                    <a:pt x="3634" y="11072"/>
                    <a:pt x="3239" y="10677"/>
                  </a:cubicBezTo>
                  <a:lnTo>
                    <a:pt x="3467" y="10597"/>
                  </a:lnTo>
                  <a:cubicBezTo>
                    <a:pt x="3655" y="10529"/>
                    <a:pt x="3804" y="10380"/>
                    <a:pt x="3865" y="10188"/>
                  </a:cubicBezTo>
                  <a:cubicBezTo>
                    <a:pt x="3931" y="10214"/>
                    <a:pt x="3999" y="10235"/>
                    <a:pt x="4068" y="10257"/>
                  </a:cubicBezTo>
                  <a:cubicBezTo>
                    <a:pt x="4092" y="10264"/>
                    <a:pt x="4114" y="10268"/>
                    <a:pt x="4135" y="10268"/>
                  </a:cubicBezTo>
                  <a:cubicBezTo>
                    <a:pt x="4345" y="10268"/>
                    <a:pt x="4425" y="9938"/>
                    <a:pt x="4188" y="9866"/>
                  </a:cubicBezTo>
                  <a:cubicBezTo>
                    <a:pt x="4090" y="9837"/>
                    <a:pt x="3992" y="9801"/>
                    <a:pt x="3894" y="9764"/>
                  </a:cubicBezTo>
                  <a:lnTo>
                    <a:pt x="3894" y="9254"/>
                  </a:lnTo>
                  <a:cubicBezTo>
                    <a:pt x="4313" y="9457"/>
                    <a:pt x="4765" y="9558"/>
                    <a:pt x="5218" y="9558"/>
                  </a:cubicBezTo>
                  <a:cubicBezTo>
                    <a:pt x="5670" y="9558"/>
                    <a:pt x="6122" y="9457"/>
                    <a:pt x="6538" y="9254"/>
                  </a:cubicBezTo>
                  <a:close/>
                  <a:moveTo>
                    <a:pt x="4662" y="0"/>
                  </a:moveTo>
                  <a:cubicBezTo>
                    <a:pt x="4152" y="0"/>
                    <a:pt x="3671" y="242"/>
                    <a:pt x="3369" y="652"/>
                  </a:cubicBezTo>
                  <a:lnTo>
                    <a:pt x="2384" y="652"/>
                  </a:lnTo>
                  <a:cubicBezTo>
                    <a:pt x="1797" y="652"/>
                    <a:pt x="1283" y="1047"/>
                    <a:pt x="1131" y="1616"/>
                  </a:cubicBezTo>
                  <a:cubicBezTo>
                    <a:pt x="982" y="2184"/>
                    <a:pt x="1232" y="2778"/>
                    <a:pt x="1743" y="3072"/>
                  </a:cubicBezTo>
                  <a:lnTo>
                    <a:pt x="1743" y="5516"/>
                  </a:lnTo>
                  <a:cubicBezTo>
                    <a:pt x="1424" y="5661"/>
                    <a:pt x="1250" y="6012"/>
                    <a:pt x="1327" y="6356"/>
                  </a:cubicBezTo>
                  <a:cubicBezTo>
                    <a:pt x="1399" y="6697"/>
                    <a:pt x="1703" y="6943"/>
                    <a:pt x="2054" y="6943"/>
                  </a:cubicBezTo>
                  <a:lnTo>
                    <a:pt x="2207" y="6943"/>
                  </a:lnTo>
                  <a:cubicBezTo>
                    <a:pt x="2214" y="6983"/>
                    <a:pt x="2221" y="7019"/>
                    <a:pt x="2225" y="7059"/>
                  </a:cubicBezTo>
                  <a:cubicBezTo>
                    <a:pt x="1710" y="7305"/>
                    <a:pt x="1580" y="7979"/>
                    <a:pt x="1964" y="8403"/>
                  </a:cubicBezTo>
                  <a:cubicBezTo>
                    <a:pt x="1960" y="8428"/>
                    <a:pt x="1960" y="8457"/>
                    <a:pt x="1960" y="8482"/>
                  </a:cubicBezTo>
                  <a:cubicBezTo>
                    <a:pt x="1960" y="9104"/>
                    <a:pt x="2471" y="9561"/>
                    <a:pt x="3035" y="9561"/>
                  </a:cubicBezTo>
                  <a:cubicBezTo>
                    <a:pt x="3184" y="9561"/>
                    <a:pt x="3337" y="9529"/>
                    <a:pt x="3485" y="9460"/>
                  </a:cubicBezTo>
                  <a:lnTo>
                    <a:pt x="3485" y="9996"/>
                  </a:lnTo>
                  <a:cubicBezTo>
                    <a:pt x="3485" y="10094"/>
                    <a:pt x="3424" y="10181"/>
                    <a:pt x="3333" y="10214"/>
                  </a:cubicBezTo>
                  <a:lnTo>
                    <a:pt x="1008" y="11036"/>
                  </a:lnTo>
                  <a:cubicBezTo>
                    <a:pt x="403" y="11249"/>
                    <a:pt x="1" y="11818"/>
                    <a:pt x="1" y="12459"/>
                  </a:cubicBezTo>
                  <a:lnTo>
                    <a:pt x="1" y="13716"/>
                  </a:lnTo>
                  <a:cubicBezTo>
                    <a:pt x="1" y="13852"/>
                    <a:pt x="102" y="13919"/>
                    <a:pt x="204" y="13919"/>
                  </a:cubicBezTo>
                  <a:cubicBezTo>
                    <a:pt x="305" y="13919"/>
                    <a:pt x="407" y="13852"/>
                    <a:pt x="407" y="13716"/>
                  </a:cubicBezTo>
                  <a:lnTo>
                    <a:pt x="407" y="12459"/>
                  </a:lnTo>
                  <a:cubicBezTo>
                    <a:pt x="407" y="12329"/>
                    <a:pt x="432" y="12195"/>
                    <a:pt x="479" y="12071"/>
                  </a:cubicBezTo>
                  <a:lnTo>
                    <a:pt x="1511" y="12955"/>
                  </a:lnTo>
                  <a:cubicBezTo>
                    <a:pt x="1660" y="13082"/>
                    <a:pt x="1743" y="13267"/>
                    <a:pt x="1743" y="13462"/>
                  </a:cubicBezTo>
                  <a:lnTo>
                    <a:pt x="1743" y="13716"/>
                  </a:lnTo>
                  <a:cubicBezTo>
                    <a:pt x="1743" y="13852"/>
                    <a:pt x="1844" y="13919"/>
                    <a:pt x="1946" y="13919"/>
                  </a:cubicBezTo>
                  <a:cubicBezTo>
                    <a:pt x="2047" y="13919"/>
                    <a:pt x="2149" y="13852"/>
                    <a:pt x="2149" y="13716"/>
                  </a:cubicBezTo>
                  <a:lnTo>
                    <a:pt x="2149" y="13462"/>
                  </a:lnTo>
                  <a:cubicBezTo>
                    <a:pt x="2149" y="13147"/>
                    <a:pt x="2015" y="12850"/>
                    <a:pt x="1776" y="12647"/>
                  </a:cubicBezTo>
                  <a:lnTo>
                    <a:pt x="693" y="11720"/>
                  </a:lnTo>
                  <a:cubicBezTo>
                    <a:pt x="816" y="11583"/>
                    <a:pt x="972" y="11481"/>
                    <a:pt x="1142" y="11420"/>
                  </a:cubicBezTo>
                  <a:lnTo>
                    <a:pt x="2822" y="10829"/>
                  </a:lnTo>
                  <a:cubicBezTo>
                    <a:pt x="3264" y="11387"/>
                    <a:pt x="4184" y="11742"/>
                    <a:pt x="5216" y="11742"/>
                  </a:cubicBezTo>
                  <a:cubicBezTo>
                    <a:pt x="5582" y="11742"/>
                    <a:pt x="5948" y="11695"/>
                    <a:pt x="6299" y="11601"/>
                  </a:cubicBezTo>
                  <a:lnTo>
                    <a:pt x="6343" y="11644"/>
                  </a:lnTo>
                  <a:cubicBezTo>
                    <a:pt x="6466" y="11767"/>
                    <a:pt x="6538" y="11937"/>
                    <a:pt x="6538" y="12115"/>
                  </a:cubicBezTo>
                  <a:lnTo>
                    <a:pt x="6538" y="13716"/>
                  </a:lnTo>
                  <a:cubicBezTo>
                    <a:pt x="6538" y="13852"/>
                    <a:pt x="6640" y="13919"/>
                    <a:pt x="6741" y="13919"/>
                  </a:cubicBezTo>
                  <a:cubicBezTo>
                    <a:pt x="6842" y="13919"/>
                    <a:pt x="6944" y="13852"/>
                    <a:pt x="6944" y="13716"/>
                  </a:cubicBezTo>
                  <a:lnTo>
                    <a:pt x="6944" y="12115"/>
                  </a:lnTo>
                  <a:cubicBezTo>
                    <a:pt x="6944" y="11876"/>
                    <a:pt x="6864" y="11644"/>
                    <a:pt x="6719" y="11459"/>
                  </a:cubicBezTo>
                  <a:cubicBezTo>
                    <a:pt x="7092" y="11304"/>
                    <a:pt x="7404" y="11086"/>
                    <a:pt x="7607" y="10829"/>
                  </a:cubicBezTo>
                  <a:lnTo>
                    <a:pt x="9287" y="11420"/>
                  </a:lnTo>
                  <a:cubicBezTo>
                    <a:pt x="9457" y="11481"/>
                    <a:pt x="9613" y="11583"/>
                    <a:pt x="9736" y="11720"/>
                  </a:cubicBezTo>
                  <a:lnTo>
                    <a:pt x="8653" y="12647"/>
                  </a:lnTo>
                  <a:cubicBezTo>
                    <a:pt x="8414" y="12850"/>
                    <a:pt x="8280" y="13147"/>
                    <a:pt x="8277" y="13462"/>
                  </a:cubicBezTo>
                  <a:lnTo>
                    <a:pt x="8277" y="13716"/>
                  </a:lnTo>
                  <a:cubicBezTo>
                    <a:pt x="8277" y="13852"/>
                    <a:pt x="8379" y="13919"/>
                    <a:pt x="8481" y="13919"/>
                  </a:cubicBezTo>
                  <a:cubicBezTo>
                    <a:pt x="8584" y="13919"/>
                    <a:pt x="8686" y="13852"/>
                    <a:pt x="8686" y="13716"/>
                  </a:cubicBezTo>
                  <a:lnTo>
                    <a:pt x="8686" y="13462"/>
                  </a:lnTo>
                  <a:cubicBezTo>
                    <a:pt x="8686" y="13267"/>
                    <a:pt x="8769" y="13082"/>
                    <a:pt x="8918" y="12955"/>
                  </a:cubicBezTo>
                  <a:lnTo>
                    <a:pt x="9950" y="12071"/>
                  </a:lnTo>
                  <a:cubicBezTo>
                    <a:pt x="9997" y="12195"/>
                    <a:pt x="10022" y="12329"/>
                    <a:pt x="10022" y="12459"/>
                  </a:cubicBezTo>
                  <a:lnTo>
                    <a:pt x="10022" y="13716"/>
                  </a:lnTo>
                  <a:cubicBezTo>
                    <a:pt x="10022" y="13852"/>
                    <a:pt x="10124" y="13919"/>
                    <a:pt x="10225" y="13919"/>
                  </a:cubicBezTo>
                  <a:cubicBezTo>
                    <a:pt x="10327" y="13919"/>
                    <a:pt x="10428" y="13852"/>
                    <a:pt x="10428" y="13716"/>
                  </a:cubicBezTo>
                  <a:lnTo>
                    <a:pt x="10428" y="12459"/>
                  </a:lnTo>
                  <a:cubicBezTo>
                    <a:pt x="10432" y="11818"/>
                    <a:pt x="10026" y="11249"/>
                    <a:pt x="9425" y="11032"/>
                  </a:cubicBezTo>
                  <a:lnTo>
                    <a:pt x="7100" y="10214"/>
                  </a:lnTo>
                  <a:cubicBezTo>
                    <a:pt x="7009" y="10181"/>
                    <a:pt x="6944" y="10090"/>
                    <a:pt x="6944" y="9993"/>
                  </a:cubicBezTo>
                  <a:lnTo>
                    <a:pt x="6944" y="9460"/>
                  </a:lnTo>
                  <a:cubicBezTo>
                    <a:pt x="7093" y="9529"/>
                    <a:pt x="7246" y="9561"/>
                    <a:pt x="7395" y="9561"/>
                  </a:cubicBezTo>
                  <a:cubicBezTo>
                    <a:pt x="7962" y="9561"/>
                    <a:pt x="8472" y="9104"/>
                    <a:pt x="8472" y="8482"/>
                  </a:cubicBezTo>
                  <a:cubicBezTo>
                    <a:pt x="8472" y="8457"/>
                    <a:pt x="8472" y="8428"/>
                    <a:pt x="8469" y="8403"/>
                  </a:cubicBezTo>
                  <a:cubicBezTo>
                    <a:pt x="8852" y="7979"/>
                    <a:pt x="8718" y="7305"/>
                    <a:pt x="8204" y="7059"/>
                  </a:cubicBezTo>
                  <a:cubicBezTo>
                    <a:pt x="8211" y="7019"/>
                    <a:pt x="8219" y="6983"/>
                    <a:pt x="8222" y="6943"/>
                  </a:cubicBezTo>
                  <a:lnTo>
                    <a:pt x="8378" y="6943"/>
                  </a:lnTo>
                  <a:cubicBezTo>
                    <a:pt x="8729" y="6943"/>
                    <a:pt x="9034" y="6697"/>
                    <a:pt x="9106" y="6356"/>
                  </a:cubicBezTo>
                  <a:cubicBezTo>
                    <a:pt x="9182" y="6012"/>
                    <a:pt x="9008" y="5661"/>
                    <a:pt x="8689" y="5516"/>
                  </a:cubicBezTo>
                  <a:lnTo>
                    <a:pt x="8689" y="3072"/>
                  </a:lnTo>
                  <a:cubicBezTo>
                    <a:pt x="9200" y="2778"/>
                    <a:pt x="9450" y="2184"/>
                    <a:pt x="9298" y="1616"/>
                  </a:cubicBezTo>
                  <a:cubicBezTo>
                    <a:pt x="9149" y="1047"/>
                    <a:pt x="8635" y="652"/>
                    <a:pt x="8048" y="652"/>
                  </a:cubicBezTo>
                  <a:lnTo>
                    <a:pt x="7063" y="652"/>
                  </a:lnTo>
                  <a:cubicBezTo>
                    <a:pt x="6758" y="242"/>
                    <a:pt x="6281" y="0"/>
                    <a:pt x="5771" y="0"/>
                  </a:cubicBezTo>
                  <a:cubicBezTo>
                    <a:pt x="5767" y="0"/>
                    <a:pt x="5763" y="0"/>
                    <a:pt x="5760" y="0"/>
                  </a:cubicBezTo>
                  <a:lnTo>
                    <a:pt x="4673" y="0"/>
                  </a:lnTo>
                  <a:cubicBezTo>
                    <a:pt x="4669" y="0"/>
                    <a:pt x="4665" y="0"/>
                    <a:pt x="46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8" name="Google Shape;23448;p75"/>
          <p:cNvGrpSpPr/>
          <p:nvPr/>
        </p:nvGrpSpPr>
        <p:grpSpPr>
          <a:xfrm>
            <a:off x="4905793" y="2894802"/>
            <a:ext cx="284879" cy="365105"/>
            <a:chOff x="4905793" y="2894802"/>
            <a:chExt cx="284879" cy="365105"/>
          </a:xfrm>
        </p:grpSpPr>
        <p:sp>
          <p:nvSpPr>
            <p:cNvPr id="23449" name="Google Shape;23449;p75"/>
            <p:cNvSpPr/>
            <p:nvPr/>
          </p:nvSpPr>
          <p:spPr>
            <a:xfrm>
              <a:off x="4911115" y="3100243"/>
              <a:ext cx="274261" cy="154211"/>
            </a:xfrm>
            <a:custGeom>
              <a:rect b="b" l="l" r="r" t="t"/>
              <a:pathLst>
                <a:path extrusionOk="0" h="5882" w="10461">
                  <a:moveTo>
                    <a:pt x="3706" y="0"/>
                  </a:moveTo>
                  <a:lnTo>
                    <a:pt x="3706" y="1036"/>
                  </a:lnTo>
                  <a:cubicBezTo>
                    <a:pt x="3706" y="1326"/>
                    <a:pt x="3514" y="1579"/>
                    <a:pt x="3235" y="1662"/>
                  </a:cubicBezTo>
                  <a:lnTo>
                    <a:pt x="939" y="2336"/>
                  </a:lnTo>
                  <a:cubicBezTo>
                    <a:pt x="381" y="2503"/>
                    <a:pt x="1" y="3013"/>
                    <a:pt x="1" y="3593"/>
                  </a:cubicBezTo>
                  <a:lnTo>
                    <a:pt x="1" y="5882"/>
                  </a:lnTo>
                  <a:lnTo>
                    <a:pt x="10460" y="5882"/>
                  </a:lnTo>
                  <a:lnTo>
                    <a:pt x="10460" y="3593"/>
                  </a:lnTo>
                  <a:cubicBezTo>
                    <a:pt x="10460" y="3010"/>
                    <a:pt x="10080" y="2499"/>
                    <a:pt x="9522" y="2336"/>
                  </a:cubicBezTo>
                  <a:lnTo>
                    <a:pt x="7226" y="1662"/>
                  </a:lnTo>
                  <a:cubicBezTo>
                    <a:pt x="6947" y="1579"/>
                    <a:pt x="6755" y="1326"/>
                    <a:pt x="6755" y="1036"/>
                  </a:cubicBezTo>
                  <a:lnTo>
                    <a:pt x="6755"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0" name="Google Shape;23450;p75"/>
            <p:cNvSpPr/>
            <p:nvPr/>
          </p:nvSpPr>
          <p:spPr>
            <a:xfrm>
              <a:off x="4911115" y="3142584"/>
              <a:ext cx="274340" cy="111870"/>
            </a:xfrm>
            <a:custGeom>
              <a:rect b="b" l="l" r="r" t="t"/>
              <a:pathLst>
                <a:path extrusionOk="0" h="4267" w="10464">
                  <a:moveTo>
                    <a:pt x="3347" y="0"/>
                  </a:moveTo>
                  <a:cubicBezTo>
                    <a:pt x="3311" y="18"/>
                    <a:pt x="3275" y="37"/>
                    <a:pt x="3235" y="47"/>
                  </a:cubicBezTo>
                  <a:lnTo>
                    <a:pt x="939" y="721"/>
                  </a:lnTo>
                  <a:cubicBezTo>
                    <a:pt x="381" y="888"/>
                    <a:pt x="1" y="1398"/>
                    <a:pt x="1" y="1978"/>
                  </a:cubicBezTo>
                  <a:lnTo>
                    <a:pt x="1" y="4267"/>
                  </a:lnTo>
                  <a:lnTo>
                    <a:pt x="10464" y="4267"/>
                  </a:lnTo>
                  <a:lnTo>
                    <a:pt x="10464" y="1978"/>
                  </a:lnTo>
                  <a:cubicBezTo>
                    <a:pt x="10460" y="1395"/>
                    <a:pt x="10080" y="884"/>
                    <a:pt x="9522" y="721"/>
                  </a:cubicBezTo>
                  <a:lnTo>
                    <a:pt x="7226" y="47"/>
                  </a:lnTo>
                  <a:cubicBezTo>
                    <a:pt x="7186" y="37"/>
                    <a:pt x="7150" y="18"/>
                    <a:pt x="7117" y="0"/>
                  </a:cubicBezTo>
                  <a:lnTo>
                    <a:pt x="5230" y="344"/>
                  </a:lnTo>
                  <a:lnTo>
                    <a:pt x="3347" y="0"/>
                  </a:ln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1" name="Google Shape;23451;p75"/>
            <p:cNvSpPr/>
            <p:nvPr/>
          </p:nvSpPr>
          <p:spPr>
            <a:xfrm>
              <a:off x="4970261" y="3142584"/>
              <a:ext cx="155758" cy="49839"/>
            </a:xfrm>
            <a:custGeom>
              <a:rect b="b" l="l" r="r" t="t"/>
              <a:pathLst>
                <a:path extrusionOk="0" h="1901" w="5941">
                  <a:moveTo>
                    <a:pt x="1087" y="0"/>
                  </a:moveTo>
                  <a:cubicBezTo>
                    <a:pt x="1051" y="18"/>
                    <a:pt x="1015" y="37"/>
                    <a:pt x="975" y="47"/>
                  </a:cubicBezTo>
                  <a:lnTo>
                    <a:pt x="1" y="334"/>
                  </a:lnTo>
                  <a:lnTo>
                    <a:pt x="1" y="341"/>
                  </a:lnTo>
                  <a:cubicBezTo>
                    <a:pt x="48" y="486"/>
                    <a:pt x="135" y="612"/>
                    <a:pt x="251" y="714"/>
                  </a:cubicBezTo>
                  <a:lnTo>
                    <a:pt x="1334" y="1637"/>
                  </a:lnTo>
                  <a:cubicBezTo>
                    <a:pt x="1540" y="1815"/>
                    <a:pt x="1792" y="1901"/>
                    <a:pt x="2043" y="1901"/>
                  </a:cubicBezTo>
                  <a:cubicBezTo>
                    <a:pt x="2362" y="1901"/>
                    <a:pt x="2678" y="1762"/>
                    <a:pt x="2895" y="1492"/>
                  </a:cubicBezTo>
                  <a:lnTo>
                    <a:pt x="2974" y="1391"/>
                  </a:lnTo>
                  <a:lnTo>
                    <a:pt x="3054" y="1492"/>
                  </a:lnTo>
                  <a:cubicBezTo>
                    <a:pt x="3269" y="1762"/>
                    <a:pt x="3584" y="1901"/>
                    <a:pt x="3902" y="1901"/>
                  </a:cubicBezTo>
                  <a:cubicBezTo>
                    <a:pt x="4153" y="1901"/>
                    <a:pt x="4405" y="1815"/>
                    <a:pt x="4611" y="1637"/>
                  </a:cubicBezTo>
                  <a:lnTo>
                    <a:pt x="5694" y="714"/>
                  </a:lnTo>
                  <a:cubicBezTo>
                    <a:pt x="5807" y="612"/>
                    <a:pt x="5893" y="486"/>
                    <a:pt x="5941" y="341"/>
                  </a:cubicBezTo>
                  <a:lnTo>
                    <a:pt x="5941" y="334"/>
                  </a:lnTo>
                  <a:lnTo>
                    <a:pt x="4966" y="47"/>
                  </a:lnTo>
                  <a:cubicBezTo>
                    <a:pt x="4926" y="37"/>
                    <a:pt x="4890" y="18"/>
                    <a:pt x="4854" y="0"/>
                  </a:cubicBezTo>
                  <a:lnTo>
                    <a:pt x="2971" y="344"/>
                  </a:lnTo>
                  <a:lnTo>
                    <a:pt x="1087"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2" name="Google Shape;23452;p75"/>
            <p:cNvSpPr/>
            <p:nvPr/>
          </p:nvSpPr>
          <p:spPr>
            <a:xfrm>
              <a:off x="5008146" y="3100243"/>
              <a:ext cx="80094" cy="28551"/>
            </a:xfrm>
            <a:custGeom>
              <a:rect b="b" l="l" r="r" t="t"/>
              <a:pathLst>
                <a:path extrusionOk="0" h="1089" w="3055">
                  <a:moveTo>
                    <a:pt x="1" y="0"/>
                  </a:moveTo>
                  <a:lnTo>
                    <a:pt x="1" y="703"/>
                  </a:lnTo>
                  <a:cubicBezTo>
                    <a:pt x="477" y="960"/>
                    <a:pt x="1002" y="1088"/>
                    <a:pt x="1528" y="1088"/>
                  </a:cubicBezTo>
                  <a:cubicBezTo>
                    <a:pt x="2053" y="1088"/>
                    <a:pt x="2578" y="960"/>
                    <a:pt x="3054" y="703"/>
                  </a:cubicBezTo>
                  <a:lnTo>
                    <a:pt x="3054"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3" name="Google Shape;23453;p75"/>
            <p:cNvSpPr/>
            <p:nvPr/>
          </p:nvSpPr>
          <p:spPr>
            <a:xfrm>
              <a:off x="4951096" y="2951537"/>
              <a:ext cx="194298" cy="160215"/>
            </a:xfrm>
            <a:custGeom>
              <a:rect b="b" l="l" r="r" t="t"/>
              <a:pathLst>
                <a:path extrusionOk="0" h="6111" w="7411">
                  <a:moveTo>
                    <a:pt x="870" y="0"/>
                  </a:moveTo>
                  <a:lnTo>
                    <a:pt x="870" y="2402"/>
                  </a:lnTo>
                  <a:lnTo>
                    <a:pt x="544" y="2402"/>
                  </a:lnTo>
                  <a:cubicBezTo>
                    <a:pt x="243" y="2402"/>
                    <a:pt x="0" y="2644"/>
                    <a:pt x="0" y="2945"/>
                  </a:cubicBezTo>
                  <a:cubicBezTo>
                    <a:pt x="0" y="3246"/>
                    <a:pt x="243" y="3492"/>
                    <a:pt x="544" y="3492"/>
                  </a:cubicBezTo>
                  <a:lnTo>
                    <a:pt x="880" y="3492"/>
                  </a:lnTo>
                  <a:cubicBezTo>
                    <a:pt x="993" y="4969"/>
                    <a:pt x="2224" y="6110"/>
                    <a:pt x="3705" y="6110"/>
                  </a:cubicBezTo>
                  <a:cubicBezTo>
                    <a:pt x="5187" y="6110"/>
                    <a:pt x="6414" y="4969"/>
                    <a:pt x="6527" y="3492"/>
                  </a:cubicBezTo>
                  <a:lnTo>
                    <a:pt x="6864" y="3492"/>
                  </a:lnTo>
                  <a:cubicBezTo>
                    <a:pt x="7164" y="3492"/>
                    <a:pt x="7410" y="3246"/>
                    <a:pt x="7410" y="2945"/>
                  </a:cubicBezTo>
                  <a:cubicBezTo>
                    <a:pt x="7410" y="2644"/>
                    <a:pt x="7164" y="2402"/>
                    <a:pt x="6864" y="2402"/>
                  </a:cubicBezTo>
                  <a:lnTo>
                    <a:pt x="6538" y="2402"/>
                  </a:lnTo>
                  <a:lnTo>
                    <a:pt x="6538" y="0"/>
                  </a:ln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4" name="Google Shape;23454;p75"/>
            <p:cNvSpPr/>
            <p:nvPr/>
          </p:nvSpPr>
          <p:spPr>
            <a:xfrm>
              <a:off x="4951096" y="2951642"/>
              <a:ext cx="148522" cy="160110"/>
            </a:xfrm>
            <a:custGeom>
              <a:rect b="b" l="l" r="r" t="t"/>
              <a:pathLst>
                <a:path extrusionOk="0" h="6107" w="5665">
                  <a:moveTo>
                    <a:pt x="870" y="0"/>
                  </a:moveTo>
                  <a:lnTo>
                    <a:pt x="870" y="2398"/>
                  </a:lnTo>
                  <a:lnTo>
                    <a:pt x="544" y="2398"/>
                  </a:lnTo>
                  <a:cubicBezTo>
                    <a:pt x="243" y="2398"/>
                    <a:pt x="0" y="2644"/>
                    <a:pt x="0" y="2945"/>
                  </a:cubicBezTo>
                  <a:cubicBezTo>
                    <a:pt x="0" y="3245"/>
                    <a:pt x="243" y="3488"/>
                    <a:pt x="544" y="3488"/>
                  </a:cubicBezTo>
                  <a:lnTo>
                    <a:pt x="880" y="3488"/>
                  </a:lnTo>
                  <a:cubicBezTo>
                    <a:pt x="985" y="4985"/>
                    <a:pt x="2236" y="6107"/>
                    <a:pt x="3686" y="6107"/>
                  </a:cubicBezTo>
                  <a:cubicBezTo>
                    <a:pt x="3835" y="6107"/>
                    <a:pt x="3987" y="6095"/>
                    <a:pt x="4140" y="6070"/>
                  </a:cubicBezTo>
                  <a:cubicBezTo>
                    <a:pt x="2760" y="5856"/>
                    <a:pt x="1742" y="4668"/>
                    <a:pt x="1742" y="3274"/>
                  </a:cubicBezTo>
                  <a:lnTo>
                    <a:pt x="1742" y="1963"/>
                  </a:lnTo>
                  <a:cubicBezTo>
                    <a:pt x="1742" y="1481"/>
                    <a:pt x="2134" y="1094"/>
                    <a:pt x="2615" y="1094"/>
                  </a:cubicBezTo>
                  <a:lnTo>
                    <a:pt x="5230" y="1094"/>
                  </a:lnTo>
                  <a:cubicBezTo>
                    <a:pt x="5469" y="1094"/>
                    <a:pt x="5665" y="898"/>
                    <a:pt x="5665" y="656"/>
                  </a:cubicBezTo>
                  <a:lnTo>
                    <a:pt x="5665" y="4"/>
                  </a:lnTo>
                  <a:lnTo>
                    <a:pt x="870" y="0"/>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5" name="Google Shape;23455;p75"/>
            <p:cNvSpPr/>
            <p:nvPr/>
          </p:nvSpPr>
          <p:spPr>
            <a:xfrm>
              <a:off x="4986123" y="3125228"/>
              <a:ext cx="62135" cy="50023"/>
            </a:xfrm>
            <a:custGeom>
              <a:rect b="b" l="l" r="r" t="t"/>
              <a:pathLst>
                <a:path extrusionOk="0" h="1908" w="2370">
                  <a:moveTo>
                    <a:pt x="503" y="0"/>
                  </a:moveTo>
                  <a:cubicBezTo>
                    <a:pt x="423" y="0"/>
                    <a:pt x="346" y="44"/>
                    <a:pt x="309" y="119"/>
                  </a:cubicBezTo>
                  <a:lnTo>
                    <a:pt x="37" y="666"/>
                  </a:lnTo>
                  <a:cubicBezTo>
                    <a:pt x="1" y="738"/>
                    <a:pt x="15" y="825"/>
                    <a:pt x="77" y="880"/>
                  </a:cubicBezTo>
                  <a:lnTo>
                    <a:pt x="1156" y="1803"/>
                  </a:lnTo>
                  <a:cubicBezTo>
                    <a:pt x="1239" y="1873"/>
                    <a:pt x="1340" y="1908"/>
                    <a:pt x="1441" y="1908"/>
                  </a:cubicBezTo>
                  <a:cubicBezTo>
                    <a:pt x="1569" y="1908"/>
                    <a:pt x="1696" y="1853"/>
                    <a:pt x="1783" y="1745"/>
                  </a:cubicBezTo>
                  <a:lnTo>
                    <a:pt x="2369" y="1006"/>
                  </a:lnTo>
                  <a:lnTo>
                    <a:pt x="609" y="29"/>
                  </a:lnTo>
                  <a:cubicBezTo>
                    <a:pt x="575" y="9"/>
                    <a:pt x="539" y="0"/>
                    <a:pt x="503"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6" name="Google Shape;23456;p75"/>
            <p:cNvSpPr/>
            <p:nvPr/>
          </p:nvSpPr>
          <p:spPr>
            <a:xfrm>
              <a:off x="5048232" y="3125228"/>
              <a:ext cx="62109" cy="50023"/>
            </a:xfrm>
            <a:custGeom>
              <a:rect b="b" l="l" r="r" t="t"/>
              <a:pathLst>
                <a:path extrusionOk="0" h="1908" w="2369">
                  <a:moveTo>
                    <a:pt x="1867" y="0"/>
                  </a:moveTo>
                  <a:cubicBezTo>
                    <a:pt x="1831" y="0"/>
                    <a:pt x="1794" y="9"/>
                    <a:pt x="1761" y="29"/>
                  </a:cubicBezTo>
                  <a:lnTo>
                    <a:pt x="0" y="1006"/>
                  </a:lnTo>
                  <a:lnTo>
                    <a:pt x="587" y="1745"/>
                  </a:lnTo>
                  <a:cubicBezTo>
                    <a:pt x="674" y="1853"/>
                    <a:pt x="801" y="1908"/>
                    <a:pt x="928" y="1908"/>
                  </a:cubicBezTo>
                  <a:cubicBezTo>
                    <a:pt x="1028" y="1908"/>
                    <a:pt x="1129" y="1873"/>
                    <a:pt x="1210" y="1803"/>
                  </a:cubicBezTo>
                  <a:lnTo>
                    <a:pt x="2289" y="880"/>
                  </a:lnTo>
                  <a:cubicBezTo>
                    <a:pt x="2351" y="825"/>
                    <a:pt x="2369" y="738"/>
                    <a:pt x="2333" y="666"/>
                  </a:cubicBezTo>
                  <a:lnTo>
                    <a:pt x="2061" y="119"/>
                  </a:lnTo>
                  <a:cubicBezTo>
                    <a:pt x="2024" y="44"/>
                    <a:pt x="1947" y="0"/>
                    <a:pt x="186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7" name="Google Shape;23457;p75"/>
            <p:cNvSpPr/>
            <p:nvPr/>
          </p:nvSpPr>
          <p:spPr>
            <a:xfrm>
              <a:off x="5022487" y="3052081"/>
              <a:ext cx="51413" cy="22914"/>
            </a:xfrm>
            <a:custGeom>
              <a:rect b="b" l="l" r="r" t="t"/>
              <a:pathLst>
                <a:path extrusionOk="0" h="874" w="1961">
                  <a:moveTo>
                    <a:pt x="1" y="1"/>
                  </a:moveTo>
                  <a:cubicBezTo>
                    <a:pt x="1" y="483"/>
                    <a:pt x="439" y="874"/>
                    <a:pt x="982" y="874"/>
                  </a:cubicBezTo>
                  <a:cubicBezTo>
                    <a:pt x="1522" y="874"/>
                    <a:pt x="1960" y="483"/>
                    <a:pt x="19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8" name="Google Shape;23458;p75"/>
            <p:cNvSpPr/>
            <p:nvPr/>
          </p:nvSpPr>
          <p:spPr>
            <a:xfrm>
              <a:off x="4953273" y="2945927"/>
              <a:ext cx="189841" cy="71443"/>
            </a:xfrm>
            <a:custGeom>
              <a:rect b="b" l="l" r="r" t="t"/>
              <a:pathLst>
                <a:path extrusionOk="0" h="2725" w="7241">
                  <a:moveTo>
                    <a:pt x="1178" y="1"/>
                  </a:moveTo>
                  <a:cubicBezTo>
                    <a:pt x="515" y="1"/>
                    <a:pt x="1" y="374"/>
                    <a:pt x="102" y="1033"/>
                  </a:cubicBezTo>
                  <a:lnTo>
                    <a:pt x="352" y="2724"/>
                  </a:lnTo>
                  <a:lnTo>
                    <a:pt x="841" y="2663"/>
                  </a:lnTo>
                  <a:cubicBezTo>
                    <a:pt x="1058" y="2634"/>
                    <a:pt x="1225" y="2449"/>
                    <a:pt x="1225" y="2228"/>
                  </a:cubicBezTo>
                  <a:lnTo>
                    <a:pt x="1225" y="653"/>
                  </a:lnTo>
                  <a:lnTo>
                    <a:pt x="6020" y="653"/>
                  </a:lnTo>
                  <a:lnTo>
                    <a:pt x="6020" y="2228"/>
                  </a:lnTo>
                  <a:cubicBezTo>
                    <a:pt x="6020" y="2449"/>
                    <a:pt x="6183" y="2634"/>
                    <a:pt x="6400" y="2663"/>
                  </a:cubicBezTo>
                  <a:lnTo>
                    <a:pt x="6889" y="2724"/>
                  </a:lnTo>
                  <a:lnTo>
                    <a:pt x="7143" y="1033"/>
                  </a:lnTo>
                  <a:cubicBezTo>
                    <a:pt x="7240" y="374"/>
                    <a:pt x="6730" y="1"/>
                    <a:pt x="60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9" name="Google Shape;23459;p75"/>
            <p:cNvSpPr/>
            <p:nvPr/>
          </p:nvSpPr>
          <p:spPr>
            <a:xfrm>
              <a:off x="4945302" y="3203068"/>
              <a:ext cx="17199" cy="51386"/>
            </a:xfrm>
            <a:custGeom>
              <a:rect b="b" l="l" r="r" t="t"/>
              <a:pathLst>
                <a:path extrusionOk="0" h="1960" w="656">
                  <a:moveTo>
                    <a:pt x="656" y="0"/>
                  </a:moveTo>
                  <a:cubicBezTo>
                    <a:pt x="294" y="0"/>
                    <a:pt x="4" y="290"/>
                    <a:pt x="0" y="652"/>
                  </a:cubicBezTo>
                  <a:lnTo>
                    <a:pt x="0" y="1960"/>
                  </a:lnTo>
                  <a:lnTo>
                    <a:pt x="656" y="1960"/>
                  </a:lnTo>
                  <a:lnTo>
                    <a:pt x="656" y="0"/>
                  </a:ln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0" name="Google Shape;23460;p75"/>
            <p:cNvSpPr/>
            <p:nvPr/>
          </p:nvSpPr>
          <p:spPr>
            <a:xfrm>
              <a:off x="5133885" y="3203068"/>
              <a:ext cx="17199" cy="51386"/>
            </a:xfrm>
            <a:custGeom>
              <a:rect b="b" l="l" r="r" t="t"/>
              <a:pathLst>
                <a:path extrusionOk="0" h="1960" w="656">
                  <a:moveTo>
                    <a:pt x="0" y="0"/>
                  </a:moveTo>
                  <a:lnTo>
                    <a:pt x="0" y="1960"/>
                  </a:lnTo>
                  <a:lnTo>
                    <a:pt x="656" y="1960"/>
                  </a:lnTo>
                  <a:lnTo>
                    <a:pt x="656" y="652"/>
                  </a:lnTo>
                  <a:cubicBezTo>
                    <a:pt x="656" y="290"/>
                    <a:pt x="362" y="0"/>
                    <a:pt x="0" y="0"/>
                  </a:cubicBezTo>
                  <a:close/>
                </a:path>
              </a:pathLst>
            </a:custGeom>
            <a:solidFill>
              <a:srgbClr val="5266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1" name="Google Shape;23461;p75"/>
            <p:cNvSpPr/>
            <p:nvPr/>
          </p:nvSpPr>
          <p:spPr>
            <a:xfrm>
              <a:off x="4962475" y="3146936"/>
              <a:ext cx="22914" cy="107518"/>
            </a:xfrm>
            <a:custGeom>
              <a:rect b="b" l="l" r="r" t="t"/>
              <a:pathLst>
                <a:path extrusionOk="0" h="4101" w="874">
                  <a:moveTo>
                    <a:pt x="874" y="1"/>
                  </a:moveTo>
                  <a:lnTo>
                    <a:pt x="1" y="254"/>
                  </a:lnTo>
                  <a:lnTo>
                    <a:pt x="1" y="4101"/>
                  </a:lnTo>
                  <a:lnTo>
                    <a:pt x="874" y="4101"/>
                  </a:lnTo>
                  <a:lnTo>
                    <a:pt x="87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2" name="Google Shape;23462;p75"/>
            <p:cNvSpPr/>
            <p:nvPr/>
          </p:nvSpPr>
          <p:spPr>
            <a:xfrm>
              <a:off x="5111076" y="3146936"/>
              <a:ext cx="22835" cy="107518"/>
            </a:xfrm>
            <a:custGeom>
              <a:rect b="b" l="l" r="r" t="t"/>
              <a:pathLst>
                <a:path extrusionOk="0" h="4101" w="871">
                  <a:moveTo>
                    <a:pt x="1" y="1"/>
                  </a:moveTo>
                  <a:lnTo>
                    <a:pt x="1" y="4101"/>
                  </a:lnTo>
                  <a:lnTo>
                    <a:pt x="870" y="4101"/>
                  </a:lnTo>
                  <a:lnTo>
                    <a:pt x="870" y="254"/>
                  </a:lnTo>
                  <a:lnTo>
                    <a:pt x="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3" name="Google Shape;23463;p75"/>
            <p:cNvSpPr/>
            <p:nvPr/>
          </p:nvSpPr>
          <p:spPr>
            <a:xfrm>
              <a:off x="4985363" y="2900177"/>
              <a:ext cx="154342" cy="62870"/>
            </a:xfrm>
            <a:custGeom>
              <a:rect b="b" l="l" r="r" t="t"/>
              <a:pathLst>
                <a:path extrusionOk="0" h="2398" w="5887">
                  <a:moveTo>
                    <a:pt x="5231" y="0"/>
                  </a:moveTo>
                  <a:cubicBezTo>
                    <a:pt x="5230" y="0"/>
                    <a:pt x="4796" y="438"/>
                    <a:pt x="3706" y="438"/>
                  </a:cubicBezTo>
                  <a:lnTo>
                    <a:pt x="1743" y="438"/>
                  </a:lnTo>
                  <a:cubicBezTo>
                    <a:pt x="779" y="438"/>
                    <a:pt x="1" y="1217"/>
                    <a:pt x="1" y="2180"/>
                  </a:cubicBezTo>
                  <a:lnTo>
                    <a:pt x="1" y="2398"/>
                  </a:lnTo>
                  <a:lnTo>
                    <a:pt x="4140" y="2398"/>
                  </a:lnTo>
                  <a:cubicBezTo>
                    <a:pt x="5013" y="2398"/>
                    <a:pt x="5886" y="1525"/>
                    <a:pt x="5231" y="0"/>
                  </a:cubicBezTo>
                  <a:close/>
                </a:path>
              </a:pathLst>
            </a:custGeom>
            <a:solidFill>
              <a:srgbClr val="576D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4" name="Google Shape;23464;p75"/>
            <p:cNvSpPr/>
            <p:nvPr/>
          </p:nvSpPr>
          <p:spPr>
            <a:xfrm>
              <a:off x="5019367" y="2900177"/>
              <a:ext cx="110349" cy="40087"/>
            </a:xfrm>
            <a:custGeom>
              <a:rect b="b" l="l" r="r" t="t"/>
              <a:pathLst>
                <a:path extrusionOk="0" h="1529" w="4209">
                  <a:moveTo>
                    <a:pt x="3934" y="0"/>
                  </a:moveTo>
                  <a:cubicBezTo>
                    <a:pt x="3934" y="0"/>
                    <a:pt x="3499" y="438"/>
                    <a:pt x="2409" y="438"/>
                  </a:cubicBezTo>
                  <a:lnTo>
                    <a:pt x="446" y="438"/>
                  </a:lnTo>
                  <a:cubicBezTo>
                    <a:pt x="326" y="438"/>
                    <a:pt x="203" y="449"/>
                    <a:pt x="87" y="475"/>
                  </a:cubicBezTo>
                  <a:cubicBezTo>
                    <a:pt x="29" y="634"/>
                    <a:pt x="0" y="804"/>
                    <a:pt x="0" y="974"/>
                  </a:cubicBezTo>
                  <a:lnTo>
                    <a:pt x="0" y="982"/>
                  </a:lnTo>
                  <a:cubicBezTo>
                    <a:pt x="4" y="1289"/>
                    <a:pt x="276" y="1528"/>
                    <a:pt x="587" y="1528"/>
                  </a:cubicBezTo>
                  <a:lnTo>
                    <a:pt x="4071" y="1528"/>
                  </a:lnTo>
                  <a:cubicBezTo>
                    <a:pt x="4209" y="1137"/>
                    <a:pt x="4202" y="623"/>
                    <a:pt x="3934" y="0"/>
                  </a:cubicBezTo>
                  <a:close/>
                </a:path>
              </a:pathLst>
            </a:custGeom>
            <a:solidFill>
              <a:srgbClr val="3951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5" name="Google Shape;23465;p75"/>
            <p:cNvSpPr/>
            <p:nvPr/>
          </p:nvSpPr>
          <p:spPr>
            <a:xfrm>
              <a:off x="4905793" y="2894802"/>
              <a:ext cx="284879" cy="365105"/>
            </a:xfrm>
            <a:custGeom>
              <a:rect b="b" l="l" r="r" t="t"/>
              <a:pathLst>
                <a:path extrusionOk="0" h="13926" w="10866">
                  <a:moveTo>
                    <a:pt x="2851" y="2150"/>
                  </a:moveTo>
                  <a:cubicBezTo>
                    <a:pt x="2840" y="2230"/>
                    <a:pt x="2837" y="2306"/>
                    <a:pt x="2837" y="2382"/>
                  </a:cubicBezTo>
                  <a:lnTo>
                    <a:pt x="2837" y="4127"/>
                  </a:lnTo>
                  <a:cubicBezTo>
                    <a:pt x="2833" y="4254"/>
                    <a:pt x="2732" y="4359"/>
                    <a:pt x="2605" y="4359"/>
                  </a:cubicBezTo>
                  <a:lnTo>
                    <a:pt x="2340" y="4359"/>
                  </a:lnTo>
                  <a:lnTo>
                    <a:pt x="2101" y="2929"/>
                  </a:lnTo>
                  <a:cubicBezTo>
                    <a:pt x="2069" y="2737"/>
                    <a:pt x="2123" y="2541"/>
                    <a:pt x="2246" y="2389"/>
                  </a:cubicBezTo>
                  <a:lnTo>
                    <a:pt x="2250" y="2389"/>
                  </a:lnTo>
                  <a:cubicBezTo>
                    <a:pt x="2377" y="2237"/>
                    <a:pt x="2561" y="2150"/>
                    <a:pt x="2761" y="2150"/>
                  </a:cubicBezTo>
                  <a:close/>
                  <a:moveTo>
                    <a:pt x="8381" y="2212"/>
                  </a:moveTo>
                  <a:cubicBezTo>
                    <a:pt x="8660" y="2338"/>
                    <a:pt x="8816" y="2632"/>
                    <a:pt x="8765" y="2932"/>
                  </a:cubicBezTo>
                  <a:lnTo>
                    <a:pt x="8769" y="2932"/>
                  </a:lnTo>
                  <a:lnTo>
                    <a:pt x="8530" y="4359"/>
                  </a:lnTo>
                  <a:lnTo>
                    <a:pt x="8266" y="4359"/>
                  </a:lnTo>
                  <a:cubicBezTo>
                    <a:pt x="8139" y="4359"/>
                    <a:pt x="8034" y="4258"/>
                    <a:pt x="8034" y="4131"/>
                  </a:cubicBezTo>
                  <a:lnTo>
                    <a:pt x="8034" y="2545"/>
                  </a:lnTo>
                  <a:cubicBezTo>
                    <a:pt x="8168" y="2454"/>
                    <a:pt x="8284" y="2342"/>
                    <a:pt x="8381" y="2212"/>
                  </a:cubicBezTo>
                  <a:close/>
                  <a:moveTo>
                    <a:pt x="8171" y="520"/>
                  </a:moveTo>
                  <a:lnTo>
                    <a:pt x="8171" y="520"/>
                  </a:lnTo>
                  <a:cubicBezTo>
                    <a:pt x="8352" y="1067"/>
                    <a:pt x="8331" y="1556"/>
                    <a:pt x="8095" y="1911"/>
                  </a:cubicBezTo>
                  <a:cubicBezTo>
                    <a:pt x="7893" y="2219"/>
                    <a:pt x="7548" y="2400"/>
                    <a:pt x="7179" y="2400"/>
                  </a:cubicBezTo>
                  <a:lnTo>
                    <a:pt x="3909" y="2400"/>
                  </a:lnTo>
                  <a:cubicBezTo>
                    <a:pt x="3637" y="2400"/>
                    <a:pt x="3637" y="2805"/>
                    <a:pt x="3909" y="2805"/>
                  </a:cubicBezTo>
                  <a:lnTo>
                    <a:pt x="7179" y="2805"/>
                  </a:lnTo>
                  <a:cubicBezTo>
                    <a:pt x="7331" y="2805"/>
                    <a:pt x="7483" y="2784"/>
                    <a:pt x="7628" y="2737"/>
                  </a:cubicBezTo>
                  <a:lnTo>
                    <a:pt x="7628" y="4127"/>
                  </a:lnTo>
                  <a:cubicBezTo>
                    <a:pt x="7628" y="4482"/>
                    <a:pt x="7914" y="4768"/>
                    <a:pt x="8269" y="4768"/>
                  </a:cubicBezTo>
                  <a:lnTo>
                    <a:pt x="8595" y="4768"/>
                  </a:lnTo>
                  <a:cubicBezTo>
                    <a:pt x="8798" y="4768"/>
                    <a:pt x="8954" y="4942"/>
                    <a:pt x="8936" y="5145"/>
                  </a:cubicBezTo>
                  <a:cubicBezTo>
                    <a:pt x="8917" y="5315"/>
                    <a:pt x="8754" y="5449"/>
                    <a:pt x="8563" y="5449"/>
                  </a:cubicBezTo>
                  <a:lnTo>
                    <a:pt x="8472" y="5449"/>
                  </a:lnTo>
                  <a:lnTo>
                    <a:pt x="8472" y="5438"/>
                  </a:lnTo>
                  <a:cubicBezTo>
                    <a:pt x="8472" y="5326"/>
                    <a:pt x="8381" y="5236"/>
                    <a:pt x="8269" y="5236"/>
                  </a:cubicBezTo>
                  <a:cubicBezTo>
                    <a:pt x="8157" y="5236"/>
                    <a:pt x="8066" y="5326"/>
                    <a:pt x="8066" y="5438"/>
                  </a:cubicBezTo>
                  <a:cubicBezTo>
                    <a:pt x="8066" y="6891"/>
                    <a:pt x="6889" y="8068"/>
                    <a:pt x="5437" y="8068"/>
                  </a:cubicBezTo>
                  <a:cubicBezTo>
                    <a:pt x="3985" y="8068"/>
                    <a:pt x="2808" y="6891"/>
                    <a:pt x="2808" y="5438"/>
                  </a:cubicBezTo>
                  <a:lnTo>
                    <a:pt x="2804" y="5435"/>
                  </a:lnTo>
                  <a:cubicBezTo>
                    <a:pt x="2804" y="5299"/>
                    <a:pt x="2703" y="5231"/>
                    <a:pt x="2601" y="5231"/>
                  </a:cubicBezTo>
                  <a:cubicBezTo>
                    <a:pt x="2500" y="5231"/>
                    <a:pt x="2398" y="5299"/>
                    <a:pt x="2398" y="5435"/>
                  </a:cubicBezTo>
                  <a:lnTo>
                    <a:pt x="2398" y="5449"/>
                  </a:lnTo>
                  <a:lnTo>
                    <a:pt x="2275" y="5449"/>
                  </a:lnTo>
                  <a:cubicBezTo>
                    <a:pt x="2072" y="5449"/>
                    <a:pt x="1913" y="5272"/>
                    <a:pt x="1935" y="5073"/>
                  </a:cubicBezTo>
                  <a:cubicBezTo>
                    <a:pt x="1953" y="4902"/>
                    <a:pt x="2116" y="4768"/>
                    <a:pt x="2308" y="4768"/>
                  </a:cubicBezTo>
                  <a:lnTo>
                    <a:pt x="2601" y="4768"/>
                  </a:lnTo>
                  <a:cubicBezTo>
                    <a:pt x="2956" y="4765"/>
                    <a:pt x="3242" y="4479"/>
                    <a:pt x="3242" y="4127"/>
                  </a:cubicBezTo>
                  <a:lnTo>
                    <a:pt x="3242" y="2382"/>
                  </a:lnTo>
                  <a:cubicBezTo>
                    <a:pt x="3242" y="1534"/>
                    <a:pt x="3930" y="843"/>
                    <a:pt x="4781" y="843"/>
                  </a:cubicBezTo>
                  <a:lnTo>
                    <a:pt x="6741" y="843"/>
                  </a:lnTo>
                  <a:cubicBezTo>
                    <a:pt x="7458" y="843"/>
                    <a:pt x="7918" y="661"/>
                    <a:pt x="8171" y="520"/>
                  </a:cubicBezTo>
                  <a:close/>
                  <a:moveTo>
                    <a:pt x="6755" y="8169"/>
                  </a:moveTo>
                  <a:lnTo>
                    <a:pt x="6755" y="8825"/>
                  </a:lnTo>
                  <a:lnTo>
                    <a:pt x="5433" y="9560"/>
                  </a:lnTo>
                  <a:lnTo>
                    <a:pt x="4111" y="8825"/>
                  </a:lnTo>
                  <a:lnTo>
                    <a:pt x="4111" y="8169"/>
                  </a:lnTo>
                  <a:cubicBezTo>
                    <a:pt x="4524" y="8368"/>
                    <a:pt x="4973" y="8473"/>
                    <a:pt x="5433" y="8473"/>
                  </a:cubicBezTo>
                  <a:cubicBezTo>
                    <a:pt x="5893" y="8473"/>
                    <a:pt x="6346" y="8368"/>
                    <a:pt x="6755" y="8169"/>
                  </a:cubicBezTo>
                  <a:close/>
                  <a:moveTo>
                    <a:pt x="3564" y="8991"/>
                  </a:moveTo>
                  <a:cubicBezTo>
                    <a:pt x="3566" y="8991"/>
                    <a:pt x="3569" y="8992"/>
                    <a:pt x="3572" y="8995"/>
                  </a:cubicBezTo>
                  <a:lnTo>
                    <a:pt x="5126" y="9853"/>
                  </a:lnTo>
                  <a:lnTo>
                    <a:pt x="4684" y="10404"/>
                  </a:lnTo>
                  <a:cubicBezTo>
                    <a:pt x="4639" y="10461"/>
                    <a:pt x="4571" y="10491"/>
                    <a:pt x="4503" y="10491"/>
                  </a:cubicBezTo>
                  <a:cubicBezTo>
                    <a:pt x="4450" y="10491"/>
                    <a:pt x="4397" y="10473"/>
                    <a:pt x="4354" y="10436"/>
                  </a:cubicBezTo>
                  <a:lnTo>
                    <a:pt x="3289" y="9524"/>
                  </a:lnTo>
                  <a:lnTo>
                    <a:pt x="3554" y="8999"/>
                  </a:lnTo>
                  <a:cubicBezTo>
                    <a:pt x="3556" y="8994"/>
                    <a:pt x="3560" y="8991"/>
                    <a:pt x="3564" y="8991"/>
                  </a:cubicBezTo>
                  <a:close/>
                  <a:moveTo>
                    <a:pt x="7306" y="8995"/>
                  </a:moveTo>
                  <a:cubicBezTo>
                    <a:pt x="7309" y="8995"/>
                    <a:pt x="7313" y="8999"/>
                    <a:pt x="7317" y="9002"/>
                  </a:cubicBezTo>
                  <a:lnTo>
                    <a:pt x="7577" y="9527"/>
                  </a:lnTo>
                  <a:lnTo>
                    <a:pt x="6516" y="10436"/>
                  </a:lnTo>
                  <a:cubicBezTo>
                    <a:pt x="6472" y="10473"/>
                    <a:pt x="6419" y="10491"/>
                    <a:pt x="6366" y="10491"/>
                  </a:cubicBezTo>
                  <a:cubicBezTo>
                    <a:pt x="6298" y="10491"/>
                    <a:pt x="6230" y="10461"/>
                    <a:pt x="6183" y="10404"/>
                  </a:cubicBezTo>
                  <a:lnTo>
                    <a:pt x="5745" y="9853"/>
                  </a:lnTo>
                  <a:lnTo>
                    <a:pt x="7295" y="8995"/>
                  </a:lnTo>
                  <a:close/>
                  <a:moveTo>
                    <a:pt x="8267" y="1"/>
                  </a:moveTo>
                  <a:cubicBezTo>
                    <a:pt x="8216" y="1"/>
                    <a:pt x="8165" y="20"/>
                    <a:pt x="8124" y="60"/>
                  </a:cubicBezTo>
                  <a:cubicBezTo>
                    <a:pt x="8121" y="64"/>
                    <a:pt x="7719" y="437"/>
                    <a:pt x="6741" y="437"/>
                  </a:cubicBezTo>
                  <a:lnTo>
                    <a:pt x="4778" y="437"/>
                  </a:lnTo>
                  <a:cubicBezTo>
                    <a:pt x="3952" y="437"/>
                    <a:pt x="3213" y="962"/>
                    <a:pt x="2942" y="1744"/>
                  </a:cubicBezTo>
                  <a:lnTo>
                    <a:pt x="2761" y="1744"/>
                  </a:lnTo>
                  <a:cubicBezTo>
                    <a:pt x="2094" y="1744"/>
                    <a:pt x="1587" y="2342"/>
                    <a:pt x="1699" y="2997"/>
                  </a:cubicBezTo>
                  <a:lnTo>
                    <a:pt x="1938" y="4450"/>
                  </a:lnTo>
                  <a:cubicBezTo>
                    <a:pt x="1631" y="4602"/>
                    <a:pt x="1468" y="4950"/>
                    <a:pt x="1547" y="5286"/>
                  </a:cubicBezTo>
                  <a:cubicBezTo>
                    <a:pt x="1627" y="5623"/>
                    <a:pt x="1928" y="5859"/>
                    <a:pt x="2275" y="5859"/>
                  </a:cubicBezTo>
                  <a:lnTo>
                    <a:pt x="2427" y="5859"/>
                  </a:lnTo>
                  <a:cubicBezTo>
                    <a:pt x="2547" y="6695"/>
                    <a:pt x="3010" y="7449"/>
                    <a:pt x="3706" y="7930"/>
                  </a:cubicBezTo>
                  <a:lnTo>
                    <a:pt x="3706" y="8611"/>
                  </a:lnTo>
                  <a:cubicBezTo>
                    <a:pt x="3659" y="8594"/>
                    <a:pt x="3612" y="8586"/>
                    <a:pt x="3565" y="8586"/>
                  </a:cubicBezTo>
                  <a:cubicBezTo>
                    <a:pt x="3410" y="8586"/>
                    <a:pt x="3263" y="8673"/>
                    <a:pt x="3188" y="8818"/>
                  </a:cubicBezTo>
                  <a:lnTo>
                    <a:pt x="2873" y="9451"/>
                  </a:lnTo>
                  <a:lnTo>
                    <a:pt x="1087" y="9980"/>
                  </a:lnTo>
                  <a:cubicBezTo>
                    <a:pt x="443" y="10168"/>
                    <a:pt x="4" y="10759"/>
                    <a:pt x="1" y="11429"/>
                  </a:cubicBezTo>
                  <a:lnTo>
                    <a:pt x="1" y="13718"/>
                  </a:lnTo>
                  <a:cubicBezTo>
                    <a:pt x="1" y="13854"/>
                    <a:pt x="102" y="13921"/>
                    <a:pt x="204" y="13921"/>
                  </a:cubicBezTo>
                  <a:cubicBezTo>
                    <a:pt x="305" y="13921"/>
                    <a:pt x="406" y="13854"/>
                    <a:pt x="406" y="13718"/>
                  </a:cubicBezTo>
                  <a:lnTo>
                    <a:pt x="406" y="11429"/>
                  </a:lnTo>
                  <a:cubicBezTo>
                    <a:pt x="410" y="10940"/>
                    <a:pt x="729" y="10509"/>
                    <a:pt x="1200" y="10368"/>
                  </a:cubicBezTo>
                  <a:lnTo>
                    <a:pt x="1960" y="10143"/>
                  </a:lnTo>
                  <a:lnTo>
                    <a:pt x="1960" y="13718"/>
                  </a:lnTo>
                  <a:cubicBezTo>
                    <a:pt x="1960" y="13854"/>
                    <a:pt x="2062" y="13921"/>
                    <a:pt x="2165" y="13921"/>
                  </a:cubicBezTo>
                  <a:cubicBezTo>
                    <a:pt x="2267" y="13921"/>
                    <a:pt x="2369" y="13854"/>
                    <a:pt x="2369" y="13718"/>
                  </a:cubicBezTo>
                  <a:lnTo>
                    <a:pt x="2369" y="10024"/>
                  </a:lnTo>
                  <a:lnTo>
                    <a:pt x="2833" y="9890"/>
                  </a:lnTo>
                  <a:lnTo>
                    <a:pt x="2833" y="13718"/>
                  </a:lnTo>
                  <a:cubicBezTo>
                    <a:pt x="2833" y="13854"/>
                    <a:pt x="2934" y="13921"/>
                    <a:pt x="3036" y="13921"/>
                  </a:cubicBezTo>
                  <a:cubicBezTo>
                    <a:pt x="3137" y="13921"/>
                    <a:pt x="3239" y="13854"/>
                    <a:pt x="3239" y="13718"/>
                  </a:cubicBezTo>
                  <a:lnTo>
                    <a:pt x="3239" y="10020"/>
                  </a:lnTo>
                  <a:lnTo>
                    <a:pt x="4086" y="10744"/>
                  </a:lnTo>
                  <a:cubicBezTo>
                    <a:pt x="4202" y="10846"/>
                    <a:pt x="4347" y="10900"/>
                    <a:pt x="4503" y="10900"/>
                  </a:cubicBezTo>
                  <a:cubicBezTo>
                    <a:pt x="4521" y="10900"/>
                    <a:pt x="4542" y="10896"/>
                    <a:pt x="4561" y="10896"/>
                  </a:cubicBezTo>
                  <a:cubicBezTo>
                    <a:pt x="4734" y="10882"/>
                    <a:pt x="4894" y="10795"/>
                    <a:pt x="5002" y="10657"/>
                  </a:cubicBezTo>
                  <a:lnTo>
                    <a:pt x="5433" y="10121"/>
                  </a:lnTo>
                  <a:lnTo>
                    <a:pt x="5864" y="10657"/>
                  </a:lnTo>
                  <a:cubicBezTo>
                    <a:pt x="5973" y="10795"/>
                    <a:pt x="6129" y="10882"/>
                    <a:pt x="6303" y="10896"/>
                  </a:cubicBezTo>
                  <a:cubicBezTo>
                    <a:pt x="6324" y="10896"/>
                    <a:pt x="6342" y="10900"/>
                    <a:pt x="6364" y="10900"/>
                  </a:cubicBezTo>
                  <a:cubicBezTo>
                    <a:pt x="6516" y="10900"/>
                    <a:pt x="6665" y="10846"/>
                    <a:pt x="6781" y="10744"/>
                  </a:cubicBezTo>
                  <a:lnTo>
                    <a:pt x="7845" y="9832"/>
                  </a:lnTo>
                  <a:lnTo>
                    <a:pt x="8497" y="10024"/>
                  </a:lnTo>
                  <a:lnTo>
                    <a:pt x="8497" y="13718"/>
                  </a:lnTo>
                  <a:cubicBezTo>
                    <a:pt x="8497" y="13854"/>
                    <a:pt x="8600" y="13921"/>
                    <a:pt x="8702" y="13921"/>
                  </a:cubicBezTo>
                  <a:cubicBezTo>
                    <a:pt x="8804" y="13921"/>
                    <a:pt x="8907" y="13854"/>
                    <a:pt x="8907" y="13718"/>
                  </a:cubicBezTo>
                  <a:lnTo>
                    <a:pt x="8907" y="10147"/>
                  </a:lnTo>
                  <a:lnTo>
                    <a:pt x="9667" y="10371"/>
                  </a:lnTo>
                  <a:cubicBezTo>
                    <a:pt x="10134" y="10512"/>
                    <a:pt x="10457" y="10940"/>
                    <a:pt x="10460" y="11429"/>
                  </a:cubicBezTo>
                  <a:lnTo>
                    <a:pt x="10460" y="13721"/>
                  </a:lnTo>
                  <a:cubicBezTo>
                    <a:pt x="10460" y="13857"/>
                    <a:pt x="10562" y="13925"/>
                    <a:pt x="10663" y="13925"/>
                  </a:cubicBezTo>
                  <a:cubicBezTo>
                    <a:pt x="10765" y="13925"/>
                    <a:pt x="10866" y="13857"/>
                    <a:pt x="10866" y="13721"/>
                  </a:cubicBezTo>
                  <a:lnTo>
                    <a:pt x="10866" y="11429"/>
                  </a:lnTo>
                  <a:cubicBezTo>
                    <a:pt x="10866" y="10759"/>
                    <a:pt x="10424" y="10172"/>
                    <a:pt x="9783" y="9976"/>
                  </a:cubicBezTo>
                  <a:lnTo>
                    <a:pt x="7998" y="9451"/>
                  </a:lnTo>
                  <a:lnTo>
                    <a:pt x="7679" y="8818"/>
                  </a:lnTo>
                  <a:cubicBezTo>
                    <a:pt x="7607" y="8673"/>
                    <a:pt x="7460" y="8586"/>
                    <a:pt x="7305" y="8586"/>
                  </a:cubicBezTo>
                  <a:cubicBezTo>
                    <a:pt x="7259" y="8586"/>
                    <a:pt x="7211" y="8594"/>
                    <a:pt x="7165" y="8611"/>
                  </a:cubicBezTo>
                  <a:lnTo>
                    <a:pt x="7165" y="7930"/>
                  </a:lnTo>
                  <a:cubicBezTo>
                    <a:pt x="7860" y="7449"/>
                    <a:pt x="8323" y="6695"/>
                    <a:pt x="8443" y="5859"/>
                  </a:cubicBezTo>
                  <a:lnTo>
                    <a:pt x="8563" y="5859"/>
                  </a:lnTo>
                  <a:cubicBezTo>
                    <a:pt x="8957" y="5859"/>
                    <a:pt x="9298" y="5562"/>
                    <a:pt x="9338" y="5185"/>
                  </a:cubicBezTo>
                  <a:cubicBezTo>
                    <a:pt x="9370" y="4877"/>
                    <a:pt x="9207" y="4580"/>
                    <a:pt x="8928" y="4439"/>
                  </a:cubicBezTo>
                  <a:lnTo>
                    <a:pt x="9171" y="2997"/>
                  </a:lnTo>
                  <a:cubicBezTo>
                    <a:pt x="9251" y="2527"/>
                    <a:pt x="9012" y="2059"/>
                    <a:pt x="8581" y="1853"/>
                  </a:cubicBezTo>
                  <a:cubicBezTo>
                    <a:pt x="8773" y="1368"/>
                    <a:pt x="8729" y="766"/>
                    <a:pt x="8454" y="125"/>
                  </a:cubicBezTo>
                  <a:cubicBezTo>
                    <a:pt x="8419" y="45"/>
                    <a:pt x="8343" y="1"/>
                    <a:pt x="8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6" name="Google Shape;23466;p75"/>
            <p:cNvSpPr/>
            <p:nvPr/>
          </p:nvSpPr>
          <p:spPr>
            <a:xfrm>
              <a:off x="5105675" y="3169169"/>
              <a:ext cx="10749" cy="90634"/>
            </a:xfrm>
            <a:custGeom>
              <a:rect b="b" l="l" r="r" t="t"/>
              <a:pathLst>
                <a:path extrusionOk="0" h="3457" w="410">
                  <a:moveTo>
                    <a:pt x="207" y="0"/>
                  </a:moveTo>
                  <a:cubicBezTo>
                    <a:pt x="95" y="0"/>
                    <a:pt x="1" y="91"/>
                    <a:pt x="1" y="203"/>
                  </a:cubicBezTo>
                  <a:lnTo>
                    <a:pt x="1" y="3253"/>
                  </a:lnTo>
                  <a:cubicBezTo>
                    <a:pt x="1" y="3389"/>
                    <a:pt x="103" y="3456"/>
                    <a:pt x="205" y="3456"/>
                  </a:cubicBezTo>
                  <a:cubicBezTo>
                    <a:pt x="307" y="3456"/>
                    <a:pt x="410" y="3389"/>
                    <a:pt x="410" y="3253"/>
                  </a:cubicBezTo>
                  <a:lnTo>
                    <a:pt x="410" y="203"/>
                  </a:lnTo>
                  <a:cubicBezTo>
                    <a:pt x="410" y="91"/>
                    <a:pt x="319"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7" name="Google Shape;23467;p75"/>
            <p:cNvSpPr/>
            <p:nvPr/>
          </p:nvSpPr>
          <p:spPr>
            <a:xfrm>
              <a:off x="5041206" y="3180547"/>
              <a:ext cx="12453" cy="10697"/>
            </a:xfrm>
            <a:custGeom>
              <a:rect b="b" l="l" r="r" t="t"/>
              <a:pathLst>
                <a:path extrusionOk="0" h="408" w="475">
                  <a:moveTo>
                    <a:pt x="275" y="1"/>
                  </a:moveTo>
                  <a:cubicBezTo>
                    <a:pt x="273" y="1"/>
                    <a:pt x="270" y="1"/>
                    <a:pt x="268" y="1"/>
                  </a:cubicBezTo>
                  <a:cubicBezTo>
                    <a:pt x="87" y="1"/>
                    <a:pt x="0" y="222"/>
                    <a:pt x="127" y="349"/>
                  </a:cubicBezTo>
                  <a:cubicBezTo>
                    <a:pt x="169" y="390"/>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8" name="Google Shape;23468;p75"/>
            <p:cNvSpPr/>
            <p:nvPr/>
          </p:nvSpPr>
          <p:spPr>
            <a:xfrm>
              <a:off x="5041206" y="3249106"/>
              <a:ext cx="12453" cy="10697"/>
            </a:xfrm>
            <a:custGeom>
              <a:rect b="b" l="l" r="r" t="t"/>
              <a:pathLst>
                <a:path extrusionOk="0" h="408" w="475">
                  <a:moveTo>
                    <a:pt x="275" y="1"/>
                  </a:moveTo>
                  <a:cubicBezTo>
                    <a:pt x="273" y="1"/>
                    <a:pt x="270" y="1"/>
                    <a:pt x="268" y="1"/>
                  </a:cubicBezTo>
                  <a:cubicBezTo>
                    <a:pt x="87" y="5"/>
                    <a:pt x="0" y="222"/>
                    <a:pt x="127" y="349"/>
                  </a:cubicBezTo>
                  <a:cubicBezTo>
                    <a:pt x="169" y="389"/>
                    <a:pt x="220" y="408"/>
                    <a:pt x="270" y="408"/>
                  </a:cubicBezTo>
                  <a:cubicBezTo>
                    <a:pt x="375" y="408"/>
                    <a:pt x="475" y="327"/>
                    <a:pt x="475" y="204"/>
                  </a:cubicBezTo>
                  <a:cubicBezTo>
                    <a:pt x="475" y="94"/>
                    <a:pt x="384" y="1"/>
                    <a:pt x="2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9" name="Google Shape;23469;p75"/>
            <p:cNvSpPr/>
            <p:nvPr/>
          </p:nvSpPr>
          <p:spPr>
            <a:xfrm>
              <a:off x="5041206" y="3214840"/>
              <a:ext cx="12453" cy="10697"/>
            </a:xfrm>
            <a:custGeom>
              <a:rect b="b" l="l" r="r" t="t"/>
              <a:pathLst>
                <a:path extrusionOk="0" h="408" w="475">
                  <a:moveTo>
                    <a:pt x="275" y="0"/>
                  </a:moveTo>
                  <a:cubicBezTo>
                    <a:pt x="273" y="0"/>
                    <a:pt x="270" y="0"/>
                    <a:pt x="268" y="0"/>
                  </a:cubicBezTo>
                  <a:cubicBezTo>
                    <a:pt x="87" y="4"/>
                    <a:pt x="0" y="221"/>
                    <a:pt x="127" y="348"/>
                  </a:cubicBezTo>
                  <a:cubicBezTo>
                    <a:pt x="169" y="389"/>
                    <a:pt x="220" y="407"/>
                    <a:pt x="270" y="407"/>
                  </a:cubicBezTo>
                  <a:cubicBezTo>
                    <a:pt x="375" y="407"/>
                    <a:pt x="475" y="326"/>
                    <a:pt x="475" y="203"/>
                  </a:cubicBezTo>
                  <a:cubicBezTo>
                    <a:pt x="475" y="93"/>
                    <a:pt x="384"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0" name="Google Shape;23470;p75"/>
            <p:cNvSpPr/>
            <p:nvPr/>
          </p:nvSpPr>
          <p:spPr>
            <a:xfrm>
              <a:off x="5008539" y="3015324"/>
              <a:ext cx="10749" cy="16412"/>
            </a:xfrm>
            <a:custGeom>
              <a:rect b="b" l="l" r="r" t="t"/>
              <a:pathLst>
                <a:path extrusionOk="0" h="626" w="410">
                  <a:moveTo>
                    <a:pt x="205" y="0"/>
                  </a:moveTo>
                  <a:cubicBezTo>
                    <a:pt x="103" y="0"/>
                    <a:pt x="0" y="68"/>
                    <a:pt x="0" y="204"/>
                  </a:cubicBezTo>
                  <a:lnTo>
                    <a:pt x="0" y="421"/>
                  </a:lnTo>
                  <a:cubicBezTo>
                    <a:pt x="0" y="557"/>
                    <a:pt x="103" y="625"/>
                    <a:pt x="205" y="625"/>
                  </a:cubicBezTo>
                  <a:cubicBezTo>
                    <a:pt x="307" y="625"/>
                    <a:pt x="410" y="557"/>
                    <a:pt x="410" y="421"/>
                  </a:cubicBezTo>
                  <a:lnTo>
                    <a:pt x="410" y="204"/>
                  </a:lnTo>
                  <a:cubicBezTo>
                    <a:pt x="410" y="68"/>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1" name="Google Shape;23471;p75"/>
            <p:cNvSpPr/>
            <p:nvPr/>
          </p:nvSpPr>
          <p:spPr>
            <a:xfrm>
              <a:off x="5077176" y="3015351"/>
              <a:ext cx="10671" cy="16386"/>
            </a:xfrm>
            <a:custGeom>
              <a:rect b="b" l="l" r="r" t="t"/>
              <a:pathLst>
                <a:path extrusionOk="0" h="625" w="407">
                  <a:moveTo>
                    <a:pt x="204" y="0"/>
                  </a:moveTo>
                  <a:cubicBezTo>
                    <a:pt x="92" y="0"/>
                    <a:pt x="1" y="91"/>
                    <a:pt x="1" y="203"/>
                  </a:cubicBezTo>
                  <a:lnTo>
                    <a:pt x="1" y="420"/>
                  </a:lnTo>
                  <a:cubicBezTo>
                    <a:pt x="1" y="556"/>
                    <a:pt x="102" y="624"/>
                    <a:pt x="204" y="624"/>
                  </a:cubicBezTo>
                  <a:cubicBezTo>
                    <a:pt x="305" y="624"/>
                    <a:pt x="407" y="556"/>
                    <a:pt x="407" y="420"/>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2" name="Google Shape;23472;p75"/>
            <p:cNvSpPr/>
            <p:nvPr/>
          </p:nvSpPr>
          <p:spPr>
            <a:xfrm>
              <a:off x="5001041" y="2997680"/>
              <a:ext cx="23963" cy="10749"/>
            </a:xfrm>
            <a:custGeom>
              <a:rect b="b" l="l" r="r" t="t"/>
              <a:pathLst>
                <a:path extrusionOk="0" h="410" w="914">
                  <a:moveTo>
                    <a:pt x="272" y="1"/>
                  </a:moveTo>
                  <a:cubicBezTo>
                    <a:pt x="0" y="1"/>
                    <a:pt x="0" y="410"/>
                    <a:pt x="272" y="410"/>
                  </a:cubicBezTo>
                  <a:lnTo>
                    <a:pt x="710" y="410"/>
                  </a:lnTo>
                  <a:cubicBezTo>
                    <a:pt x="822" y="410"/>
                    <a:pt x="913" y="319"/>
                    <a:pt x="913" y="207"/>
                  </a:cubicBezTo>
                  <a:cubicBezTo>
                    <a:pt x="913" y="91"/>
                    <a:pt x="822" y="1"/>
                    <a:pt x="7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3" name="Google Shape;23473;p75"/>
            <p:cNvSpPr/>
            <p:nvPr/>
          </p:nvSpPr>
          <p:spPr>
            <a:xfrm>
              <a:off x="5069678" y="2997680"/>
              <a:ext cx="25667" cy="10749"/>
            </a:xfrm>
            <a:custGeom>
              <a:rect b="b" l="l" r="r" t="t"/>
              <a:pathLst>
                <a:path extrusionOk="0" h="410" w="979">
                  <a:moveTo>
                    <a:pt x="272" y="1"/>
                  </a:moveTo>
                  <a:cubicBezTo>
                    <a:pt x="1" y="1"/>
                    <a:pt x="1" y="410"/>
                    <a:pt x="272" y="410"/>
                  </a:cubicBezTo>
                  <a:lnTo>
                    <a:pt x="707" y="410"/>
                  </a:lnTo>
                  <a:cubicBezTo>
                    <a:pt x="979" y="410"/>
                    <a:pt x="979" y="1"/>
                    <a:pt x="7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4" name="Google Shape;23474;p75"/>
            <p:cNvSpPr/>
            <p:nvPr/>
          </p:nvSpPr>
          <p:spPr>
            <a:xfrm>
              <a:off x="5017191" y="3046785"/>
              <a:ext cx="62109" cy="33532"/>
            </a:xfrm>
            <a:custGeom>
              <a:rect b="b" l="l" r="r" t="t"/>
              <a:pathLst>
                <a:path extrusionOk="0" h="1279" w="2369">
                  <a:moveTo>
                    <a:pt x="1923" y="406"/>
                  </a:moveTo>
                  <a:cubicBezTo>
                    <a:pt x="1822" y="677"/>
                    <a:pt x="1528" y="869"/>
                    <a:pt x="1184" y="869"/>
                  </a:cubicBezTo>
                  <a:cubicBezTo>
                    <a:pt x="837" y="869"/>
                    <a:pt x="543" y="674"/>
                    <a:pt x="442" y="406"/>
                  </a:cubicBezTo>
                  <a:close/>
                  <a:moveTo>
                    <a:pt x="203" y="0"/>
                  </a:moveTo>
                  <a:cubicBezTo>
                    <a:pt x="91" y="0"/>
                    <a:pt x="0" y="91"/>
                    <a:pt x="0" y="203"/>
                  </a:cubicBezTo>
                  <a:cubicBezTo>
                    <a:pt x="0" y="797"/>
                    <a:pt x="529" y="1278"/>
                    <a:pt x="1184" y="1278"/>
                  </a:cubicBezTo>
                  <a:cubicBezTo>
                    <a:pt x="1836" y="1278"/>
                    <a:pt x="2369" y="797"/>
                    <a:pt x="2369" y="203"/>
                  </a:cubicBezTo>
                  <a:cubicBezTo>
                    <a:pt x="2369" y="91"/>
                    <a:pt x="2278" y="0"/>
                    <a:pt x="21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75" name="Google Shape;23475;p75"/>
          <p:cNvGrpSpPr/>
          <p:nvPr/>
        </p:nvGrpSpPr>
        <p:grpSpPr>
          <a:xfrm>
            <a:off x="8062013" y="3356598"/>
            <a:ext cx="273501" cy="364948"/>
            <a:chOff x="8062013" y="3356598"/>
            <a:chExt cx="273501" cy="364948"/>
          </a:xfrm>
        </p:grpSpPr>
        <p:sp>
          <p:nvSpPr>
            <p:cNvPr id="23476" name="Google Shape;23476;p75"/>
            <p:cNvSpPr/>
            <p:nvPr/>
          </p:nvSpPr>
          <p:spPr>
            <a:xfrm>
              <a:off x="8081571" y="3361920"/>
              <a:ext cx="234463" cy="302917"/>
            </a:xfrm>
            <a:custGeom>
              <a:rect b="b" l="l" r="r" t="t"/>
              <a:pathLst>
                <a:path extrusionOk="0" h="11554" w="8943">
                  <a:moveTo>
                    <a:pt x="4470" y="0"/>
                  </a:moveTo>
                  <a:cubicBezTo>
                    <a:pt x="2268" y="0"/>
                    <a:pt x="450" y="1717"/>
                    <a:pt x="327" y="3916"/>
                  </a:cubicBezTo>
                  <a:lnTo>
                    <a:pt x="128" y="7407"/>
                  </a:lnTo>
                  <a:cubicBezTo>
                    <a:pt x="1" y="9656"/>
                    <a:pt x="1794" y="11550"/>
                    <a:pt x="4046" y="11554"/>
                  </a:cubicBezTo>
                  <a:lnTo>
                    <a:pt x="4897" y="11554"/>
                  </a:lnTo>
                  <a:cubicBezTo>
                    <a:pt x="7150" y="11550"/>
                    <a:pt x="8943" y="9656"/>
                    <a:pt x="8812" y="7407"/>
                  </a:cubicBezTo>
                  <a:lnTo>
                    <a:pt x="8617" y="3919"/>
                  </a:lnTo>
                  <a:cubicBezTo>
                    <a:pt x="8494" y="1721"/>
                    <a:pt x="6672" y="0"/>
                    <a:pt x="447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7" name="Google Shape;23477;p75"/>
            <p:cNvSpPr/>
            <p:nvPr/>
          </p:nvSpPr>
          <p:spPr>
            <a:xfrm>
              <a:off x="8164471" y="3361867"/>
              <a:ext cx="151091" cy="301265"/>
            </a:xfrm>
            <a:custGeom>
              <a:rect b="b" l="l" r="r" t="t"/>
              <a:pathLst>
                <a:path extrusionOk="0" h="11491" w="5763">
                  <a:moveTo>
                    <a:pt x="1309" y="0"/>
                  </a:moveTo>
                  <a:cubicBezTo>
                    <a:pt x="867" y="0"/>
                    <a:pt x="425" y="73"/>
                    <a:pt x="1" y="216"/>
                  </a:cubicBezTo>
                  <a:lnTo>
                    <a:pt x="1" y="437"/>
                  </a:lnTo>
                  <a:cubicBezTo>
                    <a:pt x="1" y="1158"/>
                    <a:pt x="587" y="1745"/>
                    <a:pt x="1312" y="1745"/>
                  </a:cubicBezTo>
                  <a:lnTo>
                    <a:pt x="1746" y="1745"/>
                  </a:lnTo>
                  <a:cubicBezTo>
                    <a:pt x="2108" y="1745"/>
                    <a:pt x="2402" y="2038"/>
                    <a:pt x="2402" y="2396"/>
                  </a:cubicBezTo>
                  <a:lnTo>
                    <a:pt x="2402" y="11491"/>
                  </a:lnTo>
                  <a:cubicBezTo>
                    <a:pt x="4365" y="11154"/>
                    <a:pt x="5763" y="9397"/>
                    <a:pt x="5650" y="7409"/>
                  </a:cubicBezTo>
                  <a:lnTo>
                    <a:pt x="5462" y="4033"/>
                  </a:lnTo>
                  <a:cubicBezTo>
                    <a:pt x="5357" y="2204"/>
                    <a:pt x="4122" y="596"/>
                    <a:pt x="2347" y="136"/>
                  </a:cubicBezTo>
                  <a:cubicBezTo>
                    <a:pt x="2007" y="45"/>
                    <a:pt x="1658" y="0"/>
                    <a:pt x="1309"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8" name="Google Shape;23478;p75"/>
            <p:cNvSpPr/>
            <p:nvPr/>
          </p:nvSpPr>
          <p:spPr>
            <a:xfrm>
              <a:off x="8067335" y="3561881"/>
              <a:ext cx="262962" cy="154342"/>
            </a:xfrm>
            <a:custGeom>
              <a:rect b="b" l="l" r="r" t="t"/>
              <a:pathLst>
                <a:path extrusionOk="0" h="5887" w="10030">
                  <a:moveTo>
                    <a:pt x="3706" y="1"/>
                  </a:moveTo>
                  <a:lnTo>
                    <a:pt x="3706" y="1131"/>
                  </a:lnTo>
                  <a:cubicBezTo>
                    <a:pt x="3706" y="1500"/>
                    <a:pt x="3474" y="1830"/>
                    <a:pt x="3126" y="1953"/>
                  </a:cubicBezTo>
                  <a:lnTo>
                    <a:pt x="873" y="2746"/>
                  </a:lnTo>
                  <a:cubicBezTo>
                    <a:pt x="352" y="2931"/>
                    <a:pt x="1" y="3423"/>
                    <a:pt x="1" y="3977"/>
                  </a:cubicBezTo>
                  <a:lnTo>
                    <a:pt x="1" y="5886"/>
                  </a:lnTo>
                  <a:lnTo>
                    <a:pt x="10025" y="5886"/>
                  </a:lnTo>
                  <a:lnTo>
                    <a:pt x="10025" y="3977"/>
                  </a:lnTo>
                  <a:cubicBezTo>
                    <a:pt x="10029" y="3423"/>
                    <a:pt x="9678" y="2931"/>
                    <a:pt x="9156" y="2746"/>
                  </a:cubicBezTo>
                  <a:lnTo>
                    <a:pt x="6904" y="1953"/>
                  </a:lnTo>
                  <a:cubicBezTo>
                    <a:pt x="6556" y="1830"/>
                    <a:pt x="6320" y="1500"/>
                    <a:pt x="6320" y="1131"/>
                  </a:cubicBezTo>
                  <a:lnTo>
                    <a:pt x="6320"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9" name="Google Shape;23479;p75"/>
            <p:cNvSpPr/>
            <p:nvPr/>
          </p:nvSpPr>
          <p:spPr>
            <a:xfrm>
              <a:off x="8067335" y="3620765"/>
              <a:ext cx="262857" cy="95458"/>
            </a:xfrm>
            <a:custGeom>
              <a:rect b="b" l="l" r="r" t="t"/>
              <a:pathLst>
                <a:path extrusionOk="0" h="3641" w="10026">
                  <a:moveTo>
                    <a:pt x="2289" y="0"/>
                  </a:moveTo>
                  <a:lnTo>
                    <a:pt x="873" y="500"/>
                  </a:lnTo>
                  <a:cubicBezTo>
                    <a:pt x="352" y="685"/>
                    <a:pt x="1" y="1177"/>
                    <a:pt x="1" y="1731"/>
                  </a:cubicBezTo>
                  <a:lnTo>
                    <a:pt x="1" y="3640"/>
                  </a:lnTo>
                  <a:lnTo>
                    <a:pt x="10025" y="3640"/>
                  </a:lnTo>
                  <a:lnTo>
                    <a:pt x="10025" y="1731"/>
                  </a:lnTo>
                  <a:cubicBezTo>
                    <a:pt x="10025" y="1177"/>
                    <a:pt x="9678" y="685"/>
                    <a:pt x="9156" y="500"/>
                  </a:cubicBezTo>
                  <a:lnTo>
                    <a:pt x="7737" y="0"/>
                  </a:lnTo>
                  <a:cubicBezTo>
                    <a:pt x="7219" y="1032"/>
                    <a:pt x="6165" y="1681"/>
                    <a:pt x="5013" y="1681"/>
                  </a:cubicBezTo>
                  <a:cubicBezTo>
                    <a:pt x="3861" y="1681"/>
                    <a:pt x="2807" y="1032"/>
                    <a:pt x="2289"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0" name="Google Shape;23480;p75"/>
            <p:cNvSpPr/>
            <p:nvPr/>
          </p:nvSpPr>
          <p:spPr>
            <a:xfrm>
              <a:off x="8164471" y="3561881"/>
              <a:ext cx="68585" cy="28630"/>
            </a:xfrm>
            <a:custGeom>
              <a:rect b="b" l="l" r="r" t="t"/>
              <a:pathLst>
                <a:path extrusionOk="0" h="1092" w="2616">
                  <a:moveTo>
                    <a:pt x="1" y="1"/>
                  </a:moveTo>
                  <a:lnTo>
                    <a:pt x="1" y="812"/>
                  </a:lnTo>
                  <a:cubicBezTo>
                    <a:pt x="417" y="999"/>
                    <a:pt x="863" y="1092"/>
                    <a:pt x="1309" y="1092"/>
                  </a:cubicBezTo>
                  <a:cubicBezTo>
                    <a:pt x="1755" y="1092"/>
                    <a:pt x="2201" y="999"/>
                    <a:pt x="2615" y="812"/>
                  </a:cubicBezTo>
                  <a:lnTo>
                    <a:pt x="2615"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1" name="Google Shape;23481;p75"/>
            <p:cNvSpPr/>
            <p:nvPr/>
          </p:nvSpPr>
          <p:spPr>
            <a:xfrm>
              <a:off x="8101601" y="3424789"/>
              <a:ext cx="194298" cy="148627"/>
            </a:xfrm>
            <a:custGeom>
              <a:rect b="b" l="l" r="r" t="t"/>
              <a:pathLst>
                <a:path extrusionOk="0" h="5669" w="7411">
                  <a:moveTo>
                    <a:pt x="2619" y="0"/>
                  </a:moveTo>
                  <a:cubicBezTo>
                    <a:pt x="1776" y="0"/>
                    <a:pt x="1091" y="685"/>
                    <a:pt x="1091" y="1525"/>
                  </a:cubicBezTo>
                  <a:lnTo>
                    <a:pt x="1091" y="1666"/>
                  </a:lnTo>
                  <a:cubicBezTo>
                    <a:pt x="1091" y="1829"/>
                    <a:pt x="961" y="1959"/>
                    <a:pt x="798" y="1963"/>
                  </a:cubicBezTo>
                  <a:lnTo>
                    <a:pt x="548" y="1963"/>
                  </a:lnTo>
                  <a:cubicBezTo>
                    <a:pt x="247" y="1963"/>
                    <a:pt x="1" y="2206"/>
                    <a:pt x="1" y="2506"/>
                  </a:cubicBezTo>
                  <a:cubicBezTo>
                    <a:pt x="1" y="2807"/>
                    <a:pt x="247" y="3050"/>
                    <a:pt x="548" y="3050"/>
                  </a:cubicBezTo>
                  <a:lnTo>
                    <a:pt x="885" y="3050"/>
                  </a:lnTo>
                  <a:cubicBezTo>
                    <a:pt x="997" y="4527"/>
                    <a:pt x="2225" y="5668"/>
                    <a:pt x="3706" y="5668"/>
                  </a:cubicBezTo>
                  <a:cubicBezTo>
                    <a:pt x="5187" y="5668"/>
                    <a:pt x="6419" y="4527"/>
                    <a:pt x="6531" y="3050"/>
                  </a:cubicBezTo>
                  <a:lnTo>
                    <a:pt x="6868" y="3050"/>
                  </a:lnTo>
                  <a:cubicBezTo>
                    <a:pt x="7168" y="3050"/>
                    <a:pt x="7411" y="2807"/>
                    <a:pt x="7411" y="2506"/>
                  </a:cubicBezTo>
                  <a:cubicBezTo>
                    <a:pt x="7411" y="2206"/>
                    <a:pt x="7168" y="1963"/>
                    <a:pt x="6868" y="1963"/>
                  </a:cubicBezTo>
                  <a:lnTo>
                    <a:pt x="6618" y="1963"/>
                  </a:lnTo>
                  <a:cubicBezTo>
                    <a:pt x="6455" y="1959"/>
                    <a:pt x="6325" y="1829"/>
                    <a:pt x="6325" y="1666"/>
                  </a:cubicBezTo>
                  <a:lnTo>
                    <a:pt x="6325" y="1525"/>
                  </a:lnTo>
                  <a:cubicBezTo>
                    <a:pt x="6325" y="685"/>
                    <a:pt x="5640" y="0"/>
                    <a:pt x="4796"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2" name="Google Shape;23482;p75"/>
            <p:cNvSpPr/>
            <p:nvPr/>
          </p:nvSpPr>
          <p:spPr>
            <a:xfrm>
              <a:off x="8173122" y="3516210"/>
              <a:ext cx="51386" cy="22914"/>
            </a:xfrm>
            <a:custGeom>
              <a:rect b="b" l="l" r="r" t="t"/>
              <a:pathLst>
                <a:path extrusionOk="0" h="874" w="1960">
                  <a:moveTo>
                    <a:pt x="0" y="1"/>
                  </a:moveTo>
                  <a:cubicBezTo>
                    <a:pt x="0" y="482"/>
                    <a:pt x="438" y="874"/>
                    <a:pt x="978" y="874"/>
                  </a:cubicBezTo>
                  <a:cubicBezTo>
                    <a:pt x="1521" y="874"/>
                    <a:pt x="1959" y="482"/>
                    <a:pt x="195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3" name="Google Shape;23483;p75"/>
            <p:cNvSpPr/>
            <p:nvPr/>
          </p:nvSpPr>
          <p:spPr>
            <a:xfrm>
              <a:off x="8125459" y="3374504"/>
              <a:ext cx="63813" cy="28603"/>
            </a:xfrm>
            <a:custGeom>
              <a:rect b="b" l="l" r="r" t="t"/>
              <a:pathLst>
                <a:path extrusionOk="0" h="1091" w="2434">
                  <a:moveTo>
                    <a:pt x="662" y="1"/>
                  </a:moveTo>
                  <a:cubicBezTo>
                    <a:pt x="459" y="1"/>
                    <a:pt x="273" y="31"/>
                    <a:pt x="116" y="89"/>
                  </a:cubicBezTo>
                  <a:cubicBezTo>
                    <a:pt x="33" y="118"/>
                    <a:pt x="0" y="223"/>
                    <a:pt x="51" y="296"/>
                  </a:cubicBezTo>
                  <a:cubicBezTo>
                    <a:pt x="254" y="578"/>
                    <a:pt x="619" y="839"/>
                    <a:pt x="1083" y="980"/>
                  </a:cubicBezTo>
                  <a:cubicBezTo>
                    <a:pt x="1321" y="1055"/>
                    <a:pt x="1556" y="1090"/>
                    <a:pt x="1772" y="1090"/>
                  </a:cubicBezTo>
                  <a:cubicBezTo>
                    <a:pt x="1974" y="1090"/>
                    <a:pt x="2161" y="1059"/>
                    <a:pt x="2318" y="1002"/>
                  </a:cubicBezTo>
                  <a:cubicBezTo>
                    <a:pt x="2405" y="969"/>
                    <a:pt x="2434" y="868"/>
                    <a:pt x="2383" y="795"/>
                  </a:cubicBezTo>
                  <a:cubicBezTo>
                    <a:pt x="2180" y="513"/>
                    <a:pt x="1815" y="252"/>
                    <a:pt x="1355" y="111"/>
                  </a:cubicBezTo>
                  <a:cubicBezTo>
                    <a:pt x="1115" y="36"/>
                    <a:pt x="879" y="1"/>
                    <a:pt x="662"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4" name="Google Shape;23484;p75"/>
            <p:cNvSpPr/>
            <p:nvPr/>
          </p:nvSpPr>
          <p:spPr>
            <a:xfrm>
              <a:off x="8208254" y="3374504"/>
              <a:ext cx="63918" cy="28603"/>
            </a:xfrm>
            <a:custGeom>
              <a:rect b="b" l="l" r="r" t="t"/>
              <a:pathLst>
                <a:path extrusionOk="0" h="1091" w="2438">
                  <a:moveTo>
                    <a:pt x="1774" y="1"/>
                  </a:moveTo>
                  <a:cubicBezTo>
                    <a:pt x="1558" y="1"/>
                    <a:pt x="1323" y="36"/>
                    <a:pt x="1083" y="111"/>
                  </a:cubicBezTo>
                  <a:cubicBezTo>
                    <a:pt x="623" y="252"/>
                    <a:pt x="254" y="513"/>
                    <a:pt x="55" y="795"/>
                  </a:cubicBezTo>
                  <a:cubicBezTo>
                    <a:pt x="0" y="868"/>
                    <a:pt x="33" y="969"/>
                    <a:pt x="116" y="1002"/>
                  </a:cubicBezTo>
                  <a:cubicBezTo>
                    <a:pt x="275" y="1059"/>
                    <a:pt x="462" y="1090"/>
                    <a:pt x="665" y="1090"/>
                  </a:cubicBezTo>
                  <a:cubicBezTo>
                    <a:pt x="882" y="1090"/>
                    <a:pt x="1117" y="1055"/>
                    <a:pt x="1355" y="980"/>
                  </a:cubicBezTo>
                  <a:cubicBezTo>
                    <a:pt x="1815" y="839"/>
                    <a:pt x="2184" y="578"/>
                    <a:pt x="2387" y="296"/>
                  </a:cubicBezTo>
                  <a:cubicBezTo>
                    <a:pt x="2438" y="223"/>
                    <a:pt x="2405" y="118"/>
                    <a:pt x="2322" y="89"/>
                  </a:cubicBezTo>
                  <a:cubicBezTo>
                    <a:pt x="2163" y="31"/>
                    <a:pt x="1976" y="1"/>
                    <a:pt x="1774"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5" name="Google Shape;23485;p75"/>
            <p:cNvSpPr/>
            <p:nvPr/>
          </p:nvSpPr>
          <p:spPr>
            <a:xfrm>
              <a:off x="8101706" y="3424789"/>
              <a:ext cx="125739" cy="148627"/>
            </a:xfrm>
            <a:custGeom>
              <a:rect b="b" l="l" r="r" t="t"/>
              <a:pathLst>
                <a:path extrusionOk="0" h="5669" w="4796">
                  <a:moveTo>
                    <a:pt x="2615" y="0"/>
                  </a:moveTo>
                  <a:cubicBezTo>
                    <a:pt x="1772" y="0"/>
                    <a:pt x="1091" y="681"/>
                    <a:pt x="1091" y="1525"/>
                  </a:cubicBezTo>
                  <a:lnTo>
                    <a:pt x="1091" y="1666"/>
                  </a:lnTo>
                  <a:cubicBezTo>
                    <a:pt x="1087" y="1827"/>
                    <a:pt x="957" y="1959"/>
                    <a:pt x="793" y="1959"/>
                  </a:cubicBezTo>
                  <a:cubicBezTo>
                    <a:pt x="791" y="1959"/>
                    <a:pt x="789" y="1959"/>
                    <a:pt x="787" y="1959"/>
                  </a:cubicBezTo>
                  <a:lnTo>
                    <a:pt x="544" y="1959"/>
                  </a:lnTo>
                  <a:cubicBezTo>
                    <a:pt x="243" y="1959"/>
                    <a:pt x="1" y="2206"/>
                    <a:pt x="1" y="2506"/>
                  </a:cubicBezTo>
                  <a:cubicBezTo>
                    <a:pt x="1" y="2807"/>
                    <a:pt x="243" y="3050"/>
                    <a:pt x="544" y="3050"/>
                  </a:cubicBezTo>
                  <a:lnTo>
                    <a:pt x="881" y="3050"/>
                  </a:lnTo>
                  <a:cubicBezTo>
                    <a:pt x="986" y="4546"/>
                    <a:pt x="2236" y="5669"/>
                    <a:pt x="3686" y="5669"/>
                  </a:cubicBezTo>
                  <a:cubicBezTo>
                    <a:pt x="3836" y="5669"/>
                    <a:pt x="3987" y="5657"/>
                    <a:pt x="4140" y="5632"/>
                  </a:cubicBezTo>
                  <a:cubicBezTo>
                    <a:pt x="2760" y="5418"/>
                    <a:pt x="1743" y="4230"/>
                    <a:pt x="1743" y="2832"/>
                  </a:cubicBezTo>
                  <a:lnTo>
                    <a:pt x="1743" y="1525"/>
                  </a:lnTo>
                  <a:cubicBezTo>
                    <a:pt x="1739" y="1043"/>
                    <a:pt x="2130" y="652"/>
                    <a:pt x="2615" y="652"/>
                  </a:cubicBezTo>
                  <a:lnTo>
                    <a:pt x="4140" y="652"/>
                  </a:lnTo>
                  <a:cubicBezTo>
                    <a:pt x="4502" y="652"/>
                    <a:pt x="4796" y="362"/>
                    <a:pt x="4796" y="0"/>
                  </a:cubicBez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6" name="Google Shape;23486;p75"/>
            <p:cNvSpPr/>
            <p:nvPr/>
          </p:nvSpPr>
          <p:spPr>
            <a:xfrm>
              <a:off x="8187358" y="3384808"/>
              <a:ext cx="22914" cy="22809"/>
            </a:xfrm>
            <a:custGeom>
              <a:rect b="b" l="l" r="r" t="t"/>
              <a:pathLst>
                <a:path extrusionOk="0" h="870" w="874">
                  <a:moveTo>
                    <a:pt x="435" y="0"/>
                  </a:moveTo>
                  <a:cubicBezTo>
                    <a:pt x="196" y="0"/>
                    <a:pt x="0" y="196"/>
                    <a:pt x="0" y="435"/>
                  </a:cubicBezTo>
                  <a:cubicBezTo>
                    <a:pt x="0" y="674"/>
                    <a:pt x="196" y="870"/>
                    <a:pt x="435" y="870"/>
                  </a:cubicBezTo>
                  <a:cubicBezTo>
                    <a:pt x="678" y="870"/>
                    <a:pt x="873" y="674"/>
                    <a:pt x="873" y="435"/>
                  </a:cubicBezTo>
                  <a:cubicBezTo>
                    <a:pt x="873" y="196"/>
                    <a:pt x="678" y="0"/>
                    <a:pt x="435"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7" name="Google Shape;23487;p75"/>
            <p:cNvSpPr/>
            <p:nvPr/>
          </p:nvSpPr>
          <p:spPr>
            <a:xfrm>
              <a:off x="8109597" y="3620765"/>
              <a:ext cx="178436" cy="61165"/>
            </a:xfrm>
            <a:custGeom>
              <a:rect b="b" l="l" r="r" t="t"/>
              <a:pathLst>
                <a:path extrusionOk="0" h="2333" w="6806">
                  <a:moveTo>
                    <a:pt x="677" y="0"/>
                  </a:moveTo>
                  <a:lnTo>
                    <a:pt x="0" y="239"/>
                  </a:lnTo>
                  <a:cubicBezTo>
                    <a:pt x="648" y="1521"/>
                    <a:pt x="1963" y="2333"/>
                    <a:pt x="3401" y="2333"/>
                  </a:cubicBezTo>
                  <a:cubicBezTo>
                    <a:pt x="4842" y="2333"/>
                    <a:pt x="6157" y="1521"/>
                    <a:pt x="6805" y="239"/>
                  </a:cubicBezTo>
                  <a:lnTo>
                    <a:pt x="6125" y="0"/>
                  </a:lnTo>
                  <a:cubicBezTo>
                    <a:pt x="5607" y="1029"/>
                    <a:pt x="4553" y="1677"/>
                    <a:pt x="3401" y="1677"/>
                  </a:cubicBezTo>
                  <a:cubicBezTo>
                    <a:pt x="2249" y="1677"/>
                    <a:pt x="1195" y="1029"/>
                    <a:pt x="67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8" name="Google Shape;23488;p75"/>
            <p:cNvSpPr/>
            <p:nvPr/>
          </p:nvSpPr>
          <p:spPr>
            <a:xfrm>
              <a:off x="8159253" y="3477172"/>
              <a:ext cx="10644" cy="16412"/>
            </a:xfrm>
            <a:custGeom>
              <a:rect b="b" l="l" r="r" t="t"/>
              <a:pathLst>
                <a:path extrusionOk="0" h="626" w="406">
                  <a:moveTo>
                    <a:pt x="203" y="0"/>
                  </a:moveTo>
                  <a:cubicBezTo>
                    <a:pt x="102" y="0"/>
                    <a:pt x="0" y="68"/>
                    <a:pt x="0" y="204"/>
                  </a:cubicBezTo>
                  <a:lnTo>
                    <a:pt x="0" y="421"/>
                  </a:lnTo>
                  <a:cubicBezTo>
                    <a:pt x="0" y="557"/>
                    <a:pt x="102" y="625"/>
                    <a:pt x="203" y="625"/>
                  </a:cubicBezTo>
                  <a:cubicBezTo>
                    <a:pt x="305" y="625"/>
                    <a:pt x="406" y="557"/>
                    <a:pt x="406" y="421"/>
                  </a:cubicBezTo>
                  <a:lnTo>
                    <a:pt x="406" y="418"/>
                  </a:lnTo>
                  <a:lnTo>
                    <a:pt x="406" y="204"/>
                  </a:lnTo>
                  <a:cubicBezTo>
                    <a:pt x="406" y="68"/>
                    <a:pt x="305" y="0"/>
                    <a:pt x="2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9" name="Google Shape;23489;p75"/>
            <p:cNvSpPr/>
            <p:nvPr/>
          </p:nvSpPr>
          <p:spPr>
            <a:xfrm>
              <a:off x="8227707" y="3477093"/>
              <a:ext cx="10749" cy="16386"/>
            </a:xfrm>
            <a:custGeom>
              <a:rect b="b" l="l" r="r" t="t"/>
              <a:pathLst>
                <a:path extrusionOk="0" h="625" w="410">
                  <a:moveTo>
                    <a:pt x="203" y="1"/>
                  </a:moveTo>
                  <a:cubicBezTo>
                    <a:pt x="91" y="1"/>
                    <a:pt x="1" y="91"/>
                    <a:pt x="1" y="203"/>
                  </a:cubicBezTo>
                  <a:lnTo>
                    <a:pt x="1" y="421"/>
                  </a:lnTo>
                  <a:cubicBezTo>
                    <a:pt x="1" y="557"/>
                    <a:pt x="103" y="624"/>
                    <a:pt x="205" y="624"/>
                  </a:cubicBezTo>
                  <a:cubicBezTo>
                    <a:pt x="308" y="624"/>
                    <a:pt x="410" y="557"/>
                    <a:pt x="410" y="421"/>
                  </a:cubicBezTo>
                  <a:lnTo>
                    <a:pt x="410" y="207"/>
                  </a:lnTo>
                  <a:cubicBezTo>
                    <a:pt x="410" y="91"/>
                    <a:pt x="319" y="1"/>
                    <a:pt x="2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0" name="Google Shape;23490;p75"/>
            <p:cNvSpPr/>
            <p:nvPr/>
          </p:nvSpPr>
          <p:spPr>
            <a:xfrm>
              <a:off x="8062013" y="3356598"/>
              <a:ext cx="273501" cy="364948"/>
            </a:xfrm>
            <a:custGeom>
              <a:rect b="b" l="l" r="r" t="t"/>
              <a:pathLst>
                <a:path extrusionOk="0" h="13920" w="10432">
                  <a:moveTo>
                    <a:pt x="5191" y="406"/>
                  </a:moveTo>
                  <a:cubicBezTo>
                    <a:pt x="5647" y="406"/>
                    <a:pt x="6096" y="486"/>
                    <a:pt x="6520" y="649"/>
                  </a:cubicBezTo>
                  <a:cubicBezTo>
                    <a:pt x="6226" y="754"/>
                    <a:pt x="5958" y="921"/>
                    <a:pt x="5738" y="1134"/>
                  </a:cubicBezTo>
                  <a:cubicBezTo>
                    <a:pt x="5609" y="957"/>
                    <a:pt x="5413" y="868"/>
                    <a:pt x="5218" y="868"/>
                  </a:cubicBezTo>
                  <a:cubicBezTo>
                    <a:pt x="5022" y="868"/>
                    <a:pt x="4827" y="957"/>
                    <a:pt x="4698" y="1134"/>
                  </a:cubicBezTo>
                  <a:cubicBezTo>
                    <a:pt x="4466" y="910"/>
                    <a:pt x="4187" y="739"/>
                    <a:pt x="3883" y="638"/>
                  </a:cubicBezTo>
                  <a:cubicBezTo>
                    <a:pt x="4303" y="486"/>
                    <a:pt x="4745" y="410"/>
                    <a:pt x="5191" y="406"/>
                  </a:cubicBezTo>
                  <a:close/>
                  <a:moveTo>
                    <a:pt x="3054" y="896"/>
                  </a:moveTo>
                  <a:cubicBezTo>
                    <a:pt x="3244" y="896"/>
                    <a:pt x="3450" y="926"/>
                    <a:pt x="3655" y="989"/>
                  </a:cubicBezTo>
                  <a:cubicBezTo>
                    <a:pt x="3992" y="1094"/>
                    <a:pt x="4289" y="1279"/>
                    <a:pt x="4470" y="1489"/>
                  </a:cubicBezTo>
                  <a:cubicBezTo>
                    <a:pt x="4362" y="1516"/>
                    <a:pt x="4244" y="1530"/>
                    <a:pt x="4118" y="1530"/>
                  </a:cubicBezTo>
                  <a:cubicBezTo>
                    <a:pt x="3927" y="1530"/>
                    <a:pt x="3721" y="1498"/>
                    <a:pt x="3517" y="1435"/>
                  </a:cubicBezTo>
                  <a:cubicBezTo>
                    <a:pt x="3177" y="1330"/>
                    <a:pt x="2884" y="1149"/>
                    <a:pt x="2703" y="935"/>
                  </a:cubicBezTo>
                  <a:cubicBezTo>
                    <a:pt x="2809" y="909"/>
                    <a:pt x="2928" y="896"/>
                    <a:pt x="3054" y="896"/>
                  </a:cubicBezTo>
                  <a:close/>
                  <a:moveTo>
                    <a:pt x="7376" y="895"/>
                  </a:moveTo>
                  <a:cubicBezTo>
                    <a:pt x="7503" y="895"/>
                    <a:pt x="7623" y="909"/>
                    <a:pt x="7731" y="938"/>
                  </a:cubicBezTo>
                  <a:lnTo>
                    <a:pt x="7731" y="938"/>
                  </a:lnTo>
                  <a:cubicBezTo>
                    <a:pt x="7549" y="1147"/>
                    <a:pt x="7257" y="1327"/>
                    <a:pt x="6918" y="1435"/>
                  </a:cubicBezTo>
                  <a:cubicBezTo>
                    <a:pt x="6715" y="1498"/>
                    <a:pt x="6507" y="1530"/>
                    <a:pt x="6316" y="1530"/>
                  </a:cubicBezTo>
                  <a:cubicBezTo>
                    <a:pt x="6190" y="1530"/>
                    <a:pt x="6072" y="1516"/>
                    <a:pt x="5966" y="1489"/>
                  </a:cubicBezTo>
                  <a:cubicBezTo>
                    <a:pt x="6147" y="1279"/>
                    <a:pt x="6440" y="1098"/>
                    <a:pt x="6781" y="989"/>
                  </a:cubicBezTo>
                  <a:cubicBezTo>
                    <a:pt x="6982" y="927"/>
                    <a:pt x="7186" y="895"/>
                    <a:pt x="7376" y="895"/>
                  </a:cubicBezTo>
                  <a:close/>
                  <a:moveTo>
                    <a:pt x="5218" y="1278"/>
                  </a:moveTo>
                  <a:cubicBezTo>
                    <a:pt x="5276" y="1278"/>
                    <a:pt x="5334" y="1300"/>
                    <a:pt x="5383" y="1348"/>
                  </a:cubicBezTo>
                  <a:cubicBezTo>
                    <a:pt x="5527" y="1493"/>
                    <a:pt x="5422" y="1743"/>
                    <a:pt x="5216" y="1743"/>
                  </a:cubicBezTo>
                  <a:cubicBezTo>
                    <a:pt x="5089" y="1743"/>
                    <a:pt x="4984" y="1638"/>
                    <a:pt x="4984" y="1511"/>
                  </a:cubicBezTo>
                  <a:cubicBezTo>
                    <a:pt x="4984" y="1371"/>
                    <a:pt x="5098" y="1278"/>
                    <a:pt x="5218" y="1278"/>
                  </a:cubicBezTo>
                  <a:close/>
                  <a:moveTo>
                    <a:pt x="2594" y="1402"/>
                  </a:moveTo>
                  <a:cubicBezTo>
                    <a:pt x="2833" y="1591"/>
                    <a:pt x="3105" y="1735"/>
                    <a:pt x="3394" y="1822"/>
                  </a:cubicBezTo>
                  <a:cubicBezTo>
                    <a:pt x="3626" y="1898"/>
                    <a:pt x="3869" y="1935"/>
                    <a:pt x="4115" y="1938"/>
                  </a:cubicBezTo>
                  <a:cubicBezTo>
                    <a:pt x="4303" y="1938"/>
                    <a:pt x="4495" y="1909"/>
                    <a:pt x="4676" y="1851"/>
                  </a:cubicBezTo>
                  <a:cubicBezTo>
                    <a:pt x="4801" y="2051"/>
                    <a:pt x="5009" y="2150"/>
                    <a:pt x="5216" y="2150"/>
                  </a:cubicBezTo>
                  <a:cubicBezTo>
                    <a:pt x="5424" y="2150"/>
                    <a:pt x="5633" y="2051"/>
                    <a:pt x="5759" y="1851"/>
                  </a:cubicBezTo>
                  <a:cubicBezTo>
                    <a:pt x="5940" y="1909"/>
                    <a:pt x="6129" y="1938"/>
                    <a:pt x="6317" y="1938"/>
                  </a:cubicBezTo>
                  <a:cubicBezTo>
                    <a:pt x="6563" y="1935"/>
                    <a:pt x="6806" y="1898"/>
                    <a:pt x="7038" y="1822"/>
                  </a:cubicBezTo>
                  <a:cubicBezTo>
                    <a:pt x="7313" y="1739"/>
                    <a:pt x="7566" y="1609"/>
                    <a:pt x="7795" y="1435"/>
                  </a:cubicBezTo>
                  <a:cubicBezTo>
                    <a:pt x="8610" y="2170"/>
                    <a:pt x="9109" y="3181"/>
                    <a:pt x="9175" y="4238"/>
                  </a:cubicBezTo>
                  <a:lnTo>
                    <a:pt x="9370" y="7585"/>
                  </a:lnTo>
                  <a:cubicBezTo>
                    <a:pt x="9424" y="8483"/>
                    <a:pt x="9185" y="9374"/>
                    <a:pt x="8686" y="10123"/>
                  </a:cubicBezTo>
                  <a:lnTo>
                    <a:pt x="7175" y="9587"/>
                  </a:lnTo>
                  <a:cubicBezTo>
                    <a:pt x="6907" y="9493"/>
                    <a:pt x="6730" y="9240"/>
                    <a:pt x="6730" y="8957"/>
                  </a:cubicBezTo>
                  <a:lnTo>
                    <a:pt x="6730" y="8066"/>
                  </a:lnTo>
                  <a:cubicBezTo>
                    <a:pt x="7541" y="7599"/>
                    <a:pt x="8092" y="6784"/>
                    <a:pt x="8222" y="5857"/>
                  </a:cubicBezTo>
                  <a:lnTo>
                    <a:pt x="8374" y="5857"/>
                  </a:lnTo>
                  <a:cubicBezTo>
                    <a:pt x="8791" y="5857"/>
                    <a:pt x="9124" y="5520"/>
                    <a:pt x="9124" y="5107"/>
                  </a:cubicBezTo>
                  <a:cubicBezTo>
                    <a:pt x="9124" y="4694"/>
                    <a:pt x="8791" y="4358"/>
                    <a:pt x="8374" y="4358"/>
                  </a:cubicBezTo>
                  <a:lnTo>
                    <a:pt x="8265" y="4358"/>
                  </a:lnTo>
                  <a:cubicBezTo>
                    <a:pt x="8139" y="4358"/>
                    <a:pt x="8034" y="4256"/>
                    <a:pt x="8034" y="4126"/>
                  </a:cubicBezTo>
                  <a:cubicBezTo>
                    <a:pt x="8034" y="3173"/>
                    <a:pt x="7259" y="2398"/>
                    <a:pt x="6306" y="2398"/>
                  </a:cubicBezTo>
                  <a:cubicBezTo>
                    <a:pt x="6035" y="2398"/>
                    <a:pt x="6035" y="2804"/>
                    <a:pt x="6306" y="2804"/>
                  </a:cubicBezTo>
                  <a:cubicBezTo>
                    <a:pt x="7034" y="2804"/>
                    <a:pt x="7628" y="3398"/>
                    <a:pt x="7628" y="4126"/>
                  </a:cubicBezTo>
                  <a:cubicBezTo>
                    <a:pt x="7628" y="4481"/>
                    <a:pt x="7914" y="4767"/>
                    <a:pt x="8265" y="4767"/>
                  </a:cubicBezTo>
                  <a:lnTo>
                    <a:pt x="8374" y="4767"/>
                  </a:lnTo>
                  <a:cubicBezTo>
                    <a:pt x="8562" y="4767"/>
                    <a:pt x="8715" y="4919"/>
                    <a:pt x="8715" y="5107"/>
                  </a:cubicBezTo>
                  <a:cubicBezTo>
                    <a:pt x="8715" y="5296"/>
                    <a:pt x="8562" y="5448"/>
                    <a:pt x="8374" y="5448"/>
                  </a:cubicBezTo>
                  <a:lnTo>
                    <a:pt x="8251" y="5448"/>
                  </a:lnTo>
                  <a:lnTo>
                    <a:pt x="8251" y="5433"/>
                  </a:lnTo>
                  <a:cubicBezTo>
                    <a:pt x="8251" y="5297"/>
                    <a:pt x="8150" y="5230"/>
                    <a:pt x="8048" y="5230"/>
                  </a:cubicBezTo>
                  <a:cubicBezTo>
                    <a:pt x="7947" y="5230"/>
                    <a:pt x="7845" y="5297"/>
                    <a:pt x="7845" y="5433"/>
                  </a:cubicBezTo>
                  <a:cubicBezTo>
                    <a:pt x="7845" y="6886"/>
                    <a:pt x="6668" y="8063"/>
                    <a:pt x="5216" y="8063"/>
                  </a:cubicBezTo>
                  <a:cubicBezTo>
                    <a:pt x="3764" y="8063"/>
                    <a:pt x="2587" y="6886"/>
                    <a:pt x="2587" y="5433"/>
                  </a:cubicBezTo>
                  <a:cubicBezTo>
                    <a:pt x="2587" y="5297"/>
                    <a:pt x="2484" y="5230"/>
                    <a:pt x="2382" y="5230"/>
                  </a:cubicBezTo>
                  <a:cubicBezTo>
                    <a:pt x="2280" y="5230"/>
                    <a:pt x="2177" y="5297"/>
                    <a:pt x="2177" y="5433"/>
                  </a:cubicBezTo>
                  <a:lnTo>
                    <a:pt x="2177" y="5448"/>
                  </a:lnTo>
                  <a:lnTo>
                    <a:pt x="2054" y="5448"/>
                  </a:lnTo>
                  <a:cubicBezTo>
                    <a:pt x="1866" y="5448"/>
                    <a:pt x="1714" y="5296"/>
                    <a:pt x="1714" y="5107"/>
                  </a:cubicBezTo>
                  <a:cubicBezTo>
                    <a:pt x="1714" y="4919"/>
                    <a:pt x="1866" y="4767"/>
                    <a:pt x="2054" y="4767"/>
                  </a:cubicBezTo>
                  <a:lnTo>
                    <a:pt x="2167" y="4767"/>
                  </a:lnTo>
                  <a:cubicBezTo>
                    <a:pt x="2518" y="4767"/>
                    <a:pt x="2804" y="4481"/>
                    <a:pt x="2804" y="4126"/>
                  </a:cubicBezTo>
                  <a:cubicBezTo>
                    <a:pt x="2804" y="3398"/>
                    <a:pt x="3398" y="2804"/>
                    <a:pt x="4126" y="2804"/>
                  </a:cubicBezTo>
                  <a:lnTo>
                    <a:pt x="5433" y="2804"/>
                  </a:lnTo>
                  <a:cubicBezTo>
                    <a:pt x="5705" y="2804"/>
                    <a:pt x="5705" y="2398"/>
                    <a:pt x="5433" y="2398"/>
                  </a:cubicBezTo>
                  <a:lnTo>
                    <a:pt x="4126" y="2398"/>
                  </a:lnTo>
                  <a:cubicBezTo>
                    <a:pt x="3173" y="2398"/>
                    <a:pt x="2398" y="3173"/>
                    <a:pt x="2398" y="4126"/>
                  </a:cubicBezTo>
                  <a:cubicBezTo>
                    <a:pt x="2398" y="4256"/>
                    <a:pt x="2293" y="4358"/>
                    <a:pt x="2167" y="4358"/>
                  </a:cubicBezTo>
                  <a:lnTo>
                    <a:pt x="2058" y="4358"/>
                  </a:lnTo>
                  <a:cubicBezTo>
                    <a:pt x="1641" y="4358"/>
                    <a:pt x="1308" y="4694"/>
                    <a:pt x="1308" y="5107"/>
                  </a:cubicBezTo>
                  <a:cubicBezTo>
                    <a:pt x="1308" y="5520"/>
                    <a:pt x="1641" y="5857"/>
                    <a:pt x="2058" y="5857"/>
                  </a:cubicBezTo>
                  <a:lnTo>
                    <a:pt x="2210" y="5857"/>
                  </a:lnTo>
                  <a:cubicBezTo>
                    <a:pt x="2340" y="6784"/>
                    <a:pt x="2891" y="7603"/>
                    <a:pt x="3706" y="8070"/>
                  </a:cubicBezTo>
                  <a:lnTo>
                    <a:pt x="3706" y="8961"/>
                  </a:lnTo>
                  <a:cubicBezTo>
                    <a:pt x="3706" y="9243"/>
                    <a:pt x="3525" y="9493"/>
                    <a:pt x="3260" y="9587"/>
                  </a:cubicBezTo>
                  <a:lnTo>
                    <a:pt x="1746" y="10123"/>
                  </a:lnTo>
                  <a:cubicBezTo>
                    <a:pt x="1247" y="9374"/>
                    <a:pt x="1008" y="8483"/>
                    <a:pt x="1066" y="7585"/>
                  </a:cubicBezTo>
                  <a:lnTo>
                    <a:pt x="1268" y="4133"/>
                  </a:lnTo>
                  <a:cubicBezTo>
                    <a:pt x="1330" y="3083"/>
                    <a:pt x="1808" y="2101"/>
                    <a:pt x="2594" y="1402"/>
                  </a:cubicBezTo>
                  <a:close/>
                  <a:moveTo>
                    <a:pt x="5212" y="1"/>
                  </a:moveTo>
                  <a:cubicBezTo>
                    <a:pt x="5205" y="1"/>
                    <a:pt x="5198" y="1"/>
                    <a:pt x="5191" y="1"/>
                  </a:cubicBezTo>
                  <a:cubicBezTo>
                    <a:pt x="4495" y="4"/>
                    <a:pt x="3814" y="175"/>
                    <a:pt x="3199" y="493"/>
                  </a:cubicBezTo>
                  <a:cubicBezTo>
                    <a:pt x="3150" y="490"/>
                    <a:pt x="3102" y="489"/>
                    <a:pt x="3055" y="489"/>
                  </a:cubicBezTo>
                  <a:cubicBezTo>
                    <a:pt x="2769" y="489"/>
                    <a:pt x="2504" y="545"/>
                    <a:pt x="2290" y="660"/>
                  </a:cubicBezTo>
                  <a:cubicBezTo>
                    <a:pt x="2195" y="714"/>
                    <a:pt x="2156" y="834"/>
                    <a:pt x="2206" y="931"/>
                  </a:cubicBezTo>
                  <a:cubicBezTo>
                    <a:pt x="2239" y="993"/>
                    <a:pt x="2272" y="1051"/>
                    <a:pt x="2315" y="1105"/>
                  </a:cubicBezTo>
                  <a:cubicBezTo>
                    <a:pt x="1453" y="1877"/>
                    <a:pt x="928" y="2956"/>
                    <a:pt x="859" y="4108"/>
                  </a:cubicBezTo>
                  <a:lnTo>
                    <a:pt x="656" y="7559"/>
                  </a:lnTo>
                  <a:cubicBezTo>
                    <a:pt x="598" y="8512"/>
                    <a:pt x="841" y="9457"/>
                    <a:pt x="1352" y="10261"/>
                  </a:cubicBezTo>
                  <a:lnTo>
                    <a:pt x="1008" y="10384"/>
                  </a:lnTo>
                  <a:cubicBezTo>
                    <a:pt x="403" y="10598"/>
                    <a:pt x="1" y="11166"/>
                    <a:pt x="1" y="11807"/>
                  </a:cubicBezTo>
                  <a:lnTo>
                    <a:pt x="1" y="13716"/>
                  </a:lnTo>
                  <a:cubicBezTo>
                    <a:pt x="1" y="13852"/>
                    <a:pt x="102" y="13920"/>
                    <a:pt x="204" y="13920"/>
                  </a:cubicBezTo>
                  <a:cubicBezTo>
                    <a:pt x="305" y="13920"/>
                    <a:pt x="406" y="13852"/>
                    <a:pt x="406" y="13716"/>
                  </a:cubicBezTo>
                  <a:lnTo>
                    <a:pt x="406" y="11807"/>
                  </a:lnTo>
                  <a:cubicBezTo>
                    <a:pt x="406" y="11340"/>
                    <a:pt x="703" y="10924"/>
                    <a:pt x="1145" y="10768"/>
                  </a:cubicBezTo>
                  <a:lnTo>
                    <a:pt x="2358" y="10341"/>
                  </a:lnTo>
                  <a:cubicBezTo>
                    <a:pt x="2474" y="10565"/>
                    <a:pt x="2623" y="10775"/>
                    <a:pt x="2800" y="10960"/>
                  </a:cubicBezTo>
                  <a:cubicBezTo>
                    <a:pt x="2845" y="11008"/>
                    <a:pt x="2897" y="11028"/>
                    <a:pt x="2946" y="11028"/>
                  </a:cubicBezTo>
                  <a:cubicBezTo>
                    <a:pt x="3101" y="11028"/>
                    <a:pt x="3237" y="10832"/>
                    <a:pt x="3097" y="10681"/>
                  </a:cubicBezTo>
                  <a:cubicBezTo>
                    <a:pt x="2960" y="10536"/>
                    <a:pt x="2840" y="10377"/>
                    <a:pt x="2746" y="10203"/>
                  </a:cubicBezTo>
                  <a:lnTo>
                    <a:pt x="3394" y="9975"/>
                  </a:lnTo>
                  <a:cubicBezTo>
                    <a:pt x="3825" y="9819"/>
                    <a:pt x="4111" y="9414"/>
                    <a:pt x="4111" y="8957"/>
                  </a:cubicBezTo>
                  <a:lnTo>
                    <a:pt x="4111" y="8265"/>
                  </a:lnTo>
                  <a:cubicBezTo>
                    <a:pt x="4466" y="8403"/>
                    <a:pt x="4841" y="8472"/>
                    <a:pt x="5216" y="8472"/>
                  </a:cubicBezTo>
                  <a:cubicBezTo>
                    <a:pt x="5591" y="8472"/>
                    <a:pt x="5966" y="8403"/>
                    <a:pt x="6321" y="8265"/>
                  </a:cubicBezTo>
                  <a:lnTo>
                    <a:pt x="6321" y="8961"/>
                  </a:lnTo>
                  <a:cubicBezTo>
                    <a:pt x="6321" y="9414"/>
                    <a:pt x="6607" y="9823"/>
                    <a:pt x="7038" y="9975"/>
                  </a:cubicBezTo>
                  <a:lnTo>
                    <a:pt x="7686" y="10203"/>
                  </a:lnTo>
                  <a:cubicBezTo>
                    <a:pt x="7472" y="10583"/>
                    <a:pt x="7161" y="10902"/>
                    <a:pt x="6788" y="11123"/>
                  </a:cubicBezTo>
                  <a:cubicBezTo>
                    <a:pt x="6302" y="11409"/>
                    <a:pt x="5758" y="11552"/>
                    <a:pt x="5214" y="11552"/>
                  </a:cubicBezTo>
                  <a:cubicBezTo>
                    <a:pt x="4710" y="11552"/>
                    <a:pt x="4207" y="11430"/>
                    <a:pt x="3749" y="11185"/>
                  </a:cubicBezTo>
                  <a:cubicBezTo>
                    <a:pt x="3713" y="11164"/>
                    <a:pt x="3677" y="11155"/>
                    <a:pt x="3644" y="11155"/>
                  </a:cubicBezTo>
                  <a:cubicBezTo>
                    <a:pt x="3460" y="11155"/>
                    <a:pt x="3351" y="11429"/>
                    <a:pt x="3554" y="11539"/>
                  </a:cubicBezTo>
                  <a:cubicBezTo>
                    <a:pt x="4072" y="11820"/>
                    <a:pt x="4644" y="11959"/>
                    <a:pt x="5215" y="11959"/>
                  </a:cubicBezTo>
                  <a:cubicBezTo>
                    <a:pt x="5832" y="11959"/>
                    <a:pt x="6449" y="11796"/>
                    <a:pt x="6998" y="11471"/>
                  </a:cubicBezTo>
                  <a:cubicBezTo>
                    <a:pt x="7454" y="11199"/>
                    <a:pt x="7827" y="10808"/>
                    <a:pt x="8074" y="10341"/>
                  </a:cubicBezTo>
                  <a:lnTo>
                    <a:pt x="9287" y="10768"/>
                  </a:lnTo>
                  <a:cubicBezTo>
                    <a:pt x="9729" y="10924"/>
                    <a:pt x="10026" y="11340"/>
                    <a:pt x="10026" y="11811"/>
                  </a:cubicBezTo>
                  <a:lnTo>
                    <a:pt x="10026" y="13716"/>
                  </a:lnTo>
                  <a:cubicBezTo>
                    <a:pt x="10026" y="13852"/>
                    <a:pt x="10127" y="13920"/>
                    <a:pt x="10228" y="13920"/>
                  </a:cubicBezTo>
                  <a:cubicBezTo>
                    <a:pt x="10330" y="13920"/>
                    <a:pt x="10431" y="13852"/>
                    <a:pt x="10431" y="13716"/>
                  </a:cubicBezTo>
                  <a:lnTo>
                    <a:pt x="10431" y="11811"/>
                  </a:lnTo>
                  <a:cubicBezTo>
                    <a:pt x="10431" y="11170"/>
                    <a:pt x="10029" y="10598"/>
                    <a:pt x="9424" y="10384"/>
                  </a:cubicBezTo>
                  <a:lnTo>
                    <a:pt x="9084" y="10261"/>
                  </a:lnTo>
                  <a:cubicBezTo>
                    <a:pt x="9595" y="9457"/>
                    <a:pt x="9837" y="8512"/>
                    <a:pt x="9776" y="7559"/>
                  </a:cubicBezTo>
                  <a:lnTo>
                    <a:pt x="9580" y="4213"/>
                  </a:lnTo>
                  <a:cubicBezTo>
                    <a:pt x="9511" y="3057"/>
                    <a:pt x="8972" y="1953"/>
                    <a:pt x="8088" y="1149"/>
                  </a:cubicBezTo>
                  <a:cubicBezTo>
                    <a:pt x="8139" y="1080"/>
                    <a:pt x="8186" y="1008"/>
                    <a:pt x="8226" y="931"/>
                  </a:cubicBezTo>
                  <a:cubicBezTo>
                    <a:pt x="8276" y="834"/>
                    <a:pt x="8240" y="714"/>
                    <a:pt x="8142" y="660"/>
                  </a:cubicBezTo>
                  <a:cubicBezTo>
                    <a:pt x="7928" y="545"/>
                    <a:pt x="7660" y="488"/>
                    <a:pt x="7371" y="488"/>
                  </a:cubicBezTo>
                  <a:cubicBezTo>
                    <a:pt x="7305" y="488"/>
                    <a:pt x="7237" y="491"/>
                    <a:pt x="7168" y="497"/>
                  </a:cubicBezTo>
                  <a:cubicBezTo>
                    <a:pt x="6566" y="174"/>
                    <a:pt x="5893" y="1"/>
                    <a:pt x="5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1" name="Google Shape;23491;p75"/>
            <p:cNvSpPr/>
            <p:nvPr/>
          </p:nvSpPr>
          <p:spPr>
            <a:xfrm>
              <a:off x="8167695" y="3510888"/>
              <a:ext cx="62214" cy="33558"/>
            </a:xfrm>
            <a:custGeom>
              <a:rect b="b" l="l" r="r" t="t"/>
              <a:pathLst>
                <a:path extrusionOk="0" h="1280" w="2373">
                  <a:moveTo>
                    <a:pt x="1927" y="407"/>
                  </a:moveTo>
                  <a:cubicBezTo>
                    <a:pt x="1826" y="675"/>
                    <a:pt x="1533" y="870"/>
                    <a:pt x="1185" y="870"/>
                  </a:cubicBezTo>
                  <a:cubicBezTo>
                    <a:pt x="841" y="870"/>
                    <a:pt x="548" y="675"/>
                    <a:pt x="446" y="407"/>
                  </a:cubicBezTo>
                  <a:close/>
                  <a:moveTo>
                    <a:pt x="201" y="1"/>
                  </a:moveTo>
                  <a:cubicBezTo>
                    <a:pt x="91" y="1"/>
                    <a:pt x="1" y="94"/>
                    <a:pt x="1" y="204"/>
                  </a:cubicBezTo>
                  <a:cubicBezTo>
                    <a:pt x="1" y="798"/>
                    <a:pt x="533" y="1279"/>
                    <a:pt x="1185" y="1279"/>
                  </a:cubicBezTo>
                  <a:cubicBezTo>
                    <a:pt x="1841" y="1279"/>
                    <a:pt x="2373" y="798"/>
                    <a:pt x="2373" y="204"/>
                  </a:cubicBezTo>
                  <a:cubicBezTo>
                    <a:pt x="2373" y="91"/>
                    <a:pt x="2279" y="1"/>
                    <a:pt x="2166" y="1"/>
                  </a:cubicBezTo>
                  <a:lnTo>
                    <a:pt x="207" y="1"/>
                  </a:lnTo>
                  <a:cubicBezTo>
                    <a:pt x="205" y="1"/>
                    <a:pt x="203" y="1"/>
                    <a:pt x="2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2" name="Google Shape;23492;p75"/>
            <p:cNvSpPr/>
            <p:nvPr/>
          </p:nvSpPr>
          <p:spPr>
            <a:xfrm>
              <a:off x="8151126" y="3456486"/>
              <a:ext cx="26794" cy="13712"/>
            </a:xfrm>
            <a:custGeom>
              <a:rect b="b" l="l" r="r" t="t"/>
              <a:pathLst>
                <a:path extrusionOk="0" h="523" w="1022">
                  <a:moveTo>
                    <a:pt x="737" y="1"/>
                  </a:moveTo>
                  <a:cubicBezTo>
                    <a:pt x="719" y="1"/>
                    <a:pt x="700" y="3"/>
                    <a:pt x="680" y="8"/>
                  </a:cubicBezTo>
                  <a:lnTo>
                    <a:pt x="245" y="120"/>
                  </a:lnTo>
                  <a:cubicBezTo>
                    <a:pt x="1" y="180"/>
                    <a:pt x="66" y="522"/>
                    <a:pt x="286" y="522"/>
                  </a:cubicBezTo>
                  <a:cubicBezTo>
                    <a:pt x="304" y="522"/>
                    <a:pt x="323" y="520"/>
                    <a:pt x="343" y="515"/>
                  </a:cubicBezTo>
                  <a:lnTo>
                    <a:pt x="778" y="406"/>
                  </a:lnTo>
                  <a:cubicBezTo>
                    <a:pt x="1022" y="343"/>
                    <a:pt x="957" y="1"/>
                    <a:pt x="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3" name="Google Shape;23493;p75"/>
            <p:cNvSpPr/>
            <p:nvPr/>
          </p:nvSpPr>
          <p:spPr>
            <a:xfrm>
              <a:off x="8219685" y="3456486"/>
              <a:ext cx="26794" cy="13712"/>
            </a:xfrm>
            <a:custGeom>
              <a:rect b="b" l="l" r="r" t="t"/>
              <a:pathLst>
                <a:path extrusionOk="0" h="523" w="1022">
                  <a:moveTo>
                    <a:pt x="286" y="1"/>
                  </a:moveTo>
                  <a:cubicBezTo>
                    <a:pt x="66" y="1"/>
                    <a:pt x="1" y="343"/>
                    <a:pt x="245" y="406"/>
                  </a:cubicBezTo>
                  <a:lnTo>
                    <a:pt x="680" y="515"/>
                  </a:lnTo>
                  <a:cubicBezTo>
                    <a:pt x="700" y="520"/>
                    <a:pt x="719" y="522"/>
                    <a:pt x="737" y="522"/>
                  </a:cubicBezTo>
                  <a:cubicBezTo>
                    <a:pt x="957" y="522"/>
                    <a:pt x="1022" y="180"/>
                    <a:pt x="777" y="120"/>
                  </a:cubicBezTo>
                  <a:lnTo>
                    <a:pt x="343" y="8"/>
                  </a:lnTo>
                  <a:cubicBezTo>
                    <a:pt x="323" y="3"/>
                    <a:pt x="304" y="1"/>
                    <a:pt x="2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94" name="Google Shape;23494;p75"/>
          <p:cNvGrpSpPr/>
          <p:nvPr/>
        </p:nvGrpSpPr>
        <p:grpSpPr>
          <a:xfrm>
            <a:off x="6261709" y="2431198"/>
            <a:ext cx="273606" cy="365052"/>
            <a:chOff x="6261709" y="2431198"/>
            <a:chExt cx="273606" cy="365052"/>
          </a:xfrm>
        </p:grpSpPr>
        <p:sp>
          <p:nvSpPr>
            <p:cNvPr id="23495" name="Google Shape;23495;p75"/>
            <p:cNvSpPr/>
            <p:nvPr/>
          </p:nvSpPr>
          <p:spPr>
            <a:xfrm>
              <a:off x="6324212" y="2436599"/>
              <a:ext cx="148522" cy="57102"/>
            </a:xfrm>
            <a:custGeom>
              <a:rect b="b" l="l" r="r" t="t"/>
              <a:pathLst>
                <a:path extrusionOk="0" h="2178" w="5665">
                  <a:moveTo>
                    <a:pt x="2832" y="1"/>
                  </a:moveTo>
                  <a:cubicBezTo>
                    <a:pt x="1268" y="1"/>
                    <a:pt x="0" y="486"/>
                    <a:pt x="0" y="1087"/>
                  </a:cubicBezTo>
                  <a:lnTo>
                    <a:pt x="0" y="2178"/>
                  </a:lnTo>
                  <a:lnTo>
                    <a:pt x="5664" y="2178"/>
                  </a:lnTo>
                  <a:lnTo>
                    <a:pt x="5664" y="1091"/>
                  </a:lnTo>
                  <a:cubicBezTo>
                    <a:pt x="5664" y="486"/>
                    <a:pt x="4397" y="1"/>
                    <a:pt x="2832"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6" name="Google Shape;23496;p75"/>
            <p:cNvSpPr/>
            <p:nvPr/>
          </p:nvSpPr>
          <p:spPr>
            <a:xfrm>
              <a:off x="6278436" y="2470892"/>
              <a:ext cx="240074" cy="148522"/>
            </a:xfrm>
            <a:custGeom>
              <a:rect b="b" l="l" r="r" t="t"/>
              <a:pathLst>
                <a:path extrusionOk="0" h="5665" w="9157">
                  <a:moveTo>
                    <a:pt x="4578" y="0"/>
                  </a:moveTo>
                  <a:cubicBezTo>
                    <a:pt x="2050" y="0"/>
                    <a:pt x="0" y="1268"/>
                    <a:pt x="0" y="2833"/>
                  </a:cubicBezTo>
                  <a:cubicBezTo>
                    <a:pt x="0" y="4397"/>
                    <a:pt x="2050" y="5665"/>
                    <a:pt x="4578" y="5665"/>
                  </a:cubicBezTo>
                  <a:cubicBezTo>
                    <a:pt x="7106" y="5665"/>
                    <a:pt x="9156" y="4397"/>
                    <a:pt x="9156" y="2833"/>
                  </a:cubicBezTo>
                  <a:cubicBezTo>
                    <a:pt x="9156" y="1268"/>
                    <a:pt x="7106" y="0"/>
                    <a:pt x="4578"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7" name="Google Shape;23497;p75"/>
            <p:cNvSpPr/>
            <p:nvPr/>
          </p:nvSpPr>
          <p:spPr>
            <a:xfrm>
              <a:off x="6291152" y="2493780"/>
              <a:ext cx="214538" cy="232104"/>
            </a:xfrm>
            <a:custGeom>
              <a:rect b="b" l="l" r="r" t="t"/>
              <a:pathLst>
                <a:path extrusionOk="0" h="8853" w="8183">
                  <a:moveTo>
                    <a:pt x="4093" y="0"/>
                  </a:moveTo>
                  <a:cubicBezTo>
                    <a:pt x="2047" y="0"/>
                    <a:pt x="388" y="877"/>
                    <a:pt x="388" y="1960"/>
                  </a:cubicBezTo>
                  <a:lnTo>
                    <a:pt x="388" y="5447"/>
                  </a:lnTo>
                  <a:cubicBezTo>
                    <a:pt x="381" y="6019"/>
                    <a:pt x="272" y="6588"/>
                    <a:pt x="69" y="7124"/>
                  </a:cubicBezTo>
                  <a:cubicBezTo>
                    <a:pt x="1" y="7305"/>
                    <a:pt x="62" y="7512"/>
                    <a:pt x="218" y="7631"/>
                  </a:cubicBezTo>
                  <a:cubicBezTo>
                    <a:pt x="624" y="7924"/>
                    <a:pt x="1069" y="8171"/>
                    <a:pt x="1536" y="8355"/>
                  </a:cubicBezTo>
                  <a:cubicBezTo>
                    <a:pt x="2357" y="8687"/>
                    <a:pt x="3225" y="8853"/>
                    <a:pt x="4093" y="8853"/>
                  </a:cubicBezTo>
                  <a:cubicBezTo>
                    <a:pt x="4961" y="8853"/>
                    <a:pt x="5828" y="8687"/>
                    <a:pt x="6647" y="8355"/>
                  </a:cubicBezTo>
                  <a:cubicBezTo>
                    <a:pt x="7114" y="8171"/>
                    <a:pt x="7559" y="7924"/>
                    <a:pt x="7965" y="7631"/>
                  </a:cubicBezTo>
                  <a:cubicBezTo>
                    <a:pt x="8124" y="7515"/>
                    <a:pt x="8182" y="7309"/>
                    <a:pt x="8113" y="7124"/>
                  </a:cubicBezTo>
                  <a:cubicBezTo>
                    <a:pt x="7910" y="6588"/>
                    <a:pt x="7805" y="6019"/>
                    <a:pt x="7798" y="5447"/>
                  </a:cubicBezTo>
                  <a:lnTo>
                    <a:pt x="7798" y="1960"/>
                  </a:lnTo>
                  <a:cubicBezTo>
                    <a:pt x="7798" y="877"/>
                    <a:pt x="6139" y="0"/>
                    <a:pt x="4093" y="0"/>
                  </a:cubicBezTo>
                  <a:close/>
                </a:path>
              </a:pathLst>
            </a:custGeom>
            <a:solidFill>
              <a:srgbClr val="DAE2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8" name="Google Shape;23498;p75"/>
            <p:cNvSpPr/>
            <p:nvPr/>
          </p:nvSpPr>
          <p:spPr>
            <a:xfrm>
              <a:off x="6267031" y="2647965"/>
              <a:ext cx="262962" cy="142938"/>
            </a:xfrm>
            <a:custGeom>
              <a:rect b="b" l="l" r="r" t="t"/>
              <a:pathLst>
                <a:path extrusionOk="0" h="5452" w="10030">
                  <a:moveTo>
                    <a:pt x="3706" y="1"/>
                  </a:moveTo>
                  <a:lnTo>
                    <a:pt x="3706" y="1348"/>
                  </a:lnTo>
                  <a:cubicBezTo>
                    <a:pt x="3706" y="1718"/>
                    <a:pt x="3474" y="2047"/>
                    <a:pt x="3126" y="2170"/>
                  </a:cubicBezTo>
                  <a:lnTo>
                    <a:pt x="874" y="2963"/>
                  </a:lnTo>
                  <a:cubicBezTo>
                    <a:pt x="352" y="3148"/>
                    <a:pt x="1" y="3641"/>
                    <a:pt x="1" y="4195"/>
                  </a:cubicBezTo>
                  <a:lnTo>
                    <a:pt x="1" y="5452"/>
                  </a:lnTo>
                  <a:lnTo>
                    <a:pt x="10026" y="5452"/>
                  </a:lnTo>
                  <a:lnTo>
                    <a:pt x="10026" y="4195"/>
                  </a:lnTo>
                  <a:cubicBezTo>
                    <a:pt x="10029" y="3641"/>
                    <a:pt x="9678" y="3148"/>
                    <a:pt x="9156" y="2963"/>
                  </a:cubicBezTo>
                  <a:lnTo>
                    <a:pt x="6904" y="2170"/>
                  </a:lnTo>
                  <a:cubicBezTo>
                    <a:pt x="6556" y="2047"/>
                    <a:pt x="6321" y="1718"/>
                    <a:pt x="6321" y="1348"/>
                  </a:cubicBezTo>
                  <a:lnTo>
                    <a:pt x="6321" y="1"/>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9" name="Google Shape;23499;p75"/>
            <p:cNvSpPr/>
            <p:nvPr/>
          </p:nvSpPr>
          <p:spPr>
            <a:xfrm>
              <a:off x="6364167" y="2647965"/>
              <a:ext cx="68585" cy="34319"/>
            </a:xfrm>
            <a:custGeom>
              <a:rect b="b" l="l" r="r" t="t"/>
              <a:pathLst>
                <a:path extrusionOk="0" h="1309" w="2616">
                  <a:moveTo>
                    <a:pt x="1" y="1"/>
                  </a:moveTo>
                  <a:lnTo>
                    <a:pt x="1" y="1029"/>
                  </a:lnTo>
                  <a:cubicBezTo>
                    <a:pt x="363" y="1192"/>
                    <a:pt x="754" y="1287"/>
                    <a:pt x="1152" y="1305"/>
                  </a:cubicBezTo>
                  <a:cubicBezTo>
                    <a:pt x="1203" y="1308"/>
                    <a:pt x="1258" y="1308"/>
                    <a:pt x="1308" y="1308"/>
                  </a:cubicBezTo>
                  <a:cubicBezTo>
                    <a:pt x="1757" y="1308"/>
                    <a:pt x="2203" y="1214"/>
                    <a:pt x="2616" y="1033"/>
                  </a:cubicBezTo>
                  <a:lnTo>
                    <a:pt x="2616" y="1"/>
                  </a:lnTo>
                  <a:close/>
                </a:path>
              </a:pathLst>
            </a:custGeom>
            <a:solidFill>
              <a:srgbClr val="EE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0" name="Google Shape;23500;p75"/>
            <p:cNvSpPr/>
            <p:nvPr/>
          </p:nvSpPr>
          <p:spPr>
            <a:xfrm>
              <a:off x="6324107" y="2516563"/>
              <a:ext cx="148627" cy="148627"/>
            </a:xfrm>
            <a:custGeom>
              <a:rect b="b" l="l" r="r" t="t"/>
              <a:pathLst>
                <a:path extrusionOk="0" h="5669" w="5669">
                  <a:moveTo>
                    <a:pt x="3271" y="0"/>
                  </a:moveTo>
                  <a:lnTo>
                    <a:pt x="3271" y="1091"/>
                  </a:lnTo>
                  <a:lnTo>
                    <a:pt x="873" y="1091"/>
                  </a:lnTo>
                  <a:cubicBezTo>
                    <a:pt x="392" y="1091"/>
                    <a:pt x="0" y="1482"/>
                    <a:pt x="0" y="1963"/>
                  </a:cubicBezTo>
                  <a:lnTo>
                    <a:pt x="0" y="2807"/>
                  </a:lnTo>
                  <a:cubicBezTo>
                    <a:pt x="0" y="4321"/>
                    <a:pt x="1177" y="5592"/>
                    <a:pt x="2691" y="5665"/>
                  </a:cubicBezTo>
                  <a:cubicBezTo>
                    <a:pt x="2739" y="5667"/>
                    <a:pt x="2786" y="5668"/>
                    <a:pt x="2834" y="5668"/>
                  </a:cubicBezTo>
                  <a:cubicBezTo>
                    <a:pt x="4389" y="5668"/>
                    <a:pt x="5668" y="4407"/>
                    <a:pt x="5668" y="2836"/>
                  </a:cubicBezTo>
                  <a:lnTo>
                    <a:pt x="5668" y="1963"/>
                  </a:lnTo>
                  <a:cubicBezTo>
                    <a:pt x="5668" y="1482"/>
                    <a:pt x="5277" y="1091"/>
                    <a:pt x="4799" y="1091"/>
                  </a:cubicBezTo>
                  <a:lnTo>
                    <a:pt x="4451" y="1091"/>
                  </a:lnTo>
                  <a:cubicBezTo>
                    <a:pt x="4394" y="1091"/>
                    <a:pt x="4339" y="1069"/>
                    <a:pt x="4299" y="1025"/>
                  </a:cubicBezTo>
                  <a:lnTo>
                    <a:pt x="327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1" name="Google Shape;23501;p75"/>
            <p:cNvSpPr/>
            <p:nvPr/>
          </p:nvSpPr>
          <p:spPr>
            <a:xfrm>
              <a:off x="6324107" y="2516563"/>
              <a:ext cx="125844" cy="148601"/>
            </a:xfrm>
            <a:custGeom>
              <a:rect b="b" l="l" r="r" t="t"/>
              <a:pathLst>
                <a:path extrusionOk="0" h="5668" w="4800">
                  <a:moveTo>
                    <a:pt x="3271" y="0"/>
                  </a:moveTo>
                  <a:lnTo>
                    <a:pt x="3271" y="1091"/>
                  </a:lnTo>
                  <a:lnTo>
                    <a:pt x="873" y="1091"/>
                  </a:lnTo>
                  <a:cubicBezTo>
                    <a:pt x="392" y="1091"/>
                    <a:pt x="0" y="1482"/>
                    <a:pt x="0" y="1963"/>
                  </a:cubicBezTo>
                  <a:lnTo>
                    <a:pt x="0" y="2746"/>
                  </a:lnTo>
                  <a:cubicBezTo>
                    <a:pt x="0" y="4028"/>
                    <a:pt x="815" y="5198"/>
                    <a:pt x="2043" y="5552"/>
                  </a:cubicBezTo>
                  <a:cubicBezTo>
                    <a:pt x="2299" y="5629"/>
                    <a:pt x="2564" y="5667"/>
                    <a:pt x="2829" y="5667"/>
                  </a:cubicBezTo>
                  <a:cubicBezTo>
                    <a:pt x="2977" y="5667"/>
                    <a:pt x="3125" y="5655"/>
                    <a:pt x="3271" y="5632"/>
                  </a:cubicBezTo>
                  <a:cubicBezTo>
                    <a:pt x="1895" y="5415"/>
                    <a:pt x="870" y="4176"/>
                    <a:pt x="870" y="2753"/>
                  </a:cubicBezTo>
                  <a:lnTo>
                    <a:pt x="870" y="2619"/>
                  </a:lnTo>
                  <a:cubicBezTo>
                    <a:pt x="870" y="2137"/>
                    <a:pt x="1261" y="1746"/>
                    <a:pt x="1742" y="1746"/>
                  </a:cubicBezTo>
                  <a:lnTo>
                    <a:pt x="4357" y="1746"/>
                  </a:lnTo>
                  <a:cubicBezTo>
                    <a:pt x="4600" y="1746"/>
                    <a:pt x="4799" y="1550"/>
                    <a:pt x="4799" y="1308"/>
                  </a:cubicBezTo>
                  <a:lnTo>
                    <a:pt x="4799" y="1091"/>
                  </a:lnTo>
                  <a:lnTo>
                    <a:pt x="4361" y="1091"/>
                  </a:lnTo>
                  <a:lnTo>
                    <a:pt x="3271" y="0"/>
                  </a:lnTo>
                  <a:close/>
                </a:path>
              </a:pathLst>
            </a:custGeom>
            <a:solidFill>
              <a:srgbClr val="F2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2" name="Google Shape;23502;p75"/>
            <p:cNvSpPr/>
            <p:nvPr/>
          </p:nvSpPr>
          <p:spPr>
            <a:xfrm>
              <a:off x="6267031" y="2713954"/>
              <a:ext cx="262857" cy="76948"/>
            </a:xfrm>
            <a:custGeom>
              <a:rect b="b" l="l" r="r" t="t"/>
              <a:pathLst>
                <a:path extrusionOk="0" h="2935" w="10026">
                  <a:moveTo>
                    <a:pt x="2130" y="1"/>
                  </a:moveTo>
                  <a:lnTo>
                    <a:pt x="874" y="446"/>
                  </a:lnTo>
                  <a:cubicBezTo>
                    <a:pt x="352" y="631"/>
                    <a:pt x="1" y="1124"/>
                    <a:pt x="1" y="1678"/>
                  </a:cubicBezTo>
                  <a:lnTo>
                    <a:pt x="1" y="2935"/>
                  </a:lnTo>
                  <a:lnTo>
                    <a:pt x="10026" y="2935"/>
                  </a:lnTo>
                  <a:lnTo>
                    <a:pt x="10026" y="1678"/>
                  </a:lnTo>
                  <a:cubicBezTo>
                    <a:pt x="10026" y="1124"/>
                    <a:pt x="9678" y="631"/>
                    <a:pt x="9156" y="446"/>
                  </a:cubicBezTo>
                  <a:lnTo>
                    <a:pt x="7896" y="1"/>
                  </a:lnTo>
                  <a:cubicBezTo>
                    <a:pt x="7476" y="1232"/>
                    <a:pt x="6317" y="2062"/>
                    <a:pt x="5013" y="2062"/>
                  </a:cubicBezTo>
                  <a:cubicBezTo>
                    <a:pt x="3713" y="2062"/>
                    <a:pt x="2554" y="1232"/>
                    <a:pt x="2130"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3" name="Google Shape;23503;p75"/>
            <p:cNvSpPr/>
            <p:nvPr/>
          </p:nvSpPr>
          <p:spPr>
            <a:xfrm>
              <a:off x="6301324" y="2493675"/>
              <a:ext cx="194298" cy="68690"/>
            </a:xfrm>
            <a:custGeom>
              <a:rect b="b" l="l" r="r" t="t"/>
              <a:pathLst>
                <a:path extrusionOk="0" h="2620" w="7411">
                  <a:moveTo>
                    <a:pt x="3705" y="1"/>
                  </a:moveTo>
                  <a:cubicBezTo>
                    <a:pt x="1659" y="1"/>
                    <a:pt x="0" y="881"/>
                    <a:pt x="0" y="1964"/>
                  </a:cubicBezTo>
                  <a:lnTo>
                    <a:pt x="0" y="2619"/>
                  </a:lnTo>
                  <a:cubicBezTo>
                    <a:pt x="0" y="1533"/>
                    <a:pt x="1659" y="656"/>
                    <a:pt x="3705" y="656"/>
                  </a:cubicBezTo>
                  <a:cubicBezTo>
                    <a:pt x="5751" y="656"/>
                    <a:pt x="7410" y="1533"/>
                    <a:pt x="7410" y="2619"/>
                  </a:cubicBezTo>
                  <a:lnTo>
                    <a:pt x="7410" y="1964"/>
                  </a:lnTo>
                  <a:cubicBezTo>
                    <a:pt x="7410" y="881"/>
                    <a:pt x="5751" y="1"/>
                    <a:pt x="3705"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4" name="Google Shape;23504;p75"/>
            <p:cNvSpPr/>
            <p:nvPr/>
          </p:nvSpPr>
          <p:spPr>
            <a:xfrm>
              <a:off x="6306725" y="2713954"/>
              <a:ext cx="183470" cy="71259"/>
            </a:xfrm>
            <a:custGeom>
              <a:rect b="b" l="l" r="r" t="t"/>
              <a:pathLst>
                <a:path extrusionOk="0" h="2718" w="6998">
                  <a:moveTo>
                    <a:pt x="616" y="1"/>
                  </a:moveTo>
                  <a:lnTo>
                    <a:pt x="1" y="218"/>
                  </a:lnTo>
                  <a:cubicBezTo>
                    <a:pt x="515" y="1714"/>
                    <a:pt x="1920" y="2717"/>
                    <a:pt x="3499" y="2717"/>
                  </a:cubicBezTo>
                  <a:cubicBezTo>
                    <a:pt x="5078" y="2717"/>
                    <a:pt x="6484" y="1714"/>
                    <a:pt x="6998" y="218"/>
                  </a:cubicBezTo>
                  <a:lnTo>
                    <a:pt x="6382" y="1"/>
                  </a:lnTo>
                  <a:cubicBezTo>
                    <a:pt x="5958" y="1232"/>
                    <a:pt x="4799" y="2062"/>
                    <a:pt x="3499" y="2062"/>
                  </a:cubicBezTo>
                  <a:cubicBezTo>
                    <a:pt x="2195" y="2062"/>
                    <a:pt x="1040" y="1232"/>
                    <a:pt x="616" y="1"/>
                  </a:cubicBez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5" name="Google Shape;23505;p75"/>
            <p:cNvSpPr/>
            <p:nvPr/>
          </p:nvSpPr>
          <p:spPr>
            <a:xfrm>
              <a:off x="6358845"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7" y="558"/>
                    <a:pt x="407" y="424"/>
                  </a:cubicBezTo>
                  <a:lnTo>
                    <a:pt x="407" y="203"/>
                  </a:lnTo>
                  <a:cubicBezTo>
                    <a:pt x="407"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6" name="Google Shape;23506;p75"/>
            <p:cNvSpPr/>
            <p:nvPr/>
          </p:nvSpPr>
          <p:spPr>
            <a:xfrm>
              <a:off x="6427404" y="2574110"/>
              <a:ext cx="10671" cy="16386"/>
            </a:xfrm>
            <a:custGeom>
              <a:rect b="b" l="l" r="r" t="t"/>
              <a:pathLst>
                <a:path extrusionOk="0" h="625" w="407">
                  <a:moveTo>
                    <a:pt x="204" y="0"/>
                  </a:moveTo>
                  <a:cubicBezTo>
                    <a:pt x="91" y="0"/>
                    <a:pt x="1" y="91"/>
                    <a:pt x="1" y="203"/>
                  </a:cubicBezTo>
                  <a:lnTo>
                    <a:pt x="1" y="424"/>
                  </a:lnTo>
                  <a:cubicBezTo>
                    <a:pt x="1" y="558"/>
                    <a:pt x="102" y="625"/>
                    <a:pt x="204" y="625"/>
                  </a:cubicBezTo>
                  <a:cubicBezTo>
                    <a:pt x="305" y="625"/>
                    <a:pt x="406" y="558"/>
                    <a:pt x="406" y="424"/>
                  </a:cubicBezTo>
                  <a:lnTo>
                    <a:pt x="406" y="203"/>
                  </a:lnTo>
                  <a:cubicBezTo>
                    <a:pt x="406" y="91"/>
                    <a:pt x="31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7" name="Google Shape;23507;p75"/>
            <p:cNvSpPr/>
            <p:nvPr/>
          </p:nvSpPr>
          <p:spPr>
            <a:xfrm>
              <a:off x="6373606" y="2613987"/>
              <a:ext cx="49656" cy="16543"/>
            </a:xfrm>
            <a:custGeom>
              <a:rect b="b" l="l" r="r" t="t"/>
              <a:pathLst>
                <a:path extrusionOk="0" h="631" w="1894">
                  <a:moveTo>
                    <a:pt x="296" y="1"/>
                  </a:moveTo>
                  <a:cubicBezTo>
                    <a:pt x="136" y="1"/>
                    <a:pt x="1" y="206"/>
                    <a:pt x="151" y="352"/>
                  </a:cubicBezTo>
                  <a:cubicBezTo>
                    <a:pt x="325" y="525"/>
                    <a:pt x="626" y="630"/>
                    <a:pt x="948" y="630"/>
                  </a:cubicBezTo>
                  <a:cubicBezTo>
                    <a:pt x="1271" y="630"/>
                    <a:pt x="1571" y="525"/>
                    <a:pt x="1745" y="352"/>
                  </a:cubicBezTo>
                  <a:cubicBezTo>
                    <a:pt x="1893" y="206"/>
                    <a:pt x="1757" y="1"/>
                    <a:pt x="1598" y="1"/>
                  </a:cubicBezTo>
                  <a:cubicBezTo>
                    <a:pt x="1552" y="1"/>
                    <a:pt x="1503" y="19"/>
                    <a:pt x="1459" y="62"/>
                  </a:cubicBezTo>
                  <a:cubicBezTo>
                    <a:pt x="1383" y="138"/>
                    <a:pt x="1205" y="221"/>
                    <a:pt x="948" y="221"/>
                  </a:cubicBezTo>
                  <a:cubicBezTo>
                    <a:pt x="691" y="221"/>
                    <a:pt x="510" y="138"/>
                    <a:pt x="438" y="62"/>
                  </a:cubicBezTo>
                  <a:cubicBezTo>
                    <a:pt x="393" y="19"/>
                    <a:pt x="343"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8" name="Google Shape;23508;p75"/>
            <p:cNvSpPr/>
            <p:nvPr/>
          </p:nvSpPr>
          <p:spPr>
            <a:xfrm>
              <a:off x="6261709" y="2431198"/>
              <a:ext cx="273606" cy="365052"/>
            </a:xfrm>
            <a:custGeom>
              <a:rect b="b" l="l" r="r" t="t"/>
              <a:pathLst>
                <a:path extrusionOk="0" h="13924" w="10436">
                  <a:moveTo>
                    <a:pt x="5216" y="410"/>
                  </a:moveTo>
                  <a:cubicBezTo>
                    <a:pt x="6846" y="410"/>
                    <a:pt x="7846" y="924"/>
                    <a:pt x="7846" y="1293"/>
                  </a:cubicBezTo>
                  <a:lnTo>
                    <a:pt x="7846" y="1804"/>
                  </a:lnTo>
                  <a:cubicBezTo>
                    <a:pt x="7074" y="1482"/>
                    <a:pt x="6165" y="1308"/>
                    <a:pt x="5216" y="1308"/>
                  </a:cubicBezTo>
                  <a:cubicBezTo>
                    <a:pt x="4271" y="1308"/>
                    <a:pt x="3362" y="1482"/>
                    <a:pt x="2587" y="1804"/>
                  </a:cubicBezTo>
                  <a:lnTo>
                    <a:pt x="2587" y="1297"/>
                  </a:lnTo>
                  <a:lnTo>
                    <a:pt x="2587" y="1293"/>
                  </a:lnTo>
                  <a:cubicBezTo>
                    <a:pt x="2587" y="924"/>
                    <a:pt x="3590" y="410"/>
                    <a:pt x="5216" y="410"/>
                  </a:cubicBezTo>
                  <a:close/>
                  <a:moveTo>
                    <a:pt x="5216" y="1714"/>
                  </a:moveTo>
                  <a:cubicBezTo>
                    <a:pt x="6401" y="1714"/>
                    <a:pt x="7512" y="2000"/>
                    <a:pt x="8345" y="2514"/>
                  </a:cubicBezTo>
                  <a:cubicBezTo>
                    <a:pt x="9149" y="3014"/>
                    <a:pt x="9591" y="3662"/>
                    <a:pt x="9591" y="4343"/>
                  </a:cubicBezTo>
                  <a:cubicBezTo>
                    <a:pt x="9591" y="4752"/>
                    <a:pt x="9432" y="5147"/>
                    <a:pt x="9124" y="5513"/>
                  </a:cubicBezTo>
                  <a:lnTo>
                    <a:pt x="9124" y="4347"/>
                  </a:lnTo>
                  <a:cubicBezTo>
                    <a:pt x="9124" y="3789"/>
                    <a:pt x="8755" y="3260"/>
                    <a:pt x="8081" y="2862"/>
                  </a:cubicBezTo>
                  <a:cubicBezTo>
                    <a:pt x="8044" y="2840"/>
                    <a:pt x="8008" y="2830"/>
                    <a:pt x="7974" y="2830"/>
                  </a:cubicBezTo>
                  <a:cubicBezTo>
                    <a:pt x="7794" y="2830"/>
                    <a:pt x="7677" y="3097"/>
                    <a:pt x="7875" y="3213"/>
                  </a:cubicBezTo>
                  <a:cubicBezTo>
                    <a:pt x="8418" y="3535"/>
                    <a:pt x="8718" y="3937"/>
                    <a:pt x="8718" y="4347"/>
                  </a:cubicBezTo>
                  <a:lnTo>
                    <a:pt x="8718" y="7831"/>
                  </a:lnTo>
                  <a:cubicBezTo>
                    <a:pt x="8722" y="8428"/>
                    <a:pt x="8834" y="9019"/>
                    <a:pt x="9044" y="9576"/>
                  </a:cubicBezTo>
                  <a:cubicBezTo>
                    <a:pt x="9084" y="9674"/>
                    <a:pt x="9052" y="9786"/>
                    <a:pt x="8965" y="9848"/>
                  </a:cubicBezTo>
                  <a:cubicBezTo>
                    <a:pt x="8603" y="10101"/>
                    <a:pt x="8211" y="10308"/>
                    <a:pt x="7795" y="10460"/>
                  </a:cubicBezTo>
                  <a:lnTo>
                    <a:pt x="7176" y="10239"/>
                  </a:lnTo>
                  <a:cubicBezTo>
                    <a:pt x="6908" y="10145"/>
                    <a:pt x="6730" y="9895"/>
                    <a:pt x="6730" y="9612"/>
                  </a:cubicBezTo>
                  <a:lnTo>
                    <a:pt x="6730" y="8725"/>
                  </a:lnTo>
                  <a:cubicBezTo>
                    <a:pt x="7672" y="8182"/>
                    <a:pt x="8255" y="7179"/>
                    <a:pt x="8255" y="6092"/>
                  </a:cubicBezTo>
                  <a:lnTo>
                    <a:pt x="8255" y="5219"/>
                  </a:lnTo>
                  <a:cubicBezTo>
                    <a:pt x="8255" y="4625"/>
                    <a:pt x="7773" y="4144"/>
                    <a:pt x="7179" y="4144"/>
                  </a:cubicBezTo>
                  <a:lnTo>
                    <a:pt x="6828" y="4144"/>
                  </a:lnTo>
                  <a:lnTo>
                    <a:pt x="5796" y="3112"/>
                  </a:lnTo>
                  <a:cubicBezTo>
                    <a:pt x="5755" y="3070"/>
                    <a:pt x="5704" y="3051"/>
                    <a:pt x="5654" y="3051"/>
                  </a:cubicBezTo>
                  <a:cubicBezTo>
                    <a:pt x="5550" y="3051"/>
                    <a:pt x="5448" y="3134"/>
                    <a:pt x="5448" y="3256"/>
                  </a:cubicBezTo>
                  <a:lnTo>
                    <a:pt x="5448" y="4140"/>
                  </a:lnTo>
                  <a:lnTo>
                    <a:pt x="4343" y="4140"/>
                  </a:lnTo>
                  <a:cubicBezTo>
                    <a:pt x="4072" y="4140"/>
                    <a:pt x="4072" y="4549"/>
                    <a:pt x="4343" y="4549"/>
                  </a:cubicBezTo>
                  <a:lnTo>
                    <a:pt x="5651" y="4549"/>
                  </a:lnTo>
                  <a:cubicBezTo>
                    <a:pt x="5763" y="4549"/>
                    <a:pt x="5857" y="4459"/>
                    <a:pt x="5857" y="4347"/>
                  </a:cubicBezTo>
                  <a:lnTo>
                    <a:pt x="5857" y="3749"/>
                  </a:lnTo>
                  <a:lnTo>
                    <a:pt x="6596" y="4491"/>
                  </a:lnTo>
                  <a:cubicBezTo>
                    <a:pt x="6636" y="4528"/>
                    <a:pt x="6687" y="4549"/>
                    <a:pt x="6741" y="4549"/>
                  </a:cubicBezTo>
                  <a:lnTo>
                    <a:pt x="7176" y="4549"/>
                  </a:lnTo>
                  <a:cubicBezTo>
                    <a:pt x="7545" y="4549"/>
                    <a:pt x="7842" y="4850"/>
                    <a:pt x="7846" y="5219"/>
                  </a:cubicBezTo>
                  <a:lnTo>
                    <a:pt x="7846" y="6089"/>
                  </a:lnTo>
                  <a:cubicBezTo>
                    <a:pt x="7846" y="7541"/>
                    <a:pt x="6665" y="8718"/>
                    <a:pt x="5216" y="8718"/>
                  </a:cubicBezTo>
                  <a:cubicBezTo>
                    <a:pt x="3764" y="8718"/>
                    <a:pt x="2583" y="7541"/>
                    <a:pt x="2587" y="6089"/>
                  </a:cubicBezTo>
                  <a:lnTo>
                    <a:pt x="2587" y="5219"/>
                  </a:lnTo>
                  <a:cubicBezTo>
                    <a:pt x="2587" y="4850"/>
                    <a:pt x="2884" y="4549"/>
                    <a:pt x="3253" y="4549"/>
                  </a:cubicBezTo>
                  <a:lnTo>
                    <a:pt x="3474" y="4549"/>
                  </a:lnTo>
                  <a:cubicBezTo>
                    <a:pt x="3742" y="4549"/>
                    <a:pt x="3742" y="4144"/>
                    <a:pt x="3474" y="4144"/>
                  </a:cubicBezTo>
                  <a:lnTo>
                    <a:pt x="3253" y="4144"/>
                  </a:lnTo>
                  <a:cubicBezTo>
                    <a:pt x="2659" y="4144"/>
                    <a:pt x="2178" y="4625"/>
                    <a:pt x="2178" y="5219"/>
                  </a:cubicBezTo>
                  <a:lnTo>
                    <a:pt x="2178" y="6092"/>
                  </a:lnTo>
                  <a:cubicBezTo>
                    <a:pt x="2178" y="7179"/>
                    <a:pt x="2761" y="8182"/>
                    <a:pt x="3706" y="8725"/>
                  </a:cubicBezTo>
                  <a:lnTo>
                    <a:pt x="3706" y="9616"/>
                  </a:lnTo>
                  <a:cubicBezTo>
                    <a:pt x="3702" y="9899"/>
                    <a:pt x="3525" y="10149"/>
                    <a:pt x="3260" y="10243"/>
                  </a:cubicBezTo>
                  <a:lnTo>
                    <a:pt x="2638" y="10464"/>
                  </a:lnTo>
                  <a:cubicBezTo>
                    <a:pt x="2221" y="10311"/>
                    <a:pt x="1830" y="10109"/>
                    <a:pt x="1468" y="9852"/>
                  </a:cubicBezTo>
                  <a:lnTo>
                    <a:pt x="1471" y="9852"/>
                  </a:lnTo>
                  <a:cubicBezTo>
                    <a:pt x="1384" y="9790"/>
                    <a:pt x="1352" y="9678"/>
                    <a:pt x="1388" y="9580"/>
                  </a:cubicBezTo>
                  <a:cubicBezTo>
                    <a:pt x="1598" y="9022"/>
                    <a:pt x="1710" y="8432"/>
                    <a:pt x="1718" y="7834"/>
                  </a:cubicBezTo>
                  <a:lnTo>
                    <a:pt x="1718" y="4347"/>
                  </a:lnTo>
                  <a:cubicBezTo>
                    <a:pt x="1718" y="3398"/>
                    <a:pt x="3318" y="2590"/>
                    <a:pt x="5216" y="2590"/>
                  </a:cubicBezTo>
                  <a:cubicBezTo>
                    <a:pt x="5228" y="2590"/>
                    <a:pt x="5239" y="2590"/>
                    <a:pt x="5251" y="2590"/>
                  </a:cubicBezTo>
                  <a:cubicBezTo>
                    <a:pt x="5884" y="2590"/>
                    <a:pt x="6513" y="2688"/>
                    <a:pt x="7114" y="2876"/>
                  </a:cubicBezTo>
                  <a:cubicBezTo>
                    <a:pt x="7140" y="2885"/>
                    <a:pt x="7165" y="2889"/>
                    <a:pt x="7188" y="2889"/>
                  </a:cubicBezTo>
                  <a:cubicBezTo>
                    <a:pt x="7396" y="2889"/>
                    <a:pt x="7476" y="2567"/>
                    <a:pt x="7244" y="2492"/>
                  </a:cubicBezTo>
                  <a:cubicBezTo>
                    <a:pt x="6610" y="2289"/>
                    <a:pt x="5949" y="2184"/>
                    <a:pt x="5283" y="2184"/>
                  </a:cubicBezTo>
                  <a:cubicBezTo>
                    <a:pt x="5261" y="2184"/>
                    <a:pt x="5238" y="2184"/>
                    <a:pt x="5216" y="2184"/>
                  </a:cubicBezTo>
                  <a:cubicBezTo>
                    <a:pt x="4195" y="2184"/>
                    <a:pt x="3232" y="2394"/>
                    <a:pt x="2500" y="2782"/>
                  </a:cubicBezTo>
                  <a:cubicBezTo>
                    <a:pt x="1732" y="3188"/>
                    <a:pt x="1308" y="3745"/>
                    <a:pt x="1308" y="4350"/>
                  </a:cubicBezTo>
                  <a:lnTo>
                    <a:pt x="1308" y="5513"/>
                  </a:lnTo>
                  <a:cubicBezTo>
                    <a:pt x="1004" y="5151"/>
                    <a:pt x="845" y="4752"/>
                    <a:pt x="845" y="4343"/>
                  </a:cubicBezTo>
                  <a:cubicBezTo>
                    <a:pt x="845" y="3662"/>
                    <a:pt x="1287" y="3010"/>
                    <a:pt x="2087" y="2514"/>
                  </a:cubicBezTo>
                  <a:cubicBezTo>
                    <a:pt x="2920" y="2000"/>
                    <a:pt x="4032" y="1714"/>
                    <a:pt x="5216" y="1714"/>
                  </a:cubicBezTo>
                  <a:close/>
                  <a:moveTo>
                    <a:pt x="6321" y="8921"/>
                  </a:moveTo>
                  <a:lnTo>
                    <a:pt x="6321" y="9616"/>
                  </a:lnTo>
                  <a:cubicBezTo>
                    <a:pt x="6321" y="10069"/>
                    <a:pt x="6607" y="10478"/>
                    <a:pt x="7038" y="10630"/>
                  </a:cubicBezTo>
                  <a:lnTo>
                    <a:pt x="7838" y="10913"/>
                  </a:lnTo>
                  <a:cubicBezTo>
                    <a:pt x="7628" y="11398"/>
                    <a:pt x="7288" y="11818"/>
                    <a:pt x="6857" y="12122"/>
                  </a:cubicBezTo>
                  <a:cubicBezTo>
                    <a:pt x="6354" y="12476"/>
                    <a:pt x="5784" y="12643"/>
                    <a:pt x="5222" y="12643"/>
                  </a:cubicBezTo>
                  <a:cubicBezTo>
                    <a:pt x="4129" y="12643"/>
                    <a:pt x="3067" y="12012"/>
                    <a:pt x="2598" y="10909"/>
                  </a:cubicBezTo>
                  <a:lnTo>
                    <a:pt x="3394" y="10627"/>
                  </a:lnTo>
                  <a:cubicBezTo>
                    <a:pt x="3825" y="10474"/>
                    <a:pt x="4112" y="10069"/>
                    <a:pt x="4112" y="9612"/>
                  </a:cubicBezTo>
                  <a:lnTo>
                    <a:pt x="4112" y="8921"/>
                  </a:lnTo>
                  <a:cubicBezTo>
                    <a:pt x="4467" y="9058"/>
                    <a:pt x="4841" y="9127"/>
                    <a:pt x="5216" y="9127"/>
                  </a:cubicBezTo>
                  <a:cubicBezTo>
                    <a:pt x="5591" y="9127"/>
                    <a:pt x="5966" y="9058"/>
                    <a:pt x="6321" y="8921"/>
                  </a:cubicBezTo>
                  <a:close/>
                  <a:moveTo>
                    <a:pt x="5216" y="0"/>
                  </a:moveTo>
                  <a:cubicBezTo>
                    <a:pt x="3746" y="0"/>
                    <a:pt x="2181" y="453"/>
                    <a:pt x="2181" y="1297"/>
                  </a:cubicBezTo>
                  <a:lnTo>
                    <a:pt x="2181" y="1996"/>
                  </a:lnTo>
                  <a:cubicBezTo>
                    <a:pt x="2076" y="2050"/>
                    <a:pt x="1971" y="2108"/>
                    <a:pt x="1873" y="2170"/>
                  </a:cubicBezTo>
                  <a:cubicBezTo>
                    <a:pt x="946" y="2742"/>
                    <a:pt x="436" y="3517"/>
                    <a:pt x="436" y="4347"/>
                  </a:cubicBezTo>
                  <a:cubicBezTo>
                    <a:pt x="436" y="4980"/>
                    <a:pt x="736" y="5585"/>
                    <a:pt x="1308" y="6099"/>
                  </a:cubicBezTo>
                  <a:lnTo>
                    <a:pt x="1308" y="7834"/>
                  </a:lnTo>
                  <a:cubicBezTo>
                    <a:pt x="1301" y="8381"/>
                    <a:pt x="1200" y="8924"/>
                    <a:pt x="1008" y="9435"/>
                  </a:cubicBezTo>
                  <a:cubicBezTo>
                    <a:pt x="906" y="9707"/>
                    <a:pt x="997" y="10014"/>
                    <a:pt x="1232" y="10185"/>
                  </a:cubicBezTo>
                  <a:cubicBezTo>
                    <a:pt x="1497" y="10369"/>
                    <a:pt x="1776" y="10532"/>
                    <a:pt x="2069" y="10666"/>
                  </a:cubicBezTo>
                  <a:lnTo>
                    <a:pt x="1011" y="11039"/>
                  </a:lnTo>
                  <a:cubicBezTo>
                    <a:pt x="407" y="11253"/>
                    <a:pt x="5" y="11825"/>
                    <a:pt x="1" y="12463"/>
                  </a:cubicBezTo>
                  <a:lnTo>
                    <a:pt x="1" y="13720"/>
                  </a:lnTo>
                  <a:cubicBezTo>
                    <a:pt x="1" y="13855"/>
                    <a:pt x="103" y="13923"/>
                    <a:pt x="206" y="13923"/>
                  </a:cubicBezTo>
                  <a:cubicBezTo>
                    <a:pt x="308" y="13923"/>
                    <a:pt x="410" y="13855"/>
                    <a:pt x="410" y="13720"/>
                  </a:cubicBezTo>
                  <a:lnTo>
                    <a:pt x="410" y="12463"/>
                  </a:lnTo>
                  <a:cubicBezTo>
                    <a:pt x="410" y="11996"/>
                    <a:pt x="704" y="11579"/>
                    <a:pt x="1145" y="11423"/>
                  </a:cubicBezTo>
                  <a:lnTo>
                    <a:pt x="2214" y="11047"/>
                  </a:lnTo>
                  <a:cubicBezTo>
                    <a:pt x="2717" y="12260"/>
                    <a:pt x="3905" y="13049"/>
                    <a:pt x="5220" y="13049"/>
                  </a:cubicBezTo>
                  <a:cubicBezTo>
                    <a:pt x="6535" y="13049"/>
                    <a:pt x="7719" y="12260"/>
                    <a:pt x="8226" y="11047"/>
                  </a:cubicBezTo>
                  <a:lnTo>
                    <a:pt x="9291" y="11423"/>
                  </a:lnTo>
                  <a:cubicBezTo>
                    <a:pt x="9732" y="11579"/>
                    <a:pt x="10026" y="11996"/>
                    <a:pt x="10026" y="12463"/>
                  </a:cubicBezTo>
                  <a:lnTo>
                    <a:pt x="10026" y="13720"/>
                  </a:lnTo>
                  <a:cubicBezTo>
                    <a:pt x="10026" y="13855"/>
                    <a:pt x="10128" y="13923"/>
                    <a:pt x="10230" y="13923"/>
                  </a:cubicBezTo>
                  <a:cubicBezTo>
                    <a:pt x="10333" y="13923"/>
                    <a:pt x="10435" y="13855"/>
                    <a:pt x="10435" y="13720"/>
                  </a:cubicBezTo>
                  <a:lnTo>
                    <a:pt x="10435" y="12463"/>
                  </a:lnTo>
                  <a:cubicBezTo>
                    <a:pt x="10435" y="11822"/>
                    <a:pt x="10029" y="11253"/>
                    <a:pt x="9425" y="11039"/>
                  </a:cubicBezTo>
                  <a:lnTo>
                    <a:pt x="8367" y="10666"/>
                  </a:lnTo>
                  <a:cubicBezTo>
                    <a:pt x="8660" y="10532"/>
                    <a:pt x="8939" y="10369"/>
                    <a:pt x="9204" y="10185"/>
                  </a:cubicBezTo>
                  <a:cubicBezTo>
                    <a:pt x="9439" y="10014"/>
                    <a:pt x="9530" y="9707"/>
                    <a:pt x="9428" y="9435"/>
                  </a:cubicBezTo>
                  <a:cubicBezTo>
                    <a:pt x="9236" y="8924"/>
                    <a:pt x="9135" y="8381"/>
                    <a:pt x="9128" y="7834"/>
                  </a:cubicBezTo>
                  <a:lnTo>
                    <a:pt x="9128" y="6099"/>
                  </a:lnTo>
                  <a:cubicBezTo>
                    <a:pt x="9696" y="5585"/>
                    <a:pt x="10000" y="4980"/>
                    <a:pt x="10000" y="4350"/>
                  </a:cubicBezTo>
                  <a:cubicBezTo>
                    <a:pt x="10000" y="3517"/>
                    <a:pt x="9490" y="2746"/>
                    <a:pt x="8563" y="2170"/>
                  </a:cubicBezTo>
                  <a:cubicBezTo>
                    <a:pt x="8461" y="2112"/>
                    <a:pt x="8360" y="2054"/>
                    <a:pt x="8255" y="1996"/>
                  </a:cubicBezTo>
                  <a:lnTo>
                    <a:pt x="8255" y="1297"/>
                  </a:lnTo>
                  <a:cubicBezTo>
                    <a:pt x="8255" y="457"/>
                    <a:pt x="6690" y="0"/>
                    <a:pt x="52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9" name="Google Shape;23509;p75"/>
            <p:cNvSpPr/>
            <p:nvPr/>
          </p:nvSpPr>
          <p:spPr>
            <a:xfrm>
              <a:off x="6352579" y="2555155"/>
              <a:ext cx="24933" cy="13214"/>
            </a:xfrm>
            <a:custGeom>
              <a:rect b="b" l="l" r="r" t="t"/>
              <a:pathLst>
                <a:path extrusionOk="0" h="504" w="951">
                  <a:moveTo>
                    <a:pt x="668" y="0"/>
                  </a:moveTo>
                  <a:cubicBezTo>
                    <a:pt x="651" y="0"/>
                    <a:pt x="634" y="2"/>
                    <a:pt x="617" y="6"/>
                  </a:cubicBezTo>
                  <a:lnTo>
                    <a:pt x="182" y="100"/>
                  </a:lnTo>
                  <a:cubicBezTo>
                    <a:pt x="70" y="126"/>
                    <a:pt x="1" y="234"/>
                    <a:pt x="26" y="343"/>
                  </a:cubicBezTo>
                  <a:cubicBezTo>
                    <a:pt x="45" y="439"/>
                    <a:pt x="128" y="504"/>
                    <a:pt x="222" y="504"/>
                  </a:cubicBezTo>
                  <a:cubicBezTo>
                    <a:pt x="238" y="504"/>
                    <a:pt x="253" y="502"/>
                    <a:pt x="269" y="499"/>
                  </a:cubicBezTo>
                  <a:lnTo>
                    <a:pt x="704" y="404"/>
                  </a:lnTo>
                  <a:cubicBezTo>
                    <a:pt x="950" y="350"/>
                    <a:pt x="891" y="0"/>
                    <a:pt x="6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0" name="Google Shape;23510;p75"/>
            <p:cNvSpPr/>
            <p:nvPr/>
          </p:nvSpPr>
          <p:spPr>
            <a:xfrm>
              <a:off x="6419329" y="2555155"/>
              <a:ext cx="26716" cy="13240"/>
            </a:xfrm>
            <a:custGeom>
              <a:rect b="b" l="l" r="r" t="t"/>
              <a:pathLst>
                <a:path extrusionOk="0" h="505" w="1019">
                  <a:moveTo>
                    <a:pt x="286" y="0"/>
                  </a:moveTo>
                  <a:cubicBezTo>
                    <a:pt x="60" y="0"/>
                    <a:pt x="1" y="350"/>
                    <a:pt x="251" y="404"/>
                  </a:cubicBezTo>
                  <a:lnTo>
                    <a:pt x="685" y="499"/>
                  </a:lnTo>
                  <a:cubicBezTo>
                    <a:pt x="703" y="503"/>
                    <a:pt x="720" y="504"/>
                    <a:pt x="737" y="504"/>
                  </a:cubicBezTo>
                  <a:cubicBezTo>
                    <a:pt x="960" y="504"/>
                    <a:pt x="1019" y="154"/>
                    <a:pt x="772" y="100"/>
                  </a:cubicBezTo>
                  <a:lnTo>
                    <a:pt x="338" y="6"/>
                  </a:lnTo>
                  <a:cubicBezTo>
                    <a:pt x="320" y="2"/>
                    <a:pt x="302" y="0"/>
                    <a:pt x="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11" name="Google Shape;23511;p75"/>
          <p:cNvGrpSpPr/>
          <p:nvPr/>
        </p:nvGrpSpPr>
        <p:grpSpPr>
          <a:xfrm>
            <a:off x="5361296" y="2431198"/>
            <a:ext cx="273947" cy="365052"/>
            <a:chOff x="5361296" y="2431198"/>
            <a:chExt cx="273947" cy="365052"/>
          </a:xfrm>
        </p:grpSpPr>
        <p:sp>
          <p:nvSpPr>
            <p:cNvPr id="23512" name="Google Shape;23512;p75"/>
            <p:cNvSpPr/>
            <p:nvPr/>
          </p:nvSpPr>
          <p:spPr>
            <a:xfrm>
              <a:off x="5366985" y="2653392"/>
              <a:ext cx="262568" cy="137511"/>
            </a:xfrm>
            <a:custGeom>
              <a:rect b="b" l="l" r="r" t="t"/>
              <a:pathLst>
                <a:path extrusionOk="0" h="5245" w="10015">
                  <a:moveTo>
                    <a:pt x="4354" y="0"/>
                  </a:moveTo>
                  <a:lnTo>
                    <a:pt x="1018" y="1177"/>
                  </a:lnTo>
                  <a:cubicBezTo>
                    <a:pt x="410" y="1391"/>
                    <a:pt x="0" y="1967"/>
                    <a:pt x="4" y="2615"/>
                  </a:cubicBezTo>
                  <a:lnTo>
                    <a:pt x="4" y="5245"/>
                  </a:lnTo>
                  <a:lnTo>
                    <a:pt x="10015" y="5245"/>
                  </a:lnTo>
                  <a:lnTo>
                    <a:pt x="10015" y="2615"/>
                  </a:lnTo>
                  <a:cubicBezTo>
                    <a:pt x="10015" y="1970"/>
                    <a:pt x="9605" y="1391"/>
                    <a:pt x="8997" y="1177"/>
                  </a:cubicBezTo>
                  <a:lnTo>
                    <a:pt x="5661"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3" name="Google Shape;23513;p75"/>
            <p:cNvSpPr/>
            <p:nvPr/>
          </p:nvSpPr>
          <p:spPr>
            <a:xfrm>
              <a:off x="5402772" y="2653392"/>
              <a:ext cx="191073" cy="108540"/>
            </a:xfrm>
            <a:custGeom>
              <a:rect b="b" l="l" r="r" t="t"/>
              <a:pathLst>
                <a:path extrusionOk="0" h="4140" w="7288">
                  <a:moveTo>
                    <a:pt x="2989" y="0"/>
                  </a:moveTo>
                  <a:lnTo>
                    <a:pt x="1" y="1058"/>
                  </a:lnTo>
                  <a:cubicBezTo>
                    <a:pt x="298" y="2836"/>
                    <a:pt x="1841" y="4140"/>
                    <a:pt x="3644" y="4140"/>
                  </a:cubicBezTo>
                  <a:cubicBezTo>
                    <a:pt x="5448" y="4140"/>
                    <a:pt x="6987" y="2836"/>
                    <a:pt x="7288" y="1058"/>
                  </a:cubicBezTo>
                  <a:lnTo>
                    <a:pt x="4296" y="0"/>
                  </a:ln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4" name="Google Shape;23514;p75"/>
            <p:cNvSpPr/>
            <p:nvPr/>
          </p:nvSpPr>
          <p:spPr>
            <a:xfrm>
              <a:off x="5366985" y="2653392"/>
              <a:ext cx="131350" cy="137511"/>
            </a:xfrm>
            <a:custGeom>
              <a:rect b="b" l="l" r="r" t="t"/>
              <a:pathLst>
                <a:path extrusionOk="0" h="5245" w="5010">
                  <a:moveTo>
                    <a:pt x="4354" y="0"/>
                  </a:moveTo>
                  <a:lnTo>
                    <a:pt x="1018" y="1177"/>
                  </a:lnTo>
                  <a:cubicBezTo>
                    <a:pt x="410" y="1391"/>
                    <a:pt x="0" y="1967"/>
                    <a:pt x="4" y="2615"/>
                  </a:cubicBezTo>
                  <a:lnTo>
                    <a:pt x="4" y="5245"/>
                  </a:lnTo>
                  <a:lnTo>
                    <a:pt x="5009" y="5245"/>
                  </a:lnTo>
                  <a:lnTo>
                    <a:pt x="5009" y="0"/>
                  </a:lnTo>
                  <a:close/>
                </a:path>
              </a:pathLst>
            </a:custGeom>
            <a:solidFill>
              <a:srgbClr val="ACB9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5" name="Google Shape;23515;p75"/>
            <p:cNvSpPr/>
            <p:nvPr/>
          </p:nvSpPr>
          <p:spPr>
            <a:xfrm>
              <a:off x="5402772" y="2653392"/>
              <a:ext cx="95563" cy="108462"/>
            </a:xfrm>
            <a:custGeom>
              <a:rect b="b" l="l" r="r" t="t"/>
              <a:pathLst>
                <a:path extrusionOk="0" h="4137" w="3645">
                  <a:moveTo>
                    <a:pt x="2989" y="0"/>
                  </a:moveTo>
                  <a:lnTo>
                    <a:pt x="1" y="1058"/>
                  </a:lnTo>
                  <a:cubicBezTo>
                    <a:pt x="301" y="2832"/>
                    <a:pt x="1841" y="4133"/>
                    <a:pt x="3644" y="4136"/>
                  </a:cubicBezTo>
                  <a:lnTo>
                    <a:pt x="3644" y="0"/>
                  </a:lnTo>
                  <a:close/>
                </a:path>
              </a:pathLst>
            </a:custGeom>
            <a:solidFill>
              <a:srgbClr val="899CA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6" name="Google Shape;23516;p75"/>
            <p:cNvSpPr/>
            <p:nvPr/>
          </p:nvSpPr>
          <p:spPr>
            <a:xfrm>
              <a:off x="5418633" y="2653392"/>
              <a:ext cx="159350" cy="91368"/>
            </a:xfrm>
            <a:custGeom>
              <a:rect b="b" l="l" r="r" t="t"/>
              <a:pathLst>
                <a:path extrusionOk="0" h="3485" w="6078">
                  <a:moveTo>
                    <a:pt x="3039" y="0"/>
                  </a:moveTo>
                  <a:cubicBezTo>
                    <a:pt x="3039" y="0"/>
                    <a:pt x="1620" y="0"/>
                    <a:pt x="156" y="486"/>
                  </a:cubicBezTo>
                  <a:cubicBezTo>
                    <a:pt x="62" y="518"/>
                    <a:pt x="1" y="609"/>
                    <a:pt x="8" y="707"/>
                  </a:cubicBezTo>
                  <a:cubicBezTo>
                    <a:pt x="146" y="2278"/>
                    <a:pt x="1460" y="3481"/>
                    <a:pt x="3039" y="3484"/>
                  </a:cubicBezTo>
                  <a:cubicBezTo>
                    <a:pt x="4615" y="3484"/>
                    <a:pt x="5933" y="2278"/>
                    <a:pt x="6071" y="707"/>
                  </a:cubicBezTo>
                  <a:cubicBezTo>
                    <a:pt x="6078" y="609"/>
                    <a:pt x="6016" y="518"/>
                    <a:pt x="5922" y="486"/>
                  </a:cubicBezTo>
                  <a:cubicBezTo>
                    <a:pt x="4459" y="0"/>
                    <a:pt x="3039" y="0"/>
                    <a:pt x="3039" y="0"/>
                  </a:cubicBezTo>
                  <a:close/>
                </a:path>
              </a:pathLst>
            </a:custGeom>
            <a:solidFill>
              <a:srgbClr val="C1CE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7" name="Google Shape;23517;p75"/>
            <p:cNvSpPr/>
            <p:nvPr/>
          </p:nvSpPr>
          <p:spPr>
            <a:xfrm>
              <a:off x="5464016" y="2636377"/>
              <a:ext cx="68506" cy="62791"/>
            </a:xfrm>
            <a:custGeom>
              <a:rect b="b" l="l" r="r" t="t"/>
              <a:pathLst>
                <a:path extrusionOk="0" h="2395" w="2613">
                  <a:moveTo>
                    <a:pt x="1" y="1"/>
                  </a:moveTo>
                  <a:lnTo>
                    <a:pt x="1" y="1087"/>
                  </a:lnTo>
                  <a:cubicBezTo>
                    <a:pt x="1" y="1808"/>
                    <a:pt x="584" y="2395"/>
                    <a:pt x="1308" y="2395"/>
                  </a:cubicBezTo>
                  <a:cubicBezTo>
                    <a:pt x="2029" y="2391"/>
                    <a:pt x="2612" y="1808"/>
                    <a:pt x="2612" y="1087"/>
                  </a:cubicBezTo>
                  <a:lnTo>
                    <a:pt x="2612"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8" name="Google Shape;23518;p75"/>
            <p:cNvSpPr/>
            <p:nvPr/>
          </p:nvSpPr>
          <p:spPr>
            <a:xfrm>
              <a:off x="5464016" y="2636298"/>
              <a:ext cx="68506" cy="34240"/>
            </a:xfrm>
            <a:custGeom>
              <a:rect b="b" l="l" r="r" t="t"/>
              <a:pathLst>
                <a:path extrusionOk="0" h="1306" w="2613">
                  <a:moveTo>
                    <a:pt x="1" y="0"/>
                  </a:moveTo>
                  <a:lnTo>
                    <a:pt x="1" y="1029"/>
                  </a:lnTo>
                  <a:cubicBezTo>
                    <a:pt x="417" y="1214"/>
                    <a:pt x="863" y="1306"/>
                    <a:pt x="1308" y="1306"/>
                  </a:cubicBezTo>
                  <a:cubicBezTo>
                    <a:pt x="1753" y="1306"/>
                    <a:pt x="2197" y="1214"/>
                    <a:pt x="2612" y="1029"/>
                  </a:cubicBezTo>
                  <a:lnTo>
                    <a:pt x="2612"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9" name="Google Shape;23519;p75"/>
            <p:cNvSpPr/>
            <p:nvPr/>
          </p:nvSpPr>
          <p:spPr>
            <a:xfrm>
              <a:off x="5368400" y="2499364"/>
              <a:ext cx="92522" cy="131350"/>
            </a:xfrm>
            <a:custGeom>
              <a:rect b="b" l="l" r="r" t="t"/>
              <a:pathLst>
                <a:path extrusionOk="0" h="5010" w="3529">
                  <a:moveTo>
                    <a:pt x="1687" y="0"/>
                  </a:moveTo>
                  <a:cubicBezTo>
                    <a:pt x="1162" y="0"/>
                    <a:pt x="710" y="491"/>
                    <a:pt x="841" y="1066"/>
                  </a:cubicBezTo>
                  <a:cubicBezTo>
                    <a:pt x="881" y="1232"/>
                    <a:pt x="790" y="1399"/>
                    <a:pt x="645" y="1497"/>
                  </a:cubicBezTo>
                  <a:cubicBezTo>
                    <a:pt x="73" y="1881"/>
                    <a:pt x="1" y="2692"/>
                    <a:pt x="497" y="3170"/>
                  </a:cubicBezTo>
                  <a:cubicBezTo>
                    <a:pt x="591" y="3271"/>
                    <a:pt x="631" y="3409"/>
                    <a:pt x="609" y="3547"/>
                  </a:cubicBezTo>
                  <a:cubicBezTo>
                    <a:pt x="510" y="4375"/>
                    <a:pt x="1175" y="5010"/>
                    <a:pt x="1909" y="5010"/>
                  </a:cubicBezTo>
                  <a:cubicBezTo>
                    <a:pt x="2140" y="5010"/>
                    <a:pt x="2378" y="4947"/>
                    <a:pt x="2601" y="4807"/>
                  </a:cubicBezTo>
                  <a:cubicBezTo>
                    <a:pt x="3528" y="4224"/>
                    <a:pt x="3373" y="2826"/>
                    <a:pt x="2333" y="2467"/>
                  </a:cubicBezTo>
                  <a:lnTo>
                    <a:pt x="2337" y="2467"/>
                  </a:lnTo>
                  <a:cubicBezTo>
                    <a:pt x="2337" y="2442"/>
                    <a:pt x="2340" y="2420"/>
                    <a:pt x="2340" y="2395"/>
                  </a:cubicBezTo>
                  <a:cubicBezTo>
                    <a:pt x="2340" y="2120"/>
                    <a:pt x="2239" y="1859"/>
                    <a:pt x="2051" y="1660"/>
                  </a:cubicBezTo>
                  <a:cubicBezTo>
                    <a:pt x="2717" y="1352"/>
                    <a:pt x="2728" y="414"/>
                    <a:pt x="2072" y="91"/>
                  </a:cubicBezTo>
                  <a:cubicBezTo>
                    <a:pt x="1944" y="29"/>
                    <a:pt x="1814" y="0"/>
                    <a:pt x="1687"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0" name="Google Shape;23520;p75"/>
            <p:cNvSpPr/>
            <p:nvPr/>
          </p:nvSpPr>
          <p:spPr>
            <a:xfrm>
              <a:off x="5535721" y="2499364"/>
              <a:ext cx="92495" cy="131350"/>
            </a:xfrm>
            <a:custGeom>
              <a:rect b="b" l="l" r="r" t="t"/>
              <a:pathLst>
                <a:path extrusionOk="0" h="5010" w="3528">
                  <a:moveTo>
                    <a:pt x="1840" y="0"/>
                  </a:moveTo>
                  <a:cubicBezTo>
                    <a:pt x="1714" y="0"/>
                    <a:pt x="1583" y="29"/>
                    <a:pt x="1456" y="91"/>
                  </a:cubicBezTo>
                  <a:cubicBezTo>
                    <a:pt x="801" y="414"/>
                    <a:pt x="812" y="1352"/>
                    <a:pt x="1474" y="1660"/>
                  </a:cubicBezTo>
                  <a:cubicBezTo>
                    <a:pt x="1290" y="1859"/>
                    <a:pt x="1185" y="2120"/>
                    <a:pt x="1185" y="2395"/>
                  </a:cubicBezTo>
                  <a:cubicBezTo>
                    <a:pt x="1185" y="2420"/>
                    <a:pt x="1192" y="2442"/>
                    <a:pt x="1192" y="2467"/>
                  </a:cubicBezTo>
                  <a:lnTo>
                    <a:pt x="1195" y="2467"/>
                  </a:lnTo>
                  <a:cubicBezTo>
                    <a:pt x="156" y="2826"/>
                    <a:pt x="0" y="4224"/>
                    <a:pt x="927" y="4807"/>
                  </a:cubicBezTo>
                  <a:cubicBezTo>
                    <a:pt x="1150" y="4947"/>
                    <a:pt x="1388" y="5010"/>
                    <a:pt x="1619" y="5010"/>
                  </a:cubicBezTo>
                  <a:cubicBezTo>
                    <a:pt x="2352" y="5010"/>
                    <a:pt x="3016" y="4375"/>
                    <a:pt x="2919" y="3547"/>
                  </a:cubicBezTo>
                  <a:cubicBezTo>
                    <a:pt x="2898" y="3409"/>
                    <a:pt x="2937" y="3271"/>
                    <a:pt x="3032" y="3170"/>
                  </a:cubicBezTo>
                  <a:cubicBezTo>
                    <a:pt x="3528" y="2692"/>
                    <a:pt x="3455" y="1881"/>
                    <a:pt x="2883" y="1497"/>
                  </a:cubicBezTo>
                  <a:cubicBezTo>
                    <a:pt x="2738" y="1399"/>
                    <a:pt x="2648" y="1232"/>
                    <a:pt x="2688" y="1066"/>
                  </a:cubicBezTo>
                  <a:cubicBezTo>
                    <a:pt x="2819" y="491"/>
                    <a:pt x="2365" y="0"/>
                    <a:pt x="184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1" name="Google Shape;23521;p75"/>
            <p:cNvSpPr/>
            <p:nvPr/>
          </p:nvSpPr>
          <p:spPr>
            <a:xfrm>
              <a:off x="5401251" y="2459408"/>
              <a:ext cx="194036" cy="194010"/>
            </a:xfrm>
            <a:custGeom>
              <a:rect b="b" l="l" r="r" t="t"/>
              <a:pathLst>
                <a:path extrusionOk="0" h="7400" w="7401">
                  <a:moveTo>
                    <a:pt x="3702" y="0"/>
                  </a:moveTo>
                  <a:cubicBezTo>
                    <a:pt x="2138" y="0"/>
                    <a:pt x="870" y="1268"/>
                    <a:pt x="870" y="2829"/>
                  </a:cubicBezTo>
                  <a:lnTo>
                    <a:pt x="870" y="3263"/>
                  </a:lnTo>
                  <a:lnTo>
                    <a:pt x="544" y="3263"/>
                  </a:lnTo>
                  <a:cubicBezTo>
                    <a:pt x="244" y="3263"/>
                    <a:pt x="1" y="3510"/>
                    <a:pt x="1" y="3807"/>
                  </a:cubicBezTo>
                  <a:cubicBezTo>
                    <a:pt x="1" y="4107"/>
                    <a:pt x="244" y="4350"/>
                    <a:pt x="544" y="4350"/>
                  </a:cubicBezTo>
                  <a:lnTo>
                    <a:pt x="870" y="4350"/>
                  </a:lnTo>
                  <a:lnTo>
                    <a:pt x="870" y="4571"/>
                  </a:lnTo>
                  <a:cubicBezTo>
                    <a:pt x="870" y="6132"/>
                    <a:pt x="2138" y="7399"/>
                    <a:pt x="3702" y="7399"/>
                  </a:cubicBezTo>
                  <a:cubicBezTo>
                    <a:pt x="5263" y="7399"/>
                    <a:pt x="6531" y="6132"/>
                    <a:pt x="6531" y="4571"/>
                  </a:cubicBezTo>
                  <a:lnTo>
                    <a:pt x="6531" y="4353"/>
                  </a:lnTo>
                  <a:lnTo>
                    <a:pt x="6857" y="4353"/>
                  </a:lnTo>
                  <a:cubicBezTo>
                    <a:pt x="7157" y="4353"/>
                    <a:pt x="7400" y="4111"/>
                    <a:pt x="7400" y="3810"/>
                  </a:cubicBezTo>
                  <a:cubicBezTo>
                    <a:pt x="7400" y="3510"/>
                    <a:pt x="7157" y="3267"/>
                    <a:pt x="6857" y="3267"/>
                  </a:cubicBezTo>
                  <a:lnTo>
                    <a:pt x="6857" y="3263"/>
                  </a:lnTo>
                  <a:lnTo>
                    <a:pt x="6531" y="3263"/>
                  </a:lnTo>
                  <a:lnTo>
                    <a:pt x="6531" y="2829"/>
                  </a:lnTo>
                  <a:cubicBezTo>
                    <a:pt x="6531" y="1268"/>
                    <a:pt x="5263" y="0"/>
                    <a:pt x="3702" y="0"/>
                  </a:cubicBezTo>
                  <a:close/>
                </a:path>
              </a:pathLst>
            </a:custGeom>
            <a:solidFill>
              <a:srgbClr val="EC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2" name="Google Shape;23522;p75"/>
            <p:cNvSpPr/>
            <p:nvPr/>
          </p:nvSpPr>
          <p:spPr>
            <a:xfrm>
              <a:off x="5401251" y="2480094"/>
              <a:ext cx="108462" cy="173350"/>
            </a:xfrm>
            <a:custGeom>
              <a:rect b="b" l="l" r="r" t="t"/>
              <a:pathLst>
                <a:path extrusionOk="0" h="6612" w="4137">
                  <a:moveTo>
                    <a:pt x="1743" y="1"/>
                  </a:moveTo>
                  <a:cubicBezTo>
                    <a:pt x="1185" y="533"/>
                    <a:pt x="874" y="1268"/>
                    <a:pt x="874" y="2040"/>
                  </a:cubicBezTo>
                  <a:lnTo>
                    <a:pt x="874" y="2474"/>
                  </a:lnTo>
                  <a:lnTo>
                    <a:pt x="544" y="2474"/>
                  </a:lnTo>
                  <a:cubicBezTo>
                    <a:pt x="247" y="2474"/>
                    <a:pt x="1" y="2717"/>
                    <a:pt x="1" y="3018"/>
                  </a:cubicBezTo>
                  <a:cubicBezTo>
                    <a:pt x="1" y="3318"/>
                    <a:pt x="247" y="3561"/>
                    <a:pt x="544" y="3561"/>
                  </a:cubicBezTo>
                  <a:lnTo>
                    <a:pt x="874" y="3561"/>
                  </a:lnTo>
                  <a:lnTo>
                    <a:pt x="874" y="3782"/>
                  </a:lnTo>
                  <a:cubicBezTo>
                    <a:pt x="861" y="5366"/>
                    <a:pt x="2148" y="6612"/>
                    <a:pt x="3675" y="6612"/>
                  </a:cubicBezTo>
                  <a:cubicBezTo>
                    <a:pt x="3827" y="6612"/>
                    <a:pt x="3981" y="6600"/>
                    <a:pt x="4137" y="6574"/>
                  </a:cubicBezTo>
                  <a:cubicBezTo>
                    <a:pt x="2761" y="6360"/>
                    <a:pt x="1743" y="5176"/>
                    <a:pt x="1743" y="3782"/>
                  </a:cubicBezTo>
                  <a:lnTo>
                    <a:pt x="1743" y="1"/>
                  </a:ln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3" name="Google Shape;23523;p75"/>
            <p:cNvSpPr/>
            <p:nvPr/>
          </p:nvSpPr>
          <p:spPr>
            <a:xfrm>
              <a:off x="5469731" y="2590627"/>
              <a:ext cx="57075" cy="28603"/>
            </a:xfrm>
            <a:custGeom>
              <a:rect b="b" l="l" r="r" t="t"/>
              <a:pathLst>
                <a:path extrusionOk="0" h="1091" w="2177">
                  <a:moveTo>
                    <a:pt x="0" y="0"/>
                  </a:moveTo>
                  <a:cubicBezTo>
                    <a:pt x="0" y="602"/>
                    <a:pt x="489" y="1090"/>
                    <a:pt x="1090" y="1090"/>
                  </a:cubicBezTo>
                  <a:cubicBezTo>
                    <a:pt x="1692" y="1090"/>
                    <a:pt x="2177" y="602"/>
                    <a:pt x="217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4" name="Google Shape;23524;p75"/>
            <p:cNvSpPr/>
            <p:nvPr/>
          </p:nvSpPr>
          <p:spPr>
            <a:xfrm>
              <a:off x="5481109" y="2556439"/>
              <a:ext cx="34319" cy="34214"/>
            </a:xfrm>
            <a:custGeom>
              <a:rect b="b" l="l" r="r" t="t"/>
              <a:pathLst>
                <a:path extrusionOk="0" h="1305" w="1309">
                  <a:moveTo>
                    <a:pt x="656" y="1"/>
                  </a:moveTo>
                  <a:cubicBezTo>
                    <a:pt x="294" y="1"/>
                    <a:pt x="1" y="290"/>
                    <a:pt x="1" y="652"/>
                  </a:cubicBezTo>
                  <a:cubicBezTo>
                    <a:pt x="1" y="1011"/>
                    <a:pt x="294" y="1304"/>
                    <a:pt x="656" y="1304"/>
                  </a:cubicBezTo>
                  <a:cubicBezTo>
                    <a:pt x="1015" y="1304"/>
                    <a:pt x="1308" y="1011"/>
                    <a:pt x="1308" y="652"/>
                  </a:cubicBezTo>
                  <a:cubicBezTo>
                    <a:pt x="1308" y="290"/>
                    <a:pt x="1015" y="1"/>
                    <a:pt x="656" y="1"/>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5" name="Google Shape;23525;p75"/>
            <p:cNvSpPr/>
            <p:nvPr/>
          </p:nvSpPr>
          <p:spPr>
            <a:xfrm>
              <a:off x="5412656" y="2448004"/>
              <a:ext cx="171331" cy="99915"/>
            </a:xfrm>
            <a:custGeom>
              <a:rect b="b" l="l" r="r" t="t"/>
              <a:pathLst>
                <a:path extrusionOk="0" h="3811" w="6535">
                  <a:moveTo>
                    <a:pt x="3270" y="0"/>
                  </a:moveTo>
                  <a:cubicBezTo>
                    <a:pt x="3216" y="0"/>
                    <a:pt x="3162" y="2"/>
                    <a:pt x="3108" y="4"/>
                  </a:cubicBezTo>
                  <a:cubicBezTo>
                    <a:pt x="1351" y="87"/>
                    <a:pt x="1" y="1598"/>
                    <a:pt x="1" y="3358"/>
                  </a:cubicBezTo>
                  <a:lnTo>
                    <a:pt x="1" y="3811"/>
                  </a:lnTo>
                  <a:lnTo>
                    <a:pt x="518" y="3745"/>
                  </a:lnTo>
                  <a:cubicBezTo>
                    <a:pt x="721" y="3720"/>
                    <a:pt x="873" y="3550"/>
                    <a:pt x="873" y="3347"/>
                  </a:cubicBezTo>
                  <a:cubicBezTo>
                    <a:pt x="873" y="2029"/>
                    <a:pt x="1906" y="895"/>
                    <a:pt x="3220" y="873"/>
                  </a:cubicBezTo>
                  <a:cubicBezTo>
                    <a:pt x="3236" y="873"/>
                    <a:pt x="3251" y="873"/>
                    <a:pt x="3267" y="873"/>
                  </a:cubicBezTo>
                  <a:cubicBezTo>
                    <a:pt x="4586" y="873"/>
                    <a:pt x="5661" y="1939"/>
                    <a:pt x="5661" y="3264"/>
                  </a:cubicBezTo>
                  <a:lnTo>
                    <a:pt x="5661" y="3343"/>
                  </a:lnTo>
                  <a:cubicBezTo>
                    <a:pt x="5661" y="3546"/>
                    <a:pt x="5813" y="3720"/>
                    <a:pt x="6016" y="3745"/>
                  </a:cubicBezTo>
                  <a:lnTo>
                    <a:pt x="6534" y="3807"/>
                  </a:lnTo>
                  <a:lnTo>
                    <a:pt x="6534" y="3264"/>
                  </a:lnTo>
                  <a:cubicBezTo>
                    <a:pt x="6534" y="1453"/>
                    <a:pt x="5063" y="0"/>
                    <a:pt x="3270"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6" name="Google Shape;23526;p75"/>
            <p:cNvSpPr/>
            <p:nvPr/>
          </p:nvSpPr>
          <p:spPr>
            <a:xfrm>
              <a:off x="5464409" y="2436547"/>
              <a:ext cx="119473" cy="91289"/>
            </a:xfrm>
            <a:custGeom>
              <a:rect b="b" l="l" r="r" t="t"/>
              <a:pathLst>
                <a:path extrusionOk="0" h="3482" w="4557">
                  <a:moveTo>
                    <a:pt x="1181" y="0"/>
                  </a:moveTo>
                  <a:cubicBezTo>
                    <a:pt x="825" y="0"/>
                    <a:pt x="473" y="194"/>
                    <a:pt x="301" y="553"/>
                  </a:cubicBezTo>
                  <a:cubicBezTo>
                    <a:pt x="0" y="1173"/>
                    <a:pt x="420" y="1901"/>
                    <a:pt x="1109" y="1951"/>
                  </a:cubicBezTo>
                  <a:cubicBezTo>
                    <a:pt x="945" y="2534"/>
                    <a:pt x="1401" y="3051"/>
                    <a:pt x="1936" y="3051"/>
                  </a:cubicBezTo>
                  <a:cubicBezTo>
                    <a:pt x="2063" y="3051"/>
                    <a:pt x="2194" y="3022"/>
                    <a:pt x="2322" y="2958"/>
                  </a:cubicBezTo>
                  <a:cubicBezTo>
                    <a:pt x="2532" y="3303"/>
                    <a:pt x="2892" y="3482"/>
                    <a:pt x="3253" y="3482"/>
                  </a:cubicBezTo>
                  <a:cubicBezTo>
                    <a:pt x="3552" y="3482"/>
                    <a:pt x="3853" y="3359"/>
                    <a:pt x="4071" y="3107"/>
                  </a:cubicBezTo>
                  <a:cubicBezTo>
                    <a:pt x="4556" y="2549"/>
                    <a:pt x="4357" y="1683"/>
                    <a:pt x="3680" y="1397"/>
                  </a:cubicBezTo>
                  <a:cubicBezTo>
                    <a:pt x="3610" y="705"/>
                    <a:pt x="3027" y="219"/>
                    <a:pt x="2382" y="219"/>
                  </a:cubicBezTo>
                  <a:cubicBezTo>
                    <a:pt x="2221" y="219"/>
                    <a:pt x="2056" y="249"/>
                    <a:pt x="1895" y="314"/>
                  </a:cubicBezTo>
                  <a:cubicBezTo>
                    <a:pt x="1698" y="102"/>
                    <a:pt x="1439" y="0"/>
                    <a:pt x="1181" y="0"/>
                  </a:cubicBezTo>
                  <a:close/>
                </a:path>
              </a:pathLst>
            </a:custGeom>
            <a:solidFill>
              <a:srgbClr val="909DA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7" name="Google Shape;23527;p75"/>
            <p:cNvSpPr/>
            <p:nvPr/>
          </p:nvSpPr>
          <p:spPr>
            <a:xfrm>
              <a:off x="5477596" y="2557960"/>
              <a:ext cx="36206" cy="32746"/>
            </a:xfrm>
            <a:custGeom>
              <a:rect b="b" l="l" r="r" t="t"/>
              <a:pathLst>
                <a:path extrusionOk="0" h="1249" w="1381">
                  <a:moveTo>
                    <a:pt x="522" y="0"/>
                  </a:moveTo>
                  <a:cubicBezTo>
                    <a:pt x="102" y="185"/>
                    <a:pt x="1" y="732"/>
                    <a:pt x="323" y="1058"/>
                  </a:cubicBezTo>
                  <a:cubicBezTo>
                    <a:pt x="454" y="1187"/>
                    <a:pt x="619" y="1248"/>
                    <a:pt x="783" y="1248"/>
                  </a:cubicBezTo>
                  <a:cubicBezTo>
                    <a:pt x="1029" y="1248"/>
                    <a:pt x="1270" y="1111"/>
                    <a:pt x="1381" y="859"/>
                  </a:cubicBezTo>
                  <a:lnTo>
                    <a:pt x="1381" y="859"/>
                  </a:lnTo>
                  <a:cubicBezTo>
                    <a:pt x="1297" y="899"/>
                    <a:pt x="1207" y="920"/>
                    <a:pt x="1116" y="920"/>
                  </a:cubicBezTo>
                  <a:cubicBezTo>
                    <a:pt x="1115" y="920"/>
                    <a:pt x="1113" y="920"/>
                    <a:pt x="1111" y="920"/>
                  </a:cubicBezTo>
                  <a:cubicBezTo>
                    <a:pt x="639" y="920"/>
                    <a:pt x="324" y="430"/>
                    <a:pt x="522" y="0"/>
                  </a:cubicBezTo>
                  <a:close/>
                </a:path>
              </a:pathLst>
            </a:custGeom>
            <a:solidFill>
              <a:srgbClr val="6F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8" name="Google Shape;23528;p75"/>
            <p:cNvSpPr/>
            <p:nvPr/>
          </p:nvSpPr>
          <p:spPr>
            <a:xfrm>
              <a:off x="5458720" y="2545874"/>
              <a:ext cx="10749" cy="16412"/>
            </a:xfrm>
            <a:custGeom>
              <a:rect b="b" l="l" r="r" t="t"/>
              <a:pathLst>
                <a:path extrusionOk="0" h="626" w="410">
                  <a:moveTo>
                    <a:pt x="205" y="1"/>
                  </a:moveTo>
                  <a:cubicBezTo>
                    <a:pt x="102" y="1"/>
                    <a:pt x="0" y="68"/>
                    <a:pt x="0" y="204"/>
                  </a:cubicBezTo>
                  <a:lnTo>
                    <a:pt x="0" y="422"/>
                  </a:lnTo>
                  <a:cubicBezTo>
                    <a:pt x="0" y="557"/>
                    <a:pt x="102" y="625"/>
                    <a:pt x="205" y="625"/>
                  </a:cubicBezTo>
                  <a:cubicBezTo>
                    <a:pt x="307" y="625"/>
                    <a:pt x="409" y="557"/>
                    <a:pt x="409" y="422"/>
                  </a:cubicBezTo>
                  <a:lnTo>
                    <a:pt x="409" y="204"/>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9" name="Google Shape;23529;p75"/>
            <p:cNvSpPr/>
            <p:nvPr/>
          </p:nvSpPr>
          <p:spPr>
            <a:xfrm>
              <a:off x="5527174" y="2545874"/>
              <a:ext cx="10749" cy="16386"/>
            </a:xfrm>
            <a:custGeom>
              <a:rect b="b" l="l" r="r" t="t"/>
              <a:pathLst>
                <a:path extrusionOk="0" h="625" w="410">
                  <a:moveTo>
                    <a:pt x="205" y="1"/>
                  </a:moveTo>
                  <a:cubicBezTo>
                    <a:pt x="103" y="1"/>
                    <a:pt x="0" y="68"/>
                    <a:pt x="0" y="204"/>
                  </a:cubicBezTo>
                  <a:lnTo>
                    <a:pt x="0" y="422"/>
                  </a:lnTo>
                  <a:cubicBezTo>
                    <a:pt x="0" y="534"/>
                    <a:pt x="91" y="624"/>
                    <a:pt x="203" y="624"/>
                  </a:cubicBezTo>
                  <a:cubicBezTo>
                    <a:pt x="315" y="624"/>
                    <a:pt x="410" y="534"/>
                    <a:pt x="410" y="422"/>
                  </a:cubicBezTo>
                  <a:lnTo>
                    <a:pt x="410" y="204"/>
                  </a:lnTo>
                  <a:cubicBezTo>
                    <a:pt x="410"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0" name="Google Shape;23530;p75"/>
            <p:cNvSpPr/>
            <p:nvPr/>
          </p:nvSpPr>
          <p:spPr>
            <a:xfrm>
              <a:off x="5361296" y="2431198"/>
              <a:ext cx="273947" cy="365052"/>
            </a:xfrm>
            <a:custGeom>
              <a:rect b="b" l="l" r="r" t="t"/>
              <a:pathLst>
                <a:path extrusionOk="0" h="13924" w="10449">
                  <a:moveTo>
                    <a:pt x="5118" y="406"/>
                  </a:moveTo>
                  <a:lnTo>
                    <a:pt x="5118" y="410"/>
                  </a:lnTo>
                  <a:cubicBezTo>
                    <a:pt x="5331" y="410"/>
                    <a:pt x="5534" y="500"/>
                    <a:pt x="5679" y="656"/>
                  </a:cubicBezTo>
                  <a:cubicBezTo>
                    <a:pt x="5719" y="698"/>
                    <a:pt x="5774" y="722"/>
                    <a:pt x="5830" y="722"/>
                  </a:cubicBezTo>
                  <a:cubicBezTo>
                    <a:pt x="5856" y="722"/>
                    <a:pt x="5882" y="717"/>
                    <a:pt x="5907" y="707"/>
                  </a:cubicBezTo>
                  <a:cubicBezTo>
                    <a:pt x="6042" y="652"/>
                    <a:pt x="6181" y="627"/>
                    <a:pt x="6316" y="627"/>
                  </a:cubicBezTo>
                  <a:cubicBezTo>
                    <a:pt x="6858" y="627"/>
                    <a:pt x="7352" y="1034"/>
                    <a:pt x="7410" y="1619"/>
                  </a:cubicBezTo>
                  <a:cubicBezTo>
                    <a:pt x="7417" y="1692"/>
                    <a:pt x="7465" y="1757"/>
                    <a:pt x="7533" y="1786"/>
                  </a:cubicBezTo>
                  <a:cubicBezTo>
                    <a:pt x="8087" y="2018"/>
                    <a:pt x="8250" y="2724"/>
                    <a:pt x="7856" y="3177"/>
                  </a:cubicBezTo>
                  <a:cubicBezTo>
                    <a:pt x="7677" y="3383"/>
                    <a:pt x="7433" y="3483"/>
                    <a:pt x="7189" y="3483"/>
                  </a:cubicBezTo>
                  <a:cubicBezTo>
                    <a:pt x="6894" y="3483"/>
                    <a:pt x="6601" y="3336"/>
                    <a:pt x="6432" y="3054"/>
                  </a:cubicBezTo>
                  <a:cubicBezTo>
                    <a:pt x="6394" y="2990"/>
                    <a:pt x="6325" y="2955"/>
                    <a:pt x="6255" y="2955"/>
                  </a:cubicBezTo>
                  <a:cubicBezTo>
                    <a:pt x="6226" y="2955"/>
                    <a:pt x="6196" y="2961"/>
                    <a:pt x="6168" y="2974"/>
                  </a:cubicBezTo>
                  <a:cubicBezTo>
                    <a:pt x="6077" y="3021"/>
                    <a:pt x="5980" y="3043"/>
                    <a:pt x="5878" y="3046"/>
                  </a:cubicBezTo>
                  <a:cubicBezTo>
                    <a:pt x="5509" y="3046"/>
                    <a:pt x="5212" y="2746"/>
                    <a:pt x="5212" y="2380"/>
                  </a:cubicBezTo>
                  <a:cubicBezTo>
                    <a:pt x="5212" y="2318"/>
                    <a:pt x="5223" y="2260"/>
                    <a:pt x="5237" y="2206"/>
                  </a:cubicBezTo>
                  <a:cubicBezTo>
                    <a:pt x="5270" y="2083"/>
                    <a:pt x="5183" y="1960"/>
                    <a:pt x="5056" y="1949"/>
                  </a:cubicBezTo>
                  <a:cubicBezTo>
                    <a:pt x="4643" y="1916"/>
                    <a:pt x="4332" y="1561"/>
                    <a:pt x="4350" y="1149"/>
                  </a:cubicBezTo>
                  <a:cubicBezTo>
                    <a:pt x="4364" y="736"/>
                    <a:pt x="4701" y="410"/>
                    <a:pt x="5118" y="406"/>
                  </a:cubicBezTo>
                  <a:close/>
                  <a:moveTo>
                    <a:pt x="8236" y="3351"/>
                  </a:moveTo>
                  <a:cubicBezTo>
                    <a:pt x="8269" y="3532"/>
                    <a:pt x="8287" y="3720"/>
                    <a:pt x="8287" y="3905"/>
                  </a:cubicBezTo>
                  <a:lnTo>
                    <a:pt x="8287" y="4136"/>
                  </a:lnTo>
                  <a:lnTo>
                    <a:pt x="8055" y="4136"/>
                  </a:lnTo>
                  <a:cubicBezTo>
                    <a:pt x="7928" y="4136"/>
                    <a:pt x="7823" y="4031"/>
                    <a:pt x="7823" y="3905"/>
                  </a:cubicBezTo>
                  <a:cubicBezTo>
                    <a:pt x="7823" y="3847"/>
                    <a:pt x="7819" y="3785"/>
                    <a:pt x="7816" y="3724"/>
                  </a:cubicBezTo>
                  <a:cubicBezTo>
                    <a:pt x="7982" y="3633"/>
                    <a:pt x="8124" y="3503"/>
                    <a:pt x="8236" y="3351"/>
                  </a:cubicBezTo>
                  <a:close/>
                  <a:moveTo>
                    <a:pt x="1941" y="2782"/>
                  </a:moveTo>
                  <a:cubicBezTo>
                    <a:pt x="1818" y="3144"/>
                    <a:pt x="1757" y="3524"/>
                    <a:pt x="1757" y="3905"/>
                  </a:cubicBezTo>
                  <a:lnTo>
                    <a:pt x="1757" y="4205"/>
                  </a:lnTo>
                  <a:cubicBezTo>
                    <a:pt x="1438" y="4354"/>
                    <a:pt x="1264" y="4701"/>
                    <a:pt x="1340" y="5046"/>
                  </a:cubicBezTo>
                  <a:cubicBezTo>
                    <a:pt x="1413" y="5390"/>
                    <a:pt x="1717" y="5632"/>
                    <a:pt x="2068" y="5632"/>
                  </a:cubicBezTo>
                  <a:lnTo>
                    <a:pt x="2191" y="5632"/>
                  </a:lnTo>
                  <a:lnTo>
                    <a:pt x="2191" y="5647"/>
                  </a:lnTo>
                  <a:cubicBezTo>
                    <a:pt x="2191" y="6219"/>
                    <a:pt x="2354" y="6784"/>
                    <a:pt x="2662" y="7266"/>
                  </a:cubicBezTo>
                  <a:cubicBezTo>
                    <a:pt x="2513" y="7342"/>
                    <a:pt x="2348" y="7379"/>
                    <a:pt x="2179" y="7379"/>
                  </a:cubicBezTo>
                  <a:cubicBezTo>
                    <a:pt x="2164" y="7379"/>
                    <a:pt x="2149" y="7378"/>
                    <a:pt x="2133" y="7378"/>
                  </a:cubicBezTo>
                  <a:cubicBezTo>
                    <a:pt x="1492" y="7353"/>
                    <a:pt x="1007" y="6788"/>
                    <a:pt x="1083" y="6150"/>
                  </a:cubicBezTo>
                  <a:cubicBezTo>
                    <a:pt x="1112" y="5951"/>
                    <a:pt x="1050" y="5748"/>
                    <a:pt x="909" y="5603"/>
                  </a:cubicBezTo>
                  <a:cubicBezTo>
                    <a:pt x="482" y="5190"/>
                    <a:pt x="580" y="4484"/>
                    <a:pt x="1101" y="4202"/>
                  </a:cubicBezTo>
                  <a:cubicBezTo>
                    <a:pt x="1297" y="4089"/>
                    <a:pt x="1391" y="3858"/>
                    <a:pt x="1322" y="3640"/>
                  </a:cubicBezTo>
                  <a:cubicBezTo>
                    <a:pt x="1286" y="3517"/>
                    <a:pt x="1282" y="3387"/>
                    <a:pt x="1318" y="3264"/>
                  </a:cubicBezTo>
                  <a:cubicBezTo>
                    <a:pt x="1384" y="3032"/>
                    <a:pt x="1568" y="2851"/>
                    <a:pt x="1804" y="2800"/>
                  </a:cubicBezTo>
                  <a:cubicBezTo>
                    <a:pt x="1851" y="2789"/>
                    <a:pt x="1898" y="2782"/>
                    <a:pt x="1941" y="2782"/>
                  </a:cubicBezTo>
                  <a:close/>
                  <a:moveTo>
                    <a:pt x="8508" y="2782"/>
                  </a:moveTo>
                  <a:cubicBezTo>
                    <a:pt x="8555" y="2782"/>
                    <a:pt x="8602" y="2789"/>
                    <a:pt x="8645" y="2800"/>
                  </a:cubicBezTo>
                  <a:cubicBezTo>
                    <a:pt x="8881" y="2851"/>
                    <a:pt x="9069" y="3032"/>
                    <a:pt x="9131" y="3264"/>
                  </a:cubicBezTo>
                  <a:cubicBezTo>
                    <a:pt x="9167" y="3387"/>
                    <a:pt x="9167" y="3517"/>
                    <a:pt x="9127" y="3644"/>
                  </a:cubicBezTo>
                  <a:cubicBezTo>
                    <a:pt x="9062" y="3858"/>
                    <a:pt x="9152" y="4089"/>
                    <a:pt x="9351" y="4202"/>
                  </a:cubicBezTo>
                  <a:cubicBezTo>
                    <a:pt x="9873" y="4484"/>
                    <a:pt x="9967" y="5190"/>
                    <a:pt x="9540" y="5603"/>
                  </a:cubicBezTo>
                  <a:cubicBezTo>
                    <a:pt x="9402" y="5748"/>
                    <a:pt x="9337" y="5951"/>
                    <a:pt x="9366" y="6150"/>
                  </a:cubicBezTo>
                  <a:cubicBezTo>
                    <a:pt x="9442" y="6788"/>
                    <a:pt x="8957" y="7353"/>
                    <a:pt x="8316" y="7378"/>
                  </a:cubicBezTo>
                  <a:cubicBezTo>
                    <a:pt x="8301" y="7378"/>
                    <a:pt x="8285" y="7379"/>
                    <a:pt x="8270" y="7379"/>
                  </a:cubicBezTo>
                  <a:cubicBezTo>
                    <a:pt x="8104" y="7379"/>
                    <a:pt x="7940" y="7342"/>
                    <a:pt x="7790" y="7269"/>
                  </a:cubicBezTo>
                  <a:cubicBezTo>
                    <a:pt x="8095" y="6784"/>
                    <a:pt x="8258" y="6223"/>
                    <a:pt x="8258" y="5647"/>
                  </a:cubicBezTo>
                  <a:lnTo>
                    <a:pt x="8258" y="5632"/>
                  </a:lnTo>
                  <a:lnTo>
                    <a:pt x="8381" y="5632"/>
                  </a:lnTo>
                  <a:cubicBezTo>
                    <a:pt x="8732" y="5632"/>
                    <a:pt x="9036" y="5390"/>
                    <a:pt x="9112" y="5046"/>
                  </a:cubicBezTo>
                  <a:cubicBezTo>
                    <a:pt x="9188" y="4701"/>
                    <a:pt x="9015" y="4354"/>
                    <a:pt x="8696" y="4205"/>
                  </a:cubicBezTo>
                  <a:lnTo>
                    <a:pt x="8696" y="3905"/>
                  </a:lnTo>
                  <a:cubicBezTo>
                    <a:pt x="8696" y="3524"/>
                    <a:pt x="8631" y="3144"/>
                    <a:pt x="8508" y="2782"/>
                  </a:cubicBezTo>
                  <a:close/>
                  <a:moveTo>
                    <a:pt x="3933" y="1130"/>
                  </a:moveTo>
                  <a:lnTo>
                    <a:pt x="3933" y="1185"/>
                  </a:lnTo>
                  <a:cubicBezTo>
                    <a:pt x="3937" y="1717"/>
                    <a:pt x="4296" y="2181"/>
                    <a:pt x="4806" y="2322"/>
                  </a:cubicBezTo>
                  <a:lnTo>
                    <a:pt x="4806" y="2384"/>
                  </a:lnTo>
                  <a:cubicBezTo>
                    <a:pt x="4806" y="2978"/>
                    <a:pt x="5288" y="3456"/>
                    <a:pt x="5882" y="3459"/>
                  </a:cubicBezTo>
                  <a:cubicBezTo>
                    <a:pt x="5983" y="3459"/>
                    <a:pt x="6088" y="3441"/>
                    <a:pt x="6186" y="3412"/>
                  </a:cubicBezTo>
                  <a:cubicBezTo>
                    <a:pt x="6429" y="3716"/>
                    <a:pt x="6798" y="3894"/>
                    <a:pt x="7189" y="3894"/>
                  </a:cubicBezTo>
                  <a:cubicBezTo>
                    <a:pt x="7265" y="3894"/>
                    <a:pt x="7341" y="3887"/>
                    <a:pt x="7417" y="3872"/>
                  </a:cubicBezTo>
                  <a:lnTo>
                    <a:pt x="7417" y="3908"/>
                  </a:lnTo>
                  <a:cubicBezTo>
                    <a:pt x="7421" y="4260"/>
                    <a:pt x="7704" y="4546"/>
                    <a:pt x="8058" y="4546"/>
                  </a:cubicBezTo>
                  <a:lnTo>
                    <a:pt x="8384" y="4546"/>
                  </a:lnTo>
                  <a:cubicBezTo>
                    <a:pt x="8391" y="4545"/>
                    <a:pt x="8397" y="4545"/>
                    <a:pt x="8404" y="4545"/>
                  </a:cubicBezTo>
                  <a:cubicBezTo>
                    <a:pt x="8591" y="4545"/>
                    <a:pt x="8743" y="4697"/>
                    <a:pt x="8743" y="4886"/>
                  </a:cubicBezTo>
                  <a:cubicBezTo>
                    <a:pt x="8743" y="5077"/>
                    <a:pt x="8587" y="5227"/>
                    <a:pt x="8398" y="5227"/>
                  </a:cubicBezTo>
                  <a:cubicBezTo>
                    <a:pt x="8393" y="5227"/>
                    <a:pt x="8389" y="5227"/>
                    <a:pt x="8384" y="5227"/>
                  </a:cubicBezTo>
                  <a:lnTo>
                    <a:pt x="8261" y="5227"/>
                  </a:lnTo>
                  <a:lnTo>
                    <a:pt x="8261" y="5212"/>
                  </a:lnTo>
                  <a:cubicBezTo>
                    <a:pt x="8261" y="5076"/>
                    <a:pt x="8160" y="5008"/>
                    <a:pt x="8058" y="5008"/>
                  </a:cubicBezTo>
                  <a:cubicBezTo>
                    <a:pt x="7957" y="5008"/>
                    <a:pt x="7856" y="5076"/>
                    <a:pt x="7856" y="5212"/>
                  </a:cubicBezTo>
                  <a:lnTo>
                    <a:pt x="7856" y="5647"/>
                  </a:lnTo>
                  <a:cubicBezTo>
                    <a:pt x="7856" y="7095"/>
                    <a:pt x="6679" y="8272"/>
                    <a:pt x="5230" y="8272"/>
                  </a:cubicBezTo>
                  <a:cubicBezTo>
                    <a:pt x="3778" y="8272"/>
                    <a:pt x="2604" y="7095"/>
                    <a:pt x="2604" y="5647"/>
                  </a:cubicBezTo>
                  <a:lnTo>
                    <a:pt x="2601" y="5647"/>
                  </a:lnTo>
                  <a:lnTo>
                    <a:pt x="2601" y="5212"/>
                  </a:lnTo>
                  <a:cubicBezTo>
                    <a:pt x="2601" y="5076"/>
                    <a:pt x="2498" y="5008"/>
                    <a:pt x="2396" y="5008"/>
                  </a:cubicBezTo>
                  <a:cubicBezTo>
                    <a:pt x="2294" y="5008"/>
                    <a:pt x="2191" y="5076"/>
                    <a:pt x="2191" y="5212"/>
                  </a:cubicBezTo>
                  <a:lnTo>
                    <a:pt x="2191" y="5227"/>
                  </a:lnTo>
                  <a:lnTo>
                    <a:pt x="2068" y="5227"/>
                  </a:lnTo>
                  <a:cubicBezTo>
                    <a:pt x="2064" y="5227"/>
                    <a:pt x="2060" y="5227"/>
                    <a:pt x="2055" y="5227"/>
                  </a:cubicBezTo>
                  <a:cubicBezTo>
                    <a:pt x="1869" y="5227"/>
                    <a:pt x="1713" y="5074"/>
                    <a:pt x="1713" y="4886"/>
                  </a:cubicBezTo>
                  <a:cubicBezTo>
                    <a:pt x="1713" y="4697"/>
                    <a:pt x="1866" y="4545"/>
                    <a:pt x="2049" y="4545"/>
                  </a:cubicBezTo>
                  <a:cubicBezTo>
                    <a:pt x="2056" y="4545"/>
                    <a:pt x="2062" y="4545"/>
                    <a:pt x="2068" y="4546"/>
                  </a:cubicBezTo>
                  <a:lnTo>
                    <a:pt x="2398" y="4546"/>
                  </a:lnTo>
                  <a:cubicBezTo>
                    <a:pt x="2749" y="4546"/>
                    <a:pt x="3035" y="4260"/>
                    <a:pt x="3035" y="3908"/>
                  </a:cubicBezTo>
                  <a:cubicBezTo>
                    <a:pt x="3032" y="3303"/>
                    <a:pt x="3281" y="2728"/>
                    <a:pt x="3723" y="2315"/>
                  </a:cubicBezTo>
                  <a:cubicBezTo>
                    <a:pt x="3875" y="2169"/>
                    <a:pt x="3741" y="1958"/>
                    <a:pt x="3581" y="1958"/>
                  </a:cubicBezTo>
                  <a:cubicBezTo>
                    <a:pt x="3534" y="1958"/>
                    <a:pt x="3486" y="1975"/>
                    <a:pt x="3441" y="2018"/>
                  </a:cubicBezTo>
                  <a:cubicBezTo>
                    <a:pt x="2919" y="2507"/>
                    <a:pt x="2626" y="3191"/>
                    <a:pt x="2626" y="3908"/>
                  </a:cubicBezTo>
                  <a:cubicBezTo>
                    <a:pt x="2626" y="4035"/>
                    <a:pt x="2525" y="4136"/>
                    <a:pt x="2398" y="4136"/>
                  </a:cubicBezTo>
                  <a:lnTo>
                    <a:pt x="2166" y="4136"/>
                  </a:lnTo>
                  <a:lnTo>
                    <a:pt x="2166" y="3908"/>
                  </a:lnTo>
                  <a:cubicBezTo>
                    <a:pt x="2162" y="2717"/>
                    <a:pt x="2854" y="1630"/>
                    <a:pt x="3933" y="1130"/>
                  </a:cubicBezTo>
                  <a:close/>
                  <a:moveTo>
                    <a:pt x="6327" y="8475"/>
                  </a:moveTo>
                  <a:lnTo>
                    <a:pt x="6327" y="8906"/>
                  </a:lnTo>
                  <a:cubicBezTo>
                    <a:pt x="6327" y="9033"/>
                    <a:pt x="6306" y="9160"/>
                    <a:pt x="6262" y="9279"/>
                  </a:cubicBezTo>
                  <a:cubicBezTo>
                    <a:pt x="6205" y="9440"/>
                    <a:pt x="6334" y="9554"/>
                    <a:pt x="6461" y="9554"/>
                  </a:cubicBezTo>
                  <a:cubicBezTo>
                    <a:pt x="6537" y="9554"/>
                    <a:pt x="6612" y="9513"/>
                    <a:pt x="6646" y="9417"/>
                  </a:cubicBezTo>
                  <a:cubicBezTo>
                    <a:pt x="6704" y="9254"/>
                    <a:pt x="6737" y="9080"/>
                    <a:pt x="6737" y="8906"/>
                  </a:cubicBezTo>
                  <a:lnTo>
                    <a:pt x="6737" y="8816"/>
                  </a:lnTo>
                  <a:cubicBezTo>
                    <a:pt x="7182" y="8895"/>
                    <a:pt x="7620" y="9008"/>
                    <a:pt x="8044" y="9156"/>
                  </a:cubicBezTo>
                  <a:cubicBezTo>
                    <a:pt x="8051" y="9156"/>
                    <a:pt x="8055" y="9160"/>
                    <a:pt x="8055" y="9167"/>
                  </a:cubicBezTo>
                  <a:cubicBezTo>
                    <a:pt x="7993" y="9870"/>
                    <a:pt x="7667" y="10525"/>
                    <a:pt x="7149" y="11003"/>
                  </a:cubicBezTo>
                  <a:cubicBezTo>
                    <a:pt x="6615" y="11496"/>
                    <a:pt x="5925" y="11756"/>
                    <a:pt x="5223" y="11756"/>
                  </a:cubicBezTo>
                  <a:cubicBezTo>
                    <a:pt x="4878" y="11756"/>
                    <a:pt x="4531" y="11693"/>
                    <a:pt x="4198" y="11565"/>
                  </a:cubicBezTo>
                  <a:cubicBezTo>
                    <a:pt x="3187" y="11173"/>
                    <a:pt x="2488" y="10243"/>
                    <a:pt x="2394" y="9163"/>
                  </a:cubicBezTo>
                  <a:cubicBezTo>
                    <a:pt x="2394" y="9160"/>
                    <a:pt x="2398" y="9153"/>
                    <a:pt x="2405" y="9153"/>
                  </a:cubicBezTo>
                  <a:cubicBezTo>
                    <a:pt x="2832" y="9004"/>
                    <a:pt x="3271" y="8892"/>
                    <a:pt x="3712" y="8812"/>
                  </a:cubicBezTo>
                  <a:lnTo>
                    <a:pt x="3712" y="8903"/>
                  </a:lnTo>
                  <a:cubicBezTo>
                    <a:pt x="3715" y="9784"/>
                    <a:pt x="4437" y="10414"/>
                    <a:pt x="5224" y="10414"/>
                  </a:cubicBezTo>
                  <a:cubicBezTo>
                    <a:pt x="5475" y="10414"/>
                    <a:pt x="5733" y="10350"/>
                    <a:pt x="5976" y="10210"/>
                  </a:cubicBezTo>
                  <a:cubicBezTo>
                    <a:pt x="6174" y="10097"/>
                    <a:pt x="6062" y="9828"/>
                    <a:pt x="5881" y="9828"/>
                  </a:cubicBezTo>
                  <a:cubicBezTo>
                    <a:pt x="5847" y="9828"/>
                    <a:pt x="5810" y="9837"/>
                    <a:pt x="5773" y="9859"/>
                  </a:cubicBezTo>
                  <a:cubicBezTo>
                    <a:pt x="5597" y="9959"/>
                    <a:pt x="5411" y="10005"/>
                    <a:pt x="5229" y="10005"/>
                  </a:cubicBezTo>
                  <a:cubicBezTo>
                    <a:pt x="4654" y="10005"/>
                    <a:pt x="4124" y="9547"/>
                    <a:pt x="4122" y="8906"/>
                  </a:cubicBezTo>
                  <a:lnTo>
                    <a:pt x="4122" y="8475"/>
                  </a:lnTo>
                  <a:cubicBezTo>
                    <a:pt x="4477" y="8613"/>
                    <a:pt x="4851" y="8682"/>
                    <a:pt x="5224" y="8682"/>
                  </a:cubicBezTo>
                  <a:cubicBezTo>
                    <a:pt x="5598" y="8682"/>
                    <a:pt x="5972" y="8613"/>
                    <a:pt x="6327" y="8475"/>
                  </a:cubicBezTo>
                  <a:close/>
                  <a:moveTo>
                    <a:pt x="5118" y="0"/>
                  </a:moveTo>
                  <a:cubicBezTo>
                    <a:pt x="4679" y="0"/>
                    <a:pt x="4274" y="247"/>
                    <a:pt x="4071" y="634"/>
                  </a:cubicBezTo>
                  <a:cubicBezTo>
                    <a:pt x="3213" y="938"/>
                    <a:pt x="2506" y="1565"/>
                    <a:pt x="2108" y="2384"/>
                  </a:cubicBezTo>
                  <a:cubicBezTo>
                    <a:pt x="2060" y="2377"/>
                    <a:pt x="2012" y="2374"/>
                    <a:pt x="1964" y="2374"/>
                  </a:cubicBezTo>
                  <a:cubicBezTo>
                    <a:pt x="1880" y="2374"/>
                    <a:pt x="1797" y="2383"/>
                    <a:pt x="1717" y="2402"/>
                  </a:cubicBezTo>
                  <a:cubicBezTo>
                    <a:pt x="1333" y="2489"/>
                    <a:pt x="1029" y="2778"/>
                    <a:pt x="924" y="3159"/>
                  </a:cubicBezTo>
                  <a:cubicBezTo>
                    <a:pt x="869" y="3354"/>
                    <a:pt x="873" y="3564"/>
                    <a:pt x="935" y="3760"/>
                  </a:cubicBezTo>
                  <a:cubicBezTo>
                    <a:pt x="942" y="3792"/>
                    <a:pt x="931" y="3825"/>
                    <a:pt x="906" y="3843"/>
                  </a:cubicBezTo>
                  <a:cubicBezTo>
                    <a:pt x="141" y="4256"/>
                    <a:pt x="0" y="5292"/>
                    <a:pt x="623" y="5897"/>
                  </a:cubicBezTo>
                  <a:cubicBezTo>
                    <a:pt x="688" y="5955"/>
                    <a:pt x="685" y="6060"/>
                    <a:pt x="677" y="6099"/>
                  </a:cubicBezTo>
                  <a:cubicBezTo>
                    <a:pt x="576" y="6976"/>
                    <a:pt x="1239" y="7751"/>
                    <a:pt x="2119" y="7784"/>
                  </a:cubicBezTo>
                  <a:lnTo>
                    <a:pt x="2177" y="7784"/>
                  </a:lnTo>
                  <a:cubicBezTo>
                    <a:pt x="2434" y="7784"/>
                    <a:pt x="2684" y="7722"/>
                    <a:pt x="2905" y="7599"/>
                  </a:cubicBezTo>
                  <a:cubicBezTo>
                    <a:pt x="3133" y="7870"/>
                    <a:pt x="3408" y="8099"/>
                    <a:pt x="3716" y="8276"/>
                  </a:cubicBezTo>
                  <a:lnTo>
                    <a:pt x="3716" y="8399"/>
                  </a:lnTo>
                  <a:cubicBezTo>
                    <a:pt x="3223" y="8483"/>
                    <a:pt x="2742" y="8606"/>
                    <a:pt x="2271" y="8769"/>
                  </a:cubicBezTo>
                  <a:cubicBezTo>
                    <a:pt x="2101" y="8827"/>
                    <a:pt x="1985" y="8990"/>
                    <a:pt x="1988" y="9171"/>
                  </a:cubicBezTo>
                  <a:lnTo>
                    <a:pt x="1166" y="9460"/>
                  </a:lnTo>
                  <a:cubicBezTo>
                    <a:pt x="478" y="9707"/>
                    <a:pt x="15" y="10359"/>
                    <a:pt x="15" y="11090"/>
                  </a:cubicBezTo>
                  <a:lnTo>
                    <a:pt x="15" y="13720"/>
                  </a:lnTo>
                  <a:cubicBezTo>
                    <a:pt x="15" y="13855"/>
                    <a:pt x="117" y="13923"/>
                    <a:pt x="219" y="13923"/>
                  </a:cubicBezTo>
                  <a:cubicBezTo>
                    <a:pt x="322" y="13923"/>
                    <a:pt x="424" y="13855"/>
                    <a:pt x="424" y="13720"/>
                  </a:cubicBezTo>
                  <a:lnTo>
                    <a:pt x="424" y="11090"/>
                  </a:lnTo>
                  <a:cubicBezTo>
                    <a:pt x="424" y="10532"/>
                    <a:pt x="775" y="10033"/>
                    <a:pt x="1304" y="9844"/>
                  </a:cubicBezTo>
                  <a:lnTo>
                    <a:pt x="2046" y="9584"/>
                  </a:lnTo>
                  <a:cubicBezTo>
                    <a:pt x="2347" y="11010"/>
                    <a:pt x="3564" y="12064"/>
                    <a:pt x="5020" y="12155"/>
                  </a:cubicBezTo>
                  <a:lnTo>
                    <a:pt x="5020" y="13701"/>
                  </a:lnTo>
                  <a:cubicBezTo>
                    <a:pt x="5020" y="13837"/>
                    <a:pt x="5122" y="13905"/>
                    <a:pt x="5224" y="13905"/>
                  </a:cubicBezTo>
                  <a:cubicBezTo>
                    <a:pt x="5327" y="13905"/>
                    <a:pt x="5429" y="13837"/>
                    <a:pt x="5429" y="13701"/>
                  </a:cubicBezTo>
                  <a:lnTo>
                    <a:pt x="5429" y="12155"/>
                  </a:lnTo>
                  <a:cubicBezTo>
                    <a:pt x="6885" y="12064"/>
                    <a:pt x="8102" y="11010"/>
                    <a:pt x="8403" y="9584"/>
                  </a:cubicBezTo>
                  <a:lnTo>
                    <a:pt x="9145" y="9844"/>
                  </a:lnTo>
                  <a:cubicBezTo>
                    <a:pt x="9674" y="10033"/>
                    <a:pt x="10025" y="10532"/>
                    <a:pt x="10025" y="11090"/>
                  </a:cubicBezTo>
                  <a:lnTo>
                    <a:pt x="10025" y="13720"/>
                  </a:lnTo>
                  <a:cubicBezTo>
                    <a:pt x="10025" y="13855"/>
                    <a:pt x="10127" y="13923"/>
                    <a:pt x="10230" y="13923"/>
                  </a:cubicBezTo>
                  <a:cubicBezTo>
                    <a:pt x="10332" y="13923"/>
                    <a:pt x="10434" y="13855"/>
                    <a:pt x="10434" y="13720"/>
                  </a:cubicBezTo>
                  <a:lnTo>
                    <a:pt x="10434" y="11090"/>
                  </a:lnTo>
                  <a:cubicBezTo>
                    <a:pt x="10434" y="10359"/>
                    <a:pt x="9974" y="9707"/>
                    <a:pt x="9283" y="9460"/>
                  </a:cubicBezTo>
                  <a:lnTo>
                    <a:pt x="8461" y="9171"/>
                  </a:lnTo>
                  <a:cubicBezTo>
                    <a:pt x="8464" y="8990"/>
                    <a:pt x="8348" y="8827"/>
                    <a:pt x="8178" y="8769"/>
                  </a:cubicBezTo>
                  <a:cubicBezTo>
                    <a:pt x="7707" y="8606"/>
                    <a:pt x="7225" y="8483"/>
                    <a:pt x="6737" y="8399"/>
                  </a:cubicBezTo>
                  <a:lnTo>
                    <a:pt x="6737" y="8276"/>
                  </a:lnTo>
                  <a:cubicBezTo>
                    <a:pt x="7041" y="8099"/>
                    <a:pt x="7316" y="7870"/>
                    <a:pt x="7544" y="7599"/>
                  </a:cubicBezTo>
                  <a:cubicBezTo>
                    <a:pt x="7769" y="7722"/>
                    <a:pt x="8019" y="7784"/>
                    <a:pt x="8272" y="7784"/>
                  </a:cubicBezTo>
                  <a:lnTo>
                    <a:pt x="8330" y="7784"/>
                  </a:lnTo>
                  <a:cubicBezTo>
                    <a:pt x="9210" y="7751"/>
                    <a:pt x="9873" y="6976"/>
                    <a:pt x="9772" y="6099"/>
                  </a:cubicBezTo>
                  <a:cubicBezTo>
                    <a:pt x="9768" y="6060"/>
                    <a:pt x="9764" y="5955"/>
                    <a:pt x="9826" y="5897"/>
                  </a:cubicBezTo>
                  <a:cubicBezTo>
                    <a:pt x="10449" y="5292"/>
                    <a:pt x="10308" y="4256"/>
                    <a:pt x="9547" y="3843"/>
                  </a:cubicBezTo>
                  <a:cubicBezTo>
                    <a:pt x="9518" y="3825"/>
                    <a:pt x="9507" y="3792"/>
                    <a:pt x="9518" y="3760"/>
                  </a:cubicBezTo>
                  <a:cubicBezTo>
                    <a:pt x="9576" y="3564"/>
                    <a:pt x="9580" y="3354"/>
                    <a:pt x="9525" y="3159"/>
                  </a:cubicBezTo>
                  <a:cubicBezTo>
                    <a:pt x="9420" y="2778"/>
                    <a:pt x="9120" y="2489"/>
                    <a:pt x="8736" y="2398"/>
                  </a:cubicBezTo>
                  <a:cubicBezTo>
                    <a:pt x="8657" y="2382"/>
                    <a:pt x="8575" y="2372"/>
                    <a:pt x="8493" y="2372"/>
                  </a:cubicBezTo>
                  <a:cubicBezTo>
                    <a:pt x="8481" y="2372"/>
                    <a:pt x="8469" y="2372"/>
                    <a:pt x="8457" y="2373"/>
                  </a:cubicBezTo>
                  <a:cubicBezTo>
                    <a:pt x="8388" y="1985"/>
                    <a:pt x="8145" y="1652"/>
                    <a:pt x="7801" y="1464"/>
                  </a:cubicBezTo>
                  <a:cubicBezTo>
                    <a:pt x="7672" y="723"/>
                    <a:pt x="7027" y="218"/>
                    <a:pt x="6318" y="218"/>
                  </a:cubicBezTo>
                  <a:cubicBezTo>
                    <a:pt x="6174" y="218"/>
                    <a:pt x="6028" y="239"/>
                    <a:pt x="5882" y="283"/>
                  </a:cubicBezTo>
                  <a:cubicBezTo>
                    <a:pt x="5668" y="102"/>
                    <a:pt x="5397" y="0"/>
                    <a:pt x="5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1" name="Google Shape;23531;p75"/>
            <p:cNvSpPr/>
            <p:nvPr/>
          </p:nvSpPr>
          <p:spPr>
            <a:xfrm>
              <a:off x="5464409" y="2551039"/>
              <a:ext cx="67825" cy="73514"/>
            </a:xfrm>
            <a:custGeom>
              <a:rect b="b" l="l" r="r" t="t"/>
              <a:pathLst>
                <a:path extrusionOk="0" h="2804" w="2587">
                  <a:moveTo>
                    <a:pt x="1295" y="407"/>
                  </a:moveTo>
                  <a:cubicBezTo>
                    <a:pt x="1405" y="407"/>
                    <a:pt x="1517" y="448"/>
                    <a:pt x="1608" y="540"/>
                  </a:cubicBezTo>
                  <a:cubicBezTo>
                    <a:pt x="1895" y="822"/>
                    <a:pt x="1692" y="1308"/>
                    <a:pt x="1293" y="1308"/>
                  </a:cubicBezTo>
                  <a:cubicBezTo>
                    <a:pt x="1043" y="1308"/>
                    <a:pt x="844" y="1105"/>
                    <a:pt x="844" y="858"/>
                  </a:cubicBezTo>
                  <a:cubicBezTo>
                    <a:pt x="844" y="586"/>
                    <a:pt x="1065" y="407"/>
                    <a:pt x="1295" y="407"/>
                  </a:cubicBezTo>
                  <a:close/>
                  <a:moveTo>
                    <a:pt x="2152" y="1717"/>
                  </a:moveTo>
                  <a:cubicBezTo>
                    <a:pt x="2057" y="2112"/>
                    <a:pt x="1703" y="2394"/>
                    <a:pt x="1293" y="2394"/>
                  </a:cubicBezTo>
                  <a:cubicBezTo>
                    <a:pt x="884" y="2394"/>
                    <a:pt x="526" y="2112"/>
                    <a:pt x="431" y="1717"/>
                  </a:cubicBezTo>
                  <a:close/>
                  <a:moveTo>
                    <a:pt x="1293" y="0"/>
                  </a:moveTo>
                  <a:cubicBezTo>
                    <a:pt x="623" y="0"/>
                    <a:pt x="210" y="735"/>
                    <a:pt x="562" y="1308"/>
                  </a:cubicBezTo>
                  <a:lnTo>
                    <a:pt x="203" y="1308"/>
                  </a:lnTo>
                  <a:cubicBezTo>
                    <a:pt x="91" y="1308"/>
                    <a:pt x="0" y="1398"/>
                    <a:pt x="0" y="1510"/>
                  </a:cubicBezTo>
                  <a:cubicBezTo>
                    <a:pt x="0" y="2224"/>
                    <a:pt x="580" y="2803"/>
                    <a:pt x="1293" y="2803"/>
                  </a:cubicBezTo>
                  <a:cubicBezTo>
                    <a:pt x="2007" y="2803"/>
                    <a:pt x="2586" y="2224"/>
                    <a:pt x="2586" y="1510"/>
                  </a:cubicBezTo>
                  <a:cubicBezTo>
                    <a:pt x="2586" y="1398"/>
                    <a:pt x="2492" y="1308"/>
                    <a:pt x="2380" y="1308"/>
                  </a:cubicBezTo>
                  <a:lnTo>
                    <a:pt x="2021" y="1308"/>
                  </a:lnTo>
                  <a:cubicBezTo>
                    <a:pt x="2373" y="735"/>
                    <a:pt x="1963" y="0"/>
                    <a:pt x="129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2" name="Google Shape;23532;p75"/>
            <p:cNvSpPr/>
            <p:nvPr/>
          </p:nvSpPr>
          <p:spPr>
            <a:xfrm>
              <a:off x="5450330" y="2522409"/>
              <a:ext cx="27476" cy="16701"/>
            </a:xfrm>
            <a:custGeom>
              <a:rect b="b" l="l" r="r" t="t"/>
              <a:pathLst>
                <a:path extrusionOk="0" h="637" w="1048">
                  <a:moveTo>
                    <a:pt x="751" y="0"/>
                  </a:moveTo>
                  <a:cubicBezTo>
                    <a:pt x="719" y="0"/>
                    <a:pt x="685" y="8"/>
                    <a:pt x="650" y="27"/>
                  </a:cubicBezTo>
                  <a:lnTo>
                    <a:pt x="215" y="245"/>
                  </a:lnTo>
                  <a:cubicBezTo>
                    <a:pt x="0" y="344"/>
                    <a:pt x="106" y="636"/>
                    <a:pt x="297" y="636"/>
                  </a:cubicBezTo>
                  <a:cubicBezTo>
                    <a:pt x="328" y="636"/>
                    <a:pt x="361" y="628"/>
                    <a:pt x="396" y="610"/>
                  </a:cubicBezTo>
                  <a:lnTo>
                    <a:pt x="831" y="393"/>
                  </a:lnTo>
                  <a:cubicBezTo>
                    <a:pt x="1048" y="291"/>
                    <a:pt x="941" y="0"/>
                    <a:pt x="7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3536" name="Shape 23536"/>
        <p:cNvGrpSpPr/>
        <p:nvPr/>
      </p:nvGrpSpPr>
      <p:grpSpPr>
        <a:xfrm>
          <a:off x="0" y="0"/>
          <a:ext cx="0" cy="0"/>
          <a:chOff x="0" y="0"/>
          <a:chExt cx="0" cy="0"/>
        </a:xfrm>
      </p:grpSpPr>
      <p:sp>
        <p:nvSpPr>
          <p:cNvPr id="23537" name="Google Shape;23537;p7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3538" name="Google Shape;23538;p7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3539" name="Google Shape;23539;p76"/>
          <p:cNvGrpSpPr/>
          <p:nvPr/>
        </p:nvGrpSpPr>
        <p:grpSpPr>
          <a:xfrm>
            <a:off x="3516462" y="3365328"/>
            <a:ext cx="367569" cy="365289"/>
            <a:chOff x="3516462" y="3365328"/>
            <a:chExt cx="367569" cy="365289"/>
          </a:xfrm>
        </p:grpSpPr>
        <p:sp>
          <p:nvSpPr>
            <p:cNvPr id="23540" name="Google Shape;23540;p76"/>
            <p:cNvSpPr/>
            <p:nvPr/>
          </p:nvSpPr>
          <p:spPr>
            <a:xfrm>
              <a:off x="3621377" y="3394648"/>
              <a:ext cx="128943" cy="148437"/>
            </a:xfrm>
            <a:custGeom>
              <a:rect b="b" l="l" r="r" t="t"/>
              <a:pathLst>
                <a:path extrusionOk="0" h="5665" w="4921">
                  <a:moveTo>
                    <a:pt x="528" y="0"/>
                  </a:moveTo>
                  <a:cubicBezTo>
                    <a:pt x="236" y="0"/>
                    <a:pt x="0" y="235"/>
                    <a:pt x="0" y="523"/>
                  </a:cubicBezTo>
                  <a:lnTo>
                    <a:pt x="0" y="3682"/>
                  </a:lnTo>
                  <a:cubicBezTo>
                    <a:pt x="5" y="4776"/>
                    <a:pt x="893" y="5664"/>
                    <a:pt x="1988" y="5664"/>
                  </a:cubicBezTo>
                  <a:lnTo>
                    <a:pt x="2933" y="5664"/>
                  </a:lnTo>
                  <a:cubicBezTo>
                    <a:pt x="4028" y="5660"/>
                    <a:pt x="4916" y="4776"/>
                    <a:pt x="4921" y="3682"/>
                  </a:cubicBezTo>
                  <a:lnTo>
                    <a:pt x="4921" y="523"/>
                  </a:lnTo>
                  <a:cubicBezTo>
                    <a:pt x="4916" y="235"/>
                    <a:pt x="4685" y="0"/>
                    <a:pt x="4393"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1" name="Google Shape;23541;p76"/>
            <p:cNvSpPr/>
            <p:nvPr/>
          </p:nvSpPr>
          <p:spPr>
            <a:xfrm>
              <a:off x="3519370" y="3435891"/>
              <a:ext cx="358372" cy="70852"/>
            </a:xfrm>
            <a:custGeom>
              <a:rect b="b" l="l" r="r" t="t"/>
              <a:pathLst>
                <a:path extrusionOk="0" h="2704" w="13677">
                  <a:moveTo>
                    <a:pt x="11158" y="0"/>
                  </a:moveTo>
                  <a:cubicBezTo>
                    <a:pt x="11149" y="0"/>
                    <a:pt x="11141" y="0"/>
                    <a:pt x="11132" y="1"/>
                  </a:cubicBezTo>
                  <a:lnTo>
                    <a:pt x="1426" y="1"/>
                  </a:lnTo>
                  <a:cubicBezTo>
                    <a:pt x="816" y="15"/>
                    <a:pt x="288" y="437"/>
                    <a:pt x="144" y="1028"/>
                  </a:cubicBezTo>
                  <a:cubicBezTo>
                    <a:pt x="0" y="1623"/>
                    <a:pt x="274" y="2238"/>
                    <a:pt x="807" y="2535"/>
                  </a:cubicBezTo>
                  <a:cubicBezTo>
                    <a:pt x="999" y="2636"/>
                    <a:pt x="1210" y="2698"/>
                    <a:pt x="1426" y="2703"/>
                  </a:cubicBezTo>
                  <a:lnTo>
                    <a:pt x="11132" y="2703"/>
                  </a:lnTo>
                  <a:cubicBezTo>
                    <a:pt x="11319" y="2703"/>
                    <a:pt x="11502" y="2660"/>
                    <a:pt x="11670" y="2574"/>
                  </a:cubicBezTo>
                  <a:lnTo>
                    <a:pt x="12855" y="1945"/>
                  </a:lnTo>
                  <a:lnTo>
                    <a:pt x="13455" y="1623"/>
                  </a:lnTo>
                  <a:cubicBezTo>
                    <a:pt x="13676" y="1508"/>
                    <a:pt x="13672" y="1191"/>
                    <a:pt x="13455" y="1076"/>
                  </a:cubicBezTo>
                  <a:lnTo>
                    <a:pt x="12855" y="759"/>
                  </a:lnTo>
                  <a:lnTo>
                    <a:pt x="11670" y="130"/>
                  </a:lnTo>
                  <a:cubicBezTo>
                    <a:pt x="11509" y="48"/>
                    <a:pt x="11336" y="0"/>
                    <a:pt x="11158"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2" name="Google Shape;23542;p76"/>
            <p:cNvSpPr/>
            <p:nvPr/>
          </p:nvSpPr>
          <p:spPr>
            <a:xfrm>
              <a:off x="3521755" y="3435760"/>
              <a:ext cx="35007" cy="70983"/>
            </a:xfrm>
            <a:custGeom>
              <a:rect b="b" l="l" r="r" t="t"/>
              <a:pathLst>
                <a:path extrusionOk="0" h="2709" w="1336">
                  <a:moveTo>
                    <a:pt x="1335" y="1"/>
                  </a:moveTo>
                  <a:cubicBezTo>
                    <a:pt x="591" y="20"/>
                    <a:pt x="1" y="634"/>
                    <a:pt x="15" y="1379"/>
                  </a:cubicBezTo>
                  <a:cubicBezTo>
                    <a:pt x="34" y="2103"/>
                    <a:pt x="610" y="2684"/>
                    <a:pt x="1335" y="2708"/>
                  </a:cubicBezTo>
                  <a:lnTo>
                    <a:pt x="1335" y="1"/>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3" name="Google Shape;23543;p76"/>
            <p:cNvSpPr/>
            <p:nvPr/>
          </p:nvSpPr>
          <p:spPr>
            <a:xfrm>
              <a:off x="3526524" y="3435760"/>
              <a:ext cx="30238" cy="36395"/>
            </a:xfrm>
            <a:custGeom>
              <a:rect b="b" l="l" r="r" t="t"/>
              <a:pathLst>
                <a:path extrusionOk="0" h="1389" w="1154">
                  <a:moveTo>
                    <a:pt x="1153" y="1"/>
                  </a:moveTo>
                  <a:cubicBezTo>
                    <a:pt x="673" y="15"/>
                    <a:pt x="236" y="274"/>
                    <a:pt x="1" y="692"/>
                  </a:cubicBezTo>
                  <a:cubicBezTo>
                    <a:pt x="241" y="1110"/>
                    <a:pt x="673" y="1369"/>
                    <a:pt x="1153" y="1388"/>
                  </a:cubicBezTo>
                  <a:lnTo>
                    <a:pt x="1153"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4" name="Google Shape;23544;p76"/>
            <p:cNvSpPr/>
            <p:nvPr/>
          </p:nvSpPr>
          <p:spPr>
            <a:xfrm>
              <a:off x="3810428" y="3435760"/>
              <a:ext cx="67314" cy="70983"/>
            </a:xfrm>
            <a:custGeom>
              <a:rect b="b" l="l" r="r" t="t"/>
              <a:pathLst>
                <a:path extrusionOk="0" h="2709" w="2569">
                  <a:moveTo>
                    <a:pt x="10" y="1"/>
                  </a:moveTo>
                  <a:lnTo>
                    <a:pt x="10" y="2684"/>
                  </a:lnTo>
                  <a:lnTo>
                    <a:pt x="0" y="2708"/>
                  </a:lnTo>
                  <a:lnTo>
                    <a:pt x="24" y="2708"/>
                  </a:lnTo>
                  <a:cubicBezTo>
                    <a:pt x="211" y="2708"/>
                    <a:pt x="394" y="2665"/>
                    <a:pt x="562" y="2579"/>
                  </a:cubicBezTo>
                  <a:lnTo>
                    <a:pt x="1747" y="1950"/>
                  </a:lnTo>
                  <a:lnTo>
                    <a:pt x="2347" y="1628"/>
                  </a:lnTo>
                  <a:cubicBezTo>
                    <a:pt x="2568" y="1513"/>
                    <a:pt x="2568" y="1196"/>
                    <a:pt x="2347" y="1081"/>
                  </a:cubicBezTo>
                  <a:lnTo>
                    <a:pt x="1747" y="764"/>
                  </a:lnTo>
                  <a:lnTo>
                    <a:pt x="562" y="135"/>
                  </a:lnTo>
                  <a:cubicBezTo>
                    <a:pt x="394" y="49"/>
                    <a:pt x="211" y="1"/>
                    <a:pt x="2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5" name="Google Shape;23545;p76"/>
            <p:cNvSpPr/>
            <p:nvPr/>
          </p:nvSpPr>
          <p:spPr>
            <a:xfrm>
              <a:off x="3556735" y="3435891"/>
              <a:ext cx="31705" cy="70852"/>
            </a:xfrm>
            <a:custGeom>
              <a:rect b="b" l="l" r="r" t="t"/>
              <a:pathLst>
                <a:path extrusionOk="0" h="2704" w="1210">
                  <a:moveTo>
                    <a:pt x="0" y="1"/>
                  </a:moveTo>
                  <a:lnTo>
                    <a:pt x="0" y="2703"/>
                  </a:lnTo>
                  <a:lnTo>
                    <a:pt x="1210" y="2703"/>
                  </a:lnTo>
                  <a:lnTo>
                    <a:pt x="121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6" name="Google Shape;23546;p76"/>
            <p:cNvSpPr/>
            <p:nvPr/>
          </p:nvSpPr>
          <p:spPr>
            <a:xfrm>
              <a:off x="3588414" y="3472129"/>
              <a:ext cx="222145" cy="34718"/>
            </a:xfrm>
            <a:custGeom>
              <a:rect b="b" l="l" r="r" t="t"/>
              <a:pathLst>
                <a:path extrusionOk="0" h="1325" w="8478">
                  <a:moveTo>
                    <a:pt x="1" y="0"/>
                  </a:moveTo>
                  <a:lnTo>
                    <a:pt x="1" y="1325"/>
                  </a:lnTo>
                  <a:lnTo>
                    <a:pt x="8473" y="1325"/>
                  </a:lnTo>
                  <a:lnTo>
                    <a:pt x="8478" y="1296"/>
                  </a:lnTo>
                  <a:lnTo>
                    <a:pt x="847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7" name="Google Shape;23547;p76"/>
            <p:cNvSpPr/>
            <p:nvPr/>
          </p:nvSpPr>
          <p:spPr>
            <a:xfrm>
              <a:off x="3621377" y="3370621"/>
              <a:ext cx="128811" cy="83403"/>
            </a:xfrm>
            <a:custGeom>
              <a:rect b="b" l="l" r="r" t="t"/>
              <a:pathLst>
                <a:path extrusionOk="0" h="3183" w="4916">
                  <a:moveTo>
                    <a:pt x="610" y="0"/>
                  </a:moveTo>
                  <a:cubicBezTo>
                    <a:pt x="274" y="0"/>
                    <a:pt x="5" y="274"/>
                    <a:pt x="0" y="605"/>
                  </a:cubicBezTo>
                  <a:lnTo>
                    <a:pt x="0" y="2578"/>
                  </a:lnTo>
                  <a:cubicBezTo>
                    <a:pt x="5" y="2914"/>
                    <a:pt x="274" y="3183"/>
                    <a:pt x="610" y="3183"/>
                  </a:cubicBezTo>
                  <a:lnTo>
                    <a:pt x="624" y="3183"/>
                  </a:lnTo>
                  <a:cubicBezTo>
                    <a:pt x="932" y="3183"/>
                    <a:pt x="1191" y="2948"/>
                    <a:pt x="1224" y="2640"/>
                  </a:cubicBezTo>
                  <a:cubicBezTo>
                    <a:pt x="1258" y="2948"/>
                    <a:pt x="1517" y="3183"/>
                    <a:pt x="1824" y="3183"/>
                  </a:cubicBezTo>
                  <a:lnTo>
                    <a:pt x="1848" y="3183"/>
                  </a:lnTo>
                  <a:cubicBezTo>
                    <a:pt x="2151" y="3183"/>
                    <a:pt x="2405" y="2962"/>
                    <a:pt x="2449" y="2669"/>
                  </a:cubicBezTo>
                  <a:cubicBezTo>
                    <a:pt x="2497" y="2962"/>
                    <a:pt x="2751" y="3183"/>
                    <a:pt x="3049" y="3183"/>
                  </a:cubicBezTo>
                  <a:lnTo>
                    <a:pt x="3111" y="3183"/>
                  </a:lnTo>
                  <a:cubicBezTo>
                    <a:pt x="3394" y="3183"/>
                    <a:pt x="3644" y="2981"/>
                    <a:pt x="3701" y="2703"/>
                  </a:cubicBezTo>
                  <a:cubicBezTo>
                    <a:pt x="3764" y="2981"/>
                    <a:pt x="4009" y="3183"/>
                    <a:pt x="4297" y="3183"/>
                  </a:cubicBezTo>
                  <a:lnTo>
                    <a:pt x="4311" y="3183"/>
                  </a:lnTo>
                  <a:cubicBezTo>
                    <a:pt x="4647" y="3183"/>
                    <a:pt x="4916" y="2914"/>
                    <a:pt x="4916" y="2578"/>
                  </a:cubicBezTo>
                  <a:lnTo>
                    <a:pt x="4916" y="605"/>
                  </a:lnTo>
                  <a:cubicBezTo>
                    <a:pt x="4916" y="274"/>
                    <a:pt x="4647" y="0"/>
                    <a:pt x="4311" y="0"/>
                  </a:cubicBezTo>
                  <a:lnTo>
                    <a:pt x="4297" y="0"/>
                  </a:lnTo>
                  <a:cubicBezTo>
                    <a:pt x="4009" y="0"/>
                    <a:pt x="3764" y="202"/>
                    <a:pt x="3701" y="480"/>
                  </a:cubicBezTo>
                  <a:cubicBezTo>
                    <a:pt x="3644" y="202"/>
                    <a:pt x="3394" y="0"/>
                    <a:pt x="3111" y="0"/>
                  </a:cubicBezTo>
                  <a:lnTo>
                    <a:pt x="3049" y="0"/>
                  </a:lnTo>
                  <a:cubicBezTo>
                    <a:pt x="2751" y="0"/>
                    <a:pt x="2497" y="221"/>
                    <a:pt x="2449" y="519"/>
                  </a:cubicBezTo>
                  <a:cubicBezTo>
                    <a:pt x="2405" y="221"/>
                    <a:pt x="2151" y="0"/>
                    <a:pt x="1848" y="0"/>
                  </a:cubicBezTo>
                  <a:lnTo>
                    <a:pt x="1824" y="0"/>
                  </a:lnTo>
                  <a:cubicBezTo>
                    <a:pt x="1517" y="5"/>
                    <a:pt x="1258" y="236"/>
                    <a:pt x="1224" y="543"/>
                  </a:cubicBezTo>
                  <a:cubicBezTo>
                    <a:pt x="1191" y="236"/>
                    <a:pt x="932" y="5"/>
                    <a:pt x="62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8" name="Google Shape;23548;p76"/>
            <p:cNvSpPr/>
            <p:nvPr/>
          </p:nvSpPr>
          <p:spPr>
            <a:xfrm>
              <a:off x="3674568" y="3390482"/>
              <a:ext cx="107954" cy="152603"/>
            </a:xfrm>
            <a:custGeom>
              <a:rect b="b" l="l" r="r" t="t"/>
              <a:pathLst>
                <a:path extrusionOk="0" h="5824" w="4120">
                  <a:moveTo>
                    <a:pt x="3289" y="1"/>
                  </a:moveTo>
                  <a:cubicBezTo>
                    <a:pt x="3068" y="1"/>
                    <a:pt x="2891" y="178"/>
                    <a:pt x="2891" y="399"/>
                  </a:cubicBezTo>
                  <a:lnTo>
                    <a:pt x="2891" y="1820"/>
                  </a:lnTo>
                  <a:cubicBezTo>
                    <a:pt x="2891" y="1935"/>
                    <a:pt x="2809" y="2031"/>
                    <a:pt x="2699" y="2050"/>
                  </a:cubicBezTo>
                  <a:cubicBezTo>
                    <a:pt x="1139" y="2348"/>
                    <a:pt x="6" y="3707"/>
                    <a:pt x="1" y="5291"/>
                  </a:cubicBezTo>
                  <a:cubicBezTo>
                    <a:pt x="1" y="5583"/>
                    <a:pt x="241" y="5823"/>
                    <a:pt x="534" y="5823"/>
                  </a:cubicBezTo>
                  <a:lnTo>
                    <a:pt x="1830" y="5823"/>
                  </a:lnTo>
                  <a:cubicBezTo>
                    <a:pt x="3092" y="5819"/>
                    <a:pt x="4115" y="4796"/>
                    <a:pt x="4120" y="3534"/>
                  </a:cubicBezTo>
                  <a:lnTo>
                    <a:pt x="4120" y="2530"/>
                  </a:lnTo>
                  <a:cubicBezTo>
                    <a:pt x="4120" y="2526"/>
                    <a:pt x="4120" y="2521"/>
                    <a:pt x="4120" y="2516"/>
                  </a:cubicBezTo>
                  <a:lnTo>
                    <a:pt x="4120" y="826"/>
                  </a:lnTo>
                  <a:cubicBezTo>
                    <a:pt x="4115" y="370"/>
                    <a:pt x="3745" y="1"/>
                    <a:pt x="3289"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9" name="Google Shape;23549;p76"/>
            <p:cNvSpPr/>
            <p:nvPr/>
          </p:nvSpPr>
          <p:spPr>
            <a:xfrm>
              <a:off x="3644016" y="3539784"/>
              <a:ext cx="110470" cy="185435"/>
            </a:xfrm>
            <a:custGeom>
              <a:rect b="b" l="l" r="r" t="t"/>
              <a:pathLst>
                <a:path extrusionOk="0" h="7077" w="4216">
                  <a:moveTo>
                    <a:pt x="528" y="1"/>
                  </a:moveTo>
                  <a:cubicBezTo>
                    <a:pt x="236" y="1"/>
                    <a:pt x="0" y="236"/>
                    <a:pt x="0" y="524"/>
                  </a:cubicBezTo>
                  <a:lnTo>
                    <a:pt x="0" y="6548"/>
                  </a:lnTo>
                  <a:cubicBezTo>
                    <a:pt x="0" y="6841"/>
                    <a:pt x="236" y="7071"/>
                    <a:pt x="528" y="7076"/>
                  </a:cubicBezTo>
                  <a:lnTo>
                    <a:pt x="3692" y="7076"/>
                  </a:lnTo>
                  <a:cubicBezTo>
                    <a:pt x="3980" y="7071"/>
                    <a:pt x="4215" y="6841"/>
                    <a:pt x="4215" y="6548"/>
                  </a:cubicBezTo>
                  <a:lnTo>
                    <a:pt x="4215" y="524"/>
                  </a:lnTo>
                  <a:cubicBezTo>
                    <a:pt x="4215" y="236"/>
                    <a:pt x="3980" y="1"/>
                    <a:pt x="369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0" name="Google Shape;23550;p76"/>
            <p:cNvSpPr/>
            <p:nvPr/>
          </p:nvSpPr>
          <p:spPr>
            <a:xfrm>
              <a:off x="3666524" y="3602041"/>
              <a:ext cx="87962" cy="123047"/>
            </a:xfrm>
            <a:custGeom>
              <a:rect b="b" l="l" r="r" t="t"/>
              <a:pathLst>
                <a:path extrusionOk="0" h="4696" w="3357">
                  <a:moveTo>
                    <a:pt x="524" y="1"/>
                  </a:moveTo>
                  <a:cubicBezTo>
                    <a:pt x="231" y="1"/>
                    <a:pt x="1" y="236"/>
                    <a:pt x="1" y="524"/>
                  </a:cubicBezTo>
                  <a:lnTo>
                    <a:pt x="1" y="4695"/>
                  </a:lnTo>
                  <a:lnTo>
                    <a:pt x="2833" y="4695"/>
                  </a:lnTo>
                  <a:cubicBezTo>
                    <a:pt x="3121" y="4695"/>
                    <a:pt x="3356" y="4465"/>
                    <a:pt x="3356" y="4172"/>
                  </a:cubicBezTo>
                  <a:lnTo>
                    <a:pt x="3356"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1" name="Google Shape;23551;p76"/>
            <p:cNvSpPr/>
            <p:nvPr/>
          </p:nvSpPr>
          <p:spPr>
            <a:xfrm>
              <a:off x="3619988" y="3521049"/>
              <a:ext cx="163923" cy="57252"/>
            </a:xfrm>
            <a:custGeom>
              <a:rect b="b" l="l" r="r" t="t"/>
              <a:pathLst>
                <a:path extrusionOk="0" h="2185" w="6256">
                  <a:moveTo>
                    <a:pt x="745" y="0"/>
                  </a:moveTo>
                  <a:cubicBezTo>
                    <a:pt x="337" y="0"/>
                    <a:pt x="1" y="336"/>
                    <a:pt x="1" y="749"/>
                  </a:cubicBezTo>
                  <a:lnTo>
                    <a:pt x="1" y="1440"/>
                  </a:lnTo>
                  <a:cubicBezTo>
                    <a:pt x="1" y="1848"/>
                    <a:pt x="337" y="2185"/>
                    <a:pt x="745" y="2185"/>
                  </a:cubicBezTo>
                  <a:lnTo>
                    <a:pt x="5511" y="2185"/>
                  </a:lnTo>
                  <a:cubicBezTo>
                    <a:pt x="5919" y="2185"/>
                    <a:pt x="6255" y="1848"/>
                    <a:pt x="6255" y="1440"/>
                  </a:cubicBezTo>
                  <a:lnTo>
                    <a:pt x="6255" y="749"/>
                  </a:lnTo>
                  <a:cubicBezTo>
                    <a:pt x="6255" y="336"/>
                    <a:pt x="5919" y="0"/>
                    <a:pt x="5511"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2" name="Google Shape;23552;p76"/>
            <p:cNvSpPr/>
            <p:nvPr/>
          </p:nvSpPr>
          <p:spPr>
            <a:xfrm>
              <a:off x="3848395" y="3455779"/>
              <a:ext cx="29347" cy="31076"/>
            </a:xfrm>
            <a:custGeom>
              <a:rect b="b" l="l" r="r" t="t"/>
              <a:pathLst>
                <a:path extrusionOk="0" h="1186" w="1120">
                  <a:moveTo>
                    <a:pt x="298" y="0"/>
                  </a:moveTo>
                  <a:cubicBezTo>
                    <a:pt x="1" y="341"/>
                    <a:pt x="1" y="845"/>
                    <a:pt x="298" y="1186"/>
                  </a:cubicBezTo>
                  <a:lnTo>
                    <a:pt x="898" y="864"/>
                  </a:lnTo>
                  <a:cubicBezTo>
                    <a:pt x="1119" y="749"/>
                    <a:pt x="1119" y="432"/>
                    <a:pt x="898" y="317"/>
                  </a:cubicBezTo>
                  <a:lnTo>
                    <a:pt x="298"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3" name="Google Shape;23553;p76"/>
            <p:cNvSpPr/>
            <p:nvPr/>
          </p:nvSpPr>
          <p:spPr>
            <a:xfrm>
              <a:off x="3556735" y="3472129"/>
              <a:ext cx="31705" cy="34614"/>
            </a:xfrm>
            <a:custGeom>
              <a:rect b="b" l="l" r="r" t="t"/>
              <a:pathLst>
                <a:path extrusionOk="0" h="1321" w="1210">
                  <a:moveTo>
                    <a:pt x="0" y="0"/>
                  </a:moveTo>
                  <a:lnTo>
                    <a:pt x="0" y="1320"/>
                  </a:lnTo>
                  <a:lnTo>
                    <a:pt x="1210" y="1320"/>
                  </a:lnTo>
                  <a:lnTo>
                    <a:pt x="1210"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4" name="Google Shape;23554;p76"/>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5" name="Google Shape;23555;p76"/>
            <p:cNvSpPr/>
            <p:nvPr/>
          </p:nvSpPr>
          <p:spPr>
            <a:xfrm>
              <a:off x="3827774" y="3507974"/>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6" name="Google Shape;23556;p76"/>
            <p:cNvSpPr/>
            <p:nvPr/>
          </p:nvSpPr>
          <p:spPr>
            <a:xfrm>
              <a:off x="3516462" y="3365328"/>
              <a:ext cx="367569" cy="304106"/>
            </a:xfrm>
            <a:custGeom>
              <a:rect b="b" l="l" r="r" t="t"/>
              <a:pathLst>
                <a:path extrusionOk="0" h="11606" w="14028">
                  <a:moveTo>
                    <a:pt x="8315" y="414"/>
                  </a:moveTo>
                  <a:cubicBezTo>
                    <a:pt x="8536" y="414"/>
                    <a:pt x="8713" y="591"/>
                    <a:pt x="8713" y="812"/>
                  </a:cubicBezTo>
                  <a:lnTo>
                    <a:pt x="8713" y="2809"/>
                  </a:lnTo>
                  <a:cubicBezTo>
                    <a:pt x="8584" y="2828"/>
                    <a:pt x="8459" y="2857"/>
                    <a:pt x="8334" y="2895"/>
                  </a:cubicBezTo>
                  <a:cubicBezTo>
                    <a:pt x="8214" y="2934"/>
                    <a:pt x="8094" y="2977"/>
                    <a:pt x="7979" y="3025"/>
                  </a:cubicBezTo>
                  <a:cubicBezTo>
                    <a:pt x="7854" y="2852"/>
                    <a:pt x="7921" y="2684"/>
                    <a:pt x="7902" y="2482"/>
                  </a:cubicBezTo>
                  <a:lnTo>
                    <a:pt x="7902" y="2482"/>
                  </a:lnTo>
                  <a:lnTo>
                    <a:pt x="7897" y="2487"/>
                  </a:lnTo>
                  <a:lnTo>
                    <a:pt x="7897" y="812"/>
                  </a:lnTo>
                  <a:cubicBezTo>
                    <a:pt x="7897" y="591"/>
                    <a:pt x="8075" y="414"/>
                    <a:pt x="8296" y="414"/>
                  </a:cubicBezTo>
                  <a:close/>
                  <a:moveTo>
                    <a:pt x="5857" y="414"/>
                  </a:moveTo>
                  <a:cubicBezTo>
                    <a:pt x="6078" y="414"/>
                    <a:pt x="6256" y="591"/>
                    <a:pt x="6256" y="812"/>
                  </a:cubicBezTo>
                  <a:lnTo>
                    <a:pt x="6256" y="2780"/>
                  </a:lnTo>
                  <a:cubicBezTo>
                    <a:pt x="6256" y="3044"/>
                    <a:pt x="6048" y="3180"/>
                    <a:pt x="5842" y="3180"/>
                  </a:cubicBezTo>
                  <a:cubicBezTo>
                    <a:pt x="5640" y="3180"/>
                    <a:pt x="5440" y="3049"/>
                    <a:pt x="5440" y="2780"/>
                  </a:cubicBezTo>
                  <a:cubicBezTo>
                    <a:pt x="5444" y="2334"/>
                    <a:pt x="5444" y="1215"/>
                    <a:pt x="5444" y="807"/>
                  </a:cubicBezTo>
                  <a:lnTo>
                    <a:pt x="5444" y="807"/>
                  </a:lnTo>
                  <a:lnTo>
                    <a:pt x="5440" y="812"/>
                  </a:lnTo>
                  <a:cubicBezTo>
                    <a:pt x="5440" y="591"/>
                    <a:pt x="5622" y="414"/>
                    <a:pt x="5843" y="414"/>
                  </a:cubicBezTo>
                  <a:close/>
                  <a:moveTo>
                    <a:pt x="4624" y="414"/>
                  </a:moveTo>
                  <a:cubicBezTo>
                    <a:pt x="4844" y="414"/>
                    <a:pt x="5022" y="591"/>
                    <a:pt x="5027" y="812"/>
                  </a:cubicBezTo>
                  <a:lnTo>
                    <a:pt x="5027" y="2487"/>
                  </a:lnTo>
                  <a:cubicBezTo>
                    <a:pt x="5027" y="2799"/>
                    <a:pt x="5032" y="2823"/>
                    <a:pt x="5008" y="2900"/>
                  </a:cubicBezTo>
                  <a:cubicBezTo>
                    <a:pt x="4955" y="3068"/>
                    <a:pt x="4801" y="3183"/>
                    <a:pt x="4624" y="3183"/>
                  </a:cubicBezTo>
                  <a:cubicBezTo>
                    <a:pt x="4624" y="3183"/>
                    <a:pt x="4621" y="3183"/>
                    <a:pt x="4617" y="3183"/>
                  </a:cubicBezTo>
                  <a:cubicBezTo>
                    <a:pt x="4572" y="3183"/>
                    <a:pt x="4313" y="3171"/>
                    <a:pt x="4230" y="2900"/>
                  </a:cubicBezTo>
                  <a:cubicBezTo>
                    <a:pt x="4196" y="2794"/>
                    <a:pt x="4220" y="2722"/>
                    <a:pt x="4211" y="2482"/>
                  </a:cubicBezTo>
                  <a:lnTo>
                    <a:pt x="4211" y="2482"/>
                  </a:lnTo>
                  <a:lnTo>
                    <a:pt x="4211" y="812"/>
                  </a:lnTo>
                  <a:cubicBezTo>
                    <a:pt x="4211" y="591"/>
                    <a:pt x="4388" y="414"/>
                    <a:pt x="4609" y="414"/>
                  </a:cubicBezTo>
                  <a:close/>
                  <a:moveTo>
                    <a:pt x="7086" y="414"/>
                  </a:moveTo>
                  <a:cubicBezTo>
                    <a:pt x="7307" y="414"/>
                    <a:pt x="7485" y="591"/>
                    <a:pt x="7485" y="812"/>
                  </a:cubicBezTo>
                  <a:lnTo>
                    <a:pt x="7485" y="2487"/>
                  </a:lnTo>
                  <a:cubicBezTo>
                    <a:pt x="7485" y="2775"/>
                    <a:pt x="7494" y="2818"/>
                    <a:pt x="7465" y="2900"/>
                  </a:cubicBezTo>
                  <a:cubicBezTo>
                    <a:pt x="7417" y="3068"/>
                    <a:pt x="7259" y="3183"/>
                    <a:pt x="7086" y="3183"/>
                  </a:cubicBezTo>
                  <a:cubicBezTo>
                    <a:pt x="7086" y="3183"/>
                    <a:pt x="7084" y="3183"/>
                    <a:pt x="7079" y="3183"/>
                  </a:cubicBezTo>
                  <a:cubicBezTo>
                    <a:pt x="7034" y="3183"/>
                    <a:pt x="6771" y="3171"/>
                    <a:pt x="6688" y="2900"/>
                  </a:cubicBezTo>
                  <a:cubicBezTo>
                    <a:pt x="6664" y="2818"/>
                    <a:pt x="6673" y="2770"/>
                    <a:pt x="6673" y="2482"/>
                  </a:cubicBezTo>
                  <a:lnTo>
                    <a:pt x="6673" y="2482"/>
                  </a:lnTo>
                  <a:lnTo>
                    <a:pt x="6669" y="2487"/>
                  </a:lnTo>
                  <a:lnTo>
                    <a:pt x="6669" y="812"/>
                  </a:lnTo>
                  <a:cubicBezTo>
                    <a:pt x="6669" y="591"/>
                    <a:pt x="6851" y="414"/>
                    <a:pt x="7072" y="414"/>
                  </a:cubicBezTo>
                  <a:close/>
                  <a:moveTo>
                    <a:pt x="3803" y="2900"/>
                  </a:moveTo>
                  <a:cubicBezTo>
                    <a:pt x="3864" y="3334"/>
                    <a:pt x="4240" y="3597"/>
                    <a:pt x="4624" y="3597"/>
                  </a:cubicBezTo>
                  <a:cubicBezTo>
                    <a:pt x="4844" y="3597"/>
                    <a:pt x="5066" y="3511"/>
                    <a:pt x="5233" y="3322"/>
                  </a:cubicBezTo>
                  <a:cubicBezTo>
                    <a:pt x="5396" y="3505"/>
                    <a:pt x="5621" y="3596"/>
                    <a:pt x="5846" y="3596"/>
                  </a:cubicBezTo>
                  <a:cubicBezTo>
                    <a:pt x="6071" y="3596"/>
                    <a:pt x="6296" y="3505"/>
                    <a:pt x="6462" y="3322"/>
                  </a:cubicBezTo>
                  <a:cubicBezTo>
                    <a:pt x="6611" y="3490"/>
                    <a:pt x="6827" y="3591"/>
                    <a:pt x="7053" y="3596"/>
                  </a:cubicBezTo>
                  <a:cubicBezTo>
                    <a:pt x="6952" y="3682"/>
                    <a:pt x="6856" y="3774"/>
                    <a:pt x="6765" y="3870"/>
                  </a:cubicBezTo>
                  <a:lnTo>
                    <a:pt x="2948" y="3870"/>
                  </a:lnTo>
                  <a:lnTo>
                    <a:pt x="2948" y="2900"/>
                  </a:lnTo>
                  <a:close/>
                  <a:moveTo>
                    <a:pt x="11013" y="2900"/>
                  </a:moveTo>
                  <a:lnTo>
                    <a:pt x="11013" y="3874"/>
                  </a:lnTo>
                  <a:lnTo>
                    <a:pt x="10355" y="3874"/>
                  </a:lnTo>
                  <a:lnTo>
                    <a:pt x="10355" y="2900"/>
                  </a:lnTo>
                  <a:close/>
                  <a:moveTo>
                    <a:pt x="13029" y="3721"/>
                  </a:moveTo>
                  <a:lnTo>
                    <a:pt x="13466" y="3956"/>
                  </a:lnTo>
                  <a:cubicBezTo>
                    <a:pt x="13538" y="3990"/>
                    <a:pt x="13538" y="4095"/>
                    <a:pt x="13470" y="4134"/>
                  </a:cubicBezTo>
                  <a:lnTo>
                    <a:pt x="13466" y="4139"/>
                  </a:lnTo>
                  <a:lnTo>
                    <a:pt x="13029" y="4369"/>
                  </a:lnTo>
                  <a:cubicBezTo>
                    <a:pt x="12918" y="4167"/>
                    <a:pt x="12918" y="3923"/>
                    <a:pt x="13029" y="3721"/>
                  </a:cubicBezTo>
                  <a:close/>
                  <a:moveTo>
                    <a:pt x="6433" y="4287"/>
                  </a:moveTo>
                  <a:cubicBezTo>
                    <a:pt x="6352" y="4407"/>
                    <a:pt x="6280" y="4532"/>
                    <a:pt x="6217" y="4662"/>
                  </a:cubicBezTo>
                  <a:lnTo>
                    <a:pt x="6208" y="4667"/>
                  </a:lnTo>
                  <a:cubicBezTo>
                    <a:pt x="6150" y="4777"/>
                    <a:pt x="6097" y="4892"/>
                    <a:pt x="6054" y="5012"/>
                  </a:cubicBezTo>
                  <a:cubicBezTo>
                    <a:pt x="6030" y="5070"/>
                    <a:pt x="6011" y="5132"/>
                    <a:pt x="5992" y="5190"/>
                  </a:cubicBezTo>
                  <a:lnTo>
                    <a:pt x="2953" y="5190"/>
                  </a:lnTo>
                  <a:lnTo>
                    <a:pt x="2953" y="4287"/>
                  </a:lnTo>
                  <a:close/>
                  <a:moveTo>
                    <a:pt x="2535" y="2900"/>
                  </a:moveTo>
                  <a:lnTo>
                    <a:pt x="2535" y="5195"/>
                  </a:lnTo>
                  <a:lnTo>
                    <a:pt x="1739" y="5195"/>
                  </a:lnTo>
                  <a:lnTo>
                    <a:pt x="1739" y="2900"/>
                  </a:lnTo>
                  <a:close/>
                  <a:moveTo>
                    <a:pt x="11013" y="4287"/>
                  </a:moveTo>
                  <a:lnTo>
                    <a:pt x="11013" y="5195"/>
                  </a:lnTo>
                  <a:lnTo>
                    <a:pt x="10240" y="5195"/>
                  </a:lnTo>
                  <a:cubicBezTo>
                    <a:pt x="10331" y="4897"/>
                    <a:pt x="10370" y="4595"/>
                    <a:pt x="10355" y="4287"/>
                  </a:cubicBezTo>
                  <a:close/>
                  <a:moveTo>
                    <a:pt x="9335" y="1172"/>
                  </a:moveTo>
                  <a:cubicBezTo>
                    <a:pt x="9388" y="1172"/>
                    <a:pt x="9444" y="1184"/>
                    <a:pt x="9496" y="1201"/>
                  </a:cubicBezTo>
                  <a:cubicBezTo>
                    <a:pt x="9693" y="1263"/>
                    <a:pt x="9846" y="1412"/>
                    <a:pt x="9904" y="1609"/>
                  </a:cubicBezTo>
                  <a:cubicBezTo>
                    <a:pt x="9952" y="1762"/>
                    <a:pt x="9928" y="1906"/>
                    <a:pt x="9933" y="2084"/>
                  </a:cubicBezTo>
                  <a:cubicBezTo>
                    <a:pt x="9937" y="4494"/>
                    <a:pt x="9995" y="4657"/>
                    <a:pt x="9827" y="5142"/>
                  </a:cubicBezTo>
                  <a:lnTo>
                    <a:pt x="9822" y="5147"/>
                  </a:lnTo>
                  <a:cubicBezTo>
                    <a:pt x="9745" y="5358"/>
                    <a:pt x="9635" y="5559"/>
                    <a:pt x="9501" y="5742"/>
                  </a:cubicBezTo>
                  <a:lnTo>
                    <a:pt x="6284" y="5742"/>
                  </a:lnTo>
                  <a:cubicBezTo>
                    <a:pt x="6400" y="5031"/>
                    <a:pt x="6808" y="4331"/>
                    <a:pt x="7317" y="3918"/>
                  </a:cubicBezTo>
                  <a:cubicBezTo>
                    <a:pt x="7662" y="3615"/>
                    <a:pt x="8075" y="3399"/>
                    <a:pt x="8517" y="3274"/>
                  </a:cubicBezTo>
                  <a:cubicBezTo>
                    <a:pt x="8905" y="3169"/>
                    <a:pt x="8953" y="3226"/>
                    <a:pt x="9054" y="3140"/>
                  </a:cubicBezTo>
                  <a:cubicBezTo>
                    <a:pt x="9078" y="3121"/>
                    <a:pt x="9093" y="3092"/>
                    <a:pt x="9107" y="3063"/>
                  </a:cubicBezTo>
                  <a:cubicBezTo>
                    <a:pt x="9121" y="3010"/>
                    <a:pt x="9126" y="2958"/>
                    <a:pt x="9121" y="2905"/>
                  </a:cubicBezTo>
                  <a:lnTo>
                    <a:pt x="9121" y="1364"/>
                  </a:lnTo>
                  <a:cubicBezTo>
                    <a:pt x="9121" y="1321"/>
                    <a:pt x="9131" y="1282"/>
                    <a:pt x="9155" y="1254"/>
                  </a:cubicBezTo>
                  <a:cubicBezTo>
                    <a:pt x="9199" y="1193"/>
                    <a:pt x="9264" y="1172"/>
                    <a:pt x="9335" y="1172"/>
                  </a:cubicBezTo>
                  <a:close/>
                  <a:moveTo>
                    <a:pt x="5886" y="5607"/>
                  </a:moveTo>
                  <a:cubicBezTo>
                    <a:pt x="5881" y="5651"/>
                    <a:pt x="5876" y="5689"/>
                    <a:pt x="5867" y="5737"/>
                  </a:cubicBezTo>
                  <a:lnTo>
                    <a:pt x="5862" y="5742"/>
                  </a:lnTo>
                  <a:lnTo>
                    <a:pt x="4696" y="5742"/>
                  </a:lnTo>
                  <a:cubicBezTo>
                    <a:pt x="4624" y="5742"/>
                    <a:pt x="4556" y="5747"/>
                    <a:pt x="4489" y="5761"/>
                  </a:cubicBezTo>
                  <a:cubicBezTo>
                    <a:pt x="4460" y="5713"/>
                    <a:pt x="4427" y="5660"/>
                    <a:pt x="4403" y="5607"/>
                  </a:cubicBezTo>
                  <a:close/>
                  <a:moveTo>
                    <a:pt x="4609" y="1"/>
                  </a:moveTo>
                  <a:cubicBezTo>
                    <a:pt x="4163" y="1"/>
                    <a:pt x="3798" y="366"/>
                    <a:pt x="3798" y="812"/>
                  </a:cubicBezTo>
                  <a:lnTo>
                    <a:pt x="3798" y="2487"/>
                  </a:lnTo>
                  <a:lnTo>
                    <a:pt x="1571" y="2487"/>
                  </a:lnTo>
                  <a:cubicBezTo>
                    <a:pt x="1566" y="2487"/>
                    <a:pt x="1562" y="2487"/>
                    <a:pt x="1557" y="2487"/>
                  </a:cubicBezTo>
                  <a:cubicBezTo>
                    <a:pt x="1015" y="2487"/>
                    <a:pt x="512" y="2774"/>
                    <a:pt x="231" y="3236"/>
                  </a:cubicBezTo>
                  <a:cubicBezTo>
                    <a:pt x="138" y="3400"/>
                    <a:pt x="277" y="3549"/>
                    <a:pt x="418" y="3549"/>
                  </a:cubicBezTo>
                  <a:cubicBezTo>
                    <a:pt x="480" y="3549"/>
                    <a:pt x="543" y="3521"/>
                    <a:pt x="587" y="3452"/>
                  </a:cubicBezTo>
                  <a:cubicBezTo>
                    <a:pt x="750" y="3178"/>
                    <a:pt x="1019" y="2991"/>
                    <a:pt x="1326" y="2924"/>
                  </a:cubicBezTo>
                  <a:lnTo>
                    <a:pt x="1326" y="5166"/>
                  </a:lnTo>
                  <a:cubicBezTo>
                    <a:pt x="827" y="5055"/>
                    <a:pt x="462" y="4633"/>
                    <a:pt x="423" y="4124"/>
                  </a:cubicBezTo>
                  <a:cubicBezTo>
                    <a:pt x="414" y="3992"/>
                    <a:pt x="316" y="3929"/>
                    <a:pt x="217" y="3929"/>
                  </a:cubicBezTo>
                  <a:cubicBezTo>
                    <a:pt x="109" y="3929"/>
                    <a:pt x="0" y="4005"/>
                    <a:pt x="11" y="4148"/>
                  </a:cubicBezTo>
                  <a:cubicBezTo>
                    <a:pt x="68" y="4940"/>
                    <a:pt x="707" y="5564"/>
                    <a:pt x="1503" y="5607"/>
                  </a:cubicBezTo>
                  <a:lnTo>
                    <a:pt x="3947" y="5607"/>
                  </a:lnTo>
                  <a:cubicBezTo>
                    <a:pt x="3995" y="5723"/>
                    <a:pt x="4048" y="5833"/>
                    <a:pt x="4115" y="5939"/>
                  </a:cubicBezTo>
                  <a:cubicBezTo>
                    <a:pt x="3880" y="6116"/>
                    <a:pt x="3740" y="6395"/>
                    <a:pt x="3740" y="6692"/>
                  </a:cubicBezTo>
                  <a:lnTo>
                    <a:pt x="3740" y="7383"/>
                  </a:lnTo>
                  <a:cubicBezTo>
                    <a:pt x="3740" y="7892"/>
                    <a:pt x="4148" y="8315"/>
                    <a:pt x="4657" y="8334"/>
                  </a:cubicBezTo>
                  <a:lnTo>
                    <a:pt x="4657" y="11396"/>
                  </a:lnTo>
                  <a:cubicBezTo>
                    <a:pt x="4657" y="11536"/>
                    <a:pt x="4762" y="11605"/>
                    <a:pt x="4866" y="11605"/>
                  </a:cubicBezTo>
                  <a:cubicBezTo>
                    <a:pt x="4970" y="11605"/>
                    <a:pt x="5075" y="11536"/>
                    <a:pt x="5075" y="11396"/>
                  </a:cubicBezTo>
                  <a:lnTo>
                    <a:pt x="5075" y="8334"/>
                  </a:lnTo>
                  <a:lnTo>
                    <a:pt x="6568" y="8334"/>
                  </a:lnTo>
                  <a:cubicBezTo>
                    <a:pt x="6841" y="8334"/>
                    <a:pt x="6841" y="7921"/>
                    <a:pt x="6568" y="7921"/>
                  </a:cubicBezTo>
                  <a:lnTo>
                    <a:pt x="4657" y="7921"/>
                  </a:lnTo>
                  <a:cubicBezTo>
                    <a:pt x="4374" y="7902"/>
                    <a:pt x="4153" y="7667"/>
                    <a:pt x="4158" y="7379"/>
                  </a:cubicBezTo>
                  <a:lnTo>
                    <a:pt x="4158" y="6687"/>
                  </a:lnTo>
                  <a:cubicBezTo>
                    <a:pt x="4158" y="6390"/>
                    <a:pt x="4398" y="6150"/>
                    <a:pt x="4696" y="6150"/>
                  </a:cubicBezTo>
                  <a:lnTo>
                    <a:pt x="9457" y="6150"/>
                  </a:lnTo>
                  <a:cubicBezTo>
                    <a:pt x="9529" y="6150"/>
                    <a:pt x="9597" y="6164"/>
                    <a:pt x="9664" y="6188"/>
                  </a:cubicBezTo>
                  <a:lnTo>
                    <a:pt x="9683" y="6198"/>
                  </a:lnTo>
                  <a:cubicBezTo>
                    <a:pt x="9875" y="6284"/>
                    <a:pt x="9995" y="6476"/>
                    <a:pt x="9995" y="6687"/>
                  </a:cubicBezTo>
                  <a:lnTo>
                    <a:pt x="9995" y="7379"/>
                  </a:lnTo>
                  <a:cubicBezTo>
                    <a:pt x="9995" y="7676"/>
                    <a:pt x="9755" y="7921"/>
                    <a:pt x="9457" y="7921"/>
                  </a:cubicBezTo>
                  <a:lnTo>
                    <a:pt x="7393" y="7921"/>
                  </a:lnTo>
                  <a:cubicBezTo>
                    <a:pt x="7120" y="7921"/>
                    <a:pt x="7120" y="8334"/>
                    <a:pt x="7393" y="8334"/>
                  </a:cubicBezTo>
                  <a:lnTo>
                    <a:pt x="8872" y="8334"/>
                  </a:lnTo>
                  <a:lnTo>
                    <a:pt x="8872" y="8924"/>
                  </a:lnTo>
                  <a:cubicBezTo>
                    <a:pt x="8872" y="9061"/>
                    <a:pt x="8976" y="9130"/>
                    <a:pt x="9081" y="9130"/>
                  </a:cubicBezTo>
                  <a:cubicBezTo>
                    <a:pt x="9185" y="9130"/>
                    <a:pt x="9289" y="9061"/>
                    <a:pt x="9289" y="8924"/>
                  </a:cubicBezTo>
                  <a:lnTo>
                    <a:pt x="9289" y="8334"/>
                  </a:lnTo>
                  <a:lnTo>
                    <a:pt x="9457" y="8334"/>
                  </a:lnTo>
                  <a:cubicBezTo>
                    <a:pt x="9981" y="8334"/>
                    <a:pt x="10408" y="7907"/>
                    <a:pt x="10408" y="7379"/>
                  </a:cubicBezTo>
                  <a:lnTo>
                    <a:pt x="10408" y="6687"/>
                  </a:lnTo>
                  <a:cubicBezTo>
                    <a:pt x="10408" y="6351"/>
                    <a:pt x="10230" y="6039"/>
                    <a:pt x="9942" y="5871"/>
                  </a:cubicBezTo>
                  <a:lnTo>
                    <a:pt x="9942" y="5867"/>
                  </a:lnTo>
                  <a:lnTo>
                    <a:pt x="9947" y="5819"/>
                  </a:lnTo>
                  <a:cubicBezTo>
                    <a:pt x="9990" y="5751"/>
                    <a:pt x="10033" y="5679"/>
                    <a:pt x="10072" y="5603"/>
                  </a:cubicBezTo>
                  <a:lnTo>
                    <a:pt x="11238" y="5603"/>
                  </a:lnTo>
                  <a:cubicBezTo>
                    <a:pt x="11459" y="5603"/>
                    <a:pt x="11675" y="5550"/>
                    <a:pt x="11872" y="5449"/>
                  </a:cubicBezTo>
                  <a:lnTo>
                    <a:pt x="13653" y="4503"/>
                  </a:lnTo>
                  <a:cubicBezTo>
                    <a:pt x="13965" y="4340"/>
                    <a:pt x="14027" y="3918"/>
                    <a:pt x="13778" y="3673"/>
                  </a:cubicBezTo>
                  <a:cubicBezTo>
                    <a:pt x="13686" y="3586"/>
                    <a:pt x="13653" y="3591"/>
                    <a:pt x="13062" y="3270"/>
                  </a:cubicBezTo>
                  <a:lnTo>
                    <a:pt x="12683" y="3073"/>
                  </a:lnTo>
                  <a:cubicBezTo>
                    <a:pt x="12647" y="3054"/>
                    <a:pt x="12612" y="3045"/>
                    <a:pt x="12580" y="3045"/>
                  </a:cubicBezTo>
                  <a:cubicBezTo>
                    <a:pt x="12391" y="3045"/>
                    <a:pt x="12282" y="3327"/>
                    <a:pt x="12491" y="3438"/>
                  </a:cubicBezTo>
                  <a:lnTo>
                    <a:pt x="12664" y="3529"/>
                  </a:lnTo>
                  <a:cubicBezTo>
                    <a:pt x="12491" y="3850"/>
                    <a:pt x="12491" y="4239"/>
                    <a:pt x="12664" y="4566"/>
                  </a:cubicBezTo>
                  <a:lnTo>
                    <a:pt x="11680" y="5084"/>
                  </a:lnTo>
                  <a:cubicBezTo>
                    <a:pt x="11603" y="5127"/>
                    <a:pt x="11517" y="5156"/>
                    <a:pt x="11430" y="5175"/>
                  </a:cubicBezTo>
                  <a:lnTo>
                    <a:pt x="11430" y="2919"/>
                  </a:lnTo>
                  <a:cubicBezTo>
                    <a:pt x="11546" y="2943"/>
                    <a:pt x="11656" y="2991"/>
                    <a:pt x="11757" y="3049"/>
                  </a:cubicBezTo>
                  <a:cubicBezTo>
                    <a:pt x="11793" y="3068"/>
                    <a:pt x="11828" y="3076"/>
                    <a:pt x="11860" y="3076"/>
                  </a:cubicBezTo>
                  <a:cubicBezTo>
                    <a:pt x="12049" y="3076"/>
                    <a:pt x="12158" y="2795"/>
                    <a:pt x="11954" y="2684"/>
                  </a:cubicBezTo>
                  <a:lnTo>
                    <a:pt x="11872" y="2641"/>
                  </a:lnTo>
                  <a:cubicBezTo>
                    <a:pt x="11680" y="2540"/>
                    <a:pt x="11464" y="2487"/>
                    <a:pt x="11243" y="2487"/>
                  </a:cubicBezTo>
                  <a:lnTo>
                    <a:pt x="10355" y="2487"/>
                  </a:lnTo>
                  <a:lnTo>
                    <a:pt x="10355" y="1791"/>
                  </a:lnTo>
                  <a:cubicBezTo>
                    <a:pt x="10355" y="1364"/>
                    <a:pt x="10091" y="985"/>
                    <a:pt x="9697" y="826"/>
                  </a:cubicBezTo>
                  <a:cubicBezTo>
                    <a:pt x="9593" y="786"/>
                    <a:pt x="9458" y="756"/>
                    <a:pt x="9330" y="756"/>
                  </a:cubicBezTo>
                  <a:cubicBezTo>
                    <a:pt x="9258" y="756"/>
                    <a:pt x="9188" y="766"/>
                    <a:pt x="9126" y="788"/>
                  </a:cubicBezTo>
                  <a:cubicBezTo>
                    <a:pt x="9112" y="346"/>
                    <a:pt x="8752" y="1"/>
                    <a:pt x="8315" y="1"/>
                  </a:cubicBezTo>
                  <a:lnTo>
                    <a:pt x="8301" y="1"/>
                  </a:lnTo>
                  <a:cubicBezTo>
                    <a:pt x="8065" y="1"/>
                    <a:pt x="7845" y="97"/>
                    <a:pt x="7691" y="270"/>
                  </a:cubicBezTo>
                  <a:cubicBezTo>
                    <a:pt x="7537" y="97"/>
                    <a:pt x="7317" y="1"/>
                    <a:pt x="7086" y="1"/>
                  </a:cubicBezTo>
                  <a:lnTo>
                    <a:pt x="7072" y="1"/>
                  </a:lnTo>
                  <a:cubicBezTo>
                    <a:pt x="6837" y="1"/>
                    <a:pt x="6616" y="97"/>
                    <a:pt x="6462" y="270"/>
                  </a:cubicBezTo>
                  <a:cubicBezTo>
                    <a:pt x="6308" y="97"/>
                    <a:pt x="6088" y="1"/>
                    <a:pt x="5857" y="1"/>
                  </a:cubicBezTo>
                  <a:lnTo>
                    <a:pt x="5843" y="1"/>
                  </a:lnTo>
                  <a:cubicBezTo>
                    <a:pt x="5608" y="1"/>
                    <a:pt x="5387" y="97"/>
                    <a:pt x="5233" y="274"/>
                  </a:cubicBezTo>
                  <a:cubicBezTo>
                    <a:pt x="5080" y="97"/>
                    <a:pt x="4859" y="1"/>
                    <a:pt x="462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7" name="Google Shape;23557;p76"/>
            <p:cNvSpPr/>
            <p:nvPr/>
          </p:nvSpPr>
          <p:spPr>
            <a:xfrm>
              <a:off x="3827643" y="350807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8" name="Google Shape;23558;p76"/>
            <p:cNvSpPr/>
            <p:nvPr/>
          </p:nvSpPr>
          <p:spPr>
            <a:xfrm>
              <a:off x="3638618" y="3615378"/>
              <a:ext cx="121396" cy="115239"/>
            </a:xfrm>
            <a:custGeom>
              <a:rect b="b" l="l" r="r" t="t"/>
              <a:pathLst>
                <a:path extrusionOk="0" h="4398" w="4633">
                  <a:moveTo>
                    <a:pt x="4421" y="1"/>
                  </a:moveTo>
                  <a:cubicBezTo>
                    <a:pt x="4306" y="1"/>
                    <a:pt x="4215" y="97"/>
                    <a:pt x="4215" y="207"/>
                  </a:cubicBezTo>
                  <a:lnTo>
                    <a:pt x="4215" y="3663"/>
                  </a:lnTo>
                  <a:cubicBezTo>
                    <a:pt x="4215" y="3841"/>
                    <a:pt x="4071" y="3980"/>
                    <a:pt x="3898" y="3980"/>
                  </a:cubicBezTo>
                  <a:lnTo>
                    <a:pt x="734" y="3980"/>
                  </a:lnTo>
                  <a:cubicBezTo>
                    <a:pt x="557" y="3980"/>
                    <a:pt x="413" y="3841"/>
                    <a:pt x="413" y="3663"/>
                  </a:cubicBezTo>
                  <a:lnTo>
                    <a:pt x="413" y="2684"/>
                  </a:lnTo>
                  <a:cubicBezTo>
                    <a:pt x="413" y="2547"/>
                    <a:pt x="310" y="2479"/>
                    <a:pt x="206" y="2479"/>
                  </a:cubicBezTo>
                  <a:cubicBezTo>
                    <a:pt x="103" y="2479"/>
                    <a:pt x="0" y="2547"/>
                    <a:pt x="0" y="2684"/>
                  </a:cubicBezTo>
                  <a:lnTo>
                    <a:pt x="0" y="3663"/>
                  </a:lnTo>
                  <a:cubicBezTo>
                    <a:pt x="0" y="4071"/>
                    <a:pt x="326" y="4398"/>
                    <a:pt x="734" y="4398"/>
                  </a:cubicBezTo>
                  <a:lnTo>
                    <a:pt x="3898" y="4398"/>
                  </a:lnTo>
                  <a:cubicBezTo>
                    <a:pt x="4301" y="4398"/>
                    <a:pt x="4632" y="4071"/>
                    <a:pt x="4632" y="3663"/>
                  </a:cubicBezTo>
                  <a:lnTo>
                    <a:pt x="4632" y="212"/>
                  </a:lnTo>
                  <a:cubicBezTo>
                    <a:pt x="4632" y="97"/>
                    <a:pt x="4536" y="1"/>
                    <a:pt x="44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59" name="Google Shape;23559;p76"/>
          <p:cNvGrpSpPr/>
          <p:nvPr/>
        </p:nvGrpSpPr>
        <p:grpSpPr>
          <a:xfrm>
            <a:off x="2758162" y="1965433"/>
            <a:ext cx="112330" cy="366285"/>
            <a:chOff x="2758162" y="1965433"/>
            <a:chExt cx="112330" cy="366285"/>
          </a:xfrm>
        </p:grpSpPr>
        <p:sp>
          <p:nvSpPr>
            <p:cNvPr id="23560" name="Google Shape;23560;p76"/>
            <p:cNvSpPr/>
            <p:nvPr/>
          </p:nvSpPr>
          <p:spPr>
            <a:xfrm>
              <a:off x="2781429" y="1970831"/>
              <a:ext cx="65925" cy="67445"/>
            </a:xfrm>
            <a:custGeom>
              <a:rect b="b" l="l" r="r" t="t"/>
              <a:pathLst>
                <a:path extrusionOk="0" h="2574" w="2516">
                  <a:moveTo>
                    <a:pt x="523" y="1"/>
                  </a:moveTo>
                  <a:cubicBezTo>
                    <a:pt x="235" y="5"/>
                    <a:pt x="0" y="236"/>
                    <a:pt x="0" y="529"/>
                  </a:cubicBezTo>
                  <a:lnTo>
                    <a:pt x="0" y="2050"/>
                  </a:lnTo>
                  <a:cubicBezTo>
                    <a:pt x="0" y="2338"/>
                    <a:pt x="235" y="2574"/>
                    <a:pt x="523" y="2574"/>
                  </a:cubicBezTo>
                  <a:lnTo>
                    <a:pt x="1988" y="2574"/>
                  </a:lnTo>
                  <a:cubicBezTo>
                    <a:pt x="2280" y="2574"/>
                    <a:pt x="2511" y="2338"/>
                    <a:pt x="2516" y="2050"/>
                  </a:cubicBezTo>
                  <a:lnTo>
                    <a:pt x="2516" y="529"/>
                  </a:lnTo>
                  <a:cubicBezTo>
                    <a:pt x="2511" y="236"/>
                    <a:pt x="2280" y="5"/>
                    <a:pt x="1988"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1" name="Google Shape;23561;p76"/>
            <p:cNvSpPr/>
            <p:nvPr/>
          </p:nvSpPr>
          <p:spPr>
            <a:xfrm>
              <a:off x="2773123" y="2018624"/>
              <a:ext cx="82538" cy="53610"/>
            </a:xfrm>
            <a:custGeom>
              <a:rect b="b" l="l" r="r" t="t"/>
              <a:pathLst>
                <a:path extrusionOk="0" h="2046" w="3150">
                  <a:moveTo>
                    <a:pt x="524" y="1"/>
                  </a:moveTo>
                  <a:cubicBezTo>
                    <a:pt x="236" y="1"/>
                    <a:pt x="0" y="236"/>
                    <a:pt x="0" y="524"/>
                  </a:cubicBezTo>
                  <a:lnTo>
                    <a:pt x="0" y="1518"/>
                  </a:lnTo>
                  <a:cubicBezTo>
                    <a:pt x="0" y="1810"/>
                    <a:pt x="236" y="2041"/>
                    <a:pt x="524" y="2046"/>
                  </a:cubicBezTo>
                  <a:lnTo>
                    <a:pt x="2621" y="2046"/>
                  </a:lnTo>
                  <a:cubicBezTo>
                    <a:pt x="2914" y="2041"/>
                    <a:pt x="3149" y="1806"/>
                    <a:pt x="3149" y="1518"/>
                  </a:cubicBezTo>
                  <a:lnTo>
                    <a:pt x="3149" y="524"/>
                  </a:lnTo>
                  <a:cubicBezTo>
                    <a:pt x="3145" y="236"/>
                    <a:pt x="2914" y="1"/>
                    <a:pt x="2621"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2" name="Google Shape;23562;p76"/>
            <p:cNvSpPr/>
            <p:nvPr/>
          </p:nvSpPr>
          <p:spPr>
            <a:xfrm>
              <a:off x="2799666" y="2018624"/>
              <a:ext cx="29452" cy="31102"/>
            </a:xfrm>
            <a:custGeom>
              <a:rect b="b" l="l" r="r" t="t"/>
              <a:pathLst>
                <a:path extrusionOk="0" h="1187" w="1124">
                  <a:moveTo>
                    <a:pt x="0" y="1"/>
                  </a:moveTo>
                  <a:lnTo>
                    <a:pt x="0" y="1186"/>
                  </a:lnTo>
                  <a:lnTo>
                    <a:pt x="1124" y="1186"/>
                  </a:lnTo>
                  <a:lnTo>
                    <a:pt x="1124"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3" name="Google Shape;23563;p76"/>
            <p:cNvSpPr/>
            <p:nvPr/>
          </p:nvSpPr>
          <p:spPr>
            <a:xfrm>
              <a:off x="2763690" y="2049700"/>
              <a:ext cx="101273" cy="276489"/>
            </a:xfrm>
            <a:custGeom>
              <a:rect b="b" l="l" r="r" t="t"/>
              <a:pathLst>
                <a:path extrusionOk="0" h="10552" w="3865">
                  <a:moveTo>
                    <a:pt x="456" y="0"/>
                  </a:moveTo>
                  <a:cubicBezTo>
                    <a:pt x="202" y="0"/>
                    <a:pt x="0" y="207"/>
                    <a:pt x="0" y="456"/>
                  </a:cubicBezTo>
                  <a:lnTo>
                    <a:pt x="0" y="10028"/>
                  </a:lnTo>
                  <a:cubicBezTo>
                    <a:pt x="0" y="10311"/>
                    <a:pt x="231" y="10546"/>
                    <a:pt x="519" y="10551"/>
                  </a:cubicBezTo>
                  <a:lnTo>
                    <a:pt x="3351" y="10551"/>
                  </a:lnTo>
                  <a:cubicBezTo>
                    <a:pt x="3634" y="10546"/>
                    <a:pt x="3865" y="10311"/>
                    <a:pt x="3865" y="10028"/>
                  </a:cubicBezTo>
                  <a:lnTo>
                    <a:pt x="3865" y="456"/>
                  </a:lnTo>
                  <a:cubicBezTo>
                    <a:pt x="3865" y="207"/>
                    <a:pt x="3663" y="0"/>
                    <a:pt x="3409" y="0"/>
                  </a:cubicBezTo>
                  <a:close/>
                </a:path>
              </a:pathLst>
            </a:custGeom>
            <a:solidFill>
              <a:srgbClr val="A2AF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4" name="Google Shape;23564;p76"/>
            <p:cNvSpPr/>
            <p:nvPr/>
          </p:nvSpPr>
          <p:spPr>
            <a:xfrm>
              <a:off x="2787587" y="2049700"/>
              <a:ext cx="77376" cy="208048"/>
            </a:xfrm>
            <a:custGeom>
              <a:rect b="b" l="l" r="r" t="t"/>
              <a:pathLst>
                <a:path extrusionOk="0" h="7940" w="2953">
                  <a:moveTo>
                    <a:pt x="0" y="0"/>
                  </a:moveTo>
                  <a:lnTo>
                    <a:pt x="0" y="7417"/>
                  </a:lnTo>
                  <a:cubicBezTo>
                    <a:pt x="0" y="7705"/>
                    <a:pt x="231" y="7935"/>
                    <a:pt x="514" y="7940"/>
                  </a:cubicBezTo>
                  <a:lnTo>
                    <a:pt x="2953" y="7940"/>
                  </a:lnTo>
                  <a:lnTo>
                    <a:pt x="2953" y="456"/>
                  </a:lnTo>
                  <a:cubicBezTo>
                    <a:pt x="2953" y="207"/>
                    <a:pt x="2751" y="0"/>
                    <a:pt x="2501"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5" name="Google Shape;23565;p76"/>
            <p:cNvSpPr/>
            <p:nvPr/>
          </p:nvSpPr>
          <p:spPr>
            <a:xfrm>
              <a:off x="2763690" y="2283400"/>
              <a:ext cx="101273" cy="42789"/>
            </a:xfrm>
            <a:custGeom>
              <a:rect b="b" l="l" r="r" t="t"/>
              <a:pathLst>
                <a:path extrusionOk="0" h="1633" w="3865">
                  <a:moveTo>
                    <a:pt x="0" y="0"/>
                  </a:moveTo>
                  <a:lnTo>
                    <a:pt x="0" y="1109"/>
                  </a:lnTo>
                  <a:cubicBezTo>
                    <a:pt x="0" y="1392"/>
                    <a:pt x="231" y="1627"/>
                    <a:pt x="519" y="1632"/>
                  </a:cubicBezTo>
                  <a:lnTo>
                    <a:pt x="3351" y="1632"/>
                  </a:lnTo>
                  <a:cubicBezTo>
                    <a:pt x="3634" y="1627"/>
                    <a:pt x="3865" y="1392"/>
                    <a:pt x="3865" y="1109"/>
                  </a:cubicBezTo>
                  <a:lnTo>
                    <a:pt x="3865" y="0"/>
                  </a:ln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6" name="Google Shape;23566;p76"/>
            <p:cNvSpPr/>
            <p:nvPr/>
          </p:nvSpPr>
          <p:spPr>
            <a:xfrm>
              <a:off x="2811484" y="2049700"/>
              <a:ext cx="23163" cy="88329"/>
            </a:xfrm>
            <a:custGeom>
              <a:rect b="b" l="l" r="r" t="t"/>
              <a:pathLst>
                <a:path extrusionOk="0" h="3371" w="884">
                  <a:moveTo>
                    <a:pt x="0" y="0"/>
                  </a:moveTo>
                  <a:lnTo>
                    <a:pt x="0" y="2929"/>
                  </a:lnTo>
                  <a:cubicBezTo>
                    <a:pt x="0" y="3173"/>
                    <a:pt x="197" y="3370"/>
                    <a:pt x="442" y="3370"/>
                  </a:cubicBezTo>
                  <a:cubicBezTo>
                    <a:pt x="687" y="3370"/>
                    <a:pt x="884" y="3173"/>
                    <a:pt x="884" y="2929"/>
                  </a:cubicBezTo>
                  <a:lnTo>
                    <a:pt x="884" y="0"/>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7" name="Google Shape;23567;p76"/>
            <p:cNvSpPr/>
            <p:nvPr/>
          </p:nvSpPr>
          <p:spPr>
            <a:xfrm>
              <a:off x="2811484" y="2049700"/>
              <a:ext cx="23163" cy="65166"/>
            </a:xfrm>
            <a:custGeom>
              <a:rect b="b" l="l" r="r" t="t"/>
              <a:pathLst>
                <a:path extrusionOk="0" h="2487" w="884">
                  <a:moveTo>
                    <a:pt x="0" y="0"/>
                  </a:moveTo>
                  <a:lnTo>
                    <a:pt x="0" y="2045"/>
                  </a:lnTo>
                  <a:cubicBezTo>
                    <a:pt x="0" y="2290"/>
                    <a:pt x="197" y="2487"/>
                    <a:pt x="442" y="2487"/>
                  </a:cubicBezTo>
                  <a:cubicBezTo>
                    <a:pt x="687" y="2487"/>
                    <a:pt x="884" y="2290"/>
                    <a:pt x="884" y="2045"/>
                  </a:cubicBezTo>
                  <a:lnTo>
                    <a:pt x="884" y="0"/>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8" name="Google Shape;23568;p76"/>
            <p:cNvSpPr/>
            <p:nvPr/>
          </p:nvSpPr>
          <p:spPr>
            <a:xfrm>
              <a:off x="2758266" y="2187814"/>
              <a:ext cx="112225" cy="143904"/>
            </a:xfrm>
            <a:custGeom>
              <a:rect b="b" l="l" r="r" t="t"/>
              <a:pathLst>
                <a:path extrusionOk="0" h="5492" w="4283">
                  <a:moveTo>
                    <a:pt x="3865" y="3855"/>
                  </a:moveTo>
                  <a:lnTo>
                    <a:pt x="3865" y="4757"/>
                  </a:lnTo>
                  <a:cubicBezTo>
                    <a:pt x="3865" y="4925"/>
                    <a:pt x="3731" y="5064"/>
                    <a:pt x="3563" y="5074"/>
                  </a:cubicBezTo>
                  <a:lnTo>
                    <a:pt x="3563" y="4431"/>
                  </a:lnTo>
                  <a:cubicBezTo>
                    <a:pt x="3563" y="4294"/>
                    <a:pt x="3460" y="4225"/>
                    <a:pt x="3356" y="4225"/>
                  </a:cubicBezTo>
                  <a:cubicBezTo>
                    <a:pt x="3253" y="4225"/>
                    <a:pt x="3150" y="4294"/>
                    <a:pt x="3150" y="4431"/>
                  </a:cubicBezTo>
                  <a:lnTo>
                    <a:pt x="3150" y="5074"/>
                  </a:lnTo>
                  <a:lnTo>
                    <a:pt x="2752" y="5074"/>
                  </a:lnTo>
                  <a:lnTo>
                    <a:pt x="2752" y="4431"/>
                  </a:lnTo>
                  <a:cubicBezTo>
                    <a:pt x="2752" y="4294"/>
                    <a:pt x="2648" y="4225"/>
                    <a:pt x="2545" y="4225"/>
                  </a:cubicBezTo>
                  <a:cubicBezTo>
                    <a:pt x="2442" y="4225"/>
                    <a:pt x="2339" y="4294"/>
                    <a:pt x="2339" y="4431"/>
                  </a:cubicBezTo>
                  <a:lnTo>
                    <a:pt x="2339" y="5074"/>
                  </a:lnTo>
                  <a:lnTo>
                    <a:pt x="1945" y="5074"/>
                  </a:lnTo>
                  <a:lnTo>
                    <a:pt x="1945" y="4431"/>
                  </a:lnTo>
                  <a:cubicBezTo>
                    <a:pt x="1945" y="4294"/>
                    <a:pt x="1841" y="4225"/>
                    <a:pt x="1736" y="4225"/>
                  </a:cubicBezTo>
                  <a:cubicBezTo>
                    <a:pt x="1632" y="4225"/>
                    <a:pt x="1527" y="4294"/>
                    <a:pt x="1527" y="4431"/>
                  </a:cubicBezTo>
                  <a:lnTo>
                    <a:pt x="1527" y="5074"/>
                  </a:lnTo>
                  <a:lnTo>
                    <a:pt x="1134" y="5074"/>
                  </a:lnTo>
                  <a:lnTo>
                    <a:pt x="1134" y="4431"/>
                  </a:lnTo>
                  <a:cubicBezTo>
                    <a:pt x="1134" y="4294"/>
                    <a:pt x="1029" y="4225"/>
                    <a:pt x="925" y="4225"/>
                  </a:cubicBezTo>
                  <a:cubicBezTo>
                    <a:pt x="821" y="4225"/>
                    <a:pt x="716" y="4294"/>
                    <a:pt x="716" y="4431"/>
                  </a:cubicBezTo>
                  <a:lnTo>
                    <a:pt x="716" y="5074"/>
                  </a:lnTo>
                  <a:cubicBezTo>
                    <a:pt x="548" y="5064"/>
                    <a:pt x="414" y="4925"/>
                    <a:pt x="414" y="4757"/>
                  </a:cubicBezTo>
                  <a:lnTo>
                    <a:pt x="414" y="3855"/>
                  </a:lnTo>
                  <a:close/>
                  <a:moveTo>
                    <a:pt x="4072" y="0"/>
                  </a:moveTo>
                  <a:cubicBezTo>
                    <a:pt x="3961" y="0"/>
                    <a:pt x="3865" y="91"/>
                    <a:pt x="3865" y="206"/>
                  </a:cubicBezTo>
                  <a:lnTo>
                    <a:pt x="3865" y="3442"/>
                  </a:lnTo>
                  <a:lnTo>
                    <a:pt x="414" y="3442"/>
                  </a:lnTo>
                  <a:lnTo>
                    <a:pt x="414" y="1690"/>
                  </a:lnTo>
                  <a:cubicBezTo>
                    <a:pt x="414" y="1550"/>
                    <a:pt x="311" y="1481"/>
                    <a:pt x="207" y="1481"/>
                  </a:cubicBezTo>
                  <a:cubicBezTo>
                    <a:pt x="104" y="1481"/>
                    <a:pt x="1" y="1550"/>
                    <a:pt x="1" y="1690"/>
                  </a:cubicBezTo>
                  <a:lnTo>
                    <a:pt x="1" y="4757"/>
                  </a:lnTo>
                  <a:cubicBezTo>
                    <a:pt x="1" y="5160"/>
                    <a:pt x="327" y="5487"/>
                    <a:pt x="731" y="5491"/>
                  </a:cubicBezTo>
                  <a:lnTo>
                    <a:pt x="3548" y="5491"/>
                  </a:lnTo>
                  <a:cubicBezTo>
                    <a:pt x="3952" y="5487"/>
                    <a:pt x="4283" y="5160"/>
                    <a:pt x="4283" y="4757"/>
                  </a:cubicBezTo>
                  <a:lnTo>
                    <a:pt x="4283" y="206"/>
                  </a:lnTo>
                  <a:cubicBezTo>
                    <a:pt x="4283" y="91"/>
                    <a:pt x="4187" y="0"/>
                    <a:pt x="40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9" name="Google Shape;23569;p76"/>
            <p:cNvSpPr/>
            <p:nvPr/>
          </p:nvSpPr>
          <p:spPr>
            <a:xfrm>
              <a:off x="2758162" y="1965433"/>
              <a:ext cx="112199" cy="250260"/>
            </a:xfrm>
            <a:custGeom>
              <a:rect b="b" l="l" r="r" t="t"/>
              <a:pathLst>
                <a:path extrusionOk="0" h="9551" w="4282">
                  <a:moveTo>
                    <a:pt x="1373" y="2237"/>
                  </a:moveTo>
                  <a:lnTo>
                    <a:pt x="1373" y="3010"/>
                  </a:lnTo>
                  <a:lnTo>
                    <a:pt x="773" y="3010"/>
                  </a:lnTo>
                  <a:lnTo>
                    <a:pt x="773" y="2554"/>
                  </a:lnTo>
                  <a:cubicBezTo>
                    <a:pt x="773" y="2381"/>
                    <a:pt x="917" y="2237"/>
                    <a:pt x="1090" y="2237"/>
                  </a:cubicBezTo>
                  <a:close/>
                  <a:moveTo>
                    <a:pt x="2501" y="2237"/>
                  </a:moveTo>
                  <a:lnTo>
                    <a:pt x="2501" y="3010"/>
                  </a:lnTo>
                  <a:lnTo>
                    <a:pt x="1795" y="3010"/>
                  </a:lnTo>
                  <a:lnTo>
                    <a:pt x="1795" y="2237"/>
                  </a:lnTo>
                  <a:close/>
                  <a:moveTo>
                    <a:pt x="3188" y="2237"/>
                  </a:moveTo>
                  <a:cubicBezTo>
                    <a:pt x="3365" y="2237"/>
                    <a:pt x="3504" y="2381"/>
                    <a:pt x="3504" y="2554"/>
                  </a:cubicBezTo>
                  <a:cubicBezTo>
                    <a:pt x="3514" y="2669"/>
                    <a:pt x="3514" y="2895"/>
                    <a:pt x="3514" y="3010"/>
                  </a:cubicBezTo>
                  <a:lnTo>
                    <a:pt x="2909" y="3010"/>
                  </a:lnTo>
                  <a:lnTo>
                    <a:pt x="2909" y="2237"/>
                  </a:lnTo>
                  <a:close/>
                  <a:moveTo>
                    <a:pt x="1411" y="0"/>
                  </a:moveTo>
                  <a:cubicBezTo>
                    <a:pt x="1008" y="0"/>
                    <a:pt x="677" y="331"/>
                    <a:pt x="677" y="735"/>
                  </a:cubicBezTo>
                  <a:lnTo>
                    <a:pt x="677" y="1954"/>
                  </a:lnTo>
                  <a:cubicBezTo>
                    <a:pt x="480" y="2088"/>
                    <a:pt x="360" y="2314"/>
                    <a:pt x="360" y="2554"/>
                  </a:cubicBezTo>
                  <a:lnTo>
                    <a:pt x="360" y="3082"/>
                  </a:lnTo>
                  <a:cubicBezTo>
                    <a:pt x="139" y="3197"/>
                    <a:pt x="0" y="3423"/>
                    <a:pt x="0" y="3672"/>
                  </a:cubicBezTo>
                  <a:lnTo>
                    <a:pt x="0" y="9341"/>
                  </a:lnTo>
                  <a:cubicBezTo>
                    <a:pt x="0" y="9481"/>
                    <a:pt x="105" y="9550"/>
                    <a:pt x="209" y="9550"/>
                  </a:cubicBezTo>
                  <a:cubicBezTo>
                    <a:pt x="313" y="9550"/>
                    <a:pt x="418" y="9481"/>
                    <a:pt x="418" y="9341"/>
                  </a:cubicBezTo>
                  <a:lnTo>
                    <a:pt x="418" y="3672"/>
                  </a:lnTo>
                  <a:cubicBezTo>
                    <a:pt x="418" y="3533"/>
                    <a:pt x="528" y="3423"/>
                    <a:pt x="663" y="3423"/>
                  </a:cubicBezTo>
                  <a:lnTo>
                    <a:pt x="1824" y="3423"/>
                  </a:lnTo>
                  <a:lnTo>
                    <a:pt x="1824" y="6145"/>
                  </a:lnTo>
                  <a:cubicBezTo>
                    <a:pt x="1824" y="6505"/>
                    <a:pt x="2112" y="6793"/>
                    <a:pt x="2472" y="6793"/>
                  </a:cubicBezTo>
                  <a:cubicBezTo>
                    <a:pt x="2832" y="6793"/>
                    <a:pt x="3120" y="6505"/>
                    <a:pt x="3120" y="6145"/>
                  </a:cubicBezTo>
                  <a:lnTo>
                    <a:pt x="3120" y="5338"/>
                  </a:lnTo>
                  <a:cubicBezTo>
                    <a:pt x="3120" y="5201"/>
                    <a:pt x="3017" y="5133"/>
                    <a:pt x="2914" y="5133"/>
                  </a:cubicBezTo>
                  <a:cubicBezTo>
                    <a:pt x="2811" y="5133"/>
                    <a:pt x="2708" y="5201"/>
                    <a:pt x="2708" y="5338"/>
                  </a:cubicBezTo>
                  <a:lnTo>
                    <a:pt x="2708" y="6145"/>
                  </a:lnTo>
                  <a:cubicBezTo>
                    <a:pt x="2708" y="6301"/>
                    <a:pt x="2590" y="6379"/>
                    <a:pt x="2472" y="6379"/>
                  </a:cubicBezTo>
                  <a:cubicBezTo>
                    <a:pt x="2355" y="6379"/>
                    <a:pt x="2237" y="6301"/>
                    <a:pt x="2237" y="6145"/>
                  </a:cubicBezTo>
                  <a:lnTo>
                    <a:pt x="2237" y="3428"/>
                  </a:lnTo>
                  <a:lnTo>
                    <a:pt x="2708" y="3428"/>
                  </a:lnTo>
                  <a:lnTo>
                    <a:pt x="2708" y="4512"/>
                  </a:lnTo>
                  <a:cubicBezTo>
                    <a:pt x="2708" y="4649"/>
                    <a:pt x="2811" y="4718"/>
                    <a:pt x="2914" y="4718"/>
                  </a:cubicBezTo>
                  <a:cubicBezTo>
                    <a:pt x="3017" y="4718"/>
                    <a:pt x="3120" y="4649"/>
                    <a:pt x="3120" y="4512"/>
                  </a:cubicBezTo>
                  <a:lnTo>
                    <a:pt x="3120" y="3428"/>
                  </a:lnTo>
                  <a:lnTo>
                    <a:pt x="3620" y="3428"/>
                  </a:lnTo>
                  <a:cubicBezTo>
                    <a:pt x="3754" y="3428"/>
                    <a:pt x="3864" y="3538"/>
                    <a:pt x="3869" y="3672"/>
                  </a:cubicBezTo>
                  <a:lnTo>
                    <a:pt x="3869" y="7868"/>
                  </a:lnTo>
                  <a:cubicBezTo>
                    <a:pt x="3869" y="8005"/>
                    <a:pt x="3972" y="8073"/>
                    <a:pt x="4076" y="8073"/>
                  </a:cubicBezTo>
                  <a:cubicBezTo>
                    <a:pt x="4179" y="8073"/>
                    <a:pt x="4282" y="8005"/>
                    <a:pt x="4282" y="7868"/>
                  </a:cubicBezTo>
                  <a:lnTo>
                    <a:pt x="4282" y="3672"/>
                  </a:lnTo>
                  <a:cubicBezTo>
                    <a:pt x="4282" y="3428"/>
                    <a:pt x="4143" y="3202"/>
                    <a:pt x="3927" y="3087"/>
                  </a:cubicBezTo>
                  <a:lnTo>
                    <a:pt x="3927" y="2554"/>
                  </a:lnTo>
                  <a:cubicBezTo>
                    <a:pt x="3927" y="2314"/>
                    <a:pt x="3807" y="2088"/>
                    <a:pt x="3610" y="1954"/>
                  </a:cubicBezTo>
                  <a:lnTo>
                    <a:pt x="3610" y="1354"/>
                  </a:lnTo>
                  <a:cubicBezTo>
                    <a:pt x="3610" y="1217"/>
                    <a:pt x="3506" y="1149"/>
                    <a:pt x="3401" y="1149"/>
                  </a:cubicBezTo>
                  <a:cubicBezTo>
                    <a:pt x="3297" y="1149"/>
                    <a:pt x="3192" y="1217"/>
                    <a:pt x="3192" y="1354"/>
                  </a:cubicBezTo>
                  <a:lnTo>
                    <a:pt x="3192" y="1824"/>
                  </a:lnTo>
                  <a:lnTo>
                    <a:pt x="1095" y="1824"/>
                  </a:lnTo>
                  <a:lnTo>
                    <a:pt x="1095" y="735"/>
                  </a:lnTo>
                  <a:cubicBezTo>
                    <a:pt x="1095" y="557"/>
                    <a:pt x="1239" y="418"/>
                    <a:pt x="1411" y="413"/>
                  </a:cubicBezTo>
                  <a:lnTo>
                    <a:pt x="2876" y="413"/>
                  </a:lnTo>
                  <a:cubicBezTo>
                    <a:pt x="3005" y="418"/>
                    <a:pt x="3120" y="495"/>
                    <a:pt x="3168" y="610"/>
                  </a:cubicBezTo>
                  <a:cubicBezTo>
                    <a:pt x="3205" y="705"/>
                    <a:pt x="3279" y="744"/>
                    <a:pt x="3354" y="744"/>
                  </a:cubicBezTo>
                  <a:cubicBezTo>
                    <a:pt x="3488" y="744"/>
                    <a:pt x="3624" y="618"/>
                    <a:pt x="3548" y="451"/>
                  </a:cubicBezTo>
                  <a:cubicBezTo>
                    <a:pt x="3437" y="178"/>
                    <a:pt x="3168" y="0"/>
                    <a:pt x="28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70" name="Google Shape;23570;p76"/>
          <p:cNvGrpSpPr/>
          <p:nvPr/>
        </p:nvGrpSpPr>
        <p:grpSpPr>
          <a:xfrm>
            <a:off x="1840734" y="3809329"/>
            <a:ext cx="169818" cy="365525"/>
            <a:chOff x="1840734" y="3809329"/>
            <a:chExt cx="169818" cy="365525"/>
          </a:xfrm>
        </p:grpSpPr>
        <p:sp>
          <p:nvSpPr>
            <p:cNvPr id="23571" name="Google Shape;23571;p76"/>
            <p:cNvSpPr/>
            <p:nvPr/>
          </p:nvSpPr>
          <p:spPr>
            <a:xfrm>
              <a:off x="1846891" y="4125777"/>
              <a:ext cx="158132" cy="43680"/>
            </a:xfrm>
            <a:custGeom>
              <a:rect b="b" l="l" r="r" t="t"/>
              <a:pathLst>
                <a:path extrusionOk="0" h="1667" w="6035">
                  <a:moveTo>
                    <a:pt x="15" y="1"/>
                  </a:moveTo>
                  <a:lnTo>
                    <a:pt x="0" y="126"/>
                  </a:lnTo>
                  <a:lnTo>
                    <a:pt x="0" y="1278"/>
                  </a:lnTo>
                  <a:cubicBezTo>
                    <a:pt x="0" y="1494"/>
                    <a:pt x="173" y="1667"/>
                    <a:pt x="389" y="1667"/>
                  </a:cubicBezTo>
                  <a:lnTo>
                    <a:pt x="5665" y="1667"/>
                  </a:lnTo>
                  <a:cubicBezTo>
                    <a:pt x="5871" y="1657"/>
                    <a:pt x="6034" y="1484"/>
                    <a:pt x="6034" y="1278"/>
                  </a:cubicBezTo>
                  <a:lnTo>
                    <a:pt x="6034" y="121"/>
                  </a:lnTo>
                  <a:lnTo>
                    <a:pt x="6015"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2" name="Google Shape;23572;p76"/>
            <p:cNvSpPr/>
            <p:nvPr/>
          </p:nvSpPr>
          <p:spPr>
            <a:xfrm>
              <a:off x="1875819" y="4128921"/>
              <a:ext cx="129205" cy="40535"/>
            </a:xfrm>
            <a:custGeom>
              <a:rect b="b" l="l" r="r" t="t"/>
              <a:pathLst>
                <a:path extrusionOk="0" h="1547" w="4931">
                  <a:moveTo>
                    <a:pt x="4930" y="1"/>
                  </a:moveTo>
                  <a:lnTo>
                    <a:pt x="0" y="6"/>
                  </a:lnTo>
                  <a:lnTo>
                    <a:pt x="0" y="1158"/>
                  </a:lnTo>
                  <a:cubicBezTo>
                    <a:pt x="0" y="1374"/>
                    <a:pt x="173" y="1547"/>
                    <a:pt x="389" y="1547"/>
                  </a:cubicBezTo>
                  <a:lnTo>
                    <a:pt x="4561" y="1547"/>
                  </a:lnTo>
                  <a:cubicBezTo>
                    <a:pt x="4767" y="1537"/>
                    <a:pt x="4930" y="1364"/>
                    <a:pt x="4930" y="1158"/>
                  </a:cubicBezTo>
                  <a:lnTo>
                    <a:pt x="493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3" name="Google Shape;23573;p76"/>
            <p:cNvSpPr/>
            <p:nvPr/>
          </p:nvSpPr>
          <p:spPr>
            <a:xfrm>
              <a:off x="1896807" y="3856860"/>
              <a:ext cx="58274" cy="66319"/>
            </a:xfrm>
            <a:custGeom>
              <a:rect b="b" l="l" r="r" t="t"/>
              <a:pathLst>
                <a:path extrusionOk="0" h="2531" w="2224">
                  <a:moveTo>
                    <a:pt x="1" y="1"/>
                  </a:moveTo>
                  <a:lnTo>
                    <a:pt x="1" y="2531"/>
                  </a:lnTo>
                  <a:lnTo>
                    <a:pt x="2223" y="2531"/>
                  </a:lnTo>
                  <a:lnTo>
                    <a:pt x="2223"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4" name="Google Shape;23574;p76"/>
            <p:cNvSpPr/>
            <p:nvPr/>
          </p:nvSpPr>
          <p:spPr>
            <a:xfrm>
              <a:off x="1923874" y="3856860"/>
              <a:ext cx="31207" cy="66319"/>
            </a:xfrm>
            <a:custGeom>
              <a:rect b="b" l="l" r="r" t="t"/>
              <a:pathLst>
                <a:path extrusionOk="0" h="2531" w="1191">
                  <a:moveTo>
                    <a:pt x="0" y="1"/>
                  </a:moveTo>
                  <a:lnTo>
                    <a:pt x="0" y="2531"/>
                  </a:lnTo>
                  <a:lnTo>
                    <a:pt x="1190" y="2531"/>
                  </a:lnTo>
                  <a:lnTo>
                    <a:pt x="1190"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5" name="Google Shape;23575;p76"/>
            <p:cNvSpPr/>
            <p:nvPr/>
          </p:nvSpPr>
          <p:spPr>
            <a:xfrm>
              <a:off x="1846891" y="3891343"/>
              <a:ext cx="158132" cy="237604"/>
            </a:xfrm>
            <a:custGeom>
              <a:rect b="b" l="l" r="r" t="t"/>
              <a:pathLst>
                <a:path extrusionOk="0" h="9068" w="6035">
                  <a:moveTo>
                    <a:pt x="1431" y="0"/>
                  </a:moveTo>
                  <a:cubicBezTo>
                    <a:pt x="1253" y="0"/>
                    <a:pt x="1100" y="135"/>
                    <a:pt x="1080" y="312"/>
                  </a:cubicBezTo>
                  <a:lnTo>
                    <a:pt x="15" y="8943"/>
                  </a:lnTo>
                  <a:lnTo>
                    <a:pt x="0" y="9068"/>
                  </a:lnTo>
                  <a:lnTo>
                    <a:pt x="6034" y="9068"/>
                  </a:lnTo>
                  <a:lnTo>
                    <a:pt x="6015" y="8943"/>
                  </a:lnTo>
                  <a:lnTo>
                    <a:pt x="4949" y="312"/>
                  </a:lnTo>
                  <a:cubicBezTo>
                    <a:pt x="4930" y="135"/>
                    <a:pt x="4777" y="0"/>
                    <a:pt x="4599"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6" name="Google Shape;23576;p76"/>
            <p:cNvSpPr/>
            <p:nvPr/>
          </p:nvSpPr>
          <p:spPr>
            <a:xfrm>
              <a:off x="1882972" y="3814858"/>
              <a:ext cx="85944" cy="52353"/>
            </a:xfrm>
            <a:custGeom>
              <a:rect b="b" l="l" r="r" t="t"/>
              <a:pathLst>
                <a:path extrusionOk="0" h="1998" w="3280">
                  <a:moveTo>
                    <a:pt x="332" y="1"/>
                  </a:moveTo>
                  <a:cubicBezTo>
                    <a:pt x="150" y="1"/>
                    <a:pt x="1" y="150"/>
                    <a:pt x="1" y="332"/>
                  </a:cubicBezTo>
                  <a:lnTo>
                    <a:pt x="1" y="1666"/>
                  </a:lnTo>
                  <a:cubicBezTo>
                    <a:pt x="1" y="1849"/>
                    <a:pt x="150" y="1998"/>
                    <a:pt x="332" y="1998"/>
                  </a:cubicBezTo>
                  <a:lnTo>
                    <a:pt x="2948" y="1998"/>
                  </a:lnTo>
                  <a:cubicBezTo>
                    <a:pt x="3131" y="1998"/>
                    <a:pt x="3280" y="1849"/>
                    <a:pt x="3280" y="1666"/>
                  </a:cubicBezTo>
                  <a:lnTo>
                    <a:pt x="3280" y="332"/>
                  </a:lnTo>
                  <a:cubicBezTo>
                    <a:pt x="3280" y="150"/>
                    <a:pt x="3131" y="1"/>
                    <a:pt x="2948"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7" name="Google Shape;23577;p76"/>
            <p:cNvSpPr/>
            <p:nvPr/>
          </p:nvSpPr>
          <p:spPr>
            <a:xfrm>
              <a:off x="1875819" y="3891343"/>
              <a:ext cx="129205" cy="237604"/>
            </a:xfrm>
            <a:custGeom>
              <a:rect b="b" l="l" r="r" t="t"/>
              <a:pathLst>
                <a:path extrusionOk="0" h="9068" w="4931">
                  <a:moveTo>
                    <a:pt x="1431" y="0"/>
                  </a:moveTo>
                  <a:cubicBezTo>
                    <a:pt x="1253" y="0"/>
                    <a:pt x="1100" y="130"/>
                    <a:pt x="1080" y="307"/>
                  </a:cubicBezTo>
                  <a:lnTo>
                    <a:pt x="0" y="9068"/>
                  </a:lnTo>
                  <a:lnTo>
                    <a:pt x="4930" y="9068"/>
                  </a:lnTo>
                  <a:lnTo>
                    <a:pt x="3845" y="307"/>
                  </a:lnTo>
                  <a:cubicBezTo>
                    <a:pt x="3826" y="130"/>
                    <a:pt x="3673" y="0"/>
                    <a:pt x="349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8" name="Google Shape;23578;p76"/>
            <p:cNvSpPr/>
            <p:nvPr/>
          </p:nvSpPr>
          <p:spPr>
            <a:xfrm>
              <a:off x="1911926" y="3814858"/>
              <a:ext cx="56990" cy="52353"/>
            </a:xfrm>
            <a:custGeom>
              <a:rect b="b" l="l" r="r" t="t"/>
              <a:pathLst>
                <a:path extrusionOk="0" h="1998" w="2175">
                  <a:moveTo>
                    <a:pt x="331" y="1"/>
                  </a:moveTo>
                  <a:cubicBezTo>
                    <a:pt x="149" y="1"/>
                    <a:pt x="0" y="150"/>
                    <a:pt x="0" y="332"/>
                  </a:cubicBezTo>
                  <a:lnTo>
                    <a:pt x="0" y="1666"/>
                  </a:lnTo>
                  <a:cubicBezTo>
                    <a:pt x="0" y="1849"/>
                    <a:pt x="149" y="1998"/>
                    <a:pt x="331" y="1998"/>
                  </a:cubicBezTo>
                  <a:lnTo>
                    <a:pt x="1843" y="1998"/>
                  </a:lnTo>
                  <a:cubicBezTo>
                    <a:pt x="2026" y="1998"/>
                    <a:pt x="2175" y="1849"/>
                    <a:pt x="2175" y="1666"/>
                  </a:cubicBezTo>
                  <a:lnTo>
                    <a:pt x="2175" y="332"/>
                  </a:lnTo>
                  <a:cubicBezTo>
                    <a:pt x="2175" y="150"/>
                    <a:pt x="2026" y="1"/>
                    <a:pt x="1843"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9" name="Google Shape;23579;p76"/>
            <p:cNvSpPr/>
            <p:nvPr/>
          </p:nvSpPr>
          <p:spPr>
            <a:xfrm>
              <a:off x="1860726" y="3809329"/>
              <a:ext cx="136751" cy="217376"/>
            </a:xfrm>
            <a:custGeom>
              <a:rect b="b" l="l" r="r" t="t"/>
              <a:pathLst>
                <a:path extrusionOk="0" h="8296" w="5219">
                  <a:moveTo>
                    <a:pt x="3394" y="2415"/>
                  </a:moveTo>
                  <a:lnTo>
                    <a:pt x="3394" y="2924"/>
                  </a:lnTo>
                  <a:lnTo>
                    <a:pt x="1584" y="2924"/>
                  </a:lnTo>
                  <a:lnTo>
                    <a:pt x="1584" y="2415"/>
                  </a:lnTo>
                  <a:close/>
                  <a:moveTo>
                    <a:pt x="1181" y="1"/>
                  </a:moveTo>
                  <a:cubicBezTo>
                    <a:pt x="884" y="1"/>
                    <a:pt x="644" y="241"/>
                    <a:pt x="644" y="543"/>
                  </a:cubicBezTo>
                  <a:lnTo>
                    <a:pt x="644" y="1877"/>
                  </a:lnTo>
                  <a:cubicBezTo>
                    <a:pt x="639" y="2170"/>
                    <a:pt x="874" y="2410"/>
                    <a:pt x="1172" y="2415"/>
                  </a:cubicBezTo>
                  <a:lnTo>
                    <a:pt x="1172" y="2924"/>
                  </a:lnTo>
                  <a:lnTo>
                    <a:pt x="903" y="2924"/>
                  </a:lnTo>
                  <a:cubicBezTo>
                    <a:pt x="620" y="2924"/>
                    <a:pt x="380" y="3135"/>
                    <a:pt x="346" y="3413"/>
                  </a:cubicBezTo>
                  <a:lnTo>
                    <a:pt x="15" y="6102"/>
                  </a:lnTo>
                  <a:cubicBezTo>
                    <a:pt x="0" y="6217"/>
                    <a:pt x="82" y="6322"/>
                    <a:pt x="197" y="6337"/>
                  </a:cubicBezTo>
                  <a:cubicBezTo>
                    <a:pt x="203" y="6337"/>
                    <a:pt x="210" y="6338"/>
                    <a:pt x="216" y="6338"/>
                  </a:cubicBezTo>
                  <a:cubicBezTo>
                    <a:pt x="319" y="6338"/>
                    <a:pt x="414" y="6263"/>
                    <a:pt x="428" y="6154"/>
                  </a:cubicBezTo>
                  <a:lnTo>
                    <a:pt x="759" y="3466"/>
                  </a:lnTo>
                  <a:cubicBezTo>
                    <a:pt x="768" y="3394"/>
                    <a:pt x="831" y="3337"/>
                    <a:pt x="903" y="3337"/>
                  </a:cubicBezTo>
                  <a:lnTo>
                    <a:pt x="4071" y="3337"/>
                  </a:lnTo>
                  <a:cubicBezTo>
                    <a:pt x="4148" y="3337"/>
                    <a:pt x="4210" y="3394"/>
                    <a:pt x="4220" y="3466"/>
                  </a:cubicBezTo>
                  <a:lnTo>
                    <a:pt x="4791" y="8118"/>
                  </a:lnTo>
                  <a:cubicBezTo>
                    <a:pt x="4805" y="8218"/>
                    <a:pt x="4892" y="8295"/>
                    <a:pt x="4997" y="8295"/>
                  </a:cubicBezTo>
                  <a:lnTo>
                    <a:pt x="5026" y="8295"/>
                  </a:lnTo>
                  <a:cubicBezTo>
                    <a:pt x="5137" y="8281"/>
                    <a:pt x="5218" y="8180"/>
                    <a:pt x="5204" y="8065"/>
                  </a:cubicBezTo>
                  <a:lnTo>
                    <a:pt x="4633" y="3418"/>
                  </a:lnTo>
                  <a:cubicBezTo>
                    <a:pt x="4594" y="3135"/>
                    <a:pt x="4354" y="2924"/>
                    <a:pt x="4071" y="2924"/>
                  </a:cubicBezTo>
                  <a:lnTo>
                    <a:pt x="3807" y="2924"/>
                  </a:lnTo>
                  <a:lnTo>
                    <a:pt x="3807" y="2415"/>
                  </a:lnTo>
                  <a:cubicBezTo>
                    <a:pt x="4100" y="2410"/>
                    <a:pt x="4335" y="2170"/>
                    <a:pt x="4335" y="1877"/>
                  </a:cubicBezTo>
                  <a:lnTo>
                    <a:pt x="4335" y="543"/>
                  </a:lnTo>
                  <a:cubicBezTo>
                    <a:pt x="4335" y="241"/>
                    <a:pt x="4095" y="1"/>
                    <a:pt x="3797" y="1"/>
                  </a:cubicBezTo>
                  <a:lnTo>
                    <a:pt x="2535" y="1"/>
                  </a:lnTo>
                  <a:cubicBezTo>
                    <a:pt x="2261" y="1"/>
                    <a:pt x="2261" y="413"/>
                    <a:pt x="2535" y="413"/>
                  </a:cubicBezTo>
                  <a:lnTo>
                    <a:pt x="3797" y="413"/>
                  </a:lnTo>
                  <a:cubicBezTo>
                    <a:pt x="3865" y="418"/>
                    <a:pt x="3917" y="471"/>
                    <a:pt x="3922" y="538"/>
                  </a:cubicBezTo>
                  <a:lnTo>
                    <a:pt x="3922" y="1873"/>
                  </a:lnTo>
                  <a:cubicBezTo>
                    <a:pt x="3917" y="1940"/>
                    <a:pt x="3869" y="1993"/>
                    <a:pt x="3807" y="1997"/>
                  </a:cubicBezTo>
                  <a:lnTo>
                    <a:pt x="1167" y="1997"/>
                  </a:lnTo>
                  <a:cubicBezTo>
                    <a:pt x="1104" y="1993"/>
                    <a:pt x="1056" y="1940"/>
                    <a:pt x="1056" y="1873"/>
                  </a:cubicBezTo>
                  <a:lnTo>
                    <a:pt x="1056" y="538"/>
                  </a:lnTo>
                  <a:cubicBezTo>
                    <a:pt x="1056" y="471"/>
                    <a:pt x="1109" y="418"/>
                    <a:pt x="1176" y="413"/>
                  </a:cubicBezTo>
                  <a:lnTo>
                    <a:pt x="1709" y="413"/>
                  </a:lnTo>
                  <a:cubicBezTo>
                    <a:pt x="1983" y="413"/>
                    <a:pt x="1983" y="1"/>
                    <a:pt x="1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0" name="Google Shape;23580;p76"/>
            <p:cNvSpPr/>
            <p:nvPr/>
          </p:nvSpPr>
          <p:spPr>
            <a:xfrm>
              <a:off x="1840734" y="3986039"/>
              <a:ext cx="169818" cy="188815"/>
            </a:xfrm>
            <a:custGeom>
              <a:rect b="b" l="l" r="r" t="t"/>
              <a:pathLst>
                <a:path extrusionOk="0" h="7206" w="6481">
                  <a:moveTo>
                    <a:pt x="882" y="0"/>
                  </a:moveTo>
                  <a:cubicBezTo>
                    <a:pt x="788" y="0"/>
                    <a:pt x="695" y="58"/>
                    <a:pt x="682" y="183"/>
                  </a:cubicBezTo>
                  <a:cubicBezTo>
                    <a:pt x="0" y="5689"/>
                    <a:pt x="29" y="5435"/>
                    <a:pt x="29" y="5454"/>
                  </a:cubicBezTo>
                  <a:lnTo>
                    <a:pt x="29" y="6995"/>
                  </a:lnTo>
                  <a:cubicBezTo>
                    <a:pt x="29" y="7110"/>
                    <a:pt x="120" y="7201"/>
                    <a:pt x="235" y="7201"/>
                  </a:cubicBezTo>
                  <a:lnTo>
                    <a:pt x="5799" y="7206"/>
                  </a:lnTo>
                  <a:lnTo>
                    <a:pt x="6269" y="7206"/>
                  </a:lnTo>
                  <a:cubicBezTo>
                    <a:pt x="6384" y="7206"/>
                    <a:pt x="6480" y="7115"/>
                    <a:pt x="6480" y="7000"/>
                  </a:cubicBezTo>
                  <a:cubicBezTo>
                    <a:pt x="6476" y="5353"/>
                    <a:pt x="6476" y="5459"/>
                    <a:pt x="6476" y="5430"/>
                  </a:cubicBezTo>
                  <a:lnTo>
                    <a:pt x="6068" y="2142"/>
                  </a:lnTo>
                  <a:cubicBezTo>
                    <a:pt x="6052" y="2018"/>
                    <a:pt x="5960" y="1961"/>
                    <a:pt x="5866" y="1961"/>
                  </a:cubicBezTo>
                  <a:cubicBezTo>
                    <a:pt x="5753" y="1961"/>
                    <a:pt x="5639" y="2045"/>
                    <a:pt x="5660" y="2195"/>
                  </a:cubicBezTo>
                  <a:lnTo>
                    <a:pt x="6034" y="5247"/>
                  </a:lnTo>
                  <a:lnTo>
                    <a:pt x="2674" y="5247"/>
                  </a:lnTo>
                  <a:cubicBezTo>
                    <a:pt x="2400" y="5247"/>
                    <a:pt x="2400" y="5665"/>
                    <a:pt x="2674" y="5665"/>
                  </a:cubicBezTo>
                  <a:lnTo>
                    <a:pt x="6058" y="5665"/>
                  </a:lnTo>
                  <a:lnTo>
                    <a:pt x="6058" y="6793"/>
                  </a:lnTo>
                  <a:lnTo>
                    <a:pt x="5789" y="6793"/>
                  </a:lnTo>
                  <a:lnTo>
                    <a:pt x="5789" y="6131"/>
                  </a:lnTo>
                  <a:cubicBezTo>
                    <a:pt x="5789" y="5994"/>
                    <a:pt x="5686" y="5926"/>
                    <a:pt x="5583" y="5926"/>
                  </a:cubicBezTo>
                  <a:cubicBezTo>
                    <a:pt x="5480" y="5926"/>
                    <a:pt x="5376" y="5994"/>
                    <a:pt x="5376" y="6131"/>
                  </a:cubicBezTo>
                  <a:lnTo>
                    <a:pt x="5376" y="6793"/>
                  </a:lnTo>
                  <a:lnTo>
                    <a:pt x="4863" y="6793"/>
                  </a:lnTo>
                  <a:lnTo>
                    <a:pt x="4863" y="6131"/>
                  </a:lnTo>
                  <a:cubicBezTo>
                    <a:pt x="4863" y="5994"/>
                    <a:pt x="4760" y="5926"/>
                    <a:pt x="4656" y="5926"/>
                  </a:cubicBezTo>
                  <a:cubicBezTo>
                    <a:pt x="4553" y="5926"/>
                    <a:pt x="4450" y="5994"/>
                    <a:pt x="4450" y="6131"/>
                  </a:cubicBezTo>
                  <a:lnTo>
                    <a:pt x="4450" y="6793"/>
                  </a:lnTo>
                  <a:lnTo>
                    <a:pt x="3941" y="6793"/>
                  </a:lnTo>
                  <a:lnTo>
                    <a:pt x="3941" y="6131"/>
                  </a:lnTo>
                  <a:cubicBezTo>
                    <a:pt x="3941" y="5994"/>
                    <a:pt x="3837" y="5926"/>
                    <a:pt x="3732" y="5926"/>
                  </a:cubicBezTo>
                  <a:cubicBezTo>
                    <a:pt x="3628" y="5926"/>
                    <a:pt x="3523" y="5994"/>
                    <a:pt x="3523" y="6131"/>
                  </a:cubicBezTo>
                  <a:lnTo>
                    <a:pt x="3523" y="6793"/>
                  </a:lnTo>
                  <a:lnTo>
                    <a:pt x="3015" y="6793"/>
                  </a:lnTo>
                  <a:lnTo>
                    <a:pt x="3015" y="6131"/>
                  </a:lnTo>
                  <a:cubicBezTo>
                    <a:pt x="3015" y="5994"/>
                    <a:pt x="2911" y="5926"/>
                    <a:pt x="2808" y="5926"/>
                  </a:cubicBezTo>
                  <a:cubicBezTo>
                    <a:pt x="2705" y="5926"/>
                    <a:pt x="2602" y="5994"/>
                    <a:pt x="2602" y="6131"/>
                  </a:cubicBezTo>
                  <a:lnTo>
                    <a:pt x="2602" y="6793"/>
                  </a:lnTo>
                  <a:lnTo>
                    <a:pt x="2088" y="6793"/>
                  </a:lnTo>
                  <a:lnTo>
                    <a:pt x="2088" y="6131"/>
                  </a:lnTo>
                  <a:cubicBezTo>
                    <a:pt x="2088" y="5994"/>
                    <a:pt x="1985" y="5926"/>
                    <a:pt x="1882" y="5926"/>
                  </a:cubicBezTo>
                  <a:cubicBezTo>
                    <a:pt x="1779" y="5926"/>
                    <a:pt x="1675" y="5994"/>
                    <a:pt x="1675" y="6131"/>
                  </a:cubicBezTo>
                  <a:lnTo>
                    <a:pt x="1675" y="6793"/>
                  </a:lnTo>
                  <a:lnTo>
                    <a:pt x="1167" y="6793"/>
                  </a:lnTo>
                  <a:lnTo>
                    <a:pt x="1167" y="6131"/>
                  </a:lnTo>
                  <a:cubicBezTo>
                    <a:pt x="1167" y="5994"/>
                    <a:pt x="1062" y="5926"/>
                    <a:pt x="958" y="5926"/>
                  </a:cubicBezTo>
                  <a:cubicBezTo>
                    <a:pt x="853" y="5926"/>
                    <a:pt x="749" y="5994"/>
                    <a:pt x="749" y="6131"/>
                  </a:cubicBezTo>
                  <a:lnTo>
                    <a:pt x="749" y="6793"/>
                  </a:lnTo>
                  <a:lnTo>
                    <a:pt x="446" y="6793"/>
                  </a:lnTo>
                  <a:lnTo>
                    <a:pt x="446" y="5665"/>
                  </a:lnTo>
                  <a:lnTo>
                    <a:pt x="1853" y="5665"/>
                  </a:lnTo>
                  <a:cubicBezTo>
                    <a:pt x="2127" y="5665"/>
                    <a:pt x="2127" y="5247"/>
                    <a:pt x="1853" y="5247"/>
                  </a:cubicBezTo>
                  <a:lnTo>
                    <a:pt x="470" y="5247"/>
                  </a:lnTo>
                  <a:lnTo>
                    <a:pt x="1090" y="231"/>
                  </a:lnTo>
                  <a:cubicBezTo>
                    <a:pt x="1108" y="83"/>
                    <a:pt x="994" y="0"/>
                    <a:pt x="8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1" name="Google Shape;23581;p76"/>
          <p:cNvGrpSpPr/>
          <p:nvPr/>
        </p:nvGrpSpPr>
        <p:grpSpPr>
          <a:xfrm>
            <a:off x="3964761" y="2010082"/>
            <a:ext cx="365394" cy="276856"/>
            <a:chOff x="3964761" y="2010082"/>
            <a:chExt cx="365394" cy="276856"/>
          </a:xfrm>
        </p:grpSpPr>
        <p:sp>
          <p:nvSpPr>
            <p:cNvPr id="23582" name="Google Shape;23582;p76"/>
            <p:cNvSpPr/>
            <p:nvPr/>
          </p:nvSpPr>
          <p:spPr>
            <a:xfrm>
              <a:off x="3970158" y="2042285"/>
              <a:ext cx="354598" cy="239255"/>
            </a:xfrm>
            <a:custGeom>
              <a:rect b="b" l="l" r="r" t="t"/>
              <a:pathLst>
                <a:path extrusionOk="0" h="9131" w="13533">
                  <a:moveTo>
                    <a:pt x="0" y="0"/>
                  </a:moveTo>
                  <a:lnTo>
                    <a:pt x="0" y="8079"/>
                  </a:lnTo>
                  <a:cubicBezTo>
                    <a:pt x="0" y="8660"/>
                    <a:pt x="471" y="9130"/>
                    <a:pt x="105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3" name="Google Shape;23583;p76"/>
            <p:cNvSpPr/>
            <p:nvPr/>
          </p:nvSpPr>
          <p:spPr>
            <a:xfrm>
              <a:off x="3970158" y="2015480"/>
              <a:ext cx="76616" cy="235613"/>
            </a:xfrm>
            <a:custGeom>
              <a:rect b="b" l="l" r="r" t="t"/>
              <a:pathLst>
                <a:path extrusionOk="0" h="8992" w="2924">
                  <a:moveTo>
                    <a:pt x="1018" y="1"/>
                  </a:moveTo>
                  <a:cubicBezTo>
                    <a:pt x="956" y="1"/>
                    <a:pt x="893" y="6"/>
                    <a:pt x="831" y="15"/>
                  </a:cubicBezTo>
                  <a:cubicBezTo>
                    <a:pt x="351" y="106"/>
                    <a:pt x="0" y="524"/>
                    <a:pt x="0" y="1014"/>
                  </a:cubicBezTo>
                  <a:lnTo>
                    <a:pt x="0" y="1028"/>
                  </a:lnTo>
                  <a:lnTo>
                    <a:pt x="0" y="1062"/>
                  </a:lnTo>
                  <a:lnTo>
                    <a:pt x="0" y="8992"/>
                  </a:lnTo>
                  <a:lnTo>
                    <a:pt x="10" y="8992"/>
                  </a:lnTo>
                  <a:cubicBezTo>
                    <a:pt x="73" y="8483"/>
                    <a:pt x="505" y="8099"/>
                    <a:pt x="1018" y="8099"/>
                  </a:cubicBezTo>
                  <a:lnTo>
                    <a:pt x="2924" y="8099"/>
                  </a:lnTo>
                  <a:lnTo>
                    <a:pt x="292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4" name="Google Shape;23584;p76"/>
            <p:cNvSpPr/>
            <p:nvPr/>
          </p:nvSpPr>
          <p:spPr>
            <a:xfrm>
              <a:off x="3970158" y="2015873"/>
              <a:ext cx="21774" cy="235220"/>
            </a:xfrm>
            <a:custGeom>
              <a:rect b="b" l="l" r="r" t="t"/>
              <a:pathLst>
                <a:path extrusionOk="0" h="8977" w="831">
                  <a:moveTo>
                    <a:pt x="831" y="0"/>
                  </a:moveTo>
                  <a:cubicBezTo>
                    <a:pt x="351" y="91"/>
                    <a:pt x="0" y="509"/>
                    <a:pt x="0" y="999"/>
                  </a:cubicBezTo>
                  <a:lnTo>
                    <a:pt x="0" y="1013"/>
                  </a:lnTo>
                  <a:lnTo>
                    <a:pt x="0" y="1047"/>
                  </a:lnTo>
                  <a:lnTo>
                    <a:pt x="0" y="8977"/>
                  </a:lnTo>
                  <a:lnTo>
                    <a:pt x="10" y="8977"/>
                  </a:lnTo>
                  <a:cubicBezTo>
                    <a:pt x="63" y="8535"/>
                    <a:pt x="394" y="8185"/>
                    <a:pt x="831" y="8103"/>
                  </a:cubicBezTo>
                  <a:lnTo>
                    <a:pt x="831"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5" name="Google Shape;23585;p76"/>
            <p:cNvSpPr/>
            <p:nvPr/>
          </p:nvSpPr>
          <p:spPr>
            <a:xfrm>
              <a:off x="4119093" y="2112717"/>
              <a:ext cx="211061" cy="174220"/>
            </a:xfrm>
            <a:custGeom>
              <a:rect b="b" l="l" r="r" t="t"/>
              <a:pathLst>
                <a:path extrusionOk="0" h="6649" w="8055">
                  <a:moveTo>
                    <a:pt x="7848" y="0"/>
                  </a:moveTo>
                  <a:cubicBezTo>
                    <a:pt x="7733" y="0"/>
                    <a:pt x="7642" y="91"/>
                    <a:pt x="7642" y="207"/>
                  </a:cubicBezTo>
                  <a:lnTo>
                    <a:pt x="7642" y="6236"/>
                  </a:lnTo>
                  <a:lnTo>
                    <a:pt x="274" y="6236"/>
                  </a:lnTo>
                  <a:cubicBezTo>
                    <a:pt x="0" y="6236"/>
                    <a:pt x="0" y="6649"/>
                    <a:pt x="274" y="6649"/>
                  </a:cubicBezTo>
                  <a:lnTo>
                    <a:pt x="7848" y="6649"/>
                  </a:lnTo>
                  <a:cubicBezTo>
                    <a:pt x="7964" y="6649"/>
                    <a:pt x="8055" y="6553"/>
                    <a:pt x="8055" y="6442"/>
                  </a:cubicBezTo>
                  <a:lnTo>
                    <a:pt x="8055" y="207"/>
                  </a:lnTo>
                  <a:cubicBezTo>
                    <a:pt x="8055" y="91"/>
                    <a:pt x="7964" y="0"/>
                    <a:pt x="78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6" name="Google Shape;23586;p76"/>
            <p:cNvSpPr/>
            <p:nvPr/>
          </p:nvSpPr>
          <p:spPr>
            <a:xfrm>
              <a:off x="3964761" y="2010082"/>
              <a:ext cx="365394" cy="276856"/>
            </a:xfrm>
            <a:custGeom>
              <a:rect b="b" l="l" r="r" t="t"/>
              <a:pathLst>
                <a:path extrusionOk="0" h="10566" w="13945">
                  <a:moveTo>
                    <a:pt x="1224" y="0"/>
                  </a:moveTo>
                  <a:cubicBezTo>
                    <a:pt x="547" y="0"/>
                    <a:pt x="0" y="548"/>
                    <a:pt x="0" y="1220"/>
                  </a:cubicBezTo>
                  <a:lnTo>
                    <a:pt x="0" y="9303"/>
                  </a:lnTo>
                  <a:cubicBezTo>
                    <a:pt x="0" y="9999"/>
                    <a:pt x="567" y="10561"/>
                    <a:pt x="1263" y="10566"/>
                  </a:cubicBezTo>
                  <a:lnTo>
                    <a:pt x="5333" y="10566"/>
                  </a:lnTo>
                  <a:cubicBezTo>
                    <a:pt x="5605" y="10566"/>
                    <a:pt x="5607" y="10153"/>
                    <a:pt x="5338" y="10153"/>
                  </a:cubicBezTo>
                  <a:cubicBezTo>
                    <a:pt x="5336" y="10153"/>
                    <a:pt x="5335" y="10153"/>
                    <a:pt x="5333" y="10153"/>
                  </a:cubicBezTo>
                  <a:lnTo>
                    <a:pt x="1263" y="10153"/>
                  </a:lnTo>
                  <a:cubicBezTo>
                    <a:pt x="792" y="10148"/>
                    <a:pt x="413" y="9769"/>
                    <a:pt x="413" y="9303"/>
                  </a:cubicBezTo>
                  <a:lnTo>
                    <a:pt x="413" y="9250"/>
                  </a:lnTo>
                  <a:cubicBezTo>
                    <a:pt x="418" y="9241"/>
                    <a:pt x="418" y="9231"/>
                    <a:pt x="423" y="9222"/>
                  </a:cubicBezTo>
                  <a:cubicBezTo>
                    <a:pt x="471" y="8814"/>
                    <a:pt x="816" y="8511"/>
                    <a:pt x="1224" y="8511"/>
                  </a:cubicBezTo>
                  <a:lnTo>
                    <a:pt x="1608" y="8511"/>
                  </a:lnTo>
                  <a:cubicBezTo>
                    <a:pt x="1882" y="8511"/>
                    <a:pt x="1882" y="8093"/>
                    <a:pt x="1608" y="8093"/>
                  </a:cubicBezTo>
                  <a:cubicBezTo>
                    <a:pt x="1582" y="8097"/>
                    <a:pt x="1553" y="8098"/>
                    <a:pt x="1519" y="8098"/>
                  </a:cubicBezTo>
                  <a:cubicBezTo>
                    <a:pt x="1457" y="8098"/>
                    <a:pt x="1383" y="8094"/>
                    <a:pt x="1300" y="8094"/>
                  </a:cubicBezTo>
                  <a:cubicBezTo>
                    <a:pt x="1052" y="8094"/>
                    <a:pt x="726" y="8128"/>
                    <a:pt x="413" y="8401"/>
                  </a:cubicBezTo>
                  <a:lnTo>
                    <a:pt x="413" y="1220"/>
                  </a:lnTo>
                  <a:cubicBezTo>
                    <a:pt x="418" y="773"/>
                    <a:pt x="778" y="408"/>
                    <a:pt x="1224" y="408"/>
                  </a:cubicBezTo>
                  <a:lnTo>
                    <a:pt x="2923" y="408"/>
                  </a:lnTo>
                  <a:lnTo>
                    <a:pt x="2923" y="8098"/>
                  </a:lnTo>
                  <a:lnTo>
                    <a:pt x="2434" y="8098"/>
                  </a:lnTo>
                  <a:cubicBezTo>
                    <a:pt x="2160" y="8098"/>
                    <a:pt x="2160" y="8516"/>
                    <a:pt x="2434" y="8516"/>
                  </a:cubicBezTo>
                  <a:lnTo>
                    <a:pt x="3130" y="8516"/>
                  </a:lnTo>
                  <a:cubicBezTo>
                    <a:pt x="3245" y="8511"/>
                    <a:pt x="3336" y="8420"/>
                    <a:pt x="3336" y="8305"/>
                  </a:cubicBezTo>
                  <a:lnTo>
                    <a:pt x="3336" y="1436"/>
                  </a:lnTo>
                  <a:lnTo>
                    <a:pt x="13532" y="1436"/>
                  </a:lnTo>
                  <a:lnTo>
                    <a:pt x="13532" y="3293"/>
                  </a:lnTo>
                  <a:cubicBezTo>
                    <a:pt x="13532" y="3432"/>
                    <a:pt x="13635" y="3502"/>
                    <a:pt x="13738" y="3502"/>
                  </a:cubicBezTo>
                  <a:cubicBezTo>
                    <a:pt x="13842" y="3502"/>
                    <a:pt x="13945" y="3432"/>
                    <a:pt x="13945" y="3293"/>
                  </a:cubicBezTo>
                  <a:lnTo>
                    <a:pt x="13945" y="1229"/>
                  </a:lnTo>
                  <a:cubicBezTo>
                    <a:pt x="13945" y="1114"/>
                    <a:pt x="13854" y="1023"/>
                    <a:pt x="13738" y="1023"/>
                  </a:cubicBezTo>
                  <a:lnTo>
                    <a:pt x="3336" y="1023"/>
                  </a:lnTo>
                  <a:lnTo>
                    <a:pt x="3336" y="207"/>
                  </a:lnTo>
                  <a:cubicBezTo>
                    <a:pt x="3336" y="92"/>
                    <a:pt x="3245" y="0"/>
                    <a:pt x="31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7" name="Google Shape;23587;p76"/>
            <p:cNvSpPr/>
            <p:nvPr/>
          </p:nvSpPr>
          <p:spPr>
            <a:xfrm>
              <a:off x="4068025" y="2070584"/>
              <a:ext cx="228433" cy="178753"/>
            </a:xfrm>
            <a:custGeom>
              <a:rect b="b" l="l" r="r" t="t"/>
              <a:pathLst>
                <a:path extrusionOk="0" h="6822" w="8718">
                  <a:moveTo>
                    <a:pt x="6500" y="413"/>
                  </a:moveTo>
                  <a:lnTo>
                    <a:pt x="6500" y="1935"/>
                  </a:lnTo>
                  <a:lnTo>
                    <a:pt x="3562" y="1935"/>
                  </a:lnTo>
                  <a:lnTo>
                    <a:pt x="3562" y="413"/>
                  </a:lnTo>
                  <a:close/>
                  <a:moveTo>
                    <a:pt x="3149" y="3600"/>
                  </a:moveTo>
                  <a:lnTo>
                    <a:pt x="3149" y="6409"/>
                  </a:lnTo>
                  <a:lnTo>
                    <a:pt x="1939" y="6409"/>
                  </a:lnTo>
                  <a:cubicBezTo>
                    <a:pt x="1099" y="6409"/>
                    <a:pt x="418" y="5727"/>
                    <a:pt x="413" y="4887"/>
                  </a:cubicBezTo>
                  <a:lnTo>
                    <a:pt x="413" y="3600"/>
                  </a:lnTo>
                  <a:close/>
                  <a:moveTo>
                    <a:pt x="8305" y="413"/>
                  </a:moveTo>
                  <a:lnTo>
                    <a:pt x="8305" y="6409"/>
                  </a:lnTo>
                  <a:lnTo>
                    <a:pt x="3567" y="6409"/>
                  </a:lnTo>
                  <a:lnTo>
                    <a:pt x="3567" y="2348"/>
                  </a:lnTo>
                  <a:lnTo>
                    <a:pt x="6706" y="2348"/>
                  </a:lnTo>
                  <a:cubicBezTo>
                    <a:pt x="6821" y="2348"/>
                    <a:pt x="6912" y="2256"/>
                    <a:pt x="6912" y="2141"/>
                  </a:cubicBezTo>
                  <a:lnTo>
                    <a:pt x="6912" y="413"/>
                  </a:lnTo>
                  <a:close/>
                  <a:moveTo>
                    <a:pt x="207" y="0"/>
                  </a:moveTo>
                  <a:cubicBezTo>
                    <a:pt x="91" y="0"/>
                    <a:pt x="0" y="91"/>
                    <a:pt x="0" y="207"/>
                  </a:cubicBezTo>
                  <a:lnTo>
                    <a:pt x="0" y="4887"/>
                  </a:lnTo>
                  <a:cubicBezTo>
                    <a:pt x="0" y="5957"/>
                    <a:pt x="869" y="6821"/>
                    <a:pt x="1939" y="6821"/>
                  </a:cubicBezTo>
                  <a:lnTo>
                    <a:pt x="8511" y="6821"/>
                  </a:lnTo>
                  <a:cubicBezTo>
                    <a:pt x="8626" y="6821"/>
                    <a:pt x="8717" y="6730"/>
                    <a:pt x="8717" y="6615"/>
                  </a:cubicBezTo>
                  <a:lnTo>
                    <a:pt x="8717" y="207"/>
                  </a:lnTo>
                  <a:cubicBezTo>
                    <a:pt x="8717" y="91"/>
                    <a:pt x="8626" y="0"/>
                    <a:pt x="8511" y="0"/>
                  </a:cubicBezTo>
                  <a:lnTo>
                    <a:pt x="2395" y="0"/>
                  </a:lnTo>
                  <a:cubicBezTo>
                    <a:pt x="2117" y="0"/>
                    <a:pt x="2117" y="413"/>
                    <a:pt x="2395" y="413"/>
                  </a:cubicBezTo>
                  <a:lnTo>
                    <a:pt x="3149" y="413"/>
                  </a:lnTo>
                  <a:lnTo>
                    <a:pt x="3149" y="3188"/>
                  </a:lnTo>
                  <a:lnTo>
                    <a:pt x="413" y="3188"/>
                  </a:lnTo>
                  <a:lnTo>
                    <a:pt x="413" y="413"/>
                  </a:lnTo>
                  <a:lnTo>
                    <a:pt x="1565" y="413"/>
                  </a:lnTo>
                  <a:cubicBezTo>
                    <a:pt x="1843" y="413"/>
                    <a:pt x="1843" y="0"/>
                    <a:pt x="15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588" name="Google Shape;23588;p76"/>
          <p:cNvGrpSpPr/>
          <p:nvPr/>
        </p:nvGrpSpPr>
        <p:grpSpPr>
          <a:xfrm>
            <a:off x="1769017" y="2017340"/>
            <a:ext cx="365420" cy="248216"/>
            <a:chOff x="1769017" y="2017340"/>
            <a:chExt cx="365420" cy="248216"/>
          </a:xfrm>
        </p:grpSpPr>
        <p:sp>
          <p:nvSpPr>
            <p:cNvPr id="23589" name="Google Shape;23589;p76"/>
            <p:cNvSpPr/>
            <p:nvPr/>
          </p:nvSpPr>
          <p:spPr>
            <a:xfrm>
              <a:off x="1870526" y="2022659"/>
              <a:ext cx="78267" cy="70328"/>
            </a:xfrm>
            <a:custGeom>
              <a:rect b="b" l="l" r="r" t="t"/>
              <a:pathLst>
                <a:path extrusionOk="0" h="2684" w="2987">
                  <a:moveTo>
                    <a:pt x="783" y="0"/>
                  </a:moveTo>
                  <a:cubicBezTo>
                    <a:pt x="378" y="0"/>
                    <a:pt x="16" y="318"/>
                    <a:pt x="1" y="759"/>
                  </a:cubicBezTo>
                  <a:lnTo>
                    <a:pt x="1" y="1263"/>
                  </a:lnTo>
                  <a:cubicBezTo>
                    <a:pt x="774" y="1479"/>
                    <a:pt x="1431" y="1988"/>
                    <a:pt x="1834" y="2684"/>
                  </a:cubicBezTo>
                  <a:lnTo>
                    <a:pt x="2046" y="2684"/>
                  </a:lnTo>
                  <a:cubicBezTo>
                    <a:pt x="2602" y="2684"/>
                    <a:pt x="2986" y="2112"/>
                    <a:pt x="2775" y="1594"/>
                  </a:cubicBezTo>
                  <a:cubicBezTo>
                    <a:pt x="2473" y="864"/>
                    <a:pt x="1806" y="336"/>
                    <a:pt x="1066" y="53"/>
                  </a:cubicBezTo>
                  <a:cubicBezTo>
                    <a:pt x="972" y="17"/>
                    <a:pt x="877" y="0"/>
                    <a:pt x="783"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0" name="Google Shape;23590;p76"/>
            <p:cNvSpPr/>
            <p:nvPr/>
          </p:nvSpPr>
          <p:spPr>
            <a:xfrm>
              <a:off x="1905375" y="2205658"/>
              <a:ext cx="198379" cy="54501"/>
            </a:xfrm>
            <a:custGeom>
              <a:rect b="b" l="l" r="r" t="t"/>
              <a:pathLst>
                <a:path extrusionOk="0" h="2080" w="7571">
                  <a:moveTo>
                    <a:pt x="0" y="1"/>
                  </a:moveTo>
                  <a:lnTo>
                    <a:pt x="0" y="2079"/>
                  </a:lnTo>
                  <a:lnTo>
                    <a:pt x="7570" y="2079"/>
                  </a:lnTo>
                  <a:lnTo>
                    <a:pt x="7570" y="1"/>
                  </a:ln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1" name="Google Shape;23591;p76"/>
            <p:cNvSpPr/>
            <p:nvPr/>
          </p:nvSpPr>
          <p:spPr>
            <a:xfrm>
              <a:off x="2103728" y="2183019"/>
              <a:ext cx="25312" cy="77140"/>
            </a:xfrm>
            <a:custGeom>
              <a:rect b="b" l="l" r="r" t="t"/>
              <a:pathLst>
                <a:path extrusionOk="0" h="2944" w="966">
                  <a:moveTo>
                    <a:pt x="207" y="1"/>
                  </a:moveTo>
                  <a:cubicBezTo>
                    <a:pt x="92" y="1"/>
                    <a:pt x="0" y="92"/>
                    <a:pt x="0" y="207"/>
                  </a:cubicBezTo>
                  <a:lnTo>
                    <a:pt x="0" y="2943"/>
                  </a:lnTo>
                  <a:lnTo>
                    <a:pt x="754" y="2943"/>
                  </a:lnTo>
                  <a:cubicBezTo>
                    <a:pt x="869" y="2938"/>
                    <a:pt x="960" y="2847"/>
                    <a:pt x="965" y="2732"/>
                  </a:cubicBezTo>
                  <a:lnTo>
                    <a:pt x="965" y="207"/>
                  </a:lnTo>
                  <a:cubicBezTo>
                    <a:pt x="960" y="92"/>
                    <a:pt x="869" y="1"/>
                    <a:pt x="754"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2" name="Google Shape;23592;p76"/>
            <p:cNvSpPr/>
            <p:nvPr/>
          </p:nvSpPr>
          <p:spPr>
            <a:xfrm>
              <a:off x="1774441" y="2040896"/>
              <a:ext cx="160386" cy="219263"/>
            </a:xfrm>
            <a:custGeom>
              <a:rect b="b" l="l" r="r" t="t"/>
              <a:pathLst>
                <a:path extrusionOk="0" h="8368" w="6121">
                  <a:moveTo>
                    <a:pt x="3058" y="0"/>
                  </a:moveTo>
                  <a:cubicBezTo>
                    <a:pt x="1368" y="0"/>
                    <a:pt x="0" y="1373"/>
                    <a:pt x="0" y="3063"/>
                  </a:cubicBezTo>
                  <a:lnTo>
                    <a:pt x="0" y="7844"/>
                  </a:lnTo>
                  <a:cubicBezTo>
                    <a:pt x="0" y="8132"/>
                    <a:pt x="231" y="8362"/>
                    <a:pt x="524" y="8367"/>
                  </a:cubicBezTo>
                  <a:lnTo>
                    <a:pt x="5597" y="8367"/>
                  </a:lnTo>
                  <a:cubicBezTo>
                    <a:pt x="5885" y="8362"/>
                    <a:pt x="6121" y="8132"/>
                    <a:pt x="6121" y="7844"/>
                  </a:cubicBezTo>
                  <a:lnTo>
                    <a:pt x="6121" y="3063"/>
                  </a:lnTo>
                  <a:cubicBezTo>
                    <a:pt x="6121" y="1373"/>
                    <a:pt x="4748" y="0"/>
                    <a:pt x="30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3" name="Google Shape;23593;p76"/>
            <p:cNvSpPr/>
            <p:nvPr/>
          </p:nvSpPr>
          <p:spPr>
            <a:xfrm>
              <a:off x="1795325" y="2041001"/>
              <a:ext cx="139502" cy="196624"/>
            </a:xfrm>
            <a:custGeom>
              <a:rect b="b" l="l" r="r" t="t"/>
              <a:pathLst>
                <a:path extrusionOk="0" h="7504" w="5324">
                  <a:moveTo>
                    <a:pt x="2258" y="1"/>
                  </a:moveTo>
                  <a:cubicBezTo>
                    <a:pt x="1626" y="1"/>
                    <a:pt x="999" y="196"/>
                    <a:pt x="471" y="582"/>
                  </a:cubicBezTo>
                  <a:cubicBezTo>
                    <a:pt x="163" y="1067"/>
                    <a:pt x="0" y="1628"/>
                    <a:pt x="0" y="2200"/>
                  </a:cubicBezTo>
                  <a:lnTo>
                    <a:pt x="0" y="6981"/>
                  </a:lnTo>
                  <a:cubicBezTo>
                    <a:pt x="0" y="7269"/>
                    <a:pt x="235" y="7504"/>
                    <a:pt x="523" y="7504"/>
                  </a:cubicBezTo>
                  <a:lnTo>
                    <a:pt x="5324" y="7504"/>
                  </a:lnTo>
                  <a:lnTo>
                    <a:pt x="5324" y="3059"/>
                  </a:lnTo>
                  <a:cubicBezTo>
                    <a:pt x="5324" y="1912"/>
                    <a:pt x="4676" y="856"/>
                    <a:pt x="3653" y="337"/>
                  </a:cubicBezTo>
                  <a:cubicBezTo>
                    <a:pt x="3213" y="112"/>
                    <a:pt x="2735" y="1"/>
                    <a:pt x="225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4" name="Google Shape;23594;p76"/>
            <p:cNvSpPr/>
            <p:nvPr/>
          </p:nvSpPr>
          <p:spPr>
            <a:xfrm>
              <a:off x="1801770" y="2085414"/>
              <a:ext cx="92442" cy="79105"/>
            </a:xfrm>
            <a:custGeom>
              <a:rect b="b" l="l" r="r" t="t"/>
              <a:pathLst>
                <a:path extrusionOk="0" h="3019" w="3528">
                  <a:moveTo>
                    <a:pt x="2024" y="1"/>
                  </a:moveTo>
                  <a:cubicBezTo>
                    <a:pt x="2021" y="1"/>
                    <a:pt x="2018" y="1"/>
                    <a:pt x="2015" y="1"/>
                  </a:cubicBezTo>
                  <a:cubicBezTo>
                    <a:pt x="2013" y="1"/>
                    <a:pt x="2011" y="1"/>
                    <a:pt x="2009" y="1"/>
                  </a:cubicBezTo>
                  <a:cubicBezTo>
                    <a:pt x="669" y="1"/>
                    <a:pt x="0" y="1625"/>
                    <a:pt x="949" y="2574"/>
                  </a:cubicBezTo>
                  <a:cubicBezTo>
                    <a:pt x="1257" y="2881"/>
                    <a:pt x="1635" y="3019"/>
                    <a:pt x="2007" y="3019"/>
                  </a:cubicBezTo>
                  <a:cubicBezTo>
                    <a:pt x="2783" y="3019"/>
                    <a:pt x="3527" y="2417"/>
                    <a:pt x="3527" y="1508"/>
                  </a:cubicBezTo>
                  <a:cubicBezTo>
                    <a:pt x="3527" y="676"/>
                    <a:pt x="2855" y="1"/>
                    <a:pt x="2024"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5" name="Google Shape;23595;p76"/>
            <p:cNvSpPr/>
            <p:nvPr/>
          </p:nvSpPr>
          <p:spPr>
            <a:xfrm>
              <a:off x="1825641" y="2085336"/>
              <a:ext cx="68572" cy="59637"/>
            </a:xfrm>
            <a:custGeom>
              <a:rect b="b" l="l" r="r" t="t"/>
              <a:pathLst>
                <a:path extrusionOk="0" h="2276" w="2617">
                  <a:moveTo>
                    <a:pt x="1107" y="0"/>
                  </a:moveTo>
                  <a:cubicBezTo>
                    <a:pt x="900" y="0"/>
                    <a:pt x="687" y="44"/>
                    <a:pt x="480" y="138"/>
                  </a:cubicBezTo>
                  <a:cubicBezTo>
                    <a:pt x="0" y="1193"/>
                    <a:pt x="825" y="2275"/>
                    <a:pt x="1847" y="2275"/>
                  </a:cubicBezTo>
                  <a:cubicBezTo>
                    <a:pt x="2052" y="2275"/>
                    <a:pt x="2265" y="2231"/>
                    <a:pt x="2477" y="2135"/>
                  </a:cubicBezTo>
                  <a:cubicBezTo>
                    <a:pt x="2568" y="1938"/>
                    <a:pt x="2616" y="1727"/>
                    <a:pt x="2616" y="1511"/>
                  </a:cubicBezTo>
                  <a:cubicBezTo>
                    <a:pt x="2616" y="639"/>
                    <a:pt x="1901" y="0"/>
                    <a:pt x="110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6" name="Google Shape;23596;p76"/>
            <p:cNvSpPr/>
            <p:nvPr/>
          </p:nvSpPr>
          <p:spPr>
            <a:xfrm>
              <a:off x="1769017" y="2177621"/>
              <a:ext cx="365420" cy="87936"/>
            </a:xfrm>
            <a:custGeom>
              <a:rect b="b" l="l" r="r" t="t"/>
              <a:pathLst>
                <a:path extrusionOk="0" h="3356" w="13946">
                  <a:moveTo>
                    <a:pt x="13528" y="413"/>
                  </a:moveTo>
                  <a:lnTo>
                    <a:pt x="13528" y="2938"/>
                  </a:lnTo>
                  <a:lnTo>
                    <a:pt x="12981" y="2938"/>
                  </a:lnTo>
                  <a:lnTo>
                    <a:pt x="12981" y="413"/>
                  </a:lnTo>
                  <a:close/>
                  <a:moveTo>
                    <a:pt x="12981" y="0"/>
                  </a:moveTo>
                  <a:cubicBezTo>
                    <a:pt x="12750" y="0"/>
                    <a:pt x="12568" y="183"/>
                    <a:pt x="12568" y="413"/>
                  </a:cubicBezTo>
                  <a:lnTo>
                    <a:pt x="12568" y="864"/>
                  </a:lnTo>
                  <a:lnTo>
                    <a:pt x="6534" y="864"/>
                  </a:lnTo>
                  <a:lnTo>
                    <a:pt x="6534" y="744"/>
                  </a:lnTo>
                  <a:cubicBezTo>
                    <a:pt x="6534" y="607"/>
                    <a:pt x="6431" y="539"/>
                    <a:pt x="6328" y="539"/>
                  </a:cubicBezTo>
                  <a:cubicBezTo>
                    <a:pt x="6224" y="539"/>
                    <a:pt x="6121" y="607"/>
                    <a:pt x="6121" y="744"/>
                  </a:cubicBezTo>
                  <a:lnTo>
                    <a:pt x="6121" y="2621"/>
                  </a:lnTo>
                  <a:cubicBezTo>
                    <a:pt x="6121" y="2799"/>
                    <a:pt x="5982" y="2938"/>
                    <a:pt x="5804" y="2938"/>
                  </a:cubicBezTo>
                  <a:lnTo>
                    <a:pt x="731" y="2938"/>
                  </a:lnTo>
                  <a:cubicBezTo>
                    <a:pt x="553" y="2938"/>
                    <a:pt x="414" y="2799"/>
                    <a:pt x="414" y="2621"/>
                  </a:cubicBezTo>
                  <a:lnTo>
                    <a:pt x="414" y="1618"/>
                  </a:lnTo>
                  <a:cubicBezTo>
                    <a:pt x="414" y="1481"/>
                    <a:pt x="311" y="1413"/>
                    <a:pt x="207" y="1413"/>
                  </a:cubicBezTo>
                  <a:cubicBezTo>
                    <a:pt x="104" y="1413"/>
                    <a:pt x="1" y="1481"/>
                    <a:pt x="1" y="1618"/>
                  </a:cubicBezTo>
                  <a:lnTo>
                    <a:pt x="1" y="2626"/>
                  </a:lnTo>
                  <a:cubicBezTo>
                    <a:pt x="1" y="3029"/>
                    <a:pt x="327" y="3356"/>
                    <a:pt x="731" y="3356"/>
                  </a:cubicBezTo>
                  <a:lnTo>
                    <a:pt x="7283" y="3356"/>
                  </a:lnTo>
                  <a:cubicBezTo>
                    <a:pt x="7555" y="3356"/>
                    <a:pt x="7557" y="2943"/>
                    <a:pt x="7288" y="2943"/>
                  </a:cubicBezTo>
                  <a:cubicBezTo>
                    <a:pt x="7286" y="2943"/>
                    <a:pt x="7284" y="2943"/>
                    <a:pt x="7283" y="2943"/>
                  </a:cubicBezTo>
                  <a:lnTo>
                    <a:pt x="6462" y="2943"/>
                  </a:lnTo>
                  <a:cubicBezTo>
                    <a:pt x="6587" y="2684"/>
                    <a:pt x="6515" y="2549"/>
                    <a:pt x="6534" y="1277"/>
                  </a:cubicBezTo>
                  <a:lnTo>
                    <a:pt x="6774" y="1277"/>
                  </a:lnTo>
                  <a:lnTo>
                    <a:pt x="6774" y="1728"/>
                  </a:lnTo>
                  <a:cubicBezTo>
                    <a:pt x="6774" y="1867"/>
                    <a:pt x="6878" y="1937"/>
                    <a:pt x="6983" y="1937"/>
                  </a:cubicBezTo>
                  <a:cubicBezTo>
                    <a:pt x="7087" y="1937"/>
                    <a:pt x="7192" y="1867"/>
                    <a:pt x="7192" y="1728"/>
                  </a:cubicBezTo>
                  <a:lnTo>
                    <a:pt x="7192" y="1277"/>
                  </a:lnTo>
                  <a:lnTo>
                    <a:pt x="7417" y="1277"/>
                  </a:lnTo>
                  <a:lnTo>
                    <a:pt x="7417" y="2304"/>
                  </a:lnTo>
                  <a:cubicBezTo>
                    <a:pt x="7417" y="2441"/>
                    <a:pt x="7521" y="2510"/>
                    <a:pt x="7624" y="2510"/>
                  </a:cubicBezTo>
                  <a:cubicBezTo>
                    <a:pt x="7727" y="2510"/>
                    <a:pt x="7830" y="2441"/>
                    <a:pt x="7830" y="2304"/>
                  </a:cubicBezTo>
                  <a:lnTo>
                    <a:pt x="7830" y="1277"/>
                  </a:lnTo>
                  <a:lnTo>
                    <a:pt x="8056" y="1277"/>
                  </a:lnTo>
                  <a:lnTo>
                    <a:pt x="8056" y="1728"/>
                  </a:lnTo>
                  <a:cubicBezTo>
                    <a:pt x="8056" y="1867"/>
                    <a:pt x="8159" y="1937"/>
                    <a:pt x="8262" y="1937"/>
                  </a:cubicBezTo>
                  <a:cubicBezTo>
                    <a:pt x="8365" y="1937"/>
                    <a:pt x="8469" y="1867"/>
                    <a:pt x="8469" y="1728"/>
                  </a:cubicBezTo>
                  <a:lnTo>
                    <a:pt x="8469" y="1277"/>
                  </a:lnTo>
                  <a:lnTo>
                    <a:pt x="8704" y="1277"/>
                  </a:lnTo>
                  <a:lnTo>
                    <a:pt x="8704" y="1728"/>
                  </a:lnTo>
                  <a:cubicBezTo>
                    <a:pt x="8704" y="1867"/>
                    <a:pt x="8807" y="1937"/>
                    <a:pt x="8910" y="1937"/>
                  </a:cubicBezTo>
                  <a:cubicBezTo>
                    <a:pt x="9013" y="1937"/>
                    <a:pt x="9117" y="1867"/>
                    <a:pt x="9117" y="1728"/>
                  </a:cubicBezTo>
                  <a:lnTo>
                    <a:pt x="9117" y="1277"/>
                  </a:lnTo>
                  <a:lnTo>
                    <a:pt x="9342" y="1277"/>
                  </a:lnTo>
                  <a:lnTo>
                    <a:pt x="9342" y="1728"/>
                  </a:lnTo>
                  <a:cubicBezTo>
                    <a:pt x="9342" y="1867"/>
                    <a:pt x="9445" y="1937"/>
                    <a:pt x="9549" y="1937"/>
                  </a:cubicBezTo>
                  <a:cubicBezTo>
                    <a:pt x="9652" y="1937"/>
                    <a:pt x="9755" y="1867"/>
                    <a:pt x="9755" y="1728"/>
                  </a:cubicBezTo>
                  <a:lnTo>
                    <a:pt x="9755" y="1277"/>
                  </a:lnTo>
                  <a:lnTo>
                    <a:pt x="9981" y="1277"/>
                  </a:lnTo>
                  <a:lnTo>
                    <a:pt x="9981" y="2304"/>
                  </a:lnTo>
                  <a:cubicBezTo>
                    <a:pt x="9981" y="2441"/>
                    <a:pt x="10084" y="2510"/>
                    <a:pt x="10187" y="2510"/>
                  </a:cubicBezTo>
                  <a:cubicBezTo>
                    <a:pt x="10290" y="2510"/>
                    <a:pt x="10393" y="2441"/>
                    <a:pt x="10393" y="2304"/>
                  </a:cubicBezTo>
                  <a:lnTo>
                    <a:pt x="10393" y="1277"/>
                  </a:lnTo>
                  <a:lnTo>
                    <a:pt x="10624" y="1277"/>
                  </a:lnTo>
                  <a:lnTo>
                    <a:pt x="10624" y="1728"/>
                  </a:lnTo>
                  <a:cubicBezTo>
                    <a:pt x="10624" y="1867"/>
                    <a:pt x="10727" y="1937"/>
                    <a:pt x="10830" y="1937"/>
                  </a:cubicBezTo>
                  <a:cubicBezTo>
                    <a:pt x="10934" y="1937"/>
                    <a:pt x="11037" y="1867"/>
                    <a:pt x="11037" y="1728"/>
                  </a:cubicBezTo>
                  <a:lnTo>
                    <a:pt x="11037" y="1277"/>
                  </a:lnTo>
                  <a:lnTo>
                    <a:pt x="11262" y="1277"/>
                  </a:lnTo>
                  <a:lnTo>
                    <a:pt x="11262" y="1728"/>
                  </a:lnTo>
                  <a:cubicBezTo>
                    <a:pt x="11262" y="1867"/>
                    <a:pt x="11366" y="1937"/>
                    <a:pt x="11469" y="1937"/>
                  </a:cubicBezTo>
                  <a:cubicBezTo>
                    <a:pt x="11572" y="1937"/>
                    <a:pt x="11675" y="1867"/>
                    <a:pt x="11675" y="1728"/>
                  </a:cubicBezTo>
                  <a:lnTo>
                    <a:pt x="11675" y="1277"/>
                  </a:lnTo>
                  <a:lnTo>
                    <a:pt x="11901" y="1277"/>
                  </a:lnTo>
                  <a:lnTo>
                    <a:pt x="11901" y="1728"/>
                  </a:lnTo>
                  <a:cubicBezTo>
                    <a:pt x="11901" y="1867"/>
                    <a:pt x="12004" y="1937"/>
                    <a:pt x="12107" y="1937"/>
                  </a:cubicBezTo>
                  <a:cubicBezTo>
                    <a:pt x="12210" y="1937"/>
                    <a:pt x="12314" y="1867"/>
                    <a:pt x="12314" y="1728"/>
                  </a:cubicBezTo>
                  <a:lnTo>
                    <a:pt x="12314" y="1277"/>
                  </a:lnTo>
                  <a:lnTo>
                    <a:pt x="12563" y="1277"/>
                  </a:lnTo>
                  <a:lnTo>
                    <a:pt x="12563" y="2943"/>
                  </a:lnTo>
                  <a:lnTo>
                    <a:pt x="8113" y="2943"/>
                  </a:lnTo>
                  <a:cubicBezTo>
                    <a:pt x="7835" y="2943"/>
                    <a:pt x="7835" y="3356"/>
                    <a:pt x="8113" y="3356"/>
                  </a:cubicBezTo>
                  <a:lnTo>
                    <a:pt x="13528" y="3356"/>
                  </a:lnTo>
                  <a:cubicBezTo>
                    <a:pt x="13758" y="3356"/>
                    <a:pt x="13946" y="3168"/>
                    <a:pt x="13946" y="2943"/>
                  </a:cubicBezTo>
                  <a:lnTo>
                    <a:pt x="13946" y="413"/>
                  </a:lnTo>
                  <a:cubicBezTo>
                    <a:pt x="13946" y="183"/>
                    <a:pt x="13758" y="0"/>
                    <a:pt x="135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7" name="Google Shape;23597;p76"/>
            <p:cNvSpPr/>
            <p:nvPr/>
          </p:nvSpPr>
          <p:spPr>
            <a:xfrm>
              <a:off x="1846760" y="2017340"/>
              <a:ext cx="106566" cy="163530"/>
            </a:xfrm>
            <a:custGeom>
              <a:rect b="b" l="l" r="r" t="t"/>
              <a:pathLst>
                <a:path extrusionOk="0" h="6241" w="4067">
                  <a:moveTo>
                    <a:pt x="1769" y="0"/>
                  </a:moveTo>
                  <a:cubicBezTo>
                    <a:pt x="1520" y="0"/>
                    <a:pt x="1488" y="387"/>
                    <a:pt x="1753" y="415"/>
                  </a:cubicBezTo>
                  <a:cubicBezTo>
                    <a:pt x="1801" y="419"/>
                    <a:pt x="1853" y="429"/>
                    <a:pt x="1901" y="448"/>
                  </a:cubicBezTo>
                  <a:cubicBezTo>
                    <a:pt x="3005" y="875"/>
                    <a:pt x="3533" y="1730"/>
                    <a:pt x="3533" y="2099"/>
                  </a:cubicBezTo>
                  <a:cubicBezTo>
                    <a:pt x="3533" y="2296"/>
                    <a:pt x="3433" y="2483"/>
                    <a:pt x="3269" y="2589"/>
                  </a:cubicBezTo>
                  <a:cubicBezTo>
                    <a:pt x="2857" y="1711"/>
                    <a:pt x="2084" y="1058"/>
                    <a:pt x="1148" y="803"/>
                  </a:cubicBezTo>
                  <a:cubicBezTo>
                    <a:pt x="1162" y="751"/>
                    <a:pt x="1191" y="703"/>
                    <a:pt x="1220" y="655"/>
                  </a:cubicBezTo>
                  <a:cubicBezTo>
                    <a:pt x="1350" y="494"/>
                    <a:pt x="1204" y="316"/>
                    <a:pt x="1052" y="316"/>
                  </a:cubicBezTo>
                  <a:cubicBezTo>
                    <a:pt x="991" y="316"/>
                    <a:pt x="929" y="344"/>
                    <a:pt x="884" y="415"/>
                  </a:cubicBezTo>
                  <a:cubicBezTo>
                    <a:pt x="817" y="511"/>
                    <a:pt x="769" y="611"/>
                    <a:pt x="735" y="722"/>
                  </a:cubicBezTo>
                  <a:cubicBezTo>
                    <a:pt x="586" y="703"/>
                    <a:pt x="428" y="693"/>
                    <a:pt x="274" y="693"/>
                  </a:cubicBezTo>
                  <a:cubicBezTo>
                    <a:pt x="0" y="693"/>
                    <a:pt x="0" y="1106"/>
                    <a:pt x="274" y="1106"/>
                  </a:cubicBezTo>
                  <a:lnTo>
                    <a:pt x="279" y="1106"/>
                  </a:lnTo>
                  <a:cubicBezTo>
                    <a:pt x="418" y="1106"/>
                    <a:pt x="557" y="1115"/>
                    <a:pt x="697" y="1135"/>
                  </a:cubicBezTo>
                  <a:cubicBezTo>
                    <a:pt x="2108" y="1336"/>
                    <a:pt x="3154" y="2541"/>
                    <a:pt x="3154" y="3962"/>
                  </a:cubicBezTo>
                  <a:lnTo>
                    <a:pt x="3154" y="6036"/>
                  </a:lnTo>
                  <a:cubicBezTo>
                    <a:pt x="3154" y="6172"/>
                    <a:pt x="3257" y="6241"/>
                    <a:pt x="3361" y="6241"/>
                  </a:cubicBezTo>
                  <a:cubicBezTo>
                    <a:pt x="3464" y="6241"/>
                    <a:pt x="3567" y="6172"/>
                    <a:pt x="3567" y="6036"/>
                  </a:cubicBezTo>
                  <a:cubicBezTo>
                    <a:pt x="3533" y="4188"/>
                    <a:pt x="3658" y="3741"/>
                    <a:pt x="3418" y="2973"/>
                  </a:cubicBezTo>
                  <a:cubicBezTo>
                    <a:pt x="3869" y="2733"/>
                    <a:pt x="4066" y="2195"/>
                    <a:pt x="3874" y="1720"/>
                  </a:cubicBezTo>
                  <a:cubicBezTo>
                    <a:pt x="3581" y="1000"/>
                    <a:pt x="2914" y="395"/>
                    <a:pt x="2050" y="59"/>
                  </a:cubicBezTo>
                  <a:cubicBezTo>
                    <a:pt x="1969" y="31"/>
                    <a:pt x="1882" y="11"/>
                    <a:pt x="1796" y="2"/>
                  </a:cubicBezTo>
                  <a:cubicBezTo>
                    <a:pt x="1787" y="1"/>
                    <a:pt x="1778" y="0"/>
                    <a:pt x="17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8" name="Google Shape;23598;p76"/>
            <p:cNvSpPr/>
            <p:nvPr/>
          </p:nvSpPr>
          <p:spPr>
            <a:xfrm>
              <a:off x="1769017" y="2038486"/>
              <a:ext cx="71507" cy="165312"/>
            </a:xfrm>
            <a:custGeom>
              <a:rect b="b" l="l" r="r" t="t"/>
              <a:pathLst>
                <a:path extrusionOk="0" h="6309" w="2729">
                  <a:moveTo>
                    <a:pt x="2438" y="1"/>
                  </a:moveTo>
                  <a:cubicBezTo>
                    <a:pt x="2417" y="1"/>
                    <a:pt x="2395" y="4"/>
                    <a:pt x="2372" y="11"/>
                  </a:cubicBezTo>
                  <a:cubicBezTo>
                    <a:pt x="971" y="414"/>
                    <a:pt x="6" y="1696"/>
                    <a:pt x="1" y="3155"/>
                  </a:cubicBezTo>
                  <a:lnTo>
                    <a:pt x="1" y="6097"/>
                  </a:lnTo>
                  <a:cubicBezTo>
                    <a:pt x="1" y="6213"/>
                    <a:pt x="92" y="6304"/>
                    <a:pt x="207" y="6309"/>
                  </a:cubicBezTo>
                  <a:cubicBezTo>
                    <a:pt x="318" y="6309"/>
                    <a:pt x="414" y="6213"/>
                    <a:pt x="414" y="6097"/>
                  </a:cubicBezTo>
                  <a:lnTo>
                    <a:pt x="414" y="3155"/>
                  </a:lnTo>
                  <a:cubicBezTo>
                    <a:pt x="419" y="1878"/>
                    <a:pt x="1263" y="764"/>
                    <a:pt x="2487" y="409"/>
                  </a:cubicBezTo>
                  <a:cubicBezTo>
                    <a:pt x="2728" y="339"/>
                    <a:pt x="2653" y="1"/>
                    <a:pt x="243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9" name="Google Shape;23599;p76"/>
            <p:cNvSpPr/>
            <p:nvPr/>
          </p:nvSpPr>
          <p:spPr>
            <a:xfrm>
              <a:off x="1807876" y="2079990"/>
              <a:ext cx="85001" cy="52981"/>
            </a:xfrm>
            <a:custGeom>
              <a:rect b="b" l="l" r="r" t="t"/>
              <a:pathLst>
                <a:path extrusionOk="0" h="2022" w="3244">
                  <a:moveTo>
                    <a:pt x="1806" y="0"/>
                  </a:moveTo>
                  <a:cubicBezTo>
                    <a:pt x="892" y="0"/>
                    <a:pt x="0" y="727"/>
                    <a:pt x="73" y="1830"/>
                  </a:cubicBezTo>
                  <a:cubicBezTo>
                    <a:pt x="82" y="1960"/>
                    <a:pt x="180" y="2021"/>
                    <a:pt x="278" y="2021"/>
                  </a:cubicBezTo>
                  <a:cubicBezTo>
                    <a:pt x="387" y="2021"/>
                    <a:pt x="496" y="1945"/>
                    <a:pt x="486" y="1801"/>
                  </a:cubicBezTo>
                  <a:cubicBezTo>
                    <a:pt x="429" y="971"/>
                    <a:pt x="1105" y="412"/>
                    <a:pt x="1801" y="412"/>
                  </a:cubicBezTo>
                  <a:cubicBezTo>
                    <a:pt x="2159" y="412"/>
                    <a:pt x="2523" y="560"/>
                    <a:pt x="2795" y="894"/>
                  </a:cubicBezTo>
                  <a:cubicBezTo>
                    <a:pt x="2840" y="951"/>
                    <a:pt x="2896" y="975"/>
                    <a:pt x="2951" y="975"/>
                  </a:cubicBezTo>
                  <a:cubicBezTo>
                    <a:pt x="3103" y="975"/>
                    <a:pt x="3244" y="790"/>
                    <a:pt x="3117" y="635"/>
                  </a:cubicBezTo>
                  <a:cubicBezTo>
                    <a:pt x="2761" y="196"/>
                    <a:pt x="2280" y="0"/>
                    <a:pt x="18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0" name="Google Shape;23600;p76"/>
            <p:cNvSpPr/>
            <p:nvPr/>
          </p:nvSpPr>
          <p:spPr>
            <a:xfrm>
              <a:off x="1814898" y="2114185"/>
              <a:ext cx="87857" cy="55654"/>
            </a:xfrm>
            <a:custGeom>
              <a:rect b="b" l="l" r="r" t="t"/>
              <a:pathLst>
                <a:path extrusionOk="0" h="2124" w="3353">
                  <a:moveTo>
                    <a:pt x="3017" y="1"/>
                  </a:moveTo>
                  <a:cubicBezTo>
                    <a:pt x="2903" y="1"/>
                    <a:pt x="2787" y="86"/>
                    <a:pt x="2805" y="237"/>
                  </a:cubicBezTo>
                  <a:cubicBezTo>
                    <a:pt x="2887" y="828"/>
                    <a:pt x="2551" y="1399"/>
                    <a:pt x="1994" y="1620"/>
                  </a:cubicBezTo>
                  <a:cubicBezTo>
                    <a:pt x="1838" y="1680"/>
                    <a:pt x="1677" y="1708"/>
                    <a:pt x="1518" y="1708"/>
                  </a:cubicBezTo>
                  <a:cubicBezTo>
                    <a:pt x="1103" y="1708"/>
                    <a:pt x="703" y="1513"/>
                    <a:pt x="453" y="1159"/>
                  </a:cubicBezTo>
                  <a:cubicBezTo>
                    <a:pt x="408" y="1095"/>
                    <a:pt x="349" y="1068"/>
                    <a:pt x="290" y="1068"/>
                  </a:cubicBezTo>
                  <a:cubicBezTo>
                    <a:pt x="142" y="1068"/>
                    <a:pt x="0" y="1237"/>
                    <a:pt x="117" y="1399"/>
                  </a:cubicBezTo>
                  <a:cubicBezTo>
                    <a:pt x="439" y="1855"/>
                    <a:pt x="962" y="2124"/>
                    <a:pt x="1514" y="2124"/>
                  </a:cubicBezTo>
                  <a:cubicBezTo>
                    <a:pt x="2551" y="2124"/>
                    <a:pt x="3353" y="1212"/>
                    <a:pt x="3218" y="180"/>
                  </a:cubicBezTo>
                  <a:cubicBezTo>
                    <a:pt x="3201" y="57"/>
                    <a:pt x="3110" y="1"/>
                    <a:pt x="3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01" name="Google Shape;23601;p76"/>
          <p:cNvGrpSpPr/>
          <p:nvPr/>
        </p:nvGrpSpPr>
        <p:grpSpPr>
          <a:xfrm>
            <a:off x="1298499" y="2066286"/>
            <a:ext cx="365525" cy="164421"/>
            <a:chOff x="1298499" y="2066286"/>
            <a:chExt cx="365525" cy="164421"/>
          </a:xfrm>
        </p:grpSpPr>
        <p:sp>
          <p:nvSpPr>
            <p:cNvPr id="23602" name="Google Shape;23602;p76"/>
            <p:cNvSpPr/>
            <p:nvPr/>
          </p:nvSpPr>
          <p:spPr>
            <a:xfrm>
              <a:off x="1466536" y="2101398"/>
              <a:ext cx="191960" cy="89953"/>
            </a:xfrm>
            <a:custGeom>
              <a:rect b="b" l="l" r="r" t="t"/>
              <a:pathLst>
                <a:path extrusionOk="0" h="3433" w="7326">
                  <a:moveTo>
                    <a:pt x="168" y="0"/>
                  </a:moveTo>
                  <a:cubicBezTo>
                    <a:pt x="72" y="0"/>
                    <a:pt x="0" y="77"/>
                    <a:pt x="0" y="168"/>
                  </a:cubicBezTo>
                  <a:lnTo>
                    <a:pt x="0" y="3264"/>
                  </a:lnTo>
                  <a:cubicBezTo>
                    <a:pt x="0" y="3360"/>
                    <a:pt x="72" y="3432"/>
                    <a:pt x="168" y="3432"/>
                  </a:cubicBezTo>
                  <a:lnTo>
                    <a:pt x="7162" y="3432"/>
                  </a:lnTo>
                  <a:cubicBezTo>
                    <a:pt x="7253" y="3432"/>
                    <a:pt x="7325" y="3360"/>
                    <a:pt x="7325" y="3264"/>
                  </a:cubicBezTo>
                  <a:lnTo>
                    <a:pt x="7325" y="168"/>
                  </a:lnTo>
                  <a:cubicBezTo>
                    <a:pt x="7325" y="77"/>
                    <a:pt x="7253" y="0"/>
                    <a:pt x="7162"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3" name="Google Shape;23603;p76"/>
            <p:cNvSpPr/>
            <p:nvPr/>
          </p:nvSpPr>
          <p:spPr>
            <a:xfrm>
              <a:off x="1466536" y="2150580"/>
              <a:ext cx="191960" cy="40771"/>
            </a:xfrm>
            <a:custGeom>
              <a:rect b="b" l="l" r="r" t="t"/>
              <a:pathLst>
                <a:path extrusionOk="0" h="1556" w="7326">
                  <a:moveTo>
                    <a:pt x="0" y="0"/>
                  </a:moveTo>
                  <a:lnTo>
                    <a:pt x="0" y="1387"/>
                  </a:lnTo>
                  <a:cubicBezTo>
                    <a:pt x="0" y="1483"/>
                    <a:pt x="72" y="1555"/>
                    <a:pt x="168" y="1555"/>
                  </a:cubicBezTo>
                  <a:lnTo>
                    <a:pt x="7162" y="1555"/>
                  </a:lnTo>
                  <a:cubicBezTo>
                    <a:pt x="7253" y="1555"/>
                    <a:pt x="7325" y="1483"/>
                    <a:pt x="7325" y="1387"/>
                  </a:cubicBezTo>
                  <a:lnTo>
                    <a:pt x="7325"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4" name="Google Shape;23604;p76"/>
            <p:cNvSpPr/>
            <p:nvPr/>
          </p:nvSpPr>
          <p:spPr>
            <a:xfrm>
              <a:off x="1466536" y="2170703"/>
              <a:ext cx="191960" cy="20648"/>
            </a:xfrm>
            <a:custGeom>
              <a:rect b="b" l="l" r="r" t="t"/>
              <a:pathLst>
                <a:path extrusionOk="0" h="788" w="7326">
                  <a:moveTo>
                    <a:pt x="0" y="0"/>
                  </a:moveTo>
                  <a:lnTo>
                    <a:pt x="0" y="619"/>
                  </a:lnTo>
                  <a:cubicBezTo>
                    <a:pt x="0" y="711"/>
                    <a:pt x="72" y="787"/>
                    <a:pt x="168" y="787"/>
                  </a:cubicBezTo>
                  <a:lnTo>
                    <a:pt x="7162" y="787"/>
                  </a:lnTo>
                  <a:cubicBezTo>
                    <a:pt x="7253" y="787"/>
                    <a:pt x="7325" y="711"/>
                    <a:pt x="7325" y="619"/>
                  </a:cubicBezTo>
                  <a:lnTo>
                    <a:pt x="7325"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5" name="Google Shape;23605;p76"/>
            <p:cNvSpPr/>
            <p:nvPr/>
          </p:nvSpPr>
          <p:spPr>
            <a:xfrm>
              <a:off x="1304028" y="2101398"/>
              <a:ext cx="102164" cy="89953"/>
            </a:xfrm>
            <a:custGeom>
              <a:rect b="b" l="l" r="r" t="t"/>
              <a:pathLst>
                <a:path extrusionOk="0" h="3433" w="3899">
                  <a:moveTo>
                    <a:pt x="168" y="0"/>
                  </a:moveTo>
                  <a:cubicBezTo>
                    <a:pt x="72" y="0"/>
                    <a:pt x="0" y="77"/>
                    <a:pt x="0" y="168"/>
                  </a:cubicBezTo>
                  <a:lnTo>
                    <a:pt x="0" y="3264"/>
                  </a:lnTo>
                  <a:cubicBezTo>
                    <a:pt x="0" y="3360"/>
                    <a:pt x="72" y="3432"/>
                    <a:pt x="168" y="3432"/>
                  </a:cubicBezTo>
                  <a:lnTo>
                    <a:pt x="3730" y="3432"/>
                  </a:lnTo>
                  <a:cubicBezTo>
                    <a:pt x="3821" y="3432"/>
                    <a:pt x="3898" y="3360"/>
                    <a:pt x="3898" y="3264"/>
                  </a:cubicBezTo>
                  <a:lnTo>
                    <a:pt x="3898" y="168"/>
                  </a:lnTo>
                  <a:cubicBezTo>
                    <a:pt x="3898" y="77"/>
                    <a:pt x="3821" y="0"/>
                    <a:pt x="3730"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6" name="Google Shape;23606;p76"/>
            <p:cNvSpPr/>
            <p:nvPr/>
          </p:nvSpPr>
          <p:spPr>
            <a:xfrm>
              <a:off x="1322762" y="2101398"/>
              <a:ext cx="83429" cy="69332"/>
            </a:xfrm>
            <a:custGeom>
              <a:rect b="b" l="l" r="r" t="t"/>
              <a:pathLst>
                <a:path extrusionOk="0" h="2646" w="3184">
                  <a:moveTo>
                    <a:pt x="1" y="0"/>
                  </a:moveTo>
                  <a:lnTo>
                    <a:pt x="1" y="2477"/>
                  </a:lnTo>
                  <a:cubicBezTo>
                    <a:pt x="1" y="2568"/>
                    <a:pt x="77" y="2645"/>
                    <a:pt x="169" y="2645"/>
                  </a:cubicBezTo>
                  <a:lnTo>
                    <a:pt x="3183" y="2645"/>
                  </a:lnTo>
                  <a:lnTo>
                    <a:pt x="3183" y="168"/>
                  </a:lnTo>
                  <a:cubicBezTo>
                    <a:pt x="3183" y="101"/>
                    <a:pt x="3145" y="34"/>
                    <a:pt x="3087"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7" name="Google Shape;23607;p76"/>
            <p:cNvSpPr/>
            <p:nvPr/>
          </p:nvSpPr>
          <p:spPr>
            <a:xfrm>
              <a:off x="1304028" y="2150580"/>
              <a:ext cx="102164" cy="40771"/>
            </a:xfrm>
            <a:custGeom>
              <a:rect b="b" l="l" r="r" t="t"/>
              <a:pathLst>
                <a:path extrusionOk="0" h="1556" w="3899">
                  <a:moveTo>
                    <a:pt x="0" y="0"/>
                  </a:moveTo>
                  <a:lnTo>
                    <a:pt x="0" y="1387"/>
                  </a:lnTo>
                  <a:cubicBezTo>
                    <a:pt x="0" y="1483"/>
                    <a:pt x="72" y="1555"/>
                    <a:pt x="168" y="1555"/>
                  </a:cubicBezTo>
                  <a:lnTo>
                    <a:pt x="3730" y="1555"/>
                  </a:lnTo>
                  <a:cubicBezTo>
                    <a:pt x="3821" y="1555"/>
                    <a:pt x="3898" y="1483"/>
                    <a:pt x="3898" y="1387"/>
                  </a:cubicBezTo>
                  <a:lnTo>
                    <a:pt x="3898"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8" name="Google Shape;23608;p76"/>
            <p:cNvSpPr/>
            <p:nvPr/>
          </p:nvSpPr>
          <p:spPr>
            <a:xfrm>
              <a:off x="1304028" y="2150580"/>
              <a:ext cx="102164" cy="40771"/>
            </a:xfrm>
            <a:custGeom>
              <a:rect b="b" l="l" r="r" t="t"/>
              <a:pathLst>
                <a:path extrusionOk="0" h="1556" w="3899">
                  <a:moveTo>
                    <a:pt x="0" y="0"/>
                  </a:moveTo>
                  <a:lnTo>
                    <a:pt x="0" y="1387"/>
                  </a:lnTo>
                  <a:cubicBezTo>
                    <a:pt x="0" y="1479"/>
                    <a:pt x="72" y="1555"/>
                    <a:pt x="168" y="1555"/>
                  </a:cubicBezTo>
                  <a:lnTo>
                    <a:pt x="3730" y="1555"/>
                  </a:lnTo>
                  <a:cubicBezTo>
                    <a:pt x="3821" y="1555"/>
                    <a:pt x="3898" y="1479"/>
                    <a:pt x="3898" y="1387"/>
                  </a:cubicBezTo>
                  <a:lnTo>
                    <a:pt x="3898" y="768"/>
                  </a:lnTo>
                  <a:lnTo>
                    <a:pt x="888" y="768"/>
                  </a:lnTo>
                  <a:cubicBezTo>
                    <a:pt x="792" y="768"/>
                    <a:pt x="720" y="696"/>
                    <a:pt x="720" y="600"/>
                  </a:cubicBezTo>
                  <a:lnTo>
                    <a:pt x="72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9" name="Google Shape;23609;p76"/>
            <p:cNvSpPr/>
            <p:nvPr/>
          </p:nvSpPr>
          <p:spPr>
            <a:xfrm>
              <a:off x="1378495" y="2071763"/>
              <a:ext cx="43418" cy="153520"/>
            </a:xfrm>
            <a:custGeom>
              <a:rect b="b" l="l" r="r" t="t"/>
              <a:pathLst>
                <a:path extrusionOk="0" h="5859" w="1657">
                  <a:moveTo>
                    <a:pt x="1428" y="0"/>
                  </a:moveTo>
                  <a:cubicBezTo>
                    <a:pt x="1351" y="0"/>
                    <a:pt x="1273" y="38"/>
                    <a:pt x="1229" y="123"/>
                  </a:cubicBezTo>
                  <a:lnTo>
                    <a:pt x="77" y="2331"/>
                  </a:lnTo>
                  <a:cubicBezTo>
                    <a:pt x="29" y="2427"/>
                    <a:pt x="0" y="2533"/>
                    <a:pt x="0" y="2643"/>
                  </a:cubicBezTo>
                  <a:lnTo>
                    <a:pt x="0" y="4314"/>
                  </a:lnTo>
                  <a:cubicBezTo>
                    <a:pt x="0" y="4472"/>
                    <a:pt x="58" y="4626"/>
                    <a:pt x="159" y="4751"/>
                  </a:cubicBezTo>
                  <a:lnTo>
                    <a:pt x="989" y="5725"/>
                  </a:lnTo>
                  <a:cubicBezTo>
                    <a:pt x="1066" y="5816"/>
                    <a:pt x="1172" y="5858"/>
                    <a:pt x="1277" y="5858"/>
                  </a:cubicBezTo>
                  <a:cubicBezTo>
                    <a:pt x="1433" y="5858"/>
                    <a:pt x="1587" y="5765"/>
                    <a:pt x="1642" y="5595"/>
                  </a:cubicBezTo>
                  <a:cubicBezTo>
                    <a:pt x="1651" y="5557"/>
                    <a:pt x="1656" y="5514"/>
                    <a:pt x="1656" y="5475"/>
                  </a:cubicBezTo>
                  <a:lnTo>
                    <a:pt x="1656" y="229"/>
                  </a:lnTo>
                  <a:cubicBezTo>
                    <a:pt x="1656" y="85"/>
                    <a:pt x="1543" y="0"/>
                    <a:pt x="14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0" name="Google Shape;23610;p76"/>
            <p:cNvSpPr/>
            <p:nvPr/>
          </p:nvSpPr>
          <p:spPr>
            <a:xfrm>
              <a:off x="1396837" y="2086672"/>
              <a:ext cx="25076" cy="131720"/>
            </a:xfrm>
            <a:custGeom>
              <a:rect b="b" l="l" r="r" t="t"/>
              <a:pathLst>
                <a:path extrusionOk="0" h="5027" w="957">
                  <a:moveTo>
                    <a:pt x="956" y="1"/>
                  </a:moveTo>
                  <a:lnTo>
                    <a:pt x="78" y="1690"/>
                  </a:lnTo>
                  <a:cubicBezTo>
                    <a:pt x="25" y="1786"/>
                    <a:pt x="1" y="1892"/>
                    <a:pt x="1" y="2002"/>
                  </a:cubicBezTo>
                  <a:lnTo>
                    <a:pt x="1" y="3673"/>
                  </a:lnTo>
                  <a:cubicBezTo>
                    <a:pt x="1" y="3831"/>
                    <a:pt x="59" y="3985"/>
                    <a:pt x="159" y="4105"/>
                  </a:cubicBezTo>
                  <a:lnTo>
                    <a:pt x="942" y="5026"/>
                  </a:lnTo>
                  <a:cubicBezTo>
                    <a:pt x="951" y="4988"/>
                    <a:pt x="956" y="4950"/>
                    <a:pt x="956" y="4906"/>
                  </a:cubicBezTo>
                  <a:lnTo>
                    <a:pt x="956"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1" name="Google Shape;23611;p76"/>
            <p:cNvSpPr/>
            <p:nvPr/>
          </p:nvSpPr>
          <p:spPr>
            <a:xfrm>
              <a:off x="1451574" y="2071763"/>
              <a:ext cx="43418" cy="153520"/>
            </a:xfrm>
            <a:custGeom>
              <a:rect b="b" l="l" r="r" t="t"/>
              <a:pathLst>
                <a:path extrusionOk="0" h="5859" w="1657">
                  <a:moveTo>
                    <a:pt x="228" y="0"/>
                  </a:moveTo>
                  <a:cubicBezTo>
                    <a:pt x="113" y="0"/>
                    <a:pt x="0" y="85"/>
                    <a:pt x="0" y="229"/>
                  </a:cubicBezTo>
                  <a:lnTo>
                    <a:pt x="0" y="5480"/>
                  </a:lnTo>
                  <a:cubicBezTo>
                    <a:pt x="0" y="5523"/>
                    <a:pt x="5" y="5562"/>
                    <a:pt x="19" y="5600"/>
                  </a:cubicBezTo>
                  <a:cubicBezTo>
                    <a:pt x="76" y="5766"/>
                    <a:pt x="229" y="5859"/>
                    <a:pt x="383" y="5859"/>
                  </a:cubicBezTo>
                  <a:cubicBezTo>
                    <a:pt x="487" y="5859"/>
                    <a:pt x="592" y="5816"/>
                    <a:pt x="667" y="5725"/>
                  </a:cubicBezTo>
                  <a:lnTo>
                    <a:pt x="1498" y="4751"/>
                  </a:lnTo>
                  <a:cubicBezTo>
                    <a:pt x="1599" y="4631"/>
                    <a:pt x="1656" y="4477"/>
                    <a:pt x="1656" y="4319"/>
                  </a:cubicBezTo>
                  <a:lnTo>
                    <a:pt x="1656" y="2643"/>
                  </a:lnTo>
                  <a:cubicBezTo>
                    <a:pt x="1656" y="2538"/>
                    <a:pt x="1632" y="2432"/>
                    <a:pt x="1579" y="2336"/>
                  </a:cubicBezTo>
                  <a:lnTo>
                    <a:pt x="427" y="123"/>
                  </a:lnTo>
                  <a:cubicBezTo>
                    <a:pt x="383" y="38"/>
                    <a:pt x="305" y="0"/>
                    <a:pt x="228"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2" name="Google Shape;23612;p76"/>
            <p:cNvSpPr/>
            <p:nvPr/>
          </p:nvSpPr>
          <p:spPr>
            <a:xfrm>
              <a:off x="1451443" y="2086934"/>
              <a:ext cx="25181" cy="131458"/>
            </a:xfrm>
            <a:custGeom>
              <a:rect b="b" l="l" r="r" t="t"/>
              <a:pathLst>
                <a:path extrusionOk="0" h="5017" w="961">
                  <a:moveTo>
                    <a:pt x="0" y="0"/>
                  </a:moveTo>
                  <a:lnTo>
                    <a:pt x="0" y="4896"/>
                  </a:lnTo>
                  <a:cubicBezTo>
                    <a:pt x="0" y="4940"/>
                    <a:pt x="10" y="4978"/>
                    <a:pt x="19" y="5016"/>
                  </a:cubicBezTo>
                  <a:lnTo>
                    <a:pt x="802" y="4104"/>
                  </a:lnTo>
                  <a:cubicBezTo>
                    <a:pt x="903" y="3980"/>
                    <a:pt x="960" y="3826"/>
                    <a:pt x="960" y="3668"/>
                  </a:cubicBezTo>
                  <a:lnTo>
                    <a:pt x="960" y="1997"/>
                  </a:lnTo>
                  <a:cubicBezTo>
                    <a:pt x="960" y="1892"/>
                    <a:pt x="931" y="1786"/>
                    <a:pt x="883" y="1690"/>
                  </a:cubicBezTo>
                  <a:lnTo>
                    <a:pt x="0"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3" name="Google Shape;23613;p76"/>
            <p:cNvSpPr/>
            <p:nvPr/>
          </p:nvSpPr>
          <p:spPr>
            <a:xfrm>
              <a:off x="1465016" y="2218104"/>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4" name="Google Shape;23614;p76"/>
            <p:cNvSpPr/>
            <p:nvPr/>
          </p:nvSpPr>
          <p:spPr>
            <a:xfrm>
              <a:off x="1465147" y="221810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5" name="Google Shape;23615;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6" name="Google Shape;23616;p76"/>
            <p:cNvSpPr/>
            <p:nvPr/>
          </p:nvSpPr>
          <p:spPr>
            <a:xfrm>
              <a:off x="1465016" y="221823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7" name="Google Shape;23617;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8" name="Google Shape;23618;p76"/>
            <p:cNvSpPr/>
            <p:nvPr/>
          </p:nvSpPr>
          <p:spPr>
            <a:xfrm>
              <a:off x="1446150" y="2091179"/>
              <a:ext cx="217874" cy="139476"/>
            </a:xfrm>
            <a:custGeom>
              <a:rect b="b" l="l" r="r" t="t"/>
              <a:pathLst>
                <a:path extrusionOk="0" h="5323" w="8315">
                  <a:moveTo>
                    <a:pt x="7892" y="597"/>
                  </a:moveTo>
                  <a:lnTo>
                    <a:pt x="7892" y="2056"/>
                  </a:lnTo>
                  <a:lnTo>
                    <a:pt x="2070" y="2056"/>
                  </a:lnTo>
                  <a:cubicBezTo>
                    <a:pt x="2065" y="1763"/>
                    <a:pt x="2089" y="1715"/>
                    <a:pt x="2046" y="1643"/>
                  </a:cubicBezTo>
                  <a:lnTo>
                    <a:pt x="1503" y="597"/>
                  </a:lnTo>
                  <a:lnTo>
                    <a:pt x="2108" y="597"/>
                  </a:lnTo>
                  <a:lnTo>
                    <a:pt x="2108" y="1048"/>
                  </a:lnTo>
                  <a:cubicBezTo>
                    <a:pt x="2108" y="1187"/>
                    <a:pt x="2212" y="1257"/>
                    <a:pt x="2317" y="1257"/>
                  </a:cubicBezTo>
                  <a:cubicBezTo>
                    <a:pt x="2421" y="1257"/>
                    <a:pt x="2526" y="1187"/>
                    <a:pt x="2526" y="1048"/>
                  </a:cubicBezTo>
                  <a:lnTo>
                    <a:pt x="2526" y="597"/>
                  </a:lnTo>
                  <a:lnTo>
                    <a:pt x="2751" y="597"/>
                  </a:lnTo>
                  <a:lnTo>
                    <a:pt x="2751" y="1624"/>
                  </a:lnTo>
                  <a:cubicBezTo>
                    <a:pt x="2751" y="1761"/>
                    <a:pt x="2854" y="1829"/>
                    <a:pt x="2958" y="1829"/>
                  </a:cubicBezTo>
                  <a:cubicBezTo>
                    <a:pt x="3061" y="1829"/>
                    <a:pt x="3164" y="1761"/>
                    <a:pt x="3164" y="1624"/>
                  </a:cubicBezTo>
                  <a:lnTo>
                    <a:pt x="3164" y="597"/>
                  </a:lnTo>
                  <a:lnTo>
                    <a:pt x="3390" y="597"/>
                  </a:lnTo>
                  <a:lnTo>
                    <a:pt x="3390" y="1048"/>
                  </a:lnTo>
                  <a:cubicBezTo>
                    <a:pt x="3390" y="1187"/>
                    <a:pt x="3493" y="1257"/>
                    <a:pt x="3596" y="1257"/>
                  </a:cubicBezTo>
                  <a:cubicBezTo>
                    <a:pt x="3699" y="1257"/>
                    <a:pt x="3802" y="1187"/>
                    <a:pt x="3802" y="1048"/>
                  </a:cubicBezTo>
                  <a:lnTo>
                    <a:pt x="3802" y="597"/>
                  </a:lnTo>
                  <a:lnTo>
                    <a:pt x="4028" y="597"/>
                  </a:lnTo>
                  <a:lnTo>
                    <a:pt x="4028" y="1048"/>
                  </a:lnTo>
                  <a:cubicBezTo>
                    <a:pt x="4028" y="1187"/>
                    <a:pt x="4132" y="1257"/>
                    <a:pt x="4237" y="1257"/>
                  </a:cubicBezTo>
                  <a:cubicBezTo>
                    <a:pt x="4341" y="1257"/>
                    <a:pt x="4446" y="1187"/>
                    <a:pt x="4446" y="1048"/>
                  </a:cubicBezTo>
                  <a:lnTo>
                    <a:pt x="4446" y="597"/>
                  </a:lnTo>
                  <a:lnTo>
                    <a:pt x="4671" y="597"/>
                  </a:lnTo>
                  <a:lnTo>
                    <a:pt x="4671" y="1048"/>
                  </a:lnTo>
                  <a:cubicBezTo>
                    <a:pt x="4671" y="1187"/>
                    <a:pt x="4774" y="1257"/>
                    <a:pt x="4878" y="1257"/>
                  </a:cubicBezTo>
                  <a:cubicBezTo>
                    <a:pt x="4981" y="1257"/>
                    <a:pt x="5084" y="1187"/>
                    <a:pt x="5084" y="1048"/>
                  </a:cubicBezTo>
                  <a:lnTo>
                    <a:pt x="5084" y="597"/>
                  </a:lnTo>
                  <a:lnTo>
                    <a:pt x="5310" y="597"/>
                  </a:lnTo>
                  <a:lnTo>
                    <a:pt x="5310" y="1624"/>
                  </a:lnTo>
                  <a:cubicBezTo>
                    <a:pt x="5310" y="1761"/>
                    <a:pt x="5413" y="1829"/>
                    <a:pt x="5516" y="1829"/>
                  </a:cubicBezTo>
                  <a:cubicBezTo>
                    <a:pt x="5619" y="1829"/>
                    <a:pt x="5723" y="1761"/>
                    <a:pt x="5723" y="1624"/>
                  </a:cubicBezTo>
                  <a:lnTo>
                    <a:pt x="5723" y="597"/>
                  </a:lnTo>
                  <a:lnTo>
                    <a:pt x="5948" y="597"/>
                  </a:lnTo>
                  <a:lnTo>
                    <a:pt x="5948" y="1048"/>
                  </a:lnTo>
                  <a:cubicBezTo>
                    <a:pt x="5948" y="1187"/>
                    <a:pt x="6053" y="1257"/>
                    <a:pt x="6157" y="1257"/>
                  </a:cubicBezTo>
                  <a:cubicBezTo>
                    <a:pt x="6261" y="1257"/>
                    <a:pt x="6366" y="1187"/>
                    <a:pt x="6366" y="1048"/>
                  </a:cubicBezTo>
                  <a:lnTo>
                    <a:pt x="6366" y="597"/>
                  </a:lnTo>
                  <a:lnTo>
                    <a:pt x="6591" y="597"/>
                  </a:lnTo>
                  <a:lnTo>
                    <a:pt x="6591" y="1048"/>
                  </a:lnTo>
                  <a:cubicBezTo>
                    <a:pt x="6591" y="1187"/>
                    <a:pt x="6695" y="1257"/>
                    <a:pt x="6798" y="1257"/>
                  </a:cubicBezTo>
                  <a:cubicBezTo>
                    <a:pt x="6901" y="1257"/>
                    <a:pt x="7004" y="1187"/>
                    <a:pt x="7004" y="1048"/>
                  </a:cubicBezTo>
                  <a:lnTo>
                    <a:pt x="7004" y="597"/>
                  </a:lnTo>
                  <a:lnTo>
                    <a:pt x="7230" y="597"/>
                  </a:lnTo>
                  <a:lnTo>
                    <a:pt x="7230" y="1048"/>
                  </a:lnTo>
                  <a:cubicBezTo>
                    <a:pt x="7230" y="1187"/>
                    <a:pt x="7334" y="1257"/>
                    <a:pt x="7438" y="1257"/>
                  </a:cubicBezTo>
                  <a:cubicBezTo>
                    <a:pt x="7542" y="1257"/>
                    <a:pt x="7645" y="1187"/>
                    <a:pt x="7643" y="1048"/>
                  </a:cubicBezTo>
                  <a:lnTo>
                    <a:pt x="7643" y="597"/>
                  </a:lnTo>
                  <a:close/>
                  <a:moveTo>
                    <a:pt x="1066" y="0"/>
                  </a:moveTo>
                  <a:cubicBezTo>
                    <a:pt x="968" y="0"/>
                    <a:pt x="871" y="67"/>
                    <a:pt x="860" y="184"/>
                  </a:cubicBezTo>
                  <a:cubicBezTo>
                    <a:pt x="855" y="227"/>
                    <a:pt x="860" y="265"/>
                    <a:pt x="879" y="304"/>
                  </a:cubicBezTo>
                  <a:lnTo>
                    <a:pt x="1037" y="601"/>
                  </a:lnTo>
                  <a:lnTo>
                    <a:pt x="1657" y="1792"/>
                  </a:lnTo>
                  <a:lnTo>
                    <a:pt x="1657" y="3746"/>
                  </a:lnTo>
                  <a:lnTo>
                    <a:pt x="721" y="4845"/>
                  </a:lnTo>
                  <a:lnTo>
                    <a:pt x="721" y="4850"/>
                  </a:lnTo>
                  <a:cubicBezTo>
                    <a:pt x="687" y="4888"/>
                    <a:pt x="639" y="4912"/>
                    <a:pt x="591" y="4912"/>
                  </a:cubicBezTo>
                  <a:cubicBezTo>
                    <a:pt x="495" y="4912"/>
                    <a:pt x="413" y="4835"/>
                    <a:pt x="413" y="4739"/>
                  </a:cubicBezTo>
                  <a:lnTo>
                    <a:pt x="413" y="3419"/>
                  </a:lnTo>
                  <a:cubicBezTo>
                    <a:pt x="413" y="3282"/>
                    <a:pt x="310" y="3214"/>
                    <a:pt x="207" y="3214"/>
                  </a:cubicBezTo>
                  <a:cubicBezTo>
                    <a:pt x="104" y="3214"/>
                    <a:pt x="1" y="3282"/>
                    <a:pt x="1" y="3419"/>
                  </a:cubicBezTo>
                  <a:lnTo>
                    <a:pt x="1" y="4734"/>
                  </a:lnTo>
                  <a:cubicBezTo>
                    <a:pt x="1" y="5092"/>
                    <a:pt x="292" y="5323"/>
                    <a:pt x="593" y="5323"/>
                  </a:cubicBezTo>
                  <a:cubicBezTo>
                    <a:pt x="752" y="5323"/>
                    <a:pt x="915" y="5258"/>
                    <a:pt x="1037" y="5114"/>
                  </a:cubicBezTo>
                  <a:lnTo>
                    <a:pt x="1959" y="4029"/>
                  </a:lnTo>
                  <a:lnTo>
                    <a:pt x="3730" y="4029"/>
                  </a:lnTo>
                  <a:cubicBezTo>
                    <a:pt x="4009" y="4029"/>
                    <a:pt x="4009" y="3616"/>
                    <a:pt x="3730" y="3616"/>
                  </a:cubicBezTo>
                  <a:lnTo>
                    <a:pt x="2070" y="3616"/>
                  </a:lnTo>
                  <a:lnTo>
                    <a:pt x="2070" y="2474"/>
                  </a:lnTo>
                  <a:lnTo>
                    <a:pt x="7897" y="2474"/>
                  </a:lnTo>
                  <a:lnTo>
                    <a:pt x="7897" y="3616"/>
                  </a:lnTo>
                  <a:lnTo>
                    <a:pt x="4561" y="3616"/>
                  </a:lnTo>
                  <a:cubicBezTo>
                    <a:pt x="4282" y="3616"/>
                    <a:pt x="4282" y="4029"/>
                    <a:pt x="4561" y="4029"/>
                  </a:cubicBezTo>
                  <a:lnTo>
                    <a:pt x="8103" y="4029"/>
                  </a:lnTo>
                  <a:cubicBezTo>
                    <a:pt x="8219" y="4029"/>
                    <a:pt x="8315" y="3938"/>
                    <a:pt x="8315" y="3822"/>
                  </a:cubicBezTo>
                  <a:lnTo>
                    <a:pt x="8315" y="390"/>
                  </a:lnTo>
                  <a:cubicBezTo>
                    <a:pt x="8315" y="275"/>
                    <a:pt x="8219" y="184"/>
                    <a:pt x="8103" y="184"/>
                  </a:cubicBezTo>
                  <a:lnTo>
                    <a:pt x="1287" y="184"/>
                  </a:lnTo>
                  <a:lnTo>
                    <a:pt x="1249" y="112"/>
                  </a:lnTo>
                  <a:cubicBezTo>
                    <a:pt x="1208" y="35"/>
                    <a:pt x="1137" y="0"/>
                    <a:pt x="106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9" name="Google Shape;23619;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0" name="Google Shape;23620;p76"/>
            <p:cNvSpPr/>
            <p:nvPr/>
          </p:nvSpPr>
          <p:spPr>
            <a:xfrm>
              <a:off x="1465147" y="221799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1" name="Google Shape;23621;p76"/>
            <p:cNvSpPr/>
            <p:nvPr/>
          </p:nvSpPr>
          <p:spPr>
            <a:xfrm>
              <a:off x="1383893" y="2189307"/>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2" name="Google Shape;23622;p76"/>
            <p:cNvSpPr/>
            <p:nvPr/>
          </p:nvSpPr>
          <p:spPr>
            <a:xfrm>
              <a:off x="1298499" y="2066313"/>
              <a:ext cx="128943" cy="164394"/>
            </a:xfrm>
            <a:custGeom>
              <a:rect b="b" l="l" r="r" t="t"/>
              <a:pathLst>
                <a:path extrusionOk="0" h="6274" w="4921">
                  <a:moveTo>
                    <a:pt x="2847" y="3423"/>
                  </a:moveTo>
                  <a:lnTo>
                    <a:pt x="2847" y="4565"/>
                  </a:lnTo>
                  <a:lnTo>
                    <a:pt x="418" y="4565"/>
                  </a:lnTo>
                  <a:lnTo>
                    <a:pt x="418" y="3423"/>
                  </a:lnTo>
                  <a:close/>
                  <a:moveTo>
                    <a:pt x="4484" y="0"/>
                  </a:moveTo>
                  <a:cubicBezTo>
                    <a:pt x="4320" y="0"/>
                    <a:pt x="4172" y="91"/>
                    <a:pt x="4100" y="235"/>
                  </a:cubicBezTo>
                  <a:lnTo>
                    <a:pt x="3629" y="1133"/>
                  </a:lnTo>
                  <a:lnTo>
                    <a:pt x="211" y="1133"/>
                  </a:lnTo>
                  <a:cubicBezTo>
                    <a:pt x="96" y="1133"/>
                    <a:pt x="5" y="1229"/>
                    <a:pt x="5" y="1344"/>
                  </a:cubicBezTo>
                  <a:lnTo>
                    <a:pt x="5" y="1786"/>
                  </a:lnTo>
                  <a:cubicBezTo>
                    <a:pt x="5" y="1922"/>
                    <a:pt x="108" y="1991"/>
                    <a:pt x="211" y="1991"/>
                  </a:cubicBezTo>
                  <a:cubicBezTo>
                    <a:pt x="315" y="1991"/>
                    <a:pt x="418" y="1922"/>
                    <a:pt x="418" y="1786"/>
                  </a:cubicBezTo>
                  <a:lnTo>
                    <a:pt x="418" y="1550"/>
                  </a:lnTo>
                  <a:lnTo>
                    <a:pt x="701" y="1550"/>
                  </a:lnTo>
                  <a:lnTo>
                    <a:pt x="701" y="2573"/>
                  </a:lnTo>
                  <a:cubicBezTo>
                    <a:pt x="701" y="2710"/>
                    <a:pt x="804" y="2778"/>
                    <a:pt x="907" y="2778"/>
                  </a:cubicBezTo>
                  <a:cubicBezTo>
                    <a:pt x="1011" y="2778"/>
                    <a:pt x="1114" y="2710"/>
                    <a:pt x="1114" y="2573"/>
                  </a:cubicBezTo>
                  <a:lnTo>
                    <a:pt x="1114" y="1546"/>
                  </a:lnTo>
                  <a:lnTo>
                    <a:pt x="1339" y="1546"/>
                  </a:lnTo>
                  <a:lnTo>
                    <a:pt x="1339" y="1997"/>
                  </a:lnTo>
                  <a:cubicBezTo>
                    <a:pt x="1337" y="2136"/>
                    <a:pt x="1440" y="2206"/>
                    <a:pt x="1544" y="2206"/>
                  </a:cubicBezTo>
                  <a:cubicBezTo>
                    <a:pt x="1648" y="2206"/>
                    <a:pt x="1752" y="2136"/>
                    <a:pt x="1752" y="1997"/>
                  </a:cubicBezTo>
                  <a:lnTo>
                    <a:pt x="1752" y="1546"/>
                  </a:lnTo>
                  <a:lnTo>
                    <a:pt x="1978" y="1546"/>
                  </a:lnTo>
                  <a:lnTo>
                    <a:pt x="1978" y="1997"/>
                  </a:lnTo>
                  <a:cubicBezTo>
                    <a:pt x="1978" y="2136"/>
                    <a:pt x="2081" y="2206"/>
                    <a:pt x="2184" y="2206"/>
                  </a:cubicBezTo>
                  <a:cubicBezTo>
                    <a:pt x="2287" y="2206"/>
                    <a:pt x="2391" y="2136"/>
                    <a:pt x="2391" y="1997"/>
                  </a:cubicBezTo>
                  <a:lnTo>
                    <a:pt x="2391" y="1546"/>
                  </a:lnTo>
                  <a:lnTo>
                    <a:pt x="2616" y="1546"/>
                  </a:lnTo>
                  <a:lnTo>
                    <a:pt x="2616" y="1997"/>
                  </a:lnTo>
                  <a:cubicBezTo>
                    <a:pt x="2616" y="2136"/>
                    <a:pt x="2719" y="2206"/>
                    <a:pt x="2823" y="2206"/>
                  </a:cubicBezTo>
                  <a:cubicBezTo>
                    <a:pt x="2926" y="2206"/>
                    <a:pt x="3029" y="2136"/>
                    <a:pt x="3029" y="1997"/>
                  </a:cubicBezTo>
                  <a:lnTo>
                    <a:pt x="3029" y="1546"/>
                  </a:lnTo>
                  <a:lnTo>
                    <a:pt x="3260" y="1546"/>
                  </a:lnTo>
                  <a:lnTo>
                    <a:pt x="3260" y="1843"/>
                  </a:lnTo>
                  <a:cubicBezTo>
                    <a:pt x="2717" y="2904"/>
                    <a:pt x="2871" y="2458"/>
                    <a:pt x="2842" y="3010"/>
                  </a:cubicBezTo>
                  <a:lnTo>
                    <a:pt x="418" y="3010"/>
                  </a:lnTo>
                  <a:lnTo>
                    <a:pt x="418" y="2611"/>
                  </a:lnTo>
                  <a:cubicBezTo>
                    <a:pt x="418" y="2472"/>
                    <a:pt x="313" y="2403"/>
                    <a:pt x="209" y="2403"/>
                  </a:cubicBezTo>
                  <a:cubicBezTo>
                    <a:pt x="105" y="2403"/>
                    <a:pt x="0" y="2472"/>
                    <a:pt x="0" y="2611"/>
                  </a:cubicBezTo>
                  <a:lnTo>
                    <a:pt x="0" y="4771"/>
                  </a:lnTo>
                  <a:cubicBezTo>
                    <a:pt x="0" y="4887"/>
                    <a:pt x="96" y="4978"/>
                    <a:pt x="207" y="4978"/>
                  </a:cubicBezTo>
                  <a:lnTo>
                    <a:pt x="2957" y="4978"/>
                  </a:lnTo>
                  <a:lnTo>
                    <a:pt x="3207" y="5271"/>
                  </a:lnTo>
                  <a:cubicBezTo>
                    <a:pt x="3252" y="5325"/>
                    <a:pt x="3307" y="5348"/>
                    <a:pt x="3360" y="5348"/>
                  </a:cubicBezTo>
                  <a:cubicBezTo>
                    <a:pt x="3514" y="5348"/>
                    <a:pt x="3655" y="5159"/>
                    <a:pt x="3524" y="5002"/>
                  </a:cubicBezTo>
                  <a:lnTo>
                    <a:pt x="3260" y="4695"/>
                  </a:lnTo>
                  <a:lnTo>
                    <a:pt x="3260" y="2736"/>
                  </a:lnTo>
                  <a:cubicBezTo>
                    <a:pt x="4402" y="548"/>
                    <a:pt x="4467" y="415"/>
                    <a:pt x="4476" y="415"/>
                  </a:cubicBezTo>
                  <a:cubicBezTo>
                    <a:pt x="4477" y="415"/>
                    <a:pt x="4477" y="418"/>
                    <a:pt x="4479" y="418"/>
                  </a:cubicBezTo>
                  <a:cubicBezTo>
                    <a:pt x="4483" y="418"/>
                    <a:pt x="4486" y="413"/>
                    <a:pt x="4489" y="413"/>
                  </a:cubicBezTo>
                  <a:cubicBezTo>
                    <a:pt x="4510" y="413"/>
                    <a:pt x="4503" y="702"/>
                    <a:pt x="4503" y="5683"/>
                  </a:cubicBezTo>
                  <a:cubicBezTo>
                    <a:pt x="4503" y="5784"/>
                    <a:pt x="4421" y="5861"/>
                    <a:pt x="4325" y="5861"/>
                  </a:cubicBezTo>
                  <a:cubicBezTo>
                    <a:pt x="4205" y="5861"/>
                    <a:pt x="4162" y="5741"/>
                    <a:pt x="4061" y="5635"/>
                  </a:cubicBezTo>
                  <a:cubicBezTo>
                    <a:pt x="4014" y="5581"/>
                    <a:pt x="3959" y="5559"/>
                    <a:pt x="3905" y="5559"/>
                  </a:cubicBezTo>
                  <a:cubicBezTo>
                    <a:pt x="3751" y="5559"/>
                    <a:pt x="3612" y="5747"/>
                    <a:pt x="3744" y="5904"/>
                  </a:cubicBezTo>
                  <a:lnTo>
                    <a:pt x="3884" y="6067"/>
                  </a:lnTo>
                  <a:cubicBezTo>
                    <a:pt x="3989" y="6197"/>
                    <a:pt x="4152" y="6274"/>
                    <a:pt x="4325" y="6274"/>
                  </a:cubicBezTo>
                  <a:cubicBezTo>
                    <a:pt x="4328" y="6274"/>
                    <a:pt x="4331" y="6274"/>
                    <a:pt x="4334" y="6274"/>
                  </a:cubicBezTo>
                  <a:cubicBezTo>
                    <a:pt x="4656" y="6274"/>
                    <a:pt x="4920" y="6007"/>
                    <a:pt x="4916" y="5683"/>
                  </a:cubicBezTo>
                  <a:lnTo>
                    <a:pt x="4916" y="437"/>
                  </a:lnTo>
                  <a:cubicBezTo>
                    <a:pt x="4920" y="192"/>
                    <a:pt x="4724" y="0"/>
                    <a:pt x="44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3" name="Google Shape;23623;p76"/>
            <p:cNvSpPr/>
            <p:nvPr/>
          </p:nvSpPr>
          <p:spPr>
            <a:xfrm>
              <a:off x="1446019" y="2066286"/>
              <a:ext cx="24526" cy="98155"/>
            </a:xfrm>
            <a:custGeom>
              <a:rect b="b" l="l" r="r" t="t"/>
              <a:pathLst>
                <a:path extrusionOk="0" h="3746" w="936">
                  <a:moveTo>
                    <a:pt x="429" y="1"/>
                  </a:moveTo>
                  <a:cubicBezTo>
                    <a:pt x="193" y="1"/>
                    <a:pt x="1" y="196"/>
                    <a:pt x="1" y="438"/>
                  </a:cubicBezTo>
                  <a:lnTo>
                    <a:pt x="1" y="3544"/>
                  </a:lnTo>
                  <a:cubicBezTo>
                    <a:pt x="6" y="3654"/>
                    <a:pt x="97" y="3745"/>
                    <a:pt x="212" y="3745"/>
                  </a:cubicBezTo>
                  <a:cubicBezTo>
                    <a:pt x="327" y="3745"/>
                    <a:pt x="418" y="3654"/>
                    <a:pt x="418" y="3539"/>
                  </a:cubicBezTo>
                  <a:lnTo>
                    <a:pt x="418" y="438"/>
                  </a:lnTo>
                  <a:cubicBezTo>
                    <a:pt x="418" y="433"/>
                    <a:pt x="418" y="419"/>
                    <a:pt x="442" y="419"/>
                  </a:cubicBezTo>
                  <a:cubicBezTo>
                    <a:pt x="447" y="419"/>
                    <a:pt x="452" y="419"/>
                    <a:pt x="457" y="428"/>
                  </a:cubicBezTo>
                  <a:lnTo>
                    <a:pt x="500" y="519"/>
                  </a:lnTo>
                  <a:cubicBezTo>
                    <a:pt x="544" y="585"/>
                    <a:pt x="607" y="613"/>
                    <a:pt x="670" y="613"/>
                  </a:cubicBezTo>
                  <a:cubicBezTo>
                    <a:pt x="804" y="613"/>
                    <a:pt x="935" y="485"/>
                    <a:pt x="870" y="327"/>
                  </a:cubicBezTo>
                  <a:lnTo>
                    <a:pt x="822" y="236"/>
                  </a:lnTo>
                  <a:cubicBezTo>
                    <a:pt x="750" y="92"/>
                    <a:pt x="601" y="1"/>
                    <a:pt x="438" y="1"/>
                  </a:cubicBezTo>
                  <a:cubicBezTo>
                    <a:pt x="435" y="1"/>
                    <a:pt x="432" y="1"/>
                    <a:pt x="42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4" name="Google Shape;23624;p76"/>
          <p:cNvGrpSpPr/>
          <p:nvPr/>
        </p:nvGrpSpPr>
        <p:grpSpPr>
          <a:xfrm>
            <a:off x="854105" y="2085178"/>
            <a:ext cx="365551" cy="126663"/>
            <a:chOff x="854105" y="2085178"/>
            <a:chExt cx="365551" cy="126663"/>
          </a:xfrm>
        </p:grpSpPr>
        <p:sp>
          <p:nvSpPr>
            <p:cNvPr id="23625" name="Google Shape;23625;p76"/>
            <p:cNvSpPr/>
            <p:nvPr/>
          </p:nvSpPr>
          <p:spPr>
            <a:xfrm>
              <a:off x="859660" y="2090707"/>
              <a:ext cx="354467" cy="115736"/>
            </a:xfrm>
            <a:custGeom>
              <a:rect b="b" l="l" r="r" t="t"/>
              <a:pathLst>
                <a:path extrusionOk="0" h="4417" w="13528">
                  <a:moveTo>
                    <a:pt x="490" y="0"/>
                  </a:moveTo>
                  <a:cubicBezTo>
                    <a:pt x="216" y="5"/>
                    <a:pt x="0" y="231"/>
                    <a:pt x="0" y="504"/>
                  </a:cubicBezTo>
                  <a:lnTo>
                    <a:pt x="0" y="3908"/>
                  </a:lnTo>
                  <a:cubicBezTo>
                    <a:pt x="0" y="4191"/>
                    <a:pt x="226" y="4416"/>
                    <a:pt x="504" y="4416"/>
                  </a:cubicBezTo>
                  <a:lnTo>
                    <a:pt x="13023" y="4416"/>
                  </a:lnTo>
                  <a:cubicBezTo>
                    <a:pt x="13302" y="4416"/>
                    <a:pt x="13527" y="4191"/>
                    <a:pt x="13527" y="3908"/>
                  </a:cubicBezTo>
                  <a:lnTo>
                    <a:pt x="13527" y="504"/>
                  </a:lnTo>
                  <a:cubicBezTo>
                    <a:pt x="13527" y="240"/>
                    <a:pt x="13330" y="19"/>
                    <a:pt x="13071"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6" name="Google Shape;23626;p76"/>
            <p:cNvSpPr/>
            <p:nvPr/>
          </p:nvSpPr>
          <p:spPr>
            <a:xfrm>
              <a:off x="859660" y="2139758"/>
              <a:ext cx="354467" cy="66685"/>
            </a:xfrm>
            <a:custGeom>
              <a:rect b="b" l="l" r="r" t="t"/>
              <a:pathLst>
                <a:path extrusionOk="0" h="2545" w="13528">
                  <a:moveTo>
                    <a:pt x="0" y="0"/>
                  </a:moveTo>
                  <a:lnTo>
                    <a:pt x="0" y="2040"/>
                  </a:lnTo>
                  <a:cubicBezTo>
                    <a:pt x="0" y="2319"/>
                    <a:pt x="226" y="2544"/>
                    <a:pt x="504" y="2544"/>
                  </a:cubicBezTo>
                  <a:lnTo>
                    <a:pt x="13023" y="2544"/>
                  </a:lnTo>
                  <a:cubicBezTo>
                    <a:pt x="13302" y="2544"/>
                    <a:pt x="13527" y="2319"/>
                    <a:pt x="13527" y="2040"/>
                  </a:cubicBezTo>
                  <a:lnTo>
                    <a:pt x="13527"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7" name="Google Shape;23627;p76"/>
            <p:cNvSpPr/>
            <p:nvPr/>
          </p:nvSpPr>
          <p:spPr>
            <a:xfrm>
              <a:off x="859660" y="2163891"/>
              <a:ext cx="354467" cy="42553"/>
            </a:xfrm>
            <a:custGeom>
              <a:rect b="b" l="l" r="r" t="t"/>
              <a:pathLst>
                <a:path extrusionOk="0" h="1624" w="13528">
                  <a:moveTo>
                    <a:pt x="0" y="1"/>
                  </a:moveTo>
                  <a:lnTo>
                    <a:pt x="0" y="1119"/>
                  </a:lnTo>
                  <a:cubicBezTo>
                    <a:pt x="0" y="1398"/>
                    <a:pt x="226" y="1623"/>
                    <a:pt x="504" y="1623"/>
                  </a:cubicBezTo>
                  <a:lnTo>
                    <a:pt x="13023" y="1623"/>
                  </a:lnTo>
                  <a:cubicBezTo>
                    <a:pt x="13302" y="1623"/>
                    <a:pt x="13527" y="1398"/>
                    <a:pt x="13527" y="1119"/>
                  </a:cubicBezTo>
                  <a:lnTo>
                    <a:pt x="13527" y="1"/>
                  </a:lnTo>
                  <a:cubicBezTo>
                    <a:pt x="13527" y="279"/>
                    <a:pt x="13302" y="505"/>
                    <a:pt x="13023" y="505"/>
                  </a:cubicBezTo>
                  <a:lnTo>
                    <a:pt x="504" y="505"/>
                  </a:lnTo>
                  <a:cubicBezTo>
                    <a:pt x="226" y="505"/>
                    <a:pt x="0" y="279"/>
                    <a:pt x="0"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8" name="Google Shape;23628;p76"/>
            <p:cNvSpPr/>
            <p:nvPr/>
          </p:nvSpPr>
          <p:spPr>
            <a:xfrm>
              <a:off x="854105" y="2085178"/>
              <a:ext cx="365551" cy="126663"/>
            </a:xfrm>
            <a:custGeom>
              <a:rect b="b" l="l" r="r" t="t"/>
              <a:pathLst>
                <a:path extrusionOk="0" h="4834" w="13951">
                  <a:moveTo>
                    <a:pt x="207" y="0"/>
                  </a:moveTo>
                  <a:cubicBezTo>
                    <a:pt x="97" y="0"/>
                    <a:pt x="1" y="96"/>
                    <a:pt x="1" y="211"/>
                  </a:cubicBezTo>
                  <a:lnTo>
                    <a:pt x="1" y="4627"/>
                  </a:lnTo>
                  <a:cubicBezTo>
                    <a:pt x="1" y="4743"/>
                    <a:pt x="97" y="4834"/>
                    <a:pt x="207" y="4834"/>
                  </a:cubicBezTo>
                  <a:lnTo>
                    <a:pt x="1426" y="4834"/>
                  </a:lnTo>
                  <a:cubicBezTo>
                    <a:pt x="1700" y="4834"/>
                    <a:pt x="1700" y="4421"/>
                    <a:pt x="1426" y="4421"/>
                  </a:cubicBezTo>
                  <a:lnTo>
                    <a:pt x="418" y="4421"/>
                  </a:lnTo>
                  <a:lnTo>
                    <a:pt x="418" y="2290"/>
                  </a:lnTo>
                  <a:lnTo>
                    <a:pt x="13533" y="2290"/>
                  </a:lnTo>
                  <a:lnTo>
                    <a:pt x="13533" y="4421"/>
                  </a:lnTo>
                  <a:lnTo>
                    <a:pt x="2252" y="4421"/>
                  </a:lnTo>
                  <a:cubicBezTo>
                    <a:pt x="1979" y="4421"/>
                    <a:pt x="1979" y="4834"/>
                    <a:pt x="2252" y="4834"/>
                  </a:cubicBezTo>
                  <a:lnTo>
                    <a:pt x="13739" y="4834"/>
                  </a:lnTo>
                  <a:cubicBezTo>
                    <a:pt x="13854" y="4834"/>
                    <a:pt x="13950" y="4738"/>
                    <a:pt x="13950" y="4627"/>
                  </a:cubicBezTo>
                  <a:lnTo>
                    <a:pt x="13950" y="1810"/>
                  </a:lnTo>
                  <a:cubicBezTo>
                    <a:pt x="13948" y="1673"/>
                    <a:pt x="13844" y="1605"/>
                    <a:pt x="13740" y="1605"/>
                  </a:cubicBezTo>
                  <a:cubicBezTo>
                    <a:pt x="13636" y="1605"/>
                    <a:pt x="13533" y="1673"/>
                    <a:pt x="13533" y="1810"/>
                  </a:cubicBezTo>
                  <a:lnTo>
                    <a:pt x="13533" y="1877"/>
                  </a:lnTo>
                  <a:lnTo>
                    <a:pt x="418" y="1877"/>
                  </a:lnTo>
                  <a:lnTo>
                    <a:pt x="418" y="418"/>
                  </a:lnTo>
                  <a:lnTo>
                    <a:pt x="1383" y="418"/>
                  </a:lnTo>
                  <a:lnTo>
                    <a:pt x="1383" y="1330"/>
                  </a:lnTo>
                  <a:cubicBezTo>
                    <a:pt x="1383" y="1467"/>
                    <a:pt x="1486" y="1535"/>
                    <a:pt x="1590" y="1535"/>
                  </a:cubicBezTo>
                  <a:cubicBezTo>
                    <a:pt x="1693" y="1535"/>
                    <a:pt x="1796" y="1467"/>
                    <a:pt x="1796" y="1330"/>
                  </a:cubicBezTo>
                  <a:lnTo>
                    <a:pt x="1796" y="418"/>
                  </a:lnTo>
                  <a:lnTo>
                    <a:pt x="2473" y="418"/>
                  </a:lnTo>
                  <a:lnTo>
                    <a:pt x="2473" y="979"/>
                  </a:lnTo>
                  <a:cubicBezTo>
                    <a:pt x="2473" y="1116"/>
                    <a:pt x="2576" y="1184"/>
                    <a:pt x="2679" y="1184"/>
                  </a:cubicBezTo>
                  <a:cubicBezTo>
                    <a:pt x="2783" y="1184"/>
                    <a:pt x="2886" y="1116"/>
                    <a:pt x="2886" y="979"/>
                  </a:cubicBezTo>
                  <a:lnTo>
                    <a:pt x="2886" y="418"/>
                  </a:lnTo>
                  <a:lnTo>
                    <a:pt x="3539" y="418"/>
                  </a:lnTo>
                  <a:lnTo>
                    <a:pt x="3539" y="1330"/>
                  </a:lnTo>
                  <a:cubicBezTo>
                    <a:pt x="3539" y="1467"/>
                    <a:pt x="3642" y="1535"/>
                    <a:pt x="3745" y="1535"/>
                  </a:cubicBezTo>
                  <a:cubicBezTo>
                    <a:pt x="3848" y="1535"/>
                    <a:pt x="3951" y="1467"/>
                    <a:pt x="3951" y="1330"/>
                  </a:cubicBezTo>
                  <a:lnTo>
                    <a:pt x="3951" y="418"/>
                  </a:lnTo>
                  <a:lnTo>
                    <a:pt x="4623" y="418"/>
                  </a:lnTo>
                  <a:lnTo>
                    <a:pt x="4623" y="979"/>
                  </a:lnTo>
                  <a:cubicBezTo>
                    <a:pt x="4623" y="1116"/>
                    <a:pt x="4728" y="1184"/>
                    <a:pt x="4832" y="1184"/>
                  </a:cubicBezTo>
                  <a:cubicBezTo>
                    <a:pt x="4937" y="1184"/>
                    <a:pt x="5041" y="1116"/>
                    <a:pt x="5041" y="979"/>
                  </a:cubicBezTo>
                  <a:lnTo>
                    <a:pt x="5041" y="418"/>
                  </a:lnTo>
                  <a:lnTo>
                    <a:pt x="5689" y="418"/>
                  </a:lnTo>
                  <a:lnTo>
                    <a:pt x="5689" y="1330"/>
                  </a:lnTo>
                  <a:cubicBezTo>
                    <a:pt x="5689" y="1467"/>
                    <a:pt x="5794" y="1535"/>
                    <a:pt x="5898" y="1535"/>
                  </a:cubicBezTo>
                  <a:cubicBezTo>
                    <a:pt x="6002" y="1535"/>
                    <a:pt x="6107" y="1467"/>
                    <a:pt x="6107" y="1330"/>
                  </a:cubicBezTo>
                  <a:lnTo>
                    <a:pt x="6107" y="418"/>
                  </a:lnTo>
                  <a:lnTo>
                    <a:pt x="6779" y="418"/>
                  </a:lnTo>
                  <a:lnTo>
                    <a:pt x="6779" y="979"/>
                  </a:lnTo>
                  <a:cubicBezTo>
                    <a:pt x="6779" y="1116"/>
                    <a:pt x="6882" y="1184"/>
                    <a:pt x="6985" y="1184"/>
                  </a:cubicBezTo>
                  <a:cubicBezTo>
                    <a:pt x="7088" y="1184"/>
                    <a:pt x="7192" y="1116"/>
                    <a:pt x="7192" y="979"/>
                  </a:cubicBezTo>
                  <a:lnTo>
                    <a:pt x="7192" y="418"/>
                  </a:lnTo>
                  <a:lnTo>
                    <a:pt x="7844" y="418"/>
                  </a:lnTo>
                  <a:lnTo>
                    <a:pt x="7844" y="1330"/>
                  </a:lnTo>
                  <a:cubicBezTo>
                    <a:pt x="7844" y="1467"/>
                    <a:pt x="7948" y="1535"/>
                    <a:pt x="8051" y="1535"/>
                  </a:cubicBezTo>
                  <a:cubicBezTo>
                    <a:pt x="8154" y="1535"/>
                    <a:pt x="8257" y="1467"/>
                    <a:pt x="8257" y="1330"/>
                  </a:cubicBezTo>
                  <a:lnTo>
                    <a:pt x="8257" y="418"/>
                  </a:lnTo>
                  <a:lnTo>
                    <a:pt x="8929" y="418"/>
                  </a:lnTo>
                  <a:lnTo>
                    <a:pt x="8929" y="979"/>
                  </a:lnTo>
                  <a:cubicBezTo>
                    <a:pt x="8929" y="1116"/>
                    <a:pt x="9032" y="1184"/>
                    <a:pt x="9136" y="1184"/>
                  </a:cubicBezTo>
                  <a:cubicBezTo>
                    <a:pt x="9239" y="1184"/>
                    <a:pt x="9342" y="1116"/>
                    <a:pt x="9342" y="979"/>
                  </a:cubicBezTo>
                  <a:lnTo>
                    <a:pt x="9342" y="418"/>
                  </a:lnTo>
                  <a:lnTo>
                    <a:pt x="9995" y="418"/>
                  </a:lnTo>
                  <a:lnTo>
                    <a:pt x="9995" y="1330"/>
                  </a:lnTo>
                  <a:cubicBezTo>
                    <a:pt x="9995" y="1467"/>
                    <a:pt x="10098" y="1535"/>
                    <a:pt x="10202" y="1535"/>
                  </a:cubicBezTo>
                  <a:cubicBezTo>
                    <a:pt x="10306" y="1535"/>
                    <a:pt x="10410" y="1467"/>
                    <a:pt x="10413" y="1330"/>
                  </a:cubicBezTo>
                  <a:lnTo>
                    <a:pt x="10413" y="418"/>
                  </a:lnTo>
                  <a:lnTo>
                    <a:pt x="11085" y="418"/>
                  </a:lnTo>
                  <a:lnTo>
                    <a:pt x="11085" y="979"/>
                  </a:lnTo>
                  <a:cubicBezTo>
                    <a:pt x="11085" y="1116"/>
                    <a:pt x="11188" y="1184"/>
                    <a:pt x="11291" y="1184"/>
                  </a:cubicBezTo>
                  <a:cubicBezTo>
                    <a:pt x="11394" y="1184"/>
                    <a:pt x="11497" y="1116"/>
                    <a:pt x="11497" y="979"/>
                  </a:cubicBezTo>
                  <a:lnTo>
                    <a:pt x="11497" y="418"/>
                  </a:lnTo>
                  <a:lnTo>
                    <a:pt x="12150" y="418"/>
                  </a:lnTo>
                  <a:lnTo>
                    <a:pt x="12150" y="1330"/>
                  </a:lnTo>
                  <a:cubicBezTo>
                    <a:pt x="12150" y="1467"/>
                    <a:pt x="12253" y="1535"/>
                    <a:pt x="12357" y="1535"/>
                  </a:cubicBezTo>
                  <a:cubicBezTo>
                    <a:pt x="12460" y="1535"/>
                    <a:pt x="12563" y="1467"/>
                    <a:pt x="12563" y="1330"/>
                  </a:cubicBezTo>
                  <a:lnTo>
                    <a:pt x="12563" y="418"/>
                  </a:lnTo>
                  <a:lnTo>
                    <a:pt x="13533" y="418"/>
                  </a:lnTo>
                  <a:lnTo>
                    <a:pt x="13533" y="984"/>
                  </a:lnTo>
                  <a:cubicBezTo>
                    <a:pt x="13533" y="1099"/>
                    <a:pt x="13629" y="1190"/>
                    <a:pt x="13739" y="1190"/>
                  </a:cubicBezTo>
                  <a:cubicBezTo>
                    <a:pt x="13854" y="1190"/>
                    <a:pt x="13950" y="1094"/>
                    <a:pt x="13950" y="979"/>
                  </a:cubicBezTo>
                  <a:lnTo>
                    <a:pt x="13950" y="211"/>
                  </a:lnTo>
                  <a:cubicBezTo>
                    <a:pt x="13946" y="96"/>
                    <a:pt x="13854" y="0"/>
                    <a:pt x="137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29" name="Google Shape;23629;p76"/>
          <p:cNvGrpSpPr/>
          <p:nvPr/>
        </p:nvGrpSpPr>
        <p:grpSpPr>
          <a:xfrm>
            <a:off x="2315916" y="1965800"/>
            <a:ext cx="110706" cy="365472"/>
            <a:chOff x="2315916" y="1965800"/>
            <a:chExt cx="110706" cy="365472"/>
          </a:xfrm>
        </p:grpSpPr>
        <p:sp>
          <p:nvSpPr>
            <p:cNvPr id="23630" name="Google Shape;23630;p76"/>
            <p:cNvSpPr/>
            <p:nvPr/>
          </p:nvSpPr>
          <p:spPr>
            <a:xfrm>
              <a:off x="2321445" y="1971250"/>
              <a:ext cx="97133" cy="306386"/>
            </a:xfrm>
            <a:custGeom>
              <a:rect b="b" l="l" r="r" t="t"/>
              <a:pathLst>
                <a:path extrusionOk="0" h="11693" w="3707">
                  <a:moveTo>
                    <a:pt x="1921" y="1"/>
                  </a:moveTo>
                  <a:cubicBezTo>
                    <a:pt x="1759" y="1"/>
                    <a:pt x="1597" y="67"/>
                    <a:pt x="1479" y="201"/>
                  </a:cubicBezTo>
                  <a:lnTo>
                    <a:pt x="879" y="882"/>
                  </a:lnTo>
                  <a:cubicBezTo>
                    <a:pt x="313" y="1526"/>
                    <a:pt x="1" y="2351"/>
                    <a:pt x="1" y="3210"/>
                  </a:cubicBezTo>
                  <a:lnTo>
                    <a:pt x="1" y="5562"/>
                  </a:lnTo>
                  <a:lnTo>
                    <a:pt x="255" y="5769"/>
                  </a:lnTo>
                  <a:cubicBezTo>
                    <a:pt x="524" y="5990"/>
                    <a:pt x="548" y="6388"/>
                    <a:pt x="308" y="6633"/>
                  </a:cubicBezTo>
                  <a:lnTo>
                    <a:pt x="1" y="6955"/>
                  </a:lnTo>
                  <a:lnTo>
                    <a:pt x="1" y="8409"/>
                  </a:lnTo>
                  <a:cubicBezTo>
                    <a:pt x="1" y="8884"/>
                    <a:pt x="149" y="9350"/>
                    <a:pt x="423" y="9734"/>
                  </a:cubicBezTo>
                  <a:lnTo>
                    <a:pt x="1820" y="11692"/>
                  </a:lnTo>
                  <a:lnTo>
                    <a:pt x="2281" y="11064"/>
                  </a:lnTo>
                  <a:lnTo>
                    <a:pt x="3265" y="9715"/>
                  </a:lnTo>
                  <a:cubicBezTo>
                    <a:pt x="3548" y="9321"/>
                    <a:pt x="3702" y="8851"/>
                    <a:pt x="3702" y="8366"/>
                  </a:cubicBezTo>
                  <a:lnTo>
                    <a:pt x="3702" y="5274"/>
                  </a:lnTo>
                  <a:lnTo>
                    <a:pt x="3212" y="4876"/>
                  </a:lnTo>
                  <a:cubicBezTo>
                    <a:pt x="2948" y="4660"/>
                    <a:pt x="2924" y="4262"/>
                    <a:pt x="3164" y="4012"/>
                  </a:cubicBezTo>
                  <a:lnTo>
                    <a:pt x="3706" y="3455"/>
                  </a:lnTo>
                  <a:lnTo>
                    <a:pt x="3706" y="3100"/>
                  </a:lnTo>
                  <a:cubicBezTo>
                    <a:pt x="3706" y="2289"/>
                    <a:pt x="3428" y="1506"/>
                    <a:pt x="2919" y="877"/>
                  </a:cubicBezTo>
                  <a:lnTo>
                    <a:pt x="2382" y="220"/>
                  </a:lnTo>
                  <a:lnTo>
                    <a:pt x="2377" y="215"/>
                  </a:lnTo>
                  <a:cubicBezTo>
                    <a:pt x="2259" y="73"/>
                    <a:pt x="2090" y="1"/>
                    <a:pt x="192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1" name="Google Shape;23631;p76"/>
            <p:cNvSpPr/>
            <p:nvPr/>
          </p:nvSpPr>
          <p:spPr>
            <a:xfrm>
              <a:off x="2345210" y="1976883"/>
              <a:ext cx="73367" cy="284271"/>
            </a:xfrm>
            <a:custGeom>
              <a:rect b="b" l="l" r="r" t="t"/>
              <a:pathLst>
                <a:path extrusionOk="0" h="10849" w="2800">
                  <a:moveTo>
                    <a:pt x="1470" y="0"/>
                  </a:moveTo>
                  <a:lnTo>
                    <a:pt x="884" y="667"/>
                  </a:lnTo>
                  <a:cubicBezTo>
                    <a:pt x="313" y="1311"/>
                    <a:pt x="1" y="2136"/>
                    <a:pt x="1" y="2995"/>
                  </a:cubicBezTo>
                  <a:lnTo>
                    <a:pt x="1" y="5347"/>
                  </a:lnTo>
                  <a:lnTo>
                    <a:pt x="260" y="5554"/>
                  </a:lnTo>
                  <a:cubicBezTo>
                    <a:pt x="524" y="5775"/>
                    <a:pt x="548" y="6173"/>
                    <a:pt x="308" y="6418"/>
                  </a:cubicBezTo>
                  <a:lnTo>
                    <a:pt x="1" y="6740"/>
                  </a:lnTo>
                  <a:lnTo>
                    <a:pt x="1" y="8194"/>
                  </a:lnTo>
                  <a:cubicBezTo>
                    <a:pt x="1" y="8669"/>
                    <a:pt x="150" y="9135"/>
                    <a:pt x="428" y="9519"/>
                  </a:cubicBezTo>
                  <a:lnTo>
                    <a:pt x="1374" y="10849"/>
                  </a:lnTo>
                  <a:lnTo>
                    <a:pt x="2358" y="9500"/>
                  </a:lnTo>
                  <a:cubicBezTo>
                    <a:pt x="2641" y="9106"/>
                    <a:pt x="2795" y="8636"/>
                    <a:pt x="2795" y="8151"/>
                  </a:cubicBezTo>
                  <a:lnTo>
                    <a:pt x="2795" y="5059"/>
                  </a:lnTo>
                  <a:lnTo>
                    <a:pt x="2305" y="4661"/>
                  </a:lnTo>
                  <a:cubicBezTo>
                    <a:pt x="2041" y="4445"/>
                    <a:pt x="2017" y="4047"/>
                    <a:pt x="2257" y="3797"/>
                  </a:cubicBezTo>
                  <a:lnTo>
                    <a:pt x="2799" y="3240"/>
                  </a:lnTo>
                  <a:lnTo>
                    <a:pt x="2799" y="2885"/>
                  </a:lnTo>
                  <a:cubicBezTo>
                    <a:pt x="2799" y="2074"/>
                    <a:pt x="2521" y="1291"/>
                    <a:pt x="2012" y="662"/>
                  </a:cubicBezTo>
                  <a:lnTo>
                    <a:pt x="1475" y="5"/>
                  </a:lnTo>
                  <a:lnTo>
                    <a:pt x="1470" y="0"/>
                  </a:ln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2" name="Google Shape;23632;p76"/>
            <p:cNvSpPr/>
            <p:nvPr/>
          </p:nvSpPr>
          <p:spPr>
            <a:xfrm>
              <a:off x="2315916" y="1965800"/>
              <a:ext cx="88591" cy="255894"/>
            </a:xfrm>
            <a:custGeom>
              <a:rect b="b" l="l" r="r" t="t"/>
              <a:pathLst>
                <a:path extrusionOk="0" h="9766" w="3381">
                  <a:moveTo>
                    <a:pt x="2132" y="0"/>
                  </a:moveTo>
                  <a:cubicBezTo>
                    <a:pt x="1914" y="0"/>
                    <a:pt x="1696" y="89"/>
                    <a:pt x="1537" y="269"/>
                  </a:cubicBezTo>
                  <a:lnTo>
                    <a:pt x="937" y="951"/>
                  </a:lnTo>
                  <a:cubicBezTo>
                    <a:pt x="336" y="1633"/>
                    <a:pt x="5" y="2506"/>
                    <a:pt x="5" y="3414"/>
                  </a:cubicBezTo>
                  <a:lnTo>
                    <a:pt x="5" y="5766"/>
                  </a:lnTo>
                  <a:cubicBezTo>
                    <a:pt x="5" y="6015"/>
                    <a:pt x="476" y="6068"/>
                    <a:pt x="476" y="6433"/>
                  </a:cubicBezTo>
                  <a:cubicBezTo>
                    <a:pt x="476" y="6673"/>
                    <a:pt x="288" y="6750"/>
                    <a:pt x="63" y="7014"/>
                  </a:cubicBezTo>
                  <a:cubicBezTo>
                    <a:pt x="24" y="7052"/>
                    <a:pt x="0" y="7105"/>
                    <a:pt x="0" y="7158"/>
                  </a:cubicBezTo>
                  <a:lnTo>
                    <a:pt x="0" y="8622"/>
                  </a:lnTo>
                  <a:cubicBezTo>
                    <a:pt x="0" y="8967"/>
                    <a:pt x="72" y="9313"/>
                    <a:pt x="216" y="9630"/>
                  </a:cubicBezTo>
                  <a:cubicBezTo>
                    <a:pt x="252" y="9726"/>
                    <a:pt x="325" y="9766"/>
                    <a:pt x="400" y="9766"/>
                  </a:cubicBezTo>
                  <a:cubicBezTo>
                    <a:pt x="538" y="9766"/>
                    <a:pt x="680" y="9630"/>
                    <a:pt x="596" y="9462"/>
                  </a:cubicBezTo>
                  <a:cubicBezTo>
                    <a:pt x="480" y="9193"/>
                    <a:pt x="456" y="8406"/>
                    <a:pt x="418" y="7244"/>
                  </a:cubicBezTo>
                  <a:cubicBezTo>
                    <a:pt x="562" y="7062"/>
                    <a:pt x="893" y="6884"/>
                    <a:pt x="893" y="6433"/>
                  </a:cubicBezTo>
                  <a:cubicBezTo>
                    <a:pt x="893" y="5943"/>
                    <a:pt x="495" y="5751"/>
                    <a:pt x="418" y="5670"/>
                  </a:cubicBezTo>
                  <a:lnTo>
                    <a:pt x="418" y="3414"/>
                  </a:lnTo>
                  <a:cubicBezTo>
                    <a:pt x="418" y="2607"/>
                    <a:pt x="716" y="1830"/>
                    <a:pt x="1249" y="1225"/>
                  </a:cubicBezTo>
                  <a:lnTo>
                    <a:pt x="1849" y="543"/>
                  </a:lnTo>
                  <a:cubicBezTo>
                    <a:pt x="1923" y="457"/>
                    <a:pt x="2026" y="415"/>
                    <a:pt x="2130" y="415"/>
                  </a:cubicBezTo>
                  <a:cubicBezTo>
                    <a:pt x="2241" y="415"/>
                    <a:pt x="2352" y="463"/>
                    <a:pt x="2429" y="557"/>
                  </a:cubicBezTo>
                  <a:lnTo>
                    <a:pt x="2914" y="1157"/>
                  </a:lnTo>
                  <a:cubicBezTo>
                    <a:pt x="2960" y="1220"/>
                    <a:pt x="3019" y="1246"/>
                    <a:pt x="3076" y="1246"/>
                  </a:cubicBezTo>
                  <a:cubicBezTo>
                    <a:pt x="3233" y="1246"/>
                    <a:pt x="3380" y="1052"/>
                    <a:pt x="3236" y="893"/>
                  </a:cubicBezTo>
                  <a:lnTo>
                    <a:pt x="2751" y="293"/>
                  </a:lnTo>
                  <a:cubicBezTo>
                    <a:pt x="2591" y="99"/>
                    <a:pt x="2362" y="0"/>
                    <a:pt x="21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3" name="Google Shape;23633;p76"/>
            <p:cNvSpPr/>
            <p:nvPr/>
          </p:nvSpPr>
          <p:spPr>
            <a:xfrm>
              <a:off x="2329908" y="2004920"/>
              <a:ext cx="96713" cy="326352"/>
            </a:xfrm>
            <a:custGeom>
              <a:rect b="b" l="l" r="r" t="t"/>
              <a:pathLst>
                <a:path extrusionOk="0" h="12455" w="3691">
                  <a:moveTo>
                    <a:pt x="3003" y="0"/>
                  </a:moveTo>
                  <a:cubicBezTo>
                    <a:pt x="2861" y="0"/>
                    <a:pt x="2718" y="148"/>
                    <a:pt x="2817" y="317"/>
                  </a:cubicBezTo>
                  <a:cubicBezTo>
                    <a:pt x="3259" y="1191"/>
                    <a:pt x="3158" y="1940"/>
                    <a:pt x="3177" y="2084"/>
                  </a:cubicBezTo>
                  <a:lnTo>
                    <a:pt x="2697" y="2583"/>
                  </a:lnTo>
                  <a:cubicBezTo>
                    <a:pt x="2371" y="2914"/>
                    <a:pt x="2404" y="3457"/>
                    <a:pt x="2764" y="3749"/>
                  </a:cubicBezTo>
                  <a:lnTo>
                    <a:pt x="3177" y="4090"/>
                  </a:lnTo>
                  <a:lnTo>
                    <a:pt x="3177" y="7081"/>
                  </a:lnTo>
                  <a:cubicBezTo>
                    <a:pt x="3177" y="7522"/>
                    <a:pt x="3038" y="7950"/>
                    <a:pt x="2779" y="8305"/>
                  </a:cubicBezTo>
                  <a:lnTo>
                    <a:pt x="1742" y="9726"/>
                  </a:lnTo>
                  <a:lnTo>
                    <a:pt x="1742" y="4978"/>
                  </a:lnTo>
                  <a:lnTo>
                    <a:pt x="2683" y="4292"/>
                  </a:lnTo>
                  <a:cubicBezTo>
                    <a:pt x="2866" y="4159"/>
                    <a:pt x="2739" y="3912"/>
                    <a:pt x="2563" y="3912"/>
                  </a:cubicBezTo>
                  <a:cubicBezTo>
                    <a:pt x="2523" y="3912"/>
                    <a:pt x="2480" y="3925"/>
                    <a:pt x="2438" y="3956"/>
                  </a:cubicBezTo>
                  <a:lnTo>
                    <a:pt x="1742" y="4460"/>
                  </a:lnTo>
                  <a:lnTo>
                    <a:pt x="1742" y="298"/>
                  </a:lnTo>
                  <a:cubicBezTo>
                    <a:pt x="1742" y="159"/>
                    <a:pt x="1639" y="89"/>
                    <a:pt x="1535" y="89"/>
                  </a:cubicBezTo>
                  <a:cubicBezTo>
                    <a:pt x="1431" y="89"/>
                    <a:pt x="1327" y="159"/>
                    <a:pt x="1324" y="298"/>
                  </a:cubicBezTo>
                  <a:lnTo>
                    <a:pt x="1324" y="1628"/>
                  </a:lnTo>
                  <a:lnTo>
                    <a:pt x="839" y="1196"/>
                  </a:lnTo>
                  <a:cubicBezTo>
                    <a:pt x="795" y="1157"/>
                    <a:pt x="747" y="1140"/>
                    <a:pt x="702" y="1140"/>
                  </a:cubicBezTo>
                  <a:cubicBezTo>
                    <a:pt x="537" y="1140"/>
                    <a:pt x="404" y="1361"/>
                    <a:pt x="566" y="1508"/>
                  </a:cubicBezTo>
                  <a:cubicBezTo>
                    <a:pt x="1142" y="2021"/>
                    <a:pt x="1315" y="2175"/>
                    <a:pt x="1329" y="2185"/>
                  </a:cubicBezTo>
                  <a:lnTo>
                    <a:pt x="1329" y="6111"/>
                  </a:lnTo>
                  <a:lnTo>
                    <a:pt x="902" y="5718"/>
                  </a:lnTo>
                  <a:cubicBezTo>
                    <a:pt x="855" y="5670"/>
                    <a:pt x="803" y="5650"/>
                    <a:pt x="753" y="5650"/>
                  </a:cubicBezTo>
                  <a:cubicBezTo>
                    <a:pt x="583" y="5650"/>
                    <a:pt x="440" y="5880"/>
                    <a:pt x="619" y="6025"/>
                  </a:cubicBezTo>
                  <a:lnTo>
                    <a:pt x="1329" y="6678"/>
                  </a:lnTo>
                  <a:lnTo>
                    <a:pt x="1329" y="9807"/>
                  </a:lnTo>
                  <a:lnTo>
                    <a:pt x="489" y="8636"/>
                  </a:lnTo>
                  <a:cubicBezTo>
                    <a:pt x="444" y="8582"/>
                    <a:pt x="388" y="8559"/>
                    <a:pt x="334" y="8559"/>
                  </a:cubicBezTo>
                  <a:cubicBezTo>
                    <a:pt x="192" y="8559"/>
                    <a:pt x="59" y="8716"/>
                    <a:pt x="153" y="8876"/>
                  </a:cubicBezTo>
                  <a:lnTo>
                    <a:pt x="1329" y="10523"/>
                  </a:lnTo>
                  <a:lnTo>
                    <a:pt x="1329" y="10979"/>
                  </a:lnTo>
                  <a:lnTo>
                    <a:pt x="451" y="10139"/>
                  </a:lnTo>
                  <a:cubicBezTo>
                    <a:pt x="404" y="10091"/>
                    <a:pt x="352" y="10071"/>
                    <a:pt x="302" y="10071"/>
                  </a:cubicBezTo>
                  <a:cubicBezTo>
                    <a:pt x="138" y="10071"/>
                    <a:pt x="0" y="10289"/>
                    <a:pt x="162" y="10436"/>
                  </a:cubicBezTo>
                  <a:lnTo>
                    <a:pt x="1329" y="11559"/>
                  </a:lnTo>
                  <a:lnTo>
                    <a:pt x="1329" y="12246"/>
                  </a:lnTo>
                  <a:cubicBezTo>
                    <a:pt x="1329" y="12385"/>
                    <a:pt x="1432" y="12455"/>
                    <a:pt x="1535" y="12455"/>
                  </a:cubicBezTo>
                  <a:cubicBezTo>
                    <a:pt x="1639" y="12455"/>
                    <a:pt x="1742" y="12385"/>
                    <a:pt x="1742" y="12246"/>
                  </a:cubicBezTo>
                  <a:lnTo>
                    <a:pt x="1742" y="11555"/>
                  </a:lnTo>
                  <a:lnTo>
                    <a:pt x="2947" y="10340"/>
                  </a:lnTo>
                  <a:cubicBezTo>
                    <a:pt x="3084" y="10188"/>
                    <a:pt x="2952" y="9990"/>
                    <a:pt x="2794" y="9990"/>
                  </a:cubicBezTo>
                  <a:cubicBezTo>
                    <a:pt x="2747" y="9990"/>
                    <a:pt x="2698" y="10007"/>
                    <a:pt x="2654" y="10047"/>
                  </a:cubicBezTo>
                  <a:lnTo>
                    <a:pt x="1742" y="10964"/>
                  </a:lnTo>
                  <a:lnTo>
                    <a:pt x="1742" y="10431"/>
                  </a:lnTo>
                  <a:lnTo>
                    <a:pt x="3115" y="8554"/>
                  </a:lnTo>
                  <a:cubicBezTo>
                    <a:pt x="3427" y="8127"/>
                    <a:pt x="3595" y="7609"/>
                    <a:pt x="3595" y="7081"/>
                  </a:cubicBezTo>
                  <a:lnTo>
                    <a:pt x="3595" y="3994"/>
                  </a:lnTo>
                  <a:cubicBezTo>
                    <a:pt x="3595" y="3932"/>
                    <a:pt x="3566" y="3869"/>
                    <a:pt x="3518" y="3831"/>
                  </a:cubicBezTo>
                  <a:lnTo>
                    <a:pt x="3028" y="3433"/>
                  </a:lnTo>
                  <a:cubicBezTo>
                    <a:pt x="2855" y="3289"/>
                    <a:pt x="2841" y="3034"/>
                    <a:pt x="2995" y="2871"/>
                  </a:cubicBezTo>
                  <a:cubicBezTo>
                    <a:pt x="3499" y="2324"/>
                    <a:pt x="3590" y="2314"/>
                    <a:pt x="3590" y="2170"/>
                  </a:cubicBezTo>
                  <a:cubicBezTo>
                    <a:pt x="3571" y="1983"/>
                    <a:pt x="3691" y="1124"/>
                    <a:pt x="3187" y="130"/>
                  </a:cubicBezTo>
                  <a:cubicBezTo>
                    <a:pt x="3146" y="38"/>
                    <a:pt x="3075" y="0"/>
                    <a:pt x="30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34" name="Google Shape;23634;p76"/>
          <p:cNvGrpSpPr/>
          <p:nvPr/>
        </p:nvGrpSpPr>
        <p:grpSpPr>
          <a:xfrm>
            <a:off x="936878" y="3809408"/>
            <a:ext cx="198615" cy="365446"/>
            <a:chOff x="936878" y="3809408"/>
            <a:chExt cx="198615" cy="365446"/>
          </a:xfrm>
        </p:grpSpPr>
        <p:sp>
          <p:nvSpPr>
            <p:cNvPr id="23635" name="Google Shape;23635;p76"/>
            <p:cNvSpPr/>
            <p:nvPr/>
          </p:nvSpPr>
          <p:spPr>
            <a:xfrm>
              <a:off x="1023163" y="4029063"/>
              <a:ext cx="25940" cy="140262"/>
            </a:xfrm>
            <a:custGeom>
              <a:rect b="b" l="l" r="r" t="t"/>
              <a:pathLst>
                <a:path extrusionOk="0" h="5353" w="990">
                  <a:moveTo>
                    <a:pt x="240" y="1"/>
                  </a:moveTo>
                  <a:cubicBezTo>
                    <a:pt x="106" y="1"/>
                    <a:pt x="0" y="106"/>
                    <a:pt x="0" y="241"/>
                  </a:cubicBezTo>
                  <a:lnTo>
                    <a:pt x="0" y="4858"/>
                  </a:lnTo>
                  <a:cubicBezTo>
                    <a:pt x="0" y="5132"/>
                    <a:pt x="221" y="5353"/>
                    <a:pt x="495" y="5353"/>
                  </a:cubicBezTo>
                  <a:cubicBezTo>
                    <a:pt x="768" y="5353"/>
                    <a:pt x="989" y="5132"/>
                    <a:pt x="989" y="4858"/>
                  </a:cubicBezTo>
                  <a:lnTo>
                    <a:pt x="989" y="241"/>
                  </a:lnTo>
                  <a:cubicBezTo>
                    <a:pt x="989" y="106"/>
                    <a:pt x="879" y="1"/>
                    <a:pt x="74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6" name="Google Shape;23636;p76"/>
            <p:cNvSpPr/>
            <p:nvPr/>
          </p:nvSpPr>
          <p:spPr>
            <a:xfrm>
              <a:off x="1026805" y="4035719"/>
              <a:ext cx="80153" cy="132087"/>
            </a:xfrm>
            <a:custGeom>
              <a:rect b="b" l="l" r="r" t="t"/>
              <a:pathLst>
                <a:path extrusionOk="0" h="5041" w="3059">
                  <a:moveTo>
                    <a:pt x="736" y="1"/>
                  </a:moveTo>
                  <a:cubicBezTo>
                    <a:pt x="700" y="1"/>
                    <a:pt x="664" y="8"/>
                    <a:pt x="629" y="25"/>
                  </a:cubicBezTo>
                  <a:lnTo>
                    <a:pt x="173" y="246"/>
                  </a:lnTo>
                  <a:cubicBezTo>
                    <a:pt x="53" y="303"/>
                    <a:pt x="1" y="447"/>
                    <a:pt x="58" y="567"/>
                  </a:cubicBezTo>
                  <a:lnTo>
                    <a:pt x="2050" y="4763"/>
                  </a:lnTo>
                  <a:cubicBezTo>
                    <a:pt x="2137" y="4939"/>
                    <a:pt x="2313" y="5041"/>
                    <a:pt x="2498" y="5041"/>
                  </a:cubicBezTo>
                  <a:cubicBezTo>
                    <a:pt x="2570" y="5041"/>
                    <a:pt x="2643" y="5025"/>
                    <a:pt x="2713" y="4993"/>
                  </a:cubicBezTo>
                  <a:cubicBezTo>
                    <a:pt x="2958" y="4873"/>
                    <a:pt x="3058" y="4580"/>
                    <a:pt x="2943" y="4331"/>
                  </a:cubicBezTo>
                  <a:lnTo>
                    <a:pt x="951" y="135"/>
                  </a:lnTo>
                  <a:cubicBezTo>
                    <a:pt x="910" y="50"/>
                    <a:pt x="825" y="1"/>
                    <a:pt x="736"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7" name="Google Shape;23637;p76"/>
            <p:cNvSpPr/>
            <p:nvPr/>
          </p:nvSpPr>
          <p:spPr>
            <a:xfrm>
              <a:off x="965308" y="4035719"/>
              <a:ext cx="80127" cy="132139"/>
            </a:xfrm>
            <a:custGeom>
              <a:rect b="b" l="l" r="r" t="t"/>
              <a:pathLst>
                <a:path extrusionOk="0" h="5043" w="3058">
                  <a:moveTo>
                    <a:pt x="2328" y="1"/>
                  </a:moveTo>
                  <a:cubicBezTo>
                    <a:pt x="2239" y="1"/>
                    <a:pt x="2153" y="50"/>
                    <a:pt x="2112" y="135"/>
                  </a:cubicBezTo>
                  <a:lnTo>
                    <a:pt x="120" y="4331"/>
                  </a:lnTo>
                  <a:cubicBezTo>
                    <a:pt x="0" y="4580"/>
                    <a:pt x="101" y="4873"/>
                    <a:pt x="346" y="4993"/>
                  </a:cubicBezTo>
                  <a:cubicBezTo>
                    <a:pt x="416" y="5027"/>
                    <a:pt x="490" y="5043"/>
                    <a:pt x="563" y="5043"/>
                  </a:cubicBezTo>
                  <a:cubicBezTo>
                    <a:pt x="749" y="5043"/>
                    <a:pt x="927" y="4939"/>
                    <a:pt x="1013" y="4763"/>
                  </a:cubicBezTo>
                  <a:lnTo>
                    <a:pt x="3000" y="567"/>
                  </a:lnTo>
                  <a:cubicBezTo>
                    <a:pt x="3058" y="447"/>
                    <a:pt x="3010" y="303"/>
                    <a:pt x="2890" y="246"/>
                  </a:cubicBezTo>
                  <a:lnTo>
                    <a:pt x="2434" y="25"/>
                  </a:lnTo>
                  <a:cubicBezTo>
                    <a:pt x="2400" y="8"/>
                    <a:pt x="2363" y="1"/>
                    <a:pt x="2328"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8" name="Google Shape;23638;p76"/>
            <p:cNvSpPr/>
            <p:nvPr/>
          </p:nvSpPr>
          <p:spPr>
            <a:xfrm>
              <a:off x="1021512" y="3814858"/>
              <a:ext cx="28980" cy="40404"/>
            </a:xfrm>
            <a:custGeom>
              <a:rect b="b" l="l" r="r" t="t"/>
              <a:pathLst>
                <a:path extrusionOk="0" h="1542" w="1106">
                  <a:moveTo>
                    <a:pt x="553" y="1"/>
                  </a:moveTo>
                  <a:cubicBezTo>
                    <a:pt x="251" y="6"/>
                    <a:pt x="1" y="250"/>
                    <a:pt x="1" y="558"/>
                  </a:cubicBezTo>
                  <a:lnTo>
                    <a:pt x="1" y="1182"/>
                  </a:lnTo>
                  <a:cubicBezTo>
                    <a:pt x="1" y="1378"/>
                    <a:pt x="164" y="1542"/>
                    <a:pt x="361" y="1542"/>
                  </a:cubicBezTo>
                  <a:lnTo>
                    <a:pt x="755" y="1542"/>
                  </a:lnTo>
                  <a:cubicBezTo>
                    <a:pt x="947" y="1537"/>
                    <a:pt x="1105" y="1378"/>
                    <a:pt x="1105" y="1182"/>
                  </a:cubicBezTo>
                  <a:lnTo>
                    <a:pt x="1105" y="558"/>
                  </a:lnTo>
                  <a:cubicBezTo>
                    <a:pt x="1105" y="250"/>
                    <a:pt x="860" y="6"/>
                    <a:pt x="553"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9" name="Google Shape;23639;p76"/>
            <p:cNvSpPr/>
            <p:nvPr/>
          </p:nvSpPr>
          <p:spPr>
            <a:xfrm>
              <a:off x="960906" y="3853978"/>
              <a:ext cx="150455" cy="182396"/>
            </a:xfrm>
            <a:custGeom>
              <a:rect b="b" l="l" r="r" t="t"/>
              <a:pathLst>
                <a:path extrusionOk="0" h="6961" w="5742">
                  <a:moveTo>
                    <a:pt x="327" y="1"/>
                  </a:moveTo>
                  <a:cubicBezTo>
                    <a:pt x="144" y="1"/>
                    <a:pt x="0" y="145"/>
                    <a:pt x="0" y="327"/>
                  </a:cubicBezTo>
                  <a:lnTo>
                    <a:pt x="0" y="6635"/>
                  </a:lnTo>
                  <a:cubicBezTo>
                    <a:pt x="0" y="6817"/>
                    <a:pt x="144" y="6961"/>
                    <a:pt x="327" y="6961"/>
                  </a:cubicBezTo>
                  <a:lnTo>
                    <a:pt x="5415" y="6961"/>
                  </a:lnTo>
                  <a:cubicBezTo>
                    <a:pt x="5597" y="6961"/>
                    <a:pt x="5741" y="6817"/>
                    <a:pt x="5741" y="6635"/>
                  </a:cubicBezTo>
                  <a:lnTo>
                    <a:pt x="5741" y="327"/>
                  </a:lnTo>
                  <a:cubicBezTo>
                    <a:pt x="5741" y="145"/>
                    <a:pt x="5597" y="1"/>
                    <a:pt x="54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0" name="Google Shape;23640;p76"/>
            <p:cNvSpPr/>
            <p:nvPr/>
          </p:nvSpPr>
          <p:spPr>
            <a:xfrm>
              <a:off x="983152" y="3853978"/>
              <a:ext cx="128209" cy="182396"/>
            </a:xfrm>
            <a:custGeom>
              <a:rect b="b" l="l" r="r" t="t"/>
              <a:pathLst>
                <a:path extrusionOk="0" h="6961" w="4893">
                  <a:moveTo>
                    <a:pt x="332" y="1"/>
                  </a:moveTo>
                  <a:cubicBezTo>
                    <a:pt x="150" y="1"/>
                    <a:pt x="1" y="145"/>
                    <a:pt x="1" y="327"/>
                  </a:cubicBezTo>
                  <a:lnTo>
                    <a:pt x="1" y="6635"/>
                  </a:lnTo>
                  <a:cubicBezTo>
                    <a:pt x="1" y="6817"/>
                    <a:pt x="150" y="6961"/>
                    <a:pt x="332" y="6961"/>
                  </a:cubicBezTo>
                  <a:lnTo>
                    <a:pt x="4566" y="6961"/>
                  </a:lnTo>
                  <a:cubicBezTo>
                    <a:pt x="4748" y="6961"/>
                    <a:pt x="4892" y="6817"/>
                    <a:pt x="4892" y="6635"/>
                  </a:cubicBezTo>
                  <a:lnTo>
                    <a:pt x="4892" y="327"/>
                  </a:lnTo>
                  <a:cubicBezTo>
                    <a:pt x="4892" y="145"/>
                    <a:pt x="4748" y="1"/>
                    <a:pt x="4566"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1" name="Google Shape;23641;p76"/>
            <p:cNvSpPr/>
            <p:nvPr/>
          </p:nvSpPr>
          <p:spPr>
            <a:xfrm>
              <a:off x="942276" y="3837890"/>
              <a:ext cx="187820" cy="30080"/>
            </a:xfrm>
            <a:custGeom>
              <a:rect b="b" l="l" r="r" t="t"/>
              <a:pathLst>
                <a:path extrusionOk="0" h="1148" w="7168">
                  <a:moveTo>
                    <a:pt x="342" y="0"/>
                  </a:moveTo>
                  <a:cubicBezTo>
                    <a:pt x="154" y="5"/>
                    <a:pt x="1" y="154"/>
                    <a:pt x="1" y="346"/>
                  </a:cubicBezTo>
                  <a:lnTo>
                    <a:pt x="1" y="802"/>
                  </a:lnTo>
                  <a:cubicBezTo>
                    <a:pt x="1" y="994"/>
                    <a:pt x="154" y="1143"/>
                    <a:pt x="342" y="1147"/>
                  </a:cubicBezTo>
                  <a:lnTo>
                    <a:pt x="6822" y="1147"/>
                  </a:lnTo>
                  <a:cubicBezTo>
                    <a:pt x="7014" y="1143"/>
                    <a:pt x="7163" y="994"/>
                    <a:pt x="7168" y="802"/>
                  </a:cubicBezTo>
                  <a:lnTo>
                    <a:pt x="7168" y="346"/>
                  </a:lnTo>
                  <a:cubicBezTo>
                    <a:pt x="7163" y="154"/>
                    <a:pt x="7014" y="5"/>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2" name="Google Shape;23642;p76"/>
            <p:cNvSpPr/>
            <p:nvPr/>
          </p:nvSpPr>
          <p:spPr>
            <a:xfrm>
              <a:off x="942276" y="4022408"/>
              <a:ext cx="187820" cy="30080"/>
            </a:xfrm>
            <a:custGeom>
              <a:rect b="b" l="l" r="r" t="t"/>
              <a:pathLst>
                <a:path extrusionOk="0" h="1148" w="7168">
                  <a:moveTo>
                    <a:pt x="342" y="0"/>
                  </a:moveTo>
                  <a:cubicBezTo>
                    <a:pt x="154" y="0"/>
                    <a:pt x="1" y="154"/>
                    <a:pt x="1" y="346"/>
                  </a:cubicBezTo>
                  <a:lnTo>
                    <a:pt x="1" y="802"/>
                  </a:lnTo>
                  <a:cubicBezTo>
                    <a:pt x="1" y="989"/>
                    <a:pt x="154" y="1143"/>
                    <a:pt x="342" y="1147"/>
                  </a:cubicBezTo>
                  <a:lnTo>
                    <a:pt x="6822" y="1147"/>
                  </a:lnTo>
                  <a:cubicBezTo>
                    <a:pt x="7014" y="1143"/>
                    <a:pt x="7163" y="989"/>
                    <a:pt x="7168" y="802"/>
                  </a:cubicBezTo>
                  <a:lnTo>
                    <a:pt x="7168" y="346"/>
                  </a:lnTo>
                  <a:cubicBezTo>
                    <a:pt x="7163" y="154"/>
                    <a:pt x="7014" y="0"/>
                    <a:pt x="682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3" name="Google Shape;23643;p76"/>
            <p:cNvSpPr/>
            <p:nvPr/>
          </p:nvSpPr>
          <p:spPr>
            <a:xfrm>
              <a:off x="968819" y="3837890"/>
              <a:ext cx="161276" cy="30080"/>
            </a:xfrm>
            <a:custGeom>
              <a:rect b="b" l="l" r="r" t="t"/>
              <a:pathLst>
                <a:path extrusionOk="0" h="1148" w="6155">
                  <a:moveTo>
                    <a:pt x="346" y="0"/>
                  </a:moveTo>
                  <a:cubicBezTo>
                    <a:pt x="154" y="5"/>
                    <a:pt x="1" y="154"/>
                    <a:pt x="1" y="346"/>
                  </a:cubicBezTo>
                  <a:lnTo>
                    <a:pt x="1" y="802"/>
                  </a:lnTo>
                  <a:cubicBezTo>
                    <a:pt x="1" y="994"/>
                    <a:pt x="154" y="1143"/>
                    <a:pt x="346" y="1147"/>
                  </a:cubicBezTo>
                  <a:lnTo>
                    <a:pt x="5809" y="1147"/>
                  </a:lnTo>
                  <a:cubicBezTo>
                    <a:pt x="6001" y="1143"/>
                    <a:pt x="6150" y="994"/>
                    <a:pt x="6155" y="802"/>
                  </a:cubicBezTo>
                  <a:lnTo>
                    <a:pt x="6155" y="346"/>
                  </a:lnTo>
                  <a:cubicBezTo>
                    <a:pt x="6150" y="154"/>
                    <a:pt x="6001" y="5"/>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4" name="Google Shape;23644;p76"/>
            <p:cNvSpPr/>
            <p:nvPr/>
          </p:nvSpPr>
          <p:spPr>
            <a:xfrm>
              <a:off x="968819" y="4022408"/>
              <a:ext cx="161276" cy="30080"/>
            </a:xfrm>
            <a:custGeom>
              <a:rect b="b" l="l" r="r" t="t"/>
              <a:pathLst>
                <a:path extrusionOk="0" h="1148" w="6155">
                  <a:moveTo>
                    <a:pt x="346" y="0"/>
                  </a:moveTo>
                  <a:cubicBezTo>
                    <a:pt x="154" y="0"/>
                    <a:pt x="1" y="154"/>
                    <a:pt x="1" y="346"/>
                  </a:cubicBezTo>
                  <a:lnTo>
                    <a:pt x="1" y="802"/>
                  </a:lnTo>
                  <a:cubicBezTo>
                    <a:pt x="1" y="989"/>
                    <a:pt x="154" y="1143"/>
                    <a:pt x="346" y="1147"/>
                  </a:cubicBezTo>
                  <a:lnTo>
                    <a:pt x="5809" y="1147"/>
                  </a:lnTo>
                  <a:cubicBezTo>
                    <a:pt x="6001" y="1143"/>
                    <a:pt x="6150" y="989"/>
                    <a:pt x="6155" y="802"/>
                  </a:cubicBezTo>
                  <a:lnTo>
                    <a:pt x="6155" y="346"/>
                  </a:lnTo>
                  <a:cubicBezTo>
                    <a:pt x="6150" y="154"/>
                    <a:pt x="6001" y="0"/>
                    <a:pt x="58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5" name="Google Shape;23645;p76"/>
            <p:cNvSpPr/>
            <p:nvPr/>
          </p:nvSpPr>
          <p:spPr>
            <a:xfrm>
              <a:off x="936878" y="3809408"/>
              <a:ext cx="198615" cy="111492"/>
            </a:xfrm>
            <a:custGeom>
              <a:rect b="b" l="l" r="r" t="t"/>
              <a:pathLst>
                <a:path extrusionOk="0" h="4255" w="7580">
                  <a:moveTo>
                    <a:pt x="3789" y="1"/>
                  </a:moveTo>
                  <a:cubicBezTo>
                    <a:pt x="3608" y="1"/>
                    <a:pt x="3473" y="86"/>
                    <a:pt x="3500" y="252"/>
                  </a:cubicBezTo>
                  <a:cubicBezTo>
                    <a:pt x="3513" y="351"/>
                    <a:pt x="3599" y="423"/>
                    <a:pt x="3700" y="423"/>
                  </a:cubicBezTo>
                  <a:cubicBezTo>
                    <a:pt x="3711" y="423"/>
                    <a:pt x="3723" y="422"/>
                    <a:pt x="3735" y="420"/>
                  </a:cubicBezTo>
                  <a:cubicBezTo>
                    <a:pt x="3754" y="417"/>
                    <a:pt x="3772" y="416"/>
                    <a:pt x="3790" y="416"/>
                  </a:cubicBezTo>
                  <a:cubicBezTo>
                    <a:pt x="3978" y="416"/>
                    <a:pt x="4133" y="569"/>
                    <a:pt x="4133" y="766"/>
                  </a:cubicBezTo>
                  <a:lnTo>
                    <a:pt x="4133" y="886"/>
                  </a:lnTo>
                  <a:lnTo>
                    <a:pt x="3442" y="886"/>
                  </a:lnTo>
                  <a:lnTo>
                    <a:pt x="3442" y="809"/>
                  </a:lnTo>
                  <a:cubicBezTo>
                    <a:pt x="3442" y="672"/>
                    <a:pt x="3339" y="604"/>
                    <a:pt x="3236" y="604"/>
                  </a:cubicBezTo>
                  <a:cubicBezTo>
                    <a:pt x="3133" y="604"/>
                    <a:pt x="3029" y="672"/>
                    <a:pt x="3029" y="809"/>
                  </a:cubicBezTo>
                  <a:lnTo>
                    <a:pt x="3029" y="886"/>
                  </a:lnTo>
                  <a:lnTo>
                    <a:pt x="1757" y="886"/>
                  </a:lnTo>
                  <a:cubicBezTo>
                    <a:pt x="1484" y="886"/>
                    <a:pt x="1484" y="1294"/>
                    <a:pt x="1757" y="1294"/>
                  </a:cubicBezTo>
                  <a:lnTo>
                    <a:pt x="7028" y="1294"/>
                  </a:lnTo>
                  <a:cubicBezTo>
                    <a:pt x="7105" y="1298"/>
                    <a:pt x="7162" y="1356"/>
                    <a:pt x="7167" y="1433"/>
                  </a:cubicBezTo>
                  <a:lnTo>
                    <a:pt x="7167" y="1889"/>
                  </a:lnTo>
                  <a:cubicBezTo>
                    <a:pt x="7162" y="1966"/>
                    <a:pt x="7105" y="2028"/>
                    <a:pt x="7028" y="2028"/>
                  </a:cubicBezTo>
                  <a:lnTo>
                    <a:pt x="548" y="2028"/>
                  </a:lnTo>
                  <a:cubicBezTo>
                    <a:pt x="471" y="2028"/>
                    <a:pt x="413" y="1966"/>
                    <a:pt x="408" y="1889"/>
                  </a:cubicBezTo>
                  <a:lnTo>
                    <a:pt x="408" y="1433"/>
                  </a:lnTo>
                  <a:cubicBezTo>
                    <a:pt x="413" y="1356"/>
                    <a:pt x="471" y="1298"/>
                    <a:pt x="548" y="1294"/>
                  </a:cubicBezTo>
                  <a:lnTo>
                    <a:pt x="936" y="1294"/>
                  </a:lnTo>
                  <a:cubicBezTo>
                    <a:pt x="1210" y="1294"/>
                    <a:pt x="1210" y="886"/>
                    <a:pt x="936" y="886"/>
                  </a:cubicBezTo>
                  <a:lnTo>
                    <a:pt x="548" y="886"/>
                  </a:lnTo>
                  <a:cubicBezTo>
                    <a:pt x="245" y="886"/>
                    <a:pt x="0" y="1130"/>
                    <a:pt x="0" y="1433"/>
                  </a:cubicBezTo>
                  <a:lnTo>
                    <a:pt x="0" y="1889"/>
                  </a:lnTo>
                  <a:cubicBezTo>
                    <a:pt x="0" y="2191"/>
                    <a:pt x="245" y="2436"/>
                    <a:pt x="548" y="2441"/>
                  </a:cubicBezTo>
                  <a:lnTo>
                    <a:pt x="711" y="2441"/>
                  </a:lnTo>
                  <a:lnTo>
                    <a:pt x="711" y="4049"/>
                  </a:lnTo>
                  <a:cubicBezTo>
                    <a:pt x="711" y="4186"/>
                    <a:pt x="814" y="4254"/>
                    <a:pt x="917" y="4254"/>
                  </a:cubicBezTo>
                  <a:cubicBezTo>
                    <a:pt x="1020" y="4254"/>
                    <a:pt x="1124" y="4186"/>
                    <a:pt x="1124" y="4049"/>
                  </a:cubicBezTo>
                  <a:lnTo>
                    <a:pt x="1124" y="2441"/>
                  </a:lnTo>
                  <a:lnTo>
                    <a:pt x="6457" y="2441"/>
                  </a:lnTo>
                  <a:lnTo>
                    <a:pt x="6457" y="2950"/>
                  </a:lnTo>
                  <a:cubicBezTo>
                    <a:pt x="6457" y="3086"/>
                    <a:pt x="6559" y="3155"/>
                    <a:pt x="6661" y="3155"/>
                  </a:cubicBezTo>
                  <a:cubicBezTo>
                    <a:pt x="6764" y="3155"/>
                    <a:pt x="6867" y="3086"/>
                    <a:pt x="6870" y="2950"/>
                  </a:cubicBezTo>
                  <a:lnTo>
                    <a:pt x="6870" y="2441"/>
                  </a:lnTo>
                  <a:lnTo>
                    <a:pt x="7028" y="2441"/>
                  </a:lnTo>
                  <a:cubicBezTo>
                    <a:pt x="7335" y="2436"/>
                    <a:pt x="7580" y="2191"/>
                    <a:pt x="7580" y="1889"/>
                  </a:cubicBezTo>
                  <a:lnTo>
                    <a:pt x="7580" y="1433"/>
                  </a:lnTo>
                  <a:cubicBezTo>
                    <a:pt x="7580" y="1133"/>
                    <a:pt x="7335" y="885"/>
                    <a:pt x="7037" y="885"/>
                  </a:cubicBezTo>
                  <a:cubicBezTo>
                    <a:pt x="7034" y="885"/>
                    <a:pt x="7031" y="886"/>
                    <a:pt x="7028" y="886"/>
                  </a:cubicBezTo>
                  <a:lnTo>
                    <a:pt x="4546" y="886"/>
                  </a:lnTo>
                  <a:lnTo>
                    <a:pt x="4546" y="766"/>
                  </a:lnTo>
                  <a:cubicBezTo>
                    <a:pt x="4546" y="250"/>
                    <a:pt x="4100" y="1"/>
                    <a:pt x="37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6" name="Google Shape;23646;p76"/>
            <p:cNvSpPr/>
            <p:nvPr/>
          </p:nvSpPr>
          <p:spPr>
            <a:xfrm>
              <a:off x="936878" y="3902846"/>
              <a:ext cx="198615" cy="272008"/>
            </a:xfrm>
            <a:custGeom>
              <a:rect b="b" l="l" r="r" t="t"/>
              <a:pathLst>
                <a:path extrusionOk="0" h="10381" w="7580">
                  <a:moveTo>
                    <a:pt x="4484" y="5912"/>
                  </a:moveTo>
                  <a:lnTo>
                    <a:pt x="6188" y="9498"/>
                  </a:lnTo>
                  <a:cubicBezTo>
                    <a:pt x="6255" y="9642"/>
                    <a:pt x="6198" y="9815"/>
                    <a:pt x="6054" y="9882"/>
                  </a:cubicBezTo>
                  <a:cubicBezTo>
                    <a:pt x="6015" y="9901"/>
                    <a:pt x="5972" y="9911"/>
                    <a:pt x="5929" y="9911"/>
                  </a:cubicBezTo>
                  <a:cubicBezTo>
                    <a:pt x="5818" y="9911"/>
                    <a:pt x="5717" y="9848"/>
                    <a:pt x="5669" y="9752"/>
                  </a:cubicBezTo>
                  <a:lnTo>
                    <a:pt x="4489" y="7261"/>
                  </a:lnTo>
                  <a:lnTo>
                    <a:pt x="4018" y="6262"/>
                  </a:lnTo>
                  <a:lnTo>
                    <a:pt x="4177" y="5917"/>
                  </a:lnTo>
                  <a:lnTo>
                    <a:pt x="4177" y="5912"/>
                  </a:lnTo>
                  <a:close/>
                  <a:moveTo>
                    <a:pt x="3725" y="5912"/>
                  </a:moveTo>
                  <a:lnTo>
                    <a:pt x="1906" y="9752"/>
                  </a:lnTo>
                  <a:cubicBezTo>
                    <a:pt x="1858" y="9848"/>
                    <a:pt x="1757" y="9911"/>
                    <a:pt x="1647" y="9915"/>
                  </a:cubicBezTo>
                  <a:cubicBezTo>
                    <a:pt x="1604" y="9915"/>
                    <a:pt x="1560" y="9901"/>
                    <a:pt x="1522" y="9887"/>
                  </a:cubicBezTo>
                  <a:cubicBezTo>
                    <a:pt x="1378" y="9815"/>
                    <a:pt x="1320" y="9642"/>
                    <a:pt x="1388" y="9498"/>
                  </a:cubicBezTo>
                  <a:lnTo>
                    <a:pt x="3087" y="5917"/>
                  </a:lnTo>
                  <a:lnTo>
                    <a:pt x="3087" y="5912"/>
                  </a:lnTo>
                  <a:close/>
                  <a:moveTo>
                    <a:pt x="3788" y="6742"/>
                  </a:moveTo>
                  <a:lnTo>
                    <a:pt x="4076" y="7352"/>
                  </a:lnTo>
                  <a:lnTo>
                    <a:pt x="4076" y="9680"/>
                  </a:lnTo>
                  <a:cubicBezTo>
                    <a:pt x="4085" y="9843"/>
                    <a:pt x="3951" y="9983"/>
                    <a:pt x="3788" y="9983"/>
                  </a:cubicBezTo>
                  <a:cubicBezTo>
                    <a:pt x="3625" y="9983"/>
                    <a:pt x="3490" y="9843"/>
                    <a:pt x="3500" y="9680"/>
                  </a:cubicBezTo>
                  <a:lnTo>
                    <a:pt x="3500" y="7352"/>
                  </a:lnTo>
                  <a:lnTo>
                    <a:pt x="3788" y="6742"/>
                  </a:lnTo>
                  <a:close/>
                  <a:moveTo>
                    <a:pt x="6658" y="0"/>
                  </a:moveTo>
                  <a:cubicBezTo>
                    <a:pt x="6555" y="0"/>
                    <a:pt x="6452" y="70"/>
                    <a:pt x="6452" y="209"/>
                  </a:cubicBezTo>
                  <a:lnTo>
                    <a:pt x="6452" y="4357"/>
                  </a:lnTo>
                  <a:lnTo>
                    <a:pt x="1124" y="4357"/>
                  </a:lnTo>
                  <a:lnTo>
                    <a:pt x="1124" y="1309"/>
                  </a:lnTo>
                  <a:cubicBezTo>
                    <a:pt x="1124" y="1172"/>
                    <a:pt x="1020" y="1103"/>
                    <a:pt x="917" y="1103"/>
                  </a:cubicBezTo>
                  <a:cubicBezTo>
                    <a:pt x="814" y="1103"/>
                    <a:pt x="711" y="1172"/>
                    <a:pt x="711" y="1309"/>
                  </a:cubicBezTo>
                  <a:lnTo>
                    <a:pt x="711" y="4357"/>
                  </a:lnTo>
                  <a:lnTo>
                    <a:pt x="548" y="4357"/>
                  </a:lnTo>
                  <a:cubicBezTo>
                    <a:pt x="245" y="4357"/>
                    <a:pt x="0" y="4606"/>
                    <a:pt x="0" y="4909"/>
                  </a:cubicBezTo>
                  <a:lnTo>
                    <a:pt x="0" y="5365"/>
                  </a:lnTo>
                  <a:cubicBezTo>
                    <a:pt x="0" y="5667"/>
                    <a:pt x="245" y="5912"/>
                    <a:pt x="548" y="5912"/>
                  </a:cubicBezTo>
                  <a:lnTo>
                    <a:pt x="2631" y="5912"/>
                  </a:lnTo>
                  <a:lnTo>
                    <a:pt x="1018" y="9320"/>
                  </a:lnTo>
                  <a:cubicBezTo>
                    <a:pt x="850" y="9666"/>
                    <a:pt x="994" y="10083"/>
                    <a:pt x="1344" y="10251"/>
                  </a:cubicBezTo>
                  <a:cubicBezTo>
                    <a:pt x="1436" y="10299"/>
                    <a:pt x="1541" y="10323"/>
                    <a:pt x="1647" y="10323"/>
                  </a:cubicBezTo>
                  <a:cubicBezTo>
                    <a:pt x="1916" y="10323"/>
                    <a:pt x="2160" y="10170"/>
                    <a:pt x="2280" y="9925"/>
                  </a:cubicBezTo>
                  <a:lnTo>
                    <a:pt x="3087" y="8221"/>
                  </a:lnTo>
                  <a:lnTo>
                    <a:pt x="3087" y="9680"/>
                  </a:lnTo>
                  <a:cubicBezTo>
                    <a:pt x="3087" y="10064"/>
                    <a:pt x="3399" y="10381"/>
                    <a:pt x="3788" y="10381"/>
                  </a:cubicBezTo>
                  <a:cubicBezTo>
                    <a:pt x="4172" y="10381"/>
                    <a:pt x="4489" y="10064"/>
                    <a:pt x="4489" y="9680"/>
                  </a:cubicBezTo>
                  <a:lnTo>
                    <a:pt x="4489" y="8221"/>
                  </a:lnTo>
                  <a:lnTo>
                    <a:pt x="5300" y="9930"/>
                  </a:lnTo>
                  <a:cubicBezTo>
                    <a:pt x="5415" y="10170"/>
                    <a:pt x="5660" y="10323"/>
                    <a:pt x="5929" y="10323"/>
                  </a:cubicBezTo>
                  <a:cubicBezTo>
                    <a:pt x="6034" y="10323"/>
                    <a:pt x="6140" y="10299"/>
                    <a:pt x="6231" y="10256"/>
                  </a:cubicBezTo>
                  <a:cubicBezTo>
                    <a:pt x="6582" y="10088"/>
                    <a:pt x="6726" y="9671"/>
                    <a:pt x="6558" y="9320"/>
                  </a:cubicBezTo>
                  <a:lnTo>
                    <a:pt x="4945" y="5917"/>
                  </a:lnTo>
                  <a:lnTo>
                    <a:pt x="5818" y="5917"/>
                  </a:lnTo>
                  <a:cubicBezTo>
                    <a:pt x="6092" y="5917"/>
                    <a:pt x="6092" y="5504"/>
                    <a:pt x="5818" y="5504"/>
                  </a:cubicBezTo>
                  <a:lnTo>
                    <a:pt x="548" y="5504"/>
                  </a:lnTo>
                  <a:cubicBezTo>
                    <a:pt x="471" y="5499"/>
                    <a:pt x="408" y="5442"/>
                    <a:pt x="408" y="5365"/>
                  </a:cubicBezTo>
                  <a:lnTo>
                    <a:pt x="408" y="4909"/>
                  </a:lnTo>
                  <a:cubicBezTo>
                    <a:pt x="408" y="4832"/>
                    <a:pt x="471" y="4770"/>
                    <a:pt x="548" y="4770"/>
                  </a:cubicBezTo>
                  <a:lnTo>
                    <a:pt x="7028" y="4770"/>
                  </a:lnTo>
                  <a:cubicBezTo>
                    <a:pt x="7105" y="4770"/>
                    <a:pt x="7162" y="4832"/>
                    <a:pt x="7162" y="4909"/>
                  </a:cubicBezTo>
                  <a:lnTo>
                    <a:pt x="7162" y="5365"/>
                  </a:lnTo>
                  <a:cubicBezTo>
                    <a:pt x="7162" y="5442"/>
                    <a:pt x="7105" y="5499"/>
                    <a:pt x="7028" y="5504"/>
                  </a:cubicBezTo>
                  <a:lnTo>
                    <a:pt x="6644" y="5504"/>
                  </a:lnTo>
                  <a:cubicBezTo>
                    <a:pt x="6366" y="5504"/>
                    <a:pt x="6366" y="5917"/>
                    <a:pt x="6644" y="5917"/>
                  </a:cubicBezTo>
                  <a:lnTo>
                    <a:pt x="7028" y="5917"/>
                  </a:lnTo>
                  <a:cubicBezTo>
                    <a:pt x="7330" y="5912"/>
                    <a:pt x="7575" y="5667"/>
                    <a:pt x="7580" y="5365"/>
                  </a:cubicBezTo>
                  <a:lnTo>
                    <a:pt x="7580" y="4909"/>
                  </a:lnTo>
                  <a:cubicBezTo>
                    <a:pt x="7580" y="4606"/>
                    <a:pt x="7330" y="4357"/>
                    <a:pt x="7028" y="4357"/>
                  </a:cubicBezTo>
                  <a:lnTo>
                    <a:pt x="6865" y="4357"/>
                  </a:lnTo>
                  <a:lnTo>
                    <a:pt x="6865" y="209"/>
                  </a:lnTo>
                  <a:cubicBezTo>
                    <a:pt x="6865" y="70"/>
                    <a:pt x="6762" y="0"/>
                    <a:pt x="665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47" name="Google Shape;23647;p76"/>
          <p:cNvGrpSpPr/>
          <p:nvPr/>
        </p:nvGrpSpPr>
        <p:grpSpPr>
          <a:xfrm>
            <a:off x="2270140" y="3809460"/>
            <a:ext cx="202021" cy="365394"/>
            <a:chOff x="2270140" y="3809460"/>
            <a:chExt cx="202021" cy="365394"/>
          </a:xfrm>
        </p:grpSpPr>
        <p:sp>
          <p:nvSpPr>
            <p:cNvPr id="23648" name="Google Shape;23648;p76"/>
            <p:cNvSpPr/>
            <p:nvPr/>
          </p:nvSpPr>
          <p:spPr>
            <a:xfrm>
              <a:off x="2322466" y="3814832"/>
              <a:ext cx="38753" cy="56545"/>
            </a:xfrm>
            <a:custGeom>
              <a:rect b="b" l="l" r="r" t="t"/>
              <a:pathLst>
                <a:path extrusionOk="0" h="2158" w="1479">
                  <a:moveTo>
                    <a:pt x="745" y="0"/>
                  </a:moveTo>
                  <a:cubicBezTo>
                    <a:pt x="362" y="0"/>
                    <a:pt x="0" y="300"/>
                    <a:pt x="0" y="741"/>
                  </a:cubicBezTo>
                  <a:lnTo>
                    <a:pt x="0" y="1826"/>
                  </a:lnTo>
                  <a:cubicBezTo>
                    <a:pt x="0" y="2008"/>
                    <a:pt x="149" y="2157"/>
                    <a:pt x="331" y="2157"/>
                  </a:cubicBezTo>
                  <a:lnTo>
                    <a:pt x="1147" y="2157"/>
                  </a:lnTo>
                  <a:cubicBezTo>
                    <a:pt x="1171" y="2157"/>
                    <a:pt x="1195" y="2157"/>
                    <a:pt x="1215" y="2152"/>
                  </a:cubicBezTo>
                  <a:cubicBezTo>
                    <a:pt x="1368" y="2119"/>
                    <a:pt x="1479" y="1984"/>
                    <a:pt x="1479" y="1826"/>
                  </a:cubicBezTo>
                  <a:lnTo>
                    <a:pt x="1479" y="741"/>
                  </a:lnTo>
                  <a:cubicBezTo>
                    <a:pt x="1479" y="544"/>
                    <a:pt x="1402" y="357"/>
                    <a:pt x="1263" y="218"/>
                  </a:cubicBezTo>
                  <a:cubicBezTo>
                    <a:pt x="1248" y="203"/>
                    <a:pt x="1234" y="189"/>
                    <a:pt x="1219" y="175"/>
                  </a:cubicBezTo>
                  <a:cubicBezTo>
                    <a:pt x="1075" y="54"/>
                    <a:pt x="908" y="0"/>
                    <a:pt x="745"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9" name="Google Shape;23649;p76"/>
            <p:cNvSpPr/>
            <p:nvPr/>
          </p:nvSpPr>
          <p:spPr>
            <a:xfrm>
              <a:off x="2346468" y="3819391"/>
              <a:ext cx="15643" cy="51724"/>
            </a:xfrm>
            <a:custGeom>
              <a:rect b="b" l="l" r="r" t="t"/>
              <a:pathLst>
                <a:path extrusionOk="0" h="1974" w="597">
                  <a:moveTo>
                    <a:pt x="299" y="1"/>
                  </a:moveTo>
                  <a:cubicBezTo>
                    <a:pt x="135" y="145"/>
                    <a:pt x="35" y="351"/>
                    <a:pt x="35" y="567"/>
                  </a:cubicBezTo>
                  <a:lnTo>
                    <a:pt x="35" y="1652"/>
                  </a:lnTo>
                  <a:cubicBezTo>
                    <a:pt x="1" y="1820"/>
                    <a:pt x="131" y="1973"/>
                    <a:pt x="299" y="1973"/>
                  </a:cubicBezTo>
                  <a:cubicBezTo>
                    <a:pt x="471" y="1973"/>
                    <a:pt x="596" y="1820"/>
                    <a:pt x="563" y="1652"/>
                  </a:cubicBezTo>
                  <a:lnTo>
                    <a:pt x="563" y="567"/>
                  </a:lnTo>
                  <a:cubicBezTo>
                    <a:pt x="563" y="370"/>
                    <a:pt x="486" y="183"/>
                    <a:pt x="347" y="44"/>
                  </a:cubicBezTo>
                  <a:cubicBezTo>
                    <a:pt x="332" y="29"/>
                    <a:pt x="318" y="15"/>
                    <a:pt x="29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0" name="Google Shape;23650;p76"/>
            <p:cNvSpPr/>
            <p:nvPr/>
          </p:nvSpPr>
          <p:spPr>
            <a:xfrm>
              <a:off x="2275669" y="3856991"/>
              <a:ext cx="132480" cy="312465"/>
            </a:xfrm>
            <a:custGeom>
              <a:rect b="b" l="l" r="r" t="t"/>
              <a:pathLst>
                <a:path extrusionOk="0" h="11925" w="5056">
                  <a:moveTo>
                    <a:pt x="2170" y="1"/>
                  </a:moveTo>
                  <a:cubicBezTo>
                    <a:pt x="975" y="6"/>
                    <a:pt x="5" y="975"/>
                    <a:pt x="0" y="2170"/>
                  </a:cubicBezTo>
                  <a:lnTo>
                    <a:pt x="0" y="11157"/>
                  </a:lnTo>
                  <a:cubicBezTo>
                    <a:pt x="0" y="11565"/>
                    <a:pt x="317" y="11901"/>
                    <a:pt x="730" y="11925"/>
                  </a:cubicBezTo>
                  <a:lnTo>
                    <a:pt x="4325" y="11925"/>
                  </a:lnTo>
                  <a:cubicBezTo>
                    <a:pt x="4733" y="11901"/>
                    <a:pt x="5055" y="11565"/>
                    <a:pt x="5050" y="11152"/>
                  </a:cubicBezTo>
                  <a:lnTo>
                    <a:pt x="5050" y="2170"/>
                  </a:lnTo>
                  <a:cubicBezTo>
                    <a:pt x="5050" y="1014"/>
                    <a:pt x="4138" y="58"/>
                    <a:pt x="298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1" name="Google Shape;23651;p76"/>
            <p:cNvSpPr/>
            <p:nvPr/>
          </p:nvSpPr>
          <p:spPr>
            <a:xfrm>
              <a:off x="2298308" y="3857385"/>
              <a:ext cx="111099" cy="312072"/>
            </a:xfrm>
            <a:custGeom>
              <a:rect b="b" l="l" r="r" t="t"/>
              <a:pathLst>
                <a:path extrusionOk="0" h="11910" w="4240">
                  <a:moveTo>
                    <a:pt x="2117" y="0"/>
                  </a:moveTo>
                  <a:cubicBezTo>
                    <a:pt x="941" y="0"/>
                    <a:pt x="0" y="979"/>
                    <a:pt x="48" y="2155"/>
                  </a:cubicBezTo>
                  <a:lnTo>
                    <a:pt x="48" y="11142"/>
                  </a:lnTo>
                  <a:cubicBezTo>
                    <a:pt x="48" y="11550"/>
                    <a:pt x="365" y="11886"/>
                    <a:pt x="778" y="11910"/>
                  </a:cubicBezTo>
                  <a:lnTo>
                    <a:pt x="3461" y="11910"/>
                  </a:lnTo>
                  <a:cubicBezTo>
                    <a:pt x="3869" y="11886"/>
                    <a:pt x="4191" y="11550"/>
                    <a:pt x="4186" y="11137"/>
                  </a:cubicBezTo>
                  <a:lnTo>
                    <a:pt x="4186" y="2155"/>
                  </a:lnTo>
                  <a:lnTo>
                    <a:pt x="4191" y="2155"/>
                  </a:lnTo>
                  <a:cubicBezTo>
                    <a:pt x="4239" y="979"/>
                    <a:pt x="3298" y="0"/>
                    <a:pt x="2117"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2" name="Google Shape;23652;p76"/>
            <p:cNvSpPr/>
            <p:nvPr/>
          </p:nvSpPr>
          <p:spPr>
            <a:xfrm>
              <a:off x="2275669" y="3937250"/>
              <a:ext cx="132349" cy="232207"/>
            </a:xfrm>
            <a:custGeom>
              <a:rect b="b" l="l" r="r" t="t"/>
              <a:pathLst>
                <a:path extrusionOk="0" h="8862" w="5051">
                  <a:moveTo>
                    <a:pt x="0" y="0"/>
                  </a:moveTo>
                  <a:lnTo>
                    <a:pt x="0" y="8127"/>
                  </a:lnTo>
                  <a:cubicBezTo>
                    <a:pt x="5" y="8526"/>
                    <a:pt x="327" y="8852"/>
                    <a:pt x="730" y="8862"/>
                  </a:cubicBezTo>
                  <a:lnTo>
                    <a:pt x="4325" y="8862"/>
                  </a:lnTo>
                  <a:cubicBezTo>
                    <a:pt x="4729" y="8852"/>
                    <a:pt x="5045" y="8526"/>
                    <a:pt x="5050" y="8127"/>
                  </a:cubicBezTo>
                  <a:lnTo>
                    <a:pt x="5050"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3" name="Google Shape;23653;p76"/>
            <p:cNvSpPr/>
            <p:nvPr/>
          </p:nvSpPr>
          <p:spPr>
            <a:xfrm>
              <a:off x="2299565" y="3937250"/>
              <a:ext cx="108452" cy="207314"/>
            </a:xfrm>
            <a:custGeom>
              <a:rect b="b" l="l" r="r" t="t"/>
              <a:pathLst>
                <a:path extrusionOk="0" h="7912" w="4139">
                  <a:moveTo>
                    <a:pt x="0" y="0"/>
                  </a:moveTo>
                  <a:lnTo>
                    <a:pt x="0" y="7172"/>
                  </a:lnTo>
                  <a:cubicBezTo>
                    <a:pt x="5" y="7575"/>
                    <a:pt x="327" y="7902"/>
                    <a:pt x="730" y="7911"/>
                  </a:cubicBezTo>
                  <a:lnTo>
                    <a:pt x="3413" y="7911"/>
                  </a:lnTo>
                  <a:cubicBezTo>
                    <a:pt x="3817" y="7897"/>
                    <a:pt x="4133" y="7575"/>
                    <a:pt x="4138" y="7172"/>
                  </a:cubicBezTo>
                  <a:lnTo>
                    <a:pt x="4138"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4" name="Google Shape;23654;p76"/>
            <p:cNvSpPr/>
            <p:nvPr/>
          </p:nvSpPr>
          <p:spPr>
            <a:xfrm>
              <a:off x="2350372" y="3991201"/>
              <a:ext cx="57646" cy="119510"/>
            </a:xfrm>
            <a:custGeom>
              <a:rect b="b" l="l" r="r" t="t"/>
              <a:pathLst>
                <a:path extrusionOk="0" h="4561" w="2200">
                  <a:moveTo>
                    <a:pt x="706" y="1"/>
                  </a:moveTo>
                  <a:cubicBezTo>
                    <a:pt x="673" y="1"/>
                    <a:pt x="639" y="1"/>
                    <a:pt x="610" y="5"/>
                  </a:cubicBezTo>
                  <a:cubicBezTo>
                    <a:pt x="260" y="53"/>
                    <a:pt x="1" y="356"/>
                    <a:pt x="1" y="706"/>
                  </a:cubicBezTo>
                  <a:lnTo>
                    <a:pt x="1" y="3855"/>
                  </a:lnTo>
                  <a:cubicBezTo>
                    <a:pt x="6" y="4244"/>
                    <a:pt x="318" y="4556"/>
                    <a:pt x="706" y="4561"/>
                  </a:cubicBezTo>
                  <a:lnTo>
                    <a:pt x="2199" y="4561"/>
                  </a:lnTo>
                  <a:lnTo>
                    <a:pt x="2199"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5" name="Google Shape;23655;p76"/>
            <p:cNvSpPr/>
            <p:nvPr/>
          </p:nvSpPr>
          <p:spPr>
            <a:xfrm>
              <a:off x="2270140" y="3809460"/>
              <a:ext cx="143537" cy="365394"/>
            </a:xfrm>
            <a:custGeom>
              <a:rect b="b" l="l" r="r" t="t"/>
              <a:pathLst>
                <a:path extrusionOk="0" h="13945" w="5478">
                  <a:moveTo>
                    <a:pt x="5060" y="7138"/>
                  </a:moveTo>
                  <a:lnTo>
                    <a:pt x="5055" y="11286"/>
                  </a:lnTo>
                  <a:lnTo>
                    <a:pt x="3768" y="11286"/>
                  </a:lnTo>
                  <a:cubicBezTo>
                    <a:pt x="3495" y="11286"/>
                    <a:pt x="3269" y="11060"/>
                    <a:pt x="3269" y="10786"/>
                  </a:cubicBezTo>
                  <a:lnTo>
                    <a:pt x="3269" y="7637"/>
                  </a:lnTo>
                  <a:cubicBezTo>
                    <a:pt x="3269" y="7364"/>
                    <a:pt x="3495" y="7138"/>
                    <a:pt x="3768" y="7138"/>
                  </a:cubicBezTo>
                  <a:close/>
                  <a:moveTo>
                    <a:pt x="2746" y="0"/>
                  </a:moveTo>
                  <a:cubicBezTo>
                    <a:pt x="2472" y="0"/>
                    <a:pt x="2472" y="413"/>
                    <a:pt x="2746" y="413"/>
                  </a:cubicBezTo>
                  <a:cubicBezTo>
                    <a:pt x="3000" y="418"/>
                    <a:pt x="3216" y="600"/>
                    <a:pt x="3264" y="850"/>
                  </a:cubicBezTo>
                  <a:cubicBezTo>
                    <a:pt x="3237" y="840"/>
                    <a:pt x="3209" y="835"/>
                    <a:pt x="3183" y="835"/>
                  </a:cubicBezTo>
                  <a:cubicBezTo>
                    <a:pt x="3059" y="835"/>
                    <a:pt x="2953" y="937"/>
                    <a:pt x="2957" y="1071"/>
                  </a:cubicBezTo>
                  <a:cubicBezTo>
                    <a:pt x="2957" y="1202"/>
                    <a:pt x="3066" y="1300"/>
                    <a:pt x="3187" y="1300"/>
                  </a:cubicBezTo>
                  <a:cubicBezTo>
                    <a:pt x="3216" y="1300"/>
                    <a:pt x="3245" y="1294"/>
                    <a:pt x="3274" y="1282"/>
                  </a:cubicBezTo>
                  <a:lnTo>
                    <a:pt x="3274" y="1618"/>
                  </a:lnTo>
                  <a:cubicBezTo>
                    <a:pt x="3216" y="1613"/>
                    <a:pt x="3159" y="1608"/>
                    <a:pt x="3101" y="1608"/>
                  </a:cubicBezTo>
                  <a:lnTo>
                    <a:pt x="2381" y="1608"/>
                  </a:lnTo>
                  <a:cubicBezTo>
                    <a:pt x="2323" y="1608"/>
                    <a:pt x="2266" y="1613"/>
                    <a:pt x="2203" y="1618"/>
                  </a:cubicBezTo>
                  <a:lnTo>
                    <a:pt x="2203" y="946"/>
                  </a:lnTo>
                  <a:cubicBezTo>
                    <a:pt x="2203" y="864"/>
                    <a:pt x="2223" y="783"/>
                    <a:pt x="2261" y="711"/>
                  </a:cubicBezTo>
                  <a:cubicBezTo>
                    <a:pt x="2344" y="544"/>
                    <a:pt x="2206" y="408"/>
                    <a:pt x="2068" y="408"/>
                  </a:cubicBezTo>
                  <a:cubicBezTo>
                    <a:pt x="2000" y="408"/>
                    <a:pt x="1931" y="442"/>
                    <a:pt x="1891" y="524"/>
                  </a:cubicBezTo>
                  <a:cubicBezTo>
                    <a:pt x="1824" y="653"/>
                    <a:pt x="1791" y="797"/>
                    <a:pt x="1791" y="946"/>
                  </a:cubicBezTo>
                  <a:lnTo>
                    <a:pt x="1791" y="1685"/>
                  </a:lnTo>
                  <a:cubicBezTo>
                    <a:pt x="1579" y="1738"/>
                    <a:pt x="1378" y="1820"/>
                    <a:pt x="1191" y="1930"/>
                  </a:cubicBezTo>
                  <a:cubicBezTo>
                    <a:pt x="988" y="2047"/>
                    <a:pt x="1107" y="2321"/>
                    <a:pt x="1292" y="2321"/>
                  </a:cubicBezTo>
                  <a:cubicBezTo>
                    <a:pt x="1327" y="2321"/>
                    <a:pt x="1364" y="2312"/>
                    <a:pt x="1402" y="2290"/>
                  </a:cubicBezTo>
                  <a:cubicBezTo>
                    <a:pt x="1647" y="2146"/>
                    <a:pt x="1920" y="2060"/>
                    <a:pt x="2203" y="2031"/>
                  </a:cubicBezTo>
                  <a:cubicBezTo>
                    <a:pt x="2266" y="2026"/>
                    <a:pt x="2323" y="2026"/>
                    <a:pt x="2381" y="2026"/>
                  </a:cubicBezTo>
                  <a:lnTo>
                    <a:pt x="3096" y="2026"/>
                  </a:lnTo>
                  <a:cubicBezTo>
                    <a:pt x="3154" y="2026"/>
                    <a:pt x="3216" y="2026"/>
                    <a:pt x="3269" y="2031"/>
                  </a:cubicBezTo>
                  <a:cubicBezTo>
                    <a:pt x="3408" y="2045"/>
                    <a:pt x="3548" y="2069"/>
                    <a:pt x="3677" y="2112"/>
                  </a:cubicBezTo>
                  <a:cubicBezTo>
                    <a:pt x="4498" y="2367"/>
                    <a:pt x="5060" y="3125"/>
                    <a:pt x="5060" y="3984"/>
                  </a:cubicBezTo>
                  <a:lnTo>
                    <a:pt x="5060" y="4575"/>
                  </a:lnTo>
                  <a:cubicBezTo>
                    <a:pt x="5060" y="4642"/>
                    <a:pt x="5002" y="4695"/>
                    <a:pt x="4935" y="4700"/>
                  </a:cubicBezTo>
                  <a:lnTo>
                    <a:pt x="543" y="4700"/>
                  </a:lnTo>
                  <a:cubicBezTo>
                    <a:pt x="475" y="4695"/>
                    <a:pt x="423" y="4642"/>
                    <a:pt x="418" y="4575"/>
                  </a:cubicBezTo>
                  <a:lnTo>
                    <a:pt x="418" y="3984"/>
                  </a:lnTo>
                  <a:cubicBezTo>
                    <a:pt x="418" y="3548"/>
                    <a:pt x="567" y="3120"/>
                    <a:pt x="840" y="2780"/>
                  </a:cubicBezTo>
                  <a:cubicBezTo>
                    <a:pt x="950" y="2621"/>
                    <a:pt x="815" y="2451"/>
                    <a:pt x="667" y="2451"/>
                  </a:cubicBezTo>
                  <a:cubicBezTo>
                    <a:pt x="614" y="2451"/>
                    <a:pt x="559" y="2473"/>
                    <a:pt x="514" y="2525"/>
                  </a:cubicBezTo>
                  <a:cubicBezTo>
                    <a:pt x="183" y="2938"/>
                    <a:pt x="5" y="3456"/>
                    <a:pt x="5" y="3984"/>
                  </a:cubicBezTo>
                  <a:lnTo>
                    <a:pt x="5" y="12716"/>
                  </a:lnTo>
                  <a:cubicBezTo>
                    <a:pt x="0" y="13388"/>
                    <a:pt x="543" y="13940"/>
                    <a:pt x="1219" y="13945"/>
                  </a:cubicBezTo>
                  <a:lnTo>
                    <a:pt x="1800" y="13945"/>
                  </a:lnTo>
                  <a:cubicBezTo>
                    <a:pt x="2079" y="13945"/>
                    <a:pt x="2079" y="13532"/>
                    <a:pt x="1800" y="13532"/>
                  </a:cubicBezTo>
                  <a:lnTo>
                    <a:pt x="1219" y="13532"/>
                  </a:lnTo>
                  <a:cubicBezTo>
                    <a:pt x="773" y="13523"/>
                    <a:pt x="418" y="13158"/>
                    <a:pt x="423" y="12716"/>
                  </a:cubicBezTo>
                  <a:lnTo>
                    <a:pt x="423" y="5098"/>
                  </a:lnTo>
                  <a:cubicBezTo>
                    <a:pt x="461" y="5108"/>
                    <a:pt x="504" y="5113"/>
                    <a:pt x="547" y="5113"/>
                  </a:cubicBezTo>
                  <a:lnTo>
                    <a:pt x="4935" y="5113"/>
                  </a:lnTo>
                  <a:cubicBezTo>
                    <a:pt x="4973" y="5113"/>
                    <a:pt x="5016" y="5108"/>
                    <a:pt x="5060" y="5098"/>
                  </a:cubicBezTo>
                  <a:lnTo>
                    <a:pt x="5060" y="6730"/>
                  </a:lnTo>
                  <a:lnTo>
                    <a:pt x="3768" y="6730"/>
                  </a:lnTo>
                  <a:cubicBezTo>
                    <a:pt x="3264" y="6730"/>
                    <a:pt x="2856" y="7138"/>
                    <a:pt x="2856" y="7642"/>
                  </a:cubicBezTo>
                  <a:lnTo>
                    <a:pt x="2856" y="10791"/>
                  </a:lnTo>
                  <a:cubicBezTo>
                    <a:pt x="2856" y="11295"/>
                    <a:pt x="3264" y="11703"/>
                    <a:pt x="3768" y="11703"/>
                  </a:cubicBezTo>
                  <a:lnTo>
                    <a:pt x="5060" y="11703"/>
                  </a:lnTo>
                  <a:lnTo>
                    <a:pt x="5060" y="12716"/>
                  </a:lnTo>
                  <a:cubicBezTo>
                    <a:pt x="5064" y="13158"/>
                    <a:pt x="4704" y="13527"/>
                    <a:pt x="4263" y="13532"/>
                  </a:cubicBezTo>
                  <a:lnTo>
                    <a:pt x="2631" y="13532"/>
                  </a:lnTo>
                  <a:cubicBezTo>
                    <a:pt x="2352" y="13532"/>
                    <a:pt x="2352" y="13945"/>
                    <a:pt x="2631" y="13945"/>
                  </a:cubicBezTo>
                  <a:lnTo>
                    <a:pt x="4263" y="13945"/>
                  </a:lnTo>
                  <a:cubicBezTo>
                    <a:pt x="4935" y="13940"/>
                    <a:pt x="5477" y="13388"/>
                    <a:pt x="5472" y="12716"/>
                  </a:cubicBezTo>
                  <a:lnTo>
                    <a:pt x="5472" y="3984"/>
                  </a:lnTo>
                  <a:cubicBezTo>
                    <a:pt x="5468" y="2900"/>
                    <a:pt x="4733" y="1954"/>
                    <a:pt x="3687" y="1685"/>
                  </a:cubicBezTo>
                  <a:lnTo>
                    <a:pt x="3687" y="946"/>
                  </a:lnTo>
                  <a:cubicBezTo>
                    <a:pt x="3682" y="428"/>
                    <a:pt x="3264" y="5"/>
                    <a:pt x="274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6" name="Google Shape;23656;p76"/>
            <p:cNvSpPr/>
            <p:nvPr/>
          </p:nvSpPr>
          <p:spPr>
            <a:xfrm>
              <a:off x="2443522" y="3862258"/>
              <a:ext cx="27382" cy="18630"/>
            </a:xfrm>
            <a:custGeom>
              <a:rect b="b" l="l" r="r" t="t"/>
              <a:pathLst>
                <a:path extrusionOk="0" h="711" w="1045">
                  <a:moveTo>
                    <a:pt x="296" y="1"/>
                  </a:moveTo>
                  <a:cubicBezTo>
                    <a:pt x="112" y="1"/>
                    <a:pt x="1" y="281"/>
                    <a:pt x="204" y="395"/>
                  </a:cubicBezTo>
                  <a:cubicBezTo>
                    <a:pt x="348" y="467"/>
                    <a:pt x="483" y="558"/>
                    <a:pt x="612" y="659"/>
                  </a:cubicBezTo>
                  <a:cubicBezTo>
                    <a:pt x="656" y="695"/>
                    <a:pt x="701" y="711"/>
                    <a:pt x="744" y="711"/>
                  </a:cubicBezTo>
                  <a:cubicBezTo>
                    <a:pt x="912" y="711"/>
                    <a:pt x="1044" y="480"/>
                    <a:pt x="876" y="342"/>
                  </a:cubicBezTo>
                  <a:cubicBezTo>
                    <a:pt x="728" y="222"/>
                    <a:pt x="569" y="117"/>
                    <a:pt x="401" y="30"/>
                  </a:cubicBezTo>
                  <a:cubicBezTo>
                    <a:pt x="365" y="10"/>
                    <a:pt x="329" y="1"/>
                    <a:pt x="2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7" name="Google Shape;23657;p76"/>
            <p:cNvSpPr/>
            <p:nvPr/>
          </p:nvSpPr>
          <p:spPr>
            <a:xfrm>
              <a:off x="2376155" y="3841322"/>
              <a:ext cx="28980" cy="13599"/>
            </a:xfrm>
            <a:custGeom>
              <a:rect b="b" l="l" r="r" t="t"/>
              <a:pathLst>
                <a:path extrusionOk="0" h="519" w="1106">
                  <a:moveTo>
                    <a:pt x="288" y="0"/>
                  </a:moveTo>
                  <a:cubicBezTo>
                    <a:pt x="48" y="0"/>
                    <a:pt x="0" y="371"/>
                    <a:pt x="260" y="412"/>
                  </a:cubicBezTo>
                  <a:cubicBezTo>
                    <a:pt x="260" y="412"/>
                    <a:pt x="462" y="445"/>
                    <a:pt x="764" y="512"/>
                  </a:cubicBezTo>
                  <a:cubicBezTo>
                    <a:pt x="783" y="517"/>
                    <a:pt x="801" y="519"/>
                    <a:pt x="818" y="519"/>
                  </a:cubicBezTo>
                  <a:cubicBezTo>
                    <a:pt x="1044" y="519"/>
                    <a:pt x="1105" y="163"/>
                    <a:pt x="855" y="109"/>
                  </a:cubicBezTo>
                  <a:cubicBezTo>
                    <a:pt x="543" y="42"/>
                    <a:pt x="337" y="4"/>
                    <a:pt x="327" y="4"/>
                  </a:cubicBezTo>
                  <a:cubicBezTo>
                    <a:pt x="313" y="1"/>
                    <a:pt x="300"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8" name="Google Shape;23658;p76"/>
            <p:cNvSpPr/>
            <p:nvPr/>
          </p:nvSpPr>
          <p:spPr>
            <a:xfrm>
              <a:off x="2410507" y="3849419"/>
              <a:ext cx="28875" cy="15250"/>
            </a:xfrm>
            <a:custGeom>
              <a:rect b="b" l="l" r="r" t="t"/>
              <a:pathLst>
                <a:path extrusionOk="0" h="582" w="1102">
                  <a:moveTo>
                    <a:pt x="291" y="0"/>
                  </a:moveTo>
                  <a:cubicBezTo>
                    <a:pt x="77" y="0"/>
                    <a:pt x="1" y="336"/>
                    <a:pt x="240" y="410"/>
                  </a:cubicBezTo>
                  <a:cubicBezTo>
                    <a:pt x="413" y="458"/>
                    <a:pt x="576" y="511"/>
                    <a:pt x="730" y="568"/>
                  </a:cubicBezTo>
                  <a:cubicBezTo>
                    <a:pt x="757" y="578"/>
                    <a:pt x="782" y="582"/>
                    <a:pt x="806" y="582"/>
                  </a:cubicBezTo>
                  <a:cubicBezTo>
                    <a:pt x="1014" y="582"/>
                    <a:pt x="1101" y="261"/>
                    <a:pt x="869" y="175"/>
                  </a:cubicBezTo>
                  <a:lnTo>
                    <a:pt x="874" y="175"/>
                  </a:lnTo>
                  <a:cubicBezTo>
                    <a:pt x="715" y="117"/>
                    <a:pt x="543" y="64"/>
                    <a:pt x="360" y="11"/>
                  </a:cubicBezTo>
                  <a:cubicBezTo>
                    <a:pt x="336" y="4"/>
                    <a:pt x="313"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9" name="Google Shape;23659;p76"/>
            <p:cNvSpPr/>
            <p:nvPr/>
          </p:nvSpPr>
          <p:spPr>
            <a:xfrm>
              <a:off x="2375579" y="3825339"/>
              <a:ext cx="28797" cy="12813"/>
            </a:xfrm>
            <a:custGeom>
              <a:rect b="b" l="l" r="r" t="t"/>
              <a:pathLst>
                <a:path extrusionOk="0" h="489" w="1099">
                  <a:moveTo>
                    <a:pt x="816" y="1"/>
                  </a:moveTo>
                  <a:cubicBezTo>
                    <a:pt x="803" y="1"/>
                    <a:pt x="790" y="2"/>
                    <a:pt x="776" y="4"/>
                  </a:cubicBezTo>
                  <a:lnTo>
                    <a:pt x="258" y="76"/>
                  </a:lnTo>
                  <a:cubicBezTo>
                    <a:pt x="0" y="109"/>
                    <a:pt x="27" y="489"/>
                    <a:pt x="282" y="489"/>
                  </a:cubicBezTo>
                  <a:cubicBezTo>
                    <a:pt x="284" y="489"/>
                    <a:pt x="285" y="489"/>
                    <a:pt x="287" y="489"/>
                  </a:cubicBezTo>
                  <a:lnTo>
                    <a:pt x="320" y="489"/>
                  </a:lnTo>
                  <a:lnTo>
                    <a:pt x="839" y="412"/>
                  </a:lnTo>
                  <a:cubicBezTo>
                    <a:pt x="1099" y="375"/>
                    <a:pt x="1055" y="1"/>
                    <a:pt x="8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0" name="Google Shape;23660;p76"/>
            <p:cNvSpPr/>
            <p:nvPr/>
          </p:nvSpPr>
          <p:spPr>
            <a:xfrm>
              <a:off x="2410559" y="3820072"/>
              <a:ext cx="28954" cy="12996"/>
            </a:xfrm>
            <a:custGeom>
              <a:rect b="b" l="l" r="r" t="t"/>
              <a:pathLst>
                <a:path extrusionOk="0" h="496" w="1105">
                  <a:moveTo>
                    <a:pt x="821" y="1"/>
                  </a:moveTo>
                  <a:cubicBezTo>
                    <a:pt x="810" y="1"/>
                    <a:pt x="798" y="2"/>
                    <a:pt x="785" y="3"/>
                  </a:cubicBezTo>
                  <a:lnTo>
                    <a:pt x="262" y="80"/>
                  </a:lnTo>
                  <a:cubicBezTo>
                    <a:pt x="1" y="117"/>
                    <a:pt x="46" y="495"/>
                    <a:pt x="290" y="495"/>
                  </a:cubicBezTo>
                  <a:cubicBezTo>
                    <a:pt x="301" y="495"/>
                    <a:pt x="313" y="495"/>
                    <a:pt x="325" y="493"/>
                  </a:cubicBezTo>
                  <a:lnTo>
                    <a:pt x="843" y="416"/>
                  </a:lnTo>
                  <a:cubicBezTo>
                    <a:pt x="1104" y="375"/>
                    <a:pt x="1064" y="1"/>
                    <a:pt x="8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1" name="Google Shape;23661;p76"/>
            <p:cNvSpPr/>
            <p:nvPr/>
          </p:nvSpPr>
          <p:spPr>
            <a:xfrm>
              <a:off x="2445042" y="3810901"/>
              <a:ext cx="27120" cy="16272"/>
            </a:xfrm>
            <a:custGeom>
              <a:rect b="b" l="l" r="r" t="t"/>
              <a:pathLst>
                <a:path extrusionOk="0" h="621" w="1035">
                  <a:moveTo>
                    <a:pt x="799" y="0"/>
                  </a:moveTo>
                  <a:cubicBezTo>
                    <a:pt x="765" y="0"/>
                    <a:pt x="730" y="9"/>
                    <a:pt x="698" y="27"/>
                  </a:cubicBezTo>
                  <a:cubicBezTo>
                    <a:pt x="554" y="99"/>
                    <a:pt x="406" y="161"/>
                    <a:pt x="252" y="209"/>
                  </a:cubicBezTo>
                  <a:cubicBezTo>
                    <a:pt x="1" y="274"/>
                    <a:pt x="78" y="621"/>
                    <a:pt x="296" y="621"/>
                  </a:cubicBezTo>
                  <a:cubicBezTo>
                    <a:pt x="320" y="621"/>
                    <a:pt x="345" y="617"/>
                    <a:pt x="372" y="608"/>
                  </a:cubicBezTo>
                  <a:cubicBezTo>
                    <a:pt x="550" y="550"/>
                    <a:pt x="727" y="478"/>
                    <a:pt x="890" y="392"/>
                  </a:cubicBezTo>
                  <a:cubicBezTo>
                    <a:pt x="996" y="339"/>
                    <a:pt x="1034" y="214"/>
                    <a:pt x="982" y="109"/>
                  </a:cubicBezTo>
                  <a:cubicBezTo>
                    <a:pt x="942" y="40"/>
                    <a:pt x="872" y="0"/>
                    <a:pt x="7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62" name="Google Shape;23662;p76"/>
          <p:cNvGrpSpPr/>
          <p:nvPr/>
        </p:nvGrpSpPr>
        <p:grpSpPr>
          <a:xfrm>
            <a:off x="3201010" y="1965826"/>
            <a:ext cx="115370" cy="365420"/>
            <a:chOff x="3201010" y="1965826"/>
            <a:chExt cx="115370" cy="365420"/>
          </a:xfrm>
        </p:grpSpPr>
        <p:sp>
          <p:nvSpPr>
            <p:cNvPr id="23663" name="Google Shape;23663;p76"/>
            <p:cNvSpPr/>
            <p:nvPr/>
          </p:nvSpPr>
          <p:spPr>
            <a:xfrm>
              <a:off x="3222025" y="2095109"/>
              <a:ext cx="61419" cy="230634"/>
            </a:xfrm>
            <a:custGeom>
              <a:rect b="b" l="l" r="r" t="t"/>
              <a:pathLst>
                <a:path extrusionOk="0" h="8802" w="2344">
                  <a:moveTo>
                    <a:pt x="409" y="0"/>
                  </a:moveTo>
                  <a:cubicBezTo>
                    <a:pt x="322" y="423"/>
                    <a:pt x="212" y="1052"/>
                    <a:pt x="140" y="1815"/>
                  </a:cubicBezTo>
                  <a:cubicBezTo>
                    <a:pt x="101" y="2175"/>
                    <a:pt x="77" y="2559"/>
                    <a:pt x="63" y="2967"/>
                  </a:cubicBezTo>
                  <a:cubicBezTo>
                    <a:pt x="1" y="4733"/>
                    <a:pt x="188" y="6893"/>
                    <a:pt x="1109" y="8765"/>
                  </a:cubicBezTo>
                  <a:cubicBezTo>
                    <a:pt x="1121" y="8789"/>
                    <a:pt x="1145" y="8801"/>
                    <a:pt x="1169" y="8801"/>
                  </a:cubicBezTo>
                  <a:cubicBezTo>
                    <a:pt x="1193" y="8801"/>
                    <a:pt x="1217" y="8789"/>
                    <a:pt x="1229" y="8765"/>
                  </a:cubicBezTo>
                  <a:cubicBezTo>
                    <a:pt x="2151" y="6889"/>
                    <a:pt x="2343" y="4733"/>
                    <a:pt x="2281" y="2967"/>
                  </a:cubicBezTo>
                  <a:cubicBezTo>
                    <a:pt x="2266" y="2564"/>
                    <a:pt x="2237" y="2180"/>
                    <a:pt x="2204" y="1820"/>
                  </a:cubicBezTo>
                  <a:cubicBezTo>
                    <a:pt x="2127" y="1052"/>
                    <a:pt x="2021" y="423"/>
                    <a:pt x="1935" y="0"/>
                  </a:cubicBezTo>
                  <a:cubicBezTo>
                    <a:pt x="1743" y="96"/>
                    <a:pt x="1532" y="154"/>
                    <a:pt x="1321" y="168"/>
                  </a:cubicBezTo>
                  <a:lnTo>
                    <a:pt x="1057" y="168"/>
                  </a:lnTo>
                  <a:cubicBezTo>
                    <a:pt x="831" y="159"/>
                    <a:pt x="610" y="101"/>
                    <a:pt x="409"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4" name="Google Shape;23664;p76"/>
            <p:cNvSpPr/>
            <p:nvPr/>
          </p:nvSpPr>
          <p:spPr>
            <a:xfrm>
              <a:off x="3222025" y="2095109"/>
              <a:ext cx="44046" cy="230634"/>
            </a:xfrm>
            <a:custGeom>
              <a:rect b="b" l="l" r="r" t="t"/>
              <a:pathLst>
                <a:path extrusionOk="0" h="8802" w="1681">
                  <a:moveTo>
                    <a:pt x="409" y="0"/>
                  </a:moveTo>
                  <a:cubicBezTo>
                    <a:pt x="322" y="423"/>
                    <a:pt x="212" y="1052"/>
                    <a:pt x="140" y="1815"/>
                  </a:cubicBezTo>
                  <a:cubicBezTo>
                    <a:pt x="101" y="2175"/>
                    <a:pt x="77" y="2559"/>
                    <a:pt x="63" y="2967"/>
                  </a:cubicBezTo>
                  <a:cubicBezTo>
                    <a:pt x="1" y="4733"/>
                    <a:pt x="188" y="6889"/>
                    <a:pt x="1109" y="8765"/>
                  </a:cubicBezTo>
                  <a:cubicBezTo>
                    <a:pt x="1121" y="8789"/>
                    <a:pt x="1145" y="8801"/>
                    <a:pt x="1169" y="8801"/>
                  </a:cubicBezTo>
                  <a:cubicBezTo>
                    <a:pt x="1193" y="8801"/>
                    <a:pt x="1217" y="8789"/>
                    <a:pt x="1229" y="8765"/>
                  </a:cubicBezTo>
                  <a:cubicBezTo>
                    <a:pt x="1402" y="8410"/>
                    <a:pt x="1551" y="8045"/>
                    <a:pt x="1681" y="7671"/>
                  </a:cubicBezTo>
                  <a:cubicBezTo>
                    <a:pt x="1143" y="6087"/>
                    <a:pt x="1028" y="4397"/>
                    <a:pt x="1081" y="2967"/>
                  </a:cubicBezTo>
                  <a:cubicBezTo>
                    <a:pt x="1100" y="2559"/>
                    <a:pt x="1124" y="2175"/>
                    <a:pt x="1157" y="1815"/>
                  </a:cubicBezTo>
                  <a:cubicBezTo>
                    <a:pt x="1225" y="1143"/>
                    <a:pt x="1321" y="571"/>
                    <a:pt x="1397" y="159"/>
                  </a:cubicBezTo>
                  <a:cubicBezTo>
                    <a:pt x="1373" y="159"/>
                    <a:pt x="1345" y="163"/>
                    <a:pt x="1321" y="163"/>
                  </a:cubicBezTo>
                  <a:lnTo>
                    <a:pt x="1057" y="163"/>
                  </a:lnTo>
                  <a:cubicBezTo>
                    <a:pt x="831" y="154"/>
                    <a:pt x="610" y="101"/>
                    <a:pt x="40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5" name="Google Shape;23665;p76"/>
            <p:cNvSpPr/>
            <p:nvPr/>
          </p:nvSpPr>
          <p:spPr>
            <a:xfrm>
              <a:off x="3204285" y="1971224"/>
              <a:ext cx="108085" cy="142908"/>
            </a:xfrm>
            <a:custGeom>
              <a:rect b="b" l="l" r="r" t="t"/>
              <a:pathLst>
                <a:path extrusionOk="0" h="5454" w="4125">
                  <a:moveTo>
                    <a:pt x="3734" y="0"/>
                  </a:moveTo>
                  <a:cubicBezTo>
                    <a:pt x="3148" y="0"/>
                    <a:pt x="2568" y="159"/>
                    <a:pt x="2065" y="461"/>
                  </a:cubicBezTo>
                  <a:cubicBezTo>
                    <a:pt x="687" y="1287"/>
                    <a:pt x="188" y="2923"/>
                    <a:pt x="188" y="2923"/>
                  </a:cubicBezTo>
                  <a:cubicBezTo>
                    <a:pt x="140" y="3077"/>
                    <a:pt x="106" y="3240"/>
                    <a:pt x="92" y="3403"/>
                  </a:cubicBezTo>
                  <a:cubicBezTo>
                    <a:pt x="1" y="4459"/>
                    <a:pt x="702" y="5405"/>
                    <a:pt x="1729" y="5453"/>
                  </a:cubicBezTo>
                  <a:lnTo>
                    <a:pt x="1993" y="5453"/>
                  </a:lnTo>
                  <a:cubicBezTo>
                    <a:pt x="2511" y="5419"/>
                    <a:pt x="2986" y="5141"/>
                    <a:pt x="3260" y="4699"/>
                  </a:cubicBezTo>
                  <a:cubicBezTo>
                    <a:pt x="3529" y="4287"/>
                    <a:pt x="3610" y="3778"/>
                    <a:pt x="3495" y="3303"/>
                  </a:cubicBezTo>
                  <a:cubicBezTo>
                    <a:pt x="3476" y="3221"/>
                    <a:pt x="3447" y="3139"/>
                    <a:pt x="3418" y="3063"/>
                  </a:cubicBezTo>
                  <a:cubicBezTo>
                    <a:pt x="3337" y="2861"/>
                    <a:pt x="3236" y="2674"/>
                    <a:pt x="3198" y="2453"/>
                  </a:cubicBezTo>
                  <a:cubicBezTo>
                    <a:pt x="3150" y="2151"/>
                    <a:pt x="3178" y="1839"/>
                    <a:pt x="3274" y="1551"/>
                  </a:cubicBezTo>
                  <a:cubicBezTo>
                    <a:pt x="3380" y="1253"/>
                    <a:pt x="3529" y="974"/>
                    <a:pt x="3716" y="720"/>
                  </a:cubicBezTo>
                  <a:cubicBezTo>
                    <a:pt x="3759" y="662"/>
                    <a:pt x="3899" y="461"/>
                    <a:pt x="4033" y="288"/>
                  </a:cubicBezTo>
                  <a:cubicBezTo>
                    <a:pt x="4124" y="178"/>
                    <a:pt x="4047" y="10"/>
                    <a:pt x="3903" y="5"/>
                  </a:cubicBezTo>
                  <a:cubicBezTo>
                    <a:pt x="3847" y="2"/>
                    <a:pt x="3790" y="0"/>
                    <a:pt x="373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6" name="Google Shape;23666;p76"/>
            <p:cNvSpPr/>
            <p:nvPr/>
          </p:nvSpPr>
          <p:spPr>
            <a:xfrm>
              <a:off x="3225300" y="1971224"/>
              <a:ext cx="87071" cy="125798"/>
            </a:xfrm>
            <a:custGeom>
              <a:rect b="b" l="l" r="r" t="t"/>
              <a:pathLst>
                <a:path extrusionOk="0" h="4801" w="3323">
                  <a:moveTo>
                    <a:pt x="2932" y="0"/>
                  </a:moveTo>
                  <a:cubicBezTo>
                    <a:pt x="2346" y="0"/>
                    <a:pt x="1766" y="159"/>
                    <a:pt x="1263" y="461"/>
                  </a:cubicBezTo>
                  <a:cubicBezTo>
                    <a:pt x="783" y="984"/>
                    <a:pt x="418" y="1599"/>
                    <a:pt x="192" y="2266"/>
                  </a:cubicBezTo>
                  <a:cubicBezTo>
                    <a:pt x="140" y="2419"/>
                    <a:pt x="106" y="2583"/>
                    <a:pt x="92" y="2746"/>
                  </a:cubicBezTo>
                  <a:cubicBezTo>
                    <a:pt x="0" y="3807"/>
                    <a:pt x="701" y="4752"/>
                    <a:pt x="1733" y="4800"/>
                  </a:cubicBezTo>
                  <a:lnTo>
                    <a:pt x="1992" y="4800"/>
                  </a:lnTo>
                  <a:cubicBezTo>
                    <a:pt x="2151" y="4786"/>
                    <a:pt x="2309" y="4757"/>
                    <a:pt x="2458" y="4699"/>
                  </a:cubicBezTo>
                  <a:cubicBezTo>
                    <a:pt x="2727" y="4287"/>
                    <a:pt x="2808" y="3778"/>
                    <a:pt x="2693" y="3303"/>
                  </a:cubicBezTo>
                  <a:cubicBezTo>
                    <a:pt x="2674" y="3221"/>
                    <a:pt x="2645" y="3139"/>
                    <a:pt x="2616" y="3063"/>
                  </a:cubicBezTo>
                  <a:cubicBezTo>
                    <a:pt x="2535" y="2861"/>
                    <a:pt x="2434" y="2674"/>
                    <a:pt x="2396" y="2453"/>
                  </a:cubicBezTo>
                  <a:cubicBezTo>
                    <a:pt x="2348" y="2151"/>
                    <a:pt x="2376" y="1839"/>
                    <a:pt x="2472" y="1551"/>
                  </a:cubicBezTo>
                  <a:cubicBezTo>
                    <a:pt x="2578" y="1253"/>
                    <a:pt x="2727" y="974"/>
                    <a:pt x="2914" y="720"/>
                  </a:cubicBezTo>
                  <a:cubicBezTo>
                    <a:pt x="2957" y="662"/>
                    <a:pt x="3097" y="461"/>
                    <a:pt x="3231" y="288"/>
                  </a:cubicBezTo>
                  <a:cubicBezTo>
                    <a:pt x="3322" y="178"/>
                    <a:pt x="3245" y="10"/>
                    <a:pt x="3101" y="5"/>
                  </a:cubicBezTo>
                  <a:cubicBezTo>
                    <a:pt x="3045" y="2"/>
                    <a:pt x="2988" y="0"/>
                    <a:pt x="2932"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7" name="Google Shape;23667;p76"/>
            <p:cNvSpPr/>
            <p:nvPr/>
          </p:nvSpPr>
          <p:spPr>
            <a:xfrm>
              <a:off x="3223544" y="2142641"/>
              <a:ext cx="58117" cy="30211"/>
            </a:xfrm>
            <a:custGeom>
              <a:rect b="b" l="l" r="r" t="t"/>
              <a:pathLst>
                <a:path extrusionOk="0" h="1153" w="2218">
                  <a:moveTo>
                    <a:pt x="77" y="1"/>
                  </a:moveTo>
                  <a:cubicBezTo>
                    <a:pt x="43" y="356"/>
                    <a:pt x="15" y="745"/>
                    <a:pt x="0" y="1153"/>
                  </a:cubicBezTo>
                  <a:lnTo>
                    <a:pt x="2218" y="1153"/>
                  </a:lnTo>
                  <a:cubicBezTo>
                    <a:pt x="2203" y="745"/>
                    <a:pt x="2179" y="361"/>
                    <a:pt x="2141"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8" name="Google Shape;23668;p76"/>
            <p:cNvSpPr/>
            <p:nvPr/>
          </p:nvSpPr>
          <p:spPr>
            <a:xfrm>
              <a:off x="3223544" y="2142641"/>
              <a:ext cx="28823" cy="30211"/>
            </a:xfrm>
            <a:custGeom>
              <a:rect b="b" l="l" r="r" t="t"/>
              <a:pathLst>
                <a:path extrusionOk="0" h="1153" w="1100">
                  <a:moveTo>
                    <a:pt x="82" y="1"/>
                  </a:moveTo>
                  <a:cubicBezTo>
                    <a:pt x="43" y="356"/>
                    <a:pt x="15" y="745"/>
                    <a:pt x="0" y="1153"/>
                  </a:cubicBezTo>
                  <a:lnTo>
                    <a:pt x="1023" y="1153"/>
                  </a:lnTo>
                  <a:cubicBezTo>
                    <a:pt x="1042" y="745"/>
                    <a:pt x="1066" y="361"/>
                    <a:pt x="109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9" name="Google Shape;23669;p76"/>
            <p:cNvSpPr/>
            <p:nvPr/>
          </p:nvSpPr>
          <p:spPr>
            <a:xfrm>
              <a:off x="3201010" y="1965826"/>
              <a:ext cx="115370" cy="365420"/>
            </a:xfrm>
            <a:custGeom>
              <a:rect b="b" l="l" r="r" t="t"/>
              <a:pathLst>
                <a:path extrusionOk="0" h="13946" w="4403">
                  <a:moveTo>
                    <a:pt x="3862" y="0"/>
                  </a:moveTo>
                  <a:cubicBezTo>
                    <a:pt x="2969" y="0"/>
                    <a:pt x="2109" y="342"/>
                    <a:pt x="1455" y="960"/>
                  </a:cubicBezTo>
                  <a:cubicBezTo>
                    <a:pt x="884" y="1483"/>
                    <a:pt x="524" y="2117"/>
                    <a:pt x="323" y="2553"/>
                  </a:cubicBezTo>
                  <a:cubicBezTo>
                    <a:pt x="244" y="2717"/>
                    <a:pt x="380" y="2848"/>
                    <a:pt x="515" y="2848"/>
                  </a:cubicBezTo>
                  <a:cubicBezTo>
                    <a:pt x="587" y="2848"/>
                    <a:pt x="657" y="2812"/>
                    <a:pt x="697" y="2726"/>
                  </a:cubicBezTo>
                  <a:cubicBezTo>
                    <a:pt x="1329" y="1376"/>
                    <a:pt x="2390" y="417"/>
                    <a:pt x="3911" y="417"/>
                  </a:cubicBezTo>
                  <a:cubicBezTo>
                    <a:pt x="3926" y="417"/>
                    <a:pt x="3941" y="417"/>
                    <a:pt x="3956" y="417"/>
                  </a:cubicBezTo>
                  <a:cubicBezTo>
                    <a:pt x="3625" y="844"/>
                    <a:pt x="3351" y="1248"/>
                    <a:pt x="3203" y="1694"/>
                  </a:cubicBezTo>
                  <a:cubicBezTo>
                    <a:pt x="2929" y="2539"/>
                    <a:pt x="3227" y="3043"/>
                    <a:pt x="3351" y="3345"/>
                  </a:cubicBezTo>
                  <a:cubicBezTo>
                    <a:pt x="3740" y="4305"/>
                    <a:pt x="3097" y="5385"/>
                    <a:pt x="2103" y="5453"/>
                  </a:cubicBezTo>
                  <a:cubicBezTo>
                    <a:pt x="2063" y="5453"/>
                    <a:pt x="2005" y="5457"/>
                    <a:pt x="1933" y="5457"/>
                  </a:cubicBezTo>
                  <a:cubicBezTo>
                    <a:pt x="1786" y="5457"/>
                    <a:pt x="1579" y="5439"/>
                    <a:pt x="1340" y="5333"/>
                  </a:cubicBezTo>
                  <a:cubicBezTo>
                    <a:pt x="668" y="5030"/>
                    <a:pt x="303" y="4253"/>
                    <a:pt x="443" y="3461"/>
                  </a:cubicBezTo>
                  <a:cubicBezTo>
                    <a:pt x="470" y="3306"/>
                    <a:pt x="352" y="3218"/>
                    <a:pt x="235" y="3218"/>
                  </a:cubicBezTo>
                  <a:cubicBezTo>
                    <a:pt x="145" y="3218"/>
                    <a:pt x="55" y="3271"/>
                    <a:pt x="34" y="3389"/>
                  </a:cubicBezTo>
                  <a:cubicBezTo>
                    <a:pt x="10" y="3523"/>
                    <a:pt x="1" y="3662"/>
                    <a:pt x="1" y="3797"/>
                  </a:cubicBezTo>
                  <a:cubicBezTo>
                    <a:pt x="1" y="4550"/>
                    <a:pt x="361" y="5193"/>
                    <a:pt x="884" y="5549"/>
                  </a:cubicBezTo>
                  <a:cubicBezTo>
                    <a:pt x="452" y="8222"/>
                    <a:pt x="519" y="11352"/>
                    <a:pt x="1724" y="13791"/>
                  </a:cubicBezTo>
                  <a:cubicBezTo>
                    <a:pt x="1775" y="13894"/>
                    <a:pt x="1873" y="13945"/>
                    <a:pt x="1971" y="13945"/>
                  </a:cubicBezTo>
                  <a:cubicBezTo>
                    <a:pt x="2070" y="13945"/>
                    <a:pt x="2168" y="13894"/>
                    <a:pt x="2219" y="13791"/>
                  </a:cubicBezTo>
                  <a:cubicBezTo>
                    <a:pt x="2550" y="13114"/>
                    <a:pt x="2799" y="12399"/>
                    <a:pt x="2963" y="11659"/>
                  </a:cubicBezTo>
                  <a:cubicBezTo>
                    <a:pt x="2999" y="11502"/>
                    <a:pt x="2877" y="11404"/>
                    <a:pt x="2756" y="11404"/>
                  </a:cubicBezTo>
                  <a:cubicBezTo>
                    <a:pt x="2670" y="11404"/>
                    <a:pt x="2585" y="11454"/>
                    <a:pt x="2559" y="11568"/>
                  </a:cubicBezTo>
                  <a:cubicBezTo>
                    <a:pt x="2420" y="12178"/>
                    <a:pt x="2223" y="12768"/>
                    <a:pt x="1969" y="13344"/>
                  </a:cubicBezTo>
                  <a:cubicBezTo>
                    <a:pt x="1239" y="11717"/>
                    <a:pt x="1019" y="9864"/>
                    <a:pt x="1062" y="8107"/>
                  </a:cubicBezTo>
                  <a:lnTo>
                    <a:pt x="1364" y="8107"/>
                  </a:lnTo>
                  <a:cubicBezTo>
                    <a:pt x="1643" y="8107"/>
                    <a:pt x="1643" y="7690"/>
                    <a:pt x="1364" y="7690"/>
                  </a:cubicBezTo>
                  <a:lnTo>
                    <a:pt x="1076" y="7690"/>
                  </a:lnTo>
                  <a:cubicBezTo>
                    <a:pt x="1076" y="7627"/>
                    <a:pt x="1095" y="7277"/>
                    <a:pt x="1124" y="6955"/>
                  </a:cubicBezTo>
                  <a:lnTo>
                    <a:pt x="1873" y="6955"/>
                  </a:lnTo>
                  <a:cubicBezTo>
                    <a:pt x="2151" y="6955"/>
                    <a:pt x="2151" y="6538"/>
                    <a:pt x="1873" y="6538"/>
                  </a:cubicBezTo>
                  <a:lnTo>
                    <a:pt x="1167" y="6538"/>
                  </a:lnTo>
                  <a:cubicBezTo>
                    <a:pt x="1196" y="6250"/>
                    <a:pt x="1235" y="5986"/>
                    <a:pt x="1273" y="5745"/>
                  </a:cubicBezTo>
                  <a:cubicBezTo>
                    <a:pt x="1499" y="5827"/>
                    <a:pt x="1734" y="5868"/>
                    <a:pt x="1969" y="5868"/>
                  </a:cubicBezTo>
                  <a:cubicBezTo>
                    <a:pt x="2204" y="5868"/>
                    <a:pt x="2439" y="5827"/>
                    <a:pt x="2665" y="5745"/>
                  </a:cubicBezTo>
                  <a:cubicBezTo>
                    <a:pt x="2703" y="5986"/>
                    <a:pt x="2742" y="6254"/>
                    <a:pt x="2771" y="6542"/>
                  </a:cubicBezTo>
                  <a:lnTo>
                    <a:pt x="2703" y="6542"/>
                  </a:lnTo>
                  <a:cubicBezTo>
                    <a:pt x="2425" y="6542"/>
                    <a:pt x="2425" y="6955"/>
                    <a:pt x="2703" y="6955"/>
                  </a:cubicBezTo>
                  <a:lnTo>
                    <a:pt x="2814" y="6955"/>
                  </a:lnTo>
                  <a:cubicBezTo>
                    <a:pt x="2833" y="7214"/>
                    <a:pt x="2852" y="7430"/>
                    <a:pt x="2862" y="7694"/>
                  </a:cubicBezTo>
                  <a:lnTo>
                    <a:pt x="2195" y="7694"/>
                  </a:lnTo>
                  <a:cubicBezTo>
                    <a:pt x="1921" y="7694"/>
                    <a:pt x="1921" y="8107"/>
                    <a:pt x="2195" y="8107"/>
                  </a:cubicBezTo>
                  <a:lnTo>
                    <a:pt x="2876" y="8107"/>
                  </a:lnTo>
                  <a:cubicBezTo>
                    <a:pt x="2905" y="8995"/>
                    <a:pt x="2847" y="9888"/>
                    <a:pt x="2713" y="10771"/>
                  </a:cubicBezTo>
                  <a:cubicBezTo>
                    <a:pt x="2689" y="10922"/>
                    <a:pt x="2807" y="11009"/>
                    <a:pt x="2923" y="11009"/>
                  </a:cubicBezTo>
                  <a:cubicBezTo>
                    <a:pt x="3014" y="11009"/>
                    <a:pt x="3104" y="10954"/>
                    <a:pt x="3121" y="10834"/>
                  </a:cubicBezTo>
                  <a:cubicBezTo>
                    <a:pt x="3395" y="9130"/>
                    <a:pt x="3332" y="7262"/>
                    <a:pt x="3054" y="5539"/>
                  </a:cubicBezTo>
                  <a:cubicBezTo>
                    <a:pt x="3798" y="5011"/>
                    <a:pt x="4076" y="4037"/>
                    <a:pt x="3735" y="3192"/>
                  </a:cubicBezTo>
                  <a:cubicBezTo>
                    <a:pt x="3606" y="2870"/>
                    <a:pt x="3169" y="2217"/>
                    <a:pt x="4009" y="1046"/>
                  </a:cubicBezTo>
                  <a:cubicBezTo>
                    <a:pt x="4336" y="580"/>
                    <a:pt x="4403" y="571"/>
                    <a:pt x="4403" y="388"/>
                  </a:cubicBezTo>
                  <a:cubicBezTo>
                    <a:pt x="4403" y="182"/>
                    <a:pt x="4244" y="9"/>
                    <a:pt x="4038" y="4"/>
                  </a:cubicBezTo>
                  <a:cubicBezTo>
                    <a:pt x="3979" y="1"/>
                    <a:pt x="3921" y="0"/>
                    <a:pt x="38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70" name="Google Shape;23670;p76"/>
          <p:cNvGrpSpPr/>
          <p:nvPr/>
        </p:nvGrpSpPr>
        <p:grpSpPr>
          <a:xfrm>
            <a:off x="3520366" y="2010082"/>
            <a:ext cx="365551" cy="276856"/>
            <a:chOff x="3520366" y="2010082"/>
            <a:chExt cx="365551" cy="276856"/>
          </a:xfrm>
        </p:grpSpPr>
        <p:sp>
          <p:nvSpPr>
            <p:cNvPr id="23671" name="Google Shape;23671;p76"/>
            <p:cNvSpPr/>
            <p:nvPr/>
          </p:nvSpPr>
          <p:spPr>
            <a:xfrm>
              <a:off x="3525790" y="2062015"/>
              <a:ext cx="26" cy="1415"/>
            </a:xfrm>
            <a:custGeom>
              <a:rect b="b" l="l" r="r" t="t"/>
              <a:pathLst>
                <a:path extrusionOk="0" h="54" w="1">
                  <a:moveTo>
                    <a:pt x="0" y="1"/>
                  </a:moveTo>
                  <a:lnTo>
                    <a:pt x="0" y="54"/>
                  </a:lnTo>
                  <a:lnTo>
                    <a:pt x="0" y="54"/>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2" name="Google Shape;23672;p76"/>
            <p:cNvSpPr/>
            <p:nvPr/>
          </p:nvSpPr>
          <p:spPr>
            <a:xfrm>
              <a:off x="3525790" y="2042285"/>
              <a:ext cx="354598" cy="239255"/>
            </a:xfrm>
            <a:custGeom>
              <a:rect b="b" l="l" r="r" t="t"/>
              <a:pathLst>
                <a:path extrusionOk="0" h="9131" w="13533">
                  <a:moveTo>
                    <a:pt x="0" y="0"/>
                  </a:moveTo>
                  <a:lnTo>
                    <a:pt x="0" y="8074"/>
                  </a:lnTo>
                  <a:lnTo>
                    <a:pt x="0" y="8103"/>
                  </a:lnTo>
                  <a:cubicBezTo>
                    <a:pt x="15" y="8665"/>
                    <a:pt x="466" y="9116"/>
                    <a:pt x="1027" y="9130"/>
                  </a:cubicBezTo>
                  <a:lnTo>
                    <a:pt x="13532" y="9130"/>
                  </a:lnTo>
                  <a:lnTo>
                    <a:pt x="1353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3" name="Google Shape;23673;p76"/>
            <p:cNvSpPr/>
            <p:nvPr/>
          </p:nvSpPr>
          <p:spPr>
            <a:xfrm>
              <a:off x="3623499" y="2160642"/>
              <a:ext cx="236635" cy="71952"/>
            </a:xfrm>
            <a:custGeom>
              <a:rect b="b" l="l" r="r" t="t"/>
              <a:pathLst>
                <a:path extrusionOk="0" h="2746" w="9031">
                  <a:moveTo>
                    <a:pt x="179" y="0"/>
                  </a:moveTo>
                  <a:cubicBezTo>
                    <a:pt x="83" y="0"/>
                    <a:pt x="1" y="82"/>
                    <a:pt x="1" y="183"/>
                  </a:cubicBezTo>
                  <a:lnTo>
                    <a:pt x="1" y="2568"/>
                  </a:lnTo>
                  <a:cubicBezTo>
                    <a:pt x="1" y="2664"/>
                    <a:pt x="83" y="2746"/>
                    <a:pt x="179" y="2746"/>
                  </a:cubicBezTo>
                  <a:lnTo>
                    <a:pt x="8853" y="2746"/>
                  </a:lnTo>
                  <a:cubicBezTo>
                    <a:pt x="8949" y="2746"/>
                    <a:pt x="9030" y="2664"/>
                    <a:pt x="9030" y="2568"/>
                  </a:cubicBezTo>
                  <a:lnTo>
                    <a:pt x="9030" y="183"/>
                  </a:lnTo>
                  <a:cubicBezTo>
                    <a:pt x="9030" y="82"/>
                    <a:pt x="8949" y="0"/>
                    <a:pt x="885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4" name="Google Shape;23674;p76"/>
            <p:cNvSpPr/>
            <p:nvPr/>
          </p:nvSpPr>
          <p:spPr>
            <a:xfrm>
              <a:off x="3623499" y="2160746"/>
              <a:ext cx="236635" cy="46090"/>
            </a:xfrm>
            <a:custGeom>
              <a:rect b="b" l="l" r="r" t="t"/>
              <a:pathLst>
                <a:path extrusionOk="0" h="1759" w="9031">
                  <a:moveTo>
                    <a:pt x="162" y="0"/>
                  </a:moveTo>
                  <a:cubicBezTo>
                    <a:pt x="78" y="0"/>
                    <a:pt x="5" y="69"/>
                    <a:pt x="1" y="159"/>
                  </a:cubicBezTo>
                  <a:lnTo>
                    <a:pt x="1" y="1599"/>
                  </a:lnTo>
                  <a:cubicBezTo>
                    <a:pt x="6" y="1688"/>
                    <a:pt x="82" y="1758"/>
                    <a:pt x="170" y="1758"/>
                  </a:cubicBezTo>
                  <a:cubicBezTo>
                    <a:pt x="173" y="1758"/>
                    <a:pt x="176" y="1758"/>
                    <a:pt x="179" y="1758"/>
                  </a:cubicBezTo>
                  <a:lnTo>
                    <a:pt x="8853" y="1758"/>
                  </a:lnTo>
                  <a:cubicBezTo>
                    <a:pt x="8856" y="1758"/>
                    <a:pt x="8858" y="1758"/>
                    <a:pt x="8861" y="1758"/>
                  </a:cubicBezTo>
                  <a:cubicBezTo>
                    <a:pt x="8949" y="1758"/>
                    <a:pt x="9026" y="1688"/>
                    <a:pt x="9030" y="1599"/>
                  </a:cubicBezTo>
                  <a:lnTo>
                    <a:pt x="9030" y="159"/>
                  </a:lnTo>
                  <a:cubicBezTo>
                    <a:pt x="9026" y="69"/>
                    <a:pt x="8953" y="0"/>
                    <a:pt x="8869" y="0"/>
                  </a:cubicBezTo>
                  <a:cubicBezTo>
                    <a:pt x="8864" y="0"/>
                    <a:pt x="8858" y="0"/>
                    <a:pt x="8853" y="1"/>
                  </a:cubicBezTo>
                  <a:lnTo>
                    <a:pt x="179" y="1"/>
                  </a:lnTo>
                  <a:cubicBezTo>
                    <a:pt x="173" y="0"/>
                    <a:pt x="168" y="0"/>
                    <a:pt x="162" y="0"/>
                  </a:cubicBezTo>
                  <a:close/>
                </a:path>
              </a:pathLst>
            </a:custGeom>
            <a:solidFill>
              <a:srgbClr val="CED7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5" name="Google Shape;23675;p76"/>
            <p:cNvSpPr/>
            <p:nvPr/>
          </p:nvSpPr>
          <p:spPr>
            <a:xfrm>
              <a:off x="3525790" y="2015480"/>
              <a:ext cx="76616" cy="235613"/>
            </a:xfrm>
            <a:custGeom>
              <a:rect b="b" l="l" r="r" t="t"/>
              <a:pathLst>
                <a:path extrusionOk="0" h="8992" w="2924">
                  <a:moveTo>
                    <a:pt x="1018" y="1"/>
                  </a:moveTo>
                  <a:cubicBezTo>
                    <a:pt x="456" y="1"/>
                    <a:pt x="5" y="457"/>
                    <a:pt x="0" y="1014"/>
                  </a:cubicBezTo>
                  <a:lnTo>
                    <a:pt x="0" y="1028"/>
                  </a:lnTo>
                  <a:lnTo>
                    <a:pt x="0" y="1062"/>
                  </a:lnTo>
                  <a:lnTo>
                    <a:pt x="0" y="8992"/>
                  </a:lnTo>
                  <a:lnTo>
                    <a:pt x="10" y="8992"/>
                  </a:lnTo>
                  <a:cubicBezTo>
                    <a:pt x="72" y="8483"/>
                    <a:pt x="504" y="8103"/>
                    <a:pt x="1018" y="8099"/>
                  </a:cubicBezTo>
                  <a:lnTo>
                    <a:pt x="2386" y="8099"/>
                  </a:lnTo>
                  <a:cubicBezTo>
                    <a:pt x="2684" y="8099"/>
                    <a:pt x="2924" y="7859"/>
                    <a:pt x="2924" y="7566"/>
                  </a:cubicBezTo>
                  <a:lnTo>
                    <a:pt x="2924" y="534"/>
                  </a:lnTo>
                  <a:cubicBezTo>
                    <a:pt x="2924" y="241"/>
                    <a:pt x="2684" y="1"/>
                    <a:pt x="2386"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6" name="Google Shape;23676;p76"/>
            <p:cNvSpPr/>
            <p:nvPr/>
          </p:nvSpPr>
          <p:spPr>
            <a:xfrm>
              <a:off x="3525790" y="2015480"/>
              <a:ext cx="26936" cy="235613"/>
            </a:xfrm>
            <a:custGeom>
              <a:rect b="b" l="l" r="r" t="t"/>
              <a:pathLst>
                <a:path extrusionOk="0" h="8992" w="1028">
                  <a:moveTo>
                    <a:pt x="1018" y="1"/>
                  </a:moveTo>
                  <a:cubicBezTo>
                    <a:pt x="456" y="1"/>
                    <a:pt x="5" y="457"/>
                    <a:pt x="0" y="1014"/>
                  </a:cubicBezTo>
                  <a:lnTo>
                    <a:pt x="0" y="1028"/>
                  </a:lnTo>
                  <a:lnTo>
                    <a:pt x="0" y="1062"/>
                  </a:lnTo>
                  <a:lnTo>
                    <a:pt x="0" y="8992"/>
                  </a:lnTo>
                  <a:lnTo>
                    <a:pt x="10" y="8992"/>
                  </a:lnTo>
                  <a:cubicBezTo>
                    <a:pt x="72" y="8483"/>
                    <a:pt x="504" y="8103"/>
                    <a:pt x="1018" y="8099"/>
                  </a:cubicBezTo>
                  <a:lnTo>
                    <a:pt x="1027" y="8099"/>
                  </a:lnTo>
                  <a:lnTo>
                    <a:pt x="1027" y="1"/>
                  </a:ln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7" name="Google Shape;23677;p76"/>
            <p:cNvSpPr/>
            <p:nvPr/>
          </p:nvSpPr>
          <p:spPr>
            <a:xfrm>
              <a:off x="3520366" y="2010082"/>
              <a:ext cx="365551" cy="276856"/>
            </a:xfrm>
            <a:custGeom>
              <a:rect b="b" l="l" r="r" t="t"/>
              <a:pathLst>
                <a:path extrusionOk="0" h="10566" w="13951">
                  <a:moveTo>
                    <a:pt x="1225" y="0"/>
                  </a:moveTo>
                  <a:cubicBezTo>
                    <a:pt x="548" y="0"/>
                    <a:pt x="1" y="548"/>
                    <a:pt x="1" y="1220"/>
                  </a:cubicBezTo>
                  <a:lnTo>
                    <a:pt x="1" y="9303"/>
                  </a:lnTo>
                  <a:cubicBezTo>
                    <a:pt x="1" y="9999"/>
                    <a:pt x="567" y="10561"/>
                    <a:pt x="1258" y="10566"/>
                  </a:cubicBezTo>
                  <a:lnTo>
                    <a:pt x="5334" y="10566"/>
                  </a:lnTo>
                  <a:cubicBezTo>
                    <a:pt x="5606" y="10566"/>
                    <a:pt x="5607" y="10153"/>
                    <a:pt x="5339" y="10153"/>
                  </a:cubicBezTo>
                  <a:cubicBezTo>
                    <a:pt x="5337" y="10153"/>
                    <a:pt x="5335" y="10153"/>
                    <a:pt x="5334" y="10153"/>
                  </a:cubicBezTo>
                  <a:lnTo>
                    <a:pt x="1268" y="10153"/>
                  </a:lnTo>
                  <a:cubicBezTo>
                    <a:pt x="798" y="10148"/>
                    <a:pt x="418" y="9769"/>
                    <a:pt x="418" y="9303"/>
                  </a:cubicBezTo>
                  <a:lnTo>
                    <a:pt x="423" y="9222"/>
                  </a:lnTo>
                  <a:cubicBezTo>
                    <a:pt x="476" y="8814"/>
                    <a:pt x="817" y="8511"/>
                    <a:pt x="1225" y="8511"/>
                  </a:cubicBezTo>
                  <a:lnTo>
                    <a:pt x="1609" y="8511"/>
                  </a:lnTo>
                  <a:cubicBezTo>
                    <a:pt x="1887" y="8511"/>
                    <a:pt x="1887" y="8093"/>
                    <a:pt x="1609" y="8093"/>
                  </a:cubicBezTo>
                  <a:cubicBezTo>
                    <a:pt x="1584" y="8097"/>
                    <a:pt x="1554" y="8098"/>
                    <a:pt x="1521" y="8098"/>
                  </a:cubicBezTo>
                  <a:cubicBezTo>
                    <a:pt x="1460" y="8098"/>
                    <a:pt x="1386" y="8094"/>
                    <a:pt x="1303" y="8094"/>
                  </a:cubicBezTo>
                  <a:cubicBezTo>
                    <a:pt x="1056" y="8094"/>
                    <a:pt x="729" y="8128"/>
                    <a:pt x="418" y="8401"/>
                  </a:cubicBezTo>
                  <a:cubicBezTo>
                    <a:pt x="428" y="836"/>
                    <a:pt x="394" y="1205"/>
                    <a:pt x="442" y="1018"/>
                  </a:cubicBezTo>
                  <a:cubicBezTo>
                    <a:pt x="534" y="658"/>
                    <a:pt x="855" y="408"/>
                    <a:pt x="1225" y="408"/>
                  </a:cubicBezTo>
                  <a:lnTo>
                    <a:pt x="2924" y="408"/>
                  </a:lnTo>
                  <a:lnTo>
                    <a:pt x="2924" y="8098"/>
                  </a:lnTo>
                  <a:lnTo>
                    <a:pt x="2439" y="8098"/>
                  </a:lnTo>
                  <a:cubicBezTo>
                    <a:pt x="2161" y="8098"/>
                    <a:pt x="2161" y="8516"/>
                    <a:pt x="2439" y="8516"/>
                  </a:cubicBezTo>
                  <a:lnTo>
                    <a:pt x="3131" y="8516"/>
                  </a:lnTo>
                  <a:cubicBezTo>
                    <a:pt x="3246" y="8511"/>
                    <a:pt x="3337" y="8420"/>
                    <a:pt x="3337" y="8305"/>
                  </a:cubicBezTo>
                  <a:lnTo>
                    <a:pt x="3337" y="1436"/>
                  </a:lnTo>
                  <a:lnTo>
                    <a:pt x="13533" y="1436"/>
                  </a:lnTo>
                  <a:lnTo>
                    <a:pt x="13533" y="3293"/>
                  </a:lnTo>
                  <a:cubicBezTo>
                    <a:pt x="13533" y="3432"/>
                    <a:pt x="13637" y="3502"/>
                    <a:pt x="13742" y="3502"/>
                  </a:cubicBezTo>
                  <a:cubicBezTo>
                    <a:pt x="13846" y="3502"/>
                    <a:pt x="13950" y="3432"/>
                    <a:pt x="13950" y="3293"/>
                  </a:cubicBezTo>
                  <a:lnTo>
                    <a:pt x="13950" y="1229"/>
                  </a:lnTo>
                  <a:cubicBezTo>
                    <a:pt x="13950" y="1117"/>
                    <a:pt x="13859" y="1023"/>
                    <a:pt x="13747" y="1023"/>
                  </a:cubicBezTo>
                  <a:cubicBezTo>
                    <a:pt x="13745" y="1023"/>
                    <a:pt x="13742" y="1023"/>
                    <a:pt x="13739" y="1023"/>
                  </a:cubicBezTo>
                  <a:lnTo>
                    <a:pt x="3337" y="1023"/>
                  </a:lnTo>
                  <a:lnTo>
                    <a:pt x="3337" y="207"/>
                  </a:lnTo>
                  <a:cubicBezTo>
                    <a:pt x="3337" y="92"/>
                    <a:pt x="3246" y="0"/>
                    <a:pt x="31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8" name="Google Shape;23678;p76"/>
            <p:cNvSpPr/>
            <p:nvPr/>
          </p:nvSpPr>
          <p:spPr>
            <a:xfrm>
              <a:off x="3674699" y="2112717"/>
              <a:ext cx="211087" cy="174220"/>
            </a:xfrm>
            <a:custGeom>
              <a:rect b="b" l="l" r="r" t="t"/>
              <a:pathLst>
                <a:path extrusionOk="0" h="6649" w="8056">
                  <a:moveTo>
                    <a:pt x="7849" y="0"/>
                  </a:moveTo>
                  <a:cubicBezTo>
                    <a:pt x="7734" y="0"/>
                    <a:pt x="7643" y="91"/>
                    <a:pt x="7643" y="207"/>
                  </a:cubicBezTo>
                  <a:lnTo>
                    <a:pt x="7643" y="6236"/>
                  </a:lnTo>
                  <a:lnTo>
                    <a:pt x="274" y="6236"/>
                  </a:lnTo>
                  <a:cubicBezTo>
                    <a:pt x="1" y="6236"/>
                    <a:pt x="1" y="6649"/>
                    <a:pt x="274" y="6649"/>
                  </a:cubicBezTo>
                  <a:lnTo>
                    <a:pt x="7849" y="6649"/>
                  </a:lnTo>
                  <a:cubicBezTo>
                    <a:pt x="7964" y="6649"/>
                    <a:pt x="8056" y="6553"/>
                    <a:pt x="8056" y="6442"/>
                  </a:cubicBezTo>
                  <a:lnTo>
                    <a:pt x="8056" y="207"/>
                  </a:lnTo>
                  <a:cubicBezTo>
                    <a:pt x="8056" y="91"/>
                    <a:pt x="7964" y="0"/>
                    <a:pt x="78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9" name="Google Shape;23679;p76"/>
            <p:cNvSpPr/>
            <p:nvPr/>
          </p:nvSpPr>
          <p:spPr>
            <a:xfrm>
              <a:off x="3618101" y="2155349"/>
              <a:ext cx="247430" cy="82669"/>
            </a:xfrm>
            <a:custGeom>
              <a:rect b="b" l="l" r="r" t="t"/>
              <a:pathLst>
                <a:path extrusionOk="0" h="3155" w="9443">
                  <a:moveTo>
                    <a:pt x="199" y="0"/>
                  </a:moveTo>
                  <a:cubicBezTo>
                    <a:pt x="87" y="0"/>
                    <a:pt x="1" y="95"/>
                    <a:pt x="1" y="207"/>
                  </a:cubicBezTo>
                  <a:lnTo>
                    <a:pt x="1" y="2948"/>
                  </a:lnTo>
                  <a:cubicBezTo>
                    <a:pt x="1" y="3063"/>
                    <a:pt x="92" y="3154"/>
                    <a:pt x="207" y="3154"/>
                  </a:cubicBezTo>
                  <a:lnTo>
                    <a:pt x="5871" y="3154"/>
                  </a:lnTo>
                  <a:cubicBezTo>
                    <a:pt x="6150" y="3154"/>
                    <a:pt x="6150" y="2741"/>
                    <a:pt x="5871" y="2741"/>
                  </a:cubicBezTo>
                  <a:lnTo>
                    <a:pt x="413" y="2741"/>
                  </a:lnTo>
                  <a:lnTo>
                    <a:pt x="413" y="413"/>
                  </a:lnTo>
                  <a:lnTo>
                    <a:pt x="586" y="413"/>
                  </a:lnTo>
                  <a:lnTo>
                    <a:pt x="586" y="1460"/>
                  </a:lnTo>
                  <a:cubicBezTo>
                    <a:pt x="586" y="1597"/>
                    <a:pt x="689" y="1665"/>
                    <a:pt x="793" y="1665"/>
                  </a:cubicBezTo>
                  <a:cubicBezTo>
                    <a:pt x="896" y="1665"/>
                    <a:pt x="999" y="1597"/>
                    <a:pt x="999" y="1460"/>
                  </a:cubicBezTo>
                  <a:lnTo>
                    <a:pt x="999" y="413"/>
                  </a:lnTo>
                  <a:lnTo>
                    <a:pt x="1239" y="413"/>
                  </a:lnTo>
                  <a:lnTo>
                    <a:pt x="1239" y="874"/>
                  </a:lnTo>
                  <a:cubicBezTo>
                    <a:pt x="1239" y="1011"/>
                    <a:pt x="1342" y="1079"/>
                    <a:pt x="1445" y="1079"/>
                  </a:cubicBezTo>
                  <a:cubicBezTo>
                    <a:pt x="1549" y="1079"/>
                    <a:pt x="1652" y="1011"/>
                    <a:pt x="1652" y="874"/>
                  </a:cubicBezTo>
                  <a:lnTo>
                    <a:pt x="1652" y="413"/>
                  </a:lnTo>
                  <a:lnTo>
                    <a:pt x="1892" y="413"/>
                  </a:lnTo>
                  <a:lnTo>
                    <a:pt x="1892" y="874"/>
                  </a:lnTo>
                  <a:cubicBezTo>
                    <a:pt x="1892" y="1011"/>
                    <a:pt x="1995" y="1079"/>
                    <a:pt x="2098" y="1079"/>
                  </a:cubicBezTo>
                  <a:cubicBezTo>
                    <a:pt x="2201" y="1079"/>
                    <a:pt x="2305" y="1011"/>
                    <a:pt x="2305" y="874"/>
                  </a:cubicBezTo>
                  <a:lnTo>
                    <a:pt x="2305" y="413"/>
                  </a:lnTo>
                  <a:lnTo>
                    <a:pt x="2545" y="413"/>
                  </a:lnTo>
                  <a:lnTo>
                    <a:pt x="2545" y="874"/>
                  </a:lnTo>
                  <a:cubicBezTo>
                    <a:pt x="2545" y="1011"/>
                    <a:pt x="2649" y="1079"/>
                    <a:pt x="2754" y="1079"/>
                  </a:cubicBezTo>
                  <a:cubicBezTo>
                    <a:pt x="2858" y="1079"/>
                    <a:pt x="2962" y="1011"/>
                    <a:pt x="2962" y="874"/>
                  </a:cubicBezTo>
                  <a:lnTo>
                    <a:pt x="2962" y="413"/>
                  </a:lnTo>
                  <a:lnTo>
                    <a:pt x="3202" y="413"/>
                  </a:lnTo>
                  <a:lnTo>
                    <a:pt x="3202" y="1460"/>
                  </a:lnTo>
                  <a:cubicBezTo>
                    <a:pt x="3202" y="1597"/>
                    <a:pt x="3306" y="1665"/>
                    <a:pt x="3409" y="1665"/>
                  </a:cubicBezTo>
                  <a:cubicBezTo>
                    <a:pt x="3512" y="1665"/>
                    <a:pt x="3615" y="1597"/>
                    <a:pt x="3615" y="1460"/>
                  </a:cubicBezTo>
                  <a:lnTo>
                    <a:pt x="3615" y="413"/>
                  </a:lnTo>
                  <a:lnTo>
                    <a:pt x="3855" y="413"/>
                  </a:lnTo>
                  <a:lnTo>
                    <a:pt x="3855" y="874"/>
                  </a:lnTo>
                  <a:cubicBezTo>
                    <a:pt x="3855" y="1011"/>
                    <a:pt x="3958" y="1079"/>
                    <a:pt x="4062" y="1079"/>
                  </a:cubicBezTo>
                  <a:cubicBezTo>
                    <a:pt x="4165" y="1079"/>
                    <a:pt x="4268" y="1011"/>
                    <a:pt x="4268" y="874"/>
                  </a:cubicBezTo>
                  <a:lnTo>
                    <a:pt x="4268" y="413"/>
                  </a:lnTo>
                  <a:lnTo>
                    <a:pt x="4508" y="413"/>
                  </a:lnTo>
                  <a:lnTo>
                    <a:pt x="4508" y="874"/>
                  </a:lnTo>
                  <a:cubicBezTo>
                    <a:pt x="4508" y="1011"/>
                    <a:pt x="4611" y="1079"/>
                    <a:pt x="4714" y="1079"/>
                  </a:cubicBezTo>
                  <a:cubicBezTo>
                    <a:pt x="4818" y="1079"/>
                    <a:pt x="4921" y="1011"/>
                    <a:pt x="4921" y="874"/>
                  </a:cubicBezTo>
                  <a:lnTo>
                    <a:pt x="4921" y="413"/>
                  </a:lnTo>
                  <a:lnTo>
                    <a:pt x="5161" y="413"/>
                  </a:lnTo>
                  <a:lnTo>
                    <a:pt x="5161" y="874"/>
                  </a:lnTo>
                  <a:cubicBezTo>
                    <a:pt x="5161" y="1011"/>
                    <a:pt x="5265" y="1079"/>
                    <a:pt x="5370" y="1079"/>
                  </a:cubicBezTo>
                  <a:cubicBezTo>
                    <a:pt x="5474" y="1079"/>
                    <a:pt x="5578" y="1011"/>
                    <a:pt x="5578" y="874"/>
                  </a:cubicBezTo>
                  <a:lnTo>
                    <a:pt x="5578" y="413"/>
                  </a:lnTo>
                  <a:lnTo>
                    <a:pt x="5818" y="413"/>
                  </a:lnTo>
                  <a:lnTo>
                    <a:pt x="5818" y="1460"/>
                  </a:lnTo>
                  <a:cubicBezTo>
                    <a:pt x="5818" y="1597"/>
                    <a:pt x="5922" y="1665"/>
                    <a:pt x="6025" y="1665"/>
                  </a:cubicBezTo>
                  <a:cubicBezTo>
                    <a:pt x="6128" y="1665"/>
                    <a:pt x="6231" y="1597"/>
                    <a:pt x="6231" y="1460"/>
                  </a:cubicBezTo>
                  <a:lnTo>
                    <a:pt x="6231" y="413"/>
                  </a:lnTo>
                  <a:lnTo>
                    <a:pt x="6471" y="413"/>
                  </a:lnTo>
                  <a:lnTo>
                    <a:pt x="6471" y="874"/>
                  </a:lnTo>
                  <a:cubicBezTo>
                    <a:pt x="6471" y="1011"/>
                    <a:pt x="6575" y="1079"/>
                    <a:pt x="6678" y="1079"/>
                  </a:cubicBezTo>
                  <a:cubicBezTo>
                    <a:pt x="6781" y="1079"/>
                    <a:pt x="6884" y="1011"/>
                    <a:pt x="6884" y="874"/>
                  </a:cubicBezTo>
                  <a:lnTo>
                    <a:pt x="6884" y="413"/>
                  </a:lnTo>
                  <a:lnTo>
                    <a:pt x="7124" y="413"/>
                  </a:lnTo>
                  <a:lnTo>
                    <a:pt x="7124" y="874"/>
                  </a:lnTo>
                  <a:cubicBezTo>
                    <a:pt x="7124" y="1011"/>
                    <a:pt x="7227" y="1079"/>
                    <a:pt x="7331" y="1079"/>
                  </a:cubicBezTo>
                  <a:cubicBezTo>
                    <a:pt x="7434" y="1079"/>
                    <a:pt x="7537" y="1011"/>
                    <a:pt x="7537" y="874"/>
                  </a:cubicBezTo>
                  <a:lnTo>
                    <a:pt x="7537" y="413"/>
                  </a:lnTo>
                  <a:lnTo>
                    <a:pt x="7777" y="413"/>
                  </a:lnTo>
                  <a:lnTo>
                    <a:pt x="7777" y="874"/>
                  </a:lnTo>
                  <a:cubicBezTo>
                    <a:pt x="7777" y="1011"/>
                    <a:pt x="7881" y="1079"/>
                    <a:pt x="7986" y="1079"/>
                  </a:cubicBezTo>
                  <a:cubicBezTo>
                    <a:pt x="8090" y="1079"/>
                    <a:pt x="8195" y="1011"/>
                    <a:pt x="8195" y="874"/>
                  </a:cubicBezTo>
                  <a:lnTo>
                    <a:pt x="8195" y="413"/>
                  </a:lnTo>
                  <a:lnTo>
                    <a:pt x="8435" y="413"/>
                  </a:lnTo>
                  <a:lnTo>
                    <a:pt x="8435" y="1460"/>
                  </a:lnTo>
                  <a:cubicBezTo>
                    <a:pt x="8435" y="1597"/>
                    <a:pt x="8538" y="1665"/>
                    <a:pt x="8641" y="1665"/>
                  </a:cubicBezTo>
                  <a:cubicBezTo>
                    <a:pt x="8744" y="1665"/>
                    <a:pt x="8847" y="1597"/>
                    <a:pt x="8847" y="1460"/>
                  </a:cubicBezTo>
                  <a:lnTo>
                    <a:pt x="8847" y="413"/>
                  </a:lnTo>
                  <a:lnTo>
                    <a:pt x="9015" y="413"/>
                  </a:lnTo>
                  <a:lnTo>
                    <a:pt x="9015" y="2741"/>
                  </a:lnTo>
                  <a:lnTo>
                    <a:pt x="6687" y="2741"/>
                  </a:lnTo>
                  <a:cubicBezTo>
                    <a:pt x="6409" y="2741"/>
                    <a:pt x="6409" y="3154"/>
                    <a:pt x="6687" y="3154"/>
                  </a:cubicBezTo>
                  <a:lnTo>
                    <a:pt x="9236" y="3154"/>
                  </a:lnTo>
                  <a:cubicBezTo>
                    <a:pt x="9351" y="3154"/>
                    <a:pt x="9443" y="3063"/>
                    <a:pt x="9443" y="2948"/>
                  </a:cubicBezTo>
                  <a:lnTo>
                    <a:pt x="9443" y="207"/>
                  </a:lnTo>
                  <a:cubicBezTo>
                    <a:pt x="9443" y="92"/>
                    <a:pt x="9351" y="1"/>
                    <a:pt x="9236" y="1"/>
                  </a:cubicBezTo>
                  <a:lnTo>
                    <a:pt x="207" y="1"/>
                  </a:lnTo>
                  <a:cubicBezTo>
                    <a:pt x="204" y="0"/>
                    <a:pt x="201" y="0"/>
                    <a:pt x="1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0" name="Google Shape;23680;p76"/>
            <p:cNvSpPr/>
            <p:nvPr/>
          </p:nvSpPr>
          <p:spPr>
            <a:xfrm>
              <a:off x="3625019" y="2066417"/>
              <a:ext cx="204799" cy="71716"/>
            </a:xfrm>
            <a:custGeom>
              <a:rect b="b" l="l" r="r" t="t"/>
              <a:pathLst>
                <a:path extrusionOk="0" h="2737" w="7816">
                  <a:moveTo>
                    <a:pt x="274" y="1"/>
                  </a:moveTo>
                  <a:cubicBezTo>
                    <a:pt x="1" y="1"/>
                    <a:pt x="1" y="418"/>
                    <a:pt x="274" y="418"/>
                  </a:cubicBezTo>
                  <a:lnTo>
                    <a:pt x="3634" y="418"/>
                  </a:lnTo>
                  <a:cubicBezTo>
                    <a:pt x="3831" y="418"/>
                    <a:pt x="3994" y="577"/>
                    <a:pt x="3994" y="778"/>
                  </a:cubicBezTo>
                  <a:lnTo>
                    <a:pt x="3994" y="831"/>
                  </a:lnTo>
                  <a:cubicBezTo>
                    <a:pt x="3994" y="1033"/>
                    <a:pt x="3831" y="1191"/>
                    <a:pt x="3634" y="1191"/>
                  </a:cubicBezTo>
                  <a:lnTo>
                    <a:pt x="3385" y="1191"/>
                  </a:lnTo>
                  <a:cubicBezTo>
                    <a:pt x="2958" y="1191"/>
                    <a:pt x="2612" y="1537"/>
                    <a:pt x="2612" y="1964"/>
                  </a:cubicBezTo>
                  <a:cubicBezTo>
                    <a:pt x="2612" y="2391"/>
                    <a:pt x="2958" y="2737"/>
                    <a:pt x="3385" y="2737"/>
                  </a:cubicBezTo>
                  <a:lnTo>
                    <a:pt x="7542" y="2737"/>
                  </a:lnTo>
                  <a:cubicBezTo>
                    <a:pt x="7815" y="2737"/>
                    <a:pt x="7815" y="2324"/>
                    <a:pt x="7542" y="2324"/>
                  </a:cubicBezTo>
                  <a:lnTo>
                    <a:pt x="3385" y="2324"/>
                  </a:lnTo>
                  <a:cubicBezTo>
                    <a:pt x="3183" y="2324"/>
                    <a:pt x="3025" y="2166"/>
                    <a:pt x="3025" y="1964"/>
                  </a:cubicBezTo>
                  <a:cubicBezTo>
                    <a:pt x="3025" y="1767"/>
                    <a:pt x="3183" y="1604"/>
                    <a:pt x="3385" y="1604"/>
                  </a:cubicBezTo>
                  <a:lnTo>
                    <a:pt x="3634" y="1604"/>
                  </a:lnTo>
                  <a:cubicBezTo>
                    <a:pt x="4057" y="1604"/>
                    <a:pt x="4407" y="1258"/>
                    <a:pt x="4407" y="831"/>
                  </a:cubicBezTo>
                  <a:lnTo>
                    <a:pt x="4407" y="778"/>
                  </a:lnTo>
                  <a:cubicBezTo>
                    <a:pt x="4407" y="351"/>
                    <a:pt x="4057"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81" name="Google Shape;23681;p76"/>
          <p:cNvGrpSpPr/>
          <p:nvPr/>
        </p:nvGrpSpPr>
        <p:grpSpPr>
          <a:xfrm>
            <a:off x="1298368" y="3809460"/>
            <a:ext cx="365420" cy="365394"/>
            <a:chOff x="1298368" y="3809460"/>
            <a:chExt cx="365420" cy="365394"/>
          </a:xfrm>
        </p:grpSpPr>
        <p:sp>
          <p:nvSpPr>
            <p:cNvPr id="23682" name="Google Shape;23682;p76"/>
            <p:cNvSpPr/>
            <p:nvPr/>
          </p:nvSpPr>
          <p:spPr>
            <a:xfrm>
              <a:off x="1306150" y="4053956"/>
              <a:ext cx="354598" cy="113614"/>
            </a:xfrm>
            <a:custGeom>
              <a:rect b="b" l="l" r="r" t="t"/>
              <a:pathLst>
                <a:path extrusionOk="0" h="4336" w="13533">
                  <a:moveTo>
                    <a:pt x="2171" y="1959"/>
                  </a:moveTo>
                  <a:cubicBezTo>
                    <a:pt x="2747" y="1959"/>
                    <a:pt x="3040" y="2660"/>
                    <a:pt x="2627" y="3068"/>
                  </a:cubicBezTo>
                  <a:cubicBezTo>
                    <a:pt x="2495" y="3200"/>
                    <a:pt x="2332" y="3259"/>
                    <a:pt x="2173" y="3259"/>
                  </a:cubicBezTo>
                  <a:cubicBezTo>
                    <a:pt x="1839" y="3259"/>
                    <a:pt x="1519" y="3000"/>
                    <a:pt x="1523" y="2607"/>
                  </a:cubicBezTo>
                  <a:cubicBezTo>
                    <a:pt x="1518" y="2252"/>
                    <a:pt x="1811" y="1959"/>
                    <a:pt x="2171" y="1959"/>
                  </a:cubicBezTo>
                  <a:close/>
                  <a:moveTo>
                    <a:pt x="1863" y="1"/>
                  </a:moveTo>
                  <a:cubicBezTo>
                    <a:pt x="1513" y="1"/>
                    <a:pt x="1167" y="102"/>
                    <a:pt x="875" y="289"/>
                  </a:cubicBezTo>
                  <a:cubicBezTo>
                    <a:pt x="831" y="313"/>
                    <a:pt x="788" y="342"/>
                    <a:pt x="750" y="375"/>
                  </a:cubicBezTo>
                  <a:cubicBezTo>
                    <a:pt x="279" y="726"/>
                    <a:pt x="1" y="1278"/>
                    <a:pt x="1" y="1863"/>
                  </a:cubicBezTo>
                  <a:lnTo>
                    <a:pt x="1" y="2526"/>
                  </a:lnTo>
                  <a:cubicBezTo>
                    <a:pt x="35" y="3529"/>
                    <a:pt x="855" y="4331"/>
                    <a:pt x="1863" y="4336"/>
                  </a:cubicBezTo>
                  <a:lnTo>
                    <a:pt x="12760" y="4336"/>
                  </a:lnTo>
                  <a:cubicBezTo>
                    <a:pt x="13187" y="4331"/>
                    <a:pt x="13533" y="3985"/>
                    <a:pt x="13533" y="3563"/>
                  </a:cubicBezTo>
                  <a:lnTo>
                    <a:pt x="13533" y="774"/>
                  </a:lnTo>
                  <a:cubicBezTo>
                    <a:pt x="13533" y="347"/>
                    <a:pt x="13187" y="1"/>
                    <a:pt x="12760"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3" name="Google Shape;23683;p76"/>
            <p:cNvSpPr/>
            <p:nvPr/>
          </p:nvSpPr>
          <p:spPr>
            <a:xfrm>
              <a:off x="1306281" y="4076699"/>
              <a:ext cx="354467" cy="90870"/>
            </a:xfrm>
            <a:custGeom>
              <a:rect b="b" l="l" r="r" t="t"/>
              <a:pathLst>
                <a:path extrusionOk="0" h="3468" w="13528">
                  <a:moveTo>
                    <a:pt x="2167" y="1091"/>
                  </a:moveTo>
                  <a:cubicBezTo>
                    <a:pt x="2320" y="1091"/>
                    <a:pt x="2475" y="1145"/>
                    <a:pt x="2602" y="1259"/>
                  </a:cubicBezTo>
                  <a:cubicBezTo>
                    <a:pt x="3044" y="1663"/>
                    <a:pt x="2751" y="2392"/>
                    <a:pt x="2166" y="2392"/>
                  </a:cubicBezTo>
                  <a:cubicBezTo>
                    <a:pt x="1710" y="2392"/>
                    <a:pt x="1393" y="1931"/>
                    <a:pt x="1561" y="1509"/>
                  </a:cubicBezTo>
                  <a:cubicBezTo>
                    <a:pt x="1663" y="1242"/>
                    <a:pt x="1912" y="1091"/>
                    <a:pt x="2167" y="1091"/>
                  </a:cubicBezTo>
                  <a:close/>
                  <a:moveTo>
                    <a:pt x="2930" y="1"/>
                  </a:moveTo>
                  <a:cubicBezTo>
                    <a:pt x="1638" y="1"/>
                    <a:pt x="1779" y="2"/>
                    <a:pt x="1710" y="7"/>
                  </a:cubicBezTo>
                  <a:cubicBezTo>
                    <a:pt x="850" y="83"/>
                    <a:pt x="154" y="731"/>
                    <a:pt x="20" y="1581"/>
                  </a:cubicBezTo>
                  <a:cubicBezTo>
                    <a:pt x="6" y="1648"/>
                    <a:pt x="1" y="1720"/>
                    <a:pt x="6" y="1792"/>
                  </a:cubicBezTo>
                  <a:cubicBezTo>
                    <a:pt x="106" y="2743"/>
                    <a:pt x="908" y="3463"/>
                    <a:pt x="1863" y="3468"/>
                  </a:cubicBezTo>
                  <a:lnTo>
                    <a:pt x="12755" y="3468"/>
                  </a:lnTo>
                  <a:cubicBezTo>
                    <a:pt x="13182" y="3468"/>
                    <a:pt x="13528" y="3122"/>
                    <a:pt x="13528" y="2695"/>
                  </a:cubicBezTo>
                  <a:lnTo>
                    <a:pt x="13528" y="775"/>
                  </a:lnTo>
                  <a:cubicBezTo>
                    <a:pt x="13528" y="347"/>
                    <a:pt x="13182" y="2"/>
                    <a:pt x="12755" y="2"/>
                  </a:cubicBezTo>
                  <a:cubicBezTo>
                    <a:pt x="6949" y="2"/>
                    <a:pt x="4223" y="1"/>
                    <a:pt x="2930" y="1"/>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4" name="Google Shape;23684;p76"/>
            <p:cNvSpPr/>
            <p:nvPr/>
          </p:nvSpPr>
          <p:spPr>
            <a:xfrm>
              <a:off x="1597076" y="4076726"/>
              <a:ext cx="37653" cy="68074"/>
            </a:xfrm>
            <a:custGeom>
              <a:rect b="b" l="l" r="r" t="t"/>
              <a:pathLst>
                <a:path extrusionOk="0" h="2598" w="1437">
                  <a:moveTo>
                    <a:pt x="318" y="1"/>
                  </a:moveTo>
                  <a:cubicBezTo>
                    <a:pt x="140" y="1"/>
                    <a:pt x="1" y="145"/>
                    <a:pt x="1" y="318"/>
                  </a:cubicBezTo>
                  <a:lnTo>
                    <a:pt x="1" y="2281"/>
                  </a:lnTo>
                  <a:cubicBezTo>
                    <a:pt x="1" y="2459"/>
                    <a:pt x="140" y="2598"/>
                    <a:pt x="318" y="2598"/>
                  </a:cubicBezTo>
                  <a:lnTo>
                    <a:pt x="1119" y="2598"/>
                  </a:lnTo>
                  <a:cubicBezTo>
                    <a:pt x="1292" y="2598"/>
                    <a:pt x="1436" y="2454"/>
                    <a:pt x="1436" y="2281"/>
                  </a:cubicBezTo>
                  <a:lnTo>
                    <a:pt x="1436" y="318"/>
                  </a:lnTo>
                  <a:cubicBezTo>
                    <a:pt x="1436" y="145"/>
                    <a:pt x="1292" y="1"/>
                    <a:pt x="1119" y="1"/>
                  </a:cubicBezTo>
                  <a:close/>
                </a:path>
              </a:pathLst>
            </a:custGeom>
            <a:solidFill>
              <a:srgbClr val="B5C1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5" name="Google Shape;23685;p76"/>
            <p:cNvSpPr/>
            <p:nvPr/>
          </p:nvSpPr>
          <p:spPr>
            <a:xfrm>
              <a:off x="1510163" y="4076726"/>
              <a:ext cx="37653" cy="68074"/>
            </a:xfrm>
            <a:custGeom>
              <a:rect b="b" l="l" r="r" t="t"/>
              <a:pathLst>
                <a:path extrusionOk="0" h="2598" w="1437">
                  <a:moveTo>
                    <a:pt x="318" y="1"/>
                  </a:moveTo>
                  <a:cubicBezTo>
                    <a:pt x="145" y="1"/>
                    <a:pt x="1" y="145"/>
                    <a:pt x="1" y="318"/>
                  </a:cubicBezTo>
                  <a:lnTo>
                    <a:pt x="1" y="2281"/>
                  </a:lnTo>
                  <a:cubicBezTo>
                    <a:pt x="6" y="2454"/>
                    <a:pt x="145" y="2598"/>
                    <a:pt x="318" y="2598"/>
                  </a:cubicBezTo>
                  <a:lnTo>
                    <a:pt x="1124" y="2598"/>
                  </a:lnTo>
                  <a:cubicBezTo>
                    <a:pt x="1297" y="2598"/>
                    <a:pt x="1436" y="2454"/>
                    <a:pt x="1436" y="2281"/>
                  </a:cubicBezTo>
                  <a:lnTo>
                    <a:pt x="1436" y="318"/>
                  </a:lnTo>
                  <a:cubicBezTo>
                    <a:pt x="1436" y="145"/>
                    <a:pt x="1297" y="1"/>
                    <a:pt x="112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6" name="Google Shape;23686;p76"/>
            <p:cNvSpPr/>
            <p:nvPr/>
          </p:nvSpPr>
          <p:spPr>
            <a:xfrm>
              <a:off x="1424140" y="4076726"/>
              <a:ext cx="37627" cy="68074"/>
            </a:xfrm>
            <a:custGeom>
              <a:rect b="b" l="l" r="r" t="t"/>
              <a:pathLst>
                <a:path extrusionOk="0" h="2598" w="1436">
                  <a:moveTo>
                    <a:pt x="317" y="1"/>
                  </a:moveTo>
                  <a:cubicBezTo>
                    <a:pt x="140" y="1"/>
                    <a:pt x="1" y="145"/>
                    <a:pt x="1" y="318"/>
                  </a:cubicBezTo>
                  <a:lnTo>
                    <a:pt x="1" y="2281"/>
                  </a:lnTo>
                  <a:cubicBezTo>
                    <a:pt x="1" y="2459"/>
                    <a:pt x="140" y="2598"/>
                    <a:pt x="317" y="2598"/>
                  </a:cubicBezTo>
                  <a:lnTo>
                    <a:pt x="1119" y="2598"/>
                  </a:lnTo>
                  <a:cubicBezTo>
                    <a:pt x="1292" y="2598"/>
                    <a:pt x="1436" y="2454"/>
                    <a:pt x="1436" y="2281"/>
                  </a:cubicBezTo>
                  <a:lnTo>
                    <a:pt x="1436" y="318"/>
                  </a:lnTo>
                  <a:cubicBezTo>
                    <a:pt x="1436" y="145"/>
                    <a:pt x="1292" y="1"/>
                    <a:pt x="1119" y="1"/>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7" name="Google Shape;23687;p76"/>
            <p:cNvSpPr/>
            <p:nvPr/>
          </p:nvSpPr>
          <p:spPr>
            <a:xfrm>
              <a:off x="1305285" y="3917205"/>
              <a:ext cx="342257" cy="250339"/>
            </a:xfrm>
            <a:custGeom>
              <a:rect b="b" l="l" r="r" t="t"/>
              <a:pathLst>
                <a:path extrusionOk="0" h="9554" w="13062">
                  <a:moveTo>
                    <a:pt x="2193" y="7178"/>
                  </a:moveTo>
                  <a:cubicBezTo>
                    <a:pt x="2522" y="7178"/>
                    <a:pt x="2852" y="7418"/>
                    <a:pt x="2852" y="7831"/>
                  </a:cubicBezTo>
                  <a:cubicBezTo>
                    <a:pt x="2852" y="8014"/>
                    <a:pt x="2775" y="8186"/>
                    <a:pt x="2640" y="8311"/>
                  </a:cubicBezTo>
                  <a:cubicBezTo>
                    <a:pt x="2507" y="8431"/>
                    <a:pt x="2356" y="8483"/>
                    <a:pt x="2210" y="8483"/>
                  </a:cubicBezTo>
                  <a:cubicBezTo>
                    <a:pt x="1783" y="8483"/>
                    <a:pt x="1398" y="8041"/>
                    <a:pt x="1608" y="7562"/>
                  </a:cubicBezTo>
                  <a:cubicBezTo>
                    <a:pt x="1726" y="7298"/>
                    <a:pt x="1959" y="7178"/>
                    <a:pt x="2193" y="7178"/>
                  </a:cubicBezTo>
                  <a:close/>
                  <a:moveTo>
                    <a:pt x="10786" y="0"/>
                  </a:moveTo>
                  <a:cubicBezTo>
                    <a:pt x="10654" y="0"/>
                    <a:pt x="10521" y="33"/>
                    <a:pt x="10398" y="103"/>
                  </a:cubicBezTo>
                  <a:lnTo>
                    <a:pt x="8238" y="1356"/>
                  </a:lnTo>
                  <a:cubicBezTo>
                    <a:pt x="8233" y="1356"/>
                    <a:pt x="884" y="5580"/>
                    <a:pt x="696" y="5738"/>
                  </a:cubicBezTo>
                  <a:cubicBezTo>
                    <a:pt x="245" y="6122"/>
                    <a:pt x="0" y="6689"/>
                    <a:pt x="34" y="7274"/>
                  </a:cubicBezTo>
                  <a:cubicBezTo>
                    <a:pt x="68" y="7850"/>
                    <a:pt x="317" y="8134"/>
                    <a:pt x="586" y="8623"/>
                  </a:cubicBezTo>
                  <a:cubicBezTo>
                    <a:pt x="922" y="9200"/>
                    <a:pt x="1537" y="9553"/>
                    <a:pt x="2200" y="9553"/>
                  </a:cubicBezTo>
                  <a:cubicBezTo>
                    <a:pt x="2238" y="9553"/>
                    <a:pt x="2276" y="9552"/>
                    <a:pt x="2314" y="9550"/>
                  </a:cubicBezTo>
                  <a:cubicBezTo>
                    <a:pt x="2967" y="9511"/>
                    <a:pt x="3289" y="9180"/>
                    <a:pt x="3850" y="8892"/>
                  </a:cubicBezTo>
                  <a:lnTo>
                    <a:pt x="12567" y="3857"/>
                  </a:lnTo>
                  <a:cubicBezTo>
                    <a:pt x="12937" y="3641"/>
                    <a:pt x="13062" y="3170"/>
                    <a:pt x="12851" y="2801"/>
                  </a:cubicBezTo>
                  <a:lnTo>
                    <a:pt x="11502" y="468"/>
                  </a:lnTo>
                  <a:lnTo>
                    <a:pt x="11459" y="386"/>
                  </a:lnTo>
                  <a:cubicBezTo>
                    <a:pt x="11314" y="138"/>
                    <a:pt x="11054" y="0"/>
                    <a:pt x="10786" y="0"/>
                  </a:cubicBezTo>
                  <a:close/>
                </a:path>
              </a:pathLst>
            </a:custGeom>
            <a:solidFill>
              <a:srgbClr val="C8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8" name="Google Shape;23688;p76"/>
            <p:cNvSpPr/>
            <p:nvPr/>
          </p:nvSpPr>
          <p:spPr>
            <a:xfrm>
              <a:off x="1307932" y="3929441"/>
              <a:ext cx="339611" cy="238128"/>
            </a:xfrm>
            <a:custGeom>
              <a:rect b="b" l="l" r="r" t="t"/>
              <a:pathLst>
                <a:path extrusionOk="0" h="9088" w="12961">
                  <a:moveTo>
                    <a:pt x="2092" y="6711"/>
                  </a:moveTo>
                  <a:cubicBezTo>
                    <a:pt x="2421" y="6711"/>
                    <a:pt x="2751" y="6951"/>
                    <a:pt x="2751" y="7364"/>
                  </a:cubicBezTo>
                  <a:cubicBezTo>
                    <a:pt x="2751" y="7547"/>
                    <a:pt x="2674" y="7719"/>
                    <a:pt x="2539" y="7844"/>
                  </a:cubicBezTo>
                  <a:cubicBezTo>
                    <a:pt x="2406" y="7964"/>
                    <a:pt x="2255" y="8016"/>
                    <a:pt x="2109" y="8016"/>
                  </a:cubicBezTo>
                  <a:cubicBezTo>
                    <a:pt x="1682" y="8016"/>
                    <a:pt x="1297" y="7574"/>
                    <a:pt x="1507" y="7095"/>
                  </a:cubicBezTo>
                  <a:cubicBezTo>
                    <a:pt x="1625" y="6831"/>
                    <a:pt x="1858" y="6711"/>
                    <a:pt x="2092" y="6711"/>
                  </a:cubicBezTo>
                  <a:close/>
                  <a:moveTo>
                    <a:pt x="11401" y="1"/>
                  </a:moveTo>
                  <a:lnTo>
                    <a:pt x="8545" y="1642"/>
                  </a:lnTo>
                  <a:lnTo>
                    <a:pt x="8473" y="1686"/>
                  </a:lnTo>
                  <a:lnTo>
                    <a:pt x="8137" y="1878"/>
                  </a:lnTo>
                  <a:lnTo>
                    <a:pt x="864" y="6078"/>
                  </a:lnTo>
                  <a:cubicBezTo>
                    <a:pt x="845" y="6092"/>
                    <a:pt x="826" y="6102"/>
                    <a:pt x="807" y="6116"/>
                  </a:cubicBezTo>
                  <a:cubicBezTo>
                    <a:pt x="730" y="6159"/>
                    <a:pt x="658" y="6212"/>
                    <a:pt x="595" y="6270"/>
                  </a:cubicBezTo>
                  <a:cubicBezTo>
                    <a:pt x="307" y="6515"/>
                    <a:pt x="96" y="6836"/>
                    <a:pt x="0" y="7201"/>
                  </a:cubicBezTo>
                  <a:cubicBezTo>
                    <a:pt x="39" y="7350"/>
                    <a:pt x="101" y="7499"/>
                    <a:pt x="178" y="7633"/>
                  </a:cubicBezTo>
                  <a:lnTo>
                    <a:pt x="485" y="8156"/>
                  </a:lnTo>
                  <a:cubicBezTo>
                    <a:pt x="528" y="8238"/>
                    <a:pt x="581" y="8315"/>
                    <a:pt x="634" y="8382"/>
                  </a:cubicBezTo>
                  <a:cubicBezTo>
                    <a:pt x="994" y="8828"/>
                    <a:pt x="1531" y="9088"/>
                    <a:pt x="2103" y="9088"/>
                  </a:cubicBezTo>
                  <a:lnTo>
                    <a:pt x="2208" y="9088"/>
                  </a:lnTo>
                  <a:cubicBezTo>
                    <a:pt x="2266" y="9083"/>
                    <a:pt x="2323" y="9078"/>
                    <a:pt x="2386" y="9068"/>
                  </a:cubicBezTo>
                  <a:cubicBezTo>
                    <a:pt x="2828" y="9001"/>
                    <a:pt x="2938" y="8896"/>
                    <a:pt x="4455" y="8017"/>
                  </a:cubicBezTo>
                  <a:lnTo>
                    <a:pt x="12462" y="3394"/>
                  </a:lnTo>
                  <a:cubicBezTo>
                    <a:pt x="12836" y="3178"/>
                    <a:pt x="12961" y="2708"/>
                    <a:pt x="12750" y="2334"/>
                  </a:cubicBezTo>
                  <a:lnTo>
                    <a:pt x="11401" y="1"/>
                  </a:ln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9" name="Google Shape;23689;p76"/>
            <p:cNvSpPr/>
            <p:nvPr/>
          </p:nvSpPr>
          <p:spPr>
            <a:xfrm>
              <a:off x="1553449" y="3945582"/>
              <a:ext cx="62912" cy="71769"/>
            </a:xfrm>
            <a:custGeom>
              <a:rect b="b" l="l" r="r" t="t"/>
              <a:pathLst>
                <a:path extrusionOk="0" h="2739" w="2401">
                  <a:moveTo>
                    <a:pt x="1055" y="1"/>
                  </a:moveTo>
                  <a:cubicBezTo>
                    <a:pt x="1002" y="1"/>
                    <a:pt x="948" y="14"/>
                    <a:pt x="898" y="42"/>
                  </a:cubicBezTo>
                  <a:lnTo>
                    <a:pt x="202" y="446"/>
                  </a:lnTo>
                  <a:cubicBezTo>
                    <a:pt x="53" y="532"/>
                    <a:pt x="0" y="729"/>
                    <a:pt x="87" y="878"/>
                  </a:cubicBezTo>
                  <a:lnTo>
                    <a:pt x="1071" y="2577"/>
                  </a:lnTo>
                  <a:cubicBezTo>
                    <a:pt x="1129" y="2681"/>
                    <a:pt x="1236" y="2738"/>
                    <a:pt x="1346" y="2738"/>
                  </a:cubicBezTo>
                  <a:cubicBezTo>
                    <a:pt x="1399" y="2738"/>
                    <a:pt x="1453" y="2725"/>
                    <a:pt x="1503" y="2697"/>
                  </a:cubicBezTo>
                  <a:lnTo>
                    <a:pt x="2199" y="2294"/>
                  </a:lnTo>
                  <a:cubicBezTo>
                    <a:pt x="2348" y="2207"/>
                    <a:pt x="2400" y="2010"/>
                    <a:pt x="2314" y="1862"/>
                  </a:cubicBezTo>
                  <a:lnTo>
                    <a:pt x="1330" y="162"/>
                  </a:lnTo>
                  <a:cubicBezTo>
                    <a:pt x="1272" y="59"/>
                    <a:pt x="1165" y="1"/>
                    <a:pt x="105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0" name="Google Shape;23690;p76"/>
            <p:cNvSpPr/>
            <p:nvPr/>
          </p:nvSpPr>
          <p:spPr>
            <a:xfrm>
              <a:off x="1478222" y="3989026"/>
              <a:ext cx="62912" cy="71716"/>
            </a:xfrm>
            <a:custGeom>
              <a:rect b="b" l="l" r="r" t="t"/>
              <a:pathLst>
                <a:path extrusionOk="0" h="2737" w="2401">
                  <a:moveTo>
                    <a:pt x="1061" y="0"/>
                  </a:moveTo>
                  <a:cubicBezTo>
                    <a:pt x="1007" y="0"/>
                    <a:pt x="953" y="15"/>
                    <a:pt x="903" y="45"/>
                  </a:cubicBezTo>
                  <a:lnTo>
                    <a:pt x="202" y="444"/>
                  </a:lnTo>
                  <a:cubicBezTo>
                    <a:pt x="54" y="530"/>
                    <a:pt x="1" y="727"/>
                    <a:pt x="87" y="876"/>
                  </a:cubicBezTo>
                  <a:lnTo>
                    <a:pt x="1071" y="2580"/>
                  </a:lnTo>
                  <a:cubicBezTo>
                    <a:pt x="1129" y="2680"/>
                    <a:pt x="1235" y="2737"/>
                    <a:pt x="1345" y="2737"/>
                  </a:cubicBezTo>
                  <a:cubicBezTo>
                    <a:pt x="1399" y="2737"/>
                    <a:pt x="1453" y="2723"/>
                    <a:pt x="1503" y="2695"/>
                  </a:cubicBezTo>
                  <a:lnTo>
                    <a:pt x="2199" y="2292"/>
                  </a:lnTo>
                  <a:cubicBezTo>
                    <a:pt x="2348" y="2205"/>
                    <a:pt x="2401" y="2009"/>
                    <a:pt x="2314" y="1860"/>
                  </a:cubicBezTo>
                  <a:lnTo>
                    <a:pt x="1330" y="160"/>
                  </a:lnTo>
                  <a:cubicBezTo>
                    <a:pt x="1273" y="58"/>
                    <a:pt x="1168" y="0"/>
                    <a:pt x="106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1" name="Google Shape;23691;p76"/>
            <p:cNvSpPr/>
            <p:nvPr/>
          </p:nvSpPr>
          <p:spPr>
            <a:xfrm>
              <a:off x="1403650" y="4032103"/>
              <a:ext cx="62912" cy="71664"/>
            </a:xfrm>
            <a:custGeom>
              <a:rect b="b" l="l" r="r" t="t"/>
              <a:pathLst>
                <a:path extrusionOk="0" h="2735" w="2401">
                  <a:moveTo>
                    <a:pt x="1060" y="0"/>
                  </a:moveTo>
                  <a:cubicBezTo>
                    <a:pt x="1007" y="0"/>
                    <a:pt x="952" y="14"/>
                    <a:pt x="903" y="43"/>
                  </a:cubicBezTo>
                  <a:lnTo>
                    <a:pt x="207" y="446"/>
                  </a:lnTo>
                  <a:cubicBezTo>
                    <a:pt x="53" y="533"/>
                    <a:pt x="0" y="725"/>
                    <a:pt x="87" y="878"/>
                  </a:cubicBezTo>
                  <a:lnTo>
                    <a:pt x="1071" y="2577"/>
                  </a:lnTo>
                  <a:cubicBezTo>
                    <a:pt x="1129" y="2678"/>
                    <a:pt x="1235" y="2734"/>
                    <a:pt x="1345" y="2734"/>
                  </a:cubicBezTo>
                  <a:cubicBezTo>
                    <a:pt x="1398" y="2734"/>
                    <a:pt x="1452" y="2721"/>
                    <a:pt x="1503" y="2693"/>
                  </a:cubicBezTo>
                  <a:lnTo>
                    <a:pt x="2199" y="2289"/>
                  </a:lnTo>
                  <a:cubicBezTo>
                    <a:pt x="2352" y="2203"/>
                    <a:pt x="2400" y="2011"/>
                    <a:pt x="2314" y="1857"/>
                  </a:cubicBezTo>
                  <a:lnTo>
                    <a:pt x="1335" y="158"/>
                  </a:lnTo>
                  <a:cubicBezTo>
                    <a:pt x="1274" y="56"/>
                    <a:pt x="1168" y="0"/>
                    <a:pt x="1060"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2" name="Google Shape;23692;p76"/>
            <p:cNvSpPr/>
            <p:nvPr/>
          </p:nvSpPr>
          <p:spPr>
            <a:xfrm>
              <a:off x="1306150" y="3829033"/>
              <a:ext cx="253221" cy="338458"/>
            </a:xfrm>
            <a:custGeom>
              <a:rect b="b" l="l" r="r" t="t"/>
              <a:pathLst>
                <a:path extrusionOk="0" h="12917" w="9664">
                  <a:moveTo>
                    <a:pt x="2160" y="10543"/>
                  </a:moveTo>
                  <a:cubicBezTo>
                    <a:pt x="2489" y="10543"/>
                    <a:pt x="2819" y="10783"/>
                    <a:pt x="2819" y="11196"/>
                  </a:cubicBezTo>
                  <a:cubicBezTo>
                    <a:pt x="2819" y="11379"/>
                    <a:pt x="2742" y="11551"/>
                    <a:pt x="2607" y="11676"/>
                  </a:cubicBezTo>
                  <a:cubicBezTo>
                    <a:pt x="2474" y="11796"/>
                    <a:pt x="2323" y="11848"/>
                    <a:pt x="2177" y="11848"/>
                  </a:cubicBezTo>
                  <a:cubicBezTo>
                    <a:pt x="1750" y="11848"/>
                    <a:pt x="1365" y="11406"/>
                    <a:pt x="1575" y="10927"/>
                  </a:cubicBezTo>
                  <a:cubicBezTo>
                    <a:pt x="1693" y="10663"/>
                    <a:pt x="1926" y="10543"/>
                    <a:pt x="2160" y="10543"/>
                  </a:cubicBezTo>
                  <a:close/>
                  <a:moveTo>
                    <a:pt x="6369" y="0"/>
                  </a:moveTo>
                  <a:cubicBezTo>
                    <a:pt x="6101" y="0"/>
                    <a:pt x="5841" y="138"/>
                    <a:pt x="5699" y="386"/>
                  </a:cubicBezTo>
                  <a:lnTo>
                    <a:pt x="4336" y="2743"/>
                  </a:lnTo>
                  <a:lnTo>
                    <a:pt x="3472" y="4246"/>
                  </a:lnTo>
                  <a:lnTo>
                    <a:pt x="2958" y="5134"/>
                  </a:lnTo>
                  <a:lnTo>
                    <a:pt x="2545" y="5844"/>
                  </a:lnTo>
                  <a:lnTo>
                    <a:pt x="2492" y="5935"/>
                  </a:lnTo>
                  <a:lnTo>
                    <a:pt x="2315" y="6242"/>
                  </a:lnTo>
                  <a:lnTo>
                    <a:pt x="251" y="9819"/>
                  </a:lnTo>
                  <a:cubicBezTo>
                    <a:pt x="107" y="10068"/>
                    <a:pt x="20" y="10351"/>
                    <a:pt x="6" y="10639"/>
                  </a:cubicBezTo>
                  <a:cubicBezTo>
                    <a:pt x="6" y="10678"/>
                    <a:pt x="1" y="10711"/>
                    <a:pt x="1" y="10745"/>
                  </a:cubicBezTo>
                  <a:cubicBezTo>
                    <a:pt x="1" y="10841"/>
                    <a:pt x="11" y="10937"/>
                    <a:pt x="25" y="11033"/>
                  </a:cubicBezTo>
                  <a:cubicBezTo>
                    <a:pt x="92" y="11499"/>
                    <a:pt x="337" y="11921"/>
                    <a:pt x="707" y="12214"/>
                  </a:cubicBezTo>
                  <a:cubicBezTo>
                    <a:pt x="774" y="12262"/>
                    <a:pt x="841" y="12310"/>
                    <a:pt x="913" y="12353"/>
                  </a:cubicBezTo>
                  <a:lnTo>
                    <a:pt x="932" y="12368"/>
                  </a:lnTo>
                  <a:lnTo>
                    <a:pt x="1460" y="12670"/>
                  </a:lnTo>
                  <a:cubicBezTo>
                    <a:pt x="1754" y="12837"/>
                    <a:pt x="2073" y="12917"/>
                    <a:pt x="2389" y="12917"/>
                  </a:cubicBezTo>
                  <a:cubicBezTo>
                    <a:pt x="3033" y="12917"/>
                    <a:pt x="3660" y="12585"/>
                    <a:pt x="4004" y="11988"/>
                  </a:cubicBezTo>
                  <a:lnTo>
                    <a:pt x="7331" y="6228"/>
                  </a:lnTo>
                  <a:lnTo>
                    <a:pt x="8205" y="4716"/>
                  </a:lnTo>
                  <a:lnTo>
                    <a:pt x="9453" y="2551"/>
                  </a:lnTo>
                  <a:cubicBezTo>
                    <a:pt x="9664" y="2181"/>
                    <a:pt x="9539" y="1711"/>
                    <a:pt x="9169" y="1500"/>
                  </a:cubicBezTo>
                  <a:lnTo>
                    <a:pt x="6885" y="180"/>
                  </a:lnTo>
                  <a:lnTo>
                    <a:pt x="6755" y="103"/>
                  </a:lnTo>
                  <a:cubicBezTo>
                    <a:pt x="6633" y="33"/>
                    <a:pt x="6500" y="0"/>
                    <a:pt x="6369" y="0"/>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3" name="Google Shape;23693;p76"/>
            <p:cNvSpPr/>
            <p:nvPr/>
          </p:nvSpPr>
          <p:spPr>
            <a:xfrm>
              <a:off x="1320745" y="3833724"/>
              <a:ext cx="238626" cy="333846"/>
            </a:xfrm>
            <a:custGeom>
              <a:rect b="b" l="l" r="r" t="t"/>
              <a:pathLst>
                <a:path extrusionOk="0" h="12741" w="9107">
                  <a:moveTo>
                    <a:pt x="1603" y="10364"/>
                  </a:moveTo>
                  <a:cubicBezTo>
                    <a:pt x="1932" y="10364"/>
                    <a:pt x="2262" y="10604"/>
                    <a:pt x="2262" y="11017"/>
                  </a:cubicBezTo>
                  <a:cubicBezTo>
                    <a:pt x="2262" y="11200"/>
                    <a:pt x="2185" y="11372"/>
                    <a:pt x="2050" y="11497"/>
                  </a:cubicBezTo>
                  <a:cubicBezTo>
                    <a:pt x="1917" y="11617"/>
                    <a:pt x="1766" y="11669"/>
                    <a:pt x="1620" y="11669"/>
                  </a:cubicBezTo>
                  <a:cubicBezTo>
                    <a:pt x="1193" y="11669"/>
                    <a:pt x="808" y="11227"/>
                    <a:pt x="1018" y="10748"/>
                  </a:cubicBezTo>
                  <a:cubicBezTo>
                    <a:pt x="1136" y="10484"/>
                    <a:pt x="1369" y="10364"/>
                    <a:pt x="1603" y="10364"/>
                  </a:cubicBezTo>
                  <a:close/>
                  <a:moveTo>
                    <a:pt x="6328" y="1"/>
                  </a:moveTo>
                  <a:lnTo>
                    <a:pt x="5723" y="1023"/>
                  </a:lnTo>
                  <a:lnTo>
                    <a:pt x="5199" y="1906"/>
                  </a:lnTo>
                  <a:lnTo>
                    <a:pt x="4431" y="3212"/>
                  </a:lnTo>
                  <a:lnTo>
                    <a:pt x="3995" y="3961"/>
                  </a:lnTo>
                  <a:lnTo>
                    <a:pt x="3779" y="4335"/>
                  </a:lnTo>
                  <a:lnTo>
                    <a:pt x="3563" y="4710"/>
                  </a:lnTo>
                  <a:lnTo>
                    <a:pt x="3558" y="4715"/>
                  </a:lnTo>
                  <a:lnTo>
                    <a:pt x="3049" y="5603"/>
                  </a:lnTo>
                  <a:lnTo>
                    <a:pt x="3020" y="5651"/>
                  </a:lnTo>
                  <a:lnTo>
                    <a:pt x="2780" y="6063"/>
                  </a:lnTo>
                  <a:lnTo>
                    <a:pt x="1426" y="8401"/>
                  </a:lnTo>
                  <a:cubicBezTo>
                    <a:pt x="1426" y="8401"/>
                    <a:pt x="327" y="10307"/>
                    <a:pt x="313" y="10336"/>
                  </a:cubicBezTo>
                  <a:cubicBezTo>
                    <a:pt x="1" y="10912"/>
                    <a:pt x="20" y="11612"/>
                    <a:pt x="356" y="12174"/>
                  </a:cubicBezTo>
                  <a:lnTo>
                    <a:pt x="375" y="12189"/>
                  </a:lnTo>
                  <a:lnTo>
                    <a:pt x="898" y="12491"/>
                  </a:lnTo>
                  <a:cubicBezTo>
                    <a:pt x="1148" y="12635"/>
                    <a:pt x="1431" y="12717"/>
                    <a:pt x="1719" y="12736"/>
                  </a:cubicBezTo>
                  <a:cubicBezTo>
                    <a:pt x="1753" y="12736"/>
                    <a:pt x="1791" y="12741"/>
                    <a:pt x="1825" y="12741"/>
                  </a:cubicBezTo>
                  <a:cubicBezTo>
                    <a:pt x="1887" y="12741"/>
                    <a:pt x="1945" y="12736"/>
                    <a:pt x="2007" y="12731"/>
                  </a:cubicBezTo>
                  <a:cubicBezTo>
                    <a:pt x="2492" y="12683"/>
                    <a:pt x="2943" y="12448"/>
                    <a:pt x="3260" y="12078"/>
                  </a:cubicBezTo>
                  <a:cubicBezTo>
                    <a:pt x="3443" y="11857"/>
                    <a:pt x="3471" y="11752"/>
                    <a:pt x="4345" y="10259"/>
                  </a:cubicBezTo>
                  <a:lnTo>
                    <a:pt x="6774" y="6049"/>
                  </a:lnTo>
                  <a:lnTo>
                    <a:pt x="6784" y="6030"/>
                  </a:lnTo>
                  <a:lnTo>
                    <a:pt x="7648" y="4537"/>
                  </a:lnTo>
                  <a:lnTo>
                    <a:pt x="8896" y="2372"/>
                  </a:lnTo>
                  <a:cubicBezTo>
                    <a:pt x="9107" y="2002"/>
                    <a:pt x="8982" y="1532"/>
                    <a:pt x="8612" y="1321"/>
                  </a:cubicBezTo>
                  <a:lnTo>
                    <a:pt x="6328" y="1"/>
                  </a:ln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4" name="Google Shape;23694;p76"/>
            <p:cNvSpPr/>
            <p:nvPr/>
          </p:nvSpPr>
          <p:spPr>
            <a:xfrm>
              <a:off x="1456212" y="3859061"/>
              <a:ext cx="74127" cy="60554"/>
            </a:xfrm>
            <a:custGeom>
              <a:rect b="b" l="l" r="r" t="t"/>
              <a:pathLst>
                <a:path extrusionOk="0" h="2311" w="2829">
                  <a:moveTo>
                    <a:pt x="767" y="0"/>
                  </a:moveTo>
                  <a:cubicBezTo>
                    <a:pt x="657" y="0"/>
                    <a:pt x="548" y="57"/>
                    <a:pt x="490" y="157"/>
                  </a:cubicBezTo>
                  <a:lnTo>
                    <a:pt x="87" y="853"/>
                  </a:lnTo>
                  <a:cubicBezTo>
                    <a:pt x="1" y="1007"/>
                    <a:pt x="53" y="1199"/>
                    <a:pt x="207" y="1285"/>
                  </a:cubicBezTo>
                  <a:lnTo>
                    <a:pt x="1906" y="2269"/>
                  </a:lnTo>
                  <a:cubicBezTo>
                    <a:pt x="1955" y="2297"/>
                    <a:pt x="2009" y="2311"/>
                    <a:pt x="2062" y="2311"/>
                  </a:cubicBezTo>
                  <a:cubicBezTo>
                    <a:pt x="2172" y="2311"/>
                    <a:pt x="2280" y="2254"/>
                    <a:pt x="2338" y="2154"/>
                  </a:cubicBezTo>
                  <a:lnTo>
                    <a:pt x="2742" y="1458"/>
                  </a:lnTo>
                  <a:cubicBezTo>
                    <a:pt x="2828" y="1304"/>
                    <a:pt x="2775" y="1112"/>
                    <a:pt x="2622" y="1026"/>
                  </a:cubicBezTo>
                  <a:lnTo>
                    <a:pt x="922" y="42"/>
                  </a:lnTo>
                  <a:cubicBezTo>
                    <a:pt x="874" y="14"/>
                    <a:pt x="820" y="0"/>
                    <a:pt x="767"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5" name="Google Shape;23695;p76"/>
            <p:cNvSpPr/>
            <p:nvPr/>
          </p:nvSpPr>
          <p:spPr>
            <a:xfrm>
              <a:off x="1412192" y="3934027"/>
              <a:ext cx="73996" cy="60554"/>
            </a:xfrm>
            <a:custGeom>
              <a:rect b="b" l="l" r="r" t="t"/>
              <a:pathLst>
                <a:path extrusionOk="0" h="2311" w="2824">
                  <a:moveTo>
                    <a:pt x="765" y="0"/>
                  </a:moveTo>
                  <a:cubicBezTo>
                    <a:pt x="655" y="0"/>
                    <a:pt x="549" y="58"/>
                    <a:pt x="490" y="162"/>
                  </a:cubicBezTo>
                  <a:lnTo>
                    <a:pt x="87" y="858"/>
                  </a:lnTo>
                  <a:cubicBezTo>
                    <a:pt x="1" y="1007"/>
                    <a:pt x="53" y="1199"/>
                    <a:pt x="202" y="1290"/>
                  </a:cubicBezTo>
                  <a:lnTo>
                    <a:pt x="1906" y="2269"/>
                  </a:lnTo>
                  <a:cubicBezTo>
                    <a:pt x="1955" y="2297"/>
                    <a:pt x="2008" y="2311"/>
                    <a:pt x="2061" y="2311"/>
                  </a:cubicBezTo>
                  <a:cubicBezTo>
                    <a:pt x="2169" y="2311"/>
                    <a:pt x="2275" y="2254"/>
                    <a:pt x="2333" y="2154"/>
                  </a:cubicBezTo>
                  <a:lnTo>
                    <a:pt x="2737" y="1458"/>
                  </a:lnTo>
                  <a:cubicBezTo>
                    <a:pt x="2823" y="1304"/>
                    <a:pt x="2775" y="1112"/>
                    <a:pt x="2622" y="1026"/>
                  </a:cubicBezTo>
                  <a:lnTo>
                    <a:pt x="922" y="42"/>
                  </a:lnTo>
                  <a:cubicBezTo>
                    <a:pt x="872" y="14"/>
                    <a:pt x="818" y="0"/>
                    <a:pt x="765"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6" name="Google Shape;23696;p76"/>
            <p:cNvSpPr/>
            <p:nvPr/>
          </p:nvSpPr>
          <p:spPr>
            <a:xfrm>
              <a:off x="1369062" y="4008599"/>
              <a:ext cx="74101" cy="60580"/>
            </a:xfrm>
            <a:custGeom>
              <a:rect b="b" l="l" r="r" t="t"/>
              <a:pathLst>
                <a:path extrusionOk="0" h="2312" w="2828">
                  <a:moveTo>
                    <a:pt x="766" y="1"/>
                  </a:moveTo>
                  <a:cubicBezTo>
                    <a:pt x="656" y="1"/>
                    <a:pt x="548" y="57"/>
                    <a:pt x="490" y="157"/>
                  </a:cubicBezTo>
                  <a:lnTo>
                    <a:pt x="86" y="858"/>
                  </a:lnTo>
                  <a:cubicBezTo>
                    <a:pt x="0" y="1007"/>
                    <a:pt x="53" y="1199"/>
                    <a:pt x="206" y="1286"/>
                  </a:cubicBezTo>
                  <a:lnTo>
                    <a:pt x="1906" y="2270"/>
                  </a:lnTo>
                  <a:cubicBezTo>
                    <a:pt x="1956" y="2298"/>
                    <a:pt x="2010" y="2311"/>
                    <a:pt x="2064" y="2311"/>
                  </a:cubicBezTo>
                  <a:cubicBezTo>
                    <a:pt x="2174" y="2311"/>
                    <a:pt x="2280" y="2255"/>
                    <a:pt x="2338" y="2154"/>
                  </a:cubicBezTo>
                  <a:lnTo>
                    <a:pt x="2741" y="1458"/>
                  </a:lnTo>
                  <a:cubicBezTo>
                    <a:pt x="2827" y="1305"/>
                    <a:pt x="2775" y="1113"/>
                    <a:pt x="2621" y="1026"/>
                  </a:cubicBezTo>
                  <a:lnTo>
                    <a:pt x="922" y="42"/>
                  </a:lnTo>
                  <a:cubicBezTo>
                    <a:pt x="873" y="14"/>
                    <a:pt x="819"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7" name="Google Shape;23697;p76"/>
            <p:cNvSpPr/>
            <p:nvPr/>
          </p:nvSpPr>
          <p:spPr>
            <a:xfrm>
              <a:off x="1304657" y="3812971"/>
              <a:ext cx="115108" cy="354598"/>
            </a:xfrm>
            <a:custGeom>
              <a:rect b="b" l="l" r="r" t="t"/>
              <a:pathLst>
                <a:path extrusionOk="0" h="13533" w="4393">
                  <a:moveTo>
                    <a:pt x="2228" y="11156"/>
                  </a:moveTo>
                  <a:cubicBezTo>
                    <a:pt x="2808" y="11156"/>
                    <a:pt x="3097" y="11857"/>
                    <a:pt x="2688" y="12265"/>
                  </a:cubicBezTo>
                  <a:cubicBezTo>
                    <a:pt x="2555" y="12397"/>
                    <a:pt x="2392" y="12456"/>
                    <a:pt x="2232" y="12456"/>
                  </a:cubicBezTo>
                  <a:cubicBezTo>
                    <a:pt x="1898" y="12456"/>
                    <a:pt x="1580" y="12197"/>
                    <a:pt x="1580" y="11804"/>
                  </a:cubicBezTo>
                  <a:cubicBezTo>
                    <a:pt x="1580" y="11449"/>
                    <a:pt x="1868" y="11156"/>
                    <a:pt x="2228" y="11156"/>
                  </a:cubicBezTo>
                  <a:close/>
                  <a:moveTo>
                    <a:pt x="831" y="1"/>
                  </a:moveTo>
                  <a:cubicBezTo>
                    <a:pt x="404" y="1"/>
                    <a:pt x="58" y="346"/>
                    <a:pt x="58" y="774"/>
                  </a:cubicBezTo>
                  <a:cubicBezTo>
                    <a:pt x="58" y="12260"/>
                    <a:pt x="0" y="11872"/>
                    <a:pt x="188" y="12352"/>
                  </a:cubicBezTo>
                  <a:cubicBezTo>
                    <a:pt x="471" y="13062"/>
                    <a:pt x="1157" y="13528"/>
                    <a:pt x="1920" y="13533"/>
                  </a:cubicBezTo>
                  <a:lnTo>
                    <a:pt x="2530" y="13533"/>
                  </a:lnTo>
                  <a:cubicBezTo>
                    <a:pt x="2573" y="13533"/>
                    <a:pt x="2621" y="13533"/>
                    <a:pt x="2664" y="13528"/>
                  </a:cubicBezTo>
                  <a:cubicBezTo>
                    <a:pt x="3466" y="13465"/>
                    <a:pt x="4138" y="12904"/>
                    <a:pt x="4340" y="12126"/>
                  </a:cubicBezTo>
                  <a:cubicBezTo>
                    <a:pt x="4373" y="11977"/>
                    <a:pt x="4393" y="11828"/>
                    <a:pt x="4393" y="11680"/>
                  </a:cubicBezTo>
                  <a:lnTo>
                    <a:pt x="4393" y="11670"/>
                  </a:lnTo>
                  <a:lnTo>
                    <a:pt x="4393" y="774"/>
                  </a:lnTo>
                  <a:cubicBezTo>
                    <a:pt x="4393" y="346"/>
                    <a:pt x="4047" y="1"/>
                    <a:pt x="3625" y="1"/>
                  </a:cubicBezTo>
                  <a:close/>
                </a:path>
              </a:pathLst>
            </a:custGeom>
            <a:solidFill>
              <a:srgbClr val="E5E8E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8" name="Google Shape;23698;p76"/>
            <p:cNvSpPr/>
            <p:nvPr/>
          </p:nvSpPr>
          <p:spPr>
            <a:xfrm>
              <a:off x="1327033" y="3812971"/>
              <a:ext cx="92731" cy="354467"/>
            </a:xfrm>
            <a:custGeom>
              <a:rect b="b" l="l" r="r" t="t"/>
              <a:pathLst>
                <a:path extrusionOk="0" h="13528" w="3539">
                  <a:moveTo>
                    <a:pt x="1385" y="11154"/>
                  </a:moveTo>
                  <a:cubicBezTo>
                    <a:pt x="1927" y="11154"/>
                    <a:pt x="2277" y="11865"/>
                    <a:pt x="1810" y="12289"/>
                  </a:cubicBezTo>
                  <a:cubicBezTo>
                    <a:pt x="1690" y="12395"/>
                    <a:pt x="1532" y="12457"/>
                    <a:pt x="1374" y="12457"/>
                  </a:cubicBezTo>
                  <a:cubicBezTo>
                    <a:pt x="654" y="12452"/>
                    <a:pt x="471" y="11459"/>
                    <a:pt x="1143" y="11200"/>
                  </a:cubicBezTo>
                  <a:cubicBezTo>
                    <a:pt x="1226" y="11168"/>
                    <a:pt x="1307" y="11154"/>
                    <a:pt x="1385" y="11154"/>
                  </a:cubicBezTo>
                  <a:close/>
                  <a:moveTo>
                    <a:pt x="850" y="1"/>
                  </a:moveTo>
                  <a:cubicBezTo>
                    <a:pt x="423" y="1"/>
                    <a:pt x="78" y="346"/>
                    <a:pt x="73" y="774"/>
                  </a:cubicBezTo>
                  <a:cubicBezTo>
                    <a:pt x="78" y="12404"/>
                    <a:pt x="1" y="11905"/>
                    <a:pt x="241" y="12433"/>
                  </a:cubicBezTo>
                  <a:cubicBezTo>
                    <a:pt x="514" y="13043"/>
                    <a:pt x="1095" y="13461"/>
                    <a:pt x="1762" y="13523"/>
                  </a:cubicBezTo>
                  <a:lnTo>
                    <a:pt x="1806" y="13528"/>
                  </a:lnTo>
                  <a:cubicBezTo>
                    <a:pt x="2780" y="13456"/>
                    <a:pt x="3534" y="12645"/>
                    <a:pt x="3539" y="11665"/>
                  </a:cubicBezTo>
                  <a:lnTo>
                    <a:pt x="3539" y="774"/>
                  </a:lnTo>
                  <a:cubicBezTo>
                    <a:pt x="3539" y="346"/>
                    <a:pt x="3193" y="1"/>
                    <a:pt x="2771" y="1"/>
                  </a:cubicBezTo>
                  <a:close/>
                </a:path>
              </a:pathLst>
            </a:custGeom>
            <a:solidFill>
              <a:srgbClr val="F2F4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9" name="Google Shape;23699;p76"/>
            <p:cNvSpPr/>
            <p:nvPr/>
          </p:nvSpPr>
          <p:spPr>
            <a:xfrm>
              <a:off x="1329051" y="3839017"/>
              <a:ext cx="67943" cy="37627"/>
            </a:xfrm>
            <a:custGeom>
              <a:rect b="b" l="l" r="r" t="t"/>
              <a:pathLst>
                <a:path extrusionOk="0" h="1436" w="2593">
                  <a:moveTo>
                    <a:pt x="313" y="0"/>
                  </a:moveTo>
                  <a:cubicBezTo>
                    <a:pt x="140" y="0"/>
                    <a:pt x="1" y="144"/>
                    <a:pt x="1" y="317"/>
                  </a:cubicBezTo>
                  <a:lnTo>
                    <a:pt x="1" y="1124"/>
                  </a:lnTo>
                  <a:cubicBezTo>
                    <a:pt x="1" y="1296"/>
                    <a:pt x="140" y="1436"/>
                    <a:pt x="313" y="1436"/>
                  </a:cubicBezTo>
                  <a:lnTo>
                    <a:pt x="2281" y="1436"/>
                  </a:lnTo>
                  <a:cubicBezTo>
                    <a:pt x="2454" y="1436"/>
                    <a:pt x="2593" y="1296"/>
                    <a:pt x="2593" y="1124"/>
                  </a:cubicBezTo>
                  <a:lnTo>
                    <a:pt x="2593" y="317"/>
                  </a:lnTo>
                  <a:cubicBezTo>
                    <a:pt x="2593" y="144"/>
                    <a:pt x="2454" y="0"/>
                    <a:pt x="2281"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0" name="Google Shape;23700;p76"/>
            <p:cNvSpPr/>
            <p:nvPr/>
          </p:nvSpPr>
          <p:spPr>
            <a:xfrm>
              <a:off x="1329051" y="3925930"/>
              <a:ext cx="68074" cy="37627"/>
            </a:xfrm>
            <a:custGeom>
              <a:rect b="b" l="l" r="r" t="t"/>
              <a:pathLst>
                <a:path extrusionOk="0" h="1436" w="2598">
                  <a:moveTo>
                    <a:pt x="313" y="0"/>
                  </a:moveTo>
                  <a:cubicBezTo>
                    <a:pt x="140" y="0"/>
                    <a:pt x="1" y="140"/>
                    <a:pt x="1" y="312"/>
                  </a:cubicBezTo>
                  <a:lnTo>
                    <a:pt x="1" y="1119"/>
                  </a:lnTo>
                  <a:cubicBezTo>
                    <a:pt x="1" y="1292"/>
                    <a:pt x="140" y="1436"/>
                    <a:pt x="313" y="1436"/>
                  </a:cubicBezTo>
                  <a:lnTo>
                    <a:pt x="2281" y="1436"/>
                  </a:lnTo>
                  <a:cubicBezTo>
                    <a:pt x="2454" y="1436"/>
                    <a:pt x="2598" y="1292"/>
                    <a:pt x="2593" y="1119"/>
                  </a:cubicBezTo>
                  <a:lnTo>
                    <a:pt x="2593" y="312"/>
                  </a:lnTo>
                  <a:cubicBezTo>
                    <a:pt x="2593" y="140"/>
                    <a:pt x="2454" y="0"/>
                    <a:pt x="2281"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1" name="Google Shape;23701;p76"/>
            <p:cNvSpPr/>
            <p:nvPr/>
          </p:nvSpPr>
          <p:spPr>
            <a:xfrm>
              <a:off x="1329051" y="4011953"/>
              <a:ext cx="67943" cy="37627"/>
            </a:xfrm>
            <a:custGeom>
              <a:rect b="b" l="l" r="r" t="t"/>
              <a:pathLst>
                <a:path extrusionOk="0" h="1436" w="2593">
                  <a:moveTo>
                    <a:pt x="313" y="1"/>
                  </a:moveTo>
                  <a:cubicBezTo>
                    <a:pt x="140" y="1"/>
                    <a:pt x="1" y="145"/>
                    <a:pt x="1" y="317"/>
                  </a:cubicBezTo>
                  <a:lnTo>
                    <a:pt x="1" y="1119"/>
                  </a:lnTo>
                  <a:cubicBezTo>
                    <a:pt x="1" y="1297"/>
                    <a:pt x="140" y="1436"/>
                    <a:pt x="313" y="1436"/>
                  </a:cubicBezTo>
                  <a:lnTo>
                    <a:pt x="2281" y="1436"/>
                  </a:lnTo>
                  <a:cubicBezTo>
                    <a:pt x="2454" y="1436"/>
                    <a:pt x="2593" y="1297"/>
                    <a:pt x="2593" y="1119"/>
                  </a:cubicBezTo>
                  <a:lnTo>
                    <a:pt x="2593" y="317"/>
                  </a:lnTo>
                  <a:cubicBezTo>
                    <a:pt x="2593" y="145"/>
                    <a:pt x="2454" y="1"/>
                    <a:pt x="228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2" name="Google Shape;23702;p76"/>
            <p:cNvSpPr/>
            <p:nvPr/>
          </p:nvSpPr>
          <p:spPr>
            <a:xfrm>
              <a:off x="1459618" y="4067686"/>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3" name="Google Shape;23703;p76"/>
            <p:cNvSpPr/>
            <p:nvPr/>
          </p:nvSpPr>
          <p:spPr>
            <a:xfrm>
              <a:off x="1298368" y="3809460"/>
              <a:ext cx="365420" cy="365394"/>
            </a:xfrm>
            <a:custGeom>
              <a:rect b="b" l="l" r="r" t="t"/>
              <a:pathLst>
                <a:path extrusionOk="0" h="13945" w="13946">
                  <a:moveTo>
                    <a:pt x="980" y="0"/>
                  </a:moveTo>
                  <a:cubicBezTo>
                    <a:pt x="437" y="0"/>
                    <a:pt x="0" y="442"/>
                    <a:pt x="0" y="980"/>
                  </a:cubicBezTo>
                  <a:lnTo>
                    <a:pt x="0" y="11876"/>
                  </a:lnTo>
                  <a:cubicBezTo>
                    <a:pt x="0" y="13019"/>
                    <a:pt x="927" y="13945"/>
                    <a:pt x="2069" y="13945"/>
                  </a:cubicBezTo>
                  <a:lnTo>
                    <a:pt x="12966" y="13945"/>
                  </a:lnTo>
                  <a:cubicBezTo>
                    <a:pt x="13503" y="13945"/>
                    <a:pt x="13940" y="13508"/>
                    <a:pt x="13945" y="12966"/>
                  </a:cubicBezTo>
                  <a:lnTo>
                    <a:pt x="13945" y="12457"/>
                  </a:lnTo>
                  <a:cubicBezTo>
                    <a:pt x="13945" y="12318"/>
                    <a:pt x="13841" y="12248"/>
                    <a:pt x="13736" y="12248"/>
                  </a:cubicBezTo>
                  <a:cubicBezTo>
                    <a:pt x="13632" y="12248"/>
                    <a:pt x="13527" y="12318"/>
                    <a:pt x="13527" y="12457"/>
                  </a:cubicBezTo>
                  <a:lnTo>
                    <a:pt x="13527" y="12966"/>
                  </a:lnTo>
                  <a:cubicBezTo>
                    <a:pt x="13527" y="13278"/>
                    <a:pt x="13273" y="13532"/>
                    <a:pt x="12961" y="13532"/>
                  </a:cubicBezTo>
                  <a:lnTo>
                    <a:pt x="3917" y="13532"/>
                  </a:lnTo>
                  <a:cubicBezTo>
                    <a:pt x="4061" y="13422"/>
                    <a:pt x="4196" y="13292"/>
                    <a:pt x="4306" y="13148"/>
                  </a:cubicBezTo>
                  <a:lnTo>
                    <a:pt x="4666" y="12942"/>
                  </a:lnTo>
                  <a:cubicBezTo>
                    <a:pt x="4762" y="13028"/>
                    <a:pt x="4887" y="13076"/>
                    <a:pt x="5021" y="13076"/>
                  </a:cubicBezTo>
                  <a:lnTo>
                    <a:pt x="5693" y="13076"/>
                  </a:lnTo>
                  <a:cubicBezTo>
                    <a:pt x="5967" y="13076"/>
                    <a:pt x="5967" y="12663"/>
                    <a:pt x="5693" y="12663"/>
                  </a:cubicBezTo>
                  <a:lnTo>
                    <a:pt x="5146" y="12663"/>
                  </a:lnTo>
                  <a:lnTo>
                    <a:pt x="5933" y="12212"/>
                  </a:lnTo>
                  <a:lnTo>
                    <a:pt x="5933" y="12351"/>
                  </a:lnTo>
                  <a:cubicBezTo>
                    <a:pt x="5933" y="12490"/>
                    <a:pt x="6037" y="12560"/>
                    <a:pt x="6140" y="12560"/>
                  </a:cubicBezTo>
                  <a:cubicBezTo>
                    <a:pt x="6243" y="12560"/>
                    <a:pt x="6346" y="12490"/>
                    <a:pt x="6346" y="12351"/>
                  </a:cubicBezTo>
                  <a:lnTo>
                    <a:pt x="6346" y="11972"/>
                  </a:lnTo>
                  <a:lnTo>
                    <a:pt x="6879" y="11665"/>
                  </a:lnTo>
                  <a:lnTo>
                    <a:pt x="6879" y="11713"/>
                  </a:lnTo>
                  <a:cubicBezTo>
                    <a:pt x="6879" y="11850"/>
                    <a:pt x="6982" y="11918"/>
                    <a:pt x="7086" y="11918"/>
                  </a:cubicBezTo>
                  <a:cubicBezTo>
                    <a:pt x="7189" y="11918"/>
                    <a:pt x="7292" y="11850"/>
                    <a:pt x="7292" y="11713"/>
                  </a:cubicBezTo>
                  <a:lnTo>
                    <a:pt x="7292" y="11425"/>
                  </a:lnTo>
                  <a:lnTo>
                    <a:pt x="7782" y="11142"/>
                  </a:lnTo>
                  <a:lnTo>
                    <a:pt x="7782" y="12553"/>
                  </a:lnTo>
                  <a:cubicBezTo>
                    <a:pt x="7782" y="12846"/>
                    <a:pt x="8017" y="13076"/>
                    <a:pt x="8305" y="13076"/>
                  </a:cubicBezTo>
                  <a:lnTo>
                    <a:pt x="8982" y="13076"/>
                  </a:lnTo>
                  <a:cubicBezTo>
                    <a:pt x="9255" y="13076"/>
                    <a:pt x="9255" y="12663"/>
                    <a:pt x="8982" y="12663"/>
                  </a:cubicBezTo>
                  <a:lnTo>
                    <a:pt x="8310" y="12663"/>
                  </a:lnTo>
                  <a:cubicBezTo>
                    <a:pt x="8247" y="12663"/>
                    <a:pt x="8199" y="12615"/>
                    <a:pt x="8199" y="12558"/>
                  </a:cubicBezTo>
                  <a:lnTo>
                    <a:pt x="8199" y="10902"/>
                  </a:lnTo>
                  <a:lnTo>
                    <a:pt x="8929" y="10484"/>
                  </a:lnTo>
                  <a:lnTo>
                    <a:pt x="9116" y="10484"/>
                  </a:lnTo>
                  <a:cubicBezTo>
                    <a:pt x="9174" y="10484"/>
                    <a:pt x="9222" y="10532"/>
                    <a:pt x="9222" y="10590"/>
                  </a:cubicBezTo>
                  <a:lnTo>
                    <a:pt x="9222" y="12351"/>
                  </a:lnTo>
                  <a:cubicBezTo>
                    <a:pt x="9222" y="12490"/>
                    <a:pt x="9325" y="12560"/>
                    <a:pt x="9428" y="12560"/>
                  </a:cubicBezTo>
                  <a:cubicBezTo>
                    <a:pt x="9531" y="12560"/>
                    <a:pt x="9634" y="12490"/>
                    <a:pt x="9634" y="12351"/>
                  </a:cubicBezTo>
                  <a:lnTo>
                    <a:pt x="9634" y="10590"/>
                  </a:lnTo>
                  <a:cubicBezTo>
                    <a:pt x="9634" y="10431"/>
                    <a:pt x="9567" y="10282"/>
                    <a:pt x="9442" y="10186"/>
                  </a:cubicBezTo>
                  <a:lnTo>
                    <a:pt x="10441" y="9610"/>
                  </a:lnTo>
                  <a:lnTo>
                    <a:pt x="12966" y="9610"/>
                  </a:lnTo>
                  <a:cubicBezTo>
                    <a:pt x="13278" y="9610"/>
                    <a:pt x="13527" y="9865"/>
                    <a:pt x="13527" y="10177"/>
                  </a:cubicBezTo>
                  <a:lnTo>
                    <a:pt x="13527" y="11626"/>
                  </a:lnTo>
                  <a:cubicBezTo>
                    <a:pt x="13527" y="11742"/>
                    <a:pt x="13623" y="11833"/>
                    <a:pt x="13739" y="11833"/>
                  </a:cubicBezTo>
                  <a:cubicBezTo>
                    <a:pt x="13849" y="11833"/>
                    <a:pt x="13945" y="11742"/>
                    <a:pt x="13945" y="11626"/>
                  </a:cubicBezTo>
                  <a:lnTo>
                    <a:pt x="13945" y="10177"/>
                  </a:lnTo>
                  <a:cubicBezTo>
                    <a:pt x="13945" y="9634"/>
                    <a:pt x="13503" y="9198"/>
                    <a:pt x="12966" y="9198"/>
                  </a:cubicBezTo>
                  <a:lnTo>
                    <a:pt x="11156" y="9198"/>
                  </a:lnTo>
                  <a:lnTo>
                    <a:pt x="12841" y="8223"/>
                  </a:lnTo>
                  <a:cubicBezTo>
                    <a:pt x="13311" y="7949"/>
                    <a:pt x="13470" y="7354"/>
                    <a:pt x="13201" y="6884"/>
                  </a:cubicBezTo>
                  <a:lnTo>
                    <a:pt x="12947" y="6442"/>
                  </a:lnTo>
                  <a:cubicBezTo>
                    <a:pt x="12903" y="6367"/>
                    <a:pt x="12837" y="6335"/>
                    <a:pt x="12772" y="6335"/>
                  </a:cubicBezTo>
                  <a:cubicBezTo>
                    <a:pt x="12630" y="6335"/>
                    <a:pt x="12491" y="6484"/>
                    <a:pt x="12587" y="6649"/>
                  </a:cubicBezTo>
                  <a:lnTo>
                    <a:pt x="12841" y="7090"/>
                  </a:lnTo>
                  <a:cubicBezTo>
                    <a:pt x="12995" y="7359"/>
                    <a:pt x="12903" y="7705"/>
                    <a:pt x="12635" y="7863"/>
                  </a:cubicBezTo>
                  <a:lnTo>
                    <a:pt x="8818" y="10066"/>
                  </a:lnTo>
                  <a:lnTo>
                    <a:pt x="4661" y="12466"/>
                  </a:lnTo>
                  <a:cubicBezTo>
                    <a:pt x="4666" y="12447"/>
                    <a:pt x="4671" y="12428"/>
                    <a:pt x="4681" y="12409"/>
                  </a:cubicBezTo>
                  <a:lnTo>
                    <a:pt x="5199" y="11506"/>
                  </a:lnTo>
                  <a:cubicBezTo>
                    <a:pt x="5225" y="11510"/>
                    <a:pt x="5249" y="11512"/>
                    <a:pt x="5273" y="11512"/>
                  </a:cubicBezTo>
                  <a:cubicBezTo>
                    <a:pt x="5498" y="11512"/>
                    <a:pt x="5647" y="11356"/>
                    <a:pt x="5933" y="11209"/>
                  </a:cubicBezTo>
                  <a:lnTo>
                    <a:pt x="6116" y="11103"/>
                  </a:lnTo>
                  <a:cubicBezTo>
                    <a:pt x="6313" y="10994"/>
                    <a:pt x="6209" y="10715"/>
                    <a:pt x="6019" y="10715"/>
                  </a:cubicBezTo>
                  <a:cubicBezTo>
                    <a:pt x="5992" y="10715"/>
                    <a:pt x="5963" y="10721"/>
                    <a:pt x="5933" y="10734"/>
                  </a:cubicBezTo>
                  <a:cubicBezTo>
                    <a:pt x="5909" y="10743"/>
                    <a:pt x="5929" y="10734"/>
                    <a:pt x="5506" y="10978"/>
                  </a:cubicBezTo>
                  <a:lnTo>
                    <a:pt x="5909" y="10273"/>
                  </a:lnTo>
                  <a:lnTo>
                    <a:pt x="5957" y="10359"/>
                  </a:lnTo>
                  <a:cubicBezTo>
                    <a:pt x="6001" y="10434"/>
                    <a:pt x="6066" y="10465"/>
                    <a:pt x="6130" y="10465"/>
                  </a:cubicBezTo>
                  <a:cubicBezTo>
                    <a:pt x="6273" y="10465"/>
                    <a:pt x="6413" y="10315"/>
                    <a:pt x="6317" y="10153"/>
                  </a:cubicBezTo>
                  <a:lnTo>
                    <a:pt x="6149" y="9860"/>
                  </a:lnTo>
                  <a:lnTo>
                    <a:pt x="6149" y="9855"/>
                  </a:lnTo>
                  <a:lnTo>
                    <a:pt x="6149" y="9850"/>
                  </a:lnTo>
                  <a:lnTo>
                    <a:pt x="6457" y="9327"/>
                  </a:lnTo>
                  <a:cubicBezTo>
                    <a:pt x="6499" y="9403"/>
                    <a:pt x="6564" y="9434"/>
                    <a:pt x="6628" y="9434"/>
                  </a:cubicBezTo>
                  <a:cubicBezTo>
                    <a:pt x="6769" y="9434"/>
                    <a:pt x="6909" y="9285"/>
                    <a:pt x="6817" y="9121"/>
                  </a:cubicBezTo>
                  <a:lnTo>
                    <a:pt x="6697" y="8914"/>
                  </a:lnTo>
                  <a:lnTo>
                    <a:pt x="6975" y="8425"/>
                  </a:lnTo>
                  <a:cubicBezTo>
                    <a:pt x="7690" y="9663"/>
                    <a:pt x="7662" y="9606"/>
                    <a:pt x="7662" y="9610"/>
                  </a:cubicBezTo>
                  <a:cubicBezTo>
                    <a:pt x="7758" y="9777"/>
                    <a:pt x="7932" y="9869"/>
                    <a:pt x="8111" y="9869"/>
                  </a:cubicBezTo>
                  <a:cubicBezTo>
                    <a:pt x="8200" y="9869"/>
                    <a:pt x="8290" y="9846"/>
                    <a:pt x="8372" y="9798"/>
                  </a:cubicBezTo>
                  <a:lnTo>
                    <a:pt x="8962" y="9462"/>
                  </a:lnTo>
                  <a:cubicBezTo>
                    <a:pt x="9165" y="9344"/>
                    <a:pt x="9050" y="9070"/>
                    <a:pt x="8865" y="9070"/>
                  </a:cubicBezTo>
                  <a:cubicBezTo>
                    <a:pt x="8831" y="9070"/>
                    <a:pt x="8794" y="9080"/>
                    <a:pt x="8756" y="9102"/>
                  </a:cubicBezTo>
                  <a:lnTo>
                    <a:pt x="8593" y="9198"/>
                  </a:lnTo>
                  <a:cubicBezTo>
                    <a:pt x="8156" y="9442"/>
                    <a:pt x="8170" y="9452"/>
                    <a:pt x="8118" y="9452"/>
                  </a:cubicBezTo>
                  <a:cubicBezTo>
                    <a:pt x="8007" y="9452"/>
                    <a:pt x="8074" y="9447"/>
                    <a:pt x="7220" y="8007"/>
                  </a:cubicBezTo>
                  <a:lnTo>
                    <a:pt x="7686" y="7201"/>
                  </a:lnTo>
                  <a:cubicBezTo>
                    <a:pt x="7762" y="7157"/>
                    <a:pt x="7786" y="7133"/>
                    <a:pt x="7830" y="7133"/>
                  </a:cubicBezTo>
                  <a:cubicBezTo>
                    <a:pt x="7868" y="7133"/>
                    <a:pt x="7902" y="7153"/>
                    <a:pt x="7926" y="7186"/>
                  </a:cubicBezTo>
                  <a:lnTo>
                    <a:pt x="8804" y="8713"/>
                  </a:lnTo>
                  <a:cubicBezTo>
                    <a:pt x="8848" y="8788"/>
                    <a:pt x="8913" y="8820"/>
                    <a:pt x="8979" y="8820"/>
                  </a:cubicBezTo>
                  <a:cubicBezTo>
                    <a:pt x="9120" y="8820"/>
                    <a:pt x="9259" y="8671"/>
                    <a:pt x="9164" y="8506"/>
                  </a:cubicBezTo>
                  <a:lnTo>
                    <a:pt x="8286" y="6980"/>
                  </a:lnTo>
                  <a:cubicBezTo>
                    <a:pt x="8214" y="6855"/>
                    <a:pt x="8094" y="6769"/>
                    <a:pt x="7954" y="6735"/>
                  </a:cubicBezTo>
                  <a:lnTo>
                    <a:pt x="8559" y="5689"/>
                  </a:lnTo>
                  <a:cubicBezTo>
                    <a:pt x="10743" y="4455"/>
                    <a:pt x="10691" y="4393"/>
                    <a:pt x="10959" y="4393"/>
                  </a:cubicBezTo>
                  <a:cubicBezTo>
                    <a:pt x="11161" y="4393"/>
                    <a:pt x="11348" y="4498"/>
                    <a:pt x="11449" y="4676"/>
                  </a:cubicBezTo>
                  <a:lnTo>
                    <a:pt x="12174" y="5933"/>
                  </a:lnTo>
                  <a:cubicBezTo>
                    <a:pt x="12217" y="6008"/>
                    <a:pt x="12282" y="6039"/>
                    <a:pt x="12347" y="6039"/>
                  </a:cubicBezTo>
                  <a:cubicBezTo>
                    <a:pt x="12489" y="6039"/>
                    <a:pt x="12630" y="5889"/>
                    <a:pt x="12534" y="5727"/>
                  </a:cubicBezTo>
                  <a:lnTo>
                    <a:pt x="11809" y="4469"/>
                  </a:lnTo>
                  <a:cubicBezTo>
                    <a:pt x="11629" y="4154"/>
                    <a:pt x="11299" y="3979"/>
                    <a:pt x="10960" y="3979"/>
                  </a:cubicBezTo>
                  <a:cubicBezTo>
                    <a:pt x="10793" y="3979"/>
                    <a:pt x="10625" y="4021"/>
                    <a:pt x="10470" y="4109"/>
                  </a:cubicBezTo>
                  <a:lnTo>
                    <a:pt x="8977" y="4973"/>
                  </a:lnTo>
                  <a:lnTo>
                    <a:pt x="9841" y="3476"/>
                  </a:lnTo>
                  <a:cubicBezTo>
                    <a:pt x="10110" y="3005"/>
                    <a:pt x="9946" y="2405"/>
                    <a:pt x="9481" y="2136"/>
                  </a:cubicBezTo>
                  <a:lnTo>
                    <a:pt x="9039" y="1882"/>
                  </a:lnTo>
                  <a:cubicBezTo>
                    <a:pt x="9001" y="1860"/>
                    <a:pt x="8965" y="1851"/>
                    <a:pt x="8930" y="1851"/>
                  </a:cubicBezTo>
                  <a:cubicBezTo>
                    <a:pt x="8745" y="1851"/>
                    <a:pt x="8631" y="2125"/>
                    <a:pt x="8833" y="2242"/>
                  </a:cubicBezTo>
                  <a:lnTo>
                    <a:pt x="9274" y="2496"/>
                  </a:lnTo>
                  <a:cubicBezTo>
                    <a:pt x="9543" y="2655"/>
                    <a:pt x="9634" y="3000"/>
                    <a:pt x="9481" y="3269"/>
                  </a:cubicBezTo>
                  <a:lnTo>
                    <a:pt x="8257" y="5386"/>
                  </a:lnTo>
                  <a:lnTo>
                    <a:pt x="7844" y="6106"/>
                  </a:lnTo>
                  <a:lnTo>
                    <a:pt x="7388" y="6898"/>
                  </a:lnTo>
                  <a:lnTo>
                    <a:pt x="6745" y="8007"/>
                  </a:lnTo>
                  <a:lnTo>
                    <a:pt x="5084" y="10882"/>
                  </a:lnTo>
                  <a:lnTo>
                    <a:pt x="4844" y="11295"/>
                  </a:lnTo>
                  <a:lnTo>
                    <a:pt x="4748" y="11458"/>
                  </a:lnTo>
                  <a:lnTo>
                    <a:pt x="4748" y="10172"/>
                  </a:lnTo>
                  <a:cubicBezTo>
                    <a:pt x="5093" y="10110"/>
                    <a:pt x="5151" y="9798"/>
                    <a:pt x="5290" y="9610"/>
                  </a:cubicBezTo>
                  <a:lnTo>
                    <a:pt x="5290" y="9606"/>
                  </a:lnTo>
                  <a:lnTo>
                    <a:pt x="5444" y="9337"/>
                  </a:lnTo>
                  <a:cubicBezTo>
                    <a:pt x="5539" y="9172"/>
                    <a:pt x="5400" y="9024"/>
                    <a:pt x="5258" y="9024"/>
                  </a:cubicBezTo>
                  <a:cubicBezTo>
                    <a:pt x="5193" y="9024"/>
                    <a:pt x="5128" y="9055"/>
                    <a:pt x="5084" y="9130"/>
                  </a:cubicBezTo>
                  <a:lnTo>
                    <a:pt x="4748" y="9716"/>
                  </a:lnTo>
                  <a:lnTo>
                    <a:pt x="4748" y="8660"/>
                  </a:lnTo>
                  <a:lnTo>
                    <a:pt x="4935" y="8770"/>
                  </a:lnTo>
                  <a:cubicBezTo>
                    <a:pt x="4972" y="8791"/>
                    <a:pt x="5008" y="8800"/>
                    <a:pt x="5041" y="8800"/>
                  </a:cubicBezTo>
                  <a:cubicBezTo>
                    <a:pt x="5228" y="8800"/>
                    <a:pt x="5345" y="8524"/>
                    <a:pt x="5141" y="8410"/>
                  </a:cubicBezTo>
                  <a:lnTo>
                    <a:pt x="4748" y="8180"/>
                  </a:lnTo>
                  <a:lnTo>
                    <a:pt x="4748" y="7561"/>
                  </a:lnTo>
                  <a:cubicBezTo>
                    <a:pt x="4834" y="7609"/>
                    <a:pt x="4873" y="7652"/>
                    <a:pt x="4959" y="7652"/>
                  </a:cubicBezTo>
                  <a:cubicBezTo>
                    <a:pt x="5170" y="7652"/>
                    <a:pt x="5247" y="7373"/>
                    <a:pt x="5065" y="7268"/>
                  </a:cubicBezTo>
                  <a:lnTo>
                    <a:pt x="4753" y="7085"/>
                  </a:lnTo>
                  <a:lnTo>
                    <a:pt x="4753" y="6524"/>
                  </a:lnTo>
                  <a:cubicBezTo>
                    <a:pt x="6159" y="7335"/>
                    <a:pt x="6125" y="7340"/>
                    <a:pt x="6303" y="7340"/>
                  </a:cubicBezTo>
                  <a:cubicBezTo>
                    <a:pt x="6490" y="7340"/>
                    <a:pt x="6663" y="7239"/>
                    <a:pt x="6759" y="7076"/>
                  </a:cubicBezTo>
                  <a:lnTo>
                    <a:pt x="6759" y="7071"/>
                  </a:lnTo>
                  <a:lnTo>
                    <a:pt x="7090" y="6495"/>
                  </a:lnTo>
                  <a:cubicBezTo>
                    <a:pt x="7170" y="6354"/>
                    <a:pt x="7062" y="6184"/>
                    <a:pt x="6910" y="6184"/>
                  </a:cubicBezTo>
                  <a:cubicBezTo>
                    <a:pt x="6897" y="6184"/>
                    <a:pt x="6883" y="6185"/>
                    <a:pt x="6870" y="6188"/>
                  </a:cubicBezTo>
                  <a:cubicBezTo>
                    <a:pt x="6812" y="6197"/>
                    <a:pt x="6759" y="6236"/>
                    <a:pt x="6730" y="6289"/>
                  </a:cubicBezTo>
                  <a:lnTo>
                    <a:pt x="6394" y="6869"/>
                  </a:lnTo>
                  <a:cubicBezTo>
                    <a:pt x="6375" y="6906"/>
                    <a:pt x="6337" y="6926"/>
                    <a:pt x="6298" y="6926"/>
                  </a:cubicBezTo>
                  <a:cubicBezTo>
                    <a:pt x="6280" y="6926"/>
                    <a:pt x="6262" y="6922"/>
                    <a:pt x="6245" y="6913"/>
                  </a:cubicBezTo>
                  <a:lnTo>
                    <a:pt x="4743" y="6044"/>
                  </a:lnTo>
                  <a:lnTo>
                    <a:pt x="4743" y="5362"/>
                  </a:lnTo>
                  <a:cubicBezTo>
                    <a:pt x="4892" y="5132"/>
                    <a:pt x="4897" y="5031"/>
                    <a:pt x="4997" y="5031"/>
                  </a:cubicBezTo>
                  <a:cubicBezTo>
                    <a:pt x="5000" y="5031"/>
                    <a:pt x="5003" y="5031"/>
                    <a:pt x="5005" y="5031"/>
                  </a:cubicBezTo>
                  <a:cubicBezTo>
                    <a:pt x="5051" y="5031"/>
                    <a:pt x="5053" y="5053"/>
                    <a:pt x="6581" y="5924"/>
                  </a:cubicBezTo>
                  <a:cubicBezTo>
                    <a:pt x="6619" y="5946"/>
                    <a:pt x="6656" y="5955"/>
                    <a:pt x="6691" y="5955"/>
                  </a:cubicBezTo>
                  <a:cubicBezTo>
                    <a:pt x="6875" y="5955"/>
                    <a:pt x="6990" y="5681"/>
                    <a:pt x="6788" y="5564"/>
                  </a:cubicBezTo>
                  <a:lnTo>
                    <a:pt x="5261" y="4685"/>
                  </a:lnTo>
                  <a:cubicBezTo>
                    <a:pt x="5179" y="4637"/>
                    <a:pt x="5087" y="4613"/>
                    <a:pt x="4997" y="4613"/>
                  </a:cubicBezTo>
                  <a:cubicBezTo>
                    <a:pt x="4909" y="4613"/>
                    <a:pt x="4821" y="4636"/>
                    <a:pt x="4743" y="4681"/>
                  </a:cubicBezTo>
                  <a:lnTo>
                    <a:pt x="4743" y="3620"/>
                  </a:lnTo>
                  <a:lnTo>
                    <a:pt x="6073" y="1311"/>
                  </a:lnTo>
                  <a:cubicBezTo>
                    <a:pt x="6179" y="1130"/>
                    <a:pt x="6370" y="1030"/>
                    <a:pt x="6566" y="1030"/>
                  </a:cubicBezTo>
                  <a:cubicBezTo>
                    <a:pt x="6663" y="1030"/>
                    <a:pt x="6760" y="1054"/>
                    <a:pt x="6850" y="1104"/>
                  </a:cubicBezTo>
                  <a:lnTo>
                    <a:pt x="8103" y="1829"/>
                  </a:lnTo>
                  <a:cubicBezTo>
                    <a:pt x="8141" y="1851"/>
                    <a:pt x="8178" y="1861"/>
                    <a:pt x="8213" y="1861"/>
                  </a:cubicBezTo>
                  <a:cubicBezTo>
                    <a:pt x="8398" y="1861"/>
                    <a:pt x="8517" y="1586"/>
                    <a:pt x="8314" y="1469"/>
                  </a:cubicBezTo>
                  <a:lnTo>
                    <a:pt x="7057" y="744"/>
                  </a:lnTo>
                  <a:cubicBezTo>
                    <a:pt x="6903" y="656"/>
                    <a:pt x="6735" y="615"/>
                    <a:pt x="6570" y="615"/>
                  </a:cubicBezTo>
                  <a:cubicBezTo>
                    <a:pt x="6229" y="615"/>
                    <a:pt x="5898" y="791"/>
                    <a:pt x="5717" y="1104"/>
                  </a:cubicBezTo>
                  <a:lnTo>
                    <a:pt x="4743" y="2789"/>
                  </a:lnTo>
                  <a:lnTo>
                    <a:pt x="4743" y="984"/>
                  </a:lnTo>
                  <a:cubicBezTo>
                    <a:pt x="4743" y="442"/>
                    <a:pt x="4301" y="5"/>
                    <a:pt x="3764" y="5"/>
                  </a:cubicBezTo>
                  <a:lnTo>
                    <a:pt x="3250" y="5"/>
                  </a:lnTo>
                  <a:cubicBezTo>
                    <a:pt x="2976" y="5"/>
                    <a:pt x="2976" y="418"/>
                    <a:pt x="3250" y="418"/>
                  </a:cubicBezTo>
                  <a:lnTo>
                    <a:pt x="3764" y="418"/>
                  </a:lnTo>
                  <a:cubicBezTo>
                    <a:pt x="4076" y="418"/>
                    <a:pt x="4325" y="672"/>
                    <a:pt x="4330" y="984"/>
                  </a:cubicBezTo>
                  <a:lnTo>
                    <a:pt x="4330" y="5252"/>
                  </a:lnTo>
                  <a:cubicBezTo>
                    <a:pt x="4330" y="11175"/>
                    <a:pt x="4364" y="11919"/>
                    <a:pt x="4287" y="12255"/>
                  </a:cubicBezTo>
                  <a:cubicBezTo>
                    <a:pt x="4234" y="12476"/>
                    <a:pt x="4138" y="12683"/>
                    <a:pt x="3999" y="12865"/>
                  </a:cubicBezTo>
                  <a:cubicBezTo>
                    <a:pt x="3965" y="12913"/>
                    <a:pt x="3917" y="12966"/>
                    <a:pt x="3879" y="13009"/>
                  </a:cubicBezTo>
                  <a:cubicBezTo>
                    <a:pt x="3567" y="13345"/>
                    <a:pt x="3130" y="13532"/>
                    <a:pt x="2669" y="13532"/>
                  </a:cubicBezTo>
                  <a:lnTo>
                    <a:pt x="2069" y="13532"/>
                  </a:lnTo>
                  <a:cubicBezTo>
                    <a:pt x="1157" y="13532"/>
                    <a:pt x="413" y="12793"/>
                    <a:pt x="413" y="11876"/>
                  </a:cubicBezTo>
                  <a:lnTo>
                    <a:pt x="413" y="980"/>
                  </a:lnTo>
                  <a:cubicBezTo>
                    <a:pt x="413" y="668"/>
                    <a:pt x="668" y="413"/>
                    <a:pt x="980" y="413"/>
                  </a:cubicBezTo>
                  <a:lnTo>
                    <a:pt x="2429" y="413"/>
                  </a:lnTo>
                  <a:cubicBezTo>
                    <a:pt x="2703" y="413"/>
                    <a:pt x="2703" y="0"/>
                    <a:pt x="24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4" name="Google Shape;23704;p76"/>
            <p:cNvSpPr/>
            <p:nvPr/>
          </p:nvSpPr>
          <p:spPr>
            <a:xfrm>
              <a:off x="1589163" y="4073214"/>
              <a:ext cx="48579" cy="78896"/>
            </a:xfrm>
            <a:custGeom>
              <a:rect b="b" l="l" r="r" t="t"/>
              <a:pathLst>
                <a:path extrusionOk="0" h="3011" w="1854">
                  <a:moveTo>
                    <a:pt x="524" y="0"/>
                  </a:moveTo>
                  <a:cubicBezTo>
                    <a:pt x="236" y="0"/>
                    <a:pt x="1" y="236"/>
                    <a:pt x="1" y="524"/>
                  </a:cubicBezTo>
                  <a:lnTo>
                    <a:pt x="1" y="2487"/>
                  </a:lnTo>
                  <a:cubicBezTo>
                    <a:pt x="1" y="2775"/>
                    <a:pt x="236" y="3010"/>
                    <a:pt x="524" y="3010"/>
                  </a:cubicBezTo>
                  <a:lnTo>
                    <a:pt x="1201" y="3010"/>
                  </a:lnTo>
                  <a:cubicBezTo>
                    <a:pt x="1474" y="3010"/>
                    <a:pt x="1474" y="2597"/>
                    <a:pt x="1201" y="2597"/>
                  </a:cubicBezTo>
                  <a:lnTo>
                    <a:pt x="524" y="2597"/>
                  </a:lnTo>
                  <a:cubicBezTo>
                    <a:pt x="466" y="2597"/>
                    <a:pt x="413" y="2549"/>
                    <a:pt x="418" y="2487"/>
                  </a:cubicBezTo>
                  <a:lnTo>
                    <a:pt x="418" y="524"/>
                  </a:lnTo>
                  <a:cubicBezTo>
                    <a:pt x="418" y="466"/>
                    <a:pt x="466" y="418"/>
                    <a:pt x="524" y="418"/>
                  </a:cubicBezTo>
                  <a:lnTo>
                    <a:pt x="1330" y="418"/>
                  </a:lnTo>
                  <a:cubicBezTo>
                    <a:pt x="1388" y="418"/>
                    <a:pt x="1436" y="466"/>
                    <a:pt x="1436" y="524"/>
                  </a:cubicBezTo>
                  <a:lnTo>
                    <a:pt x="1436" y="2285"/>
                  </a:lnTo>
                  <a:cubicBezTo>
                    <a:pt x="1436" y="2400"/>
                    <a:pt x="1532" y="2492"/>
                    <a:pt x="1647" y="2492"/>
                  </a:cubicBezTo>
                  <a:cubicBezTo>
                    <a:pt x="1757" y="2492"/>
                    <a:pt x="1853" y="2400"/>
                    <a:pt x="1853" y="2285"/>
                  </a:cubicBezTo>
                  <a:lnTo>
                    <a:pt x="1853" y="524"/>
                  </a:lnTo>
                  <a:cubicBezTo>
                    <a:pt x="1853" y="236"/>
                    <a:pt x="1618" y="0"/>
                    <a:pt x="13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5" name="Google Shape;23705;p76"/>
            <p:cNvSpPr/>
            <p:nvPr/>
          </p:nvSpPr>
          <p:spPr>
            <a:xfrm>
              <a:off x="1565529" y="4074656"/>
              <a:ext cx="10953" cy="47060"/>
            </a:xfrm>
            <a:custGeom>
              <a:rect b="b" l="l" r="r" t="t"/>
              <a:pathLst>
                <a:path extrusionOk="0" h="1796" w="418">
                  <a:moveTo>
                    <a:pt x="207" y="1"/>
                  </a:moveTo>
                  <a:cubicBezTo>
                    <a:pt x="103" y="1"/>
                    <a:pt x="0" y="70"/>
                    <a:pt x="0" y="209"/>
                  </a:cubicBezTo>
                  <a:lnTo>
                    <a:pt x="0" y="1587"/>
                  </a:lnTo>
                  <a:cubicBezTo>
                    <a:pt x="0" y="1726"/>
                    <a:pt x="104" y="1796"/>
                    <a:pt x="209" y="1796"/>
                  </a:cubicBezTo>
                  <a:cubicBezTo>
                    <a:pt x="313" y="1796"/>
                    <a:pt x="418" y="1726"/>
                    <a:pt x="418" y="1587"/>
                  </a:cubicBezTo>
                  <a:lnTo>
                    <a:pt x="418" y="209"/>
                  </a:lnTo>
                  <a:cubicBezTo>
                    <a:pt x="415" y="70"/>
                    <a:pt x="311"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6" name="Google Shape;23706;p76"/>
            <p:cNvSpPr/>
            <p:nvPr/>
          </p:nvSpPr>
          <p:spPr>
            <a:xfrm>
              <a:off x="1565529" y="4132589"/>
              <a:ext cx="10822" cy="18106"/>
            </a:xfrm>
            <a:custGeom>
              <a:rect b="b" l="l" r="r" t="t"/>
              <a:pathLst>
                <a:path extrusionOk="0" h="691" w="413">
                  <a:moveTo>
                    <a:pt x="206" y="0"/>
                  </a:moveTo>
                  <a:cubicBezTo>
                    <a:pt x="91" y="0"/>
                    <a:pt x="0" y="91"/>
                    <a:pt x="0" y="206"/>
                  </a:cubicBezTo>
                  <a:lnTo>
                    <a:pt x="0" y="485"/>
                  </a:lnTo>
                  <a:cubicBezTo>
                    <a:pt x="0" y="622"/>
                    <a:pt x="103" y="690"/>
                    <a:pt x="206" y="690"/>
                  </a:cubicBezTo>
                  <a:cubicBezTo>
                    <a:pt x="310" y="690"/>
                    <a:pt x="413" y="622"/>
                    <a:pt x="413" y="485"/>
                  </a:cubicBezTo>
                  <a:lnTo>
                    <a:pt x="413" y="206"/>
                  </a:lnTo>
                  <a:cubicBezTo>
                    <a:pt x="413" y="91"/>
                    <a:pt x="322"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7" name="Google Shape;23707;p76"/>
            <p:cNvSpPr/>
            <p:nvPr/>
          </p:nvSpPr>
          <p:spPr>
            <a:xfrm>
              <a:off x="1478720" y="4132589"/>
              <a:ext cx="10848" cy="18106"/>
            </a:xfrm>
            <a:custGeom>
              <a:rect b="b" l="l" r="r" t="t"/>
              <a:pathLst>
                <a:path extrusionOk="0" h="691" w="414">
                  <a:moveTo>
                    <a:pt x="207" y="0"/>
                  </a:moveTo>
                  <a:cubicBezTo>
                    <a:pt x="92" y="0"/>
                    <a:pt x="1" y="91"/>
                    <a:pt x="1" y="206"/>
                  </a:cubicBezTo>
                  <a:lnTo>
                    <a:pt x="1" y="485"/>
                  </a:lnTo>
                  <a:cubicBezTo>
                    <a:pt x="1" y="622"/>
                    <a:pt x="104" y="690"/>
                    <a:pt x="207" y="690"/>
                  </a:cubicBezTo>
                  <a:cubicBezTo>
                    <a:pt x="311" y="690"/>
                    <a:pt x="414" y="622"/>
                    <a:pt x="414" y="485"/>
                  </a:cubicBezTo>
                  <a:lnTo>
                    <a:pt x="414" y="206"/>
                  </a:lnTo>
                  <a:cubicBezTo>
                    <a:pt x="414" y="91"/>
                    <a:pt x="323"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8" name="Google Shape;23708;p76"/>
            <p:cNvSpPr/>
            <p:nvPr/>
          </p:nvSpPr>
          <p:spPr>
            <a:xfrm>
              <a:off x="1338117" y="4101697"/>
              <a:ext cx="52457" cy="44990"/>
            </a:xfrm>
            <a:custGeom>
              <a:rect b="b" l="l" r="r" t="t"/>
              <a:pathLst>
                <a:path extrusionOk="0" h="1717" w="2002">
                  <a:moveTo>
                    <a:pt x="855" y="416"/>
                  </a:moveTo>
                  <a:cubicBezTo>
                    <a:pt x="1248" y="416"/>
                    <a:pt x="1445" y="891"/>
                    <a:pt x="1167" y="1169"/>
                  </a:cubicBezTo>
                  <a:cubicBezTo>
                    <a:pt x="1077" y="1260"/>
                    <a:pt x="966" y="1300"/>
                    <a:pt x="857" y="1300"/>
                  </a:cubicBezTo>
                  <a:cubicBezTo>
                    <a:pt x="630" y="1300"/>
                    <a:pt x="413" y="1124"/>
                    <a:pt x="413" y="857"/>
                  </a:cubicBezTo>
                  <a:cubicBezTo>
                    <a:pt x="413" y="617"/>
                    <a:pt x="610" y="416"/>
                    <a:pt x="855" y="416"/>
                  </a:cubicBezTo>
                  <a:close/>
                  <a:moveTo>
                    <a:pt x="861" y="1"/>
                  </a:moveTo>
                  <a:cubicBezTo>
                    <a:pt x="422" y="1"/>
                    <a:pt x="0" y="341"/>
                    <a:pt x="0" y="857"/>
                  </a:cubicBezTo>
                  <a:cubicBezTo>
                    <a:pt x="0" y="1333"/>
                    <a:pt x="384" y="1717"/>
                    <a:pt x="855" y="1717"/>
                  </a:cubicBezTo>
                  <a:cubicBezTo>
                    <a:pt x="1618" y="1717"/>
                    <a:pt x="2002" y="795"/>
                    <a:pt x="1459" y="253"/>
                  </a:cubicBezTo>
                  <a:cubicBezTo>
                    <a:pt x="1285" y="79"/>
                    <a:pt x="1071" y="1"/>
                    <a:pt x="8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9" name="Google Shape;23709;p76"/>
            <p:cNvSpPr/>
            <p:nvPr/>
          </p:nvSpPr>
          <p:spPr>
            <a:xfrm>
              <a:off x="1321138" y="3835479"/>
              <a:ext cx="78870" cy="48579"/>
            </a:xfrm>
            <a:custGeom>
              <a:rect b="b" l="l" r="r" t="t"/>
              <a:pathLst>
                <a:path extrusionOk="0" h="1854" w="3010">
                  <a:moveTo>
                    <a:pt x="523" y="1"/>
                  </a:moveTo>
                  <a:cubicBezTo>
                    <a:pt x="235" y="1"/>
                    <a:pt x="0" y="236"/>
                    <a:pt x="0" y="524"/>
                  </a:cubicBezTo>
                  <a:lnTo>
                    <a:pt x="0" y="1331"/>
                  </a:lnTo>
                  <a:cubicBezTo>
                    <a:pt x="0" y="1619"/>
                    <a:pt x="235" y="1849"/>
                    <a:pt x="523" y="1854"/>
                  </a:cubicBezTo>
                  <a:lnTo>
                    <a:pt x="2487" y="1854"/>
                  </a:lnTo>
                  <a:cubicBezTo>
                    <a:pt x="2775" y="1849"/>
                    <a:pt x="3010" y="1619"/>
                    <a:pt x="3010" y="1331"/>
                  </a:cubicBezTo>
                  <a:lnTo>
                    <a:pt x="3010" y="654"/>
                  </a:lnTo>
                  <a:cubicBezTo>
                    <a:pt x="3010" y="517"/>
                    <a:pt x="2907" y="449"/>
                    <a:pt x="2804" y="449"/>
                  </a:cubicBezTo>
                  <a:cubicBezTo>
                    <a:pt x="2700" y="449"/>
                    <a:pt x="2597" y="517"/>
                    <a:pt x="2597" y="654"/>
                  </a:cubicBezTo>
                  <a:lnTo>
                    <a:pt x="2597" y="1331"/>
                  </a:lnTo>
                  <a:cubicBezTo>
                    <a:pt x="2597" y="1388"/>
                    <a:pt x="2549" y="1436"/>
                    <a:pt x="2487" y="1436"/>
                  </a:cubicBezTo>
                  <a:lnTo>
                    <a:pt x="523" y="1436"/>
                  </a:lnTo>
                  <a:cubicBezTo>
                    <a:pt x="461" y="1436"/>
                    <a:pt x="413" y="1388"/>
                    <a:pt x="413" y="1331"/>
                  </a:cubicBezTo>
                  <a:lnTo>
                    <a:pt x="413" y="524"/>
                  </a:lnTo>
                  <a:cubicBezTo>
                    <a:pt x="413" y="462"/>
                    <a:pt x="461" y="414"/>
                    <a:pt x="523" y="414"/>
                  </a:cubicBezTo>
                  <a:lnTo>
                    <a:pt x="2285" y="414"/>
                  </a:lnTo>
                  <a:cubicBezTo>
                    <a:pt x="2564" y="414"/>
                    <a:pt x="2564" y="1"/>
                    <a:pt x="22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0" name="Google Shape;23710;p76"/>
            <p:cNvSpPr/>
            <p:nvPr/>
          </p:nvSpPr>
          <p:spPr>
            <a:xfrm>
              <a:off x="1378731" y="3896741"/>
              <a:ext cx="21669" cy="10979"/>
            </a:xfrm>
            <a:custGeom>
              <a:rect b="b" l="l" r="r" t="t"/>
              <a:pathLst>
                <a:path extrusionOk="0" h="419" w="827">
                  <a:moveTo>
                    <a:pt x="274" y="1"/>
                  </a:moveTo>
                  <a:cubicBezTo>
                    <a:pt x="1" y="1"/>
                    <a:pt x="1" y="418"/>
                    <a:pt x="274" y="418"/>
                  </a:cubicBezTo>
                  <a:lnTo>
                    <a:pt x="553" y="418"/>
                  </a:lnTo>
                  <a:cubicBezTo>
                    <a:pt x="826" y="418"/>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1" name="Google Shape;23711;p76"/>
            <p:cNvSpPr/>
            <p:nvPr/>
          </p:nvSpPr>
          <p:spPr>
            <a:xfrm>
              <a:off x="1320745" y="3896741"/>
              <a:ext cx="50728" cy="10979"/>
            </a:xfrm>
            <a:custGeom>
              <a:rect b="b" l="l" r="r" t="t"/>
              <a:pathLst>
                <a:path extrusionOk="0" h="419" w="1936">
                  <a:moveTo>
                    <a:pt x="279" y="1"/>
                  </a:moveTo>
                  <a:cubicBezTo>
                    <a:pt x="1" y="1"/>
                    <a:pt x="1" y="418"/>
                    <a:pt x="279" y="418"/>
                  </a:cubicBezTo>
                  <a:lnTo>
                    <a:pt x="1657" y="418"/>
                  </a:lnTo>
                  <a:cubicBezTo>
                    <a:pt x="1935" y="418"/>
                    <a:pt x="1935" y="1"/>
                    <a:pt x="16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2" name="Google Shape;23712;p76"/>
            <p:cNvSpPr/>
            <p:nvPr/>
          </p:nvSpPr>
          <p:spPr>
            <a:xfrm>
              <a:off x="1321138" y="3922288"/>
              <a:ext cx="78870" cy="48553"/>
            </a:xfrm>
            <a:custGeom>
              <a:rect b="b" l="l" r="r" t="t"/>
              <a:pathLst>
                <a:path extrusionOk="0" h="1853" w="3010">
                  <a:moveTo>
                    <a:pt x="523" y="0"/>
                  </a:moveTo>
                  <a:cubicBezTo>
                    <a:pt x="235" y="0"/>
                    <a:pt x="0" y="235"/>
                    <a:pt x="0" y="523"/>
                  </a:cubicBezTo>
                  <a:lnTo>
                    <a:pt x="0" y="1330"/>
                  </a:lnTo>
                  <a:cubicBezTo>
                    <a:pt x="0" y="1618"/>
                    <a:pt x="235" y="1853"/>
                    <a:pt x="523" y="1853"/>
                  </a:cubicBezTo>
                  <a:lnTo>
                    <a:pt x="2487" y="1853"/>
                  </a:lnTo>
                  <a:cubicBezTo>
                    <a:pt x="2775" y="1853"/>
                    <a:pt x="3010" y="1618"/>
                    <a:pt x="3010" y="1330"/>
                  </a:cubicBezTo>
                  <a:lnTo>
                    <a:pt x="3010" y="658"/>
                  </a:lnTo>
                  <a:cubicBezTo>
                    <a:pt x="3010" y="543"/>
                    <a:pt x="2919" y="447"/>
                    <a:pt x="2804" y="447"/>
                  </a:cubicBezTo>
                  <a:cubicBezTo>
                    <a:pt x="2780" y="447"/>
                    <a:pt x="2760" y="451"/>
                    <a:pt x="2736" y="461"/>
                  </a:cubicBezTo>
                  <a:cubicBezTo>
                    <a:pt x="2655" y="485"/>
                    <a:pt x="2597" y="567"/>
                    <a:pt x="2597" y="653"/>
                  </a:cubicBezTo>
                  <a:lnTo>
                    <a:pt x="2597" y="1330"/>
                  </a:lnTo>
                  <a:cubicBezTo>
                    <a:pt x="2597" y="1387"/>
                    <a:pt x="2549" y="1435"/>
                    <a:pt x="2487" y="1435"/>
                  </a:cubicBezTo>
                  <a:lnTo>
                    <a:pt x="523" y="1435"/>
                  </a:lnTo>
                  <a:cubicBezTo>
                    <a:pt x="466" y="1435"/>
                    <a:pt x="413" y="1387"/>
                    <a:pt x="413" y="1330"/>
                  </a:cubicBezTo>
                  <a:lnTo>
                    <a:pt x="413" y="523"/>
                  </a:lnTo>
                  <a:cubicBezTo>
                    <a:pt x="413" y="466"/>
                    <a:pt x="466" y="418"/>
                    <a:pt x="523" y="418"/>
                  </a:cubicBezTo>
                  <a:lnTo>
                    <a:pt x="2285" y="418"/>
                  </a:lnTo>
                  <a:cubicBezTo>
                    <a:pt x="2564" y="418"/>
                    <a:pt x="2564"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3" name="Google Shape;23713;p76"/>
            <p:cNvSpPr/>
            <p:nvPr/>
          </p:nvSpPr>
          <p:spPr>
            <a:xfrm>
              <a:off x="1378731" y="3983654"/>
              <a:ext cx="21669" cy="10848"/>
            </a:xfrm>
            <a:custGeom>
              <a:rect b="b" l="l" r="r" t="t"/>
              <a:pathLst>
                <a:path extrusionOk="0" h="414" w="827">
                  <a:moveTo>
                    <a:pt x="274" y="1"/>
                  </a:moveTo>
                  <a:cubicBezTo>
                    <a:pt x="1" y="1"/>
                    <a:pt x="1" y="413"/>
                    <a:pt x="274" y="413"/>
                  </a:cubicBezTo>
                  <a:lnTo>
                    <a:pt x="553" y="413"/>
                  </a:lnTo>
                  <a:cubicBezTo>
                    <a:pt x="826" y="413"/>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4" name="Google Shape;23714;p76"/>
            <p:cNvSpPr/>
            <p:nvPr/>
          </p:nvSpPr>
          <p:spPr>
            <a:xfrm>
              <a:off x="1320745" y="3983654"/>
              <a:ext cx="50807" cy="10848"/>
            </a:xfrm>
            <a:custGeom>
              <a:rect b="b" l="l" r="r" t="t"/>
              <a:pathLst>
                <a:path extrusionOk="0" h="414" w="1939">
                  <a:moveTo>
                    <a:pt x="279" y="1"/>
                  </a:moveTo>
                  <a:cubicBezTo>
                    <a:pt x="1" y="1"/>
                    <a:pt x="1" y="413"/>
                    <a:pt x="279" y="413"/>
                  </a:cubicBezTo>
                  <a:lnTo>
                    <a:pt x="1657" y="413"/>
                  </a:lnTo>
                  <a:cubicBezTo>
                    <a:pt x="1658" y="413"/>
                    <a:pt x="1660" y="413"/>
                    <a:pt x="1662" y="413"/>
                  </a:cubicBezTo>
                  <a:cubicBezTo>
                    <a:pt x="1935" y="413"/>
                    <a:pt x="1938" y="5"/>
                    <a:pt x="16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5" name="Google Shape;23715;p76"/>
            <p:cNvSpPr/>
            <p:nvPr/>
          </p:nvSpPr>
          <p:spPr>
            <a:xfrm>
              <a:off x="1321138" y="4008442"/>
              <a:ext cx="79498" cy="48448"/>
            </a:xfrm>
            <a:custGeom>
              <a:rect b="b" l="l" r="r" t="t"/>
              <a:pathLst>
                <a:path extrusionOk="0" h="1849" w="3034">
                  <a:moveTo>
                    <a:pt x="523" y="0"/>
                  </a:moveTo>
                  <a:cubicBezTo>
                    <a:pt x="235" y="0"/>
                    <a:pt x="0" y="235"/>
                    <a:pt x="0" y="523"/>
                  </a:cubicBezTo>
                  <a:lnTo>
                    <a:pt x="0" y="1330"/>
                  </a:lnTo>
                  <a:cubicBezTo>
                    <a:pt x="0" y="1618"/>
                    <a:pt x="235" y="1848"/>
                    <a:pt x="523" y="1848"/>
                  </a:cubicBezTo>
                  <a:lnTo>
                    <a:pt x="2487" y="1848"/>
                  </a:lnTo>
                  <a:cubicBezTo>
                    <a:pt x="2492" y="1849"/>
                    <a:pt x="2497" y="1849"/>
                    <a:pt x="2502" y="1849"/>
                  </a:cubicBezTo>
                  <a:cubicBezTo>
                    <a:pt x="2650" y="1849"/>
                    <a:pt x="2788" y="1782"/>
                    <a:pt x="2885" y="1671"/>
                  </a:cubicBezTo>
                  <a:cubicBezTo>
                    <a:pt x="2967" y="1575"/>
                    <a:pt x="3010" y="1455"/>
                    <a:pt x="3010" y="1330"/>
                  </a:cubicBezTo>
                  <a:cubicBezTo>
                    <a:pt x="3000" y="658"/>
                    <a:pt x="3034" y="629"/>
                    <a:pt x="2981" y="543"/>
                  </a:cubicBezTo>
                  <a:cubicBezTo>
                    <a:pt x="2937" y="477"/>
                    <a:pt x="2872" y="448"/>
                    <a:pt x="2807" y="448"/>
                  </a:cubicBezTo>
                  <a:cubicBezTo>
                    <a:pt x="2701" y="448"/>
                    <a:pt x="2597" y="527"/>
                    <a:pt x="2597" y="658"/>
                  </a:cubicBezTo>
                  <a:lnTo>
                    <a:pt x="2597" y="1330"/>
                  </a:lnTo>
                  <a:cubicBezTo>
                    <a:pt x="2597" y="1388"/>
                    <a:pt x="2549" y="1436"/>
                    <a:pt x="2492" y="1436"/>
                  </a:cubicBezTo>
                  <a:lnTo>
                    <a:pt x="523" y="1436"/>
                  </a:lnTo>
                  <a:cubicBezTo>
                    <a:pt x="461" y="1436"/>
                    <a:pt x="413" y="1388"/>
                    <a:pt x="413" y="1330"/>
                  </a:cubicBezTo>
                  <a:lnTo>
                    <a:pt x="413" y="523"/>
                  </a:lnTo>
                  <a:cubicBezTo>
                    <a:pt x="413" y="466"/>
                    <a:pt x="461" y="413"/>
                    <a:pt x="523" y="413"/>
                  </a:cubicBezTo>
                  <a:lnTo>
                    <a:pt x="2285" y="413"/>
                  </a:lnTo>
                  <a:cubicBezTo>
                    <a:pt x="2372" y="413"/>
                    <a:pt x="2448" y="360"/>
                    <a:pt x="2477" y="279"/>
                  </a:cubicBezTo>
                  <a:cubicBezTo>
                    <a:pt x="2525" y="144"/>
                    <a:pt x="2429" y="0"/>
                    <a:pt x="22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6" name="Google Shape;23716;p76"/>
            <p:cNvSpPr/>
            <p:nvPr/>
          </p:nvSpPr>
          <p:spPr>
            <a:xfrm>
              <a:off x="1320614" y="4069677"/>
              <a:ext cx="49103" cy="10848"/>
            </a:xfrm>
            <a:custGeom>
              <a:rect b="b" l="l" r="r" t="t"/>
              <a:pathLst>
                <a:path extrusionOk="0" h="414" w="1874">
                  <a:moveTo>
                    <a:pt x="255" y="1"/>
                  </a:moveTo>
                  <a:cubicBezTo>
                    <a:pt x="1" y="39"/>
                    <a:pt x="30" y="414"/>
                    <a:pt x="284" y="414"/>
                  </a:cubicBezTo>
                  <a:lnTo>
                    <a:pt x="1667" y="414"/>
                  </a:lnTo>
                  <a:cubicBezTo>
                    <a:pt x="1777" y="414"/>
                    <a:pt x="1873" y="323"/>
                    <a:pt x="1873" y="207"/>
                  </a:cubicBezTo>
                  <a:cubicBezTo>
                    <a:pt x="1873" y="92"/>
                    <a:pt x="1782" y="1"/>
                    <a:pt x="16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7" name="Google Shape;23717;p76"/>
            <p:cNvSpPr/>
            <p:nvPr/>
          </p:nvSpPr>
          <p:spPr>
            <a:xfrm>
              <a:off x="1378731" y="4069677"/>
              <a:ext cx="21669" cy="10979"/>
            </a:xfrm>
            <a:custGeom>
              <a:rect b="b" l="l" r="r" t="t"/>
              <a:pathLst>
                <a:path extrusionOk="0" h="419" w="827">
                  <a:moveTo>
                    <a:pt x="274" y="1"/>
                  </a:moveTo>
                  <a:cubicBezTo>
                    <a:pt x="1" y="1"/>
                    <a:pt x="1" y="419"/>
                    <a:pt x="274" y="419"/>
                  </a:cubicBezTo>
                  <a:lnTo>
                    <a:pt x="553" y="419"/>
                  </a:lnTo>
                  <a:cubicBezTo>
                    <a:pt x="826" y="419"/>
                    <a:pt x="826" y="1"/>
                    <a:pt x="5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8" name="Google Shape;23718;p76"/>
            <p:cNvSpPr/>
            <p:nvPr/>
          </p:nvSpPr>
          <p:spPr>
            <a:xfrm>
              <a:off x="1546768" y="3942045"/>
              <a:ext cx="69437" cy="82512"/>
            </a:xfrm>
            <a:custGeom>
              <a:rect b="b" l="l" r="r" t="t"/>
              <a:pathLst>
                <a:path extrusionOk="0" h="3149" w="2650">
                  <a:moveTo>
                    <a:pt x="1219" y="1"/>
                  </a:moveTo>
                  <a:cubicBezTo>
                    <a:pt x="1130" y="1"/>
                    <a:pt x="1039" y="24"/>
                    <a:pt x="956" y="72"/>
                  </a:cubicBezTo>
                  <a:lnTo>
                    <a:pt x="260" y="470"/>
                  </a:lnTo>
                  <a:cubicBezTo>
                    <a:pt x="97" y="566"/>
                    <a:pt x="1" y="739"/>
                    <a:pt x="1" y="926"/>
                  </a:cubicBezTo>
                  <a:cubicBezTo>
                    <a:pt x="1" y="1171"/>
                    <a:pt x="73" y="1147"/>
                    <a:pt x="1052" y="2889"/>
                  </a:cubicBezTo>
                  <a:cubicBezTo>
                    <a:pt x="1143" y="3048"/>
                    <a:pt x="1316" y="3149"/>
                    <a:pt x="1503" y="3149"/>
                  </a:cubicBezTo>
                  <a:cubicBezTo>
                    <a:pt x="1734" y="3149"/>
                    <a:pt x="1825" y="3029"/>
                    <a:pt x="2348" y="2741"/>
                  </a:cubicBezTo>
                  <a:cubicBezTo>
                    <a:pt x="2551" y="2627"/>
                    <a:pt x="2434" y="2351"/>
                    <a:pt x="2248" y="2351"/>
                  </a:cubicBezTo>
                  <a:cubicBezTo>
                    <a:pt x="2214" y="2351"/>
                    <a:pt x="2178" y="2360"/>
                    <a:pt x="2142" y="2381"/>
                  </a:cubicBezTo>
                  <a:cubicBezTo>
                    <a:pt x="1527" y="2731"/>
                    <a:pt x="1556" y="2731"/>
                    <a:pt x="1503" y="2731"/>
                  </a:cubicBezTo>
                  <a:cubicBezTo>
                    <a:pt x="1383" y="2731"/>
                    <a:pt x="1451" y="2707"/>
                    <a:pt x="428" y="979"/>
                  </a:cubicBezTo>
                  <a:cubicBezTo>
                    <a:pt x="399" y="926"/>
                    <a:pt x="418" y="864"/>
                    <a:pt x="466" y="835"/>
                  </a:cubicBezTo>
                  <a:lnTo>
                    <a:pt x="1167" y="432"/>
                  </a:lnTo>
                  <a:cubicBezTo>
                    <a:pt x="1184" y="420"/>
                    <a:pt x="1202" y="415"/>
                    <a:pt x="1221" y="415"/>
                  </a:cubicBezTo>
                  <a:cubicBezTo>
                    <a:pt x="1257" y="415"/>
                    <a:pt x="1294" y="435"/>
                    <a:pt x="1316" y="470"/>
                  </a:cubicBezTo>
                  <a:lnTo>
                    <a:pt x="2195" y="1997"/>
                  </a:lnTo>
                  <a:cubicBezTo>
                    <a:pt x="2238" y="2072"/>
                    <a:pt x="2304" y="2103"/>
                    <a:pt x="2369" y="2103"/>
                  </a:cubicBezTo>
                  <a:cubicBezTo>
                    <a:pt x="2511" y="2103"/>
                    <a:pt x="2650" y="1955"/>
                    <a:pt x="2555" y="1790"/>
                  </a:cubicBezTo>
                  <a:lnTo>
                    <a:pt x="1671" y="264"/>
                  </a:lnTo>
                  <a:cubicBezTo>
                    <a:pt x="1575" y="94"/>
                    <a:pt x="1400" y="1"/>
                    <a:pt x="121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9" name="Google Shape;23719;p76"/>
            <p:cNvSpPr/>
            <p:nvPr/>
          </p:nvSpPr>
          <p:spPr>
            <a:xfrm>
              <a:off x="1552192" y="4021019"/>
              <a:ext cx="16979" cy="17294"/>
            </a:xfrm>
            <a:custGeom>
              <a:rect b="b" l="l" r="r" t="t"/>
              <a:pathLst>
                <a:path extrusionOk="0" h="660" w="648">
                  <a:moveTo>
                    <a:pt x="235" y="1"/>
                  </a:moveTo>
                  <a:cubicBezTo>
                    <a:pt x="200" y="1"/>
                    <a:pt x="163" y="10"/>
                    <a:pt x="130" y="29"/>
                  </a:cubicBezTo>
                  <a:cubicBezTo>
                    <a:pt x="34" y="87"/>
                    <a:pt x="0" y="216"/>
                    <a:pt x="58" y="312"/>
                  </a:cubicBezTo>
                  <a:lnTo>
                    <a:pt x="192" y="552"/>
                  </a:lnTo>
                  <a:cubicBezTo>
                    <a:pt x="236" y="628"/>
                    <a:pt x="302" y="659"/>
                    <a:pt x="367" y="659"/>
                  </a:cubicBezTo>
                  <a:cubicBezTo>
                    <a:pt x="509" y="659"/>
                    <a:pt x="648" y="510"/>
                    <a:pt x="552" y="346"/>
                  </a:cubicBezTo>
                  <a:lnTo>
                    <a:pt x="418" y="106"/>
                  </a:lnTo>
                  <a:cubicBezTo>
                    <a:pt x="379" y="38"/>
                    <a:pt x="308" y="1"/>
                    <a:pt x="2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0" name="Google Shape;23720;p76"/>
            <p:cNvSpPr/>
            <p:nvPr/>
          </p:nvSpPr>
          <p:spPr>
            <a:xfrm>
              <a:off x="1523133" y="3970972"/>
              <a:ext cx="31574" cy="42291"/>
            </a:xfrm>
            <a:custGeom>
              <a:rect b="b" l="l" r="r" t="t"/>
              <a:pathLst>
                <a:path extrusionOk="0" h="1614" w="1205">
                  <a:moveTo>
                    <a:pt x="239" y="1"/>
                  </a:moveTo>
                  <a:cubicBezTo>
                    <a:pt x="204" y="1"/>
                    <a:pt x="168" y="10"/>
                    <a:pt x="135" y="29"/>
                  </a:cubicBezTo>
                  <a:cubicBezTo>
                    <a:pt x="39" y="86"/>
                    <a:pt x="0" y="211"/>
                    <a:pt x="58" y="312"/>
                  </a:cubicBezTo>
                  <a:lnTo>
                    <a:pt x="749" y="1507"/>
                  </a:lnTo>
                  <a:cubicBezTo>
                    <a:pt x="793" y="1583"/>
                    <a:pt x="859" y="1614"/>
                    <a:pt x="924" y="1614"/>
                  </a:cubicBezTo>
                  <a:cubicBezTo>
                    <a:pt x="1066" y="1614"/>
                    <a:pt x="1205" y="1465"/>
                    <a:pt x="1109" y="1301"/>
                  </a:cubicBezTo>
                  <a:lnTo>
                    <a:pt x="418" y="105"/>
                  </a:lnTo>
                  <a:cubicBezTo>
                    <a:pt x="379" y="38"/>
                    <a:pt x="311" y="1"/>
                    <a:pt x="2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1" name="Google Shape;23721;p76"/>
            <p:cNvSpPr/>
            <p:nvPr/>
          </p:nvSpPr>
          <p:spPr>
            <a:xfrm>
              <a:off x="1476964" y="4064489"/>
              <a:ext cx="17005" cy="17241"/>
            </a:xfrm>
            <a:custGeom>
              <a:rect b="b" l="l" r="r" t="t"/>
              <a:pathLst>
                <a:path extrusionOk="0" h="658" w="649">
                  <a:moveTo>
                    <a:pt x="237" y="1"/>
                  </a:moveTo>
                  <a:cubicBezTo>
                    <a:pt x="201" y="1"/>
                    <a:pt x="164" y="10"/>
                    <a:pt x="130" y="31"/>
                  </a:cubicBezTo>
                  <a:cubicBezTo>
                    <a:pt x="34" y="84"/>
                    <a:pt x="1" y="213"/>
                    <a:pt x="58" y="314"/>
                  </a:cubicBezTo>
                  <a:lnTo>
                    <a:pt x="193" y="554"/>
                  </a:lnTo>
                  <a:cubicBezTo>
                    <a:pt x="236" y="627"/>
                    <a:pt x="301" y="658"/>
                    <a:pt x="365" y="658"/>
                  </a:cubicBezTo>
                  <a:cubicBezTo>
                    <a:pt x="508" y="658"/>
                    <a:pt x="649" y="508"/>
                    <a:pt x="553" y="343"/>
                  </a:cubicBezTo>
                  <a:lnTo>
                    <a:pt x="418" y="103"/>
                  </a:lnTo>
                  <a:cubicBezTo>
                    <a:pt x="380" y="39"/>
                    <a:pt x="310" y="1"/>
                    <a:pt x="2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2" name="Google Shape;23722;p76"/>
            <p:cNvSpPr/>
            <p:nvPr/>
          </p:nvSpPr>
          <p:spPr>
            <a:xfrm>
              <a:off x="1448666" y="3854974"/>
              <a:ext cx="81437" cy="71611"/>
            </a:xfrm>
            <a:custGeom>
              <a:rect b="b" l="l" r="r" t="t"/>
              <a:pathLst>
                <a:path extrusionOk="0" h="2733" w="3108">
                  <a:moveTo>
                    <a:pt x="927" y="1"/>
                  </a:moveTo>
                  <a:cubicBezTo>
                    <a:pt x="740" y="1"/>
                    <a:pt x="567" y="102"/>
                    <a:pt x="471" y="265"/>
                  </a:cubicBezTo>
                  <a:cubicBezTo>
                    <a:pt x="116" y="918"/>
                    <a:pt x="1" y="995"/>
                    <a:pt x="1" y="1225"/>
                  </a:cubicBezTo>
                  <a:cubicBezTo>
                    <a:pt x="1" y="1412"/>
                    <a:pt x="101" y="1585"/>
                    <a:pt x="260" y="1681"/>
                  </a:cubicBezTo>
                  <a:cubicBezTo>
                    <a:pt x="2002" y="2656"/>
                    <a:pt x="1978" y="2732"/>
                    <a:pt x="2223" y="2732"/>
                  </a:cubicBezTo>
                  <a:cubicBezTo>
                    <a:pt x="2410" y="2732"/>
                    <a:pt x="2583" y="2632"/>
                    <a:pt x="2674" y="2468"/>
                  </a:cubicBezTo>
                  <a:lnTo>
                    <a:pt x="3015" y="1887"/>
                  </a:lnTo>
                  <a:cubicBezTo>
                    <a:pt x="3107" y="1723"/>
                    <a:pt x="2967" y="1574"/>
                    <a:pt x="2827" y="1574"/>
                  </a:cubicBezTo>
                  <a:cubicBezTo>
                    <a:pt x="2762" y="1574"/>
                    <a:pt x="2697" y="1606"/>
                    <a:pt x="2655" y="1681"/>
                  </a:cubicBezTo>
                  <a:lnTo>
                    <a:pt x="2314" y="2262"/>
                  </a:lnTo>
                  <a:cubicBezTo>
                    <a:pt x="2295" y="2297"/>
                    <a:pt x="2260" y="2317"/>
                    <a:pt x="2222" y="2317"/>
                  </a:cubicBezTo>
                  <a:cubicBezTo>
                    <a:pt x="2203" y="2317"/>
                    <a:pt x="2183" y="2312"/>
                    <a:pt x="2166" y="2300"/>
                  </a:cubicBezTo>
                  <a:cubicBezTo>
                    <a:pt x="404" y="1263"/>
                    <a:pt x="413" y="1340"/>
                    <a:pt x="413" y="1225"/>
                  </a:cubicBezTo>
                  <a:cubicBezTo>
                    <a:pt x="413" y="1172"/>
                    <a:pt x="413" y="1206"/>
                    <a:pt x="826" y="476"/>
                  </a:cubicBezTo>
                  <a:cubicBezTo>
                    <a:pt x="848" y="441"/>
                    <a:pt x="885" y="421"/>
                    <a:pt x="922" y="421"/>
                  </a:cubicBezTo>
                  <a:cubicBezTo>
                    <a:pt x="940" y="421"/>
                    <a:pt x="959" y="426"/>
                    <a:pt x="975" y="438"/>
                  </a:cubicBezTo>
                  <a:lnTo>
                    <a:pt x="2506" y="1316"/>
                  </a:lnTo>
                  <a:cubicBezTo>
                    <a:pt x="2543" y="1337"/>
                    <a:pt x="2579" y="1346"/>
                    <a:pt x="2613" y="1346"/>
                  </a:cubicBezTo>
                  <a:cubicBezTo>
                    <a:pt x="2799" y="1346"/>
                    <a:pt x="2916" y="1070"/>
                    <a:pt x="2713" y="956"/>
                  </a:cubicBezTo>
                  <a:cubicBezTo>
                    <a:pt x="1167" y="87"/>
                    <a:pt x="1172" y="1"/>
                    <a:pt x="9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3" name="Google Shape;23723;p76"/>
            <p:cNvSpPr/>
            <p:nvPr/>
          </p:nvSpPr>
          <p:spPr>
            <a:xfrm>
              <a:off x="1482624" y="3934656"/>
              <a:ext cx="22325" cy="14752"/>
            </a:xfrm>
            <a:custGeom>
              <a:rect b="b" l="l" r="r" t="t"/>
              <a:pathLst>
                <a:path extrusionOk="0" h="563" w="852">
                  <a:moveTo>
                    <a:pt x="300" y="1"/>
                  </a:moveTo>
                  <a:cubicBezTo>
                    <a:pt x="115" y="1"/>
                    <a:pt x="0" y="275"/>
                    <a:pt x="202" y="392"/>
                  </a:cubicBezTo>
                  <a:lnTo>
                    <a:pt x="442" y="531"/>
                  </a:lnTo>
                  <a:cubicBezTo>
                    <a:pt x="480" y="553"/>
                    <a:pt x="517" y="563"/>
                    <a:pt x="551" y="563"/>
                  </a:cubicBezTo>
                  <a:cubicBezTo>
                    <a:pt x="736" y="563"/>
                    <a:pt x="851" y="289"/>
                    <a:pt x="649" y="171"/>
                  </a:cubicBezTo>
                  <a:lnTo>
                    <a:pt x="409" y="32"/>
                  </a:lnTo>
                  <a:cubicBezTo>
                    <a:pt x="371" y="10"/>
                    <a:pt x="334"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4" name="Google Shape;23724;p76"/>
            <p:cNvSpPr/>
            <p:nvPr/>
          </p:nvSpPr>
          <p:spPr>
            <a:xfrm>
              <a:off x="1432420" y="3905728"/>
              <a:ext cx="47374" cy="29216"/>
            </a:xfrm>
            <a:custGeom>
              <a:rect b="b" l="l" r="r" t="t"/>
              <a:pathLst>
                <a:path extrusionOk="0" h="1115" w="1808">
                  <a:moveTo>
                    <a:pt x="300" y="1"/>
                  </a:moveTo>
                  <a:cubicBezTo>
                    <a:pt x="116" y="1"/>
                    <a:pt x="1" y="275"/>
                    <a:pt x="203" y="392"/>
                  </a:cubicBezTo>
                  <a:lnTo>
                    <a:pt x="1398" y="1083"/>
                  </a:lnTo>
                  <a:cubicBezTo>
                    <a:pt x="1436" y="1105"/>
                    <a:pt x="1473" y="1115"/>
                    <a:pt x="1507" y="1115"/>
                  </a:cubicBezTo>
                  <a:cubicBezTo>
                    <a:pt x="1692" y="1115"/>
                    <a:pt x="1808" y="841"/>
                    <a:pt x="1609" y="723"/>
                  </a:cubicBezTo>
                  <a:lnTo>
                    <a:pt x="409" y="32"/>
                  </a:lnTo>
                  <a:cubicBezTo>
                    <a:pt x="372" y="10"/>
                    <a:pt x="335"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5" name="Google Shape;23725;p76"/>
            <p:cNvSpPr/>
            <p:nvPr/>
          </p:nvSpPr>
          <p:spPr>
            <a:xfrm>
              <a:off x="1439102" y="4009883"/>
              <a:ext cx="21800" cy="14673"/>
            </a:xfrm>
            <a:custGeom>
              <a:rect b="b" l="l" r="r" t="t"/>
              <a:pathLst>
                <a:path extrusionOk="0" h="560" w="832">
                  <a:moveTo>
                    <a:pt x="304" y="0"/>
                  </a:moveTo>
                  <a:cubicBezTo>
                    <a:pt x="118" y="0"/>
                    <a:pt x="0" y="274"/>
                    <a:pt x="202" y="392"/>
                  </a:cubicBezTo>
                  <a:lnTo>
                    <a:pt x="442" y="531"/>
                  </a:lnTo>
                  <a:cubicBezTo>
                    <a:pt x="477" y="551"/>
                    <a:pt x="512" y="559"/>
                    <a:pt x="545" y="559"/>
                  </a:cubicBezTo>
                  <a:cubicBezTo>
                    <a:pt x="711" y="559"/>
                    <a:pt x="831" y="340"/>
                    <a:pt x="711" y="224"/>
                  </a:cubicBezTo>
                  <a:cubicBezTo>
                    <a:pt x="668" y="171"/>
                    <a:pt x="634" y="161"/>
                    <a:pt x="414" y="32"/>
                  </a:cubicBezTo>
                  <a:cubicBezTo>
                    <a:pt x="376" y="10"/>
                    <a:pt x="339" y="0"/>
                    <a:pt x="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26" name="Google Shape;23726;p76"/>
          <p:cNvGrpSpPr/>
          <p:nvPr/>
        </p:nvGrpSpPr>
        <p:grpSpPr>
          <a:xfrm>
            <a:off x="3963503" y="3350943"/>
            <a:ext cx="365394" cy="365472"/>
            <a:chOff x="3963503" y="3350943"/>
            <a:chExt cx="365394" cy="365472"/>
          </a:xfrm>
        </p:grpSpPr>
        <p:sp>
          <p:nvSpPr>
            <p:cNvPr id="23727" name="Google Shape;23727;p76"/>
            <p:cNvSpPr/>
            <p:nvPr/>
          </p:nvSpPr>
          <p:spPr>
            <a:xfrm>
              <a:off x="4062470" y="3404553"/>
              <a:ext cx="167198" cy="216642"/>
            </a:xfrm>
            <a:custGeom>
              <a:rect b="b" l="l" r="r" t="t"/>
              <a:pathLst>
                <a:path extrusionOk="0" h="8268" w="6381">
                  <a:moveTo>
                    <a:pt x="2918"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5219" y="8171"/>
                    <a:pt x="6380" y="6251"/>
                    <a:pt x="5646" y="4571"/>
                  </a:cubicBezTo>
                  <a:lnTo>
                    <a:pt x="3798" y="328"/>
                  </a:lnTo>
                  <a:cubicBezTo>
                    <a:pt x="3740" y="193"/>
                    <a:pt x="3639" y="78"/>
                    <a:pt x="3510" y="11"/>
                  </a:cubicBezTo>
                  <a:cubicBezTo>
                    <a:pt x="3499" y="4"/>
                    <a:pt x="3486" y="1"/>
                    <a:pt x="3474" y="1"/>
                  </a:cubicBezTo>
                  <a:cubicBezTo>
                    <a:pt x="3436" y="1"/>
                    <a:pt x="3399" y="33"/>
                    <a:pt x="3399" y="73"/>
                  </a:cubicBezTo>
                  <a:lnTo>
                    <a:pt x="3399" y="4432"/>
                  </a:lnTo>
                  <a:cubicBezTo>
                    <a:pt x="3399" y="4437"/>
                    <a:pt x="3399" y="4446"/>
                    <a:pt x="3399" y="4451"/>
                  </a:cubicBezTo>
                  <a:cubicBezTo>
                    <a:pt x="3932" y="4557"/>
                    <a:pt x="4292" y="5046"/>
                    <a:pt x="4240" y="5584"/>
                  </a:cubicBezTo>
                  <a:cubicBezTo>
                    <a:pt x="4187" y="6122"/>
                    <a:pt x="3735" y="6530"/>
                    <a:pt x="3193" y="6530"/>
                  </a:cubicBezTo>
                  <a:cubicBezTo>
                    <a:pt x="2655" y="6530"/>
                    <a:pt x="2204" y="6122"/>
                    <a:pt x="2151" y="5584"/>
                  </a:cubicBezTo>
                  <a:cubicBezTo>
                    <a:pt x="2099" y="5046"/>
                    <a:pt x="2459" y="4557"/>
                    <a:pt x="2987" y="4451"/>
                  </a:cubicBezTo>
                  <a:cubicBezTo>
                    <a:pt x="2987" y="4446"/>
                    <a:pt x="2987" y="4437"/>
                    <a:pt x="2987" y="4432"/>
                  </a:cubicBezTo>
                  <a:lnTo>
                    <a:pt x="2987" y="73"/>
                  </a:lnTo>
                  <a:cubicBezTo>
                    <a:pt x="2990" y="30"/>
                    <a:pt x="2956" y="0"/>
                    <a:pt x="2918"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8" name="Google Shape;23728;p76"/>
            <p:cNvSpPr/>
            <p:nvPr/>
          </p:nvSpPr>
          <p:spPr>
            <a:xfrm>
              <a:off x="4062470" y="3404553"/>
              <a:ext cx="96137" cy="216642"/>
            </a:xfrm>
            <a:custGeom>
              <a:rect b="b" l="l" r="r" t="t"/>
              <a:pathLst>
                <a:path extrusionOk="0" h="8268" w="3669">
                  <a:moveTo>
                    <a:pt x="2919" y="0"/>
                  </a:moveTo>
                  <a:cubicBezTo>
                    <a:pt x="2906" y="0"/>
                    <a:pt x="2893" y="4"/>
                    <a:pt x="2881" y="11"/>
                  </a:cubicBezTo>
                  <a:cubicBezTo>
                    <a:pt x="2751" y="78"/>
                    <a:pt x="2646" y="193"/>
                    <a:pt x="2588" y="328"/>
                  </a:cubicBezTo>
                  <a:lnTo>
                    <a:pt x="745" y="4562"/>
                  </a:lnTo>
                  <a:cubicBezTo>
                    <a:pt x="1" y="6275"/>
                    <a:pt x="1211" y="8219"/>
                    <a:pt x="3073" y="8267"/>
                  </a:cubicBezTo>
                  <a:lnTo>
                    <a:pt x="3246" y="8267"/>
                  </a:lnTo>
                  <a:cubicBezTo>
                    <a:pt x="3294" y="8267"/>
                    <a:pt x="3342" y="8263"/>
                    <a:pt x="3390" y="8263"/>
                  </a:cubicBezTo>
                  <a:cubicBezTo>
                    <a:pt x="3481" y="8258"/>
                    <a:pt x="3572" y="8248"/>
                    <a:pt x="3668" y="8234"/>
                  </a:cubicBezTo>
                  <a:cubicBezTo>
                    <a:pt x="2003" y="7975"/>
                    <a:pt x="990" y="6165"/>
                    <a:pt x="1686" y="4566"/>
                  </a:cubicBezTo>
                  <a:lnTo>
                    <a:pt x="2991" y="1566"/>
                  </a:lnTo>
                  <a:lnTo>
                    <a:pt x="2991" y="73"/>
                  </a:lnTo>
                  <a:cubicBezTo>
                    <a:pt x="2991" y="30"/>
                    <a:pt x="2956" y="0"/>
                    <a:pt x="2919"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9" name="Google Shape;23729;p76"/>
            <p:cNvSpPr/>
            <p:nvPr/>
          </p:nvSpPr>
          <p:spPr>
            <a:xfrm>
              <a:off x="4127766" y="3356393"/>
              <a:ext cx="36867" cy="36893"/>
            </a:xfrm>
            <a:custGeom>
              <a:rect b="b" l="l" r="r" t="t"/>
              <a:pathLst>
                <a:path extrusionOk="0" h="1408" w="1407">
                  <a:moveTo>
                    <a:pt x="187" y="1"/>
                  </a:moveTo>
                  <a:cubicBezTo>
                    <a:pt x="82" y="1"/>
                    <a:pt x="0" y="83"/>
                    <a:pt x="0" y="188"/>
                  </a:cubicBezTo>
                  <a:lnTo>
                    <a:pt x="0" y="1220"/>
                  </a:lnTo>
                  <a:cubicBezTo>
                    <a:pt x="0" y="1326"/>
                    <a:pt x="82" y="1407"/>
                    <a:pt x="187" y="1407"/>
                  </a:cubicBezTo>
                  <a:lnTo>
                    <a:pt x="1219" y="1407"/>
                  </a:lnTo>
                  <a:cubicBezTo>
                    <a:pt x="1325" y="1407"/>
                    <a:pt x="1407" y="1326"/>
                    <a:pt x="1407" y="1220"/>
                  </a:cubicBezTo>
                  <a:lnTo>
                    <a:pt x="1407" y="188"/>
                  </a:lnTo>
                  <a:cubicBezTo>
                    <a:pt x="1407" y="83"/>
                    <a:pt x="1325" y="1"/>
                    <a:pt x="1219"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0" name="Google Shape;23730;p76"/>
            <p:cNvSpPr/>
            <p:nvPr/>
          </p:nvSpPr>
          <p:spPr>
            <a:xfrm>
              <a:off x="4285872" y="3533495"/>
              <a:ext cx="37496" cy="37522"/>
            </a:xfrm>
            <a:custGeom>
              <a:rect b="b" l="l" r="r" t="t"/>
              <a:pathLst>
                <a:path extrusionOk="0" h="1432" w="1431">
                  <a:moveTo>
                    <a:pt x="235" y="1"/>
                  </a:moveTo>
                  <a:cubicBezTo>
                    <a:pt x="106" y="1"/>
                    <a:pt x="0" y="106"/>
                    <a:pt x="0" y="236"/>
                  </a:cubicBezTo>
                  <a:lnTo>
                    <a:pt x="0" y="1196"/>
                  </a:lnTo>
                  <a:cubicBezTo>
                    <a:pt x="0" y="1325"/>
                    <a:pt x="106" y="1431"/>
                    <a:pt x="235" y="1431"/>
                  </a:cubicBezTo>
                  <a:lnTo>
                    <a:pt x="1195" y="1431"/>
                  </a:lnTo>
                  <a:cubicBezTo>
                    <a:pt x="1325" y="1431"/>
                    <a:pt x="1431" y="1325"/>
                    <a:pt x="1431" y="1196"/>
                  </a:cubicBezTo>
                  <a:lnTo>
                    <a:pt x="1431" y="236"/>
                  </a:lnTo>
                  <a:cubicBezTo>
                    <a:pt x="1431" y="106"/>
                    <a:pt x="1325" y="1"/>
                    <a:pt x="119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1" name="Google Shape;23731;p76"/>
            <p:cNvSpPr/>
            <p:nvPr/>
          </p:nvSpPr>
          <p:spPr>
            <a:xfrm>
              <a:off x="3968639" y="3533495"/>
              <a:ext cx="37653" cy="37522"/>
            </a:xfrm>
            <a:custGeom>
              <a:rect b="b" l="l" r="r" t="t"/>
              <a:pathLst>
                <a:path extrusionOk="0" h="1432" w="1437">
                  <a:moveTo>
                    <a:pt x="241" y="1"/>
                  </a:moveTo>
                  <a:cubicBezTo>
                    <a:pt x="106" y="1"/>
                    <a:pt x="1" y="106"/>
                    <a:pt x="1" y="236"/>
                  </a:cubicBezTo>
                  <a:lnTo>
                    <a:pt x="1" y="1196"/>
                  </a:lnTo>
                  <a:cubicBezTo>
                    <a:pt x="1" y="1325"/>
                    <a:pt x="106" y="1431"/>
                    <a:pt x="241" y="1431"/>
                  </a:cubicBezTo>
                  <a:lnTo>
                    <a:pt x="1201" y="1431"/>
                  </a:lnTo>
                  <a:cubicBezTo>
                    <a:pt x="1331" y="1431"/>
                    <a:pt x="1436" y="1325"/>
                    <a:pt x="1436" y="1196"/>
                  </a:cubicBezTo>
                  <a:lnTo>
                    <a:pt x="1436" y="236"/>
                  </a:lnTo>
                  <a:cubicBezTo>
                    <a:pt x="1436" y="106"/>
                    <a:pt x="1331" y="1"/>
                    <a:pt x="12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2" name="Google Shape;23732;p76"/>
            <p:cNvSpPr/>
            <p:nvPr/>
          </p:nvSpPr>
          <p:spPr>
            <a:xfrm>
              <a:off x="4089013" y="3637886"/>
              <a:ext cx="114374" cy="73105"/>
            </a:xfrm>
            <a:custGeom>
              <a:rect b="b" l="l" r="r" t="t"/>
              <a:pathLst>
                <a:path extrusionOk="0" h="2790" w="4365">
                  <a:moveTo>
                    <a:pt x="1" y="1"/>
                  </a:moveTo>
                  <a:lnTo>
                    <a:pt x="1" y="2559"/>
                  </a:lnTo>
                  <a:cubicBezTo>
                    <a:pt x="1" y="2689"/>
                    <a:pt x="102" y="2790"/>
                    <a:pt x="231" y="2790"/>
                  </a:cubicBezTo>
                  <a:lnTo>
                    <a:pt x="4139" y="2790"/>
                  </a:lnTo>
                  <a:cubicBezTo>
                    <a:pt x="4263" y="2790"/>
                    <a:pt x="4364" y="2689"/>
                    <a:pt x="4364" y="2559"/>
                  </a:cubicBezTo>
                  <a:lnTo>
                    <a:pt x="4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3" name="Google Shape;23733;p76"/>
            <p:cNvSpPr/>
            <p:nvPr/>
          </p:nvSpPr>
          <p:spPr>
            <a:xfrm>
              <a:off x="4068758" y="3611867"/>
              <a:ext cx="154883" cy="44911"/>
            </a:xfrm>
            <a:custGeom>
              <a:rect b="b" l="l" r="r" t="t"/>
              <a:pathLst>
                <a:path extrusionOk="0" h="1714" w="5911">
                  <a:moveTo>
                    <a:pt x="500" y="0"/>
                  </a:moveTo>
                  <a:cubicBezTo>
                    <a:pt x="222" y="0"/>
                    <a:pt x="1" y="221"/>
                    <a:pt x="1" y="495"/>
                  </a:cubicBezTo>
                  <a:lnTo>
                    <a:pt x="1" y="1215"/>
                  </a:lnTo>
                  <a:cubicBezTo>
                    <a:pt x="1" y="1488"/>
                    <a:pt x="222" y="1714"/>
                    <a:pt x="500" y="1714"/>
                  </a:cubicBezTo>
                  <a:lnTo>
                    <a:pt x="5416" y="1714"/>
                  </a:lnTo>
                  <a:cubicBezTo>
                    <a:pt x="5689" y="1714"/>
                    <a:pt x="5910" y="1488"/>
                    <a:pt x="5910" y="1215"/>
                  </a:cubicBezTo>
                  <a:lnTo>
                    <a:pt x="5910" y="495"/>
                  </a:lnTo>
                  <a:cubicBezTo>
                    <a:pt x="5910" y="221"/>
                    <a:pt x="5689" y="0"/>
                    <a:pt x="5416" y="0"/>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4" name="Google Shape;23734;p76"/>
            <p:cNvSpPr/>
            <p:nvPr/>
          </p:nvSpPr>
          <p:spPr>
            <a:xfrm>
              <a:off x="4118202" y="3637886"/>
              <a:ext cx="85184" cy="73105"/>
            </a:xfrm>
            <a:custGeom>
              <a:rect b="b" l="l" r="r" t="t"/>
              <a:pathLst>
                <a:path extrusionOk="0" h="2790" w="3251">
                  <a:moveTo>
                    <a:pt x="0" y="1"/>
                  </a:moveTo>
                  <a:lnTo>
                    <a:pt x="0" y="2559"/>
                  </a:lnTo>
                  <a:cubicBezTo>
                    <a:pt x="0" y="2689"/>
                    <a:pt x="106" y="2790"/>
                    <a:pt x="231" y="2790"/>
                  </a:cubicBezTo>
                  <a:lnTo>
                    <a:pt x="3025" y="2790"/>
                  </a:lnTo>
                  <a:cubicBezTo>
                    <a:pt x="3149" y="2790"/>
                    <a:pt x="3250" y="2689"/>
                    <a:pt x="3250" y="2559"/>
                  </a:cubicBezTo>
                  <a:lnTo>
                    <a:pt x="325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5" name="Google Shape;23735;p76"/>
            <p:cNvSpPr/>
            <p:nvPr/>
          </p:nvSpPr>
          <p:spPr>
            <a:xfrm>
              <a:off x="4098079" y="3611867"/>
              <a:ext cx="125562" cy="44911"/>
            </a:xfrm>
            <a:custGeom>
              <a:rect b="b" l="l" r="r" t="t"/>
              <a:pathLst>
                <a:path extrusionOk="0" h="1714" w="4792">
                  <a:moveTo>
                    <a:pt x="500" y="0"/>
                  </a:moveTo>
                  <a:cubicBezTo>
                    <a:pt x="226" y="0"/>
                    <a:pt x="0" y="221"/>
                    <a:pt x="0" y="495"/>
                  </a:cubicBezTo>
                  <a:lnTo>
                    <a:pt x="0" y="1215"/>
                  </a:lnTo>
                  <a:cubicBezTo>
                    <a:pt x="0" y="1488"/>
                    <a:pt x="226" y="1714"/>
                    <a:pt x="500" y="1714"/>
                  </a:cubicBezTo>
                  <a:lnTo>
                    <a:pt x="4297" y="1714"/>
                  </a:lnTo>
                  <a:cubicBezTo>
                    <a:pt x="4570" y="1714"/>
                    <a:pt x="4791" y="1488"/>
                    <a:pt x="4791" y="1215"/>
                  </a:cubicBezTo>
                  <a:lnTo>
                    <a:pt x="4791" y="495"/>
                  </a:lnTo>
                  <a:cubicBezTo>
                    <a:pt x="4791" y="221"/>
                    <a:pt x="4570" y="0"/>
                    <a:pt x="4297"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6" name="Google Shape;23736;p76"/>
            <p:cNvSpPr/>
            <p:nvPr/>
          </p:nvSpPr>
          <p:spPr>
            <a:xfrm>
              <a:off x="399167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7" name="Google Shape;23737;p76"/>
            <p:cNvSpPr/>
            <p:nvPr/>
          </p:nvSpPr>
          <p:spPr>
            <a:xfrm>
              <a:off x="4263731" y="3356393"/>
              <a:ext cx="36998" cy="36893"/>
            </a:xfrm>
            <a:custGeom>
              <a:rect b="b" l="l" r="r" t="t"/>
              <a:pathLst>
                <a:path extrusionOk="0" h="1408" w="1412">
                  <a:moveTo>
                    <a:pt x="706" y="1"/>
                  </a:moveTo>
                  <a:cubicBezTo>
                    <a:pt x="317" y="1"/>
                    <a:pt x="0" y="318"/>
                    <a:pt x="0" y="707"/>
                  </a:cubicBezTo>
                  <a:cubicBezTo>
                    <a:pt x="0" y="1095"/>
                    <a:pt x="317" y="1407"/>
                    <a:pt x="706" y="1407"/>
                  </a:cubicBezTo>
                  <a:cubicBezTo>
                    <a:pt x="1095" y="1407"/>
                    <a:pt x="1412" y="1095"/>
                    <a:pt x="1412" y="707"/>
                  </a:cubicBezTo>
                  <a:cubicBezTo>
                    <a:pt x="1412" y="318"/>
                    <a:pt x="1095" y="1"/>
                    <a:pt x="706"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8" name="Google Shape;23738;p76"/>
            <p:cNvSpPr/>
            <p:nvPr/>
          </p:nvSpPr>
          <p:spPr>
            <a:xfrm>
              <a:off x="3963503" y="3350943"/>
              <a:ext cx="365394" cy="365472"/>
            </a:xfrm>
            <a:custGeom>
              <a:rect b="b" l="l" r="r" t="t"/>
              <a:pathLst>
                <a:path extrusionOk="0" h="13948" w="13945">
                  <a:moveTo>
                    <a:pt x="7469" y="415"/>
                  </a:moveTo>
                  <a:lnTo>
                    <a:pt x="7469" y="1409"/>
                  </a:lnTo>
                  <a:lnTo>
                    <a:pt x="6476" y="1409"/>
                  </a:lnTo>
                  <a:lnTo>
                    <a:pt x="6476" y="415"/>
                  </a:lnTo>
                  <a:close/>
                  <a:moveTo>
                    <a:pt x="1426" y="7174"/>
                  </a:moveTo>
                  <a:lnTo>
                    <a:pt x="1426" y="8192"/>
                  </a:lnTo>
                  <a:lnTo>
                    <a:pt x="413" y="8192"/>
                  </a:lnTo>
                  <a:lnTo>
                    <a:pt x="413" y="7174"/>
                  </a:lnTo>
                  <a:close/>
                  <a:moveTo>
                    <a:pt x="13527" y="7174"/>
                  </a:moveTo>
                  <a:lnTo>
                    <a:pt x="13527" y="8192"/>
                  </a:lnTo>
                  <a:lnTo>
                    <a:pt x="12514" y="8192"/>
                  </a:lnTo>
                  <a:lnTo>
                    <a:pt x="12514" y="7174"/>
                  </a:lnTo>
                  <a:close/>
                  <a:moveTo>
                    <a:pt x="1782" y="1"/>
                  </a:moveTo>
                  <a:cubicBezTo>
                    <a:pt x="1699" y="1"/>
                    <a:pt x="1615" y="12"/>
                    <a:pt x="1531" y="36"/>
                  </a:cubicBezTo>
                  <a:cubicBezTo>
                    <a:pt x="1027" y="180"/>
                    <a:pt x="749" y="713"/>
                    <a:pt x="917" y="1207"/>
                  </a:cubicBezTo>
                  <a:cubicBezTo>
                    <a:pt x="952" y="1308"/>
                    <a:pt x="1030" y="1351"/>
                    <a:pt x="1108" y="1351"/>
                  </a:cubicBezTo>
                  <a:cubicBezTo>
                    <a:pt x="1236" y="1351"/>
                    <a:pt x="1364" y="1238"/>
                    <a:pt x="1311" y="1078"/>
                  </a:cubicBezTo>
                  <a:cubicBezTo>
                    <a:pt x="1191" y="725"/>
                    <a:pt x="1472" y="417"/>
                    <a:pt x="1785" y="417"/>
                  </a:cubicBezTo>
                  <a:cubicBezTo>
                    <a:pt x="1885" y="417"/>
                    <a:pt x="1989" y="449"/>
                    <a:pt x="2083" y="521"/>
                  </a:cubicBezTo>
                  <a:cubicBezTo>
                    <a:pt x="2467" y="815"/>
                    <a:pt x="2249" y="1415"/>
                    <a:pt x="1785" y="1415"/>
                  </a:cubicBezTo>
                  <a:cubicBezTo>
                    <a:pt x="1773" y="1415"/>
                    <a:pt x="1760" y="1415"/>
                    <a:pt x="1747" y="1414"/>
                  </a:cubicBezTo>
                  <a:cubicBezTo>
                    <a:pt x="1741" y="1413"/>
                    <a:pt x="1735" y="1413"/>
                    <a:pt x="1729" y="1413"/>
                  </a:cubicBezTo>
                  <a:cubicBezTo>
                    <a:pt x="1473" y="1413"/>
                    <a:pt x="1451" y="1808"/>
                    <a:pt x="1719" y="1827"/>
                  </a:cubicBezTo>
                  <a:cubicBezTo>
                    <a:pt x="1739" y="1828"/>
                    <a:pt x="1758" y="1829"/>
                    <a:pt x="1778" y="1829"/>
                  </a:cubicBezTo>
                  <a:cubicBezTo>
                    <a:pt x="2200" y="1829"/>
                    <a:pt x="2573" y="1538"/>
                    <a:pt x="2669" y="1126"/>
                  </a:cubicBezTo>
                  <a:lnTo>
                    <a:pt x="4728" y="1126"/>
                  </a:lnTo>
                  <a:cubicBezTo>
                    <a:pt x="2386" y="2033"/>
                    <a:pt x="816" y="4255"/>
                    <a:pt x="739" y="6766"/>
                  </a:cubicBezTo>
                  <a:lnTo>
                    <a:pt x="206" y="6766"/>
                  </a:lnTo>
                  <a:cubicBezTo>
                    <a:pt x="91" y="6766"/>
                    <a:pt x="0" y="6857"/>
                    <a:pt x="0" y="6972"/>
                  </a:cubicBezTo>
                  <a:lnTo>
                    <a:pt x="0" y="8403"/>
                  </a:lnTo>
                  <a:cubicBezTo>
                    <a:pt x="0" y="8513"/>
                    <a:pt x="91" y="8609"/>
                    <a:pt x="206" y="8609"/>
                  </a:cubicBezTo>
                  <a:lnTo>
                    <a:pt x="1637" y="8609"/>
                  </a:lnTo>
                  <a:cubicBezTo>
                    <a:pt x="1747" y="8609"/>
                    <a:pt x="1843" y="8513"/>
                    <a:pt x="1843" y="8403"/>
                  </a:cubicBezTo>
                  <a:lnTo>
                    <a:pt x="1843" y="6972"/>
                  </a:lnTo>
                  <a:cubicBezTo>
                    <a:pt x="1843" y="6857"/>
                    <a:pt x="1747" y="6766"/>
                    <a:pt x="1637" y="6766"/>
                  </a:cubicBezTo>
                  <a:lnTo>
                    <a:pt x="1157" y="6766"/>
                  </a:lnTo>
                  <a:cubicBezTo>
                    <a:pt x="1243" y="3972"/>
                    <a:pt x="3303" y="1635"/>
                    <a:pt x="6063" y="1193"/>
                  </a:cubicBezTo>
                  <a:lnTo>
                    <a:pt x="6063" y="1615"/>
                  </a:lnTo>
                  <a:cubicBezTo>
                    <a:pt x="6063" y="1731"/>
                    <a:pt x="6154" y="1827"/>
                    <a:pt x="6269" y="1827"/>
                  </a:cubicBezTo>
                  <a:lnTo>
                    <a:pt x="6672" y="1827"/>
                  </a:lnTo>
                  <a:cubicBezTo>
                    <a:pt x="6447" y="1903"/>
                    <a:pt x="6269" y="2076"/>
                    <a:pt x="6173" y="2292"/>
                  </a:cubicBezTo>
                  <a:lnTo>
                    <a:pt x="4335" y="6526"/>
                  </a:lnTo>
                  <a:cubicBezTo>
                    <a:pt x="3874" y="7577"/>
                    <a:pt x="4085" y="8797"/>
                    <a:pt x="4868" y="9632"/>
                  </a:cubicBezTo>
                  <a:cubicBezTo>
                    <a:pt x="4906" y="9670"/>
                    <a:pt x="4949" y="9713"/>
                    <a:pt x="4988" y="9752"/>
                  </a:cubicBezTo>
                  <a:lnTo>
                    <a:pt x="4517" y="9752"/>
                  </a:lnTo>
                  <a:cubicBezTo>
                    <a:pt x="4234" y="9752"/>
                    <a:pt x="3975" y="9920"/>
                    <a:pt x="3869" y="10179"/>
                  </a:cubicBezTo>
                  <a:cubicBezTo>
                    <a:pt x="3798" y="10343"/>
                    <a:pt x="3931" y="10470"/>
                    <a:pt x="4064" y="10470"/>
                  </a:cubicBezTo>
                  <a:cubicBezTo>
                    <a:pt x="4137" y="10470"/>
                    <a:pt x="4209" y="10432"/>
                    <a:pt x="4248" y="10342"/>
                  </a:cubicBezTo>
                  <a:cubicBezTo>
                    <a:pt x="4292" y="10232"/>
                    <a:pt x="4397" y="10165"/>
                    <a:pt x="4517" y="10160"/>
                  </a:cubicBezTo>
                  <a:lnTo>
                    <a:pt x="9433" y="10160"/>
                  </a:lnTo>
                  <a:cubicBezTo>
                    <a:pt x="9591" y="10160"/>
                    <a:pt x="9721" y="10289"/>
                    <a:pt x="9721" y="10453"/>
                  </a:cubicBezTo>
                  <a:lnTo>
                    <a:pt x="9721" y="11173"/>
                  </a:lnTo>
                  <a:cubicBezTo>
                    <a:pt x="9721" y="11331"/>
                    <a:pt x="9591" y="11461"/>
                    <a:pt x="9433" y="11461"/>
                  </a:cubicBezTo>
                  <a:lnTo>
                    <a:pt x="4517" y="11461"/>
                  </a:lnTo>
                  <a:cubicBezTo>
                    <a:pt x="4354" y="11461"/>
                    <a:pt x="4224" y="11331"/>
                    <a:pt x="4224" y="11173"/>
                  </a:cubicBezTo>
                  <a:lnTo>
                    <a:pt x="4224" y="11081"/>
                  </a:lnTo>
                  <a:cubicBezTo>
                    <a:pt x="4224" y="10945"/>
                    <a:pt x="4121" y="10876"/>
                    <a:pt x="4018" y="10876"/>
                  </a:cubicBezTo>
                  <a:cubicBezTo>
                    <a:pt x="3915" y="10876"/>
                    <a:pt x="3811" y="10945"/>
                    <a:pt x="3811" y="11081"/>
                  </a:cubicBezTo>
                  <a:lnTo>
                    <a:pt x="3811" y="11173"/>
                  </a:lnTo>
                  <a:cubicBezTo>
                    <a:pt x="3811" y="11561"/>
                    <a:pt x="4128" y="11873"/>
                    <a:pt x="4517" y="11878"/>
                  </a:cubicBezTo>
                  <a:lnTo>
                    <a:pt x="4584" y="11878"/>
                  </a:lnTo>
                  <a:lnTo>
                    <a:pt x="4584" y="13741"/>
                  </a:lnTo>
                  <a:cubicBezTo>
                    <a:pt x="4584" y="13856"/>
                    <a:pt x="4676" y="13947"/>
                    <a:pt x="4791" y="13947"/>
                  </a:cubicBezTo>
                  <a:lnTo>
                    <a:pt x="9154" y="13947"/>
                  </a:lnTo>
                  <a:cubicBezTo>
                    <a:pt x="9269" y="13947"/>
                    <a:pt x="9361" y="13856"/>
                    <a:pt x="9361" y="13741"/>
                  </a:cubicBezTo>
                  <a:lnTo>
                    <a:pt x="9361" y="13242"/>
                  </a:lnTo>
                  <a:cubicBezTo>
                    <a:pt x="9361" y="13105"/>
                    <a:pt x="9257" y="13036"/>
                    <a:pt x="9154" y="13036"/>
                  </a:cubicBezTo>
                  <a:cubicBezTo>
                    <a:pt x="9051" y="13036"/>
                    <a:pt x="8948" y="13105"/>
                    <a:pt x="8948" y="13242"/>
                  </a:cubicBezTo>
                  <a:lnTo>
                    <a:pt x="8948" y="13534"/>
                  </a:lnTo>
                  <a:lnTo>
                    <a:pt x="4997" y="13534"/>
                  </a:lnTo>
                  <a:lnTo>
                    <a:pt x="4997" y="11878"/>
                  </a:lnTo>
                  <a:lnTo>
                    <a:pt x="8948" y="11878"/>
                  </a:lnTo>
                  <a:lnTo>
                    <a:pt x="8948" y="12416"/>
                  </a:lnTo>
                  <a:cubicBezTo>
                    <a:pt x="8948" y="12553"/>
                    <a:pt x="9051" y="12621"/>
                    <a:pt x="9154" y="12621"/>
                  </a:cubicBezTo>
                  <a:cubicBezTo>
                    <a:pt x="9257" y="12621"/>
                    <a:pt x="9361" y="12553"/>
                    <a:pt x="9361" y="12416"/>
                  </a:cubicBezTo>
                  <a:lnTo>
                    <a:pt x="9361" y="11878"/>
                  </a:lnTo>
                  <a:lnTo>
                    <a:pt x="9428" y="11878"/>
                  </a:lnTo>
                  <a:cubicBezTo>
                    <a:pt x="9821" y="11873"/>
                    <a:pt x="10133" y="11561"/>
                    <a:pt x="10133" y="11173"/>
                  </a:cubicBezTo>
                  <a:lnTo>
                    <a:pt x="10133" y="10453"/>
                  </a:lnTo>
                  <a:cubicBezTo>
                    <a:pt x="10133" y="10064"/>
                    <a:pt x="9821" y="9747"/>
                    <a:pt x="9428" y="9747"/>
                  </a:cubicBezTo>
                  <a:lnTo>
                    <a:pt x="8962" y="9747"/>
                  </a:lnTo>
                  <a:cubicBezTo>
                    <a:pt x="9236" y="9488"/>
                    <a:pt x="9457" y="9176"/>
                    <a:pt x="9605" y="8830"/>
                  </a:cubicBezTo>
                  <a:cubicBezTo>
                    <a:pt x="9677" y="8665"/>
                    <a:pt x="9544" y="8538"/>
                    <a:pt x="9411" y="8538"/>
                  </a:cubicBezTo>
                  <a:cubicBezTo>
                    <a:pt x="9339" y="8538"/>
                    <a:pt x="9267" y="8575"/>
                    <a:pt x="9226" y="8662"/>
                  </a:cubicBezTo>
                  <a:cubicBezTo>
                    <a:pt x="9029" y="9109"/>
                    <a:pt x="8703" y="9488"/>
                    <a:pt x="8285" y="9747"/>
                  </a:cubicBezTo>
                  <a:lnTo>
                    <a:pt x="5669" y="9747"/>
                  </a:lnTo>
                  <a:cubicBezTo>
                    <a:pt x="4628" y="9113"/>
                    <a:pt x="4220" y="7803"/>
                    <a:pt x="4709" y="6684"/>
                  </a:cubicBezTo>
                  <a:lnTo>
                    <a:pt x="6552" y="2451"/>
                  </a:lnTo>
                  <a:cubicBezTo>
                    <a:pt x="6596" y="2355"/>
                    <a:pt x="6668" y="2273"/>
                    <a:pt x="6764" y="2225"/>
                  </a:cubicBezTo>
                  <a:lnTo>
                    <a:pt x="6764" y="6281"/>
                  </a:lnTo>
                  <a:cubicBezTo>
                    <a:pt x="6308" y="6358"/>
                    <a:pt x="5933" y="6680"/>
                    <a:pt x="5784" y="7112"/>
                  </a:cubicBezTo>
                  <a:cubicBezTo>
                    <a:pt x="5728" y="7275"/>
                    <a:pt x="5858" y="7389"/>
                    <a:pt x="5985" y="7389"/>
                  </a:cubicBezTo>
                  <a:cubicBezTo>
                    <a:pt x="6063" y="7389"/>
                    <a:pt x="6140" y="7346"/>
                    <a:pt x="6173" y="7246"/>
                  </a:cubicBezTo>
                  <a:cubicBezTo>
                    <a:pt x="6306" y="6863"/>
                    <a:pt x="6632" y="6684"/>
                    <a:pt x="6959" y="6684"/>
                  </a:cubicBezTo>
                  <a:cubicBezTo>
                    <a:pt x="7353" y="6684"/>
                    <a:pt x="7748" y="6944"/>
                    <a:pt x="7805" y="7419"/>
                  </a:cubicBezTo>
                  <a:lnTo>
                    <a:pt x="7815" y="7520"/>
                  </a:lnTo>
                  <a:cubicBezTo>
                    <a:pt x="7815" y="8047"/>
                    <a:pt x="7383" y="8364"/>
                    <a:pt x="6953" y="8364"/>
                  </a:cubicBezTo>
                  <a:cubicBezTo>
                    <a:pt x="6643" y="8364"/>
                    <a:pt x="6334" y="8199"/>
                    <a:pt x="6188" y="7832"/>
                  </a:cubicBezTo>
                  <a:cubicBezTo>
                    <a:pt x="6151" y="7740"/>
                    <a:pt x="6078" y="7701"/>
                    <a:pt x="6004" y="7701"/>
                  </a:cubicBezTo>
                  <a:cubicBezTo>
                    <a:pt x="5873" y="7701"/>
                    <a:pt x="5739" y="7823"/>
                    <a:pt x="5804" y="7985"/>
                  </a:cubicBezTo>
                  <a:cubicBezTo>
                    <a:pt x="6008" y="8500"/>
                    <a:pt x="6489" y="8779"/>
                    <a:pt x="6976" y="8779"/>
                  </a:cubicBezTo>
                  <a:cubicBezTo>
                    <a:pt x="7333" y="8779"/>
                    <a:pt x="7693" y="8629"/>
                    <a:pt x="7949" y="8312"/>
                  </a:cubicBezTo>
                  <a:cubicBezTo>
                    <a:pt x="8554" y="7563"/>
                    <a:pt x="8127" y="6440"/>
                    <a:pt x="7176" y="6281"/>
                  </a:cubicBezTo>
                  <a:lnTo>
                    <a:pt x="7176" y="2230"/>
                  </a:lnTo>
                  <a:cubicBezTo>
                    <a:pt x="7272" y="2278"/>
                    <a:pt x="7349" y="2355"/>
                    <a:pt x="7388" y="2451"/>
                  </a:cubicBezTo>
                  <a:lnTo>
                    <a:pt x="9231" y="6694"/>
                  </a:lnTo>
                  <a:cubicBezTo>
                    <a:pt x="9404" y="7078"/>
                    <a:pt x="9471" y="7505"/>
                    <a:pt x="9423" y="7923"/>
                  </a:cubicBezTo>
                  <a:cubicBezTo>
                    <a:pt x="9405" y="8073"/>
                    <a:pt x="9520" y="8156"/>
                    <a:pt x="9633" y="8156"/>
                  </a:cubicBezTo>
                  <a:cubicBezTo>
                    <a:pt x="9730" y="8156"/>
                    <a:pt x="9825" y="8096"/>
                    <a:pt x="9836" y="7966"/>
                  </a:cubicBezTo>
                  <a:cubicBezTo>
                    <a:pt x="9889" y="7476"/>
                    <a:pt x="9812" y="6977"/>
                    <a:pt x="9615" y="6526"/>
                  </a:cubicBezTo>
                  <a:lnTo>
                    <a:pt x="7767" y="2287"/>
                  </a:lnTo>
                  <a:cubicBezTo>
                    <a:pt x="7676" y="2071"/>
                    <a:pt x="7498" y="1899"/>
                    <a:pt x="7277" y="1822"/>
                  </a:cubicBezTo>
                  <a:lnTo>
                    <a:pt x="7676" y="1822"/>
                  </a:lnTo>
                  <a:cubicBezTo>
                    <a:pt x="7791" y="1822"/>
                    <a:pt x="7887" y="1726"/>
                    <a:pt x="7887" y="1611"/>
                  </a:cubicBezTo>
                  <a:lnTo>
                    <a:pt x="7887" y="1188"/>
                  </a:lnTo>
                  <a:cubicBezTo>
                    <a:pt x="10647" y="1630"/>
                    <a:pt x="12702" y="3967"/>
                    <a:pt x="12793" y="6761"/>
                  </a:cubicBezTo>
                  <a:lnTo>
                    <a:pt x="12308" y="6761"/>
                  </a:lnTo>
                  <a:cubicBezTo>
                    <a:pt x="12193" y="6761"/>
                    <a:pt x="12102" y="6852"/>
                    <a:pt x="12102" y="6968"/>
                  </a:cubicBezTo>
                  <a:lnTo>
                    <a:pt x="12102" y="8398"/>
                  </a:lnTo>
                  <a:cubicBezTo>
                    <a:pt x="12102" y="8508"/>
                    <a:pt x="12193" y="8604"/>
                    <a:pt x="12308" y="8604"/>
                  </a:cubicBezTo>
                  <a:lnTo>
                    <a:pt x="13738" y="8604"/>
                  </a:lnTo>
                  <a:cubicBezTo>
                    <a:pt x="13854" y="8604"/>
                    <a:pt x="13945" y="8508"/>
                    <a:pt x="13945" y="8398"/>
                  </a:cubicBezTo>
                  <a:lnTo>
                    <a:pt x="13945" y="6968"/>
                  </a:lnTo>
                  <a:cubicBezTo>
                    <a:pt x="13945" y="6852"/>
                    <a:pt x="13849" y="6761"/>
                    <a:pt x="13734" y="6761"/>
                  </a:cubicBezTo>
                  <a:lnTo>
                    <a:pt x="13206" y="6761"/>
                  </a:lnTo>
                  <a:cubicBezTo>
                    <a:pt x="13129" y="4251"/>
                    <a:pt x="11559" y="2028"/>
                    <a:pt x="9217" y="1121"/>
                  </a:cubicBezTo>
                  <a:lnTo>
                    <a:pt x="11276" y="1121"/>
                  </a:lnTo>
                  <a:cubicBezTo>
                    <a:pt x="11376" y="1562"/>
                    <a:pt x="11764" y="1830"/>
                    <a:pt x="12168" y="1830"/>
                  </a:cubicBezTo>
                  <a:cubicBezTo>
                    <a:pt x="12362" y="1830"/>
                    <a:pt x="12559" y="1768"/>
                    <a:pt x="12730" y="1635"/>
                  </a:cubicBezTo>
                  <a:cubicBezTo>
                    <a:pt x="13254" y="1217"/>
                    <a:pt x="13172" y="401"/>
                    <a:pt x="12572" y="103"/>
                  </a:cubicBezTo>
                  <a:cubicBezTo>
                    <a:pt x="12537" y="86"/>
                    <a:pt x="12503" y="78"/>
                    <a:pt x="12471" y="78"/>
                  </a:cubicBezTo>
                  <a:cubicBezTo>
                    <a:pt x="12279" y="78"/>
                    <a:pt x="12174" y="366"/>
                    <a:pt x="12385" y="473"/>
                  </a:cubicBezTo>
                  <a:cubicBezTo>
                    <a:pt x="12826" y="694"/>
                    <a:pt x="12716" y="1351"/>
                    <a:pt x="12226" y="1409"/>
                  </a:cubicBezTo>
                  <a:cubicBezTo>
                    <a:pt x="12203" y="1412"/>
                    <a:pt x="12180" y="1413"/>
                    <a:pt x="12157" y="1413"/>
                  </a:cubicBezTo>
                  <a:cubicBezTo>
                    <a:pt x="11717" y="1413"/>
                    <a:pt x="11486" y="851"/>
                    <a:pt x="11838" y="540"/>
                  </a:cubicBezTo>
                  <a:cubicBezTo>
                    <a:pt x="11994" y="399"/>
                    <a:pt x="11862" y="179"/>
                    <a:pt x="11698" y="179"/>
                  </a:cubicBezTo>
                  <a:cubicBezTo>
                    <a:pt x="11656" y="179"/>
                    <a:pt x="11611" y="194"/>
                    <a:pt x="11569" y="228"/>
                  </a:cubicBezTo>
                  <a:cubicBezTo>
                    <a:pt x="11425" y="353"/>
                    <a:pt x="11319" y="521"/>
                    <a:pt x="11276" y="708"/>
                  </a:cubicBezTo>
                  <a:lnTo>
                    <a:pt x="7882" y="708"/>
                  </a:lnTo>
                  <a:lnTo>
                    <a:pt x="7882" y="214"/>
                  </a:lnTo>
                  <a:cubicBezTo>
                    <a:pt x="7882" y="98"/>
                    <a:pt x="7791" y="7"/>
                    <a:pt x="7676" y="7"/>
                  </a:cubicBezTo>
                  <a:lnTo>
                    <a:pt x="6269" y="7"/>
                  </a:lnTo>
                  <a:cubicBezTo>
                    <a:pt x="6154" y="7"/>
                    <a:pt x="6063" y="98"/>
                    <a:pt x="6063" y="214"/>
                  </a:cubicBezTo>
                  <a:lnTo>
                    <a:pt x="6063" y="708"/>
                  </a:lnTo>
                  <a:lnTo>
                    <a:pt x="2669" y="708"/>
                  </a:lnTo>
                  <a:cubicBezTo>
                    <a:pt x="2573" y="284"/>
                    <a:pt x="2194" y="1"/>
                    <a:pt x="17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39" name="Google Shape;23739;p76"/>
          <p:cNvGrpSpPr/>
          <p:nvPr/>
        </p:nvGrpSpPr>
        <p:grpSpPr>
          <a:xfrm>
            <a:off x="858140" y="3364961"/>
            <a:ext cx="319880" cy="365918"/>
            <a:chOff x="858140" y="3364961"/>
            <a:chExt cx="319880" cy="365918"/>
          </a:xfrm>
        </p:grpSpPr>
        <p:sp>
          <p:nvSpPr>
            <p:cNvPr id="23740" name="Google Shape;23740;p76"/>
            <p:cNvSpPr/>
            <p:nvPr/>
          </p:nvSpPr>
          <p:spPr>
            <a:xfrm>
              <a:off x="867573" y="3543086"/>
              <a:ext cx="304159" cy="182369"/>
            </a:xfrm>
            <a:custGeom>
              <a:rect b="b" l="l" r="r" t="t"/>
              <a:pathLst>
                <a:path extrusionOk="0" h="6960" w="11608">
                  <a:moveTo>
                    <a:pt x="5802" y="1"/>
                  </a:moveTo>
                  <a:cubicBezTo>
                    <a:pt x="5726" y="1"/>
                    <a:pt x="5650" y="21"/>
                    <a:pt x="5583" y="62"/>
                  </a:cubicBezTo>
                  <a:lnTo>
                    <a:pt x="792" y="2827"/>
                  </a:lnTo>
                  <a:lnTo>
                    <a:pt x="293" y="3115"/>
                  </a:lnTo>
                  <a:cubicBezTo>
                    <a:pt x="0" y="3283"/>
                    <a:pt x="0" y="3705"/>
                    <a:pt x="293" y="3873"/>
                  </a:cubicBezTo>
                  <a:lnTo>
                    <a:pt x="5583" y="6902"/>
                  </a:lnTo>
                  <a:cubicBezTo>
                    <a:pt x="5650" y="6941"/>
                    <a:pt x="5726" y="6960"/>
                    <a:pt x="5802" y="6960"/>
                  </a:cubicBezTo>
                  <a:cubicBezTo>
                    <a:pt x="5877" y="6960"/>
                    <a:pt x="5953" y="6941"/>
                    <a:pt x="6020" y="6902"/>
                  </a:cubicBezTo>
                  <a:lnTo>
                    <a:pt x="11310" y="3873"/>
                  </a:lnTo>
                  <a:cubicBezTo>
                    <a:pt x="11607" y="3710"/>
                    <a:pt x="11607" y="3283"/>
                    <a:pt x="11315" y="3115"/>
                  </a:cubicBezTo>
                  <a:lnTo>
                    <a:pt x="10815" y="2827"/>
                  </a:lnTo>
                  <a:lnTo>
                    <a:pt x="6020" y="62"/>
                  </a:lnTo>
                  <a:cubicBezTo>
                    <a:pt x="5953" y="21"/>
                    <a:pt x="5877" y="1"/>
                    <a:pt x="5802"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1" name="Google Shape;23741;p76"/>
            <p:cNvSpPr/>
            <p:nvPr/>
          </p:nvSpPr>
          <p:spPr>
            <a:xfrm>
              <a:off x="888194" y="3543059"/>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2" name="Google Shape;23742;p76"/>
            <p:cNvSpPr/>
            <p:nvPr/>
          </p:nvSpPr>
          <p:spPr>
            <a:xfrm>
              <a:off x="867573" y="3485230"/>
              <a:ext cx="304159" cy="182291"/>
            </a:xfrm>
            <a:custGeom>
              <a:rect b="b" l="l" r="r" t="t"/>
              <a:pathLst>
                <a:path extrusionOk="0" h="6957" w="11608">
                  <a:moveTo>
                    <a:pt x="5802" y="1"/>
                  </a:moveTo>
                  <a:cubicBezTo>
                    <a:pt x="5726" y="1"/>
                    <a:pt x="5650" y="21"/>
                    <a:pt x="5583" y="62"/>
                  </a:cubicBezTo>
                  <a:lnTo>
                    <a:pt x="792" y="2827"/>
                  </a:lnTo>
                  <a:lnTo>
                    <a:pt x="293" y="3115"/>
                  </a:lnTo>
                  <a:cubicBezTo>
                    <a:pt x="0" y="3283"/>
                    <a:pt x="0" y="3705"/>
                    <a:pt x="293" y="3873"/>
                  </a:cubicBezTo>
                  <a:lnTo>
                    <a:pt x="5583" y="6902"/>
                  </a:lnTo>
                  <a:cubicBezTo>
                    <a:pt x="5650" y="6938"/>
                    <a:pt x="5726" y="6956"/>
                    <a:pt x="5802" y="6956"/>
                  </a:cubicBezTo>
                  <a:cubicBezTo>
                    <a:pt x="5877" y="6956"/>
                    <a:pt x="5953" y="6938"/>
                    <a:pt x="6020" y="6902"/>
                  </a:cubicBezTo>
                  <a:lnTo>
                    <a:pt x="11310" y="3873"/>
                  </a:lnTo>
                  <a:cubicBezTo>
                    <a:pt x="11603" y="3705"/>
                    <a:pt x="11607" y="3283"/>
                    <a:pt x="11315" y="3115"/>
                  </a:cubicBezTo>
                  <a:lnTo>
                    <a:pt x="10815" y="2827"/>
                  </a:lnTo>
                  <a:lnTo>
                    <a:pt x="6020" y="62"/>
                  </a:lnTo>
                  <a:cubicBezTo>
                    <a:pt x="5953" y="21"/>
                    <a:pt x="5877" y="1"/>
                    <a:pt x="580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3" name="Google Shape;23743;p76"/>
            <p:cNvSpPr/>
            <p:nvPr/>
          </p:nvSpPr>
          <p:spPr>
            <a:xfrm>
              <a:off x="888194" y="3485204"/>
              <a:ext cx="262785" cy="147441"/>
            </a:xfrm>
            <a:custGeom>
              <a:rect b="b" l="l" r="r" t="t"/>
              <a:pathLst>
                <a:path extrusionOk="0" h="5627" w="10029">
                  <a:moveTo>
                    <a:pt x="5015" y="0"/>
                  </a:moveTo>
                  <a:cubicBezTo>
                    <a:pt x="4939" y="0"/>
                    <a:pt x="4863" y="20"/>
                    <a:pt x="4796" y="58"/>
                  </a:cubicBezTo>
                  <a:lnTo>
                    <a:pt x="1" y="2828"/>
                  </a:lnTo>
                  <a:lnTo>
                    <a:pt x="4796" y="5569"/>
                  </a:lnTo>
                  <a:cubicBezTo>
                    <a:pt x="4863" y="5607"/>
                    <a:pt x="4939" y="5626"/>
                    <a:pt x="5015" y="5626"/>
                  </a:cubicBezTo>
                  <a:cubicBezTo>
                    <a:pt x="5090" y="5626"/>
                    <a:pt x="5166" y="5607"/>
                    <a:pt x="5233" y="5569"/>
                  </a:cubicBezTo>
                  <a:lnTo>
                    <a:pt x="10028" y="2828"/>
                  </a:lnTo>
                  <a:lnTo>
                    <a:pt x="5233" y="58"/>
                  </a:lnTo>
                  <a:cubicBezTo>
                    <a:pt x="5166" y="20"/>
                    <a:pt x="5090" y="0"/>
                    <a:pt x="5015"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4" name="Google Shape;23744;p76"/>
            <p:cNvSpPr/>
            <p:nvPr/>
          </p:nvSpPr>
          <p:spPr>
            <a:xfrm>
              <a:off x="867573" y="3427244"/>
              <a:ext cx="304159" cy="182369"/>
            </a:xfrm>
            <a:custGeom>
              <a:rect b="b" l="l" r="r" t="t"/>
              <a:pathLst>
                <a:path extrusionOk="0" h="6960" w="11608">
                  <a:moveTo>
                    <a:pt x="5802" y="1"/>
                  </a:moveTo>
                  <a:cubicBezTo>
                    <a:pt x="5726" y="1"/>
                    <a:pt x="5650" y="21"/>
                    <a:pt x="5583" y="62"/>
                  </a:cubicBezTo>
                  <a:lnTo>
                    <a:pt x="706" y="2875"/>
                  </a:lnTo>
                  <a:lnTo>
                    <a:pt x="293" y="3115"/>
                  </a:lnTo>
                  <a:cubicBezTo>
                    <a:pt x="0" y="3288"/>
                    <a:pt x="0" y="3705"/>
                    <a:pt x="293" y="3878"/>
                  </a:cubicBezTo>
                  <a:lnTo>
                    <a:pt x="5583" y="6902"/>
                  </a:lnTo>
                  <a:cubicBezTo>
                    <a:pt x="5650" y="6941"/>
                    <a:pt x="5726" y="6960"/>
                    <a:pt x="5802" y="6960"/>
                  </a:cubicBezTo>
                  <a:cubicBezTo>
                    <a:pt x="5877" y="6960"/>
                    <a:pt x="5953" y="6941"/>
                    <a:pt x="6020" y="6902"/>
                  </a:cubicBezTo>
                  <a:lnTo>
                    <a:pt x="11310" y="3878"/>
                  </a:lnTo>
                  <a:cubicBezTo>
                    <a:pt x="11607" y="3710"/>
                    <a:pt x="11607" y="3283"/>
                    <a:pt x="11315" y="3115"/>
                  </a:cubicBezTo>
                  <a:lnTo>
                    <a:pt x="10422" y="2601"/>
                  </a:lnTo>
                  <a:lnTo>
                    <a:pt x="6020" y="62"/>
                  </a:lnTo>
                  <a:cubicBezTo>
                    <a:pt x="5953" y="21"/>
                    <a:pt x="5877" y="1"/>
                    <a:pt x="5802"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5" name="Google Shape;23745;p76"/>
            <p:cNvSpPr/>
            <p:nvPr/>
          </p:nvSpPr>
          <p:spPr>
            <a:xfrm>
              <a:off x="885941" y="3427218"/>
              <a:ext cx="254715" cy="151870"/>
            </a:xfrm>
            <a:custGeom>
              <a:rect b="b" l="l" r="r" t="t"/>
              <a:pathLst>
                <a:path extrusionOk="0" h="5796" w="9721">
                  <a:moveTo>
                    <a:pt x="5101" y="0"/>
                  </a:moveTo>
                  <a:cubicBezTo>
                    <a:pt x="5025" y="0"/>
                    <a:pt x="4949" y="20"/>
                    <a:pt x="4882" y="58"/>
                  </a:cubicBezTo>
                  <a:lnTo>
                    <a:pt x="0" y="2876"/>
                  </a:lnTo>
                  <a:lnTo>
                    <a:pt x="5036" y="5756"/>
                  </a:lnTo>
                  <a:cubicBezTo>
                    <a:pt x="5081" y="5782"/>
                    <a:pt x="5132" y="5796"/>
                    <a:pt x="5183" y="5796"/>
                  </a:cubicBezTo>
                  <a:cubicBezTo>
                    <a:pt x="5234" y="5796"/>
                    <a:pt x="5285" y="5782"/>
                    <a:pt x="5333" y="5756"/>
                  </a:cubicBezTo>
                  <a:lnTo>
                    <a:pt x="6130" y="5300"/>
                  </a:lnTo>
                  <a:lnTo>
                    <a:pt x="9303" y="3485"/>
                  </a:lnTo>
                  <a:cubicBezTo>
                    <a:pt x="9562" y="3337"/>
                    <a:pt x="9721" y="3068"/>
                    <a:pt x="9721" y="2770"/>
                  </a:cubicBezTo>
                  <a:lnTo>
                    <a:pt x="9721" y="2602"/>
                  </a:lnTo>
                  <a:lnTo>
                    <a:pt x="5319" y="58"/>
                  </a:lnTo>
                  <a:cubicBezTo>
                    <a:pt x="5252" y="20"/>
                    <a:pt x="5176" y="0"/>
                    <a:pt x="5101"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6" name="Google Shape;23746;p76"/>
            <p:cNvSpPr/>
            <p:nvPr/>
          </p:nvSpPr>
          <p:spPr>
            <a:xfrm>
              <a:off x="864559" y="3370332"/>
              <a:ext cx="273973" cy="183391"/>
            </a:xfrm>
            <a:custGeom>
              <a:rect b="b" l="l" r="r" t="t"/>
              <a:pathLst>
                <a:path extrusionOk="0" h="6999" w="10456">
                  <a:moveTo>
                    <a:pt x="5919" y="1"/>
                  </a:moveTo>
                  <a:cubicBezTo>
                    <a:pt x="5867" y="1"/>
                    <a:pt x="5816" y="14"/>
                    <a:pt x="5770" y="40"/>
                  </a:cubicBezTo>
                  <a:lnTo>
                    <a:pt x="197" y="3256"/>
                  </a:lnTo>
                  <a:cubicBezTo>
                    <a:pt x="0" y="3376"/>
                    <a:pt x="0" y="3659"/>
                    <a:pt x="197" y="3775"/>
                  </a:cubicBezTo>
                  <a:lnTo>
                    <a:pt x="5770" y="6962"/>
                  </a:lnTo>
                  <a:cubicBezTo>
                    <a:pt x="5816" y="6986"/>
                    <a:pt x="5866" y="6998"/>
                    <a:pt x="5917" y="6998"/>
                  </a:cubicBezTo>
                  <a:cubicBezTo>
                    <a:pt x="5967" y="6998"/>
                    <a:pt x="6017" y="6986"/>
                    <a:pt x="6063" y="6962"/>
                  </a:cubicBezTo>
                  <a:lnTo>
                    <a:pt x="6865" y="6506"/>
                  </a:lnTo>
                  <a:lnTo>
                    <a:pt x="10455" y="4452"/>
                  </a:lnTo>
                  <a:lnTo>
                    <a:pt x="10455" y="2575"/>
                  </a:lnTo>
                  <a:lnTo>
                    <a:pt x="6797" y="463"/>
                  </a:lnTo>
                  <a:lnTo>
                    <a:pt x="6068" y="40"/>
                  </a:lnTo>
                  <a:cubicBezTo>
                    <a:pt x="6022" y="14"/>
                    <a:pt x="5971" y="1"/>
                    <a:pt x="5919"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7" name="Google Shape;23747;p76"/>
            <p:cNvSpPr/>
            <p:nvPr/>
          </p:nvSpPr>
          <p:spPr>
            <a:xfrm>
              <a:off x="1093333" y="3437778"/>
              <a:ext cx="45199" cy="49208"/>
            </a:xfrm>
            <a:custGeom>
              <a:rect b="b" l="l" r="r" t="t"/>
              <a:pathLst>
                <a:path extrusionOk="0" h="1878" w="1725">
                  <a:moveTo>
                    <a:pt x="1724" y="1"/>
                  </a:moveTo>
                  <a:lnTo>
                    <a:pt x="155" y="759"/>
                  </a:lnTo>
                  <a:cubicBezTo>
                    <a:pt x="1" y="831"/>
                    <a:pt x="1" y="1052"/>
                    <a:pt x="155" y="1129"/>
                  </a:cubicBezTo>
                  <a:lnTo>
                    <a:pt x="1724" y="1878"/>
                  </a:lnTo>
                  <a:lnTo>
                    <a:pt x="1724" y="1"/>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8" name="Google Shape;23748;p76"/>
            <p:cNvSpPr/>
            <p:nvPr/>
          </p:nvSpPr>
          <p:spPr>
            <a:xfrm>
              <a:off x="858140" y="3428947"/>
              <a:ext cx="140052" cy="214782"/>
            </a:xfrm>
            <a:custGeom>
              <a:rect b="b" l="l" r="r" t="t"/>
              <a:pathLst>
                <a:path extrusionOk="0" h="8197" w="5345">
                  <a:moveTo>
                    <a:pt x="1840" y="1"/>
                  </a:moveTo>
                  <a:cubicBezTo>
                    <a:pt x="1806" y="1"/>
                    <a:pt x="1770" y="10"/>
                    <a:pt x="1733" y="30"/>
                  </a:cubicBezTo>
                  <a:lnTo>
                    <a:pt x="336" y="842"/>
                  </a:lnTo>
                  <a:cubicBezTo>
                    <a:pt x="0" y="1038"/>
                    <a:pt x="0" y="1523"/>
                    <a:pt x="336" y="1720"/>
                  </a:cubicBezTo>
                  <a:lnTo>
                    <a:pt x="1445" y="2354"/>
                  </a:lnTo>
                  <a:lnTo>
                    <a:pt x="548" y="2872"/>
                  </a:lnTo>
                  <a:cubicBezTo>
                    <a:pt x="116" y="3122"/>
                    <a:pt x="116" y="3741"/>
                    <a:pt x="548" y="3991"/>
                  </a:cubicBezTo>
                  <a:lnTo>
                    <a:pt x="1493" y="4533"/>
                  </a:lnTo>
                  <a:lnTo>
                    <a:pt x="548" y="5085"/>
                  </a:lnTo>
                  <a:cubicBezTo>
                    <a:pt x="116" y="5330"/>
                    <a:pt x="116" y="5954"/>
                    <a:pt x="548" y="6199"/>
                  </a:cubicBezTo>
                  <a:lnTo>
                    <a:pt x="1498" y="6746"/>
                  </a:lnTo>
                  <a:lnTo>
                    <a:pt x="1200" y="6914"/>
                  </a:lnTo>
                  <a:cubicBezTo>
                    <a:pt x="1013" y="7020"/>
                    <a:pt x="1090" y="7303"/>
                    <a:pt x="1301" y="7303"/>
                  </a:cubicBezTo>
                  <a:cubicBezTo>
                    <a:pt x="1397" y="7303"/>
                    <a:pt x="1412" y="7260"/>
                    <a:pt x="1911" y="6981"/>
                  </a:cubicBezTo>
                  <a:lnTo>
                    <a:pt x="3985" y="8167"/>
                  </a:lnTo>
                  <a:cubicBezTo>
                    <a:pt x="4021" y="8187"/>
                    <a:pt x="4057" y="8196"/>
                    <a:pt x="4091" y="8196"/>
                  </a:cubicBezTo>
                  <a:cubicBezTo>
                    <a:pt x="4277" y="8196"/>
                    <a:pt x="4394" y="7921"/>
                    <a:pt x="4191" y="7807"/>
                  </a:cubicBezTo>
                  <a:lnTo>
                    <a:pt x="754" y="5844"/>
                  </a:lnTo>
                  <a:cubicBezTo>
                    <a:pt x="600" y="5752"/>
                    <a:pt x="600" y="5531"/>
                    <a:pt x="754" y="5440"/>
                  </a:cubicBezTo>
                  <a:lnTo>
                    <a:pt x="1916" y="4773"/>
                  </a:lnTo>
                  <a:cubicBezTo>
                    <a:pt x="1948" y="4789"/>
                    <a:pt x="1980" y="4796"/>
                    <a:pt x="2010" y="4796"/>
                  </a:cubicBezTo>
                  <a:cubicBezTo>
                    <a:pt x="2198" y="4796"/>
                    <a:pt x="2307" y="4515"/>
                    <a:pt x="2108" y="4403"/>
                  </a:cubicBezTo>
                  <a:lnTo>
                    <a:pt x="1916" y="4293"/>
                  </a:lnTo>
                  <a:lnTo>
                    <a:pt x="754" y="3635"/>
                  </a:lnTo>
                  <a:cubicBezTo>
                    <a:pt x="600" y="3544"/>
                    <a:pt x="600" y="3323"/>
                    <a:pt x="754" y="3237"/>
                  </a:cubicBezTo>
                  <a:lnTo>
                    <a:pt x="1863" y="2594"/>
                  </a:lnTo>
                  <a:lnTo>
                    <a:pt x="4935" y="4351"/>
                  </a:lnTo>
                  <a:cubicBezTo>
                    <a:pt x="4972" y="4371"/>
                    <a:pt x="5008" y="4380"/>
                    <a:pt x="5041" y="4380"/>
                  </a:cubicBezTo>
                  <a:cubicBezTo>
                    <a:pt x="5228" y="4380"/>
                    <a:pt x="5345" y="4104"/>
                    <a:pt x="5141" y="3991"/>
                  </a:cubicBezTo>
                  <a:lnTo>
                    <a:pt x="543" y="1360"/>
                  </a:lnTo>
                  <a:cubicBezTo>
                    <a:pt x="485" y="1326"/>
                    <a:pt x="485" y="1240"/>
                    <a:pt x="543" y="1202"/>
                  </a:cubicBezTo>
                  <a:lnTo>
                    <a:pt x="1945" y="390"/>
                  </a:lnTo>
                  <a:cubicBezTo>
                    <a:pt x="2144" y="277"/>
                    <a:pt x="2026" y="1"/>
                    <a:pt x="18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9" name="Google Shape;23749;p76"/>
            <p:cNvSpPr/>
            <p:nvPr/>
          </p:nvSpPr>
          <p:spPr>
            <a:xfrm>
              <a:off x="917619" y="3364961"/>
              <a:ext cx="187348" cy="64170"/>
            </a:xfrm>
            <a:custGeom>
              <a:rect b="b" l="l" r="r" t="t"/>
              <a:pathLst>
                <a:path extrusionOk="0" h="2449" w="7150">
                  <a:moveTo>
                    <a:pt x="3868" y="0"/>
                  </a:moveTo>
                  <a:cubicBezTo>
                    <a:pt x="3659" y="0"/>
                    <a:pt x="3746" y="32"/>
                    <a:pt x="183" y="2060"/>
                  </a:cubicBezTo>
                  <a:cubicBezTo>
                    <a:pt x="1" y="2165"/>
                    <a:pt x="78" y="2448"/>
                    <a:pt x="289" y="2448"/>
                  </a:cubicBezTo>
                  <a:cubicBezTo>
                    <a:pt x="295" y="2448"/>
                    <a:pt x="301" y="2449"/>
                    <a:pt x="306" y="2449"/>
                  </a:cubicBezTo>
                  <a:cubicBezTo>
                    <a:pt x="386" y="2449"/>
                    <a:pt x="427" y="2389"/>
                    <a:pt x="3846" y="428"/>
                  </a:cubicBezTo>
                  <a:cubicBezTo>
                    <a:pt x="3859" y="420"/>
                    <a:pt x="3867" y="413"/>
                    <a:pt x="3882" y="413"/>
                  </a:cubicBezTo>
                  <a:cubicBezTo>
                    <a:pt x="3967" y="413"/>
                    <a:pt x="4257" y="628"/>
                    <a:pt x="6741" y="2045"/>
                  </a:cubicBezTo>
                  <a:cubicBezTo>
                    <a:pt x="6778" y="2067"/>
                    <a:pt x="6815" y="2077"/>
                    <a:pt x="6850" y="2077"/>
                  </a:cubicBezTo>
                  <a:cubicBezTo>
                    <a:pt x="7034" y="2077"/>
                    <a:pt x="7149" y="1803"/>
                    <a:pt x="6947" y="1685"/>
                  </a:cubicBezTo>
                  <a:cubicBezTo>
                    <a:pt x="4076" y="53"/>
                    <a:pt x="4134" y="0"/>
                    <a:pt x="3889" y="0"/>
                  </a:cubicBezTo>
                  <a:cubicBezTo>
                    <a:pt x="3882" y="0"/>
                    <a:pt x="3875" y="0"/>
                    <a:pt x="386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0" name="Google Shape;23750;p76"/>
            <p:cNvSpPr/>
            <p:nvPr/>
          </p:nvSpPr>
          <p:spPr>
            <a:xfrm>
              <a:off x="921497" y="3419226"/>
              <a:ext cx="256522" cy="253693"/>
            </a:xfrm>
            <a:custGeom>
              <a:rect b="b" l="l" r="r" t="t"/>
              <a:pathLst>
                <a:path extrusionOk="0" h="9682" w="9790">
                  <a:moveTo>
                    <a:pt x="8071" y="1040"/>
                  </a:moveTo>
                  <a:lnTo>
                    <a:pt x="8071" y="2254"/>
                  </a:lnTo>
                  <a:lnTo>
                    <a:pt x="6809" y="1649"/>
                  </a:lnTo>
                  <a:lnTo>
                    <a:pt x="8071" y="1040"/>
                  </a:lnTo>
                  <a:close/>
                  <a:moveTo>
                    <a:pt x="7405" y="0"/>
                  </a:moveTo>
                  <a:cubicBezTo>
                    <a:pt x="7220" y="0"/>
                    <a:pt x="7105" y="275"/>
                    <a:pt x="7308" y="392"/>
                  </a:cubicBezTo>
                  <a:lnTo>
                    <a:pt x="7836" y="694"/>
                  </a:lnTo>
                  <a:lnTo>
                    <a:pt x="6237" y="1467"/>
                  </a:lnTo>
                  <a:cubicBezTo>
                    <a:pt x="6079" y="1544"/>
                    <a:pt x="6079" y="1765"/>
                    <a:pt x="6237" y="1842"/>
                  </a:cubicBezTo>
                  <a:lnTo>
                    <a:pt x="7831" y="2605"/>
                  </a:lnTo>
                  <a:lnTo>
                    <a:pt x="3789" y="4914"/>
                  </a:lnTo>
                  <a:cubicBezTo>
                    <a:pt x="3775" y="4921"/>
                    <a:pt x="3759" y="4924"/>
                    <a:pt x="3744" y="4924"/>
                  </a:cubicBezTo>
                  <a:cubicBezTo>
                    <a:pt x="3728" y="4924"/>
                    <a:pt x="3712" y="4921"/>
                    <a:pt x="3698" y="4914"/>
                  </a:cubicBezTo>
                  <a:lnTo>
                    <a:pt x="3444" y="4770"/>
                  </a:lnTo>
                  <a:cubicBezTo>
                    <a:pt x="3406" y="4748"/>
                    <a:pt x="3369" y="4738"/>
                    <a:pt x="3334" y="4738"/>
                  </a:cubicBezTo>
                  <a:cubicBezTo>
                    <a:pt x="3150" y="4738"/>
                    <a:pt x="3035" y="5012"/>
                    <a:pt x="3237" y="5130"/>
                  </a:cubicBezTo>
                  <a:lnTo>
                    <a:pt x="3492" y="5274"/>
                  </a:lnTo>
                  <a:cubicBezTo>
                    <a:pt x="3571" y="5319"/>
                    <a:pt x="3657" y="5342"/>
                    <a:pt x="3744" y="5342"/>
                  </a:cubicBezTo>
                  <a:cubicBezTo>
                    <a:pt x="3830" y="5342"/>
                    <a:pt x="3916" y="5319"/>
                    <a:pt x="3996" y="5274"/>
                  </a:cubicBezTo>
                  <a:lnTo>
                    <a:pt x="8042" y="2960"/>
                  </a:lnTo>
                  <a:lnTo>
                    <a:pt x="9151" y="3603"/>
                  </a:lnTo>
                  <a:cubicBezTo>
                    <a:pt x="9305" y="3690"/>
                    <a:pt x="9305" y="3910"/>
                    <a:pt x="9151" y="4002"/>
                  </a:cubicBezTo>
                  <a:cubicBezTo>
                    <a:pt x="6180" y="5696"/>
                    <a:pt x="7433" y="4981"/>
                    <a:pt x="3861" y="7026"/>
                  </a:cubicBezTo>
                  <a:cubicBezTo>
                    <a:pt x="3825" y="7045"/>
                    <a:pt x="3786" y="7055"/>
                    <a:pt x="3746" y="7055"/>
                  </a:cubicBezTo>
                  <a:cubicBezTo>
                    <a:pt x="3706" y="7055"/>
                    <a:pt x="3667" y="7045"/>
                    <a:pt x="3631" y="7026"/>
                  </a:cubicBezTo>
                  <a:lnTo>
                    <a:pt x="410" y="5182"/>
                  </a:lnTo>
                  <a:cubicBezTo>
                    <a:pt x="373" y="5162"/>
                    <a:pt x="337" y="5153"/>
                    <a:pt x="303" y="5153"/>
                  </a:cubicBezTo>
                  <a:cubicBezTo>
                    <a:pt x="117" y="5153"/>
                    <a:pt x="0" y="5429"/>
                    <a:pt x="203" y="5542"/>
                  </a:cubicBezTo>
                  <a:lnTo>
                    <a:pt x="3424" y="7386"/>
                  </a:lnTo>
                  <a:cubicBezTo>
                    <a:pt x="3523" y="7443"/>
                    <a:pt x="3633" y="7472"/>
                    <a:pt x="3744" y="7472"/>
                  </a:cubicBezTo>
                  <a:cubicBezTo>
                    <a:pt x="3854" y="7472"/>
                    <a:pt x="3964" y="7443"/>
                    <a:pt x="4063" y="7386"/>
                  </a:cubicBezTo>
                  <a:lnTo>
                    <a:pt x="7989" y="5139"/>
                  </a:lnTo>
                  <a:lnTo>
                    <a:pt x="9151" y="5811"/>
                  </a:lnTo>
                  <a:cubicBezTo>
                    <a:pt x="9305" y="5898"/>
                    <a:pt x="9305" y="6123"/>
                    <a:pt x="9151" y="6210"/>
                  </a:cubicBezTo>
                  <a:lnTo>
                    <a:pt x="3861" y="9239"/>
                  </a:lnTo>
                  <a:cubicBezTo>
                    <a:pt x="3825" y="9258"/>
                    <a:pt x="3786" y="9267"/>
                    <a:pt x="3746" y="9267"/>
                  </a:cubicBezTo>
                  <a:cubicBezTo>
                    <a:pt x="3706" y="9267"/>
                    <a:pt x="3667" y="9258"/>
                    <a:pt x="3631" y="9239"/>
                  </a:cubicBezTo>
                  <a:lnTo>
                    <a:pt x="2498" y="8586"/>
                  </a:lnTo>
                  <a:cubicBezTo>
                    <a:pt x="2461" y="8565"/>
                    <a:pt x="2425" y="8556"/>
                    <a:pt x="2392" y="8556"/>
                  </a:cubicBezTo>
                  <a:cubicBezTo>
                    <a:pt x="2205" y="8556"/>
                    <a:pt x="2088" y="8832"/>
                    <a:pt x="2291" y="8946"/>
                  </a:cubicBezTo>
                  <a:lnTo>
                    <a:pt x="3424" y="9599"/>
                  </a:lnTo>
                  <a:cubicBezTo>
                    <a:pt x="3523" y="9654"/>
                    <a:pt x="3633" y="9681"/>
                    <a:pt x="3744" y="9681"/>
                  </a:cubicBezTo>
                  <a:cubicBezTo>
                    <a:pt x="3854" y="9681"/>
                    <a:pt x="3964" y="9654"/>
                    <a:pt x="4063" y="9599"/>
                  </a:cubicBezTo>
                  <a:lnTo>
                    <a:pt x="7989" y="7352"/>
                  </a:lnTo>
                  <a:lnTo>
                    <a:pt x="9151" y="8024"/>
                  </a:lnTo>
                  <a:cubicBezTo>
                    <a:pt x="9305" y="8111"/>
                    <a:pt x="9305" y="8331"/>
                    <a:pt x="9151" y="8423"/>
                  </a:cubicBezTo>
                  <a:lnTo>
                    <a:pt x="8177" y="8979"/>
                  </a:lnTo>
                  <a:cubicBezTo>
                    <a:pt x="7994" y="9085"/>
                    <a:pt x="8071" y="9363"/>
                    <a:pt x="8282" y="9368"/>
                  </a:cubicBezTo>
                  <a:cubicBezTo>
                    <a:pt x="8378" y="9368"/>
                    <a:pt x="8340" y="9354"/>
                    <a:pt x="9357" y="8783"/>
                  </a:cubicBezTo>
                  <a:cubicBezTo>
                    <a:pt x="9789" y="8533"/>
                    <a:pt x="9789" y="7914"/>
                    <a:pt x="9357" y="7664"/>
                  </a:cubicBezTo>
                  <a:lnTo>
                    <a:pt x="8407" y="7117"/>
                  </a:lnTo>
                  <a:lnTo>
                    <a:pt x="9353" y="6575"/>
                  </a:lnTo>
                  <a:cubicBezTo>
                    <a:pt x="9785" y="6325"/>
                    <a:pt x="9785" y="5706"/>
                    <a:pt x="9353" y="5456"/>
                  </a:cubicBezTo>
                  <a:lnTo>
                    <a:pt x="8407" y="4904"/>
                  </a:lnTo>
                  <a:lnTo>
                    <a:pt x="9353" y="4362"/>
                  </a:lnTo>
                  <a:cubicBezTo>
                    <a:pt x="9785" y="4112"/>
                    <a:pt x="9785" y="3493"/>
                    <a:pt x="9353" y="3243"/>
                  </a:cubicBezTo>
                  <a:lnTo>
                    <a:pt x="8484" y="2744"/>
                  </a:lnTo>
                  <a:cubicBezTo>
                    <a:pt x="8484" y="550"/>
                    <a:pt x="8503" y="661"/>
                    <a:pt x="8436" y="574"/>
                  </a:cubicBezTo>
                  <a:cubicBezTo>
                    <a:pt x="8388" y="521"/>
                    <a:pt x="8412" y="555"/>
                    <a:pt x="7514" y="32"/>
                  </a:cubicBezTo>
                  <a:cubicBezTo>
                    <a:pt x="7476" y="10"/>
                    <a:pt x="7439" y="0"/>
                    <a:pt x="74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1" name="Google Shape;23751;p76"/>
            <p:cNvSpPr/>
            <p:nvPr/>
          </p:nvSpPr>
          <p:spPr>
            <a:xfrm>
              <a:off x="988654" y="3664482"/>
              <a:ext cx="138952" cy="66397"/>
            </a:xfrm>
            <a:custGeom>
              <a:rect b="b" l="l" r="r" t="t"/>
              <a:pathLst>
                <a:path extrusionOk="0" h="2534" w="5303">
                  <a:moveTo>
                    <a:pt x="5003" y="1"/>
                  </a:moveTo>
                  <a:cubicBezTo>
                    <a:pt x="4968" y="1"/>
                    <a:pt x="4931" y="10"/>
                    <a:pt x="4894" y="32"/>
                  </a:cubicBezTo>
                  <a:lnTo>
                    <a:pt x="1293" y="2087"/>
                  </a:lnTo>
                  <a:cubicBezTo>
                    <a:pt x="1257" y="2108"/>
                    <a:pt x="1218" y="2119"/>
                    <a:pt x="1178" y="2119"/>
                  </a:cubicBezTo>
                  <a:cubicBezTo>
                    <a:pt x="1139" y="2119"/>
                    <a:pt x="1099" y="2108"/>
                    <a:pt x="1063" y="2087"/>
                  </a:cubicBezTo>
                  <a:lnTo>
                    <a:pt x="410" y="1712"/>
                  </a:lnTo>
                  <a:cubicBezTo>
                    <a:pt x="373" y="1692"/>
                    <a:pt x="337" y="1683"/>
                    <a:pt x="304" y="1683"/>
                  </a:cubicBezTo>
                  <a:cubicBezTo>
                    <a:pt x="117" y="1683"/>
                    <a:pt x="0" y="1959"/>
                    <a:pt x="204" y="2072"/>
                  </a:cubicBezTo>
                  <a:cubicBezTo>
                    <a:pt x="794" y="2389"/>
                    <a:pt x="905" y="2533"/>
                    <a:pt x="1178" y="2533"/>
                  </a:cubicBezTo>
                  <a:cubicBezTo>
                    <a:pt x="1481" y="2533"/>
                    <a:pt x="1293" y="2533"/>
                    <a:pt x="5100" y="392"/>
                  </a:cubicBezTo>
                  <a:cubicBezTo>
                    <a:pt x="5302" y="275"/>
                    <a:pt x="5187" y="1"/>
                    <a:pt x="50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2" name="Google Shape;23752;p76"/>
            <p:cNvSpPr/>
            <p:nvPr/>
          </p:nvSpPr>
          <p:spPr>
            <a:xfrm>
              <a:off x="861022" y="3620252"/>
              <a:ext cx="124436" cy="88486"/>
            </a:xfrm>
            <a:custGeom>
              <a:rect b="b" l="l" r="r" t="t"/>
              <a:pathLst>
                <a:path extrusionOk="0" h="3377" w="4749">
                  <a:moveTo>
                    <a:pt x="483" y="1"/>
                  </a:moveTo>
                  <a:cubicBezTo>
                    <a:pt x="438" y="1"/>
                    <a:pt x="391" y="17"/>
                    <a:pt x="346" y="55"/>
                  </a:cubicBezTo>
                  <a:cubicBezTo>
                    <a:pt x="1" y="343"/>
                    <a:pt x="49" y="885"/>
                    <a:pt x="438" y="1111"/>
                  </a:cubicBezTo>
                  <a:cubicBezTo>
                    <a:pt x="4297" y="3305"/>
                    <a:pt x="4364" y="3377"/>
                    <a:pt x="4442" y="3377"/>
                  </a:cubicBezTo>
                  <a:cubicBezTo>
                    <a:pt x="4448" y="3377"/>
                    <a:pt x="4453" y="3376"/>
                    <a:pt x="4460" y="3376"/>
                  </a:cubicBezTo>
                  <a:cubicBezTo>
                    <a:pt x="4671" y="3376"/>
                    <a:pt x="4748" y="3093"/>
                    <a:pt x="4561" y="2992"/>
                  </a:cubicBezTo>
                  <a:lnTo>
                    <a:pt x="644" y="751"/>
                  </a:lnTo>
                  <a:cubicBezTo>
                    <a:pt x="505" y="669"/>
                    <a:pt x="486" y="477"/>
                    <a:pt x="610" y="371"/>
                  </a:cubicBezTo>
                  <a:cubicBezTo>
                    <a:pt x="786" y="234"/>
                    <a:pt x="653" y="1"/>
                    <a:pt x="4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53" name="Google Shape;23753;p76"/>
          <p:cNvGrpSpPr/>
          <p:nvPr/>
        </p:nvGrpSpPr>
        <p:grpSpPr>
          <a:xfrm>
            <a:off x="4014938" y="1504295"/>
            <a:ext cx="318125" cy="362931"/>
            <a:chOff x="4014938" y="1504295"/>
            <a:chExt cx="318125" cy="362931"/>
          </a:xfrm>
        </p:grpSpPr>
        <p:sp>
          <p:nvSpPr>
            <p:cNvPr id="23754" name="Google Shape;23754;p76"/>
            <p:cNvSpPr/>
            <p:nvPr/>
          </p:nvSpPr>
          <p:spPr>
            <a:xfrm>
              <a:off x="4020467" y="1509745"/>
              <a:ext cx="307172" cy="351821"/>
            </a:xfrm>
            <a:custGeom>
              <a:rect b="b" l="l" r="r" t="t"/>
              <a:pathLst>
                <a:path extrusionOk="0" h="13427" w="11723">
                  <a:moveTo>
                    <a:pt x="5864" y="0"/>
                  </a:moveTo>
                  <a:cubicBezTo>
                    <a:pt x="5757" y="0"/>
                    <a:pt x="5651" y="29"/>
                    <a:pt x="5555" y="86"/>
                  </a:cubicBezTo>
                  <a:lnTo>
                    <a:pt x="418" y="3043"/>
                  </a:lnTo>
                  <a:cubicBezTo>
                    <a:pt x="293" y="3115"/>
                    <a:pt x="188" y="3221"/>
                    <a:pt x="116" y="3346"/>
                  </a:cubicBezTo>
                  <a:lnTo>
                    <a:pt x="116" y="3351"/>
                  </a:lnTo>
                  <a:cubicBezTo>
                    <a:pt x="39" y="3475"/>
                    <a:pt x="1" y="3624"/>
                    <a:pt x="1" y="3768"/>
                  </a:cubicBezTo>
                  <a:lnTo>
                    <a:pt x="1" y="9711"/>
                  </a:lnTo>
                  <a:cubicBezTo>
                    <a:pt x="1" y="9922"/>
                    <a:pt x="116" y="10119"/>
                    <a:pt x="303" y="10224"/>
                  </a:cubicBezTo>
                  <a:lnTo>
                    <a:pt x="5876" y="13426"/>
                  </a:lnTo>
                  <a:lnTo>
                    <a:pt x="11440" y="10215"/>
                  </a:lnTo>
                  <a:cubicBezTo>
                    <a:pt x="11454" y="10205"/>
                    <a:pt x="11468" y="10196"/>
                    <a:pt x="11483" y="10186"/>
                  </a:cubicBezTo>
                  <a:cubicBezTo>
                    <a:pt x="11488" y="10181"/>
                    <a:pt x="11497" y="10176"/>
                    <a:pt x="11502" y="10172"/>
                  </a:cubicBezTo>
                  <a:lnTo>
                    <a:pt x="11526" y="10152"/>
                  </a:lnTo>
                  <a:lnTo>
                    <a:pt x="11550" y="10133"/>
                  </a:lnTo>
                  <a:lnTo>
                    <a:pt x="11564" y="10119"/>
                  </a:lnTo>
                  <a:lnTo>
                    <a:pt x="11574" y="10109"/>
                  </a:lnTo>
                  <a:lnTo>
                    <a:pt x="11588" y="10095"/>
                  </a:lnTo>
                  <a:lnTo>
                    <a:pt x="11593" y="10090"/>
                  </a:lnTo>
                  <a:cubicBezTo>
                    <a:pt x="11598" y="10080"/>
                    <a:pt x="11603" y="10076"/>
                    <a:pt x="11608" y="10066"/>
                  </a:cubicBezTo>
                  <a:cubicBezTo>
                    <a:pt x="11617" y="10056"/>
                    <a:pt x="11622" y="10052"/>
                    <a:pt x="11627" y="10042"/>
                  </a:cubicBezTo>
                  <a:lnTo>
                    <a:pt x="11632" y="10032"/>
                  </a:lnTo>
                  <a:cubicBezTo>
                    <a:pt x="11641" y="10023"/>
                    <a:pt x="11646" y="10018"/>
                    <a:pt x="11646" y="10008"/>
                  </a:cubicBezTo>
                  <a:cubicBezTo>
                    <a:pt x="11670" y="9975"/>
                    <a:pt x="11684" y="9936"/>
                    <a:pt x="11699" y="9898"/>
                  </a:cubicBezTo>
                  <a:cubicBezTo>
                    <a:pt x="11699" y="9893"/>
                    <a:pt x="11704" y="9888"/>
                    <a:pt x="11704" y="9879"/>
                  </a:cubicBezTo>
                  <a:cubicBezTo>
                    <a:pt x="11708" y="9874"/>
                    <a:pt x="11708" y="9860"/>
                    <a:pt x="11713" y="9855"/>
                  </a:cubicBezTo>
                  <a:cubicBezTo>
                    <a:pt x="11713" y="9845"/>
                    <a:pt x="11713" y="9845"/>
                    <a:pt x="11718" y="9836"/>
                  </a:cubicBezTo>
                  <a:cubicBezTo>
                    <a:pt x="11718" y="9821"/>
                    <a:pt x="11723" y="9807"/>
                    <a:pt x="11723" y="9792"/>
                  </a:cubicBezTo>
                  <a:lnTo>
                    <a:pt x="11723" y="9778"/>
                  </a:lnTo>
                  <a:lnTo>
                    <a:pt x="11723" y="9754"/>
                  </a:lnTo>
                  <a:cubicBezTo>
                    <a:pt x="11723" y="9749"/>
                    <a:pt x="11723" y="9740"/>
                    <a:pt x="11723" y="9735"/>
                  </a:cubicBezTo>
                  <a:lnTo>
                    <a:pt x="11723" y="9706"/>
                  </a:lnTo>
                  <a:lnTo>
                    <a:pt x="11723" y="3715"/>
                  </a:lnTo>
                  <a:cubicBezTo>
                    <a:pt x="11723" y="3451"/>
                    <a:pt x="11584" y="3207"/>
                    <a:pt x="11353" y="3072"/>
                  </a:cubicBezTo>
                  <a:lnTo>
                    <a:pt x="6683" y="379"/>
                  </a:lnTo>
                  <a:lnTo>
                    <a:pt x="6174" y="86"/>
                  </a:lnTo>
                  <a:cubicBezTo>
                    <a:pt x="6078" y="29"/>
                    <a:pt x="5971" y="0"/>
                    <a:pt x="586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5" name="Google Shape;23755;p76"/>
            <p:cNvSpPr/>
            <p:nvPr/>
          </p:nvSpPr>
          <p:spPr>
            <a:xfrm>
              <a:off x="4020467" y="1597262"/>
              <a:ext cx="307172" cy="264305"/>
            </a:xfrm>
            <a:custGeom>
              <a:rect b="b" l="l" r="r" t="t"/>
              <a:pathLst>
                <a:path extrusionOk="0" h="10087" w="11723">
                  <a:moveTo>
                    <a:pt x="11622" y="1"/>
                  </a:moveTo>
                  <a:lnTo>
                    <a:pt x="5862" y="3294"/>
                  </a:lnTo>
                  <a:lnTo>
                    <a:pt x="831" y="419"/>
                  </a:lnTo>
                  <a:lnTo>
                    <a:pt x="116" y="11"/>
                  </a:lnTo>
                  <a:cubicBezTo>
                    <a:pt x="39" y="135"/>
                    <a:pt x="1" y="284"/>
                    <a:pt x="1" y="428"/>
                  </a:cubicBezTo>
                  <a:lnTo>
                    <a:pt x="1" y="6371"/>
                  </a:lnTo>
                  <a:cubicBezTo>
                    <a:pt x="1" y="6582"/>
                    <a:pt x="116" y="6779"/>
                    <a:pt x="303" y="6884"/>
                  </a:cubicBezTo>
                  <a:lnTo>
                    <a:pt x="5876" y="10086"/>
                  </a:lnTo>
                  <a:lnTo>
                    <a:pt x="11440" y="6875"/>
                  </a:lnTo>
                  <a:cubicBezTo>
                    <a:pt x="11454" y="6865"/>
                    <a:pt x="11468" y="6856"/>
                    <a:pt x="11483" y="6846"/>
                  </a:cubicBezTo>
                  <a:cubicBezTo>
                    <a:pt x="11488" y="6841"/>
                    <a:pt x="11497" y="6836"/>
                    <a:pt x="11502" y="6832"/>
                  </a:cubicBezTo>
                  <a:lnTo>
                    <a:pt x="11526" y="6812"/>
                  </a:lnTo>
                  <a:lnTo>
                    <a:pt x="11550" y="6793"/>
                  </a:lnTo>
                  <a:lnTo>
                    <a:pt x="11564" y="6779"/>
                  </a:lnTo>
                  <a:lnTo>
                    <a:pt x="11574" y="6769"/>
                  </a:lnTo>
                  <a:lnTo>
                    <a:pt x="11588" y="6755"/>
                  </a:lnTo>
                  <a:lnTo>
                    <a:pt x="11593" y="6750"/>
                  </a:lnTo>
                  <a:cubicBezTo>
                    <a:pt x="11598" y="6740"/>
                    <a:pt x="11603" y="6736"/>
                    <a:pt x="11608" y="6726"/>
                  </a:cubicBezTo>
                  <a:cubicBezTo>
                    <a:pt x="11617" y="6716"/>
                    <a:pt x="11622" y="6712"/>
                    <a:pt x="11627" y="6702"/>
                  </a:cubicBezTo>
                  <a:lnTo>
                    <a:pt x="11632" y="6692"/>
                  </a:lnTo>
                  <a:cubicBezTo>
                    <a:pt x="11641" y="6683"/>
                    <a:pt x="11646" y="6678"/>
                    <a:pt x="11646" y="6668"/>
                  </a:cubicBezTo>
                  <a:cubicBezTo>
                    <a:pt x="11670" y="6635"/>
                    <a:pt x="11684" y="6596"/>
                    <a:pt x="11699" y="6558"/>
                  </a:cubicBezTo>
                  <a:cubicBezTo>
                    <a:pt x="11699" y="6553"/>
                    <a:pt x="11704" y="6548"/>
                    <a:pt x="11704" y="6539"/>
                  </a:cubicBezTo>
                  <a:cubicBezTo>
                    <a:pt x="11708" y="6534"/>
                    <a:pt x="11708" y="6520"/>
                    <a:pt x="11713" y="6515"/>
                  </a:cubicBezTo>
                  <a:cubicBezTo>
                    <a:pt x="11713" y="6505"/>
                    <a:pt x="11713" y="6505"/>
                    <a:pt x="11718" y="6496"/>
                  </a:cubicBezTo>
                  <a:cubicBezTo>
                    <a:pt x="11718" y="6481"/>
                    <a:pt x="11723" y="6467"/>
                    <a:pt x="11723" y="6452"/>
                  </a:cubicBezTo>
                  <a:lnTo>
                    <a:pt x="11723" y="6438"/>
                  </a:lnTo>
                  <a:lnTo>
                    <a:pt x="11723" y="6414"/>
                  </a:lnTo>
                  <a:cubicBezTo>
                    <a:pt x="11723" y="6409"/>
                    <a:pt x="11723" y="6400"/>
                    <a:pt x="11723" y="6395"/>
                  </a:cubicBezTo>
                  <a:lnTo>
                    <a:pt x="11723" y="6366"/>
                  </a:lnTo>
                  <a:lnTo>
                    <a:pt x="11723" y="371"/>
                  </a:lnTo>
                  <a:cubicBezTo>
                    <a:pt x="11723" y="241"/>
                    <a:pt x="11684" y="116"/>
                    <a:pt x="11622"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6" name="Google Shape;23756;p76"/>
            <p:cNvSpPr/>
            <p:nvPr/>
          </p:nvSpPr>
          <p:spPr>
            <a:xfrm>
              <a:off x="4020598" y="1597393"/>
              <a:ext cx="153468" cy="238757"/>
            </a:xfrm>
            <a:custGeom>
              <a:rect b="b" l="l" r="r" t="t"/>
              <a:pathLst>
                <a:path extrusionOk="0" h="9112" w="5857">
                  <a:moveTo>
                    <a:pt x="116" y="1"/>
                  </a:moveTo>
                  <a:lnTo>
                    <a:pt x="111" y="6"/>
                  </a:lnTo>
                  <a:cubicBezTo>
                    <a:pt x="39" y="130"/>
                    <a:pt x="0" y="274"/>
                    <a:pt x="0" y="423"/>
                  </a:cubicBezTo>
                  <a:lnTo>
                    <a:pt x="0" y="5727"/>
                  </a:lnTo>
                  <a:lnTo>
                    <a:pt x="5857" y="9112"/>
                  </a:lnTo>
                  <a:lnTo>
                    <a:pt x="5857" y="3289"/>
                  </a:lnTo>
                  <a:lnTo>
                    <a:pt x="116"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7" name="Google Shape;23757;p76"/>
            <p:cNvSpPr/>
            <p:nvPr/>
          </p:nvSpPr>
          <p:spPr>
            <a:xfrm>
              <a:off x="4174040" y="1597262"/>
              <a:ext cx="153599" cy="264436"/>
            </a:xfrm>
            <a:custGeom>
              <a:rect b="b" l="l" r="r" t="t"/>
              <a:pathLst>
                <a:path extrusionOk="0" h="10092" w="5862">
                  <a:moveTo>
                    <a:pt x="5761" y="1"/>
                  </a:moveTo>
                  <a:lnTo>
                    <a:pt x="1" y="3294"/>
                  </a:lnTo>
                  <a:lnTo>
                    <a:pt x="1" y="10091"/>
                  </a:lnTo>
                  <a:lnTo>
                    <a:pt x="5564" y="6880"/>
                  </a:lnTo>
                  <a:cubicBezTo>
                    <a:pt x="5747" y="6774"/>
                    <a:pt x="5862" y="6582"/>
                    <a:pt x="5862" y="6366"/>
                  </a:cubicBezTo>
                  <a:lnTo>
                    <a:pt x="5862" y="371"/>
                  </a:lnTo>
                  <a:cubicBezTo>
                    <a:pt x="5862" y="241"/>
                    <a:pt x="5828" y="116"/>
                    <a:pt x="5761"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8" name="Google Shape;23758;p76"/>
            <p:cNvSpPr/>
            <p:nvPr/>
          </p:nvSpPr>
          <p:spPr>
            <a:xfrm>
              <a:off x="4174040" y="1597393"/>
              <a:ext cx="153599" cy="238757"/>
            </a:xfrm>
            <a:custGeom>
              <a:rect b="b" l="l" r="r" t="t"/>
              <a:pathLst>
                <a:path extrusionOk="0" h="9112" w="5862">
                  <a:moveTo>
                    <a:pt x="5761" y="1"/>
                  </a:moveTo>
                  <a:lnTo>
                    <a:pt x="1" y="3294"/>
                  </a:lnTo>
                  <a:lnTo>
                    <a:pt x="1" y="9112"/>
                  </a:lnTo>
                  <a:lnTo>
                    <a:pt x="5564" y="5900"/>
                  </a:lnTo>
                  <a:cubicBezTo>
                    <a:pt x="5747" y="5795"/>
                    <a:pt x="5862" y="5598"/>
                    <a:pt x="5862" y="5387"/>
                  </a:cubicBezTo>
                  <a:lnTo>
                    <a:pt x="5862" y="366"/>
                  </a:lnTo>
                  <a:cubicBezTo>
                    <a:pt x="5862" y="236"/>
                    <a:pt x="5828" y="111"/>
                    <a:pt x="5761"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9" name="Google Shape;23759;p76"/>
            <p:cNvSpPr/>
            <p:nvPr/>
          </p:nvSpPr>
          <p:spPr>
            <a:xfrm>
              <a:off x="4015174" y="1504295"/>
              <a:ext cx="317889" cy="362931"/>
            </a:xfrm>
            <a:custGeom>
              <a:rect b="b" l="l" r="r" t="t"/>
              <a:pathLst>
                <a:path extrusionOk="0" h="13851" w="12132">
                  <a:moveTo>
                    <a:pt x="6064" y="0"/>
                  </a:moveTo>
                  <a:cubicBezTo>
                    <a:pt x="5921" y="0"/>
                    <a:pt x="5778" y="38"/>
                    <a:pt x="5651" y="112"/>
                  </a:cubicBezTo>
                  <a:lnTo>
                    <a:pt x="4988" y="496"/>
                  </a:lnTo>
                  <a:cubicBezTo>
                    <a:pt x="4789" y="610"/>
                    <a:pt x="4907" y="886"/>
                    <a:pt x="5093" y="886"/>
                  </a:cubicBezTo>
                  <a:cubicBezTo>
                    <a:pt x="5127" y="886"/>
                    <a:pt x="5163" y="877"/>
                    <a:pt x="5200" y="856"/>
                  </a:cubicBezTo>
                  <a:lnTo>
                    <a:pt x="5857" y="472"/>
                  </a:lnTo>
                  <a:cubicBezTo>
                    <a:pt x="5922" y="436"/>
                    <a:pt x="5994" y="418"/>
                    <a:pt x="6066" y="418"/>
                  </a:cubicBezTo>
                  <a:cubicBezTo>
                    <a:pt x="6137" y="418"/>
                    <a:pt x="6208" y="436"/>
                    <a:pt x="6270" y="472"/>
                  </a:cubicBezTo>
                  <a:lnTo>
                    <a:pt x="11450" y="3463"/>
                  </a:lnTo>
                  <a:cubicBezTo>
                    <a:pt x="11469" y="3472"/>
                    <a:pt x="11488" y="3487"/>
                    <a:pt x="11502" y="3496"/>
                  </a:cubicBezTo>
                  <a:lnTo>
                    <a:pt x="6064" y="6607"/>
                  </a:lnTo>
                  <a:lnTo>
                    <a:pt x="5281" y="6160"/>
                  </a:lnTo>
                  <a:cubicBezTo>
                    <a:pt x="5244" y="6138"/>
                    <a:pt x="5207" y="6129"/>
                    <a:pt x="5172" y="6129"/>
                  </a:cubicBezTo>
                  <a:cubicBezTo>
                    <a:pt x="4987" y="6129"/>
                    <a:pt x="4873" y="6403"/>
                    <a:pt x="5075" y="6520"/>
                  </a:cubicBezTo>
                  <a:lnTo>
                    <a:pt x="5857" y="6967"/>
                  </a:lnTo>
                  <a:lnTo>
                    <a:pt x="5857" y="13284"/>
                  </a:lnTo>
                  <a:lnTo>
                    <a:pt x="606" y="10255"/>
                  </a:lnTo>
                  <a:cubicBezTo>
                    <a:pt x="486" y="10183"/>
                    <a:pt x="414" y="10058"/>
                    <a:pt x="414" y="9919"/>
                  </a:cubicBezTo>
                  <a:lnTo>
                    <a:pt x="414" y="9458"/>
                  </a:lnTo>
                  <a:cubicBezTo>
                    <a:pt x="414" y="9321"/>
                    <a:pt x="311" y="9253"/>
                    <a:pt x="207" y="9253"/>
                  </a:cubicBezTo>
                  <a:cubicBezTo>
                    <a:pt x="104" y="9253"/>
                    <a:pt x="1" y="9321"/>
                    <a:pt x="1" y="9458"/>
                  </a:cubicBezTo>
                  <a:lnTo>
                    <a:pt x="1" y="9919"/>
                  </a:lnTo>
                  <a:cubicBezTo>
                    <a:pt x="1" y="10202"/>
                    <a:pt x="155" y="10466"/>
                    <a:pt x="399" y="10610"/>
                  </a:cubicBezTo>
                  <a:lnTo>
                    <a:pt x="5963" y="13821"/>
                  </a:lnTo>
                  <a:cubicBezTo>
                    <a:pt x="5994" y="13841"/>
                    <a:pt x="6030" y="13850"/>
                    <a:pt x="6066" y="13850"/>
                  </a:cubicBezTo>
                  <a:cubicBezTo>
                    <a:pt x="6102" y="13850"/>
                    <a:pt x="6138" y="13841"/>
                    <a:pt x="6169" y="13821"/>
                  </a:cubicBezTo>
                  <a:lnTo>
                    <a:pt x="8209" y="12645"/>
                  </a:lnTo>
                  <a:cubicBezTo>
                    <a:pt x="8412" y="12528"/>
                    <a:pt x="8297" y="12254"/>
                    <a:pt x="8112" y="12254"/>
                  </a:cubicBezTo>
                  <a:cubicBezTo>
                    <a:pt x="8078" y="12254"/>
                    <a:pt x="8041" y="12263"/>
                    <a:pt x="8003" y="12285"/>
                  </a:cubicBezTo>
                  <a:lnTo>
                    <a:pt x="6275" y="13284"/>
                  </a:lnTo>
                  <a:lnTo>
                    <a:pt x="6275" y="6962"/>
                  </a:lnTo>
                  <a:lnTo>
                    <a:pt x="11714" y="3851"/>
                  </a:lnTo>
                  <a:lnTo>
                    <a:pt x="11714" y="3871"/>
                  </a:lnTo>
                  <a:lnTo>
                    <a:pt x="11714" y="3885"/>
                  </a:lnTo>
                  <a:lnTo>
                    <a:pt x="11714" y="3919"/>
                  </a:lnTo>
                  <a:lnTo>
                    <a:pt x="11714" y="9914"/>
                  </a:lnTo>
                  <a:cubicBezTo>
                    <a:pt x="11714" y="10053"/>
                    <a:pt x="11642" y="10178"/>
                    <a:pt x="11522" y="10250"/>
                  </a:cubicBezTo>
                  <a:lnTo>
                    <a:pt x="8713" y="11868"/>
                  </a:lnTo>
                  <a:cubicBezTo>
                    <a:pt x="8511" y="11985"/>
                    <a:pt x="8629" y="12259"/>
                    <a:pt x="8812" y="12259"/>
                  </a:cubicBezTo>
                  <a:cubicBezTo>
                    <a:pt x="8846" y="12259"/>
                    <a:pt x="8883" y="12250"/>
                    <a:pt x="8920" y="12228"/>
                  </a:cubicBezTo>
                  <a:lnTo>
                    <a:pt x="11728" y="10610"/>
                  </a:lnTo>
                  <a:cubicBezTo>
                    <a:pt x="11978" y="10466"/>
                    <a:pt x="12131" y="10202"/>
                    <a:pt x="12131" y="9914"/>
                  </a:cubicBezTo>
                  <a:lnTo>
                    <a:pt x="12131" y="3919"/>
                  </a:lnTo>
                  <a:cubicBezTo>
                    <a:pt x="12131" y="3755"/>
                    <a:pt x="12088" y="3592"/>
                    <a:pt x="12006" y="3448"/>
                  </a:cubicBezTo>
                  <a:cubicBezTo>
                    <a:pt x="11920" y="3304"/>
                    <a:pt x="11805" y="3184"/>
                    <a:pt x="11661" y="3103"/>
                  </a:cubicBezTo>
                  <a:lnTo>
                    <a:pt x="6481" y="112"/>
                  </a:lnTo>
                  <a:cubicBezTo>
                    <a:pt x="6352" y="38"/>
                    <a:pt x="6208" y="0"/>
                    <a:pt x="60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0" name="Google Shape;23760;p76"/>
            <p:cNvSpPr/>
            <p:nvPr/>
          </p:nvSpPr>
          <p:spPr>
            <a:xfrm>
              <a:off x="4014938" y="1527196"/>
              <a:ext cx="124934" cy="208598"/>
            </a:xfrm>
            <a:custGeom>
              <a:rect b="b" l="l" r="r" t="t"/>
              <a:pathLst>
                <a:path extrusionOk="0" h="7961" w="4768">
                  <a:moveTo>
                    <a:pt x="4384" y="1"/>
                  </a:moveTo>
                  <a:cubicBezTo>
                    <a:pt x="4350" y="1"/>
                    <a:pt x="4314" y="9"/>
                    <a:pt x="4277" y="30"/>
                  </a:cubicBezTo>
                  <a:lnTo>
                    <a:pt x="524" y="2195"/>
                  </a:lnTo>
                  <a:cubicBezTo>
                    <a:pt x="202" y="2382"/>
                    <a:pt x="5" y="2728"/>
                    <a:pt x="5" y="3102"/>
                  </a:cubicBezTo>
                  <a:lnTo>
                    <a:pt x="5" y="7754"/>
                  </a:lnTo>
                  <a:cubicBezTo>
                    <a:pt x="1" y="7866"/>
                    <a:pt x="92" y="7960"/>
                    <a:pt x="208" y="7960"/>
                  </a:cubicBezTo>
                  <a:cubicBezTo>
                    <a:pt x="211" y="7960"/>
                    <a:pt x="214" y="7960"/>
                    <a:pt x="216" y="7960"/>
                  </a:cubicBezTo>
                  <a:cubicBezTo>
                    <a:pt x="332" y="7960"/>
                    <a:pt x="423" y="7869"/>
                    <a:pt x="423" y="7754"/>
                  </a:cubicBezTo>
                  <a:lnTo>
                    <a:pt x="423" y="3102"/>
                  </a:lnTo>
                  <a:lnTo>
                    <a:pt x="423" y="3049"/>
                  </a:lnTo>
                  <a:lnTo>
                    <a:pt x="423" y="3035"/>
                  </a:lnTo>
                  <a:cubicBezTo>
                    <a:pt x="423" y="3021"/>
                    <a:pt x="428" y="3001"/>
                    <a:pt x="428" y="2987"/>
                  </a:cubicBezTo>
                  <a:lnTo>
                    <a:pt x="428" y="2982"/>
                  </a:lnTo>
                  <a:lnTo>
                    <a:pt x="4359" y="5229"/>
                  </a:lnTo>
                  <a:cubicBezTo>
                    <a:pt x="4397" y="5251"/>
                    <a:pt x="4434" y="5260"/>
                    <a:pt x="4468" y="5260"/>
                  </a:cubicBezTo>
                  <a:cubicBezTo>
                    <a:pt x="4653" y="5260"/>
                    <a:pt x="4768" y="4986"/>
                    <a:pt x="4565" y="4869"/>
                  </a:cubicBezTo>
                  <a:lnTo>
                    <a:pt x="639" y="2622"/>
                  </a:lnTo>
                  <a:cubicBezTo>
                    <a:pt x="668" y="2598"/>
                    <a:pt x="701" y="2574"/>
                    <a:pt x="735" y="2555"/>
                  </a:cubicBezTo>
                  <a:lnTo>
                    <a:pt x="4484" y="390"/>
                  </a:lnTo>
                  <a:cubicBezTo>
                    <a:pt x="4687" y="276"/>
                    <a:pt x="4570"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61" name="Google Shape;23761;p76"/>
          <p:cNvGrpSpPr/>
          <p:nvPr/>
        </p:nvGrpSpPr>
        <p:grpSpPr>
          <a:xfrm>
            <a:off x="1308797" y="3365118"/>
            <a:ext cx="311705" cy="365499"/>
            <a:chOff x="1308797" y="3365118"/>
            <a:chExt cx="311705" cy="365499"/>
          </a:xfrm>
        </p:grpSpPr>
        <p:sp>
          <p:nvSpPr>
            <p:cNvPr id="23762" name="Google Shape;23762;p76"/>
            <p:cNvSpPr/>
            <p:nvPr/>
          </p:nvSpPr>
          <p:spPr>
            <a:xfrm>
              <a:off x="1322003" y="3370673"/>
              <a:ext cx="56886" cy="181714"/>
            </a:xfrm>
            <a:custGeom>
              <a:rect b="b" l="l" r="r" t="t"/>
              <a:pathLst>
                <a:path extrusionOk="0" h="6935" w="2171">
                  <a:moveTo>
                    <a:pt x="1084" y="1"/>
                  </a:moveTo>
                  <a:cubicBezTo>
                    <a:pt x="1042" y="1"/>
                    <a:pt x="1002" y="22"/>
                    <a:pt x="980" y="66"/>
                  </a:cubicBezTo>
                  <a:lnTo>
                    <a:pt x="610" y="766"/>
                  </a:lnTo>
                  <a:lnTo>
                    <a:pt x="106" y="1717"/>
                  </a:lnTo>
                  <a:cubicBezTo>
                    <a:pt x="39" y="1851"/>
                    <a:pt x="1" y="1995"/>
                    <a:pt x="1" y="2144"/>
                  </a:cubicBezTo>
                  <a:lnTo>
                    <a:pt x="1" y="6239"/>
                  </a:lnTo>
                  <a:cubicBezTo>
                    <a:pt x="1" y="6623"/>
                    <a:pt x="313" y="6935"/>
                    <a:pt x="697" y="6935"/>
                  </a:cubicBezTo>
                  <a:lnTo>
                    <a:pt x="1474" y="6935"/>
                  </a:lnTo>
                  <a:cubicBezTo>
                    <a:pt x="1858" y="6935"/>
                    <a:pt x="2170" y="6623"/>
                    <a:pt x="2170" y="6239"/>
                  </a:cubicBezTo>
                  <a:lnTo>
                    <a:pt x="2170" y="2149"/>
                  </a:lnTo>
                  <a:lnTo>
                    <a:pt x="2170" y="2144"/>
                  </a:lnTo>
                  <a:cubicBezTo>
                    <a:pt x="2170" y="1995"/>
                    <a:pt x="2137" y="1846"/>
                    <a:pt x="2065" y="1717"/>
                  </a:cubicBezTo>
                  <a:lnTo>
                    <a:pt x="1561" y="762"/>
                  </a:lnTo>
                  <a:lnTo>
                    <a:pt x="1191" y="66"/>
                  </a:lnTo>
                  <a:cubicBezTo>
                    <a:pt x="1167" y="22"/>
                    <a:pt x="1125" y="1"/>
                    <a:pt x="1084"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3" name="Google Shape;23763;p76"/>
            <p:cNvSpPr/>
            <p:nvPr/>
          </p:nvSpPr>
          <p:spPr>
            <a:xfrm>
              <a:off x="1337986" y="3370673"/>
              <a:ext cx="24919" cy="24683"/>
            </a:xfrm>
            <a:custGeom>
              <a:rect b="b" l="l" r="r" t="t"/>
              <a:pathLst>
                <a:path extrusionOk="0" h="942" w="951">
                  <a:moveTo>
                    <a:pt x="474" y="1"/>
                  </a:moveTo>
                  <a:cubicBezTo>
                    <a:pt x="432" y="1"/>
                    <a:pt x="392" y="22"/>
                    <a:pt x="370" y="66"/>
                  </a:cubicBezTo>
                  <a:lnTo>
                    <a:pt x="0" y="762"/>
                  </a:lnTo>
                  <a:cubicBezTo>
                    <a:pt x="137" y="882"/>
                    <a:pt x="306" y="942"/>
                    <a:pt x="476" y="942"/>
                  </a:cubicBezTo>
                  <a:cubicBezTo>
                    <a:pt x="645" y="942"/>
                    <a:pt x="814" y="882"/>
                    <a:pt x="951" y="762"/>
                  </a:cubicBezTo>
                  <a:lnTo>
                    <a:pt x="581" y="66"/>
                  </a:lnTo>
                  <a:cubicBezTo>
                    <a:pt x="557" y="22"/>
                    <a:pt x="515" y="1"/>
                    <a:pt x="474"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4" name="Google Shape;23764;p76"/>
            <p:cNvSpPr/>
            <p:nvPr/>
          </p:nvSpPr>
          <p:spPr>
            <a:xfrm>
              <a:off x="1322003" y="3421427"/>
              <a:ext cx="56886" cy="130960"/>
            </a:xfrm>
            <a:custGeom>
              <a:rect b="b" l="l" r="r" t="t"/>
              <a:pathLst>
                <a:path extrusionOk="0" h="4998" w="2171">
                  <a:moveTo>
                    <a:pt x="25" y="1"/>
                  </a:moveTo>
                  <a:cubicBezTo>
                    <a:pt x="10" y="68"/>
                    <a:pt x="1" y="140"/>
                    <a:pt x="1" y="207"/>
                  </a:cubicBezTo>
                  <a:lnTo>
                    <a:pt x="1" y="4302"/>
                  </a:lnTo>
                  <a:cubicBezTo>
                    <a:pt x="1" y="4686"/>
                    <a:pt x="313" y="4998"/>
                    <a:pt x="697" y="4998"/>
                  </a:cubicBezTo>
                  <a:lnTo>
                    <a:pt x="1474" y="4998"/>
                  </a:lnTo>
                  <a:cubicBezTo>
                    <a:pt x="1858" y="4998"/>
                    <a:pt x="2170" y="4686"/>
                    <a:pt x="2170" y="4302"/>
                  </a:cubicBezTo>
                  <a:lnTo>
                    <a:pt x="2170" y="212"/>
                  </a:lnTo>
                  <a:cubicBezTo>
                    <a:pt x="2170" y="140"/>
                    <a:pt x="2166" y="68"/>
                    <a:pt x="2151"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5" name="Google Shape;23765;p76"/>
            <p:cNvSpPr/>
            <p:nvPr/>
          </p:nvSpPr>
          <p:spPr>
            <a:xfrm>
              <a:off x="1350432" y="3421427"/>
              <a:ext cx="28456" cy="130960"/>
            </a:xfrm>
            <a:custGeom>
              <a:rect b="b" l="l" r="r" t="t"/>
              <a:pathLst>
                <a:path extrusionOk="0" h="4998" w="1086">
                  <a:moveTo>
                    <a:pt x="1" y="1"/>
                  </a:moveTo>
                  <a:lnTo>
                    <a:pt x="1" y="4998"/>
                  </a:lnTo>
                  <a:lnTo>
                    <a:pt x="389" y="4998"/>
                  </a:lnTo>
                  <a:cubicBezTo>
                    <a:pt x="773" y="4998"/>
                    <a:pt x="1085" y="4686"/>
                    <a:pt x="1085" y="4302"/>
                  </a:cubicBezTo>
                  <a:lnTo>
                    <a:pt x="1085" y="212"/>
                  </a:lnTo>
                  <a:cubicBezTo>
                    <a:pt x="1085" y="140"/>
                    <a:pt x="1081" y="68"/>
                    <a:pt x="106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6" name="Google Shape;23766;p76"/>
            <p:cNvSpPr/>
            <p:nvPr/>
          </p:nvSpPr>
          <p:spPr>
            <a:xfrm>
              <a:off x="1378233" y="3370673"/>
              <a:ext cx="56886" cy="181714"/>
            </a:xfrm>
            <a:custGeom>
              <a:rect b="b" l="l" r="r" t="t"/>
              <a:pathLst>
                <a:path extrusionOk="0" h="6935" w="2171">
                  <a:moveTo>
                    <a:pt x="1083" y="1"/>
                  </a:moveTo>
                  <a:cubicBezTo>
                    <a:pt x="1042" y="1"/>
                    <a:pt x="1001" y="22"/>
                    <a:pt x="980" y="66"/>
                  </a:cubicBezTo>
                  <a:lnTo>
                    <a:pt x="610" y="762"/>
                  </a:lnTo>
                  <a:lnTo>
                    <a:pt x="106" y="1717"/>
                  </a:lnTo>
                  <a:cubicBezTo>
                    <a:pt x="34" y="1846"/>
                    <a:pt x="0" y="1995"/>
                    <a:pt x="0" y="2144"/>
                  </a:cubicBezTo>
                  <a:lnTo>
                    <a:pt x="0" y="6239"/>
                  </a:lnTo>
                  <a:cubicBezTo>
                    <a:pt x="0" y="6623"/>
                    <a:pt x="308" y="6935"/>
                    <a:pt x="697" y="6935"/>
                  </a:cubicBezTo>
                  <a:lnTo>
                    <a:pt x="1474" y="6935"/>
                  </a:lnTo>
                  <a:cubicBezTo>
                    <a:pt x="1858" y="6930"/>
                    <a:pt x="2165" y="6623"/>
                    <a:pt x="2170" y="6239"/>
                  </a:cubicBezTo>
                  <a:lnTo>
                    <a:pt x="2170" y="2149"/>
                  </a:lnTo>
                  <a:lnTo>
                    <a:pt x="2170" y="2144"/>
                  </a:lnTo>
                  <a:cubicBezTo>
                    <a:pt x="2170" y="1995"/>
                    <a:pt x="2132" y="1846"/>
                    <a:pt x="2065" y="1717"/>
                  </a:cubicBezTo>
                  <a:lnTo>
                    <a:pt x="1561" y="762"/>
                  </a:lnTo>
                  <a:lnTo>
                    <a:pt x="1186" y="66"/>
                  </a:lnTo>
                  <a:cubicBezTo>
                    <a:pt x="1165" y="22"/>
                    <a:pt x="1124" y="1"/>
                    <a:pt x="1083"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7" name="Google Shape;23767;p76"/>
            <p:cNvSpPr/>
            <p:nvPr/>
          </p:nvSpPr>
          <p:spPr>
            <a:xfrm>
              <a:off x="1394217" y="3370778"/>
              <a:ext cx="24919" cy="24578"/>
            </a:xfrm>
            <a:custGeom>
              <a:rect b="b" l="l" r="r" t="t"/>
              <a:pathLst>
                <a:path extrusionOk="0" h="938" w="951">
                  <a:moveTo>
                    <a:pt x="473" y="0"/>
                  </a:moveTo>
                  <a:cubicBezTo>
                    <a:pt x="432" y="0"/>
                    <a:pt x="391" y="21"/>
                    <a:pt x="370" y="62"/>
                  </a:cubicBezTo>
                  <a:lnTo>
                    <a:pt x="0" y="758"/>
                  </a:lnTo>
                  <a:cubicBezTo>
                    <a:pt x="135" y="878"/>
                    <a:pt x="304" y="938"/>
                    <a:pt x="474" y="938"/>
                  </a:cubicBezTo>
                  <a:cubicBezTo>
                    <a:pt x="643" y="938"/>
                    <a:pt x="814" y="878"/>
                    <a:pt x="951" y="758"/>
                  </a:cubicBezTo>
                  <a:lnTo>
                    <a:pt x="576" y="62"/>
                  </a:lnTo>
                  <a:cubicBezTo>
                    <a:pt x="555" y="21"/>
                    <a:pt x="514" y="0"/>
                    <a:pt x="473"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8" name="Google Shape;23768;p76"/>
            <p:cNvSpPr/>
            <p:nvPr/>
          </p:nvSpPr>
          <p:spPr>
            <a:xfrm>
              <a:off x="1378233" y="3421427"/>
              <a:ext cx="56886" cy="130960"/>
            </a:xfrm>
            <a:custGeom>
              <a:rect b="b" l="l" r="r" t="t"/>
              <a:pathLst>
                <a:path extrusionOk="0" h="4998" w="2171">
                  <a:moveTo>
                    <a:pt x="24" y="1"/>
                  </a:moveTo>
                  <a:cubicBezTo>
                    <a:pt x="5" y="68"/>
                    <a:pt x="0" y="135"/>
                    <a:pt x="0" y="207"/>
                  </a:cubicBezTo>
                  <a:lnTo>
                    <a:pt x="0" y="4302"/>
                  </a:lnTo>
                  <a:cubicBezTo>
                    <a:pt x="0" y="4686"/>
                    <a:pt x="308" y="4998"/>
                    <a:pt x="697" y="4998"/>
                  </a:cubicBezTo>
                  <a:lnTo>
                    <a:pt x="1474" y="4998"/>
                  </a:lnTo>
                  <a:cubicBezTo>
                    <a:pt x="1858" y="4993"/>
                    <a:pt x="2165" y="4686"/>
                    <a:pt x="2170" y="4302"/>
                  </a:cubicBezTo>
                  <a:lnTo>
                    <a:pt x="2170" y="212"/>
                  </a:lnTo>
                  <a:cubicBezTo>
                    <a:pt x="2170" y="140"/>
                    <a:pt x="2161" y="68"/>
                    <a:pt x="214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9" name="Google Shape;23769;p76"/>
            <p:cNvSpPr/>
            <p:nvPr/>
          </p:nvSpPr>
          <p:spPr>
            <a:xfrm>
              <a:off x="1406663" y="3421427"/>
              <a:ext cx="28456" cy="130960"/>
            </a:xfrm>
            <a:custGeom>
              <a:rect b="b" l="l" r="r" t="t"/>
              <a:pathLst>
                <a:path extrusionOk="0" h="4998" w="1086">
                  <a:moveTo>
                    <a:pt x="0" y="1"/>
                  </a:moveTo>
                  <a:lnTo>
                    <a:pt x="0" y="4998"/>
                  </a:lnTo>
                  <a:lnTo>
                    <a:pt x="389" y="4998"/>
                  </a:lnTo>
                  <a:cubicBezTo>
                    <a:pt x="773" y="4993"/>
                    <a:pt x="1080" y="4686"/>
                    <a:pt x="1085" y="4302"/>
                  </a:cubicBezTo>
                  <a:lnTo>
                    <a:pt x="1085" y="212"/>
                  </a:lnTo>
                  <a:cubicBezTo>
                    <a:pt x="1085" y="140"/>
                    <a:pt x="1076" y="68"/>
                    <a:pt x="1061"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0" name="Google Shape;23770;p76"/>
            <p:cNvSpPr/>
            <p:nvPr/>
          </p:nvSpPr>
          <p:spPr>
            <a:xfrm>
              <a:off x="1434700" y="3370778"/>
              <a:ext cx="56886" cy="181610"/>
            </a:xfrm>
            <a:custGeom>
              <a:rect b="b" l="l" r="r" t="t"/>
              <a:pathLst>
                <a:path extrusionOk="0" h="6931" w="2171">
                  <a:moveTo>
                    <a:pt x="1084" y="0"/>
                  </a:moveTo>
                  <a:cubicBezTo>
                    <a:pt x="1042" y="0"/>
                    <a:pt x="1002" y="21"/>
                    <a:pt x="980" y="62"/>
                  </a:cubicBezTo>
                  <a:lnTo>
                    <a:pt x="610" y="762"/>
                  </a:lnTo>
                  <a:lnTo>
                    <a:pt x="106" y="1713"/>
                  </a:lnTo>
                  <a:cubicBezTo>
                    <a:pt x="34" y="1847"/>
                    <a:pt x="1" y="1991"/>
                    <a:pt x="1" y="2140"/>
                  </a:cubicBezTo>
                  <a:lnTo>
                    <a:pt x="1" y="6235"/>
                  </a:lnTo>
                  <a:cubicBezTo>
                    <a:pt x="1" y="6619"/>
                    <a:pt x="313" y="6931"/>
                    <a:pt x="697" y="6931"/>
                  </a:cubicBezTo>
                  <a:lnTo>
                    <a:pt x="1474"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1" name="Google Shape;23771;p76"/>
            <p:cNvSpPr/>
            <p:nvPr/>
          </p:nvSpPr>
          <p:spPr>
            <a:xfrm>
              <a:off x="1450683" y="3370778"/>
              <a:ext cx="24919" cy="24578"/>
            </a:xfrm>
            <a:custGeom>
              <a:rect b="b" l="l" r="r" t="t"/>
              <a:pathLst>
                <a:path extrusionOk="0" h="938" w="951">
                  <a:moveTo>
                    <a:pt x="474" y="0"/>
                  </a:moveTo>
                  <a:cubicBezTo>
                    <a:pt x="432" y="0"/>
                    <a:pt x="392" y="21"/>
                    <a:pt x="370" y="62"/>
                  </a:cubicBezTo>
                  <a:lnTo>
                    <a:pt x="0" y="758"/>
                  </a:lnTo>
                  <a:cubicBezTo>
                    <a:pt x="137" y="878"/>
                    <a:pt x="306" y="938"/>
                    <a:pt x="476" y="938"/>
                  </a:cubicBezTo>
                  <a:cubicBezTo>
                    <a:pt x="645" y="938"/>
                    <a:pt x="814" y="878"/>
                    <a:pt x="951" y="758"/>
                  </a:cubicBezTo>
                  <a:lnTo>
                    <a:pt x="581" y="62"/>
                  </a:lnTo>
                  <a:cubicBezTo>
                    <a:pt x="557" y="21"/>
                    <a:pt x="515" y="0"/>
                    <a:pt x="474"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2" name="Google Shape;23772;p76"/>
            <p:cNvSpPr/>
            <p:nvPr/>
          </p:nvSpPr>
          <p:spPr>
            <a:xfrm>
              <a:off x="1434700"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4" y="4998"/>
                  </a:lnTo>
                  <a:cubicBezTo>
                    <a:pt x="1859" y="4998"/>
                    <a:pt x="2171" y="4686"/>
                    <a:pt x="2171" y="4302"/>
                  </a:cubicBezTo>
                  <a:lnTo>
                    <a:pt x="2171" y="212"/>
                  </a:lnTo>
                  <a:cubicBezTo>
                    <a:pt x="2171" y="140"/>
                    <a:pt x="2161" y="68"/>
                    <a:pt x="2147" y="1"/>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3" name="Google Shape;23773;p76"/>
            <p:cNvSpPr/>
            <p:nvPr/>
          </p:nvSpPr>
          <p:spPr>
            <a:xfrm>
              <a:off x="1463129" y="3421427"/>
              <a:ext cx="28456" cy="130960"/>
            </a:xfrm>
            <a:custGeom>
              <a:rect b="b" l="l" r="r" t="t"/>
              <a:pathLst>
                <a:path extrusionOk="0" h="4998" w="1086">
                  <a:moveTo>
                    <a:pt x="1" y="1"/>
                  </a:moveTo>
                  <a:lnTo>
                    <a:pt x="1" y="4998"/>
                  </a:lnTo>
                  <a:lnTo>
                    <a:pt x="389" y="4998"/>
                  </a:lnTo>
                  <a:cubicBezTo>
                    <a:pt x="774" y="4998"/>
                    <a:pt x="1086" y="4686"/>
                    <a:pt x="1086" y="4302"/>
                  </a:cubicBezTo>
                  <a:lnTo>
                    <a:pt x="1086" y="212"/>
                  </a:lnTo>
                  <a:cubicBezTo>
                    <a:pt x="1086" y="140"/>
                    <a:pt x="1076" y="68"/>
                    <a:pt x="1062"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4" name="Google Shape;23774;p76"/>
            <p:cNvSpPr/>
            <p:nvPr/>
          </p:nvSpPr>
          <p:spPr>
            <a:xfrm>
              <a:off x="1491297" y="3370778"/>
              <a:ext cx="56886" cy="181610"/>
            </a:xfrm>
            <a:custGeom>
              <a:rect b="b" l="l" r="r" t="t"/>
              <a:pathLst>
                <a:path extrusionOk="0" h="6931" w="2171">
                  <a:moveTo>
                    <a:pt x="1084" y="0"/>
                  </a:moveTo>
                  <a:cubicBezTo>
                    <a:pt x="1043" y="0"/>
                    <a:pt x="1002" y="21"/>
                    <a:pt x="980" y="62"/>
                  </a:cubicBezTo>
                  <a:lnTo>
                    <a:pt x="611" y="762"/>
                  </a:lnTo>
                  <a:lnTo>
                    <a:pt x="107" y="1713"/>
                  </a:lnTo>
                  <a:cubicBezTo>
                    <a:pt x="35" y="1847"/>
                    <a:pt x="1" y="1991"/>
                    <a:pt x="1" y="2140"/>
                  </a:cubicBezTo>
                  <a:lnTo>
                    <a:pt x="1" y="6235"/>
                  </a:lnTo>
                  <a:cubicBezTo>
                    <a:pt x="1" y="6619"/>
                    <a:pt x="313" y="6931"/>
                    <a:pt x="697" y="6931"/>
                  </a:cubicBezTo>
                  <a:lnTo>
                    <a:pt x="1475" y="6931"/>
                  </a:lnTo>
                  <a:cubicBezTo>
                    <a:pt x="1859" y="6931"/>
                    <a:pt x="2171" y="6619"/>
                    <a:pt x="2171" y="6235"/>
                  </a:cubicBezTo>
                  <a:lnTo>
                    <a:pt x="2171" y="2145"/>
                  </a:lnTo>
                  <a:cubicBezTo>
                    <a:pt x="2171" y="1991"/>
                    <a:pt x="2132" y="1847"/>
                    <a:pt x="2065" y="1713"/>
                  </a:cubicBezTo>
                  <a:lnTo>
                    <a:pt x="1561" y="762"/>
                  </a:lnTo>
                  <a:lnTo>
                    <a:pt x="1191" y="62"/>
                  </a:lnTo>
                  <a:cubicBezTo>
                    <a:pt x="1167" y="21"/>
                    <a:pt x="1125" y="0"/>
                    <a:pt x="1084"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5" name="Google Shape;23775;p76"/>
            <p:cNvSpPr/>
            <p:nvPr/>
          </p:nvSpPr>
          <p:spPr>
            <a:xfrm>
              <a:off x="1507280" y="3370778"/>
              <a:ext cx="24945" cy="24578"/>
            </a:xfrm>
            <a:custGeom>
              <a:rect b="b" l="l" r="r" t="t"/>
              <a:pathLst>
                <a:path extrusionOk="0" h="938" w="952">
                  <a:moveTo>
                    <a:pt x="474" y="0"/>
                  </a:moveTo>
                  <a:cubicBezTo>
                    <a:pt x="433" y="0"/>
                    <a:pt x="392" y="21"/>
                    <a:pt x="370" y="62"/>
                  </a:cubicBezTo>
                  <a:lnTo>
                    <a:pt x="1" y="758"/>
                  </a:lnTo>
                  <a:cubicBezTo>
                    <a:pt x="137" y="878"/>
                    <a:pt x="307" y="938"/>
                    <a:pt x="476" y="938"/>
                  </a:cubicBezTo>
                  <a:cubicBezTo>
                    <a:pt x="645" y="938"/>
                    <a:pt x="814" y="878"/>
                    <a:pt x="951" y="758"/>
                  </a:cubicBezTo>
                  <a:lnTo>
                    <a:pt x="581" y="62"/>
                  </a:lnTo>
                  <a:cubicBezTo>
                    <a:pt x="557" y="21"/>
                    <a:pt x="515" y="0"/>
                    <a:pt x="474"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6" name="Google Shape;23776;p76"/>
            <p:cNvSpPr/>
            <p:nvPr/>
          </p:nvSpPr>
          <p:spPr>
            <a:xfrm>
              <a:off x="1491297" y="3421427"/>
              <a:ext cx="56886" cy="130960"/>
            </a:xfrm>
            <a:custGeom>
              <a:rect b="b" l="l" r="r" t="t"/>
              <a:pathLst>
                <a:path extrusionOk="0" h="4998" w="2171">
                  <a:moveTo>
                    <a:pt x="25" y="1"/>
                  </a:moveTo>
                  <a:cubicBezTo>
                    <a:pt x="6" y="68"/>
                    <a:pt x="1" y="140"/>
                    <a:pt x="1" y="207"/>
                  </a:cubicBezTo>
                  <a:lnTo>
                    <a:pt x="1" y="4302"/>
                  </a:lnTo>
                  <a:cubicBezTo>
                    <a:pt x="1" y="4686"/>
                    <a:pt x="313" y="4998"/>
                    <a:pt x="697" y="4998"/>
                  </a:cubicBezTo>
                  <a:lnTo>
                    <a:pt x="1475" y="4998"/>
                  </a:lnTo>
                  <a:cubicBezTo>
                    <a:pt x="1859" y="4998"/>
                    <a:pt x="2171" y="4686"/>
                    <a:pt x="2171" y="4302"/>
                  </a:cubicBezTo>
                  <a:lnTo>
                    <a:pt x="2171" y="212"/>
                  </a:lnTo>
                  <a:cubicBezTo>
                    <a:pt x="2171" y="140"/>
                    <a:pt x="2161" y="68"/>
                    <a:pt x="2147"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7" name="Google Shape;23777;p76"/>
            <p:cNvSpPr/>
            <p:nvPr/>
          </p:nvSpPr>
          <p:spPr>
            <a:xfrm>
              <a:off x="1519727" y="3421427"/>
              <a:ext cx="28456" cy="130960"/>
            </a:xfrm>
            <a:custGeom>
              <a:rect b="b" l="l" r="r" t="t"/>
              <a:pathLst>
                <a:path extrusionOk="0" h="4998" w="1086">
                  <a:moveTo>
                    <a:pt x="1" y="1"/>
                  </a:moveTo>
                  <a:lnTo>
                    <a:pt x="1" y="4998"/>
                  </a:lnTo>
                  <a:lnTo>
                    <a:pt x="390" y="4998"/>
                  </a:lnTo>
                  <a:cubicBezTo>
                    <a:pt x="774" y="4998"/>
                    <a:pt x="1086" y="4686"/>
                    <a:pt x="1086" y="4302"/>
                  </a:cubicBezTo>
                  <a:lnTo>
                    <a:pt x="1086" y="212"/>
                  </a:lnTo>
                  <a:cubicBezTo>
                    <a:pt x="1086" y="140"/>
                    <a:pt x="1076" y="68"/>
                    <a:pt x="1062"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8" name="Google Shape;23778;p76"/>
            <p:cNvSpPr/>
            <p:nvPr/>
          </p:nvSpPr>
          <p:spPr>
            <a:xfrm>
              <a:off x="1548156" y="3370778"/>
              <a:ext cx="57017" cy="181610"/>
            </a:xfrm>
            <a:custGeom>
              <a:rect b="b" l="l" r="r" t="t"/>
              <a:pathLst>
                <a:path extrusionOk="0" h="6931" w="2176">
                  <a:moveTo>
                    <a:pt x="1087" y="0"/>
                  </a:moveTo>
                  <a:cubicBezTo>
                    <a:pt x="1046" y="0"/>
                    <a:pt x="1004" y="21"/>
                    <a:pt x="980" y="62"/>
                  </a:cubicBezTo>
                  <a:lnTo>
                    <a:pt x="610" y="762"/>
                  </a:lnTo>
                  <a:lnTo>
                    <a:pt x="111" y="1713"/>
                  </a:lnTo>
                  <a:cubicBezTo>
                    <a:pt x="39" y="1847"/>
                    <a:pt x="1" y="1991"/>
                    <a:pt x="1" y="2140"/>
                  </a:cubicBezTo>
                  <a:lnTo>
                    <a:pt x="1" y="6235"/>
                  </a:lnTo>
                  <a:cubicBezTo>
                    <a:pt x="1" y="6619"/>
                    <a:pt x="313" y="6931"/>
                    <a:pt x="697" y="6931"/>
                  </a:cubicBezTo>
                  <a:lnTo>
                    <a:pt x="1479" y="6931"/>
                  </a:lnTo>
                  <a:cubicBezTo>
                    <a:pt x="1863" y="6931"/>
                    <a:pt x="2175" y="6619"/>
                    <a:pt x="2175" y="6235"/>
                  </a:cubicBezTo>
                  <a:lnTo>
                    <a:pt x="2175" y="2145"/>
                  </a:lnTo>
                  <a:cubicBezTo>
                    <a:pt x="2175" y="1991"/>
                    <a:pt x="2137" y="1847"/>
                    <a:pt x="2065" y="1713"/>
                  </a:cubicBezTo>
                  <a:lnTo>
                    <a:pt x="1561" y="762"/>
                  </a:lnTo>
                  <a:lnTo>
                    <a:pt x="1191" y="62"/>
                  </a:lnTo>
                  <a:cubicBezTo>
                    <a:pt x="1170" y="21"/>
                    <a:pt x="1129" y="0"/>
                    <a:pt x="108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9" name="Google Shape;23779;p76"/>
            <p:cNvSpPr/>
            <p:nvPr/>
          </p:nvSpPr>
          <p:spPr>
            <a:xfrm>
              <a:off x="1564140" y="3370778"/>
              <a:ext cx="24919" cy="24578"/>
            </a:xfrm>
            <a:custGeom>
              <a:rect b="b" l="l" r="r" t="t"/>
              <a:pathLst>
                <a:path extrusionOk="0" h="938" w="951">
                  <a:moveTo>
                    <a:pt x="477" y="0"/>
                  </a:moveTo>
                  <a:cubicBezTo>
                    <a:pt x="436" y="0"/>
                    <a:pt x="394" y="21"/>
                    <a:pt x="370" y="62"/>
                  </a:cubicBezTo>
                  <a:lnTo>
                    <a:pt x="0" y="758"/>
                  </a:lnTo>
                  <a:cubicBezTo>
                    <a:pt x="137" y="878"/>
                    <a:pt x="306" y="938"/>
                    <a:pt x="476" y="938"/>
                  </a:cubicBezTo>
                  <a:cubicBezTo>
                    <a:pt x="645" y="938"/>
                    <a:pt x="814" y="878"/>
                    <a:pt x="951" y="758"/>
                  </a:cubicBezTo>
                  <a:lnTo>
                    <a:pt x="581" y="62"/>
                  </a:lnTo>
                  <a:cubicBezTo>
                    <a:pt x="560" y="21"/>
                    <a:pt x="519" y="0"/>
                    <a:pt x="4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0" name="Google Shape;23780;p76"/>
            <p:cNvSpPr/>
            <p:nvPr/>
          </p:nvSpPr>
          <p:spPr>
            <a:xfrm>
              <a:off x="1548156" y="3421427"/>
              <a:ext cx="57017" cy="130960"/>
            </a:xfrm>
            <a:custGeom>
              <a:rect b="b" l="l" r="r" t="t"/>
              <a:pathLst>
                <a:path extrusionOk="0" h="4998" w="2176">
                  <a:moveTo>
                    <a:pt x="25" y="1"/>
                  </a:moveTo>
                  <a:cubicBezTo>
                    <a:pt x="10" y="68"/>
                    <a:pt x="1" y="140"/>
                    <a:pt x="1" y="207"/>
                  </a:cubicBezTo>
                  <a:lnTo>
                    <a:pt x="1" y="4302"/>
                  </a:lnTo>
                  <a:cubicBezTo>
                    <a:pt x="1" y="4686"/>
                    <a:pt x="313" y="4998"/>
                    <a:pt x="697" y="4998"/>
                  </a:cubicBezTo>
                  <a:lnTo>
                    <a:pt x="1479" y="4998"/>
                  </a:lnTo>
                  <a:cubicBezTo>
                    <a:pt x="1863" y="4998"/>
                    <a:pt x="2175" y="4686"/>
                    <a:pt x="2175" y="4302"/>
                  </a:cubicBezTo>
                  <a:lnTo>
                    <a:pt x="2175" y="212"/>
                  </a:lnTo>
                  <a:cubicBezTo>
                    <a:pt x="2175" y="140"/>
                    <a:pt x="2166" y="68"/>
                    <a:pt x="2151"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1" name="Google Shape;23781;p76"/>
            <p:cNvSpPr/>
            <p:nvPr/>
          </p:nvSpPr>
          <p:spPr>
            <a:xfrm>
              <a:off x="1576586" y="3421427"/>
              <a:ext cx="28587" cy="130960"/>
            </a:xfrm>
            <a:custGeom>
              <a:rect b="b" l="l" r="r" t="t"/>
              <a:pathLst>
                <a:path extrusionOk="0" h="4998" w="1091">
                  <a:moveTo>
                    <a:pt x="1" y="1"/>
                  </a:moveTo>
                  <a:lnTo>
                    <a:pt x="1" y="4998"/>
                  </a:lnTo>
                  <a:lnTo>
                    <a:pt x="394" y="4998"/>
                  </a:lnTo>
                  <a:cubicBezTo>
                    <a:pt x="778" y="4998"/>
                    <a:pt x="1090" y="4686"/>
                    <a:pt x="1090" y="4302"/>
                  </a:cubicBezTo>
                  <a:lnTo>
                    <a:pt x="1090" y="212"/>
                  </a:lnTo>
                  <a:cubicBezTo>
                    <a:pt x="1085" y="140"/>
                    <a:pt x="1081" y="68"/>
                    <a:pt x="10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2" name="Google Shape;23782;p76"/>
            <p:cNvSpPr/>
            <p:nvPr/>
          </p:nvSpPr>
          <p:spPr>
            <a:xfrm>
              <a:off x="1314325" y="3493248"/>
              <a:ext cx="300647" cy="231840"/>
            </a:xfrm>
            <a:custGeom>
              <a:rect b="b" l="l" r="r" t="t"/>
              <a:pathLst>
                <a:path extrusionOk="0" h="8848" w="11474">
                  <a:moveTo>
                    <a:pt x="323" y="1"/>
                  </a:moveTo>
                  <a:cubicBezTo>
                    <a:pt x="145" y="1"/>
                    <a:pt x="1" y="145"/>
                    <a:pt x="1" y="322"/>
                  </a:cubicBezTo>
                  <a:lnTo>
                    <a:pt x="1" y="7926"/>
                  </a:lnTo>
                  <a:cubicBezTo>
                    <a:pt x="1" y="8435"/>
                    <a:pt x="438" y="8847"/>
                    <a:pt x="980" y="8847"/>
                  </a:cubicBezTo>
                  <a:lnTo>
                    <a:pt x="10494" y="8847"/>
                  </a:lnTo>
                  <a:cubicBezTo>
                    <a:pt x="11037" y="8847"/>
                    <a:pt x="11474" y="8435"/>
                    <a:pt x="11474" y="7926"/>
                  </a:cubicBezTo>
                  <a:lnTo>
                    <a:pt x="11474" y="7758"/>
                  </a:lnTo>
                  <a:lnTo>
                    <a:pt x="11474" y="298"/>
                  </a:lnTo>
                  <a:cubicBezTo>
                    <a:pt x="11464" y="130"/>
                    <a:pt x="11320" y="1"/>
                    <a:pt x="11152"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3" name="Google Shape;23783;p76"/>
            <p:cNvSpPr/>
            <p:nvPr/>
          </p:nvSpPr>
          <p:spPr>
            <a:xfrm>
              <a:off x="1344537" y="3493248"/>
              <a:ext cx="270436" cy="203279"/>
            </a:xfrm>
            <a:custGeom>
              <a:rect b="b" l="l" r="r" t="t"/>
              <a:pathLst>
                <a:path extrusionOk="0" h="7758" w="10321">
                  <a:moveTo>
                    <a:pt x="0" y="1"/>
                  </a:moveTo>
                  <a:lnTo>
                    <a:pt x="0" y="6836"/>
                  </a:lnTo>
                  <a:cubicBezTo>
                    <a:pt x="0" y="7345"/>
                    <a:pt x="442" y="7758"/>
                    <a:pt x="979" y="7758"/>
                  </a:cubicBezTo>
                  <a:lnTo>
                    <a:pt x="10321" y="7758"/>
                  </a:lnTo>
                  <a:lnTo>
                    <a:pt x="10321" y="322"/>
                  </a:lnTo>
                  <a:cubicBezTo>
                    <a:pt x="10321" y="317"/>
                    <a:pt x="10321" y="308"/>
                    <a:pt x="10321" y="298"/>
                  </a:cubicBezTo>
                  <a:cubicBezTo>
                    <a:pt x="10311" y="130"/>
                    <a:pt x="10167" y="1"/>
                    <a:pt x="9999"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4" name="Google Shape;23784;p76"/>
            <p:cNvSpPr/>
            <p:nvPr/>
          </p:nvSpPr>
          <p:spPr>
            <a:xfrm>
              <a:off x="1314325" y="3596512"/>
              <a:ext cx="300647" cy="39644"/>
            </a:xfrm>
            <a:custGeom>
              <a:rect b="b" l="l" r="r" t="t"/>
              <a:pathLst>
                <a:path extrusionOk="0" h="1513" w="11474">
                  <a:moveTo>
                    <a:pt x="1" y="1"/>
                  </a:moveTo>
                  <a:lnTo>
                    <a:pt x="1" y="1513"/>
                  </a:lnTo>
                  <a:lnTo>
                    <a:pt x="11474" y="1513"/>
                  </a:lnTo>
                  <a:lnTo>
                    <a:pt x="11474"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5" name="Google Shape;23785;p76"/>
            <p:cNvSpPr/>
            <p:nvPr/>
          </p:nvSpPr>
          <p:spPr>
            <a:xfrm>
              <a:off x="1314325" y="3596512"/>
              <a:ext cx="30238" cy="39644"/>
            </a:xfrm>
            <a:custGeom>
              <a:rect b="b" l="l" r="r" t="t"/>
              <a:pathLst>
                <a:path extrusionOk="0" h="1513" w="1154">
                  <a:moveTo>
                    <a:pt x="1" y="1"/>
                  </a:moveTo>
                  <a:lnTo>
                    <a:pt x="1" y="1513"/>
                  </a:lnTo>
                  <a:lnTo>
                    <a:pt x="1153" y="1513"/>
                  </a:lnTo>
                  <a:lnTo>
                    <a:pt x="1153" y="1"/>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6" name="Google Shape;23786;p76"/>
            <p:cNvSpPr/>
            <p:nvPr/>
          </p:nvSpPr>
          <p:spPr>
            <a:xfrm>
              <a:off x="1308797" y="3365118"/>
              <a:ext cx="311705" cy="365499"/>
            </a:xfrm>
            <a:custGeom>
              <a:rect b="b" l="l" r="r" t="t"/>
              <a:pathLst>
                <a:path extrusionOk="0" h="13949" w="11896">
                  <a:moveTo>
                    <a:pt x="1590" y="527"/>
                  </a:moveTo>
                  <a:lnTo>
                    <a:pt x="1791" y="902"/>
                  </a:lnTo>
                  <a:cubicBezTo>
                    <a:pt x="1726" y="928"/>
                    <a:pt x="1658" y="941"/>
                    <a:pt x="1590" y="941"/>
                  </a:cubicBezTo>
                  <a:cubicBezTo>
                    <a:pt x="1521" y="941"/>
                    <a:pt x="1453" y="928"/>
                    <a:pt x="1388" y="902"/>
                  </a:cubicBezTo>
                  <a:lnTo>
                    <a:pt x="1590" y="527"/>
                  </a:lnTo>
                  <a:close/>
                  <a:moveTo>
                    <a:pt x="3764" y="527"/>
                  </a:moveTo>
                  <a:lnTo>
                    <a:pt x="3961" y="902"/>
                  </a:lnTo>
                  <a:cubicBezTo>
                    <a:pt x="3899" y="928"/>
                    <a:pt x="3831" y="941"/>
                    <a:pt x="3764" y="941"/>
                  </a:cubicBezTo>
                  <a:cubicBezTo>
                    <a:pt x="3696" y="941"/>
                    <a:pt x="3627" y="928"/>
                    <a:pt x="3563" y="902"/>
                  </a:cubicBezTo>
                  <a:lnTo>
                    <a:pt x="3764" y="527"/>
                  </a:lnTo>
                  <a:close/>
                  <a:moveTo>
                    <a:pt x="8104" y="542"/>
                  </a:moveTo>
                  <a:lnTo>
                    <a:pt x="8305" y="916"/>
                  </a:lnTo>
                  <a:cubicBezTo>
                    <a:pt x="8240" y="942"/>
                    <a:pt x="8172" y="956"/>
                    <a:pt x="8104" y="956"/>
                  </a:cubicBezTo>
                  <a:cubicBezTo>
                    <a:pt x="8036" y="956"/>
                    <a:pt x="7969" y="942"/>
                    <a:pt x="7907" y="916"/>
                  </a:cubicBezTo>
                  <a:lnTo>
                    <a:pt x="8104" y="542"/>
                  </a:lnTo>
                  <a:close/>
                  <a:moveTo>
                    <a:pt x="10273" y="542"/>
                  </a:moveTo>
                  <a:lnTo>
                    <a:pt x="10475" y="916"/>
                  </a:lnTo>
                  <a:cubicBezTo>
                    <a:pt x="10413" y="942"/>
                    <a:pt x="10345" y="956"/>
                    <a:pt x="10278" y="956"/>
                  </a:cubicBezTo>
                  <a:cubicBezTo>
                    <a:pt x="10210" y="956"/>
                    <a:pt x="10141" y="942"/>
                    <a:pt x="10076" y="916"/>
                  </a:cubicBezTo>
                  <a:lnTo>
                    <a:pt x="10273" y="542"/>
                  </a:lnTo>
                  <a:close/>
                  <a:moveTo>
                    <a:pt x="5929" y="542"/>
                  </a:moveTo>
                  <a:lnTo>
                    <a:pt x="6131" y="921"/>
                  </a:lnTo>
                  <a:cubicBezTo>
                    <a:pt x="6066" y="945"/>
                    <a:pt x="5997" y="957"/>
                    <a:pt x="5930" y="957"/>
                  </a:cubicBezTo>
                  <a:cubicBezTo>
                    <a:pt x="5862" y="957"/>
                    <a:pt x="5795" y="945"/>
                    <a:pt x="5732" y="921"/>
                  </a:cubicBezTo>
                  <a:lnTo>
                    <a:pt x="5929" y="542"/>
                  </a:lnTo>
                  <a:close/>
                  <a:moveTo>
                    <a:pt x="1983" y="1276"/>
                  </a:moveTo>
                  <a:lnTo>
                    <a:pt x="2338" y="1938"/>
                  </a:lnTo>
                  <a:lnTo>
                    <a:pt x="841" y="1938"/>
                  </a:lnTo>
                  <a:lnTo>
                    <a:pt x="1191" y="1276"/>
                  </a:lnTo>
                  <a:cubicBezTo>
                    <a:pt x="1318" y="1334"/>
                    <a:pt x="1454" y="1362"/>
                    <a:pt x="1589" y="1362"/>
                  </a:cubicBezTo>
                  <a:cubicBezTo>
                    <a:pt x="1724" y="1362"/>
                    <a:pt x="1858" y="1334"/>
                    <a:pt x="1983" y="1276"/>
                  </a:cubicBezTo>
                  <a:close/>
                  <a:moveTo>
                    <a:pt x="4158" y="1276"/>
                  </a:moveTo>
                  <a:lnTo>
                    <a:pt x="4508" y="1938"/>
                  </a:lnTo>
                  <a:lnTo>
                    <a:pt x="3015" y="1938"/>
                  </a:lnTo>
                  <a:lnTo>
                    <a:pt x="3366" y="1276"/>
                  </a:lnTo>
                  <a:cubicBezTo>
                    <a:pt x="3491" y="1334"/>
                    <a:pt x="3626" y="1362"/>
                    <a:pt x="3762" y="1362"/>
                  </a:cubicBezTo>
                  <a:cubicBezTo>
                    <a:pt x="3897" y="1362"/>
                    <a:pt x="4033" y="1334"/>
                    <a:pt x="4158" y="1276"/>
                  </a:cubicBezTo>
                  <a:close/>
                  <a:moveTo>
                    <a:pt x="6327" y="1290"/>
                  </a:moveTo>
                  <a:lnTo>
                    <a:pt x="6678" y="1953"/>
                  </a:lnTo>
                  <a:lnTo>
                    <a:pt x="5185" y="1953"/>
                  </a:lnTo>
                  <a:lnTo>
                    <a:pt x="5535" y="1290"/>
                  </a:lnTo>
                  <a:cubicBezTo>
                    <a:pt x="5660" y="1348"/>
                    <a:pt x="5796" y="1377"/>
                    <a:pt x="5931" y="1377"/>
                  </a:cubicBezTo>
                  <a:cubicBezTo>
                    <a:pt x="6067" y="1377"/>
                    <a:pt x="6203" y="1348"/>
                    <a:pt x="6327" y="1290"/>
                  </a:cubicBezTo>
                  <a:close/>
                  <a:moveTo>
                    <a:pt x="8502" y="1290"/>
                  </a:moveTo>
                  <a:lnTo>
                    <a:pt x="8852" y="1953"/>
                  </a:lnTo>
                  <a:lnTo>
                    <a:pt x="7360" y="1953"/>
                  </a:lnTo>
                  <a:lnTo>
                    <a:pt x="7710" y="1290"/>
                  </a:lnTo>
                  <a:cubicBezTo>
                    <a:pt x="7835" y="1348"/>
                    <a:pt x="7969" y="1377"/>
                    <a:pt x="8104" y="1377"/>
                  </a:cubicBezTo>
                  <a:cubicBezTo>
                    <a:pt x="8239" y="1377"/>
                    <a:pt x="8375" y="1348"/>
                    <a:pt x="8502" y="1290"/>
                  </a:cubicBezTo>
                  <a:close/>
                  <a:moveTo>
                    <a:pt x="10672" y="1286"/>
                  </a:moveTo>
                  <a:lnTo>
                    <a:pt x="11022" y="1953"/>
                  </a:lnTo>
                  <a:lnTo>
                    <a:pt x="9529" y="1953"/>
                  </a:lnTo>
                  <a:lnTo>
                    <a:pt x="9880" y="1286"/>
                  </a:lnTo>
                  <a:cubicBezTo>
                    <a:pt x="10004" y="1346"/>
                    <a:pt x="10140" y="1376"/>
                    <a:pt x="10276" y="1376"/>
                  </a:cubicBezTo>
                  <a:cubicBezTo>
                    <a:pt x="10411" y="1376"/>
                    <a:pt x="10547" y="1346"/>
                    <a:pt x="10672" y="1286"/>
                  </a:cubicBezTo>
                  <a:close/>
                  <a:moveTo>
                    <a:pt x="1383" y="2361"/>
                  </a:moveTo>
                  <a:lnTo>
                    <a:pt x="1378" y="4679"/>
                  </a:lnTo>
                  <a:lnTo>
                    <a:pt x="716" y="4679"/>
                  </a:lnTo>
                  <a:lnTo>
                    <a:pt x="716" y="2361"/>
                  </a:lnTo>
                  <a:close/>
                  <a:moveTo>
                    <a:pt x="2463" y="2361"/>
                  </a:moveTo>
                  <a:lnTo>
                    <a:pt x="2463" y="4679"/>
                  </a:lnTo>
                  <a:lnTo>
                    <a:pt x="1801" y="4679"/>
                  </a:lnTo>
                  <a:lnTo>
                    <a:pt x="1801" y="2361"/>
                  </a:lnTo>
                  <a:close/>
                  <a:moveTo>
                    <a:pt x="3553" y="2361"/>
                  </a:moveTo>
                  <a:lnTo>
                    <a:pt x="3553" y="4679"/>
                  </a:lnTo>
                  <a:lnTo>
                    <a:pt x="2886" y="4679"/>
                  </a:lnTo>
                  <a:lnTo>
                    <a:pt x="2886" y="2361"/>
                  </a:lnTo>
                  <a:close/>
                  <a:moveTo>
                    <a:pt x="4638" y="2361"/>
                  </a:moveTo>
                  <a:cubicBezTo>
                    <a:pt x="4638" y="2361"/>
                    <a:pt x="4638" y="2366"/>
                    <a:pt x="4638" y="2370"/>
                  </a:cubicBezTo>
                  <a:lnTo>
                    <a:pt x="4638" y="4679"/>
                  </a:lnTo>
                  <a:lnTo>
                    <a:pt x="3971" y="4679"/>
                  </a:lnTo>
                  <a:lnTo>
                    <a:pt x="3971" y="2361"/>
                  </a:lnTo>
                  <a:close/>
                  <a:moveTo>
                    <a:pt x="5723" y="2370"/>
                  </a:moveTo>
                  <a:lnTo>
                    <a:pt x="5723" y="4679"/>
                  </a:lnTo>
                  <a:lnTo>
                    <a:pt x="5060" y="4679"/>
                  </a:lnTo>
                  <a:lnTo>
                    <a:pt x="5060" y="2370"/>
                  </a:lnTo>
                  <a:close/>
                  <a:moveTo>
                    <a:pt x="6808" y="2370"/>
                  </a:moveTo>
                  <a:lnTo>
                    <a:pt x="6808" y="4679"/>
                  </a:lnTo>
                  <a:lnTo>
                    <a:pt x="6140" y="4679"/>
                  </a:lnTo>
                  <a:lnTo>
                    <a:pt x="6140" y="2370"/>
                  </a:lnTo>
                  <a:close/>
                  <a:moveTo>
                    <a:pt x="7897" y="2370"/>
                  </a:moveTo>
                  <a:lnTo>
                    <a:pt x="7897" y="4679"/>
                  </a:lnTo>
                  <a:lnTo>
                    <a:pt x="7230" y="4679"/>
                  </a:lnTo>
                  <a:lnTo>
                    <a:pt x="7230" y="2370"/>
                  </a:lnTo>
                  <a:close/>
                  <a:moveTo>
                    <a:pt x="8987" y="2370"/>
                  </a:moveTo>
                  <a:lnTo>
                    <a:pt x="8982" y="4679"/>
                  </a:lnTo>
                  <a:lnTo>
                    <a:pt x="8315" y="4679"/>
                  </a:lnTo>
                  <a:lnTo>
                    <a:pt x="8315" y="2370"/>
                  </a:lnTo>
                  <a:close/>
                  <a:moveTo>
                    <a:pt x="10067" y="2370"/>
                  </a:moveTo>
                  <a:lnTo>
                    <a:pt x="10067" y="4679"/>
                  </a:lnTo>
                  <a:lnTo>
                    <a:pt x="9400" y="4679"/>
                  </a:lnTo>
                  <a:lnTo>
                    <a:pt x="9400" y="2370"/>
                  </a:lnTo>
                  <a:close/>
                  <a:moveTo>
                    <a:pt x="11152" y="2370"/>
                  </a:moveTo>
                  <a:lnTo>
                    <a:pt x="11152" y="4679"/>
                  </a:lnTo>
                  <a:lnTo>
                    <a:pt x="10485" y="4679"/>
                  </a:lnTo>
                  <a:lnTo>
                    <a:pt x="10485" y="2370"/>
                  </a:lnTo>
                  <a:close/>
                  <a:moveTo>
                    <a:pt x="3762" y="0"/>
                  </a:moveTo>
                  <a:cubicBezTo>
                    <a:pt x="3650" y="0"/>
                    <a:pt x="3539" y="58"/>
                    <a:pt x="3476" y="167"/>
                  </a:cubicBezTo>
                  <a:cubicBezTo>
                    <a:pt x="3471" y="177"/>
                    <a:pt x="3529" y="71"/>
                    <a:pt x="2674" y="1679"/>
                  </a:cubicBezTo>
                  <a:lnTo>
                    <a:pt x="2252" y="878"/>
                  </a:lnTo>
                  <a:lnTo>
                    <a:pt x="1878" y="177"/>
                  </a:lnTo>
                  <a:cubicBezTo>
                    <a:pt x="1818" y="62"/>
                    <a:pt x="1704" y="4"/>
                    <a:pt x="1589" y="4"/>
                  </a:cubicBezTo>
                  <a:cubicBezTo>
                    <a:pt x="1474" y="4"/>
                    <a:pt x="1359" y="62"/>
                    <a:pt x="1297" y="177"/>
                  </a:cubicBezTo>
                  <a:lnTo>
                    <a:pt x="423" y="1828"/>
                  </a:lnTo>
                  <a:cubicBezTo>
                    <a:pt x="342" y="1991"/>
                    <a:pt x="294" y="2174"/>
                    <a:pt x="294" y="2356"/>
                  </a:cubicBezTo>
                  <a:lnTo>
                    <a:pt x="294" y="4737"/>
                  </a:lnTo>
                  <a:cubicBezTo>
                    <a:pt x="116" y="4828"/>
                    <a:pt x="1" y="5011"/>
                    <a:pt x="1" y="5212"/>
                  </a:cubicBezTo>
                  <a:lnTo>
                    <a:pt x="1" y="6479"/>
                  </a:lnTo>
                  <a:cubicBezTo>
                    <a:pt x="1" y="6619"/>
                    <a:pt x="105" y="6688"/>
                    <a:pt x="210" y="6688"/>
                  </a:cubicBezTo>
                  <a:cubicBezTo>
                    <a:pt x="314" y="6688"/>
                    <a:pt x="418" y="6619"/>
                    <a:pt x="418" y="6479"/>
                  </a:cubicBezTo>
                  <a:lnTo>
                    <a:pt x="418" y="5212"/>
                  </a:lnTo>
                  <a:cubicBezTo>
                    <a:pt x="418" y="5150"/>
                    <a:pt x="471" y="5102"/>
                    <a:pt x="534" y="5102"/>
                  </a:cubicBezTo>
                  <a:lnTo>
                    <a:pt x="11363" y="5102"/>
                  </a:lnTo>
                  <a:cubicBezTo>
                    <a:pt x="11421" y="5102"/>
                    <a:pt x="11469" y="5145"/>
                    <a:pt x="11473" y="5203"/>
                  </a:cubicBezTo>
                  <a:lnTo>
                    <a:pt x="11473" y="8620"/>
                  </a:lnTo>
                  <a:lnTo>
                    <a:pt x="8094" y="8620"/>
                  </a:lnTo>
                  <a:cubicBezTo>
                    <a:pt x="7816" y="8620"/>
                    <a:pt x="7816" y="9043"/>
                    <a:pt x="8094" y="9043"/>
                  </a:cubicBezTo>
                  <a:lnTo>
                    <a:pt x="11473" y="9043"/>
                  </a:lnTo>
                  <a:lnTo>
                    <a:pt x="11473" y="10132"/>
                  </a:lnTo>
                  <a:lnTo>
                    <a:pt x="5132" y="10132"/>
                  </a:lnTo>
                  <a:cubicBezTo>
                    <a:pt x="4849" y="10132"/>
                    <a:pt x="4849" y="10550"/>
                    <a:pt x="5132" y="10550"/>
                  </a:cubicBezTo>
                  <a:lnTo>
                    <a:pt x="11478" y="10550"/>
                  </a:lnTo>
                  <a:lnTo>
                    <a:pt x="11478" y="11390"/>
                  </a:lnTo>
                  <a:cubicBezTo>
                    <a:pt x="11473" y="11395"/>
                    <a:pt x="11473" y="11395"/>
                    <a:pt x="11478" y="11400"/>
                  </a:cubicBezTo>
                  <a:lnTo>
                    <a:pt x="11478" y="12821"/>
                  </a:lnTo>
                  <a:cubicBezTo>
                    <a:pt x="11478" y="13209"/>
                    <a:pt x="11133" y="13531"/>
                    <a:pt x="10705" y="13531"/>
                  </a:cubicBezTo>
                  <a:lnTo>
                    <a:pt x="1191" y="13531"/>
                  </a:lnTo>
                  <a:cubicBezTo>
                    <a:pt x="764" y="13531"/>
                    <a:pt x="423" y="13209"/>
                    <a:pt x="423" y="12821"/>
                  </a:cubicBezTo>
                  <a:lnTo>
                    <a:pt x="423" y="10555"/>
                  </a:lnTo>
                  <a:lnTo>
                    <a:pt x="4292" y="10555"/>
                  </a:lnTo>
                  <a:cubicBezTo>
                    <a:pt x="4571" y="10555"/>
                    <a:pt x="4571" y="10132"/>
                    <a:pt x="4292" y="10132"/>
                  </a:cubicBezTo>
                  <a:lnTo>
                    <a:pt x="418" y="10132"/>
                  </a:lnTo>
                  <a:lnTo>
                    <a:pt x="418" y="9043"/>
                  </a:lnTo>
                  <a:lnTo>
                    <a:pt x="7259" y="9043"/>
                  </a:lnTo>
                  <a:cubicBezTo>
                    <a:pt x="7537" y="9043"/>
                    <a:pt x="7537" y="8625"/>
                    <a:pt x="7259" y="8625"/>
                  </a:cubicBezTo>
                  <a:lnTo>
                    <a:pt x="418" y="8625"/>
                  </a:lnTo>
                  <a:lnTo>
                    <a:pt x="418" y="7315"/>
                  </a:lnTo>
                  <a:cubicBezTo>
                    <a:pt x="418" y="7175"/>
                    <a:pt x="314" y="7106"/>
                    <a:pt x="210" y="7106"/>
                  </a:cubicBezTo>
                  <a:cubicBezTo>
                    <a:pt x="105" y="7106"/>
                    <a:pt x="1" y="7175"/>
                    <a:pt x="1" y="7315"/>
                  </a:cubicBezTo>
                  <a:lnTo>
                    <a:pt x="1" y="12816"/>
                  </a:lnTo>
                  <a:cubicBezTo>
                    <a:pt x="1" y="13445"/>
                    <a:pt x="534" y="13949"/>
                    <a:pt x="1191" y="13949"/>
                  </a:cubicBezTo>
                  <a:lnTo>
                    <a:pt x="10705" y="13949"/>
                  </a:lnTo>
                  <a:cubicBezTo>
                    <a:pt x="11363" y="13949"/>
                    <a:pt x="11896" y="13440"/>
                    <a:pt x="11896" y="12816"/>
                  </a:cubicBezTo>
                  <a:cubicBezTo>
                    <a:pt x="11896" y="12734"/>
                    <a:pt x="11896" y="5342"/>
                    <a:pt x="11896" y="5193"/>
                  </a:cubicBezTo>
                  <a:lnTo>
                    <a:pt x="11896" y="5179"/>
                  </a:lnTo>
                  <a:cubicBezTo>
                    <a:pt x="11881" y="4977"/>
                    <a:pt x="11757" y="4804"/>
                    <a:pt x="11574" y="4723"/>
                  </a:cubicBezTo>
                  <a:lnTo>
                    <a:pt x="11574" y="2370"/>
                  </a:lnTo>
                  <a:cubicBezTo>
                    <a:pt x="11574" y="2188"/>
                    <a:pt x="11526" y="2006"/>
                    <a:pt x="11440" y="1842"/>
                  </a:cubicBezTo>
                  <a:cubicBezTo>
                    <a:pt x="11440" y="1842"/>
                    <a:pt x="10561" y="186"/>
                    <a:pt x="10557" y="172"/>
                  </a:cubicBezTo>
                  <a:cubicBezTo>
                    <a:pt x="10492" y="69"/>
                    <a:pt x="10386" y="18"/>
                    <a:pt x="10280" y="18"/>
                  </a:cubicBezTo>
                  <a:cubicBezTo>
                    <a:pt x="10164" y="18"/>
                    <a:pt x="10048" y="78"/>
                    <a:pt x="9985" y="196"/>
                  </a:cubicBezTo>
                  <a:lnTo>
                    <a:pt x="9616" y="892"/>
                  </a:lnTo>
                  <a:lnTo>
                    <a:pt x="9193" y="1694"/>
                  </a:lnTo>
                  <a:cubicBezTo>
                    <a:pt x="9193" y="1694"/>
                    <a:pt x="8387" y="182"/>
                    <a:pt x="8387" y="172"/>
                  </a:cubicBezTo>
                  <a:cubicBezTo>
                    <a:pt x="8323" y="69"/>
                    <a:pt x="8215" y="18"/>
                    <a:pt x="8109" y="18"/>
                  </a:cubicBezTo>
                  <a:cubicBezTo>
                    <a:pt x="7992" y="18"/>
                    <a:pt x="7876" y="78"/>
                    <a:pt x="7816" y="196"/>
                  </a:cubicBezTo>
                  <a:lnTo>
                    <a:pt x="7446" y="892"/>
                  </a:lnTo>
                  <a:lnTo>
                    <a:pt x="7019" y="1698"/>
                  </a:lnTo>
                  <a:cubicBezTo>
                    <a:pt x="6918" y="1506"/>
                    <a:pt x="6217" y="182"/>
                    <a:pt x="6212" y="177"/>
                  </a:cubicBezTo>
                  <a:cubicBezTo>
                    <a:pt x="6148" y="75"/>
                    <a:pt x="6040" y="21"/>
                    <a:pt x="5931" y="21"/>
                  </a:cubicBezTo>
                  <a:cubicBezTo>
                    <a:pt x="5845" y="21"/>
                    <a:pt x="5759" y="54"/>
                    <a:pt x="5694" y="124"/>
                  </a:cubicBezTo>
                  <a:cubicBezTo>
                    <a:pt x="5646" y="172"/>
                    <a:pt x="5675" y="124"/>
                    <a:pt x="5271" y="892"/>
                  </a:cubicBezTo>
                  <a:lnTo>
                    <a:pt x="4854" y="1684"/>
                  </a:lnTo>
                  <a:lnTo>
                    <a:pt x="4427" y="878"/>
                  </a:lnTo>
                  <a:cubicBezTo>
                    <a:pt x="4033" y="143"/>
                    <a:pt x="4057" y="167"/>
                    <a:pt x="4019" y="124"/>
                  </a:cubicBezTo>
                  <a:cubicBezTo>
                    <a:pt x="3951" y="41"/>
                    <a:pt x="3856" y="0"/>
                    <a:pt x="3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787" name="Google Shape;23787;p76"/>
          <p:cNvGrpSpPr/>
          <p:nvPr/>
        </p:nvGrpSpPr>
        <p:grpSpPr>
          <a:xfrm>
            <a:off x="2661291" y="1502933"/>
            <a:ext cx="336624" cy="365551"/>
            <a:chOff x="2661291" y="1502933"/>
            <a:chExt cx="336624" cy="365551"/>
          </a:xfrm>
        </p:grpSpPr>
        <p:sp>
          <p:nvSpPr>
            <p:cNvPr id="23788" name="Google Shape;23788;p76"/>
            <p:cNvSpPr/>
            <p:nvPr/>
          </p:nvSpPr>
          <p:spPr>
            <a:xfrm>
              <a:off x="2683694" y="1602188"/>
              <a:ext cx="222407" cy="244286"/>
            </a:xfrm>
            <a:custGeom>
              <a:rect b="b" l="l" r="r" t="t"/>
              <a:pathLst>
                <a:path extrusionOk="0" h="9323" w="8488">
                  <a:moveTo>
                    <a:pt x="0" y="0"/>
                  </a:moveTo>
                  <a:lnTo>
                    <a:pt x="0" y="9322"/>
                  </a:lnTo>
                  <a:lnTo>
                    <a:pt x="8487" y="9322"/>
                  </a:lnTo>
                  <a:lnTo>
                    <a:pt x="8487" y="869"/>
                  </a:lnTo>
                  <a:cubicBezTo>
                    <a:pt x="8487" y="389"/>
                    <a:pt x="8094" y="0"/>
                    <a:pt x="761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9" name="Google Shape;23789;p76"/>
            <p:cNvSpPr/>
            <p:nvPr/>
          </p:nvSpPr>
          <p:spPr>
            <a:xfrm>
              <a:off x="2716028" y="1642304"/>
              <a:ext cx="157608" cy="162534"/>
            </a:xfrm>
            <a:custGeom>
              <a:rect b="b" l="l" r="r" t="t"/>
              <a:pathLst>
                <a:path extrusionOk="0" h="6203" w="6015">
                  <a:moveTo>
                    <a:pt x="528" y="0"/>
                  </a:moveTo>
                  <a:cubicBezTo>
                    <a:pt x="235" y="0"/>
                    <a:pt x="0" y="231"/>
                    <a:pt x="0" y="524"/>
                  </a:cubicBezTo>
                  <a:lnTo>
                    <a:pt x="0" y="5679"/>
                  </a:lnTo>
                  <a:cubicBezTo>
                    <a:pt x="0" y="5967"/>
                    <a:pt x="235" y="6202"/>
                    <a:pt x="528" y="6202"/>
                  </a:cubicBezTo>
                  <a:lnTo>
                    <a:pt x="5492" y="6202"/>
                  </a:lnTo>
                  <a:cubicBezTo>
                    <a:pt x="5780" y="6202"/>
                    <a:pt x="6015" y="5967"/>
                    <a:pt x="6015" y="5679"/>
                  </a:cubicBezTo>
                  <a:lnTo>
                    <a:pt x="6015" y="524"/>
                  </a:lnTo>
                  <a:cubicBezTo>
                    <a:pt x="6015" y="236"/>
                    <a:pt x="5780" y="0"/>
                    <a:pt x="5492"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0" name="Google Shape;23790;p76"/>
            <p:cNvSpPr/>
            <p:nvPr/>
          </p:nvSpPr>
          <p:spPr>
            <a:xfrm>
              <a:off x="2737645" y="1642304"/>
              <a:ext cx="135991" cy="162534"/>
            </a:xfrm>
            <a:custGeom>
              <a:rect b="b" l="l" r="r" t="t"/>
              <a:pathLst>
                <a:path extrusionOk="0" h="6203" w="5190">
                  <a:moveTo>
                    <a:pt x="529" y="0"/>
                  </a:moveTo>
                  <a:cubicBezTo>
                    <a:pt x="236" y="0"/>
                    <a:pt x="1" y="231"/>
                    <a:pt x="1" y="524"/>
                  </a:cubicBezTo>
                  <a:lnTo>
                    <a:pt x="1" y="5679"/>
                  </a:lnTo>
                  <a:cubicBezTo>
                    <a:pt x="1" y="5967"/>
                    <a:pt x="236" y="6202"/>
                    <a:pt x="529" y="6202"/>
                  </a:cubicBezTo>
                  <a:lnTo>
                    <a:pt x="4667" y="6202"/>
                  </a:lnTo>
                  <a:cubicBezTo>
                    <a:pt x="4955" y="6202"/>
                    <a:pt x="5190" y="5967"/>
                    <a:pt x="5190" y="5679"/>
                  </a:cubicBezTo>
                  <a:lnTo>
                    <a:pt x="5190" y="524"/>
                  </a:lnTo>
                  <a:cubicBezTo>
                    <a:pt x="5190" y="231"/>
                    <a:pt x="4955" y="0"/>
                    <a:pt x="4667"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1" name="Google Shape;23791;p76"/>
            <p:cNvSpPr/>
            <p:nvPr/>
          </p:nvSpPr>
          <p:spPr>
            <a:xfrm>
              <a:off x="2723810" y="1720387"/>
              <a:ext cx="104810" cy="84451"/>
            </a:xfrm>
            <a:custGeom>
              <a:rect b="b" l="l" r="r" t="t"/>
              <a:pathLst>
                <a:path extrusionOk="0" h="3223" w="4000">
                  <a:moveTo>
                    <a:pt x="1986" y="0"/>
                  </a:moveTo>
                  <a:cubicBezTo>
                    <a:pt x="1767" y="0"/>
                    <a:pt x="1549" y="114"/>
                    <a:pt x="1436" y="342"/>
                  </a:cubicBezTo>
                  <a:lnTo>
                    <a:pt x="994" y="1201"/>
                  </a:lnTo>
                  <a:lnTo>
                    <a:pt x="980" y="1235"/>
                  </a:lnTo>
                  <a:lnTo>
                    <a:pt x="1" y="3170"/>
                  </a:lnTo>
                  <a:cubicBezTo>
                    <a:pt x="68" y="3203"/>
                    <a:pt x="150" y="3222"/>
                    <a:pt x="231" y="3222"/>
                  </a:cubicBezTo>
                  <a:lnTo>
                    <a:pt x="3999" y="3222"/>
                  </a:lnTo>
                  <a:lnTo>
                    <a:pt x="2996" y="1235"/>
                  </a:lnTo>
                  <a:lnTo>
                    <a:pt x="2977" y="1206"/>
                  </a:lnTo>
                  <a:lnTo>
                    <a:pt x="2540" y="342"/>
                  </a:lnTo>
                  <a:cubicBezTo>
                    <a:pt x="2425" y="114"/>
                    <a:pt x="2205" y="0"/>
                    <a:pt x="198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2" name="Google Shape;23792;p76"/>
            <p:cNvSpPr/>
            <p:nvPr/>
          </p:nvSpPr>
          <p:spPr>
            <a:xfrm>
              <a:off x="2723810" y="1775753"/>
              <a:ext cx="27696" cy="29085"/>
            </a:xfrm>
            <a:custGeom>
              <a:rect b="b" l="l" r="r" t="t"/>
              <a:pathLst>
                <a:path extrusionOk="0" h="1110" w="1057">
                  <a:moveTo>
                    <a:pt x="534" y="0"/>
                  </a:moveTo>
                  <a:lnTo>
                    <a:pt x="1" y="1057"/>
                  </a:lnTo>
                  <a:cubicBezTo>
                    <a:pt x="68" y="1090"/>
                    <a:pt x="150" y="1109"/>
                    <a:pt x="231" y="1109"/>
                  </a:cubicBezTo>
                  <a:lnTo>
                    <a:pt x="1057" y="1109"/>
                  </a:lnTo>
                  <a:cubicBezTo>
                    <a:pt x="769" y="1109"/>
                    <a:pt x="534" y="874"/>
                    <a:pt x="534" y="586"/>
                  </a:cubicBezTo>
                  <a:lnTo>
                    <a:pt x="534"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3" name="Google Shape;23793;p76"/>
            <p:cNvSpPr/>
            <p:nvPr/>
          </p:nvSpPr>
          <p:spPr>
            <a:xfrm>
              <a:off x="2794871" y="1665938"/>
              <a:ext cx="58510" cy="53453"/>
            </a:xfrm>
            <a:custGeom>
              <a:rect b="b" l="l" r="r" t="t"/>
              <a:pathLst>
                <a:path extrusionOk="0" h="2040" w="2233">
                  <a:moveTo>
                    <a:pt x="1153" y="1"/>
                  </a:moveTo>
                  <a:lnTo>
                    <a:pt x="1153" y="1"/>
                  </a:lnTo>
                  <a:cubicBezTo>
                    <a:pt x="375" y="107"/>
                    <a:pt x="1" y="1009"/>
                    <a:pt x="476" y="1633"/>
                  </a:cubicBezTo>
                  <a:cubicBezTo>
                    <a:pt x="685" y="1908"/>
                    <a:pt x="990" y="2039"/>
                    <a:pt x="1293" y="2039"/>
                  </a:cubicBezTo>
                  <a:cubicBezTo>
                    <a:pt x="1678" y="2039"/>
                    <a:pt x="2058" y="1827"/>
                    <a:pt x="2233" y="1427"/>
                  </a:cubicBezTo>
                  <a:lnTo>
                    <a:pt x="2233" y="1427"/>
                  </a:lnTo>
                  <a:cubicBezTo>
                    <a:pt x="2185" y="1433"/>
                    <a:pt x="2138" y="1436"/>
                    <a:pt x="2091" y="1436"/>
                  </a:cubicBezTo>
                  <a:cubicBezTo>
                    <a:pt x="1371" y="1436"/>
                    <a:pt x="851" y="691"/>
                    <a:pt x="1153"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4" name="Google Shape;23794;p76"/>
            <p:cNvSpPr/>
            <p:nvPr/>
          </p:nvSpPr>
          <p:spPr>
            <a:xfrm>
              <a:off x="2749986" y="1720466"/>
              <a:ext cx="51829" cy="44466"/>
            </a:xfrm>
            <a:custGeom>
              <a:rect b="b" l="l" r="r" t="t"/>
              <a:pathLst>
                <a:path extrusionOk="0" h="1697" w="1978">
                  <a:moveTo>
                    <a:pt x="987" y="1"/>
                  </a:moveTo>
                  <a:cubicBezTo>
                    <a:pt x="768" y="1"/>
                    <a:pt x="550" y="114"/>
                    <a:pt x="437" y="339"/>
                  </a:cubicBezTo>
                  <a:lnTo>
                    <a:pt x="0" y="1203"/>
                  </a:lnTo>
                  <a:cubicBezTo>
                    <a:pt x="247" y="1532"/>
                    <a:pt x="618" y="1696"/>
                    <a:pt x="989" y="1696"/>
                  </a:cubicBezTo>
                  <a:cubicBezTo>
                    <a:pt x="1360" y="1696"/>
                    <a:pt x="1731" y="1532"/>
                    <a:pt x="1978" y="1203"/>
                  </a:cubicBezTo>
                  <a:lnTo>
                    <a:pt x="1541" y="339"/>
                  </a:lnTo>
                  <a:cubicBezTo>
                    <a:pt x="1426" y="114"/>
                    <a:pt x="1206" y="1"/>
                    <a:pt x="987"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5" name="Google Shape;23795;p76"/>
            <p:cNvSpPr/>
            <p:nvPr/>
          </p:nvSpPr>
          <p:spPr>
            <a:xfrm>
              <a:off x="2666715"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0" y="1306"/>
                    <a:pt x="1301" y="1215"/>
                    <a:pt x="1301" y="1109"/>
                  </a:cubicBezTo>
                  <a:lnTo>
                    <a:pt x="1301" y="197"/>
                  </a:lnTo>
                  <a:cubicBezTo>
                    <a:pt x="1301" y="87"/>
                    <a:pt x="1210"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6" name="Google Shape;23796;p76"/>
            <p:cNvSpPr/>
            <p:nvPr/>
          </p:nvSpPr>
          <p:spPr>
            <a:xfrm>
              <a:off x="2812872" y="1508357"/>
              <a:ext cx="34116" cy="34220"/>
            </a:xfrm>
            <a:custGeom>
              <a:rect b="b" l="l" r="r" t="t"/>
              <a:pathLst>
                <a:path extrusionOk="0" h="1306" w="1302">
                  <a:moveTo>
                    <a:pt x="197" y="0"/>
                  </a:moveTo>
                  <a:cubicBezTo>
                    <a:pt x="91" y="0"/>
                    <a:pt x="0" y="87"/>
                    <a:pt x="0" y="197"/>
                  </a:cubicBezTo>
                  <a:lnTo>
                    <a:pt x="0" y="1109"/>
                  </a:lnTo>
                  <a:cubicBezTo>
                    <a:pt x="0" y="1215"/>
                    <a:pt x="91"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7" name="Google Shape;23797;p76"/>
            <p:cNvSpPr/>
            <p:nvPr/>
          </p:nvSpPr>
          <p:spPr>
            <a:xfrm>
              <a:off x="2958401" y="1508357"/>
              <a:ext cx="34116" cy="34220"/>
            </a:xfrm>
            <a:custGeom>
              <a:rect b="b" l="l" r="r" t="t"/>
              <a:pathLst>
                <a:path extrusionOk="0" h="1306" w="1302">
                  <a:moveTo>
                    <a:pt x="197" y="0"/>
                  </a:moveTo>
                  <a:cubicBezTo>
                    <a:pt x="87" y="0"/>
                    <a:pt x="0" y="87"/>
                    <a:pt x="0" y="197"/>
                  </a:cubicBezTo>
                  <a:lnTo>
                    <a:pt x="0" y="1109"/>
                  </a:lnTo>
                  <a:cubicBezTo>
                    <a:pt x="0" y="1215"/>
                    <a:pt x="87" y="1306"/>
                    <a:pt x="197" y="1306"/>
                  </a:cubicBezTo>
                  <a:lnTo>
                    <a:pt x="1104" y="1306"/>
                  </a:lnTo>
                  <a:cubicBezTo>
                    <a:pt x="1215" y="1306"/>
                    <a:pt x="1301" y="1215"/>
                    <a:pt x="1301" y="1109"/>
                  </a:cubicBezTo>
                  <a:lnTo>
                    <a:pt x="1301" y="197"/>
                  </a:lnTo>
                  <a:cubicBezTo>
                    <a:pt x="1301" y="87"/>
                    <a:pt x="1215" y="0"/>
                    <a:pt x="11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8" name="Google Shape;23798;p76"/>
            <p:cNvSpPr/>
            <p:nvPr/>
          </p:nvSpPr>
          <p:spPr>
            <a:xfrm>
              <a:off x="2666715"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0" y="1302"/>
                    <a:pt x="1301" y="1211"/>
                    <a:pt x="1301" y="1105"/>
                  </a:cubicBezTo>
                  <a:lnTo>
                    <a:pt x="1301" y="193"/>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9" name="Google Shape;23799;p76"/>
            <p:cNvSpPr/>
            <p:nvPr/>
          </p:nvSpPr>
          <p:spPr>
            <a:xfrm>
              <a:off x="2813003" y="1828944"/>
              <a:ext cx="34089" cy="34116"/>
            </a:xfrm>
            <a:custGeom>
              <a:rect b="b" l="l" r="r" t="t"/>
              <a:pathLst>
                <a:path extrusionOk="0" h="1302" w="1301">
                  <a:moveTo>
                    <a:pt x="197" y="1"/>
                  </a:moveTo>
                  <a:cubicBezTo>
                    <a:pt x="86" y="1"/>
                    <a:pt x="0" y="87"/>
                    <a:pt x="0" y="193"/>
                  </a:cubicBezTo>
                  <a:lnTo>
                    <a:pt x="0" y="1105"/>
                  </a:lnTo>
                  <a:cubicBezTo>
                    <a:pt x="0" y="1211"/>
                    <a:pt x="86" y="1297"/>
                    <a:pt x="192" y="1302"/>
                  </a:cubicBezTo>
                  <a:lnTo>
                    <a:pt x="1099" y="1302"/>
                  </a:lnTo>
                  <a:cubicBezTo>
                    <a:pt x="1210"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0" name="Google Shape;23800;p76"/>
            <p:cNvSpPr/>
            <p:nvPr/>
          </p:nvSpPr>
          <p:spPr>
            <a:xfrm>
              <a:off x="2958401" y="1828944"/>
              <a:ext cx="34116" cy="34116"/>
            </a:xfrm>
            <a:custGeom>
              <a:rect b="b" l="l" r="r" t="t"/>
              <a:pathLst>
                <a:path extrusionOk="0" h="1302" w="1302">
                  <a:moveTo>
                    <a:pt x="197" y="1"/>
                  </a:moveTo>
                  <a:cubicBezTo>
                    <a:pt x="87" y="1"/>
                    <a:pt x="0" y="87"/>
                    <a:pt x="0" y="193"/>
                  </a:cubicBezTo>
                  <a:lnTo>
                    <a:pt x="0" y="1105"/>
                  </a:lnTo>
                  <a:cubicBezTo>
                    <a:pt x="0" y="1211"/>
                    <a:pt x="87" y="1302"/>
                    <a:pt x="197" y="1302"/>
                  </a:cubicBezTo>
                  <a:lnTo>
                    <a:pt x="1104" y="1302"/>
                  </a:lnTo>
                  <a:cubicBezTo>
                    <a:pt x="1215" y="1302"/>
                    <a:pt x="1301" y="1211"/>
                    <a:pt x="1301" y="1105"/>
                  </a:cubicBezTo>
                  <a:lnTo>
                    <a:pt x="1301" y="193"/>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1" name="Google Shape;23801;p76"/>
            <p:cNvSpPr/>
            <p:nvPr/>
          </p:nvSpPr>
          <p:spPr>
            <a:xfrm>
              <a:off x="2666715"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0" y="1302"/>
                    <a:pt x="1301" y="1211"/>
                    <a:pt x="1301" y="1105"/>
                  </a:cubicBezTo>
                  <a:lnTo>
                    <a:pt x="1301" y="198"/>
                  </a:lnTo>
                  <a:cubicBezTo>
                    <a:pt x="1301" y="87"/>
                    <a:pt x="1210"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2" name="Google Shape;23802;p76"/>
            <p:cNvSpPr/>
            <p:nvPr/>
          </p:nvSpPr>
          <p:spPr>
            <a:xfrm>
              <a:off x="2958401" y="1669083"/>
              <a:ext cx="34116" cy="34116"/>
            </a:xfrm>
            <a:custGeom>
              <a:rect b="b" l="l" r="r" t="t"/>
              <a:pathLst>
                <a:path extrusionOk="0" h="1302" w="1302">
                  <a:moveTo>
                    <a:pt x="197" y="1"/>
                  </a:moveTo>
                  <a:cubicBezTo>
                    <a:pt x="87" y="1"/>
                    <a:pt x="0" y="87"/>
                    <a:pt x="0" y="198"/>
                  </a:cubicBezTo>
                  <a:lnTo>
                    <a:pt x="0" y="1105"/>
                  </a:lnTo>
                  <a:cubicBezTo>
                    <a:pt x="0" y="1211"/>
                    <a:pt x="87" y="1302"/>
                    <a:pt x="197" y="1302"/>
                  </a:cubicBezTo>
                  <a:lnTo>
                    <a:pt x="1104" y="1302"/>
                  </a:lnTo>
                  <a:cubicBezTo>
                    <a:pt x="1215" y="1302"/>
                    <a:pt x="1301" y="1211"/>
                    <a:pt x="1301" y="1105"/>
                  </a:cubicBezTo>
                  <a:lnTo>
                    <a:pt x="1301" y="198"/>
                  </a:lnTo>
                  <a:cubicBezTo>
                    <a:pt x="1301" y="87"/>
                    <a:pt x="1215" y="1"/>
                    <a:pt x="1104"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3" name="Google Shape;23803;p76"/>
            <p:cNvSpPr/>
            <p:nvPr/>
          </p:nvSpPr>
          <p:spPr>
            <a:xfrm>
              <a:off x="2885322" y="1561364"/>
              <a:ext cx="66974" cy="62860"/>
            </a:xfrm>
            <a:custGeom>
              <a:rect b="b" l="l" r="r" t="t"/>
              <a:pathLst>
                <a:path extrusionOk="0" h="2399" w="2556">
                  <a:moveTo>
                    <a:pt x="2259" y="0"/>
                  </a:moveTo>
                  <a:cubicBezTo>
                    <a:pt x="2210" y="0"/>
                    <a:pt x="2158" y="19"/>
                    <a:pt x="2112" y="65"/>
                  </a:cubicBezTo>
                  <a:lnTo>
                    <a:pt x="135" y="2048"/>
                  </a:lnTo>
                  <a:cubicBezTo>
                    <a:pt x="0" y="2177"/>
                    <a:pt x="96" y="2398"/>
                    <a:pt x="279" y="2398"/>
                  </a:cubicBezTo>
                  <a:cubicBezTo>
                    <a:pt x="336" y="2398"/>
                    <a:pt x="389" y="2379"/>
                    <a:pt x="427" y="2341"/>
                  </a:cubicBezTo>
                  <a:lnTo>
                    <a:pt x="2405" y="358"/>
                  </a:lnTo>
                  <a:cubicBezTo>
                    <a:pt x="2556" y="207"/>
                    <a:pt x="2419" y="0"/>
                    <a:pt x="22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4" name="Google Shape;23804;p76"/>
            <p:cNvSpPr/>
            <p:nvPr/>
          </p:nvSpPr>
          <p:spPr>
            <a:xfrm>
              <a:off x="2881811" y="1592991"/>
              <a:ext cx="37365" cy="36526"/>
            </a:xfrm>
            <a:custGeom>
              <a:rect b="b" l="l" r="r" t="t"/>
              <a:pathLst>
                <a:path extrusionOk="0" h="1394" w="1426">
                  <a:moveTo>
                    <a:pt x="238" y="1"/>
                  </a:moveTo>
                  <a:cubicBezTo>
                    <a:pt x="196" y="1"/>
                    <a:pt x="155" y="32"/>
                    <a:pt x="149" y="82"/>
                  </a:cubicBezTo>
                  <a:lnTo>
                    <a:pt x="81" y="654"/>
                  </a:lnTo>
                  <a:lnTo>
                    <a:pt x="5" y="1292"/>
                  </a:lnTo>
                  <a:cubicBezTo>
                    <a:pt x="0" y="1345"/>
                    <a:pt x="41" y="1394"/>
                    <a:pt x="92" y="1394"/>
                  </a:cubicBezTo>
                  <a:cubicBezTo>
                    <a:pt x="96" y="1394"/>
                    <a:pt x="101" y="1394"/>
                    <a:pt x="105" y="1393"/>
                  </a:cubicBezTo>
                  <a:lnTo>
                    <a:pt x="749" y="1321"/>
                  </a:lnTo>
                  <a:lnTo>
                    <a:pt x="1315" y="1254"/>
                  </a:lnTo>
                  <a:cubicBezTo>
                    <a:pt x="1392" y="1244"/>
                    <a:pt x="1426" y="1153"/>
                    <a:pt x="1373" y="1095"/>
                  </a:cubicBezTo>
                  <a:lnTo>
                    <a:pt x="302" y="30"/>
                  </a:lnTo>
                  <a:cubicBezTo>
                    <a:pt x="284" y="10"/>
                    <a:pt x="261" y="1"/>
                    <a:pt x="238"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5" name="Google Shape;23805;p76"/>
            <p:cNvSpPr/>
            <p:nvPr/>
          </p:nvSpPr>
          <p:spPr>
            <a:xfrm>
              <a:off x="2915010" y="1559032"/>
              <a:ext cx="37365" cy="36579"/>
            </a:xfrm>
            <a:custGeom>
              <a:rect b="b" l="l" r="r" t="t"/>
              <a:pathLst>
                <a:path extrusionOk="0" h="1396" w="1426">
                  <a:moveTo>
                    <a:pt x="1328" y="0"/>
                  </a:moveTo>
                  <a:cubicBezTo>
                    <a:pt x="1325" y="0"/>
                    <a:pt x="1323" y="0"/>
                    <a:pt x="1320" y="1"/>
                  </a:cubicBezTo>
                  <a:lnTo>
                    <a:pt x="677" y="78"/>
                  </a:lnTo>
                  <a:lnTo>
                    <a:pt x="106" y="145"/>
                  </a:lnTo>
                  <a:cubicBezTo>
                    <a:pt x="29" y="154"/>
                    <a:pt x="0" y="246"/>
                    <a:pt x="53" y="298"/>
                  </a:cubicBezTo>
                  <a:lnTo>
                    <a:pt x="1123" y="1369"/>
                  </a:lnTo>
                  <a:cubicBezTo>
                    <a:pt x="1142" y="1387"/>
                    <a:pt x="1165" y="1396"/>
                    <a:pt x="1187" y="1396"/>
                  </a:cubicBezTo>
                  <a:cubicBezTo>
                    <a:pt x="1230" y="1396"/>
                    <a:pt x="1271" y="1366"/>
                    <a:pt x="1277" y="1316"/>
                  </a:cubicBezTo>
                  <a:lnTo>
                    <a:pt x="1344" y="745"/>
                  </a:lnTo>
                  <a:lnTo>
                    <a:pt x="1421" y="102"/>
                  </a:lnTo>
                  <a:cubicBezTo>
                    <a:pt x="1426" y="47"/>
                    <a:pt x="1382" y="0"/>
                    <a:pt x="1328"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6" name="Google Shape;23806;p76"/>
            <p:cNvSpPr/>
            <p:nvPr/>
          </p:nvSpPr>
          <p:spPr>
            <a:xfrm>
              <a:off x="2943806" y="1586335"/>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7" name="Google Shape;23807;p76"/>
            <p:cNvSpPr/>
            <p:nvPr/>
          </p:nvSpPr>
          <p:spPr>
            <a:xfrm>
              <a:off x="2661291" y="1502933"/>
              <a:ext cx="336624" cy="365551"/>
            </a:xfrm>
            <a:custGeom>
              <a:rect b="b" l="l" r="r" t="t"/>
              <a:pathLst>
                <a:path extrusionOk="0" h="13951" w="12847">
                  <a:moveTo>
                    <a:pt x="1302" y="418"/>
                  </a:moveTo>
                  <a:lnTo>
                    <a:pt x="1302" y="1306"/>
                  </a:lnTo>
                  <a:lnTo>
                    <a:pt x="414" y="1302"/>
                  </a:lnTo>
                  <a:lnTo>
                    <a:pt x="414" y="418"/>
                  </a:lnTo>
                  <a:close/>
                  <a:moveTo>
                    <a:pt x="6880" y="418"/>
                  </a:moveTo>
                  <a:lnTo>
                    <a:pt x="6880" y="1306"/>
                  </a:lnTo>
                  <a:lnTo>
                    <a:pt x="5996" y="1306"/>
                  </a:lnTo>
                  <a:lnTo>
                    <a:pt x="5996" y="418"/>
                  </a:lnTo>
                  <a:close/>
                  <a:moveTo>
                    <a:pt x="12434" y="418"/>
                  </a:moveTo>
                  <a:lnTo>
                    <a:pt x="12434" y="1306"/>
                  </a:lnTo>
                  <a:lnTo>
                    <a:pt x="11546" y="1306"/>
                  </a:lnTo>
                  <a:lnTo>
                    <a:pt x="11546" y="418"/>
                  </a:lnTo>
                  <a:close/>
                  <a:moveTo>
                    <a:pt x="10878" y="2367"/>
                  </a:moveTo>
                  <a:lnTo>
                    <a:pt x="10782" y="3183"/>
                  </a:lnTo>
                  <a:lnTo>
                    <a:pt x="10782" y="3188"/>
                  </a:lnTo>
                  <a:lnTo>
                    <a:pt x="10782" y="3193"/>
                  </a:lnTo>
                  <a:lnTo>
                    <a:pt x="10566" y="2977"/>
                  </a:lnTo>
                  <a:lnTo>
                    <a:pt x="10274" y="2684"/>
                  </a:lnTo>
                  <a:lnTo>
                    <a:pt x="10053" y="2463"/>
                  </a:lnTo>
                  <a:lnTo>
                    <a:pt x="10058" y="2463"/>
                  </a:lnTo>
                  <a:lnTo>
                    <a:pt x="10878" y="2367"/>
                  </a:lnTo>
                  <a:close/>
                  <a:moveTo>
                    <a:pt x="8742" y="3783"/>
                  </a:moveTo>
                  <a:lnTo>
                    <a:pt x="9472" y="4513"/>
                  </a:lnTo>
                  <a:lnTo>
                    <a:pt x="8641" y="4609"/>
                  </a:lnTo>
                  <a:lnTo>
                    <a:pt x="8742" y="3783"/>
                  </a:lnTo>
                  <a:close/>
                  <a:moveTo>
                    <a:pt x="1302" y="6548"/>
                  </a:moveTo>
                  <a:lnTo>
                    <a:pt x="1302" y="7436"/>
                  </a:lnTo>
                  <a:lnTo>
                    <a:pt x="414" y="7436"/>
                  </a:lnTo>
                  <a:lnTo>
                    <a:pt x="414" y="6548"/>
                  </a:lnTo>
                  <a:close/>
                  <a:moveTo>
                    <a:pt x="12429" y="6548"/>
                  </a:moveTo>
                  <a:lnTo>
                    <a:pt x="12429" y="7436"/>
                  </a:lnTo>
                  <a:lnTo>
                    <a:pt x="11541" y="7436"/>
                  </a:lnTo>
                  <a:lnTo>
                    <a:pt x="11541" y="6548"/>
                  </a:lnTo>
                  <a:close/>
                  <a:moveTo>
                    <a:pt x="8301" y="3995"/>
                  </a:moveTo>
                  <a:lnTo>
                    <a:pt x="8200" y="4820"/>
                  </a:lnTo>
                  <a:cubicBezTo>
                    <a:pt x="8186" y="4947"/>
                    <a:pt x="8283" y="5052"/>
                    <a:pt x="8407" y="5052"/>
                  </a:cubicBezTo>
                  <a:cubicBezTo>
                    <a:pt x="8414" y="5052"/>
                    <a:pt x="8422" y="5051"/>
                    <a:pt x="8430" y="5051"/>
                  </a:cubicBezTo>
                  <a:lnTo>
                    <a:pt x="9131" y="4969"/>
                  </a:lnTo>
                  <a:lnTo>
                    <a:pt x="9131" y="12885"/>
                  </a:lnTo>
                  <a:lnTo>
                    <a:pt x="7297" y="12885"/>
                  </a:lnTo>
                  <a:lnTo>
                    <a:pt x="7297" y="12443"/>
                  </a:lnTo>
                  <a:cubicBezTo>
                    <a:pt x="7297" y="12328"/>
                    <a:pt x="7201" y="12237"/>
                    <a:pt x="7091" y="12237"/>
                  </a:cubicBezTo>
                  <a:lnTo>
                    <a:pt x="5790" y="12237"/>
                  </a:lnTo>
                  <a:cubicBezTo>
                    <a:pt x="5675" y="12237"/>
                    <a:pt x="5584" y="12328"/>
                    <a:pt x="5584" y="12443"/>
                  </a:cubicBezTo>
                  <a:lnTo>
                    <a:pt x="5584" y="12885"/>
                  </a:lnTo>
                  <a:lnTo>
                    <a:pt x="1715" y="12885"/>
                  </a:lnTo>
                  <a:lnTo>
                    <a:pt x="1715" y="12443"/>
                  </a:lnTo>
                  <a:cubicBezTo>
                    <a:pt x="1715" y="12328"/>
                    <a:pt x="1623" y="12237"/>
                    <a:pt x="1508" y="12237"/>
                  </a:cubicBezTo>
                  <a:lnTo>
                    <a:pt x="1067" y="12237"/>
                  </a:lnTo>
                  <a:lnTo>
                    <a:pt x="1067" y="7849"/>
                  </a:lnTo>
                  <a:lnTo>
                    <a:pt x="1508" y="7849"/>
                  </a:lnTo>
                  <a:cubicBezTo>
                    <a:pt x="1623" y="7849"/>
                    <a:pt x="1715" y="7758"/>
                    <a:pt x="1715" y="7643"/>
                  </a:cubicBezTo>
                  <a:lnTo>
                    <a:pt x="1715" y="6342"/>
                  </a:lnTo>
                  <a:cubicBezTo>
                    <a:pt x="1715" y="6227"/>
                    <a:pt x="1623" y="6135"/>
                    <a:pt x="1508" y="6135"/>
                  </a:cubicBezTo>
                  <a:lnTo>
                    <a:pt x="1067" y="6135"/>
                  </a:lnTo>
                  <a:lnTo>
                    <a:pt x="1067" y="3995"/>
                  </a:lnTo>
                  <a:close/>
                  <a:moveTo>
                    <a:pt x="11133" y="1066"/>
                  </a:moveTo>
                  <a:lnTo>
                    <a:pt x="11133" y="1513"/>
                  </a:lnTo>
                  <a:cubicBezTo>
                    <a:pt x="11133" y="1623"/>
                    <a:pt x="11224" y="1719"/>
                    <a:pt x="11339" y="1719"/>
                  </a:cubicBezTo>
                  <a:lnTo>
                    <a:pt x="11781" y="1719"/>
                  </a:lnTo>
                  <a:lnTo>
                    <a:pt x="11781" y="6135"/>
                  </a:lnTo>
                  <a:lnTo>
                    <a:pt x="11339" y="6135"/>
                  </a:lnTo>
                  <a:cubicBezTo>
                    <a:pt x="11224" y="6135"/>
                    <a:pt x="11133" y="6227"/>
                    <a:pt x="11133" y="6342"/>
                  </a:cubicBezTo>
                  <a:lnTo>
                    <a:pt x="11133" y="7643"/>
                  </a:lnTo>
                  <a:cubicBezTo>
                    <a:pt x="11133" y="7758"/>
                    <a:pt x="11224" y="7849"/>
                    <a:pt x="11339" y="7849"/>
                  </a:cubicBezTo>
                  <a:lnTo>
                    <a:pt x="11781" y="7849"/>
                  </a:lnTo>
                  <a:lnTo>
                    <a:pt x="11781" y="12232"/>
                  </a:lnTo>
                  <a:lnTo>
                    <a:pt x="11339" y="12232"/>
                  </a:lnTo>
                  <a:cubicBezTo>
                    <a:pt x="11224" y="12232"/>
                    <a:pt x="11133" y="12328"/>
                    <a:pt x="11133" y="12443"/>
                  </a:cubicBezTo>
                  <a:lnTo>
                    <a:pt x="11133" y="12885"/>
                  </a:lnTo>
                  <a:lnTo>
                    <a:pt x="9544" y="12885"/>
                  </a:lnTo>
                  <a:lnTo>
                    <a:pt x="9544" y="4921"/>
                  </a:lnTo>
                  <a:lnTo>
                    <a:pt x="9942" y="4873"/>
                  </a:lnTo>
                  <a:cubicBezTo>
                    <a:pt x="10115" y="4849"/>
                    <a:pt x="10187" y="4643"/>
                    <a:pt x="10062" y="4518"/>
                  </a:cubicBezTo>
                  <a:lnTo>
                    <a:pt x="9549" y="4004"/>
                  </a:lnTo>
                  <a:lnTo>
                    <a:pt x="9549" y="3999"/>
                  </a:lnTo>
                  <a:lnTo>
                    <a:pt x="10274" y="3275"/>
                  </a:lnTo>
                  <a:cubicBezTo>
                    <a:pt x="10778" y="3755"/>
                    <a:pt x="10787" y="3851"/>
                    <a:pt x="10936" y="3851"/>
                  </a:cubicBezTo>
                  <a:cubicBezTo>
                    <a:pt x="11042" y="3851"/>
                    <a:pt x="11128" y="3774"/>
                    <a:pt x="11142" y="3668"/>
                  </a:cubicBezTo>
                  <a:lnTo>
                    <a:pt x="11142" y="3659"/>
                  </a:lnTo>
                  <a:lnTo>
                    <a:pt x="11320" y="2161"/>
                  </a:lnTo>
                  <a:cubicBezTo>
                    <a:pt x="11334" y="2034"/>
                    <a:pt x="11237" y="1929"/>
                    <a:pt x="11113" y="1929"/>
                  </a:cubicBezTo>
                  <a:cubicBezTo>
                    <a:pt x="11105" y="1929"/>
                    <a:pt x="11098" y="1930"/>
                    <a:pt x="11090" y="1930"/>
                  </a:cubicBezTo>
                  <a:lnTo>
                    <a:pt x="9577" y="2108"/>
                  </a:lnTo>
                  <a:cubicBezTo>
                    <a:pt x="9405" y="2132"/>
                    <a:pt x="9333" y="2339"/>
                    <a:pt x="9457" y="2463"/>
                  </a:cubicBezTo>
                  <a:lnTo>
                    <a:pt x="9981" y="2987"/>
                  </a:lnTo>
                  <a:lnTo>
                    <a:pt x="9981" y="2991"/>
                  </a:lnTo>
                  <a:lnTo>
                    <a:pt x="9251" y="3707"/>
                  </a:lnTo>
                  <a:lnTo>
                    <a:pt x="9126" y="3587"/>
                  </a:lnTo>
                  <a:lnTo>
                    <a:pt x="8733" y="3188"/>
                  </a:lnTo>
                  <a:cubicBezTo>
                    <a:pt x="8689" y="3145"/>
                    <a:pt x="8636" y="3125"/>
                    <a:pt x="8585" y="3125"/>
                  </a:cubicBezTo>
                  <a:cubicBezTo>
                    <a:pt x="8487" y="3125"/>
                    <a:pt x="8393" y="3195"/>
                    <a:pt x="8377" y="3308"/>
                  </a:cubicBezTo>
                  <a:lnTo>
                    <a:pt x="8344" y="3582"/>
                  </a:lnTo>
                  <a:lnTo>
                    <a:pt x="1062" y="3582"/>
                  </a:lnTo>
                  <a:lnTo>
                    <a:pt x="1062" y="1719"/>
                  </a:lnTo>
                  <a:lnTo>
                    <a:pt x="1503" y="1719"/>
                  </a:lnTo>
                  <a:cubicBezTo>
                    <a:pt x="1619" y="1719"/>
                    <a:pt x="1715" y="1623"/>
                    <a:pt x="1715" y="1513"/>
                  </a:cubicBezTo>
                  <a:lnTo>
                    <a:pt x="1715" y="1066"/>
                  </a:lnTo>
                  <a:lnTo>
                    <a:pt x="5579" y="1066"/>
                  </a:lnTo>
                  <a:lnTo>
                    <a:pt x="5579" y="1513"/>
                  </a:lnTo>
                  <a:cubicBezTo>
                    <a:pt x="5579" y="1623"/>
                    <a:pt x="5670" y="1719"/>
                    <a:pt x="5785" y="1719"/>
                  </a:cubicBezTo>
                  <a:lnTo>
                    <a:pt x="7086" y="1719"/>
                  </a:lnTo>
                  <a:cubicBezTo>
                    <a:pt x="7201" y="1719"/>
                    <a:pt x="7293" y="1623"/>
                    <a:pt x="7293" y="1513"/>
                  </a:cubicBezTo>
                  <a:lnTo>
                    <a:pt x="7293" y="1066"/>
                  </a:lnTo>
                  <a:close/>
                  <a:moveTo>
                    <a:pt x="1302" y="12649"/>
                  </a:moveTo>
                  <a:lnTo>
                    <a:pt x="1302" y="13533"/>
                  </a:lnTo>
                  <a:lnTo>
                    <a:pt x="414" y="13533"/>
                  </a:lnTo>
                  <a:lnTo>
                    <a:pt x="414" y="12649"/>
                  </a:lnTo>
                  <a:close/>
                  <a:moveTo>
                    <a:pt x="6880" y="12649"/>
                  </a:moveTo>
                  <a:lnTo>
                    <a:pt x="6880" y="13533"/>
                  </a:lnTo>
                  <a:lnTo>
                    <a:pt x="5996" y="13533"/>
                  </a:lnTo>
                  <a:lnTo>
                    <a:pt x="5996" y="12649"/>
                  </a:lnTo>
                  <a:close/>
                  <a:moveTo>
                    <a:pt x="12429" y="12649"/>
                  </a:moveTo>
                  <a:lnTo>
                    <a:pt x="12429" y="13537"/>
                  </a:lnTo>
                  <a:lnTo>
                    <a:pt x="11541" y="13537"/>
                  </a:lnTo>
                  <a:lnTo>
                    <a:pt x="11541" y="12649"/>
                  </a:lnTo>
                  <a:close/>
                  <a:moveTo>
                    <a:pt x="207" y="1"/>
                  </a:moveTo>
                  <a:cubicBezTo>
                    <a:pt x="97" y="6"/>
                    <a:pt x="1" y="97"/>
                    <a:pt x="1" y="212"/>
                  </a:cubicBezTo>
                  <a:lnTo>
                    <a:pt x="1" y="1513"/>
                  </a:lnTo>
                  <a:cubicBezTo>
                    <a:pt x="1" y="1623"/>
                    <a:pt x="97" y="1719"/>
                    <a:pt x="207" y="1719"/>
                  </a:cubicBezTo>
                  <a:lnTo>
                    <a:pt x="649" y="1719"/>
                  </a:lnTo>
                  <a:lnTo>
                    <a:pt x="649" y="6135"/>
                  </a:lnTo>
                  <a:lnTo>
                    <a:pt x="207" y="6135"/>
                  </a:lnTo>
                  <a:cubicBezTo>
                    <a:pt x="97" y="6135"/>
                    <a:pt x="1" y="6227"/>
                    <a:pt x="1" y="6342"/>
                  </a:cubicBezTo>
                  <a:lnTo>
                    <a:pt x="1" y="7643"/>
                  </a:lnTo>
                  <a:cubicBezTo>
                    <a:pt x="1" y="7758"/>
                    <a:pt x="97" y="7849"/>
                    <a:pt x="207" y="7849"/>
                  </a:cubicBezTo>
                  <a:lnTo>
                    <a:pt x="649" y="7849"/>
                  </a:lnTo>
                  <a:lnTo>
                    <a:pt x="649" y="12232"/>
                  </a:lnTo>
                  <a:lnTo>
                    <a:pt x="207" y="12232"/>
                  </a:lnTo>
                  <a:cubicBezTo>
                    <a:pt x="97" y="12232"/>
                    <a:pt x="1" y="12328"/>
                    <a:pt x="1" y="12438"/>
                  </a:cubicBezTo>
                  <a:lnTo>
                    <a:pt x="1" y="13739"/>
                  </a:lnTo>
                  <a:cubicBezTo>
                    <a:pt x="1" y="13854"/>
                    <a:pt x="97" y="13950"/>
                    <a:pt x="207" y="13950"/>
                  </a:cubicBezTo>
                  <a:lnTo>
                    <a:pt x="1508" y="13950"/>
                  </a:lnTo>
                  <a:cubicBezTo>
                    <a:pt x="1623" y="13950"/>
                    <a:pt x="1715" y="13854"/>
                    <a:pt x="1715" y="13739"/>
                  </a:cubicBezTo>
                  <a:lnTo>
                    <a:pt x="1715" y="13297"/>
                  </a:lnTo>
                  <a:lnTo>
                    <a:pt x="5584" y="13297"/>
                  </a:lnTo>
                  <a:lnTo>
                    <a:pt x="5584" y="13739"/>
                  </a:lnTo>
                  <a:cubicBezTo>
                    <a:pt x="5584" y="13854"/>
                    <a:pt x="5675" y="13950"/>
                    <a:pt x="5790" y="13950"/>
                  </a:cubicBezTo>
                  <a:lnTo>
                    <a:pt x="7091" y="13950"/>
                  </a:lnTo>
                  <a:cubicBezTo>
                    <a:pt x="7206" y="13950"/>
                    <a:pt x="7297" y="13854"/>
                    <a:pt x="7297" y="13739"/>
                  </a:cubicBezTo>
                  <a:lnTo>
                    <a:pt x="7297" y="13297"/>
                  </a:lnTo>
                  <a:lnTo>
                    <a:pt x="11133" y="13297"/>
                  </a:lnTo>
                  <a:lnTo>
                    <a:pt x="11133" y="13739"/>
                  </a:lnTo>
                  <a:cubicBezTo>
                    <a:pt x="11133" y="13854"/>
                    <a:pt x="11224" y="13950"/>
                    <a:pt x="11339" y="13950"/>
                  </a:cubicBezTo>
                  <a:lnTo>
                    <a:pt x="12640" y="13950"/>
                  </a:lnTo>
                  <a:cubicBezTo>
                    <a:pt x="12750" y="13950"/>
                    <a:pt x="12846" y="13854"/>
                    <a:pt x="12846" y="13739"/>
                  </a:cubicBezTo>
                  <a:lnTo>
                    <a:pt x="12846" y="12443"/>
                  </a:lnTo>
                  <a:cubicBezTo>
                    <a:pt x="12846" y="12328"/>
                    <a:pt x="12750" y="12237"/>
                    <a:pt x="12640" y="12237"/>
                  </a:cubicBezTo>
                  <a:lnTo>
                    <a:pt x="12198" y="12237"/>
                  </a:lnTo>
                  <a:lnTo>
                    <a:pt x="12198" y="7849"/>
                  </a:lnTo>
                  <a:lnTo>
                    <a:pt x="12640" y="7849"/>
                  </a:lnTo>
                  <a:cubicBezTo>
                    <a:pt x="12750" y="7849"/>
                    <a:pt x="12846" y="7758"/>
                    <a:pt x="12846" y="7643"/>
                  </a:cubicBezTo>
                  <a:lnTo>
                    <a:pt x="12846" y="6342"/>
                  </a:lnTo>
                  <a:cubicBezTo>
                    <a:pt x="12846" y="6227"/>
                    <a:pt x="12750" y="6135"/>
                    <a:pt x="12640" y="6135"/>
                  </a:cubicBezTo>
                  <a:lnTo>
                    <a:pt x="12198" y="6135"/>
                  </a:lnTo>
                  <a:lnTo>
                    <a:pt x="12198" y="1719"/>
                  </a:lnTo>
                  <a:lnTo>
                    <a:pt x="12640" y="1719"/>
                  </a:lnTo>
                  <a:cubicBezTo>
                    <a:pt x="12755" y="1719"/>
                    <a:pt x="12846" y="1623"/>
                    <a:pt x="12846" y="1513"/>
                  </a:cubicBezTo>
                  <a:lnTo>
                    <a:pt x="12846" y="212"/>
                  </a:lnTo>
                  <a:cubicBezTo>
                    <a:pt x="12846" y="97"/>
                    <a:pt x="12755" y="1"/>
                    <a:pt x="12640" y="1"/>
                  </a:cubicBezTo>
                  <a:lnTo>
                    <a:pt x="11339" y="1"/>
                  </a:lnTo>
                  <a:cubicBezTo>
                    <a:pt x="11224" y="1"/>
                    <a:pt x="11128" y="97"/>
                    <a:pt x="11133" y="212"/>
                  </a:cubicBezTo>
                  <a:lnTo>
                    <a:pt x="11133" y="654"/>
                  </a:lnTo>
                  <a:lnTo>
                    <a:pt x="7293" y="654"/>
                  </a:lnTo>
                  <a:lnTo>
                    <a:pt x="7293" y="212"/>
                  </a:lnTo>
                  <a:cubicBezTo>
                    <a:pt x="7293" y="97"/>
                    <a:pt x="7201" y="1"/>
                    <a:pt x="7086" y="1"/>
                  </a:cubicBezTo>
                  <a:lnTo>
                    <a:pt x="5790" y="1"/>
                  </a:lnTo>
                  <a:cubicBezTo>
                    <a:pt x="5675" y="6"/>
                    <a:pt x="5584" y="97"/>
                    <a:pt x="5584" y="212"/>
                  </a:cubicBezTo>
                  <a:lnTo>
                    <a:pt x="5584" y="654"/>
                  </a:lnTo>
                  <a:lnTo>
                    <a:pt x="1715" y="654"/>
                  </a:lnTo>
                  <a:lnTo>
                    <a:pt x="1715" y="212"/>
                  </a:lnTo>
                  <a:cubicBezTo>
                    <a:pt x="1715"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8" name="Google Shape;23808;p76"/>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9" name="Google Shape;23809;p76"/>
            <p:cNvSpPr/>
            <p:nvPr/>
          </p:nvSpPr>
          <p:spPr>
            <a:xfrm>
              <a:off x="2924941" y="1567469"/>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0" name="Google Shape;23810;p76"/>
            <p:cNvSpPr/>
            <p:nvPr/>
          </p:nvSpPr>
          <p:spPr>
            <a:xfrm>
              <a:off x="2953239" y="1599043"/>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1" name="Google Shape;23811;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2" name="Google Shape;23812;p76"/>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3" name="Google Shape;23813;p76"/>
            <p:cNvSpPr/>
            <p:nvPr/>
          </p:nvSpPr>
          <p:spPr>
            <a:xfrm>
              <a:off x="2924810" y="1567469"/>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4" name="Google Shape;23814;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5" name="Google Shape;23815;p76"/>
            <p:cNvSpPr/>
            <p:nvPr/>
          </p:nvSpPr>
          <p:spPr>
            <a:xfrm>
              <a:off x="2953239" y="1598912"/>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6" name="Google Shape;23816;p76"/>
            <p:cNvSpPr/>
            <p:nvPr/>
          </p:nvSpPr>
          <p:spPr>
            <a:xfrm>
              <a:off x="2922792" y="1581042"/>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7" name="Google Shape;23817;p76"/>
            <p:cNvSpPr/>
            <p:nvPr/>
          </p:nvSpPr>
          <p:spPr>
            <a:xfrm>
              <a:off x="2953239" y="159865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8" name="Google Shape;23818;p76"/>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9" name="Google Shape;23819;p76"/>
            <p:cNvSpPr/>
            <p:nvPr/>
          </p:nvSpPr>
          <p:spPr>
            <a:xfrm>
              <a:off x="2953239" y="159878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0" name="Google Shape;23820;p76"/>
            <p:cNvSpPr/>
            <p:nvPr/>
          </p:nvSpPr>
          <p:spPr>
            <a:xfrm>
              <a:off x="2922556" y="1581304"/>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1" name="Google Shape;23821;p76"/>
            <p:cNvSpPr/>
            <p:nvPr/>
          </p:nvSpPr>
          <p:spPr>
            <a:xfrm>
              <a:off x="2787587" y="1636906"/>
              <a:ext cx="91473" cy="102845"/>
            </a:xfrm>
            <a:custGeom>
              <a:rect b="b" l="l" r="r" t="t"/>
              <a:pathLst>
                <a:path extrusionOk="0" h="3925" w="3491">
                  <a:moveTo>
                    <a:pt x="274" y="0"/>
                  </a:moveTo>
                  <a:cubicBezTo>
                    <a:pt x="0" y="0"/>
                    <a:pt x="0" y="413"/>
                    <a:pt x="274" y="413"/>
                  </a:cubicBezTo>
                  <a:lnTo>
                    <a:pt x="2761" y="413"/>
                  </a:lnTo>
                  <a:cubicBezTo>
                    <a:pt x="2933" y="413"/>
                    <a:pt x="3077" y="552"/>
                    <a:pt x="3077" y="730"/>
                  </a:cubicBezTo>
                  <a:lnTo>
                    <a:pt x="3077" y="3715"/>
                  </a:lnTo>
                  <a:cubicBezTo>
                    <a:pt x="3077" y="3855"/>
                    <a:pt x="3181" y="3924"/>
                    <a:pt x="3284" y="3924"/>
                  </a:cubicBezTo>
                  <a:cubicBezTo>
                    <a:pt x="3387" y="3924"/>
                    <a:pt x="3490" y="3855"/>
                    <a:pt x="3490" y="3715"/>
                  </a:cubicBezTo>
                  <a:lnTo>
                    <a:pt x="3490" y="730"/>
                  </a:lnTo>
                  <a:cubicBezTo>
                    <a:pt x="3490" y="326"/>
                    <a:pt x="3164" y="0"/>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2" name="Google Shape;23822;p76"/>
            <p:cNvSpPr/>
            <p:nvPr/>
          </p:nvSpPr>
          <p:spPr>
            <a:xfrm>
              <a:off x="2710604" y="1636906"/>
              <a:ext cx="69725" cy="124671"/>
            </a:xfrm>
            <a:custGeom>
              <a:rect b="b" l="l" r="r" t="t"/>
              <a:pathLst>
                <a:path extrusionOk="0" h="4758" w="2661">
                  <a:moveTo>
                    <a:pt x="735" y="0"/>
                  </a:moveTo>
                  <a:cubicBezTo>
                    <a:pt x="327" y="0"/>
                    <a:pt x="1" y="326"/>
                    <a:pt x="1" y="730"/>
                  </a:cubicBezTo>
                  <a:lnTo>
                    <a:pt x="1" y="4551"/>
                  </a:lnTo>
                  <a:cubicBezTo>
                    <a:pt x="1" y="4666"/>
                    <a:pt x="97" y="4757"/>
                    <a:pt x="207" y="4757"/>
                  </a:cubicBezTo>
                  <a:cubicBezTo>
                    <a:pt x="322" y="4757"/>
                    <a:pt x="418" y="4666"/>
                    <a:pt x="418" y="4551"/>
                  </a:cubicBezTo>
                  <a:lnTo>
                    <a:pt x="418" y="730"/>
                  </a:lnTo>
                  <a:cubicBezTo>
                    <a:pt x="418" y="552"/>
                    <a:pt x="558" y="413"/>
                    <a:pt x="735" y="413"/>
                  </a:cubicBezTo>
                  <a:lnTo>
                    <a:pt x="2386" y="413"/>
                  </a:lnTo>
                  <a:cubicBezTo>
                    <a:pt x="2660" y="413"/>
                    <a:pt x="2660" y="0"/>
                    <a:pt x="2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3" name="Google Shape;23823;p76"/>
            <p:cNvSpPr/>
            <p:nvPr/>
          </p:nvSpPr>
          <p:spPr>
            <a:xfrm>
              <a:off x="2710735" y="1714937"/>
              <a:ext cx="168325" cy="95298"/>
            </a:xfrm>
            <a:custGeom>
              <a:rect b="b" l="l" r="r" t="t"/>
              <a:pathLst>
                <a:path extrusionOk="0" h="3637" w="6424">
                  <a:moveTo>
                    <a:pt x="2486" y="415"/>
                  </a:moveTo>
                  <a:cubicBezTo>
                    <a:pt x="2632" y="415"/>
                    <a:pt x="2777" y="490"/>
                    <a:pt x="2852" y="641"/>
                  </a:cubicBezTo>
                  <a:lnTo>
                    <a:pt x="3231" y="1381"/>
                  </a:lnTo>
                  <a:cubicBezTo>
                    <a:pt x="3027" y="1592"/>
                    <a:pt x="2756" y="1697"/>
                    <a:pt x="2485" y="1697"/>
                  </a:cubicBezTo>
                  <a:cubicBezTo>
                    <a:pt x="2215" y="1697"/>
                    <a:pt x="1945" y="1592"/>
                    <a:pt x="1743" y="1381"/>
                  </a:cubicBezTo>
                  <a:lnTo>
                    <a:pt x="2117" y="641"/>
                  </a:lnTo>
                  <a:cubicBezTo>
                    <a:pt x="2194" y="490"/>
                    <a:pt x="2341" y="415"/>
                    <a:pt x="2486" y="415"/>
                  </a:cubicBezTo>
                  <a:close/>
                  <a:moveTo>
                    <a:pt x="3423" y="1765"/>
                  </a:moveTo>
                  <a:lnTo>
                    <a:pt x="4162" y="3219"/>
                  </a:lnTo>
                  <a:lnTo>
                    <a:pt x="807" y="3219"/>
                  </a:lnTo>
                  <a:lnTo>
                    <a:pt x="1546" y="1765"/>
                  </a:lnTo>
                  <a:cubicBezTo>
                    <a:pt x="1817" y="1995"/>
                    <a:pt x="2152" y="2110"/>
                    <a:pt x="2486" y="2110"/>
                  </a:cubicBezTo>
                  <a:cubicBezTo>
                    <a:pt x="2821" y="2110"/>
                    <a:pt x="3154" y="1995"/>
                    <a:pt x="3423" y="1765"/>
                  </a:cubicBezTo>
                  <a:close/>
                  <a:moveTo>
                    <a:pt x="2485" y="1"/>
                  </a:moveTo>
                  <a:cubicBezTo>
                    <a:pt x="2193" y="1"/>
                    <a:pt x="1901" y="152"/>
                    <a:pt x="1748" y="454"/>
                  </a:cubicBezTo>
                  <a:lnTo>
                    <a:pt x="1311" y="1313"/>
                  </a:lnTo>
                  <a:lnTo>
                    <a:pt x="1311" y="1318"/>
                  </a:lnTo>
                  <a:lnTo>
                    <a:pt x="442" y="3032"/>
                  </a:lnTo>
                  <a:cubicBezTo>
                    <a:pt x="423" y="2994"/>
                    <a:pt x="413" y="2950"/>
                    <a:pt x="413" y="2907"/>
                  </a:cubicBezTo>
                  <a:lnTo>
                    <a:pt x="413" y="2398"/>
                  </a:lnTo>
                  <a:cubicBezTo>
                    <a:pt x="413" y="2259"/>
                    <a:pt x="310" y="2189"/>
                    <a:pt x="207" y="2189"/>
                  </a:cubicBezTo>
                  <a:cubicBezTo>
                    <a:pt x="104" y="2189"/>
                    <a:pt x="0" y="2259"/>
                    <a:pt x="0" y="2398"/>
                  </a:cubicBezTo>
                  <a:lnTo>
                    <a:pt x="0" y="2907"/>
                  </a:lnTo>
                  <a:cubicBezTo>
                    <a:pt x="0" y="3310"/>
                    <a:pt x="327" y="3637"/>
                    <a:pt x="730" y="3637"/>
                  </a:cubicBezTo>
                  <a:lnTo>
                    <a:pt x="5694" y="3637"/>
                  </a:lnTo>
                  <a:cubicBezTo>
                    <a:pt x="6097" y="3632"/>
                    <a:pt x="6423" y="3310"/>
                    <a:pt x="6423" y="2907"/>
                  </a:cubicBezTo>
                  <a:lnTo>
                    <a:pt x="6423" y="1568"/>
                  </a:lnTo>
                  <a:cubicBezTo>
                    <a:pt x="6423" y="1453"/>
                    <a:pt x="6332" y="1361"/>
                    <a:pt x="6217" y="1361"/>
                  </a:cubicBezTo>
                  <a:cubicBezTo>
                    <a:pt x="6102" y="1361"/>
                    <a:pt x="6010" y="1453"/>
                    <a:pt x="6010" y="1568"/>
                  </a:cubicBezTo>
                  <a:lnTo>
                    <a:pt x="6010" y="2907"/>
                  </a:lnTo>
                  <a:cubicBezTo>
                    <a:pt x="6010" y="3080"/>
                    <a:pt x="5871" y="3224"/>
                    <a:pt x="5694" y="3224"/>
                  </a:cubicBezTo>
                  <a:lnTo>
                    <a:pt x="4628" y="3224"/>
                  </a:lnTo>
                  <a:lnTo>
                    <a:pt x="3221" y="454"/>
                  </a:lnTo>
                  <a:cubicBezTo>
                    <a:pt x="3068" y="152"/>
                    <a:pt x="2776" y="1"/>
                    <a:pt x="24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4" name="Google Shape;23824;p76"/>
            <p:cNvSpPr/>
            <p:nvPr/>
          </p:nvSpPr>
          <p:spPr>
            <a:xfrm>
              <a:off x="2788085" y="1660488"/>
              <a:ext cx="71847" cy="64380"/>
            </a:xfrm>
            <a:custGeom>
              <a:rect b="b" l="l" r="r" t="t"/>
              <a:pathLst>
                <a:path extrusionOk="0" h="2457" w="2742">
                  <a:moveTo>
                    <a:pt x="1119" y="531"/>
                  </a:moveTo>
                  <a:lnTo>
                    <a:pt x="1119" y="531"/>
                  </a:lnTo>
                  <a:cubicBezTo>
                    <a:pt x="1076" y="1145"/>
                    <a:pt x="1498" y="1702"/>
                    <a:pt x="2103" y="1827"/>
                  </a:cubicBezTo>
                  <a:cubicBezTo>
                    <a:pt x="1945" y="1969"/>
                    <a:pt x="1748" y="2039"/>
                    <a:pt x="1551" y="2039"/>
                  </a:cubicBezTo>
                  <a:cubicBezTo>
                    <a:pt x="1305" y="2039"/>
                    <a:pt x="1061" y="1930"/>
                    <a:pt x="898" y="1716"/>
                  </a:cubicBezTo>
                  <a:cubicBezTo>
                    <a:pt x="610" y="1332"/>
                    <a:pt x="711" y="780"/>
                    <a:pt x="1119" y="531"/>
                  </a:cubicBezTo>
                  <a:close/>
                  <a:moveTo>
                    <a:pt x="1409" y="1"/>
                  </a:moveTo>
                  <a:cubicBezTo>
                    <a:pt x="1401" y="1"/>
                    <a:pt x="1392" y="1"/>
                    <a:pt x="1383" y="2"/>
                  </a:cubicBezTo>
                  <a:cubicBezTo>
                    <a:pt x="452" y="132"/>
                    <a:pt x="1" y="1217"/>
                    <a:pt x="572" y="1966"/>
                  </a:cubicBezTo>
                  <a:cubicBezTo>
                    <a:pt x="821" y="2298"/>
                    <a:pt x="1187" y="2456"/>
                    <a:pt x="1550" y="2456"/>
                  </a:cubicBezTo>
                  <a:cubicBezTo>
                    <a:pt x="2012" y="2456"/>
                    <a:pt x="2470" y="2200"/>
                    <a:pt x="2679" y="1716"/>
                  </a:cubicBezTo>
                  <a:cubicBezTo>
                    <a:pt x="2742" y="1577"/>
                    <a:pt x="2637" y="1426"/>
                    <a:pt x="2494" y="1426"/>
                  </a:cubicBezTo>
                  <a:cubicBezTo>
                    <a:pt x="2484" y="1426"/>
                    <a:pt x="2474" y="1427"/>
                    <a:pt x="2463" y="1428"/>
                  </a:cubicBezTo>
                  <a:cubicBezTo>
                    <a:pt x="2425" y="1433"/>
                    <a:pt x="2386" y="1433"/>
                    <a:pt x="2348" y="1433"/>
                  </a:cubicBezTo>
                  <a:cubicBezTo>
                    <a:pt x="1897" y="1433"/>
                    <a:pt x="1532" y="1068"/>
                    <a:pt x="1532" y="617"/>
                  </a:cubicBezTo>
                  <a:cubicBezTo>
                    <a:pt x="1532" y="507"/>
                    <a:pt x="1556" y="396"/>
                    <a:pt x="1599" y="290"/>
                  </a:cubicBezTo>
                  <a:cubicBezTo>
                    <a:pt x="1663" y="150"/>
                    <a:pt x="1555" y="1"/>
                    <a:pt x="14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5" name="Google Shape;23825;p76"/>
          <p:cNvGrpSpPr/>
          <p:nvPr/>
        </p:nvGrpSpPr>
        <p:grpSpPr>
          <a:xfrm>
            <a:off x="854000" y="1591550"/>
            <a:ext cx="365787" cy="188501"/>
            <a:chOff x="854000" y="1591550"/>
            <a:chExt cx="365787" cy="188501"/>
          </a:xfrm>
        </p:grpSpPr>
        <p:sp>
          <p:nvSpPr>
            <p:cNvPr id="23826" name="Google Shape;23826;p76"/>
            <p:cNvSpPr/>
            <p:nvPr/>
          </p:nvSpPr>
          <p:spPr>
            <a:xfrm>
              <a:off x="859528" y="1597026"/>
              <a:ext cx="354834" cy="177496"/>
            </a:xfrm>
            <a:custGeom>
              <a:rect b="b" l="l" r="r" t="t"/>
              <a:pathLst>
                <a:path extrusionOk="0" h="6774" w="13542">
                  <a:moveTo>
                    <a:pt x="6769" y="0"/>
                  </a:moveTo>
                  <a:cubicBezTo>
                    <a:pt x="6697" y="0"/>
                    <a:pt x="6629" y="0"/>
                    <a:pt x="6562" y="5"/>
                  </a:cubicBezTo>
                  <a:cubicBezTo>
                    <a:pt x="6255" y="10"/>
                    <a:pt x="5948" y="44"/>
                    <a:pt x="5645" y="92"/>
                  </a:cubicBezTo>
                  <a:cubicBezTo>
                    <a:pt x="5511" y="116"/>
                    <a:pt x="5377" y="144"/>
                    <a:pt x="5242" y="173"/>
                  </a:cubicBezTo>
                  <a:cubicBezTo>
                    <a:pt x="4940" y="240"/>
                    <a:pt x="4647" y="332"/>
                    <a:pt x="4364" y="442"/>
                  </a:cubicBezTo>
                  <a:cubicBezTo>
                    <a:pt x="4296" y="466"/>
                    <a:pt x="4234" y="490"/>
                    <a:pt x="4167" y="519"/>
                  </a:cubicBezTo>
                  <a:cubicBezTo>
                    <a:pt x="4104" y="543"/>
                    <a:pt x="4042" y="572"/>
                    <a:pt x="3980" y="600"/>
                  </a:cubicBezTo>
                  <a:cubicBezTo>
                    <a:pt x="3701" y="725"/>
                    <a:pt x="3428" y="874"/>
                    <a:pt x="3168" y="1037"/>
                  </a:cubicBezTo>
                  <a:cubicBezTo>
                    <a:pt x="3053" y="1109"/>
                    <a:pt x="2938" y="1186"/>
                    <a:pt x="2828" y="1268"/>
                  </a:cubicBezTo>
                  <a:cubicBezTo>
                    <a:pt x="2578" y="1445"/>
                    <a:pt x="2338" y="1642"/>
                    <a:pt x="2117" y="1853"/>
                  </a:cubicBezTo>
                  <a:cubicBezTo>
                    <a:pt x="2069" y="1896"/>
                    <a:pt x="2016" y="1949"/>
                    <a:pt x="1968" y="1997"/>
                  </a:cubicBezTo>
                  <a:cubicBezTo>
                    <a:pt x="1920" y="2045"/>
                    <a:pt x="1872" y="2093"/>
                    <a:pt x="1824" y="2146"/>
                  </a:cubicBezTo>
                  <a:cubicBezTo>
                    <a:pt x="1618" y="2367"/>
                    <a:pt x="1421" y="2607"/>
                    <a:pt x="1243" y="2857"/>
                  </a:cubicBezTo>
                  <a:cubicBezTo>
                    <a:pt x="1167" y="2967"/>
                    <a:pt x="1090" y="3082"/>
                    <a:pt x="1013" y="3197"/>
                  </a:cubicBezTo>
                  <a:cubicBezTo>
                    <a:pt x="855" y="3461"/>
                    <a:pt x="711" y="3730"/>
                    <a:pt x="586" y="4009"/>
                  </a:cubicBezTo>
                  <a:cubicBezTo>
                    <a:pt x="557" y="4071"/>
                    <a:pt x="528" y="4133"/>
                    <a:pt x="504" y="4201"/>
                  </a:cubicBezTo>
                  <a:cubicBezTo>
                    <a:pt x="475" y="4263"/>
                    <a:pt x="451" y="4325"/>
                    <a:pt x="427" y="4393"/>
                  </a:cubicBezTo>
                  <a:cubicBezTo>
                    <a:pt x="322" y="4681"/>
                    <a:pt x="231" y="4973"/>
                    <a:pt x="163" y="5271"/>
                  </a:cubicBezTo>
                  <a:cubicBezTo>
                    <a:pt x="135" y="5405"/>
                    <a:pt x="106" y="5540"/>
                    <a:pt x="87" y="5674"/>
                  </a:cubicBezTo>
                  <a:cubicBezTo>
                    <a:pt x="43" y="5938"/>
                    <a:pt x="15" y="6202"/>
                    <a:pt x="5" y="6466"/>
                  </a:cubicBezTo>
                  <a:cubicBezTo>
                    <a:pt x="0" y="6634"/>
                    <a:pt x="130" y="6773"/>
                    <a:pt x="303" y="6773"/>
                  </a:cubicBezTo>
                  <a:lnTo>
                    <a:pt x="13235" y="6773"/>
                  </a:lnTo>
                  <a:cubicBezTo>
                    <a:pt x="13407" y="6773"/>
                    <a:pt x="13542" y="6629"/>
                    <a:pt x="13532" y="6461"/>
                  </a:cubicBezTo>
                  <a:cubicBezTo>
                    <a:pt x="13523" y="6197"/>
                    <a:pt x="13494" y="5933"/>
                    <a:pt x="13451" y="5674"/>
                  </a:cubicBezTo>
                  <a:cubicBezTo>
                    <a:pt x="13431" y="5535"/>
                    <a:pt x="13403" y="5401"/>
                    <a:pt x="13374" y="5266"/>
                  </a:cubicBezTo>
                  <a:cubicBezTo>
                    <a:pt x="13307" y="4969"/>
                    <a:pt x="13215" y="4676"/>
                    <a:pt x="13110" y="4388"/>
                  </a:cubicBezTo>
                  <a:cubicBezTo>
                    <a:pt x="13086" y="4325"/>
                    <a:pt x="13057" y="4258"/>
                    <a:pt x="13033" y="4196"/>
                  </a:cubicBezTo>
                  <a:cubicBezTo>
                    <a:pt x="13009" y="4133"/>
                    <a:pt x="12980" y="4066"/>
                    <a:pt x="12951" y="4004"/>
                  </a:cubicBezTo>
                  <a:cubicBezTo>
                    <a:pt x="12827" y="3725"/>
                    <a:pt x="12683" y="3457"/>
                    <a:pt x="12519" y="3197"/>
                  </a:cubicBezTo>
                  <a:cubicBezTo>
                    <a:pt x="12447" y="3077"/>
                    <a:pt x="12370" y="2962"/>
                    <a:pt x="12294" y="2852"/>
                  </a:cubicBezTo>
                  <a:cubicBezTo>
                    <a:pt x="12116" y="2602"/>
                    <a:pt x="11919" y="2367"/>
                    <a:pt x="11713" y="2141"/>
                  </a:cubicBezTo>
                  <a:cubicBezTo>
                    <a:pt x="11665" y="2093"/>
                    <a:pt x="11617" y="2040"/>
                    <a:pt x="11569" y="1992"/>
                  </a:cubicBezTo>
                  <a:cubicBezTo>
                    <a:pt x="11516" y="1944"/>
                    <a:pt x="11468" y="1896"/>
                    <a:pt x="11420" y="1848"/>
                  </a:cubicBezTo>
                  <a:cubicBezTo>
                    <a:pt x="11194" y="1637"/>
                    <a:pt x="10959" y="1445"/>
                    <a:pt x="10710" y="1263"/>
                  </a:cubicBezTo>
                  <a:cubicBezTo>
                    <a:pt x="10599" y="1186"/>
                    <a:pt x="10484" y="1109"/>
                    <a:pt x="10369" y="1032"/>
                  </a:cubicBezTo>
                  <a:cubicBezTo>
                    <a:pt x="10105" y="869"/>
                    <a:pt x="9836" y="725"/>
                    <a:pt x="9558" y="600"/>
                  </a:cubicBezTo>
                  <a:cubicBezTo>
                    <a:pt x="9495" y="572"/>
                    <a:pt x="9433" y="543"/>
                    <a:pt x="9366" y="514"/>
                  </a:cubicBezTo>
                  <a:cubicBezTo>
                    <a:pt x="9303" y="490"/>
                    <a:pt x="9241" y="466"/>
                    <a:pt x="9174" y="442"/>
                  </a:cubicBezTo>
                  <a:cubicBezTo>
                    <a:pt x="8890" y="332"/>
                    <a:pt x="8593" y="240"/>
                    <a:pt x="8295" y="173"/>
                  </a:cubicBezTo>
                  <a:cubicBezTo>
                    <a:pt x="8161" y="140"/>
                    <a:pt x="8026" y="116"/>
                    <a:pt x="7892" y="92"/>
                  </a:cubicBezTo>
                  <a:cubicBezTo>
                    <a:pt x="7585" y="44"/>
                    <a:pt x="7282" y="10"/>
                    <a:pt x="6975" y="5"/>
                  </a:cubicBezTo>
                  <a:cubicBezTo>
                    <a:pt x="6908" y="0"/>
                    <a:pt x="6836" y="0"/>
                    <a:pt x="6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7" name="Google Shape;23827;p76"/>
            <p:cNvSpPr/>
            <p:nvPr/>
          </p:nvSpPr>
          <p:spPr>
            <a:xfrm>
              <a:off x="859397" y="1597026"/>
              <a:ext cx="192719" cy="177365"/>
            </a:xfrm>
            <a:custGeom>
              <a:rect b="b" l="l" r="r" t="t"/>
              <a:pathLst>
                <a:path extrusionOk="0" h="6769" w="7355">
                  <a:moveTo>
                    <a:pt x="6774" y="0"/>
                  </a:moveTo>
                  <a:cubicBezTo>
                    <a:pt x="6702" y="0"/>
                    <a:pt x="6634" y="0"/>
                    <a:pt x="6567" y="5"/>
                  </a:cubicBezTo>
                  <a:cubicBezTo>
                    <a:pt x="6260" y="10"/>
                    <a:pt x="5953" y="44"/>
                    <a:pt x="5650" y="92"/>
                  </a:cubicBezTo>
                  <a:cubicBezTo>
                    <a:pt x="5516" y="116"/>
                    <a:pt x="5382" y="144"/>
                    <a:pt x="5247" y="173"/>
                  </a:cubicBezTo>
                  <a:cubicBezTo>
                    <a:pt x="4945" y="240"/>
                    <a:pt x="4652" y="332"/>
                    <a:pt x="4364" y="437"/>
                  </a:cubicBezTo>
                  <a:cubicBezTo>
                    <a:pt x="4297" y="461"/>
                    <a:pt x="4234" y="490"/>
                    <a:pt x="4172" y="514"/>
                  </a:cubicBezTo>
                  <a:cubicBezTo>
                    <a:pt x="4105" y="543"/>
                    <a:pt x="4042" y="572"/>
                    <a:pt x="3980" y="600"/>
                  </a:cubicBezTo>
                  <a:cubicBezTo>
                    <a:pt x="3701" y="725"/>
                    <a:pt x="3433" y="869"/>
                    <a:pt x="3173" y="1032"/>
                  </a:cubicBezTo>
                  <a:cubicBezTo>
                    <a:pt x="3053" y="1109"/>
                    <a:pt x="2938" y="1186"/>
                    <a:pt x="2828" y="1263"/>
                  </a:cubicBezTo>
                  <a:cubicBezTo>
                    <a:pt x="2578" y="1440"/>
                    <a:pt x="2343" y="1637"/>
                    <a:pt x="2122" y="1848"/>
                  </a:cubicBezTo>
                  <a:cubicBezTo>
                    <a:pt x="2069" y="1896"/>
                    <a:pt x="2021" y="1944"/>
                    <a:pt x="1973" y="1992"/>
                  </a:cubicBezTo>
                  <a:cubicBezTo>
                    <a:pt x="1921" y="2040"/>
                    <a:pt x="1877" y="2093"/>
                    <a:pt x="1829" y="2141"/>
                  </a:cubicBezTo>
                  <a:cubicBezTo>
                    <a:pt x="1618" y="2367"/>
                    <a:pt x="1426" y="2602"/>
                    <a:pt x="1248" y="2852"/>
                  </a:cubicBezTo>
                  <a:cubicBezTo>
                    <a:pt x="1167" y="2962"/>
                    <a:pt x="1090" y="3077"/>
                    <a:pt x="1018" y="3197"/>
                  </a:cubicBezTo>
                  <a:cubicBezTo>
                    <a:pt x="855" y="3457"/>
                    <a:pt x="711" y="3725"/>
                    <a:pt x="586" y="4009"/>
                  </a:cubicBezTo>
                  <a:cubicBezTo>
                    <a:pt x="557" y="4071"/>
                    <a:pt x="533" y="4133"/>
                    <a:pt x="504" y="4196"/>
                  </a:cubicBezTo>
                  <a:cubicBezTo>
                    <a:pt x="480" y="4258"/>
                    <a:pt x="452" y="4325"/>
                    <a:pt x="428" y="4388"/>
                  </a:cubicBezTo>
                  <a:cubicBezTo>
                    <a:pt x="322" y="4676"/>
                    <a:pt x="236" y="4969"/>
                    <a:pt x="168" y="5266"/>
                  </a:cubicBezTo>
                  <a:cubicBezTo>
                    <a:pt x="135" y="5401"/>
                    <a:pt x="111" y="5535"/>
                    <a:pt x="87" y="5674"/>
                  </a:cubicBezTo>
                  <a:cubicBezTo>
                    <a:pt x="44" y="5933"/>
                    <a:pt x="15" y="6197"/>
                    <a:pt x="5" y="6461"/>
                  </a:cubicBezTo>
                  <a:cubicBezTo>
                    <a:pt x="0" y="6629"/>
                    <a:pt x="135" y="6769"/>
                    <a:pt x="308" y="6769"/>
                  </a:cubicBezTo>
                  <a:lnTo>
                    <a:pt x="1469" y="6769"/>
                  </a:lnTo>
                  <a:cubicBezTo>
                    <a:pt x="1301" y="6769"/>
                    <a:pt x="1167" y="6629"/>
                    <a:pt x="1172" y="6461"/>
                  </a:cubicBezTo>
                  <a:cubicBezTo>
                    <a:pt x="1181" y="6197"/>
                    <a:pt x="1210" y="5933"/>
                    <a:pt x="1253" y="5674"/>
                  </a:cubicBezTo>
                  <a:cubicBezTo>
                    <a:pt x="1272" y="5535"/>
                    <a:pt x="1301" y="5401"/>
                    <a:pt x="1330" y="5266"/>
                  </a:cubicBezTo>
                  <a:cubicBezTo>
                    <a:pt x="1397" y="4969"/>
                    <a:pt x="1488" y="4676"/>
                    <a:pt x="1594" y="4388"/>
                  </a:cubicBezTo>
                  <a:cubicBezTo>
                    <a:pt x="1618" y="4325"/>
                    <a:pt x="1647" y="4258"/>
                    <a:pt x="1671" y="4196"/>
                  </a:cubicBezTo>
                  <a:cubicBezTo>
                    <a:pt x="1695" y="4133"/>
                    <a:pt x="1724" y="4066"/>
                    <a:pt x="1753" y="4004"/>
                  </a:cubicBezTo>
                  <a:cubicBezTo>
                    <a:pt x="1877" y="3725"/>
                    <a:pt x="2021" y="3457"/>
                    <a:pt x="2185" y="3197"/>
                  </a:cubicBezTo>
                  <a:cubicBezTo>
                    <a:pt x="2257" y="3077"/>
                    <a:pt x="2333" y="2962"/>
                    <a:pt x="2415" y="2852"/>
                  </a:cubicBezTo>
                  <a:cubicBezTo>
                    <a:pt x="2588" y="2602"/>
                    <a:pt x="2785" y="2367"/>
                    <a:pt x="2996" y="2141"/>
                  </a:cubicBezTo>
                  <a:cubicBezTo>
                    <a:pt x="3039" y="2093"/>
                    <a:pt x="3087" y="2040"/>
                    <a:pt x="3140" y="1992"/>
                  </a:cubicBezTo>
                  <a:cubicBezTo>
                    <a:pt x="3188" y="1944"/>
                    <a:pt x="3236" y="1896"/>
                    <a:pt x="3284" y="1848"/>
                  </a:cubicBezTo>
                  <a:cubicBezTo>
                    <a:pt x="3509" y="1637"/>
                    <a:pt x="3745" y="1440"/>
                    <a:pt x="3994" y="1263"/>
                  </a:cubicBezTo>
                  <a:cubicBezTo>
                    <a:pt x="4105" y="1186"/>
                    <a:pt x="4220" y="1104"/>
                    <a:pt x="4340" y="1032"/>
                  </a:cubicBezTo>
                  <a:cubicBezTo>
                    <a:pt x="4599" y="869"/>
                    <a:pt x="4868" y="725"/>
                    <a:pt x="5146" y="600"/>
                  </a:cubicBezTo>
                  <a:cubicBezTo>
                    <a:pt x="5209" y="572"/>
                    <a:pt x="5271" y="543"/>
                    <a:pt x="5338" y="514"/>
                  </a:cubicBezTo>
                  <a:cubicBezTo>
                    <a:pt x="5401" y="490"/>
                    <a:pt x="5463" y="461"/>
                    <a:pt x="5530" y="437"/>
                  </a:cubicBezTo>
                  <a:cubicBezTo>
                    <a:pt x="5814" y="332"/>
                    <a:pt x="6111" y="240"/>
                    <a:pt x="6409" y="173"/>
                  </a:cubicBezTo>
                  <a:cubicBezTo>
                    <a:pt x="6543" y="140"/>
                    <a:pt x="6678" y="116"/>
                    <a:pt x="6817" y="92"/>
                  </a:cubicBezTo>
                  <a:cubicBezTo>
                    <a:pt x="6990" y="63"/>
                    <a:pt x="7172" y="39"/>
                    <a:pt x="7354" y="24"/>
                  </a:cubicBezTo>
                  <a:cubicBezTo>
                    <a:pt x="7230" y="15"/>
                    <a:pt x="7105" y="5"/>
                    <a:pt x="6980" y="5"/>
                  </a:cubicBezTo>
                  <a:cubicBezTo>
                    <a:pt x="6913" y="0"/>
                    <a:pt x="6841" y="0"/>
                    <a:pt x="6774"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8" name="Google Shape;23828;p76"/>
            <p:cNvSpPr/>
            <p:nvPr/>
          </p:nvSpPr>
          <p:spPr>
            <a:xfrm>
              <a:off x="854000" y="1591550"/>
              <a:ext cx="365787" cy="188501"/>
            </a:xfrm>
            <a:custGeom>
              <a:rect b="b" l="l" r="r" t="t"/>
              <a:pathLst>
                <a:path extrusionOk="0" h="7194" w="13960">
                  <a:moveTo>
                    <a:pt x="6773" y="416"/>
                  </a:moveTo>
                  <a:lnTo>
                    <a:pt x="6773" y="5024"/>
                  </a:lnTo>
                  <a:cubicBezTo>
                    <a:pt x="6653" y="5034"/>
                    <a:pt x="6538" y="5058"/>
                    <a:pt x="6423" y="5091"/>
                  </a:cubicBezTo>
                  <a:lnTo>
                    <a:pt x="4651" y="838"/>
                  </a:lnTo>
                  <a:cubicBezTo>
                    <a:pt x="4925" y="737"/>
                    <a:pt x="5208" y="651"/>
                    <a:pt x="5492" y="584"/>
                  </a:cubicBezTo>
                  <a:lnTo>
                    <a:pt x="5751" y="1885"/>
                  </a:lnTo>
                  <a:cubicBezTo>
                    <a:pt x="5773" y="1999"/>
                    <a:pt x="5860" y="2050"/>
                    <a:pt x="5948" y="2050"/>
                  </a:cubicBezTo>
                  <a:cubicBezTo>
                    <a:pt x="6067" y="2050"/>
                    <a:pt x="6189" y="1957"/>
                    <a:pt x="6159" y="1803"/>
                  </a:cubicBezTo>
                  <a:lnTo>
                    <a:pt x="5900" y="502"/>
                  </a:lnTo>
                  <a:cubicBezTo>
                    <a:pt x="6188" y="454"/>
                    <a:pt x="6480" y="425"/>
                    <a:pt x="6773" y="416"/>
                  </a:cubicBezTo>
                  <a:close/>
                  <a:moveTo>
                    <a:pt x="7186" y="421"/>
                  </a:moveTo>
                  <a:cubicBezTo>
                    <a:pt x="7479" y="425"/>
                    <a:pt x="7772" y="454"/>
                    <a:pt x="8060" y="502"/>
                  </a:cubicBezTo>
                  <a:lnTo>
                    <a:pt x="7800" y="1798"/>
                  </a:lnTo>
                  <a:cubicBezTo>
                    <a:pt x="7767" y="1956"/>
                    <a:pt x="7890" y="2050"/>
                    <a:pt x="8010" y="2050"/>
                  </a:cubicBezTo>
                  <a:cubicBezTo>
                    <a:pt x="8099" y="2050"/>
                    <a:pt x="8186" y="1999"/>
                    <a:pt x="8208" y="1885"/>
                  </a:cubicBezTo>
                  <a:lnTo>
                    <a:pt x="8468" y="589"/>
                  </a:lnTo>
                  <a:cubicBezTo>
                    <a:pt x="8751" y="651"/>
                    <a:pt x="9034" y="737"/>
                    <a:pt x="9308" y="843"/>
                  </a:cubicBezTo>
                  <a:lnTo>
                    <a:pt x="7546" y="5091"/>
                  </a:lnTo>
                  <a:cubicBezTo>
                    <a:pt x="7426" y="5058"/>
                    <a:pt x="7306" y="5038"/>
                    <a:pt x="7186" y="5024"/>
                  </a:cubicBezTo>
                  <a:lnTo>
                    <a:pt x="7186" y="421"/>
                  </a:lnTo>
                  <a:close/>
                  <a:moveTo>
                    <a:pt x="9687" y="997"/>
                  </a:moveTo>
                  <a:cubicBezTo>
                    <a:pt x="9956" y="1121"/>
                    <a:pt x="10215" y="1261"/>
                    <a:pt x="10465" y="1414"/>
                  </a:cubicBezTo>
                  <a:lnTo>
                    <a:pt x="9730" y="2513"/>
                  </a:lnTo>
                  <a:cubicBezTo>
                    <a:pt x="9621" y="2674"/>
                    <a:pt x="9764" y="2836"/>
                    <a:pt x="9911" y="2836"/>
                  </a:cubicBezTo>
                  <a:cubicBezTo>
                    <a:pt x="9971" y="2836"/>
                    <a:pt x="10031" y="2809"/>
                    <a:pt x="10076" y="2744"/>
                  </a:cubicBezTo>
                  <a:lnTo>
                    <a:pt x="10805" y="1645"/>
                  </a:lnTo>
                  <a:cubicBezTo>
                    <a:pt x="11045" y="1817"/>
                    <a:pt x="11271" y="2005"/>
                    <a:pt x="11482" y="2206"/>
                  </a:cubicBezTo>
                  <a:cubicBezTo>
                    <a:pt x="8122" y="5566"/>
                    <a:pt x="8266" y="5413"/>
                    <a:pt x="8256" y="5432"/>
                  </a:cubicBezTo>
                  <a:cubicBezTo>
                    <a:pt x="8151" y="5355"/>
                    <a:pt x="8045" y="5288"/>
                    <a:pt x="7935" y="5235"/>
                  </a:cubicBezTo>
                  <a:lnTo>
                    <a:pt x="9687" y="997"/>
                  </a:lnTo>
                  <a:close/>
                  <a:moveTo>
                    <a:pt x="4267" y="1001"/>
                  </a:moveTo>
                  <a:lnTo>
                    <a:pt x="6034" y="5240"/>
                  </a:lnTo>
                  <a:cubicBezTo>
                    <a:pt x="5919" y="5298"/>
                    <a:pt x="5813" y="5365"/>
                    <a:pt x="5708" y="5442"/>
                  </a:cubicBezTo>
                  <a:cubicBezTo>
                    <a:pt x="5703" y="5427"/>
                    <a:pt x="2477" y="2206"/>
                    <a:pt x="2477" y="2206"/>
                  </a:cubicBezTo>
                  <a:cubicBezTo>
                    <a:pt x="2688" y="2005"/>
                    <a:pt x="2914" y="1817"/>
                    <a:pt x="3154" y="1645"/>
                  </a:cubicBezTo>
                  <a:lnTo>
                    <a:pt x="3888" y="2749"/>
                  </a:lnTo>
                  <a:cubicBezTo>
                    <a:pt x="3933" y="2816"/>
                    <a:pt x="3995" y="2844"/>
                    <a:pt x="4055" y="2844"/>
                  </a:cubicBezTo>
                  <a:cubicBezTo>
                    <a:pt x="4201" y="2844"/>
                    <a:pt x="4342" y="2681"/>
                    <a:pt x="4234" y="2518"/>
                  </a:cubicBezTo>
                  <a:lnTo>
                    <a:pt x="3495" y="1414"/>
                  </a:lnTo>
                  <a:cubicBezTo>
                    <a:pt x="3744" y="1261"/>
                    <a:pt x="4003" y="1121"/>
                    <a:pt x="4267" y="1001"/>
                  </a:cubicBezTo>
                  <a:close/>
                  <a:moveTo>
                    <a:pt x="11775" y="2499"/>
                  </a:moveTo>
                  <a:cubicBezTo>
                    <a:pt x="11977" y="2710"/>
                    <a:pt x="12159" y="2936"/>
                    <a:pt x="12332" y="3176"/>
                  </a:cubicBezTo>
                  <a:lnTo>
                    <a:pt x="11233" y="3910"/>
                  </a:lnTo>
                  <a:cubicBezTo>
                    <a:pt x="11046" y="4037"/>
                    <a:pt x="11171" y="4293"/>
                    <a:pt x="11348" y="4293"/>
                  </a:cubicBezTo>
                  <a:cubicBezTo>
                    <a:pt x="11385" y="4293"/>
                    <a:pt x="11424" y="4282"/>
                    <a:pt x="11463" y="4256"/>
                  </a:cubicBezTo>
                  <a:lnTo>
                    <a:pt x="12562" y="3522"/>
                  </a:lnTo>
                  <a:cubicBezTo>
                    <a:pt x="12716" y="3771"/>
                    <a:pt x="12850" y="4030"/>
                    <a:pt x="12970" y="4294"/>
                  </a:cubicBezTo>
                  <a:lnTo>
                    <a:pt x="8804" y="6022"/>
                  </a:lnTo>
                  <a:cubicBezTo>
                    <a:pt x="8732" y="5912"/>
                    <a:pt x="8650" y="5806"/>
                    <a:pt x="8564" y="5706"/>
                  </a:cubicBezTo>
                  <a:lnTo>
                    <a:pt x="11775" y="2499"/>
                  </a:lnTo>
                  <a:close/>
                  <a:moveTo>
                    <a:pt x="830" y="4678"/>
                  </a:moveTo>
                  <a:lnTo>
                    <a:pt x="4987" y="6402"/>
                  </a:lnTo>
                  <a:cubicBezTo>
                    <a:pt x="4944" y="6522"/>
                    <a:pt x="4911" y="6646"/>
                    <a:pt x="4887" y="6771"/>
                  </a:cubicBezTo>
                  <a:lnTo>
                    <a:pt x="422" y="6771"/>
                  </a:lnTo>
                  <a:cubicBezTo>
                    <a:pt x="427" y="6488"/>
                    <a:pt x="456" y="6205"/>
                    <a:pt x="504" y="5922"/>
                  </a:cubicBezTo>
                  <a:lnTo>
                    <a:pt x="1814" y="6186"/>
                  </a:lnTo>
                  <a:cubicBezTo>
                    <a:pt x="1831" y="6189"/>
                    <a:pt x="1846" y="6190"/>
                    <a:pt x="1861" y="6190"/>
                  </a:cubicBezTo>
                  <a:cubicBezTo>
                    <a:pt x="2092" y="6190"/>
                    <a:pt x="2148" y="5827"/>
                    <a:pt x="1891" y="5778"/>
                  </a:cubicBezTo>
                  <a:lnTo>
                    <a:pt x="576" y="5518"/>
                  </a:lnTo>
                  <a:cubicBezTo>
                    <a:pt x="643" y="5230"/>
                    <a:pt x="725" y="4952"/>
                    <a:pt x="830" y="4678"/>
                  </a:cubicBezTo>
                  <a:close/>
                  <a:moveTo>
                    <a:pt x="6989" y="5427"/>
                  </a:moveTo>
                  <a:cubicBezTo>
                    <a:pt x="7796" y="5427"/>
                    <a:pt x="8492" y="5989"/>
                    <a:pt x="8664" y="6771"/>
                  </a:cubicBezTo>
                  <a:lnTo>
                    <a:pt x="5309" y="6771"/>
                  </a:lnTo>
                  <a:cubicBezTo>
                    <a:pt x="5487" y="5989"/>
                    <a:pt x="6183" y="5427"/>
                    <a:pt x="6989" y="5427"/>
                  </a:cubicBezTo>
                  <a:close/>
                  <a:moveTo>
                    <a:pt x="6933" y="0"/>
                  </a:moveTo>
                  <a:cubicBezTo>
                    <a:pt x="5116" y="0"/>
                    <a:pt x="3274" y="708"/>
                    <a:pt x="1853" y="2245"/>
                  </a:cubicBezTo>
                  <a:cubicBezTo>
                    <a:pt x="1711" y="2397"/>
                    <a:pt x="1853" y="2597"/>
                    <a:pt x="2012" y="2597"/>
                  </a:cubicBezTo>
                  <a:cubicBezTo>
                    <a:pt x="2062" y="2597"/>
                    <a:pt x="2115" y="2577"/>
                    <a:pt x="2160" y="2528"/>
                  </a:cubicBezTo>
                  <a:lnTo>
                    <a:pt x="2184" y="2499"/>
                  </a:lnTo>
                  <a:cubicBezTo>
                    <a:pt x="2861" y="3176"/>
                    <a:pt x="5381" y="5696"/>
                    <a:pt x="5405" y="5720"/>
                  </a:cubicBezTo>
                  <a:cubicBezTo>
                    <a:pt x="5319" y="5816"/>
                    <a:pt x="5242" y="5917"/>
                    <a:pt x="5175" y="6027"/>
                  </a:cubicBezTo>
                  <a:lnTo>
                    <a:pt x="989" y="4294"/>
                  </a:lnTo>
                  <a:cubicBezTo>
                    <a:pt x="1109" y="4030"/>
                    <a:pt x="1243" y="3771"/>
                    <a:pt x="1402" y="3522"/>
                  </a:cubicBezTo>
                  <a:cubicBezTo>
                    <a:pt x="2559" y="4285"/>
                    <a:pt x="2511" y="4294"/>
                    <a:pt x="2621" y="4294"/>
                  </a:cubicBezTo>
                  <a:cubicBezTo>
                    <a:pt x="2827" y="4294"/>
                    <a:pt x="2909" y="4030"/>
                    <a:pt x="2736" y="3915"/>
                  </a:cubicBezTo>
                  <a:lnTo>
                    <a:pt x="1627" y="3176"/>
                  </a:lnTo>
                  <a:lnTo>
                    <a:pt x="1651" y="3147"/>
                  </a:lnTo>
                  <a:cubicBezTo>
                    <a:pt x="1784" y="2984"/>
                    <a:pt x="1637" y="2803"/>
                    <a:pt x="1485" y="2803"/>
                  </a:cubicBezTo>
                  <a:cubicBezTo>
                    <a:pt x="1423" y="2803"/>
                    <a:pt x="1360" y="2833"/>
                    <a:pt x="1315" y="2907"/>
                  </a:cubicBezTo>
                  <a:cubicBezTo>
                    <a:pt x="456" y="4093"/>
                    <a:pt x="0" y="5518"/>
                    <a:pt x="0" y="6982"/>
                  </a:cubicBezTo>
                  <a:cubicBezTo>
                    <a:pt x="0" y="7098"/>
                    <a:pt x="91" y="7189"/>
                    <a:pt x="206" y="7189"/>
                  </a:cubicBezTo>
                  <a:lnTo>
                    <a:pt x="9567" y="7189"/>
                  </a:lnTo>
                  <a:cubicBezTo>
                    <a:pt x="9845" y="7189"/>
                    <a:pt x="9845" y="6776"/>
                    <a:pt x="9567" y="6776"/>
                  </a:cubicBezTo>
                  <a:lnTo>
                    <a:pt x="9087" y="6776"/>
                  </a:lnTo>
                  <a:cubicBezTo>
                    <a:pt x="9063" y="6646"/>
                    <a:pt x="9029" y="6522"/>
                    <a:pt x="8986" y="6397"/>
                  </a:cubicBezTo>
                  <a:lnTo>
                    <a:pt x="13129" y="4678"/>
                  </a:lnTo>
                  <a:cubicBezTo>
                    <a:pt x="13230" y="4952"/>
                    <a:pt x="13316" y="5235"/>
                    <a:pt x="13378" y="5518"/>
                  </a:cubicBezTo>
                  <a:lnTo>
                    <a:pt x="12087" y="5778"/>
                  </a:lnTo>
                  <a:cubicBezTo>
                    <a:pt x="11830" y="5827"/>
                    <a:pt x="11886" y="6190"/>
                    <a:pt x="12117" y="6190"/>
                  </a:cubicBezTo>
                  <a:cubicBezTo>
                    <a:pt x="12132" y="6190"/>
                    <a:pt x="12148" y="6189"/>
                    <a:pt x="12164" y="6186"/>
                  </a:cubicBezTo>
                  <a:lnTo>
                    <a:pt x="13460" y="5926"/>
                  </a:lnTo>
                  <a:cubicBezTo>
                    <a:pt x="13503" y="6210"/>
                    <a:pt x="13532" y="6493"/>
                    <a:pt x="13542" y="6776"/>
                  </a:cubicBezTo>
                  <a:lnTo>
                    <a:pt x="10397" y="6776"/>
                  </a:lnTo>
                  <a:cubicBezTo>
                    <a:pt x="10124" y="6776"/>
                    <a:pt x="10124" y="7194"/>
                    <a:pt x="10397" y="7194"/>
                  </a:cubicBezTo>
                  <a:lnTo>
                    <a:pt x="13753" y="7194"/>
                  </a:lnTo>
                  <a:cubicBezTo>
                    <a:pt x="13863" y="7194"/>
                    <a:pt x="13959" y="7098"/>
                    <a:pt x="13959" y="6982"/>
                  </a:cubicBezTo>
                  <a:cubicBezTo>
                    <a:pt x="13959" y="6070"/>
                    <a:pt x="13782" y="5168"/>
                    <a:pt x="13436" y="4328"/>
                  </a:cubicBezTo>
                  <a:cubicBezTo>
                    <a:pt x="12306" y="1577"/>
                    <a:pt x="9646" y="0"/>
                    <a:pt x="69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9" name="Google Shape;23829;p76"/>
          <p:cNvGrpSpPr/>
          <p:nvPr/>
        </p:nvGrpSpPr>
        <p:grpSpPr>
          <a:xfrm>
            <a:off x="3562762" y="1502933"/>
            <a:ext cx="326536" cy="365551"/>
            <a:chOff x="3562762" y="1502933"/>
            <a:chExt cx="326536" cy="365551"/>
          </a:xfrm>
        </p:grpSpPr>
        <p:sp>
          <p:nvSpPr>
            <p:cNvPr id="23830" name="Google Shape;23830;p76"/>
            <p:cNvSpPr/>
            <p:nvPr/>
          </p:nvSpPr>
          <p:spPr>
            <a:xfrm>
              <a:off x="3597611" y="1508488"/>
              <a:ext cx="254715" cy="354572"/>
            </a:xfrm>
            <a:custGeom>
              <a:rect b="b" l="l" r="r" t="t"/>
              <a:pathLst>
                <a:path extrusionOk="0" h="13532" w="9721">
                  <a:moveTo>
                    <a:pt x="1258" y="0"/>
                  </a:moveTo>
                  <a:cubicBezTo>
                    <a:pt x="562" y="0"/>
                    <a:pt x="0" y="562"/>
                    <a:pt x="0" y="1258"/>
                  </a:cubicBezTo>
                  <a:lnTo>
                    <a:pt x="0" y="13532"/>
                  </a:lnTo>
                  <a:lnTo>
                    <a:pt x="7508" y="13532"/>
                  </a:lnTo>
                  <a:cubicBezTo>
                    <a:pt x="8146" y="13532"/>
                    <a:pt x="8669" y="13009"/>
                    <a:pt x="8669" y="12365"/>
                  </a:cubicBezTo>
                  <a:lnTo>
                    <a:pt x="8669" y="3216"/>
                  </a:lnTo>
                  <a:lnTo>
                    <a:pt x="8669" y="1114"/>
                  </a:lnTo>
                  <a:cubicBezTo>
                    <a:pt x="8669" y="523"/>
                    <a:pt x="9130" y="34"/>
                    <a:pt x="972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1" name="Google Shape;23831;p76"/>
            <p:cNvSpPr/>
            <p:nvPr/>
          </p:nvSpPr>
          <p:spPr>
            <a:xfrm>
              <a:off x="3625019" y="1508488"/>
              <a:ext cx="227307" cy="354572"/>
            </a:xfrm>
            <a:custGeom>
              <a:rect b="b" l="l" r="r" t="t"/>
              <a:pathLst>
                <a:path extrusionOk="0" h="13532" w="8675">
                  <a:moveTo>
                    <a:pt x="1263" y="0"/>
                  </a:moveTo>
                  <a:cubicBezTo>
                    <a:pt x="567" y="0"/>
                    <a:pt x="1" y="562"/>
                    <a:pt x="1" y="1258"/>
                  </a:cubicBezTo>
                  <a:lnTo>
                    <a:pt x="1" y="13532"/>
                  </a:lnTo>
                  <a:lnTo>
                    <a:pt x="6462" y="13532"/>
                  </a:lnTo>
                  <a:cubicBezTo>
                    <a:pt x="7100" y="13532"/>
                    <a:pt x="7623" y="13009"/>
                    <a:pt x="7623" y="12365"/>
                  </a:cubicBezTo>
                  <a:lnTo>
                    <a:pt x="7623" y="3216"/>
                  </a:lnTo>
                  <a:lnTo>
                    <a:pt x="7623" y="1114"/>
                  </a:lnTo>
                  <a:cubicBezTo>
                    <a:pt x="7623" y="523"/>
                    <a:pt x="8084" y="34"/>
                    <a:pt x="8675"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2" name="Google Shape;23832;p76"/>
            <p:cNvSpPr/>
            <p:nvPr/>
          </p:nvSpPr>
          <p:spPr>
            <a:xfrm>
              <a:off x="3824761" y="1508357"/>
              <a:ext cx="59008" cy="84424"/>
            </a:xfrm>
            <a:custGeom>
              <a:rect b="b" l="l" r="r" t="t"/>
              <a:pathLst>
                <a:path extrusionOk="0" h="3222" w="2252">
                  <a:moveTo>
                    <a:pt x="1119" y="0"/>
                  </a:moveTo>
                  <a:cubicBezTo>
                    <a:pt x="500" y="5"/>
                    <a:pt x="0" y="504"/>
                    <a:pt x="0" y="1119"/>
                  </a:cubicBezTo>
                  <a:lnTo>
                    <a:pt x="0" y="3221"/>
                  </a:lnTo>
                  <a:lnTo>
                    <a:pt x="1560" y="3221"/>
                  </a:lnTo>
                  <a:cubicBezTo>
                    <a:pt x="1944" y="3221"/>
                    <a:pt x="2252" y="2909"/>
                    <a:pt x="2252" y="2525"/>
                  </a:cubicBezTo>
                  <a:lnTo>
                    <a:pt x="2252" y="1123"/>
                  </a:lnTo>
                  <a:lnTo>
                    <a:pt x="2252" y="1119"/>
                  </a:lnTo>
                  <a:cubicBezTo>
                    <a:pt x="2247" y="504"/>
                    <a:pt x="1748" y="5"/>
                    <a:pt x="1133"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3" name="Google Shape;23833;p76"/>
            <p:cNvSpPr/>
            <p:nvPr/>
          </p:nvSpPr>
          <p:spPr>
            <a:xfrm>
              <a:off x="3568055" y="1778635"/>
              <a:ext cx="223272" cy="84320"/>
            </a:xfrm>
            <a:custGeom>
              <a:rect b="b" l="l" r="r" t="t"/>
              <a:pathLst>
                <a:path extrusionOk="0" h="3218" w="8521">
                  <a:moveTo>
                    <a:pt x="696" y="1"/>
                  </a:moveTo>
                  <a:cubicBezTo>
                    <a:pt x="312" y="1"/>
                    <a:pt x="0" y="313"/>
                    <a:pt x="0" y="697"/>
                  </a:cubicBezTo>
                  <a:lnTo>
                    <a:pt x="0" y="2103"/>
                  </a:lnTo>
                  <a:cubicBezTo>
                    <a:pt x="0" y="2171"/>
                    <a:pt x="10" y="2243"/>
                    <a:pt x="19" y="2310"/>
                  </a:cubicBezTo>
                  <a:cubicBezTo>
                    <a:pt x="120" y="2838"/>
                    <a:pt x="581" y="3217"/>
                    <a:pt x="1119" y="3217"/>
                  </a:cubicBezTo>
                  <a:lnTo>
                    <a:pt x="8521" y="3217"/>
                  </a:lnTo>
                  <a:lnTo>
                    <a:pt x="8521" y="3212"/>
                  </a:lnTo>
                  <a:cubicBezTo>
                    <a:pt x="8036" y="3150"/>
                    <a:pt x="7647" y="2785"/>
                    <a:pt x="7556" y="2310"/>
                  </a:cubicBezTo>
                  <a:cubicBezTo>
                    <a:pt x="7541" y="2243"/>
                    <a:pt x="7536" y="2171"/>
                    <a:pt x="7536" y="2103"/>
                  </a:cubicBezTo>
                  <a:lnTo>
                    <a:pt x="7536" y="697"/>
                  </a:lnTo>
                  <a:cubicBezTo>
                    <a:pt x="7536" y="313"/>
                    <a:pt x="7224" y="1"/>
                    <a:pt x="684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4" name="Google Shape;23834;p76"/>
            <p:cNvSpPr/>
            <p:nvPr/>
          </p:nvSpPr>
          <p:spPr>
            <a:xfrm>
              <a:off x="3568553" y="1839137"/>
              <a:ext cx="222774" cy="23818"/>
            </a:xfrm>
            <a:custGeom>
              <a:rect b="b" l="l" r="r" t="t"/>
              <a:pathLst>
                <a:path extrusionOk="0" h="909" w="8502">
                  <a:moveTo>
                    <a:pt x="0" y="1"/>
                  </a:moveTo>
                  <a:cubicBezTo>
                    <a:pt x="101" y="529"/>
                    <a:pt x="562" y="908"/>
                    <a:pt x="1100" y="908"/>
                  </a:cubicBezTo>
                  <a:lnTo>
                    <a:pt x="8502" y="908"/>
                  </a:lnTo>
                  <a:lnTo>
                    <a:pt x="8502" y="903"/>
                  </a:lnTo>
                  <a:cubicBezTo>
                    <a:pt x="8017" y="841"/>
                    <a:pt x="7628" y="476"/>
                    <a:pt x="7537"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5" name="Google Shape;23835;p76"/>
            <p:cNvSpPr/>
            <p:nvPr/>
          </p:nvSpPr>
          <p:spPr>
            <a:xfrm>
              <a:off x="3562762" y="1504924"/>
              <a:ext cx="267554" cy="363560"/>
            </a:xfrm>
            <a:custGeom>
              <a:rect b="b" l="l" r="r" t="t"/>
              <a:pathLst>
                <a:path extrusionOk="0" h="13875" w="10211">
                  <a:moveTo>
                    <a:pt x="2164" y="1"/>
                  </a:moveTo>
                  <a:cubicBezTo>
                    <a:pt x="2139" y="1"/>
                    <a:pt x="2112" y="6"/>
                    <a:pt x="2084" y="16"/>
                  </a:cubicBezTo>
                  <a:cubicBezTo>
                    <a:pt x="1508" y="232"/>
                    <a:pt x="1124" y="779"/>
                    <a:pt x="1124" y="1398"/>
                  </a:cubicBezTo>
                  <a:lnTo>
                    <a:pt x="1124" y="10240"/>
                  </a:lnTo>
                  <a:lnTo>
                    <a:pt x="207" y="10240"/>
                  </a:lnTo>
                  <a:cubicBezTo>
                    <a:pt x="92" y="10240"/>
                    <a:pt x="0" y="10336"/>
                    <a:pt x="0" y="10447"/>
                  </a:cubicBezTo>
                  <a:lnTo>
                    <a:pt x="0" y="12549"/>
                  </a:lnTo>
                  <a:cubicBezTo>
                    <a:pt x="0" y="13281"/>
                    <a:pt x="591" y="13874"/>
                    <a:pt x="1321" y="13874"/>
                  </a:cubicBezTo>
                  <a:cubicBezTo>
                    <a:pt x="1324" y="13874"/>
                    <a:pt x="1327" y="13874"/>
                    <a:pt x="1330" y="13874"/>
                  </a:cubicBezTo>
                  <a:lnTo>
                    <a:pt x="8843" y="13874"/>
                  </a:lnTo>
                  <a:cubicBezTo>
                    <a:pt x="9601" y="13869"/>
                    <a:pt x="10211" y="13260"/>
                    <a:pt x="10211" y="12501"/>
                  </a:cubicBezTo>
                  <a:lnTo>
                    <a:pt x="10211" y="6117"/>
                  </a:lnTo>
                  <a:cubicBezTo>
                    <a:pt x="10211" y="6007"/>
                    <a:pt x="10115" y="5911"/>
                    <a:pt x="10004" y="5911"/>
                  </a:cubicBezTo>
                  <a:cubicBezTo>
                    <a:pt x="9889" y="5911"/>
                    <a:pt x="9798" y="6002"/>
                    <a:pt x="9798" y="6117"/>
                  </a:cubicBezTo>
                  <a:lnTo>
                    <a:pt x="9798" y="12501"/>
                  </a:lnTo>
                  <a:cubicBezTo>
                    <a:pt x="9793" y="13029"/>
                    <a:pt x="9366" y="13457"/>
                    <a:pt x="8838" y="13457"/>
                  </a:cubicBezTo>
                  <a:cubicBezTo>
                    <a:pt x="8795" y="13457"/>
                    <a:pt x="8747" y="13452"/>
                    <a:pt x="8747" y="13452"/>
                  </a:cubicBezTo>
                  <a:cubicBezTo>
                    <a:pt x="8291" y="13394"/>
                    <a:pt x="7945" y="13005"/>
                    <a:pt x="7945" y="12549"/>
                  </a:cubicBezTo>
                  <a:lnTo>
                    <a:pt x="7945" y="11901"/>
                  </a:lnTo>
                  <a:cubicBezTo>
                    <a:pt x="7945" y="11762"/>
                    <a:pt x="7842" y="11693"/>
                    <a:pt x="7738" y="11693"/>
                  </a:cubicBezTo>
                  <a:cubicBezTo>
                    <a:pt x="7635" y="11693"/>
                    <a:pt x="7532" y="11762"/>
                    <a:pt x="7532" y="11901"/>
                  </a:cubicBezTo>
                  <a:lnTo>
                    <a:pt x="7532" y="12549"/>
                  </a:lnTo>
                  <a:cubicBezTo>
                    <a:pt x="7532" y="12885"/>
                    <a:pt x="7662" y="13212"/>
                    <a:pt x="7897" y="13457"/>
                  </a:cubicBezTo>
                  <a:cubicBezTo>
                    <a:pt x="4580" y="13457"/>
                    <a:pt x="2914" y="13460"/>
                    <a:pt x="2066" y="13460"/>
                  </a:cubicBezTo>
                  <a:cubicBezTo>
                    <a:pt x="1077" y="13460"/>
                    <a:pt x="1202" y="13456"/>
                    <a:pt x="1119" y="13437"/>
                  </a:cubicBezTo>
                  <a:cubicBezTo>
                    <a:pt x="706" y="13341"/>
                    <a:pt x="413" y="12972"/>
                    <a:pt x="408" y="12549"/>
                  </a:cubicBezTo>
                  <a:lnTo>
                    <a:pt x="408" y="10658"/>
                  </a:lnTo>
                  <a:lnTo>
                    <a:pt x="7532" y="10658"/>
                  </a:lnTo>
                  <a:lnTo>
                    <a:pt x="7532" y="11071"/>
                  </a:lnTo>
                  <a:cubicBezTo>
                    <a:pt x="7532" y="11208"/>
                    <a:pt x="7635" y="11276"/>
                    <a:pt x="7738" y="11276"/>
                  </a:cubicBezTo>
                  <a:cubicBezTo>
                    <a:pt x="7842" y="11276"/>
                    <a:pt x="7945" y="11208"/>
                    <a:pt x="7945" y="11071"/>
                  </a:cubicBezTo>
                  <a:lnTo>
                    <a:pt x="7945" y="10452"/>
                  </a:lnTo>
                  <a:cubicBezTo>
                    <a:pt x="7945" y="10336"/>
                    <a:pt x="7854" y="10240"/>
                    <a:pt x="7738" y="10240"/>
                  </a:cubicBezTo>
                  <a:lnTo>
                    <a:pt x="1537" y="10240"/>
                  </a:lnTo>
                  <a:lnTo>
                    <a:pt x="1537" y="1394"/>
                  </a:lnTo>
                  <a:cubicBezTo>
                    <a:pt x="1537" y="952"/>
                    <a:pt x="1815" y="558"/>
                    <a:pt x="2228" y="405"/>
                  </a:cubicBezTo>
                  <a:cubicBezTo>
                    <a:pt x="2459" y="319"/>
                    <a:pt x="2369" y="1"/>
                    <a:pt x="21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6" name="Google Shape;23836;p76"/>
            <p:cNvSpPr/>
            <p:nvPr/>
          </p:nvSpPr>
          <p:spPr>
            <a:xfrm>
              <a:off x="3633456" y="1502933"/>
              <a:ext cx="255841" cy="146027"/>
            </a:xfrm>
            <a:custGeom>
              <a:rect b="b" l="l" r="r" t="t"/>
              <a:pathLst>
                <a:path extrusionOk="0" h="5573" w="9764">
                  <a:moveTo>
                    <a:pt x="8411" y="418"/>
                  </a:moveTo>
                  <a:cubicBezTo>
                    <a:pt x="8414" y="418"/>
                    <a:pt x="8417" y="418"/>
                    <a:pt x="8420" y="418"/>
                  </a:cubicBezTo>
                  <a:lnTo>
                    <a:pt x="8434" y="418"/>
                  </a:lnTo>
                  <a:cubicBezTo>
                    <a:pt x="8938" y="418"/>
                    <a:pt x="9346" y="826"/>
                    <a:pt x="9346" y="1326"/>
                  </a:cubicBezTo>
                  <a:lnTo>
                    <a:pt x="9346" y="3217"/>
                  </a:lnTo>
                  <a:lnTo>
                    <a:pt x="7513" y="3217"/>
                  </a:lnTo>
                  <a:lnTo>
                    <a:pt x="7513" y="1748"/>
                  </a:lnTo>
                  <a:lnTo>
                    <a:pt x="7513" y="1326"/>
                  </a:lnTo>
                  <a:cubicBezTo>
                    <a:pt x="7508" y="825"/>
                    <a:pt x="7911" y="418"/>
                    <a:pt x="8411" y="418"/>
                  </a:cubicBezTo>
                  <a:close/>
                  <a:moveTo>
                    <a:pt x="274" y="1"/>
                  </a:moveTo>
                  <a:cubicBezTo>
                    <a:pt x="0" y="1"/>
                    <a:pt x="0" y="418"/>
                    <a:pt x="274" y="418"/>
                  </a:cubicBezTo>
                  <a:lnTo>
                    <a:pt x="7460" y="418"/>
                  </a:lnTo>
                  <a:cubicBezTo>
                    <a:pt x="7345" y="538"/>
                    <a:pt x="7253" y="682"/>
                    <a:pt x="7191" y="841"/>
                  </a:cubicBezTo>
                  <a:cubicBezTo>
                    <a:pt x="7129" y="994"/>
                    <a:pt x="7100" y="1162"/>
                    <a:pt x="7100" y="1326"/>
                  </a:cubicBezTo>
                  <a:lnTo>
                    <a:pt x="7100" y="1748"/>
                  </a:lnTo>
                  <a:lnTo>
                    <a:pt x="7100" y="5367"/>
                  </a:lnTo>
                  <a:cubicBezTo>
                    <a:pt x="7100" y="5504"/>
                    <a:pt x="7203" y="5573"/>
                    <a:pt x="7306" y="5573"/>
                  </a:cubicBezTo>
                  <a:cubicBezTo>
                    <a:pt x="7409" y="5573"/>
                    <a:pt x="7513" y="5504"/>
                    <a:pt x="7513" y="5367"/>
                  </a:cubicBezTo>
                  <a:lnTo>
                    <a:pt x="7513" y="3635"/>
                  </a:lnTo>
                  <a:lnTo>
                    <a:pt x="9553" y="3635"/>
                  </a:lnTo>
                  <a:cubicBezTo>
                    <a:pt x="9668" y="3635"/>
                    <a:pt x="9764" y="3539"/>
                    <a:pt x="9764" y="3428"/>
                  </a:cubicBezTo>
                  <a:lnTo>
                    <a:pt x="9764" y="1326"/>
                  </a:lnTo>
                  <a:cubicBezTo>
                    <a:pt x="9759" y="596"/>
                    <a:pt x="9169" y="6"/>
                    <a:pt x="84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7" name="Google Shape;23837;p76"/>
            <p:cNvSpPr/>
            <p:nvPr/>
          </p:nvSpPr>
          <p:spPr>
            <a:xfrm>
              <a:off x="3636967" y="1599043"/>
              <a:ext cx="148070" cy="10953"/>
            </a:xfrm>
            <a:custGeom>
              <a:rect b="b" l="l" r="r" t="t"/>
              <a:pathLst>
                <a:path extrusionOk="0" h="418" w="5651">
                  <a:moveTo>
                    <a:pt x="279" y="0"/>
                  </a:moveTo>
                  <a:cubicBezTo>
                    <a:pt x="1" y="0"/>
                    <a:pt x="1" y="418"/>
                    <a:pt x="279" y="418"/>
                  </a:cubicBezTo>
                  <a:lnTo>
                    <a:pt x="5372" y="418"/>
                  </a:lnTo>
                  <a:cubicBezTo>
                    <a:pt x="5651" y="418"/>
                    <a:pt x="5651" y="0"/>
                    <a:pt x="53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8" name="Google Shape;23838;p76"/>
            <p:cNvSpPr/>
            <p:nvPr/>
          </p:nvSpPr>
          <p:spPr>
            <a:xfrm>
              <a:off x="3637098" y="1643561"/>
              <a:ext cx="147939" cy="10848"/>
            </a:xfrm>
            <a:custGeom>
              <a:rect b="b" l="l" r="r" t="t"/>
              <a:pathLst>
                <a:path extrusionOk="0" h="414"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9" name="Google Shape;23839;p76"/>
            <p:cNvSpPr/>
            <p:nvPr/>
          </p:nvSpPr>
          <p:spPr>
            <a:xfrm>
              <a:off x="3637098" y="1688080"/>
              <a:ext cx="147939" cy="10848"/>
            </a:xfrm>
            <a:custGeom>
              <a:rect b="b" l="l" r="r" t="t"/>
              <a:pathLst>
                <a:path extrusionOk="0" h="414" w="5646">
                  <a:moveTo>
                    <a:pt x="274" y="1"/>
                  </a:moveTo>
                  <a:cubicBezTo>
                    <a:pt x="0" y="1"/>
                    <a:pt x="0" y="414"/>
                    <a:pt x="274" y="414"/>
                  </a:cubicBezTo>
                  <a:lnTo>
                    <a:pt x="5367" y="414"/>
                  </a:lnTo>
                  <a:cubicBezTo>
                    <a:pt x="5646" y="414"/>
                    <a:pt x="5646" y="1"/>
                    <a:pt x="5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0" name="Google Shape;23840;p76"/>
            <p:cNvSpPr/>
            <p:nvPr/>
          </p:nvSpPr>
          <p:spPr>
            <a:xfrm>
              <a:off x="3637098" y="1732624"/>
              <a:ext cx="147939" cy="10822"/>
            </a:xfrm>
            <a:custGeom>
              <a:rect b="b" l="l" r="r" t="t"/>
              <a:pathLst>
                <a:path extrusionOk="0" h="413" w="5646">
                  <a:moveTo>
                    <a:pt x="274" y="0"/>
                  </a:moveTo>
                  <a:cubicBezTo>
                    <a:pt x="0" y="0"/>
                    <a:pt x="0" y="413"/>
                    <a:pt x="274" y="413"/>
                  </a:cubicBezTo>
                  <a:lnTo>
                    <a:pt x="5367" y="413"/>
                  </a:lnTo>
                  <a:cubicBezTo>
                    <a:pt x="5646" y="413"/>
                    <a:pt x="5646" y="0"/>
                    <a:pt x="53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41" name="Google Shape;23841;p76"/>
          <p:cNvGrpSpPr/>
          <p:nvPr/>
        </p:nvGrpSpPr>
        <p:grpSpPr>
          <a:xfrm>
            <a:off x="1302508" y="1502933"/>
            <a:ext cx="364162" cy="365551"/>
            <a:chOff x="1302508" y="1502933"/>
            <a:chExt cx="364162" cy="365551"/>
          </a:xfrm>
        </p:grpSpPr>
        <p:sp>
          <p:nvSpPr>
            <p:cNvPr id="23842" name="Google Shape;23842;p76"/>
            <p:cNvSpPr/>
            <p:nvPr/>
          </p:nvSpPr>
          <p:spPr>
            <a:xfrm>
              <a:off x="1457339" y="1716640"/>
              <a:ext cx="55366" cy="127947"/>
            </a:xfrm>
            <a:custGeom>
              <a:rect b="b" l="l" r="r" t="t"/>
              <a:pathLst>
                <a:path extrusionOk="0" h="4883" w="2113">
                  <a:moveTo>
                    <a:pt x="1" y="0"/>
                  </a:moveTo>
                  <a:lnTo>
                    <a:pt x="1" y="4882"/>
                  </a:lnTo>
                  <a:lnTo>
                    <a:pt x="2113" y="4882"/>
                  </a:lnTo>
                  <a:lnTo>
                    <a:pt x="211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3" name="Google Shape;23843;p76"/>
            <p:cNvSpPr/>
            <p:nvPr/>
          </p:nvSpPr>
          <p:spPr>
            <a:xfrm>
              <a:off x="1483384" y="1756756"/>
              <a:ext cx="29452" cy="87831"/>
            </a:xfrm>
            <a:custGeom>
              <a:rect b="b" l="l" r="r" t="t"/>
              <a:pathLst>
                <a:path extrusionOk="0" h="3352" w="1124">
                  <a:moveTo>
                    <a:pt x="573" y="1"/>
                  </a:moveTo>
                  <a:cubicBezTo>
                    <a:pt x="255" y="1"/>
                    <a:pt x="1" y="258"/>
                    <a:pt x="1" y="577"/>
                  </a:cubicBezTo>
                  <a:lnTo>
                    <a:pt x="1" y="3351"/>
                  </a:lnTo>
                  <a:lnTo>
                    <a:pt x="1124" y="3351"/>
                  </a:lnTo>
                  <a:lnTo>
                    <a:pt x="1124" y="1"/>
                  </a:lnTo>
                  <a:lnTo>
                    <a:pt x="581" y="1"/>
                  </a:lnTo>
                  <a:cubicBezTo>
                    <a:pt x="578" y="1"/>
                    <a:pt x="575" y="1"/>
                    <a:pt x="57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4" name="Google Shape;23844;p76"/>
            <p:cNvSpPr/>
            <p:nvPr/>
          </p:nvSpPr>
          <p:spPr>
            <a:xfrm>
              <a:off x="1399981" y="1828315"/>
              <a:ext cx="170211" cy="34745"/>
            </a:xfrm>
            <a:custGeom>
              <a:rect b="b" l="l" r="r" t="t"/>
              <a:pathLst>
                <a:path extrusionOk="0" h="1326" w="6496">
                  <a:moveTo>
                    <a:pt x="620" y="1"/>
                  </a:moveTo>
                  <a:cubicBezTo>
                    <a:pt x="279" y="1"/>
                    <a:pt x="1" y="279"/>
                    <a:pt x="1" y="620"/>
                  </a:cubicBezTo>
                  <a:lnTo>
                    <a:pt x="1" y="702"/>
                  </a:lnTo>
                  <a:cubicBezTo>
                    <a:pt x="1" y="1043"/>
                    <a:pt x="279" y="1326"/>
                    <a:pt x="620" y="1326"/>
                  </a:cubicBezTo>
                  <a:lnTo>
                    <a:pt x="5872" y="1326"/>
                  </a:lnTo>
                  <a:cubicBezTo>
                    <a:pt x="6217" y="1326"/>
                    <a:pt x="6496" y="1047"/>
                    <a:pt x="6496" y="702"/>
                  </a:cubicBezTo>
                  <a:lnTo>
                    <a:pt x="6496" y="625"/>
                  </a:lnTo>
                  <a:cubicBezTo>
                    <a:pt x="6496" y="279"/>
                    <a:pt x="6217" y="1"/>
                    <a:pt x="587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5" name="Google Shape;23845;p76"/>
            <p:cNvSpPr/>
            <p:nvPr/>
          </p:nvSpPr>
          <p:spPr>
            <a:xfrm>
              <a:off x="1422751" y="1846683"/>
              <a:ext cx="147441" cy="16377"/>
            </a:xfrm>
            <a:custGeom>
              <a:rect b="b" l="l" r="r" t="t"/>
              <a:pathLst>
                <a:path extrusionOk="0" h="625" w="5627">
                  <a:moveTo>
                    <a:pt x="625" y="1"/>
                  </a:moveTo>
                  <a:cubicBezTo>
                    <a:pt x="279" y="1"/>
                    <a:pt x="1" y="279"/>
                    <a:pt x="1" y="625"/>
                  </a:cubicBezTo>
                  <a:lnTo>
                    <a:pt x="5003" y="625"/>
                  </a:lnTo>
                  <a:cubicBezTo>
                    <a:pt x="5348" y="625"/>
                    <a:pt x="5627" y="346"/>
                    <a:pt x="5627"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6" name="Google Shape;23846;p76"/>
            <p:cNvSpPr/>
            <p:nvPr/>
          </p:nvSpPr>
          <p:spPr>
            <a:xfrm>
              <a:off x="1308797" y="1508461"/>
              <a:ext cx="352476" cy="224424"/>
            </a:xfrm>
            <a:custGeom>
              <a:rect b="b" l="l" r="r" t="t"/>
              <a:pathLst>
                <a:path extrusionOk="0" h="8565" w="13452">
                  <a:moveTo>
                    <a:pt x="1360" y="1"/>
                  </a:moveTo>
                  <a:cubicBezTo>
                    <a:pt x="610" y="1"/>
                    <a:pt x="1" y="614"/>
                    <a:pt x="1" y="1364"/>
                  </a:cubicBezTo>
                  <a:lnTo>
                    <a:pt x="1" y="7201"/>
                  </a:lnTo>
                  <a:cubicBezTo>
                    <a:pt x="1" y="7955"/>
                    <a:pt x="615" y="8565"/>
                    <a:pt x="1369" y="8565"/>
                  </a:cubicBezTo>
                  <a:lnTo>
                    <a:pt x="12088" y="8565"/>
                  </a:lnTo>
                  <a:cubicBezTo>
                    <a:pt x="12841" y="8565"/>
                    <a:pt x="13451" y="7955"/>
                    <a:pt x="13451" y="7201"/>
                  </a:cubicBezTo>
                  <a:lnTo>
                    <a:pt x="13451" y="1364"/>
                  </a:lnTo>
                  <a:cubicBezTo>
                    <a:pt x="13451" y="614"/>
                    <a:pt x="12846" y="1"/>
                    <a:pt x="12097" y="1"/>
                  </a:cubicBezTo>
                  <a:cubicBezTo>
                    <a:pt x="12094" y="1"/>
                    <a:pt x="12091" y="1"/>
                    <a:pt x="12088" y="1"/>
                  </a:cubicBezTo>
                  <a:lnTo>
                    <a:pt x="1369" y="1"/>
                  </a:lnTo>
                  <a:cubicBezTo>
                    <a:pt x="1366" y="1"/>
                    <a:pt x="1363" y="1"/>
                    <a:pt x="1360"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7" name="Google Shape;23847;p76"/>
            <p:cNvSpPr/>
            <p:nvPr/>
          </p:nvSpPr>
          <p:spPr>
            <a:xfrm>
              <a:off x="1330047" y="1527851"/>
              <a:ext cx="310080" cy="182893"/>
            </a:xfrm>
            <a:custGeom>
              <a:rect b="b" l="l" r="r" t="t"/>
              <a:pathLst>
                <a:path extrusionOk="0" h="6980" w="11834">
                  <a:moveTo>
                    <a:pt x="860" y="0"/>
                  </a:moveTo>
                  <a:cubicBezTo>
                    <a:pt x="385" y="0"/>
                    <a:pt x="1" y="384"/>
                    <a:pt x="1" y="864"/>
                  </a:cubicBezTo>
                  <a:lnTo>
                    <a:pt x="1" y="6116"/>
                  </a:lnTo>
                  <a:cubicBezTo>
                    <a:pt x="1" y="6596"/>
                    <a:pt x="385" y="6980"/>
                    <a:pt x="860" y="6980"/>
                  </a:cubicBezTo>
                  <a:lnTo>
                    <a:pt x="10970" y="6980"/>
                  </a:lnTo>
                  <a:cubicBezTo>
                    <a:pt x="11411" y="6980"/>
                    <a:pt x="11781" y="6649"/>
                    <a:pt x="11829" y="6212"/>
                  </a:cubicBezTo>
                  <a:cubicBezTo>
                    <a:pt x="11834" y="6178"/>
                    <a:pt x="11834" y="6149"/>
                    <a:pt x="11834" y="6116"/>
                  </a:cubicBezTo>
                  <a:lnTo>
                    <a:pt x="11834" y="864"/>
                  </a:lnTo>
                  <a:cubicBezTo>
                    <a:pt x="11834" y="384"/>
                    <a:pt x="11450" y="0"/>
                    <a:pt x="10974"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8" name="Google Shape;23848;p76"/>
            <p:cNvSpPr/>
            <p:nvPr/>
          </p:nvSpPr>
          <p:spPr>
            <a:xfrm>
              <a:off x="1352948" y="1527851"/>
              <a:ext cx="287179" cy="162770"/>
            </a:xfrm>
            <a:custGeom>
              <a:rect b="b" l="l" r="r" t="t"/>
              <a:pathLst>
                <a:path extrusionOk="0" h="6212" w="10960">
                  <a:moveTo>
                    <a:pt x="5" y="0"/>
                  </a:moveTo>
                  <a:cubicBezTo>
                    <a:pt x="5" y="34"/>
                    <a:pt x="1" y="63"/>
                    <a:pt x="1" y="96"/>
                  </a:cubicBezTo>
                  <a:lnTo>
                    <a:pt x="1" y="5348"/>
                  </a:lnTo>
                  <a:cubicBezTo>
                    <a:pt x="1" y="5828"/>
                    <a:pt x="389" y="6212"/>
                    <a:pt x="865" y="6212"/>
                  </a:cubicBezTo>
                  <a:lnTo>
                    <a:pt x="10955" y="6212"/>
                  </a:lnTo>
                  <a:cubicBezTo>
                    <a:pt x="10960" y="6178"/>
                    <a:pt x="10960" y="6149"/>
                    <a:pt x="10960" y="6116"/>
                  </a:cubicBezTo>
                  <a:lnTo>
                    <a:pt x="10960" y="864"/>
                  </a:lnTo>
                  <a:cubicBezTo>
                    <a:pt x="10960" y="384"/>
                    <a:pt x="10576" y="0"/>
                    <a:pt x="10100"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9" name="Google Shape;23849;p76"/>
            <p:cNvSpPr/>
            <p:nvPr/>
          </p:nvSpPr>
          <p:spPr>
            <a:xfrm>
              <a:off x="1471566" y="1548106"/>
              <a:ext cx="88826" cy="72974"/>
            </a:xfrm>
            <a:custGeom>
              <a:rect b="b" l="l" r="r" t="t"/>
              <a:pathLst>
                <a:path extrusionOk="0" h="2785" w="3390">
                  <a:moveTo>
                    <a:pt x="202" y="0"/>
                  </a:moveTo>
                  <a:cubicBezTo>
                    <a:pt x="91" y="0"/>
                    <a:pt x="0" y="91"/>
                    <a:pt x="0" y="202"/>
                  </a:cubicBezTo>
                  <a:lnTo>
                    <a:pt x="0" y="2583"/>
                  </a:lnTo>
                  <a:cubicBezTo>
                    <a:pt x="0" y="2693"/>
                    <a:pt x="91" y="2784"/>
                    <a:pt x="202" y="2784"/>
                  </a:cubicBezTo>
                  <a:lnTo>
                    <a:pt x="3192" y="2784"/>
                  </a:lnTo>
                  <a:cubicBezTo>
                    <a:pt x="3303" y="2784"/>
                    <a:pt x="3389" y="2693"/>
                    <a:pt x="3389" y="2583"/>
                  </a:cubicBezTo>
                  <a:lnTo>
                    <a:pt x="3389" y="202"/>
                  </a:lnTo>
                  <a:cubicBezTo>
                    <a:pt x="3389" y="91"/>
                    <a:pt x="3298" y="0"/>
                    <a:pt x="31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0" name="Google Shape;23850;p76"/>
            <p:cNvSpPr/>
            <p:nvPr/>
          </p:nvSpPr>
          <p:spPr>
            <a:xfrm>
              <a:off x="1564664" y="1624329"/>
              <a:ext cx="58877" cy="56571"/>
            </a:xfrm>
            <a:custGeom>
              <a:rect b="b" l="l" r="r" t="t"/>
              <a:pathLst>
                <a:path extrusionOk="0" h="2159" w="2247">
                  <a:moveTo>
                    <a:pt x="240" y="0"/>
                  </a:moveTo>
                  <a:cubicBezTo>
                    <a:pt x="104" y="0"/>
                    <a:pt x="1" y="131"/>
                    <a:pt x="43" y="269"/>
                  </a:cubicBezTo>
                  <a:lnTo>
                    <a:pt x="552" y="2007"/>
                  </a:lnTo>
                  <a:cubicBezTo>
                    <a:pt x="580" y="2109"/>
                    <a:pt x="666" y="2159"/>
                    <a:pt x="752" y="2159"/>
                  </a:cubicBezTo>
                  <a:cubicBezTo>
                    <a:pt x="840" y="2159"/>
                    <a:pt x="928" y="2106"/>
                    <a:pt x="955" y="2002"/>
                  </a:cubicBezTo>
                  <a:lnTo>
                    <a:pt x="1142" y="1262"/>
                  </a:lnTo>
                  <a:cubicBezTo>
                    <a:pt x="1161" y="1186"/>
                    <a:pt x="1219" y="1128"/>
                    <a:pt x="1296" y="1114"/>
                  </a:cubicBezTo>
                  <a:lnTo>
                    <a:pt x="2030" y="922"/>
                  </a:lnTo>
                  <a:cubicBezTo>
                    <a:pt x="2241" y="874"/>
                    <a:pt x="2246" y="576"/>
                    <a:pt x="2040" y="518"/>
                  </a:cubicBezTo>
                  <a:lnTo>
                    <a:pt x="302" y="10"/>
                  </a:lnTo>
                  <a:cubicBezTo>
                    <a:pt x="281" y="3"/>
                    <a:pt x="260" y="0"/>
                    <a:pt x="240"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1" name="Google Shape;23851;p76"/>
            <p:cNvSpPr/>
            <p:nvPr/>
          </p:nvSpPr>
          <p:spPr>
            <a:xfrm>
              <a:off x="1352712" y="1549232"/>
              <a:ext cx="118881" cy="140550"/>
            </a:xfrm>
            <a:custGeom>
              <a:rect b="b" l="l" r="r" t="t"/>
              <a:pathLst>
                <a:path extrusionOk="0" h="5364" w="4537">
                  <a:moveTo>
                    <a:pt x="2290" y="1804"/>
                  </a:moveTo>
                  <a:cubicBezTo>
                    <a:pt x="2320" y="1804"/>
                    <a:pt x="2350" y="1822"/>
                    <a:pt x="2362" y="1858"/>
                  </a:cubicBezTo>
                  <a:lnTo>
                    <a:pt x="2755" y="3140"/>
                  </a:lnTo>
                  <a:cubicBezTo>
                    <a:pt x="2770" y="3188"/>
                    <a:pt x="2731" y="3240"/>
                    <a:pt x="2683" y="3240"/>
                  </a:cubicBezTo>
                  <a:lnTo>
                    <a:pt x="1896" y="3240"/>
                  </a:lnTo>
                  <a:cubicBezTo>
                    <a:pt x="1843" y="3240"/>
                    <a:pt x="1810" y="3188"/>
                    <a:pt x="1824" y="3140"/>
                  </a:cubicBezTo>
                  <a:lnTo>
                    <a:pt x="2218" y="1858"/>
                  </a:lnTo>
                  <a:cubicBezTo>
                    <a:pt x="2230" y="1822"/>
                    <a:pt x="2260" y="1804"/>
                    <a:pt x="2290" y="1804"/>
                  </a:cubicBezTo>
                  <a:close/>
                  <a:moveTo>
                    <a:pt x="2122" y="0"/>
                  </a:moveTo>
                  <a:cubicBezTo>
                    <a:pt x="1781" y="0"/>
                    <a:pt x="1483" y="216"/>
                    <a:pt x="1383" y="538"/>
                  </a:cubicBezTo>
                  <a:lnTo>
                    <a:pt x="120" y="4460"/>
                  </a:lnTo>
                  <a:cubicBezTo>
                    <a:pt x="0" y="4820"/>
                    <a:pt x="197" y="5213"/>
                    <a:pt x="562" y="5329"/>
                  </a:cubicBezTo>
                  <a:cubicBezTo>
                    <a:pt x="634" y="5352"/>
                    <a:pt x="708" y="5364"/>
                    <a:pt x="780" y="5364"/>
                  </a:cubicBezTo>
                  <a:cubicBezTo>
                    <a:pt x="1070" y="5364"/>
                    <a:pt x="1339" y="5179"/>
                    <a:pt x="1435" y="4887"/>
                  </a:cubicBezTo>
                  <a:lnTo>
                    <a:pt x="1551" y="4541"/>
                  </a:lnTo>
                  <a:cubicBezTo>
                    <a:pt x="1637" y="4282"/>
                    <a:pt x="1877" y="4104"/>
                    <a:pt x="2155" y="4104"/>
                  </a:cubicBezTo>
                  <a:lnTo>
                    <a:pt x="2381" y="4104"/>
                  </a:lnTo>
                  <a:cubicBezTo>
                    <a:pt x="2655" y="4104"/>
                    <a:pt x="2899" y="4282"/>
                    <a:pt x="2986" y="4541"/>
                  </a:cubicBezTo>
                  <a:lnTo>
                    <a:pt x="3101" y="4887"/>
                  </a:lnTo>
                  <a:cubicBezTo>
                    <a:pt x="3193" y="5179"/>
                    <a:pt x="3464" y="5364"/>
                    <a:pt x="3756" y="5364"/>
                  </a:cubicBezTo>
                  <a:cubicBezTo>
                    <a:pt x="3829" y="5364"/>
                    <a:pt x="3902" y="5352"/>
                    <a:pt x="3975" y="5329"/>
                  </a:cubicBezTo>
                  <a:cubicBezTo>
                    <a:pt x="4335" y="5213"/>
                    <a:pt x="4536" y="4820"/>
                    <a:pt x="4416" y="4460"/>
                  </a:cubicBezTo>
                  <a:lnTo>
                    <a:pt x="3154" y="538"/>
                  </a:lnTo>
                  <a:cubicBezTo>
                    <a:pt x="3048" y="216"/>
                    <a:pt x="2751" y="0"/>
                    <a:pt x="241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2" name="Google Shape;23852;p76"/>
            <p:cNvSpPr/>
            <p:nvPr/>
          </p:nvSpPr>
          <p:spPr>
            <a:xfrm>
              <a:off x="1302508" y="1502933"/>
              <a:ext cx="137878" cy="208415"/>
            </a:xfrm>
            <a:custGeom>
              <a:rect b="b" l="l" r="r" t="t"/>
              <a:pathLst>
                <a:path extrusionOk="0" h="7954" w="5262">
                  <a:moveTo>
                    <a:pt x="1609" y="1"/>
                  </a:moveTo>
                  <a:cubicBezTo>
                    <a:pt x="740" y="6"/>
                    <a:pt x="34" y="706"/>
                    <a:pt x="34" y="1575"/>
                  </a:cubicBezTo>
                  <a:cubicBezTo>
                    <a:pt x="54" y="7801"/>
                    <a:pt x="1" y="7460"/>
                    <a:pt x="82" y="7796"/>
                  </a:cubicBezTo>
                  <a:cubicBezTo>
                    <a:pt x="110" y="7906"/>
                    <a:pt x="193" y="7953"/>
                    <a:pt x="277" y="7953"/>
                  </a:cubicBezTo>
                  <a:cubicBezTo>
                    <a:pt x="400" y="7953"/>
                    <a:pt x="525" y="7852"/>
                    <a:pt x="486" y="7696"/>
                  </a:cubicBezTo>
                  <a:cubicBezTo>
                    <a:pt x="418" y="7441"/>
                    <a:pt x="466" y="7648"/>
                    <a:pt x="452" y="1575"/>
                  </a:cubicBezTo>
                  <a:cubicBezTo>
                    <a:pt x="452" y="937"/>
                    <a:pt x="970" y="418"/>
                    <a:pt x="1609" y="418"/>
                  </a:cubicBezTo>
                  <a:lnTo>
                    <a:pt x="4988" y="418"/>
                  </a:lnTo>
                  <a:cubicBezTo>
                    <a:pt x="5262" y="418"/>
                    <a:pt x="5262" y="1"/>
                    <a:pt x="49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3" name="Google Shape;23853;p76"/>
            <p:cNvSpPr/>
            <p:nvPr/>
          </p:nvSpPr>
          <p:spPr>
            <a:xfrm>
              <a:off x="1447670" y="1502933"/>
              <a:ext cx="219000" cy="126401"/>
            </a:xfrm>
            <a:custGeom>
              <a:rect b="b" l="l" r="r" t="t"/>
              <a:pathLst>
                <a:path extrusionOk="0" h="4824" w="8358">
                  <a:moveTo>
                    <a:pt x="274" y="1"/>
                  </a:moveTo>
                  <a:cubicBezTo>
                    <a:pt x="0" y="1"/>
                    <a:pt x="0" y="418"/>
                    <a:pt x="274" y="418"/>
                  </a:cubicBezTo>
                  <a:lnTo>
                    <a:pt x="6788" y="418"/>
                  </a:lnTo>
                  <a:cubicBezTo>
                    <a:pt x="7426" y="418"/>
                    <a:pt x="7945" y="937"/>
                    <a:pt x="7945" y="1575"/>
                  </a:cubicBezTo>
                  <a:lnTo>
                    <a:pt x="7945" y="4619"/>
                  </a:lnTo>
                  <a:cubicBezTo>
                    <a:pt x="7945" y="4755"/>
                    <a:pt x="8048" y="4824"/>
                    <a:pt x="8151" y="4824"/>
                  </a:cubicBezTo>
                  <a:cubicBezTo>
                    <a:pt x="8254" y="4824"/>
                    <a:pt x="8357" y="4755"/>
                    <a:pt x="8357" y="4619"/>
                  </a:cubicBezTo>
                  <a:lnTo>
                    <a:pt x="8357" y="1575"/>
                  </a:lnTo>
                  <a:cubicBezTo>
                    <a:pt x="8357" y="706"/>
                    <a:pt x="7657" y="6"/>
                    <a:pt x="67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4" name="Google Shape;23854;p76"/>
            <p:cNvSpPr/>
            <p:nvPr/>
          </p:nvSpPr>
          <p:spPr>
            <a:xfrm>
              <a:off x="1313539" y="1640155"/>
              <a:ext cx="353131" cy="228329"/>
            </a:xfrm>
            <a:custGeom>
              <a:rect b="b" l="l" r="r" t="t"/>
              <a:pathLst>
                <a:path extrusionOk="0" h="8714" w="13477">
                  <a:moveTo>
                    <a:pt x="7395" y="3750"/>
                  </a:moveTo>
                  <a:lnTo>
                    <a:pt x="7395" y="6976"/>
                  </a:lnTo>
                  <a:lnTo>
                    <a:pt x="5700" y="6976"/>
                  </a:lnTo>
                  <a:lnTo>
                    <a:pt x="5700" y="3750"/>
                  </a:lnTo>
                  <a:close/>
                  <a:moveTo>
                    <a:pt x="9171" y="7388"/>
                  </a:moveTo>
                  <a:cubicBezTo>
                    <a:pt x="9401" y="7393"/>
                    <a:pt x="9588" y="7576"/>
                    <a:pt x="9588" y="7806"/>
                  </a:cubicBezTo>
                  <a:lnTo>
                    <a:pt x="9588" y="7883"/>
                  </a:lnTo>
                  <a:cubicBezTo>
                    <a:pt x="9588" y="8113"/>
                    <a:pt x="9401" y="8296"/>
                    <a:pt x="9171" y="8300"/>
                  </a:cubicBezTo>
                  <a:lnTo>
                    <a:pt x="3924" y="8300"/>
                  </a:lnTo>
                  <a:cubicBezTo>
                    <a:pt x="3694" y="8296"/>
                    <a:pt x="3506" y="8113"/>
                    <a:pt x="3506" y="7883"/>
                  </a:cubicBezTo>
                  <a:lnTo>
                    <a:pt x="3506" y="7806"/>
                  </a:lnTo>
                  <a:cubicBezTo>
                    <a:pt x="3506" y="7576"/>
                    <a:pt x="3694" y="7393"/>
                    <a:pt x="3924" y="7388"/>
                  </a:cubicBezTo>
                  <a:close/>
                  <a:moveTo>
                    <a:pt x="13270" y="1"/>
                  </a:moveTo>
                  <a:cubicBezTo>
                    <a:pt x="13155" y="1"/>
                    <a:pt x="13064" y="92"/>
                    <a:pt x="13064" y="207"/>
                  </a:cubicBezTo>
                  <a:lnTo>
                    <a:pt x="13064" y="2175"/>
                  </a:lnTo>
                  <a:cubicBezTo>
                    <a:pt x="13064" y="2814"/>
                    <a:pt x="12545" y="3332"/>
                    <a:pt x="11907" y="3332"/>
                  </a:cubicBezTo>
                  <a:lnTo>
                    <a:pt x="1188" y="3332"/>
                  </a:lnTo>
                  <a:cubicBezTo>
                    <a:pt x="909" y="3332"/>
                    <a:pt x="636" y="3231"/>
                    <a:pt x="425" y="3049"/>
                  </a:cubicBezTo>
                  <a:cubicBezTo>
                    <a:pt x="381" y="3013"/>
                    <a:pt x="336" y="2997"/>
                    <a:pt x="293" y="2997"/>
                  </a:cubicBezTo>
                  <a:cubicBezTo>
                    <a:pt x="130" y="2997"/>
                    <a:pt x="0" y="3217"/>
                    <a:pt x="156" y="3361"/>
                  </a:cubicBezTo>
                  <a:cubicBezTo>
                    <a:pt x="439" y="3611"/>
                    <a:pt x="809" y="3745"/>
                    <a:pt x="1188" y="3750"/>
                  </a:cubicBezTo>
                  <a:lnTo>
                    <a:pt x="5282" y="3750"/>
                  </a:lnTo>
                  <a:lnTo>
                    <a:pt x="5282" y="6976"/>
                  </a:lnTo>
                  <a:lnTo>
                    <a:pt x="3919" y="6976"/>
                  </a:lnTo>
                  <a:cubicBezTo>
                    <a:pt x="3463" y="6976"/>
                    <a:pt x="3094" y="7345"/>
                    <a:pt x="3094" y="7806"/>
                  </a:cubicBezTo>
                  <a:lnTo>
                    <a:pt x="3094" y="7883"/>
                  </a:lnTo>
                  <a:cubicBezTo>
                    <a:pt x="3094" y="8339"/>
                    <a:pt x="3463" y="8713"/>
                    <a:pt x="3924" y="8713"/>
                  </a:cubicBezTo>
                  <a:lnTo>
                    <a:pt x="9171" y="8713"/>
                  </a:lnTo>
                  <a:cubicBezTo>
                    <a:pt x="9631" y="8713"/>
                    <a:pt x="10001" y="8339"/>
                    <a:pt x="10006" y="7883"/>
                  </a:cubicBezTo>
                  <a:lnTo>
                    <a:pt x="10006" y="7806"/>
                  </a:lnTo>
                  <a:cubicBezTo>
                    <a:pt x="10001" y="7345"/>
                    <a:pt x="9631" y="6976"/>
                    <a:pt x="9175" y="6976"/>
                  </a:cubicBezTo>
                  <a:lnTo>
                    <a:pt x="7807" y="6976"/>
                  </a:lnTo>
                  <a:lnTo>
                    <a:pt x="7807" y="3750"/>
                  </a:lnTo>
                  <a:lnTo>
                    <a:pt x="11907" y="3750"/>
                  </a:lnTo>
                  <a:cubicBezTo>
                    <a:pt x="12776" y="3745"/>
                    <a:pt x="13476" y="3044"/>
                    <a:pt x="13476" y="2175"/>
                  </a:cubicBezTo>
                  <a:lnTo>
                    <a:pt x="13476" y="207"/>
                  </a:lnTo>
                  <a:cubicBezTo>
                    <a:pt x="13476" y="92"/>
                    <a:pt x="13385" y="1"/>
                    <a:pt x="13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5" name="Google Shape;23855;p76"/>
            <p:cNvSpPr/>
            <p:nvPr/>
          </p:nvSpPr>
          <p:spPr>
            <a:xfrm>
              <a:off x="1324518" y="1522427"/>
              <a:ext cx="196362" cy="143380"/>
            </a:xfrm>
            <a:custGeom>
              <a:rect b="b" l="l" r="r" t="t"/>
              <a:pathLst>
                <a:path extrusionOk="0" h="5472" w="7494">
                  <a:moveTo>
                    <a:pt x="1071" y="1"/>
                  </a:moveTo>
                  <a:cubicBezTo>
                    <a:pt x="481" y="1"/>
                    <a:pt x="6" y="481"/>
                    <a:pt x="1" y="1071"/>
                  </a:cubicBezTo>
                  <a:lnTo>
                    <a:pt x="1" y="5267"/>
                  </a:lnTo>
                  <a:cubicBezTo>
                    <a:pt x="1" y="5403"/>
                    <a:pt x="105" y="5472"/>
                    <a:pt x="210" y="5472"/>
                  </a:cubicBezTo>
                  <a:cubicBezTo>
                    <a:pt x="314" y="5472"/>
                    <a:pt x="418" y="5403"/>
                    <a:pt x="418" y="5267"/>
                  </a:cubicBezTo>
                  <a:lnTo>
                    <a:pt x="418" y="1071"/>
                  </a:lnTo>
                  <a:cubicBezTo>
                    <a:pt x="418" y="706"/>
                    <a:pt x="711" y="414"/>
                    <a:pt x="1071" y="414"/>
                  </a:cubicBezTo>
                  <a:lnTo>
                    <a:pt x="7220" y="414"/>
                  </a:lnTo>
                  <a:cubicBezTo>
                    <a:pt x="7494" y="414"/>
                    <a:pt x="7494" y="1"/>
                    <a:pt x="72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6" name="Google Shape;23856;p76"/>
            <p:cNvSpPr/>
            <p:nvPr/>
          </p:nvSpPr>
          <p:spPr>
            <a:xfrm>
              <a:off x="1324518" y="1522427"/>
              <a:ext cx="321033" cy="193741"/>
            </a:xfrm>
            <a:custGeom>
              <a:rect b="b" l="l" r="r" t="t"/>
              <a:pathLst>
                <a:path extrusionOk="0" h="7394" w="12252">
                  <a:moveTo>
                    <a:pt x="8046" y="1"/>
                  </a:moveTo>
                  <a:cubicBezTo>
                    <a:pt x="7772" y="1"/>
                    <a:pt x="7772" y="414"/>
                    <a:pt x="8046" y="414"/>
                  </a:cubicBezTo>
                  <a:lnTo>
                    <a:pt x="11185" y="414"/>
                  </a:lnTo>
                  <a:cubicBezTo>
                    <a:pt x="11545" y="414"/>
                    <a:pt x="11838" y="706"/>
                    <a:pt x="11838" y="1071"/>
                  </a:cubicBezTo>
                  <a:lnTo>
                    <a:pt x="11838" y="6323"/>
                  </a:lnTo>
                  <a:cubicBezTo>
                    <a:pt x="11838" y="6688"/>
                    <a:pt x="11545" y="6980"/>
                    <a:pt x="11185" y="6980"/>
                  </a:cubicBezTo>
                  <a:lnTo>
                    <a:pt x="1071" y="6980"/>
                  </a:lnTo>
                  <a:cubicBezTo>
                    <a:pt x="711" y="6980"/>
                    <a:pt x="418" y="6688"/>
                    <a:pt x="418" y="6328"/>
                  </a:cubicBezTo>
                  <a:lnTo>
                    <a:pt x="418" y="6092"/>
                  </a:lnTo>
                  <a:cubicBezTo>
                    <a:pt x="418" y="5977"/>
                    <a:pt x="322" y="5886"/>
                    <a:pt x="212" y="5886"/>
                  </a:cubicBezTo>
                  <a:cubicBezTo>
                    <a:pt x="97" y="5886"/>
                    <a:pt x="1" y="5977"/>
                    <a:pt x="1" y="6092"/>
                  </a:cubicBezTo>
                  <a:lnTo>
                    <a:pt x="1" y="6328"/>
                  </a:lnTo>
                  <a:cubicBezTo>
                    <a:pt x="6" y="6913"/>
                    <a:pt x="481" y="7393"/>
                    <a:pt x="1071" y="7393"/>
                  </a:cubicBezTo>
                  <a:lnTo>
                    <a:pt x="11185" y="7393"/>
                  </a:lnTo>
                  <a:cubicBezTo>
                    <a:pt x="11771" y="7393"/>
                    <a:pt x="12251" y="6913"/>
                    <a:pt x="12251" y="6328"/>
                  </a:cubicBezTo>
                  <a:lnTo>
                    <a:pt x="12251" y="1071"/>
                  </a:lnTo>
                  <a:cubicBezTo>
                    <a:pt x="12251" y="481"/>
                    <a:pt x="11771" y="1"/>
                    <a:pt x="111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7" name="Google Shape;23857;p76"/>
            <p:cNvSpPr/>
            <p:nvPr/>
          </p:nvSpPr>
          <p:spPr>
            <a:xfrm>
              <a:off x="1584263" y="1675371"/>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8" name="Google Shape;23858;p76"/>
            <p:cNvSpPr/>
            <p:nvPr/>
          </p:nvSpPr>
          <p:spPr>
            <a:xfrm>
              <a:off x="1466143" y="1542551"/>
              <a:ext cx="164054" cy="143773"/>
            </a:xfrm>
            <a:custGeom>
              <a:rect b="b" l="l" r="r" t="t"/>
              <a:pathLst>
                <a:path extrusionOk="0" h="5487" w="6261">
                  <a:moveTo>
                    <a:pt x="3087" y="418"/>
                  </a:moveTo>
                  <a:lnTo>
                    <a:pt x="1902" y="1335"/>
                  </a:lnTo>
                  <a:lnTo>
                    <a:pt x="697" y="418"/>
                  </a:lnTo>
                  <a:close/>
                  <a:moveTo>
                    <a:pt x="3390" y="707"/>
                  </a:moveTo>
                  <a:lnTo>
                    <a:pt x="3390" y="2468"/>
                  </a:lnTo>
                  <a:lnTo>
                    <a:pt x="2243" y="1595"/>
                  </a:lnTo>
                  <a:lnTo>
                    <a:pt x="3390" y="707"/>
                  </a:lnTo>
                  <a:close/>
                  <a:moveTo>
                    <a:pt x="414" y="726"/>
                  </a:moveTo>
                  <a:lnTo>
                    <a:pt x="1561" y="1599"/>
                  </a:lnTo>
                  <a:lnTo>
                    <a:pt x="414" y="2483"/>
                  </a:lnTo>
                  <a:lnTo>
                    <a:pt x="414" y="726"/>
                  </a:lnTo>
                  <a:close/>
                  <a:moveTo>
                    <a:pt x="1902" y="1859"/>
                  </a:moveTo>
                  <a:lnTo>
                    <a:pt x="3131" y="2795"/>
                  </a:lnTo>
                  <a:lnTo>
                    <a:pt x="692" y="2795"/>
                  </a:lnTo>
                  <a:lnTo>
                    <a:pt x="1902" y="1859"/>
                  </a:lnTo>
                  <a:close/>
                  <a:moveTo>
                    <a:pt x="3999" y="3332"/>
                  </a:moveTo>
                  <a:cubicBezTo>
                    <a:pt x="4000" y="3332"/>
                    <a:pt x="5742" y="3836"/>
                    <a:pt x="5742" y="3836"/>
                  </a:cubicBezTo>
                  <a:cubicBezTo>
                    <a:pt x="5742" y="3836"/>
                    <a:pt x="5742" y="3841"/>
                    <a:pt x="5742" y="3841"/>
                  </a:cubicBezTo>
                  <a:cubicBezTo>
                    <a:pt x="5732" y="3844"/>
                    <a:pt x="5731" y="3845"/>
                    <a:pt x="5732" y="3845"/>
                  </a:cubicBezTo>
                  <a:cubicBezTo>
                    <a:pt x="5732" y="3845"/>
                    <a:pt x="5734" y="3845"/>
                    <a:pt x="5734" y="3845"/>
                  </a:cubicBezTo>
                  <a:cubicBezTo>
                    <a:pt x="5736" y="3845"/>
                    <a:pt x="5682" y="3857"/>
                    <a:pt x="5003" y="4028"/>
                  </a:cubicBezTo>
                  <a:cubicBezTo>
                    <a:pt x="4854" y="4067"/>
                    <a:pt x="4739" y="4182"/>
                    <a:pt x="4700" y="4331"/>
                  </a:cubicBezTo>
                  <a:cubicBezTo>
                    <a:pt x="4531" y="4990"/>
                    <a:pt x="4512" y="5069"/>
                    <a:pt x="4513" y="5069"/>
                  </a:cubicBezTo>
                  <a:cubicBezTo>
                    <a:pt x="4513" y="5069"/>
                    <a:pt x="4515" y="5061"/>
                    <a:pt x="4515" y="5061"/>
                  </a:cubicBezTo>
                  <a:lnTo>
                    <a:pt x="4515" y="5061"/>
                  </a:lnTo>
                  <a:cubicBezTo>
                    <a:pt x="4515" y="5061"/>
                    <a:pt x="4515" y="5064"/>
                    <a:pt x="4513" y="5070"/>
                  </a:cubicBezTo>
                  <a:lnTo>
                    <a:pt x="4508" y="5070"/>
                  </a:lnTo>
                  <a:lnTo>
                    <a:pt x="3999" y="3332"/>
                  </a:lnTo>
                  <a:close/>
                  <a:moveTo>
                    <a:pt x="409" y="1"/>
                  </a:moveTo>
                  <a:cubicBezTo>
                    <a:pt x="183" y="1"/>
                    <a:pt x="1" y="188"/>
                    <a:pt x="1" y="414"/>
                  </a:cubicBezTo>
                  <a:lnTo>
                    <a:pt x="1" y="2795"/>
                  </a:lnTo>
                  <a:cubicBezTo>
                    <a:pt x="1" y="3020"/>
                    <a:pt x="183" y="3203"/>
                    <a:pt x="409" y="3207"/>
                  </a:cubicBezTo>
                  <a:lnTo>
                    <a:pt x="3395" y="3207"/>
                  </a:lnTo>
                  <a:cubicBezTo>
                    <a:pt x="3481" y="3203"/>
                    <a:pt x="3567" y="3174"/>
                    <a:pt x="3639" y="3121"/>
                  </a:cubicBezTo>
                  <a:lnTo>
                    <a:pt x="3639" y="3121"/>
                  </a:lnTo>
                  <a:cubicBezTo>
                    <a:pt x="3582" y="3217"/>
                    <a:pt x="3567" y="3337"/>
                    <a:pt x="3601" y="3447"/>
                  </a:cubicBezTo>
                  <a:lnTo>
                    <a:pt x="4110" y="5185"/>
                  </a:lnTo>
                  <a:cubicBezTo>
                    <a:pt x="4169" y="5387"/>
                    <a:pt x="4340" y="5486"/>
                    <a:pt x="4510" y="5486"/>
                  </a:cubicBezTo>
                  <a:cubicBezTo>
                    <a:pt x="4684" y="5486"/>
                    <a:pt x="4858" y="5382"/>
                    <a:pt x="4912" y="5176"/>
                  </a:cubicBezTo>
                  <a:lnTo>
                    <a:pt x="5104" y="4431"/>
                  </a:lnTo>
                  <a:lnTo>
                    <a:pt x="5838" y="4244"/>
                  </a:lnTo>
                  <a:cubicBezTo>
                    <a:pt x="6251" y="4139"/>
                    <a:pt x="6260" y="3563"/>
                    <a:pt x="5852" y="3443"/>
                  </a:cubicBezTo>
                  <a:lnTo>
                    <a:pt x="4120" y="2929"/>
                  </a:lnTo>
                  <a:cubicBezTo>
                    <a:pt x="4081" y="2918"/>
                    <a:pt x="4043" y="2912"/>
                    <a:pt x="4004" y="2912"/>
                  </a:cubicBezTo>
                  <a:cubicBezTo>
                    <a:pt x="3913" y="2912"/>
                    <a:pt x="3824" y="2943"/>
                    <a:pt x="3750" y="3001"/>
                  </a:cubicBezTo>
                  <a:cubicBezTo>
                    <a:pt x="3851" y="2828"/>
                    <a:pt x="3783" y="2886"/>
                    <a:pt x="3803" y="414"/>
                  </a:cubicBezTo>
                  <a:cubicBezTo>
                    <a:pt x="3803" y="366"/>
                    <a:pt x="3793" y="318"/>
                    <a:pt x="3779" y="274"/>
                  </a:cubicBezTo>
                  <a:cubicBezTo>
                    <a:pt x="3769" y="212"/>
                    <a:pt x="3735" y="164"/>
                    <a:pt x="3687" y="130"/>
                  </a:cubicBezTo>
                  <a:cubicBezTo>
                    <a:pt x="3611" y="49"/>
                    <a:pt x="3505" y="1"/>
                    <a:pt x="33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9" name="Google Shape;23859;p76"/>
            <p:cNvSpPr/>
            <p:nvPr/>
          </p:nvSpPr>
          <p:spPr>
            <a:xfrm>
              <a:off x="1348808" y="1543809"/>
              <a:ext cx="125929" cy="151398"/>
            </a:xfrm>
            <a:custGeom>
              <a:rect b="b" l="l" r="r" t="t"/>
              <a:pathLst>
                <a:path extrusionOk="0" h="5778" w="4806">
                  <a:moveTo>
                    <a:pt x="2271" y="1"/>
                  </a:moveTo>
                  <a:cubicBezTo>
                    <a:pt x="1844" y="1"/>
                    <a:pt x="1464" y="279"/>
                    <a:pt x="1335" y="683"/>
                  </a:cubicBezTo>
                  <a:cubicBezTo>
                    <a:pt x="0" y="4864"/>
                    <a:pt x="24" y="4633"/>
                    <a:pt x="24" y="4883"/>
                  </a:cubicBezTo>
                  <a:cubicBezTo>
                    <a:pt x="29" y="5320"/>
                    <a:pt x="346" y="5694"/>
                    <a:pt x="783" y="5766"/>
                  </a:cubicBezTo>
                  <a:cubicBezTo>
                    <a:pt x="832" y="5774"/>
                    <a:pt x="880" y="5778"/>
                    <a:pt x="928" y="5778"/>
                  </a:cubicBezTo>
                  <a:cubicBezTo>
                    <a:pt x="1311" y="5778"/>
                    <a:pt x="1658" y="5532"/>
                    <a:pt x="1781" y="5161"/>
                  </a:cubicBezTo>
                  <a:lnTo>
                    <a:pt x="1896" y="4816"/>
                  </a:lnTo>
                  <a:cubicBezTo>
                    <a:pt x="1954" y="4643"/>
                    <a:pt x="2117" y="4523"/>
                    <a:pt x="2304" y="4523"/>
                  </a:cubicBezTo>
                  <a:lnTo>
                    <a:pt x="2530" y="4523"/>
                  </a:lnTo>
                  <a:cubicBezTo>
                    <a:pt x="2717" y="4523"/>
                    <a:pt x="2880" y="4643"/>
                    <a:pt x="2938" y="4816"/>
                  </a:cubicBezTo>
                  <a:lnTo>
                    <a:pt x="3053" y="5161"/>
                  </a:lnTo>
                  <a:cubicBezTo>
                    <a:pt x="3177" y="5532"/>
                    <a:pt x="3524" y="5778"/>
                    <a:pt x="3902" y="5778"/>
                  </a:cubicBezTo>
                  <a:cubicBezTo>
                    <a:pt x="3950" y="5778"/>
                    <a:pt x="3998" y="5774"/>
                    <a:pt x="4047" y="5766"/>
                  </a:cubicBezTo>
                  <a:cubicBezTo>
                    <a:pt x="4484" y="5694"/>
                    <a:pt x="4805" y="5320"/>
                    <a:pt x="4805" y="4883"/>
                  </a:cubicBezTo>
                  <a:cubicBezTo>
                    <a:pt x="4805" y="4638"/>
                    <a:pt x="4752" y="4614"/>
                    <a:pt x="4277" y="3092"/>
                  </a:cubicBezTo>
                  <a:cubicBezTo>
                    <a:pt x="4248" y="2985"/>
                    <a:pt x="4167" y="2939"/>
                    <a:pt x="4085" y="2939"/>
                  </a:cubicBezTo>
                  <a:cubicBezTo>
                    <a:pt x="3955" y="2939"/>
                    <a:pt x="3822" y="3054"/>
                    <a:pt x="3884" y="3222"/>
                  </a:cubicBezTo>
                  <a:cubicBezTo>
                    <a:pt x="4388" y="4806"/>
                    <a:pt x="4392" y="4748"/>
                    <a:pt x="4392" y="4883"/>
                  </a:cubicBezTo>
                  <a:cubicBezTo>
                    <a:pt x="4390" y="5190"/>
                    <a:pt x="4146" y="5363"/>
                    <a:pt x="3902" y="5363"/>
                  </a:cubicBezTo>
                  <a:cubicBezTo>
                    <a:pt x="3712" y="5363"/>
                    <a:pt x="3522" y="5258"/>
                    <a:pt x="3447" y="5032"/>
                  </a:cubicBezTo>
                  <a:lnTo>
                    <a:pt x="3332" y="4686"/>
                  </a:lnTo>
                  <a:cubicBezTo>
                    <a:pt x="3218" y="4344"/>
                    <a:pt x="2901" y="4110"/>
                    <a:pt x="2541" y="4110"/>
                  </a:cubicBezTo>
                  <a:cubicBezTo>
                    <a:pt x="2537" y="4110"/>
                    <a:pt x="2534" y="4110"/>
                    <a:pt x="2530" y="4110"/>
                  </a:cubicBezTo>
                  <a:lnTo>
                    <a:pt x="2304" y="4110"/>
                  </a:lnTo>
                  <a:cubicBezTo>
                    <a:pt x="2301" y="4110"/>
                    <a:pt x="2297" y="4110"/>
                    <a:pt x="2293" y="4110"/>
                  </a:cubicBezTo>
                  <a:cubicBezTo>
                    <a:pt x="1933" y="4110"/>
                    <a:pt x="1612" y="4344"/>
                    <a:pt x="1503" y="4686"/>
                  </a:cubicBezTo>
                  <a:lnTo>
                    <a:pt x="1388" y="5032"/>
                  </a:lnTo>
                  <a:cubicBezTo>
                    <a:pt x="1314" y="5228"/>
                    <a:pt x="1127" y="5353"/>
                    <a:pt x="927" y="5353"/>
                  </a:cubicBezTo>
                  <a:cubicBezTo>
                    <a:pt x="878" y="5353"/>
                    <a:pt x="827" y="5345"/>
                    <a:pt x="778" y="5329"/>
                  </a:cubicBezTo>
                  <a:cubicBezTo>
                    <a:pt x="528" y="5248"/>
                    <a:pt x="389" y="4984"/>
                    <a:pt x="466" y="4734"/>
                  </a:cubicBezTo>
                  <a:lnTo>
                    <a:pt x="1728" y="812"/>
                  </a:lnTo>
                  <a:cubicBezTo>
                    <a:pt x="1805" y="577"/>
                    <a:pt x="2021" y="418"/>
                    <a:pt x="2266" y="418"/>
                  </a:cubicBezTo>
                  <a:lnTo>
                    <a:pt x="2559" y="418"/>
                  </a:lnTo>
                  <a:cubicBezTo>
                    <a:pt x="2808" y="418"/>
                    <a:pt x="3024" y="577"/>
                    <a:pt x="3101" y="812"/>
                  </a:cubicBezTo>
                  <a:lnTo>
                    <a:pt x="3624" y="2430"/>
                  </a:lnTo>
                  <a:cubicBezTo>
                    <a:pt x="3651" y="2518"/>
                    <a:pt x="3733" y="2576"/>
                    <a:pt x="3821" y="2576"/>
                  </a:cubicBezTo>
                  <a:cubicBezTo>
                    <a:pt x="3844" y="2576"/>
                    <a:pt x="3866" y="2572"/>
                    <a:pt x="3888" y="2564"/>
                  </a:cubicBezTo>
                  <a:cubicBezTo>
                    <a:pt x="3994" y="2531"/>
                    <a:pt x="4056" y="2411"/>
                    <a:pt x="4023" y="2305"/>
                  </a:cubicBezTo>
                  <a:lnTo>
                    <a:pt x="3500" y="683"/>
                  </a:lnTo>
                  <a:cubicBezTo>
                    <a:pt x="3365" y="279"/>
                    <a:pt x="2991" y="1"/>
                    <a:pt x="25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0" name="Google Shape;23860;p76"/>
            <p:cNvSpPr/>
            <p:nvPr/>
          </p:nvSpPr>
          <p:spPr>
            <a:xfrm>
              <a:off x="1393457" y="1586335"/>
              <a:ext cx="38518" cy="53217"/>
            </a:xfrm>
            <a:custGeom>
              <a:rect b="b" l="l" r="r" t="t"/>
              <a:pathLst>
                <a:path extrusionOk="0" h="2031" w="1470">
                  <a:moveTo>
                    <a:pt x="735" y="912"/>
                  </a:moveTo>
                  <a:lnTo>
                    <a:pt x="951" y="1613"/>
                  </a:lnTo>
                  <a:lnTo>
                    <a:pt x="519" y="1613"/>
                  </a:lnTo>
                  <a:lnTo>
                    <a:pt x="735" y="912"/>
                  </a:lnTo>
                  <a:close/>
                  <a:moveTo>
                    <a:pt x="735" y="0"/>
                  </a:moveTo>
                  <a:cubicBezTo>
                    <a:pt x="644" y="0"/>
                    <a:pt x="562" y="58"/>
                    <a:pt x="538" y="144"/>
                  </a:cubicBezTo>
                  <a:lnTo>
                    <a:pt x="44" y="1762"/>
                  </a:lnTo>
                  <a:cubicBezTo>
                    <a:pt x="0" y="1896"/>
                    <a:pt x="101" y="2031"/>
                    <a:pt x="240" y="2031"/>
                  </a:cubicBezTo>
                  <a:lnTo>
                    <a:pt x="1229" y="2031"/>
                  </a:lnTo>
                  <a:cubicBezTo>
                    <a:pt x="1368" y="2031"/>
                    <a:pt x="1469" y="1896"/>
                    <a:pt x="1426" y="1762"/>
                  </a:cubicBezTo>
                  <a:lnTo>
                    <a:pt x="932" y="144"/>
                  </a:lnTo>
                  <a:cubicBezTo>
                    <a:pt x="908" y="58"/>
                    <a:pt x="826" y="0"/>
                    <a:pt x="73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61" name="Google Shape;23861;p76"/>
          <p:cNvGrpSpPr/>
          <p:nvPr/>
        </p:nvGrpSpPr>
        <p:grpSpPr>
          <a:xfrm>
            <a:off x="2213019" y="1502933"/>
            <a:ext cx="336755" cy="365551"/>
            <a:chOff x="2213019" y="1502933"/>
            <a:chExt cx="336755" cy="365551"/>
          </a:xfrm>
        </p:grpSpPr>
        <p:sp>
          <p:nvSpPr>
            <p:cNvPr id="23862" name="Google Shape;23862;p76"/>
            <p:cNvSpPr/>
            <p:nvPr/>
          </p:nvSpPr>
          <p:spPr>
            <a:xfrm>
              <a:off x="2246872" y="1525336"/>
              <a:ext cx="268942" cy="319408"/>
            </a:xfrm>
            <a:custGeom>
              <a:rect b="b" l="l" r="r" t="t"/>
              <a:pathLst>
                <a:path extrusionOk="0" h="12190" w="10264">
                  <a:moveTo>
                    <a:pt x="5184" y="4619"/>
                  </a:moveTo>
                  <a:cubicBezTo>
                    <a:pt x="5337" y="4619"/>
                    <a:pt x="5489" y="4707"/>
                    <a:pt x="5544" y="4882"/>
                  </a:cubicBezTo>
                  <a:lnTo>
                    <a:pt x="6173" y="6937"/>
                  </a:lnTo>
                  <a:cubicBezTo>
                    <a:pt x="6240" y="7162"/>
                    <a:pt x="6072" y="7393"/>
                    <a:pt x="5837" y="7393"/>
                  </a:cubicBezTo>
                  <a:lnTo>
                    <a:pt x="4536" y="7393"/>
                  </a:lnTo>
                  <a:cubicBezTo>
                    <a:pt x="4296" y="7393"/>
                    <a:pt x="4128" y="7162"/>
                    <a:pt x="4200" y="6937"/>
                  </a:cubicBezTo>
                  <a:lnTo>
                    <a:pt x="4824" y="4882"/>
                  </a:lnTo>
                  <a:cubicBezTo>
                    <a:pt x="4880" y="4707"/>
                    <a:pt x="5032" y="4619"/>
                    <a:pt x="5184" y="4619"/>
                  </a:cubicBezTo>
                  <a:close/>
                  <a:moveTo>
                    <a:pt x="4800" y="0"/>
                  </a:moveTo>
                  <a:cubicBezTo>
                    <a:pt x="4032" y="0"/>
                    <a:pt x="3351" y="499"/>
                    <a:pt x="3115" y="1229"/>
                  </a:cubicBezTo>
                  <a:lnTo>
                    <a:pt x="235" y="10172"/>
                  </a:lnTo>
                  <a:cubicBezTo>
                    <a:pt x="0" y="10988"/>
                    <a:pt x="451" y="11842"/>
                    <a:pt x="1258" y="12106"/>
                  </a:cubicBezTo>
                  <a:cubicBezTo>
                    <a:pt x="1421" y="12160"/>
                    <a:pt x="1587" y="12185"/>
                    <a:pt x="1750" y="12185"/>
                  </a:cubicBezTo>
                  <a:cubicBezTo>
                    <a:pt x="2396" y="12185"/>
                    <a:pt x="2998" y="11787"/>
                    <a:pt x="3235" y="11151"/>
                  </a:cubicBezTo>
                  <a:lnTo>
                    <a:pt x="3495" y="10364"/>
                  </a:lnTo>
                  <a:cubicBezTo>
                    <a:pt x="3692" y="9769"/>
                    <a:pt x="4248" y="9365"/>
                    <a:pt x="4872" y="9365"/>
                  </a:cubicBezTo>
                  <a:lnTo>
                    <a:pt x="5386" y="9365"/>
                  </a:lnTo>
                  <a:cubicBezTo>
                    <a:pt x="5501" y="9365"/>
                    <a:pt x="5616" y="9380"/>
                    <a:pt x="5732" y="9409"/>
                  </a:cubicBezTo>
                  <a:cubicBezTo>
                    <a:pt x="6216" y="9529"/>
                    <a:pt x="6610" y="9889"/>
                    <a:pt x="6768" y="10369"/>
                  </a:cubicBezTo>
                  <a:lnTo>
                    <a:pt x="7028" y="11156"/>
                  </a:lnTo>
                  <a:cubicBezTo>
                    <a:pt x="7261" y="11792"/>
                    <a:pt x="7866" y="12190"/>
                    <a:pt x="8510" y="12190"/>
                  </a:cubicBezTo>
                  <a:cubicBezTo>
                    <a:pt x="8673" y="12190"/>
                    <a:pt x="8838" y="12164"/>
                    <a:pt x="9001" y="12111"/>
                  </a:cubicBezTo>
                  <a:cubicBezTo>
                    <a:pt x="9812" y="11847"/>
                    <a:pt x="10263" y="10988"/>
                    <a:pt x="10028" y="10172"/>
                  </a:cubicBezTo>
                  <a:lnTo>
                    <a:pt x="10037" y="10172"/>
                  </a:lnTo>
                  <a:lnTo>
                    <a:pt x="7157" y="1229"/>
                  </a:lnTo>
                  <a:cubicBezTo>
                    <a:pt x="6922" y="499"/>
                    <a:pt x="6240" y="0"/>
                    <a:pt x="547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3" name="Google Shape;23863;p76"/>
            <p:cNvSpPr/>
            <p:nvPr/>
          </p:nvSpPr>
          <p:spPr>
            <a:xfrm>
              <a:off x="2277791" y="1528349"/>
              <a:ext cx="238024" cy="316395"/>
            </a:xfrm>
            <a:custGeom>
              <a:rect b="b" l="l" r="r" t="t"/>
              <a:pathLst>
                <a:path extrusionOk="0" h="12075" w="9084">
                  <a:moveTo>
                    <a:pt x="4004" y="4504"/>
                  </a:moveTo>
                  <a:cubicBezTo>
                    <a:pt x="4157" y="4504"/>
                    <a:pt x="4309" y="4592"/>
                    <a:pt x="4364" y="4767"/>
                  </a:cubicBezTo>
                  <a:lnTo>
                    <a:pt x="4993" y="6822"/>
                  </a:lnTo>
                  <a:cubicBezTo>
                    <a:pt x="5060" y="7047"/>
                    <a:pt x="4892" y="7278"/>
                    <a:pt x="4657" y="7278"/>
                  </a:cubicBezTo>
                  <a:lnTo>
                    <a:pt x="3356" y="7278"/>
                  </a:lnTo>
                  <a:cubicBezTo>
                    <a:pt x="3116" y="7278"/>
                    <a:pt x="2948" y="7047"/>
                    <a:pt x="3020" y="6822"/>
                  </a:cubicBezTo>
                  <a:lnTo>
                    <a:pt x="3644" y="4767"/>
                  </a:lnTo>
                  <a:cubicBezTo>
                    <a:pt x="3700" y="4592"/>
                    <a:pt x="3852" y="4504"/>
                    <a:pt x="4004" y="4504"/>
                  </a:cubicBezTo>
                  <a:close/>
                  <a:moveTo>
                    <a:pt x="4556" y="0"/>
                  </a:moveTo>
                  <a:cubicBezTo>
                    <a:pt x="3884" y="0"/>
                    <a:pt x="3299" y="461"/>
                    <a:pt x="3140" y="1114"/>
                  </a:cubicBezTo>
                  <a:lnTo>
                    <a:pt x="255" y="10057"/>
                  </a:lnTo>
                  <a:cubicBezTo>
                    <a:pt x="1" y="10839"/>
                    <a:pt x="395" y="11684"/>
                    <a:pt x="1153" y="12001"/>
                  </a:cubicBezTo>
                  <a:cubicBezTo>
                    <a:pt x="1580" y="11823"/>
                    <a:pt x="1907" y="11473"/>
                    <a:pt x="2055" y="11036"/>
                  </a:cubicBezTo>
                  <a:lnTo>
                    <a:pt x="2315" y="10249"/>
                  </a:lnTo>
                  <a:cubicBezTo>
                    <a:pt x="2512" y="9654"/>
                    <a:pt x="3068" y="9250"/>
                    <a:pt x="3692" y="9250"/>
                  </a:cubicBezTo>
                  <a:lnTo>
                    <a:pt x="4206" y="9250"/>
                  </a:lnTo>
                  <a:cubicBezTo>
                    <a:pt x="4321" y="9250"/>
                    <a:pt x="4436" y="9265"/>
                    <a:pt x="4552" y="9294"/>
                  </a:cubicBezTo>
                  <a:cubicBezTo>
                    <a:pt x="5041" y="9414"/>
                    <a:pt x="5430" y="9774"/>
                    <a:pt x="5588" y="10254"/>
                  </a:cubicBezTo>
                  <a:lnTo>
                    <a:pt x="5848" y="11041"/>
                  </a:lnTo>
                  <a:cubicBezTo>
                    <a:pt x="6081" y="11677"/>
                    <a:pt x="6686" y="12075"/>
                    <a:pt x="7330" y="12075"/>
                  </a:cubicBezTo>
                  <a:cubicBezTo>
                    <a:pt x="7493" y="12075"/>
                    <a:pt x="7658" y="12049"/>
                    <a:pt x="7821" y="11996"/>
                  </a:cubicBezTo>
                  <a:cubicBezTo>
                    <a:pt x="8632" y="11732"/>
                    <a:pt x="9083" y="10873"/>
                    <a:pt x="8848" y="10057"/>
                  </a:cubicBezTo>
                  <a:lnTo>
                    <a:pt x="8857" y="10057"/>
                  </a:lnTo>
                  <a:lnTo>
                    <a:pt x="5977" y="1114"/>
                  </a:lnTo>
                  <a:cubicBezTo>
                    <a:pt x="5814" y="461"/>
                    <a:pt x="5228" y="0"/>
                    <a:pt x="4556"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4" name="Google Shape;23864;p76"/>
            <p:cNvSpPr/>
            <p:nvPr/>
          </p:nvSpPr>
          <p:spPr>
            <a:xfrm>
              <a:off x="2218574" y="1508488"/>
              <a:ext cx="33985" cy="34089"/>
            </a:xfrm>
            <a:custGeom>
              <a:rect b="b" l="l" r="r" t="t"/>
              <a:pathLst>
                <a:path extrusionOk="0" h="1301" w="1297">
                  <a:moveTo>
                    <a:pt x="221" y="0"/>
                  </a:moveTo>
                  <a:cubicBezTo>
                    <a:pt x="96" y="0"/>
                    <a:pt x="0" y="101"/>
                    <a:pt x="0" y="221"/>
                  </a:cubicBezTo>
                  <a:lnTo>
                    <a:pt x="0" y="1075"/>
                  </a:lnTo>
                  <a:cubicBezTo>
                    <a:pt x="0" y="1200"/>
                    <a:pt x="96" y="1301"/>
                    <a:pt x="221" y="1301"/>
                  </a:cubicBezTo>
                  <a:lnTo>
                    <a:pt x="1075" y="1301"/>
                  </a:lnTo>
                  <a:cubicBezTo>
                    <a:pt x="1195" y="1301"/>
                    <a:pt x="1296" y="1200"/>
                    <a:pt x="1296" y="1075"/>
                  </a:cubicBezTo>
                  <a:lnTo>
                    <a:pt x="1296" y="221"/>
                  </a:lnTo>
                  <a:cubicBezTo>
                    <a:pt x="1296" y="101"/>
                    <a:pt x="1195" y="0"/>
                    <a:pt x="1075"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5" name="Google Shape;23865;p76"/>
            <p:cNvSpPr/>
            <p:nvPr/>
          </p:nvSpPr>
          <p:spPr>
            <a:xfrm>
              <a:off x="2364705" y="1508488"/>
              <a:ext cx="34116" cy="34089"/>
            </a:xfrm>
            <a:custGeom>
              <a:rect b="b" l="l" r="r" t="t"/>
              <a:pathLst>
                <a:path extrusionOk="0" h="1301" w="1302">
                  <a:moveTo>
                    <a:pt x="227" y="0"/>
                  </a:moveTo>
                  <a:cubicBezTo>
                    <a:pt x="102" y="0"/>
                    <a:pt x="1" y="101"/>
                    <a:pt x="1" y="221"/>
                  </a:cubicBezTo>
                  <a:lnTo>
                    <a:pt x="1" y="1075"/>
                  </a:lnTo>
                  <a:cubicBezTo>
                    <a:pt x="1" y="1200"/>
                    <a:pt x="102" y="1301"/>
                    <a:pt x="227"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6" name="Google Shape;23866;p76"/>
            <p:cNvSpPr/>
            <p:nvPr/>
          </p:nvSpPr>
          <p:spPr>
            <a:xfrm>
              <a:off x="2510234" y="1508488"/>
              <a:ext cx="34116" cy="34089"/>
            </a:xfrm>
            <a:custGeom>
              <a:rect b="b" l="l" r="r" t="t"/>
              <a:pathLst>
                <a:path extrusionOk="0" h="1301" w="1302">
                  <a:moveTo>
                    <a:pt x="222" y="0"/>
                  </a:moveTo>
                  <a:cubicBezTo>
                    <a:pt x="102" y="0"/>
                    <a:pt x="1" y="101"/>
                    <a:pt x="1" y="221"/>
                  </a:cubicBezTo>
                  <a:lnTo>
                    <a:pt x="1" y="1075"/>
                  </a:lnTo>
                  <a:cubicBezTo>
                    <a:pt x="1" y="1200"/>
                    <a:pt x="102" y="1296"/>
                    <a:pt x="222" y="1301"/>
                  </a:cubicBezTo>
                  <a:lnTo>
                    <a:pt x="1076" y="1301"/>
                  </a:lnTo>
                  <a:cubicBezTo>
                    <a:pt x="1201" y="1301"/>
                    <a:pt x="1302" y="1200"/>
                    <a:pt x="1302" y="1075"/>
                  </a:cubicBezTo>
                  <a:lnTo>
                    <a:pt x="1302" y="221"/>
                  </a:lnTo>
                  <a:cubicBezTo>
                    <a:pt x="1302" y="101"/>
                    <a:pt x="1201" y="0"/>
                    <a:pt x="1076"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7" name="Google Shape;23867;p76"/>
            <p:cNvSpPr/>
            <p:nvPr/>
          </p:nvSpPr>
          <p:spPr>
            <a:xfrm>
              <a:off x="2218574" y="1828944"/>
              <a:ext cx="33985" cy="34116"/>
            </a:xfrm>
            <a:custGeom>
              <a:rect b="b" l="l" r="r" t="t"/>
              <a:pathLst>
                <a:path extrusionOk="0" h="1302" w="1297">
                  <a:moveTo>
                    <a:pt x="221" y="1"/>
                  </a:moveTo>
                  <a:cubicBezTo>
                    <a:pt x="96" y="1"/>
                    <a:pt x="0" y="102"/>
                    <a:pt x="0" y="222"/>
                  </a:cubicBezTo>
                  <a:lnTo>
                    <a:pt x="0" y="1076"/>
                  </a:lnTo>
                  <a:cubicBezTo>
                    <a:pt x="0" y="1201"/>
                    <a:pt x="96" y="1302"/>
                    <a:pt x="221" y="1302"/>
                  </a:cubicBezTo>
                  <a:lnTo>
                    <a:pt x="1075" y="1302"/>
                  </a:lnTo>
                  <a:cubicBezTo>
                    <a:pt x="1195" y="1302"/>
                    <a:pt x="1296" y="1201"/>
                    <a:pt x="1296" y="1076"/>
                  </a:cubicBezTo>
                  <a:lnTo>
                    <a:pt x="1296" y="222"/>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8" name="Google Shape;23868;p76"/>
            <p:cNvSpPr/>
            <p:nvPr/>
          </p:nvSpPr>
          <p:spPr>
            <a:xfrm>
              <a:off x="2364705" y="1828944"/>
              <a:ext cx="34116" cy="34116"/>
            </a:xfrm>
            <a:custGeom>
              <a:rect b="b" l="l" r="r" t="t"/>
              <a:pathLst>
                <a:path extrusionOk="0" h="1302" w="1302">
                  <a:moveTo>
                    <a:pt x="236" y="1"/>
                  </a:moveTo>
                  <a:cubicBezTo>
                    <a:pt x="107" y="1"/>
                    <a:pt x="1" y="102"/>
                    <a:pt x="1" y="231"/>
                  </a:cubicBezTo>
                  <a:lnTo>
                    <a:pt x="1" y="1067"/>
                  </a:lnTo>
                  <a:cubicBezTo>
                    <a:pt x="1" y="1196"/>
                    <a:pt x="107" y="1297"/>
                    <a:pt x="236" y="1302"/>
                  </a:cubicBezTo>
                  <a:lnTo>
                    <a:pt x="1071" y="1302"/>
                  </a:lnTo>
                  <a:cubicBezTo>
                    <a:pt x="1196" y="1302"/>
                    <a:pt x="1302" y="1196"/>
                    <a:pt x="1302" y="1067"/>
                  </a:cubicBezTo>
                  <a:lnTo>
                    <a:pt x="1302" y="231"/>
                  </a:lnTo>
                  <a:cubicBezTo>
                    <a:pt x="1302" y="102"/>
                    <a:pt x="1196" y="1"/>
                    <a:pt x="10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9" name="Google Shape;23869;p76"/>
            <p:cNvSpPr/>
            <p:nvPr/>
          </p:nvSpPr>
          <p:spPr>
            <a:xfrm>
              <a:off x="2510234" y="1828944"/>
              <a:ext cx="34116" cy="34116"/>
            </a:xfrm>
            <a:custGeom>
              <a:rect b="b" l="l" r="r" t="t"/>
              <a:pathLst>
                <a:path extrusionOk="0" h="1302" w="1302">
                  <a:moveTo>
                    <a:pt x="222" y="1"/>
                  </a:moveTo>
                  <a:cubicBezTo>
                    <a:pt x="102" y="1"/>
                    <a:pt x="1" y="102"/>
                    <a:pt x="1" y="222"/>
                  </a:cubicBezTo>
                  <a:lnTo>
                    <a:pt x="1" y="1076"/>
                  </a:lnTo>
                  <a:cubicBezTo>
                    <a:pt x="1" y="1201"/>
                    <a:pt x="102" y="1297"/>
                    <a:pt x="222" y="1302"/>
                  </a:cubicBezTo>
                  <a:lnTo>
                    <a:pt x="1076" y="1302"/>
                  </a:lnTo>
                  <a:cubicBezTo>
                    <a:pt x="1201" y="1302"/>
                    <a:pt x="1302" y="1201"/>
                    <a:pt x="1302" y="1076"/>
                  </a:cubicBezTo>
                  <a:lnTo>
                    <a:pt x="1302" y="222"/>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0" name="Google Shape;23870;p76"/>
            <p:cNvSpPr/>
            <p:nvPr/>
          </p:nvSpPr>
          <p:spPr>
            <a:xfrm>
              <a:off x="2218574" y="1669083"/>
              <a:ext cx="33985" cy="34116"/>
            </a:xfrm>
            <a:custGeom>
              <a:rect b="b" l="l" r="r" t="t"/>
              <a:pathLst>
                <a:path extrusionOk="0" h="1302" w="1297">
                  <a:moveTo>
                    <a:pt x="221" y="1"/>
                  </a:moveTo>
                  <a:cubicBezTo>
                    <a:pt x="96" y="1"/>
                    <a:pt x="0" y="102"/>
                    <a:pt x="0" y="227"/>
                  </a:cubicBezTo>
                  <a:lnTo>
                    <a:pt x="0" y="1076"/>
                  </a:lnTo>
                  <a:cubicBezTo>
                    <a:pt x="0" y="1201"/>
                    <a:pt x="96" y="1302"/>
                    <a:pt x="221" y="1302"/>
                  </a:cubicBezTo>
                  <a:lnTo>
                    <a:pt x="1075" y="1302"/>
                  </a:lnTo>
                  <a:cubicBezTo>
                    <a:pt x="1195" y="1302"/>
                    <a:pt x="1296" y="1201"/>
                    <a:pt x="1296" y="1076"/>
                  </a:cubicBezTo>
                  <a:lnTo>
                    <a:pt x="1296" y="227"/>
                  </a:lnTo>
                  <a:cubicBezTo>
                    <a:pt x="1296" y="102"/>
                    <a:pt x="1195" y="1"/>
                    <a:pt x="1075"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1" name="Google Shape;23871;p76"/>
            <p:cNvSpPr/>
            <p:nvPr/>
          </p:nvSpPr>
          <p:spPr>
            <a:xfrm>
              <a:off x="2510234" y="1669083"/>
              <a:ext cx="34116" cy="34116"/>
            </a:xfrm>
            <a:custGeom>
              <a:rect b="b" l="l" r="r" t="t"/>
              <a:pathLst>
                <a:path extrusionOk="0" h="1302" w="1302">
                  <a:moveTo>
                    <a:pt x="222" y="1"/>
                  </a:moveTo>
                  <a:cubicBezTo>
                    <a:pt x="102" y="1"/>
                    <a:pt x="1" y="102"/>
                    <a:pt x="1" y="227"/>
                  </a:cubicBezTo>
                  <a:lnTo>
                    <a:pt x="1" y="1076"/>
                  </a:lnTo>
                  <a:cubicBezTo>
                    <a:pt x="1" y="1201"/>
                    <a:pt x="102" y="1302"/>
                    <a:pt x="222" y="1302"/>
                  </a:cubicBezTo>
                  <a:lnTo>
                    <a:pt x="1076" y="1302"/>
                  </a:lnTo>
                  <a:cubicBezTo>
                    <a:pt x="1201" y="1302"/>
                    <a:pt x="1302" y="1201"/>
                    <a:pt x="1302" y="1076"/>
                  </a:cubicBezTo>
                  <a:lnTo>
                    <a:pt x="1302" y="227"/>
                  </a:lnTo>
                  <a:cubicBezTo>
                    <a:pt x="1302" y="102"/>
                    <a:pt x="1201" y="1"/>
                    <a:pt x="1076"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2" name="Google Shape;23872;p76"/>
            <p:cNvSpPr/>
            <p:nvPr/>
          </p:nvSpPr>
          <p:spPr>
            <a:xfrm>
              <a:off x="2348879" y="1640889"/>
              <a:ext cx="67812" cy="83560"/>
            </a:xfrm>
            <a:custGeom>
              <a:rect b="b" l="l" r="r" t="t"/>
              <a:pathLst>
                <a:path extrusionOk="0" h="3189" w="2588">
                  <a:moveTo>
                    <a:pt x="1294" y="416"/>
                  </a:moveTo>
                  <a:cubicBezTo>
                    <a:pt x="1362" y="416"/>
                    <a:pt x="1431" y="455"/>
                    <a:pt x="1455" y="534"/>
                  </a:cubicBezTo>
                  <a:lnTo>
                    <a:pt x="2083" y="2584"/>
                  </a:lnTo>
                  <a:cubicBezTo>
                    <a:pt x="2112" y="2680"/>
                    <a:pt x="2040" y="2776"/>
                    <a:pt x="1944" y="2776"/>
                  </a:cubicBezTo>
                  <a:lnTo>
                    <a:pt x="643" y="2776"/>
                  </a:lnTo>
                  <a:cubicBezTo>
                    <a:pt x="543" y="2776"/>
                    <a:pt x="475" y="2680"/>
                    <a:pt x="504" y="2584"/>
                  </a:cubicBezTo>
                  <a:lnTo>
                    <a:pt x="1133" y="534"/>
                  </a:lnTo>
                  <a:cubicBezTo>
                    <a:pt x="1157" y="455"/>
                    <a:pt x="1225" y="416"/>
                    <a:pt x="1294" y="416"/>
                  </a:cubicBezTo>
                  <a:close/>
                  <a:moveTo>
                    <a:pt x="1294" y="0"/>
                  </a:moveTo>
                  <a:cubicBezTo>
                    <a:pt x="1056" y="0"/>
                    <a:pt x="819" y="138"/>
                    <a:pt x="735" y="414"/>
                  </a:cubicBezTo>
                  <a:lnTo>
                    <a:pt x="106" y="2464"/>
                  </a:lnTo>
                  <a:cubicBezTo>
                    <a:pt x="0" y="2824"/>
                    <a:pt x="269" y="3189"/>
                    <a:pt x="643" y="3189"/>
                  </a:cubicBezTo>
                  <a:lnTo>
                    <a:pt x="1944" y="3189"/>
                  </a:lnTo>
                  <a:cubicBezTo>
                    <a:pt x="2319" y="3189"/>
                    <a:pt x="2587" y="2824"/>
                    <a:pt x="2482" y="2464"/>
                  </a:cubicBezTo>
                  <a:lnTo>
                    <a:pt x="1853" y="414"/>
                  </a:lnTo>
                  <a:cubicBezTo>
                    <a:pt x="1769" y="138"/>
                    <a:pt x="1531" y="0"/>
                    <a:pt x="1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3" name="Google Shape;23873;p76"/>
            <p:cNvSpPr/>
            <p:nvPr/>
          </p:nvSpPr>
          <p:spPr>
            <a:xfrm>
              <a:off x="2213019" y="1502933"/>
              <a:ext cx="336755" cy="365551"/>
            </a:xfrm>
            <a:custGeom>
              <a:rect b="b" l="l" r="r" t="t"/>
              <a:pathLst>
                <a:path extrusionOk="0" h="13951" w="12852">
                  <a:moveTo>
                    <a:pt x="1302" y="418"/>
                  </a:moveTo>
                  <a:lnTo>
                    <a:pt x="1302" y="1306"/>
                  </a:lnTo>
                  <a:lnTo>
                    <a:pt x="418" y="1306"/>
                  </a:lnTo>
                  <a:lnTo>
                    <a:pt x="418" y="418"/>
                  </a:lnTo>
                  <a:close/>
                  <a:moveTo>
                    <a:pt x="6884" y="418"/>
                  </a:moveTo>
                  <a:lnTo>
                    <a:pt x="6884" y="1306"/>
                  </a:lnTo>
                  <a:lnTo>
                    <a:pt x="5996" y="1306"/>
                  </a:lnTo>
                  <a:lnTo>
                    <a:pt x="5996" y="418"/>
                  </a:lnTo>
                  <a:close/>
                  <a:moveTo>
                    <a:pt x="12434" y="418"/>
                  </a:moveTo>
                  <a:lnTo>
                    <a:pt x="12434" y="1306"/>
                  </a:lnTo>
                  <a:lnTo>
                    <a:pt x="11550" y="1306"/>
                  </a:lnTo>
                  <a:lnTo>
                    <a:pt x="11550" y="418"/>
                  </a:lnTo>
                  <a:close/>
                  <a:moveTo>
                    <a:pt x="1302" y="6548"/>
                  </a:moveTo>
                  <a:lnTo>
                    <a:pt x="1302" y="7436"/>
                  </a:lnTo>
                  <a:lnTo>
                    <a:pt x="418" y="7436"/>
                  </a:lnTo>
                  <a:lnTo>
                    <a:pt x="418" y="6548"/>
                  </a:lnTo>
                  <a:close/>
                  <a:moveTo>
                    <a:pt x="12438" y="6548"/>
                  </a:moveTo>
                  <a:lnTo>
                    <a:pt x="12438" y="7436"/>
                  </a:lnTo>
                  <a:lnTo>
                    <a:pt x="11550" y="7436"/>
                  </a:lnTo>
                  <a:lnTo>
                    <a:pt x="11550" y="6548"/>
                  </a:lnTo>
                  <a:close/>
                  <a:moveTo>
                    <a:pt x="1719" y="12726"/>
                  </a:moveTo>
                  <a:cubicBezTo>
                    <a:pt x="1767" y="12784"/>
                    <a:pt x="1825" y="12837"/>
                    <a:pt x="1887" y="12885"/>
                  </a:cubicBezTo>
                  <a:lnTo>
                    <a:pt x="1719" y="12885"/>
                  </a:lnTo>
                  <a:lnTo>
                    <a:pt x="1719" y="12726"/>
                  </a:lnTo>
                  <a:close/>
                  <a:moveTo>
                    <a:pt x="11137" y="12726"/>
                  </a:moveTo>
                  <a:lnTo>
                    <a:pt x="11137" y="12885"/>
                  </a:lnTo>
                  <a:lnTo>
                    <a:pt x="10969" y="12885"/>
                  </a:lnTo>
                  <a:cubicBezTo>
                    <a:pt x="11032" y="12837"/>
                    <a:pt x="11085" y="12784"/>
                    <a:pt x="11137" y="12726"/>
                  </a:cubicBezTo>
                  <a:close/>
                  <a:moveTo>
                    <a:pt x="11137" y="1066"/>
                  </a:moveTo>
                  <a:lnTo>
                    <a:pt x="11137" y="1513"/>
                  </a:lnTo>
                  <a:cubicBezTo>
                    <a:pt x="11137" y="1623"/>
                    <a:pt x="11229" y="1719"/>
                    <a:pt x="11344" y="1719"/>
                  </a:cubicBezTo>
                  <a:lnTo>
                    <a:pt x="11790" y="1719"/>
                  </a:lnTo>
                  <a:lnTo>
                    <a:pt x="11790" y="6135"/>
                  </a:lnTo>
                  <a:lnTo>
                    <a:pt x="11344" y="6135"/>
                  </a:lnTo>
                  <a:cubicBezTo>
                    <a:pt x="11229" y="6135"/>
                    <a:pt x="11137" y="6227"/>
                    <a:pt x="11137" y="6342"/>
                  </a:cubicBezTo>
                  <a:lnTo>
                    <a:pt x="11137" y="7643"/>
                  </a:lnTo>
                  <a:cubicBezTo>
                    <a:pt x="11137" y="7758"/>
                    <a:pt x="11229" y="7849"/>
                    <a:pt x="11344" y="7849"/>
                  </a:cubicBezTo>
                  <a:lnTo>
                    <a:pt x="11790" y="7849"/>
                  </a:lnTo>
                  <a:lnTo>
                    <a:pt x="11790" y="12237"/>
                  </a:lnTo>
                  <a:lnTo>
                    <a:pt x="11464" y="12237"/>
                  </a:lnTo>
                  <a:cubicBezTo>
                    <a:pt x="11641" y="11833"/>
                    <a:pt x="11661" y="11382"/>
                    <a:pt x="11526" y="10965"/>
                  </a:cubicBezTo>
                  <a:lnTo>
                    <a:pt x="9040" y="3255"/>
                  </a:lnTo>
                  <a:cubicBezTo>
                    <a:pt x="9006" y="3156"/>
                    <a:pt x="8928" y="3113"/>
                    <a:pt x="8848" y="3113"/>
                  </a:cubicBezTo>
                  <a:cubicBezTo>
                    <a:pt x="8721" y="3113"/>
                    <a:pt x="8591" y="3223"/>
                    <a:pt x="8641" y="3385"/>
                  </a:cubicBezTo>
                  <a:lnTo>
                    <a:pt x="11133" y="11089"/>
                  </a:lnTo>
                  <a:cubicBezTo>
                    <a:pt x="11449" y="12081"/>
                    <a:pt x="10658" y="12887"/>
                    <a:pt x="9810" y="12887"/>
                  </a:cubicBezTo>
                  <a:cubicBezTo>
                    <a:pt x="9501" y="12887"/>
                    <a:pt x="9184" y="12779"/>
                    <a:pt x="8910" y="12534"/>
                  </a:cubicBezTo>
                  <a:cubicBezTo>
                    <a:pt x="8865" y="12492"/>
                    <a:pt x="8816" y="12474"/>
                    <a:pt x="8770" y="12474"/>
                  </a:cubicBezTo>
                  <a:cubicBezTo>
                    <a:pt x="8604" y="12474"/>
                    <a:pt x="8468" y="12699"/>
                    <a:pt x="8637" y="12841"/>
                  </a:cubicBezTo>
                  <a:cubicBezTo>
                    <a:pt x="8651" y="12856"/>
                    <a:pt x="8665" y="12870"/>
                    <a:pt x="8685" y="12885"/>
                  </a:cubicBezTo>
                  <a:lnTo>
                    <a:pt x="7297" y="12885"/>
                  </a:lnTo>
                  <a:lnTo>
                    <a:pt x="7297" y="12443"/>
                  </a:lnTo>
                  <a:cubicBezTo>
                    <a:pt x="7297" y="12328"/>
                    <a:pt x="7206" y="12232"/>
                    <a:pt x="7091" y="12232"/>
                  </a:cubicBezTo>
                  <a:lnTo>
                    <a:pt x="5790" y="12232"/>
                  </a:lnTo>
                  <a:cubicBezTo>
                    <a:pt x="5675" y="12232"/>
                    <a:pt x="5584" y="12328"/>
                    <a:pt x="5584" y="12443"/>
                  </a:cubicBezTo>
                  <a:lnTo>
                    <a:pt x="5584" y="12885"/>
                  </a:lnTo>
                  <a:lnTo>
                    <a:pt x="4172" y="12885"/>
                  </a:lnTo>
                  <a:cubicBezTo>
                    <a:pt x="4748" y="12405"/>
                    <a:pt x="4758" y="11843"/>
                    <a:pt x="4984" y="11286"/>
                  </a:cubicBezTo>
                  <a:cubicBezTo>
                    <a:pt x="5152" y="10777"/>
                    <a:pt x="5632" y="10432"/>
                    <a:pt x="6169" y="10432"/>
                  </a:cubicBezTo>
                  <a:lnTo>
                    <a:pt x="6683" y="10432"/>
                  </a:lnTo>
                  <a:cubicBezTo>
                    <a:pt x="7220" y="10432"/>
                    <a:pt x="7700" y="10777"/>
                    <a:pt x="7868" y="11286"/>
                  </a:cubicBezTo>
                  <a:lnTo>
                    <a:pt x="8128" y="12069"/>
                  </a:lnTo>
                  <a:cubicBezTo>
                    <a:pt x="8161" y="12168"/>
                    <a:pt x="8239" y="12210"/>
                    <a:pt x="8317" y="12210"/>
                  </a:cubicBezTo>
                  <a:cubicBezTo>
                    <a:pt x="8445" y="12210"/>
                    <a:pt x="8575" y="12099"/>
                    <a:pt x="8521" y="11939"/>
                  </a:cubicBezTo>
                  <a:lnTo>
                    <a:pt x="8262" y="11157"/>
                  </a:lnTo>
                  <a:cubicBezTo>
                    <a:pt x="8038" y="10478"/>
                    <a:pt x="7405" y="10019"/>
                    <a:pt x="6694" y="10019"/>
                  </a:cubicBezTo>
                  <a:cubicBezTo>
                    <a:pt x="6690" y="10019"/>
                    <a:pt x="6686" y="10019"/>
                    <a:pt x="6683" y="10019"/>
                  </a:cubicBezTo>
                  <a:lnTo>
                    <a:pt x="6169" y="10019"/>
                  </a:lnTo>
                  <a:cubicBezTo>
                    <a:pt x="6165" y="10019"/>
                    <a:pt x="6162" y="10019"/>
                    <a:pt x="6158" y="10019"/>
                  </a:cubicBezTo>
                  <a:cubicBezTo>
                    <a:pt x="5447" y="10019"/>
                    <a:pt x="4814" y="10478"/>
                    <a:pt x="4590" y="11157"/>
                  </a:cubicBezTo>
                  <a:lnTo>
                    <a:pt x="4331" y="11944"/>
                  </a:lnTo>
                  <a:cubicBezTo>
                    <a:pt x="4143" y="12510"/>
                    <a:pt x="3616" y="12884"/>
                    <a:pt x="3033" y="12884"/>
                  </a:cubicBezTo>
                  <a:cubicBezTo>
                    <a:pt x="2959" y="12884"/>
                    <a:pt x="2884" y="12878"/>
                    <a:pt x="2809" y="12865"/>
                  </a:cubicBezTo>
                  <a:cubicBezTo>
                    <a:pt x="2147" y="12760"/>
                    <a:pt x="1657" y="12189"/>
                    <a:pt x="1652" y="11517"/>
                  </a:cubicBezTo>
                  <a:cubicBezTo>
                    <a:pt x="1652" y="11157"/>
                    <a:pt x="1767" y="11008"/>
                    <a:pt x="2171" y="9697"/>
                  </a:cubicBezTo>
                  <a:cubicBezTo>
                    <a:pt x="2233" y="9532"/>
                    <a:pt x="2098" y="9417"/>
                    <a:pt x="1968" y="9417"/>
                  </a:cubicBezTo>
                  <a:cubicBezTo>
                    <a:pt x="1887" y="9417"/>
                    <a:pt x="1806" y="9462"/>
                    <a:pt x="1777" y="9568"/>
                  </a:cubicBezTo>
                  <a:lnTo>
                    <a:pt x="1331" y="10965"/>
                  </a:lnTo>
                  <a:cubicBezTo>
                    <a:pt x="1191" y="11382"/>
                    <a:pt x="1215" y="11833"/>
                    <a:pt x="1393" y="12237"/>
                  </a:cubicBezTo>
                  <a:lnTo>
                    <a:pt x="1066" y="12237"/>
                  </a:lnTo>
                  <a:lnTo>
                    <a:pt x="1066" y="7849"/>
                  </a:lnTo>
                  <a:lnTo>
                    <a:pt x="1508" y="7849"/>
                  </a:lnTo>
                  <a:cubicBezTo>
                    <a:pt x="1623" y="7849"/>
                    <a:pt x="1719" y="7758"/>
                    <a:pt x="1719" y="7643"/>
                  </a:cubicBezTo>
                  <a:lnTo>
                    <a:pt x="1719" y="6342"/>
                  </a:lnTo>
                  <a:cubicBezTo>
                    <a:pt x="1719" y="6227"/>
                    <a:pt x="1623" y="6135"/>
                    <a:pt x="1508" y="6135"/>
                  </a:cubicBezTo>
                  <a:lnTo>
                    <a:pt x="1066" y="6135"/>
                  </a:lnTo>
                  <a:lnTo>
                    <a:pt x="1066" y="1719"/>
                  </a:lnTo>
                  <a:lnTo>
                    <a:pt x="1508" y="1719"/>
                  </a:lnTo>
                  <a:cubicBezTo>
                    <a:pt x="1623" y="1719"/>
                    <a:pt x="1719" y="1623"/>
                    <a:pt x="1719" y="1513"/>
                  </a:cubicBezTo>
                  <a:lnTo>
                    <a:pt x="1719" y="1066"/>
                  </a:lnTo>
                  <a:lnTo>
                    <a:pt x="4883" y="1066"/>
                  </a:lnTo>
                  <a:cubicBezTo>
                    <a:pt x="4566" y="1311"/>
                    <a:pt x="4331" y="1647"/>
                    <a:pt x="4211" y="2026"/>
                  </a:cubicBezTo>
                  <a:lnTo>
                    <a:pt x="2031" y="8780"/>
                  </a:lnTo>
                  <a:cubicBezTo>
                    <a:pt x="1969" y="8946"/>
                    <a:pt x="2103" y="9060"/>
                    <a:pt x="2234" y="9060"/>
                  </a:cubicBezTo>
                  <a:cubicBezTo>
                    <a:pt x="2315" y="9060"/>
                    <a:pt x="2395" y="9015"/>
                    <a:pt x="2425" y="8910"/>
                  </a:cubicBezTo>
                  <a:lnTo>
                    <a:pt x="4604" y="2151"/>
                  </a:lnTo>
                  <a:cubicBezTo>
                    <a:pt x="4753" y="1681"/>
                    <a:pt x="5118" y="1311"/>
                    <a:pt x="5584" y="1153"/>
                  </a:cubicBezTo>
                  <a:lnTo>
                    <a:pt x="5584" y="1513"/>
                  </a:lnTo>
                  <a:cubicBezTo>
                    <a:pt x="5584" y="1628"/>
                    <a:pt x="5675" y="1719"/>
                    <a:pt x="5790" y="1719"/>
                  </a:cubicBezTo>
                  <a:lnTo>
                    <a:pt x="7091" y="1719"/>
                  </a:lnTo>
                  <a:cubicBezTo>
                    <a:pt x="7206" y="1719"/>
                    <a:pt x="7297" y="1623"/>
                    <a:pt x="7297" y="1513"/>
                  </a:cubicBezTo>
                  <a:lnTo>
                    <a:pt x="7297" y="1162"/>
                  </a:lnTo>
                  <a:cubicBezTo>
                    <a:pt x="7748" y="1326"/>
                    <a:pt x="8099" y="1690"/>
                    <a:pt x="8248" y="2151"/>
                  </a:cubicBezTo>
                  <a:lnTo>
                    <a:pt x="8392" y="2598"/>
                  </a:lnTo>
                  <a:cubicBezTo>
                    <a:pt x="8423" y="2697"/>
                    <a:pt x="8501" y="2740"/>
                    <a:pt x="8581" y="2740"/>
                  </a:cubicBezTo>
                  <a:cubicBezTo>
                    <a:pt x="8708" y="2740"/>
                    <a:pt x="8838" y="2631"/>
                    <a:pt x="8785" y="2468"/>
                  </a:cubicBezTo>
                  <a:cubicBezTo>
                    <a:pt x="8670" y="2209"/>
                    <a:pt x="8617" y="1570"/>
                    <a:pt x="7974" y="1066"/>
                  </a:cubicBezTo>
                  <a:close/>
                  <a:moveTo>
                    <a:pt x="1302" y="12649"/>
                  </a:moveTo>
                  <a:lnTo>
                    <a:pt x="1302" y="13537"/>
                  </a:lnTo>
                  <a:lnTo>
                    <a:pt x="418" y="13537"/>
                  </a:lnTo>
                  <a:lnTo>
                    <a:pt x="418" y="12649"/>
                  </a:lnTo>
                  <a:close/>
                  <a:moveTo>
                    <a:pt x="6884" y="12649"/>
                  </a:moveTo>
                  <a:lnTo>
                    <a:pt x="6884" y="13537"/>
                  </a:lnTo>
                  <a:lnTo>
                    <a:pt x="5996" y="13537"/>
                  </a:lnTo>
                  <a:lnTo>
                    <a:pt x="5996" y="12649"/>
                  </a:lnTo>
                  <a:close/>
                  <a:moveTo>
                    <a:pt x="12438" y="12649"/>
                  </a:moveTo>
                  <a:lnTo>
                    <a:pt x="12438" y="13537"/>
                  </a:lnTo>
                  <a:lnTo>
                    <a:pt x="11550" y="13537"/>
                  </a:lnTo>
                  <a:lnTo>
                    <a:pt x="11550" y="12649"/>
                  </a:lnTo>
                  <a:close/>
                  <a:moveTo>
                    <a:pt x="212" y="1"/>
                  </a:moveTo>
                  <a:cubicBezTo>
                    <a:pt x="97" y="1"/>
                    <a:pt x="1" y="97"/>
                    <a:pt x="1" y="212"/>
                  </a:cubicBezTo>
                  <a:lnTo>
                    <a:pt x="1" y="1513"/>
                  </a:lnTo>
                  <a:cubicBezTo>
                    <a:pt x="1" y="1623"/>
                    <a:pt x="97" y="1719"/>
                    <a:pt x="212" y="1719"/>
                  </a:cubicBezTo>
                  <a:lnTo>
                    <a:pt x="654" y="1719"/>
                  </a:lnTo>
                  <a:lnTo>
                    <a:pt x="654" y="6135"/>
                  </a:lnTo>
                  <a:lnTo>
                    <a:pt x="212" y="6135"/>
                  </a:lnTo>
                  <a:cubicBezTo>
                    <a:pt x="97" y="6135"/>
                    <a:pt x="1" y="6227"/>
                    <a:pt x="1" y="6342"/>
                  </a:cubicBezTo>
                  <a:lnTo>
                    <a:pt x="1" y="7643"/>
                  </a:lnTo>
                  <a:cubicBezTo>
                    <a:pt x="1" y="7758"/>
                    <a:pt x="97" y="7849"/>
                    <a:pt x="212" y="7849"/>
                  </a:cubicBezTo>
                  <a:lnTo>
                    <a:pt x="654" y="7849"/>
                  </a:lnTo>
                  <a:lnTo>
                    <a:pt x="654" y="12237"/>
                  </a:lnTo>
                  <a:lnTo>
                    <a:pt x="212" y="12237"/>
                  </a:lnTo>
                  <a:cubicBezTo>
                    <a:pt x="97" y="12237"/>
                    <a:pt x="1" y="12328"/>
                    <a:pt x="1" y="12443"/>
                  </a:cubicBezTo>
                  <a:lnTo>
                    <a:pt x="1" y="13744"/>
                  </a:lnTo>
                  <a:cubicBezTo>
                    <a:pt x="1" y="13854"/>
                    <a:pt x="97" y="13950"/>
                    <a:pt x="212" y="13950"/>
                  </a:cubicBezTo>
                  <a:lnTo>
                    <a:pt x="1513" y="13950"/>
                  </a:lnTo>
                  <a:cubicBezTo>
                    <a:pt x="1623" y="13950"/>
                    <a:pt x="1719" y="13854"/>
                    <a:pt x="1719" y="13744"/>
                  </a:cubicBezTo>
                  <a:lnTo>
                    <a:pt x="1719" y="13297"/>
                  </a:lnTo>
                  <a:lnTo>
                    <a:pt x="5584" y="13297"/>
                  </a:lnTo>
                  <a:lnTo>
                    <a:pt x="5584" y="13744"/>
                  </a:lnTo>
                  <a:cubicBezTo>
                    <a:pt x="5584" y="13854"/>
                    <a:pt x="5675" y="13950"/>
                    <a:pt x="5790" y="13950"/>
                  </a:cubicBezTo>
                  <a:lnTo>
                    <a:pt x="7091" y="13950"/>
                  </a:lnTo>
                  <a:cubicBezTo>
                    <a:pt x="7206" y="13950"/>
                    <a:pt x="7297" y="13854"/>
                    <a:pt x="7297" y="13744"/>
                  </a:cubicBezTo>
                  <a:lnTo>
                    <a:pt x="7297" y="13297"/>
                  </a:lnTo>
                  <a:lnTo>
                    <a:pt x="11137" y="13297"/>
                  </a:lnTo>
                  <a:lnTo>
                    <a:pt x="11137" y="13744"/>
                  </a:lnTo>
                  <a:cubicBezTo>
                    <a:pt x="11137" y="13854"/>
                    <a:pt x="11229" y="13950"/>
                    <a:pt x="11344" y="13950"/>
                  </a:cubicBezTo>
                  <a:lnTo>
                    <a:pt x="12645" y="13950"/>
                  </a:lnTo>
                  <a:cubicBezTo>
                    <a:pt x="12760" y="13950"/>
                    <a:pt x="12851" y="13854"/>
                    <a:pt x="12851" y="13744"/>
                  </a:cubicBezTo>
                  <a:lnTo>
                    <a:pt x="12851" y="12443"/>
                  </a:lnTo>
                  <a:cubicBezTo>
                    <a:pt x="12851" y="12328"/>
                    <a:pt x="12760" y="12237"/>
                    <a:pt x="12645" y="12237"/>
                  </a:cubicBezTo>
                  <a:lnTo>
                    <a:pt x="12203" y="12237"/>
                  </a:lnTo>
                  <a:lnTo>
                    <a:pt x="12203" y="7849"/>
                  </a:lnTo>
                  <a:lnTo>
                    <a:pt x="12645" y="7849"/>
                  </a:lnTo>
                  <a:cubicBezTo>
                    <a:pt x="12760" y="7849"/>
                    <a:pt x="12851" y="7758"/>
                    <a:pt x="12851" y="7643"/>
                  </a:cubicBezTo>
                  <a:lnTo>
                    <a:pt x="12851" y="6342"/>
                  </a:lnTo>
                  <a:cubicBezTo>
                    <a:pt x="12851" y="6227"/>
                    <a:pt x="12760" y="6135"/>
                    <a:pt x="12645" y="6135"/>
                  </a:cubicBezTo>
                  <a:lnTo>
                    <a:pt x="12203" y="6135"/>
                  </a:lnTo>
                  <a:lnTo>
                    <a:pt x="12203" y="1719"/>
                  </a:lnTo>
                  <a:lnTo>
                    <a:pt x="12645" y="1719"/>
                  </a:lnTo>
                  <a:cubicBezTo>
                    <a:pt x="12755" y="1719"/>
                    <a:pt x="12851" y="1623"/>
                    <a:pt x="12851" y="1513"/>
                  </a:cubicBezTo>
                  <a:lnTo>
                    <a:pt x="12851" y="212"/>
                  </a:lnTo>
                  <a:cubicBezTo>
                    <a:pt x="12851" y="97"/>
                    <a:pt x="12755" y="1"/>
                    <a:pt x="12645" y="1"/>
                  </a:cubicBezTo>
                  <a:lnTo>
                    <a:pt x="11344" y="1"/>
                  </a:lnTo>
                  <a:cubicBezTo>
                    <a:pt x="11229" y="6"/>
                    <a:pt x="11137" y="97"/>
                    <a:pt x="11137" y="212"/>
                  </a:cubicBezTo>
                  <a:lnTo>
                    <a:pt x="11137" y="654"/>
                  </a:lnTo>
                  <a:lnTo>
                    <a:pt x="7297" y="654"/>
                  </a:lnTo>
                  <a:lnTo>
                    <a:pt x="7297" y="212"/>
                  </a:lnTo>
                  <a:cubicBezTo>
                    <a:pt x="7297" y="97"/>
                    <a:pt x="7206" y="1"/>
                    <a:pt x="7091" y="1"/>
                  </a:cubicBezTo>
                  <a:lnTo>
                    <a:pt x="5790" y="1"/>
                  </a:lnTo>
                  <a:cubicBezTo>
                    <a:pt x="5675" y="1"/>
                    <a:pt x="5584" y="97"/>
                    <a:pt x="5584" y="212"/>
                  </a:cubicBezTo>
                  <a:lnTo>
                    <a:pt x="5584" y="654"/>
                  </a:lnTo>
                  <a:lnTo>
                    <a:pt x="1719" y="654"/>
                  </a:lnTo>
                  <a:lnTo>
                    <a:pt x="1719" y="212"/>
                  </a:lnTo>
                  <a:cubicBezTo>
                    <a:pt x="1719" y="97"/>
                    <a:pt x="1623" y="1"/>
                    <a:pt x="1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74" name="Google Shape;23874;p76"/>
          <p:cNvGrpSpPr/>
          <p:nvPr/>
        </p:nvGrpSpPr>
        <p:grpSpPr>
          <a:xfrm>
            <a:off x="2202380" y="3365197"/>
            <a:ext cx="306255" cy="365499"/>
            <a:chOff x="2202380" y="3365197"/>
            <a:chExt cx="306255" cy="365499"/>
          </a:xfrm>
        </p:grpSpPr>
        <p:sp>
          <p:nvSpPr>
            <p:cNvPr id="23875" name="Google Shape;23875;p76"/>
            <p:cNvSpPr/>
            <p:nvPr/>
          </p:nvSpPr>
          <p:spPr>
            <a:xfrm>
              <a:off x="2230260" y="3427375"/>
              <a:ext cx="216118" cy="213288"/>
            </a:xfrm>
            <a:custGeom>
              <a:rect b="b" l="l" r="r" t="t"/>
              <a:pathLst>
                <a:path extrusionOk="0" h="8140" w="8248">
                  <a:moveTo>
                    <a:pt x="6300" y="0"/>
                  </a:moveTo>
                  <a:cubicBezTo>
                    <a:pt x="6208" y="0"/>
                    <a:pt x="6116" y="35"/>
                    <a:pt x="6044" y="105"/>
                  </a:cubicBezTo>
                  <a:lnTo>
                    <a:pt x="3548" y="2606"/>
                  </a:lnTo>
                  <a:lnTo>
                    <a:pt x="1431" y="4718"/>
                  </a:lnTo>
                  <a:cubicBezTo>
                    <a:pt x="1090" y="5063"/>
                    <a:pt x="946" y="5563"/>
                    <a:pt x="1061" y="6033"/>
                  </a:cubicBezTo>
                  <a:lnTo>
                    <a:pt x="308" y="6787"/>
                  </a:lnTo>
                  <a:cubicBezTo>
                    <a:pt x="0" y="7094"/>
                    <a:pt x="0" y="7598"/>
                    <a:pt x="308" y="7905"/>
                  </a:cubicBezTo>
                  <a:cubicBezTo>
                    <a:pt x="464" y="8062"/>
                    <a:pt x="668" y="8140"/>
                    <a:pt x="872" y="8140"/>
                  </a:cubicBezTo>
                  <a:cubicBezTo>
                    <a:pt x="1074" y="8140"/>
                    <a:pt x="1276" y="8063"/>
                    <a:pt x="1431" y="7910"/>
                  </a:cubicBezTo>
                  <a:lnTo>
                    <a:pt x="2185" y="7156"/>
                  </a:lnTo>
                  <a:cubicBezTo>
                    <a:pt x="2291" y="7181"/>
                    <a:pt x="2398" y="7193"/>
                    <a:pt x="2505" y="7193"/>
                  </a:cubicBezTo>
                  <a:cubicBezTo>
                    <a:pt x="2870" y="7193"/>
                    <a:pt x="3227" y="7050"/>
                    <a:pt x="3495" y="6782"/>
                  </a:cubicBezTo>
                  <a:lnTo>
                    <a:pt x="5612" y="4670"/>
                  </a:lnTo>
                  <a:lnTo>
                    <a:pt x="8108" y="2169"/>
                  </a:lnTo>
                  <a:cubicBezTo>
                    <a:pt x="8247" y="2030"/>
                    <a:pt x="8247" y="1804"/>
                    <a:pt x="8108" y="1665"/>
                  </a:cubicBezTo>
                  <a:lnTo>
                    <a:pt x="6553" y="105"/>
                  </a:lnTo>
                  <a:cubicBezTo>
                    <a:pt x="6483" y="35"/>
                    <a:pt x="6392" y="0"/>
                    <a:pt x="6300"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6" name="Google Shape;23876;p76"/>
            <p:cNvSpPr/>
            <p:nvPr/>
          </p:nvSpPr>
          <p:spPr>
            <a:xfrm>
              <a:off x="2225727" y="3427375"/>
              <a:ext cx="195366" cy="213184"/>
            </a:xfrm>
            <a:custGeom>
              <a:rect b="b" l="l" r="r" t="t"/>
              <a:pathLst>
                <a:path extrusionOk="0" h="8136" w="7456">
                  <a:moveTo>
                    <a:pt x="6473" y="0"/>
                  </a:moveTo>
                  <a:cubicBezTo>
                    <a:pt x="6381" y="0"/>
                    <a:pt x="6289" y="35"/>
                    <a:pt x="6217" y="105"/>
                  </a:cubicBezTo>
                  <a:lnTo>
                    <a:pt x="3721" y="2606"/>
                  </a:lnTo>
                  <a:lnTo>
                    <a:pt x="1604" y="4718"/>
                  </a:lnTo>
                  <a:cubicBezTo>
                    <a:pt x="1263" y="5063"/>
                    <a:pt x="1119" y="5563"/>
                    <a:pt x="1234" y="6033"/>
                  </a:cubicBezTo>
                  <a:lnTo>
                    <a:pt x="481" y="6787"/>
                  </a:lnTo>
                  <a:cubicBezTo>
                    <a:pt x="1" y="7267"/>
                    <a:pt x="308" y="8088"/>
                    <a:pt x="985" y="8136"/>
                  </a:cubicBezTo>
                  <a:cubicBezTo>
                    <a:pt x="966" y="7905"/>
                    <a:pt x="1052" y="7680"/>
                    <a:pt x="1215" y="7516"/>
                  </a:cubicBezTo>
                  <a:lnTo>
                    <a:pt x="1964" y="6768"/>
                  </a:lnTo>
                  <a:cubicBezTo>
                    <a:pt x="1854" y="6292"/>
                    <a:pt x="1993" y="5798"/>
                    <a:pt x="2338" y="5452"/>
                  </a:cubicBezTo>
                  <a:lnTo>
                    <a:pt x="4451" y="3340"/>
                  </a:lnTo>
                  <a:lnTo>
                    <a:pt x="6951" y="839"/>
                  </a:lnTo>
                  <a:cubicBezTo>
                    <a:pt x="7022" y="769"/>
                    <a:pt x="7114" y="734"/>
                    <a:pt x="7206" y="734"/>
                  </a:cubicBezTo>
                  <a:cubicBezTo>
                    <a:pt x="7296" y="734"/>
                    <a:pt x="7386" y="768"/>
                    <a:pt x="7455" y="834"/>
                  </a:cubicBezTo>
                  <a:lnTo>
                    <a:pt x="6726" y="105"/>
                  </a:lnTo>
                  <a:cubicBezTo>
                    <a:pt x="6656" y="35"/>
                    <a:pt x="6565" y="0"/>
                    <a:pt x="64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7" name="Google Shape;23877;p76"/>
            <p:cNvSpPr/>
            <p:nvPr/>
          </p:nvSpPr>
          <p:spPr>
            <a:xfrm>
              <a:off x="2323200" y="3427506"/>
              <a:ext cx="123178" cy="122235"/>
            </a:xfrm>
            <a:custGeom>
              <a:rect b="b" l="l" r="r" t="t"/>
              <a:pathLst>
                <a:path extrusionOk="0" h="4665" w="4701">
                  <a:moveTo>
                    <a:pt x="2753" y="0"/>
                  </a:moveTo>
                  <a:cubicBezTo>
                    <a:pt x="2661" y="0"/>
                    <a:pt x="2569" y="35"/>
                    <a:pt x="2497" y="105"/>
                  </a:cubicBezTo>
                  <a:lnTo>
                    <a:pt x="1" y="2601"/>
                  </a:lnTo>
                  <a:lnTo>
                    <a:pt x="2065" y="4665"/>
                  </a:lnTo>
                  <a:lnTo>
                    <a:pt x="4561" y="2164"/>
                  </a:lnTo>
                  <a:cubicBezTo>
                    <a:pt x="4700" y="2025"/>
                    <a:pt x="4700" y="1799"/>
                    <a:pt x="4561" y="1660"/>
                  </a:cubicBezTo>
                  <a:lnTo>
                    <a:pt x="3006" y="105"/>
                  </a:lnTo>
                  <a:cubicBezTo>
                    <a:pt x="2936" y="35"/>
                    <a:pt x="2845" y="0"/>
                    <a:pt x="275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8" name="Google Shape;23878;p76"/>
            <p:cNvSpPr/>
            <p:nvPr/>
          </p:nvSpPr>
          <p:spPr>
            <a:xfrm>
              <a:off x="2209507" y="3652953"/>
              <a:ext cx="51226" cy="72266"/>
            </a:xfrm>
            <a:custGeom>
              <a:rect b="b" l="l" r="r" t="t"/>
              <a:pathLst>
                <a:path extrusionOk="0" h="2758" w="1955">
                  <a:moveTo>
                    <a:pt x="1032" y="1"/>
                  </a:moveTo>
                  <a:cubicBezTo>
                    <a:pt x="964" y="1"/>
                    <a:pt x="896" y="38"/>
                    <a:pt x="864" y="112"/>
                  </a:cubicBezTo>
                  <a:lnTo>
                    <a:pt x="240" y="1548"/>
                  </a:lnTo>
                  <a:cubicBezTo>
                    <a:pt x="0" y="2095"/>
                    <a:pt x="375" y="2728"/>
                    <a:pt x="975" y="2757"/>
                  </a:cubicBezTo>
                  <a:lnTo>
                    <a:pt x="1090" y="2757"/>
                  </a:lnTo>
                  <a:cubicBezTo>
                    <a:pt x="1325" y="2748"/>
                    <a:pt x="1546" y="2632"/>
                    <a:pt x="1700" y="2450"/>
                  </a:cubicBezTo>
                  <a:cubicBezTo>
                    <a:pt x="1906" y="2196"/>
                    <a:pt x="1954" y="1850"/>
                    <a:pt x="1825" y="1548"/>
                  </a:cubicBezTo>
                  <a:lnTo>
                    <a:pt x="1340" y="429"/>
                  </a:lnTo>
                  <a:lnTo>
                    <a:pt x="1200" y="112"/>
                  </a:lnTo>
                  <a:cubicBezTo>
                    <a:pt x="1169" y="38"/>
                    <a:pt x="1101" y="1"/>
                    <a:pt x="1032"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9" name="Google Shape;23879;p76"/>
            <p:cNvSpPr/>
            <p:nvPr/>
          </p:nvSpPr>
          <p:spPr>
            <a:xfrm>
              <a:off x="2229133" y="3664193"/>
              <a:ext cx="31600" cy="52955"/>
            </a:xfrm>
            <a:custGeom>
              <a:rect b="b" l="l" r="r" t="t"/>
              <a:pathLst>
                <a:path extrusionOk="0" h="2021" w="1206">
                  <a:moveTo>
                    <a:pt x="591" y="0"/>
                  </a:moveTo>
                  <a:lnTo>
                    <a:pt x="235" y="816"/>
                  </a:lnTo>
                  <a:cubicBezTo>
                    <a:pt x="0" y="1354"/>
                    <a:pt x="365" y="1978"/>
                    <a:pt x="951" y="2021"/>
                  </a:cubicBezTo>
                  <a:cubicBezTo>
                    <a:pt x="1157" y="1767"/>
                    <a:pt x="1205" y="1421"/>
                    <a:pt x="1076" y="1119"/>
                  </a:cubicBezTo>
                  <a:lnTo>
                    <a:pt x="591" y="0"/>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0" name="Google Shape;23880;p76"/>
            <p:cNvSpPr/>
            <p:nvPr/>
          </p:nvSpPr>
          <p:spPr>
            <a:xfrm>
              <a:off x="2323200" y="3427375"/>
              <a:ext cx="97893" cy="87543"/>
            </a:xfrm>
            <a:custGeom>
              <a:rect b="b" l="l" r="r" t="t"/>
              <a:pathLst>
                <a:path extrusionOk="0" h="3341" w="3736">
                  <a:moveTo>
                    <a:pt x="2753" y="0"/>
                  </a:moveTo>
                  <a:cubicBezTo>
                    <a:pt x="2661" y="0"/>
                    <a:pt x="2569" y="35"/>
                    <a:pt x="2497" y="105"/>
                  </a:cubicBezTo>
                  <a:lnTo>
                    <a:pt x="1" y="2606"/>
                  </a:lnTo>
                  <a:lnTo>
                    <a:pt x="731" y="3340"/>
                  </a:lnTo>
                  <a:lnTo>
                    <a:pt x="3231" y="839"/>
                  </a:lnTo>
                  <a:cubicBezTo>
                    <a:pt x="3302" y="769"/>
                    <a:pt x="3394" y="734"/>
                    <a:pt x="3486" y="734"/>
                  </a:cubicBezTo>
                  <a:cubicBezTo>
                    <a:pt x="3576" y="734"/>
                    <a:pt x="3666" y="768"/>
                    <a:pt x="3735" y="834"/>
                  </a:cubicBezTo>
                  <a:lnTo>
                    <a:pt x="3006" y="105"/>
                  </a:lnTo>
                  <a:cubicBezTo>
                    <a:pt x="2936" y="35"/>
                    <a:pt x="2845" y="0"/>
                    <a:pt x="2753"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1" name="Google Shape;23881;p76"/>
            <p:cNvSpPr/>
            <p:nvPr/>
          </p:nvSpPr>
          <p:spPr>
            <a:xfrm>
              <a:off x="2379929" y="3369704"/>
              <a:ext cx="127580" cy="122470"/>
            </a:xfrm>
            <a:custGeom>
              <a:rect b="b" l="l" r="r" t="t"/>
              <a:pathLst>
                <a:path extrusionOk="0" h="4674" w="4869">
                  <a:moveTo>
                    <a:pt x="2892" y="0"/>
                  </a:moveTo>
                  <a:cubicBezTo>
                    <a:pt x="2445" y="0"/>
                    <a:pt x="2004" y="176"/>
                    <a:pt x="1671" y="506"/>
                  </a:cubicBezTo>
                  <a:lnTo>
                    <a:pt x="126" y="2051"/>
                  </a:lnTo>
                  <a:cubicBezTo>
                    <a:pt x="1" y="2181"/>
                    <a:pt x="1" y="2392"/>
                    <a:pt x="126" y="2522"/>
                  </a:cubicBezTo>
                  <a:lnTo>
                    <a:pt x="2185" y="4576"/>
                  </a:lnTo>
                  <a:cubicBezTo>
                    <a:pt x="2250" y="4641"/>
                    <a:pt x="2335" y="4674"/>
                    <a:pt x="2420" y="4674"/>
                  </a:cubicBezTo>
                  <a:cubicBezTo>
                    <a:pt x="2505" y="4674"/>
                    <a:pt x="2591" y="4641"/>
                    <a:pt x="2655" y="4576"/>
                  </a:cubicBezTo>
                  <a:lnTo>
                    <a:pt x="3927" y="3304"/>
                  </a:lnTo>
                  <a:lnTo>
                    <a:pt x="4201" y="3031"/>
                  </a:lnTo>
                  <a:cubicBezTo>
                    <a:pt x="4868" y="2359"/>
                    <a:pt x="4868" y="1269"/>
                    <a:pt x="4201" y="597"/>
                  </a:cubicBezTo>
                  <a:lnTo>
                    <a:pt x="4105" y="506"/>
                  </a:lnTo>
                  <a:cubicBezTo>
                    <a:pt x="3951" y="347"/>
                    <a:pt x="3764" y="223"/>
                    <a:pt x="3558" y="136"/>
                  </a:cubicBezTo>
                  <a:cubicBezTo>
                    <a:pt x="3343" y="45"/>
                    <a:pt x="3117" y="0"/>
                    <a:pt x="2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2" name="Google Shape;23882;p76"/>
            <p:cNvSpPr/>
            <p:nvPr/>
          </p:nvSpPr>
          <p:spPr>
            <a:xfrm>
              <a:off x="2439303" y="3373372"/>
              <a:ext cx="68205" cy="82931"/>
            </a:xfrm>
            <a:custGeom>
              <a:rect b="b" l="l" r="r" t="t"/>
              <a:pathLst>
                <a:path extrusionOk="0" h="3165" w="2603">
                  <a:moveTo>
                    <a:pt x="1297" y="1"/>
                  </a:moveTo>
                  <a:lnTo>
                    <a:pt x="130" y="1167"/>
                  </a:lnTo>
                  <a:cubicBezTo>
                    <a:pt x="1" y="1297"/>
                    <a:pt x="1" y="1503"/>
                    <a:pt x="130" y="1633"/>
                  </a:cubicBezTo>
                  <a:lnTo>
                    <a:pt x="1661" y="3164"/>
                  </a:lnTo>
                  <a:lnTo>
                    <a:pt x="1935" y="2891"/>
                  </a:lnTo>
                  <a:cubicBezTo>
                    <a:pt x="2602" y="2219"/>
                    <a:pt x="2602" y="1134"/>
                    <a:pt x="1935" y="457"/>
                  </a:cubicBezTo>
                  <a:lnTo>
                    <a:pt x="1839" y="366"/>
                  </a:lnTo>
                  <a:cubicBezTo>
                    <a:pt x="1685" y="207"/>
                    <a:pt x="1498" y="83"/>
                    <a:pt x="129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3" name="Google Shape;23883;p76"/>
            <p:cNvSpPr/>
            <p:nvPr/>
          </p:nvSpPr>
          <p:spPr>
            <a:xfrm>
              <a:off x="2347988" y="3390246"/>
              <a:ext cx="135991" cy="133345"/>
            </a:xfrm>
            <a:custGeom>
              <a:rect b="b" l="l" r="r" t="t"/>
              <a:pathLst>
                <a:path extrusionOk="0" h="5089" w="5190">
                  <a:moveTo>
                    <a:pt x="1025" y="0"/>
                  </a:moveTo>
                  <a:cubicBezTo>
                    <a:pt x="898" y="0"/>
                    <a:pt x="771" y="48"/>
                    <a:pt x="673" y="144"/>
                  </a:cubicBezTo>
                  <a:lnTo>
                    <a:pt x="193" y="624"/>
                  </a:lnTo>
                  <a:cubicBezTo>
                    <a:pt x="1" y="816"/>
                    <a:pt x="1" y="1133"/>
                    <a:pt x="193" y="1325"/>
                  </a:cubicBezTo>
                  <a:lnTo>
                    <a:pt x="802" y="1935"/>
                  </a:lnTo>
                  <a:lnTo>
                    <a:pt x="807" y="1939"/>
                  </a:lnTo>
                  <a:lnTo>
                    <a:pt x="3822" y="4949"/>
                  </a:lnTo>
                  <a:cubicBezTo>
                    <a:pt x="3917" y="5042"/>
                    <a:pt x="4042" y="5089"/>
                    <a:pt x="4167" y="5089"/>
                  </a:cubicBezTo>
                  <a:cubicBezTo>
                    <a:pt x="4294" y="5089"/>
                    <a:pt x="4421" y="5041"/>
                    <a:pt x="4518" y="4944"/>
                  </a:cubicBezTo>
                  <a:lnTo>
                    <a:pt x="4998" y="4464"/>
                  </a:lnTo>
                  <a:cubicBezTo>
                    <a:pt x="5190" y="4272"/>
                    <a:pt x="5190" y="3956"/>
                    <a:pt x="4998" y="3764"/>
                  </a:cubicBezTo>
                  <a:lnTo>
                    <a:pt x="1993" y="759"/>
                  </a:lnTo>
                  <a:lnTo>
                    <a:pt x="1378" y="144"/>
                  </a:lnTo>
                  <a:cubicBezTo>
                    <a:pt x="1280" y="48"/>
                    <a:pt x="1153" y="0"/>
                    <a:pt x="1025"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4" name="Google Shape;23884;p76"/>
            <p:cNvSpPr/>
            <p:nvPr/>
          </p:nvSpPr>
          <p:spPr>
            <a:xfrm>
              <a:off x="2364076" y="3406204"/>
              <a:ext cx="119903" cy="117387"/>
            </a:xfrm>
            <a:custGeom>
              <a:rect b="b" l="l" r="r" t="t"/>
              <a:pathLst>
                <a:path extrusionOk="0" h="4480" w="4576">
                  <a:moveTo>
                    <a:pt x="1024" y="1"/>
                  </a:moveTo>
                  <a:cubicBezTo>
                    <a:pt x="896" y="1"/>
                    <a:pt x="769" y="49"/>
                    <a:pt x="673" y="145"/>
                  </a:cubicBezTo>
                  <a:lnTo>
                    <a:pt x="193" y="625"/>
                  </a:lnTo>
                  <a:cubicBezTo>
                    <a:pt x="1" y="822"/>
                    <a:pt x="1" y="1129"/>
                    <a:pt x="188" y="1326"/>
                  </a:cubicBezTo>
                  <a:lnTo>
                    <a:pt x="193" y="1330"/>
                  </a:lnTo>
                  <a:lnTo>
                    <a:pt x="3208" y="4340"/>
                  </a:lnTo>
                  <a:cubicBezTo>
                    <a:pt x="3303" y="4433"/>
                    <a:pt x="3428" y="4480"/>
                    <a:pt x="3553" y="4480"/>
                  </a:cubicBezTo>
                  <a:cubicBezTo>
                    <a:pt x="3680" y="4480"/>
                    <a:pt x="3807" y="4432"/>
                    <a:pt x="3904" y="4335"/>
                  </a:cubicBezTo>
                  <a:lnTo>
                    <a:pt x="4384" y="3855"/>
                  </a:lnTo>
                  <a:cubicBezTo>
                    <a:pt x="4576" y="3663"/>
                    <a:pt x="4576" y="3347"/>
                    <a:pt x="4384" y="3155"/>
                  </a:cubicBezTo>
                  <a:lnTo>
                    <a:pt x="1379" y="145"/>
                  </a:lnTo>
                  <a:cubicBezTo>
                    <a:pt x="1280" y="49"/>
                    <a:pt x="1152" y="1"/>
                    <a:pt x="1024"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5" name="Google Shape;23885;p76"/>
            <p:cNvSpPr/>
            <p:nvPr/>
          </p:nvSpPr>
          <p:spPr>
            <a:xfrm>
              <a:off x="2277084" y="3365197"/>
              <a:ext cx="231551" cy="215751"/>
            </a:xfrm>
            <a:custGeom>
              <a:rect b="b" l="l" r="r" t="t"/>
              <a:pathLst>
                <a:path extrusionOk="0" h="8234" w="8837">
                  <a:moveTo>
                    <a:pt x="3681" y="3351"/>
                  </a:moveTo>
                  <a:lnTo>
                    <a:pt x="5447" y="5123"/>
                  </a:lnTo>
                  <a:lnTo>
                    <a:pt x="3825" y="6750"/>
                  </a:lnTo>
                  <a:lnTo>
                    <a:pt x="2054" y="4979"/>
                  </a:lnTo>
                  <a:lnTo>
                    <a:pt x="3681" y="3351"/>
                  </a:lnTo>
                  <a:close/>
                  <a:moveTo>
                    <a:pt x="7133" y="1"/>
                  </a:moveTo>
                  <a:cubicBezTo>
                    <a:pt x="6903" y="1"/>
                    <a:pt x="6851" y="359"/>
                    <a:pt x="7104" y="409"/>
                  </a:cubicBezTo>
                  <a:cubicBezTo>
                    <a:pt x="7660" y="515"/>
                    <a:pt x="7924" y="875"/>
                    <a:pt x="7977" y="918"/>
                  </a:cubicBezTo>
                  <a:cubicBezTo>
                    <a:pt x="8568" y="1508"/>
                    <a:pt x="8568" y="2463"/>
                    <a:pt x="7977" y="3059"/>
                  </a:cubicBezTo>
                  <a:lnTo>
                    <a:pt x="7156" y="3875"/>
                  </a:lnTo>
                  <a:lnTo>
                    <a:pt x="4924" y="1643"/>
                  </a:lnTo>
                  <a:lnTo>
                    <a:pt x="5745" y="827"/>
                  </a:lnTo>
                  <a:cubicBezTo>
                    <a:pt x="5923" y="649"/>
                    <a:pt x="6139" y="515"/>
                    <a:pt x="6379" y="447"/>
                  </a:cubicBezTo>
                  <a:cubicBezTo>
                    <a:pt x="6623" y="373"/>
                    <a:pt x="6546" y="38"/>
                    <a:pt x="6329" y="38"/>
                  </a:cubicBezTo>
                  <a:cubicBezTo>
                    <a:pt x="6307" y="38"/>
                    <a:pt x="6283" y="41"/>
                    <a:pt x="6259" y="49"/>
                  </a:cubicBezTo>
                  <a:cubicBezTo>
                    <a:pt x="5956" y="140"/>
                    <a:pt x="5678" y="303"/>
                    <a:pt x="5447" y="529"/>
                  </a:cubicBezTo>
                  <a:lnTo>
                    <a:pt x="4631" y="1350"/>
                  </a:lnTo>
                  <a:lnTo>
                    <a:pt x="4228" y="947"/>
                  </a:lnTo>
                  <a:cubicBezTo>
                    <a:pt x="4091" y="810"/>
                    <a:pt x="3911" y="741"/>
                    <a:pt x="3731" y="741"/>
                  </a:cubicBezTo>
                  <a:cubicBezTo>
                    <a:pt x="3551" y="741"/>
                    <a:pt x="3371" y="810"/>
                    <a:pt x="3235" y="947"/>
                  </a:cubicBezTo>
                  <a:lnTo>
                    <a:pt x="2755" y="1427"/>
                  </a:lnTo>
                  <a:cubicBezTo>
                    <a:pt x="2476" y="1705"/>
                    <a:pt x="2476" y="2147"/>
                    <a:pt x="2755" y="2425"/>
                  </a:cubicBezTo>
                  <a:lnTo>
                    <a:pt x="3383" y="3059"/>
                  </a:lnTo>
                  <a:lnTo>
                    <a:pt x="162" y="6280"/>
                  </a:lnTo>
                  <a:cubicBezTo>
                    <a:pt x="1" y="6427"/>
                    <a:pt x="146" y="6641"/>
                    <a:pt x="309" y="6641"/>
                  </a:cubicBezTo>
                  <a:cubicBezTo>
                    <a:pt x="358" y="6641"/>
                    <a:pt x="410" y="6621"/>
                    <a:pt x="455" y="6572"/>
                  </a:cubicBezTo>
                  <a:lnTo>
                    <a:pt x="1761" y="5267"/>
                  </a:lnTo>
                  <a:lnTo>
                    <a:pt x="3527" y="7038"/>
                  </a:lnTo>
                  <a:lnTo>
                    <a:pt x="2687" y="7878"/>
                  </a:lnTo>
                  <a:cubicBezTo>
                    <a:pt x="2558" y="8008"/>
                    <a:pt x="2654" y="8233"/>
                    <a:pt x="2836" y="8233"/>
                  </a:cubicBezTo>
                  <a:cubicBezTo>
                    <a:pt x="2838" y="8233"/>
                    <a:pt x="2840" y="8233"/>
                    <a:pt x="2842" y="8233"/>
                  </a:cubicBezTo>
                  <a:cubicBezTo>
                    <a:pt x="2996" y="8233"/>
                    <a:pt x="2908" y="8215"/>
                    <a:pt x="5783" y="5372"/>
                  </a:cubicBezTo>
                  <a:cubicBezTo>
                    <a:pt x="5899" y="5372"/>
                    <a:pt x="5995" y="5276"/>
                    <a:pt x="5995" y="5161"/>
                  </a:cubicBezTo>
                  <a:cubicBezTo>
                    <a:pt x="5995" y="5027"/>
                    <a:pt x="5884" y="4984"/>
                    <a:pt x="5740" y="4825"/>
                  </a:cubicBezTo>
                  <a:lnTo>
                    <a:pt x="3974" y="3054"/>
                  </a:lnTo>
                  <a:lnTo>
                    <a:pt x="3047" y="2132"/>
                  </a:lnTo>
                  <a:cubicBezTo>
                    <a:pt x="2932" y="2017"/>
                    <a:pt x="2932" y="1835"/>
                    <a:pt x="3047" y="1719"/>
                  </a:cubicBezTo>
                  <a:lnTo>
                    <a:pt x="3527" y="1239"/>
                  </a:lnTo>
                  <a:cubicBezTo>
                    <a:pt x="3585" y="1184"/>
                    <a:pt x="3659" y="1157"/>
                    <a:pt x="3733" y="1157"/>
                  </a:cubicBezTo>
                  <a:cubicBezTo>
                    <a:pt x="3807" y="1157"/>
                    <a:pt x="3880" y="1184"/>
                    <a:pt x="3935" y="1239"/>
                  </a:cubicBezTo>
                  <a:lnTo>
                    <a:pt x="7560" y="4859"/>
                  </a:lnTo>
                  <a:cubicBezTo>
                    <a:pt x="7670" y="4974"/>
                    <a:pt x="7670" y="5156"/>
                    <a:pt x="7560" y="5272"/>
                  </a:cubicBezTo>
                  <a:lnTo>
                    <a:pt x="7080" y="5752"/>
                  </a:lnTo>
                  <a:cubicBezTo>
                    <a:pt x="7022" y="5807"/>
                    <a:pt x="6948" y="5834"/>
                    <a:pt x="6873" y="5834"/>
                  </a:cubicBezTo>
                  <a:cubicBezTo>
                    <a:pt x="6799" y="5834"/>
                    <a:pt x="6724" y="5807"/>
                    <a:pt x="6667" y="5752"/>
                  </a:cubicBezTo>
                  <a:lnTo>
                    <a:pt x="6518" y="5603"/>
                  </a:lnTo>
                  <a:cubicBezTo>
                    <a:pt x="6474" y="5561"/>
                    <a:pt x="6425" y="5543"/>
                    <a:pt x="6379" y="5543"/>
                  </a:cubicBezTo>
                  <a:cubicBezTo>
                    <a:pt x="6221" y="5543"/>
                    <a:pt x="6084" y="5744"/>
                    <a:pt x="6225" y="5896"/>
                  </a:cubicBezTo>
                  <a:lnTo>
                    <a:pt x="6374" y="6044"/>
                  </a:lnTo>
                  <a:cubicBezTo>
                    <a:pt x="6511" y="6181"/>
                    <a:pt x="6691" y="6250"/>
                    <a:pt x="6871" y="6250"/>
                  </a:cubicBezTo>
                  <a:cubicBezTo>
                    <a:pt x="7052" y="6250"/>
                    <a:pt x="7233" y="6181"/>
                    <a:pt x="7372" y="6044"/>
                  </a:cubicBezTo>
                  <a:lnTo>
                    <a:pt x="7852" y="5564"/>
                  </a:lnTo>
                  <a:cubicBezTo>
                    <a:pt x="8126" y="5286"/>
                    <a:pt x="8126" y="4844"/>
                    <a:pt x="7852" y="4566"/>
                  </a:cubicBezTo>
                  <a:lnTo>
                    <a:pt x="7449" y="4168"/>
                  </a:lnTo>
                  <a:lnTo>
                    <a:pt x="8270" y="3347"/>
                  </a:lnTo>
                  <a:cubicBezTo>
                    <a:pt x="8630" y="2987"/>
                    <a:pt x="8836" y="2497"/>
                    <a:pt x="8832" y="1988"/>
                  </a:cubicBezTo>
                  <a:cubicBezTo>
                    <a:pt x="8832" y="1062"/>
                    <a:pt x="8208" y="577"/>
                    <a:pt x="8179" y="529"/>
                  </a:cubicBezTo>
                  <a:cubicBezTo>
                    <a:pt x="7905" y="260"/>
                    <a:pt x="7560" y="73"/>
                    <a:pt x="7180" y="6"/>
                  </a:cubicBezTo>
                  <a:cubicBezTo>
                    <a:pt x="7164" y="2"/>
                    <a:pt x="7148" y="1"/>
                    <a:pt x="7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6" name="Google Shape;23886;p76"/>
            <p:cNvSpPr/>
            <p:nvPr/>
          </p:nvSpPr>
          <p:spPr>
            <a:xfrm>
              <a:off x="2226749" y="3543426"/>
              <a:ext cx="116968" cy="102740"/>
            </a:xfrm>
            <a:custGeom>
              <a:rect b="b" l="l" r="r" t="t"/>
              <a:pathLst>
                <a:path extrusionOk="0" h="3921" w="4464">
                  <a:moveTo>
                    <a:pt x="1642" y="1"/>
                  </a:moveTo>
                  <a:cubicBezTo>
                    <a:pt x="1593" y="1"/>
                    <a:pt x="1543" y="19"/>
                    <a:pt x="1498" y="63"/>
                  </a:cubicBezTo>
                  <a:cubicBezTo>
                    <a:pt x="1483" y="92"/>
                    <a:pt x="826" y="610"/>
                    <a:pt x="970" y="1537"/>
                  </a:cubicBezTo>
                  <a:lnTo>
                    <a:pt x="293" y="2209"/>
                  </a:lnTo>
                  <a:cubicBezTo>
                    <a:pt x="106" y="2396"/>
                    <a:pt x="0" y="2651"/>
                    <a:pt x="0" y="2919"/>
                  </a:cubicBezTo>
                  <a:cubicBezTo>
                    <a:pt x="0" y="3523"/>
                    <a:pt x="493" y="3920"/>
                    <a:pt x="1007" y="3920"/>
                  </a:cubicBezTo>
                  <a:cubicBezTo>
                    <a:pt x="1254" y="3920"/>
                    <a:pt x="1505" y="3829"/>
                    <a:pt x="1709" y="3625"/>
                  </a:cubicBezTo>
                  <a:lnTo>
                    <a:pt x="2381" y="2953"/>
                  </a:lnTo>
                  <a:cubicBezTo>
                    <a:pt x="2466" y="2967"/>
                    <a:pt x="2551" y="2973"/>
                    <a:pt x="2635" y="2973"/>
                  </a:cubicBezTo>
                  <a:cubicBezTo>
                    <a:pt x="3058" y="2973"/>
                    <a:pt x="3469" y="2806"/>
                    <a:pt x="3773" y="2502"/>
                  </a:cubicBezTo>
                  <a:lnTo>
                    <a:pt x="4315" y="1959"/>
                  </a:lnTo>
                  <a:cubicBezTo>
                    <a:pt x="4463" y="1811"/>
                    <a:pt x="4324" y="1604"/>
                    <a:pt x="4164" y="1604"/>
                  </a:cubicBezTo>
                  <a:cubicBezTo>
                    <a:pt x="4116" y="1604"/>
                    <a:pt x="4067" y="1622"/>
                    <a:pt x="4023" y="1667"/>
                  </a:cubicBezTo>
                  <a:lnTo>
                    <a:pt x="3485" y="2209"/>
                  </a:lnTo>
                  <a:cubicBezTo>
                    <a:pt x="3259" y="2435"/>
                    <a:pt x="2952" y="2558"/>
                    <a:pt x="2639" y="2558"/>
                  </a:cubicBezTo>
                  <a:cubicBezTo>
                    <a:pt x="2546" y="2558"/>
                    <a:pt x="2453" y="2548"/>
                    <a:pt x="2362" y="2526"/>
                  </a:cubicBezTo>
                  <a:cubicBezTo>
                    <a:pt x="2347" y="2523"/>
                    <a:pt x="2332" y="2521"/>
                    <a:pt x="2317" y="2521"/>
                  </a:cubicBezTo>
                  <a:cubicBezTo>
                    <a:pt x="2264" y="2521"/>
                    <a:pt x="2211" y="2541"/>
                    <a:pt x="2170" y="2579"/>
                  </a:cubicBezTo>
                  <a:lnTo>
                    <a:pt x="1421" y="3332"/>
                  </a:lnTo>
                  <a:cubicBezTo>
                    <a:pt x="1306" y="3447"/>
                    <a:pt x="1155" y="3505"/>
                    <a:pt x="1004" y="3505"/>
                  </a:cubicBezTo>
                  <a:cubicBezTo>
                    <a:pt x="853" y="3505"/>
                    <a:pt x="703" y="3447"/>
                    <a:pt x="590" y="3332"/>
                  </a:cubicBezTo>
                  <a:cubicBezTo>
                    <a:pt x="360" y="3102"/>
                    <a:pt x="360" y="2732"/>
                    <a:pt x="590" y="2502"/>
                  </a:cubicBezTo>
                  <a:lnTo>
                    <a:pt x="1339" y="1753"/>
                  </a:lnTo>
                  <a:cubicBezTo>
                    <a:pt x="1392" y="1700"/>
                    <a:pt x="1411" y="1628"/>
                    <a:pt x="1397" y="1556"/>
                  </a:cubicBezTo>
                  <a:cubicBezTo>
                    <a:pt x="1224" y="812"/>
                    <a:pt x="1781" y="380"/>
                    <a:pt x="1791" y="356"/>
                  </a:cubicBezTo>
                  <a:cubicBezTo>
                    <a:pt x="1942" y="208"/>
                    <a:pt x="1803" y="1"/>
                    <a:pt x="164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7" name="Google Shape;23887;p76"/>
            <p:cNvSpPr/>
            <p:nvPr/>
          </p:nvSpPr>
          <p:spPr>
            <a:xfrm>
              <a:off x="2202380" y="3647529"/>
              <a:ext cx="67524" cy="83167"/>
            </a:xfrm>
            <a:custGeom>
              <a:rect b="b" l="l" r="r" t="t"/>
              <a:pathLst>
                <a:path extrusionOk="0" h="3174" w="2577">
                  <a:moveTo>
                    <a:pt x="1304" y="454"/>
                  </a:moveTo>
                  <a:lnTo>
                    <a:pt x="1905" y="1836"/>
                  </a:lnTo>
                  <a:cubicBezTo>
                    <a:pt x="2077" y="2230"/>
                    <a:pt x="1842" y="2748"/>
                    <a:pt x="1285" y="2758"/>
                  </a:cubicBezTo>
                  <a:cubicBezTo>
                    <a:pt x="805" y="2758"/>
                    <a:pt x="517" y="2259"/>
                    <a:pt x="700" y="1836"/>
                  </a:cubicBezTo>
                  <a:lnTo>
                    <a:pt x="1304" y="454"/>
                  </a:lnTo>
                  <a:close/>
                  <a:moveTo>
                    <a:pt x="1303" y="0"/>
                  </a:moveTo>
                  <a:cubicBezTo>
                    <a:pt x="1157" y="0"/>
                    <a:pt x="1012" y="79"/>
                    <a:pt x="944" y="238"/>
                  </a:cubicBezTo>
                  <a:lnTo>
                    <a:pt x="320" y="1673"/>
                  </a:lnTo>
                  <a:cubicBezTo>
                    <a:pt x="0" y="2383"/>
                    <a:pt x="528" y="3173"/>
                    <a:pt x="1292" y="3173"/>
                  </a:cubicBezTo>
                  <a:cubicBezTo>
                    <a:pt x="1318" y="3173"/>
                    <a:pt x="1345" y="3172"/>
                    <a:pt x="1372" y="3171"/>
                  </a:cubicBezTo>
                  <a:cubicBezTo>
                    <a:pt x="2125" y="3137"/>
                    <a:pt x="2577" y="2345"/>
                    <a:pt x="2284" y="1673"/>
                  </a:cubicBezTo>
                  <a:lnTo>
                    <a:pt x="1665" y="238"/>
                  </a:lnTo>
                  <a:cubicBezTo>
                    <a:pt x="1595" y="79"/>
                    <a:pt x="1448" y="0"/>
                    <a:pt x="13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88" name="Google Shape;23888;p76"/>
          <p:cNvGrpSpPr/>
          <p:nvPr/>
        </p:nvGrpSpPr>
        <p:grpSpPr>
          <a:xfrm>
            <a:off x="1759349" y="3365144"/>
            <a:ext cx="304525" cy="365394"/>
            <a:chOff x="1759349" y="3365144"/>
            <a:chExt cx="304525" cy="365394"/>
          </a:xfrm>
        </p:grpSpPr>
        <p:sp>
          <p:nvSpPr>
            <p:cNvPr id="23889" name="Google Shape;23889;p76"/>
            <p:cNvSpPr/>
            <p:nvPr/>
          </p:nvSpPr>
          <p:spPr>
            <a:xfrm>
              <a:off x="1884125" y="3689584"/>
              <a:ext cx="57121" cy="35504"/>
            </a:xfrm>
            <a:custGeom>
              <a:rect b="b" l="l" r="r" t="t"/>
              <a:pathLst>
                <a:path extrusionOk="0" h="1355" w="2180">
                  <a:moveTo>
                    <a:pt x="0" y="1"/>
                  </a:moveTo>
                  <a:lnTo>
                    <a:pt x="0" y="265"/>
                  </a:lnTo>
                  <a:cubicBezTo>
                    <a:pt x="0" y="870"/>
                    <a:pt x="485" y="1354"/>
                    <a:pt x="1090" y="1354"/>
                  </a:cubicBezTo>
                  <a:cubicBezTo>
                    <a:pt x="1690" y="1354"/>
                    <a:pt x="2179" y="870"/>
                    <a:pt x="2179" y="265"/>
                  </a:cubicBezTo>
                  <a:lnTo>
                    <a:pt x="2179"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0" name="Google Shape;23890;p76"/>
            <p:cNvSpPr/>
            <p:nvPr/>
          </p:nvSpPr>
          <p:spPr>
            <a:xfrm>
              <a:off x="1912659" y="3689584"/>
              <a:ext cx="28587" cy="31731"/>
            </a:xfrm>
            <a:custGeom>
              <a:rect b="b" l="l" r="r" t="t"/>
              <a:pathLst>
                <a:path extrusionOk="0" h="1211" w="1091">
                  <a:moveTo>
                    <a:pt x="1" y="1"/>
                  </a:moveTo>
                  <a:lnTo>
                    <a:pt x="1" y="265"/>
                  </a:lnTo>
                  <a:cubicBezTo>
                    <a:pt x="1" y="654"/>
                    <a:pt x="207" y="1014"/>
                    <a:pt x="548" y="1210"/>
                  </a:cubicBezTo>
                  <a:cubicBezTo>
                    <a:pt x="884" y="1014"/>
                    <a:pt x="1090" y="654"/>
                    <a:pt x="1090" y="265"/>
                  </a:cubicBezTo>
                  <a:lnTo>
                    <a:pt x="1090"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1" name="Google Shape;23891;p76"/>
            <p:cNvSpPr/>
            <p:nvPr/>
          </p:nvSpPr>
          <p:spPr>
            <a:xfrm>
              <a:off x="1814688" y="3423786"/>
              <a:ext cx="194475" cy="268733"/>
            </a:xfrm>
            <a:custGeom>
              <a:rect b="b" l="l" r="r" t="t"/>
              <a:pathLst>
                <a:path extrusionOk="0" h="10256" w="7422">
                  <a:moveTo>
                    <a:pt x="3729" y="1"/>
                  </a:moveTo>
                  <a:cubicBezTo>
                    <a:pt x="2326" y="1"/>
                    <a:pt x="1059" y="856"/>
                    <a:pt x="538" y="2167"/>
                  </a:cubicBezTo>
                  <a:cubicBezTo>
                    <a:pt x="0" y="3506"/>
                    <a:pt x="356" y="5037"/>
                    <a:pt x="1421" y="6007"/>
                  </a:cubicBezTo>
                  <a:cubicBezTo>
                    <a:pt x="1844" y="6391"/>
                    <a:pt x="2084" y="6938"/>
                    <a:pt x="2079" y="7514"/>
                  </a:cubicBezTo>
                  <a:lnTo>
                    <a:pt x="2079" y="9665"/>
                  </a:lnTo>
                  <a:cubicBezTo>
                    <a:pt x="2079" y="9991"/>
                    <a:pt x="2343" y="10255"/>
                    <a:pt x="2669" y="10255"/>
                  </a:cubicBezTo>
                  <a:lnTo>
                    <a:pt x="4810" y="10255"/>
                  </a:lnTo>
                  <a:cubicBezTo>
                    <a:pt x="5137" y="10255"/>
                    <a:pt x="5401" y="9991"/>
                    <a:pt x="5401" y="9665"/>
                  </a:cubicBezTo>
                  <a:lnTo>
                    <a:pt x="5401" y="7505"/>
                  </a:lnTo>
                  <a:cubicBezTo>
                    <a:pt x="5401" y="6924"/>
                    <a:pt x="5650" y="6372"/>
                    <a:pt x="6078" y="5983"/>
                  </a:cubicBezTo>
                  <a:cubicBezTo>
                    <a:pt x="7052" y="5080"/>
                    <a:pt x="7422" y="3708"/>
                    <a:pt x="7038" y="2440"/>
                  </a:cubicBezTo>
                  <a:cubicBezTo>
                    <a:pt x="6654" y="1178"/>
                    <a:pt x="5578" y="242"/>
                    <a:pt x="4268" y="40"/>
                  </a:cubicBezTo>
                  <a:cubicBezTo>
                    <a:pt x="4124" y="16"/>
                    <a:pt x="3970" y="2"/>
                    <a:pt x="3821" y="2"/>
                  </a:cubicBezTo>
                  <a:cubicBezTo>
                    <a:pt x="3791" y="1"/>
                    <a:pt x="3760" y="1"/>
                    <a:pt x="3729"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2" name="Google Shape;23892;p76"/>
            <p:cNvSpPr/>
            <p:nvPr/>
          </p:nvSpPr>
          <p:spPr>
            <a:xfrm>
              <a:off x="1843878" y="3424834"/>
              <a:ext cx="165154" cy="267685"/>
            </a:xfrm>
            <a:custGeom>
              <a:rect b="b" l="l" r="r" t="t"/>
              <a:pathLst>
                <a:path extrusionOk="0" h="10216" w="6303">
                  <a:moveTo>
                    <a:pt x="3149" y="0"/>
                  </a:moveTo>
                  <a:cubicBezTo>
                    <a:pt x="1839" y="207"/>
                    <a:pt x="759" y="1147"/>
                    <a:pt x="379" y="2420"/>
                  </a:cubicBezTo>
                  <a:cubicBezTo>
                    <a:pt x="0" y="3692"/>
                    <a:pt x="384" y="5074"/>
                    <a:pt x="1368" y="5967"/>
                  </a:cubicBezTo>
                  <a:cubicBezTo>
                    <a:pt x="1791" y="6351"/>
                    <a:pt x="2031" y="6898"/>
                    <a:pt x="2026" y="7474"/>
                  </a:cubicBezTo>
                  <a:lnTo>
                    <a:pt x="2026" y="9625"/>
                  </a:lnTo>
                  <a:cubicBezTo>
                    <a:pt x="2026" y="9951"/>
                    <a:pt x="2290" y="10215"/>
                    <a:pt x="2616" y="10215"/>
                  </a:cubicBezTo>
                  <a:lnTo>
                    <a:pt x="3696" y="10215"/>
                  </a:lnTo>
                  <a:cubicBezTo>
                    <a:pt x="4023" y="10215"/>
                    <a:pt x="4287" y="9951"/>
                    <a:pt x="4287" y="9625"/>
                  </a:cubicBezTo>
                  <a:lnTo>
                    <a:pt x="4287" y="7465"/>
                  </a:lnTo>
                  <a:cubicBezTo>
                    <a:pt x="4287" y="6884"/>
                    <a:pt x="4536" y="6332"/>
                    <a:pt x="4964" y="5943"/>
                  </a:cubicBezTo>
                  <a:lnTo>
                    <a:pt x="4964" y="5938"/>
                  </a:lnTo>
                  <a:cubicBezTo>
                    <a:pt x="5933" y="5040"/>
                    <a:pt x="6303" y="3668"/>
                    <a:pt x="5919" y="2400"/>
                  </a:cubicBezTo>
                  <a:cubicBezTo>
                    <a:pt x="5535" y="1138"/>
                    <a:pt x="4460" y="202"/>
                    <a:pt x="3149"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3" name="Google Shape;23893;p76"/>
            <p:cNvSpPr/>
            <p:nvPr/>
          </p:nvSpPr>
          <p:spPr>
            <a:xfrm>
              <a:off x="1869137" y="3623815"/>
              <a:ext cx="87071" cy="34482"/>
            </a:xfrm>
            <a:custGeom>
              <a:rect b="b" l="l" r="r" t="t"/>
              <a:pathLst>
                <a:path extrusionOk="0" h="1316" w="3323">
                  <a:moveTo>
                    <a:pt x="1" y="0"/>
                  </a:moveTo>
                  <a:lnTo>
                    <a:pt x="1" y="1315"/>
                  </a:lnTo>
                  <a:lnTo>
                    <a:pt x="3323" y="1315"/>
                  </a:lnTo>
                  <a:lnTo>
                    <a:pt x="332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4" name="Google Shape;23894;p76"/>
            <p:cNvSpPr/>
            <p:nvPr/>
          </p:nvSpPr>
          <p:spPr>
            <a:xfrm>
              <a:off x="1869137" y="3658272"/>
              <a:ext cx="87071" cy="34247"/>
            </a:xfrm>
            <a:custGeom>
              <a:rect b="b" l="l" r="r" t="t"/>
              <a:pathLst>
                <a:path extrusionOk="0" h="1307" w="3323">
                  <a:moveTo>
                    <a:pt x="1" y="0"/>
                  </a:moveTo>
                  <a:lnTo>
                    <a:pt x="1" y="716"/>
                  </a:lnTo>
                  <a:cubicBezTo>
                    <a:pt x="1" y="1042"/>
                    <a:pt x="265" y="1306"/>
                    <a:pt x="591" y="1306"/>
                  </a:cubicBezTo>
                  <a:lnTo>
                    <a:pt x="2732" y="1306"/>
                  </a:lnTo>
                  <a:cubicBezTo>
                    <a:pt x="3059" y="1306"/>
                    <a:pt x="3323" y="1042"/>
                    <a:pt x="3323" y="716"/>
                  </a:cubicBezTo>
                  <a:lnTo>
                    <a:pt x="3323" y="0"/>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5" name="Google Shape;23895;p76"/>
            <p:cNvSpPr/>
            <p:nvPr/>
          </p:nvSpPr>
          <p:spPr>
            <a:xfrm>
              <a:off x="1896938" y="3623815"/>
              <a:ext cx="59270" cy="34482"/>
            </a:xfrm>
            <a:custGeom>
              <a:rect b="b" l="l" r="r" t="t"/>
              <a:pathLst>
                <a:path extrusionOk="0" h="1316" w="2262">
                  <a:moveTo>
                    <a:pt x="1" y="0"/>
                  </a:moveTo>
                  <a:lnTo>
                    <a:pt x="1" y="1315"/>
                  </a:lnTo>
                  <a:lnTo>
                    <a:pt x="2262" y="1315"/>
                  </a:lnTo>
                  <a:lnTo>
                    <a:pt x="2262"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6" name="Google Shape;23896;p76"/>
            <p:cNvSpPr/>
            <p:nvPr/>
          </p:nvSpPr>
          <p:spPr>
            <a:xfrm>
              <a:off x="1896938" y="3658272"/>
              <a:ext cx="59270" cy="34247"/>
            </a:xfrm>
            <a:custGeom>
              <a:rect b="b" l="l" r="r" t="t"/>
              <a:pathLst>
                <a:path extrusionOk="0" h="1307" w="2262">
                  <a:moveTo>
                    <a:pt x="1" y="0"/>
                  </a:moveTo>
                  <a:lnTo>
                    <a:pt x="1" y="716"/>
                  </a:lnTo>
                  <a:cubicBezTo>
                    <a:pt x="1" y="1042"/>
                    <a:pt x="265" y="1306"/>
                    <a:pt x="591" y="1306"/>
                  </a:cubicBezTo>
                  <a:lnTo>
                    <a:pt x="1671" y="1306"/>
                  </a:lnTo>
                  <a:cubicBezTo>
                    <a:pt x="1998" y="1306"/>
                    <a:pt x="2262" y="1042"/>
                    <a:pt x="2262" y="716"/>
                  </a:cubicBezTo>
                  <a:lnTo>
                    <a:pt x="2262"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7" name="Google Shape;23897;p76"/>
            <p:cNvSpPr/>
            <p:nvPr/>
          </p:nvSpPr>
          <p:spPr>
            <a:xfrm>
              <a:off x="1777061" y="3569524"/>
              <a:ext cx="37155" cy="23215"/>
            </a:xfrm>
            <a:custGeom>
              <a:rect b="b" l="l" r="r" t="t"/>
              <a:pathLst>
                <a:path extrusionOk="0" h="886" w="1418">
                  <a:moveTo>
                    <a:pt x="1121" y="0"/>
                  </a:moveTo>
                  <a:cubicBezTo>
                    <a:pt x="1088" y="0"/>
                    <a:pt x="1054" y="9"/>
                    <a:pt x="1019" y="27"/>
                  </a:cubicBezTo>
                  <a:lnTo>
                    <a:pt x="217" y="488"/>
                  </a:lnTo>
                  <a:cubicBezTo>
                    <a:pt x="1" y="600"/>
                    <a:pt x="119" y="886"/>
                    <a:pt x="306" y="886"/>
                  </a:cubicBezTo>
                  <a:cubicBezTo>
                    <a:pt x="343" y="886"/>
                    <a:pt x="383" y="874"/>
                    <a:pt x="424" y="848"/>
                  </a:cubicBezTo>
                  <a:lnTo>
                    <a:pt x="1230" y="387"/>
                  </a:lnTo>
                  <a:cubicBezTo>
                    <a:pt x="1418" y="265"/>
                    <a:pt x="1304" y="0"/>
                    <a:pt x="11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8" name="Google Shape;23898;p76"/>
            <p:cNvSpPr/>
            <p:nvPr/>
          </p:nvSpPr>
          <p:spPr>
            <a:xfrm>
              <a:off x="2007015" y="3571201"/>
              <a:ext cx="36998" cy="23320"/>
            </a:xfrm>
            <a:custGeom>
              <a:rect b="b" l="l" r="r" t="t"/>
              <a:pathLst>
                <a:path extrusionOk="0" h="890" w="1412">
                  <a:moveTo>
                    <a:pt x="307" y="1"/>
                  </a:moveTo>
                  <a:cubicBezTo>
                    <a:pt x="120" y="1"/>
                    <a:pt x="1" y="288"/>
                    <a:pt x="216" y="400"/>
                  </a:cubicBezTo>
                  <a:cubicBezTo>
                    <a:pt x="1046" y="866"/>
                    <a:pt x="1027" y="890"/>
                    <a:pt x="1128" y="890"/>
                  </a:cubicBezTo>
                  <a:cubicBezTo>
                    <a:pt x="1334" y="885"/>
                    <a:pt x="1411" y="611"/>
                    <a:pt x="1229" y="501"/>
                  </a:cubicBezTo>
                  <a:lnTo>
                    <a:pt x="427" y="40"/>
                  </a:lnTo>
                  <a:cubicBezTo>
                    <a:pt x="386" y="13"/>
                    <a:pt x="34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9" name="Google Shape;23899;p76"/>
            <p:cNvSpPr/>
            <p:nvPr/>
          </p:nvSpPr>
          <p:spPr>
            <a:xfrm>
              <a:off x="1822601" y="3479911"/>
              <a:ext cx="155171" cy="250627"/>
            </a:xfrm>
            <a:custGeom>
              <a:rect b="b" l="l" r="r" t="t"/>
              <a:pathLst>
                <a:path extrusionOk="0" h="9565" w="5922">
                  <a:moveTo>
                    <a:pt x="4691" y="418"/>
                  </a:moveTo>
                  <a:cubicBezTo>
                    <a:pt x="4907" y="418"/>
                    <a:pt x="5084" y="596"/>
                    <a:pt x="5084" y="817"/>
                  </a:cubicBezTo>
                  <a:cubicBezTo>
                    <a:pt x="5084" y="1033"/>
                    <a:pt x="4907" y="1210"/>
                    <a:pt x="4691" y="1210"/>
                  </a:cubicBezTo>
                  <a:lnTo>
                    <a:pt x="4244" y="1210"/>
                  </a:lnTo>
                  <a:lnTo>
                    <a:pt x="4244" y="817"/>
                  </a:lnTo>
                  <a:cubicBezTo>
                    <a:pt x="4244" y="596"/>
                    <a:pt x="4422" y="418"/>
                    <a:pt x="4638" y="418"/>
                  </a:cubicBezTo>
                  <a:close/>
                  <a:moveTo>
                    <a:pt x="2238" y="418"/>
                  </a:moveTo>
                  <a:cubicBezTo>
                    <a:pt x="2459" y="418"/>
                    <a:pt x="2636" y="596"/>
                    <a:pt x="2636" y="817"/>
                  </a:cubicBezTo>
                  <a:lnTo>
                    <a:pt x="2636" y="1215"/>
                  </a:lnTo>
                  <a:lnTo>
                    <a:pt x="2190" y="1215"/>
                  </a:lnTo>
                  <a:cubicBezTo>
                    <a:pt x="1969" y="1215"/>
                    <a:pt x="1791" y="1033"/>
                    <a:pt x="1791" y="817"/>
                  </a:cubicBezTo>
                  <a:cubicBezTo>
                    <a:pt x="1791" y="596"/>
                    <a:pt x="1969" y="418"/>
                    <a:pt x="2190" y="418"/>
                  </a:cubicBezTo>
                  <a:close/>
                  <a:moveTo>
                    <a:pt x="4892" y="5699"/>
                  </a:moveTo>
                  <a:lnTo>
                    <a:pt x="4892" y="6596"/>
                  </a:lnTo>
                  <a:lnTo>
                    <a:pt x="1988" y="6596"/>
                  </a:lnTo>
                  <a:lnTo>
                    <a:pt x="1988" y="5699"/>
                  </a:lnTo>
                  <a:close/>
                  <a:moveTo>
                    <a:pt x="4892" y="7014"/>
                  </a:moveTo>
                  <a:lnTo>
                    <a:pt x="4892" y="7585"/>
                  </a:lnTo>
                  <a:cubicBezTo>
                    <a:pt x="4892" y="7758"/>
                    <a:pt x="4748" y="7902"/>
                    <a:pt x="4571" y="7902"/>
                  </a:cubicBezTo>
                  <a:lnTo>
                    <a:pt x="2305" y="7902"/>
                  </a:lnTo>
                  <a:cubicBezTo>
                    <a:pt x="2132" y="7902"/>
                    <a:pt x="1988" y="7758"/>
                    <a:pt x="1988" y="7585"/>
                  </a:cubicBezTo>
                  <a:lnTo>
                    <a:pt x="1988" y="7014"/>
                  </a:lnTo>
                  <a:close/>
                  <a:moveTo>
                    <a:pt x="2190" y="1"/>
                  </a:moveTo>
                  <a:cubicBezTo>
                    <a:pt x="1743" y="1"/>
                    <a:pt x="1378" y="366"/>
                    <a:pt x="1378" y="812"/>
                  </a:cubicBezTo>
                  <a:cubicBezTo>
                    <a:pt x="1378" y="1263"/>
                    <a:pt x="1743" y="1628"/>
                    <a:pt x="2190" y="1628"/>
                  </a:cubicBezTo>
                  <a:lnTo>
                    <a:pt x="2636" y="1628"/>
                  </a:lnTo>
                  <a:lnTo>
                    <a:pt x="2636" y="3322"/>
                  </a:lnTo>
                  <a:cubicBezTo>
                    <a:pt x="2636" y="3462"/>
                    <a:pt x="2741" y="3531"/>
                    <a:pt x="2845" y="3531"/>
                  </a:cubicBezTo>
                  <a:cubicBezTo>
                    <a:pt x="2949" y="3531"/>
                    <a:pt x="3054" y="3462"/>
                    <a:pt x="3054" y="3322"/>
                  </a:cubicBezTo>
                  <a:lnTo>
                    <a:pt x="3054" y="1628"/>
                  </a:lnTo>
                  <a:lnTo>
                    <a:pt x="3822" y="1628"/>
                  </a:lnTo>
                  <a:lnTo>
                    <a:pt x="3822" y="5281"/>
                  </a:lnTo>
                  <a:lnTo>
                    <a:pt x="3059" y="5281"/>
                  </a:lnTo>
                  <a:lnTo>
                    <a:pt x="3059" y="4158"/>
                  </a:lnTo>
                  <a:cubicBezTo>
                    <a:pt x="3059" y="4019"/>
                    <a:pt x="2954" y="3949"/>
                    <a:pt x="2850" y="3949"/>
                  </a:cubicBezTo>
                  <a:cubicBezTo>
                    <a:pt x="2745" y="3949"/>
                    <a:pt x="2641" y="4019"/>
                    <a:pt x="2641" y="4158"/>
                  </a:cubicBezTo>
                  <a:lnTo>
                    <a:pt x="2641" y="5281"/>
                  </a:lnTo>
                  <a:lnTo>
                    <a:pt x="1988" y="5281"/>
                  </a:lnTo>
                  <a:cubicBezTo>
                    <a:pt x="1969" y="4676"/>
                    <a:pt x="1705" y="4105"/>
                    <a:pt x="1258" y="3697"/>
                  </a:cubicBezTo>
                  <a:cubicBezTo>
                    <a:pt x="913" y="3380"/>
                    <a:pt x="639" y="2996"/>
                    <a:pt x="452" y="2564"/>
                  </a:cubicBezTo>
                  <a:cubicBezTo>
                    <a:pt x="414" y="2472"/>
                    <a:pt x="341" y="2433"/>
                    <a:pt x="268" y="2433"/>
                  </a:cubicBezTo>
                  <a:cubicBezTo>
                    <a:pt x="135" y="2433"/>
                    <a:pt x="0" y="2559"/>
                    <a:pt x="68" y="2722"/>
                  </a:cubicBezTo>
                  <a:cubicBezTo>
                    <a:pt x="274" y="3212"/>
                    <a:pt x="586" y="3649"/>
                    <a:pt x="975" y="4004"/>
                  </a:cubicBezTo>
                  <a:cubicBezTo>
                    <a:pt x="1354" y="4350"/>
                    <a:pt x="1571" y="4835"/>
                    <a:pt x="1575" y="5348"/>
                  </a:cubicBezTo>
                  <a:lnTo>
                    <a:pt x="1575" y="7585"/>
                  </a:lnTo>
                  <a:cubicBezTo>
                    <a:pt x="1575" y="7926"/>
                    <a:pt x="1811" y="8224"/>
                    <a:pt x="2147" y="8300"/>
                  </a:cubicBezTo>
                  <a:cubicBezTo>
                    <a:pt x="2147" y="8483"/>
                    <a:pt x="2190" y="8660"/>
                    <a:pt x="2271" y="8824"/>
                  </a:cubicBezTo>
                  <a:cubicBezTo>
                    <a:pt x="2311" y="8910"/>
                    <a:pt x="2380" y="8946"/>
                    <a:pt x="2451" y="8946"/>
                  </a:cubicBezTo>
                  <a:cubicBezTo>
                    <a:pt x="2587" y="8946"/>
                    <a:pt x="2725" y="8811"/>
                    <a:pt x="2646" y="8646"/>
                  </a:cubicBezTo>
                  <a:cubicBezTo>
                    <a:pt x="2598" y="8545"/>
                    <a:pt x="2569" y="8430"/>
                    <a:pt x="2564" y="8320"/>
                  </a:cubicBezTo>
                  <a:lnTo>
                    <a:pt x="4326" y="8320"/>
                  </a:lnTo>
                  <a:cubicBezTo>
                    <a:pt x="4295" y="8803"/>
                    <a:pt x="3893" y="9150"/>
                    <a:pt x="3444" y="9150"/>
                  </a:cubicBezTo>
                  <a:cubicBezTo>
                    <a:pt x="3341" y="9150"/>
                    <a:pt x="3235" y="9132"/>
                    <a:pt x="3131" y="9092"/>
                  </a:cubicBezTo>
                  <a:cubicBezTo>
                    <a:pt x="3101" y="9081"/>
                    <a:pt x="3073" y="9076"/>
                    <a:pt x="3047" y="9076"/>
                  </a:cubicBezTo>
                  <a:cubicBezTo>
                    <a:pt x="2843" y="9076"/>
                    <a:pt x="2752" y="9392"/>
                    <a:pt x="2982" y="9481"/>
                  </a:cubicBezTo>
                  <a:cubicBezTo>
                    <a:pt x="3133" y="9538"/>
                    <a:pt x="3287" y="9564"/>
                    <a:pt x="3437" y="9564"/>
                  </a:cubicBezTo>
                  <a:cubicBezTo>
                    <a:pt x="4113" y="9564"/>
                    <a:pt x="4715" y="9027"/>
                    <a:pt x="4739" y="8300"/>
                  </a:cubicBezTo>
                  <a:cubicBezTo>
                    <a:pt x="5070" y="8219"/>
                    <a:pt x="5305" y="7921"/>
                    <a:pt x="5305" y="7580"/>
                  </a:cubicBezTo>
                  <a:lnTo>
                    <a:pt x="5305" y="5377"/>
                  </a:lnTo>
                  <a:cubicBezTo>
                    <a:pt x="5305" y="4916"/>
                    <a:pt x="5473" y="4470"/>
                    <a:pt x="5780" y="4124"/>
                  </a:cubicBezTo>
                  <a:cubicBezTo>
                    <a:pt x="5922" y="3968"/>
                    <a:pt x="5781" y="3771"/>
                    <a:pt x="5623" y="3771"/>
                  </a:cubicBezTo>
                  <a:cubicBezTo>
                    <a:pt x="5572" y="3771"/>
                    <a:pt x="5519" y="3792"/>
                    <a:pt x="5473" y="3841"/>
                  </a:cubicBezTo>
                  <a:lnTo>
                    <a:pt x="5478" y="3846"/>
                  </a:lnTo>
                  <a:cubicBezTo>
                    <a:pt x="5118" y="4244"/>
                    <a:pt x="4911" y="4748"/>
                    <a:pt x="4892" y="5281"/>
                  </a:cubicBezTo>
                  <a:lnTo>
                    <a:pt x="4244" y="5281"/>
                  </a:lnTo>
                  <a:lnTo>
                    <a:pt x="4244" y="1628"/>
                  </a:lnTo>
                  <a:lnTo>
                    <a:pt x="4691" y="1628"/>
                  </a:lnTo>
                  <a:cubicBezTo>
                    <a:pt x="5137" y="1628"/>
                    <a:pt x="5502" y="1263"/>
                    <a:pt x="5502" y="812"/>
                  </a:cubicBezTo>
                  <a:cubicBezTo>
                    <a:pt x="5502" y="366"/>
                    <a:pt x="5137" y="1"/>
                    <a:pt x="4691" y="1"/>
                  </a:cubicBezTo>
                  <a:lnTo>
                    <a:pt x="4638" y="1"/>
                  </a:lnTo>
                  <a:cubicBezTo>
                    <a:pt x="4191" y="1"/>
                    <a:pt x="3827" y="366"/>
                    <a:pt x="3827" y="812"/>
                  </a:cubicBezTo>
                  <a:lnTo>
                    <a:pt x="3827" y="1210"/>
                  </a:lnTo>
                  <a:lnTo>
                    <a:pt x="3059" y="1210"/>
                  </a:lnTo>
                  <a:lnTo>
                    <a:pt x="3059" y="812"/>
                  </a:lnTo>
                  <a:cubicBezTo>
                    <a:pt x="3054" y="366"/>
                    <a:pt x="2689" y="1"/>
                    <a:pt x="224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0" name="Google Shape;23900;p76"/>
            <p:cNvSpPr/>
            <p:nvPr/>
          </p:nvSpPr>
          <p:spPr>
            <a:xfrm>
              <a:off x="1816837" y="3418152"/>
              <a:ext cx="191829" cy="155721"/>
            </a:xfrm>
            <a:custGeom>
              <a:rect b="b" l="l" r="r" t="t"/>
              <a:pathLst>
                <a:path extrusionOk="0" h="5943" w="7321">
                  <a:moveTo>
                    <a:pt x="3691" y="1"/>
                  </a:moveTo>
                  <a:cubicBezTo>
                    <a:pt x="1810" y="1"/>
                    <a:pt x="0" y="1459"/>
                    <a:pt x="0" y="3659"/>
                  </a:cubicBezTo>
                  <a:cubicBezTo>
                    <a:pt x="0" y="3851"/>
                    <a:pt x="14" y="4043"/>
                    <a:pt x="43" y="4230"/>
                  </a:cubicBezTo>
                  <a:cubicBezTo>
                    <a:pt x="58" y="4358"/>
                    <a:pt x="153" y="4416"/>
                    <a:pt x="248" y="4416"/>
                  </a:cubicBezTo>
                  <a:cubicBezTo>
                    <a:pt x="367" y="4416"/>
                    <a:pt x="488" y="4325"/>
                    <a:pt x="456" y="4167"/>
                  </a:cubicBezTo>
                  <a:cubicBezTo>
                    <a:pt x="182" y="2319"/>
                    <a:pt x="1522" y="620"/>
                    <a:pt x="3384" y="457"/>
                  </a:cubicBezTo>
                  <a:cubicBezTo>
                    <a:pt x="3478" y="449"/>
                    <a:pt x="3571" y="445"/>
                    <a:pt x="3663" y="445"/>
                  </a:cubicBezTo>
                  <a:cubicBezTo>
                    <a:pt x="5405" y="445"/>
                    <a:pt x="6862" y="1838"/>
                    <a:pt x="6903" y="3615"/>
                  </a:cubicBezTo>
                  <a:lnTo>
                    <a:pt x="6903" y="3659"/>
                  </a:lnTo>
                  <a:cubicBezTo>
                    <a:pt x="6903" y="4359"/>
                    <a:pt x="6672" y="5046"/>
                    <a:pt x="6250" y="5607"/>
                  </a:cubicBezTo>
                  <a:cubicBezTo>
                    <a:pt x="6128" y="5768"/>
                    <a:pt x="6271" y="5943"/>
                    <a:pt x="6422" y="5943"/>
                  </a:cubicBezTo>
                  <a:cubicBezTo>
                    <a:pt x="6478" y="5943"/>
                    <a:pt x="6536" y="5918"/>
                    <a:pt x="6581" y="5857"/>
                  </a:cubicBezTo>
                  <a:cubicBezTo>
                    <a:pt x="7061" y="5223"/>
                    <a:pt x="7320" y="4451"/>
                    <a:pt x="7316" y="3659"/>
                  </a:cubicBezTo>
                  <a:lnTo>
                    <a:pt x="7316" y="3606"/>
                  </a:lnTo>
                  <a:cubicBezTo>
                    <a:pt x="7306" y="2655"/>
                    <a:pt x="6922" y="1748"/>
                    <a:pt x="6245" y="1076"/>
                  </a:cubicBezTo>
                  <a:cubicBezTo>
                    <a:pt x="5504" y="333"/>
                    <a:pt x="4589" y="1"/>
                    <a:pt x="36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1" name="Google Shape;23901;p76"/>
            <p:cNvSpPr/>
            <p:nvPr/>
          </p:nvSpPr>
          <p:spPr>
            <a:xfrm>
              <a:off x="1907262" y="3365144"/>
              <a:ext cx="10979" cy="35295"/>
            </a:xfrm>
            <a:custGeom>
              <a:rect b="b" l="l" r="r" t="t"/>
              <a:pathLst>
                <a:path extrusionOk="0" h="1347" w="419">
                  <a:moveTo>
                    <a:pt x="209" y="1"/>
                  </a:moveTo>
                  <a:cubicBezTo>
                    <a:pt x="105" y="1"/>
                    <a:pt x="0" y="70"/>
                    <a:pt x="0" y="209"/>
                  </a:cubicBezTo>
                  <a:lnTo>
                    <a:pt x="0" y="1141"/>
                  </a:lnTo>
                  <a:cubicBezTo>
                    <a:pt x="0" y="1256"/>
                    <a:pt x="92" y="1347"/>
                    <a:pt x="207" y="1347"/>
                  </a:cubicBezTo>
                  <a:cubicBezTo>
                    <a:pt x="322" y="1347"/>
                    <a:pt x="418" y="1256"/>
                    <a:pt x="418" y="1141"/>
                  </a:cubicBezTo>
                  <a:lnTo>
                    <a:pt x="418" y="209"/>
                  </a:lnTo>
                  <a:cubicBezTo>
                    <a:pt x="418" y="70"/>
                    <a:pt x="314" y="1"/>
                    <a:pt x="2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2" name="Google Shape;23902;p76"/>
            <p:cNvSpPr/>
            <p:nvPr/>
          </p:nvSpPr>
          <p:spPr>
            <a:xfrm>
              <a:off x="1833135" y="3384194"/>
              <a:ext cx="26674" cy="32203"/>
            </a:xfrm>
            <a:custGeom>
              <a:rect b="b" l="l" r="r" t="t"/>
              <a:pathLst>
                <a:path extrusionOk="0" h="1229" w="1018">
                  <a:moveTo>
                    <a:pt x="275" y="0"/>
                  </a:moveTo>
                  <a:cubicBezTo>
                    <a:pt x="136" y="0"/>
                    <a:pt x="1" y="145"/>
                    <a:pt x="84" y="308"/>
                  </a:cubicBezTo>
                  <a:lnTo>
                    <a:pt x="549" y="1110"/>
                  </a:lnTo>
                  <a:cubicBezTo>
                    <a:pt x="592" y="1194"/>
                    <a:pt x="660" y="1228"/>
                    <a:pt x="728" y="1228"/>
                  </a:cubicBezTo>
                  <a:cubicBezTo>
                    <a:pt x="873" y="1228"/>
                    <a:pt x="1017" y="1070"/>
                    <a:pt x="909" y="903"/>
                  </a:cubicBezTo>
                  <a:lnTo>
                    <a:pt x="444" y="97"/>
                  </a:lnTo>
                  <a:cubicBezTo>
                    <a:pt x="399" y="29"/>
                    <a:pt x="337"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3" name="Google Shape;23903;p76"/>
            <p:cNvSpPr/>
            <p:nvPr/>
          </p:nvSpPr>
          <p:spPr>
            <a:xfrm>
              <a:off x="1778214" y="3436415"/>
              <a:ext cx="37155" cy="23320"/>
            </a:xfrm>
            <a:custGeom>
              <a:rect b="b" l="l" r="r" t="t"/>
              <a:pathLst>
                <a:path extrusionOk="0" h="890" w="1418">
                  <a:moveTo>
                    <a:pt x="305" y="1"/>
                  </a:moveTo>
                  <a:cubicBezTo>
                    <a:pt x="118" y="1"/>
                    <a:pt x="0" y="286"/>
                    <a:pt x="216" y="398"/>
                  </a:cubicBezTo>
                  <a:lnTo>
                    <a:pt x="1023" y="864"/>
                  </a:lnTo>
                  <a:cubicBezTo>
                    <a:pt x="1057" y="882"/>
                    <a:pt x="1091" y="889"/>
                    <a:pt x="1122" y="889"/>
                  </a:cubicBezTo>
                  <a:cubicBezTo>
                    <a:pt x="1306" y="889"/>
                    <a:pt x="1418" y="627"/>
                    <a:pt x="1229" y="504"/>
                  </a:cubicBezTo>
                  <a:lnTo>
                    <a:pt x="423" y="38"/>
                  </a:lnTo>
                  <a:cubicBezTo>
                    <a:pt x="382" y="12"/>
                    <a:pt x="342"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4" name="Google Shape;23904;p76"/>
            <p:cNvSpPr/>
            <p:nvPr/>
          </p:nvSpPr>
          <p:spPr>
            <a:xfrm>
              <a:off x="1759349" y="3508970"/>
              <a:ext cx="37129" cy="10979"/>
            </a:xfrm>
            <a:custGeom>
              <a:rect b="b" l="l" r="r" t="t"/>
              <a:pathLst>
                <a:path extrusionOk="0" h="419" w="1417">
                  <a:moveTo>
                    <a:pt x="279" y="1"/>
                  </a:moveTo>
                  <a:cubicBezTo>
                    <a:pt x="0" y="1"/>
                    <a:pt x="0" y="418"/>
                    <a:pt x="279" y="418"/>
                  </a:cubicBezTo>
                  <a:lnTo>
                    <a:pt x="1205" y="418"/>
                  </a:lnTo>
                  <a:cubicBezTo>
                    <a:pt x="1320" y="418"/>
                    <a:pt x="1416" y="327"/>
                    <a:pt x="1416" y="212"/>
                  </a:cubicBezTo>
                  <a:cubicBezTo>
                    <a:pt x="1416" y="97"/>
                    <a:pt x="1320" y="1"/>
                    <a:pt x="1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5" name="Google Shape;23905;p76"/>
            <p:cNvSpPr/>
            <p:nvPr/>
          </p:nvSpPr>
          <p:spPr>
            <a:xfrm>
              <a:off x="2024858" y="3511354"/>
              <a:ext cx="39016" cy="10848"/>
            </a:xfrm>
            <a:custGeom>
              <a:rect b="b" l="l" r="r" t="t"/>
              <a:pathLst>
                <a:path extrusionOk="0" h="414" w="1489">
                  <a:moveTo>
                    <a:pt x="279" y="1"/>
                  </a:moveTo>
                  <a:cubicBezTo>
                    <a:pt x="1" y="1"/>
                    <a:pt x="1" y="414"/>
                    <a:pt x="279" y="414"/>
                  </a:cubicBezTo>
                  <a:lnTo>
                    <a:pt x="1210" y="414"/>
                  </a:lnTo>
                  <a:cubicBezTo>
                    <a:pt x="1489" y="414"/>
                    <a:pt x="1489" y="1"/>
                    <a:pt x="1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6" name="Google Shape;23906;p76"/>
            <p:cNvSpPr/>
            <p:nvPr/>
          </p:nvSpPr>
          <p:spPr>
            <a:xfrm>
              <a:off x="2008875" y="3438826"/>
              <a:ext cx="36526" cy="22927"/>
            </a:xfrm>
            <a:custGeom>
              <a:rect b="b" l="l" r="r" t="t"/>
              <a:pathLst>
                <a:path extrusionOk="0" h="875" w="1394">
                  <a:moveTo>
                    <a:pt x="1097" y="1"/>
                  </a:moveTo>
                  <a:cubicBezTo>
                    <a:pt x="1064" y="1"/>
                    <a:pt x="1030" y="9"/>
                    <a:pt x="995" y="28"/>
                  </a:cubicBezTo>
                  <a:lnTo>
                    <a:pt x="193" y="489"/>
                  </a:lnTo>
                  <a:cubicBezTo>
                    <a:pt x="1" y="612"/>
                    <a:pt x="116" y="874"/>
                    <a:pt x="299" y="874"/>
                  </a:cubicBezTo>
                  <a:cubicBezTo>
                    <a:pt x="331" y="874"/>
                    <a:pt x="365" y="866"/>
                    <a:pt x="399" y="849"/>
                  </a:cubicBezTo>
                  <a:lnTo>
                    <a:pt x="1206" y="388"/>
                  </a:lnTo>
                  <a:cubicBezTo>
                    <a:pt x="1394" y="265"/>
                    <a:pt x="1280" y="1"/>
                    <a:pt x="10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7" name="Google Shape;23907;p76"/>
            <p:cNvSpPr/>
            <p:nvPr/>
          </p:nvSpPr>
          <p:spPr>
            <a:xfrm>
              <a:off x="1966008" y="3385373"/>
              <a:ext cx="25967" cy="31810"/>
            </a:xfrm>
            <a:custGeom>
              <a:rect b="b" l="l" r="r" t="t"/>
              <a:pathLst>
                <a:path extrusionOk="0" h="1214" w="991">
                  <a:moveTo>
                    <a:pt x="718" y="0"/>
                  </a:moveTo>
                  <a:cubicBezTo>
                    <a:pt x="655" y="0"/>
                    <a:pt x="592" y="30"/>
                    <a:pt x="547" y="100"/>
                  </a:cubicBezTo>
                  <a:lnTo>
                    <a:pt x="82" y="901"/>
                  </a:lnTo>
                  <a:cubicBezTo>
                    <a:pt x="0" y="1041"/>
                    <a:pt x="101" y="1213"/>
                    <a:pt x="264" y="1213"/>
                  </a:cubicBezTo>
                  <a:cubicBezTo>
                    <a:pt x="336" y="1213"/>
                    <a:pt x="403" y="1175"/>
                    <a:pt x="442" y="1113"/>
                  </a:cubicBezTo>
                  <a:lnTo>
                    <a:pt x="907" y="306"/>
                  </a:lnTo>
                  <a:cubicBezTo>
                    <a:pt x="990" y="144"/>
                    <a:pt x="856" y="0"/>
                    <a:pt x="7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08" name="Google Shape;23908;p76"/>
          <p:cNvGrpSpPr/>
          <p:nvPr/>
        </p:nvGrpSpPr>
        <p:grpSpPr>
          <a:xfrm>
            <a:off x="4110892" y="2421802"/>
            <a:ext cx="95115" cy="365368"/>
            <a:chOff x="4110892" y="2421802"/>
            <a:chExt cx="95115" cy="365368"/>
          </a:xfrm>
        </p:grpSpPr>
        <p:sp>
          <p:nvSpPr>
            <p:cNvPr id="23909" name="Google Shape;23909;p76"/>
            <p:cNvSpPr/>
            <p:nvPr/>
          </p:nvSpPr>
          <p:spPr>
            <a:xfrm>
              <a:off x="4116185" y="2427095"/>
              <a:ext cx="84424" cy="354782"/>
            </a:xfrm>
            <a:custGeom>
              <a:rect b="b" l="l" r="r" t="t"/>
              <a:pathLst>
                <a:path extrusionOk="0" h="13540" w="3222">
                  <a:moveTo>
                    <a:pt x="1611" y="1"/>
                  </a:moveTo>
                  <a:cubicBezTo>
                    <a:pt x="1395" y="1"/>
                    <a:pt x="1180" y="111"/>
                    <a:pt x="1066" y="329"/>
                  </a:cubicBezTo>
                  <a:lnTo>
                    <a:pt x="908" y="632"/>
                  </a:lnTo>
                  <a:lnTo>
                    <a:pt x="159" y="2758"/>
                  </a:lnTo>
                  <a:cubicBezTo>
                    <a:pt x="53" y="2955"/>
                    <a:pt x="1" y="3171"/>
                    <a:pt x="1" y="3392"/>
                  </a:cubicBezTo>
                  <a:lnTo>
                    <a:pt x="1" y="12579"/>
                  </a:lnTo>
                  <a:cubicBezTo>
                    <a:pt x="1" y="13107"/>
                    <a:pt x="433" y="13539"/>
                    <a:pt x="961" y="13539"/>
                  </a:cubicBezTo>
                  <a:lnTo>
                    <a:pt x="2262" y="13539"/>
                  </a:lnTo>
                  <a:cubicBezTo>
                    <a:pt x="2790" y="13539"/>
                    <a:pt x="3222" y="13107"/>
                    <a:pt x="3222" y="12579"/>
                  </a:cubicBezTo>
                  <a:lnTo>
                    <a:pt x="3222" y="3392"/>
                  </a:lnTo>
                  <a:cubicBezTo>
                    <a:pt x="3222" y="3171"/>
                    <a:pt x="3164" y="2950"/>
                    <a:pt x="3063" y="2753"/>
                  </a:cubicBezTo>
                  <a:lnTo>
                    <a:pt x="2314" y="632"/>
                  </a:lnTo>
                  <a:lnTo>
                    <a:pt x="2156" y="329"/>
                  </a:lnTo>
                  <a:cubicBezTo>
                    <a:pt x="2151" y="320"/>
                    <a:pt x="2142" y="305"/>
                    <a:pt x="2137" y="296"/>
                  </a:cubicBezTo>
                  <a:cubicBezTo>
                    <a:pt x="2016" y="98"/>
                    <a:pt x="1813" y="1"/>
                    <a:pt x="1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0" name="Google Shape;23910;p76"/>
            <p:cNvSpPr/>
            <p:nvPr/>
          </p:nvSpPr>
          <p:spPr>
            <a:xfrm>
              <a:off x="4143724" y="2434825"/>
              <a:ext cx="56886" cy="347052"/>
            </a:xfrm>
            <a:custGeom>
              <a:rect b="b" l="l" r="r" t="t"/>
              <a:pathLst>
                <a:path extrusionOk="0" h="13245" w="2171">
                  <a:moveTo>
                    <a:pt x="1086" y="1"/>
                  </a:moveTo>
                  <a:cubicBezTo>
                    <a:pt x="1081" y="10"/>
                    <a:pt x="1071" y="25"/>
                    <a:pt x="1067" y="34"/>
                  </a:cubicBezTo>
                  <a:lnTo>
                    <a:pt x="908" y="337"/>
                  </a:lnTo>
                  <a:lnTo>
                    <a:pt x="164" y="2463"/>
                  </a:lnTo>
                  <a:cubicBezTo>
                    <a:pt x="58" y="2655"/>
                    <a:pt x="1" y="2876"/>
                    <a:pt x="1" y="3097"/>
                  </a:cubicBezTo>
                  <a:lnTo>
                    <a:pt x="1" y="12284"/>
                  </a:lnTo>
                  <a:cubicBezTo>
                    <a:pt x="1" y="12812"/>
                    <a:pt x="428" y="13244"/>
                    <a:pt x="961" y="13244"/>
                  </a:cubicBezTo>
                  <a:lnTo>
                    <a:pt x="1211" y="13244"/>
                  </a:lnTo>
                  <a:cubicBezTo>
                    <a:pt x="1739" y="13244"/>
                    <a:pt x="2171" y="12812"/>
                    <a:pt x="2171" y="12284"/>
                  </a:cubicBezTo>
                  <a:lnTo>
                    <a:pt x="2171" y="3097"/>
                  </a:lnTo>
                  <a:cubicBezTo>
                    <a:pt x="2171" y="2871"/>
                    <a:pt x="2118" y="2655"/>
                    <a:pt x="2012" y="2458"/>
                  </a:cubicBezTo>
                  <a:lnTo>
                    <a:pt x="1268" y="337"/>
                  </a:lnTo>
                  <a:lnTo>
                    <a:pt x="1110" y="34"/>
                  </a:lnTo>
                  <a:cubicBezTo>
                    <a:pt x="1100" y="25"/>
                    <a:pt x="1095" y="10"/>
                    <a:pt x="1086"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1" name="Google Shape;23911;p76"/>
            <p:cNvSpPr/>
            <p:nvPr/>
          </p:nvSpPr>
          <p:spPr>
            <a:xfrm>
              <a:off x="4116185" y="2507903"/>
              <a:ext cx="84424" cy="273973"/>
            </a:xfrm>
            <a:custGeom>
              <a:rect b="b" l="l" r="r" t="t"/>
              <a:pathLst>
                <a:path extrusionOk="0" h="10456" w="3222">
                  <a:moveTo>
                    <a:pt x="34" y="1"/>
                  </a:moveTo>
                  <a:cubicBezTo>
                    <a:pt x="10" y="101"/>
                    <a:pt x="1" y="207"/>
                    <a:pt x="1" y="308"/>
                  </a:cubicBezTo>
                  <a:lnTo>
                    <a:pt x="1" y="9495"/>
                  </a:lnTo>
                  <a:cubicBezTo>
                    <a:pt x="1" y="10023"/>
                    <a:pt x="433" y="10455"/>
                    <a:pt x="961" y="10455"/>
                  </a:cubicBezTo>
                  <a:lnTo>
                    <a:pt x="2262" y="10455"/>
                  </a:lnTo>
                  <a:cubicBezTo>
                    <a:pt x="2790" y="10455"/>
                    <a:pt x="3222" y="10023"/>
                    <a:pt x="3222" y="9495"/>
                  </a:cubicBezTo>
                  <a:lnTo>
                    <a:pt x="3222" y="308"/>
                  </a:lnTo>
                  <a:cubicBezTo>
                    <a:pt x="3222" y="207"/>
                    <a:pt x="3212" y="101"/>
                    <a:pt x="3188"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2" name="Google Shape;23912;p76"/>
            <p:cNvSpPr/>
            <p:nvPr/>
          </p:nvSpPr>
          <p:spPr>
            <a:xfrm>
              <a:off x="4143724" y="2507903"/>
              <a:ext cx="56886" cy="273973"/>
            </a:xfrm>
            <a:custGeom>
              <a:rect b="b" l="l" r="r" t="t"/>
              <a:pathLst>
                <a:path extrusionOk="0" h="10456" w="2171">
                  <a:moveTo>
                    <a:pt x="34" y="1"/>
                  </a:moveTo>
                  <a:cubicBezTo>
                    <a:pt x="10" y="101"/>
                    <a:pt x="1" y="207"/>
                    <a:pt x="1" y="308"/>
                  </a:cubicBezTo>
                  <a:lnTo>
                    <a:pt x="1" y="9495"/>
                  </a:lnTo>
                  <a:cubicBezTo>
                    <a:pt x="1" y="10023"/>
                    <a:pt x="428" y="10455"/>
                    <a:pt x="961" y="10455"/>
                  </a:cubicBezTo>
                  <a:lnTo>
                    <a:pt x="1211" y="10455"/>
                  </a:lnTo>
                  <a:cubicBezTo>
                    <a:pt x="1739" y="10455"/>
                    <a:pt x="2171" y="10023"/>
                    <a:pt x="2171" y="9495"/>
                  </a:cubicBezTo>
                  <a:lnTo>
                    <a:pt x="2171" y="308"/>
                  </a:lnTo>
                  <a:cubicBezTo>
                    <a:pt x="2171" y="207"/>
                    <a:pt x="2161" y="101"/>
                    <a:pt x="2137"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3" name="Google Shape;23913;p76"/>
            <p:cNvSpPr/>
            <p:nvPr/>
          </p:nvSpPr>
          <p:spPr>
            <a:xfrm>
              <a:off x="4116316" y="2549906"/>
              <a:ext cx="84293" cy="189077"/>
            </a:xfrm>
            <a:custGeom>
              <a:rect b="b" l="l" r="r" t="t"/>
              <a:pathLst>
                <a:path extrusionOk="0" h="7216" w="3217">
                  <a:moveTo>
                    <a:pt x="0" y="1"/>
                  </a:moveTo>
                  <a:lnTo>
                    <a:pt x="0" y="7216"/>
                  </a:lnTo>
                  <a:lnTo>
                    <a:pt x="3217" y="7216"/>
                  </a:lnTo>
                  <a:lnTo>
                    <a:pt x="321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4" name="Google Shape;23914;p76"/>
            <p:cNvSpPr/>
            <p:nvPr/>
          </p:nvSpPr>
          <p:spPr>
            <a:xfrm>
              <a:off x="4143855" y="2549906"/>
              <a:ext cx="56755" cy="189077"/>
            </a:xfrm>
            <a:custGeom>
              <a:rect b="b" l="l" r="r" t="t"/>
              <a:pathLst>
                <a:path extrusionOk="0" h="7216" w="2166">
                  <a:moveTo>
                    <a:pt x="1" y="1"/>
                  </a:moveTo>
                  <a:lnTo>
                    <a:pt x="1" y="7216"/>
                  </a:lnTo>
                  <a:lnTo>
                    <a:pt x="2166" y="7216"/>
                  </a:lnTo>
                  <a:lnTo>
                    <a:pt x="216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5" name="Google Shape;23915;p76"/>
            <p:cNvSpPr/>
            <p:nvPr/>
          </p:nvSpPr>
          <p:spPr>
            <a:xfrm>
              <a:off x="4110892" y="2421802"/>
              <a:ext cx="95115" cy="365368"/>
            </a:xfrm>
            <a:custGeom>
              <a:rect b="b" l="l" r="r" t="t"/>
              <a:pathLst>
                <a:path extrusionOk="0" h="13944" w="3630">
                  <a:moveTo>
                    <a:pt x="3212" y="3493"/>
                  </a:moveTo>
                  <a:lnTo>
                    <a:pt x="3212" y="4683"/>
                  </a:lnTo>
                  <a:lnTo>
                    <a:pt x="2262" y="4683"/>
                  </a:lnTo>
                  <a:cubicBezTo>
                    <a:pt x="1988" y="4683"/>
                    <a:pt x="1988" y="5096"/>
                    <a:pt x="2262" y="5096"/>
                  </a:cubicBezTo>
                  <a:lnTo>
                    <a:pt x="3217" y="5096"/>
                  </a:lnTo>
                  <a:lnTo>
                    <a:pt x="3217" y="11898"/>
                  </a:lnTo>
                  <a:lnTo>
                    <a:pt x="414" y="11898"/>
                  </a:lnTo>
                  <a:lnTo>
                    <a:pt x="414" y="5096"/>
                  </a:lnTo>
                  <a:lnTo>
                    <a:pt x="1436" y="5096"/>
                  </a:lnTo>
                  <a:cubicBezTo>
                    <a:pt x="1710" y="5096"/>
                    <a:pt x="1710" y="4683"/>
                    <a:pt x="1436" y="4683"/>
                  </a:cubicBezTo>
                  <a:lnTo>
                    <a:pt x="414" y="4683"/>
                  </a:lnTo>
                  <a:lnTo>
                    <a:pt x="414" y="3493"/>
                  </a:lnTo>
                  <a:close/>
                  <a:moveTo>
                    <a:pt x="1815" y="1"/>
                  </a:moveTo>
                  <a:cubicBezTo>
                    <a:pt x="1529" y="1"/>
                    <a:pt x="1242" y="147"/>
                    <a:pt x="1086" y="440"/>
                  </a:cubicBezTo>
                  <a:lnTo>
                    <a:pt x="711" y="1352"/>
                  </a:lnTo>
                  <a:cubicBezTo>
                    <a:pt x="655" y="1517"/>
                    <a:pt x="784" y="1631"/>
                    <a:pt x="912" y="1631"/>
                  </a:cubicBezTo>
                  <a:cubicBezTo>
                    <a:pt x="989" y="1631"/>
                    <a:pt x="1066" y="1589"/>
                    <a:pt x="1100" y="1491"/>
                  </a:cubicBezTo>
                  <a:lnTo>
                    <a:pt x="1451" y="632"/>
                  </a:lnTo>
                  <a:cubicBezTo>
                    <a:pt x="1530" y="486"/>
                    <a:pt x="1673" y="412"/>
                    <a:pt x="1815" y="412"/>
                  </a:cubicBezTo>
                  <a:cubicBezTo>
                    <a:pt x="1957" y="412"/>
                    <a:pt x="2099" y="486"/>
                    <a:pt x="2176" y="632"/>
                  </a:cubicBezTo>
                  <a:lnTo>
                    <a:pt x="3092" y="3080"/>
                  </a:lnTo>
                  <a:lnTo>
                    <a:pt x="539" y="3080"/>
                  </a:lnTo>
                  <a:cubicBezTo>
                    <a:pt x="582" y="2994"/>
                    <a:pt x="539" y="3080"/>
                    <a:pt x="827" y="2274"/>
                  </a:cubicBezTo>
                  <a:cubicBezTo>
                    <a:pt x="883" y="2109"/>
                    <a:pt x="752" y="1995"/>
                    <a:pt x="623" y="1995"/>
                  </a:cubicBezTo>
                  <a:cubicBezTo>
                    <a:pt x="545" y="1995"/>
                    <a:pt x="467" y="2037"/>
                    <a:pt x="433" y="2135"/>
                  </a:cubicBezTo>
                  <a:lnTo>
                    <a:pt x="145" y="2936"/>
                  </a:lnTo>
                  <a:cubicBezTo>
                    <a:pt x="49" y="3143"/>
                    <a:pt x="1" y="3363"/>
                    <a:pt x="1" y="3594"/>
                  </a:cubicBezTo>
                  <a:lnTo>
                    <a:pt x="1" y="4880"/>
                  </a:lnTo>
                  <a:lnTo>
                    <a:pt x="1" y="4890"/>
                  </a:lnTo>
                  <a:lnTo>
                    <a:pt x="1" y="12109"/>
                  </a:lnTo>
                  <a:lnTo>
                    <a:pt x="1" y="12781"/>
                  </a:lnTo>
                  <a:cubicBezTo>
                    <a:pt x="1" y="13199"/>
                    <a:pt x="227" y="13583"/>
                    <a:pt x="591" y="13794"/>
                  </a:cubicBezTo>
                  <a:cubicBezTo>
                    <a:pt x="628" y="13815"/>
                    <a:pt x="664" y="13824"/>
                    <a:pt x="697" y="13824"/>
                  </a:cubicBezTo>
                  <a:cubicBezTo>
                    <a:pt x="883" y="13824"/>
                    <a:pt x="996" y="13548"/>
                    <a:pt x="793" y="13434"/>
                  </a:cubicBezTo>
                  <a:cubicBezTo>
                    <a:pt x="563" y="13300"/>
                    <a:pt x="414" y="13050"/>
                    <a:pt x="414" y="12781"/>
                  </a:cubicBezTo>
                  <a:lnTo>
                    <a:pt x="414" y="12311"/>
                  </a:lnTo>
                  <a:lnTo>
                    <a:pt x="3217" y="12311"/>
                  </a:lnTo>
                  <a:lnTo>
                    <a:pt x="3217" y="12781"/>
                  </a:lnTo>
                  <a:cubicBezTo>
                    <a:pt x="3217" y="13194"/>
                    <a:pt x="2881" y="13530"/>
                    <a:pt x="2468" y="13530"/>
                  </a:cubicBezTo>
                  <a:lnTo>
                    <a:pt x="1499" y="13530"/>
                  </a:lnTo>
                  <a:cubicBezTo>
                    <a:pt x="1225" y="13530"/>
                    <a:pt x="1225" y="13943"/>
                    <a:pt x="1499" y="13943"/>
                  </a:cubicBezTo>
                  <a:lnTo>
                    <a:pt x="2468" y="13943"/>
                  </a:lnTo>
                  <a:cubicBezTo>
                    <a:pt x="3107" y="13943"/>
                    <a:pt x="3630" y="13425"/>
                    <a:pt x="3630" y="12781"/>
                  </a:cubicBezTo>
                  <a:lnTo>
                    <a:pt x="3630" y="3594"/>
                  </a:lnTo>
                  <a:cubicBezTo>
                    <a:pt x="3630" y="3411"/>
                    <a:pt x="3457" y="2874"/>
                    <a:pt x="3457" y="2874"/>
                  </a:cubicBezTo>
                  <a:lnTo>
                    <a:pt x="2545" y="440"/>
                  </a:lnTo>
                  <a:cubicBezTo>
                    <a:pt x="2389" y="147"/>
                    <a:pt x="2102" y="1"/>
                    <a:pt x="18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16" name="Google Shape;23916;p76"/>
          <p:cNvGrpSpPr/>
          <p:nvPr/>
        </p:nvGrpSpPr>
        <p:grpSpPr>
          <a:xfrm>
            <a:off x="2769848" y="3805635"/>
            <a:ext cx="91473" cy="365525"/>
            <a:chOff x="2769848" y="3805635"/>
            <a:chExt cx="91473" cy="365525"/>
          </a:xfrm>
        </p:grpSpPr>
        <p:sp>
          <p:nvSpPr>
            <p:cNvPr id="23917" name="Google Shape;23917;p76"/>
            <p:cNvSpPr/>
            <p:nvPr/>
          </p:nvSpPr>
          <p:spPr>
            <a:xfrm>
              <a:off x="2776268" y="3941390"/>
              <a:ext cx="78765" cy="175373"/>
            </a:xfrm>
            <a:custGeom>
              <a:rect b="b" l="l" r="r" t="t"/>
              <a:pathLst>
                <a:path extrusionOk="0" h="6693" w="3006">
                  <a:moveTo>
                    <a:pt x="557" y="1"/>
                  </a:moveTo>
                  <a:cubicBezTo>
                    <a:pt x="250" y="1"/>
                    <a:pt x="0" y="246"/>
                    <a:pt x="5" y="553"/>
                  </a:cubicBezTo>
                  <a:lnTo>
                    <a:pt x="5" y="6692"/>
                  </a:lnTo>
                  <a:lnTo>
                    <a:pt x="3005" y="6692"/>
                  </a:lnTo>
                  <a:lnTo>
                    <a:pt x="3005" y="553"/>
                  </a:lnTo>
                  <a:cubicBezTo>
                    <a:pt x="3005" y="246"/>
                    <a:pt x="2761" y="1"/>
                    <a:pt x="24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8" name="Google Shape;23918;p76"/>
            <p:cNvSpPr/>
            <p:nvPr/>
          </p:nvSpPr>
          <p:spPr>
            <a:xfrm>
              <a:off x="2794636" y="3941390"/>
              <a:ext cx="60397" cy="175373"/>
            </a:xfrm>
            <a:custGeom>
              <a:rect b="b" l="l" r="r" t="t"/>
              <a:pathLst>
                <a:path extrusionOk="0" h="6693" w="2305">
                  <a:moveTo>
                    <a:pt x="552" y="1"/>
                  </a:moveTo>
                  <a:cubicBezTo>
                    <a:pt x="245" y="1"/>
                    <a:pt x="0" y="246"/>
                    <a:pt x="0" y="553"/>
                  </a:cubicBezTo>
                  <a:lnTo>
                    <a:pt x="0" y="6692"/>
                  </a:lnTo>
                  <a:lnTo>
                    <a:pt x="2304" y="6692"/>
                  </a:lnTo>
                  <a:lnTo>
                    <a:pt x="2304" y="553"/>
                  </a:lnTo>
                  <a:cubicBezTo>
                    <a:pt x="2304" y="246"/>
                    <a:pt x="2060" y="1"/>
                    <a:pt x="1752"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9" name="Google Shape;23919;p76"/>
            <p:cNvSpPr/>
            <p:nvPr/>
          </p:nvSpPr>
          <p:spPr>
            <a:xfrm>
              <a:off x="2794636" y="3811216"/>
              <a:ext cx="41531" cy="276856"/>
            </a:xfrm>
            <a:custGeom>
              <a:rect b="b" l="l" r="r" t="t"/>
              <a:pathLst>
                <a:path extrusionOk="0" h="10566" w="1585">
                  <a:moveTo>
                    <a:pt x="145" y="1"/>
                  </a:moveTo>
                  <a:cubicBezTo>
                    <a:pt x="68" y="1"/>
                    <a:pt x="0" y="61"/>
                    <a:pt x="0" y="149"/>
                  </a:cubicBezTo>
                  <a:lnTo>
                    <a:pt x="0" y="9995"/>
                  </a:lnTo>
                  <a:cubicBezTo>
                    <a:pt x="0" y="10311"/>
                    <a:pt x="255" y="10566"/>
                    <a:pt x="571" y="10566"/>
                  </a:cubicBezTo>
                  <a:lnTo>
                    <a:pt x="1013" y="10566"/>
                  </a:lnTo>
                  <a:cubicBezTo>
                    <a:pt x="1330" y="10566"/>
                    <a:pt x="1584" y="10311"/>
                    <a:pt x="1584" y="9995"/>
                  </a:cubicBezTo>
                  <a:lnTo>
                    <a:pt x="1584" y="874"/>
                  </a:lnTo>
                  <a:lnTo>
                    <a:pt x="754" y="351"/>
                  </a:lnTo>
                  <a:lnTo>
                    <a:pt x="226" y="25"/>
                  </a:lnTo>
                  <a:cubicBezTo>
                    <a:pt x="200" y="8"/>
                    <a:pt x="172" y="1"/>
                    <a:pt x="14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0" name="Google Shape;23920;p76"/>
            <p:cNvSpPr/>
            <p:nvPr/>
          </p:nvSpPr>
          <p:spPr>
            <a:xfrm>
              <a:off x="2814628" y="3820387"/>
              <a:ext cx="21905" cy="250575"/>
            </a:xfrm>
            <a:custGeom>
              <a:rect b="b" l="l" r="r" t="t"/>
              <a:pathLst>
                <a:path extrusionOk="0" h="9563" w="836">
                  <a:moveTo>
                    <a:pt x="0" y="1"/>
                  </a:moveTo>
                  <a:lnTo>
                    <a:pt x="0" y="8992"/>
                  </a:lnTo>
                  <a:cubicBezTo>
                    <a:pt x="0" y="9309"/>
                    <a:pt x="260" y="9563"/>
                    <a:pt x="572" y="9563"/>
                  </a:cubicBezTo>
                  <a:lnTo>
                    <a:pt x="836" y="9563"/>
                  </a:lnTo>
                  <a:lnTo>
                    <a:pt x="836" y="524"/>
                  </a:lnTo>
                  <a:lnTo>
                    <a:pt x="0"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1" name="Google Shape;23921;p76"/>
            <p:cNvSpPr/>
            <p:nvPr/>
          </p:nvSpPr>
          <p:spPr>
            <a:xfrm>
              <a:off x="2776268" y="4028303"/>
              <a:ext cx="78896" cy="32858"/>
            </a:xfrm>
            <a:custGeom>
              <a:rect b="b" l="l" r="r" t="t"/>
              <a:pathLst>
                <a:path extrusionOk="0" h="1254" w="3011">
                  <a:moveTo>
                    <a:pt x="629" y="1"/>
                  </a:moveTo>
                  <a:cubicBezTo>
                    <a:pt x="279" y="1"/>
                    <a:pt x="0" y="279"/>
                    <a:pt x="0" y="630"/>
                  </a:cubicBezTo>
                  <a:cubicBezTo>
                    <a:pt x="0" y="975"/>
                    <a:pt x="279" y="1254"/>
                    <a:pt x="629" y="1254"/>
                  </a:cubicBezTo>
                  <a:lnTo>
                    <a:pt x="2381" y="1254"/>
                  </a:lnTo>
                  <a:cubicBezTo>
                    <a:pt x="2732" y="1254"/>
                    <a:pt x="3010" y="975"/>
                    <a:pt x="3010" y="630"/>
                  </a:cubicBezTo>
                  <a:cubicBezTo>
                    <a:pt x="3010" y="279"/>
                    <a:pt x="2732" y="1"/>
                    <a:pt x="23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2" name="Google Shape;23922;p76"/>
            <p:cNvSpPr/>
            <p:nvPr/>
          </p:nvSpPr>
          <p:spPr>
            <a:xfrm>
              <a:off x="2776634" y="4107933"/>
              <a:ext cx="78398" cy="57750"/>
            </a:xfrm>
            <a:custGeom>
              <a:rect b="b" l="l" r="r" t="t"/>
              <a:pathLst>
                <a:path extrusionOk="0" h="2204" w="2992">
                  <a:moveTo>
                    <a:pt x="1" y="0"/>
                  </a:moveTo>
                  <a:lnTo>
                    <a:pt x="1" y="701"/>
                  </a:lnTo>
                  <a:cubicBezTo>
                    <a:pt x="1" y="1532"/>
                    <a:pt x="673" y="2204"/>
                    <a:pt x="1503" y="2204"/>
                  </a:cubicBezTo>
                  <a:cubicBezTo>
                    <a:pt x="1618" y="2204"/>
                    <a:pt x="1739" y="2189"/>
                    <a:pt x="1849" y="2160"/>
                  </a:cubicBezTo>
                  <a:lnTo>
                    <a:pt x="1911" y="2146"/>
                  </a:lnTo>
                  <a:cubicBezTo>
                    <a:pt x="1931" y="2141"/>
                    <a:pt x="1950" y="2132"/>
                    <a:pt x="1969" y="2127"/>
                  </a:cubicBezTo>
                  <a:lnTo>
                    <a:pt x="1993" y="2117"/>
                  </a:lnTo>
                  <a:cubicBezTo>
                    <a:pt x="2017" y="2112"/>
                    <a:pt x="2041" y="2103"/>
                    <a:pt x="2060" y="2093"/>
                  </a:cubicBezTo>
                  <a:lnTo>
                    <a:pt x="2089" y="2084"/>
                  </a:lnTo>
                  <a:lnTo>
                    <a:pt x="2118" y="2069"/>
                  </a:lnTo>
                  <a:lnTo>
                    <a:pt x="2147" y="2055"/>
                  </a:lnTo>
                  <a:lnTo>
                    <a:pt x="2175" y="2045"/>
                  </a:lnTo>
                  <a:lnTo>
                    <a:pt x="2199" y="2031"/>
                  </a:lnTo>
                  <a:cubicBezTo>
                    <a:pt x="2247" y="2007"/>
                    <a:pt x="2291" y="1978"/>
                    <a:pt x="2334" y="1949"/>
                  </a:cubicBezTo>
                  <a:lnTo>
                    <a:pt x="2358" y="1935"/>
                  </a:lnTo>
                  <a:lnTo>
                    <a:pt x="2387" y="1916"/>
                  </a:lnTo>
                  <a:lnTo>
                    <a:pt x="2411" y="1896"/>
                  </a:lnTo>
                  <a:lnTo>
                    <a:pt x="2435" y="1877"/>
                  </a:lnTo>
                  <a:cubicBezTo>
                    <a:pt x="2473" y="1848"/>
                    <a:pt x="2507" y="1815"/>
                    <a:pt x="2540" y="1786"/>
                  </a:cubicBezTo>
                  <a:lnTo>
                    <a:pt x="2564" y="1762"/>
                  </a:lnTo>
                  <a:lnTo>
                    <a:pt x="2588" y="1738"/>
                  </a:lnTo>
                  <a:lnTo>
                    <a:pt x="2612" y="1709"/>
                  </a:lnTo>
                  <a:lnTo>
                    <a:pt x="2636" y="1685"/>
                  </a:lnTo>
                  <a:lnTo>
                    <a:pt x="2660" y="1656"/>
                  </a:lnTo>
                  <a:cubicBezTo>
                    <a:pt x="2679" y="1632"/>
                    <a:pt x="2703" y="1599"/>
                    <a:pt x="2723" y="1570"/>
                  </a:cubicBezTo>
                  <a:lnTo>
                    <a:pt x="2747" y="1541"/>
                  </a:lnTo>
                  <a:cubicBezTo>
                    <a:pt x="2756" y="1522"/>
                    <a:pt x="2771" y="1503"/>
                    <a:pt x="2780" y="1484"/>
                  </a:cubicBezTo>
                  <a:cubicBezTo>
                    <a:pt x="2790" y="1469"/>
                    <a:pt x="2795" y="1460"/>
                    <a:pt x="2799" y="1450"/>
                  </a:cubicBezTo>
                  <a:lnTo>
                    <a:pt x="2819" y="1416"/>
                  </a:lnTo>
                  <a:lnTo>
                    <a:pt x="2833" y="1392"/>
                  </a:lnTo>
                  <a:cubicBezTo>
                    <a:pt x="2881" y="1301"/>
                    <a:pt x="2919" y="1205"/>
                    <a:pt x="2943" y="1109"/>
                  </a:cubicBezTo>
                  <a:cubicBezTo>
                    <a:pt x="2953" y="1085"/>
                    <a:pt x="2958" y="1056"/>
                    <a:pt x="2963" y="1042"/>
                  </a:cubicBezTo>
                  <a:cubicBezTo>
                    <a:pt x="2963" y="1027"/>
                    <a:pt x="2967" y="1013"/>
                    <a:pt x="2972" y="1003"/>
                  </a:cubicBezTo>
                  <a:cubicBezTo>
                    <a:pt x="2972" y="989"/>
                    <a:pt x="2977" y="979"/>
                    <a:pt x="2977" y="970"/>
                  </a:cubicBezTo>
                  <a:cubicBezTo>
                    <a:pt x="2977" y="960"/>
                    <a:pt x="2982" y="951"/>
                    <a:pt x="2982" y="936"/>
                  </a:cubicBezTo>
                  <a:cubicBezTo>
                    <a:pt x="2982" y="927"/>
                    <a:pt x="2987" y="907"/>
                    <a:pt x="2987" y="898"/>
                  </a:cubicBezTo>
                  <a:cubicBezTo>
                    <a:pt x="2991" y="888"/>
                    <a:pt x="2991" y="879"/>
                    <a:pt x="2991" y="874"/>
                  </a:cubicBezTo>
                  <a:cubicBezTo>
                    <a:pt x="2991" y="864"/>
                    <a:pt x="2987" y="864"/>
                    <a:pt x="2991" y="855"/>
                  </a:cubicBezTo>
                  <a:cubicBezTo>
                    <a:pt x="2991" y="840"/>
                    <a:pt x="2991" y="831"/>
                    <a:pt x="2991" y="816"/>
                  </a:cubicBezTo>
                  <a:lnTo>
                    <a:pt x="2991" y="773"/>
                  </a:lnTo>
                  <a:lnTo>
                    <a:pt x="2991" y="739"/>
                  </a:lnTo>
                  <a:lnTo>
                    <a:pt x="2991" y="701"/>
                  </a:lnTo>
                  <a:lnTo>
                    <a:pt x="2991" y="0"/>
                  </a:ln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3" name="Google Shape;23923;p76"/>
            <p:cNvSpPr/>
            <p:nvPr/>
          </p:nvSpPr>
          <p:spPr>
            <a:xfrm>
              <a:off x="2794871" y="4107933"/>
              <a:ext cx="60161" cy="56624"/>
            </a:xfrm>
            <a:custGeom>
              <a:rect b="b" l="l" r="r" t="t"/>
              <a:pathLst>
                <a:path extrusionOk="0" h="2161" w="2296">
                  <a:moveTo>
                    <a:pt x="1" y="0"/>
                  </a:moveTo>
                  <a:lnTo>
                    <a:pt x="1" y="701"/>
                  </a:lnTo>
                  <a:cubicBezTo>
                    <a:pt x="1" y="1397"/>
                    <a:pt x="476" y="2002"/>
                    <a:pt x="1153" y="2160"/>
                  </a:cubicBezTo>
                  <a:lnTo>
                    <a:pt x="1215" y="2146"/>
                  </a:lnTo>
                  <a:lnTo>
                    <a:pt x="1273" y="2127"/>
                  </a:lnTo>
                  <a:lnTo>
                    <a:pt x="1297" y="2117"/>
                  </a:lnTo>
                  <a:cubicBezTo>
                    <a:pt x="1321" y="2112"/>
                    <a:pt x="1345" y="2103"/>
                    <a:pt x="1364" y="2093"/>
                  </a:cubicBezTo>
                  <a:lnTo>
                    <a:pt x="1393" y="2084"/>
                  </a:lnTo>
                  <a:lnTo>
                    <a:pt x="1422" y="2069"/>
                  </a:lnTo>
                  <a:lnTo>
                    <a:pt x="1451" y="2055"/>
                  </a:lnTo>
                  <a:lnTo>
                    <a:pt x="1479" y="2045"/>
                  </a:lnTo>
                  <a:lnTo>
                    <a:pt x="1503" y="2031"/>
                  </a:lnTo>
                  <a:cubicBezTo>
                    <a:pt x="1551" y="2007"/>
                    <a:pt x="1595" y="1978"/>
                    <a:pt x="1638" y="1949"/>
                  </a:cubicBezTo>
                  <a:lnTo>
                    <a:pt x="1662" y="1935"/>
                  </a:lnTo>
                  <a:lnTo>
                    <a:pt x="1691" y="1916"/>
                  </a:lnTo>
                  <a:lnTo>
                    <a:pt x="1715" y="1896"/>
                  </a:lnTo>
                  <a:lnTo>
                    <a:pt x="1739" y="1877"/>
                  </a:lnTo>
                  <a:cubicBezTo>
                    <a:pt x="1777" y="1848"/>
                    <a:pt x="1811" y="1815"/>
                    <a:pt x="1844" y="1786"/>
                  </a:cubicBezTo>
                  <a:lnTo>
                    <a:pt x="1868" y="1762"/>
                  </a:lnTo>
                  <a:lnTo>
                    <a:pt x="1892" y="1738"/>
                  </a:lnTo>
                  <a:lnTo>
                    <a:pt x="1916" y="1709"/>
                  </a:lnTo>
                  <a:lnTo>
                    <a:pt x="1940" y="1685"/>
                  </a:lnTo>
                  <a:lnTo>
                    <a:pt x="1964" y="1656"/>
                  </a:lnTo>
                  <a:cubicBezTo>
                    <a:pt x="1983" y="1632"/>
                    <a:pt x="2007" y="1599"/>
                    <a:pt x="2027" y="1570"/>
                  </a:cubicBezTo>
                  <a:lnTo>
                    <a:pt x="2051" y="1541"/>
                  </a:lnTo>
                  <a:cubicBezTo>
                    <a:pt x="2060" y="1522"/>
                    <a:pt x="2075" y="1503"/>
                    <a:pt x="2084" y="1484"/>
                  </a:cubicBezTo>
                  <a:cubicBezTo>
                    <a:pt x="2094" y="1469"/>
                    <a:pt x="2099" y="1460"/>
                    <a:pt x="2103" y="1450"/>
                  </a:cubicBezTo>
                  <a:lnTo>
                    <a:pt x="2123" y="1416"/>
                  </a:lnTo>
                  <a:lnTo>
                    <a:pt x="2137" y="1392"/>
                  </a:lnTo>
                  <a:cubicBezTo>
                    <a:pt x="2185" y="1301"/>
                    <a:pt x="2223" y="1205"/>
                    <a:pt x="2247" y="1109"/>
                  </a:cubicBezTo>
                  <a:cubicBezTo>
                    <a:pt x="2257" y="1085"/>
                    <a:pt x="2262" y="1056"/>
                    <a:pt x="2267" y="1042"/>
                  </a:cubicBezTo>
                  <a:cubicBezTo>
                    <a:pt x="2267" y="1027"/>
                    <a:pt x="2271" y="1013"/>
                    <a:pt x="2276" y="1003"/>
                  </a:cubicBezTo>
                  <a:cubicBezTo>
                    <a:pt x="2276" y="989"/>
                    <a:pt x="2281" y="979"/>
                    <a:pt x="2281" y="970"/>
                  </a:cubicBezTo>
                  <a:cubicBezTo>
                    <a:pt x="2281" y="960"/>
                    <a:pt x="2286" y="951"/>
                    <a:pt x="2286" y="936"/>
                  </a:cubicBezTo>
                  <a:cubicBezTo>
                    <a:pt x="2286" y="927"/>
                    <a:pt x="2291" y="907"/>
                    <a:pt x="2291" y="898"/>
                  </a:cubicBezTo>
                  <a:cubicBezTo>
                    <a:pt x="2295" y="888"/>
                    <a:pt x="2295" y="879"/>
                    <a:pt x="2295" y="874"/>
                  </a:cubicBezTo>
                  <a:cubicBezTo>
                    <a:pt x="2295" y="864"/>
                    <a:pt x="2291" y="864"/>
                    <a:pt x="2295" y="855"/>
                  </a:cubicBezTo>
                  <a:cubicBezTo>
                    <a:pt x="2295" y="840"/>
                    <a:pt x="2295" y="831"/>
                    <a:pt x="2295" y="816"/>
                  </a:cubicBezTo>
                  <a:lnTo>
                    <a:pt x="2295" y="773"/>
                  </a:lnTo>
                  <a:lnTo>
                    <a:pt x="2295" y="739"/>
                  </a:lnTo>
                  <a:lnTo>
                    <a:pt x="2295" y="701"/>
                  </a:lnTo>
                  <a:lnTo>
                    <a:pt x="22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4" name="Google Shape;23924;p76"/>
            <p:cNvSpPr/>
            <p:nvPr/>
          </p:nvSpPr>
          <p:spPr>
            <a:xfrm>
              <a:off x="2769848" y="3805635"/>
              <a:ext cx="91473" cy="365525"/>
            </a:xfrm>
            <a:custGeom>
              <a:rect b="b" l="l" r="r" t="t"/>
              <a:pathLst>
                <a:path extrusionOk="0" h="13950" w="3491">
                  <a:moveTo>
                    <a:pt x="1167" y="2172"/>
                  </a:moveTo>
                  <a:lnTo>
                    <a:pt x="2334" y="2902"/>
                  </a:lnTo>
                  <a:lnTo>
                    <a:pt x="2334" y="4068"/>
                  </a:lnTo>
                  <a:lnTo>
                    <a:pt x="1167" y="3338"/>
                  </a:lnTo>
                  <a:lnTo>
                    <a:pt x="1167" y="2172"/>
                  </a:lnTo>
                  <a:close/>
                  <a:moveTo>
                    <a:pt x="1167" y="3833"/>
                  </a:moveTo>
                  <a:lnTo>
                    <a:pt x="2334" y="4563"/>
                  </a:lnTo>
                  <a:lnTo>
                    <a:pt x="2334" y="5729"/>
                  </a:lnTo>
                  <a:lnTo>
                    <a:pt x="1177" y="5009"/>
                  </a:lnTo>
                  <a:lnTo>
                    <a:pt x="1172" y="5004"/>
                  </a:lnTo>
                  <a:cubicBezTo>
                    <a:pt x="1167" y="4894"/>
                    <a:pt x="1167" y="4270"/>
                    <a:pt x="1167" y="3833"/>
                  </a:cubicBezTo>
                  <a:close/>
                  <a:moveTo>
                    <a:pt x="1167" y="5489"/>
                  </a:moveTo>
                  <a:lnTo>
                    <a:pt x="2334" y="6223"/>
                  </a:lnTo>
                  <a:lnTo>
                    <a:pt x="2334" y="7390"/>
                  </a:lnTo>
                  <a:lnTo>
                    <a:pt x="1167" y="6660"/>
                  </a:lnTo>
                  <a:lnTo>
                    <a:pt x="1167" y="5489"/>
                  </a:lnTo>
                  <a:close/>
                  <a:moveTo>
                    <a:pt x="1167" y="7150"/>
                  </a:moveTo>
                  <a:lnTo>
                    <a:pt x="2334" y="7879"/>
                  </a:lnTo>
                  <a:lnTo>
                    <a:pt x="2334" y="8287"/>
                  </a:lnTo>
                  <a:lnTo>
                    <a:pt x="1167" y="8287"/>
                  </a:lnTo>
                  <a:lnTo>
                    <a:pt x="1167" y="7150"/>
                  </a:lnTo>
                  <a:close/>
                  <a:moveTo>
                    <a:pt x="3044" y="5388"/>
                  </a:moveTo>
                  <a:lnTo>
                    <a:pt x="3044" y="8403"/>
                  </a:lnTo>
                  <a:cubicBezTo>
                    <a:pt x="2953" y="8350"/>
                    <a:pt x="2857" y="8316"/>
                    <a:pt x="2751" y="8302"/>
                  </a:cubicBezTo>
                  <a:lnTo>
                    <a:pt x="2751" y="5388"/>
                  </a:lnTo>
                  <a:close/>
                  <a:moveTo>
                    <a:pt x="2059" y="8710"/>
                  </a:moveTo>
                  <a:cubicBezTo>
                    <a:pt x="2726" y="8710"/>
                    <a:pt x="2689" y="8712"/>
                    <a:pt x="2751" y="8729"/>
                  </a:cubicBezTo>
                  <a:cubicBezTo>
                    <a:pt x="3207" y="8868"/>
                    <a:pt x="3106" y="9545"/>
                    <a:pt x="2626" y="9545"/>
                  </a:cubicBezTo>
                  <a:cubicBezTo>
                    <a:pt x="1784" y="9545"/>
                    <a:pt x="1335" y="9547"/>
                    <a:pt x="1090" y="9547"/>
                  </a:cubicBezTo>
                  <a:cubicBezTo>
                    <a:pt x="784" y="9547"/>
                    <a:pt x="795" y="9544"/>
                    <a:pt x="749" y="9531"/>
                  </a:cubicBezTo>
                  <a:cubicBezTo>
                    <a:pt x="591" y="9478"/>
                    <a:pt x="476" y="9344"/>
                    <a:pt x="457" y="9180"/>
                  </a:cubicBezTo>
                  <a:lnTo>
                    <a:pt x="457" y="9080"/>
                  </a:lnTo>
                  <a:cubicBezTo>
                    <a:pt x="481" y="8868"/>
                    <a:pt x="658" y="8710"/>
                    <a:pt x="869" y="8710"/>
                  </a:cubicBezTo>
                  <a:cubicBezTo>
                    <a:pt x="1413" y="8710"/>
                    <a:pt x="1792" y="8710"/>
                    <a:pt x="2059" y="8710"/>
                  </a:cubicBezTo>
                  <a:close/>
                  <a:moveTo>
                    <a:pt x="3044" y="9852"/>
                  </a:moveTo>
                  <a:lnTo>
                    <a:pt x="3044" y="11331"/>
                  </a:lnTo>
                  <a:lnTo>
                    <a:pt x="2823" y="11331"/>
                  </a:lnTo>
                  <a:cubicBezTo>
                    <a:pt x="2545" y="11331"/>
                    <a:pt x="2545" y="11748"/>
                    <a:pt x="2823" y="11748"/>
                  </a:cubicBezTo>
                  <a:lnTo>
                    <a:pt x="3044" y="11748"/>
                  </a:lnTo>
                  <a:cubicBezTo>
                    <a:pt x="3030" y="12099"/>
                    <a:pt x="3092" y="12372"/>
                    <a:pt x="2948" y="12728"/>
                  </a:cubicBezTo>
                  <a:cubicBezTo>
                    <a:pt x="2948" y="12728"/>
                    <a:pt x="2948" y="12728"/>
                    <a:pt x="2948" y="12732"/>
                  </a:cubicBezTo>
                  <a:cubicBezTo>
                    <a:pt x="2857" y="12944"/>
                    <a:pt x="2713" y="13131"/>
                    <a:pt x="2526" y="13275"/>
                  </a:cubicBezTo>
                  <a:cubicBezTo>
                    <a:pt x="2482" y="13299"/>
                    <a:pt x="2179" y="13533"/>
                    <a:pt x="1745" y="13533"/>
                  </a:cubicBezTo>
                  <a:cubicBezTo>
                    <a:pt x="1651" y="13533"/>
                    <a:pt x="1550" y="13522"/>
                    <a:pt x="1445" y="13496"/>
                  </a:cubicBezTo>
                  <a:cubicBezTo>
                    <a:pt x="1052" y="13400"/>
                    <a:pt x="721" y="13126"/>
                    <a:pt x="562" y="12752"/>
                  </a:cubicBezTo>
                  <a:cubicBezTo>
                    <a:pt x="409" y="12392"/>
                    <a:pt x="471" y="12185"/>
                    <a:pt x="457" y="11748"/>
                  </a:cubicBezTo>
                  <a:lnTo>
                    <a:pt x="1988" y="11748"/>
                  </a:lnTo>
                  <a:cubicBezTo>
                    <a:pt x="2266" y="11748"/>
                    <a:pt x="2266" y="11326"/>
                    <a:pt x="1988" y="11326"/>
                  </a:cubicBezTo>
                  <a:lnTo>
                    <a:pt x="457" y="11326"/>
                  </a:lnTo>
                  <a:lnTo>
                    <a:pt x="457" y="9852"/>
                  </a:lnTo>
                  <a:cubicBezTo>
                    <a:pt x="543" y="9900"/>
                    <a:pt x="644" y="9939"/>
                    <a:pt x="749" y="9953"/>
                  </a:cubicBezTo>
                  <a:lnTo>
                    <a:pt x="749" y="10774"/>
                  </a:lnTo>
                  <a:cubicBezTo>
                    <a:pt x="749" y="10889"/>
                    <a:pt x="841" y="10985"/>
                    <a:pt x="956" y="10985"/>
                  </a:cubicBezTo>
                  <a:lnTo>
                    <a:pt x="2540" y="10985"/>
                  </a:lnTo>
                  <a:cubicBezTo>
                    <a:pt x="2655" y="10985"/>
                    <a:pt x="2751" y="10889"/>
                    <a:pt x="2751" y="10774"/>
                  </a:cubicBezTo>
                  <a:lnTo>
                    <a:pt x="2751" y="10476"/>
                  </a:lnTo>
                  <a:cubicBezTo>
                    <a:pt x="2751" y="10337"/>
                    <a:pt x="2646" y="10268"/>
                    <a:pt x="2540" y="10268"/>
                  </a:cubicBezTo>
                  <a:cubicBezTo>
                    <a:pt x="2434" y="10268"/>
                    <a:pt x="2329" y="10337"/>
                    <a:pt x="2329" y="10476"/>
                  </a:cubicBezTo>
                  <a:lnTo>
                    <a:pt x="2329" y="10568"/>
                  </a:lnTo>
                  <a:lnTo>
                    <a:pt x="1167" y="10568"/>
                  </a:lnTo>
                  <a:lnTo>
                    <a:pt x="1167" y="9963"/>
                  </a:lnTo>
                  <a:lnTo>
                    <a:pt x="2626" y="9963"/>
                  </a:lnTo>
                  <a:cubicBezTo>
                    <a:pt x="2775" y="9963"/>
                    <a:pt x="2919" y="9924"/>
                    <a:pt x="3044" y="9852"/>
                  </a:cubicBezTo>
                  <a:close/>
                  <a:moveTo>
                    <a:pt x="1106" y="0"/>
                  </a:moveTo>
                  <a:cubicBezTo>
                    <a:pt x="921" y="0"/>
                    <a:pt x="749" y="149"/>
                    <a:pt x="749" y="358"/>
                  </a:cubicBezTo>
                  <a:lnTo>
                    <a:pt x="749" y="703"/>
                  </a:lnTo>
                  <a:cubicBezTo>
                    <a:pt x="749" y="842"/>
                    <a:pt x="855" y="912"/>
                    <a:pt x="961" y="912"/>
                  </a:cubicBezTo>
                  <a:cubicBezTo>
                    <a:pt x="1066" y="912"/>
                    <a:pt x="1172" y="842"/>
                    <a:pt x="1172" y="703"/>
                  </a:cubicBezTo>
                  <a:lnTo>
                    <a:pt x="1172" y="468"/>
                  </a:lnTo>
                  <a:lnTo>
                    <a:pt x="2334" y="1198"/>
                  </a:lnTo>
                  <a:lnTo>
                    <a:pt x="2334" y="2407"/>
                  </a:lnTo>
                  <a:lnTo>
                    <a:pt x="1167" y="1678"/>
                  </a:lnTo>
                  <a:lnTo>
                    <a:pt x="1167" y="1543"/>
                  </a:lnTo>
                  <a:cubicBezTo>
                    <a:pt x="1167" y="1402"/>
                    <a:pt x="1063" y="1331"/>
                    <a:pt x="958" y="1331"/>
                  </a:cubicBezTo>
                  <a:cubicBezTo>
                    <a:pt x="854" y="1331"/>
                    <a:pt x="749" y="1402"/>
                    <a:pt x="749" y="1543"/>
                  </a:cubicBezTo>
                  <a:lnTo>
                    <a:pt x="749" y="4971"/>
                  </a:lnTo>
                  <a:lnTo>
                    <a:pt x="245" y="4971"/>
                  </a:lnTo>
                  <a:cubicBezTo>
                    <a:pt x="130" y="4971"/>
                    <a:pt x="34" y="5067"/>
                    <a:pt x="34" y="5182"/>
                  </a:cubicBezTo>
                  <a:lnTo>
                    <a:pt x="34" y="7063"/>
                  </a:lnTo>
                  <a:cubicBezTo>
                    <a:pt x="34" y="7203"/>
                    <a:pt x="140" y="7272"/>
                    <a:pt x="245" y="7272"/>
                  </a:cubicBezTo>
                  <a:cubicBezTo>
                    <a:pt x="351" y="7272"/>
                    <a:pt x="457" y="7203"/>
                    <a:pt x="457" y="7063"/>
                  </a:cubicBezTo>
                  <a:lnTo>
                    <a:pt x="457" y="5388"/>
                  </a:lnTo>
                  <a:lnTo>
                    <a:pt x="749" y="5388"/>
                  </a:lnTo>
                  <a:lnTo>
                    <a:pt x="749" y="8297"/>
                  </a:lnTo>
                  <a:cubicBezTo>
                    <a:pt x="644" y="8311"/>
                    <a:pt x="543" y="8350"/>
                    <a:pt x="457" y="8403"/>
                  </a:cubicBezTo>
                  <a:lnTo>
                    <a:pt x="457" y="7899"/>
                  </a:lnTo>
                  <a:cubicBezTo>
                    <a:pt x="457" y="7759"/>
                    <a:pt x="351" y="7690"/>
                    <a:pt x="245" y="7690"/>
                  </a:cubicBezTo>
                  <a:cubicBezTo>
                    <a:pt x="140" y="7690"/>
                    <a:pt x="34" y="7759"/>
                    <a:pt x="34" y="7899"/>
                  </a:cubicBezTo>
                  <a:lnTo>
                    <a:pt x="34" y="11859"/>
                  </a:lnTo>
                  <a:cubicBezTo>
                    <a:pt x="44" y="12142"/>
                    <a:pt x="1" y="12387"/>
                    <a:pt x="111" y="12747"/>
                  </a:cubicBezTo>
                  <a:cubicBezTo>
                    <a:pt x="111" y="12747"/>
                    <a:pt x="111" y="12752"/>
                    <a:pt x="111" y="12752"/>
                  </a:cubicBezTo>
                  <a:cubicBezTo>
                    <a:pt x="348" y="13504"/>
                    <a:pt x="1035" y="13949"/>
                    <a:pt x="1748" y="13949"/>
                  </a:cubicBezTo>
                  <a:cubicBezTo>
                    <a:pt x="2091" y="13949"/>
                    <a:pt x="2439" y="13847"/>
                    <a:pt x="2746" y="13625"/>
                  </a:cubicBezTo>
                  <a:lnTo>
                    <a:pt x="2799" y="13587"/>
                  </a:lnTo>
                  <a:cubicBezTo>
                    <a:pt x="3034" y="13400"/>
                    <a:pt x="3217" y="13160"/>
                    <a:pt x="3332" y="12886"/>
                  </a:cubicBezTo>
                  <a:cubicBezTo>
                    <a:pt x="3490" y="12507"/>
                    <a:pt x="3462" y="12276"/>
                    <a:pt x="3462" y="11537"/>
                  </a:cubicBezTo>
                  <a:lnTo>
                    <a:pt x="3462" y="5177"/>
                  </a:lnTo>
                  <a:cubicBezTo>
                    <a:pt x="3462" y="5062"/>
                    <a:pt x="3366" y="4971"/>
                    <a:pt x="3250" y="4971"/>
                  </a:cubicBezTo>
                  <a:lnTo>
                    <a:pt x="2751" y="4971"/>
                  </a:lnTo>
                  <a:lnTo>
                    <a:pt x="2751" y="1087"/>
                  </a:lnTo>
                  <a:cubicBezTo>
                    <a:pt x="2751" y="1015"/>
                    <a:pt x="2718" y="948"/>
                    <a:pt x="2655" y="910"/>
                  </a:cubicBezTo>
                  <a:lnTo>
                    <a:pt x="1292" y="55"/>
                  </a:lnTo>
                  <a:cubicBezTo>
                    <a:pt x="1232" y="17"/>
                    <a:pt x="1168" y="0"/>
                    <a:pt x="11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25" name="Google Shape;23925;p76"/>
          <p:cNvGrpSpPr/>
          <p:nvPr/>
        </p:nvGrpSpPr>
        <p:grpSpPr>
          <a:xfrm>
            <a:off x="1794067" y="2421750"/>
            <a:ext cx="269807" cy="365525"/>
            <a:chOff x="1794067" y="2421750"/>
            <a:chExt cx="269807" cy="365525"/>
          </a:xfrm>
        </p:grpSpPr>
        <p:sp>
          <p:nvSpPr>
            <p:cNvPr id="23926" name="Google Shape;23926;p76"/>
            <p:cNvSpPr/>
            <p:nvPr/>
          </p:nvSpPr>
          <p:spPr>
            <a:xfrm>
              <a:off x="1812304" y="2427278"/>
              <a:ext cx="235980" cy="154228"/>
            </a:xfrm>
            <a:custGeom>
              <a:rect b="b" l="l" r="r" t="t"/>
              <a:pathLst>
                <a:path extrusionOk="0" h="5886" w="9006">
                  <a:moveTo>
                    <a:pt x="629" y="1"/>
                  </a:moveTo>
                  <a:cubicBezTo>
                    <a:pt x="283" y="1"/>
                    <a:pt x="0" y="279"/>
                    <a:pt x="0" y="625"/>
                  </a:cubicBezTo>
                  <a:lnTo>
                    <a:pt x="0" y="5886"/>
                  </a:lnTo>
                  <a:lnTo>
                    <a:pt x="9005" y="5886"/>
                  </a:lnTo>
                  <a:lnTo>
                    <a:pt x="9005" y="625"/>
                  </a:lnTo>
                  <a:cubicBezTo>
                    <a:pt x="9005" y="279"/>
                    <a:pt x="8727" y="1"/>
                    <a:pt x="8381"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7" name="Google Shape;23927;p76"/>
            <p:cNvSpPr/>
            <p:nvPr/>
          </p:nvSpPr>
          <p:spPr>
            <a:xfrm>
              <a:off x="1799334" y="2581480"/>
              <a:ext cx="258881" cy="45173"/>
            </a:xfrm>
            <a:custGeom>
              <a:rect b="b" l="l" r="r" t="t"/>
              <a:pathLst>
                <a:path extrusionOk="0" h="1724" w="9880">
                  <a:moveTo>
                    <a:pt x="495" y="1"/>
                  </a:moveTo>
                  <a:lnTo>
                    <a:pt x="1" y="1724"/>
                  </a:lnTo>
                  <a:lnTo>
                    <a:pt x="9880" y="1724"/>
                  </a:lnTo>
                  <a:lnTo>
                    <a:pt x="9496"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8" name="Google Shape;23928;p76"/>
            <p:cNvSpPr/>
            <p:nvPr/>
          </p:nvSpPr>
          <p:spPr>
            <a:xfrm>
              <a:off x="1799334" y="2626653"/>
              <a:ext cx="258881" cy="57750"/>
            </a:xfrm>
            <a:custGeom>
              <a:rect b="b" l="l" r="r" t="t"/>
              <a:pathLst>
                <a:path extrusionOk="0" h="2204" w="9880">
                  <a:moveTo>
                    <a:pt x="1" y="0"/>
                  </a:moveTo>
                  <a:lnTo>
                    <a:pt x="1" y="1896"/>
                  </a:lnTo>
                  <a:cubicBezTo>
                    <a:pt x="1" y="2064"/>
                    <a:pt x="140" y="2203"/>
                    <a:pt x="308" y="2203"/>
                  </a:cubicBezTo>
                  <a:lnTo>
                    <a:pt x="9572" y="2203"/>
                  </a:lnTo>
                  <a:cubicBezTo>
                    <a:pt x="9741" y="2203"/>
                    <a:pt x="9880" y="2064"/>
                    <a:pt x="9880" y="1896"/>
                  </a:cubicBezTo>
                  <a:lnTo>
                    <a:pt x="9880" y="0"/>
                  </a:ln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9" name="Google Shape;23929;p76"/>
            <p:cNvSpPr/>
            <p:nvPr/>
          </p:nvSpPr>
          <p:spPr>
            <a:xfrm>
              <a:off x="1832663" y="2427278"/>
              <a:ext cx="215620" cy="154228"/>
            </a:xfrm>
            <a:custGeom>
              <a:rect b="b" l="l" r="r" t="t"/>
              <a:pathLst>
                <a:path extrusionOk="0" h="5886" w="8229">
                  <a:moveTo>
                    <a:pt x="625" y="1"/>
                  </a:moveTo>
                  <a:cubicBezTo>
                    <a:pt x="279" y="1"/>
                    <a:pt x="1" y="279"/>
                    <a:pt x="1" y="625"/>
                  </a:cubicBezTo>
                  <a:lnTo>
                    <a:pt x="1" y="5886"/>
                  </a:lnTo>
                  <a:lnTo>
                    <a:pt x="8228" y="5886"/>
                  </a:lnTo>
                  <a:lnTo>
                    <a:pt x="8228" y="625"/>
                  </a:lnTo>
                  <a:cubicBezTo>
                    <a:pt x="8228" y="279"/>
                    <a:pt x="7950" y="1"/>
                    <a:pt x="7604"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0" name="Google Shape;23930;p76"/>
            <p:cNvSpPr/>
            <p:nvPr/>
          </p:nvSpPr>
          <p:spPr>
            <a:xfrm>
              <a:off x="1819588" y="2581480"/>
              <a:ext cx="238626" cy="45173"/>
            </a:xfrm>
            <a:custGeom>
              <a:rect b="b" l="l" r="r" t="t"/>
              <a:pathLst>
                <a:path extrusionOk="0" h="1724" w="9107">
                  <a:moveTo>
                    <a:pt x="500" y="1"/>
                  </a:moveTo>
                  <a:lnTo>
                    <a:pt x="1" y="1724"/>
                  </a:lnTo>
                  <a:lnTo>
                    <a:pt x="9107" y="1724"/>
                  </a:lnTo>
                  <a:lnTo>
                    <a:pt x="8723"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1" name="Google Shape;23931;p76"/>
            <p:cNvSpPr/>
            <p:nvPr/>
          </p:nvSpPr>
          <p:spPr>
            <a:xfrm>
              <a:off x="1819588" y="2626653"/>
              <a:ext cx="238626" cy="57750"/>
            </a:xfrm>
            <a:custGeom>
              <a:rect b="b" l="l" r="r" t="t"/>
              <a:pathLst>
                <a:path extrusionOk="0" h="2204" w="9107">
                  <a:moveTo>
                    <a:pt x="1" y="0"/>
                  </a:moveTo>
                  <a:lnTo>
                    <a:pt x="1" y="1896"/>
                  </a:lnTo>
                  <a:cubicBezTo>
                    <a:pt x="1" y="2064"/>
                    <a:pt x="140" y="2203"/>
                    <a:pt x="308" y="2203"/>
                  </a:cubicBezTo>
                  <a:lnTo>
                    <a:pt x="8799" y="2203"/>
                  </a:lnTo>
                  <a:cubicBezTo>
                    <a:pt x="8968" y="2203"/>
                    <a:pt x="9107" y="2064"/>
                    <a:pt x="9107" y="1896"/>
                  </a:cubicBezTo>
                  <a:lnTo>
                    <a:pt x="9107"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2" name="Google Shape;23932;p76"/>
            <p:cNvSpPr/>
            <p:nvPr/>
          </p:nvSpPr>
          <p:spPr>
            <a:xfrm>
              <a:off x="1999573" y="2445515"/>
              <a:ext cx="27067" cy="23687"/>
            </a:xfrm>
            <a:custGeom>
              <a:rect b="b" l="l" r="r" t="t"/>
              <a:pathLst>
                <a:path extrusionOk="0" h="904" w="1033">
                  <a:moveTo>
                    <a:pt x="121" y="1"/>
                  </a:moveTo>
                  <a:cubicBezTo>
                    <a:pt x="54" y="1"/>
                    <a:pt x="1" y="58"/>
                    <a:pt x="1" y="125"/>
                  </a:cubicBezTo>
                  <a:lnTo>
                    <a:pt x="1" y="778"/>
                  </a:lnTo>
                  <a:cubicBezTo>
                    <a:pt x="1" y="846"/>
                    <a:pt x="54" y="903"/>
                    <a:pt x="121" y="903"/>
                  </a:cubicBezTo>
                  <a:lnTo>
                    <a:pt x="908" y="903"/>
                  </a:lnTo>
                  <a:cubicBezTo>
                    <a:pt x="975" y="903"/>
                    <a:pt x="1033" y="846"/>
                    <a:pt x="1033" y="778"/>
                  </a:cubicBezTo>
                  <a:lnTo>
                    <a:pt x="1033" y="125"/>
                  </a:lnTo>
                  <a:cubicBezTo>
                    <a:pt x="1033" y="58"/>
                    <a:pt x="975" y="1"/>
                    <a:pt x="90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3" name="Google Shape;23933;p76"/>
            <p:cNvSpPr/>
            <p:nvPr/>
          </p:nvSpPr>
          <p:spPr>
            <a:xfrm>
              <a:off x="2011914" y="2445515"/>
              <a:ext cx="14726" cy="14254"/>
            </a:xfrm>
            <a:custGeom>
              <a:rect b="b" l="l" r="r" t="t"/>
              <a:pathLst>
                <a:path extrusionOk="0" h="544" w="562">
                  <a:moveTo>
                    <a:pt x="0" y="1"/>
                  </a:moveTo>
                  <a:lnTo>
                    <a:pt x="0" y="423"/>
                  </a:lnTo>
                  <a:cubicBezTo>
                    <a:pt x="0" y="490"/>
                    <a:pt x="53" y="543"/>
                    <a:pt x="120" y="543"/>
                  </a:cubicBezTo>
                  <a:lnTo>
                    <a:pt x="562" y="543"/>
                  </a:lnTo>
                  <a:lnTo>
                    <a:pt x="562" y="125"/>
                  </a:lnTo>
                  <a:cubicBezTo>
                    <a:pt x="562" y="58"/>
                    <a:pt x="504" y="1"/>
                    <a:pt x="437" y="1"/>
                  </a:cubicBezTo>
                  <a:close/>
                </a:path>
              </a:pathLst>
            </a:custGeom>
            <a:solidFill>
              <a:srgbClr val="D4DA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4" name="Google Shape;23934;p76"/>
            <p:cNvSpPr/>
            <p:nvPr/>
          </p:nvSpPr>
          <p:spPr>
            <a:xfrm>
              <a:off x="1832034" y="2540185"/>
              <a:ext cx="25574" cy="22718"/>
            </a:xfrm>
            <a:custGeom>
              <a:rect b="b" l="l" r="r" t="t"/>
              <a:pathLst>
                <a:path extrusionOk="0" h="867" w="976">
                  <a:moveTo>
                    <a:pt x="540" y="0"/>
                  </a:moveTo>
                  <a:cubicBezTo>
                    <a:pt x="527" y="0"/>
                    <a:pt x="513" y="1"/>
                    <a:pt x="500" y="2"/>
                  </a:cubicBezTo>
                  <a:cubicBezTo>
                    <a:pt x="466" y="7"/>
                    <a:pt x="433" y="12"/>
                    <a:pt x="399" y="21"/>
                  </a:cubicBezTo>
                  <a:cubicBezTo>
                    <a:pt x="82" y="132"/>
                    <a:pt x="1" y="545"/>
                    <a:pt x="255" y="761"/>
                  </a:cubicBezTo>
                  <a:cubicBezTo>
                    <a:pt x="340" y="833"/>
                    <a:pt x="440" y="866"/>
                    <a:pt x="537" y="866"/>
                  </a:cubicBezTo>
                  <a:cubicBezTo>
                    <a:pt x="737" y="866"/>
                    <a:pt x="927" y="727"/>
                    <a:pt x="966" y="501"/>
                  </a:cubicBezTo>
                  <a:cubicBezTo>
                    <a:pt x="975" y="434"/>
                    <a:pt x="970" y="362"/>
                    <a:pt x="946" y="295"/>
                  </a:cubicBezTo>
                  <a:cubicBezTo>
                    <a:pt x="888" y="121"/>
                    <a:pt x="722" y="0"/>
                    <a:pt x="540"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5" name="Google Shape;23935;p76"/>
            <p:cNvSpPr/>
            <p:nvPr/>
          </p:nvSpPr>
          <p:spPr>
            <a:xfrm>
              <a:off x="1997058" y="2540159"/>
              <a:ext cx="26334" cy="22665"/>
            </a:xfrm>
            <a:custGeom>
              <a:rect b="b" l="l" r="r" t="t"/>
              <a:pathLst>
                <a:path extrusionOk="0" h="865" w="1005">
                  <a:moveTo>
                    <a:pt x="556" y="0"/>
                  </a:moveTo>
                  <a:cubicBezTo>
                    <a:pt x="541" y="0"/>
                    <a:pt x="525" y="1"/>
                    <a:pt x="510" y="3"/>
                  </a:cubicBezTo>
                  <a:cubicBezTo>
                    <a:pt x="178" y="32"/>
                    <a:pt x="1" y="402"/>
                    <a:pt x="188" y="675"/>
                  </a:cubicBezTo>
                  <a:cubicBezTo>
                    <a:pt x="275" y="802"/>
                    <a:pt x="411" y="864"/>
                    <a:pt x="545" y="864"/>
                  </a:cubicBezTo>
                  <a:cubicBezTo>
                    <a:pt x="701" y="864"/>
                    <a:pt x="855" y="782"/>
                    <a:pt x="932" y="622"/>
                  </a:cubicBezTo>
                  <a:cubicBezTo>
                    <a:pt x="951" y="589"/>
                    <a:pt x="966" y="546"/>
                    <a:pt x="975" y="502"/>
                  </a:cubicBezTo>
                  <a:cubicBezTo>
                    <a:pt x="1004" y="315"/>
                    <a:pt x="913" y="128"/>
                    <a:pt x="740" y="46"/>
                  </a:cubicBezTo>
                  <a:cubicBezTo>
                    <a:pt x="682" y="16"/>
                    <a:pt x="619" y="0"/>
                    <a:pt x="556"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6" name="Google Shape;23936;p76"/>
            <p:cNvSpPr/>
            <p:nvPr/>
          </p:nvSpPr>
          <p:spPr>
            <a:xfrm>
              <a:off x="1844742" y="2540185"/>
              <a:ext cx="12865" cy="13206"/>
            </a:xfrm>
            <a:custGeom>
              <a:rect b="b" l="l" r="r" t="t"/>
              <a:pathLst>
                <a:path extrusionOk="0" h="504" w="491">
                  <a:moveTo>
                    <a:pt x="56" y="0"/>
                  </a:moveTo>
                  <a:cubicBezTo>
                    <a:pt x="43" y="0"/>
                    <a:pt x="29" y="1"/>
                    <a:pt x="15" y="2"/>
                  </a:cubicBezTo>
                  <a:cubicBezTo>
                    <a:pt x="1" y="69"/>
                    <a:pt x="5" y="141"/>
                    <a:pt x="29" y="209"/>
                  </a:cubicBezTo>
                  <a:cubicBezTo>
                    <a:pt x="87" y="387"/>
                    <a:pt x="253" y="503"/>
                    <a:pt x="439" y="503"/>
                  </a:cubicBezTo>
                  <a:cubicBezTo>
                    <a:pt x="452" y="503"/>
                    <a:pt x="467" y="503"/>
                    <a:pt x="481" y="501"/>
                  </a:cubicBezTo>
                  <a:cubicBezTo>
                    <a:pt x="490" y="434"/>
                    <a:pt x="485" y="362"/>
                    <a:pt x="461" y="295"/>
                  </a:cubicBezTo>
                  <a:cubicBezTo>
                    <a:pt x="403" y="117"/>
                    <a:pt x="238" y="0"/>
                    <a:pt x="5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7" name="Google Shape;23937;p76"/>
            <p:cNvSpPr/>
            <p:nvPr/>
          </p:nvSpPr>
          <p:spPr>
            <a:xfrm>
              <a:off x="2009530" y="2540159"/>
              <a:ext cx="13861" cy="13258"/>
            </a:xfrm>
            <a:custGeom>
              <a:rect b="b" l="l" r="r" t="t"/>
              <a:pathLst>
                <a:path extrusionOk="0" h="506" w="529">
                  <a:moveTo>
                    <a:pt x="80" y="0"/>
                  </a:moveTo>
                  <a:cubicBezTo>
                    <a:pt x="65" y="0"/>
                    <a:pt x="49" y="1"/>
                    <a:pt x="34" y="3"/>
                  </a:cubicBezTo>
                  <a:cubicBezTo>
                    <a:pt x="0" y="190"/>
                    <a:pt x="96" y="378"/>
                    <a:pt x="264" y="459"/>
                  </a:cubicBezTo>
                  <a:cubicBezTo>
                    <a:pt x="322" y="490"/>
                    <a:pt x="385" y="505"/>
                    <a:pt x="450" y="505"/>
                  </a:cubicBezTo>
                  <a:cubicBezTo>
                    <a:pt x="467" y="505"/>
                    <a:pt x="483" y="504"/>
                    <a:pt x="499" y="502"/>
                  </a:cubicBezTo>
                  <a:cubicBezTo>
                    <a:pt x="528" y="315"/>
                    <a:pt x="432" y="133"/>
                    <a:pt x="264" y="46"/>
                  </a:cubicBezTo>
                  <a:cubicBezTo>
                    <a:pt x="206" y="16"/>
                    <a:pt x="143" y="0"/>
                    <a:pt x="80"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8" name="Google Shape;23938;p76"/>
            <p:cNvSpPr/>
            <p:nvPr/>
          </p:nvSpPr>
          <p:spPr>
            <a:xfrm>
              <a:off x="1853940" y="2655057"/>
              <a:ext cx="149826" cy="126689"/>
            </a:xfrm>
            <a:custGeom>
              <a:rect b="b" l="l" r="r" t="t"/>
              <a:pathLst>
                <a:path extrusionOk="0" h="4835" w="5718">
                  <a:moveTo>
                    <a:pt x="0" y="1"/>
                  </a:moveTo>
                  <a:lnTo>
                    <a:pt x="0" y="4527"/>
                  </a:lnTo>
                  <a:cubicBezTo>
                    <a:pt x="0" y="4700"/>
                    <a:pt x="134" y="4835"/>
                    <a:pt x="307" y="4835"/>
                  </a:cubicBezTo>
                  <a:lnTo>
                    <a:pt x="5405" y="4835"/>
                  </a:lnTo>
                  <a:cubicBezTo>
                    <a:pt x="5408" y="4835"/>
                    <a:pt x="5411" y="4835"/>
                    <a:pt x="5414" y="4835"/>
                  </a:cubicBezTo>
                  <a:cubicBezTo>
                    <a:pt x="5583" y="4835"/>
                    <a:pt x="5717" y="4697"/>
                    <a:pt x="5717" y="4527"/>
                  </a:cubicBezTo>
                  <a:lnTo>
                    <a:pt x="5717" y="1"/>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9" name="Google Shape;23939;p76"/>
            <p:cNvSpPr/>
            <p:nvPr/>
          </p:nvSpPr>
          <p:spPr>
            <a:xfrm>
              <a:off x="1877705" y="2677591"/>
              <a:ext cx="102164" cy="81647"/>
            </a:xfrm>
            <a:custGeom>
              <a:rect b="b" l="l" r="r" t="t"/>
              <a:pathLst>
                <a:path extrusionOk="0" h="3116" w="3899">
                  <a:moveTo>
                    <a:pt x="226" y="0"/>
                  </a:moveTo>
                  <a:cubicBezTo>
                    <a:pt x="101" y="0"/>
                    <a:pt x="0" y="101"/>
                    <a:pt x="0" y="226"/>
                  </a:cubicBezTo>
                  <a:lnTo>
                    <a:pt x="0" y="2895"/>
                  </a:lnTo>
                  <a:cubicBezTo>
                    <a:pt x="0" y="3015"/>
                    <a:pt x="101" y="3115"/>
                    <a:pt x="226" y="3115"/>
                  </a:cubicBezTo>
                  <a:lnTo>
                    <a:pt x="3673" y="3115"/>
                  </a:lnTo>
                  <a:cubicBezTo>
                    <a:pt x="3793" y="3115"/>
                    <a:pt x="3898" y="3015"/>
                    <a:pt x="3898" y="2895"/>
                  </a:cubicBezTo>
                  <a:lnTo>
                    <a:pt x="3898" y="226"/>
                  </a:lnTo>
                  <a:cubicBezTo>
                    <a:pt x="3898" y="101"/>
                    <a:pt x="3797" y="0"/>
                    <a:pt x="3673"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0" name="Google Shape;23940;p76"/>
            <p:cNvSpPr/>
            <p:nvPr/>
          </p:nvSpPr>
          <p:spPr>
            <a:xfrm>
              <a:off x="1812304" y="2481360"/>
              <a:ext cx="235980" cy="42684"/>
            </a:xfrm>
            <a:custGeom>
              <a:rect b="b" l="l" r="r" t="t"/>
              <a:pathLst>
                <a:path extrusionOk="0" h="1629" w="9006">
                  <a:moveTo>
                    <a:pt x="0" y="1"/>
                  </a:moveTo>
                  <a:lnTo>
                    <a:pt x="0" y="1628"/>
                  </a:lnTo>
                  <a:lnTo>
                    <a:pt x="9005" y="1628"/>
                  </a:lnTo>
                  <a:lnTo>
                    <a:pt x="9005"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1" name="Google Shape;23941;p76"/>
            <p:cNvSpPr/>
            <p:nvPr/>
          </p:nvSpPr>
          <p:spPr>
            <a:xfrm>
              <a:off x="1832663" y="2481360"/>
              <a:ext cx="215620" cy="42684"/>
            </a:xfrm>
            <a:custGeom>
              <a:rect b="b" l="l" r="r" t="t"/>
              <a:pathLst>
                <a:path extrusionOk="0" h="1629" w="8229">
                  <a:moveTo>
                    <a:pt x="1" y="1"/>
                  </a:moveTo>
                  <a:lnTo>
                    <a:pt x="1" y="1628"/>
                  </a:lnTo>
                  <a:lnTo>
                    <a:pt x="8228" y="1628"/>
                  </a:lnTo>
                  <a:lnTo>
                    <a:pt x="8228" y="1"/>
                  </a:ln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2" name="Google Shape;23942;p76"/>
            <p:cNvSpPr/>
            <p:nvPr/>
          </p:nvSpPr>
          <p:spPr>
            <a:xfrm>
              <a:off x="1873172" y="2448293"/>
              <a:ext cx="111203" cy="111334"/>
            </a:xfrm>
            <a:custGeom>
              <a:rect b="b" l="l" r="r" t="t"/>
              <a:pathLst>
                <a:path extrusionOk="0" h="4249" w="4244">
                  <a:moveTo>
                    <a:pt x="2122" y="0"/>
                  </a:moveTo>
                  <a:cubicBezTo>
                    <a:pt x="951" y="0"/>
                    <a:pt x="1" y="951"/>
                    <a:pt x="1" y="2122"/>
                  </a:cubicBezTo>
                  <a:cubicBezTo>
                    <a:pt x="1" y="3298"/>
                    <a:pt x="951" y="4248"/>
                    <a:pt x="2122" y="4248"/>
                  </a:cubicBezTo>
                  <a:cubicBezTo>
                    <a:pt x="3294" y="4248"/>
                    <a:pt x="4244" y="3298"/>
                    <a:pt x="4244" y="2122"/>
                  </a:cubicBezTo>
                  <a:cubicBezTo>
                    <a:pt x="4244" y="951"/>
                    <a:pt x="3294" y="0"/>
                    <a:pt x="212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3" name="Google Shape;23943;p76"/>
            <p:cNvSpPr/>
            <p:nvPr/>
          </p:nvSpPr>
          <p:spPr>
            <a:xfrm>
              <a:off x="1891042" y="2470198"/>
              <a:ext cx="75358" cy="67288"/>
            </a:xfrm>
            <a:custGeom>
              <a:rect b="b" l="l" r="r" t="t"/>
              <a:pathLst>
                <a:path extrusionOk="0" h="2568" w="2876">
                  <a:moveTo>
                    <a:pt x="1440" y="1"/>
                  </a:moveTo>
                  <a:cubicBezTo>
                    <a:pt x="1074" y="1"/>
                    <a:pt x="711" y="156"/>
                    <a:pt x="456" y="456"/>
                  </a:cubicBezTo>
                  <a:cubicBezTo>
                    <a:pt x="0" y="998"/>
                    <a:pt x="67" y="1804"/>
                    <a:pt x="610" y="2260"/>
                  </a:cubicBezTo>
                  <a:cubicBezTo>
                    <a:pt x="850" y="2467"/>
                    <a:pt x="1145" y="2567"/>
                    <a:pt x="1438" y="2567"/>
                  </a:cubicBezTo>
                  <a:cubicBezTo>
                    <a:pt x="1800" y="2567"/>
                    <a:pt x="2160" y="2414"/>
                    <a:pt x="2415" y="2116"/>
                  </a:cubicBezTo>
                  <a:lnTo>
                    <a:pt x="2424" y="2102"/>
                  </a:lnTo>
                  <a:cubicBezTo>
                    <a:pt x="2876" y="1560"/>
                    <a:pt x="2804" y="753"/>
                    <a:pt x="2261" y="297"/>
                  </a:cubicBezTo>
                  <a:cubicBezTo>
                    <a:pt x="2021" y="98"/>
                    <a:pt x="1730" y="1"/>
                    <a:pt x="1440"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4" name="Google Shape;23944;p76"/>
            <p:cNvSpPr/>
            <p:nvPr/>
          </p:nvSpPr>
          <p:spPr>
            <a:xfrm>
              <a:off x="1909279" y="2470408"/>
              <a:ext cx="55602" cy="56152"/>
            </a:xfrm>
            <a:custGeom>
              <a:rect b="b" l="l" r="r" t="t"/>
              <a:pathLst>
                <a:path extrusionOk="0" h="2143" w="2122">
                  <a:moveTo>
                    <a:pt x="743" y="0"/>
                  </a:moveTo>
                  <a:cubicBezTo>
                    <a:pt x="627" y="0"/>
                    <a:pt x="509" y="16"/>
                    <a:pt x="394" y="49"/>
                  </a:cubicBezTo>
                  <a:cubicBezTo>
                    <a:pt x="34" y="481"/>
                    <a:pt x="0" y="1096"/>
                    <a:pt x="307" y="1561"/>
                  </a:cubicBezTo>
                  <a:cubicBezTo>
                    <a:pt x="549" y="1930"/>
                    <a:pt x="955" y="2143"/>
                    <a:pt x="1379" y="2143"/>
                  </a:cubicBezTo>
                  <a:cubicBezTo>
                    <a:pt x="1495" y="2143"/>
                    <a:pt x="1613" y="2127"/>
                    <a:pt x="1728" y="2094"/>
                  </a:cubicBezTo>
                  <a:cubicBezTo>
                    <a:pt x="2084" y="1662"/>
                    <a:pt x="2122" y="1048"/>
                    <a:pt x="1815" y="582"/>
                  </a:cubicBezTo>
                  <a:cubicBezTo>
                    <a:pt x="1574" y="213"/>
                    <a:pt x="1167" y="0"/>
                    <a:pt x="743"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5" name="Google Shape;23945;p76"/>
            <p:cNvSpPr/>
            <p:nvPr/>
          </p:nvSpPr>
          <p:spPr>
            <a:xfrm>
              <a:off x="1923979" y="2487911"/>
              <a:ext cx="21303" cy="21145"/>
            </a:xfrm>
            <a:custGeom>
              <a:rect b="b" l="l" r="r" t="t"/>
              <a:pathLst>
                <a:path extrusionOk="0" h="807" w="813">
                  <a:moveTo>
                    <a:pt x="409" y="0"/>
                  </a:moveTo>
                  <a:cubicBezTo>
                    <a:pt x="183" y="0"/>
                    <a:pt x="1" y="178"/>
                    <a:pt x="1" y="404"/>
                  </a:cubicBezTo>
                  <a:cubicBezTo>
                    <a:pt x="1" y="629"/>
                    <a:pt x="183" y="807"/>
                    <a:pt x="409" y="807"/>
                  </a:cubicBezTo>
                  <a:cubicBezTo>
                    <a:pt x="630" y="807"/>
                    <a:pt x="812" y="629"/>
                    <a:pt x="812" y="404"/>
                  </a:cubicBezTo>
                  <a:cubicBezTo>
                    <a:pt x="812" y="178"/>
                    <a:pt x="630" y="0"/>
                    <a:pt x="409"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6" name="Google Shape;23946;p76"/>
            <p:cNvSpPr/>
            <p:nvPr/>
          </p:nvSpPr>
          <p:spPr>
            <a:xfrm>
              <a:off x="1994044" y="2436973"/>
              <a:ext cx="38020" cy="34614"/>
            </a:xfrm>
            <a:custGeom>
              <a:rect b="b" l="l" r="r" t="t"/>
              <a:pathLst>
                <a:path extrusionOk="0" h="1321" w="1451">
                  <a:moveTo>
                    <a:pt x="1037" y="418"/>
                  </a:moveTo>
                  <a:lnTo>
                    <a:pt x="1037" y="903"/>
                  </a:lnTo>
                  <a:lnTo>
                    <a:pt x="418" y="903"/>
                  </a:lnTo>
                  <a:lnTo>
                    <a:pt x="418" y="418"/>
                  </a:lnTo>
                  <a:close/>
                  <a:moveTo>
                    <a:pt x="332" y="0"/>
                  </a:moveTo>
                  <a:cubicBezTo>
                    <a:pt x="149" y="0"/>
                    <a:pt x="1" y="149"/>
                    <a:pt x="5" y="331"/>
                  </a:cubicBezTo>
                  <a:lnTo>
                    <a:pt x="5" y="989"/>
                  </a:lnTo>
                  <a:cubicBezTo>
                    <a:pt x="1" y="1172"/>
                    <a:pt x="149" y="1316"/>
                    <a:pt x="332" y="1320"/>
                  </a:cubicBezTo>
                  <a:lnTo>
                    <a:pt x="1119" y="1320"/>
                  </a:lnTo>
                  <a:cubicBezTo>
                    <a:pt x="1301" y="1320"/>
                    <a:pt x="1450" y="1172"/>
                    <a:pt x="1450" y="989"/>
                  </a:cubicBezTo>
                  <a:lnTo>
                    <a:pt x="1450" y="331"/>
                  </a:lnTo>
                  <a:cubicBezTo>
                    <a:pt x="1450" y="149"/>
                    <a:pt x="1301" y="0"/>
                    <a:pt x="11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7" name="Google Shape;23947;p76"/>
            <p:cNvSpPr/>
            <p:nvPr/>
          </p:nvSpPr>
          <p:spPr>
            <a:xfrm>
              <a:off x="1830226" y="2534735"/>
              <a:ext cx="35950" cy="33723"/>
            </a:xfrm>
            <a:custGeom>
              <a:rect b="b" l="l" r="r" t="t"/>
              <a:pathLst>
                <a:path extrusionOk="0" h="1287" w="1372">
                  <a:moveTo>
                    <a:pt x="600" y="0"/>
                  </a:moveTo>
                  <a:cubicBezTo>
                    <a:pt x="367" y="0"/>
                    <a:pt x="180" y="126"/>
                    <a:pt x="257" y="316"/>
                  </a:cubicBezTo>
                  <a:cubicBezTo>
                    <a:pt x="287" y="398"/>
                    <a:pt x="366" y="448"/>
                    <a:pt x="452" y="448"/>
                  </a:cubicBezTo>
                  <a:cubicBezTo>
                    <a:pt x="477" y="448"/>
                    <a:pt x="501" y="444"/>
                    <a:pt x="526" y="436"/>
                  </a:cubicBezTo>
                  <a:cubicBezTo>
                    <a:pt x="554" y="425"/>
                    <a:pt x="582" y="419"/>
                    <a:pt x="610" y="419"/>
                  </a:cubicBezTo>
                  <a:cubicBezTo>
                    <a:pt x="746" y="419"/>
                    <a:pt x="859" y="547"/>
                    <a:pt x="823" y="695"/>
                  </a:cubicBezTo>
                  <a:cubicBezTo>
                    <a:pt x="797" y="806"/>
                    <a:pt x="701" y="870"/>
                    <a:pt x="603" y="870"/>
                  </a:cubicBezTo>
                  <a:cubicBezTo>
                    <a:pt x="544" y="870"/>
                    <a:pt x="485" y="846"/>
                    <a:pt x="439" y="796"/>
                  </a:cubicBezTo>
                  <a:cubicBezTo>
                    <a:pt x="393" y="748"/>
                    <a:pt x="341" y="729"/>
                    <a:pt x="290" y="729"/>
                  </a:cubicBezTo>
                  <a:cubicBezTo>
                    <a:pt x="136" y="729"/>
                    <a:pt x="1" y="914"/>
                    <a:pt x="127" y="1069"/>
                  </a:cubicBezTo>
                  <a:cubicBezTo>
                    <a:pt x="262" y="1221"/>
                    <a:pt x="431" y="1286"/>
                    <a:pt x="597" y="1286"/>
                  </a:cubicBezTo>
                  <a:cubicBezTo>
                    <a:pt x="993" y="1286"/>
                    <a:pt x="1371" y="911"/>
                    <a:pt x="1212" y="441"/>
                  </a:cubicBezTo>
                  <a:cubicBezTo>
                    <a:pt x="1109" y="126"/>
                    <a:pt x="832"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8" name="Google Shape;23948;p76"/>
            <p:cNvSpPr/>
            <p:nvPr/>
          </p:nvSpPr>
          <p:spPr>
            <a:xfrm>
              <a:off x="1994542" y="2534709"/>
              <a:ext cx="33618" cy="32622"/>
            </a:xfrm>
            <a:custGeom>
              <a:rect b="b" l="l" r="r" t="t"/>
              <a:pathLst>
                <a:path extrusionOk="0" h="1245" w="1283">
                  <a:moveTo>
                    <a:pt x="644" y="0"/>
                  </a:moveTo>
                  <a:cubicBezTo>
                    <a:pt x="289" y="0"/>
                    <a:pt x="1" y="288"/>
                    <a:pt x="1" y="643"/>
                  </a:cubicBezTo>
                  <a:cubicBezTo>
                    <a:pt x="1" y="982"/>
                    <a:pt x="277" y="1244"/>
                    <a:pt x="482" y="1244"/>
                  </a:cubicBezTo>
                  <a:cubicBezTo>
                    <a:pt x="559" y="1244"/>
                    <a:pt x="625" y="1207"/>
                    <a:pt x="663" y="1123"/>
                  </a:cubicBezTo>
                  <a:cubicBezTo>
                    <a:pt x="706" y="1018"/>
                    <a:pt x="658" y="893"/>
                    <a:pt x="553" y="850"/>
                  </a:cubicBezTo>
                  <a:cubicBezTo>
                    <a:pt x="385" y="778"/>
                    <a:pt x="370" y="547"/>
                    <a:pt x="524" y="451"/>
                  </a:cubicBezTo>
                  <a:cubicBezTo>
                    <a:pt x="563" y="428"/>
                    <a:pt x="603" y="417"/>
                    <a:pt x="643" y="417"/>
                  </a:cubicBezTo>
                  <a:cubicBezTo>
                    <a:pt x="766" y="417"/>
                    <a:pt x="877" y="520"/>
                    <a:pt x="870" y="658"/>
                  </a:cubicBezTo>
                  <a:cubicBezTo>
                    <a:pt x="860" y="797"/>
                    <a:pt x="967" y="876"/>
                    <a:pt x="1075" y="876"/>
                  </a:cubicBezTo>
                  <a:cubicBezTo>
                    <a:pt x="1179" y="876"/>
                    <a:pt x="1282" y="803"/>
                    <a:pt x="1282" y="643"/>
                  </a:cubicBezTo>
                  <a:cubicBezTo>
                    <a:pt x="1282" y="288"/>
                    <a:pt x="994" y="0"/>
                    <a:pt x="6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9" name="Google Shape;23949;p76"/>
            <p:cNvSpPr/>
            <p:nvPr/>
          </p:nvSpPr>
          <p:spPr>
            <a:xfrm>
              <a:off x="1915804" y="2482435"/>
              <a:ext cx="37208" cy="31050"/>
            </a:xfrm>
            <a:custGeom>
              <a:rect b="b" l="l" r="r" t="t"/>
              <a:pathLst>
                <a:path extrusionOk="0" h="1185" w="1420">
                  <a:moveTo>
                    <a:pt x="712" y="1"/>
                  </a:moveTo>
                  <a:cubicBezTo>
                    <a:pt x="570" y="1"/>
                    <a:pt x="425" y="51"/>
                    <a:pt x="303" y="166"/>
                  </a:cubicBezTo>
                  <a:cubicBezTo>
                    <a:pt x="1" y="449"/>
                    <a:pt x="58" y="939"/>
                    <a:pt x="418" y="1145"/>
                  </a:cubicBezTo>
                  <a:cubicBezTo>
                    <a:pt x="459" y="1173"/>
                    <a:pt x="500" y="1184"/>
                    <a:pt x="537" y="1184"/>
                  </a:cubicBezTo>
                  <a:cubicBezTo>
                    <a:pt x="725" y="1184"/>
                    <a:pt x="844" y="893"/>
                    <a:pt x="620" y="785"/>
                  </a:cubicBezTo>
                  <a:cubicBezTo>
                    <a:pt x="481" y="704"/>
                    <a:pt x="490" y="497"/>
                    <a:pt x="639" y="430"/>
                  </a:cubicBezTo>
                  <a:cubicBezTo>
                    <a:pt x="666" y="419"/>
                    <a:pt x="692" y="415"/>
                    <a:pt x="718" y="415"/>
                  </a:cubicBezTo>
                  <a:cubicBezTo>
                    <a:pt x="841" y="415"/>
                    <a:pt x="945" y="529"/>
                    <a:pt x="913" y="661"/>
                  </a:cubicBezTo>
                  <a:cubicBezTo>
                    <a:pt x="882" y="814"/>
                    <a:pt x="1002" y="908"/>
                    <a:pt x="1121" y="908"/>
                  </a:cubicBezTo>
                  <a:cubicBezTo>
                    <a:pt x="1203" y="908"/>
                    <a:pt x="1285" y="863"/>
                    <a:pt x="1316" y="761"/>
                  </a:cubicBezTo>
                  <a:cubicBezTo>
                    <a:pt x="1420" y="330"/>
                    <a:pt x="1074" y="1"/>
                    <a:pt x="7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0" name="Google Shape;23950;p76"/>
            <p:cNvSpPr/>
            <p:nvPr/>
          </p:nvSpPr>
          <p:spPr>
            <a:xfrm>
              <a:off x="1794067" y="2421750"/>
              <a:ext cx="269807" cy="365525"/>
            </a:xfrm>
            <a:custGeom>
              <a:rect b="b" l="l" r="r" t="t"/>
              <a:pathLst>
                <a:path extrusionOk="0" h="13950" w="10297">
                  <a:moveTo>
                    <a:pt x="9077" y="418"/>
                  </a:moveTo>
                  <a:cubicBezTo>
                    <a:pt x="9308" y="418"/>
                    <a:pt x="9495" y="605"/>
                    <a:pt x="9495" y="836"/>
                  </a:cubicBezTo>
                  <a:lnTo>
                    <a:pt x="9495" y="2069"/>
                  </a:lnTo>
                  <a:lnTo>
                    <a:pt x="7210" y="2069"/>
                  </a:lnTo>
                  <a:cubicBezTo>
                    <a:pt x="6776" y="1227"/>
                    <a:pt x="5957" y="806"/>
                    <a:pt x="5139" y="806"/>
                  </a:cubicBezTo>
                  <a:cubicBezTo>
                    <a:pt x="4322" y="806"/>
                    <a:pt x="3504" y="1227"/>
                    <a:pt x="3072" y="2069"/>
                  </a:cubicBezTo>
                  <a:lnTo>
                    <a:pt x="907" y="2069"/>
                  </a:lnTo>
                  <a:lnTo>
                    <a:pt x="907" y="836"/>
                  </a:lnTo>
                  <a:cubicBezTo>
                    <a:pt x="907" y="605"/>
                    <a:pt x="1095" y="418"/>
                    <a:pt x="1325" y="418"/>
                  </a:cubicBezTo>
                  <a:close/>
                  <a:moveTo>
                    <a:pt x="2904" y="2482"/>
                  </a:moveTo>
                  <a:cubicBezTo>
                    <a:pt x="2789" y="2876"/>
                    <a:pt x="2780" y="3293"/>
                    <a:pt x="2880" y="3697"/>
                  </a:cubicBezTo>
                  <a:lnTo>
                    <a:pt x="907" y="3697"/>
                  </a:lnTo>
                  <a:lnTo>
                    <a:pt x="907" y="2482"/>
                  </a:lnTo>
                  <a:close/>
                  <a:moveTo>
                    <a:pt x="5144" y="1223"/>
                  </a:moveTo>
                  <a:cubicBezTo>
                    <a:pt x="5748" y="1223"/>
                    <a:pt x="6353" y="1505"/>
                    <a:pt x="6735" y="2069"/>
                  </a:cubicBezTo>
                  <a:cubicBezTo>
                    <a:pt x="6793" y="2161"/>
                    <a:pt x="6845" y="2257"/>
                    <a:pt x="6893" y="2357"/>
                  </a:cubicBezTo>
                  <a:cubicBezTo>
                    <a:pt x="6908" y="2396"/>
                    <a:pt x="6922" y="2434"/>
                    <a:pt x="6946" y="2473"/>
                  </a:cubicBezTo>
                  <a:cubicBezTo>
                    <a:pt x="6988" y="2525"/>
                    <a:pt x="7050" y="2551"/>
                    <a:pt x="7112" y="2551"/>
                  </a:cubicBezTo>
                  <a:cubicBezTo>
                    <a:pt x="7169" y="2551"/>
                    <a:pt x="7226" y="2528"/>
                    <a:pt x="7268" y="2482"/>
                  </a:cubicBezTo>
                  <a:lnTo>
                    <a:pt x="9495" y="2482"/>
                  </a:lnTo>
                  <a:lnTo>
                    <a:pt x="9495" y="3697"/>
                  </a:lnTo>
                  <a:lnTo>
                    <a:pt x="7402" y="3697"/>
                  </a:lnTo>
                  <a:cubicBezTo>
                    <a:pt x="7445" y="3509"/>
                    <a:pt x="7469" y="3322"/>
                    <a:pt x="7469" y="3135"/>
                  </a:cubicBezTo>
                  <a:cubicBezTo>
                    <a:pt x="7469" y="3025"/>
                    <a:pt x="7378" y="2933"/>
                    <a:pt x="7268" y="2929"/>
                  </a:cubicBezTo>
                  <a:cubicBezTo>
                    <a:pt x="7153" y="2929"/>
                    <a:pt x="7057" y="3020"/>
                    <a:pt x="7057" y="3135"/>
                  </a:cubicBezTo>
                  <a:cubicBezTo>
                    <a:pt x="7057" y="4196"/>
                    <a:pt x="6202" y="5050"/>
                    <a:pt x="5141" y="5050"/>
                  </a:cubicBezTo>
                  <a:cubicBezTo>
                    <a:pt x="3624" y="5050"/>
                    <a:pt x="2693" y="3341"/>
                    <a:pt x="3557" y="2069"/>
                  </a:cubicBezTo>
                  <a:cubicBezTo>
                    <a:pt x="3936" y="1505"/>
                    <a:pt x="4540" y="1223"/>
                    <a:pt x="5144" y="1223"/>
                  </a:cubicBezTo>
                  <a:close/>
                  <a:moveTo>
                    <a:pt x="9495" y="4109"/>
                  </a:moveTo>
                  <a:lnTo>
                    <a:pt x="9495" y="5886"/>
                  </a:lnTo>
                  <a:lnTo>
                    <a:pt x="907" y="5886"/>
                  </a:lnTo>
                  <a:lnTo>
                    <a:pt x="907" y="4109"/>
                  </a:lnTo>
                  <a:lnTo>
                    <a:pt x="3024" y="4109"/>
                  </a:lnTo>
                  <a:cubicBezTo>
                    <a:pt x="3408" y="4935"/>
                    <a:pt x="4234" y="5463"/>
                    <a:pt x="5141" y="5463"/>
                  </a:cubicBezTo>
                  <a:cubicBezTo>
                    <a:pt x="6048" y="5463"/>
                    <a:pt x="6874" y="4935"/>
                    <a:pt x="7258" y="4109"/>
                  </a:cubicBezTo>
                  <a:close/>
                  <a:moveTo>
                    <a:pt x="9533" y="6303"/>
                  </a:moveTo>
                  <a:lnTo>
                    <a:pt x="9821" y="7609"/>
                  </a:lnTo>
                  <a:lnTo>
                    <a:pt x="475" y="7609"/>
                  </a:lnTo>
                  <a:lnTo>
                    <a:pt x="855" y="6303"/>
                  </a:lnTo>
                  <a:close/>
                  <a:moveTo>
                    <a:pt x="9874" y="8026"/>
                  </a:moveTo>
                  <a:lnTo>
                    <a:pt x="9874" y="9812"/>
                  </a:lnTo>
                  <a:lnTo>
                    <a:pt x="8209" y="9812"/>
                  </a:lnTo>
                  <a:lnTo>
                    <a:pt x="8209" y="9111"/>
                  </a:lnTo>
                  <a:lnTo>
                    <a:pt x="9058" y="9111"/>
                  </a:lnTo>
                  <a:cubicBezTo>
                    <a:pt x="9317" y="9097"/>
                    <a:pt x="9317" y="8713"/>
                    <a:pt x="9058" y="8698"/>
                  </a:cubicBezTo>
                  <a:lnTo>
                    <a:pt x="1224" y="8698"/>
                  </a:lnTo>
                  <a:cubicBezTo>
                    <a:pt x="1220" y="8698"/>
                    <a:pt x="1215" y="8698"/>
                    <a:pt x="1211" y="8698"/>
                  </a:cubicBezTo>
                  <a:cubicBezTo>
                    <a:pt x="937" y="8698"/>
                    <a:pt x="936" y="9112"/>
                    <a:pt x="1206" y="9112"/>
                  </a:cubicBezTo>
                  <a:cubicBezTo>
                    <a:pt x="1212" y="9112"/>
                    <a:pt x="1218" y="9112"/>
                    <a:pt x="1224" y="9111"/>
                  </a:cubicBezTo>
                  <a:lnTo>
                    <a:pt x="2074" y="9111"/>
                  </a:lnTo>
                  <a:lnTo>
                    <a:pt x="2074" y="9812"/>
                  </a:lnTo>
                  <a:lnTo>
                    <a:pt x="408" y="9812"/>
                  </a:lnTo>
                  <a:lnTo>
                    <a:pt x="408" y="8026"/>
                  </a:lnTo>
                  <a:close/>
                  <a:moveTo>
                    <a:pt x="7791" y="9116"/>
                  </a:moveTo>
                  <a:lnTo>
                    <a:pt x="7791" y="13532"/>
                  </a:lnTo>
                  <a:lnTo>
                    <a:pt x="2491" y="13532"/>
                  </a:lnTo>
                  <a:lnTo>
                    <a:pt x="2491" y="9116"/>
                  </a:lnTo>
                  <a:close/>
                  <a:moveTo>
                    <a:pt x="1325" y="0"/>
                  </a:moveTo>
                  <a:cubicBezTo>
                    <a:pt x="864" y="5"/>
                    <a:pt x="490" y="375"/>
                    <a:pt x="490" y="836"/>
                  </a:cubicBezTo>
                  <a:lnTo>
                    <a:pt x="490" y="6068"/>
                  </a:lnTo>
                  <a:lnTo>
                    <a:pt x="5" y="7758"/>
                  </a:lnTo>
                  <a:lnTo>
                    <a:pt x="5" y="7762"/>
                  </a:lnTo>
                  <a:cubicBezTo>
                    <a:pt x="5" y="7767"/>
                    <a:pt x="5" y="7772"/>
                    <a:pt x="0" y="7777"/>
                  </a:cubicBezTo>
                  <a:cubicBezTo>
                    <a:pt x="0" y="7786"/>
                    <a:pt x="0" y="7791"/>
                    <a:pt x="0" y="7796"/>
                  </a:cubicBezTo>
                  <a:cubicBezTo>
                    <a:pt x="0" y="7796"/>
                    <a:pt x="0" y="7801"/>
                    <a:pt x="0" y="7801"/>
                  </a:cubicBezTo>
                  <a:cubicBezTo>
                    <a:pt x="0" y="7806"/>
                    <a:pt x="0" y="7810"/>
                    <a:pt x="0" y="7820"/>
                  </a:cubicBezTo>
                  <a:lnTo>
                    <a:pt x="0" y="10023"/>
                  </a:lnTo>
                  <a:cubicBezTo>
                    <a:pt x="0" y="10134"/>
                    <a:pt x="96" y="10230"/>
                    <a:pt x="211" y="10230"/>
                  </a:cubicBezTo>
                  <a:lnTo>
                    <a:pt x="2083" y="10230"/>
                  </a:lnTo>
                  <a:lnTo>
                    <a:pt x="2083" y="13743"/>
                  </a:lnTo>
                  <a:cubicBezTo>
                    <a:pt x="2083" y="13854"/>
                    <a:pt x="2175" y="13950"/>
                    <a:pt x="2290" y="13950"/>
                  </a:cubicBezTo>
                  <a:lnTo>
                    <a:pt x="8007" y="13950"/>
                  </a:lnTo>
                  <a:cubicBezTo>
                    <a:pt x="8122" y="13950"/>
                    <a:pt x="8213" y="13854"/>
                    <a:pt x="8213" y="13743"/>
                  </a:cubicBezTo>
                  <a:lnTo>
                    <a:pt x="8213" y="10230"/>
                  </a:lnTo>
                  <a:lnTo>
                    <a:pt x="10086" y="10230"/>
                  </a:lnTo>
                  <a:cubicBezTo>
                    <a:pt x="10201" y="10230"/>
                    <a:pt x="10297" y="10134"/>
                    <a:pt x="10297" y="10019"/>
                  </a:cubicBezTo>
                  <a:lnTo>
                    <a:pt x="10297" y="7820"/>
                  </a:lnTo>
                  <a:cubicBezTo>
                    <a:pt x="10292" y="7810"/>
                    <a:pt x="10287" y="7796"/>
                    <a:pt x="10282" y="7786"/>
                  </a:cubicBezTo>
                  <a:cubicBezTo>
                    <a:pt x="10282" y="7777"/>
                    <a:pt x="10278" y="7762"/>
                    <a:pt x="10278" y="7753"/>
                  </a:cubicBezTo>
                  <a:lnTo>
                    <a:pt x="9913" y="6102"/>
                  </a:lnTo>
                  <a:cubicBezTo>
                    <a:pt x="9913" y="6097"/>
                    <a:pt x="9913" y="6097"/>
                    <a:pt x="9913" y="6097"/>
                  </a:cubicBezTo>
                  <a:lnTo>
                    <a:pt x="9913" y="836"/>
                  </a:lnTo>
                  <a:cubicBezTo>
                    <a:pt x="9908" y="375"/>
                    <a:pt x="9538" y="5"/>
                    <a:pt x="90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1" name="Google Shape;23951;p76"/>
            <p:cNvSpPr/>
            <p:nvPr/>
          </p:nvSpPr>
          <p:spPr>
            <a:xfrm>
              <a:off x="1878203" y="2465429"/>
              <a:ext cx="89586" cy="77507"/>
            </a:xfrm>
            <a:custGeom>
              <a:rect b="b" l="l" r="r" t="t"/>
              <a:pathLst>
                <a:path extrusionOk="0" h="2958" w="3419">
                  <a:moveTo>
                    <a:pt x="1704" y="0"/>
                  </a:moveTo>
                  <a:cubicBezTo>
                    <a:pt x="1691" y="0"/>
                    <a:pt x="1676" y="1"/>
                    <a:pt x="1661" y="4"/>
                  </a:cubicBezTo>
                  <a:cubicBezTo>
                    <a:pt x="447" y="225"/>
                    <a:pt x="1" y="1785"/>
                    <a:pt x="965" y="2601"/>
                  </a:cubicBezTo>
                  <a:cubicBezTo>
                    <a:pt x="1256" y="2847"/>
                    <a:pt x="1594" y="2958"/>
                    <a:pt x="1923" y="2958"/>
                  </a:cubicBezTo>
                  <a:cubicBezTo>
                    <a:pt x="2692" y="2958"/>
                    <a:pt x="3418" y="2356"/>
                    <a:pt x="3418" y="1473"/>
                  </a:cubicBezTo>
                  <a:cubicBezTo>
                    <a:pt x="3418" y="911"/>
                    <a:pt x="3102" y="398"/>
                    <a:pt x="2602" y="143"/>
                  </a:cubicBezTo>
                  <a:cubicBezTo>
                    <a:pt x="2571" y="127"/>
                    <a:pt x="2539" y="120"/>
                    <a:pt x="2508" y="120"/>
                  </a:cubicBezTo>
                  <a:cubicBezTo>
                    <a:pt x="2373" y="120"/>
                    <a:pt x="2260" y="258"/>
                    <a:pt x="2314" y="402"/>
                  </a:cubicBezTo>
                  <a:cubicBezTo>
                    <a:pt x="2319" y="412"/>
                    <a:pt x="2324" y="422"/>
                    <a:pt x="2329" y="431"/>
                  </a:cubicBezTo>
                  <a:cubicBezTo>
                    <a:pt x="2348" y="465"/>
                    <a:pt x="2377" y="494"/>
                    <a:pt x="2415" y="513"/>
                  </a:cubicBezTo>
                  <a:cubicBezTo>
                    <a:pt x="2881" y="748"/>
                    <a:pt x="3111" y="1290"/>
                    <a:pt x="2953" y="1790"/>
                  </a:cubicBezTo>
                  <a:cubicBezTo>
                    <a:pt x="2810" y="2243"/>
                    <a:pt x="2393" y="2540"/>
                    <a:pt x="1933" y="2540"/>
                  </a:cubicBezTo>
                  <a:cubicBezTo>
                    <a:pt x="1882" y="2540"/>
                    <a:pt x="1829" y="2537"/>
                    <a:pt x="1777" y="2529"/>
                  </a:cubicBezTo>
                  <a:cubicBezTo>
                    <a:pt x="1253" y="2457"/>
                    <a:pt x="865" y="2015"/>
                    <a:pt x="855" y="1487"/>
                  </a:cubicBezTo>
                  <a:cubicBezTo>
                    <a:pt x="845" y="964"/>
                    <a:pt x="1220" y="508"/>
                    <a:pt x="1738" y="412"/>
                  </a:cubicBezTo>
                  <a:cubicBezTo>
                    <a:pt x="1997" y="367"/>
                    <a:pt x="1938" y="0"/>
                    <a:pt x="1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2" name="Google Shape;23952;p76"/>
            <p:cNvSpPr/>
            <p:nvPr/>
          </p:nvSpPr>
          <p:spPr>
            <a:xfrm>
              <a:off x="1872281" y="2672298"/>
              <a:ext cx="112854" cy="92469"/>
            </a:xfrm>
            <a:custGeom>
              <a:rect b="b" l="l" r="r" t="t"/>
              <a:pathLst>
                <a:path extrusionOk="0" h="3529" w="4307">
                  <a:moveTo>
                    <a:pt x="3899" y="413"/>
                  </a:moveTo>
                  <a:lnTo>
                    <a:pt x="3899" y="3111"/>
                  </a:lnTo>
                  <a:lnTo>
                    <a:pt x="419" y="3111"/>
                  </a:lnTo>
                  <a:lnTo>
                    <a:pt x="419" y="413"/>
                  </a:lnTo>
                  <a:close/>
                  <a:moveTo>
                    <a:pt x="4109" y="0"/>
                  </a:moveTo>
                  <a:cubicBezTo>
                    <a:pt x="4106" y="0"/>
                    <a:pt x="4103" y="0"/>
                    <a:pt x="4100" y="0"/>
                  </a:cubicBezTo>
                  <a:lnTo>
                    <a:pt x="207" y="0"/>
                  </a:lnTo>
                  <a:cubicBezTo>
                    <a:pt x="92" y="0"/>
                    <a:pt x="1" y="92"/>
                    <a:pt x="1" y="207"/>
                  </a:cubicBezTo>
                  <a:lnTo>
                    <a:pt x="1" y="3322"/>
                  </a:lnTo>
                  <a:cubicBezTo>
                    <a:pt x="1" y="3433"/>
                    <a:pt x="92" y="3529"/>
                    <a:pt x="207" y="3529"/>
                  </a:cubicBezTo>
                  <a:lnTo>
                    <a:pt x="4100" y="3529"/>
                  </a:lnTo>
                  <a:cubicBezTo>
                    <a:pt x="4216" y="3529"/>
                    <a:pt x="4307" y="3433"/>
                    <a:pt x="4307" y="3317"/>
                  </a:cubicBezTo>
                  <a:lnTo>
                    <a:pt x="4307" y="202"/>
                  </a:lnTo>
                  <a:cubicBezTo>
                    <a:pt x="4307" y="94"/>
                    <a:pt x="4220" y="0"/>
                    <a:pt x="41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53" name="Google Shape;23953;p76"/>
          <p:cNvGrpSpPr/>
          <p:nvPr/>
        </p:nvGrpSpPr>
        <p:grpSpPr>
          <a:xfrm>
            <a:off x="3606782" y="2421750"/>
            <a:ext cx="211585" cy="365525"/>
            <a:chOff x="3606782" y="2421750"/>
            <a:chExt cx="211585" cy="365525"/>
          </a:xfrm>
        </p:grpSpPr>
        <p:sp>
          <p:nvSpPr>
            <p:cNvPr id="23954" name="Google Shape;23954;p76"/>
            <p:cNvSpPr/>
            <p:nvPr/>
          </p:nvSpPr>
          <p:spPr>
            <a:xfrm>
              <a:off x="3637229" y="2427278"/>
              <a:ext cx="150586" cy="196493"/>
            </a:xfrm>
            <a:custGeom>
              <a:rect b="b" l="l" r="r" t="t"/>
              <a:pathLst>
                <a:path extrusionOk="0" h="7499" w="5747">
                  <a:moveTo>
                    <a:pt x="1863" y="1"/>
                  </a:moveTo>
                  <a:cubicBezTo>
                    <a:pt x="835" y="1"/>
                    <a:pt x="0" y="831"/>
                    <a:pt x="0" y="1858"/>
                  </a:cubicBezTo>
                  <a:lnTo>
                    <a:pt x="0" y="7230"/>
                  </a:lnTo>
                  <a:cubicBezTo>
                    <a:pt x="0" y="7379"/>
                    <a:pt x="120" y="7499"/>
                    <a:pt x="269" y="7499"/>
                  </a:cubicBezTo>
                  <a:lnTo>
                    <a:pt x="5482" y="7499"/>
                  </a:lnTo>
                  <a:cubicBezTo>
                    <a:pt x="5626" y="7499"/>
                    <a:pt x="5746" y="7379"/>
                    <a:pt x="5746" y="7230"/>
                  </a:cubicBezTo>
                  <a:lnTo>
                    <a:pt x="5746" y="1858"/>
                  </a:lnTo>
                  <a:cubicBezTo>
                    <a:pt x="5746" y="831"/>
                    <a:pt x="4916" y="1"/>
                    <a:pt x="3888" y="1"/>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5" name="Google Shape;23955;p76"/>
            <p:cNvSpPr/>
            <p:nvPr/>
          </p:nvSpPr>
          <p:spPr>
            <a:xfrm>
              <a:off x="3664008" y="2451935"/>
              <a:ext cx="123807" cy="171836"/>
            </a:xfrm>
            <a:custGeom>
              <a:rect b="b" l="l" r="r" t="t"/>
              <a:pathLst>
                <a:path extrusionOk="0" h="6558" w="4725">
                  <a:moveTo>
                    <a:pt x="1340" y="0"/>
                  </a:moveTo>
                  <a:cubicBezTo>
                    <a:pt x="601" y="0"/>
                    <a:pt x="1" y="596"/>
                    <a:pt x="1" y="1335"/>
                  </a:cubicBezTo>
                  <a:lnTo>
                    <a:pt x="1" y="6558"/>
                  </a:lnTo>
                  <a:lnTo>
                    <a:pt x="4460" y="6558"/>
                  </a:lnTo>
                  <a:cubicBezTo>
                    <a:pt x="4604" y="6558"/>
                    <a:pt x="4724" y="6438"/>
                    <a:pt x="4724" y="6289"/>
                  </a:cubicBezTo>
                  <a:lnTo>
                    <a:pt x="4724" y="917"/>
                  </a:lnTo>
                  <a:cubicBezTo>
                    <a:pt x="4724" y="596"/>
                    <a:pt x="4643" y="279"/>
                    <a:pt x="447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6" name="Google Shape;23956;p76"/>
            <p:cNvSpPr/>
            <p:nvPr/>
          </p:nvSpPr>
          <p:spPr>
            <a:xfrm>
              <a:off x="3612180" y="2553312"/>
              <a:ext cx="200790" cy="228433"/>
            </a:xfrm>
            <a:custGeom>
              <a:rect b="b" l="l" r="r" t="t"/>
              <a:pathLst>
                <a:path extrusionOk="0" h="8718" w="7663">
                  <a:moveTo>
                    <a:pt x="385" y="0"/>
                  </a:moveTo>
                  <a:cubicBezTo>
                    <a:pt x="174" y="0"/>
                    <a:pt x="1" y="173"/>
                    <a:pt x="1" y="389"/>
                  </a:cubicBezTo>
                  <a:lnTo>
                    <a:pt x="1" y="8334"/>
                  </a:lnTo>
                  <a:cubicBezTo>
                    <a:pt x="1" y="8545"/>
                    <a:pt x="174" y="8718"/>
                    <a:pt x="385" y="8718"/>
                  </a:cubicBezTo>
                  <a:lnTo>
                    <a:pt x="7273" y="8718"/>
                  </a:lnTo>
                  <a:cubicBezTo>
                    <a:pt x="7489" y="8718"/>
                    <a:pt x="7662" y="8545"/>
                    <a:pt x="7662" y="8334"/>
                  </a:cubicBezTo>
                  <a:lnTo>
                    <a:pt x="7662" y="389"/>
                  </a:lnTo>
                  <a:cubicBezTo>
                    <a:pt x="7662" y="173"/>
                    <a:pt x="7489" y="0"/>
                    <a:pt x="7273"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7" name="Google Shape;23957;p76"/>
            <p:cNvSpPr/>
            <p:nvPr/>
          </p:nvSpPr>
          <p:spPr>
            <a:xfrm>
              <a:off x="3642391" y="2553312"/>
              <a:ext cx="170578" cy="200135"/>
            </a:xfrm>
            <a:custGeom>
              <a:rect b="b" l="l" r="r" t="t"/>
              <a:pathLst>
                <a:path extrusionOk="0" h="7638" w="6510">
                  <a:moveTo>
                    <a:pt x="0" y="0"/>
                  </a:moveTo>
                  <a:lnTo>
                    <a:pt x="0" y="7249"/>
                  </a:lnTo>
                  <a:cubicBezTo>
                    <a:pt x="0" y="7465"/>
                    <a:pt x="173" y="7638"/>
                    <a:pt x="389" y="7638"/>
                  </a:cubicBezTo>
                  <a:lnTo>
                    <a:pt x="6509" y="7638"/>
                  </a:lnTo>
                  <a:lnTo>
                    <a:pt x="6509" y="389"/>
                  </a:lnTo>
                  <a:cubicBezTo>
                    <a:pt x="6509" y="173"/>
                    <a:pt x="6336" y="0"/>
                    <a:pt x="6120" y="0"/>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8" name="Google Shape;23958;p76"/>
            <p:cNvSpPr/>
            <p:nvPr/>
          </p:nvSpPr>
          <p:spPr>
            <a:xfrm>
              <a:off x="3612180" y="2618347"/>
              <a:ext cx="200790" cy="98495"/>
            </a:xfrm>
            <a:custGeom>
              <a:rect b="b" l="l" r="r" t="t"/>
              <a:pathLst>
                <a:path extrusionOk="0" h="3759" w="7663">
                  <a:moveTo>
                    <a:pt x="1" y="0"/>
                  </a:moveTo>
                  <a:lnTo>
                    <a:pt x="1" y="3759"/>
                  </a:lnTo>
                  <a:lnTo>
                    <a:pt x="7662" y="3759"/>
                  </a:lnTo>
                  <a:lnTo>
                    <a:pt x="7662" y="0"/>
                  </a:ln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9" name="Google Shape;23959;p76"/>
            <p:cNvSpPr/>
            <p:nvPr/>
          </p:nvSpPr>
          <p:spPr>
            <a:xfrm>
              <a:off x="3612180" y="2618347"/>
              <a:ext cx="30238" cy="98495"/>
            </a:xfrm>
            <a:custGeom>
              <a:rect b="b" l="l" r="r" t="t"/>
              <a:pathLst>
                <a:path extrusionOk="0" h="3759" w="1154">
                  <a:moveTo>
                    <a:pt x="1" y="0"/>
                  </a:moveTo>
                  <a:lnTo>
                    <a:pt x="1" y="3759"/>
                  </a:lnTo>
                  <a:lnTo>
                    <a:pt x="1153" y="3759"/>
                  </a:lnTo>
                  <a:lnTo>
                    <a:pt x="1153" y="0"/>
                  </a:ln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0" name="Google Shape;23960;p76"/>
            <p:cNvSpPr/>
            <p:nvPr/>
          </p:nvSpPr>
          <p:spPr>
            <a:xfrm>
              <a:off x="3606782" y="2481151"/>
              <a:ext cx="211585" cy="306124"/>
            </a:xfrm>
            <a:custGeom>
              <a:rect b="b" l="l" r="r" t="t"/>
              <a:pathLst>
                <a:path extrusionOk="0" h="11683" w="8075">
                  <a:moveTo>
                    <a:pt x="7479" y="2961"/>
                  </a:moveTo>
                  <a:cubicBezTo>
                    <a:pt x="7580" y="2961"/>
                    <a:pt x="7657" y="3042"/>
                    <a:pt x="7657" y="3143"/>
                  </a:cubicBezTo>
                  <a:lnTo>
                    <a:pt x="7657" y="5030"/>
                  </a:lnTo>
                  <a:lnTo>
                    <a:pt x="6063" y="5030"/>
                  </a:lnTo>
                  <a:cubicBezTo>
                    <a:pt x="5785" y="5030"/>
                    <a:pt x="5785" y="5443"/>
                    <a:pt x="6063" y="5443"/>
                  </a:cubicBezTo>
                  <a:lnTo>
                    <a:pt x="7657" y="5443"/>
                  </a:lnTo>
                  <a:lnTo>
                    <a:pt x="7657" y="8784"/>
                  </a:lnTo>
                  <a:lnTo>
                    <a:pt x="3025" y="8784"/>
                  </a:lnTo>
                  <a:cubicBezTo>
                    <a:pt x="2751" y="8784"/>
                    <a:pt x="2751" y="9201"/>
                    <a:pt x="3025" y="9201"/>
                  </a:cubicBezTo>
                  <a:lnTo>
                    <a:pt x="7657" y="9201"/>
                  </a:lnTo>
                  <a:lnTo>
                    <a:pt x="7657" y="11088"/>
                  </a:lnTo>
                  <a:cubicBezTo>
                    <a:pt x="7657" y="11184"/>
                    <a:pt x="7580" y="11265"/>
                    <a:pt x="7479" y="11265"/>
                  </a:cubicBezTo>
                  <a:lnTo>
                    <a:pt x="591" y="11265"/>
                  </a:lnTo>
                  <a:cubicBezTo>
                    <a:pt x="495" y="11265"/>
                    <a:pt x="413" y="11184"/>
                    <a:pt x="413" y="11088"/>
                  </a:cubicBezTo>
                  <a:lnTo>
                    <a:pt x="413" y="9201"/>
                  </a:lnTo>
                  <a:lnTo>
                    <a:pt x="2199" y="9201"/>
                  </a:lnTo>
                  <a:cubicBezTo>
                    <a:pt x="2473" y="9201"/>
                    <a:pt x="2473" y="8788"/>
                    <a:pt x="2199" y="8788"/>
                  </a:cubicBezTo>
                  <a:lnTo>
                    <a:pt x="413" y="8788"/>
                  </a:lnTo>
                  <a:lnTo>
                    <a:pt x="413" y="5443"/>
                  </a:lnTo>
                  <a:lnTo>
                    <a:pt x="5233" y="5443"/>
                  </a:lnTo>
                  <a:cubicBezTo>
                    <a:pt x="5511" y="5443"/>
                    <a:pt x="5511" y="5030"/>
                    <a:pt x="5233" y="5030"/>
                  </a:cubicBezTo>
                  <a:lnTo>
                    <a:pt x="413" y="5030"/>
                  </a:lnTo>
                  <a:lnTo>
                    <a:pt x="413" y="3143"/>
                  </a:lnTo>
                  <a:cubicBezTo>
                    <a:pt x="413" y="3042"/>
                    <a:pt x="495" y="2961"/>
                    <a:pt x="591" y="2961"/>
                  </a:cubicBezTo>
                  <a:close/>
                  <a:moveTo>
                    <a:pt x="6908" y="0"/>
                  </a:moveTo>
                  <a:cubicBezTo>
                    <a:pt x="6805" y="0"/>
                    <a:pt x="6702" y="69"/>
                    <a:pt x="6702" y="206"/>
                  </a:cubicBezTo>
                  <a:lnTo>
                    <a:pt x="6702" y="2548"/>
                  </a:lnTo>
                  <a:lnTo>
                    <a:pt x="1369" y="2548"/>
                  </a:lnTo>
                  <a:lnTo>
                    <a:pt x="1369" y="1996"/>
                  </a:lnTo>
                  <a:cubicBezTo>
                    <a:pt x="1369" y="1857"/>
                    <a:pt x="1265" y="1787"/>
                    <a:pt x="1162" y="1787"/>
                  </a:cubicBezTo>
                  <a:cubicBezTo>
                    <a:pt x="1059" y="1787"/>
                    <a:pt x="956" y="1857"/>
                    <a:pt x="956" y="1996"/>
                  </a:cubicBezTo>
                  <a:lnTo>
                    <a:pt x="956" y="2548"/>
                  </a:lnTo>
                  <a:lnTo>
                    <a:pt x="591" y="2548"/>
                  </a:lnTo>
                  <a:cubicBezTo>
                    <a:pt x="265" y="2548"/>
                    <a:pt x="1" y="2812"/>
                    <a:pt x="1" y="3143"/>
                  </a:cubicBezTo>
                  <a:lnTo>
                    <a:pt x="1" y="11088"/>
                  </a:lnTo>
                  <a:cubicBezTo>
                    <a:pt x="1" y="11414"/>
                    <a:pt x="265" y="11683"/>
                    <a:pt x="591" y="11683"/>
                  </a:cubicBezTo>
                  <a:lnTo>
                    <a:pt x="7479" y="11683"/>
                  </a:lnTo>
                  <a:cubicBezTo>
                    <a:pt x="7806" y="11683"/>
                    <a:pt x="8075" y="11414"/>
                    <a:pt x="8075" y="11088"/>
                  </a:cubicBezTo>
                  <a:lnTo>
                    <a:pt x="8075" y="3143"/>
                  </a:lnTo>
                  <a:cubicBezTo>
                    <a:pt x="8075" y="2812"/>
                    <a:pt x="7806" y="2548"/>
                    <a:pt x="7479" y="2548"/>
                  </a:cubicBezTo>
                  <a:lnTo>
                    <a:pt x="7115" y="2548"/>
                  </a:lnTo>
                  <a:lnTo>
                    <a:pt x="7115" y="206"/>
                  </a:lnTo>
                  <a:cubicBezTo>
                    <a:pt x="7115" y="69"/>
                    <a:pt x="7011" y="0"/>
                    <a:pt x="69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1" name="Google Shape;23961;p76"/>
            <p:cNvSpPr/>
            <p:nvPr/>
          </p:nvSpPr>
          <p:spPr>
            <a:xfrm>
              <a:off x="3631805" y="2421750"/>
              <a:ext cx="161119" cy="95377"/>
            </a:xfrm>
            <a:custGeom>
              <a:rect b="b" l="l" r="r" t="t"/>
              <a:pathLst>
                <a:path extrusionOk="0" h="3640" w="6149">
                  <a:moveTo>
                    <a:pt x="2070" y="0"/>
                  </a:moveTo>
                  <a:cubicBezTo>
                    <a:pt x="927" y="5"/>
                    <a:pt x="6" y="927"/>
                    <a:pt x="1" y="2069"/>
                  </a:cubicBezTo>
                  <a:lnTo>
                    <a:pt x="1" y="3433"/>
                  </a:lnTo>
                  <a:cubicBezTo>
                    <a:pt x="1" y="3548"/>
                    <a:pt x="92" y="3639"/>
                    <a:pt x="207" y="3639"/>
                  </a:cubicBezTo>
                  <a:cubicBezTo>
                    <a:pt x="322" y="3639"/>
                    <a:pt x="414" y="3548"/>
                    <a:pt x="414" y="3433"/>
                  </a:cubicBezTo>
                  <a:lnTo>
                    <a:pt x="414" y="2069"/>
                  </a:lnTo>
                  <a:cubicBezTo>
                    <a:pt x="414" y="1157"/>
                    <a:pt x="1158" y="418"/>
                    <a:pt x="2070" y="418"/>
                  </a:cubicBezTo>
                  <a:lnTo>
                    <a:pt x="4095" y="418"/>
                  </a:lnTo>
                  <a:cubicBezTo>
                    <a:pt x="4099" y="418"/>
                    <a:pt x="4102" y="418"/>
                    <a:pt x="4106" y="418"/>
                  </a:cubicBezTo>
                  <a:cubicBezTo>
                    <a:pt x="4869" y="418"/>
                    <a:pt x="5531" y="949"/>
                    <a:pt x="5704" y="1695"/>
                  </a:cubicBezTo>
                  <a:cubicBezTo>
                    <a:pt x="5727" y="1808"/>
                    <a:pt x="5813" y="1858"/>
                    <a:pt x="5900" y="1858"/>
                  </a:cubicBezTo>
                  <a:cubicBezTo>
                    <a:pt x="6023" y="1858"/>
                    <a:pt x="6149" y="1759"/>
                    <a:pt x="6107" y="1599"/>
                  </a:cubicBezTo>
                  <a:cubicBezTo>
                    <a:pt x="5891" y="663"/>
                    <a:pt x="5055" y="0"/>
                    <a:pt x="40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62" name="Google Shape;23962;p76"/>
          <p:cNvGrpSpPr/>
          <p:nvPr/>
        </p:nvGrpSpPr>
        <p:grpSpPr>
          <a:xfrm>
            <a:off x="3104664" y="1503037"/>
            <a:ext cx="336755" cy="365341"/>
            <a:chOff x="3104664" y="1503037"/>
            <a:chExt cx="336755" cy="365341"/>
          </a:xfrm>
        </p:grpSpPr>
        <p:sp>
          <p:nvSpPr>
            <p:cNvPr id="23963" name="Google Shape;23963;p76"/>
            <p:cNvSpPr/>
            <p:nvPr/>
          </p:nvSpPr>
          <p:spPr>
            <a:xfrm>
              <a:off x="3121407" y="1506208"/>
              <a:ext cx="315347" cy="358136"/>
            </a:xfrm>
            <a:custGeom>
              <a:rect b="b" l="l" r="r" t="t"/>
              <a:pathLst>
                <a:path extrusionOk="0" h="13668" w="12035">
                  <a:moveTo>
                    <a:pt x="3965" y="1"/>
                  </a:moveTo>
                  <a:cubicBezTo>
                    <a:pt x="3173" y="1"/>
                    <a:pt x="2544" y="668"/>
                    <a:pt x="2588" y="1460"/>
                  </a:cubicBezTo>
                  <a:lnTo>
                    <a:pt x="1887" y="1460"/>
                  </a:lnTo>
                  <a:cubicBezTo>
                    <a:pt x="1560" y="1460"/>
                    <a:pt x="1292" y="1729"/>
                    <a:pt x="1292" y="2055"/>
                  </a:cubicBezTo>
                  <a:lnTo>
                    <a:pt x="1292" y="2766"/>
                  </a:lnTo>
                  <a:cubicBezTo>
                    <a:pt x="567" y="2809"/>
                    <a:pt x="0" y="3414"/>
                    <a:pt x="0" y="4138"/>
                  </a:cubicBezTo>
                  <a:cubicBezTo>
                    <a:pt x="0" y="4868"/>
                    <a:pt x="567" y="5473"/>
                    <a:pt x="1292" y="5516"/>
                  </a:cubicBezTo>
                  <a:lnTo>
                    <a:pt x="1292" y="11579"/>
                  </a:lnTo>
                  <a:cubicBezTo>
                    <a:pt x="1292" y="11905"/>
                    <a:pt x="1560" y="12174"/>
                    <a:pt x="1887" y="12174"/>
                  </a:cubicBezTo>
                  <a:lnTo>
                    <a:pt x="2592" y="12174"/>
                  </a:lnTo>
                  <a:lnTo>
                    <a:pt x="2592" y="12145"/>
                  </a:lnTo>
                  <a:lnTo>
                    <a:pt x="2592" y="12121"/>
                  </a:lnTo>
                  <a:cubicBezTo>
                    <a:pt x="2645" y="11401"/>
                    <a:pt x="3249" y="10844"/>
                    <a:pt x="3967" y="10844"/>
                  </a:cubicBezTo>
                  <a:cubicBezTo>
                    <a:pt x="3976" y="10844"/>
                    <a:pt x="3985" y="10844"/>
                    <a:pt x="3994" y="10844"/>
                  </a:cubicBezTo>
                  <a:cubicBezTo>
                    <a:pt x="4729" y="10859"/>
                    <a:pt x="5319" y="11440"/>
                    <a:pt x="5348" y="12174"/>
                  </a:cubicBezTo>
                  <a:lnTo>
                    <a:pt x="7950" y="12174"/>
                  </a:lnTo>
                  <a:cubicBezTo>
                    <a:pt x="7882" y="12966"/>
                    <a:pt x="8497" y="13652"/>
                    <a:pt x="9294" y="13667"/>
                  </a:cubicBezTo>
                  <a:cubicBezTo>
                    <a:pt x="9305" y="13667"/>
                    <a:pt x="9316" y="13667"/>
                    <a:pt x="9328" y="13667"/>
                  </a:cubicBezTo>
                  <a:cubicBezTo>
                    <a:pt x="10109" y="13667"/>
                    <a:pt x="10733" y="13017"/>
                    <a:pt x="10705" y="12232"/>
                  </a:cubicBezTo>
                  <a:lnTo>
                    <a:pt x="10705" y="12174"/>
                  </a:lnTo>
                  <a:lnTo>
                    <a:pt x="11161" y="12174"/>
                  </a:lnTo>
                  <a:cubicBezTo>
                    <a:pt x="11627" y="12174"/>
                    <a:pt x="12035" y="12044"/>
                    <a:pt x="12001" y="11334"/>
                  </a:cubicBezTo>
                  <a:lnTo>
                    <a:pt x="12001" y="10873"/>
                  </a:lnTo>
                  <a:cubicBezTo>
                    <a:pt x="11271" y="10830"/>
                    <a:pt x="10705" y="10225"/>
                    <a:pt x="10705" y="9495"/>
                  </a:cubicBezTo>
                  <a:cubicBezTo>
                    <a:pt x="10705" y="8766"/>
                    <a:pt x="11271" y="8161"/>
                    <a:pt x="12001" y="8118"/>
                  </a:cubicBezTo>
                  <a:lnTo>
                    <a:pt x="12001" y="2060"/>
                  </a:lnTo>
                  <a:cubicBezTo>
                    <a:pt x="12001" y="1729"/>
                    <a:pt x="11737" y="1465"/>
                    <a:pt x="11411" y="1465"/>
                  </a:cubicBezTo>
                  <a:lnTo>
                    <a:pt x="10705" y="1465"/>
                  </a:lnTo>
                  <a:cubicBezTo>
                    <a:pt x="10739" y="2170"/>
                    <a:pt x="10134" y="2862"/>
                    <a:pt x="9322" y="2862"/>
                  </a:cubicBezTo>
                  <a:cubicBezTo>
                    <a:pt x="8559" y="2862"/>
                    <a:pt x="7945" y="2242"/>
                    <a:pt x="7945" y="1484"/>
                  </a:cubicBezTo>
                  <a:lnTo>
                    <a:pt x="7945" y="1460"/>
                  </a:lnTo>
                  <a:lnTo>
                    <a:pt x="5343" y="1460"/>
                  </a:lnTo>
                  <a:cubicBezTo>
                    <a:pt x="5386" y="668"/>
                    <a:pt x="4757" y="1"/>
                    <a:pt x="3965"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4" name="Google Shape;23964;p76"/>
            <p:cNvSpPr/>
            <p:nvPr/>
          </p:nvSpPr>
          <p:spPr>
            <a:xfrm>
              <a:off x="3295601" y="1684935"/>
              <a:ext cx="141415" cy="180011"/>
            </a:xfrm>
            <a:custGeom>
              <a:rect b="b" l="l" r="r" t="t"/>
              <a:pathLst>
                <a:path extrusionOk="0" h="6870" w="5397">
                  <a:moveTo>
                    <a:pt x="1" y="1"/>
                  </a:moveTo>
                  <a:lnTo>
                    <a:pt x="1" y="1297"/>
                  </a:lnTo>
                  <a:cubicBezTo>
                    <a:pt x="730" y="1340"/>
                    <a:pt x="1306" y="1945"/>
                    <a:pt x="1306" y="2674"/>
                  </a:cubicBezTo>
                  <a:cubicBezTo>
                    <a:pt x="1306" y="3409"/>
                    <a:pt x="730" y="4014"/>
                    <a:pt x="1" y="4052"/>
                  </a:cubicBezTo>
                  <a:lnTo>
                    <a:pt x="1" y="5353"/>
                  </a:lnTo>
                  <a:lnTo>
                    <a:pt x="1302" y="5353"/>
                  </a:lnTo>
                  <a:lnTo>
                    <a:pt x="1302" y="5415"/>
                  </a:lnTo>
                  <a:cubicBezTo>
                    <a:pt x="1258" y="6203"/>
                    <a:pt x="1887" y="6870"/>
                    <a:pt x="2679" y="6870"/>
                  </a:cubicBezTo>
                  <a:cubicBezTo>
                    <a:pt x="3471" y="6870"/>
                    <a:pt x="4100" y="6203"/>
                    <a:pt x="4057" y="5415"/>
                  </a:cubicBezTo>
                  <a:lnTo>
                    <a:pt x="4057" y="5353"/>
                  </a:lnTo>
                  <a:lnTo>
                    <a:pt x="4518" y="5353"/>
                  </a:lnTo>
                  <a:cubicBezTo>
                    <a:pt x="4983" y="5353"/>
                    <a:pt x="5396" y="5223"/>
                    <a:pt x="5358" y="4513"/>
                  </a:cubicBezTo>
                  <a:lnTo>
                    <a:pt x="5358" y="4057"/>
                  </a:lnTo>
                  <a:cubicBezTo>
                    <a:pt x="4628" y="4014"/>
                    <a:pt x="4057" y="3409"/>
                    <a:pt x="4057" y="2679"/>
                  </a:cubicBezTo>
                  <a:cubicBezTo>
                    <a:pt x="4057" y="1950"/>
                    <a:pt x="4628" y="1345"/>
                    <a:pt x="5358" y="1302"/>
                  </a:cubicBezTo>
                  <a:lnTo>
                    <a:pt x="5358" y="1297"/>
                  </a:lnTo>
                  <a:lnTo>
                    <a:pt x="5358" y="1"/>
                  </a:lnTo>
                  <a:lnTo>
                    <a:pt x="4057" y="1"/>
                  </a:lnTo>
                  <a:cubicBezTo>
                    <a:pt x="4014" y="730"/>
                    <a:pt x="3409" y="1302"/>
                    <a:pt x="2679" y="1302"/>
                  </a:cubicBezTo>
                  <a:cubicBezTo>
                    <a:pt x="1945" y="1302"/>
                    <a:pt x="1340" y="730"/>
                    <a:pt x="130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5" name="Google Shape;23965;p76"/>
            <p:cNvSpPr/>
            <p:nvPr/>
          </p:nvSpPr>
          <p:spPr>
            <a:xfrm>
              <a:off x="3261407" y="1544568"/>
              <a:ext cx="174587" cy="174220"/>
            </a:xfrm>
            <a:custGeom>
              <a:rect b="b" l="l" r="r" t="t"/>
              <a:pathLst>
                <a:path extrusionOk="0" h="6649" w="6663">
                  <a:moveTo>
                    <a:pt x="1306" y="1"/>
                  </a:moveTo>
                  <a:lnTo>
                    <a:pt x="1306" y="1306"/>
                  </a:lnTo>
                  <a:cubicBezTo>
                    <a:pt x="571" y="1345"/>
                    <a:pt x="0" y="1950"/>
                    <a:pt x="0" y="2684"/>
                  </a:cubicBezTo>
                  <a:cubicBezTo>
                    <a:pt x="0" y="3414"/>
                    <a:pt x="571" y="4018"/>
                    <a:pt x="1306" y="4062"/>
                  </a:cubicBezTo>
                  <a:lnTo>
                    <a:pt x="1306" y="5358"/>
                  </a:lnTo>
                  <a:lnTo>
                    <a:pt x="2607" y="5358"/>
                  </a:lnTo>
                  <a:cubicBezTo>
                    <a:pt x="2650" y="6083"/>
                    <a:pt x="3255" y="6649"/>
                    <a:pt x="3979" y="6649"/>
                  </a:cubicBezTo>
                  <a:cubicBezTo>
                    <a:pt x="4709" y="6649"/>
                    <a:pt x="5314" y="6083"/>
                    <a:pt x="5357" y="5358"/>
                  </a:cubicBezTo>
                  <a:lnTo>
                    <a:pt x="6658" y="5358"/>
                  </a:lnTo>
                  <a:lnTo>
                    <a:pt x="6658" y="596"/>
                  </a:lnTo>
                  <a:lnTo>
                    <a:pt x="6663" y="596"/>
                  </a:lnTo>
                  <a:cubicBezTo>
                    <a:pt x="6663" y="265"/>
                    <a:pt x="6394" y="1"/>
                    <a:pt x="6068" y="1"/>
                  </a:cubicBezTo>
                  <a:lnTo>
                    <a:pt x="5362" y="1"/>
                  </a:lnTo>
                  <a:lnTo>
                    <a:pt x="5362" y="20"/>
                  </a:lnTo>
                  <a:cubicBezTo>
                    <a:pt x="5319" y="750"/>
                    <a:pt x="4714" y="1326"/>
                    <a:pt x="3984" y="1326"/>
                  </a:cubicBezTo>
                  <a:cubicBezTo>
                    <a:pt x="3250" y="1326"/>
                    <a:pt x="2645" y="750"/>
                    <a:pt x="2607" y="20"/>
                  </a:cubicBezTo>
                  <a:lnTo>
                    <a:pt x="2607" y="1"/>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6" name="Google Shape;23966;p76"/>
            <p:cNvSpPr/>
            <p:nvPr/>
          </p:nvSpPr>
          <p:spPr>
            <a:xfrm>
              <a:off x="3155234" y="1684935"/>
              <a:ext cx="176369" cy="140393"/>
            </a:xfrm>
            <a:custGeom>
              <a:rect b="b" l="l" r="r" t="t"/>
              <a:pathLst>
                <a:path extrusionOk="0" h="5358" w="6731">
                  <a:moveTo>
                    <a:pt x="1" y="1"/>
                  </a:moveTo>
                  <a:lnTo>
                    <a:pt x="1" y="4763"/>
                  </a:lnTo>
                  <a:cubicBezTo>
                    <a:pt x="1" y="5089"/>
                    <a:pt x="269" y="5358"/>
                    <a:pt x="596" y="5358"/>
                  </a:cubicBezTo>
                  <a:lnTo>
                    <a:pt x="1301" y="5358"/>
                  </a:lnTo>
                  <a:lnTo>
                    <a:pt x="1301" y="5329"/>
                  </a:lnTo>
                  <a:lnTo>
                    <a:pt x="1301" y="5305"/>
                  </a:lnTo>
                  <a:cubicBezTo>
                    <a:pt x="1349" y="4581"/>
                    <a:pt x="1949" y="4018"/>
                    <a:pt x="2675" y="4018"/>
                  </a:cubicBezTo>
                  <a:cubicBezTo>
                    <a:pt x="2681" y="4018"/>
                    <a:pt x="2687" y="4018"/>
                    <a:pt x="2694" y="4019"/>
                  </a:cubicBezTo>
                  <a:cubicBezTo>
                    <a:pt x="3423" y="4023"/>
                    <a:pt x="4023" y="4599"/>
                    <a:pt x="4057" y="5329"/>
                  </a:cubicBezTo>
                  <a:lnTo>
                    <a:pt x="4057" y="5358"/>
                  </a:lnTo>
                  <a:lnTo>
                    <a:pt x="5358" y="5358"/>
                  </a:lnTo>
                  <a:lnTo>
                    <a:pt x="5358" y="4057"/>
                  </a:lnTo>
                  <a:cubicBezTo>
                    <a:pt x="6116" y="4052"/>
                    <a:pt x="6731" y="3438"/>
                    <a:pt x="6731" y="2674"/>
                  </a:cubicBezTo>
                  <a:cubicBezTo>
                    <a:pt x="6731" y="1916"/>
                    <a:pt x="6116" y="1302"/>
                    <a:pt x="5358" y="1297"/>
                  </a:cubicBezTo>
                  <a:lnTo>
                    <a:pt x="5358" y="1"/>
                  </a:lnTo>
                  <a:lnTo>
                    <a:pt x="4057" y="1"/>
                  </a:lnTo>
                  <a:cubicBezTo>
                    <a:pt x="4018" y="730"/>
                    <a:pt x="3414" y="1302"/>
                    <a:pt x="2679" y="1302"/>
                  </a:cubicBezTo>
                  <a:cubicBezTo>
                    <a:pt x="1945" y="1302"/>
                    <a:pt x="1340" y="730"/>
                    <a:pt x="1301"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7" name="Google Shape;23967;p76"/>
            <p:cNvSpPr/>
            <p:nvPr/>
          </p:nvSpPr>
          <p:spPr>
            <a:xfrm>
              <a:off x="3121407" y="1506339"/>
              <a:ext cx="174351" cy="212581"/>
            </a:xfrm>
            <a:custGeom>
              <a:rect b="b" l="l" r="r" t="t"/>
              <a:pathLst>
                <a:path extrusionOk="0" h="8113" w="6654">
                  <a:moveTo>
                    <a:pt x="3975" y="0"/>
                  </a:moveTo>
                  <a:cubicBezTo>
                    <a:pt x="3183" y="0"/>
                    <a:pt x="2554" y="663"/>
                    <a:pt x="2597" y="1455"/>
                  </a:cubicBezTo>
                  <a:lnTo>
                    <a:pt x="2597" y="1460"/>
                  </a:lnTo>
                  <a:lnTo>
                    <a:pt x="1892" y="1460"/>
                  </a:lnTo>
                  <a:cubicBezTo>
                    <a:pt x="1560" y="1460"/>
                    <a:pt x="1296" y="1724"/>
                    <a:pt x="1296" y="2055"/>
                  </a:cubicBezTo>
                  <a:lnTo>
                    <a:pt x="1296" y="2761"/>
                  </a:lnTo>
                  <a:cubicBezTo>
                    <a:pt x="567" y="2804"/>
                    <a:pt x="0" y="3409"/>
                    <a:pt x="0" y="4133"/>
                  </a:cubicBezTo>
                  <a:cubicBezTo>
                    <a:pt x="0" y="4863"/>
                    <a:pt x="567" y="5468"/>
                    <a:pt x="1296" y="5511"/>
                  </a:cubicBezTo>
                  <a:lnTo>
                    <a:pt x="1296" y="6817"/>
                  </a:lnTo>
                  <a:lnTo>
                    <a:pt x="2597" y="6817"/>
                  </a:lnTo>
                  <a:cubicBezTo>
                    <a:pt x="2640" y="7542"/>
                    <a:pt x="3241" y="8113"/>
                    <a:pt x="3975" y="8113"/>
                  </a:cubicBezTo>
                  <a:cubicBezTo>
                    <a:pt x="4705" y="8113"/>
                    <a:pt x="5309" y="7542"/>
                    <a:pt x="5353" y="6817"/>
                  </a:cubicBezTo>
                  <a:lnTo>
                    <a:pt x="6653" y="6817"/>
                  </a:lnTo>
                  <a:lnTo>
                    <a:pt x="6653" y="5516"/>
                  </a:lnTo>
                  <a:cubicBezTo>
                    <a:pt x="5890" y="5516"/>
                    <a:pt x="5271" y="4897"/>
                    <a:pt x="5271" y="4138"/>
                  </a:cubicBezTo>
                  <a:cubicBezTo>
                    <a:pt x="5271" y="3378"/>
                    <a:pt x="5885" y="2761"/>
                    <a:pt x="6645" y="2761"/>
                  </a:cubicBezTo>
                  <a:cubicBezTo>
                    <a:pt x="6648" y="2761"/>
                    <a:pt x="6651" y="2761"/>
                    <a:pt x="6653" y="2761"/>
                  </a:cubicBezTo>
                  <a:lnTo>
                    <a:pt x="6653" y="1460"/>
                  </a:lnTo>
                  <a:lnTo>
                    <a:pt x="5353" y="1460"/>
                  </a:lnTo>
                  <a:lnTo>
                    <a:pt x="5353" y="1455"/>
                  </a:lnTo>
                  <a:cubicBezTo>
                    <a:pt x="5396" y="663"/>
                    <a:pt x="4767" y="0"/>
                    <a:pt x="3975" y="0"/>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8" name="Google Shape;23968;p76"/>
            <p:cNvSpPr/>
            <p:nvPr/>
          </p:nvSpPr>
          <p:spPr>
            <a:xfrm>
              <a:off x="3155234" y="1684935"/>
              <a:ext cx="34116" cy="140262"/>
            </a:xfrm>
            <a:custGeom>
              <a:rect b="b" l="l" r="r" t="t"/>
              <a:pathLst>
                <a:path extrusionOk="0" h="5353" w="1302">
                  <a:moveTo>
                    <a:pt x="1" y="1"/>
                  </a:moveTo>
                  <a:lnTo>
                    <a:pt x="1" y="4758"/>
                  </a:lnTo>
                  <a:cubicBezTo>
                    <a:pt x="1" y="5089"/>
                    <a:pt x="269" y="5353"/>
                    <a:pt x="596" y="5353"/>
                  </a:cubicBezTo>
                  <a:lnTo>
                    <a:pt x="1301" y="5353"/>
                  </a:lnTo>
                  <a:lnTo>
                    <a:pt x="1301" y="5329"/>
                  </a:lnTo>
                  <a:lnTo>
                    <a:pt x="1301" y="5300"/>
                  </a:lnTo>
                  <a:cubicBezTo>
                    <a:pt x="1090" y="5204"/>
                    <a:pt x="951" y="4993"/>
                    <a:pt x="951" y="4758"/>
                  </a:cubicBezTo>
                  <a:lnTo>
                    <a:pt x="951"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9" name="Google Shape;23969;p76"/>
            <p:cNvSpPr/>
            <p:nvPr/>
          </p:nvSpPr>
          <p:spPr>
            <a:xfrm>
              <a:off x="3121407" y="1508278"/>
              <a:ext cx="116627" cy="176683"/>
            </a:xfrm>
            <a:custGeom>
              <a:rect b="b" l="l" r="r" t="t"/>
              <a:pathLst>
                <a:path extrusionOk="0" h="6743" w="4451">
                  <a:moveTo>
                    <a:pt x="3977" y="1"/>
                  </a:moveTo>
                  <a:cubicBezTo>
                    <a:pt x="3244" y="1"/>
                    <a:pt x="2597" y="593"/>
                    <a:pt x="2597" y="1381"/>
                  </a:cubicBezTo>
                  <a:lnTo>
                    <a:pt x="2597" y="1386"/>
                  </a:lnTo>
                  <a:lnTo>
                    <a:pt x="1892" y="1386"/>
                  </a:lnTo>
                  <a:cubicBezTo>
                    <a:pt x="1560" y="1386"/>
                    <a:pt x="1296" y="1650"/>
                    <a:pt x="1296" y="1981"/>
                  </a:cubicBezTo>
                  <a:lnTo>
                    <a:pt x="1296" y="2687"/>
                  </a:lnTo>
                  <a:cubicBezTo>
                    <a:pt x="567" y="2730"/>
                    <a:pt x="0" y="3335"/>
                    <a:pt x="0" y="4059"/>
                  </a:cubicBezTo>
                  <a:cubicBezTo>
                    <a:pt x="0" y="4789"/>
                    <a:pt x="567" y="5394"/>
                    <a:pt x="1296" y="5437"/>
                  </a:cubicBezTo>
                  <a:lnTo>
                    <a:pt x="1296" y="6743"/>
                  </a:lnTo>
                  <a:lnTo>
                    <a:pt x="2247" y="6743"/>
                  </a:lnTo>
                  <a:lnTo>
                    <a:pt x="2247" y="5437"/>
                  </a:lnTo>
                  <a:cubicBezTo>
                    <a:pt x="1517" y="5394"/>
                    <a:pt x="951" y="4789"/>
                    <a:pt x="951" y="4059"/>
                  </a:cubicBezTo>
                  <a:cubicBezTo>
                    <a:pt x="951" y="3335"/>
                    <a:pt x="1517" y="2730"/>
                    <a:pt x="2247" y="2687"/>
                  </a:cubicBezTo>
                  <a:lnTo>
                    <a:pt x="2247" y="1981"/>
                  </a:lnTo>
                  <a:cubicBezTo>
                    <a:pt x="2247" y="1650"/>
                    <a:pt x="2511" y="1386"/>
                    <a:pt x="2842" y="1386"/>
                  </a:cubicBezTo>
                  <a:lnTo>
                    <a:pt x="3548" y="1386"/>
                  </a:lnTo>
                  <a:lnTo>
                    <a:pt x="3548" y="1381"/>
                  </a:lnTo>
                  <a:cubicBezTo>
                    <a:pt x="3548" y="805"/>
                    <a:pt x="3903" y="286"/>
                    <a:pt x="4445" y="90"/>
                  </a:cubicBezTo>
                  <a:lnTo>
                    <a:pt x="4450" y="85"/>
                  </a:lnTo>
                  <a:cubicBezTo>
                    <a:pt x="4292" y="28"/>
                    <a:pt x="4133" y="1"/>
                    <a:pt x="3977"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0" name="Google Shape;23970;p76"/>
            <p:cNvSpPr/>
            <p:nvPr/>
          </p:nvSpPr>
          <p:spPr>
            <a:xfrm>
              <a:off x="3383956" y="1783902"/>
              <a:ext cx="57331" cy="73341"/>
            </a:xfrm>
            <a:custGeom>
              <a:rect b="b" l="l" r="r" t="t"/>
              <a:pathLst>
                <a:path extrusionOk="0" h="2799" w="2188">
                  <a:moveTo>
                    <a:pt x="1580" y="0"/>
                  </a:moveTo>
                  <a:cubicBezTo>
                    <a:pt x="1365" y="0"/>
                    <a:pt x="1281" y="331"/>
                    <a:pt x="1520" y="410"/>
                  </a:cubicBezTo>
                  <a:cubicBezTo>
                    <a:pt x="1602" y="434"/>
                    <a:pt x="1688" y="453"/>
                    <a:pt x="1775" y="467"/>
                  </a:cubicBezTo>
                  <a:lnTo>
                    <a:pt x="1775" y="1370"/>
                  </a:lnTo>
                  <a:cubicBezTo>
                    <a:pt x="1632" y="1372"/>
                    <a:pt x="1508" y="1373"/>
                    <a:pt x="1398" y="1373"/>
                  </a:cubicBezTo>
                  <a:cubicBezTo>
                    <a:pt x="1074" y="1373"/>
                    <a:pt x="884" y="1365"/>
                    <a:pt x="765" y="1365"/>
                  </a:cubicBezTo>
                  <a:cubicBezTo>
                    <a:pt x="621" y="1365"/>
                    <a:pt x="582" y="1377"/>
                    <a:pt x="531" y="1432"/>
                  </a:cubicBezTo>
                  <a:cubicBezTo>
                    <a:pt x="493" y="1470"/>
                    <a:pt x="469" y="1528"/>
                    <a:pt x="474" y="1586"/>
                  </a:cubicBezTo>
                  <a:cubicBezTo>
                    <a:pt x="488" y="1902"/>
                    <a:pt x="373" y="2210"/>
                    <a:pt x="152" y="2440"/>
                  </a:cubicBezTo>
                  <a:cubicBezTo>
                    <a:pt x="0" y="2592"/>
                    <a:pt x="140" y="2798"/>
                    <a:pt x="298" y="2798"/>
                  </a:cubicBezTo>
                  <a:cubicBezTo>
                    <a:pt x="350" y="2798"/>
                    <a:pt x="404" y="2776"/>
                    <a:pt x="450" y="2723"/>
                  </a:cubicBezTo>
                  <a:cubicBezTo>
                    <a:pt x="699" y="2469"/>
                    <a:pt x="848" y="2138"/>
                    <a:pt x="882" y="1782"/>
                  </a:cubicBezTo>
                  <a:lnTo>
                    <a:pt x="1981" y="1782"/>
                  </a:lnTo>
                  <a:cubicBezTo>
                    <a:pt x="2091" y="1782"/>
                    <a:pt x="2187" y="1686"/>
                    <a:pt x="2187" y="1576"/>
                  </a:cubicBezTo>
                  <a:lnTo>
                    <a:pt x="2187" y="275"/>
                  </a:lnTo>
                  <a:cubicBezTo>
                    <a:pt x="2187" y="165"/>
                    <a:pt x="2096" y="74"/>
                    <a:pt x="1986" y="69"/>
                  </a:cubicBezTo>
                  <a:cubicBezTo>
                    <a:pt x="1871" y="69"/>
                    <a:pt x="1755" y="50"/>
                    <a:pt x="1650" y="11"/>
                  </a:cubicBezTo>
                  <a:cubicBezTo>
                    <a:pt x="1625" y="4"/>
                    <a:pt x="1602" y="0"/>
                    <a:pt x="15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1" name="Google Shape;23971;p76"/>
            <p:cNvSpPr/>
            <p:nvPr/>
          </p:nvSpPr>
          <p:spPr>
            <a:xfrm>
              <a:off x="3344547" y="1539171"/>
              <a:ext cx="96871" cy="63122"/>
            </a:xfrm>
            <a:custGeom>
              <a:rect b="b" l="l" r="r" t="t"/>
              <a:pathLst>
                <a:path extrusionOk="0" h="2409" w="3697">
                  <a:moveTo>
                    <a:pt x="2189" y="0"/>
                  </a:moveTo>
                  <a:cubicBezTo>
                    <a:pt x="2069" y="0"/>
                    <a:pt x="1973" y="96"/>
                    <a:pt x="1983" y="216"/>
                  </a:cubicBezTo>
                  <a:cubicBezTo>
                    <a:pt x="2011" y="797"/>
                    <a:pt x="1502" y="1397"/>
                    <a:pt x="811" y="1397"/>
                  </a:cubicBezTo>
                  <a:cubicBezTo>
                    <a:pt x="662" y="1397"/>
                    <a:pt x="518" y="1368"/>
                    <a:pt x="379" y="1316"/>
                  </a:cubicBezTo>
                  <a:cubicBezTo>
                    <a:pt x="350" y="1304"/>
                    <a:pt x="322" y="1299"/>
                    <a:pt x="296" y="1299"/>
                  </a:cubicBezTo>
                  <a:cubicBezTo>
                    <a:pt x="95" y="1299"/>
                    <a:pt x="0" y="1610"/>
                    <a:pt x="226" y="1700"/>
                  </a:cubicBezTo>
                  <a:cubicBezTo>
                    <a:pt x="419" y="1775"/>
                    <a:pt x="616" y="1810"/>
                    <a:pt x="808" y="1810"/>
                  </a:cubicBezTo>
                  <a:cubicBezTo>
                    <a:pt x="1583" y="1810"/>
                    <a:pt x="2286" y="1240"/>
                    <a:pt x="2386" y="413"/>
                  </a:cubicBezTo>
                  <a:lnTo>
                    <a:pt x="3279" y="413"/>
                  </a:lnTo>
                  <a:lnTo>
                    <a:pt x="3279" y="2204"/>
                  </a:lnTo>
                  <a:cubicBezTo>
                    <a:pt x="3279" y="2340"/>
                    <a:pt x="3383" y="2409"/>
                    <a:pt x="3487" y="2409"/>
                  </a:cubicBezTo>
                  <a:cubicBezTo>
                    <a:pt x="3592" y="2409"/>
                    <a:pt x="3696" y="2340"/>
                    <a:pt x="3696" y="2204"/>
                  </a:cubicBezTo>
                  <a:lnTo>
                    <a:pt x="3696" y="207"/>
                  </a:lnTo>
                  <a:cubicBezTo>
                    <a:pt x="3696" y="91"/>
                    <a:pt x="3600" y="0"/>
                    <a:pt x="3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2" name="Google Shape;23972;p76"/>
            <p:cNvSpPr/>
            <p:nvPr/>
          </p:nvSpPr>
          <p:spPr>
            <a:xfrm>
              <a:off x="3104664" y="1585287"/>
              <a:ext cx="336624" cy="283092"/>
            </a:xfrm>
            <a:custGeom>
              <a:rect b="b" l="l" r="r" t="t"/>
              <a:pathLst>
                <a:path extrusionOk="0" h="10804" w="12847">
                  <a:moveTo>
                    <a:pt x="6249" y="1"/>
                  </a:moveTo>
                  <a:cubicBezTo>
                    <a:pt x="6197" y="1"/>
                    <a:pt x="6143" y="22"/>
                    <a:pt x="6097" y="74"/>
                  </a:cubicBezTo>
                  <a:cubicBezTo>
                    <a:pt x="5262" y="1020"/>
                    <a:pt x="5819" y="2536"/>
                    <a:pt x="7081" y="2700"/>
                  </a:cubicBezTo>
                  <a:lnTo>
                    <a:pt x="7081" y="3593"/>
                  </a:lnTo>
                  <a:lnTo>
                    <a:pt x="5987" y="3593"/>
                  </a:lnTo>
                  <a:cubicBezTo>
                    <a:pt x="5872" y="3593"/>
                    <a:pt x="5780" y="3689"/>
                    <a:pt x="5780" y="3799"/>
                  </a:cubicBezTo>
                  <a:cubicBezTo>
                    <a:pt x="5761" y="4433"/>
                    <a:pt x="5243" y="4932"/>
                    <a:pt x="4609" y="4932"/>
                  </a:cubicBezTo>
                  <a:cubicBezTo>
                    <a:pt x="3976" y="4932"/>
                    <a:pt x="3462" y="4433"/>
                    <a:pt x="3438" y="3799"/>
                  </a:cubicBezTo>
                  <a:cubicBezTo>
                    <a:pt x="3438" y="3689"/>
                    <a:pt x="3347" y="3593"/>
                    <a:pt x="3231" y="3593"/>
                  </a:cubicBezTo>
                  <a:lnTo>
                    <a:pt x="2142" y="3593"/>
                  </a:lnTo>
                  <a:lnTo>
                    <a:pt x="2142" y="2503"/>
                  </a:lnTo>
                  <a:cubicBezTo>
                    <a:pt x="2142" y="2388"/>
                    <a:pt x="2046" y="2296"/>
                    <a:pt x="1935" y="2292"/>
                  </a:cubicBezTo>
                  <a:cubicBezTo>
                    <a:pt x="1033" y="2277"/>
                    <a:pt x="481" y="1293"/>
                    <a:pt x="947" y="516"/>
                  </a:cubicBezTo>
                  <a:cubicBezTo>
                    <a:pt x="1047" y="352"/>
                    <a:pt x="906" y="198"/>
                    <a:pt x="762" y="198"/>
                  </a:cubicBezTo>
                  <a:cubicBezTo>
                    <a:pt x="699" y="198"/>
                    <a:pt x="635" y="228"/>
                    <a:pt x="591" y="300"/>
                  </a:cubicBezTo>
                  <a:cubicBezTo>
                    <a:pt x="1" y="1274"/>
                    <a:pt x="611" y="2532"/>
                    <a:pt x="1724" y="2695"/>
                  </a:cubicBezTo>
                  <a:lnTo>
                    <a:pt x="1724" y="4481"/>
                  </a:lnTo>
                  <a:cubicBezTo>
                    <a:pt x="1724" y="4620"/>
                    <a:pt x="1827" y="4689"/>
                    <a:pt x="1931" y="4689"/>
                  </a:cubicBezTo>
                  <a:cubicBezTo>
                    <a:pt x="2034" y="4689"/>
                    <a:pt x="2137" y="4620"/>
                    <a:pt x="2137" y="4481"/>
                  </a:cubicBezTo>
                  <a:lnTo>
                    <a:pt x="2137" y="4010"/>
                  </a:lnTo>
                  <a:lnTo>
                    <a:pt x="3039" y="4010"/>
                  </a:lnTo>
                  <a:cubicBezTo>
                    <a:pt x="3145" y="4793"/>
                    <a:pt x="3817" y="5378"/>
                    <a:pt x="4609" y="5378"/>
                  </a:cubicBezTo>
                  <a:cubicBezTo>
                    <a:pt x="5401" y="5378"/>
                    <a:pt x="6073" y="4793"/>
                    <a:pt x="6179" y="4010"/>
                  </a:cubicBezTo>
                  <a:lnTo>
                    <a:pt x="7081" y="4010"/>
                  </a:lnTo>
                  <a:lnTo>
                    <a:pt x="7081" y="5100"/>
                  </a:lnTo>
                  <a:cubicBezTo>
                    <a:pt x="7081" y="5215"/>
                    <a:pt x="7172" y="5311"/>
                    <a:pt x="7288" y="5311"/>
                  </a:cubicBezTo>
                  <a:cubicBezTo>
                    <a:pt x="7917" y="5330"/>
                    <a:pt x="8421" y="5849"/>
                    <a:pt x="8421" y="6477"/>
                  </a:cubicBezTo>
                  <a:cubicBezTo>
                    <a:pt x="8421" y="7111"/>
                    <a:pt x="7917" y="7630"/>
                    <a:pt x="7288" y="7649"/>
                  </a:cubicBezTo>
                  <a:cubicBezTo>
                    <a:pt x="7172" y="7649"/>
                    <a:pt x="7081" y="7740"/>
                    <a:pt x="7081" y="7855"/>
                  </a:cubicBezTo>
                  <a:lnTo>
                    <a:pt x="7081" y="8950"/>
                  </a:lnTo>
                  <a:lnTo>
                    <a:pt x="6179" y="8950"/>
                  </a:lnTo>
                  <a:cubicBezTo>
                    <a:pt x="5900" y="8950"/>
                    <a:pt x="5900" y="9362"/>
                    <a:pt x="6179" y="9362"/>
                  </a:cubicBezTo>
                  <a:lnTo>
                    <a:pt x="8387" y="9362"/>
                  </a:lnTo>
                  <a:cubicBezTo>
                    <a:pt x="8463" y="10195"/>
                    <a:pt x="9164" y="10804"/>
                    <a:pt x="9965" y="10804"/>
                  </a:cubicBezTo>
                  <a:cubicBezTo>
                    <a:pt x="10075" y="10804"/>
                    <a:pt x="10186" y="10792"/>
                    <a:pt x="10297" y="10769"/>
                  </a:cubicBezTo>
                  <a:cubicBezTo>
                    <a:pt x="10549" y="10715"/>
                    <a:pt x="10490" y="10355"/>
                    <a:pt x="10262" y="10355"/>
                  </a:cubicBezTo>
                  <a:cubicBezTo>
                    <a:pt x="10246" y="10355"/>
                    <a:pt x="10229" y="10357"/>
                    <a:pt x="10211" y="10361"/>
                  </a:cubicBezTo>
                  <a:cubicBezTo>
                    <a:pt x="10126" y="10379"/>
                    <a:pt x="10042" y="10388"/>
                    <a:pt x="9960" y="10388"/>
                  </a:cubicBezTo>
                  <a:cubicBezTo>
                    <a:pt x="9313" y="10388"/>
                    <a:pt x="8765" y="9847"/>
                    <a:pt x="8795" y="9166"/>
                  </a:cubicBezTo>
                  <a:cubicBezTo>
                    <a:pt x="8800" y="9108"/>
                    <a:pt x="8776" y="9055"/>
                    <a:pt x="8737" y="9012"/>
                  </a:cubicBezTo>
                  <a:cubicBezTo>
                    <a:pt x="8684" y="8958"/>
                    <a:pt x="8642" y="8947"/>
                    <a:pt x="8489" y="8947"/>
                  </a:cubicBezTo>
                  <a:cubicBezTo>
                    <a:pt x="8373" y="8947"/>
                    <a:pt x="8191" y="8953"/>
                    <a:pt x="7890" y="8953"/>
                  </a:cubicBezTo>
                  <a:cubicBezTo>
                    <a:pt x="7775" y="8953"/>
                    <a:pt x="7643" y="8952"/>
                    <a:pt x="7489" y="8950"/>
                  </a:cubicBezTo>
                  <a:lnTo>
                    <a:pt x="7489" y="8052"/>
                  </a:lnTo>
                  <a:cubicBezTo>
                    <a:pt x="8281" y="7946"/>
                    <a:pt x="8867" y="7274"/>
                    <a:pt x="8867" y="6477"/>
                  </a:cubicBezTo>
                  <a:cubicBezTo>
                    <a:pt x="8867" y="5685"/>
                    <a:pt x="8281" y="5013"/>
                    <a:pt x="7489" y="4908"/>
                  </a:cubicBezTo>
                  <a:lnTo>
                    <a:pt x="7489" y="4010"/>
                  </a:lnTo>
                  <a:lnTo>
                    <a:pt x="8392" y="4010"/>
                  </a:lnTo>
                  <a:cubicBezTo>
                    <a:pt x="8502" y="4788"/>
                    <a:pt x="9174" y="5369"/>
                    <a:pt x="9961" y="5369"/>
                  </a:cubicBezTo>
                  <a:cubicBezTo>
                    <a:pt x="10749" y="5369"/>
                    <a:pt x="11421" y="4788"/>
                    <a:pt x="11531" y="4010"/>
                  </a:cubicBezTo>
                  <a:lnTo>
                    <a:pt x="12429" y="4010"/>
                  </a:lnTo>
                  <a:lnTo>
                    <a:pt x="12429" y="4908"/>
                  </a:lnTo>
                  <a:cubicBezTo>
                    <a:pt x="11248" y="5081"/>
                    <a:pt x="10667" y="6482"/>
                    <a:pt x="11411" y="7442"/>
                  </a:cubicBezTo>
                  <a:cubicBezTo>
                    <a:pt x="11457" y="7502"/>
                    <a:pt x="11514" y="7527"/>
                    <a:pt x="11570" y="7527"/>
                  </a:cubicBezTo>
                  <a:cubicBezTo>
                    <a:pt x="11720" y="7527"/>
                    <a:pt x="11860" y="7349"/>
                    <a:pt x="11738" y="7188"/>
                  </a:cubicBezTo>
                  <a:cubicBezTo>
                    <a:pt x="11157" y="6434"/>
                    <a:pt x="11685" y="5321"/>
                    <a:pt x="12645" y="5306"/>
                  </a:cubicBezTo>
                  <a:cubicBezTo>
                    <a:pt x="12755" y="5301"/>
                    <a:pt x="12846" y="5210"/>
                    <a:pt x="12846" y="5100"/>
                  </a:cubicBezTo>
                  <a:lnTo>
                    <a:pt x="12846" y="1274"/>
                  </a:lnTo>
                  <a:cubicBezTo>
                    <a:pt x="12846" y="1159"/>
                    <a:pt x="12755" y="1063"/>
                    <a:pt x="12645" y="1063"/>
                  </a:cubicBezTo>
                  <a:cubicBezTo>
                    <a:pt x="12530" y="1063"/>
                    <a:pt x="12434" y="1159"/>
                    <a:pt x="12434" y="1269"/>
                  </a:cubicBezTo>
                  <a:lnTo>
                    <a:pt x="12434" y="3593"/>
                  </a:lnTo>
                  <a:lnTo>
                    <a:pt x="11344" y="3593"/>
                  </a:lnTo>
                  <a:cubicBezTo>
                    <a:pt x="11229" y="3593"/>
                    <a:pt x="11138" y="3684"/>
                    <a:pt x="11138" y="3799"/>
                  </a:cubicBezTo>
                  <a:cubicBezTo>
                    <a:pt x="11133" y="4087"/>
                    <a:pt x="11022" y="4361"/>
                    <a:pt x="10830" y="4572"/>
                  </a:cubicBezTo>
                  <a:cubicBezTo>
                    <a:pt x="10589" y="4837"/>
                    <a:pt x="10279" y="4956"/>
                    <a:pt x="9974" y="4956"/>
                  </a:cubicBezTo>
                  <a:cubicBezTo>
                    <a:pt x="9378" y="4956"/>
                    <a:pt x="8801" y="4503"/>
                    <a:pt x="8795" y="3799"/>
                  </a:cubicBezTo>
                  <a:cubicBezTo>
                    <a:pt x="8795" y="3684"/>
                    <a:pt x="8699" y="3593"/>
                    <a:pt x="8589" y="3593"/>
                  </a:cubicBezTo>
                  <a:lnTo>
                    <a:pt x="7494" y="3593"/>
                  </a:lnTo>
                  <a:lnTo>
                    <a:pt x="7494" y="2503"/>
                  </a:lnTo>
                  <a:cubicBezTo>
                    <a:pt x="7494" y="2390"/>
                    <a:pt x="7407" y="2296"/>
                    <a:pt x="7296" y="2296"/>
                  </a:cubicBezTo>
                  <a:cubicBezTo>
                    <a:pt x="7293" y="2296"/>
                    <a:pt x="7290" y="2296"/>
                    <a:pt x="7288" y="2296"/>
                  </a:cubicBezTo>
                  <a:cubicBezTo>
                    <a:pt x="6280" y="2296"/>
                    <a:pt x="5747" y="1101"/>
                    <a:pt x="6409" y="348"/>
                  </a:cubicBezTo>
                  <a:cubicBezTo>
                    <a:pt x="6546" y="193"/>
                    <a:pt x="6405" y="1"/>
                    <a:pt x="62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3" name="Google Shape;23973;p76"/>
            <p:cNvSpPr/>
            <p:nvPr/>
          </p:nvSpPr>
          <p:spPr>
            <a:xfrm>
              <a:off x="3132805" y="1507177"/>
              <a:ext cx="83638" cy="80127"/>
            </a:xfrm>
            <a:custGeom>
              <a:rect b="b" l="l" r="r" t="t"/>
              <a:pathLst>
                <a:path extrusionOk="0" h="3058" w="3192">
                  <a:moveTo>
                    <a:pt x="2884" y="0"/>
                  </a:moveTo>
                  <a:cubicBezTo>
                    <a:pt x="2846" y="0"/>
                    <a:pt x="2804" y="12"/>
                    <a:pt x="2762" y="40"/>
                  </a:cubicBezTo>
                  <a:cubicBezTo>
                    <a:pt x="2321" y="285"/>
                    <a:pt x="2023" y="722"/>
                    <a:pt x="1961" y="1221"/>
                  </a:cubicBezTo>
                  <a:lnTo>
                    <a:pt x="857" y="1221"/>
                  </a:lnTo>
                  <a:cubicBezTo>
                    <a:pt x="741" y="1221"/>
                    <a:pt x="645" y="1312"/>
                    <a:pt x="645" y="1428"/>
                  </a:cubicBezTo>
                  <a:lnTo>
                    <a:pt x="645" y="2537"/>
                  </a:lnTo>
                  <a:cubicBezTo>
                    <a:pt x="497" y="2556"/>
                    <a:pt x="353" y="2599"/>
                    <a:pt x="218" y="2661"/>
                  </a:cubicBezTo>
                  <a:cubicBezTo>
                    <a:pt x="1" y="2757"/>
                    <a:pt x="100" y="3057"/>
                    <a:pt x="297" y="3057"/>
                  </a:cubicBezTo>
                  <a:cubicBezTo>
                    <a:pt x="327" y="3057"/>
                    <a:pt x="358" y="3051"/>
                    <a:pt x="391" y="3036"/>
                  </a:cubicBezTo>
                  <a:cubicBezTo>
                    <a:pt x="540" y="2969"/>
                    <a:pt x="698" y="2935"/>
                    <a:pt x="861" y="2935"/>
                  </a:cubicBezTo>
                  <a:cubicBezTo>
                    <a:pt x="972" y="2930"/>
                    <a:pt x="1063" y="2839"/>
                    <a:pt x="1063" y="2729"/>
                  </a:cubicBezTo>
                  <a:lnTo>
                    <a:pt x="1063" y="1634"/>
                  </a:lnTo>
                  <a:lnTo>
                    <a:pt x="2157" y="1634"/>
                  </a:lnTo>
                  <a:cubicBezTo>
                    <a:pt x="2273" y="1634"/>
                    <a:pt x="2364" y="1543"/>
                    <a:pt x="2364" y="1428"/>
                  </a:cubicBezTo>
                  <a:cubicBezTo>
                    <a:pt x="2364" y="1428"/>
                    <a:pt x="2340" y="746"/>
                    <a:pt x="2964" y="400"/>
                  </a:cubicBezTo>
                  <a:cubicBezTo>
                    <a:pt x="3192" y="297"/>
                    <a:pt x="3074" y="0"/>
                    <a:pt x="28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4" name="Google Shape;23974;p76"/>
            <p:cNvSpPr/>
            <p:nvPr/>
          </p:nvSpPr>
          <p:spPr>
            <a:xfrm>
              <a:off x="3221343" y="1503037"/>
              <a:ext cx="121920" cy="84189"/>
            </a:xfrm>
            <a:custGeom>
              <a:rect b="b" l="l" r="r" t="t"/>
              <a:pathLst>
                <a:path extrusionOk="0" h="3213" w="4653">
                  <a:moveTo>
                    <a:pt x="282" y="1"/>
                  </a:moveTo>
                  <a:cubicBezTo>
                    <a:pt x="29" y="1"/>
                    <a:pt x="1" y="386"/>
                    <a:pt x="267" y="414"/>
                  </a:cubicBezTo>
                  <a:cubicBezTo>
                    <a:pt x="871" y="467"/>
                    <a:pt x="1332" y="976"/>
                    <a:pt x="1327" y="1586"/>
                  </a:cubicBezTo>
                  <a:cubicBezTo>
                    <a:pt x="1327" y="1696"/>
                    <a:pt x="1419" y="1792"/>
                    <a:pt x="1534" y="1792"/>
                  </a:cubicBezTo>
                  <a:lnTo>
                    <a:pt x="2628" y="1792"/>
                  </a:lnTo>
                  <a:lnTo>
                    <a:pt x="2628" y="2690"/>
                  </a:lnTo>
                  <a:cubicBezTo>
                    <a:pt x="2484" y="2714"/>
                    <a:pt x="2340" y="2752"/>
                    <a:pt x="2206" y="2810"/>
                  </a:cubicBezTo>
                  <a:cubicBezTo>
                    <a:pt x="1982" y="2907"/>
                    <a:pt x="2085" y="3212"/>
                    <a:pt x="2283" y="3212"/>
                  </a:cubicBezTo>
                  <a:cubicBezTo>
                    <a:pt x="2310" y="3212"/>
                    <a:pt x="2339" y="3206"/>
                    <a:pt x="2369" y="3194"/>
                  </a:cubicBezTo>
                  <a:cubicBezTo>
                    <a:pt x="2518" y="3127"/>
                    <a:pt x="2676" y="3098"/>
                    <a:pt x="2835" y="3098"/>
                  </a:cubicBezTo>
                  <a:cubicBezTo>
                    <a:pt x="2950" y="3098"/>
                    <a:pt x="3041" y="3002"/>
                    <a:pt x="3041" y="2891"/>
                  </a:cubicBezTo>
                  <a:lnTo>
                    <a:pt x="3041" y="1792"/>
                  </a:lnTo>
                  <a:lnTo>
                    <a:pt x="3939" y="1792"/>
                  </a:lnTo>
                  <a:cubicBezTo>
                    <a:pt x="3968" y="2042"/>
                    <a:pt x="4054" y="2282"/>
                    <a:pt x="4198" y="2493"/>
                  </a:cubicBezTo>
                  <a:cubicBezTo>
                    <a:pt x="4243" y="2560"/>
                    <a:pt x="4303" y="2587"/>
                    <a:pt x="4363" y="2587"/>
                  </a:cubicBezTo>
                  <a:cubicBezTo>
                    <a:pt x="4510" y="2587"/>
                    <a:pt x="4653" y="2423"/>
                    <a:pt x="4544" y="2263"/>
                  </a:cubicBezTo>
                  <a:cubicBezTo>
                    <a:pt x="4409" y="2066"/>
                    <a:pt x="4337" y="1830"/>
                    <a:pt x="4342" y="1595"/>
                  </a:cubicBezTo>
                  <a:cubicBezTo>
                    <a:pt x="4347" y="1475"/>
                    <a:pt x="4251" y="1379"/>
                    <a:pt x="4136" y="1379"/>
                  </a:cubicBezTo>
                  <a:lnTo>
                    <a:pt x="1731" y="1379"/>
                  </a:lnTo>
                  <a:cubicBezTo>
                    <a:pt x="1635" y="645"/>
                    <a:pt x="1044" y="74"/>
                    <a:pt x="305" y="2"/>
                  </a:cubicBezTo>
                  <a:cubicBezTo>
                    <a:pt x="297" y="1"/>
                    <a:pt x="290" y="1"/>
                    <a:pt x="2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5" name="Google Shape;23975;p76"/>
            <p:cNvSpPr/>
            <p:nvPr/>
          </p:nvSpPr>
          <p:spPr>
            <a:xfrm>
              <a:off x="3174598" y="1782985"/>
              <a:ext cx="90425" cy="47636"/>
            </a:xfrm>
            <a:custGeom>
              <a:rect b="b" l="l" r="r" t="t"/>
              <a:pathLst>
                <a:path extrusionOk="0" h="1818" w="3451">
                  <a:moveTo>
                    <a:pt x="1940" y="1"/>
                  </a:moveTo>
                  <a:cubicBezTo>
                    <a:pt x="1854" y="1"/>
                    <a:pt x="1768" y="8"/>
                    <a:pt x="1681" y="22"/>
                  </a:cubicBezTo>
                  <a:cubicBezTo>
                    <a:pt x="985" y="137"/>
                    <a:pt x="447" y="704"/>
                    <a:pt x="366" y="1405"/>
                  </a:cubicBezTo>
                  <a:lnTo>
                    <a:pt x="274" y="1405"/>
                  </a:lnTo>
                  <a:cubicBezTo>
                    <a:pt x="1" y="1405"/>
                    <a:pt x="1" y="1817"/>
                    <a:pt x="274" y="1817"/>
                  </a:cubicBezTo>
                  <a:lnTo>
                    <a:pt x="562" y="1817"/>
                  </a:lnTo>
                  <a:cubicBezTo>
                    <a:pt x="682" y="1817"/>
                    <a:pt x="774" y="1721"/>
                    <a:pt x="769" y="1601"/>
                  </a:cubicBezTo>
                  <a:cubicBezTo>
                    <a:pt x="745" y="1001"/>
                    <a:pt x="1259" y="416"/>
                    <a:pt x="1940" y="416"/>
                  </a:cubicBezTo>
                  <a:cubicBezTo>
                    <a:pt x="2391" y="416"/>
                    <a:pt x="2804" y="675"/>
                    <a:pt x="2996" y="1083"/>
                  </a:cubicBezTo>
                  <a:cubicBezTo>
                    <a:pt x="3037" y="1167"/>
                    <a:pt x="3106" y="1202"/>
                    <a:pt x="3175" y="1202"/>
                  </a:cubicBezTo>
                  <a:cubicBezTo>
                    <a:pt x="3312" y="1202"/>
                    <a:pt x="3450" y="1066"/>
                    <a:pt x="3371" y="901"/>
                  </a:cubicBezTo>
                  <a:lnTo>
                    <a:pt x="3371" y="901"/>
                  </a:lnTo>
                  <a:lnTo>
                    <a:pt x="3371" y="905"/>
                  </a:lnTo>
                  <a:cubicBezTo>
                    <a:pt x="3106" y="346"/>
                    <a:pt x="2543" y="1"/>
                    <a:pt x="19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6" name="Google Shape;23976;p76"/>
            <p:cNvSpPr/>
            <p:nvPr/>
          </p:nvSpPr>
          <p:spPr>
            <a:xfrm>
              <a:off x="3149837" y="1718972"/>
              <a:ext cx="17713" cy="111649"/>
            </a:xfrm>
            <a:custGeom>
              <a:rect b="b" l="l" r="r" t="t"/>
              <a:pathLst>
                <a:path extrusionOk="0" h="4261" w="676">
                  <a:moveTo>
                    <a:pt x="207" y="0"/>
                  </a:moveTo>
                  <a:cubicBezTo>
                    <a:pt x="103" y="0"/>
                    <a:pt x="0" y="70"/>
                    <a:pt x="0" y="209"/>
                  </a:cubicBezTo>
                  <a:lnTo>
                    <a:pt x="0" y="4054"/>
                  </a:lnTo>
                  <a:cubicBezTo>
                    <a:pt x="0" y="4169"/>
                    <a:pt x="91" y="4260"/>
                    <a:pt x="207" y="4260"/>
                  </a:cubicBezTo>
                  <a:lnTo>
                    <a:pt x="394" y="4260"/>
                  </a:lnTo>
                  <a:cubicBezTo>
                    <a:pt x="395" y="4260"/>
                    <a:pt x="397" y="4260"/>
                    <a:pt x="399" y="4260"/>
                  </a:cubicBezTo>
                  <a:cubicBezTo>
                    <a:pt x="653" y="4260"/>
                    <a:pt x="675" y="3876"/>
                    <a:pt x="413" y="3848"/>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77" name="Google Shape;23977;p76"/>
          <p:cNvGrpSpPr/>
          <p:nvPr/>
        </p:nvGrpSpPr>
        <p:grpSpPr>
          <a:xfrm>
            <a:off x="2241946" y="2421750"/>
            <a:ext cx="265562" cy="365525"/>
            <a:chOff x="2241946" y="2421750"/>
            <a:chExt cx="265562" cy="365525"/>
          </a:xfrm>
        </p:grpSpPr>
        <p:sp>
          <p:nvSpPr>
            <p:cNvPr id="23978" name="Google Shape;23978;p76"/>
            <p:cNvSpPr/>
            <p:nvPr/>
          </p:nvSpPr>
          <p:spPr>
            <a:xfrm>
              <a:off x="2279573" y="2518594"/>
              <a:ext cx="190309" cy="263152"/>
            </a:xfrm>
            <a:custGeom>
              <a:rect b="b" l="l" r="r" t="t"/>
              <a:pathLst>
                <a:path extrusionOk="0" h="10043" w="7263">
                  <a:moveTo>
                    <a:pt x="605" y="1"/>
                  </a:moveTo>
                  <a:cubicBezTo>
                    <a:pt x="303" y="1"/>
                    <a:pt x="43" y="226"/>
                    <a:pt x="5" y="529"/>
                  </a:cubicBezTo>
                  <a:cubicBezTo>
                    <a:pt x="0" y="553"/>
                    <a:pt x="0" y="577"/>
                    <a:pt x="0" y="605"/>
                  </a:cubicBezTo>
                  <a:lnTo>
                    <a:pt x="0" y="8766"/>
                  </a:lnTo>
                  <a:cubicBezTo>
                    <a:pt x="0" y="9471"/>
                    <a:pt x="576" y="10043"/>
                    <a:pt x="1282" y="10043"/>
                  </a:cubicBezTo>
                  <a:lnTo>
                    <a:pt x="5981" y="10043"/>
                  </a:lnTo>
                  <a:cubicBezTo>
                    <a:pt x="6687" y="10043"/>
                    <a:pt x="7258" y="9471"/>
                    <a:pt x="7263" y="8766"/>
                  </a:cubicBezTo>
                  <a:lnTo>
                    <a:pt x="7263" y="605"/>
                  </a:lnTo>
                  <a:cubicBezTo>
                    <a:pt x="7263" y="577"/>
                    <a:pt x="7258" y="553"/>
                    <a:pt x="7253" y="529"/>
                  </a:cubicBezTo>
                  <a:cubicBezTo>
                    <a:pt x="7220" y="226"/>
                    <a:pt x="6961" y="1"/>
                    <a:pt x="6658"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9" name="Google Shape;23979;p76"/>
            <p:cNvSpPr/>
            <p:nvPr/>
          </p:nvSpPr>
          <p:spPr>
            <a:xfrm>
              <a:off x="2308867" y="2518594"/>
              <a:ext cx="161014" cy="237133"/>
            </a:xfrm>
            <a:custGeom>
              <a:rect b="b" l="l" r="r" t="t"/>
              <a:pathLst>
                <a:path extrusionOk="0" h="9050" w="6145">
                  <a:moveTo>
                    <a:pt x="1" y="1"/>
                  </a:moveTo>
                  <a:lnTo>
                    <a:pt x="1" y="7767"/>
                  </a:lnTo>
                  <a:cubicBezTo>
                    <a:pt x="5" y="8478"/>
                    <a:pt x="577" y="9049"/>
                    <a:pt x="1282" y="9049"/>
                  </a:cubicBezTo>
                  <a:lnTo>
                    <a:pt x="5982" y="9049"/>
                  </a:lnTo>
                  <a:cubicBezTo>
                    <a:pt x="6025" y="9049"/>
                    <a:pt x="6068" y="9049"/>
                    <a:pt x="6111" y="9044"/>
                  </a:cubicBezTo>
                  <a:cubicBezTo>
                    <a:pt x="6131" y="8953"/>
                    <a:pt x="6140" y="8857"/>
                    <a:pt x="6145" y="8766"/>
                  </a:cubicBezTo>
                  <a:lnTo>
                    <a:pt x="6145" y="605"/>
                  </a:lnTo>
                  <a:cubicBezTo>
                    <a:pt x="6145" y="577"/>
                    <a:pt x="6140" y="553"/>
                    <a:pt x="6135" y="529"/>
                  </a:cubicBezTo>
                  <a:cubicBezTo>
                    <a:pt x="6102" y="226"/>
                    <a:pt x="5843" y="1"/>
                    <a:pt x="5540"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0" name="Google Shape;23980;p76"/>
            <p:cNvSpPr/>
            <p:nvPr/>
          </p:nvSpPr>
          <p:spPr>
            <a:xfrm>
              <a:off x="2279573" y="2518594"/>
              <a:ext cx="190309" cy="161407"/>
            </a:xfrm>
            <a:custGeom>
              <a:rect b="b" l="l" r="r" t="t"/>
              <a:pathLst>
                <a:path extrusionOk="0" h="6160" w="7263">
                  <a:moveTo>
                    <a:pt x="605" y="1"/>
                  </a:moveTo>
                  <a:cubicBezTo>
                    <a:pt x="269" y="1"/>
                    <a:pt x="0" y="269"/>
                    <a:pt x="0" y="605"/>
                  </a:cubicBezTo>
                  <a:lnTo>
                    <a:pt x="0" y="1460"/>
                  </a:lnTo>
                  <a:lnTo>
                    <a:pt x="883" y="1460"/>
                  </a:lnTo>
                  <a:cubicBezTo>
                    <a:pt x="1191" y="1460"/>
                    <a:pt x="1445" y="1714"/>
                    <a:pt x="1445" y="2026"/>
                  </a:cubicBezTo>
                  <a:lnTo>
                    <a:pt x="1445" y="3567"/>
                  </a:lnTo>
                  <a:cubicBezTo>
                    <a:pt x="1440" y="3913"/>
                    <a:pt x="1704" y="4206"/>
                    <a:pt x="2050" y="4239"/>
                  </a:cubicBezTo>
                  <a:cubicBezTo>
                    <a:pt x="2064" y="4240"/>
                    <a:pt x="2079" y="4241"/>
                    <a:pt x="2093" y="4241"/>
                  </a:cubicBezTo>
                  <a:cubicBezTo>
                    <a:pt x="2453" y="4241"/>
                    <a:pt x="2756" y="3951"/>
                    <a:pt x="2760" y="3586"/>
                  </a:cubicBezTo>
                  <a:lnTo>
                    <a:pt x="2760" y="5506"/>
                  </a:lnTo>
                  <a:cubicBezTo>
                    <a:pt x="2760" y="5866"/>
                    <a:pt x="3053" y="6159"/>
                    <a:pt x="3413" y="6159"/>
                  </a:cubicBezTo>
                  <a:cubicBezTo>
                    <a:pt x="3778" y="6159"/>
                    <a:pt x="4071" y="5866"/>
                    <a:pt x="4071" y="5506"/>
                  </a:cubicBezTo>
                  <a:lnTo>
                    <a:pt x="4071" y="2026"/>
                  </a:lnTo>
                  <a:cubicBezTo>
                    <a:pt x="4071" y="1714"/>
                    <a:pt x="4325" y="1460"/>
                    <a:pt x="4632" y="1460"/>
                  </a:cubicBezTo>
                  <a:lnTo>
                    <a:pt x="4820" y="1460"/>
                  </a:lnTo>
                  <a:cubicBezTo>
                    <a:pt x="5132" y="1460"/>
                    <a:pt x="5386" y="1714"/>
                    <a:pt x="5386" y="2026"/>
                  </a:cubicBezTo>
                  <a:lnTo>
                    <a:pt x="5386" y="3567"/>
                  </a:lnTo>
                  <a:cubicBezTo>
                    <a:pt x="5381" y="3913"/>
                    <a:pt x="5645" y="4206"/>
                    <a:pt x="5991" y="4234"/>
                  </a:cubicBezTo>
                  <a:cubicBezTo>
                    <a:pt x="6008" y="4236"/>
                    <a:pt x="6025" y="4236"/>
                    <a:pt x="6042" y="4236"/>
                  </a:cubicBezTo>
                  <a:cubicBezTo>
                    <a:pt x="6399" y="4236"/>
                    <a:pt x="6697" y="3949"/>
                    <a:pt x="6697" y="3586"/>
                  </a:cubicBezTo>
                  <a:lnTo>
                    <a:pt x="6697" y="2026"/>
                  </a:lnTo>
                  <a:cubicBezTo>
                    <a:pt x="6697" y="1714"/>
                    <a:pt x="6951" y="1460"/>
                    <a:pt x="7263" y="1460"/>
                  </a:cubicBezTo>
                  <a:lnTo>
                    <a:pt x="7263" y="605"/>
                  </a:lnTo>
                  <a:cubicBezTo>
                    <a:pt x="7258" y="269"/>
                    <a:pt x="6989" y="1"/>
                    <a:pt x="6658"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1" name="Google Shape;23981;p76"/>
            <p:cNvSpPr/>
            <p:nvPr/>
          </p:nvSpPr>
          <p:spPr>
            <a:xfrm>
              <a:off x="2328126" y="2427278"/>
              <a:ext cx="93097" cy="38885"/>
            </a:xfrm>
            <a:custGeom>
              <a:rect b="b" l="l" r="r" t="t"/>
              <a:pathLst>
                <a:path extrusionOk="0" h="1484" w="3553">
                  <a:moveTo>
                    <a:pt x="331" y="1"/>
                  </a:moveTo>
                  <a:cubicBezTo>
                    <a:pt x="149" y="1"/>
                    <a:pt x="5" y="145"/>
                    <a:pt x="0" y="327"/>
                  </a:cubicBezTo>
                  <a:lnTo>
                    <a:pt x="0" y="1153"/>
                  </a:lnTo>
                  <a:cubicBezTo>
                    <a:pt x="5" y="1335"/>
                    <a:pt x="149" y="1484"/>
                    <a:pt x="331" y="1484"/>
                  </a:cubicBezTo>
                  <a:lnTo>
                    <a:pt x="3221" y="1484"/>
                  </a:lnTo>
                  <a:cubicBezTo>
                    <a:pt x="3403" y="1484"/>
                    <a:pt x="3552" y="1335"/>
                    <a:pt x="3552" y="1153"/>
                  </a:cubicBezTo>
                  <a:lnTo>
                    <a:pt x="3552" y="327"/>
                  </a:lnTo>
                  <a:cubicBezTo>
                    <a:pt x="3552" y="145"/>
                    <a:pt x="3403" y="1"/>
                    <a:pt x="3221"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2" name="Google Shape;23982;p76"/>
            <p:cNvSpPr/>
            <p:nvPr/>
          </p:nvSpPr>
          <p:spPr>
            <a:xfrm>
              <a:off x="2352757" y="2427278"/>
              <a:ext cx="68467" cy="18656"/>
            </a:xfrm>
            <a:custGeom>
              <a:rect b="b" l="l" r="r" t="t"/>
              <a:pathLst>
                <a:path extrusionOk="0" h="712" w="2613">
                  <a:moveTo>
                    <a:pt x="1" y="1"/>
                  </a:moveTo>
                  <a:lnTo>
                    <a:pt x="1" y="380"/>
                  </a:lnTo>
                  <a:cubicBezTo>
                    <a:pt x="1" y="562"/>
                    <a:pt x="150" y="711"/>
                    <a:pt x="332" y="711"/>
                  </a:cubicBezTo>
                  <a:lnTo>
                    <a:pt x="2612" y="711"/>
                  </a:lnTo>
                  <a:lnTo>
                    <a:pt x="2612" y="327"/>
                  </a:lnTo>
                  <a:cubicBezTo>
                    <a:pt x="2612" y="145"/>
                    <a:pt x="2463" y="1"/>
                    <a:pt x="2281" y="1"/>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3" name="Google Shape;23983;p76"/>
            <p:cNvSpPr/>
            <p:nvPr/>
          </p:nvSpPr>
          <p:spPr>
            <a:xfrm>
              <a:off x="2317305" y="2587638"/>
              <a:ext cx="68939" cy="92364"/>
            </a:xfrm>
            <a:custGeom>
              <a:rect b="b" l="l" r="r" t="t"/>
              <a:pathLst>
                <a:path extrusionOk="0" h="3525" w="2631">
                  <a:moveTo>
                    <a:pt x="5" y="1"/>
                  </a:moveTo>
                  <a:lnTo>
                    <a:pt x="5" y="1"/>
                  </a:lnTo>
                  <a:cubicBezTo>
                    <a:pt x="5" y="7"/>
                    <a:pt x="5" y="13"/>
                    <a:pt x="5" y="19"/>
                  </a:cubicBezTo>
                  <a:lnTo>
                    <a:pt x="5" y="19"/>
                  </a:lnTo>
                  <a:lnTo>
                    <a:pt x="5" y="1"/>
                  </a:lnTo>
                  <a:close/>
                  <a:moveTo>
                    <a:pt x="5" y="19"/>
                  </a:moveTo>
                  <a:lnTo>
                    <a:pt x="5" y="937"/>
                  </a:lnTo>
                  <a:cubicBezTo>
                    <a:pt x="0" y="1283"/>
                    <a:pt x="264" y="1575"/>
                    <a:pt x="615" y="1604"/>
                  </a:cubicBezTo>
                  <a:cubicBezTo>
                    <a:pt x="631" y="1605"/>
                    <a:pt x="648" y="1606"/>
                    <a:pt x="665" y="1606"/>
                  </a:cubicBezTo>
                  <a:cubicBezTo>
                    <a:pt x="1022" y="1606"/>
                    <a:pt x="1316" y="1314"/>
                    <a:pt x="1320" y="951"/>
                  </a:cubicBezTo>
                  <a:lnTo>
                    <a:pt x="1320" y="131"/>
                  </a:lnTo>
                  <a:cubicBezTo>
                    <a:pt x="1317" y="127"/>
                    <a:pt x="1314" y="126"/>
                    <a:pt x="1312" y="126"/>
                  </a:cubicBezTo>
                  <a:cubicBezTo>
                    <a:pt x="1308" y="126"/>
                    <a:pt x="1306" y="131"/>
                    <a:pt x="1306" y="131"/>
                  </a:cubicBezTo>
                  <a:cubicBezTo>
                    <a:pt x="1251" y="446"/>
                    <a:pt x="974" y="670"/>
                    <a:pt x="662" y="670"/>
                  </a:cubicBezTo>
                  <a:cubicBezTo>
                    <a:pt x="646" y="670"/>
                    <a:pt x="631" y="669"/>
                    <a:pt x="615" y="668"/>
                  </a:cubicBezTo>
                  <a:cubicBezTo>
                    <a:pt x="271" y="640"/>
                    <a:pt x="10" y="357"/>
                    <a:pt x="5" y="19"/>
                  </a:cubicBezTo>
                  <a:close/>
                  <a:moveTo>
                    <a:pt x="1320" y="1931"/>
                  </a:moveTo>
                  <a:lnTo>
                    <a:pt x="1320" y="2871"/>
                  </a:lnTo>
                  <a:cubicBezTo>
                    <a:pt x="1320" y="3231"/>
                    <a:pt x="1613" y="3524"/>
                    <a:pt x="1973" y="3524"/>
                  </a:cubicBezTo>
                  <a:cubicBezTo>
                    <a:pt x="2338" y="3524"/>
                    <a:pt x="2631" y="3231"/>
                    <a:pt x="2631" y="2871"/>
                  </a:cubicBezTo>
                  <a:lnTo>
                    <a:pt x="2631" y="1931"/>
                  </a:lnTo>
                  <a:cubicBezTo>
                    <a:pt x="2631" y="2291"/>
                    <a:pt x="2338" y="2583"/>
                    <a:pt x="1973" y="2588"/>
                  </a:cubicBezTo>
                  <a:cubicBezTo>
                    <a:pt x="1613" y="2583"/>
                    <a:pt x="1320" y="2291"/>
                    <a:pt x="1320" y="193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4" name="Google Shape;23984;p76"/>
            <p:cNvSpPr/>
            <p:nvPr/>
          </p:nvSpPr>
          <p:spPr>
            <a:xfrm>
              <a:off x="2420569" y="2587533"/>
              <a:ext cx="34482" cy="42186"/>
            </a:xfrm>
            <a:custGeom>
              <a:rect b="b" l="l" r="r" t="t"/>
              <a:pathLst>
                <a:path extrusionOk="0" h="1610" w="1316">
                  <a:moveTo>
                    <a:pt x="5" y="0"/>
                  </a:moveTo>
                  <a:cubicBezTo>
                    <a:pt x="5" y="6"/>
                    <a:pt x="5" y="13"/>
                    <a:pt x="5" y="19"/>
                  </a:cubicBezTo>
                  <a:lnTo>
                    <a:pt x="5" y="19"/>
                  </a:lnTo>
                  <a:lnTo>
                    <a:pt x="5" y="0"/>
                  </a:lnTo>
                  <a:close/>
                  <a:moveTo>
                    <a:pt x="1316" y="15"/>
                  </a:moveTo>
                  <a:cubicBezTo>
                    <a:pt x="1316" y="192"/>
                    <a:pt x="1248" y="355"/>
                    <a:pt x="1124" y="480"/>
                  </a:cubicBezTo>
                  <a:cubicBezTo>
                    <a:pt x="1000" y="603"/>
                    <a:pt x="833" y="674"/>
                    <a:pt x="658" y="674"/>
                  </a:cubicBezTo>
                  <a:cubicBezTo>
                    <a:pt x="642" y="674"/>
                    <a:pt x="626" y="673"/>
                    <a:pt x="610" y="672"/>
                  </a:cubicBezTo>
                  <a:cubicBezTo>
                    <a:pt x="270" y="639"/>
                    <a:pt x="10" y="361"/>
                    <a:pt x="5" y="19"/>
                  </a:cubicBezTo>
                  <a:lnTo>
                    <a:pt x="5" y="19"/>
                  </a:lnTo>
                  <a:lnTo>
                    <a:pt x="5" y="936"/>
                  </a:lnTo>
                  <a:cubicBezTo>
                    <a:pt x="0" y="1282"/>
                    <a:pt x="264" y="1575"/>
                    <a:pt x="610" y="1608"/>
                  </a:cubicBezTo>
                  <a:cubicBezTo>
                    <a:pt x="624" y="1609"/>
                    <a:pt x="639" y="1610"/>
                    <a:pt x="653" y="1610"/>
                  </a:cubicBezTo>
                  <a:cubicBezTo>
                    <a:pt x="1013" y="1610"/>
                    <a:pt x="1316" y="1320"/>
                    <a:pt x="1316" y="955"/>
                  </a:cubicBezTo>
                  <a:lnTo>
                    <a:pt x="1316" y="15"/>
                  </a:ln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5" name="Google Shape;23985;p76"/>
            <p:cNvSpPr/>
            <p:nvPr/>
          </p:nvSpPr>
          <p:spPr>
            <a:xfrm>
              <a:off x="2241946" y="2421750"/>
              <a:ext cx="265562" cy="365525"/>
            </a:xfrm>
            <a:custGeom>
              <a:rect b="b" l="l" r="r" t="t"/>
              <a:pathLst>
                <a:path extrusionOk="0" h="13950" w="10135">
                  <a:moveTo>
                    <a:pt x="7052" y="1186"/>
                  </a:moveTo>
                  <a:cubicBezTo>
                    <a:pt x="8550" y="1325"/>
                    <a:pt x="9721" y="2473"/>
                    <a:pt x="9721" y="3860"/>
                  </a:cubicBezTo>
                  <a:lnTo>
                    <a:pt x="9721" y="5377"/>
                  </a:lnTo>
                  <a:lnTo>
                    <a:pt x="9717" y="5377"/>
                  </a:lnTo>
                  <a:cubicBezTo>
                    <a:pt x="9717" y="5626"/>
                    <a:pt x="9481" y="5833"/>
                    <a:pt x="9193" y="5833"/>
                  </a:cubicBezTo>
                  <a:lnTo>
                    <a:pt x="8905" y="5833"/>
                  </a:lnTo>
                  <a:cubicBezTo>
                    <a:pt x="8905" y="4229"/>
                    <a:pt x="8968" y="4042"/>
                    <a:pt x="8680" y="3740"/>
                  </a:cubicBezTo>
                  <a:cubicBezTo>
                    <a:pt x="8545" y="3601"/>
                    <a:pt x="8368" y="3514"/>
                    <a:pt x="8181" y="3495"/>
                  </a:cubicBezTo>
                  <a:cubicBezTo>
                    <a:pt x="8147" y="3490"/>
                    <a:pt x="8226" y="3489"/>
                    <a:pt x="7507" y="3489"/>
                  </a:cubicBezTo>
                  <a:cubicBezTo>
                    <a:pt x="6787" y="3489"/>
                    <a:pt x="5269" y="3490"/>
                    <a:pt x="2041" y="3490"/>
                  </a:cubicBezTo>
                  <a:cubicBezTo>
                    <a:pt x="1595" y="3490"/>
                    <a:pt x="1230" y="3850"/>
                    <a:pt x="1230" y="4301"/>
                  </a:cubicBezTo>
                  <a:lnTo>
                    <a:pt x="1230" y="5833"/>
                  </a:lnTo>
                  <a:lnTo>
                    <a:pt x="942" y="5833"/>
                  </a:lnTo>
                  <a:cubicBezTo>
                    <a:pt x="654" y="5833"/>
                    <a:pt x="419" y="5626"/>
                    <a:pt x="419" y="5377"/>
                  </a:cubicBezTo>
                  <a:lnTo>
                    <a:pt x="419" y="3860"/>
                  </a:lnTo>
                  <a:cubicBezTo>
                    <a:pt x="419" y="2473"/>
                    <a:pt x="1590" y="1325"/>
                    <a:pt x="3083" y="1186"/>
                  </a:cubicBezTo>
                  <a:lnTo>
                    <a:pt x="3083" y="1369"/>
                  </a:lnTo>
                  <a:cubicBezTo>
                    <a:pt x="3083" y="1666"/>
                    <a:pt x="3323" y="1906"/>
                    <a:pt x="3625" y="1906"/>
                  </a:cubicBezTo>
                  <a:lnTo>
                    <a:pt x="6515" y="1906"/>
                  </a:lnTo>
                  <a:cubicBezTo>
                    <a:pt x="6812" y="1906"/>
                    <a:pt x="7052" y="1666"/>
                    <a:pt x="7052" y="1369"/>
                  </a:cubicBezTo>
                  <a:lnTo>
                    <a:pt x="7052" y="1186"/>
                  </a:lnTo>
                  <a:close/>
                  <a:moveTo>
                    <a:pt x="8118" y="3903"/>
                  </a:moveTo>
                  <a:cubicBezTo>
                    <a:pt x="8224" y="3908"/>
                    <a:pt x="8315" y="3956"/>
                    <a:pt x="8387" y="4033"/>
                  </a:cubicBezTo>
                  <a:cubicBezTo>
                    <a:pt x="8550" y="4220"/>
                    <a:pt x="8469" y="4369"/>
                    <a:pt x="8488" y="4978"/>
                  </a:cubicBezTo>
                  <a:cubicBezTo>
                    <a:pt x="8157" y="5074"/>
                    <a:pt x="7926" y="5377"/>
                    <a:pt x="7926" y="5722"/>
                  </a:cubicBezTo>
                  <a:lnTo>
                    <a:pt x="7926" y="7282"/>
                  </a:lnTo>
                  <a:cubicBezTo>
                    <a:pt x="7926" y="7530"/>
                    <a:pt x="7724" y="7730"/>
                    <a:pt x="7475" y="7730"/>
                  </a:cubicBezTo>
                  <a:cubicBezTo>
                    <a:pt x="7464" y="7730"/>
                    <a:pt x="7453" y="7730"/>
                    <a:pt x="7441" y="7729"/>
                  </a:cubicBezTo>
                  <a:cubicBezTo>
                    <a:pt x="7206" y="7705"/>
                    <a:pt x="7024" y="7503"/>
                    <a:pt x="7028" y="7268"/>
                  </a:cubicBezTo>
                  <a:lnTo>
                    <a:pt x="7028" y="7254"/>
                  </a:lnTo>
                  <a:cubicBezTo>
                    <a:pt x="7028" y="7114"/>
                    <a:pt x="6925" y="7045"/>
                    <a:pt x="6822" y="7045"/>
                  </a:cubicBezTo>
                  <a:cubicBezTo>
                    <a:pt x="6719" y="7045"/>
                    <a:pt x="6616" y="7114"/>
                    <a:pt x="6616" y="7254"/>
                  </a:cubicBezTo>
                  <a:lnTo>
                    <a:pt x="6616" y="7268"/>
                  </a:lnTo>
                  <a:cubicBezTo>
                    <a:pt x="6611" y="7724"/>
                    <a:pt x="6956" y="8103"/>
                    <a:pt x="7413" y="8142"/>
                  </a:cubicBezTo>
                  <a:cubicBezTo>
                    <a:pt x="7435" y="8143"/>
                    <a:pt x="7457" y="8144"/>
                    <a:pt x="7479" y="8144"/>
                  </a:cubicBezTo>
                  <a:cubicBezTo>
                    <a:pt x="7949" y="8144"/>
                    <a:pt x="8339" y="7759"/>
                    <a:pt x="8344" y="7282"/>
                  </a:cubicBezTo>
                  <a:lnTo>
                    <a:pt x="8344" y="5722"/>
                  </a:lnTo>
                  <a:cubicBezTo>
                    <a:pt x="8339" y="5607"/>
                    <a:pt x="8397" y="5497"/>
                    <a:pt x="8488" y="5429"/>
                  </a:cubicBezTo>
                  <a:lnTo>
                    <a:pt x="8488" y="12462"/>
                  </a:lnTo>
                  <a:cubicBezTo>
                    <a:pt x="8488" y="13052"/>
                    <a:pt x="8008" y="13532"/>
                    <a:pt x="7417" y="13532"/>
                  </a:cubicBezTo>
                  <a:lnTo>
                    <a:pt x="2718" y="13532"/>
                  </a:lnTo>
                  <a:cubicBezTo>
                    <a:pt x="2123" y="13532"/>
                    <a:pt x="1643" y="13052"/>
                    <a:pt x="1643" y="12462"/>
                  </a:cubicBezTo>
                  <a:lnTo>
                    <a:pt x="1643" y="5367"/>
                  </a:lnTo>
                  <a:lnTo>
                    <a:pt x="2319" y="5367"/>
                  </a:lnTo>
                  <a:cubicBezTo>
                    <a:pt x="2516" y="5367"/>
                    <a:pt x="2675" y="5525"/>
                    <a:pt x="2675" y="5722"/>
                  </a:cubicBezTo>
                  <a:lnTo>
                    <a:pt x="2675" y="7018"/>
                  </a:lnTo>
                  <a:cubicBezTo>
                    <a:pt x="2675" y="7158"/>
                    <a:pt x="2778" y="7227"/>
                    <a:pt x="2881" y="7227"/>
                  </a:cubicBezTo>
                  <a:cubicBezTo>
                    <a:pt x="2984" y="7227"/>
                    <a:pt x="3087" y="7158"/>
                    <a:pt x="3087" y="7018"/>
                  </a:cubicBezTo>
                  <a:lnTo>
                    <a:pt x="3087" y="5722"/>
                  </a:lnTo>
                  <a:cubicBezTo>
                    <a:pt x="3087" y="5295"/>
                    <a:pt x="2742" y="4949"/>
                    <a:pt x="2319" y="4949"/>
                  </a:cubicBezTo>
                  <a:lnTo>
                    <a:pt x="1643" y="4949"/>
                  </a:lnTo>
                  <a:lnTo>
                    <a:pt x="1643" y="4301"/>
                  </a:lnTo>
                  <a:cubicBezTo>
                    <a:pt x="1643" y="4081"/>
                    <a:pt x="1820" y="3903"/>
                    <a:pt x="2041" y="3903"/>
                  </a:cubicBezTo>
                  <a:close/>
                  <a:moveTo>
                    <a:pt x="3620" y="0"/>
                  </a:moveTo>
                  <a:cubicBezTo>
                    <a:pt x="3323" y="0"/>
                    <a:pt x="3083" y="245"/>
                    <a:pt x="3083" y="543"/>
                  </a:cubicBezTo>
                  <a:lnTo>
                    <a:pt x="3083" y="773"/>
                  </a:lnTo>
                  <a:cubicBezTo>
                    <a:pt x="1359" y="912"/>
                    <a:pt x="1" y="2242"/>
                    <a:pt x="1" y="3860"/>
                  </a:cubicBezTo>
                  <a:lnTo>
                    <a:pt x="1" y="5377"/>
                  </a:lnTo>
                  <a:cubicBezTo>
                    <a:pt x="1" y="5857"/>
                    <a:pt x="423" y="6250"/>
                    <a:pt x="942" y="6250"/>
                  </a:cubicBezTo>
                  <a:lnTo>
                    <a:pt x="1230" y="6250"/>
                  </a:lnTo>
                  <a:lnTo>
                    <a:pt x="1230" y="12462"/>
                  </a:lnTo>
                  <a:cubicBezTo>
                    <a:pt x="1230" y="13283"/>
                    <a:pt x="1897" y="13945"/>
                    <a:pt x="2718" y="13950"/>
                  </a:cubicBezTo>
                  <a:lnTo>
                    <a:pt x="7417" y="13950"/>
                  </a:lnTo>
                  <a:cubicBezTo>
                    <a:pt x="8238" y="13945"/>
                    <a:pt x="8901" y="13283"/>
                    <a:pt x="8901" y="12462"/>
                  </a:cubicBezTo>
                  <a:lnTo>
                    <a:pt x="8901" y="6250"/>
                  </a:lnTo>
                  <a:lnTo>
                    <a:pt x="9193" y="6250"/>
                  </a:lnTo>
                  <a:cubicBezTo>
                    <a:pt x="9712" y="6250"/>
                    <a:pt x="10134" y="5857"/>
                    <a:pt x="10134" y="5377"/>
                  </a:cubicBezTo>
                  <a:lnTo>
                    <a:pt x="10134" y="3860"/>
                  </a:lnTo>
                  <a:cubicBezTo>
                    <a:pt x="10129" y="2242"/>
                    <a:pt x="8776" y="912"/>
                    <a:pt x="7048" y="768"/>
                  </a:cubicBezTo>
                  <a:lnTo>
                    <a:pt x="7048" y="543"/>
                  </a:lnTo>
                  <a:cubicBezTo>
                    <a:pt x="7048" y="240"/>
                    <a:pt x="6808" y="0"/>
                    <a:pt x="6510" y="0"/>
                  </a:cubicBezTo>
                  <a:lnTo>
                    <a:pt x="5084" y="0"/>
                  </a:lnTo>
                  <a:cubicBezTo>
                    <a:pt x="4808" y="0"/>
                    <a:pt x="4806" y="413"/>
                    <a:pt x="5080" y="413"/>
                  </a:cubicBezTo>
                  <a:cubicBezTo>
                    <a:pt x="5081" y="413"/>
                    <a:pt x="5083" y="413"/>
                    <a:pt x="5084" y="413"/>
                  </a:cubicBezTo>
                  <a:lnTo>
                    <a:pt x="6510" y="413"/>
                  </a:lnTo>
                  <a:cubicBezTo>
                    <a:pt x="6577" y="418"/>
                    <a:pt x="6635" y="471"/>
                    <a:pt x="6635" y="538"/>
                  </a:cubicBezTo>
                  <a:lnTo>
                    <a:pt x="6635" y="1364"/>
                  </a:lnTo>
                  <a:cubicBezTo>
                    <a:pt x="6635" y="1431"/>
                    <a:pt x="6577" y="1489"/>
                    <a:pt x="6510" y="1489"/>
                  </a:cubicBezTo>
                  <a:lnTo>
                    <a:pt x="3620" y="1489"/>
                  </a:lnTo>
                  <a:cubicBezTo>
                    <a:pt x="3553" y="1489"/>
                    <a:pt x="3500" y="1431"/>
                    <a:pt x="3500" y="1364"/>
                  </a:cubicBezTo>
                  <a:lnTo>
                    <a:pt x="3500" y="538"/>
                  </a:lnTo>
                  <a:cubicBezTo>
                    <a:pt x="3500" y="471"/>
                    <a:pt x="3553" y="418"/>
                    <a:pt x="3620" y="418"/>
                  </a:cubicBezTo>
                  <a:lnTo>
                    <a:pt x="4254" y="418"/>
                  </a:lnTo>
                  <a:cubicBezTo>
                    <a:pt x="4532" y="418"/>
                    <a:pt x="4532" y="0"/>
                    <a:pt x="42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6" name="Google Shape;23986;p76"/>
            <p:cNvSpPr/>
            <p:nvPr/>
          </p:nvSpPr>
          <p:spPr>
            <a:xfrm>
              <a:off x="2315811" y="2607080"/>
              <a:ext cx="76092" cy="78293"/>
            </a:xfrm>
            <a:custGeom>
              <a:rect b="b" l="l" r="r" t="t"/>
              <a:pathLst>
                <a:path extrusionOk="0" h="2988" w="2904">
                  <a:moveTo>
                    <a:pt x="1375" y="1"/>
                  </a:moveTo>
                  <a:cubicBezTo>
                    <a:pt x="1271" y="1"/>
                    <a:pt x="1166" y="70"/>
                    <a:pt x="1166" y="209"/>
                  </a:cubicBezTo>
                  <a:cubicBezTo>
                    <a:pt x="1166" y="473"/>
                    <a:pt x="947" y="653"/>
                    <a:pt x="717" y="653"/>
                  </a:cubicBezTo>
                  <a:cubicBezTo>
                    <a:pt x="621" y="653"/>
                    <a:pt x="522" y="621"/>
                    <a:pt x="436" y="550"/>
                  </a:cubicBezTo>
                  <a:cubicBezTo>
                    <a:pt x="392" y="512"/>
                    <a:pt x="345" y="495"/>
                    <a:pt x="300" y="495"/>
                  </a:cubicBezTo>
                  <a:cubicBezTo>
                    <a:pt x="133" y="495"/>
                    <a:pt x="0" y="722"/>
                    <a:pt x="163" y="862"/>
                  </a:cubicBezTo>
                  <a:cubicBezTo>
                    <a:pt x="323" y="998"/>
                    <a:pt x="524" y="1068"/>
                    <a:pt x="725" y="1068"/>
                  </a:cubicBezTo>
                  <a:cubicBezTo>
                    <a:pt x="879" y="1068"/>
                    <a:pt x="1034" y="1027"/>
                    <a:pt x="1171" y="944"/>
                  </a:cubicBezTo>
                  <a:lnTo>
                    <a:pt x="1171" y="2125"/>
                  </a:lnTo>
                  <a:cubicBezTo>
                    <a:pt x="1171" y="2642"/>
                    <a:pt x="1596" y="2987"/>
                    <a:pt x="2041" y="2987"/>
                  </a:cubicBezTo>
                  <a:cubicBezTo>
                    <a:pt x="2252" y="2987"/>
                    <a:pt x="2468" y="2909"/>
                    <a:pt x="2645" y="2734"/>
                  </a:cubicBezTo>
                  <a:cubicBezTo>
                    <a:pt x="2779" y="2600"/>
                    <a:pt x="2865" y="2422"/>
                    <a:pt x="2889" y="2230"/>
                  </a:cubicBezTo>
                  <a:cubicBezTo>
                    <a:pt x="2904" y="2120"/>
                    <a:pt x="2822" y="2014"/>
                    <a:pt x="2712" y="2000"/>
                  </a:cubicBezTo>
                  <a:cubicBezTo>
                    <a:pt x="2703" y="1999"/>
                    <a:pt x="2694" y="1998"/>
                    <a:pt x="2685" y="1998"/>
                  </a:cubicBezTo>
                  <a:cubicBezTo>
                    <a:pt x="2581" y="1998"/>
                    <a:pt x="2490" y="2076"/>
                    <a:pt x="2477" y="2182"/>
                  </a:cubicBezTo>
                  <a:cubicBezTo>
                    <a:pt x="2449" y="2408"/>
                    <a:pt x="2258" y="2572"/>
                    <a:pt x="2030" y="2572"/>
                  </a:cubicBezTo>
                  <a:cubicBezTo>
                    <a:pt x="2020" y="2572"/>
                    <a:pt x="2011" y="2572"/>
                    <a:pt x="2001" y="2571"/>
                  </a:cubicBezTo>
                  <a:cubicBezTo>
                    <a:pt x="1766" y="2557"/>
                    <a:pt x="1584" y="2360"/>
                    <a:pt x="1584" y="2125"/>
                  </a:cubicBezTo>
                  <a:lnTo>
                    <a:pt x="1584" y="209"/>
                  </a:lnTo>
                  <a:cubicBezTo>
                    <a:pt x="1584" y="70"/>
                    <a:pt x="1479" y="1"/>
                    <a:pt x="137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7" name="Google Shape;23987;p76"/>
            <p:cNvSpPr/>
            <p:nvPr/>
          </p:nvSpPr>
          <p:spPr>
            <a:xfrm>
              <a:off x="2380819" y="2551426"/>
              <a:ext cx="45304" cy="97185"/>
            </a:xfrm>
            <a:custGeom>
              <a:rect b="b" l="l" r="r" t="t"/>
              <a:pathLst>
                <a:path extrusionOk="0" h="3709" w="1729">
                  <a:moveTo>
                    <a:pt x="773" y="0"/>
                  </a:moveTo>
                  <a:cubicBezTo>
                    <a:pt x="346" y="0"/>
                    <a:pt x="0" y="346"/>
                    <a:pt x="0" y="773"/>
                  </a:cubicBezTo>
                  <a:lnTo>
                    <a:pt x="0" y="3500"/>
                  </a:lnTo>
                  <a:cubicBezTo>
                    <a:pt x="0" y="3639"/>
                    <a:pt x="105" y="3709"/>
                    <a:pt x="209" y="3709"/>
                  </a:cubicBezTo>
                  <a:cubicBezTo>
                    <a:pt x="314" y="3709"/>
                    <a:pt x="418" y="3639"/>
                    <a:pt x="418" y="3500"/>
                  </a:cubicBezTo>
                  <a:lnTo>
                    <a:pt x="418" y="773"/>
                  </a:lnTo>
                  <a:cubicBezTo>
                    <a:pt x="418" y="576"/>
                    <a:pt x="576" y="413"/>
                    <a:pt x="773" y="413"/>
                  </a:cubicBezTo>
                  <a:lnTo>
                    <a:pt x="960" y="413"/>
                  </a:lnTo>
                  <a:cubicBezTo>
                    <a:pt x="1152" y="413"/>
                    <a:pt x="1316" y="576"/>
                    <a:pt x="1316" y="773"/>
                  </a:cubicBezTo>
                  <a:lnTo>
                    <a:pt x="1316" y="1474"/>
                  </a:lnTo>
                  <a:cubicBezTo>
                    <a:pt x="1316" y="1611"/>
                    <a:pt x="1419" y="1679"/>
                    <a:pt x="1522" y="1679"/>
                  </a:cubicBezTo>
                  <a:cubicBezTo>
                    <a:pt x="1625" y="1679"/>
                    <a:pt x="1728" y="1611"/>
                    <a:pt x="1728" y="1474"/>
                  </a:cubicBezTo>
                  <a:lnTo>
                    <a:pt x="1728" y="773"/>
                  </a:lnTo>
                  <a:cubicBezTo>
                    <a:pt x="1728" y="346"/>
                    <a:pt x="1383" y="0"/>
                    <a:pt x="9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88" name="Google Shape;23988;p76"/>
          <p:cNvGrpSpPr/>
          <p:nvPr/>
        </p:nvGrpSpPr>
        <p:grpSpPr>
          <a:xfrm>
            <a:off x="2694018" y="2421881"/>
            <a:ext cx="254583" cy="365394"/>
            <a:chOff x="2694018" y="2421881"/>
            <a:chExt cx="254583" cy="365394"/>
          </a:xfrm>
        </p:grpSpPr>
        <p:sp>
          <p:nvSpPr>
            <p:cNvPr id="23989" name="Google Shape;23989;p76"/>
            <p:cNvSpPr/>
            <p:nvPr/>
          </p:nvSpPr>
          <p:spPr>
            <a:xfrm>
              <a:off x="2721295" y="2427278"/>
              <a:ext cx="220520" cy="83796"/>
            </a:xfrm>
            <a:custGeom>
              <a:rect b="b" l="l" r="r" t="t"/>
              <a:pathLst>
                <a:path extrusionOk="0" h="3198" w="8416">
                  <a:moveTo>
                    <a:pt x="1369" y="1"/>
                  </a:moveTo>
                  <a:cubicBezTo>
                    <a:pt x="615" y="5"/>
                    <a:pt x="1" y="615"/>
                    <a:pt x="1" y="1369"/>
                  </a:cubicBezTo>
                  <a:lnTo>
                    <a:pt x="1" y="1825"/>
                  </a:lnTo>
                  <a:lnTo>
                    <a:pt x="1" y="1902"/>
                  </a:lnTo>
                  <a:lnTo>
                    <a:pt x="1" y="1906"/>
                  </a:lnTo>
                  <a:cubicBezTo>
                    <a:pt x="1" y="1921"/>
                    <a:pt x="1" y="1935"/>
                    <a:pt x="5" y="1950"/>
                  </a:cubicBezTo>
                  <a:cubicBezTo>
                    <a:pt x="25" y="2161"/>
                    <a:pt x="92" y="2367"/>
                    <a:pt x="207" y="2550"/>
                  </a:cubicBezTo>
                  <a:lnTo>
                    <a:pt x="207" y="2554"/>
                  </a:lnTo>
                  <a:cubicBezTo>
                    <a:pt x="236" y="2598"/>
                    <a:pt x="265" y="2641"/>
                    <a:pt x="298" y="2679"/>
                  </a:cubicBezTo>
                  <a:cubicBezTo>
                    <a:pt x="558" y="3006"/>
                    <a:pt x="951" y="3198"/>
                    <a:pt x="1364" y="3198"/>
                  </a:cubicBezTo>
                  <a:lnTo>
                    <a:pt x="7043" y="3198"/>
                  </a:lnTo>
                  <a:cubicBezTo>
                    <a:pt x="7537" y="3193"/>
                    <a:pt x="7988" y="2934"/>
                    <a:pt x="8233" y="2506"/>
                  </a:cubicBezTo>
                  <a:cubicBezTo>
                    <a:pt x="8257" y="2458"/>
                    <a:pt x="8281" y="2410"/>
                    <a:pt x="8305" y="2362"/>
                  </a:cubicBezTo>
                  <a:cubicBezTo>
                    <a:pt x="8363" y="2218"/>
                    <a:pt x="8401" y="2065"/>
                    <a:pt x="8411" y="1911"/>
                  </a:cubicBezTo>
                  <a:lnTo>
                    <a:pt x="8411" y="1830"/>
                  </a:lnTo>
                  <a:lnTo>
                    <a:pt x="8411" y="1758"/>
                  </a:lnTo>
                  <a:cubicBezTo>
                    <a:pt x="8411" y="1714"/>
                    <a:pt x="8411" y="1676"/>
                    <a:pt x="8406" y="1633"/>
                  </a:cubicBezTo>
                  <a:lnTo>
                    <a:pt x="8406" y="1633"/>
                  </a:lnTo>
                  <a:lnTo>
                    <a:pt x="8411" y="1638"/>
                  </a:lnTo>
                  <a:lnTo>
                    <a:pt x="8411" y="1369"/>
                  </a:lnTo>
                  <a:lnTo>
                    <a:pt x="8416" y="1369"/>
                  </a:lnTo>
                  <a:cubicBezTo>
                    <a:pt x="8411" y="615"/>
                    <a:pt x="7801" y="5"/>
                    <a:pt x="7047" y="1"/>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0" name="Google Shape;23990;p76"/>
            <p:cNvSpPr/>
            <p:nvPr/>
          </p:nvSpPr>
          <p:spPr>
            <a:xfrm>
              <a:off x="2806715" y="2626260"/>
              <a:ext cx="49811" cy="155486"/>
            </a:xfrm>
            <a:custGeom>
              <a:rect b="b" l="l" r="r" t="t"/>
              <a:pathLst>
                <a:path extrusionOk="0" h="5934" w="1901">
                  <a:moveTo>
                    <a:pt x="480" y="1"/>
                  </a:moveTo>
                  <a:cubicBezTo>
                    <a:pt x="211" y="1"/>
                    <a:pt x="0" y="217"/>
                    <a:pt x="0" y="481"/>
                  </a:cubicBezTo>
                  <a:lnTo>
                    <a:pt x="0" y="5454"/>
                  </a:lnTo>
                  <a:cubicBezTo>
                    <a:pt x="0" y="5718"/>
                    <a:pt x="211" y="5934"/>
                    <a:pt x="480" y="5934"/>
                  </a:cubicBezTo>
                  <a:lnTo>
                    <a:pt x="1421" y="5934"/>
                  </a:lnTo>
                  <a:cubicBezTo>
                    <a:pt x="1685" y="5934"/>
                    <a:pt x="1901" y="5718"/>
                    <a:pt x="1901" y="5454"/>
                  </a:cubicBezTo>
                  <a:lnTo>
                    <a:pt x="1901" y="481"/>
                  </a:lnTo>
                  <a:cubicBezTo>
                    <a:pt x="1901" y="217"/>
                    <a:pt x="1685" y="1"/>
                    <a:pt x="1421"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1" name="Google Shape;23991;p76"/>
            <p:cNvSpPr/>
            <p:nvPr/>
          </p:nvSpPr>
          <p:spPr>
            <a:xfrm>
              <a:off x="2829852" y="2626260"/>
              <a:ext cx="26674" cy="134602"/>
            </a:xfrm>
            <a:custGeom>
              <a:rect b="b" l="l" r="r" t="t"/>
              <a:pathLst>
                <a:path extrusionOk="0" h="5137" w="1018">
                  <a:moveTo>
                    <a:pt x="0" y="1"/>
                  </a:moveTo>
                  <a:lnTo>
                    <a:pt x="0" y="4657"/>
                  </a:lnTo>
                  <a:cubicBezTo>
                    <a:pt x="0" y="4921"/>
                    <a:pt x="216" y="5132"/>
                    <a:pt x="480" y="5137"/>
                  </a:cubicBezTo>
                  <a:lnTo>
                    <a:pt x="1018" y="5137"/>
                  </a:lnTo>
                  <a:lnTo>
                    <a:pt x="1018" y="481"/>
                  </a:lnTo>
                  <a:cubicBezTo>
                    <a:pt x="1018" y="217"/>
                    <a:pt x="802" y="1"/>
                    <a:pt x="538"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2" name="Google Shape;23992;p76"/>
            <p:cNvSpPr/>
            <p:nvPr/>
          </p:nvSpPr>
          <p:spPr>
            <a:xfrm>
              <a:off x="2721426" y="2437340"/>
              <a:ext cx="220389" cy="67602"/>
            </a:xfrm>
            <a:custGeom>
              <a:rect b="b" l="l" r="r" t="t"/>
              <a:pathLst>
                <a:path extrusionOk="0" h="2580" w="8411">
                  <a:moveTo>
                    <a:pt x="1369" y="1"/>
                  </a:moveTo>
                  <a:cubicBezTo>
                    <a:pt x="615" y="5"/>
                    <a:pt x="0" y="615"/>
                    <a:pt x="0" y="1369"/>
                  </a:cubicBezTo>
                  <a:lnTo>
                    <a:pt x="0" y="1441"/>
                  </a:lnTo>
                  <a:lnTo>
                    <a:pt x="0" y="1518"/>
                  </a:lnTo>
                  <a:cubicBezTo>
                    <a:pt x="0" y="1537"/>
                    <a:pt x="5" y="1551"/>
                    <a:pt x="5" y="1566"/>
                  </a:cubicBezTo>
                  <a:cubicBezTo>
                    <a:pt x="24" y="1777"/>
                    <a:pt x="92" y="1983"/>
                    <a:pt x="207" y="2166"/>
                  </a:cubicBezTo>
                  <a:lnTo>
                    <a:pt x="207" y="2170"/>
                  </a:lnTo>
                  <a:cubicBezTo>
                    <a:pt x="236" y="2214"/>
                    <a:pt x="265" y="2252"/>
                    <a:pt x="298" y="2290"/>
                  </a:cubicBezTo>
                  <a:lnTo>
                    <a:pt x="644" y="1858"/>
                  </a:lnTo>
                  <a:cubicBezTo>
                    <a:pt x="735" y="1743"/>
                    <a:pt x="867" y="1686"/>
                    <a:pt x="999" y="1686"/>
                  </a:cubicBezTo>
                  <a:cubicBezTo>
                    <a:pt x="1131" y="1686"/>
                    <a:pt x="1263" y="1743"/>
                    <a:pt x="1354" y="1858"/>
                  </a:cubicBezTo>
                  <a:lnTo>
                    <a:pt x="1825" y="2439"/>
                  </a:lnTo>
                  <a:cubicBezTo>
                    <a:pt x="1897" y="2533"/>
                    <a:pt x="2003" y="2580"/>
                    <a:pt x="2111" y="2580"/>
                  </a:cubicBezTo>
                  <a:cubicBezTo>
                    <a:pt x="2218" y="2580"/>
                    <a:pt x="2326" y="2533"/>
                    <a:pt x="2401" y="2439"/>
                  </a:cubicBezTo>
                  <a:lnTo>
                    <a:pt x="2866" y="1858"/>
                  </a:lnTo>
                  <a:cubicBezTo>
                    <a:pt x="2957" y="1743"/>
                    <a:pt x="3089" y="1686"/>
                    <a:pt x="3221" y="1686"/>
                  </a:cubicBezTo>
                  <a:cubicBezTo>
                    <a:pt x="3353" y="1686"/>
                    <a:pt x="3485" y="1743"/>
                    <a:pt x="3577" y="1858"/>
                  </a:cubicBezTo>
                  <a:lnTo>
                    <a:pt x="4047" y="2439"/>
                  </a:lnTo>
                  <a:cubicBezTo>
                    <a:pt x="4119" y="2533"/>
                    <a:pt x="4226" y="2580"/>
                    <a:pt x="4333" y="2580"/>
                  </a:cubicBezTo>
                  <a:cubicBezTo>
                    <a:pt x="4441" y="2580"/>
                    <a:pt x="4549" y="2533"/>
                    <a:pt x="4623" y="2439"/>
                  </a:cubicBezTo>
                  <a:lnTo>
                    <a:pt x="5089" y="1858"/>
                  </a:lnTo>
                  <a:cubicBezTo>
                    <a:pt x="5180" y="1743"/>
                    <a:pt x="5312" y="1686"/>
                    <a:pt x="5444" y="1686"/>
                  </a:cubicBezTo>
                  <a:cubicBezTo>
                    <a:pt x="5576" y="1686"/>
                    <a:pt x="5708" y="1743"/>
                    <a:pt x="5799" y="1858"/>
                  </a:cubicBezTo>
                  <a:lnTo>
                    <a:pt x="6270" y="2439"/>
                  </a:lnTo>
                  <a:cubicBezTo>
                    <a:pt x="6342" y="2533"/>
                    <a:pt x="6448" y="2580"/>
                    <a:pt x="6556" y="2580"/>
                  </a:cubicBezTo>
                  <a:cubicBezTo>
                    <a:pt x="6663" y="2580"/>
                    <a:pt x="6771" y="2533"/>
                    <a:pt x="6846" y="2439"/>
                  </a:cubicBezTo>
                  <a:lnTo>
                    <a:pt x="7311" y="1858"/>
                  </a:lnTo>
                  <a:cubicBezTo>
                    <a:pt x="7402" y="1743"/>
                    <a:pt x="7535" y="1686"/>
                    <a:pt x="7667" y="1686"/>
                  </a:cubicBezTo>
                  <a:cubicBezTo>
                    <a:pt x="7799" y="1686"/>
                    <a:pt x="7931" y="1743"/>
                    <a:pt x="8022" y="1858"/>
                  </a:cubicBezTo>
                  <a:lnTo>
                    <a:pt x="8233" y="2118"/>
                  </a:lnTo>
                  <a:cubicBezTo>
                    <a:pt x="8257" y="2074"/>
                    <a:pt x="8281" y="2026"/>
                    <a:pt x="8305" y="1974"/>
                  </a:cubicBezTo>
                  <a:cubicBezTo>
                    <a:pt x="8363" y="1830"/>
                    <a:pt x="8401" y="1681"/>
                    <a:pt x="8411" y="1522"/>
                  </a:cubicBezTo>
                  <a:lnTo>
                    <a:pt x="8411" y="1441"/>
                  </a:lnTo>
                  <a:lnTo>
                    <a:pt x="8411" y="1374"/>
                  </a:lnTo>
                  <a:cubicBezTo>
                    <a:pt x="8411" y="620"/>
                    <a:pt x="7801" y="5"/>
                    <a:pt x="7047"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3" name="Google Shape;23993;p76"/>
            <p:cNvSpPr/>
            <p:nvPr/>
          </p:nvSpPr>
          <p:spPr>
            <a:xfrm>
              <a:off x="2721295" y="2427278"/>
              <a:ext cx="220520" cy="51095"/>
            </a:xfrm>
            <a:custGeom>
              <a:rect b="b" l="l" r="r" t="t"/>
              <a:pathLst>
                <a:path extrusionOk="0" h="1950" w="8416">
                  <a:moveTo>
                    <a:pt x="1369" y="1"/>
                  </a:moveTo>
                  <a:cubicBezTo>
                    <a:pt x="615" y="5"/>
                    <a:pt x="1" y="615"/>
                    <a:pt x="1" y="1369"/>
                  </a:cubicBezTo>
                  <a:lnTo>
                    <a:pt x="1" y="1825"/>
                  </a:lnTo>
                  <a:cubicBezTo>
                    <a:pt x="1" y="1868"/>
                    <a:pt x="1" y="1911"/>
                    <a:pt x="5" y="1950"/>
                  </a:cubicBezTo>
                  <a:lnTo>
                    <a:pt x="649" y="1153"/>
                  </a:lnTo>
                  <a:cubicBezTo>
                    <a:pt x="740" y="1037"/>
                    <a:pt x="872" y="980"/>
                    <a:pt x="1004" y="980"/>
                  </a:cubicBezTo>
                  <a:cubicBezTo>
                    <a:pt x="1136" y="980"/>
                    <a:pt x="1268" y="1037"/>
                    <a:pt x="1359" y="1153"/>
                  </a:cubicBezTo>
                  <a:lnTo>
                    <a:pt x="1825" y="1734"/>
                  </a:lnTo>
                  <a:cubicBezTo>
                    <a:pt x="1899" y="1827"/>
                    <a:pt x="2007" y="1874"/>
                    <a:pt x="2115" y="1874"/>
                  </a:cubicBezTo>
                  <a:cubicBezTo>
                    <a:pt x="2222" y="1874"/>
                    <a:pt x="2329" y="1827"/>
                    <a:pt x="2401" y="1734"/>
                  </a:cubicBezTo>
                  <a:lnTo>
                    <a:pt x="2871" y="1153"/>
                  </a:lnTo>
                  <a:cubicBezTo>
                    <a:pt x="2962" y="1037"/>
                    <a:pt x="3094" y="980"/>
                    <a:pt x="3226" y="980"/>
                  </a:cubicBezTo>
                  <a:cubicBezTo>
                    <a:pt x="3358" y="980"/>
                    <a:pt x="3490" y="1037"/>
                    <a:pt x="3582" y="1153"/>
                  </a:cubicBezTo>
                  <a:lnTo>
                    <a:pt x="4047" y="1734"/>
                  </a:lnTo>
                  <a:cubicBezTo>
                    <a:pt x="4122" y="1827"/>
                    <a:pt x="4230" y="1874"/>
                    <a:pt x="4337" y="1874"/>
                  </a:cubicBezTo>
                  <a:cubicBezTo>
                    <a:pt x="4445" y="1874"/>
                    <a:pt x="4551" y="1827"/>
                    <a:pt x="4623" y="1734"/>
                  </a:cubicBezTo>
                  <a:lnTo>
                    <a:pt x="5094" y="1153"/>
                  </a:lnTo>
                  <a:cubicBezTo>
                    <a:pt x="5185" y="1037"/>
                    <a:pt x="5317" y="980"/>
                    <a:pt x="5449" y="980"/>
                  </a:cubicBezTo>
                  <a:cubicBezTo>
                    <a:pt x="5581" y="980"/>
                    <a:pt x="5713" y="1037"/>
                    <a:pt x="5804" y="1153"/>
                  </a:cubicBezTo>
                  <a:lnTo>
                    <a:pt x="6270" y="1734"/>
                  </a:lnTo>
                  <a:cubicBezTo>
                    <a:pt x="6344" y="1827"/>
                    <a:pt x="6452" y="1874"/>
                    <a:pt x="6560" y="1874"/>
                  </a:cubicBezTo>
                  <a:cubicBezTo>
                    <a:pt x="6667" y="1874"/>
                    <a:pt x="6774" y="1827"/>
                    <a:pt x="6846" y="1734"/>
                  </a:cubicBezTo>
                  <a:lnTo>
                    <a:pt x="7316" y="1153"/>
                  </a:lnTo>
                  <a:cubicBezTo>
                    <a:pt x="7407" y="1037"/>
                    <a:pt x="7540" y="980"/>
                    <a:pt x="7672" y="980"/>
                  </a:cubicBezTo>
                  <a:cubicBezTo>
                    <a:pt x="7804" y="980"/>
                    <a:pt x="7936" y="1037"/>
                    <a:pt x="8027" y="1153"/>
                  </a:cubicBezTo>
                  <a:lnTo>
                    <a:pt x="8416" y="1638"/>
                  </a:lnTo>
                  <a:lnTo>
                    <a:pt x="8416" y="1369"/>
                  </a:lnTo>
                  <a:cubicBezTo>
                    <a:pt x="8411" y="615"/>
                    <a:pt x="7801" y="5"/>
                    <a:pt x="7047" y="1"/>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4" name="Google Shape;23994;p76"/>
            <p:cNvSpPr/>
            <p:nvPr/>
          </p:nvSpPr>
          <p:spPr>
            <a:xfrm>
              <a:off x="2694018" y="2421881"/>
              <a:ext cx="254583" cy="294437"/>
            </a:xfrm>
            <a:custGeom>
              <a:rect b="b" l="l" r="r" t="t"/>
              <a:pathLst>
                <a:path extrusionOk="0" h="11237" w="9716">
                  <a:moveTo>
                    <a:pt x="8712" y="1396"/>
                  </a:moveTo>
                  <a:cubicBezTo>
                    <a:pt x="8785" y="1396"/>
                    <a:pt x="8857" y="1428"/>
                    <a:pt x="8905" y="1493"/>
                  </a:cubicBezTo>
                  <a:lnTo>
                    <a:pt x="9250" y="1920"/>
                  </a:lnTo>
                  <a:cubicBezTo>
                    <a:pt x="9250" y="2026"/>
                    <a:pt x="9250" y="2040"/>
                    <a:pt x="9250" y="2079"/>
                  </a:cubicBezTo>
                  <a:cubicBezTo>
                    <a:pt x="9226" y="2703"/>
                    <a:pt x="8713" y="3192"/>
                    <a:pt x="8088" y="3197"/>
                  </a:cubicBezTo>
                  <a:lnTo>
                    <a:pt x="2410" y="3197"/>
                  </a:lnTo>
                  <a:cubicBezTo>
                    <a:pt x="1839" y="3192"/>
                    <a:pt x="1354" y="2780"/>
                    <a:pt x="1263" y="2223"/>
                  </a:cubicBezTo>
                  <a:lnTo>
                    <a:pt x="1853" y="1493"/>
                  </a:lnTo>
                  <a:cubicBezTo>
                    <a:pt x="1901" y="1428"/>
                    <a:pt x="1973" y="1396"/>
                    <a:pt x="2045" y="1396"/>
                  </a:cubicBezTo>
                  <a:cubicBezTo>
                    <a:pt x="2117" y="1396"/>
                    <a:pt x="2189" y="1428"/>
                    <a:pt x="2237" y="1493"/>
                  </a:cubicBezTo>
                  <a:lnTo>
                    <a:pt x="2707" y="2074"/>
                  </a:lnTo>
                  <a:cubicBezTo>
                    <a:pt x="2823" y="2218"/>
                    <a:pt x="2989" y="2290"/>
                    <a:pt x="3156" y="2290"/>
                  </a:cubicBezTo>
                  <a:cubicBezTo>
                    <a:pt x="3323" y="2290"/>
                    <a:pt x="3490" y="2218"/>
                    <a:pt x="3605" y="2074"/>
                  </a:cubicBezTo>
                  <a:lnTo>
                    <a:pt x="4075" y="1493"/>
                  </a:lnTo>
                  <a:cubicBezTo>
                    <a:pt x="4123" y="1428"/>
                    <a:pt x="4195" y="1396"/>
                    <a:pt x="4267" y="1396"/>
                  </a:cubicBezTo>
                  <a:cubicBezTo>
                    <a:pt x="4339" y="1396"/>
                    <a:pt x="4411" y="1428"/>
                    <a:pt x="4459" y="1493"/>
                  </a:cubicBezTo>
                  <a:lnTo>
                    <a:pt x="4930" y="2074"/>
                  </a:lnTo>
                  <a:cubicBezTo>
                    <a:pt x="5045" y="2218"/>
                    <a:pt x="5212" y="2290"/>
                    <a:pt x="5379" y="2290"/>
                  </a:cubicBezTo>
                  <a:cubicBezTo>
                    <a:pt x="5546" y="2290"/>
                    <a:pt x="5712" y="2218"/>
                    <a:pt x="5828" y="2074"/>
                  </a:cubicBezTo>
                  <a:lnTo>
                    <a:pt x="6298" y="1493"/>
                  </a:lnTo>
                  <a:cubicBezTo>
                    <a:pt x="6346" y="1428"/>
                    <a:pt x="6418" y="1396"/>
                    <a:pt x="6490" y="1396"/>
                  </a:cubicBezTo>
                  <a:cubicBezTo>
                    <a:pt x="6562" y="1396"/>
                    <a:pt x="6634" y="1428"/>
                    <a:pt x="6682" y="1493"/>
                  </a:cubicBezTo>
                  <a:lnTo>
                    <a:pt x="7152" y="2074"/>
                  </a:lnTo>
                  <a:cubicBezTo>
                    <a:pt x="7268" y="2218"/>
                    <a:pt x="7434" y="2290"/>
                    <a:pt x="7601" y="2290"/>
                  </a:cubicBezTo>
                  <a:cubicBezTo>
                    <a:pt x="7768" y="2290"/>
                    <a:pt x="7935" y="2218"/>
                    <a:pt x="8050" y="2074"/>
                  </a:cubicBezTo>
                  <a:lnTo>
                    <a:pt x="8516" y="1493"/>
                  </a:lnTo>
                  <a:cubicBezTo>
                    <a:pt x="8566" y="1428"/>
                    <a:pt x="8639" y="1396"/>
                    <a:pt x="8712" y="1396"/>
                  </a:cubicBezTo>
                  <a:close/>
                  <a:moveTo>
                    <a:pt x="7651" y="0"/>
                  </a:moveTo>
                  <a:cubicBezTo>
                    <a:pt x="7120" y="0"/>
                    <a:pt x="6218" y="11"/>
                    <a:pt x="4586" y="11"/>
                  </a:cubicBezTo>
                  <a:cubicBezTo>
                    <a:pt x="3970" y="11"/>
                    <a:pt x="3252" y="9"/>
                    <a:pt x="2410" y="5"/>
                  </a:cubicBezTo>
                  <a:cubicBezTo>
                    <a:pt x="1541" y="5"/>
                    <a:pt x="835" y="706"/>
                    <a:pt x="835" y="1575"/>
                  </a:cubicBezTo>
                  <a:lnTo>
                    <a:pt x="835" y="1666"/>
                  </a:lnTo>
                  <a:cubicBezTo>
                    <a:pt x="360" y="1719"/>
                    <a:pt x="0" y="2117"/>
                    <a:pt x="0" y="2597"/>
                  </a:cubicBezTo>
                  <a:lnTo>
                    <a:pt x="0" y="4114"/>
                  </a:lnTo>
                  <a:cubicBezTo>
                    <a:pt x="0" y="4498"/>
                    <a:pt x="230" y="4839"/>
                    <a:pt x="590" y="4983"/>
                  </a:cubicBezTo>
                  <a:lnTo>
                    <a:pt x="605" y="4988"/>
                  </a:lnTo>
                  <a:lnTo>
                    <a:pt x="4560" y="6140"/>
                  </a:lnTo>
                  <a:cubicBezTo>
                    <a:pt x="4839" y="6255"/>
                    <a:pt x="5016" y="6524"/>
                    <a:pt x="5016" y="6821"/>
                  </a:cubicBezTo>
                  <a:lnTo>
                    <a:pt x="5016" y="7589"/>
                  </a:lnTo>
                  <a:lnTo>
                    <a:pt x="4776" y="7589"/>
                  </a:lnTo>
                  <a:cubicBezTo>
                    <a:pt x="4397" y="7589"/>
                    <a:pt x="4085" y="7901"/>
                    <a:pt x="4085" y="8281"/>
                  </a:cubicBezTo>
                  <a:lnTo>
                    <a:pt x="4085" y="8597"/>
                  </a:lnTo>
                  <a:cubicBezTo>
                    <a:pt x="4085" y="8737"/>
                    <a:pt x="4189" y="8806"/>
                    <a:pt x="4294" y="8806"/>
                  </a:cubicBezTo>
                  <a:cubicBezTo>
                    <a:pt x="4398" y="8806"/>
                    <a:pt x="4503" y="8737"/>
                    <a:pt x="4503" y="8597"/>
                  </a:cubicBezTo>
                  <a:lnTo>
                    <a:pt x="4503" y="8281"/>
                  </a:lnTo>
                  <a:cubicBezTo>
                    <a:pt x="4503" y="8127"/>
                    <a:pt x="4623" y="8007"/>
                    <a:pt x="4776" y="8007"/>
                  </a:cubicBezTo>
                  <a:lnTo>
                    <a:pt x="5722" y="8007"/>
                  </a:lnTo>
                  <a:cubicBezTo>
                    <a:pt x="5871" y="8007"/>
                    <a:pt x="5996" y="8127"/>
                    <a:pt x="5996" y="8281"/>
                  </a:cubicBezTo>
                  <a:lnTo>
                    <a:pt x="5996" y="11031"/>
                  </a:lnTo>
                  <a:cubicBezTo>
                    <a:pt x="5996" y="11168"/>
                    <a:pt x="6099" y="11236"/>
                    <a:pt x="6202" y="11236"/>
                  </a:cubicBezTo>
                  <a:cubicBezTo>
                    <a:pt x="6305" y="11236"/>
                    <a:pt x="6408" y="11168"/>
                    <a:pt x="6408" y="11031"/>
                  </a:cubicBezTo>
                  <a:lnTo>
                    <a:pt x="6408" y="8281"/>
                  </a:lnTo>
                  <a:cubicBezTo>
                    <a:pt x="6408" y="7901"/>
                    <a:pt x="6101" y="7589"/>
                    <a:pt x="5722" y="7589"/>
                  </a:cubicBezTo>
                  <a:lnTo>
                    <a:pt x="5429" y="7589"/>
                  </a:lnTo>
                  <a:lnTo>
                    <a:pt x="5429" y="6821"/>
                  </a:lnTo>
                  <a:cubicBezTo>
                    <a:pt x="5429" y="6293"/>
                    <a:pt x="5064" y="5861"/>
                    <a:pt x="4685" y="5746"/>
                  </a:cubicBezTo>
                  <a:lnTo>
                    <a:pt x="734" y="4594"/>
                  </a:lnTo>
                  <a:cubicBezTo>
                    <a:pt x="538" y="4512"/>
                    <a:pt x="413" y="4320"/>
                    <a:pt x="413" y="4114"/>
                  </a:cubicBezTo>
                  <a:lnTo>
                    <a:pt x="413" y="2597"/>
                  </a:lnTo>
                  <a:cubicBezTo>
                    <a:pt x="413" y="2348"/>
                    <a:pt x="590" y="2132"/>
                    <a:pt x="835" y="2088"/>
                  </a:cubicBezTo>
                  <a:cubicBezTo>
                    <a:pt x="864" y="2933"/>
                    <a:pt x="1560" y="3605"/>
                    <a:pt x="2405" y="3605"/>
                  </a:cubicBezTo>
                  <a:lnTo>
                    <a:pt x="8088" y="3605"/>
                  </a:lnTo>
                  <a:cubicBezTo>
                    <a:pt x="8938" y="3605"/>
                    <a:pt x="9634" y="2928"/>
                    <a:pt x="9663" y="2074"/>
                  </a:cubicBezTo>
                  <a:cubicBezTo>
                    <a:pt x="9663" y="1546"/>
                    <a:pt x="9716" y="1143"/>
                    <a:pt x="9370" y="663"/>
                  </a:cubicBezTo>
                  <a:cubicBezTo>
                    <a:pt x="9324" y="590"/>
                    <a:pt x="9261" y="561"/>
                    <a:pt x="9200" y="561"/>
                  </a:cubicBezTo>
                  <a:cubicBezTo>
                    <a:pt x="9049" y="561"/>
                    <a:pt x="8905" y="739"/>
                    <a:pt x="9034" y="903"/>
                  </a:cubicBezTo>
                  <a:cubicBezTo>
                    <a:pt x="9092" y="984"/>
                    <a:pt x="9140" y="1071"/>
                    <a:pt x="9173" y="1167"/>
                  </a:cubicBezTo>
                  <a:cubicBezTo>
                    <a:pt x="9045" y="1041"/>
                    <a:pt x="8879" y="979"/>
                    <a:pt x="8713" y="979"/>
                  </a:cubicBezTo>
                  <a:cubicBezTo>
                    <a:pt x="8519" y="979"/>
                    <a:pt x="8326" y="1063"/>
                    <a:pt x="8194" y="1229"/>
                  </a:cubicBezTo>
                  <a:cubicBezTo>
                    <a:pt x="7709" y="1820"/>
                    <a:pt x="7714" y="1872"/>
                    <a:pt x="7599" y="1872"/>
                  </a:cubicBezTo>
                  <a:cubicBezTo>
                    <a:pt x="7551" y="1872"/>
                    <a:pt x="7503" y="1848"/>
                    <a:pt x="7474" y="1810"/>
                  </a:cubicBezTo>
                  <a:lnTo>
                    <a:pt x="7004" y="1229"/>
                  </a:lnTo>
                  <a:cubicBezTo>
                    <a:pt x="6872" y="1063"/>
                    <a:pt x="6680" y="981"/>
                    <a:pt x="6488" y="981"/>
                  </a:cubicBezTo>
                  <a:cubicBezTo>
                    <a:pt x="6296" y="981"/>
                    <a:pt x="6104" y="1063"/>
                    <a:pt x="5972" y="1229"/>
                  </a:cubicBezTo>
                  <a:lnTo>
                    <a:pt x="5506" y="1810"/>
                  </a:lnTo>
                  <a:cubicBezTo>
                    <a:pt x="5472" y="1853"/>
                    <a:pt x="5424" y="1875"/>
                    <a:pt x="5377" y="1875"/>
                  </a:cubicBezTo>
                  <a:cubicBezTo>
                    <a:pt x="5330" y="1875"/>
                    <a:pt x="5283" y="1853"/>
                    <a:pt x="5252" y="1810"/>
                  </a:cubicBezTo>
                  <a:lnTo>
                    <a:pt x="4781" y="1229"/>
                  </a:lnTo>
                  <a:cubicBezTo>
                    <a:pt x="4649" y="1063"/>
                    <a:pt x="4457" y="981"/>
                    <a:pt x="4265" y="981"/>
                  </a:cubicBezTo>
                  <a:cubicBezTo>
                    <a:pt x="4073" y="981"/>
                    <a:pt x="3881" y="1063"/>
                    <a:pt x="3749" y="1229"/>
                  </a:cubicBezTo>
                  <a:lnTo>
                    <a:pt x="3283" y="1810"/>
                  </a:lnTo>
                  <a:cubicBezTo>
                    <a:pt x="3250" y="1853"/>
                    <a:pt x="3202" y="1875"/>
                    <a:pt x="3154" y="1875"/>
                  </a:cubicBezTo>
                  <a:cubicBezTo>
                    <a:pt x="3107" y="1875"/>
                    <a:pt x="3060" y="1853"/>
                    <a:pt x="3029" y="1810"/>
                  </a:cubicBezTo>
                  <a:lnTo>
                    <a:pt x="2559" y="1229"/>
                  </a:lnTo>
                  <a:cubicBezTo>
                    <a:pt x="2427" y="1063"/>
                    <a:pt x="2235" y="981"/>
                    <a:pt x="2043" y="981"/>
                  </a:cubicBezTo>
                  <a:cubicBezTo>
                    <a:pt x="1851" y="981"/>
                    <a:pt x="1659" y="1063"/>
                    <a:pt x="1527" y="1229"/>
                  </a:cubicBezTo>
                  <a:lnTo>
                    <a:pt x="1248" y="1580"/>
                  </a:lnTo>
                  <a:cubicBezTo>
                    <a:pt x="1248" y="936"/>
                    <a:pt x="1767" y="418"/>
                    <a:pt x="2410" y="418"/>
                  </a:cubicBezTo>
                  <a:cubicBezTo>
                    <a:pt x="3341" y="422"/>
                    <a:pt x="4122" y="423"/>
                    <a:pt x="4777" y="423"/>
                  </a:cubicBezTo>
                  <a:cubicBezTo>
                    <a:pt x="6347" y="423"/>
                    <a:pt x="7198" y="415"/>
                    <a:pt x="7682" y="415"/>
                  </a:cubicBezTo>
                  <a:cubicBezTo>
                    <a:pt x="8307" y="415"/>
                    <a:pt x="8319" y="428"/>
                    <a:pt x="8477" y="485"/>
                  </a:cubicBezTo>
                  <a:cubicBezTo>
                    <a:pt x="8505" y="495"/>
                    <a:pt x="8532" y="500"/>
                    <a:pt x="8557" y="500"/>
                  </a:cubicBezTo>
                  <a:cubicBezTo>
                    <a:pt x="8763" y="500"/>
                    <a:pt x="8852" y="182"/>
                    <a:pt x="8621" y="96"/>
                  </a:cubicBezTo>
                  <a:cubicBezTo>
                    <a:pt x="8403" y="17"/>
                    <a:pt x="8334" y="0"/>
                    <a:pt x="76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5" name="Google Shape;23995;p76"/>
            <p:cNvSpPr/>
            <p:nvPr/>
          </p:nvSpPr>
          <p:spPr>
            <a:xfrm>
              <a:off x="2801160" y="2663441"/>
              <a:ext cx="60921" cy="123833"/>
            </a:xfrm>
            <a:custGeom>
              <a:rect b="b" l="l" r="r" t="t"/>
              <a:pathLst>
                <a:path extrusionOk="0" h="4726" w="2325">
                  <a:moveTo>
                    <a:pt x="207" y="0"/>
                  </a:moveTo>
                  <a:cubicBezTo>
                    <a:pt x="104" y="0"/>
                    <a:pt x="1" y="70"/>
                    <a:pt x="1" y="209"/>
                  </a:cubicBezTo>
                  <a:lnTo>
                    <a:pt x="1" y="4035"/>
                  </a:lnTo>
                  <a:cubicBezTo>
                    <a:pt x="1" y="4414"/>
                    <a:pt x="308" y="4726"/>
                    <a:pt x="687" y="4726"/>
                  </a:cubicBezTo>
                  <a:lnTo>
                    <a:pt x="1633" y="4726"/>
                  </a:lnTo>
                  <a:cubicBezTo>
                    <a:pt x="2012" y="4726"/>
                    <a:pt x="2319" y="4414"/>
                    <a:pt x="2324" y="4035"/>
                  </a:cubicBezTo>
                  <a:lnTo>
                    <a:pt x="2324" y="2643"/>
                  </a:lnTo>
                  <a:cubicBezTo>
                    <a:pt x="2319" y="2527"/>
                    <a:pt x="2228" y="2431"/>
                    <a:pt x="2113" y="2431"/>
                  </a:cubicBezTo>
                  <a:cubicBezTo>
                    <a:pt x="1998" y="2431"/>
                    <a:pt x="1907" y="2527"/>
                    <a:pt x="1907" y="2638"/>
                  </a:cubicBezTo>
                  <a:lnTo>
                    <a:pt x="1907" y="4035"/>
                  </a:lnTo>
                  <a:cubicBezTo>
                    <a:pt x="1907" y="4183"/>
                    <a:pt x="1782" y="4308"/>
                    <a:pt x="1633" y="4308"/>
                  </a:cubicBezTo>
                  <a:lnTo>
                    <a:pt x="687" y="4308"/>
                  </a:lnTo>
                  <a:cubicBezTo>
                    <a:pt x="538" y="4308"/>
                    <a:pt x="414" y="4183"/>
                    <a:pt x="414" y="4035"/>
                  </a:cubicBezTo>
                  <a:lnTo>
                    <a:pt x="414" y="209"/>
                  </a:lnTo>
                  <a:cubicBezTo>
                    <a:pt x="414"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996" name="Google Shape;23996;p76"/>
          <p:cNvGrpSpPr/>
          <p:nvPr/>
        </p:nvGrpSpPr>
        <p:grpSpPr>
          <a:xfrm>
            <a:off x="3947519" y="4326147"/>
            <a:ext cx="365420" cy="263021"/>
            <a:chOff x="3947519" y="4326147"/>
            <a:chExt cx="365420" cy="263021"/>
          </a:xfrm>
        </p:grpSpPr>
        <p:sp>
          <p:nvSpPr>
            <p:cNvPr id="23997" name="Google Shape;23997;p76"/>
            <p:cNvSpPr/>
            <p:nvPr/>
          </p:nvSpPr>
          <p:spPr>
            <a:xfrm>
              <a:off x="4100725" y="4343755"/>
              <a:ext cx="105046" cy="39147"/>
            </a:xfrm>
            <a:custGeom>
              <a:rect b="b" l="l" r="r" t="t"/>
              <a:pathLst>
                <a:path extrusionOk="0" h="1494" w="4009">
                  <a:moveTo>
                    <a:pt x="1162" y="1"/>
                  </a:moveTo>
                  <a:cubicBezTo>
                    <a:pt x="874" y="1"/>
                    <a:pt x="615" y="169"/>
                    <a:pt x="490" y="433"/>
                  </a:cubicBezTo>
                  <a:lnTo>
                    <a:pt x="0" y="1494"/>
                  </a:lnTo>
                  <a:lnTo>
                    <a:pt x="4008" y="1494"/>
                  </a:lnTo>
                  <a:lnTo>
                    <a:pt x="3519" y="433"/>
                  </a:lnTo>
                  <a:cubicBezTo>
                    <a:pt x="3399" y="169"/>
                    <a:pt x="313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8" name="Google Shape;23998;p76"/>
            <p:cNvSpPr/>
            <p:nvPr/>
          </p:nvSpPr>
          <p:spPr>
            <a:xfrm>
              <a:off x="4229773" y="4358219"/>
              <a:ext cx="54973" cy="29976"/>
            </a:xfrm>
            <a:custGeom>
              <a:rect b="b" l="l" r="r" t="t"/>
              <a:pathLst>
                <a:path extrusionOk="0" h="1144" w="2098">
                  <a:moveTo>
                    <a:pt x="331" y="1"/>
                  </a:moveTo>
                  <a:cubicBezTo>
                    <a:pt x="149" y="1"/>
                    <a:pt x="0" y="149"/>
                    <a:pt x="0" y="332"/>
                  </a:cubicBezTo>
                  <a:lnTo>
                    <a:pt x="0" y="1143"/>
                  </a:lnTo>
                  <a:lnTo>
                    <a:pt x="2098" y="1143"/>
                  </a:lnTo>
                  <a:lnTo>
                    <a:pt x="2098" y="332"/>
                  </a:lnTo>
                  <a:cubicBezTo>
                    <a:pt x="2098" y="149"/>
                    <a:pt x="1949" y="1"/>
                    <a:pt x="17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9" name="Google Shape;23999;p76"/>
            <p:cNvSpPr/>
            <p:nvPr/>
          </p:nvSpPr>
          <p:spPr>
            <a:xfrm>
              <a:off x="3952917" y="4382876"/>
              <a:ext cx="354598" cy="200895"/>
            </a:xfrm>
            <a:custGeom>
              <a:rect b="b" l="l" r="r" t="t"/>
              <a:pathLst>
                <a:path extrusionOk="0" h="7667" w="13533">
                  <a:moveTo>
                    <a:pt x="827" y="1"/>
                  </a:moveTo>
                  <a:cubicBezTo>
                    <a:pt x="370" y="1"/>
                    <a:pt x="1" y="370"/>
                    <a:pt x="1" y="826"/>
                  </a:cubicBezTo>
                  <a:lnTo>
                    <a:pt x="1" y="6841"/>
                  </a:lnTo>
                  <a:cubicBezTo>
                    <a:pt x="1" y="7297"/>
                    <a:pt x="370" y="7666"/>
                    <a:pt x="827" y="7666"/>
                  </a:cubicBezTo>
                  <a:lnTo>
                    <a:pt x="12707" y="7666"/>
                  </a:lnTo>
                  <a:cubicBezTo>
                    <a:pt x="13163" y="7666"/>
                    <a:pt x="13533" y="7297"/>
                    <a:pt x="13533" y="6841"/>
                  </a:cubicBezTo>
                  <a:lnTo>
                    <a:pt x="13533" y="826"/>
                  </a:lnTo>
                  <a:cubicBezTo>
                    <a:pt x="13533" y="370"/>
                    <a:pt x="13163" y="1"/>
                    <a:pt x="1270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0" name="Google Shape;24000;p76"/>
            <p:cNvSpPr/>
            <p:nvPr/>
          </p:nvSpPr>
          <p:spPr>
            <a:xfrm>
              <a:off x="4256945" y="4416572"/>
              <a:ext cx="50571" cy="140157"/>
            </a:xfrm>
            <a:custGeom>
              <a:rect b="b" l="l" r="r" t="t"/>
              <a:pathLst>
                <a:path extrusionOk="0" h="5349" w="1930">
                  <a:moveTo>
                    <a:pt x="725" y="1"/>
                  </a:moveTo>
                  <a:cubicBezTo>
                    <a:pt x="317" y="25"/>
                    <a:pt x="0" y="366"/>
                    <a:pt x="0" y="774"/>
                  </a:cubicBezTo>
                  <a:lnTo>
                    <a:pt x="0" y="4576"/>
                  </a:lnTo>
                  <a:cubicBezTo>
                    <a:pt x="0" y="5003"/>
                    <a:pt x="346" y="5348"/>
                    <a:pt x="773" y="5348"/>
                  </a:cubicBezTo>
                  <a:lnTo>
                    <a:pt x="1930" y="5348"/>
                  </a:lnTo>
                  <a:lnTo>
                    <a:pt x="193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1" name="Google Shape;24001;p76"/>
            <p:cNvSpPr/>
            <p:nvPr/>
          </p:nvSpPr>
          <p:spPr>
            <a:xfrm>
              <a:off x="4062601" y="4397470"/>
              <a:ext cx="179775" cy="172805"/>
            </a:xfrm>
            <a:custGeom>
              <a:rect b="b" l="l" r="r" t="t"/>
              <a:pathLst>
                <a:path extrusionOk="0" h="6595" w="6861">
                  <a:moveTo>
                    <a:pt x="3575" y="0"/>
                  </a:moveTo>
                  <a:cubicBezTo>
                    <a:pt x="3569" y="0"/>
                    <a:pt x="3564" y="0"/>
                    <a:pt x="3558" y="0"/>
                  </a:cubicBezTo>
                  <a:cubicBezTo>
                    <a:pt x="2223" y="0"/>
                    <a:pt x="1018" y="802"/>
                    <a:pt x="510" y="2036"/>
                  </a:cubicBezTo>
                  <a:cubicBezTo>
                    <a:pt x="1" y="3269"/>
                    <a:pt x="284" y="4685"/>
                    <a:pt x="1225" y="5631"/>
                  </a:cubicBezTo>
                  <a:cubicBezTo>
                    <a:pt x="1853" y="6260"/>
                    <a:pt x="2696" y="6595"/>
                    <a:pt x="3554" y="6595"/>
                  </a:cubicBezTo>
                  <a:cubicBezTo>
                    <a:pt x="3981" y="6595"/>
                    <a:pt x="4411" y="6512"/>
                    <a:pt x="4820" y="6341"/>
                  </a:cubicBezTo>
                  <a:cubicBezTo>
                    <a:pt x="6049" y="5833"/>
                    <a:pt x="6855" y="4628"/>
                    <a:pt x="6855" y="3298"/>
                  </a:cubicBezTo>
                  <a:cubicBezTo>
                    <a:pt x="6860" y="1480"/>
                    <a:pt x="5391" y="0"/>
                    <a:pt x="3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2" name="Google Shape;24002;p76"/>
            <p:cNvSpPr/>
            <p:nvPr/>
          </p:nvSpPr>
          <p:spPr>
            <a:xfrm>
              <a:off x="4078453" y="4412170"/>
              <a:ext cx="149197" cy="143328"/>
            </a:xfrm>
            <a:custGeom>
              <a:rect b="b" l="l" r="r" t="t"/>
              <a:pathLst>
                <a:path extrusionOk="0" h="5470" w="5694">
                  <a:moveTo>
                    <a:pt x="2962" y="1"/>
                  </a:moveTo>
                  <a:cubicBezTo>
                    <a:pt x="2959" y="1"/>
                    <a:pt x="2956" y="1"/>
                    <a:pt x="2953" y="1"/>
                  </a:cubicBezTo>
                  <a:cubicBezTo>
                    <a:pt x="1844" y="1"/>
                    <a:pt x="850" y="668"/>
                    <a:pt x="428" y="1691"/>
                  </a:cubicBezTo>
                  <a:cubicBezTo>
                    <a:pt x="1" y="2713"/>
                    <a:pt x="236" y="3884"/>
                    <a:pt x="1018" y="4667"/>
                  </a:cubicBezTo>
                  <a:cubicBezTo>
                    <a:pt x="1542" y="5191"/>
                    <a:pt x="2243" y="5469"/>
                    <a:pt x="2955" y="5469"/>
                  </a:cubicBezTo>
                  <a:cubicBezTo>
                    <a:pt x="3307" y="5469"/>
                    <a:pt x="3661" y="5402"/>
                    <a:pt x="3999" y="5262"/>
                  </a:cubicBezTo>
                  <a:cubicBezTo>
                    <a:pt x="5017" y="4840"/>
                    <a:pt x="5684" y="3841"/>
                    <a:pt x="5684" y="2737"/>
                  </a:cubicBezTo>
                  <a:cubicBezTo>
                    <a:pt x="5694" y="1228"/>
                    <a:pt x="4470" y="1"/>
                    <a:pt x="2962"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3" name="Google Shape;24003;p76"/>
            <p:cNvSpPr/>
            <p:nvPr/>
          </p:nvSpPr>
          <p:spPr>
            <a:xfrm>
              <a:off x="4093913" y="4430983"/>
              <a:ext cx="117125" cy="104286"/>
            </a:xfrm>
            <a:custGeom>
              <a:rect b="b" l="l" r="r" t="t"/>
              <a:pathLst>
                <a:path extrusionOk="0" h="3980" w="4470">
                  <a:moveTo>
                    <a:pt x="2351" y="1"/>
                  </a:moveTo>
                  <a:cubicBezTo>
                    <a:pt x="2140" y="1"/>
                    <a:pt x="1927" y="34"/>
                    <a:pt x="1719" y="104"/>
                  </a:cubicBezTo>
                  <a:cubicBezTo>
                    <a:pt x="1647" y="128"/>
                    <a:pt x="1575" y="161"/>
                    <a:pt x="1503" y="195"/>
                  </a:cubicBezTo>
                  <a:cubicBezTo>
                    <a:pt x="356" y="733"/>
                    <a:pt x="1" y="2192"/>
                    <a:pt x="769" y="3195"/>
                  </a:cubicBezTo>
                  <a:cubicBezTo>
                    <a:pt x="1166" y="3716"/>
                    <a:pt x="1760" y="3980"/>
                    <a:pt x="2354" y="3980"/>
                  </a:cubicBezTo>
                  <a:cubicBezTo>
                    <a:pt x="2909" y="3980"/>
                    <a:pt x="3464" y="3750"/>
                    <a:pt x="3860" y="3286"/>
                  </a:cubicBezTo>
                  <a:lnTo>
                    <a:pt x="3870" y="3277"/>
                  </a:lnTo>
                  <a:cubicBezTo>
                    <a:pt x="3904" y="3234"/>
                    <a:pt x="3942" y="3190"/>
                    <a:pt x="3971" y="3142"/>
                  </a:cubicBezTo>
                  <a:cubicBezTo>
                    <a:pt x="4470" y="2442"/>
                    <a:pt x="4460" y="1496"/>
                    <a:pt x="3952" y="805"/>
                  </a:cubicBezTo>
                  <a:cubicBezTo>
                    <a:pt x="3569" y="289"/>
                    <a:pt x="2969" y="1"/>
                    <a:pt x="2351"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4" name="Google Shape;24004;p76"/>
            <p:cNvSpPr/>
            <p:nvPr/>
          </p:nvSpPr>
          <p:spPr>
            <a:xfrm>
              <a:off x="4119591" y="4430983"/>
              <a:ext cx="91447" cy="87333"/>
            </a:xfrm>
            <a:custGeom>
              <a:rect b="b" l="l" r="r" t="t"/>
              <a:pathLst>
                <a:path extrusionOk="0" h="3333" w="3490">
                  <a:moveTo>
                    <a:pt x="1371" y="1"/>
                  </a:moveTo>
                  <a:cubicBezTo>
                    <a:pt x="1160" y="1"/>
                    <a:pt x="947" y="34"/>
                    <a:pt x="739" y="104"/>
                  </a:cubicBezTo>
                  <a:cubicBezTo>
                    <a:pt x="667" y="128"/>
                    <a:pt x="595" y="157"/>
                    <a:pt x="523" y="190"/>
                  </a:cubicBezTo>
                  <a:cubicBezTo>
                    <a:pt x="0" y="929"/>
                    <a:pt x="39" y="1928"/>
                    <a:pt x="619" y="2619"/>
                  </a:cubicBezTo>
                  <a:cubicBezTo>
                    <a:pt x="1007" y="3083"/>
                    <a:pt x="1570" y="3332"/>
                    <a:pt x="2144" y="3332"/>
                  </a:cubicBezTo>
                  <a:cubicBezTo>
                    <a:pt x="2430" y="3332"/>
                    <a:pt x="2719" y="3270"/>
                    <a:pt x="2991" y="3142"/>
                  </a:cubicBezTo>
                  <a:cubicBezTo>
                    <a:pt x="3490" y="2442"/>
                    <a:pt x="3480" y="1496"/>
                    <a:pt x="2972" y="805"/>
                  </a:cubicBezTo>
                  <a:cubicBezTo>
                    <a:pt x="2589" y="289"/>
                    <a:pt x="1989" y="1"/>
                    <a:pt x="1371" y="1"/>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5" name="Google Shape;24005;p76"/>
            <p:cNvSpPr/>
            <p:nvPr/>
          </p:nvSpPr>
          <p:spPr>
            <a:xfrm>
              <a:off x="4148257" y="4458208"/>
              <a:ext cx="32989" cy="32989"/>
            </a:xfrm>
            <a:custGeom>
              <a:rect b="b" l="l" r="r" t="t"/>
              <a:pathLst>
                <a:path extrusionOk="0" h="1259" w="1259">
                  <a:moveTo>
                    <a:pt x="630" y="1"/>
                  </a:moveTo>
                  <a:cubicBezTo>
                    <a:pt x="279" y="1"/>
                    <a:pt x="1" y="279"/>
                    <a:pt x="1" y="630"/>
                  </a:cubicBezTo>
                  <a:cubicBezTo>
                    <a:pt x="1" y="975"/>
                    <a:pt x="279" y="1259"/>
                    <a:pt x="630" y="1259"/>
                  </a:cubicBezTo>
                  <a:cubicBezTo>
                    <a:pt x="975" y="1259"/>
                    <a:pt x="1258" y="975"/>
                    <a:pt x="1258" y="630"/>
                  </a:cubicBezTo>
                  <a:cubicBezTo>
                    <a:pt x="1258" y="279"/>
                    <a:pt x="975" y="1"/>
                    <a:pt x="630" y="1"/>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6" name="Google Shape;24006;p76"/>
            <p:cNvSpPr/>
            <p:nvPr/>
          </p:nvSpPr>
          <p:spPr>
            <a:xfrm>
              <a:off x="3984622" y="4335711"/>
              <a:ext cx="33985" cy="29714"/>
            </a:xfrm>
            <a:custGeom>
              <a:rect b="b" l="l" r="r" t="t"/>
              <a:pathLst>
                <a:path extrusionOk="0" h="1134" w="1297">
                  <a:moveTo>
                    <a:pt x="332" y="0"/>
                  </a:moveTo>
                  <a:cubicBezTo>
                    <a:pt x="149" y="0"/>
                    <a:pt x="1" y="149"/>
                    <a:pt x="1" y="332"/>
                  </a:cubicBezTo>
                  <a:lnTo>
                    <a:pt x="1" y="802"/>
                  </a:lnTo>
                  <a:cubicBezTo>
                    <a:pt x="1" y="984"/>
                    <a:pt x="149" y="1129"/>
                    <a:pt x="332" y="1133"/>
                  </a:cubicBezTo>
                  <a:lnTo>
                    <a:pt x="965" y="1133"/>
                  </a:lnTo>
                  <a:cubicBezTo>
                    <a:pt x="1148" y="1129"/>
                    <a:pt x="1297" y="984"/>
                    <a:pt x="1297" y="802"/>
                  </a:cubicBezTo>
                  <a:lnTo>
                    <a:pt x="1297" y="332"/>
                  </a:lnTo>
                  <a:cubicBezTo>
                    <a:pt x="1297" y="149"/>
                    <a:pt x="1148" y="0"/>
                    <a:pt x="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7" name="Google Shape;24007;p76"/>
            <p:cNvSpPr/>
            <p:nvPr/>
          </p:nvSpPr>
          <p:spPr>
            <a:xfrm>
              <a:off x="3952917" y="4356830"/>
              <a:ext cx="97526" cy="226940"/>
            </a:xfrm>
            <a:custGeom>
              <a:rect b="b" l="l" r="r" t="t"/>
              <a:pathLst>
                <a:path extrusionOk="0" h="8661" w="3722">
                  <a:moveTo>
                    <a:pt x="831" y="1"/>
                  </a:moveTo>
                  <a:cubicBezTo>
                    <a:pt x="370" y="1"/>
                    <a:pt x="1" y="371"/>
                    <a:pt x="1" y="831"/>
                  </a:cubicBezTo>
                  <a:lnTo>
                    <a:pt x="1" y="7835"/>
                  </a:lnTo>
                  <a:cubicBezTo>
                    <a:pt x="1" y="8291"/>
                    <a:pt x="370" y="8660"/>
                    <a:pt x="831" y="8660"/>
                  </a:cubicBezTo>
                  <a:lnTo>
                    <a:pt x="2891" y="8660"/>
                  </a:lnTo>
                  <a:cubicBezTo>
                    <a:pt x="3347" y="8660"/>
                    <a:pt x="3716" y="8291"/>
                    <a:pt x="3721" y="7835"/>
                  </a:cubicBezTo>
                  <a:lnTo>
                    <a:pt x="3721" y="831"/>
                  </a:lnTo>
                  <a:cubicBezTo>
                    <a:pt x="3716" y="385"/>
                    <a:pt x="3366" y="15"/>
                    <a:pt x="2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8" name="Google Shape;24008;p76"/>
            <p:cNvSpPr/>
            <p:nvPr/>
          </p:nvSpPr>
          <p:spPr>
            <a:xfrm>
              <a:off x="3952917" y="4356830"/>
              <a:ext cx="76511" cy="201523"/>
            </a:xfrm>
            <a:custGeom>
              <a:rect b="b" l="l" r="r" t="t"/>
              <a:pathLst>
                <a:path extrusionOk="0" h="7691" w="2920">
                  <a:moveTo>
                    <a:pt x="831" y="1"/>
                  </a:moveTo>
                  <a:cubicBezTo>
                    <a:pt x="375" y="1"/>
                    <a:pt x="6" y="371"/>
                    <a:pt x="1" y="831"/>
                  </a:cubicBezTo>
                  <a:lnTo>
                    <a:pt x="1" y="7691"/>
                  </a:lnTo>
                  <a:lnTo>
                    <a:pt x="2094" y="7691"/>
                  </a:lnTo>
                  <a:cubicBezTo>
                    <a:pt x="2550" y="7691"/>
                    <a:pt x="2919" y="7321"/>
                    <a:pt x="2919" y="6865"/>
                  </a:cubicBezTo>
                  <a:lnTo>
                    <a:pt x="291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9" name="Google Shape;24009;p76"/>
            <p:cNvSpPr/>
            <p:nvPr/>
          </p:nvSpPr>
          <p:spPr>
            <a:xfrm>
              <a:off x="4229380" y="4400746"/>
              <a:ext cx="21800" cy="21774"/>
            </a:xfrm>
            <a:custGeom>
              <a:rect b="b" l="l" r="r" t="t"/>
              <a:pathLst>
                <a:path extrusionOk="0" h="831" w="832">
                  <a:moveTo>
                    <a:pt x="418" y="0"/>
                  </a:moveTo>
                  <a:cubicBezTo>
                    <a:pt x="188" y="0"/>
                    <a:pt x="1" y="187"/>
                    <a:pt x="1" y="413"/>
                  </a:cubicBezTo>
                  <a:cubicBezTo>
                    <a:pt x="1" y="643"/>
                    <a:pt x="188" y="831"/>
                    <a:pt x="418" y="831"/>
                  </a:cubicBezTo>
                  <a:cubicBezTo>
                    <a:pt x="644" y="831"/>
                    <a:pt x="831" y="643"/>
                    <a:pt x="831" y="413"/>
                  </a:cubicBezTo>
                  <a:cubicBezTo>
                    <a:pt x="831" y="187"/>
                    <a:pt x="644" y="0"/>
                    <a:pt x="418"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0" name="Google Shape;24010;p76"/>
            <p:cNvSpPr/>
            <p:nvPr/>
          </p:nvSpPr>
          <p:spPr>
            <a:xfrm>
              <a:off x="3947519" y="4326147"/>
              <a:ext cx="365420" cy="263021"/>
            </a:xfrm>
            <a:custGeom>
              <a:rect b="b" l="l" r="r" t="t"/>
              <a:pathLst>
                <a:path extrusionOk="0" h="10038" w="13946">
                  <a:moveTo>
                    <a:pt x="2381" y="413"/>
                  </a:moveTo>
                  <a:cubicBezTo>
                    <a:pt x="2449" y="413"/>
                    <a:pt x="2506" y="466"/>
                    <a:pt x="2506" y="538"/>
                  </a:cubicBezTo>
                  <a:lnTo>
                    <a:pt x="2506" y="965"/>
                  </a:lnTo>
                  <a:lnTo>
                    <a:pt x="1623" y="965"/>
                  </a:lnTo>
                  <a:lnTo>
                    <a:pt x="1623" y="538"/>
                  </a:lnTo>
                  <a:cubicBezTo>
                    <a:pt x="1623" y="466"/>
                    <a:pt x="1681" y="413"/>
                    <a:pt x="1748" y="413"/>
                  </a:cubicBezTo>
                  <a:close/>
                  <a:moveTo>
                    <a:pt x="12544" y="1431"/>
                  </a:moveTo>
                  <a:cubicBezTo>
                    <a:pt x="12611" y="1431"/>
                    <a:pt x="12664" y="1484"/>
                    <a:pt x="12664" y="1551"/>
                  </a:cubicBezTo>
                  <a:lnTo>
                    <a:pt x="12664" y="1954"/>
                  </a:lnTo>
                  <a:lnTo>
                    <a:pt x="10983" y="1954"/>
                  </a:lnTo>
                  <a:lnTo>
                    <a:pt x="10983" y="1551"/>
                  </a:lnTo>
                  <a:cubicBezTo>
                    <a:pt x="10983" y="1484"/>
                    <a:pt x="11036" y="1431"/>
                    <a:pt x="11103" y="1431"/>
                  </a:cubicBezTo>
                  <a:close/>
                  <a:moveTo>
                    <a:pt x="1738" y="1"/>
                  </a:moveTo>
                  <a:cubicBezTo>
                    <a:pt x="1441" y="1"/>
                    <a:pt x="1201" y="241"/>
                    <a:pt x="1201" y="538"/>
                  </a:cubicBezTo>
                  <a:lnTo>
                    <a:pt x="1201" y="965"/>
                  </a:lnTo>
                  <a:lnTo>
                    <a:pt x="1023" y="965"/>
                  </a:lnTo>
                  <a:cubicBezTo>
                    <a:pt x="788" y="965"/>
                    <a:pt x="557" y="1047"/>
                    <a:pt x="370" y="1196"/>
                  </a:cubicBezTo>
                  <a:cubicBezTo>
                    <a:pt x="202" y="1337"/>
                    <a:pt x="332" y="1567"/>
                    <a:pt x="502" y="1567"/>
                  </a:cubicBezTo>
                  <a:cubicBezTo>
                    <a:pt x="545" y="1567"/>
                    <a:pt x="590" y="1553"/>
                    <a:pt x="634" y="1518"/>
                  </a:cubicBezTo>
                  <a:cubicBezTo>
                    <a:pt x="784" y="1397"/>
                    <a:pt x="930" y="1378"/>
                    <a:pt x="1072" y="1378"/>
                  </a:cubicBezTo>
                  <a:cubicBezTo>
                    <a:pt x="1137" y="1378"/>
                    <a:pt x="1201" y="1382"/>
                    <a:pt x="1264" y="1382"/>
                  </a:cubicBezTo>
                  <a:cubicBezTo>
                    <a:pt x="1293" y="1382"/>
                    <a:pt x="1321" y="1381"/>
                    <a:pt x="1349" y="1378"/>
                  </a:cubicBezTo>
                  <a:lnTo>
                    <a:pt x="3092" y="1378"/>
                  </a:lnTo>
                  <a:cubicBezTo>
                    <a:pt x="3433" y="1378"/>
                    <a:pt x="3711" y="1657"/>
                    <a:pt x="3711" y="1998"/>
                  </a:cubicBezTo>
                  <a:lnTo>
                    <a:pt x="3711" y="2790"/>
                  </a:lnTo>
                  <a:cubicBezTo>
                    <a:pt x="3711" y="2929"/>
                    <a:pt x="3814" y="2998"/>
                    <a:pt x="3917" y="2998"/>
                  </a:cubicBezTo>
                  <a:cubicBezTo>
                    <a:pt x="4021" y="2998"/>
                    <a:pt x="4124" y="2929"/>
                    <a:pt x="4124" y="2790"/>
                  </a:cubicBezTo>
                  <a:lnTo>
                    <a:pt x="4124" y="2372"/>
                  </a:lnTo>
                  <a:lnTo>
                    <a:pt x="12947" y="2372"/>
                  </a:lnTo>
                  <a:cubicBezTo>
                    <a:pt x="13273" y="2396"/>
                    <a:pt x="13523" y="2665"/>
                    <a:pt x="13523" y="2991"/>
                  </a:cubicBezTo>
                  <a:lnTo>
                    <a:pt x="13523" y="3246"/>
                  </a:lnTo>
                  <a:lnTo>
                    <a:pt x="13168" y="3246"/>
                  </a:lnTo>
                  <a:cubicBezTo>
                    <a:pt x="12894" y="3246"/>
                    <a:pt x="12894" y="3658"/>
                    <a:pt x="13168" y="3658"/>
                  </a:cubicBezTo>
                  <a:lnTo>
                    <a:pt x="13523" y="3658"/>
                  </a:lnTo>
                  <a:lnTo>
                    <a:pt x="13523" y="8593"/>
                  </a:lnTo>
                  <a:lnTo>
                    <a:pt x="12572" y="8593"/>
                  </a:lnTo>
                  <a:cubicBezTo>
                    <a:pt x="12260" y="8593"/>
                    <a:pt x="12006" y="8339"/>
                    <a:pt x="12006" y="8027"/>
                  </a:cubicBezTo>
                  <a:lnTo>
                    <a:pt x="12006" y="4225"/>
                  </a:lnTo>
                  <a:cubicBezTo>
                    <a:pt x="12011" y="3975"/>
                    <a:pt x="12169" y="3759"/>
                    <a:pt x="12404" y="3682"/>
                  </a:cubicBezTo>
                  <a:cubicBezTo>
                    <a:pt x="12630" y="3598"/>
                    <a:pt x="12554" y="3282"/>
                    <a:pt x="12341" y="3282"/>
                  </a:cubicBezTo>
                  <a:cubicBezTo>
                    <a:pt x="12323" y="3282"/>
                    <a:pt x="12304" y="3284"/>
                    <a:pt x="12284" y="3289"/>
                  </a:cubicBezTo>
                  <a:cubicBezTo>
                    <a:pt x="11876" y="3414"/>
                    <a:pt x="11598" y="3793"/>
                    <a:pt x="11593" y="4225"/>
                  </a:cubicBezTo>
                  <a:lnTo>
                    <a:pt x="11593" y="8027"/>
                  </a:lnTo>
                  <a:cubicBezTo>
                    <a:pt x="11598" y="8569"/>
                    <a:pt x="12035" y="9006"/>
                    <a:pt x="12572" y="9006"/>
                  </a:cubicBezTo>
                  <a:lnTo>
                    <a:pt x="13528" y="9006"/>
                  </a:lnTo>
                  <a:cubicBezTo>
                    <a:pt x="13523" y="9347"/>
                    <a:pt x="13249" y="9620"/>
                    <a:pt x="12908" y="9625"/>
                  </a:cubicBezTo>
                  <a:lnTo>
                    <a:pt x="3927" y="9625"/>
                  </a:lnTo>
                  <a:cubicBezTo>
                    <a:pt x="4018" y="9500"/>
                    <a:pt x="4081" y="9361"/>
                    <a:pt x="4114" y="9212"/>
                  </a:cubicBezTo>
                  <a:cubicBezTo>
                    <a:pt x="4145" y="9055"/>
                    <a:pt x="4024" y="8961"/>
                    <a:pt x="3905" y="8961"/>
                  </a:cubicBezTo>
                  <a:cubicBezTo>
                    <a:pt x="3817" y="8961"/>
                    <a:pt x="3731" y="9012"/>
                    <a:pt x="3706" y="9126"/>
                  </a:cubicBezTo>
                  <a:cubicBezTo>
                    <a:pt x="3644" y="9414"/>
                    <a:pt x="3394" y="9620"/>
                    <a:pt x="3097" y="9625"/>
                  </a:cubicBezTo>
                  <a:lnTo>
                    <a:pt x="975" y="9625"/>
                  </a:lnTo>
                  <a:lnTo>
                    <a:pt x="946" y="9620"/>
                  </a:lnTo>
                  <a:cubicBezTo>
                    <a:pt x="639" y="9572"/>
                    <a:pt x="413" y="9313"/>
                    <a:pt x="413" y="9006"/>
                  </a:cubicBezTo>
                  <a:lnTo>
                    <a:pt x="413" y="2094"/>
                  </a:lnTo>
                  <a:cubicBezTo>
                    <a:pt x="413" y="1954"/>
                    <a:pt x="310" y="1885"/>
                    <a:pt x="207" y="1885"/>
                  </a:cubicBezTo>
                  <a:cubicBezTo>
                    <a:pt x="104" y="1885"/>
                    <a:pt x="0" y="1954"/>
                    <a:pt x="0" y="2094"/>
                  </a:cubicBezTo>
                  <a:lnTo>
                    <a:pt x="0" y="9001"/>
                  </a:lnTo>
                  <a:cubicBezTo>
                    <a:pt x="0" y="9505"/>
                    <a:pt x="365" y="9937"/>
                    <a:pt x="860" y="10023"/>
                  </a:cubicBezTo>
                  <a:cubicBezTo>
                    <a:pt x="884" y="10028"/>
                    <a:pt x="908" y="10028"/>
                    <a:pt x="932" y="10033"/>
                  </a:cubicBezTo>
                  <a:lnTo>
                    <a:pt x="980" y="10038"/>
                  </a:lnTo>
                  <a:lnTo>
                    <a:pt x="12913" y="10038"/>
                  </a:lnTo>
                  <a:cubicBezTo>
                    <a:pt x="13484" y="10033"/>
                    <a:pt x="13945" y="9572"/>
                    <a:pt x="13945" y="9006"/>
                  </a:cubicBezTo>
                  <a:lnTo>
                    <a:pt x="13945" y="2991"/>
                  </a:lnTo>
                  <a:cubicBezTo>
                    <a:pt x="13945" y="2487"/>
                    <a:pt x="13580" y="2055"/>
                    <a:pt x="13081" y="1969"/>
                  </a:cubicBezTo>
                  <a:lnTo>
                    <a:pt x="13081" y="1556"/>
                  </a:lnTo>
                  <a:cubicBezTo>
                    <a:pt x="13081" y="1258"/>
                    <a:pt x="12836" y="1013"/>
                    <a:pt x="12539" y="1013"/>
                  </a:cubicBezTo>
                  <a:lnTo>
                    <a:pt x="11103" y="1013"/>
                  </a:lnTo>
                  <a:cubicBezTo>
                    <a:pt x="10806" y="1013"/>
                    <a:pt x="10566" y="1258"/>
                    <a:pt x="10566" y="1556"/>
                  </a:cubicBezTo>
                  <a:lnTo>
                    <a:pt x="10566" y="1959"/>
                  </a:lnTo>
                  <a:lnTo>
                    <a:pt x="9985" y="1959"/>
                  </a:lnTo>
                  <a:lnTo>
                    <a:pt x="9548" y="1018"/>
                  </a:lnTo>
                  <a:cubicBezTo>
                    <a:pt x="9395" y="682"/>
                    <a:pt x="9059" y="471"/>
                    <a:pt x="8694" y="466"/>
                  </a:cubicBezTo>
                  <a:lnTo>
                    <a:pt x="7004" y="466"/>
                  </a:lnTo>
                  <a:cubicBezTo>
                    <a:pt x="6702" y="471"/>
                    <a:pt x="6414" y="615"/>
                    <a:pt x="6236" y="865"/>
                  </a:cubicBezTo>
                  <a:cubicBezTo>
                    <a:pt x="6119" y="1026"/>
                    <a:pt x="6261" y="1195"/>
                    <a:pt x="6409" y="1195"/>
                  </a:cubicBezTo>
                  <a:cubicBezTo>
                    <a:pt x="6467" y="1195"/>
                    <a:pt x="6527" y="1169"/>
                    <a:pt x="6572" y="1105"/>
                  </a:cubicBezTo>
                  <a:cubicBezTo>
                    <a:pt x="6673" y="965"/>
                    <a:pt x="6836" y="884"/>
                    <a:pt x="7004" y="884"/>
                  </a:cubicBezTo>
                  <a:lnTo>
                    <a:pt x="8694" y="884"/>
                  </a:lnTo>
                  <a:cubicBezTo>
                    <a:pt x="8895" y="884"/>
                    <a:pt x="9083" y="1004"/>
                    <a:pt x="9174" y="1191"/>
                  </a:cubicBezTo>
                  <a:lnTo>
                    <a:pt x="9524" y="1959"/>
                  </a:lnTo>
                  <a:lnTo>
                    <a:pt x="6164" y="1959"/>
                  </a:lnTo>
                  <a:lnTo>
                    <a:pt x="6231" y="1820"/>
                  </a:lnTo>
                  <a:cubicBezTo>
                    <a:pt x="6310" y="1654"/>
                    <a:pt x="6173" y="1520"/>
                    <a:pt x="6037" y="1520"/>
                  </a:cubicBezTo>
                  <a:cubicBezTo>
                    <a:pt x="5966" y="1520"/>
                    <a:pt x="5895" y="1557"/>
                    <a:pt x="5857" y="1647"/>
                  </a:cubicBezTo>
                  <a:lnTo>
                    <a:pt x="5708" y="1959"/>
                  </a:lnTo>
                  <a:lnTo>
                    <a:pt x="4129" y="1959"/>
                  </a:lnTo>
                  <a:cubicBezTo>
                    <a:pt x="4105" y="1402"/>
                    <a:pt x="3649" y="965"/>
                    <a:pt x="3092" y="965"/>
                  </a:cubicBezTo>
                  <a:lnTo>
                    <a:pt x="2914" y="965"/>
                  </a:lnTo>
                  <a:lnTo>
                    <a:pt x="2914" y="538"/>
                  </a:lnTo>
                  <a:cubicBezTo>
                    <a:pt x="2914" y="241"/>
                    <a:pt x="2669" y="1"/>
                    <a:pt x="2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1" name="Google Shape;24011;p76"/>
            <p:cNvSpPr/>
            <p:nvPr/>
          </p:nvSpPr>
          <p:spPr>
            <a:xfrm>
              <a:off x="4044862" y="4415603"/>
              <a:ext cx="10979" cy="134576"/>
            </a:xfrm>
            <a:custGeom>
              <a:rect b="b" l="l" r="r" t="t"/>
              <a:pathLst>
                <a:path extrusionOk="0" h="5136" w="419">
                  <a:moveTo>
                    <a:pt x="210" y="1"/>
                  </a:moveTo>
                  <a:cubicBezTo>
                    <a:pt x="105" y="1"/>
                    <a:pt x="1" y="69"/>
                    <a:pt x="1" y="206"/>
                  </a:cubicBezTo>
                  <a:lnTo>
                    <a:pt x="1" y="4929"/>
                  </a:lnTo>
                  <a:cubicBezTo>
                    <a:pt x="6" y="5045"/>
                    <a:pt x="97" y="5136"/>
                    <a:pt x="212" y="5136"/>
                  </a:cubicBezTo>
                  <a:cubicBezTo>
                    <a:pt x="322" y="5136"/>
                    <a:pt x="418" y="5040"/>
                    <a:pt x="418" y="4929"/>
                  </a:cubicBezTo>
                  <a:lnTo>
                    <a:pt x="418" y="206"/>
                  </a:lnTo>
                  <a:cubicBezTo>
                    <a:pt x="418" y="69"/>
                    <a:pt x="314" y="1"/>
                    <a:pt x="21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2" name="Google Shape;24012;p76"/>
            <p:cNvSpPr/>
            <p:nvPr/>
          </p:nvSpPr>
          <p:spPr>
            <a:xfrm>
              <a:off x="4222357" y="4397313"/>
              <a:ext cx="40273" cy="30605"/>
            </a:xfrm>
            <a:custGeom>
              <a:rect b="b" l="l" r="r" t="t"/>
              <a:pathLst>
                <a:path extrusionOk="0" h="1168" w="1537">
                  <a:moveTo>
                    <a:pt x="926" y="0"/>
                  </a:moveTo>
                  <a:cubicBezTo>
                    <a:pt x="752" y="0"/>
                    <a:pt x="629" y="246"/>
                    <a:pt x="806" y="376"/>
                  </a:cubicBezTo>
                  <a:cubicBezTo>
                    <a:pt x="941" y="472"/>
                    <a:pt x="917" y="678"/>
                    <a:pt x="763" y="736"/>
                  </a:cubicBezTo>
                  <a:cubicBezTo>
                    <a:pt x="736" y="747"/>
                    <a:pt x="709" y="752"/>
                    <a:pt x="683" y="752"/>
                  </a:cubicBezTo>
                  <a:cubicBezTo>
                    <a:pt x="560" y="752"/>
                    <a:pt x="457" y="640"/>
                    <a:pt x="485" y="506"/>
                  </a:cubicBezTo>
                  <a:cubicBezTo>
                    <a:pt x="504" y="395"/>
                    <a:pt x="427" y="285"/>
                    <a:pt x="317" y="266"/>
                  </a:cubicBezTo>
                  <a:cubicBezTo>
                    <a:pt x="303" y="263"/>
                    <a:pt x="289" y="261"/>
                    <a:pt x="276" y="261"/>
                  </a:cubicBezTo>
                  <a:cubicBezTo>
                    <a:pt x="180" y="261"/>
                    <a:pt x="94" y="332"/>
                    <a:pt x="77" y="429"/>
                  </a:cubicBezTo>
                  <a:cubicBezTo>
                    <a:pt x="0" y="813"/>
                    <a:pt x="298" y="1168"/>
                    <a:pt x="686" y="1168"/>
                  </a:cubicBezTo>
                  <a:cubicBezTo>
                    <a:pt x="1286" y="1168"/>
                    <a:pt x="1536" y="390"/>
                    <a:pt x="1046" y="40"/>
                  </a:cubicBezTo>
                  <a:cubicBezTo>
                    <a:pt x="1006" y="12"/>
                    <a:pt x="965" y="0"/>
                    <a:pt x="9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3" name="Google Shape;24013;p76"/>
            <p:cNvSpPr/>
            <p:nvPr/>
          </p:nvSpPr>
          <p:spPr>
            <a:xfrm>
              <a:off x="4063623" y="4391313"/>
              <a:ext cx="183653" cy="183653"/>
            </a:xfrm>
            <a:custGeom>
              <a:rect b="b" l="l" r="r" t="t"/>
              <a:pathLst>
                <a:path extrusionOk="0" h="7009" w="7009">
                  <a:moveTo>
                    <a:pt x="3481" y="1"/>
                  </a:moveTo>
                  <a:cubicBezTo>
                    <a:pt x="2745" y="1"/>
                    <a:pt x="1993" y="235"/>
                    <a:pt x="1335" y="754"/>
                  </a:cubicBezTo>
                  <a:cubicBezTo>
                    <a:pt x="1161" y="889"/>
                    <a:pt x="1295" y="1127"/>
                    <a:pt x="1466" y="1127"/>
                  </a:cubicBezTo>
                  <a:cubicBezTo>
                    <a:pt x="1508" y="1127"/>
                    <a:pt x="1552" y="1113"/>
                    <a:pt x="1594" y="1080"/>
                  </a:cubicBezTo>
                  <a:cubicBezTo>
                    <a:pt x="2175" y="621"/>
                    <a:pt x="2838" y="414"/>
                    <a:pt x="3487" y="414"/>
                  </a:cubicBezTo>
                  <a:cubicBezTo>
                    <a:pt x="5084" y="414"/>
                    <a:pt x="6596" y="1668"/>
                    <a:pt x="6596" y="3504"/>
                  </a:cubicBezTo>
                  <a:cubicBezTo>
                    <a:pt x="6596" y="5208"/>
                    <a:pt x="5213" y="6591"/>
                    <a:pt x="3504" y="6591"/>
                  </a:cubicBezTo>
                  <a:cubicBezTo>
                    <a:pt x="1800" y="6591"/>
                    <a:pt x="418" y="5208"/>
                    <a:pt x="418" y="3504"/>
                  </a:cubicBezTo>
                  <a:cubicBezTo>
                    <a:pt x="413" y="2827"/>
                    <a:pt x="634" y="2165"/>
                    <a:pt x="1051" y="1627"/>
                  </a:cubicBezTo>
                  <a:cubicBezTo>
                    <a:pt x="1119" y="1541"/>
                    <a:pt x="1104" y="1411"/>
                    <a:pt x="1013" y="1339"/>
                  </a:cubicBezTo>
                  <a:cubicBezTo>
                    <a:pt x="975" y="1310"/>
                    <a:pt x="931" y="1296"/>
                    <a:pt x="888" y="1296"/>
                  </a:cubicBezTo>
                  <a:cubicBezTo>
                    <a:pt x="825" y="1296"/>
                    <a:pt x="764" y="1324"/>
                    <a:pt x="725" y="1378"/>
                  </a:cubicBezTo>
                  <a:cubicBezTo>
                    <a:pt x="255" y="1987"/>
                    <a:pt x="0" y="2736"/>
                    <a:pt x="5" y="3504"/>
                  </a:cubicBezTo>
                  <a:cubicBezTo>
                    <a:pt x="5" y="5439"/>
                    <a:pt x="1570" y="7008"/>
                    <a:pt x="3504" y="7008"/>
                  </a:cubicBezTo>
                  <a:cubicBezTo>
                    <a:pt x="5444" y="7008"/>
                    <a:pt x="7008" y="5439"/>
                    <a:pt x="7008" y="3504"/>
                  </a:cubicBezTo>
                  <a:cubicBezTo>
                    <a:pt x="7008" y="1419"/>
                    <a:pt x="5293" y="1"/>
                    <a:pt x="34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4" name="Google Shape;24014;p76"/>
            <p:cNvSpPr/>
            <p:nvPr/>
          </p:nvSpPr>
          <p:spPr>
            <a:xfrm>
              <a:off x="4092917" y="4425638"/>
              <a:ext cx="138768" cy="114977"/>
            </a:xfrm>
            <a:custGeom>
              <a:rect b="b" l="l" r="r" t="t"/>
              <a:pathLst>
                <a:path extrusionOk="0" h="4388" w="5296">
                  <a:moveTo>
                    <a:pt x="2391" y="1"/>
                  </a:moveTo>
                  <a:cubicBezTo>
                    <a:pt x="1033" y="1"/>
                    <a:pt x="1" y="1215"/>
                    <a:pt x="226" y="2554"/>
                  </a:cubicBezTo>
                  <a:cubicBezTo>
                    <a:pt x="245" y="2675"/>
                    <a:pt x="335" y="2729"/>
                    <a:pt x="425" y="2729"/>
                  </a:cubicBezTo>
                  <a:cubicBezTo>
                    <a:pt x="541" y="2729"/>
                    <a:pt x="658" y="2640"/>
                    <a:pt x="634" y="2487"/>
                  </a:cubicBezTo>
                  <a:cubicBezTo>
                    <a:pt x="438" y="1327"/>
                    <a:pt x="1370" y="412"/>
                    <a:pt x="2398" y="412"/>
                  </a:cubicBezTo>
                  <a:cubicBezTo>
                    <a:pt x="2807" y="412"/>
                    <a:pt x="3231" y="557"/>
                    <a:pt x="3606" y="889"/>
                  </a:cubicBezTo>
                  <a:cubicBezTo>
                    <a:pt x="4388" y="1618"/>
                    <a:pt x="4359" y="2866"/>
                    <a:pt x="3538" y="3558"/>
                  </a:cubicBezTo>
                  <a:cubicBezTo>
                    <a:pt x="3203" y="3842"/>
                    <a:pt x="2796" y="3978"/>
                    <a:pt x="2393" y="3978"/>
                  </a:cubicBezTo>
                  <a:cubicBezTo>
                    <a:pt x="1816" y="3978"/>
                    <a:pt x="1245" y="3698"/>
                    <a:pt x="903" y="3169"/>
                  </a:cubicBezTo>
                  <a:lnTo>
                    <a:pt x="903" y="3174"/>
                  </a:lnTo>
                  <a:cubicBezTo>
                    <a:pt x="858" y="3105"/>
                    <a:pt x="795" y="3077"/>
                    <a:pt x="734" y="3077"/>
                  </a:cubicBezTo>
                  <a:cubicBezTo>
                    <a:pt x="589" y="3077"/>
                    <a:pt x="449" y="3237"/>
                    <a:pt x="557" y="3399"/>
                  </a:cubicBezTo>
                  <a:cubicBezTo>
                    <a:pt x="985" y="4050"/>
                    <a:pt x="1686" y="4387"/>
                    <a:pt x="2392" y="4387"/>
                  </a:cubicBezTo>
                  <a:cubicBezTo>
                    <a:pt x="2977" y="4387"/>
                    <a:pt x="3565" y="4156"/>
                    <a:pt x="4004" y="3682"/>
                  </a:cubicBezTo>
                  <a:cubicBezTo>
                    <a:pt x="5295" y="2286"/>
                    <a:pt x="4297" y="1"/>
                    <a:pt x="23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5" name="Google Shape;24015;p76"/>
            <p:cNvSpPr/>
            <p:nvPr/>
          </p:nvSpPr>
          <p:spPr>
            <a:xfrm>
              <a:off x="4136177" y="4453072"/>
              <a:ext cx="55759" cy="43653"/>
            </a:xfrm>
            <a:custGeom>
              <a:rect b="b" l="l" r="r" t="t"/>
              <a:pathLst>
                <a:path extrusionOk="0" h="1666" w="2128">
                  <a:moveTo>
                    <a:pt x="975" y="0"/>
                  </a:moveTo>
                  <a:cubicBezTo>
                    <a:pt x="960" y="0"/>
                    <a:pt x="944" y="2"/>
                    <a:pt x="927" y="5"/>
                  </a:cubicBezTo>
                  <a:cubicBezTo>
                    <a:pt x="145" y="158"/>
                    <a:pt x="1" y="1219"/>
                    <a:pt x="716" y="1575"/>
                  </a:cubicBezTo>
                  <a:cubicBezTo>
                    <a:pt x="842" y="1637"/>
                    <a:pt x="970" y="1665"/>
                    <a:pt x="1092" y="1665"/>
                  </a:cubicBezTo>
                  <a:cubicBezTo>
                    <a:pt x="1664" y="1665"/>
                    <a:pt x="2128" y="1050"/>
                    <a:pt x="1839" y="461"/>
                  </a:cubicBezTo>
                  <a:cubicBezTo>
                    <a:pt x="1800" y="370"/>
                    <a:pt x="1728" y="333"/>
                    <a:pt x="1657" y="333"/>
                  </a:cubicBezTo>
                  <a:cubicBezTo>
                    <a:pt x="1519" y="333"/>
                    <a:pt x="1381" y="471"/>
                    <a:pt x="1470" y="638"/>
                  </a:cubicBezTo>
                  <a:cubicBezTo>
                    <a:pt x="1612" y="935"/>
                    <a:pt x="1380" y="1241"/>
                    <a:pt x="1093" y="1241"/>
                  </a:cubicBezTo>
                  <a:cubicBezTo>
                    <a:pt x="1031" y="1241"/>
                    <a:pt x="967" y="1227"/>
                    <a:pt x="903" y="1195"/>
                  </a:cubicBezTo>
                  <a:cubicBezTo>
                    <a:pt x="548" y="1018"/>
                    <a:pt x="615" y="490"/>
                    <a:pt x="1004" y="408"/>
                  </a:cubicBezTo>
                  <a:cubicBezTo>
                    <a:pt x="1261" y="359"/>
                    <a:pt x="1205"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16" name="Google Shape;24016;p76"/>
          <p:cNvGrpSpPr/>
          <p:nvPr/>
        </p:nvGrpSpPr>
        <p:grpSpPr>
          <a:xfrm>
            <a:off x="3430072" y="4291874"/>
            <a:ext cx="368931" cy="331488"/>
            <a:chOff x="3430072" y="4291874"/>
            <a:chExt cx="368931" cy="331488"/>
          </a:xfrm>
        </p:grpSpPr>
        <p:sp>
          <p:nvSpPr>
            <p:cNvPr id="24017" name="Google Shape;24017;p76"/>
            <p:cNvSpPr/>
            <p:nvPr/>
          </p:nvSpPr>
          <p:spPr>
            <a:xfrm>
              <a:off x="3435968" y="4367652"/>
              <a:ext cx="356878" cy="179802"/>
            </a:xfrm>
            <a:custGeom>
              <a:rect b="b" l="l" r="r" t="t"/>
              <a:pathLst>
                <a:path extrusionOk="0" h="6862" w="13620">
                  <a:moveTo>
                    <a:pt x="6511" y="0"/>
                  </a:moveTo>
                  <a:cubicBezTo>
                    <a:pt x="3146" y="0"/>
                    <a:pt x="853" y="2254"/>
                    <a:pt x="140" y="3058"/>
                  </a:cubicBezTo>
                  <a:cubicBezTo>
                    <a:pt x="1" y="3212"/>
                    <a:pt x="10" y="3447"/>
                    <a:pt x="154" y="3596"/>
                  </a:cubicBezTo>
                  <a:cubicBezTo>
                    <a:pt x="2548" y="6038"/>
                    <a:pt x="4824" y="6862"/>
                    <a:pt x="6802" y="6862"/>
                  </a:cubicBezTo>
                  <a:cubicBezTo>
                    <a:pt x="7005" y="6862"/>
                    <a:pt x="7206" y="6853"/>
                    <a:pt x="7403" y="6836"/>
                  </a:cubicBezTo>
                  <a:cubicBezTo>
                    <a:pt x="10461" y="6587"/>
                    <a:pt x="12721" y="4441"/>
                    <a:pt x="13466" y="3639"/>
                  </a:cubicBezTo>
                  <a:cubicBezTo>
                    <a:pt x="13619" y="3476"/>
                    <a:pt x="13605" y="3222"/>
                    <a:pt x="13442" y="3078"/>
                  </a:cubicBezTo>
                  <a:cubicBezTo>
                    <a:pt x="11291" y="1186"/>
                    <a:pt x="9323" y="322"/>
                    <a:pt x="7595" y="78"/>
                  </a:cubicBezTo>
                  <a:cubicBezTo>
                    <a:pt x="7222" y="25"/>
                    <a:pt x="6861" y="0"/>
                    <a:pt x="651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8" name="Google Shape;24018;p76"/>
            <p:cNvSpPr/>
            <p:nvPr/>
          </p:nvSpPr>
          <p:spPr>
            <a:xfrm>
              <a:off x="3479490" y="4369670"/>
              <a:ext cx="313356" cy="177129"/>
            </a:xfrm>
            <a:custGeom>
              <a:rect b="b" l="l" r="r" t="t"/>
              <a:pathLst>
                <a:path extrusionOk="0" h="6760" w="11959">
                  <a:moveTo>
                    <a:pt x="5934" y="1"/>
                  </a:moveTo>
                  <a:cubicBezTo>
                    <a:pt x="2881" y="236"/>
                    <a:pt x="807" y="2276"/>
                    <a:pt x="135" y="3034"/>
                  </a:cubicBezTo>
                  <a:cubicBezTo>
                    <a:pt x="1" y="3188"/>
                    <a:pt x="5" y="3428"/>
                    <a:pt x="149" y="3577"/>
                  </a:cubicBezTo>
                  <a:cubicBezTo>
                    <a:pt x="2127" y="5593"/>
                    <a:pt x="4023" y="6505"/>
                    <a:pt x="5742" y="6759"/>
                  </a:cubicBezTo>
                  <a:cubicBezTo>
                    <a:pt x="8800" y="6510"/>
                    <a:pt x="11060" y="4364"/>
                    <a:pt x="11805" y="3562"/>
                  </a:cubicBezTo>
                  <a:cubicBezTo>
                    <a:pt x="11958" y="3399"/>
                    <a:pt x="11944" y="3145"/>
                    <a:pt x="11781" y="2996"/>
                  </a:cubicBezTo>
                  <a:cubicBezTo>
                    <a:pt x="9630" y="1105"/>
                    <a:pt x="7662" y="245"/>
                    <a:pt x="5934"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9" name="Google Shape;24019;p76"/>
            <p:cNvSpPr/>
            <p:nvPr/>
          </p:nvSpPr>
          <p:spPr>
            <a:xfrm>
              <a:off x="3510173" y="4369512"/>
              <a:ext cx="201026" cy="176395"/>
            </a:xfrm>
            <a:custGeom>
              <a:rect b="b" l="l" r="r" t="t"/>
              <a:pathLst>
                <a:path extrusionOk="0" h="6732" w="7672">
                  <a:moveTo>
                    <a:pt x="3977" y="1"/>
                  </a:moveTo>
                  <a:cubicBezTo>
                    <a:pt x="3687" y="1"/>
                    <a:pt x="3393" y="39"/>
                    <a:pt x="3102" y="117"/>
                  </a:cubicBezTo>
                  <a:cubicBezTo>
                    <a:pt x="2992" y="146"/>
                    <a:pt x="2886" y="179"/>
                    <a:pt x="2780" y="223"/>
                  </a:cubicBezTo>
                  <a:cubicBezTo>
                    <a:pt x="807" y="971"/>
                    <a:pt x="1" y="3333"/>
                    <a:pt x="1110" y="5133"/>
                  </a:cubicBezTo>
                  <a:cubicBezTo>
                    <a:pt x="1755" y="6177"/>
                    <a:pt x="2861" y="6731"/>
                    <a:pt x="3980" y="6731"/>
                  </a:cubicBezTo>
                  <a:cubicBezTo>
                    <a:pt x="4784" y="6731"/>
                    <a:pt x="5595" y="6445"/>
                    <a:pt x="6246" y="5848"/>
                  </a:cubicBezTo>
                  <a:lnTo>
                    <a:pt x="6251" y="5848"/>
                  </a:lnTo>
                  <a:cubicBezTo>
                    <a:pt x="7393" y="4802"/>
                    <a:pt x="7672" y="3107"/>
                    <a:pt x="6928" y="1749"/>
                  </a:cubicBezTo>
                  <a:cubicBezTo>
                    <a:pt x="6324" y="651"/>
                    <a:pt x="5182" y="1"/>
                    <a:pt x="397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0" name="Google Shape;24020;p76"/>
            <p:cNvSpPr/>
            <p:nvPr/>
          </p:nvSpPr>
          <p:spPr>
            <a:xfrm>
              <a:off x="3545652" y="4369512"/>
              <a:ext cx="165547" cy="159049"/>
            </a:xfrm>
            <a:custGeom>
              <a:rect b="b" l="l" r="r" t="t"/>
              <a:pathLst>
                <a:path extrusionOk="0" h="6070" w="6318">
                  <a:moveTo>
                    <a:pt x="2623" y="1"/>
                  </a:moveTo>
                  <a:cubicBezTo>
                    <a:pt x="2333" y="1"/>
                    <a:pt x="2039" y="39"/>
                    <a:pt x="1748" y="117"/>
                  </a:cubicBezTo>
                  <a:cubicBezTo>
                    <a:pt x="1638" y="146"/>
                    <a:pt x="1532" y="179"/>
                    <a:pt x="1426" y="223"/>
                  </a:cubicBezTo>
                  <a:cubicBezTo>
                    <a:pt x="284" y="1269"/>
                    <a:pt x="1" y="2963"/>
                    <a:pt x="749" y="4322"/>
                  </a:cubicBezTo>
                  <a:cubicBezTo>
                    <a:pt x="1349" y="5417"/>
                    <a:pt x="2493" y="6070"/>
                    <a:pt x="3698" y="6070"/>
                  </a:cubicBezTo>
                  <a:cubicBezTo>
                    <a:pt x="3988" y="6070"/>
                    <a:pt x="4281" y="6032"/>
                    <a:pt x="4570" y="5954"/>
                  </a:cubicBezTo>
                  <a:cubicBezTo>
                    <a:pt x="4681" y="5925"/>
                    <a:pt x="4786" y="5887"/>
                    <a:pt x="4892" y="5848"/>
                  </a:cubicBezTo>
                  <a:cubicBezTo>
                    <a:pt x="6039" y="4802"/>
                    <a:pt x="6318" y="3107"/>
                    <a:pt x="5574" y="1749"/>
                  </a:cubicBezTo>
                  <a:cubicBezTo>
                    <a:pt x="4970" y="651"/>
                    <a:pt x="3828" y="1"/>
                    <a:pt x="2623"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1" name="Google Shape;24021;p76"/>
            <p:cNvSpPr/>
            <p:nvPr/>
          </p:nvSpPr>
          <p:spPr>
            <a:xfrm>
              <a:off x="3582518" y="4429228"/>
              <a:ext cx="62519" cy="56597"/>
            </a:xfrm>
            <a:custGeom>
              <a:rect b="b" l="l" r="r" t="t"/>
              <a:pathLst>
                <a:path extrusionOk="0" h="2160" w="2386">
                  <a:moveTo>
                    <a:pt x="1218" y="0"/>
                  </a:moveTo>
                  <a:cubicBezTo>
                    <a:pt x="806" y="0"/>
                    <a:pt x="416" y="235"/>
                    <a:pt x="235" y="627"/>
                  </a:cubicBezTo>
                  <a:cubicBezTo>
                    <a:pt x="0" y="1126"/>
                    <a:pt x="182" y="1721"/>
                    <a:pt x="653" y="2005"/>
                  </a:cubicBezTo>
                  <a:cubicBezTo>
                    <a:pt x="828" y="2109"/>
                    <a:pt x="1021" y="2159"/>
                    <a:pt x="1213" y="2159"/>
                  </a:cubicBezTo>
                  <a:cubicBezTo>
                    <a:pt x="1540" y="2159"/>
                    <a:pt x="1862" y="2012"/>
                    <a:pt x="2074" y="1736"/>
                  </a:cubicBezTo>
                  <a:cubicBezTo>
                    <a:pt x="2165" y="1611"/>
                    <a:pt x="2232" y="1467"/>
                    <a:pt x="2266" y="1313"/>
                  </a:cubicBezTo>
                  <a:cubicBezTo>
                    <a:pt x="2386" y="776"/>
                    <a:pt x="2079" y="233"/>
                    <a:pt x="1560" y="56"/>
                  </a:cubicBezTo>
                  <a:cubicBezTo>
                    <a:pt x="1447" y="18"/>
                    <a:pt x="1332" y="0"/>
                    <a:pt x="1218"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2" name="Google Shape;24022;p76"/>
            <p:cNvSpPr/>
            <p:nvPr/>
          </p:nvSpPr>
          <p:spPr>
            <a:xfrm>
              <a:off x="3636600" y="4397968"/>
              <a:ext cx="31705" cy="31862"/>
            </a:xfrm>
            <a:custGeom>
              <a:rect b="b" l="l" r="r" t="t"/>
              <a:pathLst>
                <a:path extrusionOk="0" h="1216" w="1210">
                  <a:moveTo>
                    <a:pt x="605" y="1"/>
                  </a:moveTo>
                  <a:cubicBezTo>
                    <a:pt x="269" y="1"/>
                    <a:pt x="0" y="274"/>
                    <a:pt x="0" y="610"/>
                  </a:cubicBezTo>
                  <a:cubicBezTo>
                    <a:pt x="0" y="941"/>
                    <a:pt x="269" y="1215"/>
                    <a:pt x="605" y="1215"/>
                  </a:cubicBezTo>
                  <a:cubicBezTo>
                    <a:pt x="941" y="1215"/>
                    <a:pt x="1210" y="941"/>
                    <a:pt x="1210" y="610"/>
                  </a:cubicBezTo>
                  <a:cubicBezTo>
                    <a:pt x="1210" y="274"/>
                    <a:pt x="941" y="1"/>
                    <a:pt x="605"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3" name="Google Shape;24023;p76"/>
            <p:cNvSpPr/>
            <p:nvPr/>
          </p:nvSpPr>
          <p:spPr>
            <a:xfrm>
              <a:off x="3430072" y="4362097"/>
              <a:ext cx="368931" cy="190649"/>
            </a:xfrm>
            <a:custGeom>
              <a:rect b="b" l="l" r="r" t="t"/>
              <a:pathLst>
                <a:path extrusionOk="0" h="7276" w="14080">
                  <a:moveTo>
                    <a:pt x="6723" y="1"/>
                  </a:moveTo>
                  <a:cubicBezTo>
                    <a:pt x="5287" y="1"/>
                    <a:pt x="3849" y="400"/>
                    <a:pt x="2448" y="1259"/>
                  </a:cubicBezTo>
                  <a:cubicBezTo>
                    <a:pt x="1618" y="1768"/>
                    <a:pt x="864" y="2397"/>
                    <a:pt x="211" y="3126"/>
                  </a:cubicBezTo>
                  <a:cubicBezTo>
                    <a:pt x="0" y="3362"/>
                    <a:pt x="10" y="3722"/>
                    <a:pt x="231" y="3947"/>
                  </a:cubicBezTo>
                  <a:cubicBezTo>
                    <a:pt x="1339" y="5075"/>
                    <a:pt x="2487" y="5930"/>
                    <a:pt x="3653" y="6482"/>
                  </a:cubicBezTo>
                  <a:cubicBezTo>
                    <a:pt x="3687" y="6498"/>
                    <a:pt x="3719" y="6505"/>
                    <a:pt x="3750" y="6505"/>
                  </a:cubicBezTo>
                  <a:cubicBezTo>
                    <a:pt x="3943" y="6505"/>
                    <a:pt x="4047" y="6211"/>
                    <a:pt x="3831" y="6107"/>
                  </a:cubicBezTo>
                  <a:cubicBezTo>
                    <a:pt x="2712" y="5575"/>
                    <a:pt x="1603" y="4749"/>
                    <a:pt x="533" y="3659"/>
                  </a:cubicBezTo>
                  <a:cubicBezTo>
                    <a:pt x="461" y="3587"/>
                    <a:pt x="461" y="3472"/>
                    <a:pt x="528" y="3400"/>
                  </a:cubicBezTo>
                  <a:cubicBezTo>
                    <a:pt x="1042" y="2814"/>
                    <a:pt x="2717" y="1130"/>
                    <a:pt x="5184" y="587"/>
                  </a:cubicBezTo>
                  <a:lnTo>
                    <a:pt x="5184" y="587"/>
                  </a:lnTo>
                  <a:cubicBezTo>
                    <a:pt x="4704" y="875"/>
                    <a:pt x="4301" y="1274"/>
                    <a:pt x="4008" y="1749"/>
                  </a:cubicBezTo>
                  <a:cubicBezTo>
                    <a:pt x="3905" y="1909"/>
                    <a:pt x="4046" y="2065"/>
                    <a:pt x="4190" y="2065"/>
                  </a:cubicBezTo>
                  <a:cubicBezTo>
                    <a:pt x="4252" y="2065"/>
                    <a:pt x="4315" y="2036"/>
                    <a:pt x="4359" y="1965"/>
                  </a:cubicBezTo>
                  <a:cubicBezTo>
                    <a:pt x="4955" y="1009"/>
                    <a:pt x="5983" y="480"/>
                    <a:pt x="7039" y="480"/>
                  </a:cubicBezTo>
                  <a:cubicBezTo>
                    <a:pt x="7548" y="480"/>
                    <a:pt x="8064" y="603"/>
                    <a:pt x="8540" y="861"/>
                  </a:cubicBezTo>
                  <a:cubicBezTo>
                    <a:pt x="10009" y="1658"/>
                    <a:pt x="10599" y="3458"/>
                    <a:pt x="9898" y="4970"/>
                  </a:cubicBezTo>
                  <a:cubicBezTo>
                    <a:pt x="9364" y="6114"/>
                    <a:pt x="8228" y="6797"/>
                    <a:pt x="7035" y="6797"/>
                  </a:cubicBezTo>
                  <a:cubicBezTo>
                    <a:pt x="6652" y="6797"/>
                    <a:pt x="6262" y="6726"/>
                    <a:pt x="5885" y="6578"/>
                  </a:cubicBezTo>
                  <a:cubicBezTo>
                    <a:pt x="4330" y="5968"/>
                    <a:pt x="3519" y="4259"/>
                    <a:pt x="4032" y="2670"/>
                  </a:cubicBezTo>
                  <a:cubicBezTo>
                    <a:pt x="4086" y="2508"/>
                    <a:pt x="3955" y="2398"/>
                    <a:pt x="3828" y="2398"/>
                  </a:cubicBezTo>
                  <a:cubicBezTo>
                    <a:pt x="3748" y="2398"/>
                    <a:pt x="3670" y="2441"/>
                    <a:pt x="3639" y="2541"/>
                  </a:cubicBezTo>
                  <a:cubicBezTo>
                    <a:pt x="3159" y="4024"/>
                    <a:pt x="3696" y="5647"/>
                    <a:pt x="4968" y="6549"/>
                  </a:cubicBezTo>
                  <a:cubicBezTo>
                    <a:pt x="4839" y="6511"/>
                    <a:pt x="4709" y="6467"/>
                    <a:pt x="4580" y="6419"/>
                  </a:cubicBezTo>
                  <a:cubicBezTo>
                    <a:pt x="4551" y="6409"/>
                    <a:pt x="4524" y="6404"/>
                    <a:pt x="4498" y="6404"/>
                  </a:cubicBezTo>
                  <a:cubicBezTo>
                    <a:pt x="4290" y="6404"/>
                    <a:pt x="4205" y="6723"/>
                    <a:pt x="4436" y="6808"/>
                  </a:cubicBezTo>
                  <a:cubicBezTo>
                    <a:pt x="5312" y="7125"/>
                    <a:pt x="6184" y="7275"/>
                    <a:pt x="7042" y="7275"/>
                  </a:cubicBezTo>
                  <a:cubicBezTo>
                    <a:pt x="8565" y="7275"/>
                    <a:pt x="10046" y="6804"/>
                    <a:pt x="11439" y="5954"/>
                  </a:cubicBezTo>
                  <a:cubicBezTo>
                    <a:pt x="12327" y="5407"/>
                    <a:pt x="13138" y="4749"/>
                    <a:pt x="13849" y="3986"/>
                  </a:cubicBezTo>
                  <a:cubicBezTo>
                    <a:pt x="14079" y="3736"/>
                    <a:pt x="14055" y="3347"/>
                    <a:pt x="13801" y="3126"/>
                  </a:cubicBezTo>
                  <a:cubicBezTo>
                    <a:pt x="13374" y="2747"/>
                    <a:pt x="12927" y="2392"/>
                    <a:pt x="12466" y="2061"/>
                  </a:cubicBezTo>
                  <a:cubicBezTo>
                    <a:pt x="12424" y="2029"/>
                    <a:pt x="12381" y="2016"/>
                    <a:pt x="12340" y="2016"/>
                  </a:cubicBezTo>
                  <a:cubicBezTo>
                    <a:pt x="12164" y="2016"/>
                    <a:pt x="12035" y="2268"/>
                    <a:pt x="12226" y="2397"/>
                  </a:cubicBezTo>
                  <a:cubicBezTo>
                    <a:pt x="12678" y="2723"/>
                    <a:pt x="13110" y="3069"/>
                    <a:pt x="13527" y="3434"/>
                  </a:cubicBezTo>
                  <a:cubicBezTo>
                    <a:pt x="13609" y="3506"/>
                    <a:pt x="13614" y="3626"/>
                    <a:pt x="13542" y="3707"/>
                  </a:cubicBezTo>
                  <a:cubicBezTo>
                    <a:pt x="13004" y="4283"/>
                    <a:pt x="11362" y="5882"/>
                    <a:pt x="9097" y="6554"/>
                  </a:cubicBezTo>
                  <a:cubicBezTo>
                    <a:pt x="11041" y="5176"/>
                    <a:pt x="11118" y="2315"/>
                    <a:pt x="9250" y="837"/>
                  </a:cubicBezTo>
                  <a:lnTo>
                    <a:pt x="9250" y="837"/>
                  </a:lnTo>
                  <a:cubicBezTo>
                    <a:pt x="10057" y="1110"/>
                    <a:pt x="10830" y="1485"/>
                    <a:pt x="11550" y="1941"/>
                  </a:cubicBezTo>
                  <a:cubicBezTo>
                    <a:pt x="11590" y="1968"/>
                    <a:pt x="11631" y="1980"/>
                    <a:pt x="11669" y="1980"/>
                  </a:cubicBezTo>
                  <a:cubicBezTo>
                    <a:pt x="11850" y="1980"/>
                    <a:pt x="11973" y="1710"/>
                    <a:pt x="11770" y="1590"/>
                  </a:cubicBezTo>
                  <a:cubicBezTo>
                    <a:pt x="10135" y="565"/>
                    <a:pt x="8431" y="1"/>
                    <a:pt x="672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4" name="Google Shape;24024;p76"/>
            <p:cNvSpPr/>
            <p:nvPr/>
          </p:nvSpPr>
          <p:spPr>
            <a:xfrm>
              <a:off x="3574343" y="4423752"/>
              <a:ext cx="83403" cy="67288"/>
            </a:xfrm>
            <a:custGeom>
              <a:rect b="b" l="l" r="r" t="t"/>
              <a:pathLst>
                <a:path extrusionOk="0" h="2568" w="3183">
                  <a:moveTo>
                    <a:pt x="1524" y="1"/>
                  </a:moveTo>
                  <a:cubicBezTo>
                    <a:pt x="621" y="1"/>
                    <a:pt x="1" y="910"/>
                    <a:pt x="331" y="1748"/>
                  </a:cubicBezTo>
                  <a:cubicBezTo>
                    <a:pt x="366" y="1843"/>
                    <a:pt x="441" y="1883"/>
                    <a:pt x="516" y="1883"/>
                  </a:cubicBezTo>
                  <a:cubicBezTo>
                    <a:pt x="647" y="1883"/>
                    <a:pt x="779" y="1763"/>
                    <a:pt x="715" y="1599"/>
                  </a:cubicBezTo>
                  <a:cubicBezTo>
                    <a:pt x="478" y="981"/>
                    <a:pt x="972" y="413"/>
                    <a:pt x="1532" y="413"/>
                  </a:cubicBezTo>
                  <a:cubicBezTo>
                    <a:pt x="1706" y="413"/>
                    <a:pt x="1888" y="469"/>
                    <a:pt x="2055" y="596"/>
                  </a:cubicBezTo>
                  <a:cubicBezTo>
                    <a:pt x="2712" y="1095"/>
                    <a:pt x="2357" y="2156"/>
                    <a:pt x="1527" y="2156"/>
                  </a:cubicBezTo>
                  <a:cubicBezTo>
                    <a:pt x="1402" y="2156"/>
                    <a:pt x="1277" y="2127"/>
                    <a:pt x="1162" y="2074"/>
                  </a:cubicBezTo>
                  <a:cubicBezTo>
                    <a:pt x="1129" y="2059"/>
                    <a:pt x="1098" y="2053"/>
                    <a:pt x="1069" y="2053"/>
                  </a:cubicBezTo>
                  <a:cubicBezTo>
                    <a:pt x="874" y="2053"/>
                    <a:pt x="772" y="2349"/>
                    <a:pt x="989" y="2449"/>
                  </a:cubicBezTo>
                  <a:cubicBezTo>
                    <a:pt x="1162" y="2529"/>
                    <a:pt x="1346" y="2568"/>
                    <a:pt x="1527" y="2568"/>
                  </a:cubicBezTo>
                  <a:cubicBezTo>
                    <a:pt x="1918" y="2568"/>
                    <a:pt x="2300" y="2388"/>
                    <a:pt x="2549" y="2060"/>
                  </a:cubicBezTo>
                  <a:cubicBezTo>
                    <a:pt x="3183" y="1229"/>
                    <a:pt x="2602" y="1"/>
                    <a:pt x="1531" y="1"/>
                  </a:cubicBezTo>
                  <a:cubicBezTo>
                    <a:pt x="1529" y="1"/>
                    <a:pt x="1527" y="1"/>
                    <a:pt x="152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5" name="Google Shape;24025;p76"/>
            <p:cNvSpPr/>
            <p:nvPr/>
          </p:nvSpPr>
          <p:spPr>
            <a:xfrm>
              <a:off x="3624993" y="4392413"/>
              <a:ext cx="50623" cy="42631"/>
            </a:xfrm>
            <a:custGeom>
              <a:rect b="b" l="l" r="r" t="t"/>
              <a:pathLst>
                <a:path extrusionOk="0" h="1627" w="1932">
                  <a:moveTo>
                    <a:pt x="1048" y="414"/>
                  </a:moveTo>
                  <a:cubicBezTo>
                    <a:pt x="1174" y="414"/>
                    <a:pt x="1300" y="472"/>
                    <a:pt x="1379" y="592"/>
                  </a:cubicBezTo>
                  <a:cubicBezTo>
                    <a:pt x="1538" y="827"/>
                    <a:pt x="1408" y="1149"/>
                    <a:pt x="1130" y="1206"/>
                  </a:cubicBezTo>
                  <a:cubicBezTo>
                    <a:pt x="1102" y="1211"/>
                    <a:pt x="1075" y="1214"/>
                    <a:pt x="1049" y="1214"/>
                  </a:cubicBezTo>
                  <a:cubicBezTo>
                    <a:pt x="741" y="1214"/>
                    <a:pt x="535" y="867"/>
                    <a:pt x="717" y="597"/>
                  </a:cubicBezTo>
                  <a:lnTo>
                    <a:pt x="717" y="592"/>
                  </a:lnTo>
                  <a:cubicBezTo>
                    <a:pt x="794" y="474"/>
                    <a:pt x="921" y="414"/>
                    <a:pt x="1048" y="414"/>
                  </a:cubicBezTo>
                  <a:close/>
                  <a:moveTo>
                    <a:pt x="1041" y="0"/>
                  </a:moveTo>
                  <a:cubicBezTo>
                    <a:pt x="789" y="0"/>
                    <a:pt x="535" y="116"/>
                    <a:pt x="371" y="366"/>
                  </a:cubicBezTo>
                  <a:cubicBezTo>
                    <a:pt x="1" y="922"/>
                    <a:pt x="420" y="1627"/>
                    <a:pt x="1041" y="1627"/>
                  </a:cubicBezTo>
                  <a:cubicBezTo>
                    <a:pt x="1096" y="1627"/>
                    <a:pt x="1153" y="1621"/>
                    <a:pt x="1211" y="1609"/>
                  </a:cubicBezTo>
                  <a:cubicBezTo>
                    <a:pt x="1648" y="1518"/>
                    <a:pt x="1931" y="1091"/>
                    <a:pt x="1845" y="649"/>
                  </a:cubicBezTo>
                  <a:cubicBezTo>
                    <a:pt x="1760" y="237"/>
                    <a:pt x="1402" y="0"/>
                    <a:pt x="10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6" name="Google Shape;24026;p76"/>
            <p:cNvSpPr/>
            <p:nvPr/>
          </p:nvSpPr>
          <p:spPr>
            <a:xfrm>
              <a:off x="3608931" y="4291874"/>
              <a:ext cx="10822" cy="46745"/>
            </a:xfrm>
            <a:custGeom>
              <a:rect b="b" l="l" r="r" t="t"/>
              <a:pathLst>
                <a:path extrusionOk="0" h="1784" w="413">
                  <a:moveTo>
                    <a:pt x="207" y="1"/>
                  </a:moveTo>
                  <a:cubicBezTo>
                    <a:pt x="103" y="1"/>
                    <a:pt x="0" y="70"/>
                    <a:pt x="0" y="209"/>
                  </a:cubicBezTo>
                  <a:lnTo>
                    <a:pt x="0" y="1573"/>
                  </a:lnTo>
                  <a:cubicBezTo>
                    <a:pt x="0" y="1688"/>
                    <a:pt x="91" y="1784"/>
                    <a:pt x="207" y="1784"/>
                  </a:cubicBezTo>
                  <a:cubicBezTo>
                    <a:pt x="322" y="1779"/>
                    <a:pt x="413" y="1688"/>
                    <a:pt x="413" y="1573"/>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7" name="Google Shape;24027;p76"/>
            <p:cNvSpPr/>
            <p:nvPr/>
          </p:nvSpPr>
          <p:spPr>
            <a:xfrm>
              <a:off x="3524899" y="4306207"/>
              <a:ext cx="25547" cy="44597"/>
            </a:xfrm>
            <a:custGeom>
              <a:rect b="b" l="l" r="r" t="t"/>
              <a:pathLst>
                <a:path extrusionOk="0" h="1702" w="975">
                  <a:moveTo>
                    <a:pt x="263" y="1"/>
                  </a:moveTo>
                  <a:cubicBezTo>
                    <a:pt x="134" y="1"/>
                    <a:pt x="1" y="118"/>
                    <a:pt x="58" y="282"/>
                  </a:cubicBezTo>
                  <a:lnTo>
                    <a:pt x="529" y="1563"/>
                  </a:lnTo>
                  <a:cubicBezTo>
                    <a:pt x="563" y="1660"/>
                    <a:pt x="639" y="1701"/>
                    <a:pt x="715" y="1701"/>
                  </a:cubicBezTo>
                  <a:cubicBezTo>
                    <a:pt x="844" y="1701"/>
                    <a:pt x="974" y="1586"/>
                    <a:pt x="917" y="1424"/>
                  </a:cubicBezTo>
                  <a:lnTo>
                    <a:pt x="447" y="138"/>
                  </a:lnTo>
                  <a:cubicBezTo>
                    <a:pt x="413" y="42"/>
                    <a:pt x="339" y="1"/>
                    <a:pt x="2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8" name="Google Shape;24028;p76"/>
            <p:cNvSpPr/>
            <p:nvPr/>
          </p:nvSpPr>
          <p:spPr>
            <a:xfrm>
              <a:off x="3446737" y="4342236"/>
              <a:ext cx="38229" cy="38413"/>
            </a:xfrm>
            <a:custGeom>
              <a:rect b="b" l="l" r="r" t="t"/>
              <a:pathLst>
                <a:path extrusionOk="0" h="1466" w="1459">
                  <a:moveTo>
                    <a:pt x="294" y="0"/>
                  </a:moveTo>
                  <a:cubicBezTo>
                    <a:pt x="140" y="0"/>
                    <a:pt x="1" y="186"/>
                    <a:pt x="132" y="342"/>
                  </a:cubicBezTo>
                  <a:lnTo>
                    <a:pt x="1011" y="1388"/>
                  </a:lnTo>
                  <a:cubicBezTo>
                    <a:pt x="1057" y="1443"/>
                    <a:pt x="1112" y="1466"/>
                    <a:pt x="1166" y="1466"/>
                  </a:cubicBezTo>
                  <a:cubicBezTo>
                    <a:pt x="1319" y="1466"/>
                    <a:pt x="1459" y="1281"/>
                    <a:pt x="1327" y="1124"/>
                  </a:cubicBezTo>
                  <a:lnTo>
                    <a:pt x="449" y="78"/>
                  </a:lnTo>
                  <a:cubicBezTo>
                    <a:pt x="403" y="23"/>
                    <a:pt x="347"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9" name="Google Shape;24029;p76"/>
            <p:cNvSpPr/>
            <p:nvPr/>
          </p:nvSpPr>
          <p:spPr>
            <a:xfrm>
              <a:off x="3743507" y="4345144"/>
              <a:ext cx="36710" cy="38439"/>
            </a:xfrm>
            <a:custGeom>
              <a:rect b="b" l="l" r="r" t="t"/>
              <a:pathLst>
                <a:path extrusionOk="0" h="1467" w="1401">
                  <a:moveTo>
                    <a:pt x="1105" y="0"/>
                  </a:moveTo>
                  <a:cubicBezTo>
                    <a:pt x="1051" y="0"/>
                    <a:pt x="997" y="23"/>
                    <a:pt x="951" y="77"/>
                  </a:cubicBezTo>
                  <a:lnTo>
                    <a:pt x="72" y="1124"/>
                  </a:lnTo>
                  <a:cubicBezTo>
                    <a:pt x="0" y="1215"/>
                    <a:pt x="10" y="1345"/>
                    <a:pt x="101" y="1417"/>
                  </a:cubicBezTo>
                  <a:cubicBezTo>
                    <a:pt x="139" y="1450"/>
                    <a:pt x="186" y="1467"/>
                    <a:pt x="233" y="1467"/>
                  </a:cubicBezTo>
                  <a:cubicBezTo>
                    <a:pt x="292" y="1467"/>
                    <a:pt x="351" y="1441"/>
                    <a:pt x="394" y="1393"/>
                  </a:cubicBezTo>
                  <a:lnTo>
                    <a:pt x="1272" y="346"/>
                  </a:lnTo>
                  <a:cubicBezTo>
                    <a:pt x="1401" y="189"/>
                    <a:pt x="1259" y="0"/>
                    <a:pt x="1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0" name="Google Shape;24030;p76"/>
            <p:cNvSpPr/>
            <p:nvPr/>
          </p:nvSpPr>
          <p:spPr>
            <a:xfrm>
              <a:off x="3678341" y="4306679"/>
              <a:ext cx="25390" cy="44518"/>
            </a:xfrm>
            <a:custGeom>
              <a:rect b="b" l="l" r="r" t="t"/>
              <a:pathLst>
                <a:path extrusionOk="0" h="1699" w="969">
                  <a:moveTo>
                    <a:pt x="709" y="1"/>
                  </a:moveTo>
                  <a:cubicBezTo>
                    <a:pt x="632" y="1"/>
                    <a:pt x="555" y="42"/>
                    <a:pt x="519" y="139"/>
                  </a:cubicBezTo>
                  <a:lnTo>
                    <a:pt x="54" y="1420"/>
                  </a:lnTo>
                  <a:cubicBezTo>
                    <a:pt x="1" y="1555"/>
                    <a:pt x="102" y="1699"/>
                    <a:pt x="246" y="1699"/>
                  </a:cubicBezTo>
                  <a:cubicBezTo>
                    <a:pt x="332" y="1699"/>
                    <a:pt x="414" y="1646"/>
                    <a:pt x="443" y="1564"/>
                  </a:cubicBezTo>
                  <a:lnTo>
                    <a:pt x="908" y="278"/>
                  </a:lnTo>
                  <a:cubicBezTo>
                    <a:pt x="968" y="116"/>
                    <a:pt x="838" y="1"/>
                    <a:pt x="70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1" name="Google Shape;24031;p76"/>
            <p:cNvSpPr/>
            <p:nvPr/>
          </p:nvSpPr>
          <p:spPr>
            <a:xfrm>
              <a:off x="3607149" y="4576696"/>
              <a:ext cx="10848" cy="46667"/>
            </a:xfrm>
            <a:custGeom>
              <a:rect b="b" l="l" r="r" t="t"/>
              <a:pathLst>
                <a:path extrusionOk="0" h="1781" w="414">
                  <a:moveTo>
                    <a:pt x="207" y="1"/>
                  </a:moveTo>
                  <a:cubicBezTo>
                    <a:pt x="92" y="1"/>
                    <a:pt x="1" y="92"/>
                    <a:pt x="1" y="207"/>
                  </a:cubicBezTo>
                  <a:lnTo>
                    <a:pt x="1" y="1575"/>
                  </a:lnTo>
                  <a:cubicBezTo>
                    <a:pt x="1" y="1712"/>
                    <a:pt x="104" y="1780"/>
                    <a:pt x="207" y="1780"/>
                  </a:cubicBezTo>
                  <a:cubicBezTo>
                    <a:pt x="311" y="1780"/>
                    <a:pt x="414" y="1712"/>
                    <a:pt x="414" y="1575"/>
                  </a:cubicBezTo>
                  <a:lnTo>
                    <a:pt x="414" y="207"/>
                  </a:lnTo>
                  <a:cubicBezTo>
                    <a:pt x="414" y="92"/>
                    <a:pt x="323"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2" name="Google Shape;24032;p76"/>
            <p:cNvSpPr/>
            <p:nvPr/>
          </p:nvSpPr>
          <p:spPr>
            <a:xfrm>
              <a:off x="3676507" y="4564433"/>
              <a:ext cx="25574" cy="44597"/>
            </a:xfrm>
            <a:custGeom>
              <a:rect b="b" l="l" r="r" t="t"/>
              <a:pathLst>
                <a:path extrusionOk="0" h="1702" w="976">
                  <a:moveTo>
                    <a:pt x="262" y="1"/>
                  </a:moveTo>
                  <a:cubicBezTo>
                    <a:pt x="133" y="1"/>
                    <a:pt x="1" y="118"/>
                    <a:pt x="61" y="281"/>
                  </a:cubicBezTo>
                  <a:lnTo>
                    <a:pt x="527" y="1563"/>
                  </a:lnTo>
                  <a:cubicBezTo>
                    <a:pt x="563" y="1660"/>
                    <a:pt x="640" y="1701"/>
                    <a:pt x="717" y="1701"/>
                  </a:cubicBezTo>
                  <a:cubicBezTo>
                    <a:pt x="846" y="1701"/>
                    <a:pt x="976" y="1586"/>
                    <a:pt x="916" y="1424"/>
                  </a:cubicBezTo>
                  <a:lnTo>
                    <a:pt x="450" y="137"/>
                  </a:lnTo>
                  <a:cubicBezTo>
                    <a:pt x="415" y="41"/>
                    <a:pt x="339" y="1"/>
                    <a:pt x="2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3" name="Google Shape;24033;p76"/>
            <p:cNvSpPr/>
            <p:nvPr/>
          </p:nvSpPr>
          <p:spPr>
            <a:xfrm>
              <a:off x="3742066" y="4534562"/>
              <a:ext cx="38256" cy="38518"/>
            </a:xfrm>
            <a:custGeom>
              <a:rect b="b" l="l" r="r" t="t"/>
              <a:pathLst>
                <a:path extrusionOk="0" h="1470" w="1460">
                  <a:moveTo>
                    <a:pt x="295" y="1"/>
                  </a:moveTo>
                  <a:cubicBezTo>
                    <a:pt x="141" y="1"/>
                    <a:pt x="0" y="189"/>
                    <a:pt x="132" y="346"/>
                  </a:cubicBezTo>
                  <a:lnTo>
                    <a:pt x="1011" y="1393"/>
                  </a:lnTo>
                  <a:cubicBezTo>
                    <a:pt x="1055" y="1447"/>
                    <a:pt x="1109" y="1470"/>
                    <a:pt x="1162" y="1470"/>
                  </a:cubicBezTo>
                  <a:cubicBezTo>
                    <a:pt x="1316" y="1470"/>
                    <a:pt x="1459" y="1281"/>
                    <a:pt x="1327" y="1124"/>
                  </a:cubicBezTo>
                  <a:lnTo>
                    <a:pt x="449" y="77"/>
                  </a:lnTo>
                  <a:cubicBezTo>
                    <a:pt x="403" y="23"/>
                    <a:pt x="349" y="1"/>
                    <a:pt x="2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4" name="Google Shape;24034;p76"/>
            <p:cNvSpPr/>
            <p:nvPr/>
          </p:nvSpPr>
          <p:spPr>
            <a:xfrm>
              <a:off x="3446737" y="4531680"/>
              <a:ext cx="36683" cy="38413"/>
            </a:xfrm>
            <a:custGeom>
              <a:rect b="b" l="l" r="r" t="t"/>
              <a:pathLst>
                <a:path extrusionOk="0" h="1466" w="1400">
                  <a:moveTo>
                    <a:pt x="1169" y="1"/>
                  </a:moveTo>
                  <a:cubicBezTo>
                    <a:pt x="1109" y="1"/>
                    <a:pt x="1051" y="26"/>
                    <a:pt x="1011" y="77"/>
                  </a:cubicBezTo>
                  <a:lnTo>
                    <a:pt x="132" y="1123"/>
                  </a:lnTo>
                  <a:cubicBezTo>
                    <a:pt x="1" y="1280"/>
                    <a:pt x="140" y="1465"/>
                    <a:pt x="294" y="1465"/>
                  </a:cubicBezTo>
                  <a:cubicBezTo>
                    <a:pt x="347" y="1465"/>
                    <a:pt x="403" y="1442"/>
                    <a:pt x="449" y="1387"/>
                  </a:cubicBezTo>
                  <a:lnTo>
                    <a:pt x="1327" y="341"/>
                  </a:lnTo>
                  <a:cubicBezTo>
                    <a:pt x="1399" y="255"/>
                    <a:pt x="1390" y="125"/>
                    <a:pt x="1303" y="48"/>
                  </a:cubicBezTo>
                  <a:cubicBezTo>
                    <a:pt x="1263" y="16"/>
                    <a:pt x="1216" y="1"/>
                    <a:pt x="11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5" name="Google Shape;24035;p76"/>
            <p:cNvSpPr/>
            <p:nvPr/>
          </p:nvSpPr>
          <p:spPr>
            <a:xfrm>
              <a:off x="3523196" y="4564066"/>
              <a:ext cx="25128" cy="44544"/>
            </a:xfrm>
            <a:custGeom>
              <a:rect b="b" l="l" r="r" t="t"/>
              <a:pathLst>
                <a:path extrusionOk="0" h="1700" w="959">
                  <a:moveTo>
                    <a:pt x="725" y="0"/>
                  </a:moveTo>
                  <a:cubicBezTo>
                    <a:pt x="639" y="0"/>
                    <a:pt x="560" y="54"/>
                    <a:pt x="526" y="137"/>
                  </a:cubicBezTo>
                  <a:lnTo>
                    <a:pt x="61" y="1419"/>
                  </a:lnTo>
                  <a:cubicBezTo>
                    <a:pt x="0" y="1582"/>
                    <a:pt x="132" y="1699"/>
                    <a:pt x="262" y="1699"/>
                  </a:cubicBezTo>
                  <a:cubicBezTo>
                    <a:pt x="338" y="1699"/>
                    <a:pt x="414" y="1659"/>
                    <a:pt x="450" y="1563"/>
                  </a:cubicBezTo>
                  <a:lnTo>
                    <a:pt x="920" y="276"/>
                  </a:lnTo>
                  <a:cubicBezTo>
                    <a:pt x="958" y="171"/>
                    <a:pt x="901" y="51"/>
                    <a:pt x="795" y="12"/>
                  </a:cubicBezTo>
                  <a:cubicBezTo>
                    <a:pt x="772" y="4"/>
                    <a:pt x="748" y="0"/>
                    <a:pt x="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36" name="Google Shape;24036;p76"/>
          <p:cNvGrpSpPr/>
          <p:nvPr/>
        </p:nvGrpSpPr>
        <p:grpSpPr>
          <a:xfrm>
            <a:off x="3153479" y="2421881"/>
            <a:ext cx="225158" cy="364267"/>
            <a:chOff x="3153479" y="2421881"/>
            <a:chExt cx="225158" cy="364267"/>
          </a:xfrm>
        </p:grpSpPr>
        <p:sp>
          <p:nvSpPr>
            <p:cNvPr id="24037" name="Google Shape;24037;p76"/>
            <p:cNvSpPr/>
            <p:nvPr/>
          </p:nvSpPr>
          <p:spPr>
            <a:xfrm>
              <a:off x="3238008" y="2600608"/>
              <a:ext cx="56990" cy="180326"/>
            </a:xfrm>
            <a:custGeom>
              <a:rect b="b" l="l" r="r" t="t"/>
              <a:pathLst>
                <a:path extrusionOk="0" h="6882" w="2175">
                  <a:moveTo>
                    <a:pt x="1090" y="5218"/>
                  </a:moveTo>
                  <a:cubicBezTo>
                    <a:pt x="1170" y="5218"/>
                    <a:pt x="1252" y="5242"/>
                    <a:pt x="1330" y="5295"/>
                  </a:cubicBezTo>
                  <a:cubicBezTo>
                    <a:pt x="1685" y="5530"/>
                    <a:pt x="1517" y="6077"/>
                    <a:pt x="1090" y="6077"/>
                  </a:cubicBezTo>
                  <a:lnTo>
                    <a:pt x="1090" y="6082"/>
                  </a:lnTo>
                  <a:cubicBezTo>
                    <a:pt x="927" y="6077"/>
                    <a:pt x="778" y="5986"/>
                    <a:pt x="706" y="5837"/>
                  </a:cubicBezTo>
                  <a:cubicBezTo>
                    <a:pt x="701" y="5828"/>
                    <a:pt x="696" y="5818"/>
                    <a:pt x="691" y="5813"/>
                  </a:cubicBezTo>
                  <a:cubicBezTo>
                    <a:pt x="568" y="5507"/>
                    <a:pt x="811" y="5218"/>
                    <a:pt x="1090" y="5218"/>
                  </a:cubicBezTo>
                  <a:close/>
                  <a:moveTo>
                    <a:pt x="341" y="0"/>
                  </a:moveTo>
                  <a:cubicBezTo>
                    <a:pt x="159" y="0"/>
                    <a:pt x="10" y="149"/>
                    <a:pt x="10" y="336"/>
                  </a:cubicBezTo>
                  <a:lnTo>
                    <a:pt x="10" y="5789"/>
                  </a:lnTo>
                  <a:cubicBezTo>
                    <a:pt x="0" y="6327"/>
                    <a:pt x="394" y="6793"/>
                    <a:pt x="927" y="6869"/>
                  </a:cubicBezTo>
                  <a:cubicBezTo>
                    <a:pt x="981" y="6878"/>
                    <a:pt x="1036" y="6882"/>
                    <a:pt x="1090" y="6882"/>
                  </a:cubicBezTo>
                  <a:cubicBezTo>
                    <a:pt x="1561" y="6882"/>
                    <a:pt x="1989" y="6571"/>
                    <a:pt x="2127" y="6106"/>
                  </a:cubicBezTo>
                  <a:cubicBezTo>
                    <a:pt x="2155" y="6005"/>
                    <a:pt x="2175" y="5895"/>
                    <a:pt x="2175" y="5789"/>
                  </a:cubicBezTo>
                  <a:lnTo>
                    <a:pt x="2175" y="336"/>
                  </a:lnTo>
                  <a:cubicBezTo>
                    <a:pt x="2170" y="149"/>
                    <a:pt x="2026" y="5"/>
                    <a:pt x="1843" y="0"/>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8" name="Google Shape;24038;p76"/>
            <p:cNvSpPr/>
            <p:nvPr/>
          </p:nvSpPr>
          <p:spPr>
            <a:xfrm>
              <a:off x="3260778" y="2600608"/>
              <a:ext cx="34220" cy="160386"/>
            </a:xfrm>
            <a:custGeom>
              <a:rect b="b" l="l" r="r" t="t"/>
              <a:pathLst>
                <a:path extrusionOk="0" h="6121" w="1306">
                  <a:moveTo>
                    <a:pt x="0" y="0"/>
                  </a:moveTo>
                  <a:lnTo>
                    <a:pt x="0" y="5041"/>
                  </a:lnTo>
                  <a:cubicBezTo>
                    <a:pt x="0" y="5117"/>
                    <a:pt x="10" y="5194"/>
                    <a:pt x="24" y="5271"/>
                  </a:cubicBezTo>
                  <a:cubicBezTo>
                    <a:pt x="80" y="5241"/>
                    <a:pt x="140" y="5222"/>
                    <a:pt x="200" y="5222"/>
                  </a:cubicBezTo>
                  <a:cubicBezTo>
                    <a:pt x="207" y="5222"/>
                    <a:pt x="214" y="5223"/>
                    <a:pt x="221" y="5223"/>
                  </a:cubicBezTo>
                  <a:cubicBezTo>
                    <a:pt x="223" y="5223"/>
                    <a:pt x="225" y="5223"/>
                    <a:pt x="227" y="5223"/>
                  </a:cubicBezTo>
                  <a:cubicBezTo>
                    <a:pt x="612" y="5223"/>
                    <a:pt x="800" y="5695"/>
                    <a:pt x="518" y="5962"/>
                  </a:cubicBezTo>
                  <a:cubicBezTo>
                    <a:pt x="686" y="6068"/>
                    <a:pt x="883" y="6121"/>
                    <a:pt x="1085" y="6121"/>
                  </a:cubicBezTo>
                  <a:cubicBezTo>
                    <a:pt x="1142" y="6121"/>
                    <a:pt x="1200" y="6116"/>
                    <a:pt x="1258" y="6106"/>
                  </a:cubicBezTo>
                  <a:cubicBezTo>
                    <a:pt x="1291" y="6005"/>
                    <a:pt x="1306" y="5895"/>
                    <a:pt x="1306" y="5789"/>
                  </a:cubicBezTo>
                  <a:lnTo>
                    <a:pt x="1306" y="336"/>
                  </a:lnTo>
                  <a:cubicBezTo>
                    <a:pt x="1306" y="149"/>
                    <a:pt x="1157" y="0"/>
                    <a:pt x="974"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9" name="Google Shape;24039;p76"/>
            <p:cNvSpPr/>
            <p:nvPr/>
          </p:nvSpPr>
          <p:spPr>
            <a:xfrm>
              <a:off x="3197237" y="2543879"/>
              <a:ext cx="138637" cy="86180"/>
            </a:xfrm>
            <a:custGeom>
              <a:rect b="b" l="l" r="r" t="t"/>
              <a:pathLst>
                <a:path extrusionOk="0" h="3289" w="5291">
                  <a:moveTo>
                    <a:pt x="1" y="0"/>
                  </a:moveTo>
                  <a:lnTo>
                    <a:pt x="1" y="2127"/>
                  </a:lnTo>
                  <a:cubicBezTo>
                    <a:pt x="1" y="2770"/>
                    <a:pt x="524" y="3289"/>
                    <a:pt x="1167" y="3289"/>
                  </a:cubicBezTo>
                  <a:lnTo>
                    <a:pt x="4124" y="3289"/>
                  </a:lnTo>
                  <a:cubicBezTo>
                    <a:pt x="4768" y="3289"/>
                    <a:pt x="5291" y="2770"/>
                    <a:pt x="5291" y="2127"/>
                  </a:cubicBezTo>
                  <a:lnTo>
                    <a:pt x="5291"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0" name="Google Shape;24040;p76"/>
            <p:cNvSpPr/>
            <p:nvPr/>
          </p:nvSpPr>
          <p:spPr>
            <a:xfrm>
              <a:off x="3216234" y="2543879"/>
              <a:ext cx="119641" cy="67314"/>
            </a:xfrm>
            <a:custGeom>
              <a:rect b="b" l="l" r="r" t="t"/>
              <a:pathLst>
                <a:path extrusionOk="0" h="2569" w="4566">
                  <a:moveTo>
                    <a:pt x="1" y="0"/>
                  </a:moveTo>
                  <a:lnTo>
                    <a:pt x="1" y="1714"/>
                  </a:lnTo>
                  <a:cubicBezTo>
                    <a:pt x="1" y="2185"/>
                    <a:pt x="380" y="2569"/>
                    <a:pt x="850" y="2569"/>
                  </a:cubicBezTo>
                  <a:lnTo>
                    <a:pt x="4479" y="2569"/>
                  </a:lnTo>
                  <a:cubicBezTo>
                    <a:pt x="4537" y="2425"/>
                    <a:pt x="4566" y="2276"/>
                    <a:pt x="4566" y="2127"/>
                  </a:cubicBezTo>
                  <a:lnTo>
                    <a:pt x="4566"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1" name="Google Shape;24041;p76"/>
            <p:cNvSpPr/>
            <p:nvPr/>
          </p:nvSpPr>
          <p:spPr>
            <a:xfrm>
              <a:off x="3183166" y="2426021"/>
              <a:ext cx="166936" cy="115736"/>
            </a:xfrm>
            <a:custGeom>
              <a:rect b="b" l="l" r="r" t="t"/>
              <a:pathLst>
                <a:path extrusionOk="0" h="4417" w="6371">
                  <a:moveTo>
                    <a:pt x="514" y="1"/>
                  </a:moveTo>
                  <a:cubicBezTo>
                    <a:pt x="231" y="1"/>
                    <a:pt x="0" y="231"/>
                    <a:pt x="0" y="519"/>
                  </a:cubicBezTo>
                  <a:lnTo>
                    <a:pt x="0" y="4417"/>
                  </a:lnTo>
                  <a:lnTo>
                    <a:pt x="6370" y="4417"/>
                  </a:lnTo>
                  <a:lnTo>
                    <a:pt x="6370" y="519"/>
                  </a:lnTo>
                  <a:cubicBezTo>
                    <a:pt x="6370" y="231"/>
                    <a:pt x="6140" y="1"/>
                    <a:pt x="5852" y="1"/>
                  </a:cubicBezTo>
                  <a:close/>
                </a:path>
              </a:pathLst>
            </a:custGeom>
            <a:solidFill>
              <a:srgbClr val="B4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2" name="Google Shape;24042;p76"/>
            <p:cNvSpPr/>
            <p:nvPr/>
          </p:nvSpPr>
          <p:spPr>
            <a:xfrm>
              <a:off x="3202032" y="2426152"/>
              <a:ext cx="148070" cy="82905"/>
            </a:xfrm>
            <a:custGeom>
              <a:rect b="b" l="l" r="r" t="t"/>
              <a:pathLst>
                <a:path extrusionOk="0" h="3164" w="5651">
                  <a:moveTo>
                    <a:pt x="0" y="0"/>
                  </a:moveTo>
                  <a:lnTo>
                    <a:pt x="0" y="2487"/>
                  </a:lnTo>
                  <a:cubicBezTo>
                    <a:pt x="0" y="2861"/>
                    <a:pt x="303" y="3164"/>
                    <a:pt x="672" y="3164"/>
                  </a:cubicBezTo>
                  <a:lnTo>
                    <a:pt x="5650" y="3164"/>
                  </a:lnTo>
                  <a:lnTo>
                    <a:pt x="5650" y="514"/>
                  </a:lnTo>
                  <a:cubicBezTo>
                    <a:pt x="5645" y="226"/>
                    <a:pt x="5420" y="0"/>
                    <a:pt x="5137"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3" name="Google Shape;24043;p76"/>
            <p:cNvSpPr/>
            <p:nvPr/>
          </p:nvSpPr>
          <p:spPr>
            <a:xfrm>
              <a:off x="3153479" y="2525380"/>
              <a:ext cx="218372" cy="40404"/>
            </a:xfrm>
            <a:custGeom>
              <a:rect b="b" l="l" r="r" t="t"/>
              <a:pathLst>
                <a:path extrusionOk="0" h="1542" w="8334">
                  <a:moveTo>
                    <a:pt x="1071" y="1"/>
                  </a:moveTo>
                  <a:cubicBezTo>
                    <a:pt x="1032" y="1"/>
                    <a:pt x="994" y="1"/>
                    <a:pt x="956" y="10"/>
                  </a:cubicBezTo>
                  <a:cubicBezTo>
                    <a:pt x="927" y="10"/>
                    <a:pt x="903" y="15"/>
                    <a:pt x="879" y="25"/>
                  </a:cubicBezTo>
                  <a:cubicBezTo>
                    <a:pt x="831" y="34"/>
                    <a:pt x="783" y="54"/>
                    <a:pt x="735" y="78"/>
                  </a:cubicBezTo>
                  <a:cubicBezTo>
                    <a:pt x="0" y="433"/>
                    <a:pt x="250" y="1542"/>
                    <a:pt x="1071" y="1542"/>
                  </a:cubicBezTo>
                  <a:lnTo>
                    <a:pt x="7566" y="1542"/>
                  </a:lnTo>
                  <a:cubicBezTo>
                    <a:pt x="7954" y="1542"/>
                    <a:pt x="8281" y="1249"/>
                    <a:pt x="8329" y="860"/>
                  </a:cubicBezTo>
                  <a:cubicBezTo>
                    <a:pt x="8334" y="831"/>
                    <a:pt x="8334" y="798"/>
                    <a:pt x="8334" y="769"/>
                  </a:cubicBezTo>
                  <a:cubicBezTo>
                    <a:pt x="8334" y="754"/>
                    <a:pt x="8334" y="740"/>
                    <a:pt x="8334" y="726"/>
                  </a:cubicBezTo>
                  <a:cubicBezTo>
                    <a:pt x="8310" y="318"/>
                    <a:pt x="7974" y="1"/>
                    <a:pt x="756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4" name="Google Shape;24044;p76"/>
            <p:cNvSpPr/>
            <p:nvPr/>
          </p:nvSpPr>
          <p:spPr>
            <a:xfrm>
              <a:off x="3178502" y="2525380"/>
              <a:ext cx="193348" cy="19285"/>
            </a:xfrm>
            <a:custGeom>
              <a:rect b="b" l="l" r="r" t="t"/>
              <a:pathLst>
                <a:path extrusionOk="0" h="736" w="7379">
                  <a:moveTo>
                    <a:pt x="116" y="1"/>
                  </a:moveTo>
                  <a:cubicBezTo>
                    <a:pt x="77" y="1"/>
                    <a:pt x="39" y="6"/>
                    <a:pt x="1" y="10"/>
                  </a:cubicBezTo>
                  <a:cubicBezTo>
                    <a:pt x="20" y="418"/>
                    <a:pt x="361" y="735"/>
                    <a:pt x="769" y="735"/>
                  </a:cubicBezTo>
                  <a:lnTo>
                    <a:pt x="7263" y="735"/>
                  </a:lnTo>
                  <a:cubicBezTo>
                    <a:pt x="7302" y="735"/>
                    <a:pt x="7340" y="730"/>
                    <a:pt x="7379" y="726"/>
                  </a:cubicBezTo>
                  <a:cubicBezTo>
                    <a:pt x="7355" y="318"/>
                    <a:pt x="7019" y="1"/>
                    <a:pt x="6611"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5" name="Google Shape;24045;p76"/>
            <p:cNvSpPr/>
            <p:nvPr/>
          </p:nvSpPr>
          <p:spPr>
            <a:xfrm>
              <a:off x="3219247" y="2426152"/>
              <a:ext cx="106330" cy="82669"/>
            </a:xfrm>
            <a:custGeom>
              <a:rect b="b" l="l" r="r" t="t"/>
              <a:pathLst>
                <a:path extrusionOk="0" h="3155" w="4058">
                  <a:moveTo>
                    <a:pt x="1" y="0"/>
                  </a:moveTo>
                  <a:lnTo>
                    <a:pt x="1" y="1532"/>
                  </a:lnTo>
                  <a:cubicBezTo>
                    <a:pt x="1" y="1810"/>
                    <a:pt x="231" y="2041"/>
                    <a:pt x="510" y="2041"/>
                  </a:cubicBezTo>
                  <a:cubicBezTo>
                    <a:pt x="793" y="2041"/>
                    <a:pt x="1019" y="1810"/>
                    <a:pt x="1019" y="1532"/>
                  </a:cubicBezTo>
                  <a:lnTo>
                    <a:pt x="1019" y="576"/>
                  </a:lnTo>
                  <a:cubicBezTo>
                    <a:pt x="1043" y="836"/>
                    <a:pt x="1263" y="1037"/>
                    <a:pt x="1523" y="1037"/>
                  </a:cubicBezTo>
                  <a:cubicBezTo>
                    <a:pt x="1787" y="1037"/>
                    <a:pt x="2003" y="836"/>
                    <a:pt x="2027" y="576"/>
                  </a:cubicBezTo>
                  <a:lnTo>
                    <a:pt x="2027" y="2650"/>
                  </a:lnTo>
                  <a:cubicBezTo>
                    <a:pt x="2027" y="2929"/>
                    <a:pt x="2257" y="3154"/>
                    <a:pt x="2535" y="3154"/>
                  </a:cubicBezTo>
                  <a:cubicBezTo>
                    <a:pt x="2819" y="3154"/>
                    <a:pt x="3044" y="2929"/>
                    <a:pt x="3044" y="2650"/>
                  </a:cubicBezTo>
                  <a:lnTo>
                    <a:pt x="3044" y="1695"/>
                  </a:lnTo>
                  <a:cubicBezTo>
                    <a:pt x="3067" y="1955"/>
                    <a:pt x="3288" y="2152"/>
                    <a:pt x="3550" y="2152"/>
                  </a:cubicBezTo>
                  <a:cubicBezTo>
                    <a:pt x="3559" y="2152"/>
                    <a:pt x="3568" y="2151"/>
                    <a:pt x="3577" y="2151"/>
                  </a:cubicBezTo>
                  <a:cubicBezTo>
                    <a:pt x="3846" y="2137"/>
                    <a:pt x="4057" y="1911"/>
                    <a:pt x="4057" y="1642"/>
                  </a:cubicBezTo>
                  <a:lnTo>
                    <a:pt x="4057" y="0"/>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6" name="Google Shape;24046;p76"/>
            <p:cNvSpPr/>
            <p:nvPr/>
          </p:nvSpPr>
          <p:spPr>
            <a:xfrm>
              <a:off x="3219247" y="2426152"/>
              <a:ext cx="26700" cy="30578"/>
            </a:xfrm>
            <a:custGeom>
              <a:rect b="b" l="l" r="r" t="t"/>
              <a:pathLst>
                <a:path extrusionOk="0" h="1167" w="1019">
                  <a:moveTo>
                    <a:pt x="1" y="0"/>
                  </a:moveTo>
                  <a:lnTo>
                    <a:pt x="1" y="658"/>
                  </a:lnTo>
                  <a:cubicBezTo>
                    <a:pt x="1" y="941"/>
                    <a:pt x="231" y="1167"/>
                    <a:pt x="510" y="1167"/>
                  </a:cubicBezTo>
                  <a:cubicBezTo>
                    <a:pt x="793" y="1167"/>
                    <a:pt x="1019" y="941"/>
                    <a:pt x="1019" y="658"/>
                  </a:cubicBezTo>
                  <a:lnTo>
                    <a:pt x="1019"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7" name="Google Shape;24047;p76"/>
            <p:cNvSpPr/>
            <p:nvPr/>
          </p:nvSpPr>
          <p:spPr>
            <a:xfrm>
              <a:off x="3272333" y="2426152"/>
              <a:ext cx="53243" cy="59270"/>
            </a:xfrm>
            <a:custGeom>
              <a:rect b="b" l="l" r="r" t="t"/>
              <a:pathLst>
                <a:path extrusionOk="0" h="2262" w="2032">
                  <a:moveTo>
                    <a:pt x="1" y="0"/>
                  </a:moveTo>
                  <a:lnTo>
                    <a:pt x="1" y="1753"/>
                  </a:lnTo>
                  <a:cubicBezTo>
                    <a:pt x="1" y="2036"/>
                    <a:pt x="231" y="2261"/>
                    <a:pt x="509" y="2261"/>
                  </a:cubicBezTo>
                  <a:cubicBezTo>
                    <a:pt x="793" y="2261"/>
                    <a:pt x="1018" y="2036"/>
                    <a:pt x="1018" y="1753"/>
                  </a:cubicBezTo>
                  <a:lnTo>
                    <a:pt x="1018" y="792"/>
                  </a:lnTo>
                  <a:cubicBezTo>
                    <a:pt x="1041" y="1057"/>
                    <a:pt x="1262" y="1254"/>
                    <a:pt x="1524" y="1254"/>
                  </a:cubicBezTo>
                  <a:cubicBezTo>
                    <a:pt x="1533" y="1254"/>
                    <a:pt x="1542" y="1254"/>
                    <a:pt x="1551" y="1253"/>
                  </a:cubicBezTo>
                  <a:cubicBezTo>
                    <a:pt x="1820" y="1239"/>
                    <a:pt x="2031" y="1013"/>
                    <a:pt x="2031" y="744"/>
                  </a:cubicBezTo>
                  <a:lnTo>
                    <a:pt x="2031" y="0"/>
                  </a:ln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8" name="Google Shape;24048;p76"/>
            <p:cNvSpPr/>
            <p:nvPr/>
          </p:nvSpPr>
          <p:spPr>
            <a:xfrm>
              <a:off x="3155103" y="2421881"/>
              <a:ext cx="223534" cy="364267"/>
            </a:xfrm>
            <a:custGeom>
              <a:rect b="b" l="l" r="r" t="t"/>
              <a:pathLst>
                <a:path extrusionOk="0" h="13902" w="8531">
                  <a:moveTo>
                    <a:pt x="6294" y="413"/>
                  </a:moveTo>
                  <a:lnTo>
                    <a:pt x="6294" y="1848"/>
                  </a:lnTo>
                  <a:cubicBezTo>
                    <a:pt x="6291" y="2042"/>
                    <a:pt x="6143" y="2143"/>
                    <a:pt x="5995" y="2143"/>
                  </a:cubicBezTo>
                  <a:cubicBezTo>
                    <a:pt x="5860" y="2143"/>
                    <a:pt x="5724" y="2058"/>
                    <a:pt x="5699" y="1882"/>
                  </a:cubicBezTo>
                  <a:lnTo>
                    <a:pt x="5699" y="1037"/>
                  </a:lnTo>
                  <a:cubicBezTo>
                    <a:pt x="5699" y="898"/>
                    <a:pt x="5594" y="828"/>
                    <a:pt x="5490" y="828"/>
                  </a:cubicBezTo>
                  <a:cubicBezTo>
                    <a:pt x="5385" y="828"/>
                    <a:pt x="5281" y="898"/>
                    <a:pt x="5281" y="1037"/>
                  </a:cubicBezTo>
                  <a:lnTo>
                    <a:pt x="5281" y="2050"/>
                  </a:lnTo>
                  <a:lnTo>
                    <a:pt x="5281" y="2856"/>
                  </a:lnTo>
                  <a:cubicBezTo>
                    <a:pt x="5281" y="3020"/>
                    <a:pt x="5147" y="3154"/>
                    <a:pt x="4983" y="3154"/>
                  </a:cubicBezTo>
                  <a:cubicBezTo>
                    <a:pt x="4815" y="3154"/>
                    <a:pt x="4681" y="3020"/>
                    <a:pt x="4681" y="2856"/>
                  </a:cubicBezTo>
                  <a:lnTo>
                    <a:pt x="4681" y="783"/>
                  </a:lnTo>
                  <a:cubicBezTo>
                    <a:pt x="4681" y="672"/>
                    <a:pt x="4595" y="581"/>
                    <a:pt x="4484" y="576"/>
                  </a:cubicBezTo>
                  <a:lnTo>
                    <a:pt x="4475" y="576"/>
                  </a:lnTo>
                  <a:cubicBezTo>
                    <a:pt x="4364" y="576"/>
                    <a:pt x="4278" y="658"/>
                    <a:pt x="4268" y="763"/>
                  </a:cubicBezTo>
                  <a:cubicBezTo>
                    <a:pt x="4247" y="941"/>
                    <a:pt x="4107" y="1030"/>
                    <a:pt x="3968" y="1030"/>
                  </a:cubicBezTo>
                  <a:cubicBezTo>
                    <a:pt x="3829" y="1030"/>
                    <a:pt x="3690" y="941"/>
                    <a:pt x="3668" y="763"/>
                  </a:cubicBezTo>
                  <a:cubicBezTo>
                    <a:pt x="3657" y="639"/>
                    <a:pt x="3561" y="578"/>
                    <a:pt x="3464" y="578"/>
                  </a:cubicBezTo>
                  <a:cubicBezTo>
                    <a:pt x="3360" y="578"/>
                    <a:pt x="3255" y="648"/>
                    <a:pt x="3255" y="783"/>
                  </a:cubicBezTo>
                  <a:lnTo>
                    <a:pt x="3255" y="1738"/>
                  </a:lnTo>
                  <a:cubicBezTo>
                    <a:pt x="3255" y="1906"/>
                    <a:pt x="3121" y="2040"/>
                    <a:pt x="2953" y="2040"/>
                  </a:cubicBezTo>
                  <a:cubicBezTo>
                    <a:pt x="2790" y="2040"/>
                    <a:pt x="2655" y="1906"/>
                    <a:pt x="2655" y="1738"/>
                  </a:cubicBezTo>
                  <a:lnTo>
                    <a:pt x="2655" y="413"/>
                  </a:lnTo>
                  <a:close/>
                  <a:moveTo>
                    <a:pt x="6683" y="5741"/>
                  </a:moveTo>
                  <a:lnTo>
                    <a:pt x="6683" y="6821"/>
                  </a:lnTo>
                  <a:lnTo>
                    <a:pt x="6688" y="6821"/>
                  </a:lnTo>
                  <a:cubicBezTo>
                    <a:pt x="6688" y="7354"/>
                    <a:pt x="6260" y="7781"/>
                    <a:pt x="5728" y="7781"/>
                  </a:cubicBezTo>
                  <a:lnTo>
                    <a:pt x="2771" y="7781"/>
                  </a:lnTo>
                  <a:cubicBezTo>
                    <a:pt x="2243" y="7781"/>
                    <a:pt x="1810" y="7354"/>
                    <a:pt x="1810" y="6821"/>
                  </a:cubicBezTo>
                  <a:lnTo>
                    <a:pt x="1810" y="5741"/>
                  </a:lnTo>
                  <a:close/>
                  <a:moveTo>
                    <a:pt x="1585" y="0"/>
                  </a:moveTo>
                  <a:cubicBezTo>
                    <a:pt x="1186" y="0"/>
                    <a:pt x="865" y="322"/>
                    <a:pt x="865" y="720"/>
                  </a:cubicBezTo>
                  <a:lnTo>
                    <a:pt x="865" y="1479"/>
                  </a:lnTo>
                  <a:cubicBezTo>
                    <a:pt x="865" y="1618"/>
                    <a:pt x="969" y="1688"/>
                    <a:pt x="1074" y="1688"/>
                  </a:cubicBezTo>
                  <a:cubicBezTo>
                    <a:pt x="1178" y="1688"/>
                    <a:pt x="1282" y="1618"/>
                    <a:pt x="1282" y="1479"/>
                  </a:cubicBezTo>
                  <a:lnTo>
                    <a:pt x="1282" y="720"/>
                  </a:lnTo>
                  <a:cubicBezTo>
                    <a:pt x="1282" y="552"/>
                    <a:pt x="1417" y="413"/>
                    <a:pt x="1590" y="413"/>
                  </a:cubicBezTo>
                  <a:lnTo>
                    <a:pt x="2247" y="413"/>
                  </a:lnTo>
                  <a:lnTo>
                    <a:pt x="2247" y="1738"/>
                  </a:lnTo>
                  <a:cubicBezTo>
                    <a:pt x="2247" y="2136"/>
                    <a:pt x="2569" y="2453"/>
                    <a:pt x="2963" y="2453"/>
                  </a:cubicBezTo>
                  <a:cubicBezTo>
                    <a:pt x="3361" y="2453"/>
                    <a:pt x="3678" y="2136"/>
                    <a:pt x="3678" y="1738"/>
                  </a:cubicBezTo>
                  <a:lnTo>
                    <a:pt x="3678" y="1383"/>
                  </a:lnTo>
                  <a:cubicBezTo>
                    <a:pt x="3774" y="1426"/>
                    <a:pt x="3876" y="1448"/>
                    <a:pt x="3977" y="1448"/>
                  </a:cubicBezTo>
                  <a:cubicBezTo>
                    <a:pt x="4079" y="1448"/>
                    <a:pt x="4179" y="1426"/>
                    <a:pt x="4273" y="1383"/>
                  </a:cubicBezTo>
                  <a:lnTo>
                    <a:pt x="4273" y="2856"/>
                  </a:lnTo>
                  <a:cubicBezTo>
                    <a:pt x="4273" y="3250"/>
                    <a:pt x="4595" y="3572"/>
                    <a:pt x="4988" y="3572"/>
                  </a:cubicBezTo>
                  <a:cubicBezTo>
                    <a:pt x="5387" y="3572"/>
                    <a:pt x="5704" y="3250"/>
                    <a:pt x="5704" y="2856"/>
                  </a:cubicBezTo>
                  <a:lnTo>
                    <a:pt x="5704" y="2501"/>
                  </a:lnTo>
                  <a:cubicBezTo>
                    <a:pt x="5800" y="2544"/>
                    <a:pt x="5900" y="2564"/>
                    <a:pt x="5997" y="2564"/>
                  </a:cubicBezTo>
                  <a:cubicBezTo>
                    <a:pt x="6376" y="2564"/>
                    <a:pt x="6717" y="2261"/>
                    <a:pt x="6721" y="1848"/>
                  </a:cubicBezTo>
                  <a:lnTo>
                    <a:pt x="6721" y="413"/>
                  </a:lnTo>
                  <a:lnTo>
                    <a:pt x="6928" y="413"/>
                  </a:lnTo>
                  <a:cubicBezTo>
                    <a:pt x="7096" y="413"/>
                    <a:pt x="7230" y="552"/>
                    <a:pt x="7230" y="720"/>
                  </a:cubicBezTo>
                  <a:lnTo>
                    <a:pt x="7230" y="3788"/>
                  </a:lnTo>
                  <a:lnTo>
                    <a:pt x="5497" y="3788"/>
                  </a:lnTo>
                  <a:cubicBezTo>
                    <a:pt x="5219" y="3788"/>
                    <a:pt x="5219" y="4200"/>
                    <a:pt x="5497" y="4200"/>
                  </a:cubicBezTo>
                  <a:lnTo>
                    <a:pt x="7504" y="4200"/>
                  </a:lnTo>
                  <a:cubicBezTo>
                    <a:pt x="7509" y="4200"/>
                    <a:pt x="7515" y="4200"/>
                    <a:pt x="7521" y="4200"/>
                  </a:cubicBezTo>
                  <a:cubicBezTo>
                    <a:pt x="7830" y="4200"/>
                    <a:pt x="8084" y="4451"/>
                    <a:pt x="8084" y="4762"/>
                  </a:cubicBezTo>
                  <a:cubicBezTo>
                    <a:pt x="8084" y="5070"/>
                    <a:pt x="7834" y="5324"/>
                    <a:pt x="7529" y="5324"/>
                  </a:cubicBezTo>
                  <a:cubicBezTo>
                    <a:pt x="7520" y="5324"/>
                    <a:pt x="7512" y="5324"/>
                    <a:pt x="7504" y="5324"/>
                  </a:cubicBezTo>
                  <a:lnTo>
                    <a:pt x="1009" y="5324"/>
                  </a:lnTo>
                  <a:cubicBezTo>
                    <a:pt x="1000" y="5324"/>
                    <a:pt x="992" y="5324"/>
                    <a:pt x="984" y="5324"/>
                  </a:cubicBezTo>
                  <a:cubicBezTo>
                    <a:pt x="678" y="5324"/>
                    <a:pt x="428" y="5070"/>
                    <a:pt x="428" y="4762"/>
                  </a:cubicBezTo>
                  <a:cubicBezTo>
                    <a:pt x="428" y="4451"/>
                    <a:pt x="682" y="4200"/>
                    <a:pt x="992" y="4200"/>
                  </a:cubicBezTo>
                  <a:cubicBezTo>
                    <a:pt x="997" y="4200"/>
                    <a:pt x="1003" y="4200"/>
                    <a:pt x="1009" y="4200"/>
                  </a:cubicBezTo>
                  <a:lnTo>
                    <a:pt x="4667" y="4200"/>
                  </a:lnTo>
                  <a:cubicBezTo>
                    <a:pt x="4945" y="4200"/>
                    <a:pt x="4945" y="3788"/>
                    <a:pt x="4667" y="3788"/>
                  </a:cubicBezTo>
                  <a:lnTo>
                    <a:pt x="1282" y="3788"/>
                  </a:lnTo>
                  <a:lnTo>
                    <a:pt x="1282" y="2314"/>
                  </a:lnTo>
                  <a:cubicBezTo>
                    <a:pt x="1282" y="2175"/>
                    <a:pt x="1178" y="2105"/>
                    <a:pt x="1074" y="2105"/>
                  </a:cubicBezTo>
                  <a:cubicBezTo>
                    <a:pt x="969" y="2105"/>
                    <a:pt x="865" y="2175"/>
                    <a:pt x="865" y="2314"/>
                  </a:cubicBezTo>
                  <a:lnTo>
                    <a:pt x="865" y="3797"/>
                  </a:lnTo>
                  <a:cubicBezTo>
                    <a:pt x="361" y="3874"/>
                    <a:pt x="1" y="4325"/>
                    <a:pt x="34" y="4834"/>
                  </a:cubicBezTo>
                  <a:cubicBezTo>
                    <a:pt x="73" y="5343"/>
                    <a:pt x="500" y="5741"/>
                    <a:pt x="1009" y="5741"/>
                  </a:cubicBezTo>
                  <a:lnTo>
                    <a:pt x="1407" y="5741"/>
                  </a:lnTo>
                  <a:lnTo>
                    <a:pt x="1407" y="6821"/>
                  </a:lnTo>
                  <a:cubicBezTo>
                    <a:pt x="1407" y="7580"/>
                    <a:pt x="2022" y="8194"/>
                    <a:pt x="2780" y="8194"/>
                  </a:cubicBezTo>
                  <a:lnTo>
                    <a:pt x="2967" y="8194"/>
                  </a:lnTo>
                  <a:lnTo>
                    <a:pt x="2967" y="12649"/>
                  </a:lnTo>
                  <a:cubicBezTo>
                    <a:pt x="2987" y="13345"/>
                    <a:pt x="3558" y="13902"/>
                    <a:pt x="4254" y="13902"/>
                  </a:cubicBezTo>
                  <a:cubicBezTo>
                    <a:pt x="4955" y="13902"/>
                    <a:pt x="5526" y="13345"/>
                    <a:pt x="5545" y="12649"/>
                  </a:cubicBezTo>
                  <a:lnTo>
                    <a:pt x="5545" y="10902"/>
                  </a:lnTo>
                  <a:cubicBezTo>
                    <a:pt x="5545" y="10765"/>
                    <a:pt x="5441" y="10696"/>
                    <a:pt x="5336" y="10696"/>
                  </a:cubicBezTo>
                  <a:cubicBezTo>
                    <a:pt x="5232" y="10696"/>
                    <a:pt x="5127" y="10765"/>
                    <a:pt x="5127" y="10902"/>
                  </a:cubicBezTo>
                  <a:lnTo>
                    <a:pt x="5127" y="12649"/>
                  </a:lnTo>
                  <a:cubicBezTo>
                    <a:pt x="5127" y="13134"/>
                    <a:pt x="4739" y="13522"/>
                    <a:pt x="4254" y="13522"/>
                  </a:cubicBezTo>
                  <a:cubicBezTo>
                    <a:pt x="3774" y="13522"/>
                    <a:pt x="3380" y="13134"/>
                    <a:pt x="3380" y="12649"/>
                  </a:cubicBezTo>
                  <a:lnTo>
                    <a:pt x="3380" y="8199"/>
                  </a:lnTo>
                  <a:lnTo>
                    <a:pt x="5127" y="8199"/>
                  </a:lnTo>
                  <a:lnTo>
                    <a:pt x="5127" y="10076"/>
                  </a:lnTo>
                  <a:cubicBezTo>
                    <a:pt x="5127" y="10213"/>
                    <a:pt x="5232" y="10281"/>
                    <a:pt x="5336" y="10281"/>
                  </a:cubicBezTo>
                  <a:cubicBezTo>
                    <a:pt x="5441" y="10281"/>
                    <a:pt x="5545" y="10213"/>
                    <a:pt x="5545" y="10076"/>
                  </a:cubicBezTo>
                  <a:lnTo>
                    <a:pt x="5545" y="8199"/>
                  </a:lnTo>
                  <a:lnTo>
                    <a:pt x="5732" y="8199"/>
                  </a:lnTo>
                  <a:cubicBezTo>
                    <a:pt x="6491" y="8199"/>
                    <a:pt x="7105" y="7585"/>
                    <a:pt x="7105" y="6826"/>
                  </a:cubicBezTo>
                  <a:lnTo>
                    <a:pt x="7105" y="5746"/>
                  </a:lnTo>
                  <a:lnTo>
                    <a:pt x="7504" y="5746"/>
                  </a:lnTo>
                  <a:cubicBezTo>
                    <a:pt x="7507" y="5746"/>
                    <a:pt x="7510" y="5746"/>
                    <a:pt x="7513" y="5746"/>
                  </a:cubicBezTo>
                  <a:cubicBezTo>
                    <a:pt x="8027" y="5746"/>
                    <a:pt x="8454" y="5349"/>
                    <a:pt x="8492" y="4839"/>
                  </a:cubicBezTo>
                  <a:cubicBezTo>
                    <a:pt x="8531" y="4320"/>
                    <a:pt x="8161" y="3864"/>
                    <a:pt x="7648" y="3797"/>
                  </a:cubicBezTo>
                  <a:lnTo>
                    <a:pt x="7648" y="720"/>
                  </a:lnTo>
                  <a:cubicBezTo>
                    <a:pt x="7648" y="322"/>
                    <a:pt x="7321" y="0"/>
                    <a:pt x="6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9" name="Google Shape;24049;p76"/>
            <p:cNvSpPr/>
            <p:nvPr/>
          </p:nvSpPr>
          <p:spPr>
            <a:xfrm>
              <a:off x="3249301" y="2733166"/>
              <a:ext cx="38544" cy="33356"/>
            </a:xfrm>
            <a:custGeom>
              <a:rect b="b" l="l" r="r" t="t"/>
              <a:pathLst>
                <a:path extrusionOk="0" h="1273" w="1471">
                  <a:moveTo>
                    <a:pt x="736" y="1"/>
                  </a:moveTo>
                  <a:cubicBezTo>
                    <a:pt x="501" y="1"/>
                    <a:pt x="445" y="364"/>
                    <a:pt x="702" y="418"/>
                  </a:cubicBezTo>
                  <a:cubicBezTo>
                    <a:pt x="966" y="466"/>
                    <a:pt x="928" y="855"/>
                    <a:pt x="659" y="855"/>
                  </a:cubicBezTo>
                  <a:cubicBezTo>
                    <a:pt x="553" y="855"/>
                    <a:pt x="457" y="778"/>
                    <a:pt x="443" y="673"/>
                  </a:cubicBezTo>
                  <a:cubicBezTo>
                    <a:pt x="424" y="551"/>
                    <a:pt x="332" y="496"/>
                    <a:pt x="240" y="496"/>
                  </a:cubicBezTo>
                  <a:cubicBezTo>
                    <a:pt x="121" y="496"/>
                    <a:pt x="0" y="586"/>
                    <a:pt x="30" y="740"/>
                  </a:cubicBezTo>
                  <a:cubicBezTo>
                    <a:pt x="86" y="1072"/>
                    <a:pt x="369" y="1273"/>
                    <a:pt x="662" y="1273"/>
                  </a:cubicBezTo>
                  <a:cubicBezTo>
                    <a:pt x="818" y="1273"/>
                    <a:pt x="977" y="1216"/>
                    <a:pt x="1105" y="1090"/>
                  </a:cubicBezTo>
                  <a:cubicBezTo>
                    <a:pt x="1470" y="730"/>
                    <a:pt x="1288" y="106"/>
                    <a:pt x="784" y="6"/>
                  </a:cubicBezTo>
                  <a:cubicBezTo>
                    <a:pt x="767" y="2"/>
                    <a:pt x="751" y="1"/>
                    <a:pt x="73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50" name="Google Shape;24050;p76"/>
          <p:cNvGrpSpPr/>
          <p:nvPr/>
        </p:nvGrpSpPr>
        <p:grpSpPr>
          <a:xfrm>
            <a:off x="3967643" y="3839881"/>
            <a:ext cx="365551" cy="297503"/>
            <a:chOff x="3967643" y="3839881"/>
            <a:chExt cx="365551" cy="297503"/>
          </a:xfrm>
        </p:grpSpPr>
        <p:sp>
          <p:nvSpPr>
            <p:cNvPr id="24051" name="Google Shape;24051;p76"/>
            <p:cNvSpPr/>
            <p:nvPr/>
          </p:nvSpPr>
          <p:spPr>
            <a:xfrm>
              <a:off x="3973172" y="3871219"/>
              <a:ext cx="354598" cy="260767"/>
            </a:xfrm>
            <a:custGeom>
              <a:rect b="b" l="l" r="r" t="t"/>
              <a:pathLst>
                <a:path extrusionOk="0" h="9952" w="13533">
                  <a:moveTo>
                    <a:pt x="1143" y="0"/>
                  </a:moveTo>
                  <a:cubicBezTo>
                    <a:pt x="1038" y="0"/>
                    <a:pt x="932" y="15"/>
                    <a:pt x="831" y="43"/>
                  </a:cubicBezTo>
                  <a:lnTo>
                    <a:pt x="788" y="58"/>
                  </a:lnTo>
                  <a:cubicBezTo>
                    <a:pt x="318" y="211"/>
                    <a:pt x="1" y="648"/>
                    <a:pt x="1" y="1143"/>
                  </a:cubicBezTo>
                  <a:lnTo>
                    <a:pt x="1" y="8804"/>
                  </a:lnTo>
                  <a:cubicBezTo>
                    <a:pt x="1" y="9437"/>
                    <a:pt x="514" y="9951"/>
                    <a:pt x="1148" y="9951"/>
                  </a:cubicBezTo>
                  <a:lnTo>
                    <a:pt x="12385" y="9951"/>
                  </a:lnTo>
                  <a:cubicBezTo>
                    <a:pt x="13019" y="9951"/>
                    <a:pt x="13533" y="9437"/>
                    <a:pt x="13533" y="8804"/>
                  </a:cubicBezTo>
                  <a:lnTo>
                    <a:pt x="13533" y="1143"/>
                  </a:lnTo>
                  <a:cubicBezTo>
                    <a:pt x="13533" y="514"/>
                    <a:pt x="13019" y="0"/>
                    <a:pt x="12385"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2" name="Google Shape;24052;p76"/>
            <p:cNvSpPr/>
            <p:nvPr/>
          </p:nvSpPr>
          <p:spPr>
            <a:xfrm>
              <a:off x="3993426" y="3871088"/>
              <a:ext cx="337383" cy="237735"/>
            </a:xfrm>
            <a:custGeom>
              <a:rect b="b" l="l" r="r" t="t"/>
              <a:pathLst>
                <a:path extrusionOk="0" h="9073" w="12876">
                  <a:moveTo>
                    <a:pt x="370" y="0"/>
                  </a:moveTo>
                  <a:cubicBezTo>
                    <a:pt x="265" y="0"/>
                    <a:pt x="159" y="15"/>
                    <a:pt x="53" y="44"/>
                  </a:cubicBezTo>
                  <a:lnTo>
                    <a:pt x="15" y="58"/>
                  </a:lnTo>
                  <a:cubicBezTo>
                    <a:pt x="5" y="116"/>
                    <a:pt x="1" y="178"/>
                    <a:pt x="1" y="240"/>
                  </a:cubicBezTo>
                  <a:lnTo>
                    <a:pt x="1" y="7897"/>
                  </a:lnTo>
                  <a:cubicBezTo>
                    <a:pt x="1" y="8530"/>
                    <a:pt x="514" y="9044"/>
                    <a:pt x="1143" y="9044"/>
                  </a:cubicBezTo>
                  <a:lnTo>
                    <a:pt x="12385" y="9044"/>
                  </a:lnTo>
                  <a:cubicBezTo>
                    <a:pt x="12427" y="9064"/>
                    <a:pt x="12470" y="9073"/>
                    <a:pt x="12510" y="9073"/>
                  </a:cubicBezTo>
                  <a:cubicBezTo>
                    <a:pt x="12715" y="9073"/>
                    <a:pt x="12876" y="8846"/>
                    <a:pt x="12760" y="8646"/>
                  </a:cubicBezTo>
                  <a:lnTo>
                    <a:pt x="12760" y="1148"/>
                  </a:lnTo>
                  <a:cubicBezTo>
                    <a:pt x="12760" y="514"/>
                    <a:pt x="12246" y="0"/>
                    <a:pt x="11612" y="0"/>
                  </a:cubicBezTo>
                  <a:close/>
                </a:path>
              </a:pathLst>
            </a:custGeom>
            <a:solidFill>
              <a:srgbClr val="EC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3" name="Google Shape;24053;p76"/>
            <p:cNvSpPr/>
            <p:nvPr/>
          </p:nvSpPr>
          <p:spPr>
            <a:xfrm>
              <a:off x="4043604" y="3844912"/>
              <a:ext cx="20412" cy="51357"/>
            </a:xfrm>
            <a:custGeom>
              <a:rect b="b" l="l" r="r" t="t"/>
              <a:pathLst>
                <a:path extrusionOk="0" h="1960" w="779">
                  <a:moveTo>
                    <a:pt x="390" y="1"/>
                  </a:moveTo>
                  <a:cubicBezTo>
                    <a:pt x="174" y="1"/>
                    <a:pt x="1" y="174"/>
                    <a:pt x="1" y="385"/>
                  </a:cubicBezTo>
                  <a:lnTo>
                    <a:pt x="1" y="1575"/>
                  </a:lnTo>
                  <a:cubicBezTo>
                    <a:pt x="1" y="1787"/>
                    <a:pt x="174" y="1959"/>
                    <a:pt x="390" y="1959"/>
                  </a:cubicBezTo>
                  <a:cubicBezTo>
                    <a:pt x="601" y="1959"/>
                    <a:pt x="778" y="1787"/>
                    <a:pt x="778" y="1575"/>
                  </a:cubicBezTo>
                  <a:lnTo>
                    <a:pt x="778" y="385"/>
                  </a:lnTo>
                  <a:cubicBezTo>
                    <a:pt x="778" y="174"/>
                    <a:pt x="601" y="1"/>
                    <a:pt x="39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4" name="Google Shape;24054;p76"/>
            <p:cNvSpPr/>
            <p:nvPr/>
          </p:nvSpPr>
          <p:spPr>
            <a:xfrm>
              <a:off x="4108010" y="3844912"/>
              <a:ext cx="20412" cy="51357"/>
            </a:xfrm>
            <a:custGeom>
              <a:rect b="b" l="l" r="r" t="t"/>
              <a:pathLst>
                <a:path extrusionOk="0" h="1960" w="779">
                  <a:moveTo>
                    <a:pt x="389" y="1"/>
                  </a:moveTo>
                  <a:cubicBezTo>
                    <a:pt x="173" y="1"/>
                    <a:pt x="1" y="174"/>
                    <a:pt x="1" y="385"/>
                  </a:cubicBezTo>
                  <a:lnTo>
                    <a:pt x="1" y="1575"/>
                  </a:lnTo>
                  <a:cubicBezTo>
                    <a:pt x="1" y="1787"/>
                    <a:pt x="173" y="1959"/>
                    <a:pt x="389" y="1959"/>
                  </a:cubicBezTo>
                  <a:cubicBezTo>
                    <a:pt x="601" y="1959"/>
                    <a:pt x="778" y="1787"/>
                    <a:pt x="778" y="1575"/>
                  </a:cubicBezTo>
                  <a:lnTo>
                    <a:pt x="778" y="385"/>
                  </a:lnTo>
                  <a:cubicBezTo>
                    <a:pt x="778" y="174"/>
                    <a:pt x="601" y="1"/>
                    <a:pt x="389"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5" name="Google Shape;24055;p76"/>
            <p:cNvSpPr/>
            <p:nvPr/>
          </p:nvSpPr>
          <p:spPr>
            <a:xfrm>
              <a:off x="4172546" y="3844912"/>
              <a:ext cx="20255" cy="51357"/>
            </a:xfrm>
            <a:custGeom>
              <a:rect b="b" l="l" r="r" t="t"/>
              <a:pathLst>
                <a:path extrusionOk="0" h="1960" w="773">
                  <a:moveTo>
                    <a:pt x="384" y="1"/>
                  </a:moveTo>
                  <a:cubicBezTo>
                    <a:pt x="173" y="1"/>
                    <a:pt x="0" y="174"/>
                    <a:pt x="0" y="385"/>
                  </a:cubicBezTo>
                  <a:lnTo>
                    <a:pt x="0" y="1575"/>
                  </a:lnTo>
                  <a:cubicBezTo>
                    <a:pt x="0" y="1787"/>
                    <a:pt x="173" y="1959"/>
                    <a:pt x="384" y="1959"/>
                  </a:cubicBezTo>
                  <a:cubicBezTo>
                    <a:pt x="600" y="1959"/>
                    <a:pt x="773" y="1787"/>
                    <a:pt x="773" y="1575"/>
                  </a:cubicBezTo>
                  <a:lnTo>
                    <a:pt x="773" y="385"/>
                  </a:lnTo>
                  <a:cubicBezTo>
                    <a:pt x="773" y="174"/>
                    <a:pt x="600" y="1"/>
                    <a:pt x="384"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6" name="Google Shape;24056;p76"/>
            <p:cNvSpPr/>
            <p:nvPr/>
          </p:nvSpPr>
          <p:spPr>
            <a:xfrm>
              <a:off x="4236926" y="3844912"/>
              <a:ext cx="20281" cy="51357"/>
            </a:xfrm>
            <a:custGeom>
              <a:rect b="b" l="l" r="r" t="t"/>
              <a:pathLst>
                <a:path extrusionOk="0" h="1960" w="774">
                  <a:moveTo>
                    <a:pt x="385" y="1"/>
                  </a:moveTo>
                  <a:cubicBezTo>
                    <a:pt x="174" y="1"/>
                    <a:pt x="1" y="174"/>
                    <a:pt x="1" y="385"/>
                  </a:cubicBezTo>
                  <a:lnTo>
                    <a:pt x="1" y="1575"/>
                  </a:lnTo>
                  <a:cubicBezTo>
                    <a:pt x="1" y="1787"/>
                    <a:pt x="174" y="1959"/>
                    <a:pt x="385" y="1959"/>
                  </a:cubicBezTo>
                  <a:cubicBezTo>
                    <a:pt x="601" y="1959"/>
                    <a:pt x="774" y="1787"/>
                    <a:pt x="774" y="1575"/>
                  </a:cubicBezTo>
                  <a:lnTo>
                    <a:pt x="774" y="385"/>
                  </a:lnTo>
                  <a:cubicBezTo>
                    <a:pt x="774" y="174"/>
                    <a:pt x="601" y="1"/>
                    <a:pt x="385"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7" name="Google Shape;24057;p76"/>
            <p:cNvSpPr/>
            <p:nvPr/>
          </p:nvSpPr>
          <p:spPr>
            <a:xfrm>
              <a:off x="4043604" y="3844912"/>
              <a:ext cx="20412" cy="28587"/>
            </a:xfrm>
            <a:custGeom>
              <a:rect b="b" l="l" r="r" t="t"/>
              <a:pathLst>
                <a:path extrusionOk="0" h="1091" w="779">
                  <a:moveTo>
                    <a:pt x="390" y="1"/>
                  </a:moveTo>
                  <a:cubicBezTo>
                    <a:pt x="174" y="1"/>
                    <a:pt x="1" y="174"/>
                    <a:pt x="1" y="385"/>
                  </a:cubicBezTo>
                  <a:lnTo>
                    <a:pt x="1" y="707"/>
                  </a:lnTo>
                  <a:cubicBezTo>
                    <a:pt x="1" y="918"/>
                    <a:pt x="174" y="1091"/>
                    <a:pt x="390" y="1091"/>
                  </a:cubicBezTo>
                  <a:cubicBezTo>
                    <a:pt x="601" y="1091"/>
                    <a:pt x="778" y="918"/>
                    <a:pt x="778" y="707"/>
                  </a:cubicBezTo>
                  <a:lnTo>
                    <a:pt x="778" y="385"/>
                  </a:lnTo>
                  <a:cubicBezTo>
                    <a:pt x="778" y="174"/>
                    <a:pt x="601" y="1"/>
                    <a:pt x="39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8" name="Google Shape;24058;p76"/>
            <p:cNvSpPr/>
            <p:nvPr/>
          </p:nvSpPr>
          <p:spPr>
            <a:xfrm>
              <a:off x="4108010" y="3844912"/>
              <a:ext cx="20412" cy="28587"/>
            </a:xfrm>
            <a:custGeom>
              <a:rect b="b" l="l" r="r" t="t"/>
              <a:pathLst>
                <a:path extrusionOk="0" h="1091" w="779">
                  <a:moveTo>
                    <a:pt x="389" y="1"/>
                  </a:moveTo>
                  <a:cubicBezTo>
                    <a:pt x="173" y="1"/>
                    <a:pt x="1" y="174"/>
                    <a:pt x="1" y="385"/>
                  </a:cubicBezTo>
                  <a:lnTo>
                    <a:pt x="1" y="707"/>
                  </a:lnTo>
                  <a:cubicBezTo>
                    <a:pt x="1" y="918"/>
                    <a:pt x="173" y="1091"/>
                    <a:pt x="389" y="1091"/>
                  </a:cubicBezTo>
                  <a:cubicBezTo>
                    <a:pt x="601" y="1091"/>
                    <a:pt x="778" y="918"/>
                    <a:pt x="778" y="707"/>
                  </a:cubicBezTo>
                  <a:lnTo>
                    <a:pt x="778" y="385"/>
                  </a:lnTo>
                  <a:cubicBezTo>
                    <a:pt x="778" y="174"/>
                    <a:pt x="601" y="1"/>
                    <a:pt x="389"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9" name="Google Shape;24059;p76"/>
            <p:cNvSpPr/>
            <p:nvPr/>
          </p:nvSpPr>
          <p:spPr>
            <a:xfrm>
              <a:off x="4172546" y="3844912"/>
              <a:ext cx="20255" cy="28587"/>
            </a:xfrm>
            <a:custGeom>
              <a:rect b="b" l="l" r="r" t="t"/>
              <a:pathLst>
                <a:path extrusionOk="0" h="1091" w="773">
                  <a:moveTo>
                    <a:pt x="384" y="1"/>
                  </a:moveTo>
                  <a:cubicBezTo>
                    <a:pt x="173" y="1"/>
                    <a:pt x="0" y="174"/>
                    <a:pt x="0" y="385"/>
                  </a:cubicBezTo>
                  <a:lnTo>
                    <a:pt x="0" y="707"/>
                  </a:lnTo>
                  <a:cubicBezTo>
                    <a:pt x="0" y="918"/>
                    <a:pt x="173" y="1091"/>
                    <a:pt x="384" y="1091"/>
                  </a:cubicBezTo>
                  <a:cubicBezTo>
                    <a:pt x="600" y="1091"/>
                    <a:pt x="773" y="918"/>
                    <a:pt x="773" y="707"/>
                  </a:cubicBezTo>
                  <a:lnTo>
                    <a:pt x="773" y="385"/>
                  </a:lnTo>
                  <a:cubicBezTo>
                    <a:pt x="773" y="174"/>
                    <a:pt x="600" y="1"/>
                    <a:pt x="384"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0" name="Google Shape;24060;p76"/>
            <p:cNvSpPr/>
            <p:nvPr/>
          </p:nvSpPr>
          <p:spPr>
            <a:xfrm>
              <a:off x="4236926" y="3844912"/>
              <a:ext cx="20281" cy="28587"/>
            </a:xfrm>
            <a:custGeom>
              <a:rect b="b" l="l" r="r" t="t"/>
              <a:pathLst>
                <a:path extrusionOk="0" h="1091" w="774">
                  <a:moveTo>
                    <a:pt x="385" y="1"/>
                  </a:moveTo>
                  <a:cubicBezTo>
                    <a:pt x="174" y="1"/>
                    <a:pt x="1" y="174"/>
                    <a:pt x="1" y="385"/>
                  </a:cubicBezTo>
                  <a:lnTo>
                    <a:pt x="1" y="707"/>
                  </a:lnTo>
                  <a:cubicBezTo>
                    <a:pt x="1" y="918"/>
                    <a:pt x="174" y="1091"/>
                    <a:pt x="385" y="1091"/>
                  </a:cubicBezTo>
                  <a:cubicBezTo>
                    <a:pt x="601" y="1091"/>
                    <a:pt x="774" y="918"/>
                    <a:pt x="774" y="707"/>
                  </a:cubicBezTo>
                  <a:lnTo>
                    <a:pt x="774" y="385"/>
                  </a:lnTo>
                  <a:cubicBezTo>
                    <a:pt x="774" y="174"/>
                    <a:pt x="601" y="1"/>
                    <a:pt x="385"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1" name="Google Shape;24061;p76"/>
            <p:cNvSpPr/>
            <p:nvPr/>
          </p:nvSpPr>
          <p:spPr>
            <a:xfrm>
              <a:off x="4168590" y="3935651"/>
              <a:ext cx="142070" cy="138952"/>
            </a:xfrm>
            <a:custGeom>
              <a:rect b="b" l="l" r="r" t="t"/>
              <a:pathLst>
                <a:path extrusionOk="0" h="5303" w="5422">
                  <a:moveTo>
                    <a:pt x="4338" y="1"/>
                  </a:moveTo>
                  <a:cubicBezTo>
                    <a:pt x="4086" y="1"/>
                    <a:pt x="3834" y="97"/>
                    <a:pt x="3641" y="287"/>
                  </a:cubicBezTo>
                  <a:lnTo>
                    <a:pt x="3627" y="297"/>
                  </a:lnTo>
                  <a:lnTo>
                    <a:pt x="3002" y="925"/>
                  </a:lnTo>
                  <a:lnTo>
                    <a:pt x="727" y="3201"/>
                  </a:lnTo>
                  <a:cubicBezTo>
                    <a:pt x="631" y="3297"/>
                    <a:pt x="559" y="3412"/>
                    <a:pt x="521" y="3542"/>
                  </a:cubicBezTo>
                  <a:lnTo>
                    <a:pt x="233" y="4478"/>
                  </a:lnTo>
                  <a:lnTo>
                    <a:pt x="22" y="5159"/>
                  </a:lnTo>
                  <a:cubicBezTo>
                    <a:pt x="1" y="5235"/>
                    <a:pt x="57" y="5303"/>
                    <a:pt x="125" y="5303"/>
                  </a:cubicBezTo>
                  <a:cubicBezTo>
                    <a:pt x="135" y="5303"/>
                    <a:pt x="146" y="5301"/>
                    <a:pt x="156" y="5298"/>
                  </a:cubicBezTo>
                  <a:lnTo>
                    <a:pt x="842" y="5087"/>
                  </a:lnTo>
                  <a:lnTo>
                    <a:pt x="1774" y="4799"/>
                  </a:lnTo>
                  <a:cubicBezTo>
                    <a:pt x="1841" y="4775"/>
                    <a:pt x="1908" y="4746"/>
                    <a:pt x="1970" y="4708"/>
                  </a:cubicBezTo>
                  <a:cubicBezTo>
                    <a:pt x="2023" y="4674"/>
                    <a:pt x="2071" y="4636"/>
                    <a:pt x="2119" y="4588"/>
                  </a:cubicBezTo>
                  <a:lnTo>
                    <a:pt x="4395" y="2313"/>
                  </a:lnTo>
                  <a:lnTo>
                    <a:pt x="5033" y="1674"/>
                  </a:lnTo>
                  <a:lnTo>
                    <a:pt x="5033" y="1679"/>
                  </a:lnTo>
                  <a:cubicBezTo>
                    <a:pt x="5422" y="1285"/>
                    <a:pt x="5417" y="657"/>
                    <a:pt x="5019" y="273"/>
                  </a:cubicBezTo>
                  <a:cubicBezTo>
                    <a:pt x="4827" y="91"/>
                    <a:pt x="4583" y="1"/>
                    <a:pt x="433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2" name="Google Shape;24062;p76"/>
            <p:cNvSpPr/>
            <p:nvPr/>
          </p:nvSpPr>
          <p:spPr>
            <a:xfrm>
              <a:off x="4168590" y="4052829"/>
              <a:ext cx="22089" cy="21669"/>
            </a:xfrm>
            <a:custGeom>
              <a:rect b="b" l="l" r="r" t="t"/>
              <a:pathLst>
                <a:path extrusionOk="0" h="827" w="843">
                  <a:moveTo>
                    <a:pt x="233" y="1"/>
                  </a:moveTo>
                  <a:lnTo>
                    <a:pt x="22" y="687"/>
                  </a:lnTo>
                  <a:cubicBezTo>
                    <a:pt x="1" y="758"/>
                    <a:pt x="56" y="826"/>
                    <a:pt x="125" y="826"/>
                  </a:cubicBezTo>
                  <a:cubicBezTo>
                    <a:pt x="135" y="826"/>
                    <a:pt x="146" y="825"/>
                    <a:pt x="156" y="822"/>
                  </a:cubicBezTo>
                  <a:lnTo>
                    <a:pt x="842" y="610"/>
                  </a:lnTo>
                  <a:cubicBezTo>
                    <a:pt x="818" y="284"/>
                    <a:pt x="559" y="25"/>
                    <a:pt x="233" y="1"/>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3" name="Google Shape;24063;p76"/>
            <p:cNvSpPr/>
            <p:nvPr/>
          </p:nvSpPr>
          <p:spPr>
            <a:xfrm>
              <a:off x="4184495" y="3959758"/>
              <a:ext cx="99255" cy="99255"/>
            </a:xfrm>
            <a:custGeom>
              <a:rect b="b" l="l" r="r" t="t"/>
              <a:pathLst>
                <a:path extrusionOk="0" h="3788" w="3788">
                  <a:moveTo>
                    <a:pt x="2395" y="1"/>
                  </a:moveTo>
                  <a:lnTo>
                    <a:pt x="120" y="2276"/>
                  </a:lnTo>
                  <a:cubicBezTo>
                    <a:pt x="72" y="2324"/>
                    <a:pt x="34" y="2372"/>
                    <a:pt x="0" y="2425"/>
                  </a:cubicBezTo>
                  <a:lnTo>
                    <a:pt x="653" y="3082"/>
                  </a:lnTo>
                  <a:lnTo>
                    <a:pt x="1349" y="3774"/>
                  </a:lnTo>
                  <a:lnTo>
                    <a:pt x="1363" y="3788"/>
                  </a:lnTo>
                  <a:cubicBezTo>
                    <a:pt x="1416" y="3754"/>
                    <a:pt x="1464" y="3716"/>
                    <a:pt x="1512" y="3668"/>
                  </a:cubicBezTo>
                  <a:lnTo>
                    <a:pt x="3788" y="1393"/>
                  </a:lnTo>
                  <a:lnTo>
                    <a:pt x="2395" y="1"/>
                  </a:ln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4" name="Google Shape;24064;p76"/>
            <p:cNvSpPr/>
            <p:nvPr/>
          </p:nvSpPr>
          <p:spPr>
            <a:xfrm>
              <a:off x="4263967" y="3935573"/>
              <a:ext cx="46693" cy="43968"/>
            </a:xfrm>
            <a:custGeom>
              <a:rect b="b" l="l" r="r" t="t"/>
              <a:pathLst>
                <a:path extrusionOk="0" h="1678" w="1782">
                  <a:moveTo>
                    <a:pt x="696" y="1"/>
                  </a:moveTo>
                  <a:cubicBezTo>
                    <a:pt x="444" y="1"/>
                    <a:pt x="193" y="96"/>
                    <a:pt x="1" y="285"/>
                  </a:cubicBezTo>
                  <a:lnTo>
                    <a:pt x="1393" y="1677"/>
                  </a:lnTo>
                  <a:cubicBezTo>
                    <a:pt x="1782" y="1288"/>
                    <a:pt x="1777" y="655"/>
                    <a:pt x="1379" y="271"/>
                  </a:cubicBezTo>
                  <a:cubicBezTo>
                    <a:pt x="1187" y="91"/>
                    <a:pt x="941" y="1"/>
                    <a:pt x="696" y="1"/>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5" name="Google Shape;24065;p76"/>
            <p:cNvSpPr/>
            <p:nvPr/>
          </p:nvSpPr>
          <p:spPr>
            <a:xfrm>
              <a:off x="4201579" y="3976868"/>
              <a:ext cx="82171" cy="82145"/>
            </a:xfrm>
            <a:custGeom>
              <a:rect b="b" l="l" r="r" t="t"/>
              <a:pathLst>
                <a:path extrusionOk="0" h="3135" w="3136">
                  <a:moveTo>
                    <a:pt x="2396" y="0"/>
                  </a:moveTo>
                  <a:lnTo>
                    <a:pt x="121" y="2281"/>
                  </a:lnTo>
                  <a:cubicBezTo>
                    <a:pt x="73" y="2324"/>
                    <a:pt x="35" y="2372"/>
                    <a:pt x="1" y="2429"/>
                  </a:cubicBezTo>
                  <a:lnTo>
                    <a:pt x="697" y="3121"/>
                  </a:lnTo>
                  <a:lnTo>
                    <a:pt x="711" y="3135"/>
                  </a:lnTo>
                  <a:cubicBezTo>
                    <a:pt x="764" y="3101"/>
                    <a:pt x="812" y="3063"/>
                    <a:pt x="860" y="3015"/>
                  </a:cubicBezTo>
                  <a:lnTo>
                    <a:pt x="3136" y="740"/>
                  </a:lnTo>
                  <a:lnTo>
                    <a:pt x="2396" y="0"/>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6" name="Google Shape;24066;p76"/>
            <p:cNvSpPr/>
            <p:nvPr/>
          </p:nvSpPr>
          <p:spPr>
            <a:xfrm>
              <a:off x="4263967" y="3935599"/>
              <a:ext cx="46693" cy="43942"/>
            </a:xfrm>
            <a:custGeom>
              <a:rect b="b" l="l" r="r" t="t"/>
              <a:pathLst>
                <a:path extrusionOk="0" h="1677" w="1782">
                  <a:moveTo>
                    <a:pt x="693" y="0"/>
                  </a:moveTo>
                  <a:cubicBezTo>
                    <a:pt x="443" y="0"/>
                    <a:pt x="192" y="95"/>
                    <a:pt x="1" y="284"/>
                  </a:cubicBezTo>
                  <a:lnTo>
                    <a:pt x="654" y="937"/>
                  </a:lnTo>
                  <a:lnTo>
                    <a:pt x="1393" y="1676"/>
                  </a:lnTo>
                  <a:cubicBezTo>
                    <a:pt x="1782" y="1287"/>
                    <a:pt x="1777" y="654"/>
                    <a:pt x="1379" y="275"/>
                  </a:cubicBezTo>
                  <a:cubicBezTo>
                    <a:pt x="1186" y="92"/>
                    <a:pt x="939" y="0"/>
                    <a:pt x="693"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7" name="Google Shape;24067;p76"/>
            <p:cNvSpPr/>
            <p:nvPr/>
          </p:nvSpPr>
          <p:spPr>
            <a:xfrm>
              <a:off x="4281077" y="3952709"/>
              <a:ext cx="28587" cy="26831"/>
            </a:xfrm>
            <a:custGeom>
              <a:rect b="b" l="l" r="r" t="t"/>
              <a:pathLst>
                <a:path extrusionOk="0" h="1024" w="1091">
                  <a:moveTo>
                    <a:pt x="696" y="1"/>
                  </a:moveTo>
                  <a:cubicBezTo>
                    <a:pt x="440" y="1"/>
                    <a:pt x="189" y="99"/>
                    <a:pt x="1" y="284"/>
                  </a:cubicBezTo>
                  <a:lnTo>
                    <a:pt x="740" y="1023"/>
                  </a:lnTo>
                  <a:cubicBezTo>
                    <a:pt x="994" y="769"/>
                    <a:pt x="1090" y="390"/>
                    <a:pt x="985" y="44"/>
                  </a:cubicBezTo>
                  <a:cubicBezTo>
                    <a:pt x="890" y="15"/>
                    <a:pt x="792" y="1"/>
                    <a:pt x="69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8" name="Google Shape;24068;p76"/>
            <p:cNvSpPr/>
            <p:nvPr/>
          </p:nvSpPr>
          <p:spPr>
            <a:xfrm>
              <a:off x="4247250" y="3943040"/>
              <a:ext cx="53217" cy="53217"/>
            </a:xfrm>
            <a:custGeom>
              <a:rect b="b" l="l" r="r" t="t"/>
              <a:pathLst>
                <a:path extrusionOk="0" h="2031" w="2031">
                  <a:moveTo>
                    <a:pt x="639" y="0"/>
                  </a:moveTo>
                  <a:lnTo>
                    <a:pt x="625" y="10"/>
                  </a:lnTo>
                  <a:lnTo>
                    <a:pt x="0" y="639"/>
                  </a:lnTo>
                  <a:lnTo>
                    <a:pt x="1393" y="2031"/>
                  </a:lnTo>
                  <a:lnTo>
                    <a:pt x="2031" y="1392"/>
                  </a:lnTo>
                  <a:lnTo>
                    <a:pt x="639"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9" name="Google Shape;24069;p76"/>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0" name="Google Shape;24070;p76"/>
            <p:cNvSpPr/>
            <p:nvPr/>
          </p:nvSpPr>
          <p:spPr>
            <a:xfrm>
              <a:off x="4264360" y="3960125"/>
              <a:ext cx="36107" cy="36133"/>
            </a:xfrm>
            <a:custGeom>
              <a:rect b="b" l="l" r="r" t="t"/>
              <a:pathLst>
                <a:path extrusionOk="0" h="1379" w="1378">
                  <a:moveTo>
                    <a:pt x="639" y="1"/>
                  </a:moveTo>
                  <a:lnTo>
                    <a:pt x="629" y="15"/>
                  </a:lnTo>
                  <a:lnTo>
                    <a:pt x="0" y="639"/>
                  </a:lnTo>
                  <a:lnTo>
                    <a:pt x="740" y="1379"/>
                  </a:lnTo>
                  <a:lnTo>
                    <a:pt x="1378" y="740"/>
                  </a:lnTo>
                  <a:lnTo>
                    <a:pt x="639"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1" name="Google Shape;24071;p76"/>
            <p:cNvSpPr/>
            <p:nvPr/>
          </p:nvSpPr>
          <p:spPr>
            <a:xfrm>
              <a:off x="4176555" y="3871141"/>
              <a:ext cx="156639" cy="266244"/>
            </a:xfrm>
            <a:custGeom>
              <a:rect b="b" l="l" r="r" t="t"/>
              <a:pathLst>
                <a:path extrusionOk="0" h="10161" w="5978">
                  <a:moveTo>
                    <a:pt x="5284" y="0"/>
                  </a:moveTo>
                  <a:cubicBezTo>
                    <a:pt x="5108" y="0"/>
                    <a:pt x="4981" y="249"/>
                    <a:pt x="5166" y="382"/>
                  </a:cubicBezTo>
                  <a:cubicBezTo>
                    <a:pt x="5411" y="555"/>
                    <a:pt x="5559" y="843"/>
                    <a:pt x="5559" y="1146"/>
                  </a:cubicBezTo>
                  <a:lnTo>
                    <a:pt x="5559" y="8807"/>
                  </a:lnTo>
                  <a:cubicBezTo>
                    <a:pt x="5559" y="9325"/>
                    <a:pt x="5142" y="9748"/>
                    <a:pt x="4623" y="9748"/>
                  </a:cubicBezTo>
                  <a:lnTo>
                    <a:pt x="274" y="9748"/>
                  </a:lnTo>
                  <a:cubicBezTo>
                    <a:pt x="1" y="9748"/>
                    <a:pt x="1" y="10160"/>
                    <a:pt x="274" y="10160"/>
                  </a:cubicBezTo>
                  <a:lnTo>
                    <a:pt x="4623" y="10160"/>
                  </a:lnTo>
                  <a:cubicBezTo>
                    <a:pt x="5367" y="10160"/>
                    <a:pt x="5972" y="9556"/>
                    <a:pt x="5977" y="8807"/>
                  </a:cubicBezTo>
                  <a:lnTo>
                    <a:pt x="5977" y="1146"/>
                  </a:lnTo>
                  <a:cubicBezTo>
                    <a:pt x="5977" y="709"/>
                    <a:pt x="5761" y="296"/>
                    <a:pt x="5406" y="42"/>
                  </a:cubicBezTo>
                  <a:cubicBezTo>
                    <a:pt x="5365" y="13"/>
                    <a:pt x="5323" y="0"/>
                    <a:pt x="52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2" name="Google Shape;24072;p76"/>
            <p:cNvSpPr/>
            <p:nvPr/>
          </p:nvSpPr>
          <p:spPr>
            <a:xfrm>
              <a:off x="3967774" y="3940839"/>
              <a:ext cx="201523" cy="196545"/>
            </a:xfrm>
            <a:custGeom>
              <a:rect b="b" l="l" r="r" t="t"/>
              <a:pathLst>
                <a:path extrusionOk="0" h="7501" w="7691">
                  <a:moveTo>
                    <a:pt x="207" y="0"/>
                  </a:moveTo>
                  <a:cubicBezTo>
                    <a:pt x="103" y="0"/>
                    <a:pt x="0" y="70"/>
                    <a:pt x="0" y="209"/>
                  </a:cubicBezTo>
                  <a:lnTo>
                    <a:pt x="0" y="6147"/>
                  </a:lnTo>
                  <a:cubicBezTo>
                    <a:pt x="0" y="6896"/>
                    <a:pt x="605" y="7500"/>
                    <a:pt x="1349" y="7500"/>
                  </a:cubicBezTo>
                  <a:lnTo>
                    <a:pt x="7417" y="7500"/>
                  </a:lnTo>
                  <a:cubicBezTo>
                    <a:pt x="7690" y="7500"/>
                    <a:pt x="7690" y="7088"/>
                    <a:pt x="7417" y="7088"/>
                  </a:cubicBezTo>
                  <a:lnTo>
                    <a:pt x="1354" y="7088"/>
                  </a:lnTo>
                  <a:cubicBezTo>
                    <a:pt x="831" y="7088"/>
                    <a:pt x="413" y="6665"/>
                    <a:pt x="413" y="6147"/>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3" name="Google Shape;24073;p76"/>
            <p:cNvSpPr/>
            <p:nvPr/>
          </p:nvSpPr>
          <p:spPr>
            <a:xfrm>
              <a:off x="3967643" y="3839881"/>
              <a:ext cx="334082" cy="90084"/>
            </a:xfrm>
            <a:custGeom>
              <a:rect b="b" l="l" r="r" t="t"/>
              <a:pathLst>
                <a:path extrusionOk="0" h="3438" w="12750">
                  <a:moveTo>
                    <a:pt x="3281" y="397"/>
                  </a:moveTo>
                  <a:cubicBezTo>
                    <a:pt x="3371" y="397"/>
                    <a:pt x="3461" y="457"/>
                    <a:pt x="3461" y="577"/>
                  </a:cubicBezTo>
                  <a:lnTo>
                    <a:pt x="3461" y="1767"/>
                  </a:lnTo>
                  <a:cubicBezTo>
                    <a:pt x="3461" y="1885"/>
                    <a:pt x="3371" y="1944"/>
                    <a:pt x="3281" y="1944"/>
                  </a:cubicBezTo>
                  <a:cubicBezTo>
                    <a:pt x="3191" y="1944"/>
                    <a:pt x="3101" y="1885"/>
                    <a:pt x="3101" y="1767"/>
                  </a:cubicBezTo>
                  <a:cubicBezTo>
                    <a:pt x="3111" y="1374"/>
                    <a:pt x="3111" y="1043"/>
                    <a:pt x="3111" y="577"/>
                  </a:cubicBezTo>
                  <a:lnTo>
                    <a:pt x="3101" y="577"/>
                  </a:lnTo>
                  <a:cubicBezTo>
                    <a:pt x="3101" y="457"/>
                    <a:pt x="3191" y="397"/>
                    <a:pt x="3281" y="397"/>
                  </a:cubicBezTo>
                  <a:close/>
                  <a:moveTo>
                    <a:pt x="5744" y="397"/>
                  </a:moveTo>
                  <a:cubicBezTo>
                    <a:pt x="5834" y="397"/>
                    <a:pt x="5924" y="457"/>
                    <a:pt x="5924" y="577"/>
                  </a:cubicBezTo>
                  <a:lnTo>
                    <a:pt x="5924" y="1767"/>
                  </a:lnTo>
                  <a:cubicBezTo>
                    <a:pt x="5924" y="1885"/>
                    <a:pt x="5834" y="1944"/>
                    <a:pt x="5744" y="1944"/>
                  </a:cubicBezTo>
                  <a:cubicBezTo>
                    <a:pt x="5654" y="1944"/>
                    <a:pt x="5564" y="1885"/>
                    <a:pt x="5564" y="1767"/>
                  </a:cubicBezTo>
                  <a:lnTo>
                    <a:pt x="5564" y="577"/>
                  </a:lnTo>
                  <a:cubicBezTo>
                    <a:pt x="5564" y="457"/>
                    <a:pt x="5654" y="397"/>
                    <a:pt x="5744" y="397"/>
                  </a:cubicBezTo>
                  <a:close/>
                  <a:moveTo>
                    <a:pt x="8202" y="397"/>
                  </a:moveTo>
                  <a:cubicBezTo>
                    <a:pt x="8292" y="397"/>
                    <a:pt x="8382" y="457"/>
                    <a:pt x="8382" y="577"/>
                  </a:cubicBezTo>
                  <a:lnTo>
                    <a:pt x="8382" y="1767"/>
                  </a:lnTo>
                  <a:cubicBezTo>
                    <a:pt x="8382" y="1885"/>
                    <a:pt x="8292" y="1944"/>
                    <a:pt x="8202" y="1944"/>
                  </a:cubicBezTo>
                  <a:cubicBezTo>
                    <a:pt x="8112" y="1944"/>
                    <a:pt x="8022" y="1885"/>
                    <a:pt x="8022" y="1767"/>
                  </a:cubicBezTo>
                  <a:lnTo>
                    <a:pt x="8022" y="577"/>
                  </a:lnTo>
                  <a:cubicBezTo>
                    <a:pt x="8022" y="457"/>
                    <a:pt x="8112" y="397"/>
                    <a:pt x="8202" y="397"/>
                  </a:cubicBezTo>
                  <a:close/>
                  <a:moveTo>
                    <a:pt x="10664" y="397"/>
                  </a:moveTo>
                  <a:cubicBezTo>
                    <a:pt x="10754" y="397"/>
                    <a:pt x="10844" y="457"/>
                    <a:pt x="10844" y="577"/>
                  </a:cubicBezTo>
                  <a:lnTo>
                    <a:pt x="10844" y="1767"/>
                  </a:lnTo>
                  <a:cubicBezTo>
                    <a:pt x="10844" y="1885"/>
                    <a:pt x="10754" y="1944"/>
                    <a:pt x="10664" y="1944"/>
                  </a:cubicBezTo>
                  <a:cubicBezTo>
                    <a:pt x="10574" y="1944"/>
                    <a:pt x="10484" y="1885"/>
                    <a:pt x="10484" y="1767"/>
                  </a:cubicBezTo>
                  <a:lnTo>
                    <a:pt x="10484" y="1403"/>
                  </a:lnTo>
                  <a:lnTo>
                    <a:pt x="10484" y="577"/>
                  </a:lnTo>
                  <a:cubicBezTo>
                    <a:pt x="10484" y="457"/>
                    <a:pt x="10574" y="397"/>
                    <a:pt x="10664" y="397"/>
                  </a:cubicBezTo>
                  <a:close/>
                  <a:moveTo>
                    <a:pt x="3289" y="1"/>
                  </a:moveTo>
                  <a:cubicBezTo>
                    <a:pt x="2967" y="1"/>
                    <a:pt x="2703" y="255"/>
                    <a:pt x="2693" y="577"/>
                  </a:cubicBezTo>
                  <a:lnTo>
                    <a:pt x="2693" y="985"/>
                  </a:lnTo>
                  <a:lnTo>
                    <a:pt x="1359" y="985"/>
                  </a:lnTo>
                  <a:cubicBezTo>
                    <a:pt x="610" y="985"/>
                    <a:pt x="5" y="1595"/>
                    <a:pt x="5" y="2339"/>
                  </a:cubicBezTo>
                  <a:lnTo>
                    <a:pt x="5" y="3227"/>
                  </a:lnTo>
                  <a:cubicBezTo>
                    <a:pt x="0" y="3342"/>
                    <a:pt x="96" y="3438"/>
                    <a:pt x="212" y="3438"/>
                  </a:cubicBezTo>
                  <a:cubicBezTo>
                    <a:pt x="322" y="3438"/>
                    <a:pt x="418" y="3342"/>
                    <a:pt x="418" y="3232"/>
                  </a:cubicBezTo>
                  <a:lnTo>
                    <a:pt x="418" y="2339"/>
                  </a:lnTo>
                  <a:cubicBezTo>
                    <a:pt x="418" y="1823"/>
                    <a:pt x="831" y="1403"/>
                    <a:pt x="1350" y="1403"/>
                  </a:cubicBezTo>
                  <a:cubicBezTo>
                    <a:pt x="1353" y="1403"/>
                    <a:pt x="1356" y="1403"/>
                    <a:pt x="1359" y="1403"/>
                  </a:cubicBezTo>
                  <a:lnTo>
                    <a:pt x="2698" y="1403"/>
                  </a:lnTo>
                  <a:lnTo>
                    <a:pt x="2698" y="1767"/>
                  </a:lnTo>
                  <a:cubicBezTo>
                    <a:pt x="2708" y="2084"/>
                    <a:pt x="2967" y="2339"/>
                    <a:pt x="3289" y="2339"/>
                  </a:cubicBezTo>
                  <a:cubicBezTo>
                    <a:pt x="3610" y="2339"/>
                    <a:pt x="3874" y="2084"/>
                    <a:pt x="3884" y="1767"/>
                  </a:cubicBezTo>
                  <a:lnTo>
                    <a:pt x="3884" y="1403"/>
                  </a:lnTo>
                  <a:lnTo>
                    <a:pt x="5151" y="1403"/>
                  </a:lnTo>
                  <a:lnTo>
                    <a:pt x="5151" y="1767"/>
                  </a:lnTo>
                  <a:cubicBezTo>
                    <a:pt x="5166" y="2084"/>
                    <a:pt x="5425" y="2339"/>
                    <a:pt x="5746" y="2339"/>
                  </a:cubicBezTo>
                  <a:cubicBezTo>
                    <a:pt x="6068" y="2339"/>
                    <a:pt x="6332" y="2084"/>
                    <a:pt x="6342" y="1767"/>
                  </a:cubicBezTo>
                  <a:lnTo>
                    <a:pt x="6342" y="1403"/>
                  </a:lnTo>
                  <a:lnTo>
                    <a:pt x="7609" y="1403"/>
                  </a:lnTo>
                  <a:lnTo>
                    <a:pt x="7609" y="1767"/>
                  </a:lnTo>
                  <a:cubicBezTo>
                    <a:pt x="7623" y="2084"/>
                    <a:pt x="7883" y="2339"/>
                    <a:pt x="8204" y="2339"/>
                  </a:cubicBezTo>
                  <a:cubicBezTo>
                    <a:pt x="8526" y="2339"/>
                    <a:pt x="8790" y="2084"/>
                    <a:pt x="8799" y="1767"/>
                  </a:cubicBezTo>
                  <a:lnTo>
                    <a:pt x="8799" y="1403"/>
                  </a:lnTo>
                  <a:lnTo>
                    <a:pt x="10067" y="1403"/>
                  </a:lnTo>
                  <a:lnTo>
                    <a:pt x="10067" y="1767"/>
                  </a:lnTo>
                  <a:cubicBezTo>
                    <a:pt x="10081" y="2084"/>
                    <a:pt x="10340" y="2339"/>
                    <a:pt x="10662" y="2339"/>
                  </a:cubicBezTo>
                  <a:cubicBezTo>
                    <a:pt x="10983" y="2339"/>
                    <a:pt x="11248" y="2084"/>
                    <a:pt x="11257" y="1767"/>
                  </a:cubicBezTo>
                  <a:lnTo>
                    <a:pt x="11257" y="1403"/>
                  </a:lnTo>
                  <a:lnTo>
                    <a:pt x="12472" y="1403"/>
                  </a:lnTo>
                  <a:cubicBezTo>
                    <a:pt x="12750" y="1403"/>
                    <a:pt x="12750" y="985"/>
                    <a:pt x="12472" y="985"/>
                  </a:cubicBezTo>
                  <a:lnTo>
                    <a:pt x="11257" y="985"/>
                  </a:lnTo>
                  <a:lnTo>
                    <a:pt x="11257" y="577"/>
                  </a:lnTo>
                  <a:cubicBezTo>
                    <a:pt x="11248" y="255"/>
                    <a:pt x="10983" y="1"/>
                    <a:pt x="10662" y="1"/>
                  </a:cubicBezTo>
                  <a:cubicBezTo>
                    <a:pt x="10340" y="1"/>
                    <a:pt x="10081" y="255"/>
                    <a:pt x="10071" y="577"/>
                  </a:cubicBezTo>
                  <a:lnTo>
                    <a:pt x="10071" y="985"/>
                  </a:lnTo>
                  <a:lnTo>
                    <a:pt x="8799" y="985"/>
                  </a:lnTo>
                  <a:lnTo>
                    <a:pt x="8799" y="577"/>
                  </a:lnTo>
                  <a:cubicBezTo>
                    <a:pt x="8785" y="255"/>
                    <a:pt x="8526" y="1"/>
                    <a:pt x="8204" y="1"/>
                  </a:cubicBezTo>
                  <a:cubicBezTo>
                    <a:pt x="7883" y="1"/>
                    <a:pt x="7619" y="255"/>
                    <a:pt x="7609" y="577"/>
                  </a:cubicBezTo>
                  <a:lnTo>
                    <a:pt x="7609" y="985"/>
                  </a:lnTo>
                  <a:lnTo>
                    <a:pt x="6342" y="985"/>
                  </a:lnTo>
                  <a:lnTo>
                    <a:pt x="6342" y="577"/>
                  </a:lnTo>
                  <a:cubicBezTo>
                    <a:pt x="6327" y="255"/>
                    <a:pt x="6068" y="1"/>
                    <a:pt x="5746" y="1"/>
                  </a:cubicBezTo>
                  <a:cubicBezTo>
                    <a:pt x="5425" y="1"/>
                    <a:pt x="5161" y="255"/>
                    <a:pt x="5151" y="577"/>
                  </a:cubicBezTo>
                  <a:lnTo>
                    <a:pt x="5151" y="985"/>
                  </a:lnTo>
                  <a:lnTo>
                    <a:pt x="3884" y="985"/>
                  </a:lnTo>
                  <a:lnTo>
                    <a:pt x="3884" y="577"/>
                  </a:lnTo>
                  <a:cubicBezTo>
                    <a:pt x="3870" y="255"/>
                    <a:pt x="3610" y="1"/>
                    <a:pt x="328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4" name="Google Shape;24074;p76"/>
            <p:cNvSpPr/>
            <p:nvPr/>
          </p:nvSpPr>
          <p:spPr>
            <a:xfrm>
              <a:off x="3993059" y="3920271"/>
              <a:ext cx="161381" cy="157503"/>
            </a:xfrm>
            <a:custGeom>
              <a:rect b="b" l="l" r="r" t="t"/>
              <a:pathLst>
                <a:path extrusionOk="0" h="6011" w="6159">
                  <a:moveTo>
                    <a:pt x="207" y="0"/>
                  </a:moveTo>
                  <a:cubicBezTo>
                    <a:pt x="91" y="0"/>
                    <a:pt x="0" y="96"/>
                    <a:pt x="0" y="207"/>
                  </a:cubicBezTo>
                  <a:lnTo>
                    <a:pt x="0" y="1536"/>
                  </a:lnTo>
                  <a:cubicBezTo>
                    <a:pt x="0" y="2516"/>
                    <a:pt x="797" y="3312"/>
                    <a:pt x="1781" y="3317"/>
                  </a:cubicBezTo>
                  <a:lnTo>
                    <a:pt x="2506" y="3317"/>
                  </a:lnTo>
                  <a:cubicBezTo>
                    <a:pt x="3135" y="3317"/>
                    <a:pt x="3644" y="3826"/>
                    <a:pt x="3644" y="4455"/>
                  </a:cubicBezTo>
                  <a:cubicBezTo>
                    <a:pt x="3648" y="5314"/>
                    <a:pt x="4340" y="6005"/>
                    <a:pt x="5199" y="6010"/>
                  </a:cubicBezTo>
                  <a:lnTo>
                    <a:pt x="5880" y="6010"/>
                  </a:lnTo>
                  <a:cubicBezTo>
                    <a:pt x="6159" y="6010"/>
                    <a:pt x="6159" y="5593"/>
                    <a:pt x="5880" y="5593"/>
                  </a:cubicBezTo>
                  <a:lnTo>
                    <a:pt x="5199" y="5593"/>
                  </a:lnTo>
                  <a:cubicBezTo>
                    <a:pt x="4570" y="5593"/>
                    <a:pt x="4056" y="5084"/>
                    <a:pt x="4056" y="4455"/>
                  </a:cubicBezTo>
                  <a:cubicBezTo>
                    <a:pt x="4056" y="3596"/>
                    <a:pt x="3365" y="2900"/>
                    <a:pt x="2506" y="2900"/>
                  </a:cubicBezTo>
                  <a:lnTo>
                    <a:pt x="1781" y="2900"/>
                  </a:lnTo>
                  <a:cubicBezTo>
                    <a:pt x="1027" y="2900"/>
                    <a:pt x="413" y="2290"/>
                    <a:pt x="413" y="1536"/>
                  </a:cubicBezTo>
                  <a:lnTo>
                    <a:pt x="413" y="207"/>
                  </a:lnTo>
                  <a:cubicBezTo>
                    <a:pt x="413" y="96"/>
                    <a:pt x="322"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5" name="Google Shape;24075;p76"/>
            <p:cNvSpPr/>
            <p:nvPr/>
          </p:nvSpPr>
          <p:spPr>
            <a:xfrm>
              <a:off x="4161148" y="3930594"/>
              <a:ext cx="156324" cy="150848"/>
            </a:xfrm>
            <a:custGeom>
              <a:rect b="b" l="l" r="r" t="t"/>
              <a:pathLst>
                <a:path extrusionOk="0" h="5757" w="5966">
                  <a:moveTo>
                    <a:pt x="3925" y="768"/>
                  </a:moveTo>
                  <a:lnTo>
                    <a:pt x="5024" y="1867"/>
                  </a:lnTo>
                  <a:lnTo>
                    <a:pt x="4679" y="2213"/>
                  </a:lnTo>
                  <a:lnTo>
                    <a:pt x="3579" y="1114"/>
                  </a:lnTo>
                  <a:lnTo>
                    <a:pt x="3925" y="768"/>
                  </a:lnTo>
                  <a:close/>
                  <a:moveTo>
                    <a:pt x="3286" y="1406"/>
                  </a:moveTo>
                  <a:lnTo>
                    <a:pt x="3690" y="1810"/>
                  </a:lnTo>
                  <a:lnTo>
                    <a:pt x="1573" y="3927"/>
                  </a:lnTo>
                  <a:lnTo>
                    <a:pt x="1170" y="3523"/>
                  </a:lnTo>
                  <a:lnTo>
                    <a:pt x="3286" y="1406"/>
                  </a:lnTo>
                  <a:close/>
                  <a:moveTo>
                    <a:pt x="968" y="3907"/>
                  </a:moveTo>
                  <a:lnTo>
                    <a:pt x="1890" y="4824"/>
                  </a:lnTo>
                  <a:lnTo>
                    <a:pt x="1280" y="5011"/>
                  </a:lnTo>
                  <a:cubicBezTo>
                    <a:pt x="1189" y="4781"/>
                    <a:pt x="1011" y="4603"/>
                    <a:pt x="781" y="4517"/>
                  </a:cubicBezTo>
                  <a:lnTo>
                    <a:pt x="968" y="3907"/>
                  </a:lnTo>
                  <a:close/>
                  <a:moveTo>
                    <a:pt x="656" y="4915"/>
                  </a:moveTo>
                  <a:cubicBezTo>
                    <a:pt x="757" y="4959"/>
                    <a:pt x="834" y="5035"/>
                    <a:pt x="882" y="5136"/>
                  </a:cubicBezTo>
                  <a:lnTo>
                    <a:pt x="560" y="5232"/>
                  </a:lnTo>
                  <a:lnTo>
                    <a:pt x="656" y="4915"/>
                  </a:lnTo>
                  <a:close/>
                  <a:moveTo>
                    <a:pt x="4453" y="1"/>
                  </a:moveTo>
                  <a:cubicBezTo>
                    <a:pt x="4439" y="1"/>
                    <a:pt x="4425" y="2"/>
                    <a:pt x="4410" y="5"/>
                  </a:cubicBezTo>
                  <a:cubicBezTo>
                    <a:pt x="3834" y="106"/>
                    <a:pt x="3642" y="518"/>
                    <a:pt x="3142" y="960"/>
                  </a:cubicBezTo>
                  <a:cubicBezTo>
                    <a:pt x="3142" y="960"/>
                    <a:pt x="843" y="3254"/>
                    <a:pt x="819" y="3307"/>
                  </a:cubicBezTo>
                  <a:cubicBezTo>
                    <a:pt x="608" y="3442"/>
                    <a:pt x="522" y="3999"/>
                    <a:pt x="42" y="5491"/>
                  </a:cubicBezTo>
                  <a:cubicBezTo>
                    <a:pt x="0" y="5628"/>
                    <a:pt x="104" y="5757"/>
                    <a:pt x="238" y="5757"/>
                  </a:cubicBezTo>
                  <a:cubicBezTo>
                    <a:pt x="260" y="5757"/>
                    <a:pt x="283" y="5753"/>
                    <a:pt x="306" y="5746"/>
                  </a:cubicBezTo>
                  <a:lnTo>
                    <a:pt x="2115" y="5189"/>
                  </a:lnTo>
                  <a:cubicBezTo>
                    <a:pt x="2456" y="5083"/>
                    <a:pt x="2600" y="4863"/>
                    <a:pt x="2710" y="4767"/>
                  </a:cubicBezTo>
                  <a:cubicBezTo>
                    <a:pt x="2861" y="4616"/>
                    <a:pt x="2725" y="4409"/>
                    <a:pt x="2564" y="4409"/>
                  </a:cubicBezTo>
                  <a:cubicBezTo>
                    <a:pt x="2515" y="4409"/>
                    <a:pt x="2464" y="4428"/>
                    <a:pt x="2418" y="4474"/>
                  </a:cubicBezTo>
                  <a:lnTo>
                    <a:pt x="2269" y="4623"/>
                  </a:lnTo>
                  <a:lnTo>
                    <a:pt x="1866" y="4219"/>
                  </a:lnTo>
                  <a:lnTo>
                    <a:pt x="3983" y="2102"/>
                  </a:lnTo>
                  <a:lnTo>
                    <a:pt x="4386" y="2506"/>
                  </a:lnTo>
                  <a:lnTo>
                    <a:pt x="3003" y="3888"/>
                  </a:lnTo>
                  <a:cubicBezTo>
                    <a:pt x="2878" y="4018"/>
                    <a:pt x="2970" y="4239"/>
                    <a:pt x="3152" y="4239"/>
                  </a:cubicBezTo>
                  <a:cubicBezTo>
                    <a:pt x="3315" y="4239"/>
                    <a:pt x="3258" y="4191"/>
                    <a:pt x="4818" y="2659"/>
                  </a:cubicBezTo>
                  <a:lnTo>
                    <a:pt x="4827" y="2654"/>
                  </a:lnTo>
                  <a:lnTo>
                    <a:pt x="4832" y="2645"/>
                  </a:lnTo>
                  <a:lnTo>
                    <a:pt x="5461" y="2016"/>
                  </a:lnTo>
                  <a:cubicBezTo>
                    <a:pt x="5965" y="1512"/>
                    <a:pt x="5917" y="682"/>
                    <a:pt x="5355" y="240"/>
                  </a:cubicBezTo>
                  <a:cubicBezTo>
                    <a:pt x="5312" y="206"/>
                    <a:pt x="5268" y="191"/>
                    <a:pt x="5226" y="191"/>
                  </a:cubicBezTo>
                  <a:cubicBezTo>
                    <a:pt x="5057" y="191"/>
                    <a:pt x="4928" y="428"/>
                    <a:pt x="5101" y="566"/>
                  </a:cubicBezTo>
                  <a:cubicBezTo>
                    <a:pt x="5399" y="802"/>
                    <a:pt x="5480" y="1224"/>
                    <a:pt x="5293" y="1560"/>
                  </a:cubicBezTo>
                  <a:lnTo>
                    <a:pt x="4237" y="499"/>
                  </a:lnTo>
                  <a:cubicBezTo>
                    <a:pt x="4314" y="456"/>
                    <a:pt x="4395" y="427"/>
                    <a:pt x="4482" y="413"/>
                  </a:cubicBezTo>
                  <a:cubicBezTo>
                    <a:pt x="4740" y="367"/>
                    <a:pt x="4690" y="1"/>
                    <a:pt x="445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76" name="Google Shape;24076;p76"/>
          <p:cNvGrpSpPr/>
          <p:nvPr/>
        </p:nvGrpSpPr>
        <p:grpSpPr>
          <a:xfrm>
            <a:off x="3220505" y="3805687"/>
            <a:ext cx="80153" cy="365472"/>
            <a:chOff x="3220505" y="3805687"/>
            <a:chExt cx="80153" cy="365472"/>
          </a:xfrm>
        </p:grpSpPr>
        <p:sp>
          <p:nvSpPr>
            <p:cNvPr id="24077" name="Google Shape;24077;p76"/>
            <p:cNvSpPr/>
            <p:nvPr/>
          </p:nvSpPr>
          <p:spPr>
            <a:xfrm>
              <a:off x="3225929" y="3814072"/>
              <a:ext cx="69332" cy="351611"/>
            </a:xfrm>
            <a:custGeom>
              <a:rect b="b" l="l" r="r" t="t"/>
              <a:pathLst>
                <a:path extrusionOk="0" h="13419" w="2646">
                  <a:moveTo>
                    <a:pt x="1325" y="1"/>
                  </a:moveTo>
                  <a:cubicBezTo>
                    <a:pt x="1289" y="1"/>
                    <a:pt x="1253" y="19"/>
                    <a:pt x="1234" y="55"/>
                  </a:cubicBezTo>
                  <a:lnTo>
                    <a:pt x="744" y="981"/>
                  </a:lnTo>
                  <a:lnTo>
                    <a:pt x="135" y="2138"/>
                  </a:lnTo>
                  <a:cubicBezTo>
                    <a:pt x="48" y="2301"/>
                    <a:pt x="0" y="2479"/>
                    <a:pt x="5" y="2661"/>
                  </a:cubicBezTo>
                  <a:lnTo>
                    <a:pt x="5" y="12098"/>
                  </a:lnTo>
                  <a:cubicBezTo>
                    <a:pt x="0" y="12829"/>
                    <a:pt x="596" y="13419"/>
                    <a:pt x="1318" y="13419"/>
                  </a:cubicBezTo>
                  <a:cubicBezTo>
                    <a:pt x="1327" y="13419"/>
                    <a:pt x="1336" y="13419"/>
                    <a:pt x="1344" y="13419"/>
                  </a:cubicBezTo>
                  <a:cubicBezTo>
                    <a:pt x="1522" y="13419"/>
                    <a:pt x="1700" y="13380"/>
                    <a:pt x="1858" y="13303"/>
                  </a:cubicBezTo>
                  <a:cubicBezTo>
                    <a:pt x="2333" y="13087"/>
                    <a:pt x="2636" y="12617"/>
                    <a:pt x="2645" y="12098"/>
                  </a:cubicBezTo>
                  <a:lnTo>
                    <a:pt x="2645" y="12079"/>
                  </a:lnTo>
                  <a:lnTo>
                    <a:pt x="2645" y="2661"/>
                  </a:lnTo>
                  <a:cubicBezTo>
                    <a:pt x="2645" y="2584"/>
                    <a:pt x="2636" y="2503"/>
                    <a:pt x="2621" y="2426"/>
                  </a:cubicBezTo>
                  <a:cubicBezTo>
                    <a:pt x="2616" y="2421"/>
                    <a:pt x="2616" y="2416"/>
                    <a:pt x="2616" y="2412"/>
                  </a:cubicBezTo>
                  <a:cubicBezTo>
                    <a:pt x="2597" y="2316"/>
                    <a:pt x="2564" y="2224"/>
                    <a:pt x="2516" y="2138"/>
                  </a:cubicBezTo>
                  <a:lnTo>
                    <a:pt x="1906" y="981"/>
                  </a:lnTo>
                  <a:lnTo>
                    <a:pt x="1416" y="55"/>
                  </a:lnTo>
                  <a:cubicBezTo>
                    <a:pt x="1397" y="19"/>
                    <a:pt x="1361" y="1"/>
                    <a:pt x="1325"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8" name="Google Shape;24078;p76"/>
            <p:cNvSpPr/>
            <p:nvPr/>
          </p:nvSpPr>
          <p:spPr>
            <a:xfrm>
              <a:off x="3226060" y="4099365"/>
              <a:ext cx="69201" cy="31731"/>
            </a:xfrm>
            <a:custGeom>
              <a:rect b="b" l="l" r="r" t="t"/>
              <a:pathLst>
                <a:path extrusionOk="0" h="1211" w="2641">
                  <a:moveTo>
                    <a:pt x="0" y="1"/>
                  </a:moveTo>
                  <a:lnTo>
                    <a:pt x="0" y="1210"/>
                  </a:lnTo>
                  <a:lnTo>
                    <a:pt x="2640" y="1210"/>
                  </a:lnTo>
                  <a:lnTo>
                    <a:pt x="2640" y="1191"/>
                  </a:lnTo>
                  <a:lnTo>
                    <a:pt x="264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9" name="Google Shape;24079;p76"/>
            <p:cNvSpPr/>
            <p:nvPr/>
          </p:nvSpPr>
          <p:spPr>
            <a:xfrm>
              <a:off x="3245423" y="3814072"/>
              <a:ext cx="30342" cy="31391"/>
            </a:xfrm>
            <a:custGeom>
              <a:rect b="b" l="l" r="r" t="t"/>
              <a:pathLst>
                <a:path extrusionOk="0" h="1198" w="1158">
                  <a:moveTo>
                    <a:pt x="581" y="1"/>
                  </a:moveTo>
                  <a:cubicBezTo>
                    <a:pt x="545" y="1"/>
                    <a:pt x="509" y="19"/>
                    <a:pt x="490" y="55"/>
                  </a:cubicBezTo>
                  <a:lnTo>
                    <a:pt x="0" y="981"/>
                  </a:lnTo>
                  <a:cubicBezTo>
                    <a:pt x="166" y="1125"/>
                    <a:pt x="372" y="1197"/>
                    <a:pt x="579" y="1197"/>
                  </a:cubicBezTo>
                  <a:cubicBezTo>
                    <a:pt x="785" y="1197"/>
                    <a:pt x="992" y="1125"/>
                    <a:pt x="1157" y="981"/>
                  </a:cubicBezTo>
                  <a:lnTo>
                    <a:pt x="672" y="55"/>
                  </a:lnTo>
                  <a:cubicBezTo>
                    <a:pt x="653" y="19"/>
                    <a:pt x="617" y="1"/>
                    <a:pt x="58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0" name="Google Shape;24080;p76"/>
            <p:cNvSpPr/>
            <p:nvPr/>
          </p:nvSpPr>
          <p:spPr>
            <a:xfrm>
              <a:off x="3225929" y="4131070"/>
              <a:ext cx="69332" cy="34614"/>
            </a:xfrm>
            <a:custGeom>
              <a:rect b="b" l="l" r="r" t="t"/>
              <a:pathLst>
                <a:path extrusionOk="0" h="1321" w="2646">
                  <a:moveTo>
                    <a:pt x="0" y="0"/>
                  </a:moveTo>
                  <a:cubicBezTo>
                    <a:pt x="0" y="731"/>
                    <a:pt x="591" y="1321"/>
                    <a:pt x="1318" y="1321"/>
                  </a:cubicBezTo>
                  <a:cubicBezTo>
                    <a:pt x="1327" y="1321"/>
                    <a:pt x="1336" y="1321"/>
                    <a:pt x="1344" y="1321"/>
                  </a:cubicBezTo>
                  <a:cubicBezTo>
                    <a:pt x="1522" y="1321"/>
                    <a:pt x="1700" y="1277"/>
                    <a:pt x="1858" y="1205"/>
                  </a:cubicBezTo>
                  <a:cubicBezTo>
                    <a:pt x="2333" y="989"/>
                    <a:pt x="2636" y="519"/>
                    <a:pt x="2645" y="0"/>
                  </a:cubicBezTo>
                  <a:close/>
                </a:path>
              </a:pathLst>
            </a:custGeom>
            <a:solidFill>
              <a:srgbClr val="96AB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1" name="Google Shape;24081;p76"/>
            <p:cNvSpPr/>
            <p:nvPr/>
          </p:nvSpPr>
          <p:spPr>
            <a:xfrm>
              <a:off x="3254227" y="4099365"/>
              <a:ext cx="41033" cy="31731"/>
            </a:xfrm>
            <a:custGeom>
              <a:rect b="b" l="l" r="r" t="t"/>
              <a:pathLst>
                <a:path extrusionOk="0" h="1211" w="1566">
                  <a:moveTo>
                    <a:pt x="0" y="1"/>
                  </a:moveTo>
                  <a:lnTo>
                    <a:pt x="0" y="1210"/>
                  </a:lnTo>
                  <a:lnTo>
                    <a:pt x="1565" y="1210"/>
                  </a:lnTo>
                  <a:lnTo>
                    <a:pt x="1565" y="1191"/>
                  </a:lnTo>
                  <a:lnTo>
                    <a:pt x="1565" y="1"/>
                  </a:ln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2" name="Google Shape;24082;p76"/>
            <p:cNvSpPr/>
            <p:nvPr/>
          </p:nvSpPr>
          <p:spPr>
            <a:xfrm>
              <a:off x="3254227" y="4131070"/>
              <a:ext cx="41033" cy="31600"/>
            </a:xfrm>
            <a:custGeom>
              <a:rect b="b" l="l" r="r" t="t"/>
              <a:pathLst>
                <a:path extrusionOk="0" h="1206" w="1566">
                  <a:moveTo>
                    <a:pt x="0" y="0"/>
                  </a:moveTo>
                  <a:cubicBezTo>
                    <a:pt x="0" y="519"/>
                    <a:pt x="303" y="994"/>
                    <a:pt x="778" y="1205"/>
                  </a:cubicBezTo>
                  <a:cubicBezTo>
                    <a:pt x="1253" y="989"/>
                    <a:pt x="1556" y="519"/>
                    <a:pt x="15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3" name="Google Shape;24083;p76"/>
            <p:cNvSpPr/>
            <p:nvPr/>
          </p:nvSpPr>
          <p:spPr>
            <a:xfrm>
              <a:off x="3226060" y="3877115"/>
              <a:ext cx="69201" cy="222276"/>
            </a:xfrm>
            <a:custGeom>
              <a:rect b="b" l="l" r="r" t="t"/>
              <a:pathLst>
                <a:path extrusionOk="0" h="8483" w="2641">
                  <a:moveTo>
                    <a:pt x="29" y="1"/>
                  </a:moveTo>
                  <a:cubicBezTo>
                    <a:pt x="10" y="87"/>
                    <a:pt x="0" y="169"/>
                    <a:pt x="0" y="255"/>
                  </a:cubicBezTo>
                  <a:lnTo>
                    <a:pt x="0" y="8483"/>
                  </a:lnTo>
                  <a:lnTo>
                    <a:pt x="2640" y="8483"/>
                  </a:lnTo>
                  <a:lnTo>
                    <a:pt x="2640" y="255"/>
                  </a:lnTo>
                  <a:cubicBezTo>
                    <a:pt x="2640" y="174"/>
                    <a:pt x="2631" y="97"/>
                    <a:pt x="2616" y="20"/>
                  </a:cubicBezTo>
                  <a:cubicBezTo>
                    <a:pt x="2611" y="15"/>
                    <a:pt x="2611" y="6"/>
                    <a:pt x="2611"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4" name="Google Shape;24084;p76"/>
            <p:cNvSpPr/>
            <p:nvPr/>
          </p:nvSpPr>
          <p:spPr>
            <a:xfrm>
              <a:off x="3258891" y="3877115"/>
              <a:ext cx="36369" cy="222276"/>
            </a:xfrm>
            <a:custGeom>
              <a:rect b="b" l="l" r="r" t="t"/>
              <a:pathLst>
                <a:path extrusionOk="0" h="8483" w="1388">
                  <a:moveTo>
                    <a:pt x="0" y="1"/>
                  </a:moveTo>
                  <a:lnTo>
                    <a:pt x="0" y="8483"/>
                  </a:lnTo>
                  <a:lnTo>
                    <a:pt x="1387" y="8483"/>
                  </a:lnTo>
                  <a:lnTo>
                    <a:pt x="1387" y="255"/>
                  </a:lnTo>
                  <a:cubicBezTo>
                    <a:pt x="1387" y="174"/>
                    <a:pt x="1378" y="97"/>
                    <a:pt x="1363" y="20"/>
                  </a:cubicBezTo>
                  <a:cubicBezTo>
                    <a:pt x="1363" y="15"/>
                    <a:pt x="1363" y="6"/>
                    <a:pt x="1363" y="1"/>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5" name="Google Shape;24085;p76"/>
            <p:cNvSpPr/>
            <p:nvPr/>
          </p:nvSpPr>
          <p:spPr>
            <a:xfrm>
              <a:off x="3220505" y="3805687"/>
              <a:ext cx="80153" cy="365472"/>
            </a:xfrm>
            <a:custGeom>
              <a:rect b="b" l="l" r="r" t="t"/>
              <a:pathLst>
                <a:path extrusionOk="0" h="13948" w="3059">
                  <a:moveTo>
                    <a:pt x="1532" y="653"/>
                  </a:moveTo>
                  <a:lnTo>
                    <a:pt x="1835" y="1224"/>
                  </a:lnTo>
                  <a:lnTo>
                    <a:pt x="1839" y="1234"/>
                  </a:lnTo>
                  <a:cubicBezTo>
                    <a:pt x="1741" y="1284"/>
                    <a:pt x="1635" y="1310"/>
                    <a:pt x="1530" y="1310"/>
                  </a:cubicBezTo>
                  <a:cubicBezTo>
                    <a:pt x="1424" y="1310"/>
                    <a:pt x="1319" y="1284"/>
                    <a:pt x="1220" y="1234"/>
                  </a:cubicBezTo>
                  <a:lnTo>
                    <a:pt x="1532" y="653"/>
                  </a:lnTo>
                  <a:close/>
                  <a:moveTo>
                    <a:pt x="2031" y="1599"/>
                  </a:moveTo>
                  <a:lnTo>
                    <a:pt x="2521" y="2520"/>
                  </a:lnTo>
                  <a:lnTo>
                    <a:pt x="539" y="2520"/>
                  </a:lnTo>
                  <a:lnTo>
                    <a:pt x="1028" y="1599"/>
                  </a:lnTo>
                  <a:cubicBezTo>
                    <a:pt x="1187" y="1683"/>
                    <a:pt x="1359" y="1725"/>
                    <a:pt x="1532" y="1725"/>
                  </a:cubicBezTo>
                  <a:cubicBezTo>
                    <a:pt x="1704" y="1725"/>
                    <a:pt x="1875" y="1683"/>
                    <a:pt x="2031" y="1599"/>
                  </a:cubicBezTo>
                  <a:close/>
                  <a:moveTo>
                    <a:pt x="2646" y="11415"/>
                  </a:moveTo>
                  <a:lnTo>
                    <a:pt x="2646" y="12212"/>
                  </a:lnTo>
                  <a:lnTo>
                    <a:pt x="419" y="12212"/>
                  </a:lnTo>
                  <a:lnTo>
                    <a:pt x="419" y="11415"/>
                  </a:lnTo>
                  <a:close/>
                  <a:moveTo>
                    <a:pt x="1527" y="0"/>
                  </a:moveTo>
                  <a:cubicBezTo>
                    <a:pt x="1451" y="0"/>
                    <a:pt x="1383" y="44"/>
                    <a:pt x="1345" y="111"/>
                  </a:cubicBezTo>
                  <a:lnTo>
                    <a:pt x="769" y="1205"/>
                  </a:lnTo>
                  <a:lnTo>
                    <a:pt x="155" y="2362"/>
                  </a:lnTo>
                  <a:cubicBezTo>
                    <a:pt x="54" y="2554"/>
                    <a:pt x="1" y="2765"/>
                    <a:pt x="1" y="2981"/>
                  </a:cubicBezTo>
                  <a:lnTo>
                    <a:pt x="1" y="6701"/>
                  </a:lnTo>
                  <a:cubicBezTo>
                    <a:pt x="1" y="6841"/>
                    <a:pt x="105" y="6910"/>
                    <a:pt x="210" y="6910"/>
                  </a:cubicBezTo>
                  <a:cubicBezTo>
                    <a:pt x="314" y="6910"/>
                    <a:pt x="419" y="6841"/>
                    <a:pt x="419" y="6701"/>
                  </a:cubicBezTo>
                  <a:lnTo>
                    <a:pt x="419" y="2938"/>
                  </a:lnTo>
                  <a:lnTo>
                    <a:pt x="1321" y="2938"/>
                  </a:lnTo>
                  <a:lnTo>
                    <a:pt x="1321" y="10993"/>
                  </a:lnTo>
                  <a:lnTo>
                    <a:pt x="1321" y="11002"/>
                  </a:lnTo>
                  <a:lnTo>
                    <a:pt x="414" y="11002"/>
                  </a:lnTo>
                  <a:lnTo>
                    <a:pt x="414" y="7532"/>
                  </a:lnTo>
                  <a:cubicBezTo>
                    <a:pt x="414" y="7393"/>
                    <a:pt x="311" y="7323"/>
                    <a:pt x="207" y="7323"/>
                  </a:cubicBezTo>
                  <a:cubicBezTo>
                    <a:pt x="104" y="7323"/>
                    <a:pt x="1" y="7393"/>
                    <a:pt x="1" y="7532"/>
                  </a:cubicBezTo>
                  <a:lnTo>
                    <a:pt x="1" y="12418"/>
                  </a:lnTo>
                  <a:lnTo>
                    <a:pt x="1" y="12423"/>
                  </a:lnTo>
                  <a:cubicBezTo>
                    <a:pt x="1" y="12697"/>
                    <a:pt x="78" y="12971"/>
                    <a:pt x="222" y="13206"/>
                  </a:cubicBezTo>
                  <a:cubicBezTo>
                    <a:pt x="265" y="13281"/>
                    <a:pt x="329" y="13313"/>
                    <a:pt x="393" y="13313"/>
                  </a:cubicBezTo>
                  <a:cubicBezTo>
                    <a:pt x="535" y="13313"/>
                    <a:pt x="675" y="13157"/>
                    <a:pt x="572" y="12995"/>
                  </a:cubicBezTo>
                  <a:cubicBezTo>
                    <a:pt x="505" y="12879"/>
                    <a:pt x="457" y="12755"/>
                    <a:pt x="433" y="12625"/>
                  </a:cubicBezTo>
                  <a:lnTo>
                    <a:pt x="2622" y="12625"/>
                  </a:lnTo>
                  <a:cubicBezTo>
                    <a:pt x="2516" y="13143"/>
                    <a:pt x="2075" y="13518"/>
                    <a:pt x="1547" y="13532"/>
                  </a:cubicBezTo>
                  <a:cubicBezTo>
                    <a:pt x="1536" y="13532"/>
                    <a:pt x="1525" y="13533"/>
                    <a:pt x="1514" y="13533"/>
                  </a:cubicBezTo>
                  <a:cubicBezTo>
                    <a:pt x="1370" y="13533"/>
                    <a:pt x="1225" y="13504"/>
                    <a:pt x="1095" y="13446"/>
                  </a:cubicBezTo>
                  <a:cubicBezTo>
                    <a:pt x="1064" y="13432"/>
                    <a:pt x="1034" y="13426"/>
                    <a:pt x="1006" y="13426"/>
                  </a:cubicBezTo>
                  <a:cubicBezTo>
                    <a:pt x="807" y="13426"/>
                    <a:pt x="709" y="13732"/>
                    <a:pt x="932" y="13825"/>
                  </a:cubicBezTo>
                  <a:cubicBezTo>
                    <a:pt x="1128" y="13909"/>
                    <a:pt x="1329" y="13948"/>
                    <a:pt x="1525" y="13948"/>
                  </a:cubicBezTo>
                  <a:cubicBezTo>
                    <a:pt x="2333" y="13948"/>
                    <a:pt x="3059" y="13284"/>
                    <a:pt x="3059" y="12418"/>
                  </a:cubicBezTo>
                  <a:lnTo>
                    <a:pt x="3059" y="11223"/>
                  </a:lnTo>
                  <a:cubicBezTo>
                    <a:pt x="3059" y="11218"/>
                    <a:pt x="3059" y="11214"/>
                    <a:pt x="3059" y="11209"/>
                  </a:cubicBezTo>
                  <a:lnTo>
                    <a:pt x="3059" y="11190"/>
                  </a:lnTo>
                  <a:lnTo>
                    <a:pt x="3059" y="9414"/>
                  </a:lnTo>
                  <a:cubicBezTo>
                    <a:pt x="3059" y="9277"/>
                    <a:pt x="2955" y="9208"/>
                    <a:pt x="2852" y="9208"/>
                  </a:cubicBezTo>
                  <a:cubicBezTo>
                    <a:pt x="2749" y="9208"/>
                    <a:pt x="2646" y="9277"/>
                    <a:pt x="2646" y="9414"/>
                  </a:cubicBezTo>
                  <a:lnTo>
                    <a:pt x="2646" y="10998"/>
                  </a:lnTo>
                  <a:lnTo>
                    <a:pt x="1739" y="10998"/>
                  </a:lnTo>
                  <a:lnTo>
                    <a:pt x="1739" y="10988"/>
                  </a:lnTo>
                  <a:lnTo>
                    <a:pt x="1739" y="2933"/>
                  </a:lnTo>
                  <a:lnTo>
                    <a:pt x="2646" y="2933"/>
                  </a:lnTo>
                  <a:lnTo>
                    <a:pt x="2646" y="2981"/>
                  </a:lnTo>
                  <a:lnTo>
                    <a:pt x="2646" y="8588"/>
                  </a:lnTo>
                  <a:cubicBezTo>
                    <a:pt x="2646" y="8725"/>
                    <a:pt x="2749" y="8793"/>
                    <a:pt x="2852" y="8793"/>
                  </a:cubicBezTo>
                  <a:cubicBezTo>
                    <a:pt x="2955" y="8793"/>
                    <a:pt x="3059" y="8725"/>
                    <a:pt x="3059" y="8588"/>
                  </a:cubicBezTo>
                  <a:lnTo>
                    <a:pt x="3059" y="2981"/>
                  </a:lnTo>
                  <a:cubicBezTo>
                    <a:pt x="3059" y="2765"/>
                    <a:pt x="3006" y="2549"/>
                    <a:pt x="2905" y="2362"/>
                  </a:cubicBezTo>
                  <a:lnTo>
                    <a:pt x="1710" y="111"/>
                  </a:lnTo>
                  <a:cubicBezTo>
                    <a:pt x="1676" y="44"/>
                    <a:pt x="1604" y="0"/>
                    <a:pt x="15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086" name="Google Shape;24086;p76"/>
          <p:cNvGrpSpPr/>
          <p:nvPr/>
        </p:nvGrpSpPr>
        <p:grpSpPr>
          <a:xfrm>
            <a:off x="1347157" y="2421723"/>
            <a:ext cx="280655" cy="365551"/>
            <a:chOff x="1347157" y="2421723"/>
            <a:chExt cx="280655" cy="365551"/>
          </a:xfrm>
        </p:grpSpPr>
        <p:sp>
          <p:nvSpPr>
            <p:cNvPr id="24087" name="Google Shape;24087;p76"/>
            <p:cNvSpPr/>
            <p:nvPr/>
          </p:nvSpPr>
          <p:spPr>
            <a:xfrm>
              <a:off x="1348546" y="2427357"/>
              <a:ext cx="273607" cy="354520"/>
            </a:xfrm>
            <a:custGeom>
              <a:rect b="b" l="l" r="r" t="t"/>
              <a:pathLst>
                <a:path extrusionOk="0" h="13530" w="10442">
                  <a:moveTo>
                    <a:pt x="5529" y="0"/>
                  </a:moveTo>
                  <a:cubicBezTo>
                    <a:pt x="4771" y="0"/>
                    <a:pt x="4010" y="189"/>
                    <a:pt x="3318" y="574"/>
                  </a:cubicBezTo>
                  <a:cubicBezTo>
                    <a:pt x="1638" y="1515"/>
                    <a:pt x="725" y="3411"/>
                    <a:pt x="1047" y="5307"/>
                  </a:cubicBezTo>
                  <a:lnTo>
                    <a:pt x="207" y="7793"/>
                  </a:lnTo>
                  <a:cubicBezTo>
                    <a:pt x="1" y="8398"/>
                    <a:pt x="423" y="9051"/>
                    <a:pt x="1061" y="9080"/>
                  </a:cubicBezTo>
                  <a:lnTo>
                    <a:pt x="1426" y="9080"/>
                  </a:lnTo>
                  <a:cubicBezTo>
                    <a:pt x="1532" y="9080"/>
                    <a:pt x="1618" y="9166"/>
                    <a:pt x="1618" y="9272"/>
                  </a:cubicBezTo>
                  <a:lnTo>
                    <a:pt x="1618" y="11005"/>
                  </a:lnTo>
                  <a:cubicBezTo>
                    <a:pt x="1618" y="11513"/>
                    <a:pt x="2031" y="11926"/>
                    <a:pt x="2540" y="11926"/>
                  </a:cubicBezTo>
                  <a:lnTo>
                    <a:pt x="3860" y="11705"/>
                  </a:lnTo>
                  <a:cubicBezTo>
                    <a:pt x="3871" y="11704"/>
                    <a:pt x="3882" y="11703"/>
                    <a:pt x="3893" y="11703"/>
                  </a:cubicBezTo>
                  <a:cubicBezTo>
                    <a:pt x="3999" y="11703"/>
                    <a:pt x="4086" y="11784"/>
                    <a:pt x="4086" y="11893"/>
                  </a:cubicBezTo>
                  <a:lnTo>
                    <a:pt x="4086" y="13241"/>
                  </a:lnTo>
                  <a:cubicBezTo>
                    <a:pt x="4086" y="13400"/>
                    <a:pt x="4210" y="13529"/>
                    <a:pt x="4369" y="13529"/>
                  </a:cubicBezTo>
                  <a:lnTo>
                    <a:pt x="8588" y="13529"/>
                  </a:lnTo>
                  <a:cubicBezTo>
                    <a:pt x="8747" y="13529"/>
                    <a:pt x="8876" y="13400"/>
                    <a:pt x="8876" y="13241"/>
                  </a:cubicBezTo>
                  <a:lnTo>
                    <a:pt x="8876" y="8763"/>
                  </a:lnTo>
                  <a:cubicBezTo>
                    <a:pt x="8876" y="8470"/>
                    <a:pt x="8915" y="8177"/>
                    <a:pt x="8996" y="7899"/>
                  </a:cubicBezTo>
                  <a:cubicBezTo>
                    <a:pt x="9073" y="7616"/>
                    <a:pt x="9193" y="7352"/>
                    <a:pt x="9352" y="7102"/>
                  </a:cubicBezTo>
                  <a:cubicBezTo>
                    <a:pt x="9587" y="6737"/>
                    <a:pt x="9764" y="6339"/>
                    <a:pt x="9889" y="5921"/>
                  </a:cubicBezTo>
                  <a:lnTo>
                    <a:pt x="9884" y="5921"/>
                  </a:lnTo>
                  <a:cubicBezTo>
                    <a:pt x="10441" y="4145"/>
                    <a:pt x="9860" y="2201"/>
                    <a:pt x="8411" y="1025"/>
                  </a:cubicBezTo>
                  <a:cubicBezTo>
                    <a:pt x="7579" y="348"/>
                    <a:pt x="6557" y="0"/>
                    <a:pt x="5529" y="0"/>
                  </a:cubicBezTo>
                  <a:close/>
                </a:path>
              </a:pathLst>
            </a:custGeom>
            <a:solidFill>
              <a:srgbClr val="E2E8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8" name="Google Shape;24088;p76"/>
            <p:cNvSpPr/>
            <p:nvPr/>
          </p:nvSpPr>
          <p:spPr>
            <a:xfrm>
              <a:off x="1475969" y="2654428"/>
              <a:ext cx="35740" cy="22220"/>
            </a:xfrm>
            <a:custGeom>
              <a:rect b="b" l="l" r="r" t="t"/>
              <a:pathLst>
                <a:path extrusionOk="0" h="848" w="1364">
                  <a:moveTo>
                    <a:pt x="0" y="1"/>
                  </a:moveTo>
                  <a:lnTo>
                    <a:pt x="0" y="169"/>
                  </a:lnTo>
                  <a:cubicBezTo>
                    <a:pt x="0" y="562"/>
                    <a:pt x="326" y="847"/>
                    <a:pt x="682" y="847"/>
                  </a:cubicBezTo>
                  <a:cubicBezTo>
                    <a:pt x="796" y="847"/>
                    <a:pt x="912" y="818"/>
                    <a:pt x="1023" y="754"/>
                  </a:cubicBezTo>
                  <a:lnTo>
                    <a:pt x="1028" y="750"/>
                  </a:lnTo>
                  <a:cubicBezTo>
                    <a:pt x="1234" y="630"/>
                    <a:pt x="1364" y="409"/>
                    <a:pt x="1364" y="169"/>
                  </a:cubicBezTo>
                  <a:lnTo>
                    <a:pt x="1364" y="1"/>
                  </a:ln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9" name="Google Shape;24089;p76"/>
            <p:cNvSpPr/>
            <p:nvPr/>
          </p:nvSpPr>
          <p:spPr>
            <a:xfrm>
              <a:off x="1494205" y="2654428"/>
              <a:ext cx="17503" cy="19652"/>
            </a:xfrm>
            <a:custGeom>
              <a:rect b="b" l="l" r="r" t="t"/>
              <a:pathLst>
                <a:path extrusionOk="0" h="750" w="668">
                  <a:moveTo>
                    <a:pt x="0" y="1"/>
                  </a:moveTo>
                  <a:lnTo>
                    <a:pt x="0" y="169"/>
                  </a:lnTo>
                  <a:cubicBezTo>
                    <a:pt x="0" y="404"/>
                    <a:pt x="125" y="630"/>
                    <a:pt x="332" y="750"/>
                  </a:cubicBezTo>
                  <a:cubicBezTo>
                    <a:pt x="538" y="630"/>
                    <a:pt x="668" y="409"/>
                    <a:pt x="668" y="169"/>
                  </a:cubicBezTo>
                  <a:lnTo>
                    <a:pt x="668"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0" name="Google Shape;24090;p76"/>
            <p:cNvSpPr/>
            <p:nvPr/>
          </p:nvSpPr>
          <p:spPr>
            <a:xfrm>
              <a:off x="1432708" y="2488514"/>
              <a:ext cx="121265" cy="167722"/>
            </a:xfrm>
            <a:custGeom>
              <a:rect b="b" l="l" r="r" t="t"/>
              <a:pathLst>
                <a:path extrusionOk="0" h="6401" w="4628">
                  <a:moveTo>
                    <a:pt x="2328" y="1"/>
                  </a:moveTo>
                  <a:cubicBezTo>
                    <a:pt x="1453" y="1"/>
                    <a:pt x="660" y="533"/>
                    <a:pt x="331" y="1350"/>
                  </a:cubicBezTo>
                  <a:cubicBezTo>
                    <a:pt x="0" y="2190"/>
                    <a:pt x="221" y="3146"/>
                    <a:pt x="888" y="3750"/>
                  </a:cubicBezTo>
                  <a:cubicBezTo>
                    <a:pt x="1147" y="3990"/>
                    <a:pt x="1296" y="4331"/>
                    <a:pt x="1296" y="4691"/>
                  </a:cubicBezTo>
                  <a:lnTo>
                    <a:pt x="1296" y="6035"/>
                  </a:lnTo>
                  <a:cubicBezTo>
                    <a:pt x="1296" y="6131"/>
                    <a:pt x="1334" y="6227"/>
                    <a:pt x="1402" y="6294"/>
                  </a:cubicBezTo>
                  <a:cubicBezTo>
                    <a:pt x="1416" y="6304"/>
                    <a:pt x="1430" y="6318"/>
                    <a:pt x="1445" y="6328"/>
                  </a:cubicBezTo>
                  <a:cubicBezTo>
                    <a:pt x="1454" y="6338"/>
                    <a:pt x="1464" y="6342"/>
                    <a:pt x="1474" y="6347"/>
                  </a:cubicBezTo>
                  <a:cubicBezTo>
                    <a:pt x="1531" y="6386"/>
                    <a:pt x="1598" y="6400"/>
                    <a:pt x="1666" y="6400"/>
                  </a:cubicBezTo>
                  <a:lnTo>
                    <a:pt x="3000" y="6400"/>
                  </a:lnTo>
                  <a:cubicBezTo>
                    <a:pt x="3067" y="6400"/>
                    <a:pt x="3135" y="6386"/>
                    <a:pt x="3192" y="6347"/>
                  </a:cubicBezTo>
                  <a:cubicBezTo>
                    <a:pt x="3202" y="6342"/>
                    <a:pt x="3211" y="6338"/>
                    <a:pt x="3221" y="6328"/>
                  </a:cubicBezTo>
                  <a:cubicBezTo>
                    <a:pt x="3235" y="6318"/>
                    <a:pt x="3245" y="6304"/>
                    <a:pt x="3259" y="6294"/>
                  </a:cubicBezTo>
                  <a:cubicBezTo>
                    <a:pt x="3331" y="6227"/>
                    <a:pt x="3370" y="6131"/>
                    <a:pt x="3370" y="6035"/>
                  </a:cubicBezTo>
                  <a:lnTo>
                    <a:pt x="3370" y="4686"/>
                  </a:lnTo>
                  <a:cubicBezTo>
                    <a:pt x="3370" y="4322"/>
                    <a:pt x="3523" y="3981"/>
                    <a:pt x="3792" y="3736"/>
                  </a:cubicBezTo>
                  <a:cubicBezTo>
                    <a:pt x="4397" y="3179"/>
                    <a:pt x="4627" y="2334"/>
                    <a:pt x="4402" y="1547"/>
                  </a:cubicBezTo>
                  <a:cubicBezTo>
                    <a:pt x="4171" y="765"/>
                    <a:pt x="3514" y="174"/>
                    <a:pt x="2712" y="35"/>
                  </a:cubicBezTo>
                  <a:lnTo>
                    <a:pt x="2664" y="25"/>
                  </a:lnTo>
                  <a:cubicBezTo>
                    <a:pt x="2573" y="11"/>
                    <a:pt x="2482" y="1"/>
                    <a:pt x="2386" y="1"/>
                  </a:cubicBezTo>
                  <a:cubicBezTo>
                    <a:pt x="2366" y="1"/>
                    <a:pt x="2347" y="1"/>
                    <a:pt x="2328"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1" name="Google Shape;24091;p76"/>
            <p:cNvSpPr/>
            <p:nvPr/>
          </p:nvSpPr>
          <p:spPr>
            <a:xfrm>
              <a:off x="1440988" y="2489404"/>
              <a:ext cx="112985" cy="166831"/>
            </a:xfrm>
            <a:custGeom>
              <a:rect b="b" l="l" r="r" t="t"/>
              <a:pathLst>
                <a:path extrusionOk="0" h="6367" w="4312">
                  <a:moveTo>
                    <a:pt x="2391" y="1"/>
                  </a:moveTo>
                  <a:cubicBezTo>
                    <a:pt x="630" y="313"/>
                    <a:pt x="1" y="2511"/>
                    <a:pt x="1326" y="3716"/>
                  </a:cubicBezTo>
                  <a:cubicBezTo>
                    <a:pt x="1590" y="3956"/>
                    <a:pt x="1739" y="4297"/>
                    <a:pt x="1734" y="4657"/>
                  </a:cubicBezTo>
                  <a:lnTo>
                    <a:pt x="1734" y="6001"/>
                  </a:lnTo>
                  <a:cubicBezTo>
                    <a:pt x="1734" y="6203"/>
                    <a:pt x="1902" y="6366"/>
                    <a:pt x="2103" y="6366"/>
                  </a:cubicBezTo>
                  <a:lnTo>
                    <a:pt x="2684" y="6366"/>
                  </a:lnTo>
                  <a:cubicBezTo>
                    <a:pt x="2886" y="6366"/>
                    <a:pt x="3054" y="6203"/>
                    <a:pt x="3054" y="6001"/>
                  </a:cubicBezTo>
                  <a:lnTo>
                    <a:pt x="3054" y="4652"/>
                  </a:lnTo>
                  <a:cubicBezTo>
                    <a:pt x="3054" y="4288"/>
                    <a:pt x="3207" y="3947"/>
                    <a:pt x="3476" y="3702"/>
                  </a:cubicBezTo>
                  <a:cubicBezTo>
                    <a:pt x="4076" y="3145"/>
                    <a:pt x="4311" y="2300"/>
                    <a:pt x="4081" y="1513"/>
                  </a:cubicBezTo>
                  <a:cubicBezTo>
                    <a:pt x="3851" y="731"/>
                    <a:pt x="3198" y="140"/>
                    <a:pt x="239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2" name="Google Shape;24092;p76"/>
            <p:cNvSpPr/>
            <p:nvPr/>
          </p:nvSpPr>
          <p:spPr>
            <a:xfrm>
              <a:off x="1466667" y="2613421"/>
              <a:ext cx="54344" cy="21538"/>
            </a:xfrm>
            <a:custGeom>
              <a:rect b="b" l="l" r="r" t="t"/>
              <a:pathLst>
                <a:path extrusionOk="0" h="822" w="2074">
                  <a:moveTo>
                    <a:pt x="0" y="1"/>
                  </a:moveTo>
                  <a:lnTo>
                    <a:pt x="0" y="822"/>
                  </a:lnTo>
                  <a:lnTo>
                    <a:pt x="2074" y="822"/>
                  </a:lnTo>
                  <a:lnTo>
                    <a:pt x="2074"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3" name="Google Shape;24093;p76"/>
            <p:cNvSpPr/>
            <p:nvPr/>
          </p:nvSpPr>
          <p:spPr>
            <a:xfrm>
              <a:off x="1466667" y="2634933"/>
              <a:ext cx="54344" cy="21303"/>
            </a:xfrm>
            <a:custGeom>
              <a:rect b="b" l="l" r="r" t="t"/>
              <a:pathLst>
                <a:path extrusionOk="0" h="813" w="2074">
                  <a:moveTo>
                    <a:pt x="0" y="1"/>
                  </a:moveTo>
                  <a:lnTo>
                    <a:pt x="0" y="447"/>
                  </a:lnTo>
                  <a:cubicBezTo>
                    <a:pt x="0" y="543"/>
                    <a:pt x="38" y="639"/>
                    <a:pt x="106" y="706"/>
                  </a:cubicBezTo>
                  <a:cubicBezTo>
                    <a:pt x="120" y="721"/>
                    <a:pt x="134" y="730"/>
                    <a:pt x="149" y="740"/>
                  </a:cubicBezTo>
                  <a:cubicBezTo>
                    <a:pt x="158" y="750"/>
                    <a:pt x="168" y="754"/>
                    <a:pt x="178" y="759"/>
                  </a:cubicBezTo>
                  <a:cubicBezTo>
                    <a:pt x="235" y="798"/>
                    <a:pt x="302" y="812"/>
                    <a:pt x="370" y="812"/>
                  </a:cubicBezTo>
                  <a:lnTo>
                    <a:pt x="1704" y="812"/>
                  </a:lnTo>
                  <a:cubicBezTo>
                    <a:pt x="1771" y="812"/>
                    <a:pt x="1839" y="798"/>
                    <a:pt x="1896" y="759"/>
                  </a:cubicBezTo>
                  <a:cubicBezTo>
                    <a:pt x="1906" y="754"/>
                    <a:pt x="1915" y="750"/>
                    <a:pt x="1925" y="740"/>
                  </a:cubicBezTo>
                  <a:cubicBezTo>
                    <a:pt x="1939" y="730"/>
                    <a:pt x="1954" y="721"/>
                    <a:pt x="1963" y="706"/>
                  </a:cubicBezTo>
                  <a:cubicBezTo>
                    <a:pt x="2035" y="639"/>
                    <a:pt x="2074" y="543"/>
                    <a:pt x="2074" y="447"/>
                  </a:cubicBezTo>
                  <a:lnTo>
                    <a:pt x="2074" y="1"/>
                  </a:ln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4" name="Google Shape;24094;p76"/>
            <p:cNvSpPr/>
            <p:nvPr/>
          </p:nvSpPr>
          <p:spPr>
            <a:xfrm>
              <a:off x="1486397" y="2613421"/>
              <a:ext cx="34614" cy="21538"/>
            </a:xfrm>
            <a:custGeom>
              <a:rect b="b" l="l" r="r" t="t"/>
              <a:pathLst>
                <a:path extrusionOk="0" h="822" w="1321">
                  <a:moveTo>
                    <a:pt x="1" y="1"/>
                  </a:moveTo>
                  <a:lnTo>
                    <a:pt x="1" y="822"/>
                  </a:lnTo>
                  <a:lnTo>
                    <a:pt x="1321" y="822"/>
                  </a:lnTo>
                  <a:lnTo>
                    <a:pt x="1321"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5" name="Google Shape;24095;p76"/>
            <p:cNvSpPr/>
            <p:nvPr/>
          </p:nvSpPr>
          <p:spPr>
            <a:xfrm>
              <a:off x="1486397" y="2634933"/>
              <a:ext cx="34614" cy="21303"/>
            </a:xfrm>
            <a:custGeom>
              <a:rect b="b" l="l" r="r" t="t"/>
              <a:pathLst>
                <a:path extrusionOk="0" h="813" w="1321">
                  <a:moveTo>
                    <a:pt x="1" y="1"/>
                  </a:moveTo>
                  <a:lnTo>
                    <a:pt x="1" y="447"/>
                  </a:lnTo>
                  <a:cubicBezTo>
                    <a:pt x="1" y="649"/>
                    <a:pt x="169" y="812"/>
                    <a:pt x="370" y="812"/>
                  </a:cubicBezTo>
                  <a:lnTo>
                    <a:pt x="951" y="812"/>
                  </a:lnTo>
                  <a:cubicBezTo>
                    <a:pt x="1018" y="812"/>
                    <a:pt x="1086" y="798"/>
                    <a:pt x="1143" y="759"/>
                  </a:cubicBezTo>
                  <a:cubicBezTo>
                    <a:pt x="1153" y="754"/>
                    <a:pt x="1162" y="750"/>
                    <a:pt x="1172" y="740"/>
                  </a:cubicBezTo>
                  <a:cubicBezTo>
                    <a:pt x="1186" y="730"/>
                    <a:pt x="1201" y="721"/>
                    <a:pt x="1210" y="706"/>
                  </a:cubicBezTo>
                  <a:cubicBezTo>
                    <a:pt x="1282" y="639"/>
                    <a:pt x="1321" y="543"/>
                    <a:pt x="1321" y="447"/>
                  </a:cubicBezTo>
                  <a:lnTo>
                    <a:pt x="132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6" name="Google Shape;24096;p76"/>
            <p:cNvSpPr/>
            <p:nvPr/>
          </p:nvSpPr>
          <p:spPr>
            <a:xfrm>
              <a:off x="1372076" y="2659852"/>
              <a:ext cx="138009" cy="127423"/>
            </a:xfrm>
            <a:custGeom>
              <a:rect b="b" l="l" r="r" t="t"/>
              <a:pathLst>
                <a:path extrusionOk="0" h="4863" w="5267">
                  <a:moveTo>
                    <a:pt x="279" y="0"/>
                  </a:moveTo>
                  <a:cubicBezTo>
                    <a:pt x="0" y="0"/>
                    <a:pt x="0" y="413"/>
                    <a:pt x="279" y="413"/>
                  </a:cubicBezTo>
                  <a:lnTo>
                    <a:pt x="519" y="413"/>
                  </a:lnTo>
                  <a:lnTo>
                    <a:pt x="519" y="2132"/>
                  </a:lnTo>
                  <a:cubicBezTo>
                    <a:pt x="519" y="2751"/>
                    <a:pt x="1023" y="3260"/>
                    <a:pt x="1647" y="3260"/>
                  </a:cubicBezTo>
                  <a:cubicBezTo>
                    <a:pt x="1648" y="3260"/>
                    <a:pt x="1649" y="3260"/>
                    <a:pt x="1650" y="3260"/>
                  </a:cubicBezTo>
                  <a:cubicBezTo>
                    <a:pt x="1677" y="3260"/>
                    <a:pt x="1664" y="3255"/>
                    <a:pt x="2981" y="3039"/>
                  </a:cubicBezTo>
                  <a:lnTo>
                    <a:pt x="2981" y="4368"/>
                  </a:lnTo>
                  <a:cubicBezTo>
                    <a:pt x="2981" y="4642"/>
                    <a:pt x="3202" y="4858"/>
                    <a:pt x="3476" y="4863"/>
                  </a:cubicBezTo>
                  <a:lnTo>
                    <a:pt x="4988" y="4863"/>
                  </a:lnTo>
                  <a:cubicBezTo>
                    <a:pt x="5266" y="4858"/>
                    <a:pt x="5266" y="4445"/>
                    <a:pt x="4988" y="4445"/>
                  </a:cubicBezTo>
                  <a:lnTo>
                    <a:pt x="3471" y="4445"/>
                  </a:lnTo>
                  <a:cubicBezTo>
                    <a:pt x="3428" y="4445"/>
                    <a:pt x="3394" y="4412"/>
                    <a:pt x="3394" y="4368"/>
                  </a:cubicBezTo>
                  <a:lnTo>
                    <a:pt x="3394" y="2794"/>
                  </a:lnTo>
                  <a:cubicBezTo>
                    <a:pt x="3394" y="2676"/>
                    <a:pt x="3298" y="2585"/>
                    <a:pt x="3186" y="2585"/>
                  </a:cubicBezTo>
                  <a:cubicBezTo>
                    <a:pt x="3175" y="2585"/>
                    <a:pt x="3165" y="2586"/>
                    <a:pt x="3154" y="2588"/>
                  </a:cubicBezTo>
                  <a:lnTo>
                    <a:pt x="1628" y="2847"/>
                  </a:lnTo>
                  <a:cubicBezTo>
                    <a:pt x="1239" y="2837"/>
                    <a:pt x="932" y="2520"/>
                    <a:pt x="932" y="2132"/>
                  </a:cubicBezTo>
                  <a:lnTo>
                    <a:pt x="932" y="207"/>
                  </a:lnTo>
                  <a:cubicBezTo>
                    <a:pt x="932" y="91"/>
                    <a:pt x="836" y="0"/>
                    <a:pt x="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7" name="Google Shape;24097;p76"/>
            <p:cNvSpPr/>
            <p:nvPr/>
          </p:nvSpPr>
          <p:spPr>
            <a:xfrm>
              <a:off x="1347157" y="2442004"/>
              <a:ext cx="88040" cy="221306"/>
            </a:xfrm>
            <a:custGeom>
              <a:rect b="b" l="l" r="r" t="t"/>
              <a:pathLst>
                <a:path extrusionOk="0" h="8446" w="3360">
                  <a:moveTo>
                    <a:pt x="3055" y="0"/>
                  </a:moveTo>
                  <a:cubicBezTo>
                    <a:pt x="3018" y="0"/>
                    <a:pt x="2978" y="12"/>
                    <a:pt x="2939" y="39"/>
                  </a:cubicBezTo>
                  <a:cubicBezTo>
                    <a:pt x="1619" y="922"/>
                    <a:pt x="831" y="2405"/>
                    <a:pt x="831" y="3994"/>
                  </a:cubicBezTo>
                  <a:cubicBezTo>
                    <a:pt x="831" y="4244"/>
                    <a:pt x="850" y="4488"/>
                    <a:pt x="889" y="4733"/>
                  </a:cubicBezTo>
                  <a:cubicBezTo>
                    <a:pt x="68" y="7225"/>
                    <a:pt x="1" y="7210"/>
                    <a:pt x="1" y="7551"/>
                  </a:cubicBezTo>
                  <a:cubicBezTo>
                    <a:pt x="1" y="7858"/>
                    <a:pt x="121" y="8156"/>
                    <a:pt x="332" y="8377"/>
                  </a:cubicBezTo>
                  <a:cubicBezTo>
                    <a:pt x="378" y="8425"/>
                    <a:pt x="430" y="8445"/>
                    <a:pt x="480" y="8445"/>
                  </a:cubicBezTo>
                  <a:cubicBezTo>
                    <a:pt x="639" y="8445"/>
                    <a:pt x="776" y="8242"/>
                    <a:pt x="630" y="8089"/>
                  </a:cubicBezTo>
                  <a:cubicBezTo>
                    <a:pt x="428" y="7882"/>
                    <a:pt x="361" y="7575"/>
                    <a:pt x="457" y="7301"/>
                  </a:cubicBezTo>
                  <a:lnTo>
                    <a:pt x="1297" y="4815"/>
                  </a:lnTo>
                  <a:cubicBezTo>
                    <a:pt x="1306" y="4781"/>
                    <a:pt x="1311" y="4748"/>
                    <a:pt x="1306" y="4714"/>
                  </a:cubicBezTo>
                  <a:cubicBezTo>
                    <a:pt x="1263" y="4474"/>
                    <a:pt x="1244" y="4234"/>
                    <a:pt x="1244" y="3994"/>
                  </a:cubicBezTo>
                  <a:cubicBezTo>
                    <a:pt x="1244" y="2544"/>
                    <a:pt x="1964" y="1191"/>
                    <a:pt x="3169" y="384"/>
                  </a:cubicBezTo>
                  <a:cubicBezTo>
                    <a:pt x="3359" y="258"/>
                    <a:pt x="3232" y="0"/>
                    <a:pt x="30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8" name="Google Shape;24098;p76"/>
            <p:cNvSpPr/>
            <p:nvPr/>
          </p:nvSpPr>
          <p:spPr>
            <a:xfrm>
              <a:off x="1438289" y="2421723"/>
              <a:ext cx="189523" cy="168901"/>
            </a:xfrm>
            <a:custGeom>
              <a:rect b="b" l="l" r="r" t="t"/>
              <a:pathLst>
                <a:path extrusionOk="0" h="6446" w="7233">
                  <a:moveTo>
                    <a:pt x="2116" y="1"/>
                  </a:moveTo>
                  <a:cubicBezTo>
                    <a:pt x="1476" y="1"/>
                    <a:pt x="830" y="130"/>
                    <a:pt x="219" y="395"/>
                  </a:cubicBezTo>
                  <a:cubicBezTo>
                    <a:pt x="1" y="492"/>
                    <a:pt x="98" y="794"/>
                    <a:pt x="297" y="794"/>
                  </a:cubicBezTo>
                  <a:cubicBezTo>
                    <a:pt x="325" y="794"/>
                    <a:pt x="355" y="788"/>
                    <a:pt x="387" y="774"/>
                  </a:cubicBezTo>
                  <a:cubicBezTo>
                    <a:pt x="939" y="534"/>
                    <a:pt x="1539" y="414"/>
                    <a:pt x="2144" y="414"/>
                  </a:cubicBezTo>
                  <a:cubicBezTo>
                    <a:pt x="5034" y="433"/>
                    <a:pt x="7184" y="3198"/>
                    <a:pt x="6234" y="6175"/>
                  </a:cubicBezTo>
                  <a:cubicBezTo>
                    <a:pt x="6184" y="6336"/>
                    <a:pt x="6312" y="6446"/>
                    <a:pt x="6439" y="6446"/>
                  </a:cubicBezTo>
                  <a:cubicBezTo>
                    <a:pt x="6519" y="6446"/>
                    <a:pt x="6599" y="6402"/>
                    <a:pt x="6632" y="6299"/>
                  </a:cubicBezTo>
                  <a:cubicBezTo>
                    <a:pt x="7232" y="4413"/>
                    <a:pt x="6695" y="2574"/>
                    <a:pt x="5461" y="1365"/>
                  </a:cubicBezTo>
                  <a:cubicBezTo>
                    <a:pt x="4547" y="473"/>
                    <a:pt x="3341" y="1"/>
                    <a:pt x="21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9" name="Google Shape;24099;p76"/>
            <p:cNvSpPr/>
            <p:nvPr/>
          </p:nvSpPr>
          <p:spPr>
            <a:xfrm>
              <a:off x="1517211" y="2599743"/>
              <a:ext cx="87438" cy="187531"/>
            </a:xfrm>
            <a:custGeom>
              <a:rect b="b" l="l" r="r" t="t"/>
              <a:pathLst>
                <a:path extrusionOk="0" h="7157" w="3337">
                  <a:moveTo>
                    <a:pt x="3102" y="0"/>
                  </a:moveTo>
                  <a:cubicBezTo>
                    <a:pt x="3027" y="0"/>
                    <a:pt x="2955" y="40"/>
                    <a:pt x="2915" y="110"/>
                  </a:cubicBezTo>
                  <a:cubicBezTo>
                    <a:pt x="2723" y="475"/>
                    <a:pt x="2233" y="1080"/>
                    <a:pt x="2233" y="2184"/>
                  </a:cubicBezTo>
                  <a:lnTo>
                    <a:pt x="2233" y="6662"/>
                  </a:lnTo>
                  <a:cubicBezTo>
                    <a:pt x="2233" y="6706"/>
                    <a:pt x="2195" y="6739"/>
                    <a:pt x="2151" y="6739"/>
                  </a:cubicBezTo>
                  <a:lnTo>
                    <a:pt x="274" y="6739"/>
                  </a:lnTo>
                  <a:cubicBezTo>
                    <a:pt x="1" y="6739"/>
                    <a:pt x="1" y="7157"/>
                    <a:pt x="274" y="7157"/>
                  </a:cubicBezTo>
                  <a:lnTo>
                    <a:pt x="2151" y="7157"/>
                  </a:lnTo>
                  <a:cubicBezTo>
                    <a:pt x="2425" y="7152"/>
                    <a:pt x="2646" y="6936"/>
                    <a:pt x="2646" y="6662"/>
                  </a:cubicBezTo>
                  <a:lnTo>
                    <a:pt x="2646" y="2184"/>
                  </a:lnTo>
                  <a:cubicBezTo>
                    <a:pt x="2646" y="1205"/>
                    <a:pt x="3073" y="701"/>
                    <a:pt x="3284" y="307"/>
                  </a:cubicBezTo>
                  <a:cubicBezTo>
                    <a:pt x="3337" y="206"/>
                    <a:pt x="3299" y="77"/>
                    <a:pt x="3198" y="24"/>
                  </a:cubicBezTo>
                  <a:cubicBezTo>
                    <a:pt x="3167" y="8"/>
                    <a:pt x="3134" y="0"/>
                    <a:pt x="31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0" name="Google Shape;24100;p76"/>
            <p:cNvSpPr/>
            <p:nvPr/>
          </p:nvSpPr>
          <p:spPr>
            <a:xfrm>
              <a:off x="1406899" y="2577392"/>
              <a:ext cx="28744" cy="18578"/>
            </a:xfrm>
            <a:custGeom>
              <a:rect b="b" l="l" r="r" t="t"/>
              <a:pathLst>
                <a:path extrusionOk="0" h="709" w="1097">
                  <a:moveTo>
                    <a:pt x="795" y="0"/>
                  </a:moveTo>
                  <a:cubicBezTo>
                    <a:pt x="761" y="0"/>
                    <a:pt x="724" y="10"/>
                    <a:pt x="687" y="32"/>
                  </a:cubicBezTo>
                  <a:lnTo>
                    <a:pt x="183" y="320"/>
                  </a:lnTo>
                  <a:cubicBezTo>
                    <a:pt x="1" y="426"/>
                    <a:pt x="73" y="709"/>
                    <a:pt x="289" y="709"/>
                  </a:cubicBezTo>
                  <a:cubicBezTo>
                    <a:pt x="323" y="709"/>
                    <a:pt x="356" y="699"/>
                    <a:pt x="390" y="680"/>
                  </a:cubicBezTo>
                  <a:lnTo>
                    <a:pt x="894" y="392"/>
                  </a:lnTo>
                  <a:cubicBezTo>
                    <a:pt x="1096" y="275"/>
                    <a:pt x="978" y="0"/>
                    <a:pt x="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1" name="Google Shape;24101;p76"/>
            <p:cNvSpPr/>
            <p:nvPr/>
          </p:nvSpPr>
          <p:spPr>
            <a:xfrm>
              <a:off x="1549912" y="2578650"/>
              <a:ext cx="28587" cy="18578"/>
            </a:xfrm>
            <a:custGeom>
              <a:rect b="b" l="l" r="r" t="t"/>
              <a:pathLst>
                <a:path extrusionOk="0" h="709" w="1091">
                  <a:moveTo>
                    <a:pt x="300" y="0"/>
                  </a:moveTo>
                  <a:cubicBezTo>
                    <a:pt x="115" y="0"/>
                    <a:pt x="0" y="275"/>
                    <a:pt x="202" y="392"/>
                  </a:cubicBezTo>
                  <a:cubicBezTo>
                    <a:pt x="702" y="670"/>
                    <a:pt x="711" y="709"/>
                    <a:pt x="807" y="709"/>
                  </a:cubicBezTo>
                  <a:cubicBezTo>
                    <a:pt x="1019" y="709"/>
                    <a:pt x="1091" y="430"/>
                    <a:pt x="913" y="325"/>
                  </a:cubicBezTo>
                  <a:lnTo>
                    <a:pt x="409" y="32"/>
                  </a:lnTo>
                  <a:cubicBezTo>
                    <a:pt x="371" y="10"/>
                    <a:pt x="334"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2" name="Google Shape;24102;p76"/>
            <p:cNvSpPr/>
            <p:nvPr/>
          </p:nvSpPr>
          <p:spPr>
            <a:xfrm>
              <a:off x="1427022" y="2483116"/>
              <a:ext cx="133738" cy="199008"/>
            </a:xfrm>
            <a:custGeom>
              <a:rect b="b" l="l" r="r" t="t"/>
              <a:pathLst>
                <a:path extrusionOk="0" h="7595" w="5104">
                  <a:moveTo>
                    <a:pt x="1787" y="1883"/>
                  </a:moveTo>
                  <a:cubicBezTo>
                    <a:pt x="1880" y="1883"/>
                    <a:pt x="1974" y="1940"/>
                    <a:pt x="1974" y="2055"/>
                  </a:cubicBezTo>
                  <a:lnTo>
                    <a:pt x="1974" y="2228"/>
                  </a:lnTo>
                  <a:lnTo>
                    <a:pt x="1772" y="2228"/>
                  </a:lnTo>
                  <a:cubicBezTo>
                    <a:pt x="1676" y="2223"/>
                    <a:pt x="1599" y="2151"/>
                    <a:pt x="1599" y="2055"/>
                  </a:cubicBezTo>
                  <a:cubicBezTo>
                    <a:pt x="1599" y="1940"/>
                    <a:pt x="1693" y="1883"/>
                    <a:pt x="1787" y="1883"/>
                  </a:cubicBezTo>
                  <a:close/>
                  <a:moveTo>
                    <a:pt x="3313" y="1883"/>
                  </a:moveTo>
                  <a:cubicBezTo>
                    <a:pt x="3407" y="1883"/>
                    <a:pt x="3500" y="1940"/>
                    <a:pt x="3500" y="2055"/>
                  </a:cubicBezTo>
                  <a:cubicBezTo>
                    <a:pt x="3500" y="2151"/>
                    <a:pt x="3424" y="2223"/>
                    <a:pt x="3328" y="2228"/>
                  </a:cubicBezTo>
                  <a:lnTo>
                    <a:pt x="3126" y="2228"/>
                  </a:lnTo>
                  <a:lnTo>
                    <a:pt x="3126" y="2055"/>
                  </a:lnTo>
                  <a:cubicBezTo>
                    <a:pt x="3126" y="1940"/>
                    <a:pt x="3220" y="1883"/>
                    <a:pt x="3313" y="1883"/>
                  </a:cubicBezTo>
                  <a:close/>
                  <a:moveTo>
                    <a:pt x="2713" y="2641"/>
                  </a:moveTo>
                  <a:lnTo>
                    <a:pt x="2713" y="4768"/>
                  </a:lnTo>
                  <a:lnTo>
                    <a:pt x="2387" y="4768"/>
                  </a:lnTo>
                  <a:lnTo>
                    <a:pt x="2387" y="2641"/>
                  </a:lnTo>
                  <a:close/>
                  <a:moveTo>
                    <a:pt x="3380" y="5180"/>
                  </a:moveTo>
                  <a:lnTo>
                    <a:pt x="3380" y="5588"/>
                  </a:lnTo>
                  <a:lnTo>
                    <a:pt x="1719" y="5588"/>
                  </a:lnTo>
                  <a:lnTo>
                    <a:pt x="1719" y="5180"/>
                  </a:lnTo>
                  <a:close/>
                  <a:moveTo>
                    <a:pt x="3380" y="6001"/>
                  </a:moveTo>
                  <a:lnTo>
                    <a:pt x="3380" y="6241"/>
                  </a:lnTo>
                  <a:cubicBezTo>
                    <a:pt x="3380" y="6328"/>
                    <a:pt x="3308" y="6400"/>
                    <a:pt x="3222" y="6400"/>
                  </a:cubicBezTo>
                  <a:lnTo>
                    <a:pt x="1883" y="6400"/>
                  </a:lnTo>
                  <a:cubicBezTo>
                    <a:pt x="1791" y="6400"/>
                    <a:pt x="1719" y="6328"/>
                    <a:pt x="1719" y="6241"/>
                  </a:cubicBezTo>
                  <a:lnTo>
                    <a:pt x="1719" y="6001"/>
                  </a:lnTo>
                  <a:close/>
                  <a:moveTo>
                    <a:pt x="3011" y="6817"/>
                  </a:moveTo>
                  <a:cubicBezTo>
                    <a:pt x="2963" y="7028"/>
                    <a:pt x="2772" y="7176"/>
                    <a:pt x="2552" y="7177"/>
                  </a:cubicBezTo>
                  <a:lnTo>
                    <a:pt x="2552" y="7177"/>
                  </a:lnTo>
                  <a:cubicBezTo>
                    <a:pt x="2333" y="7176"/>
                    <a:pt x="2142" y="7028"/>
                    <a:pt x="2094" y="6817"/>
                  </a:cubicBezTo>
                  <a:close/>
                  <a:moveTo>
                    <a:pt x="2556" y="1"/>
                  </a:moveTo>
                  <a:cubicBezTo>
                    <a:pt x="2544" y="1"/>
                    <a:pt x="2533" y="1"/>
                    <a:pt x="2521" y="1"/>
                  </a:cubicBezTo>
                  <a:cubicBezTo>
                    <a:pt x="1551" y="15"/>
                    <a:pt x="687" y="620"/>
                    <a:pt x="342" y="1527"/>
                  </a:cubicBezTo>
                  <a:cubicBezTo>
                    <a:pt x="1" y="2435"/>
                    <a:pt x="246" y="3457"/>
                    <a:pt x="966" y="4110"/>
                  </a:cubicBezTo>
                  <a:cubicBezTo>
                    <a:pt x="1187" y="4312"/>
                    <a:pt x="1307" y="4600"/>
                    <a:pt x="1307" y="4897"/>
                  </a:cubicBezTo>
                  <a:lnTo>
                    <a:pt x="1307" y="6241"/>
                  </a:lnTo>
                  <a:cubicBezTo>
                    <a:pt x="1307" y="6476"/>
                    <a:pt x="1451" y="6683"/>
                    <a:pt x="1667" y="6774"/>
                  </a:cubicBezTo>
                  <a:cubicBezTo>
                    <a:pt x="1700" y="7235"/>
                    <a:pt x="2089" y="7595"/>
                    <a:pt x="2550" y="7595"/>
                  </a:cubicBezTo>
                  <a:cubicBezTo>
                    <a:pt x="3016" y="7595"/>
                    <a:pt x="3404" y="7235"/>
                    <a:pt x="3438" y="6774"/>
                  </a:cubicBezTo>
                  <a:cubicBezTo>
                    <a:pt x="3654" y="6683"/>
                    <a:pt x="3793" y="6472"/>
                    <a:pt x="3793" y="6241"/>
                  </a:cubicBezTo>
                  <a:lnTo>
                    <a:pt x="3793" y="4892"/>
                  </a:lnTo>
                  <a:cubicBezTo>
                    <a:pt x="3793" y="4816"/>
                    <a:pt x="3803" y="4739"/>
                    <a:pt x="3817" y="4662"/>
                  </a:cubicBezTo>
                  <a:cubicBezTo>
                    <a:pt x="3856" y="4503"/>
                    <a:pt x="3733" y="4406"/>
                    <a:pt x="3612" y="4406"/>
                  </a:cubicBezTo>
                  <a:cubicBezTo>
                    <a:pt x="3525" y="4406"/>
                    <a:pt x="3438" y="4456"/>
                    <a:pt x="3414" y="4571"/>
                  </a:cubicBezTo>
                  <a:cubicBezTo>
                    <a:pt x="3400" y="4633"/>
                    <a:pt x="3390" y="4700"/>
                    <a:pt x="3385" y="4768"/>
                  </a:cubicBezTo>
                  <a:lnTo>
                    <a:pt x="3126" y="4768"/>
                  </a:lnTo>
                  <a:lnTo>
                    <a:pt x="3126" y="2641"/>
                  </a:lnTo>
                  <a:lnTo>
                    <a:pt x="3328" y="2641"/>
                  </a:lnTo>
                  <a:cubicBezTo>
                    <a:pt x="3333" y="2641"/>
                    <a:pt x="3339" y="2641"/>
                    <a:pt x="3345" y="2641"/>
                  </a:cubicBezTo>
                  <a:cubicBezTo>
                    <a:pt x="3668" y="2641"/>
                    <a:pt x="3932" y="2381"/>
                    <a:pt x="3932" y="2055"/>
                  </a:cubicBezTo>
                  <a:cubicBezTo>
                    <a:pt x="3932" y="1730"/>
                    <a:pt x="3668" y="1470"/>
                    <a:pt x="3345" y="1470"/>
                  </a:cubicBezTo>
                  <a:cubicBezTo>
                    <a:pt x="3339" y="1470"/>
                    <a:pt x="3333" y="1470"/>
                    <a:pt x="3328" y="1470"/>
                  </a:cubicBezTo>
                  <a:lnTo>
                    <a:pt x="3299" y="1470"/>
                  </a:lnTo>
                  <a:cubicBezTo>
                    <a:pt x="2972" y="1470"/>
                    <a:pt x="2713" y="1734"/>
                    <a:pt x="2713" y="2055"/>
                  </a:cubicBezTo>
                  <a:lnTo>
                    <a:pt x="2713" y="2228"/>
                  </a:lnTo>
                  <a:lnTo>
                    <a:pt x="2387" y="2228"/>
                  </a:lnTo>
                  <a:lnTo>
                    <a:pt x="2387" y="2055"/>
                  </a:lnTo>
                  <a:cubicBezTo>
                    <a:pt x="2387" y="1734"/>
                    <a:pt x="2123" y="1470"/>
                    <a:pt x="1801" y="1470"/>
                  </a:cubicBezTo>
                  <a:lnTo>
                    <a:pt x="1772" y="1470"/>
                  </a:lnTo>
                  <a:cubicBezTo>
                    <a:pt x="1455" y="1479"/>
                    <a:pt x="1206" y="1739"/>
                    <a:pt x="1206" y="2055"/>
                  </a:cubicBezTo>
                  <a:cubicBezTo>
                    <a:pt x="1206" y="2372"/>
                    <a:pt x="1455" y="2631"/>
                    <a:pt x="1772" y="2641"/>
                  </a:cubicBezTo>
                  <a:lnTo>
                    <a:pt x="1974" y="2641"/>
                  </a:lnTo>
                  <a:lnTo>
                    <a:pt x="1974" y="4768"/>
                  </a:lnTo>
                  <a:lnTo>
                    <a:pt x="1715" y="4768"/>
                  </a:lnTo>
                  <a:cubicBezTo>
                    <a:pt x="1681" y="4398"/>
                    <a:pt x="1513" y="4052"/>
                    <a:pt x="1239" y="3803"/>
                  </a:cubicBezTo>
                  <a:cubicBezTo>
                    <a:pt x="644" y="3260"/>
                    <a:pt x="443" y="2411"/>
                    <a:pt x="731" y="1657"/>
                  </a:cubicBezTo>
                  <a:cubicBezTo>
                    <a:pt x="1023" y="908"/>
                    <a:pt x="1743" y="414"/>
                    <a:pt x="2545" y="414"/>
                  </a:cubicBezTo>
                  <a:lnTo>
                    <a:pt x="2593" y="414"/>
                  </a:lnTo>
                  <a:cubicBezTo>
                    <a:pt x="3635" y="447"/>
                    <a:pt x="4470" y="1292"/>
                    <a:pt x="4494" y="2334"/>
                  </a:cubicBezTo>
                  <a:lnTo>
                    <a:pt x="4494" y="2363"/>
                  </a:lnTo>
                  <a:cubicBezTo>
                    <a:pt x="4494" y="2891"/>
                    <a:pt x="4278" y="3400"/>
                    <a:pt x="3894" y="3769"/>
                  </a:cubicBezTo>
                  <a:cubicBezTo>
                    <a:pt x="3738" y="3914"/>
                    <a:pt x="3875" y="4128"/>
                    <a:pt x="4037" y="4128"/>
                  </a:cubicBezTo>
                  <a:cubicBezTo>
                    <a:pt x="4084" y="4128"/>
                    <a:pt x="4133" y="4110"/>
                    <a:pt x="4177" y="4067"/>
                  </a:cubicBezTo>
                  <a:cubicBezTo>
                    <a:pt x="4883" y="3400"/>
                    <a:pt x="5104" y="2367"/>
                    <a:pt x="4734" y="1470"/>
                  </a:cubicBezTo>
                  <a:cubicBezTo>
                    <a:pt x="4374" y="583"/>
                    <a:pt x="3512" y="1"/>
                    <a:pt x="2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3" name="Google Shape;24103;p76"/>
            <p:cNvSpPr/>
            <p:nvPr/>
          </p:nvSpPr>
          <p:spPr>
            <a:xfrm>
              <a:off x="1488415" y="2449996"/>
              <a:ext cx="10848" cy="26071"/>
            </a:xfrm>
            <a:custGeom>
              <a:rect b="b" l="l" r="r" t="t"/>
              <a:pathLst>
                <a:path extrusionOk="0" h="995" w="414">
                  <a:moveTo>
                    <a:pt x="207" y="0"/>
                  </a:moveTo>
                  <a:cubicBezTo>
                    <a:pt x="104" y="0"/>
                    <a:pt x="1" y="70"/>
                    <a:pt x="1" y="209"/>
                  </a:cubicBezTo>
                  <a:lnTo>
                    <a:pt x="1" y="790"/>
                  </a:lnTo>
                  <a:cubicBezTo>
                    <a:pt x="1" y="927"/>
                    <a:pt x="104" y="995"/>
                    <a:pt x="207" y="995"/>
                  </a:cubicBezTo>
                  <a:cubicBezTo>
                    <a:pt x="310" y="995"/>
                    <a:pt x="413" y="927"/>
                    <a:pt x="413" y="790"/>
                  </a:cubicBezTo>
                  <a:lnTo>
                    <a:pt x="413" y="209"/>
                  </a:lnTo>
                  <a:cubicBezTo>
                    <a:pt x="413" y="70"/>
                    <a:pt x="310"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4" name="Google Shape;24104;p76"/>
            <p:cNvSpPr/>
            <p:nvPr/>
          </p:nvSpPr>
          <p:spPr>
            <a:xfrm>
              <a:off x="1441276" y="2461708"/>
              <a:ext cx="21014" cy="24080"/>
            </a:xfrm>
            <a:custGeom>
              <a:rect b="b" l="l" r="r" t="t"/>
              <a:pathLst>
                <a:path extrusionOk="0" h="919" w="802">
                  <a:moveTo>
                    <a:pt x="281" y="1"/>
                  </a:moveTo>
                  <a:cubicBezTo>
                    <a:pt x="139" y="1"/>
                    <a:pt x="0" y="149"/>
                    <a:pt x="95" y="314"/>
                  </a:cubicBezTo>
                  <a:lnTo>
                    <a:pt x="383" y="813"/>
                  </a:lnTo>
                  <a:cubicBezTo>
                    <a:pt x="422" y="881"/>
                    <a:pt x="493" y="918"/>
                    <a:pt x="566" y="918"/>
                  </a:cubicBezTo>
                  <a:cubicBezTo>
                    <a:pt x="602" y="918"/>
                    <a:pt x="638" y="909"/>
                    <a:pt x="671" y="890"/>
                  </a:cubicBezTo>
                  <a:cubicBezTo>
                    <a:pt x="767" y="832"/>
                    <a:pt x="801" y="708"/>
                    <a:pt x="743" y="607"/>
                  </a:cubicBezTo>
                  <a:lnTo>
                    <a:pt x="455" y="108"/>
                  </a:lnTo>
                  <a:cubicBezTo>
                    <a:pt x="412" y="32"/>
                    <a:pt x="346"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5" name="Google Shape;24105;p76"/>
            <p:cNvSpPr/>
            <p:nvPr/>
          </p:nvSpPr>
          <p:spPr>
            <a:xfrm>
              <a:off x="1407135" y="2494514"/>
              <a:ext cx="27355" cy="18578"/>
            </a:xfrm>
            <a:custGeom>
              <a:rect b="b" l="l" r="r" t="t"/>
              <a:pathLst>
                <a:path extrusionOk="0" h="709" w="1044">
                  <a:moveTo>
                    <a:pt x="300" y="0"/>
                  </a:moveTo>
                  <a:cubicBezTo>
                    <a:pt x="116" y="0"/>
                    <a:pt x="1" y="274"/>
                    <a:pt x="203" y="392"/>
                  </a:cubicBezTo>
                  <a:cubicBezTo>
                    <a:pt x="702" y="670"/>
                    <a:pt x="712" y="708"/>
                    <a:pt x="808" y="708"/>
                  </a:cubicBezTo>
                  <a:cubicBezTo>
                    <a:pt x="880" y="708"/>
                    <a:pt x="947" y="665"/>
                    <a:pt x="986" y="603"/>
                  </a:cubicBezTo>
                  <a:cubicBezTo>
                    <a:pt x="1043" y="502"/>
                    <a:pt x="1010" y="377"/>
                    <a:pt x="909" y="320"/>
                  </a:cubicBezTo>
                  <a:lnTo>
                    <a:pt x="410" y="32"/>
                  </a:lnTo>
                  <a:cubicBezTo>
                    <a:pt x="372" y="10"/>
                    <a:pt x="335"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6" name="Google Shape;24106;p76"/>
            <p:cNvSpPr/>
            <p:nvPr/>
          </p:nvSpPr>
          <p:spPr>
            <a:xfrm>
              <a:off x="1395474" y="2539739"/>
              <a:ext cx="27801" cy="10822"/>
            </a:xfrm>
            <a:custGeom>
              <a:rect b="b" l="l" r="r" t="t"/>
              <a:pathLst>
                <a:path extrusionOk="0" h="413" w="1061">
                  <a:moveTo>
                    <a:pt x="279" y="0"/>
                  </a:moveTo>
                  <a:cubicBezTo>
                    <a:pt x="0" y="0"/>
                    <a:pt x="0" y="413"/>
                    <a:pt x="279" y="413"/>
                  </a:cubicBezTo>
                  <a:lnTo>
                    <a:pt x="855" y="413"/>
                  </a:lnTo>
                  <a:cubicBezTo>
                    <a:pt x="970" y="413"/>
                    <a:pt x="1061" y="322"/>
                    <a:pt x="1061" y="206"/>
                  </a:cubicBezTo>
                  <a:cubicBezTo>
                    <a:pt x="1061" y="91"/>
                    <a:pt x="970" y="0"/>
                    <a:pt x="8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7" name="Google Shape;24107;p76"/>
            <p:cNvSpPr/>
            <p:nvPr/>
          </p:nvSpPr>
          <p:spPr>
            <a:xfrm>
              <a:off x="1561127" y="2541233"/>
              <a:ext cx="27801" cy="10848"/>
            </a:xfrm>
            <a:custGeom>
              <a:rect b="b" l="l" r="r" t="t"/>
              <a:pathLst>
                <a:path extrusionOk="0" h="414" w="1061">
                  <a:moveTo>
                    <a:pt x="274" y="1"/>
                  </a:moveTo>
                  <a:cubicBezTo>
                    <a:pt x="0" y="1"/>
                    <a:pt x="0" y="413"/>
                    <a:pt x="274" y="413"/>
                  </a:cubicBezTo>
                  <a:lnTo>
                    <a:pt x="855" y="413"/>
                  </a:lnTo>
                  <a:cubicBezTo>
                    <a:pt x="970" y="413"/>
                    <a:pt x="1061" y="322"/>
                    <a:pt x="1061" y="207"/>
                  </a:cubicBezTo>
                  <a:cubicBezTo>
                    <a:pt x="1061" y="92"/>
                    <a:pt x="970" y="1"/>
                    <a:pt x="8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8" name="Google Shape;24108;p76"/>
            <p:cNvSpPr/>
            <p:nvPr/>
          </p:nvSpPr>
          <p:spPr>
            <a:xfrm>
              <a:off x="1550646" y="2495772"/>
              <a:ext cx="29137" cy="18656"/>
            </a:xfrm>
            <a:custGeom>
              <a:rect b="b" l="l" r="r" t="t"/>
              <a:pathLst>
                <a:path extrusionOk="0" h="712" w="1112">
                  <a:moveTo>
                    <a:pt x="812" y="0"/>
                  </a:moveTo>
                  <a:cubicBezTo>
                    <a:pt x="777" y="0"/>
                    <a:pt x="740" y="10"/>
                    <a:pt x="702" y="32"/>
                  </a:cubicBezTo>
                  <a:lnTo>
                    <a:pt x="203" y="320"/>
                  </a:lnTo>
                  <a:cubicBezTo>
                    <a:pt x="1" y="437"/>
                    <a:pt x="116" y="711"/>
                    <a:pt x="301" y="711"/>
                  </a:cubicBezTo>
                  <a:cubicBezTo>
                    <a:pt x="335" y="711"/>
                    <a:pt x="372" y="701"/>
                    <a:pt x="410" y="680"/>
                  </a:cubicBezTo>
                  <a:lnTo>
                    <a:pt x="909" y="392"/>
                  </a:lnTo>
                  <a:cubicBezTo>
                    <a:pt x="1111" y="274"/>
                    <a:pt x="996" y="0"/>
                    <a:pt x="8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9" name="Google Shape;24109;p76"/>
            <p:cNvSpPr/>
            <p:nvPr/>
          </p:nvSpPr>
          <p:spPr>
            <a:xfrm>
              <a:off x="1524155" y="2462416"/>
              <a:ext cx="22010" cy="24159"/>
            </a:xfrm>
            <a:custGeom>
              <a:rect b="b" l="l" r="r" t="t"/>
              <a:pathLst>
                <a:path extrusionOk="0" h="922" w="840">
                  <a:moveTo>
                    <a:pt x="556" y="1"/>
                  </a:moveTo>
                  <a:cubicBezTo>
                    <a:pt x="492" y="1"/>
                    <a:pt x="427" y="31"/>
                    <a:pt x="384" y="105"/>
                  </a:cubicBezTo>
                  <a:lnTo>
                    <a:pt x="96" y="609"/>
                  </a:lnTo>
                  <a:cubicBezTo>
                    <a:pt x="0" y="773"/>
                    <a:pt x="140" y="922"/>
                    <a:pt x="281" y="922"/>
                  </a:cubicBezTo>
                  <a:cubicBezTo>
                    <a:pt x="346" y="922"/>
                    <a:pt x="412" y="890"/>
                    <a:pt x="456" y="815"/>
                  </a:cubicBezTo>
                  <a:lnTo>
                    <a:pt x="744" y="316"/>
                  </a:lnTo>
                  <a:cubicBezTo>
                    <a:pt x="840" y="150"/>
                    <a:pt x="699" y="1"/>
                    <a:pt x="5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0" name="Google Shape;24110;p76"/>
          <p:cNvGrpSpPr/>
          <p:nvPr/>
        </p:nvGrpSpPr>
        <p:grpSpPr>
          <a:xfrm>
            <a:off x="3507658" y="3832256"/>
            <a:ext cx="395474" cy="312491"/>
            <a:chOff x="3507658" y="3832256"/>
            <a:chExt cx="395474" cy="312491"/>
          </a:xfrm>
        </p:grpSpPr>
        <p:sp>
          <p:nvSpPr>
            <p:cNvPr id="24111" name="Google Shape;24111;p76"/>
            <p:cNvSpPr/>
            <p:nvPr/>
          </p:nvSpPr>
          <p:spPr>
            <a:xfrm>
              <a:off x="3526655" y="3837680"/>
              <a:ext cx="355358" cy="301460"/>
            </a:xfrm>
            <a:custGeom>
              <a:rect b="b" l="l" r="r" t="t"/>
              <a:pathLst>
                <a:path extrusionOk="0" h="11505" w="13562">
                  <a:moveTo>
                    <a:pt x="8492" y="0"/>
                  </a:moveTo>
                  <a:cubicBezTo>
                    <a:pt x="7671" y="0"/>
                    <a:pt x="6875" y="612"/>
                    <a:pt x="6832" y="1578"/>
                  </a:cubicBezTo>
                  <a:lnTo>
                    <a:pt x="6827" y="1578"/>
                  </a:lnTo>
                  <a:cubicBezTo>
                    <a:pt x="6784" y="695"/>
                    <a:pt x="6059" y="3"/>
                    <a:pt x="5175" y="3"/>
                  </a:cubicBezTo>
                  <a:cubicBezTo>
                    <a:pt x="4940" y="3"/>
                    <a:pt x="4705" y="56"/>
                    <a:pt x="4494" y="152"/>
                  </a:cubicBezTo>
                  <a:cubicBezTo>
                    <a:pt x="4283" y="248"/>
                    <a:pt x="4095" y="387"/>
                    <a:pt x="3947" y="555"/>
                  </a:cubicBezTo>
                  <a:cubicBezTo>
                    <a:pt x="3811" y="525"/>
                    <a:pt x="3675" y="510"/>
                    <a:pt x="3540" y="510"/>
                  </a:cubicBezTo>
                  <a:cubicBezTo>
                    <a:pt x="2792" y="510"/>
                    <a:pt x="2102" y="969"/>
                    <a:pt x="1830" y="1693"/>
                  </a:cubicBezTo>
                  <a:cubicBezTo>
                    <a:pt x="1815" y="1741"/>
                    <a:pt x="1796" y="1789"/>
                    <a:pt x="1786" y="1837"/>
                  </a:cubicBezTo>
                  <a:cubicBezTo>
                    <a:pt x="1666" y="2250"/>
                    <a:pt x="1700" y="2696"/>
                    <a:pt x="1878" y="3090"/>
                  </a:cubicBezTo>
                  <a:lnTo>
                    <a:pt x="1834" y="3104"/>
                  </a:lnTo>
                  <a:cubicBezTo>
                    <a:pt x="884" y="3440"/>
                    <a:pt x="217" y="4290"/>
                    <a:pt x="111" y="5288"/>
                  </a:cubicBezTo>
                  <a:cubicBezTo>
                    <a:pt x="1" y="6287"/>
                    <a:pt x="481" y="7257"/>
                    <a:pt x="1340" y="7785"/>
                  </a:cubicBezTo>
                  <a:cubicBezTo>
                    <a:pt x="500" y="8997"/>
                    <a:pt x="1373" y="10646"/>
                    <a:pt x="2836" y="10646"/>
                  </a:cubicBezTo>
                  <a:cubicBezTo>
                    <a:pt x="2845" y="10646"/>
                    <a:pt x="2853" y="10646"/>
                    <a:pt x="2862" y="10645"/>
                  </a:cubicBezTo>
                  <a:cubicBezTo>
                    <a:pt x="3135" y="10641"/>
                    <a:pt x="3399" y="10578"/>
                    <a:pt x="3644" y="10458"/>
                  </a:cubicBezTo>
                  <a:cubicBezTo>
                    <a:pt x="3898" y="11094"/>
                    <a:pt x="4509" y="11503"/>
                    <a:pt x="5181" y="11503"/>
                  </a:cubicBezTo>
                  <a:cubicBezTo>
                    <a:pt x="5235" y="11503"/>
                    <a:pt x="5289" y="11500"/>
                    <a:pt x="5343" y="11495"/>
                  </a:cubicBezTo>
                  <a:cubicBezTo>
                    <a:pt x="6078" y="11418"/>
                    <a:pt x="6673" y="10871"/>
                    <a:pt x="6803" y="10141"/>
                  </a:cubicBezTo>
                  <a:cubicBezTo>
                    <a:pt x="6812" y="10093"/>
                    <a:pt x="6817" y="10045"/>
                    <a:pt x="6822" y="9997"/>
                  </a:cubicBezTo>
                  <a:cubicBezTo>
                    <a:pt x="6827" y="9969"/>
                    <a:pt x="6827" y="9940"/>
                    <a:pt x="6827" y="9911"/>
                  </a:cubicBezTo>
                  <a:cubicBezTo>
                    <a:pt x="6832" y="9940"/>
                    <a:pt x="6832" y="9964"/>
                    <a:pt x="6832" y="9988"/>
                  </a:cubicBezTo>
                  <a:cubicBezTo>
                    <a:pt x="6836" y="10026"/>
                    <a:pt x="6841" y="10060"/>
                    <a:pt x="6846" y="10093"/>
                  </a:cubicBezTo>
                  <a:cubicBezTo>
                    <a:pt x="6971" y="10900"/>
                    <a:pt x="7662" y="11500"/>
                    <a:pt x="8478" y="11505"/>
                  </a:cubicBezTo>
                  <a:cubicBezTo>
                    <a:pt x="8809" y="11505"/>
                    <a:pt x="9136" y="11404"/>
                    <a:pt x="9414" y="11212"/>
                  </a:cubicBezTo>
                  <a:cubicBezTo>
                    <a:pt x="9683" y="11025"/>
                    <a:pt x="9889" y="10765"/>
                    <a:pt x="10014" y="10463"/>
                  </a:cubicBezTo>
                  <a:cubicBezTo>
                    <a:pt x="10254" y="10578"/>
                    <a:pt x="10523" y="10645"/>
                    <a:pt x="10792" y="10645"/>
                  </a:cubicBezTo>
                  <a:cubicBezTo>
                    <a:pt x="10799" y="10646"/>
                    <a:pt x="10805" y="10646"/>
                    <a:pt x="10812" y="10646"/>
                  </a:cubicBezTo>
                  <a:cubicBezTo>
                    <a:pt x="11677" y="10646"/>
                    <a:pt x="12420" y="10039"/>
                    <a:pt x="12601" y="9196"/>
                  </a:cubicBezTo>
                  <a:cubicBezTo>
                    <a:pt x="12611" y="9157"/>
                    <a:pt x="12616" y="9119"/>
                    <a:pt x="12621" y="9081"/>
                  </a:cubicBezTo>
                  <a:cubicBezTo>
                    <a:pt x="12630" y="9013"/>
                    <a:pt x="12635" y="8951"/>
                    <a:pt x="12640" y="8884"/>
                  </a:cubicBezTo>
                  <a:cubicBezTo>
                    <a:pt x="12654" y="8490"/>
                    <a:pt x="12539" y="8106"/>
                    <a:pt x="12318" y="7785"/>
                  </a:cubicBezTo>
                  <a:cubicBezTo>
                    <a:pt x="12433" y="7713"/>
                    <a:pt x="12544" y="7636"/>
                    <a:pt x="12645" y="7545"/>
                  </a:cubicBezTo>
                  <a:cubicBezTo>
                    <a:pt x="12673" y="7521"/>
                    <a:pt x="12702" y="7492"/>
                    <a:pt x="12731" y="7468"/>
                  </a:cubicBezTo>
                  <a:cubicBezTo>
                    <a:pt x="12793" y="7410"/>
                    <a:pt x="12851" y="7353"/>
                    <a:pt x="12909" y="7285"/>
                  </a:cubicBezTo>
                  <a:cubicBezTo>
                    <a:pt x="13331" y="6810"/>
                    <a:pt x="13562" y="6200"/>
                    <a:pt x="13562" y="5567"/>
                  </a:cubicBezTo>
                  <a:cubicBezTo>
                    <a:pt x="13562" y="4444"/>
                    <a:pt x="12846" y="3445"/>
                    <a:pt x="11781" y="3090"/>
                  </a:cubicBezTo>
                  <a:cubicBezTo>
                    <a:pt x="11968" y="2677"/>
                    <a:pt x="11997" y="2211"/>
                    <a:pt x="11857" y="1779"/>
                  </a:cubicBezTo>
                  <a:cubicBezTo>
                    <a:pt x="11848" y="1751"/>
                    <a:pt x="11838" y="1722"/>
                    <a:pt x="11829" y="1693"/>
                  </a:cubicBezTo>
                  <a:cubicBezTo>
                    <a:pt x="11556" y="969"/>
                    <a:pt x="10862" y="510"/>
                    <a:pt x="10116" y="510"/>
                  </a:cubicBezTo>
                  <a:cubicBezTo>
                    <a:pt x="9982" y="510"/>
                    <a:pt x="9847" y="525"/>
                    <a:pt x="9712" y="555"/>
                  </a:cubicBezTo>
                  <a:cubicBezTo>
                    <a:pt x="9371" y="173"/>
                    <a:pt x="8928" y="0"/>
                    <a:pt x="8492" y="0"/>
                  </a:cubicBezTo>
                  <a:close/>
                </a:path>
              </a:pathLst>
            </a:custGeom>
            <a:solidFill>
              <a:srgbClr val="B9C3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2" name="Google Shape;24112;p76"/>
            <p:cNvSpPr/>
            <p:nvPr/>
          </p:nvSpPr>
          <p:spPr>
            <a:xfrm>
              <a:off x="3526655" y="3918751"/>
              <a:ext cx="331593" cy="220389"/>
            </a:xfrm>
            <a:custGeom>
              <a:rect b="b" l="l" r="r" t="t"/>
              <a:pathLst>
                <a:path extrusionOk="0" h="8411" w="12655">
                  <a:moveTo>
                    <a:pt x="1882" y="1"/>
                  </a:moveTo>
                  <a:cubicBezTo>
                    <a:pt x="922" y="318"/>
                    <a:pt x="231" y="1167"/>
                    <a:pt x="116" y="2170"/>
                  </a:cubicBezTo>
                  <a:cubicBezTo>
                    <a:pt x="1" y="3178"/>
                    <a:pt x="481" y="4163"/>
                    <a:pt x="1340" y="4691"/>
                  </a:cubicBezTo>
                  <a:cubicBezTo>
                    <a:pt x="870" y="5372"/>
                    <a:pt x="922" y="6289"/>
                    <a:pt x="1460" y="6918"/>
                  </a:cubicBezTo>
                  <a:cubicBezTo>
                    <a:pt x="1817" y="7331"/>
                    <a:pt x="2327" y="7552"/>
                    <a:pt x="2847" y="7552"/>
                  </a:cubicBezTo>
                  <a:cubicBezTo>
                    <a:pt x="3117" y="7552"/>
                    <a:pt x="3390" y="7492"/>
                    <a:pt x="3644" y="7369"/>
                  </a:cubicBezTo>
                  <a:cubicBezTo>
                    <a:pt x="3896" y="7997"/>
                    <a:pt x="4507" y="8405"/>
                    <a:pt x="5173" y="8405"/>
                  </a:cubicBezTo>
                  <a:cubicBezTo>
                    <a:pt x="5229" y="8405"/>
                    <a:pt x="5286" y="8402"/>
                    <a:pt x="5343" y="8396"/>
                  </a:cubicBezTo>
                  <a:cubicBezTo>
                    <a:pt x="6078" y="8324"/>
                    <a:pt x="6673" y="7777"/>
                    <a:pt x="6808" y="7052"/>
                  </a:cubicBezTo>
                  <a:cubicBezTo>
                    <a:pt x="6817" y="7004"/>
                    <a:pt x="6822" y="6951"/>
                    <a:pt x="6827" y="6903"/>
                  </a:cubicBezTo>
                  <a:cubicBezTo>
                    <a:pt x="6827" y="6875"/>
                    <a:pt x="6832" y="6846"/>
                    <a:pt x="6832" y="6822"/>
                  </a:cubicBezTo>
                  <a:cubicBezTo>
                    <a:pt x="6832" y="6846"/>
                    <a:pt x="6832" y="6870"/>
                    <a:pt x="6836" y="6899"/>
                  </a:cubicBezTo>
                  <a:cubicBezTo>
                    <a:pt x="6836" y="6932"/>
                    <a:pt x="6841" y="6966"/>
                    <a:pt x="6851" y="7004"/>
                  </a:cubicBezTo>
                  <a:cubicBezTo>
                    <a:pt x="6976" y="7811"/>
                    <a:pt x="7667" y="8406"/>
                    <a:pt x="8483" y="8411"/>
                  </a:cubicBezTo>
                  <a:cubicBezTo>
                    <a:pt x="8819" y="8411"/>
                    <a:pt x="9145" y="8310"/>
                    <a:pt x="9419" y="8118"/>
                  </a:cubicBezTo>
                  <a:cubicBezTo>
                    <a:pt x="9688" y="7931"/>
                    <a:pt x="9899" y="7671"/>
                    <a:pt x="10019" y="7369"/>
                  </a:cubicBezTo>
                  <a:cubicBezTo>
                    <a:pt x="10264" y="7484"/>
                    <a:pt x="10528" y="7551"/>
                    <a:pt x="10801" y="7551"/>
                  </a:cubicBezTo>
                  <a:cubicBezTo>
                    <a:pt x="10808" y="7552"/>
                    <a:pt x="10815" y="7552"/>
                    <a:pt x="10822" y="7552"/>
                  </a:cubicBezTo>
                  <a:cubicBezTo>
                    <a:pt x="11682" y="7552"/>
                    <a:pt x="12430" y="6945"/>
                    <a:pt x="12611" y="6097"/>
                  </a:cubicBezTo>
                  <a:cubicBezTo>
                    <a:pt x="12616" y="6063"/>
                    <a:pt x="12625" y="6025"/>
                    <a:pt x="12630" y="5987"/>
                  </a:cubicBezTo>
                  <a:cubicBezTo>
                    <a:pt x="12640" y="5919"/>
                    <a:pt x="12645" y="5857"/>
                    <a:pt x="12645" y="5790"/>
                  </a:cubicBezTo>
                  <a:cubicBezTo>
                    <a:pt x="12654" y="5545"/>
                    <a:pt x="12611" y="5305"/>
                    <a:pt x="12525" y="5079"/>
                  </a:cubicBezTo>
                  <a:cubicBezTo>
                    <a:pt x="12252" y="5796"/>
                    <a:pt x="11567" y="6265"/>
                    <a:pt x="10803" y="6265"/>
                  </a:cubicBezTo>
                  <a:cubicBezTo>
                    <a:pt x="10800" y="6265"/>
                    <a:pt x="10796" y="6265"/>
                    <a:pt x="10792" y="6265"/>
                  </a:cubicBezTo>
                  <a:cubicBezTo>
                    <a:pt x="10561" y="6260"/>
                    <a:pt x="10336" y="6217"/>
                    <a:pt x="10125" y="6131"/>
                  </a:cubicBezTo>
                  <a:cubicBezTo>
                    <a:pt x="10108" y="6123"/>
                    <a:pt x="10091" y="6119"/>
                    <a:pt x="10074" y="6119"/>
                  </a:cubicBezTo>
                  <a:cubicBezTo>
                    <a:pt x="10029" y="6119"/>
                    <a:pt x="9987" y="6146"/>
                    <a:pt x="9966" y="6188"/>
                  </a:cubicBezTo>
                  <a:cubicBezTo>
                    <a:pt x="9837" y="6447"/>
                    <a:pt x="9649" y="6663"/>
                    <a:pt x="9414" y="6827"/>
                  </a:cubicBezTo>
                  <a:cubicBezTo>
                    <a:pt x="9140" y="7019"/>
                    <a:pt x="8814" y="7119"/>
                    <a:pt x="8478" y="7119"/>
                  </a:cubicBezTo>
                  <a:cubicBezTo>
                    <a:pt x="7662" y="7115"/>
                    <a:pt x="6971" y="6519"/>
                    <a:pt x="6846" y="5713"/>
                  </a:cubicBezTo>
                  <a:cubicBezTo>
                    <a:pt x="6836" y="5651"/>
                    <a:pt x="6832" y="5593"/>
                    <a:pt x="6832" y="5531"/>
                  </a:cubicBezTo>
                  <a:cubicBezTo>
                    <a:pt x="6827" y="5607"/>
                    <a:pt x="6817" y="5684"/>
                    <a:pt x="6803" y="5761"/>
                  </a:cubicBezTo>
                  <a:cubicBezTo>
                    <a:pt x="6678" y="6452"/>
                    <a:pt x="6136" y="6990"/>
                    <a:pt x="5439" y="7100"/>
                  </a:cubicBezTo>
                  <a:cubicBezTo>
                    <a:pt x="5352" y="7114"/>
                    <a:pt x="5265" y="7121"/>
                    <a:pt x="5178" y="7121"/>
                  </a:cubicBezTo>
                  <a:cubicBezTo>
                    <a:pt x="4580" y="7121"/>
                    <a:pt x="4019" y="6796"/>
                    <a:pt x="3726" y="6255"/>
                  </a:cubicBezTo>
                  <a:cubicBezTo>
                    <a:pt x="3677" y="6161"/>
                    <a:pt x="3573" y="6101"/>
                    <a:pt x="3466" y="6101"/>
                  </a:cubicBezTo>
                  <a:cubicBezTo>
                    <a:pt x="3458" y="6101"/>
                    <a:pt x="3450" y="6101"/>
                    <a:pt x="3443" y="6102"/>
                  </a:cubicBezTo>
                  <a:cubicBezTo>
                    <a:pt x="3377" y="6107"/>
                    <a:pt x="3316" y="6110"/>
                    <a:pt x="3257" y="6110"/>
                  </a:cubicBezTo>
                  <a:cubicBezTo>
                    <a:pt x="2209" y="6110"/>
                    <a:pt x="2292" y="5283"/>
                    <a:pt x="2310" y="4892"/>
                  </a:cubicBezTo>
                  <a:cubicBezTo>
                    <a:pt x="2314" y="4767"/>
                    <a:pt x="2262" y="4647"/>
                    <a:pt x="2156" y="4571"/>
                  </a:cubicBezTo>
                  <a:cubicBezTo>
                    <a:pt x="1513" y="4095"/>
                    <a:pt x="1210" y="3332"/>
                    <a:pt x="1210" y="2473"/>
                  </a:cubicBezTo>
                  <a:cubicBezTo>
                    <a:pt x="1210" y="1940"/>
                    <a:pt x="1369" y="1422"/>
                    <a:pt x="1676" y="985"/>
                  </a:cubicBezTo>
                  <a:cubicBezTo>
                    <a:pt x="1815" y="802"/>
                    <a:pt x="1964" y="630"/>
                    <a:pt x="2132" y="471"/>
                  </a:cubicBezTo>
                  <a:cubicBezTo>
                    <a:pt x="2257" y="351"/>
                    <a:pt x="1983" y="159"/>
                    <a:pt x="1892" y="15"/>
                  </a:cubicBezTo>
                  <a:lnTo>
                    <a:pt x="1882" y="1"/>
                  </a:ln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3" name="Google Shape;24113;p76"/>
            <p:cNvSpPr/>
            <p:nvPr/>
          </p:nvSpPr>
          <p:spPr>
            <a:xfrm>
              <a:off x="3507658" y="3832256"/>
              <a:ext cx="395474" cy="312491"/>
            </a:xfrm>
            <a:custGeom>
              <a:rect b="b" l="l" r="r" t="t"/>
              <a:pathLst>
                <a:path extrusionOk="0" h="11926" w="15093">
                  <a:moveTo>
                    <a:pt x="5894" y="0"/>
                  </a:moveTo>
                  <a:cubicBezTo>
                    <a:pt x="5434" y="0"/>
                    <a:pt x="4970" y="169"/>
                    <a:pt x="4604" y="522"/>
                  </a:cubicBezTo>
                  <a:lnTo>
                    <a:pt x="4595" y="532"/>
                  </a:lnTo>
                  <a:lnTo>
                    <a:pt x="4580" y="532"/>
                  </a:lnTo>
                  <a:cubicBezTo>
                    <a:pt x="4472" y="515"/>
                    <a:pt x="4365" y="507"/>
                    <a:pt x="4260" y="507"/>
                  </a:cubicBezTo>
                  <a:cubicBezTo>
                    <a:pt x="2923" y="507"/>
                    <a:pt x="1901" y="1818"/>
                    <a:pt x="2315" y="3153"/>
                  </a:cubicBezTo>
                  <a:lnTo>
                    <a:pt x="2324" y="3177"/>
                  </a:lnTo>
                  <a:lnTo>
                    <a:pt x="2300" y="3187"/>
                  </a:lnTo>
                  <a:cubicBezTo>
                    <a:pt x="308" y="4051"/>
                    <a:pt x="1" y="6753"/>
                    <a:pt x="1753" y="8040"/>
                  </a:cubicBezTo>
                  <a:lnTo>
                    <a:pt x="1772" y="8054"/>
                  </a:lnTo>
                  <a:lnTo>
                    <a:pt x="1763" y="8073"/>
                  </a:lnTo>
                  <a:cubicBezTo>
                    <a:pt x="1364" y="8827"/>
                    <a:pt x="1465" y="9700"/>
                    <a:pt x="2031" y="10353"/>
                  </a:cubicBezTo>
                  <a:cubicBezTo>
                    <a:pt x="2418" y="10815"/>
                    <a:pt x="2982" y="11067"/>
                    <a:pt x="3560" y="11067"/>
                  </a:cubicBezTo>
                  <a:cubicBezTo>
                    <a:pt x="3786" y="11067"/>
                    <a:pt x="4014" y="11028"/>
                    <a:pt x="4235" y="10948"/>
                  </a:cubicBezTo>
                  <a:lnTo>
                    <a:pt x="4259" y="10939"/>
                  </a:lnTo>
                  <a:lnTo>
                    <a:pt x="4268" y="10958"/>
                  </a:lnTo>
                  <a:cubicBezTo>
                    <a:pt x="4393" y="11179"/>
                    <a:pt x="4561" y="11371"/>
                    <a:pt x="4758" y="11529"/>
                  </a:cubicBezTo>
                  <a:cubicBezTo>
                    <a:pt x="4801" y="11563"/>
                    <a:pt x="4846" y="11577"/>
                    <a:pt x="4888" y="11577"/>
                  </a:cubicBezTo>
                  <a:cubicBezTo>
                    <a:pt x="5062" y="11577"/>
                    <a:pt x="5195" y="11332"/>
                    <a:pt x="5017" y="11193"/>
                  </a:cubicBezTo>
                  <a:cubicBezTo>
                    <a:pt x="4816" y="11035"/>
                    <a:pt x="4657" y="10828"/>
                    <a:pt x="4556" y="10588"/>
                  </a:cubicBezTo>
                  <a:cubicBezTo>
                    <a:pt x="4525" y="10505"/>
                    <a:pt x="4446" y="10455"/>
                    <a:pt x="4363" y="10455"/>
                  </a:cubicBezTo>
                  <a:cubicBezTo>
                    <a:pt x="4332" y="10455"/>
                    <a:pt x="4299" y="10462"/>
                    <a:pt x="4268" y="10478"/>
                  </a:cubicBezTo>
                  <a:cubicBezTo>
                    <a:pt x="4037" y="10589"/>
                    <a:pt x="3799" y="10640"/>
                    <a:pt x="3568" y="10640"/>
                  </a:cubicBezTo>
                  <a:cubicBezTo>
                    <a:pt x="2661" y="10640"/>
                    <a:pt x="1855" y="9857"/>
                    <a:pt x="1955" y="8851"/>
                  </a:cubicBezTo>
                  <a:cubicBezTo>
                    <a:pt x="2041" y="8030"/>
                    <a:pt x="2737" y="7406"/>
                    <a:pt x="3563" y="7406"/>
                  </a:cubicBezTo>
                  <a:cubicBezTo>
                    <a:pt x="3822" y="7387"/>
                    <a:pt x="3822" y="7007"/>
                    <a:pt x="3563" y="6988"/>
                  </a:cubicBezTo>
                  <a:cubicBezTo>
                    <a:pt x="2972" y="6988"/>
                    <a:pt x="2415" y="7243"/>
                    <a:pt x="2027" y="7684"/>
                  </a:cubicBezTo>
                  <a:lnTo>
                    <a:pt x="2012" y="7704"/>
                  </a:lnTo>
                  <a:lnTo>
                    <a:pt x="1993" y="7689"/>
                  </a:lnTo>
                  <a:cubicBezTo>
                    <a:pt x="510" y="6590"/>
                    <a:pt x="779" y="4300"/>
                    <a:pt x="2473" y="3571"/>
                  </a:cubicBezTo>
                  <a:lnTo>
                    <a:pt x="2492" y="3561"/>
                  </a:lnTo>
                  <a:lnTo>
                    <a:pt x="2507" y="3580"/>
                  </a:lnTo>
                  <a:cubicBezTo>
                    <a:pt x="2876" y="4199"/>
                    <a:pt x="3539" y="4579"/>
                    <a:pt x="4259" y="4583"/>
                  </a:cubicBezTo>
                  <a:cubicBezTo>
                    <a:pt x="4518" y="4564"/>
                    <a:pt x="4518" y="4180"/>
                    <a:pt x="4259" y="4161"/>
                  </a:cubicBezTo>
                  <a:cubicBezTo>
                    <a:pt x="3356" y="4151"/>
                    <a:pt x="2636" y="3403"/>
                    <a:pt x="2660" y="2500"/>
                  </a:cubicBezTo>
                  <a:cubicBezTo>
                    <a:pt x="2688" y="1624"/>
                    <a:pt x="3404" y="933"/>
                    <a:pt x="4271" y="933"/>
                  </a:cubicBezTo>
                  <a:cubicBezTo>
                    <a:pt x="4297" y="933"/>
                    <a:pt x="4324" y="934"/>
                    <a:pt x="4350" y="935"/>
                  </a:cubicBezTo>
                  <a:cubicBezTo>
                    <a:pt x="4883" y="959"/>
                    <a:pt x="5368" y="1252"/>
                    <a:pt x="5641" y="1713"/>
                  </a:cubicBezTo>
                  <a:cubicBezTo>
                    <a:pt x="5687" y="1783"/>
                    <a:pt x="5750" y="1812"/>
                    <a:pt x="5813" y="1812"/>
                  </a:cubicBezTo>
                  <a:cubicBezTo>
                    <a:pt x="5956" y="1812"/>
                    <a:pt x="6095" y="1660"/>
                    <a:pt x="6001" y="1497"/>
                  </a:cubicBezTo>
                  <a:cubicBezTo>
                    <a:pt x="5795" y="1151"/>
                    <a:pt x="5488" y="873"/>
                    <a:pt x="5123" y="700"/>
                  </a:cubicBezTo>
                  <a:lnTo>
                    <a:pt x="5075" y="681"/>
                  </a:lnTo>
                  <a:lnTo>
                    <a:pt x="5118" y="652"/>
                  </a:lnTo>
                  <a:cubicBezTo>
                    <a:pt x="5364" y="496"/>
                    <a:pt x="5630" y="424"/>
                    <a:pt x="5890" y="424"/>
                  </a:cubicBezTo>
                  <a:cubicBezTo>
                    <a:pt x="6641" y="424"/>
                    <a:pt x="7336" y="1021"/>
                    <a:pt x="7336" y="1866"/>
                  </a:cubicBezTo>
                  <a:lnTo>
                    <a:pt x="7336" y="4934"/>
                  </a:lnTo>
                  <a:lnTo>
                    <a:pt x="7307" y="4934"/>
                  </a:lnTo>
                  <a:cubicBezTo>
                    <a:pt x="6880" y="4915"/>
                    <a:pt x="6587" y="4756"/>
                    <a:pt x="6390" y="4439"/>
                  </a:cubicBezTo>
                  <a:cubicBezTo>
                    <a:pt x="6345" y="4366"/>
                    <a:pt x="6280" y="4336"/>
                    <a:pt x="6215" y="4336"/>
                  </a:cubicBezTo>
                  <a:cubicBezTo>
                    <a:pt x="6069" y="4336"/>
                    <a:pt x="5927" y="4493"/>
                    <a:pt x="6030" y="4660"/>
                  </a:cubicBezTo>
                  <a:cubicBezTo>
                    <a:pt x="6304" y="5102"/>
                    <a:pt x="6731" y="5337"/>
                    <a:pt x="7307" y="5351"/>
                  </a:cubicBezTo>
                  <a:lnTo>
                    <a:pt x="7331" y="5351"/>
                  </a:lnTo>
                  <a:lnTo>
                    <a:pt x="7331" y="8553"/>
                  </a:lnTo>
                  <a:lnTo>
                    <a:pt x="7288" y="8510"/>
                  </a:lnTo>
                  <a:cubicBezTo>
                    <a:pt x="7009" y="8241"/>
                    <a:pt x="6640" y="8097"/>
                    <a:pt x="6256" y="8097"/>
                  </a:cubicBezTo>
                  <a:lnTo>
                    <a:pt x="4950" y="8097"/>
                  </a:lnTo>
                  <a:cubicBezTo>
                    <a:pt x="4691" y="8116"/>
                    <a:pt x="4691" y="8496"/>
                    <a:pt x="4950" y="8515"/>
                  </a:cubicBezTo>
                  <a:lnTo>
                    <a:pt x="6256" y="8515"/>
                  </a:lnTo>
                  <a:cubicBezTo>
                    <a:pt x="6851" y="8515"/>
                    <a:pt x="7336" y="9000"/>
                    <a:pt x="7336" y="9595"/>
                  </a:cubicBezTo>
                  <a:lnTo>
                    <a:pt x="7336" y="10060"/>
                  </a:lnTo>
                  <a:cubicBezTo>
                    <a:pt x="7336" y="10870"/>
                    <a:pt x="6677" y="11504"/>
                    <a:pt x="5899" y="11504"/>
                  </a:cubicBezTo>
                  <a:cubicBezTo>
                    <a:pt x="5823" y="11504"/>
                    <a:pt x="5747" y="11498"/>
                    <a:pt x="5670" y="11486"/>
                  </a:cubicBezTo>
                  <a:cubicBezTo>
                    <a:pt x="5663" y="11484"/>
                    <a:pt x="5657" y="11482"/>
                    <a:pt x="5651" y="11482"/>
                  </a:cubicBezTo>
                  <a:cubicBezTo>
                    <a:pt x="5646" y="11482"/>
                    <a:pt x="5641" y="11484"/>
                    <a:pt x="5636" y="11486"/>
                  </a:cubicBezTo>
                  <a:cubicBezTo>
                    <a:pt x="5629" y="11485"/>
                    <a:pt x="5621" y="11485"/>
                    <a:pt x="5614" y="11485"/>
                  </a:cubicBezTo>
                  <a:cubicBezTo>
                    <a:pt x="5352" y="11485"/>
                    <a:pt x="5327" y="11885"/>
                    <a:pt x="5603" y="11904"/>
                  </a:cubicBezTo>
                  <a:cubicBezTo>
                    <a:pt x="5699" y="11919"/>
                    <a:pt x="5795" y="11926"/>
                    <a:pt x="5890" y="11926"/>
                  </a:cubicBezTo>
                  <a:cubicBezTo>
                    <a:pt x="6560" y="11926"/>
                    <a:pt x="7187" y="11565"/>
                    <a:pt x="7523" y="10968"/>
                  </a:cubicBezTo>
                  <a:lnTo>
                    <a:pt x="7547" y="10924"/>
                  </a:lnTo>
                  <a:lnTo>
                    <a:pt x="7571" y="10968"/>
                  </a:lnTo>
                  <a:cubicBezTo>
                    <a:pt x="7903" y="11565"/>
                    <a:pt x="8533" y="11926"/>
                    <a:pt x="9204" y="11926"/>
                  </a:cubicBezTo>
                  <a:cubicBezTo>
                    <a:pt x="9299" y="11926"/>
                    <a:pt x="9395" y="11919"/>
                    <a:pt x="9491" y="11904"/>
                  </a:cubicBezTo>
                  <a:cubicBezTo>
                    <a:pt x="9756" y="11863"/>
                    <a:pt x="9708" y="11483"/>
                    <a:pt x="9463" y="11483"/>
                  </a:cubicBezTo>
                  <a:cubicBezTo>
                    <a:pt x="9451" y="11483"/>
                    <a:pt x="9438" y="11484"/>
                    <a:pt x="9424" y="11486"/>
                  </a:cubicBezTo>
                  <a:cubicBezTo>
                    <a:pt x="9345" y="11499"/>
                    <a:pt x="9266" y="11505"/>
                    <a:pt x="9188" y="11505"/>
                  </a:cubicBezTo>
                  <a:cubicBezTo>
                    <a:pt x="8412" y="11505"/>
                    <a:pt x="7753" y="10873"/>
                    <a:pt x="7753" y="10065"/>
                  </a:cubicBezTo>
                  <a:lnTo>
                    <a:pt x="7753" y="8217"/>
                  </a:lnTo>
                  <a:cubicBezTo>
                    <a:pt x="7753" y="7622"/>
                    <a:pt x="8238" y="7137"/>
                    <a:pt x="8833" y="7137"/>
                  </a:cubicBezTo>
                  <a:lnTo>
                    <a:pt x="10725" y="7137"/>
                  </a:lnTo>
                  <a:cubicBezTo>
                    <a:pt x="10732" y="7138"/>
                    <a:pt x="10740" y="7138"/>
                    <a:pt x="10747" y="7138"/>
                  </a:cubicBezTo>
                  <a:cubicBezTo>
                    <a:pt x="11020" y="7138"/>
                    <a:pt x="11020" y="6719"/>
                    <a:pt x="10747" y="6719"/>
                  </a:cubicBezTo>
                  <a:cubicBezTo>
                    <a:pt x="10740" y="6719"/>
                    <a:pt x="10732" y="6719"/>
                    <a:pt x="10725" y="6719"/>
                  </a:cubicBezTo>
                  <a:lnTo>
                    <a:pt x="8833" y="6719"/>
                  </a:lnTo>
                  <a:cubicBezTo>
                    <a:pt x="8449" y="6719"/>
                    <a:pt x="8080" y="6863"/>
                    <a:pt x="7806" y="7132"/>
                  </a:cubicBezTo>
                  <a:lnTo>
                    <a:pt x="7758" y="7175"/>
                  </a:lnTo>
                  <a:lnTo>
                    <a:pt x="7758" y="6311"/>
                  </a:lnTo>
                  <a:lnTo>
                    <a:pt x="7782" y="6311"/>
                  </a:lnTo>
                  <a:cubicBezTo>
                    <a:pt x="8675" y="6273"/>
                    <a:pt x="9376" y="5539"/>
                    <a:pt x="9371" y="4646"/>
                  </a:cubicBezTo>
                  <a:cubicBezTo>
                    <a:pt x="9383" y="4495"/>
                    <a:pt x="9273" y="4419"/>
                    <a:pt x="9162" y="4419"/>
                  </a:cubicBezTo>
                  <a:cubicBezTo>
                    <a:pt x="9052" y="4419"/>
                    <a:pt x="8941" y="4495"/>
                    <a:pt x="8953" y="4646"/>
                  </a:cubicBezTo>
                  <a:cubicBezTo>
                    <a:pt x="8953" y="5303"/>
                    <a:pt x="8445" y="5846"/>
                    <a:pt x="7787" y="5889"/>
                  </a:cubicBezTo>
                  <a:lnTo>
                    <a:pt x="7758" y="5889"/>
                  </a:lnTo>
                  <a:lnTo>
                    <a:pt x="7758" y="1866"/>
                  </a:lnTo>
                  <a:cubicBezTo>
                    <a:pt x="7758" y="1022"/>
                    <a:pt x="8451" y="426"/>
                    <a:pt x="9200" y="426"/>
                  </a:cubicBezTo>
                  <a:cubicBezTo>
                    <a:pt x="9461" y="426"/>
                    <a:pt x="9728" y="498"/>
                    <a:pt x="9976" y="657"/>
                  </a:cubicBezTo>
                  <a:lnTo>
                    <a:pt x="10019" y="681"/>
                  </a:lnTo>
                  <a:lnTo>
                    <a:pt x="9971" y="705"/>
                  </a:lnTo>
                  <a:cubicBezTo>
                    <a:pt x="9606" y="873"/>
                    <a:pt x="9299" y="1151"/>
                    <a:pt x="9093" y="1497"/>
                  </a:cubicBezTo>
                  <a:cubicBezTo>
                    <a:pt x="8999" y="1660"/>
                    <a:pt x="9138" y="1812"/>
                    <a:pt x="9281" y="1812"/>
                  </a:cubicBezTo>
                  <a:cubicBezTo>
                    <a:pt x="9344" y="1812"/>
                    <a:pt x="9407" y="1783"/>
                    <a:pt x="9453" y="1713"/>
                  </a:cubicBezTo>
                  <a:cubicBezTo>
                    <a:pt x="9767" y="1193"/>
                    <a:pt x="10301" y="935"/>
                    <a:pt x="10834" y="935"/>
                  </a:cubicBezTo>
                  <a:cubicBezTo>
                    <a:pt x="11385" y="935"/>
                    <a:pt x="11934" y="1210"/>
                    <a:pt x="12242" y="1756"/>
                  </a:cubicBezTo>
                  <a:cubicBezTo>
                    <a:pt x="12851" y="2831"/>
                    <a:pt x="12074" y="4166"/>
                    <a:pt x="10835" y="4166"/>
                  </a:cubicBezTo>
                  <a:cubicBezTo>
                    <a:pt x="10828" y="4165"/>
                    <a:pt x="10820" y="4165"/>
                    <a:pt x="10813" y="4165"/>
                  </a:cubicBezTo>
                  <a:cubicBezTo>
                    <a:pt x="10540" y="4165"/>
                    <a:pt x="10540" y="4584"/>
                    <a:pt x="10813" y="4584"/>
                  </a:cubicBezTo>
                  <a:cubicBezTo>
                    <a:pt x="10820" y="4584"/>
                    <a:pt x="10828" y="4584"/>
                    <a:pt x="10835" y="4583"/>
                  </a:cubicBezTo>
                  <a:cubicBezTo>
                    <a:pt x="11555" y="4583"/>
                    <a:pt x="12222" y="4204"/>
                    <a:pt x="12587" y="3585"/>
                  </a:cubicBezTo>
                  <a:lnTo>
                    <a:pt x="12602" y="3566"/>
                  </a:lnTo>
                  <a:lnTo>
                    <a:pt x="12621" y="3575"/>
                  </a:lnTo>
                  <a:cubicBezTo>
                    <a:pt x="14315" y="4305"/>
                    <a:pt x="14584" y="6595"/>
                    <a:pt x="13101" y="7694"/>
                  </a:cubicBezTo>
                  <a:lnTo>
                    <a:pt x="13082" y="7708"/>
                  </a:lnTo>
                  <a:lnTo>
                    <a:pt x="13067" y="7689"/>
                  </a:lnTo>
                  <a:cubicBezTo>
                    <a:pt x="12678" y="7247"/>
                    <a:pt x="12122" y="6993"/>
                    <a:pt x="11531" y="6993"/>
                  </a:cubicBezTo>
                  <a:cubicBezTo>
                    <a:pt x="11524" y="6992"/>
                    <a:pt x="11516" y="6992"/>
                    <a:pt x="11509" y="6992"/>
                  </a:cubicBezTo>
                  <a:cubicBezTo>
                    <a:pt x="11236" y="6992"/>
                    <a:pt x="11236" y="7412"/>
                    <a:pt x="11509" y="7412"/>
                  </a:cubicBezTo>
                  <a:cubicBezTo>
                    <a:pt x="11516" y="7412"/>
                    <a:pt x="11524" y="7411"/>
                    <a:pt x="11531" y="7411"/>
                  </a:cubicBezTo>
                  <a:cubicBezTo>
                    <a:pt x="12299" y="7411"/>
                    <a:pt x="12962" y="7953"/>
                    <a:pt x="13115" y="8707"/>
                  </a:cubicBezTo>
                  <a:cubicBezTo>
                    <a:pt x="13245" y="9307"/>
                    <a:pt x="13014" y="9931"/>
                    <a:pt x="12520" y="10300"/>
                  </a:cubicBezTo>
                  <a:cubicBezTo>
                    <a:pt x="12231" y="10529"/>
                    <a:pt x="11882" y="10645"/>
                    <a:pt x="11529" y="10645"/>
                  </a:cubicBezTo>
                  <a:cubicBezTo>
                    <a:pt x="11290" y="10645"/>
                    <a:pt x="11049" y="10592"/>
                    <a:pt x="10826" y="10483"/>
                  </a:cubicBezTo>
                  <a:cubicBezTo>
                    <a:pt x="10795" y="10468"/>
                    <a:pt x="10763" y="10461"/>
                    <a:pt x="10732" y="10461"/>
                  </a:cubicBezTo>
                  <a:cubicBezTo>
                    <a:pt x="10648" y="10461"/>
                    <a:pt x="10569" y="10510"/>
                    <a:pt x="10538" y="10593"/>
                  </a:cubicBezTo>
                  <a:cubicBezTo>
                    <a:pt x="10442" y="10833"/>
                    <a:pt x="10283" y="11044"/>
                    <a:pt x="10077" y="11198"/>
                  </a:cubicBezTo>
                  <a:cubicBezTo>
                    <a:pt x="9899" y="11337"/>
                    <a:pt x="10032" y="11582"/>
                    <a:pt x="10206" y="11582"/>
                  </a:cubicBezTo>
                  <a:cubicBezTo>
                    <a:pt x="10248" y="11582"/>
                    <a:pt x="10293" y="11568"/>
                    <a:pt x="10336" y="11534"/>
                  </a:cubicBezTo>
                  <a:cubicBezTo>
                    <a:pt x="10538" y="11380"/>
                    <a:pt x="10701" y="11184"/>
                    <a:pt x="10826" y="10963"/>
                  </a:cubicBezTo>
                  <a:lnTo>
                    <a:pt x="10835" y="10944"/>
                  </a:lnTo>
                  <a:lnTo>
                    <a:pt x="10859" y="10953"/>
                  </a:lnTo>
                  <a:cubicBezTo>
                    <a:pt x="11077" y="11030"/>
                    <a:pt x="11304" y="11068"/>
                    <a:pt x="11529" y="11068"/>
                  </a:cubicBezTo>
                  <a:cubicBezTo>
                    <a:pt x="11963" y="11068"/>
                    <a:pt x="12393" y="10927"/>
                    <a:pt x="12750" y="10656"/>
                  </a:cubicBezTo>
                  <a:cubicBezTo>
                    <a:pt x="13302" y="10252"/>
                    <a:pt x="13610" y="9600"/>
                    <a:pt x="13566" y="8918"/>
                  </a:cubicBezTo>
                  <a:cubicBezTo>
                    <a:pt x="13552" y="8625"/>
                    <a:pt x="13470" y="8337"/>
                    <a:pt x="13331" y="8078"/>
                  </a:cubicBezTo>
                  <a:lnTo>
                    <a:pt x="13322" y="8059"/>
                  </a:lnTo>
                  <a:lnTo>
                    <a:pt x="13341" y="8044"/>
                  </a:lnTo>
                  <a:cubicBezTo>
                    <a:pt x="15093" y="6758"/>
                    <a:pt x="14786" y="4055"/>
                    <a:pt x="12794" y="3191"/>
                  </a:cubicBezTo>
                  <a:lnTo>
                    <a:pt x="12798" y="3187"/>
                  </a:lnTo>
                  <a:lnTo>
                    <a:pt x="12779" y="3177"/>
                  </a:lnTo>
                  <a:lnTo>
                    <a:pt x="12784" y="3153"/>
                  </a:lnTo>
                  <a:cubicBezTo>
                    <a:pt x="13198" y="1818"/>
                    <a:pt x="12180" y="507"/>
                    <a:pt x="10839" y="507"/>
                  </a:cubicBezTo>
                  <a:cubicBezTo>
                    <a:pt x="10734" y="507"/>
                    <a:pt x="10627" y="515"/>
                    <a:pt x="10518" y="532"/>
                  </a:cubicBezTo>
                  <a:lnTo>
                    <a:pt x="10509" y="532"/>
                  </a:lnTo>
                  <a:lnTo>
                    <a:pt x="10499" y="522"/>
                  </a:lnTo>
                  <a:cubicBezTo>
                    <a:pt x="10132" y="169"/>
                    <a:pt x="9667" y="0"/>
                    <a:pt x="9206" y="0"/>
                  </a:cubicBezTo>
                  <a:cubicBezTo>
                    <a:pt x="8559" y="0"/>
                    <a:pt x="7921" y="334"/>
                    <a:pt x="7576" y="959"/>
                  </a:cubicBezTo>
                  <a:lnTo>
                    <a:pt x="7552" y="1002"/>
                  </a:lnTo>
                  <a:lnTo>
                    <a:pt x="7528" y="959"/>
                  </a:lnTo>
                  <a:cubicBezTo>
                    <a:pt x="7180" y="334"/>
                    <a:pt x="6541" y="0"/>
                    <a:pt x="5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14" name="Google Shape;24114;p76"/>
          <p:cNvGrpSpPr/>
          <p:nvPr/>
        </p:nvGrpSpPr>
        <p:grpSpPr>
          <a:xfrm>
            <a:off x="3962481" y="2901255"/>
            <a:ext cx="365158" cy="365368"/>
            <a:chOff x="3962481" y="2901255"/>
            <a:chExt cx="365158" cy="365368"/>
          </a:xfrm>
        </p:grpSpPr>
        <p:sp>
          <p:nvSpPr>
            <p:cNvPr id="24115" name="Google Shape;24115;p76"/>
            <p:cNvSpPr/>
            <p:nvPr/>
          </p:nvSpPr>
          <p:spPr>
            <a:xfrm>
              <a:off x="4221964" y="3072777"/>
              <a:ext cx="24683" cy="24552"/>
            </a:xfrm>
            <a:custGeom>
              <a:rect b="b" l="l" r="r" t="t"/>
              <a:pathLst>
                <a:path extrusionOk="0" fill="none" h="937" w="942">
                  <a:moveTo>
                    <a:pt x="941" y="936"/>
                  </a:moveTo>
                  <a:lnTo>
                    <a:pt x="1" y="0"/>
                  </a:lnTo>
                </a:path>
              </a:pathLst>
            </a:custGeom>
            <a:noFill/>
            <a:ln cap="rnd" cmpd="sng" w="22550">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6" name="Google Shape;24116;p76"/>
            <p:cNvSpPr/>
            <p:nvPr/>
          </p:nvSpPr>
          <p:spPr>
            <a:xfrm>
              <a:off x="3968901" y="2983584"/>
              <a:ext cx="353341" cy="277642"/>
            </a:xfrm>
            <a:custGeom>
              <a:rect b="b" l="l" r="r" t="t"/>
              <a:pathLst>
                <a:path extrusionOk="0" h="10596" w="13485">
                  <a:moveTo>
                    <a:pt x="693" y="1"/>
                  </a:moveTo>
                  <a:cubicBezTo>
                    <a:pt x="308" y="1"/>
                    <a:pt x="0" y="316"/>
                    <a:pt x="0" y="702"/>
                  </a:cubicBezTo>
                  <a:lnTo>
                    <a:pt x="0" y="9890"/>
                  </a:lnTo>
                  <a:cubicBezTo>
                    <a:pt x="0" y="10278"/>
                    <a:pt x="313" y="10595"/>
                    <a:pt x="701" y="10595"/>
                  </a:cubicBezTo>
                  <a:lnTo>
                    <a:pt x="12779" y="10595"/>
                  </a:lnTo>
                  <a:cubicBezTo>
                    <a:pt x="13168" y="10595"/>
                    <a:pt x="13484" y="10278"/>
                    <a:pt x="13484" y="9890"/>
                  </a:cubicBezTo>
                  <a:lnTo>
                    <a:pt x="13484" y="702"/>
                  </a:lnTo>
                  <a:cubicBezTo>
                    <a:pt x="13484" y="316"/>
                    <a:pt x="13172" y="1"/>
                    <a:pt x="12788" y="1"/>
                  </a:cubicBezTo>
                  <a:cubicBezTo>
                    <a:pt x="12785" y="1"/>
                    <a:pt x="12782" y="1"/>
                    <a:pt x="12779" y="1"/>
                  </a:cubicBezTo>
                  <a:lnTo>
                    <a:pt x="701" y="1"/>
                  </a:lnTo>
                  <a:cubicBezTo>
                    <a:pt x="698" y="1"/>
                    <a:pt x="696" y="1"/>
                    <a:pt x="693"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7" name="Google Shape;24117;p76"/>
            <p:cNvSpPr/>
            <p:nvPr/>
          </p:nvSpPr>
          <p:spPr>
            <a:xfrm>
              <a:off x="3991906" y="2982850"/>
              <a:ext cx="332850" cy="278873"/>
            </a:xfrm>
            <a:custGeom>
              <a:rect b="b" l="l" r="r" t="t"/>
              <a:pathLst>
                <a:path extrusionOk="0" h="10643" w="12703">
                  <a:moveTo>
                    <a:pt x="11954" y="0"/>
                  </a:moveTo>
                  <a:lnTo>
                    <a:pt x="707" y="53"/>
                  </a:lnTo>
                  <a:cubicBezTo>
                    <a:pt x="318" y="53"/>
                    <a:pt x="1" y="370"/>
                    <a:pt x="6" y="759"/>
                  </a:cubicBezTo>
                  <a:lnTo>
                    <a:pt x="44" y="9946"/>
                  </a:lnTo>
                  <a:cubicBezTo>
                    <a:pt x="44" y="10332"/>
                    <a:pt x="356" y="10642"/>
                    <a:pt x="741" y="10642"/>
                  </a:cubicBezTo>
                  <a:cubicBezTo>
                    <a:pt x="744" y="10642"/>
                    <a:pt x="747" y="10642"/>
                    <a:pt x="750" y="10642"/>
                  </a:cubicBezTo>
                  <a:lnTo>
                    <a:pt x="12002" y="10594"/>
                  </a:lnTo>
                  <a:cubicBezTo>
                    <a:pt x="12390" y="10594"/>
                    <a:pt x="12702" y="10278"/>
                    <a:pt x="12702" y="9889"/>
                  </a:cubicBezTo>
                  <a:lnTo>
                    <a:pt x="12659" y="701"/>
                  </a:lnTo>
                  <a:cubicBezTo>
                    <a:pt x="12659" y="312"/>
                    <a:pt x="12342" y="0"/>
                    <a:pt x="11954"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8" name="Google Shape;24118;p76"/>
            <p:cNvSpPr/>
            <p:nvPr/>
          </p:nvSpPr>
          <p:spPr>
            <a:xfrm>
              <a:off x="3992535"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5" y="1037"/>
                  </a:lnTo>
                  <a:cubicBezTo>
                    <a:pt x="1671" y="1037"/>
                    <a:pt x="1739" y="970"/>
                    <a:pt x="1739" y="893"/>
                  </a:cubicBezTo>
                  <a:lnTo>
                    <a:pt x="1739" y="144"/>
                  </a:lnTo>
                  <a:cubicBezTo>
                    <a:pt x="1739" y="67"/>
                    <a:pt x="1671" y="0"/>
                    <a:pt x="1595"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9" name="Google Shape;24119;p76"/>
            <p:cNvSpPr/>
            <p:nvPr/>
          </p:nvSpPr>
          <p:spPr>
            <a:xfrm>
              <a:off x="4252778" y="3007375"/>
              <a:ext cx="45566" cy="27198"/>
            </a:xfrm>
            <a:custGeom>
              <a:rect b="b" l="l" r="r" t="t"/>
              <a:pathLst>
                <a:path extrusionOk="0" h="1038" w="1739">
                  <a:moveTo>
                    <a:pt x="145" y="0"/>
                  </a:moveTo>
                  <a:cubicBezTo>
                    <a:pt x="68" y="0"/>
                    <a:pt x="1" y="67"/>
                    <a:pt x="1" y="144"/>
                  </a:cubicBezTo>
                  <a:lnTo>
                    <a:pt x="1" y="893"/>
                  </a:lnTo>
                  <a:cubicBezTo>
                    <a:pt x="1" y="970"/>
                    <a:pt x="68" y="1037"/>
                    <a:pt x="145" y="1037"/>
                  </a:cubicBezTo>
                  <a:lnTo>
                    <a:pt x="1594" y="1037"/>
                  </a:lnTo>
                  <a:cubicBezTo>
                    <a:pt x="1671" y="1037"/>
                    <a:pt x="1738" y="970"/>
                    <a:pt x="1738" y="893"/>
                  </a:cubicBezTo>
                  <a:lnTo>
                    <a:pt x="1738" y="144"/>
                  </a:lnTo>
                  <a:cubicBezTo>
                    <a:pt x="1738" y="67"/>
                    <a:pt x="1671" y="0"/>
                    <a:pt x="159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0" name="Google Shape;24120;p76"/>
            <p:cNvSpPr/>
            <p:nvPr/>
          </p:nvSpPr>
          <p:spPr>
            <a:xfrm>
              <a:off x="4014178" y="3007375"/>
              <a:ext cx="23923" cy="27198"/>
            </a:xfrm>
            <a:custGeom>
              <a:rect b="b" l="l" r="r" t="t"/>
              <a:pathLst>
                <a:path extrusionOk="0" h="1038" w="913">
                  <a:moveTo>
                    <a:pt x="145" y="0"/>
                  </a:moveTo>
                  <a:cubicBezTo>
                    <a:pt x="68" y="0"/>
                    <a:pt x="1" y="67"/>
                    <a:pt x="1" y="144"/>
                  </a:cubicBezTo>
                  <a:lnTo>
                    <a:pt x="1" y="893"/>
                  </a:lnTo>
                  <a:cubicBezTo>
                    <a:pt x="1" y="970"/>
                    <a:pt x="68" y="1037"/>
                    <a:pt x="149" y="1037"/>
                  </a:cubicBezTo>
                  <a:lnTo>
                    <a:pt x="769" y="1037"/>
                  </a:lnTo>
                  <a:cubicBezTo>
                    <a:pt x="845" y="1037"/>
                    <a:pt x="913" y="970"/>
                    <a:pt x="913" y="893"/>
                  </a:cubicBezTo>
                  <a:lnTo>
                    <a:pt x="913" y="144"/>
                  </a:lnTo>
                  <a:cubicBezTo>
                    <a:pt x="913" y="67"/>
                    <a:pt x="845" y="0"/>
                    <a:pt x="769"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1" name="Google Shape;24121;p76"/>
            <p:cNvSpPr/>
            <p:nvPr/>
          </p:nvSpPr>
          <p:spPr>
            <a:xfrm>
              <a:off x="4274553" y="3007375"/>
              <a:ext cx="23792" cy="27198"/>
            </a:xfrm>
            <a:custGeom>
              <a:rect b="b" l="l" r="r" t="t"/>
              <a:pathLst>
                <a:path extrusionOk="0" h="1038" w="908">
                  <a:moveTo>
                    <a:pt x="144" y="0"/>
                  </a:moveTo>
                  <a:cubicBezTo>
                    <a:pt x="63" y="0"/>
                    <a:pt x="0" y="67"/>
                    <a:pt x="0" y="144"/>
                  </a:cubicBezTo>
                  <a:lnTo>
                    <a:pt x="0" y="893"/>
                  </a:lnTo>
                  <a:cubicBezTo>
                    <a:pt x="0" y="970"/>
                    <a:pt x="63" y="1037"/>
                    <a:pt x="144" y="1037"/>
                  </a:cubicBezTo>
                  <a:lnTo>
                    <a:pt x="763" y="1037"/>
                  </a:lnTo>
                  <a:cubicBezTo>
                    <a:pt x="840" y="1037"/>
                    <a:pt x="907" y="970"/>
                    <a:pt x="907" y="893"/>
                  </a:cubicBezTo>
                  <a:lnTo>
                    <a:pt x="907" y="144"/>
                  </a:lnTo>
                  <a:cubicBezTo>
                    <a:pt x="907" y="67"/>
                    <a:pt x="845" y="5"/>
                    <a:pt x="763"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2" name="Google Shape;24122;p76"/>
            <p:cNvSpPr/>
            <p:nvPr/>
          </p:nvSpPr>
          <p:spPr>
            <a:xfrm>
              <a:off x="4117705" y="3067720"/>
              <a:ext cx="135729" cy="132087"/>
            </a:xfrm>
            <a:custGeom>
              <a:rect b="b" l="l" r="r" t="t"/>
              <a:pathLst>
                <a:path extrusionOk="0" h="5041" w="5180">
                  <a:moveTo>
                    <a:pt x="4449" y="0"/>
                  </a:moveTo>
                  <a:cubicBezTo>
                    <a:pt x="4276" y="0"/>
                    <a:pt x="4104" y="66"/>
                    <a:pt x="3975" y="198"/>
                  </a:cubicBezTo>
                  <a:lnTo>
                    <a:pt x="3548" y="621"/>
                  </a:lnTo>
                  <a:lnTo>
                    <a:pt x="451" y="3678"/>
                  </a:lnTo>
                  <a:cubicBezTo>
                    <a:pt x="384" y="3746"/>
                    <a:pt x="341" y="3822"/>
                    <a:pt x="312" y="3914"/>
                  </a:cubicBezTo>
                  <a:lnTo>
                    <a:pt x="173" y="4370"/>
                  </a:lnTo>
                  <a:lnTo>
                    <a:pt x="120" y="4538"/>
                  </a:lnTo>
                  <a:lnTo>
                    <a:pt x="34" y="4811"/>
                  </a:lnTo>
                  <a:cubicBezTo>
                    <a:pt x="1" y="4928"/>
                    <a:pt x="90" y="5040"/>
                    <a:pt x="205" y="5040"/>
                  </a:cubicBezTo>
                  <a:cubicBezTo>
                    <a:pt x="222" y="5040"/>
                    <a:pt x="241" y="5038"/>
                    <a:pt x="259" y="5032"/>
                  </a:cubicBezTo>
                  <a:lnTo>
                    <a:pt x="528" y="4950"/>
                  </a:lnTo>
                  <a:lnTo>
                    <a:pt x="1157" y="4758"/>
                  </a:lnTo>
                  <a:cubicBezTo>
                    <a:pt x="1243" y="4730"/>
                    <a:pt x="1320" y="4682"/>
                    <a:pt x="1387" y="4619"/>
                  </a:cubicBezTo>
                  <a:lnTo>
                    <a:pt x="4488" y="1557"/>
                  </a:lnTo>
                  <a:lnTo>
                    <a:pt x="4920" y="1129"/>
                  </a:lnTo>
                  <a:cubicBezTo>
                    <a:pt x="5160" y="894"/>
                    <a:pt x="5180" y="515"/>
                    <a:pt x="4973" y="251"/>
                  </a:cubicBezTo>
                  <a:cubicBezTo>
                    <a:pt x="4954" y="227"/>
                    <a:pt x="4935" y="203"/>
                    <a:pt x="4911" y="184"/>
                  </a:cubicBezTo>
                  <a:cubicBezTo>
                    <a:pt x="4781" y="61"/>
                    <a:pt x="4615" y="0"/>
                    <a:pt x="4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3" name="Google Shape;24123;p76"/>
            <p:cNvSpPr/>
            <p:nvPr/>
          </p:nvSpPr>
          <p:spPr>
            <a:xfrm>
              <a:off x="4122107" y="3067825"/>
              <a:ext cx="125798" cy="114531"/>
            </a:xfrm>
            <a:custGeom>
              <a:rect b="b" l="l" r="r" t="t"/>
              <a:pathLst>
                <a:path extrusionOk="0" h="4371" w="4801">
                  <a:moveTo>
                    <a:pt x="4281" y="1"/>
                  </a:moveTo>
                  <a:cubicBezTo>
                    <a:pt x="4108" y="1"/>
                    <a:pt x="3936" y="67"/>
                    <a:pt x="3807" y="199"/>
                  </a:cubicBezTo>
                  <a:lnTo>
                    <a:pt x="3380" y="617"/>
                  </a:lnTo>
                  <a:lnTo>
                    <a:pt x="283" y="3679"/>
                  </a:lnTo>
                  <a:cubicBezTo>
                    <a:pt x="216" y="3746"/>
                    <a:pt x="168" y="3823"/>
                    <a:pt x="144" y="3910"/>
                  </a:cubicBezTo>
                  <a:lnTo>
                    <a:pt x="0" y="4370"/>
                  </a:lnTo>
                  <a:lnTo>
                    <a:pt x="0" y="4370"/>
                  </a:lnTo>
                  <a:lnTo>
                    <a:pt x="269" y="4289"/>
                  </a:lnTo>
                  <a:lnTo>
                    <a:pt x="605" y="4183"/>
                  </a:lnTo>
                  <a:lnTo>
                    <a:pt x="898" y="4092"/>
                  </a:lnTo>
                  <a:cubicBezTo>
                    <a:pt x="984" y="4063"/>
                    <a:pt x="1061" y="4020"/>
                    <a:pt x="1128" y="3953"/>
                  </a:cubicBezTo>
                  <a:lnTo>
                    <a:pt x="3941" y="1173"/>
                  </a:lnTo>
                  <a:lnTo>
                    <a:pt x="4224" y="890"/>
                  </a:lnTo>
                  <a:lnTo>
                    <a:pt x="4656" y="463"/>
                  </a:lnTo>
                  <a:cubicBezTo>
                    <a:pt x="4719" y="401"/>
                    <a:pt x="4772" y="329"/>
                    <a:pt x="4800" y="247"/>
                  </a:cubicBezTo>
                  <a:cubicBezTo>
                    <a:pt x="4786" y="223"/>
                    <a:pt x="4762" y="204"/>
                    <a:pt x="4743" y="185"/>
                  </a:cubicBezTo>
                  <a:cubicBezTo>
                    <a:pt x="4613" y="62"/>
                    <a:pt x="4447" y="1"/>
                    <a:pt x="42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4" name="Google Shape;24124;p76"/>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5" name="Google Shape;24125;p76"/>
            <p:cNvSpPr/>
            <p:nvPr/>
          </p:nvSpPr>
          <p:spPr>
            <a:xfrm>
              <a:off x="3968901" y="3223205"/>
              <a:ext cx="23661" cy="10848"/>
            </a:xfrm>
            <a:custGeom>
              <a:rect b="b" l="l" r="r" t="t"/>
              <a:pathLst>
                <a:path extrusionOk="0" h="414" w="903">
                  <a:moveTo>
                    <a:pt x="0" y="0"/>
                  </a:moveTo>
                  <a:lnTo>
                    <a:pt x="0" y="413"/>
                  </a:lnTo>
                  <a:lnTo>
                    <a:pt x="903" y="413"/>
                  </a:lnTo>
                  <a:lnTo>
                    <a:pt x="903"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6" name="Google Shape;24126;p76"/>
            <p:cNvSpPr/>
            <p:nvPr/>
          </p:nvSpPr>
          <p:spPr>
            <a:xfrm>
              <a:off x="3968901" y="3047491"/>
              <a:ext cx="23661" cy="10979"/>
            </a:xfrm>
            <a:custGeom>
              <a:rect b="b" l="l" r="r" t="t"/>
              <a:pathLst>
                <a:path extrusionOk="0" h="419" w="903">
                  <a:moveTo>
                    <a:pt x="0" y="1"/>
                  </a:moveTo>
                  <a:lnTo>
                    <a:pt x="0" y="418"/>
                  </a:lnTo>
                  <a:lnTo>
                    <a:pt x="903" y="418"/>
                  </a:lnTo>
                  <a:lnTo>
                    <a:pt x="903"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7" name="Google Shape;24127;p76"/>
            <p:cNvSpPr/>
            <p:nvPr/>
          </p:nvSpPr>
          <p:spPr>
            <a:xfrm>
              <a:off x="4127373" y="3083965"/>
              <a:ext cx="107954" cy="106828"/>
            </a:xfrm>
            <a:custGeom>
              <a:rect b="b" l="l" r="r" t="t"/>
              <a:pathLst>
                <a:path extrusionOk="0" h="4077" w="4120">
                  <a:moveTo>
                    <a:pt x="3179" y="1"/>
                  </a:moveTo>
                  <a:lnTo>
                    <a:pt x="82" y="3058"/>
                  </a:lnTo>
                  <a:cubicBezTo>
                    <a:pt x="49" y="3092"/>
                    <a:pt x="25" y="3126"/>
                    <a:pt x="1" y="3159"/>
                  </a:cubicBezTo>
                  <a:lnTo>
                    <a:pt x="404" y="3562"/>
                  </a:lnTo>
                  <a:lnTo>
                    <a:pt x="908" y="4066"/>
                  </a:lnTo>
                  <a:lnTo>
                    <a:pt x="922" y="4076"/>
                  </a:lnTo>
                  <a:cubicBezTo>
                    <a:pt x="956" y="4052"/>
                    <a:pt x="990" y="4028"/>
                    <a:pt x="1018" y="3999"/>
                  </a:cubicBezTo>
                  <a:lnTo>
                    <a:pt x="4119" y="937"/>
                  </a:lnTo>
                  <a:lnTo>
                    <a:pt x="3183" y="1"/>
                  </a:lnTo>
                  <a:close/>
                </a:path>
              </a:pathLst>
            </a:custGeom>
            <a:solidFill>
              <a:srgbClr val="1D1D1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8" name="Google Shape;24128;p76"/>
            <p:cNvSpPr/>
            <p:nvPr/>
          </p:nvSpPr>
          <p:spPr>
            <a:xfrm>
              <a:off x="4127373" y="3083965"/>
              <a:ext cx="98024" cy="93491"/>
            </a:xfrm>
            <a:custGeom>
              <a:rect b="b" l="l" r="r" t="t"/>
              <a:pathLst>
                <a:path extrusionOk="0" h="3568" w="3741">
                  <a:moveTo>
                    <a:pt x="3179" y="1"/>
                  </a:moveTo>
                  <a:lnTo>
                    <a:pt x="82" y="3063"/>
                  </a:lnTo>
                  <a:cubicBezTo>
                    <a:pt x="49" y="3092"/>
                    <a:pt x="25" y="3126"/>
                    <a:pt x="1" y="3164"/>
                  </a:cubicBezTo>
                  <a:lnTo>
                    <a:pt x="404" y="3567"/>
                  </a:lnTo>
                  <a:lnTo>
                    <a:pt x="697" y="3476"/>
                  </a:lnTo>
                  <a:cubicBezTo>
                    <a:pt x="783" y="3447"/>
                    <a:pt x="860" y="3404"/>
                    <a:pt x="927" y="3337"/>
                  </a:cubicBezTo>
                  <a:lnTo>
                    <a:pt x="3740" y="557"/>
                  </a:lnTo>
                  <a:lnTo>
                    <a:pt x="3183"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9" name="Google Shape;24129;p76"/>
            <p:cNvSpPr/>
            <p:nvPr/>
          </p:nvSpPr>
          <p:spPr>
            <a:xfrm>
              <a:off x="3962481" y="3223205"/>
              <a:ext cx="364791" cy="10848"/>
            </a:xfrm>
            <a:custGeom>
              <a:rect b="b" l="l" r="r" t="t"/>
              <a:pathLst>
                <a:path extrusionOk="0" h="414" w="13922">
                  <a:moveTo>
                    <a:pt x="279" y="0"/>
                  </a:moveTo>
                  <a:cubicBezTo>
                    <a:pt x="1" y="0"/>
                    <a:pt x="1" y="413"/>
                    <a:pt x="279" y="413"/>
                  </a:cubicBezTo>
                  <a:lnTo>
                    <a:pt x="13643" y="413"/>
                  </a:lnTo>
                  <a:cubicBezTo>
                    <a:pt x="13921" y="413"/>
                    <a:pt x="13921" y="0"/>
                    <a:pt x="1364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0" name="Google Shape;24130;p76"/>
            <p:cNvSpPr/>
            <p:nvPr/>
          </p:nvSpPr>
          <p:spPr>
            <a:xfrm>
              <a:off x="4109713" y="3062322"/>
              <a:ext cx="155040" cy="145162"/>
            </a:xfrm>
            <a:custGeom>
              <a:rect b="b" l="l" r="r" t="t"/>
              <a:pathLst>
                <a:path extrusionOk="0" h="5540" w="5917">
                  <a:moveTo>
                    <a:pt x="4760" y="414"/>
                  </a:moveTo>
                  <a:cubicBezTo>
                    <a:pt x="4875" y="414"/>
                    <a:pt x="4985" y="462"/>
                    <a:pt x="5072" y="539"/>
                  </a:cubicBezTo>
                  <a:cubicBezTo>
                    <a:pt x="5158" y="625"/>
                    <a:pt x="5211" y="745"/>
                    <a:pt x="5211" y="870"/>
                  </a:cubicBezTo>
                  <a:cubicBezTo>
                    <a:pt x="5211" y="918"/>
                    <a:pt x="5201" y="966"/>
                    <a:pt x="5187" y="1009"/>
                  </a:cubicBezTo>
                  <a:lnTo>
                    <a:pt x="4616" y="438"/>
                  </a:lnTo>
                  <a:cubicBezTo>
                    <a:pt x="4664" y="423"/>
                    <a:pt x="4712" y="414"/>
                    <a:pt x="4760" y="414"/>
                  </a:cubicBezTo>
                  <a:close/>
                  <a:moveTo>
                    <a:pt x="4285" y="692"/>
                  </a:moveTo>
                  <a:lnTo>
                    <a:pt x="4928" y="1335"/>
                  </a:lnTo>
                  <a:lnTo>
                    <a:pt x="4793" y="1470"/>
                  </a:lnTo>
                  <a:lnTo>
                    <a:pt x="4145" y="827"/>
                  </a:lnTo>
                  <a:lnTo>
                    <a:pt x="4285" y="692"/>
                  </a:lnTo>
                  <a:close/>
                  <a:moveTo>
                    <a:pt x="756" y="4364"/>
                  </a:moveTo>
                  <a:lnTo>
                    <a:pt x="1217" y="4825"/>
                  </a:lnTo>
                  <a:lnTo>
                    <a:pt x="555" y="5027"/>
                  </a:lnTo>
                  <a:lnTo>
                    <a:pt x="756" y="4364"/>
                  </a:lnTo>
                  <a:close/>
                  <a:moveTo>
                    <a:pt x="4760" y="1"/>
                  </a:moveTo>
                  <a:cubicBezTo>
                    <a:pt x="4529" y="1"/>
                    <a:pt x="4313" y="87"/>
                    <a:pt x="4145" y="246"/>
                  </a:cubicBezTo>
                  <a:lnTo>
                    <a:pt x="4141" y="251"/>
                  </a:lnTo>
                  <a:lnTo>
                    <a:pt x="4136" y="255"/>
                  </a:lnTo>
                  <a:lnTo>
                    <a:pt x="612" y="3736"/>
                  </a:lnTo>
                  <a:cubicBezTo>
                    <a:pt x="574" y="3769"/>
                    <a:pt x="545" y="3808"/>
                    <a:pt x="516" y="3851"/>
                  </a:cubicBezTo>
                  <a:cubicBezTo>
                    <a:pt x="507" y="3865"/>
                    <a:pt x="497" y="3880"/>
                    <a:pt x="488" y="3894"/>
                  </a:cubicBezTo>
                  <a:cubicBezTo>
                    <a:pt x="459" y="3947"/>
                    <a:pt x="435" y="4000"/>
                    <a:pt x="420" y="4052"/>
                  </a:cubicBezTo>
                  <a:lnTo>
                    <a:pt x="46" y="5272"/>
                  </a:lnTo>
                  <a:cubicBezTo>
                    <a:pt x="0" y="5409"/>
                    <a:pt x="107" y="5540"/>
                    <a:pt x="243" y="5540"/>
                  </a:cubicBezTo>
                  <a:cubicBezTo>
                    <a:pt x="263" y="5540"/>
                    <a:pt x="284" y="5537"/>
                    <a:pt x="305" y="5531"/>
                  </a:cubicBezTo>
                  <a:lnTo>
                    <a:pt x="1524" y="5156"/>
                  </a:lnTo>
                  <a:cubicBezTo>
                    <a:pt x="1640" y="5118"/>
                    <a:pt x="1750" y="5056"/>
                    <a:pt x="1836" y="4969"/>
                  </a:cubicBezTo>
                  <a:lnTo>
                    <a:pt x="3709" y="3121"/>
                  </a:lnTo>
                  <a:cubicBezTo>
                    <a:pt x="3860" y="2970"/>
                    <a:pt x="3721" y="2761"/>
                    <a:pt x="3559" y="2761"/>
                  </a:cubicBezTo>
                  <a:cubicBezTo>
                    <a:pt x="3511" y="2761"/>
                    <a:pt x="3461" y="2779"/>
                    <a:pt x="3416" y="2824"/>
                  </a:cubicBezTo>
                  <a:lnTo>
                    <a:pt x="1606" y="4619"/>
                  </a:lnTo>
                  <a:lnTo>
                    <a:pt x="958" y="3971"/>
                  </a:lnTo>
                  <a:lnTo>
                    <a:pt x="3853" y="1110"/>
                  </a:lnTo>
                  <a:lnTo>
                    <a:pt x="4501" y="1758"/>
                  </a:lnTo>
                  <a:lnTo>
                    <a:pt x="4006" y="2243"/>
                  </a:lnTo>
                  <a:cubicBezTo>
                    <a:pt x="3920" y="2324"/>
                    <a:pt x="3920" y="2459"/>
                    <a:pt x="4001" y="2545"/>
                  </a:cubicBezTo>
                  <a:cubicBezTo>
                    <a:pt x="4042" y="2584"/>
                    <a:pt x="4095" y="2603"/>
                    <a:pt x="4148" y="2603"/>
                  </a:cubicBezTo>
                  <a:cubicBezTo>
                    <a:pt x="4201" y="2603"/>
                    <a:pt x="4253" y="2584"/>
                    <a:pt x="4294" y="2545"/>
                  </a:cubicBezTo>
                  <a:lnTo>
                    <a:pt x="4909" y="1940"/>
                  </a:lnTo>
                  <a:cubicBezTo>
                    <a:pt x="4933" y="1921"/>
                    <a:pt x="4952" y="1902"/>
                    <a:pt x="4966" y="1878"/>
                  </a:cubicBezTo>
                  <a:lnTo>
                    <a:pt x="5369" y="1479"/>
                  </a:lnTo>
                  <a:cubicBezTo>
                    <a:pt x="5917" y="932"/>
                    <a:pt x="5533" y="1"/>
                    <a:pt x="47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1" name="Google Shape;24131;p76"/>
            <p:cNvSpPr/>
            <p:nvPr/>
          </p:nvSpPr>
          <p:spPr>
            <a:xfrm>
              <a:off x="3987138" y="3001951"/>
              <a:ext cx="56388" cy="38020"/>
            </a:xfrm>
            <a:custGeom>
              <a:rect b="b" l="l" r="r" t="t"/>
              <a:pathLst>
                <a:path extrusionOk="0" h="1451" w="2152">
                  <a:moveTo>
                    <a:pt x="1738" y="414"/>
                  </a:moveTo>
                  <a:lnTo>
                    <a:pt x="1738" y="1038"/>
                  </a:lnTo>
                  <a:lnTo>
                    <a:pt x="413" y="1038"/>
                  </a:lnTo>
                  <a:lnTo>
                    <a:pt x="413" y="414"/>
                  </a:lnTo>
                  <a:close/>
                  <a:moveTo>
                    <a:pt x="351" y="1"/>
                  </a:moveTo>
                  <a:cubicBezTo>
                    <a:pt x="159" y="1"/>
                    <a:pt x="1" y="159"/>
                    <a:pt x="1" y="351"/>
                  </a:cubicBezTo>
                  <a:lnTo>
                    <a:pt x="1" y="1100"/>
                  </a:lnTo>
                  <a:cubicBezTo>
                    <a:pt x="1" y="1292"/>
                    <a:pt x="159" y="1451"/>
                    <a:pt x="351" y="1451"/>
                  </a:cubicBezTo>
                  <a:lnTo>
                    <a:pt x="1801" y="1451"/>
                  </a:lnTo>
                  <a:cubicBezTo>
                    <a:pt x="1993" y="1451"/>
                    <a:pt x="2151" y="1292"/>
                    <a:pt x="2151" y="1100"/>
                  </a:cubicBezTo>
                  <a:lnTo>
                    <a:pt x="2151" y="356"/>
                  </a:lnTo>
                  <a:cubicBezTo>
                    <a:pt x="2151" y="159"/>
                    <a:pt x="1993" y="1"/>
                    <a:pt x="180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2" name="Google Shape;24132;p76"/>
            <p:cNvSpPr/>
            <p:nvPr/>
          </p:nvSpPr>
          <p:spPr>
            <a:xfrm>
              <a:off x="4247381" y="3001951"/>
              <a:ext cx="56362" cy="38020"/>
            </a:xfrm>
            <a:custGeom>
              <a:rect b="b" l="l" r="r" t="t"/>
              <a:pathLst>
                <a:path extrusionOk="0" h="1451" w="2151">
                  <a:moveTo>
                    <a:pt x="1738" y="414"/>
                  </a:moveTo>
                  <a:lnTo>
                    <a:pt x="1738" y="1038"/>
                  </a:lnTo>
                  <a:lnTo>
                    <a:pt x="413" y="1038"/>
                  </a:lnTo>
                  <a:lnTo>
                    <a:pt x="413" y="414"/>
                  </a:lnTo>
                  <a:close/>
                  <a:moveTo>
                    <a:pt x="351" y="1"/>
                  </a:moveTo>
                  <a:cubicBezTo>
                    <a:pt x="159" y="1"/>
                    <a:pt x="0" y="159"/>
                    <a:pt x="0" y="356"/>
                  </a:cubicBezTo>
                  <a:lnTo>
                    <a:pt x="0" y="1100"/>
                  </a:lnTo>
                  <a:cubicBezTo>
                    <a:pt x="0" y="1292"/>
                    <a:pt x="159" y="1451"/>
                    <a:pt x="351" y="1451"/>
                  </a:cubicBezTo>
                  <a:lnTo>
                    <a:pt x="1800" y="1451"/>
                  </a:lnTo>
                  <a:cubicBezTo>
                    <a:pt x="1992" y="1451"/>
                    <a:pt x="2151" y="1292"/>
                    <a:pt x="2151" y="1100"/>
                  </a:cubicBezTo>
                  <a:lnTo>
                    <a:pt x="2151" y="356"/>
                  </a:lnTo>
                  <a:cubicBezTo>
                    <a:pt x="2151" y="159"/>
                    <a:pt x="1992" y="1"/>
                    <a:pt x="18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3" name="Google Shape;24133;p76"/>
            <p:cNvSpPr/>
            <p:nvPr/>
          </p:nvSpPr>
          <p:spPr>
            <a:xfrm>
              <a:off x="3963372" y="2901255"/>
              <a:ext cx="364267" cy="365368"/>
            </a:xfrm>
            <a:custGeom>
              <a:rect b="b" l="l" r="r" t="t"/>
              <a:pathLst>
                <a:path extrusionOk="0" h="13944" w="13902">
                  <a:moveTo>
                    <a:pt x="12159" y="0"/>
                  </a:moveTo>
                  <a:cubicBezTo>
                    <a:pt x="12056" y="0"/>
                    <a:pt x="11953" y="68"/>
                    <a:pt x="11953" y="205"/>
                  </a:cubicBezTo>
                  <a:lnTo>
                    <a:pt x="11953" y="685"/>
                  </a:lnTo>
                  <a:cubicBezTo>
                    <a:pt x="11948" y="1098"/>
                    <a:pt x="11617" y="1429"/>
                    <a:pt x="11204" y="1429"/>
                  </a:cubicBezTo>
                  <a:lnTo>
                    <a:pt x="7921" y="1429"/>
                  </a:lnTo>
                  <a:cubicBezTo>
                    <a:pt x="7282" y="1429"/>
                    <a:pt x="6764" y="1948"/>
                    <a:pt x="6764" y="2591"/>
                  </a:cubicBezTo>
                  <a:lnTo>
                    <a:pt x="6764" y="2937"/>
                  </a:lnTo>
                  <a:lnTo>
                    <a:pt x="912" y="2937"/>
                  </a:lnTo>
                  <a:cubicBezTo>
                    <a:pt x="408" y="2937"/>
                    <a:pt x="5" y="3340"/>
                    <a:pt x="0" y="3844"/>
                  </a:cubicBezTo>
                  <a:lnTo>
                    <a:pt x="0" y="9441"/>
                  </a:lnTo>
                  <a:cubicBezTo>
                    <a:pt x="0" y="9578"/>
                    <a:pt x="105" y="9646"/>
                    <a:pt x="209" y="9646"/>
                  </a:cubicBezTo>
                  <a:cubicBezTo>
                    <a:pt x="313" y="9646"/>
                    <a:pt x="418" y="9578"/>
                    <a:pt x="418" y="9441"/>
                  </a:cubicBezTo>
                  <a:lnTo>
                    <a:pt x="418" y="5999"/>
                  </a:lnTo>
                  <a:lnTo>
                    <a:pt x="13484" y="5999"/>
                  </a:lnTo>
                  <a:lnTo>
                    <a:pt x="13484" y="13032"/>
                  </a:lnTo>
                  <a:cubicBezTo>
                    <a:pt x="13484" y="13305"/>
                    <a:pt x="13263" y="13526"/>
                    <a:pt x="12990" y="13526"/>
                  </a:cubicBezTo>
                  <a:lnTo>
                    <a:pt x="912" y="13526"/>
                  </a:lnTo>
                  <a:cubicBezTo>
                    <a:pt x="639" y="13526"/>
                    <a:pt x="418" y="13305"/>
                    <a:pt x="418" y="13032"/>
                  </a:cubicBezTo>
                  <a:lnTo>
                    <a:pt x="418" y="10267"/>
                  </a:lnTo>
                  <a:cubicBezTo>
                    <a:pt x="418" y="10130"/>
                    <a:pt x="315" y="10061"/>
                    <a:pt x="211" y="10061"/>
                  </a:cubicBezTo>
                  <a:cubicBezTo>
                    <a:pt x="108" y="10061"/>
                    <a:pt x="5" y="10130"/>
                    <a:pt x="5" y="10267"/>
                  </a:cubicBezTo>
                  <a:lnTo>
                    <a:pt x="5" y="13032"/>
                  </a:lnTo>
                  <a:cubicBezTo>
                    <a:pt x="5" y="13536"/>
                    <a:pt x="413" y="13939"/>
                    <a:pt x="912" y="13944"/>
                  </a:cubicBezTo>
                  <a:lnTo>
                    <a:pt x="12990" y="13944"/>
                  </a:lnTo>
                  <a:cubicBezTo>
                    <a:pt x="13494" y="13939"/>
                    <a:pt x="13897" y="13536"/>
                    <a:pt x="13902" y="13032"/>
                  </a:cubicBezTo>
                  <a:lnTo>
                    <a:pt x="13902" y="3844"/>
                  </a:lnTo>
                  <a:cubicBezTo>
                    <a:pt x="13897" y="3345"/>
                    <a:pt x="13494" y="2937"/>
                    <a:pt x="12990" y="2937"/>
                  </a:cubicBezTo>
                  <a:lnTo>
                    <a:pt x="10988" y="2937"/>
                  </a:lnTo>
                  <a:cubicBezTo>
                    <a:pt x="10714" y="2937"/>
                    <a:pt x="10714" y="3349"/>
                    <a:pt x="10988" y="3349"/>
                  </a:cubicBezTo>
                  <a:lnTo>
                    <a:pt x="12990" y="3349"/>
                  </a:lnTo>
                  <a:cubicBezTo>
                    <a:pt x="13263" y="3349"/>
                    <a:pt x="13489" y="3570"/>
                    <a:pt x="13489" y="3844"/>
                  </a:cubicBezTo>
                  <a:lnTo>
                    <a:pt x="13489" y="5586"/>
                  </a:lnTo>
                  <a:lnTo>
                    <a:pt x="418" y="5586"/>
                  </a:lnTo>
                  <a:lnTo>
                    <a:pt x="418" y="3844"/>
                  </a:lnTo>
                  <a:cubicBezTo>
                    <a:pt x="418" y="3570"/>
                    <a:pt x="639" y="3349"/>
                    <a:pt x="912" y="3349"/>
                  </a:cubicBezTo>
                  <a:lnTo>
                    <a:pt x="10162" y="3349"/>
                  </a:lnTo>
                  <a:cubicBezTo>
                    <a:pt x="10434" y="3349"/>
                    <a:pt x="10436" y="2937"/>
                    <a:pt x="10167" y="2937"/>
                  </a:cubicBezTo>
                  <a:cubicBezTo>
                    <a:pt x="10166" y="2937"/>
                    <a:pt x="10164" y="2937"/>
                    <a:pt x="10162" y="2937"/>
                  </a:cubicBezTo>
                  <a:lnTo>
                    <a:pt x="7177" y="2937"/>
                  </a:lnTo>
                  <a:lnTo>
                    <a:pt x="7177" y="2591"/>
                  </a:lnTo>
                  <a:cubicBezTo>
                    <a:pt x="7181" y="2178"/>
                    <a:pt x="7513" y="1847"/>
                    <a:pt x="7921" y="1847"/>
                  </a:cubicBezTo>
                  <a:lnTo>
                    <a:pt x="11204" y="1847"/>
                  </a:lnTo>
                  <a:cubicBezTo>
                    <a:pt x="11847" y="1842"/>
                    <a:pt x="12366" y="1324"/>
                    <a:pt x="12366" y="685"/>
                  </a:cubicBezTo>
                  <a:lnTo>
                    <a:pt x="12366" y="205"/>
                  </a:lnTo>
                  <a:cubicBezTo>
                    <a:pt x="12366" y="68"/>
                    <a:pt x="12263" y="0"/>
                    <a:pt x="121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34" name="Google Shape;24134;p76"/>
          <p:cNvGrpSpPr/>
          <p:nvPr/>
        </p:nvGrpSpPr>
        <p:grpSpPr>
          <a:xfrm>
            <a:off x="3520995" y="2925728"/>
            <a:ext cx="365551" cy="316238"/>
            <a:chOff x="3520995" y="2925728"/>
            <a:chExt cx="365551" cy="316238"/>
          </a:xfrm>
        </p:grpSpPr>
        <p:sp>
          <p:nvSpPr>
            <p:cNvPr id="24135" name="Google Shape;24135;p76"/>
            <p:cNvSpPr/>
            <p:nvPr/>
          </p:nvSpPr>
          <p:spPr>
            <a:xfrm>
              <a:off x="3526524" y="2931152"/>
              <a:ext cx="354598" cy="152708"/>
            </a:xfrm>
            <a:custGeom>
              <a:rect b="b" l="l" r="r" t="t"/>
              <a:pathLst>
                <a:path extrusionOk="0" h="5828" w="13533">
                  <a:moveTo>
                    <a:pt x="591" y="0"/>
                  </a:moveTo>
                  <a:cubicBezTo>
                    <a:pt x="265" y="0"/>
                    <a:pt x="1" y="264"/>
                    <a:pt x="1" y="596"/>
                  </a:cubicBezTo>
                  <a:lnTo>
                    <a:pt x="1" y="5237"/>
                  </a:lnTo>
                  <a:cubicBezTo>
                    <a:pt x="1" y="5564"/>
                    <a:pt x="265" y="5828"/>
                    <a:pt x="591" y="5828"/>
                  </a:cubicBezTo>
                  <a:lnTo>
                    <a:pt x="12938" y="5828"/>
                  </a:lnTo>
                  <a:cubicBezTo>
                    <a:pt x="13264" y="5828"/>
                    <a:pt x="13533" y="5564"/>
                    <a:pt x="13533" y="5237"/>
                  </a:cubicBezTo>
                  <a:lnTo>
                    <a:pt x="13533" y="596"/>
                  </a:lnTo>
                  <a:cubicBezTo>
                    <a:pt x="13533" y="264"/>
                    <a:pt x="13264" y="0"/>
                    <a:pt x="1293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6" name="Google Shape;24136;p76"/>
            <p:cNvSpPr/>
            <p:nvPr/>
          </p:nvSpPr>
          <p:spPr>
            <a:xfrm>
              <a:off x="3544656" y="2931152"/>
              <a:ext cx="336466" cy="134602"/>
            </a:xfrm>
            <a:custGeom>
              <a:rect b="b" l="l" r="r" t="t"/>
              <a:pathLst>
                <a:path extrusionOk="0" h="5137" w="12841">
                  <a:moveTo>
                    <a:pt x="0" y="0"/>
                  </a:moveTo>
                  <a:lnTo>
                    <a:pt x="0" y="4546"/>
                  </a:lnTo>
                  <a:cubicBezTo>
                    <a:pt x="0" y="4873"/>
                    <a:pt x="264" y="5137"/>
                    <a:pt x="591" y="5137"/>
                  </a:cubicBezTo>
                  <a:lnTo>
                    <a:pt x="12841" y="5137"/>
                  </a:lnTo>
                  <a:lnTo>
                    <a:pt x="12841" y="596"/>
                  </a:lnTo>
                  <a:cubicBezTo>
                    <a:pt x="12841" y="264"/>
                    <a:pt x="12572" y="0"/>
                    <a:pt x="12246" y="0"/>
                  </a:cubicBezTo>
                  <a:close/>
                </a:path>
              </a:pathLst>
            </a:custGeom>
            <a:solidFill>
              <a:srgbClr val="CBD2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7" name="Google Shape;24137;p76"/>
            <p:cNvSpPr/>
            <p:nvPr/>
          </p:nvSpPr>
          <p:spPr>
            <a:xfrm>
              <a:off x="3526524" y="3083834"/>
              <a:ext cx="354598" cy="152734"/>
            </a:xfrm>
            <a:custGeom>
              <a:rect b="b" l="l" r="r" t="t"/>
              <a:pathLst>
                <a:path extrusionOk="0" h="5829" w="13533">
                  <a:moveTo>
                    <a:pt x="12946" y="1"/>
                  </a:moveTo>
                  <a:cubicBezTo>
                    <a:pt x="12944" y="1"/>
                    <a:pt x="12941" y="1"/>
                    <a:pt x="12938" y="1"/>
                  </a:cubicBezTo>
                  <a:lnTo>
                    <a:pt x="591" y="1"/>
                  </a:lnTo>
                  <a:cubicBezTo>
                    <a:pt x="265" y="1"/>
                    <a:pt x="1" y="265"/>
                    <a:pt x="1" y="591"/>
                  </a:cubicBezTo>
                  <a:lnTo>
                    <a:pt x="1" y="5233"/>
                  </a:lnTo>
                  <a:cubicBezTo>
                    <a:pt x="1" y="5559"/>
                    <a:pt x="265" y="5823"/>
                    <a:pt x="591" y="5828"/>
                  </a:cubicBezTo>
                  <a:lnTo>
                    <a:pt x="12938" y="5828"/>
                  </a:lnTo>
                  <a:cubicBezTo>
                    <a:pt x="13264" y="5828"/>
                    <a:pt x="13533" y="5559"/>
                    <a:pt x="13533" y="5233"/>
                  </a:cubicBezTo>
                  <a:lnTo>
                    <a:pt x="13533" y="596"/>
                  </a:lnTo>
                  <a:cubicBezTo>
                    <a:pt x="13533" y="268"/>
                    <a:pt x="13274" y="1"/>
                    <a:pt x="12946" y="1"/>
                  </a:cubicBezTo>
                  <a:close/>
                </a:path>
              </a:pathLst>
            </a:custGeom>
            <a:solidFill>
              <a:srgbClr val="7E8D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8" name="Google Shape;24138;p76"/>
            <p:cNvSpPr/>
            <p:nvPr/>
          </p:nvSpPr>
          <p:spPr>
            <a:xfrm>
              <a:off x="3545285" y="3101835"/>
              <a:ext cx="335837" cy="134733"/>
            </a:xfrm>
            <a:custGeom>
              <a:rect b="b" l="l" r="r" t="t"/>
              <a:pathLst>
                <a:path extrusionOk="0" h="5142" w="12817">
                  <a:moveTo>
                    <a:pt x="595" y="0"/>
                  </a:moveTo>
                  <a:cubicBezTo>
                    <a:pt x="264" y="0"/>
                    <a:pt x="0" y="269"/>
                    <a:pt x="0" y="595"/>
                  </a:cubicBezTo>
                  <a:lnTo>
                    <a:pt x="0" y="5141"/>
                  </a:lnTo>
                  <a:lnTo>
                    <a:pt x="12222" y="5141"/>
                  </a:lnTo>
                  <a:cubicBezTo>
                    <a:pt x="12548" y="5141"/>
                    <a:pt x="12817" y="4872"/>
                    <a:pt x="12817" y="4546"/>
                  </a:cubicBezTo>
                  <a:lnTo>
                    <a:pt x="12817" y="5"/>
                  </a:lnTo>
                  <a:lnTo>
                    <a:pt x="595" y="0"/>
                  </a:ln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9" name="Google Shape;24139;p76"/>
            <p:cNvSpPr/>
            <p:nvPr/>
          </p:nvSpPr>
          <p:spPr>
            <a:xfrm>
              <a:off x="3551940" y="3105740"/>
              <a:ext cx="43182" cy="42893"/>
            </a:xfrm>
            <a:custGeom>
              <a:rect b="b" l="l" r="r" t="t"/>
              <a:pathLst>
                <a:path extrusionOk="0" h="1637" w="1648">
                  <a:moveTo>
                    <a:pt x="821" y="0"/>
                  </a:moveTo>
                  <a:cubicBezTo>
                    <a:pt x="370" y="0"/>
                    <a:pt x="1" y="365"/>
                    <a:pt x="1" y="816"/>
                  </a:cubicBezTo>
                  <a:cubicBezTo>
                    <a:pt x="1" y="1272"/>
                    <a:pt x="370" y="1637"/>
                    <a:pt x="821" y="1637"/>
                  </a:cubicBezTo>
                  <a:lnTo>
                    <a:pt x="826" y="1637"/>
                  </a:lnTo>
                  <a:cubicBezTo>
                    <a:pt x="1282" y="1637"/>
                    <a:pt x="1647" y="1272"/>
                    <a:pt x="1647" y="816"/>
                  </a:cubicBezTo>
                  <a:cubicBezTo>
                    <a:pt x="1647" y="365"/>
                    <a:pt x="1282" y="0"/>
                    <a:pt x="826" y="0"/>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0" name="Google Shape;24140;p76"/>
            <p:cNvSpPr/>
            <p:nvPr/>
          </p:nvSpPr>
          <p:spPr>
            <a:xfrm>
              <a:off x="3551940" y="3171770"/>
              <a:ext cx="43182" cy="42920"/>
            </a:xfrm>
            <a:custGeom>
              <a:rect b="b" l="l" r="r" t="t"/>
              <a:pathLst>
                <a:path extrusionOk="0" h="1638" w="1648">
                  <a:moveTo>
                    <a:pt x="821" y="0"/>
                  </a:moveTo>
                  <a:cubicBezTo>
                    <a:pt x="370" y="0"/>
                    <a:pt x="1" y="365"/>
                    <a:pt x="1" y="821"/>
                  </a:cubicBezTo>
                  <a:cubicBezTo>
                    <a:pt x="1" y="1272"/>
                    <a:pt x="370" y="1637"/>
                    <a:pt x="821" y="1637"/>
                  </a:cubicBezTo>
                  <a:lnTo>
                    <a:pt x="826" y="1637"/>
                  </a:lnTo>
                  <a:cubicBezTo>
                    <a:pt x="1282" y="1637"/>
                    <a:pt x="1647" y="1272"/>
                    <a:pt x="1647" y="821"/>
                  </a:cubicBezTo>
                  <a:cubicBezTo>
                    <a:pt x="1647" y="365"/>
                    <a:pt x="1282" y="0"/>
                    <a:pt x="826"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1" name="Google Shape;24141;p76"/>
            <p:cNvSpPr/>
            <p:nvPr/>
          </p:nvSpPr>
          <p:spPr>
            <a:xfrm>
              <a:off x="3617106"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B4C3D0"/>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2" name="Google Shape;24142;p76"/>
            <p:cNvSpPr/>
            <p:nvPr/>
          </p:nvSpPr>
          <p:spPr>
            <a:xfrm>
              <a:off x="3617106" y="3171770"/>
              <a:ext cx="43156" cy="42920"/>
            </a:xfrm>
            <a:custGeom>
              <a:rect b="b" l="l" r="r" t="t"/>
              <a:pathLst>
                <a:path extrusionOk="0" h="1638" w="1647">
                  <a:moveTo>
                    <a:pt x="812"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4" y="0"/>
                  </a:cubicBezTo>
                  <a:cubicBezTo>
                    <a:pt x="832" y="0"/>
                    <a:pt x="829" y="0"/>
                    <a:pt x="826" y="0"/>
                  </a:cubicBezTo>
                  <a:lnTo>
                    <a:pt x="821" y="0"/>
                  </a:lnTo>
                  <a:cubicBezTo>
                    <a:pt x="818" y="0"/>
                    <a:pt x="815" y="0"/>
                    <a:pt x="812"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3" name="Google Shape;24143;p76"/>
            <p:cNvSpPr/>
            <p:nvPr/>
          </p:nvSpPr>
          <p:spPr>
            <a:xfrm>
              <a:off x="3682245" y="3171770"/>
              <a:ext cx="43051" cy="42920"/>
            </a:xfrm>
            <a:custGeom>
              <a:rect b="b" l="l" r="r" t="t"/>
              <a:pathLst>
                <a:path extrusionOk="0" h="1638" w="1643">
                  <a:moveTo>
                    <a:pt x="822" y="0"/>
                  </a:moveTo>
                  <a:cubicBezTo>
                    <a:pt x="366" y="0"/>
                    <a:pt x="1" y="365"/>
                    <a:pt x="1" y="821"/>
                  </a:cubicBezTo>
                  <a:cubicBezTo>
                    <a:pt x="1" y="1272"/>
                    <a:pt x="366" y="1637"/>
                    <a:pt x="822" y="1637"/>
                  </a:cubicBezTo>
                  <a:lnTo>
                    <a:pt x="826" y="1637"/>
                  </a:lnTo>
                  <a:cubicBezTo>
                    <a:pt x="1278" y="1637"/>
                    <a:pt x="1642" y="1272"/>
                    <a:pt x="1642" y="821"/>
                  </a:cubicBezTo>
                  <a:cubicBezTo>
                    <a:pt x="1642" y="365"/>
                    <a:pt x="1278" y="0"/>
                    <a:pt x="826" y="0"/>
                  </a:cubicBezTo>
                  <a:close/>
                </a:path>
              </a:pathLst>
            </a:custGeom>
            <a:solidFill>
              <a:srgbClr val="6A829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4" name="Google Shape;24144;p76"/>
            <p:cNvSpPr/>
            <p:nvPr/>
          </p:nvSpPr>
          <p:spPr>
            <a:xfrm>
              <a:off x="3747280" y="3105740"/>
              <a:ext cx="43156" cy="42893"/>
            </a:xfrm>
            <a:custGeom>
              <a:rect b="b" l="l" r="r" t="t"/>
              <a:pathLst>
                <a:path extrusionOk="0" h="1637" w="1647">
                  <a:moveTo>
                    <a:pt x="821" y="0"/>
                  </a:moveTo>
                  <a:cubicBezTo>
                    <a:pt x="370" y="0"/>
                    <a:pt x="0" y="365"/>
                    <a:pt x="0" y="816"/>
                  </a:cubicBezTo>
                  <a:cubicBezTo>
                    <a:pt x="0" y="1272"/>
                    <a:pt x="370" y="1637"/>
                    <a:pt x="821" y="1637"/>
                  </a:cubicBezTo>
                  <a:lnTo>
                    <a:pt x="826" y="1637"/>
                  </a:lnTo>
                  <a:cubicBezTo>
                    <a:pt x="1277" y="1637"/>
                    <a:pt x="1647" y="1272"/>
                    <a:pt x="1647" y="816"/>
                  </a:cubicBezTo>
                  <a:cubicBezTo>
                    <a:pt x="1647" y="365"/>
                    <a:pt x="1277" y="0"/>
                    <a:pt x="826" y="0"/>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5" name="Google Shape;24145;p76"/>
            <p:cNvSpPr/>
            <p:nvPr/>
          </p:nvSpPr>
          <p:spPr>
            <a:xfrm>
              <a:off x="3747280" y="3171770"/>
              <a:ext cx="43156" cy="42920"/>
            </a:xfrm>
            <a:custGeom>
              <a:rect b="b" l="l" r="r" t="t"/>
              <a:pathLst>
                <a:path extrusionOk="0" h="1638" w="1647">
                  <a:moveTo>
                    <a:pt x="813" y="0"/>
                  </a:moveTo>
                  <a:cubicBezTo>
                    <a:pt x="365" y="0"/>
                    <a:pt x="0" y="368"/>
                    <a:pt x="0" y="816"/>
                  </a:cubicBezTo>
                  <a:cubicBezTo>
                    <a:pt x="0" y="1272"/>
                    <a:pt x="370" y="1637"/>
                    <a:pt x="821" y="1637"/>
                  </a:cubicBezTo>
                  <a:lnTo>
                    <a:pt x="826" y="1637"/>
                  </a:lnTo>
                  <a:cubicBezTo>
                    <a:pt x="1277" y="1637"/>
                    <a:pt x="1647" y="1272"/>
                    <a:pt x="1647" y="821"/>
                  </a:cubicBezTo>
                  <a:lnTo>
                    <a:pt x="1647" y="816"/>
                  </a:lnTo>
                  <a:cubicBezTo>
                    <a:pt x="1647" y="368"/>
                    <a:pt x="1282" y="0"/>
                    <a:pt x="835" y="0"/>
                  </a:cubicBezTo>
                  <a:cubicBezTo>
                    <a:pt x="832" y="0"/>
                    <a:pt x="829" y="0"/>
                    <a:pt x="826" y="0"/>
                  </a:cubicBezTo>
                  <a:lnTo>
                    <a:pt x="821" y="0"/>
                  </a:lnTo>
                  <a:cubicBezTo>
                    <a:pt x="818" y="0"/>
                    <a:pt x="815" y="0"/>
                    <a:pt x="81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6" name="Google Shape;24146;p76"/>
            <p:cNvSpPr/>
            <p:nvPr/>
          </p:nvSpPr>
          <p:spPr>
            <a:xfrm>
              <a:off x="3812419" y="3105740"/>
              <a:ext cx="43182" cy="42893"/>
            </a:xfrm>
            <a:custGeom>
              <a:rect b="b" l="l" r="r" t="t"/>
              <a:pathLst>
                <a:path extrusionOk="0" h="1637" w="1648">
                  <a:moveTo>
                    <a:pt x="822" y="0"/>
                  </a:moveTo>
                  <a:cubicBezTo>
                    <a:pt x="371" y="0"/>
                    <a:pt x="1" y="365"/>
                    <a:pt x="1" y="816"/>
                  </a:cubicBezTo>
                  <a:cubicBezTo>
                    <a:pt x="1" y="1272"/>
                    <a:pt x="371" y="1637"/>
                    <a:pt x="822" y="1637"/>
                  </a:cubicBezTo>
                  <a:lnTo>
                    <a:pt x="827" y="1637"/>
                  </a:lnTo>
                  <a:cubicBezTo>
                    <a:pt x="1278" y="1637"/>
                    <a:pt x="1647" y="1272"/>
                    <a:pt x="1647" y="816"/>
                  </a:cubicBezTo>
                  <a:cubicBezTo>
                    <a:pt x="1647" y="365"/>
                    <a:pt x="1278" y="0"/>
                    <a:pt x="82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7" name="Google Shape;24147;p76"/>
            <p:cNvSpPr/>
            <p:nvPr/>
          </p:nvSpPr>
          <p:spPr>
            <a:xfrm>
              <a:off x="3812419" y="3171770"/>
              <a:ext cx="43182" cy="42920"/>
            </a:xfrm>
            <a:custGeom>
              <a:rect b="b" l="l" r="r" t="t"/>
              <a:pathLst>
                <a:path extrusionOk="0" h="1638" w="1648">
                  <a:moveTo>
                    <a:pt x="822" y="0"/>
                  </a:moveTo>
                  <a:cubicBezTo>
                    <a:pt x="371" y="0"/>
                    <a:pt x="1" y="365"/>
                    <a:pt x="1" y="821"/>
                  </a:cubicBezTo>
                  <a:cubicBezTo>
                    <a:pt x="1" y="1272"/>
                    <a:pt x="371" y="1637"/>
                    <a:pt x="822" y="1637"/>
                  </a:cubicBezTo>
                  <a:lnTo>
                    <a:pt x="827" y="1637"/>
                  </a:lnTo>
                  <a:cubicBezTo>
                    <a:pt x="1278" y="1637"/>
                    <a:pt x="1647" y="1272"/>
                    <a:pt x="1647" y="821"/>
                  </a:cubicBezTo>
                  <a:cubicBezTo>
                    <a:pt x="1647" y="365"/>
                    <a:pt x="1278" y="0"/>
                    <a:pt x="82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8" name="Google Shape;24148;p76"/>
            <p:cNvSpPr/>
            <p:nvPr/>
          </p:nvSpPr>
          <p:spPr>
            <a:xfrm>
              <a:off x="3559722" y="3113234"/>
              <a:ext cx="40011" cy="35400"/>
            </a:xfrm>
            <a:custGeom>
              <a:rect b="b" l="l" r="r" t="t"/>
              <a:pathLst>
                <a:path extrusionOk="0" h="1351" w="1527">
                  <a:moveTo>
                    <a:pt x="1101" y="1"/>
                  </a:moveTo>
                  <a:cubicBezTo>
                    <a:pt x="1091" y="1"/>
                    <a:pt x="1081" y="1"/>
                    <a:pt x="1072" y="2"/>
                  </a:cubicBezTo>
                  <a:lnTo>
                    <a:pt x="1067" y="2"/>
                  </a:lnTo>
                  <a:cubicBezTo>
                    <a:pt x="1061" y="2"/>
                    <a:pt x="1055" y="2"/>
                    <a:pt x="1050" y="2"/>
                  </a:cubicBezTo>
                  <a:cubicBezTo>
                    <a:pt x="341" y="2"/>
                    <a:pt x="1" y="875"/>
                    <a:pt x="524" y="1351"/>
                  </a:cubicBezTo>
                  <a:lnTo>
                    <a:pt x="529" y="1351"/>
                  </a:lnTo>
                  <a:cubicBezTo>
                    <a:pt x="985" y="1351"/>
                    <a:pt x="1350" y="986"/>
                    <a:pt x="1350" y="530"/>
                  </a:cubicBezTo>
                  <a:cubicBezTo>
                    <a:pt x="1526" y="317"/>
                    <a:pt x="1367" y="1"/>
                    <a:pt x="1101"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9" name="Google Shape;24149;p76"/>
            <p:cNvSpPr/>
            <p:nvPr/>
          </p:nvSpPr>
          <p:spPr>
            <a:xfrm>
              <a:off x="3559775" y="3179395"/>
              <a:ext cx="39933" cy="35295"/>
            </a:xfrm>
            <a:custGeom>
              <a:rect b="b" l="l" r="r" t="t"/>
              <a:pathLst>
                <a:path extrusionOk="0" h="1347" w="1524">
                  <a:moveTo>
                    <a:pt x="1104" y="0"/>
                  </a:moveTo>
                  <a:cubicBezTo>
                    <a:pt x="1093" y="0"/>
                    <a:pt x="1081" y="1"/>
                    <a:pt x="1070" y="2"/>
                  </a:cubicBezTo>
                  <a:lnTo>
                    <a:pt x="1065" y="2"/>
                  </a:lnTo>
                  <a:cubicBezTo>
                    <a:pt x="1057" y="2"/>
                    <a:pt x="1050" y="2"/>
                    <a:pt x="1042" y="2"/>
                  </a:cubicBezTo>
                  <a:cubicBezTo>
                    <a:pt x="337" y="2"/>
                    <a:pt x="0" y="871"/>
                    <a:pt x="522" y="1346"/>
                  </a:cubicBezTo>
                  <a:lnTo>
                    <a:pt x="527" y="1346"/>
                  </a:lnTo>
                  <a:cubicBezTo>
                    <a:pt x="983" y="1346"/>
                    <a:pt x="1348" y="981"/>
                    <a:pt x="1348" y="530"/>
                  </a:cubicBezTo>
                  <a:cubicBezTo>
                    <a:pt x="1523" y="314"/>
                    <a:pt x="1367" y="0"/>
                    <a:pt x="1104"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0" name="Google Shape;24150;p76"/>
            <p:cNvSpPr/>
            <p:nvPr/>
          </p:nvSpPr>
          <p:spPr>
            <a:xfrm>
              <a:off x="3624757" y="3113234"/>
              <a:ext cx="40011" cy="35400"/>
            </a:xfrm>
            <a:custGeom>
              <a:rect b="b" l="l" r="r" t="t"/>
              <a:pathLst>
                <a:path extrusionOk="0" h="1351"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0"/>
                  </a:cubicBezTo>
                  <a:cubicBezTo>
                    <a:pt x="1526" y="317"/>
                    <a:pt x="1371" y="1"/>
                    <a:pt x="1105" y="1"/>
                  </a:cubicBezTo>
                  <a:close/>
                </a:path>
              </a:pathLst>
            </a:custGeom>
            <a:solidFill>
              <a:srgbClr val="C2CED8"/>
            </a:solidFill>
            <a:ln cap="flat" cmpd="sng" w="1550">
              <a:solidFill>
                <a:srgbClr val="B4C3D0"/>
              </a:solidFill>
              <a:prstDash val="solid"/>
              <a:miter lim="480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1" name="Google Shape;24151;p76"/>
            <p:cNvSpPr/>
            <p:nvPr/>
          </p:nvSpPr>
          <p:spPr>
            <a:xfrm>
              <a:off x="3624757" y="3179264"/>
              <a:ext cx="40011" cy="35426"/>
            </a:xfrm>
            <a:custGeom>
              <a:rect b="b" l="l" r="r" t="t"/>
              <a:pathLst>
                <a:path extrusionOk="0" h="1352" w="1527">
                  <a:moveTo>
                    <a:pt x="1105" y="1"/>
                  </a:moveTo>
                  <a:cubicBezTo>
                    <a:pt x="1096" y="1"/>
                    <a:pt x="1086" y="1"/>
                    <a:pt x="1076" y="2"/>
                  </a:cubicBezTo>
                  <a:lnTo>
                    <a:pt x="1067" y="2"/>
                  </a:lnTo>
                  <a:cubicBezTo>
                    <a:pt x="1061" y="2"/>
                    <a:pt x="1055" y="2"/>
                    <a:pt x="1049" y="2"/>
                  </a:cubicBezTo>
                  <a:cubicBezTo>
                    <a:pt x="346" y="2"/>
                    <a:pt x="0" y="870"/>
                    <a:pt x="529" y="1351"/>
                  </a:cubicBezTo>
                  <a:lnTo>
                    <a:pt x="534" y="1351"/>
                  </a:lnTo>
                  <a:cubicBezTo>
                    <a:pt x="985" y="1351"/>
                    <a:pt x="1355" y="986"/>
                    <a:pt x="1355" y="535"/>
                  </a:cubicBezTo>
                  <a:lnTo>
                    <a:pt x="1355" y="530"/>
                  </a:lnTo>
                  <a:cubicBezTo>
                    <a:pt x="1526" y="317"/>
                    <a:pt x="1371" y="1"/>
                    <a:pt x="110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2" name="Google Shape;24152;p76"/>
            <p:cNvSpPr/>
            <p:nvPr/>
          </p:nvSpPr>
          <p:spPr>
            <a:xfrm>
              <a:off x="3689949" y="3179395"/>
              <a:ext cx="39933" cy="35295"/>
            </a:xfrm>
            <a:custGeom>
              <a:rect b="b" l="l" r="r" t="t"/>
              <a:pathLst>
                <a:path extrusionOk="0" h="1347" w="1524">
                  <a:moveTo>
                    <a:pt x="1105" y="0"/>
                  </a:moveTo>
                  <a:cubicBezTo>
                    <a:pt x="1093" y="0"/>
                    <a:pt x="1082" y="1"/>
                    <a:pt x="1070" y="2"/>
                  </a:cubicBezTo>
                  <a:lnTo>
                    <a:pt x="1065" y="2"/>
                  </a:lnTo>
                  <a:cubicBezTo>
                    <a:pt x="1058" y="2"/>
                    <a:pt x="1050" y="2"/>
                    <a:pt x="1042" y="2"/>
                  </a:cubicBezTo>
                  <a:cubicBezTo>
                    <a:pt x="342" y="2"/>
                    <a:pt x="0" y="871"/>
                    <a:pt x="528" y="1346"/>
                  </a:cubicBezTo>
                  <a:lnTo>
                    <a:pt x="532" y="1346"/>
                  </a:lnTo>
                  <a:cubicBezTo>
                    <a:pt x="984" y="1346"/>
                    <a:pt x="1348" y="981"/>
                    <a:pt x="1348" y="530"/>
                  </a:cubicBezTo>
                  <a:cubicBezTo>
                    <a:pt x="1523" y="314"/>
                    <a:pt x="1372" y="0"/>
                    <a:pt x="1105" y="0"/>
                  </a:cubicBezTo>
                  <a:close/>
                </a:path>
              </a:pathLst>
            </a:custGeom>
            <a:solidFill>
              <a:srgbClr val="829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3" name="Google Shape;24153;p76"/>
            <p:cNvSpPr/>
            <p:nvPr/>
          </p:nvSpPr>
          <p:spPr>
            <a:xfrm>
              <a:off x="3754931" y="3113234"/>
              <a:ext cx="40011" cy="35400"/>
            </a:xfrm>
            <a:custGeom>
              <a:rect b="b" l="l" r="r" t="t"/>
              <a:pathLst>
                <a:path extrusionOk="0" h="1351"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0"/>
                  </a:cubicBezTo>
                  <a:cubicBezTo>
                    <a:pt x="1526" y="317"/>
                    <a:pt x="1371" y="1"/>
                    <a:pt x="1105"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4" name="Google Shape;24154;p76"/>
            <p:cNvSpPr/>
            <p:nvPr/>
          </p:nvSpPr>
          <p:spPr>
            <a:xfrm>
              <a:off x="3754931" y="3179264"/>
              <a:ext cx="40011" cy="35426"/>
            </a:xfrm>
            <a:custGeom>
              <a:rect b="b" l="l" r="r" t="t"/>
              <a:pathLst>
                <a:path extrusionOk="0" h="1352" w="1527">
                  <a:moveTo>
                    <a:pt x="1105" y="1"/>
                  </a:moveTo>
                  <a:cubicBezTo>
                    <a:pt x="1096" y="1"/>
                    <a:pt x="1086" y="1"/>
                    <a:pt x="1077" y="2"/>
                  </a:cubicBezTo>
                  <a:lnTo>
                    <a:pt x="1067" y="2"/>
                  </a:lnTo>
                  <a:cubicBezTo>
                    <a:pt x="1061" y="2"/>
                    <a:pt x="1055" y="2"/>
                    <a:pt x="1050" y="2"/>
                  </a:cubicBezTo>
                  <a:cubicBezTo>
                    <a:pt x="346" y="2"/>
                    <a:pt x="1" y="870"/>
                    <a:pt x="529" y="1351"/>
                  </a:cubicBezTo>
                  <a:lnTo>
                    <a:pt x="534" y="1351"/>
                  </a:lnTo>
                  <a:cubicBezTo>
                    <a:pt x="985" y="1351"/>
                    <a:pt x="1355" y="986"/>
                    <a:pt x="1355" y="535"/>
                  </a:cubicBezTo>
                  <a:lnTo>
                    <a:pt x="1355" y="530"/>
                  </a:lnTo>
                  <a:cubicBezTo>
                    <a:pt x="1526" y="317"/>
                    <a:pt x="1371" y="1"/>
                    <a:pt x="1105"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5" name="Google Shape;24155;p76"/>
            <p:cNvSpPr/>
            <p:nvPr/>
          </p:nvSpPr>
          <p:spPr>
            <a:xfrm>
              <a:off x="3820097" y="3113234"/>
              <a:ext cx="39985" cy="35400"/>
            </a:xfrm>
            <a:custGeom>
              <a:rect b="b" l="l" r="r" t="t"/>
              <a:pathLst>
                <a:path extrusionOk="0" h="1351" w="1526">
                  <a:moveTo>
                    <a:pt x="1101" y="1"/>
                  </a:moveTo>
                  <a:cubicBezTo>
                    <a:pt x="1091" y="1"/>
                    <a:pt x="1081" y="1"/>
                    <a:pt x="1071" y="2"/>
                  </a:cubicBezTo>
                  <a:lnTo>
                    <a:pt x="1066" y="2"/>
                  </a:lnTo>
                  <a:cubicBezTo>
                    <a:pt x="1061" y="2"/>
                    <a:pt x="1055" y="2"/>
                    <a:pt x="1049" y="2"/>
                  </a:cubicBezTo>
                  <a:cubicBezTo>
                    <a:pt x="346" y="2"/>
                    <a:pt x="0" y="875"/>
                    <a:pt x="529" y="1351"/>
                  </a:cubicBezTo>
                  <a:lnTo>
                    <a:pt x="534" y="1351"/>
                  </a:lnTo>
                  <a:cubicBezTo>
                    <a:pt x="985" y="1351"/>
                    <a:pt x="1354" y="986"/>
                    <a:pt x="1354" y="530"/>
                  </a:cubicBezTo>
                  <a:cubicBezTo>
                    <a:pt x="1526" y="317"/>
                    <a:pt x="1371" y="1"/>
                    <a:pt x="1101"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6" name="Google Shape;24156;p76"/>
            <p:cNvSpPr/>
            <p:nvPr/>
          </p:nvSpPr>
          <p:spPr>
            <a:xfrm>
              <a:off x="3820123" y="3179395"/>
              <a:ext cx="39933" cy="35295"/>
            </a:xfrm>
            <a:custGeom>
              <a:rect b="b" l="l" r="r" t="t"/>
              <a:pathLst>
                <a:path extrusionOk="0" h="1347" w="1524">
                  <a:moveTo>
                    <a:pt x="1105" y="0"/>
                  </a:moveTo>
                  <a:cubicBezTo>
                    <a:pt x="1094" y="0"/>
                    <a:pt x="1082" y="1"/>
                    <a:pt x="1070" y="2"/>
                  </a:cubicBezTo>
                  <a:lnTo>
                    <a:pt x="1065" y="2"/>
                  </a:lnTo>
                  <a:cubicBezTo>
                    <a:pt x="1058" y="2"/>
                    <a:pt x="1050" y="2"/>
                    <a:pt x="1043" y="2"/>
                  </a:cubicBezTo>
                  <a:cubicBezTo>
                    <a:pt x="343" y="2"/>
                    <a:pt x="1" y="871"/>
                    <a:pt x="528" y="1346"/>
                  </a:cubicBezTo>
                  <a:lnTo>
                    <a:pt x="533" y="1346"/>
                  </a:lnTo>
                  <a:cubicBezTo>
                    <a:pt x="984" y="1346"/>
                    <a:pt x="1353" y="981"/>
                    <a:pt x="1353" y="530"/>
                  </a:cubicBezTo>
                  <a:cubicBezTo>
                    <a:pt x="1524" y="314"/>
                    <a:pt x="1372" y="0"/>
                    <a:pt x="1105" y="0"/>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7" name="Google Shape;24157;p76"/>
            <p:cNvSpPr/>
            <p:nvPr/>
          </p:nvSpPr>
          <p:spPr>
            <a:xfrm>
              <a:off x="3548298" y="2952900"/>
              <a:ext cx="98259" cy="63803"/>
            </a:xfrm>
            <a:custGeom>
              <a:rect b="b" l="l" r="r" t="t"/>
              <a:pathLst>
                <a:path extrusionOk="0" h="2435" w="3750">
                  <a:moveTo>
                    <a:pt x="1772" y="1"/>
                  </a:moveTo>
                  <a:cubicBezTo>
                    <a:pt x="1551" y="6"/>
                    <a:pt x="1368" y="183"/>
                    <a:pt x="1368" y="409"/>
                  </a:cubicBezTo>
                  <a:lnTo>
                    <a:pt x="1368" y="438"/>
                  </a:lnTo>
                  <a:lnTo>
                    <a:pt x="1368" y="462"/>
                  </a:lnTo>
                  <a:cubicBezTo>
                    <a:pt x="1373" y="651"/>
                    <a:pt x="1224" y="812"/>
                    <a:pt x="1036" y="812"/>
                  </a:cubicBezTo>
                  <a:cubicBezTo>
                    <a:pt x="1033" y="812"/>
                    <a:pt x="1030" y="812"/>
                    <a:pt x="1028" y="812"/>
                  </a:cubicBezTo>
                  <a:cubicBezTo>
                    <a:pt x="802" y="812"/>
                    <a:pt x="620" y="994"/>
                    <a:pt x="620" y="1220"/>
                  </a:cubicBezTo>
                  <a:cubicBezTo>
                    <a:pt x="620" y="1244"/>
                    <a:pt x="624" y="1268"/>
                    <a:pt x="629" y="1292"/>
                  </a:cubicBezTo>
                  <a:cubicBezTo>
                    <a:pt x="658" y="1431"/>
                    <a:pt x="548" y="1561"/>
                    <a:pt x="404" y="1566"/>
                  </a:cubicBezTo>
                  <a:cubicBezTo>
                    <a:pt x="183" y="1566"/>
                    <a:pt x="0" y="1748"/>
                    <a:pt x="0" y="1969"/>
                  </a:cubicBezTo>
                  <a:lnTo>
                    <a:pt x="0" y="2031"/>
                  </a:lnTo>
                  <a:cubicBezTo>
                    <a:pt x="0" y="2252"/>
                    <a:pt x="183" y="2434"/>
                    <a:pt x="404" y="2434"/>
                  </a:cubicBezTo>
                  <a:lnTo>
                    <a:pt x="1844" y="2434"/>
                  </a:lnTo>
                  <a:cubicBezTo>
                    <a:pt x="2069" y="2434"/>
                    <a:pt x="2252" y="2252"/>
                    <a:pt x="2252" y="2031"/>
                  </a:cubicBezTo>
                  <a:lnTo>
                    <a:pt x="2252" y="1964"/>
                  </a:lnTo>
                  <a:cubicBezTo>
                    <a:pt x="2247" y="1777"/>
                    <a:pt x="2396" y="1628"/>
                    <a:pt x="2583" y="1623"/>
                  </a:cubicBezTo>
                  <a:lnTo>
                    <a:pt x="3337" y="1623"/>
                  </a:lnTo>
                  <a:cubicBezTo>
                    <a:pt x="3562" y="1623"/>
                    <a:pt x="3745" y="1441"/>
                    <a:pt x="3745" y="1220"/>
                  </a:cubicBezTo>
                  <a:lnTo>
                    <a:pt x="3749" y="1220"/>
                  </a:lnTo>
                  <a:cubicBezTo>
                    <a:pt x="3745" y="994"/>
                    <a:pt x="3567" y="817"/>
                    <a:pt x="3341" y="812"/>
                  </a:cubicBezTo>
                  <a:cubicBezTo>
                    <a:pt x="3339" y="812"/>
                    <a:pt x="3336" y="812"/>
                    <a:pt x="3334" y="812"/>
                  </a:cubicBezTo>
                  <a:cubicBezTo>
                    <a:pt x="3189" y="812"/>
                    <a:pt x="3083" y="675"/>
                    <a:pt x="3116" y="534"/>
                  </a:cubicBezTo>
                  <a:cubicBezTo>
                    <a:pt x="3121" y="500"/>
                    <a:pt x="3125" y="471"/>
                    <a:pt x="3125" y="438"/>
                  </a:cubicBezTo>
                  <a:lnTo>
                    <a:pt x="3125" y="409"/>
                  </a:lnTo>
                  <a:cubicBezTo>
                    <a:pt x="3125" y="183"/>
                    <a:pt x="2943" y="6"/>
                    <a:pt x="2722" y="1"/>
                  </a:cubicBezTo>
                  <a:close/>
                </a:path>
              </a:pathLst>
            </a:custGeom>
            <a:solidFill>
              <a:srgbClr val="445A7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8" name="Google Shape;24158;p76"/>
            <p:cNvSpPr/>
            <p:nvPr/>
          </p:nvSpPr>
          <p:spPr>
            <a:xfrm>
              <a:off x="3565906" y="2952900"/>
              <a:ext cx="80651" cy="63803"/>
            </a:xfrm>
            <a:custGeom>
              <a:rect b="b" l="l" r="r" t="t"/>
              <a:pathLst>
                <a:path extrusionOk="0" h="2435" w="3078">
                  <a:moveTo>
                    <a:pt x="1777" y="1"/>
                  </a:moveTo>
                  <a:cubicBezTo>
                    <a:pt x="1551" y="1"/>
                    <a:pt x="1369" y="183"/>
                    <a:pt x="1369" y="404"/>
                  </a:cubicBezTo>
                  <a:lnTo>
                    <a:pt x="1369" y="438"/>
                  </a:lnTo>
                  <a:lnTo>
                    <a:pt x="1369" y="462"/>
                  </a:lnTo>
                  <a:cubicBezTo>
                    <a:pt x="1378" y="654"/>
                    <a:pt x="1220" y="812"/>
                    <a:pt x="1028" y="812"/>
                  </a:cubicBezTo>
                  <a:cubicBezTo>
                    <a:pt x="773" y="812"/>
                    <a:pt x="581" y="1042"/>
                    <a:pt x="629" y="1292"/>
                  </a:cubicBezTo>
                  <a:cubicBezTo>
                    <a:pt x="658" y="1431"/>
                    <a:pt x="548" y="1561"/>
                    <a:pt x="408" y="1566"/>
                  </a:cubicBezTo>
                  <a:cubicBezTo>
                    <a:pt x="183" y="1566"/>
                    <a:pt x="0" y="1748"/>
                    <a:pt x="0" y="1969"/>
                  </a:cubicBezTo>
                  <a:lnTo>
                    <a:pt x="0" y="2031"/>
                  </a:lnTo>
                  <a:cubicBezTo>
                    <a:pt x="0" y="2252"/>
                    <a:pt x="183" y="2434"/>
                    <a:pt x="408" y="2434"/>
                  </a:cubicBezTo>
                  <a:lnTo>
                    <a:pt x="1172" y="2434"/>
                  </a:lnTo>
                  <a:cubicBezTo>
                    <a:pt x="1397" y="2434"/>
                    <a:pt x="1580" y="2252"/>
                    <a:pt x="1580" y="2031"/>
                  </a:cubicBezTo>
                  <a:lnTo>
                    <a:pt x="1580" y="1964"/>
                  </a:lnTo>
                  <a:cubicBezTo>
                    <a:pt x="1575" y="1777"/>
                    <a:pt x="1724" y="1628"/>
                    <a:pt x="1911" y="1623"/>
                  </a:cubicBezTo>
                  <a:lnTo>
                    <a:pt x="2665" y="1623"/>
                  </a:lnTo>
                  <a:cubicBezTo>
                    <a:pt x="2890" y="1623"/>
                    <a:pt x="3073" y="1441"/>
                    <a:pt x="3073" y="1220"/>
                  </a:cubicBezTo>
                  <a:lnTo>
                    <a:pt x="3077" y="1215"/>
                  </a:lnTo>
                  <a:cubicBezTo>
                    <a:pt x="3073" y="994"/>
                    <a:pt x="2895" y="812"/>
                    <a:pt x="2669" y="812"/>
                  </a:cubicBezTo>
                  <a:cubicBezTo>
                    <a:pt x="2521" y="812"/>
                    <a:pt x="2410" y="673"/>
                    <a:pt x="2444" y="529"/>
                  </a:cubicBezTo>
                  <a:cubicBezTo>
                    <a:pt x="2449" y="500"/>
                    <a:pt x="2453" y="466"/>
                    <a:pt x="2453" y="438"/>
                  </a:cubicBezTo>
                  <a:lnTo>
                    <a:pt x="2453" y="404"/>
                  </a:lnTo>
                  <a:cubicBezTo>
                    <a:pt x="2453" y="183"/>
                    <a:pt x="2271" y="1"/>
                    <a:pt x="2050" y="1"/>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9" name="Google Shape;24159;p76"/>
            <p:cNvSpPr/>
            <p:nvPr/>
          </p:nvSpPr>
          <p:spPr>
            <a:xfrm>
              <a:off x="3632565" y="2998309"/>
              <a:ext cx="84424" cy="63803"/>
            </a:xfrm>
            <a:custGeom>
              <a:rect b="b" l="l" r="r" t="t"/>
              <a:pathLst>
                <a:path extrusionOk="0" h="2435" w="3222">
                  <a:moveTo>
                    <a:pt x="1897" y="1"/>
                  </a:moveTo>
                  <a:cubicBezTo>
                    <a:pt x="1676" y="1"/>
                    <a:pt x="1493" y="183"/>
                    <a:pt x="1493" y="409"/>
                  </a:cubicBezTo>
                  <a:lnTo>
                    <a:pt x="1493" y="471"/>
                  </a:lnTo>
                  <a:cubicBezTo>
                    <a:pt x="1498" y="658"/>
                    <a:pt x="1349" y="812"/>
                    <a:pt x="1162" y="812"/>
                  </a:cubicBezTo>
                  <a:lnTo>
                    <a:pt x="404" y="812"/>
                  </a:lnTo>
                  <a:cubicBezTo>
                    <a:pt x="178" y="812"/>
                    <a:pt x="1" y="994"/>
                    <a:pt x="1" y="1220"/>
                  </a:cubicBezTo>
                  <a:cubicBezTo>
                    <a:pt x="1" y="1441"/>
                    <a:pt x="178" y="1623"/>
                    <a:pt x="404" y="1623"/>
                  </a:cubicBezTo>
                  <a:cubicBezTo>
                    <a:pt x="553" y="1623"/>
                    <a:pt x="663" y="1762"/>
                    <a:pt x="629" y="1906"/>
                  </a:cubicBezTo>
                  <a:cubicBezTo>
                    <a:pt x="625" y="1935"/>
                    <a:pt x="620" y="1969"/>
                    <a:pt x="620" y="1998"/>
                  </a:cubicBezTo>
                  <a:lnTo>
                    <a:pt x="620" y="2031"/>
                  </a:lnTo>
                  <a:cubicBezTo>
                    <a:pt x="620" y="2252"/>
                    <a:pt x="802" y="2434"/>
                    <a:pt x="1028" y="2434"/>
                  </a:cubicBezTo>
                  <a:lnTo>
                    <a:pt x="1445" y="2434"/>
                  </a:lnTo>
                  <a:cubicBezTo>
                    <a:pt x="1671" y="2434"/>
                    <a:pt x="1849" y="2252"/>
                    <a:pt x="1853" y="2031"/>
                  </a:cubicBezTo>
                  <a:lnTo>
                    <a:pt x="1853" y="1998"/>
                  </a:lnTo>
                  <a:lnTo>
                    <a:pt x="1853" y="1974"/>
                  </a:lnTo>
                  <a:cubicBezTo>
                    <a:pt x="1844" y="1782"/>
                    <a:pt x="1998" y="1623"/>
                    <a:pt x="2194" y="1623"/>
                  </a:cubicBezTo>
                  <a:cubicBezTo>
                    <a:pt x="2444" y="1623"/>
                    <a:pt x="2636" y="1393"/>
                    <a:pt x="2593" y="1143"/>
                  </a:cubicBezTo>
                  <a:cubicBezTo>
                    <a:pt x="2564" y="1004"/>
                    <a:pt x="2670" y="870"/>
                    <a:pt x="2814" y="870"/>
                  </a:cubicBezTo>
                  <a:cubicBezTo>
                    <a:pt x="3039" y="870"/>
                    <a:pt x="3217" y="687"/>
                    <a:pt x="3222" y="466"/>
                  </a:cubicBezTo>
                  <a:lnTo>
                    <a:pt x="3222" y="404"/>
                  </a:lnTo>
                  <a:cubicBezTo>
                    <a:pt x="3217" y="178"/>
                    <a:pt x="3034" y="1"/>
                    <a:pt x="2814"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0" name="Google Shape;24160;p76"/>
            <p:cNvSpPr/>
            <p:nvPr/>
          </p:nvSpPr>
          <p:spPr>
            <a:xfrm>
              <a:off x="3655702" y="2998309"/>
              <a:ext cx="61288" cy="61917"/>
            </a:xfrm>
            <a:custGeom>
              <a:rect b="b" l="l" r="r" t="t"/>
              <a:pathLst>
                <a:path extrusionOk="0" h="2363" w="2339">
                  <a:moveTo>
                    <a:pt x="1897" y="1"/>
                  </a:moveTo>
                  <a:cubicBezTo>
                    <a:pt x="1676" y="1"/>
                    <a:pt x="1494" y="183"/>
                    <a:pt x="1494" y="409"/>
                  </a:cubicBezTo>
                  <a:lnTo>
                    <a:pt x="1494" y="471"/>
                  </a:lnTo>
                  <a:cubicBezTo>
                    <a:pt x="1499" y="658"/>
                    <a:pt x="1350" y="812"/>
                    <a:pt x="1163" y="812"/>
                  </a:cubicBezTo>
                  <a:lnTo>
                    <a:pt x="404" y="812"/>
                  </a:lnTo>
                  <a:cubicBezTo>
                    <a:pt x="183" y="812"/>
                    <a:pt x="1" y="994"/>
                    <a:pt x="1" y="1220"/>
                  </a:cubicBezTo>
                  <a:cubicBezTo>
                    <a:pt x="1" y="1441"/>
                    <a:pt x="183" y="1623"/>
                    <a:pt x="404" y="1623"/>
                  </a:cubicBezTo>
                  <a:cubicBezTo>
                    <a:pt x="553" y="1623"/>
                    <a:pt x="663" y="1762"/>
                    <a:pt x="634" y="1906"/>
                  </a:cubicBezTo>
                  <a:cubicBezTo>
                    <a:pt x="625" y="1935"/>
                    <a:pt x="620" y="1969"/>
                    <a:pt x="620" y="1998"/>
                  </a:cubicBezTo>
                  <a:lnTo>
                    <a:pt x="620" y="2031"/>
                  </a:lnTo>
                  <a:cubicBezTo>
                    <a:pt x="524" y="2170"/>
                    <a:pt x="625" y="2362"/>
                    <a:pt x="793" y="2362"/>
                  </a:cubicBezTo>
                  <a:cubicBezTo>
                    <a:pt x="966" y="2362"/>
                    <a:pt x="1066" y="2170"/>
                    <a:pt x="970" y="2031"/>
                  </a:cubicBezTo>
                  <a:lnTo>
                    <a:pt x="970" y="1998"/>
                  </a:lnTo>
                  <a:lnTo>
                    <a:pt x="970" y="1974"/>
                  </a:lnTo>
                  <a:cubicBezTo>
                    <a:pt x="961" y="1782"/>
                    <a:pt x="1115" y="1623"/>
                    <a:pt x="1311" y="1623"/>
                  </a:cubicBezTo>
                  <a:cubicBezTo>
                    <a:pt x="1561" y="1623"/>
                    <a:pt x="1753" y="1393"/>
                    <a:pt x="1710" y="1143"/>
                  </a:cubicBezTo>
                  <a:cubicBezTo>
                    <a:pt x="1681" y="1004"/>
                    <a:pt x="1787" y="870"/>
                    <a:pt x="1931" y="870"/>
                  </a:cubicBezTo>
                  <a:cubicBezTo>
                    <a:pt x="2156" y="870"/>
                    <a:pt x="2334" y="687"/>
                    <a:pt x="2339" y="466"/>
                  </a:cubicBezTo>
                  <a:lnTo>
                    <a:pt x="2339" y="404"/>
                  </a:lnTo>
                  <a:cubicBezTo>
                    <a:pt x="2334" y="183"/>
                    <a:pt x="2151" y="1"/>
                    <a:pt x="193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1" name="Google Shape;24161;p76"/>
            <p:cNvSpPr/>
            <p:nvPr/>
          </p:nvSpPr>
          <p:spPr>
            <a:xfrm>
              <a:off x="3715706" y="2963696"/>
              <a:ext cx="121946" cy="138402"/>
            </a:xfrm>
            <a:custGeom>
              <a:rect b="b" l="l" r="r" t="t"/>
              <a:pathLst>
                <a:path extrusionOk="0" h="5282" w="4654">
                  <a:moveTo>
                    <a:pt x="4598" y="1"/>
                  </a:moveTo>
                  <a:cubicBezTo>
                    <a:pt x="4591" y="1"/>
                    <a:pt x="4583" y="3"/>
                    <a:pt x="4575" y="6"/>
                  </a:cubicBezTo>
                  <a:cubicBezTo>
                    <a:pt x="3169" y="606"/>
                    <a:pt x="2031" y="1720"/>
                    <a:pt x="1229" y="2733"/>
                  </a:cubicBezTo>
                  <a:cubicBezTo>
                    <a:pt x="1042" y="2968"/>
                    <a:pt x="874" y="3194"/>
                    <a:pt x="721" y="3410"/>
                  </a:cubicBezTo>
                  <a:cubicBezTo>
                    <a:pt x="399" y="3871"/>
                    <a:pt x="154" y="4279"/>
                    <a:pt x="1" y="4552"/>
                  </a:cubicBezTo>
                  <a:cubicBezTo>
                    <a:pt x="154" y="4591"/>
                    <a:pt x="298" y="4658"/>
                    <a:pt x="423" y="4754"/>
                  </a:cubicBezTo>
                  <a:lnTo>
                    <a:pt x="442" y="4768"/>
                  </a:lnTo>
                  <a:lnTo>
                    <a:pt x="490" y="4807"/>
                  </a:lnTo>
                  <a:lnTo>
                    <a:pt x="505" y="4821"/>
                  </a:lnTo>
                  <a:lnTo>
                    <a:pt x="524" y="4840"/>
                  </a:lnTo>
                  <a:lnTo>
                    <a:pt x="572" y="4879"/>
                  </a:lnTo>
                  <a:cubicBezTo>
                    <a:pt x="692" y="4989"/>
                    <a:pt x="788" y="5128"/>
                    <a:pt x="855" y="5282"/>
                  </a:cubicBezTo>
                  <a:cubicBezTo>
                    <a:pt x="1100" y="5085"/>
                    <a:pt x="1465" y="4787"/>
                    <a:pt x="1868" y="4399"/>
                  </a:cubicBezTo>
                  <a:cubicBezTo>
                    <a:pt x="2060" y="4211"/>
                    <a:pt x="2257" y="4015"/>
                    <a:pt x="2463" y="3794"/>
                  </a:cubicBezTo>
                  <a:cubicBezTo>
                    <a:pt x="3342" y="2839"/>
                    <a:pt x="4263" y="1547"/>
                    <a:pt x="4642" y="64"/>
                  </a:cubicBezTo>
                  <a:cubicBezTo>
                    <a:pt x="4654" y="29"/>
                    <a:pt x="4628" y="1"/>
                    <a:pt x="459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2" name="Google Shape;24162;p76"/>
            <p:cNvSpPr/>
            <p:nvPr/>
          </p:nvSpPr>
          <p:spPr>
            <a:xfrm>
              <a:off x="3734572" y="3035281"/>
              <a:ext cx="45697" cy="43549"/>
            </a:xfrm>
            <a:custGeom>
              <a:rect b="b" l="l" r="r" t="t"/>
              <a:pathLst>
                <a:path extrusionOk="0" h="1662" w="1744">
                  <a:moveTo>
                    <a:pt x="505" y="1"/>
                  </a:moveTo>
                  <a:cubicBezTo>
                    <a:pt x="317" y="236"/>
                    <a:pt x="149" y="462"/>
                    <a:pt x="1" y="678"/>
                  </a:cubicBezTo>
                  <a:lnTo>
                    <a:pt x="1148" y="1662"/>
                  </a:lnTo>
                  <a:cubicBezTo>
                    <a:pt x="1340" y="1479"/>
                    <a:pt x="1541" y="1278"/>
                    <a:pt x="1743" y="1062"/>
                  </a:cubicBezTo>
                  <a:lnTo>
                    <a:pt x="505"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3" name="Google Shape;24163;p76"/>
            <p:cNvSpPr/>
            <p:nvPr/>
          </p:nvSpPr>
          <p:spPr>
            <a:xfrm>
              <a:off x="3635710" y="3073799"/>
              <a:ext cx="114374" cy="79184"/>
            </a:xfrm>
            <a:custGeom>
              <a:rect b="b" l="l" r="r" t="t"/>
              <a:pathLst>
                <a:path extrusionOk="0" h="3022" w="4365">
                  <a:moveTo>
                    <a:pt x="3035" y="1"/>
                  </a:moveTo>
                  <a:cubicBezTo>
                    <a:pt x="2771" y="1"/>
                    <a:pt x="2509" y="88"/>
                    <a:pt x="2290" y="245"/>
                  </a:cubicBezTo>
                  <a:cubicBezTo>
                    <a:pt x="2118" y="365"/>
                    <a:pt x="1978" y="528"/>
                    <a:pt x="1882" y="720"/>
                  </a:cubicBezTo>
                  <a:cubicBezTo>
                    <a:pt x="1854" y="773"/>
                    <a:pt x="1829" y="830"/>
                    <a:pt x="1810" y="888"/>
                  </a:cubicBezTo>
                  <a:cubicBezTo>
                    <a:pt x="1762" y="1037"/>
                    <a:pt x="1729" y="1190"/>
                    <a:pt x="1642" y="1334"/>
                  </a:cubicBezTo>
                  <a:cubicBezTo>
                    <a:pt x="1527" y="1526"/>
                    <a:pt x="1364" y="1685"/>
                    <a:pt x="1167" y="1795"/>
                  </a:cubicBezTo>
                  <a:cubicBezTo>
                    <a:pt x="1057" y="1867"/>
                    <a:pt x="932" y="1920"/>
                    <a:pt x="807" y="1968"/>
                  </a:cubicBezTo>
                  <a:cubicBezTo>
                    <a:pt x="716" y="2001"/>
                    <a:pt x="620" y="2025"/>
                    <a:pt x="524" y="2049"/>
                  </a:cubicBezTo>
                  <a:cubicBezTo>
                    <a:pt x="476" y="2064"/>
                    <a:pt x="303" y="2107"/>
                    <a:pt x="145" y="2141"/>
                  </a:cubicBezTo>
                  <a:cubicBezTo>
                    <a:pt x="39" y="2160"/>
                    <a:pt x="1" y="2290"/>
                    <a:pt x="82" y="2362"/>
                  </a:cubicBezTo>
                  <a:cubicBezTo>
                    <a:pt x="621" y="2861"/>
                    <a:pt x="1219" y="3021"/>
                    <a:pt x="1765" y="3021"/>
                  </a:cubicBezTo>
                  <a:cubicBezTo>
                    <a:pt x="2738" y="3021"/>
                    <a:pt x="3543" y="2510"/>
                    <a:pt x="3543" y="2510"/>
                  </a:cubicBezTo>
                  <a:cubicBezTo>
                    <a:pt x="3644" y="2443"/>
                    <a:pt x="3740" y="2371"/>
                    <a:pt x="3826" y="2285"/>
                  </a:cubicBezTo>
                  <a:cubicBezTo>
                    <a:pt x="4220" y="1896"/>
                    <a:pt x="4364" y="1344"/>
                    <a:pt x="4215" y="873"/>
                  </a:cubicBezTo>
                  <a:cubicBezTo>
                    <a:pt x="4153" y="677"/>
                    <a:pt x="4042" y="504"/>
                    <a:pt x="3894" y="360"/>
                  </a:cubicBezTo>
                  <a:lnTo>
                    <a:pt x="3846" y="321"/>
                  </a:lnTo>
                  <a:lnTo>
                    <a:pt x="3826" y="307"/>
                  </a:lnTo>
                  <a:lnTo>
                    <a:pt x="3812" y="293"/>
                  </a:lnTo>
                  <a:cubicBezTo>
                    <a:pt x="3793" y="278"/>
                    <a:pt x="3778" y="264"/>
                    <a:pt x="3764" y="254"/>
                  </a:cubicBezTo>
                  <a:lnTo>
                    <a:pt x="3745" y="240"/>
                  </a:lnTo>
                  <a:cubicBezTo>
                    <a:pt x="3528" y="76"/>
                    <a:pt x="3280" y="1"/>
                    <a:pt x="303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4" name="Google Shape;24164;p76"/>
            <p:cNvSpPr/>
            <p:nvPr/>
          </p:nvSpPr>
          <p:spPr>
            <a:xfrm>
              <a:off x="3656855" y="3073799"/>
              <a:ext cx="89324" cy="56755"/>
            </a:xfrm>
            <a:custGeom>
              <a:rect b="b" l="l" r="r" t="t"/>
              <a:pathLst>
                <a:path extrusionOk="0" h="2166" w="3409">
                  <a:moveTo>
                    <a:pt x="2228" y="1"/>
                  </a:moveTo>
                  <a:cubicBezTo>
                    <a:pt x="1964" y="1"/>
                    <a:pt x="1702" y="88"/>
                    <a:pt x="1483" y="245"/>
                  </a:cubicBezTo>
                  <a:cubicBezTo>
                    <a:pt x="1311" y="365"/>
                    <a:pt x="1171" y="528"/>
                    <a:pt x="1075" y="720"/>
                  </a:cubicBezTo>
                  <a:cubicBezTo>
                    <a:pt x="1047" y="773"/>
                    <a:pt x="1022" y="830"/>
                    <a:pt x="1003" y="888"/>
                  </a:cubicBezTo>
                  <a:cubicBezTo>
                    <a:pt x="955" y="1037"/>
                    <a:pt x="922" y="1195"/>
                    <a:pt x="835" y="1334"/>
                  </a:cubicBezTo>
                  <a:cubicBezTo>
                    <a:pt x="715" y="1526"/>
                    <a:pt x="557" y="1685"/>
                    <a:pt x="360" y="1800"/>
                  </a:cubicBezTo>
                  <a:cubicBezTo>
                    <a:pt x="245" y="1867"/>
                    <a:pt x="125" y="1920"/>
                    <a:pt x="0" y="1968"/>
                  </a:cubicBezTo>
                  <a:cubicBezTo>
                    <a:pt x="330" y="2111"/>
                    <a:pt x="665" y="2166"/>
                    <a:pt x="981" y="2166"/>
                  </a:cubicBezTo>
                  <a:cubicBezTo>
                    <a:pt x="1956" y="2166"/>
                    <a:pt x="2760" y="1651"/>
                    <a:pt x="2760" y="1651"/>
                  </a:cubicBezTo>
                  <a:cubicBezTo>
                    <a:pt x="2866" y="1589"/>
                    <a:pt x="2957" y="1517"/>
                    <a:pt x="3043" y="1430"/>
                  </a:cubicBezTo>
                  <a:cubicBezTo>
                    <a:pt x="3207" y="1272"/>
                    <a:pt x="3331" y="1085"/>
                    <a:pt x="3408" y="873"/>
                  </a:cubicBezTo>
                  <a:cubicBezTo>
                    <a:pt x="3346" y="677"/>
                    <a:pt x="3235" y="504"/>
                    <a:pt x="3087" y="365"/>
                  </a:cubicBezTo>
                  <a:lnTo>
                    <a:pt x="3039" y="321"/>
                  </a:lnTo>
                  <a:lnTo>
                    <a:pt x="3019" y="307"/>
                  </a:lnTo>
                  <a:lnTo>
                    <a:pt x="3005" y="293"/>
                  </a:lnTo>
                  <a:cubicBezTo>
                    <a:pt x="2986" y="278"/>
                    <a:pt x="2971" y="264"/>
                    <a:pt x="2957" y="254"/>
                  </a:cubicBezTo>
                  <a:lnTo>
                    <a:pt x="2938" y="240"/>
                  </a:lnTo>
                  <a:cubicBezTo>
                    <a:pt x="2721" y="76"/>
                    <a:pt x="2473" y="1"/>
                    <a:pt x="2228"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5" name="Google Shape;24165;p76"/>
            <p:cNvSpPr/>
            <p:nvPr/>
          </p:nvSpPr>
          <p:spPr>
            <a:xfrm>
              <a:off x="3520995" y="2925728"/>
              <a:ext cx="365551" cy="316238"/>
            </a:xfrm>
            <a:custGeom>
              <a:rect b="b" l="l" r="r" t="t"/>
              <a:pathLst>
                <a:path extrusionOk="0" h="12069" w="13951">
                  <a:moveTo>
                    <a:pt x="8684" y="4480"/>
                  </a:moveTo>
                  <a:lnTo>
                    <a:pt x="9596" y="5257"/>
                  </a:lnTo>
                  <a:cubicBezTo>
                    <a:pt x="9491" y="5363"/>
                    <a:pt x="9395" y="5459"/>
                    <a:pt x="9294" y="5564"/>
                  </a:cubicBezTo>
                  <a:lnTo>
                    <a:pt x="8430" y="4825"/>
                  </a:lnTo>
                  <a:cubicBezTo>
                    <a:pt x="8555" y="4652"/>
                    <a:pt x="8684" y="4484"/>
                    <a:pt x="8684" y="4480"/>
                  </a:cubicBezTo>
                  <a:close/>
                  <a:moveTo>
                    <a:pt x="13149" y="414"/>
                  </a:moveTo>
                  <a:cubicBezTo>
                    <a:pt x="13360" y="414"/>
                    <a:pt x="13533" y="587"/>
                    <a:pt x="13537" y="803"/>
                  </a:cubicBezTo>
                  <a:lnTo>
                    <a:pt x="13537" y="5444"/>
                  </a:lnTo>
                  <a:lnTo>
                    <a:pt x="13533" y="5440"/>
                  </a:lnTo>
                  <a:cubicBezTo>
                    <a:pt x="13533" y="5656"/>
                    <a:pt x="13360" y="5828"/>
                    <a:pt x="13149" y="5828"/>
                  </a:cubicBezTo>
                  <a:lnTo>
                    <a:pt x="9616" y="5828"/>
                  </a:lnTo>
                  <a:cubicBezTo>
                    <a:pt x="9616" y="5828"/>
                    <a:pt x="9745" y="5699"/>
                    <a:pt x="9827" y="5612"/>
                  </a:cubicBezTo>
                  <a:cubicBezTo>
                    <a:pt x="9846" y="5569"/>
                    <a:pt x="11689" y="3851"/>
                    <a:pt x="12275" y="1561"/>
                  </a:cubicBezTo>
                  <a:cubicBezTo>
                    <a:pt x="12318" y="1391"/>
                    <a:pt x="12187" y="1241"/>
                    <a:pt x="12029" y="1241"/>
                  </a:cubicBezTo>
                  <a:cubicBezTo>
                    <a:pt x="11995" y="1241"/>
                    <a:pt x="11960" y="1248"/>
                    <a:pt x="11925" y="1263"/>
                  </a:cubicBezTo>
                  <a:cubicBezTo>
                    <a:pt x="11137" y="1599"/>
                    <a:pt x="10365" y="2123"/>
                    <a:pt x="9630" y="2809"/>
                  </a:cubicBezTo>
                  <a:cubicBezTo>
                    <a:pt x="9494" y="2960"/>
                    <a:pt x="9625" y="3161"/>
                    <a:pt x="9783" y="3161"/>
                  </a:cubicBezTo>
                  <a:cubicBezTo>
                    <a:pt x="9826" y="3161"/>
                    <a:pt x="9871" y="3146"/>
                    <a:pt x="9913" y="3111"/>
                  </a:cubicBezTo>
                  <a:cubicBezTo>
                    <a:pt x="10470" y="2579"/>
                    <a:pt x="11099" y="2132"/>
                    <a:pt x="11781" y="1787"/>
                  </a:cubicBezTo>
                  <a:lnTo>
                    <a:pt x="11781" y="1787"/>
                  </a:lnTo>
                  <a:cubicBezTo>
                    <a:pt x="11449" y="2847"/>
                    <a:pt x="10811" y="3908"/>
                    <a:pt x="9875" y="4955"/>
                  </a:cubicBezTo>
                  <a:lnTo>
                    <a:pt x="8944" y="4158"/>
                  </a:lnTo>
                  <a:cubicBezTo>
                    <a:pt x="9078" y="4000"/>
                    <a:pt x="9212" y="3841"/>
                    <a:pt x="9347" y="3692"/>
                  </a:cubicBezTo>
                  <a:cubicBezTo>
                    <a:pt x="9475" y="3539"/>
                    <a:pt x="9339" y="3350"/>
                    <a:pt x="9184" y="3350"/>
                  </a:cubicBezTo>
                  <a:cubicBezTo>
                    <a:pt x="9135" y="3350"/>
                    <a:pt x="9085" y="3369"/>
                    <a:pt x="9040" y="3414"/>
                  </a:cubicBezTo>
                  <a:cubicBezTo>
                    <a:pt x="8732" y="3755"/>
                    <a:pt x="8440" y="4110"/>
                    <a:pt x="8171" y="4480"/>
                  </a:cubicBezTo>
                  <a:cubicBezTo>
                    <a:pt x="8171" y="4489"/>
                    <a:pt x="7907" y="4811"/>
                    <a:pt x="7518" y="5449"/>
                  </a:cubicBezTo>
                  <a:cubicBezTo>
                    <a:pt x="7487" y="5447"/>
                    <a:pt x="7457" y="5446"/>
                    <a:pt x="7426" y="5446"/>
                  </a:cubicBezTo>
                  <a:cubicBezTo>
                    <a:pt x="7055" y="5446"/>
                    <a:pt x="6698" y="5580"/>
                    <a:pt x="6419" y="5828"/>
                  </a:cubicBezTo>
                  <a:lnTo>
                    <a:pt x="802" y="5828"/>
                  </a:lnTo>
                  <a:cubicBezTo>
                    <a:pt x="591" y="5828"/>
                    <a:pt x="418" y="5656"/>
                    <a:pt x="418" y="5444"/>
                  </a:cubicBezTo>
                  <a:lnTo>
                    <a:pt x="418" y="803"/>
                  </a:lnTo>
                  <a:cubicBezTo>
                    <a:pt x="418" y="587"/>
                    <a:pt x="591" y="414"/>
                    <a:pt x="802" y="414"/>
                  </a:cubicBezTo>
                  <a:close/>
                  <a:moveTo>
                    <a:pt x="8190" y="5166"/>
                  </a:moveTo>
                  <a:lnTo>
                    <a:pt x="8992" y="5852"/>
                  </a:lnTo>
                  <a:cubicBezTo>
                    <a:pt x="8948" y="5891"/>
                    <a:pt x="8828" y="6001"/>
                    <a:pt x="8651" y="6155"/>
                  </a:cubicBezTo>
                  <a:cubicBezTo>
                    <a:pt x="8574" y="6035"/>
                    <a:pt x="8483" y="5924"/>
                    <a:pt x="8372" y="5828"/>
                  </a:cubicBezTo>
                  <a:cubicBezTo>
                    <a:pt x="8248" y="5708"/>
                    <a:pt x="8099" y="5617"/>
                    <a:pt x="7940" y="5550"/>
                  </a:cubicBezTo>
                  <a:cubicBezTo>
                    <a:pt x="8075" y="5339"/>
                    <a:pt x="8166" y="5200"/>
                    <a:pt x="8190" y="5166"/>
                  </a:cubicBezTo>
                  <a:close/>
                  <a:moveTo>
                    <a:pt x="4491" y="7078"/>
                  </a:moveTo>
                  <a:cubicBezTo>
                    <a:pt x="4729" y="7078"/>
                    <a:pt x="4954" y="7216"/>
                    <a:pt x="5055" y="7446"/>
                  </a:cubicBezTo>
                  <a:cubicBezTo>
                    <a:pt x="4935" y="7484"/>
                    <a:pt x="4628" y="7561"/>
                    <a:pt x="4484" y="7590"/>
                  </a:cubicBezTo>
                  <a:cubicBezTo>
                    <a:pt x="4215" y="7643"/>
                    <a:pt x="4119" y="7974"/>
                    <a:pt x="4316" y="8161"/>
                  </a:cubicBezTo>
                  <a:cubicBezTo>
                    <a:pt x="4369" y="8209"/>
                    <a:pt x="4422" y="8257"/>
                    <a:pt x="4479" y="8301"/>
                  </a:cubicBezTo>
                  <a:cubicBezTo>
                    <a:pt x="4177" y="8296"/>
                    <a:pt x="3927" y="8065"/>
                    <a:pt x="3889" y="7768"/>
                  </a:cubicBezTo>
                  <a:cubicBezTo>
                    <a:pt x="3846" y="7470"/>
                    <a:pt x="4033" y="7187"/>
                    <a:pt x="4321" y="7100"/>
                  </a:cubicBezTo>
                  <a:lnTo>
                    <a:pt x="4326" y="7100"/>
                  </a:lnTo>
                  <a:cubicBezTo>
                    <a:pt x="4381" y="7085"/>
                    <a:pt x="4436" y="7078"/>
                    <a:pt x="4491" y="7078"/>
                  </a:cubicBezTo>
                  <a:close/>
                  <a:moveTo>
                    <a:pt x="7401" y="5856"/>
                  </a:moveTo>
                  <a:cubicBezTo>
                    <a:pt x="7689" y="5856"/>
                    <a:pt x="7976" y="5982"/>
                    <a:pt x="8200" y="6241"/>
                  </a:cubicBezTo>
                  <a:cubicBezTo>
                    <a:pt x="8641" y="6750"/>
                    <a:pt x="8468" y="7576"/>
                    <a:pt x="7806" y="7979"/>
                  </a:cubicBezTo>
                  <a:cubicBezTo>
                    <a:pt x="7475" y="8171"/>
                    <a:pt x="7120" y="8310"/>
                    <a:pt x="6745" y="8392"/>
                  </a:cubicBezTo>
                  <a:cubicBezTo>
                    <a:pt x="6494" y="8446"/>
                    <a:pt x="6553" y="8801"/>
                    <a:pt x="6780" y="8801"/>
                  </a:cubicBezTo>
                  <a:cubicBezTo>
                    <a:pt x="6797" y="8801"/>
                    <a:pt x="6814" y="8799"/>
                    <a:pt x="6832" y="8795"/>
                  </a:cubicBezTo>
                  <a:cubicBezTo>
                    <a:pt x="7249" y="8709"/>
                    <a:pt x="7657" y="8550"/>
                    <a:pt x="8027" y="8329"/>
                  </a:cubicBezTo>
                  <a:cubicBezTo>
                    <a:pt x="8190" y="8229"/>
                    <a:pt x="8339" y="8099"/>
                    <a:pt x="8464" y="7950"/>
                  </a:cubicBezTo>
                  <a:cubicBezTo>
                    <a:pt x="8588" y="8397"/>
                    <a:pt x="8992" y="8709"/>
                    <a:pt x="9457" y="8709"/>
                  </a:cubicBezTo>
                  <a:lnTo>
                    <a:pt x="9462" y="8709"/>
                  </a:lnTo>
                  <a:cubicBezTo>
                    <a:pt x="9476" y="8709"/>
                    <a:pt x="9490" y="8710"/>
                    <a:pt x="9504" y="8710"/>
                  </a:cubicBezTo>
                  <a:cubicBezTo>
                    <a:pt x="9572" y="8710"/>
                    <a:pt x="9638" y="8700"/>
                    <a:pt x="9702" y="8685"/>
                  </a:cubicBezTo>
                  <a:cubicBezTo>
                    <a:pt x="9944" y="8617"/>
                    <a:pt x="9881" y="8276"/>
                    <a:pt x="9658" y="8276"/>
                  </a:cubicBezTo>
                  <a:cubicBezTo>
                    <a:pt x="9641" y="8276"/>
                    <a:pt x="9624" y="8277"/>
                    <a:pt x="9606" y="8281"/>
                  </a:cubicBezTo>
                  <a:cubicBezTo>
                    <a:pt x="9558" y="8293"/>
                    <a:pt x="9509" y="8299"/>
                    <a:pt x="9462" y="8299"/>
                  </a:cubicBezTo>
                  <a:cubicBezTo>
                    <a:pt x="9160" y="8299"/>
                    <a:pt x="8889" y="8073"/>
                    <a:pt x="8848" y="7758"/>
                  </a:cubicBezTo>
                  <a:cubicBezTo>
                    <a:pt x="8804" y="7393"/>
                    <a:pt x="9092" y="7072"/>
                    <a:pt x="9457" y="7072"/>
                  </a:cubicBezTo>
                  <a:lnTo>
                    <a:pt x="9462" y="7072"/>
                  </a:lnTo>
                  <a:cubicBezTo>
                    <a:pt x="9885" y="7072"/>
                    <a:pt x="10177" y="7484"/>
                    <a:pt x="10043" y="7878"/>
                  </a:cubicBezTo>
                  <a:cubicBezTo>
                    <a:pt x="9989" y="8042"/>
                    <a:pt x="10120" y="8156"/>
                    <a:pt x="10248" y="8156"/>
                  </a:cubicBezTo>
                  <a:cubicBezTo>
                    <a:pt x="10326" y="8156"/>
                    <a:pt x="10404" y="8113"/>
                    <a:pt x="10437" y="8013"/>
                  </a:cubicBezTo>
                  <a:cubicBezTo>
                    <a:pt x="10686" y="7279"/>
                    <a:pt x="10092" y="6658"/>
                    <a:pt x="9447" y="6658"/>
                  </a:cubicBezTo>
                  <a:cubicBezTo>
                    <a:pt x="9247" y="6658"/>
                    <a:pt x="9043" y="6717"/>
                    <a:pt x="8857" y="6851"/>
                  </a:cubicBezTo>
                  <a:cubicBezTo>
                    <a:pt x="8857" y="6750"/>
                    <a:pt x="8843" y="6649"/>
                    <a:pt x="8819" y="6553"/>
                  </a:cubicBezTo>
                  <a:cubicBezTo>
                    <a:pt x="8929" y="6457"/>
                    <a:pt x="9049" y="6352"/>
                    <a:pt x="9179" y="6236"/>
                  </a:cubicBezTo>
                  <a:lnTo>
                    <a:pt x="13149" y="6236"/>
                  </a:lnTo>
                  <a:cubicBezTo>
                    <a:pt x="13360" y="6236"/>
                    <a:pt x="13533" y="6409"/>
                    <a:pt x="13533" y="6620"/>
                  </a:cubicBezTo>
                  <a:lnTo>
                    <a:pt x="13533" y="11267"/>
                  </a:lnTo>
                  <a:lnTo>
                    <a:pt x="13537" y="11272"/>
                  </a:lnTo>
                  <a:cubicBezTo>
                    <a:pt x="13533" y="11483"/>
                    <a:pt x="13360" y="11656"/>
                    <a:pt x="13149" y="11656"/>
                  </a:cubicBezTo>
                  <a:lnTo>
                    <a:pt x="802" y="11656"/>
                  </a:lnTo>
                  <a:cubicBezTo>
                    <a:pt x="591" y="11656"/>
                    <a:pt x="418" y="11483"/>
                    <a:pt x="418" y="11272"/>
                  </a:cubicBezTo>
                  <a:lnTo>
                    <a:pt x="418" y="6630"/>
                  </a:lnTo>
                  <a:cubicBezTo>
                    <a:pt x="418" y="6414"/>
                    <a:pt x="591" y="6241"/>
                    <a:pt x="802" y="6241"/>
                  </a:cubicBezTo>
                  <a:lnTo>
                    <a:pt x="6092" y="6241"/>
                  </a:lnTo>
                  <a:cubicBezTo>
                    <a:pt x="5862" y="6654"/>
                    <a:pt x="6015" y="6889"/>
                    <a:pt x="5430" y="7273"/>
                  </a:cubicBezTo>
                  <a:cubicBezTo>
                    <a:pt x="5263" y="6897"/>
                    <a:pt x="4892" y="6661"/>
                    <a:pt x="4494" y="6661"/>
                  </a:cubicBezTo>
                  <a:cubicBezTo>
                    <a:pt x="4401" y="6661"/>
                    <a:pt x="4305" y="6675"/>
                    <a:pt x="4211" y="6702"/>
                  </a:cubicBezTo>
                  <a:lnTo>
                    <a:pt x="4206" y="6702"/>
                  </a:lnTo>
                  <a:cubicBezTo>
                    <a:pt x="3625" y="6865"/>
                    <a:pt x="3308" y="7499"/>
                    <a:pt x="3529" y="8061"/>
                  </a:cubicBezTo>
                  <a:cubicBezTo>
                    <a:pt x="3689" y="8470"/>
                    <a:pt x="4080" y="8714"/>
                    <a:pt x="4487" y="8714"/>
                  </a:cubicBezTo>
                  <a:cubicBezTo>
                    <a:pt x="4643" y="8714"/>
                    <a:pt x="4801" y="8679"/>
                    <a:pt x="4950" y="8603"/>
                  </a:cubicBezTo>
                  <a:cubicBezTo>
                    <a:pt x="5262" y="8757"/>
                    <a:pt x="5603" y="8848"/>
                    <a:pt x="5948" y="8872"/>
                  </a:cubicBezTo>
                  <a:lnTo>
                    <a:pt x="5963" y="8872"/>
                  </a:lnTo>
                  <a:cubicBezTo>
                    <a:pt x="6227" y="8867"/>
                    <a:pt x="6241" y="8478"/>
                    <a:pt x="5977" y="8454"/>
                  </a:cubicBezTo>
                  <a:cubicBezTo>
                    <a:pt x="5511" y="8430"/>
                    <a:pt x="5070" y="8257"/>
                    <a:pt x="4715" y="7960"/>
                  </a:cubicBezTo>
                  <a:cubicBezTo>
                    <a:pt x="5319" y="7821"/>
                    <a:pt x="5867" y="7638"/>
                    <a:pt x="6198" y="7091"/>
                  </a:cubicBezTo>
                  <a:cubicBezTo>
                    <a:pt x="6260" y="6971"/>
                    <a:pt x="6313" y="6841"/>
                    <a:pt x="6352" y="6707"/>
                  </a:cubicBezTo>
                  <a:cubicBezTo>
                    <a:pt x="6433" y="6443"/>
                    <a:pt x="6462" y="6409"/>
                    <a:pt x="6592" y="6241"/>
                  </a:cubicBezTo>
                  <a:cubicBezTo>
                    <a:pt x="6649" y="6174"/>
                    <a:pt x="6716" y="6112"/>
                    <a:pt x="6788" y="6059"/>
                  </a:cubicBezTo>
                  <a:cubicBezTo>
                    <a:pt x="6976" y="5924"/>
                    <a:pt x="7189" y="5856"/>
                    <a:pt x="7401" y="5856"/>
                  </a:cubicBezTo>
                  <a:close/>
                  <a:moveTo>
                    <a:pt x="802" y="1"/>
                  </a:moveTo>
                  <a:cubicBezTo>
                    <a:pt x="361" y="1"/>
                    <a:pt x="1" y="356"/>
                    <a:pt x="1" y="803"/>
                  </a:cubicBezTo>
                  <a:lnTo>
                    <a:pt x="1" y="5444"/>
                  </a:lnTo>
                  <a:cubicBezTo>
                    <a:pt x="1" y="5670"/>
                    <a:pt x="97" y="5886"/>
                    <a:pt x="265" y="6035"/>
                  </a:cubicBezTo>
                  <a:cubicBezTo>
                    <a:pt x="97" y="6188"/>
                    <a:pt x="1" y="6404"/>
                    <a:pt x="1" y="6630"/>
                  </a:cubicBezTo>
                  <a:lnTo>
                    <a:pt x="1" y="11267"/>
                  </a:lnTo>
                  <a:cubicBezTo>
                    <a:pt x="1" y="11709"/>
                    <a:pt x="361" y="12069"/>
                    <a:pt x="802" y="12069"/>
                  </a:cubicBezTo>
                  <a:lnTo>
                    <a:pt x="13149" y="12069"/>
                  </a:lnTo>
                  <a:cubicBezTo>
                    <a:pt x="13590" y="12069"/>
                    <a:pt x="13950" y="11709"/>
                    <a:pt x="13950" y="11267"/>
                  </a:cubicBezTo>
                  <a:lnTo>
                    <a:pt x="13950" y="6625"/>
                  </a:lnTo>
                  <a:cubicBezTo>
                    <a:pt x="13950" y="6400"/>
                    <a:pt x="13854" y="6184"/>
                    <a:pt x="13686" y="6035"/>
                  </a:cubicBezTo>
                  <a:cubicBezTo>
                    <a:pt x="13854" y="5881"/>
                    <a:pt x="13950" y="5665"/>
                    <a:pt x="13950" y="5440"/>
                  </a:cubicBezTo>
                  <a:lnTo>
                    <a:pt x="13950" y="803"/>
                  </a:lnTo>
                  <a:cubicBezTo>
                    <a:pt x="13950" y="356"/>
                    <a:pt x="13590" y="1"/>
                    <a:pt x="1314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6" name="Google Shape;24166;p76"/>
            <p:cNvSpPr/>
            <p:nvPr/>
          </p:nvSpPr>
          <p:spPr>
            <a:xfrm>
              <a:off x="3544892" y="3100316"/>
              <a:ext cx="60161" cy="53872"/>
            </a:xfrm>
            <a:custGeom>
              <a:rect b="b" l="l" r="r" t="t"/>
              <a:pathLst>
                <a:path extrusionOk="0" h="2056" w="2296">
                  <a:moveTo>
                    <a:pt x="1090" y="1"/>
                  </a:moveTo>
                  <a:cubicBezTo>
                    <a:pt x="476" y="1"/>
                    <a:pt x="1" y="538"/>
                    <a:pt x="73" y="1148"/>
                  </a:cubicBezTo>
                  <a:cubicBezTo>
                    <a:pt x="135" y="1675"/>
                    <a:pt x="585" y="2055"/>
                    <a:pt x="1094" y="2055"/>
                  </a:cubicBezTo>
                  <a:cubicBezTo>
                    <a:pt x="1173"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3"/>
                    <a:pt x="1090" y="413"/>
                  </a:cubicBezTo>
                  <a:lnTo>
                    <a:pt x="1095" y="413"/>
                  </a:lnTo>
                  <a:cubicBezTo>
                    <a:pt x="1518" y="413"/>
                    <a:pt x="1811" y="826"/>
                    <a:pt x="1676" y="1220"/>
                  </a:cubicBezTo>
                  <a:cubicBezTo>
                    <a:pt x="1623" y="1384"/>
                    <a:pt x="1752" y="1497"/>
                    <a:pt x="1879" y="1497"/>
                  </a:cubicBezTo>
                  <a:cubicBezTo>
                    <a:pt x="1957" y="1497"/>
                    <a:pt x="2035" y="1455"/>
                    <a:pt x="2070" y="1354"/>
                  </a:cubicBezTo>
                  <a:cubicBezTo>
                    <a:pt x="2295" y="687"/>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7" name="Google Shape;24167;p76"/>
            <p:cNvSpPr/>
            <p:nvPr/>
          </p:nvSpPr>
          <p:spPr>
            <a:xfrm>
              <a:off x="3544892" y="3166346"/>
              <a:ext cx="60161" cy="53872"/>
            </a:xfrm>
            <a:custGeom>
              <a:rect b="b" l="l" r="r" t="t"/>
              <a:pathLst>
                <a:path extrusionOk="0" h="2056" w="2296">
                  <a:moveTo>
                    <a:pt x="1090" y="1"/>
                  </a:moveTo>
                  <a:cubicBezTo>
                    <a:pt x="476" y="1"/>
                    <a:pt x="1" y="538"/>
                    <a:pt x="73" y="1148"/>
                  </a:cubicBezTo>
                  <a:cubicBezTo>
                    <a:pt x="135" y="1679"/>
                    <a:pt x="584" y="2055"/>
                    <a:pt x="1092" y="2055"/>
                  </a:cubicBezTo>
                  <a:cubicBezTo>
                    <a:pt x="1172" y="2055"/>
                    <a:pt x="1254" y="2046"/>
                    <a:pt x="1335" y="2026"/>
                  </a:cubicBezTo>
                  <a:cubicBezTo>
                    <a:pt x="1587" y="1969"/>
                    <a:pt x="1526" y="1615"/>
                    <a:pt x="1301" y="1615"/>
                  </a:cubicBezTo>
                  <a:cubicBezTo>
                    <a:pt x="1282" y="1615"/>
                    <a:pt x="1261" y="1617"/>
                    <a:pt x="1239" y="1623"/>
                  </a:cubicBezTo>
                  <a:cubicBezTo>
                    <a:pt x="1190" y="1635"/>
                    <a:pt x="1141" y="1641"/>
                    <a:pt x="1093" y="1641"/>
                  </a:cubicBezTo>
                  <a:cubicBezTo>
                    <a:pt x="789" y="1641"/>
                    <a:pt x="522" y="1415"/>
                    <a:pt x="481" y="1100"/>
                  </a:cubicBezTo>
                  <a:cubicBezTo>
                    <a:pt x="438" y="735"/>
                    <a:pt x="721" y="414"/>
                    <a:pt x="1090" y="414"/>
                  </a:cubicBezTo>
                  <a:lnTo>
                    <a:pt x="1095" y="414"/>
                  </a:lnTo>
                  <a:cubicBezTo>
                    <a:pt x="1518" y="414"/>
                    <a:pt x="1811" y="826"/>
                    <a:pt x="1676" y="1225"/>
                  </a:cubicBezTo>
                  <a:cubicBezTo>
                    <a:pt x="1623" y="1385"/>
                    <a:pt x="1751" y="1498"/>
                    <a:pt x="1878" y="1498"/>
                  </a:cubicBezTo>
                  <a:cubicBezTo>
                    <a:pt x="1957" y="1498"/>
                    <a:pt x="2035" y="1455"/>
                    <a:pt x="2070" y="1354"/>
                  </a:cubicBezTo>
                  <a:cubicBezTo>
                    <a:pt x="2295"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8" name="Google Shape;24168;p76"/>
            <p:cNvSpPr/>
            <p:nvPr/>
          </p:nvSpPr>
          <p:spPr>
            <a:xfrm>
              <a:off x="3610057" y="3166346"/>
              <a:ext cx="60030" cy="53872"/>
            </a:xfrm>
            <a:custGeom>
              <a:rect b="b" l="l" r="r" t="t"/>
              <a:pathLst>
                <a:path extrusionOk="0" h="2056" w="2291">
                  <a:moveTo>
                    <a:pt x="1090" y="1"/>
                  </a:moveTo>
                  <a:cubicBezTo>
                    <a:pt x="476" y="1"/>
                    <a:pt x="0" y="538"/>
                    <a:pt x="72" y="1148"/>
                  </a:cubicBezTo>
                  <a:cubicBezTo>
                    <a:pt x="135" y="1679"/>
                    <a:pt x="584" y="2055"/>
                    <a:pt x="1091" y="2055"/>
                  </a:cubicBezTo>
                  <a:cubicBezTo>
                    <a:pt x="1171" y="2055"/>
                    <a:pt x="1253" y="2046"/>
                    <a:pt x="1335" y="2026"/>
                  </a:cubicBezTo>
                  <a:cubicBezTo>
                    <a:pt x="1587" y="1969"/>
                    <a:pt x="1525" y="1615"/>
                    <a:pt x="1301" y="1615"/>
                  </a:cubicBezTo>
                  <a:cubicBezTo>
                    <a:pt x="1281" y="1615"/>
                    <a:pt x="1261" y="1617"/>
                    <a:pt x="1239" y="1623"/>
                  </a:cubicBezTo>
                  <a:cubicBezTo>
                    <a:pt x="1190" y="1635"/>
                    <a:pt x="1141" y="1641"/>
                    <a:pt x="1093" y="1641"/>
                  </a:cubicBezTo>
                  <a:cubicBezTo>
                    <a:pt x="788" y="1641"/>
                    <a:pt x="518" y="1415"/>
                    <a:pt x="480" y="1100"/>
                  </a:cubicBezTo>
                  <a:cubicBezTo>
                    <a:pt x="437" y="735"/>
                    <a:pt x="720" y="414"/>
                    <a:pt x="1090" y="414"/>
                  </a:cubicBezTo>
                  <a:lnTo>
                    <a:pt x="1095" y="414"/>
                  </a:lnTo>
                  <a:cubicBezTo>
                    <a:pt x="1512" y="414"/>
                    <a:pt x="1810" y="826"/>
                    <a:pt x="1676" y="1225"/>
                  </a:cubicBezTo>
                  <a:cubicBezTo>
                    <a:pt x="1619" y="1385"/>
                    <a:pt x="1748" y="1498"/>
                    <a:pt x="1877" y="1498"/>
                  </a:cubicBezTo>
                  <a:cubicBezTo>
                    <a:pt x="1956" y="1498"/>
                    <a:pt x="2034" y="1455"/>
                    <a:pt x="2069" y="1354"/>
                  </a:cubicBezTo>
                  <a:cubicBezTo>
                    <a:pt x="2290" y="692"/>
                    <a:pt x="1796"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9" name="Google Shape;24169;p76"/>
            <p:cNvSpPr/>
            <p:nvPr/>
          </p:nvSpPr>
          <p:spPr>
            <a:xfrm>
              <a:off x="3675092" y="3166346"/>
              <a:ext cx="60135" cy="53872"/>
            </a:xfrm>
            <a:custGeom>
              <a:rect b="b" l="l" r="r" t="t"/>
              <a:pathLst>
                <a:path extrusionOk="0" h="2056" w="2295">
                  <a:moveTo>
                    <a:pt x="1095" y="1"/>
                  </a:moveTo>
                  <a:cubicBezTo>
                    <a:pt x="475" y="1"/>
                    <a:pt x="0" y="538"/>
                    <a:pt x="72" y="1148"/>
                  </a:cubicBezTo>
                  <a:cubicBezTo>
                    <a:pt x="138" y="1679"/>
                    <a:pt x="588" y="2055"/>
                    <a:pt x="1093" y="2055"/>
                  </a:cubicBezTo>
                  <a:cubicBezTo>
                    <a:pt x="1172" y="2055"/>
                    <a:pt x="1253" y="2046"/>
                    <a:pt x="1335" y="2026"/>
                  </a:cubicBezTo>
                  <a:cubicBezTo>
                    <a:pt x="1591" y="1969"/>
                    <a:pt x="1526" y="1615"/>
                    <a:pt x="1301" y="1615"/>
                  </a:cubicBezTo>
                  <a:cubicBezTo>
                    <a:pt x="1281" y="1615"/>
                    <a:pt x="1260" y="1617"/>
                    <a:pt x="1239" y="1623"/>
                  </a:cubicBezTo>
                  <a:cubicBezTo>
                    <a:pt x="1190" y="1635"/>
                    <a:pt x="1142" y="1641"/>
                    <a:pt x="1094" y="1641"/>
                  </a:cubicBezTo>
                  <a:cubicBezTo>
                    <a:pt x="792" y="1641"/>
                    <a:pt x="522" y="1415"/>
                    <a:pt x="485" y="1100"/>
                  </a:cubicBezTo>
                  <a:cubicBezTo>
                    <a:pt x="437" y="735"/>
                    <a:pt x="725" y="414"/>
                    <a:pt x="1095" y="414"/>
                  </a:cubicBezTo>
                  <a:lnTo>
                    <a:pt x="1099" y="414"/>
                  </a:lnTo>
                  <a:cubicBezTo>
                    <a:pt x="1517" y="414"/>
                    <a:pt x="1810" y="826"/>
                    <a:pt x="1680" y="1225"/>
                  </a:cubicBezTo>
                  <a:cubicBezTo>
                    <a:pt x="1624" y="1385"/>
                    <a:pt x="1753" y="1498"/>
                    <a:pt x="1880" y="1498"/>
                  </a:cubicBezTo>
                  <a:cubicBezTo>
                    <a:pt x="1958" y="1498"/>
                    <a:pt x="2036" y="1455"/>
                    <a:pt x="2069" y="1354"/>
                  </a:cubicBezTo>
                  <a:cubicBezTo>
                    <a:pt x="2295" y="692"/>
                    <a:pt x="1800" y="1"/>
                    <a:pt x="10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0" name="Google Shape;24170;p76"/>
            <p:cNvSpPr/>
            <p:nvPr/>
          </p:nvSpPr>
          <p:spPr>
            <a:xfrm>
              <a:off x="3740100" y="3166346"/>
              <a:ext cx="60161" cy="53872"/>
            </a:xfrm>
            <a:custGeom>
              <a:rect b="b" l="l" r="r" t="t"/>
              <a:pathLst>
                <a:path extrusionOk="0" h="2056" w="2296">
                  <a:moveTo>
                    <a:pt x="1095" y="1"/>
                  </a:moveTo>
                  <a:cubicBezTo>
                    <a:pt x="476" y="1"/>
                    <a:pt x="1" y="538"/>
                    <a:pt x="73" y="1153"/>
                  </a:cubicBezTo>
                  <a:cubicBezTo>
                    <a:pt x="139" y="1679"/>
                    <a:pt x="589" y="2055"/>
                    <a:pt x="1096" y="2055"/>
                  </a:cubicBezTo>
                  <a:cubicBezTo>
                    <a:pt x="1177" y="2055"/>
                    <a:pt x="1258" y="2046"/>
                    <a:pt x="1340" y="2026"/>
                  </a:cubicBezTo>
                  <a:cubicBezTo>
                    <a:pt x="1596" y="1969"/>
                    <a:pt x="1531" y="1615"/>
                    <a:pt x="1306" y="1615"/>
                  </a:cubicBezTo>
                  <a:cubicBezTo>
                    <a:pt x="1287" y="1615"/>
                    <a:pt x="1266" y="1617"/>
                    <a:pt x="1244" y="1623"/>
                  </a:cubicBezTo>
                  <a:cubicBezTo>
                    <a:pt x="1196" y="1635"/>
                    <a:pt x="1147" y="1641"/>
                    <a:pt x="1100" y="1641"/>
                  </a:cubicBezTo>
                  <a:cubicBezTo>
                    <a:pt x="798" y="1641"/>
                    <a:pt x="527" y="1415"/>
                    <a:pt x="486" y="1100"/>
                  </a:cubicBezTo>
                  <a:cubicBezTo>
                    <a:pt x="442" y="735"/>
                    <a:pt x="730" y="414"/>
                    <a:pt x="1095" y="414"/>
                  </a:cubicBezTo>
                  <a:lnTo>
                    <a:pt x="1100" y="414"/>
                  </a:lnTo>
                  <a:cubicBezTo>
                    <a:pt x="1523" y="414"/>
                    <a:pt x="1815" y="826"/>
                    <a:pt x="1681" y="1220"/>
                  </a:cubicBezTo>
                  <a:cubicBezTo>
                    <a:pt x="1627" y="1384"/>
                    <a:pt x="1758" y="1495"/>
                    <a:pt x="1886" y="1495"/>
                  </a:cubicBezTo>
                  <a:cubicBezTo>
                    <a:pt x="1964" y="1495"/>
                    <a:pt x="2042" y="1453"/>
                    <a:pt x="2075" y="1354"/>
                  </a:cubicBezTo>
                  <a:cubicBezTo>
                    <a:pt x="2295" y="687"/>
                    <a:pt x="1801" y="1"/>
                    <a:pt x="11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1" name="Google Shape;24171;p76"/>
            <p:cNvSpPr/>
            <p:nvPr/>
          </p:nvSpPr>
          <p:spPr>
            <a:xfrm>
              <a:off x="3805397" y="3100316"/>
              <a:ext cx="60004" cy="53872"/>
            </a:xfrm>
            <a:custGeom>
              <a:rect b="b" l="l" r="r" t="t"/>
              <a:pathLst>
                <a:path extrusionOk="0" h="2056" w="2290">
                  <a:moveTo>
                    <a:pt x="1090" y="1"/>
                  </a:moveTo>
                  <a:cubicBezTo>
                    <a:pt x="475" y="1"/>
                    <a:pt x="0" y="538"/>
                    <a:pt x="72" y="1148"/>
                  </a:cubicBezTo>
                  <a:cubicBezTo>
                    <a:pt x="134" y="1675"/>
                    <a:pt x="584" y="2055"/>
                    <a:pt x="1093" y="2055"/>
                  </a:cubicBezTo>
                  <a:cubicBezTo>
                    <a:pt x="1173"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3"/>
                    <a:pt x="1090" y="413"/>
                  </a:cubicBezTo>
                  <a:lnTo>
                    <a:pt x="1095" y="413"/>
                  </a:lnTo>
                  <a:cubicBezTo>
                    <a:pt x="1512" y="413"/>
                    <a:pt x="1810" y="826"/>
                    <a:pt x="1675" y="1220"/>
                  </a:cubicBezTo>
                  <a:cubicBezTo>
                    <a:pt x="1619" y="1384"/>
                    <a:pt x="1749" y="1497"/>
                    <a:pt x="1877" y="1497"/>
                  </a:cubicBezTo>
                  <a:cubicBezTo>
                    <a:pt x="1956" y="1497"/>
                    <a:pt x="2034" y="1455"/>
                    <a:pt x="2069" y="1354"/>
                  </a:cubicBezTo>
                  <a:cubicBezTo>
                    <a:pt x="2290" y="687"/>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2" name="Google Shape;24172;p76"/>
            <p:cNvSpPr/>
            <p:nvPr/>
          </p:nvSpPr>
          <p:spPr>
            <a:xfrm>
              <a:off x="3805397" y="3166346"/>
              <a:ext cx="60004" cy="53872"/>
            </a:xfrm>
            <a:custGeom>
              <a:rect b="b" l="l" r="r" t="t"/>
              <a:pathLst>
                <a:path extrusionOk="0" h="2056" w="2290">
                  <a:moveTo>
                    <a:pt x="1090" y="1"/>
                  </a:moveTo>
                  <a:cubicBezTo>
                    <a:pt x="475" y="1"/>
                    <a:pt x="0" y="538"/>
                    <a:pt x="72" y="1148"/>
                  </a:cubicBezTo>
                  <a:cubicBezTo>
                    <a:pt x="134" y="1679"/>
                    <a:pt x="583" y="2055"/>
                    <a:pt x="1091" y="2055"/>
                  </a:cubicBezTo>
                  <a:cubicBezTo>
                    <a:pt x="1171" y="2055"/>
                    <a:pt x="1253" y="2046"/>
                    <a:pt x="1335" y="2026"/>
                  </a:cubicBezTo>
                  <a:cubicBezTo>
                    <a:pt x="1586" y="1969"/>
                    <a:pt x="1525" y="1615"/>
                    <a:pt x="1301" y="1615"/>
                  </a:cubicBezTo>
                  <a:cubicBezTo>
                    <a:pt x="1281" y="1615"/>
                    <a:pt x="1260" y="1617"/>
                    <a:pt x="1239" y="1623"/>
                  </a:cubicBezTo>
                  <a:cubicBezTo>
                    <a:pt x="1190" y="1635"/>
                    <a:pt x="1141" y="1641"/>
                    <a:pt x="1092" y="1641"/>
                  </a:cubicBezTo>
                  <a:cubicBezTo>
                    <a:pt x="788" y="1641"/>
                    <a:pt x="517" y="1415"/>
                    <a:pt x="480" y="1100"/>
                  </a:cubicBezTo>
                  <a:cubicBezTo>
                    <a:pt x="437" y="735"/>
                    <a:pt x="720" y="414"/>
                    <a:pt x="1090" y="414"/>
                  </a:cubicBezTo>
                  <a:lnTo>
                    <a:pt x="1095" y="414"/>
                  </a:lnTo>
                  <a:cubicBezTo>
                    <a:pt x="1512" y="414"/>
                    <a:pt x="1810" y="826"/>
                    <a:pt x="1675" y="1225"/>
                  </a:cubicBezTo>
                  <a:cubicBezTo>
                    <a:pt x="1619" y="1385"/>
                    <a:pt x="1748" y="1498"/>
                    <a:pt x="1877" y="1498"/>
                  </a:cubicBezTo>
                  <a:cubicBezTo>
                    <a:pt x="1956" y="1498"/>
                    <a:pt x="2034" y="1455"/>
                    <a:pt x="2069" y="1354"/>
                  </a:cubicBezTo>
                  <a:cubicBezTo>
                    <a:pt x="2290" y="692"/>
                    <a:pt x="1795" y="1"/>
                    <a:pt x="109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3" name="Google Shape;24173;p76"/>
            <p:cNvSpPr/>
            <p:nvPr/>
          </p:nvSpPr>
          <p:spPr>
            <a:xfrm>
              <a:off x="3542900" y="2947503"/>
              <a:ext cx="108950" cy="74599"/>
            </a:xfrm>
            <a:custGeom>
              <a:rect b="b" l="l" r="r" t="t"/>
              <a:pathLst>
                <a:path extrusionOk="0" h="2847" w="4158">
                  <a:moveTo>
                    <a:pt x="1978" y="0"/>
                  </a:moveTo>
                  <a:cubicBezTo>
                    <a:pt x="1637" y="0"/>
                    <a:pt x="1368" y="274"/>
                    <a:pt x="1368" y="615"/>
                  </a:cubicBezTo>
                  <a:lnTo>
                    <a:pt x="1368" y="687"/>
                  </a:lnTo>
                  <a:cubicBezTo>
                    <a:pt x="1363" y="759"/>
                    <a:pt x="1301" y="812"/>
                    <a:pt x="1234" y="812"/>
                  </a:cubicBezTo>
                  <a:cubicBezTo>
                    <a:pt x="850" y="812"/>
                    <a:pt x="566" y="1157"/>
                    <a:pt x="634" y="1532"/>
                  </a:cubicBezTo>
                  <a:cubicBezTo>
                    <a:pt x="634" y="1532"/>
                    <a:pt x="634" y="1536"/>
                    <a:pt x="634" y="1536"/>
                  </a:cubicBezTo>
                  <a:cubicBezTo>
                    <a:pt x="634" y="1546"/>
                    <a:pt x="629" y="1560"/>
                    <a:pt x="614" y="1560"/>
                  </a:cubicBezTo>
                  <a:cubicBezTo>
                    <a:pt x="274" y="1560"/>
                    <a:pt x="0" y="1834"/>
                    <a:pt x="0" y="2175"/>
                  </a:cubicBezTo>
                  <a:lnTo>
                    <a:pt x="0" y="2232"/>
                  </a:lnTo>
                  <a:cubicBezTo>
                    <a:pt x="0" y="2535"/>
                    <a:pt x="216" y="2789"/>
                    <a:pt x="514" y="2837"/>
                  </a:cubicBezTo>
                  <a:cubicBezTo>
                    <a:pt x="529" y="2840"/>
                    <a:pt x="543" y="2841"/>
                    <a:pt x="556" y="2841"/>
                  </a:cubicBezTo>
                  <a:cubicBezTo>
                    <a:pt x="789" y="2841"/>
                    <a:pt x="835" y="2475"/>
                    <a:pt x="581" y="2429"/>
                  </a:cubicBezTo>
                  <a:cubicBezTo>
                    <a:pt x="485" y="2415"/>
                    <a:pt x="413" y="2328"/>
                    <a:pt x="413" y="2232"/>
                  </a:cubicBezTo>
                  <a:lnTo>
                    <a:pt x="413" y="2175"/>
                  </a:lnTo>
                  <a:cubicBezTo>
                    <a:pt x="413" y="2064"/>
                    <a:pt x="504" y="1973"/>
                    <a:pt x="614" y="1973"/>
                  </a:cubicBezTo>
                  <a:cubicBezTo>
                    <a:pt x="883" y="1973"/>
                    <a:pt x="1090" y="1724"/>
                    <a:pt x="1037" y="1460"/>
                  </a:cubicBezTo>
                  <a:cubicBezTo>
                    <a:pt x="1018" y="1335"/>
                    <a:pt x="1109" y="1224"/>
                    <a:pt x="1234" y="1224"/>
                  </a:cubicBezTo>
                  <a:cubicBezTo>
                    <a:pt x="1546" y="1224"/>
                    <a:pt x="1795" y="965"/>
                    <a:pt x="1781" y="653"/>
                  </a:cubicBezTo>
                  <a:cubicBezTo>
                    <a:pt x="1771" y="500"/>
                    <a:pt x="1867" y="413"/>
                    <a:pt x="1978" y="413"/>
                  </a:cubicBezTo>
                  <a:lnTo>
                    <a:pt x="2928" y="413"/>
                  </a:lnTo>
                  <a:cubicBezTo>
                    <a:pt x="3034" y="413"/>
                    <a:pt x="3125" y="504"/>
                    <a:pt x="3125" y="610"/>
                  </a:cubicBezTo>
                  <a:lnTo>
                    <a:pt x="3125" y="644"/>
                  </a:lnTo>
                  <a:cubicBezTo>
                    <a:pt x="3125" y="687"/>
                    <a:pt x="3106" y="711"/>
                    <a:pt x="3106" y="788"/>
                  </a:cubicBezTo>
                  <a:cubicBezTo>
                    <a:pt x="3111" y="1032"/>
                    <a:pt x="3307" y="1224"/>
                    <a:pt x="3547" y="1224"/>
                  </a:cubicBezTo>
                  <a:cubicBezTo>
                    <a:pt x="3811" y="1224"/>
                    <a:pt x="3811" y="1623"/>
                    <a:pt x="3547" y="1623"/>
                  </a:cubicBezTo>
                  <a:lnTo>
                    <a:pt x="2789" y="1623"/>
                  </a:lnTo>
                  <a:cubicBezTo>
                    <a:pt x="2491" y="1623"/>
                    <a:pt x="2247" y="1868"/>
                    <a:pt x="2251" y="2165"/>
                  </a:cubicBezTo>
                  <a:lnTo>
                    <a:pt x="2251" y="2237"/>
                  </a:lnTo>
                  <a:cubicBezTo>
                    <a:pt x="2251" y="2343"/>
                    <a:pt x="2160" y="2434"/>
                    <a:pt x="2055" y="2434"/>
                  </a:cubicBezTo>
                  <a:lnTo>
                    <a:pt x="1373" y="2434"/>
                  </a:lnTo>
                  <a:cubicBezTo>
                    <a:pt x="1094" y="2434"/>
                    <a:pt x="1094" y="2847"/>
                    <a:pt x="1373" y="2847"/>
                  </a:cubicBezTo>
                  <a:lnTo>
                    <a:pt x="2055" y="2847"/>
                  </a:lnTo>
                  <a:cubicBezTo>
                    <a:pt x="2391" y="2847"/>
                    <a:pt x="2664" y="2573"/>
                    <a:pt x="2664" y="2237"/>
                  </a:cubicBezTo>
                  <a:lnTo>
                    <a:pt x="2664" y="2170"/>
                  </a:lnTo>
                  <a:cubicBezTo>
                    <a:pt x="2659" y="2098"/>
                    <a:pt x="2717" y="2036"/>
                    <a:pt x="2789" y="2036"/>
                  </a:cubicBezTo>
                  <a:lnTo>
                    <a:pt x="3547" y="2036"/>
                  </a:lnTo>
                  <a:cubicBezTo>
                    <a:pt x="3883" y="2036"/>
                    <a:pt x="4157" y="1762"/>
                    <a:pt x="4157" y="1426"/>
                  </a:cubicBezTo>
                  <a:cubicBezTo>
                    <a:pt x="4157" y="1085"/>
                    <a:pt x="3883" y="812"/>
                    <a:pt x="3543" y="812"/>
                  </a:cubicBezTo>
                  <a:cubicBezTo>
                    <a:pt x="3528" y="812"/>
                    <a:pt x="3519" y="802"/>
                    <a:pt x="3519" y="788"/>
                  </a:cubicBezTo>
                  <a:cubicBezTo>
                    <a:pt x="3624" y="394"/>
                    <a:pt x="3331" y="5"/>
                    <a:pt x="292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4" name="Google Shape;24174;p76"/>
            <p:cNvSpPr/>
            <p:nvPr/>
          </p:nvSpPr>
          <p:spPr>
            <a:xfrm>
              <a:off x="3627037" y="2992781"/>
              <a:ext cx="95325" cy="74730"/>
            </a:xfrm>
            <a:custGeom>
              <a:rect b="b" l="l" r="r" t="t"/>
              <a:pathLst>
                <a:path extrusionOk="0" h="2852" w="3638">
                  <a:moveTo>
                    <a:pt x="2112" y="0"/>
                  </a:moveTo>
                  <a:cubicBezTo>
                    <a:pt x="1772" y="0"/>
                    <a:pt x="1498" y="274"/>
                    <a:pt x="1498" y="615"/>
                  </a:cubicBezTo>
                  <a:lnTo>
                    <a:pt x="1498" y="682"/>
                  </a:lnTo>
                  <a:cubicBezTo>
                    <a:pt x="1503" y="754"/>
                    <a:pt x="1445" y="812"/>
                    <a:pt x="1373" y="812"/>
                  </a:cubicBezTo>
                  <a:lnTo>
                    <a:pt x="615" y="812"/>
                  </a:lnTo>
                  <a:cubicBezTo>
                    <a:pt x="279" y="812"/>
                    <a:pt x="0" y="1085"/>
                    <a:pt x="0" y="1426"/>
                  </a:cubicBezTo>
                  <a:cubicBezTo>
                    <a:pt x="0" y="1762"/>
                    <a:pt x="279" y="2041"/>
                    <a:pt x="615" y="2041"/>
                  </a:cubicBezTo>
                  <a:cubicBezTo>
                    <a:pt x="617" y="2040"/>
                    <a:pt x="619" y="2040"/>
                    <a:pt x="620" y="2040"/>
                  </a:cubicBezTo>
                  <a:cubicBezTo>
                    <a:pt x="632" y="2040"/>
                    <a:pt x="639" y="2051"/>
                    <a:pt x="639" y="2060"/>
                  </a:cubicBezTo>
                  <a:cubicBezTo>
                    <a:pt x="629" y="2108"/>
                    <a:pt x="624" y="2156"/>
                    <a:pt x="624" y="2209"/>
                  </a:cubicBezTo>
                  <a:lnTo>
                    <a:pt x="624" y="2237"/>
                  </a:lnTo>
                  <a:cubicBezTo>
                    <a:pt x="624" y="2573"/>
                    <a:pt x="898" y="2847"/>
                    <a:pt x="1234" y="2852"/>
                  </a:cubicBezTo>
                  <a:lnTo>
                    <a:pt x="1656" y="2852"/>
                  </a:lnTo>
                  <a:cubicBezTo>
                    <a:pt x="1988" y="2852"/>
                    <a:pt x="2290" y="2583"/>
                    <a:pt x="2266" y="2170"/>
                  </a:cubicBezTo>
                  <a:cubicBezTo>
                    <a:pt x="2266" y="2098"/>
                    <a:pt x="2329" y="2036"/>
                    <a:pt x="2401" y="2036"/>
                  </a:cubicBezTo>
                  <a:cubicBezTo>
                    <a:pt x="2785" y="2036"/>
                    <a:pt x="3073" y="1695"/>
                    <a:pt x="3005" y="1316"/>
                  </a:cubicBezTo>
                  <a:cubicBezTo>
                    <a:pt x="3005" y="1301"/>
                    <a:pt x="3010" y="1287"/>
                    <a:pt x="3025" y="1287"/>
                  </a:cubicBezTo>
                  <a:cubicBezTo>
                    <a:pt x="3361" y="1287"/>
                    <a:pt x="3634" y="1013"/>
                    <a:pt x="3634" y="677"/>
                  </a:cubicBezTo>
                  <a:lnTo>
                    <a:pt x="3634" y="615"/>
                  </a:lnTo>
                  <a:cubicBezTo>
                    <a:pt x="3637" y="236"/>
                    <a:pt x="3306" y="6"/>
                    <a:pt x="3075" y="6"/>
                  </a:cubicBezTo>
                  <a:cubicBezTo>
                    <a:pt x="2958" y="6"/>
                    <a:pt x="2866" y="65"/>
                    <a:pt x="2857" y="192"/>
                  </a:cubicBezTo>
                  <a:cubicBezTo>
                    <a:pt x="2842" y="308"/>
                    <a:pt x="2929" y="408"/>
                    <a:pt x="3044" y="418"/>
                  </a:cubicBezTo>
                  <a:cubicBezTo>
                    <a:pt x="3145" y="428"/>
                    <a:pt x="3221" y="514"/>
                    <a:pt x="3221" y="615"/>
                  </a:cubicBezTo>
                  <a:lnTo>
                    <a:pt x="3221" y="677"/>
                  </a:lnTo>
                  <a:cubicBezTo>
                    <a:pt x="3221" y="783"/>
                    <a:pt x="3135" y="874"/>
                    <a:pt x="3025" y="874"/>
                  </a:cubicBezTo>
                  <a:cubicBezTo>
                    <a:pt x="2751" y="874"/>
                    <a:pt x="2549" y="1124"/>
                    <a:pt x="2597" y="1393"/>
                  </a:cubicBezTo>
                  <a:cubicBezTo>
                    <a:pt x="2621" y="1513"/>
                    <a:pt x="2525" y="1623"/>
                    <a:pt x="2401" y="1623"/>
                  </a:cubicBezTo>
                  <a:cubicBezTo>
                    <a:pt x="2088" y="1623"/>
                    <a:pt x="1839" y="1882"/>
                    <a:pt x="1853" y="2194"/>
                  </a:cubicBezTo>
                  <a:cubicBezTo>
                    <a:pt x="1863" y="2353"/>
                    <a:pt x="1767" y="2434"/>
                    <a:pt x="1656" y="2434"/>
                  </a:cubicBezTo>
                  <a:lnTo>
                    <a:pt x="1239" y="2434"/>
                  </a:lnTo>
                  <a:cubicBezTo>
                    <a:pt x="1128" y="2434"/>
                    <a:pt x="1037" y="2348"/>
                    <a:pt x="1037" y="2237"/>
                  </a:cubicBezTo>
                  <a:lnTo>
                    <a:pt x="1037" y="2209"/>
                  </a:lnTo>
                  <a:cubicBezTo>
                    <a:pt x="1037" y="2161"/>
                    <a:pt x="1056" y="2141"/>
                    <a:pt x="1056" y="2060"/>
                  </a:cubicBezTo>
                  <a:cubicBezTo>
                    <a:pt x="1056" y="1820"/>
                    <a:pt x="860" y="1623"/>
                    <a:pt x="615" y="1623"/>
                  </a:cubicBezTo>
                  <a:cubicBezTo>
                    <a:pt x="351" y="1623"/>
                    <a:pt x="351" y="1229"/>
                    <a:pt x="615" y="1229"/>
                  </a:cubicBezTo>
                  <a:lnTo>
                    <a:pt x="1373" y="1229"/>
                  </a:lnTo>
                  <a:cubicBezTo>
                    <a:pt x="1671" y="1229"/>
                    <a:pt x="1916" y="985"/>
                    <a:pt x="1911" y="682"/>
                  </a:cubicBezTo>
                  <a:lnTo>
                    <a:pt x="1911" y="615"/>
                  </a:lnTo>
                  <a:cubicBezTo>
                    <a:pt x="1911" y="504"/>
                    <a:pt x="2002" y="418"/>
                    <a:pt x="2112" y="418"/>
                  </a:cubicBezTo>
                  <a:lnTo>
                    <a:pt x="2233" y="418"/>
                  </a:lnTo>
                  <a:cubicBezTo>
                    <a:pt x="2506" y="413"/>
                    <a:pt x="2506" y="0"/>
                    <a:pt x="22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75" name="Google Shape;24175;p76"/>
          <p:cNvGrpSpPr/>
          <p:nvPr/>
        </p:nvGrpSpPr>
        <p:grpSpPr>
          <a:xfrm>
            <a:off x="894378" y="2422038"/>
            <a:ext cx="284926" cy="365237"/>
            <a:chOff x="894378" y="2422038"/>
            <a:chExt cx="284926" cy="365237"/>
          </a:xfrm>
        </p:grpSpPr>
        <p:sp>
          <p:nvSpPr>
            <p:cNvPr id="24176" name="Google Shape;24176;p76"/>
            <p:cNvSpPr/>
            <p:nvPr/>
          </p:nvSpPr>
          <p:spPr>
            <a:xfrm>
              <a:off x="1017739" y="2427278"/>
              <a:ext cx="38282" cy="90844"/>
            </a:xfrm>
            <a:custGeom>
              <a:rect b="b" l="l" r="r" t="t"/>
              <a:pathLst>
                <a:path extrusionOk="0" h="3467" w="1461">
                  <a:moveTo>
                    <a:pt x="731" y="1"/>
                  </a:moveTo>
                  <a:cubicBezTo>
                    <a:pt x="327" y="1"/>
                    <a:pt x="1" y="327"/>
                    <a:pt x="1" y="730"/>
                  </a:cubicBezTo>
                  <a:lnTo>
                    <a:pt x="1" y="2737"/>
                  </a:lnTo>
                  <a:cubicBezTo>
                    <a:pt x="1" y="3140"/>
                    <a:pt x="327" y="3466"/>
                    <a:pt x="731" y="3466"/>
                  </a:cubicBezTo>
                  <a:cubicBezTo>
                    <a:pt x="1134" y="3466"/>
                    <a:pt x="1460" y="3140"/>
                    <a:pt x="1460" y="2737"/>
                  </a:cubicBezTo>
                  <a:lnTo>
                    <a:pt x="1460" y="730"/>
                  </a:lnTo>
                  <a:cubicBezTo>
                    <a:pt x="1460" y="327"/>
                    <a:pt x="1134" y="1"/>
                    <a:pt x="731"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7" name="Google Shape;24177;p76"/>
            <p:cNvSpPr/>
            <p:nvPr/>
          </p:nvSpPr>
          <p:spPr>
            <a:xfrm>
              <a:off x="1038885" y="2430423"/>
              <a:ext cx="17136" cy="84424"/>
            </a:xfrm>
            <a:custGeom>
              <a:rect b="b" l="l" r="r" t="t"/>
              <a:pathLst>
                <a:path extrusionOk="0" h="3222" w="654">
                  <a:moveTo>
                    <a:pt x="327" y="1"/>
                  </a:moveTo>
                  <a:cubicBezTo>
                    <a:pt x="125" y="135"/>
                    <a:pt x="5" y="365"/>
                    <a:pt x="0" y="610"/>
                  </a:cubicBezTo>
                  <a:lnTo>
                    <a:pt x="0" y="2617"/>
                  </a:lnTo>
                  <a:cubicBezTo>
                    <a:pt x="5" y="2862"/>
                    <a:pt x="125" y="3087"/>
                    <a:pt x="327" y="3222"/>
                  </a:cubicBezTo>
                  <a:cubicBezTo>
                    <a:pt x="528" y="3087"/>
                    <a:pt x="653" y="2862"/>
                    <a:pt x="653" y="2617"/>
                  </a:cubicBezTo>
                  <a:lnTo>
                    <a:pt x="653" y="610"/>
                  </a:lnTo>
                  <a:cubicBezTo>
                    <a:pt x="653" y="365"/>
                    <a:pt x="528" y="140"/>
                    <a:pt x="327"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8" name="Google Shape;24178;p76"/>
            <p:cNvSpPr/>
            <p:nvPr/>
          </p:nvSpPr>
          <p:spPr>
            <a:xfrm>
              <a:off x="909968" y="2483116"/>
              <a:ext cx="133711" cy="278375"/>
            </a:xfrm>
            <a:custGeom>
              <a:rect b="b" l="l" r="r" t="t"/>
              <a:pathLst>
                <a:path extrusionOk="0" h="10624" w="5103">
                  <a:moveTo>
                    <a:pt x="4431" y="1"/>
                  </a:moveTo>
                  <a:lnTo>
                    <a:pt x="0" y="10624"/>
                  </a:lnTo>
                  <a:lnTo>
                    <a:pt x="624" y="10264"/>
                  </a:lnTo>
                  <a:cubicBezTo>
                    <a:pt x="898" y="10105"/>
                    <a:pt x="1114" y="9861"/>
                    <a:pt x="1239" y="9568"/>
                  </a:cubicBezTo>
                  <a:lnTo>
                    <a:pt x="5103" y="289"/>
                  </a:lnTo>
                  <a:lnTo>
                    <a:pt x="4431"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9" name="Google Shape;24179;p76"/>
            <p:cNvSpPr/>
            <p:nvPr/>
          </p:nvSpPr>
          <p:spPr>
            <a:xfrm>
              <a:off x="924668" y="2686500"/>
              <a:ext cx="38151" cy="38020"/>
            </a:xfrm>
            <a:custGeom>
              <a:rect b="b" l="l" r="r" t="t"/>
              <a:pathLst>
                <a:path extrusionOk="0" h="1451" w="1456">
                  <a:moveTo>
                    <a:pt x="730" y="1"/>
                  </a:moveTo>
                  <a:cubicBezTo>
                    <a:pt x="327" y="1"/>
                    <a:pt x="1" y="327"/>
                    <a:pt x="1" y="726"/>
                  </a:cubicBezTo>
                  <a:cubicBezTo>
                    <a:pt x="1" y="1129"/>
                    <a:pt x="327" y="1451"/>
                    <a:pt x="730" y="1451"/>
                  </a:cubicBezTo>
                  <a:cubicBezTo>
                    <a:pt x="1129" y="1451"/>
                    <a:pt x="1455" y="1129"/>
                    <a:pt x="1455" y="726"/>
                  </a:cubicBezTo>
                  <a:cubicBezTo>
                    <a:pt x="1455" y="327"/>
                    <a:pt x="1129" y="1"/>
                    <a:pt x="730"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0" name="Google Shape;24180;p76"/>
            <p:cNvSpPr/>
            <p:nvPr/>
          </p:nvSpPr>
          <p:spPr>
            <a:xfrm>
              <a:off x="1029819" y="2483116"/>
              <a:ext cx="133738" cy="278375"/>
            </a:xfrm>
            <a:custGeom>
              <a:rect b="b" l="l" r="r" t="t"/>
              <a:pathLst>
                <a:path extrusionOk="0" h="10624" w="5104">
                  <a:moveTo>
                    <a:pt x="673" y="1"/>
                  </a:moveTo>
                  <a:lnTo>
                    <a:pt x="1" y="289"/>
                  </a:lnTo>
                  <a:lnTo>
                    <a:pt x="3860" y="9568"/>
                  </a:lnTo>
                  <a:cubicBezTo>
                    <a:pt x="3985" y="9861"/>
                    <a:pt x="4201" y="10105"/>
                    <a:pt x="4479" y="10264"/>
                  </a:cubicBezTo>
                  <a:lnTo>
                    <a:pt x="5103" y="10624"/>
                  </a:lnTo>
                  <a:lnTo>
                    <a:pt x="673"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1" name="Google Shape;24181;p76"/>
            <p:cNvSpPr/>
            <p:nvPr/>
          </p:nvSpPr>
          <p:spPr>
            <a:xfrm>
              <a:off x="1110837" y="2686631"/>
              <a:ext cx="37994" cy="38020"/>
            </a:xfrm>
            <a:custGeom>
              <a:rect b="b" l="l" r="r" t="t"/>
              <a:pathLst>
                <a:path extrusionOk="0" h="1451" w="1450">
                  <a:moveTo>
                    <a:pt x="725" y="1"/>
                  </a:moveTo>
                  <a:cubicBezTo>
                    <a:pt x="322" y="1"/>
                    <a:pt x="0" y="322"/>
                    <a:pt x="0" y="726"/>
                  </a:cubicBezTo>
                  <a:cubicBezTo>
                    <a:pt x="0" y="1124"/>
                    <a:pt x="322" y="1450"/>
                    <a:pt x="725" y="1450"/>
                  </a:cubicBezTo>
                  <a:cubicBezTo>
                    <a:pt x="1123" y="1450"/>
                    <a:pt x="1450" y="1124"/>
                    <a:pt x="1450" y="726"/>
                  </a:cubicBezTo>
                  <a:cubicBezTo>
                    <a:pt x="1450" y="322"/>
                    <a:pt x="1123" y="1"/>
                    <a:pt x="72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2" name="Google Shape;24182;p76"/>
            <p:cNvSpPr/>
            <p:nvPr/>
          </p:nvSpPr>
          <p:spPr>
            <a:xfrm>
              <a:off x="994236" y="2473264"/>
              <a:ext cx="85918" cy="75437"/>
            </a:xfrm>
            <a:custGeom>
              <a:rect b="b" l="l" r="r" t="t"/>
              <a:pathLst>
                <a:path extrusionOk="0" h="2879" w="3279">
                  <a:moveTo>
                    <a:pt x="1642" y="1"/>
                  </a:moveTo>
                  <a:cubicBezTo>
                    <a:pt x="1400" y="1"/>
                    <a:pt x="1156" y="62"/>
                    <a:pt x="932" y="190"/>
                  </a:cubicBezTo>
                  <a:cubicBezTo>
                    <a:pt x="245" y="574"/>
                    <a:pt x="0" y="1438"/>
                    <a:pt x="375" y="2129"/>
                  </a:cubicBezTo>
                  <a:cubicBezTo>
                    <a:pt x="635" y="2606"/>
                    <a:pt x="1129" y="2879"/>
                    <a:pt x="1640" y="2879"/>
                  </a:cubicBezTo>
                  <a:cubicBezTo>
                    <a:pt x="1864" y="2879"/>
                    <a:pt x="2092" y="2826"/>
                    <a:pt x="2304" y="2715"/>
                  </a:cubicBezTo>
                  <a:cubicBezTo>
                    <a:pt x="2333" y="2700"/>
                    <a:pt x="2362" y="2686"/>
                    <a:pt x="2391" y="2671"/>
                  </a:cubicBezTo>
                  <a:cubicBezTo>
                    <a:pt x="3058" y="2259"/>
                    <a:pt x="3279" y="1390"/>
                    <a:pt x="2880" y="708"/>
                  </a:cubicBezTo>
                  <a:cubicBezTo>
                    <a:pt x="2613" y="254"/>
                    <a:pt x="2134" y="1"/>
                    <a:pt x="164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3" name="Google Shape;24183;p76"/>
            <p:cNvSpPr/>
            <p:nvPr/>
          </p:nvSpPr>
          <p:spPr>
            <a:xfrm>
              <a:off x="1016377" y="2473054"/>
              <a:ext cx="61261" cy="71349"/>
            </a:xfrm>
            <a:custGeom>
              <a:rect b="b" l="l" r="r" t="t"/>
              <a:pathLst>
                <a:path extrusionOk="0" h="2723" w="2338">
                  <a:moveTo>
                    <a:pt x="879" y="1"/>
                  </a:moveTo>
                  <a:cubicBezTo>
                    <a:pt x="850" y="15"/>
                    <a:pt x="826" y="30"/>
                    <a:pt x="797" y="49"/>
                  </a:cubicBezTo>
                  <a:cubicBezTo>
                    <a:pt x="259" y="380"/>
                    <a:pt x="0" y="1019"/>
                    <a:pt x="154" y="1628"/>
                  </a:cubicBezTo>
                  <a:cubicBezTo>
                    <a:pt x="303" y="2238"/>
                    <a:pt x="831" y="2684"/>
                    <a:pt x="1459" y="2723"/>
                  </a:cubicBezTo>
                  <a:cubicBezTo>
                    <a:pt x="1488" y="2708"/>
                    <a:pt x="1517" y="2694"/>
                    <a:pt x="1546" y="2679"/>
                  </a:cubicBezTo>
                  <a:cubicBezTo>
                    <a:pt x="2079" y="2348"/>
                    <a:pt x="2338" y="1710"/>
                    <a:pt x="2189" y="1095"/>
                  </a:cubicBezTo>
                  <a:cubicBezTo>
                    <a:pt x="2035" y="486"/>
                    <a:pt x="1507" y="44"/>
                    <a:pt x="879"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4" name="Google Shape;24184;p76"/>
            <p:cNvSpPr/>
            <p:nvPr/>
          </p:nvSpPr>
          <p:spPr>
            <a:xfrm>
              <a:off x="1024919" y="2499099"/>
              <a:ext cx="23792" cy="23687"/>
            </a:xfrm>
            <a:custGeom>
              <a:rect b="b" l="l" r="r" t="t"/>
              <a:pathLst>
                <a:path extrusionOk="0" h="904" w="908">
                  <a:moveTo>
                    <a:pt x="457" y="1"/>
                  </a:moveTo>
                  <a:cubicBezTo>
                    <a:pt x="207" y="1"/>
                    <a:pt x="1" y="202"/>
                    <a:pt x="1" y="452"/>
                  </a:cubicBezTo>
                  <a:cubicBezTo>
                    <a:pt x="1" y="701"/>
                    <a:pt x="207" y="903"/>
                    <a:pt x="457" y="903"/>
                  </a:cubicBezTo>
                  <a:cubicBezTo>
                    <a:pt x="706" y="903"/>
                    <a:pt x="908" y="701"/>
                    <a:pt x="908" y="452"/>
                  </a:cubicBezTo>
                  <a:cubicBezTo>
                    <a:pt x="908" y="202"/>
                    <a:pt x="706" y="1"/>
                    <a:pt x="457"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5" name="Google Shape;24185;p76"/>
            <p:cNvSpPr/>
            <p:nvPr/>
          </p:nvSpPr>
          <p:spPr>
            <a:xfrm>
              <a:off x="894378" y="2422038"/>
              <a:ext cx="284926" cy="365237"/>
            </a:xfrm>
            <a:custGeom>
              <a:rect b="b" l="l" r="r" t="t"/>
              <a:pathLst>
                <a:path extrusionOk="0" h="13939" w="10874">
                  <a:moveTo>
                    <a:pt x="4301" y="4598"/>
                  </a:moveTo>
                  <a:cubicBezTo>
                    <a:pt x="4383" y="4674"/>
                    <a:pt x="4469" y="4742"/>
                    <a:pt x="4565" y="4799"/>
                  </a:cubicBezTo>
                  <a:lnTo>
                    <a:pt x="2386" y="10036"/>
                  </a:lnTo>
                  <a:cubicBezTo>
                    <a:pt x="2294" y="9979"/>
                    <a:pt x="2189" y="9940"/>
                    <a:pt x="2083" y="9921"/>
                  </a:cubicBezTo>
                  <a:lnTo>
                    <a:pt x="4301" y="4598"/>
                  </a:lnTo>
                  <a:close/>
                  <a:moveTo>
                    <a:pt x="6571" y="4598"/>
                  </a:moveTo>
                  <a:lnTo>
                    <a:pt x="8794" y="9921"/>
                  </a:lnTo>
                  <a:cubicBezTo>
                    <a:pt x="8684" y="9940"/>
                    <a:pt x="8583" y="9979"/>
                    <a:pt x="8492" y="10036"/>
                  </a:cubicBezTo>
                  <a:lnTo>
                    <a:pt x="8487" y="10036"/>
                  </a:lnTo>
                  <a:lnTo>
                    <a:pt x="6312" y="4799"/>
                  </a:lnTo>
                  <a:cubicBezTo>
                    <a:pt x="6403" y="4742"/>
                    <a:pt x="6490" y="4674"/>
                    <a:pt x="6571" y="4598"/>
                  </a:cubicBezTo>
                  <a:close/>
                  <a:moveTo>
                    <a:pt x="1378" y="11601"/>
                  </a:moveTo>
                  <a:cubicBezTo>
                    <a:pt x="1469" y="11664"/>
                    <a:pt x="1570" y="11712"/>
                    <a:pt x="1675" y="11740"/>
                  </a:cubicBezTo>
                  <a:cubicBezTo>
                    <a:pt x="1570" y="12024"/>
                    <a:pt x="1373" y="12264"/>
                    <a:pt x="1114" y="12417"/>
                  </a:cubicBezTo>
                  <a:lnTo>
                    <a:pt x="1018" y="12470"/>
                  </a:lnTo>
                  <a:lnTo>
                    <a:pt x="1378" y="11601"/>
                  </a:lnTo>
                  <a:close/>
                  <a:moveTo>
                    <a:pt x="9495" y="11601"/>
                  </a:moveTo>
                  <a:lnTo>
                    <a:pt x="9855" y="12475"/>
                  </a:lnTo>
                  <a:lnTo>
                    <a:pt x="9764" y="12417"/>
                  </a:lnTo>
                  <a:cubicBezTo>
                    <a:pt x="9500" y="12264"/>
                    <a:pt x="9303" y="12024"/>
                    <a:pt x="9202" y="11740"/>
                  </a:cubicBezTo>
                  <a:cubicBezTo>
                    <a:pt x="9308" y="11712"/>
                    <a:pt x="9408" y="11668"/>
                    <a:pt x="9495" y="11601"/>
                  </a:cubicBezTo>
                  <a:close/>
                  <a:moveTo>
                    <a:pt x="5450" y="0"/>
                  </a:moveTo>
                  <a:cubicBezTo>
                    <a:pt x="5422" y="0"/>
                    <a:pt x="5394" y="1"/>
                    <a:pt x="5367" y="4"/>
                  </a:cubicBezTo>
                  <a:cubicBezTo>
                    <a:pt x="4882" y="42"/>
                    <a:pt x="4512" y="445"/>
                    <a:pt x="4507" y="930"/>
                  </a:cubicBezTo>
                  <a:lnTo>
                    <a:pt x="4507" y="2030"/>
                  </a:lnTo>
                  <a:cubicBezTo>
                    <a:pt x="4383" y="2116"/>
                    <a:pt x="4267" y="2217"/>
                    <a:pt x="4171" y="2337"/>
                  </a:cubicBezTo>
                  <a:cubicBezTo>
                    <a:pt x="4040" y="2493"/>
                    <a:pt x="4182" y="2678"/>
                    <a:pt x="4335" y="2678"/>
                  </a:cubicBezTo>
                  <a:cubicBezTo>
                    <a:pt x="4388" y="2678"/>
                    <a:pt x="4443" y="2656"/>
                    <a:pt x="4488" y="2601"/>
                  </a:cubicBezTo>
                  <a:cubicBezTo>
                    <a:pt x="4748" y="2287"/>
                    <a:pt x="5087" y="2151"/>
                    <a:pt x="5420" y="2151"/>
                  </a:cubicBezTo>
                  <a:cubicBezTo>
                    <a:pt x="6154" y="2151"/>
                    <a:pt x="6863" y="2809"/>
                    <a:pt x="6648" y="3690"/>
                  </a:cubicBezTo>
                  <a:cubicBezTo>
                    <a:pt x="6505" y="4293"/>
                    <a:pt x="5973" y="4634"/>
                    <a:pt x="5435" y="4634"/>
                  </a:cubicBezTo>
                  <a:cubicBezTo>
                    <a:pt x="5039" y="4634"/>
                    <a:pt x="4641" y="4449"/>
                    <a:pt x="4392" y="4046"/>
                  </a:cubicBezTo>
                  <a:cubicBezTo>
                    <a:pt x="4243" y="3806"/>
                    <a:pt x="4181" y="3522"/>
                    <a:pt x="4215" y="3244"/>
                  </a:cubicBezTo>
                  <a:cubicBezTo>
                    <a:pt x="4233" y="3095"/>
                    <a:pt x="4118" y="3011"/>
                    <a:pt x="4005" y="3011"/>
                  </a:cubicBezTo>
                  <a:cubicBezTo>
                    <a:pt x="3911" y="3011"/>
                    <a:pt x="3817" y="3069"/>
                    <a:pt x="3802" y="3196"/>
                  </a:cubicBezTo>
                  <a:cubicBezTo>
                    <a:pt x="3758" y="3551"/>
                    <a:pt x="3835" y="3916"/>
                    <a:pt x="4018" y="4228"/>
                  </a:cubicBezTo>
                  <a:lnTo>
                    <a:pt x="1594" y="10017"/>
                  </a:lnTo>
                  <a:cubicBezTo>
                    <a:pt x="1506" y="10158"/>
                    <a:pt x="1611" y="10334"/>
                    <a:pt x="1765" y="10334"/>
                  </a:cubicBezTo>
                  <a:cubicBezTo>
                    <a:pt x="1779" y="10334"/>
                    <a:pt x="1794" y="10332"/>
                    <a:pt x="1810" y="10329"/>
                  </a:cubicBezTo>
                  <a:cubicBezTo>
                    <a:pt x="1844" y="10323"/>
                    <a:pt x="1878" y="10320"/>
                    <a:pt x="1912" y="10320"/>
                  </a:cubicBezTo>
                  <a:cubicBezTo>
                    <a:pt x="1983" y="10320"/>
                    <a:pt x="2052" y="10334"/>
                    <a:pt x="2117" y="10363"/>
                  </a:cubicBezTo>
                  <a:cubicBezTo>
                    <a:pt x="2640" y="10584"/>
                    <a:pt x="2472" y="11356"/>
                    <a:pt x="1915" y="11356"/>
                  </a:cubicBezTo>
                  <a:cubicBezTo>
                    <a:pt x="1579" y="11356"/>
                    <a:pt x="1334" y="11044"/>
                    <a:pt x="1411" y="10723"/>
                  </a:cubicBezTo>
                  <a:cubicBezTo>
                    <a:pt x="1445" y="10566"/>
                    <a:pt x="1321" y="10468"/>
                    <a:pt x="1201" y="10468"/>
                  </a:cubicBezTo>
                  <a:cubicBezTo>
                    <a:pt x="1116" y="10468"/>
                    <a:pt x="1032" y="10518"/>
                    <a:pt x="1008" y="10632"/>
                  </a:cubicBezTo>
                  <a:cubicBezTo>
                    <a:pt x="955" y="10838"/>
                    <a:pt x="984" y="11059"/>
                    <a:pt x="1080" y="11251"/>
                  </a:cubicBezTo>
                  <a:lnTo>
                    <a:pt x="403" y="12873"/>
                  </a:lnTo>
                  <a:lnTo>
                    <a:pt x="72" y="13651"/>
                  </a:lnTo>
                  <a:cubicBezTo>
                    <a:pt x="1" y="13814"/>
                    <a:pt x="134" y="13938"/>
                    <a:pt x="267" y="13938"/>
                  </a:cubicBezTo>
                  <a:cubicBezTo>
                    <a:pt x="340" y="13938"/>
                    <a:pt x="413" y="13900"/>
                    <a:pt x="451" y="13809"/>
                  </a:cubicBezTo>
                  <a:lnTo>
                    <a:pt x="754" y="13104"/>
                  </a:lnTo>
                  <a:lnTo>
                    <a:pt x="1320" y="12777"/>
                  </a:lnTo>
                  <a:cubicBezTo>
                    <a:pt x="1939" y="12422"/>
                    <a:pt x="2064" y="11851"/>
                    <a:pt x="2122" y="11750"/>
                  </a:cubicBezTo>
                  <a:cubicBezTo>
                    <a:pt x="2746" y="11606"/>
                    <a:pt x="3043" y="10886"/>
                    <a:pt x="2702" y="10344"/>
                  </a:cubicBezTo>
                  <a:lnTo>
                    <a:pt x="4939" y="4972"/>
                  </a:lnTo>
                  <a:cubicBezTo>
                    <a:pt x="5100" y="5022"/>
                    <a:pt x="5268" y="5048"/>
                    <a:pt x="5436" y="5048"/>
                  </a:cubicBezTo>
                  <a:cubicBezTo>
                    <a:pt x="5604" y="5048"/>
                    <a:pt x="5772" y="5022"/>
                    <a:pt x="5933" y="4972"/>
                  </a:cubicBezTo>
                  <a:lnTo>
                    <a:pt x="8170" y="10344"/>
                  </a:lnTo>
                  <a:cubicBezTo>
                    <a:pt x="8088" y="10473"/>
                    <a:pt x="8040" y="10622"/>
                    <a:pt x="8026" y="10771"/>
                  </a:cubicBezTo>
                  <a:cubicBezTo>
                    <a:pt x="8013" y="10920"/>
                    <a:pt x="8125" y="10998"/>
                    <a:pt x="8236" y="10998"/>
                  </a:cubicBezTo>
                  <a:cubicBezTo>
                    <a:pt x="8337" y="10998"/>
                    <a:pt x="8437" y="10934"/>
                    <a:pt x="8444" y="10800"/>
                  </a:cubicBezTo>
                  <a:cubicBezTo>
                    <a:pt x="8453" y="10651"/>
                    <a:pt x="8530" y="10512"/>
                    <a:pt x="8650" y="10425"/>
                  </a:cubicBezTo>
                  <a:cubicBezTo>
                    <a:pt x="8750" y="10350"/>
                    <a:pt x="8856" y="10317"/>
                    <a:pt x="8958" y="10317"/>
                  </a:cubicBezTo>
                  <a:cubicBezTo>
                    <a:pt x="9311" y="10317"/>
                    <a:pt x="9612" y="10709"/>
                    <a:pt x="9418" y="11078"/>
                  </a:cubicBezTo>
                  <a:cubicBezTo>
                    <a:pt x="9327" y="11256"/>
                    <a:pt x="9146" y="11358"/>
                    <a:pt x="8959" y="11358"/>
                  </a:cubicBezTo>
                  <a:cubicBezTo>
                    <a:pt x="8879" y="11358"/>
                    <a:pt x="8797" y="11339"/>
                    <a:pt x="8722" y="11299"/>
                  </a:cubicBezTo>
                  <a:cubicBezTo>
                    <a:pt x="8686" y="11279"/>
                    <a:pt x="8647" y="11268"/>
                    <a:pt x="8609" y="11268"/>
                  </a:cubicBezTo>
                  <a:cubicBezTo>
                    <a:pt x="8592" y="11268"/>
                    <a:pt x="8575" y="11270"/>
                    <a:pt x="8559" y="11275"/>
                  </a:cubicBezTo>
                  <a:cubicBezTo>
                    <a:pt x="8372" y="11328"/>
                    <a:pt x="8352" y="11592"/>
                    <a:pt x="8535" y="11668"/>
                  </a:cubicBezTo>
                  <a:cubicBezTo>
                    <a:pt x="8602" y="11702"/>
                    <a:pt x="8679" y="11731"/>
                    <a:pt x="8756" y="11750"/>
                  </a:cubicBezTo>
                  <a:cubicBezTo>
                    <a:pt x="8818" y="11851"/>
                    <a:pt x="8943" y="12422"/>
                    <a:pt x="9557" y="12777"/>
                  </a:cubicBezTo>
                  <a:lnTo>
                    <a:pt x="10124" y="13099"/>
                  </a:lnTo>
                  <a:lnTo>
                    <a:pt x="10426" y="13809"/>
                  </a:lnTo>
                  <a:cubicBezTo>
                    <a:pt x="10463" y="13899"/>
                    <a:pt x="10535" y="13937"/>
                    <a:pt x="10608" y="13937"/>
                  </a:cubicBezTo>
                  <a:cubicBezTo>
                    <a:pt x="10740" y="13937"/>
                    <a:pt x="10873" y="13812"/>
                    <a:pt x="10805" y="13651"/>
                  </a:cubicBezTo>
                  <a:lnTo>
                    <a:pt x="10474" y="12873"/>
                  </a:lnTo>
                  <a:lnTo>
                    <a:pt x="9802" y="11251"/>
                  </a:lnTo>
                  <a:cubicBezTo>
                    <a:pt x="10047" y="10742"/>
                    <a:pt x="9797" y="10132"/>
                    <a:pt x="9260" y="9955"/>
                  </a:cubicBezTo>
                  <a:lnTo>
                    <a:pt x="6869" y="4228"/>
                  </a:lnTo>
                  <a:cubicBezTo>
                    <a:pt x="7306" y="3479"/>
                    <a:pt x="7090" y="2524"/>
                    <a:pt x="6379" y="2030"/>
                  </a:cubicBezTo>
                  <a:lnTo>
                    <a:pt x="6379" y="1636"/>
                  </a:lnTo>
                  <a:cubicBezTo>
                    <a:pt x="6379" y="1499"/>
                    <a:pt x="6276" y="1431"/>
                    <a:pt x="6173" y="1431"/>
                  </a:cubicBezTo>
                  <a:cubicBezTo>
                    <a:pt x="6070" y="1431"/>
                    <a:pt x="5967" y="1499"/>
                    <a:pt x="5967" y="1636"/>
                  </a:cubicBezTo>
                  <a:lnTo>
                    <a:pt x="5967" y="1823"/>
                  </a:lnTo>
                  <a:cubicBezTo>
                    <a:pt x="5796" y="1766"/>
                    <a:pt x="5619" y="1737"/>
                    <a:pt x="5442" y="1737"/>
                  </a:cubicBezTo>
                  <a:cubicBezTo>
                    <a:pt x="5265" y="1737"/>
                    <a:pt x="5088" y="1766"/>
                    <a:pt x="4920" y="1823"/>
                  </a:cubicBezTo>
                  <a:lnTo>
                    <a:pt x="4920" y="930"/>
                  </a:lnTo>
                  <a:cubicBezTo>
                    <a:pt x="4920" y="657"/>
                    <a:pt x="5127" y="431"/>
                    <a:pt x="5400" y="407"/>
                  </a:cubicBezTo>
                  <a:cubicBezTo>
                    <a:pt x="5415" y="406"/>
                    <a:pt x="5431" y="405"/>
                    <a:pt x="5446" y="405"/>
                  </a:cubicBezTo>
                  <a:cubicBezTo>
                    <a:pt x="5696" y="405"/>
                    <a:pt x="5916" y="590"/>
                    <a:pt x="5957" y="844"/>
                  </a:cubicBezTo>
                  <a:cubicBezTo>
                    <a:pt x="5978" y="961"/>
                    <a:pt x="6068" y="1015"/>
                    <a:pt x="6158" y="1015"/>
                  </a:cubicBezTo>
                  <a:cubicBezTo>
                    <a:pt x="6274" y="1015"/>
                    <a:pt x="6392" y="926"/>
                    <a:pt x="6365" y="772"/>
                  </a:cubicBezTo>
                  <a:cubicBezTo>
                    <a:pt x="6288" y="324"/>
                    <a:pt x="5896" y="0"/>
                    <a:pt x="54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6" name="Google Shape;24186;p76"/>
            <p:cNvSpPr/>
            <p:nvPr/>
          </p:nvSpPr>
          <p:spPr>
            <a:xfrm>
              <a:off x="1014490" y="2493885"/>
              <a:ext cx="39644" cy="34430"/>
            </a:xfrm>
            <a:custGeom>
              <a:rect b="b" l="l" r="r" t="t"/>
              <a:pathLst>
                <a:path extrusionOk="0" h="1314" w="1513">
                  <a:moveTo>
                    <a:pt x="937" y="0"/>
                  </a:moveTo>
                  <a:cubicBezTo>
                    <a:pt x="829" y="0"/>
                    <a:pt x="743" y="54"/>
                    <a:pt x="725" y="171"/>
                  </a:cubicBezTo>
                  <a:cubicBezTo>
                    <a:pt x="701" y="286"/>
                    <a:pt x="783" y="392"/>
                    <a:pt x="893" y="411"/>
                  </a:cubicBezTo>
                  <a:cubicBezTo>
                    <a:pt x="1191" y="464"/>
                    <a:pt x="1152" y="896"/>
                    <a:pt x="855" y="900"/>
                  </a:cubicBezTo>
                  <a:lnTo>
                    <a:pt x="855" y="896"/>
                  </a:lnTo>
                  <a:cubicBezTo>
                    <a:pt x="725" y="896"/>
                    <a:pt x="619" y="800"/>
                    <a:pt x="610" y="675"/>
                  </a:cubicBezTo>
                  <a:cubicBezTo>
                    <a:pt x="601" y="566"/>
                    <a:pt x="510" y="487"/>
                    <a:pt x="403" y="487"/>
                  </a:cubicBezTo>
                  <a:cubicBezTo>
                    <a:pt x="396" y="487"/>
                    <a:pt x="390" y="487"/>
                    <a:pt x="384" y="488"/>
                  </a:cubicBezTo>
                  <a:cubicBezTo>
                    <a:pt x="0" y="526"/>
                    <a:pt x="240" y="1313"/>
                    <a:pt x="855" y="1313"/>
                  </a:cubicBezTo>
                  <a:cubicBezTo>
                    <a:pt x="1219" y="1313"/>
                    <a:pt x="1512" y="1016"/>
                    <a:pt x="1512" y="651"/>
                  </a:cubicBezTo>
                  <a:cubicBezTo>
                    <a:pt x="1512" y="250"/>
                    <a:pt x="1171" y="0"/>
                    <a:pt x="93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7" name="Google Shape;24187;p76"/>
            <p:cNvSpPr/>
            <p:nvPr/>
          </p:nvSpPr>
          <p:spPr>
            <a:xfrm>
              <a:off x="936485" y="2697950"/>
              <a:ext cx="16403" cy="16377"/>
            </a:xfrm>
            <a:custGeom>
              <a:rect b="b" l="l" r="r" t="t"/>
              <a:pathLst>
                <a:path extrusionOk="0" h="625" w="626">
                  <a:moveTo>
                    <a:pt x="313" y="1"/>
                  </a:moveTo>
                  <a:cubicBezTo>
                    <a:pt x="140" y="1"/>
                    <a:pt x="1" y="140"/>
                    <a:pt x="1" y="313"/>
                  </a:cubicBezTo>
                  <a:cubicBezTo>
                    <a:pt x="1" y="481"/>
                    <a:pt x="140" y="625"/>
                    <a:pt x="313" y="625"/>
                  </a:cubicBezTo>
                  <a:cubicBezTo>
                    <a:pt x="486" y="625"/>
                    <a:pt x="625" y="481"/>
                    <a:pt x="625" y="313"/>
                  </a:cubicBezTo>
                  <a:cubicBezTo>
                    <a:pt x="625" y="140"/>
                    <a:pt x="486"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8" name="Google Shape;24188;p76"/>
            <p:cNvSpPr/>
            <p:nvPr/>
          </p:nvSpPr>
          <p:spPr>
            <a:xfrm>
              <a:off x="1121134" y="2697819"/>
              <a:ext cx="16377" cy="16377"/>
            </a:xfrm>
            <a:custGeom>
              <a:rect b="b" l="l" r="r" t="t"/>
              <a:pathLst>
                <a:path extrusionOk="0" h="625" w="625">
                  <a:moveTo>
                    <a:pt x="313" y="1"/>
                  </a:moveTo>
                  <a:cubicBezTo>
                    <a:pt x="140" y="1"/>
                    <a:pt x="1" y="140"/>
                    <a:pt x="1" y="313"/>
                  </a:cubicBezTo>
                  <a:cubicBezTo>
                    <a:pt x="1" y="486"/>
                    <a:pt x="140" y="625"/>
                    <a:pt x="313" y="625"/>
                  </a:cubicBezTo>
                  <a:cubicBezTo>
                    <a:pt x="481" y="625"/>
                    <a:pt x="625" y="486"/>
                    <a:pt x="625" y="313"/>
                  </a:cubicBezTo>
                  <a:cubicBezTo>
                    <a:pt x="625" y="140"/>
                    <a:pt x="481" y="1"/>
                    <a:pt x="3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89" name="Google Shape;24189;p76"/>
          <p:cNvGrpSpPr/>
          <p:nvPr/>
        </p:nvGrpSpPr>
        <p:grpSpPr>
          <a:xfrm>
            <a:off x="3077518" y="2928637"/>
            <a:ext cx="376844" cy="310369"/>
            <a:chOff x="3077518" y="2928637"/>
            <a:chExt cx="376844" cy="310369"/>
          </a:xfrm>
        </p:grpSpPr>
        <p:sp>
          <p:nvSpPr>
            <p:cNvPr id="24190" name="Google Shape;24190;p76"/>
            <p:cNvSpPr/>
            <p:nvPr/>
          </p:nvSpPr>
          <p:spPr>
            <a:xfrm>
              <a:off x="3077518" y="3029254"/>
              <a:ext cx="75489" cy="10979"/>
            </a:xfrm>
            <a:custGeom>
              <a:rect b="b" l="l" r="r" t="t"/>
              <a:pathLst>
                <a:path extrusionOk="0" h="419" w="2881">
                  <a:moveTo>
                    <a:pt x="278" y="1"/>
                  </a:moveTo>
                  <a:cubicBezTo>
                    <a:pt x="0" y="1"/>
                    <a:pt x="0" y="418"/>
                    <a:pt x="278" y="418"/>
                  </a:cubicBezTo>
                  <a:lnTo>
                    <a:pt x="2602" y="418"/>
                  </a:lnTo>
                  <a:cubicBezTo>
                    <a:pt x="2880" y="413"/>
                    <a:pt x="2880" y="1"/>
                    <a:pt x="2602" y="1"/>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1" name="Google Shape;24191;p76"/>
            <p:cNvSpPr/>
            <p:nvPr/>
          </p:nvSpPr>
          <p:spPr>
            <a:xfrm>
              <a:off x="3291461" y="3042199"/>
              <a:ext cx="65166" cy="52353"/>
            </a:xfrm>
            <a:custGeom>
              <a:rect b="b" l="l" r="r" t="t"/>
              <a:pathLst>
                <a:path extrusionOk="0" h="1998" w="2487">
                  <a:moveTo>
                    <a:pt x="0" y="1"/>
                  </a:moveTo>
                  <a:lnTo>
                    <a:pt x="0" y="1182"/>
                  </a:lnTo>
                  <a:cubicBezTo>
                    <a:pt x="0" y="1633"/>
                    <a:pt x="365" y="1998"/>
                    <a:pt x="812" y="1998"/>
                  </a:cubicBezTo>
                  <a:lnTo>
                    <a:pt x="1676" y="1998"/>
                  </a:lnTo>
                  <a:cubicBezTo>
                    <a:pt x="2088" y="1998"/>
                    <a:pt x="2439" y="1686"/>
                    <a:pt x="2482" y="1273"/>
                  </a:cubicBezTo>
                  <a:cubicBezTo>
                    <a:pt x="2487" y="1244"/>
                    <a:pt x="2487" y="1211"/>
                    <a:pt x="2487" y="1182"/>
                  </a:cubicBezTo>
                  <a:lnTo>
                    <a:pt x="2487"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2" name="Google Shape;24192;p76"/>
            <p:cNvSpPr/>
            <p:nvPr/>
          </p:nvSpPr>
          <p:spPr>
            <a:xfrm>
              <a:off x="3310196" y="3042199"/>
              <a:ext cx="46431" cy="33487"/>
            </a:xfrm>
            <a:custGeom>
              <a:rect b="b" l="l" r="r" t="t"/>
              <a:pathLst>
                <a:path extrusionOk="0" h="1278" w="1772">
                  <a:moveTo>
                    <a:pt x="1" y="1"/>
                  </a:moveTo>
                  <a:lnTo>
                    <a:pt x="1" y="462"/>
                  </a:lnTo>
                  <a:cubicBezTo>
                    <a:pt x="1" y="913"/>
                    <a:pt x="365" y="1278"/>
                    <a:pt x="817" y="1278"/>
                  </a:cubicBezTo>
                  <a:lnTo>
                    <a:pt x="1676" y="1278"/>
                  </a:lnTo>
                  <a:cubicBezTo>
                    <a:pt x="1709" y="1278"/>
                    <a:pt x="1738" y="1278"/>
                    <a:pt x="1767" y="1273"/>
                  </a:cubicBezTo>
                  <a:cubicBezTo>
                    <a:pt x="1772" y="1244"/>
                    <a:pt x="1772" y="1211"/>
                    <a:pt x="1772" y="1182"/>
                  </a:cubicBezTo>
                  <a:lnTo>
                    <a:pt x="177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3" name="Google Shape;24193;p76"/>
            <p:cNvSpPr/>
            <p:nvPr/>
          </p:nvSpPr>
          <p:spPr>
            <a:xfrm>
              <a:off x="3167576" y="2934139"/>
              <a:ext cx="94984" cy="99465"/>
            </a:xfrm>
            <a:custGeom>
              <a:rect b="b" l="l" r="r" t="t"/>
              <a:pathLst>
                <a:path extrusionOk="0" h="3796" w="3625">
                  <a:moveTo>
                    <a:pt x="1231" y="0"/>
                  </a:moveTo>
                  <a:cubicBezTo>
                    <a:pt x="1150" y="0"/>
                    <a:pt x="1073" y="47"/>
                    <a:pt x="1037" y="126"/>
                  </a:cubicBezTo>
                  <a:lnTo>
                    <a:pt x="298" y="1874"/>
                  </a:lnTo>
                  <a:cubicBezTo>
                    <a:pt x="0" y="2574"/>
                    <a:pt x="326" y="3386"/>
                    <a:pt x="1027" y="3688"/>
                  </a:cubicBezTo>
                  <a:lnTo>
                    <a:pt x="1032" y="3688"/>
                  </a:lnTo>
                  <a:cubicBezTo>
                    <a:pt x="1206" y="3761"/>
                    <a:pt x="1387" y="3795"/>
                    <a:pt x="1565" y="3795"/>
                  </a:cubicBezTo>
                  <a:cubicBezTo>
                    <a:pt x="2103" y="3795"/>
                    <a:pt x="2615" y="3480"/>
                    <a:pt x="2842" y="2954"/>
                  </a:cubicBezTo>
                  <a:lnTo>
                    <a:pt x="3586" y="1206"/>
                  </a:lnTo>
                  <a:cubicBezTo>
                    <a:pt x="3624" y="1101"/>
                    <a:pt x="3576" y="986"/>
                    <a:pt x="3475" y="938"/>
                  </a:cubicBezTo>
                  <a:lnTo>
                    <a:pt x="1771" y="213"/>
                  </a:lnTo>
                  <a:lnTo>
                    <a:pt x="1310" y="16"/>
                  </a:lnTo>
                  <a:cubicBezTo>
                    <a:pt x="1284" y="5"/>
                    <a:pt x="1257" y="0"/>
                    <a:pt x="1231"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4" name="Google Shape;24194;p76"/>
            <p:cNvSpPr/>
            <p:nvPr/>
          </p:nvSpPr>
          <p:spPr>
            <a:xfrm>
              <a:off x="3189691" y="2939694"/>
              <a:ext cx="73000" cy="88957"/>
            </a:xfrm>
            <a:custGeom>
              <a:rect b="b" l="l" r="r" t="t"/>
              <a:pathLst>
                <a:path extrusionOk="0" h="3395" w="2786">
                  <a:moveTo>
                    <a:pt x="927" y="1"/>
                  </a:moveTo>
                  <a:lnTo>
                    <a:pt x="298" y="1474"/>
                  </a:lnTo>
                  <a:cubicBezTo>
                    <a:pt x="1" y="2180"/>
                    <a:pt x="327" y="2987"/>
                    <a:pt x="1028" y="3289"/>
                  </a:cubicBezTo>
                  <a:lnTo>
                    <a:pt x="1033" y="3289"/>
                  </a:lnTo>
                  <a:cubicBezTo>
                    <a:pt x="1141" y="3362"/>
                    <a:pt x="1259" y="3395"/>
                    <a:pt x="1375" y="3395"/>
                  </a:cubicBezTo>
                  <a:cubicBezTo>
                    <a:pt x="1707" y="3395"/>
                    <a:pt x="2016" y="3120"/>
                    <a:pt x="1998" y="2742"/>
                  </a:cubicBezTo>
                  <a:lnTo>
                    <a:pt x="2742" y="994"/>
                  </a:lnTo>
                  <a:cubicBezTo>
                    <a:pt x="2785" y="889"/>
                    <a:pt x="2732" y="769"/>
                    <a:pt x="2631" y="726"/>
                  </a:cubicBezTo>
                  <a:lnTo>
                    <a:pt x="927"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5" name="Google Shape;24195;p76"/>
            <p:cNvSpPr/>
            <p:nvPr/>
          </p:nvSpPr>
          <p:spPr>
            <a:xfrm>
              <a:off x="3116612" y="3012406"/>
              <a:ext cx="322789" cy="44911"/>
            </a:xfrm>
            <a:custGeom>
              <a:rect b="b" l="l" r="r" t="t"/>
              <a:pathLst>
                <a:path extrusionOk="0" h="1714" w="12319">
                  <a:moveTo>
                    <a:pt x="1743" y="0"/>
                  </a:moveTo>
                  <a:cubicBezTo>
                    <a:pt x="1475" y="5"/>
                    <a:pt x="1211" y="67"/>
                    <a:pt x="966" y="178"/>
                  </a:cubicBezTo>
                  <a:lnTo>
                    <a:pt x="265" y="509"/>
                  </a:lnTo>
                  <a:cubicBezTo>
                    <a:pt x="1" y="706"/>
                    <a:pt x="15" y="1100"/>
                    <a:pt x="289" y="1282"/>
                  </a:cubicBezTo>
                  <a:lnTo>
                    <a:pt x="1009" y="1570"/>
                  </a:lnTo>
                  <a:cubicBezTo>
                    <a:pt x="1239" y="1666"/>
                    <a:pt x="1484" y="1714"/>
                    <a:pt x="1734" y="1714"/>
                  </a:cubicBezTo>
                  <a:lnTo>
                    <a:pt x="11459" y="1714"/>
                  </a:lnTo>
                  <a:cubicBezTo>
                    <a:pt x="11930" y="1709"/>
                    <a:pt x="12314" y="1325"/>
                    <a:pt x="12318" y="855"/>
                  </a:cubicBezTo>
                  <a:lnTo>
                    <a:pt x="12314" y="855"/>
                  </a:lnTo>
                  <a:cubicBezTo>
                    <a:pt x="12314" y="384"/>
                    <a:pt x="11930" y="0"/>
                    <a:pt x="11454" y="0"/>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6" name="Google Shape;24196;p76"/>
            <p:cNvSpPr/>
            <p:nvPr/>
          </p:nvSpPr>
          <p:spPr>
            <a:xfrm>
              <a:off x="3116612" y="3022075"/>
              <a:ext cx="322789" cy="35242"/>
            </a:xfrm>
            <a:custGeom>
              <a:rect b="b" l="l" r="r" t="t"/>
              <a:pathLst>
                <a:path extrusionOk="0" h="1345" w="12319">
                  <a:moveTo>
                    <a:pt x="12160" y="1"/>
                  </a:moveTo>
                  <a:cubicBezTo>
                    <a:pt x="12002" y="236"/>
                    <a:pt x="11733" y="375"/>
                    <a:pt x="11454" y="375"/>
                  </a:cubicBezTo>
                  <a:lnTo>
                    <a:pt x="1734" y="375"/>
                  </a:lnTo>
                  <a:cubicBezTo>
                    <a:pt x="1484" y="375"/>
                    <a:pt x="1235" y="327"/>
                    <a:pt x="1004" y="231"/>
                  </a:cubicBezTo>
                  <a:lnTo>
                    <a:pt x="500" y="30"/>
                  </a:lnTo>
                  <a:lnTo>
                    <a:pt x="265" y="140"/>
                  </a:lnTo>
                  <a:cubicBezTo>
                    <a:pt x="251" y="150"/>
                    <a:pt x="236" y="164"/>
                    <a:pt x="222" y="179"/>
                  </a:cubicBezTo>
                  <a:lnTo>
                    <a:pt x="198" y="198"/>
                  </a:lnTo>
                  <a:cubicBezTo>
                    <a:pt x="1" y="414"/>
                    <a:pt x="44" y="750"/>
                    <a:pt x="289" y="913"/>
                  </a:cubicBezTo>
                  <a:lnTo>
                    <a:pt x="1009" y="1201"/>
                  </a:lnTo>
                  <a:lnTo>
                    <a:pt x="1052" y="1220"/>
                  </a:lnTo>
                  <a:cubicBezTo>
                    <a:pt x="1196" y="1273"/>
                    <a:pt x="1350" y="1311"/>
                    <a:pt x="1503" y="1331"/>
                  </a:cubicBezTo>
                  <a:lnTo>
                    <a:pt x="1547" y="1335"/>
                  </a:lnTo>
                  <a:cubicBezTo>
                    <a:pt x="1609" y="1340"/>
                    <a:pt x="1676" y="1345"/>
                    <a:pt x="1734" y="1345"/>
                  </a:cubicBezTo>
                  <a:lnTo>
                    <a:pt x="11459" y="1345"/>
                  </a:lnTo>
                  <a:cubicBezTo>
                    <a:pt x="11930" y="1340"/>
                    <a:pt x="12314" y="956"/>
                    <a:pt x="12318" y="486"/>
                  </a:cubicBezTo>
                  <a:cubicBezTo>
                    <a:pt x="12314" y="313"/>
                    <a:pt x="12261" y="145"/>
                    <a:pt x="12160" y="1"/>
                  </a:cubicBezTo>
                  <a:close/>
                </a:path>
              </a:pathLst>
            </a:custGeom>
            <a:solidFill>
              <a:srgbClr val="8C9E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7" name="Google Shape;24197;p76"/>
            <p:cNvSpPr/>
            <p:nvPr/>
          </p:nvSpPr>
          <p:spPr>
            <a:xfrm>
              <a:off x="3116612" y="3012275"/>
              <a:ext cx="45828" cy="45042"/>
            </a:xfrm>
            <a:custGeom>
              <a:rect b="b" l="l" r="r" t="t"/>
              <a:pathLst>
                <a:path extrusionOk="0" h="1719" w="1749">
                  <a:moveTo>
                    <a:pt x="1748" y="0"/>
                  </a:moveTo>
                  <a:cubicBezTo>
                    <a:pt x="1475" y="5"/>
                    <a:pt x="1211" y="68"/>
                    <a:pt x="966" y="183"/>
                  </a:cubicBezTo>
                  <a:lnTo>
                    <a:pt x="265" y="514"/>
                  </a:lnTo>
                  <a:cubicBezTo>
                    <a:pt x="1" y="711"/>
                    <a:pt x="15" y="1105"/>
                    <a:pt x="289" y="1282"/>
                  </a:cubicBezTo>
                  <a:lnTo>
                    <a:pt x="1009" y="1575"/>
                  </a:lnTo>
                  <a:cubicBezTo>
                    <a:pt x="1239" y="1666"/>
                    <a:pt x="1484" y="1714"/>
                    <a:pt x="1734" y="1719"/>
                  </a:cubicBezTo>
                  <a:lnTo>
                    <a:pt x="1748" y="1719"/>
                  </a:lnTo>
                  <a:lnTo>
                    <a:pt x="1748" y="0"/>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8" name="Google Shape;24198;p76"/>
            <p:cNvSpPr/>
            <p:nvPr/>
          </p:nvSpPr>
          <p:spPr>
            <a:xfrm>
              <a:off x="3116743" y="3022835"/>
              <a:ext cx="45697" cy="34482"/>
            </a:xfrm>
            <a:custGeom>
              <a:rect b="b" l="l" r="r" t="t"/>
              <a:pathLst>
                <a:path extrusionOk="0" h="1316" w="1744">
                  <a:moveTo>
                    <a:pt x="500" y="1"/>
                  </a:moveTo>
                  <a:lnTo>
                    <a:pt x="265" y="111"/>
                  </a:lnTo>
                  <a:cubicBezTo>
                    <a:pt x="1" y="308"/>
                    <a:pt x="15" y="702"/>
                    <a:pt x="289" y="884"/>
                  </a:cubicBezTo>
                  <a:cubicBezTo>
                    <a:pt x="1028" y="1177"/>
                    <a:pt x="1244" y="1316"/>
                    <a:pt x="1729" y="1316"/>
                  </a:cubicBezTo>
                  <a:lnTo>
                    <a:pt x="1743" y="1316"/>
                  </a:lnTo>
                  <a:lnTo>
                    <a:pt x="1743" y="346"/>
                  </a:lnTo>
                  <a:lnTo>
                    <a:pt x="1734" y="346"/>
                  </a:lnTo>
                  <a:cubicBezTo>
                    <a:pt x="1484" y="346"/>
                    <a:pt x="1239" y="298"/>
                    <a:pt x="1009" y="207"/>
                  </a:cubicBezTo>
                  <a:lnTo>
                    <a:pt x="500"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9" name="Google Shape;24199;p76"/>
            <p:cNvSpPr/>
            <p:nvPr/>
          </p:nvSpPr>
          <p:spPr>
            <a:xfrm>
              <a:off x="3398000" y="3012275"/>
              <a:ext cx="41400" cy="45042"/>
            </a:xfrm>
            <a:custGeom>
              <a:rect b="b" l="l" r="r" t="t"/>
              <a:pathLst>
                <a:path extrusionOk="0" h="1719" w="1580">
                  <a:moveTo>
                    <a:pt x="0" y="0"/>
                  </a:moveTo>
                  <a:lnTo>
                    <a:pt x="0" y="1719"/>
                  </a:lnTo>
                  <a:lnTo>
                    <a:pt x="720" y="1719"/>
                  </a:lnTo>
                  <a:cubicBezTo>
                    <a:pt x="1191" y="1714"/>
                    <a:pt x="1575" y="1330"/>
                    <a:pt x="1579" y="860"/>
                  </a:cubicBezTo>
                  <a:cubicBezTo>
                    <a:pt x="1575" y="385"/>
                    <a:pt x="1191" y="0"/>
                    <a:pt x="720"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0" name="Google Shape;24200;p76"/>
            <p:cNvSpPr/>
            <p:nvPr/>
          </p:nvSpPr>
          <p:spPr>
            <a:xfrm>
              <a:off x="3398000" y="3022075"/>
              <a:ext cx="41400" cy="35242"/>
            </a:xfrm>
            <a:custGeom>
              <a:rect b="b" l="l" r="r" t="t"/>
              <a:pathLst>
                <a:path extrusionOk="0" h="1345" w="1580">
                  <a:moveTo>
                    <a:pt x="1426" y="1"/>
                  </a:moveTo>
                  <a:cubicBezTo>
                    <a:pt x="1267" y="236"/>
                    <a:pt x="1003" y="375"/>
                    <a:pt x="720" y="375"/>
                  </a:cubicBezTo>
                  <a:lnTo>
                    <a:pt x="0" y="375"/>
                  </a:lnTo>
                  <a:lnTo>
                    <a:pt x="0" y="1345"/>
                  </a:lnTo>
                  <a:lnTo>
                    <a:pt x="720" y="1345"/>
                  </a:lnTo>
                  <a:cubicBezTo>
                    <a:pt x="1191" y="1340"/>
                    <a:pt x="1575" y="956"/>
                    <a:pt x="1579" y="486"/>
                  </a:cubicBezTo>
                  <a:cubicBezTo>
                    <a:pt x="1579" y="313"/>
                    <a:pt x="1527" y="145"/>
                    <a:pt x="1426"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1" name="Google Shape;24201;p76"/>
            <p:cNvSpPr/>
            <p:nvPr/>
          </p:nvSpPr>
          <p:spPr>
            <a:xfrm>
              <a:off x="3077518" y="2928637"/>
              <a:ext cx="226783" cy="134104"/>
            </a:xfrm>
            <a:custGeom>
              <a:rect b="b" l="l" r="r" t="t"/>
              <a:pathLst>
                <a:path extrusionOk="0" h="5118" w="8655">
                  <a:moveTo>
                    <a:pt x="3029" y="3418"/>
                  </a:moveTo>
                  <a:lnTo>
                    <a:pt x="3029" y="4690"/>
                  </a:lnTo>
                  <a:cubicBezTo>
                    <a:pt x="2727" y="4657"/>
                    <a:pt x="2607" y="4585"/>
                    <a:pt x="1882" y="4292"/>
                  </a:cubicBezTo>
                  <a:cubicBezTo>
                    <a:pt x="1747" y="4191"/>
                    <a:pt x="1743" y="3994"/>
                    <a:pt x="1867" y="3884"/>
                  </a:cubicBezTo>
                  <a:cubicBezTo>
                    <a:pt x="2578" y="3553"/>
                    <a:pt x="2707" y="3461"/>
                    <a:pt x="3029" y="3418"/>
                  </a:cubicBezTo>
                  <a:close/>
                  <a:moveTo>
                    <a:pt x="4667" y="0"/>
                  </a:moveTo>
                  <a:cubicBezTo>
                    <a:pt x="4505" y="0"/>
                    <a:pt x="4351" y="97"/>
                    <a:pt x="4287" y="255"/>
                  </a:cubicBezTo>
                  <a:lnTo>
                    <a:pt x="3543" y="2002"/>
                  </a:lnTo>
                  <a:cubicBezTo>
                    <a:pt x="3408" y="2314"/>
                    <a:pt x="3379" y="2660"/>
                    <a:pt x="3456" y="2986"/>
                  </a:cubicBezTo>
                  <a:lnTo>
                    <a:pt x="3279" y="2986"/>
                  </a:lnTo>
                  <a:cubicBezTo>
                    <a:pt x="2640" y="2986"/>
                    <a:pt x="2323" y="3226"/>
                    <a:pt x="1671" y="3519"/>
                  </a:cubicBezTo>
                  <a:cubicBezTo>
                    <a:pt x="1551" y="3596"/>
                    <a:pt x="1455" y="3711"/>
                    <a:pt x="1407" y="3845"/>
                  </a:cubicBezTo>
                  <a:lnTo>
                    <a:pt x="274" y="3845"/>
                  </a:lnTo>
                  <a:cubicBezTo>
                    <a:pt x="0" y="3845"/>
                    <a:pt x="0" y="4258"/>
                    <a:pt x="274" y="4258"/>
                  </a:cubicBezTo>
                  <a:lnTo>
                    <a:pt x="1387" y="4258"/>
                  </a:lnTo>
                  <a:cubicBezTo>
                    <a:pt x="1435" y="4455"/>
                    <a:pt x="1594" y="4628"/>
                    <a:pt x="1704" y="4671"/>
                  </a:cubicBezTo>
                  <a:cubicBezTo>
                    <a:pt x="2448" y="4969"/>
                    <a:pt x="2712" y="5117"/>
                    <a:pt x="3226" y="5117"/>
                  </a:cubicBezTo>
                  <a:lnTo>
                    <a:pt x="6370" y="5117"/>
                  </a:lnTo>
                  <a:cubicBezTo>
                    <a:pt x="6648" y="5117"/>
                    <a:pt x="6648" y="4705"/>
                    <a:pt x="6370" y="4705"/>
                  </a:cubicBezTo>
                  <a:lnTo>
                    <a:pt x="6375" y="4700"/>
                  </a:lnTo>
                  <a:lnTo>
                    <a:pt x="3447" y="4700"/>
                  </a:lnTo>
                  <a:lnTo>
                    <a:pt x="3447" y="3399"/>
                  </a:lnTo>
                  <a:lnTo>
                    <a:pt x="8381" y="3399"/>
                  </a:lnTo>
                  <a:cubicBezTo>
                    <a:pt x="8655" y="3399"/>
                    <a:pt x="8655" y="2986"/>
                    <a:pt x="8381" y="2986"/>
                  </a:cubicBezTo>
                  <a:lnTo>
                    <a:pt x="6581" y="2986"/>
                  </a:lnTo>
                  <a:cubicBezTo>
                    <a:pt x="7229" y="1426"/>
                    <a:pt x="7244" y="1484"/>
                    <a:pt x="7244" y="1335"/>
                  </a:cubicBezTo>
                  <a:cubicBezTo>
                    <a:pt x="7244" y="1172"/>
                    <a:pt x="7148" y="1018"/>
                    <a:pt x="6994" y="956"/>
                  </a:cubicBezTo>
                  <a:lnTo>
                    <a:pt x="6730" y="840"/>
                  </a:lnTo>
                  <a:cubicBezTo>
                    <a:pt x="6699" y="828"/>
                    <a:pt x="6670" y="822"/>
                    <a:pt x="6643" y="822"/>
                  </a:cubicBezTo>
                  <a:cubicBezTo>
                    <a:pt x="6442" y="822"/>
                    <a:pt x="6343" y="1127"/>
                    <a:pt x="6567" y="1224"/>
                  </a:cubicBezTo>
                  <a:lnTo>
                    <a:pt x="6831" y="1335"/>
                  </a:lnTo>
                  <a:lnTo>
                    <a:pt x="6130" y="2986"/>
                  </a:lnTo>
                  <a:lnTo>
                    <a:pt x="3888" y="2986"/>
                  </a:lnTo>
                  <a:cubicBezTo>
                    <a:pt x="3845" y="2866"/>
                    <a:pt x="3826" y="2741"/>
                    <a:pt x="3826" y="2616"/>
                  </a:cubicBezTo>
                  <a:cubicBezTo>
                    <a:pt x="3826" y="2458"/>
                    <a:pt x="3859" y="2304"/>
                    <a:pt x="3917" y="2160"/>
                  </a:cubicBezTo>
                  <a:lnTo>
                    <a:pt x="4666" y="418"/>
                  </a:lnTo>
                  <a:lnTo>
                    <a:pt x="5808" y="903"/>
                  </a:lnTo>
                  <a:cubicBezTo>
                    <a:pt x="5838" y="915"/>
                    <a:pt x="5867" y="921"/>
                    <a:pt x="5894" y="921"/>
                  </a:cubicBezTo>
                  <a:cubicBezTo>
                    <a:pt x="6091" y="921"/>
                    <a:pt x="6191" y="616"/>
                    <a:pt x="5967" y="519"/>
                  </a:cubicBezTo>
                  <a:lnTo>
                    <a:pt x="4829" y="34"/>
                  </a:lnTo>
                  <a:cubicBezTo>
                    <a:pt x="4776" y="11"/>
                    <a:pt x="4721" y="0"/>
                    <a:pt x="46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2" name="Google Shape;24202;p76"/>
            <p:cNvSpPr/>
            <p:nvPr/>
          </p:nvSpPr>
          <p:spPr>
            <a:xfrm>
              <a:off x="3258996" y="3006878"/>
              <a:ext cx="195366" cy="232128"/>
            </a:xfrm>
            <a:custGeom>
              <a:rect b="b" l="l" r="r" t="t"/>
              <a:pathLst>
                <a:path extrusionOk="0" h="8859" w="7456">
                  <a:moveTo>
                    <a:pt x="6025" y="413"/>
                  </a:moveTo>
                  <a:cubicBezTo>
                    <a:pt x="6385" y="413"/>
                    <a:pt x="6673" y="706"/>
                    <a:pt x="6673" y="1066"/>
                  </a:cubicBezTo>
                  <a:cubicBezTo>
                    <a:pt x="6673" y="1426"/>
                    <a:pt x="6385" y="1714"/>
                    <a:pt x="6025" y="1714"/>
                  </a:cubicBezTo>
                  <a:lnTo>
                    <a:pt x="5512" y="1714"/>
                  </a:lnTo>
                  <a:lnTo>
                    <a:pt x="5512" y="413"/>
                  </a:lnTo>
                  <a:close/>
                  <a:moveTo>
                    <a:pt x="2281" y="0"/>
                  </a:moveTo>
                  <a:cubicBezTo>
                    <a:pt x="2007" y="0"/>
                    <a:pt x="2007" y="413"/>
                    <a:pt x="2281" y="413"/>
                  </a:cubicBezTo>
                  <a:lnTo>
                    <a:pt x="5099" y="413"/>
                  </a:lnTo>
                  <a:lnTo>
                    <a:pt x="5099" y="1714"/>
                  </a:lnTo>
                  <a:lnTo>
                    <a:pt x="274" y="1714"/>
                  </a:lnTo>
                  <a:cubicBezTo>
                    <a:pt x="1" y="1714"/>
                    <a:pt x="1" y="2131"/>
                    <a:pt x="274" y="2131"/>
                  </a:cubicBezTo>
                  <a:lnTo>
                    <a:pt x="1033" y="2131"/>
                  </a:lnTo>
                  <a:lnTo>
                    <a:pt x="1033" y="2535"/>
                  </a:lnTo>
                  <a:cubicBezTo>
                    <a:pt x="1033" y="3096"/>
                    <a:pt x="1489" y="3552"/>
                    <a:pt x="2051" y="3552"/>
                  </a:cubicBezTo>
                  <a:lnTo>
                    <a:pt x="2343" y="3552"/>
                  </a:lnTo>
                  <a:lnTo>
                    <a:pt x="2343" y="4359"/>
                  </a:lnTo>
                  <a:cubicBezTo>
                    <a:pt x="2343" y="5093"/>
                    <a:pt x="2939" y="5693"/>
                    <a:pt x="3678" y="5693"/>
                  </a:cubicBezTo>
                  <a:lnTo>
                    <a:pt x="3875" y="5693"/>
                  </a:lnTo>
                  <a:cubicBezTo>
                    <a:pt x="4484" y="5693"/>
                    <a:pt x="4983" y="6188"/>
                    <a:pt x="4983" y="6802"/>
                  </a:cubicBezTo>
                  <a:lnTo>
                    <a:pt x="4983" y="8650"/>
                  </a:lnTo>
                  <a:cubicBezTo>
                    <a:pt x="4983" y="8789"/>
                    <a:pt x="5087" y="8859"/>
                    <a:pt x="5190" y="8859"/>
                  </a:cubicBezTo>
                  <a:cubicBezTo>
                    <a:pt x="5293" y="8859"/>
                    <a:pt x="5396" y="8789"/>
                    <a:pt x="5396" y="8650"/>
                  </a:cubicBezTo>
                  <a:lnTo>
                    <a:pt x="5396" y="6802"/>
                  </a:lnTo>
                  <a:cubicBezTo>
                    <a:pt x="5396" y="5962"/>
                    <a:pt x="4715" y="5280"/>
                    <a:pt x="3875" y="5276"/>
                  </a:cubicBezTo>
                  <a:lnTo>
                    <a:pt x="3683" y="5276"/>
                  </a:lnTo>
                  <a:cubicBezTo>
                    <a:pt x="3174" y="5276"/>
                    <a:pt x="2761" y="4863"/>
                    <a:pt x="2761" y="4359"/>
                  </a:cubicBezTo>
                  <a:lnTo>
                    <a:pt x="2761" y="3552"/>
                  </a:lnTo>
                  <a:cubicBezTo>
                    <a:pt x="2773" y="3551"/>
                    <a:pt x="2787" y="3551"/>
                    <a:pt x="2804" y="3551"/>
                  </a:cubicBezTo>
                  <a:cubicBezTo>
                    <a:pt x="2829" y="3551"/>
                    <a:pt x="2859" y="3552"/>
                    <a:pt x="2893" y="3552"/>
                  </a:cubicBezTo>
                  <a:cubicBezTo>
                    <a:pt x="3011" y="3552"/>
                    <a:pt x="3179" y="3541"/>
                    <a:pt x="3371" y="3447"/>
                  </a:cubicBezTo>
                  <a:cubicBezTo>
                    <a:pt x="3581" y="3339"/>
                    <a:pt x="3476" y="3052"/>
                    <a:pt x="3284" y="3052"/>
                  </a:cubicBezTo>
                  <a:cubicBezTo>
                    <a:pt x="3252" y="3052"/>
                    <a:pt x="3219" y="3059"/>
                    <a:pt x="3183" y="3077"/>
                  </a:cubicBezTo>
                  <a:cubicBezTo>
                    <a:pt x="3080" y="3129"/>
                    <a:pt x="3017" y="3139"/>
                    <a:pt x="2790" y="3139"/>
                  </a:cubicBezTo>
                  <a:cubicBezTo>
                    <a:pt x="2639" y="3139"/>
                    <a:pt x="2414" y="3135"/>
                    <a:pt x="2055" y="3135"/>
                  </a:cubicBezTo>
                  <a:cubicBezTo>
                    <a:pt x="1719" y="3135"/>
                    <a:pt x="1446" y="2861"/>
                    <a:pt x="1446" y="2525"/>
                  </a:cubicBezTo>
                  <a:lnTo>
                    <a:pt x="1446" y="2127"/>
                  </a:lnTo>
                  <a:lnTo>
                    <a:pt x="3524" y="2127"/>
                  </a:lnTo>
                  <a:lnTo>
                    <a:pt x="3524" y="2583"/>
                  </a:lnTo>
                  <a:cubicBezTo>
                    <a:pt x="3511" y="2731"/>
                    <a:pt x="3623" y="2812"/>
                    <a:pt x="3734" y="2812"/>
                  </a:cubicBezTo>
                  <a:cubicBezTo>
                    <a:pt x="3830" y="2812"/>
                    <a:pt x="3926" y="2751"/>
                    <a:pt x="3937" y="2621"/>
                  </a:cubicBezTo>
                  <a:cubicBezTo>
                    <a:pt x="3937" y="2592"/>
                    <a:pt x="3942" y="2559"/>
                    <a:pt x="3942" y="2525"/>
                  </a:cubicBezTo>
                  <a:lnTo>
                    <a:pt x="3942" y="2127"/>
                  </a:lnTo>
                  <a:lnTo>
                    <a:pt x="6030" y="2127"/>
                  </a:lnTo>
                  <a:cubicBezTo>
                    <a:pt x="6980" y="2127"/>
                    <a:pt x="7456" y="979"/>
                    <a:pt x="6784" y="307"/>
                  </a:cubicBezTo>
                  <a:lnTo>
                    <a:pt x="6784" y="307"/>
                  </a:lnTo>
                  <a:lnTo>
                    <a:pt x="6779" y="312"/>
                  </a:lnTo>
                  <a:cubicBezTo>
                    <a:pt x="6577" y="110"/>
                    <a:pt x="6308" y="0"/>
                    <a:pt x="6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03" name="Google Shape;24203;p76"/>
          <p:cNvGrpSpPr/>
          <p:nvPr/>
        </p:nvGrpSpPr>
        <p:grpSpPr>
          <a:xfrm>
            <a:off x="2637656" y="2901098"/>
            <a:ext cx="365289" cy="365525"/>
            <a:chOff x="2637656" y="2901098"/>
            <a:chExt cx="365289" cy="365525"/>
          </a:xfrm>
        </p:grpSpPr>
        <p:sp>
          <p:nvSpPr>
            <p:cNvPr id="24204" name="Google Shape;24204;p76"/>
            <p:cNvSpPr/>
            <p:nvPr/>
          </p:nvSpPr>
          <p:spPr>
            <a:xfrm>
              <a:off x="2696769" y="2959058"/>
              <a:ext cx="300778" cy="302167"/>
            </a:xfrm>
            <a:custGeom>
              <a:rect b="b" l="l" r="r" t="t"/>
              <a:pathLst>
                <a:path extrusionOk="0" h="11532" w="11479">
                  <a:moveTo>
                    <a:pt x="10983" y="1"/>
                  </a:moveTo>
                  <a:cubicBezTo>
                    <a:pt x="10980" y="1"/>
                    <a:pt x="10977" y="1"/>
                    <a:pt x="10974" y="1"/>
                  </a:cubicBezTo>
                  <a:lnTo>
                    <a:pt x="682" y="1"/>
                  </a:lnTo>
                  <a:cubicBezTo>
                    <a:pt x="679" y="1"/>
                    <a:pt x="677" y="1"/>
                    <a:pt x="674" y="1"/>
                  </a:cubicBezTo>
                  <a:cubicBezTo>
                    <a:pt x="303" y="1"/>
                    <a:pt x="1" y="306"/>
                    <a:pt x="1" y="678"/>
                  </a:cubicBezTo>
                  <a:lnTo>
                    <a:pt x="1" y="11022"/>
                  </a:lnTo>
                  <a:cubicBezTo>
                    <a:pt x="1" y="11301"/>
                    <a:pt x="226" y="11531"/>
                    <a:pt x="509" y="11531"/>
                  </a:cubicBezTo>
                  <a:lnTo>
                    <a:pt x="1724" y="11531"/>
                  </a:lnTo>
                  <a:cubicBezTo>
                    <a:pt x="2007" y="11531"/>
                    <a:pt x="2233" y="11301"/>
                    <a:pt x="2233" y="11022"/>
                  </a:cubicBezTo>
                  <a:lnTo>
                    <a:pt x="2233" y="2233"/>
                  </a:lnTo>
                  <a:lnTo>
                    <a:pt x="10974" y="2233"/>
                  </a:lnTo>
                  <a:cubicBezTo>
                    <a:pt x="11252" y="2233"/>
                    <a:pt x="11478" y="2003"/>
                    <a:pt x="11478" y="1724"/>
                  </a:cubicBezTo>
                  <a:lnTo>
                    <a:pt x="11478" y="505"/>
                  </a:lnTo>
                  <a:cubicBezTo>
                    <a:pt x="11478" y="229"/>
                    <a:pt x="11257" y="1"/>
                    <a:pt x="10983"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5" name="Google Shape;24205;p76"/>
            <p:cNvSpPr/>
            <p:nvPr/>
          </p:nvSpPr>
          <p:spPr>
            <a:xfrm>
              <a:off x="2696769" y="3126230"/>
              <a:ext cx="58510" cy="55366"/>
            </a:xfrm>
            <a:custGeom>
              <a:rect b="b" l="l" r="r" t="t"/>
              <a:pathLst>
                <a:path extrusionOk="0" h="2113" w="2233">
                  <a:moveTo>
                    <a:pt x="1" y="0"/>
                  </a:moveTo>
                  <a:lnTo>
                    <a:pt x="1" y="2113"/>
                  </a:lnTo>
                  <a:lnTo>
                    <a:pt x="2233" y="2113"/>
                  </a:lnTo>
                  <a:lnTo>
                    <a:pt x="2233" y="0"/>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6" name="Google Shape;24206;p76"/>
            <p:cNvSpPr/>
            <p:nvPr/>
          </p:nvSpPr>
          <p:spPr>
            <a:xfrm>
              <a:off x="2859775" y="2959058"/>
              <a:ext cx="25574" cy="58536"/>
            </a:xfrm>
            <a:custGeom>
              <a:rect b="b" l="l" r="r" t="t"/>
              <a:pathLst>
                <a:path extrusionOk="0" h="2234" w="976">
                  <a:moveTo>
                    <a:pt x="1" y="1"/>
                  </a:moveTo>
                  <a:lnTo>
                    <a:pt x="1" y="2233"/>
                  </a:lnTo>
                  <a:lnTo>
                    <a:pt x="975" y="2233"/>
                  </a:lnTo>
                  <a:lnTo>
                    <a:pt x="975"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7" name="Google Shape;24207;p76"/>
            <p:cNvSpPr/>
            <p:nvPr/>
          </p:nvSpPr>
          <p:spPr>
            <a:xfrm>
              <a:off x="2642949" y="2906627"/>
              <a:ext cx="300883" cy="302010"/>
            </a:xfrm>
            <a:custGeom>
              <a:rect b="b" l="l" r="r" t="t"/>
              <a:pathLst>
                <a:path extrusionOk="0" h="11526" w="11483">
                  <a:moveTo>
                    <a:pt x="9759" y="0"/>
                  </a:moveTo>
                  <a:cubicBezTo>
                    <a:pt x="9476" y="0"/>
                    <a:pt x="9250" y="226"/>
                    <a:pt x="9250" y="504"/>
                  </a:cubicBezTo>
                  <a:lnTo>
                    <a:pt x="9250" y="9298"/>
                  </a:lnTo>
                  <a:lnTo>
                    <a:pt x="509" y="9298"/>
                  </a:lnTo>
                  <a:cubicBezTo>
                    <a:pt x="231" y="9298"/>
                    <a:pt x="0" y="9524"/>
                    <a:pt x="0" y="9802"/>
                  </a:cubicBezTo>
                  <a:lnTo>
                    <a:pt x="0" y="11022"/>
                  </a:lnTo>
                  <a:cubicBezTo>
                    <a:pt x="0" y="11297"/>
                    <a:pt x="226" y="11526"/>
                    <a:pt x="500" y="11526"/>
                  </a:cubicBezTo>
                  <a:cubicBezTo>
                    <a:pt x="503" y="11526"/>
                    <a:pt x="506" y="11526"/>
                    <a:pt x="509" y="11526"/>
                  </a:cubicBezTo>
                  <a:lnTo>
                    <a:pt x="10801" y="11526"/>
                  </a:lnTo>
                  <a:cubicBezTo>
                    <a:pt x="11175" y="11526"/>
                    <a:pt x="11482" y="11223"/>
                    <a:pt x="11482" y="10849"/>
                  </a:cubicBezTo>
                  <a:lnTo>
                    <a:pt x="11482" y="504"/>
                  </a:lnTo>
                  <a:cubicBezTo>
                    <a:pt x="11482" y="226"/>
                    <a:pt x="11257" y="0"/>
                    <a:pt x="10978"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8" name="Google Shape;24208;p76"/>
            <p:cNvSpPr/>
            <p:nvPr/>
          </p:nvSpPr>
          <p:spPr>
            <a:xfrm>
              <a:off x="2749855" y="2901098"/>
              <a:ext cx="253090" cy="313067"/>
            </a:xfrm>
            <a:custGeom>
              <a:rect b="b" l="l" r="r" t="t"/>
              <a:pathLst>
                <a:path extrusionOk="0" h="11948" w="9659">
                  <a:moveTo>
                    <a:pt x="8943" y="2419"/>
                  </a:moveTo>
                  <a:cubicBezTo>
                    <a:pt x="9111" y="2419"/>
                    <a:pt x="9246" y="2554"/>
                    <a:pt x="9246" y="2717"/>
                  </a:cubicBezTo>
                  <a:lnTo>
                    <a:pt x="9246" y="3936"/>
                  </a:lnTo>
                  <a:lnTo>
                    <a:pt x="9246" y="3941"/>
                  </a:lnTo>
                  <a:cubicBezTo>
                    <a:pt x="9246" y="4104"/>
                    <a:pt x="9111" y="4239"/>
                    <a:pt x="8948" y="4239"/>
                  </a:cubicBezTo>
                  <a:lnTo>
                    <a:pt x="8588" y="4239"/>
                  </a:lnTo>
                  <a:lnTo>
                    <a:pt x="8588" y="3413"/>
                  </a:lnTo>
                  <a:cubicBezTo>
                    <a:pt x="8588" y="3274"/>
                    <a:pt x="8485" y="3204"/>
                    <a:pt x="8382" y="3204"/>
                  </a:cubicBezTo>
                  <a:cubicBezTo>
                    <a:pt x="8278" y="3204"/>
                    <a:pt x="8175" y="3274"/>
                    <a:pt x="8175" y="3413"/>
                  </a:cubicBezTo>
                  <a:lnTo>
                    <a:pt x="8175" y="4239"/>
                  </a:lnTo>
                  <a:lnTo>
                    <a:pt x="7609" y="4239"/>
                  </a:lnTo>
                  <a:lnTo>
                    <a:pt x="7609" y="2419"/>
                  </a:lnTo>
                  <a:close/>
                  <a:moveTo>
                    <a:pt x="5674" y="0"/>
                  </a:moveTo>
                  <a:cubicBezTo>
                    <a:pt x="5281" y="0"/>
                    <a:pt x="4964" y="322"/>
                    <a:pt x="4964" y="715"/>
                  </a:cubicBezTo>
                  <a:lnTo>
                    <a:pt x="4964" y="2007"/>
                  </a:lnTo>
                  <a:lnTo>
                    <a:pt x="4052" y="2007"/>
                  </a:lnTo>
                  <a:cubicBezTo>
                    <a:pt x="3773" y="2007"/>
                    <a:pt x="3773" y="2419"/>
                    <a:pt x="4052" y="2419"/>
                  </a:cubicBezTo>
                  <a:lnTo>
                    <a:pt x="4964" y="2419"/>
                  </a:lnTo>
                  <a:lnTo>
                    <a:pt x="4964" y="4239"/>
                  </a:lnTo>
                  <a:lnTo>
                    <a:pt x="4273" y="4239"/>
                  </a:lnTo>
                  <a:lnTo>
                    <a:pt x="4273" y="3773"/>
                  </a:lnTo>
                  <a:cubicBezTo>
                    <a:pt x="4273" y="3636"/>
                    <a:pt x="4169" y="3568"/>
                    <a:pt x="4066" y="3568"/>
                  </a:cubicBezTo>
                  <a:cubicBezTo>
                    <a:pt x="3963" y="3568"/>
                    <a:pt x="3860" y="3636"/>
                    <a:pt x="3860" y="3773"/>
                  </a:cubicBezTo>
                  <a:lnTo>
                    <a:pt x="3860" y="4239"/>
                  </a:lnTo>
                  <a:lnTo>
                    <a:pt x="2996" y="4239"/>
                  </a:lnTo>
                  <a:lnTo>
                    <a:pt x="2996" y="3408"/>
                  </a:lnTo>
                  <a:cubicBezTo>
                    <a:pt x="2996" y="3271"/>
                    <a:pt x="2893" y="3203"/>
                    <a:pt x="2789" y="3203"/>
                  </a:cubicBezTo>
                  <a:cubicBezTo>
                    <a:pt x="2686" y="3203"/>
                    <a:pt x="2583" y="3271"/>
                    <a:pt x="2583" y="3408"/>
                  </a:cubicBezTo>
                  <a:lnTo>
                    <a:pt x="2583" y="4239"/>
                  </a:lnTo>
                  <a:lnTo>
                    <a:pt x="1709" y="4239"/>
                  </a:lnTo>
                  <a:lnTo>
                    <a:pt x="1709" y="3773"/>
                  </a:lnTo>
                  <a:cubicBezTo>
                    <a:pt x="1709" y="3636"/>
                    <a:pt x="1605" y="3568"/>
                    <a:pt x="1500" y="3568"/>
                  </a:cubicBezTo>
                  <a:cubicBezTo>
                    <a:pt x="1396" y="3568"/>
                    <a:pt x="1292" y="3636"/>
                    <a:pt x="1292" y="3773"/>
                  </a:cubicBezTo>
                  <a:lnTo>
                    <a:pt x="1292" y="4239"/>
                  </a:lnTo>
                  <a:lnTo>
                    <a:pt x="413" y="4239"/>
                  </a:lnTo>
                  <a:lnTo>
                    <a:pt x="413" y="3408"/>
                  </a:lnTo>
                  <a:cubicBezTo>
                    <a:pt x="413" y="3271"/>
                    <a:pt x="310" y="3203"/>
                    <a:pt x="207" y="3203"/>
                  </a:cubicBezTo>
                  <a:cubicBezTo>
                    <a:pt x="104" y="3203"/>
                    <a:pt x="0" y="3271"/>
                    <a:pt x="0" y="3408"/>
                  </a:cubicBezTo>
                  <a:lnTo>
                    <a:pt x="0" y="6005"/>
                  </a:lnTo>
                  <a:cubicBezTo>
                    <a:pt x="0" y="6142"/>
                    <a:pt x="104" y="6210"/>
                    <a:pt x="207" y="6210"/>
                  </a:cubicBezTo>
                  <a:cubicBezTo>
                    <a:pt x="310" y="6210"/>
                    <a:pt x="413" y="6142"/>
                    <a:pt x="413" y="6005"/>
                  </a:cubicBezTo>
                  <a:lnTo>
                    <a:pt x="413" y="4652"/>
                  </a:lnTo>
                  <a:lnTo>
                    <a:pt x="4964" y="4652"/>
                  </a:lnTo>
                  <a:lnTo>
                    <a:pt x="4964" y="7119"/>
                  </a:lnTo>
                  <a:cubicBezTo>
                    <a:pt x="4964" y="7258"/>
                    <a:pt x="5067" y="7328"/>
                    <a:pt x="5170" y="7328"/>
                  </a:cubicBezTo>
                  <a:cubicBezTo>
                    <a:pt x="5273" y="7328"/>
                    <a:pt x="5377" y="7258"/>
                    <a:pt x="5377" y="7119"/>
                  </a:cubicBezTo>
                  <a:lnTo>
                    <a:pt x="5377" y="715"/>
                  </a:lnTo>
                  <a:cubicBezTo>
                    <a:pt x="5377" y="552"/>
                    <a:pt x="5511" y="418"/>
                    <a:pt x="5674" y="418"/>
                  </a:cubicBezTo>
                  <a:lnTo>
                    <a:pt x="6894" y="418"/>
                  </a:lnTo>
                  <a:cubicBezTo>
                    <a:pt x="7062" y="418"/>
                    <a:pt x="7196" y="552"/>
                    <a:pt x="7196" y="715"/>
                  </a:cubicBezTo>
                  <a:lnTo>
                    <a:pt x="7196" y="11060"/>
                  </a:lnTo>
                  <a:cubicBezTo>
                    <a:pt x="7196" y="11319"/>
                    <a:pt x="6985" y="11530"/>
                    <a:pt x="6721" y="11530"/>
                  </a:cubicBezTo>
                  <a:lnTo>
                    <a:pt x="2156" y="11530"/>
                  </a:lnTo>
                  <a:cubicBezTo>
                    <a:pt x="1882" y="11530"/>
                    <a:pt x="1882" y="11948"/>
                    <a:pt x="2156" y="11948"/>
                  </a:cubicBezTo>
                  <a:lnTo>
                    <a:pt x="6721" y="11948"/>
                  </a:lnTo>
                  <a:cubicBezTo>
                    <a:pt x="7210" y="11943"/>
                    <a:pt x="7609" y="11549"/>
                    <a:pt x="7609" y="11060"/>
                  </a:cubicBezTo>
                  <a:lnTo>
                    <a:pt x="7609" y="4652"/>
                  </a:lnTo>
                  <a:lnTo>
                    <a:pt x="8948" y="4652"/>
                  </a:lnTo>
                  <a:cubicBezTo>
                    <a:pt x="9342" y="4652"/>
                    <a:pt x="9658" y="4330"/>
                    <a:pt x="9658" y="3936"/>
                  </a:cubicBezTo>
                  <a:lnTo>
                    <a:pt x="9658" y="2717"/>
                  </a:lnTo>
                  <a:cubicBezTo>
                    <a:pt x="9658" y="2323"/>
                    <a:pt x="9342" y="2007"/>
                    <a:pt x="8948" y="2007"/>
                  </a:cubicBezTo>
                  <a:lnTo>
                    <a:pt x="7609" y="2007"/>
                  </a:lnTo>
                  <a:lnTo>
                    <a:pt x="7609" y="715"/>
                  </a:lnTo>
                  <a:cubicBezTo>
                    <a:pt x="7609" y="322"/>
                    <a:pt x="7287" y="0"/>
                    <a:pt x="68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9" name="Google Shape;24209;p76"/>
            <p:cNvSpPr/>
            <p:nvPr/>
          </p:nvSpPr>
          <p:spPr>
            <a:xfrm>
              <a:off x="2637656" y="2953529"/>
              <a:ext cx="253221" cy="313094"/>
            </a:xfrm>
            <a:custGeom>
              <a:rect b="b" l="l" r="r" t="t"/>
              <a:pathLst>
                <a:path extrusionOk="0" h="11949" w="9664">
                  <a:moveTo>
                    <a:pt x="4282" y="9942"/>
                  </a:moveTo>
                  <a:lnTo>
                    <a:pt x="4282" y="11233"/>
                  </a:lnTo>
                  <a:cubicBezTo>
                    <a:pt x="4282" y="11397"/>
                    <a:pt x="4148" y="11531"/>
                    <a:pt x="3980" y="11531"/>
                  </a:cubicBezTo>
                  <a:lnTo>
                    <a:pt x="2765" y="11531"/>
                  </a:lnTo>
                  <a:cubicBezTo>
                    <a:pt x="2597" y="11531"/>
                    <a:pt x="2463" y="11397"/>
                    <a:pt x="2463" y="11233"/>
                  </a:cubicBezTo>
                  <a:lnTo>
                    <a:pt x="2463" y="9942"/>
                  </a:lnTo>
                  <a:close/>
                  <a:moveTo>
                    <a:pt x="2943" y="1"/>
                  </a:moveTo>
                  <a:cubicBezTo>
                    <a:pt x="2453" y="6"/>
                    <a:pt x="2055" y="399"/>
                    <a:pt x="2055" y="889"/>
                  </a:cubicBezTo>
                  <a:lnTo>
                    <a:pt x="2055" y="7297"/>
                  </a:lnTo>
                  <a:lnTo>
                    <a:pt x="716" y="7297"/>
                  </a:lnTo>
                  <a:cubicBezTo>
                    <a:pt x="322" y="7297"/>
                    <a:pt x="1" y="7619"/>
                    <a:pt x="1" y="8012"/>
                  </a:cubicBezTo>
                  <a:lnTo>
                    <a:pt x="1" y="9232"/>
                  </a:lnTo>
                  <a:cubicBezTo>
                    <a:pt x="1" y="9625"/>
                    <a:pt x="322" y="9942"/>
                    <a:pt x="716" y="9947"/>
                  </a:cubicBezTo>
                  <a:lnTo>
                    <a:pt x="2055" y="9947"/>
                  </a:lnTo>
                  <a:lnTo>
                    <a:pt x="2055" y="11233"/>
                  </a:lnTo>
                  <a:cubicBezTo>
                    <a:pt x="2055" y="11627"/>
                    <a:pt x="2372" y="11944"/>
                    <a:pt x="2765" y="11949"/>
                  </a:cubicBezTo>
                  <a:lnTo>
                    <a:pt x="3985" y="11949"/>
                  </a:lnTo>
                  <a:cubicBezTo>
                    <a:pt x="4378" y="11944"/>
                    <a:pt x="4700" y="11627"/>
                    <a:pt x="4700" y="11233"/>
                  </a:cubicBezTo>
                  <a:lnTo>
                    <a:pt x="4700" y="9947"/>
                  </a:lnTo>
                  <a:lnTo>
                    <a:pt x="5612" y="9947"/>
                  </a:lnTo>
                  <a:cubicBezTo>
                    <a:pt x="5886" y="9947"/>
                    <a:pt x="5886" y="9529"/>
                    <a:pt x="5612" y="9529"/>
                  </a:cubicBezTo>
                  <a:lnTo>
                    <a:pt x="711" y="9529"/>
                  </a:lnTo>
                  <a:cubicBezTo>
                    <a:pt x="548" y="9529"/>
                    <a:pt x="413" y="9395"/>
                    <a:pt x="413" y="9232"/>
                  </a:cubicBezTo>
                  <a:lnTo>
                    <a:pt x="413" y="8012"/>
                  </a:lnTo>
                  <a:cubicBezTo>
                    <a:pt x="413" y="7844"/>
                    <a:pt x="548" y="7710"/>
                    <a:pt x="711" y="7710"/>
                  </a:cubicBezTo>
                  <a:lnTo>
                    <a:pt x="1412" y="7710"/>
                  </a:lnTo>
                  <a:lnTo>
                    <a:pt x="1412" y="8540"/>
                  </a:lnTo>
                  <a:cubicBezTo>
                    <a:pt x="1412" y="8677"/>
                    <a:pt x="1515" y="8746"/>
                    <a:pt x="1618" y="8746"/>
                  </a:cubicBezTo>
                  <a:cubicBezTo>
                    <a:pt x="1721" y="8746"/>
                    <a:pt x="1825" y="8677"/>
                    <a:pt x="1825" y="8540"/>
                  </a:cubicBezTo>
                  <a:lnTo>
                    <a:pt x="1825" y="7710"/>
                  </a:lnTo>
                  <a:lnTo>
                    <a:pt x="2689" y="7710"/>
                  </a:lnTo>
                  <a:lnTo>
                    <a:pt x="2689" y="8233"/>
                  </a:lnTo>
                  <a:cubicBezTo>
                    <a:pt x="2689" y="8370"/>
                    <a:pt x="2793" y="8438"/>
                    <a:pt x="2897" y="8438"/>
                  </a:cubicBezTo>
                  <a:cubicBezTo>
                    <a:pt x="3002" y="8438"/>
                    <a:pt x="3106" y="8370"/>
                    <a:pt x="3106" y="8233"/>
                  </a:cubicBezTo>
                  <a:lnTo>
                    <a:pt x="3106" y="7710"/>
                  </a:lnTo>
                  <a:lnTo>
                    <a:pt x="3970" y="7710"/>
                  </a:lnTo>
                  <a:lnTo>
                    <a:pt x="3970" y="8540"/>
                  </a:lnTo>
                  <a:cubicBezTo>
                    <a:pt x="3970" y="8641"/>
                    <a:pt x="4047" y="8732"/>
                    <a:pt x="4148" y="8742"/>
                  </a:cubicBezTo>
                  <a:cubicBezTo>
                    <a:pt x="4153" y="8744"/>
                    <a:pt x="4158" y="8746"/>
                    <a:pt x="4162" y="8746"/>
                  </a:cubicBezTo>
                  <a:cubicBezTo>
                    <a:pt x="4167" y="8746"/>
                    <a:pt x="4172" y="8744"/>
                    <a:pt x="4177" y="8742"/>
                  </a:cubicBezTo>
                  <a:cubicBezTo>
                    <a:pt x="4292" y="8742"/>
                    <a:pt x="4383" y="8651"/>
                    <a:pt x="4383" y="8536"/>
                  </a:cubicBezTo>
                  <a:lnTo>
                    <a:pt x="4383" y="7710"/>
                  </a:lnTo>
                  <a:lnTo>
                    <a:pt x="5247" y="7710"/>
                  </a:lnTo>
                  <a:lnTo>
                    <a:pt x="5247" y="8228"/>
                  </a:lnTo>
                  <a:cubicBezTo>
                    <a:pt x="5247" y="8368"/>
                    <a:pt x="5352" y="8437"/>
                    <a:pt x="5456" y="8437"/>
                  </a:cubicBezTo>
                  <a:cubicBezTo>
                    <a:pt x="5560" y="8437"/>
                    <a:pt x="5665" y="8368"/>
                    <a:pt x="5665" y="8228"/>
                  </a:cubicBezTo>
                  <a:lnTo>
                    <a:pt x="5665" y="7710"/>
                  </a:lnTo>
                  <a:lnTo>
                    <a:pt x="6529" y="7710"/>
                  </a:lnTo>
                  <a:lnTo>
                    <a:pt x="6529" y="8536"/>
                  </a:lnTo>
                  <a:cubicBezTo>
                    <a:pt x="6529" y="8675"/>
                    <a:pt x="6632" y="8744"/>
                    <a:pt x="6735" y="8744"/>
                  </a:cubicBezTo>
                  <a:cubicBezTo>
                    <a:pt x="6838" y="8744"/>
                    <a:pt x="6942" y="8675"/>
                    <a:pt x="6942" y="8536"/>
                  </a:cubicBezTo>
                  <a:lnTo>
                    <a:pt x="6942" y="7710"/>
                  </a:lnTo>
                  <a:lnTo>
                    <a:pt x="7815" y="7710"/>
                  </a:lnTo>
                  <a:lnTo>
                    <a:pt x="7815" y="8228"/>
                  </a:lnTo>
                  <a:cubicBezTo>
                    <a:pt x="7815" y="8368"/>
                    <a:pt x="7919" y="8437"/>
                    <a:pt x="8022" y="8437"/>
                  </a:cubicBezTo>
                  <a:cubicBezTo>
                    <a:pt x="8125" y="8437"/>
                    <a:pt x="8228" y="8368"/>
                    <a:pt x="8228" y="8228"/>
                  </a:cubicBezTo>
                  <a:lnTo>
                    <a:pt x="8228" y="7710"/>
                  </a:lnTo>
                  <a:lnTo>
                    <a:pt x="9246" y="7710"/>
                  </a:lnTo>
                  <a:lnTo>
                    <a:pt x="9246" y="8536"/>
                  </a:lnTo>
                  <a:cubicBezTo>
                    <a:pt x="9246" y="8675"/>
                    <a:pt x="9350" y="8744"/>
                    <a:pt x="9455" y="8744"/>
                  </a:cubicBezTo>
                  <a:cubicBezTo>
                    <a:pt x="9559" y="8744"/>
                    <a:pt x="9663" y="8675"/>
                    <a:pt x="9663" y="8536"/>
                  </a:cubicBezTo>
                  <a:lnTo>
                    <a:pt x="9663" y="7422"/>
                  </a:lnTo>
                  <a:lnTo>
                    <a:pt x="9663" y="5948"/>
                  </a:lnTo>
                  <a:cubicBezTo>
                    <a:pt x="9663" y="5809"/>
                    <a:pt x="9559" y="5739"/>
                    <a:pt x="9455" y="5739"/>
                  </a:cubicBezTo>
                  <a:cubicBezTo>
                    <a:pt x="9350" y="5739"/>
                    <a:pt x="9246" y="5809"/>
                    <a:pt x="9246" y="5948"/>
                  </a:cubicBezTo>
                  <a:lnTo>
                    <a:pt x="9246" y="7297"/>
                  </a:lnTo>
                  <a:lnTo>
                    <a:pt x="4700" y="7297"/>
                  </a:lnTo>
                  <a:lnTo>
                    <a:pt x="4700" y="4825"/>
                  </a:lnTo>
                  <a:cubicBezTo>
                    <a:pt x="4700" y="4688"/>
                    <a:pt x="4597" y="4620"/>
                    <a:pt x="4494" y="4620"/>
                  </a:cubicBezTo>
                  <a:cubicBezTo>
                    <a:pt x="4390" y="4620"/>
                    <a:pt x="4287" y="4688"/>
                    <a:pt x="4287" y="4825"/>
                  </a:cubicBezTo>
                  <a:lnTo>
                    <a:pt x="4287" y="7297"/>
                  </a:lnTo>
                  <a:lnTo>
                    <a:pt x="2468" y="7297"/>
                  </a:lnTo>
                  <a:lnTo>
                    <a:pt x="2468" y="889"/>
                  </a:lnTo>
                  <a:cubicBezTo>
                    <a:pt x="2468" y="630"/>
                    <a:pt x="2679" y="418"/>
                    <a:pt x="2943" y="418"/>
                  </a:cubicBezTo>
                  <a:lnTo>
                    <a:pt x="7508" y="418"/>
                  </a:lnTo>
                  <a:cubicBezTo>
                    <a:pt x="7782" y="418"/>
                    <a:pt x="7782" y="1"/>
                    <a:pt x="750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10" name="Google Shape;24210;p76"/>
          <p:cNvGrpSpPr/>
          <p:nvPr/>
        </p:nvGrpSpPr>
        <p:grpSpPr>
          <a:xfrm>
            <a:off x="2195804" y="2946376"/>
            <a:ext cx="365394" cy="274969"/>
            <a:chOff x="2195804" y="2946376"/>
            <a:chExt cx="365394" cy="274969"/>
          </a:xfrm>
        </p:grpSpPr>
        <p:sp>
          <p:nvSpPr>
            <p:cNvPr id="24211" name="Google Shape;24211;p76"/>
            <p:cNvSpPr/>
            <p:nvPr/>
          </p:nvSpPr>
          <p:spPr>
            <a:xfrm>
              <a:off x="2201332" y="2951774"/>
              <a:ext cx="354467" cy="264174"/>
            </a:xfrm>
            <a:custGeom>
              <a:rect b="b" l="l" r="r" t="t"/>
              <a:pathLst>
                <a:path extrusionOk="0" h="10082" w="13528">
                  <a:moveTo>
                    <a:pt x="706" y="1"/>
                  </a:moveTo>
                  <a:cubicBezTo>
                    <a:pt x="312" y="1"/>
                    <a:pt x="0" y="317"/>
                    <a:pt x="0" y="706"/>
                  </a:cubicBezTo>
                  <a:lnTo>
                    <a:pt x="0" y="9375"/>
                  </a:lnTo>
                  <a:cubicBezTo>
                    <a:pt x="0" y="9764"/>
                    <a:pt x="312" y="10081"/>
                    <a:pt x="706" y="10081"/>
                  </a:cubicBezTo>
                  <a:lnTo>
                    <a:pt x="12827" y="10081"/>
                  </a:lnTo>
                  <a:cubicBezTo>
                    <a:pt x="13216" y="10081"/>
                    <a:pt x="13528" y="9764"/>
                    <a:pt x="13528" y="9375"/>
                  </a:cubicBezTo>
                  <a:lnTo>
                    <a:pt x="13528" y="706"/>
                  </a:lnTo>
                  <a:cubicBezTo>
                    <a:pt x="13528" y="317"/>
                    <a:pt x="13216" y="1"/>
                    <a:pt x="12827" y="1"/>
                  </a:cubicBezTo>
                  <a:close/>
                </a:path>
              </a:pathLst>
            </a:custGeom>
            <a:solidFill>
              <a:srgbClr val="5368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2" name="Google Shape;24212;p76"/>
            <p:cNvSpPr/>
            <p:nvPr/>
          </p:nvSpPr>
          <p:spPr>
            <a:xfrm>
              <a:off x="2221456" y="2951774"/>
              <a:ext cx="334344" cy="264174"/>
            </a:xfrm>
            <a:custGeom>
              <a:rect b="b" l="l" r="r" t="t"/>
              <a:pathLst>
                <a:path extrusionOk="0" h="10082" w="12760">
                  <a:moveTo>
                    <a:pt x="706" y="1"/>
                  </a:moveTo>
                  <a:cubicBezTo>
                    <a:pt x="317" y="1"/>
                    <a:pt x="0" y="317"/>
                    <a:pt x="0" y="706"/>
                  </a:cubicBezTo>
                  <a:lnTo>
                    <a:pt x="0" y="9375"/>
                  </a:lnTo>
                  <a:cubicBezTo>
                    <a:pt x="0" y="9764"/>
                    <a:pt x="317" y="10081"/>
                    <a:pt x="706" y="10081"/>
                  </a:cubicBezTo>
                  <a:lnTo>
                    <a:pt x="12059" y="10081"/>
                  </a:lnTo>
                  <a:cubicBezTo>
                    <a:pt x="12448" y="10081"/>
                    <a:pt x="12760" y="9764"/>
                    <a:pt x="12760" y="9375"/>
                  </a:cubicBez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3" name="Google Shape;24213;p76"/>
            <p:cNvSpPr/>
            <p:nvPr/>
          </p:nvSpPr>
          <p:spPr>
            <a:xfrm>
              <a:off x="2201201" y="2951774"/>
              <a:ext cx="354598" cy="45697"/>
            </a:xfrm>
            <a:custGeom>
              <a:rect b="b" l="l" r="r" t="t"/>
              <a:pathLst>
                <a:path extrusionOk="0" h="1744" w="13533">
                  <a:moveTo>
                    <a:pt x="706" y="1"/>
                  </a:moveTo>
                  <a:cubicBezTo>
                    <a:pt x="317" y="1"/>
                    <a:pt x="1" y="317"/>
                    <a:pt x="1" y="706"/>
                  </a:cubicBezTo>
                  <a:lnTo>
                    <a:pt x="1" y="1743"/>
                  </a:lnTo>
                  <a:lnTo>
                    <a:pt x="13533" y="1743"/>
                  </a:lnTo>
                  <a:lnTo>
                    <a:pt x="13533" y="706"/>
                  </a:lnTo>
                  <a:cubicBezTo>
                    <a:pt x="13533" y="317"/>
                    <a:pt x="13216" y="1"/>
                    <a:pt x="12827" y="1"/>
                  </a:cubicBezTo>
                  <a:close/>
                </a:path>
              </a:pathLst>
            </a:custGeom>
            <a:solidFill>
              <a:srgbClr val="2D476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4" name="Google Shape;24214;p76"/>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5" name="Google Shape;24215;p76"/>
            <p:cNvSpPr/>
            <p:nvPr/>
          </p:nvSpPr>
          <p:spPr>
            <a:xfrm>
              <a:off x="2221456" y="2951774"/>
              <a:ext cx="334344" cy="45697"/>
            </a:xfrm>
            <a:custGeom>
              <a:rect b="b" l="l" r="r" t="t"/>
              <a:pathLst>
                <a:path extrusionOk="0" h="1744" w="12760">
                  <a:moveTo>
                    <a:pt x="706" y="1"/>
                  </a:moveTo>
                  <a:cubicBezTo>
                    <a:pt x="317" y="1"/>
                    <a:pt x="0" y="317"/>
                    <a:pt x="0" y="706"/>
                  </a:cubicBezTo>
                  <a:lnTo>
                    <a:pt x="0" y="1743"/>
                  </a:lnTo>
                  <a:lnTo>
                    <a:pt x="12760" y="1743"/>
                  </a:lnTo>
                  <a:lnTo>
                    <a:pt x="12760" y="706"/>
                  </a:lnTo>
                  <a:cubicBezTo>
                    <a:pt x="12760" y="317"/>
                    <a:pt x="12448" y="1"/>
                    <a:pt x="12059"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6" name="Google Shape;24216;p76"/>
            <p:cNvSpPr/>
            <p:nvPr/>
          </p:nvSpPr>
          <p:spPr>
            <a:xfrm>
              <a:off x="2225491" y="3048251"/>
              <a:ext cx="188553" cy="138742"/>
            </a:xfrm>
            <a:custGeom>
              <a:rect b="b" l="l" r="r" t="t"/>
              <a:pathLst>
                <a:path extrusionOk="0" h="5295" w="7196">
                  <a:moveTo>
                    <a:pt x="451" y="0"/>
                  </a:moveTo>
                  <a:cubicBezTo>
                    <a:pt x="202" y="0"/>
                    <a:pt x="0" y="202"/>
                    <a:pt x="0" y="452"/>
                  </a:cubicBezTo>
                  <a:lnTo>
                    <a:pt x="0" y="4844"/>
                  </a:lnTo>
                  <a:cubicBezTo>
                    <a:pt x="0" y="5093"/>
                    <a:pt x="202" y="5295"/>
                    <a:pt x="451" y="5295"/>
                  </a:cubicBezTo>
                  <a:lnTo>
                    <a:pt x="6744" y="5295"/>
                  </a:lnTo>
                  <a:cubicBezTo>
                    <a:pt x="6994" y="5295"/>
                    <a:pt x="7196" y="5093"/>
                    <a:pt x="7196" y="4844"/>
                  </a:cubicBezTo>
                  <a:lnTo>
                    <a:pt x="7196" y="452"/>
                  </a:lnTo>
                  <a:cubicBezTo>
                    <a:pt x="7196" y="202"/>
                    <a:pt x="6994" y="0"/>
                    <a:pt x="6744"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7" name="Google Shape;24217;p76"/>
            <p:cNvSpPr/>
            <p:nvPr/>
          </p:nvSpPr>
          <p:spPr>
            <a:xfrm>
              <a:off x="2229264" y="3099137"/>
              <a:ext cx="108321" cy="87857"/>
            </a:xfrm>
            <a:custGeom>
              <a:rect b="b" l="l" r="r" t="t"/>
              <a:pathLst>
                <a:path extrusionOk="0" h="3353" w="4134">
                  <a:moveTo>
                    <a:pt x="2035" y="0"/>
                  </a:moveTo>
                  <a:cubicBezTo>
                    <a:pt x="1807" y="0"/>
                    <a:pt x="1579" y="118"/>
                    <a:pt x="1459" y="353"/>
                  </a:cubicBezTo>
                  <a:lnTo>
                    <a:pt x="1003" y="1251"/>
                  </a:lnTo>
                  <a:lnTo>
                    <a:pt x="984" y="1284"/>
                  </a:lnTo>
                  <a:lnTo>
                    <a:pt x="0" y="3233"/>
                  </a:lnTo>
                  <a:cubicBezTo>
                    <a:pt x="82" y="3310"/>
                    <a:pt x="192" y="3353"/>
                    <a:pt x="307" y="3353"/>
                  </a:cubicBezTo>
                  <a:lnTo>
                    <a:pt x="4133" y="3353"/>
                  </a:lnTo>
                  <a:lnTo>
                    <a:pt x="3082" y="1284"/>
                  </a:lnTo>
                  <a:lnTo>
                    <a:pt x="3067" y="1251"/>
                  </a:lnTo>
                  <a:lnTo>
                    <a:pt x="2611" y="353"/>
                  </a:lnTo>
                  <a:cubicBezTo>
                    <a:pt x="2491" y="118"/>
                    <a:pt x="2263" y="0"/>
                    <a:pt x="2035"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8" name="Google Shape;24218;p76"/>
            <p:cNvSpPr/>
            <p:nvPr/>
          </p:nvSpPr>
          <p:spPr>
            <a:xfrm>
              <a:off x="2324720" y="3066226"/>
              <a:ext cx="65925" cy="60371"/>
            </a:xfrm>
            <a:custGeom>
              <a:rect b="b" l="l" r="r" t="t"/>
              <a:pathLst>
                <a:path extrusionOk="0" h="2304" w="2516">
                  <a:moveTo>
                    <a:pt x="1297" y="1"/>
                  </a:moveTo>
                  <a:lnTo>
                    <a:pt x="1297" y="1"/>
                  </a:lnTo>
                  <a:cubicBezTo>
                    <a:pt x="418" y="121"/>
                    <a:pt x="0" y="1143"/>
                    <a:pt x="533" y="1844"/>
                  </a:cubicBezTo>
                  <a:cubicBezTo>
                    <a:pt x="768" y="2155"/>
                    <a:pt x="1111" y="2303"/>
                    <a:pt x="1453" y="2303"/>
                  </a:cubicBezTo>
                  <a:cubicBezTo>
                    <a:pt x="1886" y="2303"/>
                    <a:pt x="2317" y="2063"/>
                    <a:pt x="2516" y="1609"/>
                  </a:cubicBezTo>
                  <a:lnTo>
                    <a:pt x="2516" y="1609"/>
                  </a:lnTo>
                  <a:cubicBezTo>
                    <a:pt x="2459" y="1617"/>
                    <a:pt x="2404" y="1620"/>
                    <a:pt x="2349" y="1620"/>
                  </a:cubicBezTo>
                  <a:cubicBezTo>
                    <a:pt x="1536" y="1620"/>
                    <a:pt x="955" y="779"/>
                    <a:pt x="1297" y="1"/>
                  </a:cubicBezTo>
                  <a:close/>
                </a:path>
              </a:pathLst>
            </a:custGeom>
            <a:solidFill>
              <a:srgbClr val="CFD6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9" name="Google Shape;24219;p76"/>
            <p:cNvSpPr/>
            <p:nvPr/>
          </p:nvSpPr>
          <p:spPr>
            <a:xfrm>
              <a:off x="2255545" y="3099137"/>
              <a:ext cx="54108" cy="46274"/>
            </a:xfrm>
            <a:custGeom>
              <a:rect b="b" l="l" r="r" t="t"/>
              <a:pathLst>
                <a:path extrusionOk="0" h="1766" w="2065">
                  <a:moveTo>
                    <a:pt x="1032" y="0"/>
                  </a:moveTo>
                  <a:cubicBezTo>
                    <a:pt x="804" y="0"/>
                    <a:pt x="576" y="118"/>
                    <a:pt x="456" y="353"/>
                  </a:cubicBezTo>
                  <a:lnTo>
                    <a:pt x="0" y="1251"/>
                  </a:lnTo>
                  <a:cubicBezTo>
                    <a:pt x="257" y="1594"/>
                    <a:pt x="644" y="1765"/>
                    <a:pt x="1031" y="1765"/>
                  </a:cubicBezTo>
                  <a:cubicBezTo>
                    <a:pt x="1418" y="1765"/>
                    <a:pt x="1805" y="1594"/>
                    <a:pt x="2064" y="1251"/>
                  </a:cubicBezTo>
                  <a:lnTo>
                    <a:pt x="1608" y="353"/>
                  </a:lnTo>
                  <a:cubicBezTo>
                    <a:pt x="1488" y="118"/>
                    <a:pt x="1260" y="0"/>
                    <a:pt x="1032" y="0"/>
                  </a:cubicBezTo>
                  <a:close/>
                </a:path>
              </a:pathLst>
            </a:custGeom>
            <a:solidFill>
              <a:srgbClr val="E5EA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0" name="Google Shape;24220;p76"/>
            <p:cNvSpPr/>
            <p:nvPr/>
          </p:nvSpPr>
          <p:spPr>
            <a:xfrm>
              <a:off x="2195804" y="2946376"/>
              <a:ext cx="365394" cy="274969"/>
            </a:xfrm>
            <a:custGeom>
              <a:rect b="b" l="l" r="r" t="t"/>
              <a:pathLst>
                <a:path extrusionOk="0" h="10494" w="13945">
                  <a:moveTo>
                    <a:pt x="13537" y="2155"/>
                  </a:moveTo>
                  <a:lnTo>
                    <a:pt x="13537" y="9581"/>
                  </a:lnTo>
                  <a:lnTo>
                    <a:pt x="13532" y="9581"/>
                  </a:lnTo>
                  <a:cubicBezTo>
                    <a:pt x="13532" y="9860"/>
                    <a:pt x="13311" y="10081"/>
                    <a:pt x="13033" y="10081"/>
                  </a:cubicBezTo>
                  <a:lnTo>
                    <a:pt x="912" y="10081"/>
                  </a:lnTo>
                  <a:cubicBezTo>
                    <a:pt x="639" y="10081"/>
                    <a:pt x="418" y="9860"/>
                    <a:pt x="418" y="9581"/>
                  </a:cubicBezTo>
                  <a:lnTo>
                    <a:pt x="418" y="2155"/>
                  </a:lnTo>
                  <a:close/>
                  <a:moveTo>
                    <a:pt x="912" y="0"/>
                  </a:moveTo>
                  <a:cubicBezTo>
                    <a:pt x="408" y="0"/>
                    <a:pt x="0" y="408"/>
                    <a:pt x="0" y="912"/>
                  </a:cubicBezTo>
                  <a:lnTo>
                    <a:pt x="0" y="9581"/>
                  </a:lnTo>
                  <a:cubicBezTo>
                    <a:pt x="0" y="10085"/>
                    <a:pt x="408" y="10493"/>
                    <a:pt x="912" y="10493"/>
                  </a:cubicBezTo>
                  <a:lnTo>
                    <a:pt x="13033" y="10493"/>
                  </a:lnTo>
                  <a:cubicBezTo>
                    <a:pt x="13537" y="10493"/>
                    <a:pt x="13945" y="10085"/>
                    <a:pt x="13945" y="9581"/>
                  </a:cubicBezTo>
                  <a:lnTo>
                    <a:pt x="13945" y="912"/>
                  </a:lnTo>
                  <a:cubicBezTo>
                    <a:pt x="13945" y="408"/>
                    <a:pt x="13537" y="0"/>
                    <a:pt x="13038" y="0"/>
                  </a:cubicBezTo>
                  <a:lnTo>
                    <a:pt x="4556" y="0"/>
                  </a:lnTo>
                  <a:cubicBezTo>
                    <a:pt x="4277" y="0"/>
                    <a:pt x="4277" y="413"/>
                    <a:pt x="4556" y="413"/>
                  </a:cubicBezTo>
                  <a:lnTo>
                    <a:pt x="13038" y="413"/>
                  </a:lnTo>
                  <a:cubicBezTo>
                    <a:pt x="13311" y="413"/>
                    <a:pt x="13532" y="639"/>
                    <a:pt x="13532" y="912"/>
                  </a:cubicBezTo>
                  <a:lnTo>
                    <a:pt x="13532" y="1738"/>
                  </a:lnTo>
                  <a:lnTo>
                    <a:pt x="413" y="1738"/>
                  </a:lnTo>
                  <a:lnTo>
                    <a:pt x="413" y="912"/>
                  </a:lnTo>
                  <a:cubicBezTo>
                    <a:pt x="413" y="639"/>
                    <a:pt x="639" y="413"/>
                    <a:pt x="912" y="413"/>
                  </a:cubicBezTo>
                  <a:lnTo>
                    <a:pt x="3725" y="413"/>
                  </a:lnTo>
                  <a:cubicBezTo>
                    <a:pt x="4004" y="413"/>
                    <a:pt x="4004" y="0"/>
                    <a:pt x="37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1" name="Google Shape;24221;p76"/>
            <p:cNvSpPr/>
            <p:nvPr/>
          </p:nvSpPr>
          <p:spPr>
            <a:xfrm>
              <a:off x="2218678" y="3015158"/>
              <a:ext cx="43418" cy="10848"/>
            </a:xfrm>
            <a:custGeom>
              <a:rect b="b" l="l" r="r" t="t"/>
              <a:pathLst>
                <a:path extrusionOk="0" h="414" w="1657">
                  <a:moveTo>
                    <a:pt x="274" y="1"/>
                  </a:moveTo>
                  <a:cubicBezTo>
                    <a:pt x="1" y="1"/>
                    <a:pt x="1" y="414"/>
                    <a:pt x="274"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2" name="Google Shape;24222;p76"/>
            <p:cNvSpPr/>
            <p:nvPr/>
          </p:nvSpPr>
          <p:spPr>
            <a:xfrm>
              <a:off x="2272891" y="3015158"/>
              <a:ext cx="43418" cy="10848"/>
            </a:xfrm>
            <a:custGeom>
              <a:rect b="b" l="l" r="r" t="t"/>
              <a:pathLst>
                <a:path extrusionOk="0" h="414" w="1657">
                  <a:moveTo>
                    <a:pt x="279" y="1"/>
                  </a:moveTo>
                  <a:cubicBezTo>
                    <a:pt x="1" y="1"/>
                    <a:pt x="1" y="414"/>
                    <a:pt x="279" y="414"/>
                  </a:cubicBezTo>
                  <a:lnTo>
                    <a:pt x="1383" y="414"/>
                  </a:lnTo>
                  <a:cubicBezTo>
                    <a:pt x="1657" y="414"/>
                    <a:pt x="1657"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3" name="Google Shape;24223;p76"/>
            <p:cNvSpPr/>
            <p:nvPr/>
          </p:nvSpPr>
          <p:spPr>
            <a:xfrm>
              <a:off x="2327235" y="3015158"/>
              <a:ext cx="43287" cy="10848"/>
            </a:xfrm>
            <a:custGeom>
              <a:rect b="b" l="l" r="r" t="t"/>
              <a:pathLst>
                <a:path extrusionOk="0" h="414" w="1652">
                  <a:moveTo>
                    <a:pt x="274" y="1"/>
                  </a:moveTo>
                  <a:cubicBezTo>
                    <a:pt x="0" y="1"/>
                    <a:pt x="0" y="414"/>
                    <a:pt x="274" y="414"/>
                  </a:cubicBezTo>
                  <a:lnTo>
                    <a:pt x="1378" y="414"/>
                  </a:lnTo>
                  <a:cubicBezTo>
                    <a:pt x="1652" y="414"/>
                    <a:pt x="1652"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4" name="Google Shape;24224;p76"/>
            <p:cNvSpPr/>
            <p:nvPr/>
          </p:nvSpPr>
          <p:spPr>
            <a:xfrm>
              <a:off x="2381448" y="3015158"/>
              <a:ext cx="43418" cy="10848"/>
            </a:xfrm>
            <a:custGeom>
              <a:rect b="b" l="l" r="r" t="t"/>
              <a:pathLst>
                <a:path extrusionOk="0" h="414" w="1657">
                  <a:moveTo>
                    <a:pt x="279" y="1"/>
                  </a:moveTo>
                  <a:cubicBezTo>
                    <a:pt x="0" y="1"/>
                    <a:pt x="0" y="414"/>
                    <a:pt x="279" y="414"/>
                  </a:cubicBezTo>
                  <a:lnTo>
                    <a:pt x="1383" y="414"/>
                  </a:lnTo>
                  <a:cubicBezTo>
                    <a:pt x="1656" y="414"/>
                    <a:pt x="1656" y="1"/>
                    <a:pt x="13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5" name="Google Shape;24225;p76"/>
            <p:cNvSpPr/>
            <p:nvPr/>
          </p:nvSpPr>
          <p:spPr>
            <a:xfrm>
              <a:off x="2435792" y="3015158"/>
              <a:ext cx="43418" cy="10848"/>
            </a:xfrm>
            <a:custGeom>
              <a:rect b="b" l="l" r="r" t="t"/>
              <a:pathLst>
                <a:path extrusionOk="0" h="414" w="1657">
                  <a:moveTo>
                    <a:pt x="274" y="1"/>
                  </a:moveTo>
                  <a:cubicBezTo>
                    <a:pt x="0" y="1"/>
                    <a:pt x="0" y="414"/>
                    <a:pt x="274" y="414"/>
                  </a:cubicBezTo>
                  <a:lnTo>
                    <a:pt x="1378" y="414"/>
                  </a:lnTo>
                  <a:cubicBezTo>
                    <a:pt x="1656" y="414"/>
                    <a:pt x="1656" y="1"/>
                    <a:pt x="137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6" name="Google Shape;24226;p76"/>
            <p:cNvSpPr/>
            <p:nvPr/>
          </p:nvSpPr>
          <p:spPr>
            <a:xfrm>
              <a:off x="2490005" y="3015158"/>
              <a:ext cx="43418" cy="10848"/>
            </a:xfrm>
            <a:custGeom>
              <a:rect b="b" l="l" r="r" t="t"/>
              <a:pathLst>
                <a:path extrusionOk="0" h="414" w="1657">
                  <a:moveTo>
                    <a:pt x="278" y="1"/>
                  </a:moveTo>
                  <a:cubicBezTo>
                    <a:pt x="0" y="1"/>
                    <a:pt x="0" y="414"/>
                    <a:pt x="278" y="414"/>
                  </a:cubicBezTo>
                  <a:lnTo>
                    <a:pt x="1382" y="414"/>
                  </a:lnTo>
                  <a:cubicBezTo>
                    <a:pt x="1656" y="414"/>
                    <a:pt x="1656" y="1"/>
                    <a:pt x="13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7" name="Google Shape;24227;p76"/>
            <p:cNvSpPr/>
            <p:nvPr/>
          </p:nvSpPr>
          <p:spPr>
            <a:xfrm>
              <a:off x="2225229" y="2970640"/>
              <a:ext cx="268445" cy="10848"/>
            </a:xfrm>
            <a:custGeom>
              <a:rect b="b" l="l" r="r" t="t"/>
              <a:pathLst>
                <a:path extrusionOk="0" h="414" w="10245">
                  <a:moveTo>
                    <a:pt x="212" y="1"/>
                  </a:moveTo>
                  <a:cubicBezTo>
                    <a:pt x="96" y="1"/>
                    <a:pt x="0" y="92"/>
                    <a:pt x="0" y="207"/>
                  </a:cubicBezTo>
                  <a:cubicBezTo>
                    <a:pt x="0" y="322"/>
                    <a:pt x="96" y="413"/>
                    <a:pt x="212" y="413"/>
                  </a:cubicBezTo>
                  <a:lnTo>
                    <a:pt x="9966" y="413"/>
                  </a:lnTo>
                  <a:cubicBezTo>
                    <a:pt x="10244" y="413"/>
                    <a:pt x="10244" y="1"/>
                    <a:pt x="996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8" name="Google Shape;24228;p76"/>
            <p:cNvSpPr/>
            <p:nvPr/>
          </p:nvSpPr>
          <p:spPr>
            <a:xfrm>
              <a:off x="2511806" y="2962884"/>
              <a:ext cx="32046" cy="25888"/>
            </a:xfrm>
            <a:custGeom>
              <a:rect b="b" l="l" r="r" t="t"/>
              <a:pathLst>
                <a:path extrusionOk="0" h="988" w="1223">
                  <a:moveTo>
                    <a:pt x="302" y="1"/>
                  </a:moveTo>
                  <a:cubicBezTo>
                    <a:pt x="137" y="1"/>
                    <a:pt x="1" y="222"/>
                    <a:pt x="166" y="369"/>
                  </a:cubicBezTo>
                  <a:lnTo>
                    <a:pt x="310" y="498"/>
                  </a:lnTo>
                  <a:lnTo>
                    <a:pt x="166" y="628"/>
                  </a:lnTo>
                  <a:cubicBezTo>
                    <a:pt x="27" y="753"/>
                    <a:pt x="114" y="983"/>
                    <a:pt x="301" y="988"/>
                  </a:cubicBezTo>
                  <a:cubicBezTo>
                    <a:pt x="426" y="988"/>
                    <a:pt x="469" y="892"/>
                    <a:pt x="622" y="772"/>
                  </a:cubicBezTo>
                  <a:cubicBezTo>
                    <a:pt x="776" y="892"/>
                    <a:pt x="824" y="988"/>
                    <a:pt x="944" y="988"/>
                  </a:cubicBezTo>
                  <a:cubicBezTo>
                    <a:pt x="1131" y="983"/>
                    <a:pt x="1223" y="753"/>
                    <a:pt x="1083" y="628"/>
                  </a:cubicBezTo>
                  <a:lnTo>
                    <a:pt x="935" y="498"/>
                  </a:lnTo>
                  <a:lnTo>
                    <a:pt x="1083" y="369"/>
                  </a:lnTo>
                  <a:cubicBezTo>
                    <a:pt x="1170" y="292"/>
                    <a:pt x="1175" y="162"/>
                    <a:pt x="1103" y="76"/>
                  </a:cubicBezTo>
                  <a:cubicBezTo>
                    <a:pt x="1061" y="29"/>
                    <a:pt x="1003" y="5"/>
                    <a:pt x="946" y="5"/>
                  </a:cubicBezTo>
                  <a:cubicBezTo>
                    <a:pt x="897" y="5"/>
                    <a:pt x="849" y="22"/>
                    <a:pt x="810" y="57"/>
                  </a:cubicBezTo>
                  <a:lnTo>
                    <a:pt x="622" y="220"/>
                  </a:lnTo>
                  <a:lnTo>
                    <a:pt x="440" y="57"/>
                  </a:lnTo>
                  <a:cubicBezTo>
                    <a:pt x="396" y="17"/>
                    <a:pt x="348" y="1"/>
                    <a:pt x="30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9" name="Google Shape;24229;p76"/>
            <p:cNvSpPr/>
            <p:nvPr/>
          </p:nvSpPr>
          <p:spPr>
            <a:xfrm>
              <a:off x="2220067" y="3042958"/>
              <a:ext cx="105439" cy="85813"/>
            </a:xfrm>
            <a:custGeom>
              <a:rect b="b" l="l" r="r" t="t"/>
              <a:pathLst>
                <a:path extrusionOk="0" h="3275" w="4024">
                  <a:moveTo>
                    <a:pt x="658" y="1"/>
                  </a:moveTo>
                  <a:cubicBezTo>
                    <a:pt x="293" y="1"/>
                    <a:pt x="1" y="294"/>
                    <a:pt x="1" y="658"/>
                  </a:cubicBezTo>
                  <a:lnTo>
                    <a:pt x="1" y="3073"/>
                  </a:lnTo>
                  <a:cubicBezTo>
                    <a:pt x="1" y="3183"/>
                    <a:pt x="92" y="3274"/>
                    <a:pt x="207" y="3274"/>
                  </a:cubicBezTo>
                  <a:cubicBezTo>
                    <a:pt x="322" y="3274"/>
                    <a:pt x="413" y="3178"/>
                    <a:pt x="413" y="3068"/>
                  </a:cubicBezTo>
                  <a:lnTo>
                    <a:pt x="413" y="654"/>
                  </a:lnTo>
                  <a:cubicBezTo>
                    <a:pt x="413" y="519"/>
                    <a:pt x="519" y="414"/>
                    <a:pt x="653" y="414"/>
                  </a:cubicBezTo>
                  <a:lnTo>
                    <a:pt x="3750" y="414"/>
                  </a:lnTo>
                  <a:cubicBezTo>
                    <a:pt x="4023" y="414"/>
                    <a:pt x="4023" y="1"/>
                    <a:pt x="37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0" name="Google Shape;24230;p76"/>
            <p:cNvSpPr/>
            <p:nvPr/>
          </p:nvSpPr>
          <p:spPr>
            <a:xfrm>
              <a:off x="2220067" y="3093686"/>
              <a:ext cx="138506" cy="98862"/>
            </a:xfrm>
            <a:custGeom>
              <a:rect b="b" l="l" r="r" t="t"/>
              <a:pathLst>
                <a:path extrusionOk="0" h="3773" w="5286">
                  <a:moveTo>
                    <a:pt x="2384" y="411"/>
                  </a:moveTo>
                  <a:cubicBezTo>
                    <a:pt x="2539" y="411"/>
                    <a:pt x="2694" y="491"/>
                    <a:pt x="2775" y="652"/>
                  </a:cubicBezTo>
                  <a:lnTo>
                    <a:pt x="3169" y="1430"/>
                  </a:lnTo>
                  <a:cubicBezTo>
                    <a:pt x="2955" y="1655"/>
                    <a:pt x="2670" y="1768"/>
                    <a:pt x="2384" y="1768"/>
                  </a:cubicBezTo>
                  <a:cubicBezTo>
                    <a:pt x="2098" y="1768"/>
                    <a:pt x="1813" y="1655"/>
                    <a:pt x="1599" y="1430"/>
                  </a:cubicBezTo>
                  <a:lnTo>
                    <a:pt x="1993" y="652"/>
                  </a:lnTo>
                  <a:cubicBezTo>
                    <a:pt x="2074" y="491"/>
                    <a:pt x="2229" y="411"/>
                    <a:pt x="2384" y="411"/>
                  </a:cubicBezTo>
                  <a:close/>
                  <a:moveTo>
                    <a:pt x="3366" y="1809"/>
                  </a:moveTo>
                  <a:lnTo>
                    <a:pt x="4148" y="3350"/>
                  </a:lnTo>
                  <a:lnTo>
                    <a:pt x="629" y="3350"/>
                  </a:lnTo>
                  <a:lnTo>
                    <a:pt x="1407" y="1809"/>
                  </a:lnTo>
                  <a:cubicBezTo>
                    <a:pt x="1688" y="2054"/>
                    <a:pt x="2037" y="2176"/>
                    <a:pt x="2386" y="2176"/>
                  </a:cubicBezTo>
                  <a:cubicBezTo>
                    <a:pt x="2736" y="2176"/>
                    <a:pt x="3085" y="2054"/>
                    <a:pt x="3366" y="1809"/>
                  </a:cubicBezTo>
                  <a:close/>
                  <a:moveTo>
                    <a:pt x="2384" y="0"/>
                  </a:moveTo>
                  <a:cubicBezTo>
                    <a:pt x="2083" y="0"/>
                    <a:pt x="1782" y="155"/>
                    <a:pt x="1623" y="465"/>
                  </a:cubicBezTo>
                  <a:lnTo>
                    <a:pt x="1172" y="1362"/>
                  </a:lnTo>
                  <a:lnTo>
                    <a:pt x="413" y="2851"/>
                  </a:lnTo>
                  <a:lnTo>
                    <a:pt x="413" y="1958"/>
                  </a:lnTo>
                  <a:cubicBezTo>
                    <a:pt x="413" y="1821"/>
                    <a:pt x="310" y="1753"/>
                    <a:pt x="207" y="1753"/>
                  </a:cubicBezTo>
                  <a:cubicBezTo>
                    <a:pt x="104" y="1753"/>
                    <a:pt x="1" y="1821"/>
                    <a:pt x="1" y="1958"/>
                  </a:cubicBezTo>
                  <a:lnTo>
                    <a:pt x="1" y="3110"/>
                  </a:lnTo>
                  <a:cubicBezTo>
                    <a:pt x="1" y="3292"/>
                    <a:pt x="73" y="3465"/>
                    <a:pt x="207" y="3590"/>
                  </a:cubicBezTo>
                  <a:cubicBezTo>
                    <a:pt x="327" y="3705"/>
                    <a:pt x="490" y="3767"/>
                    <a:pt x="658" y="3772"/>
                  </a:cubicBezTo>
                  <a:lnTo>
                    <a:pt x="5012" y="3772"/>
                  </a:lnTo>
                  <a:cubicBezTo>
                    <a:pt x="5286" y="3772"/>
                    <a:pt x="5286" y="3355"/>
                    <a:pt x="5012" y="3355"/>
                  </a:cubicBezTo>
                  <a:lnTo>
                    <a:pt x="4609" y="3355"/>
                  </a:lnTo>
                  <a:lnTo>
                    <a:pt x="3145" y="465"/>
                  </a:lnTo>
                  <a:cubicBezTo>
                    <a:pt x="2986" y="155"/>
                    <a:pt x="2685" y="0"/>
                    <a:pt x="238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1" name="Google Shape;24231;p76"/>
            <p:cNvSpPr/>
            <p:nvPr/>
          </p:nvSpPr>
          <p:spPr>
            <a:xfrm>
              <a:off x="2332764" y="3042827"/>
              <a:ext cx="86809" cy="149459"/>
            </a:xfrm>
            <a:custGeom>
              <a:rect b="b" l="l" r="r" t="t"/>
              <a:pathLst>
                <a:path extrusionOk="0" h="5704" w="3313">
                  <a:moveTo>
                    <a:pt x="279" y="1"/>
                  </a:moveTo>
                  <a:cubicBezTo>
                    <a:pt x="1" y="1"/>
                    <a:pt x="1" y="414"/>
                    <a:pt x="279" y="414"/>
                  </a:cubicBezTo>
                  <a:lnTo>
                    <a:pt x="2650" y="414"/>
                  </a:lnTo>
                  <a:cubicBezTo>
                    <a:pt x="2785" y="419"/>
                    <a:pt x="2890" y="524"/>
                    <a:pt x="2890" y="654"/>
                  </a:cubicBezTo>
                  <a:lnTo>
                    <a:pt x="2890" y="5051"/>
                  </a:lnTo>
                  <a:cubicBezTo>
                    <a:pt x="2890" y="5180"/>
                    <a:pt x="2785" y="5286"/>
                    <a:pt x="2650" y="5291"/>
                  </a:cubicBezTo>
                  <a:lnTo>
                    <a:pt x="1537" y="5291"/>
                  </a:lnTo>
                  <a:cubicBezTo>
                    <a:pt x="1263" y="5291"/>
                    <a:pt x="1263" y="5704"/>
                    <a:pt x="1537" y="5704"/>
                  </a:cubicBezTo>
                  <a:lnTo>
                    <a:pt x="2650" y="5704"/>
                  </a:lnTo>
                  <a:cubicBezTo>
                    <a:pt x="3015" y="5704"/>
                    <a:pt x="3313" y="5406"/>
                    <a:pt x="3313" y="5041"/>
                  </a:cubicBezTo>
                  <a:lnTo>
                    <a:pt x="3313" y="659"/>
                  </a:lnTo>
                  <a:cubicBezTo>
                    <a:pt x="3308" y="294"/>
                    <a:pt x="3015" y="1"/>
                    <a:pt x="26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2" name="Google Shape;24232;p76"/>
            <p:cNvSpPr/>
            <p:nvPr/>
          </p:nvSpPr>
          <p:spPr>
            <a:xfrm>
              <a:off x="2443705" y="3042827"/>
              <a:ext cx="89822" cy="10848"/>
            </a:xfrm>
            <a:custGeom>
              <a:rect b="b" l="l" r="r" t="t"/>
              <a:pathLst>
                <a:path extrusionOk="0" h="414" w="3428">
                  <a:moveTo>
                    <a:pt x="279" y="1"/>
                  </a:moveTo>
                  <a:cubicBezTo>
                    <a:pt x="1" y="1"/>
                    <a:pt x="1" y="414"/>
                    <a:pt x="279" y="414"/>
                  </a:cubicBezTo>
                  <a:lnTo>
                    <a:pt x="3154" y="414"/>
                  </a:lnTo>
                  <a:cubicBezTo>
                    <a:pt x="3428" y="414"/>
                    <a:pt x="3428" y="1"/>
                    <a:pt x="31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3" name="Google Shape;24233;p76"/>
            <p:cNvSpPr/>
            <p:nvPr/>
          </p:nvSpPr>
          <p:spPr>
            <a:xfrm>
              <a:off x="2432884" y="3065990"/>
              <a:ext cx="100644" cy="10953"/>
            </a:xfrm>
            <a:custGeom>
              <a:rect b="b" l="l" r="r" t="t"/>
              <a:pathLst>
                <a:path extrusionOk="0" h="418"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4" name="Google Shape;24234;p76"/>
            <p:cNvSpPr/>
            <p:nvPr/>
          </p:nvSpPr>
          <p:spPr>
            <a:xfrm>
              <a:off x="2432884" y="3089127"/>
              <a:ext cx="100644" cy="10979"/>
            </a:xfrm>
            <a:custGeom>
              <a:rect b="b" l="l" r="r" t="t"/>
              <a:pathLst>
                <a:path extrusionOk="0" h="419" w="3841">
                  <a:moveTo>
                    <a:pt x="279" y="0"/>
                  </a:moveTo>
                  <a:cubicBezTo>
                    <a:pt x="1" y="0"/>
                    <a:pt x="1" y="418"/>
                    <a:pt x="279" y="418"/>
                  </a:cubicBezTo>
                  <a:lnTo>
                    <a:pt x="3567" y="418"/>
                  </a:lnTo>
                  <a:cubicBezTo>
                    <a:pt x="3841" y="418"/>
                    <a:pt x="3841" y="0"/>
                    <a:pt x="35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5" name="Google Shape;24235;p76"/>
            <p:cNvSpPr/>
            <p:nvPr/>
          </p:nvSpPr>
          <p:spPr>
            <a:xfrm>
              <a:off x="2432884" y="3112264"/>
              <a:ext cx="100644" cy="10979"/>
            </a:xfrm>
            <a:custGeom>
              <a:rect b="b" l="l" r="r" t="t"/>
              <a:pathLst>
                <a:path extrusionOk="0" h="419" w="3841">
                  <a:moveTo>
                    <a:pt x="279" y="1"/>
                  </a:moveTo>
                  <a:cubicBezTo>
                    <a:pt x="1" y="1"/>
                    <a:pt x="1" y="418"/>
                    <a:pt x="279" y="418"/>
                  </a:cubicBezTo>
                  <a:lnTo>
                    <a:pt x="3567" y="418"/>
                  </a:lnTo>
                  <a:cubicBezTo>
                    <a:pt x="3841" y="418"/>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6" name="Google Shape;24236;p76"/>
            <p:cNvSpPr/>
            <p:nvPr/>
          </p:nvSpPr>
          <p:spPr>
            <a:xfrm>
              <a:off x="2432884" y="3135401"/>
              <a:ext cx="100644" cy="10979"/>
            </a:xfrm>
            <a:custGeom>
              <a:rect b="b" l="l" r="r" t="t"/>
              <a:pathLst>
                <a:path extrusionOk="0" h="419" w="3841">
                  <a:moveTo>
                    <a:pt x="279" y="1"/>
                  </a:moveTo>
                  <a:cubicBezTo>
                    <a:pt x="1" y="1"/>
                    <a:pt x="1" y="419"/>
                    <a:pt x="279" y="419"/>
                  </a:cubicBezTo>
                  <a:lnTo>
                    <a:pt x="3567" y="419"/>
                  </a:lnTo>
                  <a:cubicBezTo>
                    <a:pt x="3841" y="419"/>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7" name="Google Shape;24237;p76"/>
            <p:cNvSpPr/>
            <p:nvPr/>
          </p:nvSpPr>
          <p:spPr>
            <a:xfrm>
              <a:off x="2432884" y="3158669"/>
              <a:ext cx="100644" cy="10848"/>
            </a:xfrm>
            <a:custGeom>
              <a:rect b="b" l="l" r="r" t="t"/>
              <a:pathLst>
                <a:path extrusionOk="0" h="414" w="3841">
                  <a:moveTo>
                    <a:pt x="279" y="1"/>
                  </a:moveTo>
                  <a:cubicBezTo>
                    <a:pt x="1" y="1"/>
                    <a:pt x="1" y="414"/>
                    <a:pt x="279" y="414"/>
                  </a:cubicBezTo>
                  <a:lnTo>
                    <a:pt x="3567" y="414"/>
                  </a:lnTo>
                  <a:cubicBezTo>
                    <a:pt x="3841" y="414"/>
                    <a:pt x="3841" y="1"/>
                    <a:pt x="35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8" name="Google Shape;24238;p76"/>
            <p:cNvSpPr/>
            <p:nvPr/>
          </p:nvSpPr>
          <p:spPr>
            <a:xfrm>
              <a:off x="2432884" y="3181832"/>
              <a:ext cx="74494" cy="10848"/>
            </a:xfrm>
            <a:custGeom>
              <a:rect b="b" l="l" r="r" t="t"/>
              <a:pathLst>
                <a:path extrusionOk="0" h="414" w="2843">
                  <a:moveTo>
                    <a:pt x="279" y="0"/>
                  </a:moveTo>
                  <a:cubicBezTo>
                    <a:pt x="1" y="0"/>
                    <a:pt x="1" y="413"/>
                    <a:pt x="279" y="413"/>
                  </a:cubicBezTo>
                  <a:lnTo>
                    <a:pt x="2569" y="413"/>
                  </a:lnTo>
                  <a:cubicBezTo>
                    <a:pt x="2842" y="413"/>
                    <a:pt x="2842" y="0"/>
                    <a:pt x="25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9" name="Google Shape;24239;p76"/>
            <p:cNvSpPr/>
            <p:nvPr/>
          </p:nvSpPr>
          <p:spPr>
            <a:xfrm>
              <a:off x="2325847" y="3060776"/>
              <a:ext cx="71349" cy="71271"/>
            </a:xfrm>
            <a:custGeom>
              <a:rect b="b" l="l" r="r" t="t"/>
              <a:pathLst>
                <a:path extrusionOk="0" h="2720" w="2723">
                  <a:moveTo>
                    <a:pt x="956" y="521"/>
                  </a:moveTo>
                  <a:lnTo>
                    <a:pt x="956" y="521"/>
                  </a:lnTo>
                  <a:cubicBezTo>
                    <a:pt x="879" y="1241"/>
                    <a:pt x="1378" y="1898"/>
                    <a:pt x="2094" y="2018"/>
                  </a:cubicBezTo>
                  <a:cubicBezTo>
                    <a:pt x="1905" y="2210"/>
                    <a:pt x="1657" y="2304"/>
                    <a:pt x="1411" y="2304"/>
                  </a:cubicBezTo>
                  <a:cubicBezTo>
                    <a:pt x="1125" y="2304"/>
                    <a:pt x="842" y="2177"/>
                    <a:pt x="654" y="1927"/>
                  </a:cubicBezTo>
                  <a:cubicBezTo>
                    <a:pt x="303" y="1466"/>
                    <a:pt x="447" y="799"/>
                    <a:pt x="956" y="521"/>
                  </a:cubicBezTo>
                  <a:close/>
                  <a:moveTo>
                    <a:pt x="1251" y="1"/>
                  </a:moveTo>
                  <a:cubicBezTo>
                    <a:pt x="1242" y="1"/>
                    <a:pt x="1234" y="1"/>
                    <a:pt x="1225" y="2"/>
                  </a:cubicBezTo>
                  <a:cubicBezTo>
                    <a:pt x="514" y="98"/>
                    <a:pt x="1" y="732"/>
                    <a:pt x="49" y="1447"/>
                  </a:cubicBezTo>
                  <a:cubicBezTo>
                    <a:pt x="97" y="2162"/>
                    <a:pt x="692" y="2719"/>
                    <a:pt x="1412" y="2719"/>
                  </a:cubicBezTo>
                  <a:cubicBezTo>
                    <a:pt x="1954" y="2719"/>
                    <a:pt x="2444" y="2398"/>
                    <a:pt x="2660" y="1898"/>
                  </a:cubicBezTo>
                  <a:cubicBezTo>
                    <a:pt x="2723" y="1760"/>
                    <a:pt x="2618" y="1608"/>
                    <a:pt x="2475" y="1608"/>
                  </a:cubicBezTo>
                  <a:cubicBezTo>
                    <a:pt x="2465" y="1608"/>
                    <a:pt x="2455" y="1609"/>
                    <a:pt x="2444" y="1610"/>
                  </a:cubicBezTo>
                  <a:cubicBezTo>
                    <a:pt x="2398" y="1617"/>
                    <a:pt x="2354" y="1620"/>
                    <a:pt x="2309" y="1620"/>
                  </a:cubicBezTo>
                  <a:cubicBezTo>
                    <a:pt x="1643" y="1620"/>
                    <a:pt x="1166" y="930"/>
                    <a:pt x="1441" y="290"/>
                  </a:cubicBezTo>
                  <a:cubicBezTo>
                    <a:pt x="1504" y="150"/>
                    <a:pt x="1396" y="1"/>
                    <a:pt x="125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0" name="Google Shape;24240;p76"/>
          <p:cNvGrpSpPr/>
          <p:nvPr/>
        </p:nvGrpSpPr>
        <p:grpSpPr>
          <a:xfrm>
            <a:off x="1312334" y="2901098"/>
            <a:ext cx="377342" cy="365525"/>
            <a:chOff x="1312334" y="2901098"/>
            <a:chExt cx="377342" cy="365525"/>
          </a:xfrm>
        </p:grpSpPr>
        <p:sp>
          <p:nvSpPr>
            <p:cNvPr id="24241" name="Google Shape;24241;p76"/>
            <p:cNvSpPr/>
            <p:nvPr/>
          </p:nvSpPr>
          <p:spPr>
            <a:xfrm>
              <a:off x="1317863" y="2906574"/>
              <a:ext cx="371813" cy="354651"/>
            </a:xfrm>
            <a:custGeom>
              <a:rect b="b" l="l" r="r" t="t"/>
              <a:pathLst>
                <a:path extrusionOk="0" h="13535" w="14190">
                  <a:moveTo>
                    <a:pt x="2667" y="5653"/>
                  </a:moveTo>
                  <a:cubicBezTo>
                    <a:pt x="2733" y="5653"/>
                    <a:pt x="2801" y="5678"/>
                    <a:pt x="2857" y="5734"/>
                  </a:cubicBezTo>
                  <a:lnTo>
                    <a:pt x="7834" y="10721"/>
                  </a:lnTo>
                  <a:cubicBezTo>
                    <a:pt x="8007" y="10889"/>
                    <a:pt x="7887" y="11182"/>
                    <a:pt x="7642" y="11187"/>
                  </a:cubicBezTo>
                  <a:lnTo>
                    <a:pt x="2665" y="11187"/>
                  </a:lnTo>
                  <a:cubicBezTo>
                    <a:pt x="2511" y="11187"/>
                    <a:pt x="2391" y="11062"/>
                    <a:pt x="2391" y="10913"/>
                  </a:cubicBezTo>
                  <a:lnTo>
                    <a:pt x="2391" y="5931"/>
                  </a:lnTo>
                  <a:cubicBezTo>
                    <a:pt x="2391" y="5764"/>
                    <a:pt x="2526" y="5653"/>
                    <a:pt x="2667" y="5653"/>
                  </a:cubicBezTo>
                  <a:close/>
                  <a:moveTo>
                    <a:pt x="497" y="0"/>
                  </a:moveTo>
                  <a:cubicBezTo>
                    <a:pt x="244" y="0"/>
                    <a:pt x="0" y="198"/>
                    <a:pt x="0" y="497"/>
                  </a:cubicBezTo>
                  <a:lnTo>
                    <a:pt x="0" y="13040"/>
                  </a:lnTo>
                  <a:cubicBezTo>
                    <a:pt x="0" y="13313"/>
                    <a:pt x="221" y="13534"/>
                    <a:pt x="495" y="13534"/>
                  </a:cubicBezTo>
                  <a:lnTo>
                    <a:pt x="13038" y="13534"/>
                  </a:lnTo>
                  <a:cubicBezTo>
                    <a:pt x="13417" y="13529"/>
                    <a:pt x="13652" y="13112"/>
                    <a:pt x="13456" y="12785"/>
                  </a:cubicBezTo>
                  <a:cubicBezTo>
                    <a:pt x="13408" y="12704"/>
                    <a:pt x="14190" y="13501"/>
                    <a:pt x="840" y="146"/>
                  </a:cubicBezTo>
                  <a:cubicBezTo>
                    <a:pt x="741" y="45"/>
                    <a:pt x="618" y="0"/>
                    <a:pt x="497"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2" name="Google Shape;24242;p76"/>
            <p:cNvSpPr/>
            <p:nvPr/>
          </p:nvSpPr>
          <p:spPr>
            <a:xfrm>
              <a:off x="1348939" y="2919335"/>
              <a:ext cx="314089" cy="314325"/>
            </a:xfrm>
            <a:custGeom>
              <a:rect b="b" l="l" r="r" t="t"/>
              <a:pathLst>
                <a:path extrusionOk="0" h="11996" w="11987">
                  <a:moveTo>
                    <a:pt x="1479" y="5166"/>
                  </a:moveTo>
                  <a:cubicBezTo>
                    <a:pt x="1547" y="5166"/>
                    <a:pt x="1615" y="5191"/>
                    <a:pt x="1671" y="5247"/>
                  </a:cubicBezTo>
                  <a:lnTo>
                    <a:pt x="6648" y="10234"/>
                  </a:lnTo>
                  <a:cubicBezTo>
                    <a:pt x="6821" y="10402"/>
                    <a:pt x="6696" y="10695"/>
                    <a:pt x="6456" y="10700"/>
                  </a:cubicBezTo>
                  <a:lnTo>
                    <a:pt x="1474" y="10700"/>
                  </a:lnTo>
                  <a:cubicBezTo>
                    <a:pt x="1325" y="10700"/>
                    <a:pt x="1200" y="10575"/>
                    <a:pt x="1200" y="10426"/>
                  </a:cubicBezTo>
                  <a:lnTo>
                    <a:pt x="1200" y="5444"/>
                  </a:lnTo>
                  <a:cubicBezTo>
                    <a:pt x="1200" y="5277"/>
                    <a:pt x="1337" y="5166"/>
                    <a:pt x="1479" y="5166"/>
                  </a:cubicBezTo>
                  <a:close/>
                  <a:moveTo>
                    <a:pt x="0" y="0"/>
                  </a:moveTo>
                  <a:lnTo>
                    <a:pt x="0" y="11501"/>
                  </a:lnTo>
                  <a:cubicBezTo>
                    <a:pt x="0" y="11775"/>
                    <a:pt x="221" y="11996"/>
                    <a:pt x="494" y="11996"/>
                  </a:cubicBezTo>
                  <a:lnTo>
                    <a:pt x="11986" y="11996"/>
                  </a:lnTo>
                  <a:lnTo>
                    <a:pt x="2247" y="2251"/>
                  </a:lnTo>
                  <a:lnTo>
                    <a:pt x="53" y="58"/>
                  </a:lnTo>
                  <a:lnTo>
                    <a:pt x="0" y="0"/>
                  </a:ln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3" name="Google Shape;24243;p76"/>
            <p:cNvSpPr/>
            <p:nvPr/>
          </p:nvSpPr>
          <p:spPr>
            <a:xfrm>
              <a:off x="1312439" y="2984265"/>
              <a:ext cx="290455" cy="282358"/>
            </a:xfrm>
            <a:custGeom>
              <a:rect b="b" l="l" r="r" t="t"/>
              <a:pathLst>
                <a:path extrusionOk="0" h="10776" w="11085">
                  <a:moveTo>
                    <a:pt x="207" y="0"/>
                  </a:moveTo>
                  <a:cubicBezTo>
                    <a:pt x="104" y="0"/>
                    <a:pt x="1" y="69"/>
                    <a:pt x="1" y="205"/>
                  </a:cubicBezTo>
                  <a:lnTo>
                    <a:pt x="1" y="10075"/>
                  </a:lnTo>
                  <a:cubicBezTo>
                    <a:pt x="1" y="10459"/>
                    <a:pt x="313" y="10776"/>
                    <a:pt x="702" y="10776"/>
                  </a:cubicBezTo>
                  <a:lnTo>
                    <a:pt x="10806" y="10776"/>
                  </a:lnTo>
                  <a:cubicBezTo>
                    <a:pt x="11085" y="10776"/>
                    <a:pt x="11085" y="10358"/>
                    <a:pt x="10806" y="10358"/>
                  </a:cubicBezTo>
                  <a:lnTo>
                    <a:pt x="702" y="10358"/>
                  </a:lnTo>
                  <a:cubicBezTo>
                    <a:pt x="543" y="10358"/>
                    <a:pt x="414" y="10228"/>
                    <a:pt x="414" y="10070"/>
                  </a:cubicBezTo>
                  <a:lnTo>
                    <a:pt x="414" y="205"/>
                  </a:lnTo>
                  <a:cubicBezTo>
                    <a:pt x="414" y="69"/>
                    <a:pt x="311" y="0"/>
                    <a:pt x="2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4" name="Google Shape;24244;p76"/>
            <p:cNvSpPr/>
            <p:nvPr/>
          </p:nvSpPr>
          <p:spPr>
            <a:xfrm>
              <a:off x="1312334" y="2901098"/>
              <a:ext cx="365394" cy="365525"/>
            </a:xfrm>
            <a:custGeom>
              <a:rect b="b" l="l" r="r" t="t"/>
              <a:pathLst>
                <a:path extrusionOk="0" h="13950" w="13945">
                  <a:moveTo>
                    <a:pt x="706" y="0"/>
                  </a:moveTo>
                  <a:cubicBezTo>
                    <a:pt x="317" y="0"/>
                    <a:pt x="0" y="312"/>
                    <a:pt x="0" y="701"/>
                  </a:cubicBezTo>
                  <a:lnTo>
                    <a:pt x="0" y="2554"/>
                  </a:lnTo>
                  <a:cubicBezTo>
                    <a:pt x="0" y="2691"/>
                    <a:pt x="103" y="2759"/>
                    <a:pt x="207" y="2759"/>
                  </a:cubicBezTo>
                  <a:cubicBezTo>
                    <a:pt x="310" y="2759"/>
                    <a:pt x="413" y="2691"/>
                    <a:pt x="413" y="2554"/>
                  </a:cubicBezTo>
                  <a:lnTo>
                    <a:pt x="413" y="706"/>
                  </a:lnTo>
                  <a:cubicBezTo>
                    <a:pt x="413" y="545"/>
                    <a:pt x="538" y="418"/>
                    <a:pt x="697" y="418"/>
                  </a:cubicBezTo>
                  <a:cubicBezTo>
                    <a:pt x="700" y="418"/>
                    <a:pt x="703" y="418"/>
                    <a:pt x="706" y="418"/>
                  </a:cubicBezTo>
                  <a:cubicBezTo>
                    <a:pt x="778" y="418"/>
                    <a:pt x="850" y="447"/>
                    <a:pt x="903" y="499"/>
                  </a:cubicBezTo>
                  <a:lnTo>
                    <a:pt x="1301" y="898"/>
                  </a:lnTo>
                  <a:lnTo>
                    <a:pt x="739" y="1455"/>
                  </a:lnTo>
                  <a:cubicBezTo>
                    <a:pt x="610" y="1584"/>
                    <a:pt x="701" y="1810"/>
                    <a:pt x="883" y="1810"/>
                  </a:cubicBezTo>
                  <a:cubicBezTo>
                    <a:pt x="1032" y="1810"/>
                    <a:pt x="1047" y="1704"/>
                    <a:pt x="1594" y="1191"/>
                  </a:cubicBezTo>
                  <a:lnTo>
                    <a:pt x="2251" y="1848"/>
                  </a:lnTo>
                  <a:lnTo>
                    <a:pt x="2031" y="2064"/>
                  </a:lnTo>
                  <a:cubicBezTo>
                    <a:pt x="1879" y="2213"/>
                    <a:pt x="2019" y="2424"/>
                    <a:pt x="2181" y="2424"/>
                  </a:cubicBezTo>
                  <a:cubicBezTo>
                    <a:pt x="2229" y="2424"/>
                    <a:pt x="2279" y="2405"/>
                    <a:pt x="2323" y="2362"/>
                  </a:cubicBezTo>
                  <a:lnTo>
                    <a:pt x="2544" y="2141"/>
                  </a:lnTo>
                  <a:lnTo>
                    <a:pt x="3207" y="2803"/>
                  </a:lnTo>
                  <a:lnTo>
                    <a:pt x="2645" y="3360"/>
                  </a:lnTo>
                  <a:cubicBezTo>
                    <a:pt x="2494" y="3511"/>
                    <a:pt x="2631" y="3718"/>
                    <a:pt x="2792" y="3718"/>
                  </a:cubicBezTo>
                  <a:cubicBezTo>
                    <a:pt x="2841" y="3718"/>
                    <a:pt x="2892" y="3699"/>
                    <a:pt x="2938" y="3653"/>
                  </a:cubicBezTo>
                  <a:lnTo>
                    <a:pt x="3495" y="3096"/>
                  </a:lnTo>
                  <a:lnTo>
                    <a:pt x="4157" y="3754"/>
                  </a:lnTo>
                  <a:lnTo>
                    <a:pt x="3936" y="3970"/>
                  </a:lnTo>
                  <a:cubicBezTo>
                    <a:pt x="3784" y="4118"/>
                    <a:pt x="3924" y="4330"/>
                    <a:pt x="4087" y="4330"/>
                  </a:cubicBezTo>
                  <a:cubicBezTo>
                    <a:pt x="4135" y="4330"/>
                    <a:pt x="4184" y="4311"/>
                    <a:pt x="4229" y="4267"/>
                  </a:cubicBezTo>
                  <a:lnTo>
                    <a:pt x="4450" y="4047"/>
                  </a:lnTo>
                  <a:lnTo>
                    <a:pt x="5108" y="4709"/>
                  </a:lnTo>
                  <a:lnTo>
                    <a:pt x="4551" y="5266"/>
                  </a:lnTo>
                  <a:cubicBezTo>
                    <a:pt x="4400" y="5417"/>
                    <a:pt x="4537" y="5624"/>
                    <a:pt x="4697" y="5624"/>
                  </a:cubicBezTo>
                  <a:cubicBezTo>
                    <a:pt x="4746" y="5624"/>
                    <a:pt x="4798" y="5605"/>
                    <a:pt x="4844" y="5559"/>
                  </a:cubicBezTo>
                  <a:lnTo>
                    <a:pt x="5405" y="5002"/>
                  </a:lnTo>
                  <a:lnTo>
                    <a:pt x="6063" y="5660"/>
                  </a:lnTo>
                  <a:lnTo>
                    <a:pt x="5842" y="5876"/>
                  </a:lnTo>
                  <a:cubicBezTo>
                    <a:pt x="5690" y="6024"/>
                    <a:pt x="5830" y="6235"/>
                    <a:pt x="5993" y="6235"/>
                  </a:cubicBezTo>
                  <a:cubicBezTo>
                    <a:pt x="6040" y="6235"/>
                    <a:pt x="6090" y="6217"/>
                    <a:pt x="6135" y="6173"/>
                  </a:cubicBezTo>
                  <a:lnTo>
                    <a:pt x="6356" y="5952"/>
                  </a:lnTo>
                  <a:lnTo>
                    <a:pt x="7018" y="6615"/>
                  </a:lnTo>
                  <a:lnTo>
                    <a:pt x="6457" y="7172"/>
                  </a:lnTo>
                  <a:cubicBezTo>
                    <a:pt x="6306" y="7322"/>
                    <a:pt x="6442" y="7530"/>
                    <a:pt x="6603" y="7530"/>
                  </a:cubicBezTo>
                  <a:cubicBezTo>
                    <a:pt x="6652" y="7530"/>
                    <a:pt x="6703" y="7510"/>
                    <a:pt x="6749" y="7464"/>
                  </a:cubicBezTo>
                  <a:lnTo>
                    <a:pt x="7311" y="6908"/>
                  </a:lnTo>
                  <a:lnTo>
                    <a:pt x="7969" y="7565"/>
                  </a:lnTo>
                  <a:lnTo>
                    <a:pt x="7748" y="7781"/>
                  </a:lnTo>
                  <a:cubicBezTo>
                    <a:pt x="7596" y="7930"/>
                    <a:pt x="7736" y="8141"/>
                    <a:pt x="7898" y="8141"/>
                  </a:cubicBezTo>
                  <a:cubicBezTo>
                    <a:pt x="7946" y="8141"/>
                    <a:pt x="7996" y="8123"/>
                    <a:pt x="8041" y="8079"/>
                  </a:cubicBezTo>
                  <a:lnTo>
                    <a:pt x="8261" y="7858"/>
                  </a:lnTo>
                  <a:lnTo>
                    <a:pt x="8919" y="8520"/>
                  </a:lnTo>
                  <a:lnTo>
                    <a:pt x="8362" y="9077"/>
                  </a:lnTo>
                  <a:cubicBezTo>
                    <a:pt x="8211" y="9228"/>
                    <a:pt x="8348" y="9435"/>
                    <a:pt x="8509" y="9435"/>
                  </a:cubicBezTo>
                  <a:cubicBezTo>
                    <a:pt x="8558" y="9435"/>
                    <a:pt x="8609" y="9416"/>
                    <a:pt x="8655" y="9370"/>
                  </a:cubicBezTo>
                  <a:lnTo>
                    <a:pt x="9212" y="8813"/>
                  </a:lnTo>
                  <a:lnTo>
                    <a:pt x="9874" y="9471"/>
                  </a:lnTo>
                  <a:lnTo>
                    <a:pt x="9653" y="9687"/>
                  </a:lnTo>
                  <a:cubicBezTo>
                    <a:pt x="9502" y="9834"/>
                    <a:pt x="9640" y="10044"/>
                    <a:pt x="9801" y="10044"/>
                  </a:cubicBezTo>
                  <a:cubicBezTo>
                    <a:pt x="9850" y="10044"/>
                    <a:pt x="9901" y="10025"/>
                    <a:pt x="9946" y="9980"/>
                  </a:cubicBezTo>
                  <a:lnTo>
                    <a:pt x="10167" y="9764"/>
                  </a:lnTo>
                  <a:lnTo>
                    <a:pt x="10830" y="10426"/>
                  </a:lnTo>
                  <a:lnTo>
                    <a:pt x="10268" y="10983"/>
                  </a:lnTo>
                  <a:cubicBezTo>
                    <a:pt x="10121" y="11134"/>
                    <a:pt x="10258" y="11341"/>
                    <a:pt x="10417" y="11341"/>
                  </a:cubicBezTo>
                  <a:cubicBezTo>
                    <a:pt x="10466" y="11341"/>
                    <a:pt x="10516" y="11322"/>
                    <a:pt x="10561" y="11276"/>
                  </a:cubicBezTo>
                  <a:lnTo>
                    <a:pt x="11122" y="10719"/>
                  </a:lnTo>
                  <a:lnTo>
                    <a:pt x="11785" y="11381"/>
                  </a:lnTo>
                  <a:lnTo>
                    <a:pt x="11564" y="11593"/>
                  </a:lnTo>
                  <a:cubicBezTo>
                    <a:pt x="11412" y="11744"/>
                    <a:pt x="11551" y="11953"/>
                    <a:pt x="11713" y="11953"/>
                  </a:cubicBezTo>
                  <a:cubicBezTo>
                    <a:pt x="11761" y="11953"/>
                    <a:pt x="11812" y="11934"/>
                    <a:pt x="11857" y="11890"/>
                  </a:cubicBezTo>
                  <a:lnTo>
                    <a:pt x="12078" y="11674"/>
                  </a:lnTo>
                  <a:lnTo>
                    <a:pt x="12735" y="12332"/>
                  </a:lnTo>
                  <a:lnTo>
                    <a:pt x="12178" y="12889"/>
                  </a:lnTo>
                  <a:cubicBezTo>
                    <a:pt x="12028" y="13040"/>
                    <a:pt x="12164" y="13247"/>
                    <a:pt x="12323" y="13247"/>
                  </a:cubicBezTo>
                  <a:cubicBezTo>
                    <a:pt x="12371" y="13247"/>
                    <a:pt x="12422" y="13227"/>
                    <a:pt x="12466" y="13182"/>
                  </a:cubicBezTo>
                  <a:lnTo>
                    <a:pt x="13028" y="12625"/>
                  </a:lnTo>
                  <a:lnTo>
                    <a:pt x="13450" y="13047"/>
                  </a:lnTo>
                  <a:cubicBezTo>
                    <a:pt x="13503" y="13095"/>
                    <a:pt x="13532" y="13167"/>
                    <a:pt x="13532" y="13244"/>
                  </a:cubicBezTo>
                  <a:cubicBezTo>
                    <a:pt x="13537" y="13400"/>
                    <a:pt x="13412" y="13532"/>
                    <a:pt x="13253" y="13532"/>
                  </a:cubicBezTo>
                  <a:cubicBezTo>
                    <a:pt x="13250" y="13532"/>
                    <a:pt x="13247" y="13532"/>
                    <a:pt x="13244" y="13532"/>
                  </a:cubicBezTo>
                  <a:lnTo>
                    <a:pt x="11641" y="13532"/>
                  </a:lnTo>
                  <a:cubicBezTo>
                    <a:pt x="11362" y="13532"/>
                    <a:pt x="11362" y="13950"/>
                    <a:pt x="11641" y="13950"/>
                  </a:cubicBezTo>
                  <a:lnTo>
                    <a:pt x="13244" y="13950"/>
                  </a:lnTo>
                  <a:cubicBezTo>
                    <a:pt x="13628" y="13945"/>
                    <a:pt x="13945" y="13633"/>
                    <a:pt x="13945" y="13244"/>
                  </a:cubicBezTo>
                  <a:cubicBezTo>
                    <a:pt x="13945" y="13057"/>
                    <a:pt x="13868" y="12879"/>
                    <a:pt x="13739" y="12749"/>
                  </a:cubicBezTo>
                  <a:lnTo>
                    <a:pt x="1195" y="207"/>
                  </a:lnTo>
                  <a:cubicBezTo>
                    <a:pt x="1066" y="77"/>
                    <a:pt x="888" y="0"/>
                    <a:pt x="7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5" name="Google Shape;24245;p76"/>
            <p:cNvSpPr/>
            <p:nvPr/>
          </p:nvSpPr>
          <p:spPr>
            <a:xfrm>
              <a:off x="1374958" y="3039185"/>
              <a:ext cx="61392" cy="72240"/>
            </a:xfrm>
            <a:custGeom>
              <a:rect b="b" l="l" r="r" t="t"/>
              <a:pathLst>
                <a:path extrusionOk="0" h="2757" w="2343">
                  <a:moveTo>
                    <a:pt x="208" y="0"/>
                  </a:moveTo>
                  <a:cubicBezTo>
                    <a:pt x="101" y="0"/>
                    <a:pt x="1" y="84"/>
                    <a:pt x="1" y="207"/>
                  </a:cubicBezTo>
                  <a:lnTo>
                    <a:pt x="1" y="2550"/>
                  </a:lnTo>
                  <a:cubicBezTo>
                    <a:pt x="1" y="2660"/>
                    <a:pt x="92" y="2756"/>
                    <a:pt x="207" y="2756"/>
                  </a:cubicBezTo>
                  <a:cubicBezTo>
                    <a:pt x="322" y="2756"/>
                    <a:pt x="414" y="2660"/>
                    <a:pt x="414" y="2545"/>
                  </a:cubicBezTo>
                  <a:lnTo>
                    <a:pt x="414" y="706"/>
                  </a:lnTo>
                  <a:lnTo>
                    <a:pt x="1902" y="2194"/>
                  </a:lnTo>
                  <a:cubicBezTo>
                    <a:pt x="1946" y="2239"/>
                    <a:pt x="1995" y="2257"/>
                    <a:pt x="2043" y="2257"/>
                  </a:cubicBezTo>
                  <a:cubicBezTo>
                    <a:pt x="2203" y="2257"/>
                    <a:pt x="2342" y="2049"/>
                    <a:pt x="2194" y="1902"/>
                  </a:cubicBezTo>
                  <a:lnTo>
                    <a:pt x="356" y="63"/>
                  </a:lnTo>
                  <a:cubicBezTo>
                    <a:pt x="312" y="20"/>
                    <a:pt x="260"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6" name="Google Shape;24246;p76"/>
            <p:cNvSpPr/>
            <p:nvPr/>
          </p:nvSpPr>
          <p:spPr>
            <a:xfrm>
              <a:off x="1436141" y="3102648"/>
              <a:ext cx="106513" cy="102478"/>
            </a:xfrm>
            <a:custGeom>
              <a:rect b="b" l="l" r="r" t="t"/>
              <a:pathLst>
                <a:path extrusionOk="0" h="3911" w="4065">
                  <a:moveTo>
                    <a:pt x="297" y="0"/>
                  </a:moveTo>
                  <a:cubicBezTo>
                    <a:pt x="138" y="0"/>
                    <a:pt x="0" y="207"/>
                    <a:pt x="147" y="358"/>
                  </a:cubicBezTo>
                  <a:lnTo>
                    <a:pt x="3287" y="3497"/>
                  </a:lnTo>
                  <a:lnTo>
                    <a:pt x="887" y="3497"/>
                  </a:lnTo>
                  <a:cubicBezTo>
                    <a:pt x="776" y="3497"/>
                    <a:pt x="680" y="3589"/>
                    <a:pt x="680" y="3704"/>
                  </a:cubicBezTo>
                  <a:cubicBezTo>
                    <a:pt x="680" y="3819"/>
                    <a:pt x="776" y="3910"/>
                    <a:pt x="891" y="3910"/>
                  </a:cubicBezTo>
                  <a:lnTo>
                    <a:pt x="3786" y="3910"/>
                  </a:lnTo>
                  <a:cubicBezTo>
                    <a:pt x="3973" y="3910"/>
                    <a:pt x="4064" y="3685"/>
                    <a:pt x="3935" y="3555"/>
                  </a:cubicBezTo>
                  <a:lnTo>
                    <a:pt x="440" y="65"/>
                  </a:lnTo>
                  <a:cubicBezTo>
                    <a:pt x="395" y="19"/>
                    <a:pt x="345" y="0"/>
                    <a:pt x="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7" name="Google Shape;24247;p76"/>
            <p:cNvSpPr/>
            <p:nvPr/>
          </p:nvSpPr>
          <p:spPr>
            <a:xfrm>
              <a:off x="1374958" y="3122142"/>
              <a:ext cx="69961" cy="82983"/>
            </a:xfrm>
            <a:custGeom>
              <a:rect b="b" l="l" r="r" t="t"/>
              <a:pathLst>
                <a:path extrusionOk="0" h="3167" w="2670">
                  <a:moveTo>
                    <a:pt x="208" y="0"/>
                  </a:moveTo>
                  <a:cubicBezTo>
                    <a:pt x="104" y="0"/>
                    <a:pt x="1" y="70"/>
                    <a:pt x="1" y="209"/>
                  </a:cubicBezTo>
                  <a:lnTo>
                    <a:pt x="1" y="2960"/>
                  </a:lnTo>
                  <a:cubicBezTo>
                    <a:pt x="1" y="3075"/>
                    <a:pt x="92" y="3166"/>
                    <a:pt x="207" y="3166"/>
                  </a:cubicBezTo>
                  <a:lnTo>
                    <a:pt x="2396" y="3166"/>
                  </a:lnTo>
                  <a:cubicBezTo>
                    <a:pt x="2670" y="3166"/>
                    <a:pt x="2670" y="2753"/>
                    <a:pt x="2396" y="2753"/>
                  </a:cubicBezTo>
                  <a:lnTo>
                    <a:pt x="418" y="2753"/>
                  </a:lnTo>
                  <a:lnTo>
                    <a:pt x="418" y="209"/>
                  </a:lnTo>
                  <a:cubicBezTo>
                    <a:pt x="416" y="70"/>
                    <a:pt x="312" y="0"/>
                    <a:pt x="2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48" name="Google Shape;24248;p76"/>
          <p:cNvGrpSpPr/>
          <p:nvPr/>
        </p:nvGrpSpPr>
        <p:grpSpPr>
          <a:xfrm>
            <a:off x="859660" y="2901229"/>
            <a:ext cx="377133" cy="365341"/>
            <a:chOff x="859660" y="2901229"/>
            <a:chExt cx="377133" cy="365341"/>
          </a:xfrm>
        </p:grpSpPr>
        <p:sp>
          <p:nvSpPr>
            <p:cNvPr id="24249" name="Google Shape;24249;p76"/>
            <p:cNvSpPr/>
            <p:nvPr/>
          </p:nvSpPr>
          <p:spPr>
            <a:xfrm>
              <a:off x="859660" y="2989007"/>
              <a:ext cx="311810" cy="272087"/>
            </a:xfrm>
            <a:custGeom>
              <a:rect b="b" l="l" r="r" t="t"/>
              <a:pathLst>
                <a:path extrusionOk="0" h="10384" w="11900">
                  <a:moveTo>
                    <a:pt x="9188" y="7061"/>
                  </a:moveTo>
                  <a:cubicBezTo>
                    <a:pt x="9597" y="7061"/>
                    <a:pt x="9999" y="7331"/>
                    <a:pt x="10090" y="7806"/>
                  </a:cubicBezTo>
                  <a:cubicBezTo>
                    <a:pt x="10207" y="8413"/>
                    <a:pt x="9722" y="8897"/>
                    <a:pt x="9188" y="8897"/>
                  </a:cubicBezTo>
                  <a:cubicBezTo>
                    <a:pt x="9017" y="8897"/>
                    <a:pt x="8842" y="8847"/>
                    <a:pt x="8679" y="8737"/>
                  </a:cubicBezTo>
                  <a:cubicBezTo>
                    <a:pt x="8256" y="8454"/>
                    <a:pt x="8146" y="7882"/>
                    <a:pt x="8434" y="7460"/>
                  </a:cubicBezTo>
                  <a:lnTo>
                    <a:pt x="8434" y="7460"/>
                  </a:lnTo>
                  <a:lnTo>
                    <a:pt x="8434" y="7465"/>
                  </a:lnTo>
                  <a:cubicBezTo>
                    <a:pt x="8622" y="7189"/>
                    <a:pt x="8906" y="7061"/>
                    <a:pt x="9188" y="7061"/>
                  </a:cubicBezTo>
                  <a:close/>
                  <a:moveTo>
                    <a:pt x="5165" y="0"/>
                  </a:moveTo>
                  <a:cubicBezTo>
                    <a:pt x="3658" y="0"/>
                    <a:pt x="2249" y="744"/>
                    <a:pt x="1406" y="1988"/>
                  </a:cubicBezTo>
                  <a:cubicBezTo>
                    <a:pt x="0" y="4066"/>
                    <a:pt x="542" y="6889"/>
                    <a:pt x="2611" y="8300"/>
                  </a:cubicBezTo>
                  <a:cubicBezTo>
                    <a:pt x="2611" y="8300"/>
                    <a:pt x="5385" y="10384"/>
                    <a:pt x="8115" y="10384"/>
                  </a:cubicBezTo>
                  <a:cubicBezTo>
                    <a:pt x="9318" y="10384"/>
                    <a:pt x="10513" y="9979"/>
                    <a:pt x="11458" y="8814"/>
                  </a:cubicBezTo>
                  <a:lnTo>
                    <a:pt x="11473" y="8799"/>
                  </a:lnTo>
                  <a:cubicBezTo>
                    <a:pt x="11549" y="8684"/>
                    <a:pt x="11607" y="8564"/>
                    <a:pt x="11650" y="8439"/>
                  </a:cubicBezTo>
                  <a:cubicBezTo>
                    <a:pt x="11900" y="7690"/>
                    <a:pt x="11535" y="6879"/>
                    <a:pt x="10815" y="6562"/>
                  </a:cubicBezTo>
                  <a:cubicBezTo>
                    <a:pt x="10647" y="6490"/>
                    <a:pt x="10493" y="6404"/>
                    <a:pt x="10345" y="6303"/>
                  </a:cubicBezTo>
                  <a:cubicBezTo>
                    <a:pt x="10345" y="6303"/>
                    <a:pt x="8904" y="5487"/>
                    <a:pt x="9087" y="3749"/>
                  </a:cubicBezTo>
                  <a:cubicBezTo>
                    <a:pt x="9217" y="2583"/>
                    <a:pt x="8688" y="1441"/>
                    <a:pt x="7719" y="783"/>
                  </a:cubicBezTo>
                  <a:cubicBezTo>
                    <a:pt x="6970" y="269"/>
                    <a:pt x="6082" y="0"/>
                    <a:pt x="5179" y="0"/>
                  </a:cubicBezTo>
                  <a:cubicBezTo>
                    <a:pt x="5175" y="0"/>
                    <a:pt x="5170" y="0"/>
                    <a:pt x="5165"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0" name="Google Shape;24250;p76"/>
            <p:cNvSpPr/>
            <p:nvPr/>
          </p:nvSpPr>
          <p:spPr>
            <a:xfrm>
              <a:off x="876744" y="2989007"/>
              <a:ext cx="294726" cy="250496"/>
            </a:xfrm>
            <a:custGeom>
              <a:rect b="b" l="l" r="r" t="t"/>
              <a:pathLst>
                <a:path extrusionOk="0" h="9560" w="11248">
                  <a:moveTo>
                    <a:pt x="8541" y="7058"/>
                  </a:moveTo>
                  <a:cubicBezTo>
                    <a:pt x="8713" y="7058"/>
                    <a:pt x="8890" y="7108"/>
                    <a:pt x="9054" y="7220"/>
                  </a:cubicBezTo>
                  <a:cubicBezTo>
                    <a:pt x="9472" y="7503"/>
                    <a:pt x="9582" y="8074"/>
                    <a:pt x="9299" y="8492"/>
                  </a:cubicBezTo>
                  <a:cubicBezTo>
                    <a:pt x="9111" y="8768"/>
                    <a:pt x="8826" y="8895"/>
                    <a:pt x="8544" y="8895"/>
                  </a:cubicBezTo>
                  <a:cubicBezTo>
                    <a:pt x="8133" y="8895"/>
                    <a:pt x="7729" y="8626"/>
                    <a:pt x="7638" y="8151"/>
                  </a:cubicBezTo>
                  <a:cubicBezTo>
                    <a:pt x="7522" y="7544"/>
                    <a:pt x="8006" y="7058"/>
                    <a:pt x="8541" y="7058"/>
                  </a:cubicBezTo>
                  <a:close/>
                  <a:moveTo>
                    <a:pt x="4510" y="0"/>
                  </a:moveTo>
                  <a:cubicBezTo>
                    <a:pt x="3244" y="0"/>
                    <a:pt x="2032" y="528"/>
                    <a:pt x="1172" y="1460"/>
                  </a:cubicBezTo>
                  <a:cubicBezTo>
                    <a:pt x="1" y="3519"/>
                    <a:pt x="610" y="6135"/>
                    <a:pt x="2569" y="7474"/>
                  </a:cubicBezTo>
                  <a:cubicBezTo>
                    <a:pt x="2569" y="7474"/>
                    <a:pt x="5341" y="9559"/>
                    <a:pt x="8071" y="9559"/>
                  </a:cubicBezTo>
                  <a:cubicBezTo>
                    <a:pt x="9104" y="9559"/>
                    <a:pt x="10130" y="9261"/>
                    <a:pt x="10998" y="8439"/>
                  </a:cubicBezTo>
                  <a:cubicBezTo>
                    <a:pt x="11248" y="7690"/>
                    <a:pt x="10883" y="6879"/>
                    <a:pt x="10163" y="6562"/>
                  </a:cubicBezTo>
                  <a:cubicBezTo>
                    <a:pt x="9995" y="6490"/>
                    <a:pt x="9841" y="6404"/>
                    <a:pt x="9693" y="6303"/>
                  </a:cubicBezTo>
                  <a:cubicBezTo>
                    <a:pt x="9693" y="6303"/>
                    <a:pt x="8252" y="5487"/>
                    <a:pt x="8435" y="3749"/>
                  </a:cubicBezTo>
                  <a:cubicBezTo>
                    <a:pt x="8565" y="2583"/>
                    <a:pt x="8036" y="1441"/>
                    <a:pt x="7067" y="783"/>
                  </a:cubicBezTo>
                  <a:cubicBezTo>
                    <a:pt x="6318" y="269"/>
                    <a:pt x="5430" y="0"/>
                    <a:pt x="4527" y="0"/>
                  </a:cubicBezTo>
                  <a:cubicBezTo>
                    <a:pt x="4522" y="0"/>
                    <a:pt x="4516" y="0"/>
                    <a:pt x="4510"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1" name="Google Shape;24251;p76"/>
            <p:cNvSpPr/>
            <p:nvPr/>
          </p:nvSpPr>
          <p:spPr>
            <a:xfrm>
              <a:off x="954120" y="3029857"/>
              <a:ext cx="79367" cy="48737"/>
            </a:xfrm>
            <a:custGeom>
              <a:rect b="b" l="l" r="r" t="t"/>
              <a:pathLst>
                <a:path extrusionOk="0" h="1860" w="3029">
                  <a:moveTo>
                    <a:pt x="2584" y="0"/>
                  </a:moveTo>
                  <a:cubicBezTo>
                    <a:pt x="2574" y="0"/>
                    <a:pt x="2564" y="1"/>
                    <a:pt x="2554" y="2"/>
                  </a:cubicBezTo>
                  <a:lnTo>
                    <a:pt x="1555" y="54"/>
                  </a:lnTo>
                  <a:lnTo>
                    <a:pt x="974" y="83"/>
                  </a:lnTo>
                  <a:cubicBezTo>
                    <a:pt x="734" y="98"/>
                    <a:pt x="547" y="294"/>
                    <a:pt x="547" y="534"/>
                  </a:cubicBezTo>
                  <a:lnTo>
                    <a:pt x="547" y="554"/>
                  </a:lnTo>
                  <a:cubicBezTo>
                    <a:pt x="552" y="654"/>
                    <a:pt x="595" y="755"/>
                    <a:pt x="662" y="827"/>
                  </a:cubicBezTo>
                  <a:cubicBezTo>
                    <a:pt x="701" y="875"/>
                    <a:pt x="667" y="947"/>
                    <a:pt x="610" y="947"/>
                  </a:cubicBezTo>
                  <a:lnTo>
                    <a:pt x="451" y="957"/>
                  </a:lnTo>
                  <a:cubicBezTo>
                    <a:pt x="197" y="971"/>
                    <a:pt x="0" y="1182"/>
                    <a:pt x="14" y="1437"/>
                  </a:cubicBezTo>
                  <a:cubicBezTo>
                    <a:pt x="28" y="1676"/>
                    <a:pt x="230" y="1860"/>
                    <a:pt x="467" y="1860"/>
                  </a:cubicBezTo>
                  <a:cubicBezTo>
                    <a:pt x="473" y="1860"/>
                    <a:pt x="479" y="1859"/>
                    <a:pt x="485" y="1859"/>
                  </a:cubicBezTo>
                  <a:lnTo>
                    <a:pt x="974" y="1830"/>
                  </a:lnTo>
                  <a:lnTo>
                    <a:pt x="1085" y="1826"/>
                  </a:lnTo>
                  <a:lnTo>
                    <a:pt x="2055" y="1778"/>
                  </a:lnTo>
                  <a:cubicBezTo>
                    <a:pt x="2290" y="1768"/>
                    <a:pt x="2477" y="1576"/>
                    <a:pt x="2491" y="1341"/>
                  </a:cubicBezTo>
                  <a:cubicBezTo>
                    <a:pt x="2491" y="1235"/>
                    <a:pt x="2458" y="1130"/>
                    <a:pt x="2391" y="1048"/>
                  </a:cubicBezTo>
                  <a:cubicBezTo>
                    <a:pt x="2347" y="995"/>
                    <a:pt x="2381" y="914"/>
                    <a:pt x="2448" y="909"/>
                  </a:cubicBezTo>
                  <a:lnTo>
                    <a:pt x="2597" y="899"/>
                  </a:lnTo>
                  <a:cubicBezTo>
                    <a:pt x="2837" y="890"/>
                    <a:pt x="3024" y="693"/>
                    <a:pt x="3024" y="453"/>
                  </a:cubicBezTo>
                  <a:cubicBezTo>
                    <a:pt x="3024" y="443"/>
                    <a:pt x="3024" y="438"/>
                    <a:pt x="3029" y="429"/>
                  </a:cubicBezTo>
                  <a:cubicBezTo>
                    <a:pt x="3019" y="246"/>
                    <a:pt x="2899" y="88"/>
                    <a:pt x="2727" y="26"/>
                  </a:cubicBezTo>
                  <a:cubicBezTo>
                    <a:pt x="2683" y="10"/>
                    <a:pt x="2632" y="0"/>
                    <a:pt x="2584"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2" name="Google Shape;24252;p76"/>
            <p:cNvSpPr/>
            <p:nvPr/>
          </p:nvSpPr>
          <p:spPr>
            <a:xfrm>
              <a:off x="973981" y="3029988"/>
              <a:ext cx="59401" cy="47715"/>
            </a:xfrm>
            <a:custGeom>
              <a:rect b="b" l="l" r="r" t="t"/>
              <a:pathLst>
                <a:path extrusionOk="0" h="1821" w="2267">
                  <a:moveTo>
                    <a:pt x="1825" y="0"/>
                  </a:moveTo>
                  <a:cubicBezTo>
                    <a:pt x="1816" y="0"/>
                    <a:pt x="1806" y="0"/>
                    <a:pt x="1796" y="1"/>
                  </a:cubicBezTo>
                  <a:lnTo>
                    <a:pt x="797" y="54"/>
                  </a:lnTo>
                  <a:cubicBezTo>
                    <a:pt x="653" y="136"/>
                    <a:pt x="562" y="294"/>
                    <a:pt x="562" y="457"/>
                  </a:cubicBezTo>
                  <a:lnTo>
                    <a:pt x="562" y="481"/>
                  </a:lnTo>
                  <a:cubicBezTo>
                    <a:pt x="567" y="587"/>
                    <a:pt x="610" y="693"/>
                    <a:pt x="682" y="769"/>
                  </a:cubicBezTo>
                  <a:cubicBezTo>
                    <a:pt x="720" y="817"/>
                    <a:pt x="687" y="894"/>
                    <a:pt x="624" y="899"/>
                  </a:cubicBezTo>
                  <a:lnTo>
                    <a:pt x="461" y="909"/>
                  </a:lnTo>
                  <a:cubicBezTo>
                    <a:pt x="202" y="923"/>
                    <a:pt x="0" y="1149"/>
                    <a:pt x="15" y="1408"/>
                  </a:cubicBezTo>
                  <a:cubicBezTo>
                    <a:pt x="24" y="1595"/>
                    <a:pt x="149" y="1758"/>
                    <a:pt x="327" y="1821"/>
                  </a:cubicBezTo>
                  <a:lnTo>
                    <a:pt x="1297" y="1773"/>
                  </a:lnTo>
                  <a:cubicBezTo>
                    <a:pt x="1532" y="1763"/>
                    <a:pt x="1719" y="1571"/>
                    <a:pt x="1733" y="1336"/>
                  </a:cubicBezTo>
                  <a:cubicBezTo>
                    <a:pt x="1733" y="1230"/>
                    <a:pt x="1700" y="1125"/>
                    <a:pt x="1633" y="1043"/>
                  </a:cubicBezTo>
                  <a:cubicBezTo>
                    <a:pt x="1589" y="990"/>
                    <a:pt x="1623" y="909"/>
                    <a:pt x="1690" y="904"/>
                  </a:cubicBezTo>
                  <a:lnTo>
                    <a:pt x="1839" y="894"/>
                  </a:lnTo>
                  <a:cubicBezTo>
                    <a:pt x="2079" y="885"/>
                    <a:pt x="2266" y="688"/>
                    <a:pt x="2266" y="448"/>
                  </a:cubicBezTo>
                  <a:cubicBezTo>
                    <a:pt x="2266" y="438"/>
                    <a:pt x="2266" y="433"/>
                    <a:pt x="2266" y="424"/>
                  </a:cubicBezTo>
                  <a:cubicBezTo>
                    <a:pt x="2257" y="241"/>
                    <a:pt x="2137" y="88"/>
                    <a:pt x="1969" y="25"/>
                  </a:cubicBezTo>
                  <a:cubicBezTo>
                    <a:pt x="1921" y="9"/>
                    <a:pt x="1873" y="0"/>
                    <a:pt x="182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3" name="Google Shape;24253;p76"/>
            <p:cNvSpPr/>
            <p:nvPr/>
          </p:nvSpPr>
          <p:spPr>
            <a:xfrm>
              <a:off x="997616" y="3112762"/>
              <a:ext cx="62938" cy="70721"/>
            </a:xfrm>
            <a:custGeom>
              <a:rect b="b" l="l" r="r" t="t"/>
              <a:pathLst>
                <a:path extrusionOk="0" h="2699" w="2402">
                  <a:moveTo>
                    <a:pt x="1951" y="1"/>
                  </a:moveTo>
                  <a:cubicBezTo>
                    <a:pt x="1876" y="1"/>
                    <a:pt x="1799" y="19"/>
                    <a:pt x="1729" y="58"/>
                  </a:cubicBezTo>
                  <a:lnTo>
                    <a:pt x="913" y="519"/>
                  </a:lnTo>
                  <a:lnTo>
                    <a:pt x="351" y="836"/>
                  </a:lnTo>
                  <a:cubicBezTo>
                    <a:pt x="212" y="918"/>
                    <a:pt x="126" y="1067"/>
                    <a:pt x="126" y="1225"/>
                  </a:cubicBezTo>
                  <a:cubicBezTo>
                    <a:pt x="126" y="1364"/>
                    <a:pt x="188" y="1494"/>
                    <a:pt x="299" y="1580"/>
                  </a:cubicBezTo>
                  <a:cubicBezTo>
                    <a:pt x="390" y="1652"/>
                    <a:pt x="380" y="1791"/>
                    <a:pt x="279" y="1849"/>
                  </a:cubicBezTo>
                  <a:lnTo>
                    <a:pt x="275" y="1854"/>
                  </a:lnTo>
                  <a:cubicBezTo>
                    <a:pt x="87" y="1969"/>
                    <a:pt x="1" y="2199"/>
                    <a:pt x="68" y="2411"/>
                  </a:cubicBezTo>
                  <a:cubicBezTo>
                    <a:pt x="136" y="2591"/>
                    <a:pt x="307" y="2699"/>
                    <a:pt x="487" y="2699"/>
                  </a:cubicBezTo>
                  <a:cubicBezTo>
                    <a:pt x="561" y="2699"/>
                    <a:pt x="636" y="2680"/>
                    <a:pt x="707" y="2641"/>
                  </a:cubicBezTo>
                  <a:lnTo>
                    <a:pt x="1139" y="2396"/>
                  </a:lnTo>
                  <a:lnTo>
                    <a:pt x="2075" y="1868"/>
                  </a:lnTo>
                  <a:cubicBezTo>
                    <a:pt x="2271" y="1758"/>
                    <a:pt x="2363" y="1523"/>
                    <a:pt x="2281" y="1311"/>
                  </a:cubicBezTo>
                  <a:cubicBezTo>
                    <a:pt x="2238" y="1187"/>
                    <a:pt x="2142" y="1095"/>
                    <a:pt x="2017" y="1052"/>
                  </a:cubicBezTo>
                  <a:cubicBezTo>
                    <a:pt x="1964" y="1028"/>
                    <a:pt x="1959" y="956"/>
                    <a:pt x="2007" y="932"/>
                  </a:cubicBezTo>
                  <a:lnTo>
                    <a:pt x="2171" y="836"/>
                  </a:lnTo>
                  <a:cubicBezTo>
                    <a:pt x="2315" y="759"/>
                    <a:pt x="2401" y="610"/>
                    <a:pt x="2401" y="447"/>
                  </a:cubicBezTo>
                  <a:cubicBezTo>
                    <a:pt x="2401" y="370"/>
                    <a:pt x="2377" y="294"/>
                    <a:pt x="2339" y="226"/>
                  </a:cubicBezTo>
                  <a:cubicBezTo>
                    <a:pt x="2258" y="81"/>
                    <a:pt x="2107" y="1"/>
                    <a:pt x="1951"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4" name="Google Shape;24254;p76"/>
            <p:cNvSpPr/>
            <p:nvPr/>
          </p:nvSpPr>
          <p:spPr>
            <a:xfrm>
              <a:off x="1014359" y="3112762"/>
              <a:ext cx="46300" cy="62807"/>
            </a:xfrm>
            <a:custGeom>
              <a:rect b="b" l="l" r="r" t="t"/>
              <a:pathLst>
                <a:path extrusionOk="0" h="2397" w="1767">
                  <a:moveTo>
                    <a:pt x="1317" y="1"/>
                  </a:moveTo>
                  <a:cubicBezTo>
                    <a:pt x="1242" y="1"/>
                    <a:pt x="1165" y="19"/>
                    <a:pt x="1095" y="58"/>
                  </a:cubicBezTo>
                  <a:lnTo>
                    <a:pt x="279" y="519"/>
                  </a:lnTo>
                  <a:cubicBezTo>
                    <a:pt x="188" y="610"/>
                    <a:pt x="140" y="731"/>
                    <a:pt x="140" y="855"/>
                  </a:cubicBezTo>
                  <a:cubicBezTo>
                    <a:pt x="140" y="937"/>
                    <a:pt x="159" y="1014"/>
                    <a:pt x="197" y="1086"/>
                  </a:cubicBezTo>
                  <a:cubicBezTo>
                    <a:pt x="231" y="1139"/>
                    <a:pt x="269" y="1187"/>
                    <a:pt x="317" y="1225"/>
                  </a:cubicBezTo>
                  <a:cubicBezTo>
                    <a:pt x="418" y="1297"/>
                    <a:pt x="404" y="1446"/>
                    <a:pt x="298" y="1508"/>
                  </a:cubicBezTo>
                  <a:lnTo>
                    <a:pt x="293" y="1508"/>
                  </a:lnTo>
                  <a:cubicBezTo>
                    <a:pt x="92" y="1628"/>
                    <a:pt x="0" y="1873"/>
                    <a:pt x="72" y="2094"/>
                  </a:cubicBezTo>
                  <a:cubicBezTo>
                    <a:pt x="144" y="2271"/>
                    <a:pt x="312" y="2391"/>
                    <a:pt x="500" y="2396"/>
                  </a:cubicBezTo>
                  <a:lnTo>
                    <a:pt x="1436" y="1868"/>
                  </a:lnTo>
                  <a:cubicBezTo>
                    <a:pt x="1632" y="1758"/>
                    <a:pt x="1724" y="1523"/>
                    <a:pt x="1642" y="1311"/>
                  </a:cubicBezTo>
                  <a:cubicBezTo>
                    <a:pt x="1599" y="1191"/>
                    <a:pt x="1503" y="1095"/>
                    <a:pt x="1383" y="1052"/>
                  </a:cubicBezTo>
                  <a:cubicBezTo>
                    <a:pt x="1330" y="1033"/>
                    <a:pt x="1325" y="961"/>
                    <a:pt x="1373" y="932"/>
                  </a:cubicBezTo>
                  <a:lnTo>
                    <a:pt x="1536" y="841"/>
                  </a:lnTo>
                  <a:cubicBezTo>
                    <a:pt x="1680" y="759"/>
                    <a:pt x="1767" y="610"/>
                    <a:pt x="1767" y="447"/>
                  </a:cubicBezTo>
                  <a:cubicBezTo>
                    <a:pt x="1767" y="370"/>
                    <a:pt x="1743" y="294"/>
                    <a:pt x="1704" y="226"/>
                  </a:cubicBezTo>
                  <a:cubicBezTo>
                    <a:pt x="1624" y="81"/>
                    <a:pt x="1473" y="1"/>
                    <a:pt x="13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5" name="Google Shape;24255;p76"/>
            <p:cNvSpPr/>
            <p:nvPr/>
          </p:nvSpPr>
          <p:spPr>
            <a:xfrm>
              <a:off x="905933" y="3087555"/>
              <a:ext cx="66947" cy="68126"/>
            </a:xfrm>
            <a:custGeom>
              <a:rect b="b" l="l" r="r" t="t"/>
              <a:pathLst>
                <a:path extrusionOk="0" h="2600" w="2555">
                  <a:moveTo>
                    <a:pt x="500" y="1"/>
                  </a:moveTo>
                  <a:cubicBezTo>
                    <a:pt x="473" y="1"/>
                    <a:pt x="446" y="3"/>
                    <a:pt x="418" y="8"/>
                  </a:cubicBezTo>
                  <a:cubicBezTo>
                    <a:pt x="149" y="70"/>
                    <a:pt x="1" y="353"/>
                    <a:pt x="97" y="608"/>
                  </a:cubicBezTo>
                  <a:lnTo>
                    <a:pt x="274" y="1068"/>
                  </a:lnTo>
                  <a:lnTo>
                    <a:pt x="370" y="1313"/>
                  </a:lnTo>
                  <a:lnTo>
                    <a:pt x="663" y="2067"/>
                  </a:lnTo>
                  <a:cubicBezTo>
                    <a:pt x="733" y="2248"/>
                    <a:pt x="905" y="2365"/>
                    <a:pt x="1091" y="2365"/>
                  </a:cubicBezTo>
                  <a:cubicBezTo>
                    <a:pt x="1123" y="2365"/>
                    <a:pt x="1154" y="2362"/>
                    <a:pt x="1186" y="2355"/>
                  </a:cubicBezTo>
                  <a:cubicBezTo>
                    <a:pt x="1311" y="2326"/>
                    <a:pt x="1417" y="2245"/>
                    <a:pt x="1479" y="2134"/>
                  </a:cubicBezTo>
                  <a:cubicBezTo>
                    <a:pt x="1493" y="2109"/>
                    <a:pt x="1516" y="2097"/>
                    <a:pt x="1539" y="2097"/>
                  </a:cubicBezTo>
                  <a:cubicBezTo>
                    <a:pt x="1564" y="2097"/>
                    <a:pt x="1589" y="2111"/>
                    <a:pt x="1599" y="2139"/>
                  </a:cubicBezTo>
                  <a:lnTo>
                    <a:pt x="1666" y="2317"/>
                  </a:lnTo>
                  <a:cubicBezTo>
                    <a:pt x="1733" y="2489"/>
                    <a:pt x="1901" y="2600"/>
                    <a:pt x="2089" y="2600"/>
                  </a:cubicBezTo>
                  <a:cubicBezTo>
                    <a:pt x="2141" y="2600"/>
                    <a:pt x="2199" y="2590"/>
                    <a:pt x="2247" y="2571"/>
                  </a:cubicBezTo>
                  <a:cubicBezTo>
                    <a:pt x="2439" y="2499"/>
                    <a:pt x="2554" y="2307"/>
                    <a:pt x="2530" y="2105"/>
                  </a:cubicBezTo>
                  <a:cubicBezTo>
                    <a:pt x="2525" y="2067"/>
                    <a:pt x="2521" y="2033"/>
                    <a:pt x="2506" y="1995"/>
                  </a:cubicBezTo>
                  <a:lnTo>
                    <a:pt x="2117" y="996"/>
                  </a:lnTo>
                  <a:lnTo>
                    <a:pt x="1935" y="521"/>
                  </a:lnTo>
                  <a:cubicBezTo>
                    <a:pt x="1868" y="348"/>
                    <a:pt x="1700" y="233"/>
                    <a:pt x="1513" y="233"/>
                  </a:cubicBezTo>
                  <a:cubicBezTo>
                    <a:pt x="1354" y="233"/>
                    <a:pt x="1205" y="320"/>
                    <a:pt x="1129" y="459"/>
                  </a:cubicBezTo>
                  <a:cubicBezTo>
                    <a:pt x="1115" y="484"/>
                    <a:pt x="1090" y="496"/>
                    <a:pt x="1065" y="496"/>
                  </a:cubicBezTo>
                  <a:cubicBezTo>
                    <a:pt x="1037" y="496"/>
                    <a:pt x="1009" y="480"/>
                    <a:pt x="999" y="449"/>
                  </a:cubicBezTo>
                  <a:lnTo>
                    <a:pt x="937" y="296"/>
                  </a:lnTo>
                  <a:cubicBezTo>
                    <a:pt x="865" y="115"/>
                    <a:pt x="691" y="1"/>
                    <a:pt x="500" y="1"/>
                  </a:cubicBezTo>
                  <a:close/>
                </a:path>
              </a:pathLst>
            </a:custGeom>
            <a:solidFill>
              <a:srgbClr val="6E86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6" name="Google Shape;24256;p76"/>
            <p:cNvSpPr/>
            <p:nvPr/>
          </p:nvSpPr>
          <p:spPr>
            <a:xfrm>
              <a:off x="913113" y="3103539"/>
              <a:ext cx="59637" cy="52143"/>
            </a:xfrm>
            <a:custGeom>
              <a:rect b="b" l="l" r="r" t="t"/>
              <a:pathLst>
                <a:path extrusionOk="0" h="1990" w="2276">
                  <a:moveTo>
                    <a:pt x="450" y="0"/>
                  </a:moveTo>
                  <a:cubicBezTo>
                    <a:pt x="422" y="0"/>
                    <a:pt x="394" y="2"/>
                    <a:pt x="365" y="7"/>
                  </a:cubicBezTo>
                  <a:cubicBezTo>
                    <a:pt x="154" y="55"/>
                    <a:pt x="5" y="238"/>
                    <a:pt x="0" y="458"/>
                  </a:cubicBezTo>
                  <a:lnTo>
                    <a:pt x="96" y="703"/>
                  </a:lnTo>
                  <a:lnTo>
                    <a:pt x="389" y="1457"/>
                  </a:lnTo>
                  <a:cubicBezTo>
                    <a:pt x="459" y="1638"/>
                    <a:pt x="631" y="1755"/>
                    <a:pt x="817" y="1755"/>
                  </a:cubicBezTo>
                  <a:cubicBezTo>
                    <a:pt x="849" y="1755"/>
                    <a:pt x="880" y="1752"/>
                    <a:pt x="912" y="1745"/>
                  </a:cubicBezTo>
                  <a:cubicBezTo>
                    <a:pt x="1037" y="1716"/>
                    <a:pt x="1143" y="1635"/>
                    <a:pt x="1205" y="1524"/>
                  </a:cubicBezTo>
                  <a:cubicBezTo>
                    <a:pt x="1219" y="1499"/>
                    <a:pt x="1242" y="1487"/>
                    <a:pt x="1265" y="1487"/>
                  </a:cubicBezTo>
                  <a:cubicBezTo>
                    <a:pt x="1290" y="1487"/>
                    <a:pt x="1315" y="1501"/>
                    <a:pt x="1325" y="1529"/>
                  </a:cubicBezTo>
                  <a:lnTo>
                    <a:pt x="1392" y="1707"/>
                  </a:lnTo>
                  <a:cubicBezTo>
                    <a:pt x="1459" y="1879"/>
                    <a:pt x="1627" y="1990"/>
                    <a:pt x="1815" y="1990"/>
                  </a:cubicBezTo>
                  <a:cubicBezTo>
                    <a:pt x="1867" y="1990"/>
                    <a:pt x="1925" y="1980"/>
                    <a:pt x="1973" y="1961"/>
                  </a:cubicBezTo>
                  <a:cubicBezTo>
                    <a:pt x="2160" y="1884"/>
                    <a:pt x="2275" y="1697"/>
                    <a:pt x="2256" y="1495"/>
                  </a:cubicBezTo>
                  <a:cubicBezTo>
                    <a:pt x="2251" y="1457"/>
                    <a:pt x="2242" y="1419"/>
                    <a:pt x="2227" y="1385"/>
                  </a:cubicBezTo>
                  <a:lnTo>
                    <a:pt x="1843" y="386"/>
                  </a:lnTo>
                  <a:cubicBezTo>
                    <a:pt x="1752" y="295"/>
                    <a:pt x="1632" y="242"/>
                    <a:pt x="1503" y="242"/>
                  </a:cubicBezTo>
                  <a:cubicBezTo>
                    <a:pt x="1335" y="242"/>
                    <a:pt x="1181" y="329"/>
                    <a:pt x="1099" y="473"/>
                  </a:cubicBezTo>
                  <a:cubicBezTo>
                    <a:pt x="1086" y="500"/>
                    <a:pt x="1060" y="514"/>
                    <a:pt x="1034" y="514"/>
                  </a:cubicBezTo>
                  <a:cubicBezTo>
                    <a:pt x="1006" y="514"/>
                    <a:pt x="977" y="498"/>
                    <a:pt x="965" y="468"/>
                  </a:cubicBezTo>
                  <a:lnTo>
                    <a:pt x="907" y="305"/>
                  </a:lnTo>
                  <a:cubicBezTo>
                    <a:pt x="828" y="116"/>
                    <a:pt x="648" y="0"/>
                    <a:pt x="450"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7" name="Google Shape;24257;p76"/>
            <p:cNvSpPr/>
            <p:nvPr/>
          </p:nvSpPr>
          <p:spPr>
            <a:xfrm>
              <a:off x="1108950" y="2906574"/>
              <a:ext cx="121868" cy="138297"/>
            </a:xfrm>
            <a:custGeom>
              <a:rect b="b" l="l" r="r" t="t"/>
              <a:pathLst>
                <a:path extrusionOk="0" h="5278" w="4651">
                  <a:moveTo>
                    <a:pt x="4588" y="1"/>
                  </a:moveTo>
                  <a:cubicBezTo>
                    <a:pt x="4584" y="1"/>
                    <a:pt x="4579" y="1"/>
                    <a:pt x="4575" y="2"/>
                  </a:cubicBezTo>
                  <a:cubicBezTo>
                    <a:pt x="3168" y="607"/>
                    <a:pt x="2035" y="1716"/>
                    <a:pt x="1229" y="2734"/>
                  </a:cubicBezTo>
                  <a:cubicBezTo>
                    <a:pt x="1042" y="2964"/>
                    <a:pt x="874" y="3194"/>
                    <a:pt x="720" y="3410"/>
                  </a:cubicBezTo>
                  <a:cubicBezTo>
                    <a:pt x="399" y="3871"/>
                    <a:pt x="154" y="4275"/>
                    <a:pt x="0" y="4548"/>
                  </a:cubicBezTo>
                  <a:cubicBezTo>
                    <a:pt x="154" y="4587"/>
                    <a:pt x="298" y="4659"/>
                    <a:pt x="423" y="4750"/>
                  </a:cubicBezTo>
                  <a:lnTo>
                    <a:pt x="442" y="4764"/>
                  </a:lnTo>
                  <a:cubicBezTo>
                    <a:pt x="456" y="4779"/>
                    <a:pt x="471" y="4793"/>
                    <a:pt x="485" y="4803"/>
                  </a:cubicBezTo>
                  <a:lnTo>
                    <a:pt x="504" y="4822"/>
                  </a:lnTo>
                  <a:lnTo>
                    <a:pt x="523" y="4836"/>
                  </a:lnTo>
                  <a:lnTo>
                    <a:pt x="567" y="4875"/>
                  </a:lnTo>
                  <a:cubicBezTo>
                    <a:pt x="687" y="4990"/>
                    <a:pt x="787" y="5124"/>
                    <a:pt x="850" y="5278"/>
                  </a:cubicBezTo>
                  <a:cubicBezTo>
                    <a:pt x="1099" y="5086"/>
                    <a:pt x="1459" y="4783"/>
                    <a:pt x="1867" y="4395"/>
                  </a:cubicBezTo>
                  <a:cubicBezTo>
                    <a:pt x="2055" y="4212"/>
                    <a:pt x="2256" y="4010"/>
                    <a:pt x="2458" y="3790"/>
                  </a:cubicBezTo>
                  <a:cubicBezTo>
                    <a:pt x="3336" y="2839"/>
                    <a:pt x="4258" y="1548"/>
                    <a:pt x="4642" y="65"/>
                  </a:cubicBezTo>
                  <a:cubicBezTo>
                    <a:pt x="4650" y="31"/>
                    <a:pt x="4622" y="1"/>
                    <a:pt x="4588"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8" name="Google Shape;24258;p76"/>
            <p:cNvSpPr/>
            <p:nvPr/>
          </p:nvSpPr>
          <p:spPr>
            <a:xfrm>
              <a:off x="1127685" y="2978186"/>
              <a:ext cx="45671" cy="43549"/>
            </a:xfrm>
            <a:custGeom>
              <a:rect b="b" l="l" r="r" t="t"/>
              <a:pathLst>
                <a:path extrusionOk="0" h="1662" w="1743">
                  <a:moveTo>
                    <a:pt x="504" y="1"/>
                  </a:moveTo>
                  <a:cubicBezTo>
                    <a:pt x="322" y="231"/>
                    <a:pt x="154" y="461"/>
                    <a:pt x="0" y="677"/>
                  </a:cubicBezTo>
                  <a:lnTo>
                    <a:pt x="1152" y="1662"/>
                  </a:lnTo>
                  <a:cubicBezTo>
                    <a:pt x="1340" y="1479"/>
                    <a:pt x="1541" y="1277"/>
                    <a:pt x="1743" y="1057"/>
                  </a:cubicBezTo>
                  <a:lnTo>
                    <a:pt x="504" y="1"/>
                  </a:ln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9" name="Google Shape;24259;p76"/>
            <p:cNvSpPr/>
            <p:nvPr/>
          </p:nvSpPr>
          <p:spPr>
            <a:xfrm>
              <a:off x="1028954" y="3016625"/>
              <a:ext cx="115736" cy="79132"/>
            </a:xfrm>
            <a:custGeom>
              <a:rect b="b" l="l" r="r" t="t"/>
              <a:pathLst>
                <a:path extrusionOk="0" h="3020" w="4417">
                  <a:moveTo>
                    <a:pt x="3033" y="0"/>
                  </a:moveTo>
                  <a:cubicBezTo>
                    <a:pt x="2768" y="0"/>
                    <a:pt x="2505" y="88"/>
                    <a:pt x="2285" y="243"/>
                  </a:cubicBezTo>
                  <a:cubicBezTo>
                    <a:pt x="2112" y="367"/>
                    <a:pt x="1973" y="531"/>
                    <a:pt x="1877" y="718"/>
                  </a:cubicBezTo>
                  <a:cubicBezTo>
                    <a:pt x="1848" y="775"/>
                    <a:pt x="1824" y="828"/>
                    <a:pt x="1810" y="891"/>
                  </a:cubicBezTo>
                  <a:cubicBezTo>
                    <a:pt x="1757" y="1039"/>
                    <a:pt x="1723" y="1193"/>
                    <a:pt x="1637" y="1332"/>
                  </a:cubicBezTo>
                  <a:cubicBezTo>
                    <a:pt x="1522" y="1524"/>
                    <a:pt x="1359" y="1683"/>
                    <a:pt x="1167" y="1798"/>
                  </a:cubicBezTo>
                  <a:cubicBezTo>
                    <a:pt x="970" y="1913"/>
                    <a:pt x="763" y="1995"/>
                    <a:pt x="547" y="2047"/>
                  </a:cubicBezTo>
                  <a:lnTo>
                    <a:pt x="523" y="2052"/>
                  </a:lnTo>
                  <a:cubicBezTo>
                    <a:pt x="475" y="2062"/>
                    <a:pt x="298" y="2110"/>
                    <a:pt x="139" y="2139"/>
                  </a:cubicBezTo>
                  <a:cubicBezTo>
                    <a:pt x="39" y="2158"/>
                    <a:pt x="0" y="2287"/>
                    <a:pt x="77" y="2359"/>
                  </a:cubicBezTo>
                  <a:cubicBezTo>
                    <a:pt x="616" y="2859"/>
                    <a:pt x="1214" y="3019"/>
                    <a:pt x="1759" y="3019"/>
                  </a:cubicBezTo>
                  <a:cubicBezTo>
                    <a:pt x="2733" y="3019"/>
                    <a:pt x="3538" y="2508"/>
                    <a:pt x="3538" y="2508"/>
                  </a:cubicBezTo>
                  <a:cubicBezTo>
                    <a:pt x="3639" y="2446"/>
                    <a:pt x="3735" y="2374"/>
                    <a:pt x="3821" y="2287"/>
                  </a:cubicBezTo>
                  <a:cubicBezTo>
                    <a:pt x="4316" y="1803"/>
                    <a:pt x="4416" y="1068"/>
                    <a:pt x="4047" y="540"/>
                  </a:cubicBezTo>
                  <a:cubicBezTo>
                    <a:pt x="3999" y="478"/>
                    <a:pt x="3946" y="415"/>
                    <a:pt x="3888" y="363"/>
                  </a:cubicBezTo>
                  <a:lnTo>
                    <a:pt x="3840" y="324"/>
                  </a:lnTo>
                  <a:lnTo>
                    <a:pt x="3826" y="305"/>
                  </a:lnTo>
                  <a:lnTo>
                    <a:pt x="3807" y="291"/>
                  </a:lnTo>
                  <a:cubicBezTo>
                    <a:pt x="3792" y="276"/>
                    <a:pt x="3773" y="267"/>
                    <a:pt x="3759" y="252"/>
                  </a:cubicBezTo>
                  <a:lnTo>
                    <a:pt x="3740" y="238"/>
                  </a:lnTo>
                  <a:cubicBezTo>
                    <a:pt x="3523" y="74"/>
                    <a:pt x="3277" y="0"/>
                    <a:pt x="3033"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0" name="Google Shape;24260;p76"/>
            <p:cNvSpPr/>
            <p:nvPr/>
          </p:nvSpPr>
          <p:spPr>
            <a:xfrm>
              <a:off x="1043287" y="3016625"/>
              <a:ext cx="91709" cy="58903"/>
            </a:xfrm>
            <a:custGeom>
              <a:rect b="b" l="l" r="r" t="t"/>
              <a:pathLst>
                <a:path extrusionOk="0" h="2248" w="3500">
                  <a:moveTo>
                    <a:pt x="2486" y="0"/>
                  </a:moveTo>
                  <a:cubicBezTo>
                    <a:pt x="2221" y="0"/>
                    <a:pt x="1958" y="88"/>
                    <a:pt x="1738" y="243"/>
                  </a:cubicBezTo>
                  <a:cubicBezTo>
                    <a:pt x="1565" y="367"/>
                    <a:pt x="1426" y="531"/>
                    <a:pt x="1330" y="718"/>
                  </a:cubicBezTo>
                  <a:cubicBezTo>
                    <a:pt x="1301" y="775"/>
                    <a:pt x="1277" y="828"/>
                    <a:pt x="1263" y="891"/>
                  </a:cubicBezTo>
                  <a:cubicBezTo>
                    <a:pt x="1210" y="1039"/>
                    <a:pt x="1176" y="1193"/>
                    <a:pt x="1090" y="1332"/>
                  </a:cubicBezTo>
                  <a:cubicBezTo>
                    <a:pt x="975" y="1524"/>
                    <a:pt x="812" y="1683"/>
                    <a:pt x="620" y="1798"/>
                  </a:cubicBezTo>
                  <a:cubicBezTo>
                    <a:pt x="423" y="1913"/>
                    <a:pt x="216" y="1995"/>
                    <a:pt x="0" y="2047"/>
                  </a:cubicBezTo>
                  <a:cubicBezTo>
                    <a:pt x="333" y="2193"/>
                    <a:pt x="670" y="2248"/>
                    <a:pt x="989" y="2248"/>
                  </a:cubicBezTo>
                  <a:cubicBezTo>
                    <a:pt x="1963" y="2248"/>
                    <a:pt x="2770" y="1735"/>
                    <a:pt x="2770" y="1735"/>
                  </a:cubicBezTo>
                  <a:cubicBezTo>
                    <a:pt x="2871" y="1673"/>
                    <a:pt x="2967" y="1601"/>
                    <a:pt x="3053" y="1515"/>
                  </a:cubicBezTo>
                  <a:cubicBezTo>
                    <a:pt x="3317" y="1260"/>
                    <a:pt x="3476" y="915"/>
                    <a:pt x="3500" y="545"/>
                  </a:cubicBezTo>
                  <a:cubicBezTo>
                    <a:pt x="3452" y="478"/>
                    <a:pt x="3399" y="420"/>
                    <a:pt x="3341" y="363"/>
                  </a:cubicBezTo>
                  <a:lnTo>
                    <a:pt x="3293" y="324"/>
                  </a:lnTo>
                  <a:lnTo>
                    <a:pt x="3279" y="305"/>
                  </a:lnTo>
                  <a:lnTo>
                    <a:pt x="3260" y="291"/>
                  </a:lnTo>
                  <a:cubicBezTo>
                    <a:pt x="3245" y="276"/>
                    <a:pt x="3226" y="267"/>
                    <a:pt x="3212" y="252"/>
                  </a:cubicBezTo>
                  <a:lnTo>
                    <a:pt x="3193" y="238"/>
                  </a:lnTo>
                  <a:cubicBezTo>
                    <a:pt x="2976" y="74"/>
                    <a:pt x="2730" y="0"/>
                    <a:pt x="2486" y="0"/>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1" name="Google Shape;24261;p76"/>
            <p:cNvSpPr/>
            <p:nvPr/>
          </p:nvSpPr>
          <p:spPr>
            <a:xfrm>
              <a:off x="1070721" y="3168521"/>
              <a:ext cx="59113" cy="58956"/>
            </a:xfrm>
            <a:custGeom>
              <a:rect b="b" l="l" r="r" t="t"/>
              <a:pathLst>
                <a:path extrusionOk="0" h="2250" w="2256">
                  <a:moveTo>
                    <a:pt x="1122" y="1"/>
                  </a:moveTo>
                  <a:cubicBezTo>
                    <a:pt x="847" y="1"/>
                    <a:pt x="568" y="102"/>
                    <a:pt x="341" y="326"/>
                  </a:cubicBezTo>
                  <a:cubicBezTo>
                    <a:pt x="193" y="477"/>
                    <a:pt x="330" y="686"/>
                    <a:pt x="490" y="686"/>
                  </a:cubicBezTo>
                  <a:cubicBezTo>
                    <a:pt x="538" y="686"/>
                    <a:pt x="588" y="667"/>
                    <a:pt x="633" y="623"/>
                  </a:cubicBezTo>
                  <a:cubicBezTo>
                    <a:pt x="770" y="489"/>
                    <a:pt x="948" y="422"/>
                    <a:pt x="1127" y="422"/>
                  </a:cubicBezTo>
                  <a:cubicBezTo>
                    <a:pt x="1287" y="422"/>
                    <a:pt x="1448" y="476"/>
                    <a:pt x="1579" y="585"/>
                  </a:cubicBezTo>
                  <a:cubicBezTo>
                    <a:pt x="1858" y="815"/>
                    <a:pt x="1920" y="1219"/>
                    <a:pt x="1718" y="1521"/>
                  </a:cubicBezTo>
                  <a:cubicBezTo>
                    <a:pt x="1575" y="1736"/>
                    <a:pt x="1357" y="1834"/>
                    <a:pt x="1142" y="1834"/>
                  </a:cubicBezTo>
                  <a:cubicBezTo>
                    <a:pt x="808" y="1834"/>
                    <a:pt x="478" y="1600"/>
                    <a:pt x="432" y="1204"/>
                  </a:cubicBezTo>
                  <a:cubicBezTo>
                    <a:pt x="417" y="1079"/>
                    <a:pt x="322" y="1021"/>
                    <a:pt x="227" y="1021"/>
                  </a:cubicBezTo>
                  <a:cubicBezTo>
                    <a:pt x="114" y="1021"/>
                    <a:pt x="1" y="1104"/>
                    <a:pt x="19" y="1252"/>
                  </a:cubicBezTo>
                  <a:cubicBezTo>
                    <a:pt x="92" y="1879"/>
                    <a:pt x="615" y="2250"/>
                    <a:pt x="1146" y="2250"/>
                  </a:cubicBezTo>
                  <a:cubicBezTo>
                    <a:pt x="1488" y="2250"/>
                    <a:pt x="1834" y="2095"/>
                    <a:pt x="2064" y="1756"/>
                  </a:cubicBezTo>
                  <a:cubicBezTo>
                    <a:pt x="2189" y="1569"/>
                    <a:pt x="2256" y="1353"/>
                    <a:pt x="2256" y="1127"/>
                  </a:cubicBezTo>
                  <a:cubicBezTo>
                    <a:pt x="2256" y="447"/>
                    <a:pt x="1700" y="1"/>
                    <a:pt x="1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2" name="Google Shape;24262;p76"/>
            <p:cNvSpPr/>
            <p:nvPr/>
          </p:nvSpPr>
          <p:spPr>
            <a:xfrm>
              <a:off x="878525" y="2983505"/>
              <a:ext cx="199113" cy="84503"/>
            </a:xfrm>
            <a:custGeom>
              <a:rect b="b" l="l" r="r" t="t"/>
              <a:pathLst>
                <a:path extrusionOk="0" h="3225" w="7599">
                  <a:moveTo>
                    <a:pt x="4499" y="1"/>
                  </a:moveTo>
                  <a:cubicBezTo>
                    <a:pt x="2689" y="1"/>
                    <a:pt x="848" y="1011"/>
                    <a:pt x="53" y="2937"/>
                  </a:cubicBezTo>
                  <a:cubicBezTo>
                    <a:pt x="0" y="3071"/>
                    <a:pt x="96" y="3220"/>
                    <a:pt x="245" y="3225"/>
                  </a:cubicBezTo>
                  <a:cubicBezTo>
                    <a:pt x="326" y="3225"/>
                    <a:pt x="403" y="3172"/>
                    <a:pt x="437" y="3095"/>
                  </a:cubicBezTo>
                  <a:cubicBezTo>
                    <a:pt x="1145" y="1381"/>
                    <a:pt x="2784" y="418"/>
                    <a:pt x="4460" y="418"/>
                  </a:cubicBezTo>
                  <a:cubicBezTo>
                    <a:pt x="5295" y="418"/>
                    <a:pt x="6140" y="657"/>
                    <a:pt x="6884" y="1161"/>
                  </a:cubicBezTo>
                  <a:cubicBezTo>
                    <a:pt x="6980" y="1228"/>
                    <a:pt x="7076" y="1300"/>
                    <a:pt x="7162" y="1377"/>
                  </a:cubicBezTo>
                  <a:cubicBezTo>
                    <a:pt x="7207" y="1416"/>
                    <a:pt x="7255" y="1432"/>
                    <a:pt x="7300" y="1432"/>
                  </a:cubicBezTo>
                  <a:cubicBezTo>
                    <a:pt x="7466" y="1432"/>
                    <a:pt x="7598" y="1208"/>
                    <a:pt x="7436" y="1065"/>
                  </a:cubicBezTo>
                  <a:cubicBezTo>
                    <a:pt x="6613" y="349"/>
                    <a:pt x="5562" y="1"/>
                    <a:pt x="44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3" name="Google Shape;24263;p76"/>
            <p:cNvSpPr/>
            <p:nvPr/>
          </p:nvSpPr>
          <p:spPr>
            <a:xfrm>
              <a:off x="862804" y="3077939"/>
              <a:ext cx="143642" cy="172910"/>
            </a:xfrm>
            <a:custGeom>
              <a:rect b="b" l="l" r="r" t="t"/>
              <a:pathLst>
                <a:path extrusionOk="0" h="6599" w="5482">
                  <a:moveTo>
                    <a:pt x="596" y="1"/>
                  </a:moveTo>
                  <a:cubicBezTo>
                    <a:pt x="510" y="1"/>
                    <a:pt x="425" y="49"/>
                    <a:pt x="398" y="159"/>
                  </a:cubicBezTo>
                  <a:cubicBezTo>
                    <a:pt x="0" y="2045"/>
                    <a:pt x="778" y="3989"/>
                    <a:pt x="2371" y="5079"/>
                  </a:cubicBezTo>
                  <a:cubicBezTo>
                    <a:pt x="3221" y="5688"/>
                    <a:pt x="4133" y="6188"/>
                    <a:pt x="5103" y="6581"/>
                  </a:cubicBezTo>
                  <a:cubicBezTo>
                    <a:pt x="5132" y="6593"/>
                    <a:pt x="5160" y="6598"/>
                    <a:pt x="5186" y="6598"/>
                  </a:cubicBezTo>
                  <a:cubicBezTo>
                    <a:pt x="5387" y="6598"/>
                    <a:pt x="5482" y="6287"/>
                    <a:pt x="5256" y="6197"/>
                  </a:cubicBezTo>
                  <a:lnTo>
                    <a:pt x="5256" y="6192"/>
                  </a:lnTo>
                  <a:cubicBezTo>
                    <a:pt x="4320" y="5813"/>
                    <a:pt x="3437" y="5328"/>
                    <a:pt x="2616" y="4743"/>
                  </a:cubicBezTo>
                  <a:lnTo>
                    <a:pt x="2607" y="4738"/>
                  </a:lnTo>
                  <a:cubicBezTo>
                    <a:pt x="1152" y="3744"/>
                    <a:pt x="442" y="1968"/>
                    <a:pt x="806" y="245"/>
                  </a:cubicBezTo>
                  <a:cubicBezTo>
                    <a:pt x="834" y="92"/>
                    <a:pt x="714" y="1"/>
                    <a:pt x="5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4" name="Google Shape;24264;p76"/>
            <p:cNvSpPr/>
            <p:nvPr/>
          </p:nvSpPr>
          <p:spPr>
            <a:xfrm>
              <a:off x="948565" y="3024564"/>
              <a:ext cx="90713" cy="59427"/>
            </a:xfrm>
            <a:custGeom>
              <a:rect b="b" l="l" r="r" t="t"/>
              <a:pathLst>
                <a:path extrusionOk="0" h="2268" w="3462">
                  <a:moveTo>
                    <a:pt x="2795" y="0"/>
                  </a:moveTo>
                  <a:cubicBezTo>
                    <a:pt x="2780" y="0"/>
                    <a:pt x="2766" y="1"/>
                    <a:pt x="2751" y="2"/>
                  </a:cubicBezTo>
                  <a:lnTo>
                    <a:pt x="1172" y="84"/>
                  </a:lnTo>
                  <a:cubicBezTo>
                    <a:pt x="730" y="103"/>
                    <a:pt x="438" y="549"/>
                    <a:pt x="591" y="962"/>
                  </a:cubicBezTo>
                  <a:cubicBezTo>
                    <a:pt x="250" y="1010"/>
                    <a:pt x="1" y="1308"/>
                    <a:pt x="15" y="1653"/>
                  </a:cubicBezTo>
                  <a:cubicBezTo>
                    <a:pt x="39" y="1999"/>
                    <a:pt x="327" y="2263"/>
                    <a:pt x="673" y="2268"/>
                  </a:cubicBezTo>
                  <a:cubicBezTo>
                    <a:pt x="706" y="2268"/>
                    <a:pt x="687" y="2268"/>
                    <a:pt x="1191" y="2239"/>
                  </a:cubicBezTo>
                  <a:cubicBezTo>
                    <a:pt x="1468" y="2229"/>
                    <a:pt x="1451" y="1825"/>
                    <a:pt x="1190" y="1825"/>
                  </a:cubicBezTo>
                  <a:cubicBezTo>
                    <a:pt x="1184" y="1825"/>
                    <a:pt x="1178" y="1826"/>
                    <a:pt x="1172" y="1826"/>
                  </a:cubicBezTo>
                  <a:lnTo>
                    <a:pt x="682" y="1850"/>
                  </a:lnTo>
                  <a:cubicBezTo>
                    <a:pt x="677" y="1850"/>
                    <a:pt x="671" y="1851"/>
                    <a:pt x="666" y="1851"/>
                  </a:cubicBezTo>
                  <a:cubicBezTo>
                    <a:pt x="534" y="1851"/>
                    <a:pt x="428" y="1744"/>
                    <a:pt x="428" y="1610"/>
                  </a:cubicBezTo>
                  <a:cubicBezTo>
                    <a:pt x="438" y="1485"/>
                    <a:pt x="538" y="1380"/>
                    <a:pt x="668" y="1370"/>
                  </a:cubicBezTo>
                  <a:lnTo>
                    <a:pt x="826" y="1365"/>
                  </a:lnTo>
                  <a:cubicBezTo>
                    <a:pt x="1066" y="1356"/>
                    <a:pt x="1186" y="1072"/>
                    <a:pt x="1028" y="895"/>
                  </a:cubicBezTo>
                  <a:cubicBezTo>
                    <a:pt x="894" y="746"/>
                    <a:pt x="994" y="501"/>
                    <a:pt x="1196" y="496"/>
                  </a:cubicBezTo>
                  <a:lnTo>
                    <a:pt x="2775" y="415"/>
                  </a:lnTo>
                  <a:cubicBezTo>
                    <a:pt x="2780" y="415"/>
                    <a:pt x="2785" y="414"/>
                    <a:pt x="2789" y="414"/>
                  </a:cubicBezTo>
                  <a:cubicBezTo>
                    <a:pt x="3098" y="414"/>
                    <a:pt x="3116" y="881"/>
                    <a:pt x="2799" y="895"/>
                  </a:cubicBezTo>
                  <a:lnTo>
                    <a:pt x="2651" y="904"/>
                  </a:lnTo>
                  <a:cubicBezTo>
                    <a:pt x="2411" y="914"/>
                    <a:pt x="2291" y="1192"/>
                    <a:pt x="2439" y="1380"/>
                  </a:cubicBezTo>
                  <a:cubicBezTo>
                    <a:pt x="2568" y="1532"/>
                    <a:pt x="2456" y="1768"/>
                    <a:pt x="2258" y="1768"/>
                  </a:cubicBezTo>
                  <a:cubicBezTo>
                    <a:pt x="2256" y="1768"/>
                    <a:pt x="2254" y="1768"/>
                    <a:pt x="2252" y="1768"/>
                  </a:cubicBezTo>
                  <a:lnTo>
                    <a:pt x="1998" y="1783"/>
                  </a:lnTo>
                  <a:cubicBezTo>
                    <a:pt x="1732" y="1802"/>
                    <a:pt x="1748" y="2196"/>
                    <a:pt x="2012" y="2196"/>
                  </a:cubicBezTo>
                  <a:cubicBezTo>
                    <a:pt x="2015" y="2196"/>
                    <a:pt x="2018" y="2196"/>
                    <a:pt x="2022" y="2196"/>
                  </a:cubicBezTo>
                  <a:lnTo>
                    <a:pt x="2276" y="2186"/>
                  </a:lnTo>
                  <a:cubicBezTo>
                    <a:pt x="2718" y="2167"/>
                    <a:pt x="3015" y="1720"/>
                    <a:pt x="2867" y="1303"/>
                  </a:cubicBezTo>
                  <a:cubicBezTo>
                    <a:pt x="3207" y="1264"/>
                    <a:pt x="3462" y="962"/>
                    <a:pt x="3443" y="621"/>
                  </a:cubicBezTo>
                  <a:cubicBezTo>
                    <a:pt x="3424" y="271"/>
                    <a:pt x="3136" y="0"/>
                    <a:pt x="27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5" name="Google Shape;24265;p76"/>
            <p:cNvSpPr/>
            <p:nvPr/>
          </p:nvSpPr>
          <p:spPr>
            <a:xfrm>
              <a:off x="991720" y="3107364"/>
              <a:ext cx="80520" cy="81595"/>
            </a:xfrm>
            <a:custGeom>
              <a:rect b="b" l="l" r="r" t="t"/>
              <a:pathLst>
                <a:path extrusionOk="0" h="3114" w="3073">
                  <a:moveTo>
                    <a:pt x="2180" y="0"/>
                  </a:moveTo>
                  <a:cubicBezTo>
                    <a:pt x="1882" y="0"/>
                    <a:pt x="1824" y="130"/>
                    <a:pt x="480" y="865"/>
                  </a:cubicBezTo>
                  <a:cubicBezTo>
                    <a:pt x="96" y="1081"/>
                    <a:pt x="29" y="1609"/>
                    <a:pt x="351" y="1911"/>
                  </a:cubicBezTo>
                  <a:cubicBezTo>
                    <a:pt x="101" y="2084"/>
                    <a:pt x="0" y="2401"/>
                    <a:pt x="101" y="2689"/>
                  </a:cubicBezTo>
                  <a:cubicBezTo>
                    <a:pt x="200" y="2954"/>
                    <a:pt x="453" y="3113"/>
                    <a:pt x="715" y="3113"/>
                  </a:cubicBezTo>
                  <a:cubicBezTo>
                    <a:pt x="823" y="3113"/>
                    <a:pt x="932" y="3087"/>
                    <a:pt x="1032" y="3029"/>
                  </a:cubicBezTo>
                  <a:lnTo>
                    <a:pt x="1383" y="2828"/>
                  </a:lnTo>
                  <a:cubicBezTo>
                    <a:pt x="1599" y="2720"/>
                    <a:pt x="1484" y="2430"/>
                    <a:pt x="1298" y="2430"/>
                  </a:cubicBezTo>
                  <a:cubicBezTo>
                    <a:pt x="1261" y="2430"/>
                    <a:pt x="1221" y="2442"/>
                    <a:pt x="1181" y="2468"/>
                  </a:cubicBezTo>
                  <a:lnTo>
                    <a:pt x="831" y="2665"/>
                  </a:lnTo>
                  <a:cubicBezTo>
                    <a:pt x="793" y="2686"/>
                    <a:pt x="752" y="2696"/>
                    <a:pt x="711" y="2696"/>
                  </a:cubicBezTo>
                  <a:cubicBezTo>
                    <a:pt x="615" y="2696"/>
                    <a:pt x="522" y="2638"/>
                    <a:pt x="485" y="2540"/>
                  </a:cubicBezTo>
                  <a:cubicBezTo>
                    <a:pt x="452" y="2425"/>
                    <a:pt x="500" y="2300"/>
                    <a:pt x="600" y="2237"/>
                  </a:cubicBezTo>
                  <a:lnTo>
                    <a:pt x="610" y="2237"/>
                  </a:lnTo>
                  <a:cubicBezTo>
                    <a:pt x="836" y="2103"/>
                    <a:pt x="860" y="1781"/>
                    <a:pt x="653" y="1623"/>
                  </a:cubicBezTo>
                  <a:cubicBezTo>
                    <a:pt x="514" y="1517"/>
                    <a:pt x="533" y="1306"/>
                    <a:pt x="682" y="1220"/>
                  </a:cubicBezTo>
                  <a:cubicBezTo>
                    <a:pt x="2124" y="418"/>
                    <a:pt x="2066" y="413"/>
                    <a:pt x="2176" y="413"/>
                  </a:cubicBezTo>
                  <a:cubicBezTo>
                    <a:pt x="2177" y="413"/>
                    <a:pt x="2178" y="413"/>
                    <a:pt x="2180" y="413"/>
                  </a:cubicBezTo>
                  <a:cubicBezTo>
                    <a:pt x="2309" y="413"/>
                    <a:pt x="2420" y="519"/>
                    <a:pt x="2420" y="653"/>
                  </a:cubicBezTo>
                  <a:cubicBezTo>
                    <a:pt x="2420" y="855"/>
                    <a:pt x="2213" y="893"/>
                    <a:pt x="2132" y="956"/>
                  </a:cubicBezTo>
                  <a:cubicBezTo>
                    <a:pt x="1930" y="1071"/>
                    <a:pt x="1954" y="1369"/>
                    <a:pt x="2170" y="1450"/>
                  </a:cubicBezTo>
                  <a:cubicBezTo>
                    <a:pt x="2372" y="1522"/>
                    <a:pt x="2386" y="1796"/>
                    <a:pt x="2199" y="1892"/>
                  </a:cubicBezTo>
                  <a:lnTo>
                    <a:pt x="1896" y="2060"/>
                  </a:lnTo>
                  <a:cubicBezTo>
                    <a:pt x="1679" y="2168"/>
                    <a:pt x="1796" y="2455"/>
                    <a:pt x="1983" y="2455"/>
                  </a:cubicBezTo>
                  <a:cubicBezTo>
                    <a:pt x="2019" y="2455"/>
                    <a:pt x="2058" y="2445"/>
                    <a:pt x="2098" y="2420"/>
                  </a:cubicBezTo>
                  <a:lnTo>
                    <a:pt x="2400" y="2252"/>
                  </a:lnTo>
                  <a:cubicBezTo>
                    <a:pt x="2789" y="2036"/>
                    <a:pt x="2861" y="1508"/>
                    <a:pt x="2540" y="1201"/>
                  </a:cubicBezTo>
                  <a:cubicBezTo>
                    <a:pt x="3072" y="845"/>
                    <a:pt x="2828" y="0"/>
                    <a:pt x="21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6" name="Google Shape;24266;p76"/>
            <p:cNvSpPr/>
            <p:nvPr/>
          </p:nvSpPr>
          <p:spPr>
            <a:xfrm>
              <a:off x="902029" y="3082131"/>
              <a:ext cx="75699" cy="79105"/>
            </a:xfrm>
            <a:custGeom>
              <a:rect b="b" l="l" r="r" t="t"/>
              <a:pathLst>
                <a:path extrusionOk="0" h="3019" w="2889">
                  <a:moveTo>
                    <a:pt x="647" y="0"/>
                  </a:moveTo>
                  <a:cubicBezTo>
                    <a:pt x="603" y="0"/>
                    <a:pt x="559" y="5"/>
                    <a:pt x="514" y="13"/>
                  </a:cubicBezTo>
                  <a:cubicBezTo>
                    <a:pt x="217" y="80"/>
                    <a:pt x="1" y="344"/>
                    <a:pt x="6" y="651"/>
                  </a:cubicBezTo>
                  <a:cubicBezTo>
                    <a:pt x="6" y="848"/>
                    <a:pt x="78" y="935"/>
                    <a:pt x="241" y="1381"/>
                  </a:cubicBezTo>
                  <a:cubicBezTo>
                    <a:pt x="274" y="1482"/>
                    <a:pt x="351" y="1524"/>
                    <a:pt x="428" y="1524"/>
                  </a:cubicBezTo>
                  <a:cubicBezTo>
                    <a:pt x="561" y="1524"/>
                    <a:pt x="698" y="1399"/>
                    <a:pt x="625" y="1232"/>
                  </a:cubicBezTo>
                  <a:cubicBezTo>
                    <a:pt x="438" y="733"/>
                    <a:pt x="418" y="728"/>
                    <a:pt x="418" y="651"/>
                  </a:cubicBezTo>
                  <a:cubicBezTo>
                    <a:pt x="418" y="527"/>
                    <a:pt x="519" y="421"/>
                    <a:pt x="644" y="411"/>
                  </a:cubicBezTo>
                  <a:cubicBezTo>
                    <a:pt x="750" y="416"/>
                    <a:pt x="846" y="479"/>
                    <a:pt x="884" y="575"/>
                  </a:cubicBezTo>
                  <a:cubicBezTo>
                    <a:pt x="922" y="637"/>
                    <a:pt x="951" y="911"/>
                    <a:pt x="1206" y="911"/>
                  </a:cubicBezTo>
                  <a:cubicBezTo>
                    <a:pt x="1306" y="906"/>
                    <a:pt x="1398" y="853"/>
                    <a:pt x="1446" y="767"/>
                  </a:cubicBezTo>
                  <a:cubicBezTo>
                    <a:pt x="1490" y="679"/>
                    <a:pt x="1575" y="637"/>
                    <a:pt x="1659" y="637"/>
                  </a:cubicBezTo>
                  <a:cubicBezTo>
                    <a:pt x="1755" y="637"/>
                    <a:pt x="1851" y="693"/>
                    <a:pt x="1887" y="800"/>
                  </a:cubicBezTo>
                  <a:cubicBezTo>
                    <a:pt x="2478" y="2341"/>
                    <a:pt x="2473" y="2274"/>
                    <a:pt x="2473" y="2360"/>
                  </a:cubicBezTo>
                  <a:cubicBezTo>
                    <a:pt x="2487" y="2521"/>
                    <a:pt x="2358" y="2616"/>
                    <a:pt x="2230" y="2616"/>
                  </a:cubicBezTo>
                  <a:cubicBezTo>
                    <a:pt x="2137" y="2616"/>
                    <a:pt x="2044" y="2565"/>
                    <a:pt x="2007" y="2452"/>
                  </a:cubicBezTo>
                  <a:lnTo>
                    <a:pt x="1940" y="2274"/>
                  </a:lnTo>
                  <a:cubicBezTo>
                    <a:pt x="1897" y="2160"/>
                    <a:pt x="1792" y="2101"/>
                    <a:pt x="1687" y="2101"/>
                  </a:cubicBezTo>
                  <a:cubicBezTo>
                    <a:pt x="1592" y="2101"/>
                    <a:pt x="1498" y="2148"/>
                    <a:pt x="1446" y="2245"/>
                  </a:cubicBezTo>
                  <a:cubicBezTo>
                    <a:pt x="1400" y="2328"/>
                    <a:pt x="1318" y="2369"/>
                    <a:pt x="1236" y="2369"/>
                  </a:cubicBezTo>
                  <a:cubicBezTo>
                    <a:pt x="1138" y="2369"/>
                    <a:pt x="1040" y="2312"/>
                    <a:pt x="1004" y="2202"/>
                  </a:cubicBezTo>
                  <a:lnTo>
                    <a:pt x="927" y="2005"/>
                  </a:lnTo>
                  <a:cubicBezTo>
                    <a:pt x="894" y="1904"/>
                    <a:pt x="817" y="1862"/>
                    <a:pt x="740" y="1862"/>
                  </a:cubicBezTo>
                  <a:cubicBezTo>
                    <a:pt x="607" y="1862"/>
                    <a:pt x="470" y="1987"/>
                    <a:pt x="543" y="2154"/>
                  </a:cubicBezTo>
                  <a:lnTo>
                    <a:pt x="620" y="2356"/>
                  </a:lnTo>
                  <a:cubicBezTo>
                    <a:pt x="723" y="2624"/>
                    <a:pt x="974" y="2779"/>
                    <a:pt x="1234" y="2779"/>
                  </a:cubicBezTo>
                  <a:cubicBezTo>
                    <a:pt x="1373" y="2779"/>
                    <a:pt x="1515" y="2734"/>
                    <a:pt x="1638" y="2639"/>
                  </a:cubicBezTo>
                  <a:cubicBezTo>
                    <a:pt x="1760" y="2900"/>
                    <a:pt x="1992" y="3019"/>
                    <a:pt x="2224" y="3019"/>
                  </a:cubicBezTo>
                  <a:cubicBezTo>
                    <a:pt x="2557" y="3019"/>
                    <a:pt x="2888" y="2774"/>
                    <a:pt x="2886" y="2360"/>
                  </a:cubicBezTo>
                  <a:cubicBezTo>
                    <a:pt x="2886" y="2149"/>
                    <a:pt x="2838" y="2149"/>
                    <a:pt x="2271" y="651"/>
                  </a:cubicBezTo>
                  <a:cubicBezTo>
                    <a:pt x="2169" y="384"/>
                    <a:pt x="1917" y="231"/>
                    <a:pt x="1657" y="231"/>
                  </a:cubicBezTo>
                  <a:cubicBezTo>
                    <a:pt x="1516" y="231"/>
                    <a:pt x="1372" y="277"/>
                    <a:pt x="1249" y="373"/>
                  </a:cubicBezTo>
                  <a:cubicBezTo>
                    <a:pt x="1134" y="140"/>
                    <a:pt x="901" y="0"/>
                    <a:pt x="64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7" name="Google Shape;24267;p76"/>
            <p:cNvSpPr/>
            <p:nvPr/>
          </p:nvSpPr>
          <p:spPr>
            <a:xfrm>
              <a:off x="1011267" y="2901229"/>
              <a:ext cx="225525" cy="365341"/>
            </a:xfrm>
            <a:custGeom>
              <a:rect b="b" l="l" r="r" t="t"/>
              <a:pathLst>
                <a:path extrusionOk="0" h="13943" w="8607">
                  <a:moveTo>
                    <a:pt x="8316" y="0"/>
                  </a:moveTo>
                  <a:cubicBezTo>
                    <a:pt x="8285" y="0"/>
                    <a:pt x="8253" y="6"/>
                    <a:pt x="8221" y="19"/>
                  </a:cubicBezTo>
                  <a:cubicBezTo>
                    <a:pt x="7434" y="355"/>
                    <a:pt x="6661" y="874"/>
                    <a:pt x="5927" y="1565"/>
                  </a:cubicBezTo>
                  <a:cubicBezTo>
                    <a:pt x="5746" y="1708"/>
                    <a:pt x="5891" y="1940"/>
                    <a:pt x="6059" y="1940"/>
                  </a:cubicBezTo>
                  <a:cubicBezTo>
                    <a:pt x="6110" y="1940"/>
                    <a:pt x="6163" y="1919"/>
                    <a:pt x="6210" y="1867"/>
                  </a:cubicBezTo>
                  <a:cubicBezTo>
                    <a:pt x="6762" y="1334"/>
                    <a:pt x="7391" y="888"/>
                    <a:pt x="8077" y="538"/>
                  </a:cubicBezTo>
                  <a:lnTo>
                    <a:pt x="8077" y="538"/>
                  </a:lnTo>
                  <a:cubicBezTo>
                    <a:pt x="7626" y="1978"/>
                    <a:pt x="6651" y="3269"/>
                    <a:pt x="5576" y="4325"/>
                  </a:cubicBezTo>
                  <a:cubicBezTo>
                    <a:pt x="5551" y="4315"/>
                    <a:pt x="5526" y="4311"/>
                    <a:pt x="5502" y="4311"/>
                  </a:cubicBezTo>
                  <a:cubicBezTo>
                    <a:pt x="5368" y="4311"/>
                    <a:pt x="5259" y="4446"/>
                    <a:pt x="5307" y="4584"/>
                  </a:cubicBezTo>
                  <a:cubicBezTo>
                    <a:pt x="5178" y="4704"/>
                    <a:pt x="5058" y="4810"/>
                    <a:pt x="4947" y="4911"/>
                  </a:cubicBezTo>
                  <a:cubicBezTo>
                    <a:pt x="4775" y="4642"/>
                    <a:pt x="4530" y="4431"/>
                    <a:pt x="4237" y="4301"/>
                  </a:cubicBezTo>
                  <a:cubicBezTo>
                    <a:pt x="4314" y="4181"/>
                    <a:pt x="4395" y="4056"/>
                    <a:pt x="4487" y="3922"/>
                  </a:cubicBezTo>
                  <a:cubicBezTo>
                    <a:pt x="4712" y="4099"/>
                    <a:pt x="4751" y="4186"/>
                    <a:pt x="4875" y="4186"/>
                  </a:cubicBezTo>
                  <a:cubicBezTo>
                    <a:pt x="5067" y="4186"/>
                    <a:pt x="5154" y="3946"/>
                    <a:pt x="5010" y="3821"/>
                  </a:cubicBezTo>
                  <a:lnTo>
                    <a:pt x="4722" y="3581"/>
                  </a:lnTo>
                  <a:cubicBezTo>
                    <a:pt x="4784" y="3490"/>
                    <a:pt x="4770" y="3518"/>
                    <a:pt x="4799" y="3475"/>
                  </a:cubicBezTo>
                  <a:cubicBezTo>
                    <a:pt x="4799" y="3475"/>
                    <a:pt x="4971" y="3245"/>
                    <a:pt x="4976" y="3235"/>
                  </a:cubicBezTo>
                  <a:lnTo>
                    <a:pt x="5485" y="3667"/>
                  </a:lnTo>
                  <a:cubicBezTo>
                    <a:pt x="5529" y="3704"/>
                    <a:pt x="5576" y="3720"/>
                    <a:pt x="5620" y="3720"/>
                  </a:cubicBezTo>
                  <a:cubicBezTo>
                    <a:pt x="5788" y="3720"/>
                    <a:pt x="5921" y="3496"/>
                    <a:pt x="5754" y="3355"/>
                  </a:cubicBezTo>
                  <a:lnTo>
                    <a:pt x="5235" y="2909"/>
                  </a:lnTo>
                  <a:cubicBezTo>
                    <a:pt x="5370" y="2750"/>
                    <a:pt x="5504" y="2592"/>
                    <a:pt x="5639" y="2443"/>
                  </a:cubicBezTo>
                  <a:cubicBezTo>
                    <a:pt x="5780" y="2291"/>
                    <a:pt x="5639" y="2095"/>
                    <a:pt x="5481" y="2095"/>
                  </a:cubicBezTo>
                  <a:cubicBezTo>
                    <a:pt x="5430" y="2095"/>
                    <a:pt x="5377" y="2115"/>
                    <a:pt x="5331" y="2165"/>
                  </a:cubicBezTo>
                  <a:cubicBezTo>
                    <a:pt x="5024" y="2506"/>
                    <a:pt x="4731" y="2861"/>
                    <a:pt x="4463" y="3230"/>
                  </a:cubicBezTo>
                  <a:cubicBezTo>
                    <a:pt x="4463" y="3240"/>
                    <a:pt x="4179" y="3600"/>
                    <a:pt x="3810" y="4200"/>
                  </a:cubicBezTo>
                  <a:cubicBezTo>
                    <a:pt x="3781" y="4198"/>
                    <a:pt x="3752" y="4198"/>
                    <a:pt x="3723" y="4198"/>
                  </a:cubicBezTo>
                  <a:cubicBezTo>
                    <a:pt x="3152" y="4198"/>
                    <a:pt x="2626" y="4514"/>
                    <a:pt x="2370" y="5031"/>
                  </a:cubicBezTo>
                  <a:cubicBezTo>
                    <a:pt x="2259" y="5242"/>
                    <a:pt x="2235" y="5467"/>
                    <a:pt x="2139" y="5631"/>
                  </a:cubicBezTo>
                  <a:cubicBezTo>
                    <a:pt x="2038" y="5789"/>
                    <a:pt x="1899" y="5928"/>
                    <a:pt x="1736" y="6024"/>
                  </a:cubicBezTo>
                  <a:cubicBezTo>
                    <a:pt x="1539" y="6135"/>
                    <a:pt x="1328" y="6216"/>
                    <a:pt x="1107" y="6264"/>
                  </a:cubicBezTo>
                  <a:cubicBezTo>
                    <a:pt x="1035" y="6283"/>
                    <a:pt x="901" y="6317"/>
                    <a:pt x="781" y="6341"/>
                  </a:cubicBezTo>
                  <a:cubicBezTo>
                    <a:pt x="507" y="6389"/>
                    <a:pt x="411" y="6730"/>
                    <a:pt x="613" y="6917"/>
                  </a:cubicBezTo>
                  <a:cubicBezTo>
                    <a:pt x="757" y="7051"/>
                    <a:pt x="915" y="7167"/>
                    <a:pt x="1083" y="7267"/>
                  </a:cubicBezTo>
                  <a:cubicBezTo>
                    <a:pt x="1123" y="7293"/>
                    <a:pt x="1163" y="7304"/>
                    <a:pt x="1200" y="7304"/>
                  </a:cubicBezTo>
                  <a:cubicBezTo>
                    <a:pt x="1384" y="7304"/>
                    <a:pt x="1502" y="7028"/>
                    <a:pt x="1294" y="6912"/>
                  </a:cubicBezTo>
                  <a:cubicBezTo>
                    <a:pt x="1194" y="6855"/>
                    <a:pt x="1098" y="6787"/>
                    <a:pt x="1011" y="6715"/>
                  </a:cubicBezTo>
                  <a:cubicBezTo>
                    <a:pt x="1626" y="6571"/>
                    <a:pt x="2168" y="6384"/>
                    <a:pt x="2490" y="5847"/>
                  </a:cubicBezTo>
                  <a:cubicBezTo>
                    <a:pt x="2629" y="5621"/>
                    <a:pt x="2648" y="5386"/>
                    <a:pt x="2739" y="5218"/>
                  </a:cubicBezTo>
                  <a:cubicBezTo>
                    <a:pt x="2917" y="4866"/>
                    <a:pt x="3290" y="4612"/>
                    <a:pt x="3696" y="4612"/>
                  </a:cubicBezTo>
                  <a:cubicBezTo>
                    <a:pt x="3937" y="4612"/>
                    <a:pt x="4190" y="4702"/>
                    <a:pt x="4419" y="4915"/>
                  </a:cubicBezTo>
                  <a:cubicBezTo>
                    <a:pt x="4952" y="5415"/>
                    <a:pt x="4799" y="6307"/>
                    <a:pt x="4103" y="6735"/>
                  </a:cubicBezTo>
                  <a:cubicBezTo>
                    <a:pt x="3635" y="7013"/>
                    <a:pt x="3015" y="7213"/>
                    <a:pt x="2420" y="7213"/>
                  </a:cubicBezTo>
                  <a:cubicBezTo>
                    <a:pt x="2276" y="7213"/>
                    <a:pt x="2134" y="7202"/>
                    <a:pt x="1995" y="7176"/>
                  </a:cubicBezTo>
                  <a:cubicBezTo>
                    <a:pt x="1979" y="7173"/>
                    <a:pt x="1963" y="7172"/>
                    <a:pt x="1949" y="7172"/>
                  </a:cubicBezTo>
                  <a:cubicBezTo>
                    <a:pt x="1718" y="7172"/>
                    <a:pt x="1666" y="7535"/>
                    <a:pt x="1918" y="7584"/>
                  </a:cubicBezTo>
                  <a:cubicBezTo>
                    <a:pt x="2089" y="7614"/>
                    <a:pt x="2261" y="7629"/>
                    <a:pt x="2434" y="7629"/>
                  </a:cubicBezTo>
                  <a:cubicBezTo>
                    <a:pt x="2650" y="7629"/>
                    <a:pt x="2866" y="7606"/>
                    <a:pt x="3080" y="7560"/>
                  </a:cubicBezTo>
                  <a:cubicBezTo>
                    <a:pt x="3143" y="8722"/>
                    <a:pt x="3911" y="9648"/>
                    <a:pt x="4943" y="10100"/>
                  </a:cubicBezTo>
                  <a:cubicBezTo>
                    <a:pt x="5696" y="10426"/>
                    <a:pt x="5970" y="11362"/>
                    <a:pt x="5504" y="12039"/>
                  </a:cubicBezTo>
                  <a:cubicBezTo>
                    <a:pt x="4642" y="13097"/>
                    <a:pt x="3533" y="13527"/>
                    <a:pt x="2316" y="13527"/>
                  </a:cubicBezTo>
                  <a:cubicBezTo>
                    <a:pt x="1683" y="13527"/>
                    <a:pt x="1021" y="13411"/>
                    <a:pt x="349" y="13205"/>
                  </a:cubicBezTo>
                  <a:cubicBezTo>
                    <a:pt x="326" y="13199"/>
                    <a:pt x="305" y="13196"/>
                    <a:pt x="285" y="13196"/>
                  </a:cubicBezTo>
                  <a:cubicBezTo>
                    <a:pt x="73" y="13196"/>
                    <a:pt x="1" y="13520"/>
                    <a:pt x="229" y="13599"/>
                  </a:cubicBezTo>
                  <a:cubicBezTo>
                    <a:pt x="949" y="13820"/>
                    <a:pt x="1655" y="13942"/>
                    <a:pt x="2329" y="13942"/>
                  </a:cubicBezTo>
                  <a:cubicBezTo>
                    <a:pt x="3675" y="13942"/>
                    <a:pt x="4890" y="13454"/>
                    <a:pt x="5831" y="12293"/>
                  </a:cubicBezTo>
                  <a:cubicBezTo>
                    <a:pt x="5840" y="12284"/>
                    <a:pt x="5850" y="12269"/>
                    <a:pt x="5855" y="12260"/>
                  </a:cubicBezTo>
                  <a:cubicBezTo>
                    <a:pt x="6455" y="11367"/>
                    <a:pt x="6095" y="10148"/>
                    <a:pt x="5111" y="9720"/>
                  </a:cubicBezTo>
                  <a:cubicBezTo>
                    <a:pt x="4208" y="9327"/>
                    <a:pt x="3512" y="8501"/>
                    <a:pt x="3488" y="7455"/>
                  </a:cubicBezTo>
                  <a:cubicBezTo>
                    <a:pt x="3776" y="7368"/>
                    <a:pt x="4055" y="7243"/>
                    <a:pt x="4319" y="7085"/>
                  </a:cubicBezTo>
                  <a:cubicBezTo>
                    <a:pt x="4976" y="6677"/>
                    <a:pt x="5259" y="5943"/>
                    <a:pt x="5106" y="5314"/>
                  </a:cubicBezTo>
                  <a:cubicBezTo>
                    <a:pt x="6608" y="4032"/>
                    <a:pt x="8063" y="2270"/>
                    <a:pt x="8562" y="317"/>
                  </a:cubicBezTo>
                  <a:cubicBezTo>
                    <a:pt x="8606" y="149"/>
                    <a:pt x="8473" y="0"/>
                    <a:pt x="831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68" name="Google Shape;24268;p76"/>
          <p:cNvGrpSpPr/>
          <p:nvPr/>
        </p:nvGrpSpPr>
        <p:grpSpPr>
          <a:xfrm>
            <a:off x="3090671" y="3365275"/>
            <a:ext cx="323365" cy="365420"/>
            <a:chOff x="3090671" y="3365275"/>
            <a:chExt cx="323365" cy="365420"/>
          </a:xfrm>
        </p:grpSpPr>
        <p:sp>
          <p:nvSpPr>
            <p:cNvPr id="24269" name="Google Shape;24269;p76"/>
            <p:cNvSpPr/>
            <p:nvPr/>
          </p:nvSpPr>
          <p:spPr>
            <a:xfrm>
              <a:off x="3191577" y="3371066"/>
              <a:ext cx="96635" cy="230503"/>
            </a:xfrm>
            <a:custGeom>
              <a:rect b="b" l="l" r="r" t="t"/>
              <a:pathLst>
                <a:path extrusionOk="0" h="8797" w="3688">
                  <a:moveTo>
                    <a:pt x="1200" y="1"/>
                  </a:moveTo>
                  <a:cubicBezTo>
                    <a:pt x="1152" y="1"/>
                    <a:pt x="1103" y="12"/>
                    <a:pt x="1057" y="36"/>
                  </a:cubicBezTo>
                  <a:cubicBezTo>
                    <a:pt x="1033" y="51"/>
                    <a:pt x="1009" y="65"/>
                    <a:pt x="980" y="79"/>
                  </a:cubicBezTo>
                  <a:cubicBezTo>
                    <a:pt x="318" y="473"/>
                    <a:pt x="1" y="1255"/>
                    <a:pt x="202" y="1999"/>
                  </a:cubicBezTo>
                  <a:lnTo>
                    <a:pt x="2036" y="8797"/>
                  </a:lnTo>
                  <a:lnTo>
                    <a:pt x="3687" y="8350"/>
                  </a:lnTo>
                  <a:lnTo>
                    <a:pt x="3467" y="7524"/>
                  </a:lnTo>
                  <a:lnTo>
                    <a:pt x="1547" y="382"/>
                  </a:lnTo>
                  <a:lnTo>
                    <a:pt x="1499" y="228"/>
                  </a:lnTo>
                  <a:cubicBezTo>
                    <a:pt x="1460" y="87"/>
                    <a:pt x="1333" y="1"/>
                    <a:pt x="1200" y="1"/>
                  </a:cubicBez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0" name="Google Shape;24270;p76"/>
            <p:cNvSpPr/>
            <p:nvPr/>
          </p:nvSpPr>
          <p:spPr>
            <a:xfrm>
              <a:off x="3215736" y="3371197"/>
              <a:ext cx="66685" cy="201445"/>
            </a:xfrm>
            <a:custGeom>
              <a:rect b="b" l="l" r="r" t="t"/>
              <a:pathLst>
                <a:path extrusionOk="0" h="7688" w="2545">
                  <a:moveTo>
                    <a:pt x="281" y="0"/>
                  </a:moveTo>
                  <a:cubicBezTo>
                    <a:pt x="232" y="0"/>
                    <a:pt x="182" y="12"/>
                    <a:pt x="135" y="36"/>
                  </a:cubicBezTo>
                  <a:cubicBezTo>
                    <a:pt x="111" y="46"/>
                    <a:pt x="87" y="60"/>
                    <a:pt x="63" y="74"/>
                  </a:cubicBezTo>
                  <a:cubicBezTo>
                    <a:pt x="1" y="343"/>
                    <a:pt x="10" y="622"/>
                    <a:pt x="82" y="890"/>
                  </a:cubicBezTo>
                  <a:lnTo>
                    <a:pt x="1916" y="7687"/>
                  </a:lnTo>
                  <a:lnTo>
                    <a:pt x="2545" y="7519"/>
                  </a:lnTo>
                  <a:lnTo>
                    <a:pt x="625" y="382"/>
                  </a:lnTo>
                  <a:lnTo>
                    <a:pt x="581" y="223"/>
                  </a:lnTo>
                  <a:cubicBezTo>
                    <a:pt x="539" y="86"/>
                    <a:pt x="414" y="0"/>
                    <a:pt x="281" y="0"/>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1" name="Google Shape;24271;p76"/>
            <p:cNvSpPr/>
            <p:nvPr/>
          </p:nvSpPr>
          <p:spPr>
            <a:xfrm>
              <a:off x="3216496" y="3371197"/>
              <a:ext cx="95744" cy="230372"/>
            </a:xfrm>
            <a:custGeom>
              <a:rect b="b" l="l" r="r" t="t"/>
              <a:pathLst>
                <a:path extrusionOk="0" h="8792" w="3654">
                  <a:moveTo>
                    <a:pt x="2485" y="0"/>
                  </a:moveTo>
                  <a:cubicBezTo>
                    <a:pt x="2350" y="0"/>
                    <a:pt x="2223" y="87"/>
                    <a:pt x="2184" y="228"/>
                  </a:cubicBezTo>
                  <a:lnTo>
                    <a:pt x="2141" y="382"/>
                  </a:lnTo>
                  <a:lnTo>
                    <a:pt x="0" y="8350"/>
                  </a:lnTo>
                  <a:lnTo>
                    <a:pt x="672" y="8528"/>
                  </a:lnTo>
                  <a:lnTo>
                    <a:pt x="1652" y="8792"/>
                  </a:lnTo>
                  <a:lnTo>
                    <a:pt x="3485" y="1994"/>
                  </a:lnTo>
                  <a:cubicBezTo>
                    <a:pt x="3653" y="1370"/>
                    <a:pt x="3457" y="708"/>
                    <a:pt x="2972" y="276"/>
                  </a:cubicBezTo>
                  <a:cubicBezTo>
                    <a:pt x="2871" y="185"/>
                    <a:pt x="2751" y="103"/>
                    <a:pt x="2631" y="36"/>
                  </a:cubicBezTo>
                  <a:cubicBezTo>
                    <a:pt x="2584" y="12"/>
                    <a:pt x="2534" y="0"/>
                    <a:pt x="2485" y="0"/>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2" name="Google Shape;24272;p76"/>
            <p:cNvSpPr/>
            <p:nvPr/>
          </p:nvSpPr>
          <p:spPr>
            <a:xfrm>
              <a:off x="3234104" y="3378403"/>
              <a:ext cx="78136" cy="223167"/>
            </a:xfrm>
            <a:custGeom>
              <a:rect b="b" l="l" r="r" t="t"/>
              <a:pathLst>
                <a:path extrusionOk="0" h="8517" w="2982">
                  <a:moveTo>
                    <a:pt x="2300" y="1"/>
                  </a:moveTo>
                  <a:cubicBezTo>
                    <a:pt x="2242" y="39"/>
                    <a:pt x="2194" y="102"/>
                    <a:pt x="2175" y="174"/>
                  </a:cubicBezTo>
                  <a:lnTo>
                    <a:pt x="2132" y="327"/>
                  </a:lnTo>
                  <a:lnTo>
                    <a:pt x="0" y="8253"/>
                  </a:lnTo>
                  <a:lnTo>
                    <a:pt x="980" y="8517"/>
                  </a:lnTo>
                  <a:lnTo>
                    <a:pt x="2813" y="1719"/>
                  </a:lnTo>
                  <a:cubicBezTo>
                    <a:pt x="2981" y="1095"/>
                    <a:pt x="2785" y="428"/>
                    <a:pt x="2300"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3" name="Google Shape;24273;p76"/>
            <p:cNvSpPr/>
            <p:nvPr/>
          </p:nvSpPr>
          <p:spPr>
            <a:xfrm>
              <a:off x="3227422" y="3520761"/>
              <a:ext cx="169583" cy="204406"/>
            </a:xfrm>
            <a:custGeom>
              <a:rect b="b" l="l" r="r" t="t"/>
              <a:pathLst>
                <a:path extrusionOk="0" h="7801" w="6472">
                  <a:moveTo>
                    <a:pt x="3789" y="4056"/>
                  </a:moveTo>
                  <a:cubicBezTo>
                    <a:pt x="3814" y="4056"/>
                    <a:pt x="3840" y="4057"/>
                    <a:pt x="3865" y="4058"/>
                  </a:cubicBezTo>
                  <a:cubicBezTo>
                    <a:pt x="4604" y="4092"/>
                    <a:pt x="5176" y="4725"/>
                    <a:pt x="5137" y="5464"/>
                  </a:cubicBezTo>
                  <a:cubicBezTo>
                    <a:pt x="5096" y="6243"/>
                    <a:pt x="4452" y="6736"/>
                    <a:pt x="3789" y="6736"/>
                  </a:cubicBezTo>
                  <a:cubicBezTo>
                    <a:pt x="3437" y="6736"/>
                    <a:pt x="3080" y="6598"/>
                    <a:pt x="2804" y="6290"/>
                  </a:cubicBezTo>
                  <a:cubicBezTo>
                    <a:pt x="2020" y="5426"/>
                    <a:pt x="2646" y="4056"/>
                    <a:pt x="3789" y="4056"/>
                  </a:cubicBezTo>
                  <a:close/>
                  <a:moveTo>
                    <a:pt x="955" y="0"/>
                  </a:moveTo>
                  <a:cubicBezTo>
                    <a:pt x="881" y="0"/>
                    <a:pt x="805" y="10"/>
                    <a:pt x="731" y="31"/>
                  </a:cubicBezTo>
                  <a:cubicBezTo>
                    <a:pt x="275" y="151"/>
                    <a:pt x="1" y="621"/>
                    <a:pt x="126" y="1077"/>
                  </a:cubicBezTo>
                  <a:lnTo>
                    <a:pt x="1470" y="6069"/>
                  </a:lnTo>
                  <a:cubicBezTo>
                    <a:pt x="1784" y="7120"/>
                    <a:pt x="2745" y="7801"/>
                    <a:pt x="3792" y="7801"/>
                  </a:cubicBezTo>
                  <a:cubicBezTo>
                    <a:pt x="4008" y="7801"/>
                    <a:pt x="4228" y="7772"/>
                    <a:pt x="4446" y="7711"/>
                  </a:cubicBezTo>
                  <a:cubicBezTo>
                    <a:pt x="5718" y="7356"/>
                    <a:pt x="6472" y="6045"/>
                    <a:pt x="6136" y="4764"/>
                  </a:cubicBezTo>
                  <a:cubicBezTo>
                    <a:pt x="5837" y="3652"/>
                    <a:pt x="4841" y="2969"/>
                    <a:pt x="3794" y="2969"/>
                  </a:cubicBezTo>
                  <a:cubicBezTo>
                    <a:pt x="3358" y="2969"/>
                    <a:pt x="2913" y="3087"/>
                    <a:pt x="2507" y="3343"/>
                  </a:cubicBezTo>
                  <a:lnTo>
                    <a:pt x="1777" y="631"/>
                  </a:lnTo>
                  <a:cubicBezTo>
                    <a:pt x="1673" y="250"/>
                    <a:pt x="1328" y="0"/>
                    <a:pt x="955"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4" name="Google Shape;24274;p76"/>
            <p:cNvSpPr/>
            <p:nvPr/>
          </p:nvSpPr>
          <p:spPr>
            <a:xfrm>
              <a:off x="3108568" y="3520551"/>
              <a:ext cx="168587" cy="204851"/>
            </a:xfrm>
            <a:custGeom>
              <a:rect b="b" l="l" r="r" t="t"/>
              <a:pathLst>
                <a:path extrusionOk="0" h="7818" w="6434">
                  <a:moveTo>
                    <a:pt x="2625" y="4055"/>
                  </a:moveTo>
                  <a:cubicBezTo>
                    <a:pt x="2742" y="4055"/>
                    <a:pt x="2863" y="4071"/>
                    <a:pt x="2986" y="4104"/>
                  </a:cubicBezTo>
                  <a:cubicBezTo>
                    <a:pt x="3702" y="4296"/>
                    <a:pt x="4124" y="5031"/>
                    <a:pt x="3932" y="5746"/>
                  </a:cubicBezTo>
                  <a:cubicBezTo>
                    <a:pt x="3758" y="6389"/>
                    <a:pt x="3198" y="6735"/>
                    <a:pt x="2633" y="6735"/>
                  </a:cubicBezTo>
                  <a:cubicBezTo>
                    <a:pt x="2186" y="6735"/>
                    <a:pt x="1737" y="6519"/>
                    <a:pt x="1474" y="6063"/>
                  </a:cubicBezTo>
                  <a:cubicBezTo>
                    <a:pt x="943" y="5141"/>
                    <a:pt x="1648" y="4055"/>
                    <a:pt x="2625" y="4055"/>
                  </a:cubicBezTo>
                  <a:close/>
                  <a:moveTo>
                    <a:pt x="5488" y="0"/>
                  </a:moveTo>
                  <a:cubicBezTo>
                    <a:pt x="5110" y="0"/>
                    <a:pt x="4762" y="251"/>
                    <a:pt x="4657" y="634"/>
                  </a:cubicBezTo>
                  <a:lnTo>
                    <a:pt x="3927" y="3346"/>
                  </a:lnTo>
                  <a:cubicBezTo>
                    <a:pt x="3529" y="3095"/>
                    <a:pt x="3079" y="2971"/>
                    <a:pt x="2631" y="2971"/>
                  </a:cubicBezTo>
                  <a:cubicBezTo>
                    <a:pt x="2086" y="2971"/>
                    <a:pt x="1543" y="3155"/>
                    <a:pt x="1100" y="3519"/>
                  </a:cubicBezTo>
                  <a:cubicBezTo>
                    <a:pt x="294" y="4176"/>
                    <a:pt x="1" y="5280"/>
                    <a:pt x="370" y="6255"/>
                  </a:cubicBezTo>
                  <a:cubicBezTo>
                    <a:pt x="728" y="7198"/>
                    <a:pt x="1629" y="7817"/>
                    <a:pt x="2631" y="7817"/>
                  </a:cubicBezTo>
                  <a:cubicBezTo>
                    <a:pt x="2665" y="7817"/>
                    <a:pt x="2698" y="7816"/>
                    <a:pt x="2732" y="7815"/>
                  </a:cubicBezTo>
                  <a:cubicBezTo>
                    <a:pt x="3774" y="7772"/>
                    <a:pt x="4671" y="7071"/>
                    <a:pt x="4964" y="6068"/>
                  </a:cubicBezTo>
                  <a:lnTo>
                    <a:pt x="6308" y="1080"/>
                  </a:lnTo>
                  <a:cubicBezTo>
                    <a:pt x="6433" y="619"/>
                    <a:pt x="6164" y="154"/>
                    <a:pt x="5703" y="29"/>
                  </a:cubicBezTo>
                  <a:lnTo>
                    <a:pt x="5708" y="29"/>
                  </a:lnTo>
                  <a:cubicBezTo>
                    <a:pt x="5635" y="10"/>
                    <a:pt x="5561" y="0"/>
                    <a:pt x="5488"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5" name="Google Shape;24275;p76"/>
            <p:cNvSpPr/>
            <p:nvPr/>
          </p:nvSpPr>
          <p:spPr>
            <a:xfrm>
              <a:off x="3244663" y="3536640"/>
              <a:ext cx="15381" cy="15381"/>
            </a:xfrm>
            <a:custGeom>
              <a:rect b="b" l="l" r="r" t="t"/>
              <a:pathLst>
                <a:path extrusionOk="0" h="587" w="587">
                  <a:moveTo>
                    <a:pt x="293" y="1"/>
                  </a:moveTo>
                  <a:cubicBezTo>
                    <a:pt x="130" y="1"/>
                    <a:pt x="1" y="130"/>
                    <a:pt x="1" y="293"/>
                  </a:cubicBezTo>
                  <a:cubicBezTo>
                    <a:pt x="1" y="457"/>
                    <a:pt x="130" y="586"/>
                    <a:pt x="293" y="586"/>
                  </a:cubicBezTo>
                  <a:cubicBezTo>
                    <a:pt x="452" y="586"/>
                    <a:pt x="586" y="457"/>
                    <a:pt x="586" y="293"/>
                  </a:cubicBezTo>
                  <a:cubicBezTo>
                    <a:pt x="586" y="130"/>
                    <a:pt x="452"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6" name="Google Shape;24276;p76"/>
            <p:cNvSpPr/>
            <p:nvPr/>
          </p:nvSpPr>
          <p:spPr>
            <a:xfrm>
              <a:off x="3283024" y="3621143"/>
              <a:ext cx="84555" cy="81149"/>
            </a:xfrm>
            <a:custGeom>
              <a:rect b="b" l="l" r="r" t="t"/>
              <a:pathLst>
                <a:path extrusionOk="0" h="3097" w="3227">
                  <a:moveTo>
                    <a:pt x="1674" y="1"/>
                  </a:moveTo>
                  <a:cubicBezTo>
                    <a:pt x="1482" y="1"/>
                    <a:pt x="1287" y="37"/>
                    <a:pt x="1100" y="112"/>
                  </a:cubicBezTo>
                  <a:cubicBezTo>
                    <a:pt x="394" y="395"/>
                    <a:pt x="1" y="1153"/>
                    <a:pt x="169" y="1897"/>
                  </a:cubicBezTo>
                  <a:cubicBezTo>
                    <a:pt x="333" y="2601"/>
                    <a:pt x="964" y="3096"/>
                    <a:pt x="1678" y="3096"/>
                  </a:cubicBezTo>
                  <a:cubicBezTo>
                    <a:pt x="1714" y="3096"/>
                    <a:pt x="1750" y="3095"/>
                    <a:pt x="1786" y="3093"/>
                  </a:cubicBezTo>
                  <a:cubicBezTo>
                    <a:pt x="2550" y="3035"/>
                    <a:pt x="3154" y="2435"/>
                    <a:pt x="3217" y="1677"/>
                  </a:cubicBezTo>
                  <a:cubicBezTo>
                    <a:pt x="3226" y="1561"/>
                    <a:pt x="3145" y="1461"/>
                    <a:pt x="3030" y="1451"/>
                  </a:cubicBezTo>
                  <a:cubicBezTo>
                    <a:pt x="3024" y="1451"/>
                    <a:pt x="3018" y="1450"/>
                    <a:pt x="3012" y="1450"/>
                  </a:cubicBezTo>
                  <a:cubicBezTo>
                    <a:pt x="2904" y="1450"/>
                    <a:pt x="2813" y="1534"/>
                    <a:pt x="2804" y="1643"/>
                  </a:cubicBezTo>
                  <a:cubicBezTo>
                    <a:pt x="2753" y="2228"/>
                    <a:pt x="2263" y="2676"/>
                    <a:pt x="1674" y="2676"/>
                  </a:cubicBezTo>
                  <a:cubicBezTo>
                    <a:pt x="1659" y="2676"/>
                    <a:pt x="1643" y="2676"/>
                    <a:pt x="1628" y="2675"/>
                  </a:cubicBezTo>
                  <a:cubicBezTo>
                    <a:pt x="1023" y="2651"/>
                    <a:pt x="548" y="2152"/>
                    <a:pt x="543" y="1547"/>
                  </a:cubicBezTo>
                  <a:cubicBezTo>
                    <a:pt x="543" y="841"/>
                    <a:pt x="1111" y="415"/>
                    <a:pt x="1686" y="415"/>
                  </a:cubicBezTo>
                  <a:cubicBezTo>
                    <a:pt x="2053" y="415"/>
                    <a:pt x="2422" y="588"/>
                    <a:pt x="2650" y="971"/>
                  </a:cubicBezTo>
                  <a:cubicBezTo>
                    <a:pt x="2693" y="1044"/>
                    <a:pt x="2757" y="1074"/>
                    <a:pt x="2821" y="1074"/>
                  </a:cubicBezTo>
                  <a:cubicBezTo>
                    <a:pt x="2964" y="1074"/>
                    <a:pt x="3105" y="922"/>
                    <a:pt x="3006" y="760"/>
                  </a:cubicBezTo>
                  <a:cubicBezTo>
                    <a:pt x="2720" y="277"/>
                    <a:pt x="2206" y="1"/>
                    <a:pt x="1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7" name="Google Shape;24277;p76"/>
            <p:cNvSpPr/>
            <p:nvPr/>
          </p:nvSpPr>
          <p:spPr>
            <a:xfrm>
              <a:off x="3132595" y="3621090"/>
              <a:ext cx="88957" cy="81123"/>
            </a:xfrm>
            <a:custGeom>
              <a:rect b="b" l="l" r="r" t="t"/>
              <a:pathLst>
                <a:path extrusionOk="0" h="3096" w="3395">
                  <a:moveTo>
                    <a:pt x="1721" y="1"/>
                  </a:moveTo>
                  <a:cubicBezTo>
                    <a:pt x="1104" y="1"/>
                    <a:pt x="527" y="370"/>
                    <a:pt x="289" y="963"/>
                  </a:cubicBezTo>
                  <a:cubicBezTo>
                    <a:pt x="1" y="1669"/>
                    <a:pt x="269" y="2480"/>
                    <a:pt x="922" y="2874"/>
                  </a:cubicBezTo>
                  <a:cubicBezTo>
                    <a:pt x="1170" y="3023"/>
                    <a:pt x="1445" y="3095"/>
                    <a:pt x="1717" y="3095"/>
                  </a:cubicBezTo>
                  <a:cubicBezTo>
                    <a:pt x="2162" y="3095"/>
                    <a:pt x="2601" y="2903"/>
                    <a:pt x="2905" y="2543"/>
                  </a:cubicBezTo>
                  <a:cubicBezTo>
                    <a:pt x="3394" y="1957"/>
                    <a:pt x="3385" y="1103"/>
                    <a:pt x="2881" y="527"/>
                  </a:cubicBezTo>
                  <a:cubicBezTo>
                    <a:pt x="2842" y="483"/>
                    <a:pt x="2785" y="460"/>
                    <a:pt x="2728" y="460"/>
                  </a:cubicBezTo>
                  <a:cubicBezTo>
                    <a:pt x="2678" y="460"/>
                    <a:pt x="2628" y="477"/>
                    <a:pt x="2588" y="512"/>
                  </a:cubicBezTo>
                  <a:cubicBezTo>
                    <a:pt x="2501" y="584"/>
                    <a:pt x="2497" y="714"/>
                    <a:pt x="2569" y="800"/>
                  </a:cubicBezTo>
                  <a:cubicBezTo>
                    <a:pt x="2938" y="1223"/>
                    <a:pt x="2948" y="1847"/>
                    <a:pt x="2588" y="2274"/>
                  </a:cubicBezTo>
                  <a:cubicBezTo>
                    <a:pt x="2367" y="2539"/>
                    <a:pt x="2045" y="2680"/>
                    <a:pt x="1718" y="2680"/>
                  </a:cubicBezTo>
                  <a:cubicBezTo>
                    <a:pt x="1519" y="2680"/>
                    <a:pt x="1318" y="2628"/>
                    <a:pt x="1138" y="2519"/>
                  </a:cubicBezTo>
                  <a:cubicBezTo>
                    <a:pt x="658" y="2231"/>
                    <a:pt x="461" y="1640"/>
                    <a:pt x="673" y="1122"/>
                  </a:cubicBezTo>
                  <a:cubicBezTo>
                    <a:pt x="846" y="685"/>
                    <a:pt x="1268" y="416"/>
                    <a:pt x="1721" y="416"/>
                  </a:cubicBezTo>
                  <a:cubicBezTo>
                    <a:pt x="1806" y="416"/>
                    <a:pt x="1892" y="425"/>
                    <a:pt x="1978" y="445"/>
                  </a:cubicBezTo>
                  <a:cubicBezTo>
                    <a:pt x="1999" y="450"/>
                    <a:pt x="2018" y="453"/>
                    <a:pt x="2037" y="453"/>
                  </a:cubicBezTo>
                  <a:cubicBezTo>
                    <a:pt x="2260" y="453"/>
                    <a:pt x="2323" y="104"/>
                    <a:pt x="2074" y="42"/>
                  </a:cubicBezTo>
                  <a:cubicBezTo>
                    <a:pt x="1956" y="14"/>
                    <a:pt x="1838" y="1"/>
                    <a:pt x="172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8" name="Google Shape;24278;p76"/>
            <p:cNvSpPr/>
            <p:nvPr/>
          </p:nvSpPr>
          <p:spPr>
            <a:xfrm>
              <a:off x="3279749" y="3505957"/>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9" name="Google Shape;24279;p76"/>
            <p:cNvSpPr/>
            <p:nvPr/>
          </p:nvSpPr>
          <p:spPr>
            <a:xfrm>
              <a:off x="3279880" y="3505695"/>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0" name="Google Shape;24280;p76"/>
            <p:cNvSpPr/>
            <p:nvPr/>
          </p:nvSpPr>
          <p:spPr>
            <a:xfrm>
              <a:off x="3258001" y="3628322"/>
              <a:ext cx="26" cy="288"/>
            </a:xfrm>
            <a:custGeom>
              <a:rect b="b" l="l" r="r" t="t"/>
              <a:pathLst>
                <a:path extrusionOk="0" h="11" w="1">
                  <a:moveTo>
                    <a:pt x="0" y="6"/>
                  </a:moveTo>
                  <a:lnTo>
                    <a:pt x="0" y="6"/>
                  </a:lnTo>
                  <a:lnTo>
                    <a:pt x="0" y="11"/>
                  </a:ln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1" name="Google Shape;24281;p76"/>
            <p:cNvSpPr/>
            <p:nvPr/>
          </p:nvSpPr>
          <p:spPr>
            <a:xfrm>
              <a:off x="3090671" y="3365275"/>
              <a:ext cx="323365" cy="365420"/>
            </a:xfrm>
            <a:custGeom>
              <a:rect b="b" l="l" r="r" t="t"/>
              <a:pathLst>
                <a:path extrusionOk="0" h="13946" w="12341">
                  <a:moveTo>
                    <a:pt x="5051" y="414"/>
                  </a:moveTo>
                  <a:cubicBezTo>
                    <a:pt x="5096" y="414"/>
                    <a:pt x="5139" y="442"/>
                    <a:pt x="5153" y="488"/>
                  </a:cubicBezTo>
                  <a:lnTo>
                    <a:pt x="5954" y="3464"/>
                  </a:lnTo>
                  <a:lnTo>
                    <a:pt x="5282" y="5965"/>
                  </a:lnTo>
                  <a:lnTo>
                    <a:pt x="4250" y="2148"/>
                  </a:lnTo>
                  <a:cubicBezTo>
                    <a:pt x="4068" y="1467"/>
                    <a:pt x="4380" y="756"/>
                    <a:pt x="5004" y="425"/>
                  </a:cubicBezTo>
                  <a:cubicBezTo>
                    <a:pt x="5019" y="418"/>
                    <a:pt x="5035" y="414"/>
                    <a:pt x="5051" y="414"/>
                  </a:cubicBezTo>
                  <a:close/>
                  <a:moveTo>
                    <a:pt x="7049" y="7568"/>
                  </a:moveTo>
                  <a:lnTo>
                    <a:pt x="7524" y="9315"/>
                  </a:lnTo>
                  <a:cubicBezTo>
                    <a:pt x="7543" y="9378"/>
                    <a:pt x="7586" y="9430"/>
                    <a:pt x="7649" y="9454"/>
                  </a:cubicBezTo>
                  <a:cubicBezTo>
                    <a:pt x="7675" y="9465"/>
                    <a:pt x="7699" y="9469"/>
                    <a:pt x="7722" y="9469"/>
                  </a:cubicBezTo>
                  <a:cubicBezTo>
                    <a:pt x="7859" y="9469"/>
                    <a:pt x="7959" y="9299"/>
                    <a:pt x="8441" y="9171"/>
                  </a:cubicBezTo>
                  <a:cubicBezTo>
                    <a:pt x="8642" y="9117"/>
                    <a:pt x="8839" y="9092"/>
                    <a:pt x="9030" y="9092"/>
                  </a:cubicBezTo>
                  <a:cubicBezTo>
                    <a:pt x="10643" y="9092"/>
                    <a:pt x="11817" y="10892"/>
                    <a:pt x="10937" y="12416"/>
                  </a:cubicBezTo>
                  <a:lnTo>
                    <a:pt x="10937" y="12421"/>
                  </a:lnTo>
                  <a:cubicBezTo>
                    <a:pt x="10505" y="13170"/>
                    <a:pt x="9767" y="13524"/>
                    <a:pt x="9031" y="13524"/>
                  </a:cubicBezTo>
                  <a:cubicBezTo>
                    <a:pt x="8108" y="13524"/>
                    <a:pt x="7190" y="12966"/>
                    <a:pt x="6890" y="11931"/>
                  </a:cubicBezTo>
                  <a:cubicBezTo>
                    <a:pt x="6852" y="11802"/>
                    <a:pt x="6506" y="10506"/>
                    <a:pt x="6382" y="10054"/>
                  </a:cubicBezTo>
                  <a:lnTo>
                    <a:pt x="6382" y="10050"/>
                  </a:lnTo>
                  <a:lnTo>
                    <a:pt x="6382" y="10045"/>
                  </a:lnTo>
                  <a:lnTo>
                    <a:pt x="6660" y="9008"/>
                  </a:lnTo>
                  <a:cubicBezTo>
                    <a:pt x="6905" y="8101"/>
                    <a:pt x="6809" y="8461"/>
                    <a:pt x="7049" y="7568"/>
                  </a:cubicBezTo>
                  <a:close/>
                  <a:moveTo>
                    <a:pt x="6165" y="6115"/>
                  </a:moveTo>
                  <a:cubicBezTo>
                    <a:pt x="6220" y="6115"/>
                    <a:pt x="6277" y="6122"/>
                    <a:pt x="6334" y="6137"/>
                  </a:cubicBezTo>
                  <a:cubicBezTo>
                    <a:pt x="6684" y="6233"/>
                    <a:pt x="6890" y="6598"/>
                    <a:pt x="6790" y="6949"/>
                  </a:cubicBezTo>
                  <a:lnTo>
                    <a:pt x="6324" y="8667"/>
                  </a:lnTo>
                  <a:lnTo>
                    <a:pt x="6329" y="8662"/>
                  </a:lnTo>
                  <a:lnTo>
                    <a:pt x="6329" y="8662"/>
                  </a:lnTo>
                  <a:cubicBezTo>
                    <a:pt x="6305" y="8754"/>
                    <a:pt x="5479" y="11816"/>
                    <a:pt x="5446" y="11931"/>
                  </a:cubicBezTo>
                  <a:cubicBezTo>
                    <a:pt x="5182" y="12843"/>
                    <a:pt x="4361" y="13487"/>
                    <a:pt x="3410" y="13525"/>
                  </a:cubicBezTo>
                  <a:cubicBezTo>
                    <a:pt x="3380" y="13526"/>
                    <a:pt x="3350" y="13527"/>
                    <a:pt x="3320" y="13527"/>
                  </a:cubicBezTo>
                  <a:cubicBezTo>
                    <a:pt x="2405" y="13527"/>
                    <a:pt x="1575" y="12964"/>
                    <a:pt x="1250" y="12099"/>
                  </a:cubicBezTo>
                  <a:cubicBezTo>
                    <a:pt x="909" y="11211"/>
                    <a:pt x="1178" y="10203"/>
                    <a:pt x="1917" y="9598"/>
                  </a:cubicBezTo>
                  <a:cubicBezTo>
                    <a:pt x="2321" y="9266"/>
                    <a:pt x="2817" y="9097"/>
                    <a:pt x="3316" y="9097"/>
                  </a:cubicBezTo>
                  <a:cubicBezTo>
                    <a:pt x="3726" y="9097"/>
                    <a:pt x="4137" y="9211"/>
                    <a:pt x="4500" y="9440"/>
                  </a:cubicBezTo>
                  <a:cubicBezTo>
                    <a:pt x="4535" y="9461"/>
                    <a:pt x="4572" y="9470"/>
                    <a:pt x="4609" y="9470"/>
                  </a:cubicBezTo>
                  <a:cubicBezTo>
                    <a:pt x="4699" y="9470"/>
                    <a:pt x="4785" y="9412"/>
                    <a:pt x="4812" y="9320"/>
                  </a:cubicBezTo>
                  <a:lnTo>
                    <a:pt x="4812" y="9306"/>
                  </a:lnTo>
                  <a:lnTo>
                    <a:pt x="5052" y="8413"/>
                  </a:lnTo>
                  <a:lnTo>
                    <a:pt x="5278" y="7568"/>
                  </a:lnTo>
                  <a:lnTo>
                    <a:pt x="5537" y="6608"/>
                  </a:lnTo>
                  <a:cubicBezTo>
                    <a:pt x="5609" y="6314"/>
                    <a:pt x="5874" y="6115"/>
                    <a:pt x="6165" y="6115"/>
                  </a:cubicBezTo>
                  <a:close/>
                  <a:moveTo>
                    <a:pt x="5056" y="0"/>
                  </a:moveTo>
                  <a:cubicBezTo>
                    <a:pt x="4975" y="0"/>
                    <a:pt x="4894" y="19"/>
                    <a:pt x="4817" y="60"/>
                  </a:cubicBezTo>
                  <a:cubicBezTo>
                    <a:pt x="4020" y="478"/>
                    <a:pt x="3621" y="1390"/>
                    <a:pt x="3857" y="2259"/>
                  </a:cubicBezTo>
                  <a:lnTo>
                    <a:pt x="5071" y="6766"/>
                  </a:lnTo>
                  <a:cubicBezTo>
                    <a:pt x="4831" y="7669"/>
                    <a:pt x="4894" y="7429"/>
                    <a:pt x="4486" y="8955"/>
                  </a:cubicBezTo>
                  <a:cubicBezTo>
                    <a:pt x="4332" y="8878"/>
                    <a:pt x="4173" y="8821"/>
                    <a:pt x="4010" y="8773"/>
                  </a:cubicBezTo>
                  <a:cubicBezTo>
                    <a:pt x="3772" y="8709"/>
                    <a:pt x="3538" y="8679"/>
                    <a:pt x="3311" y="8679"/>
                  </a:cubicBezTo>
                  <a:cubicBezTo>
                    <a:pt x="1395" y="8679"/>
                    <a:pt x="1" y="10816"/>
                    <a:pt x="1044" y="12627"/>
                  </a:cubicBezTo>
                  <a:cubicBezTo>
                    <a:pt x="1555" y="13518"/>
                    <a:pt x="2433" y="13941"/>
                    <a:pt x="3307" y="13941"/>
                  </a:cubicBezTo>
                  <a:cubicBezTo>
                    <a:pt x="4403" y="13941"/>
                    <a:pt x="5493" y="13278"/>
                    <a:pt x="5854" y="12042"/>
                  </a:cubicBezTo>
                  <a:lnTo>
                    <a:pt x="6175" y="10851"/>
                  </a:lnTo>
                  <a:cubicBezTo>
                    <a:pt x="6511" y="12099"/>
                    <a:pt x="6492" y="12042"/>
                    <a:pt x="6502" y="12066"/>
                  </a:cubicBezTo>
                  <a:cubicBezTo>
                    <a:pt x="6804" y="13074"/>
                    <a:pt x="7673" y="13808"/>
                    <a:pt x="8719" y="13928"/>
                  </a:cubicBezTo>
                  <a:cubicBezTo>
                    <a:pt x="8820" y="13940"/>
                    <a:pt x="8921" y="13946"/>
                    <a:pt x="9022" y="13946"/>
                  </a:cubicBezTo>
                  <a:cubicBezTo>
                    <a:pt x="9954" y="13946"/>
                    <a:pt x="10829" y="13451"/>
                    <a:pt x="11302" y="12627"/>
                  </a:cubicBezTo>
                  <a:cubicBezTo>
                    <a:pt x="12340" y="10812"/>
                    <a:pt x="10947" y="8679"/>
                    <a:pt x="9035" y="8679"/>
                  </a:cubicBezTo>
                  <a:cubicBezTo>
                    <a:pt x="8808" y="8679"/>
                    <a:pt x="8574" y="8709"/>
                    <a:pt x="8335" y="8773"/>
                  </a:cubicBezTo>
                  <a:cubicBezTo>
                    <a:pt x="8167" y="8816"/>
                    <a:pt x="8009" y="8878"/>
                    <a:pt x="7860" y="8955"/>
                  </a:cubicBezTo>
                  <a:lnTo>
                    <a:pt x="7270" y="6771"/>
                  </a:lnTo>
                  <a:lnTo>
                    <a:pt x="7620" y="5475"/>
                  </a:lnTo>
                  <a:cubicBezTo>
                    <a:pt x="7663" y="5317"/>
                    <a:pt x="7538" y="5214"/>
                    <a:pt x="7415" y="5214"/>
                  </a:cubicBezTo>
                  <a:cubicBezTo>
                    <a:pt x="7333" y="5214"/>
                    <a:pt x="7251" y="5261"/>
                    <a:pt x="7222" y="5369"/>
                  </a:cubicBezTo>
                  <a:lnTo>
                    <a:pt x="7222" y="5374"/>
                  </a:lnTo>
                  <a:lnTo>
                    <a:pt x="7222" y="5379"/>
                  </a:lnTo>
                  <a:lnTo>
                    <a:pt x="7015" y="6128"/>
                  </a:lnTo>
                  <a:cubicBezTo>
                    <a:pt x="6810" y="5862"/>
                    <a:pt x="6496" y="5714"/>
                    <a:pt x="6173" y="5714"/>
                  </a:cubicBezTo>
                  <a:cubicBezTo>
                    <a:pt x="6035" y="5714"/>
                    <a:pt x="5896" y="5741"/>
                    <a:pt x="5762" y="5797"/>
                  </a:cubicBezTo>
                  <a:lnTo>
                    <a:pt x="6684" y="2369"/>
                  </a:lnTo>
                  <a:cubicBezTo>
                    <a:pt x="6727" y="2212"/>
                    <a:pt x="6600" y="2109"/>
                    <a:pt x="6476" y="2109"/>
                  </a:cubicBezTo>
                  <a:cubicBezTo>
                    <a:pt x="6392" y="2109"/>
                    <a:pt x="6310" y="2155"/>
                    <a:pt x="6281" y="2264"/>
                  </a:cubicBezTo>
                  <a:lnTo>
                    <a:pt x="6175" y="2672"/>
                  </a:lnTo>
                  <a:cubicBezTo>
                    <a:pt x="5546" y="339"/>
                    <a:pt x="5609" y="569"/>
                    <a:pt x="5556" y="377"/>
                  </a:cubicBezTo>
                  <a:cubicBezTo>
                    <a:pt x="5489" y="145"/>
                    <a:pt x="5278" y="0"/>
                    <a:pt x="50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2" name="Google Shape;24282;p76"/>
            <p:cNvSpPr/>
            <p:nvPr/>
          </p:nvSpPr>
          <p:spPr>
            <a:xfrm>
              <a:off x="3279749" y="3506088"/>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3" name="Google Shape;24283;p76"/>
            <p:cNvSpPr/>
            <p:nvPr/>
          </p:nvSpPr>
          <p:spPr>
            <a:xfrm>
              <a:off x="3281137" y="354256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4" name="Google Shape;24284;p76"/>
            <p:cNvSpPr/>
            <p:nvPr/>
          </p:nvSpPr>
          <p:spPr>
            <a:xfrm>
              <a:off x="3216732"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5" name="Google Shape;24285;p76"/>
            <p:cNvSpPr/>
            <p:nvPr/>
          </p:nvSpPr>
          <p:spPr>
            <a:xfrm>
              <a:off x="3216863" y="3608959"/>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6" name="Google Shape;24286;p76"/>
            <p:cNvSpPr/>
            <p:nvPr/>
          </p:nvSpPr>
          <p:spPr>
            <a:xfrm>
              <a:off x="3216732" y="3609090"/>
              <a:ext cx="26" cy="288"/>
            </a:xfrm>
            <a:custGeom>
              <a:rect b="b" l="l" r="r" t="t"/>
              <a:pathLst>
                <a:path extrusionOk="0" h="11" w="1">
                  <a:moveTo>
                    <a:pt x="1" y="10"/>
                  </a:moveTo>
                  <a:lnTo>
                    <a:pt x="1"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7" name="Google Shape;24287;p76"/>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8" name="Google Shape;24288;p76"/>
            <p:cNvSpPr/>
            <p:nvPr/>
          </p:nvSpPr>
          <p:spPr>
            <a:xfrm>
              <a:off x="3258001" y="3628322"/>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9" name="Google Shape;24289;p76"/>
            <p:cNvSpPr/>
            <p:nvPr/>
          </p:nvSpPr>
          <p:spPr>
            <a:xfrm>
              <a:off x="3216732" y="3609352"/>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0" name="Google Shape;24290;p76"/>
            <p:cNvSpPr/>
            <p:nvPr/>
          </p:nvSpPr>
          <p:spPr>
            <a:xfrm>
              <a:off x="3258001" y="3628217"/>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1" name="Google Shape;24291;p76"/>
            <p:cNvSpPr/>
            <p:nvPr/>
          </p:nvSpPr>
          <p:spPr>
            <a:xfrm>
              <a:off x="3246681" y="345601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2" name="Google Shape;24292;p76"/>
            <p:cNvSpPr/>
            <p:nvPr/>
          </p:nvSpPr>
          <p:spPr>
            <a:xfrm>
              <a:off x="3258001" y="3628584"/>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3" name="Google Shape;24293;p76"/>
            <p:cNvSpPr/>
            <p:nvPr/>
          </p:nvSpPr>
          <p:spPr>
            <a:xfrm>
              <a:off x="3258001" y="3628217"/>
              <a:ext cx="26" cy="131"/>
            </a:xfrm>
            <a:custGeom>
              <a:rect b="b" l="l" r="r" t="t"/>
              <a:pathLst>
                <a:path extrusionOk="0" h="5" w="1">
                  <a:moveTo>
                    <a:pt x="0" y="0"/>
                  </a:moveTo>
                  <a:lnTo>
                    <a:pt x="0" y="0"/>
                  </a:lnTo>
                  <a:lnTo>
                    <a:pt x="0" y="5"/>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4" name="Google Shape;24294;p76"/>
            <p:cNvSpPr/>
            <p:nvPr/>
          </p:nvSpPr>
          <p:spPr>
            <a:xfrm>
              <a:off x="3271338" y="3405968"/>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5" name="Google Shape;24295;p76"/>
            <p:cNvSpPr/>
            <p:nvPr/>
          </p:nvSpPr>
          <p:spPr>
            <a:xfrm>
              <a:off x="3260018" y="3365275"/>
              <a:ext cx="54737" cy="126217"/>
            </a:xfrm>
            <a:custGeom>
              <a:rect b="b" l="l" r="r" t="t"/>
              <a:pathLst>
                <a:path extrusionOk="0" h="4817" w="2089">
                  <a:moveTo>
                    <a:pt x="820" y="0"/>
                  </a:moveTo>
                  <a:cubicBezTo>
                    <a:pt x="598" y="0"/>
                    <a:pt x="389" y="145"/>
                    <a:pt x="322" y="377"/>
                  </a:cubicBezTo>
                  <a:cubicBezTo>
                    <a:pt x="269" y="569"/>
                    <a:pt x="322" y="372"/>
                    <a:pt x="29" y="1462"/>
                  </a:cubicBezTo>
                  <a:cubicBezTo>
                    <a:pt x="0" y="1572"/>
                    <a:pt x="67" y="1683"/>
                    <a:pt x="178" y="1712"/>
                  </a:cubicBezTo>
                  <a:cubicBezTo>
                    <a:pt x="196" y="1716"/>
                    <a:pt x="214" y="1719"/>
                    <a:pt x="232" y="1719"/>
                  </a:cubicBezTo>
                  <a:cubicBezTo>
                    <a:pt x="324" y="1719"/>
                    <a:pt x="408" y="1660"/>
                    <a:pt x="432" y="1568"/>
                  </a:cubicBezTo>
                  <a:lnTo>
                    <a:pt x="432" y="1558"/>
                  </a:lnTo>
                  <a:lnTo>
                    <a:pt x="432" y="1553"/>
                  </a:lnTo>
                  <a:lnTo>
                    <a:pt x="720" y="492"/>
                  </a:lnTo>
                  <a:cubicBezTo>
                    <a:pt x="735" y="445"/>
                    <a:pt x="776" y="415"/>
                    <a:pt x="823" y="415"/>
                  </a:cubicBezTo>
                  <a:cubicBezTo>
                    <a:pt x="838" y="415"/>
                    <a:pt x="854" y="418"/>
                    <a:pt x="869" y="425"/>
                  </a:cubicBezTo>
                  <a:cubicBezTo>
                    <a:pt x="1493" y="752"/>
                    <a:pt x="1805" y="1472"/>
                    <a:pt x="1618" y="2148"/>
                  </a:cubicBezTo>
                  <a:lnTo>
                    <a:pt x="970" y="4563"/>
                  </a:lnTo>
                  <a:cubicBezTo>
                    <a:pt x="935" y="4718"/>
                    <a:pt x="1056" y="4817"/>
                    <a:pt x="1176" y="4817"/>
                  </a:cubicBezTo>
                  <a:cubicBezTo>
                    <a:pt x="1256" y="4817"/>
                    <a:pt x="1336" y="4773"/>
                    <a:pt x="1368" y="4673"/>
                  </a:cubicBezTo>
                  <a:cubicBezTo>
                    <a:pt x="1997" y="2259"/>
                    <a:pt x="2088" y="2192"/>
                    <a:pt x="2088" y="1760"/>
                  </a:cubicBezTo>
                  <a:cubicBezTo>
                    <a:pt x="2088" y="1044"/>
                    <a:pt x="1695" y="392"/>
                    <a:pt x="1061" y="60"/>
                  </a:cubicBezTo>
                  <a:cubicBezTo>
                    <a:pt x="983" y="19"/>
                    <a:pt x="900" y="0"/>
                    <a:pt x="8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96" name="Google Shape;24296;p76"/>
          <p:cNvGrpSpPr/>
          <p:nvPr/>
        </p:nvGrpSpPr>
        <p:grpSpPr>
          <a:xfrm>
            <a:off x="861651" y="4280581"/>
            <a:ext cx="346554" cy="364844"/>
            <a:chOff x="861651" y="4280581"/>
            <a:chExt cx="346554" cy="364844"/>
          </a:xfrm>
        </p:grpSpPr>
        <p:sp>
          <p:nvSpPr>
            <p:cNvPr id="24297" name="Google Shape;24297;p76"/>
            <p:cNvSpPr/>
            <p:nvPr/>
          </p:nvSpPr>
          <p:spPr>
            <a:xfrm>
              <a:off x="1034849" y="4379102"/>
              <a:ext cx="168063" cy="261003"/>
            </a:xfrm>
            <a:custGeom>
              <a:rect b="b" l="l" r="r" t="t"/>
              <a:pathLst>
                <a:path extrusionOk="0" h="9961" w="6414">
                  <a:moveTo>
                    <a:pt x="6414" y="1"/>
                  </a:moveTo>
                  <a:lnTo>
                    <a:pt x="1" y="3548"/>
                  </a:lnTo>
                  <a:lnTo>
                    <a:pt x="1" y="9961"/>
                  </a:lnTo>
                  <a:lnTo>
                    <a:pt x="6414" y="6409"/>
                  </a:lnTo>
                  <a:lnTo>
                    <a:pt x="6414" y="1"/>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8" name="Google Shape;24298;p76"/>
            <p:cNvSpPr/>
            <p:nvPr/>
          </p:nvSpPr>
          <p:spPr>
            <a:xfrm>
              <a:off x="1034849" y="4519338"/>
              <a:ext cx="168063" cy="120767"/>
            </a:xfrm>
            <a:custGeom>
              <a:rect b="b" l="l" r="r" t="t"/>
              <a:pathLst>
                <a:path extrusionOk="0" h="4609" w="6414">
                  <a:moveTo>
                    <a:pt x="4043" y="1"/>
                  </a:moveTo>
                  <a:lnTo>
                    <a:pt x="1" y="2238"/>
                  </a:lnTo>
                  <a:lnTo>
                    <a:pt x="1" y="4609"/>
                  </a:lnTo>
                  <a:lnTo>
                    <a:pt x="6414" y="1057"/>
                  </a:lnTo>
                  <a:lnTo>
                    <a:pt x="4043"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9" name="Google Shape;24299;p76"/>
            <p:cNvSpPr/>
            <p:nvPr/>
          </p:nvSpPr>
          <p:spPr>
            <a:xfrm>
              <a:off x="866944" y="4379102"/>
              <a:ext cx="167932" cy="261003"/>
            </a:xfrm>
            <a:custGeom>
              <a:rect b="b" l="l" r="r" t="t"/>
              <a:pathLst>
                <a:path extrusionOk="0" h="9961" w="6409">
                  <a:moveTo>
                    <a:pt x="0" y="1"/>
                  </a:moveTo>
                  <a:lnTo>
                    <a:pt x="0" y="6409"/>
                  </a:lnTo>
                  <a:lnTo>
                    <a:pt x="6409" y="9961"/>
                  </a:lnTo>
                  <a:lnTo>
                    <a:pt x="6409" y="3548"/>
                  </a:lnTo>
                  <a:lnTo>
                    <a:pt x="0" y="1"/>
                  </a:lnTo>
                  <a:close/>
                </a:path>
              </a:pathLst>
            </a:custGeom>
            <a:solidFill>
              <a:srgbClr val="9EAE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0" name="Google Shape;24300;p76"/>
            <p:cNvSpPr/>
            <p:nvPr/>
          </p:nvSpPr>
          <p:spPr>
            <a:xfrm>
              <a:off x="866944" y="4379102"/>
              <a:ext cx="62152" cy="167932"/>
            </a:xfrm>
            <a:custGeom>
              <a:rect b="b" l="l" r="r" t="t"/>
              <a:pathLst>
                <a:path extrusionOk="0" h="6409" w="2372">
                  <a:moveTo>
                    <a:pt x="0" y="1"/>
                  </a:moveTo>
                  <a:lnTo>
                    <a:pt x="0" y="6409"/>
                  </a:lnTo>
                  <a:lnTo>
                    <a:pt x="2372" y="5353"/>
                  </a:lnTo>
                  <a:lnTo>
                    <a:pt x="2372" y="1311"/>
                  </a:lnTo>
                  <a:lnTo>
                    <a:pt x="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1" name="Google Shape;24301;p76"/>
            <p:cNvSpPr/>
            <p:nvPr/>
          </p:nvSpPr>
          <p:spPr>
            <a:xfrm>
              <a:off x="866944" y="4286031"/>
              <a:ext cx="335968" cy="186038"/>
            </a:xfrm>
            <a:custGeom>
              <a:rect b="b" l="l" r="r" t="t"/>
              <a:pathLst>
                <a:path extrusionOk="0" h="7100" w="12822">
                  <a:moveTo>
                    <a:pt x="6409" y="0"/>
                  </a:moveTo>
                  <a:lnTo>
                    <a:pt x="0" y="3553"/>
                  </a:lnTo>
                  <a:lnTo>
                    <a:pt x="6409" y="7100"/>
                  </a:lnTo>
                  <a:lnTo>
                    <a:pt x="12822" y="3553"/>
                  </a:lnTo>
                  <a:lnTo>
                    <a:pt x="640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2" name="Google Shape;24302;p76"/>
            <p:cNvSpPr/>
            <p:nvPr/>
          </p:nvSpPr>
          <p:spPr>
            <a:xfrm>
              <a:off x="1034849" y="4286031"/>
              <a:ext cx="168063" cy="127423"/>
            </a:xfrm>
            <a:custGeom>
              <a:rect b="b" l="l" r="r" t="t"/>
              <a:pathLst>
                <a:path extrusionOk="0" h="4863" w="6414">
                  <a:moveTo>
                    <a:pt x="1" y="0"/>
                  </a:moveTo>
                  <a:lnTo>
                    <a:pt x="1" y="2626"/>
                  </a:lnTo>
                  <a:lnTo>
                    <a:pt x="4043" y="4863"/>
                  </a:lnTo>
                  <a:lnTo>
                    <a:pt x="6414" y="3553"/>
                  </a:lnTo>
                  <a:lnTo>
                    <a:pt x="1" y="0"/>
                  </a:ln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3" name="Google Shape;24303;p76"/>
            <p:cNvSpPr/>
            <p:nvPr/>
          </p:nvSpPr>
          <p:spPr>
            <a:xfrm>
              <a:off x="1034849" y="4413428"/>
              <a:ext cx="105937" cy="164552"/>
            </a:xfrm>
            <a:custGeom>
              <a:rect b="b" l="l" r="r" t="t"/>
              <a:pathLst>
                <a:path extrusionOk="0" h="6280" w="4043">
                  <a:moveTo>
                    <a:pt x="4043" y="1"/>
                  </a:moveTo>
                  <a:lnTo>
                    <a:pt x="1" y="2238"/>
                  </a:lnTo>
                  <a:lnTo>
                    <a:pt x="1" y="6280"/>
                  </a:lnTo>
                  <a:lnTo>
                    <a:pt x="4043" y="4043"/>
                  </a:lnTo>
                  <a:lnTo>
                    <a:pt x="4043"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4" name="Google Shape;24304;p76"/>
            <p:cNvSpPr/>
            <p:nvPr/>
          </p:nvSpPr>
          <p:spPr>
            <a:xfrm>
              <a:off x="929070" y="4413428"/>
              <a:ext cx="105806" cy="164552"/>
            </a:xfrm>
            <a:custGeom>
              <a:rect b="b" l="l" r="r" t="t"/>
              <a:pathLst>
                <a:path extrusionOk="0" h="6280" w="4038">
                  <a:moveTo>
                    <a:pt x="1" y="1"/>
                  </a:moveTo>
                  <a:lnTo>
                    <a:pt x="1" y="4043"/>
                  </a:lnTo>
                  <a:lnTo>
                    <a:pt x="4038" y="6280"/>
                  </a:lnTo>
                  <a:lnTo>
                    <a:pt x="4038" y="2238"/>
                  </a:lnTo>
                  <a:lnTo>
                    <a:pt x="1" y="1"/>
                  </a:ln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5" name="Google Shape;24305;p76"/>
            <p:cNvSpPr/>
            <p:nvPr/>
          </p:nvSpPr>
          <p:spPr>
            <a:xfrm>
              <a:off x="929070" y="4354839"/>
              <a:ext cx="211716" cy="117230"/>
            </a:xfrm>
            <a:custGeom>
              <a:rect b="b" l="l" r="r" t="t"/>
              <a:pathLst>
                <a:path extrusionOk="0" h="4474" w="8080">
                  <a:moveTo>
                    <a:pt x="4038" y="0"/>
                  </a:moveTo>
                  <a:lnTo>
                    <a:pt x="1" y="2237"/>
                  </a:lnTo>
                  <a:lnTo>
                    <a:pt x="4038" y="4474"/>
                  </a:lnTo>
                  <a:lnTo>
                    <a:pt x="8080" y="2237"/>
                  </a:lnTo>
                  <a:lnTo>
                    <a:pt x="4038"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6" name="Google Shape;24306;p76"/>
            <p:cNvSpPr/>
            <p:nvPr/>
          </p:nvSpPr>
          <p:spPr>
            <a:xfrm>
              <a:off x="1101011" y="4500368"/>
              <a:ext cx="27879" cy="17687"/>
            </a:xfrm>
            <a:custGeom>
              <a:rect b="b" l="l" r="r" t="t"/>
              <a:pathLst>
                <a:path extrusionOk="0" h="675" w="1064">
                  <a:moveTo>
                    <a:pt x="772" y="0"/>
                  </a:moveTo>
                  <a:cubicBezTo>
                    <a:pt x="742" y="0"/>
                    <a:pt x="710" y="8"/>
                    <a:pt x="678" y="24"/>
                  </a:cubicBezTo>
                  <a:lnTo>
                    <a:pt x="198" y="288"/>
                  </a:lnTo>
                  <a:cubicBezTo>
                    <a:pt x="1" y="403"/>
                    <a:pt x="112" y="674"/>
                    <a:pt x="295" y="674"/>
                  </a:cubicBezTo>
                  <a:cubicBezTo>
                    <a:pt x="326" y="674"/>
                    <a:pt x="360" y="666"/>
                    <a:pt x="394" y="648"/>
                  </a:cubicBezTo>
                  <a:lnTo>
                    <a:pt x="874" y="379"/>
                  </a:lnTo>
                  <a:cubicBezTo>
                    <a:pt x="1064" y="264"/>
                    <a:pt x="953" y="0"/>
                    <a:pt x="77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7" name="Google Shape;24307;p76"/>
            <p:cNvSpPr/>
            <p:nvPr/>
          </p:nvSpPr>
          <p:spPr>
            <a:xfrm>
              <a:off x="1101037" y="4484882"/>
              <a:ext cx="28613" cy="17949"/>
            </a:xfrm>
            <a:custGeom>
              <a:rect b="b" l="l" r="r" t="t"/>
              <a:pathLst>
                <a:path extrusionOk="0" h="685" w="1092">
                  <a:moveTo>
                    <a:pt x="789" y="0"/>
                  </a:moveTo>
                  <a:cubicBezTo>
                    <a:pt x="754" y="0"/>
                    <a:pt x="716" y="10"/>
                    <a:pt x="677" y="34"/>
                  </a:cubicBezTo>
                  <a:lnTo>
                    <a:pt x="197" y="303"/>
                  </a:lnTo>
                  <a:cubicBezTo>
                    <a:pt x="0" y="413"/>
                    <a:pt x="111" y="685"/>
                    <a:pt x="294" y="685"/>
                  </a:cubicBezTo>
                  <a:cubicBezTo>
                    <a:pt x="325" y="685"/>
                    <a:pt x="359" y="677"/>
                    <a:pt x="393" y="658"/>
                  </a:cubicBezTo>
                  <a:lnTo>
                    <a:pt x="873" y="394"/>
                  </a:lnTo>
                  <a:cubicBezTo>
                    <a:pt x="1091" y="285"/>
                    <a:pt x="977" y="0"/>
                    <a:pt x="7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8" name="Google Shape;24308;p76"/>
            <p:cNvSpPr/>
            <p:nvPr/>
          </p:nvSpPr>
          <p:spPr>
            <a:xfrm>
              <a:off x="861651" y="4280581"/>
              <a:ext cx="346554" cy="364844"/>
            </a:xfrm>
            <a:custGeom>
              <a:rect b="b" l="l" r="r" t="t"/>
              <a:pathLst>
                <a:path extrusionOk="0" h="13924" w="13226">
                  <a:moveTo>
                    <a:pt x="6404" y="549"/>
                  </a:moveTo>
                  <a:lnTo>
                    <a:pt x="6409" y="2709"/>
                  </a:lnTo>
                  <a:lnTo>
                    <a:pt x="2569" y="4836"/>
                  </a:lnTo>
                  <a:lnTo>
                    <a:pt x="620" y="3756"/>
                  </a:lnTo>
                  <a:lnTo>
                    <a:pt x="6404" y="549"/>
                  </a:lnTo>
                  <a:close/>
                  <a:moveTo>
                    <a:pt x="6812" y="549"/>
                  </a:moveTo>
                  <a:lnTo>
                    <a:pt x="12597" y="3756"/>
                  </a:lnTo>
                  <a:lnTo>
                    <a:pt x="10653" y="4836"/>
                  </a:lnTo>
                  <a:lnTo>
                    <a:pt x="6812" y="2709"/>
                  </a:lnTo>
                  <a:lnTo>
                    <a:pt x="6812" y="549"/>
                  </a:lnTo>
                  <a:close/>
                  <a:moveTo>
                    <a:pt x="6611" y="3064"/>
                  </a:moveTo>
                  <a:lnTo>
                    <a:pt x="10235" y="5066"/>
                  </a:lnTo>
                  <a:lnTo>
                    <a:pt x="6611" y="7073"/>
                  </a:lnTo>
                  <a:lnTo>
                    <a:pt x="2991" y="5066"/>
                  </a:lnTo>
                  <a:lnTo>
                    <a:pt x="6611" y="3064"/>
                  </a:lnTo>
                  <a:close/>
                  <a:moveTo>
                    <a:pt x="409" y="4101"/>
                  </a:moveTo>
                  <a:lnTo>
                    <a:pt x="2367" y="5186"/>
                  </a:lnTo>
                  <a:lnTo>
                    <a:pt x="2367" y="8978"/>
                  </a:lnTo>
                  <a:lnTo>
                    <a:pt x="409" y="9852"/>
                  </a:lnTo>
                  <a:lnTo>
                    <a:pt x="409" y="4101"/>
                  </a:lnTo>
                  <a:close/>
                  <a:moveTo>
                    <a:pt x="2775" y="5412"/>
                  </a:moveTo>
                  <a:lnTo>
                    <a:pt x="4259" y="6233"/>
                  </a:lnTo>
                  <a:lnTo>
                    <a:pt x="6409" y="7428"/>
                  </a:lnTo>
                  <a:lnTo>
                    <a:pt x="6409" y="10999"/>
                  </a:lnTo>
                  <a:lnTo>
                    <a:pt x="2775" y="8988"/>
                  </a:lnTo>
                  <a:lnTo>
                    <a:pt x="2775" y="5412"/>
                  </a:lnTo>
                  <a:close/>
                  <a:moveTo>
                    <a:pt x="10451" y="5417"/>
                  </a:moveTo>
                  <a:lnTo>
                    <a:pt x="10451" y="8993"/>
                  </a:lnTo>
                  <a:lnTo>
                    <a:pt x="6817" y="11004"/>
                  </a:lnTo>
                  <a:lnTo>
                    <a:pt x="6817" y="7428"/>
                  </a:lnTo>
                  <a:lnTo>
                    <a:pt x="10451" y="5417"/>
                  </a:lnTo>
                  <a:close/>
                  <a:moveTo>
                    <a:pt x="6613" y="1"/>
                  </a:moveTo>
                  <a:cubicBezTo>
                    <a:pt x="6580" y="1"/>
                    <a:pt x="6546" y="9"/>
                    <a:pt x="6515" y="26"/>
                  </a:cubicBezTo>
                  <a:lnTo>
                    <a:pt x="106" y="3578"/>
                  </a:lnTo>
                  <a:cubicBezTo>
                    <a:pt x="39" y="3617"/>
                    <a:pt x="1" y="3684"/>
                    <a:pt x="1" y="3761"/>
                  </a:cubicBezTo>
                  <a:lnTo>
                    <a:pt x="1" y="10169"/>
                  </a:lnTo>
                  <a:cubicBezTo>
                    <a:pt x="1" y="10241"/>
                    <a:pt x="39" y="10308"/>
                    <a:pt x="106" y="10346"/>
                  </a:cubicBezTo>
                  <a:lnTo>
                    <a:pt x="2929" y="11911"/>
                  </a:lnTo>
                  <a:cubicBezTo>
                    <a:pt x="2962" y="11928"/>
                    <a:pt x="2994" y="11935"/>
                    <a:pt x="3024" y="11935"/>
                  </a:cubicBezTo>
                  <a:cubicBezTo>
                    <a:pt x="3204" y="11935"/>
                    <a:pt x="3315" y="11671"/>
                    <a:pt x="3126" y="11556"/>
                  </a:cubicBezTo>
                  <a:lnTo>
                    <a:pt x="658" y="10188"/>
                  </a:lnTo>
                  <a:lnTo>
                    <a:pt x="2559" y="9338"/>
                  </a:lnTo>
                  <a:lnTo>
                    <a:pt x="6409" y="11470"/>
                  </a:lnTo>
                  <a:lnTo>
                    <a:pt x="6409" y="13375"/>
                  </a:lnTo>
                  <a:lnTo>
                    <a:pt x="3937" y="12003"/>
                  </a:lnTo>
                  <a:cubicBezTo>
                    <a:pt x="3904" y="11987"/>
                    <a:pt x="3873" y="11980"/>
                    <a:pt x="3843" y="11980"/>
                  </a:cubicBezTo>
                  <a:cubicBezTo>
                    <a:pt x="3659" y="11980"/>
                    <a:pt x="3549" y="12242"/>
                    <a:pt x="3735" y="12358"/>
                  </a:cubicBezTo>
                  <a:lnTo>
                    <a:pt x="6515" y="13899"/>
                  </a:lnTo>
                  <a:cubicBezTo>
                    <a:pt x="6546" y="13915"/>
                    <a:pt x="6580" y="13924"/>
                    <a:pt x="6613" y="13924"/>
                  </a:cubicBezTo>
                  <a:cubicBezTo>
                    <a:pt x="6647" y="13924"/>
                    <a:pt x="6680" y="13915"/>
                    <a:pt x="6712" y="13899"/>
                  </a:cubicBezTo>
                  <a:lnTo>
                    <a:pt x="9625" y="12286"/>
                  </a:lnTo>
                  <a:cubicBezTo>
                    <a:pt x="9843" y="12177"/>
                    <a:pt x="9725" y="11892"/>
                    <a:pt x="9540" y="11892"/>
                  </a:cubicBezTo>
                  <a:cubicBezTo>
                    <a:pt x="9505" y="11892"/>
                    <a:pt x="9467" y="11902"/>
                    <a:pt x="9429" y="11926"/>
                  </a:cubicBezTo>
                  <a:lnTo>
                    <a:pt x="6817" y="13375"/>
                  </a:lnTo>
                  <a:lnTo>
                    <a:pt x="6817" y="11470"/>
                  </a:lnTo>
                  <a:lnTo>
                    <a:pt x="10667" y="9338"/>
                  </a:lnTo>
                  <a:lnTo>
                    <a:pt x="12568" y="10188"/>
                  </a:lnTo>
                  <a:lnTo>
                    <a:pt x="10235" y="11479"/>
                  </a:lnTo>
                  <a:cubicBezTo>
                    <a:pt x="10017" y="11584"/>
                    <a:pt x="10132" y="11873"/>
                    <a:pt x="10320" y="11873"/>
                  </a:cubicBezTo>
                  <a:cubicBezTo>
                    <a:pt x="10355" y="11873"/>
                    <a:pt x="10393" y="11863"/>
                    <a:pt x="10432" y="11839"/>
                  </a:cubicBezTo>
                  <a:lnTo>
                    <a:pt x="13120" y="10346"/>
                  </a:lnTo>
                  <a:cubicBezTo>
                    <a:pt x="13154" y="10332"/>
                    <a:pt x="13178" y="10303"/>
                    <a:pt x="13197" y="10274"/>
                  </a:cubicBezTo>
                  <a:cubicBezTo>
                    <a:pt x="13216" y="10241"/>
                    <a:pt x="13226" y="10207"/>
                    <a:pt x="13226" y="10169"/>
                  </a:cubicBezTo>
                  <a:lnTo>
                    <a:pt x="13226" y="8374"/>
                  </a:lnTo>
                  <a:cubicBezTo>
                    <a:pt x="13226" y="8239"/>
                    <a:pt x="13124" y="8172"/>
                    <a:pt x="13022" y="8172"/>
                  </a:cubicBezTo>
                  <a:cubicBezTo>
                    <a:pt x="12920" y="8172"/>
                    <a:pt x="12818" y="8239"/>
                    <a:pt x="12818" y="8374"/>
                  </a:cubicBezTo>
                  <a:lnTo>
                    <a:pt x="12818" y="9857"/>
                  </a:lnTo>
                  <a:lnTo>
                    <a:pt x="10859" y="8978"/>
                  </a:lnTo>
                  <a:lnTo>
                    <a:pt x="10859" y="5191"/>
                  </a:lnTo>
                  <a:lnTo>
                    <a:pt x="12818" y="4106"/>
                  </a:lnTo>
                  <a:lnTo>
                    <a:pt x="12818" y="7485"/>
                  </a:lnTo>
                  <a:cubicBezTo>
                    <a:pt x="12818" y="7622"/>
                    <a:pt x="12920" y="7691"/>
                    <a:pt x="13022" y="7691"/>
                  </a:cubicBezTo>
                  <a:cubicBezTo>
                    <a:pt x="13124" y="7691"/>
                    <a:pt x="13226" y="7622"/>
                    <a:pt x="13226" y="7485"/>
                  </a:cubicBezTo>
                  <a:lnTo>
                    <a:pt x="13226" y="3761"/>
                  </a:lnTo>
                  <a:cubicBezTo>
                    <a:pt x="13226" y="3684"/>
                    <a:pt x="13187" y="3617"/>
                    <a:pt x="13120" y="3578"/>
                  </a:cubicBezTo>
                  <a:lnTo>
                    <a:pt x="6712" y="26"/>
                  </a:lnTo>
                  <a:cubicBezTo>
                    <a:pt x="6680" y="9"/>
                    <a:pt x="6647" y="1"/>
                    <a:pt x="661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09" name="Google Shape;24309;p76"/>
          <p:cNvGrpSpPr/>
          <p:nvPr/>
        </p:nvGrpSpPr>
        <p:grpSpPr>
          <a:xfrm>
            <a:off x="1385020" y="4280607"/>
            <a:ext cx="330440" cy="364791"/>
            <a:chOff x="1385020" y="4280607"/>
            <a:chExt cx="330440" cy="364791"/>
          </a:xfrm>
        </p:grpSpPr>
        <p:sp>
          <p:nvSpPr>
            <p:cNvPr id="24310" name="Google Shape;24310;p76"/>
            <p:cNvSpPr/>
            <p:nvPr/>
          </p:nvSpPr>
          <p:spPr>
            <a:xfrm>
              <a:off x="1489934" y="4286031"/>
              <a:ext cx="220127" cy="354074"/>
            </a:xfrm>
            <a:custGeom>
              <a:rect b="b" l="l" r="r" t="t"/>
              <a:pathLst>
                <a:path extrusionOk="0" h="13513" w="8401">
                  <a:moveTo>
                    <a:pt x="274" y="0"/>
                  </a:moveTo>
                  <a:cubicBezTo>
                    <a:pt x="120" y="0"/>
                    <a:pt x="0" y="125"/>
                    <a:pt x="0" y="274"/>
                  </a:cubicBezTo>
                  <a:lnTo>
                    <a:pt x="0" y="13513"/>
                  </a:lnTo>
                  <a:lnTo>
                    <a:pt x="6701" y="13513"/>
                  </a:lnTo>
                  <a:cubicBezTo>
                    <a:pt x="7637" y="13513"/>
                    <a:pt x="8401" y="12750"/>
                    <a:pt x="8401" y="11814"/>
                  </a:cubicBezTo>
                  <a:lnTo>
                    <a:pt x="8401" y="274"/>
                  </a:lnTo>
                  <a:cubicBezTo>
                    <a:pt x="8401" y="125"/>
                    <a:pt x="8276" y="0"/>
                    <a:pt x="812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1" name="Google Shape;24311;p76"/>
            <p:cNvSpPr/>
            <p:nvPr/>
          </p:nvSpPr>
          <p:spPr>
            <a:xfrm>
              <a:off x="1645132" y="4286031"/>
              <a:ext cx="64930" cy="354074"/>
            </a:xfrm>
            <a:custGeom>
              <a:rect b="b" l="l" r="r" t="t"/>
              <a:pathLst>
                <a:path extrusionOk="0" h="13513" w="2478">
                  <a:moveTo>
                    <a:pt x="1426" y="0"/>
                  </a:moveTo>
                  <a:cubicBezTo>
                    <a:pt x="1575" y="0"/>
                    <a:pt x="1695" y="125"/>
                    <a:pt x="1695" y="274"/>
                  </a:cubicBezTo>
                  <a:lnTo>
                    <a:pt x="1695" y="11814"/>
                  </a:lnTo>
                  <a:cubicBezTo>
                    <a:pt x="1695" y="12755"/>
                    <a:pt x="937" y="13513"/>
                    <a:pt x="1" y="13513"/>
                  </a:cubicBezTo>
                  <a:lnTo>
                    <a:pt x="778" y="13513"/>
                  </a:lnTo>
                  <a:cubicBezTo>
                    <a:pt x="1714" y="13513"/>
                    <a:pt x="2478" y="12755"/>
                    <a:pt x="2478" y="11814"/>
                  </a:cubicBezTo>
                  <a:lnTo>
                    <a:pt x="2478" y="274"/>
                  </a:lnTo>
                  <a:cubicBezTo>
                    <a:pt x="2478" y="125"/>
                    <a:pt x="2353" y="0"/>
                    <a:pt x="220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2" name="Google Shape;24312;p76"/>
            <p:cNvSpPr/>
            <p:nvPr/>
          </p:nvSpPr>
          <p:spPr>
            <a:xfrm>
              <a:off x="1398095" y="4577455"/>
              <a:ext cx="264671" cy="62650"/>
            </a:xfrm>
            <a:custGeom>
              <a:rect b="b" l="l" r="r" t="t"/>
              <a:pathLst>
                <a:path extrusionOk="0" h="2391" w="10101">
                  <a:moveTo>
                    <a:pt x="275" y="0"/>
                  </a:moveTo>
                  <a:cubicBezTo>
                    <a:pt x="121" y="0"/>
                    <a:pt x="1" y="120"/>
                    <a:pt x="1" y="274"/>
                  </a:cubicBezTo>
                  <a:lnTo>
                    <a:pt x="1" y="692"/>
                  </a:lnTo>
                  <a:cubicBezTo>
                    <a:pt x="1" y="1628"/>
                    <a:pt x="759" y="2391"/>
                    <a:pt x="1700" y="2391"/>
                  </a:cubicBezTo>
                  <a:lnTo>
                    <a:pt x="10101" y="2391"/>
                  </a:lnTo>
                  <a:cubicBezTo>
                    <a:pt x="9160" y="2391"/>
                    <a:pt x="8401" y="1628"/>
                    <a:pt x="8401" y="692"/>
                  </a:cubicBezTo>
                  <a:lnTo>
                    <a:pt x="8401" y="274"/>
                  </a:lnTo>
                  <a:cubicBezTo>
                    <a:pt x="8401" y="120"/>
                    <a:pt x="8281" y="0"/>
                    <a:pt x="8128" y="0"/>
                  </a:cubicBezTo>
                  <a:close/>
                </a:path>
              </a:pathLst>
            </a:custGeom>
            <a:solidFill>
              <a:srgbClr val="D2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3" name="Google Shape;24313;p76"/>
            <p:cNvSpPr/>
            <p:nvPr/>
          </p:nvSpPr>
          <p:spPr>
            <a:xfrm>
              <a:off x="1521115" y="4393304"/>
              <a:ext cx="30342" cy="25888"/>
            </a:xfrm>
            <a:custGeom>
              <a:rect b="b" l="l" r="r" t="t"/>
              <a:pathLst>
                <a:path extrusionOk="0" h="988" w="1158">
                  <a:moveTo>
                    <a:pt x="663" y="1"/>
                  </a:moveTo>
                  <a:cubicBezTo>
                    <a:pt x="221" y="1"/>
                    <a:pt x="1" y="534"/>
                    <a:pt x="313" y="841"/>
                  </a:cubicBezTo>
                  <a:cubicBezTo>
                    <a:pt x="414" y="942"/>
                    <a:pt x="538" y="987"/>
                    <a:pt x="660" y="987"/>
                  </a:cubicBezTo>
                  <a:cubicBezTo>
                    <a:pt x="914" y="987"/>
                    <a:pt x="1157" y="791"/>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4" name="Google Shape;24314;p76"/>
            <p:cNvSpPr/>
            <p:nvPr/>
          </p:nvSpPr>
          <p:spPr>
            <a:xfrm>
              <a:off x="1521115" y="4449797"/>
              <a:ext cx="30342" cy="25862"/>
            </a:xfrm>
            <a:custGeom>
              <a:rect b="b" l="l" r="r" t="t"/>
              <a:pathLst>
                <a:path extrusionOk="0" h="987" w="1158">
                  <a:moveTo>
                    <a:pt x="663" y="0"/>
                  </a:moveTo>
                  <a:cubicBezTo>
                    <a:pt x="221" y="0"/>
                    <a:pt x="1" y="528"/>
                    <a:pt x="313" y="840"/>
                  </a:cubicBezTo>
                  <a:cubicBezTo>
                    <a:pt x="414" y="941"/>
                    <a:pt x="538" y="986"/>
                    <a:pt x="659" y="986"/>
                  </a:cubicBezTo>
                  <a:cubicBezTo>
                    <a:pt x="914" y="986"/>
                    <a:pt x="1157" y="789"/>
                    <a:pt x="1157" y="490"/>
                  </a:cubicBezTo>
                  <a:cubicBezTo>
                    <a:pt x="1157" y="221"/>
                    <a:pt x="937" y="0"/>
                    <a:pt x="663"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5" name="Google Shape;24315;p76"/>
            <p:cNvSpPr/>
            <p:nvPr/>
          </p:nvSpPr>
          <p:spPr>
            <a:xfrm>
              <a:off x="1521115" y="4506132"/>
              <a:ext cx="30342" cy="25993"/>
            </a:xfrm>
            <a:custGeom>
              <a:rect b="b" l="l" r="r" t="t"/>
              <a:pathLst>
                <a:path extrusionOk="0" h="992" w="1158">
                  <a:moveTo>
                    <a:pt x="663" y="1"/>
                  </a:moveTo>
                  <a:cubicBezTo>
                    <a:pt x="221" y="1"/>
                    <a:pt x="1" y="534"/>
                    <a:pt x="313" y="846"/>
                  </a:cubicBezTo>
                  <a:cubicBezTo>
                    <a:pt x="414" y="947"/>
                    <a:pt x="538" y="992"/>
                    <a:pt x="659" y="992"/>
                  </a:cubicBezTo>
                  <a:cubicBezTo>
                    <a:pt x="914" y="992"/>
                    <a:pt x="1157" y="794"/>
                    <a:pt x="1157" y="495"/>
                  </a:cubicBezTo>
                  <a:cubicBezTo>
                    <a:pt x="1157" y="222"/>
                    <a:pt x="937" y="1"/>
                    <a:pt x="663" y="1"/>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6" name="Google Shape;24316;p76"/>
            <p:cNvSpPr/>
            <p:nvPr/>
          </p:nvSpPr>
          <p:spPr>
            <a:xfrm>
              <a:off x="1527797" y="4319728"/>
              <a:ext cx="144271" cy="30971"/>
            </a:xfrm>
            <a:custGeom>
              <a:rect b="b" l="l" r="r" t="t"/>
              <a:pathLst>
                <a:path extrusionOk="0" h="1182" w="5506">
                  <a:moveTo>
                    <a:pt x="0" y="1"/>
                  </a:moveTo>
                  <a:lnTo>
                    <a:pt x="0" y="1182"/>
                  </a:lnTo>
                  <a:lnTo>
                    <a:pt x="5506" y="1182"/>
                  </a:lnTo>
                  <a:lnTo>
                    <a:pt x="5506" y="1"/>
                  </a:ln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7" name="Google Shape;24317;p76"/>
            <p:cNvSpPr/>
            <p:nvPr/>
          </p:nvSpPr>
          <p:spPr>
            <a:xfrm>
              <a:off x="1489934" y="4468401"/>
              <a:ext cx="28141" cy="28299"/>
            </a:xfrm>
            <a:custGeom>
              <a:rect b="b" l="l" r="r" t="t"/>
              <a:pathLst>
                <a:path extrusionOk="0" h="1080" w="1074">
                  <a:moveTo>
                    <a:pt x="706" y="1"/>
                  </a:moveTo>
                  <a:lnTo>
                    <a:pt x="0" y="630"/>
                  </a:lnTo>
                  <a:lnTo>
                    <a:pt x="874" y="1066"/>
                  </a:lnTo>
                  <a:cubicBezTo>
                    <a:pt x="892" y="1075"/>
                    <a:pt x="911" y="1079"/>
                    <a:pt x="929" y="1079"/>
                  </a:cubicBezTo>
                  <a:cubicBezTo>
                    <a:pt x="1008" y="1079"/>
                    <a:pt x="1073" y="1000"/>
                    <a:pt x="1042" y="918"/>
                  </a:cubicBezTo>
                  <a:lnTo>
                    <a:pt x="706" y="1"/>
                  </a:ln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8" name="Google Shape;24318;p76"/>
            <p:cNvSpPr/>
            <p:nvPr/>
          </p:nvSpPr>
          <p:spPr>
            <a:xfrm>
              <a:off x="1391072" y="4359031"/>
              <a:ext cx="118383" cy="126191"/>
            </a:xfrm>
            <a:custGeom>
              <a:rect b="b" l="l" r="r" t="t"/>
              <a:pathLst>
                <a:path extrusionOk="0" h="4816" w="4518">
                  <a:moveTo>
                    <a:pt x="782" y="1"/>
                  </a:moveTo>
                  <a:cubicBezTo>
                    <a:pt x="734" y="1"/>
                    <a:pt x="686" y="18"/>
                    <a:pt x="648" y="51"/>
                  </a:cubicBezTo>
                  <a:lnTo>
                    <a:pt x="87" y="555"/>
                  </a:lnTo>
                  <a:cubicBezTo>
                    <a:pt x="5" y="627"/>
                    <a:pt x="0" y="752"/>
                    <a:pt x="72" y="839"/>
                  </a:cubicBezTo>
                  <a:lnTo>
                    <a:pt x="3586" y="4751"/>
                  </a:lnTo>
                  <a:cubicBezTo>
                    <a:pt x="3624" y="4794"/>
                    <a:pt x="3679" y="4816"/>
                    <a:pt x="3734" y="4816"/>
                  </a:cubicBezTo>
                  <a:cubicBezTo>
                    <a:pt x="3782" y="4816"/>
                    <a:pt x="3831" y="4799"/>
                    <a:pt x="3869" y="4765"/>
                  </a:cubicBezTo>
                  <a:lnTo>
                    <a:pt x="4426" y="4261"/>
                  </a:lnTo>
                  <a:cubicBezTo>
                    <a:pt x="4512" y="4189"/>
                    <a:pt x="4517" y="4059"/>
                    <a:pt x="4445" y="3978"/>
                  </a:cubicBezTo>
                  <a:lnTo>
                    <a:pt x="931" y="66"/>
                  </a:lnTo>
                  <a:cubicBezTo>
                    <a:pt x="891" y="22"/>
                    <a:pt x="836" y="1"/>
                    <a:pt x="782" y="1"/>
                  </a:cubicBezTo>
                  <a:close/>
                </a:path>
              </a:pathLst>
            </a:custGeom>
            <a:solidFill>
              <a:srgbClr val="D7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9" name="Google Shape;24319;p76"/>
            <p:cNvSpPr/>
            <p:nvPr/>
          </p:nvSpPr>
          <p:spPr>
            <a:xfrm>
              <a:off x="1391072" y="4366892"/>
              <a:ext cx="108688" cy="118330"/>
            </a:xfrm>
            <a:custGeom>
              <a:rect b="b" l="l" r="r" t="t"/>
              <a:pathLst>
                <a:path extrusionOk="0" h="4516" w="4148">
                  <a:moveTo>
                    <a:pt x="365" y="1"/>
                  </a:moveTo>
                  <a:lnTo>
                    <a:pt x="87" y="255"/>
                  </a:lnTo>
                  <a:cubicBezTo>
                    <a:pt x="5" y="327"/>
                    <a:pt x="0" y="452"/>
                    <a:pt x="72" y="539"/>
                  </a:cubicBezTo>
                  <a:lnTo>
                    <a:pt x="3586" y="4451"/>
                  </a:lnTo>
                  <a:cubicBezTo>
                    <a:pt x="3624" y="4494"/>
                    <a:pt x="3679" y="4516"/>
                    <a:pt x="3734" y="4516"/>
                  </a:cubicBezTo>
                  <a:cubicBezTo>
                    <a:pt x="3782" y="4516"/>
                    <a:pt x="3831" y="4499"/>
                    <a:pt x="3869" y="4465"/>
                  </a:cubicBezTo>
                  <a:lnTo>
                    <a:pt x="4148" y="4211"/>
                  </a:lnTo>
                  <a:lnTo>
                    <a:pt x="365" y="1"/>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0" name="Google Shape;24320;p76"/>
            <p:cNvSpPr/>
            <p:nvPr/>
          </p:nvSpPr>
          <p:spPr>
            <a:xfrm>
              <a:off x="1391072" y="4359058"/>
              <a:ext cx="34351" cy="33015"/>
            </a:xfrm>
            <a:custGeom>
              <a:rect b="b" l="l" r="r" t="t"/>
              <a:pathLst>
                <a:path extrusionOk="0" h="1260" w="1311">
                  <a:moveTo>
                    <a:pt x="783" y="1"/>
                  </a:moveTo>
                  <a:cubicBezTo>
                    <a:pt x="735" y="1"/>
                    <a:pt x="687" y="19"/>
                    <a:pt x="648" y="55"/>
                  </a:cubicBezTo>
                  <a:lnTo>
                    <a:pt x="87" y="554"/>
                  </a:lnTo>
                  <a:cubicBezTo>
                    <a:pt x="5" y="631"/>
                    <a:pt x="0" y="756"/>
                    <a:pt x="72" y="838"/>
                  </a:cubicBezTo>
                  <a:lnTo>
                    <a:pt x="451" y="1260"/>
                  </a:lnTo>
                  <a:lnTo>
                    <a:pt x="1311" y="492"/>
                  </a:lnTo>
                  <a:lnTo>
                    <a:pt x="931" y="69"/>
                  </a:lnTo>
                  <a:cubicBezTo>
                    <a:pt x="891" y="24"/>
                    <a:pt x="837" y="1"/>
                    <a:pt x="783"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1" name="Google Shape;24321;p76"/>
            <p:cNvSpPr/>
            <p:nvPr/>
          </p:nvSpPr>
          <p:spPr>
            <a:xfrm>
              <a:off x="1385020" y="4280607"/>
              <a:ext cx="330440" cy="364791"/>
            </a:xfrm>
            <a:custGeom>
              <a:rect b="b" l="l" r="r" t="t"/>
              <a:pathLst>
                <a:path extrusionOk="0" h="13922" w="12611">
                  <a:moveTo>
                    <a:pt x="1014" y="3203"/>
                  </a:moveTo>
                  <a:lnTo>
                    <a:pt x="1254" y="3472"/>
                  </a:lnTo>
                  <a:lnTo>
                    <a:pt x="697" y="3966"/>
                  </a:lnTo>
                  <a:lnTo>
                    <a:pt x="457" y="3697"/>
                  </a:lnTo>
                  <a:lnTo>
                    <a:pt x="1014" y="3203"/>
                  </a:lnTo>
                  <a:close/>
                  <a:moveTo>
                    <a:pt x="1522" y="3774"/>
                  </a:moveTo>
                  <a:lnTo>
                    <a:pt x="4518" y="7105"/>
                  </a:lnTo>
                  <a:lnTo>
                    <a:pt x="4393" y="7220"/>
                  </a:lnTo>
                  <a:lnTo>
                    <a:pt x="1398" y="3884"/>
                  </a:lnTo>
                  <a:lnTo>
                    <a:pt x="1522" y="3774"/>
                  </a:lnTo>
                  <a:close/>
                  <a:moveTo>
                    <a:pt x="1095" y="4158"/>
                  </a:moveTo>
                  <a:lnTo>
                    <a:pt x="4091" y="7494"/>
                  </a:lnTo>
                  <a:lnTo>
                    <a:pt x="3966" y="7605"/>
                  </a:lnTo>
                  <a:lnTo>
                    <a:pt x="970" y="4273"/>
                  </a:lnTo>
                  <a:lnTo>
                    <a:pt x="1095" y="4158"/>
                  </a:lnTo>
                  <a:close/>
                  <a:moveTo>
                    <a:pt x="4633" y="7552"/>
                  </a:moveTo>
                  <a:lnTo>
                    <a:pt x="4782" y="7955"/>
                  </a:lnTo>
                  <a:lnTo>
                    <a:pt x="4398" y="7763"/>
                  </a:lnTo>
                  <a:lnTo>
                    <a:pt x="4633" y="7552"/>
                  </a:lnTo>
                  <a:close/>
                  <a:moveTo>
                    <a:pt x="4278" y="1"/>
                  </a:moveTo>
                  <a:cubicBezTo>
                    <a:pt x="4014" y="1"/>
                    <a:pt x="3798" y="212"/>
                    <a:pt x="3798" y="476"/>
                  </a:cubicBezTo>
                  <a:lnTo>
                    <a:pt x="3798" y="5694"/>
                  </a:lnTo>
                  <a:lnTo>
                    <a:pt x="1311" y="2924"/>
                  </a:lnTo>
                  <a:cubicBezTo>
                    <a:pt x="1231" y="2834"/>
                    <a:pt x="1121" y="2788"/>
                    <a:pt x="1009" y="2788"/>
                  </a:cubicBezTo>
                  <a:cubicBezTo>
                    <a:pt x="914" y="2788"/>
                    <a:pt x="818" y="2822"/>
                    <a:pt x="740" y="2891"/>
                  </a:cubicBezTo>
                  <a:lnTo>
                    <a:pt x="183" y="3395"/>
                  </a:lnTo>
                  <a:cubicBezTo>
                    <a:pt x="15" y="3544"/>
                    <a:pt x="1" y="3798"/>
                    <a:pt x="150" y="3966"/>
                  </a:cubicBezTo>
                  <a:lnTo>
                    <a:pt x="3663" y="7878"/>
                  </a:lnTo>
                  <a:cubicBezTo>
                    <a:pt x="3702" y="7917"/>
                    <a:pt x="3750" y="7950"/>
                    <a:pt x="3798" y="7974"/>
                  </a:cubicBezTo>
                  <a:lnTo>
                    <a:pt x="3798" y="11123"/>
                  </a:lnTo>
                  <a:lnTo>
                    <a:pt x="3006" y="11123"/>
                  </a:lnTo>
                  <a:cubicBezTo>
                    <a:pt x="2737" y="11123"/>
                    <a:pt x="2737" y="11531"/>
                    <a:pt x="3006" y="11531"/>
                  </a:cubicBezTo>
                  <a:lnTo>
                    <a:pt x="8627" y="11531"/>
                  </a:lnTo>
                  <a:cubicBezTo>
                    <a:pt x="8665" y="11531"/>
                    <a:pt x="8694" y="11560"/>
                    <a:pt x="8694" y="11598"/>
                  </a:cubicBezTo>
                  <a:lnTo>
                    <a:pt x="8694" y="12021"/>
                  </a:lnTo>
                  <a:cubicBezTo>
                    <a:pt x="8694" y="12602"/>
                    <a:pt x="8963" y="13154"/>
                    <a:pt x="9424" y="13514"/>
                  </a:cubicBezTo>
                  <a:lnTo>
                    <a:pt x="2199" y="13514"/>
                  </a:lnTo>
                  <a:cubicBezTo>
                    <a:pt x="1374" y="13509"/>
                    <a:pt x="706" y="12842"/>
                    <a:pt x="706" y="12021"/>
                  </a:cubicBezTo>
                  <a:lnTo>
                    <a:pt x="706" y="11598"/>
                  </a:lnTo>
                  <a:cubicBezTo>
                    <a:pt x="706" y="11560"/>
                    <a:pt x="735" y="11531"/>
                    <a:pt x="774" y="11531"/>
                  </a:cubicBezTo>
                  <a:lnTo>
                    <a:pt x="2118" y="11531"/>
                  </a:lnTo>
                  <a:cubicBezTo>
                    <a:pt x="2391" y="11531"/>
                    <a:pt x="2391" y="11123"/>
                    <a:pt x="2118" y="11123"/>
                  </a:cubicBezTo>
                  <a:lnTo>
                    <a:pt x="774" y="11123"/>
                  </a:lnTo>
                  <a:cubicBezTo>
                    <a:pt x="510" y="11123"/>
                    <a:pt x="298" y="11334"/>
                    <a:pt x="298" y="11598"/>
                  </a:cubicBezTo>
                  <a:lnTo>
                    <a:pt x="298" y="12021"/>
                  </a:lnTo>
                  <a:cubicBezTo>
                    <a:pt x="294" y="13067"/>
                    <a:pt x="1148" y="13922"/>
                    <a:pt x="2199" y="13922"/>
                  </a:cubicBezTo>
                  <a:lnTo>
                    <a:pt x="10705" y="13922"/>
                  </a:lnTo>
                  <a:cubicBezTo>
                    <a:pt x="11757" y="13922"/>
                    <a:pt x="12606" y="13072"/>
                    <a:pt x="12606" y="12021"/>
                  </a:cubicBezTo>
                  <a:lnTo>
                    <a:pt x="12606" y="6472"/>
                  </a:lnTo>
                  <a:cubicBezTo>
                    <a:pt x="12606" y="6335"/>
                    <a:pt x="12504" y="6266"/>
                    <a:pt x="12402" y="6266"/>
                  </a:cubicBezTo>
                  <a:cubicBezTo>
                    <a:pt x="12300" y="6266"/>
                    <a:pt x="12198" y="6335"/>
                    <a:pt x="12198" y="6472"/>
                  </a:cubicBezTo>
                  <a:lnTo>
                    <a:pt x="12198" y="12021"/>
                  </a:lnTo>
                  <a:cubicBezTo>
                    <a:pt x="12198" y="12846"/>
                    <a:pt x="11531" y="13514"/>
                    <a:pt x="10705" y="13514"/>
                  </a:cubicBezTo>
                  <a:lnTo>
                    <a:pt x="10600" y="13514"/>
                  </a:lnTo>
                  <a:cubicBezTo>
                    <a:pt x="9774" y="13514"/>
                    <a:pt x="9107" y="12846"/>
                    <a:pt x="9102" y="12021"/>
                  </a:cubicBezTo>
                  <a:lnTo>
                    <a:pt x="9102" y="11598"/>
                  </a:lnTo>
                  <a:cubicBezTo>
                    <a:pt x="9102" y="11339"/>
                    <a:pt x="8891" y="11123"/>
                    <a:pt x="8627" y="11123"/>
                  </a:cubicBezTo>
                  <a:lnTo>
                    <a:pt x="4206" y="11123"/>
                  </a:lnTo>
                  <a:lnTo>
                    <a:pt x="4206" y="8123"/>
                  </a:lnTo>
                  <a:lnTo>
                    <a:pt x="4791" y="8411"/>
                  </a:lnTo>
                  <a:cubicBezTo>
                    <a:pt x="4840" y="8436"/>
                    <a:pt x="4890" y="8448"/>
                    <a:pt x="4938" y="8448"/>
                  </a:cubicBezTo>
                  <a:cubicBezTo>
                    <a:pt x="5145" y="8448"/>
                    <a:pt x="5320" y="8235"/>
                    <a:pt x="5238" y="8013"/>
                  </a:cubicBezTo>
                  <a:lnTo>
                    <a:pt x="4926" y="7168"/>
                  </a:lnTo>
                  <a:cubicBezTo>
                    <a:pt x="4926" y="7153"/>
                    <a:pt x="4926" y="7139"/>
                    <a:pt x="4931" y="7129"/>
                  </a:cubicBezTo>
                  <a:cubicBezTo>
                    <a:pt x="4935" y="7019"/>
                    <a:pt x="4897" y="6913"/>
                    <a:pt x="4825" y="6836"/>
                  </a:cubicBezTo>
                  <a:lnTo>
                    <a:pt x="4206" y="6145"/>
                  </a:lnTo>
                  <a:lnTo>
                    <a:pt x="4206" y="481"/>
                  </a:lnTo>
                  <a:cubicBezTo>
                    <a:pt x="4206" y="443"/>
                    <a:pt x="4235" y="414"/>
                    <a:pt x="4273" y="414"/>
                  </a:cubicBezTo>
                  <a:lnTo>
                    <a:pt x="12131" y="414"/>
                  </a:lnTo>
                  <a:cubicBezTo>
                    <a:pt x="12169" y="414"/>
                    <a:pt x="12198" y="443"/>
                    <a:pt x="12198" y="481"/>
                  </a:cubicBezTo>
                  <a:lnTo>
                    <a:pt x="12198" y="3140"/>
                  </a:lnTo>
                  <a:cubicBezTo>
                    <a:pt x="12198" y="3277"/>
                    <a:pt x="12300" y="3346"/>
                    <a:pt x="12402" y="3346"/>
                  </a:cubicBezTo>
                  <a:cubicBezTo>
                    <a:pt x="12504" y="3346"/>
                    <a:pt x="12606" y="3277"/>
                    <a:pt x="12606" y="3140"/>
                  </a:cubicBezTo>
                  <a:lnTo>
                    <a:pt x="12606" y="481"/>
                  </a:lnTo>
                  <a:cubicBezTo>
                    <a:pt x="12611" y="217"/>
                    <a:pt x="12395" y="1"/>
                    <a:pt x="121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2" name="Google Shape;24322;p76"/>
            <p:cNvSpPr/>
            <p:nvPr/>
          </p:nvSpPr>
          <p:spPr>
            <a:xfrm>
              <a:off x="1704638" y="4380727"/>
              <a:ext cx="10717" cy="51567"/>
            </a:xfrm>
            <a:custGeom>
              <a:rect b="b" l="l" r="r" t="t"/>
              <a:pathLst>
                <a:path extrusionOk="0" h="1968" w="409">
                  <a:moveTo>
                    <a:pt x="207" y="1"/>
                  </a:moveTo>
                  <a:cubicBezTo>
                    <a:pt x="91" y="1"/>
                    <a:pt x="0" y="92"/>
                    <a:pt x="0" y="203"/>
                  </a:cubicBezTo>
                  <a:lnTo>
                    <a:pt x="0" y="1763"/>
                  </a:lnTo>
                  <a:cubicBezTo>
                    <a:pt x="0" y="1899"/>
                    <a:pt x="102" y="1968"/>
                    <a:pt x="204" y="1968"/>
                  </a:cubicBezTo>
                  <a:cubicBezTo>
                    <a:pt x="306" y="1968"/>
                    <a:pt x="408" y="1899"/>
                    <a:pt x="408" y="1763"/>
                  </a:cubicBezTo>
                  <a:lnTo>
                    <a:pt x="408" y="203"/>
                  </a:lnTo>
                  <a:cubicBezTo>
                    <a:pt x="408" y="92"/>
                    <a:pt x="317"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3" name="Google Shape;24323;p76"/>
            <p:cNvSpPr/>
            <p:nvPr/>
          </p:nvSpPr>
          <p:spPr>
            <a:xfrm>
              <a:off x="1514067" y="4387907"/>
              <a:ext cx="42789" cy="36683"/>
            </a:xfrm>
            <a:custGeom>
              <a:rect b="b" l="l" r="r" t="t"/>
              <a:pathLst>
                <a:path extrusionOk="0" h="1400" w="1633">
                  <a:moveTo>
                    <a:pt x="928" y="410"/>
                  </a:moveTo>
                  <a:cubicBezTo>
                    <a:pt x="1077" y="410"/>
                    <a:pt x="1220" y="526"/>
                    <a:pt x="1220" y="701"/>
                  </a:cubicBezTo>
                  <a:cubicBezTo>
                    <a:pt x="1220" y="860"/>
                    <a:pt x="1090" y="989"/>
                    <a:pt x="932" y="989"/>
                  </a:cubicBezTo>
                  <a:cubicBezTo>
                    <a:pt x="673" y="989"/>
                    <a:pt x="543" y="677"/>
                    <a:pt x="726" y="495"/>
                  </a:cubicBezTo>
                  <a:cubicBezTo>
                    <a:pt x="784" y="436"/>
                    <a:pt x="857" y="410"/>
                    <a:pt x="928" y="410"/>
                  </a:cubicBezTo>
                  <a:close/>
                  <a:moveTo>
                    <a:pt x="932" y="1"/>
                  </a:moveTo>
                  <a:cubicBezTo>
                    <a:pt x="308" y="5"/>
                    <a:pt x="1" y="754"/>
                    <a:pt x="438" y="1196"/>
                  </a:cubicBezTo>
                  <a:cubicBezTo>
                    <a:pt x="580" y="1337"/>
                    <a:pt x="755" y="1400"/>
                    <a:pt x="926" y="1400"/>
                  </a:cubicBezTo>
                  <a:cubicBezTo>
                    <a:pt x="1287" y="1400"/>
                    <a:pt x="1633" y="1121"/>
                    <a:pt x="1633" y="701"/>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4" name="Google Shape;24324;p76"/>
            <p:cNvSpPr/>
            <p:nvPr/>
          </p:nvSpPr>
          <p:spPr>
            <a:xfrm>
              <a:off x="1565633" y="4402003"/>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5" name="Google Shape;24325;p76"/>
            <p:cNvSpPr/>
            <p:nvPr/>
          </p:nvSpPr>
          <p:spPr>
            <a:xfrm>
              <a:off x="1565764" y="4414816"/>
              <a:ext cx="105439" cy="10717"/>
            </a:xfrm>
            <a:custGeom>
              <a:rect b="b" l="l" r="r" t="t"/>
              <a:pathLst>
                <a:path extrusionOk="0" h="409" w="4024">
                  <a:moveTo>
                    <a:pt x="274" y="1"/>
                  </a:moveTo>
                  <a:cubicBezTo>
                    <a:pt x="1" y="1"/>
                    <a:pt x="1" y="409"/>
                    <a:pt x="274" y="409"/>
                  </a:cubicBezTo>
                  <a:lnTo>
                    <a:pt x="3754" y="409"/>
                  </a:lnTo>
                  <a:cubicBezTo>
                    <a:pt x="4023" y="409"/>
                    <a:pt x="4023"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6" name="Google Shape;24326;p76"/>
            <p:cNvSpPr/>
            <p:nvPr/>
          </p:nvSpPr>
          <p:spPr>
            <a:xfrm>
              <a:off x="1565633" y="4386911"/>
              <a:ext cx="14385" cy="10717"/>
            </a:xfrm>
            <a:custGeom>
              <a:rect b="b" l="l" r="r" t="t"/>
              <a:pathLst>
                <a:path extrusionOk="0" h="409" w="549">
                  <a:moveTo>
                    <a:pt x="274" y="0"/>
                  </a:moveTo>
                  <a:cubicBezTo>
                    <a:pt x="2" y="5"/>
                    <a:pt x="1" y="408"/>
                    <a:pt x="270" y="408"/>
                  </a:cubicBezTo>
                  <a:cubicBezTo>
                    <a:pt x="271" y="408"/>
                    <a:pt x="273"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7" name="Google Shape;24327;p76"/>
            <p:cNvSpPr/>
            <p:nvPr/>
          </p:nvSpPr>
          <p:spPr>
            <a:xfrm>
              <a:off x="1514067" y="4444373"/>
              <a:ext cx="42789" cy="36657"/>
            </a:xfrm>
            <a:custGeom>
              <a:rect b="b" l="l" r="r" t="t"/>
              <a:pathLst>
                <a:path extrusionOk="0" h="1399" w="1633">
                  <a:moveTo>
                    <a:pt x="929" y="410"/>
                  </a:moveTo>
                  <a:cubicBezTo>
                    <a:pt x="1077" y="410"/>
                    <a:pt x="1220" y="525"/>
                    <a:pt x="1220" y="697"/>
                  </a:cubicBezTo>
                  <a:cubicBezTo>
                    <a:pt x="1220" y="860"/>
                    <a:pt x="1090" y="990"/>
                    <a:pt x="932" y="990"/>
                  </a:cubicBezTo>
                  <a:cubicBezTo>
                    <a:pt x="673" y="990"/>
                    <a:pt x="543" y="678"/>
                    <a:pt x="726" y="495"/>
                  </a:cubicBezTo>
                  <a:cubicBezTo>
                    <a:pt x="785" y="436"/>
                    <a:pt x="857" y="410"/>
                    <a:pt x="929" y="410"/>
                  </a:cubicBezTo>
                  <a:close/>
                  <a:moveTo>
                    <a:pt x="932" y="1"/>
                  </a:moveTo>
                  <a:cubicBezTo>
                    <a:pt x="308" y="1"/>
                    <a:pt x="1" y="754"/>
                    <a:pt x="438" y="1191"/>
                  </a:cubicBezTo>
                  <a:cubicBezTo>
                    <a:pt x="581" y="1334"/>
                    <a:pt x="756" y="1398"/>
                    <a:pt x="927" y="1398"/>
                  </a:cubicBezTo>
                  <a:cubicBezTo>
                    <a:pt x="1286" y="1398"/>
                    <a:pt x="1630" y="1119"/>
                    <a:pt x="1633" y="697"/>
                  </a:cubicBezTo>
                  <a:cubicBezTo>
                    <a:pt x="1628" y="313"/>
                    <a:pt x="1316" y="1"/>
                    <a:pt x="9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8" name="Google Shape;24328;p76"/>
            <p:cNvSpPr/>
            <p:nvPr/>
          </p:nvSpPr>
          <p:spPr>
            <a:xfrm>
              <a:off x="1565633" y="4458470"/>
              <a:ext cx="40535" cy="10717"/>
            </a:xfrm>
            <a:custGeom>
              <a:rect b="b" l="l" r="r" t="t"/>
              <a:pathLst>
                <a:path extrusionOk="0" h="409" w="1547">
                  <a:moveTo>
                    <a:pt x="274" y="0"/>
                  </a:moveTo>
                  <a:cubicBezTo>
                    <a:pt x="1" y="0"/>
                    <a:pt x="1" y="408"/>
                    <a:pt x="274" y="408"/>
                  </a:cubicBezTo>
                  <a:lnTo>
                    <a:pt x="1273" y="408"/>
                  </a:lnTo>
                  <a:cubicBezTo>
                    <a:pt x="1547" y="408"/>
                    <a:pt x="1547" y="0"/>
                    <a:pt x="1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9" name="Google Shape;24329;p76"/>
            <p:cNvSpPr/>
            <p:nvPr/>
          </p:nvSpPr>
          <p:spPr>
            <a:xfrm>
              <a:off x="1565764" y="4471309"/>
              <a:ext cx="105439" cy="10717"/>
            </a:xfrm>
            <a:custGeom>
              <a:rect b="b" l="l" r="r" t="t"/>
              <a:pathLst>
                <a:path extrusionOk="0" h="409" w="4024">
                  <a:moveTo>
                    <a:pt x="274" y="0"/>
                  </a:moveTo>
                  <a:cubicBezTo>
                    <a:pt x="1" y="0"/>
                    <a:pt x="1" y="408"/>
                    <a:pt x="274" y="408"/>
                  </a:cubicBezTo>
                  <a:lnTo>
                    <a:pt x="3754" y="408"/>
                  </a:lnTo>
                  <a:cubicBezTo>
                    <a:pt x="4023" y="408"/>
                    <a:pt x="4023" y="0"/>
                    <a:pt x="375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0" name="Google Shape;24330;p76"/>
            <p:cNvSpPr/>
            <p:nvPr/>
          </p:nvSpPr>
          <p:spPr>
            <a:xfrm>
              <a:off x="1565633" y="4443377"/>
              <a:ext cx="14385" cy="10717"/>
            </a:xfrm>
            <a:custGeom>
              <a:rect b="b" l="l" r="r" t="t"/>
              <a:pathLst>
                <a:path extrusionOk="0" h="409" w="549">
                  <a:moveTo>
                    <a:pt x="274" y="0"/>
                  </a:moveTo>
                  <a:cubicBezTo>
                    <a:pt x="1" y="0"/>
                    <a:pt x="1" y="408"/>
                    <a:pt x="274" y="408"/>
                  </a:cubicBezTo>
                  <a:cubicBezTo>
                    <a:pt x="548" y="408"/>
                    <a:pt x="548"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1" name="Google Shape;24331;p76"/>
            <p:cNvSpPr/>
            <p:nvPr/>
          </p:nvSpPr>
          <p:spPr>
            <a:xfrm>
              <a:off x="1514067" y="4500866"/>
              <a:ext cx="42789" cy="36552"/>
            </a:xfrm>
            <a:custGeom>
              <a:rect b="b" l="l" r="r" t="t"/>
              <a:pathLst>
                <a:path extrusionOk="0" h="1395" w="1633">
                  <a:moveTo>
                    <a:pt x="928" y="405"/>
                  </a:moveTo>
                  <a:cubicBezTo>
                    <a:pt x="1077" y="405"/>
                    <a:pt x="1220" y="521"/>
                    <a:pt x="1220" y="696"/>
                  </a:cubicBezTo>
                  <a:cubicBezTo>
                    <a:pt x="1220" y="855"/>
                    <a:pt x="1090" y="984"/>
                    <a:pt x="932" y="984"/>
                  </a:cubicBezTo>
                  <a:lnTo>
                    <a:pt x="932" y="989"/>
                  </a:lnTo>
                  <a:cubicBezTo>
                    <a:pt x="673" y="989"/>
                    <a:pt x="543" y="672"/>
                    <a:pt x="726" y="490"/>
                  </a:cubicBezTo>
                  <a:cubicBezTo>
                    <a:pt x="784" y="431"/>
                    <a:pt x="857" y="405"/>
                    <a:pt x="928" y="405"/>
                  </a:cubicBezTo>
                  <a:close/>
                  <a:moveTo>
                    <a:pt x="932" y="0"/>
                  </a:moveTo>
                  <a:cubicBezTo>
                    <a:pt x="308" y="0"/>
                    <a:pt x="1" y="754"/>
                    <a:pt x="438" y="1191"/>
                  </a:cubicBezTo>
                  <a:cubicBezTo>
                    <a:pt x="580" y="1331"/>
                    <a:pt x="755" y="1394"/>
                    <a:pt x="926" y="1394"/>
                  </a:cubicBezTo>
                  <a:cubicBezTo>
                    <a:pt x="1287" y="1394"/>
                    <a:pt x="1633" y="1116"/>
                    <a:pt x="1633" y="696"/>
                  </a:cubicBezTo>
                  <a:cubicBezTo>
                    <a:pt x="1628" y="312"/>
                    <a:pt x="1316" y="0"/>
                    <a:pt x="9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2" name="Google Shape;24332;p76"/>
            <p:cNvSpPr/>
            <p:nvPr/>
          </p:nvSpPr>
          <p:spPr>
            <a:xfrm>
              <a:off x="1565633" y="4514936"/>
              <a:ext cx="40535" cy="10717"/>
            </a:xfrm>
            <a:custGeom>
              <a:rect b="b" l="l" r="r" t="t"/>
              <a:pathLst>
                <a:path extrusionOk="0" h="409" w="1547">
                  <a:moveTo>
                    <a:pt x="274" y="1"/>
                  </a:moveTo>
                  <a:cubicBezTo>
                    <a:pt x="1" y="1"/>
                    <a:pt x="1" y="409"/>
                    <a:pt x="274" y="409"/>
                  </a:cubicBezTo>
                  <a:lnTo>
                    <a:pt x="1273" y="409"/>
                  </a:lnTo>
                  <a:cubicBezTo>
                    <a:pt x="1547" y="409"/>
                    <a:pt x="1547" y="1"/>
                    <a:pt x="12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3" name="Google Shape;24333;p76"/>
            <p:cNvSpPr/>
            <p:nvPr/>
          </p:nvSpPr>
          <p:spPr>
            <a:xfrm>
              <a:off x="1565633" y="4527775"/>
              <a:ext cx="105570" cy="10717"/>
            </a:xfrm>
            <a:custGeom>
              <a:rect b="b" l="l" r="r" t="t"/>
              <a:pathLst>
                <a:path extrusionOk="0" h="409" w="4029">
                  <a:moveTo>
                    <a:pt x="274" y="0"/>
                  </a:moveTo>
                  <a:cubicBezTo>
                    <a:pt x="1" y="0"/>
                    <a:pt x="1" y="408"/>
                    <a:pt x="274" y="408"/>
                  </a:cubicBezTo>
                  <a:lnTo>
                    <a:pt x="3755" y="408"/>
                  </a:lnTo>
                  <a:cubicBezTo>
                    <a:pt x="4028" y="408"/>
                    <a:pt x="4028" y="0"/>
                    <a:pt x="375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4" name="Google Shape;24334;p76"/>
            <p:cNvSpPr/>
            <p:nvPr/>
          </p:nvSpPr>
          <p:spPr>
            <a:xfrm>
              <a:off x="1565633" y="4499844"/>
              <a:ext cx="14385" cy="10717"/>
            </a:xfrm>
            <a:custGeom>
              <a:rect b="b" l="l" r="r" t="t"/>
              <a:pathLst>
                <a:path extrusionOk="0" h="409" w="549">
                  <a:moveTo>
                    <a:pt x="274" y="1"/>
                  </a:moveTo>
                  <a:cubicBezTo>
                    <a:pt x="1" y="1"/>
                    <a:pt x="1" y="409"/>
                    <a:pt x="274" y="409"/>
                  </a:cubicBezTo>
                  <a:cubicBezTo>
                    <a:pt x="548" y="409"/>
                    <a:pt x="548"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5" name="Google Shape;24335;p76"/>
            <p:cNvSpPr/>
            <p:nvPr/>
          </p:nvSpPr>
          <p:spPr>
            <a:xfrm>
              <a:off x="1522504" y="4314330"/>
              <a:ext cx="154988" cy="41793"/>
            </a:xfrm>
            <a:custGeom>
              <a:rect b="b" l="l" r="r" t="t"/>
              <a:pathLst>
                <a:path extrusionOk="0" h="1595" w="5915">
                  <a:moveTo>
                    <a:pt x="5506" y="408"/>
                  </a:moveTo>
                  <a:lnTo>
                    <a:pt x="5506" y="1186"/>
                  </a:lnTo>
                  <a:lnTo>
                    <a:pt x="408" y="1186"/>
                  </a:lnTo>
                  <a:lnTo>
                    <a:pt x="408" y="408"/>
                  </a:lnTo>
                  <a:close/>
                  <a:moveTo>
                    <a:pt x="202" y="0"/>
                  </a:moveTo>
                  <a:cubicBezTo>
                    <a:pt x="92" y="0"/>
                    <a:pt x="0" y="92"/>
                    <a:pt x="0" y="207"/>
                  </a:cubicBezTo>
                  <a:lnTo>
                    <a:pt x="0" y="1388"/>
                  </a:lnTo>
                  <a:cubicBezTo>
                    <a:pt x="0" y="1498"/>
                    <a:pt x="92" y="1594"/>
                    <a:pt x="202" y="1594"/>
                  </a:cubicBezTo>
                  <a:lnTo>
                    <a:pt x="5708" y="1594"/>
                  </a:lnTo>
                  <a:cubicBezTo>
                    <a:pt x="5818" y="1594"/>
                    <a:pt x="5914" y="1498"/>
                    <a:pt x="5914" y="1388"/>
                  </a:cubicBezTo>
                  <a:lnTo>
                    <a:pt x="5914" y="207"/>
                  </a:lnTo>
                  <a:cubicBezTo>
                    <a:pt x="5914" y="92"/>
                    <a:pt x="5818" y="0"/>
                    <a:pt x="570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6" name="Google Shape;24336;p76"/>
          <p:cNvGrpSpPr/>
          <p:nvPr/>
        </p:nvGrpSpPr>
        <p:grpSpPr>
          <a:xfrm>
            <a:off x="1737836" y="1500941"/>
            <a:ext cx="392016" cy="369560"/>
            <a:chOff x="1737836" y="1500941"/>
            <a:chExt cx="392016" cy="369560"/>
          </a:xfrm>
        </p:grpSpPr>
        <p:sp>
          <p:nvSpPr>
            <p:cNvPr id="24337" name="Google Shape;24337;p76"/>
            <p:cNvSpPr/>
            <p:nvPr/>
          </p:nvSpPr>
          <p:spPr>
            <a:xfrm>
              <a:off x="1755575" y="1596266"/>
              <a:ext cx="148935" cy="264043"/>
            </a:xfrm>
            <a:custGeom>
              <a:rect b="b" l="l" r="r" t="t"/>
              <a:pathLst>
                <a:path extrusionOk="0" h="10077" w="5684">
                  <a:moveTo>
                    <a:pt x="0" y="1"/>
                  </a:moveTo>
                  <a:lnTo>
                    <a:pt x="0" y="9534"/>
                  </a:lnTo>
                  <a:cubicBezTo>
                    <a:pt x="0" y="9831"/>
                    <a:pt x="245" y="10076"/>
                    <a:pt x="543" y="10076"/>
                  </a:cubicBezTo>
                  <a:lnTo>
                    <a:pt x="5146" y="10076"/>
                  </a:lnTo>
                  <a:cubicBezTo>
                    <a:pt x="5444" y="10076"/>
                    <a:pt x="5684" y="9831"/>
                    <a:pt x="5684" y="9534"/>
                  </a:cubicBezTo>
                  <a:lnTo>
                    <a:pt x="5684" y="1"/>
                  </a:lnTo>
                  <a:lnTo>
                    <a:pt x="4642" y="1"/>
                  </a:lnTo>
                  <a:cubicBezTo>
                    <a:pt x="4637" y="668"/>
                    <a:pt x="4095" y="1210"/>
                    <a:pt x="3423" y="1210"/>
                  </a:cubicBezTo>
                  <a:lnTo>
                    <a:pt x="3365" y="1210"/>
                  </a:lnTo>
                  <a:cubicBezTo>
                    <a:pt x="2717" y="1177"/>
                    <a:pt x="2213" y="649"/>
                    <a:pt x="2208" y="1"/>
                  </a:cubicBezTo>
                  <a:cubicBezTo>
                    <a:pt x="1543" y="1"/>
                    <a:pt x="960" y="3"/>
                    <a:pt x="562" y="3"/>
                  </a:cubicBezTo>
                  <a:cubicBezTo>
                    <a:pt x="363" y="3"/>
                    <a:pt x="210" y="2"/>
                    <a:pt x="115"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8" name="Google Shape;24338;p76"/>
            <p:cNvSpPr/>
            <p:nvPr/>
          </p:nvSpPr>
          <p:spPr>
            <a:xfrm>
              <a:off x="1755575" y="1596266"/>
              <a:ext cx="148935" cy="112723"/>
            </a:xfrm>
            <a:custGeom>
              <a:rect b="b" l="l" r="r" t="t"/>
              <a:pathLst>
                <a:path extrusionOk="0" h="4302" w="5684">
                  <a:moveTo>
                    <a:pt x="0" y="1"/>
                  </a:moveTo>
                  <a:lnTo>
                    <a:pt x="0" y="2511"/>
                  </a:lnTo>
                  <a:cubicBezTo>
                    <a:pt x="591" y="3596"/>
                    <a:pt x="1719" y="4278"/>
                    <a:pt x="2952" y="4302"/>
                  </a:cubicBezTo>
                  <a:lnTo>
                    <a:pt x="5362" y="4302"/>
                  </a:lnTo>
                  <a:cubicBezTo>
                    <a:pt x="5473" y="4302"/>
                    <a:pt x="5578" y="4292"/>
                    <a:pt x="5684" y="4278"/>
                  </a:cubicBezTo>
                  <a:lnTo>
                    <a:pt x="5684" y="1"/>
                  </a:lnTo>
                  <a:lnTo>
                    <a:pt x="4642" y="1"/>
                  </a:lnTo>
                  <a:cubicBezTo>
                    <a:pt x="4637" y="668"/>
                    <a:pt x="4095" y="1210"/>
                    <a:pt x="3423" y="1210"/>
                  </a:cubicBezTo>
                  <a:lnTo>
                    <a:pt x="3365" y="1210"/>
                  </a:lnTo>
                  <a:cubicBezTo>
                    <a:pt x="2717" y="1177"/>
                    <a:pt x="2213" y="649"/>
                    <a:pt x="2208" y="1"/>
                  </a:cubicBezTo>
                  <a:cubicBezTo>
                    <a:pt x="1543" y="1"/>
                    <a:pt x="960" y="3"/>
                    <a:pt x="561" y="3"/>
                  </a:cubicBezTo>
                  <a:cubicBezTo>
                    <a:pt x="361" y="3"/>
                    <a:pt x="207" y="2"/>
                    <a:pt x="111"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9" name="Google Shape;24339;p76"/>
            <p:cNvSpPr/>
            <p:nvPr/>
          </p:nvSpPr>
          <p:spPr>
            <a:xfrm>
              <a:off x="1843747" y="1506339"/>
              <a:ext cx="151319" cy="179513"/>
            </a:xfrm>
            <a:custGeom>
              <a:rect b="b" l="l" r="r" t="t"/>
              <a:pathLst>
                <a:path extrusionOk="0" h="6851" w="5775">
                  <a:moveTo>
                    <a:pt x="0" y="0"/>
                  </a:moveTo>
                  <a:lnTo>
                    <a:pt x="0" y="2209"/>
                  </a:lnTo>
                  <a:lnTo>
                    <a:pt x="58" y="2209"/>
                  </a:lnTo>
                  <a:cubicBezTo>
                    <a:pt x="730" y="2209"/>
                    <a:pt x="1277" y="2751"/>
                    <a:pt x="1277" y="3423"/>
                  </a:cubicBezTo>
                  <a:lnTo>
                    <a:pt x="1277" y="3433"/>
                  </a:lnTo>
                  <a:cubicBezTo>
                    <a:pt x="1272" y="4100"/>
                    <a:pt x="730" y="4642"/>
                    <a:pt x="58" y="4642"/>
                  </a:cubicBezTo>
                  <a:lnTo>
                    <a:pt x="0" y="4642"/>
                  </a:lnTo>
                  <a:lnTo>
                    <a:pt x="0" y="6850"/>
                  </a:lnTo>
                  <a:lnTo>
                    <a:pt x="2415" y="6850"/>
                  </a:lnTo>
                  <a:cubicBezTo>
                    <a:pt x="4277" y="6817"/>
                    <a:pt x="5775" y="5290"/>
                    <a:pt x="5775" y="3428"/>
                  </a:cubicBezTo>
                  <a:cubicBezTo>
                    <a:pt x="5775" y="1560"/>
                    <a:pt x="4277" y="34"/>
                    <a:pt x="2410"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0" name="Google Shape;24340;p76"/>
            <p:cNvSpPr/>
            <p:nvPr/>
          </p:nvSpPr>
          <p:spPr>
            <a:xfrm>
              <a:off x="1737836" y="1506339"/>
              <a:ext cx="205925" cy="179513"/>
            </a:xfrm>
            <a:custGeom>
              <a:rect b="b" l="l" r="r" t="t"/>
              <a:pathLst>
                <a:path extrusionOk="0" h="6851" w="7859">
                  <a:moveTo>
                    <a:pt x="4100" y="2209"/>
                  </a:moveTo>
                  <a:cubicBezTo>
                    <a:pt x="4772" y="2209"/>
                    <a:pt x="5319" y="2756"/>
                    <a:pt x="5319" y="3428"/>
                  </a:cubicBezTo>
                  <a:lnTo>
                    <a:pt x="5319" y="3433"/>
                  </a:lnTo>
                  <a:cubicBezTo>
                    <a:pt x="5314" y="4105"/>
                    <a:pt x="4772" y="4647"/>
                    <a:pt x="4100" y="4647"/>
                  </a:cubicBezTo>
                  <a:lnTo>
                    <a:pt x="4042" y="4647"/>
                  </a:lnTo>
                  <a:cubicBezTo>
                    <a:pt x="3394" y="4613"/>
                    <a:pt x="2890" y="4081"/>
                    <a:pt x="2885" y="3437"/>
                  </a:cubicBezTo>
                  <a:lnTo>
                    <a:pt x="2885" y="3428"/>
                  </a:lnTo>
                  <a:cubicBezTo>
                    <a:pt x="2885" y="2775"/>
                    <a:pt x="3394" y="2242"/>
                    <a:pt x="4042" y="2209"/>
                  </a:cubicBezTo>
                  <a:close/>
                  <a:moveTo>
                    <a:pt x="4110" y="1"/>
                  </a:moveTo>
                  <a:cubicBezTo>
                    <a:pt x="2806" y="1"/>
                    <a:pt x="1524" y="741"/>
                    <a:pt x="951" y="2089"/>
                  </a:cubicBezTo>
                  <a:cubicBezTo>
                    <a:pt x="0" y="4321"/>
                    <a:pt x="1613" y="6807"/>
                    <a:pt x="4042" y="6850"/>
                  </a:cubicBezTo>
                  <a:lnTo>
                    <a:pt x="4100" y="6850"/>
                  </a:lnTo>
                  <a:cubicBezTo>
                    <a:pt x="4930" y="6850"/>
                    <a:pt x="5737" y="6548"/>
                    <a:pt x="6361" y="5996"/>
                  </a:cubicBezTo>
                  <a:cubicBezTo>
                    <a:pt x="6394" y="5967"/>
                    <a:pt x="6428" y="5938"/>
                    <a:pt x="6457" y="5909"/>
                  </a:cubicBezTo>
                  <a:cubicBezTo>
                    <a:pt x="6481" y="5885"/>
                    <a:pt x="6500" y="5866"/>
                    <a:pt x="6524" y="5847"/>
                  </a:cubicBezTo>
                  <a:cubicBezTo>
                    <a:pt x="7858" y="4513"/>
                    <a:pt x="7858" y="2343"/>
                    <a:pt x="6524" y="1004"/>
                  </a:cubicBezTo>
                  <a:cubicBezTo>
                    <a:pt x="5841" y="323"/>
                    <a:pt x="4971" y="1"/>
                    <a:pt x="411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1" name="Google Shape;24341;p76"/>
            <p:cNvSpPr/>
            <p:nvPr/>
          </p:nvSpPr>
          <p:spPr>
            <a:xfrm>
              <a:off x="1844376" y="1733986"/>
              <a:ext cx="173356" cy="69489"/>
            </a:xfrm>
            <a:custGeom>
              <a:rect b="b" l="l" r="r" t="t"/>
              <a:pathLst>
                <a:path extrusionOk="0" h="2652" w="6616">
                  <a:moveTo>
                    <a:pt x="6279" y="1"/>
                  </a:moveTo>
                  <a:lnTo>
                    <a:pt x="5660" y="164"/>
                  </a:lnTo>
                  <a:lnTo>
                    <a:pt x="327" y="1599"/>
                  </a:lnTo>
                  <a:lnTo>
                    <a:pt x="211" y="1633"/>
                  </a:lnTo>
                  <a:cubicBezTo>
                    <a:pt x="67" y="1676"/>
                    <a:pt x="0" y="1835"/>
                    <a:pt x="67" y="1964"/>
                  </a:cubicBezTo>
                  <a:cubicBezTo>
                    <a:pt x="77" y="1983"/>
                    <a:pt x="87" y="2003"/>
                    <a:pt x="101" y="2022"/>
                  </a:cubicBezTo>
                  <a:cubicBezTo>
                    <a:pt x="336" y="2418"/>
                    <a:pt x="759" y="2651"/>
                    <a:pt x="1202" y="2651"/>
                  </a:cubicBezTo>
                  <a:cubicBezTo>
                    <a:pt x="1311" y="2651"/>
                    <a:pt x="1422" y="2637"/>
                    <a:pt x="1532" y="2607"/>
                  </a:cubicBezTo>
                  <a:lnTo>
                    <a:pt x="6615" y="1234"/>
                  </a:lnTo>
                  <a:lnTo>
                    <a:pt x="6279" y="1"/>
                  </a:lnTo>
                  <a:close/>
                </a:path>
              </a:pathLst>
            </a:custGeom>
            <a:solidFill>
              <a:srgbClr val="C7D2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2" name="Google Shape;24342;p76"/>
            <p:cNvSpPr/>
            <p:nvPr/>
          </p:nvSpPr>
          <p:spPr>
            <a:xfrm>
              <a:off x="1844376" y="1738388"/>
              <a:ext cx="151712" cy="49339"/>
            </a:xfrm>
            <a:custGeom>
              <a:rect b="b" l="l" r="r" t="t"/>
              <a:pathLst>
                <a:path extrusionOk="0" h="1883" w="5790">
                  <a:moveTo>
                    <a:pt x="5660" y="1"/>
                  </a:moveTo>
                  <a:lnTo>
                    <a:pt x="327" y="1431"/>
                  </a:lnTo>
                  <a:lnTo>
                    <a:pt x="211" y="1465"/>
                  </a:lnTo>
                  <a:cubicBezTo>
                    <a:pt x="67" y="1508"/>
                    <a:pt x="0" y="1667"/>
                    <a:pt x="67" y="1796"/>
                  </a:cubicBezTo>
                  <a:cubicBezTo>
                    <a:pt x="77" y="1815"/>
                    <a:pt x="91" y="1835"/>
                    <a:pt x="101" y="1854"/>
                  </a:cubicBezTo>
                  <a:cubicBezTo>
                    <a:pt x="192" y="1873"/>
                    <a:pt x="283" y="1883"/>
                    <a:pt x="375" y="1883"/>
                  </a:cubicBezTo>
                  <a:cubicBezTo>
                    <a:pt x="487" y="1883"/>
                    <a:pt x="598" y="1868"/>
                    <a:pt x="706" y="1839"/>
                  </a:cubicBezTo>
                  <a:lnTo>
                    <a:pt x="5789" y="466"/>
                  </a:lnTo>
                  <a:lnTo>
                    <a:pt x="5660" y="1"/>
                  </a:ln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3" name="Google Shape;24343;p76"/>
            <p:cNvSpPr/>
            <p:nvPr/>
          </p:nvSpPr>
          <p:spPr>
            <a:xfrm>
              <a:off x="1844376" y="1718134"/>
              <a:ext cx="173356" cy="69463"/>
            </a:xfrm>
            <a:custGeom>
              <a:rect b="b" l="l" r="r" t="t"/>
              <a:pathLst>
                <a:path extrusionOk="0" h="2651" w="6616">
                  <a:moveTo>
                    <a:pt x="1202" y="1"/>
                  </a:moveTo>
                  <a:cubicBezTo>
                    <a:pt x="844" y="1"/>
                    <a:pt x="496" y="153"/>
                    <a:pt x="250" y="428"/>
                  </a:cubicBezTo>
                  <a:cubicBezTo>
                    <a:pt x="178" y="505"/>
                    <a:pt x="115" y="591"/>
                    <a:pt x="67" y="683"/>
                  </a:cubicBezTo>
                  <a:cubicBezTo>
                    <a:pt x="0" y="817"/>
                    <a:pt x="67" y="975"/>
                    <a:pt x="211" y="1019"/>
                  </a:cubicBezTo>
                  <a:lnTo>
                    <a:pt x="327" y="1047"/>
                  </a:lnTo>
                  <a:lnTo>
                    <a:pt x="6279" y="2651"/>
                  </a:lnTo>
                  <a:lnTo>
                    <a:pt x="6418" y="2147"/>
                  </a:lnTo>
                  <a:lnTo>
                    <a:pt x="6615" y="1417"/>
                  </a:lnTo>
                  <a:lnTo>
                    <a:pt x="1532" y="44"/>
                  </a:lnTo>
                  <a:cubicBezTo>
                    <a:pt x="1422" y="15"/>
                    <a:pt x="1312" y="1"/>
                    <a:pt x="1202" y="1"/>
                  </a:cubicBezTo>
                  <a:close/>
                </a:path>
              </a:pathLst>
            </a:custGeom>
            <a:solidFill>
              <a:srgbClr val="EA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4" name="Google Shape;24344;p76"/>
            <p:cNvSpPr/>
            <p:nvPr/>
          </p:nvSpPr>
          <p:spPr>
            <a:xfrm>
              <a:off x="1850900" y="1718134"/>
              <a:ext cx="166831" cy="56257"/>
            </a:xfrm>
            <a:custGeom>
              <a:rect b="b" l="l" r="r" t="t"/>
              <a:pathLst>
                <a:path extrusionOk="0" h="2147" w="6367">
                  <a:moveTo>
                    <a:pt x="952" y="1"/>
                  </a:moveTo>
                  <a:cubicBezTo>
                    <a:pt x="593" y="1"/>
                    <a:pt x="243" y="153"/>
                    <a:pt x="1" y="428"/>
                  </a:cubicBezTo>
                  <a:cubicBezTo>
                    <a:pt x="30" y="471"/>
                    <a:pt x="73" y="505"/>
                    <a:pt x="126" y="524"/>
                  </a:cubicBezTo>
                  <a:lnTo>
                    <a:pt x="241" y="553"/>
                  </a:lnTo>
                  <a:lnTo>
                    <a:pt x="6169" y="2147"/>
                  </a:lnTo>
                  <a:lnTo>
                    <a:pt x="6366" y="1417"/>
                  </a:lnTo>
                  <a:lnTo>
                    <a:pt x="1283" y="44"/>
                  </a:lnTo>
                  <a:cubicBezTo>
                    <a:pt x="1173" y="15"/>
                    <a:pt x="1062" y="1"/>
                    <a:pt x="952" y="1"/>
                  </a:cubicBezTo>
                  <a:close/>
                </a:path>
              </a:pathLst>
            </a:custGeom>
            <a:solidFill>
              <a:srgbClr val="D9E0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5" name="Google Shape;24345;p76"/>
            <p:cNvSpPr/>
            <p:nvPr/>
          </p:nvSpPr>
          <p:spPr>
            <a:xfrm>
              <a:off x="1955422" y="1657789"/>
              <a:ext cx="159652" cy="119824"/>
            </a:xfrm>
            <a:custGeom>
              <a:rect b="b" l="l" r="r" t="t"/>
              <a:pathLst>
                <a:path extrusionOk="0" h="4573" w="6093">
                  <a:moveTo>
                    <a:pt x="4100" y="805"/>
                  </a:moveTo>
                  <a:cubicBezTo>
                    <a:pt x="4118" y="805"/>
                    <a:pt x="4135" y="805"/>
                    <a:pt x="4153" y="806"/>
                  </a:cubicBezTo>
                  <a:cubicBezTo>
                    <a:pt x="5046" y="850"/>
                    <a:pt x="5435" y="1949"/>
                    <a:pt x="4772" y="2544"/>
                  </a:cubicBezTo>
                  <a:cubicBezTo>
                    <a:pt x="4573" y="2726"/>
                    <a:pt x="4338" y="2806"/>
                    <a:pt x="4108" y="2806"/>
                  </a:cubicBezTo>
                  <a:cubicBezTo>
                    <a:pt x="3576" y="2806"/>
                    <a:pt x="3072" y="2376"/>
                    <a:pt x="3102" y="1757"/>
                  </a:cubicBezTo>
                  <a:cubicBezTo>
                    <a:pt x="3130" y="1218"/>
                    <a:pt x="3571" y="805"/>
                    <a:pt x="4100" y="805"/>
                  </a:cubicBezTo>
                  <a:close/>
                  <a:moveTo>
                    <a:pt x="4082" y="0"/>
                  </a:moveTo>
                  <a:cubicBezTo>
                    <a:pt x="3933" y="0"/>
                    <a:pt x="3781" y="19"/>
                    <a:pt x="3630" y="57"/>
                  </a:cubicBezTo>
                  <a:cubicBezTo>
                    <a:pt x="2454" y="374"/>
                    <a:pt x="1921" y="1738"/>
                    <a:pt x="2569" y="2770"/>
                  </a:cubicBezTo>
                  <a:lnTo>
                    <a:pt x="543" y="3317"/>
                  </a:lnTo>
                  <a:cubicBezTo>
                    <a:pt x="203" y="3408"/>
                    <a:pt x="1" y="3758"/>
                    <a:pt x="92" y="4099"/>
                  </a:cubicBezTo>
                  <a:cubicBezTo>
                    <a:pt x="168" y="4385"/>
                    <a:pt x="427" y="4572"/>
                    <a:pt x="709" y="4572"/>
                  </a:cubicBezTo>
                  <a:cubicBezTo>
                    <a:pt x="763" y="4572"/>
                    <a:pt x="819" y="4565"/>
                    <a:pt x="875" y="4550"/>
                  </a:cubicBezTo>
                  <a:lnTo>
                    <a:pt x="4604" y="3542"/>
                  </a:lnTo>
                  <a:cubicBezTo>
                    <a:pt x="5550" y="3259"/>
                    <a:pt x="6092" y="2270"/>
                    <a:pt x="5824" y="1325"/>
                  </a:cubicBezTo>
                  <a:cubicBezTo>
                    <a:pt x="5601" y="525"/>
                    <a:pt x="4876" y="0"/>
                    <a:pt x="4082"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6" name="Google Shape;24346;p76"/>
            <p:cNvSpPr/>
            <p:nvPr/>
          </p:nvSpPr>
          <p:spPr>
            <a:xfrm>
              <a:off x="1955317" y="1744074"/>
              <a:ext cx="155721" cy="120060"/>
            </a:xfrm>
            <a:custGeom>
              <a:rect b="b" l="l" r="r" t="t"/>
              <a:pathLst>
                <a:path extrusionOk="0" h="4582" w="5943">
                  <a:moveTo>
                    <a:pt x="4101" y="1765"/>
                  </a:moveTo>
                  <a:cubicBezTo>
                    <a:pt x="4188" y="1765"/>
                    <a:pt x="4276" y="1776"/>
                    <a:pt x="4364" y="1800"/>
                  </a:cubicBezTo>
                  <a:cubicBezTo>
                    <a:pt x="5223" y="2035"/>
                    <a:pt x="5372" y="3192"/>
                    <a:pt x="4599" y="3634"/>
                  </a:cubicBezTo>
                  <a:cubicBezTo>
                    <a:pt x="4434" y="3729"/>
                    <a:pt x="4263" y="3771"/>
                    <a:pt x="4098" y="3771"/>
                  </a:cubicBezTo>
                  <a:cubicBezTo>
                    <a:pt x="3486" y="3771"/>
                    <a:pt x="2953" y="3187"/>
                    <a:pt x="3135" y="2510"/>
                  </a:cubicBezTo>
                  <a:cubicBezTo>
                    <a:pt x="3255" y="2060"/>
                    <a:pt x="3658" y="1765"/>
                    <a:pt x="4101" y="1765"/>
                  </a:cubicBezTo>
                  <a:close/>
                  <a:moveTo>
                    <a:pt x="704" y="0"/>
                  </a:moveTo>
                  <a:cubicBezTo>
                    <a:pt x="423" y="0"/>
                    <a:pt x="167" y="191"/>
                    <a:pt x="91" y="475"/>
                  </a:cubicBezTo>
                  <a:cubicBezTo>
                    <a:pt x="0" y="816"/>
                    <a:pt x="202" y="1166"/>
                    <a:pt x="543" y="1257"/>
                  </a:cubicBezTo>
                  <a:lnTo>
                    <a:pt x="2568" y="1805"/>
                  </a:lnTo>
                  <a:cubicBezTo>
                    <a:pt x="2151" y="2462"/>
                    <a:pt x="2203" y="3312"/>
                    <a:pt x="2698" y="3917"/>
                  </a:cubicBezTo>
                  <a:cubicBezTo>
                    <a:pt x="3050" y="4347"/>
                    <a:pt x="3567" y="4581"/>
                    <a:pt x="4100" y="4581"/>
                  </a:cubicBezTo>
                  <a:cubicBezTo>
                    <a:pt x="4315" y="4581"/>
                    <a:pt x="4533" y="4543"/>
                    <a:pt x="4743" y="4464"/>
                  </a:cubicBezTo>
                  <a:cubicBezTo>
                    <a:pt x="5472" y="4186"/>
                    <a:pt x="5943" y="3475"/>
                    <a:pt x="5909" y="2698"/>
                  </a:cubicBezTo>
                  <a:cubicBezTo>
                    <a:pt x="5880" y="1920"/>
                    <a:pt x="5352" y="1248"/>
                    <a:pt x="4604" y="1032"/>
                  </a:cubicBezTo>
                  <a:lnTo>
                    <a:pt x="874" y="24"/>
                  </a:lnTo>
                  <a:cubicBezTo>
                    <a:pt x="817" y="8"/>
                    <a:pt x="760" y="0"/>
                    <a:pt x="704" y="0"/>
                  </a:cubicBezTo>
                  <a:close/>
                </a:path>
              </a:pathLst>
            </a:custGeom>
            <a:solidFill>
              <a:srgbClr val="B5BF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7" name="Google Shape;24347;p76"/>
            <p:cNvSpPr/>
            <p:nvPr/>
          </p:nvSpPr>
          <p:spPr>
            <a:xfrm>
              <a:off x="2025252" y="1673170"/>
              <a:ext cx="74599" cy="62231"/>
            </a:xfrm>
            <a:custGeom>
              <a:rect b="b" l="l" r="r" t="t"/>
              <a:pathLst>
                <a:path extrusionOk="0" h="2375" w="2847">
                  <a:moveTo>
                    <a:pt x="1437" y="1"/>
                  </a:moveTo>
                  <a:cubicBezTo>
                    <a:pt x="1176" y="1"/>
                    <a:pt x="910" y="85"/>
                    <a:pt x="682" y="267"/>
                  </a:cubicBezTo>
                  <a:cubicBezTo>
                    <a:pt x="0" y="815"/>
                    <a:pt x="101" y="1880"/>
                    <a:pt x="874" y="2293"/>
                  </a:cubicBezTo>
                  <a:cubicBezTo>
                    <a:pt x="909" y="2311"/>
                    <a:pt x="942" y="2319"/>
                    <a:pt x="974" y="2319"/>
                  </a:cubicBezTo>
                  <a:cubicBezTo>
                    <a:pt x="1164" y="2319"/>
                    <a:pt x="1276" y="2035"/>
                    <a:pt x="1066" y="1923"/>
                  </a:cubicBezTo>
                  <a:cubicBezTo>
                    <a:pt x="427" y="1587"/>
                    <a:pt x="528" y="632"/>
                    <a:pt x="1234" y="440"/>
                  </a:cubicBezTo>
                  <a:cubicBezTo>
                    <a:pt x="1300" y="423"/>
                    <a:pt x="1367" y="415"/>
                    <a:pt x="1433" y="415"/>
                  </a:cubicBezTo>
                  <a:cubicBezTo>
                    <a:pt x="1776" y="415"/>
                    <a:pt x="2094" y="636"/>
                    <a:pt x="2199" y="983"/>
                  </a:cubicBezTo>
                  <a:cubicBezTo>
                    <a:pt x="2328" y="1391"/>
                    <a:pt x="2107" y="1827"/>
                    <a:pt x="1704" y="1971"/>
                  </a:cubicBezTo>
                  <a:cubicBezTo>
                    <a:pt x="1483" y="2048"/>
                    <a:pt x="1541" y="2375"/>
                    <a:pt x="1776" y="2375"/>
                  </a:cubicBezTo>
                  <a:cubicBezTo>
                    <a:pt x="2088" y="2375"/>
                    <a:pt x="2847" y="1760"/>
                    <a:pt x="2616" y="901"/>
                  </a:cubicBezTo>
                  <a:cubicBezTo>
                    <a:pt x="2463" y="338"/>
                    <a:pt x="1959" y="1"/>
                    <a:pt x="14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8" name="Google Shape;24348;p76"/>
            <p:cNvSpPr/>
            <p:nvPr/>
          </p:nvSpPr>
          <p:spPr>
            <a:xfrm>
              <a:off x="1967632" y="1755656"/>
              <a:ext cx="14071" cy="11634"/>
            </a:xfrm>
            <a:custGeom>
              <a:rect b="b" l="l" r="r" t="t"/>
              <a:pathLst>
                <a:path extrusionOk="0" h="444" w="537">
                  <a:moveTo>
                    <a:pt x="284" y="1"/>
                  </a:moveTo>
                  <a:cubicBezTo>
                    <a:pt x="265" y="1"/>
                    <a:pt x="245" y="3"/>
                    <a:pt x="226" y="9"/>
                  </a:cubicBezTo>
                  <a:cubicBezTo>
                    <a:pt x="34" y="62"/>
                    <a:pt x="1" y="316"/>
                    <a:pt x="173" y="412"/>
                  </a:cubicBezTo>
                  <a:cubicBezTo>
                    <a:pt x="209" y="434"/>
                    <a:pt x="247" y="444"/>
                    <a:pt x="284" y="444"/>
                  </a:cubicBezTo>
                  <a:cubicBezTo>
                    <a:pt x="418" y="444"/>
                    <a:pt x="536" y="313"/>
                    <a:pt x="495" y="163"/>
                  </a:cubicBezTo>
                  <a:cubicBezTo>
                    <a:pt x="471" y="67"/>
                    <a:pt x="380" y="1"/>
                    <a:pt x="2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9" name="Google Shape;24349;p76"/>
            <p:cNvSpPr/>
            <p:nvPr/>
          </p:nvSpPr>
          <p:spPr>
            <a:xfrm>
              <a:off x="2031147" y="1785422"/>
              <a:ext cx="64668" cy="63724"/>
            </a:xfrm>
            <a:custGeom>
              <a:rect b="b" l="l" r="r" t="t"/>
              <a:pathLst>
                <a:path extrusionOk="0" h="2432" w="2468">
                  <a:moveTo>
                    <a:pt x="1230" y="1"/>
                  </a:moveTo>
                  <a:cubicBezTo>
                    <a:pt x="608" y="1"/>
                    <a:pt x="1" y="472"/>
                    <a:pt x="1" y="1216"/>
                  </a:cubicBezTo>
                  <a:cubicBezTo>
                    <a:pt x="1" y="1935"/>
                    <a:pt x="594" y="2431"/>
                    <a:pt x="1222" y="2431"/>
                  </a:cubicBezTo>
                  <a:cubicBezTo>
                    <a:pt x="1450" y="2431"/>
                    <a:pt x="1682" y="2366"/>
                    <a:pt x="1892" y="2224"/>
                  </a:cubicBezTo>
                  <a:cubicBezTo>
                    <a:pt x="2082" y="2097"/>
                    <a:pt x="1959" y="1840"/>
                    <a:pt x="1780" y="1840"/>
                  </a:cubicBezTo>
                  <a:cubicBezTo>
                    <a:pt x="1742" y="1840"/>
                    <a:pt x="1702" y="1851"/>
                    <a:pt x="1662" y="1878"/>
                  </a:cubicBezTo>
                  <a:cubicBezTo>
                    <a:pt x="1514" y="1977"/>
                    <a:pt x="1360" y="2021"/>
                    <a:pt x="1213" y="2021"/>
                  </a:cubicBezTo>
                  <a:cubicBezTo>
                    <a:pt x="641" y="2021"/>
                    <a:pt x="168" y="1367"/>
                    <a:pt x="538" y="784"/>
                  </a:cubicBezTo>
                  <a:cubicBezTo>
                    <a:pt x="691" y="549"/>
                    <a:pt x="948" y="415"/>
                    <a:pt x="1216" y="415"/>
                  </a:cubicBezTo>
                  <a:cubicBezTo>
                    <a:pt x="1310" y="415"/>
                    <a:pt x="1406" y="432"/>
                    <a:pt x="1498" y="467"/>
                  </a:cubicBezTo>
                  <a:cubicBezTo>
                    <a:pt x="1854" y="601"/>
                    <a:pt x="2065" y="966"/>
                    <a:pt x="2007" y="1340"/>
                  </a:cubicBezTo>
                  <a:cubicBezTo>
                    <a:pt x="1983" y="1493"/>
                    <a:pt x="2099" y="1579"/>
                    <a:pt x="2213" y="1579"/>
                  </a:cubicBezTo>
                  <a:cubicBezTo>
                    <a:pt x="2305" y="1579"/>
                    <a:pt x="2396" y="1524"/>
                    <a:pt x="2415" y="1403"/>
                  </a:cubicBezTo>
                  <a:cubicBezTo>
                    <a:pt x="2468" y="1072"/>
                    <a:pt x="2382" y="731"/>
                    <a:pt x="2170" y="462"/>
                  </a:cubicBezTo>
                  <a:cubicBezTo>
                    <a:pt x="1918" y="143"/>
                    <a:pt x="1572" y="1"/>
                    <a:pt x="123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0" name="Google Shape;24350;p76"/>
            <p:cNvSpPr/>
            <p:nvPr/>
          </p:nvSpPr>
          <p:spPr>
            <a:xfrm>
              <a:off x="1973554"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1" name="Google Shape;24351;p76"/>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2" name="Google Shape;24352;p76"/>
            <p:cNvSpPr/>
            <p:nvPr/>
          </p:nvSpPr>
          <p:spPr>
            <a:xfrm>
              <a:off x="1910039" y="1732100"/>
              <a:ext cx="131" cy="26"/>
            </a:xfrm>
            <a:custGeom>
              <a:rect b="b" l="l" r="r" t="t"/>
              <a:pathLst>
                <a:path extrusionOk="0" h="1" w="5">
                  <a:moveTo>
                    <a:pt x="5" y="1"/>
                  </a:moveTo>
                  <a:lnTo>
                    <a:pt x="0" y="1"/>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3" name="Google Shape;24353;p76"/>
            <p:cNvSpPr/>
            <p:nvPr/>
          </p:nvSpPr>
          <p:spPr>
            <a:xfrm>
              <a:off x="1973790" y="1738021"/>
              <a:ext cx="26" cy="26"/>
            </a:xfrm>
            <a:custGeom>
              <a:rect b="b" l="l" r="r" t="t"/>
              <a:pathLst>
                <a:path extrusionOk="0" h="1" w="1">
                  <a:moveTo>
                    <a:pt x="1"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4" name="Google Shape;24354;p76"/>
            <p:cNvSpPr/>
            <p:nvPr/>
          </p:nvSpPr>
          <p:spPr>
            <a:xfrm>
              <a:off x="1973554" y="1738021"/>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5" name="Google Shape;24355;p76"/>
            <p:cNvSpPr/>
            <p:nvPr/>
          </p:nvSpPr>
          <p:spPr>
            <a:xfrm>
              <a:off x="1750151" y="1500941"/>
              <a:ext cx="379700" cy="369560"/>
            </a:xfrm>
            <a:custGeom>
              <a:rect b="b" l="l" r="r" t="t"/>
              <a:pathLst>
                <a:path extrusionOk="0" h="14104" w="14491">
                  <a:moveTo>
                    <a:pt x="11942" y="6169"/>
                  </a:moveTo>
                  <a:cubicBezTo>
                    <a:pt x="12209" y="6169"/>
                    <a:pt x="12483" y="6238"/>
                    <a:pt x="12746" y="6389"/>
                  </a:cubicBezTo>
                  <a:cubicBezTo>
                    <a:pt x="13979" y="7100"/>
                    <a:pt x="13744" y="8948"/>
                    <a:pt x="12386" y="9341"/>
                  </a:cubicBezTo>
                  <a:lnTo>
                    <a:pt x="12371" y="9346"/>
                  </a:lnTo>
                  <a:lnTo>
                    <a:pt x="10998" y="9716"/>
                  </a:lnTo>
                  <a:lnTo>
                    <a:pt x="9774" y="9389"/>
                  </a:lnTo>
                  <a:lnTo>
                    <a:pt x="9318" y="9269"/>
                  </a:lnTo>
                  <a:lnTo>
                    <a:pt x="10129" y="9048"/>
                  </a:lnTo>
                  <a:lnTo>
                    <a:pt x="10451" y="8962"/>
                  </a:lnTo>
                  <a:cubicBezTo>
                    <a:pt x="10585" y="8924"/>
                    <a:pt x="10643" y="8765"/>
                    <a:pt x="10571" y="8650"/>
                  </a:cubicBezTo>
                  <a:cubicBezTo>
                    <a:pt x="10485" y="8511"/>
                    <a:pt x="10417" y="8367"/>
                    <a:pt x="10379" y="8208"/>
                  </a:cubicBezTo>
                  <a:cubicBezTo>
                    <a:pt x="10080" y="7111"/>
                    <a:pt x="10953" y="6169"/>
                    <a:pt x="11942" y="6169"/>
                  </a:cubicBezTo>
                  <a:close/>
                  <a:moveTo>
                    <a:pt x="4745" y="8498"/>
                  </a:moveTo>
                  <a:cubicBezTo>
                    <a:pt x="4837" y="8498"/>
                    <a:pt x="4930" y="8510"/>
                    <a:pt x="5022" y="8535"/>
                  </a:cubicBezTo>
                  <a:lnTo>
                    <a:pt x="5680" y="8712"/>
                  </a:lnTo>
                  <a:lnTo>
                    <a:pt x="6092" y="8823"/>
                  </a:lnTo>
                  <a:lnTo>
                    <a:pt x="6102" y="8823"/>
                  </a:lnTo>
                  <a:lnTo>
                    <a:pt x="7926" y="9317"/>
                  </a:lnTo>
                  <a:cubicBezTo>
                    <a:pt x="7917" y="9336"/>
                    <a:pt x="7830" y="9437"/>
                    <a:pt x="7830" y="9442"/>
                  </a:cubicBezTo>
                  <a:lnTo>
                    <a:pt x="7825" y="9442"/>
                  </a:lnTo>
                  <a:cubicBezTo>
                    <a:pt x="7811" y="9461"/>
                    <a:pt x="7796" y="9485"/>
                    <a:pt x="7787" y="9509"/>
                  </a:cubicBezTo>
                  <a:cubicBezTo>
                    <a:pt x="7672" y="9706"/>
                    <a:pt x="7638" y="9941"/>
                    <a:pt x="7705" y="10162"/>
                  </a:cubicBezTo>
                  <a:cubicBezTo>
                    <a:pt x="5041" y="9447"/>
                    <a:pt x="6731" y="9903"/>
                    <a:pt x="3803" y="9111"/>
                  </a:cubicBezTo>
                  <a:cubicBezTo>
                    <a:pt x="3788" y="9106"/>
                    <a:pt x="3779" y="9092"/>
                    <a:pt x="3788" y="9072"/>
                  </a:cubicBezTo>
                  <a:cubicBezTo>
                    <a:pt x="3979" y="8714"/>
                    <a:pt x="4352" y="8498"/>
                    <a:pt x="4745" y="8498"/>
                  </a:cubicBezTo>
                  <a:close/>
                  <a:moveTo>
                    <a:pt x="6040" y="10148"/>
                  </a:moveTo>
                  <a:lnTo>
                    <a:pt x="7720" y="10599"/>
                  </a:lnTo>
                  <a:lnTo>
                    <a:pt x="7724" y="10599"/>
                  </a:lnTo>
                  <a:lnTo>
                    <a:pt x="5027" y="11329"/>
                  </a:lnTo>
                  <a:cubicBezTo>
                    <a:pt x="4934" y="11353"/>
                    <a:pt x="4841" y="11365"/>
                    <a:pt x="4749" y="11365"/>
                  </a:cubicBezTo>
                  <a:cubicBezTo>
                    <a:pt x="4354" y="11365"/>
                    <a:pt x="3983" y="11148"/>
                    <a:pt x="3788" y="10786"/>
                  </a:cubicBezTo>
                  <a:cubicBezTo>
                    <a:pt x="3783" y="10772"/>
                    <a:pt x="3788" y="10753"/>
                    <a:pt x="3807" y="10748"/>
                  </a:cubicBezTo>
                  <a:lnTo>
                    <a:pt x="3807" y="10748"/>
                  </a:lnTo>
                  <a:cubicBezTo>
                    <a:pt x="3806" y="10748"/>
                    <a:pt x="3805" y="10749"/>
                    <a:pt x="3805" y="10749"/>
                  </a:cubicBezTo>
                  <a:cubicBezTo>
                    <a:pt x="3813" y="10749"/>
                    <a:pt x="4059" y="10679"/>
                    <a:pt x="6040" y="10148"/>
                  </a:cubicBezTo>
                  <a:close/>
                  <a:moveTo>
                    <a:pt x="8525" y="9498"/>
                  </a:moveTo>
                  <a:cubicBezTo>
                    <a:pt x="8563" y="9498"/>
                    <a:pt x="8602" y="9503"/>
                    <a:pt x="8641" y="9514"/>
                  </a:cubicBezTo>
                  <a:cubicBezTo>
                    <a:pt x="10974" y="10143"/>
                    <a:pt x="11906" y="10392"/>
                    <a:pt x="12237" y="10479"/>
                  </a:cubicBezTo>
                  <a:cubicBezTo>
                    <a:pt x="12237" y="10479"/>
                    <a:pt x="12275" y="10493"/>
                    <a:pt x="12390" y="10527"/>
                  </a:cubicBezTo>
                  <a:cubicBezTo>
                    <a:pt x="13230" y="10777"/>
                    <a:pt x="13725" y="11645"/>
                    <a:pt x="13504" y="12495"/>
                  </a:cubicBezTo>
                  <a:lnTo>
                    <a:pt x="13499" y="12495"/>
                  </a:lnTo>
                  <a:cubicBezTo>
                    <a:pt x="13301" y="13227"/>
                    <a:pt x="12640" y="13691"/>
                    <a:pt x="11936" y="13691"/>
                  </a:cubicBezTo>
                  <a:cubicBezTo>
                    <a:pt x="11721" y="13691"/>
                    <a:pt x="11502" y="13648"/>
                    <a:pt x="11291" y="13556"/>
                  </a:cubicBezTo>
                  <a:cubicBezTo>
                    <a:pt x="10384" y="13157"/>
                    <a:pt x="10043" y="12049"/>
                    <a:pt x="10571" y="11213"/>
                  </a:cubicBezTo>
                  <a:cubicBezTo>
                    <a:pt x="10643" y="11093"/>
                    <a:pt x="10585" y="10940"/>
                    <a:pt x="10451" y="10901"/>
                  </a:cubicBezTo>
                  <a:lnTo>
                    <a:pt x="10115" y="10815"/>
                  </a:lnTo>
                  <a:lnTo>
                    <a:pt x="10105" y="10815"/>
                  </a:lnTo>
                  <a:lnTo>
                    <a:pt x="9328" y="10604"/>
                  </a:lnTo>
                  <a:lnTo>
                    <a:pt x="8896" y="10484"/>
                  </a:lnTo>
                  <a:lnTo>
                    <a:pt x="8416" y="10354"/>
                  </a:lnTo>
                  <a:cubicBezTo>
                    <a:pt x="8214" y="10301"/>
                    <a:pt x="8080" y="10119"/>
                    <a:pt x="8094" y="9912"/>
                  </a:cubicBezTo>
                  <a:lnTo>
                    <a:pt x="8094" y="9898"/>
                  </a:lnTo>
                  <a:cubicBezTo>
                    <a:pt x="8115" y="9665"/>
                    <a:pt x="8305" y="9498"/>
                    <a:pt x="8525" y="9498"/>
                  </a:cubicBezTo>
                  <a:close/>
                  <a:moveTo>
                    <a:pt x="3567" y="0"/>
                  </a:moveTo>
                  <a:cubicBezTo>
                    <a:pt x="2343" y="24"/>
                    <a:pt x="1215" y="658"/>
                    <a:pt x="562" y="1694"/>
                  </a:cubicBezTo>
                  <a:cubicBezTo>
                    <a:pt x="458" y="1856"/>
                    <a:pt x="599" y="2013"/>
                    <a:pt x="744" y="2013"/>
                  </a:cubicBezTo>
                  <a:cubicBezTo>
                    <a:pt x="806" y="2013"/>
                    <a:pt x="868" y="1984"/>
                    <a:pt x="913" y="1915"/>
                  </a:cubicBezTo>
                  <a:cubicBezTo>
                    <a:pt x="1512" y="962"/>
                    <a:pt x="2549" y="411"/>
                    <a:pt x="3634" y="411"/>
                  </a:cubicBezTo>
                  <a:cubicBezTo>
                    <a:pt x="3931" y="411"/>
                    <a:pt x="4231" y="452"/>
                    <a:pt x="4528" y="538"/>
                  </a:cubicBezTo>
                  <a:cubicBezTo>
                    <a:pt x="5905" y="936"/>
                    <a:pt x="6851" y="2194"/>
                    <a:pt x="6851" y="3629"/>
                  </a:cubicBezTo>
                  <a:cubicBezTo>
                    <a:pt x="6851" y="5412"/>
                    <a:pt x="5396" y="6848"/>
                    <a:pt x="3646" y="6848"/>
                  </a:cubicBezTo>
                  <a:cubicBezTo>
                    <a:pt x="3553" y="6848"/>
                    <a:pt x="3460" y="6844"/>
                    <a:pt x="3366" y="6836"/>
                  </a:cubicBezTo>
                  <a:cubicBezTo>
                    <a:pt x="1782" y="6701"/>
                    <a:pt x="534" y="5434"/>
                    <a:pt x="428" y="3845"/>
                  </a:cubicBezTo>
                  <a:cubicBezTo>
                    <a:pt x="399" y="3432"/>
                    <a:pt x="452" y="3010"/>
                    <a:pt x="582" y="2616"/>
                  </a:cubicBezTo>
                  <a:cubicBezTo>
                    <a:pt x="635" y="2453"/>
                    <a:pt x="506" y="2341"/>
                    <a:pt x="379" y="2341"/>
                  </a:cubicBezTo>
                  <a:cubicBezTo>
                    <a:pt x="301" y="2341"/>
                    <a:pt x="223" y="2383"/>
                    <a:pt x="188" y="2482"/>
                  </a:cubicBezTo>
                  <a:cubicBezTo>
                    <a:pt x="63" y="2856"/>
                    <a:pt x="1" y="3245"/>
                    <a:pt x="1" y="3634"/>
                  </a:cubicBezTo>
                  <a:lnTo>
                    <a:pt x="1" y="3667"/>
                  </a:lnTo>
                  <a:lnTo>
                    <a:pt x="1" y="7061"/>
                  </a:lnTo>
                  <a:cubicBezTo>
                    <a:pt x="1" y="7200"/>
                    <a:pt x="104" y="7270"/>
                    <a:pt x="207" y="7270"/>
                  </a:cubicBezTo>
                  <a:cubicBezTo>
                    <a:pt x="310" y="7270"/>
                    <a:pt x="414" y="7200"/>
                    <a:pt x="414" y="7061"/>
                  </a:cubicBezTo>
                  <a:lnTo>
                    <a:pt x="414" y="5314"/>
                  </a:lnTo>
                  <a:cubicBezTo>
                    <a:pt x="438" y="5357"/>
                    <a:pt x="457" y="5400"/>
                    <a:pt x="481" y="5439"/>
                  </a:cubicBezTo>
                  <a:cubicBezTo>
                    <a:pt x="1134" y="6570"/>
                    <a:pt x="2339" y="7263"/>
                    <a:pt x="3639" y="7263"/>
                  </a:cubicBezTo>
                  <a:cubicBezTo>
                    <a:pt x="3657" y="7263"/>
                    <a:pt x="3675" y="7263"/>
                    <a:pt x="3692" y="7263"/>
                  </a:cubicBezTo>
                  <a:lnTo>
                    <a:pt x="5684" y="7263"/>
                  </a:lnTo>
                  <a:lnTo>
                    <a:pt x="5684" y="8280"/>
                  </a:lnTo>
                  <a:lnTo>
                    <a:pt x="5137" y="8132"/>
                  </a:lnTo>
                  <a:cubicBezTo>
                    <a:pt x="5010" y="8098"/>
                    <a:pt x="4881" y="8082"/>
                    <a:pt x="4754" y="8082"/>
                  </a:cubicBezTo>
                  <a:cubicBezTo>
                    <a:pt x="4207" y="8082"/>
                    <a:pt x="3688" y="8382"/>
                    <a:pt x="3423" y="8880"/>
                  </a:cubicBezTo>
                  <a:cubicBezTo>
                    <a:pt x="3361" y="8996"/>
                    <a:pt x="3356" y="9135"/>
                    <a:pt x="3409" y="9260"/>
                  </a:cubicBezTo>
                  <a:cubicBezTo>
                    <a:pt x="3491" y="9447"/>
                    <a:pt x="3635" y="9500"/>
                    <a:pt x="3812" y="9543"/>
                  </a:cubicBezTo>
                  <a:lnTo>
                    <a:pt x="5243" y="9927"/>
                  </a:lnTo>
                  <a:cubicBezTo>
                    <a:pt x="3933" y="10279"/>
                    <a:pt x="3805" y="10315"/>
                    <a:pt x="3810" y="10315"/>
                  </a:cubicBezTo>
                  <a:cubicBezTo>
                    <a:pt x="3811" y="10315"/>
                    <a:pt x="3821" y="10312"/>
                    <a:pt x="3822" y="10312"/>
                  </a:cubicBezTo>
                  <a:cubicBezTo>
                    <a:pt x="3823" y="10312"/>
                    <a:pt x="3821" y="10313"/>
                    <a:pt x="3812" y="10316"/>
                  </a:cubicBezTo>
                  <a:cubicBezTo>
                    <a:pt x="3759" y="10340"/>
                    <a:pt x="3515" y="10349"/>
                    <a:pt x="3409" y="10599"/>
                  </a:cubicBezTo>
                  <a:cubicBezTo>
                    <a:pt x="3356" y="10719"/>
                    <a:pt x="3361" y="10858"/>
                    <a:pt x="3423" y="10978"/>
                  </a:cubicBezTo>
                  <a:cubicBezTo>
                    <a:pt x="3688" y="11477"/>
                    <a:pt x="4207" y="11776"/>
                    <a:pt x="4754" y="11776"/>
                  </a:cubicBezTo>
                  <a:cubicBezTo>
                    <a:pt x="4881" y="11776"/>
                    <a:pt x="5010" y="11760"/>
                    <a:pt x="5137" y="11727"/>
                  </a:cubicBezTo>
                  <a:lnTo>
                    <a:pt x="5684" y="11578"/>
                  </a:lnTo>
                  <a:lnTo>
                    <a:pt x="5684" y="13172"/>
                  </a:lnTo>
                  <a:cubicBezTo>
                    <a:pt x="5684" y="13354"/>
                    <a:pt x="5536" y="13503"/>
                    <a:pt x="5348" y="13503"/>
                  </a:cubicBezTo>
                  <a:lnTo>
                    <a:pt x="4532" y="13503"/>
                  </a:lnTo>
                  <a:cubicBezTo>
                    <a:pt x="4254" y="13503"/>
                    <a:pt x="4254" y="13921"/>
                    <a:pt x="4532" y="13921"/>
                  </a:cubicBezTo>
                  <a:lnTo>
                    <a:pt x="5348" y="13921"/>
                  </a:lnTo>
                  <a:cubicBezTo>
                    <a:pt x="5761" y="13916"/>
                    <a:pt x="6097" y="13585"/>
                    <a:pt x="6097" y="13172"/>
                  </a:cubicBezTo>
                  <a:lnTo>
                    <a:pt x="6097" y="11468"/>
                  </a:lnTo>
                  <a:lnTo>
                    <a:pt x="8526" y="10810"/>
                  </a:lnTo>
                  <a:lnTo>
                    <a:pt x="8536" y="10810"/>
                  </a:lnTo>
                  <a:lnTo>
                    <a:pt x="10091" y="11233"/>
                  </a:lnTo>
                  <a:cubicBezTo>
                    <a:pt x="9481" y="12577"/>
                    <a:pt x="10465" y="14098"/>
                    <a:pt x="11944" y="14103"/>
                  </a:cubicBezTo>
                  <a:cubicBezTo>
                    <a:pt x="13499" y="14103"/>
                    <a:pt x="14464" y="12413"/>
                    <a:pt x="13706" y="11074"/>
                  </a:cubicBezTo>
                  <a:cubicBezTo>
                    <a:pt x="13144" y="10071"/>
                    <a:pt x="12146" y="10076"/>
                    <a:pt x="11795" y="9932"/>
                  </a:cubicBezTo>
                  <a:cubicBezTo>
                    <a:pt x="12141" y="9788"/>
                    <a:pt x="13139" y="9788"/>
                    <a:pt x="13710" y="8784"/>
                  </a:cubicBezTo>
                  <a:cubicBezTo>
                    <a:pt x="14491" y="7399"/>
                    <a:pt x="13433" y="5754"/>
                    <a:pt x="11956" y="5754"/>
                  </a:cubicBezTo>
                  <a:cubicBezTo>
                    <a:pt x="11779" y="5754"/>
                    <a:pt x="11597" y="5777"/>
                    <a:pt x="11411" y="5827"/>
                  </a:cubicBezTo>
                  <a:cubicBezTo>
                    <a:pt x="10201" y="6154"/>
                    <a:pt x="9573" y="7488"/>
                    <a:pt x="10091" y="8626"/>
                  </a:cubicBezTo>
                  <a:lnTo>
                    <a:pt x="8536" y="9048"/>
                  </a:lnTo>
                  <a:lnTo>
                    <a:pt x="8526" y="9048"/>
                  </a:lnTo>
                  <a:lnTo>
                    <a:pt x="6102" y="8391"/>
                  </a:lnTo>
                  <a:lnTo>
                    <a:pt x="6102" y="7263"/>
                  </a:lnTo>
                  <a:cubicBezTo>
                    <a:pt x="6774" y="7229"/>
                    <a:pt x="7427" y="7008"/>
                    <a:pt x="7984" y="6624"/>
                  </a:cubicBezTo>
                  <a:cubicBezTo>
                    <a:pt x="8168" y="6495"/>
                    <a:pt x="8044" y="6243"/>
                    <a:pt x="7869" y="6243"/>
                  </a:cubicBezTo>
                  <a:cubicBezTo>
                    <a:pt x="7830" y="6243"/>
                    <a:pt x="7789" y="6255"/>
                    <a:pt x="7748" y="6283"/>
                  </a:cubicBezTo>
                  <a:cubicBezTo>
                    <a:pt x="7021" y="6788"/>
                    <a:pt x="6321" y="6852"/>
                    <a:pt x="5841" y="6852"/>
                  </a:cubicBezTo>
                  <a:cubicBezTo>
                    <a:pt x="5677" y="6852"/>
                    <a:pt x="5538" y="6845"/>
                    <a:pt x="5433" y="6845"/>
                  </a:cubicBezTo>
                  <a:cubicBezTo>
                    <a:pt x="5389" y="6845"/>
                    <a:pt x="5351" y="6846"/>
                    <a:pt x="5320" y="6850"/>
                  </a:cubicBezTo>
                  <a:cubicBezTo>
                    <a:pt x="5444" y="6783"/>
                    <a:pt x="5569" y="6711"/>
                    <a:pt x="5684" y="6629"/>
                  </a:cubicBezTo>
                  <a:cubicBezTo>
                    <a:pt x="5833" y="6528"/>
                    <a:pt x="5968" y="6418"/>
                    <a:pt x="6102" y="6298"/>
                  </a:cubicBezTo>
                  <a:cubicBezTo>
                    <a:pt x="7941" y="4594"/>
                    <a:pt x="7542" y="1579"/>
                    <a:pt x="5315" y="418"/>
                  </a:cubicBezTo>
                  <a:lnTo>
                    <a:pt x="5982" y="418"/>
                  </a:lnTo>
                  <a:cubicBezTo>
                    <a:pt x="7235" y="442"/>
                    <a:pt x="8363" y="1190"/>
                    <a:pt x="8867" y="2343"/>
                  </a:cubicBezTo>
                  <a:cubicBezTo>
                    <a:pt x="9371" y="3490"/>
                    <a:pt x="9160" y="4829"/>
                    <a:pt x="8329" y="5765"/>
                  </a:cubicBezTo>
                  <a:cubicBezTo>
                    <a:pt x="8189" y="5920"/>
                    <a:pt x="8329" y="6118"/>
                    <a:pt x="8486" y="6118"/>
                  </a:cubicBezTo>
                  <a:cubicBezTo>
                    <a:pt x="8537" y="6118"/>
                    <a:pt x="8591" y="6096"/>
                    <a:pt x="8637" y="6043"/>
                  </a:cubicBezTo>
                  <a:cubicBezTo>
                    <a:pt x="9904" y="4613"/>
                    <a:pt x="9851" y="2448"/>
                    <a:pt x="8512" y="1085"/>
                  </a:cubicBezTo>
                  <a:cubicBezTo>
                    <a:pt x="7811" y="374"/>
                    <a:pt x="6860" y="0"/>
                    <a:pt x="59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6" name="Google Shape;24356;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7" name="Google Shape;24357;p76"/>
            <p:cNvSpPr/>
            <p:nvPr/>
          </p:nvSpPr>
          <p:spPr>
            <a:xfrm>
              <a:off x="1909908" y="1732100"/>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8" name="Google Shape;24358;p76"/>
            <p:cNvSpPr/>
            <p:nvPr/>
          </p:nvSpPr>
          <p:spPr>
            <a:xfrm>
              <a:off x="2015190" y="1784190"/>
              <a:ext cx="26" cy="26"/>
            </a:xfrm>
            <a:custGeom>
              <a:rect b="b" l="l" r="r" t="t"/>
              <a:pathLst>
                <a:path extrusionOk="0" h="1" w="1">
                  <a:moveTo>
                    <a:pt x="0" y="0"/>
                  </a:moveTo>
                  <a:lnTo>
                    <a:pt x="0" y="0"/>
                  </a:ln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9" name="Google Shape;24359;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0" name="Google Shape;24360;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1" name="Google Shape;24361;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2" name="Google Shape;24362;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3" name="Google Shape;24363;p76"/>
            <p:cNvSpPr/>
            <p:nvPr/>
          </p:nvSpPr>
          <p:spPr>
            <a:xfrm>
              <a:off x="1910144" y="1732100"/>
              <a:ext cx="26" cy="26"/>
            </a:xfrm>
            <a:custGeom>
              <a:rect b="b" l="l" r="r" t="t"/>
              <a:pathLst>
                <a:path extrusionOk="0" h="1" w="1">
                  <a:moveTo>
                    <a:pt x="1"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4" name="Google Shape;24364;p76"/>
            <p:cNvSpPr/>
            <p:nvPr/>
          </p:nvSpPr>
          <p:spPr>
            <a:xfrm>
              <a:off x="1952540"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5" name="Google Shape;24365;p76"/>
            <p:cNvSpPr/>
            <p:nvPr/>
          </p:nvSpPr>
          <p:spPr>
            <a:xfrm>
              <a:off x="2014928"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6" name="Google Shape;24366;p76"/>
            <p:cNvSpPr/>
            <p:nvPr/>
          </p:nvSpPr>
          <p:spPr>
            <a:xfrm>
              <a:off x="2015059"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7" name="Google Shape;24367;p76"/>
            <p:cNvSpPr/>
            <p:nvPr/>
          </p:nvSpPr>
          <p:spPr>
            <a:xfrm>
              <a:off x="2015190" y="1784190"/>
              <a:ext cx="26" cy="26"/>
            </a:xfrm>
            <a:custGeom>
              <a:rect b="b" l="l" r="r" t="t"/>
              <a:pathLst>
                <a:path extrusionOk="0" h="1" w="1">
                  <a:moveTo>
                    <a:pt x="0" y="0"/>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8" name="Google Shape;24368;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9" name="Google Shape;24369;p76"/>
            <p:cNvSpPr/>
            <p:nvPr/>
          </p:nvSpPr>
          <p:spPr>
            <a:xfrm>
              <a:off x="1952671" y="1778635"/>
              <a:ext cx="26" cy="26"/>
            </a:xfrm>
            <a:custGeom>
              <a:rect b="b" l="l" r="r" t="t"/>
              <a:pathLst>
                <a:path extrusionOk="0" h="1" w="1">
                  <a:moveTo>
                    <a:pt x="0" y="1"/>
                  </a:move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0" name="Google Shape;24370;p76"/>
            <p:cNvSpPr/>
            <p:nvPr/>
          </p:nvSpPr>
          <p:spPr>
            <a:xfrm>
              <a:off x="1804731" y="1558665"/>
              <a:ext cx="80782" cy="74808"/>
            </a:xfrm>
            <a:custGeom>
              <a:rect b="b" l="l" r="r" t="t"/>
              <a:pathLst>
                <a:path extrusionOk="0" h="2855" w="3083">
                  <a:moveTo>
                    <a:pt x="1551" y="417"/>
                  </a:moveTo>
                  <a:cubicBezTo>
                    <a:pt x="1600" y="417"/>
                    <a:pt x="1650" y="420"/>
                    <a:pt x="1700" y="428"/>
                  </a:cubicBezTo>
                  <a:cubicBezTo>
                    <a:pt x="2502" y="548"/>
                    <a:pt x="2843" y="1522"/>
                    <a:pt x="2286" y="2117"/>
                  </a:cubicBezTo>
                  <a:cubicBezTo>
                    <a:pt x="2080" y="2337"/>
                    <a:pt x="1815" y="2439"/>
                    <a:pt x="1553" y="2439"/>
                  </a:cubicBezTo>
                  <a:cubicBezTo>
                    <a:pt x="1107" y="2439"/>
                    <a:pt x="672" y="2144"/>
                    <a:pt x="563" y="1642"/>
                  </a:cubicBezTo>
                  <a:cubicBezTo>
                    <a:pt x="425" y="1000"/>
                    <a:pt x="919" y="417"/>
                    <a:pt x="1551" y="417"/>
                  </a:cubicBezTo>
                  <a:close/>
                  <a:moveTo>
                    <a:pt x="1557" y="1"/>
                  </a:moveTo>
                  <a:cubicBezTo>
                    <a:pt x="747" y="1"/>
                    <a:pt x="1" y="712"/>
                    <a:pt x="145" y="1647"/>
                  </a:cubicBezTo>
                  <a:cubicBezTo>
                    <a:pt x="253" y="2347"/>
                    <a:pt x="856" y="2854"/>
                    <a:pt x="1554" y="2854"/>
                  </a:cubicBezTo>
                  <a:cubicBezTo>
                    <a:pt x="1602" y="2854"/>
                    <a:pt x="1651" y="2852"/>
                    <a:pt x="1700" y="2847"/>
                  </a:cubicBezTo>
                  <a:cubicBezTo>
                    <a:pt x="2277" y="2784"/>
                    <a:pt x="2761" y="2381"/>
                    <a:pt x="2920" y="1820"/>
                  </a:cubicBezTo>
                  <a:cubicBezTo>
                    <a:pt x="3083" y="1258"/>
                    <a:pt x="2881" y="658"/>
                    <a:pt x="2421" y="303"/>
                  </a:cubicBezTo>
                  <a:cubicBezTo>
                    <a:pt x="2150" y="94"/>
                    <a:pt x="1849" y="1"/>
                    <a:pt x="15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1" name="Google Shape;24371;p76"/>
            <p:cNvSpPr/>
            <p:nvPr/>
          </p:nvSpPr>
          <p:spPr>
            <a:xfrm>
              <a:off x="1750151" y="1702229"/>
              <a:ext cx="104181" cy="163477"/>
            </a:xfrm>
            <a:custGeom>
              <a:rect b="b" l="l" r="r" t="t"/>
              <a:pathLst>
                <a:path extrusionOk="0" h="6239" w="3976">
                  <a:moveTo>
                    <a:pt x="207" y="1"/>
                  </a:moveTo>
                  <a:cubicBezTo>
                    <a:pt x="104" y="1"/>
                    <a:pt x="1" y="70"/>
                    <a:pt x="1" y="210"/>
                  </a:cubicBezTo>
                  <a:lnTo>
                    <a:pt x="1" y="5490"/>
                  </a:lnTo>
                  <a:cubicBezTo>
                    <a:pt x="1" y="5903"/>
                    <a:pt x="337" y="6239"/>
                    <a:pt x="750" y="6239"/>
                  </a:cubicBezTo>
                  <a:lnTo>
                    <a:pt x="3702" y="6239"/>
                  </a:lnTo>
                  <a:cubicBezTo>
                    <a:pt x="3975" y="6239"/>
                    <a:pt x="3975" y="5826"/>
                    <a:pt x="3702" y="5826"/>
                  </a:cubicBezTo>
                  <a:lnTo>
                    <a:pt x="750" y="5826"/>
                  </a:lnTo>
                  <a:cubicBezTo>
                    <a:pt x="562" y="5826"/>
                    <a:pt x="414" y="5677"/>
                    <a:pt x="414" y="5490"/>
                  </a:cubicBezTo>
                  <a:lnTo>
                    <a:pt x="414" y="2461"/>
                  </a:lnTo>
                  <a:lnTo>
                    <a:pt x="956" y="2461"/>
                  </a:lnTo>
                  <a:cubicBezTo>
                    <a:pt x="1230" y="2461"/>
                    <a:pt x="1230" y="2043"/>
                    <a:pt x="956" y="2043"/>
                  </a:cubicBezTo>
                  <a:lnTo>
                    <a:pt x="414" y="2043"/>
                  </a:lnTo>
                  <a:lnTo>
                    <a:pt x="414" y="210"/>
                  </a:lnTo>
                  <a:cubicBezTo>
                    <a:pt x="414"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2" name="Google Shape;24372;p76"/>
            <p:cNvSpPr/>
            <p:nvPr/>
          </p:nvSpPr>
          <p:spPr>
            <a:xfrm>
              <a:off x="1785132" y="1755761"/>
              <a:ext cx="42920" cy="10953"/>
            </a:xfrm>
            <a:custGeom>
              <a:rect b="b" l="l" r="r" t="t"/>
              <a:pathLst>
                <a:path extrusionOk="0" h="418" w="1638">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3" name="Google Shape;24373;p76"/>
            <p:cNvSpPr/>
            <p:nvPr/>
          </p:nvSpPr>
          <p:spPr>
            <a:xfrm>
              <a:off x="1830672" y="1755761"/>
              <a:ext cx="42893" cy="10953"/>
            </a:xfrm>
            <a:custGeom>
              <a:rect b="b" l="l" r="r" t="t"/>
              <a:pathLst>
                <a:path extrusionOk="0" h="418" w="1637">
                  <a:moveTo>
                    <a:pt x="274" y="0"/>
                  </a:moveTo>
                  <a:cubicBezTo>
                    <a:pt x="0" y="0"/>
                    <a:pt x="0" y="418"/>
                    <a:pt x="274" y="418"/>
                  </a:cubicBezTo>
                  <a:lnTo>
                    <a:pt x="1359" y="418"/>
                  </a:lnTo>
                  <a:cubicBezTo>
                    <a:pt x="1637" y="413"/>
                    <a:pt x="1637" y="0"/>
                    <a:pt x="13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74" name="Google Shape;24374;p76"/>
          <p:cNvGrpSpPr/>
          <p:nvPr/>
        </p:nvGrpSpPr>
        <p:grpSpPr>
          <a:xfrm>
            <a:off x="1879330" y="4298346"/>
            <a:ext cx="379884" cy="329182"/>
            <a:chOff x="1879330" y="4298346"/>
            <a:chExt cx="379884" cy="329182"/>
          </a:xfrm>
        </p:grpSpPr>
        <p:sp>
          <p:nvSpPr>
            <p:cNvPr id="24375" name="Google Shape;24375;p76"/>
            <p:cNvSpPr/>
            <p:nvPr/>
          </p:nvSpPr>
          <p:spPr>
            <a:xfrm>
              <a:off x="1880850" y="4403366"/>
              <a:ext cx="223272" cy="214913"/>
            </a:xfrm>
            <a:custGeom>
              <a:rect b="b" l="l" r="r" t="t"/>
              <a:pathLst>
                <a:path extrusionOk="0" h="8202" w="8521">
                  <a:moveTo>
                    <a:pt x="4421" y="1"/>
                  </a:moveTo>
                  <a:cubicBezTo>
                    <a:pt x="2765" y="1"/>
                    <a:pt x="1272" y="999"/>
                    <a:pt x="634"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1" y="4100"/>
                  </a:cubicBezTo>
                  <a:cubicBezTo>
                    <a:pt x="8521" y="1839"/>
                    <a:pt x="6687" y="1"/>
                    <a:pt x="4421"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6" name="Google Shape;24376;p76"/>
            <p:cNvSpPr/>
            <p:nvPr/>
          </p:nvSpPr>
          <p:spPr>
            <a:xfrm>
              <a:off x="2020718" y="4403366"/>
              <a:ext cx="223403" cy="214913"/>
            </a:xfrm>
            <a:custGeom>
              <a:rect b="b" l="l" r="r" t="t"/>
              <a:pathLst>
                <a:path extrusionOk="0" h="8202" w="8526">
                  <a:moveTo>
                    <a:pt x="4426" y="1"/>
                  </a:moveTo>
                  <a:cubicBezTo>
                    <a:pt x="2765" y="1"/>
                    <a:pt x="1272" y="999"/>
                    <a:pt x="639" y="2535"/>
                  </a:cubicBezTo>
                  <a:cubicBezTo>
                    <a:pt x="0" y="4067"/>
                    <a:pt x="351" y="5828"/>
                    <a:pt x="1527" y="7000"/>
                  </a:cubicBezTo>
                  <a:cubicBezTo>
                    <a:pt x="2310" y="7783"/>
                    <a:pt x="3358" y="8202"/>
                    <a:pt x="4424" y="8202"/>
                  </a:cubicBezTo>
                  <a:cubicBezTo>
                    <a:pt x="4952" y="8202"/>
                    <a:pt x="5484" y="8099"/>
                    <a:pt x="5991" y="7888"/>
                  </a:cubicBezTo>
                  <a:cubicBezTo>
                    <a:pt x="7522" y="7254"/>
                    <a:pt x="8521" y="5761"/>
                    <a:pt x="8525" y="4100"/>
                  </a:cubicBezTo>
                  <a:cubicBezTo>
                    <a:pt x="8525" y="1839"/>
                    <a:pt x="6687" y="1"/>
                    <a:pt x="4426"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7" name="Google Shape;24377;p76"/>
            <p:cNvSpPr/>
            <p:nvPr/>
          </p:nvSpPr>
          <p:spPr>
            <a:xfrm>
              <a:off x="2034291" y="4543366"/>
              <a:ext cx="64930" cy="49077"/>
            </a:xfrm>
            <a:custGeom>
              <a:rect b="b" l="l" r="r" t="t"/>
              <a:pathLst>
                <a:path extrusionOk="0" h="1873" w="2478">
                  <a:moveTo>
                    <a:pt x="1" y="1"/>
                  </a:moveTo>
                  <a:cubicBezTo>
                    <a:pt x="231" y="725"/>
                    <a:pt x="658" y="1373"/>
                    <a:pt x="1239" y="1873"/>
                  </a:cubicBezTo>
                  <a:cubicBezTo>
                    <a:pt x="1815" y="1373"/>
                    <a:pt x="2247" y="725"/>
                    <a:pt x="2478" y="1"/>
                  </a:cubicBezTo>
                  <a:lnTo>
                    <a:pt x="2478" y="1"/>
                  </a:lnTo>
                  <a:cubicBezTo>
                    <a:pt x="2074" y="128"/>
                    <a:pt x="1657" y="191"/>
                    <a:pt x="1239" y="191"/>
                  </a:cubicBezTo>
                  <a:cubicBezTo>
                    <a:pt x="822" y="191"/>
                    <a:pt x="404" y="128"/>
                    <a:pt x="1"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8" name="Google Shape;24378;p76"/>
            <p:cNvSpPr/>
            <p:nvPr/>
          </p:nvSpPr>
          <p:spPr>
            <a:xfrm>
              <a:off x="1950784" y="4333458"/>
              <a:ext cx="223403" cy="214887"/>
            </a:xfrm>
            <a:custGeom>
              <a:rect b="b" l="l" r="r" t="t"/>
              <a:pathLst>
                <a:path extrusionOk="0" h="8201" w="8526">
                  <a:moveTo>
                    <a:pt x="4426" y="0"/>
                  </a:moveTo>
                  <a:cubicBezTo>
                    <a:pt x="2765" y="0"/>
                    <a:pt x="1272" y="998"/>
                    <a:pt x="639" y="2535"/>
                  </a:cubicBezTo>
                  <a:cubicBezTo>
                    <a:pt x="0" y="4066"/>
                    <a:pt x="351" y="5828"/>
                    <a:pt x="1527" y="6999"/>
                  </a:cubicBezTo>
                  <a:cubicBezTo>
                    <a:pt x="2310" y="7782"/>
                    <a:pt x="3358" y="8201"/>
                    <a:pt x="4424" y="8201"/>
                  </a:cubicBezTo>
                  <a:cubicBezTo>
                    <a:pt x="4952" y="8201"/>
                    <a:pt x="5484" y="8098"/>
                    <a:pt x="5991" y="7887"/>
                  </a:cubicBezTo>
                  <a:cubicBezTo>
                    <a:pt x="7522" y="7253"/>
                    <a:pt x="8521" y="5760"/>
                    <a:pt x="8526" y="4099"/>
                  </a:cubicBezTo>
                  <a:cubicBezTo>
                    <a:pt x="8526" y="1839"/>
                    <a:pt x="6687" y="0"/>
                    <a:pt x="4426"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9" name="Google Shape;24379;p76"/>
            <p:cNvSpPr/>
            <p:nvPr/>
          </p:nvSpPr>
          <p:spPr>
            <a:xfrm>
              <a:off x="2021216" y="4429280"/>
              <a:ext cx="83036" cy="119012"/>
            </a:xfrm>
            <a:custGeom>
              <a:rect b="b" l="l" r="r" t="t"/>
              <a:pathLst>
                <a:path extrusionOk="0" h="4542" w="3169">
                  <a:moveTo>
                    <a:pt x="1733" y="1"/>
                  </a:moveTo>
                  <a:cubicBezTo>
                    <a:pt x="490" y="1071"/>
                    <a:pt x="0" y="2785"/>
                    <a:pt x="495" y="4355"/>
                  </a:cubicBezTo>
                  <a:cubicBezTo>
                    <a:pt x="898" y="4479"/>
                    <a:pt x="1317" y="4542"/>
                    <a:pt x="1736" y="4542"/>
                  </a:cubicBezTo>
                  <a:cubicBezTo>
                    <a:pt x="2155" y="4542"/>
                    <a:pt x="2573" y="4479"/>
                    <a:pt x="2977" y="4355"/>
                  </a:cubicBezTo>
                  <a:cubicBezTo>
                    <a:pt x="3101" y="3951"/>
                    <a:pt x="3164" y="3534"/>
                    <a:pt x="3164" y="3111"/>
                  </a:cubicBezTo>
                  <a:cubicBezTo>
                    <a:pt x="3169" y="1916"/>
                    <a:pt x="2645" y="778"/>
                    <a:pt x="1733"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0" name="Google Shape;24380;p76"/>
            <p:cNvSpPr/>
            <p:nvPr/>
          </p:nvSpPr>
          <p:spPr>
            <a:xfrm>
              <a:off x="1946382" y="4403418"/>
              <a:ext cx="120269" cy="139974"/>
            </a:xfrm>
            <a:custGeom>
              <a:rect b="b" l="l" r="r" t="t"/>
              <a:pathLst>
                <a:path extrusionOk="0" h="5342" w="4590">
                  <a:moveTo>
                    <a:pt x="1918" y="0"/>
                  </a:moveTo>
                  <a:cubicBezTo>
                    <a:pt x="1504" y="0"/>
                    <a:pt x="1087" y="63"/>
                    <a:pt x="682" y="191"/>
                  </a:cubicBezTo>
                  <a:cubicBezTo>
                    <a:pt x="0" y="2351"/>
                    <a:pt x="1196" y="4655"/>
                    <a:pt x="3351" y="5342"/>
                  </a:cubicBezTo>
                  <a:cubicBezTo>
                    <a:pt x="3226" y="4938"/>
                    <a:pt x="3159" y="4521"/>
                    <a:pt x="3164" y="4098"/>
                  </a:cubicBezTo>
                  <a:cubicBezTo>
                    <a:pt x="3159" y="2903"/>
                    <a:pt x="3682" y="1765"/>
                    <a:pt x="4589" y="988"/>
                  </a:cubicBezTo>
                  <a:cubicBezTo>
                    <a:pt x="3836" y="342"/>
                    <a:pt x="2885" y="0"/>
                    <a:pt x="1918"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1" name="Google Shape;24381;p76"/>
            <p:cNvSpPr/>
            <p:nvPr/>
          </p:nvSpPr>
          <p:spPr>
            <a:xfrm>
              <a:off x="2066756" y="4403418"/>
              <a:ext cx="107430" cy="139974"/>
            </a:xfrm>
            <a:custGeom>
              <a:rect b="b" l="l" r="r" t="t"/>
              <a:pathLst>
                <a:path extrusionOk="0" h="5342" w="4100">
                  <a:moveTo>
                    <a:pt x="2672" y="0"/>
                  </a:moveTo>
                  <a:cubicBezTo>
                    <a:pt x="1704" y="0"/>
                    <a:pt x="753" y="342"/>
                    <a:pt x="0" y="988"/>
                  </a:cubicBezTo>
                  <a:cubicBezTo>
                    <a:pt x="1248" y="2063"/>
                    <a:pt x="1733" y="3772"/>
                    <a:pt x="1239" y="5342"/>
                  </a:cubicBezTo>
                  <a:cubicBezTo>
                    <a:pt x="2943" y="4799"/>
                    <a:pt x="4100" y="3215"/>
                    <a:pt x="4100" y="1429"/>
                  </a:cubicBezTo>
                  <a:cubicBezTo>
                    <a:pt x="4100" y="1012"/>
                    <a:pt x="4032" y="594"/>
                    <a:pt x="3908" y="191"/>
                  </a:cubicBezTo>
                  <a:cubicBezTo>
                    <a:pt x="3502" y="63"/>
                    <a:pt x="3085" y="0"/>
                    <a:pt x="2672" y="0"/>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2" name="Google Shape;24382;p76"/>
            <p:cNvSpPr/>
            <p:nvPr/>
          </p:nvSpPr>
          <p:spPr>
            <a:xfrm>
              <a:off x="2014037" y="4303770"/>
              <a:ext cx="91971" cy="78765"/>
            </a:xfrm>
            <a:custGeom>
              <a:rect b="b" l="l" r="r" t="t"/>
              <a:pathLst>
                <a:path extrusionOk="0" h="3006" w="3510">
                  <a:moveTo>
                    <a:pt x="2007" y="0"/>
                  </a:moveTo>
                  <a:cubicBezTo>
                    <a:pt x="673" y="0"/>
                    <a:pt x="1" y="1618"/>
                    <a:pt x="946" y="2564"/>
                  </a:cubicBezTo>
                  <a:cubicBezTo>
                    <a:pt x="1252" y="2869"/>
                    <a:pt x="1628" y="3006"/>
                    <a:pt x="1996" y="3006"/>
                  </a:cubicBezTo>
                  <a:cubicBezTo>
                    <a:pt x="2769" y="3006"/>
                    <a:pt x="3510" y="2406"/>
                    <a:pt x="3510" y="1503"/>
                  </a:cubicBezTo>
                  <a:cubicBezTo>
                    <a:pt x="3510" y="672"/>
                    <a:pt x="2838" y="0"/>
                    <a:pt x="2007"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3" name="Google Shape;24383;p76"/>
            <p:cNvSpPr/>
            <p:nvPr/>
          </p:nvSpPr>
          <p:spPr>
            <a:xfrm>
              <a:off x="2058817" y="4303875"/>
              <a:ext cx="47191" cy="78529"/>
            </a:xfrm>
            <a:custGeom>
              <a:rect b="b" l="l" r="r" t="t"/>
              <a:pathLst>
                <a:path extrusionOk="0" h="2997" w="1801">
                  <a:moveTo>
                    <a:pt x="298" y="1"/>
                  </a:moveTo>
                  <a:cubicBezTo>
                    <a:pt x="198" y="1"/>
                    <a:pt x="97" y="11"/>
                    <a:pt x="1" y="35"/>
                  </a:cubicBezTo>
                  <a:cubicBezTo>
                    <a:pt x="692" y="179"/>
                    <a:pt x="1191" y="793"/>
                    <a:pt x="1191" y="1499"/>
                  </a:cubicBezTo>
                  <a:cubicBezTo>
                    <a:pt x="1191" y="2209"/>
                    <a:pt x="692" y="2824"/>
                    <a:pt x="1" y="2968"/>
                  </a:cubicBezTo>
                  <a:cubicBezTo>
                    <a:pt x="97" y="2987"/>
                    <a:pt x="198" y="2996"/>
                    <a:pt x="298" y="2996"/>
                  </a:cubicBezTo>
                  <a:cubicBezTo>
                    <a:pt x="1129" y="2996"/>
                    <a:pt x="1801" y="2324"/>
                    <a:pt x="1801" y="1499"/>
                  </a:cubicBezTo>
                  <a:cubicBezTo>
                    <a:pt x="1796" y="673"/>
                    <a:pt x="1124" y="1"/>
                    <a:pt x="298"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4" name="Google Shape;24384;p76"/>
            <p:cNvSpPr/>
            <p:nvPr/>
          </p:nvSpPr>
          <p:spPr>
            <a:xfrm>
              <a:off x="2178824" y="4524526"/>
              <a:ext cx="25050" cy="21879"/>
            </a:xfrm>
            <a:custGeom>
              <a:rect b="b" l="l" r="r" t="t"/>
              <a:pathLst>
                <a:path extrusionOk="0" h="835" w="956">
                  <a:moveTo>
                    <a:pt x="478" y="1"/>
                  </a:moveTo>
                  <a:cubicBezTo>
                    <a:pt x="429" y="1"/>
                    <a:pt x="379" y="26"/>
                    <a:pt x="355" y="76"/>
                  </a:cubicBezTo>
                  <a:lnTo>
                    <a:pt x="0" y="835"/>
                  </a:lnTo>
                  <a:lnTo>
                    <a:pt x="955" y="835"/>
                  </a:lnTo>
                  <a:lnTo>
                    <a:pt x="605" y="76"/>
                  </a:lnTo>
                  <a:cubicBezTo>
                    <a:pt x="579" y="26"/>
                    <a:pt x="528" y="1"/>
                    <a:pt x="478" y="1"/>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5" name="Google Shape;24385;p76"/>
            <p:cNvSpPr/>
            <p:nvPr/>
          </p:nvSpPr>
          <p:spPr>
            <a:xfrm>
              <a:off x="2175156" y="4545122"/>
              <a:ext cx="32491" cy="77140"/>
            </a:xfrm>
            <a:custGeom>
              <a:rect b="b" l="l" r="r" t="t"/>
              <a:pathLst>
                <a:path extrusionOk="0" h="2944" w="1240">
                  <a:moveTo>
                    <a:pt x="275" y="1"/>
                  </a:moveTo>
                  <a:cubicBezTo>
                    <a:pt x="121" y="1"/>
                    <a:pt x="1" y="126"/>
                    <a:pt x="1" y="274"/>
                  </a:cubicBezTo>
                  <a:lnTo>
                    <a:pt x="1" y="2670"/>
                  </a:lnTo>
                  <a:cubicBezTo>
                    <a:pt x="1" y="2819"/>
                    <a:pt x="121" y="2943"/>
                    <a:pt x="275" y="2943"/>
                  </a:cubicBezTo>
                  <a:lnTo>
                    <a:pt x="966" y="2943"/>
                  </a:lnTo>
                  <a:cubicBezTo>
                    <a:pt x="1115" y="2943"/>
                    <a:pt x="1239" y="2819"/>
                    <a:pt x="1239" y="2670"/>
                  </a:cubicBezTo>
                  <a:lnTo>
                    <a:pt x="1239" y="274"/>
                  </a:lnTo>
                  <a:cubicBezTo>
                    <a:pt x="1239" y="126"/>
                    <a:pt x="1115" y="1"/>
                    <a:pt x="966"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6" name="Google Shape;24386;p76"/>
            <p:cNvSpPr/>
            <p:nvPr/>
          </p:nvSpPr>
          <p:spPr>
            <a:xfrm>
              <a:off x="2191402" y="4545122"/>
              <a:ext cx="16246" cy="77140"/>
            </a:xfrm>
            <a:custGeom>
              <a:rect b="b" l="l" r="r" t="t"/>
              <a:pathLst>
                <a:path extrusionOk="0" h="2944" w="620">
                  <a:moveTo>
                    <a:pt x="0" y="1"/>
                  </a:moveTo>
                  <a:lnTo>
                    <a:pt x="0" y="2943"/>
                  </a:lnTo>
                  <a:lnTo>
                    <a:pt x="346" y="2943"/>
                  </a:lnTo>
                  <a:cubicBezTo>
                    <a:pt x="495" y="2943"/>
                    <a:pt x="619" y="2819"/>
                    <a:pt x="619" y="2670"/>
                  </a:cubicBezTo>
                  <a:lnTo>
                    <a:pt x="619" y="274"/>
                  </a:lnTo>
                  <a:cubicBezTo>
                    <a:pt x="619" y="126"/>
                    <a:pt x="495" y="1"/>
                    <a:pt x="346" y="1"/>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7" name="Google Shape;24387;p76"/>
            <p:cNvSpPr/>
            <p:nvPr/>
          </p:nvSpPr>
          <p:spPr>
            <a:xfrm>
              <a:off x="2175156" y="4603370"/>
              <a:ext cx="32491" cy="18892"/>
            </a:xfrm>
            <a:custGeom>
              <a:rect b="b" l="l" r="r" t="t"/>
              <a:pathLst>
                <a:path extrusionOk="0" h="721" w="1240">
                  <a:moveTo>
                    <a:pt x="1" y="0"/>
                  </a:moveTo>
                  <a:lnTo>
                    <a:pt x="1" y="447"/>
                  </a:lnTo>
                  <a:cubicBezTo>
                    <a:pt x="1" y="596"/>
                    <a:pt x="121" y="720"/>
                    <a:pt x="275" y="720"/>
                  </a:cubicBezTo>
                  <a:lnTo>
                    <a:pt x="966" y="720"/>
                  </a:lnTo>
                  <a:cubicBezTo>
                    <a:pt x="1115" y="720"/>
                    <a:pt x="1239" y="596"/>
                    <a:pt x="1239" y="447"/>
                  </a:cubicBezTo>
                  <a:lnTo>
                    <a:pt x="1239" y="0"/>
                  </a:ln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8" name="Google Shape;24388;p76"/>
            <p:cNvSpPr/>
            <p:nvPr/>
          </p:nvSpPr>
          <p:spPr>
            <a:xfrm>
              <a:off x="1916826" y="4519338"/>
              <a:ext cx="78241" cy="76380"/>
            </a:xfrm>
            <a:custGeom>
              <a:rect b="b" l="l" r="r" t="t"/>
              <a:pathLst>
                <a:path extrusionOk="0" h="2915" w="2986">
                  <a:moveTo>
                    <a:pt x="1488" y="1"/>
                  </a:moveTo>
                  <a:cubicBezTo>
                    <a:pt x="533" y="6"/>
                    <a:pt x="0" y="1100"/>
                    <a:pt x="581" y="1858"/>
                  </a:cubicBezTo>
                  <a:cubicBezTo>
                    <a:pt x="821" y="2166"/>
                    <a:pt x="970" y="2530"/>
                    <a:pt x="1018" y="2915"/>
                  </a:cubicBezTo>
                  <a:lnTo>
                    <a:pt x="1968" y="2915"/>
                  </a:lnTo>
                  <a:cubicBezTo>
                    <a:pt x="2016" y="2526"/>
                    <a:pt x="2170" y="2161"/>
                    <a:pt x="2410" y="1849"/>
                  </a:cubicBezTo>
                  <a:cubicBezTo>
                    <a:pt x="2986" y="1090"/>
                    <a:pt x="2444" y="1"/>
                    <a:pt x="1488" y="1"/>
                  </a:cubicBezTo>
                  <a:close/>
                </a:path>
              </a:pathLst>
            </a:custGeom>
            <a:solidFill>
              <a:srgbClr val="D3D9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9" name="Google Shape;24389;p76"/>
            <p:cNvSpPr/>
            <p:nvPr/>
          </p:nvSpPr>
          <p:spPr>
            <a:xfrm>
              <a:off x="1949264" y="4519391"/>
              <a:ext cx="36762" cy="76328"/>
            </a:xfrm>
            <a:custGeom>
              <a:rect b="b" l="l" r="r" t="t"/>
              <a:pathLst>
                <a:path extrusionOk="0" h="2913" w="1403">
                  <a:moveTo>
                    <a:pt x="250" y="0"/>
                  </a:moveTo>
                  <a:cubicBezTo>
                    <a:pt x="168" y="0"/>
                    <a:pt x="85" y="9"/>
                    <a:pt x="1" y="28"/>
                  </a:cubicBezTo>
                  <a:cubicBezTo>
                    <a:pt x="817" y="215"/>
                    <a:pt x="1167" y="1184"/>
                    <a:pt x="658" y="1847"/>
                  </a:cubicBezTo>
                  <a:cubicBezTo>
                    <a:pt x="418" y="2159"/>
                    <a:pt x="269" y="2524"/>
                    <a:pt x="221" y="2913"/>
                  </a:cubicBezTo>
                  <a:lnTo>
                    <a:pt x="730" y="2913"/>
                  </a:lnTo>
                  <a:cubicBezTo>
                    <a:pt x="778" y="2524"/>
                    <a:pt x="927" y="2159"/>
                    <a:pt x="1167" y="1847"/>
                  </a:cubicBezTo>
                  <a:cubicBezTo>
                    <a:pt x="1321" y="1650"/>
                    <a:pt x="1402" y="1405"/>
                    <a:pt x="1402" y="1151"/>
                  </a:cubicBezTo>
                  <a:cubicBezTo>
                    <a:pt x="1402" y="503"/>
                    <a:pt x="868" y="0"/>
                    <a:pt x="250" y="0"/>
                  </a:cubicBezTo>
                  <a:close/>
                </a:path>
              </a:pathLst>
            </a:custGeom>
            <a:solidFill>
              <a:srgbClr val="ABB7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0" name="Google Shape;24390;p76"/>
            <p:cNvSpPr/>
            <p:nvPr/>
          </p:nvSpPr>
          <p:spPr>
            <a:xfrm>
              <a:off x="1939071" y="4594801"/>
              <a:ext cx="33618" cy="27460"/>
            </a:xfrm>
            <a:custGeom>
              <a:rect b="b" l="l" r="r" t="t"/>
              <a:pathLst>
                <a:path extrusionOk="0" h="1048" w="1283">
                  <a:moveTo>
                    <a:pt x="174" y="1"/>
                  </a:moveTo>
                  <a:cubicBezTo>
                    <a:pt x="78" y="1"/>
                    <a:pt x="1" y="78"/>
                    <a:pt x="1" y="174"/>
                  </a:cubicBezTo>
                  <a:lnTo>
                    <a:pt x="1" y="875"/>
                  </a:lnTo>
                  <a:cubicBezTo>
                    <a:pt x="1" y="971"/>
                    <a:pt x="78" y="1047"/>
                    <a:pt x="174" y="1047"/>
                  </a:cubicBezTo>
                  <a:lnTo>
                    <a:pt x="1115" y="1047"/>
                  </a:lnTo>
                  <a:cubicBezTo>
                    <a:pt x="1206" y="1043"/>
                    <a:pt x="1283" y="971"/>
                    <a:pt x="1283" y="875"/>
                  </a:cubicBezTo>
                  <a:lnTo>
                    <a:pt x="1283" y="174"/>
                  </a:lnTo>
                  <a:cubicBezTo>
                    <a:pt x="1283" y="78"/>
                    <a:pt x="1206" y="1"/>
                    <a:pt x="1115" y="1"/>
                  </a:cubicBezTo>
                  <a:close/>
                </a:path>
              </a:pathLst>
            </a:custGeom>
            <a:solidFill>
              <a:srgbClr val="D4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1" name="Google Shape;24391;p76"/>
            <p:cNvSpPr/>
            <p:nvPr/>
          </p:nvSpPr>
          <p:spPr>
            <a:xfrm>
              <a:off x="1879330" y="4298346"/>
              <a:ext cx="379884" cy="329182"/>
            </a:xfrm>
            <a:custGeom>
              <a:rect b="b" l="l" r="r" t="t"/>
              <a:pathLst>
                <a:path extrusionOk="0" h="12563" w="14498">
                  <a:moveTo>
                    <a:pt x="7153" y="414"/>
                  </a:moveTo>
                  <a:cubicBezTo>
                    <a:pt x="8305" y="414"/>
                    <a:pt x="8881" y="1810"/>
                    <a:pt x="8065" y="2622"/>
                  </a:cubicBezTo>
                  <a:cubicBezTo>
                    <a:pt x="7801" y="2886"/>
                    <a:pt x="7476" y="3004"/>
                    <a:pt x="7158" y="3004"/>
                  </a:cubicBezTo>
                  <a:cubicBezTo>
                    <a:pt x="6494" y="3004"/>
                    <a:pt x="5857" y="2489"/>
                    <a:pt x="5857" y="1710"/>
                  </a:cubicBezTo>
                  <a:cubicBezTo>
                    <a:pt x="5857" y="994"/>
                    <a:pt x="6438" y="418"/>
                    <a:pt x="7153" y="414"/>
                  </a:cubicBezTo>
                  <a:close/>
                  <a:moveTo>
                    <a:pt x="9823" y="4212"/>
                  </a:moveTo>
                  <a:cubicBezTo>
                    <a:pt x="10182" y="4212"/>
                    <a:pt x="10544" y="4262"/>
                    <a:pt x="10897" y="4364"/>
                  </a:cubicBezTo>
                  <a:cubicBezTo>
                    <a:pt x="10998" y="4715"/>
                    <a:pt x="11046" y="5075"/>
                    <a:pt x="11046" y="5439"/>
                  </a:cubicBezTo>
                  <a:cubicBezTo>
                    <a:pt x="11046" y="7000"/>
                    <a:pt x="10120" y="8406"/>
                    <a:pt x="8689" y="9020"/>
                  </a:cubicBezTo>
                  <a:cubicBezTo>
                    <a:pt x="8944" y="7840"/>
                    <a:pt x="8694" y="6611"/>
                    <a:pt x="7998" y="5627"/>
                  </a:cubicBezTo>
                  <a:cubicBezTo>
                    <a:pt x="7840" y="5401"/>
                    <a:pt x="7662" y="5195"/>
                    <a:pt x="7465" y="5007"/>
                  </a:cubicBezTo>
                  <a:cubicBezTo>
                    <a:pt x="8151" y="4486"/>
                    <a:pt x="8981" y="4212"/>
                    <a:pt x="9823" y="4212"/>
                  </a:cubicBezTo>
                  <a:close/>
                  <a:moveTo>
                    <a:pt x="11910" y="8934"/>
                  </a:moveTo>
                  <a:lnTo>
                    <a:pt x="12045" y="9217"/>
                  </a:lnTo>
                  <a:lnTo>
                    <a:pt x="11776" y="9217"/>
                  </a:lnTo>
                  <a:lnTo>
                    <a:pt x="11910" y="8934"/>
                  </a:lnTo>
                  <a:close/>
                  <a:moveTo>
                    <a:pt x="7153" y="5276"/>
                  </a:moveTo>
                  <a:cubicBezTo>
                    <a:pt x="7340" y="5454"/>
                    <a:pt x="7513" y="5651"/>
                    <a:pt x="7662" y="5862"/>
                  </a:cubicBezTo>
                  <a:cubicBezTo>
                    <a:pt x="8344" y="6827"/>
                    <a:pt x="8550" y="8051"/>
                    <a:pt x="8224" y="9184"/>
                  </a:cubicBezTo>
                  <a:cubicBezTo>
                    <a:pt x="7873" y="9284"/>
                    <a:pt x="7512" y="9335"/>
                    <a:pt x="7150" y="9335"/>
                  </a:cubicBezTo>
                  <a:cubicBezTo>
                    <a:pt x="6788" y="9335"/>
                    <a:pt x="6426" y="9284"/>
                    <a:pt x="6073" y="9184"/>
                  </a:cubicBezTo>
                  <a:cubicBezTo>
                    <a:pt x="5977" y="8833"/>
                    <a:pt x="5924" y="8473"/>
                    <a:pt x="5924" y="8108"/>
                  </a:cubicBezTo>
                  <a:cubicBezTo>
                    <a:pt x="5924" y="7038"/>
                    <a:pt x="6371" y="6011"/>
                    <a:pt x="7153" y="5276"/>
                  </a:cubicBezTo>
                  <a:close/>
                  <a:moveTo>
                    <a:pt x="6241" y="9644"/>
                  </a:moveTo>
                  <a:cubicBezTo>
                    <a:pt x="6541" y="9709"/>
                    <a:pt x="6846" y="9742"/>
                    <a:pt x="7151" y="9742"/>
                  </a:cubicBezTo>
                  <a:cubicBezTo>
                    <a:pt x="7456" y="9742"/>
                    <a:pt x="7760" y="9709"/>
                    <a:pt x="8060" y="9644"/>
                  </a:cubicBezTo>
                  <a:lnTo>
                    <a:pt x="8060" y="9644"/>
                  </a:lnTo>
                  <a:cubicBezTo>
                    <a:pt x="7849" y="10134"/>
                    <a:pt x="7537" y="10580"/>
                    <a:pt x="7148" y="10945"/>
                  </a:cubicBezTo>
                  <a:cubicBezTo>
                    <a:pt x="6760" y="10580"/>
                    <a:pt x="6452" y="10134"/>
                    <a:pt x="6241" y="9644"/>
                  </a:cubicBezTo>
                  <a:close/>
                  <a:moveTo>
                    <a:pt x="2925" y="8640"/>
                  </a:moveTo>
                  <a:cubicBezTo>
                    <a:pt x="3702" y="8640"/>
                    <a:pt x="4153" y="9533"/>
                    <a:pt x="3678" y="10163"/>
                  </a:cubicBezTo>
                  <a:cubicBezTo>
                    <a:pt x="3462" y="10441"/>
                    <a:pt x="3308" y="10768"/>
                    <a:pt x="3231" y="11113"/>
                  </a:cubicBezTo>
                  <a:lnTo>
                    <a:pt x="2612" y="11113"/>
                  </a:lnTo>
                  <a:cubicBezTo>
                    <a:pt x="2540" y="10768"/>
                    <a:pt x="2391" y="10446"/>
                    <a:pt x="2175" y="10168"/>
                  </a:cubicBezTo>
                  <a:cubicBezTo>
                    <a:pt x="2036" y="9990"/>
                    <a:pt x="1969" y="9774"/>
                    <a:pt x="1978" y="9553"/>
                  </a:cubicBezTo>
                  <a:cubicBezTo>
                    <a:pt x="1998" y="9064"/>
                    <a:pt x="2386" y="8670"/>
                    <a:pt x="2876" y="8641"/>
                  </a:cubicBezTo>
                  <a:cubicBezTo>
                    <a:pt x="2893" y="8640"/>
                    <a:pt x="2909" y="8640"/>
                    <a:pt x="2925" y="8640"/>
                  </a:cubicBezTo>
                  <a:close/>
                  <a:moveTo>
                    <a:pt x="11709" y="9625"/>
                  </a:moveTo>
                  <a:lnTo>
                    <a:pt x="11709" y="11440"/>
                  </a:lnTo>
                  <a:lnTo>
                    <a:pt x="11497" y="11440"/>
                  </a:lnTo>
                  <a:lnTo>
                    <a:pt x="11497" y="9692"/>
                  </a:lnTo>
                  <a:cubicBezTo>
                    <a:pt x="11497" y="9654"/>
                    <a:pt x="11526" y="9625"/>
                    <a:pt x="11565" y="9625"/>
                  </a:cubicBezTo>
                  <a:close/>
                  <a:moveTo>
                    <a:pt x="12256" y="9625"/>
                  </a:moveTo>
                  <a:cubicBezTo>
                    <a:pt x="12294" y="9625"/>
                    <a:pt x="12323" y="9654"/>
                    <a:pt x="12328" y="9692"/>
                  </a:cubicBezTo>
                  <a:lnTo>
                    <a:pt x="12328" y="11440"/>
                  </a:lnTo>
                  <a:lnTo>
                    <a:pt x="12112" y="11440"/>
                  </a:lnTo>
                  <a:lnTo>
                    <a:pt x="12117" y="9625"/>
                  </a:lnTo>
                  <a:close/>
                  <a:moveTo>
                    <a:pt x="3361" y="11555"/>
                  </a:moveTo>
                  <a:lnTo>
                    <a:pt x="3361" y="11632"/>
                  </a:lnTo>
                  <a:lnTo>
                    <a:pt x="2487" y="11632"/>
                  </a:lnTo>
                  <a:lnTo>
                    <a:pt x="2487" y="11555"/>
                  </a:lnTo>
                  <a:close/>
                  <a:moveTo>
                    <a:pt x="2943" y="4527"/>
                  </a:moveTo>
                  <a:cubicBezTo>
                    <a:pt x="2482" y="6659"/>
                    <a:pt x="3687" y="8800"/>
                    <a:pt x="5751" y="9510"/>
                  </a:cubicBezTo>
                  <a:cubicBezTo>
                    <a:pt x="5972" y="10153"/>
                    <a:pt x="6342" y="10739"/>
                    <a:pt x="6832" y="11214"/>
                  </a:cubicBezTo>
                  <a:cubicBezTo>
                    <a:pt x="6155" y="11728"/>
                    <a:pt x="5329" y="12006"/>
                    <a:pt x="4479" y="12006"/>
                  </a:cubicBezTo>
                  <a:cubicBezTo>
                    <a:pt x="4244" y="12006"/>
                    <a:pt x="4004" y="11982"/>
                    <a:pt x="3769" y="11939"/>
                  </a:cubicBezTo>
                  <a:lnTo>
                    <a:pt x="3769" y="11488"/>
                  </a:lnTo>
                  <a:cubicBezTo>
                    <a:pt x="3769" y="11377"/>
                    <a:pt x="3721" y="11267"/>
                    <a:pt x="3635" y="11200"/>
                  </a:cubicBezTo>
                  <a:cubicBezTo>
                    <a:pt x="3697" y="10912"/>
                    <a:pt x="3822" y="10643"/>
                    <a:pt x="4004" y="10408"/>
                  </a:cubicBezTo>
                  <a:cubicBezTo>
                    <a:pt x="4687" y="9509"/>
                    <a:pt x="4036" y="8232"/>
                    <a:pt x="2924" y="8232"/>
                  </a:cubicBezTo>
                  <a:cubicBezTo>
                    <a:pt x="2902" y="8232"/>
                    <a:pt x="2879" y="8232"/>
                    <a:pt x="2857" y="8233"/>
                  </a:cubicBezTo>
                  <a:cubicBezTo>
                    <a:pt x="1767" y="8291"/>
                    <a:pt x="1182" y="9548"/>
                    <a:pt x="1854" y="10417"/>
                  </a:cubicBezTo>
                  <a:cubicBezTo>
                    <a:pt x="2031" y="10643"/>
                    <a:pt x="2151" y="10912"/>
                    <a:pt x="2214" y="11195"/>
                  </a:cubicBezTo>
                  <a:cubicBezTo>
                    <a:pt x="2199" y="11209"/>
                    <a:pt x="2180" y="11224"/>
                    <a:pt x="2170" y="11243"/>
                  </a:cubicBezTo>
                  <a:cubicBezTo>
                    <a:pt x="1047" y="10412"/>
                    <a:pt x="452" y="9049"/>
                    <a:pt x="610" y="7662"/>
                  </a:cubicBezTo>
                  <a:cubicBezTo>
                    <a:pt x="774" y="6275"/>
                    <a:pt x="1662" y="5079"/>
                    <a:pt x="2943" y="4527"/>
                  </a:cubicBezTo>
                  <a:close/>
                  <a:moveTo>
                    <a:pt x="12323" y="11848"/>
                  </a:moveTo>
                  <a:lnTo>
                    <a:pt x="12323" y="12088"/>
                  </a:lnTo>
                  <a:cubicBezTo>
                    <a:pt x="12323" y="12126"/>
                    <a:pt x="12294" y="12155"/>
                    <a:pt x="12256" y="12155"/>
                  </a:cubicBezTo>
                  <a:lnTo>
                    <a:pt x="11565" y="12155"/>
                  </a:lnTo>
                  <a:cubicBezTo>
                    <a:pt x="11526" y="12155"/>
                    <a:pt x="11497" y="12126"/>
                    <a:pt x="11497" y="12088"/>
                  </a:cubicBezTo>
                  <a:lnTo>
                    <a:pt x="11497" y="11848"/>
                  </a:lnTo>
                  <a:close/>
                  <a:moveTo>
                    <a:pt x="3361" y="12045"/>
                  </a:moveTo>
                  <a:lnTo>
                    <a:pt x="3361" y="12160"/>
                  </a:lnTo>
                  <a:lnTo>
                    <a:pt x="2487" y="12155"/>
                  </a:lnTo>
                  <a:lnTo>
                    <a:pt x="2487" y="12045"/>
                  </a:lnTo>
                  <a:close/>
                  <a:moveTo>
                    <a:pt x="7148" y="1"/>
                  </a:moveTo>
                  <a:cubicBezTo>
                    <a:pt x="6299" y="1"/>
                    <a:pt x="5574" y="634"/>
                    <a:pt x="5463" y="1479"/>
                  </a:cubicBezTo>
                  <a:cubicBezTo>
                    <a:pt x="4340" y="1954"/>
                    <a:pt x="3476" y="2886"/>
                    <a:pt x="3078" y="4038"/>
                  </a:cubicBezTo>
                  <a:cubicBezTo>
                    <a:pt x="1537" y="4571"/>
                    <a:pt x="428" y="5929"/>
                    <a:pt x="212" y="7547"/>
                  </a:cubicBezTo>
                  <a:cubicBezTo>
                    <a:pt x="1" y="9164"/>
                    <a:pt x="721" y="10768"/>
                    <a:pt x="2074" y="11675"/>
                  </a:cubicBezTo>
                  <a:lnTo>
                    <a:pt x="2074" y="12184"/>
                  </a:lnTo>
                  <a:cubicBezTo>
                    <a:pt x="2074" y="12395"/>
                    <a:pt x="2247" y="12563"/>
                    <a:pt x="2454" y="12563"/>
                  </a:cubicBezTo>
                  <a:lnTo>
                    <a:pt x="3395" y="12563"/>
                  </a:lnTo>
                  <a:cubicBezTo>
                    <a:pt x="3539" y="12563"/>
                    <a:pt x="3668" y="12477"/>
                    <a:pt x="3731" y="12347"/>
                  </a:cubicBezTo>
                  <a:cubicBezTo>
                    <a:pt x="3980" y="12390"/>
                    <a:pt x="4230" y="12409"/>
                    <a:pt x="4479" y="12409"/>
                  </a:cubicBezTo>
                  <a:cubicBezTo>
                    <a:pt x="4486" y="12409"/>
                    <a:pt x="4493" y="12409"/>
                    <a:pt x="4500" y="12409"/>
                  </a:cubicBezTo>
                  <a:cubicBezTo>
                    <a:pt x="5463" y="12409"/>
                    <a:pt x="6395" y="12083"/>
                    <a:pt x="7148" y="11483"/>
                  </a:cubicBezTo>
                  <a:cubicBezTo>
                    <a:pt x="7772" y="11982"/>
                    <a:pt x="8531" y="12294"/>
                    <a:pt x="9323" y="12385"/>
                  </a:cubicBezTo>
                  <a:lnTo>
                    <a:pt x="9347" y="12385"/>
                  </a:lnTo>
                  <a:cubicBezTo>
                    <a:pt x="9601" y="12381"/>
                    <a:pt x="9620" y="12011"/>
                    <a:pt x="9371" y="11977"/>
                  </a:cubicBezTo>
                  <a:cubicBezTo>
                    <a:pt x="8675" y="11896"/>
                    <a:pt x="8017" y="11632"/>
                    <a:pt x="7460" y="11209"/>
                  </a:cubicBezTo>
                  <a:cubicBezTo>
                    <a:pt x="7955" y="10734"/>
                    <a:pt x="8329" y="10153"/>
                    <a:pt x="8550" y="9505"/>
                  </a:cubicBezTo>
                  <a:cubicBezTo>
                    <a:pt x="10609" y="8795"/>
                    <a:pt x="11814" y="6659"/>
                    <a:pt x="11358" y="4527"/>
                  </a:cubicBezTo>
                  <a:lnTo>
                    <a:pt x="11358" y="4527"/>
                  </a:lnTo>
                  <a:cubicBezTo>
                    <a:pt x="13797" y="5574"/>
                    <a:pt x="14498" y="8704"/>
                    <a:pt x="12731" y="10691"/>
                  </a:cubicBezTo>
                  <a:lnTo>
                    <a:pt x="12731" y="9688"/>
                  </a:lnTo>
                  <a:cubicBezTo>
                    <a:pt x="12731" y="9534"/>
                    <a:pt x="12659" y="9395"/>
                    <a:pt x="12539" y="9304"/>
                  </a:cubicBezTo>
                  <a:lnTo>
                    <a:pt x="12217" y="8627"/>
                  </a:lnTo>
                  <a:cubicBezTo>
                    <a:pt x="12157" y="8495"/>
                    <a:pt x="12034" y="8429"/>
                    <a:pt x="11910" y="8429"/>
                  </a:cubicBezTo>
                  <a:cubicBezTo>
                    <a:pt x="11787" y="8429"/>
                    <a:pt x="11663" y="8495"/>
                    <a:pt x="11603" y="8627"/>
                  </a:cubicBezTo>
                  <a:lnTo>
                    <a:pt x="11281" y="9308"/>
                  </a:lnTo>
                  <a:cubicBezTo>
                    <a:pt x="11157" y="9395"/>
                    <a:pt x="11085" y="9539"/>
                    <a:pt x="11085" y="9692"/>
                  </a:cubicBezTo>
                  <a:lnTo>
                    <a:pt x="11085" y="11790"/>
                  </a:lnTo>
                  <a:cubicBezTo>
                    <a:pt x="10806" y="11886"/>
                    <a:pt x="10513" y="11953"/>
                    <a:pt x="10216" y="11982"/>
                  </a:cubicBezTo>
                  <a:cubicBezTo>
                    <a:pt x="9953" y="12001"/>
                    <a:pt x="9971" y="12390"/>
                    <a:pt x="10235" y="12390"/>
                  </a:cubicBezTo>
                  <a:cubicBezTo>
                    <a:pt x="10236" y="12390"/>
                    <a:pt x="10238" y="12390"/>
                    <a:pt x="10240" y="12390"/>
                  </a:cubicBezTo>
                  <a:lnTo>
                    <a:pt x="10259" y="12390"/>
                  </a:lnTo>
                  <a:cubicBezTo>
                    <a:pt x="10547" y="12361"/>
                    <a:pt x="10830" y="12304"/>
                    <a:pt x="11104" y="12217"/>
                  </a:cubicBezTo>
                  <a:cubicBezTo>
                    <a:pt x="11166" y="12419"/>
                    <a:pt x="11349" y="12558"/>
                    <a:pt x="11565" y="12563"/>
                  </a:cubicBezTo>
                  <a:lnTo>
                    <a:pt x="12256" y="12563"/>
                  </a:lnTo>
                  <a:cubicBezTo>
                    <a:pt x="12520" y="12558"/>
                    <a:pt x="12731" y="12347"/>
                    <a:pt x="12731" y="12083"/>
                  </a:cubicBezTo>
                  <a:lnTo>
                    <a:pt x="12731" y="11277"/>
                  </a:lnTo>
                  <a:cubicBezTo>
                    <a:pt x="13619" y="10460"/>
                    <a:pt x="14123" y="9313"/>
                    <a:pt x="14123" y="8108"/>
                  </a:cubicBezTo>
                  <a:cubicBezTo>
                    <a:pt x="14123" y="6275"/>
                    <a:pt x="12957" y="4643"/>
                    <a:pt x="11224" y="4043"/>
                  </a:cubicBezTo>
                  <a:cubicBezTo>
                    <a:pt x="11070" y="3601"/>
                    <a:pt x="10849" y="3188"/>
                    <a:pt x="10561" y="2819"/>
                  </a:cubicBezTo>
                  <a:cubicBezTo>
                    <a:pt x="10517" y="2760"/>
                    <a:pt x="10461" y="2736"/>
                    <a:pt x="10405" y="2736"/>
                  </a:cubicBezTo>
                  <a:cubicBezTo>
                    <a:pt x="10257" y="2736"/>
                    <a:pt x="10117" y="2911"/>
                    <a:pt x="10240" y="3068"/>
                  </a:cubicBezTo>
                  <a:cubicBezTo>
                    <a:pt x="10437" y="3327"/>
                    <a:pt x="10605" y="3606"/>
                    <a:pt x="10734" y="3908"/>
                  </a:cubicBezTo>
                  <a:cubicBezTo>
                    <a:pt x="10432" y="3842"/>
                    <a:pt x="10127" y="3810"/>
                    <a:pt x="9823" y="3810"/>
                  </a:cubicBezTo>
                  <a:cubicBezTo>
                    <a:pt x="8863" y="3810"/>
                    <a:pt x="7919" y="4133"/>
                    <a:pt x="7153" y="4739"/>
                  </a:cubicBezTo>
                  <a:cubicBezTo>
                    <a:pt x="6798" y="4460"/>
                    <a:pt x="6404" y="4235"/>
                    <a:pt x="5982" y="4076"/>
                  </a:cubicBezTo>
                  <a:cubicBezTo>
                    <a:pt x="5950" y="4062"/>
                    <a:pt x="5920" y="4056"/>
                    <a:pt x="5892" y="4056"/>
                  </a:cubicBezTo>
                  <a:cubicBezTo>
                    <a:pt x="5686" y="4056"/>
                    <a:pt x="5593" y="4388"/>
                    <a:pt x="5838" y="4460"/>
                  </a:cubicBezTo>
                  <a:cubicBezTo>
                    <a:pt x="6198" y="4595"/>
                    <a:pt x="6534" y="4782"/>
                    <a:pt x="6841" y="5012"/>
                  </a:cubicBezTo>
                  <a:cubicBezTo>
                    <a:pt x="5766" y="6044"/>
                    <a:pt x="5300" y="7561"/>
                    <a:pt x="5612" y="9020"/>
                  </a:cubicBezTo>
                  <a:cubicBezTo>
                    <a:pt x="3807" y="8248"/>
                    <a:pt x="2862" y="6251"/>
                    <a:pt x="3404" y="4364"/>
                  </a:cubicBezTo>
                  <a:cubicBezTo>
                    <a:pt x="3740" y="4268"/>
                    <a:pt x="4089" y="4215"/>
                    <a:pt x="4434" y="4215"/>
                  </a:cubicBezTo>
                  <a:cubicBezTo>
                    <a:pt x="4449" y="4215"/>
                    <a:pt x="4464" y="4215"/>
                    <a:pt x="4479" y="4215"/>
                  </a:cubicBezTo>
                  <a:cubicBezTo>
                    <a:pt x="4657" y="4215"/>
                    <a:pt x="4835" y="4225"/>
                    <a:pt x="5007" y="4249"/>
                  </a:cubicBezTo>
                  <a:cubicBezTo>
                    <a:pt x="5020" y="4251"/>
                    <a:pt x="5032" y="4252"/>
                    <a:pt x="5043" y="4252"/>
                  </a:cubicBezTo>
                  <a:cubicBezTo>
                    <a:pt x="5285" y="4252"/>
                    <a:pt x="5322" y="3878"/>
                    <a:pt x="5065" y="3846"/>
                  </a:cubicBezTo>
                  <a:cubicBezTo>
                    <a:pt x="4868" y="3817"/>
                    <a:pt x="4676" y="3803"/>
                    <a:pt x="4479" y="3803"/>
                  </a:cubicBezTo>
                  <a:cubicBezTo>
                    <a:pt x="4172" y="3803"/>
                    <a:pt x="3870" y="3836"/>
                    <a:pt x="3567" y="3903"/>
                  </a:cubicBezTo>
                  <a:cubicBezTo>
                    <a:pt x="3942" y="3035"/>
                    <a:pt x="4614" y="2334"/>
                    <a:pt x="5463" y="1926"/>
                  </a:cubicBezTo>
                  <a:cubicBezTo>
                    <a:pt x="5574" y="2775"/>
                    <a:pt x="6294" y="3409"/>
                    <a:pt x="7148" y="3409"/>
                  </a:cubicBezTo>
                  <a:cubicBezTo>
                    <a:pt x="8003" y="3409"/>
                    <a:pt x="8728" y="2775"/>
                    <a:pt x="8838" y="1926"/>
                  </a:cubicBezTo>
                  <a:cubicBezTo>
                    <a:pt x="9126" y="2065"/>
                    <a:pt x="9395" y="2242"/>
                    <a:pt x="9644" y="2444"/>
                  </a:cubicBezTo>
                  <a:cubicBezTo>
                    <a:pt x="9687" y="2481"/>
                    <a:pt x="9733" y="2496"/>
                    <a:pt x="9776" y="2496"/>
                  </a:cubicBezTo>
                  <a:cubicBezTo>
                    <a:pt x="9940" y="2496"/>
                    <a:pt x="10071" y="2269"/>
                    <a:pt x="9904" y="2132"/>
                  </a:cubicBezTo>
                  <a:cubicBezTo>
                    <a:pt x="9582" y="1863"/>
                    <a:pt x="9222" y="1642"/>
                    <a:pt x="8838" y="1479"/>
                  </a:cubicBezTo>
                  <a:cubicBezTo>
                    <a:pt x="8723" y="634"/>
                    <a:pt x="8003" y="1"/>
                    <a:pt x="714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2" name="Google Shape;24392;p76"/>
            <p:cNvSpPr/>
            <p:nvPr/>
          </p:nvSpPr>
          <p:spPr>
            <a:xfrm>
              <a:off x="2061332" y="4315483"/>
              <a:ext cx="22665" cy="33094"/>
            </a:xfrm>
            <a:custGeom>
              <a:rect b="b" l="l" r="r" t="t"/>
              <a:pathLst>
                <a:path extrusionOk="0" h="1263" w="865">
                  <a:moveTo>
                    <a:pt x="205" y="1"/>
                  </a:moveTo>
                  <a:cubicBezTo>
                    <a:pt x="103" y="1"/>
                    <a:pt x="1" y="69"/>
                    <a:pt x="1" y="206"/>
                  </a:cubicBezTo>
                  <a:lnTo>
                    <a:pt x="1" y="1056"/>
                  </a:lnTo>
                  <a:cubicBezTo>
                    <a:pt x="1" y="1171"/>
                    <a:pt x="92" y="1262"/>
                    <a:pt x="207" y="1262"/>
                  </a:cubicBezTo>
                  <a:lnTo>
                    <a:pt x="596" y="1262"/>
                  </a:lnTo>
                  <a:cubicBezTo>
                    <a:pt x="865" y="1262"/>
                    <a:pt x="865" y="849"/>
                    <a:pt x="596" y="849"/>
                  </a:cubicBezTo>
                  <a:lnTo>
                    <a:pt x="409" y="849"/>
                  </a:lnTo>
                  <a:lnTo>
                    <a:pt x="409" y="206"/>
                  </a:lnTo>
                  <a:cubicBezTo>
                    <a:pt x="409" y="69"/>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3" name="Google Shape;24393;p76"/>
            <p:cNvSpPr/>
            <p:nvPr/>
          </p:nvSpPr>
          <p:spPr>
            <a:xfrm>
              <a:off x="2046738" y="4465178"/>
              <a:ext cx="39906" cy="59558"/>
            </a:xfrm>
            <a:custGeom>
              <a:rect b="b" l="l" r="r" t="t"/>
              <a:pathLst>
                <a:path extrusionOk="0" h="2273" w="1523">
                  <a:moveTo>
                    <a:pt x="762" y="0"/>
                  </a:moveTo>
                  <a:cubicBezTo>
                    <a:pt x="660" y="0"/>
                    <a:pt x="558" y="68"/>
                    <a:pt x="558" y="205"/>
                  </a:cubicBezTo>
                  <a:lnTo>
                    <a:pt x="558" y="277"/>
                  </a:lnTo>
                  <a:cubicBezTo>
                    <a:pt x="1" y="503"/>
                    <a:pt x="159" y="1329"/>
                    <a:pt x="759" y="1329"/>
                  </a:cubicBezTo>
                  <a:cubicBezTo>
                    <a:pt x="870" y="1329"/>
                    <a:pt x="932" y="1449"/>
                    <a:pt x="875" y="1540"/>
                  </a:cubicBezTo>
                  <a:cubicBezTo>
                    <a:pt x="849" y="1583"/>
                    <a:pt x="805" y="1605"/>
                    <a:pt x="760" y="1605"/>
                  </a:cubicBezTo>
                  <a:cubicBezTo>
                    <a:pt x="711" y="1605"/>
                    <a:pt x="662" y="1578"/>
                    <a:pt x="639" y="1525"/>
                  </a:cubicBezTo>
                  <a:cubicBezTo>
                    <a:pt x="599" y="1444"/>
                    <a:pt x="531" y="1409"/>
                    <a:pt x="463" y="1409"/>
                  </a:cubicBezTo>
                  <a:cubicBezTo>
                    <a:pt x="327" y="1409"/>
                    <a:pt x="190" y="1545"/>
                    <a:pt x="270" y="1708"/>
                  </a:cubicBezTo>
                  <a:cubicBezTo>
                    <a:pt x="327" y="1828"/>
                    <a:pt x="433" y="1924"/>
                    <a:pt x="558" y="1977"/>
                  </a:cubicBezTo>
                  <a:lnTo>
                    <a:pt x="558" y="2068"/>
                  </a:lnTo>
                  <a:cubicBezTo>
                    <a:pt x="558" y="2205"/>
                    <a:pt x="660" y="2273"/>
                    <a:pt x="762" y="2273"/>
                  </a:cubicBezTo>
                  <a:cubicBezTo>
                    <a:pt x="864" y="2273"/>
                    <a:pt x="966" y="2205"/>
                    <a:pt x="966" y="2068"/>
                  </a:cubicBezTo>
                  <a:lnTo>
                    <a:pt x="966" y="1977"/>
                  </a:lnTo>
                  <a:cubicBezTo>
                    <a:pt x="1523" y="1751"/>
                    <a:pt x="1364" y="925"/>
                    <a:pt x="764" y="925"/>
                  </a:cubicBezTo>
                  <a:cubicBezTo>
                    <a:pt x="659" y="925"/>
                    <a:pt x="591" y="815"/>
                    <a:pt x="639" y="724"/>
                  </a:cubicBezTo>
                  <a:cubicBezTo>
                    <a:pt x="665" y="673"/>
                    <a:pt x="712" y="648"/>
                    <a:pt x="761" y="648"/>
                  </a:cubicBezTo>
                  <a:cubicBezTo>
                    <a:pt x="804" y="648"/>
                    <a:pt x="847" y="668"/>
                    <a:pt x="875" y="709"/>
                  </a:cubicBezTo>
                  <a:cubicBezTo>
                    <a:pt x="919" y="775"/>
                    <a:pt x="979" y="802"/>
                    <a:pt x="1038" y="802"/>
                  </a:cubicBezTo>
                  <a:cubicBezTo>
                    <a:pt x="1182" y="802"/>
                    <a:pt x="1321" y="639"/>
                    <a:pt x="1215" y="479"/>
                  </a:cubicBezTo>
                  <a:cubicBezTo>
                    <a:pt x="1153" y="392"/>
                    <a:pt x="1067" y="320"/>
                    <a:pt x="966" y="282"/>
                  </a:cubicBezTo>
                  <a:lnTo>
                    <a:pt x="966" y="205"/>
                  </a:lnTo>
                  <a:cubicBezTo>
                    <a:pt x="966" y="68"/>
                    <a:pt x="864" y="0"/>
                    <a:pt x="7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4" name="Google Shape;24394;p76"/>
            <p:cNvSpPr/>
            <p:nvPr/>
          </p:nvSpPr>
          <p:spPr>
            <a:xfrm>
              <a:off x="1912214" y="4493660"/>
              <a:ext cx="19442" cy="14909"/>
            </a:xfrm>
            <a:custGeom>
              <a:rect b="b" l="l" r="r" t="t"/>
              <a:pathLst>
                <a:path extrusionOk="0" h="569" w="742">
                  <a:moveTo>
                    <a:pt x="293" y="1"/>
                  </a:moveTo>
                  <a:cubicBezTo>
                    <a:pt x="135" y="1"/>
                    <a:pt x="0" y="205"/>
                    <a:pt x="147" y="352"/>
                  </a:cubicBezTo>
                  <a:lnTo>
                    <a:pt x="306" y="506"/>
                  </a:lnTo>
                  <a:cubicBezTo>
                    <a:pt x="350" y="550"/>
                    <a:pt x="400" y="569"/>
                    <a:pt x="448" y="569"/>
                  </a:cubicBezTo>
                  <a:cubicBezTo>
                    <a:pt x="606" y="569"/>
                    <a:pt x="741" y="365"/>
                    <a:pt x="594" y="218"/>
                  </a:cubicBezTo>
                  <a:lnTo>
                    <a:pt x="435" y="64"/>
                  </a:lnTo>
                  <a:cubicBezTo>
                    <a:pt x="391" y="19"/>
                    <a:pt x="341" y="1"/>
                    <a:pt x="29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5" name="Google Shape;24395;p76"/>
            <p:cNvSpPr/>
            <p:nvPr/>
          </p:nvSpPr>
          <p:spPr>
            <a:xfrm>
              <a:off x="1903148" y="4507757"/>
              <a:ext cx="20700" cy="12184"/>
            </a:xfrm>
            <a:custGeom>
              <a:rect b="b" l="l" r="r" t="t"/>
              <a:pathLst>
                <a:path extrusionOk="0" h="465" w="790">
                  <a:moveTo>
                    <a:pt x="287" y="1"/>
                  </a:moveTo>
                  <a:cubicBezTo>
                    <a:pt x="73" y="1"/>
                    <a:pt x="1" y="323"/>
                    <a:pt x="229" y="400"/>
                  </a:cubicBezTo>
                  <a:lnTo>
                    <a:pt x="441" y="457"/>
                  </a:lnTo>
                  <a:cubicBezTo>
                    <a:pt x="461" y="462"/>
                    <a:pt x="481" y="465"/>
                    <a:pt x="499" y="465"/>
                  </a:cubicBezTo>
                  <a:cubicBezTo>
                    <a:pt x="719" y="465"/>
                    <a:pt x="790" y="126"/>
                    <a:pt x="546" y="64"/>
                  </a:cubicBezTo>
                  <a:lnTo>
                    <a:pt x="335" y="6"/>
                  </a:lnTo>
                  <a:cubicBezTo>
                    <a:pt x="318" y="2"/>
                    <a:pt x="30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6" name="Google Shape;24396;p76"/>
            <p:cNvSpPr/>
            <p:nvPr/>
          </p:nvSpPr>
          <p:spPr>
            <a:xfrm>
              <a:off x="1927516" y="4484358"/>
              <a:ext cx="13861" cy="16272"/>
            </a:xfrm>
            <a:custGeom>
              <a:rect b="b" l="l" r="r" t="t"/>
              <a:pathLst>
                <a:path extrusionOk="0" h="621" w="529">
                  <a:moveTo>
                    <a:pt x="246" y="1"/>
                  </a:moveTo>
                  <a:cubicBezTo>
                    <a:pt x="124" y="1"/>
                    <a:pt x="0" y="102"/>
                    <a:pt x="43" y="261"/>
                  </a:cubicBezTo>
                  <a:lnTo>
                    <a:pt x="101" y="467"/>
                  </a:lnTo>
                  <a:cubicBezTo>
                    <a:pt x="125" y="558"/>
                    <a:pt x="202" y="621"/>
                    <a:pt x="298" y="621"/>
                  </a:cubicBezTo>
                  <a:cubicBezTo>
                    <a:pt x="432" y="621"/>
                    <a:pt x="528" y="491"/>
                    <a:pt x="495" y="361"/>
                  </a:cubicBezTo>
                  <a:lnTo>
                    <a:pt x="437" y="150"/>
                  </a:lnTo>
                  <a:cubicBezTo>
                    <a:pt x="408" y="46"/>
                    <a:pt x="328"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97" name="Google Shape;24397;p76"/>
          <p:cNvGrpSpPr/>
          <p:nvPr/>
        </p:nvGrpSpPr>
        <p:grpSpPr>
          <a:xfrm>
            <a:off x="2399816" y="4298215"/>
            <a:ext cx="365394" cy="329706"/>
            <a:chOff x="2399816" y="4298215"/>
            <a:chExt cx="365394" cy="329706"/>
          </a:xfrm>
        </p:grpSpPr>
        <p:sp>
          <p:nvSpPr>
            <p:cNvPr id="24398" name="Google Shape;24398;p76"/>
            <p:cNvSpPr/>
            <p:nvPr/>
          </p:nvSpPr>
          <p:spPr>
            <a:xfrm>
              <a:off x="2502818" y="4311186"/>
              <a:ext cx="138899" cy="52588"/>
            </a:xfrm>
            <a:custGeom>
              <a:rect b="b" l="l" r="r" t="t"/>
              <a:pathLst>
                <a:path extrusionOk="0" h="2007" w="5301">
                  <a:moveTo>
                    <a:pt x="274" y="0"/>
                  </a:moveTo>
                  <a:cubicBezTo>
                    <a:pt x="125" y="0"/>
                    <a:pt x="1" y="120"/>
                    <a:pt x="1" y="269"/>
                  </a:cubicBezTo>
                  <a:lnTo>
                    <a:pt x="1" y="1733"/>
                  </a:lnTo>
                  <a:cubicBezTo>
                    <a:pt x="1" y="1882"/>
                    <a:pt x="125" y="2007"/>
                    <a:pt x="274" y="2007"/>
                  </a:cubicBezTo>
                  <a:lnTo>
                    <a:pt x="4955" y="2007"/>
                  </a:lnTo>
                  <a:cubicBezTo>
                    <a:pt x="5171" y="2002"/>
                    <a:pt x="5300" y="1767"/>
                    <a:pt x="5180" y="1584"/>
                  </a:cubicBezTo>
                  <a:lnTo>
                    <a:pt x="4234" y="120"/>
                  </a:lnTo>
                  <a:cubicBezTo>
                    <a:pt x="4186" y="44"/>
                    <a:pt x="4100" y="0"/>
                    <a:pt x="4009" y="0"/>
                  </a:cubicBezTo>
                  <a:close/>
                </a:path>
              </a:pathLst>
            </a:custGeom>
            <a:solidFill>
              <a:srgbClr val="8797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9" name="Google Shape;24399;p76"/>
            <p:cNvSpPr/>
            <p:nvPr/>
          </p:nvSpPr>
          <p:spPr>
            <a:xfrm>
              <a:off x="2419442" y="4303508"/>
              <a:ext cx="138742" cy="52615"/>
            </a:xfrm>
            <a:custGeom>
              <a:rect b="b" l="l" r="r" t="t"/>
              <a:pathLst>
                <a:path extrusionOk="0" h="2008" w="5295">
                  <a:moveTo>
                    <a:pt x="274" y="1"/>
                  </a:moveTo>
                  <a:cubicBezTo>
                    <a:pt x="120" y="1"/>
                    <a:pt x="0" y="121"/>
                    <a:pt x="0" y="274"/>
                  </a:cubicBezTo>
                  <a:lnTo>
                    <a:pt x="0" y="1733"/>
                  </a:lnTo>
                  <a:cubicBezTo>
                    <a:pt x="0" y="1887"/>
                    <a:pt x="120" y="2007"/>
                    <a:pt x="274" y="2007"/>
                  </a:cubicBezTo>
                  <a:lnTo>
                    <a:pt x="4954" y="2007"/>
                  </a:lnTo>
                  <a:cubicBezTo>
                    <a:pt x="5165" y="2007"/>
                    <a:pt x="5295" y="1767"/>
                    <a:pt x="5180" y="1589"/>
                  </a:cubicBezTo>
                  <a:lnTo>
                    <a:pt x="4234" y="125"/>
                  </a:lnTo>
                  <a:cubicBezTo>
                    <a:pt x="4186" y="44"/>
                    <a:pt x="4099" y="1"/>
                    <a:pt x="4003" y="1"/>
                  </a:cubicBez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0" name="Google Shape;24400;p76"/>
            <p:cNvSpPr/>
            <p:nvPr/>
          </p:nvSpPr>
          <p:spPr>
            <a:xfrm>
              <a:off x="2405214" y="4333327"/>
              <a:ext cx="354729" cy="243028"/>
            </a:xfrm>
            <a:custGeom>
              <a:rect b="b" l="l" r="r" t="t"/>
              <a:pathLst>
                <a:path extrusionOk="0" h="9275" w="13538">
                  <a:moveTo>
                    <a:pt x="274" y="0"/>
                  </a:moveTo>
                  <a:cubicBezTo>
                    <a:pt x="121" y="0"/>
                    <a:pt x="1" y="125"/>
                    <a:pt x="1" y="274"/>
                  </a:cubicBezTo>
                  <a:lnTo>
                    <a:pt x="1" y="9001"/>
                  </a:lnTo>
                  <a:cubicBezTo>
                    <a:pt x="1" y="9149"/>
                    <a:pt x="121" y="9274"/>
                    <a:pt x="274" y="9274"/>
                  </a:cubicBezTo>
                  <a:lnTo>
                    <a:pt x="13264" y="9274"/>
                  </a:lnTo>
                  <a:cubicBezTo>
                    <a:pt x="13417" y="9274"/>
                    <a:pt x="13537" y="9149"/>
                    <a:pt x="13537" y="9001"/>
                  </a:cubicBezTo>
                  <a:lnTo>
                    <a:pt x="13537" y="274"/>
                  </a:lnTo>
                  <a:cubicBezTo>
                    <a:pt x="13537" y="125"/>
                    <a:pt x="13417" y="0"/>
                    <a:pt x="13264" y="0"/>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1" name="Google Shape;24401;p76"/>
            <p:cNvSpPr/>
            <p:nvPr/>
          </p:nvSpPr>
          <p:spPr>
            <a:xfrm>
              <a:off x="2416664" y="4398964"/>
              <a:ext cx="329575" cy="177391"/>
            </a:xfrm>
            <a:custGeom>
              <a:rect b="b" l="l" r="r" t="t"/>
              <a:pathLst>
                <a:path extrusionOk="0" h="6770" w="12578">
                  <a:moveTo>
                    <a:pt x="4109" y="1"/>
                  </a:moveTo>
                  <a:cubicBezTo>
                    <a:pt x="3778" y="1"/>
                    <a:pt x="3509" y="270"/>
                    <a:pt x="3509" y="601"/>
                  </a:cubicBezTo>
                  <a:lnTo>
                    <a:pt x="3509" y="5809"/>
                  </a:lnTo>
                  <a:lnTo>
                    <a:pt x="600" y="5809"/>
                  </a:lnTo>
                  <a:cubicBezTo>
                    <a:pt x="269" y="5809"/>
                    <a:pt x="0" y="6078"/>
                    <a:pt x="0" y="6409"/>
                  </a:cubicBezTo>
                  <a:lnTo>
                    <a:pt x="0" y="6769"/>
                  </a:lnTo>
                  <a:lnTo>
                    <a:pt x="12577" y="6769"/>
                  </a:lnTo>
                  <a:lnTo>
                    <a:pt x="12577" y="601"/>
                  </a:lnTo>
                  <a:cubicBezTo>
                    <a:pt x="12577" y="270"/>
                    <a:pt x="12313" y="1"/>
                    <a:pt x="11982" y="1"/>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2" name="Google Shape;24402;p76"/>
            <p:cNvSpPr/>
            <p:nvPr/>
          </p:nvSpPr>
          <p:spPr>
            <a:xfrm>
              <a:off x="2726588" y="4333327"/>
              <a:ext cx="33356" cy="243028"/>
            </a:xfrm>
            <a:custGeom>
              <a:rect b="b" l="l" r="r" t="t"/>
              <a:pathLst>
                <a:path extrusionOk="0" h="9275" w="1273">
                  <a:moveTo>
                    <a:pt x="0" y="0"/>
                  </a:moveTo>
                  <a:cubicBezTo>
                    <a:pt x="149" y="0"/>
                    <a:pt x="269" y="125"/>
                    <a:pt x="269" y="274"/>
                  </a:cubicBezTo>
                  <a:lnTo>
                    <a:pt x="269" y="9001"/>
                  </a:lnTo>
                  <a:cubicBezTo>
                    <a:pt x="269" y="9149"/>
                    <a:pt x="149" y="9274"/>
                    <a:pt x="0" y="9274"/>
                  </a:cubicBezTo>
                  <a:lnTo>
                    <a:pt x="999" y="9274"/>
                  </a:lnTo>
                  <a:cubicBezTo>
                    <a:pt x="1152" y="9274"/>
                    <a:pt x="1272" y="9149"/>
                    <a:pt x="1272" y="9001"/>
                  </a:cubicBezTo>
                  <a:lnTo>
                    <a:pt x="1272" y="274"/>
                  </a:lnTo>
                  <a:cubicBezTo>
                    <a:pt x="1272" y="125"/>
                    <a:pt x="1148" y="0"/>
                    <a:pt x="999" y="0"/>
                  </a:cubicBezTo>
                  <a:close/>
                </a:path>
              </a:pathLst>
            </a:custGeom>
            <a:solidFill>
              <a:srgbClr val="B2C2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3" name="Google Shape;24403;p76"/>
            <p:cNvSpPr/>
            <p:nvPr/>
          </p:nvSpPr>
          <p:spPr>
            <a:xfrm>
              <a:off x="2517151" y="4407663"/>
              <a:ext cx="220520" cy="214834"/>
            </a:xfrm>
            <a:custGeom>
              <a:rect b="b" l="l" r="r" t="t"/>
              <a:pathLst>
                <a:path extrusionOk="0" h="8199" w="8416">
                  <a:moveTo>
                    <a:pt x="266" y="0"/>
                  </a:moveTo>
                  <a:cubicBezTo>
                    <a:pt x="116" y="0"/>
                    <a:pt x="1" y="123"/>
                    <a:pt x="1" y="269"/>
                  </a:cubicBezTo>
                  <a:lnTo>
                    <a:pt x="1" y="8199"/>
                  </a:lnTo>
                  <a:lnTo>
                    <a:pt x="6716" y="8199"/>
                  </a:lnTo>
                  <a:cubicBezTo>
                    <a:pt x="7657" y="8199"/>
                    <a:pt x="8416" y="7436"/>
                    <a:pt x="8416" y="6500"/>
                  </a:cubicBezTo>
                  <a:lnTo>
                    <a:pt x="8416" y="269"/>
                  </a:lnTo>
                  <a:cubicBezTo>
                    <a:pt x="8416" y="120"/>
                    <a:pt x="8296" y="0"/>
                    <a:pt x="8147" y="0"/>
                  </a:cubicBezTo>
                  <a:lnTo>
                    <a:pt x="274" y="0"/>
                  </a:lnTo>
                  <a:cubicBezTo>
                    <a:pt x="272" y="0"/>
                    <a:pt x="269" y="0"/>
                    <a:pt x="266" y="0"/>
                  </a:cubicBezTo>
                  <a:close/>
                </a:path>
              </a:pathLst>
            </a:custGeom>
            <a:solidFill>
              <a:srgbClr val="ACB9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4" name="Google Shape;24404;p76"/>
            <p:cNvSpPr/>
            <p:nvPr/>
          </p:nvSpPr>
          <p:spPr>
            <a:xfrm>
              <a:off x="2679423" y="4407663"/>
              <a:ext cx="58248" cy="214834"/>
            </a:xfrm>
            <a:custGeom>
              <a:rect b="b" l="l" r="r" t="t"/>
              <a:pathLst>
                <a:path extrusionOk="0" h="8199" w="2223">
                  <a:moveTo>
                    <a:pt x="1426" y="0"/>
                  </a:moveTo>
                  <a:cubicBezTo>
                    <a:pt x="1575" y="0"/>
                    <a:pt x="1699" y="120"/>
                    <a:pt x="1699" y="269"/>
                  </a:cubicBezTo>
                  <a:lnTo>
                    <a:pt x="1699" y="6500"/>
                  </a:lnTo>
                  <a:cubicBezTo>
                    <a:pt x="1699" y="7436"/>
                    <a:pt x="936" y="8199"/>
                    <a:pt x="0" y="8199"/>
                  </a:cubicBezTo>
                  <a:lnTo>
                    <a:pt x="523" y="8199"/>
                  </a:lnTo>
                  <a:cubicBezTo>
                    <a:pt x="1459" y="8199"/>
                    <a:pt x="2223" y="7436"/>
                    <a:pt x="2223" y="6500"/>
                  </a:cubicBezTo>
                  <a:lnTo>
                    <a:pt x="2223" y="269"/>
                  </a:lnTo>
                  <a:cubicBezTo>
                    <a:pt x="2223" y="120"/>
                    <a:pt x="2103" y="0"/>
                    <a:pt x="1954"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5" name="Google Shape;24405;p76"/>
            <p:cNvSpPr/>
            <p:nvPr/>
          </p:nvSpPr>
          <p:spPr>
            <a:xfrm>
              <a:off x="2425206" y="4559847"/>
              <a:ext cx="265064" cy="62650"/>
            </a:xfrm>
            <a:custGeom>
              <a:rect b="b" l="l" r="r" t="t"/>
              <a:pathLst>
                <a:path extrusionOk="0" h="2391" w="10116">
                  <a:moveTo>
                    <a:pt x="270" y="0"/>
                  </a:moveTo>
                  <a:cubicBezTo>
                    <a:pt x="121" y="0"/>
                    <a:pt x="1" y="120"/>
                    <a:pt x="1" y="269"/>
                  </a:cubicBezTo>
                  <a:lnTo>
                    <a:pt x="1" y="692"/>
                  </a:lnTo>
                  <a:cubicBezTo>
                    <a:pt x="1" y="1628"/>
                    <a:pt x="759" y="2391"/>
                    <a:pt x="1700" y="2391"/>
                  </a:cubicBezTo>
                  <a:lnTo>
                    <a:pt x="10115" y="2391"/>
                  </a:lnTo>
                  <a:cubicBezTo>
                    <a:pt x="9179" y="2391"/>
                    <a:pt x="8416" y="1633"/>
                    <a:pt x="8416" y="692"/>
                  </a:cubicBezTo>
                  <a:lnTo>
                    <a:pt x="8416" y="269"/>
                  </a:lnTo>
                  <a:cubicBezTo>
                    <a:pt x="8416" y="120"/>
                    <a:pt x="8296" y="0"/>
                    <a:pt x="8142"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6" name="Google Shape;24406;p76"/>
            <p:cNvSpPr/>
            <p:nvPr/>
          </p:nvSpPr>
          <p:spPr>
            <a:xfrm>
              <a:off x="2649605" y="4449168"/>
              <a:ext cx="58143" cy="19390"/>
            </a:xfrm>
            <a:custGeom>
              <a:rect b="b" l="l" r="r" t="t"/>
              <a:pathLst>
                <a:path extrusionOk="0" h="740" w="2219">
                  <a:moveTo>
                    <a:pt x="1" y="0"/>
                  </a:moveTo>
                  <a:lnTo>
                    <a:pt x="1" y="739"/>
                  </a:lnTo>
                  <a:lnTo>
                    <a:pt x="2218" y="739"/>
                  </a:lnTo>
                  <a:lnTo>
                    <a:pt x="2218" y="0"/>
                  </a:lnTo>
                  <a:close/>
                </a:path>
              </a:pathLst>
            </a:custGeom>
            <a:solidFill>
              <a:srgbClr val="B4BF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7" name="Google Shape;24407;p76"/>
            <p:cNvSpPr/>
            <p:nvPr/>
          </p:nvSpPr>
          <p:spPr>
            <a:xfrm>
              <a:off x="2399816" y="4298215"/>
              <a:ext cx="262890" cy="92862"/>
            </a:xfrm>
            <a:custGeom>
              <a:rect b="b" l="l" r="r" t="t"/>
              <a:pathLst>
                <a:path extrusionOk="0" h="3544" w="10033">
                  <a:moveTo>
                    <a:pt x="4757" y="409"/>
                  </a:moveTo>
                  <a:cubicBezTo>
                    <a:pt x="4781" y="409"/>
                    <a:pt x="4805" y="419"/>
                    <a:pt x="4815" y="438"/>
                  </a:cubicBezTo>
                  <a:lnTo>
                    <a:pt x="5266" y="1139"/>
                  </a:lnTo>
                  <a:lnTo>
                    <a:pt x="955" y="1139"/>
                  </a:lnTo>
                  <a:lnTo>
                    <a:pt x="955" y="476"/>
                  </a:lnTo>
                  <a:cubicBezTo>
                    <a:pt x="955" y="438"/>
                    <a:pt x="984" y="409"/>
                    <a:pt x="1023" y="409"/>
                  </a:cubicBezTo>
                  <a:close/>
                  <a:moveTo>
                    <a:pt x="7940" y="697"/>
                  </a:moveTo>
                  <a:cubicBezTo>
                    <a:pt x="7964" y="697"/>
                    <a:pt x="7988" y="707"/>
                    <a:pt x="8002" y="731"/>
                  </a:cubicBezTo>
                  <a:lnTo>
                    <a:pt x="8266" y="1139"/>
                  </a:lnTo>
                  <a:lnTo>
                    <a:pt x="5751" y="1139"/>
                  </a:lnTo>
                  <a:lnTo>
                    <a:pt x="5463" y="697"/>
                  </a:lnTo>
                  <a:close/>
                  <a:moveTo>
                    <a:pt x="1023" y="1"/>
                  </a:moveTo>
                  <a:cubicBezTo>
                    <a:pt x="759" y="1"/>
                    <a:pt x="547" y="212"/>
                    <a:pt x="547" y="476"/>
                  </a:cubicBezTo>
                  <a:lnTo>
                    <a:pt x="547" y="1139"/>
                  </a:lnTo>
                  <a:lnTo>
                    <a:pt x="480" y="1139"/>
                  </a:lnTo>
                  <a:cubicBezTo>
                    <a:pt x="216" y="1139"/>
                    <a:pt x="5" y="1350"/>
                    <a:pt x="0" y="1614"/>
                  </a:cubicBezTo>
                  <a:lnTo>
                    <a:pt x="0" y="3337"/>
                  </a:lnTo>
                  <a:cubicBezTo>
                    <a:pt x="0" y="3452"/>
                    <a:pt x="91" y="3544"/>
                    <a:pt x="207" y="3544"/>
                  </a:cubicBezTo>
                  <a:cubicBezTo>
                    <a:pt x="317" y="3544"/>
                    <a:pt x="408" y="3452"/>
                    <a:pt x="408" y="3342"/>
                  </a:cubicBezTo>
                  <a:lnTo>
                    <a:pt x="408" y="1614"/>
                  </a:lnTo>
                  <a:cubicBezTo>
                    <a:pt x="408" y="1575"/>
                    <a:pt x="442" y="1547"/>
                    <a:pt x="480" y="1547"/>
                  </a:cubicBezTo>
                  <a:lnTo>
                    <a:pt x="9759" y="1547"/>
                  </a:lnTo>
                  <a:cubicBezTo>
                    <a:pt x="10033" y="1547"/>
                    <a:pt x="10033" y="1139"/>
                    <a:pt x="9759" y="1139"/>
                  </a:cubicBezTo>
                  <a:lnTo>
                    <a:pt x="8751" y="1139"/>
                  </a:lnTo>
                  <a:lnTo>
                    <a:pt x="8343" y="510"/>
                  </a:lnTo>
                  <a:cubicBezTo>
                    <a:pt x="8252" y="371"/>
                    <a:pt x="8103" y="289"/>
                    <a:pt x="7940" y="289"/>
                  </a:cubicBezTo>
                  <a:lnTo>
                    <a:pt x="5204" y="289"/>
                  </a:lnTo>
                  <a:lnTo>
                    <a:pt x="5156" y="217"/>
                  </a:lnTo>
                  <a:cubicBezTo>
                    <a:pt x="5069" y="83"/>
                    <a:pt x="4916" y="1"/>
                    <a:pt x="475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8" name="Google Shape;24408;p76"/>
            <p:cNvSpPr/>
            <p:nvPr/>
          </p:nvSpPr>
          <p:spPr>
            <a:xfrm>
              <a:off x="2399947" y="4328034"/>
              <a:ext cx="365263" cy="299888"/>
            </a:xfrm>
            <a:custGeom>
              <a:rect b="b" l="l" r="r" t="t"/>
              <a:pathLst>
                <a:path extrusionOk="0" h="11445" w="13940">
                  <a:moveTo>
                    <a:pt x="9111" y="9049"/>
                  </a:moveTo>
                  <a:cubicBezTo>
                    <a:pt x="9145" y="9049"/>
                    <a:pt x="9178" y="9083"/>
                    <a:pt x="9178" y="9116"/>
                  </a:cubicBezTo>
                  <a:lnTo>
                    <a:pt x="9178" y="9539"/>
                  </a:lnTo>
                  <a:cubicBezTo>
                    <a:pt x="9178" y="10124"/>
                    <a:pt x="9442" y="10672"/>
                    <a:pt x="9903" y="11036"/>
                  </a:cubicBezTo>
                  <a:lnTo>
                    <a:pt x="2664" y="11036"/>
                  </a:lnTo>
                  <a:cubicBezTo>
                    <a:pt x="1839" y="11032"/>
                    <a:pt x="1171" y="10364"/>
                    <a:pt x="1171" y="9539"/>
                  </a:cubicBezTo>
                  <a:lnTo>
                    <a:pt x="1171" y="9116"/>
                  </a:lnTo>
                  <a:cubicBezTo>
                    <a:pt x="1171" y="9083"/>
                    <a:pt x="1200" y="9049"/>
                    <a:pt x="1238" y="9049"/>
                  </a:cubicBezTo>
                  <a:close/>
                  <a:moveTo>
                    <a:pt x="10647" y="1"/>
                  </a:moveTo>
                  <a:cubicBezTo>
                    <a:pt x="10373" y="1"/>
                    <a:pt x="10373" y="409"/>
                    <a:pt x="10647" y="409"/>
                  </a:cubicBezTo>
                  <a:lnTo>
                    <a:pt x="13465" y="409"/>
                  </a:lnTo>
                  <a:cubicBezTo>
                    <a:pt x="13503" y="409"/>
                    <a:pt x="13532" y="437"/>
                    <a:pt x="13537" y="476"/>
                  </a:cubicBezTo>
                  <a:lnTo>
                    <a:pt x="13537" y="9203"/>
                  </a:lnTo>
                  <a:cubicBezTo>
                    <a:pt x="13532" y="9241"/>
                    <a:pt x="13503" y="9270"/>
                    <a:pt x="13465" y="9270"/>
                  </a:cubicBezTo>
                  <a:lnTo>
                    <a:pt x="13095" y="9270"/>
                  </a:lnTo>
                  <a:lnTo>
                    <a:pt x="13095" y="3308"/>
                  </a:lnTo>
                  <a:cubicBezTo>
                    <a:pt x="13090" y="3049"/>
                    <a:pt x="12879" y="2833"/>
                    <a:pt x="12620" y="2833"/>
                  </a:cubicBezTo>
                  <a:lnTo>
                    <a:pt x="7133" y="2833"/>
                  </a:lnTo>
                  <a:cubicBezTo>
                    <a:pt x="6860" y="2833"/>
                    <a:pt x="6860" y="3241"/>
                    <a:pt x="7133" y="3241"/>
                  </a:cubicBezTo>
                  <a:lnTo>
                    <a:pt x="12620" y="3241"/>
                  </a:lnTo>
                  <a:cubicBezTo>
                    <a:pt x="12654" y="3241"/>
                    <a:pt x="12687" y="3270"/>
                    <a:pt x="12687" y="3308"/>
                  </a:cubicBezTo>
                  <a:lnTo>
                    <a:pt x="12687" y="9539"/>
                  </a:lnTo>
                  <a:cubicBezTo>
                    <a:pt x="12682" y="10364"/>
                    <a:pt x="12015" y="11032"/>
                    <a:pt x="11189" y="11036"/>
                  </a:cubicBezTo>
                  <a:lnTo>
                    <a:pt x="11079" y="11036"/>
                  </a:lnTo>
                  <a:cubicBezTo>
                    <a:pt x="10253" y="11032"/>
                    <a:pt x="9586" y="10364"/>
                    <a:pt x="9586" y="9539"/>
                  </a:cubicBezTo>
                  <a:lnTo>
                    <a:pt x="9586" y="9116"/>
                  </a:lnTo>
                  <a:cubicBezTo>
                    <a:pt x="9581" y="8857"/>
                    <a:pt x="9370" y="8641"/>
                    <a:pt x="9106" y="8641"/>
                  </a:cubicBezTo>
                  <a:lnTo>
                    <a:pt x="4680" y="8641"/>
                  </a:lnTo>
                  <a:lnTo>
                    <a:pt x="4680" y="3308"/>
                  </a:lnTo>
                  <a:cubicBezTo>
                    <a:pt x="4680" y="3270"/>
                    <a:pt x="4709" y="3241"/>
                    <a:pt x="4747" y="3241"/>
                  </a:cubicBezTo>
                  <a:lnTo>
                    <a:pt x="6240" y="3241"/>
                  </a:lnTo>
                  <a:cubicBezTo>
                    <a:pt x="6514" y="3241"/>
                    <a:pt x="6514" y="2833"/>
                    <a:pt x="6240" y="2833"/>
                  </a:cubicBezTo>
                  <a:lnTo>
                    <a:pt x="4747" y="2833"/>
                  </a:lnTo>
                  <a:cubicBezTo>
                    <a:pt x="4483" y="2833"/>
                    <a:pt x="4272" y="3049"/>
                    <a:pt x="4272" y="3308"/>
                  </a:cubicBezTo>
                  <a:lnTo>
                    <a:pt x="4272" y="8641"/>
                  </a:lnTo>
                  <a:lnTo>
                    <a:pt x="1238" y="8641"/>
                  </a:lnTo>
                  <a:cubicBezTo>
                    <a:pt x="974" y="8641"/>
                    <a:pt x="763" y="8857"/>
                    <a:pt x="758" y="9116"/>
                  </a:cubicBezTo>
                  <a:lnTo>
                    <a:pt x="758" y="9270"/>
                  </a:lnTo>
                  <a:lnTo>
                    <a:pt x="475" y="9270"/>
                  </a:lnTo>
                  <a:cubicBezTo>
                    <a:pt x="437" y="9270"/>
                    <a:pt x="408" y="9241"/>
                    <a:pt x="408" y="9203"/>
                  </a:cubicBezTo>
                  <a:lnTo>
                    <a:pt x="408" y="3092"/>
                  </a:lnTo>
                  <a:cubicBezTo>
                    <a:pt x="408" y="2955"/>
                    <a:pt x="306" y="2887"/>
                    <a:pt x="204" y="2887"/>
                  </a:cubicBezTo>
                  <a:cubicBezTo>
                    <a:pt x="102" y="2887"/>
                    <a:pt x="0" y="2955"/>
                    <a:pt x="0" y="3092"/>
                  </a:cubicBezTo>
                  <a:lnTo>
                    <a:pt x="0" y="9203"/>
                  </a:lnTo>
                  <a:cubicBezTo>
                    <a:pt x="0" y="9467"/>
                    <a:pt x="211" y="9678"/>
                    <a:pt x="475" y="9678"/>
                  </a:cubicBezTo>
                  <a:lnTo>
                    <a:pt x="763" y="9678"/>
                  </a:lnTo>
                  <a:cubicBezTo>
                    <a:pt x="840" y="10672"/>
                    <a:pt x="1666" y="11440"/>
                    <a:pt x="2664" y="11444"/>
                  </a:cubicBezTo>
                  <a:lnTo>
                    <a:pt x="11185" y="11444"/>
                  </a:lnTo>
                  <a:cubicBezTo>
                    <a:pt x="12183" y="11440"/>
                    <a:pt x="13009" y="10672"/>
                    <a:pt x="13086" y="9678"/>
                  </a:cubicBezTo>
                  <a:lnTo>
                    <a:pt x="13465" y="9678"/>
                  </a:lnTo>
                  <a:cubicBezTo>
                    <a:pt x="13729" y="9678"/>
                    <a:pt x="13940" y="9467"/>
                    <a:pt x="13940" y="9203"/>
                  </a:cubicBezTo>
                  <a:lnTo>
                    <a:pt x="13940" y="476"/>
                  </a:lnTo>
                  <a:cubicBezTo>
                    <a:pt x="13940" y="217"/>
                    <a:pt x="13729" y="5"/>
                    <a:pt x="134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9" name="Google Shape;24409;p76"/>
            <p:cNvSpPr/>
            <p:nvPr/>
          </p:nvSpPr>
          <p:spPr>
            <a:xfrm>
              <a:off x="2541939" y="4486638"/>
              <a:ext cx="25050" cy="10717"/>
            </a:xfrm>
            <a:custGeom>
              <a:rect b="b" l="l" r="r" t="t"/>
              <a:pathLst>
                <a:path extrusionOk="0" h="409" w="956">
                  <a:moveTo>
                    <a:pt x="269" y="1"/>
                  </a:moveTo>
                  <a:cubicBezTo>
                    <a:pt x="1" y="1"/>
                    <a:pt x="1" y="409"/>
                    <a:pt x="269" y="409"/>
                  </a:cubicBezTo>
                  <a:lnTo>
                    <a:pt x="687" y="409"/>
                  </a:lnTo>
                  <a:cubicBezTo>
                    <a:pt x="956" y="409"/>
                    <a:pt x="956" y="1"/>
                    <a:pt x="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0" name="Google Shape;24410;p76"/>
            <p:cNvSpPr/>
            <p:nvPr/>
          </p:nvSpPr>
          <p:spPr>
            <a:xfrm>
              <a:off x="2571626" y="4486638"/>
              <a:ext cx="143170" cy="10717"/>
            </a:xfrm>
            <a:custGeom>
              <a:rect b="b" l="l" r="r" t="t"/>
              <a:pathLst>
                <a:path extrusionOk="0" h="409" w="5464">
                  <a:moveTo>
                    <a:pt x="207" y="1"/>
                  </a:moveTo>
                  <a:cubicBezTo>
                    <a:pt x="92" y="1"/>
                    <a:pt x="0" y="92"/>
                    <a:pt x="0" y="207"/>
                  </a:cubicBezTo>
                  <a:cubicBezTo>
                    <a:pt x="0" y="318"/>
                    <a:pt x="92" y="409"/>
                    <a:pt x="207" y="409"/>
                  </a:cubicBezTo>
                  <a:lnTo>
                    <a:pt x="5194" y="409"/>
                  </a:lnTo>
                  <a:cubicBezTo>
                    <a:pt x="5463" y="409"/>
                    <a:pt x="5463" y="1"/>
                    <a:pt x="51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1" name="Google Shape;24411;p76"/>
            <p:cNvSpPr/>
            <p:nvPr/>
          </p:nvSpPr>
          <p:spPr>
            <a:xfrm>
              <a:off x="2541939" y="4504508"/>
              <a:ext cx="172858" cy="10717"/>
            </a:xfrm>
            <a:custGeom>
              <a:rect b="b" l="l" r="r" t="t"/>
              <a:pathLst>
                <a:path extrusionOk="0" h="409" w="6597">
                  <a:moveTo>
                    <a:pt x="269" y="0"/>
                  </a:moveTo>
                  <a:cubicBezTo>
                    <a:pt x="1" y="0"/>
                    <a:pt x="1" y="408"/>
                    <a:pt x="269" y="408"/>
                  </a:cubicBezTo>
                  <a:lnTo>
                    <a:pt x="6327" y="408"/>
                  </a:lnTo>
                  <a:cubicBezTo>
                    <a:pt x="6596" y="408"/>
                    <a:pt x="6596" y="0"/>
                    <a:pt x="63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2" name="Google Shape;24412;p76"/>
            <p:cNvSpPr/>
            <p:nvPr/>
          </p:nvSpPr>
          <p:spPr>
            <a:xfrm>
              <a:off x="2541939" y="4522352"/>
              <a:ext cx="172858" cy="10717"/>
            </a:xfrm>
            <a:custGeom>
              <a:rect b="b" l="l" r="r" t="t"/>
              <a:pathLst>
                <a:path extrusionOk="0" h="409" w="6597">
                  <a:moveTo>
                    <a:pt x="269" y="1"/>
                  </a:moveTo>
                  <a:cubicBezTo>
                    <a:pt x="1" y="1"/>
                    <a:pt x="1" y="409"/>
                    <a:pt x="269" y="409"/>
                  </a:cubicBezTo>
                  <a:lnTo>
                    <a:pt x="6327" y="409"/>
                  </a:lnTo>
                  <a:cubicBezTo>
                    <a:pt x="6596" y="409"/>
                    <a:pt x="6596" y="1"/>
                    <a:pt x="63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3" name="Google Shape;24413;p76"/>
            <p:cNvSpPr/>
            <p:nvPr/>
          </p:nvSpPr>
          <p:spPr>
            <a:xfrm>
              <a:off x="2644312" y="4443744"/>
              <a:ext cx="68703" cy="30211"/>
            </a:xfrm>
            <a:custGeom>
              <a:rect b="b" l="l" r="r" t="t"/>
              <a:pathLst>
                <a:path extrusionOk="0" h="1153" w="2622">
                  <a:moveTo>
                    <a:pt x="2214" y="409"/>
                  </a:moveTo>
                  <a:lnTo>
                    <a:pt x="2214" y="745"/>
                  </a:lnTo>
                  <a:lnTo>
                    <a:pt x="409" y="745"/>
                  </a:lnTo>
                  <a:lnTo>
                    <a:pt x="409" y="409"/>
                  </a:lnTo>
                  <a:close/>
                  <a:moveTo>
                    <a:pt x="203" y="1"/>
                  </a:moveTo>
                  <a:cubicBezTo>
                    <a:pt x="92" y="1"/>
                    <a:pt x="1" y="92"/>
                    <a:pt x="1" y="207"/>
                  </a:cubicBezTo>
                  <a:lnTo>
                    <a:pt x="1" y="946"/>
                  </a:lnTo>
                  <a:cubicBezTo>
                    <a:pt x="1" y="1062"/>
                    <a:pt x="92" y="1153"/>
                    <a:pt x="203" y="1153"/>
                  </a:cubicBezTo>
                  <a:lnTo>
                    <a:pt x="2420" y="1153"/>
                  </a:lnTo>
                  <a:cubicBezTo>
                    <a:pt x="2531" y="1153"/>
                    <a:pt x="2622" y="1062"/>
                    <a:pt x="2622" y="946"/>
                  </a:cubicBezTo>
                  <a:lnTo>
                    <a:pt x="2622" y="207"/>
                  </a:lnTo>
                  <a:cubicBezTo>
                    <a:pt x="2622" y="92"/>
                    <a:pt x="2531" y="1"/>
                    <a:pt x="24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14" name="Google Shape;24414;p76"/>
          <p:cNvGrpSpPr/>
          <p:nvPr/>
        </p:nvGrpSpPr>
        <p:grpSpPr>
          <a:xfrm>
            <a:off x="2915743" y="4295071"/>
            <a:ext cx="366547" cy="335968"/>
            <a:chOff x="2915743" y="4295071"/>
            <a:chExt cx="366547" cy="335968"/>
          </a:xfrm>
        </p:grpSpPr>
        <p:sp>
          <p:nvSpPr>
            <p:cNvPr id="24415" name="Google Shape;24415;p76"/>
            <p:cNvSpPr/>
            <p:nvPr/>
          </p:nvSpPr>
          <p:spPr>
            <a:xfrm>
              <a:off x="2921167" y="4300495"/>
              <a:ext cx="326536" cy="267921"/>
            </a:xfrm>
            <a:custGeom>
              <a:rect b="b" l="l" r="r" t="t"/>
              <a:pathLst>
                <a:path extrusionOk="0" h="10225" w="12462">
                  <a:moveTo>
                    <a:pt x="552" y="0"/>
                  </a:moveTo>
                  <a:cubicBezTo>
                    <a:pt x="245" y="0"/>
                    <a:pt x="0" y="245"/>
                    <a:pt x="0" y="552"/>
                  </a:cubicBezTo>
                  <a:lnTo>
                    <a:pt x="0" y="9956"/>
                  </a:lnTo>
                  <a:cubicBezTo>
                    <a:pt x="0" y="10105"/>
                    <a:pt x="120" y="10225"/>
                    <a:pt x="269" y="10225"/>
                  </a:cubicBezTo>
                  <a:lnTo>
                    <a:pt x="12188" y="10225"/>
                  </a:lnTo>
                  <a:cubicBezTo>
                    <a:pt x="12337" y="10225"/>
                    <a:pt x="12462" y="10105"/>
                    <a:pt x="12462" y="9956"/>
                  </a:cubicBezTo>
                  <a:lnTo>
                    <a:pt x="12462" y="552"/>
                  </a:lnTo>
                  <a:cubicBezTo>
                    <a:pt x="12462" y="245"/>
                    <a:pt x="12212" y="0"/>
                    <a:pt x="11910" y="0"/>
                  </a:cubicBezTo>
                  <a:close/>
                </a:path>
              </a:pathLst>
            </a:custGeom>
            <a:solidFill>
              <a:srgbClr val="F5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6" name="Google Shape;24416;p76"/>
            <p:cNvSpPr/>
            <p:nvPr/>
          </p:nvSpPr>
          <p:spPr>
            <a:xfrm>
              <a:off x="2952846" y="4313518"/>
              <a:ext cx="294857" cy="254898"/>
            </a:xfrm>
            <a:custGeom>
              <a:rect b="b" l="l" r="r" t="t"/>
              <a:pathLst>
                <a:path extrusionOk="0" h="9728" w="11253">
                  <a:moveTo>
                    <a:pt x="4603" y="1"/>
                  </a:moveTo>
                  <a:cubicBezTo>
                    <a:pt x="3527" y="1"/>
                    <a:pt x="2456" y="414"/>
                    <a:pt x="1643" y="1227"/>
                  </a:cubicBezTo>
                  <a:cubicBezTo>
                    <a:pt x="116" y="2758"/>
                    <a:pt x="1" y="5196"/>
                    <a:pt x="1379" y="6857"/>
                  </a:cubicBezTo>
                  <a:cubicBezTo>
                    <a:pt x="2202" y="7849"/>
                    <a:pt x="3396" y="8370"/>
                    <a:pt x="4605" y="8370"/>
                  </a:cubicBezTo>
                  <a:cubicBezTo>
                    <a:pt x="5420" y="8370"/>
                    <a:pt x="6242" y="8134"/>
                    <a:pt x="6961" y="7645"/>
                  </a:cubicBezTo>
                  <a:lnTo>
                    <a:pt x="7705" y="8389"/>
                  </a:lnTo>
                  <a:cubicBezTo>
                    <a:pt x="7576" y="8614"/>
                    <a:pt x="7614" y="8897"/>
                    <a:pt x="7797" y="9085"/>
                  </a:cubicBezTo>
                  <a:lnTo>
                    <a:pt x="8440" y="9728"/>
                  </a:lnTo>
                  <a:lnTo>
                    <a:pt x="10979" y="9728"/>
                  </a:lnTo>
                  <a:cubicBezTo>
                    <a:pt x="11128" y="9728"/>
                    <a:pt x="11253" y="9608"/>
                    <a:pt x="11253" y="9459"/>
                  </a:cubicBezTo>
                  <a:lnTo>
                    <a:pt x="11253" y="9137"/>
                  </a:lnTo>
                  <a:lnTo>
                    <a:pt x="9496" y="7385"/>
                  </a:lnTo>
                  <a:cubicBezTo>
                    <a:pt x="9386" y="7273"/>
                    <a:pt x="9239" y="7214"/>
                    <a:pt x="9090" y="7214"/>
                  </a:cubicBezTo>
                  <a:cubicBezTo>
                    <a:pt x="8990" y="7214"/>
                    <a:pt x="8890" y="7240"/>
                    <a:pt x="8800" y="7294"/>
                  </a:cubicBezTo>
                  <a:lnTo>
                    <a:pt x="8056" y="6545"/>
                  </a:lnTo>
                  <a:cubicBezTo>
                    <a:pt x="9275" y="4760"/>
                    <a:pt x="8934" y="2345"/>
                    <a:pt x="7269" y="963"/>
                  </a:cubicBezTo>
                  <a:cubicBezTo>
                    <a:pt x="6492" y="319"/>
                    <a:pt x="5546" y="1"/>
                    <a:pt x="4603" y="1"/>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7" name="Google Shape;24417;p76"/>
            <p:cNvSpPr/>
            <p:nvPr/>
          </p:nvSpPr>
          <p:spPr>
            <a:xfrm>
              <a:off x="3217491" y="4300495"/>
              <a:ext cx="30211" cy="267921"/>
            </a:xfrm>
            <a:custGeom>
              <a:rect b="b" l="l" r="r" t="t"/>
              <a:pathLst>
                <a:path extrusionOk="0" h="10225" w="1153">
                  <a:moveTo>
                    <a:pt x="9" y="0"/>
                  </a:moveTo>
                  <a:cubicBezTo>
                    <a:pt x="7" y="0"/>
                    <a:pt x="4" y="0"/>
                    <a:pt x="1" y="0"/>
                  </a:cubicBezTo>
                  <a:lnTo>
                    <a:pt x="18" y="0"/>
                  </a:lnTo>
                  <a:cubicBezTo>
                    <a:pt x="15" y="0"/>
                    <a:pt x="12" y="0"/>
                    <a:pt x="9" y="0"/>
                  </a:cubicBezTo>
                  <a:close/>
                  <a:moveTo>
                    <a:pt x="18" y="0"/>
                  </a:moveTo>
                  <a:cubicBezTo>
                    <a:pt x="317" y="5"/>
                    <a:pt x="558" y="251"/>
                    <a:pt x="558" y="552"/>
                  </a:cubicBezTo>
                  <a:lnTo>
                    <a:pt x="558" y="9956"/>
                  </a:lnTo>
                  <a:cubicBezTo>
                    <a:pt x="558" y="10105"/>
                    <a:pt x="433" y="10225"/>
                    <a:pt x="284" y="10225"/>
                  </a:cubicBezTo>
                  <a:lnTo>
                    <a:pt x="879" y="10225"/>
                  </a:lnTo>
                  <a:cubicBezTo>
                    <a:pt x="1028" y="10225"/>
                    <a:pt x="1153" y="10105"/>
                    <a:pt x="1153" y="9956"/>
                  </a:cubicBezTo>
                  <a:lnTo>
                    <a:pt x="1153" y="552"/>
                  </a:lnTo>
                  <a:cubicBezTo>
                    <a:pt x="1153" y="245"/>
                    <a:pt x="903" y="0"/>
                    <a:pt x="601"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8" name="Google Shape;24418;p76"/>
            <p:cNvSpPr/>
            <p:nvPr/>
          </p:nvSpPr>
          <p:spPr>
            <a:xfrm>
              <a:off x="2921167" y="4300495"/>
              <a:ext cx="326536" cy="39382"/>
            </a:xfrm>
            <a:custGeom>
              <a:rect b="b" l="l" r="r" t="t"/>
              <a:pathLst>
                <a:path extrusionOk="0" h="1503" w="12462">
                  <a:moveTo>
                    <a:pt x="552" y="0"/>
                  </a:moveTo>
                  <a:cubicBezTo>
                    <a:pt x="245" y="0"/>
                    <a:pt x="0" y="245"/>
                    <a:pt x="0" y="552"/>
                  </a:cubicBezTo>
                  <a:lnTo>
                    <a:pt x="0" y="1503"/>
                  </a:lnTo>
                  <a:lnTo>
                    <a:pt x="12462" y="1503"/>
                  </a:lnTo>
                  <a:lnTo>
                    <a:pt x="12462" y="552"/>
                  </a:lnTo>
                  <a:cubicBezTo>
                    <a:pt x="12462" y="245"/>
                    <a:pt x="12212" y="0"/>
                    <a:pt x="11910" y="0"/>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9" name="Google Shape;24419;p76"/>
            <p:cNvSpPr/>
            <p:nvPr/>
          </p:nvSpPr>
          <p:spPr>
            <a:xfrm>
              <a:off x="3001661" y="4313360"/>
              <a:ext cx="143170" cy="26517"/>
            </a:xfrm>
            <a:custGeom>
              <a:rect b="b" l="l" r="r" t="t"/>
              <a:pathLst>
                <a:path extrusionOk="0" h="1012" w="5464">
                  <a:moveTo>
                    <a:pt x="2730" y="0"/>
                  </a:moveTo>
                  <a:cubicBezTo>
                    <a:pt x="1757" y="0"/>
                    <a:pt x="785" y="337"/>
                    <a:pt x="0" y="1012"/>
                  </a:cubicBezTo>
                  <a:lnTo>
                    <a:pt x="5463" y="1012"/>
                  </a:lnTo>
                  <a:cubicBezTo>
                    <a:pt x="4676" y="337"/>
                    <a:pt x="3703" y="0"/>
                    <a:pt x="2730"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0" name="Google Shape;24420;p76"/>
            <p:cNvSpPr/>
            <p:nvPr/>
          </p:nvSpPr>
          <p:spPr>
            <a:xfrm>
              <a:off x="3217491" y="4300495"/>
              <a:ext cx="30211" cy="39382"/>
            </a:xfrm>
            <a:custGeom>
              <a:rect b="b" l="l" r="r" t="t"/>
              <a:pathLst>
                <a:path extrusionOk="0" h="1503" w="1153">
                  <a:moveTo>
                    <a:pt x="9" y="0"/>
                  </a:moveTo>
                  <a:cubicBezTo>
                    <a:pt x="7" y="0"/>
                    <a:pt x="4" y="0"/>
                    <a:pt x="1" y="0"/>
                  </a:cubicBezTo>
                  <a:lnTo>
                    <a:pt x="18" y="0"/>
                  </a:lnTo>
                  <a:cubicBezTo>
                    <a:pt x="15" y="0"/>
                    <a:pt x="12" y="0"/>
                    <a:pt x="9" y="0"/>
                  </a:cubicBezTo>
                  <a:close/>
                  <a:moveTo>
                    <a:pt x="605" y="0"/>
                  </a:moveTo>
                  <a:cubicBezTo>
                    <a:pt x="602" y="0"/>
                    <a:pt x="599" y="0"/>
                    <a:pt x="596" y="0"/>
                  </a:cubicBezTo>
                  <a:lnTo>
                    <a:pt x="18" y="0"/>
                  </a:lnTo>
                  <a:cubicBezTo>
                    <a:pt x="317" y="5"/>
                    <a:pt x="558" y="251"/>
                    <a:pt x="558" y="552"/>
                  </a:cubicBezTo>
                  <a:lnTo>
                    <a:pt x="558" y="1503"/>
                  </a:lnTo>
                  <a:lnTo>
                    <a:pt x="1153" y="1503"/>
                  </a:lnTo>
                  <a:lnTo>
                    <a:pt x="1153" y="552"/>
                  </a:lnTo>
                  <a:cubicBezTo>
                    <a:pt x="1153" y="248"/>
                    <a:pt x="908" y="0"/>
                    <a:pt x="605" y="0"/>
                  </a:cubicBezTo>
                  <a:close/>
                </a:path>
              </a:pathLst>
            </a:custGeom>
            <a:solidFill>
              <a:srgbClr val="677A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1" name="Google Shape;24421;p76"/>
            <p:cNvSpPr/>
            <p:nvPr/>
          </p:nvSpPr>
          <p:spPr>
            <a:xfrm>
              <a:off x="3129320" y="4479091"/>
              <a:ext cx="62414" cy="62545"/>
            </a:xfrm>
            <a:custGeom>
              <a:rect b="b" l="l" r="r" t="t"/>
              <a:pathLst>
                <a:path extrusionOk="0" h="2387" w="2382">
                  <a:moveTo>
                    <a:pt x="634" y="1"/>
                  </a:moveTo>
                  <a:lnTo>
                    <a:pt x="1" y="639"/>
                  </a:lnTo>
                  <a:lnTo>
                    <a:pt x="1748" y="2386"/>
                  </a:lnTo>
                  <a:lnTo>
                    <a:pt x="2382" y="1753"/>
                  </a:lnTo>
                  <a:lnTo>
                    <a:pt x="634" y="1"/>
                  </a:ln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2" name="Google Shape;24422;p76"/>
            <p:cNvSpPr/>
            <p:nvPr/>
          </p:nvSpPr>
          <p:spPr>
            <a:xfrm>
              <a:off x="2964192" y="4322007"/>
              <a:ext cx="210327" cy="202283"/>
            </a:xfrm>
            <a:custGeom>
              <a:rect b="b" l="l" r="r" t="t"/>
              <a:pathLst>
                <a:path extrusionOk="0" h="7720" w="8027">
                  <a:moveTo>
                    <a:pt x="4167" y="0"/>
                  </a:moveTo>
                  <a:cubicBezTo>
                    <a:pt x="2602" y="0"/>
                    <a:pt x="1195" y="941"/>
                    <a:pt x="600" y="2381"/>
                  </a:cubicBezTo>
                  <a:cubicBezTo>
                    <a:pt x="0" y="3826"/>
                    <a:pt x="331" y="5487"/>
                    <a:pt x="1435" y="6591"/>
                  </a:cubicBezTo>
                  <a:cubicBezTo>
                    <a:pt x="2173" y="7329"/>
                    <a:pt x="3160" y="7720"/>
                    <a:pt x="4164" y="7720"/>
                  </a:cubicBezTo>
                  <a:cubicBezTo>
                    <a:pt x="4661" y="7720"/>
                    <a:pt x="5163" y="7623"/>
                    <a:pt x="5640" y="7426"/>
                  </a:cubicBezTo>
                  <a:cubicBezTo>
                    <a:pt x="7085" y="6831"/>
                    <a:pt x="8026" y="5420"/>
                    <a:pt x="8026" y="3860"/>
                  </a:cubicBezTo>
                  <a:cubicBezTo>
                    <a:pt x="8026" y="1728"/>
                    <a:pt x="6298" y="0"/>
                    <a:pt x="4167"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3" name="Google Shape;24423;p76"/>
            <p:cNvSpPr/>
            <p:nvPr/>
          </p:nvSpPr>
          <p:spPr>
            <a:xfrm>
              <a:off x="2983922" y="4340244"/>
              <a:ext cx="172229" cy="165809"/>
            </a:xfrm>
            <a:custGeom>
              <a:rect b="b" l="l" r="r" t="t"/>
              <a:pathLst>
                <a:path extrusionOk="0" h="6328" w="6573">
                  <a:moveTo>
                    <a:pt x="3414" y="0"/>
                  </a:moveTo>
                  <a:cubicBezTo>
                    <a:pt x="2132" y="0"/>
                    <a:pt x="980" y="773"/>
                    <a:pt x="490" y="1954"/>
                  </a:cubicBezTo>
                  <a:cubicBezTo>
                    <a:pt x="1" y="3135"/>
                    <a:pt x="269" y="4493"/>
                    <a:pt x="1177" y="5401"/>
                  </a:cubicBezTo>
                  <a:cubicBezTo>
                    <a:pt x="1781" y="6005"/>
                    <a:pt x="2590" y="6327"/>
                    <a:pt x="3414" y="6327"/>
                  </a:cubicBezTo>
                  <a:cubicBezTo>
                    <a:pt x="3821" y="6327"/>
                    <a:pt x="4232" y="6249"/>
                    <a:pt x="4623" y="6087"/>
                  </a:cubicBezTo>
                  <a:cubicBezTo>
                    <a:pt x="5804" y="5597"/>
                    <a:pt x="6572" y="4440"/>
                    <a:pt x="6572" y="3164"/>
                  </a:cubicBezTo>
                  <a:cubicBezTo>
                    <a:pt x="6572" y="1416"/>
                    <a:pt x="5156" y="0"/>
                    <a:pt x="3414" y="0"/>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4" name="Google Shape;24424;p76"/>
            <p:cNvSpPr/>
            <p:nvPr/>
          </p:nvSpPr>
          <p:spPr>
            <a:xfrm>
              <a:off x="3160658" y="4511084"/>
              <a:ext cx="115867" cy="114557"/>
            </a:xfrm>
            <a:custGeom>
              <a:rect b="b" l="l" r="r" t="t"/>
              <a:pathLst>
                <a:path extrusionOk="0" h="4372" w="4422">
                  <a:moveTo>
                    <a:pt x="1160" y="0"/>
                  </a:moveTo>
                  <a:cubicBezTo>
                    <a:pt x="1096" y="0"/>
                    <a:pt x="1032" y="25"/>
                    <a:pt x="984" y="76"/>
                  </a:cubicBezTo>
                  <a:lnTo>
                    <a:pt x="96" y="959"/>
                  </a:lnTo>
                  <a:cubicBezTo>
                    <a:pt x="0" y="1055"/>
                    <a:pt x="0" y="1213"/>
                    <a:pt x="96" y="1314"/>
                  </a:cubicBezTo>
                  <a:lnTo>
                    <a:pt x="3082" y="4300"/>
                  </a:lnTo>
                  <a:cubicBezTo>
                    <a:pt x="3132" y="4348"/>
                    <a:pt x="3197" y="4372"/>
                    <a:pt x="3261" y="4372"/>
                  </a:cubicBezTo>
                  <a:cubicBezTo>
                    <a:pt x="3325" y="4372"/>
                    <a:pt x="3389" y="4348"/>
                    <a:pt x="3437" y="4300"/>
                  </a:cubicBezTo>
                  <a:lnTo>
                    <a:pt x="4320" y="3412"/>
                  </a:lnTo>
                  <a:cubicBezTo>
                    <a:pt x="4421" y="3316"/>
                    <a:pt x="4421" y="3158"/>
                    <a:pt x="4320" y="3062"/>
                  </a:cubicBezTo>
                  <a:lnTo>
                    <a:pt x="1339" y="76"/>
                  </a:lnTo>
                  <a:cubicBezTo>
                    <a:pt x="1289" y="25"/>
                    <a:pt x="1224" y="0"/>
                    <a:pt x="1160" y="0"/>
                  </a:cubicBezTo>
                  <a:close/>
                </a:path>
              </a:pathLst>
            </a:custGeom>
            <a:solidFill>
              <a:srgbClr val="79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5" name="Google Shape;24425;p76"/>
            <p:cNvSpPr/>
            <p:nvPr/>
          </p:nvSpPr>
          <p:spPr>
            <a:xfrm>
              <a:off x="3177113" y="4511084"/>
              <a:ext cx="99412" cy="98731"/>
            </a:xfrm>
            <a:custGeom>
              <a:rect b="b" l="l" r="r" t="t"/>
              <a:pathLst>
                <a:path extrusionOk="0" h="3768" w="3794">
                  <a:moveTo>
                    <a:pt x="532" y="0"/>
                  </a:moveTo>
                  <a:cubicBezTo>
                    <a:pt x="468" y="0"/>
                    <a:pt x="404" y="25"/>
                    <a:pt x="356" y="76"/>
                  </a:cubicBezTo>
                  <a:lnTo>
                    <a:pt x="1" y="426"/>
                  </a:lnTo>
                  <a:cubicBezTo>
                    <a:pt x="51" y="378"/>
                    <a:pt x="116" y="354"/>
                    <a:pt x="180" y="354"/>
                  </a:cubicBezTo>
                  <a:cubicBezTo>
                    <a:pt x="244" y="354"/>
                    <a:pt x="308" y="378"/>
                    <a:pt x="356" y="426"/>
                  </a:cubicBezTo>
                  <a:lnTo>
                    <a:pt x="3342" y="3412"/>
                  </a:lnTo>
                  <a:cubicBezTo>
                    <a:pt x="3438" y="3508"/>
                    <a:pt x="3438" y="3666"/>
                    <a:pt x="3342" y="3767"/>
                  </a:cubicBezTo>
                  <a:lnTo>
                    <a:pt x="3692" y="3412"/>
                  </a:lnTo>
                  <a:cubicBezTo>
                    <a:pt x="3793" y="3316"/>
                    <a:pt x="3793" y="3158"/>
                    <a:pt x="3692" y="3062"/>
                  </a:cubicBezTo>
                  <a:lnTo>
                    <a:pt x="711" y="76"/>
                  </a:lnTo>
                  <a:cubicBezTo>
                    <a:pt x="661" y="25"/>
                    <a:pt x="596" y="0"/>
                    <a:pt x="532" y="0"/>
                  </a:cubicBezTo>
                  <a:close/>
                </a:path>
              </a:pathLst>
            </a:custGeom>
            <a:solidFill>
              <a:srgbClr val="6376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6" name="Google Shape;24426;p76"/>
            <p:cNvSpPr/>
            <p:nvPr/>
          </p:nvSpPr>
          <p:spPr>
            <a:xfrm>
              <a:off x="3027943" y="4375775"/>
              <a:ext cx="70485" cy="68808"/>
            </a:xfrm>
            <a:custGeom>
              <a:rect b="b" l="l" r="r" t="t"/>
              <a:pathLst>
                <a:path extrusionOk="0" h="2626" w="2690">
                  <a:moveTo>
                    <a:pt x="2459" y="1"/>
                  </a:moveTo>
                  <a:cubicBezTo>
                    <a:pt x="2441" y="1"/>
                    <a:pt x="2424" y="3"/>
                    <a:pt x="2406" y="8"/>
                  </a:cubicBezTo>
                  <a:lnTo>
                    <a:pt x="217" y="536"/>
                  </a:lnTo>
                  <a:cubicBezTo>
                    <a:pt x="54" y="574"/>
                    <a:pt x="1" y="776"/>
                    <a:pt x="121" y="891"/>
                  </a:cubicBezTo>
                  <a:lnTo>
                    <a:pt x="1854" y="2566"/>
                  </a:lnTo>
                  <a:cubicBezTo>
                    <a:pt x="1894" y="2607"/>
                    <a:pt x="1946" y="2625"/>
                    <a:pt x="1997" y="2625"/>
                  </a:cubicBezTo>
                  <a:cubicBezTo>
                    <a:pt x="2090" y="2625"/>
                    <a:pt x="2182" y="2563"/>
                    <a:pt x="2204" y="2460"/>
                  </a:cubicBezTo>
                  <a:lnTo>
                    <a:pt x="2660" y="252"/>
                  </a:lnTo>
                  <a:cubicBezTo>
                    <a:pt x="2690" y="117"/>
                    <a:pt x="2586" y="1"/>
                    <a:pt x="2459" y="1"/>
                  </a:cubicBezTo>
                  <a:close/>
                </a:path>
              </a:pathLst>
            </a:custGeom>
            <a:solidFill>
              <a:srgbClr val="8997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7" name="Google Shape;24427;p76"/>
            <p:cNvSpPr/>
            <p:nvPr/>
          </p:nvSpPr>
          <p:spPr>
            <a:xfrm>
              <a:off x="3056582" y="4403366"/>
              <a:ext cx="70747" cy="68624"/>
            </a:xfrm>
            <a:custGeom>
              <a:rect b="b" l="l" r="r" t="t"/>
              <a:pathLst>
                <a:path extrusionOk="0" h="2619" w="2700">
                  <a:moveTo>
                    <a:pt x="234" y="1"/>
                  </a:moveTo>
                  <a:cubicBezTo>
                    <a:pt x="105" y="1"/>
                    <a:pt x="1" y="122"/>
                    <a:pt x="31" y="255"/>
                  </a:cubicBezTo>
                  <a:lnTo>
                    <a:pt x="525" y="2454"/>
                  </a:lnTo>
                  <a:cubicBezTo>
                    <a:pt x="547" y="2558"/>
                    <a:pt x="636" y="2619"/>
                    <a:pt x="728" y="2619"/>
                  </a:cubicBezTo>
                  <a:cubicBezTo>
                    <a:pt x="780" y="2619"/>
                    <a:pt x="834" y="2598"/>
                    <a:pt x="876" y="2555"/>
                  </a:cubicBezTo>
                  <a:lnTo>
                    <a:pt x="2585" y="851"/>
                  </a:lnTo>
                  <a:cubicBezTo>
                    <a:pt x="2700" y="735"/>
                    <a:pt x="2642" y="534"/>
                    <a:pt x="2479" y="500"/>
                  </a:cubicBezTo>
                  <a:lnTo>
                    <a:pt x="281" y="6"/>
                  </a:lnTo>
                  <a:cubicBezTo>
                    <a:pt x="265" y="2"/>
                    <a:pt x="250" y="1"/>
                    <a:pt x="234"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8" name="Google Shape;24428;p76"/>
            <p:cNvSpPr/>
            <p:nvPr/>
          </p:nvSpPr>
          <p:spPr>
            <a:xfrm>
              <a:off x="3056582" y="4403366"/>
              <a:ext cx="35426" cy="41217"/>
            </a:xfrm>
            <a:custGeom>
              <a:rect b="b" l="l" r="r" t="t"/>
              <a:pathLst>
                <a:path extrusionOk="0" h="1573" w="1352">
                  <a:moveTo>
                    <a:pt x="234" y="1"/>
                  </a:moveTo>
                  <a:cubicBezTo>
                    <a:pt x="105" y="1"/>
                    <a:pt x="1" y="122"/>
                    <a:pt x="31" y="255"/>
                  </a:cubicBezTo>
                  <a:lnTo>
                    <a:pt x="189" y="966"/>
                  </a:lnTo>
                  <a:lnTo>
                    <a:pt x="761" y="1513"/>
                  </a:lnTo>
                  <a:cubicBezTo>
                    <a:pt x="801" y="1553"/>
                    <a:pt x="852" y="1572"/>
                    <a:pt x="903" y="1572"/>
                  </a:cubicBezTo>
                  <a:cubicBezTo>
                    <a:pt x="997" y="1572"/>
                    <a:pt x="1089" y="1509"/>
                    <a:pt x="1111" y="1403"/>
                  </a:cubicBezTo>
                  <a:lnTo>
                    <a:pt x="1351" y="246"/>
                  </a:lnTo>
                  <a:lnTo>
                    <a:pt x="281" y="6"/>
                  </a:lnTo>
                  <a:cubicBezTo>
                    <a:pt x="265" y="2"/>
                    <a:pt x="250" y="1"/>
                    <a:pt x="234"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9" name="Google Shape;24429;p76"/>
            <p:cNvSpPr/>
            <p:nvPr/>
          </p:nvSpPr>
          <p:spPr>
            <a:xfrm>
              <a:off x="2985180" y="4335004"/>
              <a:ext cx="184937" cy="176343"/>
            </a:xfrm>
            <a:custGeom>
              <a:rect b="b" l="l" r="r" t="t"/>
              <a:pathLst>
                <a:path extrusionOk="0" h="6730" w="7058">
                  <a:moveTo>
                    <a:pt x="3360" y="409"/>
                  </a:moveTo>
                  <a:cubicBezTo>
                    <a:pt x="4130" y="409"/>
                    <a:pt x="4888" y="710"/>
                    <a:pt x="5454" y="1276"/>
                  </a:cubicBezTo>
                  <a:cubicBezTo>
                    <a:pt x="6606" y="2428"/>
                    <a:pt x="6606" y="4300"/>
                    <a:pt x="5454" y="5457"/>
                  </a:cubicBezTo>
                  <a:cubicBezTo>
                    <a:pt x="4889" y="6021"/>
                    <a:pt x="4134" y="6322"/>
                    <a:pt x="3365" y="6322"/>
                  </a:cubicBezTo>
                  <a:cubicBezTo>
                    <a:pt x="2984" y="6322"/>
                    <a:pt x="2599" y="6248"/>
                    <a:pt x="2233" y="6095"/>
                  </a:cubicBezTo>
                  <a:cubicBezTo>
                    <a:pt x="1129" y="5639"/>
                    <a:pt x="409" y="4559"/>
                    <a:pt x="409" y="3364"/>
                  </a:cubicBezTo>
                  <a:cubicBezTo>
                    <a:pt x="409" y="2168"/>
                    <a:pt x="1129" y="1093"/>
                    <a:pt x="2233" y="632"/>
                  </a:cubicBezTo>
                  <a:cubicBezTo>
                    <a:pt x="2597" y="482"/>
                    <a:pt x="2980" y="409"/>
                    <a:pt x="3360" y="409"/>
                  </a:cubicBezTo>
                  <a:close/>
                  <a:moveTo>
                    <a:pt x="3365" y="0"/>
                  </a:moveTo>
                  <a:cubicBezTo>
                    <a:pt x="2932" y="0"/>
                    <a:pt x="2495" y="84"/>
                    <a:pt x="2079" y="258"/>
                  </a:cubicBezTo>
                  <a:cubicBezTo>
                    <a:pt x="821" y="776"/>
                    <a:pt x="1" y="2005"/>
                    <a:pt x="1" y="3364"/>
                  </a:cubicBezTo>
                  <a:cubicBezTo>
                    <a:pt x="1" y="4727"/>
                    <a:pt x="821" y="5951"/>
                    <a:pt x="2079" y="6474"/>
                  </a:cubicBezTo>
                  <a:cubicBezTo>
                    <a:pt x="2495" y="6646"/>
                    <a:pt x="2932" y="6730"/>
                    <a:pt x="3365" y="6730"/>
                  </a:cubicBezTo>
                  <a:cubicBezTo>
                    <a:pt x="4240" y="6730"/>
                    <a:pt x="5100" y="6389"/>
                    <a:pt x="5742" y="5745"/>
                  </a:cubicBezTo>
                  <a:cubicBezTo>
                    <a:pt x="7057" y="4429"/>
                    <a:pt x="7057" y="2303"/>
                    <a:pt x="5742" y="987"/>
                  </a:cubicBezTo>
                  <a:cubicBezTo>
                    <a:pt x="5100" y="343"/>
                    <a:pt x="4240" y="0"/>
                    <a:pt x="33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0" name="Google Shape;24430;p76"/>
            <p:cNvSpPr/>
            <p:nvPr/>
          </p:nvSpPr>
          <p:spPr>
            <a:xfrm>
              <a:off x="2915743" y="4295071"/>
              <a:ext cx="366547" cy="335968"/>
            </a:xfrm>
            <a:custGeom>
              <a:rect b="b" l="l" r="r" t="t"/>
              <a:pathLst>
                <a:path extrusionOk="0" h="12822" w="13989">
                  <a:moveTo>
                    <a:pt x="6016" y="1221"/>
                  </a:moveTo>
                  <a:cubicBezTo>
                    <a:pt x="6485" y="1221"/>
                    <a:pt x="6958" y="1311"/>
                    <a:pt x="7413" y="1499"/>
                  </a:cubicBezTo>
                  <a:cubicBezTo>
                    <a:pt x="9025" y="2171"/>
                    <a:pt x="9942" y="3884"/>
                    <a:pt x="9601" y="5593"/>
                  </a:cubicBezTo>
                  <a:cubicBezTo>
                    <a:pt x="9261" y="7307"/>
                    <a:pt x="7758" y="8541"/>
                    <a:pt x="6016" y="8541"/>
                  </a:cubicBezTo>
                  <a:cubicBezTo>
                    <a:pt x="5046" y="8541"/>
                    <a:pt x="4115" y="8157"/>
                    <a:pt x="3428" y="7475"/>
                  </a:cubicBezTo>
                  <a:cubicBezTo>
                    <a:pt x="2190" y="6241"/>
                    <a:pt x="1998" y="4302"/>
                    <a:pt x="2967" y="2852"/>
                  </a:cubicBezTo>
                  <a:cubicBezTo>
                    <a:pt x="3664" y="1807"/>
                    <a:pt x="4822" y="1221"/>
                    <a:pt x="6016" y="1221"/>
                  </a:cubicBezTo>
                  <a:close/>
                  <a:moveTo>
                    <a:pt x="9054" y="7581"/>
                  </a:moveTo>
                  <a:lnTo>
                    <a:pt x="9913" y="8445"/>
                  </a:lnTo>
                  <a:lnTo>
                    <a:pt x="9573" y="8785"/>
                  </a:lnTo>
                  <a:lnTo>
                    <a:pt x="8709" y="7926"/>
                  </a:lnTo>
                  <a:cubicBezTo>
                    <a:pt x="8771" y="7873"/>
                    <a:pt x="8829" y="7821"/>
                    <a:pt x="8886" y="7763"/>
                  </a:cubicBezTo>
                  <a:cubicBezTo>
                    <a:pt x="8949" y="7701"/>
                    <a:pt x="9001" y="7643"/>
                    <a:pt x="9054" y="7581"/>
                  </a:cubicBezTo>
                  <a:close/>
                  <a:moveTo>
                    <a:pt x="10509" y="8449"/>
                  </a:moveTo>
                  <a:cubicBezTo>
                    <a:pt x="10521" y="8449"/>
                    <a:pt x="10533" y="8454"/>
                    <a:pt x="10542" y="8464"/>
                  </a:cubicBezTo>
                  <a:lnTo>
                    <a:pt x="13101" y="11022"/>
                  </a:lnTo>
                  <a:lnTo>
                    <a:pt x="12150" y="11973"/>
                  </a:lnTo>
                  <a:lnTo>
                    <a:pt x="9592" y="9414"/>
                  </a:lnTo>
                  <a:cubicBezTo>
                    <a:pt x="9582" y="9405"/>
                    <a:pt x="9573" y="9395"/>
                    <a:pt x="9577" y="9381"/>
                  </a:cubicBezTo>
                  <a:cubicBezTo>
                    <a:pt x="9577" y="9371"/>
                    <a:pt x="9582" y="9357"/>
                    <a:pt x="9592" y="9352"/>
                  </a:cubicBezTo>
                  <a:lnTo>
                    <a:pt x="10475" y="8464"/>
                  </a:lnTo>
                  <a:cubicBezTo>
                    <a:pt x="10485" y="8454"/>
                    <a:pt x="10497" y="8449"/>
                    <a:pt x="10509" y="8449"/>
                  </a:cubicBezTo>
                  <a:close/>
                  <a:moveTo>
                    <a:pt x="13389" y="11310"/>
                  </a:moveTo>
                  <a:lnTo>
                    <a:pt x="13523" y="11450"/>
                  </a:lnTo>
                  <a:cubicBezTo>
                    <a:pt x="13542" y="11464"/>
                    <a:pt x="13542" y="11498"/>
                    <a:pt x="13523" y="11512"/>
                  </a:cubicBezTo>
                  <a:lnTo>
                    <a:pt x="13523" y="11517"/>
                  </a:lnTo>
                  <a:lnTo>
                    <a:pt x="12640" y="12400"/>
                  </a:lnTo>
                  <a:cubicBezTo>
                    <a:pt x="12630" y="12407"/>
                    <a:pt x="12618" y="12411"/>
                    <a:pt x="12606" y="12411"/>
                  </a:cubicBezTo>
                  <a:cubicBezTo>
                    <a:pt x="12594" y="12411"/>
                    <a:pt x="12582" y="12407"/>
                    <a:pt x="12573" y="12400"/>
                  </a:cubicBezTo>
                  <a:lnTo>
                    <a:pt x="12438" y="12261"/>
                  </a:lnTo>
                  <a:lnTo>
                    <a:pt x="13389" y="11310"/>
                  </a:lnTo>
                  <a:close/>
                  <a:moveTo>
                    <a:pt x="759" y="1"/>
                  </a:moveTo>
                  <a:cubicBezTo>
                    <a:pt x="342" y="1"/>
                    <a:pt x="1" y="342"/>
                    <a:pt x="1" y="759"/>
                  </a:cubicBezTo>
                  <a:lnTo>
                    <a:pt x="1" y="10163"/>
                  </a:lnTo>
                  <a:cubicBezTo>
                    <a:pt x="6" y="10422"/>
                    <a:pt x="217" y="10633"/>
                    <a:pt x="476" y="10638"/>
                  </a:cubicBezTo>
                  <a:lnTo>
                    <a:pt x="6808" y="10638"/>
                  </a:lnTo>
                  <a:cubicBezTo>
                    <a:pt x="7076" y="10638"/>
                    <a:pt x="7076" y="10230"/>
                    <a:pt x="6808" y="10230"/>
                  </a:cubicBezTo>
                  <a:lnTo>
                    <a:pt x="476" y="10230"/>
                  </a:lnTo>
                  <a:cubicBezTo>
                    <a:pt x="438" y="10230"/>
                    <a:pt x="409" y="10197"/>
                    <a:pt x="409" y="10163"/>
                  </a:cubicBezTo>
                  <a:lnTo>
                    <a:pt x="409" y="1916"/>
                  </a:lnTo>
                  <a:lnTo>
                    <a:pt x="3241" y="1916"/>
                  </a:lnTo>
                  <a:cubicBezTo>
                    <a:pt x="3207" y="1950"/>
                    <a:pt x="3174" y="1979"/>
                    <a:pt x="3140" y="2012"/>
                  </a:cubicBezTo>
                  <a:cubicBezTo>
                    <a:pt x="1643" y="3510"/>
                    <a:pt x="1547" y="5905"/>
                    <a:pt x="2919" y="7518"/>
                  </a:cubicBezTo>
                  <a:cubicBezTo>
                    <a:pt x="3721" y="8459"/>
                    <a:pt x="4864" y="8951"/>
                    <a:pt x="6019" y="8951"/>
                  </a:cubicBezTo>
                  <a:cubicBezTo>
                    <a:pt x="6844" y="8951"/>
                    <a:pt x="7674" y="8701"/>
                    <a:pt x="8392" y="8185"/>
                  </a:cubicBezTo>
                  <a:lnTo>
                    <a:pt x="9285" y="9078"/>
                  </a:lnTo>
                  <a:cubicBezTo>
                    <a:pt x="9121" y="9261"/>
                    <a:pt x="9131" y="9534"/>
                    <a:pt x="9299" y="9702"/>
                  </a:cubicBezTo>
                  <a:lnTo>
                    <a:pt x="9827" y="10230"/>
                  </a:lnTo>
                  <a:lnTo>
                    <a:pt x="7696" y="10230"/>
                  </a:lnTo>
                  <a:cubicBezTo>
                    <a:pt x="7422" y="10230"/>
                    <a:pt x="7422" y="10638"/>
                    <a:pt x="7696" y="10638"/>
                  </a:cubicBezTo>
                  <a:lnTo>
                    <a:pt x="10235" y="10638"/>
                  </a:lnTo>
                  <a:lnTo>
                    <a:pt x="12285" y="12688"/>
                  </a:lnTo>
                  <a:cubicBezTo>
                    <a:pt x="12374" y="12777"/>
                    <a:pt x="12490" y="12821"/>
                    <a:pt x="12606" y="12821"/>
                  </a:cubicBezTo>
                  <a:cubicBezTo>
                    <a:pt x="12723" y="12821"/>
                    <a:pt x="12839" y="12777"/>
                    <a:pt x="12928" y="12688"/>
                  </a:cubicBezTo>
                  <a:lnTo>
                    <a:pt x="13811" y="11805"/>
                  </a:lnTo>
                  <a:cubicBezTo>
                    <a:pt x="13989" y="11622"/>
                    <a:pt x="13989" y="11339"/>
                    <a:pt x="13811" y="11161"/>
                  </a:cubicBezTo>
                  <a:lnTo>
                    <a:pt x="12870" y="10216"/>
                  </a:lnTo>
                  <a:cubicBezTo>
                    <a:pt x="12870" y="10197"/>
                    <a:pt x="12870" y="10177"/>
                    <a:pt x="12870" y="10163"/>
                  </a:cubicBezTo>
                  <a:lnTo>
                    <a:pt x="12870" y="8166"/>
                  </a:lnTo>
                  <a:cubicBezTo>
                    <a:pt x="12870" y="8029"/>
                    <a:pt x="12768" y="7961"/>
                    <a:pt x="12666" y="7961"/>
                  </a:cubicBezTo>
                  <a:cubicBezTo>
                    <a:pt x="12564" y="7961"/>
                    <a:pt x="12462" y="8029"/>
                    <a:pt x="12462" y="8166"/>
                  </a:cubicBezTo>
                  <a:lnTo>
                    <a:pt x="12462" y="9808"/>
                  </a:lnTo>
                  <a:lnTo>
                    <a:pt x="10830" y="8176"/>
                  </a:lnTo>
                  <a:cubicBezTo>
                    <a:pt x="10741" y="8086"/>
                    <a:pt x="10624" y="8042"/>
                    <a:pt x="10508" y="8042"/>
                  </a:cubicBezTo>
                  <a:cubicBezTo>
                    <a:pt x="10400" y="8042"/>
                    <a:pt x="10292" y="8080"/>
                    <a:pt x="10206" y="8157"/>
                  </a:cubicBezTo>
                  <a:lnTo>
                    <a:pt x="9313" y="7264"/>
                  </a:lnTo>
                  <a:cubicBezTo>
                    <a:pt x="10475" y="5646"/>
                    <a:pt x="10293" y="3424"/>
                    <a:pt x="8886" y="2012"/>
                  </a:cubicBezTo>
                  <a:cubicBezTo>
                    <a:pt x="8853" y="1979"/>
                    <a:pt x="8819" y="1950"/>
                    <a:pt x="8785" y="1916"/>
                  </a:cubicBezTo>
                  <a:lnTo>
                    <a:pt x="12462" y="1916"/>
                  </a:lnTo>
                  <a:lnTo>
                    <a:pt x="12462" y="7278"/>
                  </a:lnTo>
                  <a:cubicBezTo>
                    <a:pt x="12462" y="7413"/>
                    <a:pt x="12564" y="7480"/>
                    <a:pt x="12666" y="7480"/>
                  </a:cubicBezTo>
                  <a:cubicBezTo>
                    <a:pt x="12768" y="7480"/>
                    <a:pt x="12870" y="7413"/>
                    <a:pt x="12870" y="7278"/>
                  </a:cubicBezTo>
                  <a:lnTo>
                    <a:pt x="12870" y="759"/>
                  </a:lnTo>
                  <a:cubicBezTo>
                    <a:pt x="12870" y="337"/>
                    <a:pt x="12530" y="1"/>
                    <a:pt x="12112" y="1"/>
                  </a:cubicBezTo>
                  <a:lnTo>
                    <a:pt x="10269" y="1"/>
                  </a:lnTo>
                  <a:cubicBezTo>
                    <a:pt x="9995" y="1"/>
                    <a:pt x="9995" y="409"/>
                    <a:pt x="10269" y="409"/>
                  </a:cubicBezTo>
                  <a:lnTo>
                    <a:pt x="12112" y="409"/>
                  </a:lnTo>
                  <a:cubicBezTo>
                    <a:pt x="12304" y="409"/>
                    <a:pt x="12462" y="563"/>
                    <a:pt x="12462" y="759"/>
                  </a:cubicBezTo>
                  <a:lnTo>
                    <a:pt x="12462" y="1508"/>
                  </a:lnTo>
                  <a:lnTo>
                    <a:pt x="8272" y="1508"/>
                  </a:lnTo>
                  <a:cubicBezTo>
                    <a:pt x="7588" y="1052"/>
                    <a:pt x="6800" y="824"/>
                    <a:pt x="6013" y="824"/>
                  </a:cubicBezTo>
                  <a:cubicBezTo>
                    <a:pt x="5226" y="824"/>
                    <a:pt x="4439" y="1052"/>
                    <a:pt x="3755" y="1508"/>
                  </a:cubicBezTo>
                  <a:lnTo>
                    <a:pt x="409" y="1508"/>
                  </a:lnTo>
                  <a:lnTo>
                    <a:pt x="409" y="759"/>
                  </a:lnTo>
                  <a:cubicBezTo>
                    <a:pt x="409" y="563"/>
                    <a:pt x="567" y="409"/>
                    <a:pt x="759" y="409"/>
                  </a:cubicBezTo>
                  <a:lnTo>
                    <a:pt x="9381" y="409"/>
                  </a:lnTo>
                  <a:cubicBezTo>
                    <a:pt x="9649" y="409"/>
                    <a:pt x="9649" y="1"/>
                    <a:pt x="93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1" name="Google Shape;24431;p76"/>
            <p:cNvSpPr/>
            <p:nvPr/>
          </p:nvSpPr>
          <p:spPr>
            <a:xfrm>
              <a:off x="2947082" y="4315221"/>
              <a:ext cx="12472" cy="10717"/>
            </a:xfrm>
            <a:custGeom>
              <a:rect b="b" l="l" r="r" t="t"/>
              <a:pathLst>
                <a:path extrusionOk="0" h="409" w="476">
                  <a:moveTo>
                    <a:pt x="274" y="0"/>
                  </a:moveTo>
                  <a:cubicBezTo>
                    <a:pt x="0" y="0"/>
                    <a:pt x="0" y="408"/>
                    <a:pt x="274" y="408"/>
                  </a:cubicBezTo>
                  <a:cubicBezTo>
                    <a:pt x="384" y="408"/>
                    <a:pt x="475" y="317"/>
                    <a:pt x="475" y="206"/>
                  </a:cubicBezTo>
                  <a:cubicBezTo>
                    <a:pt x="475" y="91"/>
                    <a:pt x="384"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2" name="Google Shape;24432;p76"/>
            <p:cNvSpPr/>
            <p:nvPr/>
          </p:nvSpPr>
          <p:spPr>
            <a:xfrm>
              <a:off x="2961021" y="4315221"/>
              <a:ext cx="12499" cy="10717"/>
            </a:xfrm>
            <a:custGeom>
              <a:rect b="b" l="l" r="r" t="t"/>
              <a:pathLst>
                <a:path extrusionOk="0" h="409" w="477">
                  <a:moveTo>
                    <a:pt x="275" y="0"/>
                  </a:moveTo>
                  <a:cubicBezTo>
                    <a:pt x="1" y="0"/>
                    <a:pt x="1" y="408"/>
                    <a:pt x="275" y="408"/>
                  </a:cubicBezTo>
                  <a:cubicBezTo>
                    <a:pt x="385" y="408"/>
                    <a:pt x="476" y="317"/>
                    <a:pt x="476" y="206"/>
                  </a:cubicBezTo>
                  <a:cubicBezTo>
                    <a:pt x="476" y="91"/>
                    <a:pt x="385" y="0"/>
                    <a:pt x="2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3" name="Google Shape;24433;p76"/>
            <p:cNvSpPr/>
            <p:nvPr/>
          </p:nvSpPr>
          <p:spPr>
            <a:xfrm>
              <a:off x="2974883" y="4315221"/>
              <a:ext cx="12603" cy="10717"/>
            </a:xfrm>
            <a:custGeom>
              <a:rect b="b" l="l" r="r" t="t"/>
              <a:pathLst>
                <a:path extrusionOk="0" h="409" w="481">
                  <a:moveTo>
                    <a:pt x="274" y="0"/>
                  </a:moveTo>
                  <a:cubicBezTo>
                    <a:pt x="0" y="0"/>
                    <a:pt x="0" y="408"/>
                    <a:pt x="274" y="408"/>
                  </a:cubicBezTo>
                  <a:cubicBezTo>
                    <a:pt x="389" y="408"/>
                    <a:pt x="480" y="317"/>
                    <a:pt x="475" y="206"/>
                  </a:cubicBezTo>
                  <a:cubicBezTo>
                    <a:pt x="475" y="91"/>
                    <a:pt x="389"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4" name="Google Shape;24434;p76"/>
            <p:cNvSpPr/>
            <p:nvPr/>
          </p:nvSpPr>
          <p:spPr>
            <a:xfrm>
              <a:off x="3022440" y="4434311"/>
              <a:ext cx="12577" cy="10691"/>
            </a:xfrm>
            <a:custGeom>
              <a:rect b="b" l="l" r="r" t="t"/>
              <a:pathLst>
                <a:path extrusionOk="0" h="408" w="480">
                  <a:moveTo>
                    <a:pt x="281" y="1"/>
                  </a:moveTo>
                  <a:cubicBezTo>
                    <a:pt x="279" y="1"/>
                    <a:pt x="276" y="1"/>
                    <a:pt x="273" y="1"/>
                  </a:cubicBezTo>
                  <a:cubicBezTo>
                    <a:pt x="271" y="1"/>
                    <a:pt x="269" y="1"/>
                    <a:pt x="267" y="1"/>
                  </a:cubicBezTo>
                  <a:cubicBezTo>
                    <a:pt x="89" y="1"/>
                    <a:pt x="1" y="218"/>
                    <a:pt x="129" y="346"/>
                  </a:cubicBezTo>
                  <a:cubicBezTo>
                    <a:pt x="171" y="388"/>
                    <a:pt x="223" y="407"/>
                    <a:pt x="273" y="407"/>
                  </a:cubicBezTo>
                  <a:cubicBezTo>
                    <a:pt x="379" y="407"/>
                    <a:pt x="480" y="326"/>
                    <a:pt x="480" y="202"/>
                  </a:cubicBezTo>
                  <a:cubicBezTo>
                    <a:pt x="480" y="95"/>
                    <a:pt x="393"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5" name="Google Shape;24435;p76"/>
            <p:cNvSpPr/>
            <p:nvPr/>
          </p:nvSpPr>
          <p:spPr>
            <a:xfrm>
              <a:off x="3022414" y="4452050"/>
              <a:ext cx="12603" cy="10795"/>
            </a:xfrm>
            <a:custGeom>
              <a:rect b="b" l="l" r="r" t="t"/>
              <a:pathLst>
                <a:path extrusionOk="0" h="412" w="481">
                  <a:moveTo>
                    <a:pt x="274" y="1"/>
                  </a:moveTo>
                  <a:cubicBezTo>
                    <a:pt x="92" y="1"/>
                    <a:pt x="1" y="221"/>
                    <a:pt x="130" y="351"/>
                  </a:cubicBezTo>
                  <a:cubicBezTo>
                    <a:pt x="172" y="393"/>
                    <a:pt x="224" y="412"/>
                    <a:pt x="274" y="412"/>
                  </a:cubicBezTo>
                  <a:cubicBezTo>
                    <a:pt x="380" y="412"/>
                    <a:pt x="481" y="330"/>
                    <a:pt x="481" y="207"/>
                  </a:cubicBezTo>
                  <a:cubicBezTo>
                    <a:pt x="481" y="97"/>
                    <a:pt x="389"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6" name="Google Shape;24436;p76"/>
            <p:cNvSpPr/>
            <p:nvPr/>
          </p:nvSpPr>
          <p:spPr>
            <a:xfrm>
              <a:off x="3037795" y="4434311"/>
              <a:ext cx="12446" cy="10691"/>
            </a:xfrm>
            <a:custGeom>
              <a:rect b="b" l="l" r="r" t="t"/>
              <a:pathLst>
                <a:path extrusionOk="0" h="408" w="475">
                  <a:moveTo>
                    <a:pt x="281" y="1"/>
                  </a:moveTo>
                  <a:cubicBezTo>
                    <a:pt x="278" y="1"/>
                    <a:pt x="275" y="1"/>
                    <a:pt x="273" y="1"/>
                  </a:cubicBezTo>
                  <a:cubicBezTo>
                    <a:pt x="271" y="1"/>
                    <a:pt x="269" y="1"/>
                    <a:pt x="267" y="1"/>
                  </a:cubicBezTo>
                  <a:cubicBezTo>
                    <a:pt x="88" y="1"/>
                    <a:pt x="0" y="218"/>
                    <a:pt x="124" y="346"/>
                  </a:cubicBezTo>
                  <a:cubicBezTo>
                    <a:pt x="166" y="388"/>
                    <a:pt x="218" y="407"/>
                    <a:pt x="268" y="407"/>
                  </a:cubicBezTo>
                  <a:cubicBezTo>
                    <a:pt x="374" y="407"/>
                    <a:pt x="474" y="326"/>
                    <a:pt x="474" y="202"/>
                  </a:cubicBezTo>
                  <a:cubicBezTo>
                    <a:pt x="474" y="95"/>
                    <a:pt x="388" y="1"/>
                    <a:pt x="28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7" name="Google Shape;24437;p76"/>
            <p:cNvSpPr/>
            <p:nvPr/>
          </p:nvSpPr>
          <p:spPr>
            <a:xfrm>
              <a:off x="3037769" y="4452050"/>
              <a:ext cx="12472" cy="10795"/>
            </a:xfrm>
            <a:custGeom>
              <a:rect b="b" l="l" r="r" t="t"/>
              <a:pathLst>
                <a:path extrusionOk="0" h="412" w="476">
                  <a:moveTo>
                    <a:pt x="274" y="1"/>
                  </a:moveTo>
                  <a:cubicBezTo>
                    <a:pt x="91" y="1"/>
                    <a:pt x="0" y="221"/>
                    <a:pt x="125" y="351"/>
                  </a:cubicBezTo>
                  <a:cubicBezTo>
                    <a:pt x="167" y="393"/>
                    <a:pt x="219" y="412"/>
                    <a:pt x="269" y="412"/>
                  </a:cubicBezTo>
                  <a:cubicBezTo>
                    <a:pt x="375" y="412"/>
                    <a:pt x="475" y="330"/>
                    <a:pt x="475" y="207"/>
                  </a:cubicBezTo>
                  <a:cubicBezTo>
                    <a:pt x="475" y="97"/>
                    <a:pt x="384" y="1"/>
                    <a:pt x="2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8" name="Google Shape;24438;p76"/>
            <p:cNvSpPr/>
            <p:nvPr/>
          </p:nvSpPr>
          <p:spPr>
            <a:xfrm>
              <a:off x="3021156" y="4370325"/>
              <a:ext cx="110706" cy="106932"/>
            </a:xfrm>
            <a:custGeom>
              <a:rect b="b" l="l" r="r" t="t"/>
              <a:pathLst>
                <a:path extrusionOk="0" h="4081" w="4225">
                  <a:moveTo>
                    <a:pt x="2713" y="412"/>
                  </a:moveTo>
                  <a:cubicBezTo>
                    <a:pt x="2713" y="412"/>
                    <a:pt x="2713" y="417"/>
                    <a:pt x="2713" y="417"/>
                  </a:cubicBezTo>
                  <a:lnTo>
                    <a:pt x="2540" y="1257"/>
                  </a:lnTo>
                  <a:lnTo>
                    <a:pt x="1676" y="1065"/>
                  </a:lnTo>
                  <a:cubicBezTo>
                    <a:pt x="1644" y="1058"/>
                    <a:pt x="1613" y="1055"/>
                    <a:pt x="1582" y="1055"/>
                  </a:cubicBezTo>
                  <a:cubicBezTo>
                    <a:pt x="1326" y="1055"/>
                    <a:pt x="1121" y="1294"/>
                    <a:pt x="1181" y="1560"/>
                  </a:cubicBezTo>
                  <a:lnTo>
                    <a:pt x="1191" y="1603"/>
                  </a:lnTo>
                  <a:lnTo>
                    <a:pt x="519" y="955"/>
                  </a:lnTo>
                  <a:lnTo>
                    <a:pt x="519" y="945"/>
                  </a:lnTo>
                  <a:lnTo>
                    <a:pt x="2713" y="412"/>
                  </a:lnTo>
                  <a:close/>
                  <a:moveTo>
                    <a:pt x="1582" y="1465"/>
                  </a:moveTo>
                  <a:cubicBezTo>
                    <a:pt x="1583" y="1465"/>
                    <a:pt x="1585" y="1466"/>
                    <a:pt x="1585" y="1468"/>
                  </a:cubicBezTo>
                  <a:lnTo>
                    <a:pt x="2458" y="1660"/>
                  </a:lnTo>
                  <a:lnTo>
                    <a:pt x="2257" y="2625"/>
                  </a:lnTo>
                  <a:cubicBezTo>
                    <a:pt x="2257" y="2625"/>
                    <a:pt x="2257" y="2630"/>
                    <a:pt x="2252" y="2630"/>
                  </a:cubicBezTo>
                  <a:lnTo>
                    <a:pt x="2247" y="2630"/>
                  </a:lnTo>
                  <a:lnTo>
                    <a:pt x="1724" y="2126"/>
                  </a:lnTo>
                  <a:lnTo>
                    <a:pt x="1580" y="1473"/>
                  </a:lnTo>
                  <a:cubicBezTo>
                    <a:pt x="1580" y="1468"/>
                    <a:pt x="1580" y="1468"/>
                    <a:pt x="1580" y="1468"/>
                  </a:cubicBezTo>
                  <a:cubicBezTo>
                    <a:pt x="1580" y="1466"/>
                    <a:pt x="1581" y="1465"/>
                    <a:pt x="1582" y="1465"/>
                  </a:cubicBezTo>
                  <a:close/>
                  <a:moveTo>
                    <a:pt x="2857" y="1747"/>
                  </a:moveTo>
                  <a:lnTo>
                    <a:pt x="3783" y="1953"/>
                  </a:lnTo>
                  <a:cubicBezTo>
                    <a:pt x="3783" y="1953"/>
                    <a:pt x="3788" y="1953"/>
                    <a:pt x="3788" y="1958"/>
                  </a:cubicBezTo>
                  <a:cubicBezTo>
                    <a:pt x="3788" y="1963"/>
                    <a:pt x="3793" y="1968"/>
                    <a:pt x="3788" y="1968"/>
                  </a:cubicBezTo>
                  <a:lnTo>
                    <a:pt x="2084" y="3672"/>
                  </a:lnTo>
                  <a:lnTo>
                    <a:pt x="2079" y="3672"/>
                  </a:lnTo>
                  <a:cubicBezTo>
                    <a:pt x="2074" y="3672"/>
                    <a:pt x="2074" y="3672"/>
                    <a:pt x="2074" y="3667"/>
                  </a:cubicBezTo>
                  <a:lnTo>
                    <a:pt x="1887" y="2846"/>
                  </a:lnTo>
                  <a:lnTo>
                    <a:pt x="1964" y="2923"/>
                  </a:lnTo>
                  <a:cubicBezTo>
                    <a:pt x="2046" y="3002"/>
                    <a:pt x="2148" y="3038"/>
                    <a:pt x="2248" y="3038"/>
                  </a:cubicBezTo>
                  <a:cubicBezTo>
                    <a:pt x="2434" y="3038"/>
                    <a:pt x="2616" y="2913"/>
                    <a:pt x="2660" y="2707"/>
                  </a:cubicBezTo>
                  <a:lnTo>
                    <a:pt x="2857" y="1747"/>
                  </a:lnTo>
                  <a:close/>
                  <a:moveTo>
                    <a:pt x="2720" y="0"/>
                  </a:moveTo>
                  <a:cubicBezTo>
                    <a:pt x="2686" y="0"/>
                    <a:pt x="2652" y="5"/>
                    <a:pt x="2617" y="14"/>
                  </a:cubicBezTo>
                  <a:lnTo>
                    <a:pt x="423" y="542"/>
                  </a:lnTo>
                  <a:cubicBezTo>
                    <a:pt x="106" y="619"/>
                    <a:pt x="1" y="1017"/>
                    <a:pt x="236" y="1243"/>
                  </a:cubicBezTo>
                  <a:lnTo>
                    <a:pt x="1354" y="2328"/>
                  </a:lnTo>
                  <a:lnTo>
                    <a:pt x="1676" y="3758"/>
                  </a:lnTo>
                  <a:cubicBezTo>
                    <a:pt x="1722" y="3961"/>
                    <a:pt x="1899" y="4081"/>
                    <a:pt x="2082" y="4081"/>
                  </a:cubicBezTo>
                  <a:cubicBezTo>
                    <a:pt x="2185" y="4081"/>
                    <a:pt x="2289" y="4043"/>
                    <a:pt x="2372" y="3960"/>
                  </a:cubicBezTo>
                  <a:lnTo>
                    <a:pt x="4081" y="2251"/>
                  </a:lnTo>
                  <a:cubicBezTo>
                    <a:pt x="4186" y="2145"/>
                    <a:pt x="4225" y="1992"/>
                    <a:pt x="4186" y="1848"/>
                  </a:cubicBezTo>
                  <a:cubicBezTo>
                    <a:pt x="4143" y="1704"/>
                    <a:pt x="4023" y="1588"/>
                    <a:pt x="3879" y="1560"/>
                  </a:cubicBezTo>
                  <a:lnTo>
                    <a:pt x="2943" y="1348"/>
                  </a:lnTo>
                  <a:lnTo>
                    <a:pt x="3116" y="499"/>
                  </a:lnTo>
                  <a:cubicBezTo>
                    <a:pt x="3171" y="237"/>
                    <a:pt x="2969" y="0"/>
                    <a:pt x="272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9" name="Google Shape;24439;p76"/>
            <p:cNvSpPr/>
            <p:nvPr/>
          </p:nvSpPr>
          <p:spPr>
            <a:xfrm>
              <a:off x="2946060" y="4507154"/>
              <a:ext cx="17267" cy="10717"/>
            </a:xfrm>
            <a:custGeom>
              <a:rect b="b" l="l" r="r" t="t"/>
              <a:pathLst>
                <a:path extrusionOk="0" h="409" w="659">
                  <a:moveTo>
                    <a:pt x="274" y="0"/>
                  </a:moveTo>
                  <a:cubicBezTo>
                    <a:pt x="1" y="0"/>
                    <a:pt x="1" y="408"/>
                    <a:pt x="274" y="408"/>
                  </a:cubicBezTo>
                  <a:lnTo>
                    <a:pt x="385" y="408"/>
                  </a:lnTo>
                  <a:cubicBezTo>
                    <a:pt x="658" y="408"/>
                    <a:pt x="658" y="0"/>
                    <a:pt x="3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0" name="Google Shape;24440;p76"/>
            <p:cNvSpPr/>
            <p:nvPr/>
          </p:nvSpPr>
          <p:spPr>
            <a:xfrm>
              <a:off x="2961781" y="4507154"/>
              <a:ext cx="32622" cy="10717"/>
            </a:xfrm>
            <a:custGeom>
              <a:rect b="b" l="l" r="r" t="t"/>
              <a:pathLst>
                <a:path extrusionOk="0" h="409" w="1245">
                  <a:moveTo>
                    <a:pt x="274" y="0"/>
                  </a:moveTo>
                  <a:cubicBezTo>
                    <a:pt x="1" y="0"/>
                    <a:pt x="1" y="408"/>
                    <a:pt x="274" y="408"/>
                  </a:cubicBezTo>
                  <a:lnTo>
                    <a:pt x="970" y="408"/>
                  </a:lnTo>
                  <a:cubicBezTo>
                    <a:pt x="1244" y="408"/>
                    <a:pt x="1244" y="0"/>
                    <a:pt x="9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1" name="Google Shape;24441;p76"/>
            <p:cNvSpPr/>
            <p:nvPr/>
          </p:nvSpPr>
          <p:spPr>
            <a:xfrm>
              <a:off x="2946060" y="4521225"/>
              <a:ext cx="48344" cy="10717"/>
            </a:xfrm>
            <a:custGeom>
              <a:rect b="b" l="l" r="r" t="t"/>
              <a:pathLst>
                <a:path extrusionOk="0" h="409" w="1845">
                  <a:moveTo>
                    <a:pt x="274" y="1"/>
                  </a:moveTo>
                  <a:cubicBezTo>
                    <a:pt x="1" y="1"/>
                    <a:pt x="1" y="409"/>
                    <a:pt x="274" y="409"/>
                  </a:cubicBezTo>
                  <a:lnTo>
                    <a:pt x="1570" y="409"/>
                  </a:lnTo>
                  <a:cubicBezTo>
                    <a:pt x="1844" y="409"/>
                    <a:pt x="1844" y="1"/>
                    <a:pt x="15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2" name="Google Shape;24442;p76"/>
            <p:cNvSpPr/>
            <p:nvPr/>
          </p:nvSpPr>
          <p:spPr>
            <a:xfrm>
              <a:off x="2946060" y="4535453"/>
              <a:ext cx="48344" cy="10717"/>
            </a:xfrm>
            <a:custGeom>
              <a:rect b="b" l="l" r="r" t="t"/>
              <a:pathLst>
                <a:path extrusionOk="0" h="409" w="1845">
                  <a:moveTo>
                    <a:pt x="274" y="0"/>
                  </a:moveTo>
                  <a:cubicBezTo>
                    <a:pt x="1" y="0"/>
                    <a:pt x="1" y="408"/>
                    <a:pt x="274" y="408"/>
                  </a:cubicBezTo>
                  <a:lnTo>
                    <a:pt x="1570" y="408"/>
                  </a:lnTo>
                  <a:cubicBezTo>
                    <a:pt x="1844" y="408"/>
                    <a:pt x="1844" y="0"/>
                    <a:pt x="15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3" name="Google Shape;24443;p76"/>
            <p:cNvSpPr/>
            <p:nvPr/>
          </p:nvSpPr>
          <p:spPr>
            <a:xfrm>
              <a:off x="3213482" y="4357250"/>
              <a:ext cx="10717" cy="121082"/>
            </a:xfrm>
            <a:custGeom>
              <a:rect b="b" l="l" r="r" t="t"/>
              <a:pathLst>
                <a:path extrusionOk="0" h="4621" w="409">
                  <a:moveTo>
                    <a:pt x="204" y="0"/>
                  </a:moveTo>
                  <a:cubicBezTo>
                    <a:pt x="102" y="0"/>
                    <a:pt x="0" y="69"/>
                    <a:pt x="0" y="206"/>
                  </a:cubicBezTo>
                  <a:lnTo>
                    <a:pt x="0" y="4415"/>
                  </a:lnTo>
                  <a:cubicBezTo>
                    <a:pt x="0" y="4552"/>
                    <a:pt x="102" y="4621"/>
                    <a:pt x="204" y="4621"/>
                  </a:cubicBezTo>
                  <a:cubicBezTo>
                    <a:pt x="306" y="4621"/>
                    <a:pt x="408" y="4552"/>
                    <a:pt x="408" y="4415"/>
                  </a:cubicBezTo>
                  <a:lnTo>
                    <a:pt x="408" y="206"/>
                  </a:lnTo>
                  <a:cubicBezTo>
                    <a:pt x="408" y="69"/>
                    <a:pt x="306" y="0"/>
                    <a:pt x="2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44" name="Google Shape;24444;p76"/>
          <p:cNvGrpSpPr/>
          <p:nvPr/>
        </p:nvGrpSpPr>
        <p:grpSpPr>
          <a:xfrm>
            <a:off x="5712834" y="3812971"/>
            <a:ext cx="347550" cy="324046"/>
            <a:chOff x="5712834" y="3812971"/>
            <a:chExt cx="347550" cy="324046"/>
          </a:xfrm>
        </p:grpSpPr>
        <p:sp>
          <p:nvSpPr>
            <p:cNvPr id="24445" name="Google Shape;24445;p76"/>
            <p:cNvSpPr/>
            <p:nvPr/>
          </p:nvSpPr>
          <p:spPr>
            <a:xfrm>
              <a:off x="5928795" y="3936988"/>
              <a:ext cx="75856" cy="75882"/>
            </a:xfrm>
            <a:custGeom>
              <a:rect b="b" l="l" r="r" t="t"/>
              <a:pathLst>
                <a:path extrusionOk="0" h="2896" w="2895">
                  <a:moveTo>
                    <a:pt x="1445" y="1"/>
                  </a:moveTo>
                  <a:cubicBezTo>
                    <a:pt x="648" y="1"/>
                    <a:pt x="0" y="649"/>
                    <a:pt x="0" y="1450"/>
                  </a:cubicBezTo>
                  <a:cubicBezTo>
                    <a:pt x="0" y="2247"/>
                    <a:pt x="648" y="2895"/>
                    <a:pt x="1445" y="2895"/>
                  </a:cubicBezTo>
                  <a:cubicBezTo>
                    <a:pt x="2247" y="2895"/>
                    <a:pt x="2895" y="2247"/>
                    <a:pt x="2895" y="1450"/>
                  </a:cubicBezTo>
                  <a:cubicBezTo>
                    <a:pt x="2895" y="649"/>
                    <a:pt x="2247" y="1"/>
                    <a:pt x="1445"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6" name="Google Shape;24446;p76"/>
            <p:cNvSpPr/>
            <p:nvPr/>
          </p:nvSpPr>
          <p:spPr>
            <a:xfrm>
              <a:off x="5924498" y="3966806"/>
              <a:ext cx="84424" cy="46064"/>
            </a:xfrm>
            <a:custGeom>
              <a:rect b="b" l="l" r="r" t="t"/>
              <a:pathLst>
                <a:path extrusionOk="0" h="1758" w="3222">
                  <a:moveTo>
                    <a:pt x="198" y="0"/>
                  </a:moveTo>
                  <a:lnTo>
                    <a:pt x="198" y="0"/>
                  </a:lnTo>
                  <a:cubicBezTo>
                    <a:pt x="1" y="903"/>
                    <a:pt x="687" y="1757"/>
                    <a:pt x="1609" y="1757"/>
                  </a:cubicBezTo>
                  <a:cubicBezTo>
                    <a:pt x="2536" y="1757"/>
                    <a:pt x="3222" y="903"/>
                    <a:pt x="3025" y="0"/>
                  </a:cubicBezTo>
                  <a:lnTo>
                    <a:pt x="3025" y="0"/>
                  </a:lnTo>
                  <a:cubicBezTo>
                    <a:pt x="2876" y="663"/>
                    <a:pt x="2291" y="1138"/>
                    <a:pt x="1614" y="1138"/>
                  </a:cubicBezTo>
                  <a:cubicBezTo>
                    <a:pt x="932" y="1138"/>
                    <a:pt x="347" y="663"/>
                    <a:pt x="19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7" name="Google Shape;24447;p76"/>
            <p:cNvSpPr/>
            <p:nvPr/>
          </p:nvSpPr>
          <p:spPr>
            <a:xfrm>
              <a:off x="5717865" y="3931721"/>
              <a:ext cx="81149" cy="86547"/>
            </a:xfrm>
            <a:custGeom>
              <a:rect b="b" l="l" r="r" t="t"/>
              <a:pathLst>
                <a:path extrusionOk="0" h="3303" w="3097">
                  <a:moveTo>
                    <a:pt x="826" y="0"/>
                  </a:moveTo>
                  <a:cubicBezTo>
                    <a:pt x="370" y="0"/>
                    <a:pt x="0" y="370"/>
                    <a:pt x="0" y="826"/>
                  </a:cubicBezTo>
                  <a:lnTo>
                    <a:pt x="0" y="2477"/>
                  </a:lnTo>
                  <a:cubicBezTo>
                    <a:pt x="0" y="2933"/>
                    <a:pt x="370" y="3303"/>
                    <a:pt x="826" y="3303"/>
                  </a:cubicBezTo>
                  <a:lnTo>
                    <a:pt x="3096" y="3303"/>
                  </a:lnTo>
                  <a:lnTo>
                    <a:pt x="3096" y="0"/>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8" name="Google Shape;24448;p76"/>
            <p:cNvSpPr/>
            <p:nvPr/>
          </p:nvSpPr>
          <p:spPr>
            <a:xfrm>
              <a:off x="5717865" y="3932219"/>
              <a:ext cx="81149" cy="86049"/>
            </a:xfrm>
            <a:custGeom>
              <a:rect b="b" l="l" r="r" t="t"/>
              <a:pathLst>
                <a:path extrusionOk="0" h="3284" w="3097">
                  <a:moveTo>
                    <a:pt x="643" y="0"/>
                  </a:moveTo>
                  <a:lnTo>
                    <a:pt x="643" y="0"/>
                  </a:lnTo>
                  <a:cubicBezTo>
                    <a:pt x="264" y="87"/>
                    <a:pt x="0" y="418"/>
                    <a:pt x="0" y="807"/>
                  </a:cubicBezTo>
                  <a:lnTo>
                    <a:pt x="0" y="2458"/>
                  </a:lnTo>
                  <a:cubicBezTo>
                    <a:pt x="0" y="2914"/>
                    <a:pt x="370" y="3284"/>
                    <a:pt x="826" y="3284"/>
                  </a:cubicBezTo>
                  <a:lnTo>
                    <a:pt x="3096" y="3284"/>
                  </a:lnTo>
                  <a:lnTo>
                    <a:pt x="3096" y="2664"/>
                  </a:lnTo>
                  <a:lnTo>
                    <a:pt x="1032" y="2664"/>
                  </a:lnTo>
                  <a:cubicBezTo>
                    <a:pt x="807" y="2664"/>
                    <a:pt x="619" y="2477"/>
                    <a:pt x="619" y="2252"/>
                  </a:cubicBezTo>
                  <a:lnTo>
                    <a:pt x="619" y="183"/>
                  </a:lnTo>
                  <a:cubicBezTo>
                    <a:pt x="619" y="125"/>
                    <a:pt x="629" y="63"/>
                    <a:pt x="643"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9" name="Google Shape;24449;p76"/>
            <p:cNvSpPr/>
            <p:nvPr/>
          </p:nvSpPr>
          <p:spPr>
            <a:xfrm>
              <a:off x="5798988" y="3839645"/>
              <a:ext cx="135231" cy="270436"/>
            </a:xfrm>
            <a:custGeom>
              <a:rect b="b" l="l" r="r" t="t"/>
              <a:pathLst>
                <a:path extrusionOk="0" h="10321" w="5161">
                  <a:moveTo>
                    <a:pt x="5161" y="0"/>
                  </a:moveTo>
                  <a:cubicBezTo>
                    <a:pt x="5161" y="0"/>
                    <a:pt x="3096" y="3509"/>
                    <a:pt x="0" y="3509"/>
                  </a:cubicBezTo>
                  <a:lnTo>
                    <a:pt x="0" y="6812"/>
                  </a:lnTo>
                  <a:cubicBezTo>
                    <a:pt x="3096" y="6812"/>
                    <a:pt x="5161" y="10321"/>
                    <a:pt x="5161" y="10321"/>
                  </a:cubicBezTo>
                  <a:lnTo>
                    <a:pt x="5161" y="0"/>
                  </a:ln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0" name="Google Shape;24450;p76"/>
            <p:cNvSpPr/>
            <p:nvPr/>
          </p:nvSpPr>
          <p:spPr>
            <a:xfrm>
              <a:off x="5798988" y="4002022"/>
              <a:ext cx="135231" cy="108190"/>
            </a:xfrm>
            <a:custGeom>
              <a:rect b="b" l="l" r="r" t="t"/>
              <a:pathLst>
                <a:path extrusionOk="0" h="4129" w="5161">
                  <a:moveTo>
                    <a:pt x="0" y="0"/>
                  </a:moveTo>
                  <a:lnTo>
                    <a:pt x="0" y="620"/>
                  </a:lnTo>
                  <a:cubicBezTo>
                    <a:pt x="3096" y="620"/>
                    <a:pt x="5161" y="4129"/>
                    <a:pt x="5161" y="4129"/>
                  </a:cubicBezTo>
                  <a:lnTo>
                    <a:pt x="5161" y="2890"/>
                  </a:lnTo>
                  <a:cubicBezTo>
                    <a:pt x="5161" y="2890"/>
                    <a:pt x="3096" y="0"/>
                    <a:pt x="0" y="0"/>
                  </a:cubicBezTo>
                  <a:close/>
                </a:path>
              </a:pathLst>
            </a:custGeom>
            <a:solidFill>
              <a:srgbClr val="D1DA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1" name="Google Shape;24451;p76"/>
            <p:cNvSpPr/>
            <p:nvPr/>
          </p:nvSpPr>
          <p:spPr>
            <a:xfrm>
              <a:off x="5934193" y="3818002"/>
              <a:ext cx="32491" cy="313854"/>
            </a:xfrm>
            <a:custGeom>
              <a:rect b="b" l="l" r="r" t="t"/>
              <a:pathLst>
                <a:path extrusionOk="0" h="11978" w="1240">
                  <a:moveTo>
                    <a:pt x="1" y="1"/>
                  </a:moveTo>
                  <a:lnTo>
                    <a:pt x="1" y="11977"/>
                  </a:lnTo>
                  <a:lnTo>
                    <a:pt x="1239" y="11977"/>
                  </a:lnTo>
                  <a:lnTo>
                    <a:pt x="1239"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2" name="Google Shape;24452;p76"/>
            <p:cNvSpPr/>
            <p:nvPr/>
          </p:nvSpPr>
          <p:spPr>
            <a:xfrm>
              <a:off x="5934193" y="4104789"/>
              <a:ext cx="32491" cy="27067"/>
            </a:xfrm>
            <a:custGeom>
              <a:rect b="b" l="l" r="r" t="t"/>
              <a:pathLst>
                <a:path extrusionOk="0" h="1033" w="1240">
                  <a:moveTo>
                    <a:pt x="1" y="0"/>
                  </a:moveTo>
                  <a:lnTo>
                    <a:pt x="1" y="1032"/>
                  </a:lnTo>
                  <a:lnTo>
                    <a:pt x="1239" y="1032"/>
                  </a:lnTo>
                  <a:lnTo>
                    <a:pt x="1239"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3" name="Google Shape;24453;p76"/>
            <p:cNvSpPr/>
            <p:nvPr/>
          </p:nvSpPr>
          <p:spPr>
            <a:xfrm>
              <a:off x="5755728" y="3931721"/>
              <a:ext cx="43287" cy="86547"/>
            </a:xfrm>
            <a:custGeom>
              <a:rect b="b" l="l" r="r" t="t"/>
              <a:pathLst>
                <a:path extrusionOk="0" h="3303" w="1652">
                  <a:moveTo>
                    <a:pt x="0" y="0"/>
                  </a:moveTo>
                  <a:lnTo>
                    <a:pt x="0" y="3303"/>
                  </a:lnTo>
                  <a:lnTo>
                    <a:pt x="1651" y="3303"/>
                  </a:lnTo>
                  <a:lnTo>
                    <a:pt x="1651" y="0"/>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4" name="Google Shape;24454;p76"/>
            <p:cNvSpPr/>
            <p:nvPr/>
          </p:nvSpPr>
          <p:spPr>
            <a:xfrm>
              <a:off x="5755728" y="4002022"/>
              <a:ext cx="43287" cy="16246"/>
            </a:xfrm>
            <a:custGeom>
              <a:rect b="b" l="l" r="r" t="t"/>
              <a:pathLst>
                <a:path extrusionOk="0" h="620" w="1652">
                  <a:moveTo>
                    <a:pt x="0" y="0"/>
                  </a:moveTo>
                  <a:lnTo>
                    <a:pt x="0" y="620"/>
                  </a:lnTo>
                  <a:lnTo>
                    <a:pt x="1651" y="620"/>
                  </a:lnTo>
                  <a:lnTo>
                    <a:pt x="1651"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5" name="Google Shape;24455;p76"/>
            <p:cNvSpPr/>
            <p:nvPr/>
          </p:nvSpPr>
          <p:spPr>
            <a:xfrm>
              <a:off x="5771947" y="4045283"/>
              <a:ext cx="32465" cy="32491"/>
            </a:xfrm>
            <a:custGeom>
              <a:rect b="b" l="l" r="r" t="t"/>
              <a:pathLst>
                <a:path extrusionOk="0" h="1240" w="1239">
                  <a:moveTo>
                    <a:pt x="0" y="1"/>
                  </a:moveTo>
                  <a:lnTo>
                    <a:pt x="0" y="1239"/>
                  </a:lnTo>
                  <a:lnTo>
                    <a:pt x="1239" y="1239"/>
                  </a:lnTo>
                  <a:lnTo>
                    <a:pt x="1239" y="1"/>
                  </a:lnTo>
                  <a:close/>
                </a:path>
              </a:pathLst>
            </a:custGeom>
            <a:solidFill>
              <a:srgbClr val="D2DB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6" name="Google Shape;24456;p76"/>
            <p:cNvSpPr/>
            <p:nvPr/>
          </p:nvSpPr>
          <p:spPr>
            <a:xfrm>
              <a:off x="5755728" y="4018242"/>
              <a:ext cx="43287" cy="81149"/>
            </a:xfrm>
            <a:custGeom>
              <a:rect b="b" l="l" r="r" t="t"/>
              <a:pathLst>
                <a:path extrusionOk="0" h="3097" w="1652">
                  <a:moveTo>
                    <a:pt x="0" y="1"/>
                  </a:moveTo>
                  <a:lnTo>
                    <a:pt x="0" y="3097"/>
                  </a:lnTo>
                  <a:lnTo>
                    <a:pt x="826" y="3097"/>
                  </a:lnTo>
                  <a:lnTo>
                    <a:pt x="1651"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7" name="Google Shape;24457;p76"/>
            <p:cNvSpPr/>
            <p:nvPr/>
          </p:nvSpPr>
          <p:spPr>
            <a:xfrm>
              <a:off x="5712834" y="3812971"/>
              <a:ext cx="296848" cy="324046"/>
            </a:xfrm>
            <a:custGeom>
              <a:rect b="b" l="l" r="r" t="t"/>
              <a:pathLst>
                <a:path extrusionOk="0" h="12367" w="11329">
                  <a:moveTo>
                    <a:pt x="9884" y="4950"/>
                  </a:moveTo>
                  <a:cubicBezTo>
                    <a:pt x="10494" y="5041"/>
                    <a:pt x="10940" y="5569"/>
                    <a:pt x="10940" y="6183"/>
                  </a:cubicBezTo>
                  <a:cubicBezTo>
                    <a:pt x="10940" y="6803"/>
                    <a:pt x="10494" y="7326"/>
                    <a:pt x="9884" y="7422"/>
                  </a:cubicBezTo>
                  <a:lnTo>
                    <a:pt x="9884" y="7417"/>
                  </a:lnTo>
                  <a:lnTo>
                    <a:pt x="9884" y="4950"/>
                  </a:lnTo>
                  <a:close/>
                  <a:moveTo>
                    <a:pt x="1445" y="4724"/>
                  </a:moveTo>
                  <a:lnTo>
                    <a:pt x="1445" y="7638"/>
                  </a:lnTo>
                  <a:lnTo>
                    <a:pt x="1018" y="7638"/>
                  </a:lnTo>
                  <a:cubicBezTo>
                    <a:pt x="672" y="7638"/>
                    <a:pt x="389" y="7355"/>
                    <a:pt x="384" y="7009"/>
                  </a:cubicBezTo>
                  <a:lnTo>
                    <a:pt x="389" y="7009"/>
                  </a:lnTo>
                  <a:lnTo>
                    <a:pt x="389" y="5358"/>
                  </a:lnTo>
                  <a:cubicBezTo>
                    <a:pt x="389" y="5007"/>
                    <a:pt x="672" y="4724"/>
                    <a:pt x="1018" y="4724"/>
                  </a:cubicBezTo>
                  <a:close/>
                  <a:moveTo>
                    <a:pt x="3096" y="4724"/>
                  </a:moveTo>
                  <a:lnTo>
                    <a:pt x="3096" y="7638"/>
                  </a:lnTo>
                  <a:lnTo>
                    <a:pt x="1834" y="7638"/>
                  </a:lnTo>
                  <a:lnTo>
                    <a:pt x="1834" y="4724"/>
                  </a:lnTo>
                  <a:close/>
                  <a:moveTo>
                    <a:pt x="3303" y="9059"/>
                  </a:moveTo>
                  <a:lnTo>
                    <a:pt x="3303" y="9908"/>
                  </a:lnTo>
                  <a:lnTo>
                    <a:pt x="2938" y="9908"/>
                  </a:lnTo>
                  <a:lnTo>
                    <a:pt x="3164" y="9059"/>
                  </a:lnTo>
                  <a:close/>
                  <a:moveTo>
                    <a:pt x="3039" y="8027"/>
                  </a:moveTo>
                  <a:lnTo>
                    <a:pt x="2314" y="10739"/>
                  </a:lnTo>
                  <a:lnTo>
                    <a:pt x="1834" y="10739"/>
                  </a:lnTo>
                  <a:lnTo>
                    <a:pt x="1834" y="8027"/>
                  </a:lnTo>
                  <a:close/>
                  <a:moveTo>
                    <a:pt x="9495" y="390"/>
                  </a:moveTo>
                  <a:lnTo>
                    <a:pt x="9495" y="11972"/>
                  </a:lnTo>
                  <a:lnTo>
                    <a:pt x="8645" y="11972"/>
                  </a:lnTo>
                  <a:lnTo>
                    <a:pt x="8645" y="3812"/>
                  </a:lnTo>
                  <a:cubicBezTo>
                    <a:pt x="8638" y="3690"/>
                    <a:pt x="8545" y="3628"/>
                    <a:pt x="8451" y="3628"/>
                  </a:cubicBezTo>
                  <a:cubicBezTo>
                    <a:pt x="8357" y="3628"/>
                    <a:pt x="8264" y="3690"/>
                    <a:pt x="8257" y="3812"/>
                  </a:cubicBezTo>
                  <a:lnTo>
                    <a:pt x="8257" y="10710"/>
                  </a:lnTo>
                  <a:cubicBezTo>
                    <a:pt x="7930" y="10259"/>
                    <a:pt x="7565" y="9836"/>
                    <a:pt x="7167" y="9448"/>
                  </a:cubicBezTo>
                  <a:cubicBezTo>
                    <a:pt x="6672" y="8958"/>
                    <a:pt x="6106" y="8540"/>
                    <a:pt x="5492" y="8209"/>
                  </a:cubicBezTo>
                  <a:cubicBezTo>
                    <a:pt x="4872" y="7873"/>
                    <a:pt x="4186" y="7681"/>
                    <a:pt x="3485" y="7643"/>
                  </a:cubicBezTo>
                  <a:lnTo>
                    <a:pt x="3485" y="4719"/>
                  </a:lnTo>
                  <a:cubicBezTo>
                    <a:pt x="4186" y="4681"/>
                    <a:pt x="4872" y="4489"/>
                    <a:pt x="5492" y="4153"/>
                  </a:cubicBezTo>
                  <a:cubicBezTo>
                    <a:pt x="6106" y="3822"/>
                    <a:pt x="6672" y="3404"/>
                    <a:pt x="7167" y="2914"/>
                  </a:cubicBezTo>
                  <a:cubicBezTo>
                    <a:pt x="7565" y="2526"/>
                    <a:pt x="7930" y="2103"/>
                    <a:pt x="8257" y="1657"/>
                  </a:cubicBezTo>
                  <a:lnTo>
                    <a:pt x="8257" y="2886"/>
                  </a:lnTo>
                  <a:cubicBezTo>
                    <a:pt x="8264" y="3008"/>
                    <a:pt x="8357" y="3069"/>
                    <a:pt x="8451" y="3069"/>
                  </a:cubicBezTo>
                  <a:cubicBezTo>
                    <a:pt x="8545" y="3069"/>
                    <a:pt x="8638" y="3008"/>
                    <a:pt x="8645" y="2886"/>
                  </a:cubicBezTo>
                  <a:lnTo>
                    <a:pt x="8645" y="390"/>
                  </a:lnTo>
                  <a:close/>
                  <a:moveTo>
                    <a:pt x="8453" y="1"/>
                  </a:moveTo>
                  <a:cubicBezTo>
                    <a:pt x="8343" y="1"/>
                    <a:pt x="8257" y="87"/>
                    <a:pt x="8257" y="193"/>
                  </a:cubicBezTo>
                  <a:lnTo>
                    <a:pt x="8257" y="966"/>
                  </a:lnTo>
                  <a:cubicBezTo>
                    <a:pt x="7868" y="1575"/>
                    <a:pt x="7407" y="2142"/>
                    <a:pt x="6889" y="2646"/>
                  </a:cubicBezTo>
                  <a:cubicBezTo>
                    <a:pt x="6092" y="3418"/>
                    <a:pt x="4820" y="4340"/>
                    <a:pt x="3288" y="4340"/>
                  </a:cubicBezTo>
                  <a:lnTo>
                    <a:pt x="1018" y="4340"/>
                  </a:lnTo>
                  <a:cubicBezTo>
                    <a:pt x="456" y="4340"/>
                    <a:pt x="0" y="4796"/>
                    <a:pt x="0" y="5358"/>
                  </a:cubicBezTo>
                  <a:lnTo>
                    <a:pt x="0" y="7009"/>
                  </a:lnTo>
                  <a:cubicBezTo>
                    <a:pt x="0" y="7575"/>
                    <a:pt x="456" y="8031"/>
                    <a:pt x="1018" y="8031"/>
                  </a:cubicBezTo>
                  <a:lnTo>
                    <a:pt x="1445" y="8031"/>
                  </a:lnTo>
                  <a:lnTo>
                    <a:pt x="1445" y="10936"/>
                  </a:lnTo>
                  <a:cubicBezTo>
                    <a:pt x="1445" y="11041"/>
                    <a:pt x="1531" y="11128"/>
                    <a:pt x="1637" y="11128"/>
                  </a:cubicBezTo>
                  <a:lnTo>
                    <a:pt x="2463" y="11128"/>
                  </a:lnTo>
                  <a:cubicBezTo>
                    <a:pt x="2554" y="11128"/>
                    <a:pt x="2631" y="11070"/>
                    <a:pt x="2650" y="10984"/>
                  </a:cubicBezTo>
                  <a:lnTo>
                    <a:pt x="2832" y="10302"/>
                  </a:lnTo>
                  <a:lnTo>
                    <a:pt x="3495" y="10302"/>
                  </a:lnTo>
                  <a:cubicBezTo>
                    <a:pt x="3600" y="10302"/>
                    <a:pt x="3687" y="10216"/>
                    <a:pt x="3687" y="10110"/>
                  </a:cubicBezTo>
                  <a:lnTo>
                    <a:pt x="3687" y="8867"/>
                  </a:lnTo>
                  <a:cubicBezTo>
                    <a:pt x="3687" y="8756"/>
                    <a:pt x="3600" y="8670"/>
                    <a:pt x="3495" y="8670"/>
                  </a:cubicBezTo>
                  <a:lnTo>
                    <a:pt x="3264" y="8670"/>
                  </a:lnTo>
                  <a:lnTo>
                    <a:pt x="3437" y="8031"/>
                  </a:lnTo>
                  <a:cubicBezTo>
                    <a:pt x="4901" y="8084"/>
                    <a:pt x="6116" y="8972"/>
                    <a:pt x="6889" y="9721"/>
                  </a:cubicBezTo>
                  <a:cubicBezTo>
                    <a:pt x="7407" y="10225"/>
                    <a:pt x="7868" y="10792"/>
                    <a:pt x="8257" y="11401"/>
                  </a:cubicBezTo>
                  <a:lnTo>
                    <a:pt x="8257" y="12169"/>
                  </a:lnTo>
                  <a:cubicBezTo>
                    <a:pt x="8257" y="12280"/>
                    <a:pt x="8343" y="12366"/>
                    <a:pt x="8449" y="12366"/>
                  </a:cubicBezTo>
                  <a:lnTo>
                    <a:pt x="9687" y="12366"/>
                  </a:lnTo>
                  <a:cubicBezTo>
                    <a:pt x="9797" y="12366"/>
                    <a:pt x="9884" y="12280"/>
                    <a:pt x="9884" y="12169"/>
                  </a:cubicBezTo>
                  <a:lnTo>
                    <a:pt x="9884" y="7811"/>
                  </a:lnTo>
                  <a:cubicBezTo>
                    <a:pt x="10710" y="7715"/>
                    <a:pt x="11329" y="7014"/>
                    <a:pt x="11329" y="6183"/>
                  </a:cubicBezTo>
                  <a:cubicBezTo>
                    <a:pt x="11329" y="5353"/>
                    <a:pt x="10710" y="4652"/>
                    <a:pt x="9884" y="4556"/>
                  </a:cubicBezTo>
                  <a:lnTo>
                    <a:pt x="9884" y="193"/>
                  </a:lnTo>
                  <a:cubicBezTo>
                    <a:pt x="9884" y="87"/>
                    <a:pt x="9797" y="1"/>
                    <a:pt x="96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8" name="Google Shape;24458;p76"/>
            <p:cNvSpPr/>
            <p:nvPr/>
          </p:nvSpPr>
          <p:spPr>
            <a:xfrm>
              <a:off x="6030042" y="3969819"/>
              <a:ext cx="30342" cy="10219"/>
            </a:xfrm>
            <a:custGeom>
              <a:rect b="b" l="l" r="r" t="t"/>
              <a:pathLst>
                <a:path extrusionOk="0" h="390" w="1158">
                  <a:moveTo>
                    <a:pt x="256" y="0"/>
                  </a:moveTo>
                  <a:cubicBezTo>
                    <a:pt x="0" y="0"/>
                    <a:pt x="0" y="390"/>
                    <a:pt x="256" y="390"/>
                  </a:cubicBezTo>
                  <a:cubicBezTo>
                    <a:pt x="260" y="390"/>
                    <a:pt x="265" y="390"/>
                    <a:pt x="269" y="389"/>
                  </a:cubicBezTo>
                  <a:lnTo>
                    <a:pt x="888" y="389"/>
                  </a:lnTo>
                  <a:cubicBezTo>
                    <a:pt x="893" y="390"/>
                    <a:pt x="898" y="390"/>
                    <a:pt x="902" y="390"/>
                  </a:cubicBezTo>
                  <a:cubicBezTo>
                    <a:pt x="1157" y="390"/>
                    <a:pt x="1157" y="0"/>
                    <a:pt x="902" y="0"/>
                  </a:cubicBezTo>
                  <a:cubicBezTo>
                    <a:pt x="898" y="0"/>
                    <a:pt x="893" y="0"/>
                    <a:pt x="888" y="1"/>
                  </a:cubicBezTo>
                  <a:lnTo>
                    <a:pt x="269" y="1"/>
                  </a:lnTo>
                  <a:cubicBezTo>
                    <a:pt x="265" y="0"/>
                    <a:pt x="260" y="0"/>
                    <a:pt x="25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9" name="Google Shape;24459;p76"/>
            <p:cNvSpPr/>
            <p:nvPr/>
          </p:nvSpPr>
          <p:spPr>
            <a:xfrm>
              <a:off x="6009787" y="3908820"/>
              <a:ext cx="24997" cy="21538"/>
            </a:xfrm>
            <a:custGeom>
              <a:rect b="b" l="l" r="r" t="t"/>
              <a:pathLst>
                <a:path extrusionOk="0" h="822" w="954">
                  <a:moveTo>
                    <a:pt x="685" y="1"/>
                  </a:moveTo>
                  <a:cubicBezTo>
                    <a:pt x="643" y="1"/>
                    <a:pt x="598" y="17"/>
                    <a:pt x="557" y="53"/>
                  </a:cubicBezTo>
                  <a:lnTo>
                    <a:pt x="116" y="490"/>
                  </a:lnTo>
                  <a:cubicBezTo>
                    <a:pt x="1" y="610"/>
                    <a:pt x="82" y="817"/>
                    <a:pt x="255" y="821"/>
                  </a:cubicBezTo>
                  <a:cubicBezTo>
                    <a:pt x="308" y="821"/>
                    <a:pt x="356" y="797"/>
                    <a:pt x="389" y="764"/>
                  </a:cubicBezTo>
                  <a:lnTo>
                    <a:pt x="831" y="327"/>
                  </a:lnTo>
                  <a:cubicBezTo>
                    <a:pt x="954" y="186"/>
                    <a:pt x="831" y="1"/>
                    <a:pt x="68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0" name="Google Shape;24460;p76"/>
            <p:cNvSpPr/>
            <p:nvPr/>
          </p:nvSpPr>
          <p:spPr>
            <a:xfrm>
              <a:off x="6009604" y="4019761"/>
              <a:ext cx="25207" cy="21329"/>
            </a:xfrm>
            <a:custGeom>
              <a:rect b="b" l="l" r="r" t="t"/>
              <a:pathLst>
                <a:path extrusionOk="0" h="814" w="962">
                  <a:moveTo>
                    <a:pt x="268" y="1"/>
                  </a:moveTo>
                  <a:cubicBezTo>
                    <a:pt x="122" y="1"/>
                    <a:pt x="0" y="185"/>
                    <a:pt x="123" y="327"/>
                  </a:cubicBezTo>
                  <a:lnTo>
                    <a:pt x="564" y="764"/>
                  </a:lnTo>
                  <a:cubicBezTo>
                    <a:pt x="605" y="799"/>
                    <a:pt x="649" y="814"/>
                    <a:pt x="691" y="814"/>
                  </a:cubicBezTo>
                  <a:cubicBezTo>
                    <a:pt x="838" y="814"/>
                    <a:pt x="961" y="632"/>
                    <a:pt x="838" y="490"/>
                  </a:cubicBezTo>
                  <a:lnTo>
                    <a:pt x="396" y="53"/>
                  </a:lnTo>
                  <a:cubicBezTo>
                    <a:pt x="355" y="16"/>
                    <a:pt x="311" y="1"/>
                    <a:pt x="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61" name="Google Shape;24461;p76"/>
          <p:cNvGrpSpPr/>
          <p:nvPr/>
        </p:nvGrpSpPr>
        <p:grpSpPr>
          <a:xfrm>
            <a:off x="6181466" y="3859140"/>
            <a:ext cx="347943" cy="231709"/>
            <a:chOff x="6181466" y="3859140"/>
            <a:chExt cx="347943" cy="231709"/>
          </a:xfrm>
        </p:grpSpPr>
        <p:sp>
          <p:nvSpPr>
            <p:cNvPr id="24462" name="Google Shape;24462;p76"/>
            <p:cNvSpPr/>
            <p:nvPr/>
          </p:nvSpPr>
          <p:spPr>
            <a:xfrm>
              <a:off x="6186890" y="3864538"/>
              <a:ext cx="337121" cy="220782"/>
            </a:xfrm>
            <a:custGeom>
              <a:rect b="b" l="l" r="r" t="t"/>
              <a:pathLst>
                <a:path extrusionOk="0" h="8426" w="12866">
                  <a:moveTo>
                    <a:pt x="447" y="1"/>
                  </a:moveTo>
                  <a:cubicBezTo>
                    <a:pt x="202" y="1"/>
                    <a:pt x="0" y="198"/>
                    <a:pt x="0" y="442"/>
                  </a:cubicBezTo>
                  <a:lnTo>
                    <a:pt x="0" y="7984"/>
                  </a:lnTo>
                  <a:cubicBezTo>
                    <a:pt x="0" y="8228"/>
                    <a:pt x="202" y="8425"/>
                    <a:pt x="447" y="8425"/>
                  </a:cubicBezTo>
                  <a:lnTo>
                    <a:pt x="12419" y="8425"/>
                  </a:lnTo>
                  <a:cubicBezTo>
                    <a:pt x="12663" y="8425"/>
                    <a:pt x="12865" y="8228"/>
                    <a:pt x="12865" y="7984"/>
                  </a:cubicBezTo>
                  <a:lnTo>
                    <a:pt x="12865" y="442"/>
                  </a:lnTo>
                  <a:cubicBezTo>
                    <a:pt x="12865" y="198"/>
                    <a:pt x="12663" y="1"/>
                    <a:pt x="12419" y="1"/>
                  </a:cubicBezTo>
                  <a:close/>
                </a:path>
              </a:pathLst>
            </a:custGeom>
            <a:solidFill>
              <a:srgbClr val="DCE3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3" name="Google Shape;24463;p76"/>
            <p:cNvSpPr/>
            <p:nvPr/>
          </p:nvSpPr>
          <p:spPr>
            <a:xfrm>
              <a:off x="6221713" y="3887806"/>
              <a:ext cx="267449" cy="174351"/>
            </a:xfrm>
            <a:custGeom>
              <a:rect b="b" l="l" r="r" t="t"/>
              <a:pathLst>
                <a:path extrusionOk="0" h="6654" w="10207">
                  <a:moveTo>
                    <a:pt x="1" y="1"/>
                  </a:moveTo>
                  <a:lnTo>
                    <a:pt x="1" y="6654"/>
                  </a:lnTo>
                  <a:lnTo>
                    <a:pt x="10206" y="6654"/>
                  </a:lnTo>
                  <a:lnTo>
                    <a:pt x="10206" y="1"/>
                  </a:ln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4" name="Google Shape;24464;p76"/>
            <p:cNvSpPr/>
            <p:nvPr/>
          </p:nvSpPr>
          <p:spPr>
            <a:xfrm>
              <a:off x="6297307" y="3910969"/>
              <a:ext cx="116260" cy="93097"/>
            </a:xfrm>
            <a:custGeom>
              <a:rect b="b" l="l" r="r" t="t"/>
              <a:pathLst>
                <a:path extrusionOk="0" h="3553" w="4437">
                  <a:moveTo>
                    <a:pt x="1775" y="1026"/>
                  </a:moveTo>
                  <a:cubicBezTo>
                    <a:pt x="1807" y="1026"/>
                    <a:pt x="1841" y="1034"/>
                    <a:pt x="1873" y="1051"/>
                  </a:cubicBezTo>
                  <a:lnTo>
                    <a:pt x="2934" y="1579"/>
                  </a:lnTo>
                  <a:cubicBezTo>
                    <a:pt x="3097" y="1656"/>
                    <a:pt x="3097" y="1891"/>
                    <a:pt x="2934" y="1973"/>
                  </a:cubicBezTo>
                  <a:lnTo>
                    <a:pt x="1873" y="2501"/>
                  </a:lnTo>
                  <a:cubicBezTo>
                    <a:pt x="1841" y="2518"/>
                    <a:pt x="1807" y="2526"/>
                    <a:pt x="1775" y="2526"/>
                  </a:cubicBezTo>
                  <a:cubicBezTo>
                    <a:pt x="1661" y="2526"/>
                    <a:pt x="1556" y="2431"/>
                    <a:pt x="1556" y="2304"/>
                  </a:cubicBezTo>
                  <a:lnTo>
                    <a:pt x="1556" y="1248"/>
                  </a:lnTo>
                  <a:cubicBezTo>
                    <a:pt x="1556" y="1121"/>
                    <a:pt x="1661" y="1026"/>
                    <a:pt x="1775" y="1026"/>
                  </a:cubicBezTo>
                  <a:close/>
                  <a:moveTo>
                    <a:pt x="889" y="0"/>
                  </a:moveTo>
                  <a:cubicBezTo>
                    <a:pt x="399" y="0"/>
                    <a:pt x="1" y="399"/>
                    <a:pt x="1" y="888"/>
                  </a:cubicBezTo>
                  <a:lnTo>
                    <a:pt x="1" y="2664"/>
                  </a:lnTo>
                  <a:cubicBezTo>
                    <a:pt x="1" y="3154"/>
                    <a:pt x="399" y="3552"/>
                    <a:pt x="889" y="3552"/>
                  </a:cubicBezTo>
                  <a:lnTo>
                    <a:pt x="3548" y="3552"/>
                  </a:lnTo>
                  <a:cubicBezTo>
                    <a:pt x="4038" y="3552"/>
                    <a:pt x="4436" y="3154"/>
                    <a:pt x="4436" y="2664"/>
                  </a:cubicBezTo>
                  <a:lnTo>
                    <a:pt x="4436" y="888"/>
                  </a:lnTo>
                  <a:cubicBezTo>
                    <a:pt x="4436" y="399"/>
                    <a:pt x="4038" y="0"/>
                    <a:pt x="354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5" name="Google Shape;24465;p76"/>
            <p:cNvSpPr/>
            <p:nvPr/>
          </p:nvSpPr>
          <p:spPr>
            <a:xfrm>
              <a:off x="6279830" y="4021386"/>
              <a:ext cx="23294" cy="23294"/>
            </a:xfrm>
            <a:custGeom>
              <a:rect b="b" l="l" r="r" t="t"/>
              <a:pathLst>
                <a:path extrusionOk="0" h="889" w="889">
                  <a:moveTo>
                    <a:pt x="447" y="1"/>
                  </a:moveTo>
                  <a:cubicBezTo>
                    <a:pt x="202" y="1"/>
                    <a:pt x="1" y="202"/>
                    <a:pt x="1" y="447"/>
                  </a:cubicBezTo>
                  <a:cubicBezTo>
                    <a:pt x="1" y="692"/>
                    <a:pt x="202" y="889"/>
                    <a:pt x="447" y="889"/>
                  </a:cubicBezTo>
                  <a:cubicBezTo>
                    <a:pt x="692" y="889"/>
                    <a:pt x="889" y="692"/>
                    <a:pt x="889" y="447"/>
                  </a:cubicBezTo>
                  <a:cubicBezTo>
                    <a:pt x="889" y="202"/>
                    <a:pt x="692" y="1"/>
                    <a:pt x="44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6" name="Google Shape;24466;p76"/>
            <p:cNvSpPr/>
            <p:nvPr/>
          </p:nvSpPr>
          <p:spPr>
            <a:xfrm>
              <a:off x="6181466" y="3859140"/>
              <a:ext cx="347943" cy="231709"/>
            </a:xfrm>
            <a:custGeom>
              <a:rect b="b" l="l" r="r" t="t"/>
              <a:pathLst>
                <a:path extrusionOk="0" h="8843" w="13279">
                  <a:moveTo>
                    <a:pt x="12626" y="413"/>
                  </a:moveTo>
                  <a:cubicBezTo>
                    <a:pt x="12755" y="413"/>
                    <a:pt x="12861" y="519"/>
                    <a:pt x="12861" y="648"/>
                  </a:cubicBezTo>
                  <a:lnTo>
                    <a:pt x="12861" y="8190"/>
                  </a:lnTo>
                  <a:cubicBezTo>
                    <a:pt x="12861" y="8319"/>
                    <a:pt x="12755" y="8425"/>
                    <a:pt x="12626" y="8425"/>
                  </a:cubicBezTo>
                  <a:lnTo>
                    <a:pt x="654" y="8425"/>
                  </a:lnTo>
                  <a:cubicBezTo>
                    <a:pt x="519" y="8425"/>
                    <a:pt x="419" y="8319"/>
                    <a:pt x="419" y="8190"/>
                  </a:cubicBezTo>
                  <a:lnTo>
                    <a:pt x="419" y="648"/>
                  </a:lnTo>
                  <a:cubicBezTo>
                    <a:pt x="419" y="519"/>
                    <a:pt x="519" y="413"/>
                    <a:pt x="654" y="413"/>
                  </a:cubicBezTo>
                  <a:close/>
                  <a:moveTo>
                    <a:pt x="654" y="0"/>
                  </a:moveTo>
                  <a:cubicBezTo>
                    <a:pt x="294" y="0"/>
                    <a:pt x="1" y="288"/>
                    <a:pt x="1" y="648"/>
                  </a:cubicBezTo>
                  <a:lnTo>
                    <a:pt x="1" y="8190"/>
                  </a:lnTo>
                  <a:cubicBezTo>
                    <a:pt x="1" y="8550"/>
                    <a:pt x="294" y="8842"/>
                    <a:pt x="654" y="8842"/>
                  </a:cubicBezTo>
                  <a:lnTo>
                    <a:pt x="12626" y="8842"/>
                  </a:lnTo>
                  <a:cubicBezTo>
                    <a:pt x="12986" y="8842"/>
                    <a:pt x="13278" y="8550"/>
                    <a:pt x="13278" y="8190"/>
                  </a:cubicBezTo>
                  <a:lnTo>
                    <a:pt x="13278" y="648"/>
                  </a:lnTo>
                  <a:cubicBezTo>
                    <a:pt x="13278" y="288"/>
                    <a:pt x="12986" y="0"/>
                    <a:pt x="126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7" name="Google Shape;24467;p76"/>
            <p:cNvSpPr/>
            <p:nvPr/>
          </p:nvSpPr>
          <p:spPr>
            <a:xfrm>
              <a:off x="6216315" y="3882277"/>
              <a:ext cx="278244" cy="185304"/>
            </a:xfrm>
            <a:custGeom>
              <a:rect b="b" l="l" r="r" t="t"/>
              <a:pathLst>
                <a:path extrusionOk="0" h="7072" w="10619">
                  <a:moveTo>
                    <a:pt x="10201" y="418"/>
                  </a:moveTo>
                  <a:lnTo>
                    <a:pt x="10201" y="6654"/>
                  </a:lnTo>
                  <a:lnTo>
                    <a:pt x="418" y="6654"/>
                  </a:lnTo>
                  <a:lnTo>
                    <a:pt x="418" y="418"/>
                  </a:lnTo>
                  <a:close/>
                  <a:moveTo>
                    <a:pt x="212" y="1"/>
                  </a:moveTo>
                  <a:cubicBezTo>
                    <a:pt x="97" y="1"/>
                    <a:pt x="1" y="97"/>
                    <a:pt x="1" y="212"/>
                  </a:cubicBezTo>
                  <a:lnTo>
                    <a:pt x="1" y="6865"/>
                  </a:lnTo>
                  <a:cubicBezTo>
                    <a:pt x="1" y="6975"/>
                    <a:pt x="97" y="7071"/>
                    <a:pt x="212" y="7071"/>
                  </a:cubicBezTo>
                  <a:lnTo>
                    <a:pt x="10412" y="7071"/>
                  </a:lnTo>
                  <a:cubicBezTo>
                    <a:pt x="10523" y="7071"/>
                    <a:pt x="10619" y="6975"/>
                    <a:pt x="10619" y="6865"/>
                  </a:cubicBezTo>
                  <a:lnTo>
                    <a:pt x="10619" y="212"/>
                  </a:lnTo>
                  <a:cubicBezTo>
                    <a:pt x="10619" y="97"/>
                    <a:pt x="10523" y="1"/>
                    <a:pt x="104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8" name="Google Shape;24468;p76"/>
            <p:cNvSpPr/>
            <p:nvPr/>
          </p:nvSpPr>
          <p:spPr>
            <a:xfrm>
              <a:off x="6198838" y="3963662"/>
              <a:ext cx="10953" cy="22508"/>
            </a:xfrm>
            <a:custGeom>
              <a:rect b="b" l="l" r="r" t="t"/>
              <a:pathLst>
                <a:path extrusionOk="0" h="859" w="418">
                  <a:moveTo>
                    <a:pt x="212" y="0"/>
                  </a:moveTo>
                  <a:cubicBezTo>
                    <a:pt x="96" y="0"/>
                    <a:pt x="0" y="96"/>
                    <a:pt x="0" y="207"/>
                  </a:cubicBezTo>
                  <a:lnTo>
                    <a:pt x="0" y="653"/>
                  </a:lnTo>
                  <a:cubicBezTo>
                    <a:pt x="0" y="790"/>
                    <a:pt x="105" y="858"/>
                    <a:pt x="209" y="858"/>
                  </a:cubicBezTo>
                  <a:cubicBezTo>
                    <a:pt x="314" y="858"/>
                    <a:pt x="418" y="790"/>
                    <a:pt x="418" y="653"/>
                  </a:cubicBezTo>
                  <a:lnTo>
                    <a:pt x="418" y="207"/>
                  </a:lnTo>
                  <a:cubicBezTo>
                    <a:pt x="418" y="92"/>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9" name="Google Shape;24469;p76"/>
            <p:cNvSpPr/>
            <p:nvPr/>
          </p:nvSpPr>
          <p:spPr>
            <a:xfrm>
              <a:off x="6501084" y="3957871"/>
              <a:ext cx="10953" cy="34220"/>
            </a:xfrm>
            <a:custGeom>
              <a:rect b="b" l="l" r="r" t="t"/>
              <a:pathLst>
                <a:path extrusionOk="0" h="1306" w="418">
                  <a:moveTo>
                    <a:pt x="207" y="1"/>
                  </a:moveTo>
                  <a:cubicBezTo>
                    <a:pt x="92" y="1"/>
                    <a:pt x="0" y="92"/>
                    <a:pt x="0" y="207"/>
                  </a:cubicBezTo>
                  <a:lnTo>
                    <a:pt x="0" y="1100"/>
                  </a:lnTo>
                  <a:cubicBezTo>
                    <a:pt x="0" y="1237"/>
                    <a:pt x="105" y="1305"/>
                    <a:pt x="209" y="1305"/>
                  </a:cubicBezTo>
                  <a:cubicBezTo>
                    <a:pt x="314" y="1305"/>
                    <a:pt x="418" y="1237"/>
                    <a:pt x="418" y="1100"/>
                  </a:cubicBezTo>
                  <a:lnTo>
                    <a:pt x="418" y="212"/>
                  </a:lnTo>
                  <a:cubicBezTo>
                    <a:pt x="418" y="97"/>
                    <a:pt x="322"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0" name="Google Shape;24470;p76"/>
            <p:cNvSpPr/>
            <p:nvPr/>
          </p:nvSpPr>
          <p:spPr>
            <a:xfrm>
              <a:off x="6499328" y="3882277"/>
              <a:ext cx="12708" cy="11031"/>
            </a:xfrm>
            <a:custGeom>
              <a:rect b="b" l="l" r="r" t="t"/>
              <a:pathLst>
                <a:path extrusionOk="0" h="421" w="485">
                  <a:moveTo>
                    <a:pt x="274" y="1"/>
                  </a:moveTo>
                  <a:cubicBezTo>
                    <a:pt x="275" y="1"/>
                    <a:pt x="276" y="1"/>
                    <a:pt x="277" y="1"/>
                  </a:cubicBezTo>
                  <a:lnTo>
                    <a:pt x="277" y="1"/>
                  </a:lnTo>
                  <a:cubicBezTo>
                    <a:pt x="278" y="1"/>
                    <a:pt x="278" y="1"/>
                    <a:pt x="279" y="1"/>
                  </a:cubicBezTo>
                  <a:close/>
                  <a:moveTo>
                    <a:pt x="277" y="1"/>
                  </a:moveTo>
                  <a:cubicBezTo>
                    <a:pt x="91" y="6"/>
                    <a:pt x="0" y="227"/>
                    <a:pt x="130" y="361"/>
                  </a:cubicBezTo>
                  <a:cubicBezTo>
                    <a:pt x="173" y="402"/>
                    <a:pt x="224" y="420"/>
                    <a:pt x="275" y="420"/>
                  </a:cubicBezTo>
                  <a:cubicBezTo>
                    <a:pt x="382" y="420"/>
                    <a:pt x="485" y="336"/>
                    <a:pt x="485" y="212"/>
                  </a:cubicBezTo>
                  <a:cubicBezTo>
                    <a:pt x="485" y="93"/>
                    <a:pt x="391" y="3"/>
                    <a:pt x="2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1" name="Google Shape;24471;p76"/>
            <p:cNvSpPr/>
            <p:nvPr/>
          </p:nvSpPr>
          <p:spPr>
            <a:xfrm>
              <a:off x="6198838" y="3934603"/>
              <a:ext cx="10953" cy="16717"/>
            </a:xfrm>
            <a:custGeom>
              <a:rect b="b" l="l" r="r" t="t"/>
              <a:pathLst>
                <a:path extrusionOk="0" h="638" w="418">
                  <a:moveTo>
                    <a:pt x="212" y="1"/>
                  </a:moveTo>
                  <a:cubicBezTo>
                    <a:pt x="96" y="1"/>
                    <a:pt x="0" y="97"/>
                    <a:pt x="0" y="207"/>
                  </a:cubicBezTo>
                  <a:lnTo>
                    <a:pt x="0" y="433"/>
                  </a:lnTo>
                  <a:cubicBezTo>
                    <a:pt x="0" y="569"/>
                    <a:pt x="105" y="638"/>
                    <a:pt x="209" y="638"/>
                  </a:cubicBezTo>
                  <a:cubicBezTo>
                    <a:pt x="314" y="638"/>
                    <a:pt x="418" y="569"/>
                    <a:pt x="418" y="433"/>
                  </a:cubicBezTo>
                  <a:lnTo>
                    <a:pt x="418" y="207"/>
                  </a:lnTo>
                  <a:cubicBezTo>
                    <a:pt x="418" y="92"/>
                    <a:pt x="322"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2" name="Google Shape;24472;p76"/>
            <p:cNvSpPr/>
            <p:nvPr/>
          </p:nvSpPr>
          <p:spPr>
            <a:xfrm>
              <a:off x="6198838" y="3998511"/>
              <a:ext cx="10953" cy="16717"/>
            </a:xfrm>
            <a:custGeom>
              <a:rect b="b" l="l" r="r" t="t"/>
              <a:pathLst>
                <a:path extrusionOk="0" h="638" w="418">
                  <a:moveTo>
                    <a:pt x="212" y="0"/>
                  </a:moveTo>
                  <a:cubicBezTo>
                    <a:pt x="96" y="0"/>
                    <a:pt x="0" y="96"/>
                    <a:pt x="0" y="211"/>
                  </a:cubicBezTo>
                  <a:lnTo>
                    <a:pt x="0" y="432"/>
                  </a:lnTo>
                  <a:cubicBezTo>
                    <a:pt x="0" y="569"/>
                    <a:pt x="105" y="637"/>
                    <a:pt x="209" y="637"/>
                  </a:cubicBezTo>
                  <a:cubicBezTo>
                    <a:pt x="314" y="637"/>
                    <a:pt x="418" y="569"/>
                    <a:pt x="418" y="432"/>
                  </a:cubicBezTo>
                  <a:lnTo>
                    <a:pt x="418" y="206"/>
                  </a:lnTo>
                  <a:cubicBezTo>
                    <a:pt x="418" y="91"/>
                    <a:pt x="322" y="0"/>
                    <a:pt x="21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3" name="Google Shape;24473;p76"/>
            <p:cNvSpPr/>
            <p:nvPr/>
          </p:nvSpPr>
          <p:spPr>
            <a:xfrm>
              <a:off x="6237827" y="4015962"/>
              <a:ext cx="235220" cy="34168"/>
            </a:xfrm>
            <a:custGeom>
              <a:rect b="b" l="l" r="r" t="t"/>
              <a:pathLst>
                <a:path extrusionOk="0" h="1304" w="8977">
                  <a:moveTo>
                    <a:pt x="2050" y="419"/>
                  </a:moveTo>
                  <a:cubicBezTo>
                    <a:pt x="2261" y="419"/>
                    <a:pt x="2367" y="673"/>
                    <a:pt x="2218" y="817"/>
                  </a:cubicBezTo>
                  <a:cubicBezTo>
                    <a:pt x="2169" y="866"/>
                    <a:pt x="2109" y="888"/>
                    <a:pt x="2050" y="888"/>
                  </a:cubicBezTo>
                  <a:cubicBezTo>
                    <a:pt x="1930" y="888"/>
                    <a:pt x="1815" y="796"/>
                    <a:pt x="1815" y="654"/>
                  </a:cubicBezTo>
                  <a:cubicBezTo>
                    <a:pt x="1815" y="525"/>
                    <a:pt x="1921" y="419"/>
                    <a:pt x="2050" y="419"/>
                  </a:cubicBezTo>
                  <a:close/>
                  <a:moveTo>
                    <a:pt x="2050" y="0"/>
                  </a:moveTo>
                  <a:cubicBezTo>
                    <a:pt x="1791" y="0"/>
                    <a:pt x="1532" y="148"/>
                    <a:pt x="1431" y="443"/>
                  </a:cubicBezTo>
                  <a:lnTo>
                    <a:pt x="274" y="443"/>
                  </a:lnTo>
                  <a:cubicBezTo>
                    <a:pt x="0" y="443"/>
                    <a:pt x="0" y="861"/>
                    <a:pt x="274" y="861"/>
                  </a:cubicBezTo>
                  <a:lnTo>
                    <a:pt x="1431" y="861"/>
                  </a:lnTo>
                  <a:cubicBezTo>
                    <a:pt x="1532" y="1156"/>
                    <a:pt x="1791" y="1303"/>
                    <a:pt x="2050" y="1303"/>
                  </a:cubicBezTo>
                  <a:cubicBezTo>
                    <a:pt x="2308" y="1303"/>
                    <a:pt x="2566" y="1156"/>
                    <a:pt x="2665" y="861"/>
                  </a:cubicBezTo>
                  <a:lnTo>
                    <a:pt x="8703" y="861"/>
                  </a:lnTo>
                  <a:cubicBezTo>
                    <a:pt x="8977" y="861"/>
                    <a:pt x="8977" y="443"/>
                    <a:pt x="8703" y="443"/>
                  </a:cubicBezTo>
                  <a:lnTo>
                    <a:pt x="2665" y="443"/>
                  </a:lnTo>
                  <a:cubicBezTo>
                    <a:pt x="2566" y="148"/>
                    <a:pt x="2308" y="0"/>
                    <a:pt x="20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4" name="Google Shape;24474;p76"/>
            <p:cNvSpPr/>
            <p:nvPr/>
          </p:nvSpPr>
          <p:spPr>
            <a:xfrm>
              <a:off x="6332654" y="3932402"/>
              <a:ext cx="52353" cy="50230"/>
            </a:xfrm>
            <a:custGeom>
              <a:rect b="b" l="l" r="r" t="t"/>
              <a:pathLst>
                <a:path extrusionOk="0" h="1917" w="1998">
                  <a:moveTo>
                    <a:pt x="430" y="417"/>
                  </a:moveTo>
                  <a:cubicBezTo>
                    <a:pt x="432" y="417"/>
                    <a:pt x="433" y="418"/>
                    <a:pt x="433" y="421"/>
                  </a:cubicBezTo>
                  <a:lnTo>
                    <a:pt x="1489" y="949"/>
                  </a:lnTo>
                  <a:cubicBezTo>
                    <a:pt x="1499" y="953"/>
                    <a:pt x="1499" y="968"/>
                    <a:pt x="1489" y="973"/>
                  </a:cubicBezTo>
                  <a:lnTo>
                    <a:pt x="433" y="1501"/>
                  </a:lnTo>
                  <a:cubicBezTo>
                    <a:pt x="431" y="1501"/>
                    <a:pt x="429" y="1502"/>
                    <a:pt x="428" y="1502"/>
                  </a:cubicBezTo>
                  <a:cubicBezTo>
                    <a:pt x="420" y="1502"/>
                    <a:pt x="414" y="1494"/>
                    <a:pt x="414" y="1486"/>
                  </a:cubicBezTo>
                  <a:lnTo>
                    <a:pt x="414" y="430"/>
                  </a:lnTo>
                  <a:cubicBezTo>
                    <a:pt x="414" y="425"/>
                    <a:pt x="418" y="421"/>
                    <a:pt x="423" y="421"/>
                  </a:cubicBezTo>
                  <a:cubicBezTo>
                    <a:pt x="423" y="418"/>
                    <a:pt x="424" y="417"/>
                    <a:pt x="426" y="417"/>
                  </a:cubicBezTo>
                  <a:cubicBezTo>
                    <a:pt x="427" y="417"/>
                    <a:pt x="428" y="418"/>
                    <a:pt x="428" y="421"/>
                  </a:cubicBezTo>
                  <a:cubicBezTo>
                    <a:pt x="428" y="418"/>
                    <a:pt x="429" y="417"/>
                    <a:pt x="430" y="417"/>
                  </a:cubicBezTo>
                  <a:close/>
                  <a:moveTo>
                    <a:pt x="432" y="0"/>
                  </a:moveTo>
                  <a:cubicBezTo>
                    <a:pt x="205" y="0"/>
                    <a:pt x="1" y="183"/>
                    <a:pt x="1" y="430"/>
                  </a:cubicBezTo>
                  <a:lnTo>
                    <a:pt x="1" y="1486"/>
                  </a:lnTo>
                  <a:cubicBezTo>
                    <a:pt x="1" y="1635"/>
                    <a:pt x="78" y="1774"/>
                    <a:pt x="202" y="1851"/>
                  </a:cubicBezTo>
                  <a:cubicBezTo>
                    <a:pt x="270" y="1895"/>
                    <a:pt x="349" y="1917"/>
                    <a:pt x="428" y="1917"/>
                  </a:cubicBezTo>
                  <a:cubicBezTo>
                    <a:pt x="495" y="1917"/>
                    <a:pt x="563" y="1901"/>
                    <a:pt x="625" y="1870"/>
                  </a:cubicBezTo>
                  <a:lnTo>
                    <a:pt x="1681" y="1342"/>
                  </a:lnTo>
                  <a:cubicBezTo>
                    <a:pt x="1998" y="1184"/>
                    <a:pt x="1998" y="733"/>
                    <a:pt x="1681" y="574"/>
                  </a:cubicBezTo>
                  <a:lnTo>
                    <a:pt x="625" y="46"/>
                  </a:lnTo>
                  <a:cubicBezTo>
                    <a:pt x="562" y="15"/>
                    <a:pt x="496" y="0"/>
                    <a:pt x="43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5" name="Google Shape;24475;p76"/>
            <p:cNvSpPr/>
            <p:nvPr/>
          </p:nvSpPr>
          <p:spPr>
            <a:xfrm>
              <a:off x="6291909" y="3905545"/>
              <a:ext cx="127056" cy="103919"/>
            </a:xfrm>
            <a:custGeom>
              <a:rect b="b" l="l" r="r" t="t"/>
              <a:pathLst>
                <a:path extrusionOk="0" h="3966" w="4849">
                  <a:moveTo>
                    <a:pt x="3754" y="418"/>
                  </a:moveTo>
                  <a:cubicBezTo>
                    <a:pt x="4129" y="418"/>
                    <a:pt x="4436" y="721"/>
                    <a:pt x="4436" y="1095"/>
                  </a:cubicBezTo>
                  <a:lnTo>
                    <a:pt x="4436" y="2871"/>
                  </a:lnTo>
                  <a:cubicBezTo>
                    <a:pt x="4436" y="3246"/>
                    <a:pt x="4129" y="3548"/>
                    <a:pt x="3754" y="3548"/>
                  </a:cubicBezTo>
                  <a:lnTo>
                    <a:pt x="1095" y="3548"/>
                  </a:lnTo>
                  <a:cubicBezTo>
                    <a:pt x="721" y="3548"/>
                    <a:pt x="413" y="3246"/>
                    <a:pt x="413" y="2871"/>
                  </a:cubicBezTo>
                  <a:lnTo>
                    <a:pt x="413" y="1095"/>
                  </a:lnTo>
                  <a:cubicBezTo>
                    <a:pt x="413" y="721"/>
                    <a:pt x="721" y="418"/>
                    <a:pt x="1095" y="418"/>
                  </a:cubicBezTo>
                  <a:close/>
                  <a:moveTo>
                    <a:pt x="1095" y="1"/>
                  </a:moveTo>
                  <a:cubicBezTo>
                    <a:pt x="490" y="1"/>
                    <a:pt x="1" y="490"/>
                    <a:pt x="1" y="1095"/>
                  </a:cubicBezTo>
                  <a:lnTo>
                    <a:pt x="1" y="2871"/>
                  </a:lnTo>
                  <a:cubicBezTo>
                    <a:pt x="1" y="3476"/>
                    <a:pt x="490" y="3966"/>
                    <a:pt x="1095" y="3966"/>
                  </a:cubicBezTo>
                  <a:lnTo>
                    <a:pt x="3754" y="3966"/>
                  </a:lnTo>
                  <a:cubicBezTo>
                    <a:pt x="4359" y="3966"/>
                    <a:pt x="4849" y="3476"/>
                    <a:pt x="4849" y="2871"/>
                  </a:cubicBezTo>
                  <a:lnTo>
                    <a:pt x="4849" y="1095"/>
                  </a:lnTo>
                  <a:cubicBezTo>
                    <a:pt x="4849" y="490"/>
                    <a:pt x="4359"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76" name="Google Shape;24476;p76"/>
          <p:cNvGrpSpPr/>
          <p:nvPr/>
        </p:nvGrpSpPr>
        <p:grpSpPr>
          <a:xfrm>
            <a:off x="2656024" y="3365144"/>
            <a:ext cx="298735" cy="365472"/>
            <a:chOff x="2656024" y="3365144"/>
            <a:chExt cx="298735" cy="365472"/>
          </a:xfrm>
        </p:grpSpPr>
        <p:sp>
          <p:nvSpPr>
            <p:cNvPr id="24477" name="Google Shape;24477;p76"/>
            <p:cNvSpPr/>
            <p:nvPr/>
          </p:nvSpPr>
          <p:spPr>
            <a:xfrm>
              <a:off x="2793509" y="3554379"/>
              <a:ext cx="23792" cy="170840"/>
            </a:xfrm>
            <a:custGeom>
              <a:rect b="b" l="l" r="r" t="t"/>
              <a:pathLst>
                <a:path extrusionOk="0" h="6520" w="908">
                  <a:moveTo>
                    <a:pt x="0" y="0"/>
                  </a:moveTo>
                  <a:lnTo>
                    <a:pt x="0" y="6068"/>
                  </a:lnTo>
                  <a:cubicBezTo>
                    <a:pt x="0" y="6318"/>
                    <a:pt x="206" y="6519"/>
                    <a:pt x="456" y="6519"/>
                  </a:cubicBezTo>
                  <a:cubicBezTo>
                    <a:pt x="701" y="6519"/>
                    <a:pt x="907" y="6318"/>
                    <a:pt x="907" y="6068"/>
                  </a:cubicBezTo>
                  <a:lnTo>
                    <a:pt x="907"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8" name="Google Shape;24478;p76"/>
            <p:cNvSpPr/>
            <p:nvPr/>
          </p:nvSpPr>
          <p:spPr>
            <a:xfrm>
              <a:off x="2793509" y="3554379"/>
              <a:ext cx="23661" cy="39147"/>
            </a:xfrm>
            <a:custGeom>
              <a:rect b="b" l="l" r="r" t="t"/>
              <a:pathLst>
                <a:path extrusionOk="0" h="1494" w="903">
                  <a:moveTo>
                    <a:pt x="0" y="0"/>
                  </a:moveTo>
                  <a:lnTo>
                    <a:pt x="0" y="1493"/>
                  </a:lnTo>
                  <a:lnTo>
                    <a:pt x="902" y="1493"/>
                  </a:lnTo>
                  <a:lnTo>
                    <a:pt x="90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9" name="Google Shape;24479;p76"/>
            <p:cNvSpPr/>
            <p:nvPr/>
          </p:nvSpPr>
          <p:spPr>
            <a:xfrm>
              <a:off x="2720797" y="3431541"/>
              <a:ext cx="169321" cy="156612"/>
            </a:xfrm>
            <a:custGeom>
              <a:rect b="b" l="l" r="r" t="t"/>
              <a:pathLst>
                <a:path extrusionOk="0" h="5977" w="6462">
                  <a:moveTo>
                    <a:pt x="3234" y="1"/>
                  </a:moveTo>
                  <a:cubicBezTo>
                    <a:pt x="3095" y="1"/>
                    <a:pt x="2958" y="74"/>
                    <a:pt x="2890" y="215"/>
                  </a:cubicBezTo>
                  <a:lnTo>
                    <a:pt x="2237" y="1530"/>
                  </a:lnTo>
                  <a:lnTo>
                    <a:pt x="2218" y="1568"/>
                  </a:lnTo>
                  <a:cubicBezTo>
                    <a:pt x="2165" y="1684"/>
                    <a:pt x="2060" y="1760"/>
                    <a:pt x="1935" y="1780"/>
                  </a:cubicBezTo>
                  <a:lnTo>
                    <a:pt x="889" y="1928"/>
                  </a:lnTo>
                  <a:lnTo>
                    <a:pt x="437" y="1996"/>
                  </a:lnTo>
                  <a:cubicBezTo>
                    <a:pt x="125" y="2039"/>
                    <a:pt x="0" y="2423"/>
                    <a:pt x="226" y="2648"/>
                  </a:cubicBezTo>
                  <a:lnTo>
                    <a:pt x="1306" y="3700"/>
                  </a:lnTo>
                  <a:cubicBezTo>
                    <a:pt x="1397" y="3791"/>
                    <a:pt x="1436" y="3916"/>
                    <a:pt x="1417" y="4040"/>
                  </a:cubicBezTo>
                  <a:lnTo>
                    <a:pt x="1157" y="5528"/>
                  </a:lnTo>
                  <a:cubicBezTo>
                    <a:pt x="1116" y="5775"/>
                    <a:pt x="1314" y="5977"/>
                    <a:pt x="1537" y="5977"/>
                  </a:cubicBezTo>
                  <a:cubicBezTo>
                    <a:pt x="1595" y="5977"/>
                    <a:pt x="1656" y="5963"/>
                    <a:pt x="1714" y="5932"/>
                  </a:cubicBezTo>
                  <a:lnTo>
                    <a:pt x="2233" y="5658"/>
                  </a:lnTo>
                  <a:lnTo>
                    <a:pt x="3053" y="5226"/>
                  </a:lnTo>
                  <a:cubicBezTo>
                    <a:pt x="3108" y="5197"/>
                    <a:pt x="3169" y="5184"/>
                    <a:pt x="3231" y="5184"/>
                  </a:cubicBezTo>
                  <a:cubicBezTo>
                    <a:pt x="3250" y="5184"/>
                    <a:pt x="3269" y="5185"/>
                    <a:pt x="3289" y="5188"/>
                  </a:cubicBezTo>
                  <a:cubicBezTo>
                    <a:pt x="3327" y="5192"/>
                    <a:pt x="3370" y="5207"/>
                    <a:pt x="3409" y="5226"/>
                  </a:cubicBezTo>
                  <a:lnTo>
                    <a:pt x="4743" y="5932"/>
                  </a:lnTo>
                  <a:cubicBezTo>
                    <a:pt x="4802" y="5963"/>
                    <a:pt x="4864" y="5977"/>
                    <a:pt x="4923" y="5977"/>
                  </a:cubicBezTo>
                  <a:cubicBezTo>
                    <a:pt x="5146" y="5977"/>
                    <a:pt x="5342" y="5775"/>
                    <a:pt x="5300" y="5528"/>
                  </a:cubicBezTo>
                  <a:lnTo>
                    <a:pt x="5295" y="5509"/>
                  </a:lnTo>
                  <a:lnTo>
                    <a:pt x="5041" y="4040"/>
                  </a:lnTo>
                  <a:cubicBezTo>
                    <a:pt x="5022" y="3916"/>
                    <a:pt x="5060" y="3791"/>
                    <a:pt x="5151" y="3700"/>
                  </a:cubicBezTo>
                  <a:lnTo>
                    <a:pt x="6236" y="2648"/>
                  </a:lnTo>
                  <a:cubicBezTo>
                    <a:pt x="6462" y="2428"/>
                    <a:pt x="6337" y="2039"/>
                    <a:pt x="6025" y="1996"/>
                  </a:cubicBezTo>
                  <a:lnTo>
                    <a:pt x="4527" y="1780"/>
                  </a:lnTo>
                  <a:cubicBezTo>
                    <a:pt x="4402" y="1760"/>
                    <a:pt x="4297" y="1684"/>
                    <a:pt x="4239" y="1568"/>
                  </a:cubicBezTo>
                  <a:lnTo>
                    <a:pt x="3572" y="215"/>
                  </a:lnTo>
                  <a:cubicBezTo>
                    <a:pt x="3562" y="186"/>
                    <a:pt x="3543" y="162"/>
                    <a:pt x="3529" y="138"/>
                  </a:cubicBezTo>
                  <a:cubicBezTo>
                    <a:pt x="3451" y="45"/>
                    <a:pt x="3342" y="1"/>
                    <a:pt x="3234" y="1"/>
                  </a:cubicBezTo>
                  <a:close/>
                </a:path>
              </a:pathLst>
            </a:custGeom>
            <a:solidFill>
              <a:srgbClr val="BFC7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0" name="Google Shape;24480;p76"/>
            <p:cNvSpPr/>
            <p:nvPr/>
          </p:nvSpPr>
          <p:spPr>
            <a:xfrm>
              <a:off x="2720666" y="3482060"/>
              <a:ext cx="58641" cy="106094"/>
            </a:xfrm>
            <a:custGeom>
              <a:rect b="b" l="l" r="r" t="t"/>
              <a:pathLst>
                <a:path extrusionOk="0" h="4049" w="2238">
                  <a:moveTo>
                    <a:pt x="894" y="0"/>
                  </a:moveTo>
                  <a:lnTo>
                    <a:pt x="442" y="68"/>
                  </a:lnTo>
                  <a:cubicBezTo>
                    <a:pt x="125" y="111"/>
                    <a:pt x="1" y="500"/>
                    <a:pt x="231" y="720"/>
                  </a:cubicBezTo>
                  <a:lnTo>
                    <a:pt x="1311" y="1772"/>
                  </a:lnTo>
                  <a:cubicBezTo>
                    <a:pt x="1398" y="1863"/>
                    <a:pt x="1441" y="1988"/>
                    <a:pt x="1417" y="2112"/>
                  </a:cubicBezTo>
                  <a:lnTo>
                    <a:pt x="1162" y="3600"/>
                  </a:lnTo>
                  <a:cubicBezTo>
                    <a:pt x="1121" y="3847"/>
                    <a:pt x="1316" y="4049"/>
                    <a:pt x="1540" y="4049"/>
                  </a:cubicBezTo>
                  <a:cubicBezTo>
                    <a:pt x="1599" y="4049"/>
                    <a:pt x="1660" y="4035"/>
                    <a:pt x="1719" y="4004"/>
                  </a:cubicBezTo>
                  <a:lnTo>
                    <a:pt x="2238" y="3730"/>
                  </a:lnTo>
                  <a:cubicBezTo>
                    <a:pt x="2026" y="3697"/>
                    <a:pt x="1882" y="3500"/>
                    <a:pt x="1921" y="3288"/>
                  </a:cubicBezTo>
                  <a:lnTo>
                    <a:pt x="2175" y="1800"/>
                  </a:lnTo>
                  <a:cubicBezTo>
                    <a:pt x="2194" y="1676"/>
                    <a:pt x="2156" y="1546"/>
                    <a:pt x="2065" y="1460"/>
                  </a:cubicBezTo>
                  <a:lnTo>
                    <a:pt x="985" y="404"/>
                  </a:lnTo>
                  <a:cubicBezTo>
                    <a:pt x="879" y="303"/>
                    <a:pt x="841" y="144"/>
                    <a:pt x="894" y="0"/>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1" name="Google Shape;24481;p76"/>
            <p:cNvSpPr/>
            <p:nvPr/>
          </p:nvSpPr>
          <p:spPr>
            <a:xfrm>
              <a:off x="2800662" y="3365144"/>
              <a:ext cx="10848" cy="38963"/>
            </a:xfrm>
            <a:custGeom>
              <a:rect b="b" l="l" r="r" t="t"/>
              <a:pathLst>
                <a:path extrusionOk="0" h="1487" w="414">
                  <a:moveTo>
                    <a:pt x="207" y="1"/>
                  </a:moveTo>
                  <a:cubicBezTo>
                    <a:pt x="104" y="1"/>
                    <a:pt x="1" y="70"/>
                    <a:pt x="1" y="209"/>
                  </a:cubicBezTo>
                  <a:lnTo>
                    <a:pt x="1" y="1280"/>
                  </a:lnTo>
                  <a:cubicBezTo>
                    <a:pt x="1" y="1390"/>
                    <a:pt x="92" y="1486"/>
                    <a:pt x="207" y="1486"/>
                  </a:cubicBezTo>
                  <a:cubicBezTo>
                    <a:pt x="322" y="1486"/>
                    <a:pt x="413" y="1390"/>
                    <a:pt x="413" y="1280"/>
                  </a:cubicBezTo>
                  <a:lnTo>
                    <a:pt x="413" y="209"/>
                  </a:lnTo>
                  <a:cubicBezTo>
                    <a:pt x="413" y="70"/>
                    <a:pt x="310" y="1"/>
                    <a:pt x="2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2" name="Google Shape;24482;p76"/>
            <p:cNvSpPr/>
            <p:nvPr/>
          </p:nvSpPr>
          <p:spPr>
            <a:xfrm>
              <a:off x="2843189" y="3376071"/>
              <a:ext cx="24237" cy="36946"/>
            </a:xfrm>
            <a:custGeom>
              <a:rect b="b" l="l" r="r" t="t"/>
              <a:pathLst>
                <a:path extrusionOk="0" h="1410" w="925">
                  <a:moveTo>
                    <a:pt x="650" y="0"/>
                  </a:moveTo>
                  <a:cubicBezTo>
                    <a:pt x="575" y="0"/>
                    <a:pt x="502" y="39"/>
                    <a:pt x="466" y="133"/>
                  </a:cubicBezTo>
                  <a:lnTo>
                    <a:pt x="58" y="1122"/>
                  </a:lnTo>
                  <a:cubicBezTo>
                    <a:pt x="0" y="1261"/>
                    <a:pt x="101" y="1410"/>
                    <a:pt x="250" y="1410"/>
                  </a:cubicBezTo>
                  <a:cubicBezTo>
                    <a:pt x="331" y="1410"/>
                    <a:pt x="408" y="1357"/>
                    <a:pt x="442" y="1280"/>
                  </a:cubicBezTo>
                  <a:lnTo>
                    <a:pt x="850" y="296"/>
                  </a:lnTo>
                  <a:cubicBezTo>
                    <a:pt x="924" y="129"/>
                    <a:pt x="785" y="0"/>
                    <a:pt x="6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3" name="Google Shape;24483;p76"/>
            <p:cNvSpPr/>
            <p:nvPr/>
          </p:nvSpPr>
          <p:spPr>
            <a:xfrm>
              <a:off x="2879270" y="3407304"/>
              <a:ext cx="34561" cy="30631"/>
            </a:xfrm>
            <a:custGeom>
              <a:rect b="b" l="l" r="r" t="t"/>
              <a:pathLst>
                <a:path extrusionOk="0" h="1169" w="1319">
                  <a:moveTo>
                    <a:pt x="1025" y="0"/>
                  </a:moveTo>
                  <a:cubicBezTo>
                    <a:pt x="978" y="0"/>
                    <a:pt x="929" y="18"/>
                    <a:pt x="884" y="60"/>
                  </a:cubicBezTo>
                  <a:lnTo>
                    <a:pt x="130" y="813"/>
                  </a:lnTo>
                  <a:cubicBezTo>
                    <a:pt x="1" y="948"/>
                    <a:pt x="92" y="1168"/>
                    <a:pt x="279" y="1168"/>
                  </a:cubicBezTo>
                  <a:cubicBezTo>
                    <a:pt x="433" y="1168"/>
                    <a:pt x="418" y="1082"/>
                    <a:pt x="1182" y="352"/>
                  </a:cubicBezTo>
                  <a:cubicBezTo>
                    <a:pt x="1319" y="201"/>
                    <a:pt x="1184" y="0"/>
                    <a:pt x="10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4" name="Google Shape;24484;p76"/>
            <p:cNvSpPr/>
            <p:nvPr/>
          </p:nvSpPr>
          <p:spPr>
            <a:xfrm>
              <a:off x="2903428" y="3453552"/>
              <a:ext cx="41295" cy="21617"/>
            </a:xfrm>
            <a:custGeom>
              <a:rect b="b" l="l" r="r" t="t"/>
              <a:pathLst>
                <a:path extrusionOk="0" h="825" w="1576">
                  <a:moveTo>
                    <a:pt x="1283" y="1"/>
                  </a:moveTo>
                  <a:cubicBezTo>
                    <a:pt x="1257" y="1"/>
                    <a:pt x="1230" y="6"/>
                    <a:pt x="1201" y="18"/>
                  </a:cubicBezTo>
                  <a:lnTo>
                    <a:pt x="212" y="426"/>
                  </a:lnTo>
                  <a:cubicBezTo>
                    <a:pt x="0" y="512"/>
                    <a:pt x="63" y="824"/>
                    <a:pt x="293" y="824"/>
                  </a:cubicBezTo>
                  <a:cubicBezTo>
                    <a:pt x="365" y="824"/>
                    <a:pt x="317" y="824"/>
                    <a:pt x="1359" y="402"/>
                  </a:cubicBezTo>
                  <a:cubicBezTo>
                    <a:pt x="1575" y="304"/>
                    <a:pt x="1481" y="1"/>
                    <a:pt x="1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5" name="Google Shape;24485;p76"/>
            <p:cNvSpPr/>
            <p:nvPr/>
          </p:nvSpPr>
          <p:spPr>
            <a:xfrm>
              <a:off x="2912232" y="3507974"/>
              <a:ext cx="42527" cy="10953"/>
            </a:xfrm>
            <a:custGeom>
              <a:rect b="b" l="l" r="r" t="t"/>
              <a:pathLst>
                <a:path extrusionOk="0" h="418" w="1623">
                  <a:moveTo>
                    <a:pt x="279" y="0"/>
                  </a:moveTo>
                  <a:cubicBezTo>
                    <a:pt x="0" y="0"/>
                    <a:pt x="0" y="418"/>
                    <a:pt x="279" y="418"/>
                  </a:cubicBezTo>
                  <a:lnTo>
                    <a:pt x="1345" y="418"/>
                  </a:lnTo>
                  <a:cubicBezTo>
                    <a:pt x="1623" y="418"/>
                    <a:pt x="1623" y="0"/>
                    <a:pt x="13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6" name="Google Shape;24486;p76"/>
            <p:cNvSpPr/>
            <p:nvPr/>
          </p:nvSpPr>
          <p:spPr>
            <a:xfrm>
              <a:off x="2902406" y="3551444"/>
              <a:ext cx="41819" cy="21748"/>
            </a:xfrm>
            <a:custGeom>
              <a:rect b="b" l="l" r="r" t="t"/>
              <a:pathLst>
                <a:path extrusionOk="0" h="830" w="1596">
                  <a:moveTo>
                    <a:pt x="298" y="1"/>
                  </a:moveTo>
                  <a:cubicBezTo>
                    <a:pt x="97" y="1"/>
                    <a:pt x="0" y="317"/>
                    <a:pt x="231" y="405"/>
                  </a:cubicBezTo>
                  <a:lnTo>
                    <a:pt x="1216" y="813"/>
                  </a:lnTo>
                  <a:cubicBezTo>
                    <a:pt x="1244" y="824"/>
                    <a:pt x="1272" y="829"/>
                    <a:pt x="1298" y="829"/>
                  </a:cubicBezTo>
                  <a:cubicBezTo>
                    <a:pt x="1500" y="829"/>
                    <a:pt x="1596" y="527"/>
                    <a:pt x="1379" y="429"/>
                  </a:cubicBezTo>
                  <a:lnTo>
                    <a:pt x="390" y="21"/>
                  </a:lnTo>
                  <a:cubicBezTo>
                    <a:pt x="358" y="7"/>
                    <a:pt x="327"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7" name="Google Shape;24487;p76"/>
            <p:cNvSpPr/>
            <p:nvPr/>
          </p:nvSpPr>
          <p:spPr>
            <a:xfrm>
              <a:off x="2877986" y="3588547"/>
              <a:ext cx="34640" cy="30631"/>
            </a:xfrm>
            <a:custGeom>
              <a:rect b="b" l="l" r="r" t="t"/>
              <a:pathLst>
                <a:path extrusionOk="0" h="1169" w="1322">
                  <a:moveTo>
                    <a:pt x="294" y="0"/>
                  </a:moveTo>
                  <a:cubicBezTo>
                    <a:pt x="137" y="0"/>
                    <a:pt x="0" y="201"/>
                    <a:pt x="141" y="353"/>
                  </a:cubicBezTo>
                  <a:cubicBezTo>
                    <a:pt x="904" y="1082"/>
                    <a:pt x="895" y="1169"/>
                    <a:pt x="1043" y="1169"/>
                  </a:cubicBezTo>
                  <a:cubicBezTo>
                    <a:pt x="1226" y="1169"/>
                    <a:pt x="1322" y="943"/>
                    <a:pt x="1187" y="813"/>
                  </a:cubicBezTo>
                  <a:lnTo>
                    <a:pt x="434" y="60"/>
                  </a:lnTo>
                  <a:cubicBezTo>
                    <a:pt x="390" y="18"/>
                    <a:pt x="341" y="0"/>
                    <a:pt x="29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8" name="Google Shape;24488;p76"/>
            <p:cNvSpPr/>
            <p:nvPr/>
          </p:nvSpPr>
          <p:spPr>
            <a:xfrm>
              <a:off x="2841695" y="3613072"/>
              <a:ext cx="24316" cy="36788"/>
            </a:xfrm>
            <a:custGeom>
              <a:rect b="b" l="l" r="r" t="t"/>
              <a:pathLst>
                <a:path extrusionOk="0" h="1404" w="928">
                  <a:moveTo>
                    <a:pt x="261" y="0"/>
                  </a:moveTo>
                  <a:cubicBezTo>
                    <a:pt x="131" y="0"/>
                    <a:pt x="0" y="122"/>
                    <a:pt x="62" y="285"/>
                  </a:cubicBezTo>
                  <a:lnTo>
                    <a:pt x="470" y="1269"/>
                  </a:lnTo>
                  <a:cubicBezTo>
                    <a:pt x="508" y="1364"/>
                    <a:pt x="583" y="1404"/>
                    <a:pt x="658" y="1404"/>
                  </a:cubicBezTo>
                  <a:cubicBezTo>
                    <a:pt x="793" y="1404"/>
                    <a:pt x="928" y="1277"/>
                    <a:pt x="854" y="1111"/>
                  </a:cubicBezTo>
                  <a:lnTo>
                    <a:pt x="446" y="127"/>
                  </a:lnTo>
                  <a:cubicBezTo>
                    <a:pt x="407" y="38"/>
                    <a:pt x="334" y="0"/>
                    <a:pt x="2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9" name="Google Shape;24489;p76"/>
            <p:cNvSpPr/>
            <p:nvPr/>
          </p:nvSpPr>
          <p:spPr>
            <a:xfrm>
              <a:off x="2743383" y="3612444"/>
              <a:ext cx="23844" cy="36919"/>
            </a:xfrm>
            <a:custGeom>
              <a:rect b="b" l="l" r="r" t="t"/>
              <a:pathLst>
                <a:path extrusionOk="0" h="1409" w="910">
                  <a:moveTo>
                    <a:pt x="674" y="1"/>
                  </a:moveTo>
                  <a:cubicBezTo>
                    <a:pt x="591" y="1"/>
                    <a:pt x="515" y="48"/>
                    <a:pt x="483" y="127"/>
                  </a:cubicBezTo>
                  <a:lnTo>
                    <a:pt x="75" y="1116"/>
                  </a:lnTo>
                  <a:cubicBezTo>
                    <a:pt x="1" y="1282"/>
                    <a:pt x="136" y="1409"/>
                    <a:pt x="270" y="1409"/>
                  </a:cubicBezTo>
                  <a:cubicBezTo>
                    <a:pt x="346" y="1409"/>
                    <a:pt x="421" y="1369"/>
                    <a:pt x="459" y="1274"/>
                  </a:cubicBezTo>
                  <a:lnTo>
                    <a:pt x="867" y="285"/>
                  </a:lnTo>
                  <a:cubicBezTo>
                    <a:pt x="910" y="180"/>
                    <a:pt x="862" y="60"/>
                    <a:pt x="756" y="17"/>
                  </a:cubicBezTo>
                  <a:cubicBezTo>
                    <a:pt x="729" y="6"/>
                    <a:pt x="701" y="1"/>
                    <a:pt x="67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0" name="Google Shape;24490;p76"/>
            <p:cNvSpPr/>
            <p:nvPr/>
          </p:nvSpPr>
          <p:spPr>
            <a:xfrm>
              <a:off x="2696324" y="3587420"/>
              <a:ext cx="35504" cy="30971"/>
            </a:xfrm>
            <a:custGeom>
              <a:rect b="b" l="l" r="r" t="t"/>
              <a:pathLst>
                <a:path extrusionOk="0" h="1182" w="1355">
                  <a:moveTo>
                    <a:pt x="1060" y="1"/>
                  </a:moveTo>
                  <a:cubicBezTo>
                    <a:pt x="1013" y="1"/>
                    <a:pt x="965" y="18"/>
                    <a:pt x="920" y="60"/>
                  </a:cubicBezTo>
                  <a:lnTo>
                    <a:pt x="915" y="64"/>
                  </a:lnTo>
                  <a:lnTo>
                    <a:pt x="162" y="818"/>
                  </a:lnTo>
                  <a:cubicBezTo>
                    <a:pt x="1" y="968"/>
                    <a:pt x="141" y="1182"/>
                    <a:pt x="304" y="1182"/>
                  </a:cubicBezTo>
                  <a:cubicBezTo>
                    <a:pt x="354" y="1182"/>
                    <a:pt x="408" y="1161"/>
                    <a:pt x="454" y="1111"/>
                  </a:cubicBezTo>
                  <a:lnTo>
                    <a:pt x="1213" y="357"/>
                  </a:lnTo>
                  <a:cubicBezTo>
                    <a:pt x="1354" y="205"/>
                    <a:pt x="1219" y="1"/>
                    <a:pt x="10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1" name="Google Shape;24491;p76"/>
            <p:cNvSpPr/>
            <p:nvPr/>
          </p:nvSpPr>
          <p:spPr>
            <a:xfrm>
              <a:off x="2665693" y="3550317"/>
              <a:ext cx="40168" cy="21722"/>
            </a:xfrm>
            <a:custGeom>
              <a:rect b="b" l="l" r="r" t="t"/>
              <a:pathLst>
                <a:path extrusionOk="0" h="829" w="1533">
                  <a:moveTo>
                    <a:pt x="1298" y="0"/>
                  </a:moveTo>
                  <a:cubicBezTo>
                    <a:pt x="1271" y="0"/>
                    <a:pt x="1243" y="6"/>
                    <a:pt x="1215" y="16"/>
                  </a:cubicBezTo>
                  <a:lnTo>
                    <a:pt x="231" y="424"/>
                  </a:lnTo>
                  <a:cubicBezTo>
                    <a:pt x="0" y="513"/>
                    <a:pt x="97" y="829"/>
                    <a:pt x="298" y="829"/>
                  </a:cubicBezTo>
                  <a:cubicBezTo>
                    <a:pt x="327" y="829"/>
                    <a:pt x="358" y="823"/>
                    <a:pt x="390" y="808"/>
                  </a:cubicBezTo>
                  <a:lnTo>
                    <a:pt x="1379" y="400"/>
                  </a:lnTo>
                  <a:cubicBezTo>
                    <a:pt x="1484" y="352"/>
                    <a:pt x="1532" y="232"/>
                    <a:pt x="1489" y="127"/>
                  </a:cubicBezTo>
                  <a:cubicBezTo>
                    <a:pt x="1457" y="47"/>
                    <a:pt x="1381" y="0"/>
                    <a:pt x="12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2" name="Google Shape;24492;p76"/>
            <p:cNvSpPr/>
            <p:nvPr/>
          </p:nvSpPr>
          <p:spPr>
            <a:xfrm>
              <a:off x="2656024" y="3506585"/>
              <a:ext cx="40640" cy="10848"/>
            </a:xfrm>
            <a:custGeom>
              <a:rect b="b" l="l" r="r" t="t"/>
              <a:pathLst>
                <a:path extrusionOk="0" h="414" w="1551">
                  <a:moveTo>
                    <a:pt x="274" y="0"/>
                  </a:moveTo>
                  <a:cubicBezTo>
                    <a:pt x="0" y="0"/>
                    <a:pt x="0" y="413"/>
                    <a:pt x="274" y="413"/>
                  </a:cubicBezTo>
                  <a:lnTo>
                    <a:pt x="1344" y="413"/>
                  </a:lnTo>
                  <a:cubicBezTo>
                    <a:pt x="1460" y="413"/>
                    <a:pt x="1551" y="322"/>
                    <a:pt x="1551" y="207"/>
                  </a:cubicBezTo>
                  <a:cubicBezTo>
                    <a:pt x="1551" y="92"/>
                    <a:pt x="1460" y="0"/>
                    <a:pt x="134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3" name="Google Shape;24493;p76"/>
            <p:cNvSpPr/>
            <p:nvPr/>
          </p:nvSpPr>
          <p:spPr>
            <a:xfrm>
              <a:off x="2666191" y="3452084"/>
              <a:ext cx="42186" cy="21879"/>
            </a:xfrm>
            <a:custGeom>
              <a:rect b="b" l="l" r="r" t="t"/>
              <a:pathLst>
                <a:path extrusionOk="0" h="835" w="1610">
                  <a:moveTo>
                    <a:pt x="302" y="0"/>
                  </a:moveTo>
                  <a:cubicBezTo>
                    <a:pt x="97" y="0"/>
                    <a:pt x="0" y="317"/>
                    <a:pt x="232" y="405"/>
                  </a:cubicBezTo>
                  <a:lnTo>
                    <a:pt x="1220" y="813"/>
                  </a:lnTo>
                  <a:cubicBezTo>
                    <a:pt x="1253" y="828"/>
                    <a:pt x="1284" y="834"/>
                    <a:pt x="1313" y="834"/>
                  </a:cubicBezTo>
                  <a:cubicBezTo>
                    <a:pt x="1514" y="834"/>
                    <a:pt x="1610" y="521"/>
                    <a:pt x="1379" y="429"/>
                  </a:cubicBezTo>
                  <a:lnTo>
                    <a:pt x="395" y="21"/>
                  </a:lnTo>
                  <a:cubicBezTo>
                    <a:pt x="362" y="7"/>
                    <a:pt x="331" y="0"/>
                    <a:pt x="3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4" name="Google Shape;24494;p76"/>
            <p:cNvSpPr/>
            <p:nvPr/>
          </p:nvSpPr>
          <p:spPr>
            <a:xfrm>
              <a:off x="2697319" y="3405994"/>
              <a:ext cx="35190" cy="30945"/>
            </a:xfrm>
            <a:custGeom>
              <a:rect b="b" l="l" r="r" t="t"/>
              <a:pathLst>
                <a:path extrusionOk="0" h="1181" w="1343">
                  <a:moveTo>
                    <a:pt x="305" y="1"/>
                  </a:moveTo>
                  <a:cubicBezTo>
                    <a:pt x="142" y="1"/>
                    <a:pt x="1" y="217"/>
                    <a:pt x="162" y="364"/>
                  </a:cubicBezTo>
                  <a:cubicBezTo>
                    <a:pt x="920" y="1098"/>
                    <a:pt x="911" y="1180"/>
                    <a:pt x="1065" y="1180"/>
                  </a:cubicBezTo>
                  <a:cubicBezTo>
                    <a:pt x="1247" y="1180"/>
                    <a:pt x="1343" y="959"/>
                    <a:pt x="1213" y="830"/>
                  </a:cubicBezTo>
                  <a:lnTo>
                    <a:pt x="455" y="71"/>
                  </a:lnTo>
                  <a:cubicBezTo>
                    <a:pt x="408" y="21"/>
                    <a:pt x="356" y="1"/>
                    <a:pt x="3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5" name="Google Shape;24495;p76"/>
            <p:cNvSpPr/>
            <p:nvPr/>
          </p:nvSpPr>
          <p:spPr>
            <a:xfrm>
              <a:off x="2744694" y="3375521"/>
              <a:ext cx="24578" cy="36998"/>
            </a:xfrm>
            <a:custGeom>
              <a:rect b="b" l="l" r="r" t="t"/>
              <a:pathLst>
                <a:path extrusionOk="0" h="1412" w="938">
                  <a:moveTo>
                    <a:pt x="271" y="0"/>
                  </a:moveTo>
                  <a:cubicBezTo>
                    <a:pt x="137" y="0"/>
                    <a:pt x="0" y="127"/>
                    <a:pt x="77" y="293"/>
                  </a:cubicBezTo>
                  <a:lnTo>
                    <a:pt x="485" y="1282"/>
                  </a:lnTo>
                  <a:cubicBezTo>
                    <a:pt x="523" y="1373"/>
                    <a:pt x="596" y="1411"/>
                    <a:pt x="670" y="1411"/>
                  </a:cubicBezTo>
                  <a:cubicBezTo>
                    <a:pt x="803" y="1411"/>
                    <a:pt x="937" y="1287"/>
                    <a:pt x="869" y="1124"/>
                  </a:cubicBezTo>
                  <a:lnTo>
                    <a:pt x="457" y="135"/>
                  </a:lnTo>
                  <a:cubicBezTo>
                    <a:pt x="420" y="40"/>
                    <a:pt x="346" y="0"/>
                    <a:pt x="2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6" name="Google Shape;24496;p76"/>
            <p:cNvSpPr/>
            <p:nvPr/>
          </p:nvSpPr>
          <p:spPr>
            <a:xfrm>
              <a:off x="2745453" y="3551732"/>
              <a:ext cx="121029" cy="123650"/>
            </a:xfrm>
            <a:custGeom>
              <a:rect b="b" l="l" r="r" t="t"/>
              <a:pathLst>
                <a:path extrusionOk="0" h="4719" w="4619">
                  <a:moveTo>
                    <a:pt x="4236" y="0"/>
                  </a:moveTo>
                  <a:cubicBezTo>
                    <a:pt x="4121" y="0"/>
                    <a:pt x="4003" y="89"/>
                    <a:pt x="4028" y="241"/>
                  </a:cubicBezTo>
                  <a:lnTo>
                    <a:pt x="4153" y="980"/>
                  </a:lnTo>
                  <a:cubicBezTo>
                    <a:pt x="4153" y="990"/>
                    <a:pt x="4153" y="999"/>
                    <a:pt x="4153" y="1009"/>
                  </a:cubicBezTo>
                  <a:cubicBezTo>
                    <a:pt x="4153" y="1109"/>
                    <a:pt x="4069" y="1181"/>
                    <a:pt x="3977" y="1181"/>
                  </a:cubicBezTo>
                  <a:cubicBezTo>
                    <a:pt x="3951" y="1181"/>
                    <a:pt x="3924" y="1175"/>
                    <a:pt x="3898" y="1162"/>
                  </a:cubicBezTo>
                  <a:cubicBezTo>
                    <a:pt x="3898" y="1162"/>
                    <a:pt x="2549" y="452"/>
                    <a:pt x="2530" y="442"/>
                  </a:cubicBezTo>
                  <a:cubicBezTo>
                    <a:pt x="2451" y="406"/>
                    <a:pt x="2367" y="388"/>
                    <a:pt x="2283" y="388"/>
                  </a:cubicBezTo>
                  <a:cubicBezTo>
                    <a:pt x="2189" y="388"/>
                    <a:pt x="2096" y="411"/>
                    <a:pt x="2012" y="457"/>
                  </a:cubicBezTo>
                  <a:lnTo>
                    <a:pt x="672" y="1158"/>
                  </a:lnTo>
                  <a:cubicBezTo>
                    <a:pt x="645" y="1172"/>
                    <a:pt x="617" y="1179"/>
                    <a:pt x="589" y="1179"/>
                  </a:cubicBezTo>
                  <a:cubicBezTo>
                    <a:pt x="499" y="1179"/>
                    <a:pt x="418" y="1108"/>
                    <a:pt x="418" y="1009"/>
                  </a:cubicBezTo>
                  <a:cubicBezTo>
                    <a:pt x="428" y="922"/>
                    <a:pt x="437" y="841"/>
                    <a:pt x="456" y="759"/>
                  </a:cubicBezTo>
                  <a:cubicBezTo>
                    <a:pt x="486" y="605"/>
                    <a:pt x="366" y="514"/>
                    <a:pt x="248" y="514"/>
                  </a:cubicBezTo>
                  <a:cubicBezTo>
                    <a:pt x="157" y="514"/>
                    <a:pt x="67" y="568"/>
                    <a:pt x="48" y="687"/>
                  </a:cubicBezTo>
                  <a:cubicBezTo>
                    <a:pt x="24" y="793"/>
                    <a:pt x="10" y="898"/>
                    <a:pt x="0" y="1009"/>
                  </a:cubicBezTo>
                  <a:cubicBezTo>
                    <a:pt x="4" y="1349"/>
                    <a:pt x="285" y="1596"/>
                    <a:pt x="592" y="1596"/>
                  </a:cubicBezTo>
                  <a:cubicBezTo>
                    <a:pt x="682" y="1596"/>
                    <a:pt x="776" y="1574"/>
                    <a:pt x="864" y="1527"/>
                  </a:cubicBezTo>
                  <a:lnTo>
                    <a:pt x="1623" y="1129"/>
                  </a:lnTo>
                  <a:lnTo>
                    <a:pt x="1623" y="1897"/>
                  </a:lnTo>
                  <a:cubicBezTo>
                    <a:pt x="1623" y="2036"/>
                    <a:pt x="1727" y="2106"/>
                    <a:pt x="1832" y="2106"/>
                  </a:cubicBezTo>
                  <a:cubicBezTo>
                    <a:pt x="1936" y="2106"/>
                    <a:pt x="2040" y="2036"/>
                    <a:pt x="2040" y="1897"/>
                  </a:cubicBezTo>
                  <a:lnTo>
                    <a:pt x="2040" y="913"/>
                  </a:lnTo>
                  <a:cubicBezTo>
                    <a:pt x="2126" y="876"/>
                    <a:pt x="2202" y="805"/>
                    <a:pt x="2288" y="805"/>
                  </a:cubicBezTo>
                  <a:cubicBezTo>
                    <a:pt x="2313" y="805"/>
                    <a:pt x="2339" y="811"/>
                    <a:pt x="2367" y="826"/>
                  </a:cubicBezTo>
                  <a:lnTo>
                    <a:pt x="2530" y="913"/>
                  </a:lnTo>
                  <a:lnTo>
                    <a:pt x="2530" y="4513"/>
                  </a:lnTo>
                  <a:cubicBezTo>
                    <a:pt x="2530" y="4650"/>
                    <a:pt x="2633" y="4718"/>
                    <a:pt x="2736" y="4718"/>
                  </a:cubicBezTo>
                  <a:cubicBezTo>
                    <a:pt x="2840" y="4718"/>
                    <a:pt x="2943" y="4650"/>
                    <a:pt x="2943" y="4513"/>
                  </a:cubicBezTo>
                  <a:lnTo>
                    <a:pt x="2943" y="1129"/>
                  </a:lnTo>
                  <a:cubicBezTo>
                    <a:pt x="3658" y="1484"/>
                    <a:pt x="3740" y="1599"/>
                    <a:pt x="3980" y="1599"/>
                  </a:cubicBezTo>
                  <a:cubicBezTo>
                    <a:pt x="4345" y="1599"/>
                    <a:pt x="4618" y="1268"/>
                    <a:pt x="4556" y="908"/>
                  </a:cubicBezTo>
                  <a:lnTo>
                    <a:pt x="4436" y="173"/>
                  </a:lnTo>
                  <a:cubicBezTo>
                    <a:pt x="4415" y="54"/>
                    <a:pt x="4326" y="0"/>
                    <a:pt x="42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7" name="Google Shape;24497;p76"/>
            <p:cNvSpPr/>
            <p:nvPr/>
          </p:nvSpPr>
          <p:spPr>
            <a:xfrm>
              <a:off x="2795631" y="3426170"/>
              <a:ext cx="101535" cy="114872"/>
            </a:xfrm>
            <a:custGeom>
              <a:rect b="b" l="l" r="r" t="t"/>
              <a:pathLst>
                <a:path extrusionOk="0" h="4384" w="3875">
                  <a:moveTo>
                    <a:pt x="372" y="1"/>
                  </a:moveTo>
                  <a:cubicBezTo>
                    <a:pt x="166" y="1"/>
                    <a:pt x="1" y="113"/>
                    <a:pt x="58" y="290"/>
                  </a:cubicBezTo>
                  <a:cubicBezTo>
                    <a:pt x="86" y="376"/>
                    <a:pt x="167" y="434"/>
                    <a:pt x="256" y="434"/>
                  </a:cubicBezTo>
                  <a:cubicBezTo>
                    <a:pt x="277" y="434"/>
                    <a:pt x="297" y="431"/>
                    <a:pt x="317" y="424"/>
                  </a:cubicBezTo>
                  <a:cubicBezTo>
                    <a:pt x="336" y="418"/>
                    <a:pt x="355" y="415"/>
                    <a:pt x="373" y="415"/>
                  </a:cubicBezTo>
                  <a:cubicBezTo>
                    <a:pt x="437" y="415"/>
                    <a:pt x="499" y="451"/>
                    <a:pt x="529" y="511"/>
                  </a:cubicBezTo>
                  <a:lnTo>
                    <a:pt x="1196" y="1865"/>
                  </a:lnTo>
                  <a:cubicBezTo>
                    <a:pt x="1282" y="2037"/>
                    <a:pt x="1450" y="2162"/>
                    <a:pt x="1642" y="2186"/>
                  </a:cubicBezTo>
                  <a:lnTo>
                    <a:pt x="3140" y="2407"/>
                  </a:lnTo>
                  <a:cubicBezTo>
                    <a:pt x="3279" y="2426"/>
                    <a:pt x="3337" y="2599"/>
                    <a:pt x="3236" y="2700"/>
                  </a:cubicBezTo>
                  <a:lnTo>
                    <a:pt x="2156" y="3756"/>
                  </a:lnTo>
                  <a:cubicBezTo>
                    <a:pt x="2041" y="3866"/>
                    <a:pt x="1974" y="4020"/>
                    <a:pt x="1974" y="4178"/>
                  </a:cubicBezTo>
                  <a:cubicBezTo>
                    <a:pt x="1974" y="4315"/>
                    <a:pt x="2078" y="4383"/>
                    <a:pt x="2182" y="4383"/>
                  </a:cubicBezTo>
                  <a:cubicBezTo>
                    <a:pt x="2287" y="4383"/>
                    <a:pt x="2391" y="4315"/>
                    <a:pt x="2391" y="4178"/>
                  </a:cubicBezTo>
                  <a:cubicBezTo>
                    <a:pt x="2391" y="4044"/>
                    <a:pt x="2425" y="4097"/>
                    <a:pt x="3524" y="2997"/>
                  </a:cubicBezTo>
                  <a:cubicBezTo>
                    <a:pt x="3874" y="2657"/>
                    <a:pt x="3682" y="2061"/>
                    <a:pt x="3198" y="1994"/>
                  </a:cubicBezTo>
                  <a:lnTo>
                    <a:pt x="1700" y="1773"/>
                  </a:lnTo>
                  <a:cubicBezTo>
                    <a:pt x="1647" y="1769"/>
                    <a:pt x="1594" y="1730"/>
                    <a:pt x="1570" y="1682"/>
                  </a:cubicBezTo>
                  <a:lnTo>
                    <a:pt x="903" y="328"/>
                  </a:lnTo>
                  <a:cubicBezTo>
                    <a:pt x="788" y="97"/>
                    <a:pt x="562" y="1"/>
                    <a:pt x="3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8" name="Google Shape;24498;p76"/>
            <p:cNvSpPr/>
            <p:nvPr/>
          </p:nvSpPr>
          <p:spPr>
            <a:xfrm>
              <a:off x="2713617" y="3443804"/>
              <a:ext cx="83953" cy="111072"/>
            </a:xfrm>
            <a:custGeom>
              <a:rect b="b" l="l" r="r" t="t"/>
              <a:pathLst>
                <a:path extrusionOk="0" h="4239" w="3204">
                  <a:moveTo>
                    <a:pt x="2922" y="0"/>
                  </a:moveTo>
                  <a:cubicBezTo>
                    <a:pt x="2851" y="0"/>
                    <a:pt x="2781" y="37"/>
                    <a:pt x="2742" y="126"/>
                  </a:cubicBezTo>
                  <a:lnTo>
                    <a:pt x="2305" y="1009"/>
                  </a:lnTo>
                  <a:cubicBezTo>
                    <a:pt x="2281" y="1062"/>
                    <a:pt x="2228" y="1096"/>
                    <a:pt x="2175" y="1105"/>
                  </a:cubicBezTo>
                  <a:lnTo>
                    <a:pt x="678" y="1321"/>
                  </a:lnTo>
                  <a:cubicBezTo>
                    <a:pt x="193" y="1393"/>
                    <a:pt x="1" y="1988"/>
                    <a:pt x="351" y="2329"/>
                  </a:cubicBezTo>
                  <a:cubicBezTo>
                    <a:pt x="1470" y="3443"/>
                    <a:pt x="1508" y="3385"/>
                    <a:pt x="1484" y="3539"/>
                  </a:cubicBezTo>
                  <a:lnTo>
                    <a:pt x="1407" y="3990"/>
                  </a:lnTo>
                  <a:cubicBezTo>
                    <a:pt x="1378" y="4147"/>
                    <a:pt x="1497" y="4238"/>
                    <a:pt x="1615" y="4238"/>
                  </a:cubicBezTo>
                  <a:cubicBezTo>
                    <a:pt x="1706" y="4238"/>
                    <a:pt x="1797" y="4184"/>
                    <a:pt x="1815" y="4062"/>
                  </a:cubicBezTo>
                  <a:lnTo>
                    <a:pt x="1892" y="3606"/>
                  </a:lnTo>
                  <a:cubicBezTo>
                    <a:pt x="1926" y="3414"/>
                    <a:pt x="1863" y="3222"/>
                    <a:pt x="1724" y="3088"/>
                  </a:cubicBezTo>
                  <a:lnTo>
                    <a:pt x="644" y="2032"/>
                  </a:lnTo>
                  <a:cubicBezTo>
                    <a:pt x="539" y="1931"/>
                    <a:pt x="596" y="1753"/>
                    <a:pt x="740" y="1734"/>
                  </a:cubicBezTo>
                  <a:lnTo>
                    <a:pt x="2233" y="1518"/>
                  </a:lnTo>
                  <a:cubicBezTo>
                    <a:pt x="2425" y="1489"/>
                    <a:pt x="2588" y="1369"/>
                    <a:pt x="2675" y="1192"/>
                  </a:cubicBezTo>
                  <a:lnTo>
                    <a:pt x="3111" y="308"/>
                  </a:lnTo>
                  <a:cubicBezTo>
                    <a:pt x="3204" y="143"/>
                    <a:pt x="3062" y="0"/>
                    <a:pt x="292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9" name="Google Shape;24499;p76"/>
            <p:cNvSpPr/>
            <p:nvPr/>
          </p:nvSpPr>
          <p:spPr>
            <a:xfrm>
              <a:off x="2788085" y="3617710"/>
              <a:ext cx="34614" cy="112907"/>
            </a:xfrm>
            <a:custGeom>
              <a:rect b="b" l="l" r="r" t="t"/>
              <a:pathLst>
                <a:path extrusionOk="0" h="4309" w="1321">
                  <a:moveTo>
                    <a:pt x="209" y="0"/>
                  </a:moveTo>
                  <a:cubicBezTo>
                    <a:pt x="105" y="0"/>
                    <a:pt x="1" y="70"/>
                    <a:pt x="1" y="209"/>
                  </a:cubicBezTo>
                  <a:lnTo>
                    <a:pt x="1" y="3651"/>
                  </a:lnTo>
                  <a:cubicBezTo>
                    <a:pt x="1" y="4016"/>
                    <a:pt x="298" y="4309"/>
                    <a:pt x="663" y="4309"/>
                  </a:cubicBezTo>
                  <a:cubicBezTo>
                    <a:pt x="1028" y="4309"/>
                    <a:pt x="1321" y="4016"/>
                    <a:pt x="1321" y="3651"/>
                  </a:cubicBezTo>
                  <a:lnTo>
                    <a:pt x="1321" y="2821"/>
                  </a:lnTo>
                  <a:cubicBezTo>
                    <a:pt x="1321" y="2705"/>
                    <a:pt x="1230" y="2614"/>
                    <a:pt x="1114" y="2614"/>
                  </a:cubicBezTo>
                  <a:cubicBezTo>
                    <a:pt x="999" y="2614"/>
                    <a:pt x="903" y="2705"/>
                    <a:pt x="903" y="2821"/>
                  </a:cubicBezTo>
                  <a:lnTo>
                    <a:pt x="903" y="3651"/>
                  </a:lnTo>
                  <a:cubicBezTo>
                    <a:pt x="903" y="3812"/>
                    <a:pt x="782" y="3892"/>
                    <a:pt x="661" y="3892"/>
                  </a:cubicBezTo>
                  <a:cubicBezTo>
                    <a:pt x="539" y="3892"/>
                    <a:pt x="418" y="3812"/>
                    <a:pt x="418" y="3651"/>
                  </a:cubicBezTo>
                  <a:lnTo>
                    <a:pt x="418" y="209"/>
                  </a:lnTo>
                  <a:cubicBezTo>
                    <a:pt x="418" y="70"/>
                    <a:pt x="314" y="0"/>
                    <a:pt x="20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00" name="Google Shape;24500;p76"/>
          <p:cNvGrpSpPr/>
          <p:nvPr/>
        </p:nvGrpSpPr>
        <p:grpSpPr>
          <a:xfrm>
            <a:off x="7172235" y="3803355"/>
            <a:ext cx="387561" cy="384312"/>
            <a:chOff x="7172235" y="3803355"/>
            <a:chExt cx="387561" cy="384312"/>
          </a:xfrm>
        </p:grpSpPr>
        <p:sp>
          <p:nvSpPr>
            <p:cNvPr id="24501" name="Google Shape;24501;p76"/>
            <p:cNvSpPr/>
            <p:nvPr/>
          </p:nvSpPr>
          <p:spPr>
            <a:xfrm>
              <a:off x="7256004" y="3991594"/>
              <a:ext cx="112854" cy="112959"/>
            </a:xfrm>
            <a:custGeom>
              <a:rect b="b" l="l" r="r" t="t"/>
              <a:pathLst>
                <a:path extrusionOk="0" h="4311" w="4307">
                  <a:moveTo>
                    <a:pt x="1186" y="0"/>
                  </a:moveTo>
                  <a:lnTo>
                    <a:pt x="1" y="1186"/>
                  </a:lnTo>
                  <a:lnTo>
                    <a:pt x="3126" y="4311"/>
                  </a:lnTo>
                  <a:lnTo>
                    <a:pt x="4306" y="3125"/>
                  </a:lnTo>
                  <a:lnTo>
                    <a:pt x="1186"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2" name="Google Shape;24502;p76"/>
            <p:cNvSpPr/>
            <p:nvPr/>
          </p:nvSpPr>
          <p:spPr>
            <a:xfrm>
              <a:off x="7262031" y="3994607"/>
              <a:ext cx="55759" cy="55733"/>
            </a:xfrm>
            <a:custGeom>
              <a:rect b="b" l="l" r="r" t="t"/>
              <a:pathLst>
                <a:path extrusionOk="0" h="2127" w="2128">
                  <a:moveTo>
                    <a:pt x="1071" y="0"/>
                  </a:moveTo>
                  <a:lnTo>
                    <a:pt x="1" y="1296"/>
                  </a:lnTo>
                  <a:lnTo>
                    <a:pt x="827" y="2127"/>
                  </a:lnTo>
                  <a:lnTo>
                    <a:pt x="2127" y="1056"/>
                  </a:lnTo>
                  <a:lnTo>
                    <a:pt x="1071"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3" name="Google Shape;24503;p76"/>
            <p:cNvSpPr/>
            <p:nvPr/>
          </p:nvSpPr>
          <p:spPr>
            <a:xfrm>
              <a:off x="7310217" y="4042767"/>
              <a:ext cx="55733" cy="55759"/>
            </a:xfrm>
            <a:custGeom>
              <a:rect b="b" l="l" r="r" t="t"/>
              <a:pathLst>
                <a:path extrusionOk="0" h="2128" w="2127">
                  <a:moveTo>
                    <a:pt x="1071" y="1"/>
                  </a:moveTo>
                  <a:lnTo>
                    <a:pt x="0" y="1302"/>
                  </a:lnTo>
                  <a:lnTo>
                    <a:pt x="831" y="2127"/>
                  </a:lnTo>
                  <a:lnTo>
                    <a:pt x="2127" y="1057"/>
                  </a:lnTo>
                  <a:lnTo>
                    <a:pt x="10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4" name="Google Shape;24504;p76"/>
            <p:cNvSpPr/>
            <p:nvPr/>
          </p:nvSpPr>
          <p:spPr>
            <a:xfrm>
              <a:off x="7338149" y="3862337"/>
              <a:ext cx="73341" cy="65087"/>
            </a:xfrm>
            <a:custGeom>
              <a:rect b="b" l="l" r="r" t="t"/>
              <a:pathLst>
                <a:path extrusionOk="0" h="2484" w="2799">
                  <a:moveTo>
                    <a:pt x="1122" y="1"/>
                  </a:moveTo>
                  <a:cubicBezTo>
                    <a:pt x="857" y="1"/>
                    <a:pt x="610" y="90"/>
                    <a:pt x="427" y="272"/>
                  </a:cubicBezTo>
                  <a:cubicBezTo>
                    <a:pt x="0" y="694"/>
                    <a:pt x="91" y="1477"/>
                    <a:pt x="629" y="2015"/>
                  </a:cubicBezTo>
                  <a:cubicBezTo>
                    <a:pt x="938" y="2323"/>
                    <a:pt x="1326" y="2483"/>
                    <a:pt x="1682" y="2483"/>
                  </a:cubicBezTo>
                  <a:cubicBezTo>
                    <a:pt x="1945" y="2483"/>
                    <a:pt x="2190" y="2396"/>
                    <a:pt x="2371" y="2216"/>
                  </a:cubicBezTo>
                  <a:cubicBezTo>
                    <a:pt x="2799" y="1789"/>
                    <a:pt x="2707" y="1006"/>
                    <a:pt x="2170" y="469"/>
                  </a:cubicBezTo>
                  <a:cubicBezTo>
                    <a:pt x="1865" y="161"/>
                    <a:pt x="1477" y="1"/>
                    <a:pt x="1122"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5" name="Google Shape;24505;p76"/>
            <p:cNvSpPr/>
            <p:nvPr/>
          </p:nvSpPr>
          <p:spPr>
            <a:xfrm>
              <a:off x="7323056" y="3861787"/>
              <a:ext cx="84922" cy="85053"/>
            </a:xfrm>
            <a:custGeom>
              <a:rect b="b" l="l" r="r" t="t"/>
              <a:pathLst>
                <a:path extrusionOk="0" h="3246" w="3241">
                  <a:moveTo>
                    <a:pt x="936" y="0"/>
                  </a:moveTo>
                  <a:lnTo>
                    <a:pt x="0" y="941"/>
                  </a:lnTo>
                  <a:lnTo>
                    <a:pt x="2299" y="3245"/>
                  </a:lnTo>
                  <a:lnTo>
                    <a:pt x="3240" y="2304"/>
                  </a:lnTo>
                  <a:lnTo>
                    <a:pt x="936" y="0"/>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6" name="Google Shape;24506;p76"/>
            <p:cNvSpPr/>
            <p:nvPr/>
          </p:nvSpPr>
          <p:spPr>
            <a:xfrm>
              <a:off x="7322925" y="3871455"/>
              <a:ext cx="75358" cy="75254"/>
            </a:xfrm>
            <a:custGeom>
              <a:rect b="b" l="l" r="r" t="t"/>
              <a:pathLst>
                <a:path extrusionOk="0" h="2872" w="2876">
                  <a:moveTo>
                    <a:pt x="572" y="1"/>
                  </a:moveTo>
                  <a:lnTo>
                    <a:pt x="0" y="572"/>
                  </a:lnTo>
                  <a:lnTo>
                    <a:pt x="2304" y="2871"/>
                  </a:lnTo>
                  <a:lnTo>
                    <a:pt x="2876" y="2305"/>
                  </a:lnTo>
                  <a:lnTo>
                    <a:pt x="572"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7" name="Google Shape;24507;p76"/>
            <p:cNvSpPr/>
            <p:nvPr/>
          </p:nvSpPr>
          <p:spPr>
            <a:xfrm>
              <a:off x="7203442" y="3878635"/>
              <a:ext cx="187689" cy="187689"/>
            </a:xfrm>
            <a:custGeom>
              <a:rect b="b" l="l" r="r" t="t"/>
              <a:pathLst>
                <a:path extrusionOk="0" h="7163" w="7163">
                  <a:moveTo>
                    <a:pt x="4699" y="0"/>
                  </a:moveTo>
                  <a:lnTo>
                    <a:pt x="0" y="5698"/>
                  </a:lnTo>
                  <a:lnTo>
                    <a:pt x="1464" y="7162"/>
                  </a:lnTo>
                  <a:lnTo>
                    <a:pt x="7162" y="2463"/>
                  </a:lnTo>
                  <a:lnTo>
                    <a:pt x="4699"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8" name="Google Shape;24508;p76"/>
            <p:cNvSpPr/>
            <p:nvPr/>
          </p:nvSpPr>
          <p:spPr>
            <a:xfrm>
              <a:off x="7203442" y="3933712"/>
              <a:ext cx="187689" cy="132611"/>
            </a:xfrm>
            <a:custGeom>
              <a:rect b="b" l="l" r="r" t="t"/>
              <a:pathLst>
                <a:path extrusionOk="0" h="5061" w="7163">
                  <a:moveTo>
                    <a:pt x="6802" y="1"/>
                  </a:moveTo>
                  <a:lnTo>
                    <a:pt x="1771" y="4148"/>
                  </a:lnTo>
                  <a:lnTo>
                    <a:pt x="552" y="2929"/>
                  </a:lnTo>
                  <a:lnTo>
                    <a:pt x="0" y="3596"/>
                  </a:lnTo>
                  <a:lnTo>
                    <a:pt x="1464" y="5060"/>
                  </a:lnTo>
                  <a:lnTo>
                    <a:pt x="7162" y="361"/>
                  </a:lnTo>
                  <a:lnTo>
                    <a:pt x="6802"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9" name="Google Shape;24509;p76"/>
            <p:cNvSpPr/>
            <p:nvPr/>
          </p:nvSpPr>
          <p:spPr>
            <a:xfrm>
              <a:off x="7178392" y="4012084"/>
              <a:ext cx="79263" cy="79263"/>
            </a:xfrm>
            <a:custGeom>
              <a:rect b="b" l="l" r="r" t="t"/>
              <a:pathLst>
                <a:path extrusionOk="0" h="3025" w="3025">
                  <a:moveTo>
                    <a:pt x="942" y="0"/>
                  </a:moveTo>
                  <a:lnTo>
                    <a:pt x="1" y="941"/>
                  </a:lnTo>
                  <a:lnTo>
                    <a:pt x="2084" y="3025"/>
                  </a:lnTo>
                  <a:lnTo>
                    <a:pt x="3025" y="2084"/>
                  </a:lnTo>
                  <a:lnTo>
                    <a:pt x="942"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0" name="Google Shape;24510;p76"/>
            <p:cNvSpPr/>
            <p:nvPr/>
          </p:nvSpPr>
          <p:spPr>
            <a:xfrm>
              <a:off x="7178392" y="4024399"/>
              <a:ext cx="66947" cy="66947"/>
            </a:xfrm>
            <a:custGeom>
              <a:rect b="b" l="l" r="r" t="t"/>
              <a:pathLst>
                <a:path extrusionOk="0" h="2555" w="2555">
                  <a:moveTo>
                    <a:pt x="471" y="1"/>
                  </a:moveTo>
                  <a:lnTo>
                    <a:pt x="1" y="471"/>
                  </a:lnTo>
                  <a:lnTo>
                    <a:pt x="2084" y="2555"/>
                  </a:lnTo>
                  <a:lnTo>
                    <a:pt x="2555"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1" name="Google Shape;24511;p76"/>
            <p:cNvSpPr/>
            <p:nvPr/>
          </p:nvSpPr>
          <p:spPr>
            <a:xfrm>
              <a:off x="7428941" y="3953128"/>
              <a:ext cx="73367" cy="65087"/>
            </a:xfrm>
            <a:custGeom>
              <a:rect b="b" l="l" r="r" t="t"/>
              <a:pathLst>
                <a:path extrusionOk="0" h="2484" w="2800">
                  <a:moveTo>
                    <a:pt x="1120" y="1"/>
                  </a:moveTo>
                  <a:cubicBezTo>
                    <a:pt x="856" y="1"/>
                    <a:pt x="610" y="88"/>
                    <a:pt x="428" y="268"/>
                  </a:cubicBezTo>
                  <a:cubicBezTo>
                    <a:pt x="1" y="695"/>
                    <a:pt x="92" y="1478"/>
                    <a:pt x="630" y="2015"/>
                  </a:cubicBezTo>
                  <a:cubicBezTo>
                    <a:pt x="938" y="2323"/>
                    <a:pt x="1325" y="2483"/>
                    <a:pt x="1679" y="2483"/>
                  </a:cubicBezTo>
                  <a:cubicBezTo>
                    <a:pt x="1944" y="2483"/>
                    <a:pt x="2190" y="2394"/>
                    <a:pt x="2372" y="2212"/>
                  </a:cubicBezTo>
                  <a:cubicBezTo>
                    <a:pt x="2799" y="1790"/>
                    <a:pt x="2708" y="1007"/>
                    <a:pt x="2175" y="470"/>
                  </a:cubicBezTo>
                  <a:cubicBezTo>
                    <a:pt x="1866" y="161"/>
                    <a:pt x="1477" y="1"/>
                    <a:pt x="1120" y="1"/>
                  </a:cubicBezTo>
                  <a:close/>
                </a:path>
              </a:pathLst>
            </a:custGeom>
            <a:solidFill>
              <a:srgbClr val="B6C4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2" name="Google Shape;24512;p76"/>
            <p:cNvSpPr/>
            <p:nvPr/>
          </p:nvSpPr>
          <p:spPr>
            <a:xfrm>
              <a:off x="7413743" y="3952578"/>
              <a:ext cx="85053" cy="84949"/>
            </a:xfrm>
            <a:custGeom>
              <a:rect b="b" l="l" r="r" t="t"/>
              <a:pathLst>
                <a:path extrusionOk="0" h="3242" w="3246">
                  <a:moveTo>
                    <a:pt x="941" y="1"/>
                  </a:moveTo>
                  <a:lnTo>
                    <a:pt x="0" y="942"/>
                  </a:lnTo>
                  <a:lnTo>
                    <a:pt x="2304" y="3241"/>
                  </a:lnTo>
                  <a:lnTo>
                    <a:pt x="3245" y="2305"/>
                  </a:lnTo>
                  <a:lnTo>
                    <a:pt x="941" y="1"/>
                  </a:lnTo>
                  <a:close/>
                </a:path>
              </a:pathLst>
            </a:custGeom>
            <a:solidFill>
              <a:srgbClr val="BD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3" name="Google Shape;24513;p76"/>
            <p:cNvSpPr/>
            <p:nvPr/>
          </p:nvSpPr>
          <p:spPr>
            <a:xfrm>
              <a:off x="7413743" y="3962273"/>
              <a:ext cx="75358" cy="75254"/>
            </a:xfrm>
            <a:custGeom>
              <a:rect b="b" l="l" r="r" t="t"/>
              <a:pathLst>
                <a:path extrusionOk="0" h="2872" w="2876">
                  <a:moveTo>
                    <a:pt x="571" y="1"/>
                  </a:moveTo>
                  <a:lnTo>
                    <a:pt x="0" y="572"/>
                  </a:lnTo>
                  <a:lnTo>
                    <a:pt x="2304" y="2871"/>
                  </a:lnTo>
                  <a:lnTo>
                    <a:pt x="2875" y="2305"/>
                  </a:lnTo>
                  <a:lnTo>
                    <a:pt x="5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4" name="Google Shape;24514;p76"/>
            <p:cNvSpPr/>
            <p:nvPr/>
          </p:nvSpPr>
          <p:spPr>
            <a:xfrm>
              <a:off x="7294234" y="3969322"/>
              <a:ext cx="187689" cy="187820"/>
            </a:xfrm>
            <a:custGeom>
              <a:rect b="b" l="l" r="r" t="t"/>
              <a:pathLst>
                <a:path extrusionOk="0" h="7168" w="7163">
                  <a:moveTo>
                    <a:pt x="4700" y="0"/>
                  </a:moveTo>
                  <a:lnTo>
                    <a:pt x="1" y="5703"/>
                  </a:lnTo>
                  <a:lnTo>
                    <a:pt x="1465" y="7167"/>
                  </a:lnTo>
                  <a:lnTo>
                    <a:pt x="7163" y="2468"/>
                  </a:lnTo>
                  <a:lnTo>
                    <a:pt x="4700" y="0"/>
                  </a:ln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5" name="Google Shape;24515;p76"/>
            <p:cNvSpPr/>
            <p:nvPr/>
          </p:nvSpPr>
          <p:spPr>
            <a:xfrm>
              <a:off x="7294234" y="4024530"/>
              <a:ext cx="187689" cy="132611"/>
            </a:xfrm>
            <a:custGeom>
              <a:rect b="b" l="l" r="r" t="t"/>
              <a:pathLst>
                <a:path extrusionOk="0" h="5061" w="7163">
                  <a:moveTo>
                    <a:pt x="6803" y="1"/>
                  </a:moveTo>
                  <a:lnTo>
                    <a:pt x="1772" y="4148"/>
                  </a:lnTo>
                  <a:lnTo>
                    <a:pt x="553" y="2924"/>
                  </a:lnTo>
                  <a:lnTo>
                    <a:pt x="1" y="3596"/>
                  </a:lnTo>
                  <a:lnTo>
                    <a:pt x="1465" y="5060"/>
                  </a:lnTo>
                  <a:lnTo>
                    <a:pt x="7163" y="361"/>
                  </a:lnTo>
                  <a:lnTo>
                    <a:pt x="6803" y="1"/>
                  </a:ln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6" name="Google Shape;24516;p76"/>
            <p:cNvSpPr/>
            <p:nvPr/>
          </p:nvSpPr>
          <p:spPr>
            <a:xfrm>
              <a:off x="7269210" y="4102902"/>
              <a:ext cx="79263" cy="79263"/>
            </a:xfrm>
            <a:custGeom>
              <a:rect b="b" l="l" r="r" t="t"/>
              <a:pathLst>
                <a:path extrusionOk="0" h="3025" w="3025">
                  <a:moveTo>
                    <a:pt x="941" y="0"/>
                  </a:moveTo>
                  <a:lnTo>
                    <a:pt x="1" y="941"/>
                  </a:lnTo>
                  <a:lnTo>
                    <a:pt x="2084" y="3024"/>
                  </a:lnTo>
                  <a:lnTo>
                    <a:pt x="3025" y="2084"/>
                  </a:lnTo>
                  <a:lnTo>
                    <a:pt x="941" y="0"/>
                  </a:ln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7" name="Google Shape;24517;p76"/>
            <p:cNvSpPr/>
            <p:nvPr/>
          </p:nvSpPr>
          <p:spPr>
            <a:xfrm>
              <a:off x="7269210" y="4115217"/>
              <a:ext cx="66947" cy="66947"/>
            </a:xfrm>
            <a:custGeom>
              <a:rect b="b" l="l" r="r" t="t"/>
              <a:pathLst>
                <a:path extrusionOk="0" h="2555" w="2555">
                  <a:moveTo>
                    <a:pt x="471" y="1"/>
                  </a:moveTo>
                  <a:lnTo>
                    <a:pt x="1" y="471"/>
                  </a:lnTo>
                  <a:lnTo>
                    <a:pt x="2084" y="2554"/>
                  </a:lnTo>
                  <a:lnTo>
                    <a:pt x="2554" y="2084"/>
                  </a:lnTo>
                  <a:lnTo>
                    <a:pt x="471" y="1"/>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8" name="Google Shape;24518;p76"/>
            <p:cNvSpPr/>
            <p:nvPr/>
          </p:nvSpPr>
          <p:spPr>
            <a:xfrm>
              <a:off x="7457868" y="3839017"/>
              <a:ext cx="65925" cy="63122"/>
            </a:xfrm>
            <a:custGeom>
              <a:rect b="b" l="l" r="r" t="t"/>
              <a:pathLst>
                <a:path extrusionOk="0" h="2409" w="2516">
                  <a:moveTo>
                    <a:pt x="2211" y="0"/>
                  </a:moveTo>
                  <a:cubicBezTo>
                    <a:pt x="2162" y="0"/>
                    <a:pt x="2111" y="19"/>
                    <a:pt x="2065" y="63"/>
                  </a:cubicBezTo>
                  <a:lnTo>
                    <a:pt x="83" y="2040"/>
                  </a:lnTo>
                  <a:cubicBezTo>
                    <a:pt x="1" y="2127"/>
                    <a:pt x="1" y="2261"/>
                    <a:pt x="83" y="2348"/>
                  </a:cubicBezTo>
                  <a:cubicBezTo>
                    <a:pt x="126" y="2388"/>
                    <a:pt x="181" y="2409"/>
                    <a:pt x="236" y="2409"/>
                  </a:cubicBezTo>
                  <a:cubicBezTo>
                    <a:pt x="291" y="2409"/>
                    <a:pt x="347" y="2388"/>
                    <a:pt x="390" y="2348"/>
                  </a:cubicBezTo>
                  <a:lnTo>
                    <a:pt x="2368" y="365"/>
                  </a:lnTo>
                  <a:cubicBezTo>
                    <a:pt x="2515" y="210"/>
                    <a:pt x="2375" y="0"/>
                    <a:pt x="22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9" name="Google Shape;24519;p76"/>
            <p:cNvSpPr/>
            <p:nvPr/>
          </p:nvSpPr>
          <p:spPr>
            <a:xfrm>
              <a:off x="7435491" y="3806028"/>
              <a:ext cx="33068" cy="81909"/>
            </a:xfrm>
            <a:custGeom>
              <a:rect b="b" l="l" r="r" t="t"/>
              <a:pathLst>
                <a:path extrusionOk="0" h="3126" w="1262">
                  <a:moveTo>
                    <a:pt x="1000" y="1"/>
                  </a:moveTo>
                  <a:cubicBezTo>
                    <a:pt x="915" y="1"/>
                    <a:pt x="833" y="47"/>
                    <a:pt x="802" y="155"/>
                  </a:cubicBezTo>
                  <a:lnTo>
                    <a:pt x="34" y="2848"/>
                  </a:lnTo>
                  <a:cubicBezTo>
                    <a:pt x="1" y="2963"/>
                    <a:pt x="68" y="3083"/>
                    <a:pt x="183" y="3117"/>
                  </a:cubicBezTo>
                  <a:cubicBezTo>
                    <a:pt x="202" y="3123"/>
                    <a:pt x="222" y="3126"/>
                    <a:pt x="241" y="3126"/>
                  </a:cubicBezTo>
                  <a:cubicBezTo>
                    <a:pt x="333" y="3126"/>
                    <a:pt x="419" y="3063"/>
                    <a:pt x="447" y="2968"/>
                  </a:cubicBezTo>
                  <a:lnTo>
                    <a:pt x="1215" y="275"/>
                  </a:lnTo>
                  <a:cubicBezTo>
                    <a:pt x="1261" y="110"/>
                    <a:pt x="1129" y="1"/>
                    <a:pt x="10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0" name="Google Shape;24520;p76"/>
            <p:cNvSpPr/>
            <p:nvPr/>
          </p:nvSpPr>
          <p:spPr>
            <a:xfrm>
              <a:off x="7390868" y="3803355"/>
              <a:ext cx="35478" cy="81909"/>
            </a:xfrm>
            <a:custGeom>
              <a:rect b="b" l="l" r="r" t="t"/>
              <a:pathLst>
                <a:path extrusionOk="0" h="3126" w="1354">
                  <a:moveTo>
                    <a:pt x="270" y="1"/>
                  </a:moveTo>
                  <a:cubicBezTo>
                    <a:pt x="136" y="1"/>
                    <a:pt x="0" y="117"/>
                    <a:pt x="62" y="286"/>
                  </a:cubicBezTo>
                  <a:lnTo>
                    <a:pt x="883" y="2965"/>
                  </a:lnTo>
                  <a:cubicBezTo>
                    <a:pt x="913" y="3077"/>
                    <a:pt x="997" y="3125"/>
                    <a:pt x="1083" y="3125"/>
                  </a:cubicBezTo>
                  <a:cubicBezTo>
                    <a:pt x="1217" y="3125"/>
                    <a:pt x="1354" y="3009"/>
                    <a:pt x="1295" y="2840"/>
                  </a:cubicBezTo>
                  <a:lnTo>
                    <a:pt x="470" y="161"/>
                  </a:lnTo>
                  <a:cubicBezTo>
                    <a:pt x="440" y="49"/>
                    <a:pt x="355" y="1"/>
                    <a:pt x="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1" name="Google Shape;24521;p76"/>
            <p:cNvSpPr/>
            <p:nvPr/>
          </p:nvSpPr>
          <p:spPr>
            <a:xfrm>
              <a:off x="7471965" y="3892941"/>
              <a:ext cx="85053" cy="31469"/>
            </a:xfrm>
            <a:custGeom>
              <a:rect b="b" l="l" r="r" t="t"/>
              <a:pathLst>
                <a:path extrusionOk="0" h="1201" w="3246">
                  <a:moveTo>
                    <a:pt x="2945" y="1"/>
                  </a:moveTo>
                  <a:cubicBezTo>
                    <a:pt x="2924" y="1"/>
                    <a:pt x="2900" y="4"/>
                    <a:pt x="2876" y="11"/>
                  </a:cubicBezTo>
                  <a:lnTo>
                    <a:pt x="178" y="779"/>
                  </a:lnTo>
                  <a:cubicBezTo>
                    <a:pt x="63" y="813"/>
                    <a:pt x="1" y="933"/>
                    <a:pt x="34" y="1043"/>
                  </a:cubicBezTo>
                  <a:cubicBezTo>
                    <a:pt x="62" y="1138"/>
                    <a:pt x="145" y="1201"/>
                    <a:pt x="238" y="1201"/>
                  </a:cubicBezTo>
                  <a:cubicBezTo>
                    <a:pt x="258" y="1201"/>
                    <a:pt x="278" y="1198"/>
                    <a:pt x="298" y="1192"/>
                  </a:cubicBezTo>
                  <a:lnTo>
                    <a:pt x="2996" y="424"/>
                  </a:lnTo>
                  <a:cubicBezTo>
                    <a:pt x="3245" y="350"/>
                    <a:pt x="3168" y="1"/>
                    <a:pt x="294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2" name="Google Shape;24522;p76"/>
            <p:cNvSpPr/>
            <p:nvPr/>
          </p:nvSpPr>
          <p:spPr>
            <a:xfrm>
              <a:off x="7473171" y="3935494"/>
              <a:ext cx="86625" cy="32963"/>
            </a:xfrm>
            <a:custGeom>
              <a:rect b="b" l="l" r="r" t="t"/>
              <a:pathLst>
                <a:path extrusionOk="0" h="1258" w="3306">
                  <a:moveTo>
                    <a:pt x="304" y="1"/>
                  </a:moveTo>
                  <a:cubicBezTo>
                    <a:pt x="81" y="1"/>
                    <a:pt x="1" y="339"/>
                    <a:pt x="243" y="423"/>
                  </a:cubicBezTo>
                  <a:lnTo>
                    <a:pt x="2921" y="1243"/>
                  </a:lnTo>
                  <a:cubicBezTo>
                    <a:pt x="2949" y="1253"/>
                    <a:pt x="2975" y="1257"/>
                    <a:pt x="3000" y="1257"/>
                  </a:cubicBezTo>
                  <a:cubicBezTo>
                    <a:pt x="3222" y="1257"/>
                    <a:pt x="3305" y="904"/>
                    <a:pt x="3046" y="835"/>
                  </a:cubicBezTo>
                  <a:lnTo>
                    <a:pt x="367" y="10"/>
                  </a:lnTo>
                  <a:cubicBezTo>
                    <a:pt x="345" y="4"/>
                    <a:pt x="324" y="1"/>
                    <a:pt x="3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3" name="Google Shape;24523;p76"/>
            <p:cNvSpPr/>
            <p:nvPr/>
          </p:nvSpPr>
          <p:spPr>
            <a:xfrm>
              <a:off x="7232448" y="3926585"/>
              <a:ext cx="83088" cy="92888"/>
            </a:xfrm>
            <a:custGeom>
              <a:rect b="b" l="l" r="r" t="t"/>
              <a:pathLst>
                <a:path extrusionOk="0" h="3545" w="3171">
                  <a:moveTo>
                    <a:pt x="2925" y="0"/>
                  </a:moveTo>
                  <a:cubicBezTo>
                    <a:pt x="2865" y="0"/>
                    <a:pt x="2806" y="26"/>
                    <a:pt x="2767" y="76"/>
                  </a:cubicBezTo>
                  <a:lnTo>
                    <a:pt x="127" y="3196"/>
                  </a:lnTo>
                  <a:cubicBezTo>
                    <a:pt x="1" y="3358"/>
                    <a:pt x="142" y="3545"/>
                    <a:pt x="300" y="3545"/>
                  </a:cubicBezTo>
                  <a:cubicBezTo>
                    <a:pt x="352" y="3545"/>
                    <a:pt x="406" y="3524"/>
                    <a:pt x="453" y="3475"/>
                  </a:cubicBezTo>
                  <a:lnTo>
                    <a:pt x="3093" y="355"/>
                  </a:lnTo>
                  <a:cubicBezTo>
                    <a:pt x="3170" y="263"/>
                    <a:pt x="3156" y="124"/>
                    <a:pt x="3064" y="52"/>
                  </a:cubicBezTo>
                  <a:cubicBezTo>
                    <a:pt x="3023" y="18"/>
                    <a:pt x="2974" y="0"/>
                    <a:pt x="29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4" name="Google Shape;24524;p76"/>
            <p:cNvSpPr/>
            <p:nvPr/>
          </p:nvSpPr>
          <p:spPr>
            <a:xfrm>
              <a:off x="7172235" y="3856022"/>
              <a:ext cx="335235" cy="331645"/>
            </a:xfrm>
            <a:custGeom>
              <a:rect b="b" l="l" r="r" t="t"/>
              <a:pathLst>
                <a:path extrusionOk="0" h="12657" w="12794">
                  <a:moveTo>
                    <a:pt x="7453" y="457"/>
                  </a:moveTo>
                  <a:cubicBezTo>
                    <a:pt x="7755" y="457"/>
                    <a:pt x="8091" y="601"/>
                    <a:pt x="8353" y="863"/>
                  </a:cubicBezTo>
                  <a:lnTo>
                    <a:pt x="8353" y="868"/>
                  </a:lnTo>
                  <a:cubicBezTo>
                    <a:pt x="8675" y="1190"/>
                    <a:pt x="8819" y="1617"/>
                    <a:pt x="8737" y="1963"/>
                  </a:cubicBezTo>
                  <a:lnTo>
                    <a:pt x="7254" y="479"/>
                  </a:lnTo>
                  <a:cubicBezTo>
                    <a:pt x="7318" y="464"/>
                    <a:pt x="7384" y="457"/>
                    <a:pt x="7453" y="457"/>
                  </a:cubicBezTo>
                  <a:close/>
                  <a:moveTo>
                    <a:pt x="6692" y="527"/>
                  </a:moveTo>
                  <a:lnTo>
                    <a:pt x="8694" y="2524"/>
                  </a:lnTo>
                  <a:lnTo>
                    <a:pt x="8271" y="2947"/>
                  </a:lnTo>
                  <a:lnTo>
                    <a:pt x="6275" y="945"/>
                  </a:lnTo>
                  <a:lnTo>
                    <a:pt x="6692" y="527"/>
                  </a:lnTo>
                  <a:close/>
                  <a:moveTo>
                    <a:pt x="10910" y="3920"/>
                  </a:moveTo>
                  <a:cubicBezTo>
                    <a:pt x="11215" y="3920"/>
                    <a:pt x="11554" y="4065"/>
                    <a:pt x="11819" y="4329"/>
                  </a:cubicBezTo>
                  <a:cubicBezTo>
                    <a:pt x="12140" y="4651"/>
                    <a:pt x="12280" y="5083"/>
                    <a:pt x="12203" y="5424"/>
                  </a:cubicBezTo>
                  <a:lnTo>
                    <a:pt x="10720" y="3940"/>
                  </a:lnTo>
                  <a:cubicBezTo>
                    <a:pt x="10781" y="3927"/>
                    <a:pt x="10845" y="3920"/>
                    <a:pt x="10910" y="3920"/>
                  </a:cubicBezTo>
                  <a:close/>
                  <a:moveTo>
                    <a:pt x="10158" y="3988"/>
                  </a:moveTo>
                  <a:lnTo>
                    <a:pt x="10196" y="4022"/>
                  </a:lnTo>
                  <a:lnTo>
                    <a:pt x="12155" y="5985"/>
                  </a:lnTo>
                  <a:lnTo>
                    <a:pt x="11737" y="6408"/>
                  </a:lnTo>
                  <a:lnTo>
                    <a:pt x="9736" y="4406"/>
                  </a:lnTo>
                  <a:lnTo>
                    <a:pt x="10158" y="3988"/>
                  </a:lnTo>
                  <a:close/>
                  <a:moveTo>
                    <a:pt x="5151" y="6244"/>
                  </a:moveTo>
                  <a:lnTo>
                    <a:pt x="6433" y="7531"/>
                  </a:lnTo>
                  <a:lnTo>
                    <a:pt x="5636" y="8496"/>
                  </a:lnTo>
                  <a:lnTo>
                    <a:pt x="4186" y="7041"/>
                  </a:lnTo>
                  <a:lnTo>
                    <a:pt x="5151" y="6244"/>
                  </a:lnTo>
                  <a:close/>
                  <a:moveTo>
                    <a:pt x="4642" y="9725"/>
                  </a:moveTo>
                  <a:lnTo>
                    <a:pt x="4772" y="9854"/>
                  </a:lnTo>
                  <a:lnTo>
                    <a:pt x="6419" y="11501"/>
                  </a:lnTo>
                  <a:lnTo>
                    <a:pt x="5785" y="12144"/>
                  </a:lnTo>
                  <a:lnTo>
                    <a:pt x="4004" y="10363"/>
                  </a:lnTo>
                  <a:lnTo>
                    <a:pt x="4642" y="9725"/>
                  </a:lnTo>
                  <a:close/>
                  <a:moveTo>
                    <a:pt x="6687" y="1"/>
                  </a:moveTo>
                  <a:cubicBezTo>
                    <a:pt x="6632" y="1"/>
                    <a:pt x="6577" y="21"/>
                    <a:pt x="6534" y="62"/>
                  </a:cubicBezTo>
                  <a:lnTo>
                    <a:pt x="5948" y="652"/>
                  </a:lnTo>
                  <a:cubicBezTo>
                    <a:pt x="5929" y="647"/>
                    <a:pt x="5909" y="644"/>
                    <a:pt x="5890" y="644"/>
                  </a:cubicBezTo>
                  <a:cubicBezTo>
                    <a:pt x="5826" y="644"/>
                    <a:pt x="5763" y="673"/>
                    <a:pt x="5722" y="724"/>
                  </a:cubicBezTo>
                  <a:lnTo>
                    <a:pt x="1441" y="5918"/>
                  </a:lnTo>
                  <a:lnTo>
                    <a:pt x="1330" y="5803"/>
                  </a:lnTo>
                  <a:cubicBezTo>
                    <a:pt x="1287" y="5762"/>
                    <a:pt x="1232" y="5742"/>
                    <a:pt x="1177" y="5742"/>
                  </a:cubicBezTo>
                  <a:cubicBezTo>
                    <a:pt x="1121" y="5742"/>
                    <a:pt x="1066" y="5762"/>
                    <a:pt x="1023" y="5803"/>
                  </a:cubicBezTo>
                  <a:lnTo>
                    <a:pt x="82" y="6744"/>
                  </a:lnTo>
                  <a:cubicBezTo>
                    <a:pt x="1" y="6830"/>
                    <a:pt x="1" y="6965"/>
                    <a:pt x="82" y="7051"/>
                  </a:cubicBezTo>
                  <a:lnTo>
                    <a:pt x="946" y="7915"/>
                  </a:lnTo>
                  <a:cubicBezTo>
                    <a:pt x="994" y="7966"/>
                    <a:pt x="1048" y="7987"/>
                    <a:pt x="1100" y="7987"/>
                  </a:cubicBezTo>
                  <a:cubicBezTo>
                    <a:pt x="1268" y="7987"/>
                    <a:pt x="1413" y="7766"/>
                    <a:pt x="1249" y="7613"/>
                  </a:cubicBezTo>
                  <a:lnTo>
                    <a:pt x="538" y="6897"/>
                  </a:lnTo>
                  <a:lnTo>
                    <a:pt x="1177" y="6264"/>
                  </a:lnTo>
                  <a:lnTo>
                    <a:pt x="1301" y="6388"/>
                  </a:lnTo>
                  <a:lnTo>
                    <a:pt x="1306" y="6388"/>
                  </a:lnTo>
                  <a:lnTo>
                    <a:pt x="2828" y="7910"/>
                  </a:lnTo>
                  <a:lnTo>
                    <a:pt x="2953" y="8035"/>
                  </a:lnTo>
                  <a:lnTo>
                    <a:pt x="2314" y="8673"/>
                  </a:lnTo>
                  <a:lnTo>
                    <a:pt x="1844" y="8203"/>
                  </a:lnTo>
                  <a:cubicBezTo>
                    <a:pt x="1798" y="8161"/>
                    <a:pt x="1749" y="8143"/>
                    <a:pt x="1701" y="8143"/>
                  </a:cubicBezTo>
                  <a:cubicBezTo>
                    <a:pt x="1537" y="8143"/>
                    <a:pt x="1396" y="8354"/>
                    <a:pt x="1541" y="8510"/>
                  </a:cubicBezTo>
                  <a:lnTo>
                    <a:pt x="2161" y="9129"/>
                  </a:lnTo>
                  <a:cubicBezTo>
                    <a:pt x="2204" y="9170"/>
                    <a:pt x="2259" y="9191"/>
                    <a:pt x="2314" y="9191"/>
                  </a:cubicBezTo>
                  <a:cubicBezTo>
                    <a:pt x="2370" y="9191"/>
                    <a:pt x="2425" y="9170"/>
                    <a:pt x="2468" y="9129"/>
                  </a:cubicBezTo>
                  <a:lnTo>
                    <a:pt x="3404" y="8189"/>
                  </a:lnTo>
                  <a:cubicBezTo>
                    <a:pt x="3490" y="8107"/>
                    <a:pt x="3490" y="7968"/>
                    <a:pt x="3404" y="7886"/>
                  </a:cubicBezTo>
                  <a:lnTo>
                    <a:pt x="3294" y="7771"/>
                  </a:lnTo>
                  <a:lnTo>
                    <a:pt x="3846" y="7315"/>
                  </a:lnTo>
                  <a:lnTo>
                    <a:pt x="5358" y="8827"/>
                  </a:lnTo>
                  <a:lnTo>
                    <a:pt x="4902" y="9379"/>
                  </a:lnTo>
                  <a:lnTo>
                    <a:pt x="4786" y="9269"/>
                  </a:lnTo>
                  <a:cubicBezTo>
                    <a:pt x="4746" y="9225"/>
                    <a:pt x="4690" y="9204"/>
                    <a:pt x="4635" y="9204"/>
                  </a:cubicBezTo>
                  <a:cubicBezTo>
                    <a:pt x="4580" y="9204"/>
                    <a:pt x="4525" y="9225"/>
                    <a:pt x="4484" y="9269"/>
                  </a:cubicBezTo>
                  <a:lnTo>
                    <a:pt x="3543" y="10209"/>
                  </a:lnTo>
                  <a:cubicBezTo>
                    <a:pt x="3462" y="10291"/>
                    <a:pt x="3462" y="10425"/>
                    <a:pt x="3543" y="10512"/>
                  </a:cubicBezTo>
                  <a:lnTo>
                    <a:pt x="5626" y="12595"/>
                  </a:lnTo>
                  <a:cubicBezTo>
                    <a:pt x="5667" y="12636"/>
                    <a:pt x="5722" y="12656"/>
                    <a:pt x="5778" y="12656"/>
                  </a:cubicBezTo>
                  <a:cubicBezTo>
                    <a:pt x="5833" y="12656"/>
                    <a:pt x="5888" y="12636"/>
                    <a:pt x="5929" y="12595"/>
                  </a:cubicBezTo>
                  <a:lnTo>
                    <a:pt x="6870" y="11654"/>
                  </a:lnTo>
                  <a:cubicBezTo>
                    <a:pt x="6956" y="11568"/>
                    <a:pt x="6956" y="11434"/>
                    <a:pt x="6870" y="11352"/>
                  </a:cubicBezTo>
                  <a:lnTo>
                    <a:pt x="6755" y="11237"/>
                  </a:lnTo>
                  <a:lnTo>
                    <a:pt x="9207" y="9216"/>
                  </a:lnTo>
                  <a:cubicBezTo>
                    <a:pt x="9397" y="9072"/>
                    <a:pt x="9258" y="8824"/>
                    <a:pt x="9080" y="8824"/>
                  </a:cubicBezTo>
                  <a:cubicBezTo>
                    <a:pt x="9032" y="8824"/>
                    <a:pt x="8982" y="8842"/>
                    <a:pt x="8934" y="8885"/>
                  </a:cubicBezTo>
                  <a:lnTo>
                    <a:pt x="6452" y="10930"/>
                  </a:lnTo>
                  <a:lnTo>
                    <a:pt x="5204" y="9686"/>
                  </a:lnTo>
                  <a:lnTo>
                    <a:pt x="9361" y="4641"/>
                  </a:lnTo>
                  <a:lnTo>
                    <a:pt x="11497" y="6773"/>
                  </a:lnTo>
                  <a:lnTo>
                    <a:pt x="9596" y="8347"/>
                  </a:lnTo>
                  <a:cubicBezTo>
                    <a:pt x="9410" y="8488"/>
                    <a:pt x="9552" y="8736"/>
                    <a:pt x="9728" y="8736"/>
                  </a:cubicBezTo>
                  <a:cubicBezTo>
                    <a:pt x="9775" y="8736"/>
                    <a:pt x="9824" y="8719"/>
                    <a:pt x="9870" y="8678"/>
                  </a:cubicBezTo>
                  <a:lnTo>
                    <a:pt x="11958" y="6955"/>
                  </a:lnTo>
                  <a:cubicBezTo>
                    <a:pt x="12025" y="6902"/>
                    <a:pt x="12049" y="6811"/>
                    <a:pt x="12025" y="6725"/>
                  </a:cubicBezTo>
                  <a:lnTo>
                    <a:pt x="12616" y="6139"/>
                  </a:lnTo>
                  <a:cubicBezTo>
                    <a:pt x="12697" y="6052"/>
                    <a:pt x="12697" y="5918"/>
                    <a:pt x="12616" y="5832"/>
                  </a:cubicBezTo>
                  <a:lnTo>
                    <a:pt x="12539" y="5764"/>
                  </a:lnTo>
                  <a:cubicBezTo>
                    <a:pt x="12793" y="5236"/>
                    <a:pt x="12630" y="4536"/>
                    <a:pt x="12121" y="4027"/>
                  </a:cubicBezTo>
                  <a:cubicBezTo>
                    <a:pt x="11771" y="3674"/>
                    <a:pt x="11330" y="3488"/>
                    <a:pt x="10916" y="3488"/>
                  </a:cubicBezTo>
                  <a:cubicBezTo>
                    <a:pt x="10728" y="3488"/>
                    <a:pt x="10545" y="3526"/>
                    <a:pt x="10379" y="3604"/>
                  </a:cubicBezTo>
                  <a:lnTo>
                    <a:pt x="10307" y="3532"/>
                  </a:lnTo>
                  <a:cubicBezTo>
                    <a:pt x="10264" y="3489"/>
                    <a:pt x="10208" y="3468"/>
                    <a:pt x="10154" y="3468"/>
                  </a:cubicBezTo>
                  <a:cubicBezTo>
                    <a:pt x="10099" y="3468"/>
                    <a:pt x="10045" y="3489"/>
                    <a:pt x="10004" y="3532"/>
                  </a:cubicBezTo>
                  <a:lnTo>
                    <a:pt x="9414" y="4118"/>
                  </a:lnTo>
                  <a:cubicBezTo>
                    <a:pt x="9390" y="4113"/>
                    <a:pt x="9366" y="4108"/>
                    <a:pt x="9337" y="4108"/>
                  </a:cubicBezTo>
                  <a:cubicBezTo>
                    <a:pt x="9279" y="4113"/>
                    <a:pt x="9222" y="4142"/>
                    <a:pt x="9183" y="4185"/>
                  </a:cubicBezTo>
                  <a:lnTo>
                    <a:pt x="6707" y="7195"/>
                  </a:lnTo>
                  <a:lnTo>
                    <a:pt x="5482" y="5971"/>
                  </a:lnTo>
                  <a:lnTo>
                    <a:pt x="6039" y="5510"/>
                  </a:lnTo>
                  <a:cubicBezTo>
                    <a:pt x="6229" y="5369"/>
                    <a:pt x="6088" y="5121"/>
                    <a:pt x="5910" y="5121"/>
                  </a:cubicBezTo>
                  <a:cubicBezTo>
                    <a:pt x="5862" y="5121"/>
                    <a:pt x="5813" y="5138"/>
                    <a:pt x="5766" y="5179"/>
                  </a:cubicBezTo>
                  <a:lnTo>
                    <a:pt x="5026" y="5788"/>
                  </a:lnTo>
                  <a:lnTo>
                    <a:pt x="2991" y="7469"/>
                  </a:lnTo>
                  <a:lnTo>
                    <a:pt x="1748" y="6225"/>
                  </a:lnTo>
                  <a:lnTo>
                    <a:pt x="5905" y="1180"/>
                  </a:lnTo>
                  <a:lnTo>
                    <a:pt x="8036" y="3312"/>
                  </a:lnTo>
                  <a:lnTo>
                    <a:pt x="6423" y="4641"/>
                  </a:lnTo>
                  <a:cubicBezTo>
                    <a:pt x="6233" y="4782"/>
                    <a:pt x="6377" y="5031"/>
                    <a:pt x="6555" y="5031"/>
                  </a:cubicBezTo>
                  <a:cubicBezTo>
                    <a:pt x="6602" y="5031"/>
                    <a:pt x="6651" y="5013"/>
                    <a:pt x="6697" y="4972"/>
                  </a:cubicBezTo>
                  <a:lnTo>
                    <a:pt x="8492" y="3494"/>
                  </a:lnTo>
                  <a:cubicBezTo>
                    <a:pt x="8559" y="3436"/>
                    <a:pt x="8583" y="3345"/>
                    <a:pt x="8559" y="3264"/>
                  </a:cubicBezTo>
                  <a:lnTo>
                    <a:pt x="9145" y="2673"/>
                  </a:lnTo>
                  <a:cubicBezTo>
                    <a:pt x="9231" y="2592"/>
                    <a:pt x="9231" y="2457"/>
                    <a:pt x="9145" y="2371"/>
                  </a:cubicBezTo>
                  <a:lnTo>
                    <a:pt x="9073" y="2299"/>
                  </a:lnTo>
                  <a:cubicBezTo>
                    <a:pt x="9323" y="1771"/>
                    <a:pt x="9164" y="1070"/>
                    <a:pt x="8655" y="556"/>
                  </a:cubicBezTo>
                  <a:cubicBezTo>
                    <a:pt x="8302" y="207"/>
                    <a:pt x="7861" y="22"/>
                    <a:pt x="7448" y="22"/>
                  </a:cubicBezTo>
                  <a:cubicBezTo>
                    <a:pt x="7260" y="22"/>
                    <a:pt x="7078" y="61"/>
                    <a:pt x="6913" y="139"/>
                  </a:cubicBezTo>
                  <a:lnTo>
                    <a:pt x="6841" y="62"/>
                  </a:lnTo>
                  <a:cubicBezTo>
                    <a:pt x="6798" y="21"/>
                    <a:pt x="6743" y="1"/>
                    <a:pt x="66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5" name="Google Shape;24525;p76"/>
            <p:cNvSpPr/>
            <p:nvPr/>
          </p:nvSpPr>
          <p:spPr>
            <a:xfrm>
              <a:off x="7323240" y="4017377"/>
              <a:ext cx="82983" cy="92862"/>
            </a:xfrm>
            <a:custGeom>
              <a:rect b="b" l="l" r="r" t="t"/>
              <a:pathLst>
                <a:path extrusionOk="0" h="3544" w="3167">
                  <a:moveTo>
                    <a:pt x="2928" y="0"/>
                  </a:moveTo>
                  <a:cubicBezTo>
                    <a:pt x="2867" y="0"/>
                    <a:pt x="2806" y="26"/>
                    <a:pt x="2763" y="77"/>
                  </a:cubicBezTo>
                  <a:lnTo>
                    <a:pt x="123" y="3197"/>
                  </a:lnTo>
                  <a:cubicBezTo>
                    <a:pt x="1" y="3358"/>
                    <a:pt x="141" y="3543"/>
                    <a:pt x="298" y="3543"/>
                  </a:cubicBezTo>
                  <a:cubicBezTo>
                    <a:pt x="351" y="3543"/>
                    <a:pt x="406" y="3522"/>
                    <a:pt x="454" y="3471"/>
                  </a:cubicBezTo>
                  <a:lnTo>
                    <a:pt x="3094" y="350"/>
                  </a:lnTo>
                  <a:cubicBezTo>
                    <a:pt x="3166" y="259"/>
                    <a:pt x="3156" y="125"/>
                    <a:pt x="3065" y="48"/>
                  </a:cubicBezTo>
                  <a:cubicBezTo>
                    <a:pt x="3025" y="16"/>
                    <a:pt x="2976" y="0"/>
                    <a:pt x="292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26" name="Google Shape;24526;p76"/>
          <p:cNvGrpSpPr/>
          <p:nvPr/>
        </p:nvGrpSpPr>
        <p:grpSpPr>
          <a:xfrm>
            <a:off x="6655443" y="3799215"/>
            <a:ext cx="428280" cy="351638"/>
            <a:chOff x="6655443" y="3799215"/>
            <a:chExt cx="428280" cy="351638"/>
          </a:xfrm>
        </p:grpSpPr>
        <p:sp>
          <p:nvSpPr>
            <p:cNvPr id="24527" name="Google Shape;24527;p76"/>
            <p:cNvSpPr/>
            <p:nvPr/>
          </p:nvSpPr>
          <p:spPr>
            <a:xfrm>
              <a:off x="6723334" y="3960387"/>
              <a:ext cx="293468" cy="184177"/>
            </a:xfrm>
            <a:custGeom>
              <a:rect b="b" l="l" r="r" t="t"/>
              <a:pathLst>
                <a:path extrusionOk="0" h="7029" w="11200">
                  <a:moveTo>
                    <a:pt x="0" y="1"/>
                  </a:moveTo>
                  <a:lnTo>
                    <a:pt x="0" y="5382"/>
                  </a:lnTo>
                  <a:cubicBezTo>
                    <a:pt x="0" y="5770"/>
                    <a:pt x="456" y="6126"/>
                    <a:pt x="1220" y="6409"/>
                  </a:cubicBezTo>
                  <a:cubicBezTo>
                    <a:pt x="1637" y="6558"/>
                    <a:pt x="2069" y="6673"/>
                    <a:pt x="2506" y="6754"/>
                  </a:cubicBezTo>
                  <a:cubicBezTo>
                    <a:pt x="3236" y="6894"/>
                    <a:pt x="3975" y="6975"/>
                    <a:pt x="4714" y="7009"/>
                  </a:cubicBezTo>
                  <a:cubicBezTo>
                    <a:pt x="5002" y="7023"/>
                    <a:pt x="5300" y="7028"/>
                    <a:pt x="5598" y="7028"/>
                  </a:cubicBezTo>
                  <a:cubicBezTo>
                    <a:pt x="8694" y="7028"/>
                    <a:pt x="11199" y="6294"/>
                    <a:pt x="11199" y="5382"/>
                  </a:cubicBezTo>
                  <a:lnTo>
                    <a:pt x="11199" y="1"/>
                  </a:lnTo>
                  <a:close/>
                </a:path>
              </a:pathLst>
            </a:custGeom>
            <a:solidFill>
              <a:srgbClr val="B2C1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8" name="Google Shape;24528;p76"/>
            <p:cNvSpPr/>
            <p:nvPr/>
          </p:nvSpPr>
          <p:spPr>
            <a:xfrm>
              <a:off x="6998905" y="3960387"/>
              <a:ext cx="17896" cy="161774"/>
            </a:xfrm>
            <a:custGeom>
              <a:rect b="b" l="l" r="r" t="t"/>
              <a:pathLst>
                <a:path extrusionOk="0" h="6174" w="683">
                  <a:moveTo>
                    <a:pt x="1" y="1"/>
                  </a:moveTo>
                  <a:lnTo>
                    <a:pt x="1" y="6174"/>
                  </a:lnTo>
                  <a:cubicBezTo>
                    <a:pt x="433" y="5938"/>
                    <a:pt x="682" y="5670"/>
                    <a:pt x="682" y="5382"/>
                  </a:cubicBezTo>
                  <a:lnTo>
                    <a:pt x="682" y="1"/>
                  </a:ln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9" name="Google Shape;24529;p76"/>
            <p:cNvSpPr/>
            <p:nvPr/>
          </p:nvSpPr>
          <p:spPr>
            <a:xfrm>
              <a:off x="6723334" y="3949434"/>
              <a:ext cx="293468" cy="70223"/>
            </a:xfrm>
            <a:custGeom>
              <a:rect b="b" l="l" r="r" t="t"/>
              <a:pathLst>
                <a:path extrusionOk="0" h="2680" w="11200">
                  <a:moveTo>
                    <a:pt x="0" y="1"/>
                  </a:moveTo>
                  <a:lnTo>
                    <a:pt x="0" y="1033"/>
                  </a:lnTo>
                  <a:cubicBezTo>
                    <a:pt x="0" y="1854"/>
                    <a:pt x="2045" y="2535"/>
                    <a:pt x="4714" y="2660"/>
                  </a:cubicBezTo>
                  <a:cubicBezTo>
                    <a:pt x="5002" y="2675"/>
                    <a:pt x="5300" y="2679"/>
                    <a:pt x="5598" y="2679"/>
                  </a:cubicBezTo>
                  <a:cubicBezTo>
                    <a:pt x="8694" y="2679"/>
                    <a:pt x="11199" y="1945"/>
                    <a:pt x="11199" y="1033"/>
                  </a:cubicBezTo>
                  <a:lnTo>
                    <a:pt x="11199" y="1"/>
                  </a:lnTo>
                  <a:close/>
                </a:path>
              </a:pathLst>
            </a:custGeom>
            <a:solidFill>
              <a:srgbClr val="F4F6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0" name="Google Shape;24530;p76"/>
            <p:cNvSpPr/>
            <p:nvPr/>
          </p:nvSpPr>
          <p:spPr>
            <a:xfrm>
              <a:off x="6998905" y="3949434"/>
              <a:ext cx="17896" cy="47846"/>
            </a:xfrm>
            <a:custGeom>
              <a:rect b="b" l="l" r="r" t="t"/>
              <a:pathLst>
                <a:path extrusionOk="0" h="1826" w="683">
                  <a:moveTo>
                    <a:pt x="1" y="1"/>
                  </a:moveTo>
                  <a:lnTo>
                    <a:pt x="1" y="1825"/>
                  </a:lnTo>
                  <a:cubicBezTo>
                    <a:pt x="433" y="1590"/>
                    <a:pt x="682" y="1321"/>
                    <a:pt x="682" y="1033"/>
                  </a:cubicBezTo>
                  <a:lnTo>
                    <a:pt x="682" y="1"/>
                  </a:ln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1" name="Google Shape;24531;p76"/>
            <p:cNvSpPr/>
            <p:nvPr/>
          </p:nvSpPr>
          <p:spPr>
            <a:xfrm>
              <a:off x="6723334" y="3906174"/>
              <a:ext cx="293468" cy="86442"/>
            </a:xfrm>
            <a:custGeom>
              <a:rect b="b" l="l" r="r" t="t"/>
              <a:pathLst>
                <a:path extrusionOk="0" h="3299" w="11200">
                  <a:moveTo>
                    <a:pt x="5598" y="1"/>
                  </a:moveTo>
                  <a:cubicBezTo>
                    <a:pt x="2506" y="1"/>
                    <a:pt x="0" y="740"/>
                    <a:pt x="0" y="1652"/>
                  </a:cubicBezTo>
                  <a:cubicBezTo>
                    <a:pt x="0" y="2559"/>
                    <a:pt x="2506" y="3298"/>
                    <a:pt x="5598" y="3298"/>
                  </a:cubicBezTo>
                  <a:cubicBezTo>
                    <a:pt x="8694" y="3298"/>
                    <a:pt x="11199" y="2559"/>
                    <a:pt x="11199" y="1652"/>
                  </a:cubicBezTo>
                  <a:cubicBezTo>
                    <a:pt x="11199" y="740"/>
                    <a:pt x="8694" y="1"/>
                    <a:pt x="5598" y="1"/>
                  </a:cubicBezTo>
                  <a:close/>
                </a:path>
              </a:pathLst>
            </a:custGeom>
            <a:solidFill>
              <a:srgbClr val="E3E8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2" name="Google Shape;24532;p76"/>
            <p:cNvSpPr/>
            <p:nvPr/>
          </p:nvSpPr>
          <p:spPr>
            <a:xfrm>
              <a:off x="6846852" y="3906305"/>
              <a:ext cx="169949" cy="86311"/>
            </a:xfrm>
            <a:custGeom>
              <a:rect b="b" l="l" r="r" t="t"/>
              <a:pathLst>
                <a:path extrusionOk="0" h="3294" w="6486">
                  <a:moveTo>
                    <a:pt x="884" y="0"/>
                  </a:moveTo>
                  <a:cubicBezTo>
                    <a:pt x="586" y="0"/>
                    <a:pt x="288" y="5"/>
                    <a:pt x="0" y="20"/>
                  </a:cubicBezTo>
                  <a:cubicBezTo>
                    <a:pt x="2674" y="144"/>
                    <a:pt x="4719" y="826"/>
                    <a:pt x="4719" y="1647"/>
                  </a:cubicBezTo>
                  <a:cubicBezTo>
                    <a:pt x="4719" y="2468"/>
                    <a:pt x="2674" y="3145"/>
                    <a:pt x="0" y="3269"/>
                  </a:cubicBezTo>
                  <a:cubicBezTo>
                    <a:pt x="288" y="3284"/>
                    <a:pt x="586" y="3293"/>
                    <a:pt x="884" y="3293"/>
                  </a:cubicBezTo>
                  <a:cubicBezTo>
                    <a:pt x="3980" y="3293"/>
                    <a:pt x="6485" y="2554"/>
                    <a:pt x="6485" y="1647"/>
                  </a:cubicBezTo>
                  <a:cubicBezTo>
                    <a:pt x="6485" y="735"/>
                    <a:pt x="3980" y="0"/>
                    <a:pt x="884" y="0"/>
                  </a:cubicBezTo>
                  <a:close/>
                </a:path>
              </a:pathLst>
            </a:custGeom>
            <a:solidFill>
              <a:srgbClr val="ADBD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3" name="Google Shape;24533;p76"/>
            <p:cNvSpPr/>
            <p:nvPr/>
          </p:nvSpPr>
          <p:spPr>
            <a:xfrm>
              <a:off x="6885448" y="3927424"/>
              <a:ext cx="21931" cy="22036"/>
            </a:xfrm>
            <a:custGeom>
              <a:rect b="b" l="l" r="r" t="t"/>
              <a:pathLst>
                <a:path extrusionOk="0" h="841" w="837">
                  <a:moveTo>
                    <a:pt x="419" y="1"/>
                  </a:moveTo>
                  <a:cubicBezTo>
                    <a:pt x="188" y="1"/>
                    <a:pt x="1" y="188"/>
                    <a:pt x="1" y="419"/>
                  </a:cubicBezTo>
                  <a:cubicBezTo>
                    <a:pt x="1" y="654"/>
                    <a:pt x="188" y="841"/>
                    <a:pt x="419" y="841"/>
                  </a:cubicBezTo>
                  <a:cubicBezTo>
                    <a:pt x="649" y="841"/>
                    <a:pt x="836" y="654"/>
                    <a:pt x="836" y="419"/>
                  </a:cubicBezTo>
                  <a:cubicBezTo>
                    <a:pt x="836" y="188"/>
                    <a:pt x="649" y="1"/>
                    <a:pt x="419"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4" name="Google Shape;24534;p76"/>
            <p:cNvSpPr/>
            <p:nvPr/>
          </p:nvSpPr>
          <p:spPr>
            <a:xfrm>
              <a:off x="6832624" y="3927424"/>
              <a:ext cx="22036" cy="22036"/>
            </a:xfrm>
            <a:custGeom>
              <a:rect b="b" l="l" r="r" t="t"/>
              <a:pathLst>
                <a:path extrusionOk="0" h="841" w="841">
                  <a:moveTo>
                    <a:pt x="423" y="1"/>
                  </a:moveTo>
                  <a:cubicBezTo>
                    <a:pt x="193" y="1"/>
                    <a:pt x="1" y="188"/>
                    <a:pt x="1" y="419"/>
                  </a:cubicBezTo>
                  <a:cubicBezTo>
                    <a:pt x="1" y="654"/>
                    <a:pt x="193" y="841"/>
                    <a:pt x="423" y="841"/>
                  </a:cubicBezTo>
                  <a:cubicBezTo>
                    <a:pt x="654" y="841"/>
                    <a:pt x="841" y="654"/>
                    <a:pt x="841" y="419"/>
                  </a:cubicBezTo>
                  <a:cubicBezTo>
                    <a:pt x="841" y="188"/>
                    <a:pt x="654" y="1"/>
                    <a:pt x="423" y="1"/>
                  </a:cubicBezTo>
                  <a:close/>
                </a:path>
              </a:pathLst>
            </a:custGeom>
            <a:solidFill>
              <a:srgbClr val="C2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5" name="Google Shape;24535;p76"/>
            <p:cNvSpPr/>
            <p:nvPr/>
          </p:nvSpPr>
          <p:spPr>
            <a:xfrm>
              <a:off x="6702555" y="3799215"/>
              <a:ext cx="335942" cy="351638"/>
            </a:xfrm>
            <a:custGeom>
              <a:rect b="b" l="l" r="r" t="t"/>
              <a:pathLst>
                <a:path extrusionOk="0" h="13420" w="12821">
                  <a:moveTo>
                    <a:pt x="5387" y="5133"/>
                  </a:moveTo>
                  <a:cubicBezTo>
                    <a:pt x="5434" y="5133"/>
                    <a:pt x="5481" y="5151"/>
                    <a:pt x="5517" y="5187"/>
                  </a:cubicBezTo>
                  <a:cubicBezTo>
                    <a:pt x="5627" y="5297"/>
                    <a:pt x="5546" y="5489"/>
                    <a:pt x="5387" y="5489"/>
                  </a:cubicBezTo>
                  <a:cubicBezTo>
                    <a:pt x="5229" y="5489"/>
                    <a:pt x="5147" y="5297"/>
                    <a:pt x="5258" y="5187"/>
                  </a:cubicBezTo>
                  <a:cubicBezTo>
                    <a:pt x="5294" y="5151"/>
                    <a:pt x="5340" y="5133"/>
                    <a:pt x="5387" y="5133"/>
                  </a:cubicBezTo>
                  <a:close/>
                  <a:moveTo>
                    <a:pt x="7401" y="5133"/>
                  </a:moveTo>
                  <a:cubicBezTo>
                    <a:pt x="7445" y="5133"/>
                    <a:pt x="7491" y="5149"/>
                    <a:pt x="7528" y="5187"/>
                  </a:cubicBezTo>
                  <a:cubicBezTo>
                    <a:pt x="7600" y="5254"/>
                    <a:pt x="7600" y="5369"/>
                    <a:pt x="7528" y="5441"/>
                  </a:cubicBezTo>
                  <a:cubicBezTo>
                    <a:pt x="7492" y="5476"/>
                    <a:pt x="7447" y="5492"/>
                    <a:pt x="7404" y="5492"/>
                  </a:cubicBezTo>
                  <a:cubicBezTo>
                    <a:pt x="7310" y="5492"/>
                    <a:pt x="7221" y="5420"/>
                    <a:pt x="7221" y="5312"/>
                  </a:cubicBezTo>
                  <a:cubicBezTo>
                    <a:pt x="7221" y="5205"/>
                    <a:pt x="7309" y="5133"/>
                    <a:pt x="7401" y="5133"/>
                  </a:cubicBezTo>
                  <a:close/>
                  <a:moveTo>
                    <a:pt x="11757" y="6521"/>
                  </a:moveTo>
                  <a:lnTo>
                    <a:pt x="11757" y="6766"/>
                  </a:lnTo>
                  <a:lnTo>
                    <a:pt x="11757" y="6780"/>
                  </a:lnTo>
                  <a:cubicBezTo>
                    <a:pt x="11743" y="7035"/>
                    <a:pt x="11282" y="7452"/>
                    <a:pt x="10010" y="7779"/>
                  </a:cubicBezTo>
                  <a:cubicBezTo>
                    <a:pt x="9011" y="8033"/>
                    <a:pt x="7725" y="8177"/>
                    <a:pt x="6395" y="8177"/>
                  </a:cubicBezTo>
                  <a:cubicBezTo>
                    <a:pt x="5061" y="8177"/>
                    <a:pt x="3774" y="8033"/>
                    <a:pt x="2776" y="7779"/>
                  </a:cubicBezTo>
                  <a:cubicBezTo>
                    <a:pt x="1489" y="7448"/>
                    <a:pt x="1033" y="7030"/>
                    <a:pt x="1033" y="6766"/>
                  </a:cubicBezTo>
                  <a:lnTo>
                    <a:pt x="1033" y="6521"/>
                  </a:lnTo>
                  <a:cubicBezTo>
                    <a:pt x="1336" y="6752"/>
                    <a:pt x="1782" y="6953"/>
                    <a:pt x="2368" y="7126"/>
                  </a:cubicBezTo>
                  <a:cubicBezTo>
                    <a:pt x="3448" y="7443"/>
                    <a:pt x="4874" y="7616"/>
                    <a:pt x="6395" y="7616"/>
                  </a:cubicBezTo>
                  <a:cubicBezTo>
                    <a:pt x="7912" y="7616"/>
                    <a:pt x="9343" y="7443"/>
                    <a:pt x="10418" y="7126"/>
                  </a:cubicBezTo>
                  <a:cubicBezTo>
                    <a:pt x="11004" y="6953"/>
                    <a:pt x="11450" y="6752"/>
                    <a:pt x="11757" y="6521"/>
                  </a:cubicBezTo>
                  <a:close/>
                  <a:moveTo>
                    <a:pt x="11752" y="7558"/>
                  </a:moveTo>
                  <a:lnTo>
                    <a:pt x="11752" y="11533"/>
                  </a:lnTo>
                  <a:cubicBezTo>
                    <a:pt x="11752" y="11811"/>
                    <a:pt x="11292" y="12176"/>
                    <a:pt x="10308" y="12464"/>
                  </a:cubicBezTo>
                  <a:lnTo>
                    <a:pt x="10308" y="8192"/>
                  </a:lnTo>
                  <a:cubicBezTo>
                    <a:pt x="10826" y="8048"/>
                    <a:pt x="11373" y="7841"/>
                    <a:pt x="11752" y="7558"/>
                  </a:cubicBezTo>
                  <a:close/>
                  <a:moveTo>
                    <a:pt x="1033" y="7558"/>
                  </a:moveTo>
                  <a:cubicBezTo>
                    <a:pt x="1355" y="7798"/>
                    <a:pt x="1840" y="8014"/>
                    <a:pt x="2478" y="8192"/>
                  </a:cubicBezTo>
                  <a:cubicBezTo>
                    <a:pt x="2478" y="8681"/>
                    <a:pt x="2478" y="9200"/>
                    <a:pt x="2478" y="9776"/>
                  </a:cubicBezTo>
                  <a:cubicBezTo>
                    <a:pt x="2478" y="9905"/>
                    <a:pt x="2589" y="10011"/>
                    <a:pt x="2718" y="10011"/>
                  </a:cubicBezTo>
                  <a:cubicBezTo>
                    <a:pt x="2848" y="10011"/>
                    <a:pt x="2958" y="9905"/>
                    <a:pt x="2958" y="9771"/>
                  </a:cubicBezTo>
                  <a:cubicBezTo>
                    <a:pt x="2958" y="9248"/>
                    <a:pt x="2954" y="8763"/>
                    <a:pt x="2954" y="8307"/>
                  </a:cubicBezTo>
                  <a:lnTo>
                    <a:pt x="2954" y="8307"/>
                  </a:lnTo>
                  <a:cubicBezTo>
                    <a:pt x="3880" y="8518"/>
                    <a:pt x="4994" y="8633"/>
                    <a:pt x="6155" y="8648"/>
                  </a:cubicBezTo>
                  <a:lnTo>
                    <a:pt x="6155" y="12939"/>
                  </a:lnTo>
                  <a:cubicBezTo>
                    <a:pt x="5944" y="12939"/>
                    <a:pt x="5733" y="12929"/>
                    <a:pt x="5522" y="12925"/>
                  </a:cubicBezTo>
                  <a:cubicBezTo>
                    <a:pt x="4792" y="12891"/>
                    <a:pt x="4062" y="12809"/>
                    <a:pt x="3347" y="12675"/>
                  </a:cubicBezTo>
                  <a:cubicBezTo>
                    <a:pt x="3208" y="12646"/>
                    <a:pt x="3078" y="12622"/>
                    <a:pt x="2954" y="12589"/>
                  </a:cubicBezTo>
                  <a:cubicBezTo>
                    <a:pt x="2949" y="11974"/>
                    <a:pt x="2954" y="11379"/>
                    <a:pt x="2954" y="10765"/>
                  </a:cubicBezTo>
                  <a:cubicBezTo>
                    <a:pt x="2954" y="10635"/>
                    <a:pt x="2848" y="10529"/>
                    <a:pt x="2718" y="10525"/>
                  </a:cubicBezTo>
                  <a:cubicBezTo>
                    <a:pt x="2584" y="10525"/>
                    <a:pt x="2478" y="10630"/>
                    <a:pt x="2478" y="10760"/>
                  </a:cubicBezTo>
                  <a:cubicBezTo>
                    <a:pt x="2474" y="11331"/>
                    <a:pt x="2474" y="11893"/>
                    <a:pt x="2478" y="12464"/>
                  </a:cubicBezTo>
                  <a:cubicBezTo>
                    <a:pt x="2344" y="12425"/>
                    <a:pt x="2214" y="12382"/>
                    <a:pt x="2094" y="12339"/>
                  </a:cubicBezTo>
                  <a:cubicBezTo>
                    <a:pt x="1427" y="12094"/>
                    <a:pt x="1033" y="11792"/>
                    <a:pt x="1033" y="11533"/>
                  </a:cubicBezTo>
                  <a:lnTo>
                    <a:pt x="1033" y="7558"/>
                  </a:lnTo>
                  <a:close/>
                  <a:moveTo>
                    <a:pt x="12439" y="1"/>
                  </a:moveTo>
                  <a:cubicBezTo>
                    <a:pt x="12393" y="1"/>
                    <a:pt x="12348" y="20"/>
                    <a:pt x="12314" y="65"/>
                  </a:cubicBezTo>
                  <a:lnTo>
                    <a:pt x="8416" y="3958"/>
                  </a:lnTo>
                  <a:cubicBezTo>
                    <a:pt x="8003" y="3910"/>
                    <a:pt x="7567" y="3881"/>
                    <a:pt x="7125" y="3862"/>
                  </a:cubicBezTo>
                  <a:cubicBezTo>
                    <a:pt x="6847" y="3891"/>
                    <a:pt x="6832" y="4289"/>
                    <a:pt x="7106" y="4337"/>
                  </a:cubicBezTo>
                  <a:cubicBezTo>
                    <a:pt x="7413" y="4347"/>
                    <a:pt x="7706" y="4366"/>
                    <a:pt x="7984" y="4390"/>
                  </a:cubicBezTo>
                  <a:lnTo>
                    <a:pt x="7663" y="4712"/>
                  </a:lnTo>
                  <a:cubicBezTo>
                    <a:pt x="7574" y="4673"/>
                    <a:pt x="7485" y="4655"/>
                    <a:pt x="7399" y="4655"/>
                  </a:cubicBezTo>
                  <a:cubicBezTo>
                    <a:pt x="7010" y="4655"/>
                    <a:pt x="6677" y="5012"/>
                    <a:pt x="6755" y="5436"/>
                  </a:cubicBezTo>
                  <a:cubicBezTo>
                    <a:pt x="6817" y="5771"/>
                    <a:pt x="7105" y="5971"/>
                    <a:pt x="7401" y="5971"/>
                  </a:cubicBezTo>
                  <a:cubicBezTo>
                    <a:pt x="7565" y="5971"/>
                    <a:pt x="7731" y="5910"/>
                    <a:pt x="7864" y="5777"/>
                  </a:cubicBezTo>
                  <a:cubicBezTo>
                    <a:pt x="8056" y="5585"/>
                    <a:pt x="8109" y="5297"/>
                    <a:pt x="7999" y="5048"/>
                  </a:cubicBezTo>
                  <a:lnTo>
                    <a:pt x="8594" y="4457"/>
                  </a:lnTo>
                  <a:cubicBezTo>
                    <a:pt x="10663" y="4721"/>
                    <a:pt x="11752" y="5312"/>
                    <a:pt x="11752" y="5734"/>
                  </a:cubicBezTo>
                  <a:cubicBezTo>
                    <a:pt x="11752" y="6320"/>
                    <a:pt x="9712" y="7140"/>
                    <a:pt x="6391" y="7140"/>
                  </a:cubicBezTo>
                  <a:cubicBezTo>
                    <a:pt x="3069" y="7140"/>
                    <a:pt x="1029" y="6320"/>
                    <a:pt x="1029" y="5734"/>
                  </a:cubicBezTo>
                  <a:cubicBezTo>
                    <a:pt x="1029" y="5307"/>
                    <a:pt x="2138" y="4712"/>
                    <a:pt x="4192" y="4457"/>
                  </a:cubicBezTo>
                  <a:lnTo>
                    <a:pt x="4782" y="5048"/>
                  </a:lnTo>
                  <a:cubicBezTo>
                    <a:pt x="4677" y="5297"/>
                    <a:pt x="4730" y="5585"/>
                    <a:pt x="4922" y="5777"/>
                  </a:cubicBezTo>
                  <a:cubicBezTo>
                    <a:pt x="5055" y="5912"/>
                    <a:pt x="5223" y="5974"/>
                    <a:pt x="5388" y="5974"/>
                  </a:cubicBezTo>
                  <a:cubicBezTo>
                    <a:pt x="5686" y="5974"/>
                    <a:pt x="5975" y="5773"/>
                    <a:pt x="6040" y="5436"/>
                  </a:cubicBezTo>
                  <a:cubicBezTo>
                    <a:pt x="6118" y="5010"/>
                    <a:pt x="5782" y="4653"/>
                    <a:pt x="5392" y="4653"/>
                  </a:cubicBezTo>
                  <a:cubicBezTo>
                    <a:pt x="5304" y="4653"/>
                    <a:pt x="5213" y="4672"/>
                    <a:pt x="5123" y="4712"/>
                  </a:cubicBezTo>
                  <a:lnTo>
                    <a:pt x="4797" y="4390"/>
                  </a:lnTo>
                  <a:cubicBezTo>
                    <a:pt x="5224" y="4351"/>
                    <a:pt x="5685" y="4332"/>
                    <a:pt x="6179" y="4323"/>
                  </a:cubicBezTo>
                  <a:cubicBezTo>
                    <a:pt x="6190" y="4324"/>
                    <a:pt x="6200" y="4325"/>
                    <a:pt x="6211" y="4325"/>
                  </a:cubicBezTo>
                  <a:cubicBezTo>
                    <a:pt x="6341" y="4325"/>
                    <a:pt x="6448" y="4216"/>
                    <a:pt x="6448" y="4083"/>
                  </a:cubicBezTo>
                  <a:cubicBezTo>
                    <a:pt x="6448" y="3950"/>
                    <a:pt x="6338" y="3845"/>
                    <a:pt x="6207" y="3845"/>
                  </a:cubicBezTo>
                  <a:cubicBezTo>
                    <a:pt x="6196" y="3845"/>
                    <a:pt x="6186" y="3846"/>
                    <a:pt x="6175" y="3847"/>
                  </a:cubicBezTo>
                  <a:cubicBezTo>
                    <a:pt x="5570" y="3857"/>
                    <a:pt x="4965" y="3891"/>
                    <a:pt x="4365" y="3958"/>
                  </a:cubicBezTo>
                  <a:lnTo>
                    <a:pt x="472" y="65"/>
                  </a:lnTo>
                  <a:cubicBezTo>
                    <a:pt x="423" y="28"/>
                    <a:pt x="372" y="12"/>
                    <a:pt x="323" y="12"/>
                  </a:cubicBezTo>
                  <a:cubicBezTo>
                    <a:pt x="145" y="12"/>
                    <a:pt x="0" y="224"/>
                    <a:pt x="136" y="401"/>
                  </a:cubicBezTo>
                  <a:lnTo>
                    <a:pt x="3770" y="4035"/>
                  </a:lnTo>
                  <a:cubicBezTo>
                    <a:pt x="1960" y="4313"/>
                    <a:pt x="553" y="4889"/>
                    <a:pt x="553" y="5734"/>
                  </a:cubicBezTo>
                  <a:lnTo>
                    <a:pt x="553" y="11533"/>
                  </a:lnTo>
                  <a:cubicBezTo>
                    <a:pt x="553" y="11873"/>
                    <a:pt x="793" y="12363"/>
                    <a:pt x="1926" y="12781"/>
                  </a:cubicBezTo>
                  <a:cubicBezTo>
                    <a:pt x="2358" y="12934"/>
                    <a:pt x="2800" y="13059"/>
                    <a:pt x="3251" y="13141"/>
                  </a:cubicBezTo>
                  <a:cubicBezTo>
                    <a:pt x="3990" y="13280"/>
                    <a:pt x="4744" y="13366"/>
                    <a:pt x="5498" y="13400"/>
                  </a:cubicBezTo>
                  <a:cubicBezTo>
                    <a:pt x="5791" y="13414"/>
                    <a:pt x="6093" y="13419"/>
                    <a:pt x="6391" y="13419"/>
                  </a:cubicBezTo>
                  <a:cubicBezTo>
                    <a:pt x="6981" y="13419"/>
                    <a:pt x="7562" y="13390"/>
                    <a:pt x="8123" y="13342"/>
                  </a:cubicBezTo>
                  <a:cubicBezTo>
                    <a:pt x="8397" y="13280"/>
                    <a:pt x="8359" y="12877"/>
                    <a:pt x="8075" y="12867"/>
                  </a:cubicBezTo>
                  <a:cubicBezTo>
                    <a:pt x="7610" y="12910"/>
                    <a:pt x="7120" y="12934"/>
                    <a:pt x="6631" y="12944"/>
                  </a:cubicBezTo>
                  <a:lnTo>
                    <a:pt x="6631" y="8652"/>
                  </a:lnTo>
                  <a:cubicBezTo>
                    <a:pt x="7787" y="8638"/>
                    <a:pt x="8906" y="8518"/>
                    <a:pt x="9828" y="8312"/>
                  </a:cubicBezTo>
                  <a:lnTo>
                    <a:pt x="9828" y="12593"/>
                  </a:lnTo>
                  <a:cubicBezTo>
                    <a:pt x="9578" y="12651"/>
                    <a:pt x="9304" y="12704"/>
                    <a:pt x="9002" y="12752"/>
                  </a:cubicBezTo>
                  <a:cubicBezTo>
                    <a:pt x="8853" y="12757"/>
                    <a:pt x="8747" y="12886"/>
                    <a:pt x="8767" y="13030"/>
                  </a:cubicBezTo>
                  <a:cubicBezTo>
                    <a:pt x="8787" y="13150"/>
                    <a:pt x="8889" y="13233"/>
                    <a:pt x="9003" y="13233"/>
                  </a:cubicBezTo>
                  <a:cubicBezTo>
                    <a:pt x="9027" y="13233"/>
                    <a:pt x="9050" y="13230"/>
                    <a:pt x="9074" y="13222"/>
                  </a:cubicBezTo>
                  <a:cubicBezTo>
                    <a:pt x="9343" y="13179"/>
                    <a:pt x="9712" y="13112"/>
                    <a:pt x="10101" y="13011"/>
                  </a:cubicBezTo>
                  <a:cubicBezTo>
                    <a:pt x="10120" y="13011"/>
                    <a:pt x="10135" y="13006"/>
                    <a:pt x="10149" y="13002"/>
                  </a:cubicBezTo>
                  <a:cubicBezTo>
                    <a:pt x="11128" y="12747"/>
                    <a:pt x="12228" y="12296"/>
                    <a:pt x="12228" y="11537"/>
                  </a:cubicBezTo>
                  <a:lnTo>
                    <a:pt x="12228" y="6790"/>
                  </a:lnTo>
                  <a:lnTo>
                    <a:pt x="12228" y="6771"/>
                  </a:lnTo>
                  <a:lnTo>
                    <a:pt x="12228" y="5734"/>
                  </a:lnTo>
                  <a:cubicBezTo>
                    <a:pt x="12232" y="5211"/>
                    <a:pt x="11685" y="4755"/>
                    <a:pt x="10663" y="4414"/>
                  </a:cubicBezTo>
                  <a:cubicBezTo>
                    <a:pt x="10120" y="4246"/>
                    <a:pt x="9573" y="4116"/>
                    <a:pt x="9011" y="4035"/>
                  </a:cubicBezTo>
                  <a:lnTo>
                    <a:pt x="12650" y="401"/>
                  </a:lnTo>
                  <a:cubicBezTo>
                    <a:pt x="12821" y="268"/>
                    <a:pt x="12614" y="1"/>
                    <a:pt x="1243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6" name="Google Shape;24536;p76"/>
            <p:cNvSpPr/>
            <p:nvPr/>
          </p:nvSpPr>
          <p:spPr>
            <a:xfrm>
              <a:off x="6695795" y="3846458"/>
              <a:ext cx="49313" cy="65428"/>
            </a:xfrm>
            <a:custGeom>
              <a:rect b="b" l="l" r="r" t="t"/>
              <a:pathLst>
                <a:path extrusionOk="0" h="2497" w="1882">
                  <a:moveTo>
                    <a:pt x="273" y="0"/>
                  </a:moveTo>
                  <a:cubicBezTo>
                    <a:pt x="229" y="0"/>
                    <a:pt x="184" y="12"/>
                    <a:pt x="144" y="38"/>
                  </a:cubicBezTo>
                  <a:cubicBezTo>
                    <a:pt x="24" y="120"/>
                    <a:pt x="0" y="283"/>
                    <a:pt x="91" y="398"/>
                  </a:cubicBezTo>
                  <a:lnTo>
                    <a:pt x="1397" y="2409"/>
                  </a:lnTo>
                  <a:cubicBezTo>
                    <a:pt x="1448" y="2471"/>
                    <a:pt x="1511" y="2497"/>
                    <a:pt x="1574" y="2497"/>
                  </a:cubicBezTo>
                  <a:cubicBezTo>
                    <a:pt x="1731" y="2497"/>
                    <a:pt x="1881" y="2332"/>
                    <a:pt x="1795" y="2150"/>
                  </a:cubicBezTo>
                  <a:lnTo>
                    <a:pt x="490" y="139"/>
                  </a:lnTo>
                  <a:cubicBezTo>
                    <a:pt x="448" y="49"/>
                    <a:pt x="362" y="0"/>
                    <a:pt x="2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7" name="Google Shape;24537;p76"/>
            <p:cNvSpPr/>
            <p:nvPr/>
          </p:nvSpPr>
          <p:spPr>
            <a:xfrm>
              <a:off x="6655443" y="3895142"/>
              <a:ext cx="69803" cy="34902"/>
            </a:xfrm>
            <a:custGeom>
              <a:rect b="b" l="l" r="r" t="t"/>
              <a:pathLst>
                <a:path extrusionOk="0" h="1332" w="2664">
                  <a:moveTo>
                    <a:pt x="333" y="1"/>
                  </a:moveTo>
                  <a:cubicBezTo>
                    <a:pt x="107" y="1"/>
                    <a:pt x="0" y="318"/>
                    <a:pt x="220" y="446"/>
                  </a:cubicBezTo>
                  <a:lnTo>
                    <a:pt x="2308" y="1315"/>
                  </a:lnTo>
                  <a:cubicBezTo>
                    <a:pt x="2337" y="1326"/>
                    <a:pt x="2367" y="1331"/>
                    <a:pt x="2396" y="1331"/>
                  </a:cubicBezTo>
                  <a:cubicBezTo>
                    <a:pt x="2490" y="1331"/>
                    <a:pt x="2580" y="1276"/>
                    <a:pt x="2620" y="1185"/>
                  </a:cubicBezTo>
                  <a:lnTo>
                    <a:pt x="2615" y="1185"/>
                  </a:lnTo>
                  <a:cubicBezTo>
                    <a:pt x="2663" y="1065"/>
                    <a:pt x="2606" y="926"/>
                    <a:pt x="2486" y="878"/>
                  </a:cubicBezTo>
                  <a:lnTo>
                    <a:pt x="398" y="9"/>
                  </a:lnTo>
                  <a:cubicBezTo>
                    <a:pt x="375" y="3"/>
                    <a:pt x="354" y="1"/>
                    <a:pt x="3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8" name="Google Shape;24538;p76"/>
            <p:cNvSpPr/>
            <p:nvPr/>
          </p:nvSpPr>
          <p:spPr>
            <a:xfrm>
              <a:off x="6994634" y="3847794"/>
              <a:ext cx="49523" cy="65585"/>
            </a:xfrm>
            <a:custGeom>
              <a:rect b="b" l="l" r="r" t="t"/>
              <a:pathLst>
                <a:path extrusionOk="0" h="2503" w="1890">
                  <a:moveTo>
                    <a:pt x="1582" y="0"/>
                  </a:moveTo>
                  <a:cubicBezTo>
                    <a:pt x="1519" y="0"/>
                    <a:pt x="1454" y="26"/>
                    <a:pt x="1402" y="88"/>
                  </a:cubicBezTo>
                  <a:lnTo>
                    <a:pt x="1407" y="88"/>
                  </a:lnTo>
                  <a:lnTo>
                    <a:pt x="101" y="2104"/>
                  </a:lnTo>
                  <a:cubicBezTo>
                    <a:pt x="1" y="2209"/>
                    <a:pt x="25" y="2387"/>
                    <a:pt x="149" y="2464"/>
                  </a:cubicBezTo>
                  <a:cubicBezTo>
                    <a:pt x="190" y="2490"/>
                    <a:pt x="235" y="2503"/>
                    <a:pt x="279" y="2503"/>
                  </a:cubicBezTo>
                  <a:cubicBezTo>
                    <a:pt x="372" y="2503"/>
                    <a:pt x="461" y="2449"/>
                    <a:pt x="500" y="2358"/>
                  </a:cubicBezTo>
                  <a:lnTo>
                    <a:pt x="1801" y="347"/>
                  </a:lnTo>
                  <a:cubicBezTo>
                    <a:pt x="1890" y="165"/>
                    <a:pt x="1741" y="0"/>
                    <a:pt x="15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9" name="Google Shape;24539;p76"/>
            <p:cNvSpPr/>
            <p:nvPr/>
          </p:nvSpPr>
          <p:spPr>
            <a:xfrm>
              <a:off x="7013762" y="3894854"/>
              <a:ext cx="69961" cy="35635"/>
            </a:xfrm>
            <a:custGeom>
              <a:rect b="b" l="l" r="r" t="t"/>
              <a:pathLst>
                <a:path extrusionOk="0" h="1360" w="2670">
                  <a:moveTo>
                    <a:pt x="2402" y="0"/>
                  </a:moveTo>
                  <a:cubicBezTo>
                    <a:pt x="2371" y="0"/>
                    <a:pt x="2340" y="7"/>
                    <a:pt x="2309" y="20"/>
                  </a:cubicBezTo>
                  <a:lnTo>
                    <a:pt x="221" y="889"/>
                  </a:lnTo>
                  <a:cubicBezTo>
                    <a:pt x="77" y="922"/>
                    <a:pt x="0" y="1076"/>
                    <a:pt x="53" y="1210"/>
                  </a:cubicBezTo>
                  <a:cubicBezTo>
                    <a:pt x="93" y="1304"/>
                    <a:pt x="184" y="1360"/>
                    <a:pt x="278" y="1360"/>
                  </a:cubicBezTo>
                  <a:cubicBezTo>
                    <a:pt x="319" y="1360"/>
                    <a:pt x="361" y="1349"/>
                    <a:pt x="399" y="1326"/>
                  </a:cubicBezTo>
                  <a:lnTo>
                    <a:pt x="2487" y="457"/>
                  </a:lnTo>
                  <a:cubicBezTo>
                    <a:pt x="2612" y="409"/>
                    <a:pt x="2669" y="269"/>
                    <a:pt x="2621" y="145"/>
                  </a:cubicBezTo>
                  <a:cubicBezTo>
                    <a:pt x="2582" y="55"/>
                    <a:pt x="2494" y="0"/>
                    <a:pt x="240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40" name="Google Shape;24540;p76"/>
          <p:cNvGrpSpPr/>
          <p:nvPr/>
        </p:nvGrpSpPr>
        <p:grpSpPr>
          <a:xfrm>
            <a:off x="5224551" y="3793267"/>
            <a:ext cx="366547" cy="363507"/>
            <a:chOff x="5224551" y="3793267"/>
            <a:chExt cx="366547" cy="363507"/>
          </a:xfrm>
        </p:grpSpPr>
        <p:sp>
          <p:nvSpPr>
            <p:cNvPr id="24541" name="Google Shape;24541;p76"/>
            <p:cNvSpPr/>
            <p:nvPr/>
          </p:nvSpPr>
          <p:spPr>
            <a:xfrm>
              <a:off x="5259898" y="3798586"/>
              <a:ext cx="296481" cy="97185"/>
            </a:xfrm>
            <a:custGeom>
              <a:rect b="b" l="l" r="r" t="t"/>
              <a:pathLst>
                <a:path extrusionOk="0" h="3709" w="11315">
                  <a:moveTo>
                    <a:pt x="5667" y="0"/>
                  </a:moveTo>
                  <a:cubicBezTo>
                    <a:pt x="5639" y="0"/>
                    <a:pt x="5612" y="7"/>
                    <a:pt x="5588" y="22"/>
                  </a:cubicBezTo>
                  <a:lnTo>
                    <a:pt x="0" y="3271"/>
                  </a:lnTo>
                  <a:lnTo>
                    <a:pt x="408" y="3708"/>
                  </a:lnTo>
                  <a:lnTo>
                    <a:pt x="10921" y="3708"/>
                  </a:lnTo>
                  <a:lnTo>
                    <a:pt x="11315" y="3276"/>
                  </a:lnTo>
                  <a:lnTo>
                    <a:pt x="5746" y="22"/>
                  </a:lnTo>
                  <a:cubicBezTo>
                    <a:pt x="5722" y="7"/>
                    <a:pt x="5695" y="0"/>
                    <a:pt x="5667" y="0"/>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2" name="Google Shape;24542;p76"/>
            <p:cNvSpPr/>
            <p:nvPr/>
          </p:nvSpPr>
          <p:spPr>
            <a:xfrm>
              <a:off x="5296110" y="3823452"/>
              <a:ext cx="223927" cy="73446"/>
            </a:xfrm>
            <a:custGeom>
              <a:rect b="b" l="l" r="r" t="t"/>
              <a:pathLst>
                <a:path extrusionOk="0" h="2803" w="8546">
                  <a:moveTo>
                    <a:pt x="4282" y="0"/>
                  </a:moveTo>
                  <a:cubicBezTo>
                    <a:pt x="4261" y="0"/>
                    <a:pt x="4239" y="6"/>
                    <a:pt x="4220" y="18"/>
                  </a:cubicBezTo>
                  <a:lnTo>
                    <a:pt x="1" y="2471"/>
                  </a:lnTo>
                  <a:lnTo>
                    <a:pt x="313" y="2802"/>
                  </a:lnTo>
                  <a:lnTo>
                    <a:pt x="8253" y="2802"/>
                  </a:lnTo>
                  <a:lnTo>
                    <a:pt x="8545" y="2476"/>
                  </a:lnTo>
                  <a:lnTo>
                    <a:pt x="4340" y="18"/>
                  </a:lnTo>
                  <a:cubicBezTo>
                    <a:pt x="4323" y="6"/>
                    <a:pt x="4303" y="0"/>
                    <a:pt x="4282"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3" name="Google Shape;24543;p76"/>
            <p:cNvSpPr/>
            <p:nvPr/>
          </p:nvSpPr>
          <p:spPr>
            <a:xfrm>
              <a:off x="5258771" y="4108300"/>
              <a:ext cx="298604" cy="21538"/>
            </a:xfrm>
            <a:custGeom>
              <a:rect b="b" l="l" r="r" t="t"/>
              <a:pathLst>
                <a:path extrusionOk="0" h="822" w="11396">
                  <a:moveTo>
                    <a:pt x="389" y="1"/>
                  </a:moveTo>
                  <a:cubicBezTo>
                    <a:pt x="173" y="1"/>
                    <a:pt x="0" y="169"/>
                    <a:pt x="0" y="385"/>
                  </a:cubicBezTo>
                  <a:lnTo>
                    <a:pt x="0" y="821"/>
                  </a:lnTo>
                  <a:lnTo>
                    <a:pt x="11396" y="821"/>
                  </a:lnTo>
                  <a:lnTo>
                    <a:pt x="11396" y="385"/>
                  </a:lnTo>
                  <a:cubicBezTo>
                    <a:pt x="11396" y="169"/>
                    <a:pt x="11223" y="1"/>
                    <a:pt x="11012" y="1"/>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4" name="Google Shape;24544;p76"/>
            <p:cNvSpPr/>
            <p:nvPr/>
          </p:nvSpPr>
          <p:spPr>
            <a:xfrm>
              <a:off x="5247818" y="4129812"/>
              <a:ext cx="320640" cy="21538"/>
            </a:xfrm>
            <a:custGeom>
              <a:rect b="b" l="l" r="r" t="t"/>
              <a:pathLst>
                <a:path extrusionOk="0" h="822" w="12237">
                  <a:moveTo>
                    <a:pt x="399" y="0"/>
                  </a:moveTo>
                  <a:cubicBezTo>
                    <a:pt x="178" y="0"/>
                    <a:pt x="1" y="178"/>
                    <a:pt x="1" y="399"/>
                  </a:cubicBezTo>
                  <a:lnTo>
                    <a:pt x="1" y="821"/>
                  </a:lnTo>
                  <a:lnTo>
                    <a:pt x="12236" y="821"/>
                  </a:lnTo>
                  <a:lnTo>
                    <a:pt x="12236" y="399"/>
                  </a:lnTo>
                  <a:cubicBezTo>
                    <a:pt x="12236" y="178"/>
                    <a:pt x="12059" y="0"/>
                    <a:pt x="11838"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5" name="Google Shape;24545;p76"/>
            <p:cNvSpPr/>
            <p:nvPr/>
          </p:nvSpPr>
          <p:spPr>
            <a:xfrm>
              <a:off x="5257382" y="3883797"/>
              <a:ext cx="301381" cy="36238"/>
            </a:xfrm>
            <a:custGeom>
              <a:rect b="b" l="l" r="r" t="t"/>
              <a:pathLst>
                <a:path extrusionOk="0" h="1383" w="11502">
                  <a:moveTo>
                    <a:pt x="11323" y="0"/>
                  </a:moveTo>
                  <a:cubicBezTo>
                    <a:pt x="11320" y="0"/>
                    <a:pt x="11317" y="0"/>
                    <a:pt x="11315" y="0"/>
                  </a:cubicBezTo>
                  <a:lnTo>
                    <a:pt x="192" y="0"/>
                  </a:lnTo>
                  <a:cubicBezTo>
                    <a:pt x="87" y="0"/>
                    <a:pt x="0" y="82"/>
                    <a:pt x="0" y="187"/>
                  </a:cubicBezTo>
                  <a:lnTo>
                    <a:pt x="0" y="1196"/>
                  </a:lnTo>
                  <a:cubicBezTo>
                    <a:pt x="0" y="1301"/>
                    <a:pt x="87" y="1383"/>
                    <a:pt x="192" y="1383"/>
                  </a:cubicBezTo>
                  <a:lnTo>
                    <a:pt x="11315" y="1383"/>
                  </a:lnTo>
                  <a:cubicBezTo>
                    <a:pt x="11420" y="1383"/>
                    <a:pt x="11502" y="1296"/>
                    <a:pt x="11502" y="1196"/>
                  </a:cubicBezTo>
                  <a:lnTo>
                    <a:pt x="11502" y="187"/>
                  </a:lnTo>
                  <a:cubicBezTo>
                    <a:pt x="11502" y="85"/>
                    <a:pt x="11424" y="0"/>
                    <a:pt x="11323"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6" name="Google Shape;24546;p76"/>
            <p:cNvSpPr/>
            <p:nvPr/>
          </p:nvSpPr>
          <p:spPr>
            <a:xfrm>
              <a:off x="5303420" y="3920008"/>
              <a:ext cx="214467" cy="188317"/>
            </a:xfrm>
            <a:custGeom>
              <a:rect b="b" l="l" r="r" t="t"/>
              <a:pathLst>
                <a:path extrusionOk="0" h="7187" w="8185">
                  <a:moveTo>
                    <a:pt x="0" y="1"/>
                  </a:moveTo>
                  <a:lnTo>
                    <a:pt x="0" y="7187"/>
                  </a:lnTo>
                  <a:lnTo>
                    <a:pt x="8185" y="7187"/>
                  </a:lnTo>
                  <a:lnTo>
                    <a:pt x="8185"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7" name="Google Shape;24547;p76"/>
            <p:cNvSpPr/>
            <p:nvPr/>
          </p:nvSpPr>
          <p:spPr>
            <a:xfrm>
              <a:off x="5303420" y="3920008"/>
              <a:ext cx="214467" cy="188186"/>
            </a:xfrm>
            <a:custGeom>
              <a:rect b="b" l="l" r="r" t="t"/>
              <a:pathLst>
                <a:path extrusionOk="0" h="7182" w="8185">
                  <a:moveTo>
                    <a:pt x="0" y="1"/>
                  </a:moveTo>
                  <a:lnTo>
                    <a:pt x="0" y="1201"/>
                  </a:lnTo>
                  <a:lnTo>
                    <a:pt x="4733" y="1201"/>
                  </a:lnTo>
                  <a:cubicBezTo>
                    <a:pt x="6485" y="1201"/>
                    <a:pt x="7902" y="2622"/>
                    <a:pt x="7902" y="4374"/>
                  </a:cubicBezTo>
                  <a:lnTo>
                    <a:pt x="7902" y="7182"/>
                  </a:lnTo>
                  <a:lnTo>
                    <a:pt x="8185" y="7182"/>
                  </a:lnTo>
                  <a:lnTo>
                    <a:pt x="818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8" name="Google Shape;24548;p76"/>
            <p:cNvSpPr/>
            <p:nvPr/>
          </p:nvSpPr>
          <p:spPr>
            <a:xfrm>
              <a:off x="5264090" y="3920008"/>
              <a:ext cx="73943" cy="171705"/>
            </a:xfrm>
            <a:custGeom>
              <a:rect b="b" l="l" r="r" t="t"/>
              <a:pathLst>
                <a:path extrusionOk="0" h="6553" w="2822">
                  <a:moveTo>
                    <a:pt x="426" y="1"/>
                  </a:moveTo>
                  <a:cubicBezTo>
                    <a:pt x="210" y="1"/>
                    <a:pt x="28" y="169"/>
                    <a:pt x="13" y="385"/>
                  </a:cubicBezTo>
                  <a:cubicBezTo>
                    <a:pt x="0" y="637"/>
                    <a:pt x="205" y="806"/>
                    <a:pt x="418" y="806"/>
                  </a:cubicBezTo>
                  <a:cubicBezTo>
                    <a:pt x="521" y="806"/>
                    <a:pt x="626" y="767"/>
                    <a:pt x="709" y="678"/>
                  </a:cubicBezTo>
                  <a:cubicBezTo>
                    <a:pt x="721" y="663"/>
                    <a:pt x="736" y="657"/>
                    <a:pt x="752" y="657"/>
                  </a:cubicBezTo>
                  <a:cubicBezTo>
                    <a:pt x="783" y="657"/>
                    <a:pt x="813" y="681"/>
                    <a:pt x="810" y="716"/>
                  </a:cubicBezTo>
                  <a:lnTo>
                    <a:pt x="810" y="6553"/>
                  </a:lnTo>
                  <a:lnTo>
                    <a:pt x="2015" y="6553"/>
                  </a:lnTo>
                  <a:lnTo>
                    <a:pt x="2015" y="716"/>
                  </a:lnTo>
                  <a:cubicBezTo>
                    <a:pt x="2015" y="681"/>
                    <a:pt x="2044" y="657"/>
                    <a:pt x="2075" y="657"/>
                  </a:cubicBezTo>
                  <a:cubicBezTo>
                    <a:pt x="2091" y="657"/>
                    <a:pt x="2108" y="663"/>
                    <a:pt x="2121" y="678"/>
                  </a:cubicBezTo>
                  <a:cubicBezTo>
                    <a:pt x="2194" y="755"/>
                    <a:pt x="2298" y="803"/>
                    <a:pt x="2407" y="803"/>
                  </a:cubicBezTo>
                  <a:cubicBezTo>
                    <a:pt x="2412" y="803"/>
                    <a:pt x="2418" y="803"/>
                    <a:pt x="2423" y="802"/>
                  </a:cubicBezTo>
                  <a:cubicBezTo>
                    <a:pt x="2644" y="802"/>
                    <a:pt x="2821" y="620"/>
                    <a:pt x="2817" y="399"/>
                  </a:cubicBezTo>
                  <a:cubicBezTo>
                    <a:pt x="2817"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9" name="Google Shape;24549;p76"/>
            <p:cNvSpPr/>
            <p:nvPr/>
          </p:nvSpPr>
          <p:spPr>
            <a:xfrm>
              <a:off x="5280781" y="4091713"/>
              <a:ext cx="40902" cy="16612"/>
            </a:xfrm>
            <a:custGeom>
              <a:rect b="b" l="l" r="r" t="t"/>
              <a:pathLst>
                <a:path extrusionOk="0" h="634" w="1561">
                  <a:moveTo>
                    <a:pt x="149" y="0"/>
                  </a:moveTo>
                  <a:cubicBezTo>
                    <a:pt x="67" y="0"/>
                    <a:pt x="0" y="67"/>
                    <a:pt x="0" y="154"/>
                  </a:cubicBezTo>
                  <a:lnTo>
                    <a:pt x="0" y="634"/>
                  </a:lnTo>
                  <a:lnTo>
                    <a:pt x="1560" y="634"/>
                  </a:lnTo>
                  <a:lnTo>
                    <a:pt x="1556" y="154"/>
                  </a:lnTo>
                  <a:cubicBezTo>
                    <a:pt x="1556" y="67"/>
                    <a:pt x="1488"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0" name="Google Shape;24550;p76"/>
            <p:cNvSpPr/>
            <p:nvPr/>
          </p:nvSpPr>
          <p:spPr>
            <a:xfrm>
              <a:off x="5373145" y="3920008"/>
              <a:ext cx="73812" cy="171705"/>
            </a:xfrm>
            <a:custGeom>
              <a:rect b="b" l="l" r="r" t="t"/>
              <a:pathLst>
                <a:path extrusionOk="0" h="6553" w="2817">
                  <a:moveTo>
                    <a:pt x="421" y="1"/>
                  </a:moveTo>
                  <a:cubicBezTo>
                    <a:pt x="205" y="1"/>
                    <a:pt x="23"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0" y="6553"/>
                  </a:lnTo>
                  <a:lnTo>
                    <a:pt x="2010" y="716"/>
                  </a:lnTo>
                  <a:cubicBezTo>
                    <a:pt x="2010" y="681"/>
                    <a:pt x="2041" y="657"/>
                    <a:pt x="2073" y="657"/>
                  </a:cubicBezTo>
                  <a:cubicBezTo>
                    <a:pt x="2088" y="657"/>
                    <a:pt x="2104" y="663"/>
                    <a:pt x="2116" y="678"/>
                  </a:cubicBezTo>
                  <a:cubicBezTo>
                    <a:pt x="2189" y="755"/>
                    <a:pt x="2293" y="803"/>
                    <a:pt x="2402" y="803"/>
                  </a:cubicBezTo>
                  <a:cubicBezTo>
                    <a:pt x="2407" y="803"/>
                    <a:pt x="2413" y="803"/>
                    <a:pt x="2418" y="802"/>
                  </a:cubicBezTo>
                  <a:cubicBezTo>
                    <a:pt x="2639" y="802"/>
                    <a:pt x="2816" y="620"/>
                    <a:pt x="2816" y="399"/>
                  </a:cubicBezTo>
                  <a:cubicBezTo>
                    <a:pt x="2812"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1" name="Google Shape;24551;p76"/>
            <p:cNvSpPr/>
            <p:nvPr/>
          </p:nvSpPr>
          <p:spPr>
            <a:xfrm>
              <a:off x="5389705" y="4091713"/>
              <a:ext cx="40902" cy="16612"/>
            </a:xfrm>
            <a:custGeom>
              <a:rect b="b" l="l" r="r" t="t"/>
              <a:pathLst>
                <a:path extrusionOk="0" h="634" w="1561">
                  <a:moveTo>
                    <a:pt x="154" y="0"/>
                  </a:moveTo>
                  <a:cubicBezTo>
                    <a:pt x="67" y="0"/>
                    <a:pt x="0" y="67"/>
                    <a:pt x="0" y="154"/>
                  </a:cubicBezTo>
                  <a:lnTo>
                    <a:pt x="0" y="634"/>
                  </a:lnTo>
                  <a:lnTo>
                    <a:pt x="1560" y="634"/>
                  </a:lnTo>
                  <a:lnTo>
                    <a:pt x="1560" y="154"/>
                  </a:lnTo>
                  <a:cubicBezTo>
                    <a:pt x="1560" y="67"/>
                    <a:pt x="1493" y="0"/>
                    <a:pt x="1407"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2" name="Google Shape;24552;p76"/>
            <p:cNvSpPr/>
            <p:nvPr/>
          </p:nvSpPr>
          <p:spPr>
            <a:xfrm>
              <a:off x="5482069" y="3920008"/>
              <a:ext cx="73812" cy="171705"/>
            </a:xfrm>
            <a:custGeom>
              <a:rect b="b" l="l" r="r" t="t"/>
              <a:pathLst>
                <a:path extrusionOk="0" h="6553" w="2817">
                  <a:moveTo>
                    <a:pt x="426" y="1"/>
                  </a:moveTo>
                  <a:cubicBezTo>
                    <a:pt x="205" y="1"/>
                    <a:pt x="27" y="169"/>
                    <a:pt x="13" y="385"/>
                  </a:cubicBezTo>
                  <a:cubicBezTo>
                    <a:pt x="0" y="637"/>
                    <a:pt x="203" y="806"/>
                    <a:pt x="414" y="806"/>
                  </a:cubicBezTo>
                  <a:cubicBezTo>
                    <a:pt x="517" y="806"/>
                    <a:pt x="621" y="767"/>
                    <a:pt x="704" y="678"/>
                  </a:cubicBezTo>
                  <a:cubicBezTo>
                    <a:pt x="717" y="663"/>
                    <a:pt x="734" y="657"/>
                    <a:pt x="749" y="657"/>
                  </a:cubicBezTo>
                  <a:cubicBezTo>
                    <a:pt x="780" y="657"/>
                    <a:pt x="810" y="681"/>
                    <a:pt x="810" y="716"/>
                  </a:cubicBezTo>
                  <a:lnTo>
                    <a:pt x="810" y="6553"/>
                  </a:lnTo>
                  <a:lnTo>
                    <a:pt x="2015" y="6553"/>
                  </a:lnTo>
                  <a:lnTo>
                    <a:pt x="2015" y="716"/>
                  </a:lnTo>
                  <a:cubicBezTo>
                    <a:pt x="2015" y="681"/>
                    <a:pt x="2044" y="657"/>
                    <a:pt x="2075" y="657"/>
                  </a:cubicBezTo>
                  <a:cubicBezTo>
                    <a:pt x="2091" y="657"/>
                    <a:pt x="2107" y="663"/>
                    <a:pt x="2120" y="678"/>
                  </a:cubicBezTo>
                  <a:cubicBezTo>
                    <a:pt x="2194" y="755"/>
                    <a:pt x="2293" y="803"/>
                    <a:pt x="2402" y="803"/>
                  </a:cubicBezTo>
                  <a:cubicBezTo>
                    <a:pt x="2407" y="803"/>
                    <a:pt x="2413" y="803"/>
                    <a:pt x="2418" y="802"/>
                  </a:cubicBezTo>
                  <a:cubicBezTo>
                    <a:pt x="2639" y="802"/>
                    <a:pt x="2816" y="620"/>
                    <a:pt x="2816" y="399"/>
                  </a:cubicBezTo>
                  <a:cubicBezTo>
                    <a:pt x="2816" y="178"/>
                    <a:pt x="2634" y="1"/>
                    <a:pt x="2413" y="1"/>
                  </a:cubicBezTo>
                  <a:close/>
                </a:path>
              </a:pathLst>
            </a:custGeom>
            <a:solidFill>
              <a:srgbClr val="E8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3" name="Google Shape;24553;p76"/>
            <p:cNvSpPr/>
            <p:nvPr/>
          </p:nvSpPr>
          <p:spPr>
            <a:xfrm>
              <a:off x="5498629" y="4091713"/>
              <a:ext cx="41033" cy="16612"/>
            </a:xfrm>
            <a:custGeom>
              <a:rect b="b" l="l" r="r" t="t"/>
              <a:pathLst>
                <a:path extrusionOk="0" h="634" w="1566">
                  <a:moveTo>
                    <a:pt x="154" y="0"/>
                  </a:moveTo>
                  <a:cubicBezTo>
                    <a:pt x="67" y="0"/>
                    <a:pt x="0" y="67"/>
                    <a:pt x="0" y="154"/>
                  </a:cubicBezTo>
                  <a:lnTo>
                    <a:pt x="0" y="634"/>
                  </a:lnTo>
                  <a:lnTo>
                    <a:pt x="1560" y="634"/>
                  </a:lnTo>
                  <a:lnTo>
                    <a:pt x="1565" y="154"/>
                  </a:lnTo>
                  <a:cubicBezTo>
                    <a:pt x="1565" y="67"/>
                    <a:pt x="1493" y="0"/>
                    <a:pt x="1412" y="0"/>
                  </a:cubicBezTo>
                  <a:close/>
                </a:path>
              </a:pathLst>
            </a:custGeom>
            <a:solidFill>
              <a:srgbClr val="DAE1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4" name="Google Shape;24554;p76"/>
            <p:cNvSpPr/>
            <p:nvPr/>
          </p:nvSpPr>
          <p:spPr>
            <a:xfrm>
              <a:off x="5224551" y="3793267"/>
              <a:ext cx="366547" cy="363507"/>
            </a:xfrm>
            <a:custGeom>
              <a:rect b="b" l="l" r="r" t="t"/>
              <a:pathLst>
                <a:path extrusionOk="0" h="13873" w="13989">
                  <a:moveTo>
                    <a:pt x="7014" y="412"/>
                  </a:moveTo>
                  <a:lnTo>
                    <a:pt x="11867" y="3249"/>
                  </a:lnTo>
                  <a:lnTo>
                    <a:pt x="11032" y="3249"/>
                  </a:lnTo>
                  <a:lnTo>
                    <a:pt x="7177" y="993"/>
                  </a:lnTo>
                  <a:cubicBezTo>
                    <a:pt x="7127" y="964"/>
                    <a:pt x="7070" y="950"/>
                    <a:pt x="7014" y="950"/>
                  </a:cubicBezTo>
                  <a:cubicBezTo>
                    <a:pt x="6957" y="950"/>
                    <a:pt x="6901" y="964"/>
                    <a:pt x="6850" y="993"/>
                  </a:cubicBezTo>
                  <a:lnTo>
                    <a:pt x="5828" y="1588"/>
                  </a:lnTo>
                  <a:cubicBezTo>
                    <a:pt x="5630" y="1705"/>
                    <a:pt x="5746" y="1973"/>
                    <a:pt x="5925" y="1973"/>
                  </a:cubicBezTo>
                  <a:cubicBezTo>
                    <a:pt x="5958" y="1973"/>
                    <a:pt x="5994" y="1964"/>
                    <a:pt x="6030" y="1943"/>
                  </a:cubicBezTo>
                  <a:lnTo>
                    <a:pt x="7014" y="1372"/>
                  </a:lnTo>
                  <a:lnTo>
                    <a:pt x="10230" y="3249"/>
                  </a:lnTo>
                  <a:lnTo>
                    <a:pt x="3778" y="3249"/>
                  </a:lnTo>
                  <a:lnTo>
                    <a:pt x="5209" y="2418"/>
                  </a:lnTo>
                  <a:cubicBezTo>
                    <a:pt x="5403" y="2305"/>
                    <a:pt x="5290" y="2038"/>
                    <a:pt x="5109" y="2038"/>
                  </a:cubicBezTo>
                  <a:cubicBezTo>
                    <a:pt x="5075" y="2038"/>
                    <a:pt x="5039" y="2047"/>
                    <a:pt x="5002" y="2068"/>
                  </a:cubicBezTo>
                  <a:lnTo>
                    <a:pt x="2972" y="3249"/>
                  </a:lnTo>
                  <a:lnTo>
                    <a:pt x="2137" y="3249"/>
                  </a:lnTo>
                  <a:lnTo>
                    <a:pt x="7014" y="412"/>
                  </a:lnTo>
                  <a:close/>
                  <a:moveTo>
                    <a:pt x="12558" y="3657"/>
                  </a:moveTo>
                  <a:lnTo>
                    <a:pt x="12558" y="4636"/>
                  </a:lnTo>
                  <a:lnTo>
                    <a:pt x="1460" y="4636"/>
                  </a:lnTo>
                  <a:lnTo>
                    <a:pt x="1460" y="3657"/>
                  </a:lnTo>
                  <a:close/>
                  <a:moveTo>
                    <a:pt x="1926" y="5044"/>
                  </a:moveTo>
                  <a:cubicBezTo>
                    <a:pt x="1929" y="5044"/>
                    <a:pt x="1932" y="5044"/>
                    <a:pt x="1935" y="5044"/>
                  </a:cubicBezTo>
                  <a:lnTo>
                    <a:pt x="3922" y="5044"/>
                  </a:lnTo>
                  <a:cubicBezTo>
                    <a:pt x="4038" y="5044"/>
                    <a:pt x="4129" y="5135"/>
                    <a:pt x="4119" y="5251"/>
                  </a:cubicBezTo>
                  <a:cubicBezTo>
                    <a:pt x="4114" y="5356"/>
                    <a:pt x="4033" y="5433"/>
                    <a:pt x="3927" y="5438"/>
                  </a:cubicBezTo>
                  <a:cubicBezTo>
                    <a:pt x="3870" y="5438"/>
                    <a:pt x="3817" y="5419"/>
                    <a:pt x="3778" y="5380"/>
                  </a:cubicBezTo>
                  <a:cubicBezTo>
                    <a:pt x="3724" y="5321"/>
                    <a:pt x="3654" y="5294"/>
                    <a:pt x="3586" y="5294"/>
                  </a:cubicBezTo>
                  <a:cubicBezTo>
                    <a:pt x="3452" y="5294"/>
                    <a:pt x="3322" y="5398"/>
                    <a:pt x="3322" y="5558"/>
                  </a:cubicBezTo>
                  <a:lnTo>
                    <a:pt x="3322" y="11188"/>
                  </a:lnTo>
                  <a:lnTo>
                    <a:pt x="2525" y="11188"/>
                  </a:lnTo>
                  <a:lnTo>
                    <a:pt x="2525" y="5558"/>
                  </a:lnTo>
                  <a:cubicBezTo>
                    <a:pt x="2525" y="5398"/>
                    <a:pt x="2396" y="5294"/>
                    <a:pt x="2262" y="5294"/>
                  </a:cubicBezTo>
                  <a:cubicBezTo>
                    <a:pt x="2194" y="5294"/>
                    <a:pt x="2124" y="5321"/>
                    <a:pt x="2069" y="5380"/>
                  </a:cubicBezTo>
                  <a:lnTo>
                    <a:pt x="2069" y="5375"/>
                  </a:lnTo>
                  <a:cubicBezTo>
                    <a:pt x="2029" y="5419"/>
                    <a:pt x="1977" y="5438"/>
                    <a:pt x="1926" y="5438"/>
                  </a:cubicBezTo>
                  <a:cubicBezTo>
                    <a:pt x="1821" y="5438"/>
                    <a:pt x="1719" y="5355"/>
                    <a:pt x="1729" y="5231"/>
                  </a:cubicBezTo>
                  <a:cubicBezTo>
                    <a:pt x="1733" y="5124"/>
                    <a:pt x="1820" y="5044"/>
                    <a:pt x="1926" y="5044"/>
                  </a:cubicBezTo>
                  <a:close/>
                  <a:moveTo>
                    <a:pt x="8084" y="5044"/>
                  </a:moveTo>
                  <a:cubicBezTo>
                    <a:pt x="8137" y="5044"/>
                    <a:pt x="8190" y="5068"/>
                    <a:pt x="8223" y="5102"/>
                  </a:cubicBezTo>
                  <a:lnTo>
                    <a:pt x="8228" y="5107"/>
                  </a:lnTo>
                  <a:cubicBezTo>
                    <a:pt x="8267" y="5145"/>
                    <a:pt x="8286" y="5198"/>
                    <a:pt x="8281" y="5251"/>
                  </a:cubicBezTo>
                  <a:cubicBezTo>
                    <a:pt x="8276" y="5356"/>
                    <a:pt x="8190" y="5438"/>
                    <a:pt x="8089" y="5438"/>
                  </a:cubicBezTo>
                  <a:cubicBezTo>
                    <a:pt x="8031" y="5438"/>
                    <a:pt x="7979" y="5419"/>
                    <a:pt x="7940" y="5380"/>
                  </a:cubicBezTo>
                  <a:cubicBezTo>
                    <a:pt x="7885" y="5321"/>
                    <a:pt x="7816" y="5294"/>
                    <a:pt x="7748" y="5294"/>
                  </a:cubicBezTo>
                  <a:cubicBezTo>
                    <a:pt x="7613" y="5294"/>
                    <a:pt x="7484" y="5398"/>
                    <a:pt x="7484" y="5558"/>
                  </a:cubicBezTo>
                  <a:lnTo>
                    <a:pt x="7484" y="11188"/>
                  </a:lnTo>
                  <a:lnTo>
                    <a:pt x="6687" y="11188"/>
                  </a:lnTo>
                  <a:lnTo>
                    <a:pt x="6687" y="5558"/>
                  </a:lnTo>
                  <a:cubicBezTo>
                    <a:pt x="6687" y="5398"/>
                    <a:pt x="6556" y="5294"/>
                    <a:pt x="6421" y="5294"/>
                  </a:cubicBezTo>
                  <a:cubicBezTo>
                    <a:pt x="6353" y="5294"/>
                    <a:pt x="6284" y="5321"/>
                    <a:pt x="6231" y="5380"/>
                  </a:cubicBezTo>
                  <a:cubicBezTo>
                    <a:pt x="6189" y="5424"/>
                    <a:pt x="6137" y="5443"/>
                    <a:pt x="6086" y="5443"/>
                  </a:cubicBezTo>
                  <a:cubicBezTo>
                    <a:pt x="5980" y="5443"/>
                    <a:pt x="5879" y="5359"/>
                    <a:pt x="5886" y="5236"/>
                  </a:cubicBezTo>
                  <a:cubicBezTo>
                    <a:pt x="5895" y="5126"/>
                    <a:pt x="5986" y="5044"/>
                    <a:pt x="6097" y="5044"/>
                  </a:cubicBezTo>
                  <a:close/>
                  <a:moveTo>
                    <a:pt x="3500" y="11592"/>
                  </a:moveTo>
                  <a:lnTo>
                    <a:pt x="3500" y="11822"/>
                  </a:lnTo>
                  <a:lnTo>
                    <a:pt x="2348" y="11822"/>
                  </a:lnTo>
                  <a:lnTo>
                    <a:pt x="2348" y="11592"/>
                  </a:lnTo>
                  <a:close/>
                  <a:moveTo>
                    <a:pt x="5516" y="5044"/>
                  </a:moveTo>
                  <a:cubicBezTo>
                    <a:pt x="5439" y="5260"/>
                    <a:pt x="5492" y="5495"/>
                    <a:pt x="5650" y="5659"/>
                  </a:cubicBezTo>
                  <a:cubicBezTo>
                    <a:pt x="5763" y="5781"/>
                    <a:pt x="5921" y="5846"/>
                    <a:pt x="6082" y="5846"/>
                  </a:cubicBezTo>
                  <a:cubicBezTo>
                    <a:pt x="6148" y="5846"/>
                    <a:pt x="6215" y="5835"/>
                    <a:pt x="6279" y="5812"/>
                  </a:cubicBezTo>
                  <a:lnTo>
                    <a:pt x="6279" y="11236"/>
                  </a:lnTo>
                  <a:cubicBezTo>
                    <a:pt x="6169" y="11299"/>
                    <a:pt x="6102" y="11419"/>
                    <a:pt x="6102" y="11544"/>
                  </a:cubicBezTo>
                  <a:lnTo>
                    <a:pt x="6102" y="11822"/>
                  </a:lnTo>
                  <a:lnTo>
                    <a:pt x="3913" y="11822"/>
                  </a:lnTo>
                  <a:lnTo>
                    <a:pt x="3913" y="11544"/>
                  </a:lnTo>
                  <a:cubicBezTo>
                    <a:pt x="3908" y="11414"/>
                    <a:pt x="3841" y="11299"/>
                    <a:pt x="3730" y="11232"/>
                  </a:cubicBezTo>
                  <a:lnTo>
                    <a:pt x="3730" y="5812"/>
                  </a:lnTo>
                  <a:cubicBezTo>
                    <a:pt x="3796" y="5835"/>
                    <a:pt x="3862" y="5845"/>
                    <a:pt x="3926" y="5845"/>
                  </a:cubicBezTo>
                  <a:cubicBezTo>
                    <a:pt x="4236" y="5845"/>
                    <a:pt x="4511" y="5603"/>
                    <a:pt x="4527" y="5270"/>
                  </a:cubicBezTo>
                  <a:cubicBezTo>
                    <a:pt x="4532" y="5193"/>
                    <a:pt x="4522" y="5116"/>
                    <a:pt x="4498" y="5044"/>
                  </a:cubicBezTo>
                  <a:close/>
                  <a:moveTo>
                    <a:pt x="7662" y="11592"/>
                  </a:moveTo>
                  <a:lnTo>
                    <a:pt x="7662" y="11822"/>
                  </a:lnTo>
                  <a:lnTo>
                    <a:pt x="6505" y="11822"/>
                  </a:lnTo>
                  <a:lnTo>
                    <a:pt x="6505" y="11592"/>
                  </a:lnTo>
                  <a:close/>
                  <a:moveTo>
                    <a:pt x="12241" y="5044"/>
                  </a:moveTo>
                  <a:cubicBezTo>
                    <a:pt x="12352" y="5044"/>
                    <a:pt x="12443" y="5140"/>
                    <a:pt x="12438" y="5251"/>
                  </a:cubicBezTo>
                  <a:cubicBezTo>
                    <a:pt x="12433" y="5356"/>
                    <a:pt x="12347" y="5433"/>
                    <a:pt x="12246" y="5438"/>
                  </a:cubicBezTo>
                  <a:lnTo>
                    <a:pt x="12241" y="5438"/>
                  </a:lnTo>
                  <a:cubicBezTo>
                    <a:pt x="12188" y="5438"/>
                    <a:pt x="12136" y="5419"/>
                    <a:pt x="12097" y="5380"/>
                  </a:cubicBezTo>
                  <a:cubicBezTo>
                    <a:pt x="12042" y="5321"/>
                    <a:pt x="11972" y="5294"/>
                    <a:pt x="11904" y="5294"/>
                  </a:cubicBezTo>
                  <a:cubicBezTo>
                    <a:pt x="11768" y="5294"/>
                    <a:pt x="11638" y="5398"/>
                    <a:pt x="11641" y="5558"/>
                  </a:cubicBezTo>
                  <a:lnTo>
                    <a:pt x="11641" y="11188"/>
                  </a:lnTo>
                  <a:lnTo>
                    <a:pt x="10840" y="11188"/>
                  </a:lnTo>
                  <a:lnTo>
                    <a:pt x="10840" y="9158"/>
                  </a:lnTo>
                  <a:cubicBezTo>
                    <a:pt x="10842" y="9021"/>
                    <a:pt x="10741" y="8953"/>
                    <a:pt x="10640" y="8953"/>
                  </a:cubicBezTo>
                  <a:cubicBezTo>
                    <a:pt x="10538" y="8953"/>
                    <a:pt x="10436" y="9021"/>
                    <a:pt x="10436" y="9158"/>
                  </a:cubicBezTo>
                  <a:lnTo>
                    <a:pt x="10436" y="11236"/>
                  </a:lnTo>
                  <a:cubicBezTo>
                    <a:pt x="10326" y="11299"/>
                    <a:pt x="10254" y="11419"/>
                    <a:pt x="10254" y="11544"/>
                  </a:cubicBezTo>
                  <a:lnTo>
                    <a:pt x="10254" y="11822"/>
                  </a:lnTo>
                  <a:lnTo>
                    <a:pt x="8065" y="11822"/>
                  </a:lnTo>
                  <a:lnTo>
                    <a:pt x="8065" y="11544"/>
                  </a:lnTo>
                  <a:cubicBezTo>
                    <a:pt x="8065" y="11414"/>
                    <a:pt x="7998" y="11299"/>
                    <a:pt x="7883" y="11236"/>
                  </a:cubicBezTo>
                  <a:lnTo>
                    <a:pt x="7883" y="5812"/>
                  </a:lnTo>
                  <a:cubicBezTo>
                    <a:pt x="7950" y="5835"/>
                    <a:pt x="8018" y="5846"/>
                    <a:pt x="8083" y="5846"/>
                  </a:cubicBezTo>
                  <a:cubicBezTo>
                    <a:pt x="8478" y="5846"/>
                    <a:pt x="8791" y="5452"/>
                    <a:pt x="8651" y="5044"/>
                  </a:cubicBezTo>
                  <a:lnTo>
                    <a:pt x="9668" y="5044"/>
                  </a:lnTo>
                  <a:cubicBezTo>
                    <a:pt x="9596" y="5255"/>
                    <a:pt x="9649" y="5495"/>
                    <a:pt x="9803" y="5659"/>
                  </a:cubicBezTo>
                  <a:cubicBezTo>
                    <a:pt x="9919" y="5779"/>
                    <a:pt x="10077" y="5845"/>
                    <a:pt x="10241" y="5845"/>
                  </a:cubicBezTo>
                  <a:cubicBezTo>
                    <a:pt x="10306" y="5845"/>
                    <a:pt x="10372" y="5834"/>
                    <a:pt x="10436" y="5812"/>
                  </a:cubicBezTo>
                  <a:lnTo>
                    <a:pt x="10436" y="8159"/>
                  </a:lnTo>
                  <a:cubicBezTo>
                    <a:pt x="10436" y="8294"/>
                    <a:pt x="10537" y="8361"/>
                    <a:pt x="10638" y="8361"/>
                  </a:cubicBezTo>
                  <a:cubicBezTo>
                    <a:pt x="10739" y="8361"/>
                    <a:pt x="10840" y="8294"/>
                    <a:pt x="10840" y="8159"/>
                  </a:cubicBezTo>
                  <a:lnTo>
                    <a:pt x="10840" y="5558"/>
                  </a:lnTo>
                  <a:cubicBezTo>
                    <a:pt x="10843" y="5397"/>
                    <a:pt x="10711" y="5292"/>
                    <a:pt x="10574" y="5292"/>
                  </a:cubicBezTo>
                  <a:cubicBezTo>
                    <a:pt x="10506" y="5292"/>
                    <a:pt x="10438" y="5318"/>
                    <a:pt x="10383" y="5375"/>
                  </a:cubicBezTo>
                  <a:cubicBezTo>
                    <a:pt x="10342" y="5421"/>
                    <a:pt x="10290" y="5441"/>
                    <a:pt x="10239" y="5441"/>
                  </a:cubicBezTo>
                  <a:cubicBezTo>
                    <a:pt x="10136" y="5441"/>
                    <a:pt x="10036" y="5357"/>
                    <a:pt x="10043" y="5231"/>
                  </a:cubicBezTo>
                  <a:cubicBezTo>
                    <a:pt x="10052" y="5126"/>
                    <a:pt x="10143" y="5044"/>
                    <a:pt x="10254" y="5044"/>
                  </a:cubicBezTo>
                  <a:close/>
                  <a:moveTo>
                    <a:pt x="11819" y="11592"/>
                  </a:moveTo>
                  <a:lnTo>
                    <a:pt x="11819" y="11822"/>
                  </a:lnTo>
                  <a:lnTo>
                    <a:pt x="10662" y="11822"/>
                  </a:lnTo>
                  <a:lnTo>
                    <a:pt x="10662" y="11592"/>
                  </a:lnTo>
                  <a:close/>
                  <a:moveTo>
                    <a:pt x="12313" y="12225"/>
                  </a:moveTo>
                  <a:cubicBezTo>
                    <a:pt x="12414" y="12225"/>
                    <a:pt x="12496" y="12307"/>
                    <a:pt x="12496" y="12408"/>
                  </a:cubicBezTo>
                  <a:lnTo>
                    <a:pt x="12496" y="12638"/>
                  </a:lnTo>
                  <a:lnTo>
                    <a:pt x="5871" y="12638"/>
                  </a:lnTo>
                  <a:cubicBezTo>
                    <a:pt x="5617" y="12652"/>
                    <a:pt x="5617" y="13032"/>
                    <a:pt x="5871" y="13046"/>
                  </a:cubicBezTo>
                  <a:lnTo>
                    <a:pt x="12726" y="13046"/>
                  </a:lnTo>
                  <a:cubicBezTo>
                    <a:pt x="12832" y="13046"/>
                    <a:pt x="12923" y="13132"/>
                    <a:pt x="12923" y="13243"/>
                  </a:cubicBezTo>
                  <a:lnTo>
                    <a:pt x="12923" y="13464"/>
                  </a:lnTo>
                  <a:lnTo>
                    <a:pt x="1090" y="13464"/>
                  </a:lnTo>
                  <a:lnTo>
                    <a:pt x="1090" y="13243"/>
                  </a:lnTo>
                  <a:cubicBezTo>
                    <a:pt x="1090" y="13132"/>
                    <a:pt x="1177" y="13046"/>
                    <a:pt x="1287" y="13046"/>
                  </a:cubicBezTo>
                  <a:lnTo>
                    <a:pt x="4868" y="13046"/>
                  </a:lnTo>
                  <a:cubicBezTo>
                    <a:pt x="5122" y="13032"/>
                    <a:pt x="5122" y="12652"/>
                    <a:pt x="4868" y="12638"/>
                  </a:cubicBezTo>
                  <a:lnTo>
                    <a:pt x="1513" y="12638"/>
                  </a:lnTo>
                  <a:lnTo>
                    <a:pt x="1513" y="12408"/>
                  </a:lnTo>
                  <a:cubicBezTo>
                    <a:pt x="1513" y="12307"/>
                    <a:pt x="1589" y="12225"/>
                    <a:pt x="1690" y="12225"/>
                  </a:cubicBezTo>
                  <a:close/>
                  <a:moveTo>
                    <a:pt x="7018" y="0"/>
                  </a:moveTo>
                  <a:cubicBezTo>
                    <a:pt x="6956" y="0"/>
                    <a:pt x="6894" y="16"/>
                    <a:pt x="6836" y="47"/>
                  </a:cubicBezTo>
                  <a:lnTo>
                    <a:pt x="1244" y="3302"/>
                  </a:lnTo>
                  <a:cubicBezTo>
                    <a:pt x="1229" y="3311"/>
                    <a:pt x="1210" y="3321"/>
                    <a:pt x="1201" y="3335"/>
                  </a:cubicBezTo>
                  <a:cubicBezTo>
                    <a:pt x="1105" y="3412"/>
                    <a:pt x="1052" y="3527"/>
                    <a:pt x="1052" y="3647"/>
                  </a:cubicBezTo>
                  <a:lnTo>
                    <a:pt x="1052" y="4651"/>
                  </a:lnTo>
                  <a:cubicBezTo>
                    <a:pt x="1052" y="4833"/>
                    <a:pt x="1177" y="4991"/>
                    <a:pt x="1359" y="5035"/>
                  </a:cubicBezTo>
                  <a:cubicBezTo>
                    <a:pt x="1277" y="5251"/>
                    <a:pt x="1325" y="5491"/>
                    <a:pt x="1489" y="5659"/>
                  </a:cubicBezTo>
                  <a:cubicBezTo>
                    <a:pt x="1601" y="5781"/>
                    <a:pt x="1759" y="5846"/>
                    <a:pt x="1920" y="5846"/>
                  </a:cubicBezTo>
                  <a:cubicBezTo>
                    <a:pt x="1986" y="5846"/>
                    <a:pt x="2053" y="5835"/>
                    <a:pt x="2117" y="5812"/>
                  </a:cubicBezTo>
                  <a:lnTo>
                    <a:pt x="2117" y="11236"/>
                  </a:lnTo>
                  <a:cubicBezTo>
                    <a:pt x="2007" y="11299"/>
                    <a:pt x="1940" y="11414"/>
                    <a:pt x="1940" y="11544"/>
                  </a:cubicBezTo>
                  <a:lnTo>
                    <a:pt x="1940" y="11822"/>
                  </a:lnTo>
                  <a:lnTo>
                    <a:pt x="1690" y="11822"/>
                  </a:lnTo>
                  <a:cubicBezTo>
                    <a:pt x="1364" y="11822"/>
                    <a:pt x="1105" y="12081"/>
                    <a:pt x="1105" y="12408"/>
                  </a:cubicBezTo>
                  <a:lnTo>
                    <a:pt x="1105" y="12667"/>
                  </a:lnTo>
                  <a:cubicBezTo>
                    <a:pt x="850" y="12748"/>
                    <a:pt x="682" y="12979"/>
                    <a:pt x="682" y="13243"/>
                  </a:cubicBezTo>
                  <a:lnTo>
                    <a:pt x="682" y="13464"/>
                  </a:lnTo>
                  <a:lnTo>
                    <a:pt x="279" y="13464"/>
                  </a:lnTo>
                  <a:cubicBezTo>
                    <a:pt x="274" y="13463"/>
                    <a:pt x="270" y="13463"/>
                    <a:pt x="265" y="13463"/>
                  </a:cubicBezTo>
                  <a:cubicBezTo>
                    <a:pt x="0" y="13463"/>
                    <a:pt x="0" y="13872"/>
                    <a:pt x="265" y="13872"/>
                  </a:cubicBezTo>
                  <a:cubicBezTo>
                    <a:pt x="270" y="13872"/>
                    <a:pt x="274" y="13872"/>
                    <a:pt x="279" y="13872"/>
                  </a:cubicBezTo>
                  <a:lnTo>
                    <a:pt x="13734" y="13872"/>
                  </a:lnTo>
                  <a:cubicBezTo>
                    <a:pt x="13988" y="13857"/>
                    <a:pt x="13988" y="13478"/>
                    <a:pt x="13734" y="13464"/>
                  </a:cubicBezTo>
                  <a:lnTo>
                    <a:pt x="13326" y="13464"/>
                  </a:lnTo>
                  <a:lnTo>
                    <a:pt x="13326" y="13243"/>
                  </a:lnTo>
                  <a:cubicBezTo>
                    <a:pt x="13326" y="12979"/>
                    <a:pt x="13158" y="12748"/>
                    <a:pt x="12908" y="12667"/>
                  </a:cubicBezTo>
                  <a:lnTo>
                    <a:pt x="12908" y="12408"/>
                  </a:lnTo>
                  <a:cubicBezTo>
                    <a:pt x="12908" y="12081"/>
                    <a:pt x="12644" y="11817"/>
                    <a:pt x="12318" y="11817"/>
                  </a:cubicBezTo>
                  <a:lnTo>
                    <a:pt x="12227" y="11817"/>
                  </a:lnTo>
                  <a:lnTo>
                    <a:pt x="12227" y="11544"/>
                  </a:lnTo>
                  <a:cubicBezTo>
                    <a:pt x="12227" y="11414"/>
                    <a:pt x="12155" y="11294"/>
                    <a:pt x="12044" y="11232"/>
                  </a:cubicBezTo>
                  <a:lnTo>
                    <a:pt x="12044" y="5812"/>
                  </a:lnTo>
                  <a:cubicBezTo>
                    <a:pt x="12112" y="5835"/>
                    <a:pt x="12179" y="5846"/>
                    <a:pt x="12243" y="5846"/>
                  </a:cubicBezTo>
                  <a:cubicBezTo>
                    <a:pt x="12664" y="5846"/>
                    <a:pt x="12988" y="5393"/>
                    <a:pt x="12784" y="4977"/>
                  </a:cubicBezTo>
                  <a:cubicBezTo>
                    <a:pt x="12894" y="4905"/>
                    <a:pt x="12961" y="4780"/>
                    <a:pt x="12961" y="4646"/>
                  </a:cubicBezTo>
                  <a:lnTo>
                    <a:pt x="12961" y="3642"/>
                  </a:lnTo>
                  <a:cubicBezTo>
                    <a:pt x="12961" y="3498"/>
                    <a:pt x="12880" y="3364"/>
                    <a:pt x="12750" y="3297"/>
                  </a:cubicBezTo>
                  <a:lnTo>
                    <a:pt x="7196" y="47"/>
                  </a:lnTo>
                  <a:cubicBezTo>
                    <a:pt x="7141" y="16"/>
                    <a:pt x="7080" y="0"/>
                    <a:pt x="70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55" name="Google Shape;24555;p76"/>
          <p:cNvGrpSpPr/>
          <p:nvPr/>
        </p:nvGrpSpPr>
        <p:grpSpPr>
          <a:xfrm>
            <a:off x="7075390" y="3349554"/>
            <a:ext cx="375429" cy="363822"/>
            <a:chOff x="7075390" y="3349554"/>
            <a:chExt cx="375429" cy="363822"/>
          </a:xfrm>
        </p:grpSpPr>
        <p:sp>
          <p:nvSpPr>
            <p:cNvPr id="24556" name="Google Shape;24556;p76"/>
            <p:cNvSpPr/>
            <p:nvPr/>
          </p:nvSpPr>
          <p:spPr>
            <a:xfrm>
              <a:off x="7075390" y="3437018"/>
              <a:ext cx="309949" cy="270646"/>
            </a:xfrm>
            <a:custGeom>
              <a:rect b="b" l="l" r="r" t="t"/>
              <a:pathLst>
                <a:path extrusionOk="0" h="10329" w="11829">
                  <a:moveTo>
                    <a:pt x="9133" y="7022"/>
                  </a:moveTo>
                  <a:cubicBezTo>
                    <a:pt x="9540" y="7022"/>
                    <a:pt x="9942" y="7290"/>
                    <a:pt x="10033" y="7763"/>
                  </a:cubicBezTo>
                  <a:cubicBezTo>
                    <a:pt x="10145" y="8365"/>
                    <a:pt x="9665" y="8847"/>
                    <a:pt x="9136" y="8847"/>
                  </a:cubicBezTo>
                  <a:cubicBezTo>
                    <a:pt x="8965" y="8847"/>
                    <a:pt x="8789" y="8797"/>
                    <a:pt x="8626" y="8684"/>
                  </a:cubicBezTo>
                  <a:cubicBezTo>
                    <a:pt x="8209" y="8401"/>
                    <a:pt x="8103" y="7835"/>
                    <a:pt x="8386" y="7422"/>
                  </a:cubicBezTo>
                  <a:cubicBezTo>
                    <a:pt x="8572" y="7148"/>
                    <a:pt x="8854" y="7022"/>
                    <a:pt x="9133" y="7022"/>
                  </a:cubicBezTo>
                  <a:close/>
                  <a:moveTo>
                    <a:pt x="5132" y="1"/>
                  </a:moveTo>
                  <a:cubicBezTo>
                    <a:pt x="3635" y="1"/>
                    <a:pt x="2235" y="739"/>
                    <a:pt x="1392" y="1979"/>
                  </a:cubicBezTo>
                  <a:cubicBezTo>
                    <a:pt x="0" y="4043"/>
                    <a:pt x="533" y="6851"/>
                    <a:pt x="2593" y="8257"/>
                  </a:cubicBezTo>
                  <a:cubicBezTo>
                    <a:pt x="2593" y="8257"/>
                    <a:pt x="5351" y="10329"/>
                    <a:pt x="8068" y="10329"/>
                  </a:cubicBezTo>
                  <a:cubicBezTo>
                    <a:pt x="9265" y="10329"/>
                    <a:pt x="10455" y="9926"/>
                    <a:pt x="11396" y="8766"/>
                  </a:cubicBezTo>
                  <a:lnTo>
                    <a:pt x="11406" y="8747"/>
                  </a:lnTo>
                  <a:cubicBezTo>
                    <a:pt x="11483" y="8636"/>
                    <a:pt x="11540" y="8516"/>
                    <a:pt x="11583" y="8392"/>
                  </a:cubicBezTo>
                  <a:cubicBezTo>
                    <a:pt x="11828" y="7648"/>
                    <a:pt x="11468" y="6841"/>
                    <a:pt x="10753" y="6529"/>
                  </a:cubicBezTo>
                  <a:cubicBezTo>
                    <a:pt x="10590" y="6457"/>
                    <a:pt x="10431" y="6371"/>
                    <a:pt x="10283" y="6270"/>
                  </a:cubicBezTo>
                  <a:cubicBezTo>
                    <a:pt x="10283" y="6270"/>
                    <a:pt x="8852" y="5454"/>
                    <a:pt x="9034" y="3731"/>
                  </a:cubicBezTo>
                  <a:cubicBezTo>
                    <a:pt x="9159" y="2569"/>
                    <a:pt x="8636" y="1436"/>
                    <a:pt x="7676" y="778"/>
                  </a:cubicBezTo>
                  <a:cubicBezTo>
                    <a:pt x="6927" y="270"/>
                    <a:pt x="6049" y="1"/>
                    <a:pt x="5146" y="1"/>
                  </a:cubicBezTo>
                  <a:cubicBezTo>
                    <a:pt x="5141" y="1"/>
                    <a:pt x="5137" y="1"/>
                    <a:pt x="5132" y="1"/>
                  </a:cubicBezTo>
                  <a:close/>
                </a:path>
              </a:pathLst>
            </a:custGeom>
            <a:solidFill>
              <a:srgbClr val="D7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7" name="Google Shape;24557;p76"/>
            <p:cNvSpPr/>
            <p:nvPr/>
          </p:nvSpPr>
          <p:spPr>
            <a:xfrm>
              <a:off x="7092370" y="3437018"/>
              <a:ext cx="293101" cy="249055"/>
            </a:xfrm>
            <a:custGeom>
              <a:rect b="b" l="l" r="r" t="t"/>
              <a:pathLst>
                <a:path extrusionOk="0" h="9505" w="11186">
                  <a:moveTo>
                    <a:pt x="8495" y="7017"/>
                  </a:moveTo>
                  <a:cubicBezTo>
                    <a:pt x="8666" y="7017"/>
                    <a:pt x="8842" y="7066"/>
                    <a:pt x="9006" y="7177"/>
                  </a:cubicBezTo>
                  <a:cubicBezTo>
                    <a:pt x="9419" y="7460"/>
                    <a:pt x="9529" y="8027"/>
                    <a:pt x="9246" y="8444"/>
                  </a:cubicBezTo>
                  <a:cubicBezTo>
                    <a:pt x="9058" y="8718"/>
                    <a:pt x="8776" y="8844"/>
                    <a:pt x="8496" y="8844"/>
                  </a:cubicBezTo>
                  <a:cubicBezTo>
                    <a:pt x="8088" y="8844"/>
                    <a:pt x="7686" y="8575"/>
                    <a:pt x="7594" y="8099"/>
                  </a:cubicBezTo>
                  <a:cubicBezTo>
                    <a:pt x="7482" y="7496"/>
                    <a:pt x="7963" y="7017"/>
                    <a:pt x="8495" y="7017"/>
                  </a:cubicBezTo>
                  <a:close/>
                  <a:moveTo>
                    <a:pt x="4481" y="1"/>
                  </a:moveTo>
                  <a:cubicBezTo>
                    <a:pt x="3220" y="1"/>
                    <a:pt x="2022" y="528"/>
                    <a:pt x="1167" y="1451"/>
                  </a:cubicBezTo>
                  <a:cubicBezTo>
                    <a:pt x="0" y="3500"/>
                    <a:pt x="605" y="6102"/>
                    <a:pt x="2549" y="7432"/>
                  </a:cubicBezTo>
                  <a:cubicBezTo>
                    <a:pt x="2549" y="7432"/>
                    <a:pt x="5307" y="9504"/>
                    <a:pt x="8024" y="9504"/>
                  </a:cubicBezTo>
                  <a:cubicBezTo>
                    <a:pt x="9050" y="9504"/>
                    <a:pt x="10072" y="9208"/>
                    <a:pt x="10935" y="8392"/>
                  </a:cubicBezTo>
                  <a:cubicBezTo>
                    <a:pt x="11185" y="7648"/>
                    <a:pt x="10825" y="6841"/>
                    <a:pt x="10105" y="6529"/>
                  </a:cubicBezTo>
                  <a:cubicBezTo>
                    <a:pt x="9942" y="6457"/>
                    <a:pt x="9783" y="6371"/>
                    <a:pt x="9635" y="6270"/>
                  </a:cubicBezTo>
                  <a:cubicBezTo>
                    <a:pt x="9635" y="6270"/>
                    <a:pt x="8204" y="5454"/>
                    <a:pt x="8386" y="3731"/>
                  </a:cubicBezTo>
                  <a:cubicBezTo>
                    <a:pt x="8511" y="2569"/>
                    <a:pt x="7988" y="1436"/>
                    <a:pt x="7028" y="778"/>
                  </a:cubicBezTo>
                  <a:cubicBezTo>
                    <a:pt x="6279" y="270"/>
                    <a:pt x="5401" y="1"/>
                    <a:pt x="4498" y="1"/>
                  </a:cubicBezTo>
                  <a:cubicBezTo>
                    <a:pt x="4493" y="1"/>
                    <a:pt x="4487" y="1"/>
                    <a:pt x="4481" y="1"/>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8" name="Google Shape;24558;p76"/>
            <p:cNvSpPr/>
            <p:nvPr/>
          </p:nvSpPr>
          <p:spPr>
            <a:xfrm>
              <a:off x="7169457" y="3477736"/>
              <a:ext cx="78660" cy="48370"/>
            </a:xfrm>
            <a:custGeom>
              <a:rect b="b" l="l" r="r" t="t"/>
              <a:pathLst>
                <a:path extrusionOk="0" h="1846" w="3002">
                  <a:moveTo>
                    <a:pt x="2565" y="1"/>
                  </a:moveTo>
                  <a:cubicBezTo>
                    <a:pt x="2555" y="1"/>
                    <a:pt x="2545" y="1"/>
                    <a:pt x="2536" y="2"/>
                  </a:cubicBezTo>
                  <a:lnTo>
                    <a:pt x="1542" y="55"/>
                  </a:lnTo>
                  <a:lnTo>
                    <a:pt x="961" y="84"/>
                  </a:lnTo>
                  <a:cubicBezTo>
                    <a:pt x="726" y="98"/>
                    <a:pt x="543" y="295"/>
                    <a:pt x="543" y="530"/>
                  </a:cubicBezTo>
                  <a:lnTo>
                    <a:pt x="543" y="554"/>
                  </a:lnTo>
                  <a:cubicBezTo>
                    <a:pt x="548" y="655"/>
                    <a:pt x="587" y="751"/>
                    <a:pt x="654" y="823"/>
                  </a:cubicBezTo>
                  <a:cubicBezTo>
                    <a:pt x="692" y="871"/>
                    <a:pt x="663" y="943"/>
                    <a:pt x="601" y="943"/>
                  </a:cubicBezTo>
                  <a:lnTo>
                    <a:pt x="443" y="953"/>
                  </a:lnTo>
                  <a:cubicBezTo>
                    <a:pt x="193" y="962"/>
                    <a:pt x="1" y="1178"/>
                    <a:pt x="11" y="1428"/>
                  </a:cubicBezTo>
                  <a:cubicBezTo>
                    <a:pt x="25" y="1666"/>
                    <a:pt x="226" y="1846"/>
                    <a:pt x="458" y="1846"/>
                  </a:cubicBezTo>
                  <a:cubicBezTo>
                    <a:pt x="464" y="1846"/>
                    <a:pt x="470" y="1846"/>
                    <a:pt x="476" y="1845"/>
                  </a:cubicBezTo>
                  <a:lnTo>
                    <a:pt x="966" y="1817"/>
                  </a:lnTo>
                  <a:lnTo>
                    <a:pt x="1076" y="1812"/>
                  </a:lnTo>
                  <a:lnTo>
                    <a:pt x="2036" y="1764"/>
                  </a:lnTo>
                  <a:cubicBezTo>
                    <a:pt x="2271" y="1754"/>
                    <a:pt x="2459" y="1567"/>
                    <a:pt x="2468" y="1332"/>
                  </a:cubicBezTo>
                  <a:cubicBezTo>
                    <a:pt x="2473" y="1226"/>
                    <a:pt x="2439" y="1121"/>
                    <a:pt x="2372" y="1039"/>
                  </a:cubicBezTo>
                  <a:cubicBezTo>
                    <a:pt x="2329" y="986"/>
                    <a:pt x="2363" y="905"/>
                    <a:pt x="2430" y="900"/>
                  </a:cubicBezTo>
                  <a:lnTo>
                    <a:pt x="2579" y="890"/>
                  </a:lnTo>
                  <a:cubicBezTo>
                    <a:pt x="2814" y="876"/>
                    <a:pt x="3001" y="684"/>
                    <a:pt x="3001" y="449"/>
                  </a:cubicBezTo>
                  <a:cubicBezTo>
                    <a:pt x="3001" y="439"/>
                    <a:pt x="3001" y="429"/>
                    <a:pt x="3001" y="425"/>
                  </a:cubicBezTo>
                  <a:cubicBezTo>
                    <a:pt x="2992" y="242"/>
                    <a:pt x="2876" y="89"/>
                    <a:pt x="2704" y="26"/>
                  </a:cubicBezTo>
                  <a:cubicBezTo>
                    <a:pt x="2660" y="10"/>
                    <a:pt x="2613" y="1"/>
                    <a:pt x="2565" y="1"/>
                  </a:cubicBezTo>
                  <a:close/>
                </a:path>
              </a:pathLst>
            </a:custGeom>
            <a:solidFill>
              <a:srgbClr val="C1CD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9" name="Google Shape;24559;p76"/>
            <p:cNvSpPr/>
            <p:nvPr/>
          </p:nvSpPr>
          <p:spPr>
            <a:xfrm>
              <a:off x="7189083" y="3477736"/>
              <a:ext cx="59139" cy="47479"/>
            </a:xfrm>
            <a:custGeom>
              <a:rect b="b" l="l" r="r" t="t"/>
              <a:pathLst>
                <a:path extrusionOk="0" h="1812" w="2257">
                  <a:moveTo>
                    <a:pt x="1816" y="1"/>
                  </a:moveTo>
                  <a:cubicBezTo>
                    <a:pt x="1806" y="1"/>
                    <a:pt x="1796" y="1"/>
                    <a:pt x="1787" y="2"/>
                  </a:cubicBezTo>
                  <a:lnTo>
                    <a:pt x="793" y="50"/>
                  </a:lnTo>
                  <a:cubicBezTo>
                    <a:pt x="649" y="137"/>
                    <a:pt x="562" y="290"/>
                    <a:pt x="562" y="458"/>
                  </a:cubicBezTo>
                  <a:lnTo>
                    <a:pt x="562" y="482"/>
                  </a:lnTo>
                  <a:cubicBezTo>
                    <a:pt x="567" y="588"/>
                    <a:pt x="610" y="689"/>
                    <a:pt x="678" y="765"/>
                  </a:cubicBezTo>
                  <a:cubicBezTo>
                    <a:pt x="721" y="813"/>
                    <a:pt x="687" y="890"/>
                    <a:pt x="625" y="895"/>
                  </a:cubicBezTo>
                  <a:lnTo>
                    <a:pt x="462" y="905"/>
                  </a:lnTo>
                  <a:cubicBezTo>
                    <a:pt x="202" y="919"/>
                    <a:pt x="1" y="1140"/>
                    <a:pt x="15" y="1399"/>
                  </a:cubicBezTo>
                  <a:cubicBezTo>
                    <a:pt x="25" y="1586"/>
                    <a:pt x="150" y="1749"/>
                    <a:pt x="327" y="1812"/>
                  </a:cubicBezTo>
                  <a:lnTo>
                    <a:pt x="1287" y="1764"/>
                  </a:lnTo>
                  <a:cubicBezTo>
                    <a:pt x="1522" y="1754"/>
                    <a:pt x="1710" y="1567"/>
                    <a:pt x="1719" y="1332"/>
                  </a:cubicBezTo>
                  <a:cubicBezTo>
                    <a:pt x="1724" y="1226"/>
                    <a:pt x="1690" y="1121"/>
                    <a:pt x="1623" y="1039"/>
                  </a:cubicBezTo>
                  <a:cubicBezTo>
                    <a:pt x="1580" y="986"/>
                    <a:pt x="1614" y="905"/>
                    <a:pt x="1681" y="900"/>
                  </a:cubicBezTo>
                  <a:lnTo>
                    <a:pt x="1830" y="890"/>
                  </a:lnTo>
                  <a:cubicBezTo>
                    <a:pt x="2065" y="876"/>
                    <a:pt x="2252" y="684"/>
                    <a:pt x="2252" y="449"/>
                  </a:cubicBezTo>
                  <a:cubicBezTo>
                    <a:pt x="2252" y="439"/>
                    <a:pt x="2252" y="429"/>
                    <a:pt x="2257" y="425"/>
                  </a:cubicBezTo>
                  <a:cubicBezTo>
                    <a:pt x="2247" y="242"/>
                    <a:pt x="2127" y="84"/>
                    <a:pt x="1959" y="26"/>
                  </a:cubicBezTo>
                  <a:cubicBezTo>
                    <a:pt x="1912" y="10"/>
                    <a:pt x="1864" y="1"/>
                    <a:pt x="1816" y="1"/>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0" name="Google Shape;24560;p76"/>
            <p:cNvSpPr/>
            <p:nvPr/>
          </p:nvSpPr>
          <p:spPr>
            <a:xfrm>
              <a:off x="7212482" y="3559934"/>
              <a:ext cx="62676" cy="70328"/>
            </a:xfrm>
            <a:custGeom>
              <a:rect b="b" l="l" r="r" t="t"/>
              <a:pathLst>
                <a:path extrusionOk="0" h="2684" w="2392">
                  <a:moveTo>
                    <a:pt x="1941" y="1"/>
                  </a:moveTo>
                  <a:cubicBezTo>
                    <a:pt x="1868" y="1"/>
                    <a:pt x="1793" y="19"/>
                    <a:pt x="1724" y="57"/>
                  </a:cubicBezTo>
                  <a:lnTo>
                    <a:pt x="913" y="518"/>
                  </a:lnTo>
                  <a:lnTo>
                    <a:pt x="356" y="835"/>
                  </a:lnTo>
                  <a:cubicBezTo>
                    <a:pt x="217" y="912"/>
                    <a:pt x="130" y="1061"/>
                    <a:pt x="130" y="1224"/>
                  </a:cubicBezTo>
                  <a:cubicBezTo>
                    <a:pt x="130" y="1358"/>
                    <a:pt x="193" y="1488"/>
                    <a:pt x="298" y="1574"/>
                  </a:cubicBezTo>
                  <a:cubicBezTo>
                    <a:pt x="389" y="1646"/>
                    <a:pt x="380" y="1785"/>
                    <a:pt x="279" y="1843"/>
                  </a:cubicBezTo>
                  <a:lnTo>
                    <a:pt x="274" y="1843"/>
                  </a:lnTo>
                  <a:cubicBezTo>
                    <a:pt x="87" y="1958"/>
                    <a:pt x="1" y="2189"/>
                    <a:pt x="68" y="2395"/>
                  </a:cubicBezTo>
                  <a:cubicBezTo>
                    <a:pt x="136" y="2575"/>
                    <a:pt x="307" y="2683"/>
                    <a:pt x="487" y="2683"/>
                  </a:cubicBezTo>
                  <a:cubicBezTo>
                    <a:pt x="561" y="2683"/>
                    <a:pt x="636" y="2665"/>
                    <a:pt x="706" y="2625"/>
                  </a:cubicBezTo>
                  <a:lnTo>
                    <a:pt x="1134" y="2385"/>
                  </a:lnTo>
                  <a:lnTo>
                    <a:pt x="2065" y="1862"/>
                  </a:lnTo>
                  <a:cubicBezTo>
                    <a:pt x="2262" y="1752"/>
                    <a:pt x="2348" y="1517"/>
                    <a:pt x="2271" y="1305"/>
                  </a:cubicBezTo>
                  <a:cubicBezTo>
                    <a:pt x="2228" y="1185"/>
                    <a:pt x="2132" y="1094"/>
                    <a:pt x="2012" y="1046"/>
                  </a:cubicBezTo>
                  <a:cubicBezTo>
                    <a:pt x="1959" y="1027"/>
                    <a:pt x="1954" y="955"/>
                    <a:pt x="2002" y="926"/>
                  </a:cubicBezTo>
                  <a:lnTo>
                    <a:pt x="2166" y="835"/>
                  </a:lnTo>
                  <a:cubicBezTo>
                    <a:pt x="2305" y="758"/>
                    <a:pt x="2391" y="609"/>
                    <a:pt x="2391" y="446"/>
                  </a:cubicBezTo>
                  <a:cubicBezTo>
                    <a:pt x="2391" y="369"/>
                    <a:pt x="2372" y="292"/>
                    <a:pt x="2334" y="230"/>
                  </a:cubicBezTo>
                  <a:cubicBezTo>
                    <a:pt x="2249" y="83"/>
                    <a:pt x="2097" y="1"/>
                    <a:pt x="1941" y="1"/>
                  </a:cubicBezTo>
                  <a:close/>
                </a:path>
              </a:pathLst>
            </a:custGeom>
            <a:solidFill>
              <a:srgbClr val="485E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1" name="Google Shape;24561;p76"/>
            <p:cNvSpPr/>
            <p:nvPr/>
          </p:nvSpPr>
          <p:spPr>
            <a:xfrm>
              <a:off x="7229225" y="3560065"/>
              <a:ext cx="46038" cy="62388"/>
            </a:xfrm>
            <a:custGeom>
              <a:rect b="b" l="l" r="r" t="t"/>
              <a:pathLst>
                <a:path extrusionOk="0" h="2381" w="1757">
                  <a:moveTo>
                    <a:pt x="1305" y="0"/>
                  </a:moveTo>
                  <a:cubicBezTo>
                    <a:pt x="1232" y="0"/>
                    <a:pt x="1158" y="19"/>
                    <a:pt x="1090" y="57"/>
                  </a:cubicBezTo>
                  <a:lnTo>
                    <a:pt x="274" y="518"/>
                  </a:lnTo>
                  <a:cubicBezTo>
                    <a:pt x="187" y="609"/>
                    <a:pt x="139" y="724"/>
                    <a:pt x="139" y="849"/>
                  </a:cubicBezTo>
                  <a:cubicBezTo>
                    <a:pt x="139" y="931"/>
                    <a:pt x="158" y="1008"/>
                    <a:pt x="197" y="1080"/>
                  </a:cubicBezTo>
                  <a:cubicBezTo>
                    <a:pt x="226" y="1132"/>
                    <a:pt x="269" y="1180"/>
                    <a:pt x="317" y="1219"/>
                  </a:cubicBezTo>
                  <a:cubicBezTo>
                    <a:pt x="413" y="1291"/>
                    <a:pt x="403" y="1440"/>
                    <a:pt x="298" y="1497"/>
                  </a:cubicBezTo>
                  <a:lnTo>
                    <a:pt x="293" y="1502"/>
                  </a:lnTo>
                  <a:cubicBezTo>
                    <a:pt x="91" y="1622"/>
                    <a:pt x="0" y="1862"/>
                    <a:pt x="77" y="2083"/>
                  </a:cubicBezTo>
                  <a:cubicBezTo>
                    <a:pt x="144" y="2256"/>
                    <a:pt x="307" y="2376"/>
                    <a:pt x="495" y="2380"/>
                  </a:cubicBezTo>
                  <a:lnTo>
                    <a:pt x="1426" y="1857"/>
                  </a:lnTo>
                  <a:cubicBezTo>
                    <a:pt x="1623" y="1747"/>
                    <a:pt x="1709" y="1512"/>
                    <a:pt x="1632" y="1300"/>
                  </a:cubicBezTo>
                  <a:cubicBezTo>
                    <a:pt x="1584" y="1185"/>
                    <a:pt x="1493" y="1089"/>
                    <a:pt x="1378" y="1046"/>
                  </a:cubicBezTo>
                  <a:cubicBezTo>
                    <a:pt x="1320" y="1027"/>
                    <a:pt x="1315" y="955"/>
                    <a:pt x="1368" y="926"/>
                  </a:cubicBezTo>
                  <a:lnTo>
                    <a:pt x="1531" y="835"/>
                  </a:lnTo>
                  <a:cubicBezTo>
                    <a:pt x="1671" y="758"/>
                    <a:pt x="1757" y="609"/>
                    <a:pt x="1757" y="446"/>
                  </a:cubicBezTo>
                  <a:cubicBezTo>
                    <a:pt x="1752" y="369"/>
                    <a:pt x="1733" y="292"/>
                    <a:pt x="1695" y="225"/>
                  </a:cubicBezTo>
                  <a:cubicBezTo>
                    <a:pt x="1613" y="82"/>
                    <a:pt x="1461" y="0"/>
                    <a:pt x="1305" y="0"/>
                  </a:cubicBezTo>
                  <a:close/>
                </a:path>
              </a:pathLst>
            </a:custGeom>
            <a:solidFill>
              <a:srgbClr val="6E80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2" name="Google Shape;24562;p76"/>
            <p:cNvSpPr/>
            <p:nvPr/>
          </p:nvSpPr>
          <p:spPr>
            <a:xfrm>
              <a:off x="7121297" y="3534989"/>
              <a:ext cx="66554" cy="67969"/>
            </a:xfrm>
            <a:custGeom>
              <a:rect b="b" l="l" r="r" t="t"/>
              <a:pathLst>
                <a:path extrusionOk="0" h="2594" w="2540">
                  <a:moveTo>
                    <a:pt x="493" y="0"/>
                  </a:moveTo>
                  <a:cubicBezTo>
                    <a:pt x="468" y="0"/>
                    <a:pt x="443" y="2"/>
                    <a:pt x="418" y="6"/>
                  </a:cubicBezTo>
                  <a:cubicBezTo>
                    <a:pt x="149" y="68"/>
                    <a:pt x="0" y="352"/>
                    <a:pt x="96" y="606"/>
                  </a:cubicBezTo>
                  <a:lnTo>
                    <a:pt x="274" y="1057"/>
                  </a:lnTo>
                  <a:lnTo>
                    <a:pt x="365" y="1302"/>
                  </a:lnTo>
                  <a:lnTo>
                    <a:pt x="658" y="2061"/>
                  </a:lnTo>
                  <a:cubicBezTo>
                    <a:pt x="728" y="2241"/>
                    <a:pt x="898" y="2354"/>
                    <a:pt x="1084" y="2354"/>
                  </a:cubicBezTo>
                  <a:cubicBezTo>
                    <a:pt x="1116" y="2354"/>
                    <a:pt x="1149" y="2351"/>
                    <a:pt x="1181" y="2344"/>
                  </a:cubicBezTo>
                  <a:cubicBezTo>
                    <a:pt x="1301" y="2315"/>
                    <a:pt x="1407" y="2238"/>
                    <a:pt x="1469" y="2123"/>
                  </a:cubicBezTo>
                  <a:cubicBezTo>
                    <a:pt x="1483" y="2101"/>
                    <a:pt x="1505" y="2090"/>
                    <a:pt x="1528" y="2090"/>
                  </a:cubicBezTo>
                  <a:cubicBezTo>
                    <a:pt x="1554" y="2090"/>
                    <a:pt x="1579" y="2104"/>
                    <a:pt x="1589" y="2133"/>
                  </a:cubicBezTo>
                  <a:lnTo>
                    <a:pt x="1657" y="2305"/>
                  </a:lnTo>
                  <a:cubicBezTo>
                    <a:pt x="1724" y="2478"/>
                    <a:pt x="1892" y="2593"/>
                    <a:pt x="2079" y="2593"/>
                  </a:cubicBezTo>
                  <a:cubicBezTo>
                    <a:pt x="2132" y="2589"/>
                    <a:pt x="2185" y="2579"/>
                    <a:pt x="2237" y="2560"/>
                  </a:cubicBezTo>
                  <a:cubicBezTo>
                    <a:pt x="2425" y="2488"/>
                    <a:pt x="2540" y="2291"/>
                    <a:pt x="2516" y="2089"/>
                  </a:cubicBezTo>
                  <a:cubicBezTo>
                    <a:pt x="2511" y="2056"/>
                    <a:pt x="2501" y="2017"/>
                    <a:pt x="2487" y="1984"/>
                  </a:cubicBezTo>
                  <a:lnTo>
                    <a:pt x="2103" y="985"/>
                  </a:lnTo>
                  <a:lnTo>
                    <a:pt x="1921" y="515"/>
                  </a:lnTo>
                  <a:cubicBezTo>
                    <a:pt x="1853" y="342"/>
                    <a:pt x="1690" y="232"/>
                    <a:pt x="1503" y="232"/>
                  </a:cubicBezTo>
                  <a:cubicBezTo>
                    <a:pt x="1345" y="232"/>
                    <a:pt x="1201" y="318"/>
                    <a:pt x="1119" y="452"/>
                  </a:cubicBezTo>
                  <a:cubicBezTo>
                    <a:pt x="1105" y="478"/>
                    <a:pt x="1080" y="490"/>
                    <a:pt x="1056" y="490"/>
                  </a:cubicBezTo>
                  <a:cubicBezTo>
                    <a:pt x="1029" y="490"/>
                    <a:pt x="1002" y="475"/>
                    <a:pt x="989" y="448"/>
                  </a:cubicBezTo>
                  <a:lnTo>
                    <a:pt x="932" y="289"/>
                  </a:lnTo>
                  <a:cubicBezTo>
                    <a:pt x="855" y="111"/>
                    <a:pt x="681" y="0"/>
                    <a:pt x="493"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3" name="Google Shape;24563;p76"/>
            <p:cNvSpPr/>
            <p:nvPr/>
          </p:nvSpPr>
          <p:spPr>
            <a:xfrm>
              <a:off x="7128477" y="3550789"/>
              <a:ext cx="59375" cy="52169"/>
            </a:xfrm>
            <a:custGeom>
              <a:rect b="b" l="l" r="r" t="t"/>
              <a:pathLst>
                <a:path extrusionOk="0" h="1991" w="2266">
                  <a:moveTo>
                    <a:pt x="442" y="1"/>
                  </a:moveTo>
                  <a:cubicBezTo>
                    <a:pt x="415" y="1"/>
                    <a:pt x="387" y="3"/>
                    <a:pt x="360" y="8"/>
                  </a:cubicBezTo>
                  <a:cubicBezTo>
                    <a:pt x="149" y="56"/>
                    <a:pt x="0" y="238"/>
                    <a:pt x="0" y="454"/>
                  </a:cubicBezTo>
                  <a:lnTo>
                    <a:pt x="91" y="699"/>
                  </a:lnTo>
                  <a:lnTo>
                    <a:pt x="384" y="1458"/>
                  </a:lnTo>
                  <a:cubicBezTo>
                    <a:pt x="454" y="1638"/>
                    <a:pt x="624" y="1751"/>
                    <a:pt x="810" y="1751"/>
                  </a:cubicBezTo>
                  <a:cubicBezTo>
                    <a:pt x="842" y="1751"/>
                    <a:pt x="875" y="1748"/>
                    <a:pt x="907" y="1741"/>
                  </a:cubicBezTo>
                  <a:cubicBezTo>
                    <a:pt x="1027" y="1712"/>
                    <a:pt x="1133" y="1635"/>
                    <a:pt x="1195" y="1520"/>
                  </a:cubicBezTo>
                  <a:cubicBezTo>
                    <a:pt x="1209" y="1498"/>
                    <a:pt x="1231" y="1487"/>
                    <a:pt x="1254" y="1487"/>
                  </a:cubicBezTo>
                  <a:cubicBezTo>
                    <a:pt x="1280" y="1487"/>
                    <a:pt x="1305" y="1501"/>
                    <a:pt x="1315" y="1530"/>
                  </a:cubicBezTo>
                  <a:lnTo>
                    <a:pt x="1383" y="1702"/>
                  </a:lnTo>
                  <a:cubicBezTo>
                    <a:pt x="1450" y="1875"/>
                    <a:pt x="1618" y="1990"/>
                    <a:pt x="1805" y="1990"/>
                  </a:cubicBezTo>
                  <a:cubicBezTo>
                    <a:pt x="1858" y="1986"/>
                    <a:pt x="1911" y="1976"/>
                    <a:pt x="1963" y="1957"/>
                  </a:cubicBezTo>
                  <a:cubicBezTo>
                    <a:pt x="2151" y="1880"/>
                    <a:pt x="2266" y="1688"/>
                    <a:pt x="2237" y="1486"/>
                  </a:cubicBezTo>
                  <a:cubicBezTo>
                    <a:pt x="2237" y="1453"/>
                    <a:pt x="2227" y="1414"/>
                    <a:pt x="2213" y="1381"/>
                  </a:cubicBezTo>
                  <a:lnTo>
                    <a:pt x="1829" y="387"/>
                  </a:lnTo>
                  <a:cubicBezTo>
                    <a:pt x="1738" y="291"/>
                    <a:pt x="1618" y="243"/>
                    <a:pt x="1488" y="243"/>
                  </a:cubicBezTo>
                  <a:cubicBezTo>
                    <a:pt x="1325" y="243"/>
                    <a:pt x="1171" y="329"/>
                    <a:pt x="1090" y="473"/>
                  </a:cubicBezTo>
                  <a:cubicBezTo>
                    <a:pt x="1076" y="498"/>
                    <a:pt x="1051" y="510"/>
                    <a:pt x="1026" y="510"/>
                  </a:cubicBezTo>
                  <a:cubicBezTo>
                    <a:pt x="997" y="510"/>
                    <a:pt x="968" y="495"/>
                    <a:pt x="955" y="464"/>
                  </a:cubicBezTo>
                  <a:lnTo>
                    <a:pt x="898" y="305"/>
                  </a:lnTo>
                  <a:cubicBezTo>
                    <a:pt x="822" y="120"/>
                    <a:pt x="638" y="1"/>
                    <a:pt x="442"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4" name="Google Shape;24564;p76"/>
            <p:cNvSpPr/>
            <p:nvPr/>
          </p:nvSpPr>
          <p:spPr>
            <a:xfrm>
              <a:off x="7323161" y="3355004"/>
              <a:ext cx="121239" cy="137511"/>
            </a:xfrm>
            <a:custGeom>
              <a:rect b="b" l="l" r="r" t="t"/>
              <a:pathLst>
                <a:path extrusionOk="0" h="5248" w="4627">
                  <a:moveTo>
                    <a:pt x="4568" y="1"/>
                  </a:moveTo>
                  <a:cubicBezTo>
                    <a:pt x="4561" y="1"/>
                    <a:pt x="4554" y="2"/>
                    <a:pt x="4547" y="6"/>
                  </a:cubicBezTo>
                  <a:cubicBezTo>
                    <a:pt x="3145" y="606"/>
                    <a:pt x="2022" y="1710"/>
                    <a:pt x="1215" y="2718"/>
                  </a:cubicBezTo>
                  <a:cubicBezTo>
                    <a:pt x="1033" y="2948"/>
                    <a:pt x="865" y="3174"/>
                    <a:pt x="716" y="3390"/>
                  </a:cubicBezTo>
                  <a:cubicBezTo>
                    <a:pt x="395" y="3851"/>
                    <a:pt x="154" y="4249"/>
                    <a:pt x="1" y="4523"/>
                  </a:cubicBezTo>
                  <a:cubicBezTo>
                    <a:pt x="154" y="4561"/>
                    <a:pt x="294" y="4633"/>
                    <a:pt x="419" y="4725"/>
                  </a:cubicBezTo>
                  <a:lnTo>
                    <a:pt x="438" y="4739"/>
                  </a:lnTo>
                  <a:cubicBezTo>
                    <a:pt x="457" y="4753"/>
                    <a:pt x="471" y="4763"/>
                    <a:pt x="486" y="4777"/>
                  </a:cubicBezTo>
                  <a:lnTo>
                    <a:pt x="505" y="4792"/>
                  </a:lnTo>
                  <a:lnTo>
                    <a:pt x="524" y="4811"/>
                  </a:lnTo>
                  <a:lnTo>
                    <a:pt x="567" y="4849"/>
                  </a:lnTo>
                  <a:cubicBezTo>
                    <a:pt x="687" y="4960"/>
                    <a:pt x="783" y="5099"/>
                    <a:pt x="851" y="5248"/>
                  </a:cubicBezTo>
                  <a:cubicBezTo>
                    <a:pt x="1095" y="5056"/>
                    <a:pt x="1455" y="4758"/>
                    <a:pt x="1859" y="4369"/>
                  </a:cubicBezTo>
                  <a:cubicBezTo>
                    <a:pt x="2046" y="4192"/>
                    <a:pt x="2247" y="3990"/>
                    <a:pt x="2444" y="3769"/>
                  </a:cubicBezTo>
                  <a:cubicBezTo>
                    <a:pt x="3318" y="2824"/>
                    <a:pt x="4240" y="1542"/>
                    <a:pt x="4619" y="64"/>
                  </a:cubicBezTo>
                  <a:cubicBezTo>
                    <a:pt x="4627" y="32"/>
                    <a:pt x="4599" y="1"/>
                    <a:pt x="4568" y="1"/>
                  </a:cubicBezTo>
                  <a:close/>
                </a:path>
              </a:pathLst>
            </a:custGeom>
            <a:solidFill>
              <a:srgbClr val="C5D0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5" name="Google Shape;24565;p76"/>
            <p:cNvSpPr/>
            <p:nvPr/>
          </p:nvSpPr>
          <p:spPr>
            <a:xfrm>
              <a:off x="7341791" y="3426222"/>
              <a:ext cx="45435" cy="43287"/>
            </a:xfrm>
            <a:custGeom>
              <a:rect b="b" l="l" r="r" t="t"/>
              <a:pathLst>
                <a:path extrusionOk="0" h="1652" w="1734">
                  <a:moveTo>
                    <a:pt x="504" y="0"/>
                  </a:moveTo>
                  <a:cubicBezTo>
                    <a:pt x="322" y="230"/>
                    <a:pt x="154" y="461"/>
                    <a:pt x="0" y="672"/>
                  </a:cubicBezTo>
                  <a:lnTo>
                    <a:pt x="1148" y="1651"/>
                  </a:lnTo>
                  <a:cubicBezTo>
                    <a:pt x="1335" y="1474"/>
                    <a:pt x="1536" y="1272"/>
                    <a:pt x="1733" y="1051"/>
                  </a:cubicBezTo>
                  <a:lnTo>
                    <a:pt x="504" y="0"/>
                  </a:ln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6" name="Google Shape;24566;p76"/>
            <p:cNvSpPr/>
            <p:nvPr/>
          </p:nvSpPr>
          <p:spPr>
            <a:xfrm>
              <a:off x="7243689" y="3464530"/>
              <a:ext cx="115108" cy="78686"/>
            </a:xfrm>
            <a:custGeom>
              <a:rect b="b" l="l" r="r" t="t"/>
              <a:pathLst>
                <a:path extrusionOk="0" h="3003" w="4393">
                  <a:moveTo>
                    <a:pt x="3011" y="0"/>
                  </a:moveTo>
                  <a:cubicBezTo>
                    <a:pt x="2749" y="0"/>
                    <a:pt x="2491" y="86"/>
                    <a:pt x="2275" y="242"/>
                  </a:cubicBezTo>
                  <a:cubicBezTo>
                    <a:pt x="2103" y="362"/>
                    <a:pt x="1963" y="525"/>
                    <a:pt x="1867" y="717"/>
                  </a:cubicBezTo>
                  <a:cubicBezTo>
                    <a:pt x="1839" y="770"/>
                    <a:pt x="1815" y="828"/>
                    <a:pt x="1795" y="885"/>
                  </a:cubicBezTo>
                  <a:cubicBezTo>
                    <a:pt x="1747" y="1034"/>
                    <a:pt x="1714" y="1188"/>
                    <a:pt x="1627" y="1327"/>
                  </a:cubicBezTo>
                  <a:cubicBezTo>
                    <a:pt x="1512" y="1514"/>
                    <a:pt x="1349" y="1673"/>
                    <a:pt x="1157" y="1788"/>
                  </a:cubicBezTo>
                  <a:cubicBezTo>
                    <a:pt x="965" y="1898"/>
                    <a:pt x="759" y="1980"/>
                    <a:pt x="543" y="2033"/>
                  </a:cubicBezTo>
                  <a:lnTo>
                    <a:pt x="519" y="2037"/>
                  </a:lnTo>
                  <a:cubicBezTo>
                    <a:pt x="471" y="2052"/>
                    <a:pt x="298" y="2095"/>
                    <a:pt x="139" y="2124"/>
                  </a:cubicBezTo>
                  <a:cubicBezTo>
                    <a:pt x="39" y="2148"/>
                    <a:pt x="0" y="2273"/>
                    <a:pt x="77" y="2345"/>
                  </a:cubicBezTo>
                  <a:cubicBezTo>
                    <a:pt x="613" y="2843"/>
                    <a:pt x="1208" y="3002"/>
                    <a:pt x="1750" y="3002"/>
                  </a:cubicBezTo>
                  <a:cubicBezTo>
                    <a:pt x="2718" y="3002"/>
                    <a:pt x="3519" y="2493"/>
                    <a:pt x="3519" y="2493"/>
                  </a:cubicBezTo>
                  <a:cubicBezTo>
                    <a:pt x="3620" y="2431"/>
                    <a:pt x="3711" y="2359"/>
                    <a:pt x="3797" y="2273"/>
                  </a:cubicBezTo>
                  <a:cubicBezTo>
                    <a:pt x="4292" y="1793"/>
                    <a:pt x="4392" y="1058"/>
                    <a:pt x="4023" y="540"/>
                  </a:cubicBezTo>
                  <a:cubicBezTo>
                    <a:pt x="3980" y="477"/>
                    <a:pt x="3927" y="415"/>
                    <a:pt x="3864" y="362"/>
                  </a:cubicBezTo>
                  <a:lnTo>
                    <a:pt x="3821" y="319"/>
                  </a:lnTo>
                  <a:lnTo>
                    <a:pt x="3802" y="305"/>
                  </a:lnTo>
                  <a:lnTo>
                    <a:pt x="3783" y="290"/>
                  </a:lnTo>
                  <a:cubicBezTo>
                    <a:pt x="3768" y="276"/>
                    <a:pt x="3754" y="266"/>
                    <a:pt x="3740" y="252"/>
                  </a:cubicBezTo>
                  <a:lnTo>
                    <a:pt x="3720" y="237"/>
                  </a:lnTo>
                  <a:cubicBezTo>
                    <a:pt x="3502" y="75"/>
                    <a:pt x="3255" y="0"/>
                    <a:pt x="3011" y="0"/>
                  </a:cubicBez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7" name="Google Shape;24567;p76"/>
            <p:cNvSpPr/>
            <p:nvPr/>
          </p:nvSpPr>
          <p:spPr>
            <a:xfrm>
              <a:off x="7257891" y="3464530"/>
              <a:ext cx="91211" cy="58536"/>
            </a:xfrm>
            <a:custGeom>
              <a:rect b="b" l="l" r="r" t="t"/>
              <a:pathLst>
                <a:path extrusionOk="0" h="2234" w="3481">
                  <a:moveTo>
                    <a:pt x="2469" y="0"/>
                  </a:moveTo>
                  <a:cubicBezTo>
                    <a:pt x="2207" y="0"/>
                    <a:pt x="1949" y="86"/>
                    <a:pt x="1733" y="242"/>
                  </a:cubicBezTo>
                  <a:cubicBezTo>
                    <a:pt x="1561" y="362"/>
                    <a:pt x="1421" y="525"/>
                    <a:pt x="1325" y="717"/>
                  </a:cubicBezTo>
                  <a:cubicBezTo>
                    <a:pt x="1297" y="770"/>
                    <a:pt x="1273" y="828"/>
                    <a:pt x="1253" y="885"/>
                  </a:cubicBezTo>
                  <a:cubicBezTo>
                    <a:pt x="1205" y="1034"/>
                    <a:pt x="1172" y="1188"/>
                    <a:pt x="1085" y="1327"/>
                  </a:cubicBezTo>
                  <a:cubicBezTo>
                    <a:pt x="970" y="1514"/>
                    <a:pt x="807" y="1673"/>
                    <a:pt x="615" y="1788"/>
                  </a:cubicBezTo>
                  <a:cubicBezTo>
                    <a:pt x="423" y="1898"/>
                    <a:pt x="217" y="1980"/>
                    <a:pt x="1" y="2033"/>
                  </a:cubicBezTo>
                  <a:cubicBezTo>
                    <a:pt x="333" y="2179"/>
                    <a:pt x="670" y="2234"/>
                    <a:pt x="988" y="2234"/>
                  </a:cubicBezTo>
                  <a:cubicBezTo>
                    <a:pt x="1957" y="2234"/>
                    <a:pt x="2756" y="1725"/>
                    <a:pt x="2756" y="1725"/>
                  </a:cubicBezTo>
                  <a:cubicBezTo>
                    <a:pt x="2857" y="1663"/>
                    <a:pt x="2953" y="1586"/>
                    <a:pt x="3034" y="1505"/>
                  </a:cubicBezTo>
                  <a:cubicBezTo>
                    <a:pt x="3298" y="1250"/>
                    <a:pt x="3462" y="909"/>
                    <a:pt x="3481" y="545"/>
                  </a:cubicBezTo>
                  <a:cubicBezTo>
                    <a:pt x="3438" y="477"/>
                    <a:pt x="3385" y="415"/>
                    <a:pt x="3322" y="362"/>
                  </a:cubicBezTo>
                  <a:lnTo>
                    <a:pt x="3279" y="319"/>
                  </a:lnTo>
                  <a:lnTo>
                    <a:pt x="3260" y="305"/>
                  </a:lnTo>
                  <a:lnTo>
                    <a:pt x="3241" y="290"/>
                  </a:lnTo>
                  <a:cubicBezTo>
                    <a:pt x="3226" y="276"/>
                    <a:pt x="3212" y="266"/>
                    <a:pt x="3198" y="252"/>
                  </a:cubicBezTo>
                  <a:lnTo>
                    <a:pt x="3178" y="237"/>
                  </a:lnTo>
                  <a:cubicBezTo>
                    <a:pt x="2960" y="75"/>
                    <a:pt x="2713" y="0"/>
                    <a:pt x="2469" y="0"/>
                  </a:cubicBezTo>
                  <a:close/>
                </a:path>
              </a:pathLst>
            </a:custGeom>
            <a:solidFill>
              <a:srgbClr val="CFD9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8" name="Google Shape;24568;p76"/>
            <p:cNvSpPr/>
            <p:nvPr/>
          </p:nvSpPr>
          <p:spPr>
            <a:xfrm>
              <a:off x="7285272" y="3615535"/>
              <a:ext cx="58798" cy="58615"/>
            </a:xfrm>
            <a:custGeom>
              <a:rect b="b" l="l" r="r" t="t"/>
              <a:pathLst>
                <a:path extrusionOk="0" h="2237" w="2244">
                  <a:moveTo>
                    <a:pt x="1120" y="1"/>
                  </a:moveTo>
                  <a:cubicBezTo>
                    <a:pt x="847" y="1"/>
                    <a:pt x="569" y="101"/>
                    <a:pt x="343" y="326"/>
                  </a:cubicBezTo>
                  <a:cubicBezTo>
                    <a:pt x="188" y="473"/>
                    <a:pt x="328" y="683"/>
                    <a:pt x="488" y="683"/>
                  </a:cubicBezTo>
                  <a:cubicBezTo>
                    <a:pt x="536" y="683"/>
                    <a:pt x="586" y="664"/>
                    <a:pt x="631" y="619"/>
                  </a:cubicBezTo>
                  <a:cubicBezTo>
                    <a:pt x="770" y="476"/>
                    <a:pt x="956" y="404"/>
                    <a:pt x="1142" y="404"/>
                  </a:cubicBezTo>
                  <a:cubicBezTo>
                    <a:pt x="1301" y="404"/>
                    <a:pt x="1460" y="457"/>
                    <a:pt x="1591" y="566"/>
                  </a:cubicBezTo>
                  <a:cubicBezTo>
                    <a:pt x="1874" y="801"/>
                    <a:pt x="1927" y="1219"/>
                    <a:pt x="1711" y="1516"/>
                  </a:cubicBezTo>
                  <a:cubicBezTo>
                    <a:pt x="1568" y="1727"/>
                    <a:pt x="1350" y="1824"/>
                    <a:pt x="1135" y="1824"/>
                  </a:cubicBezTo>
                  <a:cubicBezTo>
                    <a:pt x="802" y="1824"/>
                    <a:pt x="473" y="1593"/>
                    <a:pt x="429" y="1199"/>
                  </a:cubicBezTo>
                  <a:cubicBezTo>
                    <a:pt x="414" y="1074"/>
                    <a:pt x="320" y="1016"/>
                    <a:pt x="225" y="1016"/>
                  </a:cubicBezTo>
                  <a:cubicBezTo>
                    <a:pt x="113" y="1016"/>
                    <a:pt x="1" y="1097"/>
                    <a:pt x="16" y="1243"/>
                  </a:cubicBezTo>
                  <a:cubicBezTo>
                    <a:pt x="89" y="1867"/>
                    <a:pt x="612" y="2236"/>
                    <a:pt x="1140" y="2236"/>
                  </a:cubicBezTo>
                  <a:cubicBezTo>
                    <a:pt x="1481" y="2236"/>
                    <a:pt x="1824" y="2083"/>
                    <a:pt x="2052" y="1747"/>
                  </a:cubicBezTo>
                  <a:cubicBezTo>
                    <a:pt x="2177" y="1559"/>
                    <a:pt x="2244" y="1343"/>
                    <a:pt x="2244" y="1118"/>
                  </a:cubicBezTo>
                  <a:cubicBezTo>
                    <a:pt x="2244" y="445"/>
                    <a:pt x="1693" y="1"/>
                    <a:pt x="11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9" name="Google Shape;24569;p76"/>
            <p:cNvSpPr/>
            <p:nvPr/>
          </p:nvSpPr>
          <p:spPr>
            <a:xfrm>
              <a:off x="7094125" y="3431541"/>
              <a:ext cx="197986" cy="84005"/>
            </a:xfrm>
            <a:custGeom>
              <a:rect b="b" l="l" r="r" t="t"/>
              <a:pathLst>
                <a:path extrusionOk="0" h="3206" w="7556">
                  <a:moveTo>
                    <a:pt x="4473" y="0"/>
                  </a:moveTo>
                  <a:cubicBezTo>
                    <a:pt x="2674" y="0"/>
                    <a:pt x="843" y="1005"/>
                    <a:pt x="53" y="2922"/>
                  </a:cubicBezTo>
                  <a:cubicBezTo>
                    <a:pt x="1" y="3056"/>
                    <a:pt x="97" y="3205"/>
                    <a:pt x="245" y="3205"/>
                  </a:cubicBezTo>
                  <a:cubicBezTo>
                    <a:pt x="327" y="3205"/>
                    <a:pt x="404" y="3152"/>
                    <a:pt x="433" y="3076"/>
                  </a:cubicBezTo>
                  <a:cubicBezTo>
                    <a:pt x="1137" y="1372"/>
                    <a:pt x="2765" y="416"/>
                    <a:pt x="4432" y="416"/>
                  </a:cubicBezTo>
                  <a:cubicBezTo>
                    <a:pt x="5263" y="416"/>
                    <a:pt x="6104" y="654"/>
                    <a:pt x="6846" y="1155"/>
                  </a:cubicBezTo>
                  <a:cubicBezTo>
                    <a:pt x="6942" y="1223"/>
                    <a:pt x="7033" y="1295"/>
                    <a:pt x="7124" y="1372"/>
                  </a:cubicBezTo>
                  <a:cubicBezTo>
                    <a:pt x="7168" y="1410"/>
                    <a:pt x="7215" y="1427"/>
                    <a:pt x="7259" y="1427"/>
                  </a:cubicBezTo>
                  <a:cubicBezTo>
                    <a:pt x="7424" y="1427"/>
                    <a:pt x="7555" y="1203"/>
                    <a:pt x="7393" y="1059"/>
                  </a:cubicBezTo>
                  <a:cubicBezTo>
                    <a:pt x="6576" y="347"/>
                    <a:pt x="5530" y="0"/>
                    <a:pt x="44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0" name="Google Shape;24570;p76"/>
            <p:cNvSpPr/>
            <p:nvPr/>
          </p:nvSpPr>
          <p:spPr>
            <a:xfrm>
              <a:off x="7078404" y="3525268"/>
              <a:ext cx="142908" cy="171967"/>
            </a:xfrm>
            <a:custGeom>
              <a:rect b="b" l="l" r="r" t="t"/>
              <a:pathLst>
                <a:path extrusionOk="0" h="6563" w="5454">
                  <a:moveTo>
                    <a:pt x="595" y="0"/>
                  </a:moveTo>
                  <a:cubicBezTo>
                    <a:pt x="507" y="0"/>
                    <a:pt x="421" y="51"/>
                    <a:pt x="399" y="166"/>
                  </a:cubicBezTo>
                  <a:cubicBezTo>
                    <a:pt x="1" y="2043"/>
                    <a:pt x="778" y="3972"/>
                    <a:pt x="2362" y="5057"/>
                  </a:cubicBezTo>
                  <a:cubicBezTo>
                    <a:pt x="3202" y="5657"/>
                    <a:pt x="4114" y="6156"/>
                    <a:pt x="5074" y="6545"/>
                  </a:cubicBezTo>
                  <a:cubicBezTo>
                    <a:pt x="5104" y="6557"/>
                    <a:pt x="5131" y="6562"/>
                    <a:pt x="5157" y="6562"/>
                  </a:cubicBezTo>
                  <a:cubicBezTo>
                    <a:pt x="5359" y="6562"/>
                    <a:pt x="5453" y="6251"/>
                    <a:pt x="5228" y="6161"/>
                  </a:cubicBezTo>
                  <a:lnTo>
                    <a:pt x="5228" y="6161"/>
                  </a:lnTo>
                  <a:lnTo>
                    <a:pt x="5228" y="6166"/>
                  </a:lnTo>
                  <a:cubicBezTo>
                    <a:pt x="4302" y="5787"/>
                    <a:pt x="3418" y="5307"/>
                    <a:pt x="2602" y="4726"/>
                  </a:cubicBezTo>
                  <a:lnTo>
                    <a:pt x="2598" y="4716"/>
                  </a:lnTo>
                  <a:cubicBezTo>
                    <a:pt x="1148" y="3728"/>
                    <a:pt x="437" y="1966"/>
                    <a:pt x="802" y="247"/>
                  </a:cubicBezTo>
                  <a:cubicBezTo>
                    <a:pt x="833" y="93"/>
                    <a:pt x="712" y="0"/>
                    <a:pt x="5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1" name="Google Shape;24571;p76"/>
            <p:cNvSpPr/>
            <p:nvPr/>
          </p:nvSpPr>
          <p:spPr>
            <a:xfrm>
              <a:off x="7163798" y="3472339"/>
              <a:ext cx="90084" cy="59165"/>
            </a:xfrm>
            <a:custGeom>
              <a:rect b="b" l="l" r="r" t="t"/>
              <a:pathLst>
                <a:path extrusionOk="0" h="2258" w="3438">
                  <a:moveTo>
                    <a:pt x="2772" y="1"/>
                  </a:moveTo>
                  <a:cubicBezTo>
                    <a:pt x="2761" y="1"/>
                    <a:pt x="2749" y="1"/>
                    <a:pt x="2737" y="2"/>
                  </a:cubicBezTo>
                  <a:lnTo>
                    <a:pt x="1163" y="83"/>
                  </a:lnTo>
                  <a:cubicBezTo>
                    <a:pt x="726" y="107"/>
                    <a:pt x="433" y="544"/>
                    <a:pt x="587" y="957"/>
                  </a:cubicBezTo>
                  <a:cubicBezTo>
                    <a:pt x="246" y="1005"/>
                    <a:pt x="1" y="1303"/>
                    <a:pt x="15" y="1648"/>
                  </a:cubicBezTo>
                  <a:cubicBezTo>
                    <a:pt x="39" y="1989"/>
                    <a:pt x="323" y="2253"/>
                    <a:pt x="668" y="2258"/>
                  </a:cubicBezTo>
                  <a:cubicBezTo>
                    <a:pt x="702" y="2258"/>
                    <a:pt x="683" y="2258"/>
                    <a:pt x="1187" y="2229"/>
                  </a:cubicBezTo>
                  <a:cubicBezTo>
                    <a:pt x="1459" y="2220"/>
                    <a:pt x="1442" y="1820"/>
                    <a:pt x="1181" y="1820"/>
                  </a:cubicBezTo>
                  <a:cubicBezTo>
                    <a:pt x="1175" y="1820"/>
                    <a:pt x="1169" y="1821"/>
                    <a:pt x="1163" y="1821"/>
                  </a:cubicBezTo>
                  <a:lnTo>
                    <a:pt x="678" y="1845"/>
                  </a:lnTo>
                  <a:cubicBezTo>
                    <a:pt x="675" y="1845"/>
                    <a:pt x="672" y="1845"/>
                    <a:pt x="669" y="1845"/>
                  </a:cubicBezTo>
                  <a:cubicBezTo>
                    <a:pt x="538" y="1845"/>
                    <a:pt x="428" y="1741"/>
                    <a:pt x="428" y="1605"/>
                  </a:cubicBezTo>
                  <a:cubicBezTo>
                    <a:pt x="433" y="1475"/>
                    <a:pt x="539" y="1370"/>
                    <a:pt x="668" y="1365"/>
                  </a:cubicBezTo>
                  <a:lnTo>
                    <a:pt x="827" y="1355"/>
                  </a:lnTo>
                  <a:cubicBezTo>
                    <a:pt x="1057" y="1346"/>
                    <a:pt x="1177" y="1067"/>
                    <a:pt x="1019" y="895"/>
                  </a:cubicBezTo>
                  <a:cubicBezTo>
                    <a:pt x="889" y="741"/>
                    <a:pt x="985" y="506"/>
                    <a:pt x="1187" y="496"/>
                  </a:cubicBezTo>
                  <a:lnTo>
                    <a:pt x="2761" y="415"/>
                  </a:lnTo>
                  <a:cubicBezTo>
                    <a:pt x="2767" y="414"/>
                    <a:pt x="2773" y="414"/>
                    <a:pt x="2779" y="414"/>
                  </a:cubicBezTo>
                  <a:cubicBezTo>
                    <a:pt x="3079" y="414"/>
                    <a:pt x="3096" y="876"/>
                    <a:pt x="2785" y="895"/>
                  </a:cubicBezTo>
                  <a:lnTo>
                    <a:pt x="2636" y="899"/>
                  </a:lnTo>
                  <a:cubicBezTo>
                    <a:pt x="2401" y="914"/>
                    <a:pt x="2276" y="1192"/>
                    <a:pt x="2425" y="1375"/>
                  </a:cubicBezTo>
                  <a:cubicBezTo>
                    <a:pt x="2550" y="1533"/>
                    <a:pt x="2439" y="1763"/>
                    <a:pt x="2238" y="1763"/>
                  </a:cubicBezTo>
                  <a:lnTo>
                    <a:pt x="1988" y="1778"/>
                  </a:lnTo>
                  <a:cubicBezTo>
                    <a:pt x="1723" y="1797"/>
                    <a:pt x="1738" y="2191"/>
                    <a:pt x="1998" y="2191"/>
                  </a:cubicBezTo>
                  <a:cubicBezTo>
                    <a:pt x="2001" y="2191"/>
                    <a:pt x="2004" y="2191"/>
                    <a:pt x="2007" y="2191"/>
                  </a:cubicBezTo>
                  <a:lnTo>
                    <a:pt x="2262" y="2176"/>
                  </a:lnTo>
                  <a:cubicBezTo>
                    <a:pt x="2704" y="2157"/>
                    <a:pt x="2996" y="1715"/>
                    <a:pt x="2852" y="1303"/>
                  </a:cubicBezTo>
                  <a:cubicBezTo>
                    <a:pt x="3188" y="1259"/>
                    <a:pt x="3438" y="962"/>
                    <a:pt x="3419" y="621"/>
                  </a:cubicBezTo>
                  <a:cubicBezTo>
                    <a:pt x="3400" y="273"/>
                    <a:pt x="3117" y="1"/>
                    <a:pt x="27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2" name="Google Shape;24572;p76"/>
            <p:cNvSpPr/>
            <p:nvPr/>
          </p:nvSpPr>
          <p:spPr>
            <a:xfrm>
              <a:off x="7206586" y="3554510"/>
              <a:ext cx="80258" cy="81097"/>
            </a:xfrm>
            <a:custGeom>
              <a:rect b="b" l="l" r="r" t="t"/>
              <a:pathLst>
                <a:path extrusionOk="0" h="3095" w="3063">
                  <a:moveTo>
                    <a:pt x="2165" y="0"/>
                  </a:moveTo>
                  <a:cubicBezTo>
                    <a:pt x="1872" y="0"/>
                    <a:pt x="1819" y="130"/>
                    <a:pt x="475" y="859"/>
                  </a:cubicBezTo>
                  <a:cubicBezTo>
                    <a:pt x="96" y="1076"/>
                    <a:pt x="34" y="1599"/>
                    <a:pt x="350" y="1901"/>
                  </a:cubicBezTo>
                  <a:cubicBezTo>
                    <a:pt x="106" y="2074"/>
                    <a:pt x="0" y="2391"/>
                    <a:pt x="101" y="2674"/>
                  </a:cubicBezTo>
                  <a:cubicBezTo>
                    <a:pt x="199" y="2938"/>
                    <a:pt x="448" y="3095"/>
                    <a:pt x="709" y="3095"/>
                  </a:cubicBezTo>
                  <a:cubicBezTo>
                    <a:pt x="818" y="3095"/>
                    <a:pt x="929" y="3068"/>
                    <a:pt x="1032" y="3010"/>
                  </a:cubicBezTo>
                  <a:lnTo>
                    <a:pt x="1378" y="2818"/>
                  </a:lnTo>
                  <a:cubicBezTo>
                    <a:pt x="1581" y="2704"/>
                    <a:pt x="1467" y="2428"/>
                    <a:pt x="1282" y="2428"/>
                  </a:cubicBezTo>
                  <a:cubicBezTo>
                    <a:pt x="1249" y="2428"/>
                    <a:pt x="1213" y="2437"/>
                    <a:pt x="1176" y="2458"/>
                  </a:cubicBezTo>
                  <a:lnTo>
                    <a:pt x="830" y="2655"/>
                  </a:lnTo>
                  <a:cubicBezTo>
                    <a:pt x="792" y="2676"/>
                    <a:pt x="751" y="2686"/>
                    <a:pt x="711" y="2686"/>
                  </a:cubicBezTo>
                  <a:cubicBezTo>
                    <a:pt x="615" y="2686"/>
                    <a:pt x="522" y="2628"/>
                    <a:pt x="485" y="2530"/>
                  </a:cubicBezTo>
                  <a:cubicBezTo>
                    <a:pt x="451" y="2415"/>
                    <a:pt x="499" y="2295"/>
                    <a:pt x="600" y="2232"/>
                  </a:cubicBezTo>
                  <a:lnTo>
                    <a:pt x="605" y="2228"/>
                  </a:lnTo>
                  <a:cubicBezTo>
                    <a:pt x="835" y="2098"/>
                    <a:pt x="859" y="1776"/>
                    <a:pt x="653" y="1618"/>
                  </a:cubicBezTo>
                  <a:cubicBezTo>
                    <a:pt x="514" y="1512"/>
                    <a:pt x="533" y="1301"/>
                    <a:pt x="682" y="1220"/>
                  </a:cubicBezTo>
                  <a:cubicBezTo>
                    <a:pt x="2114" y="418"/>
                    <a:pt x="2056" y="413"/>
                    <a:pt x="2161" y="413"/>
                  </a:cubicBezTo>
                  <a:cubicBezTo>
                    <a:pt x="2162" y="413"/>
                    <a:pt x="2164" y="413"/>
                    <a:pt x="2165" y="413"/>
                  </a:cubicBezTo>
                  <a:cubicBezTo>
                    <a:pt x="2299" y="413"/>
                    <a:pt x="2405" y="519"/>
                    <a:pt x="2405" y="653"/>
                  </a:cubicBezTo>
                  <a:cubicBezTo>
                    <a:pt x="2405" y="855"/>
                    <a:pt x="2203" y="893"/>
                    <a:pt x="2122" y="951"/>
                  </a:cubicBezTo>
                  <a:cubicBezTo>
                    <a:pt x="1920" y="1066"/>
                    <a:pt x="1944" y="1364"/>
                    <a:pt x="2160" y="1445"/>
                  </a:cubicBezTo>
                  <a:cubicBezTo>
                    <a:pt x="2357" y="1517"/>
                    <a:pt x="2371" y="1786"/>
                    <a:pt x="2189" y="1882"/>
                  </a:cubicBezTo>
                  <a:lnTo>
                    <a:pt x="1891" y="2050"/>
                  </a:lnTo>
                  <a:cubicBezTo>
                    <a:pt x="1688" y="2164"/>
                    <a:pt x="1802" y="2440"/>
                    <a:pt x="1987" y="2440"/>
                  </a:cubicBezTo>
                  <a:cubicBezTo>
                    <a:pt x="2020" y="2440"/>
                    <a:pt x="2056" y="2431"/>
                    <a:pt x="2093" y="2410"/>
                  </a:cubicBezTo>
                  <a:lnTo>
                    <a:pt x="2391" y="2242"/>
                  </a:lnTo>
                  <a:cubicBezTo>
                    <a:pt x="2779" y="2031"/>
                    <a:pt x="2847" y="1503"/>
                    <a:pt x="2525" y="1196"/>
                  </a:cubicBezTo>
                  <a:cubicBezTo>
                    <a:pt x="3063" y="845"/>
                    <a:pt x="2818" y="0"/>
                    <a:pt x="21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3" name="Google Shape;24573;p76"/>
            <p:cNvSpPr/>
            <p:nvPr/>
          </p:nvSpPr>
          <p:spPr>
            <a:xfrm>
              <a:off x="7117655" y="3529539"/>
              <a:ext cx="75096" cy="77559"/>
            </a:xfrm>
            <a:custGeom>
              <a:rect b="b" l="l" r="r" t="t"/>
              <a:pathLst>
                <a:path extrusionOk="0" h="2960" w="2866">
                  <a:moveTo>
                    <a:pt x="642" y="0"/>
                  </a:moveTo>
                  <a:cubicBezTo>
                    <a:pt x="600" y="0"/>
                    <a:pt x="557" y="4"/>
                    <a:pt x="514" y="12"/>
                  </a:cubicBezTo>
                  <a:cubicBezTo>
                    <a:pt x="216" y="80"/>
                    <a:pt x="0" y="344"/>
                    <a:pt x="5" y="651"/>
                  </a:cubicBezTo>
                  <a:cubicBezTo>
                    <a:pt x="5" y="843"/>
                    <a:pt x="77" y="929"/>
                    <a:pt x="235" y="1376"/>
                  </a:cubicBezTo>
                  <a:cubicBezTo>
                    <a:pt x="272" y="1468"/>
                    <a:pt x="347" y="1508"/>
                    <a:pt x="421" y="1508"/>
                  </a:cubicBezTo>
                  <a:cubicBezTo>
                    <a:pt x="552" y="1508"/>
                    <a:pt x="684" y="1389"/>
                    <a:pt x="619" y="1227"/>
                  </a:cubicBezTo>
                  <a:cubicBezTo>
                    <a:pt x="437" y="732"/>
                    <a:pt x="413" y="728"/>
                    <a:pt x="413" y="651"/>
                  </a:cubicBezTo>
                  <a:cubicBezTo>
                    <a:pt x="413" y="521"/>
                    <a:pt x="514" y="416"/>
                    <a:pt x="643" y="411"/>
                  </a:cubicBezTo>
                  <a:cubicBezTo>
                    <a:pt x="749" y="416"/>
                    <a:pt x="840" y="478"/>
                    <a:pt x="884" y="569"/>
                  </a:cubicBezTo>
                  <a:cubicBezTo>
                    <a:pt x="922" y="632"/>
                    <a:pt x="946" y="905"/>
                    <a:pt x="1200" y="905"/>
                  </a:cubicBezTo>
                  <a:cubicBezTo>
                    <a:pt x="1301" y="900"/>
                    <a:pt x="1392" y="848"/>
                    <a:pt x="1440" y="761"/>
                  </a:cubicBezTo>
                  <a:cubicBezTo>
                    <a:pt x="1487" y="681"/>
                    <a:pt x="1568" y="642"/>
                    <a:pt x="1648" y="642"/>
                  </a:cubicBezTo>
                  <a:cubicBezTo>
                    <a:pt x="1741" y="642"/>
                    <a:pt x="1834" y="694"/>
                    <a:pt x="1872" y="795"/>
                  </a:cubicBezTo>
                  <a:cubicBezTo>
                    <a:pt x="2458" y="2331"/>
                    <a:pt x="2453" y="2269"/>
                    <a:pt x="2453" y="2350"/>
                  </a:cubicBezTo>
                  <a:cubicBezTo>
                    <a:pt x="2459" y="2505"/>
                    <a:pt x="2336" y="2595"/>
                    <a:pt x="2213" y="2595"/>
                  </a:cubicBezTo>
                  <a:cubicBezTo>
                    <a:pt x="2123" y="2595"/>
                    <a:pt x="2033" y="2547"/>
                    <a:pt x="1992" y="2441"/>
                  </a:cubicBezTo>
                  <a:lnTo>
                    <a:pt x="1925" y="2264"/>
                  </a:lnTo>
                  <a:cubicBezTo>
                    <a:pt x="1882" y="2149"/>
                    <a:pt x="1777" y="2090"/>
                    <a:pt x="1672" y="2090"/>
                  </a:cubicBezTo>
                  <a:cubicBezTo>
                    <a:pt x="1579" y="2090"/>
                    <a:pt x="1485" y="2136"/>
                    <a:pt x="1431" y="2230"/>
                  </a:cubicBezTo>
                  <a:cubicBezTo>
                    <a:pt x="1384" y="2314"/>
                    <a:pt x="1303" y="2354"/>
                    <a:pt x="1221" y="2354"/>
                  </a:cubicBezTo>
                  <a:cubicBezTo>
                    <a:pt x="1126" y="2354"/>
                    <a:pt x="1030" y="2298"/>
                    <a:pt x="994" y="2192"/>
                  </a:cubicBezTo>
                  <a:lnTo>
                    <a:pt x="917" y="1995"/>
                  </a:lnTo>
                  <a:cubicBezTo>
                    <a:pt x="882" y="1900"/>
                    <a:pt x="808" y="1860"/>
                    <a:pt x="733" y="1860"/>
                  </a:cubicBezTo>
                  <a:cubicBezTo>
                    <a:pt x="604" y="1860"/>
                    <a:pt x="472" y="1980"/>
                    <a:pt x="533" y="2144"/>
                  </a:cubicBezTo>
                  <a:lnTo>
                    <a:pt x="610" y="2341"/>
                  </a:lnTo>
                  <a:cubicBezTo>
                    <a:pt x="1244" y="2480"/>
                    <a:pt x="1863" y="2686"/>
                    <a:pt x="2453" y="2960"/>
                  </a:cubicBezTo>
                  <a:cubicBezTo>
                    <a:pt x="2703" y="2859"/>
                    <a:pt x="2866" y="2619"/>
                    <a:pt x="2866" y="2350"/>
                  </a:cubicBezTo>
                  <a:cubicBezTo>
                    <a:pt x="2866" y="2139"/>
                    <a:pt x="2818" y="2139"/>
                    <a:pt x="2256" y="646"/>
                  </a:cubicBezTo>
                  <a:cubicBezTo>
                    <a:pt x="2154" y="382"/>
                    <a:pt x="1905" y="231"/>
                    <a:pt x="1648" y="231"/>
                  </a:cubicBezTo>
                  <a:cubicBezTo>
                    <a:pt x="1508" y="231"/>
                    <a:pt x="1366" y="276"/>
                    <a:pt x="1244" y="372"/>
                  </a:cubicBezTo>
                  <a:cubicBezTo>
                    <a:pt x="1128" y="142"/>
                    <a:pt x="894" y="0"/>
                    <a:pt x="6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4" name="Google Shape;24574;p76"/>
            <p:cNvSpPr/>
            <p:nvPr/>
          </p:nvSpPr>
          <p:spPr>
            <a:xfrm>
              <a:off x="7226002" y="3349554"/>
              <a:ext cx="224817" cy="363822"/>
            </a:xfrm>
            <a:custGeom>
              <a:rect b="b" l="l" r="r" t="t"/>
              <a:pathLst>
                <a:path extrusionOk="0" h="13885" w="8580">
                  <a:moveTo>
                    <a:pt x="8279" y="1"/>
                  </a:moveTo>
                  <a:cubicBezTo>
                    <a:pt x="8246" y="1"/>
                    <a:pt x="8212" y="7"/>
                    <a:pt x="8178" y="22"/>
                  </a:cubicBezTo>
                  <a:cubicBezTo>
                    <a:pt x="7395" y="358"/>
                    <a:pt x="6627" y="876"/>
                    <a:pt x="5898" y="1563"/>
                  </a:cubicBezTo>
                  <a:cubicBezTo>
                    <a:pt x="5742" y="1708"/>
                    <a:pt x="5876" y="1922"/>
                    <a:pt x="6039" y="1922"/>
                  </a:cubicBezTo>
                  <a:cubicBezTo>
                    <a:pt x="6086" y="1922"/>
                    <a:pt x="6136" y="1904"/>
                    <a:pt x="6181" y="1860"/>
                  </a:cubicBezTo>
                  <a:cubicBezTo>
                    <a:pt x="6728" y="1332"/>
                    <a:pt x="7357" y="891"/>
                    <a:pt x="8034" y="540"/>
                  </a:cubicBezTo>
                  <a:lnTo>
                    <a:pt x="8034" y="540"/>
                  </a:lnTo>
                  <a:cubicBezTo>
                    <a:pt x="7587" y="1971"/>
                    <a:pt x="6618" y="3257"/>
                    <a:pt x="5552" y="4308"/>
                  </a:cubicBezTo>
                  <a:cubicBezTo>
                    <a:pt x="5527" y="4299"/>
                    <a:pt x="5501" y="4294"/>
                    <a:pt x="5477" y="4294"/>
                  </a:cubicBezTo>
                  <a:cubicBezTo>
                    <a:pt x="5343" y="4294"/>
                    <a:pt x="5234" y="4426"/>
                    <a:pt x="5279" y="4568"/>
                  </a:cubicBezTo>
                  <a:cubicBezTo>
                    <a:pt x="5154" y="4688"/>
                    <a:pt x="5034" y="4793"/>
                    <a:pt x="4919" y="4889"/>
                  </a:cubicBezTo>
                  <a:cubicBezTo>
                    <a:pt x="4751" y="4621"/>
                    <a:pt x="4506" y="4409"/>
                    <a:pt x="4213" y="4284"/>
                  </a:cubicBezTo>
                  <a:cubicBezTo>
                    <a:pt x="4290" y="4164"/>
                    <a:pt x="4371" y="4040"/>
                    <a:pt x="4463" y="3905"/>
                  </a:cubicBezTo>
                  <a:cubicBezTo>
                    <a:pt x="4688" y="4083"/>
                    <a:pt x="4727" y="4169"/>
                    <a:pt x="4847" y="4169"/>
                  </a:cubicBezTo>
                  <a:cubicBezTo>
                    <a:pt x="5039" y="4164"/>
                    <a:pt x="5120" y="3934"/>
                    <a:pt x="4981" y="3809"/>
                  </a:cubicBezTo>
                  <a:lnTo>
                    <a:pt x="4698" y="3569"/>
                  </a:lnTo>
                  <a:cubicBezTo>
                    <a:pt x="4760" y="3483"/>
                    <a:pt x="4741" y="3512"/>
                    <a:pt x="4775" y="3468"/>
                  </a:cubicBezTo>
                  <a:cubicBezTo>
                    <a:pt x="4775" y="3464"/>
                    <a:pt x="4947" y="3238"/>
                    <a:pt x="4952" y="3228"/>
                  </a:cubicBezTo>
                  <a:lnTo>
                    <a:pt x="5456" y="3660"/>
                  </a:lnTo>
                  <a:cubicBezTo>
                    <a:pt x="5501" y="3700"/>
                    <a:pt x="5549" y="3717"/>
                    <a:pt x="5594" y="3717"/>
                  </a:cubicBezTo>
                  <a:cubicBezTo>
                    <a:pt x="5762" y="3717"/>
                    <a:pt x="5895" y="3488"/>
                    <a:pt x="5725" y="3348"/>
                  </a:cubicBezTo>
                  <a:lnTo>
                    <a:pt x="5207" y="2907"/>
                  </a:lnTo>
                  <a:cubicBezTo>
                    <a:pt x="5341" y="2748"/>
                    <a:pt x="5475" y="2590"/>
                    <a:pt x="5610" y="2446"/>
                  </a:cubicBezTo>
                  <a:cubicBezTo>
                    <a:pt x="5748" y="2294"/>
                    <a:pt x="5609" y="2098"/>
                    <a:pt x="5452" y="2098"/>
                  </a:cubicBezTo>
                  <a:cubicBezTo>
                    <a:pt x="5401" y="2098"/>
                    <a:pt x="5348" y="2118"/>
                    <a:pt x="5303" y="2168"/>
                  </a:cubicBezTo>
                  <a:cubicBezTo>
                    <a:pt x="4995" y="2504"/>
                    <a:pt x="4707" y="2859"/>
                    <a:pt x="4439" y="3228"/>
                  </a:cubicBezTo>
                  <a:cubicBezTo>
                    <a:pt x="4439" y="3233"/>
                    <a:pt x="4160" y="3588"/>
                    <a:pt x="3790" y="4193"/>
                  </a:cubicBezTo>
                  <a:cubicBezTo>
                    <a:pt x="3758" y="4191"/>
                    <a:pt x="3726" y="4190"/>
                    <a:pt x="3694" y="4190"/>
                  </a:cubicBezTo>
                  <a:cubicBezTo>
                    <a:pt x="3130" y="4190"/>
                    <a:pt x="2610" y="4505"/>
                    <a:pt x="2355" y="5014"/>
                  </a:cubicBezTo>
                  <a:cubicBezTo>
                    <a:pt x="2250" y="5225"/>
                    <a:pt x="2226" y="5451"/>
                    <a:pt x="2125" y="5614"/>
                  </a:cubicBezTo>
                  <a:cubicBezTo>
                    <a:pt x="2024" y="5773"/>
                    <a:pt x="1890" y="5907"/>
                    <a:pt x="1726" y="6008"/>
                  </a:cubicBezTo>
                  <a:cubicBezTo>
                    <a:pt x="1530" y="6118"/>
                    <a:pt x="1323" y="6200"/>
                    <a:pt x="1102" y="6248"/>
                  </a:cubicBezTo>
                  <a:cubicBezTo>
                    <a:pt x="1030" y="6262"/>
                    <a:pt x="896" y="6301"/>
                    <a:pt x="776" y="6320"/>
                  </a:cubicBezTo>
                  <a:cubicBezTo>
                    <a:pt x="507" y="6373"/>
                    <a:pt x="411" y="6709"/>
                    <a:pt x="608" y="6896"/>
                  </a:cubicBezTo>
                  <a:cubicBezTo>
                    <a:pt x="752" y="7025"/>
                    <a:pt x="910" y="7145"/>
                    <a:pt x="1078" y="7246"/>
                  </a:cubicBezTo>
                  <a:cubicBezTo>
                    <a:pt x="1116" y="7268"/>
                    <a:pt x="1152" y="7278"/>
                    <a:pt x="1187" y="7278"/>
                  </a:cubicBezTo>
                  <a:cubicBezTo>
                    <a:pt x="1369" y="7278"/>
                    <a:pt x="1487" y="7008"/>
                    <a:pt x="1290" y="6891"/>
                  </a:cubicBezTo>
                  <a:cubicBezTo>
                    <a:pt x="1189" y="6833"/>
                    <a:pt x="1093" y="6766"/>
                    <a:pt x="1006" y="6694"/>
                  </a:cubicBezTo>
                  <a:cubicBezTo>
                    <a:pt x="1616" y="6555"/>
                    <a:pt x="2158" y="6363"/>
                    <a:pt x="2480" y="5830"/>
                  </a:cubicBezTo>
                  <a:cubicBezTo>
                    <a:pt x="2614" y="5605"/>
                    <a:pt x="2638" y="5374"/>
                    <a:pt x="2725" y="5206"/>
                  </a:cubicBezTo>
                  <a:cubicBezTo>
                    <a:pt x="2899" y="4855"/>
                    <a:pt x="3270" y="4604"/>
                    <a:pt x="3673" y="4604"/>
                  </a:cubicBezTo>
                  <a:cubicBezTo>
                    <a:pt x="3916" y="4604"/>
                    <a:pt x="4170" y="4694"/>
                    <a:pt x="4400" y="4909"/>
                  </a:cubicBezTo>
                  <a:cubicBezTo>
                    <a:pt x="4923" y="5403"/>
                    <a:pt x="4775" y="6286"/>
                    <a:pt x="4079" y="6718"/>
                  </a:cubicBezTo>
                  <a:cubicBezTo>
                    <a:pt x="3620" y="6996"/>
                    <a:pt x="3004" y="7193"/>
                    <a:pt x="2414" y="7193"/>
                  </a:cubicBezTo>
                  <a:cubicBezTo>
                    <a:pt x="2269" y="7193"/>
                    <a:pt x="2125" y="7181"/>
                    <a:pt x="1986" y="7155"/>
                  </a:cubicBezTo>
                  <a:cubicBezTo>
                    <a:pt x="1969" y="7152"/>
                    <a:pt x="1954" y="7150"/>
                    <a:pt x="1939" y="7150"/>
                  </a:cubicBezTo>
                  <a:cubicBezTo>
                    <a:pt x="1709" y="7150"/>
                    <a:pt x="1657" y="7513"/>
                    <a:pt x="1914" y="7558"/>
                  </a:cubicBezTo>
                  <a:cubicBezTo>
                    <a:pt x="2088" y="7589"/>
                    <a:pt x="2265" y="7605"/>
                    <a:pt x="2443" y="7605"/>
                  </a:cubicBezTo>
                  <a:cubicBezTo>
                    <a:pt x="2652" y="7605"/>
                    <a:pt x="2861" y="7583"/>
                    <a:pt x="3066" y="7539"/>
                  </a:cubicBezTo>
                  <a:cubicBezTo>
                    <a:pt x="3128" y="8691"/>
                    <a:pt x="3896" y="9618"/>
                    <a:pt x="4919" y="10064"/>
                  </a:cubicBezTo>
                  <a:cubicBezTo>
                    <a:pt x="5672" y="10390"/>
                    <a:pt x="5941" y="11317"/>
                    <a:pt x="5480" y="11994"/>
                  </a:cubicBezTo>
                  <a:cubicBezTo>
                    <a:pt x="4622" y="13044"/>
                    <a:pt x="3519" y="13471"/>
                    <a:pt x="2311" y="13471"/>
                  </a:cubicBezTo>
                  <a:cubicBezTo>
                    <a:pt x="1681" y="13471"/>
                    <a:pt x="1022" y="13355"/>
                    <a:pt x="354" y="13151"/>
                  </a:cubicBezTo>
                  <a:cubicBezTo>
                    <a:pt x="331" y="13144"/>
                    <a:pt x="310" y="13141"/>
                    <a:pt x="290" y="13141"/>
                  </a:cubicBezTo>
                  <a:cubicBezTo>
                    <a:pt x="77" y="13141"/>
                    <a:pt x="1" y="13465"/>
                    <a:pt x="233" y="13544"/>
                  </a:cubicBezTo>
                  <a:cubicBezTo>
                    <a:pt x="948" y="13763"/>
                    <a:pt x="1649" y="13884"/>
                    <a:pt x="2318" y="13884"/>
                  </a:cubicBezTo>
                  <a:cubicBezTo>
                    <a:pt x="3657" y="13884"/>
                    <a:pt x="4869" y="13399"/>
                    <a:pt x="5807" y="12243"/>
                  </a:cubicBezTo>
                  <a:cubicBezTo>
                    <a:pt x="5816" y="12234"/>
                    <a:pt x="5821" y="12224"/>
                    <a:pt x="5831" y="12210"/>
                  </a:cubicBezTo>
                  <a:cubicBezTo>
                    <a:pt x="6421" y="11322"/>
                    <a:pt x="6066" y="10112"/>
                    <a:pt x="5087" y="9690"/>
                  </a:cubicBezTo>
                  <a:cubicBezTo>
                    <a:pt x="4189" y="9296"/>
                    <a:pt x="3498" y="8475"/>
                    <a:pt x="3474" y="7433"/>
                  </a:cubicBezTo>
                  <a:cubicBezTo>
                    <a:pt x="3762" y="7347"/>
                    <a:pt x="4040" y="7222"/>
                    <a:pt x="4299" y="7069"/>
                  </a:cubicBezTo>
                  <a:cubicBezTo>
                    <a:pt x="4952" y="6661"/>
                    <a:pt x="5240" y="5931"/>
                    <a:pt x="5087" y="5302"/>
                  </a:cubicBezTo>
                  <a:cubicBezTo>
                    <a:pt x="6579" y="4030"/>
                    <a:pt x="8024" y="2278"/>
                    <a:pt x="8524" y="334"/>
                  </a:cubicBezTo>
                  <a:cubicBezTo>
                    <a:pt x="8579" y="162"/>
                    <a:pt x="8443" y="1"/>
                    <a:pt x="82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75" name="Google Shape;24575;p76"/>
          <p:cNvGrpSpPr/>
          <p:nvPr/>
        </p:nvGrpSpPr>
        <p:grpSpPr>
          <a:xfrm>
            <a:off x="6641451" y="3400544"/>
            <a:ext cx="363402" cy="261527"/>
            <a:chOff x="6641451" y="3400544"/>
            <a:chExt cx="363402" cy="261527"/>
          </a:xfrm>
        </p:grpSpPr>
        <p:sp>
          <p:nvSpPr>
            <p:cNvPr id="24576" name="Google Shape;24576;p76"/>
            <p:cNvSpPr/>
            <p:nvPr/>
          </p:nvSpPr>
          <p:spPr>
            <a:xfrm>
              <a:off x="6793897" y="3418152"/>
              <a:ext cx="104417" cy="38780"/>
            </a:xfrm>
            <a:custGeom>
              <a:rect b="b" l="l" r="r" t="t"/>
              <a:pathLst>
                <a:path extrusionOk="0" h="1480" w="3985">
                  <a:moveTo>
                    <a:pt x="1152" y="1"/>
                  </a:moveTo>
                  <a:cubicBezTo>
                    <a:pt x="869" y="1"/>
                    <a:pt x="605" y="169"/>
                    <a:pt x="485" y="428"/>
                  </a:cubicBezTo>
                  <a:lnTo>
                    <a:pt x="0" y="1479"/>
                  </a:lnTo>
                  <a:lnTo>
                    <a:pt x="3985" y="1479"/>
                  </a:lnTo>
                  <a:lnTo>
                    <a:pt x="3500" y="428"/>
                  </a:lnTo>
                  <a:cubicBezTo>
                    <a:pt x="3375" y="169"/>
                    <a:pt x="3116" y="1"/>
                    <a:pt x="28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7" name="Google Shape;24577;p76"/>
            <p:cNvSpPr/>
            <p:nvPr/>
          </p:nvSpPr>
          <p:spPr>
            <a:xfrm>
              <a:off x="6922184" y="3432380"/>
              <a:ext cx="54737" cy="29818"/>
            </a:xfrm>
            <a:custGeom>
              <a:rect b="b" l="l" r="r" t="t"/>
              <a:pathLst>
                <a:path extrusionOk="0" h="1138" w="2089">
                  <a:moveTo>
                    <a:pt x="332" y="0"/>
                  </a:moveTo>
                  <a:cubicBezTo>
                    <a:pt x="149" y="5"/>
                    <a:pt x="1" y="149"/>
                    <a:pt x="1" y="331"/>
                  </a:cubicBezTo>
                  <a:lnTo>
                    <a:pt x="1" y="1138"/>
                  </a:lnTo>
                  <a:lnTo>
                    <a:pt x="2089" y="1138"/>
                  </a:lnTo>
                  <a:lnTo>
                    <a:pt x="2089" y="331"/>
                  </a:lnTo>
                  <a:cubicBezTo>
                    <a:pt x="2089" y="149"/>
                    <a:pt x="1940" y="5"/>
                    <a:pt x="17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8" name="Google Shape;24578;p76"/>
            <p:cNvSpPr/>
            <p:nvPr/>
          </p:nvSpPr>
          <p:spPr>
            <a:xfrm>
              <a:off x="6646848" y="3456905"/>
              <a:ext cx="352712" cy="199873"/>
            </a:xfrm>
            <a:custGeom>
              <a:rect b="b" l="l" r="r" t="t"/>
              <a:pathLst>
                <a:path extrusionOk="0" h="7628" w="13461">
                  <a:moveTo>
                    <a:pt x="822" y="0"/>
                  </a:moveTo>
                  <a:cubicBezTo>
                    <a:pt x="370" y="5"/>
                    <a:pt x="1" y="370"/>
                    <a:pt x="1" y="826"/>
                  </a:cubicBezTo>
                  <a:lnTo>
                    <a:pt x="1" y="6802"/>
                  </a:lnTo>
                  <a:cubicBezTo>
                    <a:pt x="1" y="7258"/>
                    <a:pt x="370" y="7623"/>
                    <a:pt x="822" y="7628"/>
                  </a:cubicBezTo>
                  <a:lnTo>
                    <a:pt x="12635" y="7628"/>
                  </a:lnTo>
                  <a:cubicBezTo>
                    <a:pt x="13091" y="7623"/>
                    <a:pt x="13456" y="7258"/>
                    <a:pt x="13461" y="6802"/>
                  </a:cubicBezTo>
                  <a:lnTo>
                    <a:pt x="13461" y="826"/>
                  </a:lnTo>
                  <a:cubicBezTo>
                    <a:pt x="13456" y="370"/>
                    <a:pt x="13091" y="5"/>
                    <a:pt x="12635" y="0"/>
                  </a:cubicBez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9" name="Google Shape;24579;p76"/>
            <p:cNvSpPr/>
            <p:nvPr/>
          </p:nvSpPr>
          <p:spPr>
            <a:xfrm>
              <a:off x="6949225" y="3490471"/>
              <a:ext cx="50204" cy="139397"/>
            </a:xfrm>
            <a:custGeom>
              <a:rect b="b" l="l" r="r" t="t"/>
              <a:pathLst>
                <a:path extrusionOk="0" h="5320" w="1916">
                  <a:moveTo>
                    <a:pt x="1916" y="1"/>
                  </a:moveTo>
                  <a:lnTo>
                    <a:pt x="764" y="6"/>
                  </a:lnTo>
                  <a:lnTo>
                    <a:pt x="721" y="6"/>
                  </a:lnTo>
                  <a:cubicBezTo>
                    <a:pt x="313" y="30"/>
                    <a:pt x="1" y="366"/>
                    <a:pt x="1" y="769"/>
                  </a:cubicBezTo>
                  <a:lnTo>
                    <a:pt x="1" y="4556"/>
                  </a:lnTo>
                  <a:cubicBezTo>
                    <a:pt x="1" y="4979"/>
                    <a:pt x="342" y="5320"/>
                    <a:pt x="769" y="5320"/>
                  </a:cubicBezTo>
                  <a:lnTo>
                    <a:pt x="1916" y="5320"/>
                  </a:lnTo>
                  <a:lnTo>
                    <a:pt x="1916" y="1"/>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0" name="Google Shape;24580;p76"/>
            <p:cNvSpPr/>
            <p:nvPr/>
          </p:nvSpPr>
          <p:spPr>
            <a:xfrm>
              <a:off x="6755903" y="3471500"/>
              <a:ext cx="178884" cy="171862"/>
            </a:xfrm>
            <a:custGeom>
              <a:rect b="b" l="l" r="r" t="t"/>
              <a:pathLst>
                <a:path extrusionOk="0" h="6559" w="6827">
                  <a:moveTo>
                    <a:pt x="3556" y="0"/>
                  </a:moveTo>
                  <a:cubicBezTo>
                    <a:pt x="3550" y="0"/>
                    <a:pt x="3544" y="0"/>
                    <a:pt x="3538" y="0"/>
                  </a:cubicBezTo>
                  <a:cubicBezTo>
                    <a:pt x="2214" y="0"/>
                    <a:pt x="1014" y="797"/>
                    <a:pt x="510" y="2026"/>
                  </a:cubicBezTo>
                  <a:cubicBezTo>
                    <a:pt x="1" y="3250"/>
                    <a:pt x="279" y="4661"/>
                    <a:pt x="1220" y="5597"/>
                  </a:cubicBezTo>
                  <a:cubicBezTo>
                    <a:pt x="1845" y="6226"/>
                    <a:pt x="2683" y="6559"/>
                    <a:pt x="3535" y="6559"/>
                  </a:cubicBezTo>
                  <a:cubicBezTo>
                    <a:pt x="3958" y="6559"/>
                    <a:pt x="4385" y="6476"/>
                    <a:pt x="4791" y="6308"/>
                  </a:cubicBezTo>
                  <a:cubicBezTo>
                    <a:pt x="6015" y="5804"/>
                    <a:pt x="6817" y="4604"/>
                    <a:pt x="6817" y="3279"/>
                  </a:cubicBezTo>
                  <a:cubicBezTo>
                    <a:pt x="6827" y="1470"/>
                    <a:pt x="5363" y="0"/>
                    <a:pt x="3556" y="0"/>
                  </a:cubicBez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1" name="Google Shape;24581;p76"/>
            <p:cNvSpPr/>
            <p:nvPr/>
          </p:nvSpPr>
          <p:spPr>
            <a:xfrm>
              <a:off x="6771756" y="3486200"/>
              <a:ext cx="148306" cy="142437"/>
            </a:xfrm>
            <a:custGeom>
              <a:rect b="b" l="l" r="r" t="t"/>
              <a:pathLst>
                <a:path extrusionOk="0" h="5436" w="5660">
                  <a:moveTo>
                    <a:pt x="2951" y="1"/>
                  </a:moveTo>
                  <a:cubicBezTo>
                    <a:pt x="2945" y="1"/>
                    <a:pt x="2939" y="1"/>
                    <a:pt x="2933" y="1"/>
                  </a:cubicBezTo>
                  <a:cubicBezTo>
                    <a:pt x="1834" y="1"/>
                    <a:pt x="841" y="663"/>
                    <a:pt x="423" y="1676"/>
                  </a:cubicBezTo>
                  <a:cubicBezTo>
                    <a:pt x="1" y="2694"/>
                    <a:pt x="231" y="3865"/>
                    <a:pt x="1009" y="4643"/>
                  </a:cubicBezTo>
                  <a:cubicBezTo>
                    <a:pt x="1529" y="5159"/>
                    <a:pt x="2225" y="5436"/>
                    <a:pt x="2933" y="5436"/>
                  </a:cubicBezTo>
                  <a:cubicBezTo>
                    <a:pt x="3284" y="5436"/>
                    <a:pt x="3638" y="5368"/>
                    <a:pt x="3975" y="5228"/>
                  </a:cubicBezTo>
                  <a:cubicBezTo>
                    <a:pt x="4988" y="4811"/>
                    <a:pt x="5650" y="3817"/>
                    <a:pt x="5650" y="2718"/>
                  </a:cubicBezTo>
                  <a:cubicBezTo>
                    <a:pt x="5660" y="1221"/>
                    <a:pt x="4446" y="1"/>
                    <a:pt x="2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2" name="Google Shape;24582;p76"/>
            <p:cNvSpPr/>
            <p:nvPr/>
          </p:nvSpPr>
          <p:spPr>
            <a:xfrm>
              <a:off x="6786717" y="3504961"/>
              <a:ext cx="116758" cy="103814"/>
            </a:xfrm>
            <a:custGeom>
              <a:rect b="b" l="l" r="r" t="t"/>
              <a:pathLst>
                <a:path extrusionOk="0" h="3962" w="4456">
                  <a:moveTo>
                    <a:pt x="2346" y="0"/>
                  </a:moveTo>
                  <a:cubicBezTo>
                    <a:pt x="2138" y="0"/>
                    <a:pt x="1929" y="33"/>
                    <a:pt x="1724" y="101"/>
                  </a:cubicBezTo>
                  <a:cubicBezTo>
                    <a:pt x="1652" y="125"/>
                    <a:pt x="1580" y="154"/>
                    <a:pt x="1508" y="187"/>
                  </a:cubicBezTo>
                  <a:cubicBezTo>
                    <a:pt x="361" y="720"/>
                    <a:pt x="1" y="2179"/>
                    <a:pt x="769" y="3183"/>
                  </a:cubicBezTo>
                  <a:cubicBezTo>
                    <a:pt x="1164" y="3701"/>
                    <a:pt x="1752" y="3961"/>
                    <a:pt x="2342" y="3961"/>
                  </a:cubicBezTo>
                  <a:cubicBezTo>
                    <a:pt x="2900" y="3961"/>
                    <a:pt x="3459" y="3728"/>
                    <a:pt x="3855" y="3259"/>
                  </a:cubicBezTo>
                  <a:lnTo>
                    <a:pt x="3860" y="3255"/>
                  </a:lnTo>
                  <a:cubicBezTo>
                    <a:pt x="3899" y="3211"/>
                    <a:pt x="3932" y="3168"/>
                    <a:pt x="3966" y="3120"/>
                  </a:cubicBezTo>
                  <a:cubicBezTo>
                    <a:pt x="4455" y="2424"/>
                    <a:pt x="4446" y="1488"/>
                    <a:pt x="3937" y="802"/>
                  </a:cubicBezTo>
                  <a:cubicBezTo>
                    <a:pt x="3556" y="288"/>
                    <a:pt x="2961" y="0"/>
                    <a:pt x="2346" y="0"/>
                  </a:cubicBezTo>
                  <a:close/>
                </a:path>
              </a:pathLst>
            </a:custGeom>
            <a:solidFill>
              <a:srgbClr val="A7B8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3" name="Google Shape;24583;p76"/>
            <p:cNvSpPr/>
            <p:nvPr/>
          </p:nvSpPr>
          <p:spPr>
            <a:xfrm>
              <a:off x="6812632" y="3504961"/>
              <a:ext cx="90844" cy="86625"/>
            </a:xfrm>
            <a:custGeom>
              <a:rect b="b" l="l" r="r" t="t"/>
              <a:pathLst>
                <a:path extrusionOk="0" h="3306" w="3467">
                  <a:moveTo>
                    <a:pt x="1357" y="0"/>
                  </a:moveTo>
                  <a:cubicBezTo>
                    <a:pt x="1149" y="0"/>
                    <a:pt x="940" y="33"/>
                    <a:pt x="735" y="101"/>
                  </a:cubicBezTo>
                  <a:cubicBezTo>
                    <a:pt x="663" y="125"/>
                    <a:pt x="591" y="154"/>
                    <a:pt x="519" y="187"/>
                  </a:cubicBezTo>
                  <a:cubicBezTo>
                    <a:pt x="1" y="922"/>
                    <a:pt x="44" y="1910"/>
                    <a:pt x="620" y="2597"/>
                  </a:cubicBezTo>
                  <a:cubicBezTo>
                    <a:pt x="1006" y="3057"/>
                    <a:pt x="1566" y="3306"/>
                    <a:pt x="2140" y="3306"/>
                  </a:cubicBezTo>
                  <a:cubicBezTo>
                    <a:pt x="2422" y="3306"/>
                    <a:pt x="2708" y="3245"/>
                    <a:pt x="2977" y="3120"/>
                  </a:cubicBezTo>
                  <a:lnTo>
                    <a:pt x="2972" y="3120"/>
                  </a:lnTo>
                  <a:cubicBezTo>
                    <a:pt x="3466" y="2424"/>
                    <a:pt x="3457" y="1488"/>
                    <a:pt x="2948" y="802"/>
                  </a:cubicBezTo>
                  <a:cubicBezTo>
                    <a:pt x="2567" y="288"/>
                    <a:pt x="1972" y="0"/>
                    <a:pt x="135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4" name="Google Shape;24584;p76"/>
            <p:cNvSpPr/>
            <p:nvPr/>
          </p:nvSpPr>
          <p:spPr>
            <a:xfrm>
              <a:off x="6841061" y="3531871"/>
              <a:ext cx="32858" cy="32858"/>
            </a:xfrm>
            <a:custGeom>
              <a:rect b="b" l="l" r="r" t="t"/>
              <a:pathLst>
                <a:path extrusionOk="0" h="1254" w="1254">
                  <a:moveTo>
                    <a:pt x="625" y="0"/>
                  </a:moveTo>
                  <a:cubicBezTo>
                    <a:pt x="279" y="0"/>
                    <a:pt x="0" y="279"/>
                    <a:pt x="0" y="624"/>
                  </a:cubicBezTo>
                  <a:cubicBezTo>
                    <a:pt x="0" y="970"/>
                    <a:pt x="279" y="1253"/>
                    <a:pt x="625" y="1253"/>
                  </a:cubicBezTo>
                  <a:cubicBezTo>
                    <a:pt x="975" y="1253"/>
                    <a:pt x="1253" y="970"/>
                    <a:pt x="1253" y="624"/>
                  </a:cubicBezTo>
                  <a:cubicBezTo>
                    <a:pt x="1253" y="279"/>
                    <a:pt x="975" y="0"/>
                    <a:pt x="62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5" name="Google Shape;24585;p76"/>
            <p:cNvSpPr/>
            <p:nvPr/>
          </p:nvSpPr>
          <p:spPr>
            <a:xfrm>
              <a:off x="6678291" y="3409977"/>
              <a:ext cx="33880" cy="29583"/>
            </a:xfrm>
            <a:custGeom>
              <a:rect b="b" l="l" r="r" t="t"/>
              <a:pathLst>
                <a:path extrusionOk="0" h="1129" w="1293">
                  <a:moveTo>
                    <a:pt x="332" y="1"/>
                  </a:moveTo>
                  <a:cubicBezTo>
                    <a:pt x="150" y="1"/>
                    <a:pt x="6" y="150"/>
                    <a:pt x="1" y="332"/>
                  </a:cubicBezTo>
                  <a:lnTo>
                    <a:pt x="1" y="798"/>
                  </a:lnTo>
                  <a:cubicBezTo>
                    <a:pt x="6" y="980"/>
                    <a:pt x="150" y="1124"/>
                    <a:pt x="332" y="1129"/>
                  </a:cubicBezTo>
                  <a:lnTo>
                    <a:pt x="966" y="1129"/>
                  </a:lnTo>
                  <a:cubicBezTo>
                    <a:pt x="1143" y="1124"/>
                    <a:pt x="1292" y="980"/>
                    <a:pt x="1292" y="798"/>
                  </a:cubicBezTo>
                  <a:lnTo>
                    <a:pt x="1292" y="332"/>
                  </a:lnTo>
                  <a:cubicBezTo>
                    <a:pt x="1292" y="150"/>
                    <a:pt x="1143" y="1"/>
                    <a:pt x="961" y="1"/>
                  </a:cubicBezTo>
                  <a:close/>
                </a:path>
              </a:pathLst>
            </a:custGeom>
            <a:solidFill>
              <a:srgbClr val="223D5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6" name="Google Shape;24586;p76"/>
            <p:cNvSpPr/>
            <p:nvPr/>
          </p:nvSpPr>
          <p:spPr>
            <a:xfrm>
              <a:off x="6646848" y="3431122"/>
              <a:ext cx="97002" cy="225551"/>
            </a:xfrm>
            <a:custGeom>
              <a:rect b="b" l="l" r="r" t="t"/>
              <a:pathLst>
                <a:path extrusionOk="0" h="8608" w="3702">
                  <a:moveTo>
                    <a:pt x="827" y="0"/>
                  </a:moveTo>
                  <a:cubicBezTo>
                    <a:pt x="370" y="0"/>
                    <a:pt x="6" y="370"/>
                    <a:pt x="1" y="821"/>
                  </a:cubicBezTo>
                  <a:lnTo>
                    <a:pt x="1" y="7781"/>
                  </a:lnTo>
                  <a:cubicBezTo>
                    <a:pt x="6" y="8237"/>
                    <a:pt x="370" y="8607"/>
                    <a:pt x="827" y="8607"/>
                  </a:cubicBezTo>
                  <a:lnTo>
                    <a:pt x="2876" y="8607"/>
                  </a:lnTo>
                  <a:cubicBezTo>
                    <a:pt x="3332" y="8607"/>
                    <a:pt x="3697" y="8237"/>
                    <a:pt x="3702" y="7781"/>
                  </a:cubicBezTo>
                  <a:lnTo>
                    <a:pt x="3702" y="821"/>
                  </a:lnTo>
                  <a:cubicBezTo>
                    <a:pt x="3697" y="379"/>
                    <a:pt x="3347" y="15"/>
                    <a:pt x="2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7" name="Google Shape;24587;p76"/>
            <p:cNvSpPr/>
            <p:nvPr/>
          </p:nvSpPr>
          <p:spPr>
            <a:xfrm>
              <a:off x="6646848" y="3431122"/>
              <a:ext cx="76144" cy="200502"/>
            </a:xfrm>
            <a:custGeom>
              <a:rect b="b" l="l" r="r" t="t"/>
              <a:pathLst>
                <a:path extrusionOk="0" h="7652" w="2906">
                  <a:moveTo>
                    <a:pt x="827" y="0"/>
                  </a:moveTo>
                  <a:cubicBezTo>
                    <a:pt x="370" y="0"/>
                    <a:pt x="6" y="370"/>
                    <a:pt x="1" y="821"/>
                  </a:cubicBezTo>
                  <a:lnTo>
                    <a:pt x="1" y="7652"/>
                  </a:lnTo>
                  <a:lnTo>
                    <a:pt x="2079" y="7652"/>
                  </a:lnTo>
                  <a:cubicBezTo>
                    <a:pt x="2535" y="7647"/>
                    <a:pt x="2900" y="7282"/>
                    <a:pt x="2905" y="6826"/>
                  </a:cubicBezTo>
                  <a:lnTo>
                    <a:pt x="2905" y="0"/>
                  </a:lnTo>
                  <a:close/>
                </a:path>
              </a:pathLst>
            </a:custGeom>
            <a:solidFill>
              <a:srgbClr val="344D6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8" name="Google Shape;24588;p76"/>
            <p:cNvSpPr/>
            <p:nvPr/>
          </p:nvSpPr>
          <p:spPr>
            <a:xfrm>
              <a:off x="6921818" y="3474749"/>
              <a:ext cx="21643" cy="21669"/>
            </a:xfrm>
            <a:custGeom>
              <a:rect b="b" l="l" r="r" t="t"/>
              <a:pathLst>
                <a:path extrusionOk="0" h="827" w="826">
                  <a:moveTo>
                    <a:pt x="413" y="1"/>
                  </a:moveTo>
                  <a:cubicBezTo>
                    <a:pt x="187" y="1"/>
                    <a:pt x="0" y="188"/>
                    <a:pt x="0" y="414"/>
                  </a:cubicBezTo>
                  <a:cubicBezTo>
                    <a:pt x="0" y="639"/>
                    <a:pt x="187" y="827"/>
                    <a:pt x="413" y="827"/>
                  </a:cubicBezTo>
                  <a:cubicBezTo>
                    <a:pt x="639" y="827"/>
                    <a:pt x="826" y="639"/>
                    <a:pt x="826" y="414"/>
                  </a:cubicBezTo>
                  <a:cubicBezTo>
                    <a:pt x="826" y="188"/>
                    <a:pt x="639" y="1"/>
                    <a:pt x="413" y="1"/>
                  </a:cubicBezTo>
                  <a:close/>
                </a:path>
              </a:pathLst>
            </a:custGeom>
            <a:solidFill>
              <a:srgbClr val="D6DE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9" name="Google Shape;24589;p76"/>
            <p:cNvSpPr/>
            <p:nvPr/>
          </p:nvSpPr>
          <p:spPr>
            <a:xfrm>
              <a:off x="6641451" y="3400544"/>
              <a:ext cx="363402" cy="261527"/>
            </a:xfrm>
            <a:custGeom>
              <a:rect b="b" l="l" r="r" t="t"/>
              <a:pathLst>
                <a:path extrusionOk="0" h="9981" w="13869">
                  <a:moveTo>
                    <a:pt x="2372" y="414"/>
                  </a:moveTo>
                  <a:cubicBezTo>
                    <a:pt x="2439" y="414"/>
                    <a:pt x="2497" y="466"/>
                    <a:pt x="2497" y="538"/>
                  </a:cubicBezTo>
                  <a:lnTo>
                    <a:pt x="2492" y="961"/>
                  </a:lnTo>
                  <a:lnTo>
                    <a:pt x="1618" y="961"/>
                  </a:lnTo>
                  <a:lnTo>
                    <a:pt x="1618" y="538"/>
                  </a:lnTo>
                  <a:cubicBezTo>
                    <a:pt x="1618" y="466"/>
                    <a:pt x="1676" y="414"/>
                    <a:pt x="1743" y="414"/>
                  </a:cubicBezTo>
                  <a:close/>
                  <a:moveTo>
                    <a:pt x="12472" y="1422"/>
                  </a:moveTo>
                  <a:cubicBezTo>
                    <a:pt x="12539" y="1422"/>
                    <a:pt x="12596" y="1474"/>
                    <a:pt x="12601" y="1546"/>
                  </a:cubicBezTo>
                  <a:lnTo>
                    <a:pt x="12601" y="1945"/>
                  </a:lnTo>
                  <a:lnTo>
                    <a:pt x="12601" y="1950"/>
                  </a:lnTo>
                  <a:lnTo>
                    <a:pt x="10921" y="1950"/>
                  </a:lnTo>
                  <a:lnTo>
                    <a:pt x="10921" y="1546"/>
                  </a:lnTo>
                  <a:cubicBezTo>
                    <a:pt x="10921" y="1479"/>
                    <a:pt x="10974" y="1422"/>
                    <a:pt x="11041" y="1422"/>
                  </a:cubicBezTo>
                  <a:close/>
                  <a:moveTo>
                    <a:pt x="1738" y="1"/>
                  </a:moveTo>
                  <a:cubicBezTo>
                    <a:pt x="1441" y="1"/>
                    <a:pt x="1205" y="241"/>
                    <a:pt x="1205" y="538"/>
                  </a:cubicBezTo>
                  <a:lnTo>
                    <a:pt x="1205" y="961"/>
                  </a:lnTo>
                  <a:lnTo>
                    <a:pt x="1033" y="961"/>
                  </a:lnTo>
                  <a:cubicBezTo>
                    <a:pt x="793" y="961"/>
                    <a:pt x="562" y="1042"/>
                    <a:pt x="380" y="1191"/>
                  </a:cubicBezTo>
                  <a:cubicBezTo>
                    <a:pt x="211" y="1333"/>
                    <a:pt x="342" y="1563"/>
                    <a:pt x="509" y="1563"/>
                  </a:cubicBezTo>
                  <a:cubicBezTo>
                    <a:pt x="551" y="1563"/>
                    <a:pt x="596" y="1548"/>
                    <a:pt x="639" y="1513"/>
                  </a:cubicBezTo>
                  <a:cubicBezTo>
                    <a:pt x="789" y="1392"/>
                    <a:pt x="935" y="1373"/>
                    <a:pt x="1077" y="1373"/>
                  </a:cubicBezTo>
                  <a:cubicBezTo>
                    <a:pt x="1142" y="1373"/>
                    <a:pt x="1206" y="1377"/>
                    <a:pt x="1269" y="1377"/>
                  </a:cubicBezTo>
                  <a:cubicBezTo>
                    <a:pt x="1298" y="1377"/>
                    <a:pt x="1326" y="1376"/>
                    <a:pt x="1354" y="1374"/>
                  </a:cubicBezTo>
                  <a:lnTo>
                    <a:pt x="3082" y="1374"/>
                  </a:lnTo>
                  <a:cubicBezTo>
                    <a:pt x="3423" y="1374"/>
                    <a:pt x="3697" y="1652"/>
                    <a:pt x="3697" y="1993"/>
                  </a:cubicBezTo>
                  <a:lnTo>
                    <a:pt x="3697" y="2780"/>
                  </a:lnTo>
                  <a:cubicBezTo>
                    <a:pt x="3697" y="2917"/>
                    <a:pt x="3800" y="2985"/>
                    <a:pt x="3903" y="2985"/>
                  </a:cubicBezTo>
                  <a:cubicBezTo>
                    <a:pt x="4006" y="2985"/>
                    <a:pt x="4109" y="2917"/>
                    <a:pt x="4109" y="2780"/>
                  </a:cubicBezTo>
                  <a:lnTo>
                    <a:pt x="4109" y="2358"/>
                  </a:lnTo>
                  <a:lnTo>
                    <a:pt x="12884" y="2358"/>
                  </a:lnTo>
                  <a:cubicBezTo>
                    <a:pt x="13206" y="2382"/>
                    <a:pt x="13456" y="2651"/>
                    <a:pt x="13456" y="2977"/>
                  </a:cubicBezTo>
                  <a:lnTo>
                    <a:pt x="13456" y="3227"/>
                  </a:lnTo>
                  <a:lnTo>
                    <a:pt x="13105" y="3227"/>
                  </a:lnTo>
                  <a:cubicBezTo>
                    <a:pt x="12832" y="3227"/>
                    <a:pt x="12832" y="3639"/>
                    <a:pt x="13105" y="3639"/>
                  </a:cubicBezTo>
                  <a:lnTo>
                    <a:pt x="13456" y="3639"/>
                  </a:lnTo>
                  <a:lnTo>
                    <a:pt x="13456" y="8545"/>
                  </a:lnTo>
                  <a:lnTo>
                    <a:pt x="12510" y="8545"/>
                  </a:lnTo>
                  <a:cubicBezTo>
                    <a:pt x="12198" y="8545"/>
                    <a:pt x="11948" y="8296"/>
                    <a:pt x="11948" y="7984"/>
                  </a:cubicBezTo>
                  <a:lnTo>
                    <a:pt x="11948" y="4201"/>
                  </a:lnTo>
                  <a:cubicBezTo>
                    <a:pt x="11948" y="3951"/>
                    <a:pt x="12107" y="3735"/>
                    <a:pt x="12347" y="3659"/>
                  </a:cubicBezTo>
                  <a:cubicBezTo>
                    <a:pt x="12568" y="3579"/>
                    <a:pt x="12491" y="3263"/>
                    <a:pt x="12283" y="3263"/>
                  </a:cubicBezTo>
                  <a:cubicBezTo>
                    <a:pt x="12265" y="3263"/>
                    <a:pt x="12246" y="3265"/>
                    <a:pt x="12227" y="3270"/>
                  </a:cubicBezTo>
                  <a:cubicBezTo>
                    <a:pt x="11819" y="3395"/>
                    <a:pt x="11540" y="3769"/>
                    <a:pt x="11540" y="4196"/>
                  </a:cubicBezTo>
                  <a:lnTo>
                    <a:pt x="11540" y="7984"/>
                  </a:lnTo>
                  <a:cubicBezTo>
                    <a:pt x="11540" y="8521"/>
                    <a:pt x="11972" y="8953"/>
                    <a:pt x="12510" y="8958"/>
                  </a:cubicBezTo>
                  <a:lnTo>
                    <a:pt x="13460" y="8958"/>
                  </a:lnTo>
                  <a:cubicBezTo>
                    <a:pt x="13456" y="9294"/>
                    <a:pt x="13182" y="9568"/>
                    <a:pt x="12841" y="9568"/>
                  </a:cubicBezTo>
                  <a:lnTo>
                    <a:pt x="3903" y="9568"/>
                  </a:lnTo>
                  <a:cubicBezTo>
                    <a:pt x="3994" y="9448"/>
                    <a:pt x="4057" y="9308"/>
                    <a:pt x="4090" y="9160"/>
                  </a:cubicBezTo>
                  <a:cubicBezTo>
                    <a:pt x="4121" y="9004"/>
                    <a:pt x="3999" y="8910"/>
                    <a:pt x="3880" y="8910"/>
                  </a:cubicBezTo>
                  <a:cubicBezTo>
                    <a:pt x="3794" y="8910"/>
                    <a:pt x="3709" y="8960"/>
                    <a:pt x="3687" y="9073"/>
                  </a:cubicBezTo>
                  <a:cubicBezTo>
                    <a:pt x="3625" y="9361"/>
                    <a:pt x="3370" y="9568"/>
                    <a:pt x="3077" y="9568"/>
                  </a:cubicBezTo>
                  <a:lnTo>
                    <a:pt x="965" y="9568"/>
                  </a:lnTo>
                  <a:lnTo>
                    <a:pt x="937" y="9563"/>
                  </a:lnTo>
                  <a:cubicBezTo>
                    <a:pt x="634" y="9520"/>
                    <a:pt x="413" y="9260"/>
                    <a:pt x="413" y="8953"/>
                  </a:cubicBezTo>
                  <a:lnTo>
                    <a:pt x="413" y="2084"/>
                  </a:lnTo>
                  <a:cubicBezTo>
                    <a:pt x="413" y="1945"/>
                    <a:pt x="310" y="1875"/>
                    <a:pt x="207" y="1875"/>
                  </a:cubicBezTo>
                  <a:cubicBezTo>
                    <a:pt x="104" y="1875"/>
                    <a:pt x="0" y="1945"/>
                    <a:pt x="0" y="2084"/>
                  </a:cubicBezTo>
                  <a:lnTo>
                    <a:pt x="0" y="8953"/>
                  </a:lnTo>
                  <a:cubicBezTo>
                    <a:pt x="0" y="9452"/>
                    <a:pt x="360" y="9880"/>
                    <a:pt x="855" y="9966"/>
                  </a:cubicBezTo>
                  <a:cubicBezTo>
                    <a:pt x="879" y="9971"/>
                    <a:pt x="903" y="9976"/>
                    <a:pt x="927" y="9976"/>
                  </a:cubicBezTo>
                  <a:lnTo>
                    <a:pt x="975" y="9980"/>
                  </a:lnTo>
                  <a:lnTo>
                    <a:pt x="12841" y="9980"/>
                  </a:lnTo>
                  <a:cubicBezTo>
                    <a:pt x="13408" y="9980"/>
                    <a:pt x="13868" y="9520"/>
                    <a:pt x="13868" y="8953"/>
                  </a:cubicBezTo>
                  <a:lnTo>
                    <a:pt x="13868" y="2972"/>
                  </a:lnTo>
                  <a:cubicBezTo>
                    <a:pt x="13868" y="2473"/>
                    <a:pt x="13504" y="2046"/>
                    <a:pt x="13009" y="1959"/>
                  </a:cubicBezTo>
                  <a:lnTo>
                    <a:pt x="13009" y="1546"/>
                  </a:lnTo>
                  <a:cubicBezTo>
                    <a:pt x="13009" y="1249"/>
                    <a:pt x="12769" y="1014"/>
                    <a:pt x="12472" y="1014"/>
                  </a:cubicBezTo>
                  <a:lnTo>
                    <a:pt x="11046" y="1014"/>
                  </a:lnTo>
                  <a:cubicBezTo>
                    <a:pt x="10748" y="1014"/>
                    <a:pt x="10508" y="1249"/>
                    <a:pt x="10508" y="1546"/>
                  </a:cubicBezTo>
                  <a:lnTo>
                    <a:pt x="10508" y="1945"/>
                  </a:lnTo>
                  <a:lnTo>
                    <a:pt x="9937" y="1945"/>
                  </a:lnTo>
                  <a:lnTo>
                    <a:pt x="9500" y="1014"/>
                  </a:lnTo>
                  <a:cubicBezTo>
                    <a:pt x="9347" y="678"/>
                    <a:pt x="9015" y="466"/>
                    <a:pt x="8651" y="466"/>
                  </a:cubicBezTo>
                  <a:lnTo>
                    <a:pt x="6970" y="466"/>
                  </a:lnTo>
                  <a:cubicBezTo>
                    <a:pt x="6668" y="466"/>
                    <a:pt x="6380" y="615"/>
                    <a:pt x="6207" y="860"/>
                  </a:cubicBezTo>
                  <a:cubicBezTo>
                    <a:pt x="6090" y="1022"/>
                    <a:pt x="6230" y="1191"/>
                    <a:pt x="6378" y="1191"/>
                  </a:cubicBezTo>
                  <a:cubicBezTo>
                    <a:pt x="6437" y="1191"/>
                    <a:pt x="6497" y="1164"/>
                    <a:pt x="6543" y="1100"/>
                  </a:cubicBezTo>
                  <a:cubicBezTo>
                    <a:pt x="6639" y="961"/>
                    <a:pt x="6802" y="879"/>
                    <a:pt x="6970" y="879"/>
                  </a:cubicBezTo>
                  <a:lnTo>
                    <a:pt x="8646" y="879"/>
                  </a:lnTo>
                  <a:cubicBezTo>
                    <a:pt x="8852" y="879"/>
                    <a:pt x="9039" y="999"/>
                    <a:pt x="9126" y="1186"/>
                  </a:cubicBezTo>
                  <a:lnTo>
                    <a:pt x="9481" y="1950"/>
                  </a:lnTo>
                  <a:lnTo>
                    <a:pt x="6140" y="1950"/>
                  </a:lnTo>
                  <a:lnTo>
                    <a:pt x="6202" y="1810"/>
                  </a:lnTo>
                  <a:cubicBezTo>
                    <a:pt x="6278" y="1647"/>
                    <a:pt x="6143" y="1516"/>
                    <a:pt x="6008" y="1516"/>
                  </a:cubicBezTo>
                  <a:cubicBezTo>
                    <a:pt x="5938" y="1516"/>
                    <a:pt x="5868" y="1552"/>
                    <a:pt x="5828" y="1638"/>
                  </a:cubicBezTo>
                  <a:lnTo>
                    <a:pt x="5684" y="1950"/>
                  </a:lnTo>
                  <a:lnTo>
                    <a:pt x="4109" y="1950"/>
                  </a:lnTo>
                  <a:cubicBezTo>
                    <a:pt x="4085" y="1398"/>
                    <a:pt x="3634" y="961"/>
                    <a:pt x="3082" y="961"/>
                  </a:cubicBezTo>
                  <a:lnTo>
                    <a:pt x="2905" y="961"/>
                  </a:lnTo>
                  <a:lnTo>
                    <a:pt x="2905" y="538"/>
                  </a:lnTo>
                  <a:cubicBezTo>
                    <a:pt x="2905" y="241"/>
                    <a:pt x="2665" y="1"/>
                    <a:pt x="23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0" name="Google Shape;24590;p76"/>
            <p:cNvSpPr/>
            <p:nvPr/>
          </p:nvSpPr>
          <p:spPr>
            <a:xfrm>
              <a:off x="6738426" y="3489501"/>
              <a:ext cx="10717" cy="133816"/>
            </a:xfrm>
            <a:custGeom>
              <a:rect b="b" l="l" r="r" t="t"/>
              <a:pathLst>
                <a:path extrusionOk="0" h="5107" w="409">
                  <a:moveTo>
                    <a:pt x="204" y="1"/>
                  </a:moveTo>
                  <a:cubicBezTo>
                    <a:pt x="102" y="1"/>
                    <a:pt x="0" y="69"/>
                    <a:pt x="0" y="206"/>
                  </a:cubicBezTo>
                  <a:lnTo>
                    <a:pt x="0" y="4901"/>
                  </a:lnTo>
                  <a:cubicBezTo>
                    <a:pt x="0" y="5016"/>
                    <a:pt x="92" y="5107"/>
                    <a:pt x="207" y="5107"/>
                  </a:cubicBezTo>
                  <a:cubicBezTo>
                    <a:pt x="317" y="5107"/>
                    <a:pt x="408" y="5016"/>
                    <a:pt x="408" y="4901"/>
                  </a:cubicBezTo>
                  <a:lnTo>
                    <a:pt x="408" y="206"/>
                  </a:lnTo>
                  <a:cubicBezTo>
                    <a:pt x="408" y="69"/>
                    <a:pt x="306"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1" name="Google Shape;24591;p76"/>
            <p:cNvSpPr/>
            <p:nvPr/>
          </p:nvSpPr>
          <p:spPr>
            <a:xfrm>
              <a:off x="6914900" y="3471291"/>
              <a:ext cx="40011" cy="30526"/>
            </a:xfrm>
            <a:custGeom>
              <a:rect b="b" l="l" r="r" t="t"/>
              <a:pathLst>
                <a:path extrusionOk="0" h="1165" w="1527">
                  <a:moveTo>
                    <a:pt x="915" y="0"/>
                  </a:moveTo>
                  <a:cubicBezTo>
                    <a:pt x="739" y="0"/>
                    <a:pt x="613" y="248"/>
                    <a:pt x="797" y="378"/>
                  </a:cubicBezTo>
                  <a:cubicBezTo>
                    <a:pt x="931" y="474"/>
                    <a:pt x="903" y="675"/>
                    <a:pt x="754" y="738"/>
                  </a:cubicBezTo>
                  <a:cubicBezTo>
                    <a:pt x="728" y="747"/>
                    <a:pt x="703" y="752"/>
                    <a:pt x="678" y="752"/>
                  </a:cubicBezTo>
                  <a:cubicBezTo>
                    <a:pt x="554" y="752"/>
                    <a:pt x="451" y="640"/>
                    <a:pt x="475" y="507"/>
                  </a:cubicBezTo>
                  <a:cubicBezTo>
                    <a:pt x="495" y="392"/>
                    <a:pt x="423" y="287"/>
                    <a:pt x="312" y="267"/>
                  </a:cubicBezTo>
                  <a:cubicBezTo>
                    <a:pt x="297" y="264"/>
                    <a:pt x="283" y="263"/>
                    <a:pt x="268" y="263"/>
                  </a:cubicBezTo>
                  <a:cubicBezTo>
                    <a:pt x="171" y="263"/>
                    <a:pt x="89" y="330"/>
                    <a:pt x="72" y="431"/>
                  </a:cubicBezTo>
                  <a:cubicBezTo>
                    <a:pt x="0" y="810"/>
                    <a:pt x="288" y="1160"/>
                    <a:pt x="677" y="1165"/>
                  </a:cubicBezTo>
                  <a:cubicBezTo>
                    <a:pt x="1277" y="1165"/>
                    <a:pt x="1527" y="392"/>
                    <a:pt x="1037" y="42"/>
                  </a:cubicBezTo>
                  <a:cubicBezTo>
                    <a:pt x="996" y="13"/>
                    <a:pt x="954" y="0"/>
                    <a:pt x="9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2" name="Google Shape;24592;p76"/>
            <p:cNvSpPr/>
            <p:nvPr/>
          </p:nvSpPr>
          <p:spPr>
            <a:xfrm>
              <a:off x="6757030" y="3465395"/>
              <a:ext cx="182658" cy="181452"/>
            </a:xfrm>
            <a:custGeom>
              <a:rect b="b" l="l" r="r" t="t"/>
              <a:pathLst>
                <a:path extrusionOk="0" h="6925" w="6971">
                  <a:moveTo>
                    <a:pt x="3462" y="1"/>
                  </a:moveTo>
                  <a:cubicBezTo>
                    <a:pt x="2731" y="1"/>
                    <a:pt x="1985" y="233"/>
                    <a:pt x="1331" y="747"/>
                  </a:cubicBezTo>
                  <a:cubicBezTo>
                    <a:pt x="1157" y="886"/>
                    <a:pt x="1287" y="1120"/>
                    <a:pt x="1457" y="1120"/>
                  </a:cubicBezTo>
                  <a:cubicBezTo>
                    <a:pt x="1498" y="1120"/>
                    <a:pt x="1542" y="1106"/>
                    <a:pt x="1585" y="1073"/>
                  </a:cubicBezTo>
                  <a:cubicBezTo>
                    <a:pt x="2161" y="617"/>
                    <a:pt x="2819" y="412"/>
                    <a:pt x="3464" y="412"/>
                  </a:cubicBezTo>
                  <a:cubicBezTo>
                    <a:pt x="5052" y="412"/>
                    <a:pt x="6558" y="1659"/>
                    <a:pt x="6558" y="3483"/>
                  </a:cubicBezTo>
                  <a:cubicBezTo>
                    <a:pt x="6558" y="5182"/>
                    <a:pt x="5185" y="6555"/>
                    <a:pt x="3486" y="6555"/>
                  </a:cubicBezTo>
                  <a:cubicBezTo>
                    <a:pt x="1791" y="6555"/>
                    <a:pt x="414" y="5182"/>
                    <a:pt x="414" y="3483"/>
                  </a:cubicBezTo>
                  <a:cubicBezTo>
                    <a:pt x="414" y="2811"/>
                    <a:pt x="635" y="2153"/>
                    <a:pt x="1043" y="1620"/>
                  </a:cubicBezTo>
                  <a:cubicBezTo>
                    <a:pt x="1115" y="1529"/>
                    <a:pt x="1095" y="1400"/>
                    <a:pt x="1004" y="1332"/>
                  </a:cubicBezTo>
                  <a:cubicBezTo>
                    <a:pt x="967" y="1303"/>
                    <a:pt x="922" y="1288"/>
                    <a:pt x="879" y="1288"/>
                  </a:cubicBezTo>
                  <a:cubicBezTo>
                    <a:pt x="817" y="1288"/>
                    <a:pt x="756" y="1317"/>
                    <a:pt x="716" y="1371"/>
                  </a:cubicBezTo>
                  <a:cubicBezTo>
                    <a:pt x="251" y="1976"/>
                    <a:pt x="1" y="2720"/>
                    <a:pt x="1" y="3483"/>
                  </a:cubicBezTo>
                  <a:cubicBezTo>
                    <a:pt x="25" y="5389"/>
                    <a:pt x="1580" y="6925"/>
                    <a:pt x="3486" y="6925"/>
                  </a:cubicBezTo>
                  <a:cubicBezTo>
                    <a:pt x="5392" y="6925"/>
                    <a:pt x="6942" y="5389"/>
                    <a:pt x="6971" y="3483"/>
                  </a:cubicBezTo>
                  <a:cubicBezTo>
                    <a:pt x="6971" y="1410"/>
                    <a:pt x="5263"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3" name="Google Shape;24593;p76"/>
            <p:cNvSpPr/>
            <p:nvPr/>
          </p:nvSpPr>
          <p:spPr>
            <a:xfrm>
              <a:off x="6786220" y="3499406"/>
              <a:ext cx="137878" cy="114505"/>
            </a:xfrm>
            <a:custGeom>
              <a:rect b="b" l="l" r="r" t="t"/>
              <a:pathLst>
                <a:path extrusionOk="0" h="4370" w="5262">
                  <a:moveTo>
                    <a:pt x="2377" y="1"/>
                  </a:moveTo>
                  <a:cubicBezTo>
                    <a:pt x="1028" y="1"/>
                    <a:pt x="1" y="1215"/>
                    <a:pt x="221" y="2545"/>
                  </a:cubicBezTo>
                  <a:cubicBezTo>
                    <a:pt x="240" y="2663"/>
                    <a:pt x="329" y="2716"/>
                    <a:pt x="420" y="2716"/>
                  </a:cubicBezTo>
                  <a:cubicBezTo>
                    <a:pt x="536" y="2716"/>
                    <a:pt x="654" y="2629"/>
                    <a:pt x="629" y="2478"/>
                  </a:cubicBezTo>
                  <a:cubicBezTo>
                    <a:pt x="434" y="1321"/>
                    <a:pt x="1359" y="413"/>
                    <a:pt x="2380" y="413"/>
                  </a:cubicBezTo>
                  <a:cubicBezTo>
                    <a:pt x="2787" y="413"/>
                    <a:pt x="3209" y="557"/>
                    <a:pt x="3582" y="889"/>
                  </a:cubicBezTo>
                  <a:cubicBezTo>
                    <a:pt x="4359" y="1614"/>
                    <a:pt x="4330" y="2857"/>
                    <a:pt x="3519" y="3543"/>
                  </a:cubicBezTo>
                  <a:cubicBezTo>
                    <a:pt x="3184" y="3824"/>
                    <a:pt x="2778" y="3959"/>
                    <a:pt x="2377" y="3959"/>
                  </a:cubicBezTo>
                  <a:cubicBezTo>
                    <a:pt x="1802" y="3959"/>
                    <a:pt x="1235" y="3682"/>
                    <a:pt x="893" y="3159"/>
                  </a:cubicBezTo>
                  <a:cubicBezTo>
                    <a:pt x="849" y="3091"/>
                    <a:pt x="788" y="3063"/>
                    <a:pt x="727" y="3063"/>
                  </a:cubicBezTo>
                  <a:cubicBezTo>
                    <a:pt x="583" y="3063"/>
                    <a:pt x="443" y="3223"/>
                    <a:pt x="548" y="3385"/>
                  </a:cubicBezTo>
                  <a:cubicBezTo>
                    <a:pt x="976" y="4034"/>
                    <a:pt x="1675" y="4369"/>
                    <a:pt x="2377" y="4369"/>
                  </a:cubicBezTo>
                  <a:cubicBezTo>
                    <a:pt x="2959" y="4369"/>
                    <a:pt x="3543" y="4140"/>
                    <a:pt x="3980" y="3668"/>
                  </a:cubicBezTo>
                  <a:cubicBezTo>
                    <a:pt x="5262" y="2276"/>
                    <a:pt x="4273" y="1"/>
                    <a:pt x="23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4" name="Google Shape;24594;p76"/>
            <p:cNvSpPr/>
            <p:nvPr/>
          </p:nvSpPr>
          <p:spPr>
            <a:xfrm>
              <a:off x="6829244" y="3526709"/>
              <a:ext cx="55392" cy="43496"/>
            </a:xfrm>
            <a:custGeom>
              <a:rect b="b" l="l" r="r" t="t"/>
              <a:pathLst>
                <a:path extrusionOk="0" h="1660" w="2114">
                  <a:moveTo>
                    <a:pt x="964" y="0"/>
                  </a:moveTo>
                  <a:cubicBezTo>
                    <a:pt x="949" y="0"/>
                    <a:pt x="934" y="2"/>
                    <a:pt x="917" y="5"/>
                  </a:cubicBezTo>
                  <a:cubicBezTo>
                    <a:pt x="135" y="164"/>
                    <a:pt x="0" y="1215"/>
                    <a:pt x="706" y="1570"/>
                  </a:cubicBezTo>
                  <a:cubicBezTo>
                    <a:pt x="830" y="1632"/>
                    <a:pt x="956" y="1659"/>
                    <a:pt x="1078" y="1659"/>
                  </a:cubicBezTo>
                  <a:cubicBezTo>
                    <a:pt x="1648" y="1659"/>
                    <a:pt x="2113" y="1047"/>
                    <a:pt x="1824" y="461"/>
                  </a:cubicBezTo>
                  <a:cubicBezTo>
                    <a:pt x="1784" y="377"/>
                    <a:pt x="1715" y="342"/>
                    <a:pt x="1646" y="342"/>
                  </a:cubicBezTo>
                  <a:cubicBezTo>
                    <a:pt x="1511" y="342"/>
                    <a:pt x="1375" y="477"/>
                    <a:pt x="1455" y="639"/>
                  </a:cubicBezTo>
                  <a:cubicBezTo>
                    <a:pt x="1601" y="936"/>
                    <a:pt x="1369" y="1246"/>
                    <a:pt x="1081" y="1246"/>
                  </a:cubicBezTo>
                  <a:cubicBezTo>
                    <a:pt x="1020" y="1246"/>
                    <a:pt x="956" y="1232"/>
                    <a:pt x="893" y="1200"/>
                  </a:cubicBezTo>
                  <a:cubicBezTo>
                    <a:pt x="533" y="1023"/>
                    <a:pt x="605" y="490"/>
                    <a:pt x="994" y="413"/>
                  </a:cubicBezTo>
                  <a:cubicBezTo>
                    <a:pt x="1246" y="359"/>
                    <a:pt x="1194" y="0"/>
                    <a:pt x="96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95" name="Google Shape;24595;p76"/>
          <p:cNvGrpSpPr/>
          <p:nvPr/>
        </p:nvGrpSpPr>
        <p:grpSpPr>
          <a:xfrm>
            <a:off x="7658737" y="3349606"/>
            <a:ext cx="110208" cy="363219"/>
            <a:chOff x="7658737" y="3349606"/>
            <a:chExt cx="110208" cy="363219"/>
          </a:xfrm>
        </p:grpSpPr>
        <p:sp>
          <p:nvSpPr>
            <p:cNvPr id="24596" name="Google Shape;24596;p76"/>
            <p:cNvSpPr/>
            <p:nvPr/>
          </p:nvSpPr>
          <p:spPr>
            <a:xfrm>
              <a:off x="7664292" y="3354978"/>
              <a:ext cx="96478" cy="304840"/>
            </a:xfrm>
            <a:custGeom>
              <a:rect b="b" l="l" r="r" t="t"/>
              <a:pathLst>
                <a:path extrusionOk="0" h="11634" w="3682">
                  <a:moveTo>
                    <a:pt x="1911" y="1"/>
                  </a:moveTo>
                  <a:cubicBezTo>
                    <a:pt x="1750" y="1"/>
                    <a:pt x="1589" y="67"/>
                    <a:pt x="1474" y="199"/>
                  </a:cubicBezTo>
                  <a:lnTo>
                    <a:pt x="874" y="876"/>
                  </a:lnTo>
                  <a:cubicBezTo>
                    <a:pt x="312" y="1514"/>
                    <a:pt x="0" y="2340"/>
                    <a:pt x="0" y="3189"/>
                  </a:cubicBezTo>
                  <a:lnTo>
                    <a:pt x="0" y="5532"/>
                  </a:lnTo>
                  <a:lnTo>
                    <a:pt x="255" y="5738"/>
                  </a:lnTo>
                  <a:cubicBezTo>
                    <a:pt x="519" y="5954"/>
                    <a:pt x="543" y="6353"/>
                    <a:pt x="307" y="6598"/>
                  </a:cubicBezTo>
                  <a:lnTo>
                    <a:pt x="0" y="6914"/>
                  </a:lnTo>
                  <a:lnTo>
                    <a:pt x="0" y="8369"/>
                  </a:lnTo>
                  <a:cubicBezTo>
                    <a:pt x="0" y="8839"/>
                    <a:pt x="149" y="9300"/>
                    <a:pt x="423" y="9689"/>
                  </a:cubicBezTo>
                  <a:lnTo>
                    <a:pt x="1810" y="11633"/>
                  </a:lnTo>
                  <a:lnTo>
                    <a:pt x="2266" y="11009"/>
                  </a:lnTo>
                  <a:lnTo>
                    <a:pt x="3245" y="9665"/>
                  </a:lnTo>
                  <a:cubicBezTo>
                    <a:pt x="3528" y="9276"/>
                    <a:pt x="3682" y="8806"/>
                    <a:pt x="3682" y="8326"/>
                  </a:cubicBezTo>
                  <a:lnTo>
                    <a:pt x="3682" y="5249"/>
                  </a:lnTo>
                  <a:lnTo>
                    <a:pt x="3197" y="4850"/>
                  </a:lnTo>
                  <a:cubicBezTo>
                    <a:pt x="2928" y="4634"/>
                    <a:pt x="2909" y="4241"/>
                    <a:pt x="3144" y="3996"/>
                  </a:cubicBezTo>
                  <a:lnTo>
                    <a:pt x="3682" y="3434"/>
                  </a:lnTo>
                  <a:lnTo>
                    <a:pt x="3682" y="3084"/>
                  </a:lnTo>
                  <a:cubicBezTo>
                    <a:pt x="3682" y="2282"/>
                    <a:pt x="3408" y="1500"/>
                    <a:pt x="2900" y="876"/>
                  </a:cubicBezTo>
                  <a:lnTo>
                    <a:pt x="2367" y="218"/>
                  </a:lnTo>
                  <a:lnTo>
                    <a:pt x="2362" y="213"/>
                  </a:lnTo>
                  <a:cubicBezTo>
                    <a:pt x="2245" y="72"/>
                    <a:pt x="2078" y="1"/>
                    <a:pt x="1911" y="1"/>
                  </a:cubicBezTo>
                  <a:close/>
                </a:path>
              </a:pathLst>
            </a:custGeom>
            <a:solidFill>
              <a:srgbClr val="B7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7" name="Google Shape;24597;p76"/>
            <p:cNvSpPr/>
            <p:nvPr/>
          </p:nvSpPr>
          <p:spPr>
            <a:xfrm>
              <a:off x="7687926" y="3360690"/>
              <a:ext cx="72843" cy="282777"/>
            </a:xfrm>
            <a:custGeom>
              <a:rect b="b" l="l" r="r" t="t"/>
              <a:pathLst>
                <a:path extrusionOk="0" h="10792" w="2780">
                  <a:moveTo>
                    <a:pt x="1460" y="0"/>
                  </a:moveTo>
                  <a:lnTo>
                    <a:pt x="879" y="658"/>
                  </a:lnTo>
                  <a:cubicBezTo>
                    <a:pt x="313" y="1296"/>
                    <a:pt x="1" y="2122"/>
                    <a:pt x="1" y="2971"/>
                  </a:cubicBezTo>
                  <a:lnTo>
                    <a:pt x="1" y="5314"/>
                  </a:lnTo>
                  <a:lnTo>
                    <a:pt x="260" y="5520"/>
                  </a:lnTo>
                  <a:cubicBezTo>
                    <a:pt x="524" y="5736"/>
                    <a:pt x="543" y="6135"/>
                    <a:pt x="308" y="6380"/>
                  </a:cubicBezTo>
                  <a:lnTo>
                    <a:pt x="1" y="6696"/>
                  </a:lnTo>
                  <a:lnTo>
                    <a:pt x="1" y="8151"/>
                  </a:lnTo>
                  <a:cubicBezTo>
                    <a:pt x="1" y="8621"/>
                    <a:pt x="149" y="9082"/>
                    <a:pt x="423" y="9471"/>
                  </a:cubicBezTo>
                  <a:lnTo>
                    <a:pt x="1364" y="10791"/>
                  </a:lnTo>
                  <a:lnTo>
                    <a:pt x="2343" y="9447"/>
                  </a:lnTo>
                  <a:cubicBezTo>
                    <a:pt x="2626" y="9058"/>
                    <a:pt x="2780" y="8588"/>
                    <a:pt x="2780" y="8108"/>
                  </a:cubicBezTo>
                  <a:lnTo>
                    <a:pt x="2780" y="5031"/>
                  </a:lnTo>
                  <a:lnTo>
                    <a:pt x="2295" y="4632"/>
                  </a:lnTo>
                  <a:cubicBezTo>
                    <a:pt x="2026" y="4416"/>
                    <a:pt x="2007" y="4023"/>
                    <a:pt x="2242" y="3778"/>
                  </a:cubicBezTo>
                  <a:lnTo>
                    <a:pt x="2780" y="3221"/>
                  </a:lnTo>
                  <a:lnTo>
                    <a:pt x="2780" y="2866"/>
                  </a:lnTo>
                  <a:cubicBezTo>
                    <a:pt x="2780" y="2064"/>
                    <a:pt x="2506" y="1287"/>
                    <a:pt x="1998" y="663"/>
                  </a:cubicBezTo>
                  <a:lnTo>
                    <a:pt x="1465" y="0"/>
                  </a:lnTo>
                  <a:close/>
                </a:path>
              </a:pathLst>
            </a:custGeom>
            <a:solidFill>
              <a:srgbClr val="C3CF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8" name="Google Shape;24598;p76"/>
            <p:cNvSpPr/>
            <p:nvPr/>
          </p:nvSpPr>
          <p:spPr>
            <a:xfrm>
              <a:off x="7658737" y="3349606"/>
              <a:ext cx="88067" cy="254452"/>
            </a:xfrm>
            <a:custGeom>
              <a:rect b="b" l="l" r="r" t="t"/>
              <a:pathLst>
                <a:path extrusionOk="0" h="9711" w="3361">
                  <a:moveTo>
                    <a:pt x="2122" y="1"/>
                  </a:moveTo>
                  <a:cubicBezTo>
                    <a:pt x="1905" y="1"/>
                    <a:pt x="1687" y="89"/>
                    <a:pt x="1527" y="270"/>
                  </a:cubicBezTo>
                  <a:lnTo>
                    <a:pt x="932" y="946"/>
                  </a:lnTo>
                  <a:cubicBezTo>
                    <a:pt x="332" y="1623"/>
                    <a:pt x="6" y="2497"/>
                    <a:pt x="6" y="3399"/>
                  </a:cubicBezTo>
                  <a:lnTo>
                    <a:pt x="6" y="5737"/>
                  </a:lnTo>
                  <a:cubicBezTo>
                    <a:pt x="6" y="5987"/>
                    <a:pt x="476" y="6039"/>
                    <a:pt x="476" y="6399"/>
                  </a:cubicBezTo>
                  <a:cubicBezTo>
                    <a:pt x="476" y="6635"/>
                    <a:pt x="289" y="6711"/>
                    <a:pt x="63" y="6975"/>
                  </a:cubicBezTo>
                  <a:cubicBezTo>
                    <a:pt x="25" y="7014"/>
                    <a:pt x="6" y="7067"/>
                    <a:pt x="6" y="7119"/>
                  </a:cubicBezTo>
                  <a:lnTo>
                    <a:pt x="6" y="8574"/>
                  </a:lnTo>
                  <a:cubicBezTo>
                    <a:pt x="1" y="8920"/>
                    <a:pt x="73" y="9260"/>
                    <a:pt x="217" y="9577"/>
                  </a:cubicBezTo>
                  <a:cubicBezTo>
                    <a:pt x="252" y="9672"/>
                    <a:pt x="326" y="9711"/>
                    <a:pt x="400" y="9711"/>
                  </a:cubicBezTo>
                  <a:cubicBezTo>
                    <a:pt x="538" y="9711"/>
                    <a:pt x="679" y="9577"/>
                    <a:pt x="591" y="9409"/>
                  </a:cubicBezTo>
                  <a:cubicBezTo>
                    <a:pt x="476" y="9145"/>
                    <a:pt x="457" y="8358"/>
                    <a:pt x="419" y="7206"/>
                  </a:cubicBezTo>
                  <a:cubicBezTo>
                    <a:pt x="558" y="7023"/>
                    <a:pt x="889" y="6846"/>
                    <a:pt x="889" y="6399"/>
                  </a:cubicBezTo>
                  <a:cubicBezTo>
                    <a:pt x="889" y="5910"/>
                    <a:pt x="495" y="5723"/>
                    <a:pt x="419" y="5636"/>
                  </a:cubicBezTo>
                  <a:lnTo>
                    <a:pt x="419" y="3399"/>
                  </a:lnTo>
                  <a:cubicBezTo>
                    <a:pt x="419" y="2593"/>
                    <a:pt x="711" y="1820"/>
                    <a:pt x="1244" y="1220"/>
                  </a:cubicBezTo>
                  <a:lnTo>
                    <a:pt x="1839" y="543"/>
                  </a:lnTo>
                  <a:cubicBezTo>
                    <a:pt x="1915" y="456"/>
                    <a:pt x="2020" y="413"/>
                    <a:pt x="2125" y="413"/>
                  </a:cubicBezTo>
                  <a:cubicBezTo>
                    <a:pt x="2234" y="413"/>
                    <a:pt x="2342" y="460"/>
                    <a:pt x="2416" y="553"/>
                  </a:cubicBezTo>
                  <a:lnTo>
                    <a:pt x="2896" y="1148"/>
                  </a:lnTo>
                  <a:cubicBezTo>
                    <a:pt x="2942" y="1213"/>
                    <a:pt x="3002" y="1240"/>
                    <a:pt x="3060" y="1240"/>
                  </a:cubicBezTo>
                  <a:cubicBezTo>
                    <a:pt x="3216" y="1240"/>
                    <a:pt x="3361" y="1046"/>
                    <a:pt x="3217" y="889"/>
                  </a:cubicBezTo>
                  <a:lnTo>
                    <a:pt x="2737" y="294"/>
                  </a:lnTo>
                  <a:cubicBezTo>
                    <a:pt x="2580" y="99"/>
                    <a:pt x="2351" y="1"/>
                    <a:pt x="21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9" name="Google Shape;24599;p76"/>
            <p:cNvSpPr/>
            <p:nvPr/>
          </p:nvSpPr>
          <p:spPr>
            <a:xfrm>
              <a:off x="7672729" y="3388596"/>
              <a:ext cx="96216" cy="324230"/>
            </a:xfrm>
            <a:custGeom>
              <a:rect b="b" l="l" r="r" t="t"/>
              <a:pathLst>
                <a:path extrusionOk="0" h="12374" w="3672">
                  <a:moveTo>
                    <a:pt x="2985" y="0"/>
                  </a:moveTo>
                  <a:cubicBezTo>
                    <a:pt x="2844" y="0"/>
                    <a:pt x="2703" y="144"/>
                    <a:pt x="2798" y="313"/>
                  </a:cubicBezTo>
                  <a:cubicBezTo>
                    <a:pt x="3240" y="1182"/>
                    <a:pt x="3139" y="1926"/>
                    <a:pt x="3154" y="2070"/>
                  </a:cubicBezTo>
                  <a:lnTo>
                    <a:pt x="2674" y="2564"/>
                  </a:lnTo>
                  <a:cubicBezTo>
                    <a:pt x="2352" y="2900"/>
                    <a:pt x="2386" y="3438"/>
                    <a:pt x="2741" y="3731"/>
                  </a:cubicBezTo>
                  <a:lnTo>
                    <a:pt x="3154" y="4067"/>
                  </a:lnTo>
                  <a:lnTo>
                    <a:pt x="3154" y="7043"/>
                  </a:lnTo>
                  <a:cubicBezTo>
                    <a:pt x="3154" y="7480"/>
                    <a:pt x="3014" y="7907"/>
                    <a:pt x="2755" y="8262"/>
                  </a:cubicBezTo>
                  <a:lnTo>
                    <a:pt x="1728" y="9673"/>
                  </a:lnTo>
                  <a:lnTo>
                    <a:pt x="1728" y="4950"/>
                  </a:lnTo>
                  <a:lnTo>
                    <a:pt x="2664" y="4268"/>
                  </a:lnTo>
                  <a:cubicBezTo>
                    <a:pt x="2829" y="4130"/>
                    <a:pt x="2707" y="3895"/>
                    <a:pt x="2536" y="3895"/>
                  </a:cubicBezTo>
                  <a:cubicBezTo>
                    <a:pt x="2498" y="3895"/>
                    <a:pt x="2459" y="3906"/>
                    <a:pt x="2419" y="3932"/>
                  </a:cubicBezTo>
                  <a:lnTo>
                    <a:pt x="1728" y="4436"/>
                  </a:lnTo>
                  <a:lnTo>
                    <a:pt x="1728" y="298"/>
                  </a:lnTo>
                  <a:cubicBezTo>
                    <a:pt x="1735" y="152"/>
                    <a:pt x="1627" y="79"/>
                    <a:pt x="1520" y="79"/>
                  </a:cubicBezTo>
                  <a:cubicBezTo>
                    <a:pt x="1412" y="79"/>
                    <a:pt x="1305" y="152"/>
                    <a:pt x="1315" y="298"/>
                  </a:cubicBezTo>
                  <a:lnTo>
                    <a:pt x="1315" y="1618"/>
                  </a:lnTo>
                  <a:lnTo>
                    <a:pt x="835" y="1186"/>
                  </a:lnTo>
                  <a:cubicBezTo>
                    <a:pt x="792" y="1153"/>
                    <a:pt x="747" y="1138"/>
                    <a:pt x="704" y="1138"/>
                  </a:cubicBezTo>
                  <a:cubicBezTo>
                    <a:pt x="540" y="1138"/>
                    <a:pt x="408" y="1350"/>
                    <a:pt x="557" y="1498"/>
                  </a:cubicBezTo>
                  <a:cubicBezTo>
                    <a:pt x="1133" y="2007"/>
                    <a:pt x="1305" y="2161"/>
                    <a:pt x="1315" y="2170"/>
                  </a:cubicBezTo>
                  <a:lnTo>
                    <a:pt x="1315" y="6078"/>
                  </a:lnTo>
                  <a:lnTo>
                    <a:pt x="893" y="5684"/>
                  </a:lnTo>
                  <a:cubicBezTo>
                    <a:pt x="846" y="5636"/>
                    <a:pt x="794" y="5616"/>
                    <a:pt x="744" y="5616"/>
                  </a:cubicBezTo>
                  <a:cubicBezTo>
                    <a:pt x="576" y="5616"/>
                    <a:pt x="435" y="5846"/>
                    <a:pt x="609" y="5987"/>
                  </a:cubicBezTo>
                  <a:lnTo>
                    <a:pt x="1315" y="6639"/>
                  </a:lnTo>
                  <a:lnTo>
                    <a:pt x="1315" y="9750"/>
                  </a:lnTo>
                  <a:lnTo>
                    <a:pt x="485" y="8584"/>
                  </a:lnTo>
                  <a:cubicBezTo>
                    <a:pt x="439" y="8526"/>
                    <a:pt x="382" y="8502"/>
                    <a:pt x="326" y="8502"/>
                  </a:cubicBezTo>
                  <a:cubicBezTo>
                    <a:pt x="181" y="8502"/>
                    <a:pt x="43" y="8664"/>
                    <a:pt x="144" y="8824"/>
                  </a:cubicBezTo>
                  <a:lnTo>
                    <a:pt x="1315" y="10460"/>
                  </a:lnTo>
                  <a:lnTo>
                    <a:pt x="1315" y="10916"/>
                  </a:lnTo>
                  <a:lnTo>
                    <a:pt x="441" y="10076"/>
                  </a:lnTo>
                  <a:cubicBezTo>
                    <a:pt x="396" y="10033"/>
                    <a:pt x="347" y="10015"/>
                    <a:pt x="299" y="10015"/>
                  </a:cubicBezTo>
                  <a:cubicBezTo>
                    <a:pt x="137" y="10015"/>
                    <a:pt x="1" y="10230"/>
                    <a:pt x="153" y="10379"/>
                  </a:cubicBezTo>
                  <a:lnTo>
                    <a:pt x="1315" y="11492"/>
                  </a:lnTo>
                  <a:lnTo>
                    <a:pt x="1315" y="12179"/>
                  </a:lnTo>
                  <a:cubicBezTo>
                    <a:pt x="1322" y="12309"/>
                    <a:pt x="1422" y="12373"/>
                    <a:pt x="1522" y="12373"/>
                  </a:cubicBezTo>
                  <a:cubicBezTo>
                    <a:pt x="1621" y="12373"/>
                    <a:pt x="1721" y="12309"/>
                    <a:pt x="1728" y="12179"/>
                  </a:cubicBezTo>
                  <a:lnTo>
                    <a:pt x="1728" y="11492"/>
                  </a:lnTo>
                  <a:lnTo>
                    <a:pt x="2928" y="10283"/>
                  </a:lnTo>
                  <a:cubicBezTo>
                    <a:pt x="3062" y="10130"/>
                    <a:pt x="2928" y="9935"/>
                    <a:pt x="2771" y="9935"/>
                  </a:cubicBezTo>
                  <a:cubicBezTo>
                    <a:pt x="2726" y="9935"/>
                    <a:pt x="2678" y="9951"/>
                    <a:pt x="2635" y="9990"/>
                  </a:cubicBezTo>
                  <a:lnTo>
                    <a:pt x="1728" y="10907"/>
                  </a:lnTo>
                  <a:lnTo>
                    <a:pt x="1728" y="10374"/>
                  </a:lnTo>
                  <a:lnTo>
                    <a:pt x="3091" y="8502"/>
                  </a:lnTo>
                  <a:cubicBezTo>
                    <a:pt x="3403" y="8080"/>
                    <a:pt x="3571" y="7566"/>
                    <a:pt x="3571" y="7043"/>
                  </a:cubicBezTo>
                  <a:lnTo>
                    <a:pt x="3571" y="3971"/>
                  </a:lnTo>
                  <a:cubicBezTo>
                    <a:pt x="3571" y="3908"/>
                    <a:pt x="3542" y="3851"/>
                    <a:pt x="3494" y="3807"/>
                  </a:cubicBezTo>
                  <a:lnTo>
                    <a:pt x="3005" y="3409"/>
                  </a:lnTo>
                  <a:cubicBezTo>
                    <a:pt x="2837" y="3270"/>
                    <a:pt x="2822" y="3015"/>
                    <a:pt x="2976" y="2857"/>
                  </a:cubicBezTo>
                  <a:cubicBezTo>
                    <a:pt x="3475" y="2310"/>
                    <a:pt x="3566" y="2300"/>
                    <a:pt x="3566" y="2156"/>
                  </a:cubicBezTo>
                  <a:cubicBezTo>
                    <a:pt x="3552" y="1969"/>
                    <a:pt x="3672" y="1119"/>
                    <a:pt x="3168" y="126"/>
                  </a:cubicBezTo>
                  <a:cubicBezTo>
                    <a:pt x="3128" y="37"/>
                    <a:pt x="3057" y="0"/>
                    <a:pt x="298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00" name="Google Shape;24600;p76"/>
          <p:cNvGrpSpPr/>
          <p:nvPr/>
        </p:nvGrpSpPr>
        <p:grpSpPr>
          <a:xfrm>
            <a:off x="7975263" y="3383696"/>
            <a:ext cx="363717" cy="295355"/>
            <a:chOff x="7975263" y="3383696"/>
            <a:chExt cx="363717" cy="295355"/>
          </a:xfrm>
        </p:grpSpPr>
        <p:sp>
          <p:nvSpPr>
            <p:cNvPr id="24601" name="Google Shape;24601;p76"/>
            <p:cNvSpPr/>
            <p:nvPr/>
          </p:nvSpPr>
          <p:spPr>
            <a:xfrm>
              <a:off x="7980870" y="3406702"/>
              <a:ext cx="352843" cy="255632"/>
            </a:xfrm>
            <a:custGeom>
              <a:rect b="b" l="l" r="r" t="t"/>
              <a:pathLst>
                <a:path extrusionOk="0" h="9756" w="13466">
                  <a:moveTo>
                    <a:pt x="380" y="1"/>
                  </a:moveTo>
                  <a:cubicBezTo>
                    <a:pt x="168" y="1"/>
                    <a:pt x="0" y="174"/>
                    <a:pt x="0" y="380"/>
                  </a:cubicBezTo>
                  <a:lnTo>
                    <a:pt x="0" y="9376"/>
                  </a:lnTo>
                  <a:cubicBezTo>
                    <a:pt x="0" y="9587"/>
                    <a:pt x="168" y="9755"/>
                    <a:pt x="380" y="9755"/>
                  </a:cubicBezTo>
                  <a:lnTo>
                    <a:pt x="13086" y="9755"/>
                  </a:lnTo>
                  <a:cubicBezTo>
                    <a:pt x="13292" y="9755"/>
                    <a:pt x="13465" y="9587"/>
                    <a:pt x="13465" y="9376"/>
                  </a:cubicBezTo>
                  <a:lnTo>
                    <a:pt x="13465" y="380"/>
                  </a:lnTo>
                  <a:cubicBezTo>
                    <a:pt x="13465" y="174"/>
                    <a:pt x="13292" y="1"/>
                    <a:pt x="13086" y="1"/>
                  </a:cubicBezTo>
                  <a:close/>
                </a:path>
              </a:pathLst>
            </a:custGeom>
            <a:solidFill>
              <a:srgbClr val="7689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2" name="Google Shape;24602;p76"/>
            <p:cNvSpPr/>
            <p:nvPr/>
          </p:nvSpPr>
          <p:spPr>
            <a:xfrm>
              <a:off x="8302349" y="3406702"/>
              <a:ext cx="31364" cy="255632"/>
            </a:xfrm>
            <a:custGeom>
              <a:rect b="b" l="l" r="r" t="t"/>
              <a:pathLst>
                <a:path extrusionOk="0" h="9756" w="1197">
                  <a:moveTo>
                    <a:pt x="1" y="1"/>
                  </a:moveTo>
                  <a:cubicBezTo>
                    <a:pt x="212" y="1"/>
                    <a:pt x="380" y="174"/>
                    <a:pt x="380" y="380"/>
                  </a:cubicBezTo>
                  <a:lnTo>
                    <a:pt x="380" y="9376"/>
                  </a:lnTo>
                  <a:cubicBezTo>
                    <a:pt x="380" y="9587"/>
                    <a:pt x="212" y="9755"/>
                    <a:pt x="1" y="9755"/>
                  </a:cubicBezTo>
                  <a:lnTo>
                    <a:pt x="817" y="9755"/>
                  </a:lnTo>
                  <a:cubicBezTo>
                    <a:pt x="1023" y="9755"/>
                    <a:pt x="1196" y="9587"/>
                    <a:pt x="1196" y="9376"/>
                  </a:cubicBezTo>
                  <a:lnTo>
                    <a:pt x="1196" y="380"/>
                  </a:lnTo>
                  <a:cubicBezTo>
                    <a:pt x="1196" y="174"/>
                    <a:pt x="1023" y="1"/>
                    <a:pt x="81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3" name="Google Shape;24603;p76"/>
            <p:cNvSpPr/>
            <p:nvPr/>
          </p:nvSpPr>
          <p:spPr>
            <a:xfrm>
              <a:off x="8001125" y="3388989"/>
              <a:ext cx="156114" cy="229298"/>
            </a:xfrm>
            <a:custGeom>
              <a:rect b="b" l="l" r="r" t="t"/>
              <a:pathLst>
                <a:path extrusionOk="0" h="8751" w="5958">
                  <a:moveTo>
                    <a:pt x="0" y="0"/>
                  </a:moveTo>
                  <a:lnTo>
                    <a:pt x="0" y="8751"/>
                  </a:lnTo>
                  <a:lnTo>
                    <a:pt x="5957" y="8751"/>
                  </a:lnTo>
                  <a:lnTo>
                    <a:pt x="5957"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4" name="Google Shape;24604;p76"/>
            <p:cNvSpPr/>
            <p:nvPr/>
          </p:nvSpPr>
          <p:spPr>
            <a:xfrm>
              <a:off x="8157213" y="3388989"/>
              <a:ext cx="156246" cy="229298"/>
            </a:xfrm>
            <a:custGeom>
              <a:rect b="b" l="l" r="r" t="t"/>
              <a:pathLst>
                <a:path extrusionOk="0" h="8751" w="5963">
                  <a:moveTo>
                    <a:pt x="0" y="0"/>
                  </a:moveTo>
                  <a:lnTo>
                    <a:pt x="0" y="8751"/>
                  </a:lnTo>
                  <a:lnTo>
                    <a:pt x="5962" y="8751"/>
                  </a:lnTo>
                  <a:lnTo>
                    <a:pt x="5962"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5" name="Google Shape;24605;p76"/>
            <p:cNvSpPr/>
            <p:nvPr/>
          </p:nvSpPr>
          <p:spPr>
            <a:xfrm>
              <a:off x="8001125" y="3618260"/>
              <a:ext cx="156114" cy="21303"/>
            </a:xfrm>
            <a:custGeom>
              <a:rect b="b" l="l" r="r" t="t"/>
              <a:pathLst>
                <a:path extrusionOk="0" h="813" w="5958">
                  <a:moveTo>
                    <a:pt x="0" y="1"/>
                  </a:moveTo>
                  <a:lnTo>
                    <a:pt x="0" y="812"/>
                  </a:lnTo>
                  <a:lnTo>
                    <a:pt x="5957" y="812"/>
                  </a:lnTo>
                  <a:lnTo>
                    <a:pt x="5957" y="1"/>
                  </a:ln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6" name="Google Shape;24606;p76"/>
            <p:cNvSpPr/>
            <p:nvPr/>
          </p:nvSpPr>
          <p:spPr>
            <a:xfrm>
              <a:off x="8157213" y="3618260"/>
              <a:ext cx="156246" cy="21303"/>
            </a:xfrm>
            <a:custGeom>
              <a:rect b="b" l="l" r="r" t="t"/>
              <a:pathLst>
                <a:path extrusionOk="0" h="813" w="5963">
                  <a:moveTo>
                    <a:pt x="0" y="1"/>
                  </a:moveTo>
                  <a:lnTo>
                    <a:pt x="0" y="812"/>
                  </a:lnTo>
                  <a:lnTo>
                    <a:pt x="5962" y="812"/>
                  </a:lnTo>
                  <a:lnTo>
                    <a:pt x="59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7" name="Google Shape;24607;p76"/>
            <p:cNvSpPr/>
            <p:nvPr/>
          </p:nvSpPr>
          <p:spPr>
            <a:xfrm>
              <a:off x="8141858" y="3639537"/>
              <a:ext cx="30605" cy="34116"/>
            </a:xfrm>
            <a:custGeom>
              <a:rect b="b" l="l" r="r" t="t"/>
              <a:pathLst>
                <a:path extrusionOk="0" h="1302" w="1168">
                  <a:moveTo>
                    <a:pt x="1" y="0"/>
                  </a:moveTo>
                  <a:lnTo>
                    <a:pt x="1" y="1085"/>
                  </a:lnTo>
                  <a:cubicBezTo>
                    <a:pt x="1" y="1205"/>
                    <a:pt x="102" y="1301"/>
                    <a:pt x="222" y="1301"/>
                  </a:cubicBezTo>
                  <a:lnTo>
                    <a:pt x="951" y="1301"/>
                  </a:lnTo>
                  <a:cubicBezTo>
                    <a:pt x="1071" y="1301"/>
                    <a:pt x="1167" y="1205"/>
                    <a:pt x="1167" y="1085"/>
                  </a:cubicBezTo>
                  <a:lnTo>
                    <a:pt x="1167"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8" name="Google Shape;24608;p76"/>
            <p:cNvSpPr/>
            <p:nvPr/>
          </p:nvSpPr>
          <p:spPr>
            <a:xfrm>
              <a:off x="8188158" y="3425069"/>
              <a:ext cx="95115" cy="35504"/>
            </a:xfrm>
            <a:custGeom>
              <a:rect b="b" l="l" r="r" t="t"/>
              <a:pathLst>
                <a:path extrusionOk="0" h="1355" w="3630">
                  <a:moveTo>
                    <a:pt x="0" y="1"/>
                  </a:moveTo>
                  <a:lnTo>
                    <a:pt x="0" y="1354"/>
                  </a:lnTo>
                  <a:lnTo>
                    <a:pt x="3629" y="1354"/>
                  </a:lnTo>
                  <a:lnTo>
                    <a:pt x="3629"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9" name="Google Shape;24609;p76"/>
            <p:cNvSpPr/>
            <p:nvPr/>
          </p:nvSpPr>
          <p:spPr>
            <a:xfrm>
              <a:off x="7975263" y="3383696"/>
              <a:ext cx="363717" cy="295355"/>
            </a:xfrm>
            <a:custGeom>
              <a:rect b="b" l="l" r="r" t="t"/>
              <a:pathLst>
                <a:path extrusionOk="0" h="11272" w="13881">
                  <a:moveTo>
                    <a:pt x="6743" y="409"/>
                  </a:moveTo>
                  <a:lnTo>
                    <a:pt x="6743" y="8751"/>
                  </a:lnTo>
                  <a:lnTo>
                    <a:pt x="1189" y="8751"/>
                  </a:lnTo>
                  <a:lnTo>
                    <a:pt x="1189" y="409"/>
                  </a:lnTo>
                  <a:close/>
                  <a:moveTo>
                    <a:pt x="6743" y="9155"/>
                  </a:moveTo>
                  <a:lnTo>
                    <a:pt x="6743" y="9563"/>
                  </a:lnTo>
                  <a:lnTo>
                    <a:pt x="1189" y="9563"/>
                  </a:lnTo>
                  <a:lnTo>
                    <a:pt x="1189" y="9155"/>
                  </a:lnTo>
                  <a:close/>
                  <a:moveTo>
                    <a:pt x="12700" y="9155"/>
                  </a:moveTo>
                  <a:lnTo>
                    <a:pt x="12700" y="9563"/>
                  </a:lnTo>
                  <a:lnTo>
                    <a:pt x="7146" y="9563"/>
                  </a:lnTo>
                  <a:lnTo>
                    <a:pt x="7146" y="9155"/>
                  </a:lnTo>
                  <a:close/>
                  <a:moveTo>
                    <a:pt x="7324" y="9971"/>
                  </a:moveTo>
                  <a:lnTo>
                    <a:pt x="7324" y="10849"/>
                  </a:lnTo>
                  <a:cubicBezTo>
                    <a:pt x="7324" y="10859"/>
                    <a:pt x="7319" y="10863"/>
                    <a:pt x="7309" y="10863"/>
                  </a:cubicBezTo>
                  <a:lnTo>
                    <a:pt x="6580" y="10863"/>
                  </a:lnTo>
                  <a:cubicBezTo>
                    <a:pt x="6570" y="10863"/>
                    <a:pt x="6565" y="10859"/>
                    <a:pt x="6565" y="10849"/>
                  </a:cubicBezTo>
                  <a:lnTo>
                    <a:pt x="6565" y="9971"/>
                  </a:lnTo>
                  <a:close/>
                  <a:moveTo>
                    <a:pt x="11297" y="0"/>
                  </a:moveTo>
                  <a:cubicBezTo>
                    <a:pt x="11293" y="0"/>
                    <a:pt x="11288" y="0"/>
                    <a:pt x="11284" y="1"/>
                  </a:cubicBezTo>
                  <a:lnTo>
                    <a:pt x="987" y="1"/>
                  </a:lnTo>
                  <a:cubicBezTo>
                    <a:pt x="872" y="1"/>
                    <a:pt x="781" y="92"/>
                    <a:pt x="781" y="202"/>
                  </a:cubicBezTo>
                  <a:lnTo>
                    <a:pt x="781" y="677"/>
                  </a:lnTo>
                  <a:lnTo>
                    <a:pt x="594" y="677"/>
                  </a:lnTo>
                  <a:cubicBezTo>
                    <a:pt x="272" y="677"/>
                    <a:pt x="8" y="937"/>
                    <a:pt x="8" y="1263"/>
                  </a:cubicBezTo>
                  <a:lnTo>
                    <a:pt x="8" y="2161"/>
                  </a:lnTo>
                  <a:cubicBezTo>
                    <a:pt x="15" y="2288"/>
                    <a:pt x="114" y="2351"/>
                    <a:pt x="212" y="2351"/>
                  </a:cubicBezTo>
                  <a:cubicBezTo>
                    <a:pt x="310" y="2351"/>
                    <a:pt x="409" y="2288"/>
                    <a:pt x="416" y="2161"/>
                  </a:cubicBezTo>
                  <a:lnTo>
                    <a:pt x="416" y="1263"/>
                  </a:lnTo>
                  <a:cubicBezTo>
                    <a:pt x="416" y="1162"/>
                    <a:pt x="493" y="1085"/>
                    <a:pt x="594" y="1085"/>
                  </a:cubicBezTo>
                  <a:lnTo>
                    <a:pt x="781" y="1085"/>
                  </a:lnTo>
                  <a:lnTo>
                    <a:pt x="781" y="9769"/>
                  </a:lnTo>
                  <a:cubicBezTo>
                    <a:pt x="781" y="9879"/>
                    <a:pt x="872" y="9971"/>
                    <a:pt x="987" y="9971"/>
                  </a:cubicBezTo>
                  <a:lnTo>
                    <a:pt x="6157" y="9971"/>
                  </a:lnTo>
                  <a:lnTo>
                    <a:pt x="6157" y="10431"/>
                  </a:lnTo>
                  <a:lnTo>
                    <a:pt x="589" y="10431"/>
                  </a:lnTo>
                  <a:cubicBezTo>
                    <a:pt x="493" y="10431"/>
                    <a:pt x="416" y="10350"/>
                    <a:pt x="416" y="10254"/>
                  </a:cubicBezTo>
                  <a:lnTo>
                    <a:pt x="416" y="3025"/>
                  </a:lnTo>
                  <a:cubicBezTo>
                    <a:pt x="423" y="2883"/>
                    <a:pt x="318" y="2812"/>
                    <a:pt x="212" y="2812"/>
                  </a:cubicBezTo>
                  <a:cubicBezTo>
                    <a:pt x="106" y="2812"/>
                    <a:pt x="1" y="2883"/>
                    <a:pt x="8" y="3025"/>
                  </a:cubicBezTo>
                  <a:lnTo>
                    <a:pt x="8" y="10254"/>
                  </a:lnTo>
                  <a:cubicBezTo>
                    <a:pt x="8" y="10575"/>
                    <a:pt x="267" y="10835"/>
                    <a:pt x="589" y="10835"/>
                  </a:cubicBezTo>
                  <a:lnTo>
                    <a:pt x="6157" y="10835"/>
                  </a:lnTo>
                  <a:lnTo>
                    <a:pt x="6157" y="10849"/>
                  </a:lnTo>
                  <a:cubicBezTo>
                    <a:pt x="6157" y="11084"/>
                    <a:pt x="6344" y="11271"/>
                    <a:pt x="6580" y="11271"/>
                  </a:cubicBezTo>
                  <a:lnTo>
                    <a:pt x="7309" y="11271"/>
                  </a:lnTo>
                  <a:cubicBezTo>
                    <a:pt x="7540" y="11271"/>
                    <a:pt x="7727" y="11084"/>
                    <a:pt x="7727" y="10849"/>
                  </a:cubicBezTo>
                  <a:lnTo>
                    <a:pt x="7727" y="10835"/>
                  </a:lnTo>
                  <a:lnTo>
                    <a:pt x="13300" y="10835"/>
                  </a:lnTo>
                  <a:cubicBezTo>
                    <a:pt x="13622" y="10835"/>
                    <a:pt x="13881" y="10575"/>
                    <a:pt x="13881" y="10254"/>
                  </a:cubicBezTo>
                  <a:lnTo>
                    <a:pt x="13881" y="1258"/>
                  </a:lnTo>
                  <a:cubicBezTo>
                    <a:pt x="13881" y="937"/>
                    <a:pt x="13622" y="677"/>
                    <a:pt x="13300" y="677"/>
                  </a:cubicBezTo>
                  <a:lnTo>
                    <a:pt x="13108" y="677"/>
                  </a:lnTo>
                  <a:lnTo>
                    <a:pt x="13108" y="202"/>
                  </a:lnTo>
                  <a:cubicBezTo>
                    <a:pt x="13108" y="92"/>
                    <a:pt x="13017" y="1"/>
                    <a:pt x="12906" y="1"/>
                  </a:cubicBezTo>
                  <a:lnTo>
                    <a:pt x="12134" y="1"/>
                  </a:lnTo>
                  <a:cubicBezTo>
                    <a:pt x="11879" y="15"/>
                    <a:pt x="11879" y="394"/>
                    <a:pt x="12134" y="404"/>
                  </a:cubicBezTo>
                  <a:lnTo>
                    <a:pt x="12700" y="404"/>
                  </a:lnTo>
                  <a:lnTo>
                    <a:pt x="12700" y="7354"/>
                  </a:lnTo>
                  <a:cubicBezTo>
                    <a:pt x="12707" y="7482"/>
                    <a:pt x="12806" y="7545"/>
                    <a:pt x="12904" y="7545"/>
                  </a:cubicBezTo>
                  <a:cubicBezTo>
                    <a:pt x="13002" y="7545"/>
                    <a:pt x="13101" y="7482"/>
                    <a:pt x="13108" y="7354"/>
                  </a:cubicBezTo>
                  <a:lnTo>
                    <a:pt x="13108" y="1085"/>
                  </a:lnTo>
                  <a:lnTo>
                    <a:pt x="13300" y="1085"/>
                  </a:lnTo>
                  <a:cubicBezTo>
                    <a:pt x="13396" y="1085"/>
                    <a:pt x="13473" y="1162"/>
                    <a:pt x="13473" y="1258"/>
                  </a:cubicBezTo>
                  <a:lnTo>
                    <a:pt x="13473" y="10254"/>
                  </a:lnTo>
                  <a:cubicBezTo>
                    <a:pt x="13473" y="10350"/>
                    <a:pt x="13396" y="10427"/>
                    <a:pt x="13300" y="10431"/>
                  </a:cubicBezTo>
                  <a:lnTo>
                    <a:pt x="7732" y="10431"/>
                  </a:lnTo>
                  <a:lnTo>
                    <a:pt x="7732" y="9971"/>
                  </a:lnTo>
                  <a:lnTo>
                    <a:pt x="12906" y="9971"/>
                  </a:lnTo>
                  <a:cubicBezTo>
                    <a:pt x="13017" y="9971"/>
                    <a:pt x="13108" y="9879"/>
                    <a:pt x="13108" y="9764"/>
                  </a:cubicBezTo>
                  <a:lnTo>
                    <a:pt x="13108" y="8223"/>
                  </a:lnTo>
                  <a:cubicBezTo>
                    <a:pt x="13101" y="8096"/>
                    <a:pt x="13002" y="8033"/>
                    <a:pt x="12904" y="8033"/>
                  </a:cubicBezTo>
                  <a:cubicBezTo>
                    <a:pt x="12806" y="8033"/>
                    <a:pt x="12707" y="8096"/>
                    <a:pt x="12700" y="8223"/>
                  </a:cubicBezTo>
                  <a:lnTo>
                    <a:pt x="12700" y="8751"/>
                  </a:lnTo>
                  <a:lnTo>
                    <a:pt x="7146" y="8751"/>
                  </a:lnTo>
                  <a:lnTo>
                    <a:pt x="7146" y="409"/>
                  </a:lnTo>
                  <a:lnTo>
                    <a:pt x="11284" y="409"/>
                  </a:lnTo>
                  <a:cubicBezTo>
                    <a:pt x="11288" y="409"/>
                    <a:pt x="11293" y="409"/>
                    <a:pt x="11297" y="409"/>
                  </a:cubicBezTo>
                  <a:cubicBezTo>
                    <a:pt x="11563" y="409"/>
                    <a:pt x="11563" y="0"/>
                    <a:pt x="112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0" name="Google Shape;24610;p76"/>
            <p:cNvSpPr/>
            <p:nvPr/>
          </p:nvSpPr>
          <p:spPr>
            <a:xfrm>
              <a:off x="8054945" y="3419803"/>
              <a:ext cx="79027" cy="10717"/>
            </a:xfrm>
            <a:custGeom>
              <a:rect b="b" l="l" r="r" t="t"/>
              <a:pathLst>
                <a:path extrusionOk="0" h="409" w="3016">
                  <a:moveTo>
                    <a:pt x="260" y="0"/>
                  </a:moveTo>
                  <a:cubicBezTo>
                    <a:pt x="1" y="15"/>
                    <a:pt x="1" y="394"/>
                    <a:pt x="260" y="408"/>
                  </a:cubicBezTo>
                  <a:lnTo>
                    <a:pt x="2761" y="408"/>
                  </a:lnTo>
                  <a:cubicBezTo>
                    <a:pt x="3015" y="394"/>
                    <a:pt x="3015" y="15"/>
                    <a:pt x="276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1" name="Google Shape;24611;p76"/>
            <p:cNvSpPr/>
            <p:nvPr/>
          </p:nvSpPr>
          <p:spPr>
            <a:xfrm>
              <a:off x="8025388" y="3441053"/>
              <a:ext cx="109212" cy="10717"/>
            </a:xfrm>
            <a:custGeom>
              <a:rect b="b" l="l" r="r" t="t"/>
              <a:pathLst>
                <a:path extrusionOk="0" h="409" w="4168">
                  <a:moveTo>
                    <a:pt x="3903" y="0"/>
                  </a:moveTo>
                  <a:cubicBezTo>
                    <a:pt x="3898" y="0"/>
                    <a:pt x="3894" y="0"/>
                    <a:pt x="3889" y="0"/>
                  </a:cubicBezTo>
                  <a:lnTo>
                    <a:pt x="260" y="0"/>
                  </a:lnTo>
                  <a:cubicBezTo>
                    <a:pt x="1" y="15"/>
                    <a:pt x="1" y="394"/>
                    <a:pt x="260" y="408"/>
                  </a:cubicBezTo>
                  <a:lnTo>
                    <a:pt x="3889" y="408"/>
                  </a:lnTo>
                  <a:cubicBezTo>
                    <a:pt x="3894" y="409"/>
                    <a:pt x="3898" y="409"/>
                    <a:pt x="3903" y="409"/>
                  </a:cubicBezTo>
                  <a:cubicBezTo>
                    <a:pt x="4168" y="409"/>
                    <a:pt x="4168" y="0"/>
                    <a:pt x="39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2" name="Google Shape;24612;p76"/>
            <p:cNvSpPr/>
            <p:nvPr/>
          </p:nvSpPr>
          <p:spPr>
            <a:xfrm>
              <a:off x="8025388" y="3462408"/>
              <a:ext cx="109212" cy="10638"/>
            </a:xfrm>
            <a:custGeom>
              <a:rect b="b" l="l" r="r" t="t"/>
              <a:pathLst>
                <a:path extrusionOk="0" h="406" w="4168">
                  <a:moveTo>
                    <a:pt x="3907" y="1"/>
                  </a:moveTo>
                  <a:cubicBezTo>
                    <a:pt x="3901" y="1"/>
                    <a:pt x="3895" y="1"/>
                    <a:pt x="3889" y="1"/>
                  </a:cubicBezTo>
                  <a:lnTo>
                    <a:pt x="260" y="1"/>
                  </a:lnTo>
                  <a:cubicBezTo>
                    <a:pt x="1" y="11"/>
                    <a:pt x="1" y="390"/>
                    <a:pt x="260" y="405"/>
                  </a:cubicBezTo>
                  <a:lnTo>
                    <a:pt x="3889" y="405"/>
                  </a:lnTo>
                  <a:cubicBezTo>
                    <a:pt x="3894" y="405"/>
                    <a:pt x="3898" y="405"/>
                    <a:pt x="3903" y="405"/>
                  </a:cubicBezTo>
                  <a:cubicBezTo>
                    <a:pt x="4166" y="405"/>
                    <a:pt x="4168" y="1"/>
                    <a:pt x="39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3" name="Google Shape;24613;p76"/>
            <p:cNvSpPr/>
            <p:nvPr/>
          </p:nvSpPr>
          <p:spPr>
            <a:xfrm>
              <a:off x="8024890" y="3483684"/>
              <a:ext cx="87700" cy="10743"/>
            </a:xfrm>
            <a:custGeom>
              <a:rect b="b" l="l" r="r" t="t"/>
              <a:pathLst>
                <a:path extrusionOk="0" h="410" w="3347">
                  <a:moveTo>
                    <a:pt x="265" y="0"/>
                  </a:moveTo>
                  <a:cubicBezTo>
                    <a:pt x="0" y="0"/>
                    <a:pt x="0" y="409"/>
                    <a:pt x="265" y="409"/>
                  </a:cubicBezTo>
                  <a:cubicBezTo>
                    <a:pt x="270" y="409"/>
                    <a:pt x="274" y="409"/>
                    <a:pt x="279" y="409"/>
                  </a:cubicBezTo>
                  <a:lnTo>
                    <a:pt x="3063" y="409"/>
                  </a:lnTo>
                  <a:cubicBezTo>
                    <a:pt x="3068" y="409"/>
                    <a:pt x="3072" y="409"/>
                    <a:pt x="3077" y="409"/>
                  </a:cubicBezTo>
                  <a:cubicBezTo>
                    <a:pt x="3347" y="409"/>
                    <a:pt x="3347" y="0"/>
                    <a:pt x="3077" y="0"/>
                  </a:cubicBezTo>
                  <a:cubicBezTo>
                    <a:pt x="3072" y="0"/>
                    <a:pt x="3068" y="0"/>
                    <a:pt x="3063" y="1"/>
                  </a:cubicBezTo>
                  <a:lnTo>
                    <a:pt x="279" y="1"/>
                  </a:lnTo>
                  <a:cubicBezTo>
                    <a:pt x="274" y="0"/>
                    <a:pt x="270" y="0"/>
                    <a:pt x="2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4" name="Google Shape;24614;p76"/>
            <p:cNvSpPr/>
            <p:nvPr/>
          </p:nvSpPr>
          <p:spPr>
            <a:xfrm>
              <a:off x="8054945" y="3525949"/>
              <a:ext cx="79656" cy="10717"/>
            </a:xfrm>
            <a:custGeom>
              <a:rect b="b" l="l" r="r" t="t"/>
              <a:pathLst>
                <a:path extrusionOk="0" h="409" w="3040">
                  <a:moveTo>
                    <a:pt x="2775" y="0"/>
                  </a:moveTo>
                  <a:cubicBezTo>
                    <a:pt x="2770" y="0"/>
                    <a:pt x="2766" y="0"/>
                    <a:pt x="2761" y="1"/>
                  </a:cubicBezTo>
                  <a:lnTo>
                    <a:pt x="260" y="1"/>
                  </a:lnTo>
                  <a:cubicBezTo>
                    <a:pt x="1" y="15"/>
                    <a:pt x="1" y="394"/>
                    <a:pt x="260" y="409"/>
                  </a:cubicBezTo>
                  <a:lnTo>
                    <a:pt x="2761" y="409"/>
                  </a:lnTo>
                  <a:cubicBezTo>
                    <a:pt x="2766" y="409"/>
                    <a:pt x="2770" y="409"/>
                    <a:pt x="2775" y="409"/>
                  </a:cubicBezTo>
                  <a:cubicBezTo>
                    <a:pt x="3040" y="409"/>
                    <a:pt x="3040" y="0"/>
                    <a:pt x="27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5" name="Google Shape;24615;p76"/>
            <p:cNvSpPr/>
            <p:nvPr/>
          </p:nvSpPr>
          <p:spPr>
            <a:xfrm>
              <a:off x="8025388" y="3547330"/>
              <a:ext cx="109212" cy="10612"/>
            </a:xfrm>
            <a:custGeom>
              <a:rect b="b" l="l" r="r" t="t"/>
              <a:pathLst>
                <a:path extrusionOk="0" h="405" w="4168">
                  <a:moveTo>
                    <a:pt x="3907" y="0"/>
                  </a:moveTo>
                  <a:cubicBezTo>
                    <a:pt x="3901" y="0"/>
                    <a:pt x="3895" y="0"/>
                    <a:pt x="3889" y="1"/>
                  </a:cubicBezTo>
                  <a:lnTo>
                    <a:pt x="260" y="1"/>
                  </a:lnTo>
                  <a:cubicBezTo>
                    <a:pt x="1" y="15"/>
                    <a:pt x="1" y="389"/>
                    <a:pt x="260" y="404"/>
                  </a:cubicBezTo>
                  <a:lnTo>
                    <a:pt x="3889" y="404"/>
                  </a:lnTo>
                  <a:cubicBezTo>
                    <a:pt x="3894" y="404"/>
                    <a:pt x="3898" y="404"/>
                    <a:pt x="3903" y="404"/>
                  </a:cubicBezTo>
                  <a:cubicBezTo>
                    <a:pt x="4166" y="404"/>
                    <a:pt x="4168" y="0"/>
                    <a:pt x="390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6" name="Google Shape;24616;p76"/>
            <p:cNvSpPr/>
            <p:nvPr/>
          </p:nvSpPr>
          <p:spPr>
            <a:xfrm>
              <a:off x="8025388" y="3568581"/>
              <a:ext cx="54370" cy="10743"/>
            </a:xfrm>
            <a:custGeom>
              <a:rect b="b" l="l" r="r" t="t"/>
              <a:pathLst>
                <a:path extrusionOk="0" h="410" w="2075">
                  <a:moveTo>
                    <a:pt x="1805" y="1"/>
                  </a:moveTo>
                  <a:cubicBezTo>
                    <a:pt x="1801" y="1"/>
                    <a:pt x="1796" y="1"/>
                    <a:pt x="1791" y="1"/>
                  </a:cubicBezTo>
                  <a:lnTo>
                    <a:pt x="260" y="1"/>
                  </a:lnTo>
                  <a:cubicBezTo>
                    <a:pt x="1" y="15"/>
                    <a:pt x="1" y="395"/>
                    <a:pt x="260" y="409"/>
                  </a:cubicBezTo>
                  <a:lnTo>
                    <a:pt x="1791" y="409"/>
                  </a:lnTo>
                  <a:cubicBezTo>
                    <a:pt x="1796" y="409"/>
                    <a:pt x="1801" y="409"/>
                    <a:pt x="1805" y="409"/>
                  </a:cubicBezTo>
                  <a:cubicBezTo>
                    <a:pt x="2075" y="409"/>
                    <a:pt x="2075" y="1"/>
                    <a:pt x="18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7" name="Google Shape;24617;p76"/>
            <p:cNvSpPr/>
            <p:nvPr/>
          </p:nvSpPr>
          <p:spPr>
            <a:xfrm>
              <a:off x="8208151" y="3490733"/>
              <a:ext cx="79656" cy="10612"/>
            </a:xfrm>
            <a:custGeom>
              <a:rect b="b" l="l" r="r" t="t"/>
              <a:pathLst>
                <a:path extrusionOk="0" h="405" w="3040">
                  <a:moveTo>
                    <a:pt x="270" y="0"/>
                  </a:moveTo>
                  <a:cubicBezTo>
                    <a:pt x="2" y="0"/>
                    <a:pt x="0" y="404"/>
                    <a:pt x="266" y="404"/>
                  </a:cubicBezTo>
                  <a:cubicBezTo>
                    <a:pt x="271" y="404"/>
                    <a:pt x="278" y="404"/>
                    <a:pt x="284" y="404"/>
                  </a:cubicBezTo>
                  <a:lnTo>
                    <a:pt x="2780" y="404"/>
                  </a:lnTo>
                  <a:cubicBezTo>
                    <a:pt x="3039" y="389"/>
                    <a:pt x="3039" y="15"/>
                    <a:pt x="2780" y="1"/>
                  </a:cubicBezTo>
                  <a:lnTo>
                    <a:pt x="284" y="1"/>
                  </a:lnTo>
                  <a:cubicBezTo>
                    <a:pt x="279" y="0"/>
                    <a:pt x="274"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8" name="Google Shape;24618;p76"/>
            <p:cNvSpPr/>
            <p:nvPr/>
          </p:nvSpPr>
          <p:spPr>
            <a:xfrm>
              <a:off x="8178463" y="3511983"/>
              <a:ext cx="107954" cy="10743"/>
            </a:xfrm>
            <a:custGeom>
              <a:rect b="b" l="l" r="r" t="t"/>
              <a:pathLst>
                <a:path extrusionOk="0" h="410" w="4120">
                  <a:moveTo>
                    <a:pt x="270" y="0"/>
                  </a:moveTo>
                  <a:cubicBezTo>
                    <a:pt x="0" y="0"/>
                    <a:pt x="0" y="409"/>
                    <a:pt x="270" y="409"/>
                  </a:cubicBezTo>
                  <a:cubicBezTo>
                    <a:pt x="275" y="409"/>
                    <a:pt x="279" y="409"/>
                    <a:pt x="284" y="409"/>
                  </a:cubicBezTo>
                  <a:lnTo>
                    <a:pt x="3913" y="409"/>
                  </a:lnTo>
                  <a:cubicBezTo>
                    <a:pt x="4028" y="409"/>
                    <a:pt x="4119" y="318"/>
                    <a:pt x="4119" y="202"/>
                  </a:cubicBezTo>
                  <a:cubicBezTo>
                    <a:pt x="4119" y="92"/>
                    <a:pt x="4028" y="1"/>
                    <a:pt x="3913" y="1"/>
                  </a:cubicBezTo>
                  <a:lnTo>
                    <a:pt x="284" y="1"/>
                  </a:lnTo>
                  <a:cubicBezTo>
                    <a:pt x="279" y="1"/>
                    <a:pt x="275" y="0"/>
                    <a:pt x="27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9" name="Google Shape;24619;p76"/>
            <p:cNvSpPr/>
            <p:nvPr/>
          </p:nvSpPr>
          <p:spPr>
            <a:xfrm>
              <a:off x="8179223" y="3533260"/>
              <a:ext cx="53741" cy="10717"/>
            </a:xfrm>
            <a:custGeom>
              <a:rect b="b" l="l" r="r" t="t"/>
              <a:pathLst>
                <a:path extrusionOk="0" h="409" w="2051">
                  <a:moveTo>
                    <a:pt x="255" y="0"/>
                  </a:moveTo>
                  <a:cubicBezTo>
                    <a:pt x="0" y="14"/>
                    <a:pt x="0" y="394"/>
                    <a:pt x="255" y="408"/>
                  </a:cubicBezTo>
                  <a:lnTo>
                    <a:pt x="1796" y="408"/>
                  </a:lnTo>
                  <a:cubicBezTo>
                    <a:pt x="2050" y="394"/>
                    <a:pt x="2050" y="14"/>
                    <a:pt x="179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0" name="Google Shape;24620;p76"/>
            <p:cNvSpPr/>
            <p:nvPr/>
          </p:nvSpPr>
          <p:spPr>
            <a:xfrm>
              <a:off x="8182865" y="3419803"/>
              <a:ext cx="105806" cy="46169"/>
            </a:xfrm>
            <a:custGeom>
              <a:rect b="b" l="l" r="r" t="t"/>
              <a:pathLst>
                <a:path extrusionOk="0" h="1762" w="4038">
                  <a:moveTo>
                    <a:pt x="3630" y="408"/>
                  </a:moveTo>
                  <a:lnTo>
                    <a:pt x="3630" y="1354"/>
                  </a:lnTo>
                  <a:lnTo>
                    <a:pt x="404" y="1354"/>
                  </a:lnTo>
                  <a:lnTo>
                    <a:pt x="404" y="408"/>
                  </a:lnTo>
                  <a:close/>
                  <a:moveTo>
                    <a:pt x="202" y="0"/>
                  </a:moveTo>
                  <a:cubicBezTo>
                    <a:pt x="92" y="0"/>
                    <a:pt x="1" y="91"/>
                    <a:pt x="1" y="202"/>
                  </a:cubicBezTo>
                  <a:lnTo>
                    <a:pt x="1" y="1555"/>
                  </a:lnTo>
                  <a:cubicBezTo>
                    <a:pt x="1" y="1671"/>
                    <a:pt x="92" y="1762"/>
                    <a:pt x="202" y="1762"/>
                  </a:cubicBezTo>
                  <a:lnTo>
                    <a:pt x="3831" y="1762"/>
                  </a:lnTo>
                  <a:cubicBezTo>
                    <a:pt x="3947" y="1762"/>
                    <a:pt x="4038" y="1671"/>
                    <a:pt x="4038" y="1555"/>
                  </a:cubicBezTo>
                  <a:lnTo>
                    <a:pt x="4038" y="202"/>
                  </a:lnTo>
                  <a:cubicBezTo>
                    <a:pt x="4038" y="91"/>
                    <a:pt x="3947" y="0"/>
                    <a:pt x="383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21" name="Google Shape;24621;p76"/>
          <p:cNvGrpSpPr/>
          <p:nvPr/>
        </p:nvGrpSpPr>
        <p:grpSpPr>
          <a:xfrm>
            <a:off x="4891988" y="2428300"/>
            <a:ext cx="285424" cy="363507"/>
            <a:chOff x="4891988" y="2428300"/>
            <a:chExt cx="285424" cy="363507"/>
          </a:xfrm>
        </p:grpSpPr>
        <p:sp>
          <p:nvSpPr>
            <p:cNvPr id="24622" name="Google Shape;24622;p76"/>
            <p:cNvSpPr/>
            <p:nvPr/>
          </p:nvSpPr>
          <p:spPr>
            <a:xfrm>
              <a:off x="4897412" y="2594188"/>
              <a:ext cx="79001" cy="192222"/>
            </a:xfrm>
            <a:custGeom>
              <a:rect b="b" l="l" r="r" t="t"/>
              <a:pathLst>
                <a:path extrusionOk="0" h="7336" w="3015">
                  <a:moveTo>
                    <a:pt x="1507" y="1"/>
                  </a:moveTo>
                  <a:cubicBezTo>
                    <a:pt x="672" y="1"/>
                    <a:pt x="0" y="178"/>
                    <a:pt x="0" y="3975"/>
                  </a:cubicBezTo>
                  <a:cubicBezTo>
                    <a:pt x="0" y="5833"/>
                    <a:pt x="461" y="7335"/>
                    <a:pt x="1507" y="7335"/>
                  </a:cubicBezTo>
                  <a:cubicBezTo>
                    <a:pt x="2602" y="7335"/>
                    <a:pt x="3015" y="5828"/>
                    <a:pt x="3015" y="3975"/>
                  </a:cubicBezTo>
                  <a:cubicBezTo>
                    <a:pt x="3015" y="178"/>
                    <a:pt x="2338" y="1"/>
                    <a:pt x="1507"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3" name="Google Shape;24623;p76"/>
            <p:cNvSpPr/>
            <p:nvPr/>
          </p:nvSpPr>
          <p:spPr>
            <a:xfrm>
              <a:off x="4936900" y="2594188"/>
              <a:ext cx="39513" cy="192222"/>
            </a:xfrm>
            <a:custGeom>
              <a:rect b="b" l="l" r="r" t="t"/>
              <a:pathLst>
                <a:path extrusionOk="0" h="7336" w="1508">
                  <a:moveTo>
                    <a:pt x="0" y="1"/>
                  </a:moveTo>
                  <a:lnTo>
                    <a:pt x="0" y="7335"/>
                  </a:lnTo>
                  <a:cubicBezTo>
                    <a:pt x="1095" y="7335"/>
                    <a:pt x="1508" y="5833"/>
                    <a:pt x="1508" y="3975"/>
                  </a:cubicBezTo>
                  <a:cubicBezTo>
                    <a:pt x="1508" y="178"/>
                    <a:pt x="831" y="1"/>
                    <a:pt x="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4" name="Google Shape;24624;p76"/>
            <p:cNvSpPr/>
            <p:nvPr/>
          </p:nvSpPr>
          <p:spPr>
            <a:xfrm>
              <a:off x="4904959" y="2433698"/>
              <a:ext cx="192719" cy="212476"/>
            </a:xfrm>
            <a:custGeom>
              <a:rect b="b" l="l" r="r" t="t"/>
              <a:pathLst>
                <a:path extrusionOk="0" h="8109" w="7355">
                  <a:moveTo>
                    <a:pt x="0" y="0"/>
                  </a:moveTo>
                  <a:cubicBezTo>
                    <a:pt x="1095" y="1450"/>
                    <a:pt x="4368" y="5780"/>
                    <a:pt x="4733" y="6279"/>
                  </a:cubicBezTo>
                  <a:cubicBezTo>
                    <a:pt x="5175" y="6879"/>
                    <a:pt x="7354" y="8108"/>
                    <a:pt x="7354" y="8108"/>
                  </a:cubicBezTo>
                  <a:cubicBezTo>
                    <a:pt x="7354" y="8108"/>
                    <a:pt x="6481" y="3764"/>
                    <a:pt x="6222" y="3764"/>
                  </a:cubicBezTo>
                  <a:cubicBezTo>
                    <a:pt x="6221" y="3764"/>
                    <a:pt x="6221" y="3764"/>
                    <a:pt x="6221" y="3764"/>
                  </a:cubicBezTo>
                  <a:cubicBezTo>
                    <a:pt x="6217" y="3764"/>
                    <a:pt x="6213" y="3764"/>
                    <a:pt x="6208" y="3764"/>
                  </a:cubicBezTo>
                  <a:cubicBezTo>
                    <a:pt x="5944" y="3764"/>
                    <a:pt x="5394" y="3614"/>
                    <a:pt x="5031" y="2669"/>
                  </a:cubicBezTo>
                  <a:cubicBezTo>
                    <a:pt x="4853" y="2218"/>
                    <a:pt x="4258" y="1076"/>
                    <a:pt x="368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5" name="Google Shape;24625;p76"/>
            <p:cNvSpPr/>
            <p:nvPr/>
          </p:nvSpPr>
          <p:spPr>
            <a:xfrm>
              <a:off x="4959407" y="2433698"/>
              <a:ext cx="115239" cy="113614"/>
            </a:xfrm>
            <a:custGeom>
              <a:rect b="b" l="l" r="r" t="t"/>
              <a:pathLst>
                <a:path extrusionOk="0" h="4336" w="4398">
                  <a:moveTo>
                    <a:pt x="1" y="0"/>
                  </a:moveTo>
                  <a:cubicBezTo>
                    <a:pt x="1421" y="2674"/>
                    <a:pt x="1628" y="2420"/>
                    <a:pt x="2838" y="3807"/>
                  </a:cubicBezTo>
                  <a:cubicBezTo>
                    <a:pt x="3102" y="4109"/>
                    <a:pt x="3721" y="4258"/>
                    <a:pt x="4398" y="4335"/>
                  </a:cubicBezTo>
                  <a:cubicBezTo>
                    <a:pt x="4292" y="3989"/>
                    <a:pt x="4201" y="3764"/>
                    <a:pt x="4143" y="3764"/>
                  </a:cubicBezTo>
                  <a:cubicBezTo>
                    <a:pt x="4139" y="3764"/>
                    <a:pt x="4135" y="3764"/>
                    <a:pt x="4130" y="3764"/>
                  </a:cubicBezTo>
                  <a:cubicBezTo>
                    <a:pt x="3866" y="3764"/>
                    <a:pt x="3316" y="3614"/>
                    <a:pt x="2953" y="2669"/>
                  </a:cubicBezTo>
                  <a:cubicBezTo>
                    <a:pt x="2780" y="2213"/>
                    <a:pt x="2185" y="1076"/>
                    <a:pt x="160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6" name="Google Shape;24626;p76"/>
            <p:cNvSpPr/>
            <p:nvPr/>
          </p:nvSpPr>
          <p:spPr>
            <a:xfrm>
              <a:off x="4900661" y="2433698"/>
              <a:ext cx="82040" cy="292341"/>
            </a:xfrm>
            <a:custGeom>
              <a:rect b="b" l="l" r="r" t="t"/>
              <a:pathLst>
                <a:path extrusionOk="0" h="11157" w="3131">
                  <a:moveTo>
                    <a:pt x="97" y="0"/>
                  </a:moveTo>
                  <a:cubicBezTo>
                    <a:pt x="202" y="1325"/>
                    <a:pt x="639" y="3130"/>
                    <a:pt x="78" y="6236"/>
                  </a:cubicBezTo>
                  <a:cubicBezTo>
                    <a:pt x="1" y="6673"/>
                    <a:pt x="10" y="7676"/>
                    <a:pt x="10" y="8406"/>
                  </a:cubicBezTo>
                  <a:cubicBezTo>
                    <a:pt x="10" y="9923"/>
                    <a:pt x="10" y="11156"/>
                    <a:pt x="1244" y="11156"/>
                  </a:cubicBezTo>
                  <a:cubicBezTo>
                    <a:pt x="2478" y="11156"/>
                    <a:pt x="2478" y="9923"/>
                    <a:pt x="2478" y="8406"/>
                  </a:cubicBezTo>
                  <a:cubicBezTo>
                    <a:pt x="2478" y="7239"/>
                    <a:pt x="2161" y="5574"/>
                    <a:pt x="2300" y="4762"/>
                  </a:cubicBezTo>
                  <a:cubicBezTo>
                    <a:pt x="2315" y="4661"/>
                    <a:pt x="2876" y="1633"/>
                    <a:pt x="3131"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7" name="Google Shape;24627;p76"/>
            <p:cNvSpPr/>
            <p:nvPr/>
          </p:nvSpPr>
          <p:spPr>
            <a:xfrm>
              <a:off x="4918165" y="2433698"/>
              <a:ext cx="64537" cy="292341"/>
            </a:xfrm>
            <a:custGeom>
              <a:rect b="b" l="l" r="r" t="t"/>
              <a:pathLst>
                <a:path extrusionOk="0" h="11157" w="2463">
                  <a:moveTo>
                    <a:pt x="1056" y="0"/>
                  </a:moveTo>
                  <a:cubicBezTo>
                    <a:pt x="807" y="1637"/>
                    <a:pt x="975" y="4661"/>
                    <a:pt x="955" y="4762"/>
                  </a:cubicBezTo>
                  <a:cubicBezTo>
                    <a:pt x="821" y="5574"/>
                    <a:pt x="1349" y="7743"/>
                    <a:pt x="1349" y="8910"/>
                  </a:cubicBezTo>
                  <a:cubicBezTo>
                    <a:pt x="1349" y="10071"/>
                    <a:pt x="802" y="10763"/>
                    <a:pt x="0" y="11031"/>
                  </a:cubicBezTo>
                  <a:cubicBezTo>
                    <a:pt x="169" y="11113"/>
                    <a:pt x="359" y="11157"/>
                    <a:pt x="546" y="11157"/>
                  </a:cubicBezTo>
                  <a:cubicBezTo>
                    <a:pt x="556" y="11157"/>
                    <a:pt x="566" y="11156"/>
                    <a:pt x="576" y="11156"/>
                  </a:cubicBezTo>
                  <a:cubicBezTo>
                    <a:pt x="1810" y="11156"/>
                    <a:pt x="1810" y="9923"/>
                    <a:pt x="1810" y="8406"/>
                  </a:cubicBezTo>
                  <a:cubicBezTo>
                    <a:pt x="1810" y="7239"/>
                    <a:pt x="1493" y="5574"/>
                    <a:pt x="1632" y="4762"/>
                  </a:cubicBezTo>
                  <a:cubicBezTo>
                    <a:pt x="1647" y="4661"/>
                    <a:pt x="2208" y="1633"/>
                    <a:pt x="24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8" name="Google Shape;24628;p76"/>
            <p:cNvSpPr/>
            <p:nvPr/>
          </p:nvSpPr>
          <p:spPr>
            <a:xfrm>
              <a:off x="5063300" y="2529154"/>
              <a:ext cx="109317" cy="157005"/>
            </a:xfrm>
            <a:custGeom>
              <a:rect b="b" l="l" r="r" t="t"/>
              <a:pathLst>
                <a:path extrusionOk="0" h="5992" w="4172">
                  <a:moveTo>
                    <a:pt x="1348" y="1"/>
                  </a:moveTo>
                  <a:cubicBezTo>
                    <a:pt x="1345" y="1"/>
                    <a:pt x="1343" y="1"/>
                    <a:pt x="1340" y="1"/>
                  </a:cubicBezTo>
                  <a:lnTo>
                    <a:pt x="202" y="10"/>
                  </a:lnTo>
                  <a:cubicBezTo>
                    <a:pt x="125" y="15"/>
                    <a:pt x="58" y="78"/>
                    <a:pt x="58" y="159"/>
                  </a:cubicBezTo>
                  <a:cubicBezTo>
                    <a:pt x="1" y="1964"/>
                    <a:pt x="428" y="3548"/>
                    <a:pt x="557" y="3980"/>
                  </a:cubicBezTo>
                  <a:cubicBezTo>
                    <a:pt x="581" y="4057"/>
                    <a:pt x="629" y="4119"/>
                    <a:pt x="692" y="4167"/>
                  </a:cubicBezTo>
                  <a:lnTo>
                    <a:pt x="3025" y="5862"/>
                  </a:lnTo>
                  <a:cubicBezTo>
                    <a:pt x="3141" y="5948"/>
                    <a:pt x="3279" y="5991"/>
                    <a:pt x="3417" y="5991"/>
                  </a:cubicBezTo>
                  <a:cubicBezTo>
                    <a:pt x="3541" y="5991"/>
                    <a:pt x="3665" y="5956"/>
                    <a:pt x="3774" y="5886"/>
                  </a:cubicBezTo>
                  <a:cubicBezTo>
                    <a:pt x="4100" y="5675"/>
                    <a:pt x="4172" y="5228"/>
                    <a:pt x="3932" y="4921"/>
                  </a:cubicBezTo>
                  <a:cubicBezTo>
                    <a:pt x="3510" y="4398"/>
                    <a:pt x="2775" y="3630"/>
                    <a:pt x="2199" y="2751"/>
                  </a:cubicBezTo>
                  <a:cubicBezTo>
                    <a:pt x="1661" y="1931"/>
                    <a:pt x="1599" y="913"/>
                    <a:pt x="1657" y="356"/>
                  </a:cubicBezTo>
                  <a:cubicBezTo>
                    <a:pt x="1680" y="167"/>
                    <a:pt x="1536" y="1"/>
                    <a:pt x="1348" y="1"/>
                  </a:cubicBezTo>
                  <a:close/>
                </a:path>
              </a:pathLst>
            </a:custGeom>
            <a:solidFill>
              <a:srgbClr val="BBC5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9" name="Google Shape;24629;p76"/>
            <p:cNvSpPr/>
            <p:nvPr/>
          </p:nvSpPr>
          <p:spPr>
            <a:xfrm>
              <a:off x="5064558" y="2529154"/>
              <a:ext cx="106566" cy="146446"/>
            </a:xfrm>
            <a:custGeom>
              <a:rect b="b" l="l" r="r" t="t"/>
              <a:pathLst>
                <a:path extrusionOk="0" h="5589" w="4067">
                  <a:moveTo>
                    <a:pt x="1300" y="1"/>
                  </a:moveTo>
                  <a:cubicBezTo>
                    <a:pt x="1297" y="1"/>
                    <a:pt x="1295" y="1"/>
                    <a:pt x="1292" y="1"/>
                  </a:cubicBezTo>
                  <a:lnTo>
                    <a:pt x="154" y="10"/>
                  </a:lnTo>
                  <a:cubicBezTo>
                    <a:pt x="77" y="10"/>
                    <a:pt x="10" y="78"/>
                    <a:pt x="5" y="154"/>
                  </a:cubicBezTo>
                  <a:cubicBezTo>
                    <a:pt x="1" y="318"/>
                    <a:pt x="1" y="481"/>
                    <a:pt x="5" y="639"/>
                  </a:cubicBezTo>
                  <a:cubicBezTo>
                    <a:pt x="5" y="639"/>
                    <a:pt x="161" y="596"/>
                    <a:pt x="354" y="596"/>
                  </a:cubicBezTo>
                  <a:cubicBezTo>
                    <a:pt x="640" y="596"/>
                    <a:pt x="1008" y="691"/>
                    <a:pt x="1071" y="1158"/>
                  </a:cubicBezTo>
                  <a:cubicBezTo>
                    <a:pt x="1181" y="1926"/>
                    <a:pt x="1493" y="3903"/>
                    <a:pt x="3975" y="5588"/>
                  </a:cubicBezTo>
                  <a:cubicBezTo>
                    <a:pt x="4066" y="5367"/>
                    <a:pt x="4033" y="5108"/>
                    <a:pt x="3879" y="4921"/>
                  </a:cubicBezTo>
                  <a:cubicBezTo>
                    <a:pt x="3462" y="4398"/>
                    <a:pt x="2727" y="3630"/>
                    <a:pt x="2151" y="2751"/>
                  </a:cubicBezTo>
                  <a:cubicBezTo>
                    <a:pt x="1613" y="1931"/>
                    <a:pt x="1551" y="913"/>
                    <a:pt x="1609" y="356"/>
                  </a:cubicBezTo>
                  <a:cubicBezTo>
                    <a:pt x="1632" y="167"/>
                    <a:pt x="1488" y="1"/>
                    <a:pt x="1300" y="1"/>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0" name="Google Shape;24630;p76"/>
            <p:cNvSpPr/>
            <p:nvPr/>
          </p:nvSpPr>
          <p:spPr>
            <a:xfrm>
              <a:off x="4891988" y="2428300"/>
              <a:ext cx="96504" cy="363507"/>
            </a:xfrm>
            <a:custGeom>
              <a:rect b="b" l="l" r="r" t="t"/>
              <a:pathLst>
                <a:path extrusionOk="0" h="13873" w="3683">
                  <a:moveTo>
                    <a:pt x="3222" y="408"/>
                  </a:moveTo>
                  <a:cubicBezTo>
                    <a:pt x="3001" y="1819"/>
                    <a:pt x="2602" y="3975"/>
                    <a:pt x="2468" y="4709"/>
                  </a:cubicBezTo>
                  <a:cubicBezTo>
                    <a:pt x="2444" y="4843"/>
                    <a:pt x="2430" y="4920"/>
                    <a:pt x="2430" y="4935"/>
                  </a:cubicBezTo>
                  <a:cubicBezTo>
                    <a:pt x="2377" y="5256"/>
                    <a:pt x="2386" y="5688"/>
                    <a:pt x="2420" y="6168"/>
                  </a:cubicBezTo>
                  <a:cubicBezTo>
                    <a:pt x="2154" y="6218"/>
                    <a:pt x="1882" y="6237"/>
                    <a:pt x="1627" y="6237"/>
                  </a:cubicBezTo>
                  <a:cubicBezTo>
                    <a:pt x="1246" y="6237"/>
                    <a:pt x="901" y="6196"/>
                    <a:pt x="663" y="6159"/>
                  </a:cubicBezTo>
                  <a:cubicBezTo>
                    <a:pt x="1052" y="3797"/>
                    <a:pt x="860" y="2194"/>
                    <a:pt x="721" y="1008"/>
                  </a:cubicBezTo>
                  <a:cubicBezTo>
                    <a:pt x="697" y="797"/>
                    <a:pt x="673" y="600"/>
                    <a:pt x="653" y="408"/>
                  </a:cubicBezTo>
                  <a:close/>
                  <a:moveTo>
                    <a:pt x="596" y="6572"/>
                  </a:moveTo>
                  <a:cubicBezTo>
                    <a:pt x="932" y="6629"/>
                    <a:pt x="1273" y="6658"/>
                    <a:pt x="1614" y="6658"/>
                  </a:cubicBezTo>
                  <a:cubicBezTo>
                    <a:pt x="1897" y="6658"/>
                    <a:pt x="2180" y="6634"/>
                    <a:pt x="2454" y="6586"/>
                  </a:cubicBezTo>
                  <a:cubicBezTo>
                    <a:pt x="2458" y="6639"/>
                    <a:pt x="2463" y="6692"/>
                    <a:pt x="2473" y="6744"/>
                  </a:cubicBezTo>
                  <a:lnTo>
                    <a:pt x="2473" y="6749"/>
                  </a:lnTo>
                  <a:lnTo>
                    <a:pt x="2478" y="6821"/>
                  </a:lnTo>
                  <a:cubicBezTo>
                    <a:pt x="2204" y="7239"/>
                    <a:pt x="1887" y="7623"/>
                    <a:pt x="1532" y="7964"/>
                  </a:cubicBezTo>
                  <a:cubicBezTo>
                    <a:pt x="1369" y="7820"/>
                    <a:pt x="1220" y="7661"/>
                    <a:pt x="1085" y="7493"/>
                  </a:cubicBezTo>
                  <a:cubicBezTo>
                    <a:pt x="893" y="7263"/>
                    <a:pt x="725" y="7013"/>
                    <a:pt x="577" y="6754"/>
                  </a:cubicBezTo>
                  <a:cubicBezTo>
                    <a:pt x="581" y="6687"/>
                    <a:pt x="586" y="6624"/>
                    <a:pt x="596" y="6572"/>
                  </a:cubicBezTo>
                  <a:close/>
                  <a:moveTo>
                    <a:pt x="2540" y="7460"/>
                  </a:moveTo>
                  <a:cubicBezTo>
                    <a:pt x="2578" y="7863"/>
                    <a:pt x="2607" y="8266"/>
                    <a:pt x="2607" y="8612"/>
                  </a:cubicBezTo>
                  <a:lnTo>
                    <a:pt x="2607" y="8631"/>
                  </a:lnTo>
                  <a:cubicBezTo>
                    <a:pt x="2338" y="8535"/>
                    <a:pt x="2089" y="8396"/>
                    <a:pt x="1858" y="8232"/>
                  </a:cubicBezTo>
                  <a:cubicBezTo>
                    <a:pt x="1988" y="8108"/>
                    <a:pt x="2113" y="7973"/>
                    <a:pt x="2238" y="7834"/>
                  </a:cubicBezTo>
                  <a:cubicBezTo>
                    <a:pt x="2348" y="7704"/>
                    <a:pt x="2449" y="7575"/>
                    <a:pt x="2540" y="7460"/>
                  </a:cubicBezTo>
                  <a:close/>
                  <a:moveTo>
                    <a:pt x="548" y="7484"/>
                  </a:moveTo>
                  <a:cubicBezTo>
                    <a:pt x="745" y="7757"/>
                    <a:pt x="965" y="8012"/>
                    <a:pt x="1210" y="8242"/>
                  </a:cubicBezTo>
                  <a:cubicBezTo>
                    <a:pt x="1004" y="8405"/>
                    <a:pt x="783" y="8549"/>
                    <a:pt x="548" y="8664"/>
                  </a:cubicBezTo>
                  <a:lnTo>
                    <a:pt x="548" y="8612"/>
                  </a:lnTo>
                  <a:lnTo>
                    <a:pt x="548" y="8343"/>
                  </a:lnTo>
                  <a:lnTo>
                    <a:pt x="548" y="7959"/>
                  </a:lnTo>
                  <a:cubicBezTo>
                    <a:pt x="548" y="7800"/>
                    <a:pt x="548" y="7637"/>
                    <a:pt x="548" y="7484"/>
                  </a:cubicBezTo>
                  <a:close/>
                  <a:moveTo>
                    <a:pt x="1537" y="8511"/>
                  </a:moveTo>
                  <a:cubicBezTo>
                    <a:pt x="1858" y="8760"/>
                    <a:pt x="2218" y="8948"/>
                    <a:pt x="2607" y="9072"/>
                  </a:cubicBezTo>
                  <a:cubicBezTo>
                    <a:pt x="2598" y="9625"/>
                    <a:pt x="2574" y="10129"/>
                    <a:pt x="2463" y="10498"/>
                  </a:cubicBezTo>
                  <a:cubicBezTo>
                    <a:pt x="2319" y="10964"/>
                    <a:pt x="2055" y="11161"/>
                    <a:pt x="1575" y="11161"/>
                  </a:cubicBezTo>
                  <a:cubicBezTo>
                    <a:pt x="1100" y="11161"/>
                    <a:pt x="836" y="10959"/>
                    <a:pt x="692" y="10498"/>
                  </a:cubicBezTo>
                  <a:cubicBezTo>
                    <a:pt x="581" y="10138"/>
                    <a:pt x="553" y="9653"/>
                    <a:pt x="548" y="9120"/>
                  </a:cubicBezTo>
                  <a:cubicBezTo>
                    <a:pt x="903" y="8962"/>
                    <a:pt x="1239" y="8760"/>
                    <a:pt x="1537" y="8511"/>
                  </a:cubicBezTo>
                  <a:close/>
                  <a:moveTo>
                    <a:pt x="2991" y="9466"/>
                  </a:moveTo>
                  <a:cubicBezTo>
                    <a:pt x="3001" y="9730"/>
                    <a:pt x="3006" y="10009"/>
                    <a:pt x="3006" y="10306"/>
                  </a:cubicBezTo>
                  <a:cubicBezTo>
                    <a:pt x="3006" y="11257"/>
                    <a:pt x="2876" y="13469"/>
                    <a:pt x="1700" y="13469"/>
                  </a:cubicBezTo>
                  <a:cubicBezTo>
                    <a:pt x="869" y="13469"/>
                    <a:pt x="500" y="12245"/>
                    <a:pt x="413" y="10930"/>
                  </a:cubicBezTo>
                  <a:lnTo>
                    <a:pt x="413" y="10930"/>
                  </a:lnTo>
                  <a:lnTo>
                    <a:pt x="418" y="10935"/>
                  </a:lnTo>
                  <a:cubicBezTo>
                    <a:pt x="428" y="10959"/>
                    <a:pt x="442" y="10983"/>
                    <a:pt x="457" y="11002"/>
                  </a:cubicBezTo>
                  <a:lnTo>
                    <a:pt x="466" y="11017"/>
                  </a:lnTo>
                  <a:cubicBezTo>
                    <a:pt x="476" y="11036"/>
                    <a:pt x="490" y="11060"/>
                    <a:pt x="505" y="11074"/>
                  </a:cubicBezTo>
                  <a:lnTo>
                    <a:pt x="505" y="11079"/>
                  </a:lnTo>
                  <a:cubicBezTo>
                    <a:pt x="519" y="11098"/>
                    <a:pt x="533" y="11122"/>
                    <a:pt x="553" y="11141"/>
                  </a:cubicBezTo>
                  <a:lnTo>
                    <a:pt x="562" y="11151"/>
                  </a:lnTo>
                  <a:cubicBezTo>
                    <a:pt x="577" y="11170"/>
                    <a:pt x="591" y="11189"/>
                    <a:pt x="610" y="11204"/>
                  </a:cubicBezTo>
                  <a:lnTo>
                    <a:pt x="615" y="11213"/>
                  </a:lnTo>
                  <a:cubicBezTo>
                    <a:pt x="634" y="11233"/>
                    <a:pt x="649" y="11247"/>
                    <a:pt x="668" y="11261"/>
                  </a:cubicBezTo>
                  <a:lnTo>
                    <a:pt x="673" y="11266"/>
                  </a:lnTo>
                  <a:cubicBezTo>
                    <a:pt x="687" y="11285"/>
                    <a:pt x="706" y="11300"/>
                    <a:pt x="725" y="11314"/>
                  </a:cubicBezTo>
                  <a:lnTo>
                    <a:pt x="740" y="11324"/>
                  </a:lnTo>
                  <a:cubicBezTo>
                    <a:pt x="754" y="11338"/>
                    <a:pt x="773" y="11353"/>
                    <a:pt x="797" y="11362"/>
                  </a:cubicBezTo>
                  <a:lnTo>
                    <a:pt x="807" y="11372"/>
                  </a:lnTo>
                  <a:cubicBezTo>
                    <a:pt x="826" y="11381"/>
                    <a:pt x="845" y="11396"/>
                    <a:pt x="865" y="11405"/>
                  </a:cubicBezTo>
                  <a:lnTo>
                    <a:pt x="874" y="11410"/>
                  </a:lnTo>
                  <a:cubicBezTo>
                    <a:pt x="898" y="11420"/>
                    <a:pt x="917" y="11429"/>
                    <a:pt x="941" y="11444"/>
                  </a:cubicBezTo>
                  <a:lnTo>
                    <a:pt x="951" y="11449"/>
                  </a:lnTo>
                  <a:cubicBezTo>
                    <a:pt x="975" y="11458"/>
                    <a:pt x="999" y="11468"/>
                    <a:pt x="1023" y="11477"/>
                  </a:cubicBezTo>
                  <a:lnTo>
                    <a:pt x="1028" y="11477"/>
                  </a:lnTo>
                  <a:cubicBezTo>
                    <a:pt x="1052" y="11487"/>
                    <a:pt x="1071" y="11492"/>
                    <a:pt x="1095" y="11501"/>
                  </a:cubicBezTo>
                  <a:lnTo>
                    <a:pt x="1109" y="11501"/>
                  </a:lnTo>
                  <a:cubicBezTo>
                    <a:pt x="1133" y="11511"/>
                    <a:pt x="1157" y="11516"/>
                    <a:pt x="1181" y="11521"/>
                  </a:cubicBezTo>
                  <a:lnTo>
                    <a:pt x="1196" y="11525"/>
                  </a:lnTo>
                  <a:cubicBezTo>
                    <a:pt x="1225" y="11530"/>
                    <a:pt x="1249" y="11535"/>
                    <a:pt x="1277" y="11540"/>
                  </a:cubicBezTo>
                  <a:lnTo>
                    <a:pt x="1282" y="11540"/>
                  </a:lnTo>
                  <a:cubicBezTo>
                    <a:pt x="1306" y="11545"/>
                    <a:pt x="1335" y="11549"/>
                    <a:pt x="1359" y="11554"/>
                  </a:cubicBezTo>
                  <a:lnTo>
                    <a:pt x="1373" y="11554"/>
                  </a:lnTo>
                  <a:cubicBezTo>
                    <a:pt x="1402" y="11554"/>
                    <a:pt x="1431" y="11559"/>
                    <a:pt x="1460" y="11559"/>
                  </a:cubicBezTo>
                  <a:lnTo>
                    <a:pt x="1566" y="11559"/>
                  </a:lnTo>
                  <a:cubicBezTo>
                    <a:pt x="1628" y="11559"/>
                    <a:pt x="1686" y="11554"/>
                    <a:pt x="1743" y="11549"/>
                  </a:cubicBezTo>
                  <a:cubicBezTo>
                    <a:pt x="2300" y="11497"/>
                    <a:pt x="2660" y="11189"/>
                    <a:pt x="2842" y="10609"/>
                  </a:cubicBezTo>
                  <a:cubicBezTo>
                    <a:pt x="2847" y="10580"/>
                    <a:pt x="2857" y="10551"/>
                    <a:pt x="2866" y="10522"/>
                  </a:cubicBezTo>
                  <a:lnTo>
                    <a:pt x="2881" y="10508"/>
                  </a:lnTo>
                  <a:cubicBezTo>
                    <a:pt x="2890" y="10479"/>
                    <a:pt x="2895" y="10450"/>
                    <a:pt x="2905" y="10421"/>
                  </a:cubicBezTo>
                  <a:lnTo>
                    <a:pt x="2905" y="10397"/>
                  </a:lnTo>
                  <a:cubicBezTo>
                    <a:pt x="2914" y="10369"/>
                    <a:pt x="2919" y="10340"/>
                    <a:pt x="2924" y="10311"/>
                  </a:cubicBezTo>
                  <a:lnTo>
                    <a:pt x="2924" y="10297"/>
                  </a:lnTo>
                  <a:cubicBezTo>
                    <a:pt x="2929" y="10268"/>
                    <a:pt x="2934" y="10234"/>
                    <a:pt x="2938" y="10201"/>
                  </a:cubicBezTo>
                  <a:lnTo>
                    <a:pt x="2943" y="10177"/>
                  </a:lnTo>
                  <a:cubicBezTo>
                    <a:pt x="2948" y="10143"/>
                    <a:pt x="2953" y="10109"/>
                    <a:pt x="2958" y="10081"/>
                  </a:cubicBezTo>
                  <a:lnTo>
                    <a:pt x="2958" y="10057"/>
                  </a:lnTo>
                  <a:cubicBezTo>
                    <a:pt x="2962" y="10028"/>
                    <a:pt x="2962" y="9999"/>
                    <a:pt x="2967" y="9970"/>
                  </a:cubicBezTo>
                  <a:lnTo>
                    <a:pt x="2967" y="9946"/>
                  </a:lnTo>
                  <a:cubicBezTo>
                    <a:pt x="2967" y="9913"/>
                    <a:pt x="2972" y="9874"/>
                    <a:pt x="2977" y="9841"/>
                  </a:cubicBezTo>
                  <a:lnTo>
                    <a:pt x="2977" y="9812"/>
                  </a:lnTo>
                  <a:cubicBezTo>
                    <a:pt x="2977" y="9778"/>
                    <a:pt x="2982" y="9745"/>
                    <a:pt x="2982" y="9706"/>
                  </a:cubicBezTo>
                  <a:lnTo>
                    <a:pt x="2982" y="9692"/>
                  </a:lnTo>
                  <a:cubicBezTo>
                    <a:pt x="2982" y="9658"/>
                    <a:pt x="2982" y="9625"/>
                    <a:pt x="2986" y="9591"/>
                  </a:cubicBezTo>
                  <a:lnTo>
                    <a:pt x="2986" y="9562"/>
                  </a:lnTo>
                  <a:cubicBezTo>
                    <a:pt x="2986" y="9528"/>
                    <a:pt x="2986" y="9500"/>
                    <a:pt x="2991" y="9466"/>
                  </a:cubicBezTo>
                  <a:close/>
                  <a:moveTo>
                    <a:pt x="428" y="0"/>
                  </a:moveTo>
                  <a:cubicBezTo>
                    <a:pt x="313" y="0"/>
                    <a:pt x="217" y="101"/>
                    <a:pt x="226" y="221"/>
                  </a:cubicBezTo>
                  <a:cubicBezTo>
                    <a:pt x="245" y="480"/>
                    <a:pt x="279" y="763"/>
                    <a:pt x="317" y="1056"/>
                  </a:cubicBezTo>
                  <a:cubicBezTo>
                    <a:pt x="461" y="2271"/>
                    <a:pt x="658" y="3931"/>
                    <a:pt x="207" y="6408"/>
                  </a:cubicBezTo>
                  <a:cubicBezTo>
                    <a:pt x="149" y="6735"/>
                    <a:pt x="140" y="7340"/>
                    <a:pt x="140" y="7944"/>
                  </a:cubicBezTo>
                  <a:cubicBezTo>
                    <a:pt x="44" y="8544"/>
                    <a:pt x="1" y="9317"/>
                    <a:pt x="1" y="10306"/>
                  </a:cubicBezTo>
                  <a:cubicBezTo>
                    <a:pt x="1" y="11295"/>
                    <a:pt x="130" y="12149"/>
                    <a:pt x="380" y="12759"/>
                  </a:cubicBezTo>
                  <a:cubicBezTo>
                    <a:pt x="749" y="13681"/>
                    <a:pt x="1311" y="13873"/>
                    <a:pt x="1714" y="13873"/>
                  </a:cubicBezTo>
                  <a:cubicBezTo>
                    <a:pt x="2818" y="13873"/>
                    <a:pt x="3423" y="12605"/>
                    <a:pt x="3423" y="10306"/>
                  </a:cubicBezTo>
                  <a:cubicBezTo>
                    <a:pt x="3423" y="8362"/>
                    <a:pt x="3255" y="7229"/>
                    <a:pt x="2871" y="6653"/>
                  </a:cubicBezTo>
                  <a:cubicBezTo>
                    <a:pt x="2814" y="6010"/>
                    <a:pt x="2766" y="5386"/>
                    <a:pt x="2833" y="5002"/>
                  </a:cubicBezTo>
                  <a:cubicBezTo>
                    <a:pt x="2833" y="4987"/>
                    <a:pt x="2847" y="4911"/>
                    <a:pt x="2871" y="4786"/>
                  </a:cubicBezTo>
                  <a:cubicBezTo>
                    <a:pt x="3010" y="4003"/>
                    <a:pt x="3447" y="1632"/>
                    <a:pt x="3663" y="235"/>
                  </a:cubicBezTo>
                  <a:cubicBezTo>
                    <a:pt x="3682" y="110"/>
                    <a:pt x="3586" y="0"/>
                    <a:pt x="346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1" name="Google Shape;24631;p76"/>
            <p:cNvSpPr/>
            <p:nvPr/>
          </p:nvSpPr>
          <p:spPr>
            <a:xfrm>
              <a:off x="4977435" y="2432309"/>
              <a:ext cx="199977" cy="259169"/>
            </a:xfrm>
            <a:custGeom>
              <a:rect b="b" l="l" r="r" t="t"/>
              <a:pathLst>
                <a:path extrusionOk="0" h="9891" w="7632">
                  <a:moveTo>
                    <a:pt x="2586" y="3634"/>
                  </a:moveTo>
                  <a:cubicBezTo>
                    <a:pt x="2735" y="3788"/>
                    <a:pt x="2922" y="3903"/>
                    <a:pt x="3129" y="3970"/>
                  </a:cubicBezTo>
                  <a:lnTo>
                    <a:pt x="3129" y="3985"/>
                  </a:lnTo>
                  <a:lnTo>
                    <a:pt x="3129" y="4100"/>
                  </a:lnTo>
                  <a:lnTo>
                    <a:pt x="3129" y="4220"/>
                  </a:lnTo>
                  <a:lnTo>
                    <a:pt x="3129" y="4239"/>
                  </a:lnTo>
                  <a:cubicBezTo>
                    <a:pt x="3129" y="4316"/>
                    <a:pt x="3129" y="4393"/>
                    <a:pt x="3129" y="4470"/>
                  </a:cubicBezTo>
                  <a:lnTo>
                    <a:pt x="3129" y="4489"/>
                  </a:lnTo>
                  <a:cubicBezTo>
                    <a:pt x="3134" y="4566"/>
                    <a:pt x="3134" y="4642"/>
                    <a:pt x="3138" y="4719"/>
                  </a:cubicBezTo>
                  <a:lnTo>
                    <a:pt x="3138" y="4734"/>
                  </a:lnTo>
                  <a:cubicBezTo>
                    <a:pt x="3143" y="4810"/>
                    <a:pt x="3148" y="4887"/>
                    <a:pt x="3153" y="4959"/>
                  </a:cubicBezTo>
                  <a:lnTo>
                    <a:pt x="3153" y="4978"/>
                  </a:lnTo>
                  <a:cubicBezTo>
                    <a:pt x="3158" y="5050"/>
                    <a:pt x="3162" y="5127"/>
                    <a:pt x="3167" y="5199"/>
                  </a:cubicBezTo>
                  <a:lnTo>
                    <a:pt x="3167" y="5214"/>
                  </a:lnTo>
                  <a:cubicBezTo>
                    <a:pt x="3172" y="5262"/>
                    <a:pt x="3177" y="5305"/>
                    <a:pt x="3182" y="5353"/>
                  </a:cubicBezTo>
                  <a:cubicBezTo>
                    <a:pt x="2980" y="5641"/>
                    <a:pt x="2634" y="6011"/>
                    <a:pt x="2130" y="6207"/>
                  </a:cubicBezTo>
                  <a:cubicBezTo>
                    <a:pt x="2054" y="6107"/>
                    <a:pt x="1886" y="5881"/>
                    <a:pt x="1612" y="5516"/>
                  </a:cubicBezTo>
                  <a:cubicBezTo>
                    <a:pt x="2020" y="4998"/>
                    <a:pt x="2385" y="4153"/>
                    <a:pt x="2586" y="3634"/>
                  </a:cubicBezTo>
                  <a:close/>
                  <a:moveTo>
                    <a:pt x="3254" y="5929"/>
                  </a:moveTo>
                  <a:cubicBezTo>
                    <a:pt x="3258" y="5982"/>
                    <a:pt x="3268" y="6035"/>
                    <a:pt x="3273" y="6083"/>
                  </a:cubicBezTo>
                  <a:lnTo>
                    <a:pt x="3273" y="6092"/>
                  </a:lnTo>
                  <a:cubicBezTo>
                    <a:pt x="3287" y="6155"/>
                    <a:pt x="3297" y="6222"/>
                    <a:pt x="3306" y="6284"/>
                  </a:cubicBezTo>
                  <a:lnTo>
                    <a:pt x="3306" y="6289"/>
                  </a:lnTo>
                  <a:cubicBezTo>
                    <a:pt x="3316" y="6351"/>
                    <a:pt x="3330" y="6414"/>
                    <a:pt x="3340" y="6476"/>
                  </a:cubicBezTo>
                  <a:lnTo>
                    <a:pt x="3340" y="6481"/>
                  </a:lnTo>
                  <a:cubicBezTo>
                    <a:pt x="3345" y="6510"/>
                    <a:pt x="3350" y="6543"/>
                    <a:pt x="3354" y="6572"/>
                  </a:cubicBezTo>
                  <a:lnTo>
                    <a:pt x="3374" y="6659"/>
                  </a:lnTo>
                  <a:lnTo>
                    <a:pt x="3374" y="6663"/>
                  </a:lnTo>
                  <a:lnTo>
                    <a:pt x="3388" y="6745"/>
                  </a:lnTo>
                  <a:lnTo>
                    <a:pt x="3388" y="6750"/>
                  </a:lnTo>
                  <a:lnTo>
                    <a:pt x="3407" y="6827"/>
                  </a:lnTo>
                  <a:lnTo>
                    <a:pt x="3407" y="6831"/>
                  </a:lnTo>
                  <a:lnTo>
                    <a:pt x="3422" y="6908"/>
                  </a:lnTo>
                  <a:lnTo>
                    <a:pt x="3422" y="6913"/>
                  </a:lnTo>
                  <a:lnTo>
                    <a:pt x="3441" y="6985"/>
                  </a:lnTo>
                  <a:lnTo>
                    <a:pt x="3441" y="6995"/>
                  </a:lnTo>
                  <a:lnTo>
                    <a:pt x="3455" y="7062"/>
                  </a:lnTo>
                  <a:lnTo>
                    <a:pt x="3455" y="7071"/>
                  </a:lnTo>
                  <a:lnTo>
                    <a:pt x="3470" y="7134"/>
                  </a:lnTo>
                  <a:lnTo>
                    <a:pt x="3470" y="7143"/>
                  </a:lnTo>
                  <a:lnTo>
                    <a:pt x="3484" y="7206"/>
                  </a:lnTo>
                  <a:lnTo>
                    <a:pt x="3484" y="7215"/>
                  </a:lnTo>
                  <a:lnTo>
                    <a:pt x="3498" y="7268"/>
                  </a:lnTo>
                  <a:lnTo>
                    <a:pt x="3498" y="7278"/>
                  </a:lnTo>
                  <a:cubicBezTo>
                    <a:pt x="3138" y="7047"/>
                    <a:pt x="2788" y="6793"/>
                    <a:pt x="2452" y="6524"/>
                  </a:cubicBezTo>
                  <a:cubicBezTo>
                    <a:pt x="2754" y="6380"/>
                    <a:pt x="3023" y="6179"/>
                    <a:pt x="3254" y="5929"/>
                  </a:cubicBezTo>
                  <a:close/>
                  <a:moveTo>
                    <a:pt x="4641" y="3898"/>
                  </a:moveTo>
                  <a:cubicBezTo>
                    <a:pt x="4674" y="3898"/>
                    <a:pt x="4703" y="3913"/>
                    <a:pt x="4727" y="3937"/>
                  </a:cubicBezTo>
                  <a:cubicBezTo>
                    <a:pt x="4746" y="3961"/>
                    <a:pt x="4756" y="3994"/>
                    <a:pt x="4756" y="4028"/>
                  </a:cubicBezTo>
                  <a:cubicBezTo>
                    <a:pt x="4679" y="4714"/>
                    <a:pt x="4790" y="5737"/>
                    <a:pt x="5327" y="6558"/>
                  </a:cubicBezTo>
                  <a:cubicBezTo>
                    <a:pt x="5740" y="7191"/>
                    <a:pt x="6239" y="7767"/>
                    <a:pt x="6638" y="8233"/>
                  </a:cubicBezTo>
                  <a:cubicBezTo>
                    <a:pt x="6796" y="8415"/>
                    <a:pt x="6950" y="8593"/>
                    <a:pt x="7070" y="8742"/>
                  </a:cubicBezTo>
                  <a:cubicBezTo>
                    <a:pt x="7142" y="8847"/>
                    <a:pt x="7166" y="8972"/>
                    <a:pt x="7142" y="9097"/>
                  </a:cubicBezTo>
                  <a:cubicBezTo>
                    <a:pt x="7123" y="9227"/>
                    <a:pt x="7046" y="9337"/>
                    <a:pt x="6940" y="9409"/>
                  </a:cubicBezTo>
                  <a:cubicBezTo>
                    <a:pt x="6863" y="9457"/>
                    <a:pt x="6776" y="9481"/>
                    <a:pt x="6691" y="9481"/>
                  </a:cubicBezTo>
                  <a:cubicBezTo>
                    <a:pt x="6595" y="9481"/>
                    <a:pt x="6500" y="9451"/>
                    <a:pt x="6422" y="9390"/>
                  </a:cubicBezTo>
                  <a:lnTo>
                    <a:pt x="4089" y="7695"/>
                  </a:lnTo>
                  <a:cubicBezTo>
                    <a:pt x="4065" y="7681"/>
                    <a:pt x="4050" y="7662"/>
                    <a:pt x="4041" y="7638"/>
                  </a:cubicBezTo>
                  <a:cubicBezTo>
                    <a:pt x="4041" y="7633"/>
                    <a:pt x="4041" y="7628"/>
                    <a:pt x="4036" y="7628"/>
                  </a:cubicBezTo>
                  <a:cubicBezTo>
                    <a:pt x="4031" y="7623"/>
                    <a:pt x="4031" y="7619"/>
                    <a:pt x="4031" y="7614"/>
                  </a:cubicBezTo>
                  <a:cubicBezTo>
                    <a:pt x="3988" y="7475"/>
                    <a:pt x="3916" y="7215"/>
                    <a:pt x="3839" y="6870"/>
                  </a:cubicBezTo>
                  <a:lnTo>
                    <a:pt x="3830" y="6822"/>
                  </a:lnTo>
                  <a:lnTo>
                    <a:pt x="3815" y="6774"/>
                  </a:lnTo>
                  <a:lnTo>
                    <a:pt x="3815" y="6769"/>
                  </a:lnTo>
                  <a:lnTo>
                    <a:pt x="3806" y="6721"/>
                  </a:lnTo>
                  <a:lnTo>
                    <a:pt x="3806" y="6716"/>
                  </a:lnTo>
                  <a:lnTo>
                    <a:pt x="3796" y="6668"/>
                  </a:lnTo>
                  <a:lnTo>
                    <a:pt x="3796" y="6663"/>
                  </a:lnTo>
                  <a:lnTo>
                    <a:pt x="3786" y="6615"/>
                  </a:lnTo>
                  <a:lnTo>
                    <a:pt x="3786" y="6606"/>
                  </a:lnTo>
                  <a:lnTo>
                    <a:pt x="3777" y="6558"/>
                  </a:lnTo>
                  <a:lnTo>
                    <a:pt x="3777" y="6553"/>
                  </a:lnTo>
                  <a:lnTo>
                    <a:pt x="3767" y="6505"/>
                  </a:lnTo>
                  <a:lnTo>
                    <a:pt x="3767" y="6495"/>
                  </a:lnTo>
                  <a:lnTo>
                    <a:pt x="3758" y="6447"/>
                  </a:lnTo>
                  <a:lnTo>
                    <a:pt x="3758" y="6438"/>
                  </a:lnTo>
                  <a:lnTo>
                    <a:pt x="3753" y="6385"/>
                  </a:lnTo>
                  <a:lnTo>
                    <a:pt x="3753" y="6380"/>
                  </a:lnTo>
                  <a:lnTo>
                    <a:pt x="3743" y="6327"/>
                  </a:lnTo>
                  <a:lnTo>
                    <a:pt x="3743" y="6318"/>
                  </a:lnTo>
                  <a:lnTo>
                    <a:pt x="3734" y="6270"/>
                  </a:lnTo>
                  <a:lnTo>
                    <a:pt x="3734" y="6255"/>
                  </a:lnTo>
                  <a:lnTo>
                    <a:pt x="3724" y="6207"/>
                  </a:lnTo>
                  <a:lnTo>
                    <a:pt x="3724" y="6193"/>
                  </a:lnTo>
                  <a:lnTo>
                    <a:pt x="3714" y="6145"/>
                  </a:lnTo>
                  <a:lnTo>
                    <a:pt x="3714" y="6131"/>
                  </a:lnTo>
                  <a:lnTo>
                    <a:pt x="3710" y="6083"/>
                  </a:lnTo>
                  <a:lnTo>
                    <a:pt x="3710" y="6068"/>
                  </a:lnTo>
                  <a:lnTo>
                    <a:pt x="3700" y="6015"/>
                  </a:lnTo>
                  <a:lnTo>
                    <a:pt x="3700" y="6001"/>
                  </a:lnTo>
                  <a:lnTo>
                    <a:pt x="3690" y="5953"/>
                  </a:lnTo>
                  <a:lnTo>
                    <a:pt x="3690" y="5939"/>
                  </a:lnTo>
                  <a:lnTo>
                    <a:pt x="3686" y="5886"/>
                  </a:lnTo>
                  <a:lnTo>
                    <a:pt x="3686" y="5871"/>
                  </a:lnTo>
                  <a:lnTo>
                    <a:pt x="3676" y="5819"/>
                  </a:lnTo>
                  <a:lnTo>
                    <a:pt x="3676" y="5804"/>
                  </a:lnTo>
                  <a:lnTo>
                    <a:pt x="3671" y="5751"/>
                  </a:lnTo>
                  <a:lnTo>
                    <a:pt x="3671" y="5737"/>
                  </a:lnTo>
                  <a:lnTo>
                    <a:pt x="3666" y="5684"/>
                  </a:lnTo>
                  <a:lnTo>
                    <a:pt x="3666" y="5665"/>
                  </a:lnTo>
                  <a:lnTo>
                    <a:pt x="3657" y="5612"/>
                  </a:lnTo>
                  <a:lnTo>
                    <a:pt x="3657" y="5598"/>
                  </a:lnTo>
                  <a:lnTo>
                    <a:pt x="3652" y="5545"/>
                  </a:lnTo>
                  <a:lnTo>
                    <a:pt x="3652" y="5526"/>
                  </a:lnTo>
                  <a:lnTo>
                    <a:pt x="3647" y="5473"/>
                  </a:lnTo>
                  <a:lnTo>
                    <a:pt x="3647" y="5454"/>
                  </a:lnTo>
                  <a:lnTo>
                    <a:pt x="3642" y="5401"/>
                  </a:lnTo>
                  <a:lnTo>
                    <a:pt x="3642" y="5382"/>
                  </a:lnTo>
                  <a:lnTo>
                    <a:pt x="3633" y="5329"/>
                  </a:lnTo>
                  <a:lnTo>
                    <a:pt x="3633" y="5310"/>
                  </a:lnTo>
                  <a:lnTo>
                    <a:pt x="3628" y="5257"/>
                  </a:lnTo>
                  <a:lnTo>
                    <a:pt x="3628" y="5233"/>
                  </a:lnTo>
                  <a:cubicBezTo>
                    <a:pt x="3628" y="5219"/>
                    <a:pt x="3628" y="5199"/>
                    <a:pt x="3623" y="5180"/>
                  </a:cubicBezTo>
                  <a:lnTo>
                    <a:pt x="3623" y="5161"/>
                  </a:lnTo>
                  <a:lnTo>
                    <a:pt x="3618" y="5108"/>
                  </a:lnTo>
                  <a:lnTo>
                    <a:pt x="3618" y="5084"/>
                  </a:lnTo>
                  <a:cubicBezTo>
                    <a:pt x="3618" y="5070"/>
                    <a:pt x="3618" y="5050"/>
                    <a:pt x="3618" y="5031"/>
                  </a:cubicBezTo>
                  <a:lnTo>
                    <a:pt x="3618" y="5012"/>
                  </a:lnTo>
                  <a:lnTo>
                    <a:pt x="3561" y="4959"/>
                  </a:lnTo>
                  <a:lnTo>
                    <a:pt x="3561" y="4930"/>
                  </a:lnTo>
                  <a:lnTo>
                    <a:pt x="3556" y="4882"/>
                  </a:lnTo>
                  <a:lnTo>
                    <a:pt x="3556" y="4854"/>
                  </a:lnTo>
                  <a:lnTo>
                    <a:pt x="3556" y="4806"/>
                  </a:lnTo>
                  <a:lnTo>
                    <a:pt x="3556" y="4777"/>
                  </a:lnTo>
                  <a:lnTo>
                    <a:pt x="3556" y="4729"/>
                  </a:lnTo>
                  <a:lnTo>
                    <a:pt x="3556" y="4700"/>
                  </a:lnTo>
                  <a:lnTo>
                    <a:pt x="3556" y="4647"/>
                  </a:lnTo>
                  <a:lnTo>
                    <a:pt x="3556" y="4623"/>
                  </a:lnTo>
                  <a:lnTo>
                    <a:pt x="3556" y="4570"/>
                  </a:lnTo>
                  <a:lnTo>
                    <a:pt x="3556" y="4542"/>
                  </a:lnTo>
                  <a:lnTo>
                    <a:pt x="3556" y="4494"/>
                  </a:lnTo>
                  <a:lnTo>
                    <a:pt x="3556" y="4460"/>
                  </a:lnTo>
                  <a:lnTo>
                    <a:pt x="3556" y="4412"/>
                  </a:lnTo>
                  <a:lnTo>
                    <a:pt x="3556" y="4383"/>
                  </a:lnTo>
                  <a:lnTo>
                    <a:pt x="3556" y="4335"/>
                  </a:lnTo>
                  <a:lnTo>
                    <a:pt x="3556" y="4302"/>
                  </a:lnTo>
                  <a:lnTo>
                    <a:pt x="3556" y="4254"/>
                  </a:lnTo>
                  <a:lnTo>
                    <a:pt x="3556" y="4220"/>
                  </a:lnTo>
                  <a:lnTo>
                    <a:pt x="3556" y="4172"/>
                  </a:lnTo>
                  <a:lnTo>
                    <a:pt x="3556" y="4138"/>
                  </a:lnTo>
                  <a:lnTo>
                    <a:pt x="3556" y="4090"/>
                  </a:lnTo>
                  <a:lnTo>
                    <a:pt x="3556" y="4057"/>
                  </a:lnTo>
                  <a:lnTo>
                    <a:pt x="3556" y="4009"/>
                  </a:lnTo>
                  <a:lnTo>
                    <a:pt x="3556" y="3975"/>
                  </a:lnTo>
                  <a:lnTo>
                    <a:pt x="3556" y="3927"/>
                  </a:lnTo>
                  <a:lnTo>
                    <a:pt x="3556" y="3913"/>
                  </a:lnTo>
                  <a:lnTo>
                    <a:pt x="4641" y="3898"/>
                  </a:lnTo>
                  <a:close/>
                  <a:moveTo>
                    <a:pt x="1004" y="1"/>
                  </a:moveTo>
                  <a:cubicBezTo>
                    <a:pt x="868" y="1"/>
                    <a:pt x="731" y="141"/>
                    <a:pt x="815" y="303"/>
                  </a:cubicBezTo>
                  <a:lnTo>
                    <a:pt x="868" y="404"/>
                  </a:lnTo>
                  <a:cubicBezTo>
                    <a:pt x="1525" y="1623"/>
                    <a:pt x="1938" y="2454"/>
                    <a:pt x="2068" y="2794"/>
                  </a:cubicBezTo>
                  <a:cubicBezTo>
                    <a:pt x="2130" y="2953"/>
                    <a:pt x="2202" y="3102"/>
                    <a:pt x="2284" y="3246"/>
                  </a:cubicBezTo>
                  <a:cubicBezTo>
                    <a:pt x="2217" y="3428"/>
                    <a:pt x="2106" y="3721"/>
                    <a:pt x="1967" y="4033"/>
                  </a:cubicBezTo>
                  <a:cubicBezTo>
                    <a:pt x="1799" y="4431"/>
                    <a:pt x="1588" y="4815"/>
                    <a:pt x="1348" y="5171"/>
                  </a:cubicBezTo>
                  <a:lnTo>
                    <a:pt x="445" y="3970"/>
                  </a:lnTo>
                  <a:cubicBezTo>
                    <a:pt x="401" y="3911"/>
                    <a:pt x="344" y="3887"/>
                    <a:pt x="288" y="3887"/>
                  </a:cubicBezTo>
                  <a:cubicBezTo>
                    <a:pt x="140" y="3887"/>
                    <a:pt x="1" y="4059"/>
                    <a:pt x="119" y="4215"/>
                  </a:cubicBezTo>
                  <a:cubicBezTo>
                    <a:pt x="1127" y="5555"/>
                    <a:pt x="1645" y="6246"/>
                    <a:pt x="1799" y="6452"/>
                  </a:cubicBezTo>
                  <a:cubicBezTo>
                    <a:pt x="2025" y="6759"/>
                    <a:pt x="2668" y="7239"/>
                    <a:pt x="3700" y="7878"/>
                  </a:cubicBezTo>
                  <a:cubicBezTo>
                    <a:pt x="3738" y="7935"/>
                    <a:pt x="3786" y="7988"/>
                    <a:pt x="3844" y="8027"/>
                  </a:cubicBezTo>
                  <a:lnTo>
                    <a:pt x="6177" y="9721"/>
                  </a:lnTo>
                  <a:cubicBezTo>
                    <a:pt x="6329" y="9835"/>
                    <a:pt x="6507" y="9890"/>
                    <a:pt x="6686" y="9890"/>
                  </a:cubicBezTo>
                  <a:cubicBezTo>
                    <a:pt x="6913" y="9890"/>
                    <a:pt x="7140" y="9800"/>
                    <a:pt x="7310" y="9625"/>
                  </a:cubicBezTo>
                  <a:cubicBezTo>
                    <a:pt x="7607" y="9318"/>
                    <a:pt x="7631" y="8828"/>
                    <a:pt x="7363" y="8492"/>
                  </a:cubicBezTo>
                  <a:lnTo>
                    <a:pt x="7367" y="8487"/>
                  </a:lnTo>
                  <a:cubicBezTo>
                    <a:pt x="7243" y="8334"/>
                    <a:pt x="7089" y="8156"/>
                    <a:pt x="6926" y="7964"/>
                  </a:cubicBezTo>
                  <a:cubicBezTo>
                    <a:pt x="6532" y="7513"/>
                    <a:pt x="6047" y="6947"/>
                    <a:pt x="5644" y="6332"/>
                  </a:cubicBezTo>
                  <a:cubicBezTo>
                    <a:pt x="5164" y="5603"/>
                    <a:pt x="5073" y="4657"/>
                    <a:pt x="5140" y="4071"/>
                  </a:cubicBezTo>
                  <a:cubicBezTo>
                    <a:pt x="5174" y="3759"/>
                    <a:pt x="4929" y="3490"/>
                    <a:pt x="4612" y="3490"/>
                  </a:cubicBezTo>
                  <a:lnTo>
                    <a:pt x="3479" y="3505"/>
                  </a:lnTo>
                  <a:cubicBezTo>
                    <a:pt x="3398" y="3505"/>
                    <a:pt x="3321" y="3534"/>
                    <a:pt x="3258" y="3586"/>
                  </a:cubicBezTo>
                  <a:cubicBezTo>
                    <a:pt x="3033" y="3519"/>
                    <a:pt x="2706" y="3303"/>
                    <a:pt x="2452" y="2650"/>
                  </a:cubicBezTo>
                  <a:cubicBezTo>
                    <a:pt x="2313" y="2286"/>
                    <a:pt x="1900" y="1465"/>
                    <a:pt x="1228" y="212"/>
                  </a:cubicBezTo>
                  <a:lnTo>
                    <a:pt x="1175" y="111"/>
                  </a:lnTo>
                  <a:cubicBezTo>
                    <a:pt x="1135" y="33"/>
                    <a:pt x="1069" y="1"/>
                    <a:pt x="10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32" name="Google Shape;24632;p76"/>
          <p:cNvGrpSpPr/>
          <p:nvPr/>
        </p:nvGrpSpPr>
        <p:grpSpPr>
          <a:xfrm>
            <a:off x="6632909" y="2447821"/>
            <a:ext cx="368302" cy="324361"/>
            <a:chOff x="6632909" y="2447821"/>
            <a:chExt cx="368302" cy="324361"/>
          </a:xfrm>
        </p:grpSpPr>
        <p:sp>
          <p:nvSpPr>
            <p:cNvPr id="24633" name="Google Shape;24633;p76"/>
            <p:cNvSpPr/>
            <p:nvPr/>
          </p:nvSpPr>
          <p:spPr>
            <a:xfrm>
              <a:off x="6667994" y="2500986"/>
              <a:ext cx="262523" cy="238495"/>
            </a:xfrm>
            <a:custGeom>
              <a:rect b="b" l="l" r="r" t="t"/>
              <a:pathLst>
                <a:path extrusionOk="0" h="9102" w="10019">
                  <a:moveTo>
                    <a:pt x="1215" y="1"/>
                  </a:moveTo>
                  <a:lnTo>
                    <a:pt x="0" y="797"/>
                  </a:lnTo>
                  <a:lnTo>
                    <a:pt x="1354" y="9102"/>
                  </a:lnTo>
                  <a:lnTo>
                    <a:pt x="10018" y="9102"/>
                  </a:lnTo>
                  <a:lnTo>
                    <a:pt x="121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4" name="Google Shape;24634;p76"/>
            <p:cNvSpPr/>
            <p:nvPr/>
          </p:nvSpPr>
          <p:spPr>
            <a:xfrm>
              <a:off x="6703446" y="2500986"/>
              <a:ext cx="262549" cy="238495"/>
            </a:xfrm>
            <a:custGeom>
              <a:rect b="b" l="l" r="r" t="t"/>
              <a:pathLst>
                <a:path extrusionOk="0" h="9102" w="10020">
                  <a:moveTo>
                    <a:pt x="8805" y="1"/>
                  </a:moveTo>
                  <a:lnTo>
                    <a:pt x="1" y="9102"/>
                  </a:lnTo>
                  <a:lnTo>
                    <a:pt x="8665" y="9102"/>
                  </a:lnTo>
                  <a:lnTo>
                    <a:pt x="10019" y="797"/>
                  </a:lnTo>
                  <a:lnTo>
                    <a:pt x="8805" y="1"/>
                  </a:ln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5" name="Google Shape;24635;p76"/>
            <p:cNvSpPr/>
            <p:nvPr/>
          </p:nvSpPr>
          <p:spPr>
            <a:xfrm>
              <a:off x="6703446" y="2622120"/>
              <a:ext cx="227071" cy="117361"/>
            </a:xfrm>
            <a:custGeom>
              <a:rect b="b" l="l" r="r" t="t"/>
              <a:pathLst>
                <a:path extrusionOk="0" h="4479" w="8666">
                  <a:moveTo>
                    <a:pt x="4331" y="0"/>
                  </a:moveTo>
                  <a:lnTo>
                    <a:pt x="1" y="4479"/>
                  </a:lnTo>
                  <a:lnTo>
                    <a:pt x="8665" y="4479"/>
                  </a:lnTo>
                  <a:lnTo>
                    <a:pt x="4331" y="0"/>
                  </a:lnTo>
                  <a:close/>
                </a:path>
              </a:pathLst>
            </a:custGeom>
            <a:solidFill>
              <a:srgbClr val="D7DF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6" name="Google Shape;24636;p76"/>
            <p:cNvSpPr/>
            <p:nvPr/>
          </p:nvSpPr>
          <p:spPr>
            <a:xfrm>
              <a:off x="6638935" y="2453219"/>
              <a:ext cx="61157" cy="66659"/>
            </a:xfrm>
            <a:custGeom>
              <a:rect b="b" l="l" r="r" t="t"/>
              <a:pathLst>
                <a:path extrusionOk="0" h="2544" w="2334">
                  <a:moveTo>
                    <a:pt x="915" y="1"/>
                  </a:moveTo>
                  <a:cubicBezTo>
                    <a:pt x="828" y="1"/>
                    <a:pt x="740" y="25"/>
                    <a:pt x="663" y="76"/>
                  </a:cubicBezTo>
                  <a:lnTo>
                    <a:pt x="274" y="331"/>
                  </a:lnTo>
                  <a:cubicBezTo>
                    <a:pt x="58" y="475"/>
                    <a:pt x="0" y="758"/>
                    <a:pt x="140" y="974"/>
                  </a:cubicBezTo>
                  <a:lnTo>
                    <a:pt x="1172" y="2544"/>
                  </a:lnTo>
                  <a:lnTo>
                    <a:pt x="2333" y="1776"/>
                  </a:lnTo>
                  <a:lnTo>
                    <a:pt x="1301" y="211"/>
                  </a:lnTo>
                  <a:cubicBezTo>
                    <a:pt x="1213" y="74"/>
                    <a:pt x="1065" y="1"/>
                    <a:pt x="91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7" name="Google Shape;24637;p76"/>
            <p:cNvSpPr/>
            <p:nvPr/>
          </p:nvSpPr>
          <p:spPr>
            <a:xfrm>
              <a:off x="6653137" y="2453219"/>
              <a:ext cx="46955" cy="56466"/>
            </a:xfrm>
            <a:custGeom>
              <a:rect b="b" l="l" r="r" t="t"/>
              <a:pathLst>
                <a:path extrusionOk="0" h="2155" w="1792">
                  <a:moveTo>
                    <a:pt x="373" y="1"/>
                  </a:moveTo>
                  <a:cubicBezTo>
                    <a:pt x="286" y="1"/>
                    <a:pt x="198" y="25"/>
                    <a:pt x="121" y="76"/>
                  </a:cubicBezTo>
                  <a:lnTo>
                    <a:pt x="25" y="134"/>
                  </a:lnTo>
                  <a:cubicBezTo>
                    <a:pt x="1" y="254"/>
                    <a:pt x="30" y="374"/>
                    <a:pt x="92" y="475"/>
                  </a:cubicBezTo>
                  <a:lnTo>
                    <a:pt x="1211" y="2155"/>
                  </a:lnTo>
                  <a:lnTo>
                    <a:pt x="1791" y="1776"/>
                  </a:lnTo>
                  <a:lnTo>
                    <a:pt x="759" y="211"/>
                  </a:lnTo>
                  <a:cubicBezTo>
                    <a:pt x="671" y="74"/>
                    <a:pt x="523" y="1"/>
                    <a:pt x="373"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8" name="Google Shape;24638;p76"/>
            <p:cNvSpPr/>
            <p:nvPr/>
          </p:nvSpPr>
          <p:spPr>
            <a:xfrm>
              <a:off x="6657670" y="2486024"/>
              <a:ext cx="56388" cy="46012"/>
            </a:xfrm>
            <a:custGeom>
              <a:rect b="b" l="l" r="r" t="t"/>
              <a:pathLst>
                <a:path extrusionOk="0" h="1756" w="2152">
                  <a:moveTo>
                    <a:pt x="1527" y="0"/>
                  </a:moveTo>
                  <a:cubicBezTo>
                    <a:pt x="1510" y="0"/>
                    <a:pt x="1494" y="5"/>
                    <a:pt x="1479" y="15"/>
                  </a:cubicBezTo>
                  <a:lnTo>
                    <a:pt x="39" y="960"/>
                  </a:lnTo>
                  <a:cubicBezTo>
                    <a:pt x="15" y="980"/>
                    <a:pt x="1" y="1013"/>
                    <a:pt x="6" y="1047"/>
                  </a:cubicBezTo>
                  <a:lnTo>
                    <a:pt x="164" y="1695"/>
                  </a:lnTo>
                  <a:cubicBezTo>
                    <a:pt x="174" y="1732"/>
                    <a:pt x="208" y="1755"/>
                    <a:pt x="243" y="1755"/>
                  </a:cubicBezTo>
                  <a:cubicBezTo>
                    <a:pt x="257" y="1755"/>
                    <a:pt x="271" y="1751"/>
                    <a:pt x="284" y="1743"/>
                  </a:cubicBezTo>
                  <a:lnTo>
                    <a:pt x="2103" y="548"/>
                  </a:lnTo>
                  <a:cubicBezTo>
                    <a:pt x="2146" y="519"/>
                    <a:pt x="2151" y="452"/>
                    <a:pt x="2108" y="418"/>
                  </a:cubicBezTo>
                  <a:lnTo>
                    <a:pt x="1570" y="15"/>
                  </a:lnTo>
                  <a:cubicBezTo>
                    <a:pt x="1558" y="5"/>
                    <a:pt x="1543" y="0"/>
                    <a:pt x="1527"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9" name="Google Shape;24639;p76"/>
            <p:cNvSpPr/>
            <p:nvPr/>
          </p:nvSpPr>
          <p:spPr>
            <a:xfrm>
              <a:off x="6933897" y="2453297"/>
              <a:ext cx="61130" cy="66581"/>
            </a:xfrm>
            <a:custGeom>
              <a:rect b="b" l="l" r="r" t="t"/>
              <a:pathLst>
                <a:path extrusionOk="0" h="2541" w="2333">
                  <a:moveTo>
                    <a:pt x="1418" y="0"/>
                  </a:moveTo>
                  <a:cubicBezTo>
                    <a:pt x="1268" y="0"/>
                    <a:pt x="1120" y="74"/>
                    <a:pt x="1032" y="208"/>
                  </a:cubicBezTo>
                  <a:lnTo>
                    <a:pt x="0" y="1773"/>
                  </a:lnTo>
                  <a:lnTo>
                    <a:pt x="1162" y="2541"/>
                  </a:lnTo>
                  <a:lnTo>
                    <a:pt x="2194" y="971"/>
                  </a:lnTo>
                  <a:cubicBezTo>
                    <a:pt x="2333" y="755"/>
                    <a:pt x="2275" y="472"/>
                    <a:pt x="2059" y="328"/>
                  </a:cubicBezTo>
                  <a:lnTo>
                    <a:pt x="1671" y="78"/>
                  </a:lnTo>
                  <a:cubicBezTo>
                    <a:pt x="1593" y="25"/>
                    <a:pt x="1505" y="0"/>
                    <a:pt x="141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0" name="Google Shape;24640;p76"/>
            <p:cNvSpPr/>
            <p:nvPr/>
          </p:nvSpPr>
          <p:spPr>
            <a:xfrm>
              <a:off x="6950247" y="2456966"/>
              <a:ext cx="44780" cy="62912"/>
            </a:xfrm>
            <a:custGeom>
              <a:rect b="b" l="l" r="r" t="t"/>
              <a:pathLst>
                <a:path extrusionOk="0" h="2401" w="1709">
                  <a:moveTo>
                    <a:pt x="1152" y="1"/>
                  </a:moveTo>
                  <a:cubicBezTo>
                    <a:pt x="1176" y="121"/>
                    <a:pt x="1152" y="245"/>
                    <a:pt x="1085" y="346"/>
                  </a:cubicBezTo>
                  <a:lnTo>
                    <a:pt x="0" y="2045"/>
                  </a:lnTo>
                  <a:lnTo>
                    <a:pt x="538" y="2401"/>
                  </a:lnTo>
                  <a:lnTo>
                    <a:pt x="1570" y="831"/>
                  </a:lnTo>
                  <a:cubicBezTo>
                    <a:pt x="1709" y="615"/>
                    <a:pt x="1651" y="332"/>
                    <a:pt x="1435" y="188"/>
                  </a:cubicBezTo>
                  <a:lnTo>
                    <a:pt x="1152"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1" name="Google Shape;24641;p76"/>
            <p:cNvSpPr/>
            <p:nvPr/>
          </p:nvSpPr>
          <p:spPr>
            <a:xfrm>
              <a:off x="6919931" y="2486024"/>
              <a:ext cx="56362" cy="46012"/>
            </a:xfrm>
            <a:custGeom>
              <a:rect b="b" l="l" r="r" t="t"/>
              <a:pathLst>
                <a:path extrusionOk="0" h="1756" w="2151">
                  <a:moveTo>
                    <a:pt x="625" y="0"/>
                  </a:moveTo>
                  <a:cubicBezTo>
                    <a:pt x="609" y="0"/>
                    <a:pt x="593" y="5"/>
                    <a:pt x="581" y="15"/>
                  </a:cubicBezTo>
                  <a:lnTo>
                    <a:pt x="43" y="418"/>
                  </a:lnTo>
                  <a:cubicBezTo>
                    <a:pt x="0" y="452"/>
                    <a:pt x="0" y="519"/>
                    <a:pt x="48" y="548"/>
                  </a:cubicBezTo>
                  <a:lnTo>
                    <a:pt x="1868" y="1743"/>
                  </a:lnTo>
                  <a:cubicBezTo>
                    <a:pt x="1880" y="1751"/>
                    <a:pt x="1894" y="1755"/>
                    <a:pt x="1909" y="1755"/>
                  </a:cubicBezTo>
                  <a:cubicBezTo>
                    <a:pt x="1943" y="1755"/>
                    <a:pt x="1977" y="1732"/>
                    <a:pt x="1988" y="1695"/>
                  </a:cubicBezTo>
                  <a:lnTo>
                    <a:pt x="2146" y="1047"/>
                  </a:lnTo>
                  <a:cubicBezTo>
                    <a:pt x="2151" y="1013"/>
                    <a:pt x="2136" y="980"/>
                    <a:pt x="2112" y="960"/>
                  </a:cubicBezTo>
                  <a:lnTo>
                    <a:pt x="672" y="15"/>
                  </a:lnTo>
                  <a:cubicBezTo>
                    <a:pt x="658" y="5"/>
                    <a:pt x="641" y="0"/>
                    <a:pt x="6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2" name="Google Shape;24642;p76"/>
            <p:cNvSpPr/>
            <p:nvPr/>
          </p:nvSpPr>
          <p:spPr>
            <a:xfrm>
              <a:off x="6703446" y="2711916"/>
              <a:ext cx="227071" cy="54999"/>
            </a:xfrm>
            <a:custGeom>
              <a:rect b="b" l="l" r="r" t="t"/>
              <a:pathLst>
                <a:path extrusionOk="0" h="2099" w="8666">
                  <a:moveTo>
                    <a:pt x="4331" y="1"/>
                  </a:moveTo>
                  <a:cubicBezTo>
                    <a:pt x="1940" y="1"/>
                    <a:pt x="1" y="471"/>
                    <a:pt x="1" y="1052"/>
                  </a:cubicBezTo>
                  <a:cubicBezTo>
                    <a:pt x="1" y="1628"/>
                    <a:pt x="1940" y="2098"/>
                    <a:pt x="4331" y="2098"/>
                  </a:cubicBezTo>
                  <a:cubicBezTo>
                    <a:pt x="6726" y="2098"/>
                    <a:pt x="8665" y="1628"/>
                    <a:pt x="8665" y="1052"/>
                  </a:cubicBezTo>
                  <a:cubicBezTo>
                    <a:pt x="8665" y="471"/>
                    <a:pt x="6726" y="1"/>
                    <a:pt x="43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3" name="Google Shape;24643;p76"/>
            <p:cNvSpPr/>
            <p:nvPr/>
          </p:nvSpPr>
          <p:spPr>
            <a:xfrm>
              <a:off x="6677558" y="2486155"/>
              <a:ext cx="36500" cy="29818"/>
            </a:xfrm>
            <a:custGeom>
              <a:rect b="b" l="l" r="r" t="t"/>
              <a:pathLst>
                <a:path extrusionOk="0" h="1138" w="1393">
                  <a:moveTo>
                    <a:pt x="768" y="0"/>
                  </a:moveTo>
                  <a:cubicBezTo>
                    <a:pt x="751" y="0"/>
                    <a:pt x="735" y="5"/>
                    <a:pt x="720" y="15"/>
                  </a:cubicBezTo>
                  <a:lnTo>
                    <a:pt x="0" y="485"/>
                  </a:lnTo>
                  <a:lnTo>
                    <a:pt x="437" y="1138"/>
                  </a:lnTo>
                  <a:lnTo>
                    <a:pt x="1344" y="547"/>
                  </a:lnTo>
                  <a:cubicBezTo>
                    <a:pt x="1387" y="514"/>
                    <a:pt x="1392" y="447"/>
                    <a:pt x="1349" y="418"/>
                  </a:cubicBezTo>
                  <a:lnTo>
                    <a:pt x="811" y="15"/>
                  </a:lnTo>
                  <a:cubicBezTo>
                    <a:pt x="799" y="5"/>
                    <a:pt x="784" y="0"/>
                    <a:pt x="768"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4" name="Google Shape;24644;p76"/>
            <p:cNvSpPr/>
            <p:nvPr/>
          </p:nvSpPr>
          <p:spPr>
            <a:xfrm>
              <a:off x="6946212" y="2499466"/>
              <a:ext cx="30080" cy="32648"/>
            </a:xfrm>
            <a:custGeom>
              <a:rect b="b" l="l" r="r" t="t"/>
              <a:pathLst>
                <a:path extrusionOk="0" h="1246" w="1148">
                  <a:moveTo>
                    <a:pt x="423" y="1"/>
                  </a:moveTo>
                  <a:lnTo>
                    <a:pt x="1" y="663"/>
                  </a:lnTo>
                  <a:lnTo>
                    <a:pt x="865" y="1230"/>
                  </a:lnTo>
                  <a:cubicBezTo>
                    <a:pt x="878" y="1240"/>
                    <a:pt x="894" y="1245"/>
                    <a:pt x="909" y="1245"/>
                  </a:cubicBezTo>
                  <a:cubicBezTo>
                    <a:pt x="942" y="1245"/>
                    <a:pt x="975" y="1223"/>
                    <a:pt x="985" y="1187"/>
                  </a:cubicBezTo>
                  <a:lnTo>
                    <a:pt x="1138" y="534"/>
                  </a:lnTo>
                  <a:cubicBezTo>
                    <a:pt x="1148" y="500"/>
                    <a:pt x="1133" y="467"/>
                    <a:pt x="1105" y="452"/>
                  </a:cubicBezTo>
                  <a:lnTo>
                    <a:pt x="423" y="1"/>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5" name="Google Shape;24645;p76"/>
            <p:cNvSpPr/>
            <p:nvPr/>
          </p:nvSpPr>
          <p:spPr>
            <a:xfrm>
              <a:off x="6632909" y="2447821"/>
              <a:ext cx="97159" cy="91342"/>
            </a:xfrm>
            <a:custGeom>
              <a:rect b="b" l="l" r="r" t="t"/>
              <a:pathLst>
                <a:path extrusionOk="0" h="3486" w="3708">
                  <a:moveTo>
                    <a:pt x="1143" y="407"/>
                  </a:moveTo>
                  <a:cubicBezTo>
                    <a:pt x="1162" y="407"/>
                    <a:pt x="1181" y="412"/>
                    <a:pt x="1200" y="417"/>
                  </a:cubicBezTo>
                  <a:cubicBezTo>
                    <a:pt x="1267" y="426"/>
                    <a:pt x="1325" y="470"/>
                    <a:pt x="1363" y="527"/>
                  </a:cubicBezTo>
                  <a:lnTo>
                    <a:pt x="2007" y="1506"/>
                  </a:lnTo>
                  <a:lnTo>
                    <a:pt x="1498" y="1838"/>
                  </a:lnTo>
                  <a:lnTo>
                    <a:pt x="1181" y="2049"/>
                  </a:lnTo>
                  <a:lnTo>
                    <a:pt x="538" y="1070"/>
                  </a:lnTo>
                  <a:cubicBezTo>
                    <a:pt x="461" y="950"/>
                    <a:pt x="494" y="786"/>
                    <a:pt x="614" y="710"/>
                  </a:cubicBezTo>
                  <a:lnTo>
                    <a:pt x="1003" y="450"/>
                  </a:lnTo>
                  <a:cubicBezTo>
                    <a:pt x="1047" y="426"/>
                    <a:pt x="1095" y="407"/>
                    <a:pt x="1143" y="407"/>
                  </a:cubicBezTo>
                  <a:close/>
                  <a:moveTo>
                    <a:pt x="2467" y="1694"/>
                  </a:moveTo>
                  <a:lnTo>
                    <a:pt x="2789" y="1934"/>
                  </a:lnTo>
                  <a:lnTo>
                    <a:pt x="1267" y="2937"/>
                  </a:lnTo>
                  <a:lnTo>
                    <a:pt x="1171" y="2543"/>
                  </a:lnTo>
                  <a:lnTo>
                    <a:pt x="2467" y="1694"/>
                  </a:lnTo>
                  <a:close/>
                  <a:moveTo>
                    <a:pt x="1146" y="1"/>
                  </a:moveTo>
                  <a:cubicBezTo>
                    <a:pt x="1021" y="1"/>
                    <a:pt x="895" y="36"/>
                    <a:pt x="782" y="109"/>
                  </a:cubicBezTo>
                  <a:lnTo>
                    <a:pt x="394" y="369"/>
                  </a:lnTo>
                  <a:cubicBezTo>
                    <a:pt x="86" y="570"/>
                    <a:pt x="0" y="983"/>
                    <a:pt x="202" y="1290"/>
                  </a:cubicBezTo>
                  <a:lnTo>
                    <a:pt x="845" y="2270"/>
                  </a:lnTo>
                  <a:lnTo>
                    <a:pt x="835" y="2279"/>
                  </a:lnTo>
                  <a:cubicBezTo>
                    <a:pt x="811" y="2294"/>
                    <a:pt x="787" y="2318"/>
                    <a:pt x="773" y="2342"/>
                  </a:cubicBezTo>
                  <a:lnTo>
                    <a:pt x="254" y="3167"/>
                  </a:lnTo>
                  <a:cubicBezTo>
                    <a:pt x="144" y="3328"/>
                    <a:pt x="285" y="3486"/>
                    <a:pt x="430" y="3486"/>
                  </a:cubicBezTo>
                  <a:cubicBezTo>
                    <a:pt x="493" y="3486"/>
                    <a:pt x="556" y="3456"/>
                    <a:pt x="600" y="3383"/>
                  </a:cubicBezTo>
                  <a:lnTo>
                    <a:pt x="854" y="2970"/>
                  </a:lnTo>
                  <a:lnTo>
                    <a:pt x="912" y="3201"/>
                  </a:lnTo>
                  <a:cubicBezTo>
                    <a:pt x="942" y="3332"/>
                    <a:pt x="1061" y="3417"/>
                    <a:pt x="1185" y="3417"/>
                  </a:cubicBezTo>
                  <a:cubicBezTo>
                    <a:pt x="1237" y="3417"/>
                    <a:pt x="1291" y="3402"/>
                    <a:pt x="1339" y="3369"/>
                  </a:cubicBezTo>
                  <a:lnTo>
                    <a:pt x="3159" y="2174"/>
                  </a:lnTo>
                  <a:cubicBezTo>
                    <a:pt x="3235" y="2126"/>
                    <a:pt x="3283" y="2039"/>
                    <a:pt x="3288" y="1953"/>
                  </a:cubicBezTo>
                  <a:cubicBezTo>
                    <a:pt x="3288" y="1857"/>
                    <a:pt x="3245" y="1770"/>
                    <a:pt x="3173" y="1718"/>
                  </a:cubicBezTo>
                  <a:lnTo>
                    <a:pt x="2981" y="1574"/>
                  </a:lnTo>
                  <a:lnTo>
                    <a:pt x="3461" y="1497"/>
                  </a:lnTo>
                  <a:cubicBezTo>
                    <a:pt x="3708" y="1450"/>
                    <a:pt x="3661" y="1092"/>
                    <a:pt x="3426" y="1092"/>
                  </a:cubicBezTo>
                  <a:cubicBezTo>
                    <a:pt x="3419" y="1092"/>
                    <a:pt x="3411" y="1093"/>
                    <a:pt x="3403" y="1094"/>
                  </a:cubicBezTo>
                  <a:lnTo>
                    <a:pt x="2448" y="1247"/>
                  </a:lnTo>
                  <a:cubicBezTo>
                    <a:pt x="2419" y="1247"/>
                    <a:pt x="2391" y="1262"/>
                    <a:pt x="2367" y="1276"/>
                  </a:cubicBezTo>
                  <a:lnTo>
                    <a:pt x="2347" y="1290"/>
                  </a:lnTo>
                  <a:lnTo>
                    <a:pt x="1704" y="302"/>
                  </a:lnTo>
                  <a:cubicBezTo>
                    <a:pt x="1576" y="107"/>
                    <a:pt x="1363" y="1"/>
                    <a:pt x="11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6" name="Google Shape;24646;p76"/>
            <p:cNvSpPr/>
            <p:nvPr/>
          </p:nvSpPr>
          <p:spPr>
            <a:xfrm>
              <a:off x="6903502" y="2447926"/>
              <a:ext cx="97709" cy="91368"/>
            </a:xfrm>
            <a:custGeom>
              <a:rect b="b" l="l" r="r" t="t"/>
              <a:pathLst>
                <a:path extrusionOk="0" h="3487" w="3729">
                  <a:moveTo>
                    <a:pt x="2576" y="404"/>
                  </a:moveTo>
                  <a:cubicBezTo>
                    <a:pt x="2625" y="404"/>
                    <a:pt x="2676" y="418"/>
                    <a:pt x="2720" y="446"/>
                  </a:cubicBezTo>
                  <a:lnTo>
                    <a:pt x="3109" y="701"/>
                  </a:lnTo>
                  <a:cubicBezTo>
                    <a:pt x="3229" y="782"/>
                    <a:pt x="3263" y="941"/>
                    <a:pt x="3186" y="1066"/>
                  </a:cubicBezTo>
                  <a:lnTo>
                    <a:pt x="2538" y="2045"/>
                  </a:lnTo>
                  <a:lnTo>
                    <a:pt x="2322" y="1901"/>
                  </a:lnTo>
                  <a:lnTo>
                    <a:pt x="2125" y="1771"/>
                  </a:lnTo>
                  <a:lnTo>
                    <a:pt x="1712" y="1502"/>
                  </a:lnTo>
                  <a:lnTo>
                    <a:pt x="2360" y="523"/>
                  </a:lnTo>
                  <a:cubicBezTo>
                    <a:pt x="2409" y="444"/>
                    <a:pt x="2491" y="404"/>
                    <a:pt x="2576" y="404"/>
                  </a:cubicBezTo>
                  <a:close/>
                  <a:moveTo>
                    <a:pt x="1256" y="1690"/>
                  </a:moveTo>
                  <a:lnTo>
                    <a:pt x="1323" y="1733"/>
                  </a:lnTo>
                  <a:lnTo>
                    <a:pt x="1328" y="1733"/>
                  </a:lnTo>
                  <a:lnTo>
                    <a:pt x="2552" y="2539"/>
                  </a:lnTo>
                  <a:lnTo>
                    <a:pt x="2456" y="2933"/>
                  </a:lnTo>
                  <a:lnTo>
                    <a:pt x="934" y="1930"/>
                  </a:lnTo>
                  <a:lnTo>
                    <a:pt x="1256" y="1690"/>
                  </a:lnTo>
                  <a:close/>
                  <a:moveTo>
                    <a:pt x="2574" y="0"/>
                  </a:moveTo>
                  <a:cubicBezTo>
                    <a:pt x="2358" y="0"/>
                    <a:pt x="2147" y="105"/>
                    <a:pt x="2019" y="302"/>
                  </a:cubicBezTo>
                  <a:lnTo>
                    <a:pt x="1376" y="1282"/>
                  </a:lnTo>
                  <a:lnTo>
                    <a:pt x="1362" y="1272"/>
                  </a:lnTo>
                  <a:cubicBezTo>
                    <a:pt x="1338" y="1253"/>
                    <a:pt x="1309" y="1243"/>
                    <a:pt x="1280" y="1243"/>
                  </a:cubicBezTo>
                  <a:lnTo>
                    <a:pt x="325" y="1094"/>
                  </a:lnTo>
                  <a:cubicBezTo>
                    <a:pt x="308" y="1091"/>
                    <a:pt x="293" y="1090"/>
                    <a:pt x="278" y="1090"/>
                  </a:cubicBezTo>
                  <a:cubicBezTo>
                    <a:pt x="40" y="1090"/>
                    <a:pt x="0" y="1466"/>
                    <a:pt x="262" y="1498"/>
                  </a:cubicBezTo>
                  <a:lnTo>
                    <a:pt x="742" y="1570"/>
                  </a:lnTo>
                  <a:lnTo>
                    <a:pt x="546" y="1714"/>
                  </a:lnTo>
                  <a:cubicBezTo>
                    <a:pt x="392" y="1834"/>
                    <a:pt x="397" y="2069"/>
                    <a:pt x="565" y="2179"/>
                  </a:cubicBezTo>
                  <a:lnTo>
                    <a:pt x="2379" y="3370"/>
                  </a:lnTo>
                  <a:cubicBezTo>
                    <a:pt x="2429" y="3403"/>
                    <a:pt x="2483" y="3418"/>
                    <a:pt x="2536" y="3418"/>
                  </a:cubicBezTo>
                  <a:cubicBezTo>
                    <a:pt x="2660" y="3418"/>
                    <a:pt x="2778" y="3336"/>
                    <a:pt x="2811" y="3202"/>
                  </a:cubicBezTo>
                  <a:lnTo>
                    <a:pt x="2869" y="2966"/>
                  </a:lnTo>
                  <a:lnTo>
                    <a:pt x="3128" y="3384"/>
                  </a:lnTo>
                  <a:cubicBezTo>
                    <a:pt x="3170" y="3457"/>
                    <a:pt x="3233" y="3487"/>
                    <a:pt x="3296" y="3487"/>
                  </a:cubicBezTo>
                  <a:cubicBezTo>
                    <a:pt x="3440" y="3487"/>
                    <a:pt x="3584" y="3327"/>
                    <a:pt x="3474" y="3163"/>
                  </a:cubicBezTo>
                  <a:lnTo>
                    <a:pt x="2960" y="2338"/>
                  </a:lnTo>
                  <a:cubicBezTo>
                    <a:pt x="2941" y="2314"/>
                    <a:pt x="2922" y="2294"/>
                    <a:pt x="2898" y="2280"/>
                  </a:cubicBezTo>
                  <a:lnTo>
                    <a:pt x="2883" y="2270"/>
                  </a:lnTo>
                  <a:lnTo>
                    <a:pt x="3527" y="1286"/>
                  </a:lnTo>
                  <a:cubicBezTo>
                    <a:pt x="3728" y="979"/>
                    <a:pt x="3642" y="566"/>
                    <a:pt x="3335" y="365"/>
                  </a:cubicBezTo>
                  <a:lnTo>
                    <a:pt x="2941" y="110"/>
                  </a:lnTo>
                  <a:cubicBezTo>
                    <a:pt x="2828" y="36"/>
                    <a:pt x="2700" y="0"/>
                    <a:pt x="25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7" name="Google Shape;24647;p76"/>
            <p:cNvSpPr/>
            <p:nvPr/>
          </p:nvSpPr>
          <p:spPr>
            <a:xfrm>
              <a:off x="6667548" y="2518463"/>
              <a:ext cx="298682" cy="253719"/>
            </a:xfrm>
            <a:custGeom>
              <a:rect b="b" l="l" r="r" t="t"/>
              <a:pathLst>
                <a:path extrusionOk="0" h="9683" w="11399">
                  <a:moveTo>
                    <a:pt x="5701" y="4249"/>
                  </a:moveTo>
                  <a:lnTo>
                    <a:pt x="8855" y="7508"/>
                  </a:lnTo>
                  <a:lnTo>
                    <a:pt x="8821" y="7499"/>
                  </a:lnTo>
                  <a:lnTo>
                    <a:pt x="8807" y="7499"/>
                  </a:lnTo>
                  <a:lnTo>
                    <a:pt x="8744" y="7484"/>
                  </a:lnTo>
                  <a:lnTo>
                    <a:pt x="8730" y="7484"/>
                  </a:lnTo>
                  <a:lnTo>
                    <a:pt x="8663" y="7470"/>
                  </a:lnTo>
                  <a:lnTo>
                    <a:pt x="8648" y="7470"/>
                  </a:lnTo>
                  <a:lnTo>
                    <a:pt x="8581" y="7456"/>
                  </a:lnTo>
                  <a:lnTo>
                    <a:pt x="8567" y="7451"/>
                  </a:lnTo>
                  <a:lnTo>
                    <a:pt x="8499" y="7436"/>
                  </a:lnTo>
                  <a:lnTo>
                    <a:pt x="8480" y="7432"/>
                  </a:lnTo>
                  <a:lnTo>
                    <a:pt x="8418" y="7422"/>
                  </a:lnTo>
                  <a:lnTo>
                    <a:pt x="8389" y="7417"/>
                  </a:lnTo>
                  <a:lnTo>
                    <a:pt x="8336" y="7408"/>
                  </a:lnTo>
                  <a:lnTo>
                    <a:pt x="8293" y="7398"/>
                  </a:lnTo>
                  <a:lnTo>
                    <a:pt x="8255" y="7393"/>
                  </a:lnTo>
                  <a:lnTo>
                    <a:pt x="8197" y="7384"/>
                  </a:lnTo>
                  <a:lnTo>
                    <a:pt x="8173" y="7379"/>
                  </a:lnTo>
                  <a:lnTo>
                    <a:pt x="8101" y="7369"/>
                  </a:lnTo>
                  <a:lnTo>
                    <a:pt x="8087" y="7369"/>
                  </a:lnTo>
                  <a:cubicBezTo>
                    <a:pt x="7549" y="7288"/>
                    <a:pt x="7007" y="7235"/>
                    <a:pt x="6459" y="7211"/>
                  </a:cubicBezTo>
                  <a:cubicBezTo>
                    <a:pt x="6358" y="7206"/>
                    <a:pt x="6253" y="7206"/>
                    <a:pt x="6152" y="7201"/>
                  </a:cubicBezTo>
                  <a:lnTo>
                    <a:pt x="5254" y="7201"/>
                  </a:lnTo>
                  <a:cubicBezTo>
                    <a:pt x="5077" y="7206"/>
                    <a:pt x="4904" y="7216"/>
                    <a:pt x="4736" y="7220"/>
                  </a:cubicBezTo>
                  <a:cubicBezTo>
                    <a:pt x="4261" y="7249"/>
                    <a:pt x="3786" y="7297"/>
                    <a:pt x="3315" y="7369"/>
                  </a:cubicBezTo>
                  <a:lnTo>
                    <a:pt x="3301" y="7369"/>
                  </a:lnTo>
                  <a:lnTo>
                    <a:pt x="3233" y="7379"/>
                  </a:lnTo>
                  <a:lnTo>
                    <a:pt x="3205" y="7384"/>
                  </a:lnTo>
                  <a:lnTo>
                    <a:pt x="3147" y="7393"/>
                  </a:lnTo>
                  <a:lnTo>
                    <a:pt x="3109" y="7398"/>
                  </a:lnTo>
                  <a:lnTo>
                    <a:pt x="3065" y="7408"/>
                  </a:lnTo>
                  <a:lnTo>
                    <a:pt x="3017" y="7417"/>
                  </a:lnTo>
                  <a:lnTo>
                    <a:pt x="2984" y="7422"/>
                  </a:lnTo>
                  <a:lnTo>
                    <a:pt x="2926" y="7432"/>
                  </a:lnTo>
                  <a:lnTo>
                    <a:pt x="2902" y="7436"/>
                  </a:lnTo>
                  <a:lnTo>
                    <a:pt x="2840" y="7451"/>
                  </a:lnTo>
                  <a:lnTo>
                    <a:pt x="2825" y="7456"/>
                  </a:lnTo>
                  <a:lnTo>
                    <a:pt x="2753" y="7470"/>
                  </a:lnTo>
                  <a:lnTo>
                    <a:pt x="2744" y="7470"/>
                  </a:lnTo>
                  <a:lnTo>
                    <a:pt x="2672" y="7484"/>
                  </a:lnTo>
                  <a:lnTo>
                    <a:pt x="2662" y="7484"/>
                  </a:lnTo>
                  <a:lnTo>
                    <a:pt x="2595" y="7499"/>
                  </a:lnTo>
                  <a:lnTo>
                    <a:pt x="2581" y="7499"/>
                  </a:lnTo>
                  <a:lnTo>
                    <a:pt x="2547" y="7508"/>
                  </a:lnTo>
                  <a:lnTo>
                    <a:pt x="5701" y="4249"/>
                  </a:lnTo>
                  <a:close/>
                  <a:moveTo>
                    <a:pt x="5864" y="7595"/>
                  </a:moveTo>
                  <a:cubicBezTo>
                    <a:pt x="7007" y="7609"/>
                    <a:pt x="8072" y="7729"/>
                    <a:pt x="8826" y="7926"/>
                  </a:cubicBezTo>
                  <a:lnTo>
                    <a:pt x="8845" y="7931"/>
                  </a:lnTo>
                  <a:lnTo>
                    <a:pt x="8922" y="7950"/>
                  </a:lnTo>
                  <a:lnTo>
                    <a:pt x="8941" y="7955"/>
                  </a:lnTo>
                  <a:cubicBezTo>
                    <a:pt x="8999" y="7969"/>
                    <a:pt x="9061" y="7988"/>
                    <a:pt x="9114" y="8008"/>
                  </a:cubicBezTo>
                  <a:cubicBezTo>
                    <a:pt x="9243" y="8046"/>
                    <a:pt x="9373" y="8099"/>
                    <a:pt x="9498" y="8156"/>
                  </a:cubicBezTo>
                  <a:lnTo>
                    <a:pt x="9503" y="8156"/>
                  </a:lnTo>
                  <a:cubicBezTo>
                    <a:pt x="9762" y="8286"/>
                    <a:pt x="9834" y="8392"/>
                    <a:pt x="9834" y="8440"/>
                  </a:cubicBezTo>
                  <a:cubicBezTo>
                    <a:pt x="9834" y="8512"/>
                    <a:pt x="9632" y="8756"/>
                    <a:pt x="8720" y="8977"/>
                  </a:cubicBezTo>
                  <a:cubicBezTo>
                    <a:pt x="7914" y="9174"/>
                    <a:pt x="6843" y="9280"/>
                    <a:pt x="5701" y="9280"/>
                  </a:cubicBezTo>
                  <a:cubicBezTo>
                    <a:pt x="4563" y="9280"/>
                    <a:pt x="3488" y="9169"/>
                    <a:pt x="2686" y="8977"/>
                  </a:cubicBezTo>
                  <a:cubicBezTo>
                    <a:pt x="1774" y="8756"/>
                    <a:pt x="1573" y="8512"/>
                    <a:pt x="1573" y="8440"/>
                  </a:cubicBezTo>
                  <a:cubicBezTo>
                    <a:pt x="1573" y="8392"/>
                    <a:pt x="1645" y="8286"/>
                    <a:pt x="1904" y="8156"/>
                  </a:cubicBezTo>
                  <a:lnTo>
                    <a:pt x="1909" y="8156"/>
                  </a:lnTo>
                  <a:cubicBezTo>
                    <a:pt x="2033" y="8099"/>
                    <a:pt x="2158" y="8046"/>
                    <a:pt x="2293" y="8008"/>
                  </a:cubicBezTo>
                  <a:cubicBezTo>
                    <a:pt x="2345" y="7988"/>
                    <a:pt x="2408" y="7974"/>
                    <a:pt x="2465" y="7955"/>
                  </a:cubicBezTo>
                  <a:lnTo>
                    <a:pt x="2485" y="7950"/>
                  </a:lnTo>
                  <a:lnTo>
                    <a:pt x="2561" y="7931"/>
                  </a:lnTo>
                  <a:lnTo>
                    <a:pt x="2581" y="7926"/>
                  </a:lnTo>
                  <a:cubicBezTo>
                    <a:pt x="3334" y="7729"/>
                    <a:pt x="4400" y="7609"/>
                    <a:pt x="5542" y="7595"/>
                  </a:cubicBezTo>
                  <a:close/>
                  <a:moveTo>
                    <a:pt x="9325" y="0"/>
                  </a:moveTo>
                  <a:cubicBezTo>
                    <a:pt x="9274" y="0"/>
                    <a:pt x="9222" y="22"/>
                    <a:pt x="9176" y="73"/>
                  </a:cubicBezTo>
                  <a:lnTo>
                    <a:pt x="5701" y="3663"/>
                  </a:lnTo>
                  <a:lnTo>
                    <a:pt x="2230" y="73"/>
                  </a:lnTo>
                  <a:cubicBezTo>
                    <a:pt x="2187" y="32"/>
                    <a:pt x="2138" y="14"/>
                    <a:pt x="2092" y="14"/>
                  </a:cubicBezTo>
                  <a:cubicBezTo>
                    <a:pt x="1938" y="14"/>
                    <a:pt x="1805" y="205"/>
                    <a:pt x="1937" y="356"/>
                  </a:cubicBezTo>
                  <a:lnTo>
                    <a:pt x="5418" y="3956"/>
                  </a:lnTo>
                  <a:lnTo>
                    <a:pt x="1697" y="7806"/>
                  </a:lnTo>
                  <a:lnTo>
                    <a:pt x="1683" y="7811"/>
                  </a:lnTo>
                  <a:lnTo>
                    <a:pt x="1654" y="7825"/>
                  </a:lnTo>
                  <a:lnTo>
                    <a:pt x="1630" y="7840"/>
                  </a:lnTo>
                  <a:lnTo>
                    <a:pt x="1601" y="7854"/>
                  </a:lnTo>
                  <a:lnTo>
                    <a:pt x="1577" y="7868"/>
                  </a:lnTo>
                  <a:lnTo>
                    <a:pt x="1553" y="7888"/>
                  </a:lnTo>
                  <a:lnTo>
                    <a:pt x="1529" y="7897"/>
                  </a:lnTo>
                  <a:lnTo>
                    <a:pt x="1505" y="7916"/>
                  </a:lnTo>
                  <a:lnTo>
                    <a:pt x="1491" y="7926"/>
                  </a:lnTo>
                  <a:lnTo>
                    <a:pt x="430" y="1398"/>
                  </a:lnTo>
                  <a:cubicBezTo>
                    <a:pt x="413" y="1277"/>
                    <a:pt x="324" y="1223"/>
                    <a:pt x="233" y="1223"/>
                  </a:cubicBezTo>
                  <a:cubicBezTo>
                    <a:pt x="118" y="1223"/>
                    <a:pt x="0" y="1312"/>
                    <a:pt x="27" y="1465"/>
                  </a:cubicBezTo>
                  <a:lnTo>
                    <a:pt x="1169" y="8459"/>
                  </a:lnTo>
                  <a:cubicBezTo>
                    <a:pt x="1184" y="8843"/>
                    <a:pt x="1664" y="9150"/>
                    <a:pt x="2590" y="9371"/>
                  </a:cubicBezTo>
                  <a:cubicBezTo>
                    <a:pt x="3426" y="9572"/>
                    <a:pt x="4530" y="9683"/>
                    <a:pt x="5706" y="9683"/>
                  </a:cubicBezTo>
                  <a:cubicBezTo>
                    <a:pt x="6877" y="9683"/>
                    <a:pt x="7986" y="9572"/>
                    <a:pt x="8816" y="9371"/>
                  </a:cubicBezTo>
                  <a:cubicBezTo>
                    <a:pt x="9743" y="9150"/>
                    <a:pt x="10223" y="8843"/>
                    <a:pt x="10237" y="8459"/>
                  </a:cubicBezTo>
                  <a:lnTo>
                    <a:pt x="11380" y="1465"/>
                  </a:lnTo>
                  <a:cubicBezTo>
                    <a:pt x="11399" y="1350"/>
                    <a:pt x="11322" y="1244"/>
                    <a:pt x="11212" y="1230"/>
                  </a:cubicBezTo>
                  <a:cubicBezTo>
                    <a:pt x="11200" y="1228"/>
                    <a:pt x="11188" y="1227"/>
                    <a:pt x="11176" y="1227"/>
                  </a:cubicBezTo>
                  <a:cubicBezTo>
                    <a:pt x="11076" y="1227"/>
                    <a:pt x="10994" y="1299"/>
                    <a:pt x="10976" y="1398"/>
                  </a:cubicBezTo>
                  <a:lnTo>
                    <a:pt x="9915" y="7921"/>
                  </a:lnTo>
                  <a:lnTo>
                    <a:pt x="9901" y="7916"/>
                  </a:lnTo>
                  <a:lnTo>
                    <a:pt x="9872" y="7897"/>
                  </a:lnTo>
                  <a:lnTo>
                    <a:pt x="9853" y="7883"/>
                  </a:lnTo>
                  <a:lnTo>
                    <a:pt x="9824" y="7868"/>
                  </a:lnTo>
                  <a:lnTo>
                    <a:pt x="9805" y="7854"/>
                  </a:lnTo>
                  <a:lnTo>
                    <a:pt x="9776" y="7840"/>
                  </a:lnTo>
                  <a:lnTo>
                    <a:pt x="9752" y="7825"/>
                  </a:lnTo>
                  <a:lnTo>
                    <a:pt x="9723" y="7811"/>
                  </a:lnTo>
                  <a:lnTo>
                    <a:pt x="9709" y="7801"/>
                  </a:lnTo>
                  <a:lnTo>
                    <a:pt x="5984" y="3956"/>
                  </a:lnTo>
                  <a:lnTo>
                    <a:pt x="9469" y="356"/>
                  </a:lnTo>
                  <a:cubicBezTo>
                    <a:pt x="9622" y="207"/>
                    <a:pt x="9483" y="0"/>
                    <a:pt x="932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48" name="Google Shape;24648;p76"/>
          <p:cNvGrpSpPr/>
          <p:nvPr/>
        </p:nvGrpSpPr>
        <p:grpSpPr>
          <a:xfrm>
            <a:off x="1754187" y="2901098"/>
            <a:ext cx="365289" cy="365525"/>
            <a:chOff x="1754187" y="2901098"/>
            <a:chExt cx="365289" cy="365525"/>
          </a:xfrm>
        </p:grpSpPr>
        <p:sp>
          <p:nvSpPr>
            <p:cNvPr id="24649" name="Google Shape;24649;p76"/>
            <p:cNvSpPr/>
            <p:nvPr/>
          </p:nvSpPr>
          <p:spPr>
            <a:xfrm>
              <a:off x="1758091" y="3085485"/>
              <a:ext cx="354598" cy="101011"/>
            </a:xfrm>
            <a:custGeom>
              <a:rect b="b" l="l" r="r" t="t"/>
              <a:pathLst>
                <a:path extrusionOk="0" h="3855" w="13533">
                  <a:moveTo>
                    <a:pt x="207" y="0"/>
                  </a:moveTo>
                  <a:cubicBezTo>
                    <a:pt x="91" y="0"/>
                    <a:pt x="0" y="91"/>
                    <a:pt x="5" y="202"/>
                  </a:cubicBezTo>
                  <a:lnTo>
                    <a:pt x="5" y="3653"/>
                  </a:lnTo>
                  <a:cubicBezTo>
                    <a:pt x="5" y="3764"/>
                    <a:pt x="91" y="3855"/>
                    <a:pt x="207" y="3855"/>
                  </a:cubicBezTo>
                  <a:lnTo>
                    <a:pt x="13326" y="3855"/>
                  </a:lnTo>
                  <a:cubicBezTo>
                    <a:pt x="13398" y="3855"/>
                    <a:pt x="13460" y="3821"/>
                    <a:pt x="13499" y="3764"/>
                  </a:cubicBezTo>
                  <a:cubicBezTo>
                    <a:pt x="13518" y="3730"/>
                    <a:pt x="13532" y="3692"/>
                    <a:pt x="13532" y="3653"/>
                  </a:cubicBezTo>
                  <a:lnTo>
                    <a:pt x="13532" y="202"/>
                  </a:lnTo>
                  <a:cubicBezTo>
                    <a:pt x="13532" y="91"/>
                    <a:pt x="13441" y="0"/>
                    <a:pt x="13326" y="0"/>
                  </a:cubicBezTo>
                  <a:close/>
                </a:path>
              </a:pathLst>
            </a:custGeom>
            <a:solidFill>
              <a:srgbClr val="9BAB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0" name="Google Shape;24650;p76"/>
            <p:cNvSpPr/>
            <p:nvPr/>
          </p:nvSpPr>
          <p:spPr>
            <a:xfrm>
              <a:off x="1779839" y="3085485"/>
              <a:ext cx="332850" cy="101011"/>
            </a:xfrm>
            <a:custGeom>
              <a:rect b="b" l="l" r="r" t="t"/>
              <a:pathLst>
                <a:path extrusionOk="0" h="3855" w="12703">
                  <a:moveTo>
                    <a:pt x="202" y="0"/>
                  </a:moveTo>
                  <a:cubicBezTo>
                    <a:pt x="92" y="0"/>
                    <a:pt x="1" y="91"/>
                    <a:pt x="1" y="202"/>
                  </a:cubicBezTo>
                  <a:lnTo>
                    <a:pt x="1" y="3653"/>
                  </a:lnTo>
                  <a:cubicBezTo>
                    <a:pt x="1" y="3764"/>
                    <a:pt x="92" y="3855"/>
                    <a:pt x="202" y="3855"/>
                  </a:cubicBezTo>
                  <a:lnTo>
                    <a:pt x="12496" y="3855"/>
                  </a:lnTo>
                  <a:cubicBezTo>
                    <a:pt x="12568" y="3855"/>
                    <a:pt x="12630" y="3821"/>
                    <a:pt x="12669" y="3764"/>
                  </a:cubicBezTo>
                  <a:cubicBezTo>
                    <a:pt x="12688" y="3730"/>
                    <a:pt x="12702" y="3692"/>
                    <a:pt x="12702" y="3653"/>
                  </a:cubicBezTo>
                  <a:lnTo>
                    <a:pt x="12702" y="202"/>
                  </a:lnTo>
                  <a:cubicBezTo>
                    <a:pt x="12702" y="91"/>
                    <a:pt x="12611" y="0"/>
                    <a:pt x="12501" y="0"/>
                  </a:cubicBezTo>
                  <a:close/>
                </a:path>
              </a:pathLst>
            </a:custGeom>
            <a:solidFill>
              <a:srgbClr val="ADBB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1" name="Google Shape;24651;p76"/>
            <p:cNvSpPr/>
            <p:nvPr/>
          </p:nvSpPr>
          <p:spPr>
            <a:xfrm>
              <a:off x="2043017" y="3186522"/>
              <a:ext cx="68258" cy="74599"/>
            </a:xfrm>
            <a:custGeom>
              <a:rect b="b" l="l" r="r" t="t"/>
              <a:pathLst>
                <a:path extrusionOk="0" h="2847" w="2605">
                  <a:moveTo>
                    <a:pt x="319" y="0"/>
                  </a:moveTo>
                  <a:cubicBezTo>
                    <a:pt x="182" y="0"/>
                    <a:pt x="55" y="108"/>
                    <a:pt x="52" y="263"/>
                  </a:cubicBezTo>
                  <a:lnTo>
                    <a:pt x="4" y="2572"/>
                  </a:lnTo>
                  <a:cubicBezTo>
                    <a:pt x="1" y="2742"/>
                    <a:pt x="137" y="2847"/>
                    <a:pt x="275" y="2847"/>
                  </a:cubicBezTo>
                  <a:cubicBezTo>
                    <a:pt x="359" y="2847"/>
                    <a:pt x="444" y="2808"/>
                    <a:pt x="498" y="2721"/>
                  </a:cubicBezTo>
                  <a:lnTo>
                    <a:pt x="652" y="2471"/>
                  </a:lnTo>
                  <a:lnTo>
                    <a:pt x="1012" y="1895"/>
                  </a:lnTo>
                  <a:cubicBezTo>
                    <a:pt x="1058" y="1817"/>
                    <a:pt x="1147" y="1770"/>
                    <a:pt x="1239" y="1770"/>
                  </a:cubicBezTo>
                  <a:cubicBezTo>
                    <a:pt x="1243" y="1770"/>
                    <a:pt x="1247" y="1770"/>
                    <a:pt x="1252" y="1770"/>
                  </a:cubicBezTo>
                  <a:lnTo>
                    <a:pt x="2221" y="1823"/>
                  </a:lnTo>
                  <a:cubicBezTo>
                    <a:pt x="2229" y="1823"/>
                    <a:pt x="2236" y="1824"/>
                    <a:pt x="2243" y="1824"/>
                  </a:cubicBezTo>
                  <a:cubicBezTo>
                    <a:pt x="2501" y="1824"/>
                    <a:pt x="2604" y="1483"/>
                    <a:pt x="2385" y="1333"/>
                  </a:cubicBezTo>
                  <a:lnTo>
                    <a:pt x="724" y="220"/>
                  </a:lnTo>
                  <a:lnTo>
                    <a:pt x="469" y="47"/>
                  </a:lnTo>
                  <a:cubicBezTo>
                    <a:pt x="422" y="15"/>
                    <a:pt x="370"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2" name="Google Shape;24652;p76"/>
            <p:cNvSpPr/>
            <p:nvPr/>
          </p:nvSpPr>
          <p:spPr>
            <a:xfrm>
              <a:off x="2060075" y="3192129"/>
              <a:ext cx="51200" cy="59139"/>
            </a:xfrm>
            <a:custGeom>
              <a:rect b="b" l="l" r="r" t="t"/>
              <a:pathLst>
                <a:path extrusionOk="0" h="2257" w="1954">
                  <a:moveTo>
                    <a:pt x="73" y="1"/>
                  </a:moveTo>
                  <a:cubicBezTo>
                    <a:pt x="54" y="39"/>
                    <a:pt x="44" y="78"/>
                    <a:pt x="44" y="121"/>
                  </a:cubicBezTo>
                  <a:lnTo>
                    <a:pt x="1" y="2257"/>
                  </a:lnTo>
                  <a:lnTo>
                    <a:pt x="361" y="1681"/>
                  </a:lnTo>
                  <a:cubicBezTo>
                    <a:pt x="407" y="1603"/>
                    <a:pt x="496" y="1556"/>
                    <a:pt x="588" y="1556"/>
                  </a:cubicBezTo>
                  <a:cubicBezTo>
                    <a:pt x="592" y="1556"/>
                    <a:pt x="596" y="1556"/>
                    <a:pt x="601" y="1556"/>
                  </a:cubicBezTo>
                  <a:lnTo>
                    <a:pt x="1570" y="1609"/>
                  </a:lnTo>
                  <a:cubicBezTo>
                    <a:pt x="1578" y="1609"/>
                    <a:pt x="1585" y="1610"/>
                    <a:pt x="1592" y="1610"/>
                  </a:cubicBezTo>
                  <a:cubicBezTo>
                    <a:pt x="1850" y="1610"/>
                    <a:pt x="1953" y="1269"/>
                    <a:pt x="1734" y="1119"/>
                  </a:cubicBezTo>
                  <a:lnTo>
                    <a:pt x="73"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3" name="Google Shape;24653;p76"/>
            <p:cNvSpPr/>
            <p:nvPr/>
          </p:nvSpPr>
          <p:spPr>
            <a:xfrm>
              <a:off x="1913419" y="2907125"/>
              <a:ext cx="200659" cy="155355"/>
            </a:xfrm>
            <a:custGeom>
              <a:rect b="b" l="l" r="r" t="t"/>
              <a:pathLst>
                <a:path extrusionOk="0" h="5929" w="7658">
                  <a:moveTo>
                    <a:pt x="375" y="1"/>
                  </a:moveTo>
                  <a:cubicBezTo>
                    <a:pt x="169" y="1"/>
                    <a:pt x="1" y="169"/>
                    <a:pt x="1" y="375"/>
                  </a:cubicBezTo>
                  <a:lnTo>
                    <a:pt x="1" y="5559"/>
                  </a:lnTo>
                  <a:cubicBezTo>
                    <a:pt x="1" y="5761"/>
                    <a:pt x="169" y="5929"/>
                    <a:pt x="375" y="5929"/>
                  </a:cubicBezTo>
                  <a:lnTo>
                    <a:pt x="7283" y="5929"/>
                  </a:lnTo>
                  <a:cubicBezTo>
                    <a:pt x="7489" y="5929"/>
                    <a:pt x="7657" y="5761"/>
                    <a:pt x="7657" y="5559"/>
                  </a:cubicBezTo>
                  <a:lnTo>
                    <a:pt x="7657" y="370"/>
                  </a:lnTo>
                  <a:cubicBezTo>
                    <a:pt x="7657" y="164"/>
                    <a:pt x="7489" y="1"/>
                    <a:pt x="7283" y="1"/>
                  </a:cubicBezTo>
                  <a:close/>
                </a:path>
              </a:pathLst>
            </a:custGeom>
            <a:solidFill>
              <a:srgbClr val="C5D1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4" name="Google Shape;24654;p76"/>
            <p:cNvSpPr/>
            <p:nvPr/>
          </p:nvSpPr>
          <p:spPr>
            <a:xfrm>
              <a:off x="1940224" y="2907125"/>
              <a:ext cx="173854" cy="155355"/>
            </a:xfrm>
            <a:custGeom>
              <a:rect b="b" l="l" r="r" t="t"/>
              <a:pathLst>
                <a:path extrusionOk="0" h="5929" w="6635">
                  <a:moveTo>
                    <a:pt x="374" y="1"/>
                  </a:moveTo>
                  <a:cubicBezTo>
                    <a:pt x="168" y="1"/>
                    <a:pt x="0" y="169"/>
                    <a:pt x="0" y="375"/>
                  </a:cubicBezTo>
                  <a:lnTo>
                    <a:pt x="0" y="5559"/>
                  </a:lnTo>
                  <a:cubicBezTo>
                    <a:pt x="0" y="5761"/>
                    <a:pt x="168" y="5929"/>
                    <a:pt x="374" y="5929"/>
                  </a:cubicBezTo>
                  <a:lnTo>
                    <a:pt x="6260" y="5929"/>
                  </a:lnTo>
                  <a:cubicBezTo>
                    <a:pt x="6466" y="5929"/>
                    <a:pt x="6634" y="5761"/>
                    <a:pt x="6634" y="5559"/>
                  </a:cubicBezTo>
                  <a:lnTo>
                    <a:pt x="6634" y="370"/>
                  </a:lnTo>
                  <a:cubicBezTo>
                    <a:pt x="6634" y="164"/>
                    <a:pt x="6466" y="1"/>
                    <a:pt x="6260" y="1"/>
                  </a:cubicBezTo>
                  <a:close/>
                </a:path>
              </a:pathLst>
            </a:custGeom>
            <a:solidFill>
              <a:srgbClr val="D1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5" name="Google Shape;24655;p76"/>
            <p:cNvSpPr/>
            <p:nvPr/>
          </p:nvSpPr>
          <p:spPr>
            <a:xfrm>
              <a:off x="1759480" y="2906627"/>
              <a:ext cx="128943" cy="155355"/>
            </a:xfrm>
            <a:custGeom>
              <a:rect b="b" l="l" r="r" t="t"/>
              <a:pathLst>
                <a:path extrusionOk="0" h="5929" w="4921">
                  <a:moveTo>
                    <a:pt x="163" y="0"/>
                  </a:moveTo>
                  <a:cubicBezTo>
                    <a:pt x="72" y="0"/>
                    <a:pt x="0" y="72"/>
                    <a:pt x="0" y="159"/>
                  </a:cubicBezTo>
                  <a:lnTo>
                    <a:pt x="0" y="5770"/>
                  </a:lnTo>
                  <a:cubicBezTo>
                    <a:pt x="0" y="5857"/>
                    <a:pt x="72" y="5929"/>
                    <a:pt x="163" y="5929"/>
                  </a:cubicBezTo>
                  <a:lnTo>
                    <a:pt x="4757" y="5929"/>
                  </a:lnTo>
                  <a:cubicBezTo>
                    <a:pt x="4848" y="5929"/>
                    <a:pt x="4920" y="5857"/>
                    <a:pt x="4920" y="5770"/>
                  </a:cubicBezTo>
                  <a:lnTo>
                    <a:pt x="4920" y="159"/>
                  </a:lnTo>
                  <a:cubicBezTo>
                    <a:pt x="4920" y="72"/>
                    <a:pt x="4848" y="0"/>
                    <a:pt x="4757" y="0"/>
                  </a:cubicBezTo>
                  <a:close/>
                </a:path>
              </a:pathLst>
            </a:custGeom>
            <a:solidFill>
              <a:srgbClr val="8195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6" name="Google Shape;24656;p76"/>
            <p:cNvSpPr/>
            <p:nvPr/>
          </p:nvSpPr>
          <p:spPr>
            <a:xfrm>
              <a:off x="1781228" y="2906627"/>
              <a:ext cx="107194" cy="155355"/>
            </a:xfrm>
            <a:custGeom>
              <a:rect b="b" l="l" r="r" t="t"/>
              <a:pathLst>
                <a:path extrusionOk="0" h="5929" w="4091">
                  <a:moveTo>
                    <a:pt x="159" y="0"/>
                  </a:moveTo>
                  <a:cubicBezTo>
                    <a:pt x="73" y="0"/>
                    <a:pt x="1" y="72"/>
                    <a:pt x="1" y="159"/>
                  </a:cubicBezTo>
                  <a:lnTo>
                    <a:pt x="1" y="5770"/>
                  </a:lnTo>
                  <a:cubicBezTo>
                    <a:pt x="1" y="5857"/>
                    <a:pt x="73" y="5929"/>
                    <a:pt x="159" y="5929"/>
                  </a:cubicBezTo>
                  <a:lnTo>
                    <a:pt x="3927" y="5929"/>
                  </a:lnTo>
                  <a:cubicBezTo>
                    <a:pt x="4018" y="5929"/>
                    <a:pt x="4090" y="5857"/>
                    <a:pt x="4090" y="5770"/>
                  </a:cubicBezTo>
                  <a:lnTo>
                    <a:pt x="4090" y="159"/>
                  </a:lnTo>
                  <a:cubicBezTo>
                    <a:pt x="4090" y="72"/>
                    <a:pt x="4018" y="0"/>
                    <a:pt x="3927" y="0"/>
                  </a:cubicBezTo>
                  <a:close/>
                </a:path>
              </a:pathLst>
            </a:custGeom>
            <a:solidFill>
              <a:srgbClr val="93A5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7" name="Google Shape;24657;p76"/>
            <p:cNvSpPr/>
            <p:nvPr/>
          </p:nvSpPr>
          <p:spPr>
            <a:xfrm>
              <a:off x="1908022" y="2901596"/>
              <a:ext cx="211454" cy="166307"/>
            </a:xfrm>
            <a:custGeom>
              <a:rect b="b" l="l" r="r" t="t"/>
              <a:pathLst>
                <a:path extrusionOk="0" h="6347" w="8070">
                  <a:moveTo>
                    <a:pt x="7657" y="413"/>
                  </a:moveTo>
                  <a:lnTo>
                    <a:pt x="7657" y="5933"/>
                  </a:lnTo>
                  <a:lnTo>
                    <a:pt x="413" y="5933"/>
                  </a:lnTo>
                  <a:lnTo>
                    <a:pt x="413" y="413"/>
                  </a:lnTo>
                  <a:close/>
                  <a:moveTo>
                    <a:pt x="207" y="0"/>
                  </a:moveTo>
                  <a:cubicBezTo>
                    <a:pt x="91" y="0"/>
                    <a:pt x="0" y="91"/>
                    <a:pt x="0" y="207"/>
                  </a:cubicBezTo>
                  <a:lnTo>
                    <a:pt x="0" y="6140"/>
                  </a:lnTo>
                  <a:cubicBezTo>
                    <a:pt x="0" y="6255"/>
                    <a:pt x="91" y="6346"/>
                    <a:pt x="207" y="6346"/>
                  </a:cubicBezTo>
                  <a:lnTo>
                    <a:pt x="7863" y="6346"/>
                  </a:lnTo>
                  <a:cubicBezTo>
                    <a:pt x="7978" y="6346"/>
                    <a:pt x="8069" y="6255"/>
                    <a:pt x="8069" y="6140"/>
                  </a:cubicBezTo>
                  <a:lnTo>
                    <a:pt x="8069" y="207"/>
                  </a:lnTo>
                  <a:cubicBezTo>
                    <a:pt x="8069" y="91"/>
                    <a:pt x="7978" y="0"/>
                    <a:pt x="78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8" name="Google Shape;24658;p76"/>
            <p:cNvSpPr/>
            <p:nvPr/>
          </p:nvSpPr>
          <p:spPr>
            <a:xfrm>
              <a:off x="1754318" y="2901098"/>
              <a:ext cx="139502" cy="166281"/>
            </a:xfrm>
            <a:custGeom>
              <a:rect b="b" l="l" r="r" t="t"/>
              <a:pathLst>
                <a:path extrusionOk="0" h="6346" w="5324">
                  <a:moveTo>
                    <a:pt x="4589" y="418"/>
                  </a:moveTo>
                  <a:lnTo>
                    <a:pt x="2616" y="2775"/>
                  </a:lnTo>
                  <a:lnTo>
                    <a:pt x="644" y="418"/>
                  </a:lnTo>
                  <a:close/>
                  <a:moveTo>
                    <a:pt x="403" y="778"/>
                  </a:moveTo>
                  <a:lnTo>
                    <a:pt x="2348" y="3096"/>
                  </a:lnTo>
                  <a:lnTo>
                    <a:pt x="403" y="5415"/>
                  </a:lnTo>
                  <a:lnTo>
                    <a:pt x="403" y="778"/>
                  </a:lnTo>
                  <a:close/>
                  <a:moveTo>
                    <a:pt x="4911" y="682"/>
                  </a:moveTo>
                  <a:lnTo>
                    <a:pt x="4911" y="5516"/>
                  </a:lnTo>
                  <a:lnTo>
                    <a:pt x="2885" y="3096"/>
                  </a:lnTo>
                  <a:lnTo>
                    <a:pt x="4911" y="682"/>
                  </a:lnTo>
                  <a:close/>
                  <a:moveTo>
                    <a:pt x="2616" y="3418"/>
                  </a:moveTo>
                  <a:lnTo>
                    <a:pt x="4724" y="5933"/>
                  </a:lnTo>
                  <a:lnTo>
                    <a:pt x="509" y="5933"/>
                  </a:lnTo>
                  <a:lnTo>
                    <a:pt x="2616" y="3418"/>
                  </a:lnTo>
                  <a:close/>
                  <a:moveTo>
                    <a:pt x="197" y="0"/>
                  </a:moveTo>
                  <a:cubicBezTo>
                    <a:pt x="183" y="5"/>
                    <a:pt x="168" y="5"/>
                    <a:pt x="159" y="5"/>
                  </a:cubicBezTo>
                  <a:lnTo>
                    <a:pt x="154" y="5"/>
                  </a:lnTo>
                  <a:lnTo>
                    <a:pt x="135" y="10"/>
                  </a:lnTo>
                  <a:lnTo>
                    <a:pt x="130" y="10"/>
                  </a:lnTo>
                  <a:lnTo>
                    <a:pt x="120" y="14"/>
                  </a:lnTo>
                  <a:lnTo>
                    <a:pt x="106" y="19"/>
                  </a:lnTo>
                  <a:lnTo>
                    <a:pt x="101" y="24"/>
                  </a:lnTo>
                  <a:lnTo>
                    <a:pt x="82" y="34"/>
                  </a:lnTo>
                  <a:lnTo>
                    <a:pt x="67" y="48"/>
                  </a:lnTo>
                  <a:lnTo>
                    <a:pt x="63" y="48"/>
                  </a:lnTo>
                  <a:lnTo>
                    <a:pt x="53" y="58"/>
                  </a:lnTo>
                  <a:lnTo>
                    <a:pt x="48" y="67"/>
                  </a:lnTo>
                  <a:lnTo>
                    <a:pt x="39" y="77"/>
                  </a:lnTo>
                  <a:lnTo>
                    <a:pt x="34" y="82"/>
                  </a:lnTo>
                  <a:lnTo>
                    <a:pt x="29" y="91"/>
                  </a:lnTo>
                  <a:lnTo>
                    <a:pt x="19" y="101"/>
                  </a:lnTo>
                  <a:lnTo>
                    <a:pt x="15" y="110"/>
                  </a:lnTo>
                  <a:lnTo>
                    <a:pt x="15" y="115"/>
                  </a:lnTo>
                  <a:lnTo>
                    <a:pt x="10" y="125"/>
                  </a:lnTo>
                  <a:lnTo>
                    <a:pt x="5" y="134"/>
                  </a:lnTo>
                  <a:lnTo>
                    <a:pt x="0" y="144"/>
                  </a:lnTo>
                  <a:lnTo>
                    <a:pt x="0" y="154"/>
                  </a:lnTo>
                  <a:lnTo>
                    <a:pt x="0" y="168"/>
                  </a:lnTo>
                  <a:lnTo>
                    <a:pt x="0" y="173"/>
                  </a:lnTo>
                  <a:lnTo>
                    <a:pt x="0" y="187"/>
                  </a:lnTo>
                  <a:lnTo>
                    <a:pt x="0" y="197"/>
                  </a:lnTo>
                  <a:lnTo>
                    <a:pt x="0" y="207"/>
                  </a:lnTo>
                  <a:lnTo>
                    <a:pt x="0" y="6140"/>
                  </a:lnTo>
                  <a:cubicBezTo>
                    <a:pt x="0" y="6250"/>
                    <a:pt x="87" y="6341"/>
                    <a:pt x="197" y="6346"/>
                  </a:cubicBezTo>
                  <a:lnTo>
                    <a:pt x="5117" y="6346"/>
                  </a:lnTo>
                  <a:cubicBezTo>
                    <a:pt x="5233" y="6346"/>
                    <a:pt x="5324" y="6255"/>
                    <a:pt x="5324" y="6140"/>
                  </a:cubicBezTo>
                  <a:lnTo>
                    <a:pt x="5324" y="211"/>
                  </a:lnTo>
                  <a:cubicBezTo>
                    <a:pt x="5324" y="96"/>
                    <a:pt x="5233" y="0"/>
                    <a:pt x="51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9" name="Google Shape;24659;p76"/>
            <p:cNvSpPr/>
            <p:nvPr/>
          </p:nvSpPr>
          <p:spPr>
            <a:xfrm>
              <a:off x="1938574" y="2928375"/>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0" name="Google Shape;24660;p76"/>
            <p:cNvSpPr/>
            <p:nvPr/>
          </p:nvSpPr>
          <p:spPr>
            <a:xfrm>
              <a:off x="2018439" y="2928375"/>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1" name="Google Shape;24661;p76"/>
            <p:cNvSpPr/>
            <p:nvPr/>
          </p:nvSpPr>
          <p:spPr>
            <a:xfrm>
              <a:off x="1938574" y="2962333"/>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2" name="Google Shape;24662;p76"/>
            <p:cNvSpPr/>
            <p:nvPr/>
          </p:nvSpPr>
          <p:spPr>
            <a:xfrm>
              <a:off x="2018439" y="2962333"/>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3" name="Google Shape;24663;p76"/>
            <p:cNvSpPr/>
            <p:nvPr/>
          </p:nvSpPr>
          <p:spPr>
            <a:xfrm>
              <a:off x="1938574" y="2996292"/>
              <a:ext cx="70459" cy="10848"/>
            </a:xfrm>
            <a:custGeom>
              <a:rect b="b" l="l" r="r" t="t"/>
              <a:pathLst>
                <a:path extrusionOk="0" h="414" w="2689">
                  <a:moveTo>
                    <a:pt x="274" y="1"/>
                  </a:moveTo>
                  <a:cubicBezTo>
                    <a:pt x="1" y="1"/>
                    <a:pt x="1" y="414"/>
                    <a:pt x="274" y="414"/>
                  </a:cubicBezTo>
                  <a:lnTo>
                    <a:pt x="2415" y="414"/>
                  </a:lnTo>
                  <a:cubicBezTo>
                    <a:pt x="2689" y="414"/>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4" name="Google Shape;24664;p76"/>
            <p:cNvSpPr/>
            <p:nvPr/>
          </p:nvSpPr>
          <p:spPr>
            <a:xfrm>
              <a:off x="2018439" y="2996292"/>
              <a:ext cx="70590" cy="10848"/>
            </a:xfrm>
            <a:custGeom>
              <a:rect b="b" l="l" r="r" t="t"/>
              <a:pathLst>
                <a:path extrusionOk="0" h="414" w="2694">
                  <a:moveTo>
                    <a:pt x="279" y="1"/>
                  </a:moveTo>
                  <a:cubicBezTo>
                    <a:pt x="1" y="1"/>
                    <a:pt x="1" y="414"/>
                    <a:pt x="279" y="414"/>
                  </a:cubicBezTo>
                  <a:lnTo>
                    <a:pt x="2415" y="414"/>
                  </a:lnTo>
                  <a:cubicBezTo>
                    <a:pt x="2694" y="414"/>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5" name="Google Shape;24665;p76"/>
            <p:cNvSpPr/>
            <p:nvPr/>
          </p:nvSpPr>
          <p:spPr>
            <a:xfrm>
              <a:off x="1938574" y="3030250"/>
              <a:ext cx="70459" cy="10979"/>
            </a:xfrm>
            <a:custGeom>
              <a:rect b="b" l="l" r="r" t="t"/>
              <a:pathLst>
                <a:path extrusionOk="0" h="419" w="2689">
                  <a:moveTo>
                    <a:pt x="274" y="1"/>
                  </a:moveTo>
                  <a:cubicBezTo>
                    <a:pt x="1" y="1"/>
                    <a:pt x="1" y="419"/>
                    <a:pt x="274" y="419"/>
                  </a:cubicBezTo>
                  <a:lnTo>
                    <a:pt x="2415" y="419"/>
                  </a:lnTo>
                  <a:cubicBezTo>
                    <a:pt x="2689" y="419"/>
                    <a:pt x="2689"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6" name="Google Shape;24666;p76"/>
            <p:cNvSpPr/>
            <p:nvPr/>
          </p:nvSpPr>
          <p:spPr>
            <a:xfrm>
              <a:off x="2018439" y="3030250"/>
              <a:ext cx="70590" cy="10979"/>
            </a:xfrm>
            <a:custGeom>
              <a:rect b="b" l="l" r="r" t="t"/>
              <a:pathLst>
                <a:path extrusionOk="0" h="419" w="2694">
                  <a:moveTo>
                    <a:pt x="279" y="1"/>
                  </a:moveTo>
                  <a:cubicBezTo>
                    <a:pt x="1" y="1"/>
                    <a:pt x="1" y="419"/>
                    <a:pt x="279" y="419"/>
                  </a:cubicBezTo>
                  <a:lnTo>
                    <a:pt x="2415" y="419"/>
                  </a:lnTo>
                  <a:cubicBezTo>
                    <a:pt x="2694" y="419"/>
                    <a:pt x="2694" y="1"/>
                    <a:pt x="241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7" name="Google Shape;24667;p76"/>
            <p:cNvSpPr/>
            <p:nvPr/>
          </p:nvSpPr>
          <p:spPr>
            <a:xfrm>
              <a:off x="1754187" y="3080061"/>
              <a:ext cx="365289" cy="186562"/>
            </a:xfrm>
            <a:custGeom>
              <a:rect b="b" l="l" r="r" t="t"/>
              <a:pathLst>
                <a:path extrusionOk="0" h="7120" w="13941">
                  <a:moveTo>
                    <a:pt x="12275" y="414"/>
                  </a:moveTo>
                  <a:lnTo>
                    <a:pt x="6970" y="1854"/>
                  </a:lnTo>
                  <a:lnTo>
                    <a:pt x="1666" y="414"/>
                  </a:lnTo>
                  <a:close/>
                  <a:moveTo>
                    <a:pt x="413" y="505"/>
                  </a:moveTo>
                  <a:lnTo>
                    <a:pt x="6178" y="2065"/>
                  </a:lnTo>
                  <a:lnTo>
                    <a:pt x="413" y="3630"/>
                  </a:lnTo>
                  <a:lnTo>
                    <a:pt x="413" y="505"/>
                  </a:lnTo>
                  <a:close/>
                  <a:moveTo>
                    <a:pt x="13528" y="505"/>
                  </a:moveTo>
                  <a:lnTo>
                    <a:pt x="13528" y="3630"/>
                  </a:lnTo>
                  <a:lnTo>
                    <a:pt x="7763" y="2070"/>
                  </a:lnTo>
                  <a:lnTo>
                    <a:pt x="13528" y="505"/>
                  </a:lnTo>
                  <a:close/>
                  <a:moveTo>
                    <a:pt x="6970" y="2281"/>
                  </a:moveTo>
                  <a:lnTo>
                    <a:pt x="12779" y="3855"/>
                  </a:lnTo>
                  <a:lnTo>
                    <a:pt x="1167" y="3855"/>
                  </a:lnTo>
                  <a:lnTo>
                    <a:pt x="6970" y="2281"/>
                  </a:lnTo>
                  <a:close/>
                  <a:moveTo>
                    <a:pt x="13257" y="6097"/>
                  </a:moveTo>
                  <a:cubicBezTo>
                    <a:pt x="13257" y="6097"/>
                    <a:pt x="13257" y="6097"/>
                    <a:pt x="13257" y="6097"/>
                  </a:cubicBezTo>
                  <a:cubicBezTo>
                    <a:pt x="13258" y="6097"/>
                    <a:pt x="13258" y="6097"/>
                    <a:pt x="13257" y="6097"/>
                  </a:cubicBezTo>
                  <a:close/>
                  <a:moveTo>
                    <a:pt x="11340" y="4273"/>
                  </a:moveTo>
                  <a:cubicBezTo>
                    <a:pt x="11351" y="4273"/>
                    <a:pt x="11362" y="4276"/>
                    <a:pt x="11372" y="4283"/>
                  </a:cubicBezTo>
                  <a:lnTo>
                    <a:pt x="13292" y="5569"/>
                  </a:lnTo>
                  <a:cubicBezTo>
                    <a:pt x="13340" y="5603"/>
                    <a:pt x="13321" y="5679"/>
                    <a:pt x="13259" y="5679"/>
                  </a:cubicBezTo>
                  <a:lnTo>
                    <a:pt x="13254" y="5679"/>
                  </a:lnTo>
                  <a:lnTo>
                    <a:pt x="12284" y="5627"/>
                  </a:lnTo>
                  <a:cubicBezTo>
                    <a:pt x="12276" y="5626"/>
                    <a:pt x="12267" y="5626"/>
                    <a:pt x="12258" y="5626"/>
                  </a:cubicBezTo>
                  <a:cubicBezTo>
                    <a:pt x="12095" y="5626"/>
                    <a:pt x="11944" y="5711"/>
                    <a:pt x="11857" y="5847"/>
                  </a:cubicBezTo>
                  <a:cubicBezTo>
                    <a:pt x="11319" y="6692"/>
                    <a:pt x="11348" y="6702"/>
                    <a:pt x="11295" y="6702"/>
                  </a:cubicBezTo>
                  <a:cubicBezTo>
                    <a:pt x="11293" y="6702"/>
                    <a:pt x="11290" y="6702"/>
                    <a:pt x="11287" y="6702"/>
                  </a:cubicBezTo>
                  <a:cubicBezTo>
                    <a:pt x="11253" y="6702"/>
                    <a:pt x="11228" y="6675"/>
                    <a:pt x="11228" y="6644"/>
                  </a:cubicBezTo>
                  <a:lnTo>
                    <a:pt x="11281" y="4331"/>
                  </a:lnTo>
                  <a:cubicBezTo>
                    <a:pt x="11281" y="4295"/>
                    <a:pt x="11309" y="4273"/>
                    <a:pt x="11340" y="4273"/>
                  </a:cubicBezTo>
                  <a:close/>
                  <a:moveTo>
                    <a:pt x="408" y="1"/>
                  </a:moveTo>
                  <a:cubicBezTo>
                    <a:pt x="192" y="1"/>
                    <a:pt x="10" y="174"/>
                    <a:pt x="0" y="390"/>
                  </a:cubicBezTo>
                  <a:lnTo>
                    <a:pt x="0" y="409"/>
                  </a:lnTo>
                  <a:lnTo>
                    <a:pt x="0" y="3860"/>
                  </a:lnTo>
                  <a:cubicBezTo>
                    <a:pt x="0" y="4086"/>
                    <a:pt x="183" y="4268"/>
                    <a:pt x="408" y="4273"/>
                  </a:cubicBezTo>
                  <a:lnTo>
                    <a:pt x="10868" y="4273"/>
                  </a:lnTo>
                  <a:cubicBezTo>
                    <a:pt x="10863" y="4321"/>
                    <a:pt x="10868" y="4182"/>
                    <a:pt x="10815" y="6630"/>
                  </a:cubicBezTo>
                  <a:cubicBezTo>
                    <a:pt x="10811" y="6760"/>
                    <a:pt x="10859" y="6884"/>
                    <a:pt x="10950" y="6971"/>
                  </a:cubicBezTo>
                  <a:cubicBezTo>
                    <a:pt x="11041" y="7067"/>
                    <a:pt x="11166" y="7115"/>
                    <a:pt x="11295" y="7120"/>
                  </a:cubicBezTo>
                  <a:cubicBezTo>
                    <a:pt x="11459" y="7115"/>
                    <a:pt x="11608" y="7033"/>
                    <a:pt x="11694" y="6894"/>
                  </a:cubicBezTo>
                  <a:cubicBezTo>
                    <a:pt x="12227" y="6059"/>
                    <a:pt x="12193" y="6039"/>
                    <a:pt x="12260" y="6039"/>
                  </a:cubicBezTo>
                  <a:cubicBezTo>
                    <a:pt x="13181" y="6090"/>
                    <a:pt x="13254" y="6096"/>
                    <a:pt x="13257" y="6097"/>
                  </a:cubicBezTo>
                  <a:lnTo>
                    <a:pt x="13257" y="6097"/>
                  </a:lnTo>
                  <a:cubicBezTo>
                    <a:pt x="13258" y="6097"/>
                    <a:pt x="13258" y="6097"/>
                    <a:pt x="13259" y="6097"/>
                  </a:cubicBezTo>
                  <a:cubicBezTo>
                    <a:pt x="13470" y="6097"/>
                    <a:pt x="13652" y="5958"/>
                    <a:pt x="13715" y="5756"/>
                  </a:cubicBezTo>
                  <a:cubicBezTo>
                    <a:pt x="13777" y="5559"/>
                    <a:pt x="13700" y="5339"/>
                    <a:pt x="13523" y="5228"/>
                  </a:cubicBezTo>
                  <a:lnTo>
                    <a:pt x="12102" y="4268"/>
                  </a:lnTo>
                  <a:lnTo>
                    <a:pt x="13532" y="4268"/>
                  </a:lnTo>
                  <a:cubicBezTo>
                    <a:pt x="13758" y="4268"/>
                    <a:pt x="13940" y="4086"/>
                    <a:pt x="13940" y="3860"/>
                  </a:cubicBezTo>
                  <a:lnTo>
                    <a:pt x="13940" y="409"/>
                  </a:lnTo>
                  <a:lnTo>
                    <a:pt x="13940" y="390"/>
                  </a:lnTo>
                  <a:cubicBezTo>
                    <a:pt x="13936" y="231"/>
                    <a:pt x="13835" y="92"/>
                    <a:pt x="13686" y="30"/>
                  </a:cubicBezTo>
                  <a:cubicBezTo>
                    <a:pt x="13638" y="10"/>
                    <a:pt x="13585" y="1"/>
                    <a:pt x="1353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68" name="Google Shape;24668;p76"/>
          <p:cNvGrpSpPr/>
          <p:nvPr/>
        </p:nvGrpSpPr>
        <p:grpSpPr>
          <a:xfrm>
            <a:off x="5770820" y="2015349"/>
            <a:ext cx="363507" cy="303032"/>
            <a:chOff x="5770820" y="2015349"/>
            <a:chExt cx="363507" cy="303032"/>
          </a:xfrm>
        </p:grpSpPr>
        <p:sp>
          <p:nvSpPr>
            <p:cNvPr id="24669" name="Google Shape;24669;p76"/>
            <p:cNvSpPr/>
            <p:nvPr/>
          </p:nvSpPr>
          <p:spPr>
            <a:xfrm>
              <a:off x="5787040" y="2020615"/>
              <a:ext cx="331069" cy="160595"/>
            </a:xfrm>
            <a:custGeom>
              <a:rect b="b" l="l" r="r" t="t"/>
              <a:pathLst>
                <a:path extrusionOk="0" h="6129" w="12635">
                  <a:moveTo>
                    <a:pt x="12526" y="0"/>
                  </a:moveTo>
                  <a:cubicBezTo>
                    <a:pt x="12520" y="0"/>
                    <a:pt x="12515" y="1"/>
                    <a:pt x="12510" y="2"/>
                  </a:cubicBezTo>
                  <a:cubicBezTo>
                    <a:pt x="10460" y="318"/>
                    <a:pt x="8391" y="482"/>
                    <a:pt x="6317" y="486"/>
                  </a:cubicBezTo>
                  <a:cubicBezTo>
                    <a:pt x="4249" y="482"/>
                    <a:pt x="2180" y="323"/>
                    <a:pt x="130" y="6"/>
                  </a:cubicBezTo>
                  <a:cubicBezTo>
                    <a:pt x="122" y="5"/>
                    <a:pt x="115" y="4"/>
                    <a:pt x="108" y="4"/>
                  </a:cubicBezTo>
                  <a:cubicBezTo>
                    <a:pt x="50" y="4"/>
                    <a:pt x="1" y="52"/>
                    <a:pt x="5" y="112"/>
                  </a:cubicBezTo>
                  <a:lnTo>
                    <a:pt x="5" y="6021"/>
                  </a:lnTo>
                  <a:cubicBezTo>
                    <a:pt x="1" y="6081"/>
                    <a:pt x="50" y="6129"/>
                    <a:pt x="108" y="6129"/>
                  </a:cubicBezTo>
                  <a:cubicBezTo>
                    <a:pt x="115" y="6129"/>
                    <a:pt x="122" y="6128"/>
                    <a:pt x="130" y="6127"/>
                  </a:cubicBezTo>
                  <a:cubicBezTo>
                    <a:pt x="2180" y="5805"/>
                    <a:pt x="4249" y="5644"/>
                    <a:pt x="6318" y="5644"/>
                  </a:cubicBezTo>
                  <a:cubicBezTo>
                    <a:pt x="8388" y="5644"/>
                    <a:pt x="10458" y="5805"/>
                    <a:pt x="12510" y="6127"/>
                  </a:cubicBezTo>
                  <a:cubicBezTo>
                    <a:pt x="12517" y="6128"/>
                    <a:pt x="12525" y="6129"/>
                    <a:pt x="12532" y="6129"/>
                  </a:cubicBezTo>
                  <a:cubicBezTo>
                    <a:pt x="12589" y="6129"/>
                    <a:pt x="12635" y="6081"/>
                    <a:pt x="12635" y="6021"/>
                  </a:cubicBezTo>
                  <a:lnTo>
                    <a:pt x="12635" y="112"/>
                  </a:lnTo>
                  <a:cubicBezTo>
                    <a:pt x="12635" y="50"/>
                    <a:pt x="12586" y="0"/>
                    <a:pt x="12526"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0" name="Google Shape;24670;p76"/>
            <p:cNvSpPr/>
            <p:nvPr/>
          </p:nvSpPr>
          <p:spPr>
            <a:xfrm>
              <a:off x="5808421" y="2045639"/>
              <a:ext cx="288437" cy="110653"/>
            </a:xfrm>
            <a:custGeom>
              <a:rect b="b" l="l" r="r" t="t"/>
              <a:pathLst>
                <a:path extrusionOk="0" h="4223" w="11008">
                  <a:moveTo>
                    <a:pt x="187" y="0"/>
                  </a:moveTo>
                  <a:cubicBezTo>
                    <a:pt x="87" y="0"/>
                    <a:pt x="0" y="82"/>
                    <a:pt x="0" y="184"/>
                  </a:cubicBezTo>
                  <a:lnTo>
                    <a:pt x="0" y="4034"/>
                  </a:lnTo>
                  <a:cubicBezTo>
                    <a:pt x="0" y="4137"/>
                    <a:pt x="87" y="4223"/>
                    <a:pt x="188" y="4223"/>
                  </a:cubicBezTo>
                  <a:cubicBezTo>
                    <a:pt x="196" y="4223"/>
                    <a:pt x="204" y="4222"/>
                    <a:pt x="212" y="4221"/>
                  </a:cubicBezTo>
                  <a:cubicBezTo>
                    <a:pt x="1968" y="3991"/>
                    <a:pt x="3736" y="3876"/>
                    <a:pt x="5504" y="3876"/>
                  </a:cubicBezTo>
                  <a:cubicBezTo>
                    <a:pt x="7272" y="3876"/>
                    <a:pt x="9039" y="3991"/>
                    <a:pt x="10796" y="4221"/>
                  </a:cubicBezTo>
                  <a:cubicBezTo>
                    <a:pt x="10804" y="4222"/>
                    <a:pt x="10812" y="4223"/>
                    <a:pt x="10819" y="4223"/>
                  </a:cubicBezTo>
                  <a:cubicBezTo>
                    <a:pt x="10920" y="4223"/>
                    <a:pt x="11007" y="4137"/>
                    <a:pt x="11007" y="4034"/>
                  </a:cubicBezTo>
                  <a:lnTo>
                    <a:pt x="11007" y="184"/>
                  </a:lnTo>
                  <a:cubicBezTo>
                    <a:pt x="11007" y="82"/>
                    <a:pt x="10921" y="0"/>
                    <a:pt x="10820" y="0"/>
                  </a:cubicBezTo>
                  <a:cubicBezTo>
                    <a:pt x="10812" y="0"/>
                    <a:pt x="10804" y="1"/>
                    <a:pt x="10796" y="2"/>
                  </a:cubicBezTo>
                  <a:cubicBezTo>
                    <a:pt x="9039" y="227"/>
                    <a:pt x="7273" y="338"/>
                    <a:pt x="5506" y="343"/>
                  </a:cubicBezTo>
                  <a:cubicBezTo>
                    <a:pt x="3735" y="338"/>
                    <a:pt x="1968" y="227"/>
                    <a:pt x="212" y="2"/>
                  </a:cubicBezTo>
                  <a:cubicBezTo>
                    <a:pt x="203" y="1"/>
                    <a:pt x="195" y="0"/>
                    <a:pt x="187" y="0"/>
                  </a:cubicBezTo>
                  <a:close/>
                </a:path>
              </a:pathLst>
            </a:custGeom>
            <a:solidFill>
              <a:srgbClr val="F3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1" name="Google Shape;24671;p76"/>
            <p:cNvSpPr/>
            <p:nvPr/>
          </p:nvSpPr>
          <p:spPr>
            <a:xfrm>
              <a:off x="5887919" y="2206051"/>
              <a:ext cx="64930" cy="54475"/>
            </a:xfrm>
            <a:custGeom>
              <a:rect b="b" l="l" r="r" t="t"/>
              <a:pathLst>
                <a:path extrusionOk="0" h="2079" w="2478">
                  <a:moveTo>
                    <a:pt x="1804" y="0"/>
                  </a:moveTo>
                  <a:cubicBezTo>
                    <a:pt x="1801" y="0"/>
                    <a:pt x="1798" y="0"/>
                    <a:pt x="1795" y="0"/>
                  </a:cubicBezTo>
                  <a:lnTo>
                    <a:pt x="677" y="0"/>
                  </a:lnTo>
                  <a:cubicBezTo>
                    <a:pt x="303" y="0"/>
                    <a:pt x="0" y="302"/>
                    <a:pt x="0" y="677"/>
                  </a:cubicBezTo>
                  <a:lnTo>
                    <a:pt x="0" y="2079"/>
                  </a:lnTo>
                  <a:lnTo>
                    <a:pt x="2477" y="2079"/>
                  </a:lnTo>
                  <a:lnTo>
                    <a:pt x="2477" y="677"/>
                  </a:lnTo>
                  <a:cubicBezTo>
                    <a:pt x="2477" y="305"/>
                    <a:pt x="2175" y="0"/>
                    <a:pt x="1804"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2" name="Google Shape;24672;p76"/>
            <p:cNvSpPr/>
            <p:nvPr/>
          </p:nvSpPr>
          <p:spPr>
            <a:xfrm>
              <a:off x="5823120" y="2206051"/>
              <a:ext cx="64825" cy="54475"/>
            </a:xfrm>
            <a:custGeom>
              <a:rect b="b" l="l" r="r" t="t"/>
              <a:pathLst>
                <a:path extrusionOk="0" h="2079" w="2474">
                  <a:moveTo>
                    <a:pt x="678" y="0"/>
                  </a:moveTo>
                  <a:cubicBezTo>
                    <a:pt x="303" y="0"/>
                    <a:pt x="1" y="302"/>
                    <a:pt x="1" y="677"/>
                  </a:cubicBezTo>
                  <a:lnTo>
                    <a:pt x="1" y="2079"/>
                  </a:lnTo>
                  <a:lnTo>
                    <a:pt x="2473" y="2079"/>
                  </a:lnTo>
                  <a:lnTo>
                    <a:pt x="2473" y="677"/>
                  </a:lnTo>
                  <a:cubicBezTo>
                    <a:pt x="2473" y="302"/>
                    <a:pt x="2171"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3" name="Google Shape;24673;p76"/>
            <p:cNvSpPr/>
            <p:nvPr/>
          </p:nvSpPr>
          <p:spPr>
            <a:xfrm>
              <a:off x="5952692" y="2206051"/>
              <a:ext cx="64799" cy="54475"/>
            </a:xfrm>
            <a:custGeom>
              <a:rect b="b" l="l" r="r" t="t"/>
              <a:pathLst>
                <a:path extrusionOk="0" h="2079" w="2473">
                  <a:moveTo>
                    <a:pt x="677" y="0"/>
                  </a:moveTo>
                  <a:cubicBezTo>
                    <a:pt x="303" y="0"/>
                    <a:pt x="0" y="302"/>
                    <a:pt x="0" y="677"/>
                  </a:cubicBezTo>
                  <a:lnTo>
                    <a:pt x="0" y="2079"/>
                  </a:lnTo>
                  <a:lnTo>
                    <a:pt x="2472" y="2079"/>
                  </a:lnTo>
                  <a:lnTo>
                    <a:pt x="2472" y="677"/>
                  </a:lnTo>
                  <a:cubicBezTo>
                    <a:pt x="2472"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4" name="Google Shape;24674;p76"/>
            <p:cNvSpPr/>
            <p:nvPr/>
          </p:nvSpPr>
          <p:spPr>
            <a:xfrm>
              <a:off x="6017333" y="2206051"/>
              <a:ext cx="64799" cy="54475"/>
            </a:xfrm>
            <a:custGeom>
              <a:rect b="b" l="l" r="r" t="t"/>
              <a:pathLst>
                <a:path extrusionOk="0" h="2079" w="2473">
                  <a:moveTo>
                    <a:pt x="682" y="0"/>
                  </a:moveTo>
                  <a:cubicBezTo>
                    <a:pt x="308" y="0"/>
                    <a:pt x="1" y="302"/>
                    <a:pt x="1" y="677"/>
                  </a:cubicBezTo>
                  <a:lnTo>
                    <a:pt x="1" y="2079"/>
                  </a:lnTo>
                  <a:lnTo>
                    <a:pt x="2473" y="2079"/>
                  </a:lnTo>
                  <a:lnTo>
                    <a:pt x="2473" y="677"/>
                  </a:lnTo>
                  <a:cubicBezTo>
                    <a:pt x="2473" y="302"/>
                    <a:pt x="2170" y="0"/>
                    <a:pt x="1796"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5" name="Google Shape;24675;p76"/>
            <p:cNvSpPr/>
            <p:nvPr/>
          </p:nvSpPr>
          <p:spPr>
            <a:xfrm>
              <a:off x="6033553" y="2206051"/>
              <a:ext cx="48710" cy="54475"/>
            </a:xfrm>
            <a:custGeom>
              <a:rect b="b" l="l" r="r" t="t"/>
              <a:pathLst>
                <a:path extrusionOk="0" h="2079" w="1859">
                  <a:moveTo>
                    <a:pt x="1186" y="0"/>
                  </a:moveTo>
                  <a:cubicBezTo>
                    <a:pt x="1183" y="0"/>
                    <a:pt x="1180" y="0"/>
                    <a:pt x="1177" y="0"/>
                  </a:cubicBezTo>
                  <a:lnTo>
                    <a:pt x="1" y="0"/>
                  </a:lnTo>
                  <a:cubicBezTo>
                    <a:pt x="351" y="34"/>
                    <a:pt x="615" y="326"/>
                    <a:pt x="615" y="677"/>
                  </a:cubicBezTo>
                  <a:lnTo>
                    <a:pt x="615" y="2079"/>
                  </a:lnTo>
                  <a:lnTo>
                    <a:pt x="1859" y="2079"/>
                  </a:lnTo>
                  <a:lnTo>
                    <a:pt x="1859" y="677"/>
                  </a:lnTo>
                  <a:cubicBezTo>
                    <a:pt x="1859"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6" name="Google Shape;24676;p76"/>
            <p:cNvSpPr/>
            <p:nvPr/>
          </p:nvSpPr>
          <p:spPr>
            <a:xfrm>
              <a:off x="5968911" y="2206051"/>
              <a:ext cx="48710" cy="54475"/>
            </a:xfrm>
            <a:custGeom>
              <a:rect b="b" l="l" r="r" t="t"/>
              <a:pathLst>
                <a:path extrusionOk="0" h="2079" w="1859">
                  <a:moveTo>
                    <a:pt x="1185" y="0"/>
                  </a:moveTo>
                  <a:cubicBezTo>
                    <a:pt x="1182" y="0"/>
                    <a:pt x="1179" y="0"/>
                    <a:pt x="1177" y="0"/>
                  </a:cubicBezTo>
                  <a:lnTo>
                    <a:pt x="0" y="0"/>
                  </a:lnTo>
                  <a:cubicBezTo>
                    <a:pt x="346" y="34"/>
                    <a:pt x="615" y="326"/>
                    <a:pt x="615" y="677"/>
                  </a:cubicBezTo>
                  <a:lnTo>
                    <a:pt x="615" y="2079"/>
                  </a:lnTo>
                  <a:lnTo>
                    <a:pt x="1858" y="2079"/>
                  </a:lnTo>
                  <a:lnTo>
                    <a:pt x="1858" y="677"/>
                  </a:lnTo>
                  <a:cubicBezTo>
                    <a:pt x="1858" y="305"/>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7" name="Google Shape;24677;p76"/>
            <p:cNvSpPr/>
            <p:nvPr/>
          </p:nvSpPr>
          <p:spPr>
            <a:xfrm>
              <a:off x="5904008" y="2206051"/>
              <a:ext cx="48710" cy="54475"/>
            </a:xfrm>
            <a:custGeom>
              <a:rect b="b" l="l" r="r" t="t"/>
              <a:pathLst>
                <a:path extrusionOk="0" h="2079" w="1859">
                  <a:moveTo>
                    <a:pt x="1185" y="0"/>
                  </a:moveTo>
                  <a:cubicBezTo>
                    <a:pt x="1182" y="0"/>
                    <a:pt x="1180" y="0"/>
                    <a:pt x="1177" y="0"/>
                  </a:cubicBezTo>
                  <a:lnTo>
                    <a:pt x="1" y="0"/>
                  </a:lnTo>
                  <a:cubicBezTo>
                    <a:pt x="351" y="34"/>
                    <a:pt x="615" y="326"/>
                    <a:pt x="615" y="677"/>
                  </a:cubicBezTo>
                  <a:lnTo>
                    <a:pt x="615" y="2079"/>
                  </a:lnTo>
                  <a:lnTo>
                    <a:pt x="1858" y="2079"/>
                  </a:lnTo>
                  <a:lnTo>
                    <a:pt x="1858" y="677"/>
                  </a:lnTo>
                  <a:cubicBezTo>
                    <a:pt x="1858" y="301"/>
                    <a:pt x="1556" y="0"/>
                    <a:pt x="1185"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8" name="Google Shape;24678;p76"/>
            <p:cNvSpPr/>
            <p:nvPr/>
          </p:nvSpPr>
          <p:spPr>
            <a:xfrm>
              <a:off x="5839602" y="2206051"/>
              <a:ext cx="48579" cy="54475"/>
            </a:xfrm>
            <a:custGeom>
              <a:rect b="b" l="l" r="r" t="t"/>
              <a:pathLst>
                <a:path extrusionOk="0" h="2079" w="1854">
                  <a:moveTo>
                    <a:pt x="1186" y="0"/>
                  </a:moveTo>
                  <a:cubicBezTo>
                    <a:pt x="1183" y="0"/>
                    <a:pt x="1180" y="0"/>
                    <a:pt x="1177" y="0"/>
                  </a:cubicBezTo>
                  <a:lnTo>
                    <a:pt x="1" y="0"/>
                  </a:lnTo>
                  <a:cubicBezTo>
                    <a:pt x="346" y="34"/>
                    <a:pt x="615" y="326"/>
                    <a:pt x="615" y="677"/>
                  </a:cubicBezTo>
                  <a:lnTo>
                    <a:pt x="615" y="2079"/>
                  </a:lnTo>
                  <a:lnTo>
                    <a:pt x="1854" y="2079"/>
                  </a:lnTo>
                  <a:lnTo>
                    <a:pt x="1854" y="677"/>
                  </a:lnTo>
                  <a:cubicBezTo>
                    <a:pt x="1854" y="305"/>
                    <a:pt x="1556" y="0"/>
                    <a:pt x="118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9" name="Google Shape;24679;p76"/>
            <p:cNvSpPr/>
            <p:nvPr/>
          </p:nvSpPr>
          <p:spPr>
            <a:xfrm>
              <a:off x="5790813" y="2243887"/>
              <a:ext cx="64799" cy="54501"/>
            </a:xfrm>
            <a:custGeom>
              <a:rect b="b" l="l" r="r" t="t"/>
              <a:pathLst>
                <a:path extrusionOk="0" h="2080" w="2473">
                  <a:moveTo>
                    <a:pt x="677" y="1"/>
                  </a:moveTo>
                  <a:cubicBezTo>
                    <a:pt x="303" y="1"/>
                    <a:pt x="0" y="303"/>
                    <a:pt x="0" y="678"/>
                  </a:cubicBezTo>
                  <a:lnTo>
                    <a:pt x="0" y="2079"/>
                  </a:lnTo>
                  <a:lnTo>
                    <a:pt x="2472" y="2079"/>
                  </a:lnTo>
                  <a:lnTo>
                    <a:pt x="2472" y="678"/>
                  </a:lnTo>
                  <a:cubicBezTo>
                    <a:pt x="2472"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0" name="Google Shape;24680;p76"/>
            <p:cNvSpPr/>
            <p:nvPr/>
          </p:nvSpPr>
          <p:spPr>
            <a:xfrm>
              <a:off x="5855585" y="2243887"/>
              <a:ext cx="64668" cy="54501"/>
            </a:xfrm>
            <a:custGeom>
              <a:rect b="b" l="l" r="r" t="t"/>
              <a:pathLst>
                <a:path extrusionOk="0" h="2080" w="2468">
                  <a:moveTo>
                    <a:pt x="677" y="1"/>
                  </a:moveTo>
                  <a:cubicBezTo>
                    <a:pt x="303" y="1"/>
                    <a:pt x="0" y="303"/>
                    <a:pt x="0" y="678"/>
                  </a:cubicBezTo>
                  <a:lnTo>
                    <a:pt x="0" y="2079"/>
                  </a:lnTo>
                  <a:lnTo>
                    <a:pt x="2468" y="2079"/>
                  </a:lnTo>
                  <a:lnTo>
                    <a:pt x="2468" y="678"/>
                  </a:lnTo>
                  <a:cubicBezTo>
                    <a:pt x="2468" y="303"/>
                    <a:pt x="2165" y="1"/>
                    <a:pt x="179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1" name="Google Shape;24681;p76"/>
            <p:cNvSpPr/>
            <p:nvPr/>
          </p:nvSpPr>
          <p:spPr>
            <a:xfrm>
              <a:off x="5920227" y="2243887"/>
              <a:ext cx="64799" cy="54501"/>
            </a:xfrm>
            <a:custGeom>
              <a:rect b="b" l="l" r="r" t="t"/>
              <a:pathLst>
                <a:path extrusionOk="0" h="2080" w="2473">
                  <a:moveTo>
                    <a:pt x="682" y="1"/>
                  </a:moveTo>
                  <a:cubicBezTo>
                    <a:pt x="308" y="1"/>
                    <a:pt x="1" y="303"/>
                    <a:pt x="1" y="678"/>
                  </a:cubicBezTo>
                  <a:lnTo>
                    <a:pt x="1" y="2079"/>
                  </a:lnTo>
                  <a:lnTo>
                    <a:pt x="2473" y="2079"/>
                  </a:lnTo>
                  <a:lnTo>
                    <a:pt x="2473" y="678"/>
                  </a:lnTo>
                  <a:cubicBezTo>
                    <a:pt x="2473" y="303"/>
                    <a:pt x="2170"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2" name="Google Shape;24682;p76"/>
            <p:cNvSpPr/>
            <p:nvPr/>
          </p:nvSpPr>
          <p:spPr>
            <a:xfrm>
              <a:off x="5985000" y="2243887"/>
              <a:ext cx="64825" cy="54501"/>
            </a:xfrm>
            <a:custGeom>
              <a:rect b="b" l="l" r="r" t="t"/>
              <a:pathLst>
                <a:path extrusionOk="0" h="2080" w="2474">
                  <a:moveTo>
                    <a:pt x="683" y="1"/>
                  </a:moveTo>
                  <a:cubicBezTo>
                    <a:pt x="308" y="1"/>
                    <a:pt x="1" y="303"/>
                    <a:pt x="1" y="678"/>
                  </a:cubicBezTo>
                  <a:lnTo>
                    <a:pt x="1" y="2079"/>
                  </a:lnTo>
                  <a:lnTo>
                    <a:pt x="2473" y="2079"/>
                  </a:lnTo>
                  <a:lnTo>
                    <a:pt x="2473" y="678"/>
                  </a:lnTo>
                  <a:cubicBezTo>
                    <a:pt x="2473" y="303"/>
                    <a:pt x="2171" y="1"/>
                    <a:pt x="179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3" name="Google Shape;24683;p76"/>
            <p:cNvSpPr/>
            <p:nvPr/>
          </p:nvSpPr>
          <p:spPr>
            <a:xfrm>
              <a:off x="6049798" y="2243887"/>
              <a:ext cx="64799" cy="54501"/>
            </a:xfrm>
            <a:custGeom>
              <a:rect b="b" l="l" r="r" t="t"/>
              <a:pathLst>
                <a:path extrusionOk="0" h="2080" w="2473">
                  <a:moveTo>
                    <a:pt x="677" y="1"/>
                  </a:moveTo>
                  <a:cubicBezTo>
                    <a:pt x="302" y="1"/>
                    <a:pt x="0" y="303"/>
                    <a:pt x="0" y="678"/>
                  </a:cubicBezTo>
                  <a:lnTo>
                    <a:pt x="0" y="2079"/>
                  </a:lnTo>
                  <a:lnTo>
                    <a:pt x="2472" y="2079"/>
                  </a:lnTo>
                  <a:lnTo>
                    <a:pt x="2472" y="678"/>
                  </a:lnTo>
                  <a:cubicBezTo>
                    <a:pt x="2472" y="308"/>
                    <a:pt x="2170" y="1"/>
                    <a:pt x="179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4" name="Google Shape;24684;p76"/>
            <p:cNvSpPr/>
            <p:nvPr/>
          </p:nvSpPr>
          <p:spPr>
            <a:xfrm>
              <a:off x="6066018" y="2243887"/>
              <a:ext cx="48579" cy="54501"/>
            </a:xfrm>
            <a:custGeom>
              <a:rect b="b" l="l" r="r" t="t"/>
              <a:pathLst>
                <a:path extrusionOk="0" h="2080" w="1854">
                  <a:moveTo>
                    <a:pt x="58" y="1"/>
                  </a:moveTo>
                  <a:cubicBezTo>
                    <a:pt x="39" y="1"/>
                    <a:pt x="15" y="1"/>
                    <a:pt x="0" y="6"/>
                  </a:cubicBezTo>
                  <a:cubicBezTo>
                    <a:pt x="346" y="39"/>
                    <a:pt x="615" y="327"/>
                    <a:pt x="615" y="678"/>
                  </a:cubicBezTo>
                  <a:lnTo>
                    <a:pt x="615" y="2079"/>
                  </a:lnTo>
                  <a:lnTo>
                    <a:pt x="1853" y="2079"/>
                  </a:lnTo>
                  <a:lnTo>
                    <a:pt x="1853" y="678"/>
                  </a:lnTo>
                  <a:cubicBezTo>
                    <a:pt x="1853"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5" name="Google Shape;24685;p76"/>
            <p:cNvSpPr/>
            <p:nvPr/>
          </p:nvSpPr>
          <p:spPr>
            <a:xfrm>
              <a:off x="6001245"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6" name="Google Shape;24686;p76"/>
            <p:cNvSpPr/>
            <p:nvPr/>
          </p:nvSpPr>
          <p:spPr>
            <a:xfrm>
              <a:off x="5936341" y="2243887"/>
              <a:ext cx="48684" cy="54501"/>
            </a:xfrm>
            <a:custGeom>
              <a:rect b="b" l="l" r="r" t="t"/>
              <a:pathLst>
                <a:path extrusionOk="0" h="2080" w="1858">
                  <a:moveTo>
                    <a:pt x="63" y="1"/>
                  </a:moveTo>
                  <a:cubicBezTo>
                    <a:pt x="39" y="1"/>
                    <a:pt x="19" y="1"/>
                    <a:pt x="0" y="6"/>
                  </a:cubicBezTo>
                  <a:cubicBezTo>
                    <a:pt x="351" y="39"/>
                    <a:pt x="615" y="327"/>
                    <a:pt x="615" y="678"/>
                  </a:cubicBezTo>
                  <a:lnTo>
                    <a:pt x="615" y="2079"/>
                  </a:lnTo>
                  <a:lnTo>
                    <a:pt x="1858" y="2079"/>
                  </a:lnTo>
                  <a:lnTo>
                    <a:pt x="1858" y="678"/>
                  </a:lnTo>
                  <a:cubicBezTo>
                    <a:pt x="1858" y="303"/>
                    <a:pt x="1551" y="1"/>
                    <a:pt x="1176"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7" name="Google Shape;24687;p76"/>
            <p:cNvSpPr/>
            <p:nvPr/>
          </p:nvSpPr>
          <p:spPr>
            <a:xfrm>
              <a:off x="5871674" y="2243887"/>
              <a:ext cx="48579" cy="54501"/>
            </a:xfrm>
            <a:custGeom>
              <a:rect b="b" l="l" r="r" t="t"/>
              <a:pathLst>
                <a:path extrusionOk="0" h="2080" w="1854">
                  <a:moveTo>
                    <a:pt x="58" y="1"/>
                  </a:moveTo>
                  <a:cubicBezTo>
                    <a:pt x="39" y="1"/>
                    <a:pt x="15" y="1"/>
                    <a:pt x="1" y="6"/>
                  </a:cubicBezTo>
                  <a:cubicBezTo>
                    <a:pt x="346" y="39"/>
                    <a:pt x="615" y="327"/>
                    <a:pt x="615" y="678"/>
                  </a:cubicBezTo>
                  <a:lnTo>
                    <a:pt x="615" y="2079"/>
                  </a:lnTo>
                  <a:lnTo>
                    <a:pt x="1854" y="2079"/>
                  </a:lnTo>
                  <a:lnTo>
                    <a:pt x="1854" y="678"/>
                  </a:lnTo>
                  <a:cubicBezTo>
                    <a:pt x="1854" y="303"/>
                    <a:pt x="1551"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8" name="Google Shape;24688;p76"/>
            <p:cNvSpPr/>
            <p:nvPr/>
          </p:nvSpPr>
          <p:spPr>
            <a:xfrm>
              <a:off x="5806770" y="2243887"/>
              <a:ext cx="48710" cy="54501"/>
            </a:xfrm>
            <a:custGeom>
              <a:rect b="b" l="l" r="r" t="t"/>
              <a:pathLst>
                <a:path extrusionOk="0" h="2080" w="1859">
                  <a:moveTo>
                    <a:pt x="63" y="1"/>
                  </a:moveTo>
                  <a:cubicBezTo>
                    <a:pt x="44" y="1"/>
                    <a:pt x="20" y="1"/>
                    <a:pt x="1" y="6"/>
                  </a:cubicBezTo>
                  <a:cubicBezTo>
                    <a:pt x="351" y="39"/>
                    <a:pt x="615" y="327"/>
                    <a:pt x="620" y="678"/>
                  </a:cubicBezTo>
                  <a:lnTo>
                    <a:pt x="620" y="2079"/>
                  </a:lnTo>
                  <a:lnTo>
                    <a:pt x="1859" y="2079"/>
                  </a:lnTo>
                  <a:lnTo>
                    <a:pt x="1859" y="678"/>
                  </a:lnTo>
                  <a:cubicBezTo>
                    <a:pt x="1859" y="303"/>
                    <a:pt x="1556" y="1"/>
                    <a:pt x="117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9" name="Google Shape;24689;p76"/>
            <p:cNvSpPr/>
            <p:nvPr/>
          </p:nvSpPr>
          <p:spPr>
            <a:xfrm>
              <a:off x="5776218" y="2294458"/>
              <a:ext cx="352843" cy="18525"/>
            </a:xfrm>
            <a:custGeom>
              <a:rect b="b" l="l" r="r" t="t"/>
              <a:pathLst>
                <a:path extrusionOk="0" h="707" w="13466">
                  <a:moveTo>
                    <a:pt x="53" y="1"/>
                  </a:moveTo>
                  <a:cubicBezTo>
                    <a:pt x="24" y="1"/>
                    <a:pt x="0" y="25"/>
                    <a:pt x="0" y="53"/>
                  </a:cubicBez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0" name="Google Shape;24690;p76"/>
            <p:cNvSpPr/>
            <p:nvPr/>
          </p:nvSpPr>
          <p:spPr>
            <a:xfrm>
              <a:off x="5776218" y="2294458"/>
              <a:ext cx="352843" cy="18525"/>
            </a:xfrm>
            <a:custGeom>
              <a:rect b="b" l="l" r="r" t="t"/>
              <a:pathLst>
                <a:path extrusionOk="0" h="707" w="13466">
                  <a:moveTo>
                    <a:pt x="12054" y="1"/>
                  </a:moveTo>
                  <a:lnTo>
                    <a:pt x="12054" y="433"/>
                  </a:lnTo>
                  <a:cubicBezTo>
                    <a:pt x="12054" y="461"/>
                    <a:pt x="12030" y="481"/>
                    <a:pt x="12001" y="481"/>
                  </a:cubicBezTo>
                  <a:lnTo>
                    <a:pt x="0" y="481"/>
                  </a:lnTo>
                  <a:lnTo>
                    <a:pt x="0" y="658"/>
                  </a:lnTo>
                  <a:cubicBezTo>
                    <a:pt x="0" y="687"/>
                    <a:pt x="24" y="706"/>
                    <a:pt x="53" y="706"/>
                  </a:cubicBezTo>
                  <a:lnTo>
                    <a:pt x="13412" y="706"/>
                  </a:lnTo>
                  <a:cubicBezTo>
                    <a:pt x="13441" y="706"/>
                    <a:pt x="13465" y="687"/>
                    <a:pt x="13465" y="658"/>
                  </a:cubicBezTo>
                  <a:lnTo>
                    <a:pt x="13465" y="53"/>
                  </a:lnTo>
                  <a:cubicBezTo>
                    <a:pt x="13465" y="25"/>
                    <a:pt x="13441" y="1"/>
                    <a:pt x="13412" y="1"/>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1" name="Google Shape;24691;p76"/>
            <p:cNvSpPr/>
            <p:nvPr/>
          </p:nvSpPr>
          <p:spPr>
            <a:xfrm>
              <a:off x="5781878" y="2015349"/>
              <a:ext cx="341628" cy="78529"/>
            </a:xfrm>
            <a:custGeom>
              <a:rect b="b" l="l" r="r" t="t"/>
              <a:pathLst>
                <a:path extrusionOk="0" h="2997" w="13038">
                  <a:moveTo>
                    <a:pt x="307" y="1"/>
                  </a:moveTo>
                  <a:cubicBezTo>
                    <a:pt x="142" y="1"/>
                    <a:pt x="0" y="139"/>
                    <a:pt x="0" y="313"/>
                  </a:cubicBezTo>
                  <a:lnTo>
                    <a:pt x="0" y="2795"/>
                  </a:lnTo>
                  <a:cubicBezTo>
                    <a:pt x="0" y="2905"/>
                    <a:pt x="92" y="2996"/>
                    <a:pt x="202" y="2996"/>
                  </a:cubicBezTo>
                  <a:cubicBezTo>
                    <a:pt x="312" y="2996"/>
                    <a:pt x="404" y="2905"/>
                    <a:pt x="404" y="2795"/>
                  </a:cubicBezTo>
                  <a:lnTo>
                    <a:pt x="404" y="423"/>
                  </a:lnTo>
                  <a:cubicBezTo>
                    <a:pt x="2425" y="731"/>
                    <a:pt x="4470" y="884"/>
                    <a:pt x="6514" y="889"/>
                  </a:cubicBezTo>
                  <a:cubicBezTo>
                    <a:pt x="8564" y="884"/>
                    <a:pt x="10604" y="731"/>
                    <a:pt x="12630" y="423"/>
                  </a:cubicBezTo>
                  <a:lnTo>
                    <a:pt x="12630" y="2790"/>
                  </a:lnTo>
                  <a:cubicBezTo>
                    <a:pt x="12630" y="2927"/>
                    <a:pt x="12732" y="2995"/>
                    <a:pt x="12834" y="2995"/>
                  </a:cubicBezTo>
                  <a:cubicBezTo>
                    <a:pt x="12936" y="2995"/>
                    <a:pt x="13038" y="2927"/>
                    <a:pt x="13038" y="2790"/>
                  </a:cubicBezTo>
                  <a:lnTo>
                    <a:pt x="13038" y="313"/>
                  </a:lnTo>
                  <a:cubicBezTo>
                    <a:pt x="13034" y="139"/>
                    <a:pt x="12896" y="1"/>
                    <a:pt x="12731" y="1"/>
                  </a:cubicBezTo>
                  <a:cubicBezTo>
                    <a:pt x="12714" y="1"/>
                    <a:pt x="12696" y="3"/>
                    <a:pt x="12678" y="6"/>
                  </a:cubicBezTo>
                  <a:cubicBezTo>
                    <a:pt x="10638" y="318"/>
                    <a:pt x="8579" y="476"/>
                    <a:pt x="6519" y="486"/>
                  </a:cubicBezTo>
                  <a:cubicBezTo>
                    <a:pt x="4455" y="476"/>
                    <a:pt x="2401" y="318"/>
                    <a:pt x="360" y="6"/>
                  </a:cubicBezTo>
                  <a:cubicBezTo>
                    <a:pt x="343" y="3"/>
                    <a:pt x="325" y="1"/>
                    <a:pt x="30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2" name="Google Shape;24692;p76"/>
            <p:cNvSpPr/>
            <p:nvPr/>
          </p:nvSpPr>
          <p:spPr>
            <a:xfrm>
              <a:off x="5781747" y="2108053"/>
              <a:ext cx="341654" cy="78476"/>
            </a:xfrm>
            <a:custGeom>
              <a:rect b="b" l="l" r="r" t="t"/>
              <a:pathLst>
                <a:path extrusionOk="0" h="2995" w="13039">
                  <a:moveTo>
                    <a:pt x="205" y="1"/>
                  </a:moveTo>
                  <a:cubicBezTo>
                    <a:pt x="103" y="1"/>
                    <a:pt x="1" y="68"/>
                    <a:pt x="1" y="202"/>
                  </a:cubicBezTo>
                  <a:lnTo>
                    <a:pt x="1" y="2684"/>
                  </a:lnTo>
                  <a:cubicBezTo>
                    <a:pt x="1" y="2775"/>
                    <a:pt x="39" y="2862"/>
                    <a:pt x="111" y="2919"/>
                  </a:cubicBezTo>
                  <a:cubicBezTo>
                    <a:pt x="171" y="2967"/>
                    <a:pt x="244" y="2995"/>
                    <a:pt x="319" y="2995"/>
                  </a:cubicBezTo>
                  <a:cubicBezTo>
                    <a:pt x="334" y="2995"/>
                    <a:pt x="350" y="2994"/>
                    <a:pt x="365" y="2991"/>
                  </a:cubicBezTo>
                  <a:cubicBezTo>
                    <a:pt x="2406" y="2672"/>
                    <a:pt x="4464" y="2512"/>
                    <a:pt x="6522" y="2512"/>
                  </a:cubicBezTo>
                  <a:cubicBezTo>
                    <a:pt x="8580" y="2512"/>
                    <a:pt x="10638" y="2672"/>
                    <a:pt x="12678" y="2991"/>
                  </a:cubicBezTo>
                  <a:cubicBezTo>
                    <a:pt x="12694" y="2994"/>
                    <a:pt x="12709" y="2995"/>
                    <a:pt x="12725" y="2995"/>
                  </a:cubicBezTo>
                  <a:cubicBezTo>
                    <a:pt x="12893" y="2995"/>
                    <a:pt x="13038" y="2856"/>
                    <a:pt x="13038" y="2684"/>
                  </a:cubicBezTo>
                  <a:lnTo>
                    <a:pt x="13038" y="202"/>
                  </a:lnTo>
                  <a:cubicBezTo>
                    <a:pt x="13038" y="68"/>
                    <a:pt x="12936" y="1"/>
                    <a:pt x="12834" y="1"/>
                  </a:cubicBezTo>
                  <a:cubicBezTo>
                    <a:pt x="12732" y="1"/>
                    <a:pt x="12630" y="68"/>
                    <a:pt x="12630" y="202"/>
                  </a:cubicBezTo>
                  <a:lnTo>
                    <a:pt x="12630" y="2574"/>
                  </a:lnTo>
                  <a:cubicBezTo>
                    <a:pt x="10604" y="2262"/>
                    <a:pt x="8561" y="2106"/>
                    <a:pt x="6518" y="2106"/>
                  </a:cubicBezTo>
                  <a:cubicBezTo>
                    <a:pt x="4475" y="2106"/>
                    <a:pt x="2432" y="2262"/>
                    <a:pt x="409" y="2574"/>
                  </a:cubicBezTo>
                  <a:lnTo>
                    <a:pt x="409" y="202"/>
                  </a:lnTo>
                  <a:cubicBezTo>
                    <a:pt x="409" y="68"/>
                    <a:pt x="307" y="1"/>
                    <a:pt x="2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3" name="Google Shape;24693;p76"/>
            <p:cNvSpPr/>
            <p:nvPr/>
          </p:nvSpPr>
          <p:spPr>
            <a:xfrm>
              <a:off x="5803128" y="2040294"/>
              <a:ext cx="298997" cy="121318"/>
            </a:xfrm>
            <a:custGeom>
              <a:rect b="b" l="l" r="r" t="t"/>
              <a:pathLst>
                <a:path extrusionOk="0" h="4630" w="11411">
                  <a:moveTo>
                    <a:pt x="11003" y="407"/>
                  </a:moveTo>
                  <a:lnTo>
                    <a:pt x="11003" y="4219"/>
                  </a:lnTo>
                  <a:cubicBezTo>
                    <a:pt x="9244" y="3991"/>
                    <a:pt x="7474" y="3877"/>
                    <a:pt x="5703" y="3877"/>
                  </a:cubicBezTo>
                  <a:cubicBezTo>
                    <a:pt x="3933" y="3877"/>
                    <a:pt x="2163" y="3991"/>
                    <a:pt x="404" y="4219"/>
                  </a:cubicBezTo>
                  <a:lnTo>
                    <a:pt x="404" y="407"/>
                  </a:lnTo>
                  <a:cubicBezTo>
                    <a:pt x="2161" y="633"/>
                    <a:pt x="3932" y="748"/>
                    <a:pt x="5703" y="753"/>
                  </a:cubicBezTo>
                  <a:cubicBezTo>
                    <a:pt x="7475" y="748"/>
                    <a:pt x="9246" y="633"/>
                    <a:pt x="11003" y="407"/>
                  </a:cubicBezTo>
                  <a:close/>
                  <a:moveTo>
                    <a:pt x="386" y="0"/>
                  </a:moveTo>
                  <a:cubicBezTo>
                    <a:pt x="175" y="0"/>
                    <a:pt x="1" y="172"/>
                    <a:pt x="1" y="388"/>
                  </a:cubicBezTo>
                  <a:lnTo>
                    <a:pt x="1" y="4238"/>
                  </a:lnTo>
                  <a:cubicBezTo>
                    <a:pt x="1" y="4457"/>
                    <a:pt x="179" y="4630"/>
                    <a:pt x="393" y="4630"/>
                  </a:cubicBezTo>
                  <a:cubicBezTo>
                    <a:pt x="410" y="4630"/>
                    <a:pt x="426" y="4629"/>
                    <a:pt x="442" y="4627"/>
                  </a:cubicBezTo>
                  <a:cubicBezTo>
                    <a:pt x="2190" y="4399"/>
                    <a:pt x="3948" y="4285"/>
                    <a:pt x="5706" y="4285"/>
                  </a:cubicBezTo>
                  <a:cubicBezTo>
                    <a:pt x="7464" y="4285"/>
                    <a:pt x="9222" y="4399"/>
                    <a:pt x="10969" y="4627"/>
                  </a:cubicBezTo>
                  <a:cubicBezTo>
                    <a:pt x="10986" y="4629"/>
                    <a:pt x="11002" y="4630"/>
                    <a:pt x="11018" y="4630"/>
                  </a:cubicBezTo>
                  <a:cubicBezTo>
                    <a:pt x="11232" y="4630"/>
                    <a:pt x="11411" y="4457"/>
                    <a:pt x="11411" y="4238"/>
                  </a:cubicBezTo>
                  <a:lnTo>
                    <a:pt x="11411" y="388"/>
                  </a:lnTo>
                  <a:cubicBezTo>
                    <a:pt x="11411" y="172"/>
                    <a:pt x="11236" y="0"/>
                    <a:pt x="11025" y="0"/>
                  </a:cubicBezTo>
                  <a:cubicBezTo>
                    <a:pt x="11007" y="0"/>
                    <a:pt x="10988" y="1"/>
                    <a:pt x="10969" y="4"/>
                  </a:cubicBezTo>
                  <a:cubicBezTo>
                    <a:pt x="9222" y="225"/>
                    <a:pt x="7465" y="340"/>
                    <a:pt x="5703" y="345"/>
                  </a:cubicBezTo>
                  <a:cubicBezTo>
                    <a:pt x="3947" y="340"/>
                    <a:pt x="2185" y="225"/>
                    <a:pt x="442" y="4"/>
                  </a:cubicBezTo>
                  <a:cubicBezTo>
                    <a:pt x="423" y="1"/>
                    <a:pt x="405" y="0"/>
                    <a:pt x="3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4" name="Google Shape;24694;p76"/>
            <p:cNvSpPr/>
            <p:nvPr/>
          </p:nvSpPr>
          <p:spPr>
            <a:xfrm>
              <a:off x="5770820" y="2200627"/>
              <a:ext cx="363507" cy="117754"/>
            </a:xfrm>
            <a:custGeom>
              <a:rect b="b" l="l" r="r" t="t"/>
              <a:pathLst>
                <a:path extrusionOk="0" h="4494" w="13873">
                  <a:moveTo>
                    <a:pt x="3792" y="409"/>
                  </a:moveTo>
                  <a:cubicBezTo>
                    <a:pt x="4056" y="409"/>
                    <a:pt x="4267" y="620"/>
                    <a:pt x="4267" y="884"/>
                  </a:cubicBezTo>
                  <a:lnTo>
                    <a:pt x="4267" y="1450"/>
                  </a:lnTo>
                  <a:lnTo>
                    <a:pt x="3816" y="1450"/>
                  </a:lnTo>
                  <a:lnTo>
                    <a:pt x="3778" y="1455"/>
                  </a:lnTo>
                  <a:lnTo>
                    <a:pt x="3773" y="1455"/>
                  </a:lnTo>
                  <a:cubicBezTo>
                    <a:pt x="3623" y="1657"/>
                    <a:pt x="3395" y="1758"/>
                    <a:pt x="3168" y="1758"/>
                  </a:cubicBezTo>
                  <a:cubicBezTo>
                    <a:pt x="2937" y="1758"/>
                    <a:pt x="2706" y="1654"/>
                    <a:pt x="2559" y="1446"/>
                  </a:cubicBezTo>
                  <a:lnTo>
                    <a:pt x="2203" y="1446"/>
                  </a:lnTo>
                  <a:lnTo>
                    <a:pt x="2203" y="884"/>
                  </a:lnTo>
                  <a:cubicBezTo>
                    <a:pt x="2203" y="620"/>
                    <a:pt x="2415" y="409"/>
                    <a:pt x="2679" y="409"/>
                  </a:cubicBezTo>
                  <a:close/>
                  <a:moveTo>
                    <a:pt x="8737" y="409"/>
                  </a:moveTo>
                  <a:cubicBezTo>
                    <a:pt x="8996" y="409"/>
                    <a:pt x="9207" y="625"/>
                    <a:pt x="9212" y="884"/>
                  </a:cubicBezTo>
                  <a:lnTo>
                    <a:pt x="9212" y="1450"/>
                  </a:lnTo>
                  <a:lnTo>
                    <a:pt x="8789" y="1450"/>
                  </a:lnTo>
                  <a:lnTo>
                    <a:pt x="8751" y="1455"/>
                  </a:lnTo>
                  <a:lnTo>
                    <a:pt x="8741" y="1455"/>
                  </a:lnTo>
                  <a:lnTo>
                    <a:pt x="8703" y="1460"/>
                  </a:lnTo>
                  <a:lnTo>
                    <a:pt x="8693" y="1460"/>
                  </a:lnTo>
                  <a:lnTo>
                    <a:pt x="8655" y="1465"/>
                  </a:lnTo>
                  <a:lnTo>
                    <a:pt x="8650" y="1465"/>
                  </a:lnTo>
                  <a:lnTo>
                    <a:pt x="8607" y="1479"/>
                  </a:lnTo>
                  <a:cubicBezTo>
                    <a:pt x="8525" y="1666"/>
                    <a:pt x="8350" y="1760"/>
                    <a:pt x="8175" y="1760"/>
                  </a:cubicBezTo>
                  <a:cubicBezTo>
                    <a:pt x="8000" y="1760"/>
                    <a:pt x="7824" y="1666"/>
                    <a:pt x="7743" y="1479"/>
                  </a:cubicBezTo>
                  <a:lnTo>
                    <a:pt x="7700" y="1465"/>
                  </a:lnTo>
                  <a:lnTo>
                    <a:pt x="7695" y="1465"/>
                  </a:lnTo>
                  <a:lnTo>
                    <a:pt x="7656" y="1460"/>
                  </a:lnTo>
                  <a:lnTo>
                    <a:pt x="7642" y="1460"/>
                  </a:lnTo>
                  <a:lnTo>
                    <a:pt x="7608" y="1455"/>
                  </a:lnTo>
                  <a:lnTo>
                    <a:pt x="7594" y="1455"/>
                  </a:lnTo>
                  <a:lnTo>
                    <a:pt x="7560" y="1450"/>
                  </a:lnTo>
                  <a:lnTo>
                    <a:pt x="7152" y="1450"/>
                  </a:lnTo>
                  <a:lnTo>
                    <a:pt x="7152" y="884"/>
                  </a:lnTo>
                  <a:lnTo>
                    <a:pt x="7143" y="884"/>
                  </a:lnTo>
                  <a:cubicBezTo>
                    <a:pt x="7143" y="625"/>
                    <a:pt x="7359" y="409"/>
                    <a:pt x="7618" y="409"/>
                  </a:cubicBezTo>
                  <a:close/>
                  <a:moveTo>
                    <a:pt x="11204" y="409"/>
                  </a:moveTo>
                  <a:cubicBezTo>
                    <a:pt x="11468" y="409"/>
                    <a:pt x="11679" y="625"/>
                    <a:pt x="11679" y="884"/>
                  </a:cubicBezTo>
                  <a:lnTo>
                    <a:pt x="11679" y="1450"/>
                  </a:lnTo>
                  <a:lnTo>
                    <a:pt x="11257" y="1450"/>
                  </a:lnTo>
                  <a:lnTo>
                    <a:pt x="11223" y="1455"/>
                  </a:lnTo>
                  <a:lnTo>
                    <a:pt x="11209" y="1455"/>
                  </a:lnTo>
                  <a:lnTo>
                    <a:pt x="11175" y="1460"/>
                  </a:lnTo>
                  <a:lnTo>
                    <a:pt x="11165" y="1460"/>
                  </a:lnTo>
                  <a:lnTo>
                    <a:pt x="11127" y="1465"/>
                  </a:lnTo>
                  <a:lnTo>
                    <a:pt x="11117" y="1465"/>
                  </a:lnTo>
                  <a:lnTo>
                    <a:pt x="11074" y="1479"/>
                  </a:lnTo>
                  <a:cubicBezTo>
                    <a:pt x="10993" y="1666"/>
                    <a:pt x="10817" y="1760"/>
                    <a:pt x="10642" y="1760"/>
                  </a:cubicBezTo>
                  <a:cubicBezTo>
                    <a:pt x="10467" y="1760"/>
                    <a:pt x="10292" y="1666"/>
                    <a:pt x="10210" y="1479"/>
                  </a:cubicBezTo>
                  <a:lnTo>
                    <a:pt x="10167" y="1465"/>
                  </a:lnTo>
                  <a:lnTo>
                    <a:pt x="10162" y="1465"/>
                  </a:lnTo>
                  <a:lnTo>
                    <a:pt x="10124" y="1460"/>
                  </a:lnTo>
                  <a:lnTo>
                    <a:pt x="10114" y="1460"/>
                  </a:lnTo>
                  <a:lnTo>
                    <a:pt x="10076" y="1455"/>
                  </a:lnTo>
                  <a:lnTo>
                    <a:pt x="10066" y="1455"/>
                  </a:lnTo>
                  <a:lnTo>
                    <a:pt x="10028" y="1450"/>
                  </a:lnTo>
                  <a:lnTo>
                    <a:pt x="9620" y="1450"/>
                  </a:lnTo>
                  <a:lnTo>
                    <a:pt x="9620" y="884"/>
                  </a:lnTo>
                  <a:lnTo>
                    <a:pt x="9615" y="884"/>
                  </a:lnTo>
                  <a:cubicBezTo>
                    <a:pt x="9615" y="625"/>
                    <a:pt x="9831" y="409"/>
                    <a:pt x="10090" y="409"/>
                  </a:cubicBezTo>
                  <a:close/>
                  <a:moveTo>
                    <a:pt x="6264" y="409"/>
                  </a:moveTo>
                  <a:cubicBezTo>
                    <a:pt x="6528" y="409"/>
                    <a:pt x="6740" y="625"/>
                    <a:pt x="6740" y="884"/>
                  </a:cubicBezTo>
                  <a:lnTo>
                    <a:pt x="6740" y="1450"/>
                  </a:lnTo>
                  <a:lnTo>
                    <a:pt x="6288" y="1450"/>
                  </a:lnTo>
                  <a:lnTo>
                    <a:pt x="6250" y="1455"/>
                  </a:lnTo>
                  <a:lnTo>
                    <a:pt x="6245" y="1455"/>
                  </a:lnTo>
                  <a:cubicBezTo>
                    <a:pt x="6096" y="1659"/>
                    <a:pt x="5869" y="1760"/>
                    <a:pt x="5642" y="1760"/>
                  </a:cubicBezTo>
                  <a:cubicBezTo>
                    <a:pt x="5410" y="1760"/>
                    <a:pt x="5179" y="1654"/>
                    <a:pt x="5031" y="1446"/>
                  </a:cubicBezTo>
                  <a:lnTo>
                    <a:pt x="4676" y="1446"/>
                  </a:lnTo>
                  <a:lnTo>
                    <a:pt x="4676" y="884"/>
                  </a:lnTo>
                  <a:cubicBezTo>
                    <a:pt x="4676" y="625"/>
                    <a:pt x="4887" y="409"/>
                    <a:pt x="5151" y="409"/>
                  </a:cubicBezTo>
                  <a:close/>
                  <a:moveTo>
                    <a:pt x="2554" y="1858"/>
                  </a:moveTo>
                  <a:cubicBezTo>
                    <a:pt x="2813" y="1858"/>
                    <a:pt x="3024" y="2070"/>
                    <a:pt x="3029" y="2329"/>
                  </a:cubicBezTo>
                  <a:lnTo>
                    <a:pt x="3029" y="3380"/>
                  </a:lnTo>
                  <a:lnTo>
                    <a:pt x="960" y="3380"/>
                  </a:lnTo>
                  <a:lnTo>
                    <a:pt x="960" y="2329"/>
                  </a:lnTo>
                  <a:cubicBezTo>
                    <a:pt x="960" y="2070"/>
                    <a:pt x="1176" y="1858"/>
                    <a:pt x="1435" y="1858"/>
                  </a:cubicBezTo>
                  <a:close/>
                  <a:moveTo>
                    <a:pt x="5021" y="1858"/>
                  </a:moveTo>
                  <a:cubicBezTo>
                    <a:pt x="5285" y="1858"/>
                    <a:pt x="5496" y="2070"/>
                    <a:pt x="5496" y="2334"/>
                  </a:cubicBezTo>
                  <a:lnTo>
                    <a:pt x="5496" y="3380"/>
                  </a:lnTo>
                  <a:lnTo>
                    <a:pt x="3432" y="3380"/>
                  </a:lnTo>
                  <a:lnTo>
                    <a:pt x="3432" y="2329"/>
                  </a:lnTo>
                  <a:lnTo>
                    <a:pt x="3432" y="2290"/>
                  </a:lnTo>
                  <a:cubicBezTo>
                    <a:pt x="3451" y="2079"/>
                    <a:pt x="3605" y="1906"/>
                    <a:pt x="3811" y="1868"/>
                  </a:cubicBezTo>
                  <a:lnTo>
                    <a:pt x="3826" y="1868"/>
                  </a:lnTo>
                  <a:lnTo>
                    <a:pt x="3859" y="1863"/>
                  </a:lnTo>
                  <a:lnTo>
                    <a:pt x="4469" y="1863"/>
                  </a:lnTo>
                  <a:lnTo>
                    <a:pt x="4469" y="1858"/>
                  </a:lnTo>
                  <a:close/>
                  <a:moveTo>
                    <a:pt x="7541" y="1858"/>
                  </a:moveTo>
                  <a:lnTo>
                    <a:pt x="7565" y="1863"/>
                  </a:lnTo>
                  <a:lnTo>
                    <a:pt x="7589" y="1863"/>
                  </a:lnTo>
                  <a:lnTo>
                    <a:pt x="7613" y="1873"/>
                  </a:lnTo>
                  <a:lnTo>
                    <a:pt x="7632" y="1878"/>
                  </a:lnTo>
                  <a:lnTo>
                    <a:pt x="7661" y="1887"/>
                  </a:lnTo>
                  <a:lnTo>
                    <a:pt x="7676" y="1892"/>
                  </a:lnTo>
                  <a:lnTo>
                    <a:pt x="7704" y="1906"/>
                  </a:lnTo>
                  <a:lnTo>
                    <a:pt x="7714" y="1911"/>
                  </a:lnTo>
                  <a:lnTo>
                    <a:pt x="7743" y="1926"/>
                  </a:lnTo>
                  <a:lnTo>
                    <a:pt x="7752" y="1930"/>
                  </a:lnTo>
                  <a:lnTo>
                    <a:pt x="7781" y="1950"/>
                  </a:lnTo>
                  <a:lnTo>
                    <a:pt x="7786" y="1959"/>
                  </a:lnTo>
                  <a:lnTo>
                    <a:pt x="7815" y="1978"/>
                  </a:lnTo>
                  <a:lnTo>
                    <a:pt x="7820" y="1988"/>
                  </a:lnTo>
                  <a:lnTo>
                    <a:pt x="7844" y="2007"/>
                  </a:lnTo>
                  <a:lnTo>
                    <a:pt x="7853" y="2017"/>
                  </a:lnTo>
                  <a:lnTo>
                    <a:pt x="7872" y="2041"/>
                  </a:lnTo>
                  <a:lnTo>
                    <a:pt x="7882" y="2055"/>
                  </a:lnTo>
                  <a:lnTo>
                    <a:pt x="7896" y="2079"/>
                  </a:lnTo>
                  <a:lnTo>
                    <a:pt x="7906" y="2094"/>
                  </a:lnTo>
                  <a:lnTo>
                    <a:pt x="7920" y="2118"/>
                  </a:lnTo>
                  <a:lnTo>
                    <a:pt x="7925" y="2132"/>
                  </a:lnTo>
                  <a:lnTo>
                    <a:pt x="7935" y="2156"/>
                  </a:lnTo>
                  <a:lnTo>
                    <a:pt x="7944" y="2175"/>
                  </a:lnTo>
                  <a:cubicBezTo>
                    <a:pt x="7944" y="2185"/>
                    <a:pt x="7949" y="2190"/>
                    <a:pt x="7949" y="2199"/>
                  </a:cubicBezTo>
                  <a:cubicBezTo>
                    <a:pt x="7954" y="2209"/>
                    <a:pt x="7954" y="2214"/>
                    <a:pt x="7954" y="2218"/>
                  </a:cubicBezTo>
                  <a:cubicBezTo>
                    <a:pt x="7959" y="2223"/>
                    <a:pt x="7959" y="2238"/>
                    <a:pt x="7964" y="2247"/>
                  </a:cubicBezTo>
                  <a:cubicBezTo>
                    <a:pt x="7964" y="2252"/>
                    <a:pt x="7964" y="2257"/>
                    <a:pt x="7964" y="2262"/>
                  </a:cubicBezTo>
                  <a:cubicBezTo>
                    <a:pt x="7964" y="2271"/>
                    <a:pt x="7964" y="2281"/>
                    <a:pt x="7964" y="2290"/>
                  </a:cubicBezTo>
                  <a:cubicBezTo>
                    <a:pt x="7968" y="2300"/>
                    <a:pt x="7964" y="2319"/>
                    <a:pt x="7964" y="2329"/>
                  </a:cubicBezTo>
                  <a:lnTo>
                    <a:pt x="7964" y="3380"/>
                  </a:lnTo>
                  <a:lnTo>
                    <a:pt x="5900" y="3380"/>
                  </a:lnTo>
                  <a:lnTo>
                    <a:pt x="5900" y="2329"/>
                  </a:lnTo>
                  <a:lnTo>
                    <a:pt x="5900" y="2290"/>
                  </a:lnTo>
                  <a:cubicBezTo>
                    <a:pt x="5924" y="2079"/>
                    <a:pt x="6077" y="1906"/>
                    <a:pt x="6284" y="1868"/>
                  </a:cubicBezTo>
                  <a:lnTo>
                    <a:pt x="6293" y="1868"/>
                  </a:lnTo>
                  <a:lnTo>
                    <a:pt x="6327" y="1863"/>
                  </a:lnTo>
                  <a:lnTo>
                    <a:pt x="6375" y="1863"/>
                  </a:lnTo>
                  <a:lnTo>
                    <a:pt x="6946" y="1858"/>
                  </a:lnTo>
                  <a:close/>
                  <a:moveTo>
                    <a:pt x="10013" y="1858"/>
                  </a:moveTo>
                  <a:lnTo>
                    <a:pt x="10033" y="1863"/>
                  </a:lnTo>
                  <a:lnTo>
                    <a:pt x="10057" y="1863"/>
                  </a:lnTo>
                  <a:lnTo>
                    <a:pt x="10085" y="1873"/>
                  </a:lnTo>
                  <a:lnTo>
                    <a:pt x="10100" y="1878"/>
                  </a:lnTo>
                  <a:lnTo>
                    <a:pt x="10129" y="1887"/>
                  </a:lnTo>
                  <a:lnTo>
                    <a:pt x="10143" y="1892"/>
                  </a:lnTo>
                  <a:lnTo>
                    <a:pt x="10172" y="1906"/>
                  </a:lnTo>
                  <a:lnTo>
                    <a:pt x="10181" y="1911"/>
                  </a:lnTo>
                  <a:lnTo>
                    <a:pt x="10210" y="1926"/>
                  </a:lnTo>
                  <a:lnTo>
                    <a:pt x="10220" y="1930"/>
                  </a:lnTo>
                  <a:lnTo>
                    <a:pt x="10249" y="1950"/>
                  </a:lnTo>
                  <a:lnTo>
                    <a:pt x="10258" y="1959"/>
                  </a:lnTo>
                  <a:lnTo>
                    <a:pt x="10282" y="1978"/>
                  </a:lnTo>
                  <a:lnTo>
                    <a:pt x="10292" y="1988"/>
                  </a:lnTo>
                  <a:lnTo>
                    <a:pt x="10311" y="2007"/>
                  </a:lnTo>
                  <a:lnTo>
                    <a:pt x="10321" y="2017"/>
                  </a:lnTo>
                  <a:lnTo>
                    <a:pt x="10340" y="2041"/>
                  </a:lnTo>
                  <a:lnTo>
                    <a:pt x="10349" y="2055"/>
                  </a:lnTo>
                  <a:lnTo>
                    <a:pt x="10369" y="2079"/>
                  </a:lnTo>
                  <a:lnTo>
                    <a:pt x="10373" y="2094"/>
                  </a:lnTo>
                  <a:lnTo>
                    <a:pt x="10388" y="2118"/>
                  </a:lnTo>
                  <a:lnTo>
                    <a:pt x="10397" y="2132"/>
                  </a:lnTo>
                  <a:lnTo>
                    <a:pt x="10407" y="2156"/>
                  </a:lnTo>
                  <a:lnTo>
                    <a:pt x="10412" y="2175"/>
                  </a:lnTo>
                  <a:cubicBezTo>
                    <a:pt x="10412" y="2185"/>
                    <a:pt x="10417" y="2190"/>
                    <a:pt x="10421" y="2199"/>
                  </a:cubicBezTo>
                  <a:cubicBezTo>
                    <a:pt x="10421" y="2209"/>
                    <a:pt x="10421" y="2214"/>
                    <a:pt x="10426" y="2218"/>
                  </a:cubicBezTo>
                  <a:cubicBezTo>
                    <a:pt x="10426" y="2223"/>
                    <a:pt x="10431" y="2238"/>
                    <a:pt x="10431" y="2247"/>
                  </a:cubicBezTo>
                  <a:cubicBezTo>
                    <a:pt x="10431" y="2252"/>
                    <a:pt x="10431" y="2257"/>
                    <a:pt x="10431" y="2262"/>
                  </a:cubicBezTo>
                  <a:cubicBezTo>
                    <a:pt x="10431" y="2271"/>
                    <a:pt x="10431" y="2281"/>
                    <a:pt x="10436" y="2290"/>
                  </a:cubicBezTo>
                  <a:cubicBezTo>
                    <a:pt x="10441" y="2300"/>
                    <a:pt x="10436" y="2319"/>
                    <a:pt x="10436" y="2329"/>
                  </a:cubicBezTo>
                  <a:lnTo>
                    <a:pt x="10436" y="3380"/>
                  </a:lnTo>
                  <a:lnTo>
                    <a:pt x="8372" y="3380"/>
                  </a:lnTo>
                  <a:lnTo>
                    <a:pt x="8372" y="2329"/>
                  </a:lnTo>
                  <a:lnTo>
                    <a:pt x="8372" y="2295"/>
                  </a:lnTo>
                  <a:cubicBezTo>
                    <a:pt x="8372" y="2281"/>
                    <a:pt x="8372" y="2271"/>
                    <a:pt x="8372" y="2262"/>
                  </a:cubicBezTo>
                  <a:cubicBezTo>
                    <a:pt x="8377" y="2252"/>
                    <a:pt x="8372" y="2252"/>
                    <a:pt x="8372" y="2247"/>
                  </a:cubicBezTo>
                  <a:cubicBezTo>
                    <a:pt x="8372" y="2242"/>
                    <a:pt x="8377" y="2228"/>
                    <a:pt x="8381" y="2218"/>
                  </a:cubicBezTo>
                  <a:lnTo>
                    <a:pt x="8386" y="2199"/>
                  </a:lnTo>
                  <a:cubicBezTo>
                    <a:pt x="8386" y="2194"/>
                    <a:pt x="8391" y="2185"/>
                    <a:pt x="8391" y="2175"/>
                  </a:cubicBezTo>
                  <a:lnTo>
                    <a:pt x="8401" y="2156"/>
                  </a:lnTo>
                  <a:lnTo>
                    <a:pt x="8410" y="2132"/>
                  </a:lnTo>
                  <a:lnTo>
                    <a:pt x="8415" y="2118"/>
                  </a:lnTo>
                  <a:lnTo>
                    <a:pt x="8429" y="2094"/>
                  </a:lnTo>
                  <a:lnTo>
                    <a:pt x="8439" y="2079"/>
                  </a:lnTo>
                  <a:lnTo>
                    <a:pt x="8453" y="2055"/>
                  </a:lnTo>
                  <a:lnTo>
                    <a:pt x="8463" y="2041"/>
                  </a:lnTo>
                  <a:lnTo>
                    <a:pt x="8482" y="2022"/>
                  </a:lnTo>
                  <a:lnTo>
                    <a:pt x="8492" y="2012"/>
                  </a:lnTo>
                  <a:lnTo>
                    <a:pt x="8516" y="1988"/>
                  </a:lnTo>
                  <a:lnTo>
                    <a:pt x="8521" y="1978"/>
                  </a:lnTo>
                  <a:lnTo>
                    <a:pt x="8549" y="1959"/>
                  </a:lnTo>
                  <a:lnTo>
                    <a:pt x="8554" y="1954"/>
                  </a:lnTo>
                  <a:lnTo>
                    <a:pt x="8583" y="1935"/>
                  </a:lnTo>
                  <a:lnTo>
                    <a:pt x="8593" y="1926"/>
                  </a:lnTo>
                  <a:lnTo>
                    <a:pt x="8621" y="1911"/>
                  </a:lnTo>
                  <a:lnTo>
                    <a:pt x="8631" y="1906"/>
                  </a:lnTo>
                  <a:lnTo>
                    <a:pt x="8660" y="1892"/>
                  </a:lnTo>
                  <a:lnTo>
                    <a:pt x="8674" y="1887"/>
                  </a:lnTo>
                  <a:lnTo>
                    <a:pt x="8703" y="1878"/>
                  </a:lnTo>
                  <a:lnTo>
                    <a:pt x="8722" y="1873"/>
                  </a:lnTo>
                  <a:lnTo>
                    <a:pt x="8746" y="1868"/>
                  </a:lnTo>
                  <a:lnTo>
                    <a:pt x="8770" y="1863"/>
                  </a:lnTo>
                  <a:lnTo>
                    <a:pt x="8794" y="1858"/>
                  </a:lnTo>
                  <a:close/>
                  <a:moveTo>
                    <a:pt x="12438" y="1858"/>
                  </a:moveTo>
                  <a:cubicBezTo>
                    <a:pt x="12697" y="1858"/>
                    <a:pt x="12913" y="2070"/>
                    <a:pt x="12913" y="2334"/>
                  </a:cubicBezTo>
                  <a:lnTo>
                    <a:pt x="12913" y="3380"/>
                  </a:lnTo>
                  <a:lnTo>
                    <a:pt x="10844" y="3380"/>
                  </a:lnTo>
                  <a:lnTo>
                    <a:pt x="10844" y="2329"/>
                  </a:lnTo>
                  <a:lnTo>
                    <a:pt x="10844" y="2295"/>
                  </a:lnTo>
                  <a:cubicBezTo>
                    <a:pt x="10844" y="2281"/>
                    <a:pt x="10844" y="2271"/>
                    <a:pt x="10849" y="2262"/>
                  </a:cubicBezTo>
                  <a:cubicBezTo>
                    <a:pt x="10853" y="2252"/>
                    <a:pt x="10849" y="2252"/>
                    <a:pt x="10849" y="2247"/>
                  </a:cubicBezTo>
                  <a:cubicBezTo>
                    <a:pt x="10849" y="2242"/>
                    <a:pt x="10853" y="2228"/>
                    <a:pt x="10853" y="2218"/>
                  </a:cubicBezTo>
                  <a:lnTo>
                    <a:pt x="10858" y="2199"/>
                  </a:lnTo>
                  <a:cubicBezTo>
                    <a:pt x="10858" y="2194"/>
                    <a:pt x="10863" y="2185"/>
                    <a:pt x="10868" y="2175"/>
                  </a:cubicBezTo>
                  <a:lnTo>
                    <a:pt x="10873" y="2156"/>
                  </a:lnTo>
                  <a:lnTo>
                    <a:pt x="10882" y="2132"/>
                  </a:lnTo>
                  <a:lnTo>
                    <a:pt x="10892" y="2118"/>
                  </a:lnTo>
                  <a:lnTo>
                    <a:pt x="10901" y="2094"/>
                  </a:lnTo>
                  <a:lnTo>
                    <a:pt x="10911" y="2079"/>
                  </a:lnTo>
                  <a:lnTo>
                    <a:pt x="10925" y="2055"/>
                  </a:lnTo>
                  <a:lnTo>
                    <a:pt x="10935" y="2041"/>
                  </a:lnTo>
                  <a:lnTo>
                    <a:pt x="10954" y="2022"/>
                  </a:lnTo>
                  <a:lnTo>
                    <a:pt x="10964" y="2012"/>
                  </a:lnTo>
                  <a:lnTo>
                    <a:pt x="10988" y="1988"/>
                  </a:lnTo>
                  <a:lnTo>
                    <a:pt x="10997" y="1978"/>
                  </a:lnTo>
                  <a:lnTo>
                    <a:pt x="11021" y="1959"/>
                  </a:lnTo>
                  <a:lnTo>
                    <a:pt x="11031" y="1954"/>
                  </a:lnTo>
                  <a:lnTo>
                    <a:pt x="11055" y="1935"/>
                  </a:lnTo>
                  <a:lnTo>
                    <a:pt x="11065" y="1926"/>
                  </a:lnTo>
                  <a:lnTo>
                    <a:pt x="11093" y="1911"/>
                  </a:lnTo>
                  <a:lnTo>
                    <a:pt x="11103" y="1906"/>
                  </a:lnTo>
                  <a:lnTo>
                    <a:pt x="11137" y="1892"/>
                  </a:lnTo>
                  <a:lnTo>
                    <a:pt x="11146" y="1887"/>
                  </a:lnTo>
                  <a:lnTo>
                    <a:pt x="11175" y="1878"/>
                  </a:lnTo>
                  <a:lnTo>
                    <a:pt x="11194" y="1873"/>
                  </a:lnTo>
                  <a:lnTo>
                    <a:pt x="11218" y="1868"/>
                  </a:lnTo>
                  <a:lnTo>
                    <a:pt x="11242" y="1863"/>
                  </a:lnTo>
                  <a:lnTo>
                    <a:pt x="11266" y="1858"/>
                  </a:lnTo>
                  <a:close/>
                  <a:moveTo>
                    <a:pt x="13465" y="3788"/>
                  </a:moveTo>
                  <a:lnTo>
                    <a:pt x="13465" y="4086"/>
                  </a:lnTo>
                  <a:lnTo>
                    <a:pt x="413" y="4086"/>
                  </a:lnTo>
                  <a:lnTo>
                    <a:pt x="413" y="3788"/>
                  </a:lnTo>
                  <a:close/>
                  <a:moveTo>
                    <a:pt x="2674" y="1"/>
                  </a:moveTo>
                  <a:cubicBezTo>
                    <a:pt x="2184" y="1"/>
                    <a:pt x="1791" y="399"/>
                    <a:pt x="1791" y="884"/>
                  </a:cubicBezTo>
                  <a:lnTo>
                    <a:pt x="1791" y="1450"/>
                  </a:lnTo>
                  <a:lnTo>
                    <a:pt x="1431" y="1450"/>
                  </a:lnTo>
                  <a:cubicBezTo>
                    <a:pt x="946" y="1450"/>
                    <a:pt x="552" y="1844"/>
                    <a:pt x="552" y="2329"/>
                  </a:cubicBezTo>
                  <a:lnTo>
                    <a:pt x="552" y="3380"/>
                  </a:lnTo>
                  <a:lnTo>
                    <a:pt x="254" y="3380"/>
                  </a:lnTo>
                  <a:cubicBezTo>
                    <a:pt x="115" y="3380"/>
                    <a:pt x="0" y="3490"/>
                    <a:pt x="0" y="3634"/>
                  </a:cubicBezTo>
                  <a:lnTo>
                    <a:pt x="0" y="4239"/>
                  </a:lnTo>
                  <a:cubicBezTo>
                    <a:pt x="0" y="4378"/>
                    <a:pt x="115" y="4494"/>
                    <a:pt x="254" y="4494"/>
                  </a:cubicBezTo>
                  <a:lnTo>
                    <a:pt x="13618" y="4494"/>
                  </a:lnTo>
                  <a:cubicBezTo>
                    <a:pt x="13758" y="4494"/>
                    <a:pt x="13868" y="4378"/>
                    <a:pt x="13868" y="4239"/>
                  </a:cubicBezTo>
                  <a:lnTo>
                    <a:pt x="13868" y="3634"/>
                  </a:lnTo>
                  <a:cubicBezTo>
                    <a:pt x="13873" y="3495"/>
                    <a:pt x="13758" y="3380"/>
                    <a:pt x="13618" y="3380"/>
                  </a:cubicBezTo>
                  <a:lnTo>
                    <a:pt x="13321" y="3380"/>
                  </a:lnTo>
                  <a:lnTo>
                    <a:pt x="13321" y="2329"/>
                  </a:lnTo>
                  <a:cubicBezTo>
                    <a:pt x="13316" y="1844"/>
                    <a:pt x="12922" y="1450"/>
                    <a:pt x="12438" y="1450"/>
                  </a:cubicBezTo>
                  <a:lnTo>
                    <a:pt x="12087" y="1450"/>
                  </a:lnTo>
                  <a:lnTo>
                    <a:pt x="12087" y="884"/>
                  </a:lnTo>
                  <a:cubicBezTo>
                    <a:pt x="12087" y="394"/>
                    <a:pt x="11693" y="1"/>
                    <a:pt x="11204" y="1"/>
                  </a:cubicBezTo>
                  <a:lnTo>
                    <a:pt x="10090" y="1"/>
                  </a:lnTo>
                  <a:cubicBezTo>
                    <a:pt x="9913" y="214"/>
                    <a:pt x="9661" y="321"/>
                    <a:pt x="9409" y="321"/>
                  </a:cubicBezTo>
                  <a:cubicBezTo>
                    <a:pt x="9158" y="321"/>
                    <a:pt x="8907" y="214"/>
                    <a:pt x="8732" y="1"/>
                  </a:cubicBezTo>
                  <a:lnTo>
                    <a:pt x="7618" y="1"/>
                  </a:lnTo>
                  <a:cubicBezTo>
                    <a:pt x="7440" y="214"/>
                    <a:pt x="7188" y="321"/>
                    <a:pt x="6937" y="321"/>
                  </a:cubicBezTo>
                  <a:cubicBezTo>
                    <a:pt x="6686" y="321"/>
                    <a:pt x="6435" y="214"/>
                    <a:pt x="6260" y="1"/>
                  </a:cubicBezTo>
                  <a:lnTo>
                    <a:pt x="5146" y="1"/>
                  </a:lnTo>
                  <a:cubicBezTo>
                    <a:pt x="4968" y="214"/>
                    <a:pt x="4718" y="321"/>
                    <a:pt x="4467" y="321"/>
                  </a:cubicBezTo>
                  <a:cubicBezTo>
                    <a:pt x="4216" y="321"/>
                    <a:pt x="3965" y="214"/>
                    <a:pt x="37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695" name="Google Shape;24695;p76"/>
          <p:cNvGrpSpPr/>
          <p:nvPr/>
        </p:nvGrpSpPr>
        <p:grpSpPr>
          <a:xfrm>
            <a:off x="5322417" y="1986736"/>
            <a:ext cx="368931" cy="359944"/>
            <a:chOff x="5322417" y="1986736"/>
            <a:chExt cx="368931" cy="359944"/>
          </a:xfrm>
        </p:grpSpPr>
        <p:sp>
          <p:nvSpPr>
            <p:cNvPr id="24696" name="Google Shape;24696;p76"/>
            <p:cNvSpPr/>
            <p:nvPr/>
          </p:nvSpPr>
          <p:spPr>
            <a:xfrm>
              <a:off x="5650944" y="2058111"/>
              <a:ext cx="21538" cy="194737"/>
            </a:xfrm>
            <a:custGeom>
              <a:rect b="b" l="l" r="r" t="t"/>
              <a:pathLst>
                <a:path extrusionOk="0" h="7432" w="822">
                  <a:moveTo>
                    <a:pt x="0" y="1"/>
                  </a:moveTo>
                  <a:lnTo>
                    <a:pt x="0" y="7432"/>
                  </a:lnTo>
                  <a:lnTo>
                    <a:pt x="821" y="7432"/>
                  </a:lnTo>
                  <a:lnTo>
                    <a:pt x="821" y="1"/>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7" name="Google Shape;24697;p76"/>
            <p:cNvSpPr/>
            <p:nvPr/>
          </p:nvSpPr>
          <p:spPr>
            <a:xfrm>
              <a:off x="5661765" y="2058111"/>
              <a:ext cx="10717" cy="194737"/>
            </a:xfrm>
            <a:custGeom>
              <a:rect b="b" l="l" r="r" t="t"/>
              <a:pathLst>
                <a:path extrusionOk="0" h="7432" w="409">
                  <a:moveTo>
                    <a:pt x="0" y="1"/>
                  </a:moveTo>
                  <a:lnTo>
                    <a:pt x="0" y="7432"/>
                  </a:lnTo>
                  <a:lnTo>
                    <a:pt x="408" y="7432"/>
                  </a:lnTo>
                  <a:lnTo>
                    <a:pt x="408"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8" name="Google Shape;24698;p76"/>
            <p:cNvSpPr/>
            <p:nvPr/>
          </p:nvSpPr>
          <p:spPr>
            <a:xfrm>
              <a:off x="5644655" y="2220121"/>
              <a:ext cx="34247" cy="121291"/>
            </a:xfrm>
            <a:custGeom>
              <a:rect b="b" l="l" r="r" t="t"/>
              <a:pathLst>
                <a:path extrusionOk="0" h="4629" w="1307">
                  <a:moveTo>
                    <a:pt x="245" y="1"/>
                  </a:moveTo>
                  <a:lnTo>
                    <a:pt x="15" y="4258"/>
                  </a:lnTo>
                  <a:cubicBezTo>
                    <a:pt x="0" y="4460"/>
                    <a:pt x="164" y="4628"/>
                    <a:pt x="365" y="4628"/>
                  </a:cubicBezTo>
                  <a:lnTo>
                    <a:pt x="941" y="4628"/>
                  </a:lnTo>
                  <a:cubicBezTo>
                    <a:pt x="1143" y="4628"/>
                    <a:pt x="1306" y="4460"/>
                    <a:pt x="1292" y="4258"/>
                  </a:cubicBezTo>
                  <a:lnTo>
                    <a:pt x="1061"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9" name="Google Shape;24699;p76"/>
            <p:cNvSpPr/>
            <p:nvPr/>
          </p:nvSpPr>
          <p:spPr>
            <a:xfrm>
              <a:off x="5639860" y="2044538"/>
              <a:ext cx="46326" cy="35373"/>
            </a:xfrm>
            <a:custGeom>
              <a:rect b="b" l="l" r="r" t="t"/>
              <a:pathLst>
                <a:path extrusionOk="0" h="1350" w="1768">
                  <a:moveTo>
                    <a:pt x="1" y="1"/>
                  </a:moveTo>
                  <a:lnTo>
                    <a:pt x="1" y="1349"/>
                  </a:lnTo>
                  <a:lnTo>
                    <a:pt x="1129" y="1349"/>
                  </a:lnTo>
                  <a:cubicBezTo>
                    <a:pt x="1479" y="1345"/>
                    <a:pt x="1767" y="1061"/>
                    <a:pt x="1767" y="711"/>
                  </a:cubicBezTo>
                  <a:lnTo>
                    <a:pt x="1767" y="639"/>
                  </a:lnTo>
                  <a:cubicBezTo>
                    <a:pt x="1767" y="284"/>
                    <a:pt x="1479" y="1"/>
                    <a:pt x="1129"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0" name="Google Shape;24700;p76"/>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1" name="Google Shape;24701;p76"/>
            <p:cNvSpPr/>
            <p:nvPr/>
          </p:nvSpPr>
          <p:spPr>
            <a:xfrm>
              <a:off x="5484296" y="2005811"/>
              <a:ext cx="26438" cy="26438"/>
            </a:xfrm>
            <a:custGeom>
              <a:rect b="b" l="l" r="r" t="t"/>
              <a:pathLst>
                <a:path extrusionOk="0" h="1009" w="1009">
                  <a:moveTo>
                    <a:pt x="504" y="0"/>
                  </a:moveTo>
                  <a:cubicBezTo>
                    <a:pt x="226" y="0"/>
                    <a:pt x="0" y="226"/>
                    <a:pt x="0" y="504"/>
                  </a:cubicBezTo>
                  <a:cubicBezTo>
                    <a:pt x="0" y="783"/>
                    <a:pt x="226" y="1008"/>
                    <a:pt x="504" y="1008"/>
                  </a:cubicBezTo>
                  <a:cubicBezTo>
                    <a:pt x="782" y="1008"/>
                    <a:pt x="1008" y="783"/>
                    <a:pt x="1008" y="504"/>
                  </a:cubicBezTo>
                  <a:cubicBezTo>
                    <a:pt x="1008" y="226"/>
                    <a:pt x="782" y="0"/>
                    <a:pt x="50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2" name="Google Shape;24702;p76"/>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3" name="Google Shape;24703;p76"/>
            <p:cNvSpPr/>
            <p:nvPr/>
          </p:nvSpPr>
          <p:spPr>
            <a:xfrm>
              <a:off x="5473841" y="1995356"/>
              <a:ext cx="47322" cy="47322"/>
            </a:xfrm>
            <a:custGeom>
              <a:rect b="b" l="l" r="r" t="t"/>
              <a:pathLst>
                <a:path extrusionOk="0" h="1806" w="1806">
                  <a:moveTo>
                    <a:pt x="903" y="1"/>
                  </a:moveTo>
                  <a:cubicBezTo>
                    <a:pt x="409" y="1"/>
                    <a:pt x="1" y="404"/>
                    <a:pt x="1" y="903"/>
                  </a:cubicBezTo>
                  <a:cubicBezTo>
                    <a:pt x="1" y="1402"/>
                    <a:pt x="409" y="1806"/>
                    <a:pt x="903" y="1806"/>
                  </a:cubicBezTo>
                  <a:cubicBezTo>
                    <a:pt x="1402" y="1806"/>
                    <a:pt x="1806" y="1402"/>
                    <a:pt x="1806" y="903"/>
                  </a:cubicBezTo>
                  <a:cubicBezTo>
                    <a:pt x="1806" y="404"/>
                    <a:pt x="1402" y="1"/>
                    <a:pt x="903"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4" name="Google Shape;24704;p76"/>
            <p:cNvSpPr/>
            <p:nvPr/>
          </p:nvSpPr>
          <p:spPr>
            <a:xfrm>
              <a:off x="5429821" y="2020196"/>
              <a:ext cx="135362" cy="60842"/>
            </a:xfrm>
            <a:custGeom>
              <a:rect b="b" l="l" r="r" t="t"/>
              <a:pathLst>
                <a:path extrusionOk="0" h="2322" w="5166">
                  <a:moveTo>
                    <a:pt x="2583" y="1"/>
                  </a:moveTo>
                  <a:cubicBezTo>
                    <a:pt x="2395" y="1"/>
                    <a:pt x="2206" y="42"/>
                    <a:pt x="2031" y="123"/>
                  </a:cubicBezTo>
                  <a:lnTo>
                    <a:pt x="298" y="930"/>
                  </a:lnTo>
                  <a:cubicBezTo>
                    <a:pt x="92" y="1026"/>
                    <a:pt x="1" y="1270"/>
                    <a:pt x="97" y="1482"/>
                  </a:cubicBezTo>
                  <a:lnTo>
                    <a:pt x="375" y="2082"/>
                  </a:lnTo>
                  <a:cubicBezTo>
                    <a:pt x="449" y="2232"/>
                    <a:pt x="599" y="2321"/>
                    <a:pt x="755" y="2321"/>
                  </a:cubicBezTo>
                  <a:cubicBezTo>
                    <a:pt x="813" y="2321"/>
                    <a:pt x="871" y="2309"/>
                    <a:pt x="927" y="2283"/>
                  </a:cubicBezTo>
                  <a:lnTo>
                    <a:pt x="2031" y="1770"/>
                  </a:lnTo>
                  <a:cubicBezTo>
                    <a:pt x="2206" y="1688"/>
                    <a:pt x="2395" y="1647"/>
                    <a:pt x="2583" y="1647"/>
                  </a:cubicBezTo>
                  <a:cubicBezTo>
                    <a:pt x="2771" y="1647"/>
                    <a:pt x="2960" y="1688"/>
                    <a:pt x="3135" y="1770"/>
                  </a:cubicBezTo>
                  <a:lnTo>
                    <a:pt x="4239" y="2283"/>
                  </a:lnTo>
                  <a:cubicBezTo>
                    <a:pt x="4295" y="2309"/>
                    <a:pt x="4354" y="2321"/>
                    <a:pt x="4411" y="2321"/>
                  </a:cubicBezTo>
                  <a:cubicBezTo>
                    <a:pt x="4567" y="2321"/>
                    <a:pt x="4718" y="2232"/>
                    <a:pt x="4791" y="2082"/>
                  </a:cubicBezTo>
                  <a:lnTo>
                    <a:pt x="5070" y="1482"/>
                  </a:lnTo>
                  <a:cubicBezTo>
                    <a:pt x="5166" y="1270"/>
                    <a:pt x="5074" y="1026"/>
                    <a:pt x="4868" y="930"/>
                  </a:cubicBezTo>
                  <a:lnTo>
                    <a:pt x="3135" y="123"/>
                  </a:lnTo>
                  <a:cubicBezTo>
                    <a:pt x="2960" y="42"/>
                    <a:pt x="2771" y="1"/>
                    <a:pt x="258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5" name="Google Shape;24705;p76"/>
            <p:cNvSpPr/>
            <p:nvPr/>
          </p:nvSpPr>
          <p:spPr>
            <a:xfrm>
              <a:off x="5442031" y="2030808"/>
              <a:ext cx="111203" cy="39540"/>
            </a:xfrm>
            <a:custGeom>
              <a:rect b="b" l="l" r="r" t="t"/>
              <a:pathLst>
                <a:path extrusionOk="0" h="1509" w="4244">
                  <a:moveTo>
                    <a:pt x="2122" y="0"/>
                  </a:moveTo>
                  <a:cubicBezTo>
                    <a:pt x="1991" y="0"/>
                    <a:pt x="1860" y="28"/>
                    <a:pt x="1738" y="83"/>
                  </a:cubicBezTo>
                  <a:lnTo>
                    <a:pt x="10" y="889"/>
                  </a:lnTo>
                  <a:cubicBezTo>
                    <a:pt x="5" y="889"/>
                    <a:pt x="5" y="894"/>
                    <a:pt x="5" y="894"/>
                  </a:cubicBezTo>
                  <a:cubicBezTo>
                    <a:pt x="0" y="899"/>
                    <a:pt x="0" y="904"/>
                    <a:pt x="5" y="904"/>
                  </a:cubicBezTo>
                  <a:lnTo>
                    <a:pt x="283" y="1504"/>
                  </a:lnTo>
                  <a:cubicBezTo>
                    <a:pt x="283" y="1509"/>
                    <a:pt x="288" y="1509"/>
                    <a:pt x="293" y="1509"/>
                  </a:cubicBezTo>
                  <a:lnTo>
                    <a:pt x="298" y="1509"/>
                  </a:lnTo>
                  <a:lnTo>
                    <a:pt x="1397" y="1000"/>
                  </a:lnTo>
                  <a:cubicBezTo>
                    <a:pt x="1627" y="892"/>
                    <a:pt x="1875" y="838"/>
                    <a:pt x="2122" y="838"/>
                  </a:cubicBezTo>
                  <a:cubicBezTo>
                    <a:pt x="2369" y="838"/>
                    <a:pt x="2616" y="892"/>
                    <a:pt x="2847" y="1000"/>
                  </a:cubicBezTo>
                  <a:lnTo>
                    <a:pt x="3946" y="1509"/>
                  </a:lnTo>
                  <a:lnTo>
                    <a:pt x="3951" y="1509"/>
                  </a:lnTo>
                  <a:cubicBezTo>
                    <a:pt x="3956" y="1509"/>
                    <a:pt x="3960" y="1509"/>
                    <a:pt x="3960" y="1504"/>
                  </a:cubicBezTo>
                  <a:lnTo>
                    <a:pt x="4239" y="904"/>
                  </a:lnTo>
                  <a:cubicBezTo>
                    <a:pt x="4244" y="899"/>
                    <a:pt x="4239" y="894"/>
                    <a:pt x="4234" y="889"/>
                  </a:cubicBezTo>
                  <a:lnTo>
                    <a:pt x="2506" y="83"/>
                  </a:lnTo>
                  <a:cubicBezTo>
                    <a:pt x="2383" y="28"/>
                    <a:pt x="2253" y="0"/>
                    <a:pt x="2122"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6" name="Google Shape;24706;p76"/>
            <p:cNvSpPr/>
            <p:nvPr/>
          </p:nvSpPr>
          <p:spPr>
            <a:xfrm>
              <a:off x="5333343" y="1992212"/>
              <a:ext cx="139895" cy="139895"/>
            </a:xfrm>
            <a:custGeom>
              <a:rect b="b" l="l" r="r" t="t"/>
              <a:pathLst>
                <a:path extrusionOk="0" h="5339" w="5339">
                  <a:moveTo>
                    <a:pt x="2670" y="1"/>
                  </a:moveTo>
                  <a:cubicBezTo>
                    <a:pt x="1196" y="1"/>
                    <a:pt x="1" y="1196"/>
                    <a:pt x="1" y="2670"/>
                  </a:cubicBezTo>
                  <a:cubicBezTo>
                    <a:pt x="1" y="4143"/>
                    <a:pt x="1196" y="5339"/>
                    <a:pt x="2670" y="5339"/>
                  </a:cubicBezTo>
                  <a:cubicBezTo>
                    <a:pt x="4143" y="5339"/>
                    <a:pt x="5339" y="4143"/>
                    <a:pt x="5339" y="2670"/>
                  </a:cubicBezTo>
                  <a:cubicBezTo>
                    <a:pt x="5339" y="1196"/>
                    <a:pt x="4143" y="1"/>
                    <a:pt x="2670"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7" name="Google Shape;24707;p76"/>
            <p:cNvSpPr/>
            <p:nvPr/>
          </p:nvSpPr>
          <p:spPr>
            <a:xfrm>
              <a:off x="5353860" y="2012729"/>
              <a:ext cx="126296" cy="119457"/>
            </a:xfrm>
            <a:custGeom>
              <a:rect b="b" l="l" r="r" t="t"/>
              <a:pathLst>
                <a:path extrusionOk="0" h="4559" w="4820">
                  <a:moveTo>
                    <a:pt x="3778" y="0"/>
                  </a:moveTo>
                  <a:lnTo>
                    <a:pt x="0" y="3778"/>
                  </a:lnTo>
                  <a:cubicBezTo>
                    <a:pt x="520" y="4298"/>
                    <a:pt x="1202" y="4559"/>
                    <a:pt x="1884" y="4559"/>
                  </a:cubicBezTo>
                  <a:cubicBezTo>
                    <a:pt x="2568" y="4559"/>
                    <a:pt x="3252" y="4297"/>
                    <a:pt x="3773" y="3773"/>
                  </a:cubicBezTo>
                  <a:cubicBezTo>
                    <a:pt x="4820" y="2731"/>
                    <a:pt x="4820" y="1042"/>
                    <a:pt x="3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8" name="Google Shape;24708;p76"/>
            <p:cNvSpPr/>
            <p:nvPr/>
          </p:nvSpPr>
          <p:spPr>
            <a:xfrm>
              <a:off x="5344427" y="2018126"/>
              <a:ext cx="106304" cy="88067"/>
            </a:xfrm>
            <a:custGeom>
              <a:rect b="b" l="l" r="r" t="t"/>
              <a:pathLst>
                <a:path extrusionOk="0" h="3361" w="4057">
                  <a:moveTo>
                    <a:pt x="2247" y="1"/>
                  </a:moveTo>
                  <a:cubicBezTo>
                    <a:pt x="749" y="1"/>
                    <a:pt x="0" y="1810"/>
                    <a:pt x="1061" y="2871"/>
                  </a:cubicBezTo>
                  <a:cubicBezTo>
                    <a:pt x="1387" y="3197"/>
                    <a:pt x="1817" y="3361"/>
                    <a:pt x="2247" y="3361"/>
                  </a:cubicBezTo>
                  <a:cubicBezTo>
                    <a:pt x="2676" y="3361"/>
                    <a:pt x="3106" y="3197"/>
                    <a:pt x="3432" y="2871"/>
                  </a:cubicBezTo>
                  <a:cubicBezTo>
                    <a:pt x="3917" y="2391"/>
                    <a:pt x="4056" y="1666"/>
                    <a:pt x="3797" y="1037"/>
                  </a:cubicBezTo>
                  <a:cubicBezTo>
                    <a:pt x="3538" y="409"/>
                    <a:pt x="2928"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9" name="Google Shape;24709;p76"/>
            <p:cNvSpPr/>
            <p:nvPr/>
          </p:nvSpPr>
          <p:spPr>
            <a:xfrm>
              <a:off x="5372228" y="2031070"/>
              <a:ext cx="80258" cy="75778"/>
            </a:xfrm>
            <a:custGeom>
              <a:rect b="b" l="l" r="r" t="t"/>
              <a:pathLst>
                <a:path extrusionOk="0" h="2892" w="3063">
                  <a:moveTo>
                    <a:pt x="2371" y="1"/>
                  </a:moveTo>
                  <a:lnTo>
                    <a:pt x="0" y="2377"/>
                  </a:lnTo>
                  <a:cubicBezTo>
                    <a:pt x="328" y="2720"/>
                    <a:pt x="768" y="2891"/>
                    <a:pt x="1209" y="2891"/>
                  </a:cubicBezTo>
                  <a:cubicBezTo>
                    <a:pt x="1638" y="2891"/>
                    <a:pt x="2068" y="2728"/>
                    <a:pt x="2395" y="2401"/>
                  </a:cubicBezTo>
                  <a:cubicBezTo>
                    <a:pt x="3063" y="1734"/>
                    <a:pt x="3053" y="654"/>
                    <a:pt x="237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0" name="Google Shape;24710;p76"/>
            <p:cNvSpPr/>
            <p:nvPr/>
          </p:nvSpPr>
          <p:spPr>
            <a:xfrm>
              <a:off x="5521897" y="1992212"/>
              <a:ext cx="139895" cy="139895"/>
            </a:xfrm>
            <a:custGeom>
              <a:rect b="b" l="l" r="r" t="t"/>
              <a:pathLst>
                <a:path extrusionOk="0" h="5339" w="5339">
                  <a:moveTo>
                    <a:pt x="2669" y="1"/>
                  </a:moveTo>
                  <a:cubicBezTo>
                    <a:pt x="1196" y="1"/>
                    <a:pt x="0" y="1196"/>
                    <a:pt x="0" y="2670"/>
                  </a:cubicBezTo>
                  <a:cubicBezTo>
                    <a:pt x="0" y="4143"/>
                    <a:pt x="1196" y="5339"/>
                    <a:pt x="2669" y="5339"/>
                  </a:cubicBezTo>
                  <a:cubicBezTo>
                    <a:pt x="4143" y="5339"/>
                    <a:pt x="5338" y="4143"/>
                    <a:pt x="5338" y="2670"/>
                  </a:cubicBezTo>
                  <a:cubicBezTo>
                    <a:pt x="5338" y="1196"/>
                    <a:pt x="4143" y="1"/>
                    <a:pt x="2669"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1" name="Google Shape;24711;p76"/>
            <p:cNvSpPr/>
            <p:nvPr/>
          </p:nvSpPr>
          <p:spPr>
            <a:xfrm>
              <a:off x="5542387" y="2012729"/>
              <a:ext cx="126322" cy="119431"/>
            </a:xfrm>
            <a:custGeom>
              <a:rect b="b" l="l" r="r" t="t"/>
              <a:pathLst>
                <a:path extrusionOk="0" h="4558" w="4821">
                  <a:moveTo>
                    <a:pt x="3774" y="0"/>
                  </a:moveTo>
                  <a:lnTo>
                    <a:pt x="1" y="3773"/>
                  </a:lnTo>
                  <a:cubicBezTo>
                    <a:pt x="522" y="4296"/>
                    <a:pt x="1204" y="4558"/>
                    <a:pt x="1887" y="4558"/>
                  </a:cubicBezTo>
                  <a:cubicBezTo>
                    <a:pt x="2570" y="4558"/>
                    <a:pt x="3253" y="4296"/>
                    <a:pt x="3774" y="3773"/>
                  </a:cubicBezTo>
                  <a:cubicBezTo>
                    <a:pt x="4820" y="2731"/>
                    <a:pt x="4820" y="1042"/>
                    <a:pt x="377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2" name="Google Shape;24712;p76"/>
            <p:cNvSpPr/>
            <p:nvPr/>
          </p:nvSpPr>
          <p:spPr>
            <a:xfrm>
              <a:off x="5532954" y="2018126"/>
              <a:ext cx="106304" cy="88067"/>
            </a:xfrm>
            <a:custGeom>
              <a:rect b="b" l="l" r="r" t="t"/>
              <a:pathLst>
                <a:path extrusionOk="0" h="3361" w="4057">
                  <a:moveTo>
                    <a:pt x="2247" y="1"/>
                  </a:moveTo>
                  <a:cubicBezTo>
                    <a:pt x="750" y="1"/>
                    <a:pt x="1" y="1810"/>
                    <a:pt x="1062" y="2871"/>
                  </a:cubicBezTo>
                  <a:cubicBezTo>
                    <a:pt x="1388" y="3197"/>
                    <a:pt x="1818" y="3361"/>
                    <a:pt x="2247" y="3361"/>
                  </a:cubicBezTo>
                  <a:cubicBezTo>
                    <a:pt x="2677" y="3361"/>
                    <a:pt x="3107" y="3197"/>
                    <a:pt x="3433" y="2871"/>
                  </a:cubicBezTo>
                  <a:cubicBezTo>
                    <a:pt x="3918" y="2391"/>
                    <a:pt x="4057" y="1666"/>
                    <a:pt x="3798" y="1037"/>
                  </a:cubicBezTo>
                  <a:cubicBezTo>
                    <a:pt x="3539" y="409"/>
                    <a:pt x="2929" y="1"/>
                    <a:pt x="2247"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3" name="Google Shape;24713;p76"/>
            <p:cNvSpPr/>
            <p:nvPr/>
          </p:nvSpPr>
          <p:spPr>
            <a:xfrm>
              <a:off x="5560624" y="2031070"/>
              <a:ext cx="80415" cy="75778"/>
            </a:xfrm>
            <a:custGeom>
              <a:rect b="b" l="l" r="r" t="t"/>
              <a:pathLst>
                <a:path extrusionOk="0" h="2892" w="3069">
                  <a:moveTo>
                    <a:pt x="2377" y="1"/>
                  </a:moveTo>
                  <a:lnTo>
                    <a:pt x="1" y="2377"/>
                  </a:lnTo>
                  <a:cubicBezTo>
                    <a:pt x="331" y="2720"/>
                    <a:pt x="773" y="2891"/>
                    <a:pt x="1214" y="2891"/>
                  </a:cubicBezTo>
                  <a:cubicBezTo>
                    <a:pt x="1644" y="2891"/>
                    <a:pt x="2074" y="2728"/>
                    <a:pt x="2401" y="2401"/>
                  </a:cubicBezTo>
                  <a:cubicBezTo>
                    <a:pt x="3068" y="1734"/>
                    <a:pt x="3059" y="654"/>
                    <a:pt x="2377"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4" name="Google Shape;24714;p76"/>
            <p:cNvSpPr/>
            <p:nvPr/>
          </p:nvSpPr>
          <p:spPr>
            <a:xfrm>
              <a:off x="5661765" y="2220121"/>
              <a:ext cx="17136" cy="121291"/>
            </a:xfrm>
            <a:custGeom>
              <a:rect b="b" l="l" r="r" t="t"/>
              <a:pathLst>
                <a:path extrusionOk="0" h="4629" w="654">
                  <a:moveTo>
                    <a:pt x="0" y="1"/>
                  </a:moveTo>
                  <a:lnTo>
                    <a:pt x="0" y="4628"/>
                  </a:lnTo>
                  <a:lnTo>
                    <a:pt x="288" y="4628"/>
                  </a:lnTo>
                  <a:cubicBezTo>
                    <a:pt x="490" y="4628"/>
                    <a:pt x="653" y="4460"/>
                    <a:pt x="639" y="4258"/>
                  </a:cubicBezTo>
                  <a:lnTo>
                    <a:pt x="408"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5" name="Google Shape;24715;p76"/>
            <p:cNvSpPr/>
            <p:nvPr/>
          </p:nvSpPr>
          <p:spPr>
            <a:xfrm>
              <a:off x="5350454" y="2012833"/>
              <a:ext cx="106932" cy="98521"/>
            </a:xfrm>
            <a:custGeom>
              <a:rect b="b" l="l" r="r" t="t"/>
              <a:pathLst>
                <a:path extrusionOk="0" h="3760" w="4081">
                  <a:moveTo>
                    <a:pt x="2027" y="404"/>
                  </a:moveTo>
                  <a:cubicBezTo>
                    <a:pt x="2391" y="404"/>
                    <a:pt x="2762" y="539"/>
                    <a:pt x="3063" y="841"/>
                  </a:cubicBezTo>
                  <a:cubicBezTo>
                    <a:pt x="3639" y="1417"/>
                    <a:pt x="3639" y="2353"/>
                    <a:pt x="3063" y="2929"/>
                  </a:cubicBezTo>
                  <a:cubicBezTo>
                    <a:pt x="2762" y="3228"/>
                    <a:pt x="2393" y="3362"/>
                    <a:pt x="2030" y="3362"/>
                  </a:cubicBezTo>
                  <a:cubicBezTo>
                    <a:pt x="1269" y="3362"/>
                    <a:pt x="538" y="2773"/>
                    <a:pt x="538" y="1883"/>
                  </a:cubicBezTo>
                  <a:cubicBezTo>
                    <a:pt x="538" y="993"/>
                    <a:pt x="1267" y="404"/>
                    <a:pt x="2027" y="404"/>
                  </a:cubicBezTo>
                  <a:close/>
                  <a:moveTo>
                    <a:pt x="2017" y="1"/>
                  </a:moveTo>
                  <a:cubicBezTo>
                    <a:pt x="1119" y="1"/>
                    <a:pt x="351" y="639"/>
                    <a:pt x="173" y="1518"/>
                  </a:cubicBezTo>
                  <a:cubicBezTo>
                    <a:pt x="1" y="2396"/>
                    <a:pt x="471" y="3275"/>
                    <a:pt x="1301" y="3615"/>
                  </a:cubicBezTo>
                  <a:cubicBezTo>
                    <a:pt x="1535" y="3713"/>
                    <a:pt x="1778" y="3760"/>
                    <a:pt x="2019" y="3760"/>
                  </a:cubicBezTo>
                  <a:cubicBezTo>
                    <a:pt x="2630" y="3760"/>
                    <a:pt x="3223" y="3458"/>
                    <a:pt x="3582" y="2924"/>
                  </a:cubicBezTo>
                  <a:cubicBezTo>
                    <a:pt x="4081" y="2180"/>
                    <a:pt x="3980" y="1187"/>
                    <a:pt x="3346" y="553"/>
                  </a:cubicBezTo>
                  <a:cubicBezTo>
                    <a:pt x="2996" y="198"/>
                    <a:pt x="2516" y="1"/>
                    <a:pt x="201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6" name="Google Shape;24716;p76"/>
            <p:cNvSpPr/>
            <p:nvPr/>
          </p:nvSpPr>
          <p:spPr>
            <a:xfrm>
              <a:off x="5539007" y="2012833"/>
              <a:ext cx="106932" cy="98521"/>
            </a:xfrm>
            <a:custGeom>
              <a:rect b="b" l="l" r="r" t="t"/>
              <a:pathLst>
                <a:path extrusionOk="0" h="3760" w="4081">
                  <a:moveTo>
                    <a:pt x="2025" y="404"/>
                  </a:moveTo>
                  <a:cubicBezTo>
                    <a:pt x="2388" y="404"/>
                    <a:pt x="2758" y="539"/>
                    <a:pt x="3058" y="841"/>
                  </a:cubicBezTo>
                  <a:cubicBezTo>
                    <a:pt x="3639" y="1417"/>
                    <a:pt x="3639" y="2353"/>
                    <a:pt x="3063" y="2929"/>
                  </a:cubicBezTo>
                  <a:lnTo>
                    <a:pt x="3058" y="2929"/>
                  </a:lnTo>
                  <a:cubicBezTo>
                    <a:pt x="2759" y="3228"/>
                    <a:pt x="2390" y="3362"/>
                    <a:pt x="2028" y="3362"/>
                  </a:cubicBezTo>
                  <a:cubicBezTo>
                    <a:pt x="1268" y="3362"/>
                    <a:pt x="538" y="2773"/>
                    <a:pt x="538" y="1883"/>
                  </a:cubicBezTo>
                  <a:cubicBezTo>
                    <a:pt x="538" y="993"/>
                    <a:pt x="1267" y="404"/>
                    <a:pt x="2025" y="404"/>
                  </a:cubicBezTo>
                  <a:close/>
                  <a:moveTo>
                    <a:pt x="2016" y="1"/>
                  </a:moveTo>
                  <a:cubicBezTo>
                    <a:pt x="1119" y="1"/>
                    <a:pt x="351" y="639"/>
                    <a:pt x="173" y="1518"/>
                  </a:cubicBezTo>
                  <a:cubicBezTo>
                    <a:pt x="0" y="2396"/>
                    <a:pt x="471" y="3275"/>
                    <a:pt x="1301" y="3615"/>
                  </a:cubicBezTo>
                  <a:cubicBezTo>
                    <a:pt x="1534" y="3713"/>
                    <a:pt x="1778" y="3760"/>
                    <a:pt x="2018" y="3760"/>
                  </a:cubicBezTo>
                  <a:cubicBezTo>
                    <a:pt x="2630" y="3760"/>
                    <a:pt x="3223" y="3458"/>
                    <a:pt x="3581" y="2924"/>
                  </a:cubicBezTo>
                  <a:cubicBezTo>
                    <a:pt x="4080" y="2180"/>
                    <a:pt x="3980" y="1187"/>
                    <a:pt x="3346" y="553"/>
                  </a:cubicBezTo>
                  <a:cubicBezTo>
                    <a:pt x="2996" y="198"/>
                    <a:pt x="2516" y="1"/>
                    <a:pt x="20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7" name="Google Shape;24717;p76"/>
            <p:cNvSpPr/>
            <p:nvPr/>
          </p:nvSpPr>
          <p:spPr>
            <a:xfrm>
              <a:off x="5322417" y="1986736"/>
              <a:ext cx="368931" cy="150769"/>
            </a:xfrm>
            <a:custGeom>
              <a:rect b="b" l="l" r="r" t="t"/>
              <a:pathLst>
                <a:path extrusionOk="0" h="5754" w="14080">
                  <a:moveTo>
                    <a:pt x="6682" y="531"/>
                  </a:moveTo>
                  <a:cubicBezTo>
                    <a:pt x="7071" y="531"/>
                    <a:pt x="7383" y="843"/>
                    <a:pt x="7383" y="1232"/>
                  </a:cubicBezTo>
                  <a:lnTo>
                    <a:pt x="7383" y="1242"/>
                  </a:lnTo>
                  <a:lnTo>
                    <a:pt x="7325" y="1213"/>
                  </a:lnTo>
                  <a:cubicBezTo>
                    <a:pt x="7258" y="1179"/>
                    <a:pt x="7186" y="1155"/>
                    <a:pt x="7119" y="1136"/>
                  </a:cubicBezTo>
                  <a:lnTo>
                    <a:pt x="7090" y="1127"/>
                  </a:lnTo>
                  <a:cubicBezTo>
                    <a:pt x="6957" y="1090"/>
                    <a:pt x="6820" y="1071"/>
                    <a:pt x="6683" y="1071"/>
                  </a:cubicBezTo>
                  <a:cubicBezTo>
                    <a:pt x="6464" y="1071"/>
                    <a:pt x="6245" y="1118"/>
                    <a:pt x="6044" y="1213"/>
                  </a:cubicBezTo>
                  <a:lnTo>
                    <a:pt x="5986" y="1242"/>
                  </a:lnTo>
                  <a:lnTo>
                    <a:pt x="5986" y="1232"/>
                  </a:lnTo>
                  <a:cubicBezTo>
                    <a:pt x="5986" y="843"/>
                    <a:pt x="6298" y="536"/>
                    <a:pt x="6682" y="531"/>
                  </a:cubicBezTo>
                  <a:close/>
                  <a:moveTo>
                    <a:pt x="6683" y="1478"/>
                  </a:moveTo>
                  <a:cubicBezTo>
                    <a:pt x="6843" y="1478"/>
                    <a:pt x="7004" y="1513"/>
                    <a:pt x="7153" y="1583"/>
                  </a:cubicBezTo>
                  <a:lnTo>
                    <a:pt x="7618" y="1799"/>
                  </a:lnTo>
                  <a:cubicBezTo>
                    <a:pt x="7479" y="2149"/>
                    <a:pt x="7407" y="2523"/>
                    <a:pt x="7412" y="2903"/>
                  </a:cubicBezTo>
                  <a:lnTo>
                    <a:pt x="7325" y="2859"/>
                  </a:lnTo>
                  <a:cubicBezTo>
                    <a:pt x="7121" y="2766"/>
                    <a:pt x="6902" y="2719"/>
                    <a:pt x="6683" y="2719"/>
                  </a:cubicBezTo>
                  <a:cubicBezTo>
                    <a:pt x="6464" y="2719"/>
                    <a:pt x="6245" y="2766"/>
                    <a:pt x="6044" y="2859"/>
                  </a:cubicBezTo>
                  <a:lnTo>
                    <a:pt x="5957" y="2903"/>
                  </a:lnTo>
                  <a:cubicBezTo>
                    <a:pt x="5962" y="2523"/>
                    <a:pt x="5890" y="2149"/>
                    <a:pt x="5746" y="1799"/>
                  </a:cubicBezTo>
                  <a:lnTo>
                    <a:pt x="5919" y="1717"/>
                  </a:lnTo>
                  <a:lnTo>
                    <a:pt x="6216" y="1583"/>
                  </a:lnTo>
                  <a:cubicBezTo>
                    <a:pt x="6363" y="1513"/>
                    <a:pt x="6522" y="1478"/>
                    <a:pt x="6683" y="1478"/>
                  </a:cubicBezTo>
                  <a:close/>
                  <a:moveTo>
                    <a:pt x="13244" y="2408"/>
                  </a:moveTo>
                  <a:cubicBezTo>
                    <a:pt x="13484" y="2408"/>
                    <a:pt x="13681" y="2600"/>
                    <a:pt x="13681" y="2840"/>
                  </a:cubicBezTo>
                  <a:lnTo>
                    <a:pt x="13681" y="2912"/>
                  </a:lnTo>
                  <a:cubicBezTo>
                    <a:pt x="13681" y="3152"/>
                    <a:pt x="13484" y="3349"/>
                    <a:pt x="13244" y="3349"/>
                  </a:cubicBezTo>
                  <a:lnTo>
                    <a:pt x="13114" y="3349"/>
                  </a:lnTo>
                  <a:cubicBezTo>
                    <a:pt x="13114" y="3330"/>
                    <a:pt x="13119" y="3315"/>
                    <a:pt x="13119" y="3296"/>
                  </a:cubicBezTo>
                  <a:lnTo>
                    <a:pt x="13119" y="3282"/>
                  </a:lnTo>
                  <a:cubicBezTo>
                    <a:pt x="13129" y="3239"/>
                    <a:pt x="13134" y="3195"/>
                    <a:pt x="13138" y="3152"/>
                  </a:cubicBezTo>
                  <a:cubicBezTo>
                    <a:pt x="13143" y="3085"/>
                    <a:pt x="13148" y="3018"/>
                    <a:pt x="13148" y="2951"/>
                  </a:cubicBezTo>
                  <a:lnTo>
                    <a:pt x="13148" y="2941"/>
                  </a:lnTo>
                  <a:lnTo>
                    <a:pt x="13148" y="2811"/>
                  </a:lnTo>
                  <a:lnTo>
                    <a:pt x="13148" y="2807"/>
                  </a:lnTo>
                  <a:cubicBezTo>
                    <a:pt x="13148" y="2739"/>
                    <a:pt x="13143" y="2667"/>
                    <a:pt x="13138" y="2600"/>
                  </a:cubicBezTo>
                  <a:cubicBezTo>
                    <a:pt x="13134" y="2557"/>
                    <a:pt x="13129" y="2514"/>
                    <a:pt x="13119" y="2475"/>
                  </a:cubicBezTo>
                  <a:lnTo>
                    <a:pt x="13119" y="2456"/>
                  </a:lnTo>
                  <a:cubicBezTo>
                    <a:pt x="13119" y="2442"/>
                    <a:pt x="13114" y="2423"/>
                    <a:pt x="13114" y="2408"/>
                  </a:cubicBezTo>
                  <a:close/>
                  <a:moveTo>
                    <a:pt x="3084" y="407"/>
                  </a:moveTo>
                  <a:cubicBezTo>
                    <a:pt x="4025" y="407"/>
                    <a:pt x="4898" y="943"/>
                    <a:pt x="5309" y="1808"/>
                  </a:cubicBezTo>
                  <a:lnTo>
                    <a:pt x="5333" y="1856"/>
                  </a:lnTo>
                  <a:cubicBezTo>
                    <a:pt x="5343" y="1880"/>
                    <a:pt x="5352" y="1904"/>
                    <a:pt x="5367" y="1928"/>
                  </a:cubicBezTo>
                  <a:lnTo>
                    <a:pt x="5372" y="1952"/>
                  </a:lnTo>
                  <a:cubicBezTo>
                    <a:pt x="5386" y="1986"/>
                    <a:pt x="5400" y="2019"/>
                    <a:pt x="5415" y="2058"/>
                  </a:cubicBezTo>
                  <a:lnTo>
                    <a:pt x="5415" y="2067"/>
                  </a:lnTo>
                  <a:cubicBezTo>
                    <a:pt x="5727" y="2960"/>
                    <a:pt x="5501" y="3954"/>
                    <a:pt x="4829" y="4621"/>
                  </a:cubicBezTo>
                  <a:cubicBezTo>
                    <a:pt x="4356" y="5095"/>
                    <a:pt x="3723" y="5344"/>
                    <a:pt x="3082" y="5344"/>
                  </a:cubicBezTo>
                  <a:cubicBezTo>
                    <a:pt x="2697" y="5344"/>
                    <a:pt x="2308" y="5253"/>
                    <a:pt x="1949" y="5068"/>
                  </a:cubicBezTo>
                  <a:cubicBezTo>
                    <a:pt x="999" y="4578"/>
                    <a:pt x="471" y="3522"/>
                    <a:pt x="653" y="2461"/>
                  </a:cubicBezTo>
                  <a:cubicBezTo>
                    <a:pt x="831" y="1400"/>
                    <a:pt x="1680" y="579"/>
                    <a:pt x="2741" y="430"/>
                  </a:cubicBezTo>
                  <a:cubicBezTo>
                    <a:pt x="2856" y="414"/>
                    <a:pt x="2971" y="407"/>
                    <a:pt x="3084" y="407"/>
                  </a:cubicBezTo>
                  <a:close/>
                  <a:moveTo>
                    <a:pt x="10276" y="407"/>
                  </a:moveTo>
                  <a:cubicBezTo>
                    <a:pt x="10362" y="407"/>
                    <a:pt x="10449" y="412"/>
                    <a:pt x="10537" y="421"/>
                  </a:cubicBezTo>
                  <a:cubicBezTo>
                    <a:pt x="11574" y="526"/>
                    <a:pt x="12433" y="1275"/>
                    <a:pt x="12678" y="2288"/>
                  </a:cubicBezTo>
                  <a:cubicBezTo>
                    <a:pt x="12774" y="2677"/>
                    <a:pt x="12774" y="3080"/>
                    <a:pt x="12678" y="3469"/>
                  </a:cubicBezTo>
                  <a:lnTo>
                    <a:pt x="12678" y="3464"/>
                  </a:lnTo>
                  <a:cubicBezTo>
                    <a:pt x="12400" y="4594"/>
                    <a:pt x="11389" y="5344"/>
                    <a:pt x="10286" y="5344"/>
                  </a:cubicBezTo>
                  <a:cubicBezTo>
                    <a:pt x="10053" y="5344"/>
                    <a:pt x="9816" y="5311"/>
                    <a:pt x="9581" y="5240"/>
                  </a:cubicBezTo>
                  <a:cubicBezTo>
                    <a:pt x="8233" y="4842"/>
                    <a:pt x="7489" y="3397"/>
                    <a:pt x="7954" y="2067"/>
                  </a:cubicBezTo>
                  <a:lnTo>
                    <a:pt x="7954" y="2053"/>
                  </a:lnTo>
                  <a:cubicBezTo>
                    <a:pt x="7969" y="2019"/>
                    <a:pt x="7983" y="1986"/>
                    <a:pt x="7997" y="1947"/>
                  </a:cubicBezTo>
                  <a:lnTo>
                    <a:pt x="8002" y="1928"/>
                  </a:lnTo>
                  <a:cubicBezTo>
                    <a:pt x="8012" y="1904"/>
                    <a:pt x="8026" y="1880"/>
                    <a:pt x="8036" y="1856"/>
                  </a:cubicBezTo>
                  <a:lnTo>
                    <a:pt x="8060" y="1808"/>
                  </a:lnTo>
                  <a:cubicBezTo>
                    <a:pt x="8469" y="947"/>
                    <a:pt x="9336" y="407"/>
                    <a:pt x="10276" y="407"/>
                  </a:cubicBezTo>
                  <a:close/>
                  <a:moveTo>
                    <a:pt x="3077" y="1"/>
                  </a:moveTo>
                  <a:cubicBezTo>
                    <a:pt x="2747" y="1"/>
                    <a:pt x="2413" y="57"/>
                    <a:pt x="2088" y="176"/>
                  </a:cubicBezTo>
                  <a:cubicBezTo>
                    <a:pt x="778" y="656"/>
                    <a:pt x="0" y="2010"/>
                    <a:pt x="250" y="3383"/>
                  </a:cubicBezTo>
                  <a:cubicBezTo>
                    <a:pt x="494" y="4757"/>
                    <a:pt x="1684" y="5754"/>
                    <a:pt x="3077" y="5754"/>
                  </a:cubicBezTo>
                  <a:cubicBezTo>
                    <a:pt x="3080" y="5754"/>
                    <a:pt x="3083" y="5754"/>
                    <a:pt x="3087" y="5754"/>
                  </a:cubicBezTo>
                  <a:cubicBezTo>
                    <a:pt x="4484" y="5749"/>
                    <a:pt x="5674" y="4746"/>
                    <a:pt x="5914" y="3368"/>
                  </a:cubicBezTo>
                  <a:lnTo>
                    <a:pt x="6212" y="3229"/>
                  </a:lnTo>
                  <a:cubicBezTo>
                    <a:pt x="6360" y="3159"/>
                    <a:pt x="6521" y="3125"/>
                    <a:pt x="6682" y="3125"/>
                  </a:cubicBezTo>
                  <a:cubicBezTo>
                    <a:pt x="6843" y="3125"/>
                    <a:pt x="7004" y="3159"/>
                    <a:pt x="7153" y="3229"/>
                  </a:cubicBezTo>
                  <a:lnTo>
                    <a:pt x="7450" y="3368"/>
                  </a:lnTo>
                  <a:cubicBezTo>
                    <a:pt x="7676" y="4674"/>
                    <a:pt x="8761" y="5653"/>
                    <a:pt x="10081" y="5744"/>
                  </a:cubicBezTo>
                  <a:cubicBezTo>
                    <a:pt x="10148" y="5749"/>
                    <a:pt x="10214" y="5751"/>
                    <a:pt x="10280" y="5751"/>
                  </a:cubicBezTo>
                  <a:cubicBezTo>
                    <a:pt x="11521" y="5751"/>
                    <a:pt x="12631" y="4951"/>
                    <a:pt x="13014" y="3757"/>
                  </a:cubicBezTo>
                  <a:lnTo>
                    <a:pt x="13239" y="3757"/>
                  </a:lnTo>
                  <a:cubicBezTo>
                    <a:pt x="13705" y="3757"/>
                    <a:pt x="14079" y="3378"/>
                    <a:pt x="14079" y="2917"/>
                  </a:cubicBezTo>
                  <a:lnTo>
                    <a:pt x="14079" y="2845"/>
                  </a:lnTo>
                  <a:cubicBezTo>
                    <a:pt x="14079" y="2379"/>
                    <a:pt x="13705" y="2005"/>
                    <a:pt x="13244" y="2005"/>
                  </a:cubicBezTo>
                  <a:lnTo>
                    <a:pt x="13018" y="2005"/>
                  </a:lnTo>
                  <a:cubicBezTo>
                    <a:pt x="12673" y="920"/>
                    <a:pt x="11718" y="142"/>
                    <a:pt x="10589" y="22"/>
                  </a:cubicBezTo>
                  <a:cubicBezTo>
                    <a:pt x="10484" y="11"/>
                    <a:pt x="10380" y="5"/>
                    <a:pt x="10275" y="5"/>
                  </a:cubicBezTo>
                  <a:cubicBezTo>
                    <a:pt x="9262" y="5"/>
                    <a:pt x="8314" y="546"/>
                    <a:pt x="7796" y="1439"/>
                  </a:cubicBezTo>
                  <a:lnTo>
                    <a:pt x="7772" y="1424"/>
                  </a:lnTo>
                  <a:cubicBezTo>
                    <a:pt x="7887" y="747"/>
                    <a:pt x="7369" y="128"/>
                    <a:pt x="6682" y="128"/>
                  </a:cubicBezTo>
                  <a:cubicBezTo>
                    <a:pt x="5996" y="128"/>
                    <a:pt x="5477" y="747"/>
                    <a:pt x="5592" y="1424"/>
                  </a:cubicBezTo>
                  <a:lnTo>
                    <a:pt x="5568" y="1439"/>
                  </a:lnTo>
                  <a:cubicBezTo>
                    <a:pt x="5041" y="528"/>
                    <a:pt x="4080" y="1"/>
                    <a:pt x="307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8" name="Google Shape;24718;p76"/>
            <p:cNvSpPr/>
            <p:nvPr/>
          </p:nvSpPr>
          <p:spPr>
            <a:xfrm>
              <a:off x="5639231" y="2099747"/>
              <a:ext cx="45068" cy="246932"/>
            </a:xfrm>
            <a:custGeom>
              <a:rect b="b" l="l" r="r" t="t"/>
              <a:pathLst>
                <a:path extrusionOk="0" h="9424" w="1720">
                  <a:moveTo>
                    <a:pt x="1076" y="4796"/>
                  </a:moveTo>
                  <a:lnTo>
                    <a:pt x="1297" y="8862"/>
                  </a:lnTo>
                  <a:cubicBezTo>
                    <a:pt x="1302" y="8900"/>
                    <a:pt x="1287" y="8944"/>
                    <a:pt x="1259" y="8972"/>
                  </a:cubicBezTo>
                  <a:cubicBezTo>
                    <a:pt x="1230" y="9001"/>
                    <a:pt x="1191" y="9020"/>
                    <a:pt x="1148" y="9020"/>
                  </a:cubicBezTo>
                  <a:lnTo>
                    <a:pt x="572" y="9020"/>
                  </a:lnTo>
                  <a:cubicBezTo>
                    <a:pt x="486" y="9020"/>
                    <a:pt x="419" y="8948"/>
                    <a:pt x="423" y="8862"/>
                  </a:cubicBezTo>
                  <a:lnTo>
                    <a:pt x="644" y="4796"/>
                  </a:lnTo>
                  <a:close/>
                  <a:moveTo>
                    <a:pt x="1268" y="1"/>
                  </a:moveTo>
                  <a:cubicBezTo>
                    <a:pt x="1167" y="1"/>
                    <a:pt x="1067" y="68"/>
                    <a:pt x="1067" y="202"/>
                  </a:cubicBezTo>
                  <a:lnTo>
                    <a:pt x="1067" y="4393"/>
                  </a:lnTo>
                  <a:lnTo>
                    <a:pt x="654" y="4393"/>
                  </a:lnTo>
                  <a:lnTo>
                    <a:pt x="654" y="1105"/>
                  </a:lnTo>
                  <a:cubicBezTo>
                    <a:pt x="654" y="968"/>
                    <a:pt x="552" y="900"/>
                    <a:pt x="450" y="900"/>
                  </a:cubicBezTo>
                  <a:cubicBezTo>
                    <a:pt x="348" y="900"/>
                    <a:pt x="246" y="968"/>
                    <a:pt x="246" y="1105"/>
                  </a:cubicBezTo>
                  <a:lnTo>
                    <a:pt x="246" y="4619"/>
                  </a:lnTo>
                  <a:lnTo>
                    <a:pt x="20" y="8838"/>
                  </a:lnTo>
                  <a:cubicBezTo>
                    <a:pt x="1" y="9160"/>
                    <a:pt x="255" y="9424"/>
                    <a:pt x="572" y="9424"/>
                  </a:cubicBezTo>
                  <a:lnTo>
                    <a:pt x="1148" y="9424"/>
                  </a:lnTo>
                  <a:cubicBezTo>
                    <a:pt x="1470" y="9424"/>
                    <a:pt x="1719" y="9160"/>
                    <a:pt x="1705" y="8838"/>
                  </a:cubicBezTo>
                  <a:lnTo>
                    <a:pt x="1470" y="4585"/>
                  </a:lnTo>
                  <a:lnTo>
                    <a:pt x="1470" y="202"/>
                  </a:lnTo>
                  <a:cubicBezTo>
                    <a:pt x="1470" y="68"/>
                    <a:pt x="1369" y="1"/>
                    <a:pt x="12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19" name="Google Shape;24719;p76"/>
          <p:cNvGrpSpPr/>
          <p:nvPr/>
        </p:nvGrpSpPr>
        <p:grpSpPr>
          <a:xfrm>
            <a:off x="6189641" y="2466268"/>
            <a:ext cx="363298" cy="287572"/>
            <a:chOff x="6189641" y="2466268"/>
            <a:chExt cx="363298" cy="287572"/>
          </a:xfrm>
        </p:grpSpPr>
        <p:sp>
          <p:nvSpPr>
            <p:cNvPr id="24720" name="Google Shape;24720;p76"/>
            <p:cNvSpPr/>
            <p:nvPr/>
          </p:nvSpPr>
          <p:spPr>
            <a:xfrm>
              <a:off x="6285621" y="2471691"/>
              <a:ext cx="250208" cy="31836"/>
            </a:xfrm>
            <a:custGeom>
              <a:rect b="b" l="l" r="r" t="t"/>
              <a:pathLst>
                <a:path extrusionOk="0" h="1215" w="9549">
                  <a:moveTo>
                    <a:pt x="1" y="0"/>
                  </a:moveTo>
                  <a:cubicBezTo>
                    <a:pt x="629" y="0"/>
                    <a:pt x="1138" y="504"/>
                    <a:pt x="1148" y="1215"/>
                  </a:cubicBezTo>
                  <a:lnTo>
                    <a:pt x="9548" y="1215"/>
                  </a:lnTo>
                  <a:cubicBezTo>
                    <a:pt x="9539" y="504"/>
                    <a:pt x="9030" y="0"/>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1" name="Google Shape;24721;p76"/>
            <p:cNvSpPr/>
            <p:nvPr/>
          </p:nvSpPr>
          <p:spPr>
            <a:xfrm>
              <a:off x="6255567" y="2471691"/>
              <a:ext cx="250181" cy="276856"/>
            </a:xfrm>
            <a:custGeom>
              <a:rect b="b" l="l" r="r" t="t"/>
              <a:pathLst>
                <a:path extrusionOk="0" h="10566" w="9548">
                  <a:moveTo>
                    <a:pt x="1148" y="0"/>
                  </a:moveTo>
                  <a:cubicBezTo>
                    <a:pt x="514" y="0"/>
                    <a:pt x="0" y="509"/>
                    <a:pt x="0" y="1143"/>
                  </a:cubicBezTo>
                  <a:lnTo>
                    <a:pt x="0" y="10565"/>
                  </a:lnTo>
                  <a:lnTo>
                    <a:pt x="7253" y="10565"/>
                  </a:lnTo>
                  <a:cubicBezTo>
                    <a:pt x="7887" y="10565"/>
                    <a:pt x="8401" y="10052"/>
                    <a:pt x="8401" y="9418"/>
                  </a:cubicBezTo>
                  <a:lnTo>
                    <a:pt x="8401" y="1143"/>
                  </a:lnTo>
                  <a:cubicBezTo>
                    <a:pt x="8401" y="509"/>
                    <a:pt x="8914" y="0"/>
                    <a:pt x="9548"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2" name="Google Shape;24722;p76"/>
            <p:cNvSpPr/>
            <p:nvPr/>
          </p:nvSpPr>
          <p:spPr>
            <a:xfrm>
              <a:off x="6409139" y="2471691"/>
              <a:ext cx="96609" cy="276725"/>
            </a:xfrm>
            <a:custGeom>
              <a:rect b="b" l="l" r="r" t="t"/>
              <a:pathLst>
                <a:path extrusionOk="0" h="10561" w="3687">
                  <a:moveTo>
                    <a:pt x="2286" y="0"/>
                  </a:moveTo>
                  <a:cubicBezTo>
                    <a:pt x="1657" y="0"/>
                    <a:pt x="1148" y="512"/>
                    <a:pt x="1148" y="1143"/>
                  </a:cubicBezTo>
                  <a:lnTo>
                    <a:pt x="1148" y="9413"/>
                  </a:lnTo>
                  <a:cubicBezTo>
                    <a:pt x="1148" y="10047"/>
                    <a:pt x="634" y="10561"/>
                    <a:pt x="0" y="10561"/>
                  </a:cubicBezTo>
                  <a:lnTo>
                    <a:pt x="1392" y="10561"/>
                  </a:lnTo>
                  <a:cubicBezTo>
                    <a:pt x="2026" y="10561"/>
                    <a:pt x="2540" y="10047"/>
                    <a:pt x="2540" y="9413"/>
                  </a:cubicBezTo>
                  <a:lnTo>
                    <a:pt x="2540" y="1143"/>
                  </a:lnTo>
                  <a:cubicBezTo>
                    <a:pt x="2540" y="509"/>
                    <a:pt x="3053" y="0"/>
                    <a:pt x="3687" y="0"/>
                  </a:cubicBezTo>
                  <a:lnTo>
                    <a:pt x="2295" y="0"/>
                  </a:lnTo>
                  <a:cubicBezTo>
                    <a:pt x="2292" y="0"/>
                    <a:pt x="2289" y="0"/>
                    <a:pt x="2286"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3" name="Google Shape;24723;p76"/>
            <p:cNvSpPr/>
            <p:nvPr/>
          </p:nvSpPr>
          <p:spPr>
            <a:xfrm>
              <a:off x="6194934" y="2716580"/>
              <a:ext cx="250077" cy="31836"/>
            </a:xfrm>
            <a:custGeom>
              <a:rect b="b" l="l" r="r" t="t"/>
              <a:pathLst>
                <a:path extrusionOk="0" h="1215" w="9544">
                  <a:moveTo>
                    <a:pt x="1" y="0"/>
                  </a:moveTo>
                  <a:cubicBezTo>
                    <a:pt x="5" y="711"/>
                    <a:pt x="514" y="1215"/>
                    <a:pt x="1143" y="1215"/>
                  </a:cubicBezTo>
                  <a:lnTo>
                    <a:pt x="9543" y="1215"/>
                  </a:lnTo>
                  <a:cubicBezTo>
                    <a:pt x="8915" y="1215"/>
                    <a:pt x="8406" y="711"/>
                    <a:pt x="8401"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4" name="Google Shape;24724;p76"/>
            <p:cNvSpPr/>
            <p:nvPr/>
          </p:nvSpPr>
          <p:spPr>
            <a:xfrm>
              <a:off x="6394676" y="2564422"/>
              <a:ext cx="152839" cy="95325"/>
            </a:xfrm>
            <a:custGeom>
              <a:rect b="b" l="l" r="r" t="t"/>
              <a:pathLst>
                <a:path extrusionOk="0" h="3638" w="5833">
                  <a:moveTo>
                    <a:pt x="5586" y="0"/>
                  </a:moveTo>
                  <a:cubicBezTo>
                    <a:pt x="4023" y="0"/>
                    <a:pt x="1990" y="394"/>
                    <a:pt x="951" y="1578"/>
                  </a:cubicBezTo>
                  <a:cubicBezTo>
                    <a:pt x="452" y="2154"/>
                    <a:pt x="240" y="2903"/>
                    <a:pt x="0" y="3637"/>
                  </a:cubicBezTo>
                  <a:cubicBezTo>
                    <a:pt x="663" y="3311"/>
                    <a:pt x="1090" y="3268"/>
                    <a:pt x="2012" y="2980"/>
                  </a:cubicBezTo>
                  <a:cubicBezTo>
                    <a:pt x="2602" y="2797"/>
                    <a:pt x="3836" y="1986"/>
                    <a:pt x="4397" y="1377"/>
                  </a:cubicBezTo>
                  <a:cubicBezTo>
                    <a:pt x="4844" y="887"/>
                    <a:pt x="5324" y="426"/>
                    <a:pt x="5833" y="4"/>
                  </a:cubicBezTo>
                  <a:cubicBezTo>
                    <a:pt x="5752" y="1"/>
                    <a:pt x="5669" y="0"/>
                    <a:pt x="5586"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5" name="Google Shape;24725;p76"/>
            <p:cNvSpPr/>
            <p:nvPr/>
          </p:nvSpPr>
          <p:spPr>
            <a:xfrm>
              <a:off x="6394676" y="2564501"/>
              <a:ext cx="152839" cy="95246"/>
            </a:xfrm>
            <a:custGeom>
              <a:rect b="b" l="l" r="r" t="t"/>
              <a:pathLst>
                <a:path extrusionOk="0" h="3635" w="5833">
                  <a:moveTo>
                    <a:pt x="5798" y="0"/>
                  </a:moveTo>
                  <a:cubicBezTo>
                    <a:pt x="4186" y="0"/>
                    <a:pt x="239" y="2905"/>
                    <a:pt x="0" y="3634"/>
                  </a:cubicBezTo>
                  <a:cubicBezTo>
                    <a:pt x="663" y="3308"/>
                    <a:pt x="1090" y="3265"/>
                    <a:pt x="2012" y="2977"/>
                  </a:cubicBezTo>
                  <a:cubicBezTo>
                    <a:pt x="2602" y="2794"/>
                    <a:pt x="3836" y="1983"/>
                    <a:pt x="4397" y="1374"/>
                  </a:cubicBezTo>
                  <a:cubicBezTo>
                    <a:pt x="4844" y="884"/>
                    <a:pt x="5324" y="423"/>
                    <a:pt x="5833" y="1"/>
                  </a:cubicBezTo>
                  <a:cubicBezTo>
                    <a:pt x="5821" y="0"/>
                    <a:pt x="5809" y="0"/>
                    <a:pt x="5798"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6" name="Google Shape;24726;p76"/>
            <p:cNvSpPr/>
            <p:nvPr/>
          </p:nvSpPr>
          <p:spPr>
            <a:xfrm>
              <a:off x="6324479" y="2520874"/>
              <a:ext cx="125824" cy="10586"/>
            </a:xfrm>
            <a:custGeom>
              <a:rect b="b" l="l" r="r" t="t"/>
              <a:pathLst>
                <a:path extrusionOk="0" h="404" w="4802">
                  <a:moveTo>
                    <a:pt x="270" y="0"/>
                  </a:moveTo>
                  <a:cubicBezTo>
                    <a:pt x="1" y="0"/>
                    <a:pt x="1" y="403"/>
                    <a:pt x="270" y="403"/>
                  </a:cubicBezTo>
                  <a:lnTo>
                    <a:pt x="4599" y="403"/>
                  </a:lnTo>
                  <a:cubicBezTo>
                    <a:pt x="4710" y="403"/>
                    <a:pt x="4801" y="312"/>
                    <a:pt x="4801" y="202"/>
                  </a:cubicBezTo>
                  <a:cubicBezTo>
                    <a:pt x="4801" y="86"/>
                    <a:pt x="4710" y="0"/>
                    <a:pt x="45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7" name="Google Shape;24727;p76"/>
            <p:cNvSpPr/>
            <p:nvPr/>
          </p:nvSpPr>
          <p:spPr>
            <a:xfrm>
              <a:off x="6281717" y="2520847"/>
              <a:ext cx="32098" cy="10612"/>
            </a:xfrm>
            <a:custGeom>
              <a:rect b="b" l="l" r="r" t="t"/>
              <a:pathLst>
                <a:path extrusionOk="0" h="405" w="1225">
                  <a:moveTo>
                    <a:pt x="265" y="1"/>
                  </a:moveTo>
                  <a:cubicBezTo>
                    <a:pt x="1" y="1"/>
                    <a:pt x="2" y="404"/>
                    <a:pt x="270" y="404"/>
                  </a:cubicBezTo>
                  <a:lnTo>
                    <a:pt x="956" y="404"/>
                  </a:lnTo>
                  <a:cubicBezTo>
                    <a:pt x="1223" y="404"/>
                    <a:pt x="1225" y="1"/>
                    <a:pt x="961" y="1"/>
                  </a:cubicBezTo>
                  <a:cubicBezTo>
                    <a:pt x="959" y="1"/>
                    <a:pt x="958" y="1"/>
                    <a:pt x="956" y="1"/>
                  </a:cubicBezTo>
                  <a:lnTo>
                    <a:pt x="270" y="1"/>
                  </a:lnTo>
                  <a:cubicBezTo>
                    <a:pt x="268" y="1"/>
                    <a:pt x="266"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8" name="Google Shape;24728;p76"/>
            <p:cNvSpPr/>
            <p:nvPr/>
          </p:nvSpPr>
          <p:spPr>
            <a:xfrm>
              <a:off x="6281717" y="2684115"/>
              <a:ext cx="69961" cy="10717"/>
            </a:xfrm>
            <a:custGeom>
              <a:rect b="b" l="l" r="r" t="t"/>
              <a:pathLst>
                <a:path extrusionOk="0" h="409" w="2670">
                  <a:moveTo>
                    <a:pt x="270" y="1"/>
                  </a:moveTo>
                  <a:cubicBezTo>
                    <a:pt x="1" y="1"/>
                    <a:pt x="1" y="404"/>
                    <a:pt x="270" y="409"/>
                  </a:cubicBezTo>
                  <a:lnTo>
                    <a:pt x="2396" y="409"/>
                  </a:lnTo>
                  <a:cubicBezTo>
                    <a:pt x="2670" y="409"/>
                    <a:pt x="2670" y="1"/>
                    <a:pt x="239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9" name="Google Shape;24729;p76"/>
            <p:cNvSpPr/>
            <p:nvPr/>
          </p:nvSpPr>
          <p:spPr>
            <a:xfrm>
              <a:off x="6281717" y="2629666"/>
              <a:ext cx="90477" cy="10717"/>
            </a:xfrm>
            <a:custGeom>
              <a:rect b="b" l="l" r="r" t="t"/>
              <a:pathLst>
                <a:path extrusionOk="0" h="409" w="3453">
                  <a:moveTo>
                    <a:pt x="270" y="0"/>
                  </a:moveTo>
                  <a:cubicBezTo>
                    <a:pt x="1" y="0"/>
                    <a:pt x="1" y="408"/>
                    <a:pt x="270" y="408"/>
                  </a:cubicBezTo>
                  <a:lnTo>
                    <a:pt x="3250" y="408"/>
                  </a:lnTo>
                  <a:cubicBezTo>
                    <a:pt x="3361" y="408"/>
                    <a:pt x="3452" y="317"/>
                    <a:pt x="3452" y="202"/>
                  </a:cubicBezTo>
                  <a:cubicBezTo>
                    <a:pt x="3452" y="91"/>
                    <a:pt x="3361" y="0"/>
                    <a:pt x="32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0" name="Google Shape;24730;p76"/>
            <p:cNvSpPr/>
            <p:nvPr/>
          </p:nvSpPr>
          <p:spPr>
            <a:xfrm>
              <a:off x="6281717" y="2575191"/>
              <a:ext cx="128576" cy="10717"/>
            </a:xfrm>
            <a:custGeom>
              <a:rect b="b" l="l" r="r" t="t"/>
              <a:pathLst>
                <a:path extrusionOk="0" h="409" w="4907">
                  <a:moveTo>
                    <a:pt x="274" y="1"/>
                  </a:moveTo>
                  <a:cubicBezTo>
                    <a:pt x="1" y="1"/>
                    <a:pt x="1" y="409"/>
                    <a:pt x="274" y="409"/>
                  </a:cubicBezTo>
                  <a:lnTo>
                    <a:pt x="4705" y="409"/>
                  </a:lnTo>
                  <a:cubicBezTo>
                    <a:pt x="4815" y="409"/>
                    <a:pt x="4907" y="318"/>
                    <a:pt x="4907" y="207"/>
                  </a:cubicBezTo>
                  <a:cubicBezTo>
                    <a:pt x="4907" y="92"/>
                    <a:pt x="4815" y="1"/>
                    <a:pt x="470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1" name="Google Shape;24731;p76"/>
            <p:cNvSpPr/>
            <p:nvPr/>
          </p:nvSpPr>
          <p:spPr>
            <a:xfrm>
              <a:off x="6189641" y="2466268"/>
              <a:ext cx="351716" cy="287572"/>
            </a:xfrm>
            <a:custGeom>
              <a:rect b="b" l="l" r="r" t="t"/>
              <a:pathLst>
                <a:path extrusionOk="0" h="10975" w="13423">
                  <a:moveTo>
                    <a:pt x="12059" y="418"/>
                  </a:moveTo>
                  <a:cubicBezTo>
                    <a:pt x="12525" y="418"/>
                    <a:pt x="12894" y="754"/>
                    <a:pt x="12981" y="1225"/>
                  </a:cubicBezTo>
                  <a:lnTo>
                    <a:pt x="11123" y="1225"/>
                  </a:lnTo>
                  <a:lnTo>
                    <a:pt x="11128" y="1210"/>
                  </a:lnTo>
                  <a:cubicBezTo>
                    <a:pt x="11128" y="1206"/>
                    <a:pt x="11128" y="1201"/>
                    <a:pt x="11133" y="1196"/>
                  </a:cubicBezTo>
                  <a:cubicBezTo>
                    <a:pt x="11138" y="1186"/>
                    <a:pt x="11133" y="1177"/>
                    <a:pt x="11138" y="1167"/>
                  </a:cubicBezTo>
                  <a:lnTo>
                    <a:pt x="11142" y="1148"/>
                  </a:lnTo>
                  <a:lnTo>
                    <a:pt x="11147" y="1124"/>
                  </a:lnTo>
                  <a:lnTo>
                    <a:pt x="11152" y="1105"/>
                  </a:lnTo>
                  <a:lnTo>
                    <a:pt x="11162" y="1081"/>
                  </a:lnTo>
                  <a:lnTo>
                    <a:pt x="11166" y="1062"/>
                  </a:lnTo>
                  <a:lnTo>
                    <a:pt x="11171" y="1038"/>
                  </a:lnTo>
                  <a:lnTo>
                    <a:pt x="11181" y="1018"/>
                  </a:lnTo>
                  <a:lnTo>
                    <a:pt x="11190" y="999"/>
                  </a:lnTo>
                  <a:lnTo>
                    <a:pt x="11200" y="980"/>
                  </a:lnTo>
                  <a:lnTo>
                    <a:pt x="11205" y="961"/>
                  </a:lnTo>
                  <a:lnTo>
                    <a:pt x="11214" y="937"/>
                  </a:lnTo>
                  <a:lnTo>
                    <a:pt x="11224" y="922"/>
                  </a:lnTo>
                  <a:lnTo>
                    <a:pt x="11238" y="898"/>
                  </a:lnTo>
                  <a:lnTo>
                    <a:pt x="11243" y="889"/>
                  </a:lnTo>
                  <a:cubicBezTo>
                    <a:pt x="11258" y="855"/>
                    <a:pt x="11277" y="826"/>
                    <a:pt x="11301" y="793"/>
                  </a:cubicBezTo>
                  <a:lnTo>
                    <a:pt x="11325" y="764"/>
                  </a:lnTo>
                  <a:lnTo>
                    <a:pt x="11325" y="759"/>
                  </a:lnTo>
                  <a:lnTo>
                    <a:pt x="11349" y="735"/>
                  </a:lnTo>
                  <a:lnTo>
                    <a:pt x="11354" y="730"/>
                  </a:lnTo>
                  <a:lnTo>
                    <a:pt x="11378" y="702"/>
                  </a:lnTo>
                  <a:lnTo>
                    <a:pt x="11382" y="697"/>
                  </a:lnTo>
                  <a:lnTo>
                    <a:pt x="11406" y="673"/>
                  </a:lnTo>
                  <a:lnTo>
                    <a:pt x="11411" y="673"/>
                  </a:lnTo>
                  <a:lnTo>
                    <a:pt x="11440" y="644"/>
                  </a:lnTo>
                  <a:cubicBezTo>
                    <a:pt x="11565" y="534"/>
                    <a:pt x="11723" y="462"/>
                    <a:pt x="11886" y="428"/>
                  </a:cubicBezTo>
                  <a:lnTo>
                    <a:pt x="11930" y="423"/>
                  </a:lnTo>
                  <a:lnTo>
                    <a:pt x="11968" y="418"/>
                  </a:lnTo>
                  <a:close/>
                  <a:moveTo>
                    <a:pt x="8406" y="9760"/>
                  </a:moveTo>
                  <a:cubicBezTo>
                    <a:pt x="8411" y="9779"/>
                    <a:pt x="8411" y="9798"/>
                    <a:pt x="8416" y="9817"/>
                  </a:cubicBezTo>
                  <a:cubicBezTo>
                    <a:pt x="8416" y="9827"/>
                    <a:pt x="8416" y="9832"/>
                    <a:pt x="8421" y="9836"/>
                  </a:cubicBezTo>
                  <a:cubicBezTo>
                    <a:pt x="8425" y="9846"/>
                    <a:pt x="8425" y="9865"/>
                    <a:pt x="8430" y="9880"/>
                  </a:cubicBezTo>
                  <a:lnTo>
                    <a:pt x="8435" y="9904"/>
                  </a:lnTo>
                  <a:cubicBezTo>
                    <a:pt x="8435" y="9913"/>
                    <a:pt x="8440" y="9928"/>
                    <a:pt x="8445" y="9937"/>
                  </a:cubicBezTo>
                  <a:lnTo>
                    <a:pt x="8449" y="9966"/>
                  </a:lnTo>
                  <a:cubicBezTo>
                    <a:pt x="8454" y="9976"/>
                    <a:pt x="8454" y="9985"/>
                    <a:pt x="8459" y="10000"/>
                  </a:cubicBezTo>
                  <a:lnTo>
                    <a:pt x="8469" y="10024"/>
                  </a:lnTo>
                  <a:lnTo>
                    <a:pt x="8478" y="10057"/>
                  </a:lnTo>
                  <a:lnTo>
                    <a:pt x="8488" y="10081"/>
                  </a:lnTo>
                  <a:lnTo>
                    <a:pt x="8497" y="10115"/>
                  </a:lnTo>
                  <a:lnTo>
                    <a:pt x="8507" y="10139"/>
                  </a:lnTo>
                  <a:lnTo>
                    <a:pt x="8521" y="10168"/>
                  </a:lnTo>
                  <a:lnTo>
                    <a:pt x="8531" y="10192"/>
                  </a:lnTo>
                  <a:lnTo>
                    <a:pt x="8550" y="10225"/>
                  </a:lnTo>
                  <a:lnTo>
                    <a:pt x="8560" y="10244"/>
                  </a:lnTo>
                  <a:lnTo>
                    <a:pt x="8579" y="10283"/>
                  </a:lnTo>
                  <a:lnTo>
                    <a:pt x="8589" y="10297"/>
                  </a:lnTo>
                  <a:cubicBezTo>
                    <a:pt x="8598" y="10316"/>
                    <a:pt x="8608" y="10331"/>
                    <a:pt x="8617" y="10345"/>
                  </a:cubicBezTo>
                  <a:lnTo>
                    <a:pt x="8622" y="10360"/>
                  </a:lnTo>
                  <a:lnTo>
                    <a:pt x="8651" y="10398"/>
                  </a:lnTo>
                  <a:lnTo>
                    <a:pt x="8661" y="10412"/>
                  </a:lnTo>
                  <a:lnTo>
                    <a:pt x="8685" y="10441"/>
                  </a:lnTo>
                  <a:lnTo>
                    <a:pt x="8699" y="10460"/>
                  </a:lnTo>
                  <a:lnTo>
                    <a:pt x="8718" y="10489"/>
                  </a:lnTo>
                  <a:lnTo>
                    <a:pt x="8733" y="10508"/>
                  </a:lnTo>
                  <a:lnTo>
                    <a:pt x="8757" y="10532"/>
                  </a:lnTo>
                  <a:lnTo>
                    <a:pt x="8771" y="10552"/>
                  </a:lnTo>
                  <a:lnTo>
                    <a:pt x="8785" y="10561"/>
                  </a:lnTo>
                  <a:lnTo>
                    <a:pt x="1340" y="10566"/>
                  </a:lnTo>
                  <a:cubicBezTo>
                    <a:pt x="875" y="10566"/>
                    <a:pt x="505" y="10230"/>
                    <a:pt x="419" y="9760"/>
                  </a:cubicBezTo>
                  <a:close/>
                  <a:moveTo>
                    <a:pt x="3668" y="1"/>
                  </a:moveTo>
                  <a:cubicBezTo>
                    <a:pt x="2924" y="1"/>
                    <a:pt x="2319" y="606"/>
                    <a:pt x="2319" y="1350"/>
                  </a:cubicBezTo>
                  <a:lnTo>
                    <a:pt x="2319" y="9352"/>
                  </a:lnTo>
                  <a:lnTo>
                    <a:pt x="203" y="9352"/>
                  </a:lnTo>
                  <a:cubicBezTo>
                    <a:pt x="92" y="9352"/>
                    <a:pt x="1" y="9443"/>
                    <a:pt x="1" y="9558"/>
                  </a:cubicBezTo>
                  <a:cubicBezTo>
                    <a:pt x="11" y="10364"/>
                    <a:pt x="591" y="10974"/>
                    <a:pt x="1350" y="10974"/>
                  </a:cubicBezTo>
                  <a:lnTo>
                    <a:pt x="9779" y="10974"/>
                  </a:lnTo>
                  <a:cubicBezTo>
                    <a:pt x="10523" y="10969"/>
                    <a:pt x="11118" y="10364"/>
                    <a:pt x="11123" y="9620"/>
                  </a:cubicBezTo>
                  <a:lnTo>
                    <a:pt x="11123" y="7158"/>
                  </a:lnTo>
                  <a:cubicBezTo>
                    <a:pt x="11123" y="7047"/>
                    <a:pt x="11027" y="6956"/>
                    <a:pt x="10917" y="6956"/>
                  </a:cubicBezTo>
                  <a:cubicBezTo>
                    <a:pt x="10802" y="6956"/>
                    <a:pt x="10715" y="7047"/>
                    <a:pt x="10715" y="7158"/>
                  </a:cubicBezTo>
                  <a:lnTo>
                    <a:pt x="10715" y="9620"/>
                  </a:lnTo>
                  <a:cubicBezTo>
                    <a:pt x="10710" y="10144"/>
                    <a:pt x="10288" y="10566"/>
                    <a:pt x="9769" y="10566"/>
                  </a:cubicBezTo>
                  <a:lnTo>
                    <a:pt x="9745" y="10566"/>
                  </a:lnTo>
                  <a:cubicBezTo>
                    <a:pt x="9213" y="10566"/>
                    <a:pt x="8805" y="10129"/>
                    <a:pt x="8800" y="9553"/>
                  </a:cubicBezTo>
                  <a:cubicBezTo>
                    <a:pt x="8800" y="9443"/>
                    <a:pt x="8709" y="9352"/>
                    <a:pt x="8598" y="9352"/>
                  </a:cubicBezTo>
                  <a:lnTo>
                    <a:pt x="2718" y="9352"/>
                  </a:lnTo>
                  <a:lnTo>
                    <a:pt x="2718" y="1350"/>
                  </a:lnTo>
                  <a:cubicBezTo>
                    <a:pt x="2718" y="831"/>
                    <a:pt x="3140" y="409"/>
                    <a:pt x="3659" y="409"/>
                  </a:cubicBezTo>
                  <a:lnTo>
                    <a:pt x="11099" y="409"/>
                  </a:lnTo>
                  <a:lnTo>
                    <a:pt x="11085" y="428"/>
                  </a:lnTo>
                  <a:lnTo>
                    <a:pt x="11061" y="447"/>
                  </a:lnTo>
                  <a:lnTo>
                    <a:pt x="11042" y="476"/>
                  </a:lnTo>
                  <a:lnTo>
                    <a:pt x="11022" y="500"/>
                  </a:lnTo>
                  <a:lnTo>
                    <a:pt x="10998" y="524"/>
                  </a:lnTo>
                  <a:lnTo>
                    <a:pt x="10979" y="548"/>
                  </a:lnTo>
                  <a:lnTo>
                    <a:pt x="10965" y="577"/>
                  </a:lnTo>
                  <a:lnTo>
                    <a:pt x="10946" y="601"/>
                  </a:lnTo>
                  <a:lnTo>
                    <a:pt x="10926" y="630"/>
                  </a:lnTo>
                  <a:lnTo>
                    <a:pt x="10907" y="654"/>
                  </a:lnTo>
                  <a:lnTo>
                    <a:pt x="10893" y="682"/>
                  </a:lnTo>
                  <a:lnTo>
                    <a:pt x="10878" y="711"/>
                  </a:lnTo>
                  <a:lnTo>
                    <a:pt x="10864" y="740"/>
                  </a:lnTo>
                  <a:lnTo>
                    <a:pt x="10850" y="769"/>
                  </a:lnTo>
                  <a:lnTo>
                    <a:pt x="10835" y="802"/>
                  </a:lnTo>
                  <a:lnTo>
                    <a:pt x="10821" y="831"/>
                  </a:lnTo>
                  <a:cubicBezTo>
                    <a:pt x="10816" y="841"/>
                    <a:pt x="10811" y="850"/>
                    <a:pt x="10811" y="860"/>
                  </a:cubicBezTo>
                  <a:cubicBezTo>
                    <a:pt x="10806" y="870"/>
                    <a:pt x="10802" y="879"/>
                    <a:pt x="10797" y="889"/>
                  </a:cubicBezTo>
                  <a:cubicBezTo>
                    <a:pt x="10792" y="898"/>
                    <a:pt x="10792" y="913"/>
                    <a:pt x="10787" y="922"/>
                  </a:cubicBezTo>
                  <a:cubicBezTo>
                    <a:pt x="10782" y="932"/>
                    <a:pt x="10778" y="942"/>
                    <a:pt x="10778" y="951"/>
                  </a:cubicBezTo>
                  <a:cubicBezTo>
                    <a:pt x="10773" y="961"/>
                    <a:pt x="10768" y="975"/>
                    <a:pt x="10768" y="985"/>
                  </a:cubicBezTo>
                  <a:cubicBezTo>
                    <a:pt x="10763" y="994"/>
                    <a:pt x="10758" y="1004"/>
                    <a:pt x="10758" y="1014"/>
                  </a:cubicBezTo>
                  <a:cubicBezTo>
                    <a:pt x="10754" y="1028"/>
                    <a:pt x="10754" y="1038"/>
                    <a:pt x="10749" y="1052"/>
                  </a:cubicBezTo>
                  <a:cubicBezTo>
                    <a:pt x="10749" y="1062"/>
                    <a:pt x="10744" y="1071"/>
                    <a:pt x="10744" y="1081"/>
                  </a:cubicBezTo>
                  <a:cubicBezTo>
                    <a:pt x="10739" y="1090"/>
                    <a:pt x="10739" y="1105"/>
                    <a:pt x="10734" y="1119"/>
                  </a:cubicBezTo>
                  <a:cubicBezTo>
                    <a:pt x="10734" y="1129"/>
                    <a:pt x="10734" y="1138"/>
                    <a:pt x="10730" y="1148"/>
                  </a:cubicBezTo>
                  <a:cubicBezTo>
                    <a:pt x="10730" y="1158"/>
                    <a:pt x="10730" y="1172"/>
                    <a:pt x="10725" y="1186"/>
                  </a:cubicBezTo>
                  <a:cubicBezTo>
                    <a:pt x="10725" y="1201"/>
                    <a:pt x="10725" y="1206"/>
                    <a:pt x="10725" y="1215"/>
                  </a:cubicBezTo>
                  <a:cubicBezTo>
                    <a:pt x="10720" y="1225"/>
                    <a:pt x="10725" y="1244"/>
                    <a:pt x="10720" y="1258"/>
                  </a:cubicBezTo>
                  <a:cubicBezTo>
                    <a:pt x="10715" y="1273"/>
                    <a:pt x="10720" y="1273"/>
                    <a:pt x="10720" y="1282"/>
                  </a:cubicBezTo>
                  <a:lnTo>
                    <a:pt x="10720" y="1350"/>
                  </a:lnTo>
                  <a:lnTo>
                    <a:pt x="10720" y="3154"/>
                  </a:lnTo>
                  <a:cubicBezTo>
                    <a:pt x="10720" y="3291"/>
                    <a:pt x="10822" y="3360"/>
                    <a:pt x="10924" y="3360"/>
                  </a:cubicBezTo>
                  <a:cubicBezTo>
                    <a:pt x="11026" y="3360"/>
                    <a:pt x="11128" y="3291"/>
                    <a:pt x="11128" y="3154"/>
                  </a:cubicBezTo>
                  <a:lnTo>
                    <a:pt x="11128" y="1623"/>
                  </a:lnTo>
                  <a:lnTo>
                    <a:pt x="13216" y="1623"/>
                  </a:lnTo>
                  <a:cubicBezTo>
                    <a:pt x="13331" y="1623"/>
                    <a:pt x="13422" y="1527"/>
                    <a:pt x="13422" y="1417"/>
                  </a:cubicBezTo>
                  <a:cubicBezTo>
                    <a:pt x="13413" y="610"/>
                    <a:pt x="12832" y="1"/>
                    <a:pt x="1206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2" name="Google Shape;24732;p76"/>
            <p:cNvSpPr/>
            <p:nvPr/>
          </p:nvSpPr>
          <p:spPr>
            <a:xfrm>
              <a:off x="6379478" y="2559365"/>
              <a:ext cx="173461" cy="138061"/>
            </a:xfrm>
            <a:custGeom>
              <a:rect b="b" l="l" r="r" t="t"/>
              <a:pathLst>
                <a:path extrusionOk="0" h="5269" w="6620">
                  <a:moveTo>
                    <a:pt x="4651" y="523"/>
                  </a:moveTo>
                  <a:lnTo>
                    <a:pt x="4651" y="523"/>
                  </a:lnTo>
                  <a:cubicBezTo>
                    <a:pt x="4037" y="826"/>
                    <a:pt x="3446" y="1171"/>
                    <a:pt x="2875" y="1555"/>
                  </a:cubicBezTo>
                  <a:cubicBezTo>
                    <a:pt x="2256" y="1963"/>
                    <a:pt x="1670" y="2414"/>
                    <a:pt x="1108" y="2904"/>
                  </a:cubicBezTo>
                  <a:cubicBezTo>
                    <a:pt x="1243" y="2539"/>
                    <a:pt x="1435" y="2203"/>
                    <a:pt x="1684" y="1910"/>
                  </a:cubicBezTo>
                  <a:cubicBezTo>
                    <a:pt x="2160" y="1368"/>
                    <a:pt x="2884" y="960"/>
                    <a:pt x="3840" y="696"/>
                  </a:cubicBezTo>
                  <a:cubicBezTo>
                    <a:pt x="4109" y="624"/>
                    <a:pt x="4377" y="566"/>
                    <a:pt x="4651" y="523"/>
                  </a:cubicBezTo>
                  <a:close/>
                  <a:moveTo>
                    <a:pt x="5741" y="518"/>
                  </a:moveTo>
                  <a:lnTo>
                    <a:pt x="5741" y="518"/>
                  </a:lnTo>
                  <a:cubicBezTo>
                    <a:pt x="5443" y="787"/>
                    <a:pt x="5150" y="1085"/>
                    <a:pt x="4829" y="1430"/>
                  </a:cubicBezTo>
                  <a:cubicBezTo>
                    <a:pt x="4272" y="2040"/>
                    <a:pt x="3062" y="2818"/>
                    <a:pt x="2529" y="2981"/>
                  </a:cubicBezTo>
                  <a:cubicBezTo>
                    <a:pt x="2236" y="3072"/>
                    <a:pt x="1992" y="3139"/>
                    <a:pt x="1771" y="3197"/>
                  </a:cubicBezTo>
                  <a:cubicBezTo>
                    <a:pt x="1579" y="3250"/>
                    <a:pt x="1401" y="3298"/>
                    <a:pt x="1224" y="3355"/>
                  </a:cubicBezTo>
                  <a:cubicBezTo>
                    <a:pt x="1300" y="3278"/>
                    <a:pt x="1396" y="3197"/>
                    <a:pt x="1502" y="3101"/>
                  </a:cubicBezTo>
                  <a:cubicBezTo>
                    <a:pt x="2011" y="2664"/>
                    <a:pt x="2544" y="2261"/>
                    <a:pt x="3100" y="1891"/>
                  </a:cubicBezTo>
                  <a:cubicBezTo>
                    <a:pt x="4128" y="1205"/>
                    <a:pt x="5059" y="725"/>
                    <a:pt x="5741" y="518"/>
                  </a:cubicBezTo>
                  <a:close/>
                  <a:moveTo>
                    <a:pt x="6163" y="1"/>
                  </a:moveTo>
                  <a:cubicBezTo>
                    <a:pt x="4500" y="1"/>
                    <a:pt x="2448" y="435"/>
                    <a:pt x="1387" y="1646"/>
                  </a:cubicBezTo>
                  <a:cubicBezTo>
                    <a:pt x="892" y="2208"/>
                    <a:pt x="667" y="2918"/>
                    <a:pt x="451" y="3605"/>
                  </a:cubicBezTo>
                  <a:lnTo>
                    <a:pt x="393" y="3773"/>
                  </a:lnTo>
                  <a:lnTo>
                    <a:pt x="393" y="3782"/>
                  </a:lnTo>
                  <a:lnTo>
                    <a:pt x="52" y="5002"/>
                  </a:lnTo>
                  <a:cubicBezTo>
                    <a:pt x="1" y="5163"/>
                    <a:pt x="128" y="5269"/>
                    <a:pt x="252" y="5269"/>
                  </a:cubicBezTo>
                  <a:cubicBezTo>
                    <a:pt x="335" y="5269"/>
                    <a:pt x="416" y="5222"/>
                    <a:pt x="441" y="5112"/>
                  </a:cubicBezTo>
                  <a:lnTo>
                    <a:pt x="763" y="3984"/>
                  </a:lnTo>
                  <a:cubicBezTo>
                    <a:pt x="1152" y="3802"/>
                    <a:pt x="1464" y="3715"/>
                    <a:pt x="1886" y="3600"/>
                  </a:cubicBezTo>
                  <a:cubicBezTo>
                    <a:pt x="2107" y="3538"/>
                    <a:pt x="2356" y="3470"/>
                    <a:pt x="2659" y="3379"/>
                  </a:cubicBezTo>
                  <a:cubicBezTo>
                    <a:pt x="3312" y="3178"/>
                    <a:pt x="4560" y="2338"/>
                    <a:pt x="5136" y="1718"/>
                  </a:cubicBezTo>
                  <a:cubicBezTo>
                    <a:pt x="5577" y="1234"/>
                    <a:pt x="6048" y="778"/>
                    <a:pt x="6552" y="365"/>
                  </a:cubicBezTo>
                  <a:cubicBezTo>
                    <a:pt x="6561" y="355"/>
                    <a:pt x="6566" y="350"/>
                    <a:pt x="6571" y="346"/>
                  </a:cubicBezTo>
                  <a:cubicBezTo>
                    <a:pt x="6581" y="336"/>
                    <a:pt x="6585" y="326"/>
                    <a:pt x="6590" y="322"/>
                  </a:cubicBezTo>
                  <a:lnTo>
                    <a:pt x="6590" y="317"/>
                  </a:lnTo>
                  <a:cubicBezTo>
                    <a:pt x="6600" y="302"/>
                    <a:pt x="6605" y="283"/>
                    <a:pt x="6614" y="264"/>
                  </a:cubicBezTo>
                  <a:lnTo>
                    <a:pt x="6614" y="259"/>
                  </a:lnTo>
                  <a:cubicBezTo>
                    <a:pt x="6614" y="254"/>
                    <a:pt x="6614" y="245"/>
                    <a:pt x="6619" y="235"/>
                  </a:cubicBezTo>
                  <a:lnTo>
                    <a:pt x="6619" y="216"/>
                  </a:lnTo>
                  <a:lnTo>
                    <a:pt x="6619" y="197"/>
                  </a:lnTo>
                  <a:lnTo>
                    <a:pt x="6619" y="187"/>
                  </a:lnTo>
                  <a:cubicBezTo>
                    <a:pt x="6614" y="168"/>
                    <a:pt x="6614" y="149"/>
                    <a:pt x="6609" y="134"/>
                  </a:cubicBezTo>
                  <a:lnTo>
                    <a:pt x="6609" y="129"/>
                  </a:lnTo>
                  <a:cubicBezTo>
                    <a:pt x="6605" y="120"/>
                    <a:pt x="6600" y="110"/>
                    <a:pt x="6595" y="101"/>
                  </a:cubicBezTo>
                  <a:cubicBezTo>
                    <a:pt x="6590" y="91"/>
                    <a:pt x="6585" y="86"/>
                    <a:pt x="6581" y="77"/>
                  </a:cubicBezTo>
                  <a:cubicBezTo>
                    <a:pt x="6576" y="67"/>
                    <a:pt x="6566" y="62"/>
                    <a:pt x="6561" y="53"/>
                  </a:cubicBezTo>
                  <a:lnTo>
                    <a:pt x="6557" y="53"/>
                  </a:lnTo>
                  <a:cubicBezTo>
                    <a:pt x="6552" y="43"/>
                    <a:pt x="6547" y="38"/>
                    <a:pt x="6537" y="33"/>
                  </a:cubicBezTo>
                  <a:cubicBezTo>
                    <a:pt x="6533" y="29"/>
                    <a:pt x="6523" y="24"/>
                    <a:pt x="6518" y="19"/>
                  </a:cubicBezTo>
                  <a:lnTo>
                    <a:pt x="6513" y="19"/>
                  </a:lnTo>
                  <a:cubicBezTo>
                    <a:pt x="6504" y="14"/>
                    <a:pt x="6494" y="14"/>
                    <a:pt x="6485" y="9"/>
                  </a:cubicBezTo>
                  <a:cubicBezTo>
                    <a:pt x="6480" y="5"/>
                    <a:pt x="6470" y="5"/>
                    <a:pt x="6461" y="5"/>
                  </a:cubicBezTo>
                  <a:lnTo>
                    <a:pt x="6456" y="5"/>
                  </a:lnTo>
                  <a:cubicBezTo>
                    <a:pt x="6451" y="2"/>
                    <a:pt x="6446" y="1"/>
                    <a:pt x="6441" y="1"/>
                  </a:cubicBezTo>
                  <a:cubicBezTo>
                    <a:pt x="6437" y="1"/>
                    <a:pt x="6432" y="2"/>
                    <a:pt x="6427" y="5"/>
                  </a:cubicBezTo>
                  <a:cubicBezTo>
                    <a:pt x="6340" y="2"/>
                    <a:pt x="6252" y="1"/>
                    <a:pt x="616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33" name="Google Shape;24733;p76"/>
          <p:cNvGrpSpPr/>
          <p:nvPr/>
        </p:nvGrpSpPr>
        <p:grpSpPr>
          <a:xfrm>
            <a:off x="7076255" y="2428248"/>
            <a:ext cx="369455" cy="363638"/>
            <a:chOff x="7076255" y="2428248"/>
            <a:chExt cx="369455" cy="363638"/>
          </a:xfrm>
        </p:grpSpPr>
        <p:sp>
          <p:nvSpPr>
            <p:cNvPr id="24734" name="Google Shape;24734;p76"/>
            <p:cNvSpPr/>
            <p:nvPr/>
          </p:nvSpPr>
          <p:spPr>
            <a:xfrm>
              <a:off x="7082544" y="2433567"/>
              <a:ext cx="358136" cy="352974"/>
            </a:xfrm>
            <a:custGeom>
              <a:rect b="b" l="l" r="r" t="t"/>
              <a:pathLst>
                <a:path extrusionOk="0" h="13471" w="13668">
                  <a:moveTo>
                    <a:pt x="2706" y="0"/>
                  </a:moveTo>
                  <a:cubicBezTo>
                    <a:pt x="2674" y="0"/>
                    <a:pt x="2641" y="2"/>
                    <a:pt x="2608" y="5"/>
                  </a:cubicBezTo>
                  <a:cubicBezTo>
                    <a:pt x="2003" y="68"/>
                    <a:pt x="1412" y="188"/>
                    <a:pt x="831" y="361"/>
                  </a:cubicBezTo>
                  <a:cubicBezTo>
                    <a:pt x="289" y="519"/>
                    <a:pt x="1" y="1114"/>
                    <a:pt x="222" y="1642"/>
                  </a:cubicBezTo>
                  <a:lnTo>
                    <a:pt x="1988" y="5910"/>
                  </a:lnTo>
                  <a:cubicBezTo>
                    <a:pt x="2025" y="5995"/>
                    <a:pt x="2109" y="6049"/>
                    <a:pt x="2195" y="6049"/>
                  </a:cubicBezTo>
                  <a:cubicBezTo>
                    <a:pt x="2221" y="6049"/>
                    <a:pt x="2247" y="6044"/>
                    <a:pt x="2272" y="6035"/>
                  </a:cubicBezTo>
                  <a:cubicBezTo>
                    <a:pt x="2651" y="5900"/>
                    <a:pt x="3049" y="5823"/>
                    <a:pt x="3448" y="5804"/>
                  </a:cubicBezTo>
                  <a:cubicBezTo>
                    <a:pt x="3568" y="5795"/>
                    <a:pt x="3664" y="5694"/>
                    <a:pt x="3664" y="5574"/>
                  </a:cubicBezTo>
                  <a:cubicBezTo>
                    <a:pt x="3664" y="5694"/>
                    <a:pt x="3755" y="5795"/>
                    <a:pt x="3875" y="5804"/>
                  </a:cubicBezTo>
                  <a:cubicBezTo>
                    <a:pt x="4278" y="5823"/>
                    <a:pt x="4676" y="5900"/>
                    <a:pt x="5051" y="6035"/>
                  </a:cubicBezTo>
                  <a:cubicBezTo>
                    <a:pt x="5077" y="6044"/>
                    <a:pt x="5104" y="6049"/>
                    <a:pt x="5130" y="6049"/>
                  </a:cubicBezTo>
                  <a:cubicBezTo>
                    <a:pt x="5219" y="6049"/>
                    <a:pt x="5302" y="5995"/>
                    <a:pt x="5339" y="5910"/>
                  </a:cubicBezTo>
                  <a:lnTo>
                    <a:pt x="5339" y="5910"/>
                  </a:lnTo>
                  <a:cubicBezTo>
                    <a:pt x="5291" y="6020"/>
                    <a:pt x="5339" y="6150"/>
                    <a:pt x="5449" y="6203"/>
                  </a:cubicBezTo>
                  <a:cubicBezTo>
                    <a:pt x="5809" y="6375"/>
                    <a:pt x="6145" y="6596"/>
                    <a:pt x="6443" y="6870"/>
                  </a:cubicBezTo>
                  <a:cubicBezTo>
                    <a:pt x="6474" y="6827"/>
                    <a:pt x="6515" y="6809"/>
                    <a:pt x="6558" y="6809"/>
                  </a:cubicBezTo>
                  <a:cubicBezTo>
                    <a:pt x="6716" y="6809"/>
                    <a:pt x="6900" y="7054"/>
                    <a:pt x="6745" y="7167"/>
                  </a:cubicBezTo>
                  <a:cubicBezTo>
                    <a:pt x="7014" y="7465"/>
                    <a:pt x="7240" y="7801"/>
                    <a:pt x="7413" y="8166"/>
                  </a:cubicBezTo>
                  <a:cubicBezTo>
                    <a:pt x="7452" y="8245"/>
                    <a:pt x="7533" y="8292"/>
                    <a:pt x="7617" y="8292"/>
                  </a:cubicBezTo>
                  <a:cubicBezTo>
                    <a:pt x="7645" y="8292"/>
                    <a:pt x="7673" y="8287"/>
                    <a:pt x="7701" y="8276"/>
                  </a:cubicBezTo>
                  <a:lnTo>
                    <a:pt x="7701" y="8276"/>
                  </a:lnTo>
                  <a:cubicBezTo>
                    <a:pt x="7590" y="8319"/>
                    <a:pt x="7537" y="8444"/>
                    <a:pt x="7576" y="8559"/>
                  </a:cubicBezTo>
                  <a:cubicBezTo>
                    <a:pt x="7710" y="8939"/>
                    <a:pt x="7787" y="9332"/>
                    <a:pt x="7811" y="9736"/>
                  </a:cubicBezTo>
                  <a:cubicBezTo>
                    <a:pt x="7816" y="9856"/>
                    <a:pt x="7917" y="9947"/>
                    <a:pt x="8037" y="9947"/>
                  </a:cubicBezTo>
                  <a:cubicBezTo>
                    <a:pt x="7917" y="9947"/>
                    <a:pt x="7816" y="10043"/>
                    <a:pt x="7811" y="10163"/>
                  </a:cubicBezTo>
                  <a:cubicBezTo>
                    <a:pt x="7787" y="10561"/>
                    <a:pt x="7710" y="10960"/>
                    <a:pt x="7576" y="11339"/>
                  </a:cubicBezTo>
                  <a:cubicBezTo>
                    <a:pt x="7533" y="11454"/>
                    <a:pt x="7590" y="11584"/>
                    <a:pt x="7705" y="11632"/>
                  </a:cubicBezTo>
                  <a:lnTo>
                    <a:pt x="11973" y="13398"/>
                  </a:lnTo>
                  <a:cubicBezTo>
                    <a:pt x="12092" y="13447"/>
                    <a:pt x="12216" y="13471"/>
                    <a:pt x="12338" y="13471"/>
                  </a:cubicBezTo>
                  <a:cubicBezTo>
                    <a:pt x="12747" y="13471"/>
                    <a:pt x="13132" y="13206"/>
                    <a:pt x="13255" y="12784"/>
                  </a:cubicBezTo>
                  <a:cubicBezTo>
                    <a:pt x="13427" y="12203"/>
                    <a:pt x="13543" y="11612"/>
                    <a:pt x="13605" y="11012"/>
                  </a:cubicBezTo>
                  <a:cubicBezTo>
                    <a:pt x="13667" y="10446"/>
                    <a:pt x="13226" y="9956"/>
                    <a:pt x="12654" y="9952"/>
                  </a:cubicBezTo>
                  <a:cubicBezTo>
                    <a:pt x="13226" y="9952"/>
                    <a:pt x="13667" y="9457"/>
                    <a:pt x="13605" y="8895"/>
                  </a:cubicBezTo>
                  <a:cubicBezTo>
                    <a:pt x="13543" y="8295"/>
                    <a:pt x="13427" y="7700"/>
                    <a:pt x="13255" y="7119"/>
                  </a:cubicBezTo>
                  <a:cubicBezTo>
                    <a:pt x="13132" y="6701"/>
                    <a:pt x="12748" y="6437"/>
                    <a:pt x="12338" y="6437"/>
                  </a:cubicBezTo>
                  <a:cubicBezTo>
                    <a:pt x="12216" y="6437"/>
                    <a:pt x="12093" y="6460"/>
                    <a:pt x="11973" y="6510"/>
                  </a:cubicBezTo>
                  <a:cubicBezTo>
                    <a:pt x="12496" y="6294"/>
                    <a:pt x="12717" y="5665"/>
                    <a:pt x="12448" y="5171"/>
                  </a:cubicBezTo>
                  <a:cubicBezTo>
                    <a:pt x="12314" y="4921"/>
                    <a:pt x="12170" y="4686"/>
                    <a:pt x="12016" y="4450"/>
                  </a:cubicBezTo>
                  <a:cubicBezTo>
                    <a:pt x="11838" y="4182"/>
                    <a:pt x="11646" y="3918"/>
                    <a:pt x="11440" y="3668"/>
                  </a:cubicBezTo>
                  <a:cubicBezTo>
                    <a:pt x="11251" y="3433"/>
                    <a:pt x="10974" y="3313"/>
                    <a:pt x="10697" y="3313"/>
                  </a:cubicBezTo>
                  <a:cubicBezTo>
                    <a:pt x="10454" y="3313"/>
                    <a:pt x="10210" y="3405"/>
                    <a:pt x="10024" y="3591"/>
                  </a:cubicBezTo>
                  <a:cubicBezTo>
                    <a:pt x="10422" y="3193"/>
                    <a:pt x="10389" y="2530"/>
                    <a:pt x="9947" y="2175"/>
                  </a:cubicBezTo>
                  <a:cubicBezTo>
                    <a:pt x="9702" y="1974"/>
                    <a:pt x="9448" y="1786"/>
                    <a:pt x="9184" y="1614"/>
                  </a:cubicBezTo>
                  <a:cubicBezTo>
                    <a:pt x="8944" y="1450"/>
                    <a:pt x="8699" y="1306"/>
                    <a:pt x="8445" y="1167"/>
                  </a:cubicBezTo>
                  <a:cubicBezTo>
                    <a:pt x="8299" y="1088"/>
                    <a:pt x="8142" y="1051"/>
                    <a:pt x="7988" y="1051"/>
                  </a:cubicBezTo>
                  <a:cubicBezTo>
                    <a:pt x="7616" y="1051"/>
                    <a:pt x="7260" y="1268"/>
                    <a:pt x="7107" y="1639"/>
                  </a:cubicBezTo>
                  <a:lnTo>
                    <a:pt x="7107" y="1639"/>
                  </a:lnTo>
                  <a:cubicBezTo>
                    <a:pt x="7320" y="1117"/>
                    <a:pt x="7037" y="519"/>
                    <a:pt x="6496" y="361"/>
                  </a:cubicBezTo>
                  <a:cubicBezTo>
                    <a:pt x="6208" y="274"/>
                    <a:pt x="5920" y="202"/>
                    <a:pt x="5622" y="145"/>
                  </a:cubicBezTo>
                  <a:cubicBezTo>
                    <a:pt x="5324" y="87"/>
                    <a:pt x="5027" y="39"/>
                    <a:pt x="4724" y="5"/>
                  </a:cubicBezTo>
                  <a:cubicBezTo>
                    <a:pt x="4691" y="2"/>
                    <a:pt x="4658" y="0"/>
                    <a:pt x="4625" y="0"/>
                  </a:cubicBezTo>
                  <a:cubicBezTo>
                    <a:pt x="4102" y="0"/>
                    <a:pt x="3668" y="423"/>
                    <a:pt x="3664" y="956"/>
                  </a:cubicBezTo>
                  <a:cubicBezTo>
                    <a:pt x="3664" y="423"/>
                    <a:pt x="3226" y="0"/>
                    <a:pt x="2706" y="0"/>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5" name="Google Shape;24735;p76"/>
            <p:cNvSpPr/>
            <p:nvPr/>
          </p:nvSpPr>
          <p:spPr>
            <a:xfrm>
              <a:off x="7268319" y="2550168"/>
              <a:ext cx="147441" cy="100749"/>
            </a:xfrm>
            <a:custGeom>
              <a:rect b="b" l="l" r="r" t="t"/>
              <a:pathLst>
                <a:path extrusionOk="0" h="3845" w="5627">
                  <a:moveTo>
                    <a:pt x="4926" y="0"/>
                  </a:moveTo>
                  <a:lnTo>
                    <a:pt x="1" y="3159"/>
                  </a:lnTo>
                  <a:cubicBezTo>
                    <a:pt x="121" y="3337"/>
                    <a:pt x="231" y="3524"/>
                    <a:pt x="323" y="3721"/>
                  </a:cubicBezTo>
                  <a:cubicBezTo>
                    <a:pt x="361" y="3798"/>
                    <a:pt x="442" y="3845"/>
                    <a:pt x="526" y="3845"/>
                  </a:cubicBezTo>
                  <a:cubicBezTo>
                    <a:pt x="556" y="3845"/>
                    <a:pt x="586" y="3839"/>
                    <a:pt x="615" y="3826"/>
                  </a:cubicBezTo>
                  <a:lnTo>
                    <a:pt x="4883" y="2060"/>
                  </a:lnTo>
                  <a:cubicBezTo>
                    <a:pt x="5406" y="1844"/>
                    <a:pt x="5627" y="1215"/>
                    <a:pt x="5358" y="721"/>
                  </a:cubicBezTo>
                  <a:cubicBezTo>
                    <a:pt x="5224" y="471"/>
                    <a:pt x="5080" y="236"/>
                    <a:pt x="4926"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6" name="Google Shape;24736;p76"/>
            <p:cNvSpPr/>
            <p:nvPr/>
          </p:nvSpPr>
          <p:spPr>
            <a:xfrm>
              <a:off x="7285194" y="2641353"/>
              <a:ext cx="155355" cy="52981"/>
            </a:xfrm>
            <a:custGeom>
              <a:rect b="b" l="l" r="r" t="t"/>
              <a:pathLst>
                <a:path extrusionOk="0" h="2022" w="5929">
                  <a:moveTo>
                    <a:pt x="5722" y="1"/>
                  </a:moveTo>
                  <a:lnTo>
                    <a:pt x="0" y="1201"/>
                  </a:lnTo>
                  <a:cubicBezTo>
                    <a:pt x="43" y="1397"/>
                    <a:pt x="67" y="1604"/>
                    <a:pt x="77" y="1806"/>
                  </a:cubicBezTo>
                  <a:cubicBezTo>
                    <a:pt x="82" y="1926"/>
                    <a:pt x="183" y="2022"/>
                    <a:pt x="303" y="2022"/>
                  </a:cubicBezTo>
                  <a:lnTo>
                    <a:pt x="4925" y="2022"/>
                  </a:lnTo>
                  <a:cubicBezTo>
                    <a:pt x="5492" y="2017"/>
                    <a:pt x="5929" y="1527"/>
                    <a:pt x="5871" y="965"/>
                  </a:cubicBezTo>
                  <a:cubicBezTo>
                    <a:pt x="5837" y="639"/>
                    <a:pt x="5789" y="313"/>
                    <a:pt x="57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7" name="Google Shape;24737;p76"/>
            <p:cNvSpPr/>
            <p:nvPr/>
          </p:nvSpPr>
          <p:spPr>
            <a:xfrm>
              <a:off x="7238763" y="2475831"/>
              <a:ext cx="116889" cy="139292"/>
            </a:xfrm>
            <a:custGeom>
              <a:rect b="b" l="l" r="r" t="t"/>
              <a:pathLst>
                <a:path extrusionOk="0" h="5316" w="4461">
                  <a:moveTo>
                    <a:pt x="3222" y="1"/>
                  </a:moveTo>
                  <a:lnTo>
                    <a:pt x="1" y="4882"/>
                  </a:lnTo>
                  <a:cubicBezTo>
                    <a:pt x="169" y="4993"/>
                    <a:pt x="327" y="5118"/>
                    <a:pt x="481" y="5257"/>
                  </a:cubicBezTo>
                  <a:cubicBezTo>
                    <a:pt x="525" y="5296"/>
                    <a:pt x="578" y="5315"/>
                    <a:pt x="632" y="5315"/>
                  </a:cubicBezTo>
                  <a:cubicBezTo>
                    <a:pt x="690" y="5315"/>
                    <a:pt x="748" y="5292"/>
                    <a:pt x="793" y="5247"/>
                  </a:cubicBezTo>
                  <a:lnTo>
                    <a:pt x="4057" y="1978"/>
                  </a:lnTo>
                  <a:cubicBezTo>
                    <a:pt x="4460" y="1580"/>
                    <a:pt x="4427" y="917"/>
                    <a:pt x="3985" y="562"/>
                  </a:cubicBezTo>
                  <a:cubicBezTo>
                    <a:pt x="3740" y="361"/>
                    <a:pt x="3486" y="173"/>
                    <a:pt x="3222"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8" name="Google Shape;24738;p76"/>
            <p:cNvSpPr/>
            <p:nvPr/>
          </p:nvSpPr>
          <p:spPr>
            <a:xfrm>
              <a:off x="7280032" y="2713672"/>
              <a:ext cx="155852" cy="72869"/>
            </a:xfrm>
            <a:custGeom>
              <a:rect b="b" l="l" r="r" t="t"/>
              <a:pathLst>
                <a:path extrusionOk="0" h="2781" w="5948">
                  <a:moveTo>
                    <a:pt x="216" y="1"/>
                  </a:moveTo>
                  <a:cubicBezTo>
                    <a:pt x="173" y="222"/>
                    <a:pt x="116" y="438"/>
                    <a:pt x="39" y="654"/>
                  </a:cubicBezTo>
                  <a:cubicBezTo>
                    <a:pt x="0" y="769"/>
                    <a:pt x="58" y="894"/>
                    <a:pt x="168" y="942"/>
                  </a:cubicBezTo>
                  <a:lnTo>
                    <a:pt x="4436" y="2708"/>
                  </a:lnTo>
                  <a:cubicBezTo>
                    <a:pt x="4556" y="2758"/>
                    <a:pt x="4679" y="2781"/>
                    <a:pt x="4801" y="2781"/>
                  </a:cubicBezTo>
                  <a:cubicBezTo>
                    <a:pt x="5211" y="2781"/>
                    <a:pt x="5595" y="2517"/>
                    <a:pt x="5718" y="2098"/>
                  </a:cubicBezTo>
                  <a:cubicBezTo>
                    <a:pt x="5809" y="1786"/>
                    <a:pt x="5886" y="1470"/>
                    <a:pt x="5948" y="1148"/>
                  </a:cubicBezTo>
                  <a:lnTo>
                    <a:pt x="216"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9" name="Google Shape;24739;p76"/>
            <p:cNvSpPr/>
            <p:nvPr/>
          </p:nvSpPr>
          <p:spPr>
            <a:xfrm>
              <a:off x="7128974" y="2433567"/>
              <a:ext cx="49575" cy="153861"/>
            </a:xfrm>
            <a:custGeom>
              <a:rect b="b" l="l" r="r" t="t"/>
              <a:pathLst>
                <a:path extrusionOk="0" h="5872" w="1892">
                  <a:moveTo>
                    <a:pt x="934" y="0"/>
                  </a:moveTo>
                  <a:cubicBezTo>
                    <a:pt x="902" y="0"/>
                    <a:pt x="869" y="2"/>
                    <a:pt x="836" y="5"/>
                  </a:cubicBezTo>
                  <a:cubicBezTo>
                    <a:pt x="552" y="34"/>
                    <a:pt x="274" y="77"/>
                    <a:pt x="0" y="130"/>
                  </a:cubicBezTo>
                  <a:lnTo>
                    <a:pt x="1100" y="5871"/>
                  </a:lnTo>
                  <a:cubicBezTo>
                    <a:pt x="1292" y="5838"/>
                    <a:pt x="1484" y="5814"/>
                    <a:pt x="1680" y="5804"/>
                  </a:cubicBezTo>
                  <a:cubicBezTo>
                    <a:pt x="1800" y="5795"/>
                    <a:pt x="1892" y="5694"/>
                    <a:pt x="1892" y="5574"/>
                  </a:cubicBezTo>
                  <a:lnTo>
                    <a:pt x="1892" y="956"/>
                  </a:lnTo>
                  <a:cubicBezTo>
                    <a:pt x="1892" y="423"/>
                    <a:pt x="1454" y="0"/>
                    <a:pt x="9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0" name="Google Shape;24740;p76"/>
            <p:cNvSpPr/>
            <p:nvPr/>
          </p:nvSpPr>
          <p:spPr>
            <a:xfrm>
              <a:off x="7199276" y="2437340"/>
              <a:ext cx="75123" cy="154804"/>
            </a:xfrm>
            <a:custGeom>
              <a:rect b="b" l="l" r="r" t="t"/>
              <a:pathLst>
                <a:path extrusionOk="0" h="5908" w="2867">
                  <a:moveTo>
                    <a:pt x="1167" y="1"/>
                  </a:moveTo>
                  <a:lnTo>
                    <a:pt x="1" y="5727"/>
                  </a:lnTo>
                  <a:cubicBezTo>
                    <a:pt x="202" y="5771"/>
                    <a:pt x="404" y="5823"/>
                    <a:pt x="601" y="5895"/>
                  </a:cubicBezTo>
                  <a:cubicBezTo>
                    <a:pt x="624" y="5903"/>
                    <a:pt x="648" y="5907"/>
                    <a:pt x="671" y="5907"/>
                  </a:cubicBezTo>
                  <a:cubicBezTo>
                    <a:pt x="760" y="5907"/>
                    <a:pt x="846" y="5853"/>
                    <a:pt x="884" y="5766"/>
                  </a:cubicBezTo>
                  <a:lnTo>
                    <a:pt x="2650" y="1498"/>
                  </a:lnTo>
                  <a:cubicBezTo>
                    <a:pt x="2866" y="970"/>
                    <a:pt x="2583" y="375"/>
                    <a:pt x="2041" y="217"/>
                  </a:cubicBezTo>
                  <a:cubicBezTo>
                    <a:pt x="1753" y="130"/>
                    <a:pt x="1460" y="58"/>
                    <a:pt x="1167"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1" name="Google Shape;24741;p76"/>
            <p:cNvSpPr/>
            <p:nvPr/>
          </p:nvSpPr>
          <p:spPr>
            <a:xfrm>
              <a:off x="7151849" y="2668892"/>
              <a:ext cx="52353" cy="52353"/>
            </a:xfrm>
            <a:custGeom>
              <a:rect b="b" l="l" r="r" t="t"/>
              <a:pathLst>
                <a:path extrusionOk="0" h="1998" w="1998">
                  <a:moveTo>
                    <a:pt x="999" y="1"/>
                  </a:moveTo>
                  <a:cubicBezTo>
                    <a:pt x="447" y="1"/>
                    <a:pt x="1" y="447"/>
                    <a:pt x="1" y="999"/>
                  </a:cubicBezTo>
                  <a:cubicBezTo>
                    <a:pt x="1" y="1551"/>
                    <a:pt x="447" y="1998"/>
                    <a:pt x="999" y="1998"/>
                  </a:cubicBezTo>
                  <a:cubicBezTo>
                    <a:pt x="1551" y="1998"/>
                    <a:pt x="1998" y="1551"/>
                    <a:pt x="1998" y="999"/>
                  </a:cubicBezTo>
                  <a:cubicBezTo>
                    <a:pt x="1998" y="447"/>
                    <a:pt x="1551" y="1"/>
                    <a:pt x="999"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2" name="Google Shape;24742;p76"/>
            <p:cNvSpPr/>
            <p:nvPr/>
          </p:nvSpPr>
          <p:spPr>
            <a:xfrm>
              <a:off x="7151849" y="2695068"/>
              <a:ext cx="52484" cy="26176"/>
            </a:xfrm>
            <a:custGeom>
              <a:rect b="b" l="l" r="r" t="t"/>
              <a:pathLst>
                <a:path extrusionOk="0" h="999" w="2003">
                  <a:moveTo>
                    <a:pt x="1" y="0"/>
                  </a:moveTo>
                  <a:cubicBezTo>
                    <a:pt x="1" y="552"/>
                    <a:pt x="447" y="999"/>
                    <a:pt x="999" y="999"/>
                  </a:cubicBezTo>
                  <a:cubicBezTo>
                    <a:pt x="1551" y="999"/>
                    <a:pt x="2003" y="552"/>
                    <a:pt x="200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3" name="Google Shape;24743;p76"/>
            <p:cNvSpPr/>
            <p:nvPr/>
          </p:nvSpPr>
          <p:spPr>
            <a:xfrm>
              <a:off x="7076255" y="2428248"/>
              <a:ext cx="369455" cy="363638"/>
            </a:xfrm>
            <a:custGeom>
              <a:rect b="b" l="l" r="r" t="t"/>
              <a:pathLst>
                <a:path extrusionOk="0" h="13878" w="14100">
                  <a:moveTo>
                    <a:pt x="4819" y="406"/>
                  </a:moveTo>
                  <a:lnTo>
                    <a:pt x="4819" y="406"/>
                  </a:lnTo>
                  <a:cubicBezTo>
                    <a:pt x="4648" y="415"/>
                    <a:pt x="4483" y="481"/>
                    <a:pt x="4355" y="597"/>
                  </a:cubicBezTo>
                  <a:cubicBezTo>
                    <a:pt x="4339" y="612"/>
                    <a:pt x="4323" y="627"/>
                    <a:pt x="4309" y="643"/>
                  </a:cubicBezTo>
                  <a:lnTo>
                    <a:pt x="4309" y="643"/>
                  </a:lnTo>
                  <a:cubicBezTo>
                    <a:pt x="4501" y="640"/>
                    <a:pt x="4691" y="556"/>
                    <a:pt x="4819" y="406"/>
                  </a:cubicBezTo>
                  <a:close/>
                  <a:moveTo>
                    <a:pt x="8229" y="1455"/>
                  </a:moveTo>
                  <a:cubicBezTo>
                    <a:pt x="8351" y="1455"/>
                    <a:pt x="8474" y="1485"/>
                    <a:pt x="8589" y="1548"/>
                  </a:cubicBezTo>
                  <a:cubicBezTo>
                    <a:pt x="8833" y="1682"/>
                    <a:pt x="9078" y="1826"/>
                    <a:pt x="9309" y="1985"/>
                  </a:cubicBezTo>
                  <a:cubicBezTo>
                    <a:pt x="9568" y="2153"/>
                    <a:pt x="9818" y="2340"/>
                    <a:pt x="10058" y="2532"/>
                  </a:cubicBezTo>
                  <a:cubicBezTo>
                    <a:pt x="10226" y="2666"/>
                    <a:pt x="10326" y="2868"/>
                    <a:pt x="10336" y="3079"/>
                  </a:cubicBezTo>
                  <a:lnTo>
                    <a:pt x="10336" y="3117"/>
                  </a:lnTo>
                  <a:cubicBezTo>
                    <a:pt x="10336" y="3319"/>
                    <a:pt x="10259" y="3511"/>
                    <a:pt x="10115" y="3655"/>
                  </a:cubicBezTo>
                  <a:lnTo>
                    <a:pt x="6851" y="6919"/>
                  </a:lnTo>
                  <a:cubicBezTo>
                    <a:pt x="6846" y="6924"/>
                    <a:pt x="6841" y="6929"/>
                    <a:pt x="6832" y="6929"/>
                  </a:cubicBezTo>
                  <a:cubicBezTo>
                    <a:pt x="6827" y="6929"/>
                    <a:pt x="6822" y="6924"/>
                    <a:pt x="6817" y="6924"/>
                  </a:cubicBezTo>
                  <a:cubicBezTo>
                    <a:pt x="6505" y="6641"/>
                    <a:pt x="6155" y="6406"/>
                    <a:pt x="5771" y="6223"/>
                  </a:cubicBezTo>
                  <a:cubicBezTo>
                    <a:pt x="5761" y="6218"/>
                    <a:pt x="5756" y="6204"/>
                    <a:pt x="5761" y="6190"/>
                  </a:cubicBezTo>
                  <a:lnTo>
                    <a:pt x="7533" y="1922"/>
                  </a:lnTo>
                  <a:cubicBezTo>
                    <a:pt x="7652" y="1630"/>
                    <a:pt x="7935" y="1455"/>
                    <a:pt x="8229" y="1455"/>
                  </a:cubicBezTo>
                  <a:close/>
                  <a:moveTo>
                    <a:pt x="10940" y="3718"/>
                  </a:moveTo>
                  <a:cubicBezTo>
                    <a:pt x="11158" y="3718"/>
                    <a:pt x="11376" y="3812"/>
                    <a:pt x="11526" y="3996"/>
                  </a:cubicBezTo>
                  <a:cubicBezTo>
                    <a:pt x="11723" y="4245"/>
                    <a:pt x="11915" y="4500"/>
                    <a:pt x="12088" y="4769"/>
                  </a:cubicBezTo>
                  <a:cubicBezTo>
                    <a:pt x="12237" y="4994"/>
                    <a:pt x="12381" y="5229"/>
                    <a:pt x="12510" y="5470"/>
                  </a:cubicBezTo>
                  <a:cubicBezTo>
                    <a:pt x="12626" y="5681"/>
                    <a:pt x="12630" y="5935"/>
                    <a:pt x="12525" y="6156"/>
                  </a:cubicBezTo>
                  <a:lnTo>
                    <a:pt x="12520" y="6170"/>
                  </a:lnTo>
                  <a:cubicBezTo>
                    <a:pt x="12438" y="6334"/>
                    <a:pt x="12304" y="6458"/>
                    <a:pt x="12136" y="6530"/>
                  </a:cubicBezTo>
                  <a:lnTo>
                    <a:pt x="7869" y="8297"/>
                  </a:lnTo>
                  <a:lnTo>
                    <a:pt x="7849" y="8297"/>
                  </a:lnTo>
                  <a:cubicBezTo>
                    <a:pt x="7845" y="8297"/>
                    <a:pt x="7840" y="8292"/>
                    <a:pt x="7840" y="8287"/>
                  </a:cubicBezTo>
                  <a:cubicBezTo>
                    <a:pt x="7657" y="7903"/>
                    <a:pt x="7422" y="7553"/>
                    <a:pt x="7139" y="7241"/>
                  </a:cubicBezTo>
                  <a:cubicBezTo>
                    <a:pt x="7129" y="7231"/>
                    <a:pt x="7129" y="7217"/>
                    <a:pt x="7139" y="7207"/>
                  </a:cubicBezTo>
                  <a:lnTo>
                    <a:pt x="10408" y="3938"/>
                  </a:lnTo>
                  <a:cubicBezTo>
                    <a:pt x="10556" y="3790"/>
                    <a:pt x="10748" y="3718"/>
                    <a:pt x="10940" y="3718"/>
                  </a:cubicBezTo>
                  <a:close/>
                  <a:moveTo>
                    <a:pt x="3904" y="6151"/>
                  </a:moveTo>
                  <a:cubicBezTo>
                    <a:pt x="3961" y="6190"/>
                    <a:pt x="4033" y="6209"/>
                    <a:pt x="4105" y="6214"/>
                  </a:cubicBezTo>
                  <a:cubicBezTo>
                    <a:pt x="4216" y="6218"/>
                    <a:pt x="4326" y="6228"/>
                    <a:pt x="4432" y="6242"/>
                  </a:cubicBezTo>
                  <a:lnTo>
                    <a:pt x="3884" y="8988"/>
                  </a:lnTo>
                  <a:lnTo>
                    <a:pt x="3832" y="8988"/>
                  </a:lnTo>
                  <a:lnTo>
                    <a:pt x="3342" y="6242"/>
                  </a:lnTo>
                  <a:cubicBezTo>
                    <a:pt x="3462" y="6228"/>
                    <a:pt x="3582" y="6214"/>
                    <a:pt x="3702" y="6209"/>
                  </a:cubicBezTo>
                  <a:cubicBezTo>
                    <a:pt x="3712" y="6209"/>
                    <a:pt x="3726" y="6209"/>
                    <a:pt x="3736" y="6204"/>
                  </a:cubicBezTo>
                  <a:lnTo>
                    <a:pt x="3745" y="6204"/>
                  </a:lnTo>
                  <a:lnTo>
                    <a:pt x="3784" y="6199"/>
                  </a:lnTo>
                  <a:lnTo>
                    <a:pt x="3817" y="6185"/>
                  </a:lnTo>
                  <a:lnTo>
                    <a:pt x="3822" y="6185"/>
                  </a:lnTo>
                  <a:lnTo>
                    <a:pt x="3856" y="6175"/>
                  </a:lnTo>
                  <a:lnTo>
                    <a:pt x="3860" y="6175"/>
                  </a:lnTo>
                  <a:lnTo>
                    <a:pt x="3889" y="6156"/>
                  </a:lnTo>
                  <a:lnTo>
                    <a:pt x="3894" y="6151"/>
                  </a:lnTo>
                  <a:close/>
                  <a:moveTo>
                    <a:pt x="4825" y="6310"/>
                  </a:moveTo>
                  <a:cubicBezTo>
                    <a:pt x="4960" y="6343"/>
                    <a:pt x="5094" y="6382"/>
                    <a:pt x="5224" y="6430"/>
                  </a:cubicBezTo>
                  <a:lnTo>
                    <a:pt x="5252" y="6439"/>
                  </a:lnTo>
                  <a:lnTo>
                    <a:pt x="5262" y="6439"/>
                  </a:lnTo>
                  <a:lnTo>
                    <a:pt x="5286" y="6444"/>
                  </a:lnTo>
                  <a:lnTo>
                    <a:pt x="5296" y="6444"/>
                  </a:lnTo>
                  <a:lnTo>
                    <a:pt x="5329" y="6449"/>
                  </a:lnTo>
                  <a:lnTo>
                    <a:pt x="5435" y="6449"/>
                  </a:lnTo>
                  <a:cubicBezTo>
                    <a:pt x="5478" y="6506"/>
                    <a:pt x="5531" y="6554"/>
                    <a:pt x="5598" y="6583"/>
                  </a:cubicBezTo>
                  <a:cubicBezTo>
                    <a:pt x="5704" y="6636"/>
                    <a:pt x="5804" y="6689"/>
                    <a:pt x="5905" y="6751"/>
                  </a:cubicBezTo>
                  <a:lnTo>
                    <a:pt x="4340" y="9074"/>
                  </a:lnTo>
                  <a:lnTo>
                    <a:pt x="4278" y="9050"/>
                  </a:lnTo>
                  <a:lnTo>
                    <a:pt x="4825" y="6310"/>
                  </a:lnTo>
                  <a:close/>
                  <a:moveTo>
                    <a:pt x="6241" y="6977"/>
                  </a:moveTo>
                  <a:cubicBezTo>
                    <a:pt x="6347" y="7054"/>
                    <a:pt x="6453" y="7135"/>
                    <a:pt x="6549" y="7222"/>
                  </a:cubicBezTo>
                  <a:cubicBezTo>
                    <a:pt x="6558" y="7231"/>
                    <a:pt x="6568" y="7241"/>
                    <a:pt x="6577" y="7246"/>
                  </a:cubicBezTo>
                  <a:lnTo>
                    <a:pt x="6582" y="7250"/>
                  </a:lnTo>
                  <a:lnTo>
                    <a:pt x="6611" y="7270"/>
                  </a:lnTo>
                  <a:cubicBezTo>
                    <a:pt x="6621" y="7274"/>
                    <a:pt x="6630" y="7279"/>
                    <a:pt x="6640" y="7284"/>
                  </a:cubicBezTo>
                  <a:lnTo>
                    <a:pt x="6649" y="7289"/>
                  </a:lnTo>
                  <a:lnTo>
                    <a:pt x="6678" y="7303"/>
                  </a:lnTo>
                  <a:lnTo>
                    <a:pt x="6683" y="7303"/>
                  </a:lnTo>
                  <a:lnTo>
                    <a:pt x="6717" y="7313"/>
                  </a:lnTo>
                  <a:lnTo>
                    <a:pt x="6721" y="7313"/>
                  </a:lnTo>
                  <a:lnTo>
                    <a:pt x="6736" y="7318"/>
                  </a:lnTo>
                  <a:cubicBezTo>
                    <a:pt x="6750" y="7385"/>
                    <a:pt x="6784" y="7452"/>
                    <a:pt x="6837" y="7505"/>
                  </a:cubicBezTo>
                  <a:cubicBezTo>
                    <a:pt x="6909" y="7586"/>
                    <a:pt x="6981" y="7673"/>
                    <a:pt x="7048" y="7759"/>
                  </a:cubicBezTo>
                  <a:lnTo>
                    <a:pt x="4734" y="9334"/>
                  </a:lnTo>
                  <a:lnTo>
                    <a:pt x="4768" y="9372"/>
                  </a:lnTo>
                  <a:cubicBezTo>
                    <a:pt x="4739" y="9344"/>
                    <a:pt x="4711" y="9316"/>
                    <a:pt x="4683" y="9288"/>
                  </a:cubicBezTo>
                  <a:lnTo>
                    <a:pt x="4683" y="9288"/>
                  </a:lnTo>
                  <a:lnTo>
                    <a:pt x="6241" y="6977"/>
                  </a:lnTo>
                  <a:close/>
                  <a:moveTo>
                    <a:pt x="7278" y="8100"/>
                  </a:moveTo>
                  <a:cubicBezTo>
                    <a:pt x="7350" y="8215"/>
                    <a:pt x="7413" y="8335"/>
                    <a:pt x="7475" y="8460"/>
                  </a:cubicBezTo>
                  <a:cubicBezTo>
                    <a:pt x="7480" y="8474"/>
                    <a:pt x="7489" y="8489"/>
                    <a:pt x="7499" y="8503"/>
                  </a:cubicBezTo>
                  <a:lnTo>
                    <a:pt x="7504" y="8513"/>
                  </a:lnTo>
                  <a:cubicBezTo>
                    <a:pt x="7509" y="8522"/>
                    <a:pt x="7518" y="8537"/>
                    <a:pt x="7533" y="8546"/>
                  </a:cubicBezTo>
                  <a:lnTo>
                    <a:pt x="7537" y="8556"/>
                  </a:lnTo>
                  <a:cubicBezTo>
                    <a:pt x="7547" y="8566"/>
                    <a:pt x="7557" y="8575"/>
                    <a:pt x="7566" y="8590"/>
                  </a:cubicBezTo>
                  <a:lnTo>
                    <a:pt x="7571" y="8594"/>
                  </a:lnTo>
                  <a:cubicBezTo>
                    <a:pt x="7585" y="8604"/>
                    <a:pt x="7595" y="8614"/>
                    <a:pt x="7609" y="8623"/>
                  </a:cubicBezTo>
                  <a:cubicBezTo>
                    <a:pt x="7600" y="8695"/>
                    <a:pt x="7605" y="8767"/>
                    <a:pt x="7629" y="8834"/>
                  </a:cubicBezTo>
                  <a:cubicBezTo>
                    <a:pt x="7667" y="8945"/>
                    <a:pt x="7701" y="9055"/>
                    <a:pt x="7729" y="9170"/>
                  </a:cubicBezTo>
                  <a:lnTo>
                    <a:pt x="4993" y="9718"/>
                  </a:lnTo>
                  <a:cubicBezTo>
                    <a:pt x="4984" y="9703"/>
                    <a:pt x="4974" y="9684"/>
                    <a:pt x="4969" y="9670"/>
                  </a:cubicBezTo>
                  <a:lnTo>
                    <a:pt x="7278" y="8100"/>
                  </a:lnTo>
                  <a:close/>
                  <a:moveTo>
                    <a:pt x="12584" y="6837"/>
                  </a:moveTo>
                  <a:cubicBezTo>
                    <a:pt x="12693" y="6837"/>
                    <a:pt x="12803" y="6861"/>
                    <a:pt x="12904" y="6910"/>
                  </a:cubicBezTo>
                  <a:cubicBezTo>
                    <a:pt x="13101" y="7001"/>
                    <a:pt x="13245" y="7174"/>
                    <a:pt x="13302" y="7375"/>
                  </a:cubicBezTo>
                  <a:cubicBezTo>
                    <a:pt x="13471" y="7946"/>
                    <a:pt x="13586" y="8527"/>
                    <a:pt x="13648" y="9118"/>
                  </a:cubicBezTo>
                  <a:cubicBezTo>
                    <a:pt x="13667" y="9314"/>
                    <a:pt x="13610" y="9511"/>
                    <a:pt x="13490" y="9665"/>
                  </a:cubicBezTo>
                  <a:lnTo>
                    <a:pt x="13485" y="9679"/>
                  </a:lnTo>
                  <a:lnTo>
                    <a:pt x="13480" y="9684"/>
                  </a:lnTo>
                  <a:lnTo>
                    <a:pt x="13461" y="9708"/>
                  </a:lnTo>
                  <a:lnTo>
                    <a:pt x="13432" y="9737"/>
                  </a:lnTo>
                  <a:lnTo>
                    <a:pt x="13423" y="9747"/>
                  </a:lnTo>
                  <a:lnTo>
                    <a:pt x="13403" y="9766"/>
                  </a:lnTo>
                  <a:lnTo>
                    <a:pt x="13389" y="9775"/>
                  </a:lnTo>
                  <a:lnTo>
                    <a:pt x="13375" y="9790"/>
                  </a:lnTo>
                  <a:lnTo>
                    <a:pt x="13360" y="9804"/>
                  </a:lnTo>
                  <a:lnTo>
                    <a:pt x="13341" y="9814"/>
                  </a:lnTo>
                  <a:lnTo>
                    <a:pt x="13326" y="9823"/>
                  </a:lnTo>
                  <a:lnTo>
                    <a:pt x="13312" y="9838"/>
                  </a:lnTo>
                  <a:lnTo>
                    <a:pt x="13298" y="9847"/>
                  </a:lnTo>
                  <a:lnTo>
                    <a:pt x="13278" y="9857"/>
                  </a:lnTo>
                  <a:lnTo>
                    <a:pt x="13264" y="9867"/>
                  </a:lnTo>
                  <a:lnTo>
                    <a:pt x="13245" y="9876"/>
                  </a:lnTo>
                  <a:lnTo>
                    <a:pt x="13226" y="9881"/>
                  </a:lnTo>
                  <a:lnTo>
                    <a:pt x="13206" y="9891"/>
                  </a:lnTo>
                  <a:lnTo>
                    <a:pt x="13192" y="9900"/>
                  </a:lnTo>
                  <a:lnTo>
                    <a:pt x="13173" y="9905"/>
                  </a:lnTo>
                  <a:lnTo>
                    <a:pt x="13158" y="9915"/>
                  </a:lnTo>
                  <a:lnTo>
                    <a:pt x="13134" y="9919"/>
                  </a:lnTo>
                  <a:lnTo>
                    <a:pt x="13120" y="9924"/>
                  </a:lnTo>
                  <a:lnTo>
                    <a:pt x="13096" y="9934"/>
                  </a:lnTo>
                  <a:lnTo>
                    <a:pt x="13082" y="9934"/>
                  </a:lnTo>
                  <a:lnTo>
                    <a:pt x="13062" y="9939"/>
                  </a:lnTo>
                  <a:lnTo>
                    <a:pt x="13043" y="9939"/>
                  </a:lnTo>
                  <a:lnTo>
                    <a:pt x="13024" y="9943"/>
                  </a:lnTo>
                  <a:lnTo>
                    <a:pt x="13005" y="9943"/>
                  </a:lnTo>
                  <a:lnTo>
                    <a:pt x="12981" y="9948"/>
                  </a:lnTo>
                  <a:lnTo>
                    <a:pt x="8281" y="9948"/>
                  </a:lnTo>
                  <a:cubicBezTo>
                    <a:pt x="8267" y="9948"/>
                    <a:pt x="8257" y="9939"/>
                    <a:pt x="8257" y="9924"/>
                  </a:cubicBezTo>
                  <a:cubicBezTo>
                    <a:pt x="8233" y="9506"/>
                    <a:pt x="8152" y="9089"/>
                    <a:pt x="8013" y="8695"/>
                  </a:cubicBezTo>
                  <a:cubicBezTo>
                    <a:pt x="8008" y="8681"/>
                    <a:pt x="8013" y="8666"/>
                    <a:pt x="8027" y="8662"/>
                  </a:cubicBezTo>
                  <a:lnTo>
                    <a:pt x="12294" y="6895"/>
                  </a:lnTo>
                  <a:cubicBezTo>
                    <a:pt x="12387" y="6857"/>
                    <a:pt x="12486" y="6837"/>
                    <a:pt x="12584" y="6837"/>
                  </a:cubicBezTo>
                  <a:close/>
                  <a:moveTo>
                    <a:pt x="7816" y="9564"/>
                  </a:moveTo>
                  <a:cubicBezTo>
                    <a:pt x="7835" y="9694"/>
                    <a:pt x="7849" y="9823"/>
                    <a:pt x="7854" y="9953"/>
                  </a:cubicBezTo>
                  <a:cubicBezTo>
                    <a:pt x="7854" y="9967"/>
                    <a:pt x="7854" y="9977"/>
                    <a:pt x="7859" y="9991"/>
                  </a:cubicBezTo>
                  <a:lnTo>
                    <a:pt x="7859" y="10001"/>
                  </a:lnTo>
                  <a:cubicBezTo>
                    <a:pt x="7859" y="10011"/>
                    <a:pt x="7864" y="10025"/>
                    <a:pt x="7864" y="10035"/>
                  </a:cubicBezTo>
                  <a:cubicBezTo>
                    <a:pt x="7864" y="10049"/>
                    <a:pt x="7873" y="10059"/>
                    <a:pt x="7878" y="10068"/>
                  </a:cubicBezTo>
                  <a:lnTo>
                    <a:pt x="7878" y="10078"/>
                  </a:lnTo>
                  <a:cubicBezTo>
                    <a:pt x="7878" y="10087"/>
                    <a:pt x="7883" y="10097"/>
                    <a:pt x="7888" y="10111"/>
                  </a:cubicBezTo>
                  <a:cubicBezTo>
                    <a:pt x="7893" y="10121"/>
                    <a:pt x="7897" y="10131"/>
                    <a:pt x="7907" y="10140"/>
                  </a:cubicBezTo>
                  <a:lnTo>
                    <a:pt x="7912" y="10150"/>
                  </a:lnTo>
                  <a:lnTo>
                    <a:pt x="7912" y="10155"/>
                  </a:lnTo>
                  <a:cubicBezTo>
                    <a:pt x="7873" y="10217"/>
                    <a:pt x="7854" y="10289"/>
                    <a:pt x="7849" y="10361"/>
                  </a:cubicBezTo>
                  <a:lnTo>
                    <a:pt x="7854" y="10361"/>
                  </a:lnTo>
                  <a:cubicBezTo>
                    <a:pt x="7849" y="10467"/>
                    <a:pt x="7840" y="10572"/>
                    <a:pt x="7825" y="10673"/>
                  </a:cubicBezTo>
                  <a:lnTo>
                    <a:pt x="5084" y="10183"/>
                  </a:lnTo>
                  <a:lnTo>
                    <a:pt x="5084" y="10111"/>
                  </a:lnTo>
                  <a:lnTo>
                    <a:pt x="7816" y="9564"/>
                  </a:lnTo>
                  <a:close/>
                  <a:moveTo>
                    <a:pt x="3883" y="9385"/>
                  </a:moveTo>
                  <a:cubicBezTo>
                    <a:pt x="4293" y="9385"/>
                    <a:pt x="4686" y="9704"/>
                    <a:pt x="4686" y="10188"/>
                  </a:cubicBezTo>
                  <a:cubicBezTo>
                    <a:pt x="4681" y="10625"/>
                    <a:pt x="4326" y="10980"/>
                    <a:pt x="3884" y="10980"/>
                  </a:cubicBezTo>
                  <a:lnTo>
                    <a:pt x="3884" y="10985"/>
                  </a:lnTo>
                  <a:cubicBezTo>
                    <a:pt x="3174" y="10985"/>
                    <a:pt x="2819" y="10126"/>
                    <a:pt x="3323" y="9622"/>
                  </a:cubicBezTo>
                  <a:cubicBezTo>
                    <a:pt x="3486" y="9459"/>
                    <a:pt x="3686" y="9385"/>
                    <a:pt x="3883" y="9385"/>
                  </a:cubicBezTo>
                  <a:close/>
                  <a:moveTo>
                    <a:pt x="2935" y="1"/>
                  </a:moveTo>
                  <a:cubicBezTo>
                    <a:pt x="2895" y="1"/>
                    <a:pt x="2854" y="3"/>
                    <a:pt x="2814" y="7"/>
                  </a:cubicBezTo>
                  <a:cubicBezTo>
                    <a:pt x="2204" y="74"/>
                    <a:pt x="1599" y="194"/>
                    <a:pt x="1009" y="367"/>
                  </a:cubicBezTo>
                  <a:cubicBezTo>
                    <a:pt x="347" y="564"/>
                    <a:pt x="1" y="1289"/>
                    <a:pt x="265" y="1922"/>
                  </a:cubicBezTo>
                  <a:lnTo>
                    <a:pt x="606" y="2743"/>
                  </a:lnTo>
                  <a:cubicBezTo>
                    <a:pt x="640" y="2838"/>
                    <a:pt x="714" y="2877"/>
                    <a:pt x="788" y="2877"/>
                  </a:cubicBezTo>
                  <a:cubicBezTo>
                    <a:pt x="921" y="2877"/>
                    <a:pt x="1057" y="2751"/>
                    <a:pt x="980" y="2585"/>
                  </a:cubicBezTo>
                  <a:lnTo>
                    <a:pt x="639" y="1769"/>
                  </a:lnTo>
                  <a:cubicBezTo>
                    <a:pt x="558" y="1567"/>
                    <a:pt x="563" y="1346"/>
                    <a:pt x="654" y="1154"/>
                  </a:cubicBezTo>
                  <a:cubicBezTo>
                    <a:pt x="745" y="957"/>
                    <a:pt x="918" y="813"/>
                    <a:pt x="1119" y="756"/>
                  </a:cubicBezTo>
                  <a:cubicBezTo>
                    <a:pt x="1691" y="588"/>
                    <a:pt x="2271" y="472"/>
                    <a:pt x="2862" y="410"/>
                  </a:cubicBezTo>
                  <a:cubicBezTo>
                    <a:pt x="2889" y="407"/>
                    <a:pt x="2916" y="406"/>
                    <a:pt x="2943" y="406"/>
                  </a:cubicBezTo>
                  <a:cubicBezTo>
                    <a:pt x="3127" y="406"/>
                    <a:pt x="3309" y="476"/>
                    <a:pt x="3448" y="602"/>
                  </a:cubicBezTo>
                  <a:cubicBezTo>
                    <a:pt x="3606" y="741"/>
                    <a:pt x="3697" y="948"/>
                    <a:pt x="3697" y="1159"/>
                  </a:cubicBezTo>
                  <a:lnTo>
                    <a:pt x="3697" y="5782"/>
                  </a:lnTo>
                  <a:cubicBezTo>
                    <a:pt x="3697" y="5786"/>
                    <a:pt x="3697" y="5786"/>
                    <a:pt x="3697" y="5791"/>
                  </a:cubicBezTo>
                  <a:cubicBezTo>
                    <a:pt x="3692" y="5801"/>
                    <a:pt x="3688" y="5806"/>
                    <a:pt x="3678" y="5806"/>
                  </a:cubicBezTo>
                  <a:cubicBezTo>
                    <a:pt x="3256" y="5830"/>
                    <a:pt x="2838" y="5911"/>
                    <a:pt x="2444" y="6055"/>
                  </a:cubicBezTo>
                  <a:cubicBezTo>
                    <a:pt x="2430" y="6055"/>
                    <a:pt x="2416" y="6050"/>
                    <a:pt x="2411" y="6036"/>
                  </a:cubicBezTo>
                  <a:lnTo>
                    <a:pt x="1340" y="3458"/>
                  </a:lnTo>
                  <a:cubicBezTo>
                    <a:pt x="1307" y="3362"/>
                    <a:pt x="1235" y="3321"/>
                    <a:pt x="1161" y="3321"/>
                  </a:cubicBezTo>
                  <a:cubicBezTo>
                    <a:pt x="1030" y="3321"/>
                    <a:pt x="894" y="3449"/>
                    <a:pt x="971" y="3612"/>
                  </a:cubicBezTo>
                  <a:lnTo>
                    <a:pt x="2041" y="6190"/>
                  </a:lnTo>
                  <a:cubicBezTo>
                    <a:pt x="2108" y="6354"/>
                    <a:pt x="2266" y="6455"/>
                    <a:pt x="2435" y="6455"/>
                  </a:cubicBezTo>
                  <a:cubicBezTo>
                    <a:pt x="2482" y="6455"/>
                    <a:pt x="2531" y="6447"/>
                    <a:pt x="2579" y="6430"/>
                  </a:cubicBezTo>
                  <a:cubicBezTo>
                    <a:pt x="2699" y="6391"/>
                    <a:pt x="2819" y="6353"/>
                    <a:pt x="2944" y="6324"/>
                  </a:cubicBezTo>
                  <a:lnTo>
                    <a:pt x="3438" y="9070"/>
                  </a:lnTo>
                  <a:cubicBezTo>
                    <a:pt x="2627" y="9396"/>
                    <a:pt x="2425" y="10452"/>
                    <a:pt x="3054" y="11052"/>
                  </a:cubicBezTo>
                  <a:cubicBezTo>
                    <a:pt x="3292" y="11279"/>
                    <a:pt x="3587" y="11385"/>
                    <a:pt x="3879" y="11385"/>
                  </a:cubicBezTo>
                  <a:cubicBezTo>
                    <a:pt x="4364" y="11385"/>
                    <a:pt x="4837" y="11092"/>
                    <a:pt x="5017" y="10577"/>
                  </a:cubicBezTo>
                  <a:lnTo>
                    <a:pt x="7749" y="11071"/>
                  </a:lnTo>
                  <a:cubicBezTo>
                    <a:pt x="7715" y="11211"/>
                    <a:pt x="7677" y="11345"/>
                    <a:pt x="7629" y="11479"/>
                  </a:cubicBezTo>
                  <a:cubicBezTo>
                    <a:pt x="7552" y="11695"/>
                    <a:pt x="7657" y="11931"/>
                    <a:pt x="7869" y="12022"/>
                  </a:cubicBezTo>
                  <a:lnTo>
                    <a:pt x="10341" y="13044"/>
                  </a:lnTo>
                  <a:cubicBezTo>
                    <a:pt x="10367" y="13054"/>
                    <a:pt x="10392" y="13058"/>
                    <a:pt x="10416" y="13058"/>
                  </a:cubicBezTo>
                  <a:cubicBezTo>
                    <a:pt x="10612" y="13058"/>
                    <a:pt x="10704" y="12769"/>
                    <a:pt x="10494" y="12675"/>
                  </a:cubicBezTo>
                  <a:lnTo>
                    <a:pt x="8022" y="11647"/>
                  </a:lnTo>
                  <a:cubicBezTo>
                    <a:pt x="8013" y="11643"/>
                    <a:pt x="8003" y="11628"/>
                    <a:pt x="8008" y="11619"/>
                  </a:cubicBezTo>
                  <a:cubicBezTo>
                    <a:pt x="8147" y="11220"/>
                    <a:pt x="8233" y="10803"/>
                    <a:pt x="8253" y="10385"/>
                  </a:cubicBezTo>
                  <a:cubicBezTo>
                    <a:pt x="8253" y="10371"/>
                    <a:pt x="8267" y="10361"/>
                    <a:pt x="8281" y="10361"/>
                  </a:cubicBezTo>
                  <a:lnTo>
                    <a:pt x="12899" y="10361"/>
                  </a:lnTo>
                  <a:cubicBezTo>
                    <a:pt x="13115" y="10361"/>
                    <a:pt x="13317" y="10447"/>
                    <a:pt x="13461" y="10611"/>
                  </a:cubicBezTo>
                  <a:cubicBezTo>
                    <a:pt x="13605" y="10769"/>
                    <a:pt x="13672" y="10980"/>
                    <a:pt x="13648" y="11196"/>
                  </a:cubicBezTo>
                  <a:cubicBezTo>
                    <a:pt x="13586" y="11787"/>
                    <a:pt x="13471" y="12367"/>
                    <a:pt x="13307" y="12939"/>
                  </a:cubicBezTo>
                  <a:cubicBezTo>
                    <a:pt x="13245" y="13140"/>
                    <a:pt x="13101" y="13313"/>
                    <a:pt x="12909" y="13404"/>
                  </a:cubicBezTo>
                  <a:cubicBezTo>
                    <a:pt x="12808" y="13452"/>
                    <a:pt x="12697" y="13476"/>
                    <a:pt x="12586" y="13476"/>
                  </a:cubicBezTo>
                  <a:cubicBezTo>
                    <a:pt x="12487" y="13476"/>
                    <a:pt x="12387" y="13457"/>
                    <a:pt x="12294" y="13419"/>
                  </a:cubicBezTo>
                  <a:lnTo>
                    <a:pt x="11363" y="13035"/>
                  </a:lnTo>
                  <a:cubicBezTo>
                    <a:pt x="11330" y="13019"/>
                    <a:pt x="11298" y="13012"/>
                    <a:pt x="11269" y="13012"/>
                  </a:cubicBezTo>
                  <a:cubicBezTo>
                    <a:pt x="11074" y="13012"/>
                    <a:pt x="10980" y="13321"/>
                    <a:pt x="11210" y="13404"/>
                  </a:cubicBezTo>
                  <a:lnTo>
                    <a:pt x="12141" y="13788"/>
                  </a:lnTo>
                  <a:cubicBezTo>
                    <a:pt x="12286" y="13849"/>
                    <a:pt x="12436" y="13877"/>
                    <a:pt x="12584" y="13877"/>
                  </a:cubicBezTo>
                  <a:cubicBezTo>
                    <a:pt x="13079" y="13877"/>
                    <a:pt x="13543" y="13556"/>
                    <a:pt x="13691" y="13049"/>
                  </a:cubicBezTo>
                  <a:cubicBezTo>
                    <a:pt x="13869" y="12459"/>
                    <a:pt x="13989" y="11854"/>
                    <a:pt x="14051" y="11239"/>
                  </a:cubicBezTo>
                  <a:cubicBezTo>
                    <a:pt x="14099" y="10817"/>
                    <a:pt x="13907" y="10399"/>
                    <a:pt x="13552" y="10159"/>
                  </a:cubicBezTo>
                  <a:lnTo>
                    <a:pt x="13547" y="10155"/>
                  </a:lnTo>
                  <a:lnTo>
                    <a:pt x="13562" y="10150"/>
                  </a:lnTo>
                  <a:lnTo>
                    <a:pt x="13591" y="10126"/>
                  </a:lnTo>
                  <a:lnTo>
                    <a:pt x="13615" y="10107"/>
                  </a:lnTo>
                  <a:lnTo>
                    <a:pt x="13643" y="10083"/>
                  </a:lnTo>
                  <a:lnTo>
                    <a:pt x="13663" y="10068"/>
                  </a:lnTo>
                  <a:lnTo>
                    <a:pt x="13696" y="10035"/>
                  </a:lnTo>
                  <a:lnTo>
                    <a:pt x="13711" y="10020"/>
                  </a:lnTo>
                  <a:cubicBezTo>
                    <a:pt x="13725" y="10006"/>
                    <a:pt x="13744" y="9991"/>
                    <a:pt x="13759" y="9977"/>
                  </a:cubicBezTo>
                  <a:cubicBezTo>
                    <a:pt x="13979" y="9727"/>
                    <a:pt x="14085" y="9401"/>
                    <a:pt x="14047" y="9074"/>
                  </a:cubicBezTo>
                  <a:cubicBezTo>
                    <a:pt x="13984" y="8460"/>
                    <a:pt x="13864" y="7855"/>
                    <a:pt x="13687" y="7265"/>
                  </a:cubicBezTo>
                  <a:cubicBezTo>
                    <a:pt x="13567" y="6857"/>
                    <a:pt x="13230" y="6550"/>
                    <a:pt x="12818" y="6463"/>
                  </a:cubicBezTo>
                  <a:lnTo>
                    <a:pt x="12822" y="6449"/>
                  </a:lnTo>
                  <a:lnTo>
                    <a:pt x="12842" y="6415"/>
                  </a:lnTo>
                  <a:lnTo>
                    <a:pt x="12856" y="6391"/>
                  </a:lnTo>
                  <a:lnTo>
                    <a:pt x="12875" y="6358"/>
                  </a:lnTo>
                  <a:lnTo>
                    <a:pt x="12885" y="6334"/>
                  </a:lnTo>
                  <a:cubicBezTo>
                    <a:pt x="12894" y="6324"/>
                    <a:pt x="12899" y="6310"/>
                    <a:pt x="12904" y="6295"/>
                  </a:cubicBezTo>
                  <a:lnTo>
                    <a:pt x="12914" y="6276"/>
                  </a:lnTo>
                  <a:cubicBezTo>
                    <a:pt x="12923" y="6257"/>
                    <a:pt x="12928" y="6233"/>
                    <a:pt x="12938" y="6214"/>
                  </a:cubicBezTo>
                  <a:cubicBezTo>
                    <a:pt x="13038" y="5926"/>
                    <a:pt x="13024" y="5609"/>
                    <a:pt x="12890" y="5330"/>
                  </a:cubicBezTo>
                  <a:cubicBezTo>
                    <a:pt x="12880" y="5311"/>
                    <a:pt x="12870" y="5292"/>
                    <a:pt x="12861" y="5277"/>
                  </a:cubicBezTo>
                  <a:cubicBezTo>
                    <a:pt x="12726" y="5028"/>
                    <a:pt x="12578" y="4783"/>
                    <a:pt x="12424" y="4543"/>
                  </a:cubicBezTo>
                  <a:cubicBezTo>
                    <a:pt x="12242" y="4269"/>
                    <a:pt x="12045" y="4001"/>
                    <a:pt x="11838" y="3746"/>
                  </a:cubicBezTo>
                  <a:cubicBezTo>
                    <a:pt x="11615" y="3467"/>
                    <a:pt x="11283" y="3314"/>
                    <a:pt x="10937" y="3314"/>
                  </a:cubicBezTo>
                  <a:cubicBezTo>
                    <a:pt x="10867" y="3314"/>
                    <a:pt x="10796" y="3320"/>
                    <a:pt x="10725" y="3333"/>
                  </a:cubicBezTo>
                  <a:lnTo>
                    <a:pt x="10725" y="3319"/>
                  </a:lnTo>
                  <a:cubicBezTo>
                    <a:pt x="10725" y="3314"/>
                    <a:pt x="10725" y="3295"/>
                    <a:pt x="10730" y="3281"/>
                  </a:cubicBezTo>
                  <a:cubicBezTo>
                    <a:pt x="10730" y="3271"/>
                    <a:pt x="10730" y="3266"/>
                    <a:pt x="10734" y="3257"/>
                  </a:cubicBezTo>
                  <a:cubicBezTo>
                    <a:pt x="10734" y="3247"/>
                    <a:pt x="10734" y="3228"/>
                    <a:pt x="10734" y="3213"/>
                  </a:cubicBezTo>
                  <a:cubicBezTo>
                    <a:pt x="10739" y="3204"/>
                    <a:pt x="10734" y="3199"/>
                    <a:pt x="10734" y="3189"/>
                  </a:cubicBezTo>
                  <a:lnTo>
                    <a:pt x="10734" y="3146"/>
                  </a:lnTo>
                  <a:lnTo>
                    <a:pt x="10734" y="3127"/>
                  </a:lnTo>
                  <a:lnTo>
                    <a:pt x="10734" y="3060"/>
                  </a:lnTo>
                  <a:cubicBezTo>
                    <a:pt x="10720" y="2733"/>
                    <a:pt x="10562" y="2426"/>
                    <a:pt x="10307" y="2220"/>
                  </a:cubicBezTo>
                  <a:cubicBezTo>
                    <a:pt x="10058" y="2018"/>
                    <a:pt x="9798" y="1826"/>
                    <a:pt x="9529" y="1649"/>
                  </a:cubicBezTo>
                  <a:cubicBezTo>
                    <a:pt x="9289" y="1485"/>
                    <a:pt x="9035" y="1332"/>
                    <a:pt x="8776" y="1193"/>
                  </a:cubicBezTo>
                  <a:cubicBezTo>
                    <a:pt x="8603" y="1100"/>
                    <a:pt x="8413" y="1054"/>
                    <a:pt x="8224" y="1054"/>
                  </a:cubicBezTo>
                  <a:cubicBezTo>
                    <a:pt x="8002" y="1054"/>
                    <a:pt x="7782" y="1116"/>
                    <a:pt x="7590" y="1241"/>
                  </a:cubicBezTo>
                  <a:lnTo>
                    <a:pt x="7585" y="1226"/>
                  </a:lnTo>
                  <a:cubicBezTo>
                    <a:pt x="7585" y="1217"/>
                    <a:pt x="7581" y="1202"/>
                    <a:pt x="7576" y="1188"/>
                  </a:cubicBezTo>
                  <a:lnTo>
                    <a:pt x="7571" y="1164"/>
                  </a:lnTo>
                  <a:cubicBezTo>
                    <a:pt x="7566" y="1149"/>
                    <a:pt x="7561" y="1135"/>
                    <a:pt x="7557" y="1125"/>
                  </a:cubicBezTo>
                  <a:lnTo>
                    <a:pt x="7552" y="1101"/>
                  </a:lnTo>
                  <a:cubicBezTo>
                    <a:pt x="7547" y="1087"/>
                    <a:pt x="7542" y="1073"/>
                    <a:pt x="7533" y="1058"/>
                  </a:cubicBezTo>
                  <a:lnTo>
                    <a:pt x="7528" y="1039"/>
                  </a:lnTo>
                  <a:cubicBezTo>
                    <a:pt x="7518" y="1020"/>
                    <a:pt x="7509" y="996"/>
                    <a:pt x="7499" y="976"/>
                  </a:cubicBezTo>
                  <a:cubicBezTo>
                    <a:pt x="7422" y="813"/>
                    <a:pt x="7307" y="669"/>
                    <a:pt x="7163" y="559"/>
                  </a:cubicBezTo>
                  <a:lnTo>
                    <a:pt x="7153" y="554"/>
                  </a:lnTo>
                  <a:cubicBezTo>
                    <a:pt x="7043" y="468"/>
                    <a:pt x="6918" y="405"/>
                    <a:pt x="6784" y="367"/>
                  </a:cubicBezTo>
                  <a:cubicBezTo>
                    <a:pt x="6496" y="280"/>
                    <a:pt x="6193" y="208"/>
                    <a:pt x="5896" y="146"/>
                  </a:cubicBezTo>
                  <a:cubicBezTo>
                    <a:pt x="5598" y="88"/>
                    <a:pt x="5286" y="40"/>
                    <a:pt x="4974" y="7"/>
                  </a:cubicBezTo>
                  <a:cubicBezTo>
                    <a:pt x="4965" y="168"/>
                    <a:pt x="4906" y="303"/>
                    <a:pt x="4819" y="406"/>
                  </a:cubicBezTo>
                  <a:lnTo>
                    <a:pt x="4819" y="406"/>
                  </a:lnTo>
                  <a:cubicBezTo>
                    <a:pt x="4831" y="406"/>
                    <a:pt x="4844" y="405"/>
                    <a:pt x="4856" y="405"/>
                  </a:cubicBezTo>
                  <a:cubicBezTo>
                    <a:pt x="4884" y="405"/>
                    <a:pt x="4912" y="407"/>
                    <a:pt x="4940" y="410"/>
                  </a:cubicBezTo>
                  <a:cubicBezTo>
                    <a:pt x="5238" y="439"/>
                    <a:pt x="5536" y="487"/>
                    <a:pt x="5824" y="544"/>
                  </a:cubicBezTo>
                  <a:cubicBezTo>
                    <a:pt x="6117" y="602"/>
                    <a:pt x="6400" y="669"/>
                    <a:pt x="6678" y="751"/>
                  </a:cubicBezTo>
                  <a:cubicBezTo>
                    <a:pt x="6885" y="813"/>
                    <a:pt x="7053" y="957"/>
                    <a:pt x="7144" y="1149"/>
                  </a:cubicBezTo>
                  <a:cubicBezTo>
                    <a:pt x="7235" y="1341"/>
                    <a:pt x="7245" y="1567"/>
                    <a:pt x="7163" y="1764"/>
                  </a:cubicBezTo>
                  <a:lnTo>
                    <a:pt x="5392" y="6031"/>
                  </a:lnTo>
                  <a:cubicBezTo>
                    <a:pt x="5392" y="6031"/>
                    <a:pt x="5392" y="6036"/>
                    <a:pt x="5392" y="6036"/>
                  </a:cubicBezTo>
                  <a:lnTo>
                    <a:pt x="5392" y="6041"/>
                  </a:lnTo>
                  <a:lnTo>
                    <a:pt x="5368" y="6041"/>
                  </a:lnTo>
                  <a:cubicBezTo>
                    <a:pt x="4974" y="5897"/>
                    <a:pt x="4556" y="5815"/>
                    <a:pt x="4134" y="5796"/>
                  </a:cubicBezTo>
                  <a:cubicBezTo>
                    <a:pt x="4124" y="5791"/>
                    <a:pt x="4110" y="5782"/>
                    <a:pt x="4115" y="5767"/>
                  </a:cubicBezTo>
                  <a:lnTo>
                    <a:pt x="4115" y="5767"/>
                  </a:lnTo>
                  <a:lnTo>
                    <a:pt x="4105" y="5777"/>
                  </a:lnTo>
                  <a:lnTo>
                    <a:pt x="4105" y="1159"/>
                  </a:lnTo>
                  <a:cubicBezTo>
                    <a:pt x="4105" y="965"/>
                    <a:pt x="4179" y="783"/>
                    <a:pt x="4309" y="643"/>
                  </a:cubicBezTo>
                  <a:lnTo>
                    <a:pt x="4309" y="643"/>
                  </a:lnTo>
                  <a:cubicBezTo>
                    <a:pt x="4304" y="643"/>
                    <a:pt x="4300" y="643"/>
                    <a:pt x="4296" y="643"/>
                  </a:cubicBezTo>
                  <a:cubicBezTo>
                    <a:pt x="4074" y="643"/>
                    <a:pt x="3850" y="536"/>
                    <a:pt x="3716" y="300"/>
                  </a:cubicBezTo>
                  <a:cubicBezTo>
                    <a:pt x="3501" y="106"/>
                    <a:pt x="3224" y="1"/>
                    <a:pt x="293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44" name="Google Shape;24744;p76"/>
          <p:cNvGrpSpPr/>
          <p:nvPr/>
        </p:nvGrpSpPr>
        <p:grpSpPr>
          <a:xfrm>
            <a:off x="5331090" y="3337029"/>
            <a:ext cx="316238" cy="388688"/>
            <a:chOff x="5331090" y="3337029"/>
            <a:chExt cx="316238" cy="388688"/>
          </a:xfrm>
        </p:grpSpPr>
        <p:sp>
          <p:nvSpPr>
            <p:cNvPr id="24745" name="Google Shape;24745;p76"/>
            <p:cNvSpPr/>
            <p:nvPr/>
          </p:nvSpPr>
          <p:spPr>
            <a:xfrm>
              <a:off x="5475859" y="3342689"/>
              <a:ext cx="26438" cy="33487"/>
            </a:xfrm>
            <a:custGeom>
              <a:rect b="b" l="l" r="r" t="t"/>
              <a:pathLst>
                <a:path extrusionOk="0" h="1278" w="1009">
                  <a:moveTo>
                    <a:pt x="116" y="1"/>
                  </a:moveTo>
                  <a:cubicBezTo>
                    <a:pt x="53" y="1"/>
                    <a:pt x="0" y="53"/>
                    <a:pt x="0" y="116"/>
                  </a:cubicBezTo>
                  <a:lnTo>
                    <a:pt x="0" y="1278"/>
                  </a:lnTo>
                  <a:lnTo>
                    <a:pt x="1008" y="1278"/>
                  </a:lnTo>
                  <a:lnTo>
                    <a:pt x="1008" y="116"/>
                  </a:lnTo>
                  <a:cubicBezTo>
                    <a:pt x="1008" y="53"/>
                    <a:pt x="960" y="1"/>
                    <a:pt x="893" y="1"/>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6" name="Google Shape;24746;p76"/>
            <p:cNvSpPr/>
            <p:nvPr/>
          </p:nvSpPr>
          <p:spPr>
            <a:xfrm>
              <a:off x="5489065" y="3342689"/>
              <a:ext cx="13232" cy="33487"/>
            </a:xfrm>
            <a:custGeom>
              <a:rect b="b" l="l" r="r" t="t"/>
              <a:pathLst>
                <a:path extrusionOk="0" h="1278" w="505">
                  <a:moveTo>
                    <a:pt x="0" y="1"/>
                  </a:moveTo>
                  <a:lnTo>
                    <a:pt x="0" y="1278"/>
                  </a:lnTo>
                  <a:lnTo>
                    <a:pt x="504" y="1278"/>
                  </a:lnTo>
                  <a:lnTo>
                    <a:pt x="504" y="116"/>
                  </a:lnTo>
                  <a:cubicBezTo>
                    <a:pt x="504" y="53"/>
                    <a:pt x="456" y="1"/>
                    <a:pt x="3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7" name="Google Shape;24747;p76"/>
            <p:cNvSpPr/>
            <p:nvPr/>
          </p:nvSpPr>
          <p:spPr>
            <a:xfrm>
              <a:off x="5477483" y="3471107"/>
              <a:ext cx="23294" cy="214861"/>
            </a:xfrm>
            <a:custGeom>
              <a:rect b="b" l="l" r="r" t="t"/>
              <a:pathLst>
                <a:path extrusionOk="0" h="8200" w="889">
                  <a:moveTo>
                    <a:pt x="1" y="1"/>
                  </a:moveTo>
                  <a:lnTo>
                    <a:pt x="1" y="7974"/>
                  </a:lnTo>
                  <a:cubicBezTo>
                    <a:pt x="1" y="8099"/>
                    <a:pt x="102" y="8199"/>
                    <a:pt x="226" y="8199"/>
                  </a:cubicBezTo>
                  <a:lnTo>
                    <a:pt x="658" y="8199"/>
                  </a:lnTo>
                  <a:cubicBezTo>
                    <a:pt x="783" y="8199"/>
                    <a:pt x="889" y="8099"/>
                    <a:pt x="889" y="7974"/>
                  </a:cubicBezTo>
                  <a:lnTo>
                    <a:pt x="88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8" name="Google Shape;24748;p76"/>
            <p:cNvSpPr/>
            <p:nvPr/>
          </p:nvSpPr>
          <p:spPr>
            <a:xfrm>
              <a:off x="5483274" y="3471107"/>
              <a:ext cx="17503" cy="214992"/>
            </a:xfrm>
            <a:custGeom>
              <a:rect b="b" l="l" r="r" t="t"/>
              <a:pathLst>
                <a:path extrusionOk="0" h="8205" w="668">
                  <a:moveTo>
                    <a:pt x="221" y="1"/>
                  </a:moveTo>
                  <a:lnTo>
                    <a:pt x="221" y="7974"/>
                  </a:lnTo>
                  <a:cubicBezTo>
                    <a:pt x="221" y="8099"/>
                    <a:pt x="125" y="8199"/>
                    <a:pt x="1" y="8204"/>
                  </a:cubicBezTo>
                  <a:lnTo>
                    <a:pt x="437" y="8204"/>
                  </a:lnTo>
                  <a:cubicBezTo>
                    <a:pt x="567" y="8204"/>
                    <a:pt x="668" y="8099"/>
                    <a:pt x="668" y="7974"/>
                  </a:cubicBezTo>
                  <a:lnTo>
                    <a:pt x="66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9" name="Google Shape;24749;p76"/>
            <p:cNvSpPr/>
            <p:nvPr/>
          </p:nvSpPr>
          <p:spPr>
            <a:xfrm>
              <a:off x="5499755" y="3455386"/>
              <a:ext cx="101142" cy="264671"/>
            </a:xfrm>
            <a:custGeom>
              <a:rect b="b" l="l" r="r" t="t"/>
              <a:pathLst>
                <a:path extrusionOk="0" h="10101" w="3860">
                  <a:moveTo>
                    <a:pt x="0" y="1"/>
                  </a:moveTo>
                  <a:lnTo>
                    <a:pt x="2900" y="9932"/>
                  </a:lnTo>
                  <a:cubicBezTo>
                    <a:pt x="2929" y="10033"/>
                    <a:pt x="3020" y="10100"/>
                    <a:pt x="3121" y="10100"/>
                  </a:cubicBezTo>
                  <a:lnTo>
                    <a:pt x="3601" y="10100"/>
                  </a:lnTo>
                  <a:cubicBezTo>
                    <a:pt x="3754" y="10100"/>
                    <a:pt x="3860" y="9952"/>
                    <a:pt x="3821" y="9808"/>
                  </a:cubicBezTo>
                  <a:lnTo>
                    <a:pt x="95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0" name="Google Shape;24750;p76"/>
            <p:cNvSpPr/>
            <p:nvPr/>
          </p:nvSpPr>
          <p:spPr>
            <a:xfrm>
              <a:off x="5512333" y="3455386"/>
              <a:ext cx="88564" cy="264671"/>
            </a:xfrm>
            <a:custGeom>
              <a:rect b="b" l="l" r="r" t="t"/>
              <a:pathLst>
                <a:path extrusionOk="0" h="10101" w="3380">
                  <a:moveTo>
                    <a:pt x="1" y="1"/>
                  </a:moveTo>
                  <a:lnTo>
                    <a:pt x="2861" y="9808"/>
                  </a:lnTo>
                  <a:cubicBezTo>
                    <a:pt x="2905" y="9952"/>
                    <a:pt x="2794" y="10100"/>
                    <a:pt x="2641" y="10100"/>
                  </a:cubicBezTo>
                  <a:lnTo>
                    <a:pt x="3116" y="10100"/>
                  </a:lnTo>
                  <a:cubicBezTo>
                    <a:pt x="3269" y="10100"/>
                    <a:pt x="3380" y="9952"/>
                    <a:pt x="3337" y="9808"/>
                  </a:cubicBezTo>
                  <a:lnTo>
                    <a:pt x="476"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1" name="Google Shape;24751;p76"/>
            <p:cNvSpPr/>
            <p:nvPr/>
          </p:nvSpPr>
          <p:spPr>
            <a:xfrm>
              <a:off x="5377364" y="3455386"/>
              <a:ext cx="101168" cy="264671"/>
            </a:xfrm>
            <a:custGeom>
              <a:rect b="b" l="l" r="r" t="t"/>
              <a:pathLst>
                <a:path extrusionOk="0" h="10101" w="3861">
                  <a:moveTo>
                    <a:pt x="2905" y="1"/>
                  </a:moveTo>
                  <a:lnTo>
                    <a:pt x="44" y="9808"/>
                  </a:lnTo>
                  <a:cubicBezTo>
                    <a:pt x="1" y="9952"/>
                    <a:pt x="111" y="10100"/>
                    <a:pt x="260" y="10100"/>
                  </a:cubicBezTo>
                  <a:lnTo>
                    <a:pt x="740" y="10100"/>
                  </a:lnTo>
                  <a:cubicBezTo>
                    <a:pt x="846" y="10100"/>
                    <a:pt x="932" y="10033"/>
                    <a:pt x="961" y="9932"/>
                  </a:cubicBezTo>
                  <a:lnTo>
                    <a:pt x="3860"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2" name="Google Shape;24752;p76"/>
            <p:cNvSpPr/>
            <p:nvPr/>
          </p:nvSpPr>
          <p:spPr>
            <a:xfrm>
              <a:off x="5383914" y="3455386"/>
              <a:ext cx="94486" cy="264540"/>
            </a:xfrm>
            <a:custGeom>
              <a:rect b="b" l="l" r="r" t="t"/>
              <a:pathLst>
                <a:path extrusionOk="0" h="10096" w="3606">
                  <a:moveTo>
                    <a:pt x="3111" y="1"/>
                  </a:moveTo>
                  <a:lnTo>
                    <a:pt x="212" y="9932"/>
                  </a:lnTo>
                  <a:cubicBezTo>
                    <a:pt x="183" y="10028"/>
                    <a:pt x="96" y="10096"/>
                    <a:pt x="0" y="10096"/>
                  </a:cubicBezTo>
                  <a:lnTo>
                    <a:pt x="490" y="10096"/>
                  </a:lnTo>
                  <a:cubicBezTo>
                    <a:pt x="591" y="10096"/>
                    <a:pt x="677" y="10028"/>
                    <a:pt x="706" y="9932"/>
                  </a:cubicBezTo>
                  <a:lnTo>
                    <a:pt x="3605" y="1"/>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3" name="Google Shape;24753;p76"/>
            <p:cNvSpPr/>
            <p:nvPr/>
          </p:nvSpPr>
          <p:spPr>
            <a:xfrm>
              <a:off x="5487545" y="3561427"/>
              <a:ext cx="3066" cy="2411"/>
            </a:xfrm>
            <a:custGeom>
              <a:rect b="b" l="l" r="r" t="t"/>
              <a:pathLst>
                <a:path extrusionOk="0" h="92" w="117">
                  <a:moveTo>
                    <a:pt x="58" y="0"/>
                  </a:moveTo>
                  <a:cubicBezTo>
                    <a:pt x="1" y="0"/>
                    <a:pt x="1" y="91"/>
                    <a:pt x="58" y="91"/>
                  </a:cubicBezTo>
                  <a:cubicBezTo>
                    <a:pt x="116" y="91"/>
                    <a:pt x="116" y="0"/>
                    <a:pt x="58" y="0"/>
                  </a:cubicBezTo>
                  <a:close/>
                </a:path>
              </a:pathLst>
            </a:custGeom>
            <a:solidFill>
              <a:srgbClr val="7B90A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4" name="Google Shape;24754;p76"/>
            <p:cNvSpPr/>
            <p:nvPr/>
          </p:nvSpPr>
          <p:spPr>
            <a:xfrm>
              <a:off x="5351580" y="3376778"/>
              <a:ext cx="275100" cy="188684"/>
            </a:xfrm>
            <a:custGeom>
              <a:rect b="b" l="l" r="r" t="t"/>
              <a:pathLst>
                <a:path extrusionOk="0" h="7201" w="10499">
                  <a:moveTo>
                    <a:pt x="207" y="1"/>
                  </a:moveTo>
                  <a:cubicBezTo>
                    <a:pt x="92" y="1"/>
                    <a:pt x="1" y="97"/>
                    <a:pt x="1" y="212"/>
                  </a:cubicBezTo>
                  <a:lnTo>
                    <a:pt x="1" y="6990"/>
                  </a:lnTo>
                  <a:cubicBezTo>
                    <a:pt x="1" y="7105"/>
                    <a:pt x="92" y="7201"/>
                    <a:pt x="207" y="7201"/>
                  </a:cubicBezTo>
                  <a:lnTo>
                    <a:pt x="10288" y="7201"/>
                  </a:lnTo>
                  <a:cubicBezTo>
                    <a:pt x="10403" y="7201"/>
                    <a:pt x="10499" y="7105"/>
                    <a:pt x="10499" y="6990"/>
                  </a:cubicBezTo>
                  <a:lnTo>
                    <a:pt x="10499" y="212"/>
                  </a:lnTo>
                  <a:cubicBezTo>
                    <a:pt x="10499" y="97"/>
                    <a:pt x="10403" y="1"/>
                    <a:pt x="10288"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5" name="Google Shape;24755;p76"/>
            <p:cNvSpPr/>
            <p:nvPr/>
          </p:nvSpPr>
          <p:spPr>
            <a:xfrm>
              <a:off x="5580512" y="3376778"/>
              <a:ext cx="46169" cy="188684"/>
            </a:xfrm>
            <a:custGeom>
              <a:rect b="b" l="l" r="r" t="t"/>
              <a:pathLst>
                <a:path extrusionOk="0" h="7201" w="1762">
                  <a:moveTo>
                    <a:pt x="0" y="1"/>
                  </a:moveTo>
                  <a:cubicBezTo>
                    <a:pt x="115" y="1"/>
                    <a:pt x="207" y="97"/>
                    <a:pt x="207" y="212"/>
                  </a:cubicBezTo>
                  <a:lnTo>
                    <a:pt x="207" y="6990"/>
                  </a:lnTo>
                  <a:cubicBezTo>
                    <a:pt x="207" y="7105"/>
                    <a:pt x="115" y="7201"/>
                    <a:pt x="0" y="7201"/>
                  </a:cubicBezTo>
                  <a:lnTo>
                    <a:pt x="1551" y="7201"/>
                  </a:lnTo>
                  <a:cubicBezTo>
                    <a:pt x="1666" y="7201"/>
                    <a:pt x="1762" y="7105"/>
                    <a:pt x="1762" y="6990"/>
                  </a:cubicBezTo>
                  <a:lnTo>
                    <a:pt x="1762" y="212"/>
                  </a:lnTo>
                  <a:cubicBezTo>
                    <a:pt x="1762" y="97"/>
                    <a:pt x="1666" y="1"/>
                    <a:pt x="1551" y="1"/>
                  </a:cubicBezTo>
                  <a:close/>
                </a:path>
              </a:pathLst>
            </a:custGeom>
            <a:solidFill>
              <a:srgbClr val="CBD5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6" name="Google Shape;24756;p76"/>
            <p:cNvSpPr/>
            <p:nvPr/>
          </p:nvSpPr>
          <p:spPr>
            <a:xfrm>
              <a:off x="5455473" y="3365328"/>
              <a:ext cx="67445" cy="22927"/>
            </a:xfrm>
            <a:custGeom>
              <a:rect b="b" l="l" r="r" t="t"/>
              <a:pathLst>
                <a:path extrusionOk="0" h="875" w="2574">
                  <a:moveTo>
                    <a:pt x="92" y="1"/>
                  </a:moveTo>
                  <a:cubicBezTo>
                    <a:pt x="44" y="1"/>
                    <a:pt x="1" y="44"/>
                    <a:pt x="1" y="92"/>
                  </a:cubicBezTo>
                  <a:lnTo>
                    <a:pt x="1" y="783"/>
                  </a:lnTo>
                  <a:cubicBezTo>
                    <a:pt x="1" y="831"/>
                    <a:pt x="39" y="874"/>
                    <a:pt x="92" y="874"/>
                  </a:cubicBezTo>
                  <a:lnTo>
                    <a:pt x="2478" y="874"/>
                  </a:lnTo>
                  <a:cubicBezTo>
                    <a:pt x="2531" y="874"/>
                    <a:pt x="2574" y="836"/>
                    <a:pt x="2574" y="783"/>
                  </a:cubicBezTo>
                  <a:lnTo>
                    <a:pt x="2574" y="92"/>
                  </a:lnTo>
                  <a:cubicBezTo>
                    <a:pt x="2574" y="44"/>
                    <a:pt x="2531" y="1"/>
                    <a:pt x="2478"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7" name="Google Shape;24757;p76"/>
            <p:cNvSpPr/>
            <p:nvPr/>
          </p:nvSpPr>
          <p:spPr>
            <a:xfrm>
              <a:off x="5378254" y="3418545"/>
              <a:ext cx="225158" cy="113850"/>
            </a:xfrm>
            <a:custGeom>
              <a:rect b="b" l="l" r="r" t="t"/>
              <a:pathLst>
                <a:path extrusionOk="0" h="4345" w="8593">
                  <a:moveTo>
                    <a:pt x="5521" y="0"/>
                  </a:moveTo>
                  <a:lnTo>
                    <a:pt x="2876" y="3408"/>
                  </a:lnTo>
                  <a:lnTo>
                    <a:pt x="1853" y="1964"/>
                  </a:lnTo>
                  <a:lnTo>
                    <a:pt x="0" y="4344"/>
                  </a:lnTo>
                  <a:lnTo>
                    <a:pt x="8593" y="4344"/>
                  </a:lnTo>
                  <a:lnTo>
                    <a:pt x="5521" y="0"/>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8" name="Google Shape;24758;p76"/>
            <p:cNvSpPr/>
            <p:nvPr/>
          </p:nvSpPr>
          <p:spPr>
            <a:xfrm>
              <a:off x="5426808" y="3469981"/>
              <a:ext cx="44177" cy="62414"/>
            </a:xfrm>
            <a:custGeom>
              <a:rect b="b" l="l" r="r" t="t"/>
              <a:pathLst>
                <a:path extrusionOk="0" h="2382" w="1686">
                  <a:moveTo>
                    <a:pt x="0" y="1"/>
                  </a:moveTo>
                  <a:lnTo>
                    <a:pt x="716" y="2381"/>
                  </a:lnTo>
                  <a:lnTo>
                    <a:pt x="1685" y="2381"/>
                  </a:lnTo>
                  <a:lnTo>
                    <a:pt x="0" y="1"/>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9" name="Google Shape;24759;p76"/>
            <p:cNvSpPr/>
            <p:nvPr/>
          </p:nvSpPr>
          <p:spPr>
            <a:xfrm>
              <a:off x="5522892" y="3418545"/>
              <a:ext cx="80520" cy="113850"/>
            </a:xfrm>
            <a:custGeom>
              <a:rect b="b" l="l" r="r" t="t"/>
              <a:pathLst>
                <a:path extrusionOk="0" h="4345" w="3073">
                  <a:moveTo>
                    <a:pt x="1" y="0"/>
                  </a:moveTo>
                  <a:lnTo>
                    <a:pt x="1402" y="4344"/>
                  </a:lnTo>
                  <a:lnTo>
                    <a:pt x="3073" y="4344"/>
                  </a:lnTo>
                  <a:lnTo>
                    <a:pt x="1" y="0"/>
                  </a:ln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0" name="Google Shape;24760;p76"/>
            <p:cNvSpPr/>
            <p:nvPr/>
          </p:nvSpPr>
          <p:spPr>
            <a:xfrm>
              <a:off x="5351580" y="3532369"/>
              <a:ext cx="275100" cy="33094"/>
            </a:xfrm>
            <a:custGeom>
              <a:rect b="b" l="l" r="r" t="t"/>
              <a:pathLst>
                <a:path extrusionOk="0" h="1263" w="10499">
                  <a:moveTo>
                    <a:pt x="1" y="0"/>
                  </a:moveTo>
                  <a:lnTo>
                    <a:pt x="1" y="1052"/>
                  </a:lnTo>
                  <a:cubicBezTo>
                    <a:pt x="1" y="1167"/>
                    <a:pt x="92" y="1263"/>
                    <a:pt x="212" y="1263"/>
                  </a:cubicBezTo>
                  <a:lnTo>
                    <a:pt x="10293" y="1263"/>
                  </a:lnTo>
                  <a:cubicBezTo>
                    <a:pt x="10408" y="1263"/>
                    <a:pt x="10499" y="1167"/>
                    <a:pt x="10499" y="1052"/>
                  </a:cubicBezTo>
                  <a:lnTo>
                    <a:pt x="10499"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1" name="Google Shape;24761;p76"/>
            <p:cNvSpPr/>
            <p:nvPr/>
          </p:nvSpPr>
          <p:spPr>
            <a:xfrm>
              <a:off x="5351580" y="3532369"/>
              <a:ext cx="275100" cy="33094"/>
            </a:xfrm>
            <a:custGeom>
              <a:rect b="b" l="l" r="r" t="t"/>
              <a:pathLst>
                <a:path extrusionOk="0" h="1263" w="10499">
                  <a:moveTo>
                    <a:pt x="8944" y="0"/>
                  </a:moveTo>
                  <a:lnTo>
                    <a:pt x="8944" y="360"/>
                  </a:lnTo>
                  <a:cubicBezTo>
                    <a:pt x="8944" y="485"/>
                    <a:pt x="8843" y="586"/>
                    <a:pt x="8718" y="586"/>
                  </a:cubicBezTo>
                  <a:lnTo>
                    <a:pt x="212" y="586"/>
                  </a:lnTo>
                  <a:cubicBezTo>
                    <a:pt x="92" y="538"/>
                    <a:pt x="1" y="442"/>
                    <a:pt x="1" y="327"/>
                  </a:cubicBezTo>
                  <a:lnTo>
                    <a:pt x="1" y="1052"/>
                  </a:lnTo>
                  <a:cubicBezTo>
                    <a:pt x="1" y="1167"/>
                    <a:pt x="92" y="1263"/>
                    <a:pt x="212" y="1263"/>
                  </a:cubicBezTo>
                  <a:lnTo>
                    <a:pt x="10293" y="1263"/>
                  </a:lnTo>
                  <a:cubicBezTo>
                    <a:pt x="10408" y="1263"/>
                    <a:pt x="10499" y="1167"/>
                    <a:pt x="10499" y="1052"/>
                  </a:cubicBezTo>
                  <a:lnTo>
                    <a:pt x="10499" y="0"/>
                  </a:ln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2" name="Google Shape;24762;p76"/>
            <p:cNvSpPr/>
            <p:nvPr/>
          </p:nvSpPr>
          <p:spPr>
            <a:xfrm>
              <a:off x="5336750" y="3557156"/>
              <a:ext cx="304787" cy="22901"/>
            </a:xfrm>
            <a:custGeom>
              <a:rect b="b" l="l" r="r" t="t"/>
              <a:pathLst>
                <a:path extrusionOk="0" h="874" w="11632">
                  <a:moveTo>
                    <a:pt x="159" y="0"/>
                  </a:moveTo>
                  <a:cubicBezTo>
                    <a:pt x="72" y="0"/>
                    <a:pt x="0" y="67"/>
                    <a:pt x="0" y="15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3" name="Google Shape;24763;p76"/>
            <p:cNvSpPr/>
            <p:nvPr/>
          </p:nvSpPr>
          <p:spPr>
            <a:xfrm>
              <a:off x="5336750" y="3557156"/>
              <a:ext cx="304787" cy="22901"/>
            </a:xfrm>
            <a:custGeom>
              <a:rect b="b" l="l" r="r" t="t"/>
              <a:pathLst>
                <a:path extrusionOk="0" h="874" w="11632">
                  <a:moveTo>
                    <a:pt x="10071" y="0"/>
                  </a:moveTo>
                  <a:lnTo>
                    <a:pt x="10071" y="240"/>
                  </a:lnTo>
                  <a:cubicBezTo>
                    <a:pt x="10071" y="403"/>
                    <a:pt x="9937" y="538"/>
                    <a:pt x="9774" y="538"/>
                  </a:cubicBezTo>
                  <a:lnTo>
                    <a:pt x="159" y="538"/>
                  </a:lnTo>
                  <a:cubicBezTo>
                    <a:pt x="72" y="538"/>
                    <a:pt x="0" y="470"/>
                    <a:pt x="0" y="384"/>
                  </a:cubicBezTo>
                  <a:lnTo>
                    <a:pt x="0" y="720"/>
                  </a:lnTo>
                  <a:cubicBezTo>
                    <a:pt x="0" y="807"/>
                    <a:pt x="72" y="874"/>
                    <a:pt x="159" y="874"/>
                  </a:cubicBezTo>
                  <a:lnTo>
                    <a:pt x="11473" y="874"/>
                  </a:lnTo>
                  <a:cubicBezTo>
                    <a:pt x="11559" y="874"/>
                    <a:pt x="11631" y="807"/>
                    <a:pt x="11631" y="720"/>
                  </a:cubicBezTo>
                  <a:lnTo>
                    <a:pt x="11631" y="154"/>
                  </a:lnTo>
                  <a:cubicBezTo>
                    <a:pt x="11631" y="67"/>
                    <a:pt x="11559" y="0"/>
                    <a:pt x="11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4" name="Google Shape;24764;p76"/>
            <p:cNvSpPr/>
            <p:nvPr/>
          </p:nvSpPr>
          <p:spPr>
            <a:xfrm>
              <a:off x="5487309" y="3418545"/>
              <a:ext cx="72345" cy="53977"/>
            </a:xfrm>
            <a:custGeom>
              <a:rect b="b" l="l" r="r" t="t"/>
              <a:pathLst>
                <a:path extrusionOk="0" h="2060" w="2761">
                  <a:moveTo>
                    <a:pt x="1359" y="0"/>
                  </a:moveTo>
                  <a:lnTo>
                    <a:pt x="0" y="1747"/>
                  </a:lnTo>
                  <a:lnTo>
                    <a:pt x="908" y="1459"/>
                  </a:lnTo>
                  <a:lnTo>
                    <a:pt x="1354" y="2060"/>
                  </a:lnTo>
                  <a:lnTo>
                    <a:pt x="1671" y="1407"/>
                  </a:lnTo>
                  <a:lnTo>
                    <a:pt x="2760" y="1983"/>
                  </a:lnTo>
                  <a:lnTo>
                    <a:pt x="135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5" name="Google Shape;24765;p76"/>
            <p:cNvSpPr/>
            <p:nvPr/>
          </p:nvSpPr>
          <p:spPr>
            <a:xfrm>
              <a:off x="5522892" y="3418545"/>
              <a:ext cx="36762" cy="51960"/>
            </a:xfrm>
            <a:custGeom>
              <a:rect b="b" l="l" r="r" t="t"/>
              <a:pathLst>
                <a:path extrusionOk="0" h="1983" w="1403">
                  <a:moveTo>
                    <a:pt x="1" y="0"/>
                  </a:moveTo>
                  <a:lnTo>
                    <a:pt x="481" y="1498"/>
                  </a:lnTo>
                  <a:lnTo>
                    <a:pt x="1402" y="1983"/>
                  </a:lnTo>
                  <a:lnTo>
                    <a:pt x="1"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6" name="Google Shape;24766;p76"/>
            <p:cNvSpPr/>
            <p:nvPr/>
          </p:nvSpPr>
          <p:spPr>
            <a:xfrm>
              <a:off x="5399898" y="3469981"/>
              <a:ext cx="44282" cy="41400"/>
            </a:xfrm>
            <a:custGeom>
              <a:rect b="b" l="l" r="r" t="t"/>
              <a:pathLst>
                <a:path extrusionOk="0" h="1580" w="1690">
                  <a:moveTo>
                    <a:pt x="1027" y="1"/>
                  </a:moveTo>
                  <a:lnTo>
                    <a:pt x="0" y="1321"/>
                  </a:lnTo>
                  <a:lnTo>
                    <a:pt x="749" y="1186"/>
                  </a:lnTo>
                  <a:lnTo>
                    <a:pt x="1027" y="1580"/>
                  </a:lnTo>
                  <a:lnTo>
                    <a:pt x="1690" y="937"/>
                  </a:lnTo>
                  <a:lnTo>
                    <a:pt x="102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7" name="Google Shape;24767;p76"/>
            <p:cNvSpPr/>
            <p:nvPr/>
          </p:nvSpPr>
          <p:spPr>
            <a:xfrm>
              <a:off x="5426808" y="3469981"/>
              <a:ext cx="17372" cy="31967"/>
            </a:xfrm>
            <a:custGeom>
              <a:rect b="b" l="l" r="r" t="t"/>
              <a:pathLst>
                <a:path extrusionOk="0" h="1220" w="663">
                  <a:moveTo>
                    <a:pt x="0" y="1"/>
                  </a:moveTo>
                  <a:lnTo>
                    <a:pt x="370" y="1220"/>
                  </a:lnTo>
                  <a:lnTo>
                    <a:pt x="663" y="937"/>
                  </a:lnTo>
                  <a:lnTo>
                    <a:pt x="0" y="1"/>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8" name="Google Shape;24768;p76"/>
            <p:cNvSpPr/>
            <p:nvPr/>
          </p:nvSpPr>
          <p:spPr>
            <a:xfrm>
              <a:off x="5489196" y="3365328"/>
              <a:ext cx="33723" cy="22927"/>
            </a:xfrm>
            <a:custGeom>
              <a:rect b="b" l="l" r="r" t="t"/>
              <a:pathLst>
                <a:path extrusionOk="0" h="875" w="1287">
                  <a:moveTo>
                    <a:pt x="0" y="1"/>
                  </a:moveTo>
                  <a:lnTo>
                    <a:pt x="0" y="874"/>
                  </a:lnTo>
                  <a:lnTo>
                    <a:pt x="1191" y="874"/>
                  </a:lnTo>
                  <a:cubicBezTo>
                    <a:pt x="1244" y="874"/>
                    <a:pt x="1287" y="836"/>
                    <a:pt x="1287" y="783"/>
                  </a:cubicBezTo>
                  <a:lnTo>
                    <a:pt x="1287" y="92"/>
                  </a:lnTo>
                  <a:cubicBezTo>
                    <a:pt x="1287" y="44"/>
                    <a:pt x="1244" y="1"/>
                    <a:pt x="1191"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9" name="Google Shape;24769;p76"/>
            <p:cNvSpPr/>
            <p:nvPr/>
          </p:nvSpPr>
          <p:spPr>
            <a:xfrm>
              <a:off x="5400893" y="3337029"/>
              <a:ext cx="231447" cy="127947"/>
            </a:xfrm>
            <a:custGeom>
              <a:rect b="b" l="l" r="r" t="t"/>
              <a:pathLst>
                <a:path extrusionOk="0" h="4883" w="8833">
                  <a:moveTo>
                    <a:pt x="3653" y="433"/>
                  </a:moveTo>
                  <a:lnTo>
                    <a:pt x="3653" y="865"/>
                  </a:lnTo>
                  <a:lnTo>
                    <a:pt x="3082" y="865"/>
                  </a:lnTo>
                  <a:lnTo>
                    <a:pt x="3082" y="433"/>
                  </a:lnTo>
                  <a:close/>
                  <a:moveTo>
                    <a:pt x="4436" y="1297"/>
                  </a:moveTo>
                  <a:lnTo>
                    <a:pt x="4436" y="1738"/>
                  </a:lnTo>
                  <a:lnTo>
                    <a:pt x="2300" y="1738"/>
                  </a:lnTo>
                  <a:lnTo>
                    <a:pt x="2300" y="1518"/>
                  </a:lnTo>
                  <a:lnTo>
                    <a:pt x="2300" y="1297"/>
                  </a:lnTo>
                  <a:close/>
                  <a:moveTo>
                    <a:pt x="2981" y="1"/>
                  </a:moveTo>
                  <a:cubicBezTo>
                    <a:pt x="2794" y="1"/>
                    <a:pt x="2645" y="149"/>
                    <a:pt x="2645" y="332"/>
                  </a:cubicBezTo>
                  <a:lnTo>
                    <a:pt x="2645" y="865"/>
                  </a:lnTo>
                  <a:lnTo>
                    <a:pt x="2175" y="865"/>
                  </a:lnTo>
                  <a:cubicBezTo>
                    <a:pt x="2002" y="865"/>
                    <a:pt x="1863" y="999"/>
                    <a:pt x="1863" y="1172"/>
                  </a:cubicBezTo>
                  <a:lnTo>
                    <a:pt x="1863" y="1302"/>
                  </a:lnTo>
                  <a:lnTo>
                    <a:pt x="288" y="1302"/>
                  </a:lnTo>
                  <a:cubicBezTo>
                    <a:pt x="0" y="1302"/>
                    <a:pt x="0" y="1734"/>
                    <a:pt x="288" y="1734"/>
                  </a:cubicBezTo>
                  <a:lnTo>
                    <a:pt x="1863" y="1734"/>
                  </a:lnTo>
                  <a:lnTo>
                    <a:pt x="1863" y="1863"/>
                  </a:lnTo>
                  <a:cubicBezTo>
                    <a:pt x="1863" y="2036"/>
                    <a:pt x="2002" y="2175"/>
                    <a:pt x="2175" y="2175"/>
                  </a:cubicBezTo>
                  <a:lnTo>
                    <a:pt x="4561" y="2175"/>
                  </a:lnTo>
                  <a:cubicBezTo>
                    <a:pt x="4734" y="2175"/>
                    <a:pt x="4873" y="2036"/>
                    <a:pt x="4873" y="1863"/>
                  </a:cubicBezTo>
                  <a:lnTo>
                    <a:pt x="4873" y="1734"/>
                  </a:lnTo>
                  <a:lnTo>
                    <a:pt x="8401" y="1734"/>
                  </a:lnTo>
                  <a:lnTo>
                    <a:pt x="8401" y="4666"/>
                  </a:lnTo>
                  <a:cubicBezTo>
                    <a:pt x="8401" y="4810"/>
                    <a:pt x="8509" y="4882"/>
                    <a:pt x="8617" y="4882"/>
                  </a:cubicBezTo>
                  <a:cubicBezTo>
                    <a:pt x="8725" y="4882"/>
                    <a:pt x="8833" y="4810"/>
                    <a:pt x="8833" y="4666"/>
                  </a:cubicBezTo>
                  <a:lnTo>
                    <a:pt x="8833" y="1729"/>
                  </a:lnTo>
                  <a:cubicBezTo>
                    <a:pt x="8833" y="1494"/>
                    <a:pt x="8641" y="1302"/>
                    <a:pt x="8406" y="1302"/>
                  </a:cubicBezTo>
                  <a:lnTo>
                    <a:pt x="4873" y="1302"/>
                  </a:lnTo>
                  <a:lnTo>
                    <a:pt x="4873" y="1172"/>
                  </a:lnTo>
                  <a:cubicBezTo>
                    <a:pt x="4873" y="999"/>
                    <a:pt x="4734" y="865"/>
                    <a:pt x="4561" y="865"/>
                  </a:cubicBezTo>
                  <a:lnTo>
                    <a:pt x="4090" y="865"/>
                  </a:lnTo>
                  <a:lnTo>
                    <a:pt x="4090" y="332"/>
                  </a:lnTo>
                  <a:cubicBezTo>
                    <a:pt x="4090" y="149"/>
                    <a:pt x="3941" y="1"/>
                    <a:pt x="37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0" name="Google Shape;24770;p76"/>
            <p:cNvSpPr/>
            <p:nvPr/>
          </p:nvSpPr>
          <p:spPr>
            <a:xfrm>
              <a:off x="5331090" y="3371119"/>
              <a:ext cx="316238" cy="354598"/>
            </a:xfrm>
            <a:custGeom>
              <a:rect b="b" l="l" r="r" t="t"/>
              <a:pathLst>
                <a:path extrusionOk="0" h="13533" w="12069">
                  <a:moveTo>
                    <a:pt x="7311" y="2175"/>
                  </a:moveTo>
                  <a:lnTo>
                    <a:pt x="8017" y="3178"/>
                  </a:lnTo>
                  <a:lnTo>
                    <a:pt x="7734" y="3025"/>
                  </a:lnTo>
                  <a:cubicBezTo>
                    <a:pt x="7700" y="3007"/>
                    <a:pt x="7665" y="2999"/>
                    <a:pt x="7630" y="2999"/>
                  </a:cubicBezTo>
                  <a:cubicBezTo>
                    <a:pt x="7550" y="2999"/>
                    <a:pt x="7473" y="3043"/>
                    <a:pt x="7436" y="3121"/>
                  </a:cubicBezTo>
                  <a:lnTo>
                    <a:pt x="7278" y="3452"/>
                  </a:lnTo>
                  <a:lnTo>
                    <a:pt x="7042" y="3140"/>
                  </a:lnTo>
                  <a:cubicBezTo>
                    <a:pt x="7003" y="3083"/>
                    <a:pt x="6940" y="3052"/>
                    <a:pt x="6872" y="3052"/>
                  </a:cubicBezTo>
                  <a:cubicBezTo>
                    <a:pt x="6849" y="3052"/>
                    <a:pt x="6826" y="3056"/>
                    <a:pt x="6802" y="3063"/>
                  </a:cubicBezTo>
                  <a:lnTo>
                    <a:pt x="6562" y="3140"/>
                  </a:lnTo>
                  <a:lnTo>
                    <a:pt x="6562" y="3140"/>
                  </a:lnTo>
                  <a:lnTo>
                    <a:pt x="7311" y="2175"/>
                  </a:lnTo>
                  <a:close/>
                  <a:moveTo>
                    <a:pt x="3644" y="4134"/>
                  </a:moveTo>
                  <a:lnTo>
                    <a:pt x="4028" y="4681"/>
                  </a:lnTo>
                  <a:lnTo>
                    <a:pt x="3682" y="5017"/>
                  </a:lnTo>
                  <a:lnTo>
                    <a:pt x="3553" y="4834"/>
                  </a:lnTo>
                  <a:cubicBezTo>
                    <a:pt x="3512" y="4773"/>
                    <a:pt x="3444" y="4740"/>
                    <a:pt x="3374" y="4740"/>
                  </a:cubicBezTo>
                  <a:cubicBezTo>
                    <a:pt x="3361" y="4740"/>
                    <a:pt x="3349" y="4741"/>
                    <a:pt x="3337" y="4743"/>
                  </a:cubicBezTo>
                  <a:lnTo>
                    <a:pt x="3140" y="4777"/>
                  </a:lnTo>
                  <a:lnTo>
                    <a:pt x="3178" y="4734"/>
                  </a:lnTo>
                  <a:lnTo>
                    <a:pt x="3644" y="4134"/>
                  </a:lnTo>
                  <a:close/>
                  <a:moveTo>
                    <a:pt x="7729" y="3519"/>
                  </a:moveTo>
                  <a:lnTo>
                    <a:pt x="8569" y="3966"/>
                  </a:lnTo>
                  <a:lnTo>
                    <a:pt x="9970" y="5943"/>
                  </a:lnTo>
                  <a:lnTo>
                    <a:pt x="2247" y="5943"/>
                  </a:lnTo>
                  <a:lnTo>
                    <a:pt x="2741" y="5295"/>
                  </a:lnTo>
                  <a:lnTo>
                    <a:pt x="3279" y="5194"/>
                  </a:lnTo>
                  <a:lnTo>
                    <a:pt x="3471" y="5478"/>
                  </a:lnTo>
                  <a:cubicBezTo>
                    <a:pt x="3509" y="5526"/>
                    <a:pt x="3567" y="5559"/>
                    <a:pt x="3629" y="5569"/>
                  </a:cubicBezTo>
                  <a:lnTo>
                    <a:pt x="3649" y="5569"/>
                  </a:lnTo>
                  <a:cubicBezTo>
                    <a:pt x="3706" y="5569"/>
                    <a:pt x="3759" y="5545"/>
                    <a:pt x="3802" y="5506"/>
                  </a:cubicBezTo>
                  <a:lnTo>
                    <a:pt x="4282" y="5041"/>
                  </a:lnTo>
                  <a:lnTo>
                    <a:pt x="4493" y="5343"/>
                  </a:lnTo>
                  <a:cubicBezTo>
                    <a:pt x="4535" y="5402"/>
                    <a:pt x="4602" y="5432"/>
                    <a:pt x="4668" y="5432"/>
                  </a:cubicBezTo>
                  <a:cubicBezTo>
                    <a:pt x="4733" y="5432"/>
                    <a:pt x="4797" y="5404"/>
                    <a:pt x="4839" y="5348"/>
                  </a:cubicBezTo>
                  <a:lnTo>
                    <a:pt x="6092" y="3745"/>
                  </a:lnTo>
                  <a:lnTo>
                    <a:pt x="6788" y="3524"/>
                  </a:lnTo>
                  <a:lnTo>
                    <a:pt x="7138" y="4004"/>
                  </a:lnTo>
                  <a:cubicBezTo>
                    <a:pt x="7182" y="4057"/>
                    <a:pt x="7244" y="4090"/>
                    <a:pt x="7311" y="4090"/>
                  </a:cubicBezTo>
                  <a:lnTo>
                    <a:pt x="7335" y="4090"/>
                  </a:lnTo>
                  <a:cubicBezTo>
                    <a:pt x="7407" y="4081"/>
                    <a:pt x="7474" y="4038"/>
                    <a:pt x="7508" y="3970"/>
                  </a:cubicBezTo>
                  <a:lnTo>
                    <a:pt x="7729" y="3519"/>
                  </a:lnTo>
                  <a:close/>
                  <a:moveTo>
                    <a:pt x="11065" y="6375"/>
                  </a:moveTo>
                  <a:lnTo>
                    <a:pt x="11065" y="6884"/>
                  </a:lnTo>
                  <a:lnTo>
                    <a:pt x="999" y="6884"/>
                  </a:lnTo>
                  <a:lnTo>
                    <a:pt x="999" y="6375"/>
                  </a:lnTo>
                  <a:close/>
                  <a:moveTo>
                    <a:pt x="11631" y="7316"/>
                  </a:moveTo>
                  <a:lnTo>
                    <a:pt x="11631" y="7762"/>
                  </a:lnTo>
                  <a:lnTo>
                    <a:pt x="432" y="7762"/>
                  </a:lnTo>
                  <a:lnTo>
                    <a:pt x="432" y="7316"/>
                  </a:lnTo>
                  <a:close/>
                  <a:moveTo>
                    <a:pt x="5367" y="8195"/>
                  </a:moveTo>
                  <a:lnTo>
                    <a:pt x="5367" y="9481"/>
                  </a:lnTo>
                  <a:lnTo>
                    <a:pt x="4023" y="9481"/>
                  </a:lnTo>
                  <a:lnTo>
                    <a:pt x="4397" y="8195"/>
                  </a:lnTo>
                  <a:close/>
                  <a:moveTo>
                    <a:pt x="7662" y="8190"/>
                  </a:moveTo>
                  <a:lnTo>
                    <a:pt x="8036" y="9476"/>
                  </a:lnTo>
                  <a:lnTo>
                    <a:pt x="6692" y="9481"/>
                  </a:lnTo>
                  <a:lnTo>
                    <a:pt x="6692" y="8190"/>
                  </a:lnTo>
                  <a:close/>
                  <a:moveTo>
                    <a:pt x="6255" y="8190"/>
                  </a:moveTo>
                  <a:lnTo>
                    <a:pt x="6255" y="11790"/>
                  </a:lnTo>
                  <a:cubicBezTo>
                    <a:pt x="6255" y="11799"/>
                    <a:pt x="6250" y="11804"/>
                    <a:pt x="6245" y="11804"/>
                  </a:cubicBezTo>
                  <a:lnTo>
                    <a:pt x="5813" y="11804"/>
                  </a:lnTo>
                  <a:cubicBezTo>
                    <a:pt x="5809" y="11804"/>
                    <a:pt x="5804" y="11799"/>
                    <a:pt x="5804" y="11790"/>
                  </a:cubicBezTo>
                  <a:lnTo>
                    <a:pt x="5804" y="8190"/>
                  </a:lnTo>
                  <a:close/>
                  <a:moveTo>
                    <a:pt x="3946" y="8190"/>
                  </a:moveTo>
                  <a:lnTo>
                    <a:pt x="2516" y="13096"/>
                  </a:lnTo>
                  <a:cubicBezTo>
                    <a:pt x="2511" y="13100"/>
                    <a:pt x="2511" y="13100"/>
                    <a:pt x="2506" y="13100"/>
                  </a:cubicBezTo>
                  <a:lnTo>
                    <a:pt x="2026" y="13100"/>
                  </a:lnTo>
                  <a:cubicBezTo>
                    <a:pt x="2016" y="13100"/>
                    <a:pt x="2012" y="13096"/>
                    <a:pt x="2012" y="13086"/>
                  </a:cubicBezTo>
                  <a:lnTo>
                    <a:pt x="3447" y="8190"/>
                  </a:lnTo>
                  <a:close/>
                  <a:moveTo>
                    <a:pt x="8617" y="8190"/>
                  </a:moveTo>
                  <a:lnTo>
                    <a:pt x="10042" y="13086"/>
                  </a:lnTo>
                  <a:cubicBezTo>
                    <a:pt x="10047" y="13096"/>
                    <a:pt x="10042" y="13100"/>
                    <a:pt x="10033" y="13100"/>
                  </a:cubicBezTo>
                  <a:lnTo>
                    <a:pt x="9553" y="13100"/>
                  </a:lnTo>
                  <a:cubicBezTo>
                    <a:pt x="9548" y="13100"/>
                    <a:pt x="9543" y="13096"/>
                    <a:pt x="9543" y="13091"/>
                  </a:cubicBezTo>
                  <a:lnTo>
                    <a:pt x="8118" y="8190"/>
                  </a:lnTo>
                  <a:close/>
                  <a:moveTo>
                    <a:pt x="994" y="1"/>
                  </a:moveTo>
                  <a:cubicBezTo>
                    <a:pt x="754" y="1"/>
                    <a:pt x="567" y="188"/>
                    <a:pt x="567" y="428"/>
                  </a:cubicBezTo>
                  <a:lnTo>
                    <a:pt x="567" y="6884"/>
                  </a:lnTo>
                  <a:lnTo>
                    <a:pt x="370" y="6884"/>
                  </a:lnTo>
                  <a:cubicBezTo>
                    <a:pt x="367" y="6884"/>
                    <a:pt x="364" y="6884"/>
                    <a:pt x="362" y="6884"/>
                  </a:cubicBezTo>
                  <a:cubicBezTo>
                    <a:pt x="164" y="6884"/>
                    <a:pt x="0" y="7050"/>
                    <a:pt x="0" y="7254"/>
                  </a:cubicBezTo>
                  <a:lnTo>
                    <a:pt x="0" y="7820"/>
                  </a:lnTo>
                  <a:cubicBezTo>
                    <a:pt x="0" y="8027"/>
                    <a:pt x="168" y="8195"/>
                    <a:pt x="370" y="8195"/>
                  </a:cubicBezTo>
                  <a:lnTo>
                    <a:pt x="2991" y="8195"/>
                  </a:lnTo>
                  <a:lnTo>
                    <a:pt x="1599" y="12961"/>
                  </a:lnTo>
                  <a:cubicBezTo>
                    <a:pt x="1517" y="13244"/>
                    <a:pt x="1728" y="13532"/>
                    <a:pt x="2026" y="13532"/>
                  </a:cubicBezTo>
                  <a:lnTo>
                    <a:pt x="2506" y="13532"/>
                  </a:lnTo>
                  <a:cubicBezTo>
                    <a:pt x="2703" y="13532"/>
                    <a:pt x="2880" y="13398"/>
                    <a:pt x="2933" y="13211"/>
                  </a:cubicBezTo>
                  <a:lnTo>
                    <a:pt x="3898" y="9913"/>
                  </a:lnTo>
                  <a:lnTo>
                    <a:pt x="5372" y="9913"/>
                  </a:lnTo>
                  <a:lnTo>
                    <a:pt x="5372" y="11790"/>
                  </a:lnTo>
                  <a:cubicBezTo>
                    <a:pt x="5372" y="12035"/>
                    <a:pt x="5573" y="12236"/>
                    <a:pt x="5818" y="12236"/>
                  </a:cubicBezTo>
                  <a:lnTo>
                    <a:pt x="6250" y="12236"/>
                  </a:lnTo>
                  <a:cubicBezTo>
                    <a:pt x="6495" y="12236"/>
                    <a:pt x="6692" y="12035"/>
                    <a:pt x="6692" y="11790"/>
                  </a:cubicBezTo>
                  <a:lnTo>
                    <a:pt x="6692" y="9913"/>
                  </a:lnTo>
                  <a:lnTo>
                    <a:pt x="8170" y="9913"/>
                  </a:lnTo>
                  <a:lnTo>
                    <a:pt x="9130" y="13211"/>
                  </a:lnTo>
                  <a:cubicBezTo>
                    <a:pt x="9188" y="13403"/>
                    <a:pt x="9361" y="13532"/>
                    <a:pt x="9558" y="13532"/>
                  </a:cubicBezTo>
                  <a:lnTo>
                    <a:pt x="10038" y="13532"/>
                  </a:lnTo>
                  <a:cubicBezTo>
                    <a:pt x="10335" y="13532"/>
                    <a:pt x="10551" y="13249"/>
                    <a:pt x="10465" y="12961"/>
                  </a:cubicBezTo>
                  <a:lnTo>
                    <a:pt x="9073" y="8195"/>
                  </a:lnTo>
                  <a:lnTo>
                    <a:pt x="11694" y="8195"/>
                  </a:lnTo>
                  <a:cubicBezTo>
                    <a:pt x="11900" y="8195"/>
                    <a:pt x="12068" y="8027"/>
                    <a:pt x="12068" y="7820"/>
                  </a:cubicBezTo>
                  <a:lnTo>
                    <a:pt x="12068" y="7254"/>
                  </a:lnTo>
                  <a:cubicBezTo>
                    <a:pt x="12068" y="7050"/>
                    <a:pt x="11905" y="6884"/>
                    <a:pt x="11698" y="6884"/>
                  </a:cubicBezTo>
                  <a:cubicBezTo>
                    <a:pt x="11695" y="6884"/>
                    <a:pt x="11692" y="6884"/>
                    <a:pt x="11689" y="6884"/>
                  </a:cubicBezTo>
                  <a:lnTo>
                    <a:pt x="11497" y="6884"/>
                  </a:lnTo>
                  <a:lnTo>
                    <a:pt x="11497" y="4374"/>
                  </a:lnTo>
                  <a:cubicBezTo>
                    <a:pt x="11497" y="4230"/>
                    <a:pt x="11389" y="4158"/>
                    <a:pt x="11281" y="4158"/>
                  </a:cubicBezTo>
                  <a:cubicBezTo>
                    <a:pt x="11173" y="4158"/>
                    <a:pt x="11065" y="4230"/>
                    <a:pt x="11065" y="4374"/>
                  </a:cubicBezTo>
                  <a:lnTo>
                    <a:pt x="11065" y="5934"/>
                  </a:lnTo>
                  <a:lnTo>
                    <a:pt x="10503" y="5934"/>
                  </a:lnTo>
                  <a:lnTo>
                    <a:pt x="8900" y="3668"/>
                  </a:lnTo>
                  <a:lnTo>
                    <a:pt x="7498" y="1685"/>
                  </a:lnTo>
                  <a:cubicBezTo>
                    <a:pt x="7454" y="1624"/>
                    <a:pt x="7386" y="1592"/>
                    <a:pt x="7319" y="1592"/>
                  </a:cubicBezTo>
                  <a:cubicBezTo>
                    <a:pt x="7256" y="1592"/>
                    <a:pt x="7192" y="1620"/>
                    <a:pt x="7148" y="1676"/>
                  </a:cubicBezTo>
                  <a:lnTo>
                    <a:pt x="4681" y="4854"/>
                  </a:lnTo>
                  <a:lnTo>
                    <a:pt x="3831" y="3644"/>
                  </a:lnTo>
                  <a:cubicBezTo>
                    <a:pt x="3793" y="3596"/>
                    <a:pt x="3740" y="3562"/>
                    <a:pt x="3682" y="3557"/>
                  </a:cubicBezTo>
                  <a:lnTo>
                    <a:pt x="3658" y="3557"/>
                  </a:lnTo>
                  <a:cubicBezTo>
                    <a:pt x="3654" y="3557"/>
                    <a:pt x="3650" y="3557"/>
                    <a:pt x="3645" y="3557"/>
                  </a:cubicBezTo>
                  <a:cubicBezTo>
                    <a:pt x="3582" y="3557"/>
                    <a:pt x="3521" y="3590"/>
                    <a:pt x="3481" y="3639"/>
                  </a:cubicBezTo>
                  <a:lnTo>
                    <a:pt x="2453" y="4959"/>
                  </a:lnTo>
                  <a:lnTo>
                    <a:pt x="1695" y="5938"/>
                  </a:lnTo>
                  <a:lnTo>
                    <a:pt x="999" y="5938"/>
                  </a:lnTo>
                  <a:lnTo>
                    <a:pt x="999" y="433"/>
                  </a:lnTo>
                  <a:lnTo>
                    <a:pt x="1944" y="433"/>
                  </a:lnTo>
                  <a:cubicBezTo>
                    <a:pt x="2232" y="433"/>
                    <a:pt x="2232" y="1"/>
                    <a:pt x="194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71" name="Google Shape;24771;p76"/>
          <p:cNvGrpSpPr/>
          <p:nvPr/>
        </p:nvGrpSpPr>
        <p:grpSpPr>
          <a:xfrm>
            <a:off x="7995963" y="1985163"/>
            <a:ext cx="343279" cy="363402"/>
            <a:chOff x="7995963" y="1985163"/>
            <a:chExt cx="343279" cy="363402"/>
          </a:xfrm>
        </p:grpSpPr>
        <p:sp>
          <p:nvSpPr>
            <p:cNvPr id="24772" name="Google Shape;24772;p76"/>
            <p:cNvSpPr/>
            <p:nvPr/>
          </p:nvSpPr>
          <p:spPr>
            <a:xfrm>
              <a:off x="8067155" y="2040110"/>
              <a:ext cx="265798" cy="241666"/>
            </a:xfrm>
            <a:custGeom>
              <a:rect b="b" l="l" r="r" t="t"/>
              <a:pathLst>
                <a:path extrusionOk="0" h="9223" w="10144">
                  <a:moveTo>
                    <a:pt x="7837" y="0"/>
                  </a:moveTo>
                  <a:cubicBezTo>
                    <a:pt x="7691" y="0"/>
                    <a:pt x="7545" y="46"/>
                    <a:pt x="7422" y="141"/>
                  </a:cubicBezTo>
                  <a:lnTo>
                    <a:pt x="3245" y="3333"/>
                  </a:lnTo>
                  <a:cubicBezTo>
                    <a:pt x="3218" y="3354"/>
                    <a:pt x="3189" y="3363"/>
                    <a:pt x="3160" y="3363"/>
                  </a:cubicBezTo>
                  <a:cubicBezTo>
                    <a:pt x="3083" y="3363"/>
                    <a:pt x="3014" y="3296"/>
                    <a:pt x="3025" y="3208"/>
                  </a:cubicBezTo>
                  <a:lnTo>
                    <a:pt x="3221" y="1874"/>
                  </a:lnTo>
                  <a:cubicBezTo>
                    <a:pt x="3269" y="1509"/>
                    <a:pt x="3010" y="1178"/>
                    <a:pt x="2650" y="1130"/>
                  </a:cubicBezTo>
                  <a:cubicBezTo>
                    <a:pt x="2614" y="1125"/>
                    <a:pt x="2580" y="1123"/>
                    <a:pt x="2546" y="1123"/>
                  </a:cubicBezTo>
                  <a:cubicBezTo>
                    <a:pt x="2242" y="1123"/>
                    <a:pt x="2044" y="1320"/>
                    <a:pt x="1901" y="1701"/>
                  </a:cubicBezTo>
                  <a:lnTo>
                    <a:pt x="648" y="5080"/>
                  </a:lnTo>
                  <a:cubicBezTo>
                    <a:pt x="620" y="5191"/>
                    <a:pt x="389" y="5464"/>
                    <a:pt x="0" y="5767"/>
                  </a:cubicBezTo>
                  <a:lnTo>
                    <a:pt x="2641" y="9223"/>
                  </a:lnTo>
                  <a:lnTo>
                    <a:pt x="3313" y="8714"/>
                  </a:lnTo>
                  <a:cubicBezTo>
                    <a:pt x="3620" y="8484"/>
                    <a:pt x="4565" y="8244"/>
                    <a:pt x="4950" y="8224"/>
                  </a:cubicBezTo>
                  <a:cubicBezTo>
                    <a:pt x="5338" y="8205"/>
                    <a:pt x="5713" y="8076"/>
                    <a:pt x="6025" y="7840"/>
                  </a:cubicBezTo>
                  <a:lnTo>
                    <a:pt x="9793" y="5027"/>
                  </a:lnTo>
                  <a:cubicBezTo>
                    <a:pt x="10086" y="4802"/>
                    <a:pt x="10143" y="4384"/>
                    <a:pt x="9918" y="4091"/>
                  </a:cubicBezTo>
                  <a:cubicBezTo>
                    <a:pt x="9788" y="3920"/>
                    <a:pt x="9591" y="3831"/>
                    <a:pt x="9392" y="3831"/>
                  </a:cubicBezTo>
                  <a:cubicBezTo>
                    <a:pt x="9250" y="3831"/>
                    <a:pt x="9108" y="3875"/>
                    <a:pt x="8987" y="3967"/>
                  </a:cubicBezTo>
                  <a:lnTo>
                    <a:pt x="9716" y="3410"/>
                  </a:lnTo>
                  <a:cubicBezTo>
                    <a:pt x="10009" y="3189"/>
                    <a:pt x="10067" y="2771"/>
                    <a:pt x="9841" y="2478"/>
                  </a:cubicBezTo>
                  <a:cubicBezTo>
                    <a:pt x="9711" y="2307"/>
                    <a:pt x="9514" y="2216"/>
                    <a:pt x="9313" y="2216"/>
                  </a:cubicBezTo>
                  <a:cubicBezTo>
                    <a:pt x="9174" y="2216"/>
                    <a:pt x="9034" y="2260"/>
                    <a:pt x="8914" y="2350"/>
                  </a:cubicBezTo>
                  <a:lnTo>
                    <a:pt x="8914" y="2350"/>
                  </a:lnTo>
                  <a:lnTo>
                    <a:pt x="9663" y="1778"/>
                  </a:lnTo>
                  <a:cubicBezTo>
                    <a:pt x="9956" y="1552"/>
                    <a:pt x="10014" y="1134"/>
                    <a:pt x="9788" y="842"/>
                  </a:cubicBezTo>
                  <a:cubicBezTo>
                    <a:pt x="9659" y="670"/>
                    <a:pt x="9462" y="581"/>
                    <a:pt x="9262" y="581"/>
                  </a:cubicBezTo>
                  <a:cubicBezTo>
                    <a:pt x="9121" y="581"/>
                    <a:pt x="8978" y="625"/>
                    <a:pt x="8857" y="717"/>
                  </a:cubicBezTo>
                  <a:lnTo>
                    <a:pt x="8248" y="1183"/>
                  </a:lnTo>
                  <a:lnTo>
                    <a:pt x="8248" y="1183"/>
                  </a:lnTo>
                  <a:cubicBezTo>
                    <a:pt x="8541" y="957"/>
                    <a:pt x="8587" y="533"/>
                    <a:pt x="8358" y="242"/>
                  </a:cubicBezTo>
                  <a:cubicBezTo>
                    <a:pt x="8223" y="82"/>
                    <a:pt x="8031" y="0"/>
                    <a:pt x="783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3" name="Google Shape;24773;p76"/>
            <p:cNvSpPr/>
            <p:nvPr/>
          </p:nvSpPr>
          <p:spPr>
            <a:xfrm>
              <a:off x="8257333" y="2141776"/>
              <a:ext cx="75620" cy="75358"/>
            </a:xfrm>
            <a:custGeom>
              <a:rect b="b" l="l" r="r" t="t"/>
              <a:pathLst>
                <a:path extrusionOk="0" h="2876" w="2886">
                  <a:moveTo>
                    <a:pt x="2391" y="0"/>
                  </a:moveTo>
                  <a:lnTo>
                    <a:pt x="2391" y="0"/>
                  </a:lnTo>
                  <a:cubicBezTo>
                    <a:pt x="2420" y="235"/>
                    <a:pt x="2324" y="466"/>
                    <a:pt x="2132" y="615"/>
                  </a:cubicBezTo>
                  <a:lnTo>
                    <a:pt x="351" y="1949"/>
                  </a:lnTo>
                  <a:cubicBezTo>
                    <a:pt x="58" y="2165"/>
                    <a:pt x="0" y="2583"/>
                    <a:pt x="221" y="2875"/>
                  </a:cubicBezTo>
                  <a:lnTo>
                    <a:pt x="2540" y="1143"/>
                  </a:lnTo>
                  <a:cubicBezTo>
                    <a:pt x="2828" y="917"/>
                    <a:pt x="2885" y="499"/>
                    <a:pt x="2665" y="211"/>
                  </a:cubicBezTo>
                  <a:cubicBezTo>
                    <a:pt x="2593" y="115"/>
                    <a:pt x="2497" y="43"/>
                    <a:pt x="239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4" name="Google Shape;24774;p76"/>
            <p:cNvSpPr/>
            <p:nvPr/>
          </p:nvSpPr>
          <p:spPr>
            <a:xfrm>
              <a:off x="8236449" y="2099380"/>
              <a:ext cx="94486" cy="90713"/>
            </a:xfrm>
            <a:custGeom>
              <a:rect b="b" l="l" r="r" t="t"/>
              <a:pathLst>
                <a:path extrusionOk="0" h="3462" w="3606">
                  <a:moveTo>
                    <a:pt x="3111" y="0"/>
                  </a:moveTo>
                  <a:cubicBezTo>
                    <a:pt x="3140" y="236"/>
                    <a:pt x="3039" y="471"/>
                    <a:pt x="2852" y="615"/>
                  </a:cubicBezTo>
                  <a:lnTo>
                    <a:pt x="2122" y="1172"/>
                  </a:lnTo>
                  <a:lnTo>
                    <a:pt x="351" y="2525"/>
                  </a:lnTo>
                  <a:cubicBezTo>
                    <a:pt x="58" y="2746"/>
                    <a:pt x="1" y="3169"/>
                    <a:pt x="226" y="3461"/>
                  </a:cubicBezTo>
                  <a:lnTo>
                    <a:pt x="2526" y="1705"/>
                  </a:lnTo>
                  <a:lnTo>
                    <a:pt x="3255" y="1143"/>
                  </a:lnTo>
                  <a:cubicBezTo>
                    <a:pt x="3548" y="922"/>
                    <a:pt x="3606" y="504"/>
                    <a:pt x="3380" y="212"/>
                  </a:cubicBezTo>
                  <a:cubicBezTo>
                    <a:pt x="3313" y="120"/>
                    <a:pt x="3217" y="48"/>
                    <a:pt x="3111"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5" name="Google Shape;24775;p76"/>
            <p:cNvSpPr/>
            <p:nvPr/>
          </p:nvSpPr>
          <p:spPr>
            <a:xfrm>
              <a:off x="8215330" y="2056618"/>
              <a:ext cx="114217" cy="105675"/>
            </a:xfrm>
            <a:custGeom>
              <a:rect b="b" l="l" r="r" t="t"/>
              <a:pathLst>
                <a:path extrusionOk="0" h="4033" w="4359">
                  <a:moveTo>
                    <a:pt x="3864" y="0"/>
                  </a:moveTo>
                  <a:lnTo>
                    <a:pt x="3864" y="0"/>
                  </a:lnTo>
                  <a:cubicBezTo>
                    <a:pt x="3893" y="236"/>
                    <a:pt x="3797" y="466"/>
                    <a:pt x="3605" y="615"/>
                  </a:cubicBezTo>
                  <a:lnTo>
                    <a:pt x="351" y="3101"/>
                  </a:lnTo>
                  <a:cubicBezTo>
                    <a:pt x="58" y="3322"/>
                    <a:pt x="0" y="3740"/>
                    <a:pt x="226" y="4033"/>
                  </a:cubicBezTo>
                  <a:lnTo>
                    <a:pt x="4013" y="1143"/>
                  </a:lnTo>
                  <a:cubicBezTo>
                    <a:pt x="4301" y="917"/>
                    <a:pt x="4359" y="500"/>
                    <a:pt x="4138" y="212"/>
                  </a:cubicBezTo>
                  <a:cubicBezTo>
                    <a:pt x="4066" y="116"/>
                    <a:pt x="3970" y="44"/>
                    <a:pt x="3864" y="0"/>
                  </a:cubicBezTo>
                  <a:close/>
                </a:path>
              </a:pathLst>
            </a:custGeom>
            <a:solidFill>
              <a:srgbClr val="C3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6" name="Google Shape;24776;p76"/>
            <p:cNvSpPr/>
            <p:nvPr/>
          </p:nvSpPr>
          <p:spPr>
            <a:xfrm>
              <a:off x="8194185" y="2041263"/>
              <a:ext cx="98128" cy="93360"/>
            </a:xfrm>
            <a:custGeom>
              <a:rect b="b" l="l" r="r" t="t"/>
              <a:pathLst>
                <a:path extrusionOk="0" h="3563" w="3745">
                  <a:moveTo>
                    <a:pt x="3246" y="1"/>
                  </a:moveTo>
                  <a:cubicBezTo>
                    <a:pt x="3274" y="236"/>
                    <a:pt x="3178" y="466"/>
                    <a:pt x="2991" y="610"/>
                  </a:cubicBezTo>
                  <a:lnTo>
                    <a:pt x="351" y="2626"/>
                  </a:lnTo>
                  <a:cubicBezTo>
                    <a:pt x="58" y="2852"/>
                    <a:pt x="1" y="3270"/>
                    <a:pt x="226" y="3563"/>
                  </a:cubicBezTo>
                  <a:lnTo>
                    <a:pt x="3394" y="1143"/>
                  </a:lnTo>
                  <a:cubicBezTo>
                    <a:pt x="3692" y="918"/>
                    <a:pt x="3745" y="486"/>
                    <a:pt x="3510" y="198"/>
                  </a:cubicBezTo>
                  <a:cubicBezTo>
                    <a:pt x="3438" y="111"/>
                    <a:pt x="3346" y="44"/>
                    <a:pt x="3246" y="1"/>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7" name="Google Shape;24777;p76"/>
            <p:cNvSpPr/>
            <p:nvPr/>
          </p:nvSpPr>
          <p:spPr>
            <a:xfrm>
              <a:off x="8110677" y="1990456"/>
              <a:ext cx="201523" cy="282280"/>
            </a:xfrm>
            <a:custGeom>
              <a:rect b="b" l="l" r="r" t="t"/>
              <a:pathLst>
                <a:path extrusionOk="0" h="10773" w="7691">
                  <a:moveTo>
                    <a:pt x="4364" y="0"/>
                  </a:moveTo>
                  <a:cubicBezTo>
                    <a:pt x="3994" y="0"/>
                    <a:pt x="3697" y="298"/>
                    <a:pt x="3697" y="668"/>
                  </a:cubicBezTo>
                  <a:lnTo>
                    <a:pt x="3697" y="1441"/>
                  </a:lnTo>
                  <a:cubicBezTo>
                    <a:pt x="3697" y="1072"/>
                    <a:pt x="3399" y="778"/>
                    <a:pt x="3033" y="778"/>
                  </a:cubicBezTo>
                  <a:cubicBezTo>
                    <a:pt x="3027" y="778"/>
                    <a:pt x="3021" y="778"/>
                    <a:pt x="3015" y="778"/>
                  </a:cubicBezTo>
                  <a:cubicBezTo>
                    <a:pt x="2650" y="793"/>
                    <a:pt x="2367" y="1095"/>
                    <a:pt x="2367" y="1460"/>
                  </a:cubicBezTo>
                  <a:lnTo>
                    <a:pt x="2376" y="6721"/>
                  </a:lnTo>
                  <a:cubicBezTo>
                    <a:pt x="2376" y="6801"/>
                    <a:pt x="2310" y="6856"/>
                    <a:pt x="2240" y="6856"/>
                  </a:cubicBezTo>
                  <a:cubicBezTo>
                    <a:pt x="2205" y="6856"/>
                    <a:pt x="2170" y="6842"/>
                    <a:pt x="2141" y="6812"/>
                  </a:cubicBezTo>
                  <a:lnTo>
                    <a:pt x="1200" y="5852"/>
                  </a:lnTo>
                  <a:cubicBezTo>
                    <a:pt x="1071" y="5722"/>
                    <a:pt x="900" y="5658"/>
                    <a:pt x="730" y="5658"/>
                  </a:cubicBezTo>
                  <a:cubicBezTo>
                    <a:pt x="560" y="5658"/>
                    <a:pt x="389" y="5722"/>
                    <a:pt x="260" y="5852"/>
                  </a:cubicBezTo>
                  <a:cubicBezTo>
                    <a:pt x="0" y="6111"/>
                    <a:pt x="0" y="6534"/>
                    <a:pt x="260" y="6793"/>
                  </a:cubicBezTo>
                  <a:lnTo>
                    <a:pt x="2189" y="9841"/>
                  </a:lnTo>
                  <a:cubicBezTo>
                    <a:pt x="2261" y="9932"/>
                    <a:pt x="2343" y="10283"/>
                    <a:pt x="2343" y="10772"/>
                  </a:cubicBezTo>
                  <a:lnTo>
                    <a:pt x="6692" y="10763"/>
                  </a:lnTo>
                  <a:lnTo>
                    <a:pt x="6692" y="9923"/>
                  </a:lnTo>
                  <a:cubicBezTo>
                    <a:pt x="6697" y="9539"/>
                    <a:pt x="7081" y="8641"/>
                    <a:pt x="7297" y="8324"/>
                  </a:cubicBezTo>
                  <a:cubicBezTo>
                    <a:pt x="7518" y="8002"/>
                    <a:pt x="7642" y="7628"/>
                    <a:pt x="7647" y="7239"/>
                  </a:cubicBezTo>
                  <a:lnTo>
                    <a:pt x="7690" y="2530"/>
                  </a:lnTo>
                  <a:cubicBezTo>
                    <a:pt x="7690" y="2165"/>
                    <a:pt x="7393" y="1868"/>
                    <a:pt x="7023" y="1868"/>
                  </a:cubicBezTo>
                  <a:cubicBezTo>
                    <a:pt x="6659" y="1868"/>
                    <a:pt x="6365" y="2156"/>
                    <a:pt x="6361" y="2513"/>
                  </a:cubicBezTo>
                  <a:lnTo>
                    <a:pt x="6361" y="2513"/>
                  </a:lnTo>
                  <a:lnTo>
                    <a:pt x="6361" y="1613"/>
                  </a:lnTo>
                  <a:cubicBezTo>
                    <a:pt x="6361" y="1247"/>
                    <a:pt x="6063" y="951"/>
                    <a:pt x="5702" y="951"/>
                  </a:cubicBezTo>
                  <a:cubicBezTo>
                    <a:pt x="5699" y="951"/>
                    <a:pt x="5696" y="951"/>
                    <a:pt x="5693" y="951"/>
                  </a:cubicBezTo>
                  <a:cubicBezTo>
                    <a:pt x="5330" y="951"/>
                    <a:pt x="5036" y="1239"/>
                    <a:pt x="5031" y="1596"/>
                  </a:cubicBezTo>
                  <a:lnTo>
                    <a:pt x="5031" y="1596"/>
                  </a:lnTo>
                  <a:lnTo>
                    <a:pt x="5031" y="663"/>
                  </a:lnTo>
                  <a:cubicBezTo>
                    <a:pt x="5026" y="298"/>
                    <a:pt x="4729" y="0"/>
                    <a:pt x="4364"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8" name="Google Shape;24778;p76"/>
            <p:cNvSpPr/>
            <p:nvPr/>
          </p:nvSpPr>
          <p:spPr>
            <a:xfrm>
              <a:off x="8285998" y="2039376"/>
              <a:ext cx="26071" cy="93228"/>
            </a:xfrm>
            <a:custGeom>
              <a:rect b="b" l="l" r="r" t="t"/>
              <a:pathLst>
                <a:path extrusionOk="0" h="3558" w="995">
                  <a:moveTo>
                    <a:pt x="310" y="0"/>
                  </a:moveTo>
                  <a:cubicBezTo>
                    <a:pt x="202" y="0"/>
                    <a:pt x="95" y="33"/>
                    <a:pt x="1" y="87"/>
                  </a:cubicBezTo>
                  <a:cubicBezTo>
                    <a:pt x="207" y="207"/>
                    <a:pt x="337" y="423"/>
                    <a:pt x="337" y="663"/>
                  </a:cubicBezTo>
                  <a:lnTo>
                    <a:pt x="318" y="2895"/>
                  </a:lnTo>
                  <a:cubicBezTo>
                    <a:pt x="313" y="3260"/>
                    <a:pt x="606" y="3558"/>
                    <a:pt x="971" y="3558"/>
                  </a:cubicBezTo>
                  <a:lnTo>
                    <a:pt x="995" y="663"/>
                  </a:lnTo>
                  <a:cubicBezTo>
                    <a:pt x="995" y="297"/>
                    <a:pt x="702" y="1"/>
                    <a:pt x="341" y="1"/>
                  </a:cubicBezTo>
                  <a:cubicBezTo>
                    <a:pt x="338" y="1"/>
                    <a:pt x="335" y="1"/>
                    <a:pt x="332" y="1"/>
                  </a:cubicBezTo>
                  <a:cubicBezTo>
                    <a:pt x="325" y="0"/>
                    <a:pt x="318" y="0"/>
                    <a:pt x="31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9" name="Google Shape;24779;p76"/>
            <p:cNvSpPr/>
            <p:nvPr/>
          </p:nvSpPr>
          <p:spPr>
            <a:xfrm>
              <a:off x="8251044" y="2015349"/>
              <a:ext cx="26307" cy="117256"/>
            </a:xfrm>
            <a:custGeom>
              <a:rect b="b" l="l" r="r" t="t"/>
              <a:pathLst>
                <a:path extrusionOk="0" h="4475" w="1004">
                  <a:moveTo>
                    <a:pt x="314" y="0"/>
                  </a:moveTo>
                  <a:cubicBezTo>
                    <a:pt x="202" y="0"/>
                    <a:pt x="95" y="33"/>
                    <a:pt x="0" y="87"/>
                  </a:cubicBezTo>
                  <a:cubicBezTo>
                    <a:pt x="207" y="207"/>
                    <a:pt x="332" y="428"/>
                    <a:pt x="332" y="663"/>
                  </a:cubicBezTo>
                  <a:lnTo>
                    <a:pt x="332" y="1580"/>
                  </a:lnTo>
                  <a:lnTo>
                    <a:pt x="332" y="3822"/>
                  </a:lnTo>
                  <a:cubicBezTo>
                    <a:pt x="332" y="4182"/>
                    <a:pt x="629" y="4475"/>
                    <a:pt x="989" y="4475"/>
                  </a:cubicBezTo>
                  <a:lnTo>
                    <a:pt x="1004" y="4475"/>
                  </a:lnTo>
                  <a:lnTo>
                    <a:pt x="999" y="1580"/>
                  </a:lnTo>
                  <a:lnTo>
                    <a:pt x="999" y="663"/>
                  </a:lnTo>
                  <a:cubicBezTo>
                    <a:pt x="999" y="297"/>
                    <a:pt x="706" y="1"/>
                    <a:pt x="345" y="1"/>
                  </a:cubicBezTo>
                  <a:cubicBezTo>
                    <a:pt x="342" y="1"/>
                    <a:pt x="339" y="1"/>
                    <a:pt x="336" y="1"/>
                  </a:cubicBezTo>
                  <a:cubicBezTo>
                    <a:pt x="329" y="1"/>
                    <a:pt x="321" y="0"/>
                    <a:pt x="31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0" name="Google Shape;24780;p76"/>
            <p:cNvSpPr/>
            <p:nvPr/>
          </p:nvSpPr>
          <p:spPr>
            <a:xfrm>
              <a:off x="8216195" y="1990456"/>
              <a:ext cx="26307" cy="142280"/>
            </a:xfrm>
            <a:custGeom>
              <a:rect b="b" l="l" r="r" t="t"/>
              <a:pathLst>
                <a:path extrusionOk="0" h="5430" w="1004">
                  <a:moveTo>
                    <a:pt x="332" y="0"/>
                  </a:moveTo>
                  <a:cubicBezTo>
                    <a:pt x="217" y="0"/>
                    <a:pt x="102" y="29"/>
                    <a:pt x="1" y="92"/>
                  </a:cubicBezTo>
                  <a:cubicBezTo>
                    <a:pt x="202" y="207"/>
                    <a:pt x="327" y="428"/>
                    <a:pt x="332" y="663"/>
                  </a:cubicBezTo>
                  <a:lnTo>
                    <a:pt x="337" y="4772"/>
                  </a:lnTo>
                  <a:cubicBezTo>
                    <a:pt x="337" y="5132"/>
                    <a:pt x="630" y="5430"/>
                    <a:pt x="990" y="5430"/>
                  </a:cubicBezTo>
                  <a:lnTo>
                    <a:pt x="1004" y="5430"/>
                  </a:lnTo>
                  <a:lnTo>
                    <a:pt x="999" y="663"/>
                  </a:lnTo>
                  <a:cubicBezTo>
                    <a:pt x="999" y="298"/>
                    <a:pt x="702" y="0"/>
                    <a:pt x="3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1" name="Google Shape;24781;p76"/>
            <p:cNvSpPr/>
            <p:nvPr/>
          </p:nvSpPr>
          <p:spPr>
            <a:xfrm>
              <a:off x="8181372" y="2010816"/>
              <a:ext cx="26307" cy="121920"/>
            </a:xfrm>
            <a:custGeom>
              <a:rect b="b" l="l" r="r" t="t"/>
              <a:pathLst>
                <a:path extrusionOk="0" h="4653" w="1004">
                  <a:moveTo>
                    <a:pt x="330" y="1"/>
                  </a:moveTo>
                  <a:cubicBezTo>
                    <a:pt x="324" y="1"/>
                    <a:pt x="318" y="1"/>
                    <a:pt x="312" y="1"/>
                  </a:cubicBezTo>
                  <a:cubicBezTo>
                    <a:pt x="202" y="6"/>
                    <a:pt x="96" y="35"/>
                    <a:pt x="0" y="92"/>
                  </a:cubicBezTo>
                  <a:cubicBezTo>
                    <a:pt x="206" y="212"/>
                    <a:pt x="331" y="428"/>
                    <a:pt x="331" y="664"/>
                  </a:cubicBezTo>
                  <a:lnTo>
                    <a:pt x="336" y="4000"/>
                  </a:lnTo>
                  <a:cubicBezTo>
                    <a:pt x="336" y="4360"/>
                    <a:pt x="629" y="4653"/>
                    <a:pt x="994" y="4653"/>
                  </a:cubicBezTo>
                  <a:lnTo>
                    <a:pt x="1003" y="4653"/>
                  </a:lnTo>
                  <a:lnTo>
                    <a:pt x="999" y="664"/>
                  </a:lnTo>
                  <a:cubicBezTo>
                    <a:pt x="999" y="295"/>
                    <a:pt x="696" y="1"/>
                    <a:pt x="3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2" name="Google Shape;24782;p76"/>
            <p:cNvSpPr/>
            <p:nvPr/>
          </p:nvSpPr>
          <p:spPr>
            <a:xfrm>
              <a:off x="8046141" y="2178590"/>
              <a:ext cx="103788" cy="119903"/>
            </a:xfrm>
            <a:custGeom>
              <a:rect b="b" l="l" r="r" t="t"/>
              <a:pathLst>
                <a:path extrusionOk="0" h="4576" w="3961">
                  <a:moveTo>
                    <a:pt x="995" y="0"/>
                  </a:moveTo>
                  <a:cubicBezTo>
                    <a:pt x="958" y="0"/>
                    <a:pt x="920" y="12"/>
                    <a:pt x="889" y="35"/>
                  </a:cubicBezTo>
                  <a:lnTo>
                    <a:pt x="92" y="645"/>
                  </a:lnTo>
                  <a:cubicBezTo>
                    <a:pt x="15" y="702"/>
                    <a:pt x="1" y="818"/>
                    <a:pt x="58" y="894"/>
                  </a:cubicBezTo>
                  <a:lnTo>
                    <a:pt x="2819" y="4504"/>
                  </a:lnTo>
                  <a:cubicBezTo>
                    <a:pt x="2856" y="4550"/>
                    <a:pt x="2910" y="4575"/>
                    <a:pt x="2964" y="4575"/>
                  </a:cubicBezTo>
                  <a:cubicBezTo>
                    <a:pt x="3002" y="4575"/>
                    <a:pt x="3040" y="4563"/>
                    <a:pt x="3073" y="4538"/>
                  </a:cubicBezTo>
                  <a:lnTo>
                    <a:pt x="3865" y="3933"/>
                  </a:lnTo>
                  <a:cubicBezTo>
                    <a:pt x="3942" y="3871"/>
                    <a:pt x="3961" y="3760"/>
                    <a:pt x="3899" y="3679"/>
                  </a:cubicBezTo>
                  <a:lnTo>
                    <a:pt x="1138" y="69"/>
                  </a:lnTo>
                  <a:cubicBezTo>
                    <a:pt x="1102" y="24"/>
                    <a:pt x="1048" y="0"/>
                    <a:pt x="99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3" name="Google Shape;24783;p76"/>
            <p:cNvSpPr/>
            <p:nvPr/>
          </p:nvSpPr>
          <p:spPr>
            <a:xfrm>
              <a:off x="8084894" y="2230445"/>
              <a:ext cx="64930" cy="68048"/>
            </a:xfrm>
            <a:custGeom>
              <a:rect b="b" l="l" r="r" t="t"/>
              <a:pathLst>
                <a:path extrusionOk="0" h="2597" w="2478">
                  <a:moveTo>
                    <a:pt x="1119" y="0"/>
                  </a:moveTo>
                  <a:lnTo>
                    <a:pt x="0" y="768"/>
                  </a:lnTo>
                  <a:lnTo>
                    <a:pt x="1340" y="2525"/>
                  </a:lnTo>
                  <a:cubicBezTo>
                    <a:pt x="1374" y="2571"/>
                    <a:pt x="1428" y="2596"/>
                    <a:pt x="1484" y="2596"/>
                  </a:cubicBezTo>
                  <a:cubicBezTo>
                    <a:pt x="1522" y="2596"/>
                    <a:pt x="1561" y="2584"/>
                    <a:pt x="1594" y="2559"/>
                  </a:cubicBezTo>
                  <a:lnTo>
                    <a:pt x="2386" y="1954"/>
                  </a:lnTo>
                  <a:cubicBezTo>
                    <a:pt x="2463" y="1892"/>
                    <a:pt x="2477" y="1781"/>
                    <a:pt x="2420" y="1700"/>
                  </a:cubicBezTo>
                  <a:lnTo>
                    <a:pt x="1119"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4" name="Google Shape;24784;p76"/>
            <p:cNvSpPr/>
            <p:nvPr/>
          </p:nvSpPr>
          <p:spPr>
            <a:xfrm>
              <a:off x="8002513" y="2187945"/>
              <a:ext cx="132585" cy="146524"/>
            </a:xfrm>
            <a:custGeom>
              <a:rect b="b" l="l" r="r" t="t"/>
              <a:pathLst>
                <a:path extrusionOk="0" h="5592" w="5060">
                  <a:moveTo>
                    <a:pt x="1842" y="0"/>
                  </a:moveTo>
                  <a:cubicBezTo>
                    <a:pt x="1805" y="0"/>
                    <a:pt x="1767" y="11"/>
                    <a:pt x="1733" y="33"/>
                  </a:cubicBezTo>
                  <a:lnTo>
                    <a:pt x="115" y="1137"/>
                  </a:lnTo>
                  <a:cubicBezTo>
                    <a:pt x="24" y="1195"/>
                    <a:pt x="0" y="1325"/>
                    <a:pt x="67" y="1411"/>
                  </a:cubicBezTo>
                  <a:lnTo>
                    <a:pt x="3202" y="5515"/>
                  </a:lnTo>
                  <a:cubicBezTo>
                    <a:pt x="3239" y="5566"/>
                    <a:pt x="3296" y="5592"/>
                    <a:pt x="3355" y="5592"/>
                  </a:cubicBezTo>
                  <a:cubicBezTo>
                    <a:pt x="3400" y="5592"/>
                    <a:pt x="3447" y="5576"/>
                    <a:pt x="3485" y="5544"/>
                  </a:cubicBezTo>
                  <a:lnTo>
                    <a:pt x="4973" y="4272"/>
                  </a:lnTo>
                  <a:cubicBezTo>
                    <a:pt x="5050" y="4205"/>
                    <a:pt x="5060" y="4090"/>
                    <a:pt x="4997" y="4008"/>
                  </a:cubicBezTo>
                  <a:lnTo>
                    <a:pt x="1997" y="77"/>
                  </a:lnTo>
                  <a:cubicBezTo>
                    <a:pt x="1959" y="27"/>
                    <a:pt x="1901" y="0"/>
                    <a:pt x="1842" y="0"/>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5" name="Google Shape;24785;p76"/>
            <p:cNvSpPr/>
            <p:nvPr/>
          </p:nvSpPr>
          <p:spPr>
            <a:xfrm>
              <a:off x="8065137" y="2263513"/>
              <a:ext cx="69961" cy="70956"/>
            </a:xfrm>
            <a:custGeom>
              <a:rect b="b" l="l" r="r" t="t"/>
              <a:pathLst>
                <a:path extrusionOk="0" h="2708" w="2670">
                  <a:moveTo>
                    <a:pt x="1753" y="1"/>
                  </a:moveTo>
                  <a:cubicBezTo>
                    <a:pt x="1801" y="82"/>
                    <a:pt x="1782" y="183"/>
                    <a:pt x="1710" y="246"/>
                  </a:cubicBezTo>
                  <a:lnTo>
                    <a:pt x="207" y="1537"/>
                  </a:lnTo>
                  <a:cubicBezTo>
                    <a:pt x="171" y="1567"/>
                    <a:pt x="127" y="1584"/>
                    <a:pt x="81" y="1584"/>
                  </a:cubicBezTo>
                  <a:cubicBezTo>
                    <a:pt x="55" y="1584"/>
                    <a:pt x="27" y="1578"/>
                    <a:pt x="1" y="1566"/>
                  </a:cubicBezTo>
                  <a:lnTo>
                    <a:pt x="1" y="1566"/>
                  </a:lnTo>
                  <a:lnTo>
                    <a:pt x="817" y="2631"/>
                  </a:lnTo>
                  <a:cubicBezTo>
                    <a:pt x="854" y="2682"/>
                    <a:pt x="911" y="2708"/>
                    <a:pt x="969" y="2708"/>
                  </a:cubicBezTo>
                  <a:cubicBezTo>
                    <a:pt x="1014" y="2708"/>
                    <a:pt x="1059" y="2692"/>
                    <a:pt x="1095" y="2660"/>
                  </a:cubicBezTo>
                  <a:lnTo>
                    <a:pt x="2583" y="1388"/>
                  </a:lnTo>
                  <a:cubicBezTo>
                    <a:pt x="2660" y="1321"/>
                    <a:pt x="2670" y="1201"/>
                    <a:pt x="2607" y="1124"/>
                  </a:cubicBezTo>
                  <a:lnTo>
                    <a:pt x="1753" y="1"/>
                  </a:ln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6" name="Google Shape;24786;p76"/>
            <p:cNvSpPr/>
            <p:nvPr/>
          </p:nvSpPr>
          <p:spPr>
            <a:xfrm>
              <a:off x="8164261" y="2258980"/>
              <a:ext cx="128445" cy="35766"/>
            </a:xfrm>
            <a:custGeom>
              <a:rect b="b" l="l" r="r" t="t"/>
              <a:pathLst>
                <a:path extrusionOk="0" h="1365" w="4902">
                  <a:moveTo>
                    <a:pt x="4724" y="1"/>
                  </a:moveTo>
                  <a:lnTo>
                    <a:pt x="178" y="11"/>
                  </a:lnTo>
                  <a:cubicBezTo>
                    <a:pt x="77" y="11"/>
                    <a:pt x="0" y="87"/>
                    <a:pt x="0" y="188"/>
                  </a:cubicBezTo>
                  <a:lnTo>
                    <a:pt x="0" y="1187"/>
                  </a:lnTo>
                  <a:cubicBezTo>
                    <a:pt x="0" y="1287"/>
                    <a:pt x="77" y="1364"/>
                    <a:pt x="178" y="1364"/>
                  </a:cubicBezTo>
                  <a:lnTo>
                    <a:pt x="4724" y="1359"/>
                  </a:lnTo>
                  <a:cubicBezTo>
                    <a:pt x="4820" y="1359"/>
                    <a:pt x="4901" y="1278"/>
                    <a:pt x="4901" y="1182"/>
                  </a:cubicBezTo>
                  <a:lnTo>
                    <a:pt x="4901" y="183"/>
                  </a:lnTo>
                  <a:cubicBezTo>
                    <a:pt x="4901" y="83"/>
                    <a:pt x="4820" y="1"/>
                    <a:pt x="47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7" name="Google Shape;24787;p76"/>
            <p:cNvSpPr/>
            <p:nvPr/>
          </p:nvSpPr>
          <p:spPr>
            <a:xfrm>
              <a:off x="8228536" y="2258980"/>
              <a:ext cx="64170" cy="35766"/>
            </a:xfrm>
            <a:custGeom>
              <a:rect b="b" l="l" r="r" t="t"/>
              <a:pathLst>
                <a:path extrusionOk="0" h="1365" w="2449">
                  <a:moveTo>
                    <a:pt x="2266" y="1"/>
                  </a:moveTo>
                  <a:lnTo>
                    <a:pt x="0" y="6"/>
                  </a:lnTo>
                  <a:lnTo>
                    <a:pt x="0" y="1364"/>
                  </a:lnTo>
                  <a:lnTo>
                    <a:pt x="2271" y="1359"/>
                  </a:lnTo>
                  <a:cubicBezTo>
                    <a:pt x="2367" y="1359"/>
                    <a:pt x="2448" y="1278"/>
                    <a:pt x="2448" y="1177"/>
                  </a:cubicBezTo>
                  <a:lnTo>
                    <a:pt x="2448" y="183"/>
                  </a:lnTo>
                  <a:cubicBezTo>
                    <a:pt x="2448" y="83"/>
                    <a:pt x="2367" y="1"/>
                    <a:pt x="2266"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8" name="Google Shape;24788;p76"/>
            <p:cNvSpPr/>
            <p:nvPr/>
          </p:nvSpPr>
          <p:spPr>
            <a:xfrm>
              <a:off x="8155588" y="2281619"/>
              <a:ext cx="145791" cy="61681"/>
            </a:xfrm>
            <a:custGeom>
              <a:rect b="b" l="l" r="r" t="t"/>
              <a:pathLst>
                <a:path extrusionOk="0" h="2354" w="5564">
                  <a:moveTo>
                    <a:pt x="5256" y="1"/>
                  </a:moveTo>
                  <a:lnTo>
                    <a:pt x="307" y="11"/>
                  </a:lnTo>
                  <a:cubicBezTo>
                    <a:pt x="206" y="11"/>
                    <a:pt x="120" y="87"/>
                    <a:pt x="115" y="188"/>
                  </a:cubicBezTo>
                  <a:lnTo>
                    <a:pt x="10" y="2147"/>
                  </a:lnTo>
                  <a:cubicBezTo>
                    <a:pt x="0" y="2257"/>
                    <a:pt x="91" y="2353"/>
                    <a:pt x="202" y="2353"/>
                  </a:cubicBezTo>
                  <a:lnTo>
                    <a:pt x="5367" y="2344"/>
                  </a:lnTo>
                  <a:cubicBezTo>
                    <a:pt x="5477" y="2344"/>
                    <a:pt x="5564" y="2247"/>
                    <a:pt x="5559" y="2137"/>
                  </a:cubicBezTo>
                  <a:lnTo>
                    <a:pt x="5448" y="183"/>
                  </a:lnTo>
                  <a:cubicBezTo>
                    <a:pt x="5439" y="83"/>
                    <a:pt x="5357" y="1"/>
                    <a:pt x="5256"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9" name="Google Shape;24789;p76"/>
            <p:cNvSpPr/>
            <p:nvPr/>
          </p:nvSpPr>
          <p:spPr>
            <a:xfrm>
              <a:off x="8160095" y="2281619"/>
              <a:ext cx="141284" cy="61550"/>
            </a:xfrm>
            <a:custGeom>
              <a:rect b="b" l="l" r="r" t="t"/>
              <a:pathLst>
                <a:path extrusionOk="0" h="2349" w="5392">
                  <a:moveTo>
                    <a:pt x="3582" y="1"/>
                  </a:moveTo>
                  <a:cubicBezTo>
                    <a:pt x="3673" y="15"/>
                    <a:pt x="3740" y="92"/>
                    <a:pt x="3745" y="183"/>
                  </a:cubicBezTo>
                  <a:lnTo>
                    <a:pt x="3860" y="2137"/>
                  </a:lnTo>
                  <a:cubicBezTo>
                    <a:pt x="3865" y="2247"/>
                    <a:pt x="3779" y="2344"/>
                    <a:pt x="3668" y="2344"/>
                  </a:cubicBezTo>
                  <a:lnTo>
                    <a:pt x="1" y="2348"/>
                  </a:lnTo>
                  <a:lnTo>
                    <a:pt x="30" y="2348"/>
                  </a:lnTo>
                  <a:lnTo>
                    <a:pt x="5195" y="2344"/>
                  </a:lnTo>
                  <a:cubicBezTo>
                    <a:pt x="5305" y="2339"/>
                    <a:pt x="5392" y="2247"/>
                    <a:pt x="5387" y="2137"/>
                  </a:cubicBezTo>
                  <a:lnTo>
                    <a:pt x="5276" y="183"/>
                  </a:lnTo>
                  <a:cubicBezTo>
                    <a:pt x="5267" y="83"/>
                    <a:pt x="5185" y="1"/>
                    <a:pt x="508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0" name="Google Shape;24790;p76"/>
            <p:cNvSpPr/>
            <p:nvPr/>
          </p:nvSpPr>
          <p:spPr>
            <a:xfrm>
              <a:off x="8166148" y="2144658"/>
              <a:ext cx="119510" cy="96006"/>
            </a:xfrm>
            <a:custGeom>
              <a:rect b="b" l="l" r="r" t="t"/>
              <a:pathLst>
                <a:path extrusionOk="0" h="3664" w="4561">
                  <a:moveTo>
                    <a:pt x="1973" y="1"/>
                  </a:moveTo>
                  <a:cubicBezTo>
                    <a:pt x="1560" y="1"/>
                    <a:pt x="1229" y="337"/>
                    <a:pt x="1229" y="745"/>
                  </a:cubicBezTo>
                  <a:lnTo>
                    <a:pt x="1229" y="831"/>
                  </a:lnTo>
                  <a:cubicBezTo>
                    <a:pt x="1234" y="1129"/>
                    <a:pt x="1114" y="1412"/>
                    <a:pt x="908" y="1618"/>
                  </a:cubicBezTo>
                  <a:cubicBezTo>
                    <a:pt x="696" y="1825"/>
                    <a:pt x="413" y="1945"/>
                    <a:pt x="120" y="1945"/>
                  </a:cubicBezTo>
                  <a:lnTo>
                    <a:pt x="111" y="1945"/>
                  </a:lnTo>
                  <a:cubicBezTo>
                    <a:pt x="43" y="1945"/>
                    <a:pt x="0" y="2021"/>
                    <a:pt x="39" y="2079"/>
                  </a:cubicBezTo>
                  <a:lnTo>
                    <a:pt x="883" y="3418"/>
                  </a:lnTo>
                  <a:cubicBezTo>
                    <a:pt x="984" y="3572"/>
                    <a:pt x="1148" y="3663"/>
                    <a:pt x="1330" y="3663"/>
                  </a:cubicBezTo>
                  <a:lnTo>
                    <a:pt x="3231" y="3663"/>
                  </a:lnTo>
                  <a:cubicBezTo>
                    <a:pt x="3461" y="3663"/>
                    <a:pt x="3668" y="3510"/>
                    <a:pt x="3735" y="3284"/>
                  </a:cubicBezTo>
                  <a:cubicBezTo>
                    <a:pt x="3908" y="2722"/>
                    <a:pt x="4200" y="2137"/>
                    <a:pt x="4378" y="1882"/>
                  </a:cubicBezTo>
                  <a:cubicBezTo>
                    <a:pt x="4488" y="1724"/>
                    <a:pt x="4546" y="1537"/>
                    <a:pt x="4551" y="1345"/>
                  </a:cubicBezTo>
                  <a:lnTo>
                    <a:pt x="4556" y="749"/>
                  </a:lnTo>
                  <a:cubicBezTo>
                    <a:pt x="4560" y="341"/>
                    <a:pt x="4224" y="5"/>
                    <a:pt x="3816" y="1"/>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1" name="Google Shape;24791;p76"/>
            <p:cNvSpPr/>
            <p:nvPr/>
          </p:nvSpPr>
          <p:spPr>
            <a:xfrm>
              <a:off x="7995963" y="1985163"/>
              <a:ext cx="343279" cy="363402"/>
            </a:xfrm>
            <a:custGeom>
              <a:rect b="b" l="l" r="r" t="t"/>
              <a:pathLst>
                <a:path extrusionOk="0" h="13869" w="13101">
                  <a:moveTo>
                    <a:pt x="12265" y="2977"/>
                  </a:moveTo>
                  <a:lnTo>
                    <a:pt x="12265" y="2977"/>
                  </a:lnTo>
                  <a:cubicBezTo>
                    <a:pt x="12500" y="3164"/>
                    <a:pt x="12496" y="3519"/>
                    <a:pt x="12260" y="3707"/>
                  </a:cubicBezTo>
                  <a:lnTo>
                    <a:pt x="12265" y="2977"/>
                  </a:lnTo>
                  <a:close/>
                  <a:moveTo>
                    <a:pt x="12251" y="4566"/>
                  </a:moveTo>
                  <a:cubicBezTo>
                    <a:pt x="12544" y="4724"/>
                    <a:pt x="12577" y="5137"/>
                    <a:pt x="12313" y="5339"/>
                  </a:cubicBezTo>
                  <a:lnTo>
                    <a:pt x="12241" y="5392"/>
                  </a:lnTo>
                  <a:lnTo>
                    <a:pt x="12251" y="4566"/>
                  </a:lnTo>
                  <a:close/>
                  <a:moveTo>
                    <a:pt x="12236" y="6140"/>
                  </a:moveTo>
                  <a:cubicBezTo>
                    <a:pt x="12457" y="6208"/>
                    <a:pt x="12596" y="6419"/>
                    <a:pt x="12568" y="6649"/>
                  </a:cubicBezTo>
                  <a:cubicBezTo>
                    <a:pt x="12548" y="6769"/>
                    <a:pt x="12486" y="6880"/>
                    <a:pt x="12390" y="6952"/>
                  </a:cubicBezTo>
                  <a:lnTo>
                    <a:pt x="12227" y="7072"/>
                  </a:lnTo>
                  <a:lnTo>
                    <a:pt x="12236" y="6140"/>
                  </a:lnTo>
                  <a:close/>
                  <a:moveTo>
                    <a:pt x="11118" y="10657"/>
                  </a:moveTo>
                  <a:lnTo>
                    <a:pt x="11118" y="11113"/>
                  </a:lnTo>
                  <a:lnTo>
                    <a:pt x="8871" y="11118"/>
                  </a:lnTo>
                  <a:lnTo>
                    <a:pt x="6620" y="11123"/>
                  </a:lnTo>
                  <a:lnTo>
                    <a:pt x="6620" y="10667"/>
                  </a:lnTo>
                  <a:lnTo>
                    <a:pt x="9707" y="10657"/>
                  </a:lnTo>
                  <a:close/>
                  <a:moveTo>
                    <a:pt x="2905" y="7595"/>
                  </a:moveTo>
                  <a:lnTo>
                    <a:pt x="2943" y="7643"/>
                  </a:lnTo>
                  <a:lnTo>
                    <a:pt x="4906" y="10216"/>
                  </a:lnTo>
                  <a:lnTo>
                    <a:pt x="5631" y="11166"/>
                  </a:lnTo>
                  <a:lnTo>
                    <a:pt x="5271" y="11445"/>
                  </a:lnTo>
                  <a:lnTo>
                    <a:pt x="2545" y="7873"/>
                  </a:lnTo>
                  <a:lnTo>
                    <a:pt x="2905" y="7595"/>
                  </a:lnTo>
                  <a:close/>
                  <a:moveTo>
                    <a:pt x="2089" y="7945"/>
                  </a:moveTo>
                  <a:lnTo>
                    <a:pt x="5084" y="11862"/>
                  </a:lnTo>
                  <a:lnTo>
                    <a:pt x="3610" y="13125"/>
                  </a:lnTo>
                  <a:lnTo>
                    <a:pt x="485" y="9035"/>
                  </a:lnTo>
                  <a:lnTo>
                    <a:pt x="2089" y="7945"/>
                  </a:lnTo>
                  <a:close/>
                  <a:moveTo>
                    <a:pt x="11339" y="11517"/>
                  </a:moveTo>
                  <a:lnTo>
                    <a:pt x="11449" y="13456"/>
                  </a:lnTo>
                  <a:lnTo>
                    <a:pt x="6303" y="13461"/>
                  </a:lnTo>
                  <a:lnTo>
                    <a:pt x="6409" y="11526"/>
                  </a:lnTo>
                  <a:lnTo>
                    <a:pt x="8867" y="11521"/>
                  </a:lnTo>
                  <a:lnTo>
                    <a:pt x="11324" y="11517"/>
                  </a:lnTo>
                  <a:close/>
                  <a:moveTo>
                    <a:pt x="8737" y="1"/>
                  </a:moveTo>
                  <a:cubicBezTo>
                    <a:pt x="8257" y="1"/>
                    <a:pt x="7868" y="390"/>
                    <a:pt x="7873" y="870"/>
                  </a:cubicBezTo>
                  <a:lnTo>
                    <a:pt x="7873" y="913"/>
                  </a:lnTo>
                  <a:cubicBezTo>
                    <a:pt x="7731" y="826"/>
                    <a:pt x="7571" y="778"/>
                    <a:pt x="7411" y="778"/>
                  </a:cubicBezTo>
                  <a:cubicBezTo>
                    <a:pt x="7403" y="778"/>
                    <a:pt x="7396" y="778"/>
                    <a:pt x="7388" y="779"/>
                  </a:cubicBezTo>
                  <a:cubicBezTo>
                    <a:pt x="6913" y="798"/>
                    <a:pt x="6538" y="1191"/>
                    <a:pt x="6543" y="1662"/>
                  </a:cubicBezTo>
                  <a:lnTo>
                    <a:pt x="6548" y="4729"/>
                  </a:lnTo>
                  <a:lnTo>
                    <a:pt x="5967" y="5166"/>
                  </a:lnTo>
                  <a:lnTo>
                    <a:pt x="6135" y="3995"/>
                  </a:lnTo>
                  <a:cubicBezTo>
                    <a:pt x="6198" y="3519"/>
                    <a:pt x="5866" y="3083"/>
                    <a:pt x="5391" y="3020"/>
                  </a:cubicBezTo>
                  <a:cubicBezTo>
                    <a:pt x="5347" y="3014"/>
                    <a:pt x="5304" y="3012"/>
                    <a:pt x="5263" y="3012"/>
                  </a:cubicBezTo>
                  <a:cubicBezTo>
                    <a:pt x="4699" y="3012"/>
                    <a:pt x="4498" y="3537"/>
                    <a:pt x="4426" y="3721"/>
                  </a:cubicBezTo>
                  <a:lnTo>
                    <a:pt x="4076" y="4671"/>
                  </a:lnTo>
                  <a:cubicBezTo>
                    <a:pt x="4027" y="4826"/>
                    <a:pt x="4151" y="4937"/>
                    <a:pt x="4274" y="4937"/>
                  </a:cubicBezTo>
                  <a:cubicBezTo>
                    <a:pt x="4346" y="4937"/>
                    <a:pt x="4418" y="4899"/>
                    <a:pt x="4455" y="4811"/>
                  </a:cubicBezTo>
                  <a:lnTo>
                    <a:pt x="4806" y="3865"/>
                  </a:lnTo>
                  <a:cubicBezTo>
                    <a:pt x="4949" y="3489"/>
                    <a:pt x="5107" y="3416"/>
                    <a:pt x="5252" y="3416"/>
                  </a:cubicBezTo>
                  <a:cubicBezTo>
                    <a:pt x="5281" y="3416"/>
                    <a:pt x="5310" y="3419"/>
                    <a:pt x="5338" y="3423"/>
                  </a:cubicBezTo>
                  <a:cubicBezTo>
                    <a:pt x="5588" y="3457"/>
                    <a:pt x="5766" y="3687"/>
                    <a:pt x="5732" y="3942"/>
                  </a:cubicBezTo>
                  <a:lnTo>
                    <a:pt x="5540" y="5272"/>
                  </a:lnTo>
                  <a:cubicBezTo>
                    <a:pt x="5508" y="5491"/>
                    <a:pt x="5685" y="5658"/>
                    <a:pt x="5878" y="5658"/>
                  </a:cubicBezTo>
                  <a:cubicBezTo>
                    <a:pt x="5947" y="5658"/>
                    <a:pt x="6018" y="5636"/>
                    <a:pt x="6082" y="5588"/>
                  </a:cubicBezTo>
                  <a:lnTo>
                    <a:pt x="6543" y="5238"/>
                  </a:lnTo>
                  <a:lnTo>
                    <a:pt x="6543" y="6755"/>
                  </a:lnTo>
                  <a:lnTo>
                    <a:pt x="5713" y="5910"/>
                  </a:lnTo>
                  <a:cubicBezTo>
                    <a:pt x="5545" y="5742"/>
                    <a:pt x="5323" y="5658"/>
                    <a:pt x="5101" y="5658"/>
                  </a:cubicBezTo>
                  <a:cubicBezTo>
                    <a:pt x="4879" y="5658"/>
                    <a:pt x="4657" y="5742"/>
                    <a:pt x="4489" y="5910"/>
                  </a:cubicBezTo>
                  <a:lnTo>
                    <a:pt x="4455" y="5944"/>
                  </a:lnTo>
                  <a:cubicBezTo>
                    <a:pt x="4177" y="6256"/>
                    <a:pt x="4158" y="6721"/>
                    <a:pt x="4417" y="7052"/>
                  </a:cubicBezTo>
                  <a:lnTo>
                    <a:pt x="4441" y="7081"/>
                  </a:lnTo>
                  <a:lnTo>
                    <a:pt x="4446" y="7086"/>
                  </a:lnTo>
                  <a:lnTo>
                    <a:pt x="4470" y="7120"/>
                  </a:lnTo>
                  <a:lnTo>
                    <a:pt x="6390" y="10144"/>
                  </a:lnTo>
                  <a:lnTo>
                    <a:pt x="6399" y="10158"/>
                  </a:lnTo>
                  <a:lnTo>
                    <a:pt x="6399" y="10163"/>
                  </a:lnTo>
                  <a:lnTo>
                    <a:pt x="6399" y="10168"/>
                  </a:lnTo>
                  <a:lnTo>
                    <a:pt x="6404" y="10173"/>
                  </a:lnTo>
                  <a:lnTo>
                    <a:pt x="6409" y="10182"/>
                  </a:lnTo>
                  <a:cubicBezTo>
                    <a:pt x="6414" y="10197"/>
                    <a:pt x="6418" y="10216"/>
                    <a:pt x="6428" y="10240"/>
                  </a:cubicBezTo>
                  <a:lnTo>
                    <a:pt x="6428" y="10245"/>
                  </a:lnTo>
                  <a:lnTo>
                    <a:pt x="6428" y="10259"/>
                  </a:lnTo>
                  <a:lnTo>
                    <a:pt x="6428" y="10269"/>
                  </a:lnTo>
                  <a:lnTo>
                    <a:pt x="6428" y="10273"/>
                  </a:lnTo>
                  <a:cubicBezTo>
                    <a:pt x="6351" y="10307"/>
                    <a:pt x="6284" y="10369"/>
                    <a:pt x="6246" y="10446"/>
                  </a:cubicBezTo>
                  <a:cubicBezTo>
                    <a:pt x="6121" y="10494"/>
                    <a:pt x="6001" y="10557"/>
                    <a:pt x="5890" y="10629"/>
                  </a:cubicBezTo>
                  <a:lnTo>
                    <a:pt x="5794" y="10705"/>
                  </a:lnTo>
                  <a:lnTo>
                    <a:pt x="3687" y="7950"/>
                  </a:lnTo>
                  <a:lnTo>
                    <a:pt x="3356" y="7518"/>
                  </a:lnTo>
                  <a:cubicBezTo>
                    <a:pt x="3437" y="7432"/>
                    <a:pt x="3500" y="7331"/>
                    <a:pt x="3543" y="7220"/>
                  </a:cubicBezTo>
                  <a:lnTo>
                    <a:pt x="4110" y="5699"/>
                  </a:lnTo>
                  <a:cubicBezTo>
                    <a:pt x="4158" y="5544"/>
                    <a:pt x="4032" y="5436"/>
                    <a:pt x="3908" y="5436"/>
                  </a:cubicBezTo>
                  <a:cubicBezTo>
                    <a:pt x="3835" y="5436"/>
                    <a:pt x="3763" y="5473"/>
                    <a:pt x="3725" y="5560"/>
                  </a:cubicBezTo>
                  <a:lnTo>
                    <a:pt x="3159" y="7086"/>
                  </a:lnTo>
                  <a:cubicBezTo>
                    <a:pt x="3159" y="7091"/>
                    <a:pt x="3159" y="7100"/>
                    <a:pt x="3154" y="7105"/>
                  </a:cubicBezTo>
                  <a:cubicBezTo>
                    <a:pt x="3135" y="7144"/>
                    <a:pt x="3111" y="7177"/>
                    <a:pt x="3082" y="7211"/>
                  </a:cubicBezTo>
                  <a:cubicBezTo>
                    <a:pt x="3024" y="7179"/>
                    <a:pt x="2960" y="7164"/>
                    <a:pt x="2896" y="7164"/>
                  </a:cubicBezTo>
                  <a:cubicBezTo>
                    <a:pt x="2813" y="7164"/>
                    <a:pt x="2730" y="7190"/>
                    <a:pt x="2660" y="7244"/>
                  </a:cubicBezTo>
                  <a:lnTo>
                    <a:pt x="2247" y="7561"/>
                  </a:lnTo>
                  <a:cubicBezTo>
                    <a:pt x="2191" y="7534"/>
                    <a:pt x="2131" y="7521"/>
                    <a:pt x="2072" y="7521"/>
                  </a:cubicBezTo>
                  <a:cubicBezTo>
                    <a:pt x="1995" y="7521"/>
                    <a:pt x="1919" y="7544"/>
                    <a:pt x="1853" y="7590"/>
                  </a:cubicBezTo>
                  <a:lnTo>
                    <a:pt x="231" y="8694"/>
                  </a:lnTo>
                  <a:cubicBezTo>
                    <a:pt x="44" y="8819"/>
                    <a:pt x="0" y="9078"/>
                    <a:pt x="140" y="9260"/>
                  </a:cubicBezTo>
                  <a:lnTo>
                    <a:pt x="3293" y="13384"/>
                  </a:lnTo>
                  <a:cubicBezTo>
                    <a:pt x="3370" y="13484"/>
                    <a:pt x="3487" y="13537"/>
                    <a:pt x="3606" y="13537"/>
                  </a:cubicBezTo>
                  <a:cubicBezTo>
                    <a:pt x="3697" y="13537"/>
                    <a:pt x="3790" y="13506"/>
                    <a:pt x="3865" y="13441"/>
                  </a:cubicBezTo>
                  <a:lnTo>
                    <a:pt x="5353" y="12165"/>
                  </a:lnTo>
                  <a:cubicBezTo>
                    <a:pt x="5458" y="12073"/>
                    <a:pt x="5511" y="11934"/>
                    <a:pt x="5487" y="11795"/>
                  </a:cubicBezTo>
                  <a:lnTo>
                    <a:pt x="5900" y="11478"/>
                  </a:lnTo>
                  <a:cubicBezTo>
                    <a:pt x="6030" y="11377"/>
                    <a:pt x="6082" y="11209"/>
                    <a:pt x="6034" y="11056"/>
                  </a:cubicBezTo>
                  <a:lnTo>
                    <a:pt x="6150" y="10969"/>
                  </a:lnTo>
                  <a:cubicBezTo>
                    <a:pt x="6169" y="10955"/>
                    <a:pt x="6193" y="10941"/>
                    <a:pt x="6217" y="10926"/>
                  </a:cubicBezTo>
                  <a:lnTo>
                    <a:pt x="6217" y="11161"/>
                  </a:lnTo>
                  <a:cubicBezTo>
                    <a:pt x="6092" y="11224"/>
                    <a:pt x="6010" y="11353"/>
                    <a:pt x="6001" y="11493"/>
                  </a:cubicBezTo>
                  <a:lnTo>
                    <a:pt x="5895" y="13451"/>
                  </a:lnTo>
                  <a:cubicBezTo>
                    <a:pt x="5881" y="13677"/>
                    <a:pt x="6063" y="13869"/>
                    <a:pt x="6294" y="13869"/>
                  </a:cubicBezTo>
                  <a:lnTo>
                    <a:pt x="11459" y="13864"/>
                  </a:lnTo>
                  <a:cubicBezTo>
                    <a:pt x="11684" y="13864"/>
                    <a:pt x="11867" y="13672"/>
                    <a:pt x="11852" y="13441"/>
                  </a:cubicBezTo>
                  <a:lnTo>
                    <a:pt x="11742" y="11488"/>
                  </a:lnTo>
                  <a:cubicBezTo>
                    <a:pt x="11732" y="11344"/>
                    <a:pt x="11651" y="11219"/>
                    <a:pt x="11526" y="11157"/>
                  </a:cubicBezTo>
                  <a:lnTo>
                    <a:pt x="11526" y="10633"/>
                  </a:lnTo>
                  <a:cubicBezTo>
                    <a:pt x="11526" y="10470"/>
                    <a:pt x="11425" y="10326"/>
                    <a:pt x="11272" y="10273"/>
                  </a:cubicBezTo>
                  <a:lnTo>
                    <a:pt x="11272" y="10129"/>
                  </a:lnTo>
                  <a:cubicBezTo>
                    <a:pt x="11272" y="9995"/>
                    <a:pt x="11339" y="9750"/>
                    <a:pt x="11449" y="9457"/>
                  </a:cubicBezTo>
                  <a:cubicBezTo>
                    <a:pt x="11519" y="9294"/>
                    <a:pt x="11386" y="9174"/>
                    <a:pt x="11256" y="9174"/>
                  </a:cubicBezTo>
                  <a:cubicBezTo>
                    <a:pt x="11179" y="9174"/>
                    <a:pt x="11104" y="9216"/>
                    <a:pt x="11070" y="9313"/>
                  </a:cubicBezTo>
                  <a:cubicBezTo>
                    <a:pt x="10979" y="9553"/>
                    <a:pt x="10868" y="9889"/>
                    <a:pt x="10868" y="10125"/>
                  </a:cubicBezTo>
                  <a:lnTo>
                    <a:pt x="10868" y="10249"/>
                  </a:lnTo>
                  <a:lnTo>
                    <a:pt x="9155" y="10249"/>
                  </a:lnTo>
                  <a:lnTo>
                    <a:pt x="6855" y="10254"/>
                  </a:lnTo>
                  <a:cubicBezTo>
                    <a:pt x="6836" y="10139"/>
                    <a:pt x="6798" y="10024"/>
                    <a:pt x="6735" y="9923"/>
                  </a:cubicBezTo>
                  <a:lnTo>
                    <a:pt x="4810" y="6889"/>
                  </a:lnTo>
                  <a:cubicBezTo>
                    <a:pt x="4801" y="6875"/>
                    <a:pt x="4791" y="6860"/>
                    <a:pt x="4782" y="6851"/>
                  </a:cubicBezTo>
                  <a:cubicBezTo>
                    <a:pt x="4609" y="6668"/>
                    <a:pt x="4614" y="6385"/>
                    <a:pt x="4786" y="6208"/>
                  </a:cubicBezTo>
                  <a:cubicBezTo>
                    <a:pt x="4877" y="6117"/>
                    <a:pt x="4995" y="6071"/>
                    <a:pt x="5114" y="6071"/>
                  </a:cubicBezTo>
                  <a:cubicBezTo>
                    <a:pt x="5228" y="6071"/>
                    <a:pt x="5343" y="6113"/>
                    <a:pt x="5434" y="6198"/>
                  </a:cubicBezTo>
                  <a:lnTo>
                    <a:pt x="6375" y="7158"/>
                  </a:lnTo>
                  <a:cubicBezTo>
                    <a:pt x="6444" y="7228"/>
                    <a:pt x="6528" y="7259"/>
                    <a:pt x="6612" y="7259"/>
                  </a:cubicBezTo>
                  <a:cubicBezTo>
                    <a:pt x="6787" y="7259"/>
                    <a:pt x="6956" y="7123"/>
                    <a:pt x="6956" y="6918"/>
                  </a:cubicBezTo>
                  <a:lnTo>
                    <a:pt x="6956" y="4820"/>
                  </a:lnTo>
                  <a:lnTo>
                    <a:pt x="6951" y="1657"/>
                  </a:lnTo>
                  <a:cubicBezTo>
                    <a:pt x="6946" y="1403"/>
                    <a:pt x="7148" y="1191"/>
                    <a:pt x="7403" y="1177"/>
                  </a:cubicBezTo>
                  <a:cubicBezTo>
                    <a:pt x="7405" y="1177"/>
                    <a:pt x="7408" y="1177"/>
                    <a:pt x="7411" y="1177"/>
                  </a:cubicBezTo>
                  <a:cubicBezTo>
                    <a:pt x="7667" y="1177"/>
                    <a:pt x="7873" y="1381"/>
                    <a:pt x="7873" y="1638"/>
                  </a:cubicBezTo>
                  <a:lnTo>
                    <a:pt x="7883" y="5627"/>
                  </a:lnTo>
                  <a:cubicBezTo>
                    <a:pt x="7883" y="5737"/>
                    <a:pt x="7974" y="5828"/>
                    <a:pt x="8084" y="5828"/>
                  </a:cubicBezTo>
                  <a:cubicBezTo>
                    <a:pt x="8195" y="5828"/>
                    <a:pt x="8286" y="5737"/>
                    <a:pt x="8286" y="5627"/>
                  </a:cubicBezTo>
                  <a:lnTo>
                    <a:pt x="8281" y="1638"/>
                  </a:lnTo>
                  <a:lnTo>
                    <a:pt x="8281" y="860"/>
                  </a:lnTo>
                  <a:cubicBezTo>
                    <a:pt x="8281" y="606"/>
                    <a:pt x="8487" y="399"/>
                    <a:pt x="8742" y="399"/>
                  </a:cubicBezTo>
                  <a:cubicBezTo>
                    <a:pt x="8996" y="399"/>
                    <a:pt x="9203" y="606"/>
                    <a:pt x="9203" y="860"/>
                  </a:cubicBezTo>
                  <a:lnTo>
                    <a:pt x="9212" y="5622"/>
                  </a:lnTo>
                  <a:cubicBezTo>
                    <a:pt x="9212" y="5737"/>
                    <a:pt x="9303" y="5828"/>
                    <a:pt x="9414" y="5828"/>
                  </a:cubicBezTo>
                  <a:cubicBezTo>
                    <a:pt x="9529" y="5824"/>
                    <a:pt x="9620" y="5732"/>
                    <a:pt x="9615" y="5622"/>
                  </a:cubicBezTo>
                  <a:lnTo>
                    <a:pt x="9611" y="1811"/>
                  </a:lnTo>
                  <a:cubicBezTo>
                    <a:pt x="9611" y="1556"/>
                    <a:pt x="9817" y="1350"/>
                    <a:pt x="10071" y="1350"/>
                  </a:cubicBezTo>
                  <a:cubicBezTo>
                    <a:pt x="10331" y="1350"/>
                    <a:pt x="10537" y="1556"/>
                    <a:pt x="10537" y="1811"/>
                  </a:cubicBezTo>
                  <a:lnTo>
                    <a:pt x="10542" y="5622"/>
                  </a:lnTo>
                  <a:cubicBezTo>
                    <a:pt x="10542" y="5737"/>
                    <a:pt x="10633" y="5828"/>
                    <a:pt x="10743" y="5828"/>
                  </a:cubicBezTo>
                  <a:cubicBezTo>
                    <a:pt x="10854" y="5828"/>
                    <a:pt x="10945" y="5737"/>
                    <a:pt x="10945" y="5622"/>
                  </a:cubicBezTo>
                  <a:lnTo>
                    <a:pt x="10945" y="2732"/>
                  </a:lnTo>
                  <a:lnTo>
                    <a:pt x="10945" y="2727"/>
                  </a:lnTo>
                  <a:cubicBezTo>
                    <a:pt x="10945" y="2473"/>
                    <a:pt x="11152" y="2267"/>
                    <a:pt x="11406" y="2267"/>
                  </a:cubicBezTo>
                  <a:cubicBezTo>
                    <a:pt x="11660" y="2267"/>
                    <a:pt x="11867" y="2473"/>
                    <a:pt x="11867" y="2723"/>
                  </a:cubicBezTo>
                  <a:lnTo>
                    <a:pt x="11824" y="7432"/>
                  </a:lnTo>
                  <a:lnTo>
                    <a:pt x="11824" y="7470"/>
                  </a:lnTo>
                  <a:cubicBezTo>
                    <a:pt x="11809" y="7806"/>
                    <a:pt x="11704" y="8128"/>
                    <a:pt x="11516" y="8401"/>
                  </a:cubicBezTo>
                  <a:cubicBezTo>
                    <a:pt x="11417" y="8559"/>
                    <a:pt x="11551" y="8715"/>
                    <a:pt x="11691" y="8715"/>
                  </a:cubicBezTo>
                  <a:cubicBezTo>
                    <a:pt x="11747" y="8715"/>
                    <a:pt x="11804" y="8690"/>
                    <a:pt x="11848" y="8632"/>
                  </a:cubicBezTo>
                  <a:cubicBezTo>
                    <a:pt x="12064" y="8320"/>
                    <a:pt x="12193" y="7960"/>
                    <a:pt x="12222" y="7585"/>
                  </a:cubicBezTo>
                  <a:lnTo>
                    <a:pt x="12644" y="7273"/>
                  </a:lnTo>
                  <a:cubicBezTo>
                    <a:pt x="13019" y="6980"/>
                    <a:pt x="13086" y="6438"/>
                    <a:pt x="12798" y="6064"/>
                  </a:cubicBezTo>
                  <a:cubicBezTo>
                    <a:pt x="12702" y="5929"/>
                    <a:pt x="12568" y="5833"/>
                    <a:pt x="12414" y="5776"/>
                  </a:cubicBezTo>
                  <a:lnTo>
                    <a:pt x="12558" y="5665"/>
                  </a:lnTo>
                  <a:cubicBezTo>
                    <a:pt x="13100" y="5248"/>
                    <a:pt x="12976" y="4398"/>
                    <a:pt x="12337" y="4158"/>
                  </a:cubicBezTo>
                  <a:lnTo>
                    <a:pt x="12505" y="4028"/>
                  </a:lnTo>
                  <a:cubicBezTo>
                    <a:pt x="13067" y="3601"/>
                    <a:pt x="12913" y="2723"/>
                    <a:pt x="12241" y="2511"/>
                  </a:cubicBezTo>
                  <a:cubicBezTo>
                    <a:pt x="12140" y="2132"/>
                    <a:pt x="11795" y="1863"/>
                    <a:pt x="11401" y="1863"/>
                  </a:cubicBezTo>
                  <a:cubicBezTo>
                    <a:pt x="11238" y="1863"/>
                    <a:pt x="11080" y="1911"/>
                    <a:pt x="10940" y="1998"/>
                  </a:cubicBezTo>
                  <a:lnTo>
                    <a:pt x="10940" y="1815"/>
                  </a:lnTo>
                  <a:cubicBezTo>
                    <a:pt x="10940" y="1335"/>
                    <a:pt x="10551" y="947"/>
                    <a:pt x="10071" y="947"/>
                  </a:cubicBezTo>
                  <a:cubicBezTo>
                    <a:pt x="9908" y="947"/>
                    <a:pt x="9750" y="990"/>
                    <a:pt x="9611" y="1081"/>
                  </a:cubicBezTo>
                  <a:lnTo>
                    <a:pt x="9611" y="865"/>
                  </a:lnTo>
                  <a:cubicBezTo>
                    <a:pt x="9606" y="385"/>
                    <a:pt x="9217"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792" name="Google Shape;24792;p76"/>
          <p:cNvGrpSpPr/>
          <p:nvPr/>
        </p:nvGrpSpPr>
        <p:grpSpPr>
          <a:xfrm>
            <a:off x="5743255" y="2433410"/>
            <a:ext cx="364162" cy="353236"/>
            <a:chOff x="5743255" y="2433410"/>
            <a:chExt cx="364162" cy="353236"/>
          </a:xfrm>
        </p:grpSpPr>
        <p:sp>
          <p:nvSpPr>
            <p:cNvPr id="24793" name="Google Shape;24793;p76"/>
            <p:cNvSpPr/>
            <p:nvPr/>
          </p:nvSpPr>
          <p:spPr>
            <a:xfrm>
              <a:off x="6077704" y="2456075"/>
              <a:ext cx="18263" cy="325304"/>
            </a:xfrm>
            <a:custGeom>
              <a:rect b="b" l="l" r="r" t="t"/>
              <a:pathLst>
                <a:path extrusionOk="0" h="12415" w="697">
                  <a:moveTo>
                    <a:pt x="346" y="1"/>
                  </a:moveTo>
                  <a:cubicBezTo>
                    <a:pt x="154" y="1"/>
                    <a:pt x="1" y="155"/>
                    <a:pt x="1" y="347"/>
                  </a:cubicBezTo>
                  <a:lnTo>
                    <a:pt x="1" y="12064"/>
                  </a:lnTo>
                  <a:cubicBezTo>
                    <a:pt x="1" y="12256"/>
                    <a:pt x="154" y="12414"/>
                    <a:pt x="346" y="12414"/>
                  </a:cubicBezTo>
                  <a:cubicBezTo>
                    <a:pt x="538" y="12414"/>
                    <a:pt x="697" y="12256"/>
                    <a:pt x="697" y="12064"/>
                  </a:cubicBezTo>
                  <a:lnTo>
                    <a:pt x="697" y="347"/>
                  </a:lnTo>
                  <a:cubicBezTo>
                    <a:pt x="697" y="155"/>
                    <a:pt x="538" y="1"/>
                    <a:pt x="346"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4" name="Google Shape;24794;p76"/>
            <p:cNvSpPr/>
            <p:nvPr/>
          </p:nvSpPr>
          <p:spPr>
            <a:xfrm>
              <a:off x="6077704" y="2723235"/>
              <a:ext cx="18263" cy="58143"/>
            </a:xfrm>
            <a:custGeom>
              <a:rect b="b" l="l" r="r" t="t"/>
              <a:pathLst>
                <a:path extrusionOk="0" h="2219" w="697">
                  <a:moveTo>
                    <a:pt x="1" y="1"/>
                  </a:moveTo>
                  <a:lnTo>
                    <a:pt x="1" y="1868"/>
                  </a:lnTo>
                  <a:cubicBezTo>
                    <a:pt x="1" y="2060"/>
                    <a:pt x="154" y="2218"/>
                    <a:pt x="346" y="2218"/>
                  </a:cubicBezTo>
                  <a:cubicBezTo>
                    <a:pt x="538" y="2218"/>
                    <a:pt x="697" y="2060"/>
                    <a:pt x="697" y="1868"/>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5" name="Google Shape;24795;p76"/>
            <p:cNvSpPr/>
            <p:nvPr/>
          </p:nvSpPr>
          <p:spPr>
            <a:xfrm>
              <a:off x="5987017" y="2640593"/>
              <a:ext cx="18263" cy="137511"/>
            </a:xfrm>
            <a:custGeom>
              <a:rect b="b" l="l" r="r" t="t"/>
              <a:pathLst>
                <a:path extrusionOk="0" h="5248" w="697">
                  <a:moveTo>
                    <a:pt x="1" y="1"/>
                  </a:moveTo>
                  <a:lnTo>
                    <a:pt x="1" y="4897"/>
                  </a:lnTo>
                  <a:cubicBezTo>
                    <a:pt x="1" y="5089"/>
                    <a:pt x="159" y="5247"/>
                    <a:pt x="351" y="5247"/>
                  </a:cubicBezTo>
                  <a:cubicBezTo>
                    <a:pt x="543" y="5247"/>
                    <a:pt x="697" y="5089"/>
                    <a:pt x="697" y="4897"/>
                  </a:cubicBezTo>
                  <a:lnTo>
                    <a:pt x="697"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6" name="Google Shape;24796;p76"/>
            <p:cNvSpPr/>
            <p:nvPr/>
          </p:nvSpPr>
          <p:spPr>
            <a:xfrm>
              <a:off x="5987017" y="2723235"/>
              <a:ext cx="18263" cy="54868"/>
            </a:xfrm>
            <a:custGeom>
              <a:rect b="b" l="l" r="r" t="t"/>
              <a:pathLst>
                <a:path extrusionOk="0" h="2094" w="697">
                  <a:moveTo>
                    <a:pt x="1" y="1"/>
                  </a:moveTo>
                  <a:lnTo>
                    <a:pt x="1" y="1743"/>
                  </a:lnTo>
                  <a:cubicBezTo>
                    <a:pt x="1" y="1935"/>
                    <a:pt x="159" y="2093"/>
                    <a:pt x="351" y="2093"/>
                  </a:cubicBezTo>
                  <a:cubicBezTo>
                    <a:pt x="543" y="2093"/>
                    <a:pt x="697" y="1935"/>
                    <a:pt x="697" y="1743"/>
                  </a:cubicBezTo>
                  <a:lnTo>
                    <a:pt x="697" y="1"/>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7" name="Google Shape;24797;p76"/>
            <p:cNvSpPr/>
            <p:nvPr/>
          </p:nvSpPr>
          <p:spPr>
            <a:xfrm>
              <a:off x="5748810" y="2438729"/>
              <a:ext cx="353079" cy="119641"/>
            </a:xfrm>
            <a:custGeom>
              <a:rect b="b" l="l" r="r" t="t"/>
              <a:pathLst>
                <a:path extrusionOk="0" h="4566" w="13475">
                  <a:moveTo>
                    <a:pt x="230" y="0"/>
                  </a:moveTo>
                  <a:cubicBezTo>
                    <a:pt x="163" y="5"/>
                    <a:pt x="101" y="39"/>
                    <a:pt x="58" y="92"/>
                  </a:cubicBezTo>
                  <a:cubicBezTo>
                    <a:pt x="14" y="144"/>
                    <a:pt x="0" y="207"/>
                    <a:pt x="10" y="274"/>
                  </a:cubicBezTo>
                  <a:cubicBezTo>
                    <a:pt x="125" y="1119"/>
                    <a:pt x="590" y="3183"/>
                    <a:pt x="2295" y="4143"/>
                  </a:cubicBezTo>
                  <a:cubicBezTo>
                    <a:pt x="2775" y="4417"/>
                    <a:pt x="3317" y="4565"/>
                    <a:pt x="3874" y="4565"/>
                  </a:cubicBezTo>
                  <a:cubicBezTo>
                    <a:pt x="3946" y="4565"/>
                    <a:pt x="4023" y="4565"/>
                    <a:pt x="4095" y="4561"/>
                  </a:cubicBezTo>
                  <a:cubicBezTo>
                    <a:pt x="5223" y="4479"/>
                    <a:pt x="6159" y="3841"/>
                    <a:pt x="6615" y="3466"/>
                  </a:cubicBezTo>
                  <a:cubicBezTo>
                    <a:pt x="6651" y="3437"/>
                    <a:pt x="6694" y="3423"/>
                    <a:pt x="6737" y="3423"/>
                  </a:cubicBezTo>
                  <a:cubicBezTo>
                    <a:pt x="6779" y="3423"/>
                    <a:pt x="6821" y="3437"/>
                    <a:pt x="6855" y="3466"/>
                  </a:cubicBezTo>
                  <a:cubicBezTo>
                    <a:pt x="7316" y="3841"/>
                    <a:pt x="8247" y="4479"/>
                    <a:pt x="9375" y="4561"/>
                  </a:cubicBezTo>
                  <a:cubicBezTo>
                    <a:pt x="9450" y="4565"/>
                    <a:pt x="9521" y="4565"/>
                    <a:pt x="9597" y="4565"/>
                  </a:cubicBezTo>
                  <a:lnTo>
                    <a:pt x="9596" y="4565"/>
                  </a:lnTo>
                  <a:cubicBezTo>
                    <a:pt x="10153" y="4565"/>
                    <a:pt x="10695" y="4417"/>
                    <a:pt x="11180" y="4143"/>
                  </a:cubicBezTo>
                  <a:cubicBezTo>
                    <a:pt x="12884" y="3183"/>
                    <a:pt x="13345" y="1114"/>
                    <a:pt x="13465" y="274"/>
                  </a:cubicBezTo>
                  <a:cubicBezTo>
                    <a:pt x="13474" y="207"/>
                    <a:pt x="13455" y="144"/>
                    <a:pt x="13412" y="92"/>
                  </a:cubicBezTo>
                  <a:cubicBezTo>
                    <a:pt x="13369" y="39"/>
                    <a:pt x="13306" y="5"/>
                    <a:pt x="13239" y="0"/>
                  </a:cubicBezTo>
                  <a:lnTo>
                    <a:pt x="13225" y="0"/>
                  </a:lnTo>
                  <a:cubicBezTo>
                    <a:pt x="13162" y="0"/>
                    <a:pt x="13105" y="24"/>
                    <a:pt x="13062" y="68"/>
                  </a:cubicBezTo>
                  <a:cubicBezTo>
                    <a:pt x="12750" y="356"/>
                    <a:pt x="11986" y="855"/>
                    <a:pt x="10378" y="941"/>
                  </a:cubicBezTo>
                  <a:cubicBezTo>
                    <a:pt x="9097" y="1009"/>
                    <a:pt x="8108" y="1556"/>
                    <a:pt x="7508" y="2007"/>
                  </a:cubicBezTo>
                  <a:cubicBezTo>
                    <a:pt x="7464" y="2041"/>
                    <a:pt x="7426" y="2069"/>
                    <a:pt x="7388" y="2098"/>
                  </a:cubicBezTo>
                  <a:cubicBezTo>
                    <a:pt x="7196" y="2249"/>
                    <a:pt x="6965" y="2325"/>
                    <a:pt x="6735" y="2325"/>
                  </a:cubicBezTo>
                  <a:cubicBezTo>
                    <a:pt x="6506" y="2325"/>
                    <a:pt x="6276" y="2249"/>
                    <a:pt x="6087" y="2098"/>
                  </a:cubicBezTo>
                  <a:cubicBezTo>
                    <a:pt x="6044" y="2069"/>
                    <a:pt x="6005" y="2036"/>
                    <a:pt x="5967" y="2007"/>
                  </a:cubicBezTo>
                  <a:cubicBezTo>
                    <a:pt x="5362" y="1556"/>
                    <a:pt x="4373" y="1009"/>
                    <a:pt x="3096" y="941"/>
                  </a:cubicBezTo>
                  <a:cubicBezTo>
                    <a:pt x="1483" y="855"/>
                    <a:pt x="720" y="356"/>
                    <a:pt x="408" y="68"/>
                  </a:cubicBezTo>
                  <a:cubicBezTo>
                    <a:pt x="365" y="24"/>
                    <a:pt x="307" y="0"/>
                    <a:pt x="245" y="0"/>
                  </a:cubicBezTo>
                  <a:close/>
                  <a:moveTo>
                    <a:pt x="9596" y="4565"/>
                  </a:moveTo>
                  <a:cubicBezTo>
                    <a:pt x="9596" y="4565"/>
                    <a:pt x="9596" y="4565"/>
                    <a:pt x="9596" y="4565"/>
                  </a:cubicBezTo>
                  <a:lnTo>
                    <a:pt x="9601" y="4565"/>
                  </a:lnTo>
                  <a:cubicBezTo>
                    <a:pt x="9599" y="4565"/>
                    <a:pt x="9598" y="4565"/>
                    <a:pt x="9597" y="4565"/>
                  </a:cubicBezTo>
                  <a:close/>
                </a:path>
              </a:pathLst>
            </a:custGeom>
            <a:solidFill>
              <a:srgbClr val="A7B3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8" name="Google Shape;24798;p76"/>
            <p:cNvSpPr/>
            <p:nvPr/>
          </p:nvSpPr>
          <p:spPr>
            <a:xfrm>
              <a:off x="5980362" y="2438729"/>
              <a:ext cx="121527" cy="119772"/>
            </a:xfrm>
            <a:custGeom>
              <a:rect b="b" l="l" r="r" t="t"/>
              <a:pathLst>
                <a:path extrusionOk="0" h="4571" w="4638">
                  <a:moveTo>
                    <a:pt x="4388" y="0"/>
                  </a:moveTo>
                  <a:cubicBezTo>
                    <a:pt x="4330" y="0"/>
                    <a:pt x="4273" y="24"/>
                    <a:pt x="4229" y="68"/>
                  </a:cubicBezTo>
                  <a:cubicBezTo>
                    <a:pt x="4037" y="245"/>
                    <a:pt x="3677" y="500"/>
                    <a:pt x="3058" y="692"/>
                  </a:cubicBezTo>
                  <a:cubicBezTo>
                    <a:pt x="2856" y="1671"/>
                    <a:pt x="2314" y="3317"/>
                    <a:pt x="845" y="4143"/>
                  </a:cubicBezTo>
                  <a:cubicBezTo>
                    <a:pt x="581" y="4297"/>
                    <a:pt x="293" y="4407"/>
                    <a:pt x="0" y="4479"/>
                  </a:cubicBezTo>
                  <a:cubicBezTo>
                    <a:pt x="178" y="4522"/>
                    <a:pt x="356" y="4546"/>
                    <a:pt x="538" y="4561"/>
                  </a:cubicBezTo>
                  <a:cubicBezTo>
                    <a:pt x="615" y="4565"/>
                    <a:pt x="687" y="4570"/>
                    <a:pt x="764" y="4570"/>
                  </a:cubicBezTo>
                  <a:cubicBezTo>
                    <a:pt x="1316" y="4565"/>
                    <a:pt x="1863" y="4421"/>
                    <a:pt x="2343" y="4143"/>
                  </a:cubicBezTo>
                  <a:cubicBezTo>
                    <a:pt x="4047" y="3183"/>
                    <a:pt x="4508" y="1119"/>
                    <a:pt x="4628" y="279"/>
                  </a:cubicBezTo>
                  <a:cubicBezTo>
                    <a:pt x="4637" y="212"/>
                    <a:pt x="4618" y="144"/>
                    <a:pt x="4580" y="92"/>
                  </a:cubicBezTo>
                  <a:cubicBezTo>
                    <a:pt x="4537" y="39"/>
                    <a:pt x="4474" y="5"/>
                    <a:pt x="4407"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9" name="Google Shape;24799;p76"/>
            <p:cNvSpPr/>
            <p:nvPr/>
          </p:nvSpPr>
          <p:spPr>
            <a:xfrm>
              <a:off x="5775589" y="2473945"/>
              <a:ext cx="128314" cy="63174"/>
            </a:xfrm>
            <a:custGeom>
              <a:rect b="b" l="l" r="r" t="t"/>
              <a:pathLst>
                <a:path extrusionOk="0" h="2411" w="4897">
                  <a:moveTo>
                    <a:pt x="0" y="1"/>
                  </a:moveTo>
                  <a:lnTo>
                    <a:pt x="226" y="485"/>
                  </a:lnTo>
                  <a:cubicBezTo>
                    <a:pt x="572" y="1215"/>
                    <a:pt x="1042" y="1757"/>
                    <a:pt x="1628" y="2084"/>
                  </a:cubicBezTo>
                  <a:cubicBezTo>
                    <a:pt x="1988" y="2295"/>
                    <a:pt x="2401" y="2405"/>
                    <a:pt x="2818" y="2410"/>
                  </a:cubicBezTo>
                  <a:cubicBezTo>
                    <a:pt x="2876" y="2410"/>
                    <a:pt x="2933" y="2410"/>
                    <a:pt x="2991" y="2401"/>
                  </a:cubicBezTo>
                  <a:cubicBezTo>
                    <a:pt x="3639" y="2357"/>
                    <a:pt x="4225" y="2060"/>
                    <a:pt x="4604" y="1820"/>
                  </a:cubicBezTo>
                  <a:lnTo>
                    <a:pt x="4897" y="1633"/>
                  </a:lnTo>
                  <a:lnTo>
                    <a:pt x="4628" y="1412"/>
                  </a:lnTo>
                  <a:cubicBezTo>
                    <a:pt x="4081" y="965"/>
                    <a:pt x="3178" y="413"/>
                    <a:pt x="2002" y="356"/>
                  </a:cubicBezTo>
                  <a:cubicBezTo>
                    <a:pt x="1498" y="332"/>
                    <a:pt x="1004" y="260"/>
                    <a:pt x="519" y="135"/>
                  </a:cubicBezTo>
                  <a:lnTo>
                    <a:pt x="0"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0" name="Google Shape;24800;p76"/>
            <p:cNvSpPr/>
            <p:nvPr/>
          </p:nvSpPr>
          <p:spPr>
            <a:xfrm>
              <a:off x="5946901" y="2473945"/>
              <a:ext cx="128183" cy="63174"/>
            </a:xfrm>
            <a:custGeom>
              <a:rect b="b" l="l" r="r" t="t"/>
              <a:pathLst>
                <a:path extrusionOk="0" h="2411" w="4892">
                  <a:moveTo>
                    <a:pt x="4892" y="1"/>
                  </a:moveTo>
                  <a:lnTo>
                    <a:pt x="4378" y="135"/>
                  </a:lnTo>
                  <a:cubicBezTo>
                    <a:pt x="3889" y="260"/>
                    <a:pt x="3394" y="332"/>
                    <a:pt x="2890" y="356"/>
                  </a:cubicBezTo>
                  <a:cubicBezTo>
                    <a:pt x="1714" y="413"/>
                    <a:pt x="816" y="965"/>
                    <a:pt x="264" y="1412"/>
                  </a:cubicBezTo>
                  <a:lnTo>
                    <a:pt x="0" y="1633"/>
                  </a:lnTo>
                  <a:lnTo>
                    <a:pt x="288" y="1820"/>
                  </a:lnTo>
                  <a:cubicBezTo>
                    <a:pt x="668" y="2060"/>
                    <a:pt x="1253" y="2357"/>
                    <a:pt x="1901" y="2401"/>
                  </a:cubicBezTo>
                  <a:cubicBezTo>
                    <a:pt x="1959" y="2410"/>
                    <a:pt x="2017" y="2410"/>
                    <a:pt x="2074" y="2410"/>
                  </a:cubicBezTo>
                  <a:cubicBezTo>
                    <a:pt x="2492" y="2405"/>
                    <a:pt x="2905" y="2295"/>
                    <a:pt x="3265" y="2084"/>
                  </a:cubicBezTo>
                  <a:cubicBezTo>
                    <a:pt x="3850" y="1757"/>
                    <a:pt x="4321" y="1215"/>
                    <a:pt x="4666" y="485"/>
                  </a:cubicBezTo>
                  <a:lnTo>
                    <a:pt x="4892" y="1"/>
                  </a:ln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1" name="Google Shape;24801;p76"/>
            <p:cNvSpPr/>
            <p:nvPr/>
          </p:nvSpPr>
          <p:spPr>
            <a:xfrm>
              <a:off x="6007403" y="2473945"/>
              <a:ext cx="67681" cy="62781"/>
            </a:xfrm>
            <a:custGeom>
              <a:rect b="b" l="l" r="r" t="t"/>
              <a:pathLst>
                <a:path extrusionOk="0" h="2396" w="2583">
                  <a:moveTo>
                    <a:pt x="2583" y="1"/>
                  </a:moveTo>
                  <a:lnTo>
                    <a:pt x="2069" y="135"/>
                  </a:lnTo>
                  <a:cubicBezTo>
                    <a:pt x="1738" y="221"/>
                    <a:pt x="1397" y="279"/>
                    <a:pt x="1061" y="317"/>
                  </a:cubicBezTo>
                  <a:cubicBezTo>
                    <a:pt x="999" y="802"/>
                    <a:pt x="778" y="1748"/>
                    <a:pt x="0" y="2396"/>
                  </a:cubicBezTo>
                  <a:cubicBezTo>
                    <a:pt x="336" y="2362"/>
                    <a:pt x="663" y="2257"/>
                    <a:pt x="956" y="2084"/>
                  </a:cubicBezTo>
                  <a:cubicBezTo>
                    <a:pt x="1541" y="1757"/>
                    <a:pt x="2012" y="1215"/>
                    <a:pt x="2357" y="485"/>
                  </a:cubicBezTo>
                  <a:lnTo>
                    <a:pt x="2583" y="1"/>
                  </a:ln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2" name="Google Shape;24802;p76"/>
            <p:cNvSpPr/>
            <p:nvPr/>
          </p:nvSpPr>
          <p:spPr>
            <a:xfrm>
              <a:off x="5827785" y="2498968"/>
              <a:ext cx="75987" cy="38151"/>
            </a:xfrm>
            <a:custGeom>
              <a:rect b="b" l="l" r="r" t="t"/>
              <a:pathLst>
                <a:path extrusionOk="0" h="1456" w="2900">
                  <a:moveTo>
                    <a:pt x="1973" y="1"/>
                  </a:moveTo>
                  <a:cubicBezTo>
                    <a:pt x="1609" y="404"/>
                    <a:pt x="855" y="1143"/>
                    <a:pt x="1" y="1302"/>
                  </a:cubicBezTo>
                  <a:cubicBezTo>
                    <a:pt x="265" y="1402"/>
                    <a:pt x="543" y="1455"/>
                    <a:pt x="826" y="1455"/>
                  </a:cubicBezTo>
                  <a:cubicBezTo>
                    <a:pt x="884" y="1455"/>
                    <a:pt x="941" y="1455"/>
                    <a:pt x="999" y="1446"/>
                  </a:cubicBezTo>
                  <a:cubicBezTo>
                    <a:pt x="1647" y="1402"/>
                    <a:pt x="2233" y="1105"/>
                    <a:pt x="2612" y="865"/>
                  </a:cubicBezTo>
                  <a:lnTo>
                    <a:pt x="2900" y="678"/>
                  </a:lnTo>
                  <a:lnTo>
                    <a:pt x="2636" y="457"/>
                  </a:lnTo>
                  <a:cubicBezTo>
                    <a:pt x="2430" y="289"/>
                    <a:pt x="2209" y="135"/>
                    <a:pt x="1973"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3" name="Google Shape;24803;p76"/>
            <p:cNvSpPr/>
            <p:nvPr/>
          </p:nvSpPr>
          <p:spPr>
            <a:xfrm>
              <a:off x="5839733" y="2609045"/>
              <a:ext cx="171207" cy="71087"/>
            </a:xfrm>
            <a:custGeom>
              <a:rect b="b" l="l" r="r" t="t"/>
              <a:pathLst>
                <a:path extrusionOk="0" h="2713" w="6534">
                  <a:moveTo>
                    <a:pt x="2428" y="1"/>
                  </a:moveTo>
                  <a:cubicBezTo>
                    <a:pt x="2093" y="1"/>
                    <a:pt x="1725" y="114"/>
                    <a:pt x="1417" y="422"/>
                  </a:cubicBezTo>
                  <a:cubicBezTo>
                    <a:pt x="687" y="1152"/>
                    <a:pt x="1" y="1253"/>
                    <a:pt x="1" y="1253"/>
                  </a:cubicBezTo>
                  <a:cubicBezTo>
                    <a:pt x="1" y="1253"/>
                    <a:pt x="850" y="1666"/>
                    <a:pt x="1484" y="2294"/>
                  </a:cubicBezTo>
                  <a:cubicBezTo>
                    <a:pt x="1879" y="2690"/>
                    <a:pt x="2971" y="2712"/>
                    <a:pt x="3216" y="2712"/>
                  </a:cubicBezTo>
                  <a:cubicBezTo>
                    <a:pt x="3247" y="2712"/>
                    <a:pt x="3265" y="2712"/>
                    <a:pt x="3265" y="2712"/>
                  </a:cubicBezTo>
                  <a:cubicBezTo>
                    <a:pt x="3265" y="2712"/>
                    <a:pt x="3282" y="2712"/>
                    <a:pt x="3314" y="2712"/>
                  </a:cubicBezTo>
                  <a:cubicBezTo>
                    <a:pt x="3559" y="2712"/>
                    <a:pt x="4655" y="2690"/>
                    <a:pt x="5050" y="2294"/>
                  </a:cubicBezTo>
                  <a:cubicBezTo>
                    <a:pt x="5684" y="1666"/>
                    <a:pt x="6534" y="1253"/>
                    <a:pt x="6534" y="1253"/>
                  </a:cubicBezTo>
                  <a:cubicBezTo>
                    <a:pt x="6534" y="1253"/>
                    <a:pt x="5847" y="1152"/>
                    <a:pt x="5118" y="422"/>
                  </a:cubicBezTo>
                  <a:cubicBezTo>
                    <a:pt x="4809" y="114"/>
                    <a:pt x="4441" y="1"/>
                    <a:pt x="4106" y="1"/>
                  </a:cubicBezTo>
                  <a:cubicBezTo>
                    <a:pt x="3754" y="1"/>
                    <a:pt x="3439" y="126"/>
                    <a:pt x="3270" y="278"/>
                  </a:cubicBezTo>
                  <a:cubicBezTo>
                    <a:pt x="3097" y="126"/>
                    <a:pt x="2781" y="1"/>
                    <a:pt x="242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4" name="Google Shape;24804;p76"/>
            <p:cNvSpPr/>
            <p:nvPr/>
          </p:nvSpPr>
          <p:spPr>
            <a:xfrm>
              <a:off x="5839733" y="2640593"/>
              <a:ext cx="171207" cy="39540"/>
            </a:xfrm>
            <a:custGeom>
              <a:rect b="b" l="l" r="r" t="t"/>
              <a:pathLst>
                <a:path extrusionOk="0" h="1509" w="6534">
                  <a:moveTo>
                    <a:pt x="3270" y="1"/>
                  </a:moveTo>
                  <a:lnTo>
                    <a:pt x="3159" y="49"/>
                  </a:lnTo>
                  <a:cubicBezTo>
                    <a:pt x="2785" y="190"/>
                    <a:pt x="2309" y="237"/>
                    <a:pt x="1841" y="237"/>
                  </a:cubicBezTo>
                  <a:cubicBezTo>
                    <a:pt x="905" y="237"/>
                    <a:pt x="1" y="49"/>
                    <a:pt x="1" y="49"/>
                  </a:cubicBezTo>
                  <a:lnTo>
                    <a:pt x="1" y="49"/>
                  </a:lnTo>
                  <a:cubicBezTo>
                    <a:pt x="1" y="49"/>
                    <a:pt x="850" y="462"/>
                    <a:pt x="1484" y="1090"/>
                  </a:cubicBezTo>
                  <a:cubicBezTo>
                    <a:pt x="1879" y="1486"/>
                    <a:pt x="2971" y="1508"/>
                    <a:pt x="3216" y="1508"/>
                  </a:cubicBezTo>
                  <a:cubicBezTo>
                    <a:pt x="3247" y="1508"/>
                    <a:pt x="3265" y="1508"/>
                    <a:pt x="3265" y="1508"/>
                  </a:cubicBezTo>
                  <a:cubicBezTo>
                    <a:pt x="3265" y="1508"/>
                    <a:pt x="3282" y="1508"/>
                    <a:pt x="3314" y="1508"/>
                  </a:cubicBezTo>
                  <a:cubicBezTo>
                    <a:pt x="3559" y="1508"/>
                    <a:pt x="4655" y="1486"/>
                    <a:pt x="5050" y="1090"/>
                  </a:cubicBezTo>
                  <a:cubicBezTo>
                    <a:pt x="5684" y="462"/>
                    <a:pt x="6534" y="49"/>
                    <a:pt x="6534" y="49"/>
                  </a:cubicBezTo>
                  <a:lnTo>
                    <a:pt x="6534" y="49"/>
                  </a:lnTo>
                  <a:cubicBezTo>
                    <a:pt x="6534" y="49"/>
                    <a:pt x="5627" y="237"/>
                    <a:pt x="4691" y="237"/>
                  </a:cubicBezTo>
                  <a:cubicBezTo>
                    <a:pt x="4223" y="237"/>
                    <a:pt x="3748" y="190"/>
                    <a:pt x="3375" y="49"/>
                  </a:cubicBezTo>
                  <a:lnTo>
                    <a:pt x="3270"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5" name="Google Shape;24805;p76"/>
            <p:cNvSpPr/>
            <p:nvPr/>
          </p:nvSpPr>
          <p:spPr>
            <a:xfrm>
              <a:off x="5883124" y="2652672"/>
              <a:ext cx="84555" cy="16246"/>
            </a:xfrm>
            <a:custGeom>
              <a:rect b="b" l="l" r="r" t="t"/>
              <a:pathLst>
                <a:path extrusionOk="0" h="620" w="3227">
                  <a:moveTo>
                    <a:pt x="1614" y="1"/>
                  </a:moveTo>
                  <a:cubicBezTo>
                    <a:pt x="1239" y="135"/>
                    <a:pt x="759" y="202"/>
                    <a:pt x="188" y="202"/>
                  </a:cubicBezTo>
                  <a:lnTo>
                    <a:pt x="1" y="202"/>
                  </a:lnTo>
                  <a:cubicBezTo>
                    <a:pt x="44" y="241"/>
                    <a:pt x="87" y="284"/>
                    <a:pt x="130" y="327"/>
                  </a:cubicBezTo>
                  <a:cubicBezTo>
                    <a:pt x="298" y="500"/>
                    <a:pt x="894" y="620"/>
                    <a:pt x="1556" y="620"/>
                  </a:cubicBezTo>
                  <a:lnTo>
                    <a:pt x="1666" y="620"/>
                  </a:lnTo>
                  <a:cubicBezTo>
                    <a:pt x="2324" y="620"/>
                    <a:pt x="2924" y="495"/>
                    <a:pt x="3092" y="327"/>
                  </a:cubicBezTo>
                  <a:cubicBezTo>
                    <a:pt x="3135" y="284"/>
                    <a:pt x="3178" y="241"/>
                    <a:pt x="3226" y="202"/>
                  </a:cubicBezTo>
                  <a:lnTo>
                    <a:pt x="3039" y="202"/>
                  </a:lnTo>
                  <a:cubicBezTo>
                    <a:pt x="2463" y="202"/>
                    <a:pt x="1983" y="135"/>
                    <a:pt x="16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6" name="Google Shape;24806;p76"/>
            <p:cNvSpPr/>
            <p:nvPr/>
          </p:nvSpPr>
          <p:spPr>
            <a:xfrm>
              <a:off x="5929922" y="2621596"/>
              <a:ext cx="49706" cy="16770"/>
            </a:xfrm>
            <a:custGeom>
              <a:rect b="b" l="l" r="r" t="t"/>
              <a:pathLst>
                <a:path extrusionOk="0" h="640" w="1897">
                  <a:moveTo>
                    <a:pt x="824" y="1"/>
                  </a:moveTo>
                  <a:cubicBezTo>
                    <a:pt x="818" y="1"/>
                    <a:pt x="813" y="1"/>
                    <a:pt x="807" y="1"/>
                  </a:cubicBezTo>
                  <a:cubicBezTo>
                    <a:pt x="548" y="1"/>
                    <a:pt x="332" y="92"/>
                    <a:pt x="236" y="174"/>
                  </a:cubicBezTo>
                  <a:lnTo>
                    <a:pt x="0" y="385"/>
                  </a:lnTo>
                  <a:lnTo>
                    <a:pt x="226" y="476"/>
                  </a:lnTo>
                  <a:cubicBezTo>
                    <a:pt x="509" y="587"/>
                    <a:pt x="903" y="639"/>
                    <a:pt x="1392" y="639"/>
                  </a:cubicBezTo>
                  <a:cubicBezTo>
                    <a:pt x="1565" y="639"/>
                    <a:pt x="1733" y="635"/>
                    <a:pt x="1896" y="620"/>
                  </a:cubicBezTo>
                  <a:cubicBezTo>
                    <a:pt x="1767" y="519"/>
                    <a:pt x="1647" y="414"/>
                    <a:pt x="1536" y="299"/>
                  </a:cubicBezTo>
                  <a:cubicBezTo>
                    <a:pt x="1348" y="111"/>
                    <a:pt x="1091" y="1"/>
                    <a:pt x="824"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7" name="Google Shape;24807;p76"/>
            <p:cNvSpPr/>
            <p:nvPr/>
          </p:nvSpPr>
          <p:spPr>
            <a:xfrm>
              <a:off x="5871176" y="2621596"/>
              <a:ext cx="49706" cy="16770"/>
            </a:xfrm>
            <a:custGeom>
              <a:rect b="b" l="l" r="r" t="t"/>
              <a:pathLst>
                <a:path extrusionOk="0" h="640" w="1897">
                  <a:moveTo>
                    <a:pt x="1086" y="1"/>
                  </a:moveTo>
                  <a:cubicBezTo>
                    <a:pt x="812" y="1"/>
                    <a:pt x="553" y="107"/>
                    <a:pt x="361" y="303"/>
                  </a:cubicBezTo>
                  <a:cubicBezTo>
                    <a:pt x="245" y="414"/>
                    <a:pt x="125" y="524"/>
                    <a:pt x="1" y="620"/>
                  </a:cubicBezTo>
                  <a:cubicBezTo>
                    <a:pt x="164" y="635"/>
                    <a:pt x="332" y="639"/>
                    <a:pt x="500" y="639"/>
                  </a:cubicBezTo>
                  <a:cubicBezTo>
                    <a:pt x="994" y="639"/>
                    <a:pt x="1388" y="587"/>
                    <a:pt x="1671" y="481"/>
                  </a:cubicBezTo>
                  <a:lnTo>
                    <a:pt x="1897" y="390"/>
                  </a:lnTo>
                  <a:lnTo>
                    <a:pt x="1662" y="179"/>
                  </a:lnTo>
                  <a:cubicBezTo>
                    <a:pt x="1566" y="92"/>
                    <a:pt x="1345" y="1"/>
                    <a:pt x="1086"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8" name="Google Shape;24808;p76"/>
            <p:cNvSpPr/>
            <p:nvPr/>
          </p:nvSpPr>
          <p:spPr>
            <a:xfrm>
              <a:off x="5834702" y="2609621"/>
              <a:ext cx="183024" cy="75463"/>
            </a:xfrm>
            <a:custGeom>
              <a:rect b="b" l="l" r="r" t="t"/>
              <a:pathLst>
                <a:path extrusionOk="0" h="2880" w="6985">
                  <a:moveTo>
                    <a:pt x="2625" y="184"/>
                  </a:moveTo>
                  <a:cubicBezTo>
                    <a:pt x="2921" y="184"/>
                    <a:pt x="3183" y="286"/>
                    <a:pt x="3322" y="410"/>
                  </a:cubicBezTo>
                  <a:cubicBezTo>
                    <a:pt x="3361" y="444"/>
                    <a:pt x="3409" y="460"/>
                    <a:pt x="3457" y="460"/>
                  </a:cubicBezTo>
                  <a:cubicBezTo>
                    <a:pt x="3506" y="460"/>
                    <a:pt x="3555" y="444"/>
                    <a:pt x="3596" y="410"/>
                  </a:cubicBezTo>
                  <a:cubicBezTo>
                    <a:pt x="3733" y="288"/>
                    <a:pt x="3997" y="185"/>
                    <a:pt x="4294" y="185"/>
                  </a:cubicBezTo>
                  <a:cubicBezTo>
                    <a:pt x="4581" y="185"/>
                    <a:pt x="4899" y="281"/>
                    <a:pt x="5166" y="544"/>
                  </a:cubicBezTo>
                  <a:cubicBezTo>
                    <a:pt x="5396" y="780"/>
                    <a:pt x="5660" y="981"/>
                    <a:pt x="5948" y="1144"/>
                  </a:cubicBezTo>
                  <a:cubicBezTo>
                    <a:pt x="5638" y="1182"/>
                    <a:pt x="5260" y="1215"/>
                    <a:pt x="4879" y="1215"/>
                  </a:cubicBezTo>
                  <a:cubicBezTo>
                    <a:pt x="4436" y="1215"/>
                    <a:pt x="3990" y="1171"/>
                    <a:pt x="3644" y="1039"/>
                  </a:cubicBezTo>
                  <a:lnTo>
                    <a:pt x="3538" y="996"/>
                  </a:lnTo>
                  <a:cubicBezTo>
                    <a:pt x="3512" y="986"/>
                    <a:pt x="3486" y="981"/>
                    <a:pt x="3459" y="981"/>
                  </a:cubicBezTo>
                  <a:cubicBezTo>
                    <a:pt x="3433" y="981"/>
                    <a:pt x="3406" y="986"/>
                    <a:pt x="3380" y="996"/>
                  </a:cubicBezTo>
                  <a:lnTo>
                    <a:pt x="3274" y="1039"/>
                  </a:lnTo>
                  <a:cubicBezTo>
                    <a:pt x="2925" y="1169"/>
                    <a:pt x="2475" y="1213"/>
                    <a:pt x="2027" y="1213"/>
                  </a:cubicBezTo>
                  <a:cubicBezTo>
                    <a:pt x="1650" y="1213"/>
                    <a:pt x="1275" y="1182"/>
                    <a:pt x="965" y="1144"/>
                  </a:cubicBezTo>
                  <a:cubicBezTo>
                    <a:pt x="1253" y="981"/>
                    <a:pt x="1517" y="780"/>
                    <a:pt x="1753" y="544"/>
                  </a:cubicBezTo>
                  <a:cubicBezTo>
                    <a:pt x="2020" y="280"/>
                    <a:pt x="2338" y="184"/>
                    <a:pt x="2625" y="184"/>
                  </a:cubicBezTo>
                  <a:close/>
                  <a:moveTo>
                    <a:pt x="3457" y="1404"/>
                  </a:moveTo>
                  <a:lnTo>
                    <a:pt x="3490" y="1413"/>
                  </a:lnTo>
                  <a:lnTo>
                    <a:pt x="3495" y="1413"/>
                  </a:lnTo>
                  <a:cubicBezTo>
                    <a:pt x="3894" y="1567"/>
                    <a:pt x="4397" y="1617"/>
                    <a:pt x="4887" y="1617"/>
                  </a:cubicBezTo>
                  <a:cubicBezTo>
                    <a:pt x="5193" y="1617"/>
                    <a:pt x="5493" y="1597"/>
                    <a:pt x="5761" y="1572"/>
                  </a:cubicBezTo>
                  <a:lnTo>
                    <a:pt x="5761" y="1572"/>
                  </a:lnTo>
                  <a:lnTo>
                    <a:pt x="5756" y="1581"/>
                  </a:lnTo>
                  <a:lnTo>
                    <a:pt x="5684" y="1634"/>
                  </a:lnTo>
                  <a:lnTo>
                    <a:pt x="5679" y="1639"/>
                  </a:lnTo>
                  <a:lnTo>
                    <a:pt x="5602" y="1696"/>
                  </a:lnTo>
                  <a:lnTo>
                    <a:pt x="5578" y="1716"/>
                  </a:lnTo>
                  <a:lnTo>
                    <a:pt x="5521" y="1759"/>
                  </a:lnTo>
                  <a:lnTo>
                    <a:pt x="5492" y="1783"/>
                  </a:lnTo>
                  <a:lnTo>
                    <a:pt x="5439" y="1821"/>
                  </a:lnTo>
                  <a:lnTo>
                    <a:pt x="5410" y="1845"/>
                  </a:lnTo>
                  <a:lnTo>
                    <a:pt x="5362" y="1888"/>
                  </a:lnTo>
                  <a:lnTo>
                    <a:pt x="5329" y="1917"/>
                  </a:lnTo>
                  <a:lnTo>
                    <a:pt x="5281" y="1960"/>
                  </a:lnTo>
                  <a:lnTo>
                    <a:pt x="5252" y="1984"/>
                  </a:lnTo>
                  <a:lnTo>
                    <a:pt x="5199" y="2032"/>
                  </a:lnTo>
                  <a:lnTo>
                    <a:pt x="5175" y="2056"/>
                  </a:lnTo>
                  <a:cubicBezTo>
                    <a:pt x="5146" y="2080"/>
                    <a:pt x="5122" y="2104"/>
                    <a:pt x="5098" y="2133"/>
                  </a:cubicBezTo>
                  <a:cubicBezTo>
                    <a:pt x="4950" y="2277"/>
                    <a:pt x="4618" y="2392"/>
                    <a:pt x="4162" y="2445"/>
                  </a:cubicBezTo>
                  <a:cubicBezTo>
                    <a:pt x="3961" y="2470"/>
                    <a:pt x="3756" y="2485"/>
                    <a:pt x="3551" y="2485"/>
                  </a:cubicBezTo>
                  <a:cubicBezTo>
                    <a:pt x="3521" y="2485"/>
                    <a:pt x="3491" y="2484"/>
                    <a:pt x="3462" y="2484"/>
                  </a:cubicBezTo>
                  <a:lnTo>
                    <a:pt x="3409" y="2484"/>
                  </a:lnTo>
                  <a:cubicBezTo>
                    <a:pt x="3188" y="2484"/>
                    <a:pt x="2972" y="2474"/>
                    <a:pt x="2751" y="2445"/>
                  </a:cubicBezTo>
                  <a:cubicBezTo>
                    <a:pt x="2295" y="2388"/>
                    <a:pt x="1964" y="2277"/>
                    <a:pt x="1815" y="2128"/>
                  </a:cubicBezTo>
                  <a:cubicBezTo>
                    <a:pt x="1791" y="2104"/>
                    <a:pt x="1767" y="2080"/>
                    <a:pt x="1743" y="2056"/>
                  </a:cubicBezTo>
                  <a:lnTo>
                    <a:pt x="1719" y="2032"/>
                  </a:lnTo>
                  <a:lnTo>
                    <a:pt x="1666" y="1984"/>
                  </a:lnTo>
                  <a:lnTo>
                    <a:pt x="1633" y="1956"/>
                  </a:lnTo>
                  <a:lnTo>
                    <a:pt x="1585" y="1912"/>
                  </a:lnTo>
                  <a:lnTo>
                    <a:pt x="1556" y="1888"/>
                  </a:lnTo>
                  <a:lnTo>
                    <a:pt x="1508" y="1845"/>
                  </a:lnTo>
                  <a:lnTo>
                    <a:pt x="1474" y="1821"/>
                  </a:lnTo>
                  <a:lnTo>
                    <a:pt x="1426" y="1778"/>
                  </a:lnTo>
                  <a:lnTo>
                    <a:pt x="1393" y="1754"/>
                  </a:lnTo>
                  <a:lnTo>
                    <a:pt x="1340" y="1716"/>
                  </a:lnTo>
                  <a:lnTo>
                    <a:pt x="1316" y="1692"/>
                  </a:lnTo>
                  <a:lnTo>
                    <a:pt x="1239" y="1634"/>
                  </a:lnTo>
                  <a:lnTo>
                    <a:pt x="1229" y="1624"/>
                  </a:lnTo>
                  <a:lnTo>
                    <a:pt x="1157" y="1576"/>
                  </a:lnTo>
                  <a:lnTo>
                    <a:pt x="1153" y="1572"/>
                  </a:lnTo>
                  <a:lnTo>
                    <a:pt x="1153" y="1572"/>
                  </a:lnTo>
                  <a:cubicBezTo>
                    <a:pt x="1422" y="1597"/>
                    <a:pt x="1724" y="1617"/>
                    <a:pt x="2030" y="1617"/>
                  </a:cubicBezTo>
                  <a:cubicBezTo>
                    <a:pt x="2521" y="1617"/>
                    <a:pt x="3024" y="1567"/>
                    <a:pt x="3423" y="1413"/>
                  </a:cubicBezTo>
                  <a:lnTo>
                    <a:pt x="3428" y="1413"/>
                  </a:lnTo>
                  <a:lnTo>
                    <a:pt x="3457" y="1404"/>
                  </a:lnTo>
                  <a:close/>
                  <a:moveTo>
                    <a:pt x="3462" y="1"/>
                  </a:moveTo>
                  <a:cubicBezTo>
                    <a:pt x="2792" y="1"/>
                    <a:pt x="2122" y="86"/>
                    <a:pt x="1469" y="256"/>
                  </a:cubicBezTo>
                  <a:cubicBezTo>
                    <a:pt x="797" y="924"/>
                    <a:pt x="169" y="1029"/>
                    <a:pt x="164" y="1029"/>
                  </a:cubicBezTo>
                  <a:cubicBezTo>
                    <a:pt x="154" y="1029"/>
                    <a:pt x="145" y="1034"/>
                    <a:pt x="135" y="1034"/>
                  </a:cubicBezTo>
                  <a:lnTo>
                    <a:pt x="130" y="1034"/>
                  </a:lnTo>
                  <a:cubicBezTo>
                    <a:pt x="121" y="1039"/>
                    <a:pt x="111" y="1039"/>
                    <a:pt x="106" y="1044"/>
                  </a:cubicBezTo>
                  <a:lnTo>
                    <a:pt x="101" y="1044"/>
                  </a:lnTo>
                  <a:cubicBezTo>
                    <a:pt x="92" y="1048"/>
                    <a:pt x="82" y="1053"/>
                    <a:pt x="77" y="1058"/>
                  </a:cubicBezTo>
                  <a:lnTo>
                    <a:pt x="73" y="1058"/>
                  </a:lnTo>
                  <a:cubicBezTo>
                    <a:pt x="68" y="1063"/>
                    <a:pt x="58" y="1072"/>
                    <a:pt x="53" y="1077"/>
                  </a:cubicBezTo>
                  <a:cubicBezTo>
                    <a:pt x="44" y="1087"/>
                    <a:pt x="39" y="1092"/>
                    <a:pt x="34" y="1101"/>
                  </a:cubicBezTo>
                  <a:cubicBezTo>
                    <a:pt x="29" y="1111"/>
                    <a:pt x="25" y="1120"/>
                    <a:pt x="20" y="1125"/>
                  </a:cubicBezTo>
                  <a:lnTo>
                    <a:pt x="20" y="1130"/>
                  </a:lnTo>
                  <a:cubicBezTo>
                    <a:pt x="15" y="1140"/>
                    <a:pt x="10" y="1149"/>
                    <a:pt x="5" y="1159"/>
                  </a:cubicBezTo>
                  <a:cubicBezTo>
                    <a:pt x="5" y="1168"/>
                    <a:pt x="1" y="1178"/>
                    <a:pt x="1" y="1188"/>
                  </a:cubicBezTo>
                  <a:cubicBezTo>
                    <a:pt x="1" y="1197"/>
                    <a:pt x="1" y="1207"/>
                    <a:pt x="1" y="1216"/>
                  </a:cubicBezTo>
                  <a:lnTo>
                    <a:pt x="1" y="1221"/>
                  </a:lnTo>
                  <a:cubicBezTo>
                    <a:pt x="1" y="1231"/>
                    <a:pt x="1" y="1240"/>
                    <a:pt x="1" y="1250"/>
                  </a:cubicBezTo>
                  <a:lnTo>
                    <a:pt x="1" y="1255"/>
                  </a:lnTo>
                  <a:cubicBezTo>
                    <a:pt x="1" y="1264"/>
                    <a:pt x="5" y="1274"/>
                    <a:pt x="5" y="1284"/>
                  </a:cubicBezTo>
                  <a:lnTo>
                    <a:pt x="5" y="1288"/>
                  </a:lnTo>
                  <a:cubicBezTo>
                    <a:pt x="10" y="1298"/>
                    <a:pt x="15" y="1303"/>
                    <a:pt x="20" y="1312"/>
                  </a:cubicBezTo>
                  <a:cubicBezTo>
                    <a:pt x="25" y="1322"/>
                    <a:pt x="29" y="1332"/>
                    <a:pt x="34" y="1336"/>
                  </a:cubicBezTo>
                  <a:lnTo>
                    <a:pt x="34" y="1341"/>
                  </a:lnTo>
                  <a:cubicBezTo>
                    <a:pt x="39" y="1346"/>
                    <a:pt x="44" y="1356"/>
                    <a:pt x="53" y="1360"/>
                  </a:cubicBezTo>
                  <a:lnTo>
                    <a:pt x="58" y="1365"/>
                  </a:lnTo>
                  <a:cubicBezTo>
                    <a:pt x="63" y="1370"/>
                    <a:pt x="73" y="1380"/>
                    <a:pt x="77" y="1384"/>
                  </a:cubicBezTo>
                  <a:lnTo>
                    <a:pt x="82" y="1384"/>
                  </a:lnTo>
                  <a:cubicBezTo>
                    <a:pt x="92" y="1389"/>
                    <a:pt x="101" y="1394"/>
                    <a:pt x="111" y="1399"/>
                  </a:cubicBezTo>
                  <a:cubicBezTo>
                    <a:pt x="116" y="1404"/>
                    <a:pt x="937" y="1807"/>
                    <a:pt x="1537" y="2407"/>
                  </a:cubicBezTo>
                  <a:cubicBezTo>
                    <a:pt x="1962" y="2828"/>
                    <a:pt x="2978" y="2880"/>
                    <a:pt x="3348" y="2880"/>
                  </a:cubicBezTo>
                  <a:cubicBezTo>
                    <a:pt x="3403" y="2880"/>
                    <a:pt x="3444" y="2879"/>
                    <a:pt x="3466" y="2877"/>
                  </a:cubicBezTo>
                  <a:lnTo>
                    <a:pt x="3548" y="2877"/>
                  </a:lnTo>
                  <a:cubicBezTo>
                    <a:pt x="3879" y="2877"/>
                    <a:pt x="4954" y="2844"/>
                    <a:pt x="5396" y="2402"/>
                  </a:cubicBezTo>
                  <a:cubicBezTo>
                    <a:pt x="5996" y="1802"/>
                    <a:pt x="6817" y="1404"/>
                    <a:pt x="6822" y="1399"/>
                  </a:cubicBezTo>
                  <a:cubicBezTo>
                    <a:pt x="6831" y="1394"/>
                    <a:pt x="6841" y="1389"/>
                    <a:pt x="6851" y="1384"/>
                  </a:cubicBezTo>
                  <a:cubicBezTo>
                    <a:pt x="6860" y="1375"/>
                    <a:pt x="6870" y="1370"/>
                    <a:pt x="6875" y="1365"/>
                  </a:cubicBezTo>
                  <a:cubicBezTo>
                    <a:pt x="6985" y="1255"/>
                    <a:pt x="6942" y="1072"/>
                    <a:pt x="6793" y="1024"/>
                  </a:cubicBezTo>
                  <a:lnTo>
                    <a:pt x="6788" y="1034"/>
                  </a:lnTo>
                  <a:cubicBezTo>
                    <a:pt x="6779" y="1034"/>
                    <a:pt x="6769" y="1029"/>
                    <a:pt x="6759" y="1029"/>
                  </a:cubicBezTo>
                  <a:cubicBezTo>
                    <a:pt x="6755" y="1029"/>
                    <a:pt x="6126" y="924"/>
                    <a:pt x="5454" y="256"/>
                  </a:cubicBezTo>
                  <a:cubicBezTo>
                    <a:pt x="4801" y="86"/>
                    <a:pt x="4131" y="1"/>
                    <a:pt x="3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9" name="Google Shape;24809;p76"/>
            <p:cNvSpPr/>
            <p:nvPr/>
          </p:nvSpPr>
          <p:spPr>
            <a:xfrm>
              <a:off x="5743255" y="2433410"/>
              <a:ext cx="364162" cy="130357"/>
            </a:xfrm>
            <a:custGeom>
              <a:rect b="b" l="l" r="r" t="t"/>
              <a:pathLst>
                <a:path extrusionOk="0" h="4975" w="13898">
                  <a:moveTo>
                    <a:pt x="462" y="405"/>
                  </a:moveTo>
                  <a:cubicBezTo>
                    <a:pt x="466" y="405"/>
                    <a:pt x="476" y="410"/>
                    <a:pt x="486" y="419"/>
                  </a:cubicBezTo>
                  <a:cubicBezTo>
                    <a:pt x="1258" y="1140"/>
                    <a:pt x="2579" y="1308"/>
                    <a:pt x="3299" y="1346"/>
                  </a:cubicBezTo>
                  <a:cubicBezTo>
                    <a:pt x="4527" y="1408"/>
                    <a:pt x="5478" y="1941"/>
                    <a:pt x="6059" y="2373"/>
                  </a:cubicBezTo>
                  <a:cubicBezTo>
                    <a:pt x="6097" y="2402"/>
                    <a:pt x="6136" y="2431"/>
                    <a:pt x="6174" y="2460"/>
                  </a:cubicBezTo>
                  <a:cubicBezTo>
                    <a:pt x="6402" y="2640"/>
                    <a:pt x="6676" y="2730"/>
                    <a:pt x="6950" y="2730"/>
                  </a:cubicBezTo>
                  <a:cubicBezTo>
                    <a:pt x="7224" y="2730"/>
                    <a:pt x="7499" y="2640"/>
                    <a:pt x="7729" y="2460"/>
                  </a:cubicBezTo>
                  <a:cubicBezTo>
                    <a:pt x="7763" y="2431"/>
                    <a:pt x="7801" y="2402"/>
                    <a:pt x="7844" y="2373"/>
                  </a:cubicBezTo>
                  <a:cubicBezTo>
                    <a:pt x="8425" y="1941"/>
                    <a:pt x="9371" y="1413"/>
                    <a:pt x="10605" y="1346"/>
                  </a:cubicBezTo>
                  <a:cubicBezTo>
                    <a:pt x="11325" y="1308"/>
                    <a:pt x="12645" y="1140"/>
                    <a:pt x="13418" y="419"/>
                  </a:cubicBezTo>
                  <a:cubicBezTo>
                    <a:pt x="13421" y="412"/>
                    <a:pt x="13427" y="408"/>
                    <a:pt x="13434" y="408"/>
                  </a:cubicBezTo>
                  <a:cubicBezTo>
                    <a:pt x="13436" y="408"/>
                    <a:pt x="13439" y="409"/>
                    <a:pt x="13442" y="410"/>
                  </a:cubicBezTo>
                  <a:cubicBezTo>
                    <a:pt x="13451" y="410"/>
                    <a:pt x="13466" y="415"/>
                    <a:pt x="13470" y="424"/>
                  </a:cubicBezTo>
                  <a:cubicBezTo>
                    <a:pt x="13475" y="429"/>
                    <a:pt x="13480" y="439"/>
                    <a:pt x="13475" y="448"/>
                  </a:cubicBezTo>
                  <a:cubicBezTo>
                    <a:pt x="13360" y="1264"/>
                    <a:pt x="12918" y="3252"/>
                    <a:pt x="11291" y="4168"/>
                  </a:cubicBezTo>
                  <a:cubicBezTo>
                    <a:pt x="10840" y="4428"/>
                    <a:pt x="10331" y="4567"/>
                    <a:pt x="9813" y="4567"/>
                  </a:cubicBezTo>
                  <a:cubicBezTo>
                    <a:pt x="9741" y="4567"/>
                    <a:pt x="9673" y="4567"/>
                    <a:pt x="9601" y="4557"/>
                  </a:cubicBezTo>
                  <a:cubicBezTo>
                    <a:pt x="8531" y="4485"/>
                    <a:pt x="7638" y="3871"/>
                    <a:pt x="7196" y="3511"/>
                  </a:cubicBezTo>
                  <a:cubicBezTo>
                    <a:pt x="7124" y="3453"/>
                    <a:pt x="7037" y="3424"/>
                    <a:pt x="6949" y="3424"/>
                  </a:cubicBezTo>
                  <a:cubicBezTo>
                    <a:pt x="6862" y="3424"/>
                    <a:pt x="6774" y="3453"/>
                    <a:pt x="6702" y="3511"/>
                  </a:cubicBezTo>
                  <a:cubicBezTo>
                    <a:pt x="6265" y="3871"/>
                    <a:pt x="5367" y="4485"/>
                    <a:pt x="4297" y="4557"/>
                  </a:cubicBezTo>
                  <a:cubicBezTo>
                    <a:pt x="4225" y="4562"/>
                    <a:pt x="4158" y="4567"/>
                    <a:pt x="4086" y="4567"/>
                  </a:cubicBezTo>
                  <a:cubicBezTo>
                    <a:pt x="3567" y="4567"/>
                    <a:pt x="3059" y="4428"/>
                    <a:pt x="2607" y="4168"/>
                  </a:cubicBezTo>
                  <a:cubicBezTo>
                    <a:pt x="980" y="3252"/>
                    <a:pt x="538" y="1264"/>
                    <a:pt x="423" y="448"/>
                  </a:cubicBezTo>
                  <a:cubicBezTo>
                    <a:pt x="418" y="439"/>
                    <a:pt x="423" y="429"/>
                    <a:pt x="428" y="419"/>
                  </a:cubicBezTo>
                  <a:cubicBezTo>
                    <a:pt x="438" y="415"/>
                    <a:pt x="447" y="405"/>
                    <a:pt x="462" y="405"/>
                  </a:cubicBezTo>
                  <a:close/>
                  <a:moveTo>
                    <a:pt x="462" y="1"/>
                  </a:moveTo>
                  <a:cubicBezTo>
                    <a:pt x="451" y="1"/>
                    <a:pt x="439" y="1"/>
                    <a:pt x="428" y="2"/>
                  </a:cubicBezTo>
                  <a:cubicBezTo>
                    <a:pt x="303" y="11"/>
                    <a:pt x="193" y="69"/>
                    <a:pt x="111" y="165"/>
                  </a:cubicBezTo>
                  <a:cubicBezTo>
                    <a:pt x="34" y="261"/>
                    <a:pt x="1" y="386"/>
                    <a:pt x="20" y="506"/>
                  </a:cubicBezTo>
                  <a:cubicBezTo>
                    <a:pt x="140" y="1380"/>
                    <a:pt x="620" y="3520"/>
                    <a:pt x="2406" y="4524"/>
                  </a:cubicBezTo>
                  <a:cubicBezTo>
                    <a:pt x="2915" y="4816"/>
                    <a:pt x="3495" y="4970"/>
                    <a:pt x="4086" y="4975"/>
                  </a:cubicBezTo>
                  <a:cubicBezTo>
                    <a:pt x="4163" y="4975"/>
                    <a:pt x="4244" y="4975"/>
                    <a:pt x="4321" y="4965"/>
                  </a:cubicBezTo>
                  <a:cubicBezTo>
                    <a:pt x="5497" y="4884"/>
                    <a:pt x="6467" y="4226"/>
                    <a:pt x="6947" y="3837"/>
                  </a:cubicBezTo>
                  <a:cubicBezTo>
                    <a:pt x="7427" y="4226"/>
                    <a:pt x="8396" y="4884"/>
                    <a:pt x="9573" y="4965"/>
                  </a:cubicBezTo>
                  <a:cubicBezTo>
                    <a:pt x="9654" y="4970"/>
                    <a:pt x="9731" y="4975"/>
                    <a:pt x="9808" y="4975"/>
                  </a:cubicBezTo>
                  <a:cubicBezTo>
                    <a:pt x="10398" y="4970"/>
                    <a:pt x="10979" y="4816"/>
                    <a:pt x="11488" y="4524"/>
                  </a:cubicBezTo>
                  <a:cubicBezTo>
                    <a:pt x="13274" y="3520"/>
                    <a:pt x="13754" y="1380"/>
                    <a:pt x="13878" y="506"/>
                  </a:cubicBezTo>
                  <a:cubicBezTo>
                    <a:pt x="13898" y="386"/>
                    <a:pt x="13864" y="261"/>
                    <a:pt x="13787" y="165"/>
                  </a:cubicBezTo>
                  <a:cubicBezTo>
                    <a:pt x="13706" y="69"/>
                    <a:pt x="13590" y="11"/>
                    <a:pt x="13470" y="2"/>
                  </a:cubicBezTo>
                  <a:cubicBezTo>
                    <a:pt x="13459" y="1"/>
                    <a:pt x="13447" y="1"/>
                    <a:pt x="13436" y="1"/>
                  </a:cubicBezTo>
                  <a:cubicBezTo>
                    <a:pt x="13324" y="1"/>
                    <a:pt x="13217" y="43"/>
                    <a:pt x="13134" y="122"/>
                  </a:cubicBezTo>
                  <a:cubicBezTo>
                    <a:pt x="12846" y="391"/>
                    <a:pt x="12126" y="861"/>
                    <a:pt x="10581" y="943"/>
                  </a:cubicBezTo>
                  <a:cubicBezTo>
                    <a:pt x="9246" y="1010"/>
                    <a:pt x="8224" y="1581"/>
                    <a:pt x="7595" y="2047"/>
                  </a:cubicBezTo>
                  <a:cubicBezTo>
                    <a:pt x="7556" y="2080"/>
                    <a:pt x="7513" y="2109"/>
                    <a:pt x="7475" y="2143"/>
                  </a:cubicBezTo>
                  <a:cubicBezTo>
                    <a:pt x="7319" y="2263"/>
                    <a:pt x="7133" y="2323"/>
                    <a:pt x="6947" y="2323"/>
                  </a:cubicBezTo>
                  <a:cubicBezTo>
                    <a:pt x="6762" y="2323"/>
                    <a:pt x="6577" y="2263"/>
                    <a:pt x="6424" y="2143"/>
                  </a:cubicBezTo>
                  <a:cubicBezTo>
                    <a:pt x="6385" y="2109"/>
                    <a:pt x="6342" y="2080"/>
                    <a:pt x="6299" y="2047"/>
                  </a:cubicBezTo>
                  <a:cubicBezTo>
                    <a:pt x="5675" y="1581"/>
                    <a:pt x="4647" y="1010"/>
                    <a:pt x="3318" y="943"/>
                  </a:cubicBezTo>
                  <a:cubicBezTo>
                    <a:pt x="1772" y="861"/>
                    <a:pt x="1052" y="391"/>
                    <a:pt x="759" y="122"/>
                  </a:cubicBezTo>
                  <a:cubicBezTo>
                    <a:pt x="681" y="43"/>
                    <a:pt x="575" y="1"/>
                    <a:pt x="46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0" name="Google Shape;24810;p76"/>
            <p:cNvSpPr/>
            <p:nvPr/>
          </p:nvSpPr>
          <p:spPr>
            <a:xfrm>
              <a:off x="5769012" y="2468600"/>
              <a:ext cx="140943" cy="73786"/>
            </a:xfrm>
            <a:custGeom>
              <a:rect b="b" l="l" r="r" t="t"/>
              <a:pathLst>
                <a:path extrusionOk="0" h="2816" w="5379">
                  <a:moveTo>
                    <a:pt x="616" y="512"/>
                  </a:moveTo>
                  <a:lnTo>
                    <a:pt x="712" y="536"/>
                  </a:lnTo>
                  <a:cubicBezTo>
                    <a:pt x="1212" y="665"/>
                    <a:pt x="1725" y="737"/>
                    <a:pt x="2239" y="761"/>
                  </a:cubicBezTo>
                  <a:cubicBezTo>
                    <a:pt x="3362" y="824"/>
                    <a:pt x="4221" y="1347"/>
                    <a:pt x="4749" y="1774"/>
                  </a:cubicBezTo>
                  <a:lnTo>
                    <a:pt x="4797" y="1817"/>
                  </a:lnTo>
                  <a:lnTo>
                    <a:pt x="4745" y="1851"/>
                  </a:lnTo>
                  <a:cubicBezTo>
                    <a:pt x="4384" y="2081"/>
                    <a:pt x="3832" y="2360"/>
                    <a:pt x="3223" y="2403"/>
                  </a:cubicBezTo>
                  <a:cubicBezTo>
                    <a:pt x="3175" y="2406"/>
                    <a:pt x="3126" y="2408"/>
                    <a:pt x="3078" y="2408"/>
                  </a:cubicBezTo>
                  <a:cubicBezTo>
                    <a:pt x="2694" y="2408"/>
                    <a:pt x="2312" y="2306"/>
                    <a:pt x="1975" y="2110"/>
                  </a:cubicBezTo>
                  <a:cubicBezTo>
                    <a:pt x="1428" y="1803"/>
                    <a:pt x="986" y="1294"/>
                    <a:pt x="659" y="603"/>
                  </a:cubicBezTo>
                  <a:lnTo>
                    <a:pt x="616" y="512"/>
                  </a:lnTo>
                  <a:close/>
                  <a:moveTo>
                    <a:pt x="246" y="1"/>
                  </a:moveTo>
                  <a:cubicBezTo>
                    <a:pt x="104" y="1"/>
                    <a:pt x="0" y="150"/>
                    <a:pt x="64" y="291"/>
                  </a:cubicBezTo>
                  <a:lnTo>
                    <a:pt x="290" y="776"/>
                  </a:lnTo>
                  <a:cubicBezTo>
                    <a:pt x="650" y="1549"/>
                    <a:pt x="1154" y="2115"/>
                    <a:pt x="1778" y="2465"/>
                  </a:cubicBezTo>
                  <a:cubicBezTo>
                    <a:pt x="2167" y="2696"/>
                    <a:pt x="2613" y="2816"/>
                    <a:pt x="3069" y="2816"/>
                  </a:cubicBezTo>
                  <a:cubicBezTo>
                    <a:pt x="3127" y="2816"/>
                    <a:pt x="3189" y="2816"/>
                    <a:pt x="3252" y="2811"/>
                  </a:cubicBezTo>
                  <a:cubicBezTo>
                    <a:pt x="3943" y="2763"/>
                    <a:pt x="4562" y="2451"/>
                    <a:pt x="4961" y="2192"/>
                  </a:cubicBezTo>
                  <a:lnTo>
                    <a:pt x="5253" y="2009"/>
                  </a:lnTo>
                  <a:cubicBezTo>
                    <a:pt x="5369" y="1933"/>
                    <a:pt x="5378" y="1765"/>
                    <a:pt x="5273" y="1678"/>
                  </a:cubicBezTo>
                  <a:lnTo>
                    <a:pt x="5004" y="1462"/>
                  </a:lnTo>
                  <a:cubicBezTo>
                    <a:pt x="4432" y="992"/>
                    <a:pt x="3492" y="421"/>
                    <a:pt x="2263" y="353"/>
                  </a:cubicBezTo>
                  <a:cubicBezTo>
                    <a:pt x="1773" y="334"/>
                    <a:pt x="1288" y="262"/>
                    <a:pt x="818" y="142"/>
                  </a:cubicBezTo>
                  <a:lnTo>
                    <a:pt x="299" y="8"/>
                  </a:lnTo>
                  <a:cubicBezTo>
                    <a:pt x="281" y="3"/>
                    <a:pt x="263" y="1"/>
                    <a:pt x="24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1" name="Google Shape;24811;p76"/>
            <p:cNvSpPr/>
            <p:nvPr/>
          </p:nvSpPr>
          <p:spPr>
            <a:xfrm>
              <a:off x="5940612" y="2468600"/>
              <a:ext cx="141074" cy="73786"/>
            </a:xfrm>
            <a:custGeom>
              <a:rect b="b" l="l" r="r" t="t"/>
              <a:pathLst>
                <a:path extrusionOk="0" h="2816" w="5384">
                  <a:moveTo>
                    <a:pt x="4762" y="512"/>
                  </a:moveTo>
                  <a:lnTo>
                    <a:pt x="4719" y="603"/>
                  </a:lnTo>
                  <a:cubicBezTo>
                    <a:pt x="4397" y="1294"/>
                    <a:pt x="3956" y="1803"/>
                    <a:pt x="3404" y="2110"/>
                  </a:cubicBezTo>
                  <a:cubicBezTo>
                    <a:pt x="3071" y="2306"/>
                    <a:pt x="2689" y="2408"/>
                    <a:pt x="2302" y="2408"/>
                  </a:cubicBezTo>
                  <a:cubicBezTo>
                    <a:pt x="2253" y="2408"/>
                    <a:pt x="2204" y="2406"/>
                    <a:pt x="2156" y="2403"/>
                  </a:cubicBezTo>
                  <a:cubicBezTo>
                    <a:pt x="1551" y="2360"/>
                    <a:pt x="994" y="2077"/>
                    <a:pt x="639" y="1851"/>
                  </a:cubicBezTo>
                  <a:lnTo>
                    <a:pt x="586" y="1813"/>
                  </a:lnTo>
                  <a:lnTo>
                    <a:pt x="634" y="1774"/>
                  </a:lnTo>
                  <a:cubicBezTo>
                    <a:pt x="1157" y="1347"/>
                    <a:pt x="2021" y="819"/>
                    <a:pt x="3140" y="761"/>
                  </a:cubicBezTo>
                  <a:cubicBezTo>
                    <a:pt x="3653" y="737"/>
                    <a:pt x="4167" y="665"/>
                    <a:pt x="4666" y="536"/>
                  </a:cubicBezTo>
                  <a:lnTo>
                    <a:pt x="4762" y="512"/>
                  </a:lnTo>
                  <a:close/>
                  <a:moveTo>
                    <a:pt x="5133" y="1"/>
                  </a:moveTo>
                  <a:cubicBezTo>
                    <a:pt x="5115" y="1"/>
                    <a:pt x="5097" y="3"/>
                    <a:pt x="5079" y="8"/>
                  </a:cubicBezTo>
                  <a:lnTo>
                    <a:pt x="4565" y="142"/>
                  </a:lnTo>
                  <a:cubicBezTo>
                    <a:pt x="4090" y="262"/>
                    <a:pt x="3605" y="334"/>
                    <a:pt x="3121" y="353"/>
                  </a:cubicBezTo>
                  <a:cubicBezTo>
                    <a:pt x="1892" y="416"/>
                    <a:pt x="951" y="992"/>
                    <a:pt x="375" y="1457"/>
                  </a:cubicBezTo>
                  <a:lnTo>
                    <a:pt x="111" y="1678"/>
                  </a:lnTo>
                  <a:cubicBezTo>
                    <a:pt x="0" y="1765"/>
                    <a:pt x="10" y="1933"/>
                    <a:pt x="130" y="2009"/>
                  </a:cubicBezTo>
                  <a:lnTo>
                    <a:pt x="418" y="2192"/>
                  </a:lnTo>
                  <a:cubicBezTo>
                    <a:pt x="816" y="2446"/>
                    <a:pt x="1440" y="2763"/>
                    <a:pt x="2127" y="2811"/>
                  </a:cubicBezTo>
                  <a:cubicBezTo>
                    <a:pt x="2189" y="2816"/>
                    <a:pt x="2252" y="2816"/>
                    <a:pt x="2314" y="2816"/>
                  </a:cubicBezTo>
                  <a:cubicBezTo>
                    <a:pt x="2765" y="2816"/>
                    <a:pt x="3212" y="2696"/>
                    <a:pt x="3605" y="2465"/>
                  </a:cubicBezTo>
                  <a:cubicBezTo>
                    <a:pt x="4229" y="2115"/>
                    <a:pt x="4729" y="1549"/>
                    <a:pt x="5089" y="776"/>
                  </a:cubicBezTo>
                  <a:lnTo>
                    <a:pt x="5319" y="291"/>
                  </a:lnTo>
                  <a:cubicBezTo>
                    <a:pt x="5383" y="150"/>
                    <a:pt x="5276" y="1"/>
                    <a:pt x="513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2" name="Google Shape;24812;p76"/>
            <p:cNvSpPr/>
            <p:nvPr/>
          </p:nvSpPr>
          <p:spPr>
            <a:xfrm>
              <a:off x="5981750" y="2666638"/>
              <a:ext cx="28954" cy="116758"/>
            </a:xfrm>
            <a:custGeom>
              <a:rect b="b" l="l" r="r" t="t"/>
              <a:pathLst>
                <a:path extrusionOk="0" h="4456" w="1105">
                  <a:moveTo>
                    <a:pt x="696" y="2362"/>
                  </a:moveTo>
                  <a:lnTo>
                    <a:pt x="696" y="3903"/>
                  </a:lnTo>
                  <a:cubicBezTo>
                    <a:pt x="696" y="3999"/>
                    <a:pt x="624" y="4047"/>
                    <a:pt x="552" y="4047"/>
                  </a:cubicBezTo>
                  <a:cubicBezTo>
                    <a:pt x="480" y="4047"/>
                    <a:pt x="408" y="3999"/>
                    <a:pt x="408" y="3903"/>
                  </a:cubicBezTo>
                  <a:lnTo>
                    <a:pt x="408" y="2362"/>
                  </a:lnTo>
                  <a:close/>
                  <a:moveTo>
                    <a:pt x="898" y="0"/>
                  </a:moveTo>
                  <a:cubicBezTo>
                    <a:pt x="787" y="0"/>
                    <a:pt x="696" y="92"/>
                    <a:pt x="696" y="207"/>
                  </a:cubicBezTo>
                  <a:lnTo>
                    <a:pt x="696" y="1954"/>
                  </a:lnTo>
                  <a:lnTo>
                    <a:pt x="408" y="1954"/>
                  </a:lnTo>
                  <a:lnTo>
                    <a:pt x="408" y="456"/>
                  </a:lnTo>
                  <a:cubicBezTo>
                    <a:pt x="401" y="327"/>
                    <a:pt x="303" y="262"/>
                    <a:pt x="204" y="262"/>
                  </a:cubicBezTo>
                  <a:cubicBezTo>
                    <a:pt x="106" y="262"/>
                    <a:pt x="7" y="327"/>
                    <a:pt x="0" y="456"/>
                  </a:cubicBezTo>
                  <a:lnTo>
                    <a:pt x="0" y="3903"/>
                  </a:lnTo>
                  <a:cubicBezTo>
                    <a:pt x="0" y="4205"/>
                    <a:pt x="245" y="4455"/>
                    <a:pt x="552" y="4455"/>
                  </a:cubicBezTo>
                  <a:cubicBezTo>
                    <a:pt x="855" y="4455"/>
                    <a:pt x="1104" y="4205"/>
                    <a:pt x="1104" y="3903"/>
                  </a:cubicBezTo>
                  <a:lnTo>
                    <a:pt x="1104" y="207"/>
                  </a:lnTo>
                  <a:cubicBezTo>
                    <a:pt x="1104" y="92"/>
                    <a:pt x="1013" y="0"/>
                    <a:pt x="8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3" name="Google Shape;24813;p76"/>
            <p:cNvSpPr/>
            <p:nvPr/>
          </p:nvSpPr>
          <p:spPr>
            <a:xfrm>
              <a:off x="6072123" y="2505650"/>
              <a:ext cx="29137" cy="280996"/>
            </a:xfrm>
            <a:custGeom>
              <a:rect b="b" l="l" r="r" t="t"/>
              <a:pathLst>
                <a:path extrusionOk="0" h="10724" w="1112">
                  <a:moveTo>
                    <a:pt x="703" y="8506"/>
                  </a:moveTo>
                  <a:lnTo>
                    <a:pt x="703" y="10172"/>
                  </a:lnTo>
                  <a:cubicBezTo>
                    <a:pt x="703" y="10268"/>
                    <a:pt x="631" y="10316"/>
                    <a:pt x="559" y="10316"/>
                  </a:cubicBezTo>
                  <a:cubicBezTo>
                    <a:pt x="487" y="10316"/>
                    <a:pt x="415" y="10268"/>
                    <a:pt x="415" y="10172"/>
                  </a:cubicBezTo>
                  <a:lnTo>
                    <a:pt x="415" y="8506"/>
                  </a:lnTo>
                  <a:close/>
                  <a:moveTo>
                    <a:pt x="910" y="0"/>
                  </a:moveTo>
                  <a:cubicBezTo>
                    <a:pt x="795" y="0"/>
                    <a:pt x="703" y="91"/>
                    <a:pt x="703" y="207"/>
                  </a:cubicBezTo>
                  <a:lnTo>
                    <a:pt x="703" y="8098"/>
                  </a:lnTo>
                  <a:lnTo>
                    <a:pt x="415" y="8098"/>
                  </a:lnTo>
                  <a:lnTo>
                    <a:pt x="415" y="1469"/>
                  </a:lnTo>
                  <a:cubicBezTo>
                    <a:pt x="423" y="1325"/>
                    <a:pt x="317" y="1253"/>
                    <a:pt x="211" y="1253"/>
                  </a:cubicBezTo>
                  <a:cubicBezTo>
                    <a:pt x="106" y="1253"/>
                    <a:pt x="0" y="1325"/>
                    <a:pt x="7" y="1469"/>
                  </a:cubicBezTo>
                  <a:lnTo>
                    <a:pt x="7" y="10172"/>
                  </a:lnTo>
                  <a:cubicBezTo>
                    <a:pt x="7" y="10479"/>
                    <a:pt x="257" y="10724"/>
                    <a:pt x="559" y="10724"/>
                  </a:cubicBezTo>
                  <a:cubicBezTo>
                    <a:pt x="867" y="10724"/>
                    <a:pt x="1111" y="10479"/>
                    <a:pt x="1111" y="10172"/>
                  </a:cubicBezTo>
                  <a:lnTo>
                    <a:pt x="1111" y="207"/>
                  </a:lnTo>
                  <a:cubicBezTo>
                    <a:pt x="1111" y="91"/>
                    <a:pt x="1020" y="0"/>
                    <a:pt x="9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14" name="Google Shape;24814;p76"/>
          <p:cNvGrpSpPr/>
          <p:nvPr/>
        </p:nvGrpSpPr>
        <p:grpSpPr>
          <a:xfrm>
            <a:off x="4885202" y="1999260"/>
            <a:ext cx="363271" cy="335104"/>
            <a:chOff x="4885202" y="1999260"/>
            <a:chExt cx="363271" cy="335104"/>
          </a:xfrm>
        </p:grpSpPr>
        <p:sp>
          <p:nvSpPr>
            <p:cNvPr id="24815" name="Google Shape;24815;p76"/>
            <p:cNvSpPr/>
            <p:nvPr/>
          </p:nvSpPr>
          <p:spPr>
            <a:xfrm>
              <a:off x="5222402" y="2021008"/>
              <a:ext cx="17267" cy="308063"/>
            </a:xfrm>
            <a:custGeom>
              <a:rect b="b" l="l" r="r" t="t"/>
              <a:pathLst>
                <a:path extrusionOk="0" h="11757" w="659">
                  <a:moveTo>
                    <a:pt x="327" y="1"/>
                  </a:moveTo>
                  <a:cubicBezTo>
                    <a:pt x="145" y="1"/>
                    <a:pt x="1" y="150"/>
                    <a:pt x="1" y="327"/>
                  </a:cubicBezTo>
                  <a:lnTo>
                    <a:pt x="1" y="11430"/>
                  </a:lnTo>
                  <a:cubicBezTo>
                    <a:pt x="1" y="11613"/>
                    <a:pt x="145" y="11757"/>
                    <a:pt x="327" y="11757"/>
                  </a:cubicBezTo>
                  <a:cubicBezTo>
                    <a:pt x="510" y="11757"/>
                    <a:pt x="659" y="11613"/>
                    <a:pt x="659" y="11430"/>
                  </a:cubicBezTo>
                  <a:lnTo>
                    <a:pt x="659" y="327"/>
                  </a:lnTo>
                  <a:cubicBezTo>
                    <a:pt x="659" y="150"/>
                    <a:pt x="510" y="1"/>
                    <a:pt x="327"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6" name="Google Shape;24816;p76"/>
            <p:cNvSpPr/>
            <p:nvPr/>
          </p:nvSpPr>
          <p:spPr>
            <a:xfrm>
              <a:off x="5222402" y="2273967"/>
              <a:ext cx="17267" cy="55104"/>
            </a:xfrm>
            <a:custGeom>
              <a:rect b="b" l="l" r="r" t="t"/>
              <a:pathLst>
                <a:path extrusionOk="0" h="2103" w="659">
                  <a:moveTo>
                    <a:pt x="1" y="0"/>
                  </a:moveTo>
                  <a:lnTo>
                    <a:pt x="1" y="1771"/>
                  </a:lnTo>
                  <a:cubicBezTo>
                    <a:pt x="1" y="1954"/>
                    <a:pt x="145" y="2103"/>
                    <a:pt x="327" y="2103"/>
                  </a:cubicBezTo>
                  <a:cubicBezTo>
                    <a:pt x="510" y="2103"/>
                    <a:pt x="659" y="1954"/>
                    <a:pt x="659" y="1771"/>
                  </a:cubicBezTo>
                  <a:lnTo>
                    <a:pt x="659"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7" name="Google Shape;24817;p76"/>
            <p:cNvSpPr/>
            <p:nvPr/>
          </p:nvSpPr>
          <p:spPr>
            <a:xfrm>
              <a:off x="5158258" y="2180765"/>
              <a:ext cx="17267" cy="148306"/>
            </a:xfrm>
            <a:custGeom>
              <a:rect b="b" l="l" r="r" t="t"/>
              <a:pathLst>
                <a:path extrusionOk="0" h="5660" w="659">
                  <a:moveTo>
                    <a:pt x="1" y="0"/>
                  </a:moveTo>
                  <a:lnTo>
                    <a:pt x="1" y="5333"/>
                  </a:lnTo>
                  <a:cubicBezTo>
                    <a:pt x="1" y="5511"/>
                    <a:pt x="150" y="5660"/>
                    <a:pt x="332" y="5660"/>
                  </a:cubicBezTo>
                  <a:cubicBezTo>
                    <a:pt x="510" y="5660"/>
                    <a:pt x="658" y="5511"/>
                    <a:pt x="658" y="5333"/>
                  </a:cubicBezTo>
                  <a:lnTo>
                    <a:pt x="658" y="0"/>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8" name="Google Shape;24818;p76"/>
            <p:cNvSpPr/>
            <p:nvPr/>
          </p:nvSpPr>
          <p:spPr>
            <a:xfrm>
              <a:off x="5158258" y="2273967"/>
              <a:ext cx="17267" cy="55104"/>
            </a:xfrm>
            <a:custGeom>
              <a:rect b="b" l="l" r="r" t="t"/>
              <a:pathLst>
                <a:path extrusionOk="0" h="2103" w="659">
                  <a:moveTo>
                    <a:pt x="1" y="0"/>
                  </a:moveTo>
                  <a:lnTo>
                    <a:pt x="1" y="1771"/>
                  </a:lnTo>
                  <a:cubicBezTo>
                    <a:pt x="1" y="1954"/>
                    <a:pt x="150" y="2103"/>
                    <a:pt x="332" y="2103"/>
                  </a:cubicBezTo>
                  <a:cubicBezTo>
                    <a:pt x="510" y="2103"/>
                    <a:pt x="658" y="1954"/>
                    <a:pt x="658" y="1771"/>
                  </a:cubicBezTo>
                  <a:lnTo>
                    <a:pt x="658" y="0"/>
                  </a:ln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9" name="Google Shape;24819;p76"/>
            <p:cNvSpPr/>
            <p:nvPr/>
          </p:nvSpPr>
          <p:spPr>
            <a:xfrm>
              <a:off x="4951730" y="2141383"/>
              <a:ext cx="230346" cy="57410"/>
            </a:xfrm>
            <a:custGeom>
              <a:rect b="b" l="l" r="r" t="t"/>
              <a:pathLst>
                <a:path extrusionOk="0" h="2191" w="8791">
                  <a:moveTo>
                    <a:pt x="3231" y="1"/>
                  </a:moveTo>
                  <a:cubicBezTo>
                    <a:pt x="2161" y="1"/>
                    <a:pt x="1566" y="1335"/>
                    <a:pt x="764" y="1335"/>
                  </a:cubicBezTo>
                  <a:cubicBezTo>
                    <a:pt x="145" y="1335"/>
                    <a:pt x="231" y="889"/>
                    <a:pt x="303" y="687"/>
                  </a:cubicBezTo>
                  <a:cubicBezTo>
                    <a:pt x="310" y="671"/>
                    <a:pt x="301" y="659"/>
                    <a:pt x="290" y="659"/>
                  </a:cubicBezTo>
                  <a:cubicBezTo>
                    <a:pt x="285" y="659"/>
                    <a:pt x="279" y="662"/>
                    <a:pt x="274" y="668"/>
                  </a:cubicBezTo>
                  <a:cubicBezTo>
                    <a:pt x="169" y="798"/>
                    <a:pt x="1" y="1071"/>
                    <a:pt x="130" y="1398"/>
                  </a:cubicBezTo>
                  <a:cubicBezTo>
                    <a:pt x="293" y="1795"/>
                    <a:pt x="848" y="2190"/>
                    <a:pt x="1581" y="2190"/>
                  </a:cubicBezTo>
                  <a:cubicBezTo>
                    <a:pt x="1910" y="2190"/>
                    <a:pt x="2275" y="2111"/>
                    <a:pt x="2655" y="1916"/>
                  </a:cubicBezTo>
                  <a:cubicBezTo>
                    <a:pt x="3516" y="1479"/>
                    <a:pt x="4024" y="1414"/>
                    <a:pt x="4250" y="1414"/>
                  </a:cubicBezTo>
                  <a:cubicBezTo>
                    <a:pt x="4283" y="1414"/>
                    <a:pt x="4310" y="1415"/>
                    <a:pt x="4331" y="1417"/>
                  </a:cubicBezTo>
                  <a:cubicBezTo>
                    <a:pt x="4352" y="1419"/>
                    <a:pt x="4374" y="1420"/>
                    <a:pt x="4395" y="1420"/>
                  </a:cubicBezTo>
                  <a:cubicBezTo>
                    <a:pt x="4417" y="1420"/>
                    <a:pt x="4439" y="1419"/>
                    <a:pt x="4460" y="1417"/>
                  </a:cubicBezTo>
                  <a:cubicBezTo>
                    <a:pt x="4481" y="1415"/>
                    <a:pt x="4508" y="1414"/>
                    <a:pt x="4540" y="1414"/>
                  </a:cubicBezTo>
                  <a:cubicBezTo>
                    <a:pt x="4767" y="1414"/>
                    <a:pt x="5275" y="1479"/>
                    <a:pt x="6135" y="1916"/>
                  </a:cubicBezTo>
                  <a:cubicBezTo>
                    <a:pt x="6516" y="2111"/>
                    <a:pt x="6881" y="2190"/>
                    <a:pt x="7210" y="2190"/>
                  </a:cubicBezTo>
                  <a:cubicBezTo>
                    <a:pt x="7942" y="2190"/>
                    <a:pt x="8498" y="1795"/>
                    <a:pt x="8660" y="1398"/>
                  </a:cubicBezTo>
                  <a:cubicBezTo>
                    <a:pt x="8790" y="1076"/>
                    <a:pt x="8622" y="798"/>
                    <a:pt x="8516" y="668"/>
                  </a:cubicBezTo>
                  <a:cubicBezTo>
                    <a:pt x="8512" y="662"/>
                    <a:pt x="8506" y="659"/>
                    <a:pt x="8501" y="659"/>
                  </a:cubicBezTo>
                  <a:cubicBezTo>
                    <a:pt x="8490" y="659"/>
                    <a:pt x="8480" y="671"/>
                    <a:pt x="8483" y="687"/>
                  </a:cubicBezTo>
                  <a:cubicBezTo>
                    <a:pt x="8555" y="889"/>
                    <a:pt x="8646" y="1335"/>
                    <a:pt x="8027" y="1335"/>
                  </a:cubicBezTo>
                  <a:cubicBezTo>
                    <a:pt x="7225" y="1335"/>
                    <a:pt x="6630" y="1"/>
                    <a:pt x="5559" y="1"/>
                  </a:cubicBezTo>
                  <a:cubicBezTo>
                    <a:pt x="4705" y="1"/>
                    <a:pt x="4470" y="505"/>
                    <a:pt x="4412" y="706"/>
                  </a:cubicBezTo>
                  <a:cubicBezTo>
                    <a:pt x="4410" y="714"/>
                    <a:pt x="4403" y="717"/>
                    <a:pt x="4395" y="717"/>
                  </a:cubicBezTo>
                  <a:cubicBezTo>
                    <a:pt x="4388" y="717"/>
                    <a:pt x="4381" y="714"/>
                    <a:pt x="4379" y="706"/>
                  </a:cubicBezTo>
                  <a:cubicBezTo>
                    <a:pt x="4316" y="505"/>
                    <a:pt x="4086" y="1"/>
                    <a:pt x="3231"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0" name="Google Shape;24820;p76"/>
            <p:cNvSpPr/>
            <p:nvPr/>
          </p:nvSpPr>
          <p:spPr>
            <a:xfrm>
              <a:off x="4890495" y="2004658"/>
              <a:ext cx="352948" cy="116523"/>
            </a:xfrm>
            <a:custGeom>
              <a:rect b="b" l="l" r="r" t="t"/>
              <a:pathLst>
                <a:path extrusionOk="0" h="4447" w="13470">
                  <a:moveTo>
                    <a:pt x="3083" y="1"/>
                  </a:moveTo>
                  <a:cubicBezTo>
                    <a:pt x="2096" y="1"/>
                    <a:pt x="1113" y="58"/>
                    <a:pt x="134" y="169"/>
                  </a:cubicBezTo>
                  <a:cubicBezTo>
                    <a:pt x="58" y="179"/>
                    <a:pt x="0" y="241"/>
                    <a:pt x="5" y="318"/>
                  </a:cubicBezTo>
                  <a:lnTo>
                    <a:pt x="5" y="783"/>
                  </a:lnTo>
                  <a:cubicBezTo>
                    <a:pt x="0" y="817"/>
                    <a:pt x="10" y="846"/>
                    <a:pt x="29" y="870"/>
                  </a:cubicBezTo>
                  <a:cubicBezTo>
                    <a:pt x="82" y="947"/>
                    <a:pt x="192" y="1158"/>
                    <a:pt x="192" y="1599"/>
                  </a:cubicBezTo>
                  <a:cubicBezTo>
                    <a:pt x="192" y="2305"/>
                    <a:pt x="278" y="3198"/>
                    <a:pt x="763" y="3750"/>
                  </a:cubicBezTo>
                  <a:cubicBezTo>
                    <a:pt x="1027" y="4052"/>
                    <a:pt x="1406" y="4239"/>
                    <a:pt x="1795" y="4336"/>
                  </a:cubicBezTo>
                  <a:cubicBezTo>
                    <a:pt x="2189" y="4432"/>
                    <a:pt x="2592" y="4446"/>
                    <a:pt x="2995" y="4446"/>
                  </a:cubicBezTo>
                  <a:cubicBezTo>
                    <a:pt x="3039" y="4446"/>
                    <a:pt x="3083" y="4447"/>
                    <a:pt x="3128" y="4447"/>
                  </a:cubicBezTo>
                  <a:cubicBezTo>
                    <a:pt x="3585" y="4447"/>
                    <a:pt x="4048" y="4417"/>
                    <a:pt x="4455" y="4220"/>
                  </a:cubicBezTo>
                  <a:cubicBezTo>
                    <a:pt x="4997" y="3956"/>
                    <a:pt x="5352" y="3433"/>
                    <a:pt x="5626" y="2915"/>
                  </a:cubicBezTo>
                  <a:cubicBezTo>
                    <a:pt x="5770" y="2641"/>
                    <a:pt x="5885" y="2353"/>
                    <a:pt x="5967" y="2060"/>
                  </a:cubicBezTo>
                  <a:lnTo>
                    <a:pt x="5967" y="2055"/>
                  </a:lnTo>
                  <a:cubicBezTo>
                    <a:pt x="6058" y="1743"/>
                    <a:pt x="6336" y="1532"/>
                    <a:pt x="6663" y="1527"/>
                  </a:cubicBezTo>
                  <a:lnTo>
                    <a:pt x="6812" y="1527"/>
                  </a:lnTo>
                  <a:cubicBezTo>
                    <a:pt x="7133" y="1532"/>
                    <a:pt x="7416" y="1743"/>
                    <a:pt x="7503" y="2055"/>
                  </a:cubicBezTo>
                  <a:lnTo>
                    <a:pt x="7503" y="2060"/>
                  </a:lnTo>
                  <a:cubicBezTo>
                    <a:pt x="7589" y="2353"/>
                    <a:pt x="7704" y="2641"/>
                    <a:pt x="7848" y="2915"/>
                  </a:cubicBezTo>
                  <a:cubicBezTo>
                    <a:pt x="8122" y="3433"/>
                    <a:pt x="8472" y="3956"/>
                    <a:pt x="9020" y="4220"/>
                  </a:cubicBezTo>
                  <a:cubicBezTo>
                    <a:pt x="9427" y="4417"/>
                    <a:pt x="9890" y="4447"/>
                    <a:pt x="10343" y="4447"/>
                  </a:cubicBezTo>
                  <a:cubicBezTo>
                    <a:pt x="10387" y="4447"/>
                    <a:pt x="10431" y="4446"/>
                    <a:pt x="10474" y="4446"/>
                  </a:cubicBezTo>
                  <a:cubicBezTo>
                    <a:pt x="10877" y="4441"/>
                    <a:pt x="11285" y="4432"/>
                    <a:pt x="11674" y="4336"/>
                  </a:cubicBezTo>
                  <a:cubicBezTo>
                    <a:pt x="12068" y="4239"/>
                    <a:pt x="12447" y="4057"/>
                    <a:pt x="12711" y="3750"/>
                  </a:cubicBezTo>
                  <a:cubicBezTo>
                    <a:pt x="13196" y="3198"/>
                    <a:pt x="13282" y="2305"/>
                    <a:pt x="13282" y="1599"/>
                  </a:cubicBezTo>
                  <a:cubicBezTo>
                    <a:pt x="13282" y="1158"/>
                    <a:pt x="13393" y="947"/>
                    <a:pt x="13441" y="870"/>
                  </a:cubicBezTo>
                  <a:cubicBezTo>
                    <a:pt x="13460" y="846"/>
                    <a:pt x="13470" y="817"/>
                    <a:pt x="13470" y="783"/>
                  </a:cubicBezTo>
                  <a:lnTo>
                    <a:pt x="13470" y="318"/>
                  </a:lnTo>
                  <a:cubicBezTo>
                    <a:pt x="13470" y="241"/>
                    <a:pt x="13407" y="174"/>
                    <a:pt x="13330" y="169"/>
                  </a:cubicBezTo>
                  <a:cubicBezTo>
                    <a:pt x="12352" y="58"/>
                    <a:pt x="11369" y="1"/>
                    <a:pt x="10386" y="1"/>
                  </a:cubicBezTo>
                  <a:cubicBezTo>
                    <a:pt x="10347" y="1"/>
                    <a:pt x="10307" y="1"/>
                    <a:pt x="10268" y="1"/>
                  </a:cubicBezTo>
                  <a:cubicBezTo>
                    <a:pt x="9025" y="1"/>
                    <a:pt x="8156" y="351"/>
                    <a:pt x="7733" y="567"/>
                  </a:cubicBezTo>
                  <a:cubicBezTo>
                    <a:pt x="7565" y="659"/>
                    <a:pt x="7383" y="726"/>
                    <a:pt x="7196" y="764"/>
                  </a:cubicBezTo>
                  <a:cubicBezTo>
                    <a:pt x="7042" y="798"/>
                    <a:pt x="6887" y="815"/>
                    <a:pt x="6733" y="815"/>
                  </a:cubicBezTo>
                  <a:cubicBezTo>
                    <a:pt x="6579" y="815"/>
                    <a:pt x="6425" y="798"/>
                    <a:pt x="6274" y="764"/>
                  </a:cubicBezTo>
                  <a:cubicBezTo>
                    <a:pt x="6082" y="726"/>
                    <a:pt x="5904" y="659"/>
                    <a:pt x="5732" y="567"/>
                  </a:cubicBezTo>
                  <a:cubicBezTo>
                    <a:pt x="5314" y="351"/>
                    <a:pt x="4445" y="1"/>
                    <a:pt x="3202" y="1"/>
                  </a:cubicBezTo>
                  <a:cubicBezTo>
                    <a:pt x="3162" y="1"/>
                    <a:pt x="3123" y="1"/>
                    <a:pt x="3083"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1" name="Google Shape;24821;p76"/>
            <p:cNvSpPr/>
            <p:nvPr/>
          </p:nvSpPr>
          <p:spPr>
            <a:xfrm>
              <a:off x="5145681" y="2006178"/>
              <a:ext cx="97762" cy="115029"/>
            </a:xfrm>
            <a:custGeom>
              <a:rect b="b" l="l" r="r" t="t"/>
              <a:pathLst>
                <a:path extrusionOk="0" h="4390" w="3731">
                  <a:moveTo>
                    <a:pt x="2305" y="1"/>
                  </a:moveTo>
                  <a:lnTo>
                    <a:pt x="2305" y="778"/>
                  </a:lnTo>
                  <a:cubicBezTo>
                    <a:pt x="2305" y="778"/>
                    <a:pt x="2122" y="965"/>
                    <a:pt x="2122" y="1541"/>
                  </a:cubicBezTo>
                  <a:cubicBezTo>
                    <a:pt x="2122" y="2247"/>
                    <a:pt x="2031" y="3140"/>
                    <a:pt x="1551" y="3692"/>
                  </a:cubicBezTo>
                  <a:cubicBezTo>
                    <a:pt x="1282" y="3994"/>
                    <a:pt x="903" y="4181"/>
                    <a:pt x="514" y="4278"/>
                  </a:cubicBezTo>
                  <a:cubicBezTo>
                    <a:pt x="346" y="4316"/>
                    <a:pt x="174" y="4345"/>
                    <a:pt x="1" y="4359"/>
                  </a:cubicBezTo>
                  <a:cubicBezTo>
                    <a:pt x="205" y="4379"/>
                    <a:pt x="409" y="4389"/>
                    <a:pt x="613" y="4389"/>
                  </a:cubicBezTo>
                  <a:cubicBezTo>
                    <a:pt x="654" y="4389"/>
                    <a:pt x="694" y="4389"/>
                    <a:pt x="735" y="4388"/>
                  </a:cubicBezTo>
                  <a:cubicBezTo>
                    <a:pt x="1138" y="4383"/>
                    <a:pt x="1542" y="4374"/>
                    <a:pt x="1935" y="4278"/>
                  </a:cubicBezTo>
                  <a:cubicBezTo>
                    <a:pt x="2329" y="4181"/>
                    <a:pt x="2703" y="3999"/>
                    <a:pt x="2972" y="3697"/>
                  </a:cubicBezTo>
                  <a:cubicBezTo>
                    <a:pt x="3452" y="3140"/>
                    <a:pt x="3543" y="2247"/>
                    <a:pt x="3543" y="1541"/>
                  </a:cubicBezTo>
                  <a:cubicBezTo>
                    <a:pt x="3543" y="1100"/>
                    <a:pt x="3649" y="889"/>
                    <a:pt x="3702" y="812"/>
                  </a:cubicBezTo>
                  <a:cubicBezTo>
                    <a:pt x="3721" y="788"/>
                    <a:pt x="3731" y="759"/>
                    <a:pt x="3731" y="725"/>
                  </a:cubicBezTo>
                  <a:lnTo>
                    <a:pt x="3731" y="260"/>
                  </a:lnTo>
                  <a:lnTo>
                    <a:pt x="3726" y="260"/>
                  </a:lnTo>
                  <a:cubicBezTo>
                    <a:pt x="3726" y="183"/>
                    <a:pt x="3668" y="121"/>
                    <a:pt x="3591" y="111"/>
                  </a:cubicBezTo>
                  <a:cubicBezTo>
                    <a:pt x="3375" y="87"/>
                    <a:pt x="2919" y="39"/>
                    <a:pt x="2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2" name="Google Shape;24822;p76"/>
            <p:cNvSpPr/>
            <p:nvPr/>
          </p:nvSpPr>
          <p:spPr>
            <a:xfrm>
              <a:off x="5098019" y="2022266"/>
              <a:ext cx="124934" cy="81175"/>
            </a:xfrm>
            <a:custGeom>
              <a:rect b="b" l="l" r="r" t="t"/>
              <a:pathLst>
                <a:path extrusionOk="0" h="3098" w="4768">
                  <a:moveTo>
                    <a:pt x="2348" y="1"/>
                  </a:moveTo>
                  <a:cubicBezTo>
                    <a:pt x="1239" y="1"/>
                    <a:pt x="480" y="313"/>
                    <a:pt x="125" y="495"/>
                  </a:cubicBezTo>
                  <a:lnTo>
                    <a:pt x="120" y="500"/>
                  </a:lnTo>
                  <a:cubicBezTo>
                    <a:pt x="68" y="529"/>
                    <a:pt x="29" y="572"/>
                    <a:pt x="15" y="630"/>
                  </a:cubicBezTo>
                  <a:cubicBezTo>
                    <a:pt x="0" y="687"/>
                    <a:pt x="10" y="750"/>
                    <a:pt x="44" y="798"/>
                  </a:cubicBezTo>
                  <a:cubicBezTo>
                    <a:pt x="125" y="923"/>
                    <a:pt x="192" y="1057"/>
                    <a:pt x="231" y="1201"/>
                  </a:cubicBezTo>
                  <a:cubicBezTo>
                    <a:pt x="303" y="1451"/>
                    <a:pt x="399" y="1695"/>
                    <a:pt x="524" y="1926"/>
                  </a:cubicBezTo>
                  <a:cubicBezTo>
                    <a:pt x="812" y="2478"/>
                    <a:pt x="1081" y="2790"/>
                    <a:pt x="1393" y="2943"/>
                  </a:cubicBezTo>
                  <a:cubicBezTo>
                    <a:pt x="1661" y="3073"/>
                    <a:pt x="1997" y="3097"/>
                    <a:pt x="2425" y="3097"/>
                  </a:cubicBezTo>
                  <a:lnTo>
                    <a:pt x="2549" y="3097"/>
                  </a:lnTo>
                  <a:cubicBezTo>
                    <a:pt x="2914" y="3092"/>
                    <a:pt x="3269" y="3083"/>
                    <a:pt x="3591" y="3006"/>
                  </a:cubicBezTo>
                  <a:cubicBezTo>
                    <a:pt x="3802" y="2953"/>
                    <a:pt x="4090" y="2847"/>
                    <a:pt x="4277" y="2636"/>
                  </a:cubicBezTo>
                  <a:cubicBezTo>
                    <a:pt x="4546" y="2329"/>
                    <a:pt x="4681" y="1753"/>
                    <a:pt x="4681" y="923"/>
                  </a:cubicBezTo>
                  <a:cubicBezTo>
                    <a:pt x="4681" y="726"/>
                    <a:pt x="4700" y="534"/>
                    <a:pt x="4738" y="342"/>
                  </a:cubicBezTo>
                  <a:cubicBezTo>
                    <a:pt x="4767" y="222"/>
                    <a:pt x="4686" y="102"/>
                    <a:pt x="4561" y="92"/>
                  </a:cubicBezTo>
                  <a:cubicBezTo>
                    <a:pt x="4047" y="54"/>
                    <a:pt x="3245" y="1"/>
                    <a:pt x="2348"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3" name="Google Shape;24823;p76"/>
            <p:cNvSpPr/>
            <p:nvPr/>
          </p:nvSpPr>
          <p:spPr>
            <a:xfrm>
              <a:off x="4910854" y="2022397"/>
              <a:ext cx="125065" cy="81044"/>
            </a:xfrm>
            <a:custGeom>
              <a:rect b="b" l="l" r="r" t="t"/>
              <a:pathLst>
                <a:path extrusionOk="0" h="3093" w="4773">
                  <a:moveTo>
                    <a:pt x="2425" y="1"/>
                  </a:moveTo>
                  <a:cubicBezTo>
                    <a:pt x="1522" y="1"/>
                    <a:pt x="721" y="49"/>
                    <a:pt x="212" y="92"/>
                  </a:cubicBezTo>
                  <a:cubicBezTo>
                    <a:pt x="87" y="102"/>
                    <a:pt x="1" y="217"/>
                    <a:pt x="29" y="337"/>
                  </a:cubicBezTo>
                  <a:cubicBezTo>
                    <a:pt x="73" y="529"/>
                    <a:pt x="92" y="726"/>
                    <a:pt x="92" y="922"/>
                  </a:cubicBezTo>
                  <a:cubicBezTo>
                    <a:pt x="92" y="1748"/>
                    <a:pt x="226" y="2324"/>
                    <a:pt x="495" y="2631"/>
                  </a:cubicBezTo>
                  <a:cubicBezTo>
                    <a:pt x="682" y="2847"/>
                    <a:pt x="970" y="2953"/>
                    <a:pt x="1182" y="3001"/>
                  </a:cubicBezTo>
                  <a:cubicBezTo>
                    <a:pt x="1503" y="3082"/>
                    <a:pt x="1858" y="3092"/>
                    <a:pt x="2223" y="3092"/>
                  </a:cubicBezTo>
                  <a:lnTo>
                    <a:pt x="2343" y="3092"/>
                  </a:lnTo>
                  <a:cubicBezTo>
                    <a:pt x="2770" y="3092"/>
                    <a:pt x="3106" y="3068"/>
                    <a:pt x="3380" y="2938"/>
                  </a:cubicBezTo>
                  <a:cubicBezTo>
                    <a:pt x="3692" y="2785"/>
                    <a:pt x="3956" y="2473"/>
                    <a:pt x="4249" y="1921"/>
                  </a:cubicBezTo>
                  <a:cubicBezTo>
                    <a:pt x="4369" y="1690"/>
                    <a:pt x="4470" y="1446"/>
                    <a:pt x="4542" y="1196"/>
                  </a:cubicBezTo>
                  <a:cubicBezTo>
                    <a:pt x="4580" y="1052"/>
                    <a:pt x="4643" y="918"/>
                    <a:pt x="4729" y="793"/>
                  </a:cubicBezTo>
                  <a:cubicBezTo>
                    <a:pt x="4763" y="745"/>
                    <a:pt x="4772" y="682"/>
                    <a:pt x="4758" y="625"/>
                  </a:cubicBezTo>
                  <a:cubicBezTo>
                    <a:pt x="4743" y="572"/>
                    <a:pt x="4705" y="524"/>
                    <a:pt x="4652" y="495"/>
                  </a:cubicBezTo>
                  <a:lnTo>
                    <a:pt x="4647" y="495"/>
                  </a:lnTo>
                  <a:cubicBezTo>
                    <a:pt x="4292" y="308"/>
                    <a:pt x="3534" y="1"/>
                    <a:pt x="2425"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4" name="Google Shape;24824;p76"/>
            <p:cNvSpPr/>
            <p:nvPr/>
          </p:nvSpPr>
          <p:spPr>
            <a:xfrm>
              <a:off x="4952123" y="2025175"/>
              <a:ext cx="83665" cy="78267"/>
            </a:xfrm>
            <a:custGeom>
              <a:rect b="b" l="l" r="r" t="t"/>
              <a:pathLst>
                <a:path extrusionOk="0" h="2987" w="3193">
                  <a:moveTo>
                    <a:pt x="1954" y="0"/>
                  </a:moveTo>
                  <a:cubicBezTo>
                    <a:pt x="1896" y="221"/>
                    <a:pt x="1795" y="557"/>
                    <a:pt x="1642" y="1085"/>
                  </a:cubicBezTo>
                  <a:cubicBezTo>
                    <a:pt x="1565" y="1340"/>
                    <a:pt x="1469" y="1584"/>
                    <a:pt x="1349" y="1815"/>
                  </a:cubicBezTo>
                  <a:cubicBezTo>
                    <a:pt x="1056" y="2367"/>
                    <a:pt x="792" y="2679"/>
                    <a:pt x="480" y="2832"/>
                  </a:cubicBezTo>
                  <a:cubicBezTo>
                    <a:pt x="327" y="2900"/>
                    <a:pt x="163" y="2943"/>
                    <a:pt x="0" y="2962"/>
                  </a:cubicBezTo>
                  <a:cubicBezTo>
                    <a:pt x="207" y="2981"/>
                    <a:pt x="423" y="2986"/>
                    <a:pt x="643" y="2986"/>
                  </a:cubicBezTo>
                  <a:lnTo>
                    <a:pt x="763" y="2986"/>
                  </a:lnTo>
                  <a:cubicBezTo>
                    <a:pt x="1191" y="2986"/>
                    <a:pt x="1531" y="2962"/>
                    <a:pt x="1800" y="2828"/>
                  </a:cubicBezTo>
                  <a:cubicBezTo>
                    <a:pt x="2107" y="2679"/>
                    <a:pt x="2376" y="2367"/>
                    <a:pt x="2664" y="1815"/>
                  </a:cubicBezTo>
                  <a:cubicBezTo>
                    <a:pt x="2789" y="1584"/>
                    <a:pt x="2885" y="1340"/>
                    <a:pt x="2957" y="1085"/>
                  </a:cubicBezTo>
                  <a:cubicBezTo>
                    <a:pt x="3000" y="946"/>
                    <a:pt x="3063" y="812"/>
                    <a:pt x="3144" y="687"/>
                  </a:cubicBezTo>
                  <a:cubicBezTo>
                    <a:pt x="3178" y="639"/>
                    <a:pt x="3192" y="576"/>
                    <a:pt x="3178" y="519"/>
                  </a:cubicBezTo>
                  <a:cubicBezTo>
                    <a:pt x="3164" y="461"/>
                    <a:pt x="3125" y="418"/>
                    <a:pt x="3072" y="389"/>
                  </a:cubicBezTo>
                  <a:lnTo>
                    <a:pt x="3068" y="384"/>
                  </a:lnTo>
                  <a:cubicBezTo>
                    <a:pt x="2712" y="207"/>
                    <a:pt x="2343" y="77"/>
                    <a:pt x="195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5" name="Google Shape;24825;p76"/>
            <p:cNvSpPr/>
            <p:nvPr/>
          </p:nvSpPr>
          <p:spPr>
            <a:xfrm>
              <a:off x="5146572" y="2022790"/>
              <a:ext cx="75987" cy="80677"/>
            </a:xfrm>
            <a:custGeom>
              <a:rect b="b" l="l" r="r" t="t"/>
              <a:pathLst>
                <a:path extrusionOk="0" h="3079" w="2900">
                  <a:moveTo>
                    <a:pt x="1484" y="0"/>
                  </a:moveTo>
                  <a:cubicBezTo>
                    <a:pt x="1469" y="288"/>
                    <a:pt x="1469" y="744"/>
                    <a:pt x="1469" y="907"/>
                  </a:cubicBezTo>
                  <a:cubicBezTo>
                    <a:pt x="1469" y="1733"/>
                    <a:pt x="1335" y="2309"/>
                    <a:pt x="1066" y="2616"/>
                  </a:cubicBezTo>
                  <a:cubicBezTo>
                    <a:pt x="879" y="2832"/>
                    <a:pt x="591" y="2938"/>
                    <a:pt x="384" y="2986"/>
                  </a:cubicBezTo>
                  <a:cubicBezTo>
                    <a:pt x="255" y="3015"/>
                    <a:pt x="130" y="3039"/>
                    <a:pt x="0" y="3048"/>
                  </a:cubicBezTo>
                  <a:cubicBezTo>
                    <a:pt x="160" y="3068"/>
                    <a:pt x="317" y="3078"/>
                    <a:pt x="476" y="3078"/>
                  </a:cubicBezTo>
                  <a:cubicBezTo>
                    <a:pt x="508" y="3078"/>
                    <a:pt x="540" y="3078"/>
                    <a:pt x="572" y="3077"/>
                  </a:cubicBezTo>
                  <a:lnTo>
                    <a:pt x="692" y="3077"/>
                  </a:lnTo>
                  <a:cubicBezTo>
                    <a:pt x="1056" y="3077"/>
                    <a:pt x="1412" y="3067"/>
                    <a:pt x="1733" y="2986"/>
                  </a:cubicBezTo>
                  <a:cubicBezTo>
                    <a:pt x="1944" y="2938"/>
                    <a:pt x="2232" y="2832"/>
                    <a:pt x="2420" y="2616"/>
                  </a:cubicBezTo>
                  <a:cubicBezTo>
                    <a:pt x="2688" y="2309"/>
                    <a:pt x="2823" y="1733"/>
                    <a:pt x="2823" y="907"/>
                  </a:cubicBezTo>
                  <a:cubicBezTo>
                    <a:pt x="2823" y="711"/>
                    <a:pt x="2842" y="514"/>
                    <a:pt x="2885" y="322"/>
                  </a:cubicBezTo>
                  <a:cubicBezTo>
                    <a:pt x="2900" y="264"/>
                    <a:pt x="2885" y="207"/>
                    <a:pt x="2857" y="159"/>
                  </a:cubicBezTo>
                  <a:cubicBezTo>
                    <a:pt x="2818" y="111"/>
                    <a:pt x="2765" y="77"/>
                    <a:pt x="2708" y="72"/>
                  </a:cubicBezTo>
                  <a:cubicBezTo>
                    <a:pt x="2396" y="48"/>
                    <a:pt x="1973" y="19"/>
                    <a:pt x="1484" y="0"/>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6" name="Google Shape;24826;p76"/>
            <p:cNvSpPr/>
            <p:nvPr/>
          </p:nvSpPr>
          <p:spPr>
            <a:xfrm>
              <a:off x="4980029" y="2152073"/>
              <a:ext cx="173723" cy="36133"/>
            </a:xfrm>
            <a:custGeom>
              <a:rect b="b" l="l" r="r" t="t"/>
              <a:pathLst>
                <a:path extrusionOk="0" h="1379" w="6630">
                  <a:moveTo>
                    <a:pt x="4479" y="1"/>
                  </a:moveTo>
                  <a:cubicBezTo>
                    <a:pt x="3923" y="1"/>
                    <a:pt x="3764" y="260"/>
                    <a:pt x="3721" y="414"/>
                  </a:cubicBezTo>
                  <a:cubicBezTo>
                    <a:pt x="3702" y="490"/>
                    <a:pt x="3659" y="558"/>
                    <a:pt x="3601" y="610"/>
                  </a:cubicBezTo>
                  <a:cubicBezTo>
                    <a:pt x="3937" y="634"/>
                    <a:pt x="4470" y="759"/>
                    <a:pt x="5238" y="1148"/>
                  </a:cubicBezTo>
                  <a:cubicBezTo>
                    <a:pt x="5511" y="1292"/>
                    <a:pt x="5814" y="1374"/>
                    <a:pt x="6126" y="1378"/>
                  </a:cubicBezTo>
                  <a:lnTo>
                    <a:pt x="6126" y="1378"/>
                  </a:lnTo>
                  <a:cubicBezTo>
                    <a:pt x="6297" y="1378"/>
                    <a:pt x="6468" y="1349"/>
                    <a:pt x="6630" y="1292"/>
                  </a:cubicBezTo>
                  <a:cubicBezTo>
                    <a:pt x="6251" y="1186"/>
                    <a:pt x="5934" y="908"/>
                    <a:pt x="5627" y="639"/>
                  </a:cubicBezTo>
                  <a:cubicBezTo>
                    <a:pt x="5252" y="313"/>
                    <a:pt x="4897" y="1"/>
                    <a:pt x="4479" y="1"/>
                  </a:cubicBezTo>
                  <a:close/>
                  <a:moveTo>
                    <a:pt x="2151" y="1"/>
                  </a:moveTo>
                  <a:cubicBezTo>
                    <a:pt x="1729" y="1"/>
                    <a:pt x="1378" y="308"/>
                    <a:pt x="1004" y="639"/>
                  </a:cubicBezTo>
                  <a:cubicBezTo>
                    <a:pt x="692" y="908"/>
                    <a:pt x="375" y="1186"/>
                    <a:pt x="1" y="1292"/>
                  </a:cubicBezTo>
                  <a:cubicBezTo>
                    <a:pt x="159" y="1350"/>
                    <a:pt x="332" y="1378"/>
                    <a:pt x="505" y="1378"/>
                  </a:cubicBezTo>
                  <a:cubicBezTo>
                    <a:pt x="812" y="1369"/>
                    <a:pt x="1119" y="1292"/>
                    <a:pt x="1388" y="1148"/>
                  </a:cubicBezTo>
                  <a:cubicBezTo>
                    <a:pt x="2161" y="759"/>
                    <a:pt x="2689" y="634"/>
                    <a:pt x="3025" y="606"/>
                  </a:cubicBezTo>
                  <a:cubicBezTo>
                    <a:pt x="2967" y="553"/>
                    <a:pt x="2929" y="486"/>
                    <a:pt x="2905" y="414"/>
                  </a:cubicBezTo>
                  <a:cubicBezTo>
                    <a:pt x="2862" y="260"/>
                    <a:pt x="2703" y="1"/>
                    <a:pt x="2151" y="1"/>
                  </a:cubicBezTo>
                  <a:close/>
                  <a:moveTo>
                    <a:pt x="6126" y="1378"/>
                  </a:moveTo>
                  <a:cubicBezTo>
                    <a:pt x="6124" y="1378"/>
                    <a:pt x="6123" y="1378"/>
                    <a:pt x="6121" y="1378"/>
                  </a:cubicBezTo>
                  <a:lnTo>
                    <a:pt x="6126" y="1378"/>
                  </a:lnTo>
                  <a:cubicBezTo>
                    <a:pt x="6126" y="1378"/>
                    <a:pt x="6126" y="1378"/>
                    <a:pt x="6126" y="1378"/>
                  </a:cubicBezTo>
                  <a:close/>
                </a:path>
              </a:pathLst>
            </a:custGeom>
            <a:solidFill>
              <a:srgbClr val="3B53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7" name="Google Shape;24827;p76"/>
            <p:cNvSpPr/>
            <p:nvPr/>
          </p:nvSpPr>
          <p:spPr>
            <a:xfrm>
              <a:off x="4885202" y="1999260"/>
              <a:ext cx="363271" cy="127318"/>
            </a:xfrm>
            <a:custGeom>
              <a:rect b="b" l="l" r="r" t="t"/>
              <a:pathLst>
                <a:path extrusionOk="0" h="4859" w="13864">
                  <a:moveTo>
                    <a:pt x="10470" y="409"/>
                  </a:moveTo>
                  <a:cubicBezTo>
                    <a:pt x="11473" y="409"/>
                    <a:pt x="12471" y="461"/>
                    <a:pt x="13465" y="572"/>
                  </a:cubicBezTo>
                  <a:lnTo>
                    <a:pt x="13460" y="975"/>
                  </a:lnTo>
                  <a:cubicBezTo>
                    <a:pt x="13388" y="1090"/>
                    <a:pt x="13273" y="1340"/>
                    <a:pt x="13273" y="1805"/>
                  </a:cubicBezTo>
                  <a:cubicBezTo>
                    <a:pt x="13273" y="2765"/>
                    <a:pt x="13105" y="3423"/>
                    <a:pt x="12755" y="3826"/>
                  </a:cubicBezTo>
                  <a:cubicBezTo>
                    <a:pt x="12486" y="4133"/>
                    <a:pt x="12102" y="4277"/>
                    <a:pt x="11823" y="4345"/>
                  </a:cubicBezTo>
                  <a:cubicBezTo>
                    <a:pt x="11454" y="4436"/>
                    <a:pt x="11051" y="4445"/>
                    <a:pt x="10671" y="4450"/>
                  </a:cubicBezTo>
                  <a:cubicBezTo>
                    <a:pt x="10627" y="4451"/>
                    <a:pt x="10583" y="4451"/>
                    <a:pt x="10539" y="4451"/>
                  </a:cubicBezTo>
                  <a:cubicBezTo>
                    <a:pt x="10097" y="4451"/>
                    <a:pt x="9675" y="4423"/>
                    <a:pt x="9308" y="4244"/>
                  </a:cubicBezTo>
                  <a:cubicBezTo>
                    <a:pt x="8785" y="3989"/>
                    <a:pt x="8454" y="3461"/>
                    <a:pt x="8228" y="3025"/>
                  </a:cubicBezTo>
                  <a:cubicBezTo>
                    <a:pt x="8089" y="2765"/>
                    <a:pt x="7978" y="2492"/>
                    <a:pt x="7897" y="2209"/>
                  </a:cubicBezTo>
                  <a:cubicBezTo>
                    <a:pt x="7786" y="1810"/>
                    <a:pt x="7422" y="1537"/>
                    <a:pt x="7009" y="1537"/>
                  </a:cubicBezTo>
                  <a:lnTo>
                    <a:pt x="6860" y="1537"/>
                  </a:lnTo>
                  <a:cubicBezTo>
                    <a:pt x="6447" y="1537"/>
                    <a:pt x="6087" y="1810"/>
                    <a:pt x="5972" y="2209"/>
                  </a:cubicBezTo>
                  <a:cubicBezTo>
                    <a:pt x="5890" y="2492"/>
                    <a:pt x="5780" y="2765"/>
                    <a:pt x="5646" y="3025"/>
                  </a:cubicBezTo>
                  <a:cubicBezTo>
                    <a:pt x="5415" y="3461"/>
                    <a:pt x="5084" y="3989"/>
                    <a:pt x="4565" y="4244"/>
                  </a:cubicBezTo>
                  <a:cubicBezTo>
                    <a:pt x="4199" y="4423"/>
                    <a:pt x="3772" y="4451"/>
                    <a:pt x="3330" y="4451"/>
                  </a:cubicBezTo>
                  <a:cubicBezTo>
                    <a:pt x="3286" y="4451"/>
                    <a:pt x="3242" y="4451"/>
                    <a:pt x="3197" y="4450"/>
                  </a:cubicBezTo>
                  <a:cubicBezTo>
                    <a:pt x="2818" y="4445"/>
                    <a:pt x="2420" y="4436"/>
                    <a:pt x="2045" y="4345"/>
                  </a:cubicBezTo>
                  <a:cubicBezTo>
                    <a:pt x="1772" y="4277"/>
                    <a:pt x="1388" y="4133"/>
                    <a:pt x="1114" y="3826"/>
                  </a:cubicBezTo>
                  <a:cubicBezTo>
                    <a:pt x="764" y="3423"/>
                    <a:pt x="596" y="2761"/>
                    <a:pt x="596" y="1805"/>
                  </a:cubicBezTo>
                  <a:cubicBezTo>
                    <a:pt x="596" y="1340"/>
                    <a:pt x="480" y="1090"/>
                    <a:pt x="408" y="975"/>
                  </a:cubicBezTo>
                  <a:lnTo>
                    <a:pt x="408" y="572"/>
                  </a:lnTo>
                  <a:cubicBezTo>
                    <a:pt x="1402" y="461"/>
                    <a:pt x="2401" y="409"/>
                    <a:pt x="3404" y="409"/>
                  </a:cubicBezTo>
                  <a:cubicBezTo>
                    <a:pt x="4609" y="409"/>
                    <a:pt x="5449" y="749"/>
                    <a:pt x="5842" y="956"/>
                  </a:cubicBezTo>
                  <a:cubicBezTo>
                    <a:pt x="6030" y="1052"/>
                    <a:pt x="6226" y="1124"/>
                    <a:pt x="6433" y="1172"/>
                  </a:cubicBezTo>
                  <a:cubicBezTo>
                    <a:pt x="6598" y="1208"/>
                    <a:pt x="6768" y="1226"/>
                    <a:pt x="6937" y="1226"/>
                  </a:cubicBezTo>
                  <a:cubicBezTo>
                    <a:pt x="7106" y="1226"/>
                    <a:pt x="7275" y="1208"/>
                    <a:pt x="7441" y="1172"/>
                  </a:cubicBezTo>
                  <a:cubicBezTo>
                    <a:pt x="7647" y="1124"/>
                    <a:pt x="7844" y="1052"/>
                    <a:pt x="8031" y="956"/>
                  </a:cubicBezTo>
                  <a:cubicBezTo>
                    <a:pt x="8425" y="749"/>
                    <a:pt x="9265" y="409"/>
                    <a:pt x="10470" y="409"/>
                  </a:cubicBezTo>
                  <a:close/>
                  <a:moveTo>
                    <a:pt x="3399" y="0"/>
                  </a:moveTo>
                  <a:cubicBezTo>
                    <a:pt x="2367" y="0"/>
                    <a:pt x="1340" y="58"/>
                    <a:pt x="312" y="173"/>
                  </a:cubicBezTo>
                  <a:cubicBezTo>
                    <a:pt x="135" y="192"/>
                    <a:pt x="0" y="346"/>
                    <a:pt x="0" y="524"/>
                  </a:cubicBezTo>
                  <a:lnTo>
                    <a:pt x="0" y="989"/>
                  </a:lnTo>
                  <a:cubicBezTo>
                    <a:pt x="0" y="1061"/>
                    <a:pt x="20" y="1133"/>
                    <a:pt x="58" y="1191"/>
                  </a:cubicBezTo>
                  <a:cubicBezTo>
                    <a:pt x="87" y="1234"/>
                    <a:pt x="183" y="1407"/>
                    <a:pt x="183" y="1805"/>
                  </a:cubicBezTo>
                  <a:cubicBezTo>
                    <a:pt x="183" y="2866"/>
                    <a:pt x="389" y="3615"/>
                    <a:pt x="807" y="4090"/>
                  </a:cubicBezTo>
                  <a:cubicBezTo>
                    <a:pt x="1076" y="4397"/>
                    <a:pt x="1464" y="4623"/>
                    <a:pt x="1945" y="4738"/>
                  </a:cubicBezTo>
                  <a:cubicBezTo>
                    <a:pt x="2362" y="4839"/>
                    <a:pt x="2785" y="4854"/>
                    <a:pt x="3193" y="4858"/>
                  </a:cubicBezTo>
                  <a:cubicBezTo>
                    <a:pt x="3711" y="4858"/>
                    <a:pt x="4258" y="4844"/>
                    <a:pt x="4738" y="4609"/>
                  </a:cubicBezTo>
                  <a:cubicBezTo>
                    <a:pt x="5367" y="4306"/>
                    <a:pt x="5746" y="3706"/>
                    <a:pt x="6001" y="3217"/>
                  </a:cubicBezTo>
                  <a:cubicBezTo>
                    <a:pt x="6150" y="2929"/>
                    <a:pt x="6270" y="2631"/>
                    <a:pt x="6361" y="2324"/>
                  </a:cubicBezTo>
                  <a:lnTo>
                    <a:pt x="6361" y="2314"/>
                  </a:lnTo>
                  <a:cubicBezTo>
                    <a:pt x="6423" y="2093"/>
                    <a:pt x="6625" y="1940"/>
                    <a:pt x="6855" y="1940"/>
                  </a:cubicBezTo>
                  <a:lnTo>
                    <a:pt x="7009" y="1940"/>
                  </a:lnTo>
                  <a:cubicBezTo>
                    <a:pt x="7239" y="1940"/>
                    <a:pt x="7441" y="2093"/>
                    <a:pt x="7503" y="2314"/>
                  </a:cubicBezTo>
                  <a:lnTo>
                    <a:pt x="7503" y="2319"/>
                  </a:lnTo>
                  <a:cubicBezTo>
                    <a:pt x="7590" y="2631"/>
                    <a:pt x="7714" y="2929"/>
                    <a:pt x="7863" y="3217"/>
                  </a:cubicBezTo>
                  <a:cubicBezTo>
                    <a:pt x="8122" y="3701"/>
                    <a:pt x="8497" y="4306"/>
                    <a:pt x="9121" y="4609"/>
                  </a:cubicBezTo>
                  <a:cubicBezTo>
                    <a:pt x="9567" y="4825"/>
                    <a:pt x="10067" y="4858"/>
                    <a:pt x="10547" y="4858"/>
                  </a:cubicBezTo>
                  <a:lnTo>
                    <a:pt x="10671" y="4858"/>
                  </a:lnTo>
                  <a:cubicBezTo>
                    <a:pt x="11075" y="4854"/>
                    <a:pt x="11502" y="4844"/>
                    <a:pt x="11915" y="4738"/>
                  </a:cubicBezTo>
                  <a:cubicBezTo>
                    <a:pt x="12395" y="4623"/>
                    <a:pt x="12788" y="4402"/>
                    <a:pt x="13057" y="4095"/>
                  </a:cubicBezTo>
                  <a:cubicBezTo>
                    <a:pt x="13475" y="3615"/>
                    <a:pt x="13676" y="2866"/>
                    <a:pt x="13676" y="1805"/>
                  </a:cubicBezTo>
                  <a:cubicBezTo>
                    <a:pt x="13676" y="1407"/>
                    <a:pt x="13772" y="1234"/>
                    <a:pt x="13806" y="1191"/>
                  </a:cubicBezTo>
                  <a:cubicBezTo>
                    <a:pt x="13844" y="1133"/>
                    <a:pt x="13864" y="1061"/>
                    <a:pt x="13864" y="989"/>
                  </a:cubicBezTo>
                  <a:lnTo>
                    <a:pt x="13864" y="524"/>
                  </a:lnTo>
                  <a:cubicBezTo>
                    <a:pt x="13864" y="346"/>
                    <a:pt x="13734" y="197"/>
                    <a:pt x="13556" y="173"/>
                  </a:cubicBezTo>
                  <a:cubicBezTo>
                    <a:pt x="12529" y="58"/>
                    <a:pt x="11497" y="0"/>
                    <a:pt x="10470" y="0"/>
                  </a:cubicBezTo>
                  <a:cubicBezTo>
                    <a:pt x="9174" y="0"/>
                    <a:pt x="8266" y="375"/>
                    <a:pt x="7844" y="596"/>
                  </a:cubicBezTo>
                  <a:cubicBezTo>
                    <a:pt x="7686" y="677"/>
                    <a:pt x="7522" y="735"/>
                    <a:pt x="7350" y="773"/>
                  </a:cubicBezTo>
                  <a:cubicBezTo>
                    <a:pt x="7213" y="805"/>
                    <a:pt x="7074" y="820"/>
                    <a:pt x="6934" y="820"/>
                  </a:cubicBezTo>
                  <a:cubicBezTo>
                    <a:pt x="6794" y="820"/>
                    <a:pt x="6654" y="805"/>
                    <a:pt x="6514" y="773"/>
                  </a:cubicBezTo>
                  <a:cubicBezTo>
                    <a:pt x="6346" y="735"/>
                    <a:pt x="6178" y="677"/>
                    <a:pt x="6025" y="596"/>
                  </a:cubicBezTo>
                  <a:cubicBezTo>
                    <a:pt x="5602" y="375"/>
                    <a:pt x="4695" y="0"/>
                    <a:pt x="33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8" name="Google Shape;24828;p76"/>
            <p:cNvSpPr/>
            <p:nvPr/>
          </p:nvSpPr>
          <p:spPr>
            <a:xfrm>
              <a:off x="5092490" y="2017000"/>
              <a:ext cx="136489" cy="91840"/>
            </a:xfrm>
            <a:custGeom>
              <a:rect b="b" l="l" r="r" t="t"/>
              <a:pathLst>
                <a:path extrusionOk="0" h="3505" w="5209">
                  <a:moveTo>
                    <a:pt x="2559" y="408"/>
                  </a:moveTo>
                  <a:cubicBezTo>
                    <a:pt x="3452" y="408"/>
                    <a:pt x="4248" y="456"/>
                    <a:pt x="4752" y="495"/>
                  </a:cubicBezTo>
                  <a:cubicBezTo>
                    <a:pt x="4709" y="701"/>
                    <a:pt x="4685" y="912"/>
                    <a:pt x="4690" y="1128"/>
                  </a:cubicBezTo>
                  <a:cubicBezTo>
                    <a:pt x="4690" y="2093"/>
                    <a:pt x="4498" y="2516"/>
                    <a:pt x="4335" y="2703"/>
                  </a:cubicBezTo>
                  <a:cubicBezTo>
                    <a:pt x="4181" y="2876"/>
                    <a:pt x="3936" y="2967"/>
                    <a:pt x="3754" y="3010"/>
                  </a:cubicBezTo>
                  <a:cubicBezTo>
                    <a:pt x="3456" y="3082"/>
                    <a:pt x="3111" y="3092"/>
                    <a:pt x="2760" y="3096"/>
                  </a:cubicBezTo>
                  <a:lnTo>
                    <a:pt x="2640" y="3096"/>
                  </a:lnTo>
                  <a:cubicBezTo>
                    <a:pt x="2242" y="3096"/>
                    <a:pt x="1925" y="3072"/>
                    <a:pt x="1695" y="2957"/>
                  </a:cubicBezTo>
                  <a:cubicBezTo>
                    <a:pt x="1426" y="2828"/>
                    <a:pt x="1186" y="2540"/>
                    <a:pt x="917" y="2031"/>
                  </a:cubicBezTo>
                  <a:cubicBezTo>
                    <a:pt x="802" y="1815"/>
                    <a:pt x="711" y="1584"/>
                    <a:pt x="639" y="1344"/>
                  </a:cubicBezTo>
                  <a:cubicBezTo>
                    <a:pt x="595" y="1181"/>
                    <a:pt x="523" y="1028"/>
                    <a:pt x="427" y="884"/>
                  </a:cubicBezTo>
                  <a:lnTo>
                    <a:pt x="423" y="884"/>
                  </a:lnTo>
                  <a:lnTo>
                    <a:pt x="432" y="879"/>
                  </a:lnTo>
                  <a:cubicBezTo>
                    <a:pt x="768" y="701"/>
                    <a:pt x="1493" y="408"/>
                    <a:pt x="2559" y="408"/>
                  </a:cubicBezTo>
                  <a:close/>
                  <a:moveTo>
                    <a:pt x="2559" y="0"/>
                  </a:moveTo>
                  <a:cubicBezTo>
                    <a:pt x="1412" y="0"/>
                    <a:pt x="619" y="327"/>
                    <a:pt x="250" y="519"/>
                  </a:cubicBezTo>
                  <a:lnTo>
                    <a:pt x="235" y="524"/>
                  </a:lnTo>
                  <a:cubicBezTo>
                    <a:pt x="130" y="572"/>
                    <a:pt x="58" y="668"/>
                    <a:pt x="29" y="783"/>
                  </a:cubicBezTo>
                  <a:cubicBezTo>
                    <a:pt x="0" y="893"/>
                    <a:pt x="19" y="1018"/>
                    <a:pt x="87" y="1114"/>
                  </a:cubicBezTo>
                  <a:cubicBezTo>
                    <a:pt x="159" y="1220"/>
                    <a:pt x="211" y="1335"/>
                    <a:pt x="250" y="1460"/>
                  </a:cubicBezTo>
                  <a:cubicBezTo>
                    <a:pt x="322" y="1724"/>
                    <a:pt x="427" y="1978"/>
                    <a:pt x="557" y="2223"/>
                  </a:cubicBezTo>
                  <a:cubicBezTo>
                    <a:pt x="864" y="2813"/>
                    <a:pt x="1162" y="3154"/>
                    <a:pt x="1517" y="3322"/>
                  </a:cubicBezTo>
                  <a:cubicBezTo>
                    <a:pt x="1820" y="3471"/>
                    <a:pt x="2184" y="3504"/>
                    <a:pt x="2636" y="3504"/>
                  </a:cubicBezTo>
                  <a:lnTo>
                    <a:pt x="2760" y="3504"/>
                  </a:lnTo>
                  <a:cubicBezTo>
                    <a:pt x="3140" y="3500"/>
                    <a:pt x="3509" y="3490"/>
                    <a:pt x="3850" y="3408"/>
                  </a:cubicBezTo>
                  <a:cubicBezTo>
                    <a:pt x="4090" y="3346"/>
                    <a:pt x="4416" y="3226"/>
                    <a:pt x="4642" y="2972"/>
                  </a:cubicBezTo>
                  <a:cubicBezTo>
                    <a:pt x="4949" y="2621"/>
                    <a:pt x="5098" y="2021"/>
                    <a:pt x="5098" y="1128"/>
                  </a:cubicBezTo>
                  <a:cubicBezTo>
                    <a:pt x="5093" y="946"/>
                    <a:pt x="5113" y="764"/>
                    <a:pt x="5151" y="591"/>
                  </a:cubicBezTo>
                  <a:cubicBezTo>
                    <a:pt x="5209" y="351"/>
                    <a:pt x="5036" y="116"/>
                    <a:pt x="4791" y="96"/>
                  </a:cubicBezTo>
                  <a:cubicBezTo>
                    <a:pt x="4277" y="53"/>
                    <a:pt x="3471" y="0"/>
                    <a:pt x="255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9" name="Google Shape;24829;p76"/>
            <p:cNvSpPr/>
            <p:nvPr/>
          </p:nvSpPr>
          <p:spPr>
            <a:xfrm>
              <a:off x="4904959" y="2017000"/>
              <a:ext cx="136489" cy="91840"/>
            </a:xfrm>
            <a:custGeom>
              <a:rect b="b" l="l" r="r" t="t"/>
              <a:pathLst>
                <a:path extrusionOk="0" h="3505" w="5209">
                  <a:moveTo>
                    <a:pt x="2645" y="408"/>
                  </a:moveTo>
                  <a:cubicBezTo>
                    <a:pt x="3711" y="408"/>
                    <a:pt x="4435" y="701"/>
                    <a:pt x="4772" y="879"/>
                  </a:cubicBezTo>
                  <a:lnTo>
                    <a:pt x="4781" y="884"/>
                  </a:lnTo>
                  <a:cubicBezTo>
                    <a:pt x="4781" y="884"/>
                    <a:pt x="4781" y="884"/>
                    <a:pt x="4781" y="888"/>
                  </a:cubicBezTo>
                  <a:cubicBezTo>
                    <a:pt x="4685" y="1028"/>
                    <a:pt x="4613" y="1181"/>
                    <a:pt x="4565" y="1344"/>
                  </a:cubicBezTo>
                  <a:cubicBezTo>
                    <a:pt x="4498" y="1580"/>
                    <a:pt x="4407" y="1815"/>
                    <a:pt x="4287" y="2031"/>
                  </a:cubicBezTo>
                  <a:cubicBezTo>
                    <a:pt x="4023" y="2544"/>
                    <a:pt x="3783" y="2828"/>
                    <a:pt x="3514" y="2957"/>
                  </a:cubicBezTo>
                  <a:cubicBezTo>
                    <a:pt x="3279" y="3072"/>
                    <a:pt x="2967" y="3096"/>
                    <a:pt x="2568" y="3096"/>
                  </a:cubicBezTo>
                  <a:lnTo>
                    <a:pt x="2448" y="3096"/>
                  </a:lnTo>
                  <a:cubicBezTo>
                    <a:pt x="2093" y="3092"/>
                    <a:pt x="1752" y="3082"/>
                    <a:pt x="1450" y="3010"/>
                  </a:cubicBezTo>
                  <a:cubicBezTo>
                    <a:pt x="1267" y="2967"/>
                    <a:pt x="1023" y="2876"/>
                    <a:pt x="869" y="2703"/>
                  </a:cubicBezTo>
                  <a:cubicBezTo>
                    <a:pt x="706" y="2516"/>
                    <a:pt x="514" y="2093"/>
                    <a:pt x="514" y="1128"/>
                  </a:cubicBezTo>
                  <a:cubicBezTo>
                    <a:pt x="518" y="912"/>
                    <a:pt x="494" y="701"/>
                    <a:pt x="446" y="500"/>
                  </a:cubicBezTo>
                  <a:cubicBezTo>
                    <a:pt x="955" y="456"/>
                    <a:pt x="1747" y="408"/>
                    <a:pt x="2645" y="408"/>
                  </a:cubicBezTo>
                  <a:close/>
                  <a:moveTo>
                    <a:pt x="2645" y="0"/>
                  </a:moveTo>
                  <a:cubicBezTo>
                    <a:pt x="1738" y="0"/>
                    <a:pt x="931" y="53"/>
                    <a:pt x="413" y="92"/>
                  </a:cubicBezTo>
                  <a:cubicBezTo>
                    <a:pt x="168" y="116"/>
                    <a:pt x="0" y="346"/>
                    <a:pt x="53" y="586"/>
                  </a:cubicBezTo>
                  <a:cubicBezTo>
                    <a:pt x="91" y="764"/>
                    <a:pt x="110" y="946"/>
                    <a:pt x="110" y="1128"/>
                  </a:cubicBezTo>
                  <a:cubicBezTo>
                    <a:pt x="110" y="2016"/>
                    <a:pt x="259" y="2621"/>
                    <a:pt x="566" y="2972"/>
                  </a:cubicBezTo>
                  <a:cubicBezTo>
                    <a:pt x="787" y="3226"/>
                    <a:pt x="1119" y="3346"/>
                    <a:pt x="1354" y="3404"/>
                  </a:cubicBezTo>
                  <a:cubicBezTo>
                    <a:pt x="1699" y="3490"/>
                    <a:pt x="2069" y="3500"/>
                    <a:pt x="2443" y="3504"/>
                  </a:cubicBezTo>
                  <a:lnTo>
                    <a:pt x="2568" y="3504"/>
                  </a:lnTo>
                  <a:cubicBezTo>
                    <a:pt x="3024" y="3504"/>
                    <a:pt x="3389" y="3471"/>
                    <a:pt x="3691" y="3322"/>
                  </a:cubicBezTo>
                  <a:cubicBezTo>
                    <a:pt x="4042" y="3149"/>
                    <a:pt x="4339" y="2813"/>
                    <a:pt x="4652" y="2218"/>
                  </a:cubicBezTo>
                  <a:cubicBezTo>
                    <a:pt x="4781" y="1978"/>
                    <a:pt x="4882" y="1719"/>
                    <a:pt x="4959" y="1455"/>
                  </a:cubicBezTo>
                  <a:cubicBezTo>
                    <a:pt x="4992" y="1330"/>
                    <a:pt x="5050" y="1215"/>
                    <a:pt x="5117" y="1109"/>
                  </a:cubicBezTo>
                  <a:cubicBezTo>
                    <a:pt x="5184" y="1013"/>
                    <a:pt x="5208" y="893"/>
                    <a:pt x="5180" y="778"/>
                  </a:cubicBezTo>
                  <a:cubicBezTo>
                    <a:pt x="5151" y="668"/>
                    <a:pt x="5074" y="572"/>
                    <a:pt x="4968" y="524"/>
                  </a:cubicBezTo>
                  <a:lnTo>
                    <a:pt x="4959" y="519"/>
                  </a:lnTo>
                  <a:cubicBezTo>
                    <a:pt x="4589" y="327"/>
                    <a:pt x="3797" y="0"/>
                    <a:pt x="264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0" name="Google Shape;24830;p76"/>
            <p:cNvSpPr/>
            <p:nvPr/>
          </p:nvSpPr>
          <p:spPr>
            <a:xfrm>
              <a:off x="4946961" y="2135985"/>
              <a:ext cx="239622" cy="68205"/>
            </a:xfrm>
            <a:custGeom>
              <a:rect b="b" l="l" r="r" t="t"/>
              <a:pathLst>
                <a:path extrusionOk="0" h="2603" w="9145">
                  <a:moveTo>
                    <a:pt x="5741" y="408"/>
                  </a:moveTo>
                  <a:cubicBezTo>
                    <a:pt x="6236" y="408"/>
                    <a:pt x="6639" y="759"/>
                    <a:pt x="7023" y="1100"/>
                  </a:cubicBezTo>
                  <a:cubicBezTo>
                    <a:pt x="7412" y="1440"/>
                    <a:pt x="7762" y="1748"/>
                    <a:pt x="8209" y="1748"/>
                  </a:cubicBezTo>
                  <a:cubicBezTo>
                    <a:pt x="8329" y="1748"/>
                    <a:pt x="8444" y="1728"/>
                    <a:pt x="8554" y="1690"/>
                  </a:cubicBezTo>
                  <a:lnTo>
                    <a:pt x="8554" y="1690"/>
                  </a:lnTo>
                  <a:cubicBezTo>
                    <a:pt x="8406" y="1872"/>
                    <a:pt x="8209" y="2012"/>
                    <a:pt x="7983" y="2088"/>
                  </a:cubicBezTo>
                  <a:cubicBezTo>
                    <a:pt x="7848" y="2140"/>
                    <a:pt x="7645" y="2193"/>
                    <a:pt x="7388" y="2193"/>
                  </a:cubicBezTo>
                  <a:cubicBezTo>
                    <a:pt x="7115" y="2193"/>
                    <a:pt x="6782" y="2133"/>
                    <a:pt x="6409" y="1944"/>
                  </a:cubicBezTo>
                  <a:cubicBezTo>
                    <a:pt x="6087" y="1781"/>
                    <a:pt x="5308" y="1417"/>
                    <a:pt x="4725" y="1417"/>
                  </a:cubicBezTo>
                  <a:cubicBezTo>
                    <a:pt x="4690" y="1417"/>
                    <a:pt x="4656" y="1419"/>
                    <a:pt x="4623" y="1421"/>
                  </a:cubicBezTo>
                  <a:cubicBezTo>
                    <a:pt x="4609" y="1424"/>
                    <a:pt x="4593" y="1425"/>
                    <a:pt x="4577" y="1425"/>
                  </a:cubicBezTo>
                  <a:cubicBezTo>
                    <a:pt x="4562" y="1425"/>
                    <a:pt x="4546" y="1424"/>
                    <a:pt x="4532" y="1421"/>
                  </a:cubicBezTo>
                  <a:cubicBezTo>
                    <a:pt x="4499" y="1419"/>
                    <a:pt x="4465" y="1417"/>
                    <a:pt x="4430" y="1417"/>
                  </a:cubicBezTo>
                  <a:cubicBezTo>
                    <a:pt x="3847" y="1417"/>
                    <a:pt x="3068" y="1781"/>
                    <a:pt x="2746" y="1944"/>
                  </a:cubicBezTo>
                  <a:cubicBezTo>
                    <a:pt x="2372" y="2133"/>
                    <a:pt x="2038" y="2193"/>
                    <a:pt x="1764" y="2193"/>
                  </a:cubicBezTo>
                  <a:cubicBezTo>
                    <a:pt x="1506" y="2193"/>
                    <a:pt x="1302" y="2140"/>
                    <a:pt x="1167" y="2088"/>
                  </a:cubicBezTo>
                  <a:cubicBezTo>
                    <a:pt x="946" y="2012"/>
                    <a:pt x="749" y="1872"/>
                    <a:pt x="600" y="1690"/>
                  </a:cubicBezTo>
                  <a:lnTo>
                    <a:pt x="600" y="1690"/>
                  </a:lnTo>
                  <a:cubicBezTo>
                    <a:pt x="711" y="1728"/>
                    <a:pt x="826" y="1748"/>
                    <a:pt x="946" y="1748"/>
                  </a:cubicBezTo>
                  <a:cubicBezTo>
                    <a:pt x="1392" y="1748"/>
                    <a:pt x="1752" y="1431"/>
                    <a:pt x="2132" y="1100"/>
                  </a:cubicBezTo>
                  <a:cubicBezTo>
                    <a:pt x="2511" y="768"/>
                    <a:pt x="2914" y="408"/>
                    <a:pt x="3413" y="408"/>
                  </a:cubicBezTo>
                  <a:cubicBezTo>
                    <a:pt x="3649" y="408"/>
                    <a:pt x="4215" y="466"/>
                    <a:pt x="4364" y="970"/>
                  </a:cubicBezTo>
                  <a:cubicBezTo>
                    <a:pt x="4395" y="1076"/>
                    <a:pt x="4486" y="1128"/>
                    <a:pt x="4577" y="1128"/>
                  </a:cubicBezTo>
                  <a:cubicBezTo>
                    <a:pt x="4669" y="1128"/>
                    <a:pt x="4760" y="1076"/>
                    <a:pt x="4791" y="970"/>
                  </a:cubicBezTo>
                  <a:cubicBezTo>
                    <a:pt x="4940" y="461"/>
                    <a:pt x="5506" y="408"/>
                    <a:pt x="5741" y="408"/>
                  </a:cubicBezTo>
                  <a:close/>
                  <a:moveTo>
                    <a:pt x="5741" y="0"/>
                  </a:moveTo>
                  <a:cubicBezTo>
                    <a:pt x="5093" y="0"/>
                    <a:pt x="4757" y="264"/>
                    <a:pt x="4580" y="504"/>
                  </a:cubicBezTo>
                  <a:cubicBezTo>
                    <a:pt x="4532" y="442"/>
                    <a:pt x="4474" y="384"/>
                    <a:pt x="4417" y="332"/>
                  </a:cubicBezTo>
                  <a:cubicBezTo>
                    <a:pt x="4172" y="111"/>
                    <a:pt x="3831" y="5"/>
                    <a:pt x="3413" y="5"/>
                  </a:cubicBezTo>
                  <a:cubicBezTo>
                    <a:pt x="2760" y="5"/>
                    <a:pt x="2285" y="423"/>
                    <a:pt x="1863" y="792"/>
                  </a:cubicBezTo>
                  <a:cubicBezTo>
                    <a:pt x="1541" y="1076"/>
                    <a:pt x="1239" y="1340"/>
                    <a:pt x="946" y="1340"/>
                  </a:cubicBezTo>
                  <a:cubicBezTo>
                    <a:pt x="797" y="1340"/>
                    <a:pt x="701" y="1311"/>
                    <a:pt x="663" y="1258"/>
                  </a:cubicBezTo>
                  <a:cubicBezTo>
                    <a:pt x="624" y="1210"/>
                    <a:pt x="629" y="1090"/>
                    <a:pt x="677" y="960"/>
                  </a:cubicBezTo>
                  <a:cubicBezTo>
                    <a:pt x="738" y="796"/>
                    <a:pt x="603" y="662"/>
                    <a:pt x="464" y="662"/>
                  </a:cubicBezTo>
                  <a:cubicBezTo>
                    <a:pt x="405" y="662"/>
                    <a:pt x="344" y="687"/>
                    <a:pt x="298" y="744"/>
                  </a:cubicBezTo>
                  <a:cubicBezTo>
                    <a:pt x="63" y="1037"/>
                    <a:pt x="0" y="1378"/>
                    <a:pt x="125" y="1680"/>
                  </a:cubicBezTo>
                  <a:cubicBezTo>
                    <a:pt x="260" y="2016"/>
                    <a:pt x="596" y="2309"/>
                    <a:pt x="1023" y="2472"/>
                  </a:cubicBezTo>
                  <a:cubicBezTo>
                    <a:pt x="1257" y="2558"/>
                    <a:pt x="1506" y="2601"/>
                    <a:pt x="1760" y="2601"/>
                  </a:cubicBezTo>
                  <a:cubicBezTo>
                    <a:pt x="2145" y="2601"/>
                    <a:pt x="2544" y="2503"/>
                    <a:pt x="2928" y="2309"/>
                  </a:cubicBezTo>
                  <a:cubicBezTo>
                    <a:pt x="3751" y="1888"/>
                    <a:pt x="4224" y="1826"/>
                    <a:pt x="4420" y="1826"/>
                  </a:cubicBezTo>
                  <a:cubicBezTo>
                    <a:pt x="4452" y="1826"/>
                    <a:pt x="4476" y="1827"/>
                    <a:pt x="4493" y="1829"/>
                  </a:cubicBezTo>
                  <a:lnTo>
                    <a:pt x="4652" y="1829"/>
                  </a:lnTo>
                  <a:cubicBezTo>
                    <a:pt x="4670" y="1827"/>
                    <a:pt x="4695" y="1826"/>
                    <a:pt x="4727" y="1826"/>
                  </a:cubicBezTo>
                  <a:cubicBezTo>
                    <a:pt x="4926" y="1826"/>
                    <a:pt x="5399" y="1888"/>
                    <a:pt x="6221" y="2309"/>
                  </a:cubicBezTo>
                  <a:cubicBezTo>
                    <a:pt x="6581" y="2496"/>
                    <a:pt x="6980" y="2597"/>
                    <a:pt x="7388" y="2602"/>
                  </a:cubicBezTo>
                  <a:cubicBezTo>
                    <a:pt x="7638" y="2602"/>
                    <a:pt x="7887" y="2559"/>
                    <a:pt x="8122" y="2472"/>
                  </a:cubicBezTo>
                  <a:cubicBezTo>
                    <a:pt x="8550" y="2309"/>
                    <a:pt x="8890" y="2016"/>
                    <a:pt x="9025" y="1680"/>
                  </a:cubicBezTo>
                  <a:cubicBezTo>
                    <a:pt x="9145" y="1378"/>
                    <a:pt x="9082" y="1037"/>
                    <a:pt x="8852" y="744"/>
                  </a:cubicBezTo>
                  <a:lnTo>
                    <a:pt x="8857" y="744"/>
                  </a:lnTo>
                  <a:cubicBezTo>
                    <a:pt x="8809" y="687"/>
                    <a:pt x="8748" y="662"/>
                    <a:pt x="8688" y="662"/>
                  </a:cubicBezTo>
                  <a:cubicBezTo>
                    <a:pt x="8549" y="662"/>
                    <a:pt x="8417" y="796"/>
                    <a:pt x="8478" y="960"/>
                  </a:cubicBezTo>
                  <a:cubicBezTo>
                    <a:pt x="8521" y="1090"/>
                    <a:pt x="8526" y="1205"/>
                    <a:pt x="8492" y="1258"/>
                  </a:cubicBezTo>
                  <a:cubicBezTo>
                    <a:pt x="8454" y="1311"/>
                    <a:pt x="8353" y="1340"/>
                    <a:pt x="8209" y="1340"/>
                  </a:cubicBezTo>
                  <a:cubicBezTo>
                    <a:pt x="7916" y="1340"/>
                    <a:pt x="7609" y="1076"/>
                    <a:pt x="7292" y="792"/>
                  </a:cubicBezTo>
                  <a:cubicBezTo>
                    <a:pt x="6870" y="423"/>
                    <a:pt x="6389" y="0"/>
                    <a:pt x="574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1" name="Google Shape;24831;p76"/>
            <p:cNvSpPr/>
            <p:nvPr/>
          </p:nvSpPr>
          <p:spPr>
            <a:xfrm>
              <a:off x="5152677" y="2206051"/>
              <a:ext cx="28141" cy="128314"/>
            </a:xfrm>
            <a:custGeom>
              <a:rect b="b" l="l" r="r" t="t"/>
              <a:pathLst>
                <a:path extrusionOk="0" h="4897" w="1074">
                  <a:moveTo>
                    <a:pt x="670" y="2799"/>
                  </a:moveTo>
                  <a:lnTo>
                    <a:pt x="670" y="4363"/>
                  </a:lnTo>
                  <a:cubicBezTo>
                    <a:pt x="670" y="4447"/>
                    <a:pt x="606" y="4489"/>
                    <a:pt x="543" y="4489"/>
                  </a:cubicBezTo>
                  <a:cubicBezTo>
                    <a:pt x="479" y="4489"/>
                    <a:pt x="415" y="4447"/>
                    <a:pt x="415" y="4363"/>
                  </a:cubicBezTo>
                  <a:lnTo>
                    <a:pt x="415" y="2799"/>
                  </a:lnTo>
                  <a:close/>
                  <a:moveTo>
                    <a:pt x="871" y="0"/>
                  </a:moveTo>
                  <a:cubicBezTo>
                    <a:pt x="756" y="0"/>
                    <a:pt x="670" y="86"/>
                    <a:pt x="670" y="202"/>
                  </a:cubicBezTo>
                  <a:lnTo>
                    <a:pt x="670" y="2391"/>
                  </a:lnTo>
                  <a:lnTo>
                    <a:pt x="415" y="2391"/>
                  </a:lnTo>
                  <a:lnTo>
                    <a:pt x="415" y="538"/>
                  </a:lnTo>
                  <a:cubicBezTo>
                    <a:pt x="423" y="396"/>
                    <a:pt x="317" y="325"/>
                    <a:pt x="211" y="325"/>
                  </a:cubicBezTo>
                  <a:cubicBezTo>
                    <a:pt x="106" y="325"/>
                    <a:pt x="0" y="396"/>
                    <a:pt x="7" y="538"/>
                  </a:cubicBezTo>
                  <a:lnTo>
                    <a:pt x="7" y="4363"/>
                  </a:lnTo>
                  <a:cubicBezTo>
                    <a:pt x="7" y="4661"/>
                    <a:pt x="247" y="4896"/>
                    <a:pt x="540" y="4896"/>
                  </a:cubicBezTo>
                  <a:cubicBezTo>
                    <a:pt x="833" y="4896"/>
                    <a:pt x="1073" y="4661"/>
                    <a:pt x="1073" y="4363"/>
                  </a:cubicBezTo>
                  <a:lnTo>
                    <a:pt x="1073" y="202"/>
                  </a:lnTo>
                  <a:cubicBezTo>
                    <a:pt x="1073" y="91"/>
                    <a:pt x="982" y="0"/>
                    <a:pt x="8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2" name="Google Shape;24832;p76"/>
            <p:cNvSpPr/>
            <p:nvPr/>
          </p:nvSpPr>
          <p:spPr>
            <a:xfrm>
              <a:off x="5217004" y="2100140"/>
              <a:ext cx="27958" cy="234224"/>
            </a:xfrm>
            <a:custGeom>
              <a:rect b="b" l="l" r="r" t="t"/>
              <a:pathLst>
                <a:path extrusionOk="0" h="8939" w="1067">
                  <a:moveTo>
                    <a:pt x="658" y="6841"/>
                  </a:moveTo>
                  <a:lnTo>
                    <a:pt x="658" y="8405"/>
                  </a:lnTo>
                  <a:cubicBezTo>
                    <a:pt x="658" y="8489"/>
                    <a:pt x="596" y="8531"/>
                    <a:pt x="533" y="8531"/>
                  </a:cubicBezTo>
                  <a:cubicBezTo>
                    <a:pt x="471" y="8531"/>
                    <a:pt x="409" y="8489"/>
                    <a:pt x="409" y="8405"/>
                  </a:cubicBezTo>
                  <a:lnTo>
                    <a:pt x="409" y="6841"/>
                  </a:lnTo>
                  <a:close/>
                  <a:moveTo>
                    <a:pt x="865" y="0"/>
                  </a:moveTo>
                  <a:cubicBezTo>
                    <a:pt x="749" y="0"/>
                    <a:pt x="658" y="91"/>
                    <a:pt x="658" y="207"/>
                  </a:cubicBezTo>
                  <a:lnTo>
                    <a:pt x="658" y="6433"/>
                  </a:lnTo>
                  <a:lnTo>
                    <a:pt x="409" y="6433"/>
                  </a:lnTo>
                  <a:lnTo>
                    <a:pt x="409" y="879"/>
                  </a:lnTo>
                  <a:cubicBezTo>
                    <a:pt x="401" y="749"/>
                    <a:pt x="303" y="684"/>
                    <a:pt x="205" y="684"/>
                  </a:cubicBezTo>
                  <a:cubicBezTo>
                    <a:pt x="106" y="684"/>
                    <a:pt x="8" y="749"/>
                    <a:pt x="0" y="879"/>
                  </a:cubicBezTo>
                  <a:lnTo>
                    <a:pt x="0" y="8405"/>
                  </a:lnTo>
                  <a:cubicBezTo>
                    <a:pt x="0" y="8703"/>
                    <a:pt x="241" y="8938"/>
                    <a:pt x="533" y="8938"/>
                  </a:cubicBezTo>
                  <a:cubicBezTo>
                    <a:pt x="826" y="8938"/>
                    <a:pt x="1066" y="8703"/>
                    <a:pt x="1066" y="8405"/>
                  </a:cubicBezTo>
                  <a:lnTo>
                    <a:pt x="1066" y="207"/>
                  </a:lnTo>
                  <a:cubicBezTo>
                    <a:pt x="1066" y="91"/>
                    <a:pt x="975" y="0"/>
                    <a:pt x="86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33" name="Google Shape;24833;p76"/>
          <p:cNvGrpSpPr/>
          <p:nvPr/>
        </p:nvGrpSpPr>
        <p:grpSpPr>
          <a:xfrm>
            <a:off x="7062315" y="2901963"/>
            <a:ext cx="363507" cy="346423"/>
            <a:chOff x="7062315" y="2901963"/>
            <a:chExt cx="363507" cy="346423"/>
          </a:xfrm>
        </p:grpSpPr>
        <p:sp>
          <p:nvSpPr>
            <p:cNvPr id="24834" name="Google Shape;24834;p76"/>
            <p:cNvSpPr/>
            <p:nvPr/>
          </p:nvSpPr>
          <p:spPr>
            <a:xfrm>
              <a:off x="7067582" y="2907256"/>
              <a:ext cx="215751" cy="265274"/>
            </a:xfrm>
            <a:custGeom>
              <a:rect b="b" l="l" r="r" t="t"/>
              <a:pathLst>
                <a:path extrusionOk="0" h="10124" w="8234">
                  <a:moveTo>
                    <a:pt x="8228" y="0"/>
                  </a:moveTo>
                  <a:lnTo>
                    <a:pt x="1791" y="1426"/>
                  </a:lnTo>
                  <a:lnTo>
                    <a:pt x="1791" y="3692"/>
                  </a:lnTo>
                  <a:lnTo>
                    <a:pt x="1791" y="8540"/>
                  </a:lnTo>
                  <a:cubicBezTo>
                    <a:pt x="1575" y="8449"/>
                    <a:pt x="1340" y="8396"/>
                    <a:pt x="1105" y="8391"/>
                  </a:cubicBezTo>
                  <a:cubicBezTo>
                    <a:pt x="495" y="8391"/>
                    <a:pt x="1" y="8780"/>
                    <a:pt x="1" y="9260"/>
                  </a:cubicBezTo>
                  <a:cubicBezTo>
                    <a:pt x="1" y="9735"/>
                    <a:pt x="495" y="10124"/>
                    <a:pt x="1105" y="10124"/>
                  </a:cubicBezTo>
                  <a:cubicBezTo>
                    <a:pt x="2223" y="10124"/>
                    <a:pt x="2540" y="9279"/>
                    <a:pt x="2540" y="8948"/>
                  </a:cubicBezTo>
                  <a:lnTo>
                    <a:pt x="2540" y="3524"/>
                  </a:lnTo>
                  <a:lnTo>
                    <a:pt x="7484" y="2434"/>
                  </a:lnTo>
                  <a:lnTo>
                    <a:pt x="7484" y="7057"/>
                  </a:lnTo>
                  <a:cubicBezTo>
                    <a:pt x="7264" y="6965"/>
                    <a:pt x="7033" y="6917"/>
                    <a:pt x="6798" y="6913"/>
                  </a:cubicBezTo>
                  <a:cubicBezTo>
                    <a:pt x="6188" y="6913"/>
                    <a:pt x="5694" y="7297"/>
                    <a:pt x="5694" y="7777"/>
                  </a:cubicBezTo>
                  <a:cubicBezTo>
                    <a:pt x="5694" y="8257"/>
                    <a:pt x="6188" y="8646"/>
                    <a:pt x="6798" y="8646"/>
                  </a:cubicBezTo>
                  <a:cubicBezTo>
                    <a:pt x="7777" y="8646"/>
                    <a:pt x="8233" y="7911"/>
                    <a:pt x="8233" y="7436"/>
                  </a:cubicBezTo>
                  <a:cubicBezTo>
                    <a:pt x="8228" y="7138"/>
                    <a:pt x="8228" y="2266"/>
                    <a:pt x="8228" y="2266"/>
                  </a:cubicBezTo>
                  <a:lnTo>
                    <a:pt x="8228"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5" name="Google Shape;24835;p76"/>
            <p:cNvSpPr/>
            <p:nvPr/>
          </p:nvSpPr>
          <p:spPr>
            <a:xfrm>
              <a:off x="7091741" y="2999567"/>
              <a:ext cx="42422" cy="172963"/>
            </a:xfrm>
            <a:custGeom>
              <a:rect b="b" l="l" r="r" t="t"/>
              <a:pathLst>
                <a:path extrusionOk="0" h="6601" w="1619">
                  <a:moveTo>
                    <a:pt x="1618" y="1"/>
                  </a:moveTo>
                  <a:lnTo>
                    <a:pt x="1210" y="92"/>
                  </a:lnTo>
                  <a:lnTo>
                    <a:pt x="1210" y="5425"/>
                  </a:lnTo>
                  <a:cubicBezTo>
                    <a:pt x="1210" y="5732"/>
                    <a:pt x="936" y="6486"/>
                    <a:pt x="0" y="6587"/>
                  </a:cubicBezTo>
                  <a:cubicBezTo>
                    <a:pt x="58" y="6596"/>
                    <a:pt x="120" y="6601"/>
                    <a:pt x="183" y="6601"/>
                  </a:cubicBezTo>
                  <a:cubicBezTo>
                    <a:pt x="1301" y="6601"/>
                    <a:pt x="1618" y="5756"/>
                    <a:pt x="1618" y="5425"/>
                  </a:cubicBezTo>
                  <a:lnTo>
                    <a:pt x="1618" y="1"/>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6" name="Google Shape;24836;p76"/>
            <p:cNvSpPr/>
            <p:nvPr/>
          </p:nvSpPr>
          <p:spPr>
            <a:xfrm>
              <a:off x="7240650" y="2907256"/>
              <a:ext cx="42553" cy="226416"/>
            </a:xfrm>
            <a:custGeom>
              <a:rect b="b" l="l" r="r" t="t"/>
              <a:pathLst>
                <a:path extrusionOk="0" h="8641" w="1624">
                  <a:moveTo>
                    <a:pt x="1623" y="0"/>
                  </a:moveTo>
                  <a:lnTo>
                    <a:pt x="1220" y="92"/>
                  </a:lnTo>
                  <a:lnTo>
                    <a:pt x="1220" y="2266"/>
                  </a:lnTo>
                  <a:lnTo>
                    <a:pt x="1220" y="7431"/>
                  </a:lnTo>
                  <a:cubicBezTo>
                    <a:pt x="1220" y="7873"/>
                    <a:pt x="831" y="8530"/>
                    <a:pt x="1" y="8626"/>
                  </a:cubicBezTo>
                  <a:cubicBezTo>
                    <a:pt x="63" y="8636"/>
                    <a:pt x="126" y="8641"/>
                    <a:pt x="193" y="8641"/>
                  </a:cubicBezTo>
                  <a:cubicBezTo>
                    <a:pt x="1172" y="8641"/>
                    <a:pt x="1623" y="7911"/>
                    <a:pt x="1623" y="7431"/>
                  </a:cubicBezTo>
                  <a:lnTo>
                    <a:pt x="1623" y="2266"/>
                  </a:lnTo>
                  <a:lnTo>
                    <a:pt x="1623"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7" name="Google Shape;24837;p76"/>
            <p:cNvSpPr/>
            <p:nvPr/>
          </p:nvSpPr>
          <p:spPr>
            <a:xfrm>
              <a:off x="7269708" y="2965268"/>
              <a:ext cx="150717" cy="277720"/>
            </a:xfrm>
            <a:custGeom>
              <a:rect b="b" l="l" r="r" t="t"/>
              <a:pathLst>
                <a:path extrusionOk="0" h="10599" w="5752">
                  <a:moveTo>
                    <a:pt x="2221" y="1"/>
                  </a:moveTo>
                  <a:cubicBezTo>
                    <a:pt x="2192" y="1"/>
                    <a:pt x="2164" y="22"/>
                    <a:pt x="2161" y="57"/>
                  </a:cubicBezTo>
                  <a:lnTo>
                    <a:pt x="2161" y="8832"/>
                  </a:lnTo>
                  <a:cubicBezTo>
                    <a:pt x="1882" y="8697"/>
                    <a:pt x="1575" y="8620"/>
                    <a:pt x="1263" y="8611"/>
                  </a:cubicBezTo>
                  <a:cubicBezTo>
                    <a:pt x="567" y="8611"/>
                    <a:pt x="1" y="9057"/>
                    <a:pt x="1" y="9604"/>
                  </a:cubicBezTo>
                  <a:cubicBezTo>
                    <a:pt x="1" y="10156"/>
                    <a:pt x="567" y="10598"/>
                    <a:pt x="1263" y="10598"/>
                  </a:cubicBezTo>
                  <a:cubicBezTo>
                    <a:pt x="2315" y="10598"/>
                    <a:pt x="2910" y="9600"/>
                    <a:pt x="2910" y="9048"/>
                  </a:cubicBezTo>
                  <a:lnTo>
                    <a:pt x="2910" y="3503"/>
                  </a:lnTo>
                  <a:cubicBezTo>
                    <a:pt x="4561" y="4118"/>
                    <a:pt x="5444" y="5395"/>
                    <a:pt x="5684" y="5779"/>
                  </a:cubicBezTo>
                  <a:cubicBezTo>
                    <a:pt x="5692" y="5792"/>
                    <a:pt x="5703" y="5798"/>
                    <a:pt x="5715" y="5798"/>
                  </a:cubicBezTo>
                  <a:cubicBezTo>
                    <a:pt x="5733" y="5798"/>
                    <a:pt x="5751" y="5783"/>
                    <a:pt x="5751" y="5759"/>
                  </a:cubicBezTo>
                  <a:cubicBezTo>
                    <a:pt x="5751" y="5207"/>
                    <a:pt x="5689" y="3124"/>
                    <a:pt x="4619" y="2678"/>
                  </a:cubicBezTo>
                  <a:cubicBezTo>
                    <a:pt x="3975" y="2414"/>
                    <a:pt x="3337" y="1650"/>
                    <a:pt x="2871" y="983"/>
                  </a:cubicBezTo>
                  <a:cubicBezTo>
                    <a:pt x="2857" y="950"/>
                    <a:pt x="2833" y="921"/>
                    <a:pt x="2809" y="897"/>
                  </a:cubicBezTo>
                  <a:cubicBezTo>
                    <a:pt x="2569" y="542"/>
                    <a:pt x="2382" y="225"/>
                    <a:pt x="2271" y="28"/>
                  </a:cubicBezTo>
                  <a:cubicBezTo>
                    <a:pt x="2258" y="9"/>
                    <a:pt x="2239" y="1"/>
                    <a:pt x="2221" y="1"/>
                  </a:cubicBezTo>
                  <a:close/>
                </a:path>
              </a:pathLst>
            </a:custGeom>
            <a:solidFill>
              <a:srgbClr val="95A6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8" name="Google Shape;24838;p76"/>
            <p:cNvSpPr/>
            <p:nvPr/>
          </p:nvSpPr>
          <p:spPr>
            <a:xfrm>
              <a:off x="7270966" y="3029517"/>
              <a:ext cx="149616" cy="213341"/>
            </a:xfrm>
            <a:custGeom>
              <a:rect b="b" l="l" r="r" t="t"/>
              <a:pathLst>
                <a:path extrusionOk="0" h="8142" w="5710">
                  <a:moveTo>
                    <a:pt x="2463" y="0"/>
                  </a:moveTo>
                  <a:lnTo>
                    <a:pt x="2463" y="6120"/>
                  </a:lnTo>
                  <a:cubicBezTo>
                    <a:pt x="2463" y="6672"/>
                    <a:pt x="1868" y="7676"/>
                    <a:pt x="822" y="7676"/>
                  </a:cubicBezTo>
                  <a:cubicBezTo>
                    <a:pt x="529" y="7676"/>
                    <a:pt x="246" y="7594"/>
                    <a:pt x="1" y="7440"/>
                  </a:cubicBezTo>
                  <a:lnTo>
                    <a:pt x="1" y="7440"/>
                  </a:lnTo>
                  <a:cubicBezTo>
                    <a:pt x="6" y="7450"/>
                    <a:pt x="10" y="7464"/>
                    <a:pt x="15" y="7474"/>
                  </a:cubicBezTo>
                  <a:lnTo>
                    <a:pt x="15" y="7479"/>
                  </a:lnTo>
                  <a:cubicBezTo>
                    <a:pt x="25" y="7488"/>
                    <a:pt x="30" y="7503"/>
                    <a:pt x="34" y="7512"/>
                  </a:cubicBezTo>
                  <a:cubicBezTo>
                    <a:pt x="58" y="7565"/>
                    <a:pt x="87" y="7613"/>
                    <a:pt x="121" y="7656"/>
                  </a:cubicBezTo>
                  <a:lnTo>
                    <a:pt x="145" y="7690"/>
                  </a:lnTo>
                  <a:lnTo>
                    <a:pt x="150" y="7695"/>
                  </a:lnTo>
                  <a:lnTo>
                    <a:pt x="174" y="7724"/>
                  </a:lnTo>
                  <a:cubicBezTo>
                    <a:pt x="202" y="7757"/>
                    <a:pt x="231" y="7786"/>
                    <a:pt x="260" y="7815"/>
                  </a:cubicBezTo>
                  <a:lnTo>
                    <a:pt x="265" y="7815"/>
                  </a:lnTo>
                  <a:lnTo>
                    <a:pt x="294" y="7839"/>
                  </a:lnTo>
                  <a:lnTo>
                    <a:pt x="303" y="7848"/>
                  </a:lnTo>
                  <a:lnTo>
                    <a:pt x="332" y="7868"/>
                  </a:lnTo>
                  <a:lnTo>
                    <a:pt x="342" y="7877"/>
                  </a:lnTo>
                  <a:lnTo>
                    <a:pt x="370" y="7896"/>
                  </a:lnTo>
                  <a:lnTo>
                    <a:pt x="380" y="7906"/>
                  </a:lnTo>
                  <a:cubicBezTo>
                    <a:pt x="399" y="7916"/>
                    <a:pt x="418" y="7930"/>
                    <a:pt x="438" y="7944"/>
                  </a:cubicBezTo>
                  <a:lnTo>
                    <a:pt x="447" y="7949"/>
                  </a:lnTo>
                  <a:lnTo>
                    <a:pt x="476" y="7964"/>
                  </a:lnTo>
                  <a:lnTo>
                    <a:pt x="495" y="7978"/>
                  </a:lnTo>
                  <a:lnTo>
                    <a:pt x="519" y="7988"/>
                  </a:lnTo>
                  <a:lnTo>
                    <a:pt x="543" y="8002"/>
                  </a:lnTo>
                  <a:lnTo>
                    <a:pt x="567" y="8012"/>
                  </a:lnTo>
                  <a:lnTo>
                    <a:pt x="591" y="8021"/>
                  </a:lnTo>
                  <a:lnTo>
                    <a:pt x="615" y="8031"/>
                  </a:lnTo>
                  <a:lnTo>
                    <a:pt x="658" y="8050"/>
                  </a:lnTo>
                  <a:lnTo>
                    <a:pt x="682" y="8060"/>
                  </a:lnTo>
                  <a:lnTo>
                    <a:pt x="711" y="8069"/>
                  </a:lnTo>
                  <a:lnTo>
                    <a:pt x="735" y="8079"/>
                  </a:lnTo>
                  <a:lnTo>
                    <a:pt x="769" y="8088"/>
                  </a:lnTo>
                  <a:lnTo>
                    <a:pt x="788" y="8093"/>
                  </a:lnTo>
                  <a:lnTo>
                    <a:pt x="822" y="8103"/>
                  </a:lnTo>
                  <a:lnTo>
                    <a:pt x="846" y="8108"/>
                  </a:lnTo>
                  <a:lnTo>
                    <a:pt x="884" y="8117"/>
                  </a:lnTo>
                  <a:lnTo>
                    <a:pt x="898" y="8122"/>
                  </a:lnTo>
                  <a:lnTo>
                    <a:pt x="956" y="8132"/>
                  </a:lnTo>
                  <a:lnTo>
                    <a:pt x="970" y="8132"/>
                  </a:lnTo>
                  <a:lnTo>
                    <a:pt x="1014" y="8137"/>
                  </a:lnTo>
                  <a:lnTo>
                    <a:pt x="1033" y="8137"/>
                  </a:lnTo>
                  <a:lnTo>
                    <a:pt x="1071" y="8141"/>
                  </a:lnTo>
                  <a:lnTo>
                    <a:pt x="1215" y="8141"/>
                  </a:lnTo>
                  <a:cubicBezTo>
                    <a:pt x="2262" y="8141"/>
                    <a:pt x="2857" y="7138"/>
                    <a:pt x="2857" y="6586"/>
                  </a:cubicBezTo>
                  <a:lnTo>
                    <a:pt x="2857" y="1051"/>
                  </a:lnTo>
                  <a:cubicBezTo>
                    <a:pt x="4508" y="1666"/>
                    <a:pt x="5391" y="2943"/>
                    <a:pt x="5631" y="3327"/>
                  </a:cubicBezTo>
                  <a:cubicBezTo>
                    <a:pt x="5637" y="3344"/>
                    <a:pt x="5651" y="3351"/>
                    <a:pt x="5665" y="3351"/>
                  </a:cubicBezTo>
                  <a:cubicBezTo>
                    <a:pt x="5687" y="3351"/>
                    <a:pt x="5709" y="3334"/>
                    <a:pt x="5703" y="3307"/>
                  </a:cubicBezTo>
                  <a:cubicBezTo>
                    <a:pt x="5703" y="3211"/>
                    <a:pt x="5703" y="3067"/>
                    <a:pt x="5694" y="2895"/>
                  </a:cubicBezTo>
                  <a:cubicBezTo>
                    <a:pt x="5406" y="2002"/>
                    <a:pt x="4748" y="816"/>
                    <a:pt x="2463" y="0"/>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9" name="Google Shape;24839;p76"/>
            <p:cNvSpPr/>
            <p:nvPr/>
          </p:nvSpPr>
          <p:spPr>
            <a:xfrm>
              <a:off x="7114511" y="2907256"/>
              <a:ext cx="168692" cy="96740"/>
            </a:xfrm>
            <a:custGeom>
              <a:rect b="b" l="l" r="r" t="t"/>
              <a:pathLst>
                <a:path extrusionOk="0" h="3692" w="6438">
                  <a:moveTo>
                    <a:pt x="6437" y="0"/>
                  </a:moveTo>
                  <a:lnTo>
                    <a:pt x="0" y="1426"/>
                  </a:lnTo>
                  <a:lnTo>
                    <a:pt x="0" y="3692"/>
                  </a:lnTo>
                  <a:lnTo>
                    <a:pt x="6437" y="2266"/>
                  </a:lnTo>
                  <a:lnTo>
                    <a:pt x="643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0" name="Google Shape;24840;p76"/>
            <p:cNvSpPr/>
            <p:nvPr/>
          </p:nvSpPr>
          <p:spPr>
            <a:xfrm>
              <a:off x="7062315" y="2901963"/>
              <a:ext cx="226285" cy="275860"/>
            </a:xfrm>
            <a:custGeom>
              <a:rect b="b" l="l" r="r" t="t"/>
              <a:pathLst>
                <a:path extrusionOk="0" h="10528" w="8636">
                  <a:moveTo>
                    <a:pt x="8228" y="457"/>
                  </a:moveTo>
                  <a:lnTo>
                    <a:pt x="8228" y="2305"/>
                  </a:lnTo>
                  <a:lnTo>
                    <a:pt x="7642" y="2434"/>
                  </a:lnTo>
                  <a:lnTo>
                    <a:pt x="2703" y="3529"/>
                  </a:lnTo>
                  <a:lnTo>
                    <a:pt x="2194" y="3639"/>
                  </a:lnTo>
                  <a:lnTo>
                    <a:pt x="2194" y="1796"/>
                  </a:lnTo>
                  <a:lnTo>
                    <a:pt x="8228" y="457"/>
                  </a:lnTo>
                  <a:close/>
                  <a:moveTo>
                    <a:pt x="8228" y="2718"/>
                  </a:moveTo>
                  <a:lnTo>
                    <a:pt x="8228" y="7633"/>
                  </a:lnTo>
                  <a:cubicBezTo>
                    <a:pt x="8213" y="7878"/>
                    <a:pt x="8113" y="8103"/>
                    <a:pt x="7940" y="8276"/>
                  </a:cubicBezTo>
                  <a:cubicBezTo>
                    <a:pt x="7777" y="8439"/>
                    <a:pt x="7484" y="8636"/>
                    <a:pt x="6999" y="8636"/>
                  </a:cubicBezTo>
                  <a:cubicBezTo>
                    <a:pt x="6500" y="8636"/>
                    <a:pt x="6096" y="8339"/>
                    <a:pt x="6096" y="7974"/>
                  </a:cubicBezTo>
                  <a:cubicBezTo>
                    <a:pt x="6096" y="7609"/>
                    <a:pt x="6504" y="7311"/>
                    <a:pt x="6999" y="7311"/>
                  </a:cubicBezTo>
                  <a:cubicBezTo>
                    <a:pt x="7205" y="7316"/>
                    <a:pt x="7412" y="7359"/>
                    <a:pt x="7609" y="7441"/>
                  </a:cubicBezTo>
                  <a:cubicBezTo>
                    <a:pt x="7634" y="7452"/>
                    <a:pt x="7660" y="7458"/>
                    <a:pt x="7686" y="7458"/>
                  </a:cubicBezTo>
                  <a:cubicBezTo>
                    <a:pt x="7791" y="7458"/>
                    <a:pt x="7887" y="7370"/>
                    <a:pt x="7887" y="7254"/>
                  </a:cubicBezTo>
                  <a:lnTo>
                    <a:pt x="7887" y="2794"/>
                  </a:lnTo>
                  <a:lnTo>
                    <a:pt x="8228" y="2718"/>
                  </a:lnTo>
                  <a:close/>
                  <a:moveTo>
                    <a:pt x="8433" y="0"/>
                  </a:moveTo>
                  <a:cubicBezTo>
                    <a:pt x="8417" y="0"/>
                    <a:pt x="8402" y="2"/>
                    <a:pt x="8386" y="5"/>
                  </a:cubicBezTo>
                  <a:lnTo>
                    <a:pt x="1949" y="1436"/>
                  </a:lnTo>
                  <a:cubicBezTo>
                    <a:pt x="1858" y="1455"/>
                    <a:pt x="1791" y="1537"/>
                    <a:pt x="1791" y="1633"/>
                  </a:cubicBezTo>
                  <a:lnTo>
                    <a:pt x="1791" y="3894"/>
                  </a:lnTo>
                  <a:lnTo>
                    <a:pt x="1791" y="5051"/>
                  </a:lnTo>
                  <a:cubicBezTo>
                    <a:pt x="1791" y="5185"/>
                    <a:pt x="1891" y="5252"/>
                    <a:pt x="1992" y="5252"/>
                  </a:cubicBezTo>
                  <a:cubicBezTo>
                    <a:pt x="2093" y="5252"/>
                    <a:pt x="2194" y="5185"/>
                    <a:pt x="2194" y="5051"/>
                  </a:cubicBezTo>
                  <a:lnTo>
                    <a:pt x="2194" y="4057"/>
                  </a:lnTo>
                  <a:lnTo>
                    <a:pt x="2539" y="3980"/>
                  </a:lnTo>
                  <a:lnTo>
                    <a:pt x="2539" y="9150"/>
                  </a:lnTo>
                  <a:cubicBezTo>
                    <a:pt x="2539" y="9356"/>
                    <a:pt x="2328" y="10124"/>
                    <a:pt x="1306" y="10124"/>
                  </a:cubicBezTo>
                  <a:cubicBezTo>
                    <a:pt x="811" y="10124"/>
                    <a:pt x="408" y="9822"/>
                    <a:pt x="408" y="9462"/>
                  </a:cubicBezTo>
                  <a:cubicBezTo>
                    <a:pt x="408" y="9097"/>
                    <a:pt x="811" y="8795"/>
                    <a:pt x="1306" y="8795"/>
                  </a:cubicBezTo>
                  <a:cubicBezTo>
                    <a:pt x="1517" y="8800"/>
                    <a:pt x="1723" y="8848"/>
                    <a:pt x="1915" y="8929"/>
                  </a:cubicBezTo>
                  <a:cubicBezTo>
                    <a:pt x="1941" y="8939"/>
                    <a:pt x="1967" y="8944"/>
                    <a:pt x="1992" y="8944"/>
                  </a:cubicBezTo>
                  <a:cubicBezTo>
                    <a:pt x="2099" y="8944"/>
                    <a:pt x="2194" y="8859"/>
                    <a:pt x="2194" y="8742"/>
                  </a:cubicBezTo>
                  <a:lnTo>
                    <a:pt x="2194" y="5963"/>
                  </a:lnTo>
                  <a:cubicBezTo>
                    <a:pt x="2194" y="5826"/>
                    <a:pt x="2093" y="5757"/>
                    <a:pt x="1992" y="5757"/>
                  </a:cubicBezTo>
                  <a:cubicBezTo>
                    <a:pt x="1891" y="5757"/>
                    <a:pt x="1791" y="5826"/>
                    <a:pt x="1791" y="5963"/>
                  </a:cubicBezTo>
                  <a:lnTo>
                    <a:pt x="1791" y="8459"/>
                  </a:lnTo>
                  <a:cubicBezTo>
                    <a:pt x="1632" y="8415"/>
                    <a:pt x="1469" y="8391"/>
                    <a:pt x="1306" y="8391"/>
                  </a:cubicBezTo>
                  <a:cubicBezTo>
                    <a:pt x="586" y="8391"/>
                    <a:pt x="0" y="8872"/>
                    <a:pt x="0" y="9457"/>
                  </a:cubicBezTo>
                  <a:cubicBezTo>
                    <a:pt x="0" y="10048"/>
                    <a:pt x="586" y="10528"/>
                    <a:pt x="1306" y="10528"/>
                  </a:cubicBezTo>
                  <a:cubicBezTo>
                    <a:pt x="1987" y="10528"/>
                    <a:pt x="2386" y="10240"/>
                    <a:pt x="2597" y="9995"/>
                  </a:cubicBezTo>
                  <a:cubicBezTo>
                    <a:pt x="2803" y="9760"/>
                    <a:pt x="2928" y="9462"/>
                    <a:pt x="2943" y="9150"/>
                  </a:cubicBezTo>
                  <a:lnTo>
                    <a:pt x="2943" y="3889"/>
                  </a:lnTo>
                  <a:lnTo>
                    <a:pt x="7479" y="2886"/>
                  </a:lnTo>
                  <a:lnTo>
                    <a:pt x="7479" y="6975"/>
                  </a:lnTo>
                  <a:cubicBezTo>
                    <a:pt x="7325" y="6932"/>
                    <a:pt x="7162" y="6908"/>
                    <a:pt x="6999" y="6908"/>
                  </a:cubicBezTo>
                  <a:cubicBezTo>
                    <a:pt x="6279" y="6908"/>
                    <a:pt x="5693" y="7388"/>
                    <a:pt x="5693" y="7974"/>
                  </a:cubicBezTo>
                  <a:cubicBezTo>
                    <a:pt x="5693" y="8564"/>
                    <a:pt x="6279" y="9044"/>
                    <a:pt x="6999" y="9044"/>
                  </a:cubicBezTo>
                  <a:cubicBezTo>
                    <a:pt x="8113" y="9044"/>
                    <a:pt x="8636" y="8204"/>
                    <a:pt x="8636" y="7633"/>
                  </a:cubicBezTo>
                  <a:lnTo>
                    <a:pt x="8636" y="2468"/>
                  </a:lnTo>
                  <a:lnTo>
                    <a:pt x="8636" y="202"/>
                  </a:lnTo>
                  <a:cubicBezTo>
                    <a:pt x="8636" y="88"/>
                    <a:pt x="8543" y="0"/>
                    <a:pt x="843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1" name="Google Shape;24841;p76"/>
            <p:cNvSpPr/>
            <p:nvPr/>
          </p:nvSpPr>
          <p:spPr>
            <a:xfrm>
              <a:off x="7264310" y="2959975"/>
              <a:ext cx="161512" cy="288411"/>
            </a:xfrm>
            <a:custGeom>
              <a:rect b="b" l="l" r="r" t="t"/>
              <a:pathLst>
                <a:path extrusionOk="0" h="11007" w="6164">
                  <a:moveTo>
                    <a:pt x="2427" y="1"/>
                  </a:moveTo>
                  <a:cubicBezTo>
                    <a:pt x="2294" y="1"/>
                    <a:pt x="2162" y="100"/>
                    <a:pt x="2165" y="264"/>
                  </a:cubicBezTo>
                  <a:lnTo>
                    <a:pt x="2165" y="4713"/>
                  </a:lnTo>
                  <a:cubicBezTo>
                    <a:pt x="2163" y="4848"/>
                    <a:pt x="2264" y="4915"/>
                    <a:pt x="2365" y="4915"/>
                  </a:cubicBezTo>
                  <a:cubicBezTo>
                    <a:pt x="2466" y="4915"/>
                    <a:pt x="2569" y="4848"/>
                    <a:pt x="2569" y="4713"/>
                  </a:cubicBezTo>
                  <a:lnTo>
                    <a:pt x="2569" y="787"/>
                  </a:lnTo>
                  <a:cubicBezTo>
                    <a:pt x="2650" y="921"/>
                    <a:pt x="2746" y="1065"/>
                    <a:pt x="2847" y="1214"/>
                  </a:cubicBezTo>
                  <a:cubicBezTo>
                    <a:pt x="2852" y="1219"/>
                    <a:pt x="2857" y="1228"/>
                    <a:pt x="2866" y="1238"/>
                  </a:cubicBezTo>
                  <a:cubicBezTo>
                    <a:pt x="2876" y="1248"/>
                    <a:pt x="2885" y="1262"/>
                    <a:pt x="2895" y="1276"/>
                  </a:cubicBezTo>
                  <a:cubicBezTo>
                    <a:pt x="2900" y="1286"/>
                    <a:pt x="2905" y="1296"/>
                    <a:pt x="2909" y="1300"/>
                  </a:cubicBezTo>
                  <a:cubicBezTo>
                    <a:pt x="3562" y="2241"/>
                    <a:pt x="4177" y="2837"/>
                    <a:pt x="4743" y="3067"/>
                  </a:cubicBezTo>
                  <a:cubicBezTo>
                    <a:pt x="5233" y="3269"/>
                    <a:pt x="5477" y="3917"/>
                    <a:pt x="5593" y="4425"/>
                  </a:cubicBezTo>
                  <a:cubicBezTo>
                    <a:pt x="5665" y="4752"/>
                    <a:pt x="5713" y="5078"/>
                    <a:pt x="5737" y="5409"/>
                  </a:cubicBezTo>
                  <a:cubicBezTo>
                    <a:pt x="5290" y="4838"/>
                    <a:pt x="4455" y="3989"/>
                    <a:pt x="3183" y="3513"/>
                  </a:cubicBezTo>
                  <a:cubicBezTo>
                    <a:pt x="3160" y="3505"/>
                    <a:pt x="3137" y="3501"/>
                    <a:pt x="3114" y="3501"/>
                  </a:cubicBezTo>
                  <a:cubicBezTo>
                    <a:pt x="3007" y="3501"/>
                    <a:pt x="2909" y="3587"/>
                    <a:pt x="2909" y="3705"/>
                  </a:cubicBezTo>
                  <a:lnTo>
                    <a:pt x="2909" y="9250"/>
                  </a:lnTo>
                  <a:cubicBezTo>
                    <a:pt x="2909" y="9725"/>
                    <a:pt x="2362" y="10598"/>
                    <a:pt x="1469" y="10598"/>
                  </a:cubicBezTo>
                  <a:cubicBezTo>
                    <a:pt x="884" y="10598"/>
                    <a:pt x="408" y="10248"/>
                    <a:pt x="408" y="9811"/>
                  </a:cubicBezTo>
                  <a:cubicBezTo>
                    <a:pt x="408" y="9374"/>
                    <a:pt x="884" y="9019"/>
                    <a:pt x="1469" y="9019"/>
                  </a:cubicBezTo>
                  <a:cubicBezTo>
                    <a:pt x="1752" y="9029"/>
                    <a:pt x="2026" y="9096"/>
                    <a:pt x="2280" y="9216"/>
                  </a:cubicBezTo>
                  <a:cubicBezTo>
                    <a:pt x="2310" y="9231"/>
                    <a:pt x="2340" y="9237"/>
                    <a:pt x="2369" y="9237"/>
                  </a:cubicBezTo>
                  <a:cubicBezTo>
                    <a:pt x="2474" y="9237"/>
                    <a:pt x="2569" y="9150"/>
                    <a:pt x="2569" y="9034"/>
                  </a:cubicBezTo>
                  <a:lnTo>
                    <a:pt x="2569" y="5664"/>
                  </a:lnTo>
                  <a:cubicBezTo>
                    <a:pt x="2569" y="5529"/>
                    <a:pt x="2468" y="5462"/>
                    <a:pt x="2367" y="5462"/>
                  </a:cubicBezTo>
                  <a:cubicBezTo>
                    <a:pt x="2266" y="5462"/>
                    <a:pt x="2165" y="5529"/>
                    <a:pt x="2165" y="5664"/>
                  </a:cubicBezTo>
                  <a:lnTo>
                    <a:pt x="2165" y="8736"/>
                  </a:lnTo>
                  <a:cubicBezTo>
                    <a:pt x="1940" y="8659"/>
                    <a:pt x="1704" y="8616"/>
                    <a:pt x="1469" y="8616"/>
                  </a:cubicBezTo>
                  <a:cubicBezTo>
                    <a:pt x="663" y="8616"/>
                    <a:pt x="0" y="9154"/>
                    <a:pt x="0" y="9811"/>
                  </a:cubicBezTo>
                  <a:cubicBezTo>
                    <a:pt x="0" y="10469"/>
                    <a:pt x="663" y="11007"/>
                    <a:pt x="1469" y="11007"/>
                  </a:cubicBezTo>
                  <a:cubicBezTo>
                    <a:pt x="1997" y="11007"/>
                    <a:pt x="2497" y="10771"/>
                    <a:pt x="2837" y="10368"/>
                  </a:cubicBezTo>
                  <a:cubicBezTo>
                    <a:pt x="3130" y="10037"/>
                    <a:pt x="3317" y="9600"/>
                    <a:pt x="3317" y="9254"/>
                  </a:cubicBezTo>
                  <a:lnTo>
                    <a:pt x="3317" y="4008"/>
                  </a:lnTo>
                  <a:cubicBezTo>
                    <a:pt x="4306" y="4449"/>
                    <a:pt x="5137" y="5174"/>
                    <a:pt x="5717" y="6086"/>
                  </a:cubicBezTo>
                  <a:cubicBezTo>
                    <a:pt x="5767" y="6165"/>
                    <a:pt x="5844" y="6201"/>
                    <a:pt x="5919" y="6201"/>
                  </a:cubicBezTo>
                  <a:cubicBezTo>
                    <a:pt x="6041" y="6201"/>
                    <a:pt x="6161" y="6109"/>
                    <a:pt x="6164" y="5961"/>
                  </a:cubicBezTo>
                  <a:cubicBezTo>
                    <a:pt x="6164" y="5414"/>
                    <a:pt x="6106" y="4872"/>
                    <a:pt x="5991" y="4334"/>
                  </a:cubicBezTo>
                  <a:cubicBezTo>
                    <a:pt x="5785" y="3461"/>
                    <a:pt x="5420" y="2909"/>
                    <a:pt x="4901" y="2693"/>
                  </a:cubicBezTo>
                  <a:cubicBezTo>
                    <a:pt x="4417" y="2496"/>
                    <a:pt x="3845" y="1939"/>
                    <a:pt x="3250" y="1084"/>
                  </a:cubicBezTo>
                  <a:cubicBezTo>
                    <a:pt x="3231" y="1046"/>
                    <a:pt x="3202" y="1008"/>
                    <a:pt x="3173" y="974"/>
                  </a:cubicBezTo>
                  <a:cubicBezTo>
                    <a:pt x="2943" y="633"/>
                    <a:pt x="2765" y="331"/>
                    <a:pt x="2650" y="134"/>
                  </a:cubicBezTo>
                  <a:cubicBezTo>
                    <a:pt x="2599" y="42"/>
                    <a:pt x="2513" y="1"/>
                    <a:pt x="24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2" name="Google Shape;24842;p76"/>
            <p:cNvSpPr/>
            <p:nvPr/>
          </p:nvSpPr>
          <p:spPr>
            <a:xfrm>
              <a:off x="7359425" y="3200357"/>
              <a:ext cx="64039" cy="24761"/>
            </a:xfrm>
            <a:custGeom>
              <a:rect b="b" l="l" r="r" t="t"/>
              <a:pathLst>
                <a:path extrusionOk="0" h="945" w="2444">
                  <a:moveTo>
                    <a:pt x="2157" y="0"/>
                  </a:moveTo>
                  <a:cubicBezTo>
                    <a:pt x="2122" y="0"/>
                    <a:pt x="2086" y="10"/>
                    <a:pt x="2049" y="32"/>
                  </a:cubicBezTo>
                  <a:lnTo>
                    <a:pt x="2044" y="32"/>
                  </a:lnTo>
                  <a:cubicBezTo>
                    <a:pt x="2039" y="37"/>
                    <a:pt x="1492" y="431"/>
                    <a:pt x="263" y="541"/>
                  </a:cubicBezTo>
                  <a:cubicBezTo>
                    <a:pt x="1" y="560"/>
                    <a:pt x="18" y="945"/>
                    <a:pt x="273" y="945"/>
                  </a:cubicBezTo>
                  <a:cubicBezTo>
                    <a:pt x="275" y="945"/>
                    <a:pt x="276" y="944"/>
                    <a:pt x="278" y="944"/>
                  </a:cubicBezTo>
                  <a:lnTo>
                    <a:pt x="297" y="944"/>
                  </a:lnTo>
                  <a:cubicBezTo>
                    <a:pt x="1655" y="824"/>
                    <a:pt x="2265" y="378"/>
                    <a:pt x="2289" y="359"/>
                  </a:cubicBezTo>
                  <a:cubicBezTo>
                    <a:pt x="2444" y="224"/>
                    <a:pt x="2323" y="0"/>
                    <a:pt x="215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3" name="Google Shape;24843;p76"/>
            <p:cNvSpPr/>
            <p:nvPr/>
          </p:nvSpPr>
          <p:spPr>
            <a:xfrm>
              <a:off x="7063678" y="3188120"/>
              <a:ext cx="187793" cy="25600"/>
            </a:xfrm>
            <a:custGeom>
              <a:rect b="b" l="l" r="r" t="t"/>
              <a:pathLst>
                <a:path extrusionOk="0" h="977" w="7167">
                  <a:moveTo>
                    <a:pt x="2149" y="0"/>
                  </a:moveTo>
                  <a:cubicBezTo>
                    <a:pt x="1850" y="0"/>
                    <a:pt x="1570" y="11"/>
                    <a:pt x="1311" y="34"/>
                  </a:cubicBezTo>
                  <a:cubicBezTo>
                    <a:pt x="779" y="77"/>
                    <a:pt x="404" y="173"/>
                    <a:pt x="169" y="264"/>
                  </a:cubicBezTo>
                  <a:cubicBezTo>
                    <a:pt x="44" y="312"/>
                    <a:pt x="1" y="471"/>
                    <a:pt x="87" y="576"/>
                  </a:cubicBezTo>
                  <a:lnTo>
                    <a:pt x="92" y="581"/>
                  </a:lnTo>
                  <a:cubicBezTo>
                    <a:pt x="129" y="628"/>
                    <a:pt x="187" y="654"/>
                    <a:pt x="246" y="654"/>
                  </a:cubicBezTo>
                  <a:cubicBezTo>
                    <a:pt x="272" y="654"/>
                    <a:pt x="298" y="649"/>
                    <a:pt x="323" y="639"/>
                  </a:cubicBezTo>
                  <a:cubicBezTo>
                    <a:pt x="486" y="571"/>
                    <a:pt x="831" y="471"/>
                    <a:pt x="1455" y="427"/>
                  </a:cubicBezTo>
                  <a:cubicBezTo>
                    <a:pt x="1665" y="413"/>
                    <a:pt x="1884" y="406"/>
                    <a:pt x="2111" y="406"/>
                  </a:cubicBezTo>
                  <a:cubicBezTo>
                    <a:pt x="3629" y="406"/>
                    <a:pt x="5481" y="703"/>
                    <a:pt x="6846" y="975"/>
                  </a:cubicBezTo>
                  <a:cubicBezTo>
                    <a:pt x="6856" y="975"/>
                    <a:pt x="6863" y="977"/>
                    <a:pt x="6871" y="977"/>
                  </a:cubicBezTo>
                  <a:cubicBezTo>
                    <a:pt x="6875" y="977"/>
                    <a:pt x="6880" y="976"/>
                    <a:pt x="6885" y="975"/>
                  </a:cubicBezTo>
                  <a:cubicBezTo>
                    <a:pt x="6886" y="975"/>
                    <a:pt x="6888" y="975"/>
                    <a:pt x="6889" y="975"/>
                  </a:cubicBezTo>
                  <a:cubicBezTo>
                    <a:pt x="7135" y="975"/>
                    <a:pt x="7166" y="619"/>
                    <a:pt x="6923" y="576"/>
                  </a:cubicBezTo>
                  <a:cubicBezTo>
                    <a:pt x="4996" y="193"/>
                    <a:pt x="3396" y="0"/>
                    <a:pt x="214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4" name="Google Shape;24844;p76"/>
            <p:cNvSpPr/>
            <p:nvPr/>
          </p:nvSpPr>
          <p:spPr>
            <a:xfrm>
              <a:off x="7365819" y="3152485"/>
              <a:ext cx="52222" cy="20805"/>
            </a:xfrm>
            <a:custGeom>
              <a:rect b="b" l="l" r="r" t="t"/>
              <a:pathLst>
                <a:path extrusionOk="0" h="794" w="1993">
                  <a:moveTo>
                    <a:pt x="1756" y="1"/>
                  </a:moveTo>
                  <a:cubicBezTo>
                    <a:pt x="1723" y="1"/>
                    <a:pt x="1691" y="9"/>
                    <a:pt x="1661" y="26"/>
                  </a:cubicBezTo>
                  <a:cubicBezTo>
                    <a:pt x="1435" y="155"/>
                    <a:pt x="965" y="319"/>
                    <a:pt x="197" y="391"/>
                  </a:cubicBezTo>
                  <a:cubicBezTo>
                    <a:pt x="87" y="395"/>
                    <a:pt x="0" y="487"/>
                    <a:pt x="0" y="597"/>
                  </a:cubicBezTo>
                  <a:cubicBezTo>
                    <a:pt x="5" y="707"/>
                    <a:pt x="96" y="794"/>
                    <a:pt x="207" y="794"/>
                  </a:cubicBezTo>
                  <a:lnTo>
                    <a:pt x="221" y="794"/>
                  </a:lnTo>
                  <a:cubicBezTo>
                    <a:pt x="1114" y="717"/>
                    <a:pt x="1608" y="520"/>
                    <a:pt x="1858" y="376"/>
                  </a:cubicBezTo>
                  <a:cubicBezTo>
                    <a:pt x="1973" y="314"/>
                    <a:pt x="1992" y="155"/>
                    <a:pt x="1901" y="59"/>
                  </a:cubicBezTo>
                  <a:cubicBezTo>
                    <a:pt x="1860" y="21"/>
                    <a:pt x="1808" y="1"/>
                    <a:pt x="175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5" name="Google Shape;24845;p76"/>
            <p:cNvSpPr/>
            <p:nvPr/>
          </p:nvSpPr>
          <p:spPr>
            <a:xfrm>
              <a:off x="7152399" y="3137025"/>
              <a:ext cx="156429" cy="34273"/>
            </a:xfrm>
            <a:custGeom>
              <a:rect b="b" l="l" r="r" t="t"/>
              <a:pathLst>
                <a:path extrusionOk="0" h="1308" w="5970">
                  <a:moveTo>
                    <a:pt x="283" y="1"/>
                  </a:moveTo>
                  <a:cubicBezTo>
                    <a:pt x="36" y="1"/>
                    <a:pt x="1" y="372"/>
                    <a:pt x="258" y="405"/>
                  </a:cubicBezTo>
                  <a:cubicBezTo>
                    <a:pt x="974" y="481"/>
                    <a:pt x="1977" y="645"/>
                    <a:pt x="3163" y="880"/>
                  </a:cubicBezTo>
                  <a:cubicBezTo>
                    <a:pt x="4281" y="1101"/>
                    <a:pt x="5073" y="1235"/>
                    <a:pt x="5663" y="1307"/>
                  </a:cubicBezTo>
                  <a:lnTo>
                    <a:pt x="5692" y="1307"/>
                  </a:lnTo>
                  <a:cubicBezTo>
                    <a:pt x="5694" y="1307"/>
                    <a:pt x="5695" y="1307"/>
                    <a:pt x="5697" y="1307"/>
                  </a:cubicBezTo>
                  <a:cubicBezTo>
                    <a:pt x="5947" y="1307"/>
                    <a:pt x="5969" y="932"/>
                    <a:pt x="5716" y="904"/>
                  </a:cubicBezTo>
                  <a:cubicBezTo>
                    <a:pt x="5135" y="832"/>
                    <a:pt x="4348" y="697"/>
                    <a:pt x="3244" y="481"/>
                  </a:cubicBezTo>
                  <a:cubicBezTo>
                    <a:pt x="2044" y="246"/>
                    <a:pt x="1026" y="78"/>
                    <a:pt x="302" y="1"/>
                  </a:cubicBezTo>
                  <a:cubicBezTo>
                    <a:pt x="295" y="1"/>
                    <a:pt x="289" y="1"/>
                    <a:pt x="28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6" name="Google Shape;24846;p76"/>
          <p:cNvGrpSpPr/>
          <p:nvPr/>
        </p:nvGrpSpPr>
        <p:grpSpPr>
          <a:xfrm>
            <a:off x="7541533" y="1985163"/>
            <a:ext cx="359865" cy="363402"/>
            <a:chOff x="7541533" y="1985163"/>
            <a:chExt cx="359865" cy="363402"/>
          </a:xfrm>
        </p:grpSpPr>
        <p:sp>
          <p:nvSpPr>
            <p:cNvPr id="24847" name="Google Shape;24847;p76"/>
            <p:cNvSpPr/>
            <p:nvPr/>
          </p:nvSpPr>
          <p:spPr>
            <a:xfrm>
              <a:off x="7645531" y="2035367"/>
              <a:ext cx="157005" cy="258357"/>
            </a:xfrm>
            <a:custGeom>
              <a:rect b="b" l="l" r="r" t="t"/>
              <a:pathLst>
                <a:path extrusionOk="0" h="9860" w="5992">
                  <a:moveTo>
                    <a:pt x="1" y="0"/>
                  </a:moveTo>
                  <a:lnTo>
                    <a:pt x="1" y="9860"/>
                  </a:lnTo>
                  <a:lnTo>
                    <a:pt x="5992" y="9860"/>
                  </a:lnTo>
                  <a:lnTo>
                    <a:pt x="599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8" name="Google Shape;24848;p76"/>
            <p:cNvSpPr/>
            <p:nvPr/>
          </p:nvSpPr>
          <p:spPr>
            <a:xfrm>
              <a:off x="7765276" y="2035367"/>
              <a:ext cx="37260" cy="258357"/>
            </a:xfrm>
            <a:custGeom>
              <a:rect b="b" l="l" r="r" t="t"/>
              <a:pathLst>
                <a:path extrusionOk="0" h="9860" w="1422">
                  <a:moveTo>
                    <a:pt x="1" y="0"/>
                  </a:moveTo>
                  <a:lnTo>
                    <a:pt x="1" y="9860"/>
                  </a:lnTo>
                  <a:lnTo>
                    <a:pt x="1422" y="9860"/>
                  </a:lnTo>
                  <a:lnTo>
                    <a:pt x="142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9" name="Google Shape;24849;p76"/>
            <p:cNvSpPr/>
            <p:nvPr/>
          </p:nvSpPr>
          <p:spPr>
            <a:xfrm>
              <a:off x="7605808" y="2019882"/>
              <a:ext cx="237997" cy="63436"/>
            </a:xfrm>
            <a:custGeom>
              <a:rect b="b" l="l" r="r" t="t"/>
              <a:pathLst>
                <a:path extrusionOk="0" h="2421" w="9083">
                  <a:moveTo>
                    <a:pt x="0" y="1"/>
                  </a:moveTo>
                  <a:lnTo>
                    <a:pt x="610" y="1700"/>
                  </a:lnTo>
                  <a:cubicBezTo>
                    <a:pt x="763" y="2132"/>
                    <a:pt x="1171" y="2420"/>
                    <a:pt x="1627" y="2420"/>
                  </a:cubicBezTo>
                  <a:lnTo>
                    <a:pt x="7455" y="2420"/>
                  </a:lnTo>
                  <a:cubicBezTo>
                    <a:pt x="7911" y="2420"/>
                    <a:pt x="8319" y="2132"/>
                    <a:pt x="8473" y="1700"/>
                  </a:cubicBezTo>
                  <a:lnTo>
                    <a:pt x="9082"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0" name="Google Shape;24850;p76"/>
            <p:cNvSpPr/>
            <p:nvPr/>
          </p:nvSpPr>
          <p:spPr>
            <a:xfrm>
              <a:off x="7605808" y="2020013"/>
              <a:ext cx="237997" cy="62283"/>
            </a:xfrm>
            <a:custGeom>
              <a:rect b="b" l="l" r="r" t="t"/>
              <a:pathLst>
                <a:path extrusionOk="0" h="2377" w="9083">
                  <a:moveTo>
                    <a:pt x="0" y="1"/>
                  </a:moveTo>
                  <a:lnTo>
                    <a:pt x="610" y="1695"/>
                  </a:lnTo>
                  <a:cubicBezTo>
                    <a:pt x="725" y="2021"/>
                    <a:pt x="989" y="2271"/>
                    <a:pt x="1315" y="2367"/>
                  </a:cubicBezTo>
                  <a:cubicBezTo>
                    <a:pt x="1685" y="2060"/>
                    <a:pt x="1949" y="1647"/>
                    <a:pt x="2079" y="1186"/>
                  </a:cubicBezTo>
                  <a:lnTo>
                    <a:pt x="6951" y="1186"/>
                  </a:lnTo>
                  <a:cubicBezTo>
                    <a:pt x="7076" y="1657"/>
                    <a:pt x="7349" y="2074"/>
                    <a:pt x="7724" y="2377"/>
                  </a:cubicBezTo>
                  <a:cubicBezTo>
                    <a:pt x="8074" y="2290"/>
                    <a:pt x="8353" y="2036"/>
                    <a:pt x="8473" y="1695"/>
                  </a:cubicBezTo>
                  <a:lnTo>
                    <a:pt x="9082" y="1"/>
                  </a:ln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1" name="Google Shape;24851;p76"/>
            <p:cNvSpPr/>
            <p:nvPr/>
          </p:nvSpPr>
          <p:spPr>
            <a:xfrm>
              <a:off x="7541533" y="1990456"/>
              <a:ext cx="353341" cy="89953"/>
            </a:xfrm>
            <a:custGeom>
              <a:rect b="b" l="l" r="r" t="t"/>
              <a:pathLst>
                <a:path extrusionOk="0" h="3433" w="13485">
                  <a:moveTo>
                    <a:pt x="2295" y="0"/>
                  </a:moveTo>
                  <a:cubicBezTo>
                    <a:pt x="768" y="0"/>
                    <a:pt x="0" y="1849"/>
                    <a:pt x="1085" y="2929"/>
                  </a:cubicBezTo>
                  <a:cubicBezTo>
                    <a:pt x="1412" y="3256"/>
                    <a:pt x="1848" y="3431"/>
                    <a:pt x="2294" y="3431"/>
                  </a:cubicBezTo>
                  <a:cubicBezTo>
                    <a:pt x="2515" y="3431"/>
                    <a:pt x="2739" y="3387"/>
                    <a:pt x="2952" y="3298"/>
                  </a:cubicBezTo>
                  <a:cubicBezTo>
                    <a:pt x="3591" y="3034"/>
                    <a:pt x="4008" y="2410"/>
                    <a:pt x="4008" y="1714"/>
                  </a:cubicBezTo>
                  <a:lnTo>
                    <a:pt x="9922" y="1714"/>
                  </a:lnTo>
                  <a:cubicBezTo>
                    <a:pt x="9922" y="2405"/>
                    <a:pt x="10335" y="3029"/>
                    <a:pt x="10974" y="3298"/>
                  </a:cubicBezTo>
                  <a:cubicBezTo>
                    <a:pt x="11188" y="3388"/>
                    <a:pt x="11413" y="3432"/>
                    <a:pt x="11636" y="3432"/>
                  </a:cubicBezTo>
                  <a:cubicBezTo>
                    <a:pt x="12078" y="3432"/>
                    <a:pt x="12512" y="3260"/>
                    <a:pt x="12841" y="2938"/>
                  </a:cubicBezTo>
                  <a:cubicBezTo>
                    <a:pt x="13335" y="2453"/>
                    <a:pt x="13484" y="1719"/>
                    <a:pt x="13230" y="1076"/>
                  </a:cubicBezTo>
                  <a:cubicBezTo>
                    <a:pt x="12970" y="437"/>
                    <a:pt x="12356" y="10"/>
                    <a:pt x="11665"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2" name="Google Shape;24852;p76"/>
            <p:cNvSpPr/>
            <p:nvPr/>
          </p:nvSpPr>
          <p:spPr>
            <a:xfrm>
              <a:off x="7809925" y="1990456"/>
              <a:ext cx="86704" cy="89875"/>
            </a:xfrm>
            <a:custGeom>
              <a:rect b="b" l="l" r="r" t="t"/>
              <a:pathLst>
                <a:path extrusionOk="0" h="3430" w="3309">
                  <a:moveTo>
                    <a:pt x="1" y="0"/>
                  </a:moveTo>
                  <a:cubicBezTo>
                    <a:pt x="803" y="15"/>
                    <a:pt x="1489" y="581"/>
                    <a:pt x="1652" y="1364"/>
                  </a:cubicBezTo>
                  <a:cubicBezTo>
                    <a:pt x="1815" y="2151"/>
                    <a:pt x="1412" y="2943"/>
                    <a:pt x="683" y="3274"/>
                  </a:cubicBezTo>
                  <a:cubicBezTo>
                    <a:pt x="916" y="3380"/>
                    <a:pt x="1158" y="3430"/>
                    <a:pt x="1396" y="3430"/>
                  </a:cubicBezTo>
                  <a:cubicBezTo>
                    <a:pt x="2167" y="3430"/>
                    <a:pt x="2885" y="2905"/>
                    <a:pt x="3068" y="2093"/>
                  </a:cubicBezTo>
                  <a:cubicBezTo>
                    <a:pt x="3308" y="1033"/>
                    <a:pt x="2511" y="20"/>
                    <a:pt x="1422"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3" name="Google Shape;24853;p76"/>
            <p:cNvSpPr/>
            <p:nvPr/>
          </p:nvSpPr>
          <p:spPr>
            <a:xfrm>
              <a:off x="7583038" y="2035472"/>
              <a:ext cx="63541" cy="45016"/>
            </a:xfrm>
            <a:custGeom>
              <a:rect b="b" l="l" r="r" t="t"/>
              <a:pathLst>
                <a:path extrusionOk="0" h="1718" w="2425">
                  <a:moveTo>
                    <a:pt x="1003" y="1"/>
                  </a:moveTo>
                  <a:cubicBezTo>
                    <a:pt x="1003" y="673"/>
                    <a:pt x="610" y="1283"/>
                    <a:pt x="0" y="1561"/>
                  </a:cubicBezTo>
                  <a:cubicBezTo>
                    <a:pt x="236" y="1668"/>
                    <a:pt x="478" y="1718"/>
                    <a:pt x="713" y="1718"/>
                  </a:cubicBezTo>
                  <a:cubicBezTo>
                    <a:pt x="1615" y="1718"/>
                    <a:pt x="2424" y="991"/>
                    <a:pt x="242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4" name="Google Shape;24854;p76"/>
            <p:cNvSpPr/>
            <p:nvPr/>
          </p:nvSpPr>
          <p:spPr>
            <a:xfrm>
              <a:off x="7613354" y="2277976"/>
              <a:ext cx="221516" cy="39540"/>
            </a:xfrm>
            <a:custGeom>
              <a:rect b="b" l="l" r="r" t="t"/>
              <a:pathLst>
                <a:path extrusionOk="0" h="1509" w="8454">
                  <a:moveTo>
                    <a:pt x="490" y="1"/>
                  </a:moveTo>
                  <a:cubicBezTo>
                    <a:pt x="216" y="1"/>
                    <a:pt x="0" y="217"/>
                    <a:pt x="0" y="490"/>
                  </a:cubicBezTo>
                  <a:lnTo>
                    <a:pt x="0" y="1508"/>
                  </a:lnTo>
                  <a:lnTo>
                    <a:pt x="8453" y="1508"/>
                  </a:lnTo>
                  <a:lnTo>
                    <a:pt x="8453" y="490"/>
                  </a:lnTo>
                  <a:cubicBezTo>
                    <a:pt x="8453" y="217"/>
                    <a:pt x="8233" y="1"/>
                    <a:pt x="7964" y="1"/>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5" name="Google Shape;24855;p76"/>
            <p:cNvSpPr/>
            <p:nvPr/>
          </p:nvSpPr>
          <p:spPr>
            <a:xfrm>
              <a:off x="7613354" y="2277976"/>
              <a:ext cx="221516" cy="39540"/>
            </a:xfrm>
            <a:custGeom>
              <a:rect b="b" l="l" r="r" t="t"/>
              <a:pathLst>
                <a:path extrusionOk="0" h="1509" w="8454">
                  <a:moveTo>
                    <a:pt x="7032" y="1"/>
                  </a:moveTo>
                  <a:lnTo>
                    <a:pt x="7032" y="476"/>
                  </a:lnTo>
                  <a:cubicBezTo>
                    <a:pt x="7032" y="711"/>
                    <a:pt x="6840" y="898"/>
                    <a:pt x="6605" y="898"/>
                  </a:cubicBezTo>
                  <a:lnTo>
                    <a:pt x="0" y="898"/>
                  </a:lnTo>
                  <a:lnTo>
                    <a:pt x="0" y="1508"/>
                  </a:lnTo>
                  <a:lnTo>
                    <a:pt x="8453" y="1508"/>
                  </a:lnTo>
                  <a:lnTo>
                    <a:pt x="8453" y="490"/>
                  </a:lnTo>
                  <a:cubicBezTo>
                    <a:pt x="8453" y="217"/>
                    <a:pt x="8233" y="1"/>
                    <a:pt x="796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6" name="Google Shape;24856;p76"/>
            <p:cNvSpPr/>
            <p:nvPr/>
          </p:nvSpPr>
          <p:spPr>
            <a:xfrm>
              <a:off x="7579762" y="2310572"/>
              <a:ext cx="288568" cy="32727"/>
            </a:xfrm>
            <a:custGeom>
              <a:rect b="b" l="l" r="r" t="t"/>
              <a:pathLst>
                <a:path extrusionOk="0" h="1249" w="11013">
                  <a:moveTo>
                    <a:pt x="764" y="0"/>
                  </a:moveTo>
                  <a:cubicBezTo>
                    <a:pt x="341" y="0"/>
                    <a:pt x="0" y="341"/>
                    <a:pt x="0" y="758"/>
                  </a:cubicBezTo>
                  <a:lnTo>
                    <a:pt x="0" y="1248"/>
                  </a:lnTo>
                  <a:lnTo>
                    <a:pt x="11012" y="1248"/>
                  </a:lnTo>
                  <a:lnTo>
                    <a:pt x="11012" y="758"/>
                  </a:lnTo>
                  <a:cubicBezTo>
                    <a:pt x="11012" y="341"/>
                    <a:pt x="10671" y="0"/>
                    <a:pt x="1025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7" name="Google Shape;24857;p76"/>
            <p:cNvSpPr/>
            <p:nvPr/>
          </p:nvSpPr>
          <p:spPr>
            <a:xfrm>
              <a:off x="7579762" y="2310572"/>
              <a:ext cx="288673" cy="32727"/>
            </a:xfrm>
            <a:custGeom>
              <a:rect b="b" l="l" r="r" t="t"/>
              <a:pathLst>
                <a:path extrusionOk="0" h="1249" w="11017">
                  <a:moveTo>
                    <a:pt x="9433" y="0"/>
                  </a:moveTo>
                  <a:cubicBezTo>
                    <a:pt x="9534" y="130"/>
                    <a:pt x="9591" y="293"/>
                    <a:pt x="9591" y="461"/>
                  </a:cubicBezTo>
                  <a:lnTo>
                    <a:pt x="9591" y="638"/>
                  </a:lnTo>
                  <a:cubicBezTo>
                    <a:pt x="9591" y="797"/>
                    <a:pt x="9467" y="922"/>
                    <a:pt x="9308" y="922"/>
                  </a:cubicBezTo>
                  <a:lnTo>
                    <a:pt x="0" y="922"/>
                  </a:lnTo>
                  <a:lnTo>
                    <a:pt x="0" y="1248"/>
                  </a:lnTo>
                  <a:lnTo>
                    <a:pt x="11012" y="1248"/>
                  </a:lnTo>
                  <a:lnTo>
                    <a:pt x="11012" y="763"/>
                  </a:lnTo>
                  <a:cubicBezTo>
                    <a:pt x="11017" y="341"/>
                    <a:pt x="10671" y="0"/>
                    <a:pt x="10254" y="0"/>
                  </a:cubicBez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8" name="Google Shape;24858;p76"/>
            <p:cNvSpPr/>
            <p:nvPr/>
          </p:nvSpPr>
          <p:spPr>
            <a:xfrm>
              <a:off x="7580024" y="2014484"/>
              <a:ext cx="41898" cy="41898"/>
            </a:xfrm>
            <a:custGeom>
              <a:rect b="b" l="l" r="r" t="t"/>
              <a:pathLst>
                <a:path extrusionOk="0" h="1599" w="1599">
                  <a:moveTo>
                    <a:pt x="797" y="0"/>
                  </a:moveTo>
                  <a:cubicBezTo>
                    <a:pt x="355" y="0"/>
                    <a:pt x="0" y="356"/>
                    <a:pt x="0" y="797"/>
                  </a:cubicBezTo>
                  <a:cubicBezTo>
                    <a:pt x="0" y="1239"/>
                    <a:pt x="355" y="1599"/>
                    <a:pt x="797" y="1599"/>
                  </a:cubicBezTo>
                  <a:cubicBezTo>
                    <a:pt x="1243" y="1599"/>
                    <a:pt x="1599" y="1239"/>
                    <a:pt x="1599" y="797"/>
                  </a:cubicBezTo>
                  <a:cubicBezTo>
                    <a:pt x="1599" y="356"/>
                    <a:pt x="1243" y="0"/>
                    <a:pt x="797"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9" name="Google Shape;24859;p76"/>
            <p:cNvSpPr/>
            <p:nvPr/>
          </p:nvSpPr>
          <p:spPr>
            <a:xfrm>
              <a:off x="7826275" y="2014484"/>
              <a:ext cx="41924" cy="41898"/>
            </a:xfrm>
            <a:custGeom>
              <a:rect b="b" l="l" r="r" t="t"/>
              <a:pathLst>
                <a:path extrusionOk="0" h="1599" w="1600">
                  <a:moveTo>
                    <a:pt x="798" y="0"/>
                  </a:moveTo>
                  <a:cubicBezTo>
                    <a:pt x="356" y="0"/>
                    <a:pt x="1" y="356"/>
                    <a:pt x="1" y="797"/>
                  </a:cubicBezTo>
                  <a:cubicBezTo>
                    <a:pt x="1" y="1239"/>
                    <a:pt x="356" y="1599"/>
                    <a:pt x="798" y="1599"/>
                  </a:cubicBezTo>
                  <a:cubicBezTo>
                    <a:pt x="1239" y="1599"/>
                    <a:pt x="1599" y="1239"/>
                    <a:pt x="1599" y="797"/>
                  </a:cubicBezTo>
                  <a:cubicBezTo>
                    <a:pt x="1599" y="356"/>
                    <a:pt x="1239" y="0"/>
                    <a:pt x="79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0" name="Google Shape;24860;p76"/>
            <p:cNvSpPr/>
            <p:nvPr/>
          </p:nvSpPr>
          <p:spPr>
            <a:xfrm>
              <a:off x="7670711" y="2104149"/>
              <a:ext cx="20255" cy="149957"/>
            </a:xfrm>
            <a:custGeom>
              <a:rect b="b" l="l" r="r" t="t"/>
              <a:pathLst>
                <a:path extrusionOk="0" h="5723" w="773">
                  <a:moveTo>
                    <a:pt x="389" y="1"/>
                  </a:moveTo>
                  <a:cubicBezTo>
                    <a:pt x="173" y="1"/>
                    <a:pt x="0" y="178"/>
                    <a:pt x="0" y="390"/>
                  </a:cubicBezTo>
                  <a:lnTo>
                    <a:pt x="0" y="5334"/>
                  </a:lnTo>
                  <a:cubicBezTo>
                    <a:pt x="0" y="5550"/>
                    <a:pt x="173" y="5723"/>
                    <a:pt x="389" y="5723"/>
                  </a:cubicBezTo>
                  <a:cubicBezTo>
                    <a:pt x="600" y="5723"/>
                    <a:pt x="773" y="5550"/>
                    <a:pt x="773" y="5334"/>
                  </a:cubicBezTo>
                  <a:lnTo>
                    <a:pt x="773" y="390"/>
                  </a:lnTo>
                  <a:cubicBezTo>
                    <a:pt x="773" y="178"/>
                    <a:pt x="600"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1" name="Google Shape;24861;p76"/>
            <p:cNvSpPr/>
            <p:nvPr/>
          </p:nvSpPr>
          <p:spPr>
            <a:xfrm>
              <a:off x="7713840" y="2104149"/>
              <a:ext cx="20412" cy="149957"/>
            </a:xfrm>
            <a:custGeom>
              <a:rect b="b" l="l" r="r" t="t"/>
              <a:pathLst>
                <a:path extrusionOk="0" h="5723" w="779">
                  <a:moveTo>
                    <a:pt x="389" y="1"/>
                  </a:moveTo>
                  <a:cubicBezTo>
                    <a:pt x="178" y="1"/>
                    <a:pt x="1" y="178"/>
                    <a:pt x="1" y="390"/>
                  </a:cubicBezTo>
                  <a:lnTo>
                    <a:pt x="1" y="5334"/>
                  </a:lnTo>
                  <a:cubicBezTo>
                    <a:pt x="1" y="5550"/>
                    <a:pt x="178" y="5723"/>
                    <a:pt x="389" y="5723"/>
                  </a:cubicBezTo>
                  <a:cubicBezTo>
                    <a:pt x="605" y="5723"/>
                    <a:pt x="778" y="5550"/>
                    <a:pt x="778" y="5334"/>
                  </a:cubicBezTo>
                  <a:lnTo>
                    <a:pt x="778" y="390"/>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2" name="Google Shape;24862;p76"/>
            <p:cNvSpPr/>
            <p:nvPr/>
          </p:nvSpPr>
          <p:spPr>
            <a:xfrm>
              <a:off x="7757101" y="2104149"/>
              <a:ext cx="20412" cy="149957"/>
            </a:xfrm>
            <a:custGeom>
              <a:rect b="b" l="l" r="r" t="t"/>
              <a:pathLst>
                <a:path extrusionOk="0" h="5723" w="779">
                  <a:moveTo>
                    <a:pt x="390" y="1"/>
                  </a:moveTo>
                  <a:cubicBezTo>
                    <a:pt x="174" y="1"/>
                    <a:pt x="1" y="178"/>
                    <a:pt x="1" y="390"/>
                  </a:cubicBezTo>
                  <a:lnTo>
                    <a:pt x="1" y="5334"/>
                  </a:lnTo>
                  <a:cubicBezTo>
                    <a:pt x="1" y="5550"/>
                    <a:pt x="174" y="5723"/>
                    <a:pt x="390" y="5723"/>
                  </a:cubicBezTo>
                  <a:cubicBezTo>
                    <a:pt x="606" y="5723"/>
                    <a:pt x="778" y="5550"/>
                    <a:pt x="778" y="5334"/>
                  </a:cubicBezTo>
                  <a:lnTo>
                    <a:pt x="778" y="390"/>
                  </a:lnTo>
                  <a:cubicBezTo>
                    <a:pt x="778" y="178"/>
                    <a:pt x="606" y="1"/>
                    <a:pt x="39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3" name="Google Shape;24863;p76"/>
            <p:cNvSpPr/>
            <p:nvPr/>
          </p:nvSpPr>
          <p:spPr>
            <a:xfrm>
              <a:off x="7544677" y="1985163"/>
              <a:ext cx="356721" cy="244024"/>
            </a:xfrm>
            <a:custGeom>
              <a:rect b="b" l="l" r="r" t="t"/>
              <a:pathLst>
                <a:path extrusionOk="0" h="9313" w="13614">
                  <a:moveTo>
                    <a:pt x="11554" y="409"/>
                  </a:moveTo>
                  <a:cubicBezTo>
                    <a:pt x="12380" y="428"/>
                    <a:pt x="13033" y="1105"/>
                    <a:pt x="13028" y="1931"/>
                  </a:cubicBezTo>
                  <a:cubicBezTo>
                    <a:pt x="13018" y="2751"/>
                    <a:pt x="12356" y="3419"/>
                    <a:pt x="11530" y="3428"/>
                  </a:cubicBezTo>
                  <a:lnTo>
                    <a:pt x="11516" y="3428"/>
                  </a:lnTo>
                  <a:cubicBezTo>
                    <a:pt x="10743" y="3428"/>
                    <a:pt x="10095" y="2843"/>
                    <a:pt x="10014" y="2075"/>
                  </a:cubicBezTo>
                  <a:lnTo>
                    <a:pt x="10014" y="2070"/>
                  </a:lnTo>
                  <a:cubicBezTo>
                    <a:pt x="10014" y="2051"/>
                    <a:pt x="10009" y="2027"/>
                    <a:pt x="10009" y="2003"/>
                  </a:cubicBezTo>
                  <a:lnTo>
                    <a:pt x="10009" y="1988"/>
                  </a:lnTo>
                  <a:lnTo>
                    <a:pt x="10009" y="1916"/>
                  </a:lnTo>
                  <a:cubicBezTo>
                    <a:pt x="10009" y="1806"/>
                    <a:pt x="9917" y="1715"/>
                    <a:pt x="9807" y="1715"/>
                  </a:cubicBezTo>
                  <a:lnTo>
                    <a:pt x="3893" y="1715"/>
                  </a:lnTo>
                  <a:cubicBezTo>
                    <a:pt x="3783" y="1715"/>
                    <a:pt x="3692" y="1806"/>
                    <a:pt x="3692" y="1916"/>
                  </a:cubicBezTo>
                  <a:lnTo>
                    <a:pt x="3692" y="2007"/>
                  </a:lnTo>
                  <a:lnTo>
                    <a:pt x="3692" y="2031"/>
                  </a:lnTo>
                  <a:cubicBezTo>
                    <a:pt x="3692" y="2051"/>
                    <a:pt x="3687" y="2075"/>
                    <a:pt x="3682" y="2094"/>
                  </a:cubicBezTo>
                  <a:cubicBezTo>
                    <a:pt x="3682" y="2103"/>
                    <a:pt x="3682" y="2113"/>
                    <a:pt x="3682" y="2123"/>
                  </a:cubicBezTo>
                  <a:cubicBezTo>
                    <a:pt x="3677" y="2142"/>
                    <a:pt x="3677" y="2161"/>
                    <a:pt x="3672" y="2180"/>
                  </a:cubicBezTo>
                  <a:cubicBezTo>
                    <a:pt x="3672" y="2190"/>
                    <a:pt x="3668" y="2199"/>
                    <a:pt x="3668" y="2209"/>
                  </a:cubicBezTo>
                  <a:cubicBezTo>
                    <a:pt x="3663" y="2233"/>
                    <a:pt x="3658" y="2252"/>
                    <a:pt x="3653" y="2276"/>
                  </a:cubicBezTo>
                  <a:cubicBezTo>
                    <a:pt x="3653" y="2281"/>
                    <a:pt x="3653" y="2286"/>
                    <a:pt x="3648" y="2295"/>
                  </a:cubicBezTo>
                  <a:cubicBezTo>
                    <a:pt x="3644" y="2319"/>
                    <a:pt x="3634" y="2348"/>
                    <a:pt x="3624" y="2372"/>
                  </a:cubicBezTo>
                  <a:cubicBezTo>
                    <a:pt x="3620" y="2382"/>
                    <a:pt x="3620" y="2391"/>
                    <a:pt x="3615" y="2406"/>
                  </a:cubicBezTo>
                  <a:cubicBezTo>
                    <a:pt x="3610" y="2415"/>
                    <a:pt x="3605" y="2435"/>
                    <a:pt x="3600" y="2449"/>
                  </a:cubicBezTo>
                  <a:cubicBezTo>
                    <a:pt x="3591" y="2463"/>
                    <a:pt x="3586" y="2478"/>
                    <a:pt x="3581" y="2487"/>
                  </a:cubicBezTo>
                  <a:lnTo>
                    <a:pt x="3567" y="2526"/>
                  </a:lnTo>
                  <a:cubicBezTo>
                    <a:pt x="3562" y="2540"/>
                    <a:pt x="3557" y="2555"/>
                    <a:pt x="3548" y="2569"/>
                  </a:cubicBezTo>
                  <a:lnTo>
                    <a:pt x="3538" y="2588"/>
                  </a:lnTo>
                  <a:cubicBezTo>
                    <a:pt x="3509" y="2646"/>
                    <a:pt x="3476" y="2703"/>
                    <a:pt x="3437" y="2761"/>
                  </a:cubicBezTo>
                  <a:lnTo>
                    <a:pt x="3437" y="2766"/>
                  </a:lnTo>
                  <a:cubicBezTo>
                    <a:pt x="3423" y="2785"/>
                    <a:pt x="3413" y="2804"/>
                    <a:pt x="3399" y="2823"/>
                  </a:cubicBezTo>
                  <a:cubicBezTo>
                    <a:pt x="3341" y="2900"/>
                    <a:pt x="3279" y="2967"/>
                    <a:pt x="3207" y="3035"/>
                  </a:cubicBezTo>
                  <a:lnTo>
                    <a:pt x="3197" y="3039"/>
                  </a:lnTo>
                  <a:lnTo>
                    <a:pt x="3154" y="3083"/>
                  </a:lnTo>
                  <a:lnTo>
                    <a:pt x="3140" y="3092"/>
                  </a:lnTo>
                  <a:cubicBezTo>
                    <a:pt x="2856" y="3322"/>
                    <a:pt x="2522" y="3430"/>
                    <a:pt x="2194" y="3430"/>
                  </a:cubicBezTo>
                  <a:cubicBezTo>
                    <a:pt x="1584" y="3430"/>
                    <a:pt x="991" y="3060"/>
                    <a:pt x="763" y="2420"/>
                  </a:cubicBezTo>
                  <a:cubicBezTo>
                    <a:pt x="418" y="1441"/>
                    <a:pt x="1147" y="409"/>
                    <a:pt x="2189" y="409"/>
                  </a:cubicBezTo>
                  <a:close/>
                  <a:moveTo>
                    <a:pt x="9605" y="2127"/>
                  </a:moveTo>
                  <a:cubicBezTo>
                    <a:pt x="9658" y="2617"/>
                    <a:pt x="9898" y="3073"/>
                    <a:pt x="10282" y="3390"/>
                  </a:cubicBezTo>
                  <a:cubicBezTo>
                    <a:pt x="10134" y="3491"/>
                    <a:pt x="9965" y="3543"/>
                    <a:pt x="9788" y="3543"/>
                  </a:cubicBezTo>
                  <a:lnTo>
                    <a:pt x="3879" y="3543"/>
                  </a:lnTo>
                  <a:cubicBezTo>
                    <a:pt x="3716" y="3524"/>
                    <a:pt x="3562" y="3467"/>
                    <a:pt x="3432" y="3371"/>
                  </a:cubicBezTo>
                  <a:cubicBezTo>
                    <a:pt x="3730" y="3111"/>
                    <a:pt x="3936" y="2771"/>
                    <a:pt x="4032" y="2391"/>
                  </a:cubicBezTo>
                  <a:cubicBezTo>
                    <a:pt x="4032" y="2387"/>
                    <a:pt x="4032" y="2377"/>
                    <a:pt x="4037" y="2372"/>
                  </a:cubicBezTo>
                  <a:cubicBezTo>
                    <a:pt x="4042" y="2353"/>
                    <a:pt x="4047" y="2329"/>
                    <a:pt x="4052" y="2305"/>
                  </a:cubicBezTo>
                  <a:cubicBezTo>
                    <a:pt x="4066" y="2247"/>
                    <a:pt x="4076" y="2185"/>
                    <a:pt x="4080" y="2127"/>
                  </a:cubicBezTo>
                  <a:close/>
                  <a:moveTo>
                    <a:pt x="2167" y="1"/>
                  </a:moveTo>
                  <a:cubicBezTo>
                    <a:pt x="918" y="1"/>
                    <a:pt x="1" y="1179"/>
                    <a:pt x="307" y="2391"/>
                  </a:cubicBezTo>
                  <a:cubicBezTo>
                    <a:pt x="532" y="3281"/>
                    <a:pt x="1329" y="3841"/>
                    <a:pt x="2174" y="3841"/>
                  </a:cubicBezTo>
                  <a:cubicBezTo>
                    <a:pt x="2482" y="3841"/>
                    <a:pt x="2796" y="3766"/>
                    <a:pt x="3092" y="3606"/>
                  </a:cubicBezTo>
                  <a:cubicBezTo>
                    <a:pt x="3245" y="3750"/>
                    <a:pt x="3442" y="3855"/>
                    <a:pt x="3648" y="3908"/>
                  </a:cubicBezTo>
                  <a:lnTo>
                    <a:pt x="3648" y="9107"/>
                  </a:lnTo>
                  <a:cubicBezTo>
                    <a:pt x="3648" y="9244"/>
                    <a:pt x="3750" y="9312"/>
                    <a:pt x="3852" y="9312"/>
                  </a:cubicBezTo>
                  <a:cubicBezTo>
                    <a:pt x="3954" y="9312"/>
                    <a:pt x="4056" y="9244"/>
                    <a:pt x="4056" y="9107"/>
                  </a:cubicBezTo>
                  <a:lnTo>
                    <a:pt x="4056" y="3947"/>
                  </a:lnTo>
                  <a:lnTo>
                    <a:pt x="9639" y="3947"/>
                  </a:lnTo>
                  <a:lnTo>
                    <a:pt x="9639" y="4897"/>
                  </a:lnTo>
                  <a:cubicBezTo>
                    <a:pt x="9639" y="5034"/>
                    <a:pt x="9741" y="5102"/>
                    <a:pt x="9843" y="5102"/>
                  </a:cubicBezTo>
                  <a:cubicBezTo>
                    <a:pt x="9945" y="5102"/>
                    <a:pt x="10047" y="5034"/>
                    <a:pt x="10047" y="4897"/>
                  </a:cubicBezTo>
                  <a:lnTo>
                    <a:pt x="10047" y="3923"/>
                  </a:lnTo>
                  <a:cubicBezTo>
                    <a:pt x="10268" y="3875"/>
                    <a:pt x="10474" y="3769"/>
                    <a:pt x="10642" y="3620"/>
                  </a:cubicBezTo>
                  <a:cubicBezTo>
                    <a:pt x="10919" y="3762"/>
                    <a:pt x="11215" y="3829"/>
                    <a:pt x="11509" y="3829"/>
                  </a:cubicBezTo>
                  <a:cubicBezTo>
                    <a:pt x="12103" y="3829"/>
                    <a:pt x="12684" y="3552"/>
                    <a:pt x="13057" y="3044"/>
                  </a:cubicBezTo>
                  <a:cubicBezTo>
                    <a:pt x="13614" y="2291"/>
                    <a:pt x="13542" y="1239"/>
                    <a:pt x="12884" y="567"/>
                  </a:cubicBezTo>
                  <a:lnTo>
                    <a:pt x="12884" y="572"/>
                  </a:lnTo>
                  <a:cubicBezTo>
                    <a:pt x="12534" y="217"/>
                    <a:pt x="12063" y="10"/>
                    <a:pt x="11564" y="1"/>
                  </a:cubicBezTo>
                  <a:lnTo>
                    <a:pt x="2175" y="1"/>
                  </a:lnTo>
                  <a:cubicBezTo>
                    <a:pt x="2172" y="1"/>
                    <a:pt x="2170" y="1"/>
                    <a:pt x="2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4" name="Google Shape;24864;p76"/>
            <p:cNvSpPr/>
            <p:nvPr/>
          </p:nvSpPr>
          <p:spPr>
            <a:xfrm>
              <a:off x="7565665" y="2009060"/>
              <a:ext cx="61550" cy="52719"/>
            </a:xfrm>
            <a:custGeom>
              <a:rect b="b" l="l" r="r" t="t"/>
              <a:pathLst>
                <a:path extrusionOk="0" h="2012" w="2349">
                  <a:moveTo>
                    <a:pt x="1342" y="407"/>
                  </a:moveTo>
                  <a:cubicBezTo>
                    <a:pt x="1649" y="407"/>
                    <a:pt x="1945" y="646"/>
                    <a:pt x="1945" y="1004"/>
                  </a:cubicBezTo>
                  <a:cubicBezTo>
                    <a:pt x="1945" y="1335"/>
                    <a:pt x="1676" y="1599"/>
                    <a:pt x="1350" y="1604"/>
                  </a:cubicBezTo>
                  <a:cubicBezTo>
                    <a:pt x="817" y="1604"/>
                    <a:pt x="548" y="961"/>
                    <a:pt x="927" y="582"/>
                  </a:cubicBezTo>
                  <a:cubicBezTo>
                    <a:pt x="1048" y="461"/>
                    <a:pt x="1196" y="407"/>
                    <a:pt x="1342" y="407"/>
                  </a:cubicBezTo>
                  <a:close/>
                  <a:moveTo>
                    <a:pt x="1350" y="1"/>
                  </a:moveTo>
                  <a:cubicBezTo>
                    <a:pt x="452" y="1"/>
                    <a:pt x="1" y="1081"/>
                    <a:pt x="634" y="1715"/>
                  </a:cubicBezTo>
                  <a:cubicBezTo>
                    <a:pt x="840" y="1920"/>
                    <a:pt x="1092" y="2012"/>
                    <a:pt x="1339" y="2012"/>
                  </a:cubicBezTo>
                  <a:cubicBezTo>
                    <a:pt x="1854" y="2012"/>
                    <a:pt x="2348" y="1611"/>
                    <a:pt x="2348" y="1004"/>
                  </a:cubicBezTo>
                  <a:cubicBezTo>
                    <a:pt x="2348" y="452"/>
                    <a:pt x="1902" y="6"/>
                    <a:pt x="135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5" name="Google Shape;24865;p76"/>
            <p:cNvSpPr/>
            <p:nvPr/>
          </p:nvSpPr>
          <p:spPr>
            <a:xfrm>
              <a:off x="7812074" y="2009060"/>
              <a:ext cx="61419" cy="52719"/>
            </a:xfrm>
            <a:custGeom>
              <a:rect b="b" l="l" r="r" t="t"/>
              <a:pathLst>
                <a:path extrusionOk="0" h="2012" w="2344">
                  <a:moveTo>
                    <a:pt x="1334" y="407"/>
                  </a:moveTo>
                  <a:cubicBezTo>
                    <a:pt x="1642" y="407"/>
                    <a:pt x="1935" y="646"/>
                    <a:pt x="1935" y="1004"/>
                  </a:cubicBezTo>
                  <a:cubicBezTo>
                    <a:pt x="1935" y="1335"/>
                    <a:pt x="1671" y="1599"/>
                    <a:pt x="1340" y="1604"/>
                  </a:cubicBezTo>
                  <a:cubicBezTo>
                    <a:pt x="807" y="1604"/>
                    <a:pt x="543" y="961"/>
                    <a:pt x="917" y="582"/>
                  </a:cubicBezTo>
                  <a:cubicBezTo>
                    <a:pt x="1039" y="461"/>
                    <a:pt x="1188" y="407"/>
                    <a:pt x="1334" y="407"/>
                  </a:cubicBezTo>
                  <a:close/>
                  <a:moveTo>
                    <a:pt x="1340" y="1"/>
                  </a:moveTo>
                  <a:cubicBezTo>
                    <a:pt x="447" y="1"/>
                    <a:pt x="1" y="1086"/>
                    <a:pt x="629" y="1715"/>
                  </a:cubicBezTo>
                  <a:cubicBezTo>
                    <a:pt x="835" y="1920"/>
                    <a:pt x="1087" y="2012"/>
                    <a:pt x="1334" y="2012"/>
                  </a:cubicBezTo>
                  <a:cubicBezTo>
                    <a:pt x="1849" y="2012"/>
                    <a:pt x="2343" y="1611"/>
                    <a:pt x="2343" y="1004"/>
                  </a:cubicBezTo>
                  <a:cubicBezTo>
                    <a:pt x="2343" y="452"/>
                    <a:pt x="1897" y="1"/>
                    <a:pt x="134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6" name="Google Shape;24866;p76"/>
            <p:cNvSpPr/>
            <p:nvPr/>
          </p:nvSpPr>
          <p:spPr>
            <a:xfrm>
              <a:off x="7574469" y="2133470"/>
              <a:ext cx="299259" cy="215096"/>
            </a:xfrm>
            <a:custGeom>
              <a:rect b="b" l="l" r="r" t="t"/>
              <a:pathLst>
                <a:path extrusionOk="0" h="8209" w="11421">
                  <a:moveTo>
                    <a:pt x="9448" y="5717"/>
                  </a:moveTo>
                  <a:cubicBezTo>
                    <a:pt x="9606" y="5717"/>
                    <a:pt x="9736" y="5847"/>
                    <a:pt x="9736" y="6005"/>
                  </a:cubicBezTo>
                  <a:lnTo>
                    <a:pt x="9736" y="6553"/>
                  </a:lnTo>
                  <a:lnTo>
                    <a:pt x="1686" y="6553"/>
                  </a:lnTo>
                  <a:lnTo>
                    <a:pt x="1686" y="6005"/>
                  </a:lnTo>
                  <a:cubicBezTo>
                    <a:pt x="1686" y="5847"/>
                    <a:pt x="1815" y="5717"/>
                    <a:pt x="1974" y="5717"/>
                  </a:cubicBezTo>
                  <a:close/>
                  <a:moveTo>
                    <a:pt x="10456" y="6961"/>
                  </a:moveTo>
                  <a:cubicBezTo>
                    <a:pt x="10763" y="6961"/>
                    <a:pt x="11013" y="7210"/>
                    <a:pt x="11013" y="7517"/>
                  </a:cubicBezTo>
                  <a:lnTo>
                    <a:pt x="11013" y="7801"/>
                  </a:lnTo>
                  <a:lnTo>
                    <a:pt x="409" y="7801"/>
                  </a:lnTo>
                  <a:lnTo>
                    <a:pt x="409" y="7517"/>
                  </a:lnTo>
                  <a:cubicBezTo>
                    <a:pt x="409" y="7210"/>
                    <a:pt x="658" y="6961"/>
                    <a:pt x="966" y="6961"/>
                  </a:cubicBezTo>
                  <a:close/>
                  <a:moveTo>
                    <a:pt x="8704" y="0"/>
                  </a:moveTo>
                  <a:cubicBezTo>
                    <a:pt x="8603" y="0"/>
                    <a:pt x="8502" y="68"/>
                    <a:pt x="8502" y="202"/>
                  </a:cubicBezTo>
                  <a:lnTo>
                    <a:pt x="8502" y="5314"/>
                  </a:lnTo>
                  <a:lnTo>
                    <a:pt x="2919" y="5314"/>
                  </a:lnTo>
                  <a:lnTo>
                    <a:pt x="2919" y="4407"/>
                  </a:lnTo>
                  <a:cubicBezTo>
                    <a:pt x="2919" y="4270"/>
                    <a:pt x="2817" y="4202"/>
                    <a:pt x="2715" y="4202"/>
                  </a:cubicBezTo>
                  <a:cubicBezTo>
                    <a:pt x="2613" y="4202"/>
                    <a:pt x="2511" y="4270"/>
                    <a:pt x="2511" y="4407"/>
                  </a:cubicBezTo>
                  <a:lnTo>
                    <a:pt x="2511" y="5309"/>
                  </a:lnTo>
                  <a:lnTo>
                    <a:pt x="1974" y="5309"/>
                  </a:lnTo>
                  <a:cubicBezTo>
                    <a:pt x="1590" y="5309"/>
                    <a:pt x="1278" y="5621"/>
                    <a:pt x="1278" y="6005"/>
                  </a:cubicBezTo>
                  <a:lnTo>
                    <a:pt x="1278" y="6553"/>
                  </a:lnTo>
                  <a:lnTo>
                    <a:pt x="966" y="6553"/>
                  </a:lnTo>
                  <a:cubicBezTo>
                    <a:pt x="433" y="6553"/>
                    <a:pt x="1" y="6985"/>
                    <a:pt x="1" y="7517"/>
                  </a:cubicBezTo>
                  <a:lnTo>
                    <a:pt x="1" y="8007"/>
                  </a:lnTo>
                  <a:cubicBezTo>
                    <a:pt x="1" y="8118"/>
                    <a:pt x="92" y="8209"/>
                    <a:pt x="202" y="8209"/>
                  </a:cubicBezTo>
                  <a:lnTo>
                    <a:pt x="11214" y="8209"/>
                  </a:lnTo>
                  <a:cubicBezTo>
                    <a:pt x="11329" y="8209"/>
                    <a:pt x="11421" y="8118"/>
                    <a:pt x="11421" y="8007"/>
                  </a:cubicBezTo>
                  <a:lnTo>
                    <a:pt x="11421" y="7517"/>
                  </a:lnTo>
                  <a:cubicBezTo>
                    <a:pt x="11416" y="6985"/>
                    <a:pt x="10989" y="6553"/>
                    <a:pt x="10456" y="6553"/>
                  </a:cubicBezTo>
                  <a:lnTo>
                    <a:pt x="10139" y="6553"/>
                  </a:lnTo>
                  <a:lnTo>
                    <a:pt x="10139" y="6005"/>
                  </a:lnTo>
                  <a:cubicBezTo>
                    <a:pt x="10139" y="5621"/>
                    <a:pt x="9832" y="5309"/>
                    <a:pt x="9448" y="5309"/>
                  </a:cubicBezTo>
                  <a:lnTo>
                    <a:pt x="8905" y="5309"/>
                  </a:lnTo>
                  <a:lnTo>
                    <a:pt x="8905" y="202"/>
                  </a:lnTo>
                  <a:cubicBezTo>
                    <a:pt x="8905" y="68"/>
                    <a:pt x="8804" y="0"/>
                    <a:pt x="87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7" name="Google Shape;24867;p76"/>
            <p:cNvSpPr/>
            <p:nvPr/>
          </p:nvSpPr>
          <p:spPr>
            <a:xfrm>
              <a:off x="7665051" y="2098384"/>
              <a:ext cx="31574" cy="160621"/>
            </a:xfrm>
            <a:custGeom>
              <a:rect b="b" l="l" r="r" t="t"/>
              <a:pathLst>
                <a:path extrusionOk="0" h="6130" w="1205">
                  <a:moveTo>
                    <a:pt x="602" y="437"/>
                  </a:moveTo>
                  <a:cubicBezTo>
                    <a:pt x="691" y="437"/>
                    <a:pt x="780" y="494"/>
                    <a:pt x="787" y="610"/>
                  </a:cubicBezTo>
                  <a:lnTo>
                    <a:pt x="787" y="5554"/>
                  </a:lnTo>
                  <a:cubicBezTo>
                    <a:pt x="780" y="5672"/>
                    <a:pt x="691" y="5730"/>
                    <a:pt x="602" y="5730"/>
                  </a:cubicBezTo>
                  <a:cubicBezTo>
                    <a:pt x="514" y="5730"/>
                    <a:pt x="425" y="5672"/>
                    <a:pt x="418" y="5554"/>
                  </a:cubicBezTo>
                  <a:lnTo>
                    <a:pt x="418" y="610"/>
                  </a:lnTo>
                  <a:cubicBezTo>
                    <a:pt x="425" y="494"/>
                    <a:pt x="514" y="437"/>
                    <a:pt x="602" y="437"/>
                  </a:cubicBezTo>
                  <a:close/>
                  <a:moveTo>
                    <a:pt x="605" y="0"/>
                  </a:moveTo>
                  <a:cubicBezTo>
                    <a:pt x="269" y="0"/>
                    <a:pt x="0" y="278"/>
                    <a:pt x="10" y="610"/>
                  </a:cubicBezTo>
                  <a:lnTo>
                    <a:pt x="10" y="5554"/>
                  </a:lnTo>
                  <a:cubicBezTo>
                    <a:pt x="19" y="5876"/>
                    <a:pt x="283" y="6130"/>
                    <a:pt x="605" y="6130"/>
                  </a:cubicBezTo>
                  <a:cubicBezTo>
                    <a:pt x="922" y="6130"/>
                    <a:pt x="1186" y="5876"/>
                    <a:pt x="1195" y="5554"/>
                  </a:cubicBezTo>
                  <a:lnTo>
                    <a:pt x="1195" y="610"/>
                  </a:lnTo>
                  <a:cubicBezTo>
                    <a:pt x="1205" y="278"/>
                    <a:pt x="936" y="0"/>
                    <a:pt x="6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8" name="Google Shape;24868;p76"/>
            <p:cNvSpPr/>
            <p:nvPr/>
          </p:nvSpPr>
          <p:spPr>
            <a:xfrm>
              <a:off x="7708312" y="2098384"/>
              <a:ext cx="31600" cy="160621"/>
            </a:xfrm>
            <a:custGeom>
              <a:rect b="b" l="l" r="r" t="t"/>
              <a:pathLst>
                <a:path extrusionOk="0" h="6130" w="1206">
                  <a:moveTo>
                    <a:pt x="603" y="437"/>
                  </a:moveTo>
                  <a:cubicBezTo>
                    <a:pt x="692" y="437"/>
                    <a:pt x="780" y="494"/>
                    <a:pt x="788" y="610"/>
                  </a:cubicBezTo>
                  <a:lnTo>
                    <a:pt x="788" y="5554"/>
                  </a:lnTo>
                  <a:cubicBezTo>
                    <a:pt x="780" y="5672"/>
                    <a:pt x="692" y="5730"/>
                    <a:pt x="603" y="5730"/>
                  </a:cubicBezTo>
                  <a:cubicBezTo>
                    <a:pt x="514" y="5730"/>
                    <a:pt x="425" y="5672"/>
                    <a:pt x="418" y="5554"/>
                  </a:cubicBezTo>
                  <a:lnTo>
                    <a:pt x="418" y="610"/>
                  </a:lnTo>
                  <a:cubicBezTo>
                    <a:pt x="425" y="494"/>
                    <a:pt x="514" y="437"/>
                    <a:pt x="603" y="437"/>
                  </a:cubicBezTo>
                  <a:close/>
                  <a:moveTo>
                    <a:pt x="600" y="0"/>
                  </a:moveTo>
                  <a:cubicBezTo>
                    <a:pt x="269" y="0"/>
                    <a:pt x="0" y="278"/>
                    <a:pt x="10" y="610"/>
                  </a:cubicBezTo>
                  <a:lnTo>
                    <a:pt x="10" y="5554"/>
                  </a:lnTo>
                  <a:cubicBezTo>
                    <a:pt x="19" y="5876"/>
                    <a:pt x="284" y="6130"/>
                    <a:pt x="600" y="6130"/>
                  </a:cubicBezTo>
                  <a:cubicBezTo>
                    <a:pt x="922" y="6130"/>
                    <a:pt x="1186" y="5876"/>
                    <a:pt x="1196" y="5554"/>
                  </a:cubicBezTo>
                  <a:lnTo>
                    <a:pt x="1196" y="610"/>
                  </a:lnTo>
                  <a:cubicBezTo>
                    <a:pt x="1205" y="278"/>
                    <a:pt x="936"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9" name="Google Shape;24869;p76"/>
            <p:cNvSpPr/>
            <p:nvPr/>
          </p:nvSpPr>
          <p:spPr>
            <a:xfrm>
              <a:off x="7751834" y="2099380"/>
              <a:ext cx="31076" cy="159626"/>
            </a:xfrm>
            <a:custGeom>
              <a:rect b="b" l="l" r="r" t="t"/>
              <a:pathLst>
                <a:path extrusionOk="0" h="6092" w="1186">
                  <a:moveTo>
                    <a:pt x="593" y="399"/>
                  </a:moveTo>
                  <a:cubicBezTo>
                    <a:pt x="682" y="399"/>
                    <a:pt x="771" y="456"/>
                    <a:pt x="778" y="572"/>
                  </a:cubicBezTo>
                  <a:lnTo>
                    <a:pt x="778" y="5516"/>
                  </a:lnTo>
                  <a:cubicBezTo>
                    <a:pt x="771" y="5634"/>
                    <a:pt x="682" y="5692"/>
                    <a:pt x="593" y="5692"/>
                  </a:cubicBezTo>
                  <a:cubicBezTo>
                    <a:pt x="504" y="5692"/>
                    <a:pt x="415" y="5634"/>
                    <a:pt x="408" y="5516"/>
                  </a:cubicBezTo>
                  <a:lnTo>
                    <a:pt x="408" y="572"/>
                  </a:lnTo>
                  <a:cubicBezTo>
                    <a:pt x="415" y="456"/>
                    <a:pt x="504" y="399"/>
                    <a:pt x="593" y="399"/>
                  </a:cubicBezTo>
                  <a:close/>
                  <a:moveTo>
                    <a:pt x="591" y="0"/>
                  </a:moveTo>
                  <a:cubicBezTo>
                    <a:pt x="274" y="0"/>
                    <a:pt x="10" y="255"/>
                    <a:pt x="0" y="572"/>
                  </a:cubicBezTo>
                  <a:lnTo>
                    <a:pt x="0" y="5516"/>
                  </a:lnTo>
                  <a:cubicBezTo>
                    <a:pt x="10" y="5838"/>
                    <a:pt x="274" y="6092"/>
                    <a:pt x="591" y="6092"/>
                  </a:cubicBezTo>
                  <a:cubicBezTo>
                    <a:pt x="912" y="6092"/>
                    <a:pt x="1171" y="5838"/>
                    <a:pt x="1186" y="5516"/>
                  </a:cubicBezTo>
                  <a:lnTo>
                    <a:pt x="1186" y="572"/>
                  </a:lnTo>
                  <a:cubicBezTo>
                    <a:pt x="1171" y="255"/>
                    <a:pt x="912" y="0"/>
                    <a:pt x="5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70" name="Google Shape;24870;p76"/>
          <p:cNvGrpSpPr/>
          <p:nvPr/>
        </p:nvGrpSpPr>
        <p:grpSpPr>
          <a:xfrm>
            <a:off x="6602959" y="2908513"/>
            <a:ext cx="363402" cy="333322"/>
            <a:chOff x="6602959" y="2908513"/>
            <a:chExt cx="363402" cy="333322"/>
          </a:xfrm>
        </p:grpSpPr>
        <p:sp>
          <p:nvSpPr>
            <p:cNvPr id="24871" name="Google Shape;24871;p76"/>
            <p:cNvSpPr/>
            <p:nvPr/>
          </p:nvSpPr>
          <p:spPr>
            <a:xfrm>
              <a:off x="6613781" y="2913911"/>
              <a:ext cx="341628" cy="322527"/>
            </a:xfrm>
            <a:custGeom>
              <a:rect b="b" l="l" r="r" t="t"/>
              <a:pathLst>
                <a:path extrusionOk="0" h="12309" w="13038">
                  <a:moveTo>
                    <a:pt x="0" y="1"/>
                  </a:moveTo>
                  <a:lnTo>
                    <a:pt x="0" y="12308"/>
                  </a:lnTo>
                  <a:lnTo>
                    <a:pt x="13038" y="12308"/>
                  </a:lnTo>
                  <a:lnTo>
                    <a:pt x="13038"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2" name="Google Shape;24872;p76"/>
            <p:cNvSpPr/>
            <p:nvPr/>
          </p:nvSpPr>
          <p:spPr>
            <a:xfrm>
              <a:off x="6613781" y="2913911"/>
              <a:ext cx="341628" cy="322527"/>
            </a:xfrm>
            <a:custGeom>
              <a:rect b="b" l="l" r="r" t="t"/>
              <a:pathLst>
                <a:path extrusionOk="0" h="12309" w="13038">
                  <a:moveTo>
                    <a:pt x="5511" y="1"/>
                  </a:moveTo>
                  <a:cubicBezTo>
                    <a:pt x="5511" y="5641"/>
                    <a:pt x="0" y="12308"/>
                    <a:pt x="0" y="12308"/>
                  </a:cubicBezTo>
                  <a:lnTo>
                    <a:pt x="13038" y="12308"/>
                  </a:lnTo>
                  <a:cubicBezTo>
                    <a:pt x="13038" y="12308"/>
                    <a:pt x="7532" y="5636"/>
                    <a:pt x="7532"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3" name="Google Shape;24873;p76"/>
            <p:cNvSpPr/>
            <p:nvPr/>
          </p:nvSpPr>
          <p:spPr>
            <a:xfrm>
              <a:off x="6613781" y="3136292"/>
              <a:ext cx="341628" cy="100146"/>
            </a:xfrm>
            <a:custGeom>
              <a:rect b="b" l="l" r="r" t="t"/>
              <a:pathLst>
                <a:path extrusionOk="0" h="3822" w="13038">
                  <a:moveTo>
                    <a:pt x="0" y="1"/>
                  </a:moveTo>
                  <a:lnTo>
                    <a:pt x="0" y="3821"/>
                  </a:lnTo>
                  <a:lnTo>
                    <a:pt x="13038" y="3821"/>
                  </a:lnTo>
                  <a:lnTo>
                    <a:pt x="13038"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4" name="Google Shape;24874;p76"/>
            <p:cNvSpPr/>
            <p:nvPr/>
          </p:nvSpPr>
          <p:spPr>
            <a:xfrm>
              <a:off x="6613781" y="3136423"/>
              <a:ext cx="271458" cy="28823"/>
            </a:xfrm>
            <a:custGeom>
              <a:rect b="b" l="l" r="r" t="t"/>
              <a:pathLst>
                <a:path extrusionOk="0" h="1100" w="10360">
                  <a:moveTo>
                    <a:pt x="0" y="0"/>
                  </a:moveTo>
                  <a:lnTo>
                    <a:pt x="0" y="1100"/>
                  </a:lnTo>
                  <a:lnTo>
                    <a:pt x="8746" y="1100"/>
                  </a:lnTo>
                  <a:cubicBezTo>
                    <a:pt x="9457" y="1100"/>
                    <a:pt x="10100" y="663"/>
                    <a:pt x="10359"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5" name="Google Shape;24875;p76"/>
            <p:cNvSpPr/>
            <p:nvPr/>
          </p:nvSpPr>
          <p:spPr>
            <a:xfrm>
              <a:off x="6613781" y="2913911"/>
              <a:ext cx="147441" cy="322527"/>
            </a:xfrm>
            <a:custGeom>
              <a:rect b="b" l="l" r="r" t="t"/>
              <a:pathLst>
                <a:path extrusionOk="0" h="12309" w="5627">
                  <a:moveTo>
                    <a:pt x="0" y="1"/>
                  </a:moveTo>
                  <a:lnTo>
                    <a:pt x="0" y="12308"/>
                  </a:lnTo>
                  <a:lnTo>
                    <a:pt x="1897" y="12308"/>
                  </a:lnTo>
                  <a:cubicBezTo>
                    <a:pt x="2017" y="12308"/>
                    <a:pt x="2127" y="12241"/>
                    <a:pt x="2185" y="12136"/>
                  </a:cubicBezTo>
                  <a:cubicBezTo>
                    <a:pt x="2871" y="10892"/>
                    <a:pt x="1181" y="6284"/>
                    <a:pt x="1181" y="6284"/>
                  </a:cubicBezTo>
                  <a:cubicBezTo>
                    <a:pt x="1181" y="6284"/>
                    <a:pt x="5626" y="2271"/>
                    <a:pt x="4436"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6" name="Google Shape;24876;p76"/>
            <p:cNvSpPr/>
            <p:nvPr/>
          </p:nvSpPr>
          <p:spPr>
            <a:xfrm>
              <a:off x="6613912" y="2913911"/>
              <a:ext cx="53348" cy="322527"/>
            </a:xfrm>
            <a:custGeom>
              <a:rect b="b" l="l" r="r" t="t"/>
              <a:pathLst>
                <a:path extrusionOk="0" h="12309" w="2036">
                  <a:moveTo>
                    <a:pt x="0" y="1"/>
                  </a:moveTo>
                  <a:lnTo>
                    <a:pt x="0" y="12308"/>
                  </a:lnTo>
                  <a:lnTo>
                    <a:pt x="922" y="12308"/>
                  </a:lnTo>
                  <a:cubicBezTo>
                    <a:pt x="1042" y="12308"/>
                    <a:pt x="1152" y="12241"/>
                    <a:pt x="1210" y="12140"/>
                  </a:cubicBezTo>
                  <a:cubicBezTo>
                    <a:pt x="1896" y="10892"/>
                    <a:pt x="370" y="6284"/>
                    <a:pt x="370" y="6284"/>
                  </a:cubicBezTo>
                  <a:cubicBezTo>
                    <a:pt x="370" y="6284"/>
                    <a:pt x="2036" y="2358"/>
                    <a:pt x="1335"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7" name="Google Shape;24877;p76"/>
            <p:cNvSpPr/>
            <p:nvPr/>
          </p:nvSpPr>
          <p:spPr>
            <a:xfrm>
              <a:off x="6623581" y="2913911"/>
              <a:ext cx="137642" cy="322527"/>
            </a:xfrm>
            <a:custGeom>
              <a:rect b="b" l="l" r="r" t="t"/>
              <a:pathLst>
                <a:path extrusionOk="0" h="12309" w="5253">
                  <a:moveTo>
                    <a:pt x="3102" y="1"/>
                  </a:moveTo>
                  <a:cubicBezTo>
                    <a:pt x="2809" y="3654"/>
                    <a:pt x="1" y="6284"/>
                    <a:pt x="1" y="6284"/>
                  </a:cubicBezTo>
                  <a:cubicBezTo>
                    <a:pt x="1" y="6284"/>
                    <a:pt x="1527" y="10892"/>
                    <a:pt x="841" y="12136"/>
                  </a:cubicBezTo>
                  <a:cubicBezTo>
                    <a:pt x="778" y="12241"/>
                    <a:pt x="668" y="12308"/>
                    <a:pt x="548" y="12308"/>
                  </a:cubicBezTo>
                  <a:lnTo>
                    <a:pt x="1523" y="12308"/>
                  </a:lnTo>
                  <a:cubicBezTo>
                    <a:pt x="1643" y="12308"/>
                    <a:pt x="1753" y="12241"/>
                    <a:pt x="1811" y="12136"/>
                  </a:cubicBezTo>
                  <a:cubicBezTo>
                    <a:pt x="2497" y="10892"/>
                    <a:pt x="807" y="6284"/>
                    <a:pt x="807" y="6284"/>
                  </a:cubicBezTo>
                  <a:cubicBezTo>
                    <a:pt x="807" y="6284"/>
                    <a:pt x="5252" y="2271"/>
                    <a:pt x="40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8" name="Google Shape;24878;p76"/>
            <p:cNvSpPr/>
            <p:nvPr/>
          </p:nvSpPr>
          <p:spPr>
            <a:xfrm>
              <a:off x="6608252" y="3072148"/>
              <a:ext cx="45540" cy="21276"/>
            </a:xfrm>
            <a:custGeom>
              <a:rect b="b" l="l" r="r" t="t"/>
              <a:pathLst>
                <a:path extrusionOk="0" h="812" w="1738">
                  <a:moveTo>
                    <a:pt x="192" y="0"/>
                  </a:moveTo>
                  <a:cubicBezTo>
                    <a:pt x="87" y="0"/>
                    <a:pt x="0" y="87"/>
                    <a:pt x="0" y="197"/>
                  </a:cubicBezTo>
                  <a:lnTo>
                    <a:pt x="0" y="615"/>
                  </a:lnTo>
                  <a:cubicBezTo>
                    <a:pt x="0" y="725"/>
                    <a:pt x="87" y="812"/>
                    <a:pt x="192" y="812"/>
                  </a:cubicBezTo>
                  <a:lnTo>
                    <a:pt x="1546" y="812"/>
                  </a:lnTo>
                  <a:cubicBezTo>
                    <a:pt x="1651" y="812"/>
                    <a:pt x="1738" y="725"/>
                    <a:pt x="1738" y="615"/>
                  </a:cubicBezTo>
                  <a:lnTo>
                    <a:pt x="1738" y="197"/>
                  </a:lnTo>
                  <a:cubicBezTo>
                    <a:pt x="1738" y="87"/>
                    <a:pt x="1651"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9" name="Google Shape;24879;p76"/>
            <p:cNvSpPr/>
            <p:nvPr/>
          </p:nvSpPr>
          <p:spPr>
            <a:xfrm>
              <a:off x="6807994" y="2913911"/>
              <a:ext cx="147415" cy="322527"/>
            </a:xfrm>
            <a:custGeom>
              <a:rect b="b" l="l" r="r" t="t"/>
              <a:pathLst>
                <a:path extrusionOk="0" h="12309" w="5626">
                  <a:moveTo>
                    <a:pt x="1190" y="1"/>
                  </a:moveTo>
                  <a:cubicBezTo>
                    <a:pt x="0" y="2271"/>
                    <a:pt x="4450" y="6284"/>
                    <a:pt x="4450" y="6284"/>
                  </a:cubicBezTo>
                  <a:cubicBezTo>
                    <a:pt x="4450" y="6284"/>
                    <a:pt x="2755" y="10892"/>
                    <a:pt x="3442" y="12136"/>
                  </a:cubicBezTo>
                  <a:cubicBezTo>
                    <a:pt x="3499" y="12241"/>
                    <a:pt x="3610" y="12308"/>
                    <a:pt x="3735" y="12308"/>
                  </a:cubicBezTo>
                  <a:lnTo>
                    <a:pt x="5626" y="12308"/>
                  </a:lnTo>
                  <a:lnTo>
                    <a:pt x="5626"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0" name="Google Shape;24880;p76"/>
            <p:cNvSpPr/>
            <p:nvPr/>
          </p:nvSpPr>
          <p:spPr>
            <a:xfrm>
              <a:off x="6901930" y="2913911"/>
              <a:ext cx="53479" cy="322527"/>
            </a:xfrm>
            <a:custGeom>
              <a:rect b="b" l="l" r="r" t="t"/>
              <a:pathLst>
                <a:path extrusionOk="0" h="12309" w="2041">
                  <a:moveTo>
                    <a:pt x="702" y="1"/>
                  </a:moveTo>
                  <a:cubicBezTo>
                    <a:pt x="1" y="2358"/>
                    <a:pt x="1666" y="6284"/>
                    <a:pt x="1666" y="6284"/>
                  </a:cubicBezTo>
                  <a:cubicBezTo>
                    <a:pt x="1666" y="6284"/>
                    <a:pt x="140" y="10892"/>
                    <a:pt x="826" y="12140"/>
                  </a:cubicBezTo>
                  <a:cubicBezTo>
                    <a:pt x="884" y="12241"/>
                    <a:pt x="994" y="12308"/>
                    <a:pt x="1114" y="12308"/>
                  </a:cubicBezTo>
                  <a:lnTo>
                    <a:pt x="2041" y="12308"/>
                  </a:lnTo>
                  <a:lnTo>
                    <a:pt x="2041"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1" name="Google Shape;24881;p76"/>
            <p:cNvSpPr/>
            <p:nvPr/>
          </p:nvSpPr>
          <p:spPr>
            <a:xfrm>
              <a:off x="6808099" y="2913911"/>
              <a:ext cx="137642" cy="322527"/>
            </a:xfrm>
            <a:custGeom>
              <a:rect b="b" l="l" r="r" t="t"/>
              <a:pathLst>
                <a:path extrusionOk="0" h="12309" w="5253">
                  <a:moveTo>
                    <a:pt x="1186" y="1"/>
                  </a:moveTo>
                  <a:cubicBezTo>
                    <a:pt x="1" y="2271"/>
                    <a:pt x="4451" y="6284"/>
                    <a:pt x="4451" y="6284"/>
                  </a:cubicBezTo>
                  <a:cubicBezTo>
                    <a:pt x="4451" y="6284"/>
                    <a:pt x="2756" y="10892"/>
                    <a:pt x="3443" y="12136"/>
                  </a:cubicBezTo>
                  <a:cubicBezTo>
                    <a:pt x="3500" y="12241"/>
                    <a:pt x="3611" y="12308"/>
                    <a:pt x="3735" y="12308"/>
                  </a:cubicBezTo>
                  <a:lnTo>
                    <a:pt x="4705" y="12308"/>
                  </a:lnTo>
                  <a:cubicBezTo>
                    <a:pt x="4580" y="12308"/>
                    <a:pt x="4470" y="12241"/>
                    <a:pt x="4412" y="12136"/>
                  </a:cubicBezTo>
                  <a:cubicBezTo>
                    <a:pt x="3721" y="10892"/>
                    <a:pt x="5252" y="6284"/>
                    <a:pt x="5252" y="6284"/>
                  </a:cubicBezTo>
                  <a:cubicBezTo>
                    <a:pt x="5252" y="6284"/>
                    <a:pt x="2444" y="3654"/>
                    <a:pt x="2147"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2" name="Google Shape;24882;p76"/>
            <p:cNvSpPr/>
            <p:nvPr/>
          </p:nvSpPr>
          <p:spPr>
            <a:xfrm>
              <a:off x="6915398" y="3072148"/>
              <a:ext cx="45566" cy="21276"/>
            </a:xfrm>
            <a:custGeom>
              <a:rect b="b" l="l" r="r" t="t"/>
              <a:pathLst>
                <a:path extrusionOk="0" h="812" w="1739">
                  <a:moveTo>
                    <a:pt x="192" y="0"/>
                  </a:moveTo>
                  <a:cubicBezTo>
                    <a:pt x="87" y="0"/>
                    <a:pt x="0" y="87"/>
                    <a:pt x="0" y="197"/>
                  </a:cubicBezTo>
                  <a:lnTo>
                    <a:pt x="0" y="615"/>
                  </a:lnTo>
                  <a:cubicBezTo>
                    <a:pt x="0" y="725"/>
                    <a:pt x="87" y="812"/>
                    <a:pt x="197" y="812"/>
                  </a:cubicBezTo>
                  <a:lnTo>
                    <a:pt x="1546" y="812"/>
                  </a:lnTo>
                  <a:cubicBezTo>
                    <a:pt x="1652" y="812"/>
                    <a:pt x="1738" y="725"/>
                    <a:pt x="1738" y="615"/>
                  </a:cubicBezTo>
                  <a:lnTo>
                    <a:pt x="1738" y="197"/>
                  </a:lnTo>
                  <a:cubicBezTo>
                    <a:pt x="1738" y="87"/>
                    <a:pt x="1652" y="0"/>
                    <a:pt x="1546"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3" name="Google Shape;24883;p76"/>
            <p:cNvSpPr/>
            <p:nvPr/>
          </p:nvSpPr>
          <p:spPr>
            <a:xfrm>
              <a:off x="6915398" y="3077677"/>
              <a:ext cx="45566" cy="15748"/>
            </a:xfrm>
            <a:custGeom>
              <a:rect b="b" l="l" r="r" t="t"/>
              <a:pathLst>
                <a:path extrusionOk="0" h="601" w="1739">
                  <a:moveTo>
                    <a:pt x="0" y="1"/>
                  </a:moveTo>
                  <a:lnTo>
                    <a:pt x="0" y="404"/>
                  </a:lnTo>
                  <a:cubicBezTo>
                    <a:pt x="0" y="514"/>
                    <a:pt x="87" y="601"/>
                    <a:pt x="192" y="601"/>
                  </a:cubicBezTo>
                  <a:lnTo>
                    <a:pt x="1546" y="601"/>
                  </a:lnTo>
                  <a:cubicBezTo>
                    <a:pt x="1652" y="601"/>
                    <a:pt x="1738" y="514"/>
                    <a:pt x="1738" y="404"/>
                  </a:cubicBezTo>
                  <a:lnTo>
                    <a:pt x="1738" y="1"/>
                  </a:lnTo>
                  <a:cubicBezTo>
                    <a:pt x="1738" y="106"/>
                    <a:pt x="1652"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4" name="Google Shape;24884;p76"/>
            <p:cNvSpPr/>
            <p:nvPr/>
          </p:nvSpPr>
          <p:spPr>
            <a:xfrm>
              <a:off x="6884086" y="3093267"/>
              <a:ext cx="56990" cy="143170"/>
            </a:xfrm>
            <a:custGeom>
              <a:rect b="b" l="l" r="r" t="t"/>
              <a:pathLst>
                <a:path extrusionOk="0" h="5464" w="2175">
                  <a:moveTo>
                    <a:pt x="1354" y="1"/>
                  </a:moveTo>
                  <a:cubicBezTo>
                    <a:pt x="927" y="1268"/>
                    <a:pt x="0" y="4316"/>
                    <a:pt x="538" y="5295"/>
                  </a:cubicBezTo>
                  <a:cubicBezTo>
                    <a:pt x="600" y="5401"/>
                    <a:pt x="711" y="5463"/>
                    <a:pt x="831" y="5463"/>
                  </a:cubicBezTo>
                  <a:lnTo>
                    <a:pt x="1800" y="5463"/>
                  </a:lnTo>
                  <a:cubicBezTo>
                    <a:pt x="1680" y="5463"/>
                    <a:pt x="1565" y="5401"/>
                    <a:pt x="1507" y="5295"/>
                  </a:cubicBezTo>
                  <a:cubicBezTo>
                    <a:pt x="965" y="4316"/>
                    <a:pt x="1791" y="1273"/>
                    <a:pt x="2175" y="6"/>
                  </a:cubicBezTo>
                  <a:lnTo>
                    <a:pt x="1392" y="6"/>
                  </a:lnTo>
                  <a:cubicBezTo>
                    <a:pt x="1378" y="6"/>
                    <a:pt x="1363" y="6"/>
                    <a:pt x="1354"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5" name="Google Shape;24885;p76"/>
            <p:cNvSpPr/>
            <p:nvPr/>
          </p:nvSpPr>
          <p:spPr>
            <a:xfrm>
              <a:off x="6608252" y="3077677"/>
              <a:ext cx="45540" cy="15748"/>
            </a:xfrm>
            <a:custGeom>
              <a:rect b="b" l="l" r="r" t="t"/>
              <a:pathLst>
                <a:path extrusionOk="0" h="601" w="1738">
                  <a:moveTo>
                    <a:pt x="0" y="1"/>
                  </a:moveTo>
                  <a:lnTo>
                    <a:pt x="0" y="404"/>
                  </a:lnTo>
                  <a:cubicBezTo>
                    <a:pt x="0" y="514"/>
                    <a:pt x="87" y="601"/>
                    <a:pt x="192" y="601"/>
                  </a:cubicBezTo>
                  <a:lnTo>
                    <a:pt x="1546" y="601"/>
                  </a:lnTo>
                  <a:cubicBezTo>
                    <a:pt x="1651" y="601"/>
                    <a:pt x="1738" y="514"/>
                    <a:pt x="1738" y="404"/>
                  </a:cubicBezTo>
                  <a:lnTo>
                    <a:pt x="1738" y="1"/>
                  </a:lnTo>
                  <a:cubicBezTo>
                    <a:pt x="1738" y="106"/>
                    <a:pt x="1651" y="197"/>
                    <a:pt x="1546" y="197"/>
                  </a:cubicBezTo>
                  <a:lnTo>
                    <a:pt x="192" y="197"/>
                  </a:lnTo>
                  <a:cubicBezTo>
                    <a:pt x="87" y="197"/>
                    <a:pt x="0" y="106"/>
                    <a:pt x="0" y="1"/>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6" name="Google Shape;24886;p76"/>
            <p:cNvSpPr/>
            <p:nvPr/>
          </p:nvSpPr>
          <p:spPr>
            <a:xfrm>
              <a:off x="6628245" y="3093267"/>
              <a:ext cx="56990" cy="143170"/>
            </a:xfrm>
            <a:custGeom>
              <a:rect b="b" l="l" r="r" t="t"/>
              <a:pathLst>
                <a:path extrusionOk="0" h="5464" w="2175">
                  <a:moveTo>
                    <a:pt x="821" y="1"/>
                  </a:moveTo>
                  <a:cubicBezTo>
                    <a:pt x="807" y="1"/>
                    <a:pt x="792" y="6"/>
                    <a:pt x="783" y="6"/>
                  </a:cubicBezTo>
                  <a:lnTo>
                    <a:pt x="0" y="6"/>
                  </a:lnTo>
                  <a:cubicBezTo>
                    <a:pt x="384" y="1273"/>
                    <a:pt x="1205" y="4316"/>
                    <a:pt x="668" y="5291"/>
                  </a:cubicBezTo>
                  <a:cubicBezTo>
                    <a:pt x="610" y="5396"/>
                    <a:pt x="495" y="5463"/>
                    <a:pt x="375" y="5463"/>
                  </a:cubicBezTo>
                  <a:lnTo>
                    <a:pt x="1345" y="5463"/>
                  </a:lnTo>
                  <a:cubicBezTo>
                    <a:pt x="1465" y="5463"/>
                    <a:pt x="1575" y="5396"/>
                    <a:pt x="1633" y="5291"/>
                  </a:cubicBezTo>
                  <a:cubicBezTo>
                    <a:pt x="2175" y="4316"/>
                    <a:pt x="1244" y="1268"/>
                    <a:pt x="821"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7" name="Google Shape;24887;p76"/>
            <p:cNvSpPr/>
            <p:nvPr/>
          </p:nvSpPr>
          <p:spPr>
            <a:xfrm>
              <a:off x="6613781" y="2913911"/>
              <a:ext cx="341628" cy="52746"/>
            </a:xfrm>
            <a:custGeom>
              <a:rect b="b" l="l" r="r" t="t"/>
              <a:pathLst>
                <a:path extrusionOk="0" h="2013" w="13038">
                  <a:moveTo>
                    <a:pt x="0" y="1"/>
                  </a:moveTo>
                  <a:cubicBezTo>
                    <a:pt x="0" y="913"/>
                    <a:pt x="2919" y="2012"/>
                    <a:pt x="6519" y="2012"/>
                  </a:cubicBezTo>
                  <a:cubicBezTo>
                    <a:pt x="10119" y="2012"/>
                    <a:pt x="13038" y="913"/>
                    <a:pt x="13038"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8" name="Google Shape;24888;p76"/>
            <p:cNvSpPr/>
            <p:nvPr/>
          </p:nvSpPr>
          <p:spPr>
            <a:xfrm>
              <a:off x="6723072" y="3184845"/>
              <a:ext cx="61419" cy="51593"/>
            </a:xfrm>
            <a:custGeom>
              <a:rect b="b" l="l" r="r" t="t"/>
              <a:pathLst>
                <a:path extrusionOk="0" h="1969" w="2344">
                  <a:moveTo>
                    <a:pt x="644" y="0"/>
                  </a:moveTo>
                  <a:cubicBezTo>
                    <a:pt x="289" y="0"/>
                    <a:pt x="1" y="284"/>
                    <a:pt x="1" y="639"/>
                  </a:cubicBezTo>
                  <a:lnTo>
                    <a:pt x="1"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9" name="Google Shape;24889;p76"/>
            <p:cNvSpPr/>
            <p:nvPr/>
          </p:nvSpPr>
          <p:spPr>
            <a:xfrm>
              <a:off x="6661836" y="3184845"/>
              <a:ext cx="61261" cy="51593"/>
            </a:xfrm>
            <a:custGeom>
              <a:rect b="b" l="l" r="r" t="t"/>
              <a:pathLst>
                <a:path extrusionOk="0" h="1969" w="2338">
                  <a:moveTo>
                    <a:pt x="643" y="0"/>
                  </a:moveTo>
                  <a:cubicBezTo>
                    <a:pt x="288" y="0"/>
                    <a:pt x="0" y="284"/>
                    <a:pt x="0" y="639"/>
                  </a:cubicBezTo>
                  <a:lnTo>
                    <a:pt x="0" y="1968"/>
                  </a:lnTo>
                  <a:lnTo>
                    <a:pt x="2338" y="1968"/>
                  </a:lnTo>
                  <a:lnTo>
                    <a:pt x="2338" y="639"/>
                  </a:lnTo>
                  <a:cubicBezTo>
                    <a:pt x="2338" y="284"/>
                    <a:pt x="2050" y="0"/>
                    <a:pt x="1699"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0" name="Google Shape;24890;p76"/>
            <p:cNvSpPr/>
            <p:nvPr/>
          </p:nvSpPr>
          <p:spPr>
            <a:xfrm>
              <a:off x="6677165" y="3184845"/>
              <a:ext cx="46064" cy="51462"/>
            </a:xfrm>
            <a:custGeom>
              <a:rect b="b" l="l" r="r" t="t"/>
              <a:pathLst>
                <a:path extrusionOk="0" h="1964" w="1758">
                  <a:moveTo>
                    <a:pt x="1123" y="0"/>
                  </a:moveTo>
                  <a:cubicBezTo>
                    <a:pt x="1120" y="0"/>
                    <a:pt x="1117" y="0"/>
                    <a:pt x="1114" y="0"/>
                  </a:cubicBezTo>
                  <a:lnTo>
                    <a:pt x="1" y="0"/>
                  </a:lnTo>
                  <a:cubicBezTo>
                    <a:pt x="332" y="29"/>
                    <a:pt x="586" y="303"/>
                    <a:pt x="586" y="639"/>
                  </a:cubicBezTo>
                  <a:lnTo>
                    <a:pt x="586" y="1964"/>
                  </a:lnTo>
                  <a:lnTo>
                    <a:pt x="1758" y="1964"/>
                  </a:lnTo>
                  <a:lnTo>
                    <a:pt x="1758" y="639"/>
                  </a:lnTo>
                  <a:cubicBezTo>
                    <a:pt x="1753" y="287"/>
                    <a:pt x="1470" y="0"/>
                    <a:pt x="1123"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1" name="Google Shape;24891;p76"/>
            <p:cNvSpPr/>
            <p:nvPr/>
          </p:nvSpPr>
          <p:spPr>
            <a:xfrm>
              <a:off x="6738688" y="3184845"/>
              <a:ext cx="45933" cy="51462"/>
            </a:xfrm>
            <a:custGeom>
              <a:rect b="b" l="l" r="r" t="t"/>
              <a:pathLst>
                <a:path extrusionOk="0" h="1964" w="1753">
                  <a:moveTo>
                    <a:pt x="1122" y="0"/>
                  </a:moveTo>
                  <a:cubicBezTo>
                    <a:pt x="1119" y="0"/>
                    <a:pt x="1117" y="0"/>
                    <a:pt x="1114" y="0"/>
                  </a:cubicBezTo>
                  <a:lnTo>
                    <a:pt x="0" y="0"/>
                  </a:lnTo>
                  <a:cubicBezTo>
                    <a:pt x="331" y="29"/>
                    <a:pt x="581" y="303"/>
                    <a:pt x="581" y="639"/>
                  </a:cubicBezTo>
                  <a:lnTo>
                    <a:pt x="581" y="1964"/>
                  </a:lnTo>
                  <a:lnTo>
                    <a:pt x="1752" y="1964"/>
                  </a:lnTo>
                  <a:lnTo>
                    <a:pt x="1752" y="639"/>
                  </a:lnTo>
                  <a:cubicBezTo>
                    <a:pt x="1752" y="287"/>
                    <a:pt x="1469" y="0"/>
                    <a:pt x="1122"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2" name="Google Shape;24892;p76"/>
            <p:cNvSpPr/>
            <p:nvPr/>
          </p:nvSpPr>
          <p:spPr>
            <a:xfrm>
              <a:off x="6784464" y="3184845"/>
              <a:ext cx="61392" cy="51593"/>
            </a:xfrm>
            <a:custGeom>
              <a:rect b="b" l="l" r="r" t="t"/>
              <a:pathLst>
                <a:path extrusionOk="0" h="1969" w="2343">
                  <a:moveTo>
                    <a:pt x="644" y="0"/>
                  </a:moveTo>
                  <a:cubicBezTo>
                    <a:pt x="288" y="0"/>
                    <a:pt x="0" y="284"/>
                    <a:pt x="0" y="639"/>
                  </a:cubicBezTo>
                  <a:lnTo>
                    <a:pt x="0" y="1968"/>
                  </a:lnTo>
                  <a:lnTo>
                    <a:pt x="2343" y="1968"/>
                  </a:lnTo>
                  <a:lnTo>
                    <a:pt x="2343" y="639"/>
                  </a:lnTo>
                  <a:cubicBezTo>
                    <a:pt x="2343" y="284"/>
                    <a:pt x="2055"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3" name="Google Shape;24893;p76"/>
            <p:cNvSpPr/>
            <p:nvPr/>
          </p:nvSpPr>
          <p:spPr>
            <a:xfrm>
              <a:off x="6845830" y="3184845"/>
              <a:ext cx="61288" cy="51593"/>
            </a:xfrm>
            <a:custGeom>
              <a:rect b="b" l="l" r="r" t="t"/>
              <a:pathLst>
                <a:path extrusionOk="0" h="1969" w="2339">
                  <a:moveTo>
                    <a:pt x="644" y="0"/>
                  </a:moveTo>
                  <a:cubicBezTo>
                    <a:pt x="289" y="0"/>
                    <a:pt x="1" y="284"/>
                    <a:pt x="1" y="639"/>
                  </a:cubicBezTo>
                  <a:lnTo>
                    <a:pt x="1" y="1968"/>
                  </a:lnTo>
                  <a:lnTo>
                    <a:pt x="2339" y="1968"/>
                  </a:lnTo>
                  <a:lnTo>
                    <a:pt x="2339" y="639"/>
                  </a:lnTo>
                  <a:cubicBezTo>
                    <a:pt x="2339" y="284"/>
                    <a:pt x="2051" y="0"/>
                    <a:pt x="17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4" name="Google Shape;24894;p76"/>
            <p:cNvSpPr/>
            <p:nvPr/>
          </p:nvSpPr>
          <p:spPr>
            <a:xfrm>
              <a:off x="6799792" y="3184845"/>
              <a:ext cx="46064" cy="51462"/>
            </a:xfrm>
            <a:custGeom>
              <a:rect b="b" l="l" r="r" t="t"/>
              <a:pathLst>
                <a:path extrusionOk="0" h="1964" w="1758">
                  <a:moveTo>
                    <a:pt x="1" y="0"/>
                  </a:moveTo>
                  <a:cubicBezTo>
                    <a:pt x="332" y="29"/>
                    <a:pt x="587" y="303"/>
                    <a:pt x="587" y="639"/>
                  </a:cubicBezTo>
                  <a:lnTo>
                    <a:pt x="587" y="1964"/>
                  </a:lnTo>
                  <a:lnTo>
                    <a:pt x="1758" y="1964"/>
                  </a:lnTo>
                  <a:lnTo>
                    <a:pt x="1758" y="639"/>
                  </a:lnTo>
                  <a:cubicBezTo>
                    <a:pt x="1753" y="284"/>
                    <a:pt x="1470" y="0"/>
                    <a:pt x="1115"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5" name="Google Shape;24895;p76"/>
            <p:cNvSpPr/>
            <p:nvPr/>
          </p:nvSpPr>
          <p:spPr>
            <a:xfrm>
              <a:off x="6861185" y="3184845"/>
              <a:ext cx="45933" cy="51462"/>
            </a:xfrm>
            <a:custGeom>
              <a:rect b="b" l="l" r="r" t="t"/>
              <a:pathLst>
                <a:path extrusionOk="0" h="1964" w="1753">
                  <a:moveTo>
                    <a:pt x="1" y="0"/>
                  </a:moveTo>
                  <a:cubicBezTo>
                    <a:pt x="332" y="29"/>
                    <a:pt x="586" y="303"/>
                    <a:pt x="586" y="639"/>
                  </a:cubicBezTo>
                  <a:lnTo>
                    <a:pt x="586" y="1964"/>
                  </a:lnTo>
                  <a:lnTo>
                    <a:pt x="1753" y="1964"/>
                  </a:lnTo>
                  <a:lnTo>
                    <a:pt x="1753" y="639"/>
                  </a:lnTo>
                  <a:cubicBezTo>
                    <a:pt x="1753" y="284"/>
                    <a:pt x="1465" y="0"/>
                    <a:pt x="1114"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6" name="Google Shape;24896;p76"/>
            <p:cNvSpPr/>
            <p:nvPr/>
          </p:nvSpPr>
          <p:spPr>
            <a:xfrm>
              <a:off x="6602959" y="2908513"/>
              <a:ext cx="363402" cy="333322"/>
            </a:xfrm>
            <a:custGeom>
              <a:rect b="b" l="l" r="r" t="t"/>
              <a:pathLst>
                <a:path extrusionOk="0" h="12721" w="13869">
                  <a:moveTo>
                    <a:pt x="13173" y="408"/>
                  </a:moveTo>
                  <a:cubicBezTo>
                    <a:pt x="13091" y="528"/>
                    <a:pt x="12937" y="668"/>
                    <a:pt x="12702" y="816"/>
                  </a:cubicBezTo>
                  <a:lnTo>
                    <a:pt x="12692" y="826"/>
                  </a:lnTo>
                  <a:lnTo>
                    <a:pt x="12649" y="850"/>
                  </a:lnTo>
                  <a:lnTo>
                    <a:pt x="12630" y="860"/>
                  </a:lnTo>
                  <a:lnTo>
                    <a:pt x="12596" y="884"/>
                  </a:lnTo>
                  <a:lnTo>
                    <a:pt x="12568" y="898"/>
                  </a:lnTo>
                  <a:lnTo>
                    <a:pt x="12539" y="912"/>
                  </a:lnTo>
                  <a:lnTo>
                    <a:pt x="12505" y="932"/>
                  </a:lnTo>
                  <a:lnTo>
                    <a:pt x="12500" y="936"/>
                  </a:lnTo>
                  <a:lnTo>
                    <a:pt x="12409" y="984"/>
                  </a:lnTo>
                  <a:lnTo>
                    <a:pt x="12385" y="994"/>
                  </a:lnTo>
                  <a:lnTo>
                    <a:pt x="12347" y="1013"/>
                  </a:lnTo>
                  <a:lnTo>
                    <a:pt x="12313" y="1032"/>
                  </a:lnTo>
                  <a:lnTo>
                    <a:pt x="12280" y="1047"/>
                  </a:lnTo>
                  <a:lnTo>
                    <a:pt x="12236" y="1066"/>
                  </a:lnTo>
                  <a:lnTo>
                    <a:pt x="12208" y="1080"/>
                  </a:lnTo>
                  <a:lnTo>
                    <a:pt x="12150" y="1109"/>
                  </a:lnTo>
                  <a:lnTo>
                    <a:pt x="12136" y="1114"/>
                  </a:lnTo>
                  <a:cubicBezTo>
                    <a:pt x="12054" y="1148"/>
                    <a:pt x="11963" y="1186"/>
                    <a:pt x="11872" y="1224"/>
                  </a:cubicBezTo>
                  <a:cubicBezTo>
                    <a:pt x="11752" y="1268"/>
                    <a:pt x="11617" y="1316"/>
                    <a:pt x="11478" y="1364"/>
                  </a:cubicBezTo>
                  <a:cubicBezTo>
                    <a:pt x="11080" y="1493"/>
                    <a:pt x="10676" y="1599"/>
                    <a:pt x="10268" y="1685"/>
                  </a:cubicBezTo>
                  <a:lnTo>
                    <a:pt x="10249" y="1690"/>
                  </a:lnTo>
                  <a:cubicBezTo>
                    <a:pt x="9846" y="1772"/>
                    <a:pt x="9419" y="1844"/>
                    <a:pt x="8982" y="1896"/>
                  </a:cubicBezTo>
                  <a:lnTo>
                    <a:pt x="8963" y="1896"/>
                  </a:lnTo>
                  <a:cubicBezTo>
                    <a:pt x="8288" y="1976"/>
                    <a:pt x="7610" y="2015"/>
                    <a:pt x="6932" y="2015"/>
                  </a:cubicBezTo>
                  <a:cubicBezTo>
                    <a:pt x="6254" y="2015"/>
                    <a:pt x="5576" y="1976"/>
                    <a:pt x="4902" y="1896"/>
                  </a:cubicBezTo>
                  <a:lnTo>
                    <a:pt x="4882" y="1896"/>
                  </a:lnTo>
                  <a:cubicBezTo>
                    <a:pt x="4450" y="1844"/>
                    <a:pt x="4023" y="1776"/>
                    <a:pt x="3615" y="1690"/>
                  </a:cubicBezTo>
                  <a:lnTo>
                    <a:pt x="3596" y="1685"/>
                  </a:lnTo>
                  <a:cubicBezTo>
                    <a:pt x="3188" y="1599"/>
                    <a:pt x="2785" y="1493"/>
                    <a:pt x="2386" y="1364"/>
                  </a:cubicBezTo>
                  <a:cubicBezTo>
                    <a:pt x="2247" y="1316"/>
                    <a:pt x="2118" y="1268"/>
                    <a:pt x="1997" y="1224"/>
                  </a:cubicBezTo>
                  <a:cubicBezTo>
                    <a:pt x="1901" y="1186"/>
                    <a:pt x="1815" y="1148"/>
                    <a:pt x="1729" y="1114"/>
                  </a:cubicBezTo>
                  <a:lnTo>
                    <a:pt x="1714" y="1109"/>
                  </a:lnTo>
                  <a:lnTo>
                    <a:pt x="1657" y="1080"/>
                  </a:lnTo>
                  <a:lnTo>
                    <a:pt x="1628" y="1066"/>
                  </a:lnTo>
                  <a:lnTo>
                    <a:pt x="1585" y="1047"/>
                  </a:lnTo>
                  <a:lnTo>
                    <a:pt x="1551" y="1032"/>
                  </a:lnTo>
                  <a:lnTo>
                    <a:pt x="1517" y="1013"/>
                  </a:lnTo>
                  <a:lnTo>
                    <a:pt x="1479" y="994"/>
                  </a:lnTo>
                  <a:lnTo>
                    <a:pt x="1455" y="984"/>
                  </a:lnTo>
                  <a:lnTo>
                    <a:pt x="1364" y="936"/>
                  </a:lnTo>
                  <a:lnTo>
                    <a:pt x="1359" y="932"/>
                  </a:lnTo>
                  <a:lnTo>
                    <a:pt x="1325" y="912"/>
                  </a:lnTo>
                  <a:lnTo>
                    <a:pt x="1297" y="898"/>
                  </a:lnTo>
                  <a:lnTo>
                    <a:pt x="1268" y="884"/>
                  </a:lnTo>
                  <a:lnTo>
                    <a:pt x="1234" y="864"/>
                  </a:lnTo>
                  <a:lnTo>
                    <a:pt x="1215" y="850"/>
                  </a:lnTo>
                  <a:lnTo>
                    <a:pt x="1172" y="826"/>
                  </a:lnTo>
                  <a:lnTo>
                    <a:pt x="1162" y="821"/>
                  </a:lnTo>
                  <a:cubicBezTo>
                    <a:pt x="922" y="668"/>
                    <a:pt x="773" y="528"/>
                    <a:pt x="692" y="408"/>
                  </a:cubicBezTo>
                  <a:close/>
                  <a:moveTo>
                    <a:pt x="1738" y="6452"/>
                  </a:moveTo>
                  <a:lnTo>
                    <a:pt x="1738" y="6850"/>
                  </a:lnTo>
                  <a:lnTo>
                    <a:pt x="404" y="6850"/>
                  </a:lnTo>
                  <a:lnTo>
                    <a:pt x="404" y="6452"/>
                  </a:lnTo>
                  <a:close/>
                  <a:moveTo>
                    <a:pt x="13461" y="6452"/>
                  </a:moveTo>
                  <a:lnTo>
                    <a:pt x="13461" y="6850"/>
                  </a:lnTo>
                  <a:lnTo>
                    <a:pt x="12126" y="6850"/>
                  </a:lnTo>
                  <a:lnTo>
                    <a:pt x="12126" y="6452"/>
                  </a:lnTo>
                  <a:close/>
                  <a:moveTo>
                    <a:pt x="13245" y="922"/>
                  </a:moveTo>
                  <a:lnTo>
                    <a:pt x="13245" y="6044"/>
                  </a:lnTo>
                  <a:lnTo>
                    <a:pt x="12116" y="6044"/>
                  </a:lnTo>
                  <a:cubicBezTo>
                    <a:pt x="11896" y="6044"/>
                    <a:pt x="11718" y="6221"/>
                    <a:pt x="11718" y="6442"/>
                  </a:cubicBezTo>
                  <a:lnTo>
                    <a:pt x="11718" y="6865"/>
                  </a:lnTo>
                  <a:cubicBezTo>
                    <a:pt x="11718" y="6965"/>
                    <a:pt x="11756" y="7066"/>
                    <a:pt x="11833" y="7143"/>
                  </a:cubicBezTo>
                  <a:cubicBezTo>
                    <a:pt x="11708" y="7517"/>
                    <a:pt x="11560" y="7983"/>
                    <a:pt x="11420" y="8492"/>
                  </a:cubicBezTo>
                  <a:lnTo>
                    <a:pt x="2439" y="8492"/>
                  </a:lnTo>
                  <a:cubicBezTo>
                    <a:pt x="2295" y="7983"/>
                    <a:pt x="2151" y="7513"/>
                    <a:pt x="2026" y="7143"/>
                  </a:cubicBezTo>
                  <a:cubicBezTo>
                    <a:pt x="2098" y="7066"/>
                    <a:pt x="2142" y="6965"/>
                    <a:pt x="2142" y="6865"/>
                  </a:cubicBezTo>
                  <a:lnTo>
                    <a:pt x="2142" y="6442"/>
                  </a:lnTo>
                  <a:cubicBezTo>
                    <a:pt x="2142" y="6221"/>
                    <a:pt x="1964" y="6044"/>
                    <a:pt x="1743" y="6044"/>
                  </a:cubicBezTo>
                  <a:lnTo>
                    <a:pt x="615" y="6044"/>
                  </a:lnTo>
                  <a:lnTo>
                    <a:pt x="620" y="927"/>
                  </a:lnTo>
                  <a:cubicBezTo>
                    <a:pt x="687" y="984"/>
                    <a:pt x="759" y="1037"/>
                    <a:pt x="836" y="1090"/>
                  </a:cubicBezTo>
                  <a:cubicBezTo>
                    <a:pt x="1109" y="1277"/>
                    <a:pt x="1407" y="1431"/>
                    <a:pt x="1719" y="1551"/>
                  </a:cubicBezTo>
                  <a:cubicBezTo>
                    <a:pt x="1719" y="2828"/>
                    <a:pt x="1349" y="4253"/>
                    <a:pt x="1028" y="5233"/>
                  </a:cubicBezTo>
                  <a:cubicBezTo>
                    <a:pt x="977" y="5393"/>
                    <a:pt x="1105" y="5501"/>
                    <a:pt x="1229" y="5501"/>
                  </a:cubicBezTo>
                  <a:cubicBezTo>
                    <a:pt x="1307" y="5501"/>
                    <a:pt x="1384" y="5460"/>
                    <a:pt x="1417" y="5362"/>
                  </a:cubicBezTo>
                  <a:cubicBezTo>
                    <a:pt x="1733" y="4388"/>
                    <a:pt x="2098" y="2991"/>
                    <a:pt x="2127" y="1700"/>
                  </a:cubicBezTo>
                  <a:lnTo>
                    <a:pt x="2262" y="1748"/>
                  </a:lnTo>
                  <a:cubicBezTo>
                    <a:pt x="2593" y="1858"/>
                    <a:pt x="2943" y="1954"/>
                    <a:pt x="3313" y="2036"/>
                  </a:cubicBezTo>
                  <a:cubicBezTo>
                    <a:pt x="2886" y="3370"/>
                    <a:pt x="2185" y="4469"/>
                    <a:pt x="1657" y="5170"/>
                  </a:cubicBezTo>
                  <a:cubicBezTo>
                    <a:pt x="1539" y="5330"/>
                    <a:pt x="1677" y="5500"/>
                    <a:pt x="1824" y="5500"/>
                  </a:cubicBezTo>
                  <a:cubicBezTo>
                    <a:pt x="1880" y="5500"/>
                    <a:pt x="1938" y="5475"/>
                    <a:pt x="1983" y="5415"/>
                  </a:cubicBezTo>
                  <a:cubicBezTo>
                    <a:pt x="2535" y="4685"/>
                    <a:pt x="3270" y="3528"/>
                    <a:pt x="3716" y="2122"/>
                  </a:cubicBezTo>
                  <a:cubicBezTo>
                    <a:pt x="3994" y="2175"/>
                    <a:pt x="4282" y="2223"/>
                    <a:pt x="4580" y="2266"/>
                  </a:cubicBezTo>
                  <a:cubicBezTo>
                    <a:pt x="4148" y="3322"/>
                    <a:pt x="3284" y="4407"/>
                    <a:pt x="2612" y="5156"/>
                  </a:cubicBezTo>
                  <a:cubicBezTo>
                    <a:pt x="2478" y="5307"/>
                    <a:pt x="2617" y="5500"/>
                    <a:pt x="2771" y="5500"/>
                  </a:cubicBezTo>
                  <a:cubicBezTo>
                    <a:pt x="2822" y="5500"/>
                    <a:pt x="2874" y="5479"/>
                    <a:pt x="2919" y="5429"/>
                  </a:cubicBezTo>
                  <a:cubicBezTo>
                    <a:pt x="4167" y="4032"/>
                    <a:pt x="4738" y="2986"/>
                    <a:pt x="4998" y="2314"/>
                  </a:cubicBezTo>
                  <a:cubicBezTo>
                    <a:pt x="5641" y="2386"/>
                    <a:pt x="6287" y="2422"/>
                    <a:pt x="6933" y="2422"/>
                  </a:cubicBezTo>
                  <a:cubicBezTo>
                    <a:pt x="7579" y="2422"/>
                    <a:pt x="8226" y="2386"/>
                    <a:pt x="8871" y="2314"/>
                  </a:cubicBezTo>
                  <a:cubicBezTo>
                    <a:pt x="9308" y="3461"/>
                    <a:pt x="10235" y="4633"/>
                    <a:pt x="10950" y="5429"/>
                  </a:cubicBezTo>
                  <a:cubicBezTo>
                    <a:pt x="10993" y="5469"/>
                    <a:pt x="11041" y="5486"/>
                    <a:pt x="11087" y="5486"/>
                  </a:cubicBezTo>
                  <a:cubicBezTo>
                    <a:pt x="11235" y="5486"/>
                    <a:pt x="11362" y="5311"/>
                    <a:pt x="11252" y="5161"/>
                  </a:cubicBezTo>
                  <a:cubicBezTo>
                    <a:pt x="10580" y="4412"/>
                    <a:pt x="9716" y="3322"/>
                    <a:pt x="9284" y="2266"/>
                  </a:cubicBezTo>
                  <a:cubicBezTo>
                    <a:pt x="9577" y="2223"/>
                    <a:pt x="9865" y="2175"/>
                    <a:pt x="10148" y="2122"/>
                  </a:cubicBezTo>
                  <a:cubicBezTo>
                    <a:pt x="10595" y="3528"/>
                    <a:pt x="11329" y="4685"/>
                    <a:pt x="11881" y="5420"/>
                  </a:cubicBezTo>
                  <a:cubicBezTo>
                    <a:pt x="11926" y="5478"/>
                    <a:pt x="11982" y="5502"/>
                    <a:pt x="12037" y="5502"/>
                  </a:cubicBezTo>
                  <a:cubicBezTo>
                    <a:pt x="12183" y="5502"/>
                    <a:pt x="12319" y="5333"/>
                    <a:pt x="12208" y="5180"/>
                  </a:cubicBezTo>
                  <a:cubicBezTo>
                    <a:pt x="11680" y="4474"/>
                    <a:pt x="10979" y="3380"/>
                    <a:pt x="10547" y="2040"/>
                  </a:cubicBezTo>
                  <a:cubicBezTo>
                    <a:pt x="10916" y="1954"/>
                    <a:pt x="11272" y="1858"/>
                    <a:pt x="11603" y="1748"/>
                  </a:cubicBezTo>
                  <a:lnTo>
                    <a:pt x="11737" y="1704"/>
                  </a:lnTo>
                  <a:cubicBezTo>
                    <a:pt x="11766" y="2991"/>
                    <a:pt x="12131" y="4388"/>
                    <a:pt x="12448" y="5357"/>
                  </a:cubicBezTo>
                  <a:cubicBezTo>
                    <a:pt x="12479" y="5457"/>
                    <a:pt x="12556" y="5500"/>
                    <a:pt x="12634" y="5500"/>
                  </a:cubicBezTo>
                  <a:cubicBezTo>
                    <a:pt x="12759" y="5500"/>
                    <a:pt x="12885" y="5392"/>
                    <a:pt x="12832" y="5233"/>
                  </a:cubicBezTo>
                  <a:cubicBezTo>
                    <a:pt x="12515" y="4249"/>
                    <a:pt x="12140" y="2828"/>
                    <a:pt x="12140" y="1551"/>
                  </a:cubicBezTo>
                  <a:cubicBezTo>
                    <a:pt x="12452" y="1431"/>
                    <a:pt x="12750" y="1272"/>
                    <a:pt x="13028" y="1090"/>
                  </a:cubicBezTo>
                  <a:cubicBezTo>
                    <a:pt x="13105" y="1037"/>
                    <a:pt x="13177" y="984"/>
                    <a:pt x="13245" y="922"/>
                  </a:cubicBezTo>
                  <a:close/>
                  <a:moveTo>
                    <a:pt x="812" y="7258"/>
                  </a:moveTo>
                  <a:cubicBezTo>
                    <a:pt x="1556" y="9769"/>
                    <a:pt x="1791" y="11626"/>
                    <a:pt x="1450" y="12246"/>
                  </a:cubicBezTo>
                  <a:cubicBezTo>
                    <a:pt x="1431" y="12289"/>
                    <a:pt x="1388" y="12313"/>
                    <a:pt x="1340" y="12313"/>
                  </a:cubicBezTo>
                  <a:lnTo>
                    <a:pt x="620" y="12313"/>
                  </a:lnTo>
                  <a:lnTo>
                    <a:pt x="620" y="7258"/>
                  </a:lnTo>
                  <a:close/>
                  <a:moveTo>
                    <a:pt x="3946" y="10748"/>
                  </a:moveTo>
                  <a:cubicBezTo>
                    <a:pt x="4186" y="10748"/>
                    <a:pt x="4383" y="10945"/>
                    <a:pt x="4383" y="11190"/>
                  </a:cubicBezTo>
                  <a:lnTo>
                    <a:pt x="4383" y="12313"/>
                  </a:lnTo>
                  <a:lnTo>
                    <a:pt x="2449" y="12313"/>
                  </a:lnTo>
                  <a:lnTo>
                    <a:pt x="2449" y="11190"/>
                  </a:lnTo>
                  <a:cubicBezTo>
                    <a:pt x="2449" y="10945"/>
                    <a:pt x="2646" y="10748"/>
                    <a:pt x="2890" y="10748"/>
                  </a:cubicBezTo>
                  <a:close/>
                  <a:moveTo>
                    <a:pt x="6284" y="10748"/>
                  </a:moveTo>
                  <a:cubicBezTo>
                    <a:pt x="6529" y="10748"/>
                    <a:pt x="6726" y="10945"/>
                    <a:pt x="6726" y="11190"/>
                  </a:cubicBezTo>
                  <a:lnTo>
                    <a:pt x="6726" y="12313"/>
                  </a:lnTo>
                  <a:lnTo>
                    <a:pt x="4791" y="12313"/>
                  </a:lnTo>
                  <a:lnTo>
                    <a:pt x="4791" y="11190"/>
                  </a:lnTo>
                  <a:cubicBezTo>
                    <a:pt x="4791" y="10945"/>
                    <a:pt x="4988" y="10748"/>
                    <a:pt x="5228" y="10748"/>
                  </a:cubicBezTo>
                  <a:close/>
                  <a:moveTo>
                    <a:pt x="8627" y="10748"/>
                  </a:moveTo>
                  <a:cubicBezTo>
                    <a:pt x="8867" y="10748"/>
                    <a:pt x="9063" y="10945"/>
                    <a:pt x="9063" y="11190"/>
                  </a:cubicBezTo>
                  <a:lnTo>
                    <a:pt x="9063" y="12313"/>
                  </a:lnTo>
                  <a:lnTo>
                    <a:pt x="7134" y="12313"/>
                  </a:lnTo>
                  <a:lnTo>
                    <a:pt x="7134" y="11190"/>
                  </a:lnTo>
                  <a:cubicBezTo>
                    <a:pt x="7134" y="10945"/>
                    <a:pt x="7326" y="10748"/>
                    <a:pt x="7571" y="10748"/>
                  </a:cubicBezTo>
                  <a:close/>
                  <a:moveTo>
                    <a:pt x="10964" y="10748"/>
                  </a:moveTo>
                  <a:cubicBezTo>
                    <a:pt x="11209" y="10748"/>
                    <a:pt x="11406" y="10945"/>
                    <a:pt x="11406" y="11190"/>
                  </a:cubicBezTo>
                  <a:lnTo>
                    <a:pt x="11406" y="12313"/>
                  </a:lnTo>
                  <a:lnTo>
                    <a:pt x="9472" y="12313"/>
                  </a:lnTo>
                  <a:lnTo>
                    <a:pt x="9472" y="11190"/>
                  </a:lnTo>
                  <a:cubicBezTo>
                    <a:pt x="9472" y="10945"/>
                    <a:pt x="9668" y="10748"/>
                    <a:pt x="9908" y="10748"/>
                  </a:cubicBezTo>
                  <a:close/>
                  <a:moveTo>
                    <a:pt x="12630" y="7258"/>
                  </a:moveTo>
                  <a:cubicBezTo>
                    <a:pt x="12174" y="8818"/>
                    <a:pt x="11584" y="11266"/>
                    <a:pt x="11996" y="12313"/>
                  </a:cubicBezTo>
                  <a:lnTo>
                    <a:pt x="11809" y="12313"/>
                  </a:lnTo>
                  <a:lnTo>
                    <a:pt x="11809" y="11190"/>
                  </a:lnTo>
                  <a:cubicBezTo>
                    <a:pt x="11809" y="10724"/>
                    <a:pt x="11430" y="10345"/>
                    <a:pt x="10964" y="10345"/>
                  </a:cubicBezTo>
                  <a:lnTo>
                    <a:pt x="9908" y="10345"/>
                  </a:lnTo>
                  <a:cubicBezTo>
                    <a:pt x="9740" y="10542"/>
                    <a:pt x="9504" y="10640"/>
                    <a:pt x="9267" y="10640"/>
                  </a:cubicBezTo>
                  <a:cubicBezTo>
                    <a:pt x="9031" y="10640"/>
                    <a:pt x="8795" y="10542"/>
                    <a:pt x="8627" y="10345"/>
                  </a:cubicBezTo>
                  <a:lnTo>
                    <a:pt x="7571" y="10345"/>
                  </a:lnTo>
                  <a:cubicBezTo>
                    <a:pt x="7403" y="10542"/>
                    <a:pt x="7165" y="10640"/>
                    <a:pt x="6927" y="10640"/>
                  </a:cubicBezTo>
                  <a:cubicBezTo>
                    <a:pt x="6690" y="10640"/>
                    <a:pt x="6452" y="10542"/>
                    <a:pt x="6284" y="10345"/>
                  </a:cubicBezTo>
                  <a:lnTo>
                    <a:pt x="5228" y="10345"/>
                  </a:lnTo>
                  <a:cubicBezTo>
                    <a:pt x="5060" y="10542"/>
                    <a:pt x="4824" y="10640"/>
                    <a:pt x="4587" y="10640"/>
                  </a:cubicBezTo>
                  <a:cubicBezTo>
                    <a:pt x="4351" y="10640"/>
                    <a:pt x="4114" y="10542"/>
                    <a:pt x="3946" y="10345"/>
                  </a:cubicBezTo>
                  <a:lnTo>
                    <a:pt x="2886" y="10345"/>
                  </a:lnTo>
                  <a:cubicBezTo>
                    <a:pt x="2420" y="10345"/>
                    <a:pt x="2045" y="10724"/>
                    <a:pt x="2041" y="11190"/>
                  </a:cubicBezTo>
                  <a:lnTo>
                    <a:pt x="2041" y="12313"/>
                  </a:lnTo>
                  <a:lnTo>
                    <a:pt x="1868" y="12313"/>
                  </a:lnTo>
                  <a:cubicBezTo>
                    <a:pt x="2281" y="11271"/>
                    <a:pt x="1690" y="8823"/>
                    <a:pt x="1234" y="7258"/>
                  </a:cubicBezTo>
                  <a:lnTo>
                    <a:pt x="1642" y="7258"/>
                  </a:lnTo>
                  <a:cubicBezTo>
                    <a:pt x="1834" y="7844"/>
                    <a:pt x="2084" y="8665"/>
                    <a:pt x="2276" y="9500"/>
                  </a:cubicBezTo>
                  <a:cubicBezTo>
                    <a:pt x="2302" y="9610"/>
                    <a:pt x="2386" y="9658"/>
                    <a:pt x="2471" y="9658"/>
                  </a:cubicBezTo>
                  <a:cubicBezTo>
                    <a:pt x="2590" y="9658"/>
                    <a:pt x="2711" y="9563"/>
                    <a:pt x="2674" y="9409"/>
                  </a:cubicBezTo>
                  <a:cubicBezTo>
                    <a:pt x="2636" y="9236"/>
                    <a:pt x="2593" y="9068"/>
                    <a:pt x="2550" y="8900"/>
                  </a:cubicBezTo>
                  <a:lnTo>
                    <a:pt x="11315" y="8900"/>
                  </a:lnTo>
                  <a:cubicBezTo>
                    <a:pt x="11272" y="9068"/>
                    <a:pt x="11228" y="9241"/>
                    <a:pt x="11190" y="9414"/>
                  </a:cubicBezTo>
                  <a:cubicBezTo>
                    <a:pt x="11154" y="9568"/>
                    <a:pt x="11274" y="9663"/>
                    <a:pt x="11392" y="9663"/>
                  </a:cubicBezTo>
                  <a:cubicBezTo>
                    <a:pt x="11477" y="9663"/>
                    <a:pt x="11560" y="9615"/>
                    <a:pt x="11584" y="9505"/>
                  </a:cubicBezTo>
                  <a:cubicBezTo>
                    <a:pt x="11780" y="8670"/>
                    <a:pt x="12030" y="7844"/>
                    <a:pt x="12222" y="7258"/>
                  </a:cubicBezTo>
                  <a:close/>
                  <a:moveTo>
                    <a:pt x="13249" y="7258"/>
                  </a:moveTo>
                  <a:lnTo>
                    <a:pt x="13245" y="12313"/>
                  </a:lnTo>
                  <a:lnTo>
                    <a:pt x="12524" y="12313"/>
                  </a:lnTo>
                  <a:cubicBezTo>
                    <a:pt x="12481" y="12313"/>
                    <a:pt x="12438" y="12289"/>
                    <a:pt x="12414" y="12246"/>
                  </a:cubicBezTo>
                  <a:cubicBezTo>
                    <a:pt x="12073" y="11626"/>
                    <a:pt x="12313" y="9769"/>
                    <a:pt x="13052" y="7258"/>
                  </a:cubicBezTo>
                  <a:close/>
                  <a:moveTo>
                    <a:pt x="413" y="0"/>
                  </a:moveTo>
                  <a:cubicBezTo>
                    <a:pt x="303" y="0"/>
                    <a:pt x="212" y="92"/>
                    <a:pt x="212" y="207"/>
                  </a:cubicBezTo>
                  <a:lnTo>
                    <a:pt x="212" y="6092"/>
                  </a:lnTo>
                  <a:cubicBezTo>
                    <a:pt x="82" y="6159"/>
                    <a:pt x="1" y="6293"/>
                    <a:pt x="1" y="6442"/>
                  </a:cubicBezTo>
                  <a:lnTo>
                    <a:pt x="1" y="6865"/>
                  </a:lnTo>
                  <a:cubicBezTo>
                    <a:pt x="1" y="7009"/>
                    <a:pt x="82" y="7148"/>
                    <a:pt x="212" y="7215"/>
                  </a:cubicBezTo>
                  <a:lnTo>
                    <a:pt x="212" y="12519"/>
                  </a:lnTo>
                  <a:cubicBezTo>
                    <a:pt x="212" y="12630"/>
                    <a:pt x="303" y="12721"/>
                    <a:pt x="413" y="12721"/>
                  </a:cubicBezTo>
                  <a:lnTo>
                    <a:pt x="13451" y="12721"/>
                  </a:lnTo>
                  <a:cubicBezTo>
                    <a:pt x="13566" y="12721"/>
                    <a:pt x="13657" y="12630"/>
                    <a:pt x="13657" y="12519"/>
                  </a:cubicBezTo>
                  <a:lnTo>
                    <a:pt x="13657" y="7215"/>
                  </a:lnTo>
                  <a:cubicBezTo>
                    <a:pt x="13787" y="7148"/>
                    <a:pt x="13869" y="7009"/>
                    <a:pt x="13869" y="6865"/>
                  </a:cubicBezTo>
                  <a:lnTo>
                    <a:pt x="13869" y="6442"/>
                  </a:lnTo>
                  <a:cubicBezTo>
                    <a:pt x="13869" y="6293"/>
                    <a:pt x="13787" y="6159"/>
                    <a:pt x="13657" y="6092"/>
                  </a:cubicBezTo>
                  <a:lnTo>
                    <a:pt x="13657" y="207"/>
                  </a:lnTo>
                  <a:cubicBezTo>
                    <a:pt x="13657" y="92"/>
                    <a:pt x="13566" y="0"/>
                    <a:pt x="1345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97" name="Google Shape;24897;p76"/>
          <p:cNvGrpSpPr/>
          <p:nvPr/>
        </p:nvGrpSpPr>
        <p:grpSpPr>
          <a:xfrm>
            <a:off x="5289454" y="2484138"/>
            <a:ext cx="371840" cy="252068"/>
            <a:chOff x="5289454" y="2484138"/>
            <a:chExt cx="371840" cy="252068"/>
          </a:xfrm>
        </p:grpSpPr>
        <p:sp>
          <p:nvSpPr>
            <p:cNvPr id="24898" name="Google Shape;24898;p76"/>
            <p:cNvSpPr/>
            <p:nvPr/>
          </p:nvSpPr>
          <p:spPr>
            <a:xfrm>
              <a:off x="5547418" y="2628409"/>
              <a:ext cx="74861" cy="47820"/>
            </a:xfrm>
            <a:custGeom>
              <a:rect b="b" l="l" r="r" t="t"/>
              <a:pathLst>
                <a:path extrusionOk="0" h="1825" w="2857">
                  <a:moveTo>
                    <a:pt x="1" y="0"/>
                  </a:moveTo>
                  <a:lnTo>
                    <a:pt x="1" y="1824"/>
                  </a:lnTo>
                  <a:lnTo>
                    <a:pt x="2857" y="1824"/>
                  </a:lnTo>
                  <a:lnTo>
                    <a:pt x="2857" y="0"/>
                  </a:ln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9" name="Google Shape;24899;p76"/>
            <p:cNvSpPr/>
            <p:nvPr/>
          </p:nvSpPr>
          <p:spPr>
            <a:xfrm>
              <a:off x="5547418" y="2652305"/>
              <a:ext cx="74861" cy="23923"/>
            </a:xfrm>
            <a:custGeom>
              <a:rect b="b" l="l" r="r" t="t"/>
              <a:pathLst>
                <a:path extrusionOk="0" h="913" w="2857">
                  <a:moveTo>
                    <a:pt x="1" y="0"/>
                  </a:moveTo>
                  <a:lnTo>
                    <a:pt x="1" y="912"/>
                  </a:lnTo>
                  <a:lnTo>
                    <a:pt x="2857" y="912"/>
                  </a:lnTo>
                  <a:lnTo>
                    <a:pt x="2857" y="0"/>
                  </a:ln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0" name="Google Shape;24900;p76"/>
            <p:cNvSpPr/>
            <p:nvPr/>
          </p:nvSpPr>
          <p:spPr>
            <a:xfrm>
              <a:off x="5603517" y="2596494"/>
              <a:ext cx="52353" cy="111623"/>
            </a:xfrm>
            <a:custGeom>
              <a:rect b="b" l="l" r="r" t="t"/>
              <a:pathLst>
                <a:path extrusionOk="0" h="4260" w="1998">
                  <a:moveTo>
                    <a:pt x="1782" y="1"/>
                  </a:moveTo>
                  <a:cubicBezTo>
                    <a:pt x="1763" y="1"/>
                    <a:pt x="1744" y="3"/>
                    <a:pt x="1724" y="9"/>
                  </a:cubicBezTo>
                  <a:lnTo>
                    <a:pt x="164" y="436"/>
                  </a:lnTo>
                  <a:cubicBezTo>
                    <a:pt x="68" y="460"/>
                    <a:pt x="1" y="546"/>
                    <a:pt x="1" y="647"/>
                  </a:cubicBezTo>
                  <a:lnTo>
                    <a:pt x="1" y="3614"/>
                  </a:lnTo>
                  <a:cubicBezTo>
                    <a:pt x="1" y="3714"/>
                    <a:pt x="68" y="3801"/>
                    <a:pt x="164" y="3825"/>
                  </a:cubicBezTo>
                  <a:lnTo>
                    <a:pt x="1724" y="4252"/>
                  </a:lnTo>
                  <a:cubicBezTo>
                    <a:pt x="1744" y="4257"/>
                    <a:pt x="1763" y="4260"/>
                    <a:pt x="1782" y="4260"/>
                  </a:cubicBezTo>
                  <a:cubicBezTo>
                    <a:pt x="1898" y="4260"/>
                    <a:pt x="1998" y="4165"/>
                    <a:pt x="1998" y="4041"/>
                  </a:cubicBezTo>
                  <a:lnTo>
                    <a:pt x="1998" y="220"/>
                  </a:lnTo>
                  <a:cubicBezTo>
                    <a:pt x="1998" y="96"/>
                    <a:pt x="1898" y="1"/>
                    <a:pt x="1782"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1" name="Google Shape;24901;p76"/>
            <p:cNvSpPr/>
            <p:nvPr/>
          </p:nvSpPr>
          <p:spPr>
            <a:xfrm>
              <a:off x="5329963" y="2573803"/>
              <a:ext cx="240644" cy="157005"/>
            </a:xfrm>
            <a:custGeom>
              <a:rect b="b" l="l" r="r" t="t"/>
              <a:pathLst>
                <a:path extrusionOk="0" h="5992" w="9184">
                  <a:moveTo>
                    <a:pt x="307" y="1"/>
                  </a:moveTo>
                  <a:cubicBezTo>
                    <a:pt x="135" y="1"/>
                    <a:pt x="0" y="140"/>
                    <a:pt x="0" y="308"/>
                  </a:cubicBezTo>
                  <a:lnTo>
                    <a:pt x="0" y="5684"/>
                  </a:lnTo>
                  <a:cubicBezTo>
                    <a:pt x="0" y="5852"/>
                    <a:pt x="135" y="5992"/>
                    <a:pt x="307" y="5992"/>
                  </a:cubicBezTo>
                  <a:lnTo>
                    <a:pt x="8876" y="5992"/>
                  </a:lnTo>
                  <a:cubicBezTo>
                    <a:pt x="9049" y="5992"/>
                    <a:pt x="9183" y="5852"/>
                    <a:pt x="9183" y="5684"/>
                  </a:cubicBezTo>
                  <a:lnTo>
                    <a:pt x="9183" y="308"/>
                  </a:lnTo>
                  <a:cubicBezTo>
                    <a:pt x="9183" y="140"/>
                    <a:pt x="9049" y="1"/>
                    <a:pt x="887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2" name="Google Shape;24902;p76"/>
            <p:cNvSpPr/>
            <p:nvPr/>
          </p:nvSpPr>
          <p:spPr>
            <a:xfrm>
              <a:off x="5329832" y="2573803"/>
              <a:ext cx="240880" cy="157005"/>
            </a:xfrm>
            <a:custGeom>
              <a:rect b="b" l="l" r="r" t="t"/>
              <a:pathLst>
                <a:path extrusionOk="0" h="5992" w="9193">
                  <a:moveTo>
                    <a:pt x="7460" y="1"/>
                  </a:moveTo>
                  <a:cubicBezTo>
                    <a:pt x="7633" y="1"/>
                    <a:pt x="7772" y="140"/>
                    <a:pt x="7772" y="308"/>
                  </a:cubicBezTo>
                  <a:lnTo>
                    <a:pt x="7772" y="5171"/>
                  </a:lnTo>
                  <a:cubicBezTo>
                    <a:pt x="7772" y="5406"/>
                    <a:pt x="7580" y="5593"/>
                    <a:pt x="7350" y="5593"/>
                  </a:cubicBezTo>
                  <a:lnTo>
                    <a:pt x="308" y="5593"/>
                  </a:lnTo>
                  <a:cubicBezTo>
                    <a:pt x="154" y="5593"/>
                    <a:pt x="29" y="5488"/>
                    <a:pt x="0" y="5339"/>
                  </a:cubicBezTo>
                  <a:lnTo>
                    <a:pt x="0" y="5684"/>
                  </a:lnTo>
                  <a:cubicBezTo>
                    <a:pt x="0" y="5857"/>
                    <a:pt x="140" y="5992"/>
                    <a:pt x="312" y="5992"/>
                  </a:cubicBezTo>
                  <a:lnTo>
                    <a:pt x="8881" y="5992"/>
                  </a:lnTo>
                  <a:cubicBezTo>
                    <a:pt x="9054" y="5992"/>
                    <a:pt x="9188" y="5857"/>
                    <a:pt x="9188" y="5684"/>
                  </a:cubicBezTo>
                  <a:lnTo>
                    <a:pt x="9188" y="308"/>
                  </a:lnTo>
                  <a:cubicBezTo>
                    <a:pt x="9193" y="299"/>
                    <a:pt x="9188" y="289"/>
                    <a:pt x="9188" y="284"/>
                  </a:cubicBezTo>
                  <a:cubicBezTo>
                    <a:pt x="9174" y="121"/>
                    <a:pt x="9039" y="1"/>
                    <a:pt x="8881"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3" name="Google Shape;24903;p76"/>
            <p:cNvSpPr/>
            <p:nvPr/>
          </p:nvSpPr>
          <p:spPr>
            <a:xfrm>
              <a:off x="5303027" y="2489169"/>
              <a:ext cx="143799" cy="143799"/>
            </a:xfrm>
            <a:custGeom>
              <a:rect b="b" l="l" r="r" t="t"/>
              <a:pathLst>
                <a:path extrusionOk="0" h="5488" w="5488">
                  <a:moveTo>
                    <a:pt x="2747" y="0"/>
                  </a:moveTo>
                  <a:cubicBezTo>
                    <a:pt x="1230" y="0"/>
                    <a:pt x="1" y="1229"/>
                    <a:pt x="1" y="2746"/>
                  </a:cubicBezTo>
                  <a:cubicBezTo>
                    <a:pt x="1" y="4258"/>
                    <a:pt x="1230" y="5487"/>
                    <a:pt x="2747" y="5487"/>
                  </a:cubicBezTo>
                  <a:cubicBezTo>
                    <a:pt x="4259" y="5487"/>
                    <a:pt x="5488" y="4258"/>
                    <a:pt x="5488" y="2746"/>
                  </a:cubicBezTo>
                  <a:cubicBezTo>
                    <a:pt x="5488" y="1229"/>
                    <a:pt x="4259" y="0"/>
                    <a:pt x="2747" y="0"/>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4" name="Google Shape;24904;p76"/>
            <p:cNvSpPr/>
            <p:nvPr/>
          </p:nvSpPr>
          <p:spPr>
            <a:xfrm>
              <a:off x="5324172" y="2510288"/>
              <a:ext cx="130462" cy="123230"/>
            </a:xfrm>
            <a:custGeom>
              <a:rect b="b" l="l" r="r" t="t"/>
              <a:pathLst>
                <a:path extrusionOk="0" h="4703" w="4979">
                  <a:moveTo>
                    <a:pt x="3879" y="1"/>
                  </a:moveTo>
                  <a:lnTo>
                    <a:pt x="0" y="3879"/>
                  </a:lnTo>
                  <a:cubicBezTo>
                    <a:pt x="537" y="4428"/>
                    <a:pt x="1247" y="4703"/>
                    <a:pt x="1958" y="4703"/>
                  </a:cubicBezTo>
                  <a:cubicBezTo>
                    <a:pt x="2659" y="4703"/>
                    <a:pt x="3362" y="4435"/>
                    <a:pt x="3898" y="3899"/>
                  </a:cubicBezTo>
                  <a:cubicBezTo>
                    <a:pt x="4978" y="2823"/>
                    <a:pt x="4969" y="1066"/>
                    <a:pt x="3879" y="1"/>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5" name="Google Shape;24905;p76"/>
            <p:cNvSpPr/>
            <p:nvPr/>
          </p:nvSpPr>
          <p:spPr>
            <a:xfrm>
              <a:off x="5485423" y="2654323"/>
              <a:ext cx="52588" cy="52588"/>
            </a:xfrm>
            <a:custGeom>
              <a:rect b="b" l="l" r="r" t="t"/>
              <a:pathLst>
                <a:path extrusionOk="0" h="2007" w="2007">
                  <a:moveTo>
                    <a:pt x="91" y="0"/>
                  </a:moveTo>
                  <a:cubicBezTo>
                    <a:pt x="43" y="0"/>
                    <a:pt x="0" y="43"/>
                    <a:pt x="0" y="91"/>
                  </a:cubicBezTo>
                  <a:lnTo>
                    <a:pt x="0" y="1915"/>
                  </a:lnTo>
                  <a:cubicBezTo>
                    <a:pt x="0" y="1968"/>
                    <a:pt x="43" y="2007"/>
                    <a:pt x="91" y="2007"/>
                  </a:cubicBezTo>
                  <a:lnTo>
                    <a:pt x="1916" y="2007"/>
                  </a:lnTo>
                  <a:cubicBezTo>
                    <a:pt x="1968" y="2007"/>
                    <a:pt x="2007" y="1968"/>
                    <a:pt x="2007" y="1915"/>
                  </a:cubicBezTo>
                  <a:lnTo>
                    <a:pt x="2007" y="91"/>
                  </a:lnTo>
                  <a:cubicBezTo>
                    <a:pt x="2007" y="43"/>
                    <a:pt x="1968" y="0"/>
                    <a:pt x="1916" y="0"/>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6" name="Google Shape;24906;p76"/>
            <p:cNvSpPr/>
            <p:nvPr/>
          </p:nvSpPr>
          <p:spPr>
            <a:xfrm>
              <a:off x="5342776" y="2536988"/>
              <a:ext cx="56257" cy="48160"/>
            </a:xfrm>
            <a:custGeom>
              <a:rect b="b" l="l" r="r" t="t"/>
              <a:pathLst>
                <a:path extrusionOk="0" h="1838" w="2147">
                  <a:moveTo>
                    <a:pt x="1225" y="0"/>
                  </a:moveTo>
                  <a:cubicBezTo>
                    <a:pt x="999" y="0"/>
                    <a:pt x="768" y="85"/>
                    <a:pt x="582" y="273"/>
                  </a:cubicBezTo>
                  <a:cubicBezTo>
                    <a:pt x="1" y="849"/>
                    <a:pt x="409" y="1838"/>
                    <a:pt x="1230" y="1838"/>
                  </a:cubicBezTo>
                  <a:cubicBezTo>
                    <a:pt x="1734" y="1838"/>
                    <a:pt x="2146" y="1425"/>
                    <a:pt x="2146" y="921"/>
                  </a:cubicBezTo>
                  <a:cubicBezTo>
                    <a:pt x="2146" y="366"/>
                    <a:pt x="1695" y="0"/>
                    <a:pt x="1225"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7" name="Google Shape;24907;p76"/>
            <p:cNvSpPr/>
            <p:nvPr/>
          </p:nvSpPr>
          <p:spPr>
            <a:xfrm>
              <a:off x="5465797" y="2505886"/>
              <a:ext cx="110339" cy="110339"/>
            </a:xfrm>
            <a:custGeom>
              <a:rect b="b" l="l" r="r" t="t"/>
              <a:pathLst>
                <a:path extrusionOk="0" h="4211" w="4211">
                  <a:moveTo>
                    <a:pt x="2108" y="1"/>
                  </a:moveTo>
                  <a:cubicBezTo>
                    <a:pt x="941" y="1"/>
                    <a:pt x="0" y="946"/>
                    <a:pt x="0" y="2108"/>
                  </a:cubicBezTo>
                  <a:cubicBezTo>
                    <a:pt x="0" y="3270"/>
                    <a:pt x="941" y="4211"/>
                    <a:pt x="2108" y="4211"/>
                  </a:cubicBezTo>
                  <a:cubicBezTo>
                    <a:pt x="3269" y="4211"/>
                    <a:pt x="4210" y="3270"/>
                    <a:pt x="4210" y="2108"/>
                  </a:cubicBezTo>
                  <a:cubicBezTo>
                    <a:pt x="4210" y="946"/>
                    <a:pt x="3269" y="1"/>
                    <a:pt x="2108" y="1"/>
                  </a:cubicBez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8" name="Google Shape;24908;p76"/>
            <p:cNvSpPr/>
            <p:nvPr/>
          </p:nvSpPr>
          <p:spPr>
            <a:xfrm>
              <a:off x="5482016" y="2522131"/>
              <a:ext cx="99517" cy="94119"/>
            </a:xfrm>
            <a:custGeom>
              <a:rect b="b" l="l" r="r" t="t"/>
              <a:pathLst>
                <a:path extrusionOk="0" h="3592" w="3798">
                  <a:moveTo>
                    <a:pt x="2977" y="0"/>
                  </a:moveTo>
                  <a:lnTo>
                    <a:pt x="1" y="2976"/>
                  </a:lnTo>
                  <a:cubicBezTo>
                    <a:pt x="411" y="3387"/>
                    <a:pt x="949" y="3592"/>
                    <a:pt x="1487" y="3592"/>
                  </a:cubicBezTo>
                  <a:cubicBezTo>
                    <a:pt x="2025" y="3592"/>
                    <a:pt x="2564" y="3387"/>
                    <a:pt x="2977" y="2976"/>
                  </a:cubicBezTo>
                  <a:cubicBezTo>
                    <a:pt x="3798" y="2155"/>
                    <a:pt x="3798" y="821"/>
                    <a:pt x="2977" y="0"/>
                  </a:cubicBezTo>
                  <a:close/>
                </a:path>
              </a:pathLst>
            </a:custGeom>
            <a:solidFill>
              <a:srgbClr val="27415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9" name="Google Shape;24909;p76"/>
            <p:cNvSpPr/>
            <p:nvPr/>
          </p:nvSpPr>
          <p:spPr>
            <a:xfrm>
              <a:off x="5501275" y="2546290"/>
              <a:ext cx="34482" cy="29556"/>
            </a:xfrm>
            <a:custGeom>
              <a:rect b="b" l="l" r="r" t="t"/>
              <a:pathLst>
                <a:path extrusionOk="0" h="1128" w="1316">
                  <a:moveTo>
                    <a:pt x="750" y="1"/>
                  </a:moveTo>
                  <a:cubicBezTo>
                    <a:pt x="612" y="1"/>
                    <a:pt x="470" y="53"/>
                    <a:pt x="355" y="168"/>
                  </a:cubicBezTo>
                  <a:cubicBezTo>
                    <a:pt x="0" y="523"/>
                    <a:pt x="250" y="1128"/>
                    <a:pt x="754" y="1128"/>
                  </a:cubicBezTo>
                  <a:cubicBezTo>
                    <a:pt x="1061" y="1128"/>
                    <a:pt x="1315" y="873"/>
                    <a:pt x="1315" y="566"/>
                  </a:cubicBezTo>
                  <a:cubicBezTo>
                    <a:pt x="1315" y="225"/>
                    <a:pt x="1039" y="1"/>
                    <a:pt x="750"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0" name="Google Shape;24910;p76"/>
            <p:cNvSpPr/>
            <p:nvPr/>
          </p:nvSpPr>
          <p:spPr>
            <a:xfrm>
              <a:off x="5511704" y="2654323"/>
              <a:ext cx="26307" cy="52588"/>
            </a:xfrm>
            <a:custGeom>
              <a:rect b="b" l="l" r="r" t="t"/>
              <a:pathLst>
                <a:path extrusionOk="0" h="2007" w="1004">
                  <a:moveTo>
                    <a:pt x="1" y="0"/>
                  </a:moveTo>
                  <a:lnTo>
                    <a:pt x="1" y="2007"/>
                  </a:lnTo>
                  <a:lnTo>
                    <a:pt x="913" y="2007"/>
                  </a:lnTo>
                  <a:cubicBezTo>
                    <a:pt x="965" y="2007"/>
                    <a:pt x="1004" y="1968"/>
                    <a:pt x="1004" y="1915"/>
                  </a:cubicBezTo>
                  <a:lnTo>
                    <a:pt x="1004" y="91"/>
                  </a:lnTo>
                  <a:cubicBezTo>
                    <a:pt x="1004" y="43"/>
                    <a:pt x="965" y="0"/>
                    <a:pt x="91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1" name="Google Shape;24911;p76"/>
            <p:cNvSpPr/>
            <p:nvPr/>
          </p:nvSpPr>
          <p:spPr>
            <a:xfrm>
              <a:off x="5603648" y="2652305"/>
              <a:ext cx="52353" cy="55811"/>
            </a:xfrm>
            <a:custGeom>
              <a:rect b="b" l="l" r="r" t="t"/>
              <a:pathLst>
                <a:path extrusionOk="0" h="2130" w="1998">
                  <a:moveTo>
                    <a:pt x="1" y="0"/>
                  </a:moveTo>
                  <a:lnTo>
                    <a:pt x="1" y="1484"/>
                  </a:lnTo>
                  <a:cubicBezTo>
                    <a:pt x="1" y="1584"/>
                    <a:pt x="63" y="1671"/>
                    <a:pt x="159" y="1695"/>
                  </a:cubicBezTo>
                  <a:lnTo>
                    <a:pt x="1719" y="2122"/>
                  </a:lnTo>
                  <a:cubicBezTo>
                    <a:pt x="1739" y="2127"/>
                    <a:pt x="1758" y="2130"/>
                    <a:pt x="1777" y="2130"/>
                  </a:cubicBezTo>
                  <a:cubicBezTo>
                    <a:pt x="1895" y="2130"/>
                    <a:pt x="1997" y="2035"/>
                    <a:pt x="1997" y="1911"/>
                  </a:cubicBezTo>
                  <a:lnTo>
                    <a:pt x="1997"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2" name="Google Shape;24912;p76"/>
            <p:cNvSpPr/>
            <p:nvPr/>
          </p:nvSpPr>
          <p:spPr>
            <a:xfrm>
              <a:off x="5374979" y="2537093"/>
              <a:ext cx="24054" cy="48055"/>
            </a:xfrm>
            <a:custGeom>
              <a:rect b="b" l="l" r="r" t="t"/>
              <a:pathLst>
                <a:path extrusionOk="0" h="1834" w="918">
                  <a:moveTo>
                    <a:pt x="1" y="0"/>
                  </a:moveTo>
                  <a:lnTo>
                    <a:pt x="1" y="1834"/>
                  </a:lnTo>
                  <a:cubicBezTo>
                    <a:pt x="505" y="1834"/>
                    <a:pt x="917" y="1421"/>
                    <a:pt x="917" y="917"/>
                  </a:cubicBezTo>
                  <a:cubicBezTo>
                    <a:pt x="917" y="408"/>
                    <a:pt x="505"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3" name="Google Shape;24913;p76"/>
            <p:cNvSpPr/>
            <p:nvPr/>
          </p:nvSpPr>
          <p:spPr>
            <a:xfrm>
              <a:off x="5521006" y="2546395"/>
              <a:ext cx="14752" cy="29452"/>
            </a:xfrm>
            <a:custGeom>
              <a:rect b="b" l="l" r="r" t="t"/>
              <a:pathLst>
                <a:path extrusionOk="0" h="1124" w="563">
                  <a:moveTo>
                    <a:pt x="1" y="0"/>
                  </a:moveTo>
                  <a:lnTo>
                    <a:pt x="1" y="1124"/>
                  </a:lnTo>
                  <a:cubicBezTo>
                    <a:pt x="308" y="1124"/>
                    <a:pt x="562" y="869"/>
                    <a:pt x="562" y="562"/>
                  </a:cubicBezTo>
                  <a:cubicBezTo>
                    <a:pt x="562" y="250"/>
                    <a:pt x="308" y="0"/>
                    <a:pt x="1"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4" name="Google Shape;24914;p76"/>
            <p:cNvSpPr/>
            <p:nvPr/>
          </p:nvSpPr>
          <p:spPr>
            <a:xfrm>
              <a:off x="5395994" y="2516838"/>
              <a:ext cx="25285" cy="21407"/>
            </a:xfrm>
            <a:custGeom>
              <a:rect b="b" l="l" r="r" t="t"/>
              <a:pathLst>
                <a:path extrusionOk="0" h="817" w="965">
                  <a:moveTo>
                    <a:pt x="679" y="1"/>
                  </a:moveTo>
                  <a:cubicBezTo>
                    <a:pt x="634" y="1"/>
                    <a:pt x="586" y="18"/>
                    <a:pt x="543" y="58"/>
                  </a:cubicBezTo>
                  <a:lnTo>
                    <a:pt x="130" y="471"/>
                  </a:lnTo>
                  <a:cubicBezTo>
                    <a:pt x="0" y="600"/>
                    <a:pt x="91" y="816"/>
                    <a:pt x="269" y="816"/>
                  </a:cubicBezTo>
                  <a:lnTo>
                    <a:pt x="274" y="816"/>
                  </a:lnTo>
                  <a:cubicBezTo>
                    <a:pt x="327" y="816"/>
                    <a:pt x="379" y="797"/>
                    <a:pt x="418" y="759"/>
                  </a:cubicBezTo>
                  <a:lnTo>
                    <a:pt x="831" y="346"/>
                  </a:lnTo>
                  <a:cubicBezTo>
                    <a:pt x="964" y="198"/>
                    <a:pt x="834" y="1"/>
                    <a:pt x="6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5" name="Google Shape;24915;p76"/>
            <p:cNvSpPr/>
            <p:nvPr/>
          </p:nvSpPr>
          <p:spPr>
            <a:xfrm>
              <a:off x="5328601" y="2583655"/>
              <a:ext cx="26124" cy="21696"/>
            </a:xfrm>
            <a:custGeom>
              <a:rect b="b" l="l" r="r" t="t"/>
              <a:pathLst>
                <a:path extrusionOk="0" h="828" w="997">
                  <a:moveTo>
                    <a:pt x="699" y="0"/>
                  </a:moveTo>
                  <a:cubicBezTo>
                    <a:pt x="649" y="0"/>
                    <a:pt x="597" y="21"/>
                    <a:pt x="551" y="71"/>
                  </a:cubicBezTo>
                  <a:lnTo>
                    <a:pt x="139" y="484"/>
                  </a:lnTo>
                  <a:cubicBezTo>
                    <a:pt x="1" y="633"/>
                    <a:pt x="134" y="828"/>
                    <a:pt x="290" y="828"/>
                  </a:cubicBezTo>
                  <a:cubicBezTo>
                    <a:pt x="336" y="828"/>
                    <a:pt x="383" y="811"/>
                    <a:pt x="427" y="772"/>
                  </a:cubicBezTo>
                  <a:lnTo>
                    <a:pt x="839" y="355"/>
                  </a:lnTo>
                  <a:cubicBezTo>
                    <a:pt x="996" y="212"/>
                    <a:pt x="859" y="0"/>
                    <a:pt x="69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6" name="Google Shape;24916;p76"/>
            <p:cNvSpPr/>
            <p:nvPr/>
          </p:nvSpPr>
          <p:spPr>
            <a:xfrm>
              <a:off x="5395181" y="2583655"/>
              <a:ext cx="26098" cy="21696"/>
            </a:xfrm>
            <a:custGeom>
              <a:rect b="b" l="l" r="r" t="t"/>
              <a:pathLst>
                <a:path extrusionOk="0" h="828" w="996">
                  <a:moveTo>
                    <a:pt x="300" y="0"/>
                  </a:moveTo>
                  <a:cubicBezTo>
                    <a:pt x="140" y="0"/>
                    <a:pt x="0" y="212"/>
                    <a:pt x="161" y="355"/>
                  </a:cubicBezTo>
                  <a:lnTo>
                    <a:pt x="574" y="772"/>
                  </a:lnTo>
                  <a:cubicBezTo>
                    <a:pt x="617" y="811"/>
                    <a:pt x="664" y="828"/>
                    <a:pt x="709" y="828"/>
                  </a:cubicBezTo>
                  <a:cubicBezTo>
                    <a:pt x="864" y="828"/>
                    <a:pt x="996" y="633"/>
                    <a:pt x="862" y="484"/>
                  </a:cubicBezTo>
                  <a:lnTo>
                    <a:pt x="449" y="71"/>
                  </a:lnTo>
                  <a:cubicBezTo>
                    <a:pt x="403" y="21"/>
                    <a:pt x="351" y="0"/>
                    <a:pt x="3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7" name="Google Shape;24917;p76"/>
            <p:cNvSpPr/>
            <p:nvPr/>
          </p:nvSpPr>
          <p:spPr>
            <a:xfrm>
              <a:off x="5328103" y="2516472"/>
              <a:ext cx="26622" cy="22089"/>
            </a:xfrm>
            <a:custGeom>
              <a:rect b="b" l="l" r="r" t="t"/>
              <a:pathLst>
                <a:path extrusionOk="0" h="843" w="1016">
                  <a:moveTo>
                    <a:pt x="298" y="1"/>
                  </a:moveTo>
                  <a:cubicBezTo>
                    <a:pt x="138" y="1"/>
                    <a:pt x="0" y="214"/>
                    <a:pt x="158" y="360"/>
                  </a:cubicBezTo>
                  <a:lnTo>
                    <a:pt x="570" y="773"/>
                  </a:lnTo>
                  <a:cubicBezTo>
                    <a:pt x="616" y="822"/>
                    <a:pt x="668" y="842"/>
                    <a:pt x="717" y="842"/>
                  </a:cubicBezTo>
                  <a:cubicBezTo>
                    <a:pt x="877" y="842"/>
                    <a:pt x="1016" y="631"/>
                    <a:pt x="858" y="485"/>
                  </a:cubicBezTo>
                  <a:lnTo>
                    <a:pt x="446" y="72"/>
                  </a:lnTo>
                  <a:cubicBezTo>
                    <a:pt x="400" y="22"/>
                    <a:pt x="348" y="1"/>
                    <a:pt x="2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8" name="Google Shape;24918;p76"/>
            <p:cNvSpPr/>
            <p:nvPr/>
          </p:nvSpPr>
          <p:spPr>
            <a:xfrm>
              <a:off x="5536596" y="2527267"/>
              <a:ext cx="20359" cy="16508"/>
            </a:xfrm>
            <a:custGeom>
              <a:rect b="b" l="l" r="r" t="t"/>
              <a:pathLst>
                <a:path extrusionOk="0" h="630" w="777">
                  <a:moveTo>
                    <a:pt x="490" y="0"/>
                  </a:moveTo>
                  <a:cubicBezTo>
                    <a:pt x="444" y="0"/>
                    <a:pt x="396" y="18"/>
                    <a:pt x="351" y="58"/>
                  </a:cubicBezTo>
                  <a:lnTo>
                    <a:pt x="126" y="279"/>
                  </a:lnTo>
                  <a:cubicBezTo>
                    <a:pt x="1" y="409"/>
                    <a:pt x="92" y="625"/>
                    <a:pt x="270" y="625"/>
                  </a:cubicBezTo>
                  <a:lnTo>
                    <a:pt x="270" y="630"/>
                  </a:lnTo>
                  <a:cubicBezTo>
                    <a:pt x="327" y="630"/>
                    <a:pt x="375" y="606"/>
                    <a:pt x="414" y="567"/>
                  </a:cubicBezTo>
                  <a:lnTo>
                    <a:pt x="639" y="342"/>
                  </a:lnTo>
                  <a:cubicBezTo>
                    <a:pt x="776" y="194"/>
                    <a:pt x="645" y="0"/>
                    <a:pt x="4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9" name="Google Shape;24919;p76"/>
            <p:cNvSpPr/>
            <p:nvPr/>
          </p:nvSpPr>
          <p:spPr>
            <a:xfrm>
              <a:off x="5485292" y="2578519"/>
              <a:ext cx="20359" cy="16455"/>
            </a:xfrm>
            <a:custGeom>
              <a:rect b="b" l="l" r="r" t="t"/>
              <a:pathLst>
                <a:path extrusionOk="0" h="628" w="777">
                  <a:moveTo>
                    <a:pt x="487" y="1"/>
                  </a:moveTo>
                  <a:cubicBezTo>
                    <a:pt x="442" y="1"/>
                    <a:pt x="394" y="17"/>
                    <a:pt x="351" y="56"/>
                  </a:cubicBezTo>
                  <a:lnTo>
                    <a:pt x="130" y="282"/>
                  </a:lnTo>
                  <a:cubicBezTo>
                    <a:pt x="0" y="411"/>
                    <a:pt x="92" y="627"/>
                    <a:pt x="274" y="627"/>
                  </a:cubicBezTo>
                  <a:cubicBezTo>
                    <a:pt x="327" y="627"/>
                    <a:pt x="380" y="608"/>
                    <a:pt x="418" y="570"/>
                  </a:cubicBezTo>
                  <a:lnTo>
                    <a:pt x="639" y="344"/>
                  </a:lnTo>
                  <a:cubicBezTo>
                    <a:pt x="776" y="195"/>
                    <a:pt x="643" y="1"/>
                    <a:pt x="4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0" name="Google Shape;24920;p76"/>
            <p:cNvSpPr/>
            <p:nvPr/>
          </p:nvSpPr>
          <p:spPr>
            <a:xfrm>
              <a:off x="5536360" y="2578519"/>
              <a:ext cx="20595" cy="16455"/>
            </a:xfrm>
            <a:custGeom>
              <a:rect b="b" l="l" r="r" t="t"/>
              <a:pathLst>
                <a:path extrusionOk="0" h="628" w="786">
                  <a:moveTo>
                    <a:pt x="287" y="1"/>
                  </a:moveTo>
                  <a:cubicBezTo>
                    <a:pt x="132" y="1"/>
                    <a:pt x="1" y="195"/>
                    <a:pt x="135" y="344"/>
                  </a:cubicBezTo>
                  <a:lnTo>
                    <a:pt x="360" y="570"/>
                  </a:lnTo>
                  <a:cubicBezTo>
                    <a:pt x="404" y="610"/>
                    <a:pt x="452" y="627"/>
                    <a:pt x="498" y="627"/>
                  </a:cubicBezTo>
                  <a:cubicBezTo>
                    <a:pt x="653" y="627"/>
                    <a:pt x="786" y="430"/>
                    <a:pt x="648" y="282"/>
                  </a:cubicBezTo>
                  <a:lnTo>
                    <a:pt x="423" y="56"/>
                  </a:lnTo>
                  <a:cubicBezTo>
                    <a:pt x="379" y="17"/>
                    <a:pt x="332" y="1"/>
                    <a:pt x="28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1" name="Google Shape;24921;p76"/>
            <p:cNvSpPr/>
            <p:nvPr/>
          </p:nvSpPr>
          <p:spPr>
            <a:xfrm>
              <a:off x="5485108" y="2527267"/>
              <a:ext cx="20543" cy="16377"/>
            </a:xfrm>
            <a:custGeom>
              <a:rect b="b" l="l" r="r" t="t"/>
              <a:pathLst>
                <a:path extrusionOk="0" h="625" w="784">
                  <a:moveTo>
                    <a:pt x="282" y="0"/>
                  </a:moveTo>
                  <a:cubicBezTo>
                    <a:pt x="128" y="0"/>
                    <a:pt x="0" y="194"/>
                    <a:pt x="137" y="342"/>
                  </a:cubicBezTo>
                  <a:lnTo>
                    <a:pt x="358" y="567"/>
                  </a:lnTo>
                  <a:cubicBezTo>
                    <a:pt x="402" y="608"/>
                    <a:pt x="449" y="625"/>
                    <a:pt x="495" y="625"/>
                  </a:cubicBezTo>
                  <a:cubicBezTo>
                    <a:pt x="651" y="625"/>
                    <a:pt x="783" y="428"/>
                    <a:pt x="646" y="279"/>
                  </a:cubicBezTo>
                  <a:lnTo>
                    <a:pt x="420" y="58"/>
                  </a:lnTo>
                  <a:cubicBezTo>
                    <a:pt x="376" y="18"/>
                    <a:pt x="328" y="0"/>
                    <a:pt x="28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2" name="Google Shape;24922;p76"/>
            <p:cNvSpPr/>
            <p:nvPr/>
          </p:nvSpPr>
          <p:spPr>
            <a:xfrm>
              <a:off x="5352078" y="2649030"/>
              <a:ext cx="102164" cy="10717"/>
            </a:xfrm>
            <a:custGeom>
              <a:rect b="b" l="l" r="r" t="t"/>
              <a:pathLst>
                <a:path extrusionOk="0" h="409" w="3899">
                  <a:moveTo>
                    <a:pt x="3629" y="0"/>
                  </a:moveTo>
                  <a:cubicBezTo>
                    <a:pt x="3625" y="0"/>
                    <a:pt x="3620" y="0"/>
                    <a:pt x="3616" y="0"/>
                  </a:cubicBezTo>
                  <a:lnTo>
                    <a:pt x="255" y="0"/>
                  </a:lnTo>
                  <a:cubicBezTo>
                    <a:pt x="1" y="15"/>
                    <a:pt x="1" y="394"/>
                    <a:pt x="255" y="408"/>
                  </a:cubicBezTo>
                  <a:lnTo>
                    <a:pt x="3616" y="408"/>
                  </a:lnTo>
                  <a:cubicBezTo>
                    <a:pt x="3620" y="409"/>
                    <a:pt x="3625" y="409"/>
                    <a:pt x="3629" y="409"/>
                  </a:cubicBezTo>
                  <a:cubicBezTo>
                    <a:pt x="3899" y="409"/>
                    <a:pt x="3899" y="0"/>
                    <a:pt x="362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3" name="Google Shape;24923;p76"/>
            <p:cNvSpPr/>
            <p:nvPr/>
          </p:nvSpPr>
          <p:spPr>
            <a:xfrm>
              <a:off x="5352078" y="2701592"/>
              <a:ext cx="23949" cy="10717"/>
            </a:xfrm>
            <a:custGeom>
              <a:rect b="b" l="l" r="r" t="t"/>
              <a:pathLst>
                <a:path extrusionOk="0" h="409" w="914">
                  <a:moveTo>
                    <a:pt x="260" y="1"/>
                  </a:moveTo>
                  <a:cubicBezTo>
                    <a:pt x="1" y="15"/>
                    <a:pt x="1" y="395"/>
                    <a:pt x="260" y="409"/>
                  </a:cubicBezTo>
                  <a:lnTo>
                    <a:pt x="654" y="409"/>
                  </a:lnTo>
                  <a:cubicBezTo>
                    <a:pt x="913" y="395"/>
                    <a:pt x="913" y="15"/>
                    <a:pt x="65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4" name="Google Shape;24924;p76"/>
            <p:cNvSpPr/>
            <p:nvPr/>
          </p:nvSpPr>
          <p:spPr>
            <a:xfrm>
              <a:off x="5387425" y="2701592"/>
              <a:ext cx="66188" cy="10717"/>
            </a:xfrm>
            <a:custGeom>
              <a:rect b="b" l="l" r="r" t="t"/>
              <a:pathLst>
                <a:path extrusionOk="0" h="409" w="2526">
                  <a:moveTo>
                    <a:pt x="255" y="1"/>
                  </a:moveTo>
                  <a:cubicBezTo>
                    <a:pt x="1" y="15"/>
                    <a:pt x="1" y="395"/>
                    <a:pt x="255" y="409"/>
                  </a:cubicBezTo>
                  <a:lnTo>
                    <a:pt x="2267" y="409"/>
                  </a:lnTo>
                  <a:cubicBezTo>
                    <a:pt x="2526" y="395"/>
                    <a:pt x="2526" y="15"/>
                    <a:pt x="22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5" name="Google Shape;24925;p76"/>
            <p:cNvSpPr/>
            <p:nvPr/>
          </p:nvSpPr>
          <p:spPr>
            <a:xfrm>
              <a:off x="5352078" y="2675416"/>
              <a:ext cx="102164" cy="10638"/>
            </a:xfrm>
            <a:custGeom>
              <a:rect b="b" l="l" r="r" t="t"/>
              <a:pathLst>
                <a:path extrusionOk="0" h="406" w="3899">
                  <a:moveTo>
                    <a:pt x="3634" y="1"/>
                  </a:moveTo>
                  <a:cubicBezTo>
                    <a:pt x="3628" y="1"/>
                    <a:pt x="3622" y="1"/>
                    <a:pt x="3616" y="1"/>
                  </a:cubicBezTo>
                  <a:lnTo>
                    <a:pt x="255" y="1"/>
                  </a:lnTo>
                  <a:cubicBezTo>
                    <a:pt x="1" y="11"/>
                    <a:pt x="1" y="390"/>
                    <a:pt x="255" y="405"/>
                  </a:cubicBezTo>
                  <a:lnTo>
                    <a:pt x="3616" y="405"/>
                  </a:lnTo>
                  <a:cubicBezTo>
                    <a:pt x="3620" y="405"/>
                    <a:pt x="3625" y="405"/>
                    <a:pt x="3629" y="405"/>
                  </a:cubicBezTo>
                  <a:cubicBezTo>
                    <a:pt x="3898" y="405"/>
                    <a:pt x="3899" y="1"/>
                    <a:pt x="36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6" name="Google Shape;24926;p76"/>
            <p:cNvSpPr/>
            <p:nvPr/>
          </p:nvSpPr>
          <p:spPr>
            <a:xfrm>
              <a:off x="5289454" y="2484138"/>
              <a:ext cx="298001" cy="154097"/>
            </a:xfrm>
            <a:custGeom>
              <a:rect b="b" l="l" r="r" t="t"/>
              <a:pathLst>
                <a:path extrusionOk="0" h="5881" w="11373">
                  <a:moveTo>
                    <a:pt x="8837" y="1034"/>
                  </a:moveTo>
                  <a:cubicBezTo>
                    <a:pt x="9083" y="1034"/>
                    <a:pt x="9331" y="1082"/>
                    <a:pt x="9567" y="1181"/>
                  </a:cubicBezTo>
                  <a:cubicBezTo>
                    <a:pt x="10278" y="1474"/>
                    <a:pt x="10739" y="2165"/>
                    <a:pt x="10739" y="2938"/>
                  </a:cubicBezTo>
                  <a:cubicBezTo>
                    <a:pt x="10739" y="3706"/>
                    <a:pt x="10278" y="4397"/>
                    <a:pt x="9567" y="4695"/>
                  </a:cubicBezTo>
                  <a:cubicBezTo>
                    <a:pt x="9333" y="4792"/>
                    <a:pt x="9086" y="4839"/>
                    <a:pt x="8841" y="4839"/>
                  </a:cubicBezTo>
                  <a:cubicBezTo>
                    <a:pt x="8345" y="4839"/>
                    <a:pt x="7857" y="4645"/>
                    <a:pt x="7494" y="4282"/>
                  </a:cubicBezTo>
                  <a:cubicBezTo>
                    <a:pt x="6750" y="3538"/>
                    <a:pt x="6750" y="2333"/>
                    <a:pt x="7494" y="1594"/>
                  </a:cubicBezTo>
                  <a:cubicBezTo>
                    <a:pt x="7856" y="1229"/>
                    <a:pt x="8342" y="1034"/>
                    <a:pt x="8837" y="1034"/>
                  </a:cubicBezTo>
                  <a:close/>
                  <a:moveTo>
                    <a:pt x="3266" y="397"/>
                  </a:moveTo>
                  <a:cubicBezTo>
                    <a:pt x="3594" y="397"/>
                    <a:pt x="3924" y="460"/>
                    <a:pt x="4239" y="591"/>
                  </a:cubicBezTo>
                  <a:cubicBezTo>
                    <a:pt x="5185" y="984"/>
                    <a:pt x="5804" y="1911"/>
                    <a:pt x="5804" y="2938"/>
                  </a:cubicBezTo>
                  <a:cubicBezTo>
                    <a:pt x="5804" y="3965"/>
                    <a:pt x="5185" y="4892"/>
                    <a:pt x="4239" y="5281"/>
                  </a:cubicBezTo>
                  <a:cubicBezTo>
                    <a:pt x="3924" y="5411"/>
                    <a:pt x="3593" y="5475"/>
                    <a:pt x="3265" y="5475"/>
                  </a:cubicBezTo>
                  <a:cubicBezTo>
                    <a:pt x="2605" y="5475"/>
                    <a:pt x="1957" y="5218"/>
                    <a:pt x="1469" y="4733"/>
                  </a:cubicBezTo>
                  <a:cubicBezTo>
                    <a:pt x="476" y="3745"/>
                    <a:pt x="471" y="2132"/>
                    <a:pt x="1469" y="1143"/>
                  </a:cubicBezTo>
                  <a:cubicBezTo>
                    <a:pt x="1957" y="655"/>
                    <a:pt x="2606" y="397"/>
                    <a:pt x="3266" y="397"/>
                  </a:cubicBezTo>
                  <a:close/>
                  <a:moveTo>
                    <a:pt x="3267" y="0"/>
                  </a:moveTo>
                  <a:cubicBezTo>
                    <a:pt x="2153" y="0"/>
                    <a:pt x="1105" y="638"/>
                    <a:pt x="610" y="1690"/>
                  </a:cubicBezTo>
                  <a:cubicBezTo>
                    <a:pt x="0" y="2981"/>
                    <a:pt x="408" y="4522"/>
                    <a:pt x="1580" y="5343"/>
                  </a:cubicBezTo>
                  <a:cubicBezTo>
                    <a:pt x="2090" y="5704"/>
                    <a:pt x="2681" y="5881"/>
                    <a:pt x="3269" y="5881"/>
                  </a:cubicBezTo>
                  <a:cubicBezTo>
                    <a:pt x="4026" y="5881"/>
                    <a:pt x="4778" y="5589"/>
                    <a:pt x="5348" y="5021"/>
                  </a:cubicBezTo>
                  <a:cubicBezTo>
                    <a:pt x="5732" y="4637"/>
                    <a:pt x="6001" y="4153"/>
                    <a:pt x="6126" y="3625"/>
                  </a:cubicBezTo>
                  <a:lnTo>
                    <a:pt x="6634" y="3625"/>
                  </a:lnTo>
                  <a:cubicBezTo>
                    <a:pt x="6940" y="4616"/>
                    <a:pt x="7852" y="5255"/>
                    <a:pt x="8845" y="5255"/>
                  </a:cubicBezTo>
                  <a:cubicBezTo>
                    <a:pt x="9039" y="5255"/>
                    <a:pt x="9237" y="5231"/>
                    <a:pt x="9433" y="5180"/>
                  </a:cubicBezTo>
                  <a:cubicBezTo>
                    <a:pt x="10633" y="4868"/>
                    <a:pt x="11372" y="3668"/>
                    <a:pt x="11113" y="2453"/>
                  </a:cubicBezTo>
                  <a:cubicBezTo>
                    <a:pt x="10877" y="1372"/>
                    <a:pt x="9924" y="621"/>
                    <a:pt x="8850" y="621"/>
                  </a:cubicBezTo>
                  <a:cubicBezTo>
                    <a:pt x="8723" y="621"/>
                    <a:pt x="8593" y="631"/>
                    <a:pt x="8463" y="653"/>
                  </a:cubicBezTo>
                  <a:cubicBezTo>
                    <a:pt x="7244" y="860"/>
                    <a:pt x="6399" y="1988"/>
                    <a:pt x="6548" y="3221"/>
                  </a:cubicBezTo>
                  <a:lnTo>
                    <a:pt x="6193" y="3221"/>
                  </a:lnTo>
                  <a:cubicBezTo>
                    <a:pt x="6332" y="1796"/>
                    <a:pt x="5425" y="480"/>
                    <a:pt x="4047" y="106"/>
                  </a:cubicBezTo>
                  <a:cubicBezTo>
                    <a:pt x="3788" y="35"/>
                    <a:pt x="3526" y="0"/>
                    <a:pt x="32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7" name="Google Shape;24927;p76"/>
            <p:cNvSpPr/>
            <p:nvPr/>
          </p:nvSpPr>
          <p:spPr>
            <a:xfrm>
              <a:off x="5335623" y="2531695"/>
              <a:ext cx="68703" cy="58877"/>
            </a:xfrm>
            <a:custGeom>
              <a:rect b="b" l="l" r="r" t="t"/>
              <a:pathLst>
                <a:path extrusionOk="0" h="2247" w="2622">
                  <a:moveTo>
                    <a:pt x="1508" y="406"/>
                  </a:moveTo>
                  <a:cubicBezTo>
                    <a:pt x="1683" y="406"/>
                    <a:pt x="1861" y="470"/>
                    <a:pt x="2007" y="614"/>
                  </a:cubicBezTo>
                  <a:cubicBezTo>
                    <a:pt x="2458" y="1065"/>
                    <a:pt x="2136" y="1838"/>
                    <a:pt x="1503" y="1838"/>
                  </a:cubicBezTo>
                  <a:cubicBezTo>
                    <a:pt x="1109" y="1834"/>
                    <a:pt x="787" y="1517"/>
                    <a:pt x="787" y="1123"/>
                  </a:cubicBezTo>
                  <a:cubicBezTo>
                    <a:pt x="787" y="691"/>
                    <a:pt x="1140" y="406"/>
                    <a:pt x="1508" y="406"/>
                  </a:cubicBezTo>
                  <a:close/>
                  <a:moveTo>
                    <a:pt x="1494" y="1"/>
                  </a:moveTo>
                  <a:cubicBezTo>
                    <a:pt x="1219" y="1"/>
                    <a:pt x="939" y="103"/>
                    <a:pt x="711" y="331"/>
                  </a:cubicBezTo>
                  <a:cubicBezTo>
                    <a:pt x="0" y="1037"/>
                    <a:pt x="504" y="2242"/>
                    <a:pt x="1503" y="2246"/>
                  </a:cubicBezTo>
                  <a:cubicBezTo>
                    <a:pt x="2122" y="2242"/>
                    <a:pt x="2621" y="1742"/>
                    <a:pt x="2621" y="1123"/>
                  </a:cubicBezTo>
                  <a:cubicBezTo>
                    <a:pt x="2621" y="448"/>
                    <a:pt x="2070" y="1"/>
                    <a:pt x="149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8" name="Google Shape;24928;p76"/>
            <p:cNvSpPr/>
            <p:nvPr/>
          </p:nvSpPr>
          <p:spPr>
            <a:xfrm>
              <a:off x="5500882" y="2540971"/>
              <a:ext cx="46955" cy="40168"/>
            </a:xfrm>
            <a:custGeom>
              <a:rect b="b" l="l" r="r" t="t"/>
              <a:pathLst>
                <a:path extrusionOk="0" h="1533" w="1792">
                  <a:moveTo>
                    <a:pt x="769" y="409"/>
                  </a:moveTo>
                  <a:cubicBezTo>
                    <a:pt x="1086" y="409"/>
                    <a:pt x="1249" y="798"/>
                    <a:pt x="1023" y="1024"/>
                  </a:cubicBezTo>
                  <a:cubicBezTo>
                    <a:pt x="949" y="1097"/>
                    <a:pt x="858" y="1129"/>
                    <a:pt x="769" y="1129"/>
                  </a:cubicBezTo>
                  <a:cubicBezTo>
                    <a:pt x="584" y="1129"/>
                    <a:pt x="409" y="987"/>
                    <a:pt x="409" y="769"/>
                  </a:cubicBezTo>
                  <a:cubicBezTo>
                    <a:pt x="409" y="567"/>
                    <a:pt x="567" y="409"/>
                    <a:pt x="769" y="409"/>
                  </a:cubicBezTo>
                  <a:close/>
                  <a:moveTo>
                    <a:pt x="773" y="0"/>
                  </a:moveTo>
                  <a:cubicBezTo>
                    <a:pt x="379" y="0"/>
                    <a:pt x="1" y="308"/>
                    <a:pt x="1" y="769"/>
                  </a:cubicBezTo>
                  <a:cubicBezTo>
                    <a:pt x="1" y="1192"/>
                    <a:pt x="346" y="1532"/>
                    <a:pt x="769" y="1532"/>
                  </a:cubicBezTo>
                  <a:cubicBezTo>
                    <a:pt x="1450" y="1532"/>
                    <a:pt x="1791" y="707"/>
                    <a:pt x="1306" y="227"/>
                  </a:cubicBezTo>
                  <a:cubicBezTo>
                    <a:pt x="1151" y="70"/>
                    <a:pt x="960" y="0"/>
                    <a:pt x="7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9" name="Google Shape;24929;p76"/>
            <p:cNvSpPr/>
            <p:nvPr/>
          </p:nvSpPr>
          <p:spPr>
            <a:xfrm>
              <a:off x="5480130" y="2649030"/>
              <a:ext cx="63305" cy="63279"/>
            </a:xfrm>
            <a:custGeom>
              <a:rect b="b" l="l" r="r" t="t"/>
              <a:pathLst>
                <a:path extrusionOk="0" h="2415" w="2416">
                  <a:moveTo>
                    <a:pt x="2007" y="408"/>
                  </a:moveTo>
                  <a:lnTo>
                    <a:pt x="2007" y="2007"/>
                  </a:lnTo>
                  <a:lnTo>
                    <a:pt x="409" y="2007"/>
                  </a:lnTo>
                  <a:lnTo>
                    <a:pt x="409" y="408"/>
                  </a:lnTo>
                  <a:close/>
                  <a:moveTo>
                    <a:pt x="293" y="0"/>
                  </a:moveTo>
                  <a:cubicBezTo>
                    <a:pt x="130" y="0"/>
                    <a:pt x="1" y="130"/>
                    <a:pt x="1" y="293"/>
                  </a:cubicBezTo>
                  <a:lnTo>
                    <a:pt x="1" y="2117"/>
                  </a:lnTo>
                  <a:cubicBezTo>
                    <a:pt x="1" y="2281"/>
                    <a:pt x="130" y="2415"/>
                    <a:pt x="293" y="2415"/>
                  </a:cubicBezTo>
                  <a:lnTo>
                    <a:pt x="2118" y="2415"/>
                  </a:lnTo>
                  <a:cubicBezTo>
                    <a:pt x="2281" y="2415"/>
                    <a:pt x="2415" y="2281"/>
                    <a:pt x="2415" y="2117"/>
                  </a:cubicBezTo>
                  <a:lnTo>
                    <a:pt x="2415" y="293"/>
                  </a:lnTo>
                  <a:cubicBezTo>
                    <a:pt x="2415" y="130"/>
                    <a:pt x="2281" y="0"/>
                    <a:pt x="21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0" name="Google Shape;24930;p76"/>
            <p:cNvSpPr/>
            <p:nvPr/>
          </p:nvSpPr>
          <p:spPr>
            <a:xfrm>
              <a:off x="5324356" y="2591175"/>
              <a:ext cx="336938" cy="145031"/>
            </a:xfrm>
            <a:custGeom>
              <a:rect b="b" l="l" r="r" t="t"/>
              <a:pathLst>
                <a:path extrusionOk="0" h="5535" w="12859">
                  <a:moveTo>
                    <a:pt x="10453" y="1628"/>
                  </a:moveTo>
                  <a:lnTo>
                    <a:pt x="10453" y="3039"/>
                  </a:lnTo>
                  <a:lnTo>
                    <a:pt x="9603" y="3039"/>
                  </a:lnTo>
                  <a:lnTo>
                    <a:pt x="9603" y="1628"/>
                  </a:lnTo>
                  <a:close/>
                  <a:moveTo>
                    <a:pt x="12436" y="407"/>
                  </a:moveTo>
                  <a:cubicBezTo>
                    <a:pt x="12444" y="407"/>
                    <a:pt x="12450" y="415"/>
                    <a:pt x="12450" y="423"/>
                  </a:cubicBezTo>
                  <a:lnTo>
                    <a:pt x="12450" y="4244"/>
                  </a:lnTo>
                  <a:cubicBezTo>
                    <a:pt x="12450" y="4252"/>
                    <a:pt x="12444" y="4259"/>
                    <a:pt x="12436" y="4259"/>
                  </a:cubicBezTo>
                  <a:cubicBezTo>
                    <a:pt x="12434" y="4259"/>
                    <a:pt x="12433" y="4259"/>
                    <a:pt x="12431" y="4258"/>
                  </a:cubicBezTo>
                  <a:lnTo>
                    <a:pt x="10871" y="3831"/>
                  </a:lnTo>
                  <a:cubicBezTo>
                    <a:pt x="10866" y="3831"/>
                    <a:pt x="10861" y="3826"/>
                    <a:pt x="10861" y="3817"/>
                  </a:cubicBezTo>
                  <a:lnTo>
                    <a:pt x="10861" y="850"/>
                  </a:lnTo>
                  <a:cubicBezTo>
                    <a:pt x="10861" y="840"/>
                    <a:pt x="10866" y="836"/>
                    <a:pt x="10871" y="836"/>
                  </a:cubicBezTo>
                  <a:lnTo>
                    <a:pt x="12431" y="408"/>
                  </a:lnTo>
                  <a:cubicBezTo>
                    <a:pt x="12433" y="407"/>
                    <a:pt x="12434" y="407"/>
                    <a:pt x="12436" y="407"/>
                  </a:cubicBezTo>
                  <a:close/>
                  <a:moveTo>
                    <a:pt x="12436" y="0"/>
                  </a:moveTo>
                  <a:cubicBezTo>
                    <a:pt x="12399" y="0"/>
                    <a:pt x="12362" y="5"/>
                    <a:pt x="12325" y="15"/>
                  </a:cubicBezTo>
                  <a:lnTo>
                    <a:pt x="10765" y="442"/>
                  </a:lnTo>
                  <a:cubicBezTo>
                    <a:pt x="10578" y="490"/>
                    <a:pt x="10453" y="658"/>
                    <a:pt x="10453" y="850"/>
                  </a:cubicBezTo>
                  <a:lnTo>
                    <a:pt x="10453" y="1220"/>
                  </a:lnTo>
                  <a:lnTo>
                    <a:pt x="9599" y="1220"/>
                  </a:lnTo>
                  <a:lnTo>
                    <a:pt x="9599" y="922"/>
                  </a:lnTo>
                  <a:cubicBezTo>
                    <a:pt x="9591" y="792"/>
                    <a:pt x="9494" y="728"/>
                    <a:pt x="9397" y="728"/>
                  </a:cubicBezTo>
                  <a:cubicBezTo>
                    <a:pt x="9300" y="728"/>
                    <a:pt x="9203" y="792"/>
                    <a:pt x="9195" y="922"/>
                  </a:cubicBezTo>
                  <a:lnTo>
                    <a:pt x="9195" y="5021"/>
                  </a:lnTo>
                  <a:cubicBezTo>
                    <a:pt x="9195" y="5079"/>
                    <a:pt x="9147" y="5127"/>
                    <a:pt x="9090" y="5127"/>
                  </a:cubicBezTo>
                  <a:lnTo>
                    <a:pt x="521" y="5127"/>
                  </a:lnTo>
                  <a:cubicBezTo>
                    <a:pt x="464" y="5127"/>
                    <a:pt x="416" y="5079"/>
                    <a:pt x="416" y="5021"/>
                  </a:cubicBezTo>
                  <a:lnTo>
                    <a:pt x="416" y="1872"/>
                  </a:lnTo>
                  <a:cubicBezTo>
                    <a:pt x="423" y="1731"/>
                    <a:pt x="317" y="1660"/>
                    <a:pt x="212" y="1660"/>
                  </a:cubicBezTo>
                  <a:cubicBezTo>
                    <a:pt x="106" y="1660"/>
                    <a:pt x="1" y="1731"/>
                    <a:pt x="8" y="1872"/>
                  </a:cubicBezTo>
                  <a:lnTo>
                    <a:pt x="8" y="5021"/>
                  </a:lnTo>
                  <a:cubicBezTo>
                    <a:pt x="8" y="5305"/>
                    <a:pt x="238" y="5530"/>
                    <a:pt x="521" y="5535"/>
                  </a:cubicBezTo>
                  <a:lnTo>
                    <a:pt x="9090" y="5535"/>
                  </a:lnTo>
                  <a:cubicBezTo>
                    <a:pt x="9373" y="5530"/>
                    <a:pt x="9603" y="5305"/>
                    <a:pt x="9603" y="5021"/>
                  </a:cubicBezTo>
                  <a:lnTo>
                    <a:pt x="9603" y="3447"/>
                  </a:lnTo>
                  <a:lnTo>
                    <a:pt x="10458" y="3447"/>
                  </a:lnTo>
                  <a:lnTo>
                    <a:pt x="10458" y="3817"/>
                  </a:lnTo>
                  <a:cubicBezTo>
                    <a:pt x="10453" y="4009"/>
                    <a:pt x="10583" y="4177"/>
                    <a:pt x="10765" y="4225"/>
                  </a:cubicBezTo>
                  <a:lnTo>
                    <a:pt x="12325" y="4652"/>
                  </a:lnTo>
                  <a:cubicBezTo>
                    <a:pt x="12364" y="4661"/>
                    <a:pt x="12402" y="4666"/>
                    <a:pt x="12440" y="4666"/>
                  </a:cubicBezTo>
                  <a:cubicBezTo>
                    <a:pt x="12671" y="4666"/>
                    <a:pt x="12858" y="4479"/>
                    <a:pt x="12858" y="4249"/>
                  </a:cubicBezTo>
                  <a:lnTo>
                    <a:pt x="12858" y="423"/>
                  </a:lnTo>
                  <a:cubicBezTo>
                    <a:pt x="12858" y="288"/>
                    <a:pt x="12796" y="164"/>
                    <a:pt x="12690" y="87"/>
                  </a:cubicBezTo>
                  <a:cubicBezTo>
                    <a:pt x="12615" y="29"/>
                    <a:pt x="12526" y="0"/>
                    <a:pt x="1243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31" name="Google Shape;24931;p76"/>
          <p:cNvGrpSpPr/>
          <p:nvPr/>
        </p:nvGrpSpPr>
        <p:grpSpPr>
          <a:xfrm>
            <a:off x="6215319" y="1985085"/>
            <a:ext cx="360258" cy="363455"/>
            <a:chOff x="6215319" y="1985085"/>
            <a:chExt cx="360258" cy="363455"/>
          </a:xfrm>
        </p:grpSpPr>
        <p:sp>
          <p:nvSpPr>
            <p:cNvPr id="24932" name="Google Shape;24932;p76"/>
            <p:cNvSpPr/>
            <p:nvPr/>
          </p:nvSpPr>
          <p:spPr>
            <a:xfrm>
              <a:off x="6220848" y="2197482"/>
              <a:ext cx="349437" cy="145686"/>
            </a:xfrm>
            <a:custGeom>
              <a:rect b="b" l="l" r="r" t="t"/>
              <a:pathLst>
                <a:path extrusionOk="0" h="5560" w="13336">
                  <a:moveTo>
                    <a:pt x="6663" y="1"/>
                  </a:moveTo>
                  <a:cubicBezTo>
                    <a:pt x="5281" y="1"/>
                    <a:pt x="3893" y="63"/>
                    <a:pt x="2516" y="197"/>
                  </a:cubicBezTo>
                  <a:lnTo>
                    <a:pt x="0" y="433"/>
                  </a:lnTo>
                  <a:cubicBezTo>
                    <a:pt x="0" y="586"/>
                    <a:pt x="48" y="735"/>
                    <a:pt x="144" y="855"/>
                  </a:cubicBezTo>
                  <a:cubicBezTo>
                    <a:pt x="322" y="1100"/>
                    <a:pt x="471" y="1522"/>
                    <a:pt x="471" y="1806"/>
                  </a:cubicBezTo>
                  <a:lnTo>
                    <a:pt x="471" y="1858"/>
                  </a:lnTo>
                  <a:cubicBezTo>
                    <a:pt x="471" y="2271"/>
                    <a:pt x="740" y="2655"/>
                    <a:pt x="1176" y="2900"/>
                  </a:cubicBezTo>
                  <a:cubicBezTo>
                    <a:pt x="1440" y="3054"/>
                    <a:pt x="1613" y="3289"/>
                    <a:pt x="1628" y="3553"/>
                  </a:cubicBezTo>
                  <a:cubicBezTo>
                    <a:pt x="1656" y="3970"/>
                    <a:pt x="2093" y="4306"/>
                    <a:pt x="2641" y="4306"/>
                  </a:cubicBezTo>
                  <a:lnTo>
                    <a:pt x="2650" y="4306"/>
                  </a:lnTo>
                  <a:cubicBezTo>
                    <a:pt x="3029" y="4330"/>
                    <a:pt x="3370" y="4508"/>
                    <a:pt x="3548" y="4767"/>
                  </a:cubicBezTo>
                  <a:cubicBezTo>
                    <a:pt x="3748" y="5061"/>
                    <a:pt x="4137" y="5234"/>
                    <a:pt x="4546" y="5234"/>
                  </a:cubicBezTo>
                  <a:cubicBezTo>
                    <a:pt x="4658" y="5234"/>
                    <a:pt x="4771" y="5221"/>
                    <a:pt x="4882" y="5194"/>
                  </a:cubicBezTo>
                  <a:cubicBezTo>
                    <a:pt x="4994" y="5166"/>
                    <a:pt x="5107" y="5152"/>
                    <a:pt x="5221" y="5152"/>
                  </a:cubicBezTo>
                  <a:cubicBezTo>
                    <a:pt x="5474" y="5152"/>
                    <a:pt x="5724" y="5222"/>
                    <a:pt x="5943" y="5358"/>
                  </a:cubicBezTo>
                  <a:cubicBezTo>
                    <a:pt x="6166" y="5492"/>
                    <a:pt x="6417" y="5559"/>
                    <a:pt x="6667" y="5559"/>
                  </a:cubicBezTo>
                  <a:cubicBezTo>
                    <a:pt x="6918" y="5559"/>
                    <a:pt x="7167" y="5492"/>
                    <a:pt x="7388" y="5358"/>
                  </a:cubicBezTo>
                  <a:cubicBezTo>
                    <a:pt x="7607" y="5222"/>
                    <a:pt x="7858" y="5152"/>
                    <a:pt x="8110" y="5152"/>
                  </a:cubicBezTo>
                  <a:cubicBezTo>
                    <a:pt x="8224" y="5152"/>
                    <a:pt x="8337" y="5166"/>
                    <a:pt x="8449" y="5194"/>
                  </a:cubicBezTo>
                  <a:cubicBezTo>
                    <a:pt x="8561" y="5221"/>
                    <a:pt x="8675" y="5234"/>
                    <a:pt x="8787" y="5234"/>
                  </a:cubicBezTo>
                  <a:cubicBezTo>
                    <a:pt x="9199" y="5234"/>
                    <a:pt x="9587" y="5061"/>
                    <a:pt x="9783" y="4767"/>
                  </a:cubicBezTo>
                  <a:cubicBezTo>
                    <a:pt x="9966" y="4508"/>
                    <a:pt x="10302" y="4335"/>
                    <a:pt x="10686" y="4306"/>
                  </a:cubicBezTo>
                  <a:lnTo>
                    <a:pt x="10691" y="4306"/>
                  </a:lnTo>
                  <a:cubicBezTo>
                    <a:pt x="11238" y="4306"/>
                    <a:pt x="11675" y="3970"/>
                    <a:pt x="11703" y="3553"/>
                  </a:cubicBezTo>
                  <a:cubicBezTo>
                    <a:pt x="11718" y="3289"/>
                    <a:pt x="11891" y="3054"/>
                    <a:pt x="12159" y="2900"/>
                  </a:cubicBezTo>
                  <a:cubicBezTo>
                    <a:pt x="12591" y="2655"/>
                    <a:pt x="12860" y="2271"/>
                    <a:pt x="12860" y="1858"/>
                  </a:cubicBezTo>
                  <a:lnTo>
                    <a:pt x="12860" y="1806"/>
                  </a:lnTo>
                  <a:cubicBezTo>
                    <a:pt x="12860" y="1522"/>
                    <a:pt x="13014" y="1100"/>
                    <a:pt x="13192" y="855"/>
                  </a:cubicBezTo>
                  <a:cubicBezTo>
                    <a:pt x="13283" y="735"/>
                    <a:pt x="13331" y="586"/>
                    <a:pt x="13336" y="433"/>
                  </a:cubicBezTo>
                  <a:lnTo>
                    <a:pt x="10815" y="197"/>
                  </a:lnTo>
                  <a:cubicBezTo>
                    <a:pt x="9438" y="63"/>
                    <a:pt x="8050" y="1"/>
                    <a:pt x="6663" y="1"/>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3" name="Google Shape;24933;p76"/>
            <p:cNvSpPr/>
            <p:nvPr/>
          </p:nvSpPr>
          <p:spPr>
            <a:xfrm>
              <a:off x="6250274" y="2197482"/>
              <a:ext cx="290455" cy="116129"/>
            </a:xfrm>
            <a:custGeom>
              <a:rect b="b" l="l" r="r" t="t"/>
              <a:pathLst>
                <a:path extrusionOk="0" h="4432" w="11085">
                  <a:moveTo>
                    <a:pt x="5540" y="1"/>
                  </a:moveTo>
                  <a:cubicBezTo>
                    <a:pt x="4158" y="1"/>
                    <a:pt x="2770" y="68"/>
                    <a:pt x="1393" y="197"/>
                  </a:cubicBezTo>
                  <a:lnTo>
                    <a:pt x="1" y="327"/>
                  </a:lnTo>
                  <a:cubicBezTo>
                    <a:pt x="173" y="2617"/>
                    <a:pt x="2588" y="4431"/>
                    <a:pt x="5540" y="4431"/>
                  </a:cubicBezTo>
                  <a:cubicBezTo>
                    <a:pt x="8497" y="4431"/>
                    <a:pt x="10907" y="2617"/>
                    <a:pt x="11084" y="327"/>
                  </a:cubicBezTo>
                  <a:lnTo>
                    <a:pt x="9692" y="197"/>
                  </a:lnTo>
                  <a:cubicBezTo>
                    <a:pt x="8315" y="68"/>
                    <a:pt x="6927" y="1"/>
                    <a:pt x="5540" y="1"/>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4" name="Google Shape;24934;p76"/>
            <p:cNvSpPr/>
            <p:nvPr/>
          </p:nvSpPr>
          <p:spPr>
            <a:xfrm>
              <a:off x="6395435" y="2197482"/>
              <a:ext cx="145293" cy="115998"/>
            </a:xfrm>
            <a:custGeom>
              <a:rect b="b" l="l" r="r" t="t"/>
              <a:pathLst>
                <a:path extrusionOk="0" h="4427" w="5545">
                  <a:moveTo>
                    <a:pt x="0" y="1"/>
                  </a:moveTo>
                  <a:lnTo>
                    <a:pt x="0" y="4426"/>
                  </a:lnTo>
                  <a:cubicBezTo>
                    <a:pt x="4" y="4426"/>
                    <a:pt x="8" y="4426"/>
                    <a:pt x="12" y="4426"/>
                  </a:cubicBezTo>
                  <a:cubicBezTo>
                    <a:pt x="2963" y="4426"/>
                    <a:pt x="5367" y="2614"/>
                    <a:pt x="5544" y="327"/>
                  </a:cubicBezTo>
                  <a:lnTo>
                    <a:pt x="4152" y="197"/>
                  </a:lnTo>
                  <a:cubicBezTo>
                    <a:pt x="2775" y="63"/>
                    <a:pt x="1387" y="1"/>
                    <a:pt x="0"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5" name="Google Shape;24935;p76"/>
            <p:cNvSpPr/>
            <p:nvPr/>
          </p:nvSpPr>
          <p:spPr>
            <a:xfrm>
              <a:off x="6299194" y="2027035"/>
              <a:ext cx="192615" cy="225446"/>
            </a:xfrm>
            <a:custGeom>
              <a:rect b="b" l="l" r="r" t="t"/>
              <a:pathLst>
                <a:path extrusionOk="0" h="8604" w="7351">
                  <a:moveTo>
                    <a:pt x="929" y="0"/>
                  </a:moveTo>
                  <a:cubicBezTo>
                    <a:pt x="889" y="0"/>
                    <a:pt x="848" y="18"/>
                    <a:pt x="822" y="54"/>
                  </a:cubicBezTo>
                  <a:lnTo>
                    <a:pt x="1" y="1259"/>
                  </a:lnTo>
                  <a:cubicBezTo>
                    <a:pt x="1038" y="5642"/>
                    <a:pt x="750" y="7192"/>
                    <a:pt x="659" y="7658"/>
                  </a:cubicBezTo>
                  <a:cubicBezTo>
                    <a:pt x="644" y="7691"/>
                    <a:pt x="639" y="7725"/>
                    <a:pt x="639" y="7763"/>
                  </a:cubicBezTo>
                  <a:cubicBezTo>
                    <a:pt x="639" y="8224"/>
                    <a:pt x="1998" y="8603"/>
                    <a:pt x="3678" y="8603"/>
                  </a:cubicBezTo>
                  <a:cubicBezTo>
                    <a:pt x="5358" y="8603"/>
                    <a:pt x="6717" y="8229"/>
                    <a:pt x="6717" y="7763"/>
                  </a:cubicBezTo>
                  <a:cubicBezTo>
                    <a:pt x="6717" y="7725"/>
                    <a:pt x="6707" y="7691"/>
                    <a:pt x="6693" y="7658"/>
                  </a:cubicBezTo>
                  <a:cubicBezTo>
                    <a:pt x="6597" y="7192"/>
                    <a:pt x="6308" y="5642"/>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B6C0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6" name="Google Shape;24936;p76"/>
            <p:cNvSpPr/>
            <p:nvPr/>
          </p:nvSpPr>
          <p:spPr>
            <a:xfrm>
              <a:off x="6315806" y="2027140"/>
              <a:ext cx="176002" cy="225342"/>
            </a:xfrm>
            <a:custGeom>
              <a:rect b="b" l="l" r="r" t="t"/>
              <a:pathLst>
                <a:path extrusionOk="0" h="8600" w="6717">
                  <a:moveTo>
                    <a:pt x="5788" y="1"/>
                  </a:moveTo>
                  <a:cubicBezTo>
                    <a:pt x="5748" y="1"/>
                    <a:pt x="5708" y="19"/>
                    <a:pt x="5684" y="55"/>
                  </a:cubicBezTo>
                  <a:cubicBezTo>
                    <a:pt x="5487" y="319"/>
                    <a:pt x="5242" y="545"/>
                    <a:pt x="4964" y="713"/>
                  </a:cubicBezTo>
                  <a:lnTo>
                    <a:pt x="5338" y="1260"/>
                  </a:lnTo>
                  <a:cubicBezTo>
                    <a:pt x="4302" y="5647"/>
                    <a:pt x="4590" y="7193"/>
                    <a:pt x="4681" y="7663"/>
                  </a:cubicBezTo>
                  <a:cubicBezTo>
                    <a:pt x="4695" y="7697"/>
                    <a:pt x="4700" y="7730"/>
                    <a:pt x="4700" y="7769"/>
                  </a:cubicBezTo>
                  <a:cubicBezTo>
                    <a:pt x="4700" y="7846"/>
                    <a:pt x="4638" y="7918"/>
                    <a:pt x="4556" y="7927"/>
                  </a:cubicBezTo>
                  <a:cubicBezTo>
                    <a:pt x="4085" y="8000"/>
                    <a:pt x="3605" y="8038"/>
                    <a:pt x="3124" y="8038"/>
                  </a:cubicBezTo>
                  <a:cubicBezTo>
                    <a:pt x="3096" y="8038"/>
                    <a:pt x="3068" y="8038"/>
                    <a:pt x="3039" y="8038"/>
                  </a:cubicBezTo>
                  <a:cubicBezTo>
                    <a:pt x="1585" y="8038"/>
                    <a:pt x="370" y="7759"/>
                    <a:pt x="73" y="7385"/>
                  </a:cubicBezTo>
                  <a:cubicBezTo>
                    <a:pt x="53" y="7505"/>
                    <a:pt x="34" y="7591"/>
                    <a:pt x="25" y="7658"/>
                  </a:cubicBezTo>
                  <a:cubicBezTo>
                    <a:pt x="5" y="7692"/>
                    <a:pt x="1" y="7730"/>
                    <a:pt x="1" y="7764"/>
                  </a:cubicBezTo>
                  <a:cubicBezTo>
                    <a:pt x="1" y="8177"/>
                    <a:pt x="1085" y="8523"/>
                    <a:pt x="2516" y="8590"/>
                  </a:cubicBezTo>
                  <a:lnTo>
                    <a:pt x="2526" y="8590"/>
                  </a:lnTo>
                  <a:lnTo>
                    <a:pt x="2679" y="8595"/>
                  </a:lnTo>
                  <a:lnTo>
                    <a:pt x="2698" y="8595"/>
                  </a:lnTo>
                  <a:lnTo>
                    <a:pt x="2852" y="8599"/>
                  </a:lnTo>
                  <a:lnTo>
                    <a:pt x="3039" y="8599"/>
                  </a:lnTo>
                  <a:cubicBezTo>
                    <a:pt x="4719" y="8599"/>
                    <a:pt x="6078" y="8225"/>
                    <a:pt x="6078" y="7759"/>
                  </a:cubicBezTo>
                  <a:cubicBezTo>
                    <a:pt x="6078" y="7726"/>
                    <a:pt x="6068" y="7687"/>
                    <a:pt x="6054" y="7654"/>
                  </a:cubicBezTo>
                  <a:lnTo>
                    <a:pt x="6054" y="7630"/>
                  </a:lnTo>
                  <a:lnTo>
                    <a:pt x="6049" y="7606"/>
                  </a:lnTo>
                  <a:lnTo>
                    <a:pt x="6049" y="7601"/>
                  </a:lnTo>
                  <a:lnTo>
                    <a:pt x="6044" y="7572"/>
                  </a:lnTo>
                  <a:lnTo>
                    <a:pt x="6035" y="7538"/>
                  </a:lnTo>
                  <a:cubicBezTo>
                    <a:pt x="6030" y="7495"/>
                    <a:pt x="6020" y="7442"/>
                    <a:pt x="6011" y="7385"/>
                  </a:cubicBezTo>
                  <a:cubicBezTo>
                    <a:pt x="5910" y="6684"/>
                    <a:pt x="5833" y="5009"/>
                    <a:pt x="6716" y="1260"/>
                  </a:cubicBezTo>
                  <a:lnTo>
                    <a:pt x="5895" y="55"/>
                  </a:lnTo>
                  <a:cubicBezTo>
                    <a:pt x="5869" y="19"/>
                    <a:pt x="5828" y="1"/>
                    <a:pt x="5788" y="1"/>
                  </a:cubicBezTo>
                  <a:close/>
                </a:path>
              </a:pathLst>
            </a:custGeom>
            <a:solidFill>
              <a:srgbClr val="9FACB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7" name="Google Shape;24937;p76"/>
            <p:cNvSpPr/>
            <p:nvPr/>
          </p:nvSpPr>
          <p:spPr>
            <a:xfrm>
              <a:off x="6299194" y="2027035"/>
              <a:ext cx="192615" cy="61052"/>
            </a:xfrm>
            <a:custGeom>
              <a:rect b="b" l="l" r="r" t="t"/>
              <a:pathLst>
                <a:path extrusionOk="0" h="2330" w="7351">
                  <a:moveTo>
                    <a:pt x="929" y="0"/>
                  </a:moveTo>
                  <a:cubicBezTo>
                    <a:pt x="889" y="0"/>
                    <a:pt x="848" y="18"/>
                    <a:pt x="822" y="54"/>
                  </a:cubicBezTo>
                  <a:lnTo>
                    <a:pt x="1" y="1259"/>
                  </a:lnTo>
                  <a:cubicBezTo>
                    <a:pt x="92" y="1638"/>
                    <a:pt x="169" y="1993"/>
                    <a:pt x="241" y="2329"/>
                  </a:cubicBezTo>
                  <a:lnTo>
                    <a:pt x="1023" y="1173"/>
                  </a:lnTo>
                  <a:cubicBezTo>
                    <a:pt x="1503" y="1547"/>
                    <a:pt x="2358" y="1989"/>
                    <a:pt x="3673" y="1993"/>
                  </a:cubicBezTo>
                  <a:lnTo>
                    <a:pt x="3678" y="1993"/>
                  </a:lnTo>
                  <a:cubicBezTo>
                    <a:pt x="4998" y="1989"/>
                    <a:pt x="5843" y="1547"/>
                    <a:pt x="6323" y="1173"/>
                  </a:cubicBezTo>
                  <a:lnTo>
                    <a:pt x="7110" y="2329"/>
                  </a:lnTo>
                  <a:cubicBezTo>
                    <a:pt x="7177" y="1993"/>
                    <a:pt x="7259" y="1633"/>
                    <a:pt x="7350" y="1259"/>
                  </a:cubicBezTo>
                  <a:lnTo>
                    <a:pt x="6525" y="54"/>
                  </a:lnTo>
                  <a:cubicBezTo>
                    <a:pt x="6501" y="18"/>
                    <a:pt x="6461" y="0"/>
                    <a:pt x="6421" y="0"/>
                  </a:cubicBezTo>
                  <a:cubicBezTo>
                    <a:pt x="6381" y="0"/>
                    <a:pt x="6340" y="18"/>
                    <a:pt x="6313" y="54"/>
                  </a:cubicBezTo>
                  <a:cubicBezTo>
                    <a:pt x="6068" y="405"/>
                    <a:pt x="5329" y="1197"/>
                    <a:pt x="3673" y="1197"/>
                  </a:cubicBezTo>
                  <a:cubicBezTo>
                    <a:pt x="3668" y="1197"/>
                    <a:pt x="3663" y="1197"/>
                    <a:pt x="3658" y="1197"/>
                  </a:cubicBezTo>
                  <a:cubicBezTo>
                    <a:pt x="2017" y="1197"/>
                    <a:pt x="1282" y="404"/>
                    <a:pt x="1033" y="54"/>
                  </a:cubicBezTo>
                  <a:cubicBezTo>
                    <a:pt x="1009" y="18"/>
                    <a:pt x="969" y="0"/>
                    <a:pt x="929" y="0"/>
                  </a:cubicBezTo>
                  <a:close/>
                </a:path>
              </a:pathLst>
            </a:custGeom>
            <a:solidFill>
              <a:srgbClr val="92A1A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8" name="Google Shape;24938;p76"/>
            <p:cNvSpPr/>
            <p:nvPr/>
          </p:nvSpPr>
          <p:spPr>
            <a:xfrm>
              <a:off x="6445875" y="2026930"/>
              <a:ext cx="45802" cy="61288"/>
            </a:xfrm>
            <a:custGeom>
              <a:rect b="b" l="l" r="r" t="t"/>
              <a:pathLst>
                <a:path extrusionOk="0" h="2339" w="1748">
                  <a:moveTo>
                    <a:pt x="821" y="1"/>
                  </a:moveTo>
                  <a:cubicBezTo>
                    <a:pt x="783" y="1"/>
                    <a:pt x="739" y="20"/>
                    <a:pt x="715" y="53"/>
                  </a:cubicBezTo>
                  <a:lnTo>
                    <a:pt x="691" y="87"/>
                  </a:lnTo>
                  <a:lnTo>
                    <a:pt x="686" y="101"/>
                  </a:lnTo>
                  <a:lnTo>
                    <a:pt x="667" y="125"/>
                  </a:lnTo>
                  <a:lnTo>
                    <a:pt x="653" y="140"/>
                  </a:lnTo>
                  <a:lnTo>
                    <a:pt x="638" y="164"/>
                  </a:lnTo>
                  <a:lnTo>
                    <a:pt x="624" y="178"/>
                  </a:lnTo>
                  <a:lnTo>
                    <a:pt x="605" y="202"/>
                  </a:lnTo>
                  <a:lnTo>
                    <a:pt x="590" y="221"/>
                  </a:lnTo>
                  <a:lnTo>
                    <a:pt x="571" y="241"/>
                  </a:lnTo>
                  <a:lnTo>
                    <a:pt x="552" y="260"/>
                  </a:lnTo>
                  <a:lnTo>
                    <a:pt x="533" y="284"/>
                  </a:lnTo>
                  <a:lnTo>
                    <a:pt x="509" y="303"/>
                  </a:lnTo>
                  <a:lnTo>
                    <a:pt x="490" y="327"/>
                  </a:lnTo>
                  <a:lnTo>
                    <a:pt x="466" y="346"/>
                  </a:lnTo>
                  <a:lnTo>
                    <a:pt x="446" y="370"/>
                  </a:lnTo>
                  <a:lnTo>
                    <a:pt x="422" y="394"/>
                  </a:lnTo>
                  <a:lnTo>
                    <a:pt x="398" y="413"/>
                  </a:lnTo>
                  <a:lnTo>
                    <a:pt x="370" y="437"/>
                  </a:lnTo>
                  <a:lnTo>
                    <a:pt x="346" y="461"/>
                  </a:lnTo>
                  <a:lnTo>
                    <a:pt x="317" y="485"/>
                  </a:lnTo>
                  <a:lnTo>
                    <a:pt x="293" y="505"/>
                  </a:lnTo>
                  <a:lnTo>
                    <a:pt x="264" y="529"/>
                  </a:lnTo>
                  <a:lnTo>
                    <a:pt x="235" y="553"/>
                  </a:lnTo>
                  <a:lnTo>
                    <a:pt x="202" y="577"/>
                  </a:lnTo>
                  <a:lnTo>
                    <a:pt x="173" y="596"/>
                  </a:lnTo>
                  <a:lnTo>
                    <a:pt x="139" y="625"/>
                  </a:lnTo>
                  <a:lnTo>
                    <a:pt x="106" y="644"/>
                  </a:lnTo>
                  <a:lnTo>
                    <a:pt x="72" y="668"/>
                  </a:lnTo>
                  <a:lnTo>
                    <a:pt x="38" y="687"/>
                  </a:lnTo>
                  <a:lnTo>
                    <a:pt x="0" y="716"/>
                  </a:lnTo>
                  <a:lnTo>
                    <a:pt x="374" y="1263"/>
                  </a:lnTo>
                  <a:lnTo>
                    <a:pt x="331" y="1441"/>
                  </a:lnTo>
                  <a:cubicBezTo>
                    <a:pt x="470" y="1364"/>
                    <a:pt x="600" y="1277"/>
                    <a:pt x="730" y="1181"/>
                  </a:cubicBezTo>
                  <a:lnTo>
                    <a:pt x="1512" y="2338"/>
                  </a:lnTo>
                  <a:cubicBezTo>
                    <a:pt x="1546" y="2170"/>
                    <a:pt x="1584" y="1997"/>
                    <a:pt x="1623" y="1820"/>
                  </a:cubicBezTo>
                  <a:lnTo>
                    <a:pt x="1623" y="1815"/>
                  </a:lnTo>
                  <a:lnTo>
                    <a:pt x="1647" y="1714"/>
                  </a:lnTo>
                  <a:lnTo>
                    <a:pt x="1661" y="1652"/>
                  </a:lnTo>
                  <a:lnTo>
                    <a:pt x="1680" y="1570"/>
                  </a:lnTo>
                  <a:lnTo>
                    <a:pt x="1699" y="1484"/>
                  </a:lnTo>
                  <a:lnTo>
                    <a:pt x="1714" y="1421"/>
                  </a:lnTo>
                  <a:lnTo>
                    <a:pt x="1747" y="1268"/>
                  </a:lnTo>
                  <a:lnTo>
                    <a:pt x="1747" y="1263"/>
                  </a:lnTo>
                  <a:lnTo>
                    <a:pt x="1479" y="860"/>
                  </a:lnTo>
                  <a:lnTo>
                    <a:pt x="927" y="58"/>
                  </a:lnTo>
                  <a:cubicBezTo>
                    <a:pt x="903" y="25"/>
                    <a:pt x="864" y="1"/>
                    <a:pt x="821" y="1"/>
                  </a:cubicBezTo>
                  <a:close/>
                </a:path>
              </a:pathLst>
            </a:custGeom>
            <a:solidFill>
              <a:srgbClr val="8999A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9" name="Google Shape;24939;p76"/>
            <p:cNvSpPr/>
            <p:nvPr/>
          </p:nvSpPr>
          <p:spPr>
            <a:xfrm>
              <a:off x="6293927" y="1985085"/>
              <a:ext cx="203646" cy="272663"/>
            </a:xfrm>
            <a:custGeom>
              <a:rect b="b" l="l" r="r" t="t"/>
              <a:pathLst>
                <a:path extrusionOk="0" h="10406" w="7772">
                  <a:moveTo>
                    <a:pt x="6615" y="1862"/>
                  </a:moveTo>
                  <a:lnTo>
                    <a:pt x="7326" y="2898"/>
                  </a:lnTo>
                  <a:cubicBezTo>
                    <a:pt x="7306" y="2980"/>
                    <a:pt x="7287" y="3062"/>
                    <a:pt x="7268" y="3138"/>
                  </a:cubicBezTo>
                  <a:lnTo>
                    <a:pt x="7258" y="3172"/>
                  </a:lnTo>
                  <a:cubicBezTo>
                    <a:pt x="7244" y="3254"/>
                    <a:pt x="7225" y="3335"/>
                    <a:pt x="7206" y="3412"/>
                  </a:cubicBezTo>
                  <a:lnTo>
                    <a:pt x="6692" y="2654"/>
                  </a:lnTo>
                  <a:cubicBezTo>
                    <a:pt x="6651" y="2595"/>
                    <a:pt x="6586" y="2564"/>
                    <a:pt x="6519" y="2564"/>
                  </a:cubicBezTo>
                  <a:cubicBezTo>
                    <a:pt x="6476" y="2564"/>
                    <a:pt x="6432" y="2577"/>
                    <a:pt x="6394" y="2606"/>
                  </a:cubicBezTo>
                  <a:cubicBezTo>
                    <a:pt x="5938" y="2961"/>
                    <a:pt x="5132" y="3383"/>
                    <a:pt x="3874" y="3383"/>
                  </a:cubicBezTo>
                  <a:cubicBezTo>
                    <a:pt x="2616" y="3383"/>
                    <a:pt x="1810" y="2961"/>
                    <a:pt x="1354" y="2606"/>
                  </a:cubicBezTo>
                  <a:cubicBezTo>
                    <a:pt x="1318" y="2577"/>
                    <a:pt x="1275" y="2564"/>
                    <a:pt x="1231" y="2564"/>
                  </a:cubicBezTo>
                  <a:cubicBezTo>
                    <a:pt x="1164" y="2564"/>
                    <a:pt x="1097" y="2595"/>
                    <a:pt x="1056" y="2654"/>
                  </a:cubicBezTo>
                  <a:lnTo>
                    <a:pt x="543" y="3417"/>
                  </a:lnTo>
                  <a:cubicBezTo>
                    <a:pt x="524" y="3335"/>
                    <a:pt x="504" y="3254"/>
                    <a:pt x="485" y="3172"/>
                  </a:cubicBezTo>
                  <a:lnTo>
                    <a:pt x="480" y="3143"/>
                  </a:lnTo>
                  <a:cubicBezTo>
                    <a:pt x="461" y="3062"/>
                    <a:pt x="442" y="2985"/>
                    <a:pt x="423" y="2898"/>
                  </a:cubicBezTo>
                  <a:lnTo>
                    <a:pt x="711" y="2476"/>
                  </a:lnTo>
                  <a:lnTo>
                    <a:pt x="1128" y="1862"/>
                  </a:lnTo>
                  <a:cubicBezTo>
                    <a:pt x="1349" y="2135"/>
                    <a:pt x="1618" y="2361"/>
                    <a:pt x="1920" y="2534"/>
                  </a:cubicBezTo>
                  <a:cubicBezTo>
                    <a:pt x="2093" y="2630"/>
                    <a:pt x="2276" y="2711"/>
                    <a:pt x="2463" y="2778"/>
                  </a:cubicBezTo>
                  <a:cubicBezTo>
                    <a:pt x="2901" y="2927"/>
                    <a:pt x="3366" y="3004"/>
                    <a:pt x="3827" y="3004"/>
                  </a:cubicBezTo>
                  <a:cubicBezTo>
                    <a:pt x="3841" y="3004"/>
                    <a:pt x="3855" y="3004"/>
                    <a:pt x="3869" y="3004"/>
                  </a:cubicBezTo>
                  <a:cubicBezTo>
                    <a:pt x="5329" y="2999"/>
                    <a:pt x="6125" y="2404"/>
                    <a:pt x="6500" y="1991"/>
                  </a:cubicBezTo>
                  <a:cubicBezTo>
                    <a:pt x="6543" y="1948"/>
                    <a:pt x="6582" y="1900"/>
                    <a:pt x="6615" y="1862"/>
                  </a:cubicBezTo>
                  <a:close/>
                  <a:moveTo>
                    <a:pt x="6476" y="3066"/>
                  </a:moveTo>
                  <a:lnTo>
                    <a:pt x="7090" y="3974"/>
                  </a:lnTo>
                  <a:cubicBezTo>
                    <a:pt x="6802" y="5351"/>
                    <a:pt x="6634" y="6542"/>
                    <a:pt x="6591" y="7516"/>
                  </a:cubicBezTo>
                  <a:cubicBezTo>
                    <a:pt x="6543" y="8558"/>
                    <a:pt x="6644" y="9076"/>
                    <a:pt x="6692" y="9302"/>
                  </a:cubicBezTo>
                  <a:cubicBezTo>
                    <a:pt x="6692" y="9307"/>
                    <a:pt x="6692" y="9311"/>
                    <a:pt x="6692" y="9316"/>
                  </a:cubicBezTo>
                  <a:lnTo>
                    <a:pt x="6692" y="9321"/>
                  </a:lnTo>
                  <a:cubicBezTo>
                    <a:pt x="6697" y="9326"/>
                    <a:pt x="6697" y="9335"/>
                    <a:pt x="6702" y="9340"/>
                  </a:cubicBezTo>
                  <a:cubicBezTo>
                    <a:pt x="6702" y="9345"/>
                    <a:pt x="6706" y="9350"/>
                    <a:pt x="6706" y="9350"/>
                  </a:cubicBezTo>
                  <a:cubicBezTo>
                    <a:pt x="6706" y="9355"/>
                    <a:pt x="6706" y="9355"/>
                    <a:pt x="6706" y="9360"/>
                  </a:cubicBezTo>
                  <a:cubicBezTo>
                    <a:pt x="6706" y="9422"/>
                    <a:pt x="6524" y="9600"/>
                    <a:pt x="5967" y="9753"/>
                  </a:cubicBezTo>
                  <a:cubicBezTo>
                    <a:pt x="5473" y="9878"/>
                    <a:pt x="4964" y="9955"/>
                    <a:pt x="4455" y="9974"/>
                  </a:cubicBezTo>
                  <a:cubicBezTo>
                    <a:pt x="4268" y="9988"/>
                    <a:pt x="4071" y="9993"/>
                    <a:pt x="3874" y="9993"/>
                  </a:cubicBezTo>
                  <a:cubicBezTo>
                    <a:pt x="3773" y="9993"/>
                    <a:pt x="3673" y="9988"/>
                    <a:pt x="3577" y="9988"/>
                  </a:cubicBezTo>
                  <a:cubicBezTo>
                    <a:pt x="2895" y="9969"/>
                    <a:pt x="2266" y="9888"/>
                    <a:pt x="1776" y="9753"/>
                  </a:cubicBezTo>
                  <a:cubicBezTo>
                    <a:pt x="1220" y="9600"/>
                    <a:pt x="1037" y="9422"/>
                    <a:pt x="1037" y="9360"/>
                  </a:cubicBezTo>
                  <a:cubicBezTo>
                    <a:pt x="1037" y="9355"/>
                    <a:pt x="1037" y="9345"/>
                    <a:pt x="1042" y="9340"/>
                  </a:cubicBezTo>
                  <a:cubicBezTo>
                    <a:pt x="1042" y="9335"/>
                    <a:pt x="1047" y="9326"/>
                    <a:pt x="1052" y="9321"/>
                  </a:cubicBezTo>
                  <a:lnTo>
                    <a:pt x="1052" y="9316"/>
                  </a:lnTo>
                  <a:cubicBezTo>
                    <a:pt x="1052" y="9311"/>
                    <a:pt x="1052" y="9307"/>
                    <a:pt x="1056" y="9297"/>
                  </a:cubicBezTo>
                  <a:cubicBezTo>
                    <a:pt x="1100" y="9076"/>
                    <a:pt x="1200" y="8558"/>
                    <a:pt x="1152" y="7516"/>
                  </a:cubicBezTo>
                  <a:cubicBezTo>
                    <a:pt x="1109" y="6542"/>
                    <a:pt x="941" y="5351"/>
                    <a:pt x="653" y="3974"/>
                  </a:cubicBezTo>
                  <a:lnTo>
                    <a:pt x="1277" y="3066"/>
                  </a:lnTo>
                  <a:cubicBezTo>
                    <a:pt x="1805" y="3426"/>
                    <a:pt x="2645" y="3796"/>
                    <a:pt x="3874" y="3796"/>
                  </a:cubicBezTo>
                  <a:lnTo>
                    <a:pt x="3879" y="3796"/>
                  </a:lnTo>
                  <a:cubicBezTo>
                    <a:pt x="5108" y="3796"/>
                    <a:pt x="5948" y="3422"/>
                    <a:pt x="6476" y="3066"/>
                  </a:cubicBezTo>
                  <a:close/>
                  <a:moveTo>
                    <a:pt x="1148" y="0"/>
                  </a:moveTo>
                  <a:cubicBezTo>
                    <a:pt x="1044" y="0"/>
                    <a:pt x="941" y="69"/>
                    <a:pt x="941" y="205"/>
                  </a:cubicBezTo>
                  <a:lnTo>
                    <a:pt x="941" y="1458"/>
                  </a:lnTo>
                  <a:cubicBezTo>
                    <a:pt x="912" y="1478"/>
                    <a:pt x="888" y="1506"/>
                    <a:pt x="869" y="1535"/>
                  </a:cubicBezTo>
                  <a:lnTo>
                    <a:pt x="44" y="2740"/>
                  </a:lnTo>
                  <a:cubicBezTo>
                    <a:pt x="10" y="2788"/>
                    <a:pt x="0" y="2846"/>
                    <a:pt x="15" y="2903"/>
                  </a:cubicBezTo>
                  <a:cubicBezTo>
                    <a:pt x="87" y="3268"/>
                    <a:pt x="168" y="3628"/>
                    <a:pt x="240" y="3974"/>
                  </a:cubicBezTo>
                  <a:lnTo>
                    <a:pt x="240" y="3978"/>
                  </a:lnTo>
                  <a:cubicBezTo>
                    <a:pt x="735" y="6331"/>
                    <a:pt x="874" y="8083"/>
                    <a:pt x="663" y="9196"/>
                  </a:cubicBezTo>
                  <a:cubicBezTo>
                    <a:pt x="663" y="9201"/>
                    <a:pt x="663" y="9206"/>
                    <a:pt x="658" y="9211"/>
                  </a:cubicBezTo>
                  <a:lnTo>
                    <a:pt x="648" y="9230"/>
                  </a:lnTo>
                  <a:cubicBezTo>
                    <a:pt x="648" y="9239"/>
                    <a:pt x="644" y="9249"/>
                    <a:pt x="644" y="9254"/>
                  </a:cubicBezTo>
                  <a:cubicBezTo>
                    <a:pt x="639" y="9263"/>
                    <a:pt x="644" y="9268"/>
                    <a:pt x="639" y="9273"/>
                  </a:cubicBezTo>
                  <a:cubicBezTo>
                    <a:pt x="634" y="9278"/>
                    <a:pt x="634" y="9292"/>
                    <a:pt x="634" y="9302"/>
                  </a:cubicBezTo>
                  <a:cubicBezTo>
                    <a:pt x="634" y="9311"/>
                    <a:pt x="634" y="9311"/>
                    <a:pt x="634" y="9316"/>
                  </a:cubicBezTo>
                  <a:cubicBezTo>
                    <a:pt x="634" y="9331"/>
                    <a:pt x="634" y="9350"/>
                    <a:pt x="634" y="9364"/>
                  </a:cubicBezTo>
                  <a:cubicBezTo>
                    <a:pt x="634" y="10084"/>
                    <a:pt x="2314" y="10406"/>
                    <a:pt x="3879" y="10406"/>
                  </a:cubicBezTo>
                  <a:cubicBezTo>
                    <a:pt x="5444" y="10406"/>
                    <a:pt x="7124" y="10080"/>
                    <a:pt x="7124" y="9364"/>
                  </a:cubicBezTo>
                  <a:lnTo>
                    <a:pt x="7124" y="9360"/>
                  </a:lnTo>
                  <a:lnTo>
                    <a:pt x="7124" y="9316"/>
                  </a:lnTo>
                  <a:lnTo>
                    <a:pt x="7124" y="9302"/>
                  </a:lnTo>
                  <a:cubicBezTo>
                    <a:pt x="7124" y="9297"/>
                    <a:pt x="7124" y="9283"/>
                    <a:pt x="7119" y="9273"/>
                  </a:cubicBezTo>
                  <a:cubicBezTo>
                    <a:pt x="7114" y="9263"/>
                    <a:pt x="7119" y="9259"/>
                    <a:pt x="7114" y="9254"/>
                  </a:cubicBezTo>
                  <a:cubicBezTo>
                    <a:pt x="7110" y="9249"/>
                    <a:pt x="7110" y="9235"/>
                    <a:pt x="7110" y="9230"/>
                  </a:cubicBezTo>
                  <a:lnTo>
                    <a:pt x="7100" y="9211"/>
                  </a:lnTo>
                  <a:lnTo>
                    <a:pt x="7100" y="9196"/>
                  </a:lnTo>
                  <a:cubicBezTo>
                    <a:pt x="6884" y="8083"/>
                    <a:pt x="7023" y="6326"/>
                    <a:pt x="7518" y="3978"/>
                  </a:cubicBezTo>
                  <a:lnTo>
                    <a:pt x="7518" y="3974"/>
                  </a:lnTo>
                  <a:cubicBezTo>
                    <a:pt x="7590" y="3628"/>
                    <a:pt x="7671" y="3268"/>
                    <a:pt x="7758" y="2908"/>
                  </a:cubicBezTo>
                  <a:cubicBezTo>
                    <a:pt x="7772" y="2850"/>
                    <a:pt x="7758" y="2788"/>
                    <a:pt x="7729" y="2740"/>
                  </a:cubicBezTo>
                  <a:lnTo>
                    <a:pt x="6903" y="1540"/>
                  </a:lnTo>
                  <a:cubicBezTo>
                    <a:pt x="6884" y="1506"/>
                    <a:pt x="6860" y="1482"/>
                    <a:pt x="6826" y="1458"/>
                  </a:cubicBezTo>
                  <a:lnTo>
                    <a:pt x="6826" y="205"/>
                  </a:lnTo>
                  <a:cubicBezTo>
                    <a:pt x="6826" y="69"/>
                    <a:pt x="6723" y="0"/>
                    <a:pt x="6620" y="0"/>
                  </a:cubicBezTo>
                  <a:cubicBezTo>
                    <a:pt x="6517" y="0"/>
                    <a:pt x="6413" y="69"/>
                    <a:pt x="6413" y="205"/>
                  </a:cubicBezTo>
                  <a:lnTo>
                    <a:pt x="6413" y="1468"/>
                  </a:lnTo>
                  <a:lnTo>
                    <a:pt x="6425" y="1461"/>
                  </a:lnTo>
                  <a:lnTo>
                    <a:pt x="6425" y="1461"/>
                  </a:lnTo>
                  <a:cubicBezTo>
                    <a:pt x="6410" y="1471"/>
                    <a:pt x="6396" y="1485"/>
                    <a:pt x="6385" y="1497"/>
                  </a:cubicBezTo>
                  <a:cubicBezTo>
                    <a:pt x="6375" y="1506"/>
                    <a:pt x="6370" y="1516"/>
                    <a:pt x="6365" y="1521"/>
                  </a:cubicBezTo>
                  <a:lnTo>
                    <a:pt x="6356" y="1530"/>
                  </a:lnTo>
                  <a:cubicBezTo>
                    <a:pt x="6313" y="1593"/>
                    <a:pt x="6269" y="1650"/>
                    <a:pt x="6217" y="1703"/>
                  </a:cubicBezTo>
                  <a:cubicBezTo>
                    <a:pt x="5900" y="2058"/>
                    <a:pt x="5204" y="2582"/>
                    <a:pt x="3889" y="2586"/>
                  </a:cubicBezTo>
                  <a:cubicBezTo>
                    <a:pt x="2424" y="2582"/>
                    <a:pt x="1728" y="1934"/>
                    <a:pt x="1464" y="1593"/>
                  </a:cubicBezTo>
                  <a:cubicBezTo>
                    <a:pt x="1445" y="1569"/>
                    <a:pt x="1431" y="1550"/>
                    <a:pt x="1416" y="1530"/>
                  </a:cubicBezTo>
                  <a:cubicBezTo>
                    <a:pt x="1397" y="1506"/>
                    <a:pt x="1378" y="1482"/>
                    <a:pt x="1354" y="1463"/>
                  </a:cubicBezTo>
                  <a:lnTo>
                    <a:pt x="1354" y="205"/>
                  </a:lnTo>
                  <a:cubicBezTo>
                    <a:pt x="1354" y="69"/>
                    <a:pt x="1251" y="0"/>
                    <a:pt x="114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0" name="Google Shape;24940;p76"/>
            <p:cNvSpPr/>
            <p:nvPr/>
          </p:nvSpPr>
          <p:spPr>
            <a:xfrm>
              <a:off x="6215319" y="2196460"/>
              <a:ext cx="360258" cy="152079"/>
            </a:xfrm>
            <a:custGeom>
              <a:rect b="b" l="l" r="r" t="t"/>
              <a:pathLst>
                <a:path extrusionOk="0" h="5804" w="13749">
                  <a:moveTo>
                    <a:pt x="12596" y="587"/>
                  </a:moveTo>
                  <a:lnTo>
                    <a:pt x="13292" y="654"/>
                  </a:lnTo>
                  <a:cubicBezTo>
                    <a:pt x="13278" y="692"/>
                    <a:pt x="13259" y="736"/>
                    <a:pt x="13230" y="774"/>
                  </a:cubicBezTo>
                  <a:cubicBezTo>
                    <a:pt x="13023" y="1057"/>
                    <a:pt x="12860" y="1528"/>
                    <a:pt x="12860" y="1845"/>
                  </a:cubicBezTo>
                  <a:lnTo>
                    <a:pt x="12860" y="1897"/>
                  </a:lnTo>
                  <a:cubicBezTo>
                    <a:pt x="12860" y="2229"/>
                    <a:pt x="12644" y="2545"/>
                    <a:pt x="12260" y="2761"/>
                  </a:cubicBezTo>
                  <a:cubicBezTo>
                    <a:pt x="11929" y="2949"/>
                    <a:pt x="11727" y="3246"/>
                    <a:pt x="11703" y="3577"/>
                  </a:cubicBezTo>
                  <a:cubicBezTo>
                    <a:pt x="11684" y="3894"/>
                    <a:pt x="11329" y="4139"/>
                    <a:pt x="10897" y="4139"/>
                  </a:cubicBezTo>
                  <a:lnTo>
                    <a:pt x="10878" y="4139"/>
                  </a:lnTo>
                  <a:cubicBezTo>
                    <a:pt x="10431" y="4168"/>
                    <a:pt x="10038" y="4374"/>
                    <a:pt x="9822" y="4691"/>
                  </a:cubicBezTo>
                  <a:cubicBezTo>
                    <a:pt x="9664" y="4927"/>
                    <a:pt x="9338" y="5066"/>
                    <a:pt x="8995" y="5066"/>
                  </a:cubicBezTo>
                  <a:cubicBezTo>
                    <a:pt x="8898" y="5066"/>
                    <a:pt x="8799" y="5055"/>
                    <a:pt x="8703" y="5032"/>
                  </a:cubicBezTo>
                  <a:cubicBezTo>
                    <a:pt x="8577" y="5000"/>
                    <a:pt x="8449" y="4984"/>
                    <a:pt x="8320" y="4984"/>
                  </a:cubicBezTo>
                  <a:cubicBezTo>
                    <a:pt x="8028" y="4984"/>
                    <a:pt x="7737" y="5066"/>
                    <a:pt x="7484" y="5219"/>
                  </a:cubicBezTo>
                  <a:cubicBezTo>
                    <a:pt x="7297" y="5334"/>
                    <a:pt x="7085" y="5392"/>
                    <a:pt x="6874" y="5392"/>
                  </a:cubicBezTo>
                  <a:cubicBezTo>
                    <a:pt x="6663" y="5392"/>
                    <a:pt x="6452" y="5334"/>
                    <a:pt x="6265" y="5219"/>
                  </a:cubicBezTo>
                  <a:cubicBezTo>
                    <a:pt x="6011" y="5066"/>
                    <a:pt x="5720" y="4984"/>
                    <a:pt x="5426" y="4984"/>
                  </a:cubicBezTo>
                  <a:cubicBezTo>
                    <a:pt x="5297" y="4984"/>
                    <a:pt x="5168" y="5000"/>
                    <a:pt x="5040" y="5032"/>
                  </a:cubicBezTo>
                  <a:cubicBezTo>
                    <a:pt x="4947" y="5055"/>
                    <a:pt x="4850" y="5066"/>
                    <a:pt x="4755" y="5066"/>
                  </a:cubicBezTo>
                  <a:cubicBezTo>
                    <a:pt x="4413" y="5066"/>
                    <a:pt x="4085" y="4924"/>
                    <a:pt x="3927" y="4691"/>
                  </a:cubicBezTo>
                  <a:cubicBezTo>
                    <a:pt x="3711" y="4374"/>
                    <a:pt x="3317" y="4168"/>
                    <a:pt x="2871" y="4139"/>
                  </a:cubicBezTo>
                  <a:lnTo>
                    <a:pt x="2852" y="4139"/>
                  </a:lnTo>
                  <a:cubicBezTo>
                    <a:pt x="2420" y="4139"/>
                    <a:pt x="2064" y="3889"/>
                    <a:pt x="2045" y="3577"/>
                  </a:cubicBezTo>
                  <a:cubicBezTo>
                    <a:pt x="2021" y="3246"/>
                    <a:pt x="1819" y="2949"/>
                    <a:pt x="1483" y="2761"/>
                  </a:cubicBezTo>
                  <a:cubicBezTo>
                    <a:pt x="1104" y="2545"/>
                    <a:pt x="883" y="2229"/>
                    <a:pt x="883" y="1897"/>
                  </a:cubicBezTo>
                  <a:lnTo>
                    <a:pt x="883" y="1845"/>
                  </a:lnTo>
                  <a:cubicBezTo>
                    <a:pt x="883" y="1528"/>
                    <a:pt x="720" y="1057"/>
                    <a:pt x="514" y="774"/>
                  </a:cubicBezTo>
                  <a:cubicBezTo>
                    <a:pt x="490" y="736"/>
                    <a:pt x="466" y="692"/>
                    <a:pt x="447" y="654"/>
                  </a:cubicBezTo>
                  <a:lnTo>
                    <a:pt x="1147" y="587"/>
                  </a:lnTo>
                  <a:cubicBezTo>
                    <a:pt x="1291" y="1677"/>
                    <a:pt x="1920" y="2685"/>
                    <a:pt x="2933" y="3438"/>
                  </a:cubicBezTo>
                  <a:cubicBezTo>
                    <a:pt x="4004" y="4235"/>
                    <a:pt x="5400" y="4672"/>
                    <a:pt x="6869" y="4672"/>
                  </a:cubicBezTo>
                  <a:cubicBezTo>
                    <a:pt x="8338" y="4672"/>
                    <a:pt x="9735" y="4235"/>
                    <a:pt x="10806" y="3438"/>
                  </a:cubicBezTo>
                  <a:cubicBezTo>
                    <a:pt x="11823" y="2685"/>
                    <a:pt x="12452" y="1677"/>
                    <a:pt x="12596" y="587"/>
                  </a:cubicBezTo>
                  <a:close/>
                  <a:moveTo>
                    <a:pt x="10721" y="0"/>
                  </a:moveTo>
                  <a:cubicBezTo>
                    <a:pt x="10468" y="0"/>
                    <a:pt x="10444" y="391"/>
                    <a:pt x="10710" y="414"/>
                  </a:cubicBezTo>
                  <a:lnTo>
                    <a:pt x="11007" y="438"/>
                  </a:lnTo>
                  <a:lnTo>
                    <a:pt x="12188" y="548"/>
                  </a:lnTo>
                  <a:cubicBezTo>
                    <a:pt x="11900" y="2646"/>
                    <a:pt x="9610" y="4264"/>
                    <a:pt x="6874" y="4264"/>
                  </a:cubicBezTo>
                  <a:cubicBezTo>
                    <a:pt x="4138" y="4264"/>
                    <a:pt x="1848" y="2646"/>
                    <a:pt x="1560" y="548"/>
                  </a:cubicBezTo>
                  <a:lnTo>
                    <a:pt x="2741" y="438"/>
                  </a:lnTo>
                  <a:lnTo>
                    <a:pt x="3020" y="414"/>
                  </a:lnTo>
                  <a:cubicBezTo>
                    <a:pt x="3287" y="391"/>
                    <a:pt x="3256" y="1"/>
                    <a:pt x="3004" y="1"/>
                  </a:cubicBezTo>
                  <a:cubicBezTo>
                    <a:pt x="2998" y="1"/>
                    <a:pt x="2992" y="1"/>
                    <a:pt x="2986" y="1"/>
                  </a:cubicBezTo>
                  <a:lnTo>
                    <a:pt x="2703" y="30"/>
                  </a:lnTo>
                  <a:lnTo>
                    <a:pt x="187" y="265"/>
                  </a:lnTo>
                  <a:cubicBezTo>
                    <a:pt x="82" y="275"/>
                    <a:pt x="0" y="366"/>
                    <a:pt x="0" y="472"/>
                  </a:cubicBezTo>
                  <a:cubicBezTo>
                    <a:pt x="5" y="668"/>
                    <a:pt x="67" y="860"/>
                    <a:pt x="187" y="1019"/>
                  </a:cubicBezTo>
                  <a:cubicBezTo>
                    <a:pt x="341" y="1230"/>
                    <a:pt x="475" y="1619"/>
                    <a:pt x="475" y="1845"/>
                  </a:cubicBezTo>
                  <a:lnTo>
                    <a:pt x="475" y="1897"/>
                  </a:lnTo>
                  <a:cubicBezTo>
                    <a:pt x="475" y="2377"/>
                    <a:pt x="778" y="2833"/>
                    <a:pt x="1282" y="3121"/>
                  </a:cubicBezTo>
                  <a:cubicBezTo>
                    <a:pt x="1493" y="3241"/>
                    <a:pt x="1618" y="3414"/>
                    <a:pt x="1632" y="3606"/>
                  </a:cubicBezTo>
                  <a:cubicBezTo>
                    <a:pt x="1671" y="4134"/>
                    <a:pt x="2203" y="4552"/>
                    <a:pt x="2852" y="4552"/>
                  </a:cubicBezTo>
                  <a:cubicBezTo>
                    <a:pt x="3164" y="4576"/>
                    <a:pt x="3447" y="4715"/>
                    <a:pt x="3586" y="4926"/>
                  </a:cubicBezTo>
                  <a:cubicBezTo>
                    <a:pt x="3821" y="5275"/>
                    <a:pt x="4277" y="5480"/>
                    <a:pt x="4757" y="5480"/>
                  </a:cubicBezTo>
                  <a:cubicBezTo>
                    <a:pt x="4885" y="5480"/>
                    <a:pt x="5014" y="5465"/>
                    <a:pt x="5141" y="5435"/>
                  </a:cubicBezTo>
                  <a:cubicBezTo>
                    <a:pt x="5235" y="5411"/>
                    <a:pt x="5332" y="5399"/>
                    <a:pt x="5428" y="5399"/>
                  </a:cubicBezTo>
                  <a:cubicBezTo>
                    <a:pt x="5641" y="5399"/>
                    <a:pt x="5854" y="5457"/>
                    <a:pt x="6039" y="5570"/>
                  </a:cubicBezTo>
                  <a:cubicBezTo>
                    <a:pt x="6296" y="5726"/>
                    <a:pt x="6585" y="5804"/>
                    <a:pt x="6874" y="5804"/>
                  </a:cubicBezTo>
                  <a:cubicBezTo>
                    <a:pt x="7163" y="5804"/>
                    <a:pt x="7453" y="5726"/>
                    <a:pt x="7709" y="5570"/>
                  </a:cubicBezTo>
                  <a:cubicBezTo>
                    <a:pt x="7894" y="5457"/>
                    <a:pt x="8105" y="5399"/>
                    <a:pt x="8318" y="5399"/>
                  </a:cubicBezTo>
                  <a:cubicBezTo>
                    <a:pt x="8414" y="5399"/>
                    <a:pt x="8511" y="5411"/>
                    <a:pt x="8607" y="5435"/>
                  </a:cubicBezTo>
                  <a:cubicBezTo>
                    <a:pt x="8733" y="5465"/>
                    <a:pt x="8862" y="5480"/>
                    <a:pt x="8990" y="5480"/>
                  </a:cubicBezTo>
                  <a:cubicBezTo>
                    <a:pt x="9468" y="5480"/>
                    <a:pt x="9927" y="5275"/>
                    <a:pt x="10162" y="4926"/>
                  </a:cubicBezTo>
                  <a:cubicBezTo>
                    <a:pt x="10302" y="4715"/>
                    <a:pt x="10585" y="4576"/>
                    <a:pt x="10897" y="4552"/>
                  </a:cubicBezTo>
                  <a:cubicBezTo>
                    <a:pt x="11545" y="4552"/>
                    <a:pt x="12078" y="4134"/>
                    <a:pt x="12116" y="3606"/>
                  </a:cubicBezTo>
                  <a:cubicBezTo>
                    <a:pt x="12130" y="3414"/>
                    <a:pt x="12255" y="3241"/>
                    <a:pt x="12466" y="3121"/>
                  </a:cubicBezTo>
                  <a:cubicBezTo>
                    <a:pt x="12970" y="2833"/>
                    <a:pt x="13273" y="2377"/>
                    <a:pt x="13273" y="1897"/>
                  </a:cubicBezTo>
                  <a:lnTo>
                    <a:pt x="13273" y="1845"/>
                  </a:lnTo>
                  <a:cubicBezTo>
                    <a:pt x="13273" y="1614"/>
                    <a:pt x="13407" y="1225"/>
                    <a:pt x="13561" y="1014"/>
                  </a:cubicBezTo>
                  <a:cubicBezTo>
                    <a:pt x="13681" y="860"/>
                    <a:pt x="13743" y="668"/>
                    <a:pt x="13748" y="472"/>
                  </a:cubicBezTo>
                  <a:cubicBezTo>
                    <a:pt x="13748" y="366"/>
                    <a:pt x="13667" y="275"/>
                    <a:pt x="13561" y="265"/>
                  </a:cubicBezTo>
                  <a:lnTo>
                    <a:pt x="11046" y="30"/>
                  </a:lnTo>
                  <a:lnTo>
                    <a:pt x="10743" y="1"/>
                  </a:lnTo>
                  <a:cubicBezTo>
                    <a:pt x="10735" y="1"/>
                    <a:pt x="10728" y="0"/>
                    <a:pt x="1072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41" name="Google Shape;24941;p76"/>
          <p:cNvGrpSpPr/>
          <p:nvPr/>
        </p:nvGrpSpPr>
        <p:grpSpPr>
          <a:xfrm>
            <a:off x="5354856" y="1502697"/>
            <a:ext cx="251334" cy="363402"/>
            <a:chOff x="5354856" y="1502697"/>
            <a:chExt cx="251334" cy="363402"/>
          </a:xfrm>
        </p:grpSpPr>
        <p:sp>
          <p:nvSpPr>
            <p:cNvPr id="24942" name="Google Shape;24942;p76"/>
            <p:cNvSpPr/>
            <p:nvPr/>
          </p:nvSpPr>
          <p:spPr>
            <a:xfrm>
              <a:off x="5466793" y="1780024"/>
              <a:ext cx="27827" cy="69096"/>
            </a:xfrm>
            <a:custGeom>
              <a:rect b="b" l="l" r="r" t="t"/>
              <a:pathLst>
                <a:path extrusionOk="0" h="2637" w="1062">
                  <a:moveTo>
                    <a:pt x="1" y="1"/>
                  </a:moveTo>
                  <a:lnTo>
                    <a:pt x="1" y="2636"/>
                  </a:lnTo>
                  <a:lnTo>
                    <a:pt x="1062" y="2636"/>
                  </a:lnTo>
                  <a:lnTo>
                    <a:pt x="1062"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3" name="Google Shape;24943;p76"/>
            <p:cNvSpPr/>
            <p:nvPr/>
          </p:nvSpPr>
          <p:spPr>
            <a:xfrm>
              <a:off x="5480759" y="1780024"/>
              <a:ext cx="13861" cy="69096"/>
            </a:xfrm>
            <a:custGeom>
              <a:rect b="b" l="l" r="r" t="t"/>
              <a:pathLst>
                <a:path extrusionOk="0" h="2637" w="529">
                  <a:moveTo>
                    <a:pt x="1" y="1"/>
                  </a:moveTo>
                  <a:lnTo>
                    <a:pt x="1" y="2636"/>
                  </a:lnTo>
                  <a:lnTo>
                    <a:pt x="529" y="2636"/>
                  </a:lnTo>
                  <a:lnTo>
                    <a:pt x="529"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4" name="Google Shape;24944;p76"/>
            <p:cNvSpPr/>
            <p:nvPr/>
          </p:nvSpPr>
          <p:spPr>
            <a:xfrm>
              <a:off x="5399269" y="1507964"/>
              <a:ext cx="162901" cy="244286"/>
            </a:xfrm>
            <a:custGeom>
              <a:rect b="b" l="l" r="r" t="t"/>
              <a:pathLst>
                <a:path extrusionOk="0" h="9323" w="6217">
                  <a:moveTo>
                    <a:pt x="1882" y="1"/>
                  </a:moveTo>
                  <a:cubicBezTo>
                    <a:pt x="845" y="1"/>
                    <a:pt x="0" y="841"/>
                    <a:pt x="5" y="1878"/>
                  </a:cubicBezTo>
                  <a:lnTo>
                    <a:pt x="5" y="7441"/>
                  </a:lnTo>
                  <a:cubicBezTo>
                    <a:pt x="0" y="8478"/>
                    <a:pt x="845" y="9318"/>
                    <a:pt x="1882" y="9323"/>
                  </a:cubicBezTo>
                  <a:lnTo>
                    <a:pt x="4335" y="9323"/>
                  </a:lnTo>
                  <a:cubicBezTo>
                    <a:pt x="5376" y="9323"/>
                    <a:pt x="6216" y="8478"/>
                    <a:pt x="6216" y="7441"/>
                  </a:cubicBezTo>
                  <a:lnTo>
                    <a:pt x="6216" y="1878"/>
                  </a:lnTo>
                  <a:cubicBezTo>
                    <a:pt x="6216" y="841"/>
                    <a:pt x="5376" y="1"/>
                    <a:pt x="4335" y="1"/>
                  </a:cubicBezTo>
                  <a:close/>
                </a:path>
              </a:pathLst>
            </a:custGeom>
            <a:solidFill>
              <a:srgbClr val="F0F3F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5" name="Google Shape;24945;p76"/>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6" name="Google Shape;24946;p76"/>
            <p:cNvSpPr/>
            <p:nvPr/>
          </p:nvSpPr>
          <p:spPr>
            <a:xfrm>
              <a:off x="5465928" y="1615263"/>
              <a:ext cx="29583" cy="29583"/>
            </a:xfrm>
            <a:custGeom>
              <a:rect b="b" l="l" r="r" t="t"/>
              <a:pathLst>
                <a:path extrusionOk="0" h="1129" w="1129">
                  <a:moveTo>
                    <a:pt x="567" y="0"/>
                  </a:moveTo>
                  <a:cubicBezTo>
                    <a:pt x="255" y="0"/>
                    <a:pt x="0" y="255"/>
                    <a:pt x="0" y="567"/>
                  </a:cubicBezTo>
                  <a:cubicBezTo>
                    <a:pt x="0" y="874"/>
                    <a:pt x="255" y="1128"/>
                    <a:pt x="567" y="1128"/>
                  </a:cubicBezTo>
                  <a:cubicBezTo>
                    <a:pt x="874" y="1128"/>
                    <a:pt x="1128" y="874"/>
                    <a:pt x="1128" y="567"/>
                  </a:cubicBezTo>
                  <a:cubicBezTo>
                    <a:pt x="1128" y="255"/>
                    <a:pt x="874" y="0"/>
                    <a:pt x="567" y="0"/>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7" name="Google Shape;24947;p76"/>
            <p:cNvSpPr/>
            <p:nvPr/>
          </p:nvSpPr>
          <p:spPr>
            <a:xfrm>
              <a:off x="5376997" y="1836386"/>
              <a:ext cx="207550" cy="24421"/>
            </a:xfrm>
            <a:custGeom>
              <a:rect b="b" l="l" r="r" t="t"/>
              <a:pathLst>
                <a:path extrusionOk="0" h="932" w="7921">
                  <a:moveTo>
                    <a:pt x="927" y="0"/>
                  </a:moveTo>
                  <a:cubicBezTo>
                    <a:pt x="413" y="0"/>
                    <a:pt x="0" y="418"/>
                    <a:pt x="0" y="931"/>
                  </a:cubicBezTo>
                  <a:lnTo>
                    <a:pt x="7921" y="931"/>
                  </a:lnTo>
                  <a:cubicBezTo>
                    <a:pt x="7921" y="418"/>
                    <a:pt x="7503" y="0"/>
                    <a:pt x="6990"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8" name="Google Shape;24948;p76"/>
            <p:cNvSpPr/>
            <p:nvPr/>
          </p:nvSpPr>
          <p:spPr>
            <a:xfrm>
              <a:off x="5360515" y="1640915"/>
              <a:ext cx="240382" cy="152106"/>
            </a:xfrm>
            <a:custGeom>
              <a:rect b="b" l="l" r="r" t="t"/>
              <a:pathLst>
                <a:path extrusionOk="0" h="5805" w="9174">
                  <a:moveTo>
                    <a:pt x="389" y="1"/>
                  </a:moveTo>
                  <a:cubicBezTo>
                    <a:pt x="173" y="1"/>
                    <a:pt x="1" y="178"/>
                    <a:pt x="1" y="394"/>
                  </a:cubicBezTo>
                  <a:lnTo>
                    <a:pt x="1" y="2492"/>
                  </a:lnTo>
                  <a:cubicBezTo>
                    <a:pt x="1" y="4321"/>
                    <a:pt x="1484" y="5804"/>
                    <a:pt x="3318" y="5804"/>
                  </a:cubicBezTo>
                  <a:lnTo>
                    <a:pt x="5862" y="5804"/>
                  </a:lnTo>
                  <a:cubicBezTo>
                    <a:pt x="7691" y="5804"/>
                    <a:pt x="9174" y="4321"/>
                    <a:pt x="9174" y="2492"/>
                  </a:cubicBezTo>
                  <a:lnTo>
                    <a:pt x="9174" y="394"/>
                  </a:lnTo>
                  <a:cubicBezTo>
                    <a:pt x="9174" y="178"/>
                    <a:pt x="9001" y="1"/>
                    <a:pt x="8785" y="1"/>
                  </a:cubicBezTo>
                  <a:cubicBezTo>
                    <a:pt x="8569" y="1"/>
                    <a:pt x="8396" y="178"/>
                    <a:pt x="8396" y="394"/>
                  </a:cubicBezTo>
                  <a:lnTo>
                    <a:pt x="8396" y="2492"/>
                  </a:lnTo>
                  <a:cubicBezTo>
                    <a:pt x="8396" y="3894"/>
                    <a:pt x="7263" y="5026"/>
                    <a:pt x="5862" y="5026"/>
                  </a:cubicBezTo>
                  <a:lnTo>
                    <a:pt x="3318" y="5026"/>
                  </a:lnTo>
                  <a:cubicBezTo>
                    <a:pt x="1916" y="5026"/>
                    <a:pt x="778" y="3894"/>
                    <a:pt x="778" y="2492"/>
                  </a:cubicBezTo>
                  <a:lnTo>
                    <a:pt x="778" y="394"/>
                  </a:lnTo>
                  <a:cubicBezTo>
                    <a:pt x="778" y="178"/>
                    <a:pt x="605" y="1"/>
                    <a:pt x="389"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9" name="Google Shape;24949;p76"/>
            <p:cNvSpPr/>
            <p:nvPr/>
          </p:nvSpPr>
          <p:spPr>
            <a:xfrm>
              <a:off x="5475990" y="1507964"/>
              <a:ext cx="86180" cy="244286"/>
            </a:xfrm>
            <a:custGeom>
              <a:rect b="b" l="l" r="r" t="t"/>
              <a:pathLst>
                <a:path extrusionOk="0" h="9323" w="3289">
                  <a:moveTo>
                    <a:pt x="0" y="1"/>
                  </a:moveTo>
                  <a:cubicBezTo>
                    <a:pt x="1042" y="1"/>
                    <a:pt x="1882" y="841"/>
                    <a:pt x="1882" y="1878"/>
                  </a:cubicBezTo>
                  <a:lnTo>
                    <a:pt x="1882" y="7441"/>
                  </a:lnTo>
                  <a:cubicBezTo>
                    <a:pt x="1882" y="8478"/>
                    <a:pt x="1042" y="9323"/>
                    <a:pt x="0" y="9323"/>
                  </a:cubicBezTo>
                  <a:lnTo>
                    <a:pt x="1407" y="9323"/>
                  </a:lnTo>
                  <a:cubicBezTo>
                    <a:pt x="2448" y="9323"/>
                    <a:pt x="3288" y="8478"/>
                    <a:pt x="3288" y="7441"/>
                  </a:cubicBezTo>
                  <a:lnTo>
                    <a:pt x="3288" y="1878"/>
                  </a:lnTo>
                  <a:cubicBezTo>
                    <a:pt x="3288" y="841"/>
                    <a:pt x="2448" y="1"/>
                    <a:pt x="1407" y="1"/>
                  </a:cubicBezTo>
                  <a:close/>
                </a:path>
              </a:pathLst>
            </a:custGeom>
            <a:solidFill>
              <a:srgbClr val="E7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0" name="Google Shape;24950;p76"/>
            <p:cNvSpPr/>
            <p:nvPr/>
          </p:nvSpPr>
          <p:spPr>
            <a:xfrm>
              <a:off x="5480759" y="1641046"/>
              <a:ext cx="120138" cy="152079"/>
            </a:xfrm>
            <a:custGeom>
              <a:rect b="b" l="l" r="r" t="t"/>
              <a:pathLst>
                <a:path extrusionOk="0" h="5804" w="4585">
                  <a:moveTo>
                    <a:pt x="4205" y="0"/>
                  </a:moveTo>
                  <a:cubicBezTo>
                    <a:pt x="4202" y="0"/>
                    <a:pt x="4199" y="0"/>
                    <a:pt x="4196" y="0"/>
                  </a:cubicBezTo>
                  <a:cubicBezTo>
                    <a:pt x="3980" y="0"/>
                    <a:pt x="3807" y="173"/>
                    <a:pt x="3807" y="389"/>
                  </a:cubicBezTo>
                  <a:lnTo>
                    <a:pt x="3807" y="2487"/>
                  </a:lnTo>
                  <a:cubicBezTo>
                    <a:pt x="3807" y="3889"/>
                    <a:pt x="2674" y="5021"/>
                    <a:pt x="1273" y="5021"/>
                  </a:cubicBezTo>
                  <a:lnTo>
                    <a:pt x="1" y="5021"/>
                  </a:lnTo>
                  <a:lnTo>
                    <a:pt x="1" y="5804"/>
                  </a:lnTo>
                  <a:lnTo>
                    <a:pt x="1273" y="5804"/>
                  </a:lnTo>
                  <a:cubicBezTo>
                    <a:pt x="3102" y="5804"/>
                    <a:pt x="4585" y="4321"/>
                    <a:pt x="4585" y="2487"/>
                  </a:cubicBezTo>
                  <a:lnTo>
                    <a:pt x="4585" y="389"/>
                  </a:lnTo>
                  <a:cubicBezTo>
                    <a:pt x="4585" y="176"/>
                    <a:pt x="4417" y="0"/>
                    <a:pt x="4205"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1" name="Google Shape;24951;p76"/>
            <p:cNvSpPr/>
            <p:nvPr/>
          </p:nvSpPr>
          <p:spPr>
            <a:xfrm>
              <a:off x="5480759" y="1836386"/>
              <a:ext cx="103788" cy="24421"/>
            </a:xfrm>
            <a:custGeom>
              <a:rect b="b" l="l" r="r" t="t"/>
              <a:pathLst>
                <a:path extrusionOk="0" h="932" w="3961">
                  <a:moveTo>
                    <a:pt x="1" y="0"/>
                  </a:moveTo>
                  <a:lnTo>
                    <a:pt x="1" y="931"/>
                  </a:lnTo>
                  <a:lnTo>
                    <a:pt x="3961" y="931"/>
                  </a:lnTo>
                  <a:cubicBezTo>
                    <a:pt x="3961" y="418"/>
                    <a:pt x="3543" y="0"/>
                    <a:pt x="3030"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2" name="Google Shape;24952;p76"/>
            <p:cNvSpPr/>
            <p:nvPr/>
          </p:nvSpPr>
          <p:spPr>
            <a:xfrm>
              <a:off x="5441140" y="1570090"/>
              <a:ext cx="29976" cy="10612"/>
            </a:xfrm>
            <a:custGeom>
              <a:rect b="b" l="l" r="r" t="t"/>
              <a:pathLst>
                <a:path extrusionOk="0" h="405" w="1144">
                  <a:moveTo>
                    <a:pt x="265" y="1"/>
                  </a:moveTo>
                  <a:cubicBezTo>
                    <a:pt x="0" y="1"/>
                    <a:pt x="0" y="405"/>
                    <a:pt x="265" y="405"/>
                  </a:cubicBezTo>
                  <a:cubicBezTo>
                    <a:pt x="270" y="405"/>
                    <a:pt x="274" y="405"/>
                    <a:pt x="279" y="404"/>
                  </a:cubicBezTo>
                  <a:lnTo>
                    <a:pt x="865" y="404"/>
                  </a:lnTo>
                  <a:cubicBezTo>
                    <a:pt x="869" y="405"/>
                    <a:pt x="874" y="405"/>
                    <a:pt x="878" y="405"/>
                  </a:cubicBezTo>
                  <a:cubicBezTo>
                    <a:pt x="1143" y="405"/>
                    <a:pt x="1143" y="1"/>
                    <a:pt x="878" y="1"/>
                  </a:cubicBezTo>
                  <a:cubicBezTo>
                    <a:pt x="874" y="1"/>
                    <a:pt x="869" y="1"/>
                    <a:pt x="865" y="1"/>
                  </a:cubicBezTo>
                  <a:lnTo>
                    <a:pt x="279" y="1"/>
                  </a:lnTo>
                  <a:cubicBezTo>
                    <a:pt x="274" y="1"/>
                    <a:pt x="270" y="1"/>
                    <a:pt x="26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3" name="Google Shape;24953;p76"/>
            <p:cNvSpPr/>
            <p:nvPr/>
          </p:nvSpPr>
          <p:spPr>
            <a:xfrm>
              <a:off x="5453980" y="1610022"/>
              <a:ext cx="46798" cy="40116"/>
            </a:xfrm>
            <a:custGeom>
              <a:rect b="b" l="l" r="r" t="t"/>
              <a:pathLst>
                <a:path extrusionOk="0" h="1531" w="1786">
                  <a:moveTo>
                    <a:pt x="1020" y="404"/>
                  </a:moveTo>
                  <a:cubicBezTo>
                    <a:pt x="1109" y="404"/>
                    <a:pt x="1199" y="438"/>
                    <a:pt x="1272" y="512"/>
                  </a:cubicBezTo>
                  <a:cubicBezTo>
                    <a:pt x="1503" y="738"/>
                    <a:pt x="1339" y="1127"/>
                    <a:pt x="1018" y="1127"/>
                  </a:cubicBezTo>
                  <a:cubicBezTo>
                    <a:pt x="821" y="1127"/>
                    <a:pt x="658" y="964"/>
                    <a:pt x="658" y="767"/>
                  </a:cubicBezTo>
                  <a:cubicBezTo>
                    <a:pt x="658" y="549"/>
                    <a:pt x="835" y="404"/>
                    <a:pt x="1020" y="404"/>
                  </a:cubicBezTo>
                  <a:close/>
                  <a:moveTo>
                    <a:pt x="1014" y="0"/>
                  </a:moveTo>
                  <a:cubicBezTo>
                    <a:pt x="826" y="0"/>
                    <a:pt x="635" y="69"/>
                    <a:pt x="480" y="224"/>
                  </a:cubicBezTo>
                  <a:cubicBezTo>
                    <a:pt x="0" y="704"/>
                    <a:pt x="341" y="1530"/>
                    <a:pt x="1023" y="1530"/>
                  </a:cubicBezTo>
                  <a:cubicBezTo>
                    <a:pt x="1440" y="1530"/>
                    <a:pt x="1786" y="1189"/>
                    <a:pt x="1786" y="767"/>
                  </a:cubicBezTo>
                  <a:cubicBezTo>
                    <a:pt x="1786" y="305"/>
                    <a:pt x="1407" y="0"/>
                    <a:pt x="101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4" name="Google Shape;24954;p76"/>
            <p:cNvSpPr/>
            <p:nvPr/>
          </p:nvSpPr>
          <p:spPr>
            <a:xfrm>
              <a:off x="5354856" y="1502697"/>
              <a:ext cx="251334" cy="363402"/>
            </a:xfrm>
            <a:custGeom>
              <a:rect b="b" l="l" r="r" t="t"/>
              <a:pathLst>
                <a:path extrusionOk="0" h="13869" w="9592">
                  <a:moveTo>
                    <a:pt x="5847" y="403"/>
                  </a:moveTo>
                  <a:lnTo>
                    <a:pt x="5847" y="1507"/>
                  </a:lnTo>
                  <a:cubicBezTo>
                    <a:pt x="5838" y="1649"/>
                    <a:pt x="5942" y="1720"/>
                    <a:pt x="6047" y="1720"/>
                  </a:cubicBezTo>
                  <a:cubicBezTo>
                    <a:pt x="6152" y="1720"/>
                    <a:pt x="6258" y="1649"/>
                    <a:pt x="6251" y="1507"/>
                  </a:cubicBezTo>
                  <a:lnTo>
                    <a:pt x="6251" y="418"/>
                  </a:lnTo>
                  <a:cubicBezTo>
                    <a:pt x="7086" y="528"/>
                    <a:pt x="7710" y="1239"/>
                    <a:pt x="7710" y="2079"/>
                  </a:cubicBezTo>
                  <a:lnTo>
                    <a:pt x="7710" y="2573"/>
                  </a:lnTo>
                  <a:lnTo>
                    <a:pt x="5449" y="2573"/>
                  </a:lnTo>
                  <a:cubicBezTo>
                    <a:pt x="5194" y="2588"/>
                    <a:pt x="5194" y="2962"/>
                    <a:pt x="5449" y="2976"/>
                  </a:cubicBezTo>
                  <a:lnTo>
                    <a:pt x="7710" y="2976"/>
                  </a:lnTo>
                  <a:lnTo>
                    <a:pt x="7710" y="3408"/>
                  </a:lnTo>
                  <a:lnTo>
                    <a:pt x="5449" y="3408"/>
                  </a:lnTo>
                  <a:cubicBezTo>
                    <a:pt x="5194" y="3423"/>
                    <a:pt x="5194" y="3797"/>
                    <a:pt x="5449" y="3807"/>
                  </a:cubicBezTo>
                  <a:lnTo>
                    <a:pt x="7710" y="3807"/>
                  </a:lnTo>
                  <a:lnTo>
                    <a:pt x="7710" y="4239"/>
                  </a:lnTo>
                  <a:lnTo>
                    <a:pt x="6049" y="4239"/>
                  </a:lnTo>
                  <a:cubicBezTo>
                    <a:pt x="5795" y="4253"/>
                    <a:pt x="5795" y="4628"/>
                    <a:pt x="6049" y="4642"/>
                  </a:cubicBezTo>
                  <a:lnTo>
                    <a:pt x="7710" y="4642"/>
                  </a:lnTo>
                  <a:lnTo>
                    <a:pt x="7710" y="5074"/>
                  </a:lnTo>
                  <a:lnTo>
                    <a:pt x="6049" y="5074"/>
                  </a:lnTo>
                  <a:cubicBezTo>
                    <a:pt x="5795" y="5088"/>
                    <a:pt x="5795" y="5463"/>
                    <a:pt x="6049" y="5477"/>
                  </a:cubicBezTo>
                  <a:lnTo>
                    <a:pt x="7710" y="5477"/>
                  </a:lnTo>
                  <a:lnTo>
                    <a:pt x="7710" y="5904"/>
                  </a:lnTo>
                  <a:lnTo>
                    <a:pt x="5449" y="5904"/>
                  </a:lnTo>
                  <a:cubicBezTo>
                    <a:pt x="5194" y="5919"/>
                    <a:pt x="5194" y="6293"/>
                    <a:pt x="5449" y="6308"/>
                  </a:cubicBezTo>
                  <a:lnTo>
                    <a:pt x="7710" y="6308"/>
                  </a:lnTo>
                  <a:lnTo>
                    <a:pt x="7710" y="6740"/>
                  </a:lnTo>
                  <a:lnTo>
                    <a:pt x="5449" y="6740"/>
                  </a:lnTo>
                  <a:cubicBezTo>
                    <a:pt x="5194" y="6754"/>
                    <a:pt x="5194" y="7129"/>
                    <a:pt x="5449" y="7143"/>
                  </a:cubicBezTo>
                  <a:lnTo>
                    <a:pt x="7710" y="7143"/>
                  </a:lnTo>
                  <a:lnTo>
                    <a:pt x="7710" y="7637"/>
                  </a:lnTo>
                  <a:cubicBezTo>
                    <a:pt x="7710" y="8482"/>
                    <a:pt x="7086" y="9193"/>
                    <a:pt x="6251" y="9303"/>
                  </a:cubicBezTo>
                  <a:lnTo>
                    <a:pt x="6251" y="8218"/>
                  </a:lnTo>
                  <a:cubicBezTo>
                    <a:pt x="6243" y="8091"/>
                    <a:pt x="6146" y="8027"/>
                    <a:pt x="6049" y="8027"/>
                  </a:cubicBezTo>
                  <a:cubicBezTo>
                    <a:pt x="5952" y="8027"/>
                    <a:pt x="5855" y="8091"/>
                    <a:pt x="5847" y="8218"/>
                  </a:cubicBezTo>
                  <a:lnTo>
                    <a:pt x="5847" y="9322"/>
                  </a:lnTo>
                  <a:lnTo>
                    <a:pt x="5420" y="9322"/>
                  </a:lnTo>
                  <a:lnTo>
                    <a:pt x="5420" y="8218"/>
                  </a:lnTo>
                  <a:cubicBezTo>
                    <a:pt x="5413" y="8091"/>
                    <a:pt x="5316" y="8027"/>
                    <a:pt x="5218" y="8027"/>
                  </a:cubicBezTo>
                  <a:cubicBezTo>
                    <a:pt x="5121" y="8027"/>
                    <a:pt x="5024" y="8091"/>
                    <a:pt x="5017" y="8218"/>
                  </a:cubicBezTo>
                  <a:lnTo>
                    <a:pt x="5017" y="9322"/>
                  </a:lnTo>
                  <a:lnTo>
                    <a:pt x="4590" y="9322"/>
                  </a:lnTo>
                  <a:lnTo>
                    <a:pt x="4590" y="8218"/>
                  </a:lnTo>
                  <a:cubicBezTo>
                    <a:pt x="4582" y="8091"/>
                    <a:pt x="4485" y="8027"/>
                    <a:pt x="4388" y="8027"/>
                  </a:cubicBezTo>
                  <a:cubicBezTo>
                    <a:pt x="4291" y="8027"/>
                    <a:pt x="4194" y="8091"/>
                    <a:pt x="4186" y="8218"/>
                  </a:cubicBezTo>
                  <a:lnTo>
                    <a:pt x="4186" y="9322"/>
                  </a:lnTo>
                  <a:lnTo>
                    <a:pt x="3759" y="9322"/>
                  </a:lnTo>
                  <a:lnTo>
                    <a:pt x="3759" y="8218"/>
                  </a:lnTo>
                  <a:cubicBezTo>
                    <a:pt x="3752" y="8091"/>
                    <a:pt x="3655" y="8027"/>
                    <a:pt x="3558" y="8027"/>
                  </a:cubicBezTo>
                  <a:cubicBezTo>
                    <a:pt x="3460" y="8027"/>
                    <a:pt x="3363" y="8091"/>
                    <a:pt x="3356" y="8218"/>
                  </a:cubicBezTo>
                  <a:lnTo>
                    <a:pt x="3356" y="9308"/>
                  </a:lnTo>
                  <a:cubicBezTo>
                    <a:pt x="2521" y="9197"/>
                    <a:pt x="1897" y="8482"/>
                    <a:pt x="1897" y="7642"/>
                  </a:cubicBezTo>
                  <a:lnTo>
                    <a:pt x="1897" y="7148"/>
                  </a:lnTo>
                  <a:lnTo>
                    <a:pt x="4158" y="7148"/>
                  </a:lnTo>
                  <a:cubicBezTo>
                    <a:pt x="4162" y="7148"/>
                    <a:pt x="4167" y="7148"/>
                    <a:pt x="4171" y="7148"/>
                  </a:cubicBezTo>
                  <a:cubicBezTo>
                    <a:pt x="4436" y="7148"/>
                    <a:pt x="4436" y="6744"/>
                    <a:pt x="4171" y="6744"/>
                  </a:cubicBezTo>
                  <a:cubicBezTo>
                    <a:pt x="4167" y="6744"/>
                    <a:pt x="4162" y="6744"/>
                    <a:pt x="4158" y="6745"/>
                  </a:cubicBezTo>
                  <a:lnTo>
                    <a:pt x="1897" y="6745"/>
                  </a:lnTo>
                  <a:lnTo>
                    <a:pt x="1897" y="6312"/>
                  </a:lnTo>
                  <a:lnTo>
                    <a:pt x="4158" y="6312"/>
                  </a:lnTo>
                  <a:cubicBezTo>
                    <a:pt x="4412" y="6298"/>
                    <a:pt x="4412" y="5924"/>
                    <a:pt x="4158" y="5909"/>
                  </a:cubicBezTo>
                  <a:lnTo>
                    <a:pt x="1897" y="5909"/>
                  </a:lnTo>
                  <a:lnTo>
                    <a:pt x="1897" y="5482"/>
                  </a:lnTo>
                  <a:lnTo>
                    <a:pt x="3558" y="5482"/>
                  </a:lnTo>
                  <a:cubicBezTo>
                    <a:pt x="3562" y="5482"/>
                    <a:pt x="3567" y="5482"/>
                    <a:pt x="3571" y="5482"/>
                  </a:cubicBezTo>
                  <a:cubicBezTo>
                    <a:pt x="3835" y="5482"/>
                    <a:pt x="3836" y="5078"/>
                    <a:pt x="3575" y="5078"/>
                  </a:cubicBezTo>
                  <a:cubicBezTo>
                    <a:pt x="3570" y="5078"/>
                    <a:pt x="3564" y="5078"/>
                    <a:pt x="3558" y="5079"/>
                  </a:cubicBezTo>
                  <a:lnTo>
                    <a:pt x="1897" y="5079"/>
                  </a:lnTo>
                  <a:lnTo>
                    <a:pt x="1897" y="4647"/>
                  </a:lnTo>
                  <a:lnTo>
                    <a:pt x="3558" y="4647"/>
                  </a:lnTo>
                  <a:cubicBezTo>
                    <a:pt x="3562" y="4647"/>
                    <a:pt x="3567" y="4647"/>
                    <a:pt x="3571" y="4647"/>
                  </a:cubicBezTo>
                  <a:cubicBezTo>
                    <a:pt x="3836" y="4647"/>
                    <a:pt x="3836" y="4243"/>
                    <a:pt x="3571" y="4243"/>
                  </a:cubicBezTo>
                  <a:cubicBezTo>
                    <a:pt x="3567" y="4243"/>
                    <a:pt x="3562" y="4243"/>
                    <a:pt x="3558" y="4244"/>
                  </a:cubicBezTo>
                  <a:lnTo>
                    <a:pt x="1897" y="4244"/>
                  </a:lnTo>
                  <a:lnTo>
                    <a:pt x="1897" y="3812"/>
                  </a:lnTo>
                  <a:lnTo>
                    <a:pt x="4158" y="3812"/>
                  </a:lnTo>
                  <a:cubicBezTo>
                    <a:pt x="4162" y="3812"/>
                    <a:pt x="4167" y="3812"/>
                    <a:pt x="4171" y="3812"/>
                  </a:cubicBezTo>
                  <a:cubicBezTo>
                    <a:pt x="4436" y="3812"/>
                    <a:pt x="4436" y="3408"/>
                    <a:pt x="4171" y="3408"/>
                  </a:cubicBezTo>
                  <a:cubicBezTo>
                    <a:pt x="4167" y="3408"/>
                    <a:pt x="4162" y="3408"/>
                    <a:pt x="4158" y="3408"/>
                  </a:cubicBezTo>
                  <a:lnTo>
                    <a:pt x="1897" y="3408"/>
                  </a:lnTo>
                  <a:lnTo>
                    <a:pt x="1897" y="2981"/>
                  </a:lnTo>
                  <a:lnTo>
                    <a:pt x="2636" y="2981"/>
                  </a:lnTo>
                  <a:cubicBezTo>
                    <a:pt x="2641" y="2981"/>
                    <a:pt x="2645" y="2981"/>
                    <a:pt x="2649" y="2981"/>
                  </a:cubicBezTo>
                  <a:cubicBezTo>
                    <a:pt x="2913" y="2981"/>
                    <a:pt x="2915" y="2577"/>
                    <a:pt x="2654" y="2577"/>
                  </a:cubicBezTo>
                  <a:cubicBezTo>
                    <a:pt x="2648" y="2577"/>
                    <a:pt x="2642" y="2578"/>
                    <a:pt x="2636" y="2578"/>
                  </a:cubicBezTo>
                  <a:lnTo>
                    <a:pt x="1897" y="2578"/>
                  </a:lnTo>
                  <a:lnTo>
                    <a:pt x="1897" y="2079"/>
                  </a:lnTo>
                  <a:cubicBezTo>
                    <a:pt x="1897" y="1239"/>
                    <a:pt x="2521" y="528"/>
                    <a:pt x="3356" y="418"/>
                  </a:cubicBezTo>
                  <a:lnTo>
                    <a:pt x="3356" y="1507"/>
                  </a:lnTo>
                  <a:cubicBezTo>
                    <a:pt x="3363" y="1632"/>
                    <a:pt x="3460" y="1695"/>
                    <a:pt x="3558" y="1695"/>
                  </a:cubicBezTo>
                  <a:cubicBezTo>
                    <a:pt x="3655" y="1695"/>
                    <a:pt x="3752" y="1632"/>
                    <a:pt x="3759" y="1507"/>
                  </a:cubicBezTo>
                  <a:lnTo>
                    <a:pt x="3759" y="403"/>
                  </a:lnTo>
                  <a:lnTo>
                    <a:pt x="4186" y="403"/>
                  </a:lnTo>
                  <a:lnTo>
                    <a:pt x="4186" y="1507"/>
                  </a:lnTo>
                  <a:cubicBezTo>
                    <a:pt x="4194" y="1632"/>
                    <a:pt x="4291" y="1695"/>
                    <a:pt x="4388" y="1695"/>
                  </a:cubicBezTo>
                  <a:cubicBezTo>
                    <a:pt x="4485" y="1695"/>
                    <a:pt x="4582" y="1632"/>
                    <a:pt x="4590" y="1507"/>
                  </a:cubicBezTo>
                  <a:lnTo>
                    <a:pt x="4590" y="403"/>
                  </a:lnTo>
                  <a:lnTo>
                    <a:pt x="5017" y="403"/>
                  </a:lnTo>
                  <a:lnTo>
                    <a:pt x="5017" y="1507"/>
                  </a:lnTo>
                  <a:cubicBezTo>
                    <a:pt x="5010" y="1649"/>
                    <a:pt x="5114" y="1720"/>
                    <a:pt x="5218" y="1720"/>
                  </a:cubicBezTo>
                  <a:cubicBezTo>
                    <a:pt x="5323" y="1720"/>
                    <a:pt x="5427" y="1649"/>
                    <a:pt x="5420" y="1507"/>
                  </a:cubicBezTo>
                  <a:lnTo>
                    <a:pt x="5420" y="403"/>
                  </a:lnTo>
                  <a:close/>
                  <a:moveTo>
                    <a:pt x="8415" y="6312"/>
                  </a:moveTo>
                  <a:lnTo>
                    <a:pt x="8415" y="7767"/>
                  </a:lnTo>
                  <a:lnTo>
                    <a:pt x="8411" y="7767"/>
                  </a:lnTo>
                  <a:cubicBezTo>
                    <a:pt x="8411" y="9053"/>
                    <a:pt x="7364" y="10100"/>
                    <a:pt x="6078" y="10100"/>
                  </a:cubicBezTo>
                  <a:lnTo>
                    <a:pt x="3529" y="10100"/>
                  </a:lnTo>
                  <a:cubicBezTo>
                    <a:pt x="2242" y="10100"/>
                    <a:pt x="1196" y="9053"/>
                    <a:pt x="1196" y="7767"/>
                  </a:cubicBezTo>
                  <a:lnTo>
                    <a:pt x="1196" y="6312"/>
                  </a:lnTo>
                  <a:lnTo>
                    <a:pt x="1493" y="6312"/>
                  </a:lnTo>
                  <a:lnTo>
                    <a:pt x="1493" y="7642"/>
                  </a:lnTo>
                  <a:cubicBezTo>
                    <a:pt x="1498" y="8780"/>
                    <a:pt x="2406" y="9701"/>
                    <a:pt x="3543" y="9725"/>
                  </a:cubicBezTo>
                  <a:lnTo>
                    <a:pt x="6068" y="9725"/>
                  </a:lnTo>
                  <a:cubicBezTo>
                    <a:pt x="7201" y="9701"/>
                    <a:pt x="8113" y="8780"/>
                    <a:pt x="8113" y="7642"/>
                  </a:cubicBezTo>
                  <a:lnTo>
                    <a:pt x="8113" y="6312"/>
                  </a:lnTo>
                  <a:close/>
                  <a:moveTo>
                    <a:pt x="5132" y="11281"/>
                  </a:moveTo>
                  <a:lnTo>
                    <a:pt x="5132" y="12534"/>
                  </a:lnTo>
                  <a:lnTo>
                    <a:pt x="4474" y="12534"/>
                  </a:lnTo>
                  <a:lnTo>
                    <a:pt x="4474" y="11281"/>
                  </a:lnTo>
                  <a:close/>
                  <a:moveTo>
                    <a:pt x="7835" y="12937"/>
                  </a:moveTo>
                  <a:cubicBezTo>
                    <a:pt x="8156" y="12937"/>
                    <a:pt x="8444" y="13153"/>
                    <a:pt x="8535" y="13465"/>
                  </a:cubicBezTo>
                  <a:lnTo>
                    <a:pt x="1071" y="13465"/>
                  </a:lnTo>
                  <a:cubicBezTo>
                    <a:pt x="1162" y="13153"/>
                    <a:pt x="1450" y="12937"/>
                    <a:pt x="1772" y="12937"/>
                  </a:cubicBezTo>
                  <a:close/>
                  <a:moveTo>
                    <a:pt x="3538" y="0"/>
                  </a:moveTo>
                  <a:cubicBezTo>
                    <a:pt x="2406" y="19"/>
                    <a:pt x="1493" y="946"/>
                    <a:pt x="1493" y="2079"/>
                  </a:cubicBezTo>
                  <a:lnTo>
                    <a:pt x="1493" y="5909"/>
                  </a:lnTo>
                  <a:lnTo>
                    <a:pt x="1191" y="5909"/>
                  </a:lnTo>
                  <a:lnTo>
                    <a:pt x="1191" y="5669"/>
                  </a:lnTo>
                  <a:cubicBezTo>
                    <a:pt x="1201" y="5333"/>
                    <a:pt x="937" y="5060"/>
                    <a:pt x="601" y="5060"/>
                  </a:cubicBezTo>
                  <a:cubicBezTo>
                    <a:pt x="269" y="5060"/>
                    <a:pt x="1" y="5333"/>
                    <a:pt x="10" y="5669"/>
                  </a:cubicBezTo>
                  <a:lnTo>
                    <a:pt x="10" y="7767"/>
                  </a:lnTo>
                  <a:cubicBezTo>
                    <a:pt x="10" y="9706"/>
                    <a:pt x="1585" y="11281"/>
                    <a:pt x="3524" y="11286"/>
                  </a:cubicBezTo>
                  <a:lnTo>
                    <a:pt x="4066" y="11286"/>
                  </a:lnTo>
                  <a:lnTo>
                    <a:pt x="4066" y="12534"/>
                  </a:lnTo>
                  <a:lnTo>
                    <a:pt x="1767" y="12534"/>
                  </a:lnTo>
                  <a:cubicBezTo>
                    <a:pt x="1143" y="12534"/>
                    <a:pt x="639" y="13042"/>
                    <a:pt x="634" y="13666"/>
                  </a:cubicBezTo>
                  <a:cubicBezTo>
                    <a:pt x="634" y="13777"/>
                    <a:pt x="725" y="13868"/>
                    <a:pt x="836" y="13868"/>
                  </a:cubicBezTo>
                  <a:lnTo>
                    <a:pt x="8756" y="13868"/>
                  </a:lnTo>
                  <a:cubicBezTo>
                    <a:pt x="8871" y="13868"/>
                    <a:pt x="8958" y="13777"/>
                    <a:pt x="8958" y="13666"/>
                  </a:cubicBezTo>
                  <a:cubicBezTo>
                    <a:pt x="8958" y="13042"/>
                    <a:pt x="8454" y="12538"/>
                    <a:pt x="7835" y="12534"/>
                  </a:cubicBezTo>
                  <a:lnTo>
                    <a:pt x="5540" y="12534"/>
                  </a:lnTo>
                  <a:lnTo>
                    <a:pt x="5540" y="11281"/>
                  </a:lnTo>
                  <a:lnTo>
                    <a:pt x="6078" y="11281"/>
                  </a:lnTo>
                  <a:cubicBezTo>
                    <a:pt x="8017" y="11281"/>
                    <a:pt x="9592" y="9706"/>
                    <a:pt x="9592" y="7767"/>
                  </a:cubicBezTo>
                  <a:lnTo>
                    <a:pt x="9592" y="7532"/>
                  </a:lnTo>
                  <a:cubicBezTo>
                    <a:pt x="9584" y="7405"/>
                    <a:pt x="9487" y="7341"/>
                    <a:pt x="9390" y="7341"/>
                  </a:cubicBezTo>
                  <a:cubicBezTo>
                    <a:pt x="9294" y="7341"/>
                    <a:pt x="9198" y="7405"/>
                    <a:pt x="9193" y="7532"/>
                  </a:cubicBezTo>
                  <a:lnTo>
                    <a:pt x="9193" y="7767"/>
                  </a:lnTo>
                  <a:cubicBezTo>
                    <a:pt x="9188" y="9485"/>
                    <a:pt x="7796" y="10878"/>
                    <a:pt x="6078" y="10878"/>
                  </a:cubicBezTo>
                  <a:lnTo>
                    <a:pt x="3534" y="10878"/>
                  </a:lnTo>
                  <a:cubicBezTo>
                    <a:pt x="1815" y="10878"/>
                    <a:pt x="423" y="9485"/>
                    <a:pt x="418" y="7767"/>
                  </a:cubicBezTo>
                  <a:lnTo>
                    <a:pt x="418" y="5669"/>
                  </a:lnTo>
                  <a:cubicBezTo>
                    <a:pt x="418" y="5542"/>
                    <a:pt x="512" y="5478"/>
                    <a:pt x="605" y="5478"/>
                  </a:cubicBezTo>
                  <a:cubicBezTo>
                    <a:pt x="699" y="5478"/>
                    <a:pt x="793" y="5542"/>
                    <a:pt x="793" y="5669"/>
                  </a:cubicBezTo>
                  <a:lnTo>
                    <a:pt x="793" y="7767"/>
                  </a:lnTo>
                  <a:cubicBezTo>
                    <a:pt x="797" y="9279"/>
                    <a:pt x="2021" y="10503"/>
                    <a:pt x="3534" y="10503"/>
                  </a:cubicBezTo>
                  <a:lnTo>
                    <a:pt x="6078" y="10503"/>
                  </a:lnTo>
                  <a:cubicBezTo>
                    <a:pt x="7590" y="10503"/>
                    <a:pt x="8814" y="9279"/>
                    <a:pt x="8814" y="7767"/>
                  </a:cubicBezTo>
                  <a:lnTo>
                    <a:pt x="8814" y="5669"/>
                  </a:lnTo>
                  <a:cubicBezTo>
                    <a:pt x="8814" y="5542"/>
                    <a:pt x="8907" y="5478"/>
                    <a:pt x="9001" y="5478"/>
                  </a:cubicBezTo>
                  <a:cubicBezTo>
                    <a:pt x="9095" y="5478"/>
                    <a:pt x="9188" y="5542"/>
                    <a:pt x="9188" y="5669"/>
                  </a:cubicBezTo>
                  <a:lnTo>
                    <a:pt x="9188" y="6596"/>
                  </a:lnTo>
                  <a:cubicBezTo>
                    <a:pt x="9188" y="6706"/>
                    <a:pt x="9279" y="6797"/>
                    <a:pt x="9390" y="6797"/>
                  </a:cubicBezTo>
                  <a:cubicBezTo>
                    <a:pt x="9500" y="6797"/>
                    <a:pt x="9592" y="6706"/>
                    <a:pt x="9592" y="6596"/>
                  </a:cubicBezTo>
                  <a:lnTo>
                    <a:pt x="9592" y="5669"/>
                  </a:lnTo>
                  <a:cubicBezTo>
                    <a:pt x="9582" y="5348"/>
                    <a:pt x="9323" y="5093"/>
                    <a:pt x="9001" y="5093"/>
                  </a:cubicBezTo>
                  <a:cubicBezTo>
                    <a:pt x="8684" y="5093"/>
                    <a:pt x="8420" y="5348"/>
                    <a:pt x="8411" y="5669"/>
                  </a:cubicBezTo>
                  <a:lnTo>
                    <a:pt x="8411" y="5909"/>
                  </a:lnTo>
                  <a:lnTo>
                    <a:pt x="8113" y="5909"/>
                  </a:lnTo>
                  <a:lnTo>
                    <a:pt x="8113" y="2079"/>
                  </a:lnTo>
                  <a:cubicBezTo>
                    <a:pt x="8108" y="946"/>
                    <a:pt x="7201" y="19"/>
                    <a:pt x="60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55" name="Google Shape;24955;p76"/>
          <p:cNvGrpSpPr/>
          <p:nvPr/>
        </p:nvGrpSpPr>
        <p:grpSpPr>
          <a:xfrm>
            <a:off x="7967402" y="2475543"/>
            <a:ext cx="374093" cy="267082"/>
            <a:chOff x="7967402" y="2475543"/>
            <a:chExt cx="374093" cy="267082"/>
          </a:xfrm>
        </p:grpSpPr>
        <p:sp>
          <p:nvSpPr>
            <p:cNvPr id="24956" name="Google Shape;24956;p76"/>
            <p:cNvSpPr/>
            <p:nvPr/>
          </p:nvSpPr>
          <p:spPr>
            <a:xfrm>
              <a:off x="8135439" y="2480836"/>
              <a:ext cx="200266" cy="229481"/>
            </a:xfrm>
            <a:custGeom>
              <a:rect b="b" l="l" r="r" t="t"/>
              <a:pathLst>
                <a:path extrusionOk="0" h="8758" w="7643">
                  <a:moveTo>
                    <a:pt x="2696" y="1"/>
                  </a:moveTo>
                  <a:cubicBezTo>
                    <a:pt x="1916" y="1"/>
                    <a:pt x="1231" y="546"/>
                    <a:pt x="1062" y="1312"/>
                  </a:cubicBezTo>
                  <a:lnTo>
                    <a:pt x="942" y="1859"/>
                  </a:lnTo>
                  <a:cubicBezTo>
                    <a:pt x="870" y="2181"/>
                    <a:pt x="735" y="2483"/>
                    <a:pt x="548" y="2752"/>
                  </a:cubicBezTo>
                  <a:cubicBezTo>
                    <a:pt x="150" y="3323"/>
                    <a:pt x="1" y="4034"/>
                    <a:pt x="150" y="4715"/>
                  </a:cubicBezTo>
                  <a:lnTo>
                    <a:pt x="567" y="7077"/>
                  </a:lnTo>
                  <a:cubicBezTo>
                    <a:pt x="678" y="7701"/>
                    <a:pt x="1124" y="8220"/>
                    <a:pt x="1724" y="8426"/>
                  </a:cubicBezTo>
                  <a:lnTo>
                    <a:pt x="2075" y="8546"/>
                  </a:lnTo>
                  <a:lnTo>
                    <a:pt x="2420" y="8666"/>
                  </a:lnTo>
                  <a:cubicBezTo>
                    <a:pt x="2604" y="8728"/>
                    <a:pt x="2794" y="8758"/>
                    <a:pt x="2983" y="8758"/>
                  </a:cubicBezTo>
                  <a:cubicBezTo>
                    <a:pt x="3411" y="8758"/>
                    <a:pt x="3833" y="8602"/>
                    <a:pt x="4163" y="8306"/>
                  </a:cubicBezTo>
                  <a:lnTo>
                    <a:pt x="5939" y="6693"/>
                  </a:lnTo>
                  <a:cubicBezTo>
                    <a:pt x="6472" y="6247"/>
                    <a:pt x="6793" y="5594"/>
                    <a:pt x="6827" y="4903"/>
                  </a:cubicBezTo>
                  <a:cubicBezTo>
                    <a:pt x="6841" y="4571"/>
                    <a:pt x="6918" y="4250"/>
                    <a:pt x="7057" y="3952"/>
                  </a:cubicBezTo>
                  <a:lnTo>
                    <a:pt x="7297" y="3448"/>
                  </a:lnTo>
                  <a:cubicBezTo>
                    <a:pt x="7643" y="2718"/>
                    <a:pt x="7417" y="1850"/>
                    <a:pt x="6769" y="1379"/>
                  </a:cubicBezTo>
                  <a:cubicBezTo>
                    <a:pt x="5593" y="525"/>
                    <a:pt x="4196" y="45"/>
                    <a:pt x="2747" y="2"/>
                  </a:cubicBezTo>
                  <a:cubicBezTo>
                    <a:pt x="2730" y="1"/>
                    <a:pt x="2713" y="1"/>
                    <a:pt x="2696" y="1"/>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7" name="Google Shape;24957;p76"/>
            <p:cNvSpPr/>
            <p:nvPr/>
          </p:nvSpPr>
          <p:spPr>
            <a:xfrm>
              <a:off x="8152549" y="2506777"/>
              <a:ext cx="183155" cy="203489"/>
            </a:xfrm>
            <a:custGeom>
              <a:rect b="b" l="l" r="r" t="t"/>
              <a:pathLst>
                <a:path extrusionOk="0" h="7766" w="6990">
                  <a:moveTo>
                    <a:pt x="5516" y="0"/>
                  </a:moveTo>
                  <a:lnTo>
                    <a:pt x="5516" y="0"/>
                  </a:lnTo>
                  <a:cubicBezTo>
                    <a:pt x="5713" y="442"/>
                    <a:pt x="5708" y="951"/>
                    <a:pt x="5502" y="1388"/>
                  </a:cubicBezTo>
                  <a:lnTo>
                    <a:pt x="5262" y="1896"/>
                  </a:lnTo>
                  <a:cubicBezTo>
                    <a:pt x="5118" y="2194"/>
                    <a:pt x="5041" y="2516"/>
                    <a:pt x="5027" y="2842"/>
                  </a:cubicBezTo>
                  <a:cubicBezTo>
                    <a:pt x="4993" y="3538"/>
                    <a:pt x="4671" y="4186"/>
                    <a:pt x="4143" y="4637"/>
                  </a:cubicBezTo>
                  <a:lnTo>
                    <a:pt x="2363" y="6245"/>
                  </a:lnTo>
                  <a:cubicBezTo>
                    <a:pt x="2036" y="6542"/>
                    <a:pt x="1615" y="6697"/>
                    <a:pt x="1187" y="6697"/>
                  </a:cubicBezTo>
                  <a:cubicBezTo>
                    <a:pt x="998" y="6697"/>
                    <a:pt x="808" y="6667"/>
                    <a:pt x="625" y="6606"/>
                  </a:cubicBezTo>
                  <a:lnTo>
                    <a:pt x="274" y="6485"/>
                  </a:lnTo>
                  <a:lnTo>
                    <a:pt x="1" y="6389"/>
                  </a:lnTo>
                  <a:lnTo>
                    <a:pt x="1" y="6389"/>
                  </a:lnTo>
                  <a:cubicBezTo>
                    <a:pt x="183" y="6879"/>
                    <a:pt x="577" y="7263"/>
                    <a:pt x="1071" y="7431"/>
                  </a:cubicBezTo>
                  <a:lnTo>
                    <a:pt x="1422" y="7551"/>
                  </a:lnTo>
                  <a:lnTo>
                    <a:pt x="1767" y="7671"/>
                  </a:lnTo>
                  <a:cubicBezTo>
                    <a:pt x="1951" y="7734"/>
                    <a:pt x="2141" y="7765"/>
                    <a:pt x="2330" y="7765"/>
                  </a:cubicBezTo>
                  <a:cubicBezTo>
                    <a:pt x="2758" y="7765"/>
                    <a:pt x="3179" y="7607"/>
                    <a:pt x="3505" y="7311"/>
                  </a:cubicBezTo>
                  <a:lnTo>
                    <a:pt x="5286" y="5703"/>
                  </a:lnTo>
                  <a:cubicBezTo>
                    <a:pt x="5819" y="5257"/>
                    <a:pt x="6136" y="4604"/>
                    <a:pt x="6174" y="3913"/>
                  </a:cubicBezTo>
                  <a:cubicBezTo>
                    <a:pt x="6188" y="3581"/>
                    <a:pt x="6265" y="3260"/>
                    <a:pt x="6409" y="2967"/>
                  </a:cubicBezTo>
                  <a:lnTo>
                    <a:pt x="6649" y="2458"/>
                  </a:lnTo>
                  <a:cubicBezTo>
                    <a:pt x="6990" y="1728"/>
                    <a:pt x="6764" y="860"/>
                    <a:pt x="6112" y="389"/>
                  </a:cubicBezTo>
                  <a:cubicBezTo>
                    <a:pt x="5920" y="245"/>
                    <a:pt x="5718" y="116"/>
                    <a:pt x="551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8" name="Google Shape;24958;p76"/>
            <p:cNvSpPr/>
            <p:nvPr/>
          </p:nvSpPr>
          <p:spPr>
            <a:xfrm>
              <a:off x="8169161" y="2628671"/>
              <a:ext cx="74730" cy="47793"/>
            </a:xfrm>
            <a:custGeom>
              <a:rect b="b" l="l" r="r" t="t"/>
              <a:pathLst>
                <a:path extrusionOk="0" h="1824" w="2852">
                  <a:moveTo>
                    <a:pt x="1298" y="0"/>
                  </a:moveTo>
                  <a:cubicBezTo>
                    <a:pt x="727" y="0"/>
                    <a:pt x="195" y="360"/>
                    <a:pt x="0" y="931"/>
                  </a:cubicBezTo>
                  <a:cubicBezTo>
                    <a:pt x="198" y="884"/>
                    <a:pt x="398" y="861"/>
                    <a:pt x="596" y="861"/>
                  </a:cubicBezTo>
                  <a:cubicBezTo>
                    <a:pt x="1324" y="861"/>
                    <a:pt x="2031" y="1171"/>
                    <a:pt x="2525" y="1733"/>
                  </a:cubicBezTo>
                  <a:lnTo>
                    <a:pt x="2607" y="1824"/>
                  </a:lnTo>
                  <a:cubicBezTo>
                    <a:pt x="2852" y="1104"/>
                    <a:pt x="2468" y="321"/>
                    <a:pt x="1748" y="77"/>
                  </a:cubicBezTo>
                  <a:cubicBezTo>
                    <a:pt x="1599" y="25"/>
                    <a:pt x="1447" y="0"/>
                    <a:pt x="1298"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9" name="Google Shape;24959;p76"/>
            <p:cNvSpPr/>
            <p:nvPr/>
          </p:nvSpPr>
          <p:spPr>
            <a:xfrm>
              <a:off x="7973324" y="2508165"/>
              <a:ext cx="198746" cy="228984"/>
            </a:xfrm>
            <a:custGeom>
              <a:rect b="b" l="l" r="r" t="t"/>
              <a:pathLst>
                <a:path extrusionOk="0" h="8739" w="7585">
                  <a:moveTo>
                    <a:pt x="4945" y="0"/>
                  </a:moveTo>
                  <a:cubicBezTo>
                    <a:pt x="3512" y="0"/>
                    <a:pt x="2114" y="427"/>
                    <a:pt x="922" y="1224"/>
                  </a:cubicBezTo>
                  <a:cubicBezTo>
                    <a:pt x="255" y="1671"/>
                    <a:pt x="0" y="2530"/>
                    <a:pt x="312" y="3269"/>
                  </a:cubicBezTo>
                  <a:lnTo>
                    <a:pt x="533" y="3788"/>
                  </a:lnTo>
                  <a:cubicBezTo>
                    <a:pt x="663" y="4090"/>
                    <a:pt x="730" y="4412"/>
                    <a:pt x="730" y="4743"/>
                  </a:cubicBezTo>
                  <a:cubicBezTo>
                    <a:pt x="740" y="5434"/>
                    <a:pt x="1033" y="6096"/>
                    <a:pt x="1546" y="6567"/>
                  </a:cubicBezTo>
                  <a:lnTo>
                    <a:pt x="3265" y="8242"/>
                  </a:lnTo>
                  <a:cubicBezTo>
                    <a:pt x="3596" y="8567"/>
                    <a:pt x="4036" y="8739"/>
                    <a:pt x="4486" y="8739"/>
                  </a:cubicBezTo>
                  <a:cubicBezTo>
                    <a:pt x="4655" y="8739"/>
                    <a:pt x="4826" y="8714"/>
                    <a:pt x="4993" y="8665"/>
                  </a:cubicBezTo>
                  <a:lnTo>
                    <a:pt x="5343" y="8559"/>
                  </a:lnTo>
                  <a:lnTo>
                    <a:pt x="5694" y="8453"/>
                  </a:lnTo>
                  <a:cubicBezTo>
                    <a:pt x="6303" y="8271"/>
                    <a:pt x="6769" y="7772"/>
                    <a:pt x="6903" y="7153"/>
                  </a:cubicBezTo>
                  <a:lnTo>
                    <a:pt x="7417" y="4805"/>
                  </a:lnTo>
                  <a:cubicBezTo>
                    <a:pt x="7585" y="4133"/>
                    <a:pt x="7470" y="3418"/>
                    <a:pt x="7090" y="2832"/>
                  </a:cubicBezTo>
                  <a:cubicBezTo>
                    <a:pt x="6913" y="2559"/>
                    <a:pt x="6793" y="2251"/>
                    <a:pt x="6730" y="1930"/>
                  </a:cubicBezTo>
                  <a:lnTo>
                    <a:pt x="6630" y="1378"/>
                  </a:lnTo>
                  <a:cubicBezTo>
                    <a:pt x="6486" y="586"/>
                    <a:pt x="5799" y="10"/>
                    <a:pt x="4993" y="0"/>
                  </a:cubicBezTo>
                  <a:cubicBezTo>
                    <a:pt x="4977" y="0"/>
                    <a:pt x="4961" y="0"/>
                    <a:pt x="4945"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0" name="Google Shape;24960;p76"/>
            <p:cNvSpPr/>
            <p:nvPr/>
          </p:nvSpPr>
          <p:spPr>
            <a:xfrm>
              <a:off x="8073077" y="2508165"/>
              <a:ext cx="98993" cy="229115"/>
            </a:xfrm>
            <a:custGeom>
              <a:rect b="b" l="l" r="r" t="t"/>
              <a:pathLst>
                <a:path extrusionOk="0" h="8744" w="3778">
                  <a:moveTo>
                    <a:pt x="1186" y="0"/>
                  </a:moveTo>
                  <a:cubicBezTo>
                    <a:pt x="864" y="0"/>
                    <a:pt x="538" y="19"/>
                    <a:pt x="216" y="63"/>
                  </a:cubicBezTo>
                  <a:cubicBezTo>
                    <a:pt x="840" y="231"/>
                    <a:pt x="1311" y="744"/>
                    <a:pt x="1426" y="1378"/>
                  </a:cubicBezTo>
                  <a:lnTo>
                    <a:pt x="1527" y="1930"/>
                  </a:lnTo>
                  <a:cubicBezTo>
                    <a:pt x="1589" y="2251"/>
                    <a:pt x="1709" y="2559"/>
                    <a:pt x="1887" y="2837"/>
                  </a:cubicBezTo>
                  <a:cubicBezTo>
                    <a:pt x="2266" y="3418"/>
                    <a:pt x="2381" y="4133"/>
                    <a:pt x="2213" y="4810"/>
                  </a:cubicBezTo>
                  <a:lnTo>
                    <a:pt x="1699" y="7153"/>
                  </a:lnTo>
                  <a:cubicBezTo>
                    <a:pt x="1565" y="7777"/>
                    <a:pt x="1099" y="8276"/>
                    <a:pt x="490" y="8458"/>
                  </a:cubicBezTo>
                  <a:lnTo>
                    <a:pt x="139" y="8564"/>
                  </a:lnTo>
                  <a:lnTo>
                    <a:pt x="0" y="8607"/>
                  </a:lnTo>
                  <a:cubicBezTo>
                    <a:pt x="215" y="8698"/>
                    <a:pt x="446" y="8743"/>
                    <a:pt x="678" y="8743"/>
                  </a:cubicBezTo>
                  <a:cubicBezTo>
                    <a:pt x="849" y="8743"/>
                    <a:pt x="1020" y="8718"/>
                    <a:pt x="1186" y="8669"/>
                  </a:cubicBezTo>
                  <a:lnTo>
                    <a:pt x="1536" y="8564"/>
                  </a:lnTo>
                  <a:lnTo>
                    <a:pt x="1887" y="8458"/>
                  </a:lnTo>
                  <a:cubicBezTo>
                    <a:pt x="2496" y="8276"/>
                    <a:pt x="2962" y="7777"/>
                    <a:pt x="3096" y="7153"/>
                  </a:cubicBezTo>
                  <a:lnTo>
                    <a:pt x="3610" y="4810"/>
                  </a:lnTo>
                  <a:cubicBezTo>
                    <a:pt x="3778" y="4133"/>
                    <a:pt x="3663" y="3418"/>
                    <a:pt x="3283" y="2837"/>
                  </a:cubicBezTo>
                  <a:cubicBezTo>
                    <a:pt x="3106" y="2559"/>
                    <a:pt x="2986" y="2251"/>
                    <a:pt x="2923" y="1930"/>
                  </a:cubicBezTo>
                  <a:lnTo>
                    <a:pt x="2823" y="1378"/>
                  </a:lnTo>
                  <a:cubicBezTo>
                    <a:pt x="2679" y="586"/>
                    <a:pt x="1992" y="10"/>
                    <a:pt x="1186"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1" name="Google Shape;24961;p76"/>
            <p:cNvSpPr/>
            <p:nvPr/>
          </p:nvSpPr>
          <p:spPr>
            <a:xfrm>
              <a:off x="8057224" y="2650419"/>
              <a:ext cx="74861" cy="46562"/>
            </a:xfrm>
            <a:custGeom>
              <a:rect b="b" l="l" r="r" t="t"/>
              <a:pathLst>
                <a:path extrusionOk="0" h="1777" w="2857">
                  <a:moveTo>
                    <a:pt x="2640" y="0"/>
                  </a:moveTo>
                  <a:lnTo>
                    <a:pt x="2554" y="91"/>
                  </a:lnTo>
                  <a:cubicBezTo>
                    <a:pt x="2060" y="607"/>
                    <a:pt x="1386" y="887"/>
                    <a:pt x="692" y="887"/>
                  </a:cubicBezTo>
                  <a:cubicBezTo>
                    <a:pt x="461" y="887"/>
                    <a:pt x="229" y="856"/>
                    <a:pt x="0" y="792"/>
                  </a:cubicBezTo>
                  <a:lnTo>
                    <a:pt x="0" y="792"/>
                  </a:lnTo>
                  <a:cubicBezTo>
                    <a:pt x="181" y="1391"/>
                    <a:pt x="731" y="1776"/>
                    <a:pt x="1325" y="1776"/>
                  </a:cubicBezTo>
                  <a:cubicBezTo>
                    <a:pt x="1455" y="1776"/>
                    <a:pt x="1588" y="1758"/>
                    <a:pt x="1719" y="1719"/>
                  </a:cubicBezTo>
                  <a:cubicBezTo>
                    <a:pt x="2444" y="1498"/>
                    <a:pt x="2856" y="730"/>
                    <a:pt x="2640" y="0"/>
                  </a:cubicBezTo>
                  <a:close/>
                </a:path>
              </a:pathLst>
            </a:custGeom>
            <a:solidFill>
              <a:srgbClr val="A9B4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2" name="Google Shape;24962;p76"/>
            <p:cNvSpPr/>
            <p:nvPr/>
          </p:nvSpPr>
          <p:spPr>
            <a:xfrm>
              <a:off x="8205137" y="2569820"/>
              <a:ext cx="37836" cy="51147"/>
            </a:xfrm>
            <a:custGeom>
              <a:rect b="b" l="l" r="r" t="t"/>
              <a:pathLst>
                <a:path extrusionOk="0" h="1952" w="1444">
                  <a:moveTo>
                    <a:pt x="1155" y="1"/>
                  </a:moveTo>
                  <a:cubicBezTo>
                    <a:pt x="1102" y="1"/>
                    <a:pt x="1048" y="23"/>
                    <a:pt x="1004" y="76"/>
                  </a:cubicBezTo>
                  <a:lnTo>
                    <a:pt x="207" y="1036"/>
                  </a:lnTo>
                  <a:cubicBezTo>
                    <a:pt x="0" y="1281"/>
                    <a:pt x="106" y="1655"/>
                    <a:pt x="408" y="1756"/>
                  </a:cubicBezTo>
                  <a:lnTo>
                    <a:pt x="936" y="1939"/>
                  </a:lnTo>
                  <a:cubicBezTo>
                    <a:pt x="962" y="1947"/>
                    <a:pt x="986" y="1951"/>
                    <a:pt x="1009" y="1951"/>
                  </a:cubicBezTo>
                  <a:cubicBezTo>
                    <a:pt x="1213" y="1951"/>
                    <a:pt x="1295" y="1632"/>
                    <a:pt x="1066" y="1555"/>
                  </a:cubicBezTo>
                  <a:lnTo>
                    <a:pt x="538" y="1372"/>
                  </a:lnTo>
                  <a:cubicBezTo>
                    <a:pt x="509" y="1363"/>
                    <a:pt x="500" y="1324"/>
                    <a:pt x="519" y="1300"/>
                  </a:cubicBezTo>
                  <a:lnTo>
                    <a:pt x="1316" y="340"/>
                  </a:lnTo>
                  <a:cubicBezTo>
                    <a:pt x="1444" y="184"/>
                    <a:pt x="1305" y="1"/>
                    <a:pt x="1155"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3" name="Google Shape;24963;p76"/>
            <p:cNvSpPr/>
            <p:nvPr/>
          </p:nvSpPr>
          <p:spPr>
            <a:xfrm>
              <a:off x="8169974" y="2535992"/>
              <a:ext cx="54920" cy="21591"/>
            </a:xfrm>
            <a:custGeom>
              <a:rect b="b" l="l" r="r" t="t"/>
              <a:pathLst>
                <a:path extrusionOk="0" h="824" w="2096">
                  <a:moveTo>
                    <a:pt x="1070" y="1"/>
                  </a:moveTo>
                  <a:cubicBezTo>
                    <a:pt x="1032" y="1"/>
                    <a:pt x="994" y="2"/>
                    <a:pt x="954" y="4"/>
                  </a:cubicBezTo>
                  <a:cubicBezTo>
                    <a:pt x="713" y="18"/>
                    <a:pt x="478" y="57"/>
                    <a:pt x="248" y="119"/>
                  </a:cubicBezTo>
                  <a:cubicBezTo>
                    <a:pt x="1" y="184"/>
                    <a:pt x="75" y="520"/>
                    <a:pt x="290" y="520"/>
                  </a:cubicBezTo>
                  <a:cubicBezTo>
                    <a:pt x="313" y="520"/>
                    <a:pt x="337" y="516"/>
                    <a:pt x="363" y="508"/>
                  </a:cubicBezTo>
                  <a:cubicBezTo>
                    <a:pt x="560" y="455"/>
                    <a:pt x="766" y="421"/>
                    <a:pt x="973" y="407"/>
                  </a:cubicBezTo>
                  <a:cubicBezTo>
                    <a:pt x="1001" y="406"/>
                    <a:pt x="1030" y="405"/>
                    <a:pt x="1059" y="405"/>
                  </a:cubicBezTo>
                  <a:cubicBezTo>
                    <a:pt x="1276" y="405"/>
                    <a:pt x="1517" y="442"/>
                    <a:pt x="1635" y="589"/>
                  </a:cubicBezTo>
                  <a:cubicBezTo>
                    <a:pt x="1612" y="719"/>
                    <a:pt x="1716" y="824"/>
                    <a:pt x="1834" y="824"/>
                  </a:cubicBezTo>
                  <a:cubicBezTo>
                    <a:pt x="1865" y="824"/>
                    <a:pt x="1897" y="817"/>
                    <a:pt x="1928" y="801"/>
                  </a:cubicBezTo>
                  <a:cubicBezTo>
                    <a:pt x="2048" y="738"/>
                    <a:pt x="2096" y="585"/>
                    <a:pt x="2034" y="465"/>
                  </a:cubicBezTo>
                  <a:cubicBezTo>
                    <a:pt x="1925" y="248"/>
                    <a:pt x="1672" y="1"/>
                    <a:pt x="10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4" name="Google Shape;24964;p76"/>
            <p:cNvSpPr/>
            <p:nvPr/>
          </p:nvSpPr>
          <p:spPr>
            <a:xfrm>
              <a:off x="8254319" y="2558369"/>
              <a:ext cx="50309" cy="32019"/>
            </a:xfrm>
            <a:custGeom>
              <a:rect b="b" l="l" r="r" t="t"/>
              <a:pathLst>
                <a:path extrusionOk="0" h="1222" w="1920">
                  <a:moveTo>
                    <a:pt x="503" y="1"/>
                  </a:moveTo>
                  <a:cubicBezTo>
                    <a:pt x="374" y="1"/>
                    <a:pt x="267" y="33"/>
                    <a:pt x="183" y="76"/>
                  </a:cubicBezTo>
                  <a:cubicBezTo>
                    <a:pt x="58" y="129"/>
                    <a:pt x="0" y="278"/>
                    <a:pt x="58" y="403"/>
                  </a:cubicBezTo>
                  <a:cubicBezTo>
                    <a:pt x="93" y="481"/>
                    <a:pt x="168" y="525"/>
                    <a:pt x="246" y="525"/>
                  </a:cubicBezTo>
                  <a:cubicBezTo>
                    <a:pt x="273" y="525"/>
                    <a:pt x="301" y="520"/>
                    <a:pt x="327" y="508"/>
                  </a:cubicBezTo>
                  <a:cubicBezTo>
                    <a:pt x="365" y="489"/>
                    <a:pt x="399" y="456"/>
                    <a:pt x="423" y="422"/>
                  </a:cubicBezTo>
                  <a:cubicBezTo>
                    <a:pt x="450" y="415"/>
                    <a:pt x="478" y="411"/>
                    <a:pt x="507" y="411"/>
                  </a:cubicBezTo>
                  <a:cubicBezTo>
                    <a:pt x="864" y="411"/>
                    <a:pt x="1323" y="928"/>
                    <a:pt x="1474" y="1137"/>
                  </a:cubicBezTo>
                  <a:cubicBezTo>
                    <a:pt x="1518" y="1197"/>
                    <a:pt x="1575" y="1222"/>
                    <a:pt x="1631" y="1222"/>
                  </a:cubicBezTo>
                  <a:cubicBezTo>
                    <a:pt x="1778" y="1222"/>
                    <a:pt x="1920" y="1053"/>
                    <a:pt x="1805" y="897"/>
                  </a:cubicBezTo>
                  <a:cubicBezTo>
                    <a:pt x="1661" y="705"/>
                    <a:pt x="1493" y="528"/>
                    <a:pt x="1316" y="369"/>
                  </a:cubicBezTo>
                  <a:cubicBezTo>
                    <a:pt x="989" y="90"/>
                    <a:pt x="716" y="1"/>
                    <a:pt x="50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5" name="Google Shape;24965;p76"/>
            <p:cNvSpPr/>
            <p:nvPr/>
          </p:nvSpPr>
          <p:spPr>
            <a:xfrm>
              <a:off x="8067417" y="2595105"/>
              <a:ext cx="35714" cy="50440"/>
            </a:xfrm>
            <a:custGeom>
              <a:rect b="b" l="l" r="r" t="t"/>
              <a:pathLst>
                <a:path extrusionOk="0" h="1925" w="1363">
                  <a:moveTo>
                    <a:pt x="300" y="1"/>
                  </a:moveTo>
                  <a:cubicBezTo>
                    <a:pt x="201" y="1"/>
                    <a:pt x="103" y="64"/>
                    <a:pt x="96" y="196"/>
                  </a:cubicBezTo>
                  <a:lnTo>
                    <a:pt x="10" y="1439"/>
                  </a:lnTo>
                  <a:cubicBezTo>
                    <a:pt x="0" y="1588"/>
                    <a:pt x="62" y="1732"/>
                    <a:pt x="182" y="1828"/>
                  </a:cubicBezTo>
                  <a:cubicBezTo>
                    <a:pt x="262" y="1891"/>
                    <a:pt x="361" y="1925"/>
                    <a:pt x="462" y="1925"/>
                  </a:cubicBezTo>
                  <a:cubicBezTo>
                    <a:pt x="506" y="1925"/>
                    <a:pt x="551" y="1918"/>
                    <a:pt x="595" y="1905"/>
                  </a:cubicBezTo>
                  <a:lnTo>
                    <a:pt x="1128" y="1746"/>
                  </a:lnTo>
                  <a:cubicBezTo>
                    <a:pt x="1363" y="1673"/>
                    <a:pt x="1287" y="1346"/>
                    <a:pt x="1077" y="1346"/>
                  </a:cubicBezTo>
                  <a:cubicBezTo>
                    <a:pt x="1056" y="1346"/>
                    <a:pt x="1032" y="1350"/>
                    <a:pt x="1008" y="1358"/>
                  </a:cubicBezTo>
                  <a:lnTo>
                    <a:pt x="475" y="1516"/>
                  </a:lnTo>
                  <a:cubicBezTo>
                    <a:pt x="470" y="1517"/>
                    <a:pt x="465" y="1518"/>
                    <a:pt x="460" y="1518"/>
                  </a:cubicBezTo>
                  <a:cubicBezTo>
                    <a:pt x="434" y="1518"/>
                    <a:pt x="413" y="1497"/>
                    <a:pt x="413" y="1468"/>
                  </a:cubicBezTo>
                  <a:lnTo>
                    <a:pt x="504" y="225"/>
                  </a:lnTo>
                  <a:cubicBezTo>
                    <a:pt x="519" y="78"/>
                    <a:pt x="410" y="1"/>
                    <a:pt x="30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6" name="Google Shape;24966;p76"/>
            <p:cNvSpPr/>
            <p:nvPr/>
          </p:nvSpPr>
          <p:spPr>
            <a:xfrm>
              <a:off x="8001361" y="2590284"/>
              <a:ext cx="52981" cy="23766"/>
            </a:xfrm>
            <a:custGeom>
              <a:rect b="b" l="l" r="r" t="t"/>
              <a:pathLst>
                <a:path extrusionOk="0" h="907" w="2022">
                  <a:moveTo>
                    <a:pt x="1480" y="1"/>
                  </a:moveTo>
                  <a:cubicBezTo>
                    <a:pt x="822" y="1"/>
                    <a:pt x="202" y="475"/>
                    <a:pt x="174" y="495"/>
                  </a:cubicBezTo>
                  <a:cubicBezTo>
                    <a:pt x="0" y="630"/>
                    <a:pt x="127" y="864"/>
                    <a:pt x="293" y="864"/>
                  </a:cubicBezTo>
                  <a:cubicBezTo>
                    <a:pt x="334" y="864"/>
                    <a:pt x="377" y="850"/>
                    <a:pt x="419" y="817"/>
                  </a:cubicBezTo>
                  <a:cubicBezTo>
                    <a:pt x="563" y="716"/>
                    <a:pt x="716" y="625"/>
                    <a:pt x="875" y="553"/>
                  </a:cubicBezTo>
                  <a:cubicBezTo>
                    <a:pt x="1068" y="461"/>
                    <a:pt x="1283" y="408"/>
                    <a:pt x="1499" y="408"/>
                  </a:cubicBezTo>
                  <a:cubicBezTo>
                    <a:pt x="1508" y="408"/>
                    <a:pt x="1518" y="409"/>
                    <a:pt x="1527" y="409"/>
                  </a:cubicBezTo>
                  <a:lnTo>
                    <a:pt x="1431" y="591"/>
                  </a:lnTo>
                  <a:cubicBezTo>
                    <a:pt x="1323" y="758"/>
                    <a:pt x="1470" y="907"/>
                    <a:pt x="1613" y="907"/>
                  </a:cubicBezTo>
                  <a:cubicBezTo>
                    <a:pt x="1684" y="907"/>
                    <a:pt x="1755" y="870"/>
                    <a:pt x="1791" y="778"/>
                  </a:cubicBezTo>
                  <a:lnTo>
                    <a:pt x="1983" y="404"/>
                  </a:lnTo>
                  <a:cubicBezTo>
                    <a:pt x="2017" y="337"/>
                    <a:pt x="2022" y="260"/>
                    <a:pt x="1993" y="193"/>
                  </a:cubicBezTo>
                  <a:cubicBezTo>
                    <a:pt x="1964" y="126"/>
                    <a:pt x="1907" y="73"/>
                    <a:pt x="1839" y="54"/>
                  </a:cubicBezTo>
                  <a:cubicBezTo>
                    <a:pt x="1720" y="17"/>
                    <a:pt x="1599" y="1"/>
                    <a:pt x="14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7" name="Google Shape;24967;p76"/>
            <p:cNvSpPr/>
            <p:nvPr/>
          </p:nvSpPr>
          <p:spPr>
            <a:xfrm>
              <a:off x="8086388" y="2565365"/>
              <a:ext cx="52353" cy="30395"/>
            </a:xfrm>
            <a:custGeom>
              <a:rect b="b" l="l" r="r" t="t"/>
              <a:pathLst>
                <a:path extrusionOk="0" h="1160" w="1998">
                  <a:moveTo>
                    <a:pt x="1580" y="1"/>
                  </a:moveTo>
                  <a:cubicBezTo>
                    <a:pt x="1252" y="1"/>
                    <a:pt x="501" y="59"/>
                    <a:pt x="102" y="549"/>
                  </a:cubicBezTo>
                  <a:cubicBezTo>
                    <a:pt x="1" y="669"/>
                    <a:pt x="34" y="846"/>
                    <a:pt x="169" y="923"/>
                  </a:cubicBezTo>
                  <a:lnTo>
                    <a:pt x="534" y="1129"/>
                  </a:lnTo>
                  <a:cubicBezTo>
                    <a:pt x="570" y="1150"/>
                    <a:pt x="606" y="1160"/>
                    <a:pt x="640" y="1160"/>
                  </a:cubicBezTo>
                  <a:cubicBezTo>
                    <a:pt x="821" y="1160"/>
                    <a:pt x="934" y="892"/>
                    <a:pt x="735" y="779"/>
                  </a:cubicBezTo>
                  <a:lnTo>
                    <a:pt x="558" y="673"/>
                  </a:lnTo>
                  <a:cubicBezTo>
                    <a:pt x="877" y="435"/>
                    <a:pt x="1373" y="407"/>
                    <a:pt x="1593" y="407"/>
                  </a:cubicBezTo>
                  <a:cubicBezTo>
                    <a:pt x="1661" y="407"/>
                    <a:pt x="1703" y="409"/>
                    <a:pt x="1705" y="409"/>
                  </a:cubicBezTo>
                  <a:cubicBezTo>
                    <a:pt x="1710" y="410"/>
                    <a:pt x="1715" y="410"/>
                    <a:pt x="1719" y="410"/>
                  </a:cubicBezTo>
                  <a:cubicBezTo>
                    <a:pt x="1975" y="410"/>
                    <a:pt x="1998" y="30"/>
                    <a:pt x="1739" y="6"/>
                  </a:cubicBezTo>
                  <a:cubicBezTo>
                    <a:pt x="1728" y="5"/>
                    <a:pt x="1670" y="1"/>
                    <a:pt x="15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8" name="Google Shape;24968;p76"/>
            <p:cNvSpPr/>
            <p:nvPr/>
          </p:nvSpPr>
          <p:spPr>
            <a:xfrm>
              <a:off x="7967402" y="2503003"/>
              <a:ext cx="281520" cy="239622"/>
            </a:xfrm>
            <a:custGeom>
              <a:rect b="b" l="l" r="r" t="t"/>
              <a:pathLst>
                <a:path extrusionOk="0" h="9145" w="10744">
                  <a:moveTo>
                    <a:pt x="8989" y="4999"/>
                  </a:moveTo>
                  <a:cubicBezTo>
                    <a:pt x="9593" y="4999"/>
                    <a:pt x="10184" y="5463"/>
                    <a:pt x="10177" y="6188"/>
                  </a:cubicBezTo>
                  <a:cubicBezTo>
                    <a:pt x="9664" y="5717"/>
                    <a:pt x="8997" y="5453"/>
                    <a:pt x="8300" y="5453"/>
                  </a:cubicBezTo>
                  <a:cubicBezTo>
                    <a:pt x="8224" y="5453"/>
                    <a:pt x="8147" y="5458"/>
                    <a:pt x="8070" y="5463"/>
                  </a:cubicBezTo>
                  <a:cubicBezTo>
                    <a:pt x="8314" y="5142"/>
                    <a:pt x="8653" y="4999"/>
                    <a:pt x="8989" y="4999"/>
                  </a:cubicBezTo>
                  <a:close/>
                  <a:moveTo>
                    <a:pt x="5219" y="399"/>
                  </a:moveTo>
                  <a:cubicBezTo>
                    <a:pt x="5924" y="404"/>
                    <a:pt x="6529" y="912"/>
                    <a:pt x="6659" y="1608"/>
                  </a:cubicBezTo>
                  <a:lnTo>
                    <a:pt x="6760" y="2160"/>
                  </a:lnTo>
                  <a:cubicBezTo>
                    <a:pt x="6822" y="2506"/>
                    <a:pt x="6956" y="2842"/>
                    <a:pt x="7148" y="3140"/>
                  </a:cubicBezTo>
                  <a:cubicBezTo>
                    <a:pt x="7494" y="3677"/>
                    <a:pt x="7600" y="4335"/>
                    <a:pt x="7446" y="4954"/>
                  </a:cubicBezTo>
                  <a:lnTo>
                    <a:pt x="7446" y="4964"/>
                  </a:lnTo>
                  <a:lnTo>
                    <a:pt x="6932" y="7306"/>
                  </a:lnTo>
                  <a:cubicBezTo>
                    <a:pt x="6812" y="7854"/>
                    <a:pt x="6404" y="8295"/>
                    <a:pt x="5867" y="8458"/>
                  </a:cubicBezTo>
                  <a:lnTo>
                    <a:pt x="5161" y="8670"/>
                  </a:lnTo>
                  <a:cubicBezTo>
                    <a:pt x="5015" y="8714"/>
                    <a:pt x="4864" y="8736"/>
                    <a:pt x="4715" y="8736"/>
                  </a:cubicBezTo>
                  <a:cubicBezTo>
                    <a:pt x="4318" y="8736"/>
                    <a:pt x="3928" y="8581"/>
                    <a:pt x="3635" y="8295"/>
                  </a:cubicBezTo>
                  <a:lnTo>
                    <a:pt x="1916" y="6620"/>
                  </a:lnTo>
                  <a:lnTo>
                    <a:pt x="1911" y="6615"/>
                  </a:lnTo>
                  <a:cubicBezTo>
                    <a:pt x="1441" y="6183"/>
                    <a:pt x="1167" y="5573"/>
                    <a:pt x="1162" y="4935"/>
                  </a:cubicBezTo>
                  <a:cubicBezTo>
                    <a:pt x="1158" y="4580"/>
                    <a:pt x="1086" y="4229"/>
                    <a:pt x="946" y="3903"/>
                  </a:cubicBezTo>
                  <a:lnTo>
                    <a:pt x="730" y="3389"/>
                  </a:lnTo>
                  <a:cubicBezTo>
                    <a:pt x="452" y="2737"/>
                    <a:pt x="678" y="1983"/>
                    <a:pt x="1263" y="1589"/>
                  </a:cubicBezTo>
                  <a:cubicBezTo>
                    <a:pt x="2415" y="812"/>
                    <a:pt x="3774" y="399"/>
                    <a:pt x="5166" y="399"/>
                  </a:cubicBezTo>
                  <a:close/>
                  <a:moveTo>
                    <a:pt x="5152" y="0"/>
                  </a:moveTo>
                  <a:cubicBezTo>
                    <a:pt x="3684" y="0"/>
                    <a:pt x="2252" y="436"/>
                    <a:pt x="1038" y="1253"/>
                  </a:cubicBezTo>
                  <a:cubicBezTo>
                    <a:pt x="289" y="1757"/>
                    <a:pt x="1" y="2722"/>
                    <a:pt x="351" y="3553"/>
                  </a:cubicBezTo>
                  <a:lnTo>
                    <a:pt x="572" y="4066"/>
                  </a:lnTo>
                  <a:cubicBezTo>
                    <a:pt x="692" y="4345"/>
                    <a:pt x="754" y="4642"/>
                    <a:pt x="754" y="4945"/>
                  </a:cubicBezTo>
                  <a:cubicBezTo>
                    <a:pt x="764" y="5693"/>
                    <a:pt x="1081" y="6409"/>
                    <a:pt x="1633" y="6918"/>
                  </a:cubicBezTo>
                  <a:lnTo>
                    <a:pt x="3351" y="8588"/>
                  </a:lnTo>
                  <a:cubicBezTo>
                    <a:pt x="3722" y="8952"/>
                    <a:pt x="4213" y="9145"/>
                    <a:pt x="4715" y="9145"/>
                  </a:cubicBezTo>
                  <a:cubicBezTo>
                    <a:pt x="4902" y="9145"/>
                    <a:pt x="5091" y="9118"/>
                    <a:pt x="5276" y="9063"/>
                  </a:cubicBezTo>
                  <a:lnTo>
                    <a:pt x="5982" y="8852"/>
                  </a:lnTo>
                  <a:cubicBezTo>
                    <a:pt x="6659" y="8646"/>
                    <a:pt x="7177" y="8089"/>
                    <a:pt x="7331" y="7398"/>
                  </a:cubicBezTo>
                  <a:lnTo>
                    <a:pt x="7648" y="5929"/>
                  </a:lnTo>
                  <a:cubicBezTo>
                    <a:pt x="7664" y="5933"/>
                    <a:pt x="7681" y="5936"/>
                    <a:pt x="7698" y="5936"/>
                  </a:cubicBezTo>
                  <a:cubicBezTo>
                    <a:pt x="7715" y="5936"/>
                    <a:pt x="7732" y="5933"/>
                    <a:pt x="7748" y="5929"/>
                  </a:cubicBezTo>
                  <a:cubicBezTo>
                    <a:pt x="7932" y="5884"/>
                    <a:pt x="8118" y="5862"/>
                    <a:pt x="8302" y="5862"/>
                  </a:cubicBezTo>
                  <a:cubicBezTo>
                    <a:pt x="8970" y="5862"/>
                    <a:pt x="9617" y="6148"/>
                    <a:pt x="10072" y="6663"/>
                  </a:cubicBezTo>
                  <a:lnTo>
                    <a:pt x="10158" y="6754"/>
                  </a:lnTo>
                  <a:cubicBezTo>
                    <a:pt x="10199" y="6803"/>
                    <a:pt x="10254" y="6825"/>
                    <a:pt x="10309" y="6825"/>
                  </a:cubicBezTo>
                  <a:cubicBezTo>
                    <a:pt x="10390" y="6825"/>
                    <a:pt x="10470" y="6776"/>
                    <a:pt x="10499" y="6687"/>
                  </a:cubicBezTo>
                  <a:cubicBezTo>
                    <a:pt x="10744" y="5977"/>
                    <a:pt x="10451" y="5189"/>
                    <a:pt x="9803" y="4810"/>
                  </a:cubicBezTo>
                  <a:cubicBezTo>
                    <a:pt x="9554" y="4665"/>
                    <a:pt x="9279" y="4594"/>
                    <a:pt x="9007" y="4594"/>
                  </a:cubicBezTo>
                  <a:cubicBezTo>
                    <a:pt x="8569" y="4594"/>
                    <a:pt x="8136" y="4776"/>
                    <a:pt x="7825" y="5122"/>
                  </a:cubicBezTo>
                  <a:lnTo>
                    <a:pt x="7840" y="5050"/>
                  </a:lnTo>
                  <a:cubicBezTo>
                    <a:pt x="8022" y="4321"/>
                    <a:pt x="7892" y="3553"/>
                    <a:pt x="7489" y="2924"/>
                  </a:cubicBezTo>
                  <a:cubicBezTo>
                    <a:pt x="7326" y="2669"/>
                    <a:pt x="7211" y="2386"/>
                    <a:pt x="7158" y="2088"/>
                  </a:cubicBezTo>
                  <a:lnTo>
                    <a:pt x="7057" y="1541"/>
                  </a:lnTo>
                  <a:cubicBezTo>
                    <a:pt x="6894" y="653"/>
                    <a:pt x="6126" y="5"/>
                    <a:pt x="5224" y="0"/>
                  </a:cubicBezTo>
                  <a:cubicBezTo>
                    <a:pt x="5200" y="0"/>
                    <a:pt x="5176" y="0"/>
                    <a:pt x="51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9" name="Google Shape;24969;p76"/>
            <p:cNvSpPr/>
            <p:nvPr/>
          </p:nvSpPr>
          <p:spPr>
            <a:xfrm>
              <a:off x="8051093" y="2645073"/>
              <a:ext cx="86652" cy="56676"/>
            </a:xfrm>
            <a:custGeom>
              <a:rect b="b" l="l" r="r" t="t"/>
              <a:pathLst>
                <a:path extrusionOk="0" h="2163" w="3307">
                  <a:moveTo>
                    <a:pt x="2730" y="631"/>
                  </a:moveTo>
                  <a:lnTo>
                    <a:pt x="2730" y="631"/>
                  </a:lnTo>
                  <a:cubicBezTo>
                    <a:pt x="2716" y="1135"/>
                    <a:pt x="2380" y="1577"/>
                    <a:pt x="1890" y="1726"/>
                  </a:cubicBezTo>
                  <a:cubicBezTo>
                    <a:pt x="1780" y="1759"/>
                    <a:pt x="1667" y="1775"/>
                    <a:pt x="1556" y="1775"/>
                  </a:cubicBezTo>
                  <a:cubicBezTo>
                    <a:pt x="1179" y="1775"/>
                    <a:pt x="817" y="1593"/>
                    <a:pt x="594" y="1275"/>
                  </a:cubicBezTo>
                  <a:lnTo>
                    <a:pt x="594" y="1275"/>
                  </a:lnTo>
                  <a:cubicBezTo>
                    <a:pt x="707" y="1289"/>
                    <a:pt x="820" y="1296"/>
                    <a:pt x="933" y="1296"/>
                  </a:cubicBezTo>
                  <a:cubicBezTo>
                    <a:pt x="1587" y="1296"/>
                    <a:pt x="2227" y="1061"/>
                    <a:pt x="2730" y="631"/>
                  </a:cubicBezTo>
                  <a:close/>
                  <a:moveTo>
                    <a:pt x="2873" y="1"/>
                  </a:moveTo>
                  <a:cubicBezTo>
                    <a:pt x="2818" y="1"/>
                    <a:pt x="2766" y="24"/>
                    <a:pt x="2726" y="65"/>
                  </a:cubicBezTo>
                  <a:lnTo>
                    <a:pt x="2639" y="156"/>
                  </a:lnTo>
                  <a:cubicBezTo>
                    <a:pt x="2189" y="632"/>
                    <a:pt x="1565" y="891"/>
                    <a:pt x="926" y="891"/>
                  </a:cubicBezTo>
                  <a:cubicBezTo>
                    <a:pt x="714" y="891"/>
                    <a:pt x="501" y="863"/>
                    <a:pt x="292" y="804"/>
                  </a:cubicBezTo>
                  <a:cubicBezTo>
                    <a:pt x="272" y="799"/>
                    <a:pt x="253" y="797"/>
                    <a:pt x="235" y="797"/>
                  </a:cubicBezTo>
                  <a:cubicBezTo>
                    <a:pt x="102" y="797"/>
                    <a:pt x="0" y="924"/>
                    <a:pt x="42" y="1059"/>
                  </a:cubicBezTo>
                  <a:cubicBezTo>
                    <a:pt x="254" y="1729"/>
                    <a:pt x="876" y="2163"/>
                    <a:pt x="1547" y="2163"/>
                  </a:cubicBezTo>
                  <a:cubicBezTo>
                    <a:pt x="1697" y="2163"/>
                    <a:pt x="1850" y="2141"/>
                    <a:pt x="2001" y="2096"/>
                  </a:cubicBezTo>
                  <a:cubicBezTo>
                    <a:pt x="2831" y="1846"/>
                    <a:pt x="3306" y="982"/>
                    <a:pt x="3071" y="147"/>
                  </a:cubicBezTo>
                  <a:cubicBezTo>
                    <a:pt x="3047" y="79"/>
                    <a:pt x="2994" y="22"/>
                    <a:pt x="2922" y="7"/>
                  </a:cubicBezTo>
                  <a:cubicBezTo>
                    <a:pt x="2906" y="3"/>
                    <a:pt x="2889" y="1"/>
                    <a:pt x="28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0" name="Google Shape;24970;p76"/>
            <p:cNvSpPr/>
            <p:nvPr/>
          </p:nvSpPr>
          <p:spPr>
            <a:xfrm>
              <a:off x="8154069" y="2475543"/>
              <a:ext cx="187426" cy="240041"/>
            </a:xfrm>
            <a:custGeom>
              <a:rect b="b" l="l" r="r" t="t"/>
              <a:pathLst>
                <a:path extrusionOk="0" h="9161" w="7153">
                  <a:moveTo>
                    <a:pt x="1980" y="1"/>
                  </a:moveTo>
                  <a:cubicBezTo>
                    <a:pt x="1103" y="1"/>
                    <a:pt x="337" y="612"/>
                    <a:pt x="144" y="1471"/>
                  </a:cubicBezTo>
                  <a:lnTo>
                    <a:pt x="34" y="1970"/>
                  </a:lnTo>
                  <a:cubicBezTo>
                    <a:pt x="1" y="2123"/>
                    <a:pt x="121" y="2216"/>
                    <a:pt x="238" y="2216"/>
                  </a:cubicBezTo>
                  <a:cubicBezTo>
                    <a:pt x="324" y="2216"/>
                    <a:pt x="408" y="2167"/>
                    <a:pt x="432" y="2056"/>
                  </a:cubicBezTo>
                  <a:lnTo>
                    <a:pt x="543" y="1562"/>
                  </a:lnTo>
                  <a:cubicBezTo>
                    <a:pt x="693" y="887"/>
                    <a:pt x="1291" y="409"/>
                    <a:pt x="1976" y="409"/>
                  </a:cubicBezTo>
                  <a:cubicBezTo>
                    <a:pt x="1993" y="409"/>
                    <a:pt x="2009" y="409"/>
                    <a:pt x="2026" y="410"/>
                  </a:cubicBezTo>
                  <a:cubicBezTo>
                    <a:pt x="3433" y="448"/>
                    <a:pt x="4796" y="919"/>
                    <a:pt x="5934" y="1749"/>
                  </a:cubicBezTo>
                  <a:cubicBezTo>
                    <a:pt x="6505" y="2162"/>
                    <a:pt x="6702" y="2925"/>
                    <a:pt x="6399" y="3564"/>
                  </a:cubicBezTo>
                  <a:lnTo>
                    <a:pt x="6159" y="4073"/>
                  </a:lnTo>
                  <a:cubicBezTo>
                    <a:pt x="6010" y="4394"/>
                    <a:pt x="5924" y="4740"/>
                    <a:pt x="5905" y="5095"/>
                  </a:cubicBezTo>
                  <a:cubicBezTo>
                    <a:pt x="5876" y="5733"/>
                    <a:pt x="5583" y="6329"/>
                    <a:pt x="5094" y="6746"/>
                  </a:cubicBezTo>
                  <a:lnTo>
                    <a:pt x="5089" y="6746"/>
                  </a:lnTo>
                  <a:lnTo>
                    <a:pt x="3313" y="8359"/>
                  </a:lnTo>
                  <a:cubicBezTo>
                    <a:pt x="3023" y="8619"/>
                    <a:pt x="2649" y="8759"/>
                    <a:pt x="2270" y="8759"/>
                  </a:cubicBezTo>
                  <a:cubicBezTo>
                    <a:pt x="2103" y="8759"/>
                    <a:pt x="1935" y="8732"/>
                    <a:pt x="1772" y="8676"/>
                  </a:cubicBezTo>
                  <a:lnTo>
                    <a:pt x="1076" y="8436"/>
                  </a:lnTo>
                  <a:lnTo>
                    <a:pt x="1013" y="8407"/>
                  </a:lnTo>
                  <a:cubicBezTo>
                    <a:pt x="985" y="8396"/>
                    <a:pt x="959" y="8392"/>
                    <a:pt x="934" y="8392"/>
                  </a:cubicBezTo>
                  <a:cubicBezTo>
                    <a:pt x="735" y="8392"/>
                    <a:pt x="643" y="8697"/>
                    <a:pt x="864" y="8786"/>
                  </a:cubicBezTo>
                  <a:cubicBezTo>
                    <a:pt x="893" y="8796"/>
                    <a:pt x="922" y="8806"/>
                    <a:pt x="946" y="8815"/>
                  </a:cubicBezTo>
                  <a:lnTo>
                    <a:pt x="1642" y="9055"/>
                  </a:lnTo>
                  <a:cubicBezTo>
                    <a:pt x="1849" y="9126"/>
                    <a:pt x="2062" y="9161"/>
                    <a:pt x="2275" y="9161"/>
                  </a:cubicBezTo>
                  <a:cubicBezTo>
                    <a:pt x="2752" y="9161"/>
                    <a:pt x="3221" y="8986"/>
                    <a:pt x="3586" y="8657"/>
                  </a:cubicBezTo>
                  <a:lnTo>
                    <a:pt x="5362" y="7049"/>
                  </a:lnTo>
                  <a:cubicBezTo>
                    <a:pt x="5934" y="6564"/>
                    <a:pt x="6279" y="5863"/>
                    <a:pt x="6318" y="5114"/>
                  </a:cubicBezTo>
                  <a:cubicBezTo>
                    <a:pt x="6332" y="4812"/>
                    <a:pt x="6404" y="4514"/>
                    <a:pt x="6534" y="4241"/>
                  </a:cubicBezTo>
                  <a:lnTo>
                    <a:pt x="6774" y="3737"/>
                  </a:lnTo>
                  <a:cubicBezTo>
                    <a:pt x="7153" y="2920"/>
                    <a:pt x="6903" y="1946"/>
                    <a:pt x="6174" y="1413"/>
                  </a:cubicBezTo>
                  <a:cubicBezTo>
                    <a:pt x="4969" y="540"/>
                    <a:pt x="3529" y="45"/>
                    <a:pt x="2041" y="2"/>
                  </a:cubicBezTo>
                  <a:cubicBezTo>
                    <a:pt x="2020" y="1"/>
                    <a:pt x="2000" y="1"/>
                    <a:pt x="198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71" name="Google Shape;24971;p76"/>
          <p:cNvGrpSpPr/>
          <p:nvPr/>
        </p:nvGrpSpPr>
        <p:grpSpPr>
          <a:xfrm>
            <a:off x="7526624" y="2460686"/>
            <a:ext cx="363979" cy="298604"/>
            <a:chOff x="7526624" y="2460686"/>
            <a:chExt cx="363979" cy="298604"/>
          </a:xfrm>
        </p:grpSpPr>
        <p:sp>
          <p:nvSpPr>
            <p:cNvPr id="24972" name="Google Shape;24972;p76"/>
            <p:cNvSpPr/>
            <p:nvPr/>
          </p:nvSpPr>
          <p:spPr>
            <a:xfrm>
              <a:off x="7681507" y="2466032"/>
              <a:ext cx="54239" cy="259745"/>
            </a:xfrm>
            <a:custGeom>
              <a:rect b="b" l="l" r="r" t="t"/>
              <a:pathLst>
                <a:path extrusionOk="0" h="9913" w="2070">
                  <a:moveTo>
                    <a:pt x="1033" y="0"/>
                  </a:moveTo>
                  <a:cubicBezTo>
                    <a:pt x="1033" y="0"/>
                    <a:pt x="1" y="2371"/>
                    <a:pt x="1" y="4536"/>
                  </a:cubicBezTo>
                  <a:cubicBezTo>
                    <a:pt x="1" y="6701"/>
                    <a:pt x="1033" y="9913"/>
                    <a:pt x="1033" y="9913"/>
                  </a:cubicBezTo>
                  <a:cubicBezTo>
                    <a:pt x="1033" y="9913"/>
                    <a:pt x="2070" y="6701"/>
                    <a:pt x="2070" y="4536"/>
                  </a:cubicBezTo>
                  <a:cubicBezTo>
                    <a:pt x="2070" y="2371"/>
                    <a:pt x="1033" y="0"/>
                    <a:pt x="1033"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3" name="Google Shape;24973;p76"/>
            <p:cNvSpPr/>
            <p:nvPr/>
          </p:nvSpPr>
          <p:spPr>
            <a:xfrm>
              <a:off x="7708548" y="2466032"/>
              <a:ext cx="27198" cy="259745"/>
            </a:xfrm>
            <a:custGeom>
              <a:rect b="b" l="l" r="r" t="t"/>
              <a:pathLst>
                <a:path extrusionOk="0" h="9913" w="1038">
                  <a:moveTo>
                    <a:pt x="1" y="0"/>
                  </a:moveTo>
                  <a:lnTo>
                    <a:pt x="1" y="9913"/>
                  </a:lnTo>
                  <a:cubicBezTo>
                    <a:pt x="1" y="9913"/>
                    <a:pt x="1038" y="6701"/>
                    <a:pt x="1038" y="4536"/>
                  </a:cubicBezTo>
                  <a:cubicBezTo>
                    <a:pt x="1038" y="2371"/>
                    <a:pt x="1"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4" name="Google Shape;24974;p76"/>
            <p:cNvSpPr/>
            <p:nvPr/>
          </p:nvSpPr>
          <p:spPr>
            <a:xfrm>
              <a:off x="7567054" y="2557609"/>
              <a:ext cx="144926" cy="168168"/>
            </a:xfrm>
            <a:custGeom>
              <a:rect b="b" l="l" r="r" t="t"/>
              <a:pathLst>
                <a:path extrusionOk="0" h="6418" w="5531">
                  <a:moveTo>
                    <a:pt x="653" y="1"/>
                  </a:moveTo>
                  <a:cubicBezTo>
                    <a:pt x="435" y="1"/>
                    <a:pt x="217" y="20"/>
                    <a:pt x="1" y="62"/>
                  </a:cubicBezTo>
                  <a:cubicBezTo>
                    <a:pt x="821" y="878"/>
                    <a:pt x="841" y="1872"/>
                    <a:pt x="1839" y="2457"/>
                  </a:cubicBezTo>
                  <a:cubicBezTo>
                    <a:pt x="4167" y="3811"/>
                    <a:pt x="4993" y="5232"/>
                    <a:pt x="5401" y="6418"/>
                  </a:cubicBezTo>
                  <a:cubicBezTo>
                    <a:pt x="5531" y="4747"/>
                    <a:pt x="4897" y="2357"/>
                    <a:pt x="3668" y="1238"/>
                  </a:cubicBezTo>
                  <a:cubicBezTo>
                    <a:pt x="2869" y="515"/>
                    <a:pt x="1768" y="1"/>
                    <a:pt x="653" y="1"/>
                  </a:cubicBezTo>
                  <a:close/>
                </a:path>
              </a:pathLst>
            </a:custGeom>
            <a:solidFill>
              <a:srgbClr val="D4DC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5" name="Google Shape;24975;p76"/>
            <p:cNvSpPr/>
            <p:nvPr/>
          </p:nvSpPr>
          <p:spPr>
            <a:xfrm>
              <a:off x="7567054" y="2559234"/>
              <a:ext cx="144795" cy="166543"/>
            </a:xfrm>
            <a:custGeom>
              <a:rect b="b" l="l" r="r" t="t"/>
              <a:pathLst>
                <a:path extrusionOk="0" h="6356" w="5526">
                  <a:moveTo>
                    <a:pt x="1" y="0"/>
                  </a:moveTo>
                  <a:lnTo>
                    <a:pt x="1" y="0"/>
                  </a:lnTo>
                  <a:cubicBezTo>
                    <a:pt x="821" y="816"/>
                    <a:pt x="841" y="1810"/>
                    <a:pt x="1839" y="2395"/>
                  </a:cubicBezTo>
                  <a:cubicBezTo>
                    <a:pt x="4167" y="3749"/>
                    <a:pt x="4993" y="5170"/>
                    <a:pt x="5401" y="6356"/>
                  </a:cubicBezTo>
                  <a:cubicBezTo>
                    <a:pt x="5526" y="4685"/>
                    <a:pt x="2775" y="423"/>
                    <a:pt x="1" y="0"/>
                  </a:cubicBezTo>
                  <a:close/>
                </a:path>
              </a:pathLst>
            </a:custGeom>
            <a:solidFill>
              <a:srgbClr val="C4CFD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6" name="Google Shape;24976;p76"/>
            <p:cNvSpPr/>
            <p:nvPr/>
          </p:nvSpPr>
          <p:spPr>
            <a:xfrm>
              <a:off x="7705298" y="2557609"/>
              <a:ext cx="144900" cy="168168"/>
            </a:xfrm>
            <a:custGeom>
              <a:rect b="b" l="l" r="r" t="t"/>
              <a:pathLst>
                <a:path extrusionOk="0" h="6418" w="5530">
                  <a:moveTo>
                    <a:pt x="4877" y="1"/>
                  </a:moveTo>
                  <a:cubicBezTo>
                    <a:pt x="3762" y="1"/>
                    <a:pt x="2657" y="515"/>
                    <a:pt x="1858" y="1238"/>
                  </a:cubicBezTo>
                  <a:cubicBezTo>
                    <a:pt x="634" y="2357"/>
                    <a:pt x="0" y="4747"/>
                    <a:pt x="130" y="6418"/>
                  </a:cubicBezTo>
                  <a:cubicBezTo>
                    <a:pt x="533" y="5232"/>
                    <a:pt x="1359" y="3811"/>
                    <a:pt x="3691" y="2457"/>
                  </a:cubicBezTo>
                  <a:cubicBezTo>
                    <a:pt x="4690" y="1872"/>
                    <a:pt x="4704" y="878"/>
                    <a:pt x="5530" y="62"/>
                  </a:cubicBezTo>
                  <a:cubicBezTo>
                    <a:pt x="5313" y="20"/>
                    <a:pt x="5095" y="1"/>
                    <a:pt x="4877" y="1"/>
                  </a:cubicBezTo>
                  <a:close/>
                </a:path>
              </a:pathLst>
            </a:custGeom>
            <a:solidFill>
              <a:srgbClr val="7A8C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7" name="Google Shape;24977;p76"/>
            <p:cNvSpPr/>
            <p:nvPr/>
          </p:nvSpPr>
          <p:spPr>
            <a:xfrm>
              <a:off x="7705298" y="2559234"/>
              <a:ext cx="144900" cy="166543"/>
            </a:xfrm>
            <a:custGeom>
              <a:rect b="b" l="l" r="r" t="t"/>
              <a:pathLst>
                <a:path extrusionOk="0" h="6356" w="5530">
                  <a:moveTo>
                    <a:pt x="5530" y="0"/>
                  </a:moveTo>
                  <a:lnTo>
                    <a:pt x="5530" y="0"/>
                  </a:lnTo>
                  <a:cubicBezTo>
                    <a:pt x="2410" y="936"/>
                    <a:pt x="0" y="4685"/>
                    <a:pt x="130" y="6356"/>
                  </a:cubicBezTo>
                  <a:cubicBezTo>
                    <a:pt x="538" y="5170"/>
                    <a:pt x="1363" y="3749"/>
                    <a:pt x="3691" y="2395"/>
                  </a:cubicBezTo>
                  <a:cubicBezTo>
                    <a:pt x="4690" y="1810"/>
                    <a:pt x="4704" y="816"/>
                    <a:pt x="55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8" name="Google Shape;24978;p76"/>
            <p:cNvSpPr/>
            <p:nvPr/>
          </p:nvSpPr>
          <p:spPr>
            <a:xfrm>
              <a:off x="7532336" y="2594188"/>
              <a:ext cx="176238" cy="145424"/>
            </a:xfrm>
            <a:custGeom>
              <a:rect b="b" l="l" r="r" t="t"/>
              <a:pathLst>
                <a:path extrusionOk="0" h="5550" w="6726">
                  <a:moveTo>
                    <a:pt x="1" y="1"/>
                  </a:moveTo>
                  <a:cubicBezTo>
                    <a:pt x="1" y="1"/>
                    <a:pt x="102" y="1541"/>
                    <a:pt x="702" y="2213"/>
                  </a:cubicBezTo>
                  <a:cubicBezTo>
                    <a:pt x="702" y="2213"/>
                    <a:pt x="689" y="2213"/>
                    <a:pt x="667" y="2213"/>
                  </a:cubicBezTo>
                  <a:cubicBezTo>
                    <a:pt x="538" y="2213"/>
                    <a:pt x="91" y="2231"/>
                    <a:pt x="140" y="2477"/>
                  </a:cubicBezTo>
                  <a:cubicBezTo>
                    <a:pt x="193" y="2737"/>
                    <a:pt x="1076" y="3452"/>
                    <a:pt x="1158" y="3711"/>
                  </a:cubicBezTo>
                  <a:cubicBezTo>
                    <a:pt x="1158" y="3711"/>
                    <a:pt x="553" y="3841"/>
                    <a:pt x="702" y="4105"/>
                  </a:cubicBezTo>
                  <a:cubicBezTo>
                    <a:pt x="889" y="4446"/>
                    <a:pt x="1138" y="4743"/>
                    <a:pt x="1436" y="4988"/>
                  </a:cubicBezTo>
                  <a:cubicBezTo>
                    <a:pt x="1870" y="5335"/>
                    <a:pt x="2428" y="5550"/>
                    <a:pt x="3146" y="5550"/>
                  </a:cubicBezTo>
                  <a:cubicBezTo>
                    <a:pt x="3619" y="5550"/>
                    <a:pt x="4160" y="5457"/>
                    <a:pt x="4782" y="5247"/>
                  </a:cubicBezTo>
                  <a:cubicBezTo>
                    <a:pt x="4984" y="5180"/>
                    <a:pt x="5424" y="5162"/>
                    <a:pt x="5834" y="5162"/>
                  </a:cubicBezTo>
                  <a:cubicBezTo>
                    <a:pt x="6299" y="5162"/>
                    <a:pt x="6726" y="5185"/>
                    <a:pt x="6726" y="5185"/>
                  </a:cubicBezTo>
                  <a:cubicBezTo>
                    <a:pt x="6726" y="5185"/>
                    <a:pt x="5881" y="2204"/>
                    <a:pt x="3471" y="1700"/>
                  </a:cubicBezTo>
                  <a:lnTo>
                    <a:pt x="1993" y="1469"/>
                  </a:lnTo>
                  <a:cubicBezTo>
                    <a:pt x="1556" y="1402"/>
                    <a:pt x="1138" y="1177"/>
                    <a:pt x="793" y="812"/>
                  </a:cubicBezTo>
                  <a:lnTo>
                    <a:pt x="1" y="1"/>
                  </a:ln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9" name="Google Shape;24979;p76"/>
            <p:cNvSpPr/>
            <p:nvPr/>
          </p:nvSpPr>
          <p:spPr>
            <a:xfrm>
              <a:off x="7532205" y="2594188"/>
              <a:ext cx="176369" cy="135991"/>
            </a:xfrm>
            <a:custGeom>
              <a:rect b="b" l="l" r="r" t="t"/>
              <a:pathLst>
                <a:path extrusionOk="0" h="5190" w="6731">
                  <a:moveTo>
                    <a:pt x="1" y="1"/>
                  </a:moveTo>
                  <a:lnTo>
                    <a:pt x="1" y="1"/>
                  </a:lnTo>
                  <a:cubicBezTo>
                    <a:pt x="270" y="1714"/>
                    <a:pt x="2439" y="2079"/>
                    <a:pt x="2439" y="2079"/>
                  </a:cubicBezTo>
                  <a:cubicBezTo>
                    <a:pt x="4595" y="2530"/>
                    <a:pt x="5214" y="4719"/>
                    <a:pt x="5344" y="5175"/>
                  </a:cubicBezTo>
                  <a:cubicBezTo>
                    <a:pt x="5494" y="5168"/>
                    <a:pt x="5655" y="5165"/>
                    <a:pt x="5814" y="5165"/>
                  </a:cubicBezTo>
                  <a:cubicBezTo>
                    <a:pt x="6288" y="5165"/>
                    <a:pt x="6731" y="5190"/>
                    <a:pt x="6731" y="5190"/>
                  </a:cubicBezTo>
                  <a:cubicBezTo>
                    <a:pt x="6731" y="5190"/>
                    <a:pt x="6692" y="5046"/>
                    <a:pt x="6601" y="4815"/>
                  </a:cubicBezTo>
                  <a:cubicBezTo>
                    <a:pt x="6592" y="4786"/>
                    <a:pt x="6577" y="4748"/>
                    <a:pt x="6563" y="4714"/>
                  </a:cubicBezTo>
                  <a:cubicBezTo>
                    <a:pt x="6342" y="4162"/>
                    <a:pt x="6044" y="3649"/>
                    <a:pt x="5684" y="3173"/>
                  </a:cubicBezTo>
                  <a:cubicBezTo>
                    <a:pt x="5608" y="3073"/>
                    <a:pt x="5526" y="2977"/>
                    <a:pt x="5435" y="2876"/>
                  </a:cubicBezTo>
                  <a:cubicBezTo>
                    <a:pt x="5276" y="2698"/>
                    <a:pt x="5104" y="2540"/>
                    <a:pt x="4921" y="2391"/>
                  </a:cubicBezTo>
                  <a:cubicBezTo>
                    <a:pt x="4787" y="2281"/>
                    <a:pt x="4643" y="2185"/>
                    <a:pt x="4494" y="2093"/>
                  </a:cubicBezTo>
                  <a:cubicBezTo>
                    <a:pt x="4432" y="2060"/>
                    <a:pt x="4369" y="2026"/>
                    <a:pt x="4307" y="1993"/>
                  </a:cubicBezTo>
                  <a:cubicBezTo>
                    <a:pt x="4043" y="1858"/>
                    <a:pt x="3764" y="1757"/>
                    <a:pt x="3476" y="1700"/>
                  </a:cubicBezTo>
                  <a:lnTo>
                    <a:pt x="1998" y="1469"/>
                  </a:lnTo>
                  <a:cubicBezTo>
                    <a:pt x="1940" y="1460"/>
                    <a:pt x="1887" y="1450"/>
                    <a:pt x="1835" y="1436"/>
                  </a:cubicBezTo>
                  <a:cubicBezTo>
                    <a:pt x="1436" y="1330"/>
                    <a:pt x="1076" y="1114"/>
                    <a:pt x="793" y="812"/>
                  </a:cubicBezTo>
                  <a:lnTo>
                    <a:pt x="1"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0" name="Google Shape;24980;p76"/>
            <p:cNvSpPr/>
            <p:nvPr/>
          </p:nvSpPr>
          <p:spPr>
            <a:xfrm>
              <a:off x="7708548" y="2594188"/>
              <a:ext cx="176369" cy="145502"/>
            </a:xfrm>
            <a:custGeom>
              <a:rect b="b" l="l" r="r" t="t"/>
              <a:pathLst>
                <a:path extrusionOk="0" h="5553" w="6731">
                  <a:moveTo>
                    <a:pt x="6731" y="1"/>
                  </a:moveTo>
                  <a:lnTo>
                    <a:pt x="5939" y="812"/>
                  </a:lnTo>
                  <a:cubicBezTo>
                    <a:pt x="5588" y="1177"/>
                    <a:pt x="5176" y="1402"/>
                    <a:pt x="4739" y="1469"/>
                  </a:cubicBezTo>
                  <a:lnTo>
                    <a:pt x="3260" y="1700"/>
                  </a:lnTo>
                  <a:cubicBezTo>
                    <a:pt x="846" y="2204"/>
                    <a:pt x="1" y="5185"/>
                    <a:pt x="1" y="5185"/>
                  </a:cubicBezTo>
                  <a:cubicBezTo>
                    <a:pt x="1" y="5185"/>
                    <a:pt x="429" y="5162"/>
                    <a:pt x="895" y="5162"/>
                  </a:cubicBezTo>
                  <a:cubicBezTo>
                    <a:pt x="1306" y="5162"/>
                    <a:pt x="1747" y="5180"/>
                    <a:pt x="1950" y="5247"/>
                  </a:cubicBezTo>
                  <a:cubicBezTo>
                    <a:pt x="2573" y="5459"/>
                    <a:pt x="3117" y="5552"/>
                    <a:pt x="3590" y="5552"/>
                  </a:cubicBezTo>
                  <a:cubicBezTo>
                    <a:pt x="4308" y="5552"/>
                    <a:pt x="4864" y="5337"/>
                    <a:pt x="5296" y="4993"/>
                  </a:cubicBezTo>
                  <a:cubicBezTo>
                    <a:pt x="5593" y="4743"/>
                    <a:pt x="5843" y="4446"/>
                    <a:pt x="6025" y="4105"/>
                  </a:cubicBezTo>
                  <a:cubicBezTo>
                    <a:pt x="6179" y="3841"/>
                    <a:pt x="5569" y="3711"/>
                    <a:pt x="5569" y="3711"/>
                  </a:cubicBezTo>
                  <a:cubicBezTo>
                    <a:pt x="5656" y="3452"/>
                    <a:pt x="6539" y="2737"/>
                    <a:pt x="6592" y="2477"/>
                  </a:cubicBezTo>
                  <a:cubicBezTo>
                    <a:pt x="6637" y="2231"/>
                    <a:pt x="6192" y="2213"/>
                    <a:pt x="6064" y="2213"/>
                  </a:cubicBezTo>
                  <a:cubicBezTo>
                    <a:pt x="6043" y="2213"/>
                    <a:pt x="6030" y="2213"/>
                    <a:pt x="6030" y="2213"/>
                  </a:cubicBezTo>
                  <a:cubicBezTo>
                    <a:pt x="6630" y="1541"/>
                    <a:pt x="6731" y="1"/>
                    <a:pt x="6731"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1" name="Google Shape;24981;p76"/>
            <p:cNvSpPr/>
            <p:nvPr/>
          </p:nvSpPr>
          <p:spPr>
            <a:xfrm>
              <a:off x="7781260" y="2594188"/>
              <a:ext cx="103788" cy="145555"/>
            </a:xfrm>
            <a:custGeom>
              <a:rect b="b" l="l" r="r" t="t"/>
              <a:pathLst>
                <a:path extrusionOk="0" h="5555" w="3961">
                  <a:moveTo>
                    <a:pt x="3961" y="1"/>
                  </a:moveTo>
                  <a:lnTo>
                    <a:pt x="3169" y="812"/>
                  </a:lnTo>
                  <a:cubicBezTo>
                    <a:pt x="2977" y="1013"/>
                    <a:pt x="2756" y="1177"/>
                    <a:pt x="2511" y="1297"/>
                  </a:cubicBezTo>
                  <a:cubicBezTo>
                    <a:pt x="2501" y="2098"/>
                    <a:pt x="2444" y="3682"/>
                    <a:pt x="927" y="4993"/>
                  </a:cubicBezTo>
                  <a:cubicBezTo>
                    <a:pt x="663" y="5223"/>
                    <a:pt x="341" y="5386"/>
                    <a:pt x="0" y="5473"/>
                  </a:cubicBezTo>
                  <a:cubicBezTo>
                    <a:pt x="290" y="5528"/>
                    <a:pt x="559" y="5554"/>
                    <a:pt x="808" y="5554"/>
                  </a:cubicBezTo>
                  <a:cubicBezTo>
                    <a:pt x="1527" y="5554"/>
                    <a:pt x="2086" y="5338"/>
                    <a:pt x="2521" y="4993"/>
                  </a:cubicBezTo>
                  <a:cubicBezTo>
                    <a:pt x="2818" y="4748"/>
                    <a:pt x="3068" y="4446"/>
                    <a:pt x="3255" y="4105"/>
                  </a:cubicBezTo>
                  <a:cubicBezTo>
                    <a:pt x="3404" y="3841"/>
                    <a:pt x="2799" y="3716"/>
                    <a:pt x="2799" y="3716"/>
                  </a:cubicBezTo>
                  <a:cubicBezTo>
                    <a:pt x="2881" y="3457"/>
                    <a:pt x="3769" y="2741"/>
                    <a:pt x="3817" y="2477"/>
                  </a:cubicBezTo>
                  <a:cubicBezTo>
                    <a:pt x="3867" y="2228"/>
                    <a:pt x="3393" y="2213"/>
                    <a:pt x="3279" y="2213"/>
                  </a:cubicBezTo>
                  <a:cubicBezTo>
                    <a:pt x="3264" y="2213"/>
                    <a:pt x="3255" y="2213"/>
                    <a:pt x="3255" y="2213"/>
                  </a:cubicBezTo>
                  <a:cubicBezTo>
                    <a:pt x="3855" y="1541"/>
                    <a:pt x="3961" y="1"/>
                    <a:pt x="3961"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2" name="Google Shape;24982;p76"/>
            <p:cNvSpPr/>
            <p:nvPr/>
          </p:nvSpPr>
          <p:spPr>
            <a:xfrm>
              <a:off x="7687559" y="2694334"/>
              <a:ext cx="42291" cy="59925"/>
            </a:xfrm>
            <a:custGeom>
              <a:rect b="b" l="l" r="r" t="t"/>
              <a:pathLst>
                <a:path extrusionOk="0" h="2287" w="1614">
                  <a:moveTo>
                    <a:pt x="807" y="1"/>
                  </a:moveTo>
                  <a:cubicBezTo>
                    <a:pt x="762" y="1"/>
                    <a:pt x="718" y="12"/>
                    <a:pt x="677" y="33"/>
                  </a:cubicBezTo>
                  <a:lnTo>
                    <a:pt x="168" y="292"/>
                  </a:lnTo>
                  <a:cubicBezTo>
                    <a:pt x="53" y="355"/>
                    <a:pt x="0" y="494"/>
                    <a:pt x="48" y="614"/>
                  </a:cubicBezTo>
                  <a:lnTo>
                    <a:pt x="715" y="2222"/>
                  </a:lnTo>
                  <a:cubicBezTo>
                    <a:pt x="730" y="2265"/>
                    <a:pt x="768" y="2287"/>
                    <a:pt x="807" y="2287"/>
                  </a:cubicBezTo>
                  <a:cubicBezTo>
                    <a:pt x="845" y="2287"/>
                    <a:pt x="884" y="2265"/>
                    <a:pt x="898" y="2222"/>
                  </a:cubicBezTo>
                  <a:lnTo>
                    <a:pt x="1565" y="614"/>
                  </a:lnTo>
                  <a:cubicBezTo>
                    <a:pt x="1613" y="494"/>
                    <a:pt x="1560" y="355"/>
                    <a:pt x="1445" y="292"/>
                  </a:cubicBezTo>
                  <a:lnTo>
                    <a:pt x="936" y="33"/>
                  </a:lnTo>
                  <a:cubicBezTo>
                    <a:pt x="896" y="12"/>
                    <a:pt x="851" y="1"/>
                    <a:pt x="80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3" name="Google Shape;24983;p76"/>
            <p:cNvSpPr/>
            <p:nvPr/>
          </p:nvSpPr>
          <p:spPr>
            <a:xfrm>
              <a:off x="7708548" y="2694439"/>
              <a:ext cx="21172" cy="59768"/>
            </a:xfrm>
            <a:custGeom>
              <a:rect b="b" l="l" r="r" t="t"/>
              <a:pathLst>
                <a:path extrusionOk="0" h="2281" w="808">
                  <a:moveTo>
                    <a:pt x="1" y="0"/>
                  </a:moveTo>
                  <a:lnTo>
                    <a:pt x="1" y="2280"/>
                  </a:lnTo>
                  <a:cubicBezTo>
                    <a:pt x="44" y="2276"/>
                    <a:pt x="78" y="2252"/>
                    <a:pt x="87" y="2218"/>
                  </a:cubicBezTo>
                  <a:lnTo>
                    <a:pt x="755" y="610"/>
                  </a:lnTo>
                  <a:cubicBezTo>
                    <a:pt x="807" y="490"/>
                    <a:pt x="755" y="351"/>
                    <a:pt x="639" y="288"/>
                  </a:cubicBezTo>
                  <a:lnTo>
                    <a:pt x="135" y="29"/>
                  </a:lnTo>
                  <a:cubicBezTo>
                    <a:pt x="92" y="10"/>
                    <a:pt x="49" y="0"/>
                    <a:pt x="1"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4" name="Google Shape;24984;p76"/>
            <p:cNvSpPr/>
            <p:nvPr/>
          </p:nvSpPr>
          <p:spPr>
            <a:xfrm>
              <a:off x="7593964" y="2666900"/>
              <a:ext cx="72869" cy="40483"/>
            </a:xfrm>
            <a:custGeom>
              <a:rect b="b" l="l" r="r" t="t"/>
              <a:pathLst>
                <a:path extrusionOk="0" h="1545" w="2781">
                  <a:moveTo>
                    <a:pt x="1071" y="0"/>
                  </a:moveTo>
                  <a:cubicBezTo>
                    <a:pt x="503" y="0"/>
                    <a:pt x="1" y="288"/>
                    <a:pt x="1" y="288"/>
                  </a:cubicBezTo>
                  <a:cubicBezTo>
                    <a:pt x="1" y="288"/>
                    <a:pt x="380" y="1147"/>
                    <a:pt x="1119" y="1445"/>
                  </a:cubicBezTo>
                  <a:cubicBezTo>
                    <a:pt x="1296" y="1517"/>
                    <a:pt x="1484" y="1545"/>
                    <a:pt x="1667" y="1545"/>
                  </a:cubicBezTo>
                  <a:cubicBezTo>
                    <a:pt x="2247" y="1545"/>
                    <a:pt x="2780" y="1267"/>
                    <a:pt x="2780" y="1267"/>
                  </a:cubicBezTo>
                  <a:cubicBezTo>
                    <a:pt x="2780" y="1267"/>
                    <a:pt x="2334" y="398"/>
                    <a:pt x="1595" y="96"/>
                  </a:cubicBezTo>
                  <a:cubicBezTo>
                    <a:pt x="1422" y="27"/>
                    <a:pt x="1244" y="0"/>
                    <a:pt x="107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5" name="Google Shape;24985;p76"/>
            <p:cNvSpPr/>
            <p:nvPr/>
          </p:nvSpPr>
          <p:spPr>
            <a:xfrm>
              <a:off x="7750314" y="2666900"/>
              <a:ext cx="72974" cy="40483"/>
            </a:xfrm>
            <a:custGeom>
              <a:rect b="b" l="l" r="r" t="t"/>
              <a:pathLst>
                <a:path extrusionOk="0" h="1545" w="2785">
                  <a:moveTo>
                    <a:pt x="1714" y="0"/>
                  </a:moveTo>
                  <a:cubicBezTo>
                    <a:pt x="1542" y="0"/>
                    <a:pt x="1363" y="27"/>
                    <a:pt x="1191" y="96"/>
                  </a:cubicBezTo>
                  <a:cubicBezTo>
                    <a:pt x="447" y="398"/>
                    <a:pt x="1" y="1267"/>
                    <a:pt x="1" y="1267"/>
                  </a:cubicBezTo>
                  <a:cubicBezTo>
                    <a:pt x="1" y="1267"/>
                    <a:pt x="534" y="1545"/>
                    <a:pt x="1114" y="1545"/>
                  </a:cubicBezTo>
                  <a:cubicBezTo>
                    <a:pt x="1297" y="1545"/>
                    <a:pt x="1484" y="1517"/>
                    <a:pt x="1661" y="1445"/>
                  </a:cubicBezTo>
                  <a:cubicBezTo>
                    <a:pt x="2406" y="1147"/>
                    <a:pt x="2785" y="288"/>
                    <a:pt x="2785" y="288"/>
                  </a:cubicBezTo>
                  <a:cubicBezTo>
                    <a:pt x="2785" y="288"/>
                    <a:pt x="2282" y="0"/>
                    <a:pt x="171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6" name="Google Shape;24986;p76"/>
            <p:cNvSpPr/>
            <p:nvPr/>
          </p:nvSpPr>
          <p:spPr>
            <a:xfrm>
              <a:off x="7703281" y="2574851"/>
              <a:ext cx="10717" cy="68493"/>
            </a:xfrm>
            <a:custGeom>
              <a:rect b="b" l="l" r="r" t="t"/>
              <a:pathLst>
                <a:path extrusionOk="0" h="2614" w="409">
                  <a:moveTo>
                    <a:pt x="204" y="1"/>
                  </a:moveTo>
                  <a:cubicBezTo>
                    <a:pt x="106" y="1"/>
                    <a:pt x="7" y="64"/>
                    <a:pt x="0" y="191"/>
                  </a:cubicBezTo>
                  <a:lnTo>
                    <a:pt x="0" y="2419"/>
                  </a:lnTo>
                  <a:cubicBezTo>
                    <a:pt x="7" y="2548"/>
                    <a:pt x="106" y="2613"/>
                    <a:pt x="204" y="2613"/>
                  </a:cubicBezTo>
                  <a:cubicBezTo>
                    <a:pt x="303" y="2613"/>
                    <a:pt x="401" y="2548"/>
                    <a:pt x="408" y="2419"/>
                  </a:cubicBezTo>
                  <a:lnTo>
                    <a:pt x="408" y="191"/>
                  </a:lnTo>
                  <a:cubicBezTo>
                    <a:pt x="401" y="64"/>
                    <a:pt x="303" y="1"/>
                    <a:pt x="20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7" name="Google Shape;24987;p76"/>
            <p:cNvSpPr/>
            <p:nvPr/>
          </p:nvSpPr>
          <p:spPr>
            <a:xfrm>
              <a:off x="7526624" y="2552421"/>
              <a:ext cx="363979" cy="206869"/>
            </a:xfrm>
            <a:custGeom>
              <a:rect b="b" l="l" r="r" t="t"/>
              <a:pathLst>
                <a:path extrusionOk="0" h="7895" w="13891">
                  <a:moveTo>
                    <a:pt x="13400" y="2171"/>
                  </a:moveTo>
                  <a:cubicBezTo>
                    <a:pt x="13314" y="2651"/>
                    <a:pt x="13146" y="3313"/>
                    <a:pt x="12824" y="3673"/>
                  </a:cubicBezTo>
                  <a:cubicBezTo>
                    <a:pt x="12706" y="3801"/>
                    <a:pt x="12803" y="4009"/>
                    <a:pt x="12977" y="4009"/>
                  </a:cubicBezTo>
                  <a:cubicBezTo>
                    <a:pt x="12979" y="4009"/>
                    <a:pt x="12981" y="4009"/>
                    <a:pt x="12983" y="4009"/>
                  </a:cubicBezTo>
                  <a:cubicBezTo>
                    <a:pt x="12994" y="4009"/>
                    <a:pt x="13006" y="4008"/>
                    <a:pt x="13018" y="4008"/>
                  </a:cubicBezTo>
                  <a:cubicBezTo>
                    <a:pt x="13122" y="4008"/>
                    <a:pt x="13229" y="4027"/>
                    <a:pt x="13328" y="4057"/>
                  </a:cubicBezTo>
                  <a:cubicBezTo>
                    <a:pt x="13261" y="4172"/>
                    <a:pt x="13011" y="4427"/>
                    <a:pt x="12858" y="4585"/>
                  </a:cubicBezTo>
                  <a:lnTo>
                    <a:pt x="12863" y="4585"/>
                  </a:lnTo>
                  <a:cubicBezTo>
                    <a:pt x="12560" y="4888"/>
                    <a:pt x="12378" y="5084"/>
                    <a:pt x="12320" y="5243"/>
                  </a:cubicBezTo>
                  <a:cubicBezTo>
                    <a:pt x="12282" y="5358"/>
                    <a:pt x="12354" y="5483"/>
                    <a:pt x="12474" y="5507"/>
                  </a:cubicBezTo>
                  <a:cubicBezTo>
                    <a:pt x="12579" y="5526"/>
                    <a:pt x="12685" y="5569"/>
                    <a:pt x="12776" y="5627"/>
                  </a:cubicBezTo>
                  <a:cubicBezTo>
                    <a:pt x="12608" y="5929"/>
                    <a:pt x="12383" y="6203"/>
                    <a:pt x="12109" y="6424"/>
                  </a:cubicBezTo>
                  <a:cubicBezTo>
                    <a:pt x="11678" y="6767"/>
                    <a:pt x="11146" y="6939"/>
                    <a:pt x="10520" y="6939"/>
                  </a:cubicBezTo>
                  <a:cubicBezTo>
                    <a:pt x="10051" y="6939"/>
                    <a:pt x="9529" y="6842"/>
                    <a:pt x="8955" y="6649"/>
                  </a:cubicBezTo>
                  <a:cubicBezTo>
                    <a:pt x="8763" y="6587"/>
                    <a:pt x="8394" y="6553"/>
                    <a:pt x="7851" y="6553"/>
                  </a:cubicBezTo>
                  <a:lnTo>
                    <a:pt x="7702" y="6553"/>
                  </a:lnTo>
                  <a:lnTo>
                    <a:pt x="7890" y="6107"/>
                  </a:lnTo>
                  <a:lnTo>
                    <a:pt x="7890" y="6102"/>
                  </a:lnTo>
                  <a:cubicBezTo>
                    <a:pt x="7894" y="6088"/>
                    <a:pt x="7894" y="6078"/>
                    <a:pt x="7899" y="6064"/>
                  </a:cubicBezTo>
                  <a:cubicBezTo>
                    <a:pt x="7904" y="6054"/>
                    <a:pt x="7899" y="6054"/>
                    <a:pt x="7904" y="6049"/>
                  </a:cubicBezTo>
                  <a:cubicBezTo>
                    <a:pt x="7909" y="6044"/>
                    <a:pt x="7909" y="6035"/>
                    <a:pt x="7909" y="6025"/>
                  </a:cubicBezTo>
                  <a:cubicBezTo>
                    <a:pt x="7914" y="6016"/>
                    <a:pt x="7909" y="6016"/>
                    <a:pt x="7909" y="6006"/>
                  </a:cubicBezTo>
                  <a:cubicBezTo>
                    <a:pt x="7909" y="6001"/>
                    <a:pt x="7909" y="5992"/>
                    <a:pt x="7914" y="5982"/>
                  </a:cubicBezTo>
                  <a:cubicBezTo>
                    <a:pt x="7918" y="5977"/>
                    <a:pt x="7914" y="5972"/>
                    <a:pt x="7914" y="5968"/>
                  </a:cubicBezTo>
                  <a:lnTo>
                    <a:pt x="7914" y="5944"/>
                  </a:lnTo>
                  <a:lnTo>
                    <a:pt x="7914" y="5924"/>
                  </a:lnTo>
                  <a:lnTo>
                    <a:pt x="7914" y="5900"/>
                  </a:lnTo>
                  <a:lnTo>
                    <a:pt x="7914" y="5886"/>
                  </a:lnTo>
                  <a:lnTo>
                    <a:pt x="7914" y="5862"/>
                  </a:lnTo>
                  <a:cubicBezTo>
                    <a:pt x="7914" y="5857"/>
                    <a:pt x="7914" y="5852"/>
                    <a:pt x="7914" y="5843"/>
                  </a:cubicBezTo>
                  <a:cubicBezTo>
                    <a:pt x="7909" y="5838"/>
                    <a:pt x="7909" y="5828"/>
                    <a:pt x="7909" y="5824"/>
                  </a:cubicBezTo>
                  <a:lnTo>
                    <a:pt x="7904" y="5804"/>
                  </a:lnTo>
                  <a:cubicBezTo>
                    <a:pt x="7904" y="5800"/>
                    <a:pt x="7899" y="5790"/>
                    <a:pt x="7894" y="5785"/>
                  </a:cubicBezTo>
                  <a:lnTo>
                    <a:pt x="7890" y="5766"/>
                  </a:lnTo>
                  <a:lnTo>
                    <a:pt x="7880" y="5747"/>
                  </a:lnTo>
                  <a:lnTo>
                    <a:pt x="7875" y="5732"/>
                  </a:lnTo>
                  <a:lnTo>
                    <a:pt x="7861" y="5713"/>
                  </a:lnTo>
                  <a:lnTo>
                    <a:pt x="7851" y="5694"/>
                  </a:lnTo>
                  <a:lnTo>
                    <a:pt x="7842" y="5675"/>
                  </a:lnTo>
                  <a:lnTo>
                    <a:pt x="7832" y="5660"/>
                  </a:lnTo>
                  <a:lnTo>
                    <a:pt x="7818" y="5646"/>
                  </a:lnTo>
                  <a:lnTo>
                    <a:pt x="7803" y="5632"/>
                  </a:lnTo>
                  <a:lnTo>
                    <a:pt x="7789" y="5612"/>
                  </a:lnTo>
                  <a:lnTo>
                    <a:pt x="7774" y="5603"/>
                  </a:lnTo>
                  <a:lnTo>
                    <a:pt x="7760" y="5584"/>
                  </a:lnTo>
                  <a:lnTo>
                    <a:pt x="7746" y="5574"/>
                  </a:lnTo>
                  <a:lnTo>
                    <a:pt x="7722" y="5560"/>
                  </a:lnTo>
                  <a:lnTo>
                    <a:pt x="7712" y="5550"/>
                  </a:lnTo>
                  <a:cubicBezTo>
                    <a:pt x="8192" y="4719"/>
                    <a:pt x="8998" y="3755"/>
                    <a:pt x="10242" y="3491"/>
                  </a:cubicBezTo>
                  <a:lnTo>
                    <a:pt x="11715" y="3265"/>
                  </a:lnTo>
                  <a:cubicBezTo>
                    <a:pt x="12195" y="3188"/>
                    <a:pt x="12647" y="2943"/>
                    <a:pt x="13035" y="2550"/>
                  </a:cubicBezTo>
                  <a:lnTo>
                    <a:pt x="13400" y="2171"/>
                  </a:lnTo>
                  <a:close/>
                  <a:moveTo>
                    <a:pt x="492" y="2175"/>
                  </a:moveTo>
                  <a:lnTo>
                    <a:pt x="857" y="2550"/>
                  </a:lnTo>
                  <a:cubicBezTo>
                    <a:pt x="1241" y="2943"/>
                    <a:pt x="1697" y="3193"/>
                    <a:pt x="2177" y="3265"/>
                  </a:cubicBezTo>
                  <a:lnTo>
                    <a:pt x="3651" y="3491"/>
                  </a:lnTo>
                  <a:cubicBezTo>
                    <a:pt x="4889" y="3755"/>
                    <a:pt x="5701" y="4719"/>
                    <a:pt x="6181" y="5550"/>
                  </a:cubicBezTo>
                  <a:lnTo>
                    <a:pt x="6166" y="5560"/>
                  </a:lnTo>
                  <a:lnTo>
                    <a:pt x="6147" y="5574"/>
                  </a:lnTo>
                  <a:lnTo>
                    <a:pt x="6133" y="5584"/>
                  </a:lnTo>
                  <a:lnTo>
                    <a:pt x="6113" y="5603"/>
                  </a:lnTo>
                  <a:lnTo>
                    <a:pt x="6099" y="5612"/>
                  </a:lnTo>
                  <a:lnTo>
                    <a:pt x="6085" y="5632"/>
                  </a:lnTo>
                  <a:lnTo>
                    <a:pt x="6075" y="5646"/>
                  </a:lnTo>
                  <a:lnTo>
                    <a:pt x="6061" y="5660"/>
                  </a:lnTo>
                  <a:lnTo>
                    <a:pt x="6051" y="5680"/>
                  </a:lnTo>
                  <a:lnTo>
                    <a:pt x="6037" y="5699"/>
                  </a:lnTo>
                  <a:lnTo>
                    <a:pt x="6027" y="5713"/>
                  </a:lnTo>
                  <a:lnTo>
                    <a:pt x="6017" y="5732"/>
                  </a:lnTo>
                  <a:lnTo>
                    <a:pt x="6008" y="5747"/>
                  </a:lnTo>
                  <a:lnTo>
                    <a:pt x="6003" y="5771"/>
                  </a:lnTo>
                  <a:lnTo>
                    <a:pt x="5993" y="5785"/>
                  </a:lnTo>
                  <a:lnTo>
                    <a:pt x="5989" y="5804"/>
                  </a:lnTo>
                  <a:lnTo>
                    <a:pt x="5984" y="5824"/>
                  </a:lnTo>
                  <a:cubicBezTo>
                    <a:pt x="5984" y="5833"/>
                    <a:pt x="5979" y="5838"/>
                    <a:pt x="5979" y="5848"/>
                  </a:cubicBezTo>
                  <a:cubicBezTo>
                    <a:pt x="5979" y="5852"/>
                    <a:pt x="5979" y="5857"/>
                    <a:pt x="5974" y="5867"/>
                  </a:cubicBezTo>
                  <a:cubicBezTo>
                    <a:pt x="5969" y="5872"/>
                    <a:pt x="5974" y="5881"/>
                    <a:pt x="5974" y="5886"/>
                  </a:cubicBezTo>
                  <a:lnTo>
                    <a:pt x="5974" y="5905"/>
                  </a:lnTo>
                  <a:lnTo>
                    <a:pt x="5974" y="5929"/>
                  </a:lnTo>
                  <a:lnTo>
                    <a:pt x="5974" y="5944"/>
                  </a:lnTo>
                  <a:lnTo>
                    <a:pt x="5974" y="5968"/>
                  </a:lnTo>
                  <a:lnTo>
                    <a:pt x="5974" y="5987"/>
                  </a:lnTo>
                  <a:cubicBezTo>
                    <a:pt x="5974" y="5992"/>
                    <a:pt x="5974" y="6001"/>
                    <a:pt x="5979" y="6011"/>
                  </a:cubicBezTo>
                  <a:cubicBezTo>
                    <a:pt x="5984" y="6016"/>
                    <a:pt x="5979" y="6020"/>
                    <a:pt x="5979" y="6025"/>
                  </a:cubicBezTo>
                  <a:cubicBezTo>
                    <a:pt x="5979" y="6035"/>
                    <a:pt x="5984" y="6044"/>
                    <a:pt x="5984" y="6054"/>
                  </a:cubicBezTo>
                  <a:cubicBezTo>
                    <a:pt x="5989" y="6059"/>
                    <a:pt x="5984" y="6064"/>
                    <a:pt x="5989" y="6068"/>
                  </a:cubicBezTo>
                  <a:cubicBezTo>
                    <a:pt x="5993" y="6073"/>
                    <a:pt x="5998" y="6088"/>
                    <a:pt x="5998" y="6097"/>
                  </a:cubicBezTo>
                  <a:lnTo>
                    <a:pt x="6003" y="6107"/>
                  </a:lnTo>
                  <a:lnTo>
                    <a:pt x="6190" y="6553"/>
                  </a:lnTo>
                  <a:cubicBezTo>
                    <a:pt x="6151" y="6553"/>
                    <a:pt x="6113" y="6553"/>
                    <a:pt x="6075" y="6553"/>
                  </a:cubicBezTo>
                  <a:cubicBezTo>
                    <a:pt x="5514" y="6553"/>
                    <a:pt x="5131" y="6586"/>
                    <a:pt x="4933" y="6649"/>
                  </a:cubicBezTo>
                  <a:cubicBezTo>
                    <a:pt x="4357" y="6845"/>
                    <a:pt x="3833" y="6943"/>
                    <a:pt x="3363" y="6943"/>
                  </a:cubicBezTo>
                  <a:cubicBezTo>
                    <a:pt x="2739" y="6943"/>
                    <a:pt x="2209" y="6771"/>
                    <a:pt x="1779" y="6428"/>
                  </a:cubicBezTo>
                  <a:cubicBezTo>
                    <a:pt x="1510" y="6203"/>
                    <a:pt x="1284" y="5934"/>
                    <a:pt x="1112" y="5627"/>
                  </a:cubicBezTo>
                  <a:cubicBezTo>
                    <a:pt x="1208" y="5569"/>
                    <a:pt x="1308" y="5531"/>
                    <a:pt x="1419" y="5507"/>
                  </a:cubicBezTo>
                  <a:cubicBezTo>
                    <a:pt x="1539" y="5483"/>
                    <a:pt x="1606" y="5363"/>
                    <a:pt x="1572" y="5248"/>
                  </a:cubicBezTo>
                  <a:cubicBezTo>
                    <a:pt x="1520" y="5084"/>
                    <a:pt x="1332" y="4892"/>
                    <a:pt x="1030" y="4585"/>
                  </a:cubicBezTo>
                  <a:cubicBezTo>
                    <a:pt x="876" y="4427"/>
                    <a:pt x="627" y="4172"/>
                    <a:pt x="564" y="4062"/>
                  </a:cubicBezTo>
                  <a:cubicBezTo>
                    <a:pt x="656" y="4030"/>
                    <a:pt x="751" y="4011"/>
                    <a:pt x="849" y="4011"/>
                  </a:cubicBezTo>
                  <a:cubicBezTo>
                    <a:pt x="869" y="4011"/>
                    <a:pt x="889" y="4012"/>
                    <a:pt x="910" y="4014"/>
                  </a:cubicBezTo>
                  <a:cubicBezTo>
                    <a:pt x="912" y="4014"/>
                    <a:pt x="914" y="4014"/>
                    <a:pt x="916" y="4014"/>
                  </a:cubicBezTo>
                  <a:cubicBezTo>
                    <a:pt x="1090" y="4014"/>
                    <a:pt x="1182" y="3806"/>
                    <a:pt x="1068" y="3673"/>
                  </a:cubicBezTo>
                  <a:cubicBezTo>
                    <a:pt x="742" y="3313"/>
                    <a:pt x="574" y="2655"/>
                    <a:pt x="492" y="2175"/>
                  </a:cubicBezTo>
                  <a:close/>
                  <a:moveTo>
                    <a:pt x="6944" y="5624"/>
                  </a:moveTo>
                  <a:cubicBezTo>
                    <a:pt x="6957" y="5624"/>
                    <a:pt x="6970" y="5627"/>
                    <a:pt x="6982" y="5632"/>
                  </a:cubicBezTo>
                  <a:lnTo>
                    <a:pt x="7491" y="5896"/>
                  </a:lnTo>
                  <a:lnTo>
                    <a:pt x="7496" y="5900"/>
                  </a:lnTo>
                  <a:cubicBezTo>
                    <a:pt x="7515" y="5910"/>
                    <a:pt x="7520" y="5934"/>
                    <a:pt x="7510" y="5953"/>
                  </a:cubicBezTo>
                  <a:lnTo>
                    <a:pt x="7515" y="5953"/>
                  </a:lnTo>
                  <a:lnTo>
                    <a:pt x="7213" y="6688"/>
                  </a:lnTo>
                  <a:lnTo>
                    <a:pt x="6949" y="7316"/>
                  </a:lnTo>
                  <a:lnTo>
                    <a:pt x="6689" y="6688"/>
                  </a:lnTo>
                  <a:lnTo>
                    <a:pt x="6377" y="5953"/>
                  </a:lnTo>
                  <a:cubicBezTo>
                    <a:pt x="6373" y="5929"/>
                    <a:pt x="6382" y="5905"/>
                    <a:pt x="6401" y="5896"/>
                  </a:cubicBezTo>
                  <a:lnTo>
                    <a:pt x="6905" y="5632"/>
                  </a:lnTo>
                  <a:cubicBezTo>
                    <a:pt x="6917" y="5627"/>
                    <a:pt x="6931" y="5624"/>
                    <a:pt x="6944" y="5624"/>
                  </a:cubicBezTo>
                  <a:close/>
                  <a:moveTo>
                    <a:pt x="2218" y="0"/>
                  </a:moveTo>
                  <a:cubicBezTo>
                    <a:pt x="1980" y="0"/>
                    <a:pt x="1742" y="21"/>
                    <a:pt x="1505" y="63"/>
                  </a:cubicBezTo>
                  <a:cubicBezTo>
                    <a:pt x="1347" y="92"/>
                    <a:pt x="1289" y="289"/>
                    <a:pt x="1404" y="404"/>
                  </a:cubicBezTo>
                  <a:cubicBezTo>
                    <a:pt x="1736" y="735"/>
                    <a:pt x="1932" y="1100"/>
                    <a:pt x="2124" y="1460"/>
                  </a:cubicBezTo>
                  <a:cubicBezTo>
                    <a:pt x="2388" y="1955"/>
                    <a:pt x="2662" y="2468"/>
                    <a:pt x="3286" y="2828"/>
                  </a:cubicBezTo>
                  <a:cubicBezTo>
                    <a:pt x="3327" y="2856"/>
                    <a:pt x="3367" y="2868"/>
                    <a:pt x="3405" y="2868"/>
                  </a:cubicBezTo>
                  <a:cubicBezTo>
                    <a:pt x="3587" y="2868"/>
                    <a:pt x="3703" y="2585"/>
                    <a:pt x="3488" y="2478"/>
                  </a:cubicBezTo>
                  <a:cubicBezTo>
                    <a:pt x="2964" y="2175"/>
                    <a:pt x="2739" y="1753"/>
                    <a:pt x="2480" y="1268"/>
                  </a:cubicBezTo>
                  <a:cubicBezTo>
                    <a:pt x="2331" y="966"/>
                    <a:pt x="2153" y="683"/>
                    <a:pt x="1952" y="414"/>
                  </a:cubicBezTo>
                  <a:cubicBezTo>
                    <a:pt x="2032" y="408"/>
                    <a:pt x="2112" y="405"/>
                    <a:pt x="2194" y="405"/>
                  </a:cubicBezTo>
                  <a:cubicBezTo>
                    <a:pt x="3187" y="405"/>
                    <a:pt x="4247" y="835"/>
                    <a:pt x="5081" y="1590"/>
                  </a:cubicBezTo>
                  <a:cubicBezTo>
                    <a:pt x="5753" y="2199"/>
                    <a:pt x="6305" y="3313"/>
                    <a:pt x="6579" y="4561"/>
                  </a:cubicBezTo>
                  <a:cubicBezTo>
                    <a:pt x="6272" y="3951"/>
                    <a:pt x="5907" y="3371"/>
                    <a:pt x="5485" y="2833"/>
                  </a:cubicBezTo>
                  <a:cubicBezTo>
                    <a:pt x="5439" y="2769"/>
                    <a:pt x="5381" y="2743"/>
                    <a:pt x="5323" y="2743"/>
                  </a:cubicBezTo>
                  <a:cubicBezTo>
                    <a:pt x="5173" y="2743"/>
                    <a:pt x="5031" y="2923"/>
                    <a:pt x="5163" y="3083"/>
                  </a:cubicBezTo>
                  <a:cubicBezTo>
                    <a:pt x="5638" y="3692"/>
                    <a:pt x="6041" y="4359"/>
                    <a:pt x="6363" y="5070"/>
                  </a:cubicBezTo>
                  <a:cubicBezTo>
                    <a:pt x="5825" y="4235"/>
                    <a:pt x="4981" y="3351"/>
                    <a:pt x="3728" y="3087"/>
                  </a:cubicBezTo>
                  <a:lnTo>
                    <a:pt x="3718" y="3087"/>
                  </a:lnTo>
                  <a:lnTo>
                    <a:pt x="2240" y="2857"/>
                  </a:lnTo>
                  <a:cubicBezTo>
                    <a:pt x="1851" y="2799"/>
                    <a:pt x="1472" y="2593"/>
                    <a:pt x="1150" y="2257"/>
                  </a:cubicBezTo>
                  <a:lnTo>
                    <a:pt x="358" y="1455"/>
                  </a:lnTo>
                  <a:cubicBezTo>
                    <a:pt x="317" y="1411"/>
                    <a:pt x="265" y="1392"/>
                    <a:pt x="215" y="1392"/>
                  </a:cubicBezTo>
                  <a:cubicBezTo>
                    <a:pt x="106" y="1392"/>
                    <a:pt x="1" y="1481"/>
                    <a:pt x="8" y="1609"/>
                  </a:cubicBezTo>
                  <a:cubicBezTo>
                    <a:pt x="12" y="1667"/>
                    <a:pt x="99" y="2862"/>
                    <a:pt x="550" y="3639"/>
                  </a:cubicBezTo>
                  <a:cubicBezTo>
                    <a:pt x="430" y="3663"/>
                    <a:pt x="320" y="3721"/>
                    <a:pt x="233" y="3807"/>
                  </a:cubicBezTo>
                  <a:cubicBezTo>
                    <a:pt x="161" y="3894"/>
                    <a:pt x="132" y="4004"/>
                    <a:pt x="156" y="4110"/>
                  </a:cubicBezTo>
                  <a:cubicBezTo>
                    <a:pt x="190" y="4297"/>
                    <a:pt x="401" y="4518"/>
                    <a:pt x="742" y="4868"/>
                  </a:cubicBezTo>
                  <a:cubicBezTo>
                    <a:pt x="838" y="4964"/>
                    <a:pt x="963" y="5089"/>
                    <a:pt x="1054" y="5195"/>
                  </a:cubicBezTo>
                  <a:cubicBezTo>
                    <a:pt x="920" y="5257"/>
                    <a:pt x="785" y="5344"/>
                    <a:pt x="723" y="5473"/>
                  </a:cubicBezTo>
                  <a:cubicBezTo>
                    <a:pt x="675" y="5579"/>
                    <a:pt x="684" y="5699"/>
                    <a:pt x="742" y="5800"/>
                  </a:cubicBezTo>
                  <a:cubicBezTo>
                    <a:pt x="944" y="6160"/>
                    <a:pt x="1208" y="6481"/>
                    <a:pt x="1529" y="6745"/>
                  </a:cubicBezTo>
                  <a:cubicBezTo>
                    <a:pt x="2033" y="7148"/>
                    <a:pt x="2648" y="7350"/>
                    <a:pt x="3363" y="7350"/>
                  </a:cubicBezTo>
                  <a:cubicBezTo>
                    <a:pt x="3877" y="7350"/>
                    <a:pt x="4443" y="7244"/>
                    <a:pt x="5062" y="7033"/>
                  </a:cubicBezTo>
                  <a:cubicBezTo>
                    <a:pt x="5214" y="6984"/>
                    <a:pt x="5578" y="6959"/>
                    <a:pt x="6090" y="6959"/>
                  </a:cubicBezTo>
                  <a:cubicBezTo>
                    <a:pt x="6176" y="6959"/>
                    <a:pt x="6265" y="6960"/>
                    <a:pt x="6358" y="6961"/>
                  </a:cubicBezTo>
                  <a:lnTo>
                    <a:pt x="6670" y="7715"/>
                  </a:lnTo>
                  <a:cubicBezTo>
                    <a:pt x="6723" y="7835"/>
                    <a:pt x="6835" y="7895"/>
                    <a:pt x="6946" y="7895"/>
                  </a:cubicBezTo>
                  <a:cubicBezTo>
                    <a:pt x="7057" y="7895"/>
                    <a:pt x="7167" y="7835"/>
                    <a:pt x="7218" y="7715"/>
                  </a:cubicBezTo>
                  <a:lnTo>
                    <a:pt x="7530" y="6961"/>
                  </a:lnTo>
                  <a:cubicBezTo>
                    <a:pt x="7623" y="6960"/>
                    <a:pt x="7712" y="6959"/>
                    <a:pt x="7798" y="6959"/>
                  </a:cubicBezTo>
                  <a:cubicBezTo>
                    <a:pt x="8311" y="6959"/>
                    <a:pt x="8677" y="6984"/>
                    <a:pt x="8826" y="7033"/>
                  </a:cubicBezTo>
                  <a:cubicBezTo>
                    <a:pt x="9445" y="7244"/>
                    <a:pt x="10011" y="7350"/>
                    <a:pt x="10530" y="7350"/>
                  </a:cubicBezTo>
                  <a:cubicBezTo>
                    <a:pt x="11245" y="7350"/>
                    <a:pt x="11859" y="7148"/>
                    <a:pt x="12363" y="6745"/>
                  </a:cubicBezTo>
                  <a:cubicBezTo>
                    <a:pt x="12680" y="6481"/>
                    <a:pt x="12949" y="6160"/>
                    <a:pt x="13146" y="5800"/>
                  </a:cubicBezTo>
                  <a:cubicBezTo>
                    <a:pt x="13208" y="5699"/>
                    <a:pt x="13213" y="5579"/>
                    <a:pt x="13165" y="5473"/>
                  </a:cubicBezTo>
                  <a:cubicBezTo>
                    <a:pt x="13107" y="5344"/>
                    <a:pt x="12968" y="5252"/>
                    <a:pt x="12834" y="5195"/>
                  </a:cubicBezTo>
                  <a:cubicBezTo>
                    <a:pt x="12930" y="5094"/>
                    <a:pt x="13055" y="4964"/>
                    <a:pt x="13146" y="4868"/>
                  </a:cubicBezTo>
                  <a:cubicBezTo>
                    <a:pt x="13487" y="4518"/>
                    <a:pt x="13698" y="4297"/>
                    <a:pt x="13736" y="4110"/>
                  </a:cubicBezTo>
                  <a:cubicBezTo>
                    <a:pt x="13755" y="4004"/>
                    <a:pt x="13727" y="3894"/>
                    <a:pt x="13659" y="3807"/>
                  </a:cubicBezTo>
                  <a:cubicBezTo>
                    <a:pt x="13573" y="3721"/>
                    <a:pt x="13463" y="3659"/>
                    <a:pt x="13343" y="3639"/>
                  </a:cubicBezTo>
                  <a:cubicBezTo>
                    <a:pt x="13789" y="2857"/>
                    <a:pt x="13875" y="1667"/>
                    <a:pt x="13880" y="1609"/>
                  </a:cubicBezTo>
                  <a:cubicBezTo>
                    <a:pt x="13890" y="1478"/>
                    <a:pt x="13786" y="1389"/>
                    <a:pt x="13675" y="1389"/>
                  </a:cubicBezTo>
                  <a:cubicBezTo>
                    <a:pt x="13625" y="1389"/>
                    <a:pt x="13572" y="1408"/>
                    <a:pt x="13530" y="1451"/>
                  </a:cubicBezTo>
                  <a:lnTo>
                    <a:pt x="12738" y="2267"/>
                  </a:lnTo>
                  <a:cubicBezTo>
                    <a:pt x="12421" y="2598"/>
                    <a:pt x="12042" y="2804"/>
                    <a:pt x="11653" y="2867"/>
                  </a:cubicBezTo>
                  <a:lnTo>
                    <a:pt x="10174" y="3092"/>
                  </a:lnTo>
                  <a:lnTo>
                    <a:pt x="10160" y="3092"/>
                  </a:lnTo>
                  <a:cubicBezTo>
                    <a:pt x="8869" y="3366"/>
                    <a:pt x="8010" y="4292"/>
                    <a:pt x="7477" y="5156"/>
                  </a:cubicBezTo>
                  <a:cubicBezTo>
                    <a:pt x="7798" y="4417"/>
                    <a:pt x="8226" y="3726"/>
                    <a:pt x="8734" y="3107"/>
                  </a:cubicBezTo>
                  <a:cubicBezTo>
                    <a:pt x="8845" y="2953"/>
                    <a:pt x="8712" y="2782"/>
                    <a:pt x="8566" y="2782"/>
                  </a:cubicBezTo>
                  <a:cubicBezTo>
                    <a:pt x="8515" y="2782"/>
                    <a:pt x="8462" y="2803"/>
                    <a:pt x="8418" y="2852"/>
                  </a:cubicBezTo>
                  <a:cubicBezTo>
                    <a:pt x="8000" y="3366"/>
                    <a:pt x="7635" y="3918"/>
                    <a:pt x="7333" y="4508"/>
                  </a:cubicBezTo>
                  <a:cubicBezTo>
                    <a:pt x="7611" y="3279"/>
                    <a:pt x="8154" y="2190"/>
                    <a:pt x="8816" y="1590"/>
                  </a:cubicBezTo>
                  <a:cubicBezTo>
                    <a:pt x="9650" y="831"/>
                    <a:pt x="10709" y="405"/>
                    <a:pt x="11698" y="405"/>
                  </a:cubicBezTo>
                  <a:cubicBezTo>
                    <a:pt x="11779" y="405"/>
                    <a:pt x="11861" y="408"/>
                    <a:pt x="11941" y="414"/>
                  </a:cubicBezTo>
                  <a:cubicBezTo>
                    <a:pt x="11739" y="683"/>
                    <a:pt x="11567" y="966"/>
                    <a:pt x="11413" y="1268"/>
                  </a:cubicBezTo>
                  <a:cubicBezTo>
                    <a:pt x="11154" y="1753"/>
                    <a:pt x="10928" y="2175"/>
                    <a:pt x="10410" y="2478"/>
                  </a:cubicBezTo>
                  <a:cubicBezTo>
                    <a:pt x="10230" y="2601"/>
                    <a:pt x="10339" y="2853"/>
                    <a:pt x="10515" y="2853"/>
                  </a:cubicBezTo>
                  <a:cubicBezTo>
                    <a:pt x="10546" y="2853"/>
                    <a:pt x="10578" y="2845"/>
                    <a:pt x="10611" y="2828"/>
                  </a:cubicBezTo>
                  <a:cubicBezTo>
                    <a:pt x="11235" y="2468"/>
                    <a:pt x="11509" y="1955"/>
                    <a:pt x="11773" y="1460"/>
                  </a:cubicBezTo>
                  <a:cubicBezTo>
                    <a:pt x="11965" y="1100"/>
                    <a:pt x="12162" y="735"/>
                    <a:pt x="12493" y="404"/>
                  </a:cubicBezTo>
                  <a:cubicBezTo>
                    <a:pt x="12608" y="289"/>
                    <a:pt x="12551" y="92"/>
                    <a:pt x="12387" y="63"/>
                  </a:cubicBezTo>
                  <a:cubicBezTo>
                    <a:pt x="12152" y="21"/>
                    <a:pt x="11915" y="0"/>
                    <a:pt x="11678" y="0"/>
                  </a:cubicBezTo>
                  <a:cubicBezTo>
                    <a:pt x="11214" y="0"/>
                    <a:pt x="10751" y="80"/>
                    <a:pt x="10309" y="236"/>
                  </a:cubicBezTo>
                  <a:cubicBezTo>
                    <a:pt x="9656" y="466"/>
                    <a:pt x="9056" y="822"/>
                    <a:pt x="8542" y="1287"/>
                  </a:cubicBezTo>
                  <a:cubicBezTo>
                    <a:pt x="8072" y="1715"/>
                    <a:pt x="7654" y="2353"/>
                    <a:pt x="7338" y="3126"/>
                  </a:cubicBezTo>
                  <a:cubicBezTo>
                    <a:pt x="7179" y="3529"/>
                    <a:pt x="7045" y="3942"/>
                    <a:pt x="6949" y="4364"/>
                  </a:cubicBezTo>
                  <a:cubicBezTo>
                    <a:pt x="6853" y="3942"/>
                    <a:pt x="6718" y="3529"/>
                    <a:pt x="6555" y="3126"/>
                  </a:cubicBezTo>
                  <a:cubicBezTo>
                    <a:pt x="6238" y="2353"/>
                    <a:pt x="5821" y="1715"/>
                    <a:pt x="5350" y="1287"/>
                  </a:cubicBezTo>
                  <a:cubicBezTo>
                    <a:pt x="4841" y="822"/>
                    <a:pt x="4241" y="466"/>
                    <a:pt x="3584" y="236"/>
                  </a:cubicBezTo>
                  <a:cubicBezTo>
                    <a:pt x="3145" y="80"/>
                    <a:pt x="2683" y="0"/>
                    <a:pt x="22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8" name="Google Shape;24988;p76"/>
            <p:cNvSpPr/>
            <p:nvPr/>
          </p:nvSpPr>
          <p:spPr>
            <a:xfrm>
              <a:off x="7587937" y="2661529"/>
              <a:ext cx="91054" cy="52091"/>
            </a:xfrm>
            <a:custGeom>
              <a:rect b="b" l="l" r="r" t="t"/>
              <a:pathLst>
                <a:path extrusionOk="0" h="1988" w="3475">
                  <a:moveTo>
                    <a:pt x="1294" y="409"/>
                  </a:moveTo>
                  <a:cubicBezTo>
                    <a:pt x="1445" y="409"/>
                    <a:pt x="1600" y="432"/>
                    <a:pt x="1748" y="493"/>
                  </a:cubicBezTo>
                  <a:cubicBezTo>
                    <a:pt x="2204" y="675"/>
                    <a:pt x="2554" y="1122"/>
                    <a:pt x="2717" y="1376"/>
                  </a:cubicBezTo>
                  <a:cubicBezTo>
                    <a:pt x="2525" y="1453"/>
                    <a:pt x="2216" y="1549"/>
                    <a:pt x="1897" y="1549"/>
                  </a:cubicBezTo>
                  <a:cubicBezTo>
                    <a:pt x="1738" y="1549"/>
                    <a:pt x="1577" y="1525"/>
                    <a:pt x="1426" y="1463"/>
                  </a:cubicBezTo>
                  <a:cubicBezTo>
                    <a:pt x="965" y="1276"/>
                    <a:pt x="653" y="834"/>
                    <a:pt x="504" y="584"/>
                  </a:cubicBezTo>
                  <a:cubicBezTo>
                    <a:pt x="686" y="510"/>
                    <a:pt x="981" y="409"/>
                    <a:pt x="1294" y="409"/>
                  </a:cubicBezTo>
                  <a:close/>
                  <a:moveTo>
                    <a:pt x="1295" y="0"/>
                  </a:moveTo>
                  <a:cubicBezTo>
                    <a:pt x="684" y="0"/>
                    <a:pt x="154" y="297"/>
                    <a:pt x="125" y="315"/>
                  </a:cubicBezTo>
                  <a:cubicBezTo>
                    <a:pt x="39" y="368"/>
                    <a:pt x="0" y="479"/>
                    <a:pt x="44" y="575"/>
                  </a:cubicBezTo>
                  <a:cubicBezTo>
                    <a:pt x="58" y="613"/>
                    <a:pt x="466" y="1511"/>
                    <a:pt x="1273" y="1837"/>
                  </a:cubicBezTo>
                  <a:cubicBezTo>
                    <a:pt x="1469" y="1914"/>
                    <a:pt x="1681" y="1952"/>
                    <a:pt x="1892" y="1952"/>
                  </a:cubicBezTo>
                  <a:cubicBezTo>
                    <a:pt x="2252" y="1943"/>
                    <a:pt x="2602" y="1866"/>
                    <a:pt x="2929" y="1727"/>
                  </a:cubicBezTo>
                  <a:lnTo>
                    <a:pt x="3015" y="1876"/>
                  </a:lnTo>
                  <a:cubicBezTo>
                    <a:pt x="3056" y="1955"/>
                    <a:pt x="3121" y="1988"/>
                    <a:pt x="3186" y="1988"/>
                  </a:cubicBezTo>
                  <a:cubicBezTo>
                    <a:pt x="3329" y="1988"/>
                    <a:pt x="3474" y="1831"/>
                    <a:pt x="3365" y="1669"/>
                  </a:cubicBezTo>
                  <a:lnTo>
                    <a:pt x="3188" y="1372"/>
                  </a:lnTo>
                  <a:cubicBezTo>
                    <a:pt x="3145" y="1285"/>
                    <a:pt x="2679" y="431"/>
                    <a:pt x="1901" y="114"/>
                  </a:cubicBezTo>
                  <a:cubicBezTo>
                    <a:pt x="1700" y="32"/>
                    <a:pt x="1493" y="0"/>
                    <a:pt x="129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9" name="Google Shape;24989;p76"/>
            <p:cNvSpPr/>
            <p:nvPr/>
          </p:nvSpPr>
          <p:spPr>
            <a:xfrm>
              <a:off x="7738287" y="2661581"/>
              <a:ext cx="91054" cy="52195"/>
            </a:xfrm>
            <a:custGeom>
              <a:rect b="b" l="l" r="r" t="t"/>
              <a:pathLst>
                <a:path extrusionOk="0" h="1992" w="3475">
                  <a:moveTo>
                    <a:pt x="2178" y="407"/>
                  </a:moveTo>
                  <a:cubicBezTo>
                    <a:pt x="2491" y="407"/>
                    <a:pt x="2787" y="508"/>
                    <a:pt x="2965" y="582"/>
                  </a:cubicBezTo>
                  <a:cubicBezTo>
                    <a:pt x="2821" y="832"/>
                    <a:pt x="2509" y="1274"/>
                    <a:pt x="2048" y="1461"/>
                  </a:cubicBezTo>
                  <a:cubicBezTo>
                    <a:pt x="1896" y="1523"/>
                    <a:pt x="1734" y="1547"/>
                    <a:pt x="1575" y="1547"/>
                  </a:cubicBezTo>
                  <a:cubicBezTo>
                    <a:pt x="1256" y="1547"/>
                    <a:pt x="948" y="1451"/>
                    <a:pt x="752" y="1374"/>
                  </a:cubicBezTo>
                  <a:cubicBezTo>
                    <a:pt x="920" y="1120"/>
                    <a:pt x="1261" y="678"/>
                    <a:pt x="1727" y="491"/>
                  </a:cubicBezTo>
                  <a:cubicBezTo>
                    <a:pt x="1873" y="430"/>
                    <a:pt x="2028" y="407"/>
                    <a:pt x="2178" y="407"/>
                  </a:cubicBezTo>
                  <a:close/>
                  <a:moveTo>
                    <a:pt x="2173" y="1"/>
                  </a:moveTo>
                  <a:cubicBezTo>
                    <a:pt x="1977" y="1"/>
                    <a:pt x="1772" y="31"/>
                    <a:pt x="1573" y="112"/>
                  </a:cubicBezTo>
                  <a:cubicBezTo>
                    <a:pt x="791" y="429"/>
                    <a:pt x="330" y="1288"/>
                    <a:pt x="282" y="1374"/>
                  </a:cubicBezTo>
                  <a:lnTo>
                    <a:pt x="109" y="1672"/>
                  </a:lnTo>
                  <a:cubicBezTo>
                    <a:pt x="1" y="1836"/>
                    <a:pt x="142" y="1992"/>
                    <a:pt x="285" y="1992"/>
                  </a:cubicBezTo>
                  <a:cubicBezTo>
                    <a:pt x="351" y="1992"/>
                    <a:pt x="417" y="1959"/>
                    <a:pt x="460" y="1878"/>
                  </a:cubicBezTo>
                  <a:lnTo>
                    <a:pt x="541" y="1734"/>
                  </a:lnTo>
                  <a:cubicBezTo>
                    <a:pt x="872" y="1874"/>
                    <a:pt x="1223" y="1950"/>
                    <a:pt x="1578" y="1955"/>
                  </a:cubicBezTo>
                  <a:cubicBezTo>
                    <a:pt x="1590" y="1955"/>
                    <a:pt x="1602" y="1956"/>
                    <a:pt x="1613" y="1956"/>
                  </a:cubicBezTo>
                  <a:cubicBezTo>
                    <a:pt x="1813" y="1956"/>
                    <a:pt x="2011" y="1917"/>
                    <a:pt x="2197" y="1845"/>
                  </a:cubicBezTo>
                  <a:cubicBezTo>
                    <a:pt x="3009" y="1518"/>
                    <a:pt x="3412" y="616"/>
                    <a:pt x="3431" y="577"/>
                  </a:cubicBezTo>
                  <a:cubicBezTo>
                    <a:pt x="3474" y="481"/>
                    <a:pt x="3441" y="366"/>
                    <a:pt x="3345" y="313"/>
                  </a:cubicBezTo>
                  <a:cubicBezTo>
                    <a:pt x="3315" y="299"/>
                    <a:pt x="2785" y="1"/>
                    <a:pt x="2173"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0" name="Google Shape;24990;p76"/>
            <p:cNvSpPr/>
            <p:nvPr/>
          </p:nvSpPr>
          <p:spPr>
            <a:xfrm>
              <a:off x="7676109" y="2460686"/>
              <a:ext cx="64930" cy="125484"/>
            </a:xfrm>
            <a:custGeom>
              <a:rect b="b" l="l" r="r" t="t"/>
              <a:pathLst>
                <a:path extrusionOk="0" h="4789" w="2478">
                  <a:moveTo>
                    <a:pt x="1239" y="0"/>
                  </a:moveTo>
                  <a:cubicBezTo>
                    <a:pt x="1163" y="0"/>
                    <a:pt x="1088" y="41"/>
                    <a:pt x="1052" y="123"/>
                  </a:cubicBezTo>
                  <a:cubicBezTo>
                    <a:pt x="1013" y="214"/>
                    <a:pt x="58" y="2427"/>
                    <a:pt x="5" y="4558"/>
                  </a:cubicBezTo>
                  <a:cubicBezTo>
                    <a:pt x="0" y="4668"/>
                    <a:pt x="92" y="4764"/>
                    <a:pt x="202" y="4764"/>
                  </a:cubicBezTo>
                  <a:lnTo>
                    <a:pt x="207" y="4764"/>
                  </a:lnTo>
                  <a:cubicBezTo>
                    <a:pt x="317" y="4764"/>
                    <a:pt x="408" y="4678"/>
                    <a:pt x="413" y="4568"/>
                  </a:cubicBezTo>
                  <a:cubicBezTo>
                    <a:pt x="452" y="3089"/>
                    <a:pt x="956" y="1519"/>
                    <a:pt x="1239" y="756"/>
                  </a:cubicBezTo>
                  <a:cubicBezTo>
                    <a:pt x="1522" y="1524"/>
                    <a:pt x="2036" y="3103"/>
                    <a:pt x="2069" y="4592"/>
                  </a:cubicBezTo>
                  <a:cubicBezTo>
                    <a:pt x="2069" y="4702"/>
                    <a:pt x="2161" y="4788"/>
                    <a:pt x="2271" y="4788"/>
                  </a:cubicBezTo>
                  <a:lnTo>
                    <a:pt x="2276" y="4788"/>
                  </a:lnTo>
                  <a:cubicBezTo>
                    <a:pt x="2386" y="4788"/>
                    <a:pt x="2477" y="4692"/>
                    <a:pt x="2477" y="4582"/>
                  </a:cubicBezTo>
                  <a:cubicBezTo>
                    <a:pt x="2429" y="2446"/>
                    <a:pt x="1469" y="219"/>
                    <a:pt x="1426" y="123"/>
                  </a:cubicBezTo>
                  <a:cubicBezTo>
                    <a:pt x="1390" y="41"/>
                    <a:pt x="1315" y="0"/>
                    <a:pt x="123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91" name="Google Shape;24991;p76"/>
          <p:cNvGrpSpPr/>
          <p:nvPr/>
        </p:nvGrpSpPr>
        <p:grpSpPr>
          <a:xfrm>
            <a:off x="7108353" y="1985085"/>
            <a:ext cx="346161" cy="363481"/>
            <a:chOff x="7108353" y="1985085"/>
            <a:chExt cx="346161" cy="363481"/>
          </a:xfrm>
        </p:grpSpPr>
        <p:sp>
          <p:nvSpPr>
            <p:cNvPr id="24992" name="Google Shape;24992;p76"/>
            <p:cNvSpPr/>
            <p:nvPr/>
          </p:nvSpPr>
          <p:spPr>
            <a:xfrm>
              <a:off x="7138014" y="2121390"/>
              <a:ext cx="217245" cy="221909"/>
            </a:xfrm>
            <a:custGeom>
              <a:rect b="b" l="l" r="r" t="t"/>
              <a:pathLst>
                <a:path extrusionOk="0" h="8469" w="8291">
                  <a:moveTo>
                    <a:pt x="1244" y="1"/>
                  </a:moveTo>
                  <a:cubicBezTo>
                    <a:pt x="1244" y="4013"/>
                    <a:pt x="1" y="7638"/>
                    <a:pt x="1" y="7638"/>
                  </a:cubicBezTo>
                  <a:lnTo>
                    <a:pt x="6" y="7638"/>
                  </a:lnTo>
                  <a:cubicBezTo>
                    <a:pt x="1" y="7647"/>
                    <a:pt x="1" y="7662"/>
                    <a:pt x="1" y="7676"/>
                  </a:cubicBezTo>
                  <a:cubicBezTo>
                    <a:pt x="1" y="8113"/>
                    <a:pt x="1854" y="8468"/>
                    <a:pt x="4144" y="8468"/>
                  </a:cubicBezTo>
                  <a:cubicBezTo>
                    <a:pt x="6433" y="8468"/>
                    <a:pt x="8291" y="8113"/>
                    <a:pt x="8291" y="7676"/>
                  </a:cubicBezTo>
                  <a:cubicBezTo>
                    <a:pt x="8286" y="7662"/>
                    <a:pt x="8286" y="7647"/>
                    <a:pt x="8281" y="7638"/>
                  </a:cubicBezTo>
                  <a:lnTo>
                    <a:pt x="8291" y="7638"/>
                  </a:lnTo>
                  <a:cubicBezTo>
                    <a:pt x="8291" y="7638"/>
                    <a:pt x="7043" y="4013"/>
                    <a:pt x="7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3" name="Google Shape;24993;p76"/>
            <p:cNvSpPr/>
            <p:nvPr/>
          </p:nvSpPr>
          <p:spPr>
            <a:xfrm>
              <a:off x="7138014" y="2121390"/>
              <a:ext cx="217245" cy="221778"/>
            </a:xfrm>
            <a:custGeom>
              <a:rect b="b" l="l" r="r" t="t"/>
              <a:pathLst>
                <a:path extrusionOk="0" h="8464" w="8291">
                  <a:moveTo>
                    <a:pt x="5612" y="1"/>
                  </a:moveTo>
                  <a:cubicBezTo>
                    <a:pt x="5612" y="2300"/>
                    <a:pt x="6020" y="4470"/>
                    <a:pt x="6371" y="5905"/>
                  </a:cubicBezTo>
                  <a:cubicBezTo>
                    <a:pt x="6606" y="6865"/>
                    <a:pt x="5896" y="7801"/>
                    <a:pt x="4907" y="7825"/>
                  </a:cubicBezTo>
                  <a:cubicBezTo>
                    <a:pt x="4676" y="7834"/>
                    <a:pt x="4427" y="7834"/>
                    <a:pt x="4148" y="7834"/>
                  </a:cubicBezTo>
                  <a:cubicBezTo>
                    <a:pt x="2209" y="7834"/>
                    <a:pt x="582" y="7580"/>
                    <a:pt x="131" y="7239"/>
                  </a:cubicBezTo>
                  <a:cubicBezTo>
                    <a:pt x="54" y="7494"/>
                    <a:pt x="1" y="7638"/>
                    <a:pt x="1" y="7638"/>
                  </a:cubicBezTo>
                  <a:lnTo>
                    <a:pt x="11" y="7638"/>
                  </a:lnTo>
                  <a:cubicBezTo>
                    <a:pt x="6" y="7647"/>
                    <a:pt x="6" y="7662"/>
                    <a:pt x="1" y="7676"/>
                  </a:cubicBezTo>
                  <a:cubicBezTo>
                    <a:pt x="1" y="8065"/>
                    <a:pt x="1484" y="8391"/>
                    <a:pt x="3428" y="8459"/>
                  </a:cubicBezTo>
                  <a:lnTo>
                    <a:pt x="3606" y="8463"/>
                  </a:lnTo>
                  <a:lnTo>
                    <a:pt x="4148" y="8463"/>
                  </a:lnTo>
                  <a:cubicBezTo>
                    <a:pt x="6433" y="8463"/>
                    <a:pt x="8291" y="8113"/>
                    <a:pt x="8291" y="7676"/>
                  </a:cubicBezTo>
                  <a:cubicBezTo>
                    <a:pt x="8291" y="7662"/>
                    <a:pt x="8291" y="7647"/>
                    <a:pt x="8286" y="7633"/>
                  </a:cubicBezTo>
                  <a:lnTo>
                    <a:pt x="8286" y="7633"/>
                  </a:lnTo>
                  <a:lnTo>
                    <a:pt x="8291" y="7638"/>
                  </a:lnTo>
                  <a:lnTo>
                    <a:pt x="8291" y="7633"/>
                  </a:lnTo>
                  <a:lnTo>
                    <a:pt x="8291" y="7628"/>
                  </a:lnTo>
                  <a:lnTo>
                    <a:pt x="8291" y="7623"/>
                  </a:lnTo>
                  <a:cubicBezTo>
                    <a:pt x="8277" y="7580"/>
                    <a:pt x="8229" y="7450"/>
                    <a:pt x="8171" y="7239"/>
                  </a:cubicBezTo>
                  <a:cubicBezTo>
                    <a:pt x="7854" y="6198"/>
                    <a:pt x="7048" y="3226"/>
                    <a:pt x="70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4" name="Google Shape;24994;p76"/>
            <p:cNvSpPr/>
            <p:nvPr/>
          </p:nvSpPr>
          <p:spPr>
            <a:xfrm>
              <a:off x="7166837" y="2121390"/>
              <a:ext cx="159757" cy="71847"/>
            </a:xfrm>
            <a:custGeom>
              <a:rect b="b" l="l" r="r" t="t"/>
              <a:pathLst>
                <a:path extrusionOk="0" h="2742" w="6097">
                  <a:moveTo>
                    <a:pt x="149" y="1"/>
                  </a:moveTo>
                  <a:cubicBezTo>
                    <a:pt x="149" y="845"/>
                    <a:pt x="96" y="1690"/>
                    <a:pt x="0" y="2530"/>
                  </a:cubicBezTo>
                  <a:cubicBezTo>
                    <a:pt x="977" y="2670"/>
                    <a:pt x="1962" y="2742"/>
                    <a:pt x="2952" y="2742"/>
                  </a:cubicBezTo>
                  <a:cubicBezTo>
                    <a:pt x="2984" y="2742"/>
                    <a:pt x="3016" y="2742"/>
                    <a:pt x="3048" y="2741"/>
                  </a:cubicBezTo>
                  <a:cubicBezTo>
                    <a:pt x="3080" y="2742"/>
                    <a:pt x="3112" y="2742"/>
                    <a:pt x="3144" y="2742"/>
                  </a:cubicBezTo>
                  <a:cubicBezTo>
                    <a:pt x="4134" y="2742"/>
                    <a:pt x="5120" y="2670"/>
                    <a:pt x="6096" y="2530"/>
                  </a:cubicBezTo>
                  <a:cubicBezTo>
                    <a:pt x="6000" y="1690"/>
                    <a:pt x="5948" y="845"/>
                    <a:pt x="5948"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5" name="Google Shape;24995;p76"/>
            <p:cNvSpPr/>
            <p:nvPr/>
          </p:nvSpPr>
          <p:spPr>
            <a:xfrm>
              <a:off x="7285194" y="2121259"/>
              <a:ext cx="41400" cy="70459"/>
            </a:xfrm>
            <a:custGeom>
              <a:rect b="b" l="l" r="r" t="t"/>
              <a:pathLst>
                <a:path extrusionOk="0" h="2689" w="1580">
                  <a:moveTo>
                    <a:pt x="0" y="1"/>
                  </a:moveTo>
                  <a:cubicBezTo>
                    <a:pt x="5" y="898"/>
                    <a:pt x="58" y="1796"/>
                    <a:pt x="168" y="2689"/>
                  </a:cubicBezTo>
                  <a:cubicBezTo>
                    <a:pt x="667" y="2655"/>
                    <a:pt x="1143" y="2602"/>
                    <a:pt x="1579" y="2535"/>
                  </a:cubicBezTo>
                  <a:lnTo>
                    <a:pt x="1579" y="2530"/>
                  </a:lnTo>
                  <a:cubicBezTo>
                    <a:pt x="1546" y="2233"/>
                    <a:pt x="1517" y="1926"/>
                    <a:pt x="1493" y="1614"/>
                  </a:cubicBezTo>
                  <a:lnTo>
                    <a:pt x="1493" y="1604"/>
                  </a:lnTo>
                  <a:cubicBezTo>
                    <a:pt x="1483" y="1508"/>
                    <a:pt x="1479" y="1407"/>
                    <a:pt x="1474" y="1306"/>
                  </a:cubicBezTo>
                  <a:lnTo>
                    <a:pt x="1474" y="1282"/>
                  </a:lnTo>
                  <a:cubicBezTo>
                    <a:pt x="1464" y="1186"/>
                    <a:pt x="1459" y="1090"/>
                    <a:pt x="1455" y="990"/>
                  </a:cubicBezTo>
                  <a:lnTo>
                    <a:pt x="1455" y="961"/>
                  </a:lnTo>
                  <a:cubicBezTo>
                    <a:pt x="1450" y="865"/>
                    <a:pt x="1445" y="769"/>
                    <a:pt x="1445" y="673"/>
                  </a:cubicBezTo>
                  <a:lnTo>
                    <a:pt x="1445" y="644"/>
                  </a:lnTo>
                  <a:cubicBezTo>
                    <a:pt x="1440" y="543"/>
                    <a:pt x="1440" y="442"/>
                    <a:pt x="1435" y="342"/>
                  </a:cubicBezTo>
                  <a:lnTo>
                    <a:pt x="1435" y="322"/>
                  </a:lnTo>
                  <a:lnTo>
                    <a:pt x="1435" y="1"/>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6" name="Google Shape;24996;p76"/>
            <p:cNvSpPr/>
            <p:nvPr/>
          </p:nvSpPr>
          <p:spPr>
            <a:xfrm>
              <a:off x="7114013" y="2094716"/>
              <a:ext cx="266034" cy="64196"/>
            </a:xfrm>
            <a:custGeom>
              <a:rect b="b" l="l" r="r" t="t"/>
              <a:pathLst>
                <a:path extrusionOk="0" h="2450" w="10153">
                  <a:moveTo>
                    <a:pt x="4942" y="0"/>
                  </a:moveTo>
                  <a:cubicBezTo>
                    <a:pt x="2206" y="0"/>
                    <a:pt x="10" y="526"/>
                    <a:pt x="5" y="1191"/>
                  </a:cubicBezTo>
                  <a:cubicBezTo>
                    <a:pt x="0" y="1868"/>
                    <a:pt x="2271" y="2430"/>
                    <a:pt x="5069" y="2449"/>
                  </a:cubicBezTo>
                  <a:cubicBezTo>
                    <a:pt x="5106" y="2449"/>
                    <a:pt x="5143" y="2449"/>
                    <a:pt x="5180" y="2449"/>
                  </a:cubicBezTo>
                  <a:cubicBezTo>
                    <a:pt x="7932" y="2449"/>
                    <a:pt x="10148" y="1922"/>
                    <a:pt x="10153" y="1259"/>
                  </a:cubicBezTo>
                  <a:cubicBezTo>
                    <a:pt x="10153" y="582"/>
                    <a:pt x="7887" y="20"/>
                    <a:pt x="5088" y="1"/>
                  </a:cubicBezTo>
                  <a:cubicBezTo>
                    <a:pt x="5039" y="1"/>
                    <a:pt x="4990" y="0"/>
                    <a:pt x="4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7" name="Google Shape;24997;p76"/>
            <p:cNvSpPr/>
            <p:nvPr/>
          </p:nvSpPr>
          <p:spPr>
            <a:xfrm>
              <a:off x="7152609" y="2115102"/>
              <a:ext cx="188186" cy="23425"/>
            </a:xfrm>
            <a:custGeom>
              <a:rect b="b" l="l" r="r" t="t"/>
              <a:pathLst>
                <a:path extrusionOk="0" h="894" w="7182">
                  <a:moveTo>
                    <a:pt x="3591" y="0"/>
                  </a:moveTo>
                  <a:cubicBezTo>
                    <a:pt x="2497" y="0"/>
                    <a:pt x="1431" y="87"/>
                    <a:pt x="582" y="250"/>
                  </a:cubicBezTo>
                  <a:cubicBezTo>
                    <a:pt x="394" y="284"/>
                    <a:pt x="231" y="322"/>
                    <a:pt x="87" y="361"/>
                  </a:cubicBezTo>
                  <a:cubicBezTo>
                    <a:pt x="1" y="385"/>
                    <a:pt x="1" y="505"/>
                    <a:pt x="87" y="529"/>
                  </a:cubicBezTo>
                  <a:cubicBezTo>
                    <a:pt x="231" y="567"/>
                    <a:pt x="394" y="605"/>
                    <a:pt x="582" y="639"/>
                  </a:cubicBezTo>
                  <a:cubicBezTo>
                    <a:pt x="1431" y="802"/>
                    <a:pt x="2497" y="893"/>
                    <a:pt x="3591" y="893"/>
                  </a:cubicBezTo>
                  <a:cubicBezTo>
                    <a:pt x="4686" y="893"/>
                    <a:pt x="5751" y="802"/>
                    <a:pt x="6601" y="639"/>
                  </a:cubicBezTo>
                  <a:cubicBezTo>
                    <a:pt x="6788" y="605"/>
                    <a:pt x="6952" y="567"/>
                    <a:pt x="7096" y="529"/>
                  </a:cubicBezTo>
                  <a:cubicBezTo>
                    <a:pt x="7182" y="505"/>
                    <a:pt x="7182" y="385"/>
                    <a:pt x="7096" y="361"/>
                  </a:cubicBezTo>
                  <a:cubicBezTo>
                    <a:pt x="6952" y="322"/>
                    <a:pt x="6788" y="284"/>
                    <a:pt x="6601" y="250"/>
                  </a:cubicBezTo>
                  <a:cubicBezTo>
                    <a:pt x="5751" y="87"/>
                    <a:pt x="4686" y="0"/>
                    <a:pt x="3591"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8" name="Google Shape;24998;p76"/>
            <p:cNvSpPr/>
            <p:nvPr/>
          </p:nvSpPr>
          <p:spPr>
            <a:xfrm>
              <a:off x="7208211" y="1990823"/>
              <a:ext cx="241404" cy="88879"/>
            </a:xfrm>
            <a:custGeom>
              <a:rect b="b" l="l" r="r" t="t"/>
              <a:pathLst>
                <a:path extrusionOk="0" h="3392" w="9213">
                  <a:moveTo>
                    <a:pt x="8753" y="0"/>
                  </a:moveTo>
                  <a:cubicBezTo>
                    <a:pt x="8732" y="0"/>
                    <a:pt x="8710" y="4"/>
                    <a:pt x="8689" y="10"/>
                  </a:cubicBezTo>
                  <a:lnTo>
                    <a:pt x="197" y="2775"/>
                  </a:lnTo>
                  <a:cubicBezTo>
                    <a:pt x="68" y="2819"/>
                    <a:pt x="0" y="2982"/>
                    <a:pt x="48" y="3140"/>
                  </a:cubicBezTo>
                  <a:lnTo>
                    <a:pt x="53" y="3164"/>
                  </a:lnTo>
                  <a:cubicBezTo>
                    <a:pt x="95" y="3301"/>
                    <a:pt x="208" y="3392"/>
                    <a:pt x="322" y="3392"/>
                  </a:cubicBezTo>
                  <a:cubicBezTo>
                    <a:pt x="340" y="3392"/>
                    <a:pt x="357" y="3390"/>
                    <a:pt x="375" y="3385"/>
                  </a:cubicBezTo>
                  <a:lnTo>
                    <a:pt x="9001" y="1062"/>
                  </a:lnTo>
                  <a:cubicBezTo>
                    <a:pt x="9140" y="1028"/>
                    <a:pt x="9212" y="860"/>
                    <a:pt x="9164" y="697"/>
                  </a:cubicBezTo>
                  <a:lnTo>
                    <a:pt x="9025" y="231"/>
                  </a:lnTo>
                  <a:cubicBezTo>
                    <a:pt x="8984" y="94"/>
                    <a:pt x="8869" y="0"/>
                    <a:pt x="8753"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9" name="Google Shape;24999;p76"/>
            <p:cNvSpPr/>
            <p:nvPr/>
          </p:nvSpPr>
          <p:spPr>
            <a:xfrm>
              <a:off x="7209731" y="2002143"/>
              <a:ext cx="239884" cy="77559"/>
            </a:xfrm>
            <a:custGeom>
              <a:rect b="b" l="l" r="r" t="t"/>
              <a:pathLst>
                <a:path extrusionOk="0" h="2960" w="9155">
                  <a:moveTo>
                    <a:pt x="9025" y="1"/>
                  </a:moveTo>
                  <a:lnTo>
                    <a:pt x="0" y="2747"/>
                  </a:lnTo>
                  <a:cubicBezTo>
                    <a:pt x="45" y="2875"/>
                    <a:pt x="155" y="2960"/>
                    <a:pt x="264" y="2960"/>
                  </a:cubicBezTo>
                  <a:cubicBezTo>
                    <a:pt x="282" y="2960"/>
                    <a:pt x="299" y="2958"/>
                    <a:pt x="317" y="2953"/>
                  </a:cubicBezTo>
                  <a:lnTo>
                    <a:pt x="8943" y="630"/>
                  </a:lnTo>
                  <a:cubicBezTo>
                    <a:pt x="9082" y="596"/>
                    <a:pt x="9154" y="428"/>
                    <a:pt x="9106" y="265"/>
                  </a:cubicBezTo>
                  <a:lnTo>
                    <a:pt x="9025"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0" name="Google Shape;25000;p76"/>
            <p:cNvSpPr/>
            <p:nvPr/>
          </p:nvSpPr>
          <p:spPr>
            <a:xfrm>
              <a:off x="7208211" y="2050460"/>
              <a:ext cx="50833" cy="29242"/>
            </a:xfrm>
            <a:custGeom>
              <a:rect b="b" l="l" r="r" t="t"/>
              <a:pathLst>
                <a:path extrusionOk="0" h="1116" w="1940">
                  <a:moveTo>
                    <a:pt x="1733" y="0"/>
                  </a:moveTo>
                  <a:lnTo>
                    <a:pt x="197" y="499"/>
                  </a:lnTo>
                  <a:cubicBezTo>
                    <a:pt x="68" y="543"/>
                    <a:pt x="0" y="706"/>
                    <a:pt x="48" y="864"/>
                  </a:cubicBezTo>
                  <a:lnTo>
                    <a:pt x="53" y="883"/>
                  </a:lnTo>
                  <a:cubicBezTo>
                    <a:pt x="95" y="1025"/>
                    <a:pt x="208" y="1116"/>
                    <a:pt x="325" y="1116"/>
                  </a:cubicBezTo>
                  <a:cubicBezTo>
                    <a:pt x="343" y="1116"/>
                    <a:pt x="362" y="1114"/>
                    <a:pt x="380" y="1109"/>
                  </a:cubicBezTo>
                  <a:lnTo>
                    <a:pt x="1940" y="687"/>
                  </a:lnTo>
                  <a:lnTo>
                    <a:pt x="1733"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1" name="Google Shape;25001;p76"/>
            <p:cNvSpPr/>
            <p:nvPr/>
          </p:nvSpPr>
          <p:spPr>
            <a:xfrm>
              <a:off x="7209731" y="2059893"/>
              <a:ext cx="49313" cy="19390"/>
            </a:xfrm>
            <a:custGeom>
              <a:rect b="b" l="l" r="r" t="t"/>
              <a:pathLst>
                <a:path extrusionOk="0" h="740" w="1882">
                  <a:moveTo>
                    <a:pt x="1781" y="0"/>
                  </a:moveTo>
                  <a:lnTo>
                    <a:pt x="0" y="543"/>
                  </a:lnTo>
                  <a:cubicBezTo>
                    <a:pt x="5" y="552"/>
                    <a:pt x="10" y="562"/>
                    <a:pt x="14" y="571"/>
                  </a:cubicBezTo>
                  <a:cubicBezTo>
                    <a:pt x="14" y="576"/>
                    <a:pt x="19" y="586"/>
                    <a:pt x="24" y="595"/>
                  </a:cubicBezTo>
                  <a:cubicBezTo>
                    <a:pt x="29" y="600"/>
                    <a:pt x="34" y="610"/>
                    <a:pt x="38" y="619"/>
                  </a:cubicBezTo>
                  <a:lnTo>
                    <a:pt x="53" y="639"/>
                  </a:lnTo>
                  <a:lnTo>
                    <a:pt x="67" y="658"/>
                  </a:lnTo>
                  <a:lnTo>
                    <a:pt x="86" y="672"/>
                  </a:lnTo>
                  <a:lnTo>
                    <a:pt x="106" y="687"/>
                  </a:lnTo>
                  <a:lnTo>
                    <a:pt x="110" y="691"/>
                  </a:lnTo>
                  <a:lnTo>
                    <a:pt x="125" y="701"/>
                  </a:lnTo>
                  <a:lnTo>
                    <a:pt x="130" y="706"/>
                  </a:lnTo>
                  <a:lnTo>
                    <a:pt x="149" y="715"/>
                  </a:lnTo>
                  <a:lnTo>
                    <a:pt x="154" y="720"/>
                  </a:lnTo>
                  <a:lnTo>
                    <a:pt x="168" y="725"/>
                  </a:lnTo>
                  <a:lnTo>
                    <a:pt x="178" y="730"/>
                  </a:lnTo>
                  <a:lnTo>
                    <a:pt x="192" y="735"/>
                  </a:lnTo>
                  <a:lnTo>
                    <a:pt x="202" y="735"/>
                  </a:lnTo>
                  <a:lnTo>
                    <a:pt x="216" y="739"/>
                  </a:lnTo>
                  <a:lnTo>
                    <a:pt x="288" y="739"/>
                  </a:lnTo>
                  <a:lnTo>
                    <a:pt x="312" y="735"/>
                  </a:lnTo>
                  <a:lnTo>
                    <a:pt x="1882" y="331"/>
                  </a:lnTo>
                  <a:lnTo>
                    <a:pt x="1781"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2" name="Google Shape;25002;p76"/>
            <p:cNvSpPr/>
            <p:nvPr/>
          </p:nvSpPr>
          <p:spPr>
            <a:xfrm>
              <a:off x="7132617" y="2254027"/>
              <a:ext cx="228067" cy="94539"/>
            </a:xfrm>
            <a:custGeom>
              <a:rect b="b" l="l" r="r" t="t"/>
              <a:pathLst>
                <a:path extrusionOk="0" h="3608" w="8704">
                  <a:moveTo>
                    <a:pt x="834" y="1"/>
                  </a:moveTo>
                  <a:cubicBezTo>
                    <a:pt x="752" y="1"/>
                    <a:pt x="670" y="47"/>
                    <a:pt x="644" y="152"/>
                  </a:cubicBezTo>
                  <a:cubicBezTo>
                    <a:pt x="471" y="948"/>
                    <a:pt x="265" y="1736"/>
                    <a:pt x="10" y="2508"/>
                  </a:cubicBezTo>
                  <a:cubicBezTo>
                    <a:pt x="0" y="2537"/>
                    <a:pt x="0" y="2566"/>
                    <a:pt x="0" y="2590"/>
                  </a:cubicBezTo>
                  <a:lnTo>
                    <a:pt x="0" y="2614"/>
                  </a:lnTo>
                  <a:cubicBezTo>
                    <a:pt x="0" y="2955"/>
                    <a:pt x="437" y="3195"/>
                    <a:pt x="1383" y="3373"/>
                  </a:cubicBezTo>
                  <a:cubicBezTo>
                    <a:pt x="2175" y="3526"/>
                    <a:pt x="3231" y="3608"/>
                    <a:pt x="4350" y="3608"/>
                  </a:cubicBezTo>
                  <a:cubicBezTo>
                    <a:pt x="5468" y="3608"/>
                    <a:pt x="6524" y="3526"/>
                    <a:pt x="7316" y="3373"/>
                  </a:cubicBezTo>
                  <a:cubicBezTo>
                    <a:pt x="8257" y="3195"/>
                    <a:pt x="8699" y="2955"/>
                    <a:pt x="8699" y="2614"/>
                  </a:cubicBezTo>
                  <a:lnTo>
                    <a:pt x="8699" y="2590"/>
                  </a:lnTo>
                  <a:cubicBezTo>
                    <a:pt x="8703" y="2566"/>
                    <a:pt x="8699" y="2537"/>
                    <a:pt x="8689" y="2508"/>
                  </a:cubicBezTo>
                  <a:cubicBezTo>
                    <a:pt x="8439" y="1736"/>
                    <a:pt x="8228" y="948"/>
                    <a:pt x="8060" y="156"/>
                  </a:cubicBezTo>
                  <a:cubicBezTo>
                    <a:pt x="8032" y="49"/>
                    <a:pt x="7949" y="2"/>
                    <a:pt x="7865" y="2"/>
                  </a:cubicBezTo>
                  <a:cubicBezTo>
                    <a:pt x="7750" y="2"/>
                    <a:pt x="7634" y="92"/>
                    <a:pt x="7662" y="243"/>
                  </a:cubicBezTo>
                  <a:cubicBezTo>
                    <a:pt x="7940" y="1515"/>
                    <a:pt x="8219" y="2384"/>
                    <a:pt x="8291" y="2595"/>
                  </a:cubicBezTo>
                  <a:lnTo>
                    <a:pt x="8291" y="2609"/>
                  </a:lnTo>
                  <a:cubicBezTo>
                    <a:pt x="8243" y="2676"/>
                    <a:pt x="7959" y="2849"/>
                    <a:pt x="7119" y="2998"/>
                  </a:cubicBezTo>
                  <a:cubicBezTo>
                    <a:pt x="6361" y="3128"/>
                    <a:pt x="5377" y="3200"/>
                    <a:pt x="4350" y="3200"/>
                  </a:cubicBezTo>
                  <a:cubicBezTo>
                    <a:pt x="3322" y="3200"/>
                    <a:pt x="2338" y="3128"/>
                    <a:pt x="1585" y="2998"/>
                  </a:cubicBezTo>
                  <a:cubicBezTo>
                    <a:pt x="740" y="2849"/>
                    <a:pt x="457" y="2676"/>
                    <a:pt x="409" y="2609"/>
                  </a:cubicBezTo>
                  <a:lnTo>
                    <a:pt x="409" y="2595"/>
                  </a:lnTo>
                  <a:cubicBezTo>
                    <a:pt x="481" y="2384"/>
                    <a:pt x="759" y="1515"/>
                    <a:pt x="1037" y="238"/>
                  </a:cubicBezTo>
                  <a:cubicBezTo>
                    <a:pt x="1065" y="90"/>
                    <a:pt x="949" y="1"/>
                    <a:pt x="8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3" name="Google Shape;25003;p76"/>
            <p:cNvSpPr/>
            <p:nvPr/>
          </p:nvSpPr>
          <p:spPr>
            <a:xfrm>
              <a:off x="7108353" y="2089449"/>
              <a:ext cx="276463" cy="150848"/>
            </a:xfrm>
            <a:custGeom>
              <a:rect b="b" l="l" r="r" t="t"/>
              <a:pathLst>
                <a:path extrusionOk="0" h="5757" w="10551">
                  <a:moveTo>
                    <a:pt x="5285" y="399"/>
                  </a:moveTo>
                  <a:cubicBezTo>
                    <a:pt x="6624" y="399"/>
                    <a:pt x="7882" y="523"/>
                    <a:pt x="8823" y="754"/>
                  </a:cubicBezTo>
                  <a:cubicBezTo>
                    <a:pt x="9740" y="970"/>
                    <a:pt x="10153" y="1253"/>
                    <a:pt x="10153" y="1421"/>
                  </a:cubicBezTo>
                  <a:cubicBezTo>
                    <a:pt x="10148" y="1508"/>
                    <a:pt x="10037" y="1618"/>
                    <a:pt x="9850" y="1724"/>
                  </a:cubicBezTo>
                  <a:cubicBezTo>
                    <a:pt x="9615" y="1858"/>
                    <a:pt x="9260" y="1983"/>
                    <a:pt x="8818" y="2088"/>
                  </a:cubicBezTo>
                  <a:cubicBezTo>
                    <a:pt x="8617" y="2136"/>
                    <a:pt x="8405" y="2180"/>
                    <a:pt x="8184" y="2218"/>
                  </a:cubicBezTo>
                  <a:lnTo>
                    <a:pt x="8175" y="2218"/>
                  </a:lnTo>
                  <a:lnTo>
                    <a:pt x="8036" y="2242"/>
                  </a:lnTo>
                  <a:lnTo>
                    <a:pt x="7988" y="2247"/>
                  </a:lnTo>
                  <a:lnTo>
                    <a:pt x="7882" y="2266"/>
                  </a:lnTo>
                  <a:lnTo>
                    <a:pt x="7834" y="2271"/>
                  </a:lnTo>
                  <a:lnTo>
                    <a:pt x="7685" y="2290"/>
                  </a:lnTo>
                  <a:lnTo>
                    <a:pt x="7676" y="2290"/>
                  </a:lnTo>
                  <a:lnTo>
                    <a:pt x="7532" y="2309"/>
                  </a:lnTo>
                  <a:lnTo>
                    <a:pt x="7484" y="2314"/>
                  </a:lnTo>
                  <a:lnTo>
                    <a:pt x="7373" y="2328"/>
                  </a:lnTo>
                  <a:lnTo>
                    <a:pt x="7320" y="2333"/>
                  </a:lnTo>
                  <a:lnTo>
                    <a:pt x="7167" y="2348"/>
                  </a:lnTo>
                  <a:lnTo>
                    <a:pt x="7143" y="2348"/>
                  </a:lnTo>
                  <a:lnTo>
                    <a:pt x="7004" y="2362"/>
                  </a:lnTo>
                  <a:lnTo>
                    <a:pt x="6951" y="2367"/>
                  </a:lnTo>
                  <a:lnTo>
                    <a:pt x="6836" y="2376"/>
                  </a:lnTo>
                  <a:lnTo>
                    <a:pt x="6783" y="2381"/>
                  </a:lnTo>
                  <a:lnTo>
                    <a:pt x="6624" y="2391"/>
                  </a:lnTo>
                  <a:lnTo>
                    <a:pt x="6591" y="2391"/>
                  </a:lnTo>
                  <a:lnTo>
                    <a:pt x="6456" y="2400"/>
                  </a:lnTo>
                  <a:lnTo>
                    <a:pt x="6394" y="2405"/>
                  </a:lnTo>
                  <a:lnTo>
                    <a:pt x="6284" y="2410"/>
                  </a:lnTo>
                  <a:lnTo>
                    <a:pt x="6226" y="2410"/>
                  </a:lnTo>
                  <a:lnTo>
                    <a:pt x="6063" y="2415"/>
                  </a:lnTo>
                  <a:lnTo>
                    <a:pt x="6053" y="2415"/>
                  </a:lnTo>
                  <a:lnTo>
                    <a:pt x="5871" y="2424"/>
                  </a:lnTo>
                  <a:lnTo>
                    <a:pt x="4685" y="2424"/>
                  </a:lnTo>
                  <a:lnTo>
                    <a:pt x="4507" y="2415"/>
                  </a:lnTo>
                  <a:lnTo>
                    <a:pt x="4498" y="2415"/>
                  </a:lnTo>
                  <a:lnTo>
                    <a:pt x="4335" y="2410"/>
                  </a:lnTo>
                  <a:lnTo>
                    <a:pt x="4277" y="2410"/>
                  </a:lnTo>
                  <a:lnTo>
                    <a:pt x="4162" y="2405"/>
                  </a:lnTo>
                  <a:lnTo>
                    <a:pt x="4104" y="2400"/>
                  </a:lnTo>
                  <a:lnTo>
                    <a:pt x="3970" y="2391"/>
                  </a:lnTo>
                  <a:lnTo>
                    <a:pt x="3936" y="2391"/>
                  </a:lnTo>
                  <a:lnTo>
                    <a:pt x="3778" y="2381"/>
                  </a:lnTo>
                  <a:lnTo>
                    <a:pt x="3720" y="2376"/>
                  </a:lnTo>
                  <a:lnTo>
                    <a:pt x="3610" y="2367"/>
                  </a:lnTo>
                  <a:lnTo>
                    <a:pt x="3552" y="2362"/>
                  </a:lnTo>
                  <a:lnTo>
                    <a:pt x="3413" y="2348"/>
                  </a:lnTo>
                  <a:lnTo>
                    <a:pt x="3394" y="2348"/>
                  </a:lnTo>
                  <a:lnTo>
                    <a:pt x="3240" y="2333"/>
                  </a:lnTo>
                  <a:lnTo>
                    <a:pt x="3187" y="2328"/>
                  </a:lnTo>
                  <a:lnTo>
                    <a:pt x="3077" y="2314"/>
                  </a:lnTo>
                  <a:lnTo>
                    <a:pt x="3029" y="2309"/>
                  </a:lnTo>
                  <a:lnTo>
                    <a:pt x="2885" y="2290"/>
                  </a:lnTo>
                  <a:lnTo>
                    <a:pt x="2875" y="2290"/>
                  </a:lnTo>
                  <a:lnTo>
                    <a:pt x="2722" y="2271"/>
                  </a:lnTo>
                  <a:lnTo>
                    <a:pt x="2679" y="2261"/>
                  </a:lnTo>
                  <a:lnTo>
                    <a:pt x="2568" y="2247"/>
                  </a:lnTo>
                  <a:lnTo>
                    <a:pt x="2525" y="2242"/>
                  </a:lnTo>
                  <a:lnTo>
                    <a:pt x="2381" y="2218"/>
                  </a:lnTo>
                  <a:lnTo>
                    <a:pt x="2376" y="2218"/>
                  </a:lnTo>
                  <a:cubicBezTo>
                    <a:pt x="2155" y="2180"/>
                    <a:pt x="1939" y="2136"/>
                    <a:pt x="1743" y="2088"/>
                  </a:cubicBezTo>
                  <a:cubicBezTo>
                    <a:pt x="830" y="1868"/>
                    <a:pt x="413" y="1589"/>
                    <a:pt x="413" y="1421"/>
                  </a:cubicBezTo>
                  <a:cubicBezTo>
                    <a:pt x="413" y="1340"/>
                    <a:pt x="523" y="1224"/>
                    <a:pt x="710" y="1119"/>
                  </a:cubicBezTo>
                  <a:cubicBezTo>
                    <a:pt x="946" y="984"/>
                    <a:pt x="1301" y="859"/>
                    <a:pt x="1743" y="754"/>
                  </a:cubicBezTo>
                  <a:cubicBezTo>
                    <a:pt x="2688" y="523"/>
                    <a:pt x="3941" y="399"/>
                    <a:pt x="5285" y="399"/>
                  </a:cubicBezTo>
                  <a:close/>
                  <a:moveTo>
                    <a:pt x="8016" y="2655"/>
                  </a:moveTo>
                  <a:cubicBezTo>
                    <a:pt x="8016" y="2688"/>
                    <a:pt x="8021" y="2717"/>
                    <a:pt x="8021" y="2746"/>
                  </a:cubicBezTo>
                  <a:cubicBezTo>
                    <a:pt x="8026" y="2813"/>
                    <a:pt x="8036" y="2880"/>
                    <a:pt x="8040" y="2948"/>
                  </a:cubicBezTo>
                  <a:cubicBezTo>
                    <a:pt x="8040" y="2986"/>
                    <a:pt x="8045" y="3024"/>
                    <a:pt x="8050" y="3063"/>
                  </a:cubicBezTo>
                  <a:cubicBezTo>
                    <a:pt x="8055" y="3164"/>
                    <a:pt x="8064" y="3264"/>
                    <a:pt x="8074" y="3365"/>
                  </a:cubicBezTo>
                  <a:lnTo>
                    <a:pt x="8074" y="3384"/>
                  </a:lnTo>
                  <a:cubicBezTo>
                    <a:pt x="8088" y="3447"/>
                    <a:pt x="8098" y="3514"/>
                    <a:pt x="8108" y="3576"/>
                  </a:cubicBezTo>
                  <a:lnTo>
                    <a:pt x="8103" y="3576"/>
                  </a:lnTo>
                  <a:cubicBezTo>
                    <a:pt x="7164" y="3699"/>
                    <a:pt x="6221" y="3760"/>
                    <a:pt x="5277" y="3760"/>
                  </a:cubicBezTo>
                  <a:cubicBezTo>
                    <a:pt x="4333" y="3760"/>
                    <a:pt x="3389" y="3699"/>
                    <a:pt x="2448" y="3576"/>
                  </a:cubicBezTo>
                  <a:cubicBezTo>
                    <a:pt x="2458" y="3514"/>
                    <a:pt x="2463" y="3452"/>
                    <a:pt x="2472" y="3384"/>
                  </a:cubicBezTo>
                  <a:lnTo>
                    <a:pt x="2472" y="3365"/>
                  </a:lnTo>
                  <a:cubicBezTo>
                    <a:pt x="2482" y="3264"/>
                    <a:pt x="2487" y="3164"/>
                    <a:pt x="2496" y="3063"/>
                  </a:cubicBezTo>
                  <a:cubicBezTo>
                    <a:pt x="2501" y="3024"/>
                    <a:pt x="2506" y="2986"/>
                    <a:pt x="2506" y="2948"/>
                  </a:cubicBezTo>
                  <a:cubicBezTo>
                    <a:pt x="2511" y="2880"/>
                    <a:pt x="2515" y="2818"/>
                    <a:pt x="2520" y="2751"/>
                  </a:cubicBezTo>
                  <a:cubicBezTo>
                    <a:pt x="2520" y="2722"/>
                    <a:pt x="2525" y="2688"/>
                    <a:pt x="2530" y="2660"/>
                  </a:cubicBezTo>
                  <a:cubicBezTo>
                    <a:pt x="2938" y="2717"/>
                    <a:pt x="3379" y="2770"/>
                    <a:pt x="3840" y="2799"/>
                  </a:cubicBezTo>
                  <a:lnTo>
                    <a:pt x="3951" y="2808"/>
                  </a:lnTo>
                  <a:lnTo>
                    <a:pt x="4171" y="2823"/>
                  </a:lnTo>
                  <a:lnTo>
                    <a:pt x="4200" y="2823"/>
                  </a:lnTo>
                  <a:lnTo>
                    <a:pt x="4359" y="2828"/>
                  </a:lnTo>
                  <a:lnTo>
                    <a:pt x="4368" y="2828"/>
                  </a:lnTo>
                  <a:lnTo>
                    <a:pt x="4536" y="2832"/>
                  </a:lnTo>
                  <a:lnTo>
                    <a:pt x="4584" y="2832"/>
                  </a:lnTo>
                  <a:lnTo>
                    <a:pt x="4704" y="2837"/>
                  </a:lnTo>
                  <a:lnTo>
                    <a:pt x="4738" y="2837"/>
                  </a:lnTo>
                  <a:lnTo>
                    <a:pt x="4896" y="2842"/>
                  </a:lnTo>
                  <a:lnTo>
                    <a:pt x="5645" y="2842"/>
                  </a:lnTo>
                  <a:lnTo>
                    <a:pt x="5808" y="2837"/>
                  </a:lnTo>
                  <a:lnTo>
                    <a:pt x="5842" y="2837"/>
                  </a:lnTo>
                  <a:lnTo>
                    <a:pt x="5981" y="2832"/>
                  </a:lnTo>
                  <a:lnTo>
                    <a:pt x="6010" y="2832"/>
                  </a:lnTo>
                  <a:lnTo>
                    <a:pt x="6173" y="2828"/>
                  </a:lnTo>
                  <a:lnTo>
                    <a:pt x="6188" y="2828"/>
                  </a:lnTo>
                  <a:lnTo>
                    <a:pt x="6341" y="2818"/>
                  </a:lnTo>
                  <a:lnTo>
                    <a:pt x="6375" y="2818"/>
                  </a:lnTo>
                  <a:lnTo>
                    <a:pt x="6615" y="2804"/>
                  </a:lnTo>
                  <a:lnTo>
                    <a:pt x="6706" y="2799"/>
                  </a:lnTo>
                  <a:cubicBezTo>
                    <a:pt x="7167" y="2765"/>
                    <a:pt x="7608" y="2717"/>
                    <a:pt x="8016" y="2655"/>
                  </a:cubicBezTo>
                  <a:close/>
                  <a:moveTo>
                    <a:pt x="5276" y="0"/>
                  </a:moveTo>
                  <a:cubicBezTo>
                    <a:pt x="3907" y="0"/>
                    <a:pt x="2616" y="130"/>
                    <a:pt x="1642" y="360"/>
                  </a:cubicBezTo>
                  <a:cubicBezTo>
                    <a:pt x="557" y="624"/>
                    <a:pt x="0" y="984"/>
                    <a:pt x="0" y="1421"/>
                  </a:cubicBezTo>
                  <a:cubicBezTo>
                    <a:pt x="0" y="1863"/>
                    <a:pt x="552" y="2223"/>
                    <a:pt x="1642" y="2482"/>
                  </a:cubicBezTo>
                  <a:cubicBezTo>
                    <a:pt x="1795" y="2520"/>
                    <a:pt x="1959" y="2554"/>
                    <a:pt x="2127" y="2588"/>
                  </a:cubicBezTo>
                  <a:cubicBezTo>
                    <a:pt x="2107" y="2861"/>
                    <a:pt x="2083" y="3135"/>
                    <a:pt x="2059" y="3413"/>
                  </a:cubicBezTo>
                  <a:lnTo>
                    <a:pt x="2050" y="3480"/>
                  </a:lnTo>
                  <a:cubicBezTo>
                    <a:pt x="2045" y="3538"/>
                    <a:pt x="2040" y="3596"/>
                    <a:pt x="2031" y="3653"/>
                  </a:cubicBezTo>
                  <a:cubicBezTo>
                    <a:pt x="1963" y="4263"/>
                    <a:pt x="1872" y="4882"/>
                    <a:pt x="1757" y="5506"/>
                  </a:cubicBezTo>
                  <a:cubicBezTo>
                    <a:pt x="1738" y="5617"/>
                    <a:pt x="1810" y="5722"/>
                    <a:pt x="1920" y="5741"/>
                  </a:cubicBezTo>
                  <a:cubicBezTo>
                    <a:pt x="1930" y="5746"/>
                    <a:pt x="1944" y="5746"/>
                    <a:pt x="1954" y="5746"/>
                  </a:cubicBezTo>
                  <a:cubicBezTo>
                    <a:pt x="2055" y="5746"/>
                    <a:pt x="2136" y="5674"/>
                    <a:pt x="2155" y="5578"/>
                  </a:cubicBezTo>
                  <a:cubicBezTo>
                    <a:pt x="2256" y="5040"/>
                    <a:pt x="2333" y="4503"/>
                    <a:pt x="2400" y="3975"/>
                  </a:cubicBezTo>
                  <a:cubicBezTo>
                    <a:pt x="3355" y="4100"/>
                    <a:pt x="4315" y="4162"/>
                    <a:pt x="5276" y="4162"/>
                  </a:cubicBezTo>
                  <a:cubicBezTo>
                    <a:pt x="6236" y="4162"/>
                    <a:pt x="7196" y="4100"/>
                    <a:pt x="8151" y="3975"/>
                  </a:cubicBezTo>
                  <a:cubicBezTo>
                    <a:pt x="8213" y="4503"/>
                    <a:pt x="8295" y="5040"/>
                    <a:pt x="8396" y="5578"/>
                  </a:cubicBezTo>
                  <a:cubicBezTo>
                    <a:pt x="8412" y="5701"/>
                    <a:pt x="8503" y="5756"/>
                    <a:pt x="8594" y="5756"/>
                  </a:cubicBezTo>
                  <a:cubicBezTo>
                    <a:pt x="8712" y="5756"/>
                    <a:pt x="8832" y="5663"/>
                    <a:pt x="8794" y="5506"/>
                  </a:cubicBezTo>
                  <a:cubicBezTo>
                    <a:pt x="8679" y="4877"/>
                    <a:pt x="8588" y="4258"/>
                    <a:pt x="8521" y="3653"/>
                  </a:cubicBezTo>
                  <a:cubicBezTo>
                    <a:pt x="8511" y="3596"/>
                    <a:pt x="8506" y="3533"/>
                    <a:pt x="8501" y="3476"/>
                  </a:cubicBezTo>
                  <a:lnTo>
                    <a:pt x="8492" y="3413"/>
                  </a:lnTo>
                  <a:cubicBezTo>
                    <a:pt x="8468" y="3135"/>
                    <a:pt x="8444" y="2861"/>
                    <a:pt x="8424" y="2588"/>
                  </a:cubicBezTo>
                  <a:cubicBezTo>
                    <a:pt x="8593" y="2554"/>
                    <a:pt x="8756" y="2520"/>
                    <a:pt x="8909" y="2482"/>
                  </a:cubicBezTo>
                  <a:cubicBezTo>
                    <a:pt x="9999" y="2218"/>
                    <a:pt x="10551" y="1863"/>
                    <a:pt x="10551" y="1421"/>
                  </a:cubicBezTo>
                  <a:cubicBezTo>
                    <a:pt x="10551" y="979"/>
                    <a:pt x="10004" y="624"/>
                    <a:pt x="8914" y="360"/>
                  </a:cubicBezTo>
                  <a:cubicBezTo>
                    <a:pt x="7940" y="130"/>
                    <a:pt x="6648" y="0"/>
                    <a:pt x="52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4" name="Google Shape;25004;p76"/>
            <p:cNvSpPr/>
            <p:nvPr/>
          </p:nvSpPr>
          <p:spPr>
            <a:xfrm>
              <a:off x="7145823" y="2109704"/>
              <a:ext cx="201654" cy="34089"/>
            </a:xfrm>
            <a:custGeom>
              <a:rect b="b" l="l" r="r" t="t"/>
              <a:pathLst>
                <a:path extrusionOk="0" h="1301" w="7696">
                  <a:moveTo>
                    <a:pt x="3850" y="408"/>
                  </a:moveTo>
                  <a:cubicBezTo>
                    <a:pt x="4926" y="408"/>
                    <a:pt x="5972" y="495"/>
                    <a:pt x="6798" y="653"/>
                  </a:cubicBezTo>
                  <a:cubicBezTo>
                    <a:pt x="5967" y="807"/>
                    <a:pt x="4921" y="893"/>
                    <a:pt x="3850" y="893"/>
                  </a:cubicBezTo>
                  <a:cubicBezTo>
                    <a:pt x="2780" y="893"/>
                    <a:pt x="1733" y="807"/>
                    <a:pt x="903" y="653"/>
                  </a:cubicBezTo>
                  <a:cubicBezTo>
                    <a:pt x="1733" y="495"/>
                    <a:pt x="2780" y="408"/>
                    <a:pt x="3850" y="408"/>
                  </a:cubicBezTo>
                  <a:close/>
                  <a:moveTo>
                    <a:pt x="3850" y="0"/>
                  </a:moveTo>
                  <a:cubicBezTo>
                    <a:pt x="2741" y="0"/>
                    <a:pt x="1661" y="91"/>
                    <a:pt x="802" y="254"/>
                  </a:cubicBezTo>
                  <a:cubicBezTo>
                    <a:pt x="620" y="293"/>
                    <a:pt x="452" y="331"/>
                    <a:pt x="293" y="370"/>
                  </a:cubicBezTo>
                  <a:cubicBezTo>
                    <a:pt x="1" y="442"/>
                    <a:pt x="1" y="859"/>
                    <a:pt x="293" y="931"/>
                  </a:cubicBezTo>
                  <a:cubicBezTo>
                    <a:pt x="452" y="970"/>
                    <a:pt x="620" y="1008"/>
                    <a:pt x="802" y="1047"/>
                  </a:cubicBezTo>
                  <a:cubicBezTo>
                    <a:pt x="1661" y="1210"/>
                    <a:pt x="2741" y="1301"/>
                    <a:pt x="3850" y="1301"/>
                  </a:cubicBezTo>
                  <a:cubicBezTo>
                    <a:pt x="4954" y="1301"/>
                    <a:pt x="6039" y="1210"/>
                    <a:pt x="6894" y="1047"/>
                  </a:cubicBezTo>
                  <a:cubicBezTo>
                    <a:pt x="7076" y="1008"/>
                    <a:pt x="7249" y="975"/>
                    <a:pt x="7403" y="931"/>
                  </a:cubicBezTo>
                  <a:cubicBezTo>
                    <a:pt x="7695" y="859"/>
                    <a:pt x="7695" y="442"/>
                    <a:pt x="7403" y="370"/>
                  </a:cubicBezTo>
                  <a:cubicBezTo>
                    <a:pt x="7249" y="331"/>
                    <a:pt x="7076" y="293"/>
                    <a:pt x="6894" y="254"/>
                  </a:cubicBezTo>
                  <a:cubicBezTo>
                    <a:pt x="6039" y="91"/>
                    <a:pt x="4954" y="0"/>
                    <a:pt x="385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5" name="Google Shape;25005;p76"/>
            <p:cNvSpPr/>
            <p:nvPr/>
          </p:nvSpPr>
          <p:spPr>
            <a:xfrm>
              <a:off x="7202289" y="1985557"/>
              <a:ext cx="252225" cy="99412"/>
            </a:xfrm>
            <a:custGeom>
              <a:rect b="b" l="l" r="r" t="t"/>
              <a:pathLst>
                <a:path extrusionOk="0" h="3794" w="9626">
                  <a:moveTo>
                    <a:pt x="8977" y="408"/>
                  </a:moveTo>
                  <a:cubicBezTo>
                    <a:pt x="8987" y="408"/>
                    <a:pt x="8992" y="408"/>
                    <a:pt x="8997" y="413"/>
                  </a:cubicBezTo>
                  <a:cubicBezTo>
                    <a:pt x="9025" y="427"/>
                    <a:pt x="9045" y="456"/>
                    <a:pt x="9054" y="490"/>
                  </a:cubicBezTo>
                  <a:lnTo>
                    <a:pt x="9193" y="956"/>
                  </a:lnTo>
                  <a:cubicBezTo>
                    <a:pt x="9203" y="989"/>
                    <a:pt x="9203" y="1023"/>
                    <a:pt x="9189" y="1056"/>
                  </a:cubicBezTo>
                  <a:cubicBezTo>
                    <a:pt x="9189" y="1061"/>
                    <a:pt x="9184" y="1066"/>
                    <a:pt x="9179" y="1066"/>
                  </a:cubicBezTo>
                  <a:lnTo>
                    <a:pt x="2305" y="2919"/>
                  </a:lnTo>
                  <a:lnTo>
                    <a:pt x="2214" y="2607"/>
                  </a:lnTo>
                  <a:lnTo>
                    <a:pt x="8977" y="408"/>
                  </a:lnTo>
                  <a:close/>
                  <a:moveTo>
                    <a:pt x="1825" y="2736"/>
                  </a:moveTo>
                  <a:lnTo>
                    <a:pt x="1911" y="3024"/>
                  </a:lnTo>
                  <a:lnTo>
                    <a:pt x="548" y="3389"/>
                  </a:lnTo>
                  <a:cubicBezTo>
                    <a:pt x="538" y="3389"/>
                    <a:pt x="490" y="3370"/>
                    <a:pt x="471" y="3303"/>
                  </a:cubicBezTo>
                  <a:lnTo>
                    <a:pt x="466" y="3284"/>
                  </a:lnTo>
                  <a:cubicBezTo>
                    <a:pt x="447" y="3221"/>
                    <a:pt x="471" y="3173"/>
                    <a:pt x="486" y="3168"/>
                  </a:cubicBezTo>
                  <a:lnTo>
                    <a:pt x="1825" y="2736"/>
                  </a:lnTo>
                  <a:close/>
                  <a:moveTo>
                    <a:pt x="8981" y="0"/>
                  </a:moveTo>
                  <a:cubicBezTo>
                    <a:pt x="8938" y="0"/>
                    <a:pt x="8895" y="7"/>
                    <a:pt x="8853" y="19"/>
                  </a:cubicBezTo>
                  <a:lnTo>
                    <a:pt x="1897" y="2285"/>
                  </a:lnTo>
                  <a:lnTo>
                    <a:pt x="361" y="2784"/>
                  </a:lnTo>
                  <a:cubicBezTo>
                    <a:pt x="121" y="2861"/>
                    <a:pt x="1" y="3130"/>
                    <a:pt x="78" y="3399"/>
                  </a:cubicBezTo>
                  <a:lnTo>
                    <a:pt x="87" y="3418"/>
                  </a:lnTo>
                  <a:cubicBezTo>
                    <a:pt x="140" y="3634"/>
                    <a:pt x="327" y="3783"/>
                    <a:pt x="548" y="3792"/>
                  </a:cubicBezTo>
                  <a:cubicBezTo>
                    <a:pt x="554" y="3793"/>
                    <a:pt x="561" y="3794"/>
                    <a:pt x="567" y="3794"/>
                  </a:cubicBezTo>
                  <a:cubicBezTo>
                    <a:pt x="596" y="3794"/>
                    <a:pt x="627" y="3786"/>
                    <a:pt x="658" y="3778"/>
                  </a:cubicBezTo>
                  <a:lnTo>
                    <a:pt x="9280" y="1460"/>
                  </a:lnTo>
                  <a:cubicBezTo>
                    <a:pt x="9395" y="1426"/>
                    <a:pt x="9486" y="1354"/>
                    <a:pt x="9544" y="1253"/>
                  </a:cubicBezTo>
                  <a:cubicBezTo>
                    <a:pt x="9611" y="1124"/>
                    <a:pt x="9625" y="975"/>
                    <a:pt x="9582" y="840"/>
                  </a:cubicBezTo>
                  <a:lnTo>
                    <a:pt x="9443" y="375"/>
                  </a:lnTo>
                  <a:cubicBezTo>
                    <a:pt x="9405" y="235"/>
                    <a:pt x="9313" y="120"/>
                    <a:pt x="9184" y="53"/>
                  </a:cubicBezTo>
                  <a:cubicBezTo>
                    <a:pt x="9121" y="17"/>
                    <a:pt x="9052" y="0"/>
                    <a:pt x="898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6" name="Google Shape;25006;p76"/>
            <p:cNvSpPr/>
            <p:nvPr/>
          </p:nvSpPr>
          <p:spPr>
            <a:xfrm>
              <a:off x="7147971" y="2033481"/>
              <a:ext cx="37496" cy="33985"/>
            </a:xfrm>
            <a:custGeom>
              <a:rect b="b" l="l" r="r" t="t"/>
              <a:pathLst>
                <a:path extrusionOk="0" h="1297" w="1431">
                  <a:moveTo>
                    <a:pt x="715" y="0"/>
                  </a:moveTo>
                  <a:cubicBezTo>
                    <a:pt x="615" y="0"/>
                    <a:pt x="514" y="67"/>
                    <a:pt x="514" y="202"/>
                  </a:cubicBezTo>
                  <a:lnTo>
                    <a:pt x="514" y="447"/>
                  </a:lnTo>
                  <a:lnTo>
                    <a:pt x="269" y="447"/>
                  </a:lnTo>
                  <a:cubicBezTo>
                    <a:pt x="0" y="447"/>
                    <a:pt x="0" y="850"/>
                    <a:pt x="269" y="850"/>
                  </a:cubicBezTo>
                  <a:lnTo>
                    <a:pt x="514" y="850"/>
                  </a:lnTo>
                  <a:lnTo>
                    <a:pt x="514" y="1095"/>
                  </a:lnTo>
                  <a:cubicBezTo>
                    <a:pt x="514" y="1229"/>
                    <a:pt x="615" y="1296"/>
                    <a:pt x="715" y="1296"/>
                  </a:cubicBezTo>
                  <a:cubicBezTo>
                    <a:pt x="816" y="1296"/>
                    <a:pt x="917" y="1229"/>
                    <a:pt x="917" y="1095"/>
                  </a:cubicBezTo>
                  <a:lnTo>
                    <a:pt x="917" y="850"/>
                  </a:lnTo>
                  <a:lnTo>
                    <a:pt x="1162" y="850"/>
                  </a:lnTo>
                  <a:cubicBezTo>
                    <a:pt x="1431" y="850"/>
                    <a:pt x="1431" y="447"/>
                    <a:pt x="1162" y="447"/>
                  </a:cubicBezTo>
                  <a:lnTo>
                    <a:pt x="917" y="447"/>
                  </a:lnTo>
                  <a:lnTo>
                    <a:pt x="917" y="202"/>
                  </a:lnTo>
                  <a:cubicBezTo>
                    <a:pt x="917" y="67"/>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7" name="Google Shape;25007;p76"/>
            <p:cNvSpPr/>
            <p:nvPr/>
          </p:nvSpPr>
          <p:spPr>
            <a:xfrm>
              <a:off x="7348080" y="2054600"/>
              <a:ext cx="37627" cy="33985"/>
            </a:xfrm>
            <a:custGeom>
              <a:rect b="b" l="l" r="r" t="t"/>
              <a:pathLst>
                <a:path extrusionOk="0" h="1297" w="1436">
                  <a:moveTo>
                    <a:pt x="720" y="1"/>
                  </a:moveTo>
                  <a:cubicBezTo>
                    <a:pt x="610" y="1"/>
                    <a:pt x="519" y="92"/>
                    <a:pt x="519" y="202"/>
                  </a:cubicBezTo>
                  <a:lnTo>
                    <a:pt x="519" y="447"/>
                  </a:lnTo>
                  <a:lnTo>
                    <a:pt x="274" y="447"/>
                  </a:lnTo>
                  <a:cubicBezTo>
                    <a:pt x="0" y="447"/>
                    <a:pt x="0" y="850"/>
                    <a:pt x="274" y="850"/>
                  </a:cubicBezTo>
                  <a:lnTo>
                    <a:pt x="514" y="850"/>
                  </a:lnTo>
                  <a:lnTo>
                    <a:pt x="514" y="1095"/>
                  </a:lnTo>
                  <a:cubicBezTo>
                    <a:pt x="514" y="1229"/>
                    <a:pt x="616" y="1297"/>
                    <a:pt x="718" y="1297"/>
                  </a:cubicBezTo>
                  <a:cubicBezTo>
                    <a:pt x="820" y="1297"/>
                    <a:pt x="922" y="1229"/>
                    <a:pt x="922" y="1095"/>
                  </a:cubicBezTo>
                  <a:lnTo>
                    <a:pt x="922" y="850"/>
                  </a:lnTo>
                  <a:lnTo>
                    <a:pt x="1162" y="850"/>
                  </a:lnTo>
                  <a:cubicBezTo>
                    <a:pt x="1436" y="850"/>
                    <a:pt x="1436" y="447"/>
                    <a:pt x="1162" y="447"/>
                  </a:cubicBezTo>
                  <a:lnTo>
                    <a:pt x="922" y="447"/>
                  </a:lnTo>
                  <a:lnTo>
                    <a:pt x="922" y="202"/>
                  </a:lnTo>
                  <a:cubicBezTo>
                    <a:pt x="922" y="92"/>
                    <a:pt x="831" y="1"/>
                    <a:pt x="72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8" name="Google Shape;25008;p76"/>
            <p:cNvSpPr/>
            <p:nvPr/>
          </p:nvSpPr>
          <p:spPr>
            <a:xfrm>
              <a:off x="7270730" y="1985085"/>
              <a:ext cx="37496" cy="34063"/>
            </a:xfrm>
            <a:custGeom>
              <a:rect b="b" l="l" r="r" t="t"/>
              <a:pathLst>
                <a:path extrusionOk="0" h="1300" w="1431">
                  <a:moveTo>
                    <a:pt x="715" y="0"/>
                  </a:moveTo>
                  <a:cubicBezTo>
                    <a:pt x="615" y="0"/>
                    <a:pt x="514" y="69"/>
                    <a:pt x="514" y="205"/>
                  </a:cubicBezTo>
                  <a:lnTo>
                    <a:pt x="514" y="445"/>
                  </a:lnTo>
                  <a:lnTo>
                    <a:pt x="269" y="445"/>
                  </a:lnTo>
                  <a:cubicBezTo>
                    <a:pt x="0" y="445"/>
                    <a:pt x="0" y="854"/>
                    <a:pt x="269" y="854"/>
                  </a:cubicBezTo>
                  <a:lnTo>
                    <a:pt x="514" y="854"/>
                  </a:lnTo>
                  <a:lnTo>
                    <a:pt x="514" y="1098"/>
                  </a:lnTo>
                  <a:cubicBezTo>
                    <a:pt x="514" y="1233"/>
                    <a:pt x="615" y="1300"/>
                    <a:pt x="715" y="1300"/>
                  </a:cubicBezTo>
                  <a:cubicBezTo>
                    <a:pt x="816" y="1300"/>
                    <a:pt x="917" y="1233"/>
                    <a:pt x="917" y="1098"/>
                  </a:cubicBezTo>
                  <a:lnTo>
                    <a:pt x="917" y="854"/>
                  </a:lnTo>
                  <a:lnTo>
                    <a:pt x="1162" y="854"/>
                  </a:lnTo>
                  <a:cubicBezTo>
                    <a:pt x="1431" y="854"/>
                    <a:pt x="1431" y="445"/>
                    <a:pt x="1162" y="445"/>
                  </a:cubicBezTo>
                  <a:lnTo>
                    <a:pt x="917" y="445"/>
                  </a:lnTo>
                  <a:lnTo>
                    <a:pt x="917" y="205"/>
                  </a:lnTo>
                  <a:cubicBezTo>
                    <a:pt x="917" y="69"/>
                    <a:pt x="816" y="0"/>
                    <a:pt x="71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09" name="Google Shape;25009;p76"/>
          <p:cNvGrpSpPr/>
          <p:nvPr/>
        </p:nvGrpSpPr>
        <p:grpSpPr>
          <a:xfrm>
            <a:off x="6139594" y="2917448"/>
            <a:ext cx="371578" cy="315347"/>
            <a:chOff x="6139594" y="2917448"/>
            <a:chExt cx="371578" cy="315347"/>
          </a:xfrm>
        </p:grpSpPr>
        <p:sp>
          <p:nvSpPr>
            <p:cNvPr id="25010" name="Google Shape;25010;p76"/>
            <p:cNvSpPr/>
            <p:nvPr/>
          </p:nvSpPr>
          <p:spPr>
            <a:xfrm>
              <a:off x="6144887" y="3147402"/>
              <a:ext cx="360625" cy="80101"/>
            </a:xfrm>
            <a:custGeom>
              <a:rect b="b" l="l" r="r" t="t"/>
              <a:pathLst>
                <a:path extrusionOk="0" h="3057" w="13763">
                  <a:moveTo>
                    <a:pt x="5260" y="0"/>
                  </a:moveTo>
                  <a:cubicBezTo>
                    <a:pt x="4269" y="0"/>
                    <a:pt x="3277" y="12"/>
                    <a:pt x="2290" y="81"/>
                  </a:cubicBezTo>
                  <a:cubicBezTo>
                    <a:pt x="1776" y="119"/>
                    <a:pt x="312" y="129"/>
                    <a:pt x="163" y="762"/>
                  </a:cubicBezTo>
                  <a:cubicBezTo>
                    <a:pt x="0" y="1439"/>
                    <a:pt x="1459" y="2020"/>
                    <a:pt x="1944" y="2212"/>
                  </a:cubicBezTo>
                  <a:cubicBezTo>
                    <a:pt x="3509" y="2831"/>
                    <a:pt x="5228" y="3057"/>
                    <a:pt x="6884" y="3057"/>
                  </a:cubicBezTo>
                  <a:cubicBezTo>
                    <a:pt x="8535" y="3057"/>
                    <a:pt x="10253" y="2826"/>
                    <a:pt x="11818" y="2212"/>
                  </a:cubicBezTo>
                  <a:cubicBezTo>
                    <a:pt x="12308" y="2020"/>
                    <a:pt x="13762" y="1439"/>
                    <a:pt x="13599" y="762"/>
                  </a:cubicBezTo>
                  <a:cubicBezTo>
                    <a:pt x="13450" y="133"/>
                    <a:pt x="11981" y="119"/>
                    <a:pt x="11473" y="81"/>
                  </a:cubicBezTo>
                  <a:cubicBezTo>
                    <a:pt x="10485" y="12"/>
                    <a:pt x="9493" y="0"/>
                    <a:pt x="8501" y="0"/>
                  </a:cubicBezTo>
                  <a:cubicBezTo>
                    <a:pt x="7960" y="0"/>
                    <a:pt x="7419" y="4"/>
                    <a:pt x="6879" y="4"/>
                  </a:cubicBezTo>
                  <a:cubicBezTo>
                    <a:pt x="6340" y="4"/>
                    <a:pt x="5800" y="0"/>
                    <a:pt x="52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1" name="Google Shape;25011;p76"/>
            <p:cNvSpPr/>
            <p:nvPr/>
          </p:nvSpPr>
          <p:spPr>
            <a:xfrm>
              <a:off x="6195432" y="2948263"/>
              <a:ext cx="259641" cy="243159"/>
            </a:xfrm>
            <a:custGeom>
              <a:rect b="b" l="l" r="r" t="t"/>
              <a:pathLst>
                <a:path extrusionOk="0" h="9280" w="9909">
                  <a:moveTo>
                    <a:pt x="1" y="0"/>
                  </a:moveTo>
                  <a:cubicBezTo>
                    <a:pt x="1" y="0"/>
                    <a:pt x="1407" y="3591"/>
                    <a:pt x="1292" y="8593"/>
                  </a:cubicBezTo>
                  <a:cubicBezTo>
                    <a:pt x="1292" y="8597"/>
                    <a:pt x="1292" y="8607"/>
                    <a:pt x="1292" y="8617"/>
                  </a:cubicBezTo>
                  <a:cubicBezTo>
                    <a:pt x="1292" y="8981"/>
                    <a:pt x="2934" y="9279"/>
                    <a:pt x="4955" y="9279"/>
                  </a:cubicBezTo>
                  <a:cubicBezTo>
                    <a:pt x="6980" y="9279"/>
                    <a:pt x="8617" y="8981"/>
                    <a:pt x="8617" y="8617"/>
                  </a:cubicBezTo>
                  <a:cubicBezTo>
                    <a:pt x="8492" y="3605"/>
                    <a:pt x="9908" y="0"/>
                    <a:pt x="99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2" name="Google Shape;25012;p76"/>
            <p:cNvSpPr/>
            <p:nvPr/>
          </p:nvSpPr>
          <p:spPr>
            <a:xfrm>
              <a:off x="6306740" y="2948263"/>
              <a:ext cx="148332" cy="243159"/>
            </a:xfrm>
            <a:custGeom>
              <a:rect b="b" l="l" r="r" t="t"/>
              <a:pathLst>
                <a:path extrusionOk="0" h="9280" w="5661">
                  <a:moveTo>
                    <a:pt x="4254" y="0"/>
                  </a:moveTo>
                  <a:cubicBezTo>
                    <a:pt x="4254" y="0"/>
                    <a:pt x="2838" y="3605"/>
                    <a:pt x="2963" y="8617"/>
                  </a:cubicBezTo>
                  <a:cubicBezTo>
                    <a:pt x="2963" y="8938"/>
                    <a:pt x="1686" y="9207"/>
                    <a:pt x="1" y="9269"/>
                  </a:cubicBezTo>
                  <a:cubicBezTo>
                    <a:pt x="231" y="9274"/>
                    <a:pt x="467" y="9279"/>
                    <a:pt x="707" y="9279"/>
                  </a:cubicBezTo>
                  <a:cubicBezTo>
                    <a:pt x="2728" y="9279"/>
                    <a:pt x="4369" y="8981"/>
                    <a:pt x="4369" y="8617"/>
                  </a:cubicBezTo>
                  <a:cubicBezTo>
                    <a:pt x="4244" y="3605"/>
                    <a:pt x="5660" y="0"/>
                    <a:pt x="566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3" name="Google Shape;25013;p76"/>
            <p:cNvSpPr/>
            <p:nvPr/>
          </p:nvSpPr>
          <p:spPr>
            <a:xfrm>
              <a:off x="6195432" y="2922846"/>
              <a:ext cx="259641" cy="51593"/>
            </a:xfrm>
            <a:custGeom>
              <a:rect b="b" l="l" r="r" t="t"/>
              <a:pathLst>
                <a:path extrusionOk="0" h="1969" w="9909">
                  <a:moveTo>
                    <a:pt x="4955" y="1"/>
                  </a:moveTo>
                  <a:cubicBezTo>
                    <a:pt x="2218" y="1"/>
                    <a:pt x="1" y="442"/>
                    <a:pt x="1" y="985"/>
                  </a:cubicBezTo>
                  <a:cubicBezTo>
                    <a:pt x="1" y="1527"/>
                    <a:pt x="2218" y="1969"/>
                    <a:pt x="4955" y="1969"/>
                  </a:cubicBezTo>
                  <a:cubicBezTo>
                    <a:pt x="7691" y="1969"/>
                    <a:pt x="9908" y="1527"/>
                    <a:pt x="9908" y="985"/>
                  </a:cubicBezTo>
                  <a:cubicBezTo>
                    <a:pt x="9908" y="442"/>
                    <a:pt x="7691" y="1"/>
                    <a:pt x="49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4" name="Google Shape;25014;p76"/>
            <p:cNvSpPr/>
            <p:nvPr/>
          </p:nvSpPr>
          <p:spPr>
            <a:xfrm>
              <a:off x="6228892" y="3133514"/>
              <a:ext cx="192588" cy="58012"/>
            </a:xfrm>
            <a:custGeom>
              <a:rect b="b" l="l" r="r" t="t"/>
              <a:pathLst>
                <a:path extrusionOk="0" h="2214" w="7350">
                  <a:moveTo>
                    <a:pt x="1" y="1"/>
                  </a:moveTo>
                  <a:lnTo>
                    <a:pt x="1" y="1"/>
                  </a:lnTo>
                  <a:cubicBezTo>
                    <a:pt x="20" y="491"/>
                    <a:pt x="25" y="999"/>
                    <a:pt x="15" y="1527"/>
                  </a:cubicBezTo>
                  <a:cubicBezTo>
                    <a:pt x="10" y="1532"/>
                    <a:pt x="10" y="1542"/>
                    <a:pt x="15" y="1551"/>
                  </a:cubicBezTo>
                  <a:cubicBezTo>
                    <a:pt x="15" y="1916"/>
                    <a:pt x="1652" y="2214"/>
                    <a:pt x="3678" y="2214"/>
                  </a:cubicBezTo>
                  <a:cubicBezTo>
                    <a:pt x="5699" y="2214"/>
                    <a:pt x="7340" y="1916"/>
                    <a:pt x="7340" y="1551"/>
                  </a:cubicBezTo>
                  <a:cubicBezTo>
                    <a:pt x="7326" y="1019"/>
                    <a:pt x="7331" y="500"/>
                    <a:pt x="7350" y="1"/>
                  </a:cubicBezTo>
                  <a:lnTo>
                    <a:pt x="7350" y="1"/>
                  </a:lnTo>
                  <a:cubicBezTo>
                    <a:pt x="6385" y="183"/>
                    <a:pt x="5089" y="303"/>
                    <a:pt x="3678" y="303"/>
                  </a:cubicBezTo>
                  <a:cubicBezTo>
                    <a:pt x="3063" y="303"/>
                    <a:pt x="2478" y="279"/>
                    <a:pt x="1926" y="241"/>
                  </a:cubicBezTo>
                  <a:lnTo>
                    <a:pt x="1897" y="241"/>
                  </a:lnTo>
                  <a:cubicBezTo>
                    <a:pt x="1575" y="217"/>
                    <a:pt x="1273" y="188"/>
                    <a:pt x="980" y="155"/>
                  </a:cubicBezTo>
                  <a:cubicBezTo>
                    <a:pt x="629" y="111"/>
                    <a:pt x="298" y="5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5" name="Google Shape;25015;p76"/>
            <p:cNvSpPr/>
            <p:nvPr/>
          </p:nvSpPr>
          <p:spPr>
            <a:xfrm>
              <a:off x="6229023" y="3133409"/>
              <a:ext cx="393" cy="18368"/>
            </a:xfrm>
            <a:custGeom>
              <a:rect b="b" l="l" r="r" t="t"/>
              <a:pathLst>
                <a:path extrusionOk="0" h="701" w="15">
                  <a:moveTo>
                    <a:pt x="0" y="0"/>
                  </a:moveTo>
                  <a:cubicBezTo>
                    <a:pt x="5" y="231"/>
                    <a:pt x="10" y="466"/>
                    <a:pt x="15" y="701"/>
                  </a:cubicBezTo>
                  <a:cubicBezTo>
                    <a:pt x="15" y="466"/>
                    <a:pt x="15" y="231"/>
                    <a:pt x="1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6" name="Google Shape;25016;p76"/>
            <p:cNvSpPr/>
            <p:nvPr/>
          </p:nvSpPr>
          <p:spPr>
            <a:xfrm>
              <a:off x="6229154" y="3133409"/>
              <a:ext cx="192326" cy="58012"/>
            </a:xfrm>
            <a:custGeom>
              <a:rect b="b" l="l" r="r" t="t"/>
              <a:pathLst>
                <a:path extrusionOk="0" h="2214" w="7340">
                  <a:moveTo>
                    <a:pt x="7340" y="0"/>
                  </a:moveTo>
                  <a:cubicBezTo>
                    <a:pt x="6917" y="82"/>
                    <a:pt x="6442" y="149"/>
                    <a:pt x="5924" y="202"/>
                  </a:cubicBezTo>
                  <a:cubicBezTo>
                    <a:pt x="5919" y="360"/>
                    <a:pt x="5914" y="586"/>
                    <a:pt x="5914" y="807"/>
                  </a:cubicBezTo>
                  <a:cubicBezTo>
                    <a:pt x="5914" y="1263"/>
                    <a:pt x="5564" y="1637"/>
                    <a:pt x="5117" y="1671"/>
                  </a:cubicBezTo>
                  <a:cubicBezTo>
                    <a:pt x="4671" y="1709"/>
                    <a:pt x="4181" y="1728"/>
                    <a:pt x="3663" y="1728"/>
                  </a:cubicBezTo>
                  <a:cubicBezTo>
                    <a:pt x="1728" y="1728"/>
                    <a:pt x="139" y="1455"/>
                    <a:pt x="10" y="1109"/>
                  </a:cubicBezTo>
                  <a:cubicBezTo>
                    <a:pt x="10" y="1243"/>
                    <a:pt x="5" y="1383"/>
                    <a:pt x="5" y="1522"/>
                  </a:cubicBezTo>
                  <a:cubicBezTo>
                    <a:pt x="0" y="1531"/>
                    <a:pt x="0" y="1541"/>
                    <a:pt x="5" y="1551"/>
                  </a:cubicBezTo>
                  <a:cubicBezTo>
                    <a:pt x="5" y="1882"/>
                    <a:pt x="1363" y="2160"/>
                    <a:pt x="3135" y="2208"/>
                  </a:cubicBezTo>
                  <a:cubicBezTo>
                    <a:pt x="3250" y="2213"/>
                    <a:pt x="3365" y="2213"/>
                    <a:pt x="3485" y="2213"/>
                  </a:cubicBezTo>
                  <a:lnTo>
                    <a:pt x="3668" y="2213"/>
                  </a:lnTo>
                  <a:cubicBezTo>
                    <a:pt x="5689" y="2213"/>
                    <a:pt x="7330" y="1915"/>
                    <a:pt x="7330" y="1551"/>
                  </a:cubicBezTo>
                  <a:cubicBezTo>
                    <a:pt x="7330" y="1479"/>
                    <a:pt x="7325" y="1402"/>
                    <a:pt x="7325" y="1330"/>
                  </a:cubicBezTo>
                  <a:cubicBezTo>
                    <a:pt x="7325" y="1325"/>
                    <a:pt x="7325" y="1320"/>
                    <a:pt x="7325" y="1315"/>
                  </a:cubicBezTo>
                  <a:lnTo>
                    <a:pt x="7325" y="1104"/>
                  </a:lnTo>
                  <a:lnTo>
                    <a:pt x="7325" y="1023"/>
                  </a:lnTo>
                  <a:lnTo>
                    <a:pt x="7325" y="907"/>
                  </a:lnTo>
                  <a:lnTo>
                    <a:pt x="7325" y="802"/>
                  </a:lnTo>
                  <a:lnTo>
                    <a:pt x="7325" y="706"/>
                  </a:lnTo>
                  <a:lnTo>
                    <a:pt x="7325" y="701"/>
                  </a:lnTo>
                  <a:cubicBezTo>
                    <a:pt x="7325" y="600"/>
                    <a:pt x="7325" y="504"/>
                    <a:pt x="7330" y="403"/>
                  </a:cubicBezTo>
                  <a:lnTo>
                    <a:pt x="7330" y="307"/>
                  </a:lnTo>
                  <a:cubicBezTo>
                    <a:pt x="7330" y="207"/>
                    <a:pt x="7335" y="101"/>
                    <a:pt x="7340"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7" name="Google Shape;25017;p76"/>
            <p:cNvSpPr/>
            <p:nvPr/>
          </p:nvSpPr>
          <p:spPr>
            <a:xfrm>
              <a:off x="6139594" y="2917448"/>
              <a:ext cx="371578" cy="315347"/>
            </a:xfrm>
            <a:custGeom>
              <a:rect b="b" l="l" r="r" t="t"/>
              <a:pathLst>
                <a:path extrusionOk="0" h="12035" w="14181">
                  <a:moveTo>
                    <a:pt x="7081" y="413"/>
                  </a:moveTo>
                  <a:cubicBezTo>
                    <a:pt x="8367" y="413"/>
                    <a:pt x="9587" y="509"/>
                    <a:pt x="10503" y="687"/>
                  </a:cubicBezTo>
                  <a:cubicBezTo>
                    <a:pt x="11564" y="893"/>
                    <a:pt x="11819" y="1133"/>
                    <a:pt x="11828" y="1191"/>
                  </a:cubicBezTo>
                  <a:cubicBezTo>
                    <a:pt x="11828" y="1195"/>
                    <a:pt x="11823" y="1200"/>
                    <a:pt x="11823" y="1205"/>
                  </a:cubicBezTo>
                  <a:lnTo>
                    <a:pt x="11809" y="1219"/>
                  </a:lnTo>
                  <a:cubicBezTo>
                    <a:pt x="11775" y="1258"/>
                    <a:pt x="11732" y="1291"/>
                    <a:pt x="11684" y="1320"/>
                  </a:cubicBezTo>
                  <a:cubicBezTo>
                    <a:pt x="11607" y="1368"/>
                    <a:pt x="11526" y="1407"/>
                    <a:pt x="11444" y="1440"/>
                  </a:cubicBezTo>
                  <a:lnTo>
                    <a:pt x="11420" y="1450"/>
                  </a:lnTo>
                  <a:lnTo>
                    <a:pt x="11401" y="1455"/>
                  </a:lnTo>
                  <a:lnTo>
                    <a:pt x="11358" y="1474"/>
                  </a:lnTo>
                  <a:cubicBezTo>
                    <a:pt x="11065" y="1575"/>
                    <a:pt x="10758" y="1651"/>
                    <a:pt x="10451" y="1704"/>
                  </a:cubicBezTo>
                  <a:lnTo>
                    <a:pt x="10374" y="1719"/>
                  </a:lnTo>
                  <a:lnTo>
                    <a:pt x="10364" y="1719"/>
                  </a:lnTo>
                  <a:lnTo>
                    <a:pt x="10283" y="1733"/>
                  </a:lnTo>
                  <a:cubicBezTo>
                    <a:pt x="9452" y="1877"/>
                    <a:pt x="8401" y="1959"/>
                    <a:pt x="7311" y="1968"/>
                  </a:cubicBezTo>
                  <a:lnTo>
                    <a:pt x="6865" y="1968"/>
                  </a:lnTo>
                  <a:cubicBezTo>
                    <a:pt x="5770" y="1959"/>
                    <a:pt x="4724" y="1877"/>
                    <a:pt x="3893" y="1733"/>
                  </a:cubicBezTo>
                  <a:lnTo>
                    <a:pt x="3812" y="1719"/>
                  </a:lnTo>
                  <a:lnTo>
                    <a:pt x="3802" y="1719"/>
                  </a:lnTo>
                  <a:lnTo>
                    <a:pt x="3725" y="1704"/>
                  </a:lnTo>
                  <a:lnTo>
                    <a:pt x="3721" y="1704"/>
                  </a:lnTo>
                  <a:cubicBezTo>
                    <a:pt x="3394" y="1651"/>
                    <a:pt x="3073" y="1565"/>
                    <a:pt x="2765" y="1455"/>
                  </a:cubicBezTo>
                  <a:lnTo>
                    <a:pt x="2722" y="1440"/>
                  </a:lnTo>
                  <a:cubicBezTo>
                    <a:pt x="2660" y="1411"/>
                    <a:pt x="2597" y="1383"/>
                    <a:pt x="2535" y="1354"/>
                  </a:cubicBezTo>
                  <a:lnTo>
                    <a:pt x="2525" y="1349"/>
                  </a:lnTo>
                  <a:lnTo>
                    <a:pt x="2501" y="1335"/>
                  </a:lnTo>
                  <a:cubicBezTo>
                    <a:pt x="2449" y="1306"/>
                    <a:pt x="2396" y="1267"/>
                    <a:pt x="2353" y="1219"/>
                  </a:cubicBezTo>
                  <a:lnTo>
                    <a:pt x="2343" y="1205"/>
                  </a:lnTo>
                  <a:cubicBezTo>
                    <a:pt x="2338" y="1200"/>
                    <a:pt x="2333" y="1195"/>
                    <a:pt x="2333" y="1191"/>
                  </a:cubicBezTo>
                  <a:cubicBezTo>
                    <a:pt x="2348" y="1133"/>
                    <a:pt x="2597" y="893"/>
                    <a:pt x="3663" y="687"/>
                  </a:cubicBezTo>
                  <a:cubicBezTo>
                    <a:pt x="4580" y="509"/>
                    <a:pt x="5794" y="413"/>
                    <a:pt x="7081" y="413"/>
                  </a:cubicBezTo>
                  <a:close/>
                  <a:moveTo>
                    <a:pt x="10950" y="9020"/>
                  </a:moveTo>
                  <a:cubicBezTo>
                    <a:pt x="11204" y="9029"/>
                    <a:pt x="11439" y="9044"/>
                    <a:pt x="11670" y="9058"/>
                  </a:cubicBezTo>
                  <a:lnTo>
                    <a:pt x="11843" y="9068"/>
                  </a:lnTo>
                  <a:cubicBezTo>
                    <a:pt x="12140" y="9087"/>
                    <a:pt x="12587" y="9111"/>
                    <a:pt x="12966" y="9197"/>
                  </a:cubicBezTo>
                  <a:cubicBezTo>
                    <a:pt x="13235" y="9260"/>
                    <a:pt x="13566" y="9380"/>
                    <a:pt x="13614" y="9581"/>
                  </a:cubicBezTo>
                  <a:cubicBezTo>
                    <a:pt x="13667" y="9841"/>
                    <a:pt x="13283" y="10124"/>
                    <a:pt x="13048" y="10273"/>
                  </a:cubicBezTo>
                  <a:cubicBezTo>
                    <a:pt x="12649" y="10522"/>
                    <a:pt x="12159" y="10714"/>
                    <a:pt x="11948" y="10796"/>
                  </a:cubicBezTo>
                  <a:cubicBezTo>
                    <a:pt x="10547" y="11348"/>
                    <a:pt x="8910" y="11631"/>
                    <a:pt x="7086" y="11631"/>
                  </a:cubicBezTo>
                  <a:cubicBezTo>
                    <a:pt x="5262" y="11631"/>
                    <a:pt x="3625" y="11348"/>
                    <a:pt x="2228" y="10796"/>
                  </a:cubicBezTo>
                  <a:cubicBezTo>
                    <a:pt x="2017" y="10714"/>
                    <a:pt x="1522" y="10522"/>
                    <a:pt x="1128" y="10273"/>
                  </a:cubicBezTo>
                  <a:cubicBezTo>
                    <a:pt x="893" y="10124"/>
                    <a:pt x="509" y="9841"/>
                    <a:pt x="567" y="9586"/>
                  </a:cubicBezTo>
                  <a:cubicBezTo>
                    <a:pt x="668" y="9164"/>
                    <a:pt x="1877" y="9097"/>
                    <a:pt x="2333" y="9073"/>
                  </a:cubicBezTo>
                  <a:lnTo>
                    <a:pt x="2511" y="9058"/>
                  </a:lnTo>
                  <a:cubicBezTo>
                    <a:pt x="2741" y="9044"/>
                    <a:pt x="2977" y="9029"/>
                    <a:pt x="3231" y="9020"/>
                  </a:cubicBezTo>
                  <a:lnTo>
                    <a:pt x="3231" y="9365"/>
                  </a:lnTo>
                  <a:lnTo>
                    <a:pt x="3231" y="9380"/>
                  </a:lnTo>
                  <a:cubicBezTo>
                    <a:pt x="3231" y="9505"/>
                    <a:pt x="3231" y="9625"/>
                    <a:pt x="3226" y="9745"/>
                  </a:cubicBezTo>
                  <a:cubicBezTo>
                    <a:pt x="3221" y="9764"/>
                    <a:pt x="3221" y="9778"/>
                    <a:pt x="3221" y="9793"/>
                  </a:cubicBezTo>
                  <a:cubicBezTo>
                    <a:pt x="3221" y="9821"/>
                    <a:pt x="3226" y="9850"/>
                    <a:pt x="3231" y="9874"/>
                  </a:cubicBezTo>
                  <a:cubicBezTo>
                    <a:pt x="3236" y="9893"/>
                    <a:pt x="3241" y="9913"/>
                    <a:pt x="3250" y="9927"/>
                  </a:cubicBezTo>
                  <a:cubicBezTo>
                    <a:pt x="3260" y="9946"/>
                    <a:pt x="3269" y="9965"/>
                    <a:pt x="3279" y="9980"/>
                  </a:cubicBezTo>
                  <a:cubicBezTo>
                    <a:pt x="3413" y="10186"/>
                    <a:pt x="3793" y="10340"/>
                    <a:pt x="4465" y="10460"/>
                  </a:cubicBezTo>
                  <a:cubicBezTo>
                    <a:pt x="5166" y="10589"/>
                    <a:pt x="6102" y="10657"/>
                    <a:pt x="7090" y="10657"/>
                  </a:cubicBezTo>
                  <a:cubicBezTo>
                    <a:pt x="7335" y="10657"/>
                    <a:pt x="7580" y="10652"/>
                    <a:pt x="7820" y="10642"/>
                  </a:cubicBezTo>
                  <a:cubicBezTo>
                    <a:pt x="8454" y="10628"/>
                    <a:pt x="9087" y="10565"/>
                    <a:pt x="9716" y="10460"/>
                  </a:cubicBezTo>
                  <a:cubicBezTo>
                    <a:pt x="10499" y="10321"/>
                    <a:pt x="10883" y="10133"/>
                    <a:pt x="10945" y="9874"/>
                  </a:cubicBezTo>
                  <a:cubicBezTo>
                    <a:pt x="10955" y="9845"/>
                    <a:pt x="10959" y="9817"/>
                    <a:pt x="10959" y="9788"/>
                  </a:cubicBezTo>
                  <a:lnTo>
                    <a:pt x="10959" y="9769"/>
                  </a:lnTo>
                  <a:cubicBezTo>
                    <a:pt x="10955" y="9649"/>
                    <a:pt x="10955" y="9533"/>
                    <a:pt x="10950" y="9413"/>
                  </a:cubicBezTo>
                  <a:lnTo>
                    <a:pt x="10950" y="9409"/>
                  </a:lnTo>
                  <a:lnTo>
                    <a:pt x="10950" y="9356"/>
                  </a:lnTo>
                  <a:lnTo>
                    <a:pt x="10950" y="9034"/>
                  </a:lnTo>
                  <a:lnTo>
                    <a:pt x="10950" y="9020"/>
                  </a:lnTo>
                  <a:close/>
                  <a:moveTo>
                    <a:pt x="7090" y="0"/>
                  </a:moveTo>
                  <a:cubicBezTo>
                    <a:pt x="5756" y="0"/>
                    <a:pt x="4498" y="106"/>
                    <a:pt x="3553" y="293"/>
                  </a:cubicBezTo>
                  <a:cubicBezTo>
                    <a:pt x="3082" y="389"/>
                    <a:pt x="2708" y="499"/>
                    <a:pt x="2444" y="624"/>
                  </a:cubicBezTo>
                  <a:cubicBezTo>
                    <a:pt x="2324" y="677"/>
                    <a:pt x="1973" y="845"/>
                    <a:pt x="1940" y="1143"/>
                  </a:cubicBezTo>
                  <a:cubicBezTo>
                    <a:pt x="1940" y="1152"/>
                    <a:pt x="1940" y="1167"/>
                    <a:pt x="1940" y="1181"/>
                  </a:cubicBezTo>
                  <a:lnTo>
                    <a:pt x="1940" y="1191"/>
                  </a:lnTo>
                  <a:cubicBezTo>
                    <a:pt x="1940" y="1282"/>
                    <a:pt x="1969" y="1373"/>
                    <a:pt x="2026" y="1445"/>
                  </a:cubicBezTo>
                  <a:cubicBezTo>
                    <a:pt x="2309" y="2251"/>
                    <a:pt x="3097" y="4786"/>
                    <a:pt x="3221" y="8237"/>
                  </a:cubicBezTo>
                  <a:lnTo>
                    <a:pt x="3221" y="8247"/>
                  </a:lnTo>
                  <a:cubicBezTo>
                    <a:pt x="3226" y="8367"/>
                    <a:pt x="3231" y="8492"/>
                    <a:pt x="3231" y="8612"/>
                  </a:cubicBezTo>
                  <a:cubicBezTo>
                    <a:pt x="2972" y="8626"/>
                    <a:pt x="2727" y="8636"/>
                    <a:pt x="2492" y="8655"/>
                  </a:cubicBezTo>
                  <a:lnTo>
                    <a:pt x="2319" y="8665"/>
                  </a:lnTo>
                  <a:cubicBezTo>
                    <a:pt x="1633" y="8703"/>
                    <a:pt x="351" y="8770"/>
                    <a:pt x="183" y="9490"/>
                  </a:cubicBezTo>
                  <a:cubicBezTo>
                    <a:pt x="0" y="10253"/>
                    <a:pt x="1181" y="10820"/>
                    <a:pt x="2084" y="11175"/>
                  </a:cubicBezTo>
                  <a:cubicBezTo>
                    <a:pt x="3533" y="11746"/>
                    <a:pt x="5218" y="12034"/>
                    <a:pt x="7100" y="12034"/>
                  </a:cubicBezTo>
                  <a:cubicBezTo>
                    <a:pt x="8977" y="12034"/>
                    <a:pt x="10662" y="11746"/>
                    <a:pt x="12111" y="11175"/>
                  </a:cubicBezTo>
                  <a:cubicBezTo>
                    <a:pt x="13000" y="10820"/>
                    <a:pt x="14180" y="10258"/>
                    <a:pt x="13998" y="9490"/>
                  </a:cubicBezTo>
                  <a:cubicBezTo>
                    <a:pt x="13830" y="8775"/>
                    <a:pt x="12548" y="8703"/>
                    <a:pt x="11857" y="8665"/>
                  </a:cubicBezTo>
                  <a:lnTo>
                    <a:pt x="11689" y="8655"/>
                  </a:lnTo>
                  <a:cubicBezTo>
                    <a:pt x="11454" y="8636"/>
                    <a:pt x="11209" y="8626"/>
                    <a:pt x="10950" y="8612"/>
                  </a:cubicBezTo>
                  <a:cubicBezTo>
                    <a:pt x="10950" y="8492"/>
                    <a:pt x="10955" y="8372"/>
                    <a:pt x="10959" y="8247"/>
                  </a:cubicBezTo>
                  <a:cubicBezTo>
                    <a:pt x="11007" y="6860"/>
                    <a:pt x="11171" y="5482"/>
                    <a:pt x="11444" y="4119"/>
                  </a:cubicBezTo>
                  <a:cubicBezTo>
                    <a:pt x="11485" y="3962"/>
                    <a:pt x="11363" y="3867"/>
                    <a:pt x="11243" y="3867"/>
                  </a:cubicBezTo>
                  <a:cubicBezTo>
                    <a:pt x="11153" y="3867"/>
                    <a:pt x="11064" y="3921"/>
                    <a:pt x="11046" y="4042"/>
                  </a:cubicBezTo>
                  <a:cubicBezTo>
                    <a:pt x="10782" y="5372"/>
                    <a:pt x="10619" y="6716"/>
                    <a:pt x="10561" y="8069"/>
                  </a:cubicBezTo>
                  <a:cubicBezTo>
                    <a:pt x="9587" y="8247"/>
                    <a:pt x="8362" y="8343"/>
                    <a:pt x="7081" y="8343"/>
                  </a:cubicBezTo>
                  <a:cubicBezTo>
                    <a:pt x="6490" y="8343"/>
                    <a:pt x="5905" y="8324"/>
                    <a:pt x="5348" y="8285"/>
                  </a:cubicBezTo>
                  <a:cubicBezTo>
                    <a:pt x="5339" y="8284"/>
                    <a:pt x="5330" y="8284"/>
                    <a:pt x="5321" y="8284"/>
                  </a:cubicBezTo>
                  <a:cubicBezTo>
                    <a:pt x="5068" y="8284"/>
                    <a:pt x="5050" y="8679"/>
                    <a:pt x="5319" y="8689"/>
                  </a:cubicBezTo>
                  <a:cubicBezTo>
                    <a:pt x="5886" y="8732"/>
                    <a:pt x="6481" y="8751"/>
                    <a:pt x="7081" y="8751"/>
                  </a:cubicBezTo>
                  <a:cubicBezTo>
                    <a:pt x="8348" y="8751"/>
                    <a:pt x="9563" y="8655"/>
                    <a:pt x="10547" y="8487"/>
                  </a:cubicBezTo>
                  <a:lnTo>
                    <a:pt x="10547" y="8516"/>
                  </a:lnTo>
                  <a:cubicBezTo>
                    <a:pt x="10542" y="8607"/>
                    <a:pt x="10542" y="8698"/>
                    <a:pt x="10537" y="8785"/>
                  </a:cubicBezTo>
                  <a:lnTo>
                    <a:pt x="10537" y="8852"/>
                  </a:lnTo>
                  <a:lnTo>
                    <a:pt x="10537" y="8885"/>
                  </a:lnTo>
                  <a:lnTo>
                    <a:pt x="10537" y="9106"/>
                  </a:lnTo>
                  <a:lnTo>
                    <a:pt x="10537" y="9193"/>
                  </a:lnTo>
                  <a:lnTo>
                    <a:pt x="10537" y="9346"/>
                  </a:lnTo>
                  <a:lnTo>
                    <a:pt x="10537" y="9437"/>
                  </a:lnTo>
                  <a:lnTo>
                    <a:pt x="10537" y="9485"/>
                  </a:lnTo>
                  <a:cubicBezTo>
                    <a:pt x="10537" y="9581"/>
                    <a:pt x="10537" y="9673"/>
                    <a:pt x="10542" y="9769"/>
                  </a:cubicBezTo>
                  <a:cubicBezTo>
                    <a:pt x="10503" y="9807"/>
                    <a:pt x="10302" y="9956"/>
                    <a:pt x="9491" y="10085"/>
                  </a:cubicBezTo>
                  <a:cubicBezTo>
                    <a:pt x="8691" y="10196"/>
                    <a:pt x="7887" y="10251"/>
                    <a:pt x="7083" y="10251"/>
                  </a:cubicBezTo>
                  <a:cubicBezTo>
                    <a:pt x="6279" y="10251"/>
                    <a:pt x="5475" y="10196"/>
                    <a:pt x="4676" y="10085"/>
                  </a:cubicBezTo>
                  <a:cubicBezTo>
                    <a:pt x="4604" y="10076"/>
                    <a:pt x="4532" y="10061"/>
                    <a:pt x="4469" y="10052"/>
                  </a:cubicBezTo>
                  <a:cubicBezTo>
                    <a:pt x="4292" y="10018"/>
                    <a:pt x="4157" y="9985"/>
                    <a:pt x="4047" y="9951"/>
                  </a:cubicBezTo>
                  <a:lnTo>
                    <a:pt x="4009" y="9941"/>
                  </a:lnTo>
                  <a:cubicBezTo>
                    <a:pt x="3749" y="9860"/>
                    <a:pt x="3658" y="9797"/>
                    <a:pt x="3629" y="9769"/>
                  </a:cubicBezTo>
                  <a:cubicBezTo>
                    <a:pt x="3629" y="9697"/>
                    <a:pt x="3629" y="9625"/>
                    <a:pt x="3634" y="9548"/>
                  </a:cubicBezTo>
                  <a:lnTo>
                    <a:pt x="3634" y="9509"/>
                  </a:lnTo>
                  <a:lnTo>
                    <a:pt x="3634" y="9457"/>
                  </a:lnTo>
                  <a:lnTo>
                    <a:pt x="3634" y="9452"/>
                  </a:lnTo>
                  <a:cubicBezTo>
                    <a:pt x="3639" y="9121"/>
                    <a:pt x="3634" y="8799"/>
                    <a:pt x="3625" y="8487"/>
                  </a:cubicBezTo>
                  <a:lnTo>
                    <a:pt x="3625" y="8487"/>
                  </a:lnTo>
                  <a:cubicBezTo>
                    <a:pt x="3860" y="8525"/>
                    <a:pt x="4105" y="8564"/>
                    <a:pt x="4369" y="8593"/>
                  </a:cubicBezTo>
                  <a:cubicBezTo>
                    <a:pt x="4375" y="8593"/>
                    <a:pt x="4381" y="8593"/>
                    <a:pt x="4387" y="8593"/>
                  </a:cubicBezTo>
                  <a:cubicBezTo>
                    <a:pt x="4625" y="8593"/>
                    <a:pt x="4665" y="8236"/>
                    <a:pt x="4417" y="8189"/>
                  </a:cubicBezTo>
                  <a:cubicBezTo>
                    <a:pt x="4133" y="8156"/>
                    <a:pt x="3860" y="8117"/>
                    <a:pt x="3610" y="8069"/>
                  </a:cubicBezTo>
                  <a:cubicBezTo>
                    <a:pt x="3490" y="5175"/>
                    <a:pt x="2909" y="2928"/>
                    <a:pt x="2564" y="1810"/>
                  </a:cubicBezTo>
                  <a:lnTo>
                    <a:pt x="2564" y="1810"/>
                  </a:lnTo>
                  <a:cubicBezTo>
                    <a:pt x="2881" y="1935"/>
                    <a:pt x="3212" y="2026"/>
                    <a:pt x="3543" y="2083"/>
                  </a:cubicBezTo>
                  <a:cubicBezTo>
                    <a:pt x="4455" y="2266"/>
                    <a:pt x="5650" y="2367"/>
                    <a:pt x="6927" y="2376"/>
                  </a:cubicBezTo>
                  <a:lnTo>
                    <a:pt x="7244" y="2376"/>
                  </a:lnTo>
                  <a:cubicBezTo>
                    <a:pt x="8521" y="2367"/>
                    <a:pt x="9716" y="2266"/>
                    <a:pt x="10628" y="2083"/>
                  </a:cubicBezTo>
                  <a:cubicBezTo>
                    <a:pt x="10964" y="2026"/>
                    <a:pt x="11291" y="1935"/>
                    <a:pt x="11607" y="1810"/>
                  </a:cubicBezTo>
                  <a:lnTo>
                    <a:pt x="11607" y="1810"/>
                  </a:lnTo>
                  <a:cubicBezTo>
                    <a:pt x="11507" y="2141"/>
                    <a:pt x="11382" y="2583"/>
                    <a:pt x="11252" y="3111"/>
                  </a:cubicBezTo>
                  <a:cubicBezTo>
                    <a:pt x="11218" y="3266"/>
                    <a:pt x="11338" y="3361"/>
                    <a:pt x="11457" y="3361"/>
                  </a:cubicBezTo>
                  <a:cubicBezTo>
                    <a:pt x="11540" y="3361"/>
                    <a:pt x="11623" y="3314"/>
                    <a:pt x="11651" y="3207"/>
                  </a:cubicBezTo>
                  <a:cubicBezTo>
                    <a:pt x="11852" y="2352"/>
                    <a:pt x="12054" y="1747"/>
                    <a:pt x="12155" y="1445"/>
                  </a:cubicBezTo>
                  <a:cubicBezTo>
                    <a:pt x="12212" y="1373"/>
                    <a:pt x="12241" y="1282"/>
                    <a:pt x="12241" y="1191"/>
                  </a:cubicBezTo>
                  <a:lnTo>
                    <a:pt x="12241" y="1176"/>
                  </a:lnTo>
                  <a:lnTo>
                    <a:pt x="12241" y="1157"/>
                  </a:lnTo>
                  <a:lnTo>
                    <a:pt x="12241" y="1143"/>
                  </a:lnTo>
                  <a:cubicBezTo>
                    <a:pt x="12212" y="845"/>
                    <a:pt x="11857" y="677"/>
                    <a:pt x="11737" y="624"/>
                  </a:cubicBezTo>
                  <a:cubicBezTo>
                    <a:pt x="11473" y="499"/>
                    <a:pt x="11103" y="389"/>
                    <a:pt x="10633" y="293"/>
                  </a:cubicBezTo>
                  <a:cubicBezTo>
                    <a:pt x="9683" y="106"/>
                    <a:pt x="8425" y="0"/>
                    <a:pt x="709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18" name="Google Shape;25018;p76"/>
          <p:cNvGrpSpPr/>
          <p:nvPr/>
        </p:nvGrpSpPr>
        <p:grpSpPr>
          <a:xfrm>
            <a:off x="7539253" y="2893395"/>
            <a:ext cx="328186" cy="363429"/>
            <a:chOff x="7539253" y="2893395"/>
            <a:chExt cx="328186" cy="363429"/>
          </a:xfrm>
        </p:grpSpPr>
        <p:sp>
          <p:nvSpPr>
            <p:cNvPr id="25019" name="Google Shape;25019;p76"/>
            <p:cNvSpPr/>
            <p:nvPr/>
          </p:nvSpPr>
          <p:spPr>
            <a:xfrm>
              <a:off x="7655356" y="3110011"/>
              <a:ext cx="96111" cy="94617"/>
            </a:xfrm>
            <a:custGeom>
              <a:rect b="b" l="l" r="r" t="t"/>
              <a:pathLst>
                <a:path extrusionOk="0" h="3611" w="3668">
                  <a:moveTo>
                    <a:pt x="1143" y="0"/>
                  </a:moveTo>
                  <a:lnTo>
                    <a:pt x="1143" y="884"/>
                  </a:lnTo>
                  <a:cubicBezTo>
                    <a:pt x="1138" y="1272"/>
                    <a:pt x="922" y="1632"/>
                    <a:pt x="572" y="1805"/>
                  </a:cubicBezTo>
                  <a:lnTo>
                    <a:pt x="432" y="1877"/>
                  </a:lnTo>
                  <a:cubicBezTo>
                    <a:pt x="168" y="2007"/>
                    <a:pt x="0" y="2280"/>
                    <a:pt x="0" y="2573"/>
                  </a:cubicBezTo>
                  <a:lnTo>
                    <a:pt x="0" y="3610"/>
                  </a:lnTo>
                  <a:lnTo>
                    <a:pt x="3668" y="3610"/>
                  </a:lnTo>
                  <a:lnTo>
                    <a:pt x="3668" y="2573"/>
                  </a:lnTo>
                  <a:cubicBezTo>
                    <a:pt x="3668" y="2280"/>
                    <a:pt x="3505" y="2007"/>
                    <a:pt x="3241" y="1877"/>
                  </a:cubicBezTo>
                  <a:lnTo>
                    <a:pt x="3097" y="1805"/>
                  </a:lnTo>
                  <a:cubicBezTo>
                    <a:pt x="2751" y="1632"/>
                    <a:pt x="2530" y="1272"/>
                    <a:pt x="2530" y="884"/>
                  </a:cubicBezTo>
                  <a:lnTo>
                    <a:pt x="2530"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0" name="Google Shape;25020;p76"/>
            <p:cNvSpPr/>
            <p:nvPr/>
          </p:nvSpPr>
          <p:spPr>
            <a:xfrm>
              <a:off x="7703412" y="3110011"/>
              <a:ext cx="48055" cy="94617"/>
            </a:xfrm>
            <a:custGeom>
              <a:rect b="b" l="l" r="r" t="t"/>
              <a:pathLst>
                <a:path extrusionOk="0" h="3611" w="1834">
                  <a:moveTo>
                    <a:pt x="0" y="0"/>
                  </a:moveTo>
                  <a:lnTo>
                    <a:pt x="0" y="3610"/>
                  </a:lnTo>
                  <a:lnTo>
                    <a:pt x="1834" y="3610"/>
                  </a:lnTo>
                  <a:lnTo>
                    <a:pt x="1834" y="2573"/>
                  </a:lnTo>
                  <a:cubicBezTo>
                    <a:pt x="1834" y="2280"/>
                    <a:pt x="1671" y="2007"/>
                    <a:pt x="1407" y="1877"/>
                  </a:cubicBezTo>
                  <a:lnTo>
                    <a:pt x="1263" y="1805"/>
                  </a:lnTo>
                  <a:cubicBezTo>
                    <a:pt x="917" y="1632"/>
                    <a:pt x="696" y="1272"/>
                    <a:pt x="696" y="884"/>
                  </a:cubicBezTo>
                  <a:lnTo>
                    <a:pt x="696"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1" name="Google Shape;25021;p76"/>
            <p:cNvSpPr/>
            <p:nvPr/>
          </p:nvSpPr>
          <p:spPr>
            <a:xfrm>
              <a:off x="7617494" y="2913046"/>
              <a:ext cx="171967" cy="216616"/>
            </a:xfrm>
            <a:custGeom>
              <a:rect b="b" l="l" r="r" t="t"/>
              <a:pathLst>
                <a:path extrusionOk="0" h="8267" w="6563">
                  <a:moveTo>
                    <a:pt x="1" y="0"/>
                  </a:moveTo>
                  <a:lnTo>
                    <a:pt x="313" y="4205"/>
                  </a:lnTo>
                  <a:cubicBezTo>
                    <a:pt x="442" y="6015"/>
                    <a:pt x="1594" y="7589"/>
                    <a:pt x="3279" y="8266"/>
                  </a:cubicBezTo>
                  <a:cubicBezTo>
                    <a:pt x="4964" y="7589"/>
                    <a:pt x="6116" y="6015"/>
                    <a:pt x="6250" y="4205"/>
                  </a:cubicBezTo>
                  <a:lnTo>
                    <a:pt x="6562"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2" name="Google Shape;25022;p76"/>
            <p:cNvSpPr/>
            <p:nvPr/>
          </p:nvSpPr>
          <p:spPr>
            <a:xfrm>
              <a:off x="7703412" y="2913046"/>
              <a:ext cx="86049" cy="216485"/>
            </a:xfrm>
            <a:custGeom>
              <a:rect b="b" l="l" r="r" t="t"/>
              <a:pathLst>
                <a:path extrusionOk="0" h="8262" w="3284">
                  <a:moveTo>
                    <a:pt x="1978" y="0"/>
                  </a:moveTo>
                  <a:lnTo>
                    <a:pt x="1666" y="4205"/>
                  </a:lnTo>
                  <a:cubicBezTo>
                    <a:pt x="1570" y="5496"/>
                    <a:pt x="955" y="7167"/>
                    <a:pt x="0" y="8261"/>
                  </a:cubicBezTo>
                  <a:cubicBezTo>
                    <a:pt x="1685" y="7589"/>
                    <a:pt x="2837" y="6015"/>
                    <a:pt x="2971" y="4205"/>
                  </a:cubicBezTo>
                  <a:lnTo>
                    <a:pt x="3283" y="0"/>
                  </a:ln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3" name="Google Shape;25023;p76"/>
            <p:cNvSpPr/>
            <p:nvPr/>
          </p:nvSpPr>
          <p:spPr>
            <a:xfrm>
              <a:off x="7602768" y="2898818"/>
              <a:ext cx="201419" cy="24421"/>
            </a:xfrm>
            <a:custGeom>
              <a:rect b="b" l="l" r="r" t="t"/>
              <a:pathLst>
                <a:path extrusionOk="0" h="932" w="7687">
                  <a:moveTo>
                    <a:pt x="7440" y="1"/>
                  </a:moveTo>
                  <a:cubicBezTo>
                    <a:pt x="7437" y="1"/>
                    <a:pt x="7434" y="1"/>
                    <a:pt x="7432" y="1"/>
                  </a:cubicBezTo>
                  <a:lnTo>
                    <a:pt x="250" y="1"/>
                  </a:lnTo>
                  <a:cubicBezTo>
                    <a:pt x="111" y="1"/>
                    <a:pt x="1" y="111"/>
                    <a:pt x="1" y="250"/>
                  </a:cubicBezTo>
                  <a:lnTo>
                    <a:pt x="1" y="678"/>
                  </a:lnTo>
                  <a:cubicBezTo>
                    <a:pt x="1" y="817"/>
                    <a:pt x="111" y="932"/>
                    <a:pt x="250" y="932"/>
                  </a:cubicBezTo>
                  <a:lnTo>
                    <a:pt x="7432" y="932"/>
                  </a:lnTo>
                  <a:cubicBezTo>
                    <a:pt x="7571" y="932"/>
                    <a:pt x="7686" y="817"/>
                    <a:pt x="7686" y="678"/>
                  </a:cubicBezTo>
                  <a:lnTo>
                    <a:pt x="7686" y="250"/>
                  </a:lnTo>
                  <a:cubicBezTo>
                    <a:pt x="7686" y="114"/>
                    <a:pt x="7575" y="1"/>
                    <a:pt x="7440"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4" name="Google Shape;25024;p76"/>
            <p:cNvSpPr/>
            <p:nvPr/>
          </p:nvSpPr>
          <p:spPr>
            <a:xfrm>
              <a:off x="7602768" y="2904871"/>
              <a:ext cx="201419" cy="18368"/>
            </a:xfrm>
            <a:custGeom>
              <a:rect b="b" l="l" r="r" t="t"/>
              <a:pathLst>
                <a:path extrusionOk="0" h="701" w="7687">
                  <a:moveTo>
                    <a:pt x="1" y="0"/>
                  </a:moveTo>
                  <a:lnTo>
                    <a:pt x="1" y="19"/>
                  </a:lnTo>
                  <a:lnTo>
                    <a:pt x="1" y="447"/>
                  </a:lnTo>
                  <a:cubicBezTo>
                    <a:pt x="1" y="586"/>
                    <a:pt x="111" y="701"/>
                    <a:pt x="255" y="701"/>
                  </a:cubicBezTo>
                  <a:lnTo>
                    <a:pt x="7432" y="701"/>
                  </a:lnTo>
                  <a:cubicBezTo>
                    <a:pt x="7571" y="701"/>
                    <a:pt x="7686" y="586"/>
                    <a:pt x="7686" y="447"/>
                  </a:cubicBezTo>
                  <a:lnTo>
                    <a:pt x="7686" y="19"/>
                  </a:lnTo>
                  <a:lnTo>
                    <a:pt x="7686" y="0"/>
                  </a:lnTo>
                  <a:cubicBezTo>
                    <a:pt x="7677" y="131"/>
                    <a:pt x="7571" y="231"/>
                    <a:pt x="7441" y="231"/>
                  </a:cubicBezTo>
                  <a:cubicBezTo>
                    <a:pt x="7438" y="231"/>
                    <a:pt x="7435" y="231"/>
                    <a:pt x="7432" y="231"/>
                  </a:cubicBezTo>
                  <a:lnTo>
                    <a:pt x="250" y="231"/>
                  </a:lnTo>
                  <a:cubicBezTo>
                    <a:pt x="121" y="231"/>
                    <a:pt x="10" y="130"/>
                    <a:pt x="1" y="0"/>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5" name="Google Shape;25025;p76"/>
            <p:cNvSpPr/>
            <p:nvPr/>
          </p:nvSpPr>
          <p:spPr>
            <a:xfrm>
              <a:off x="7619511" y="3183954"/>
              <a:ext cx="167932" cy="48710"/>
            </a:xfrm>
            <a:custGeom>
              <a:rect b="b" l="l" r="r" t="t"/>
              <a:pathLst>
                <a:path extrusionOk="0" h="1859" w="6409">
                  <a:moveTo>
                    <a:pt x="692" y="1"/>
                  </a:moveTo>
                  <a:cubicBezTo>
                    <a:pt x="308" y="1"/>
                    <a:pt x="0" y="313"/>
                    <a:pt x="0" y="697"/>
                  </a:cubicBezTo>
                  <a:lnTo>
                    <a:pt x="0" y="1858"/>
                  </a:lnTo>
                  <a:lnTo>
                    <a:pt x="6409" y="1858"/>
                  </a:lnTo>
                  <a:lnTo>
                    <a:pt x="6409" y="697"/>
                  </a:lnTo>
                  <a:cubicBezTo>
                    <a:pt x="6409" y="313"/>
                    <a:pt x="6097" y="1"/>
                    <a:pt x="5713"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6" name="Google Shape;25026;p76"/>
            <p:cNvSpPr/>
            <p:nvPr/>
          </p:nvSpPr>
          <p:spPr>
            <a:xfrm>
              <a:off x="7619511" y="3184085"/>
              <a:ext cx="167932" cy="48579"/>
            </a:xfrm>
            <a:custGeom>
              <a:rect b="b" l="l" r="r" t="t"/>
              <a:pathLst>
                <a:path extrusionOk="0" h="1854" w="6409">
                  <a:moveTo>
                    <a:pt x="5721" y="1"/>
                  </a:moveTo>
                  <a:cubicBezTo>
                    <a:pt x="5718" y="1"/>
                    <a:pt x="5716" y="1"/>
                    <a:pt x="5713" y="1"/>
                  </a:cubicBezTo>
                  <a:lnTo>
                    <a:pt x="4988" y="1"/>
                  </a:lnTo>
                  <a:lnTo>
                    <a:pt x="4988" y="817"/>
                  </a:lnTo>
                  <a:cubicBezTo>
                    <a:pt x="4988" y="1105"/>
                    <a:pt x="4757" y="1335"/>
                    <a:pt x="4469" y="1335"/>
                  </a:cubicBezTo>
                  <a:lnTo>
                    <a:pt x="0" y="1335"/>
                  </a:lnTo>
                  <a:lnTo>
                    <a:pt x="0" y="1853"/>
                  </a:lnTo>
                  <a:lnTo>
                    <a:pt x="6409" y="1853"/>
                  </a:lnTo>
                  <a:lnTo>
                    <a:pt x="6409" y="692"/>
                  </a:lnTo>
                  <a:cubicBezTo>
                    <a:pt x="6404" y="311"/>
                    <a:pt x="6101" y="1"/>
                    <a:pt x="5721" y="1"/>
                  </a:cubicBezTo>
                  <a:close/>
                </a:path>
              </a:pathLst>
            </a:custGeom>
            <a:solidFill>
              <a:srgbClr val="ACBD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7" name="Google Shape;25027;p76"/>
            <p:cNvSpPr/>
            <p:nvPr/>
          </p:nvSpPr>
          <p:spPr>
            <a:xfrm>
              <a:off x="7603161" y="3228865"/>
              <a:ext cx="200633" cy="22665"/>
            </a:xfrm>
            <a:custGeom>
              <a:rect b="b" l="l" r="r" t="t"/>
              <a:pathLst>
                <a:path extrusionOk="0" h="865" w="7657">
                  <a:moveTo>
                    <a:pt x="70" y="0"/>
                  </a:moveTo>
                  <a:cubicBezTo>
                    <a:pt x="30" y="0"/>
                    <a:pt x="0" y="37"/>
                    <a:pt x="0" y="77"/>
                  </a:cubicBezTo>
                  <a:lnTo>
                    <a:pt x="0" y="788"/>
                  </a:lnTo>
                  <a:cubicBezTo>
                    <a:pt x="0" y="831"/>
                    <a:pt x="34" y="865"/>
                    <a:pt x="77" y="865"/>
                  </a:cubicBezTo>
                  <a:lnTo>
                    <a:pt x="7580" y="865"/>
                  </a:lnTo>
                  <a:cubicBezTo>
                    <a:pt x="7618" y="865"/>
                    <a:pt x="7657" y="831"/>
                    <a:pt x="7657" y="788"/>
                  </a:cubicBezTo>
                  <a:lnTo>
                    <a:pt x="7657" y="77"/>
                  </a:lnTo>
                  <a:cubicBezTo>
                    <a:pt x="7657" y="34"/>
                    <a:pt x="7623" y="0"/>
                    <a:pt x="7580" y="0"/>
                  </a:cubicBezTo>
                  <a:lnTo>
                    <a:pt x="77" y="0"/>
                  </a:lnTo>
                  <a:cubicBezTo>
                    <a:pt x="75" y="0"/>
                    <a:pt x="72" y="0"/>
                    <a:pt x="70"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8" name="Google Shape;25028;p76"/>
            <p:cNvSpPr/>
            <p:nvPr/>
          </p:nvSpPr>
          <p:spPr>
            <a:xfrm>
              <a:off x="7671445" y="3112893"/>
              <a:ext cx="63934" cy="23058"/>
            </a:xfrm>
            <a:custGeom>
              <a:rect b="b" l="l" r="r" t="t"/>
              <a:pathLst>
                <a:path extrusionOk="0" h="880" w="2440">
                  <a:moveTo>
                    <a:pt x="380" y="1"/>
                  </a:moveTo>
                  <a:cubicBezTo>
                    <a:pt x="169" y="1"/>
                    <a:pt x="1" y="169"/>
                    <a:pt x="1" y="380"/>
                  </a:cubicBezTo>
                  <a:lnTo>
                    <a:pt x="1" y="500"/>
                  </a:lnTo>
                  <a:cubicBezTo>
                    <a:pt x="1" y="706"/>
                    <a:pt x="169" y="879"/>
                    <a:pt x="380" y="879"/>
                  </a:cubicBezTo>
                  <a:lnTo>
                    <a:pt x="2060" y="879"/>
                  </a:lnTo>
                  <a:cubicBezTo>
                    <a:pt x="2271" y="879"/>
                    <a:pt x="2439" y="706"/>
                    <a:pt x="2439" y="500"/>
                  </a:cubicBezTo>
                  <a:lnTo>
                    <a:pt x="2439" y="380"/>
                  </a:lnTo>
                  <a:cubicBezTo>
                    <a:pt x="2439" y="169"/>
                    <a:pt x="2271" y="1"/>
                    <a:pt x="2060" y="1"/>
                  </a:cubicBezTo>
                  <a:close/>
                </a:path>
              </a:pathLst>
            </a:custGeom>
            <a:solidFill>
              <a:srgbClr val="A9BB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9" name="Google Shape;25029;p76"/>
            <p:cNvSpPr/>
            <p:nvPr/>
          </p:nvSpPr>
          <p:spPr>
            <a:xfrm>
              <a:off x="7671445" y="3118553"/>
              <a:ext cx="63934" cy="17267"/>
            </a:xfrm>
            <a:custGeom>
              <a:rect b="b" l="l" r="r" t="t"/>
              <a:pathLst>
                <a:path extrusionOk="0" h="659" w="2440">
                  <a:moveTo>
                    <a:pt x="34" y="1"/>
                  </a:moveTo>
                  <a:cubicBezTo>
                    <a:pt x="15" y="49"/>
                    <a:pt x="1" y="106"/>
                    <a:pt x="1" y="159"/>
                  </a:cubicBezTo>
                  <a:lnTo>
                    <a:pt x="1" y="279"/>
                  </a:lnTo>
                  <a:cubicBezTo>
                    <a:pt x="1" y="490"/>
                    <a:pt x="169" y="658"/>
                    <a:pt x="380" y="658"/>
                  </a:cubicBezTo>
                  <a:lnTo>
                    <a:pt x="2060" y="658"/>
                  </a:lnTo>
                  <a:cubicBezTo>
                    <a:pt x="2271" y="658"/>
                    <a:pt x="2439" y="490"/>
                    <a:pt x="2439" y="279"/>
                  </a:cubicBezTo>
                  <a:lnTo>
                    <a:pt x="2439" y="159"/>
                  </a:lnTo>
                  <a:cubicBezTo>
                    <a:pt x="2439" y="106"/>
                    <a:pt x="2430" y="49"/>
                    <a:pt x="2406" y="1"/>
                  </a:cubicBezTo>
                  <a:cubicBezTo>
                    <a:pt x="2343" y="135"/>
                    <a:pt x="2209" y="221"/>
                    <a:pt x="2060" y="221"/>
                  </a:cubicBezTo>
                  <a:lnTo>
                    <a:pt x="380" y="221"/>
                  </a:lnTo>
                  <a:cubicBezTo>
                    <a:pt x="231" y="221"/>
                    <a:pt x="97" y="135"/>
                    <a:pt x="34"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0" name="Google Shape;25030;p76"/>
            <p:cNvSpPr/>
            <p:nvPr/>
          </p:nvSpPr>
          <p:spPr>
            <a:xfrm>
              <a:off x="7650954" y="2948734"/>
              <a:ext cx="104915" cy="98705"/>
            </a:xfrm>
            <a:custGeom>
              <a:rect b="b" l="l" r="r" t="t"/>
              <a:pathLst>
                <a:path extrusionOk="0" h="3767" w="4004">
                  <a:moveTo>
                    <a:pt x="2004" y="0"/>
                  </a:moveTo>
                  <a:cubicBezTo>
                    <a:pt x="1979" y="0"/>
                    <a:pt x="1954" y="13"/>
                    <a:pt x="1944" y="40"/>
                  </a:cubicBezTo>
                  <a:lnTo>
                    <a:pt x="1474" y="1341"/>
                  </a:lnTo>
                  <a:lnTo>
                    <a:pt x="92" y="1384"/>
                  </a:lnTo>
                  <a:cubicBezTo>
                    <a:pt x="29" y="1384"/>
                    <a:pt x="0" y="1465"/>
                    <a:pt x="53" y="1504"/>
                  </a:cubicBezTo>
                  <a:lnTo>
                    <a:pt x="1138" y="2353"/>
                  </a:lnTo>
                  <a:lnTo>
                    <a:pt x="759" y="3683"/>
                  </a:lnTo>
                  <a:cubicBezTo>
                    <a:pt x="744" y="3728"/>
                    <a:pt x="781" y="3766"/>
                    <a:pt x="822" y="3766"/>
                  </a:cubicBezTo>
                  <a:cubicBezTo>
                    <a:pt x="835" y="3766"/>
                    <a:pt x="848" y="3763"/>
                    <a:pt x="860" y="3755"/>
                  </a:cubicBezTo>
                  <a:lnTo>
                    <a:pt x="2002" y="2982"/>
                  </a:lnTo>
                  <a:lnTo>
                    <a:pt x="3145" y="3755"/>
                  </a:lnTo>
                  <a:cubicBezTo>
                    <a:pt x="3157" y="3763"/>
                    <a:pt x="3169" y="3766"/>
                    <a:pt x="3182" y="3766"/>
                  </a:cubicBezTo>
                  <a:cubicBezTo>
                    <a:pt x="3224" y="3766"/>
                    <a:pt x="3260" y="3728"/>
                    <a:pt x="3245" y="3683"/>
                  </a:cubicBezTo>
                  <a:lnTo>
                    <a:pt x="2866" y="2353"/>
                  </a:lnTo>
                  <a:lnTo>
                    <a:pt x="3956" y="1504"/>
                  </a:lnTo>
                  <a:cubicBezTo>
                    <a:pt x="4004" y="1470"/>
                    <a:pt x="3980" y="1389"/>
                    <a:pt x="3917" y="1384"/>
                  </a:cubicBezTo>
                  <a:lnTo>
                    <a:pt x="2535" y="1341"/>
                  </a:lnTo>
                  <a:lnTo>
                    <a:pt x="2064" y="40"/>
                  </a:lnTo>
                  <a:cubicBezTo>
                    <a:pt x="2055" y="13"/>
                    <a:pt x="2030" y="0"/>
                    <a:pt x="2004"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1" name="Google Shape;25031;p76"/>
            <p:cNvSpPr/>
            <p:nvPr/>
          </p:nvSpPr>
          <p:spPr>
            <a:xfrm>
              <a:off x="7603161" y="3228865"/>
              <a:ext cx="200633" cy="22665"/>
            </a:xfrm>
            <a:custGeom>
              <a:rect b="b" l="l" r="r" t="t"/>
              <a:pathLst>
                <a:path extrusionOk="0" h="865" w="7657">
                  <a:moveTo>
                    <a:pt x="7587" y="0"/>
                  </a:moveTo>
                  <a:cubicBezTo>
                    <a:pt x="7585" y="0"/>
                    <a:pt x="7582" y="0"/>
                    <a:pt x="7580" y="0"/>
                  </a:cubicBezTo>
                  <a:lnTo>
                    <a:pt x="6236" y="0"/>
                  </a:lnTo>
                  <a:lnTo>
                    <a:pt x="6236" y="279"/>
                  </a:lnTo>
                  <a:cubicBezTo>
                    <a:pt x="6236" y="447"/>
                    <a:pt x="6101" y="581"/>
                    <a:pt x="5938" y="581"/>
                  </a:cubicBezTo>
                  <a:lnTo>
                    <a:pt x="77" y="581"/>
                  </a:lnTo>
                  <a:cubicBezTo>
                    <a:pt x="34" y="581"/>
                    <a:pt x="0" y="543"/>
                    <a:pt x="0" y="500"/>
                  </a:cubicBezTo>
                  <a:lnTo>
                    <a:pt x="0" y="788"/>
                  </a:lnTo>
                  <a:cubicBezTo>
                    <a:pt x="0" y="831"/>
                    <a:pt x="34" y="865"/>
                    <a:pt x="77" y="865"/>
                  </a:cubicBezTo>
                  <a:lnTo>
                    <a:pt x="7580" y="865"/>
                  </a:lnTo>
                  <a:cubicBezTo>
                    <a:pt x="7623" y="865"/>
                    <a:pt x="7657" y="831"/>
                    <a:pt x="7657" y="788"/>
                  </a:cubicBezTo>
                  <a:lnTo>
                    <a:pt x="7657" y="77"/>
                  </a:lnTo>
                  <a:cubicBezTo>
                    <a:pt x="7657" y="37"/>
                    <a:pt x="7627" y="0"/>
                    <a:pt x="7587"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2" name="Google Shape;25032;p76"/>
            <p:cNvSpPr/>
            <p:nvPr/>
          </p:nvSpPr>
          <p:spPr>
            <a:xfrm>
              <a:off x="7539253" y="2893395"/>
              <a:ext cx="328186" cy="363429"/>
            </a:xfrm>
            <a:custGeom>
              <a:rect b="b" l="l" r="r" t="t"/>
              <a:pathLst>
                <a:path extrusionOk="0" h="13870" w="12525">
                  <a:moveTo>
                    <a:pt x="2891" y="2238"/>
                  </a:moveTo>
                  <a:lnTo>
                    <a:pt x="3087" y="4970"/>
                  </a:lnTo>
                  <a:cubicBezTo>
                    <a:pt x="3140" y="5670"/>
                    <a:pt x="3342" y="6347"/>
                    <a:pt x="3678" y="6966"/>
                  </a:cubicBezTo>
                  <a:lnTo>
                    <a:pt x="2655" y="6453"/>
                  </a:lnTo>
                  <a:cubicBezTo>
                    <a:pt x="1278" y="5766"/>
                    <a:pt x="409" y="4360"/>
                    <a:pt x="409" y="2819"/>
                  </a:cubicBezTo>
                  <a:lnTo>
                    <a:pt x="409" y="2502"/>
                  </a:lnTo>
                  <a:cubicBezTo>
                    <a:pt x="409" y="2358"/>
                    <a:pt x="524" y="2238"/>
                    <a:pt x="668" y="2238"/>
                  </a:cubicBezTo>
                  <a:close/>
                  <a:moveTo>
                    <a:pt x="9299" y="1341"/>
                  </a:moveTo>
                  <a:lnTo>
                    <a:pt x="9044" y="4802"/>
                  </a:lnTo>
                  <a:cubicBezTo>
                    <a:pt x="9042" y="4938"/>
                    <a:pt x="9145" y="5010"/>
                    <a:pt x="9248" y="5010"/>
                  </a:cubicBezTo>
                  <a:cubicBezTo>
                    <a:pt x="9340" y="5010"/>
                    <a:pt x="9432" y="4953"/>
                    <a:pt x="9448" y="4835"/>
                  </a:cubicBezTo>
                  <a:lnTo>
                    <a:pt x="9640" y="2238"/>
                  </a:lnTo>
                  <a:lnTo>
                    <a:pt x="11862" y="2238"/>
                  </a:lnTo>
                  <a:cubicBezTo>
                    <a:pt x="12006" y="2238"/>
                    <a:pt x="12121" y="2353"/>
                    <a:pt x="12121" y="2497"/>
                  </a:cubicBezTo>
                  <a:lnTo>
                    <a:pt x="12126" y="2814"/>
                  </a:lnTo>
                  <a:cubicBezTo>
                    <a:pt x="12126" y="4355"/>
                    <a:pt x="11257" y="5762"/>
                    <a:pt x="9880" y="6453"/>
                  </a:cubicBezTo>
                  <a:lnTo>
                    <a:pt x="8857" y="6962"/>
                  </a:lnTo>
                  <a:cubicBezTo>
                    <a:pt x="9054" y="6597"/>
                    <a:pt x="9208" y="6208"/>
                    <a:pt x="9308" y="5810"/>
                  </a:cubicBezTo>
                  <a:cubicBezTo>
                    <a:pt x="9354" y="5648"/>
                    <a:pt x="9227" y="5545"/>
                    <a:pt x="9104" y="5545"/>
                  </a:cubicBezTo>
                  <a:cubicBezTo>
                    <a:pt x="9019" y="5545"/>
                    <a:pt x="8936" y="5595"/>
                    <a:pt x="8915" y="5709"/>
                  </a:cubicBezTo>
                  <a:cubicBezTo>
                    <a:pt x="8756" y="6323"/>
                    <a:pt x="8478" y="6899"/>
                    <a:pt x="8084" y="7398"/>
                  </a:cubicBezTo>
                  <a:cubicBezTo>
                    <a:pt x="8080" y="7408"/>
                    <a:pt x="8070" y="7418"/>
                    <a:pt x="8065" y="7427"/>
                  </a:cubicBezTo>
                  <a:cubicBezTo>
                    <a:pt x="7835" y="7715"/>
                    <a:pt x="7576" y="7970"/>
                    <a:pt x="7283" y="8195"/>
                  </a:cubicBezTo>
                  <a:lnTo>
                    <a:pt x="7264" y="8190"/>
                  </a:lnTo>
                  <a:lnTo>
                    <a:pt x="7235" y="8181"/>
                  </a:lnTo>
                  <a:lnTo>
                    <a:pt x="7211" y="8176"/>
                  </a:lnTo>
                  <a:lnTo>
                    <a:pt x="7177" y="8171"/>
                  </a:lnTo>
                  <a:lnTo>
                    <a:pt x="5353" y="8171"/>
                  </a:lnTo>
                  <a:lnTo>
                    <a:pt x="5319" y="8176"/>
                  </a:lnTo>
                  <a:lnTo>
                    <a:pt x="5300" y="8181"/>
                  </a:lnTo>
                  <a:lnTo>
                    <a:pt x="5267" y="8190"/>
                  </a:lnTo>
                  <a:lnTo>
                    <a:pt x="5247" y="8195"/>
                  </a:lnTo>
                  <a:cubicBezTo>
                    <a:pt x="4964" y="7974"/>
                    <a:pt x="4710" y="7725"/>
                    <a:pt x="4484" y="7446"/>
                  </a:cubicBezTo>
                  <a:cubicBezTo>
                    <a:pt x="4470" y="7427"/>
                    <a:pt x="4455" y="7408"/>
                    <a:pt x="4441" y="7389"/>
                  </a:cubicBezTo>
                  <a:cubicBezTo>
                    <a:pt x="3894" y="6683"/>
                    <a:pt x="3563" y="5834"/>
                    <a:pt x="3495" y="4941"/>
                  </a:cubicBezTo>
                  <a:lnTo>
                    <a:pt x="3231" y="1341"/>
                  </a:lnTo>
                  <a:close/>
                  <a:moveTo>
                    <a:pt x="7134" y="8584"/>
                  </a:moveTo>
                  <a:lnTo>
                    <a:pt x="7158" y="8589"/>
                  </a:lnTo>
                  <a:cubicBezTo>
                    <a:pt x="7172" y="8594"/>
                    <a:pt x="7187" y="8598"/>
                    <a:pt x="7201" y="8608"/>
                  </a:cubicBezTo>
                  <a:cubicBezTo>
                    <a:pt x="7249" y="8642"/>
                    <a:pt x="7283" y="8694"/>
                    <a:pt x="7283" y="8757"/>
                  </a:cubicBezTo>
                  <a:lnTo>
                    <a:pt x="7283" y="8877"/>
                  </a:lnTo>
                  <a:cubicBezTo>
                    <a:pt x="7283" y="8973"/>
                    <a:pt x="7206" y="9055"/>
                    <a:pt x="7110" y="9055"/>
                  </a:cubicBezTo>
                  <a:lnTo>
                    <a:pt x="5430" y="9055"/>
                  </a:lnTo>
                  <a:cubicBezTo>
                    <a:pt x="5329" y="9055"/>
                    <a:pt x="5252" y="8973"/>
                    <a:pt x="5252" y="8877"/>
                  </a:cubicBezTo>
                  <a:lnTo>
                    <a:pt x="5252" y="8757"/>
                  </a:lnTo>
                  <a:cubicBezTo>
                    <a:pt x="5252" y="8694"/>
                    <a:pt x="5281" y="8642"/>
                    <a:pt x="5334" y="8608"/>
                  </a:cubicBezTo>
                  <a:cubicBezTo>
                    <a:pt x="5343" y="8598"/>
                    <a:pt x="5363" y="8594"/>
                    <a:pt x="5377" y="8589"/>
                  </a:cubicBezTo>
                  <a:lnTo>
                    <a:pt x="5401" y="8584"/>
                  </a:lnTo>
                  <a:close/>
                  <a:moveTo>
                    <a:pt x="6798" y="9458"/>
                  </a:moveTo>
                  <a:cubicBezTo>
                    <a:pt x="6889" y="9803"/>
                    <a:pt x="7120" y="10096"/>
                    <a:pt x="7436" y="10255"/>
                  </a:cubicBezTo>
                  <a:lnTo>
                    <a:pt x="7441" y="10255"/>
                  </a:lnTo>
                  <a:lnTo>
                    <a:pt x="7580" y="10327"/>
                  </a:lnTo>
                  <a:cubicBezTo>
                    <a:pt x="7777" y="10423"/>
                    <a:pt x="7902" y="10624"/>
                    <a:pt x="7897" y="10845"/>
                  </a:cubicBezTo>
                  <a:lnTo>
                    <a:pt x="7897" y="10888"/>
                  </a:lnTo>
                  <a:lnTo>
                    <a:pt x="4638" y="10888"/>
                  </a:lnTo>
                  <a:lnTo>
                    <a:pt x="4638" y="10845"/>
                  </a:lnTo>
                  <a:cubicBezTo>
                    <a:pt x="4638" y="10624"/>
                    <a:pt x="4758" y="10423"/>
                    <a:pt x="4955" y="10327"/>
                  </a:cubicBezTo>
                  <a:lnTo>
                    <a:pt x="5094" y="10255"/>
                  </a:lnTo>
                  <a:cubicBezTo>
                    <a:pt x="5415" y="10096"/>
                    <a:pt x="5651" y="9803"/>
                    <a:pt x="5737" y="9458"/>
                  </a:cubicBezTo>
                  <a:close/>
                  <a:moveTo>
                    <a:pt x="8776" y="11296"/>
                  </a:moveTo>
                  <a:cubicBezTo>
                    <a:pt x="9049" y="11296"/>
                    <a:pt x="9265" y="11517"/>
                    <a:pt x="9265" y="11786"/>
                  </a:cubicBezTo>
                  <a:lnTo>
                    <a:pt x="9265" y="12597"/>
                  </a:lnTo>
                  <a:lnTo>
                    <a:pt x="3265" y="12597"/>
                  </a:lnTo>
                  <a:lnTo>
                    <a:pt x="3265" y="11786"/>
                  </a:lnTo>
                  <a:cubicBezTo>
                    <a:pt x="3265" y="11517"/>
                    <a:pt x="3486" y="11296"/>
                    <a:pt x="3759" y="11296"/>
                  </a:cubicBezTo>
                  <a:close/>
                  <a:moveTo>
                    <a:pt x="9899" y="13005"/>
                  </a:moveTo>
                  <a:lnTo>
                    <a:pt x="9899" y="13466"/>
                  </a:lnTo>
                  <a:lnTo>
                    <a:pt x="2636" y="13466"/>
                  </a:lnTo>
                  <a:lnTo>
                    <a:pt x="2636" y="13005"/>
                  </a:lnTo>
                  <a:close/>
                  <a:moveTo>
                    <a:pt x="4384" y="1"/>
                  </a:moveTo>
                  <a:cubicBezTo>
                    <a:pt x="4119" y="1"/>
                    <a:pt x="4119" y="410"/>
                    <a:pt x="4384" y="410"/>
                  </a:cubicBezTo>
                  <a:cubicBezTo>
                    <a:pt x="4389" y="410"/>
                    <a:pt x="4393" y="410"/>
                    <a:pt x="4398" y="409"/>
                  </a:cubicBezTo>
                  <a:lnTo>
                    <a:pt x="9856" y="409"/>
                  </a:lnTo>
                  <a:cubicBezTo>
                    <a:pt x="9884" y="409"/>
                    <a:pt x="9904" y="433"/>
                    <a:pt x="9904" y="457"/>
                  </a:cubicBezTo>
                  <a:lnTo>
                    <a:pt x="9904" y="885"/>
                  </a:lnTo>
                  <a:cubicBezTo>
                    <a:pt x="9904" y="913"/>
                    <a:pt x="9884" y="937"/>
                    <a:pt x="9856" y="937"/>
                  </a:cubicBezTo>
                  <a:lnTo>
                    <a:pt x="2674" y="937"/>
                  </a:lnTo>
                  <a:cubicBezTo>
                    <a:pt x="2650" y="937"/>
                    <a:pt x="2626" y="913"/>
                    <a:pt x="2626" y="885"/>
                  </a:cubicBezTo>
                  <a:lnTo>
                    <a:pt x="2626" y="457"/>
                  </a:lnTo>
                  <a:cubicBezTo>
                    <a:pt x="2626" y="433"/>
                    <a:pt x="2650" y="409"/>
                    <a:pt x="2674" y="409"/>
                  </a:cubicBezTo>
                  <a:lnTo>
                    <a:pt x="3447" y="409"/>
                  </a:lnTo>
                  <a:cubicBezTo>
                    <a:pt x="3707" y="395"/>
                    <a:pt x="3707" y="16"/>
                    <a:pt x="3447" y="1"/>
                  </a:cubicBezTo>
                  <a:lnTo>
                    <a:pt x="2674" y="1"/>
                  </a:lnTo>
                  <a:cubicBezTo>
                    <a:pt x="2425" y="1"/>
                    <a:pt x="2218" y="208"/>
                    <a:pt x="2218" y="457"/>
                  </a:cubicBezTo>
                  <a:lnTo>
                    <a:pt x="2218" y="885"/>
                  </a:lnTo>
                  <a:cubicBezTo>
                    <a:pt x="2218" y="1139"/>
                    <a:pt x="2425" y="1341"/>
                    <a:pt x="2674" y="1341"/>
                  </a:cubicBezTo>
                  <a:lnTo>
                    <a:pt x="2823" y="1341"/>
                  </a:lnTo>
                  <a:lnTo>
                    <a:pt x="2862" y="1835"/>
                  </a:lnTo>
                  <a:lnTo>
                    <a:pt x="668" y="1835"/>
                  </a:lnTo>
                  <a:cubicBezTo>
                    <a:pt x="298" y="1835"/>
                    <a:pt x="1" y="2133"/>
                    <a:pt x="1" y="2497"/>
                  </a:cubicBezTo>
                  <a:lnTo>
                    <a:pt x="1" y="2819"/>
                  </a:lnTo>
                  <a:cubicBezTo>
                    <a:pt x="1" y="4509"/>
                    <a:pt x="956" y="6059"/>
                    <a:pt x="2473" y="6818"/>
                  </a:cubicBezTo>
                  <a:lnTo>
                    <a:pt x="4086" y="7624"/>
                  </a:lnTo>
                  <a:cubicBezTo>
                    <a:pt x="4105" y="7634"/>
                    <a:pt x="4119" y="7643"/>
                    <a:pt x="4134" y="7662"/>
                  </a:cubicBezTo>
                  <a:lnTo>
                    <a:pt x="4148" y="7677"/>
                  </a:lnTo>
                  <a:cubicBezTo>
                    <a:pt x="4225" y="7787"/>
                    <a:pt x="4143" y="7936"/>
                    <a:pt x="4014" y="7936"/>
                  </a:cubicBezTo>
                  <a:lnTo>
                    <a:pt x="3783" y="7936"/>
                  </a:lnTo>
                  <a:cubicBezTo>
                    <a:pt x="3779" y="7936"/>
                    <a:pt x="3774" y="7936"/>
                    <a:pt x="3770" y="7936"/>
                  </a:cubicBezTo>
                  <a:cubicBezTo>
                    <a:pt x="3505" y="7936"/>
                    <a:pt x="3505" y="8344"/>
                    <a:pt x="3770" y="8344"/>
                  </a:cubicBezTo>
                  <a:cubicBezTo>
                    <a:pt x="3774" y="8344"/>
                    <a:pt x="3779" y="8344"/>
                    <a:pt x="3783" y="8344"/>
                  </a:cubicBezTo>
                  <a:lnTo>
                    <a:pt x="4014" y="8344"/>
                  </a:lnTo>
                  <a:cubicBezTo>
                    <a:pt x="4211" y="8339"/>
                    <a:pt x="4393" y="8238"/>
                    <a:pt x="4499" y="8070"/>
                  </a:cubicBezTo>
                  <a:cubicBezTo>
                    <a:pt x="4633" y="8210"/>
                    <a:pt x="4772" y="8339"/>
                    <a:pt x="4926" y="8459"/>
                  </a:cubicBezTo>
                  <a:cubicBezTo>
                    <a:pt x="4873" y="8550"/>
                    <a:pt x="4844" y="8651"/>
                    <a:pt x="4844" y="8752"/>
                  </a:cubicBezTo>
                  <a:lnTo>
                    <a:pt x="4844" y="8872"/>
                  </a:lnTo>
                  <a:cubicBezTo>
                    <a:pt x="4844" y="9151"/>
                    <a:pt x="5041" y="9391"/>
                    <a:pt x="5315" y="9443"/>
                  </a:cubicBezTo>
                  <a:cubicBezTo>
                    <a:pt x="5238" y="9640"/>
                    <a:pt x="5099" y="9799"/>
                    <a:pt x="4911" y="9890"/>
                  </a:cubicBezTo>
                  <a:lnTo>
                    <a:pt x="4772" y="9962"/>
                  </a:lnTo>
                  <a:cubicBezTo>
                    <a:pt x="4441" y="10125"/>
                    <a:pt x="4230" y="10466"/>
                    <a:pt x="4230" y="10840"/>
                  </a:cubicBezTo>
                  <a:lnTo>
                    <a:pt x="4230" y="10888"/>
                  </a:lnTo>
                  <a:lnTo>
                    <a:pt x="3759" y="10888"/>
                  </a:lnTo>
                  <a:cubicBezTo>
                    <a:pt x="3265" y="10888"/>
                    <a:pt x="2867" y="11291"/>
                    <a:pt x="2862" y="11786"/>
                  </a:cubicBezTo>
                  <a:lnTo>
                    <a:pt x="2862" y="12592"/>
                  </a:lnTo>
                  <a:lnTo>
                    <a:pt x="2516" y="12592"/>
                  </a:lnTo>
                  <a:cubicBezTo>
                    <a:pt x="2362" y="12592"/>
                    <a:pt x="2233" y="12722"/>
                    <a:pt x="2233" y="12875"/>
                  </a:cubicBezTo>
                  <a:lnTo>
                    <a:pt x="2233" y="13586"/>
                  </a:lnTo>
                  <a:cubicBezTo>
                    <a:pt x="2233" y="13744"/>
                    <a:pt x="2362" y="13869"/>
                    <a:pt x="2516" y="13869"/>
                  </a:cubicBezTo>
                  <a:lnTo>
                    <a:pt x="10019" y="13869"/>
                  </a:lnTo>
                  <a:cubicBezTo>
                    <a:pt x="10172" y="13869"/>
                    <a:pt x="10297" y="13744"/>
                    <a:pt x="10297" y="13586"/>
                  </a:cubicBezTo>
                  <a:lnTo>
                    <a:pt x="10297" y="12875"/>
                  </a:lnTo>
                  <a:cubicBezTo>
                    <a:pt x="10297" y="12722"/>
                    <a:pt x="10172" y="12592"/>
                    <a:pt x="10019" y="12592"/>
                  </a:cubicBezTo>
                  <a:lnTo>
                    <a:pt x="9673" y="12592"/>
                  </a:lnTo>
                  <a:lnTo>
                    <a:pt x="9673" y="11786"/>
                  </a:lnTo>
                  <a:cubicBezTo>
                    <a:pt x="9668" y="11291"/>
                    <a:pt x="9270" y="10888"/>
                    <a:pt x="8776" y="10888"/>
                  </a:cubicBezTo>
                  <a:lnTo>
                    <a:pt x="8300" y="10888"/>
                  </a:lnTo>
                  <a:lnTo>
                    <a:pt x="8300" y="10840"/>
                  </a:lnTo>
                  <a:cubicBezTo>
                    <a:pt x="8305" y="10466"/>
                    <a:pt x="8094" y="10125"/>
                    <a:pt x="7763" y="9962"/>
                  </a:cubicBezTo>
                  <a:lnTo>
                    <a:pt x="7624" y="9890"/>
                  </a:lnTo>
                  <a:cubicBezTo>
                    <a:pt x="7436" y="9799"/>
                    <a:pt x="7292" y="9640"/>
                    <a:pt x="7220" y="9443"/>
                  </a:cubicBezTo>
                  <a:cubicBezTo>
                    <a:pt x="7494" y="9391"/>
                    <a:pt x="7691" y="9151"/>
                    <a:pt x="7691" y="8872"/>
                  </a:cubicBezTo>
                  <a:lnTo>
                    <a:pt x="7691" y="8752"/>
                  </a:lnTo>
                  <a:cubicBezTo>
                    <a:pt x="7691" y="8651"/>
                    <a:pt x="7662" y="8550"/>
                    <a:pt x="7609" y="8459"/>
                  </a:cubicBezTo>
                  <a:cubicBezTo>
                    <a:pt x="7758" y="8339"/>
                    <a:pt x="7902" y="8210"/>
                    <a:pt x="8036" y="8070"/>
                  </a:cubicBezTo>
                  <a:cubicBezTo>
                    <a:pt x="8142" y="8238"/>
                    <a:pt x="8324" y="8339"/>
                    <a:pt x="8521" y="8344"/>
                  </a:cubicBezTo>
                  <a:lnTo>
                    <a:pt x="8747" y="8344"/>
                  </a:lnTo>
                  <a:cubicBezTo>
                    <a:pt x="8751" y="8344"/>
                    <a:pt x="8756" y="8344"/>
                    <a:pt x="8761" y="8344"/>
                  </a:cubicBezTo>
                  <a:cubicBezTo>
                    <a:pt x="9030" y="8344"/>
                    <a:pt x="9030" y="7936"/>
                    <a:pt x="8761" y="7936"/>
                  </a:cubicBezTo>
                  <a:cubicBezTo>
                    <a:pt x="8756" y="7936"/>
                    <a:pt x="8751" y="7936"/>
                    <a:pt x="8747" y="7936"/>
                  </a:cubicBezTo>
                  <a:lnTo>
                    <a:pt x="8516" y="7936"/>
                  </a:lnTo>
                  <a:cubicBezTo>
                    <a:pt x="8377" y="7936"/>
                    <a:pt x="8300" y="7778"/>
                    <a:pt x="8387" y="7667"/>
                  </a:cubicBezTo>
                  <a:cubicBezTo>
                    <a:pt x="8401" y="7648"/>
                    <a:pt x="8420" y="7634"/>
                    <a:pt x="8440" y="7624"/>
                  </a:cubicBezTo>
                  <a:lnTo>
                    <a:pt x="10057" y="6818"/>
                  </a:lnTo>
                  <a:cubicBezTo>
                    <a:pt x="11569" y="6059"/>
                    <a:pt x="12525" y="4513"/>
                    <a:pt x="12525" y="2819"/>
                  </a:cubicBezTo>
                  <a:lnTo>
                    <a:pt x="12525" y="2502"/>
                  </a:lnTo>
                  <a:cubicBezTo>
                    <a:pt x="12525" y="2133"/>
                    <a:pt x="12232" y="1835"/>
                    <a:pt x="11862" y="1835"/>
                  </a:cubicBezTo>
                  <a:lnTo>
                    <a:pt x="9673" y="1835"/>
                  </a:lnTo>
                  <a:lnTo>
                    <a:pt x="9707" y="1341"/>
                  </a:lnTo>
                  <a:lnTo>
                    <a:pt x="9856" y="1341"/>
                  </a:lnTo>
                  <a:cubicBezTo>
                    <a:pt x="10105" y="1341"/>
                    <a:pt x="10312" y="1139"/>
                    <a:pt x="10312" y="885"/>
                  </a:cubicBezTo>
                  <a:lnTo>
                    <a:pt x="10312" y="457"/>
                  </a:lnTo>
                  <a:cubicBezTo>
                    <a:pt x="10312" y="208"/>
                    <a:pt x="10105" y="1"/>
                    <a:pt x="9856" y="1"/>
                  </a:cubicBezTo>
                  <a:lnTo>
                    <a:pt x="4398" y="1"/>
                  </a:lnTo>
                  <a:cubicBezTo>
                    <a:pt x="4393" y="1"/>
                    <a:pt x="4389" y="1"/>
                    <a:pt x="438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3" name="Google Shape;25033;p76"/>
            <p:cNvSpPr/>
            <p:nvPr/>
          </p:nvSpPr>
          <p:spPr>
            <a:xfrm>
              <a:off x="7643906" y="2943284"/>
              <a:ext cx="119143" cy="109526"/>
            </a:xfrm>
            <a:custGeom>
              <a:rect b="b" l="l" r="r" t="t"/>
              <a:pathLst>
                <a:path extrusionOk="0" h="4180" w="4547">
                  <a:moveTo>
                    <a:pt x="2271" y="675"/>
                  </a:moveTo>
                  <a:lnTo>
                    <a:pt x="2612" y="1616"/>
                  </a:lnTo>
                  <a:cubicBezTo>
                    <a:pt x="2641" y="1697"/>
                    <a:pt x="2713" y="1750"/>
                    <a:pt x="2799" y="1750"/>
                  </a:cubicBezTo>
                  <a:lnTo>
                    <a:pt x="3802" y="1784"/>
                  </a:lnTo>
                  <a:lnTo>
                    <a:pt x="3010" y="2403"/>
                  </a:lnTo>
                  <a:cubicBezTo>
                    <a:pt x="2943" y="2451"/>
                    <a:pt x="2914" y="2537"/>
                    <a:pt x="2938" y="2619"/>
                  </a:cubicBezTo>
                  <a:lnTo>
                    <a:pt x="3217" y="3584"/>
                  </a:lnTo>
                  <a:lnTo>
                    <a:pt x="2386" y="3018"/>
                  </a:lnTo>
                  <a:cubicBezTo>
                    <a:pt x="2353" y="2996"/>
                    <a:pt x="2313" y="2985"/>
                    <a:pt x="2273" y="2985"/>
                  </a:cubicBezTo>
                  <a:cubicBezTo>
                    <a:pt x="2233" y="2985"/>
                    <a:pt x="2192" y="2996"/>
                    <a:pt x="2156" y="3018"/>
                  </a:cubicBezTo>
                  <a:lnTo>
                    <a:pt x="1325" y="3584"/>
                  </a:lnTo>
                  <a:lnTo>
                    <a:pt x="1604" y="2619"/>
                  </a:lnTo>
                  <a:cubicBezTo>
                    <a:pt x="1628" y="2537"/>
                    <a:pt x="1599" y="2451"/>
                    <a:pt x="1537" y="2403"/>
                  </a:cubicBezTo>
                  <a:lnTo>
                    <a:pt x="745" y="1784"/>
                  </a:lnTo>
                  <a:lnTo>
                    <a:pt x="1748" y="1750"/>
                  </a:lnTo>
                  <a:cubicBezTo>
                    <a:pt x="1829" y="1750"/>
                    <a:pt x="1901" y="1697"/>
                    <a:pt x="1930" y="1616"/>
                  </a:cubicBezTo>
                  <a:lnTo>
                    <a:pt x="2271" y="675"/>
                  </a:lnTo>
                  <a:close/>
                  <a:moveTo>
                    <a:pt x="2271" y="1"/>
                  </a:moveTo>
                  <a:cubicBezTo>
                    <a:pt x="2165" y="1"/>
                    <a:pt x="2060" y="61"/>
                    <a:pt x="2017" y="181"/>
                  </a:cubicBezTo>
                  <a:lnTo>
                    <a:pt x="1594" y="1352"/>
                  </a:lnTo>
                  <a:lnTo>
                    <a:pt x="351" y="1390"/>
                  </a:lnTo>
                  <a:cubicBezTo>
                    <a:pt x="101" y="1400"/>
                    <a:pt x="1" y="1717"/>
                    <a:pt x="193" y="1870"/>
                  </a:cubicBezTo>
                  <a:lnTo>
                    <a:pt x="1177" y="2633"/>
                  </a:lnTo>
                  <a:lnTo>
                    <a:pt x="831" y="3829"/>
                  </a:lnTo>
                  <a:cubicBezTo>
                    <a:pt x="776" y="4017"/>
                    <a:pt x="924" y="4179"/>
                    <a:pt x="1090" y="4179"/>
                  </a:cubicBezTo>
                  <a:cubicBezTo>
                    <a:pt x="1140" y="4179"/>
                    <a:pt x="1191" y="4165"/>
                    <a:pt x="1239" y="4131"/>
                  </a:cubicBezTo>
                  <a:lnTo>
                    <a:pt x="2271" y="3435"/>
                  </a:lnTo>
                  <a:lnTo>
                    <a:pt x="3303" y="4131"/>
                  </a:lnTo>
                  <a:cubicBezTo>
                    <a:pt x="3351" y="4165"/>
                    <a:pt x="3403" y="4179"/>
                    <a:pt x="3453" y="4179"/>
                  </a:cubicBezTo>
                  <a:cubicBezTo>
                    <a:pt x="3620" y="4179"/>
                    <a:pt x="3770" y="4017"/>
                    <a:pt x="3711" y="3829"/>
                  </a:cubicBezTo>
                  <a:lnTo>
                    <a:pt x="3366" y="2633"/>
                  </a:lnTo>
                  <a:lnTo>
                    <a:pt x="4350" y="1870"/>
                  </a:lnTo>
                  <a:cubicBezTo>
                    <a:pt x="4546" y="1717"/>
                    <a:pt x="4441" y="1400"/>
                    <a:pt x="4191" y="1390"/>
                  </a:cubicBezTo>
                  <a:lnTo>
                    <a:pt x="2948" y="1352"/>
                  </a:lnTo>
                  <a:lnTo>
                    <a:pt x="2526" y="181"/>
                  </a:lnTo>
                  <a:cubicBezTo>
                    <a:pt x="2482" y="61"/>
                    <a:pt x="2377" y="1"/>
                    <a:pt x="227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34" name="Google Shape;25034;p76"/>
          <p:cNvGrpSpPr/>
          <p:nvPr/>
        </p:nvGrpSpPr>
        <p:grpSpPr>
          <a:xfrm>
            <a:off x="8004138" y="2893421"/>
            <a:ext cx="317365" cy="363402"/>
            <a:chOff x="8004138" y="2893421"/>
            <a:chExt cx="317365" cy="363402"/>
          </a:xfrm>
        </p:grpSpPr>
        <p:sp>
          <p:nvSpPr>
            <p:cNvPr id="25035" name="Google Shape;25035;p76"/>
            <p:cNvSpPr/>
            <p:nvPr/>
          </p:nvSpPr>
          <p:spPr>
            <a:xfrm>
              <a:off x="8069408" y="3163962"/>
              <a:ext cx="27329" cy="87569"/>
            </a:xfrm>
            <a:custGeom>
              <a:rect b="b" l="l" r="r" t="t"/>
              <a:pathLst>
                <a:path extrusionOk="0" h="3342" w="1043">
                  <a:moveTo>
                    <a:pt x="1" y="1"/>
                  </a:moveTo>
                  <a:lnTo>
                    <a:pt x="1" y="3342"/>
                  </a:lnTo>
                  <a:lnTo>
                    <a:pt x="1043" y="3342"/>
                  </a:lnTo>
                  <a:lnTo>
                    <a:pt x="104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6" name="Google Shape;25036;p76"/>
            <p:cNvSpPr/>
            <p:nvPr/>
          </p:nvSpPr>
          <p:spPr>
            <a:xfrm>
              <a:off x="8083007" y="3163962"/>
              <a:ext cx="13730" cy="87569"/>
            </a:xfrm>
            <a:custGeom>
              <a:rect b="b" l="l" r="r" t="t"/>
              <a:pathLst>
                <a:path extrusionOk="0" h="3342" w="524">
                  <a:moveTo>
                    <a:pt x="0" y="1"/>
                  </a:moveTo>
                  <a:lnTo>
                    <a:pt x="0" y="3342"/>
                  </a:lnTo>
                  <a:lnTo>
                    <a:pt x="524" y="3342"/>
                  </a:lnTo>
                  <a:lnTo>
                    <a:pt x="524"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7" name="Google Shape;25037;p76"/>
            <p:cNvSpPr/>
            <p:nvPr/>
          </p:nvSpPr>
          <p:spPr>
            <a:xfrm>
              <a:off x="8227514" y="3163962"/>
              <a:ext cx="27460" cy="87569"/>
            </a:xfrm>
            <a:custGeom>
              <a:rect b="b" l="l" r="r" t="t"/>
              <a:pathLst>
                <a:path extrusionOk="0" h="3342" w="1048">
                  <a:moveTo>
                    <a:pt x="1" y="1"/>
                  </a:moveTo>
                  <a:lnTo>
                    <a:pt x="1" y="3342"/>
                  </a:lnTo>
                  <a:lnTo>
                    <a:pt x="1047" y="3342"/>
                  </a:lnTo>
                  <a:lnTo>
                    <a:pt x="1047"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8" name="Google Shape;25038;p76"/>
            <p:cNvSpPr/>
            <p:nvPr/>
          </p:nvSpPr>
          <p:spPr>
            <a:xfrm>
              <a:off x="8241244" y="3163962"/>
              <a:ext cx="13599" cy="87569"/>
            </a:xfrm>
            <a:custGeom>
              <a:rect b="b" l="l" r="r" t="t"/>
              <a:pathLst>
                <a:path extrusionOk="0" h="3342" w="519">
                  <a:moveTo>
                    <a:pt x="0" y="1"/>
                  </a:moveTo>
                  <a:lnTo>
                    <a:pt x="0" y="3342"/>
                  </a:lnTo>
                  <a:lnTo>
                    <a:pt x="518" y="3342"/>
                  </a:lnTo>
                  <a:lnTo>
                    <a:pt x="518"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9" name="Google Shape;25039;p76"/>
            <p:cNvSpPr/>
            <p:nvPr/>
          </p:nvSpPr>
          <p:spPr>
            <a:xfrm>
              <a:off x="8041870" y="3143707"/>
              <a:ext cx="240644" cy="46195"/>
            </a:xfrm>
            <a:custGeom>
              <a:rect b="b" l="l" r="r" t="t"/>
              <a:pathLst>
                <a:path extrusionOk="0" h="1763" w="9184">
                  <a:moveTo>
                    <a:pt x="1" y="1"/>
                  </a:moveTo>
                  <a:lnTo>
                    <a:pt x="1" y="1378"/>
                  </a:lnTo>
                  <a:cubicBezTo>
                    <a:pt x="1" y="1590"/>
                    <a:pt x="169" y="1762"/>
                    <a:pt x="380" y="1762"/>
                  </a:cubicBezTo>
                  <a:lnTo>
                    <a:pt x="8799" y="1762"/>
                  </a:lnTo>
                  <a:cubicBezTo>
                    <a:pt x="9011" y="1762"/>
                    <a:pt x="9183" y="1590"/>
                    <a:pt x="9183" y="1378"/>
                  </a:cubicBezTo>
                  <a:lnTo>
                    <a:pt x="9183"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0" name="Google Shape;25040;p76"/>
            <p:cNvSpPr/>
            <p:nvPr/>
          </p:nvSpPr>
          <p:spPr>
            <a:xfrm>
              <a:off x="8048918" y="2898818"/>
              <a:ext cx="226416" cy="265169"/>
            </a:xfrm>
            <a:custGeom>
              <a:rect b="b" l="l" r="r" t="t"/>
              <a:pathLst>
                <a:path extrusionOk="0" h="10120" w="8641">
                  <a:moveTo>
                    <a:pt x="1474" y="1"/>
                  </a:moveTo>
                  <a:cubicBezTo>
                    <a:pt x="658" y="1"/>
                    <a:pt x="0" y="658"/>
                    <a:pt x="0" y="1470"/>
                  </a:cubicBezTo>
                  <a:lnTo>
                    <a:pt x="0" y="10120"/>
                  </a:lnTo>
                  <a:lnTo>
                    <a:pt x="8641" y="10120"/>
                  </a:lnTo>
                  <a:lnTo>
                    <a:pt x="8641" y="1470"/>
                  </a:lnTo>
                  <a:cubicBezTo>
                    <a:pt x="8641" y="658"/>
                    <a:pt x="7983" y="1"/>
                    <a:pt x="717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1" name="Google Shape;25041;p76"/>
            <p:cNvSpPr/>
            <p:nvPr/>
          </p:nvSpPr>
          <p:spPr>
            <a:xfrm>
              <a:off x="8199478" y="2898818"/>
              <a:ext cx="75987" cy="265169"/>
            </a:xfrm>
            <a:custGeom>
              <a:rect b="b" l="l" r="r" t="t"/>
              <a:pathLst>
                <a:path extrusionOk="0" h="10120" w="2900">
                  <a:moveTo>
                    <a:pt x="1435" y="1"/>
                  </a:moveTo>
                  <a:cubicBezTo>
                    <a:pt x="1432" y="1"/>
                    <a:pt x="1429" y="1"/>
                    <a:pt x="1426" y="1"/>
                  </a:cubicBezTo>
                  <a:lnTo>
                    <a:pt x="0" y="1"/>
                  </a:lnTo>
                  <a:cubicBezTo>
                    <a:pt x="812" y="1"/>
                    <a:pt x="1474" y="658"/>
                    <a:pt x="1474" y="1470"/>
                  </a:cubicBezTo>
                  <a:lnTo>
                    <a:pt x="1474" y="10120"/>
                  </a:lnTo>
                  <a:lnTo>
                    <a:pt x="2900" y="10120"/>
                  </a:lnTo>
                  <a:lnTo>
                    <a:pt x="2900" y="1470"/>
                  </a:lnTo>
                  <a:cubicBezTo>
                    <a:pt x="2900" y="661"/>
                    <a:pt x="2242" y="1"/>
                    <a:pt x="1435"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2" name="Google Shape;25042;p76"/>
            <p:cNvSpPr/>
            <p:nvPr/>
          </p:nvSpPr>
          <p:spPr>
            <a:xfrm>
              <a:off x="8022873" y="3067248"/>
              <a:ext cx="54999" cy="96740"/>
            </a:xfrm>
            <a:custGeom>
              <a:rect b="b" l="l" r="r" t="t"/>
              <a:pathLst>
                <a:path extrusionOk="0" h="3692" w="2099">
                  <a:moveTo>
                    <a:pt x="1" y="0"/>
                  </a:moveTo>
                  <a:lnTo>
                    <a:pt x="1" y="3101"/>
                  </a:lnTo>
                  <a:cubicBezTo>
                    <a:pt x="1" y="3428"/>
                    <a:pt x="265" y="3692"/>
                    <a:pt x="591" y="3692"/>
                  </a:cubicBezTo>
                  <a:lnTo>
                    <a:pt x="2098" y="3692"/>
                  </a:ln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3" name="Google Shape;25043;p76"/>
            <p:cNvSpPr/>
            <p:nvPr/>
          </p:nvSpPr>
          <p:spPr>
            <a:xfrm>
              <a:off x="8050307" y="3067248"/>
              <a:ext cx="27565" cy="96740"/>
            </a:xfrm>
            <a:custGeom>
              <a:rect b="b" l="l" r="r" t="t"/>
              <a:pathLst>
                <a:path extrusionOk="0" h="3692" w="1052">
                  <a:moveTo>
                    <a:pt x="0" y="0"/>
                  </a:moveTo>
                  <a:lnTo>
                    <a:pt x="0" y="3692"/>
                  </a:lnTo>
                  <a:lnTo>
                    <a:pt x="1051" y="3692"/>
                  </a:lnTo>
                  <a:lnTo>
                    <a:pt x="105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4" name="Google Shape;25044;p76"/>
            <p:cNvSpPr/>
            <p:nvPr/>
          </p:nvSpPr>
          <p:spPr>
            <a:xfrm>
              <a:off x="8246511" y="3067248"/>
              <a:ext cx="54999" cy="96740"/>
            </a:xfrm>
            <a:custGeom>
              <a:rect b="b" l="l" r="r" t="t"/>
              <a:pathLst>
                <a:path extrusionOk="0" h="3692" w="2099">
                  <a:moveTo>
                    <a:pt x="1" y="0"/>
                  </a:moveTo>
                  <a:lnTo>
                    <a:pt x="1" y="3692"/>
                  </a:lnTo>
                  <a:lnTo>
                    <a:pt x="1508" y="3692"/>
                  </a:lnTo>
                  <a:cubicBezTo>
                    <a:pt x="1834" y="3692"/>
                    <a:pt x="2098" y="3428"/>
                    <a:pt x="2098" y="3101"/>
                  </a:cubicBezTo>
                  <a:lnTo>
                    <a:pt x="2098"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5" name="Google Shape;25045;p76"/>
            <p:cNvSpPr/>
            <p:nvPr/>
          </p:nvSpPr>
          <p:spPr>
            <a:xfrm>
              <a:off x="8258459" y="3067248"/>
              <a:ext cx="43051" cy="96740"/>
            </a:xfrm>
            <a:custGeom>
              <a:rect b="b" l="l" r="r" t="t"/>
              <a:pathLst>
                <a:path extrusionOk="0" h="3692" w="1643">
                  <a:moveTo>
                    <a:pt x="591" y="0"/>
                  </a:moveTo>
                  <a:lnTo>
                    <a:pt x="591" y="3101"/>
                  </a:lnTo>
                  <a:cubicBezTo>
                    <a:pt x="591" y="3428"/>
                    <a:pt x="327" y="3692"/>
                    <a:pt x="1" y="3692"/>
                  </a:cubicBezTo>
                  <a:lnTo>
                    <a:pt x="1052" y="3692"/>
                  </a:lnTo>
                  <a:cubicBezTo>
                    <a:pt x="1378" y="3692"/>
                    <a:pt x="1642" y="3428"/>
                    <a:pt x="1642" y="3101"/>
                  </a:cubicBezTo>
                  <a:lnTo>
                    <a:pt x="1642"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6" name="Google Shape;25046;p76"/>
            <p:cNvSpPr/>
            <p:nvPr/>
          </p:nvSpPr>
          <p:spPr>
            <a:xfrm>
              <a:off x="8077846" y="3103958"/>
              <a:ext cx="168561" cy="60030"/>
            </a:xfrm>
            <a:custGeom>
              <a:rect b="b" l="l" r="r" t="t"/>
              <a:pathLst>
                <a:path extrusionOk="0" h="2291" w="6433">
                  <a:moveTo>
                    <a:pt x="860" y="1"/>
                  </a:moveTo>
                  <a:cubicBezTo>
                    <a:pt x="384" y="1"/>
                    <a:pt x="0" y="385"/>
                    <a:pt x="0" y="860"/>
                  </a:cubicBezTo>
                  <a:lnTo>
                    <a:pt x="0" y="2291"/>
                  </a:lnTo>
                  <a:lnTo>
                    <a:pt x="6433" y="2291"/>
                  </a:lnTo>
                  <a:lnTo>
                    <a:pt x="6433" y="860"/>
                  </a:lnTo>
                  <a:cubicBezTo>
                    <a:pt x="6433" y="385"/>
                    <a:pt x="6049" y="1"/>
                    <a:pt x="557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7" name="Google Shape;25047;p76"/>
            <p:cNvSpPr/>
            <p:nvPr/>
          </p:nvSpPr>
          <p:spPr>
            <a:xfrm>
              <a:off x="8009536" y="3049509"/>
              <a:ext cx="81673" cy="25678"/>
            </a:xfrm>
            <a:custGeom>
              <a:rect b="b" l="l" r="r" t="t"/>
              <a:pathLst>
                <a:path extrusionOk="0" h="980" w="3117">
                  <a:moveTo>
                    <a:pt x="212" y="0"/>
                  </a:moveTo>
                  <a:cubicBezTo>
                    <a:pt x="97" y="0"/>
                    <a:pt x="1" y="96"/>
                    <a:pt x="1" y="216"/>
                  </a:cubicBezTo>
                  <a:lnTo>
                    <a:pt x="1" y="764"/>
                  </a:lnTo>
                  <a:cubicBezTo>
                    <a:pt x="1" y="884"/>
                    <a:pt x="97" y="980"/>
                    <a:pt x="212" y="980"/>
                  </a:cubicBezTo>
                  <a:lnTo>
                    <a:pt x="2905" y="980"/>
                  </a:lnTo>
                  <a:cubicBezTo>
                    <a:pt x="3020" y="980"/>
                    <a:pt x="3116" y="884"/>
                    <a:pt x="3116" y="764"/>
                  </a:cubicBezTo>
                  <a:lnTo>
                    <a:pt x="3116" y="216"/>
                  </a:lnTo>
                  <a:cubicBezTo>
                    <a:pt x="3116" y="96"/>
                    <a:pt x="3020"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8" name="Google Shape;25048;p76"/>
            <p:cNvSpPr/>
            <p:nvPr/>
          </p:nvSpPr>
          <p:spPr>
            <a:xfrm>
              <a:off x="8009536" y="3056793"/>
              <a:ext cx="81673" cy="18394"/>
            </a:xfrm>
            <a:custGeom>
              <a:rect b="b" l="l" r="r" t="t"/>
              <a:pathLst>
                <a:path extrusionOk="0" h="702" w="3117">
                  <a:moveTo>
                    <a:pt x="1" y="1"/>
                  </a:moveTo>
                  <a:lnTo>
                    <a:pt x="1" y="486"/>
                  </a:lnTo>
                  <a:cubicBezTo>
                    <a:pt x="1" y="606"/>
                    <a:pt x="97" y="702"/>
                    <a:pt x="212" y="702"/>
                  </a:cubicBezTo>
                  <a:lnTo>
                    <a:pt x="2905" y="702"/>
                  </a:lnTo>
                  <a:cubicBezTo>
                    <a:pt x="3020" y="702"/>
                    <a:pt x="3116" y="606"/>
                    <a:pt x="3116" y="486"/>
                  </a:cubicBezTo>
                  <a:lnTo>
                    <a:pt x="3116" y="1"/>
                  </a:lnTo>
                  <a:cubicBezTo>
                    <a:pt x="3116" y="116"/>
                    <a:pt x="3020" y="212"/>
                    <a:pt x="2905" y="212"/>
                  </a:cubicBezTo>
                  <a:lnTo>
                    <a:pt x="212" y="212"/>
                  </a:lnTo>
                  <a:cubicBezTo>
                    <a:pt x="97" y="212"/>
                    <a:pt x="1" y="116"/>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9" name="Google Shape;25049;p76"/>
            <p:cNvSpPr/>
            <p:nvPr/>
          </p:nvSpPr>
          <p:spPr>
            <a:xfrm>
              <a:off x="8234432" y="3049640"/>
              <a:ext cx="81778" cy="25547"/>
            </a:xfrm>
            <a:custGeom>
              <a:rect b="b" l="l" r="r" t="t"/>
              <a:pathLst>
                <a:path extrusionOk="0" h="975" w="3121">
                  <a:moveTo>
                    <a:pt x="217" y="0"/>
                  </a:moveTo>
                  <a:cubicBezTo>
                    <a:pt x="97" y="0"/>
                    <a:pt x="1" y="96"/>
                    <a:pt x="1" y="211"/>
                  </a:cubicBezTo>
                  <a:lnTo>
                    <a:pt x="1" y="763"/>
                  </a:lnTo>
                  <a:cubicBezTo>
                    <a:pt x="1" y="879"/>
                    <a:pt x="97" y="975"/>
                    <a:pt x="217" y="975"/>
                  </a:cubicBezTo>
                  <a:lnTo>
                    <a:pt x="2905" y="975"/>
                  </a:lnTo>
                  <a:cubicBezTo>
                    <a:pt x="3025" y="975"/>
                    <a:pt x="3121" y="879"/>
                    <a:pt x="3121" y="763"/>
                  </a:cubicBezTo>
                  <a:lnTo>
                    <a:pt x="3121" y="211"/>
                  </a:lnTo>
                  <a:cubicBezTo>
                    <a:pt x="3121" y="96"/>
                    <a:pt x="3025" y="0"/>
                    <a:pt x="2905"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0" name="Google Shape;25050;p76"/>
            <p:cNvSpPr/>
            <p:nvPr/>
          </p:nvSpPr>
          <p:spPr>
            <a:xfrm>
              <a:off x="8234432" y="3056793"/>
              <a:ext cx="81778" cy="18394"/>
            </a:xfrm>
            <a:custGeom>
              <a:rect b="b" l="l" r="r" t="t"/>
              <a:pathLst>
                <a:path extrusionOk="0" h="702" w="3121">
                  <a:moveTo>
                    <a:pt x="1" y="1"/>
                  </a:moveTo>
                  <a:lnTo>
                    <a:pt x="1" y="490"/>
                  </a:lnTo>
                  <a:cubicBezTo>
                    <a:pt x="1" y="606"/>
                    <a:pt x="97" y="702"/>
                    <a:pt x="217" y="702"/>
                  </a:cubicBezTo>
                  <a:lnTo>
                    <a:pt x="2905" y="702"/>
                  </a:lnTo>
                  <a:cubicBezTo>
                    <a:pt x="3025" y="702"/>
                    <a:pt x="3121" y="606"/>
                    <a:pt x="3121" y="490"/>
                  </a:cubicBezTo>
                  <a:lnTo>
                    <a:pt x="3121" y="1"/>
                  </a:lnTo>
                  <a:cubicBezTo>
                    <a:pt x="3121" y="121"/>
                    <a:pt x="3025" y="217"/>
                    <a:pt x="2905" y="217"/>
                  </a:cubicBezTo>
                  <a:lnTo>
                    <a:pt x="217" y="217"/>
                  </a:lnTo>
                  <a:cubicBezTo>
                    <a:pt x="97" y="217"/>
                    <a:pt x="1" y="121"/>
                    <a:pt x="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1" name="Google Shape;25051;p76"/>
            <p:cNvSpPr/>
            <p:nvPr/>
          </p:nvSpPr>
          <p:spPr>
            <a:xfrm>
              <a:off x="8078212" y="3103958"/>
              <a:ext cx="168063" cy="30107"/>
            </a:xfrm>
            <a:custGeom>
              <a:rect b="b" l="l" r="r" t="t"/>
              <a:pathLst>
                <a:path extrusionOk="0" h="1149" w="6414">
                  <a:moveTo>
                    <a:pt x="851" y="1"/>
                  </a:moveTo>
                  <a:cubicBezTo>
                    <a:pt x="423" y="1"/>
                    <a:pt x="63" y="308"/>
                    <a:pt x="1" y="730"/>
                  </a:cubicBezTo>
                  <a:cubicBezTo>
                    <a:pt x="750" y="985"/>
                    <a:pt x="1921" y="1148"/>
                    <a:pt x="3231" y="1148"/>
                  </a:cubicBezTo>
                  <a:cubicBezTo>
                    <a:pt x="4518" y="1148"/>
                    <a:pt x="5665" y="990"/>
                    <a:pt x="6414" y="745"/>
                  </a:cubicBezTo>
                  <a:cubicBezTo>
                    <a:pt x="6356" y="322"/>
                    <a:pt x="5992" y="1"/>
                    <a:pt x="5560"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2" name="Google Shape;25052;p76"/>
            <p:cNvSpPr/>
            <p:nvPr/>
          </p:nvSpPr>
          <p:spPr>
            <a:xfrm>
              <a:off x="8097209" y="2948367"/>
              <a:ext cx="34614" cy="31102"/>
            </a:xfrm>
            <a:custGeom>
              <a:rect b="b" l="l" r="r" t="t"/>
              <a:pathLst>
                <a:path extrusionOk="0" h="1187"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19"/>
                    <a:pt x="559" y="1187"/>
                    <a:pt x="661" y="1187"/>
                  </a:cubicBezTo>
                  <a:cubicBezTo>
                    <a:pt x="763" y="1187"/>
                    <a:pt x="865" y="1119"/>
                    <a:pt x="865" y="985"/>
                  </a:cubicBezTo>
                  <a:lnTo>
                    <a:pt x="865" y="798"/>
                  </a:lnTo>
                  <a:lnTo>
                    <a:pt x="1052" y="798"/>
                  </a:lnTo>
                  <a:cubicBezTo>
                    <a:pt x="1321" y="793"/>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3" name="Google Shape;25053;p76"/>
            <p:cNvSpPr/>
            <p:nvPr/>
          </p:nvSpPr>
          <p:spPr>
            <a:xfrm>
              <a:off x="8193818" y="2948367"/>
              <a:ext cx="34614" cy="31102"/>
            </a:xfrm>
            <a:custGeom>
              <a:rect b="b" l="l" r="r" t="t"/>
              <a:pathLst>
                <a:path extrusionOk="0" h="1187" w="1321">
                  <a:moveTo>
                    <a:pt x="660" y="1"/>
                  </a:moveTo>
                  <a:cubicBezTo>
                    <a:pt x="558" y="1"/>
                    <a:pt x="456" y="68"/>
                    <a:pt x="456" y="203"/>
                  </a:cubicBezTo>
                  <a:lnTo>
                    <a:pt x="456" y="390"/>
                  </a:lnTo>
                  <a:lnTo>
                    <a:pt x="269" y="390"/>
                  </a:lnTo>
                  <a:cubicBezTo>
                    <a:pt x="0" y="390"/>
                    <a:pt x="0" y="798"/>
                    <a:pt x="269" y="798"/>
                  </a:cubicBezTo>
                  <a:lnTo>
                    <a:pt x="269" y="793"/>
                  </a:lnTo>
                  <a:lnTo>
                    <a:pt x="456" y="793"/>
                  </a:lnTo>
                  <a:lnTo>
                    <a:pt x="456" y="985"/>
                  </a:lnTo>
                  <a:cubicBezTo>
                    <a:pt x="456" y="1119"/>
                    <a:pt x="558" y="1187"/>
                    <a:pt x="660" y="1187"/>
                  </a:cubicBezTo>
                  <a:cubicBezTo>
                    <a:pt x="762" y="1187"/>
                    <a:pt x="864" y="1119"/>
                    <a:pt x="864" y="985"/>
                  </a:cubicBezTo>
                  <a:lnTo>
                    <a:pt x="864" y="798"/>
                  </a:lnTo>
                  <a:lnTo>
                    <a:pt x="1052" y="798"/>
                  </a:lnTo>
                  <a:cubicBezTo>
                    <a:pt x="1320" y="793"/>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4" name="Google Shape;25054;p76"/>
            <p:cNvSpPr/>
            <p:nvPr/>
          </p:nvSpPr>
          <p:spPr>
            <a:xfrm>
              <a:off x="8097209" y="3021446"/>
              <a:ext cx="34614" cy="31207"/>
            </a:xfrm>
            <a:custGeom>
              <a:rect b="b" l="l" r="r" t="t"/>
              <a:pathLst>
                <a:path extrusionOk="0" h="1191" w="1321">
                  <a:moveTo>
                    <a:pt x="661" y="1"/>
                  </a:moveTo>
                  <a:cubicBezTo>
                    <a:pt x="559" y="1"/>
                    <a:pt x="457" y="68"/>
                    <a:pt x="457" y="203"/>
                  </a:cubicBezTo>
                  <a:lnTo>
                    <a:pt x="457" y="390"/>
                  </a:lnTo>
                  <a:lnTo>
                    <a:pt x="270" y="390"/>
                  </a:lnTo>
                  <a:cubicBezTo>
                    <a:pt x="1" y="390"/>
                    <a:pt x="1" y="798"/>
                    <a:pt x="270" y="798"/>
                  </a:cubicBezTo>
                  <a:lnTo>
                    <a:pt x="457" y="798"/>
                  </a:lnTo>
                  <a:lnTo>
                    <a:pt x="457" y="985"/>
                  </a:lnTo>
                  <a:cubicBezTo>
                    <a:pt x="457" y="1122"/>
                    <a:pt x="559" y="1190"/>
                    <a:pt x="661" y="1190"/>
                  </a:cubicBezTo>
                  <a:cubicBezTo>
                    <a:pt x="763" y="1190"/>
                    <a:pt x="865" y="1122"/>
                    <a:pt x="865" y="985"/>
                  </a:cubicBezTo>
                  <a:lnTo>
                    <a:pt x="865" y="798"/>
                  </a:lnTo>
                  <a:lnTo>
                    <a:pt x="1052" y="798"/>
                  </a:lnTo>
                  <a:cubicBezTo>
                    <a:pt x="1321" y="798"/>
                    <a:pt x="1321" y="390"/>
                    <a:pt x="1052" y="390"/>
                  </a:cubicBezTo>
                  <a:lnTo>
                    <a:pt x="865" y="390"/>
                  </a:lnTo>
                  <a:lnTo>
                    <a:pt x="865" y="203"/>
                  </a:lnTo>
                  <a:cubicBezTo>
                    <a:pt x="865" y="68"/>
                    <a:pt x="763" y="1"/>
                    <a:pt x="66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5" name="Google Shape;25055;p76"/>
            <p:cNvSpPr/>
            <p:nvPr/>
          </p:nvSpPr>
          <p:spPr>
            <a:xfrm>
              <a:off x="8193818" y="3021446"/>
              <a:ext cx="34614" cy="31207"/>
            </a:xfrm>
            <a:custGeom>
              <a:rect b="b" l="l" r="r" t="t"/>
              <a:pathLst>
                <a:path extrusionOk="0" h="1191" w="1321">
                  <a:moveTo>
                    <a:pt x="660" y="1"/>
                  </a:moveTo>
                  <a:cubicBezTo>
                    <a:pt x="558" y="1"/>
                    <a:pt x="456" y="68"/>
                    <a:pt x="456" y="203"/>
                  </a:cubicBezTo>
                  <a:lnTo>
                    <a:pt x="456" y="390"/>
                  </a:lnTo>
                  <a:lnTo>
                    <a:pt x="269" y="390"/>
                  </a:lnTo>
                  <a:cubicBezTo>
                    <a:pt x="0" y="390"/>
                    <a:pt x="0" y="798"/>
                    <a:pt x="269" y="798"/>
                  </a:cubicBezTo>
                  <a:lnTo>
                    <a:pt x="456" y="798"/>
                  </a:lnTo>
                  <a:lnTo>
                    <a:pt x="456" y="985"/>
                  </a:lnTo>
                  <a:cubicBezTo>
                    <a:pt x="456" y="1122"/>
                    <a:pt x="558" y="1190"/>
                    <a:pt x="660" y="1190"/>
                  </a:cubicBezTo>
                  <a:cubicBezTo>
                    <a:pt x="762" y="1190"/>
                    <a:pt x="864" y="1122"/>
                    <a:pt x="864" y="985"/>
                  </a:cubicBezTo>
                  <a:lnTo>
                    <a:pt x="864" y="798"/>
                  </a:lnTo>
                  <a:lnTo>
                    <a:pt x="1052" y="798"/>
                  </a:lnTo>
                  <a:cubicBezTo>
                    <a:pt x="1320" y="798"/>
                    <a:pt x="1320" y="390"/>
                    <a:pt x="1052" y="390"/>
                  </a:cubicBezTo>
                  <a:lnTo>
                    <a:pt x="864" y="390"/>
                  </a:lnTo>
                  <a:lnTo>
                    <a:pt x="864" y="203"/>
                  </a:lnTo>
                  <a:cubicBezTo>
                    <a:pt x="864" y="68"/>
                    <a:pt x="762" y="1"/>
                    <a:pt x="66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6" name="Google Shape;25056;p76"/>
            <p:cNvSpPr/>
            <p:nvPr/>
          </p:nvSpPr>
          <p:spPr>
            <a:xfrm>
              <a:off x="8004138" y="3044216"/>
              <a:ext cx="317365" cy="212607"/>
            </a:xfrm>
            <a:custGeom>
              <a:rect b="b" l="l" r="r" t="t"/>
              <a:pathLst>
                <a:path extrusionOk="0" h="8114" w="12112">
                  <a:moveTo>
                    <a:pt x="9004" y="407"/>
                  </a:moveTo>
                  <a:cubicBezTo>
                    <a:pt x="9006" y="407"/>
                    <a:pt x="9008" y="407"/>
                    <a:pt x="9011" y="409"/>
                  </a:cubicBezTo>
                  <a:lnTo>
                    <a:pt x="11699" y="409"/>
                  </a:lnTo>
                  <a:cubicBezTo>
                    <a:pt x="11704" y="409"/>
                    <a:pt x="11708" y="409"/>
                    <a:pt x="11708" y="418"/>
                  </a:cubicBezTo>
                  <a:lnTo>
                    <a:pt x="11708" y="966"/>
                  </a:lnTo>
                  <a:cubicBezTo>
                    <a:pt x="11708" y="970"/>
                    <a:pt x="11704" y="975"/>
                    <a:pt x="11699" y="975"/>
                  </a:cubicBezTo>
                  <a:lnTo>
                    <a:pt x="9011" y="975"/>
                  </a:lnTo>
                  <a:cubicBezTo>
                    <a:pt x="9001" y="975"/>
                    <a:pt x="8996" y="970"/>
                    <a:pt x="8996" y="966"/>
                  </a:cubicBezTo>
                  <a:lnTo>
                    <a:pt x="8996" y="418"/>
                  </a:lnTo>
                  <a:cubicBezTo>
                    <a:pt x="8996" y="411"/>
                    <a:pt x="8999" y="407"/>
                    <a:pt x="9004" y="407"/>
                  </a:cubicBezTo>
                  <a:close/>
                  <a:moveTo>
                    <a:pt x="3111" y="409"/>
                  </a:moveTo>
                  <a:cubicBezTo>
                    <a:pt x="3116" y="409"/>
                    <a:pt x="3121" y="414"/>
                    <a:pt x="3121" y="418"/>
                  </a:cubicBezTo>
                  <a:lnTo>
                    <a:pt x="3121" y="966"/>
                  </a:lnTo>
                  <a:cubicBezTo>
                    <a:pt x="3121" y="975"/>
                    <a:pt x="3116" y="980"/>
                    <a:pt x="3111" y="980"/>
                  </a:cubicBezTo>
                  <a:lnTo>
                    <a:pt x="423" y="980"/>
                  </a:lnTo>
                  <a:cubicBezTo>
                    <a:pt x="413" y="980"/>
                    <a:pt x="409" y="975"/>
                    <a:pt x="409" y="966"/>
                  </a:cubicBezTo>
                  <a:lnTo>
                    <a:pt x="409" y="418"/>
                  </a:lnTo>
                  <a:cubicBezTo>
                    <a:pt x="409" y="414"/>
                    <a:pt x="413" y="409"/>
                    <a:pt x="423" y="409"/>
                  </a:cubicBezTo>
                  <a:close/>
                  <a:moveTo>
                    <a:pt x="11147" y="1383"/>
                  </a:moveTo>
                  <a:lnTo>
                    <a:pt x="11147" y="3975"/>
                  </a:lnTo>
                  <a:cubicBezTo>
                    <a:pt x="11147" y="4191"/>
                    <a:pt x="10969" y="4364"/>
                    <a:pt x="10758" y="4364"/>
                  </a:cubicBezTo>
                  <a:lnTo>
                    <a:pt x="9452" y="4364"/>
                  </a:lnTo>
                  <a:lnTo>
                    <a:pt x="9452" y="1383"/>
                  </a:lnTo>
                  <a:close/>
                  <a:moveTo>
                    <a:pt x="2612" y="1383"/>
                  </a:moveTo>
                  <a:lnTo>
                    <a:pt x="2612" y="4369"/>
                  </a:lnTo>
                  <a:lnTo>
                    <a:pt x="1311" y="4369"/>
                  </a:lnTo>
                  <a:cubicBezTo>
                    <a:pt x="1095" y="4369"/>
                    <a:pt x="922" y="4191"/>
                    <a:pt x="922" y="3980"/>
                  </a:cubicBezTo>
                  <a:lnTo>
                    <a:pt x="922" y="1383"/>
                  </a:lnTo>
                  <a:close/>
                  <a:moveTo>
                    <a:pt x="3669" y="2487"/>
                  </a:moveTo>
                  <a:cubicBezTo>
                    <a:pt x="3672" y="2487"/>
                    <a:pt x="3675" y="2487"/>
                    <a:pt x="3678" y="2487"/>
                  </a:cubicBezTo>
                  <a:lnTo>
                    <a:pt x="8391" y="2487"/>
                  </a:lnTo>
                  <a:cubicBezTo>
                    <a:pt x="8751" y="2487"/>
                    <a:pt x="9044" y="2780"/>
                    <a:pt x="9044" y="3140"/>
                  </a:cubicBezTo>
                  <a:lnTo>
                    <a:pt x="9044" y="4369"/>
                  </a:lnTo>
                  <a:lnTo>
                    <a:pt x="3015" y="4369"/>
                  </a:lnTo>
                  <a:lnTo>
                    <a:pt x="3015" y="3140"/>
                  </a:lnTo>
                  <a:cubicBezTo>
                    <a:pt x="3015" y="2783"/>
                    <a:pt x="3308" y="2487"/>
                    <a:pt x="3669" y="2487"/>
                  </a:cubicBezTo>
                  <a:close/>
                  <a:moveTo>
                    <a:pt x="10412" y="4772"/>
                  </a:moveTo>
                  <a:lnTo>
                    <a:pt x="10412" y="5175"/>
                  </a:lnTo>
                  <a:lnTo>
                    <a:pt x="10417" y="5175"/>
                  </a:lnTo>
                  <a:cubicBezTo>
                    <a:pt x="10417" y="5276"/>
                    <a:pt x="10340" y="5358"/>
                    <a:pt x="10239" y="5358"/>
                  </a:cubicBezTo>
                  <a:lnTo>
                    <a:pt x="1820" y="5358"/>
                  </a:lnTo>
                  <a:cubicBezTo>
                    <a:pt x="1724" y="5358"/>
                    <a:pt x="1642" y="5276"/>
                    <a:pt x="1642" y="5175"/>
                  </a:cubicBezTo>
                  <a:lnTo>
                    <a:pt x="1642" y="4772"/>
                  </a:lnTo>
                  <a:close/>
                  <a:moveTo>
                    <a:pt x="3332" y="5761"/>
                  </a:moveTo>
                  <a:lnTo>
                    <a:pt x="3332" y="7710"/>
                  </a:lnTo>
                  <a:lnTo>
                    <a:pt x="2693" y="7710"/>
                  </a:lnTo>
                  <a:lnTo>
                    <a:pt x="2693" y="5761"/>
                  </a:lnTo>
                  <a:close/>
                  <a:moveTo>
                    <a:pt x="9371" y="5761"/>
                  </a:moveTo>
                  <a:lnTo>
                    <a:pt x="9371" y="7710"/>
                  </a:lnTo>
                  <a:lnTo>
                    <a:pt x="8732" y="7710"/>
                  </a:lnTo>
                  <a:lnTo>
                    <a:pt x="8732" y="5761"/>
                  </a:lnTo>
                  <a:close/>
                  <a:moveTo>
                    <a:pt x="418" y="1"/>
                  </a:moveTo>
                  <a:cubicBezTo>
                    <a:pt x="188" y="1"/>
                    <a:pt x="1" y="188"/>
                    <a:pt x="1" y="414"/>
                  </a:cubicBezTo>
                  <a:lnTo>
                    <a:pt x="1" y="966"/>
                  </a:lnTo>
                  <a:cubicBezTo>
                    <a:pt x="1" y="1196"/>
                    <a:pt x="188" y="1383"/>
                    <a:pt x="418" y="1383"/>
                  </a:cubicBezTo>
                  <a:lnTo>
                    <a:pt x="509" y="1383"/>
                  </a:lnTo>
                  <a:lnTo>
                    <a:pt x="509" y="3975"/>
                  </a:lnTo>
                  <a:cubicBezTo>
                    <a:pt x="509" y="4388"/>
                    <a:pt x="826" y="4734"/>
                    <a:pt x="1234" y="4767"/>
                  </a:cubicBezTo>
                  <a:lnTo>
                    <a:pt x="1234" y="5175"/>
                  </a:lnTo>
                  <a:cubicBezTo>
                    <a:pt x="1234" y="5497"/>
                    <a:pt x="1498" y="5756"/>
                    <a:pt x="1820" y="5761"/>
                  </a:cubicBezTo>
                  <a:lnTo>
                    <a:pt x="2285" y="5761"/>
                  </a:lnTo>
                  <a:lnTo>
                    <a:pt x="2285" y="7710"/>
                  </a:lnTo>
                  <a:lnTo>
                    <a:pt x="1997" y="7710"/>
                  </a:lnTo>
                  <a:cubicBezTo>
                    <a:pt x="1724" y="7710"/>
                    <a:pt x="1724" y="8113"/>
                    <a:pt x="1997" y="8113"/>
                  </a:cubicBezTo>
                  <a:lnTo>
                    <a:pt x="4028" y="8113"/>
                  </a:lnTo>
                  <a:cubicBezTo>
                    <a:pt x="4297" y="8113"/>
                    <a:pt x="4297" y="7710"/>
                    <a:pt x="4028" y="7710"/>
                  </a:cubicBezTo>
                  <a:lnTo>
                    <a:pt x="3735" y="7710"/>
                  </a:lnTo>
                  <a:lnTo>
                    <a:pt x="3735" y="5761"/>
                  </a:lnTo>
                  <a:lnTo>
                    <a:pt x="8324" y="5761"/>
                  </a:lnTo>
                  <a:lnTo>
                    <a:pt x="8324" y="7710"/>
                  </a:lnTo>
                  <a:lnTo>
                    <a:pt x="8031" y="7710"/>
                  </a:lnTo>
                  <a:cubicBezTo>
                    <a:pt x="8030" y="7710"/>
                    <a:pt x="8028" y="7710"/>
                    <a:pt x="8027" y="7710"/>
                  </a:cubicBezTo>
                  <a:cubicBezTo>
                    <a:pt x="7763" y="7710"/>
                    <a:pt x="7764" y="8113"/>
                    <a:pt x="8031" y="8113"/>
                  </a:cubicBezTo>
                  <a:lnTo>
                    <a:pt x="10062" y="8113"/>
                  </a:lnTo>
                  <a:cubicBezTo>
                    <a:pt x="10335" y="8113"/>
                    <a:pt x="10335" y="7710"/>
                    <a:pt x="10062" y="7710"/>
                  </a:cubicBezTo>
                  <a:lnTo>
                    <a:pt x="9774" y="7710"/>
                  </a:lnTo>
                  <a:lnTo>
                    <a:pt x="9774" y="5761"/>
                  </a:lnTo>
                  <a:lnTo>
                    <a:pt x="10239" y="5761"/>
                  </a:lnTo>
                  <a:cubicBezTo>
                    <a:pt x="10561" y="5756"/>
                    <a:pt x="10820" y="5497"/>
                    <a:pt x="10820" y="5175"/>
                  </a:cubicBezTo>
                  <a:lnTo>
                    <a:pt x="10820" y="4767"/>
                  </a:lnTo>
                  <a:cubicBezTo>
                    <a:pt x="11233" y="4734"/>
                    <a:pt x="11550" y="4388"/>
                    <a:pt x="11550" y="3975"/>
                  </a:cubicBezTo>
                  <a:lnTo>
                    <a:pt x="11550" y="1383"/>
                  </a:lnTo>
                  <a:lnTo>
                    <a:pt x="11694" y="1383"/>
                  </a:lnTo>
                  <a:cubicBezTo>
                    <a:pt x="11924" y="1383"/>
                    <a:pt x="12112" y="1196"/>
                    <a:pt x="12112" y="966"/>
                  </a:cubicBezTo>
                  <a:lnTo>
                    <a:pt x="12112" y="418"/>
                  </a:lnTo>
                  <a:cubicBezTo>
                    <a:pt x="12107" y="188"/>
                    <a:pt x="11924" y="6"/>
                    <a:pt x="11694" y="1"/>
                  </a:cubicBezTo>
                  <a:lnTo>
                    <a:pt x="9006" y="1"/>
                  </a:lnTo>
                  <a:cubicBezTo>
                    <a:pt x="8775" y="6"/>
                    <a:pt x="8588" y="188"/>
                    <a:pt x="8588" y="418"/>
                  </a:cubicBezTo>
                  <a:lnTo>
                    <a:pt x="8588" y="970"/>
                  </a:lnTo>
                  <a:cubicBezTo>
                    <a:pt x="8588" y="1201"/>
                    <a:pt x="8775" y="1383"/>
                    <a:pt x="9006" y="1388"/>
                  </a:cubicBezTo>
                  <a:lnTo>
                    <a:pt x="9044" y="1388"/>
                  </a:lnTo>
                  <a:lnTo>
                    <a:pt x="9044" y="2305"/>
                  </a:lnTo>
                  <a:cubicBezTo>
                    <a:pt x="8862" y="2160"/>
                    <a:pt x="8639" y="2079"/>
                    <a:pt x="8407" y="2079"/>
                  </a:cubicBezTo>
                  <a:cubicBezTo>
                    <a:pt x="8400" y="2079"/>
                    <a:pt x="8393" y="2079"/>
                    <a:pt x="8387" y="2079"/>
                  </a:cubicBezTo>
                  <a:lnTo>
                    <a:pt x="3678" y="2079"/>
                  </a:lnTo>
                  <a:cubicBezTo>
                    <a:pt x="3671" y="2079"/>
                    <a:pt x="3664" y="2079"/>
                    <a:pt x="3657" y="2079"/>
                  </a:cubicBezTo>
                  <a:cubicBezTo>
                    <a:pt x="3424" y="2079"/>
                    <a:pt x="3197" y="2160"/>
                    <a:pt x="3015" y="2305"/>
                  </a:cubicBezTo>
                  <a:lnTo>
                    <a:pt x="3015" y="1383"/>
                  </a:lnTo>
                  <a:lnTo>
                    <a:pt x="3106" y="1383"/>
                  </a:lnTo>
                  <a:cubicBezTo>
                    <a:pt x="3337" y="1383"/>
                    <a:pt x="3524" y="1196"/>
                    <a:pt x="3524" y="966"/>
                  </a:cubicBezTo>
                  <a:lnTo>
                    <a:pt x="3524" y="414"/>
                  </a:lnTo>
                  <a:cubicBezTo>
                    <a:pt x="3524" y="188"/>
                    <a:pt x="3337" y="1"/>
                    <a:pt x="310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7" name="Google Shape;25057;p76"/>
            <p:cNvSpPr/>
            <p:nvPr/>
          </p:nvSpPr>
          <p:spPr>
            <a:xfrm>
              <a:off x="8043494" y="2893421"/>
              <a:ext cx="237630" cy="136620"/>
            </a:xfrm>
            <a:custGeom>
              <a:rect b="b" l="l" r="r" t="t"/>
              <a:pathLst>
                <a:path extrusionOk="0" h="5214" w="9069">
                  <a:moveTo>
                    <a:pt x="1676" y="0"/>
                  </a:moveTo>
                  <a:cubicBezTo>
                    <a:pt x="750" y="5"/>
                    <a:pt x="1" y="754"/>
                    <a:pt x="1" y="1676"/>
                  </a:cubicBezTo>
                  <a:lnTo>
                    <a:pt x="1" y="5007"/>
                  </a:lnTo>
                  <a:cubicBezTo>
                    <a:pt x="1" y="5122"/>
                    <a:pt x="92" y="5213"/>
                    <a:pt x="207" y="5213"/>
                  </a:cubicBezTo>
                  <a:cubicBezTo>
                    <a:pt x="318" y="5209"/>
                    <a:pt x="409" y="5122"/>
                    <a:pt x="409" y="5007"/>
                  </a:cubicBezTo>
                  <a:lnTo>
                    <a:pt x="409" y="1676"/>
                  </a:lnTo>
                  <a:cubicBezTo>
                    <a:pt x="414" y="975"/>
                    <a:pt x="980" y="408"/>
                    <a:pt x="1681" y="408"/>
                  </a:cubicBezTo>
                  <a:lnTo>
                    <a:pt x="7379" y="408"/>
                  </a:lnTo>
                  <a:cubicBezTo>
                    <a:pt x="8075" y="408"/>
                    <a:pt x="8646" y="980"/>
                    <a:pt x="8646" y="1680"/>
                  </a:cubicBezTo>
                  <a:lnTo>
                    <a:pt x="8661" y="5012"/>
                  </a:lnTo>
                  <a:cubicBezTo>
                    <a:pt x="8661" y="5122"/>
                    <a:pt x="8752" y="5213"/>
                    <a:pt x="8862" y="5213"/>
                  </a:cubicBezTo>
                  <a:cubicBezTo>
                    <a:pt x="8977" y="5209"/>
                    <a:pt x="9069" y="5117"/>
                    <a:pt x="9069" y="5007"/>
                  </a:cubicBezTo>
                  <a:lnTo>
                    <a:pt x="9049" y="1676"/>
                  </a:lnTo>
                  <a:cubicBezTo>
                    <a:pt x="9049" y="754"/>
                    <a:pt x="8301" y="5"/>
                    <a:pt x="73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58" name="Google Shape;25058;p76"/>
          <p:cNvGrpSpPr/>
          <p:nvPr/>
        </p:nvGrpSpPr>
        <p:grpSpPr>
          <a:xfrm>
            <a:off x="5683016" y="2893499"/>
            <a:ext cx="365551" cy="363376"/>
            <a:chOff x="5683016" y="2893499"/>
            <a:chExt cx="365551" cy="363376"/>
          </a:xfrm>
        </p:grpSpPr>
        <p:sp>
          <p:nvSpPr>
            <p:cNvPr id="25059" name="Google Shape;25059;p76"/>
            <p:cNvSpPr/>
            <p:nvPr/>
          </p:nvSpPr>
          <p:spPr>
            <a:xfrm>
              <a:off x="5688806" y="2898845"/>
              <a:ext cx="353839" cy="352502"/>
            </a:xfrm>
            <a:custGeom>
              <a:rect b="b" l="l" r="r" t="t"/>
              <a:pathLst>
                <a:path extrusionOk="0" h="13453" w="13504">
                  <a:moveTo>
                    <a:pt x="8518" y="1"/>
                  </a:moveTo>
                  <a:cubicBezTo>
                    <a:pt x="8462" y="1"/>
                    <a:pt x="8406" y="21"/>
                    <a:pt x="8362" y="62"/>
                  </a:cubicBezTo>
                  <a:lnTo>
                    <a:pt x="87" y="8333"/>
                  </a:lnTo>
                  <a:cubicBezTo>
                    <a:pt x="0" y="8419"/>
                    <a:pt x="0" y="8558"/>
                    <a:pt x="87" y="8640"/>
                  </a:cubicBezTo>
                  <a:lnTo>
                    <a:pt x="312" y="8866"/>
                  </a:lnTo>
                  <a:cubicBezTo>
                    <a:pt x="356" y="8909"/>
                    <a:pt x="412" y="8930"/>
                    <a:pt x="468" y="8930"/>
                  </a:cubicBezTo>
                  <a:cubicBezTo>
                    <a:pt x="505" y="8930"/>
                    <a:pt x="542" y="8921"/>
                    <a:pt x="576" y="8904"/>
                  </a:cubicBezTo>
                  <a:cubicBezTo>
                    <a:pt x="668" y="8855"/>
                    <a:pt x="761" y="8833"/>
                    <a:pt x="850" y="8833"/>
                  </a:cubicBezTo>
                  <a:cubicBezTo>
                    <a:pt x="1247" y="8833"/>
                    <a:pt x="1569" y="9269"/>
                    <a:pt x="1349" y="9677"/>
                  </a:cubicBezTo>
                  <a:cubicBezTo>
                    <a:pt x="1301" y="9763"/>
                    <a:pt x="1316" y="9869"/>
                    <a:pt x="1383" y="9941"/>
                  </a:cubicBezTo>
                  <a:lnTo>
                    <a:pt x="1925" y="10479"/>
                  </a:lnTo>
                  <a:cubicBezTo>
                    <a:pt x="1966" y="10519"/>
                    <a:pt x="2022" y="10540"/>
                    <a:pt x="2079" y="10540"/>
                  </a:cubicBezTo>
                  <a:cubicBezTo>
                    <a:pt x="2117" y="10540"/>
                    <a:pt x="2155" y="10531"/>
                    <a:pt x="2189" y="10512"/>
                  </a:cubicBezTo>
                  <a:cubicBezTo>
                    <a:pt x="2279" y="10464"/>
                    <a:pt x="2370" y="10443"/>
                    <a:pt x="2457" y="10443"/>
                  </a:cubicBezTo>
                  <a:cubicBezTo>
                    <a:pt x="2854" y="10443"/>
                    <a:pt x="3178" y="10881"/>
                    <a:pt x="2962" y="11290"/>
                  </a:cubicBezTo>
                  <a:cubicBezTo>
                    <a:pt x="2914" y="11376"/>
                    <a:pt x="2928" y="11482"/>
                    <a:pt x="2996" y="11554"/>
                  </a:cubicBezTo>
                  <a:lnTo>
                    <a:pt x="3538" y="12091"/>
                  </a:lnTo>
                  <a:cubicBezTo>
                    <a:pt x="3579" y="12132"/>
                    <a:pt x="3635" y="12153"/>
                    <a:pt x="3691" y="12153"/>
                  </a:cubicBezTo>
                  <a:cubicBezTo>
                    <a:pt x="3728" y="12153"/>
                    <a:pt x="3765" y="12144"/>
                    <a:pt x="3797" y="12125"/>
                  </a:cubicBezTo>
                  <a:cubicBezTo>
                    <a:pt x="3888" y="12077"/>
                    <a:pt x="3979" y="12056"/>
                    <a:pt x="4067" y="12056"/>
                  </a:cubicBezTo>
                  <a:cubicBezTo>
                    <a:pt x="4466" y="12056"/>
                    <a:pt x="4791" y="12494"/>
                    <a:pt x="4575" y="12903"/>
                  </a:cubicBezTo>
                  <a:cubicBezTo>
                    <a:pt x="4527" y="12984"/>
                    <a:pt x="4541" y="13095"/>
                    <a:pt x="4609" y="13162"/>
                  </a:cubicBezTo>
                  <a:lnTo>
                    <a:pt x="4834" y="13388"/>
                  </a:lnTo>
                  <a:cubicBezTo>
                    <a:pt x="4877" y="13431"/>
                    <a:pt x="4933" y="13452"/>
                    <a:pt x="4988" y="13452"/>
                  </a:cubicBezTo>
                  <a:cubicBezTo>
                    <a:pt x="5043" y="13452"/>
                    <a:pt x="5098" y="13431"/>
                    <a:pt x="5141" y="13388"/>
                  </a:cubicBezTo>
                  <a:lnTo>
                    <a:pt x="13417" y="5117"/>
                  </a:lnTo>
                  <a:cubicBezTo>
                    <a:pt x="13503" y="5030"/>
                    <a:pt x="13503" y="4891"/>
                    <a:pt x="13417" y="4805"/>
                  </a:cubicBezTo>
                  <a:lnTo>
                    <a:pt x="13196" y="4589"/>
                  </a:lnTo>
                  <a:cubicBezTo>
                    <a:pt x="13156" y="4548"/>
                    <a:pt x="13099" y="4527"/>
                    <a:pt x="13042" y="4527"/>
                  </a:cubicBezTo>
                  <a:cubicBezTo>
                    <a:pt x="13005" y="4527"/>
                    <a:pt x="12966" y="4536"/>
                    <a:pt x="12932" y="4555"/>
                  </a:cubicBezTo>
                  <a:cubicBezTo>
                    <a:pt x="12840" y="4606"/>
                    <a:pt x="12746" y="4628"/>
                    <a:pt x="12656" y="4628"/>
                  </a:cubicBezTo>
                  <a:cubicBezTo>
                    <a:pt x="12259" y="4628"/>
                    <a:pt x="11936" y="4189"/>
                    <a:pt x="12159" y="3782"/>
                  </a:cubicBezTo>
                  <a:cubicBezTo>
                    <a:pt x="12207" y="3696"/>
                    <a:pt x="12193" y="3585"/>
                    <a:pt x="12126" y="3518"/>
                  </a:cubicBezTo>
                  <a:lnTo>
                    <a:pt x="11583" y="2976"/>
                  </a:lnTo>
                  <a:cubicBezTo>
                    <a:pt x="11540" y="2935"/>
                    <a:pt x="11484" y="2914"/>
                    <a:pt x="11428" y="2914"/>
                  </a:cubicBezTo>
                  <a:cubicBezTo>
                    <a:pt x="11391" y="2914"/>
                    <a:pt x="11354" y="2923"/>
                    <a:pt x="11319" y="2942"/>
                  </a:cubicBezTo>
                  <a:cubicBezTo>
                    <a:pt x="11228" y="2991"/>
                    <a:pt x="11135" y="3014"/>
                    <a:pt x="11045" y="3014"/>
                  </a:cubicBezTo>
                  <a:cubicBezTo>
                    <a:pt x="10647" y="3014"/>
                    <a:pt x="10323" y="2576"/>
                    <a:pt x="10546" y="2165"/>
                  </a:cubicBezTo>
                  <a:cubicBezTo>
                    <a:pt x="10594" y="2083"/>
                    <a:pt x="10580" y="1973"/>
                    <a:pt x="10508" y="1901"/>
                  </a:cubicBezTo>
                  <a:lnTo>
                    <a:pt x="9970" y="1363"/>
                  </a:lnTo>
                  <a:cubicBezTo>
                    <a:pt x="9927" y="1322"/>
                    <a:pt x="9871" y="1301"/>
                    <a:pt x="9815" y="1301"/>
                  </a:cubicBezTo>
                  <a:cubicBezTo>
                    <a:pt x="9778" y="1301"/>
                    <a:pt x="9741" y="1310"/>
                    <a:pt x="9706" y="1329"/>
                  </a:cubicBezTo>
                  <a:cubicBezTo>
                    <a:pt x="9615" y="1378"/>
                    <a:pt x="9523" y="1400"/>
                    <a:pt x="9434" y="1400"/>
                  </a:cubicBezTo>
                  <a:cubicBezTo>
                    <a:pt x="9035" y="1400"/>
                    <a:pt x="8709" y="960"/>
                    <a:pt x="8929" y="552"/>
                  </a:cubicBezTo>
                  <a:cubicBezTo>
                    <a:pt x="8977" y="465"/>
                    <a:pt x="8962" y="360"/>
                    <a:pt x="8895" y="288"/>
                  </a:cubicBezTo>
                  <a:lnTo>
                    <a:pt x="8670" y="62"/>
                  </a:lnTo>
                  <a:cubicBezTo>
                    <a:pt x="8629" y="21"/>
                    <a:pt x="8574" y="1"/>
                    <a:pt x="8518"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0" name="Google Shape;25060;p76"/>
            <p:cNvSpPr/>
            <p:nvPr/>
          </p:nvSpPr>
          <p:spPr>
            <a:xfrm>
              <a:off x="5802997" y="3012537"/>
              <a:ext cx="239779" cy="239045"/>
            </a:xfrm>
            <a:custGeom>
              <a:rect b="b" l="l" r="r" t="t"/>
              <a:pathLst>
                <a:path extrusionOk="0" h="9123" w="9151">
                  <a:moveTo>
                    <a:pt x="7806" y="0"/>
                  </a:moveTo>
                  <a:lnTo>
                    <a:pt x="1" y="7805"/>
                  </a:lnTo>
                  <a:cubicBezTo>
                    <a:pt x="270" y="7959"/>
                    <a:pt x="366" y="8295"/>
                    <a:pt x="222" y="8568"/>
                  </a:cubicBezTo>
                  <a:cubicBezTo>
                    <a:pt x="174" y="8655"/>
                    <a:pt x="188" y="8761"/>
                    <a:pt x="255" y="8833"/>
                  </a:cubicBezTo>
                  <a:lnTo>
                    <a:pt x="481" y="9058"/>
                  </a:lnTo>
                  <a:cubicBezTo>
                    <a:pt x="524" y="9101"/>
                    <a:pt x="581" y="9123"/>
                    <a:pt x="637" y="9123"/>
                  </a:cubicBezTo>
                  <a:cubicBezTo>
                    <a:pt x="693" y="9123"/>
                    <a:pt x="750" y="9101"/>
                    <a:pt x="793" y="9058"/>
                  </a:cubicBezTo>
                  <a:lnTo>
                    <a:pt x="9064" y="783"/>
                  </a:lnTo>
                  <a:cubicBezTo>
                    <a:pt x="9150" y="696"/>
                    <a:pt x="9150" y="562"/>
                    <a:pt x="9064" y="475"/>
                  </a:cubicBezTo>
                  <a:lnTo>
                    <a:pt x="8838" y="250"/>
                  </a:lnTo>
                  <a:cubicBezTo>
                    <a:pt x="8798" y="209"/>
                    <a:pt x="8741" y="188"/>
                    <a:pt x="8684" y="188"/>
                  </a:cubicBezTo>
                  <a:cubicBezTo>
                    <a:pt x="8647" y="188"/>
                    <a:pt x="8608" y="197"/>
                    <a:pt x="8574" y="216"/>
                  </a:cubicBezTo>
                  <a:cubicBezTo>
                    <a:pt x="8488" y="264"/>
                    <a:pt x="8395" y="286"/>
                    <a:pt x="8302" y="286"/>
                  </a:cubicBezTo>
                  <a:cubicBezTo>
                    <a:pt x="8104" y="286"/>
                    <a:pt x="7911"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1" name="Google Shape;25061;p76"/>
            <p:cNvSpPr/>
            <p:nvPr/>
          </p:nvSpPr>
          <p:spPr>
            <a:xfrm>
              <a:off x="5872067" y="2898766"/>
              <a:ext cx="170709" cy="170133"/>
            </a:xfrm>
            <a:custGeom>
              <a:rect b="b" l="l" r="r" t="t"/>
              <a:pathLst>
                <a:path extrusionOk="0" h="6493" w="6515">
                  <a:moveTo>
                    <a:pt x="1520" y="0"/>
                  </a:moveTo>
                  <a:cubicBezTo>
                    <a:pt x="1464" y="0"/>
                    <a:pt x="1409" y="22"/>
                    <a:pt x="1368" y="65"/>
                  </a:cubicBezTo>
                  <a:lnTo>
                    <a:pt x="0" y="1428"/>
                  </a:lnTo>
                  <a:lnTo>
                    <a:pt x="5065" y="6493"/>
                  </a:lnTo>
                  <a:lnTo>
                    <a:pt x="6428" y="5125"/>
                  </a:lnTo>
                  <a:cubicBezTo>
                    <a:pt x="6514" y="5043"/>
                    <a:pt x="6514" y="4904"/>
                    <a:pt x="6428" y="4817"/>
                  </a:cubicBezTo>
                  <a:lnTo>
                    <a:pt x="6202" y="4592"/>
                  </a:lnTo>
                  <a:cubicBezTo>
                    <a:pt x="6162" y="4551"/>
                    <a:pt x="6105" y="4530"/>
                    <a:pt x="6048" y="4530"/>
                  </a:cubicBezTo>
                  <a:cubicBezTo>
                    <a:pt x="6011" y="4530"/>
                    <a:pt x="5972" y="4539"/>
                    <a:pt x="5938" y="4558"/>
                  </a:cubicBezTo>
                  <a:cubicBezTo>
                    <a:pt x="5846" y="4609"/>
                    <a:pt x="5752" y="4631"/>
                    <a:pt x="5662" y="4631"/>
                  </a:cubicBezTo>
                  <a:cubicBezTo>
                    <a:pt x="5265" y="4631"/>
                    <a:pt x="4942" y="4192"/>
                    <a:pt x="5165" y="3785"/>
                  </a:cubicBezTo>
                  <a:cubicBezTo>
                    <a:pt x="5213" y="3699"/>
                    <a:pt x="5199" y="3588"/>
                    <a:pt x="5132" y="3521"/>
                  </a:cubicBezTo>
                  <a:lnTo>
                    <a:pt x="4589" y="2979"/>
                  </a:lnTo>
                  <a:cubicBezTo>
                    <a:pt x="4546" y="2938"/>
                    <a:pt x="4490" y="2917"/>
                    <a:pt x="4434" y="2917"/>
                  </a:cubicBezTo>
                  <a:cubicBezTo>
                    <a:pt x="4397" y="2917"/>
                    <a:pt x="4360" y="2926"/>
                    <a:pt x="4325" y="2945"/>
                  </a:cubicBezTo>
                  <a:cubicBezTo>
                    <a:pt x="4234" y="2994"/>
                    <a:pt x="4141" y="3017"/>
                    <a:pt x="4051" y="3017"/>
                  </a:cubicBezTo>
                  <a:cubicBezTo>
                    <a:pt x="3653" y="3017"/>
                    <a:pt x="3329" y="2579"/>
                    <a:pt x="3552" y="2168"/>
                  </a:cubicBezTo>
                  <a:cubicBezTo>
                    <a:pt x="3600" y="2081"/>
                    <a:pt x="3586" y="1976"/>
                    <a:pt x="3514" y="1904"/>
                  </a:cubicBezTo>
                  <a:lnTo>
                    <a:pt x="2976" y="1366"/>
                  </a:lnTo>
                  <a:cubicBezTo>
                    <a:pt x="2934" y="1323"/>
                    <a:pt x="2879" y="1301"/>
                    <a:pt x="2823" y="1301"/>
                  </a:cubicBezTo>
                  <a:cubicBezTo>
                    <a:pt x="2785" y="1301"/>
                    <a:pt x="2747" y="1311"/>
                    <a:pt x="2712" y="1332"/>
                  </a:cubicBezTo>
                  <a:cubicBezTo>
                    <a:pt x="2621" y="1381"/>
                    <a:pt x="2529" y="1403"/>
                    <a:pt x="2440" y="1403"/>
                  </a:cubicBezTo>
                  <a:cubicBezTo>
                    <a:pt x="2041" y="1403"/>
                    <a:pt x="1715" y="963"/>
                    <a:pt x="1935" y="555"/>
                  </a:cubicBezTo>
                  <a:cubicBezTo>
                    <a:pt x="1983" y="468"/>
                    <a:pt x="1968" y="358"/>
                    <a:pt x="1901" y="291"/>
                  </a:cubicBezTo>
                  <a:lnTo>
                    <a:pt x="1676" y="65"/>
                  </a:lnTo>
                  <a:cubicBezTo>
                    <a:pt x="1632"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2" name="Google Shape;25062;p76"/>
            <p:cNvSpPr/>
            <p:nvPr/>
          </p:nvSpPr>
          <p:spPr>
            <a:xfrm>
              <a:off x="5737858" y="2979470"/>
              <a:ext cx="223796" cy="223481"/>
            </a:xfrm>
            <a:custGeom>
              <a:rect b="b" l="l" r="r" t="t"/>
              <a:pathLst>
                <a:path extrusionOk="0" h="8529" w="8541">
                  <a:moveTo>
                    <a:pt x="4954" y="1"/>
                  </a:moveTo>
                  <a:cubicBezTo>
                    <a:pt x="4939" y="1"/>
                    <a:pt x="4923" y="7"/>
                    <a:pt x="4911" y="19"/>
                  </a:cubicBezTo>
                  <a:lnTo>
                    <a:pt x="24" y="4905"/>
                  </a:lnTo>
                  <a:cubicBezTo>
                    <a:pt x="0" y="4929"/>
                    <a:pt x="0" y="4968"/>
                    <a:pt x="24" y="4992"/>
                  </a:cubicBezTo>
                  <a:lnTo>
                    <a:pt x="1402" y="6370"/>
                  </a:lnTo>
                  <a:lnTo>
                    <a:pt x="1872" y="6845"/>
                  </a:lnTo>
                  <a:lnTo>
                    <a:pt x="2165" y="7133"/>
                  </a:lnTo>
                  <a:lnTo>
                    <a:pt x="3543" y="8510"/>
                  </a:lnTo>
                  <a:cubicBezTo>
                    <a:pt x="3555" y="8522"/>
                    <a:pt x="3571" y="8528"/>
                    <a:pt x="3586" y="8528"/>
                  </a:cubicBezTo>
                  <a:cubicBezTo>
                    <a:pt x="3602"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3" name="Google Shape;25063;p76"/>
            <p:cNvSpPr/>
            <p:nvPr/>
          </p:nvSpPr>
          <p:spPr>
            <a:xfrm>
              <a:off x="5821863" y="2979470"/>
              <a:ext cx="139659" cy="223455"/>
            </a:xfrm>
            <a:custGeom>
              <a:rect b="b" l="l" r="r" t="t"/>
              <a:pathLst>
                <a:path extrusionOk="0" h="8528" w="5330">
                  <a:moveTo>
                    <a:pt x="1748" y="1"/>
                  </a:moveTo>
                  <a:cubicBezTo>
                    <a:pt x="1733" y="1"/>
                    <a:pt x="1717" y="7"/>
                    <a:pt x="1705" y="19"/>
                  </a:cubicBezTo>
                  <a:lnTo>
                    <a:pt x="846" y="878"/>
                  </a:lnTo>
                  <a:lnTo>
                    <a:pt x="4028" y="4061"/>
                  </a:lnTo>
                  <a:cubicBezTo>
                    <a:pt x="4052" y="4085"/>
                    <a:pt x="4052" y="4123"/>
                    <a:pt x="4028" y="4147"/>
                  </a:cubicBezTo>
                  <a:lnTo>
                    <a:pt x="1" y="8174"/>
                  </a:lnTo>
                  <a:lnTo>
                    <a:pt x="332" y="8506"/>
                  </a:lnTo>
                  <a:cubicBezTo>
                    <a:pt x="344" y="8520"/>
                    <a:pt x="360" y="8527"/>
                    <a:pt x="375" y="8527"/>
                  </a:cubicBezTo>
                  <a:cubicBezTo>
                    <a:pt x="391" y="8527"/>
                    <a:pt x="407" y="8520"/>
                    <a:pt x="419" y="8506"/>
                  </a:cubicBezTo>
                  <a:lnTo>
                    <a:pt x="5305" y="3619"/>
                  </a:lnTo>
                  <a:cubicBezTo>
                    <a:pt x="5329" y="3595"/>
                    <a:pt x="5329" y="3557"/>
                    <a:pt x="5305" y="3533"/>
                  </a:cubicBezTo>
                  <a:lnTo>
                    <a:pt x="1791" y="19"/>
                  </a:lnTo>
                  <a:cubicBezTo>
                    <a:pt x="1779" y="7"/>
                    <a:pt x="1764" y="1"/>
                    <a:pt x="1748"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4" name="Google Shape;25064;p76"/>
            <p:cNvSpPr/>
            <p:nvPr/>
          </p:nvSpPr>
          <p:spPr>
            <a:xfrm>
              <a:off x="5764951" y="3008502"/>
              <a:ext cx="112409" cy="109762"/>
            </a:xfrm>
            <a:custGeom>
              <a:rect b="b" l="l" r="r" t="t"/>
              <a:pathLst>
                <a:path extrusionOk="0" h="4189" w="4290">
                  <a:moveTo>
                    <a:pt x="4067" y="0"/>
                  </a:moveTo>
                  <a:cubicBezTo>
                    <a:pt x="4015" y="0"/>
                    <a:pt x="3963" y="20"/>
                    <a:pt x="3925" y="58"/>
                  </a:cubicBezTo>
                  <a:lnTo>
                    <a:pt x="138" y="3845"/>
                  </a:lnTo>
                  <a:cubicBezTo>
                    <a:pt x="0" y="3994"/>
                    <a:pt x="133" y="4189"/>
                    <a:pt x="289" y="4189"/>
                  </a:cubicBezTo>
                  <a:cubicBezTo>
                    <a:pt x="335" y="4189"/>
                    <a:pt x="382" y="4172"/>
                    <a:pt x="426" y="4133"/>
                  </a:cubicBezTo>
                  <a:lnTo>
                    <a:pt x="4213" y="346"/>
                  </a:lnTo>
                  <a:cubicBezTo>
                    <a:pt x="4290" y="264"/>
                    <a:pt x="4290" y="140"/>
                    <a:pt x="4213" y="58"/>
                  </a:cubicBezTo>
                  <a:cubicBezTo>
                    <a:pt x="4172" y="20"/>
                    <a:pt x="4119" y="0"/>
                    <a:pt x="406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5" name="Google Shape;25065;p76"/>
            <p:cNvSpPr/>
            <p:nvPr/>
          </p:nvSpPr>
          <p:spPr>
            <a:xfrm>
              <a:off x="5792988" y="3036539"/>
              <a:ext cx="112435" cy="109788"/>
            </a:xfrm>
            <a:custGeom>
              <a:rect b="b" l="l" r="r" t="t"/>
              <a:pathLst>
                <a:path extrusionOk="0" h="4190" w="4291">
                  <a:moveTo>
                    <a:pt x="4068" y="1"/>
                  </a:moveTo>
                  <a:cubicBezTo>
                    <a:pt x="4016" y="1"/>
                    <a:pt x="3964" y="20"/>
                    <a:pt x="3926" y="59"/>
                  </a:cubicBezTo>
                  <a:lnTo>
                    <a:pt x="138" y="3846"/>
                  </a:lnTo>
                  <a:cubicBezTo>
                    <a:pt x="1" y="3995"/>
                    <a:pt x="134" y="4189"/>
                    <a:pt x="290" y="4189"/>
                  </a:cubicBezTo>
                  <a:cubicBezTo>
                    <a:pt x="335" y="4189"/>
                    <a:pt x="383" y="4173"/>
                    <a:pt x="426" y="4134"/>
                  </a:cubicBezTo>
                  <a:lnTo>
                    <a:pt x="4214" y="347"/>
                  </a:lnTo>
                  <a:cubicBezTo>
                    <a:pt x="4290" y="265"/>
                    <a:pt x="4290" y="140"/>
                    <a:pt x="4214" y="59"/>
                  </a:cubicBezTo>
                  <a:cubicBezTo>
                    <a:pt x="4173" y="20"/>
                    <a:pt x="4120" y="1"/>
                    <a:pt x="406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6" name="Google Shape;25066;p76"/>
            <p:cNvSpPr/>
            <p:nvPr/>
          </p:nvSpPr>
          <p:spPr>
            <a:xfrm>
              <a:off x="5821050" y="3144048"/>
              <a:ext cx="34745" cy="30316"/>
            </a:xfrm>
            <a:custGeom>
              <a:rect b="b" l="l" r="r" t="t"/>
              <a:pathLst>
                <a:path extrusionOk="0" h="1157" w="1326">
                  <a:moveTo>
                    <a:pt x="1026" y="0"/>
                  </a:moveTo>
                  <a:cubicBezTo>
                    <a:pt x="977" y="0"/>
                    <a:pt x="926" y="20"/>
                    <a:pt x="882" y="69"/>
                  </a:cubicBezTo>
                  <a:lnTo>
                    <a:pt x="138" y="813"/>
                  </a:lnTo>
                  <a:cubicBezTo>
                    <a:pt x="0" y="962"/>
                    <a:pt x="133" y="1157"/>
                    <a:pt x="289" y="1157"/>
                  </a:cubicBezTo>
                  <a:cubicBezTo>
                    <a:pt x="335" y="1157"/>
                    <a:pt x="382" y="1140"/>
                    <a:pt x="426" y="1101"/>
                  </a:cubicBezTo>
                  <a:lnTo>
                    <a:pt x="1165" y="357"/>
                  </a:lnTo>
                  <a:cubicBezTo>
                    <a:pt x="1326" y="211"/>
                    <a:pt x="1185" y="0"/>
                    <a:pt x="102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7" name="Google Shape;25067;p76"/>
            <p:cNvSpPr/>
            <p:nvPr/>
          </p:nvSpPr>
          <p:spPr>
            <a:xfrm>
              <a:off x="5858232" y="3064602"/>
              <a:ext cx="76695" cy="72843"/>
            </a:xfrm>
            <a:custGeom>
              <a:rect b="b" l="l" r="r" t="t"/>
              <a:pathLst>
                <a:path extrusionOk="0" h="2780" w="2927">
                  <a:moveTo>
                    <a:pt x="2641" y="1"/>
                  </a:moveTo>
                  <a:cubicBezTo>
                    <a:pt x="2596" y="1"/>
                    <a:pt x="2549" y="18"/>
                    <a:pt x="2506" y="58"/>
                  </a:cubicBezTo>
                  <a:lnTo>
                    <a:pt x="130" y="2434"/>
                  </a:lnTo>
                  <a:cubicBezTo>
                    <a:pt x="0" y="2559"/>
                    <a:pt x="91" y="2780"/>
                    <a:pt x="269" y="2780"/>
                  </a:cubicBezTo>
                  <a:lnTo>
                    <a:pt x="274" y="2780"/>
                  </a:lnTo>
                  <a:cubicBezTo>
                    <a:pt x="327" y="2780"/>
                    <a:pt x="379" y="2756"/>
                    <a:pt x="418" y="2722"/>
                  </a:cubicBezTo>
                  <a:lnTo>
                    <a:pt x="2789" y="346"/>
                  </a:lnTo>
                  <a:cubicBezTo>
                    <a:pt x="2926" y="198"/>
                    <a:pt x="2794" y="1"/>
                    <a:pt x="264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8" name="Google Shape;25068;p76"/>
            <p:cNvSpPr/>
            <p:nvPr/>
          </p:nvSpPr>
          <p:spPr>
            <a:xfrm>
              <a:off x="5683016" y="2893499"/>
              <a:ext cx="365551" cy="363376"/>
            </a:xfrm>
            <a:custGeom>
              <a:rect b="b" l="l" r="r" t="t"/>
              <a:pathLst>
                <a:path extrusionOk="0" h="13868" w="13951">
                  <a:moveTo>
                    <a:pt x="8738" y="406"/>
                  </a:moveTo>
                  <a:cubicBezTo>
                    <a:pt x="8742" y="406"/>
                    <a:pt x="8747" y="408"/>
                    <a:pt x="8751" y="410"/>
                  </a:cubicBezTo>
                  <a:lnTo>
                    <a:pt x="8972" y="636"/>
                  </a:lnTo>
                  <a:cubicBezTo>
                    <a:pt x="8977" y="645"/>
                    <a:pt x="8977" y="655"/>
                    <a:pt x="8972" y="660"/>
                  </a:cubicBezTo>
                  <a:cubicBezTo>
                    <a:pt x="8674" y="1212"/>
                    <a:pt x="9112" y="1809"/>
                    <a:pt x="9654" y="1809"/>
                  </a:cubicBezTo>
                  <a:cubicBezTo>
                    <a:pt x="9776" y="1809"/>
                    <a:pt x="9903" y="1779"/>
                    <a:pt x="10028" y="1711"/>
                  </a:cubicBezTo>
                  <a:cubicBezTo>
                    <a:pt x="10031" y="1709"/>
                    <a:pt x="10034" y="1707"/>
                    <a:pt x="10038" y="1707"/>
                  </a:cubicBezTo>
                  <a:cubicBezTo>
                    <a:pt x="10041" y="1707"/>
                    <a:pt x="10045" y="1709"/>
                    <a:pt x="10047" y="1711"/>
                  </a:cubicBezTo>
                  <a:lnTo>
                    <a:pt x="10590" y="2253"/>
                  </a:lnTo>
                  <a:cubicBezTo>
                    <a:pt x="10595" y="2258"/>
                    <a:pt x="10595" y="2268"/>
                    <a:pt x="10590" y="2273"/>
                  </a:cubicBezTo>
                  <a:cubicBezTo>
                    <a:pt x="10288" y="2830"/>
                    <a:pt x="10729" y="3425"/>
                    <a:pt x="11270" y="3425"/>
                  </a:cubicBezTo>
                  <a:cubicBezTo>
                    <a:pt x="11391" y="3425"/>
                    <a:pt x="11517" y="3395"/>
                    <a:pt x="11641" y="3329"/>
                  </a:cubicBezTo>
                  <a:cubicBezTo>
                    <a:pt x="11647" y="3326"/>
                    <a:pt x="11652" y="3323"/>
                    <a:pt x="11657" y="3323"/>
                  </a:cubicBezTo>
                  <a:cubicBezTo>
                    <a:pt x="11660" y="3323"/>
                    <a:pt x="11663" y="3325"/>
                    <a:pt x="11665" y="3329"/>
                  </a:cubicBezTo>
                  <a:lnTo>
                    <a:pt x="12203" y="3866"/>
                  </a:lnTo>
                  <a:cubicBezTo>
                    <a:pt x="12212" y="3871"/>
                    <a:pt x="12208" y="3881"/>
                    <a:pt x="12203" y="3890"/>
                  </a:cubicBezTo>
                  <a:cubicBezTo>
                    <a:pt x="11915" y="4441"/>
                    <a:pt x="12351" y="5028"/>
                    <a:pt x="12891" y="5028"/>
                  </a:cubicBezTo>
                  <a:cubicBezTo>
                    <a:pt x="13009" y="5028"/>
                    <a:pt x="13132" y="5000"/>
                    <a:pt x="13254" y="4937"/>
                  </a:cubicBezTo>
                  <a:cubicBezTo>
                    <a:pt x="13256" y="4934"/>
                    <a:pt x="13260" y="4933"/>
                    <a:pt x="13264" y="4933"/>
                  </a:cubicBezTo>
                  <a:cubicBezTo>
                    <a:pt x="13268" y="4933"/>
                    <a:pt x="13273" y="4934"/>
                    <a:pt x="13278" y="4937"/>
                  </a:cubicBezTo>
                  <a:lnTo>
                    <a:pt x="13499" y="5162"/>
                  </a:lnTo>
                  <a:cubicBezTo>
                    <a:pt x="13508" y="5167"/>
                    <a:pt x="13508" y="5177"/>
                    <a:pt x="13499" y="5182"/>
                  </a:cubicBezTo>
                  <a:lnTo>
                    <a:pt x="13499" y="5186"/>
                  </a:lnTo>
                  <a:lnTo>
                    <a:pt x="12280" y="6406"/>
                  </a:lnTo>
                  <a:lnTo>
                    <a:pt x="11876" y="6007"/>
                  </a:lnTo>
                  <a:cubicBezTo>
                    <a:pt x="11830" y="5957"/>
                    <a:pt x="11778" y="5936"/>
                    <a:pt x="11728" y="5936"/>
                  </a:cubicBezTo>
                  <a:cubicBezTo>
                    <a:pt x="11569" y="5936"/>
                    <a:pt x="11431" y="6148"/>
                    <a:pt x="11588" y="6290"/>
                  </a:cubicBezTo>
                  <a:lnTo>
                    <a:pt x="11992" y="6694"/>
                  </a:lnTo>
                  <a:lnTo>
                    <a:pt x="5228" y="13457"/>
                  </a:lnTo>
                  <a:cubicBezTo>
                    <a:pt x="5223" y="13460"/>
                    <a:pt x="5218" y="13461"/>
                    <a:pt x="5214" y="13461"/>
                  </a:cubicBezTo>
                  <a:cubicBezTo>
                    <a:pt x="5210" y="13461"/>
                    <a:pt x="5206" y="13460"/>
                    <a:pt x="5204" y="13457"/>
                  </a:cubicBezTo>
                  <a:lnTo>
                    <a:pt x="4978" y="13231"/>
                  </a:lnTo>
                  <a:cubicBezTo>
                    <a:pt x="4974" y="13227"/>
                    <a:pt x="4974" y="13217"/>
                    <a:pt x="4978" y="13207"/>
                  </a:cubicBezTo>
                  <a:cubicBezTo>
                    <a:pt x="5280" y="12654"/>
                    <a:pt x="4842" y="12060"/>
                    <a:pt x="4302" y="12060"/>
                  </a:cubicBezTo>
                  <a:cubicBezTo>
                    <a:pt x="4182" y="12060"/>
                    <a:pt x="4056" y="12090"/>
                    <a:pt x="3932" y="12156"/>
                  </a:cubicBezTo>
                  <a:cubicBezTo>
                    <a:pt x="3927" y="12159"/>
                    <a:pt x="3922" y="12160"/>
                    <a:pt x="3918" y="12160"/>
                  </a:cubicBezTo>
                  <a:cubicBezTo>
                    <a:pt x="3914" y="12160"/>
                    <a:pt x="3910" y="12159"/>
                    <a:pt x="3908" y="12156"/>
                  </a:cubicBezTo>
                  <a:lnTo>
                    <a:pt x="3365" y="11619"/>
                  </a:lnTo>
                  <a:cubicBezTo>
                    <a:pt x="3361" y="11614"/>
                    <a:pt x="3361" y="11604"/>
                    <a:pt x="3365" y="11595"/>
                  </a:cubicBezTo>
                  <a:cubicBezTo>
                    <a:pt x="3664" y="11042"/>
                    <a:pt x="3224" y="10447"/>
                    <a:pt x="2685" y="10447"/>
                  </a:cubicBezTo>
                  <a:cubicBezTo>
                    <a:pt x="2564" y="10447"/>
                    <a:pt x="2438" y="10477"/>
                    <a:pt x="2314" y="10543"/>
                  </a:cubicBezTo>
                  <a:cubicBezTo>
                    <a:pt x="2312" y="10546"/>
                    <a:pt x="2308" y="10547"/>
                    <a:pt x="2305" y="10547"/>
                  </a:cubicBezTo>
                  <a:cubicBezTo>
                    <a:pt x="2301" y="10547"/>
                    <a:pt x="2297" y="10546"/>
                    <a:pt x="2295" y="10543"/>
                  </a:cubicBezTo>
                  <a:lnTo>
                    <a:pt x="1753" y="10006"/>
                  </a:lnTo>
                  <a:cubicBezTo>
                    <a:pt x="1748" y="9996"/>
                    <a:pt x="1748" y="9987"/>
                    <a:pt x="1753" y="9982"/>
                  </a:cubicBezTo>
                  <a:cubicBezTo>
                    <a:pt x="1911" y="9679"/>
                    <a:pt x="1858" y="9310"/>
                    <a:pt x="1618" y="9065"/>
                  </a:cubicBezTo>
                  <a:cubicBezTo>
                    <a:pt x="1470" y="8917"/>
                    <a:pt x="1270" y="8838"/>
                    <a:pt x="1068" y="8838"/>
                  </a:cubicBezTo>
                  <a:cubicBezTo>
                    <a:pt x="943" y="8838"/>
                    <a:pt x="817" y="8868"/>
                    <a:pt x="701" y="8930"/>
                  </a:cubicBezTo>
                  <a:cubicBezTo>
                    <a:pt x="699" y="8933"/>
                    <a:pt x="694" y="8936"/>
                    <a:pt x="690" y="8936"/>
                  </a:cubicBezTo>
                  <a:cubicBezTo>
                    <a:pt x="687" y="8936"/>
                    <a:pt x="684" y="8935"/>
                    <a:pt x="682" y="8930"/>
                  </a:cubicBezTo>
                  <a:lnTo>
                    <a:pt x="456" y="8705"/>
                  </a:lnTo>
                  <a:cubicBezTo>
                    <a:pt x="447" y="8700"/>
                    <a:pt x="447" y="8690"/>
                    <a:pt x="456" y="8686"/>
                  </a:cubicBezTo>
                  <a:lnTo>
                    <a:pt x="7220" y="1922"/>
                  </a:lnTo>
                  <a:lnTo>
                    <a:pt x="7638" y="2340"/>
                  </a:lnTo>
                  <a:cubicBezTo>
                    <a:pt x="7683" y="2390"/>
                    <a:pt x="7736" y="2411"/>
                    <a:pt x="7785" y="2411"/>
                  </a:cubicBezTo>
                  <a:cubicBezTo>
                    <a:pt x="7945" y="2411"/>
                    <a:pt x="8083" y="2198"/>
                    <a:pt x="7926" y="2052"/>
                  </a:cubicBezTo>
                  <a:lnTo>
                    <a:pt x="7508" y="1634"/>
                  </a:lnTo>
                  <a:lnTo>
                    <a:pt x="8727" y="410"/>
                  </a:lnTo>
                  <a:cubicBezTo>
                    <a:pt x="8730" y="408"/>
                    <a:pt x="8733" y="406"/>
                    <a:pt x="8738" y="406"/>
                  </a:cubicBezTo>
                  <a:close/>
                  <a:moveTo>
                    <a:pt x="8737" y="1"/>
                  </a:moveTo>
                  <a:cubicBezTo>
                    <a:pt x="8629" y="1"/>
                    <a:pt x="8521" y="43"/>
                    <a:pt x="8439" y="127"/>
                  </a:cubicBezTo>
                  <a:lnTo>
                    <a:pt x="168" y="8398"/>
                  </a:lnTo>
                  <a:cubicBezTo>
                    <a:pt x="0" y="8561"/>
                    <a:pt x="0" y="8830"/>
                    <a:pt x="168" y="8998"/>
                  </a:cubicBezTo>
                  <a:lnTo>
                    <a:pt x="394" y="9219"/>
                  </a:lnTo>
                  <a:cubicBezTo>
                    <a:pt x="473" y="9301"/>
                    <a:pt x="581" y="9343"/>
                    <a:pt x="690" y="9343"/>
                  </a:cubicBezTo>
                  <a:cubicBezTo>
                    <a:pt x="760" y="9343"/>
                    <a:pt x="830" y="9326"/>
                    <a:pt x="893" y="9291"/>
                  </a:cubicBezTo>
                  <a:cubicBezTo>
                    <a:pt x="952" y="9259"/>
                    <a:pt x="1012" y="9245"/>
                    <a:pt x="1070" y="9245"/>
                  </a:cubicBezTo>
                  <a:cubicBezTo>
                    <a:pt x="1327" y="9245"/>
                    <a:pt x="1538" y="9527"/>
                    <a:pt x="1393" y="9790"/>
                  </a:cubicBezTo>
                  <a:cubicBezTo>
                    <a:pt x="1301" y="9953"/>
                    <a:pt x="1330" y="10159"/>
                    <a:pt x="1465" y="10294"/>
                  </a:cubicBezTo>
                  <a:lnTo>
                    <a:pt x="2007" y="10831"/>
                  </a:lnTo>
                  <a:cubicBezTo>
                    <a:pt x="2086" y="10913"/>
                    <a:pt x="2194" y="10956"/>
                    <a:pt x="2303" y="10956"/>
                  </a:cubicBezTo>
                  <a:cubicBezTo>
                    <a:pt x="2373" y="10956"/>
                    <a:pt x="2443" y="10939"/>
                    <a:pt x="2506" y="10903"/>
                  </a:cubicBezTo>
                  <a:cubicBezTo>
                    <a:pt x="2565" y="10872"/>
                    <a:pt x="2625" y="10858"/>
                    <a:pt x="2682" y="10858"/>
                  </a:cubicBezTo>
                  <a:cubicBezTo>
                    <a:pt x="2940" y="10858"/>
                    <a:pt x="3151" y="11140"/>
                    <a:pt x="3005" y="11403"/>
                  </a:cubicBezTo>
                  <a:cubicBezTo>
                    <a:pt x="2914" y="11566"/>
                    <a:pt x="2943" y="11772"/>
                    <a:pt x="3077" y="11907"/>
                  </a:cubicBezTo>
                  <a:lnTo>
                    <a:pt x="3620" y="12444"/>
                  </a:lnTo>
                  <a:cubicBezTo>
                    <a:pt x="3699" y="12526"/>
                    <a:pt x="3807" y="12569"/>
                    <a:pt x="3916" y="12569"/>
                  </a:cubicBezTo>
                  <a:cubicBezTo>
                    <a:pt x="3986" y="12569"/>
                    <a:pt x="4056" y="12552"/>
                    <a:pt x="4119" y="12516"/>
                  </a:cubicBezTo>
                  <a:cubicBezTo>
                    <a:pt x="4178" y="12485"/>
                    <a:pt x="4238" y="12471"/>
                    <a:pt x="4295" y="12471"/>
                  </a:cubicBezTo>
                  <a:cubicBezTo>
                    <a:pt x="4553" y="12471"/>
                    <a:pt x="4763" y="12753"/>
                    <a:pt x="4618" y="13015"/>
                  </a:cubicBezTo>
                  <a:cubicBezTo>
                    <a:pt x="4527" y="13179"/>
                    <a:pt x="4556" y="13385"/>
                    <a:pt x="4690" y="13520"/>
                  </a:cubicBezTo>
                  <a:lnTo>
                    <a:pt x="4916" y="13745"/>
                  </a:lnTo>
                  <a:cubicBezTo>
                    <a:pt x="4998" y="13827"/>
                    <a:pt x="5106" y="13868"/>
                    <a:pt x="5214" y="13868"/>
                  </a:cubicBezTo>
                  <a:cubicBezTo>
                    <a:pt x="5322" y="13868"/>
                    <a:pt x="5430" y="13827"/>
                    <a:pt x="5511" y="13745"/>
                  </a:cubicBezTo>
                  <a:lnTo>
                    <a:pt x="13787" y="5470"/>
                  </a:lnTo>
                  <a:cubicBezTo>
                    <a:pt x="13950" y="5306"/>
                    <a:pt x="13950" y="5038"/>
                    <a:pt x="13787" y="4874"/>
                  </a:cubicBezTo>
                  <a:lnTo>
                    <a:pt x="13787" y="4879"/>
                  </a:lnTo>
                  <a:lnTo>
                    <a:pt x="13561" y="4653"/>
                  </a:lnTo>
                  <a:cubicBezTo>
                    <a:pt x="13479" y="4571"/>
                    <a:pt x="13370" y="4529"/>
                    <a:pt x="13261" y="4529"/>
                  </a:cubicBezTo>
                  <a:cubicBezTo>
                    <a:pt x="13191" y="4529"/>
                    <a:pt x="13121" y="4546"/>
                    <a:pt x="13057" y="4581"/>
                  </a:cubicBezTo>
                  <a:cubicBezTo>
                    <a:pt x="12998" y="4614"/>
                    <a:pt x="12937" y="4629"/>
                    <a:pt x="12879" y="4629"/>
                  </a:cubicBezTo>
                  <a:cubicBezTo>
                    <a:pt x="12622" y="4629"/>
                    <a:pt x="12413" y="4344"/>
                    <a:pt x="12558" y="4082"/>
                  </a:cubicBezTo>
                  <a:cubicBezTo>
                    <a:pt x="12649" y="3919"/>
                    <a:pt x="12620" y="3713"/>
                    <a:pt x="12491" y="3578"/>
                  </a:cubicBezTo>
                  <a:lnTo>
                    <a:pt x="11948" y="3041"/>
                  </a:lnTo>
                  <a:cubicBezTo>
                    <a:pt x="11866" y="2959"/>
                    <a:pt x="11757" y="2916"/>
                    <a:pt x="11648" y="2916"/>
                  </a:cubicBezTo>
                  <a:cubicBezTo>
                    <a:pt x="11578" y="2916"/>
                    <a:pt x="11508" y="2933"/>
                    <a:pt x="11444" y="2969"/>
                  </a:cubicBezTo>
                  <a:cubicBezTo>
                    <a:pt x="11385" y="3001"/>
                    <a:pt x="11324" y="3016"/>
                    <a:pt x="11266" y="3016"/>
                  </a:cubicBezTo>
                  <a:cubicBezTo>
                    <a:pt x="11010" y="3016"/>
                    <a:pt x="10800" y="2732"/>
                    <a:pt x="10945" y="2469"/>
                  </a:cubicBezTo>
                  <a:cubicBezTo>
                    <a:pt x="11036" y="2306"/>
                    <a:pt x="11007" y="2100"/>
                    <a:pt x="10873" y="1965"/>
                  </a:cubicBezTo>
                  <a:lnTo>
                    <a:pt x="10335" y="1423"/>
                  </a:lnTo>
                  <a:cubicBezTo>
                    <a:pt x="10254" y="1342"/>
                    <a:pt x="10147" y="1299"/>
                    <a:pt x="10039" y="1299"/>
                  </a:cubicBezTo>
                  <a:cubicBezTo>
                    <a:pt x="9968" y="1299"/>
                    <a:pt x="9896" y="1318"/>
                    <a:pt x="9831" y="1356"/>
                  </a:cubicBezTo>
                  <a:cubicBezTo>
                    <a:pt x="9772" y="1387"/>
                    <a:pt x="9711" y="1401"/>
                    <a:pt x="9653" y="1401"/>
                  </a:cubicBezTo>
                  <a:cubicBezTo>
                    <a:pt x="9394" y="1401"/>
                    <a:pt x="9186" y="1119"/>
                    <a:pt x="9327" y="857"/>
                  </a:cubicBezTo>
                  <a:cubicBezTo>
                    <a:pt x="9423" y="689"/>
                    <a:pt x="9395" y="482"/>
                    <a:pt x="9260" y="352"/>
                  </a:cubicBezTo>
                  <a:lnTo>
                    <a:pt x="9035" y="127"/>
                  </a:lnTo>
                  <a:cubicBezTo>
                    <a:pt x="8953" y="43"/>
                    <a:pt x="8845" y="1"/>
                    <a:pt x="873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9" name="Google Shape;25069;p76"/>
            <p:cNvSpPr/>
            <p:nvPr/>
          </p:nvSpPr>
          <p:spPr>
            <a:xfrm>
              <a:off x="5732067" y="2974203"/>
              <a:ext cx="182003" cy="178675"/>
            </a:xfrm>
            <a:custGeom>
              <a:rect b="b" l="l" r="r" t="t"/>
              <a:pathLst>
                <a:path extrusionOk="0" h="6819" w="6946">
                  <a:moveTo>
                    <a:pt x="5177" y="0"/>
                  </a:moveTo>
                  <a:cubicBezTo>
                    <a:pt x="5109" y="0"/>
                    <a:pt x="5041" y="25"/>
                    <a:pt x="4988" y="76"/>
                  </a:cubicBezTo>
                  <a:lnTo>
                    <a:pt x="101" y="4962"/>
                  </a:lnTo>
                  <a:cubicBezTo>
                    <a:pt x="1" y="5068"/>
                    <a:pt x="1" y="5236"/>
                    <a:pt x="101" y="5337"/>
                  </a:cubicBezTo>
                  <a:lnTo>
                    <a:pt x="1527" y="6763"/>
                  </a:lnTo>
                  <a:cubicBezTo>
                    <a:pt x="1570" y="6802"/>
                    <a:pt x="1618" y="6818"/>
                    <a:pt x="1663" y="6818"/>
                  </a:cubicBezTo>
                  <a:cubicBezTo>
                    <a:pt x="1818" y="6818"/>
                    <a:pt x="1949" y="6623"/>
                    <a:pt x="1815" y="6475"/>
                  </a:cubicBezTo>
                  <a:lnTo>
                    <a:pt x="490" y="5150"/>
                  </a:lnTo>
                  <a:lnTo>
                    <a:pt x="5175" y="465"/>
                  </a:lnTo>
                  <a:lnTo>
                    <a:pt x="6500" y="1790"/>
                  </a:lnTo>
                  <a:cubicBezTo>
                    <a:pt x="6546" y="1838"/>
                    <a:pt x="6597" y="1859"/>
                    <a:pt x="6647" y="1859"/>
                  </a:cubicBezTo>
                  <a:cubicBezTo>
                    <a:pt x="6807" y="1859"/>
                    <a:pt x="6946" y="1648"/>
                    <a:pt x="6788" y="1501"/>
                  </a:cubicBezTo>
                  <a:lnTo>
                    <a:pt x="5362" y="76"/>
                  </a:lnTo>
                  <a:cubicBezTo>
                    <a:pt x="5312" y="25"/>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0" name="Google Shape;25070;p76"/>
            <p:cNvSpPr/>
            <p:nvPr/>
          </p:nvSpPr>
          <p:spPr>
            <a:xfrm>
              <a:off x="5785939" y="3029202"/>
              <a:ext cx="181479" cy="179042"/>
            </a:xfrm>
            <a:custGeom>
              <a:rect b="b" l="l" r="r" t="t"/>
              <a:pathLst>
                <a:path extrusionOk="0" h="6833" w="6926">
                  <a:moveTo>
                    <a:pt x="5252" y="0"/>
                  </a:moveTo>
                  <a:cubicBezTo>
                    <a:pt x="5093" y="0"/>
                    <a:pt x="4954" y="211"/>
                    <a:pt x="5111" y="358"/>
                  </a:cubicBezTo>
                  <a:lnTo>
                    <a:pt x="6436" y="1683"/>
                  </a:lnTo>
                  <a:lnTo>
                    <a:pt x="1751" y="6368"/>
                  </a:lnTo>
                  <a:lnTo>
                    <a:pt x="426" y="5043"/>
                  </a:lnTo>
                  <a:cubicBezTo>
                    <a:pt x="383" y="5004"/>
                    <a:pt x="336" y="4987"/>
                    <a:pt x="290" y="4987"/>
                  </a:cubicBezTo>
                  <a:cubicBezTo>
                    <a:pt x="134" y="4987"/>
                    <a:pt x="1" y="5182"/>
                    <a:pt x="138" y="5331"/>
                  </a:cubicBezTo>
                  <a:lnTo>
                    <a:pt x="1564" y="6756"/>
                  </a:lnTo>
                  <a:cubicBezTo>
                    <a:pt x="1614" y="6807"/>
                    <a:pt x="1682" y="6832"/>
                    <a:pt x="1749" y="6832"/>
                  </a:cubicBezTo>
                  <a:cubicBezTo>
                    <a:pt x="1817" y="6832"/>
                    <a:pt x="1886" y="6807"/>
                    <a:pt x="1938" y="6756"/>
                  </a:cubicBezTo>
                  <a:lnTo>
                    <a:pt x="6825" y="1870"/>
                  </a:lnTo>
                  <a:cubicBezTo>
                    <a:pt x="6926" y="1764"/>
                    <a:pt x="6926" y="1596"/>
                    <a:pt x="6825" y="1495"/>
                  </a:cubicBezTo>
                  <a:lnTo>
                    <a:pt x="5399" y="70"/>
                  </a:lnTo>
                  <a:cubicBezTo>
                    <a:pt x="5354" y="21"/>
                    <a:pt x="5302" y="0"/>
                    <a:pt x="525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1" name="Google Shape;25071;p76"/>
            <p:cNvSpPr/>
            <p:nvPr/>
          </p:nvSpPr>
          <p:spPr>
            <a:xfrm>
              <a:off x="5953845" y="3020267"/>
              <a:ext cx="27015" cy="22403"/>
            </a:xfrm>
            <a:custGeom>
              <a:rect b="b" l="l" r="r" t="t"/>
              <a:pathLst>
                <a:path extrusionOk="0" h="855" w="1031">
                  <a:moveTo>
                    <a:pt x="299" y="1"/>
                  </a:moveTo>
                  <a:cubicBezTo>
                    <a:pt x="139" y="1"/>
                    <a:pt x="0" y="211"/>
                    <a:pt x="158" y="358"/>
                  </a:cubicBezTo>
                  <a:lnTo>
                    <a:pt x="585" y="785"/>
                  </a:lnTo>
                  <a:cubicBezTo>
                    <a:pt x="631" y="834"/>
                    <a:pt x="682" y="854"/>
                    <a:pt x="732" y="854"/>
                  </a:cubicBezTo>
                  <a:cubicBezTo>
                    <a:pt x="892" y="854"/>
                    <a:pt x="1031" y="644"/>
                    <a:pt x="873" y="497"/>
                  </a:cubicBezTo>
                  <a:lnTo>
                    <a:pt x="446" y="70"/>
                  </a:lnTo>
                  <a:cubicBezTo>
                    <a:pt x="400" y="21"/>
                    <a:pt x="349" y="1"/>
                    <a:pt x="2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2" name="Google Shape;25072;p76"/>
            <p:cNvSpPr/>
            <p:nvPr/>
          </p:nvSpPr>
          <p:spPr>
            <a:xfrm>
              <a:off x="5925703" y="2991916"/>
              <a:ext cx="25574" cy="21460"/>
            </a:xfrm>
            <a:custGeom>
              <a:rect b="b" l="l" r="r" t="t"/>
              <a:pathLst>
                <a:path extrusionOk="0" h="819" w="976">
                  <a:moveTo>
                    <a:pt x="288" y="0"/>
                  </a:moveTo>
                  <a:cubicBezTo>
                    <a:pt x="132" y="0"/>
                    <a:pt x="0" y="197"/>
                    <a:pt x="137" y="345"/>
                  </a:cubicBezTo>
                  <a:lnTo>
                    <a:pt x="555" y="763"/>
                  </a:lnTo>
                  <a:cubicBezTo>
                    <a:pt x="597" y="802"/>
                    <a:pt x="644" y="819"/>
                    <a:pt x="689" y="819"/>
                  </a:cubicBezTo>
                  <a:cubicBezTo>
                    <a:pt x="843" y="819"/>
                    <a:pt x="976" y="624"/>
                    <a:pt x="838" y="475"/>
                  </a:cubicBezTo>
                  <a:lnTo>
                    <a:pt x="425" y="57"/>
                  </a:lnTo>
                  <a:cubicBezTo>
                    <a:pt x="382" y="17"/>
                    <a:pt x="334"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3" name="Google Shape;25073;p76"/>
            <p:cNvSpPr/>
            <p:nvPr/>
          </p:nvSpPr>
          <p:spPr>
            <a:xfrm>
              <a:off x="5897143" y="2963224"/>
              <a:ext cx="25836" cy="21722"/>
            </a:xfrm>
            <a:custGeom>
              <a:rect b="b" l="l" r="r" t="t"/>
              <a:pathLst>
                <a:path extrusionOk="0" h="829" w="986">
                  <a:moveTo>
                    <a:pt x="288" y="1"/>
                  </a:moveTo>
                  <a:cubicBezTo>
                    <a:pt x="133" y="1"/>
                    <a:pt x="0" y="198"/>
                    <a:pt x="138" y="346"/>
                  </a:cubicBezTo>
                  <a:lnTo>
                    <a:pt x="565" y="773"/>
                  </a:lnTo>
                  <a:cubicBezTo>
                    <a:pt x="607" y="812"/>
                    <a:pt x="654" y="829"/>
                    <a:pt x="699" y="829"/>
                  </a:cubicBezTo>
                  <a:cubicBezTo>
                    <a:pt x="853" y="829"/>
                    <a:pt x="986" y="634"/>
                    <a:pt x="848" y="485"/>
                  </a:cubicBezTo>
                  <a:lnTo>
                    <a:pt x="426" y="58"/>
                  </a:lnTo>
                  <a:cubicBezTo>
                    <a:pt x="382" y="18"/>
                    <a:pt x="334" y="1"/>
                    <a:pt x="28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74" name="Google Shape;25074;p76"/>
          <p:cNvGrpSpPr/>
          <p:nvPr/>
        </p:nvGrpSpPr>
        <p:grpSpPr>
          <a:xfrm>
            <a:off x="4891622" y="1502697"/>
            <a:ext cx="255841" cy="363402"/>
            <a:chOff x="4891622" y="1502697"/>
            <a:chExt cx="255841" cy="363402"/>
          </a:xfrm>
        </p:grpSpPr>
        <p:sp>
          <p:nvSpPr>
            <p:cNvPr id="25075" name="Google Shape;25075;p76"/>
            <p:cNvSpPr/>
            <p:nvPr/>
          </p:nvSpPr>
          <p:spPr>
            <a:xfrm>
              <a:off x="4893010" y="1507964"/>
              <a:ext cx="252959" cy="144166"/>
            </a:xfrm>
            <a:custGeom>
              <a:rect b="b" l="l" r="r" t="t"/>
              <a:pathLst>
                <a:path extrusionOk="0" h="5502" w="9654">
                  <a:moveTo>
                    <a:pt x="4795" y="1"/>
                  </a:moveTo>
                  <a:lnTo>
                    <a:pt x="4795" y="6"/>
                  </a:lnTo>
                  <a:cubicBezTo>
                    <a:pt x="4546" y="25"/>
                    <a:pt x="4320" y="150"/>
                    <a:pt x="4167" y="346"/>
                  </a:cubicBezTo>
                  <a:cubicBezTo>
                    <a:pt x="4080" y="322"/>
                    <a:pt x="3989" y="313"/>
                    <a:pt x="3898" y="313"/>
                  </a:cubicBezTo>
                  <a:cubicBezTo>
                    <a:pt x="3895" y="313"/>
                    <a:pt x="3891" y="313"/>
                    <a:pt x="3888" y="313"/>
                  </a:cubicBezTo>
                  <a:cubicBezTo>
                    <a:pt x="3355" y="313"/>
                    <a:pt x="2914" y="714"/>
                    <a:pt x="2914" y="1215"/>
                  </a:cubicBezTo>
                  <a:lnTo>
                    <a:pt x="2914" y="1225"/>
                  </a:lnTo>
                  <a:cubicBezTo>
                    <a:pt x="2866" y="1215"/>
                    <a:pt x="2823" y="1215"/>
                    <a:pt x="2775" y="1215"/>
                  </a:cubicBezTo>
                  <a:cubicBezTo>
                    <a:pt x="2771" y="1215"/>
                    <a:pt x="2768" y="1215"/>
                    <a:pt x="2765" y="1215"/>
                  </a:cubicBezTo>
                  <a:cubicBezTo>
                    <a:pt x="2193" y="1215"/>
                    <a:pt x="1728" y="1645"/>
                    <a:pt x="1723" y="2180"/>
                  </a:cubicBezTo>
                  <a:cubicBezTo>
                    <a:pt x="1723" y="2315"/>
                    <a:pt x="1752" y="2449"/>
                    <a:pt x="1810" y="2569"/>
                  </a:cubicBezTo>
                  <a:cubicBezTo>
                    <a:pt x="1781" y="2569"/>
                    <a:pt x="1747" y="2564"/>
                    <a:pt x="1719" y="2564"/>
                  </a:cubicBezTo>
                  <a:cubicBezTo>
                    <a:pt x="1142" y="2564"/>
                    <a:pt x="667" y="2996"/>
                    <a:pt x="667" y="3534"/>
                  </a:cubicBezTo>
                  <a:cubicBezTo>
                    <a:pt x="667" y="3668"/>
                    <a:pt x="696" y="3798"/>
                    <a:pt x="754" y="3923"/>
                  </a:cubicBezTo>
                  <a:cubicBezTo>
                    <a:pt x="720" y="3923"/>
                    <a:pt x="691" y="3918"/>
                    <a:pt x="662" y="3918"/>
                  </a:cubicBezTo>
                  <a:lnTo>
                    <a:pt x="624" y="3918"/>
                  </a:lnTo>
                  <a:cubicBezTo>
                    <a:pt x="619" y="3918"/>
                    <a:pt x="614" y="3918"/>
                    <a:pt x="609" y="3918"/>
                  </a:cubicBezTo>
                  <a:cubicBezTo>
                    <a:pt x="104" y="3918"/>
                    <a:pt x="0" y="4634"/>
                    <a:pt x="490" y="4777"/>
                  </a:cubicBezTo>
                  <a:cubicBezTo>
                    <a:pt x="466" y="4839"/>
                    <a:pt x="451" y="4907"/>
                    <a:pt x="451" y="4974"/>
                  </a:cubicBezTo>
                  <a:cubicBezTo>
                    <a:pt x="451" y="5267"/>
                    <a:pt x="706" y="5502"/>
                    <a:pt x="1022" y="5502"/>
                  </a:cubicBezTo>
                  <a:lnTo>
                    <a:pt x="8631" y="5502"/>
                  </a:lnTo>
                  <a:cubicBezTo>
                    <a:pt x="8948" y="5502"/>
                    <a:pt x="9202" y="5262"/>
                    <a:pt x="9202" y="4974"/>
                  </a:cubicBezTo>
                  <a:cubicBezTo>
                    <a:pt x="9202" y="4907"/>
                    <a:pt x="9188" y="4839"/>
                    <a:pt x="9164" y="4777"/>
                  </a:cubicBezTo>
                  <a:cubicBezTo>
                    <a:pt x="9653" y="4634"/>
                    <a:pt x="9545" y="3918"/>
                    <a:pt x="9044" y="3918"/>
                  </a:cubicBezTo>
                  <a:cubicBezTo>
                    <a:pt x="9039" y="3918"/>
                    <a:pt x="9034" y="3918"/>
                    <a:pt x="9029" y="3918"/>
                  </a:cubicBezTo>
                  <a:lnTo>
                    <a:pt x="8991" y="3918"/>
                  </a:lnTo>
                  <a:cubicBezTo>
                    <a:pt x="8962" y="3918"/>
                    <a:pt x="8929" y="3918"/>
                    <a:pt x="8900" y="3923"/>
                  </a:cubicBezTo>
                  <a:cubicBezTo>
                    <a:pt x="8957" y="3798"/>
                    <a:pt x="8986" y="3668"/>
                    <a:pt x="8986" y="3534"/>
                  </a:cubicBezTo>
                  <a:cubicBezTo>
                    <a:pt x="8986" y="2996"/>
                    <a:pt x="8511" y="2564"/>
                    <a:pt x="7935" y="2564"/>
                  </a:cubicBezTo>
                  <a:cubicBezTo>
                    <a:pt x="7901" y="2564"/>
                    <a:pt x="7872" y="2564"/>
                    <a:pt x="7844" y="2569"/>
                  </a:cubicBezTo>
                  <a:cubicBezTo>
                    <a:pt x="7901" y="2449"/>
                    <a:pt x="7930" y="2315"/>
                    <a:pt x="7930" y="2180"/>
                  </a:cubicBezTo>
                  <a:cubicBezTo>
                    <a:pt x="7925" y="1645"/>
                    <a:pt x="7460" y="1215"/>
                    <a:pt x="6888" y="1215"/>
                  </a:cubicBezTo>
                  <a:cubicBezTo>
                    <a:pt x="6885" y="1215"/>
                    <a:pt x="6882" y="1215"/>
                    <a:pt x="6879" y="1215"/>
                  </a:cubicBezTo>
                  <a:cubicBezTo>
                    <a:pt x="6831" y="1215"/>
                    <a:pt x="6788" y="1215"/>
                    <a:pt x="6740" y="1225"/>
                  </a:cubicBezTo>
                  <a:lnTo>
                    <a:pt x="6740" y="1215"/>
                  </a:lnTo>
                  <a:cubicBezTo>
                    <a:pt x="6740" y="714"/>
                    <a:pt x="6303" y="313"/>
                    <a:pt x="5765" y="313"/>
                  </a:cubicBezTo>
                  <a:cubicBezTo>
                    <a:pt x="5762" y="313"/>
                    <a:pt x="5759" y="313"/>
                    <a:pt x="5756" y="313"/>
                  </a:cubicBezTo>
                  <a:cubicBezTo>
                    <a:pt x="5664" y="313"/>
                    <a:pt x="5573" y="322"/>
                    <a:pt x="5482" y="346"/>
                  </a:cubicBezTo>
                  <a:cubicBezTo>
                    <a:pt x="5333" y="150"/>
                    <a:pt x="5108" y="25"/>
                    <a:pt x="4858" y="6"/>
                  </a:cubicBezTo>
                  <a:lnTo>
                    <a:pt x="4858" y="1"/>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6" name="Google Shape;25076;p76"/>
            <p:cNvSpPr/>
            <p:nvPr/>
          </p:nvSpPr>
          <p:spPr>
            <a:xfrm>
              <a:off x="5003192" y="1507964"/>
              <a:ext cx="142777" cy="144166"/>
            </a:xfrm>
            <a:custGeom>
              <a:rect b="b" l="l" r="r" t="t"/>
              <a:pathLst>
                <a:path extrusionOk="0" h="5502" w="5449">
                  <a:moveTo>
                    <a:pt x="590" y="1"/>
                  </a:moveTo>
                  <a:lnTo>
                    <a:pt x="590" y="6"/>
                  </a:lnTo>
                  <a:cubicBezTo>
                    <a:pt x="360" y="25"/>
                    <a:pt x="149" y="135"/>
                    <a:pt x="0" y="308"/>
                  </a:cubicBezTo>
                  <a:cubicBezTo>
                    <a:pt x="3000" y="1455"/>
                    <a:pt x="3303" y="4479"/>
                    <a:pt x="3408" y="4777"/>
                  </a:cubicBezTo>
                  <a:cubicBezTo>
                    <a:pt x="3437" y="4835"/>
                    <a:pt x="3451" y="4902"/>
                    <a:pt x="3451" y="4974"/>
                  </a:cubicBezTo>
                  <a:cubicBezTo>
                    <a:pt x="3451" y="5267"/>
                    <a:pt x="3192" y="5502"/>
                    <a:pt x="2880" y="5502"/>
                  </a:cubicBezTo>
                  <a:lnTo>
                    <a:pt x="4431" y="5502"/>
                  </a:lnTo>
                  <a:cubicBezTo>
                    <a:pt x="4748" y="5502"/>
                    <a:pt x="5002" y="5262"/>
                    <a:pt x="5002" y="4974"/>
                  </a:cubicBezTo>
                  <a:cubicBezTo>
                    <a:pt x="5002" y="4902"/>
                    <a:pt x="4988" y="4835"/>
                    <a:pt x="4959" y="4777"/>
                  </a:cubicBezTo>
                  <a:cubicBezTo>
                    <a:pt x="5448" y="4630"/>
                    <a:pt x="5340" y="3918"/>
                    <a:pt x="4839" y="3918"/>
                  </a:cubicBezTo>
                  <a:cubicBezTo>
                    <a:pt x="4834" y="3918"/>
                    <a:pt x="4829" y="3918"/>
                    <a:pt x="4824" y="3918"/>
                  </a:cubicBezTo>
                  <a:lnTo>
                    <a:pt x="4786" y="3918"/>
                  </a:lnTo>
                  <a:cubicBezTo>
                    <a:pt x="4757" y="3918"/>
                    <a:pt x="4724" y="3918"/>
                    <a:pt x="4695" y="3923"/>
                  </a:cubicBezTo>
                  <a:cubicBezTo>
                    <a:pt x="4752" y="3798"/>
                    <a:pt x="4781" y="3668"/>
                    <a:pt x="4781" y="3534"/>
                  </a:cubicBezTo>
                  <a:cubicBezTo>
                    <a:pt x="4781" y="2996"/>
                    <a:pt x="4306" y="2564"/>
                    <a:pt x="3730" y="2564"/>
                  </a:cubicBezTo>
                  <a:cubicBezTo>
                    <a:pt x="3696" y="2564"/>
                    <a:pt x="3667" y="2564"/>
                    <a:pt x="3639" y="2569"/>
                  </a:cubicBezTo>
                  <a:cubicBezTo>
                    <a:pt x="3696" y="2449"/>
                    <a:pt x="3725" y="2315"/>
                    <a:pt x="3725" y="2180"/>
                  </a:cubicBezTo>
                  <a:cubicBezTo>
                    <a:pt x="3720" y="1645"/>
                    <a:pt x="3255" y="1215"/>
                    <a:pt x="2683" y="1215"/>
                  </a:cubicBezTo>
                  <a:cubicBezTo>
                    <a:pt x="2680" y="1215"/>
                    <a:pt x="2677" y="1215"/>
                    <a:pt x="2674" y="1215"/>
                  </a:cubicBezTo>
                  <a:cubicBezTo>
                    <a:pt x="2626" y="1215"/>
                    <a:pt x="2583" y="1215"/>
                    <a:pt x="2535" y="1225"/>
                  </a:cubicBezTo>
                  <a:lnTo>
                    <a:pt x="2535" y="1215"/>
                  </a:lnTo>
                  <a:cubicBezTo>
                    <a:pt x="2535" y="714"/>
                    <a:pt x="2098" y="313"/>
                    <a:pt x="1560" y="313"/>
                  </a:cubicBezTo>
                  <a:cubicBezTo>
                    <a:pt x="1557" y="313"/>
                    <a:pt x="1554" y="313"/>
                    <a:pt x="1551" y="313"/>
                  </a:cubicBezTo>
                  <a:cubicBezTo>
                    <a:pt x="1459" y="313"/>
                    <a:pt x="1368" y="322"/>
                    <a:pt x="1277" y="346"/>
                  </a:cubicBezTo>
                  <a:cubicBezTo>
                    <a:pt x="1128" y="150"/>
                    <a:pt x="903" y="25"/>
                    <a:pt x="653" y="6"/>
                  </a:cubicBezTo>
                  <a:lnTo>
                    <a:pt x="653"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7" name="Google Shape;25077;p76"/>
            <p:cNvSpPr/>
            <p:nvPr/>
          </p:nvSpPr>
          <p:spPr>
            <a:xfrm>
              <a:off x="4903570" y="1627342"/>
              <a:ext cx="232076" cy="233464"/>
            </a:xfrm>
            <a:custGeom>
              <a:rect b="b" l="l" r="r" t="t"/>
              <a:pathLst>
                <a:path extrusionOk="0" h="8910" w="8857">
                  <a:moveTo>
                    <a:pt x="6182" y="0"/>
                  </a:moveTo>
                  <a:cubicBezTo>
                    <a:pt x="6179" y="0"/>
                    <a:pt x="6176" y="0"/>
                    <a:pt x="6173" y="0"/>
                  </a:cubicBezTo>
                  <a:lnTo>
                    <a:pt x="6159" y="0"/>
                  </a:lnTo>
                  <a:cubicBezTo>
                    <a:pt x="5694" y="0"/>
                    <a:pt x="5316" y="363"/>
                    <a:pt x="5300" y="828"/>
                  </a:cubicBezTo>
                  <a:lnTo>
                    <a:pt x="5300" y="828"/>
                  </a:lnTo>
                  <a:cubicBezTo>
                    <a:pt x="5283" y="372"/>
                    <a:pt x="4903" y="0"/>
                    <a:pt x="4440" y="0"/>
                  </a:cubicBezTo>
                  <a:lnTo>
                    <a:pt x="4421" y="0"/>
                  </a:lnTo>
                  <a:cubicBezTo>
                    <a:pt x="3954" y="0"/>
                    <a:pt x="3574" y="372"/>
                    <a:pt x="3557" y="828"/>
                  </a:cubicBezTo>
                  <a:lnTo>
                    <a:pt x="3557" y="828"/>
                  </a:lnTo>
                  <a:cubicBezTo>
                    <a:pt x="3541" y="363"/>
                    <a:pt x="3158" y="0"/>
                    <a:pt x="2698" y="0"/>
                  </a:cubicBezTo>
                  <a:lnTo>
                    <a:pt x="2684" y="0"/>
                  </a:lnTo>
                  <a:cubicBezTo>
                    <a:pt x="2172" y="0"/>
                    <a:pt x="1778" y="434"/>
                    <a:pt x="1822" y="939"/>
                  </a:cubicBezTo>
                  <a:lnTo>
                    <a:pt x="1822" y="939"/>
                  </a:lnTo>
                  <a:lnTo>
                    <a:pt x="1805" y="768"/>
                  </a:lnTo>
                  <a:cubicBezTo>
                    <a:pt x="1752" y="331"/>
                    <a:pt x="1388" y="0"/>
                    <a:pt x="946" y="0"/>
                  </a:cubicBezTo>
                  <a:cubicBezTo>
                    <a:pt x="408" y="0"/>
                    <a:pt x="0" y="495"/>
                    <a:pt x="96" y="1023"/>
                  </a:cubicBezTo>
                  <a:lnTo>
                    <a:pt x="1469" y="8439"/>
                  </a:lnTo>
                  <a:cubicBezTo>
                    <a:pt x="1517" y="8708"/>
                    <a:pt x="1757" y="8909"/>
                    <a:pt x="2031" y="8909"/>
                  </a:cubicBezTo>
                  <a:lnTo>
                    <a:pt x="6817" y="8909"/>
                  </a:lnTo>
                  <a:cubicBezTo>
                    <a:pt x="7095" y="8909"/>
                    <a:pt x="7330" y="8708"/>
                    <a:pt x="7383" y="8439"/>
                  </a:cubicBezTo>
                  <a:lnTo>
                    <a:pt x="8756" y="1018"/>
                  </a:lnTo>
                  <a:cubicBezTo>
                    <a:pt x="8857" y="490"/>
                    <a:pt x="8449" y="0"/>
                    <a:pt x="7911" y="0"/>
                  </a:cubicBezTo>
                  <a:cubicBezTo>
                    <a:pt x="7469" y="0"/>
                    <a:pt x="7100" y="331"/>
                    <a:pt x="7052" y="768"/>
                  </a:cubicBezTo>
                  <a:lnTo>
                    <a:pt x="7035" y="939"/>
                  </a:lnTo>
                  <a:lnTo>
                    <a:pt x="7035" y="939"/>
                  </a:lnTo>
                  <a:cubicBezTo>
                    <a:pt x="7079" y="437"/>
                    <a:pt x="6684" y="0"/>
                    <a:pt x="6182"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8" name="Google Shape;25078;p76"/>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9" name="Google Shape;25079;p76"/>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0" name="Google Shape;25080;p76"/>
            <p:cNvSpPr/>
            <p:nvPr/>
          </p:nvSpPr>
          <p:spPr>
            <a:xfrm>
              <a:off x="4939415" y="1627316"/>
              <a:ext cx="196100" cy="233490"/>
            </a:xfrm>
            <a:custGeom>
              <a:rect b="b" l="l" r="r" t="t"/>
              <a:pathLst>
                <a:path extrusionOk="0" h="8911" w="7484">
                  <a:moveTo>
                    <a:pt x="6542" y="0"/>
                  </a:moveTo>
                  <a:cubicBezTo>
                    <a:pt x="6249" y="0"/>
                    <a:pt x="5970" y="152"/>
                    <a:pt x="5813" y="404"/>
                  </a:cubicBezTo>
                  <a:cubicBezTo>
                    <a:pt x="5929" y="587"/>
                    <a:pt x="5972" y="808"/>
                    <a:pt x="5933" y="1019"/>
                  </a:cubicBezTo>
                  <a:lnTo>
                    <a:pt x="4767" y="7307"/>
                  </a:lnTo>
                  <a:cubicBezTo>
                    <a:pt x="4666" y="7840"/>
                    <a:pt x="4201" y="8229"/>
                    <a:pt x="3663" y="8229"/>
                  </a:cubicBezTo>
                  <a:lnTo>
                    <a:pt x="543" y="8229"/>
                  </a:lnTo>
                  <a:cubicBezTo>
                    <a:pt x="312" y="8229"/>
                    <a:pt x="101" y="8099"/>
                    <a:pt x="0" y="7898"/>
                  </a:cubicBezTo>
                  <a:lnTo>
                    <a:pt x="0" y="7898"/>
                  </a:lnTo>
                  <a:lnTo>
                    <a:pt x="101" y="8440"/>
                  </a:lnTo>
                  <a:cubicBezTo>
                    <a:pt x="154" y="8709"/>
                    <a:pt x="389" y="8910"/>
                    <a:pt x="668" y="8910"/>
                  </a:cubicBezTo>
                  <a:lnTo>
                    <a:pt x="5453" y="8910"/>
                  </a:lnTo>
                  <a:cubicBezTo>
                    <a:pt x="5727" y="8910"/>
                    <a:pt x="5967" y="8709"/>
                    <a:pt x="6015" y="8440"/>
                  </a:cubicBezTo>
                  <a:lnTo>
                    <a:pt x="6116" y="7898"/>
                  </a:lnTo>
                  <a:lnTo>
                    <a:pt x="7388" y="1038"/>
                  </a:lnTo>
                  <a:cubicBezTo>
                    <a:pt x="7484" y="505"/>
                    <a:pt x="7124" y="30"/>
                    <a:pt x="6581" y="1"/>
                  </a:cubicBezTo>
                  <a:cubicBezTo>
                    <a:pt x="6568" y="1"/>
                    <a:pt x="6555" y="0"/>
                    <a:pt x="6542"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1" name="Google Shape;25081;p76"/>
            <p:cNvSpPr/>
            <p:nvPr/>
          </p:nvSpPr>
          <p:spPr>
            <a:xfrm>
              <a:off x="5034635" y="1627342"/>
              <a:ext cx="54737" cy="233464"/>
            </a:xfrm>
            <a:custGeom>
              <a:rect b="b" l="l" r="r" t="t"/>
              <a:pathLst>
                <a:path extrusionOk="0" h="8910" w="2089">
                  <a:moveTo>
                    <a:pt x="1162" y="0"/>
                  </a:moveTo>
                  <a:cubicBezTo>
                    <a:pt x="696" y="0"/>
                    <a:pt x="317" y="365"/>
                    <a:pt x="298" y="831"/>
                  </a:cubicBezTo>
                  <a:lnTo>
                    <a:pt x="0" y="8909"/>
                  </a:lnTo>
                  <a:lnTo>
                    <a:pt x="1143" y="8909"/>
                  </a:lnTo>
                  <a:lnTo>
                    <a:pt x="2031" y="960"/>
                  </a:lnTo>
                  <a:cubicBezTo>
                    <a:pt x="2088" y="447"/>
                    <a:pt x="1690" y="0"/>
                    <a:pt x="1176"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2" name="Google Shape;25082;p76"/>
            <p:cNvSpPr/>
            <p:nvPr/>
          </p:nvSpPr>
          <p:spPr>
            <a:xfrm>
              <a:off x="5034504" y="1751725"/>
              <a:ext cx="42291" cy="109081"/>
            </a:xfrm>
            <a:custGeom>
              <a:rect b="b" l="l" r="r" t="t"/>
              <a:pathLst>
                <a:path extrusionOk="0" h="4163" w="1614">
                  <a:moveTo>
                    <a:pt x="1613" y="1"/>
                  </a:moveTo>
                  <a:lnTo>
                    <a:pt x="1138" y="2559"/>
                  </a:lnTo>
                  <a:cubicBezTo>
                    <a:pt x="1037" y="3092"/>
                    <a:pt x="572" y="3481"/>
                    <a:pt x="34" y="3481"/>
                  </a:cubicBezTo>
                  <a:lnTo>
                    <a:pt x="29" y="3481"/>
                  </a:lnTo>
                  <a:lnTo>
                    <a:pt x="0" y="4162"/>
                  </a:lnTo>
                  <a:lnTo>
                    <a:pt x="1148" y="4162"/>
                  </a:lnTo>
                  <a:lnTo>
                    <a:pt x="161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3" name="Google Shape;25083;p76"/>
            <p:cNvSpPr/>
            <p:nvPr/>
          </p:nvSpPr>
          <p:spPr>
            <a:xfrm>
              <a:off x="4949739" y="1627342"/>
              <a:ext cx="54737" cy="233464"/>
            </a:xfrm>
            <a:custGeom>
              <a:rect b="b" l="l" r="r" t="t"/>
              <a:pathLst>
                <a:path extrusionOk="0" h="8910" w="2089">
                  <a:moveTo>
                    <a:pt x="909" y="0"/>
                  </a:moveTo>
                  <a:cubicBezTo>
                    <a:pt x="394" y="0"/>
                    <a:pt x="0" y="449"/>
                    <a:pt x="58" y="960"/>
                  </a:cubicBezTo>
                  <a:lnTo>
                    <a:pt x="941" y="8909"/>
                  </a:lnTo>
                  <a:lnTo>
                    <a:pt x="2088" y="8909"/>
                  </a:lnTo>
                  <a:lnTo>
                    <a:pt x="1790" y="831"/>
                  </a:lnTo>
                  <a:cubicBezTo>
                    <a:pt x="1776" y="365"/>
                    <a:pt x="1392" y="0"/>
                    <a:pt x="931" y="0"/>
                  </a:cubicBezTo>
                  <a:lnTo>
                    <a:pt x="917" y="0"/>
                  </a:lnTo>
                  <a:cubicBezTo>
                    <a:pt x="914" y="0"/>
                    <a:pt x="911" y="0"/>
                    <a:pt x="909"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4" name="Google Shape;25084;p76"/>
            <p:cNvSpPr/>
            <p:nvPr/>
          </p:nvSpPr>
          <p:spPr>
            <a:xfrm>
              <a:off x="4972352" y="1842910"/>
              <a:ext cx="32124" cy="17896"/>
            </a:xfrm>
            <a:custGeom>
              <a:rect b="b" l="l" r="r" t="t"/>
              <a:pathLst>
                <a:path extrusionOk="0" h="683" w="1226">
                  <a:moveTo>
                    <a:pt x="1" y="1"/>
                  </a:moveTo>
                  <a:lnTo>
                    <a:pt x="78" y="682"/>
                  </a:lnTo>
                  <a:lnTo>
                    <a:pt x="1225" y="682"/>
                  </a:lnTo>
                  <a:lnTo>
                    <a:pt x="1201"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5" name="Google Shape;25085;p76"/>
            <p:cNvSpPr/>
            <p:nvPr/>
          </p:nvSpPr>
          <p:spPr>
            <a:xfrm>
              <a:off x="4949215" y="1699268"/>
              <a:ext cx="140524" cy="96897"/>
            </a:xfrm>
            <a:custGeom>
              <a:rect b="b" l="l" r="r" t="t"/>
              <a:pathLst>
                <a:path extrusionOk="0" h="3698" w="5363">
                  <a:moveTo>
                    <a:pt x="2679" y="1"/>
                  </a:moveTo>
                  <a:cubicBezTo>
                    <a:pt x="1201" y="1"/>
                    <a:pt x="1" y="827"/>
                    <a:pt x="1" y="1849"/>
                  </a:cubicBezTo>
                  <a:cubicBezTo>
                    <a:pt x="1" y="2871"/>
                    <a:pt x="1201" y="3697"/>
                    <a:pt x="2679" y="3697"/>
                  </a:cubicBezTo>
                  <a:cubicBezTo>
                    <a:pt x="4163" y="3697"/>
                    <a:pt x="5363" y="2871"/>
                    <a:pt x="5363" y="1849"/>
                  </a:cubicBezTo>
                  <a:cubicBezTo>
                    <a:pt x="5363" y="827"/>
                    <a:pt x="4163" y="1"/>
                    <a:pt x="2679"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6" name="Google Shape;25086;p76"/>
            <p:cNvSpPr/>
            <p:nvPr/>
          </p:nvSpPr>
          <p:spPr>
            <a:xfrm>
              <a:off x="4947328" y="1572998"/>
              <a:ext cx="33356" cy="31600"/>
            </a:xfrm>
            <a:custGeom>
              <a:rect b="b" l="l" r="r" t="t"/>
              <a:pathLst>
                <a:path extrusionOk="0" h="1206" w="1273">
                  <a:moveTo>
                    <a:pt x="999" y="1"/>
                  </a:moveTo>
                  <a:cubicBezTo>
                    <a:pt x="447" y="5"/>
                    <a:pt x="1" y="452"/>
                    <a:pt x="1" y="1004"/>
                  </a:cubicBezTo>
                  <a:cubicBezTo>
                    <a:pt x="1" y="1138"/>
                    <a:pt x="103" y="1205"/>
                    <a:pt x="205" y="1205"/>
                  </a:cubicBezTo>
                  <a:cubicBezTo>
                    <a:pt x="307" y="1205"/>
                    <a:pt x="409" y="1138"/>
                    <a:pt x="409" y="1004"/>
                  </a:cubicBezTo>
                  <a:cubicBezTo>
                    <a:pt x="409" y="673"/>
                    <a:pt x="673" y="409"/>
                    <a:pt x="999" y="409"/>
                  </a:cubicBezTo>
                  <a:cubicBezTo>
                    <a:pt x="1273" y="409"/>
                    <a:pt x="1273" y="1"/>
                    <a:pt x="99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7" name="Google Shape;25087;p76"/>
            <p:cNvSpPr/>
            <p:nvPr/>
          </p:nvSpPr>
          <p:spPr>
            <a:xfrm>
              <a:off x="5057143" y="1593882"/>
              <a:ext cx="33356" cy="31574"/>
            </a:xfrm>
            <a:custGeom>
              <a:rect b="b" l="l" r="r" t="t"/>
              <a:pathLst>
                <a:path extrusionOk="0" h="1205" w="1273">
                  <a:moveTo>
                    <a:pt x="274" y="0"/>
                  </a:moveTo>
                  <a:cubicBezTo>
                    <a:pt x="0" y="0"/>
                    <a:pt x="0" y="408"/>
                    <a:pt x="274" y="408"/>
                  </a:cubicBezTo>
                  <a:cubicBezTo>
                    <a:pt x="600" y="408"/>
                    <a:pt x="864" y="672"/>
                    <a:pt x="864" y="999"/>
                  </a:cubicBezTo>
                  <a:cubicBezTo>
                    <a:pt x="864" y="1136"/>
                    <a:pt x="966" y="1204"/>
                    <a:pt x="1068" y="1204"/>
                  </a:cubicBezTo>
                  <a:cubicBezTo>
                    <a:pt x="1170" y="1204"/>
                    <a:pt x="1272" y="1136"/>
                    <a:pt x="1272" y="999"/>
                  </a:cubicBezTo>
                  <a:cubicBezTo>
                    <a:pt x="1268" y="447"/>
                    <a:pt x="821" y="0"/>
                    <a:pt x="27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8" name="Google Shape;25088;p76"/>
            <p:cNvSpPr/>
            <p:nvPr/>
          </p:nvSpPr>
          <p:spPr>
            <a:xfrm>
              <a:off x="5006022" y="1532620"/>
              <a:ext cx="38727" cy="26753"/>
            </a:xfrm>
            <a:custGeom>
              <a:rect b="b" l="l" r="r" t="t"/>
              <a:pathLst>
                <a:path extrusionOk="0" h="1021" w="1478">
                  <a:moveTo>
                    <a:pt x="479" y="1"/>
                  </a:moveTo>
                  <a:cubicBezTo>
                    <a:pt x="407" y="1"/>
                    <a:pt x="335" y="8"/>
                    <a:pt x="262" y="25"/>
                  </a:cubicBezTo>
                  <a:cubicBezTo>
                    <a:pt x="1" y="69"/>
                    <a:pt x="62" y="431"/>
                    <a:pt x="287" y="431"/>
                  </a:cubicBezTo>
                  <a:cubicBezTo>
                    <a:pt x="306" y="431"/>
                    <a:pt x="327" y="429"/>
                    <a:pt x="348" y="423"/>
                  </a:cubicBezTo>
                  <a:cubicBezTo>
                    <a:pt x="392" y="413"/>
                    <a:pt x="436" y="408"/>
                    <a:pt x="479" y="408"/>
                  </a:cubicBezTo>
                  <a:cubicBezTo>
                    <a:pt x="752" y="408"/>
                    <a:pt x="996" y="596"/>
                    <a:pt x="1059" y="869"/>
                  </a:cubicBezTo>
                  <a:cubicBezTo>
                    <a:pt x="1087" y="974"/>
                    <a:pt x="1168" y="1020"/>
                    <a:pt x="1250" y="1020"/>
                  </a:cubicBezTo>
                  <a:cubicBezTo>
                    <a:pt x="1363" y="1020"/>
                    <a:pt x="1477" y="931"/>
                    <a:pt x="1452" y="783"/>
                  </a:cubicBezTo>
                  <a:cubicBezTo>
                    <a:pt x="1348" y="318"/>
                    <a:pt x="936" y="1"/>
                    <a:pt x="4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9" name="Google Shape;25089;p76"/>
            <p:cNvSpPr/>
            <p:nvPr/>
          </p:nvSpPr>
          <p:spPr>
            <a:xfrm>
              <a:off x="4943948" y="1694001"/>
              <a:ext cx="151084" cy="107430"/>
            </a:xfrm>
            <a:custGeom>
              <a:rect b="b" l="l" r="r" t="t"/>
              <a:pathLst>
                <a:path extrusionOk="0" h="4100" w="5766">
                  <a:moveTo>
                    <a:pt x="2885" y="404"/>
                  </a:moveTo>
                  <a:cubicBezTo>
                    <a:pt x="3557" y="404"/>
                    <a:pt x="4191" y="586"/>
                    <a:pt x="4661" y="908"/>
                  </a:cubicBezTo>
                  <a:cubicBezTo>
                    <a:pt x="5112" y="1220"/>
                    <a:pt x="5362" y="1623"/>
                    <a:pt x="5362" y="2050"/>
                  </a:cubicBezTo>
                  <a:cubicBezTo>
                    <a:pt x="5362" y="2477"/>
                    <a:pt x="5112" y="2880"/>
                    <a:pt x="4661" y="3188"/>
                  </a:cubicBezTo>
                  <a:cubicBezTo>
                    <a:pt x="4191" y="3514"/>
                    <a:pt x="3557" y="3697"/>
                    <a:pt x="2885" y="3697"/>
                  </a:cubicBezTo>
                  <a:cubicBezTo>
                    <a:pt x="2208" y="3697"/>
                    <a:pt x="1575" y="3514"/>
                    <a:pt x="1104" y="3188"/>
                  </a:cubicBezTo>
                  <a:cubicBezTo>
                    <a:pt x="653" y="2880"/>
                    <a:pt x="408" y="2477"/>
                    <a:pt x="408" y="2050"/>
                  </a:cubicBezTo>
                  <a:cubicBezTo>
                    <a:pt x="408" y="1623"/>
                    <a:pt x="653" y="1220"/>
                    <a:pt x="1104" y="908"/>
                  </a:cubicBezTo>
                  <a:cubicBezTo>
                    <a:pt x="1575" y="581"/>
                    <a:pt x="2208" y="404"/>
                    <a:pt x="2885" y="404"/>
                  </a:cubicBezTo>
                  <a:close/>
                  <a:moveTo>
                    <a:pt x="2880" y="0"/>
                  </a:moveTo>
                  <a:cubicBezTo>
                    <a:pt x="2127" y="0"/>
                    <a:pt x="1411" y="202"/>
                    <a:pt x="874" y="576"/>
                  </a:cubicBezTo>
                  <a:cubicBezTo>
                    <a:pt x="307" y="965"/>
                    <a:pt x="0" y="1488"/>
                    <a:pt x="0" y="2050"/>
                  </a:cubicBezTo>
                  <a:cubicBezTo>
                    <a:pt x="0" y="2612"/>
                    <a:pt x="307" y="3135"/>
                    <a:pt x="874" y="3524"/>
                  </a:cubicBezTo>
                  <a:cubicBezTo>
                    <a:pt x="1411" y="3898"/>
                    <a:pt x="2127" y="4100"/>
                    <a:pt x="2880" y="4100"/>
                  </a:cubicBezTo>
                  <a:cubicBezTo>
                    <a:pt x="3639" y="4100"/>
                    <a:pt x="4354" y="3898"/>
                    <a:pt x="4892" y="3524"/>
                  </a:cubicBezTo>
                  <a:cubicBezTo>
                    <a:pt x="5458" y="3135"/>
                    <a:pt x="5765" y="2612"/>
                    <a:pt x="5765" y="2050"/>
                  </a:cubicBezTo>
                  <a:cubicBezTo>
                    <a:pt x="5765" y="1488"/>
                    <a:pt x="5458" y="965"/>
                    <a:pt x="4892" y="576"/>
                  </a:cubicBezTo>
                  <a:cubicBezTo>
                    <a:pt x="4354" y="202"/>
                    <a:pt x="3639" y="0"/>
                    <a:pt x="288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0" name="Google Shape;25090;p76"/>
            <p:cNvSpPr/>
            <p:nvPr/>
          </p:nvSpPr>
          <p:spPr>
            <a:xfrm>
              <a:off x="4891622" y="1502697"/>
              <a:ext cx="255841" cy="363402"/>
            </a:xfrm>
            <a:custGeom>
              <a:rect b="b" l="l" r="r" t="t"/>
              <a:pathLst>
                <a:path extrusionOk="0" h="13869" w="9764">
                  <a:moveTo>
                    <a:pt x="4892" y="408"/>
                  </a:moveTo>
                  <a:cubicBezTo>
                    <a:pt x="5084" y="423"/>
                    <a:pt x="5257" y="519"/>
                    <a:pt x="5372" y="667"/>
                  </a:cubicBezTo>
                  <a:cubicBezTo>
                    <a:pt x="5412" y="723"/>
                    <a:pt x="5473" y="753"/>
                    <a:pt x="5535" y="753"/>
                  </a:cubicBezTo>
                  <a:cubicBezTo>
                    <a:pt x="5554" y="753"/>
                    <a:pt x="5574" y="750"/>
                    <a:pt x="5593" y="744"/>
                  </a:cubicBezTo>
                  <a:cubicBezTo>
                    <a:pt x="5660" y="725"/>
                    <a:pt x="5737" y="715"/>
                    <a:pt x="5809" y="715"/>
                  </a:cubicBezTo>
                  <a:cubicBezTo>
                    <a:pt x="6236" y="715"/>
                    <a:pt x="6591" y="1027"/>
                    <a:pt x="6591" y="1416"/>
                  </a:cubicBezTo>
                  <a:lnTo>
                    <a:pt x="6591" y="1421"/>
                  </a:lnTo>
                  <a:cubicBezTo>
                    <a:pt x="6587" y="1538"/>
                    <a:pt x="6682" y="1629"/>
                    <a:pt x="6793" y="1629"/>
                  </a:cubicBezTo>
                  <a:cubicBezTo>
                    <a:pt x="6801" y="1629"/>
                    <a:pt x="6809" y="1628"/>
                    <a:pt x="6817" y="1627"/>
                  </a:cubicBezTo>
                  <a:cubicBezTo>
                    <a:pt x="6855" y="1618"/>
                    <a:pt x="6893" y="1618"/>
                    <a:pt x="6927" y="1618"/>
                  </a:cubicBezTo>
                  <a:lnTo>
                    <a:pt x="6932" y="1618"/>
                  </a:lnTo>
                  <a:cubicBezTo>
                    <a:pt x="7397" y="1618"/>
                    <a:pt x="7772" y="1959"/>
                    <a:pt x="7777" y="2381"/>
                  </a:cubicBezTo>
                  <a:cubicBezTo>
                    <a:pt x="7781" y="2487"/>
                    <a:pt x="7757" y="2588"/>
                    <a:pt x="7709" y="2684"/>
                  </a:cubicBezTo>
                  <a:cubicBezTo>
                    <a:pt x="7650" y="2821"/>
                    <a:pt x="7748" y="2972"/>
                    <a:pt x="7892" y="2972"/>
                  </a:cubicBezTo>
                  <a:cubicBezTo>
                    <a:pt x="7898" y="2972"/>
                    <a:pt x="7905" y="2972"/>
                    <a:pt x="7911" y="2972"/>
                  </a:cubicBezTo>
                  <a:lnTo>
                    <a:pt x="7983" y="2972"/>
                  </a:lnTo>
                  <a:cubicBezTo>
                    <a:pt x="7986" y="2972"/>
                    <a:pt x="7990" y="2971"/>
                    <a:pt x="7993" y="2971"/>
                  </a:cubicBezTo>
                  <a:cubicBezTo>
                    <a:pt x="8459" y="2971"/>
                    <a:pt x="8833" y="3311"/>
                    <a:pt x="8833" y="3735"/>
                  </a:cubicBezTo>
                  <a:cubicBezTo>
                    <a:pt x="8838" y="3836"/>
                    <a:pt x="8814" y="3941"/>
                    <a:pt x="8770" y="4037"/>
                  </a:cubicBezTo>
                  <a:cubicBezTo>
                    <a:pt x="8708" y="4172"/>
                    <a:pt x="8804" y="4325"/>
                    <a:pt x="8953" y="4325"/>
                  </a:cubicBezTo>
                  <a:lnTo>
                    <a:pt x="8967" y="4325"/>
                  </a:lnTo>
                  <a:cubicBezTo>
                    <a:pt x="8996" y="4325"/>
                    <a:pt x="9020" y="4320"/>
                    <a:pt x="9044" y="4320"/>
                  </a:cubicBezTo>
                  <a:lnTo>
                    <a:pt x="9078" y="4320"/>
                  </a:lnTo>
                  <a:cubicBezTo>
                    <a:pt x="9279" y="4325"/>
                    <a:pt x="9318" y="4464"/>
                    <a:pt x="9327" y="4522"/>
                  </a:cubicBezTo>
                  <a:cubicBezTo>
                    <a:pt x="9346" y="4637"/>
                    <a:pt x="9274" y="4748"/>
                    <a:pt x="9159" y="4781"/>
                  </a:cubicBezTo>
                  <a:cubicBezTo>
                    <a:pt x="9130" y="4786"/>
                    <a:pt x="9102" y="4805"/>
                    <a:pt x="9078" y="4824"/>
                  </a:cubicBezTo>
                  <a:lnTo>
                    <a:pt x="9073" y="4820"/>
                  </a:lnTo>
                  <a:lnTo>
                    <a:pt x="9044" y="4800"/>
                  </a:lnTo>
                  <a:lnTo>
                    <a:pt x="9034" y="4786"/>
                  </a:lnTo>
                  <a:lnTo>
                    <a:pt x="9006" y="4767"/>
                  </a:lnTo>
                  <a:lnTo>
                    <a:pt x="8996" y="4762"/>
                  </a:lnTo>
                  <a:cubicBezTo>
                    <a:pt x="8948" y="4724"/>
                    <a:pt x="8895" y="4695"/>
                    <a:pt x="8842" y="4666"/>
                  </a:cubicBezTo>
                  <a:lnTo>
                    <a:pt x="8838" y="4661"/>
                  </a:lnTo>
                  <a:lnTo>
                    <a:pt x="8799" y="4647"/>
                  </a:lnTo>
                  <a:lnTo>
                    <a:pt x="8790" y="4642"/>
                  </a:lnTo>
                  <a:lnTo>
                    <a:pt x="8751" y="4623"/>
                  </a:lnTo>
                  <a:lnTo>
                    <a:pt x="8746" y="4623"/>
                  </a:lnTo>
                  <a:cubicBezTo>
                    <a:pt x="8708" y="4608"/>
                    <a:pt x="8665" y="4599"/>
                    <a:pt x="8626" y="4589"/>
                  </a:cubicBezTo>
                  <a:lnTo>
                    <a:pt x="8602" y="4584"/>
                  </a:lnTo>
                  <a:lnTo>
                    <a:pt x="8578" y="4575"/>
                  </a:lnTo>
                  <a:lnTo>
                    <a:pt x="8549" y="4570"/>
                  </a:lnTo>
                  <a:lnTo>
                    <a:pt x="8525" y="4565"/>
                  </a:lnTo>
                  <a:lnTo>
                    <a:pt x="8492" y="4560"/>
                  </a:lnTo>
                  <a:lnTo>
                    <a:pt x="8362" y="4560"/>
                  </a:lnTo>
                  <a:cubicBezTo>
                    <a:pt x="8319" y="4560"/>
                    <a:pt x="8276" y="4565"/>
                    <a:pt x="8233" y="4570"/>
                  </a:cubicBezTo>
                  <a:lnTo>
                    <a:pt x="8194" y="4575"/>
                  </a:lnTo>
                  <a:lnTo>
                    <a:pt x="8165" y="4580"/>
                  </a:lnTo>
                  <a:lnTo>
                    <a:pt x="8132" y="4589"/>
                  </a:lnTo>
                  <a:lnTo>
                    <a:pt x="8103" y="4594"/>
                  </a:lnTo>
                  <a:cubicBezTo>
                    <a:pt x="8021" y="4613"/>
                    <a:pt x="7949" y="4642"/>
                    <a:pt x="7873" y="4680"/>
                  </a:cubicBezTo>
                  <a:lnTo>
                    <a:pt x="7868" y="4685"/>
                  </a:lnTo>
                  <a:lnTo>
                    <a:pt x="7829" y="4704"/>
                  </a:lnTo>
                  <a:lnTo>
                    <a:pt x="7810" y="4714"/>
                  </a:lnTo>
                  <a:lnTo>
                    <a:pt x="7777" y="4738"/>
                  </a:lnTo>
                  <a:lnTo>
                    <a:pt x="7757" y="4748"/>
                  </a:lnTo>
                  <a:lnTo>
                    <a:pt x="7729" y="4767"/>
                  </a:lnTo>
                  <a:lnTo>
                    <a:pt x="7709" y="4786"/>
                  </a:lnTo>
                  <a:lnTo>
                    <a:pt x="7690" y="4800"/>
                  </a:lnTo>
                  <a:lnTo>
                    <a:pt x="7661" y="4824"/>
                  </a:lnTo>
                  <a:lnTo>
                    <a:pt x="7647" y="4834"/>
                  </a:lnTo>
                  <a:lnTo>
                    <a:pt x="7613" y="4868"/>
                  </a:lnTo>
                  <a:lnTo>
                    <a:pt x="7609" y="4872"/>
                  </a:lnTo>
                  <a:cubicBezTo>
                    <a:pt x="7585" y="4901"/>
                    <a:pt x="7556" y="4930"/>
                    <a:pt x="7532" y="4959"/>
                  </a:cubicBezTo>
                  <a:cubicBezTo>
                    <a:pt x="7517" y="4973"/>
                    <a:pt x="7508" y="4992"/>
                    <a:pt x="7493" y="5007"/>
                  </a:cubicBezTo>
                  <a:lnTo>
                    <a:pt x="7469" y="4973"/>
                  </a:lnTo>
                  <a:lnTo>
                    <a:pt x="7460" y="4959"/>
                  </a:lnTo>
                  <a:cubicBezTo>
                    <a:pt x="7450" y="4944"/>
                    <a:pt x="7436" y="4930"/>
                    <a:pt x="7426" y="4916"/>
                  </a:cubicBezTo>
                  <a:lnTo>
                    <a:pt x="7421" y="4911"/>
                  </a:lnTo>
                  <a:lnTo>
                    <a:pt x="7412" y="4906"/>
                  </a:lnTo>
                  <a:lnTo>
                    <a:pt x="7383" y="4872"/>
                  </a:lnTo>
                  <a:lnTo>
                    <a:pt x="7373" y="4863"/>
                  </a:lnTo>
                  <a:lnTo>
                    <a:pt x="7340" y="4834"/>
                  </a:lnTo>
                  <a:lnTo>
                    <a:pt x="7330" y="4824"/>
                  </a:lnTo>
                  <a:lnTo>
                    <a:pt x="7301" y="4800"/>
                  </a:lnTo>
                  <a:lnTo>
                    <a:pt x="7292" y="4791"/>
                  </a:lnTo>
                  <a:lnTo>
                    <a:pt x="7253" y="4767"/>
                  </a:lnTo>
                  <a:lnTo>
                    <a:pt x="7244" y="4757"/>
                  </a:lnTo>
                  <a:lnTo>
                    <a:pt x="7210" y="4733"/>
                  </a:lnTo>
                  <a:lnTo>
                    <a:pt x="7201" y="4728"/>
                  </a:lnTo>
                  <a:lnTo>
                    <a:pt x="7162" y="4704"/>
                  </a:lnTo>
                  <a:lnTo>
                    <a:pt x="7157" y="4704"/>
                  </a:lnTo>
                  <a:lnTo>
                    <a:pt x="7114" y="4680"/>
                  </a:lnTo>
                  <a:lnTo>
                    <a:pt x="7109" y="4680"/>
                  </a:lnTo>
                  <a:lnTo>
                    <a:pt x="7061" y="4656"/>
                  </a:lnTo>
                  <a:lnTo>
                    <a:pt x="7013" y="4637"/>
                  </a:lnTo>
                  <a:lnTo>
                    <a:pt x="6961" y="4618"/>
                  </a:lnTo>
                  <a:lnTo>
                    <a:pt x="6908" y="4604"/>
                  </a:lnTo>
                  <a:lnTo>
                    <a:pt x="6855" y="4589"/>
                  </a:lnTo>
                  <a:lnTo>
                    <a:pt x="6850" y="4589"/>
                  </a:lnTo>
                  <a:lnTo>
                    <a:pt x="6802" y="4580"/>
                  </a:lnTo>
                  <a:lnTo>
                    <a:pt x="6793" y="4580"/>
                  </a:lnTo>
                  <a:lnTo>
                    <a:pt x="6749" y="4575"/>
                  </a:lnTo>
                  <a:lnTo>
                    <a:pt x="6543" y="4575"/>
                  </a:lnTo>
                  <a:lnTo>
                    <a:pt x="6500" y="4580"/>
                  </a:lnTo>
                  <a:lnTo>
                    <a:pt x="6481" y="4580"/>
                  </a:lnTo>
                  <a:lnTo>
                    <a:pt x="6437" y="4584"/>
                  </a:lnTo>
                  <a:lnTo>
                    <a:pt x="6418" y="4589"/>
                  </a:lnTo>
                  <a:lnTo>
                    <a:pt x="6370" y="4599"/>
                  </a:lnTo>
                  <a:lnTo>
                    <a:pt x="6361" y="4599"/>
                  </a:lnTo>
                  <a:lnTo>
                    <a:pt x="6308" y="4613"/>
                  </a:lnTo>
                  <a:lnTo>
                    <a:pt x="6289" y="4623"/>
                  </a:lnTo>
                  <a:lnTo>
                    <a:pt x="6250" y="4632"/>
                  </a:lnTo>
                  <a:lnTo>
                    <a:pt x="6231" y="4642"/>
                  </a:lnTo>
                  <a:lnTo>
                    <a:pt x="6197" y="4656"/>
                  </a:lnTo>
                  <a:lnTo>
                    <a:pt x="6178" y="4661"/>
                  </a:lnTo>
                  <a:lnTo>
                    <a:pt x="6140" y="4680"/>
                  </a:lnTo>
                  <a:lnTo>
                    <a:pt x="6125" y="4690"/>
                  </a:lnTo>
                  <a:lnTo>
                    <a:pt x="6077" y="4714"/>
                  </a:lnTo>
                  <a:lnTo>
                    <a:pt x="6063" y="4724"/>
                  </a:lnTo>
                  <a:lnTo>
                    <a:pt x="6029" y="4748"/>
                  </a:lnTo>
                  <a:lnTo>
                    <a:pt x="6010" y="4757"/>
                  </a:lnTo>
                  <a:lnTo>
                    <a:pt x="5981" y="4781"/>
                  </a:lnTo>
                  <a:lnTo>
                    <a:pt x="5967" y="4791"/>
                  </a:lnTo>
                  <a:lnTo>
                    <a:pt x="5933" y="4820"/>
                  </a:lnTo>
                  <a:lnTo>
                    <a:pt x="5919" y="4829"/>
                  </a:lnTo>
                  <a:cubicBezTo>
                    <a:pt x="5909" y="4839"/>
                    <a:pt x="5895" y="4853"/>
                    <a:pt x="5881" y="4868"/>
                  </a:cubicBezTo>
                  <a:lnTo>
                    <a:pt x="5871" y="4872"/>
                  </a:lnTo>
                  <a:lnTo>
                    <a:pt x="5842" y="4906"/>
                  </a:lnTo>
                  <a:lnTo>
                    <a:pt x="5828" y="4920"/>
                  </a:lnTo>
                  <a:lnTo>
                    <a:pt x="5804" y="4949"/>
                  </a:lnTo>
                  <a:lnTo>
                    <a:pt x="5789" y="4964"/>
                  </a:lnTo>
                  <a:lnTo>
                    <a:pt x="5765" y="4997"/>
                  </a:lnTo>
                  <a:lnTo>
                    <a:pt x="5756" y="5007"/>
                  </a:lnTo>
                  <a:cubicBezTo>
                    <a:pt x="5727" y="4968"/>
                    <a:pt x="5698" y="4930"/>
                    <a:pt x="5665" y="4896"/>
                  </a:cubicBezTo>
                  <a:cubicBezTo>
                    <a:pt x="5463" y="4676"/>
                    <a:pt x="5185" y="4556"/>
                    <a:pt x="4892" y="4556"/>
                  </a:cubicBezTo>
                  <a:lnTo>
                    <a:pt x="4872" y="4556"/>
                  </a:lnTo>
                  <a:cubicBezTo>
                    <a:pt x="4867" y="4556"/>
                    <a:pt x="4861" y="4555"/>
                    <a:pt x="4856" y="4555"/>
                  </a:cubicBezTo>
                  <a:cubicBezTo>
                    <a:pt x="4569" y="4555"/>
                    <a:pt x="4297" y="4675"/>
                    <a:pt x="4104" y="4882"/>
                  </a:cubicBezTo>
                  <a:cubicBezTo>
                    <a:pt x="4071" y="4916"/>
                    <a:pt x="4037" y="4954"/>
                    <a:pt x="4008" y="4992"/>
                  </a:cubicBezTo>
                  <a:lnTo>
                    <a:pt x="3999" y="4983"/>
                  </a:lnTo>
                  <a:lnTo>
                    <a:pt x="3975" y="4949"/>
                  </a:lnTo>
                  <a:lnTo>
                    <a:pt x="3965" y="4935"/>
                  </a:lnTo>
                  <a:lnTo>
                    <a:pt x="3941" y="4906"/>
                  </a:lnTo>
                  <a:lnTo>
                    <a:pt x="3927" y="4892"/>
                  </a:lnTo>
                  <a:lnTo>
                    <a:pt x="3893" y="4858"/>
                  </a:lnTo>
                  <a:lnTo>
                    <a:pt x="3888" y="4853"/>
                  </a:lnTo>
                  <a:cubicBezTo>
                    <a:pt x="3874" y="4839"/>
                    <a:pt x="3860" y="4824"/>
                    <a:pt x="3845" y="4815"/>
                  </a:cubicBezTo>
                  <a:lnTo>
                    <a:pt x="3831" y="4805"/>
                  </a:lnTo>
                  <a:lnTo>
                    <a:pt x="3802" y="4776"/>
                  </a:lnTo>
                  <a:lnTo>
                    <a:pt x="3783" y="4767"/>
                  </a:lnTo>
                  <a:lnTo>
                    <a:pt x="3754" y="4743"/>
                  </a:lnTo>
                  <a:lnTo>
                    <a:pt x="3735" y="4733"/>
                  </a:lnTo>
                  <a:lnTo>
                    <a:pt x="3701" y="4709"/>
                  </a:lnTo>
                  <a:lnTo>
                    <a:pt x="3687" y="4700"/>
                  </a:lnTo>
                  <a:lnTo>
                    <a:pt x="3639" y="4671"/>
                  </a:lnTo>
                  <a:lnTo>
                    <a:pt x="3624" y="4666"/>
                  </a:lnTo>
                  <a:lnTo>
                    <a:pt x="3586" y="4647"/>
                  </a:lnTo>
                  <a:lnTo>
                    <a:pt x="3567" y="4642"/>
                  </a:lnTo>
                  <a:lnTo>
                    <a:pt x="3533" y="4628"/>
                  </a:lnTo>
                  <a:lnTo>
                    <a:pt x="3514" y="4618"/>
                  </a:lnTo>
                  <a:lnTo>
                    <a:pt x="3476" y="4608"/>
                  </a:lnTo>
                  <a:lnTo>
                    <a:pt x="3456" y="4599"/>
                  </a:lnTo>
                  <a:lnTo>
                    <a:pt x="3404" y="4584"/>
                  </a:lnTo>
                  <a:lnTo>
                    <a:pt x="3394" y="4584"/>
                  </a:lnTo>
                  <a:lnTo>
                    <a:pt x="3346" y="4575"/>
                  </a:lnTo>
                  <a:lnTo>
                    <a:pt x="3327" y="4570"/>
                  </a:lnTo>
                  <a:lnTo>
                    <a:pt x="3288" y="4565"/>
                  </a:lnTo>
                  <a:lnTo>
                    <a:pt x="3264" y="4565"/>
                  </a:lnTo>
                  <a:lnTo>
                    <a:pt x="3226" y="4560"/>
                  </a:lnTo>
                  <a:lnTo>
                    <a:pt x="3020" y="4560"/>
                  </a:lnTo>
                  <a:lnTo>
                    <a:pt x="2976" y="4565"/>
                  </a:lnTo>
                  <a:lnTo>
                    <a:pt x="2962" y="4565"/>
                  </a:lnTo>
                  <a:lnTo>
                    <a:pt x="2914" y="4575"/>
                  </a:lnTo>
                  <a:lnTo>
                    <a:pt x="2909" y="4575"/>
                  </a:lnTo>
                  <a:lnTo>
                    <a:pt x="2856" y="4589"/>
                  </a:lnTo>
                  <a:cubicBezTo>
                    <a:pt x="2804" y="4604"/>
                    <a:pt x="2751" y="4623"/>
                    <a:pt x="2698" y="4647"/>
                  </a:cubicBezTo>
                  <a:lnTo>
                    <a:pt x="2650" y="4666"/>
                  </a:lnTo>
                  <a:lnTo>
                    <a:pt x="2607" y="4690"/>
                  </a:lnTo>
                  <a:lnTo>
                    <a:pt x="2602" y="4690"/>
                  </a:lnTo>
                  <a:lnTo>
                    <a:pt x="2559" y="4719"/>
                  </a:lnTo>
                  <a:lnTo>
                    <a:pt x="2554" y="4724"/>
                  </a:lnTo>
                  <a:lnTo>
                    <a:pt x="2516" y="4748"/>
                  </a:lnTo>
                  <a:lnTo>
                    <a:pt x="2511" y="4752"/>
                  </a:lnTo>
                  <a:lnTo>
                    <a:pt x="2472" y="4781"/>
                  </a:lnTo>
                  <a:lnTo>
                    <a:pt x="2468" y="4786"/>
                  </a:lnTo>
                  <a:lnTo>
                    <a:pt x="2434" y="4815"/>
                  </a:lnTo>
                  <a:lnTo>
                    <a:pt x="2424" y="4824"/>
                  </a:lnTo>
                  <a:lnTo>
                    <a:pt x="2420" y="4824"/>
                  </a:lnTo>
                  <a:lnTo>
                    <a:pt x="2391" y="4848"/>
                  </a:lnTo>
                  <a:lnTo>
                    <a:pt x="2381" y="4858"/>
                  </a:lnTo>
                  <a:lnTo>
                    <a:pt x="2352" y="4892"/>
                  </a:lnTo>
                  <a:lnTo>
                    <a:pt x="2343" y="4896"/>
                  </a:lnTo>
                  <a:lnTo>
                    <a:pt x="2343" y="4901"/>
                  </a:lnTo>
                  <a:cubicBezTo>
                    <a:pt x="2328" y="4916"/>
                    <a:pt x="2314" y="4930"/>
                    <a:pt x="2304" y="4949"/>
                  </a:cubicBezTo>
                  <a:lnTo>
                    <a:pt x="2295" y="4964"/>
                  </a:lnTo>
                  <a:lnTo>
                    <a:pt x="2271" y="4992"/>
                  </a:lnTo>
                  <a:cubicBezTo>
                    <a:pt x="2256" y="4978"/>
                    <a:pt x="2247" y="4959"/>
                    <a:pt x="2232" y="4944"/>
                  </a:cubicBezTo>
                  <a:cubicBezTo>
                    <a:pt x="2223" y="4930"/>
                    <a:pt x="2213" y="4920"/>
                    <a:pt x="2204" y="4911"/>
                  </a:cubicBezTo>
                  <a:lnTo>
                    <a:pt x="2189" y="4896"/>
                  </a:lnTo>
                  <a:cubicBezTo>
                    <a:pt x="1991" y="4680"/>
                    <a:pt x="1706" y="4555"/>
                    <a:pt x="1414" y="4555"/>
                  </a:cubicBezTo>
                  <a:cubicBezTo>
                    <a:pt x="1408" y="4555"/>
                    <a:pt x="1403" y="4556"/>
                    <a:pt x="1397" y="4556"/>
                  </a:cubicBezTo>
                  <a:lnTo>
                    <a:pt x="1234" y="4556"/>
                  </a:lnTo>
                  <a:lnTo>
                    <a:pt x="1205" y="4560"/>
                  </a:lnTo>
                  <a:lnTo>
                    <a:pt x="1181" y="4565"/>
                  </a:lnTo>
                  <a:lnTo>
                    <a:pt x="1152" y="4575"/>
                  </a:lnTo>
                  <a:lnTo>
                    <a:pt x="1133" y="4580"/>
                  </a:lnTo>
                  <a:cubicBezTo>
                    <a:pt x="1090" y="4589"/>
                    <a:pt x="1051" y="4604"/>
                    <a:pt x="1013" y="4618"/>
                  </a:cubicBezTo>
                  <a:lnTo>
                    <a:pt x="1008" y="4618"/>
                  </a:lnTo>
                  <a:lnTo>
                    <a:pt x="970" y="4632"/>
                  </a:lnTo>
                  <a:lnTo>
                    <a:pt x="960" y="4637"/>
                  </a:lnTo>
                  <a:lnTo>
                    <a:pt x="922" y="4652"/>
                  </a:lnTo>
                  <a:lnTo>
                    <a:pt x="917" y="4652"/>
                  </a:lnTo>
                  <a:cubicBezTo>
                    <a:pt x="864" y="4680"/>
                    <a:pt x="811" y="4714"/>
                    <a:pt x="759" y="4748"/>
                  </a:cubicBezTo>
                  <a:lnTo>
                    <a:pt x="754" y="4752"/>
                  </a:lnTo>
                  <a:lnTo>
                    <a:pt x="725" y="4776"/>
                  </a:lnTo>
                  <a:lnTo>
                    <a:pt x="711" y="4786"/>
                  </a:lnTo>
                  <a:lnTo>
                    <a:pt x="687" y="4810"/>
                  </a:lnTo>
                  <a:lnTo>
                    <a:pt x="682" y="4815"/>
                  </a:lnTo>
                  <a:cubicBezTo>
                    <a:pt x="658" y="4791"/>
                    <a:pt x="629" y="4776"/>
                    <a:pt x="600" y="4767"/>
                  </a:cubicBezTo>
                  <a:cubicBezTo>
                    <a:pt x="485" y="4738"/>
                    <a:pt x="413" y="4623"/>
                    <a:pt x="432" y="4508"/>
                  </a:cubicBezTo>
                  <a:cubicBezTo>
                    <a:pt x="437" y="4445"/>
                    <a:pt x="475" y="4316"/>
                    <a:pt x="682" y="4306"/>
                  </a:cubicBezTo>
                  <a:lnTo>
                    <a:pt x="715" y="4306"/>
                  </a:lnTo>
                  <a:cubicBezTo>
                    <a:pt x="739" y="4306"/>
                    <a:pt x="763" y="4306"/>
                    <a:pt x="787" y="4311"/>
                  </a:cubicBezTo>
                  <a:cubicBezTo>
                    <a:pt x="794" y="4311"/>
                    <a:pt x="801" y="4312"/>
                    <a:pt x="807" y="4312"/>
                  </a:cubicBezTo>
                  <a:cubicBezTo>
                    <a:pt x="955" y="4312"/>
                    <a:pt x="1053" y="4161"/>
                    <a:pt x="989" y="4023"/>
                  </a:cubicBezTo>
                  <a:cubicBezTo>
                    <a:pt x="946" y="3927"/>
                    <a:pt x="922" y="3826"/>
                    <a:pt x="922" y="3720"/>
                  </a:cubicBezTo>
                  <a:cubicBezTo>
                    <a:pt x="922" y="3301"/>
                    <a:pt x="1301" y="2957"/>
                    <a:pt x="1762" y="2957"/>
                  </a:cubicBezTo>
                  <a:cubicBezTo>
                    <a:pt x="1765" y="2957"/>
                    <a:pt x="1768" y="2957"/>
                    <a:pt x="1772" y="2957"/>
                  </a:cubicBezTo>
                  <a:cubicBezTo>
                    <a:pt x="1796" y="2957"/>
                    <a:pt x="1820" y="2957"/>
                    <a:pt x="1844" y="2962"/>
                  </a:cubicBezTo>
                  <a:cubicBezTo>
                    <a:pt x="1848" y="2962"/>
                    <a:pt x="1853" y="2962"/>
                    <a:pt x="1857" y="2962"/>
                  </a:cubicBezTo>
                  <a:cubicBezTo>
                    <a:pt x="2008" y="2962"/>
                    <a:pt x="2110" y="2809"/>
                    <a:pt x="2045" y="2669"/>
                  </a:cubicBezTo>
                  <a:cubicBezTo>
                    <a:pt x="2002" y="2578"/>
                    <a:pt x="1978" y="2472"/>
                    <a:pt x="1978" y="2367"/>
                  </a:cubicBezTo>
                  <a:cubicBezTo>
                    <a:pt x="1978" y="1949"/>
                    <a:pt x="2362" y="1603"/>
                    <a:pt x="2823" y="1603"/>
                  </a:cubicBezTo>
                  <a:lnTo>
                    <a:pt x="2828" y="1603"/>
                  </a:lnTo>
                  <a:cubicBezTo>
                    <a:pt x="2866" y="1603"/>
                    <a:pt x="2904" y="1608"/>
                    <a:pt x="2943" y="1613"/>
                  </a:cubicBezTo>
                  <a:cubicBezTo>
                    <a:pt x="2951" y="1614"/>
                    <a:pt x="2959" y="1615"/>
                    <a:pt x="2967" y="1615"/>
                  </a:cubicBezTo>
                  <a:cubicBezTo>
                    <a:pt x="3076" y="1615"/>
                    <a:pt x="3168" y="1523"/>
                    <a:pt x="3168" y="1411"/>
                  </a:cubicBezTo>
                  <a:lnTo>
                    <a:pt x="3168" y="1416"/>
                  </a:lnTo>
                  <a:cubicBezTo>
                    <a:pt x="3173" y="1027"/>
                    <a:pt x="3519" y="715"/>
                    <a:pt x="3946" y="715"/>
                  </a:cubicBezTo>
                  <a:lnTo>
                    <a:pt x="3951" y="715"/>
                  </a:lnTo>
                  <a:cubicBezTo>
                    <a:pt x="4023" y="715"/>
                    <a:pt x="4100" y="725"/>
                    <a:pt x="4172" y="744"/>
                  </a:cubicBezTo>
                  <a:cubicBezTo>
                    <a:pt x="4191" y="750"/>
                    <a:pt x="4210" y="753"/>
                    <a:pt x="4229" y="753"/>
                  </a:cubicBezTo>
                  <a:cubicBezTo>
                    <a:pt x="4291" y="753"/>
                    <a:pt x="4351" y="723"/>
                    <a:pt x="4388" y="667"/>
                  </a:cubicBezTo>
                  <a:cubicBezTo>
                    <a:pt x="4503" y="519"/>
                    <a:pt x="4676" y="423"/>
                    <a:pt x="4868" y="408"/>
                  </a:cubicBezTo>
                  <a:close/>
                  <a:moveTo>
                    <a:pt x="8420" y="4959"/>
                  </a:moveTo>
                  <a:cubicBezTo>
                    <a:pt x="8453" y="4959"/>
                    <a:pt x="8487" y="4968"/>
                    <a:pt x="8516" y="4973"/>
                  </a:cubicBezTo>
                  <a:lnTo>
                    <a:pt x="8525" y="4973"/>
                  </a:lnTo>
                  <a:cubicBezTo>
                    <a:pt x="8559" y="4983"/>
                    <a:pt x="8593" y="4992"/>
                    <a:pt x="8621" y="5007"/>
                  </a:cubicBezTo>
                  <a:cubicBezTo>
                    <a:pt x="8655" y="5021"/>
                    <a:pt x="8684" y="5040"/>
                    <a:pt x="8713" y="5060"/>
                  </a:cubicBezTo>
                  <a:cubicBezTo>
                    <a:pt x="8741" y="5074"/>
                    <a:pt x="8770" y="5098"/>
                    <a:pt x="8794" y="5117"/>
                  </a:cubicBezTo>
                  <a:lnTo>
                    <a:pt x="8799" y="5122"/>
                  </a:lnTo>
                  <a:cubicBezTo>
                    <a:pt x="8814" y="5136"/>
                    <a:pt x="8823" y="5146"/>
                    <a:pt x="8833" y="5156"/>
                  </a:cubicBezTo>
                  <a:cubicBezTo>
                    <a:pt x="8842" y="5170"/>
                    <a:pt x="8852" y="5180"/>
                    <a:pt x="8862" y="5189"/>
                  </a:cubicBezTo>
                  <a:lnTo>
                    <a:pt x="8871" y="5204"/>
                  </a:lnTo>
                  <a:lnTo>
                    <a:pt x="8895" y="5232"/>
                  </a:lnTo>
                  <a:lnTo>
                    <a:pt x="8900" y="5242"/>
                  </a:lnTo>
                  <a:cubicBezTo>
                    <a:pt x="8910" y="5256"/>
                    <a:pt x="8919" y="5266"/>
                    <a:pt x="8924" y="5280"/>
                  </a:cubicBezTo>
                  <a:lnTo>
                    <a:pt x="8934" y="5295"/>
                  </a:lnTo>
                  <a:cubicBezTo>
                    <a:pt x="8938" y="5304"/>
                    <a:pt x="8943" y="5319"/>
                    <a:pt x="8948" y="5328"/>
                  </a:cubicBezTo>
                  <a:lnTo>
                    <a:pt x="8953" y="5338"/>
                  </a:lnTo>
                  <a:cubicBezTo>
                    <a:pt x="8958" y="5352"/>
                    <a:pt x="8967" y="5367"/>
                    <a:pt x="8972" y="5381"/>
                  </a:cubicBezTo>
                  <a:lnTo>
                    <a:pt x="8977" y="5396"/>
                  </a:lnTo>
                  <a:cubicBezTo>
                    <a:pt x="8982" y="5410"/>
                    <a:pt x="8986" y="5424"/>
                    <a:pt x="8991" y="5439"/>
                  </a:cubicBezTo>
                  <a:cubicBezTo>
                    <a:pt x="9020" y="5535"/>
                    <a:pt x="9030" y="5640"/>
                    <a:pt x="9015" y="5741"/>
                  </a:cubicBezTo>
                  <a:lnTo>
                    <a:pt x="9010" y="5741"/>
                  </a:lnTo>
                  <a:lnTo>
                    <a:pt x="7637" y="13158"/>
                  </a:lnTo>
                  <a:cubicBezTo>
                    <a:pt x="7604" y="13335"/>
                    <a:pt x="7450" y="13460"/>
                    <a:pt x="7273" y="13460"/>
                  </a:cubicBezTo>
                  <a:lnTo>
                    <a:pt x="6831" y="13460"/>
                  </a:lnTo>
                  <a:lnTo>
                    <a:pt x="7047" y="11502"/>
                  </a:lnTo>
                  <a:cubicBezTo>
                    <a:pt x="7055" y="11361"/>
                    <a:pt x="6949" y="11284"/>
                    <a:pt x="6843" y="11284"/>
                  </a:cubicBezTo>
                  <a:cubicBezTo>
                    <a:pt x="6753" y="11284"/>
                    <a:pt x="6664" y="11339"/>
                    <a:pt x="6644" y="11458"/>
                  </a:cubicBezTo>
                  <a:lnTo>
                    <a:pt x="6423" y="13460"/>
                  </a:lnTo>
                  <a:lnTo>
                    <a:pt x="5665" y="13460"/>
                  </a:lnTo>
                  <a:lnTo>
                    <a:pt x="5717" y="12087"/>
                  </a:lnTo>
                  <a:cubicBezTo>
                    <a:pt x="5717" y="11954"/>
                    <a:pt x="5615" y="11885"/>
                    <a:pt x="5512" y="11885"/>
                  </a:cubicBezTo>
                  <a:cubicBezTo>
                    <a:pt x="5415" y="11885"/>
                    <a:pt x="5319" y="11947"/>
                    <a:pt x="5309" y="12073"/>
                  </a:cubicBezTo>
                  <a:lnTo>
                    <a:pt x="5257" y="13465"/>
                  </a:lnTo>
                  <a:lnTo>
                    <a:pt x="4503" y="13465"/>
                  </a:lnTo>
                  <a:lnTo>
                    <a:pt x="4450" y="12068"/>
                  </a:lnTo>
                  <a:cubicBezTo>
                    <a:pt x="4450" y="11933"/>
                    <a:pt x="4350" y="11867"/>
                    <a:pt x="4248" y="11867"/>
                  </a:cubicBezTo>
                  <a:cubicBezTo>
                    <a:pt x="4141" y="11867"/>
                    <a:pt x="4032" y="11941"/>
                    <a:pt x="4042" y="12087"/>
                  </a:cubicBezTo>
                  <a:lnTo>
                    <a:pt x="4095" y="13465"/>
                  </a:lnTo>
                  <a:lnTo>
                    <a:pt x="3341" y="13465"/>
                  </a:lnTo>
                  <a:lnTo>
                    <a:pt x="3116" y="11458"/>
                  </a:lnTo>
                  <a:cubicBezTo>
                    <a:pt x="3096" y="11342"/>
                    <a:pt x="3007" y="11288"/>
                    <a:pt x="2918" y="11288"/>
                  </a:cubicBezTo>
                  <a:cubicBezTo>
                    <a:pt x="2812" y="11288"/>
                    <a:pt x="2705" y="11365"/>
                    <a:pt x="2712" y="11506"/>
                  </a:cubicBezTo>
                  <a:lnTo>
                    <a:pt x="2928" y="13460"/>
                  </a:lnTo>
                  <a:lnTo>
                    <a:pt x="2487" y="13460"/>
                  </a:lnTo>
                  <a:cubicBezTo>
                    <a:pt x="2309" y="13460"/>
                    <a:pt x="2156" y="13335"/>
                    <a:pt x="2122" y="13158"/>
                  </a:cubicBezTo>
                  <a:lnTo>
                    <a:pt x="749" y="5741"/>
                  </a:lnTo>
                  <a:cubicBezTo>
                    <a:pt x="730" y="5645"/>
                    <a:pt x="735" y="5544"/>
                    <a:pt x="759" y="5453"/>
                  </a:cubicBezTo>
                  <a:cubicBezTo>
                    <a:pt x="763" y="5439"/>
                    <a:pt x="763" y="5424"/>
                    <a:pt x="773" y="5405"/>
                  </a:cubicBezTo>
                  <a:lnTo>
                    <a:pt x="778" y="5396"/>
                  </a:lnTo>
                  <a:cubicBezTo>
                    <a:pt x="783" y="5376"/>
                    <a:pt x="787" y="5362"/>
                    <a:pt x="792" y="5348"/>
                  </a:cubicBezTo>
                  <a:lnTo>
                    <a:pt x="797" y="5343"/>
                  </a:lnTo>
                  <a:cubicBezTo>
                    <a:pt x="802" y="5328"/>
                    <a:pt x="807" y="5319"/>
                    <a:pt x="816" y="5304"/>
                  </a:cubicBezTo>
                  <a:lnTo>
                    <a:pt x="821" y="5295"/>
                  </a:lnTo>
                  <a:cubicBezTo>
                    <a:pt x="831" y="5280"/>
                    <a:pt x="835" y="5266"/>
                    <a:pt x="845" y="5256"/>
                  </a:cubicBezTo>
                  <a:lnTo>
                    <a:pt x="850" y="5247"/>
                  </a:lnTo>
                  <a:lnTo>
                    <a:pt x="874" y="5218"/>
                  </a:lnTo>
                  <a:lnTo>
                    <a:pt x="883" y="5204"/>
                  </a:lnTo>
                  <a:cubicBezTo>
                    <a:pt x="893" y="5194"/>
                    <a:pt x="903" y="5180"/>
                    <a:pt x="912" y="5170"/>
                  </a:cubicBezTo>
                  <a:cubicBezTo>
                    <a:pt x="922" y="5156"/>
                    <a:pt x="936" y="5146"/>
                    <a:pt x="946" y="5136"/>
                  </a:cubicBezTo>
                  <a:lnTo>
                    <a:pt x="955" y="5132"/>
                  </a:lnTo>
                  <a:cubicBezTo>
                    <a:pt x="979" y="5108"/>
                    <a:pt x="1003" y="5088"/>
                    <a:pt x="1032" y="5069"/>
                  </a:cubicBezTo>
                  <a:cubicBezTo>
                    <a:pt x="1061" y="5050"/>
                    <a:pt x="1095" y="5036"/>
                    <a:pt x="1123" y="5021"/>
                  </a:cubicBezTo>
                  <a:cubicBezTo>
                    <a:pt x="1157" y="5007"/>
                    <a:pt x="1191" y="4997"/>
                    <a:pt x="1224" y="4988"/>
                  </a:cubicBezTo>
                  <a:lnTo>
                    <a:pt x="1229" y="4988"/>
                  </a:lnTo>
                  <a:cubicBezTo>
                    <a:pt x="1263" y="4978"/>
                    <a:pt x="1296" y="4973"/>
                    <a:pt x="1325" y="4968"/>
                  </a:cubicBezTo>
                  <a:lnTo>
                    <a:pt x="1387" y="4968"/>
                  </a:lnTo>
                  <a:cubicBezTo>
                    <a:pt x="1724" y="4968"/>
                    <a:pt x="2007" y="5223"/>
                    <a:pt x="2045" y="5554"/>
                  </a:cubicBezTo>
                  <a:lnTo>
                    <a:pt x="2050" y="5602"/>
                  </a:lnTo>
                  <a:lnTo>
                    <a:pt x="2064" y="5736"/>
                  </a:lnTo>
                  <a:lnTo>
                    <a:pt x="2064" y="5746"/>
                  </a:lnTo>
                  <a:lnTo>
                    <a:pt x="2252" y="7421"/>
                  </a:lnTo>
                  <a:cubicBezTo>
                    <a:pt x="2261" y="7522"/>
                    <a:pt x="2348" y="7599"/>
                    <a:pt x="2453" y="7599"/>
                  </a:cubicBezTo>
                  <a:lnTo>
                    <a:pt x="2477" y="7599"/>
                  </a:lnTo>
                  <a:cubicBezTo>
                    <a:pt x="2588" y="7589"/>
                    <a:pt x="2669" y="7489"/>
                    <a:pt x="2655" y="7373"/>
                  </a:cubicBezTo>
                  <a:lnTo>
                    <a:pt x="2477" y="5693"/>
                  </a:lnTo>
                  <a:lnTo>
                    <a:pt x="2477" y="5688"/>
                  </a:lnTo>
                  <a:cubicBezTo>
                    <a:pt x="2477" y="5664"/>
                    <a:pt x="2472" y="5640"/>
                    <a:pt x="2472" y="5621"/>
                  </a:cubicBezTo>
                  <a:lnTo>
                    <a:pt x="2472" y="5602"/>
                  </a:lnTo>
                  <a:lnTo>
                    <a:pt x="2472" y="5588"/>
                  </a:lnTo>
                  <a:lnTo>
                    <a:pt x="2472" y="5559"/>
                  </a:lnTo>
                  <a:lnTo>
                    <a:pt x="2472" y="5554"/>
                  </a:lnTo>
                  <a:cubicBezTo>
                    <a:pt x="2472" y="5544"/>
                    <a:pt x="2472" y="5535"/>
                    <a:pt x="2477" y="5525"/>
                  </a:cubicBezTo>
                  <a:lnTo>
                    <a:pt x="2477" y="5520"/>
                  </a:lnTo>
                  <a:cubicBezTo>
                    <a:pt x="2477" y="5511"/>
                    <a:pt x="2477" y="5501"/>
                    <a:pt x="2482" y="5492"/>
                  </a:cubicBezTo>
                  <a:lnTo>
                    <a:pt x="2482" y="5487"/>
                  </a:lnTo>
                  <a:cubicBezTo>
                    <a:pt x="2482" y="5477"/>
                    <a:pt x="2487" y="5468"/>
                    <a:pt x="2487" y="5458"/>
                  </a:cubicBezTo>
                  <a:lnTo>
                    <a:pt x="2487" y="5453"/>
                  </a:lnTo>
                  <a:cubicBezTo>
                    <a:pt x="2487" y="5444"/>
                    <a:pt x="2492" y="5434"/>
                    <a:pt x="2496" y="5429"/>
                  </a:cubicBezTo>
                  <a:lnTo>
                    <a:pt x="2496" y="5420"/>
                  </a:lnTo>
                  <a:cubicBezTo>
                    <a:pt x="2496" y="5410"/>
                    <a:pt x="2501" y="5405"/>
                    <a:pt x="2501" y="5396"/>
                  </a:cubicBezTo>
                  <a:lnTo>
                    <a:pt x="2506" y="5386"/>
                  </a:lnTo>
                  <a:cubicBezTo>
                    <a:pt x="2511" y="5376"/>
                    <a:pt x="2511" y="5372"/>
                    <a:pt x="2516" y="5362"/>
                  </a:cubicBezTo>
                  <a:lnTo>
                    <a:pt x="2516" y="5357"/>
                  </a:lnTo>
                  <a:lnTo>
                    <a:pt x="2525" y="5333"/>
                  </a:lnTo>
                  <a:lnTo>
                    <a:pt x="2530" y="5324"/>
                  </a:lnTo>
                  <a:lnTo>
                    <a:pt x="2544" y="5304"/>
                  </a:lnTo>
                  <a:lnTo>
                    <a:pt x="2549" y="5295"/>
                  </a:lnTo>
                  <a:lnTo>
                    <a:pt x="2559" y="5276"/>
                  </a:lnTo>
                  <a:lnTo>
                    <a:pt x="2564" y="5261"/>
                  </a:lnTo>
                  <a:lnTo>
                    <a:pt x="2578" y="5247"/>
                  </a:lnTo>
                  <a:lnTo>
                    <a:pt x="2583" y="5237"/>
                  </a:lnTo>
                  <a:lnTo>
                    <a:pt x="2583" y="5232"/>
                  </a:lnTo>
                  <a:lnTo>
                    <a:pt x="2597" y="5218"/>
                  </a:lnTo>
                  <a:lnTo>
                    <a:pt x="2607" y="5204"/>
                  </a:lnTo>
                  <a:lnTo>
                    <a:pt x="2612" y="5199"/>
                  </a:lnTo>
                  <a:lnTo>
                    <a:pt x="2631" y="5180"/>
                  </a:lnTo>
                  <a:lnTo>
                    <a:pt x="2655" y="5151"/>
                  </a:lnTo>
                  <a:lnTo>
                    <a:pt x="2669" y="5136"/>
                  </a:lnTo>
                  <a:lnTo>
                    <a:pt x="2679" y="5132"/>
                  </a:lnTo>
                  <a:cubicBezTo>
                    <a:pt x="2799" y="5021"/>
                    <a:pt x="2957" y="4964"/>
                    <a:pt x="3120" y="4959"/>
                  </a:cubicBezTo>
                  <a:lnTo>
                    <a:pt x="3135" y="4959"/>
                  </a:lnTo>
                  <a:cubicBezTo>
                    <a:pt x="3490" y="4959"/>
                    <a:pt x="3783" y="5242"/>
                    <a:pt x="3792" y="5597"/>
                  </a:cubicBezTo>
                  <a:lnTo>
                    <a:pt x="3792" y="5607"/>
                  </a:lnTo>
                  <a:lnTo>
                    <a:pt x="3831" y="6644"/>
                  </a:lnTo>
                  <a:cubicBezTo>
                    <a:pt x="3831" y="6782"/>
                    <a:pt x="3933" y="6849"/>
                    <a:pt x="4036" y="6849"/>
                  </a:cubicBezTo>
                  <a:cubicBezTo>
                    <a:pt x="4144" y="6849"/>
                    <a:pt x="4251" y="6775"/>
                    <a:pt x="4239" y="6629"/>
                  </a:cubicBezTo>
                  <a:lnTo>
                    <a:pt x="4200" y="5645"/>
                  </a:lnTo>
                  <a:lnTo>
                    <a:pt x="4200" y="5626"/>
                  </a:lnTo>
                  <a:lnTo>
                    <a:pt x="4200" y="5612"/>
                  </a:lnTo>
                  <a:lnTo>
                    <a:pt x="4200" y="5597"/>
                  </a:lnTo>
                  <a:lnTo>
                    <a:pt x="4200" y="5578"/>
                  </a:lnTo>
                  <a:lnTo>
                    <a:pt x="4200" y="5564"/>
                  </a:lnTo>
                  <a:lnTo>
                    <a:pt x="4200" y="5544"/>
                  </a:lnTo>
                  <a:lnTo>
                    <a:pt x="4200" y="5530"/>
                  </a:lnTo>
                  <a:lnTo>
                    <a:pt x="4200" y="5511"/>
                  </a:lnTo>
                  <a:lnTo>
                    <a:pt x="4200" y="5496"/>
                  </a:lnTo>
                  <a:cubicBezTo>
                    <a:pt x="4200" y="5492"/>
                    <a:pt x="4200" y="5487"/>
                    <a:pt x="4205" y="5477"/>
                  </a:cubicBezTo>
                  <a:lnTo>
                    <a:pt x="4210" y="5468"/>
                  </a:lnTo>
                  <a:cubicBezTo>
                    <a:pt x="4210" y="5458"/>
                    <a:pt x="4210" y="5453"/>
                    <a:pt x="4215" y="5448"/>
                  </a:cubicBezTo>
                  <a:lnTo>
                    <a:pt x="4215" y="5434"/>
                  </a:lnTo>
                  <a:lnTo>
                    <a:pt x="4224" y="5415"/>
                  </a:lnTo>
                  <a:lnTo>
                    <a:pt x="4229" y="5405"/>
                  </a:lnTo>
                  <a:lnTo>
                    <a:pt x="4234" y="5386"/>
                  </a:lnTo>
                  <a:lnTo>
                    <a:pt x="4239" y="5372"/>
                  </a:lnTo>
                  <a:lnTo>
                    <a:pt x="4244" y="5357"/>
                  </a:lnTo>
                  <a:lnTo>
                    <a:pt x="4253" y="5343"/>
                  </a:lnTo>
                  <a:lnTo>
                    <a:pt x="4258" y="5328"/>
                  </a:lnTo>
                  <a:lnTo>
                    <a:pt x="4268" y="5314"/>
                  </a:lnTo>
                  <a:lnTo>
                    <a:pt x="4277" y="5300"/>
                  </a:lnTo>
                  <a:lnTo>
                    <a:pt x="4282" y="5285"/>
                  </a:lnTo>
                  <a:lnTo>
                    <a:pt x="4292" y="5271"/>
                  </a:lnTo>
                  <a:lnTo>
                    <a:pt x="4301" y="5256"/>
                  </a:lnTo>
                  <a:lnTo>
                    <a:pt x="4311" y="5242"/>
                  </a:lnTo>
                  <a:lnTo>
                    <a:pt x="4320" y="5228"/>
                  </a:lnTo>
                  <a:lnTo>
                    <a:pt x="4330" y="5213"/>
                  </a:lnTo>
                  <a:lnTo>
                    <a:pt x="4349" y="5194"/>
                  </a:lnTo>
                  <a:lnTo>
                    <a:pt x="4354" y="5189"/>
                  </a:lnTo>
                  <a:lnTo>
                    <a:pt x="4373" y="5165"/>
                  </a:lnTo>
                  <a:cubicBezTo>
                    <a:pt x="4474" y="5060"/>
                    <a:pt x="4608" y="4992"/>
                    <a:pt x="4748" y="4968"/>
                  </a:cubicBezTo>
                  <a:cubicBezTo>
                    <a:pt x="4781" y="4964"/>
                    <a:pt x="4815" y="4964"/>
                    <a:pt x="4848" y="4964"/>
                  </a:cubicBezTo>
                  <a:lnTo>
                    <a:pt x="4868" y="4964"/>
                  </a:lnTo>
                  <a:cubicBezTo>
                    <a:pt x="4874" y="4963"/>
                    <a:pt x="4881" y="4963"/>
                    <a:pt x="4887" y="4963"/>
                  </a:cubicBezTo>
                  <a:cubicBezTo>
                    <a:pt x="5210" y="4963"/>
                    <a:pt x="5488" y="5196"/>
                    <a:pt x="5540" y="5516"/>
                  </a:cubicBezTo>
                  <a:cubicBezTo>
                    <a:pt x="5540" y="5525"/>
                    <a:pt x="5540" y="5535"/>
                    <a:pt x="5545" y="5544"/>
                  </a:cubicBezTo>
                  <a:lnTo>
                    <a:pt x="5545" y="5549"/>
                  </a:lnTo>
                  <a:lnTo>
                    <a:pt x="5545" y="5578"/>
                  </a:lnTo>
                  <a:lnTo>
                    <a:pt x="5545" y="5583"/>
                  </a:lnTo>
                  <a:lnTo>
                    <a:pt x="5545" y="5612"/>
                  </a:lnTo>
                  <a:lnTo>
                    <a:pt x="5545" y="5616"/>
                  </a:lnTo>
                  <a:lnTo>
                    <a:pt x="5545" y="5645"/>
                  </a:lnTo>
                  <a:lnTo>
                    <a:pt x="5506" y="6625"/>
                  </a:lnTo>
                  <a:cubicBezTo>
                    <a:pt x="5509" y="6758"/>
                    <a:pt x="5611" y="6826"/>
                    <a:pt x="5713" y="6826"/>
                  </a:cubicBezTo>
                  <a:cubicBezTo>
                    <a:pt x="5809" y="6826"/>
                    <a:pt x="5905" y="6765"/>
                    <a:pt x="5914" y="6639"/>
                  </a:cubicBezTo>
                  <a:lnTo>
                    <a:pt x="5953" y="5597"/>
                  </a:lnTo>
                  <a:cubicBezTo>
                    <a:pt x="5967" y="5245"/>
                    <a:pt x="6255" y="4964"/>
                    <a:pt x="6606" y="4964"/>
                  </a:cubicBezTo>
                  <a:cubicBezTo>
                    <a:pt x="6609" y="4964"/>
                    <a:pt x="6612" y="4964"/>
                    <a:pt x="6615" y="4964"/>
                  </a:cubicBezTo>
                  <a:lnTo>
                    <a:pt x="6629" y="4964"/>
                  </a:lnTo>
                  <a:cubicBezTo>
                    <a:pt x="6788" y="4964"/>
                    <a:pt x="6946" y="5021"/>
                    <a:pt x="7071" y="5132"/>
                  </a:cubicBezTo>
                  <a:lnTo>
                    <a:pt x="7076" y="5136"/>
                  </a:lnTo>
                  <a:lnTo>
                    <a:pt x="7090" y="5156"/>
                  </a:lnTo>
                  <a:lnTo>
                    <a:pt x="7114" y="5180"/>
                  </a:lnTo>
                  <a:lnTo>
                    <a:pt x="7133" y="5199"/>
                  </a:lnTo>
                  <a:lnTo>
                    <a:pt x="7138" y="5204"/>
                  </a:lnTo>
                  <a:lnTo>
                    <a:pt x="7153" y="5223"/>
                  </a:lnTo>
                  <a:lnTo>
                    <a:pt x="7162" y="5232"/>
                  </a:lnTo>
                  <a:lnTo>
                    <a:pt x="7167" y="5237"/>
                  </a:lnTo>
                  <a:cubicBezTo>
                    <a:pt x="7177" y="5256"/>
                    <a:pt x="7191" y="5276"/>
                    <a:pt x="7201" y="5295"/>
                  </a:cubicBezTo>
                  <a:cubicBezTo>
                    <a:pt x="7205" y="5304"/>
                    <a:pt x="7210" y="5314"/>
                    <a:pt x="7215" y="5324"/>
                  </a:cubicBezTo>
                  <a:lnTo>
                    <a:pt x="7220" y="5333"/>
                  </a:lnTo>
                  <a:lnTo>
                    <a:pt x="7229" y="5352"/>
                  </a:lnTo>
                  <a:lnTo>
                    <a:pt x="7239" y="5372"/>
                  </a:lnTo>
                  <a:lnTo>
                    <a:pt x="7244" y="5386"/>
                  </a:lnTo>
                  <a:lnTo>
                    <a:pt x="7253" y="5405"/>
                  </a:lnTo>
                  <a:lnTo>
                    <a:pt x="7253" y="5420"/>
                  </a:lnTo>
                  <a:cubicBezTo>
                    <a:pt x="7253" y="5424"/>
                    <a:pt x="7258" y="5434"/>
                    <a:pt x="7263" y="5444"/>
                  </a:cubicBezTo>
                  <a:lnTo>
                    <a:pt x="7263" y="5453"/>
                  </a:lnTo>
                  <a:cubicBezTo>
                    <a:pt x="7263" y="5458"/>
                    <a:pt x="7268" y="5468"/>
                    <a:pt x="7268" y="5472"/>
                  </a:cubicBezTo>
                  <a:lnTo>
                    <a:pt x="7268" y="5487"/>
                  </a:lnTo>
                  <a:cubicBezTo>
                    <a:pt x="7268" y="5496"/>
                    <a:pt x="7273" y="5501"/>
                    <a:pt x="7273" y="5511"/>
                  </a:cubicBezTo>
                  <a:lnTo>
                    <a:pt x="7273" y="5520"/>
                  </a:lnTo>
                  <a:cubicBezTo>
                    <a:pt x="7273" y="5525"/>
                    <a:pt x="7273" y="5535"/>
                    <a:pt x="7277" y="5544"/>
                  </a:cubicBezTo>
                  <a:cubicBezTo>
                    <a:pt x="7282" y="5549"/>
                    <a:pt x="7277" y="5549"/>
                    <a:pt x="7277" y="5554"/>
                  </a:cubicBezTo>
                  <a:lnTo>
                    <a:pt x="7277" y="5573"/>
                  </a:lnTo>
                  <a:lnTo>
                    <a:pt x="7277" y="5588"/>
                  </a:lnTo>
                  <a:lnTo>
                    <a:pt x="7277" y="5597"/>
                  </a:lnTo>
                  <a:lnTo>
                    <a:pt x="7277" y="5607"/>
                  </a:lnTo>
                  <a:lnTo>
                    <a:pt x="7277" y="5616"/>
                  </a:lnTo>
                  <a:lnTo>
                    <a:pt x="7277" y="5650"/>
                  </a:lnTo>
                  <a:lnTo>
                    <a:pt x="7277" y="5684"/>
                  </a:lnTo>
                  <a:lnTo>
                    <a:pt x="7277" y="5688"/>
                  </a:lnTo>
                  <a:lnTo>
                    <a:pt x="7095" y="7345"/>
                  </a:lnTo>
                  <a:cubicBezTo>
                    <a:pt x="7081" y="7455"/>
                    <a:pt x="7162" y="7556"/>
                    <a:pt x="7273" y="7570"/>
                  </a:cubicBezTo>
                  <a:lnTo>
                    <a:pt x="7297" y="7570"/>
                  </a:lnTo>
                  <a:cubicBezTo>
                    <a:pt x="7397" y="7570"/>
                    <a:pt x="7484" y="7493"/>
                    <a:pt x="7498" y="7388"/>
                  </a:cubicBezTo>
                  <a:lnTo>
                    <a:pt x="7681" y="5736"/>
                  </a:lnTo>
                  <a:lnTo>
                    <a:pt x="7705" y="5544"/>
                  </a:lnTo>
                  <a:cubicBezTo>
                    <a:pt x="7738" y="5208"/>
                    <a:pt x="8021" y="4959"/>
                    <a:pt x="8357" y="4959"/>
                  </a:cubicBezTo>
                  <a:close/>
                  <a:moveTo>
                    <a:pt x="4853" y="0"/>
                  </a:moveTo>
                  <a:cubicBezTo>
                    <a:pt x="4834" y="0"/>
                    <a:pt x="4815" y="0"/>
                    <a:pt x="4796" y="10"/>
                  </a:cubicBezTo>
                  <a:cubicBezTo>
                    <a:pt x="4551" y="34"/>
                    <a:pt x="4320" y="149"/>
                    <a:pt x="4148" y="327"/>
                  </a:cubicBezTo>
                  <a:cubicBezTo>
                    <a:pt x="4085" y="312"/>
                    <a:pt x="4023" y="307"/>
                    <a:pt x="3956" y="307"/>
                  </a:cubicBezTo>
                  <a:lnTo>
                    <a:pt x="3951" y="307"/>
                  </a:lnTo>
                  <a:cubicBezTo>
                    <a:pt x="3375" y="307"/>
                    <a:pt x="2890" y="696"/>
                    <a:pt x="2784" y="1210"/>
                  </a:cubicBezTo>
                  <a:cubicBezTo>
                    <a:pt x="2117" y="1229"/>
                    <a:pt x="1580" y="1743"/>
                    <a:pt x="1575" y="2376"/>
                  </a:cubicBezTo>
                  <a:cubicBezTo>
                    <a:pt x="1575" y="2439"/>
                    <a:pt x="1580" y="2506"/>
                    <a:pt x="1594" y="2573"/>
                  </a:cubicBezTo>
                  <a:cubicBezTo>
                    <a:pt x="994" y="2655"/>
                    <a:pt x="523" y="3140"/>
                    <a:pt x="519" y="3730"/>
                  </a:cubicBezTo>
                  <a:cubicBezTo>
                    <a:pt x="519" y="3797"/>
                    <a:pt x="523" y="3864"/>
                    <a:pt x="538" y="3932"/>
                  </a:cubicBezTo>
                  <a:cubicBezTo>
                    <a:pt x="269" y="3980"/>
                    <a:pt x="63" y="4196"/>
                    <a:pt x="29" y="4469"/>
                  </a:cubicBezTo>
                  <a:cubicBezTo>
                    <a:pt x="0" y="4709"/>
                    <a:pt x="106" y="4949"/>
                    <a:pt x="307" y="5088"/>
                  </a:cubicBezTo>
                  <a:cubicBezTo>
                    <a:pt x="303" y="5117"/>
                    <a:pt x="303" y="5146"/>
                    <a:pt x="303" y="5175"/>
                  </a:cubicBezTo>
                  <a:cubicBezTo>
                    <a:pt x="303" y="5261"/>
                    <a:pt x="317" y="5343"/>
                    <a:pt x="351" y="5424"/>
                  </a:cubicBezTo>
                  <a:cubicBezTo>
                    <a:pt x="327" y="5554"/>
                    <a:pt x="327" y="5684"/>
                    <a:pt x="351" y="5813"/>
                  </a:cubicBezTo>
                  <a:lnTo>
                    <a:pt x="1724" y="13230"/>
                  </a:lnTo>
                  <a:cubicBezTo>
                    <a:pt x="1796" y="13599"/>
                    <a:pt x="2117" y="13868"/>
                    <a:pt x="2492" y="13868"/>
                  </a:cubicBezTo>
                  <a:lnTo>
                    <a:pt x="7277" y="13868"/>
                  </a:lnTo>
                  <a:cubicBezTo>
                    <a:pt x="7647" y="13863"/>
                    <a:pt x="7969" y="13599"/>
                    <a:pt x="8036" y="13234"/>
                  </a:cubicBezTo>
                  <a:lnTo>
                    <a:pt x="9418" y="5813"/>
                  </a:lnTo>
                  <a:cubicBezTo>
                    <a:pt x="9438" y="5684"/>
                    <a:pt x="9438" y="5554"/>
                    <a:pt x="9418" y="5424"/>
                  </a:cubicBezTo>
                  <a:cubicBezTo>
                    <a:pt x="9457" y="5319"/>
                    <a:pt x="9471" y="5199"/>
                    <a:pt x="9457" y="5088"/>
                  </a:cubicBezTo>
                  <a:cubicBezTo>
                    <a:pt x="9658" y="4949"/>
                    <a:pt x="9764" y="4709"/>
                    <a:pt x="9730" y="4469"/>
                  </a:cubicBezTo>
                  <a:cubicBezTo>
                    <a:pt x="9702" y="4196"/>
                    <a:pt x="9495" y="3980"/>
                    <a:pt x="9226" y="3932"/>
                  </a:cubicBezTo>
                  <a:cubicBezTo>
                    <a:pt x="9236" y="3864"/>
                    <a:pt x="9246" y="3797"/>
                    <a:pt x="9246" y="3730"/>
                  </a:cubicBezTo>
                  <a:cubicBezTo>
                    <a:pt x="9241" y="3140"/>
                    <a:pt x="8775" y="2655"/>
                    <a:pt x="8170" y="2573"/>
                  </a:cubicBezTo>
                  <a:cubicBezTo>
                    <a:pt x="8180" y="2506"/>
                    <a:pt x="8185" y="2439"/>
                    <a:pt x="8185" y="2376"/>
                  </a:cubicBezTo>
                  <a:cubicBezTo>
                    <a:pt x="8185" y="1743"/>
                    <a:pt x="7647" y="1229"/>
                    <a:pt x="6975" y="1210"/>
                  </a:cubicBezTo>
                  <a:cubicBezTo>
                    <a:pt x="6870" y="695"/>
                    <a:pt x="6390" y="307"/>
                    <a:pt x="5819" y="307"/>
                  </a:cubicBezTo>
                  <a:cubicBezTo>
                    <a:pt x="5816" y="307"/>
                    <a:pt x="5812" y="307"/>
                    <a:pt x="5809" y="307"/>
                  </a:cubicBezTo>
                  <a:cubicBezTo>
                    <a:pt x="5741" y="307"/>
                    <a:pt x="5679" y="312"/>
                    <a:pt x="5612" y="327"/>
                  </a:cubicBezTo>
                  <a:cubicBezTo>
                    <a:pt x="5439" y="149"/>
                    <a:pt x="5213" y="34"/>
                    <a:pt x="4968" y="10"/>
                  </a:cubicBezTo>
                  <a:cubicBezTo>
                    <a:pt x="4949" y="0"/>
                    <a:pt x="4930" y="0"/>
                    <a:pt x="49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91" name="Google Shape;25091;p76"/>
          <p:cNvGrpSpPr/>
          <p:nvPr/>
        </p:nvGrpSpPr>
        <p:grpSpPr>
          <a:xfrm>
            <a:off x="6281219" y="1502697"/>
            <a:ext cx="243919" cy="363402"/>
            <a:chOff x="6281219" y="1502697"/>
            <a:chExt cx="243919" cy="363402"/>
          </a:xfrm>
        </p:grpSpPr>
        <p:sp>
          <p:nvSpPr>
            <p:cNvPr id="25092" name="Google Shape;25092;p76"/>
            <p:cNvSpPr/>
            <p:nvPr/>
          </p:nvSpPr>
          <p:spPr>
            <a:xfrm>
              <a:off x="6309020" y="1615263"/>
              <a:ext cx="188317" cy="245544"/>
            </a:xfrm>
            <a:custGeom>
              <a:rect b="b" l="l" r="r" t="t"/>
              <a:pathLst>
                <a:path extrusionOk="0" h="9371" w="7187">
                  <a:moveTo>
                    <a:pt x="0" y="0"/>
                  </a:moveTo>
                  <a:lnTo>
                    <a:pt x="1023" y="8751"/>
                  </a:lnTo>
                  <a:cubicBezTo>
                    <a:pt x="1061" y="9102"/>
                    <a:pt x="1364" y="9370"/>
                    <a:pt x="1719" y="9370"/>
                  </a:cubicBezTo>
                  <a:lnTo>
                    <a:pt x="5468" y="9370"/>
                  </a:lnTo>
                  <a:cubicBezTo>
                    <a:pt x="5823" y="9370"/>
                    <a:pt x="6121" y="9102"/>
                    <a:pt x="6164" y="8751"/>
                  </a:cubicBezTo>
                  <a:lnTo>
                    <a:pt x="7186"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3" name="Google Shape;25093;p76"/>
            <p:cNvSpPr/>
            <p:nvPr/>
          </p:nvSpPr>
          <p:spPr>
            <a:xfrm>
              <a:off x="6334541" y="1615263"/>
              <a:ext cx="162796" cy="245544"/>
            </a:xfrm>
            <a:custGeom>
              <a:rect b="b" l="l" r="r" t="t"/>
              <a:pathLst>
                <a:path extrusionOk="0" h="9371" w="6213">
                  <a:moveTo>
                    <a:pt x="4772" y="0"/>
                  </a:moveTo>
                  <a:lnTo>
                    <a:pt x="3755" y="8751"/>
                  </a:lnTo>
                  <a:cubicBezTo>
                    <a:pt x="3745" y="8828"/>
                    <a:pt x="3678" y="8886"/>
                    <a:pt x="3601" y="8886"/>
                  </a:cubicBezTo>
                  <a:lnTo>
                    <a:pt x="697" y="8886"/>
                  </a:lnTo>
                  <a:cubicBezTo>
                    <a:pt x="370" y="8886"/>
                    <a:pt x="87" y="8665"/>
                    <a:pt x="1" y="8353"/>
                  </a:cubicBezTo>
                  <a:lnTo>
                    <a:pt x="1" y="8353"/>
                  </a:lnTo>
                  <a:lnTo>
                    <a:pt x="49" y="8751"/>
                  </a:lnTo>
                  <a:cubicBezTo>
                    <a:pt x="87" y="9102"/>
                    <a:pt x="390" y="9370"/>
                    <a:pt x="745" y="9370"/>
                  </a:cubicBezTo>
                  <a:lnTo>
                    <a:pt x="4494" y="9370"/>
                  </a:lnTo>
                  <a:cubicBezTo>
                    <a:pt x="4849" y="9370"/>
                    <a:pt x="5147" y="9102"/>
                    <a:pt x="5190" y="8751"/>
                  </a:cubicBezTo>
                  <a:lnTo>
                    <a:pt x="621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4" name="Google Shape;25094;p76"/>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5" name="Google Shape;25095;p76"/>
            <p:cNvSpPr/>
            <p:nvPr/>
          </p:nvSpPr>
          <p:spPr>
            <a:xfrm>
              <a:off x="6346620" y="1615263"/>
              <a:ext cx="43418" cy="245544"/>
            </a:xfrm>
            <a:custGeom>
              <a:rect b="b" l="l" r="r" t="t"/>
              <a:pathLst>
                <a:path extrusionOk="0" h="9371" w="1657">
                  <a:moveTo>
                    <a:pt x="1" y="0"/>
                  </a:moveTo>
                  <a:lnTo>
                    <a:pt x="658" y="9370"/>
                  </a:lnTo>
                  <a:lnTo>
                    <a:pt x="1657" y="9370"/>
                  </a:lnTo>
                  <a:lnTo>
                    <a:pt x="1441"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6" name="Google Shape;25096;p76"/>
            <p:cNvSpPr/>
            <p:nvPr/>
          </p:nvSpPr>
          <p:spPr>
            <a:xfrm>
              <a:off x="6362971" y="1848072"/>
              <a:ext cx="27067" cy="12734"/>
            </a:xfrm>
            <a:custGeom>
              <a:rect b="b" l="l" r="r" t="t"/>
              <a:pathLst>
                <a:path extrusionOk="0" h="486" w="1033">
                  <a:moveTo>
                    <a:pt x="1" y="1"/>
                  </a:moveTo>
                  <a:lnTo>
                    <a:pt x="34" y="485"/>
                  </a:lnTo>
                  <a:lnTo>
                    <a:pt x="1033" y="485"/>
                  </a:lnTo>
                  <a:lnTo>
                    <a:pt x="1023" y="1"/>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7" name="Google Shape;25097;p76"/>
            <p:cNvSpPr/>
            <p:nvPr/>
          </p:nvSpPr>
          <p:spPr>
            <a:xfrm>
              <a:off x="6416188" y="1615263"/>
              <a:ext cx="43418" cy="245544"/>
            </a:xfrm>
            <a:custGeom>
              <a:rect b="b" l="l" r="r" t="t"/>
              <a:pathLst>
                <a:path extrusionOk="0" h="9371" w="1657">
                  <a:moveTo>
                    <a:pt x="221" y="0"/>
                  </a:moveTo>
                  <a:lnTo>
                    <a:pt x="0" y="9370"/>
                  </a:lnTo>
                  <a:lnTo>
                    <a:pt x="1003" y="9370"/>
                  </a:lnTo>
                  <a:lnTo>
                    <a:pt x="1656"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8" name="Google Shape;25098;p76"/>
            <p:cNvSpPr/>
            <p:nvPr/>
          </p:nvSpPr>
          <p:spPr>
            <a:xfrm>
              <a:off x="6416293" y="1615263"/>
              <a:ext cx="43313" cy="245544"/>
            </a:xfrm>
            <a:custGeom>
              <a:rect b="b" l="l" r="r" t="t"/>
              <a:pathLst>
                <a:path extrusionOk="0" h="9371" w="1653">
                  <a:moveTo>
                    <a:pt x="1652" y="0"/>
                  </a:moveTo>
                  <a:lnTo>
                    <a:pt x="635" y="8751"/>
                  </a:lnTo>
                  <a:cubicBezTo>
                    <a:pt x="625" y="8828"/>
                    <a:pt x="558" y="8886"/>
                    <a:pt x="481" y="8886"/>
                  </a:cubicBezTo>
                  <a:lnTo>
                    <a:pt x="11" y="8886"/>
                  </a:lnTo>
                  <a:lnTo>
                    <a:pt x="1" y="9370"/>
                  </a:lnTo>
                  <a:lnTo>
                    <a:pt x="999" y="9370"/>
                  </a:lnTo>
                  <a:lnTo>
                    <a:pt x="1652" y="0"/>
                  </a:ln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9" name="Google Shape;25099;p76"/>
            <p:cNvSpPr/>
            <p:nvPr/>
          </p:nvSpPr>
          <p:spPr>
            <a:xfrm>
              <a:off x="6320470" y="1576404"/>
              <a:ext cx="165416" cy="33356"/>
            </a:xfrm>
            <a:custGeom>
              <a:rect b="b" l="l" r="r" t="t"/>
              <a:pathLst>
                <a:path extrusionOk="0" h="1273" w="6313">
                  <a:moveTo>
                    <a:pt x="595" y="0"/>
                  </a:moveTo>
                  <a:cubicBezTo>
                    <a:pt x="442" y="0"/>
                    <a:pt x="307" y="106"/>
                    <a:pt x="269" y="255"/>
                  </a:cubicBezTo>
                  <a:lnTo>
                    <a:pt x="0" y="1272"/>
                  </a:lnTo>
                  <a:lnTo>
                    <a:pt x="6313" y="1272"/>
                  </a:lnTo>
                  <a:lnTo>
                    <a:pt x="6044" y="255"/>
                  </a:lnTo>
                  <a:cubicBezTo>
                    <a:pt x="6005" y="106"/>
                    <a:pt x="5871" y="0"/>
                    <a:pt x="5717"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0" name="Google Shape;25100;p76"/>
            <p:cNvSpPr/>
            <p:nvPr/>
          </p:nvSpPr>
          <p:spPr>
            <a:xfrm>
              <a:off x="6320339" y="1576404"/>
              <a:ext cx="165547" cy="33356"/>
            </a:xfrm>
            <a:custGeom>
              <a:rect b="b" l="l" r="r" t="t"/>
              <a:pathLst>
                <a:path extrusionOk="0" h="1273" w="6318">
                  <a:moveTo>
                    <a:pt x="4258" y="0"/>
                  </a:moveTo>
                  <a:cubicBezTo>
                    <a:pt x="4412" y="0"/>
                    <a:pt x="4546" y="106"/>
                    <a:pt x="4585" y="255"/>
                  </a:cubicBezTo>
                  <a:lnTo>
                    <a:pt x="4647" y="480"/>
                  </a:lnTo>
                  <a:cubicBezTo>
                    <a:pt x="4700" y="677"/>
                    <a:pt x="4551" y="869"/>
                    <a:pt x="4345" y="869"/>
                  </a:cubicBezTo>
                  <a:lnTo>
                    <a:pt x="111" y="869"/>
                  </a:lnTo>
                  <a:lnTo>
                    <a:pt x="0" y="1272"/>
                  </a:lnTo>
                  <a:lnTo>
                    <a:pt x="6318" y="1272"/>
                  </a:lnTo>
                  <a:lnTo>
                    <a:pt x="6049" y="255"/>
                  </a:lnTo>
                  <a:cubicBezTo>
                    <a:pt x="6010" y="106"/>
                    <a:pt x="5876" y="0"/>
                    <a:pt x="5722" y="0"/>
                  </a:cubicBezTo>
                  <a:close/>
                </a:path>
              </a:pathLst>
            </a:custGeom>
            <a:solidFill>
              <a:srgbClr val="E1E7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1" name="Google Shape;25101;p76"/>
            <p:cNvSpPr/>
            <p:nvPr/>
          </p:nvSpPr>
          <p:spPr>
            <a:xfrm>
              <a:off x="6286512" y="1606328"/>
              <a:ext cx="233202" cy="29216"/>
            </a:xfrm>
            <a:custGeom>
              <a:rect b="b" l="l" r="r" t="t"/>
              <a:pathLst>
                <a:path extrusionOk="0" h="1115" w="8900">
                  <a:moveTo>
                    <a:pt x="197" y="1"/>
                  </a:moveTo>
                  <a:cubicBezTo>
                    <a:pt x="91" y="1"/>
                    <a:pt x="0" y="92"/>
                    <a:pt x="0" y="197"/>
                  </a:cubicBezTo>
                  <a:lnTo>
                    <a:pt x="0" y="922"/>
                  </a:lnTo>
                  <a:cubicBezTo>
                    <a:pt x="0" y="1028"/>
                    <a:pt x="91" y="1114"/>
                    <a:pt x="197" y="1114"/>
                  </a:cubicBezTo>
                  <a:lnTo>
                    <a:pt x="8708" y="1114"/>
                  </a:lnTo>
                  <a:cubicBezTo>
                    <a:pt x="8813" y="1114"/>
                    <a:pt x="8900" y="1028"/>
                    <a:pt x="8900" y="922"/>
                  </a:cubicBezTo>
                  <a:lnTo>
                    <a:pt x="8900" y="197"/>
                  </a:lnTo>
                  <a:cubicBezTo>
                    <a:pt x="8900" y="92"/>
                    <a:pt x="8813" y="1"/>
                    <a:pt x="8708"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2" name="Google Shape;25102;p76"/>
            <p:cNvSpPr/>
            <p:nvPr/>
          </p:nvSpPr>
          <p:spPr>
            <a:xfrm>
              <a:off x="6286512" y="1606328"/>
              <a:ext cx="233202" cy="29347"/>
            </a:xfrm>
            <a:custGeom>
              <a:rect b="b" l="l" r="r" t="t"/>
              <a:pathLst>
                <a:path extrusionOk="0" h="1120" w="8900">
                  <a:moveTo>
                    <a:pt x="7489" y="1"/>
                  </a:moveTo>
                  <a:lnTo>
                    <a:pt x="7489" y="658"/>
                  </a:lnTo>
                  <a:cubicBezTo>
                    <a:pt x="7489" y="764"/>
                    <a:pt x="7402" y="855"/>
                    <a:pt x="7292" y="855"/>
                  </a:cubicBezTo>
                  <a:lnTo>
                    <a:pt x="0" y="855"/>
                  </a:lnTo>
                  <a:lnTo>
                    <a:pt x="0" y="922"/>
                  </a:lnTo>
                  <a:cubicBezTo>
                    <a:pt x="0" y="1028"/>
                    <a:pt x="91" y="1119"/>
                    <a:pt x="197" y="1119"/>
                  </a:cubicBezTo>
                  <a:lnTo>
                    <a:pt x="8708" y="1119"/>
                  </a:lnTo>
                  <a:cubicBezTo>
                    <a:pt x="8813" y="1119"/>
                    <a:pt x="8900" y="1028"/>
                    <a:pt x="8900" y="922"/>
                  </a:cubicBezTo>
                  <a:lnTo>
                    <a:pt x="8900" y="197"/>
                  </a:lnTo>
                  <a:cubicBezTo>
                    <a:pt x="8900" y="92"/>
                    <a:pt x="8813" y="1"/>
                    <a:pt x="8708" y="1"/>
                  </a:cubicBezTo>
                  <a:close/>
                </a:path>
              </a:pathLst>
            </a:custGeom>
            <a:solidFill>
              <a:srgbClr val="CCD7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3" name="Google Shape;25103;p76"/>
            <p:cNvSpPr/>
            <p:nvPr/>
          </p:nvSpPr>
          <p:spPr>
            <a:xfrm>
              <a:off x="6346253" y="1708832"/>
              <a:ext cx="112854" cy="77900"/>
            </a:xfrm>
            <a:custGeom>
              <a:rect b="b" l="l" r="r" t="t"/>
              <a:pathLst>
                <a:path extrusionOk="0" h="2973" w="4307">
                  <a:moveTo>
                    <a:pt x="2151" y="1"/>
                  </a:moveTo>
                  <a:cubicBezTo>
                    <a:pt x="965" y="1"/>
                    <a:pt x="0" y="663"/>
                    <a:pt x="0" y="1484"/>
                  </a:cubicBezTo>
                  <a:cubicBezTo>
                    <a:pt x="0" y="2305"/>
                    <a:pt x="965" y="2972"/>
                    <a:pt x="2151" y="2972"/>
                  </a:cubicBezTo>
                  <a:cubicBezTo>
                    <a:pt x="3341" y="2972"/>
                    <a:pt x="4306" y="2305"/>
                    <a:pt x="4306" y="1484"/>
                  </a:cubicBezTo>
                  <a:cubicBezTo>
                    <a:pt x="4306" y="663"/>
                    <a:pt x="3341" y="1"/>
                    <a:pt x="2151" y="1"/>
                  </a:cubicBez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4" name="Google Shape;25104;p76"/>
            <p:cNvSpPr/>
            <p:nvPr/>
          </p:nvSpPr>
          <p:spPr>
            <a:xfrm>
              <a:off x="6281219" y="1502697"/>
              <a:ext cx="243919" cy="363402"/>
            </a:xfrm>
            <a:custGeom>
              <a:rect b="b" l="l" r="r" t="t"/>
              <a:pathLst>
                <a:path extrusionOk="0" h="13869" w="9309">
                  <a:moveTo>
                    <a:pt x="7215" y="3020"/>
                  </a:moveTo>
                  <a:cubicBezTo>
                    <a:pt x="7278" y="3020"/>
                    <a:pt x="7331" y="3058"/>
                    <a:pt x="7345" y="3120"/>
                  </a:cubicBezTo>
                  <a:lnTo>
                    <a:pt x="7513" y="3754"/>
                  </a:lnTo>
                  <a:lnTo>
                    <a:pt x="1796" y="3754"/>
                  </a:lnTo>
                  <a:lnTo>
                    <a:pt x="1964" y="3120"/>
                  </a:lnTo>
                  <a:cubicBezTo>
                    <a:pt x="1978" y="3058"/>
                    <a:pt x="2031" y="3020"/>
                    <a:pt x="2093" y="3020"/>
                  </a:cubicBezTo>
                  <a:close/>
                  <a:moveTo>
                    <a:pt x="8900" y="4162"/>
                  </a:moveTo>
                  <a:lnTo>
                    <a:pt x="8900" y="4868"/>
                  </a:lnTo>
                  <a:lnTo>
                    <a:pt x="409" y="4868"/>
                  </a:lnTo>
                  <a:lnTo>
                    <a:pt x="409" y="4162"/>
                  </a:lnTo>
                  <a:close/>
                  <a:moveTo>
                    <a:pt x="7926" y="5276"/>
                  </a:moveTo>
                  <a:lnTo>
                    <a:pt x="7023" y="13023"/>
                  </a:lnTo>
                  <a:cubicBezTo>
                    <a:pt x="6994" y="13273"/>
                    <a:pt x="6783" y="13460"/>
                    <a:pt x="6529" y="13460"/>
                  </a:cubicBezTo>
                  <a:lnTo>
                    <a:pt x="6370" y="13460"/>
                  </a:lnTo>
                  <a:lnTo>
                    <a:pt x="6529" y="11218"/>
                  </a:lnTo>
                  <a:cubicBezTo>
                    <a:pt x="6534" y="11079"/>
                    <a:pt x="6428" y="11005"/>
                    <a:pt x="6323" y="11005"/>
                  </a:cubicBezTo>
                  <a:cubicBezTo>
                    <a:pt x="6229" y="11005"/>
                    <a:pt x="6134" y="11065"/>
                    <a:pt x="6121" y="11190"/>
                  </a:cubicBezTo>
                  <a:lnTo>
                    <a:pt x="5962" y="13460"/>
                  </a:lnTo>
                  <a:lnTo>
                    <a:pt x="5362" y="13460"/>
                  </a:lnTo>
                  <a:lnTo>
                    <a:pt x="5406" y="11727"/>
                  </a:lnTo>
                  <a:cubicBezTo>
                    <a:pt x="5401" y="11595"/>
                    <a:pt x="5300" y="11528"/>
                    <a:pt x="5200" y="11528"/>
                  </a:cubicBezTo>
                  <a:cubicBezTo>
                    <a:pt x="5103" y="11528"/>
                    <a:pt x="5007" y="11590"/>
                    <a:pt x="4998" y="11718"/>
                  </a:cubicBezTo>
                  <a:lnTo>
                    <a:pt x="4959" y="13460"/>
                  </a:lnTo>
                  <a:lnTo>
                    <a:pt x="4359" y="13460"/>
                  </a:lnTo>
                  <a:lnTo>
                    <a:pt x="4316" y="11722"/>
                  </a:lnTo>
                  <a:cubicBezTo>
                    <a:pt x="4321" y="11583"/>
                    <a:pt x="4218" y="11515"/>
                    <a:pt x="4114" y="11515"/>
                  </a:cubicBezTo>
                  <a:cubicBezTo>
                    <a:pt x="4006" y="11515"/>
                    <a:pt x="3898" y="11588"/>
                    <a:pt x="3908" y="11732"/>
                  </a:cubicBezTo>
                  <a:lnTo>
                    <a:pt x="3951" y="13460"/>
                  </a:lnTo>
                  <a:lnTo>
                    <a:pt x="3351" y="13460"/>
                  </a:lnTo>
                  <a:lnTo>
                    <a:pt x="3193" y="11180"/>
                  </a:lnTo>
                  <a:cubicBezTo>
                    <a:pt x="3186" y="11048"/>
                    <a:pt x="3087" y="10985"/>
                    <a:pt x="2989" y="10985"/>
                  </a:cubicBezTo>
                  <a:cubicBezTo>
                    <a:pt x="2879" y="10985"/>
                    <a:pt x="2770" y="11062"/>
                    <a:pt x="2785" y="11209"/>
                  </a:cubicBezTo>
                  <a:lnTo>
                    <a:pt x="2943" y="13460"/>
                  </a:lnTo>
                  <a:lnTo>
                    <a:pt x="2785" y="13460"/>
                  </a:lnTo>
                  <a:cubicBezTo>
                    <a:pt x="2530" y="13460"/>
                    <a:pt x="2319" y="13273"/>
                    <a:pt x="2290" y="13023"/>
                  </a:cubicBezTo>
                  <a:lnTo>
                    <a:pt x="1383" y="5276"/>
                  </a:lnTo>
                  <a:lnTo>
                    <a:pt x="2362" y="5276"/>
                  </a:lnTo>
                  <a:lnTo>
                    <a:pt x="2525" y="7599"/>
                  </a:lnTo>
                  <a:cubicBezTo>
                    <a:pt x="2535" y="7705"/>
                    <a:pt x="2621" y="7786"/>
                    <a:pt x="2727" y="7786"/>
                  </a:cubicBezTo>
                  <a:lnTo>
                    <a:pt x="2741" y="7786"/>
                  </a:lnTo>
                  <a:cubicBezTo>
                    <a:pt x="2857" y="7777"/>
                    <a:pt x="2938" y="7681"/>
                    <a:pt x="2933" y="7570"/>
                  </a:cubicBezTo>
                  <a:lnTo>
                    <a:pt x="2770" y="5276"/>
                  </a:lnTo>
                  <a:lnTo>
                    <a:pt x="3754" y="5276"/>
                  </a:lnTo>
                  <a:lnTo>
                    <a:pt x="3798" y="6985"/>
                  </a:lnTo>
                  <a:cubicBezTo>
                    <a:pt x="3793" y="7124"/>
                    <a:pt x="3895" y="7192"/>
                    <a:pt x="3997" y="7192"/>
                  </a:cubicBezTo>
                  <a:cubicBezTo>
                    <a:pt x="4104" y="7192"/>
                    <a:pt x="4211" y="7119"/>
                    <a:pt x="4201" y="6975"/>
                  </a:cubicBezTo>
                  <a:lnTo>
                    <a:pt x="4162" y="5276"/>
                  </a:lnTo>
                  <a:lnTo>
                    <a:pt x="5146" y="5276"/>
                  </a:lnTo>
                  <a:lnTo>
                    <a:pt x="5108" y="6961"/>
                  </a:lnTo>
                  <a:cubicBezTo>
                    <a:pt x="5110" y="7093"/>
                    <a:pt x="5210" y="7160"/>
                    <a:pt x="5310" y="7160"/>
                  </a:cubicBezTo>
                  <a:cubicBezTo>
                    <a:pt x="5406" y="7160"/>
                    <a:pt x="5502" y="7097"/>
                    <a:pt x="5511" y="6970"/>
                  </a:cubicBezTo>
                  <a:lnTo>
                    <a:pt x="5550" y="5276"/>
                  </a:lnTo>
                  <a:lnTo>
                    <a:pt x="6534" y="5276"/>
                  </a:lnTo>
                  <a:lnTo>
                    <a:pt x="6375" y="7551"/>
                  </a:lnTo>
                  <a:cubicBezTo>
                    <a:pt x="6370" y="7661"/>
                    <a:pt x="6452" y="7757"/>
                    <a:pt x="6567" y="7767"/>
                  </a:cubicBezTo>
                  <a:lnTo>
                    <a:pt x="6582" y="7767"/>
                  </a:lnTo>
                  <a:cubicBezTo>
                    <a:pt x="6687" y="7767"/>
                    <a:pt x="6774" y="7685"/>
                    <a:pt x="6783" y="7580"/>
                  </a:cubicBezTo>
                  <a:lnTo>
                    <a:pt x="6942" y="5276"/>
                  </a:lnTo>
                  <a:close/>
                  <a:moveTo>
                    <a:pt x="5170" y="0"/>
                  </a:moveTo>
                  <a:cubicBezTo>
                    <a:pt x="5079" y="0"/>
                    <a:pt x="4998" y="63"/>
                    <a:pt x="4974" y="149"/>
                  </a:cubicBezTo>
                  <a:lnTo>
                    <a:pt x="4340" y="2612"/>
                  </a:lnTo>
                  <a:lnTo>
                    <a:pt x="2093" y="2612"/>
                  </a:lnTo>
                  <a:cubicBezTo>
                    <a:pt x="1844" y="2612"/>
                    <a:pt x="1628" y="2775"/>
                    <a:pt x="1570" y="3015"/>
                  </a:cubicBezTo>
                  <a:lnTo>
                    <a:pt x="1373" y="3754"/>
                  </a:lnTo>
                  <a:lnTo>
                    <a:pt x="399" y="3754"/>
                  </a:lnTo>
                  <a:cubicBezTo>
                    <a:pt x="178" y="3754"/>
                    <a:pt x="1" y="3932"/>
                    <a:pt x="1" y="4152"/>
                  </a:cubicBezTo>
                  <a:lnTo>
                    <a:pt x="1" y="4877"/>
                  </a:lnTo>
                  <a:cubicBezTo>
                    <a:pt x="1" y="5093"/>
                    <a:pt x="178" y="5276"/>
                    <a:pt x="399" y="5276"/>
                  </a:cubicBezTo>
                  <a:lnTo>
                    <a:pt x="970" y="5276"/>
                  </a:lnTo>
                  <a:lnTo>
                    <a:pt x="1877" y="13071"/>
                  </a:lnTo>
                  <a:cubicBezTo>
                    <a:pt x="1930" y="13527"/>
                    <a:pt x="2319" y="13868"/>
                    <a:pt x="2780" y="13868"/>
                  </a:cubicBezTo>
                  <a:lnTo>
                    <a:pt x="6529" y="13868"/>
                  </a:lnTo>
                  <a:cubicBezTo>
                    <a:pt x="6990" y="13868"/>
                    <a:pt x="7379" y="13527"/>
                    <a:pt x="7431" y="13071"/>
                  </a:cubicBezTo>
                  <a:lnTo>
                    <a:pt x="8334" y="5276"/>
                  </a:lnTo>
                  <a:lnTo>
                    <a:pt x="8910" y="5276"/>
                  </a:lnTo>
                  <a:cubicBezTo>
                    <a:pt x="9126" y="5271"/>
                    <a:pt x="9308" y="5093"/>
                    <a:pt x="9308" y="4877"/>
                  </a:cubicBezTo>
                  <a:lnTo>
                    <a:pt x="9308" y="4152"/>
                  </a:lnTo>
                  <a:cubicBezTo>
                    <a:pt x="9308" y="3932"/>
                    <a:pt x="9126" y="3754"/>
                    <a:pt x="8910" y="3754"/>
                  </a:cubicBezTo>
                  <a:lnTo>
                    <a:pt x="7935" y="3754"/>
                  </a:lnTo>
                  <a:lnTo>
                    <a:pt x="7739" y="3015"/>
                  </a:lnTo>
                  <a:cubicBezTo>
                    <a:pt x="7676" y="2775"/>
                    <a:pt x="7460" y="2612"/>
                    <a:pt x="7215" y="2612"/>
                  </a:cubicBezTo>
                  <a:lnTo>
                    <a:pt x="4758" y="2612"/>
                  </a:lnTo>
                  <a:lnTo>
                    <a:pt x="5329" y="403"/>
                  </a:lnTo>
                  <a:lnTo>
                    <a:pt x="7518" y="403"/>
                  </a:lnTo>
                  <a:cubicBezTo>
                    <a:pt x="7787" y="403"/>
                    <a:pt x="7787" y="0"/>
                    <a:pt x="751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5" name="Google Shape;25105;p76"/>
            <p:cNvSpPr/>
            <p:nvPr/>
          </p:nvSpPr>
          <p:spPr>
            <a:xfrm>
              <a:off x="6340829" y="1703434"/>
              <a:ext cx="123676" cy="88564"/>
            </a:xfrm>
            <a:custGeom>
              <a:rect b="b" l="l" r="r" t="t"/>
              <a:pathLst>
                <a:path extrusionOk="0" h="3380" w="4720">
                  <a:moveTo>
                    <a:pt x="2363" y="408"/>
                  </a:moveTo>
                  <a:cubicBezTo>
                    <a:pt x="2895" y="408"/>
                    <a:pt x="3395" y="548"/>
                    <a:pt x="3769" y="807"/>
                  </a:cubicBezTo>
                  <a:cubicBezTo>
                    <a:pt x="4119" y="1047"/>
                    <a:pt x="4311" y="1359"/>
                    <a:pt x="4311" y="1690"/>
                  </a:cubicBezTo>
                  <a:cubicBezTo>
                    <a:pt x="4311" y="2016"/>
                    <a:pt x="4119" y="2333"/>
                    <a:pt x="3769" y="2573"/>
                  </a:cubicBezTo>
                  <a:cubicBezTo>
                    <a:pt x="3395" y="2828"/>
                    <a:pt x="2895" y="2972"/>
                    <a:pt x="2363" y="2972"/>
                  </a:cubicBezTo>
                  <a:cubicBezTo>
                    <a:pt x="1825" y="2972"/>
                    <a:pt x="1326" y="2828"/>
                    <a:pt x="951" y="2573"/>
                  </a:cubicBezTo>
                  <a:cubicBezTo>
                    <a:pt x="601" y="2333"/>
                    <a:pt x="409" y="2016"/>
                    <a:pt x="409" y="1690"/>
                  </a:cubicBezTo>
                  <a:cubicBezTo>
                    <a:pt x="409" y="1359"/>
                    <a:pt x="601" y="1047"/>
                    <a:pt x="951" y="807"/>
                  </a:cubicBezTo>
                  <a:cubicBezTo>
                    <a:pt x="1326" y="548"/>
                    <a:pt x="1825" y="408"/>
                    <a:pt x="2363" y="408"/>
                  </a:cubicBezTo>
                  <a:close/>
                  <a:moveTo>
                    <a:pt x="2363" y="0"/>
                  </a:moveTo>
                  <a:cubicBezTo>
                    <a:pt x="1739" y="0"/>
                    <a:pt x="1163" y="168"/>
                    <a:pt x="721" y="471"/>
                  </a:cubicBezTo>
                  <a:cubicBezTo>
                    <a:pt x="255" y="792"/>
                    <a:pt x="1" y="1224"/>
                    <a:pt x="1" y="1690"/>
                  </a:cubicBezTo>
                  <a:cubicBezTo>
                    <a:pt x="1" y="2156"/>
                    <a:pt x="255" y="2592"/>
                    <a:pt x="721" y="2909"/>
                  </a:cubicBezTo>
                  <a:cubicBezTo>
                    <a:pt x="1163" y="3212"/>
                    <a:pt x="1739" y="3380"/>
                    <a:pt x="2363" y="3380"/>
                  </a:cubicBezTo>
                  <a:cubicBezTo>
                    <a:pt x="2982" y="3380"/>
                    <a:pt x="3563" y="3212"/>
                    <a:pt x="3999" y="2909"/>
                  </a:cubicBezTo>
                  <a:cubicBezTo>
                    <a:pt x="4465" y="2588"/>
                    <a:pt x="4719" y="2156"/>
                    <a:pt x="4719" y="1690"/>
                  </a:cubicBezTo>
                  <a:cubicBezTo>
                    <a:pt x="4719" y="1224"/>
                    <a:pt x="4465" y="792"/>
                    <a:pt x="3999" y="471"/>
                  </a:cubicBezTo>
                  <a:cubicBezTo>
                    <a:pt x="3558" y="168"/>
                    <a:pt x="2982" y="0"/>
                    <a:pt x="236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06" name="Google Shape;25106;p76"/>
          <p:cNvGrpSpPr/>
          <p:nvPr/>
        </p:nvGrpSpPr>
        <p:grpSpPr>
          <a:xfrm>
            <a:off x="4888713" y="3349868"/>
            <a:ext cx="311469" cy="363167"/>
            <a:chOff x="4888713" y="3349868"/>
            <a:chExt cx="311469" cy="363167"/>
          </a:xfrm>
        </p:grpSpPr>
        <p:sp>
          <p:nvSpPr>
            <p:cNvPr id="25107" name="Google Shape;25107;p76"/>
            <p:cNvSpPr/>
            <p:nvPr/>
          </p:nvSpPr>
          <p:spPr>
            <a:xfrm>
              <a:off x="4891491" y="3514420"/>
              <a:ext cx="305914" cy="74441"/>
            </a:xfrm>
            <a:custGeom>
              <a:rect b="b" l="l" r="r" t="t"/>
              <a:pathLst>
                <a:path extrusionOk="0" h="2841" w="11675">
                  <a:moveTo>
                    <a:pt x="4446" y="1"/>
                  </a:moveTo>
                  <a:cubicBezTo>
                    <a:pt x="3611" y="1"/>
                    <a:pt x="2775" y="11"/>
                    <a:pt x="1945" y="66"/>
                  </a:cubicBezTo>
                  <a:cubicBezTo>
                    <a:pt x="1513" y="95"/>
                    <a:pt x="264" y="109"/>
                    <a:pt x="140" y="633"/>
                  </a:cubicBezTo>
                  <a:cubicBezTo>
                    <a:pt x="0" y="1189"/>
                    <a:pt x="1940" y="2841"/>
                    <a:pt x="5838" y="2841"/>
                  </a:cubicBezTo>
                  <a:cubicBezTo>
                    <a:pt x="9735" y="2841"/>
                    <a:pt x="11675" y="1189"/>
                    <a:pt x="11540" y="633"/>
                  </a:cubicBezTo>
                  <a:cubicBezTo>
                    <a:pt x="11411" y="109"/>
                    <a:pt x="10167" y="95"/>
                    <a:pt x="9735" y="66"/>
                  </a:cubicBezTo>
                  <a:cubicBezTo>
                    <a:pt x="8902" y="11"/>
                    <a:pt x="8065" y="1"/>
                    <a:pt x="7229" y="1"/>
                  </a:cubicBezTo>
                  <a:cubicBezTo>
                    <a:pt x="6765" y="1"/>
                    <a:pt x="6300" y="4"/>
                    <a:pt x="5838" y="4"/>
                  </a:cubicBezTo>
                  <a:cubicBezTo>
                    <a:pt x="5375" y="4"/>
                    <a:pt x="4911" y="1"/>
                    <a:pt x="44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8" name="Google Shape;25108;p76"/>
            <p:cNvSpPr/>
            <p:nvPr/>
          </p:nvSpPr>
          <p:spPr>
            <a:xfrm>
              <a:off x="4935013" y="3375887"/>
              <a:ext cx="218738" cy="174744"/>
            </a:xfrm>
            <a:custGeom>
              <a:rect b="b" l="l" r="r" t="t"/>
              <a:pathLst>
                <a:path extrusionOk="0" h="6669" w="8348">
                  <a:moveTo>
                    <a:pt x="0" y="1"/>
                  </a:moveTo>
                  <a:cubicBezTo>
                    <a:pt x="0" y="1"/>
                    <a:pt x="1191" y="1988"/>
                    <a:pt x="1090" y="6102"/>
                  </a:cubicBezTo>
                  <a:cubicBezTo>
                    <a:pt x="1090" y="6107"/>
                    <a:pt x="1090" y="6116"/>
                    <a:pt x="1090" y="6121"/>
                  </a:cubicBezTo>
                  <a:cubicBezTo>
                    <a:pt x="1090" y="6424"/>
                    <a:pt x="2472" y="6668"/>
                    <a:pt x="4177" y="6668"/>
                  </a:cubicBezTo>
                  <a:cubicBezTo>
                    <a:pt x="5885" y="6668"/>
                    <a:pt x="7263" y="6424"/>
                    <a:pt x="7263" y="6121"/>
                  </a:cubicBezTo>
                  <a:cubicBezTo>
                    <a:pt x="7162" y="2003"/>
                    <a:pt x="8348" y="1"/>
                    <a:pt x="8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9" name="Google Shape;25109;p76"/>
            <p:cNvSpPr/>
            <p:nvPr/>
          </p:nvSpPr>
          <p:spPr>
            <a:xfrm>
              <a:off x="5027193" y="3375887"/>
              <a:ext cx="126558" cy="174744"/>
            </a:xfrm>
            <a:custGeom>
              <a:rect b="b" l="l" r="r" t="t"/>
              <a:pathLst>
                <a:path extrusionOk="0" h="6669" w="4830">
                  <a:moveTo>
                    <a:pt x="3515" y="1"/>
                  </a:moveTo>
                  <a:cubicBezTo>
                    <a:pt x="3515" y="1"/>
                    <a:pt x="2324" y="2003"/>
                    <a:pt x="2430" y="6121"/>
                  </a:cubicBezTo>
                  <a:cubicBezTo>
                    <a:pt x="2430" y="6380"/>
                    <a:pt x="1388" y="6601"/>
                    <a:pt x="1" y="6654"/>
                  </a:cubicBezTo>
                  <a:cubicBezTo>
                    <a:pt x="212" y="6664"/>
                    <a:pt x="433" y="6668"/>
                    <a:pt x="659" y="6668"/>
                  </a:cubicBezTo>
                  <a:cubicBezTo>
                    <a:pt x="2363" y="6668"/>
                    <a:pt x="3745" y="6424"/>
                    <a:pt x="3745" y="6121"/>
                  </a:cubicBezTo>
                  <a:cubicBezTo>
                    <a:pt x="3644" y="2003"/>
                    <a:pt x="4830" y="1"/>
                    <a:pt x="483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0" name="Google Shape;25110;p76"/>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1" name="Google Shape;25111;p76"/>
            <p:cNvSpPr/>
            <p:nvPr/>
          </p:nvSpPr>
          <p:spPr>
            <a:xfrm>
              <a:off x="4963547" y="3510856"/>
              <a:ext cx="157" cy="5948"/>
            </a:xfrm>
            <a:custGeom>
              <a:rect b="b" l="l" r="r" t="t"/>
              <a:pathLst>
                <a:path extrusionOk="0" h="227" w="6">
                  <a:moveTo>
                    <a:pt x="1" y="1"/>
                  </a:moveTo>
                  <a:cubicBezTo>
                    <a:pt x="1" y="73"/>
                    <a:pt x="1" y="149"/>
                    <a:pt x="6" y="226"/>
                  </a:cubicBezTo>
                  <a:cubicBezTo>
                    <a:pt x="6" y="149"/>
                    <a:pt x="6" y="73"/>
                    <a:pt x="6"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2" name="Google Shape;25112;p76"/>
            <p:cNvSpPr/>
            <p:nvPr/>
          </p:nvSpPr>
          <p:spPr>
            <a:xfrm>
              <a:off x="4963547" y="3510725"/>
              <a:ext cx="161800" cy="39906"/>
            </a:xfrm>
            <a:custGeom>
              <a:rect b="b" l="l" r="r" t="t"/>
              <a:pathLst>
                <a:path extrusionOk="0" h="1523" w="6175">
                  <a:moveTo>
                    <a:pt x="1" y="1"/>
                  </a:moveTo>
                  <a:lnTo>
                    <a:pt x="1" y="1"/>
                  </a:lnTo>
                  <a:cubicBezTo>
                    <a:pt x="11" y="308"/>
                    <a:pt x="11" y="625"/>
                    <a:pt x="1" y="956"/>
                  </a:cubicBezTo>
                  <a:cubicBezTo>
                    <a:pt x="1" y="961"/>
                    <a:pt x="1" y="970"/>
                    <a:pt x="1" y="975"/>
                  </a:cubicBezTo>
                  <a:cubicBezTo>
                    <a:pt x="1" y="1278"/>
                    <a:pt x="1383" y="1522"/>
                    <a:pt x="3088" y="1522"/>
                  </a:cubicBezTo>
                  <a:cubicBezTo>
                    <a:pt x="4796" y="1522"/>
                    <a:pt x="6174" y="1278"/>
                    <a:pt x="6174" y="975"/>
                  </a:cubicBezTo>
                  <a:cubicBezTo>
                    <a:pt x="6165" y="634"/>
                    <a:pt x="6169" y="313"/>
                    <a:pt x="6174" y="1"/>
                  </a:cubicBezTo>
                  <a:lnTo>
                    <a:pt x="6174" y="1"/>
                  </a:lnTo>
                  <a:cubicBezTo>
                    <a:pt x="5464" y="169"/>
                    <a:pt x="4345" y="274"/>
                    <a:pt x="3088" y="274"/>
                  </a:cubicBezTo>
                  <a:cubicBezTo>
                    <a:pt x="1825" y="274"/>
                    <a:pt x="711" y="169"/>
                    <a:pt x="1"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3" name="Google Shape;25113;p76"/>
            <p:cNvSpPr/>
            <p:nvPr/>
          </p:nvSpPr>
          <p:spPr>
            <a:xfrm>
              <a:off x="4963547" y="3510725"/>
              <a:ext cx="161669" cy="39906"/>
            </a:xfrm>
            <a:custGeom>
              <a:rect b="b" l="l" r="r" t="t"/>
              <a:pathLst>
                <a:path extrusionOk="0" h="1523" w="6170">
                  <a:moveTo>
                    <a:pt x="6165" y="1"/>
                  </a:moveTo>
                  <a:cubicBezTo>
                    <a:pt x="5732" y="92"/>
                    <a:pt x="5291" y="159"/>
                    <a:pt x="4854" y="193"/>
                  </a:cubicBezTo>
                  <a:lnTo>
                    <a:pt x="4854" y="303"/>
                  </a:lnTo>
                  <a:cubicBezTo>
                    <a:pt x="4849" y="668"/>
                    <a:pt x="4566" y="966"/>
                    <a:pt x="4206" y="990"/>
                  </a:cubicBezTo>
                  <a:cubicBezTo>
                    <a:pt x="3856" y="1014"/>
                    <a:pt x="3481" y="1028"/>
                    <a:pt x="3088" y="1028"/>
                  </a:cubicBezTo>
                  <a:cubicBezTo>
                    <a:pt x="1455" y="1028"/>
                    <a:pt x="121" y="802"/>
                    <a:pt x="6" y="519"/>
                  </a:cubicBezTo>
                  <a:lnTo>
                    <a:pt x="6" y="730"/>
                  </a:lnTo>
                  <a:cubicBezTo>
                    <a:pt x="6" y="802"/>
                    <a:pt x="6" y="879"/>
                    <a:pt x="1" y="951"/>
                  </a:cubicBezTo>
                  <a:cubicBezTo>
                    <a:pt x="1" y="966"/>
                    <a:pt x="1" y="975"/>
                    <a:pt x="1" y="985"/>
                  </a:cubicBezTo>
                  <a:lnTo>
                    <a:pt x="1" y="994"/>
                  </a:lnTo>
                  <a:cubicBezTo>
                    <a:pt x="1" y="994"/>
                    <a:pt x="1" y="999"/>
                    <a:pt x="1" y="1004"/>
                  </a:cubicBezTo>
                  <a:cubicBezTo>
                    <a:pt x="83" y="1292"/>
                    <a:pt x="1431" y="1522"/>
                    <a:pt x="3083" y="1522"/>
                  </a:cubicBezTo>
                  <a:cubicBezTo>
                    <a:pt x="4787" y="1522"/>
                    <a:pt x="6169" y="1278"/>
                    <a:pt x="6169" y="975"/>
                  </a:cubicBezTo>
                  <a:cubicBezTo>
                    <a:pt x="6160" y="634"/>
                    <a:pt x="6165" y="313"/>
                    <a:pt x="6169"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4" name="Google Shape;25114;p76"/>
            <p:cNvSpPr/>
            <p:nvPr/>
          </p:nvSpPr>
          <p:spPr>
            <a:xfrm>
              <a:off x="4935144" y="3355030"/>
              <a:ext cx="218607" cy="42396"/>
            </a:xfrm>
            <a:custGeom>
              <a:rect b="b" l="l" r="r" t="t"/>
              <a:pathLst>
                <a:path extrusionOk="0" h="1618" w="8343">
                  <a:moveTo>
                    <a:pt x="4172" y="0"/>
                  </a:moveTo>
                  <a:cubicBezTo>
                    <a:pt x="1867" y="0"/>
                    <a:pt x="0" y="360"/>
                    <a:pt x="0" y="807"/>
                  </a:cubicBezTo>
                  <a:cubicBezTo>
                    <a:pt x="0" y="1253"/>
                    <a:pt x="1867" y="1618"/>
                    <a:pt x="4172" y="1618"/>
                  </a:cubicBezTo>
                  <a:cubicBezTo>
                    <a:pt x="6476" y="1618"/>
                    <a:pt x="8343" y="1253"/>
                    <a:pt x="8343" y="807"/>
                  </a:cubicBezTo>
                  <a:cubicBezTo>
                    <a:pt x="8343" y="360"/>
                    <a:pt x="6476" y="0"/>
                    <a:pt x="4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5" name="Google Shape;25115;p76"/>
            <p:cNvSpPr/>
            <p:nvPr/>
          </p:nvSpPr>
          <p:spPr>
            <a:xfrm>
              <a:off x="4932995" y="3608330"/>
              <a:ext cx="111465" cy="99412"/>
            </a:xfrm>
            <a:custGeom>
              <a:rect b="b" l="l" r="r" t="t"/>
              <a:pathLst>
                <a:path extrusionOk="0" h="3794" w="4254">
                  <a:moveTo>
                    <a:pt x="1393" y="0"/>
                  </a:moveTo>
                  <a:cubicBezTo>
                    <a:pt x="1252" y="0"/>
                    <a:pt x="1119" y="23"/>
                    <a:pt x="999" y="73"/>
                  </a:cubicBezTo>
                  <a:cubicBezTo>
                    <a:pt x="1" y="490"/>
                    <a:pt x="500" y="1719"/>
                    <a:pt x="581" y="1897"/>
                  </a:cubicBezTo>
                  <a:cubicBezTo>
                    <a:pt x="495" y="2074"/>
                    <a:pt x="1" y="3303"/>
                    <a:pt x="999" y="3721"/>
                  </a:cubicBezTo>
                  <a:cubicBezTo>
                    <a:pt x="1119" y="3771"/>
                    <a:pt x="1251" y="3793"/>
                    <a:pt x="1392" y="3793"/>
                  </a:cubicBezTo>
                  <a:cubicBezTo>
                    <a:pt x="2548" y="3793"/>
                    <a:pt x="4254" y="2286"/>
                    <a:pt x="4254" y="2286"/>
                  </a:cubicBezTo>
                  <a:lnTo>
                    <a:pt x="4254" y="1503"/>
                  </a:lnTo>
                  <a:cubicBezTo>
                    <a:pt x="4254" y="1503"/>
                    <a:pt x="2549" y="0"/>
                    <a:pt x="1393"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6" name="Google Shape;25116;p76"/>
            <p:cNvSpPr/>
            <p:nvPr/>
          </p:nvSpPr>
          <p:spPr>
            <a:xfrm>
              <a:off x="5044435" y="3608330"/>
              <a:ext cx="111465" cy="99412"/>
            </a:xfrm>
            <a:custGeom>
              <a:rect b="b" l="l" r="r" t="t"/>
              <a:pathLst>
                <a:path extrusionOk="0" h="3794" w="4254">
                  <a:moveTo>
                    <a:pt x="2862" y="1"/>
                  </a:moveTo>
                  <a:cubicBezTo>
                    <a:pt x="1706" y="1"/>
                    <a:pt x="1" y="1508"/>
                    <a:pt x="1" y="1508"/>
                  </a:cubicBezTo>
                  <a:lnTo>
                    <a:pt x="1" y="2286"/>
                  </a:lnTo>
                  <a:cubicBezTo>
                    <a:pt x="1" y="2286"/>
                    <a:pt x="1706" y="3793"/>
                    <a:pt x="2862" y="3793"/>
                  </a:cubicBezTo>
                  <a:cubicBezTo>
                    <a:pt x="3003" y="3793"/>
                    <a:pt x="3135" y="3771"/>
                    <a:pt x="3255" y="3721"/>
                  </a:cubicBezTo>
                  <a:cubicBezTo>
                    <a:pt x="4249" y="3303"/>
                    <a:pt x="3754" y="2074"/>
                    <a:pt x="3673" y="1897"/>
                  </a:cubicBezTo>
                  <a:cubicBezTo>
                    <a:pt x="3759" y="1714"/>
                    <a:pt x="4254" y="490"/>
                    <a:pt x="3255" y="73"/>
                  </a:cubicBezTo>
                  <a:cubicBezTo>
                    <a:pt x="3135" y="23"/>
                    <a:pt x="3003" y="1"/>
                    <a:pt x="28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7" name="Google Shape;25117;p76"/>
            <p:cNvSpPr/>
            <p:nvPr/>
          </p:nvSpPr>
          <p:spPr>
            <a:xfrm>
              <a:off x="5106456" y="3608356"/>
              <a:ext cx="49444" cy="99360"/>
            </a:xfrm>
            <a:custGeom>
              <a:rect b="b" l="l" r="r" t="t"/>
              <a:pathLst>
                <a:path extrusionOk="0" h="3792" w="1887">
                  <a:moveTo>
                    <a:pt x="496" y="0"/>
                  </a:moveTo>
                  <a:cubicBezTo>
                    <a:pt x="338" y="0"/>
                    <a:pt x="171" y="28"/>
                    <a:pt x="0" y="77"/>
                  </a:cubicBezTo>
                  <a:cubicBezTo>
                    <a:pt x="984" y="494"/>
                    <a:pt x="494" y="1718"/>
                    <a:pt x="408" y="1896"/>
                  </a:cubicBezTo>
                  <a:cubicBezTo>
                    <a:pt x="494" y="2073"/>
                    <a:pt x="984" y="3298"/>
                    <a:pt x="0" y="3715"/>
                  </a:cubicBezTo>
                  <a:cubicBezTo>
                    <a:pt x="171" y="3763"/>
                    <a:pt x="338" y="3792"/>
                    <a:pt x="496" y="3792"/>
                  </a:cubicBezTo>
                  <a:cubicBezTo>
                    <a:pt x="636" y="3792"/>
                    <a:pt x="769" y="3770"/>
                    <a:pt x="888" y="3720"/>
                  </a:cubicBezTo>
                  <a:cubicBezTo>
                    <a:pt x="1882" y="3302"/>
                    <a:pt x="1387" y="2073"/>
                    <a:pt x="1306" y="1896"/>
                  </a:cubicBezTo>
                  <a:cubicBezTo>
                    <a:pt x="1387" y="1718"/>
                    <a:pt x="1887" y="489"/>
                    <a:pt x="888" y="72"/>
                  </a:cubicBezTo>
                  <a:cubicBezTo>
                    <a:pt x="769" y="22"/>
                    <a:pt x="636" y="0"/>
                    <a:pt x="496"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8" name="Google Shape;25118;p76"/>
            <p:cNvSpPr/>
            <p:nvPr/>
          </p:nvSpPr>
          <p:spPr>
            <a:xfrm>
              <a:off x="5027455" y="3627955"/>
              <a:ext cx="33985" cy="60161"/>
            </a:xfrm>
            <a:custGeom>
              <a:rect b="b" l="l" r="r" t="t"/>
              <a:pathLst>
                <a:path extrusionOk="0" h="2296" w="1297">
                  <a:moveTo>
                    <a:pt x="389" y="1"/>
                  </a:moveTo>
                  <a:cubicBezTo>
                    <a:pt x="173" y="1"/>
                    <a:pt x="1" y="173"/>
                    <a:pt x="1" y="385"/>
                  </a:cubicBezTo>
                  <a:lnTo>
                    <a:pt x="1" y="1911"/>
                  </a:lnTo>
                  <a:cubicBezTo>
                    <a:pt x="1" y="2122"/>
                    <a:pt x="173" y="2295"/>
                    <a:pt x="389" y="2295"/>
                  </a:cubicBezTo>
                  <a:lnTo>
                    <a:pt x="908" y="2295"/>
                  </a:lnTo>
                  <a:cubicBezTo>
                    <a:pt x="1124" y="2295"/>
                    <a:pt x="1297" y="2122"/>
                    <a:pt x="1297" y="1906"/>
                  </a:cubicBezTo>
                  <a:lnTo>
                    <a:pt x="1297" y="385"/>
                  </a:lnTo>
                  <a:cubicBezTo>
                    <a:pt x="1297" y="173"/>
                    <a:pt x="1124" y="1"/>
                    <a:pt x="90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9" name="Google Shape;25119;p76"/>
            <p:cNvSpPr/>
            <p:nvPr/>
          </p:nvSpPr>
          <p:spPr>
            <a:xfrm>
              <a:off x="4888713" y="3456408"/>
              <a:ext cx="311469" cy="137878"/>
            </a:xfrm>
            <a:custGeom>
              <a:rect b="b" l="l" r="r" t="t"/>
              <a:pathLst>
                <a:path extrusionOk="0" h="5262" w="11887">
                  <a:moveTo>
                    <a:pt x="8819" y="2328"/>
                  </a:moveTo>
                  <a:lnTo>
                    <a:pt x="8819" y="2343"/>
                  </a:lnTo>
                  <a:lnTo>
                    <a:pt x="8819" y="2664"/>
                  </a:lnTo>
                  <a:lnTo>
                    <a:pt x="8819" y="2683"/>
                  </a:lnTo>
                  <a:cubicBezTo>
                    <a:pt x="8819" y="2789"/>
                    <a:pt x="8819" y="2899"/>
                    <a:pt x="8824" y="3010"/>
                  </a:cubicBezTo>
                  <a:cubicBezTo>
                    <a:pt x="8737" y="3063"/>
                    <a:pt x="8646" y="3106"/>
                    <a:pt x="8550" y="3130"/>
                  </a:cubicBezTo>
                  <a:cubicBezTo>
                    <a:pt x="8200" y="3221"/>
                    <a:pt x="7835" y="3283"/>
                    <a:pt x="7475" y="3317"/>
                  </a:cubicBezTo>
                  <a:lnTo>
                    <a:pt x="7384" y="3327"/>
                  </a:lnTo>
                  <a:lnTo>
                    <a:pt x="7379" y="3327"/>
                  </a:lnTo>
                  <a:cubicBezTo>
                    <a:pt x="7024" y="3360"/>
                    <a:pt x="6630" y="3379"/>
                    <a:pt x="6222" y="3384"/>
                  </a:cubicBezTo>
                  <a:lnTo>
                    <a:pt x="5665" y="3384"/>
                  </a:lnTo>
                  <a:cubicBezTo>
                    <a:pt x="5262" y="3379"/>
                    <a:pt x="4868" y="3360"/>
                    <a:pt x="4508" y="3327"/>
                  </a:cubicBezTo>
                  <a:lnTo>
                    <a:pt x="4503" y="3327"/>
                  </a:lnTo>
                  <a:lnTo>
                    <a:pt x="4417" y="3317"/>
                  </a:lnTo>
                  <a:cubicBezTo>
                    <a:pt x="4052" y="3283"/>
                    <a:pt x="3687" y="3221"/>
                    <a:pt x="3337" y="3130"/>
                  </a:cubicBezTo>
                  <a:cubicBezTo>
                    <a:pt x="3241" y="3101"/>
                    <a:pt x="3150" y="3063"/>
                    <a:pt x="3063" y="3015"/>
                  </a:cubicBezTo>
                  <a:lnTo>
                    <a:pt x="3063" y="3010"/>
                  </a:lnTo>
                  <a:cubicBezTo>
                    <a:pt x="3063" y="2947"/>
                    <a:pt x="3063" y="2885"/>
                    <a:pt x="3068" y="2823"/>
                  </a:cubicBezTo>
                  <a:lnTo>
                    <a:pt x="3068" y="2808"/>
                  </a:lnTo>
                  <a:lnTo>
                    <a:pt x="3068" y="2683"/>
                  </a:lnTo>
                  <a:lnTo>
                    <a:pt x="3068" y="2664"/>
                  </a:lnTo>
                  <a:lnTo>
                    <a:pt x="3068" y="2626"/>
                  </a:lnTo>
                  <a:lnTo>
                    <a:pt x="3068" y="2621"/>
                  </a:lnTo>
                  <a:lnTo>
                    <a:pt x="3068" y="2434"/>
                  </a:lnTo>
                  <a:lnTo>
                    <a:pt x="3068" y="2415"/>
                  </a:lnTo>
                  <a:lnTo>
                    <a:pt x="3068" y="2347"/>
                  </a:lnTo>
                  <a:lnTo>
                    <a:pt x="3068" y="2328"/>
                  </a:lnTo>
                  <a:cubicBezTo>
                    <a:pt x="3812" y="2472"/>
                    <a:pt x="4839" y="2554"/>
                    <a:pt x="5944" y="2554"/>
                  </a:cubicBezTo>
                  <a:cubicBezTo>
                    <a:pt x="7043" y="2554"/>
                    <a:pt x="8075" y="2472"/>
                    <a:pt x="8819" y="2328"/>
                  </a:cubicBezTo>
                  <a:close/>
                  <a:moveTo>
                    <a:pt x="9237" y="2453"/>
                  </a:moveTo>
                  <a:cubicBezTo>
                    <a:pt x="9448" y="2463"/>
                    <a:pt x="9645" y="2472"/>
                    <a:pt x="9837" y="2487"/>
                  </a:cubicBezTo>
                  <a:lnTo>
                    <a:pt x="9985" y="2496"/>
                  </a:lnTo>
                  <a:cubicBezTo>
                    <a:pt x="10302" y="2506"/>
                    <a:pt x="10619" y="2539"/>
                    <a:pt x="10931" y="2602"/>
                  </a:cubicBezTo>
                  <a:cubicBezTo>
                    <a:pt x="11238" y="2669"/>
                    <a:pt x="11430" y="2775"/>
                    <a:pt x="11459" y="2895"/>
                  </a:cubicBezTo>
                  <a:cubicBezTo>
                    <a:pt x="11449" y="2914"/>
                    <a:pt x="11440" y="3010"/>
                    <a:pt x="11315" y="3168"/>
                  </a:cubicBezTo>
                  <a:cubicBezTo>
                    <a:pt x="11013" y="3547"/>
                    <a:pt x="10369" y="3955"/>
                    <a:pt x="9592" y="4248"/>
                  </a:cubicBezTo>
                  <a:cubicBezTo>
                    <a:pt x="8560" y="4642"/>
                    <a:pt x="7297" y="4848"/>
                    <a:pt x="5944" y="4848"/>
                  </a:cubicBezTo>
                  <a:lnTo>
                    <a:pt x="5939" y="4848"/>
                  </a:lnTo>
                  <a:cubicBezTo>
                    <a:pt x="4585" y="4848"/>
                    <a:pt x="3327" y="4642"/>
                    <a:pt x="2291" y="4248"/>
                  </a:cubicBezTo>
                  <a:cubicBezTo>
                    <a:pt x="1513" y="3951"/>
                    <a:pt x="874" y="3547"/>
                    <a:pt x="572" y="3168"/>
                  </a:cubicBezTo>
                  <a:cubicBezTo>
                    <a:pt x="447" y="3010"/>
                    <a:pt x="433" y="2914"/>
                    <a:pt x="442" y="2895"/>
                  </a:cubicBezTo>
                  <a:cubicBezTo>
                    <a:pt x="466" y="2779"/>
                    <a:pt x="658" y="2674"/>
                    <a:pt x="966" y="2602"/>
                  </a:cubicBezTo>
                  <a:cubicBezTo>
                    <a:pt x="1278" y="2539"/>
                    <a:pt x="1595" y="2506"/>
                    <a:pt x="1911" y="2496"/>
                  </a:cubicBezTo>
                  <a:lnTo>
                    <a:pt x="2060" y="2487"/>
                  </a:lnTo>
                  <a:cubicBezTo>
                    <a:pt x="2252" y="2472"/>
                    <a:pt x="2449" y="2463"/>
                    <a:pt x="2660" y="2453"/>
                  </a:cubicBezTo>
                  <a:lnTo>
                    <a:pt x="2660" y="2487"/>
                  </a:lnTo>
                  <a:lnTo>
                    <a:pt x="2660" y="2679"/>
                  </a:lnTo>
                  <a:lnTo>
                    <a:pt x="2660" y="2736"/>
                  </a:lnTo>
                  <a:lnTo>
                    <a:pt x="2660" y="2755"/>
                  </a:lnTo>
                  <a:cubicBezTo>
                    <a:pt x="2660" y="2837"/>
                    <a:pt x="2660" y="2923"/>
                    <a:pt x="2655" y="3005"/>
                  </a:cubicBezTo>
                  <a:cubicBezTo>
                    <a:pt x="2655" y="3019"/>
                    <a:pt x="2655" y="3034"/>
                    <a:pt x="2655" y="3048"/>
                  </a:cubicBezTo>
                  <a:cubicBezTo>
                    <a:pt x="2655" y="3327"/>
                    <a:pt x="2977" y="3504"/>
                    <a:pt x="3731" y="3634"/>
                  </a:cubicBezTo>
                  <a:cubicBezTo>
                    <a:pt x="4321" y="3739"/>
                    <a:pt x="5108" y="3797"/>
                    <a:pt x="5948" y="3797"/>
                  </a:cubicBezTo>
                  <a:cubicBezTo>
                    <a:pt x="6788" y="3797"/>
                    <a:pt x="7571" y="3739"/>
                    <a:pt x="8171" y="3634"/>
                  </a:cubicBezTo>
                  <a:cubicBezTo>
                    <a:pt x="8920" y="3504"/>
                    <a:pt x="9241" y="3327"/>
                    <a:pt x="9241" y="3048"/>
                  </a:cubicBezTo>
                  <a:lnTo>
                    <a:pt x="9241" y="3043"/>
                  </a:lnTo>
                  <a:cubicBezTo>
                    <a:pt x="9241" y="2952"/>
                    <a:pt x="9237" y="2861"/>
                    <a:pt x="9237" y="2770"/>
                  </a:cubicBezTo>
                  <a:lnTo>
                    <a:pt x="9237" y="2765"/>
                  </a:lnTo>
                  <a:lnTo>
                    <a:pt x="9237" y="2693"/>
                  </a:lnTo>
                  <a:lnTo>
                    <a:pt x="9237" y="2491"/>
                  </a:lnTo>
                  <a:lnTo>
                    <a:pt x="9237" y="2453"/>
                  </a:lnTo>
                  <a:close/>
                  <a:moveTo>
                    <a:pt x="2716" y="1"/>
                  </a:moveTo>
                  <a:cubicBezTo>
                    <a:pt x="2603" y="1"/>
                    <a:pt x="2488" y="85"/>
                    <a:pt x="2507" y="235"/>
                  </a:cubicBezTo>
                  <a:cubicBezTo>
                    <a:pt x="2588" y="835"/>
                    <a:pt x="2636" y="1435"/>
                    <a:pt x="2651" y="2045"/>
                  </a:cubicBezTo>
                  <a:cubicBezTo>
                    <a:pt x="2435" y="2050"/>
                    <a:pt x="2233" y="2064"/>
                    <a:pt x="2031" y="2074"/>
                  </a:cubicBezTo>
                  <a:lnTo>
                    <a:pt x="1892" y="2083"/>
                  </a:lnTo>
                  <a:cubicBezTo>
                    <a:pt x="1254" y="2122"/>
                    <a:pt x="193" y="2179"/>
                    <a:pt x="44" y="2794"/>
                  </a:cubicBezTo>
                  <a:cubicBezTo>
                    <a:pt x="1" y="2976"/>
                    <a:pt x="73" y="3192"/>
                    <a:pt x="250" y="3423"/>
                  </a:cubicBezTo>
                  <a:cubicBezTo>
                    <a:pt x="601" y="3864"/>
                    <a:pt x="1292" y="4306"/>
                    <a:pt x="2147" y="4632"/>
                  </a:cubicBezTo>
                  <a:cubicBezTo>
                    <a:pt x="3227" y="5045"/>
                    <a:pt x="4542" y="5261"/>
                    <a:pt x="5944" y="5261"/>
                  </a:cubicBezTo>
                  <a:cubicBezTo>
                    <a:pt x="7345" y="5261"/>
                    <a:pt x="8660" y="5045"/>
                    <a:pt x="9741" y="4632"/>
                  </a:cubicBezTo>
                  <a:cubicBezTo>
                    <a:pt x="10595" y="4306"/>
                    <a:pt x="11286" y="3864"/>
                    <a:pt x="11637" y="3423"/>
                  </a:cubicBezTo>
                  <a:cubicBezTo>
                    <a:pt x="11814" y="3197"/>
                    <a:pt x="11886" y="2976"/>
                    <a:pt x="11843" y="2794"/>
                  </a:cubicBezTo>
                  <a:cubicBezTo>
                    <a:pt x="11694" y="2179"/>
                    <a:pt x="10633" y="2122"/>
                    <a:pt x="9995" y="2083"/>
                  </a:cubicBezTo>
                  <a:lnTo>
                    <a:pt x="9856" y="2074"/>
                  </a:lnTo>
                  <a:cubicBezTo>
                    <a:pt x="9654" y="2064"/>
                    <a:pt x="9453" y="2050"/>
                    <a:pt x="9237" y="2045"/>
                  </a:cubicBezTo>
                  <a:cubicBezTo>
                    <a:pt x="9251" y="1440"/>
                    <a:pt x="9299" y="835"/>
                    <a:pt x="9376" y="235"/>
                  </a:cubicBezTo>
                  <a:cubicBezTo>
                    <a:pt x="9397" y="85"/>
                    <a:pt x="9283" y="1"/>
                    <a:pt x="9170" y="1"/>
                  </a:cubicBezTo>
                  <a:cubicBezTo>
                    <a:pt x="9078" y="1"/>
                    <a:pt x="8988" y="57"/>
                    <a:pt x="8973" y="178"/>
                  </a:cubicBezTo>
                  <a:cubicBezTo>
                    <a:pt x="8896" y="754"/>
                    <a:pt x="8848" y="1330"/>
                    <a:pt x="8828" y="1906"/>
                  </a:cubicBezTo>
                  <a:cubicBezTo>
                    <a:pt x="8108" y="2055"/>
                    <a:pt x="7048" y="2141"/>
                    <a:pt x="5944" y="2141"/>
                  </a:cubicBezTo>
                  <a:cubicBezTo>
                    <a:pt x="4820" y="2141"/>
                    <a:pt x="3783" y="2055"/>
                    <a:pt x="3059" y="1911"/>
                  </a:cubicBezTo>
                  <a:cubicBezTo>
                    <a:pt x="3039" y="1330"/>
                    <a:pt x="2991" y="754"/>
                    <a:pt x="2915" y="178"/>
                  </a:cubicBezTo>
                  <a:cubicBezTo>
                    <a:pt x="2899" y="57"/>
                    <a:pt x="2809" y="1"/>
                    <a:pt x="271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0" name="Google Shape;25120;p76"/>
            <p:cNvSpPr/>
            <p:nvPr/>
          </p:nvSpPr>
          <p:spPr>
            <a:xfrm>
              <a:off x="4934751" y="3602984"/>
              <a:ext cx="219525" cy="110050"/>
            </a:xfrm>
            <a:custGeom>
              <a:rect b="b" l="l" r="r" t="t"/>
              <a:pathLst>
                <a:path extrusionOk="0" h="4200" w="8378">
                  <a:moveTo>
                    <a:pt x="4451" y="1160"/>
                  </a:moveTo>
                  <a:cubicBezTo>
                    <a:pt x="4527" y="1160"/>
                    <a:pt x="4595" y="1208"/>
                    <a:pt x="4623" y="1285"/>
                  </a:cubicBezTo>
                  <a:cubicBezTo>
                    <a:pt x="4623" y="1294"/>
                    <a:pt x="4628" y="1304"/>
                    <a:pt x="4628" y="1314"/>
                  </a:cubicBezTo>
                  <a:cubicBezTo>
                    <a:pt x="4628" y="1323"/>
                    <a:pt x="4628" y="1328"/>
                    <a:pt x="4628" y="1338"/>
                  </a:cubicBezTo>
                  <a:lnTo>
                    <a:pt x="4628" y="2859"/>
                  </a:lnTo>
                  <a:cubicBezTo>
                    <a:pt x="4628" y="2869"/>
                    <a:pt x="4628" y="2878"/>
                    <a:pt x="4628" y="2888"/>
                  </a:cubicBezTo>
                  <a:cubicBezTo>
                    <a:pt x="4628" y="2898"/>
                    <a:pt x="4623" y="2907"/>
                    <a:pt x="4623" y="2917"/>
                  </a:cubicBezTo>
                  <a:cubicBezTo>
                    <a:pt x="4595" y="2994"/>
                    <a:pt x="4527" y="3042"/>
                    <a:pt x="4451" y="3042"/>
                  </a:cubicBezTo>
                  <a:lnTo>
                    <a:pt x="3927" y="3042"/>
                  </a:lnTo>
                  <a:cubicBezTo>
                    <a:pt x="3851" y="3042"/>
                    <a:pt x="3783" y="2994"/>
                    <a:pt x="3755" y="2917"/>
                  </a:cubicBezTo>
                  <a:cubicBezTo>
                    <a:pt x="3755" y="2907"/>
                    <a:pt x="3750" y="2898"/>
                    <a:pt x="3750" y="2888"/>
                  </a:cubicBezTo>
                  <a:cubicBezTo>
                    <a:pt x="3750" y="2878"/>
                    <a:pt x="3750" y="2869"/>
                    <a:pt x="3750" y="2859"/>
                  </a:cubicBezTo>
                  <a:lnTo>
                    <a:pt x="3750" y="1338"/>
                  </a:lnTo>
                  <a:cubicBezTo>
                    <a:pt x="3750" y="1328"/>
                    <a:pt x="3750" y="1323"/>
                    <a:pt x="3750" y="1314"/>
                  </a:cubicBezTo>
                  <a:cubicBezTo>
                    <a:pt x="3750" y="1304"/>
                    <a:pt x="3755" y="1294"/>
                    <a:pt x="3755" y="1285"/>
                  </a:cubicBezTo>
                  <a:cubicBezTo>
                    <a:pt x="3783" y="1208"/>
                    <a:pt x="3851" y="1160"/>
                    <a:pt x="3927" y="1160"/>
                  </a:cubicBezTo>
                  <a:close/>
                  <a:moveTo>
                    <a:pt x="7047" y="408"/>
                  </a:moveTo>
                  <a:cubicBezTo>
                    <a:pt x="7165" y="408"/>
                    <a:pt x="7269" y="426"/>
                    <a:pt x="7360" y="464"/>
                  </a:cubicBezTo>
                  <a:cubicBezTo>
                    <a:pt x="7556" y="536"/>
                    <a:pt x="7715" y="685"/>
                    <a:pt x="7792" y="882"/>
                  </a:cubicBezTo>
                  <a:cubicBezTo>
                    <a:pt x="7974" y="1362"/>
                    <a:pt x="7676" y="2005"/>
                    <a:pt x="7672" y="2010"/>
                  </a:cubicBezTo>
                  <a:cubicBezTo>
                    <a:pt x="7643" y="2067"/>
                    <a:pt x="7643" y="2130"/>
                    <a:pt x="7672" y="2187"/>
                  </a:cubicBezTo>
                  <a:cubicBezTo>
                    <a:pt x="7676" y="2192"/>
                    <a:pt x="7969" y="2840"/>
                    <a:pt x="7792" y="3315"/>
                  </a:cubicBezTo>
                  <a:cubicBezTo>
                    <a:pt x="7715" y="3512"/>
                    <a:pt x="7556" y="3666"/>
                    <a:pt x="7360" y="3733"/>
                  </a:cubicBezTo>
                  <a:cubicBezTo>
                    <a:pt x="7270" y="3770"/>
                    <a:pt x="7166" y="3789"/>
                    <a:pt x="7049" y="3789"/>
                  </a:cubicBezTo>
                  <a:cubicBezTo>
                    <a:pt x="6567" y="3789"/>
                    <a:pt x="5860" y="3476"/>
                    <a:pt x="5041" y="2893"/>
                  </a:cubicBezTo>
                  <a:lnTo>
                    <a:pt x="5041" y="2859"/>
                  </a:lnTo>
                  <a:lnTo>
                    <a:pt x="5041" y="2682"/>
                  </a:lnTo>
                  <a:lnTo>
                    <a:pt x="5876" y="2907"/>
                  </a:lnTo>
                  <a:cubicBezTo>
                    <a:pt x="5898" y="2913"/>
                    <a:pt x="5919" y="2916"/>
                    <a:pt x="5938" y="2916"/>
                  </a:cubicBezTo>
                  <a:cubicBezTo>
                    <a:pt x="6155" y="2916"/>
                    <a:pt x="6224" y="2575"/>
                    <a:pt x="5982" y="2514"/>
                  </a:cubicBezTo>
                  <a:lnTo>
                    <a:pt x="5041" y="2254"/>
                  </a:lnTo>
                  <a:lnTo>
                    <a:pt x="5041" y="1942"/>
                  </a:lnTo>
                  <a:lnTo>
                    <a:pt x="5982" y="1688"/>
                  </a:lnTo>
                  <a:cubicBezTo>
                    <a:pt x="6224" y="1622"/>
                    <a:pt x="6155" y="1281"/>
                    <a:pt x="5938" y="1281"/>
                  </a:cubicBezTo>
                  <a:cubicBezTo>
                    <a:pt x="5919" y="1281"/>
                    <a:pt x="5898" y="1284"/>
                    <a:pt x="5876" y="1290"/>
                  </a:cubicBezTo>
                  <a:lnTo>
                    <a:pt x="5041" y="1515"/>
                  </a:lnTo>
                  <a:lnTo>
                    <a:pt x="5041" y="1338"/>
                  </a:lnTo>
                  <a:lnTo>
                    <a:pt x="5041" y="1304"/>
                  </a:lnTo>
                  <a:cubicBezTo>
                    <a:pt x="5860" y="721"/>
                    <a:pt x="6564" y="408"/>
                    <a:pt x="7047" y="408"/>
                  </a:cubicBezTo>
                  <a:close/>
                  <a:moveTo>
                    <a:pt x="1321" y="411"/>
                  </a:moveTo>
                  <a:cubicBezTo>
                    <a:pt x="1806" y="411"/>
                    <a:pt x="2511" y="723"/>
                    <a:pt x="3332" y="1309"/>
                  </a:cubicBezTo>
                  <a:lnTo>
                    <a:pt x="3332" y="1338"/>
                  </a:lnTo>
                  <a:lnTo>
                    <a:pt x="3332" y="1520"/>
                  </a:lnTo>
                  <a:lnTo>
                    <a:pt x="2502" y="1294"/>
                  </a:lnTo>
                  <a:cubicBezTo>
                    <a:pt x="2480" y="1288"/>
                    <a:pt x="2459" y="1286"/>
                    <a:pt x="2439" y="1286"/>
                  </a:cubicBezTo>
                  <a:cubicBezTo>
                    <a:pt x="2218" y="1286"/>
                    <a:pt x="2149" y="1626"/>
                    <a:pt x="2391" y="1688"/>
                  </a:cubicBezTo>
                  <a:lnTo>
                    <a:pt x="3332" y="1942"/>
                  </a:lnTo>
                  <a:lnTo>
                    <a:pt x="3332" y="2259"/>
                  </a:lnTo>
                  <a:lnTo>
                    <a:pt x="2391" y="2514"/>
                  </a:lnTo>
                  <a:cubicBezTo>
                    <a:pt x="2149" y="2580"/>
                    <a:pt x="2218" y="2916"/>
                    <a:pt x="2434" y="2916"/>
                  </a:cubicBezTo>
                  <a:cubicBezTo>
                    <a:pt x="2454" y="2916"/>
                    <a:pt x="2475" y="2913"/>
                    <a:pt x="2497" y="2907"/>
                  </a:cubicBezTo>
                  <a:lnTo>
                    <a:pt x="3332" y="2682"/>
                  </a:lnTo>
                  <a:lnTo>
                    <a:pt x="3332" y="2864"/>
                  </a:lnTo>
                  <a:lnTo>
                    <a:pt x="3332" y="2898"/>
                  </a:lnTo>
                  <a:cubicBezTo>
                    <a:pt x="2512" y="3482"/>
                    <a:pt x="1807" y="3792"/>
                    <a:pt x="1320" y="3792"/>
                  </a:cubicBezTo>
                  <a:cubicBezTo>
                    <a:pt x="1203" y="3792"/>
                    <a:pt x="1099" y="3774"/>
                    <a:pt x="1009" y="3738"/>
                  </a:cubicBezTo>
                  <a:cubicBezTo>
                    <a:pt x="817" y="3666"/>
                    <a:pt x="658" y="3512"/>
                    <a:pt x="582" y="3320"/>
                  </a:cubicBezTo>
                  <a:cubicBezTo>
                    <a:pt x="399" y="2840"/>
                    <a:pt x="697" y="2197"/>
                    <a:pt x="702" y="2187"/>
                  </a:cubicBezTo>
                  <a:cubicBezTo>
                    <a:pt x="726" y="2134"/>
                    <a:pt x="726" y="2072"/>
                    <a:pt x="702" y="2014"/>
                  </a:cubicBezTo>
                  <a:cubicBezTo>
                    <a:pt x="697" y="2010"/>
                    <a:pt x="399" y="1362"/>
                    <a:pt x="582" y="886"/>
                  </a:cubicBezTo>
                  <a:cubicBezTo>
                    <a:pt x="658" y="690"/>
                    <a:pt x="817" y="541"/>
                    <a:pt x="1009" y="469"/>
                  </a:cubicBezTo>
                  <a:cubicBezTo>
                    <a:pt x="1110" y="430"/>
                    <a:pt x="1215" y="411"/>
                    <a:pt x="1321" y="411"/>
                  </a:cubicBezTo>
                  <a:close/>
                  <a:moveTo>
                    <a:pt x="1331" y="1"/>
                  </a:moveTo>
                  <a:cubicBezTo>
                    <a:pt x="1164" y="1"/>
                    <a:pt x="1005" y="28"/>
                    <a:pt x="860" y="90"/>
                  </a:cubicBezTo>
                  <a:cubicBezTo>
                    <a:pt x="558" y="200"/>
                    <a:pt x="322" y="435"/>
                    <a:pt x="207" y="738"/>
                  </a:cubicBezTo>
                  <a:cubicBezTo>
                    <a:pt x="1" y="1266"/>
                    <a:pt x="207" y="1870"/>
                    <a:pt x="298" y="2101"/>
                  </a:cubicBezTo>
                  <a:cubicBezTo>
                    <a:pt x="236" y="2250"/>
                    <a:pt x="193" y="2403"/>
                    <a:pt x="159" y="2557"/>
                  </a:cubicBezTo>
                  <a:cubicBezTo>
                    <a:pt x="92" y="2902"/>
                    <a:pt x="106" y="3210"/>
                    <a:pt x="202" y="3464"/>
                  </a:cubicBezTo>
                  <a:cubicBezTo>
                    <a:pt x="322" y="3767"/>
                    <a:pt x="558" y="4002"/>
                    <a:pt x="860" y="4112"/>
                  </a:cubicBezTo>
                  <a:cubicBezTo>
                    <a:pt x="998" y="4170"/>
                    <a:pt x="1145" y="4199"/>
                    <a:pt x="1292" y="4199"/>
                  </a:cubicBezTo>
                  <a:cubicBezTo>
                    <a:pt x="1303" y="4199"/>
                    <a:pt x="1314" y="4199"/>
                    <a:pt x="1326" y="4199"/>
                  </a:cubicBezTo>
                  <a:cubicBezTo>
                    <a:pt x="2012" y="4199"/>
                    <a:pt x="2838" y="3743"/>
                    <a:pt x="3510" y="3277"/>
                  </a:cubicBezTo>
                  <a:cubicBezTo>
                    <a:pt x="3620" y="3392"/>
                    <a:pt x="3769" y="3455"/>
                    <a:pt x="3927" y="3459"/>
                  </a:cubicBezTo>
                  <a:lnTo>
                    <a:pt x="4451" y="3459"/>
                  </a:lnTo>
                  <a:cubicBezTo>
                    <a:pt x="4609" y="3455"/>
                    <a:pt x="4758" y="3392"/>
                    <a:pt x="4868" y="3277"/>
                  </a:cubicBezTo>
                  <a:cubicBezTo>
                    <a:pt x="5540" y="3743"/>
                    <a:pt x="6371" y="4199"/>
                    <a:pt x="7047" y="4199"/>
                  </a:cubicBezTo>
                  <a:cubicBezTo>
                    <a:pt x="7059" y="4199"/>
                    <a:pt x="7071" y="4199"/>
                    <a:pt x="7082" y="4199"/>
                  </a:cubicBezTo>
                  <a:cubicBezTo>
                    <a:pt x="7233" y="4199"/>
                    <a:pt x="7380" y="4170"/>
                    <a:pt x="7518" y="4112"/>
                  </a:cubicBezTo>
                  <a:cubicBezTo>
                    <a:pt x="7820" y="4002"/>
                    <a:pt x="8056" y="3767"/>
                    <a:pt x="8171" y="3464"/>
                  </a:cubicBezTo>
                  <a:cubicBezTo>
                    <a:pt x="8377" y="2936"/>
                    <a:pt x="8171" y="2331"/>
                    <a:pt x="8080" y="2101"/>
                  </a:cubicBezTo>
                  <a:cubicBezTo>
                    <a:pt x="8142" y="1952"/>
                    <a:pt x="8185" y="1798"/>
                    <a:pt x="8219" y="1640"/>
                  </a:cubicBezTo>
                  <a:cubicBezTo>
                    <a:pt x="8286" y="1299"/>
                    <a:pt x="8272" y="992"/>
                    <a:pt x="8171" y="738"/>
                  </a:cubicBezTo>
                  <a:cubicBezTo>
                    <a:pt x="8056" y="435"/>
                    <a:pt x="7820" y="200"/>
                    <a:pt x="7518" y="90"/>
                  </a:cubicBezTo>
                  <a:cubicBezTo>
                    <a:pt x="7373" y="28"/>
                    <a:pt x="7214" y="1"/>
                    <a:pt x="7047" y="1"/>
                  </a:cubicBezTo>
                  <a:cubicBezTo>
                    <a:pt x="6364" y="1"/>
                    <a:pt x="5535" y="458"/>
                    <a:pt x="4868" y="925"/>
                  </a:cubicBezTo>
                  <a:cubicBezTo>
                    <a:pt x="4758" y="810"/>
                    <a:pt x="4609" y="742"/>
                    <a:pt x="4451" y="742"/>
                  </a:cubicBezTo>
                  <a:lnTo>
                    <a:pt x="3927" y="742"/>
                  </a:lnTo>
                  <a:cubicBezTo>
                    <a:pt x="3769" y="742"/>
                    <a:pt x="3620" y="810"/>
                    <a:pt x="3510" y="925"/>
                  </a:cubicBezTo>
                  <a:cubicBezTo>
                    <a:pt x="2839" y="458"/>
                    <a:pt x="2013" y="1"/>
                    <a:pt x="133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1" name="Google Shape;25121;p76"/>
            <p:cNvSpPr/>
            <p:nvPr/>
          </p:nvSpPr>
          <p:spPr>
            <a:xfrm>
              <a:off x="4929720" y="3349868"/>
              <a:ext cx="229324" cy="92914"/>
            </a:xfrm>
            <a:custGeom>
              <a:rect b="b" l="l" r="r" t="t"/>
              <a:pathLst>
                <a:path extrusionOk="0" h="3546" w="8752">
                  <a:moveTo>
                    <a:pt x="4379" y="404"/>
                  </a:moveTo>
                  <a:cubicBezTo>
                    <a:pt x="5415" y="404"/>
                    <a:pt x="6409" y="476"/>
                    <a:pt x="7167" y="615"/>
                  </a:cubicBezTo>
                  <a:cubicBezTo>
                    <a:pt x="7998" y="759"/>
                    <a:pt x="8286" y="936"/>
                    <a:pt x="8339" y="1004"/>
                  </a:cubicBezTo>
                  <a:lnTo>
                    <a:pt x="8329" y="1018"/>
                  </a:lnTo>
                  <a:lnTo>
                    <a:pt x="8320" y="1028"/>
                  </a:lnTo>
                  <a:cubicBezTo>
                    <a:pt x="8276" y="1066"/>
                    <a:pt x="8118" y="1176"/>
                    <a:pt x="7667" y="1292"/>
                  </a:cubicBezTo>
                  <a:lnTo>
                    <a:pt x="7657" y="1292"/>
                  </a:lnTo>
                  <a:lnTo>
                    <a:pt x="7609" y="1306"/>
                  </a:lnTo>
                  <a:lnTo>
                    <a:pt x="7595" y="1306"/>
                  </a:lnTo>
                  <a:lnTo>
                    <a:pt x="7552" y="1320"/>
                  </a:lnTo>
                  <a:lnTo>
                    <a:pt x="7528" y="1325"/>
                  </a:lnTo>
                  <a:lnTo>
                    <a:pt x="7489" y="1335"/>
                  </a:lnTo>
                  <a:lnTo>
                    <a:pt x="7460" y="1340"/>
                  </a:lnTo>
                  <a:lnTo>
                    <a:pt x="7417" y="1349"/>
                  </a:lnTo>
                  <a:lnTo>
                    <a:pt x="7393" y="1354"/>
                  </a:lnTo>
                  <a:lnTo>
                    <a:pt x="7326" y="1368"/>
                  </a:lnTo>
                  <a:lnTo>
                    <a:pt x="7321" y="1368"/>
                  </a:lnTo>
                  <a:lnTo>
                    <a:pt x="7244" y="1383"/>
                  </a:lnTo>
                  <a:lnTo>
                    <a:pt x="7167" y="1397"/>
                  </a:lnTo>
                  <a:lnTo>
                    <a:pt x="7047" y="1416"/>
                  </a:lnTo>
                  <a:lnTo>
                    <a:pt x="7009" y="1421"/>
                  </a:lnTo>
                  <a:lnTo>
                    <a:pt x="6937" y="1436"/>
                  </a:lnTo>
                  <a:lnTo>
                    <a:pt x="6855" y="1445"/>
                  </a:lnTo>
                  <a:lnTo>
                    <a:pt x="6803" y="1455"/>
                  </a:lnTo>
                  <a:lnTo>
                    <a:pt x="6702" y="1464"/>
                  </a:lnTo>
                  <a:lnTo>
                    <a:pt x="6692" y="1464"/>
                  </a:lnTo>
                  <a:cubicBezTo>
                    <a:pt x="6260" y="1522"/>
                    <a:pt x="5771" y="1565"/>
                    <a:pt x="5262" y="1584"/>
                  </a:cubicBezTo>
                  <a:lnTo>
                    <a:pt x="5252" y="1584"/>
                  </a:lnTo>
                  <a:lnTo>
                    <a:pt x="5094" y="1594"/>
                  </a:lnTo>
                  <a:lnTo>
                    <a:pt x="3673" y="1594"/>
                  </a:lnTo>
                  <a:lnTo>
                    <a:pt x="3510" y="1584"/>
                  </a:lnTo>
                  <a:lnTo>
                    <a:pt x="3505" y="1584"/>
                  </a:lnTo>
                  <a:cubicBezTo>
                    <a:pt x="2996" y="1565"/>
                    <a:pt x="2506" y="1527"/>
                    <a:pt x="2074" y="1464"/>
                  </a:cubicBezTo>
                  <a:lnTo>
                    <a:pt x="2065" y="1464"/>
                  </a:lnTo>
                  <a:lnTo>
                    <a:pt x="1964" y="1455"/>
                  </a:lnTo>
                  <a:lnTo>
                    <a:pt x="1911" y="1445"/>
                  </a:lnTo>
                  <a:lnTo>
                    <a:pt x="1830" y="1436"/>
                  </a:lnTo>
                  <a:lnTo>
                    <a:pt x="1758" y="1421"/>
                  </a:lnTo>
                  <a:lnTo>
                    <a:pt x="1719" y="1416"/>
                  </a:lnTo>
                  <a:lnTo>
                    <a:pt x="1599" y="1397"/>
                  </a:lnTo>
                  <a:lnTo>
                    <a:pt x="1527" y="1383"/>
                  </a:lnTo>
                  <a:lnTo>
                    <a:pt x="1522" y="1383"/>
                  </a:lnTo>
                  <a:lnTo>
                    <a:pt x="1369" y="1354"/>
                  </a:lnTo>
                  <a:lnTo>
                    <a:pt x="1350" y="1349"/>
                  </a:lnTo>
                  <a:lnTo>
                    <a:pt x="1302" y="1335"/>
                  </a:lnTo>
                  <a:lnTo>
                    <a:pt x="1278" y="1330"/>
                  </a:lnTo>
                  <a:lnTo>
                    <a:pt x="1234" y="1320"/>
                  </a:lnTo>
                  <a:lnTo>
                    <a:pt x="1210" y="1316"/>
                  </a:lnTo>
                  <a:lnTo>
                    <a:pt x="1167" y="1306"/>
                  </a:lnTo>
                  <a:lnTo>
                    <a:pt x="1153" y="1301"/>
                  </a:lnTo>
                  <a:lnTo>
                    <a:pt x="1105" y="1292"/>
                  </a:lnTo>
                  <a:lnTo>
                    <a:pt x="1100" y="1292"/>
                  </a:lnTo>
                  <a:cubicBezTo>
                    <a:pt x="644" y="1172"/>
                    <a:pt x="486" y="1061"/>
                    <a:pt x="442" y="1023"/>
                  </a:cubicBezTo>
                  <a:lnTo>
                    <a:pt x="433" y="1018"/>
                  </a:lnTo>
                  <a:lnTo>
                    <a:pt x="423" y="1004"/>
                  </a:lnTo>
                  <a:cubicBezTo>
                    <a:pt x="471" y="936"/>
                    <a:pt x="754" y="764"/>
                    <a:pt x="1585" y="615"/>
                  </a:cubicBezTo>
                  <a:cubicBezTo>
                    <a:pt x="2348" y="476"/>
                    <a:pt x="3337" y="404"/>
                    <a:pt x="4379" y="404"/>
                  </a:cubicBezTo>
                  <a:close/>
                  <a:moveTo>
                    <a:pt x="4379" y="0"/>
                  </a:moveTo>
                  <a:cubicBezTo>
                    <a:pt x="3246" y="0"/>
                    <a:pt x="2190" y="82"/>
                    <a:pt x="1388" y="240"/>
                  </a:cubicBezTo>
                  <a:cubicBezTo>
                    <a:pt x="481" y="413"/>
                    <a:pt x="39" y="648"/>
                    <a:pt x="1" y="965"/>
                  </a:cubicBezTo>
                  <a:cubicBezTo>
                    <a:pt x="1" y="980"/>
                    <a:pt x="1" y="994"/>
                    <a:pt x="1" y="1004"/>
                  </a:cubicBezTo>
                  <a:lnTo>
                    <a:pt x="1" y="1013"/>
                  </a:lnTo>
                  <a:cubicBezTo>
                    <a:pt x="1" y="1128"/>
                    <a:pt x="49" y="1234"/>
                    <a:pt x="135" y="1311"/>
                  </a:cubicBezTo>
                  <a:cubicBezTo>
                    <a:pt x="289" y="1632"/>
                    <a:pt x="567" y="2314"/>
                    <a:pt x="783" y="3375"/>
                  </a:cubicBezTo>
                  <a:cubicBezTo>
                    <a:pt x="808" y="3487"/>
                    <a:pt x="894" y="3536"/>
                    <a:pt x="981" y="3536"/>
                  </a:cubicBezTo>
                  <a:cubicBezTo>
                    <a:pt x="1099" y="3536"/>
                    <a:pt x="1220" y="3444"/>
                    <a:pt x="1186" y="3288"/>
                  </a:cubicBezTo>
                  <a:cubicBezTo>
                    <a:pt x="1071" y="2717"/>
                    <a:pt x="913" y="2156"/>
                    <a:pt x="706" y="1608"/>
                  </a:cubicBezTo>
                  <a:lnTo>
                    <a:pt x="706" y="1608"/>
                  </a:lnTo>
                  <a:cubicBezTo>
                    <a:pt x="759" y="1628"/>
                    <a:pt x="807" y="1642"/>
                    <a:pt x="865" y="1656"/>
                  </a:cubicBezTo>
                  <a:lnTo>
                    <a:pt x="889" y="1666"/>
                  </a:lnTo>
                  <a:lnTo>
                    <a:pt x="922" y="1676"/>
                  </a:lnTo>
                  <a:cubicBezTo>
                    <a:pt x="1282" y="1767"/>
                    <a:pt x="1647" y="1834"/>
                    <a:pt x="2017" y="1882"/>
                  </a:cubicBezTo>
                  <a:lnTo>
                    <a:pt x="2094" y="1892"/>
                  </a:lnTo>
                  <a:lnTo>
                    <a:pt x="2132" y="1896"/>
                  </a:lnTo>
                  <a:cubicBezTo>
                    <a:pt x="2766" y="1968"/>
                    <a:pt x="3399" y="2007"/>
                    <a:pt x="4038" y="2016"/>
                  </a:cubicBezTo>
                  <a:lnTo>
                    <a:pt x="4931" y="2016"/>
                  </a:lnTo>
                  <a:cubicBezTo>
                    <a:pt x="5646" y="2002"/>
                    <a:pt x="6366" y="1944"/>
                    <a:pt x="7076" y="1834"/>
                  </a:cubicBezTo>
                  <a:lnTo>
                    <a:pt x="7206" y="1815"/>
                  </a:lnTo>
                  <a:lnTo>
                    <a:pt x="7220" y="1815"/>
                  </a:lnTo>
                  <a:cubicBezTo>
                    <a:pt x="7393" y="1781"/>
                    <a:pt x="7552" y="1752"/>
                    <a:pt x="7696" y="1714"/>
                  </a:cubicBezTo>
                  <a:lnTo>
                    <a:pt x="7763" y="1700"/>
                  </a:lnTo>
                  <a:lnTo>
                    <a:pt x="7777" y="1695"/>
                  </a:lnTo>
                  <a:lnTo>
                    <a:pt x="7801" y="1690"/>
                  </a:lnTo>
                  <a:cubicBezTo>
                    <a:pt x="7888" y="1666"/>
                    <a:pt x="7969" y="1642"/>
                    <a:pt x="8046" y="1618"/>
                  </a:cubicBezTo>
                  <a:lnTo>
                    <a:pt x="8046" y="1618"/>
                  </a:lnTo>
                  <a:cubicBezTo>
                    <a:pt x="7840" y="2165"/>
                    <a:pt x="7681" y="2727"/>
                    <a:pt x="7566" y="3298"/>
                  </a:cubicBezTo>
                  <a:cubicBezTo>
                    <a:pt x="7533" y="3452"/>
                    <a:pt x="7652" y="3545"/>
                    <a:pt x="7770" y="3545"/>
                  </a:cubicBezTo>
                  <a:cubicBezTo>
                    <a:pt x="7857" y="3545"/>
                    <a:pt x="7945" y="3494"/>
                    <a:pt x="7969" y="3380"/>
                  </a:cubicBezTo>
                  <a:cubicBezTo>
                    <a:pt x="8185" y="2324"/>
                    <a:pt x="8464" y="1642"/>
                    <a:pt x="8617" y="1311"/>
                  </a:cubicBezTo>
                  <a:cubicBezTo>
                    <a:pt x="8704" y="1234"/>
                    <a:pt x="8752" y="1124"/>
                    <a:pt x="8752" y="1013"/>
                  </a:cubicBezTo>
                  <a:lnTo>
                    <a:pt x="8752" y="1004"/>
                  </a:lnTo>
                  <a:lnTo>
                    <a:pt x="8752" y="989"/>
                  </a:lnTo>
                  <a:lnTo>
                    <a:pt x="8752" y="980"/>
                  </a:lnTo>
                  <a:lnTo>
                    <a:pt x="8752" y="975"/>
                  </a:lnTo>
                  <a:cubicBezTo>
                    <a:pt x="8718" y="648"/>
                    <a:pt x="8276" y="413"/>
                    <a:pt x="7364" y="240"/>
                  </a:cubicBezTo>
                  <a:cubicBezTo>
                    <a:pt x="6567" y="82"/>
                    <a:pt x="5507" y="0"/>
                    <a:pt x="437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22" name="Google Shape;25122;p76"/>
          <p:cNvGrpSpPr/>
          <p:nvPr/>
        </p:nvGrpSpPr>
        <p:grpSpPr>
          <a:xfrm>
            <a:off x="6196821" y="3409296"/>
            <a:ext cx="363402" cy="243971"/>
            <a:chOff x="6196821" y="3409296"/>
            <a:chExt cx="363402" cy="243971"/>
          </a:xfrm>
        </p:grpSpPr>
        <p:sp>
          <p:nvSpPr>
            <p:cNvPr id="25123" name="Google Shape;25123;p76"/>
            <p:cNvSpPr/>
            <p:nvPr/>
          </p:nvSpPr>
          <p:spPr>
            <a:xfrm>
              <a:off x="6420957" y="3414641"/>
              <a:ext cx="133973" cy="142542"/>
            </a:xfrm>
            <a:custGeom>
              <a:rect b="b" l="l" r="r" t="t"/>
              <a:pathLst>
                <a:path extrusionOk="0" h="5440" w="5113">
                  <a:moveTo>
                    <a:pt x="644" y="0"/>
                  </a:moveTo>
                  <a:cubicBezTo>
                    <a:pt x="289" y="0"/>
                    <a:pt x="1" y="288"/>
                    <a:pt x="1" y="644"/>
                  </a:cubicBezTo>
                  <a:lnTo>
                    <a:pt x="1" y="2021"/>
                  </a:lnTo>
                  <a:cubicBezTo>
                    <a:pt x="1" y="2276"/>
                    <a:pt x="207" y="2482"/>
                    <a:pt x="461" y="2482"/>
                  </a:cubicBezTo>
                  <a:cubicBezTo>
                    <a:pt x="716" y="2482"/>
                    <a:pt x="922" y="2276"/>
                    <a:pt x="922" y="2021"/>
                  </a:cubicBezTo>
                  <a:lnTo>
                    <a:pt x="922" y="1445"/>
                  </a:lnTo>
                  <a:lnTo>
                    <a:pt x="3865" y="5439"/>
                  </a:lnTo>
                  <a:lnTo>
                    <a:pt x="5113" y="5439"/>
                  </a:lnTo>
                  <a:lnTo>
                    <a:pt x="5113" y="4916"/>
                  </a:lnTo>
                  <a:cubicBezTo>
                    <a:pt x="5113" y="4647"/>
                    <a:pt x="5007" y="4388"/>
                    <a:pt x="4830" y="4196"/>
                  </a:cubicBezTo>
                  <a:lnTo>
                    <a:pt x="1114" y="207"/>
                  </a:lnTo>
                  <a:cubicBezTo>
                    <a:pt x="989" y="77"/>
                    <a:pt x="821" y="0"/>
                    <a:pt x="644"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4" name="Google Shape;25124;p76"/>
            <p:cNvSpPr/>
            <p:nvPr/>
          </p:nvSpPr>
          <p:spPr>
            <a:xfrm>
              <a:off x="6433088" y="3434293"/>
              <a:ext cx="115815" cy="122890"/>
            </a:xfrm>
            <a:custGeom>
              <a:rect b="b" l="l" r="r" t="t"/>
              <a:pathLst>
                <a:path extrusionOk="0" h="4690" w="4420">
                  <a:moveTo>
                    <a:pt x="236" y="0"/>
                  </a:moveTo>
                  <a:cubicBezTo>
                    <a:pt x="115" y="0"/>
                    <a:pt x="0" y="92"/>
                    <a:pt x="3" y="234"/>
                  </a:cubicBezTo>
                  <a:lnTo>
                    <a:pt x="3" y="1732"/>
                  </a:lnTo>
                  <a:cubicBezTo>
                    <a:pt x="253" y="1732"/>
                    <a:pt x="459" y="1526"/>
                    <a:pt x="459" y="1271"/>
                  </a:cubicBezTo>
                  <a:lnTo>
                    <a:pt x="459" y="695"/>
                  </a:lnTo>
                  <a:lnTo>
                    <a:pt x="3397" y="4689"/>
                  </a:lnTo>
                  <a:lnTo>
                    <a:pt x="4419" y="4689"/>
                  </a:lnTo>
                  <a:lnTo>
                    <a:pt x="411" y="81"/>
                  </a:lnTo>
                  <a:cubicBezTo>
                    <a:pt x="362" y="25"/>
                    <a:pt x="298" y="0"/>
                    <a:pt x="236"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5" name="Google Shape;25125;p76"/>
            <p:cNvSpPr/>
            <p:nvPr/>
          </p:nvSpPr>
          <p:spPr>
            <a:xfrm>
              <a:off x="6202113" y="3414641"/>
              <a:ext cx="133842" cy="142542"/>
            </a:xfrm>
            <a:custGeom>
              <a:rect b="b" l="l" r="r" t="t"/>
              <a:pathLst>
                <a:path extrusionOk="0" h="5440" w="5108">
                  <a:moveTo>
                    <a:pt x="4469" y="0"/>
                  </a:moveTo>
                  <a:cubicBezTo>
                    <a:pt x="4292" y="0"/>
                    <a:pt x="4119" y="77"/>
                    <a:pt x="3999" y="207"/>
                  </a:cubicBezTo>
                  <a:lnTo>
                    <a:pt x="283" y="4196"/>
                  </a:lnTo>
                  <a:cubicBezTo>
                    <a:pt x="101" y="4388"/>
                    <a:pt x="0" y="4647"/>
                    <a:pt x="0" y="4916"/>
                  </a:cubicBezTo>
                  <a:lnTo>
                    <a:pt x="0" y="5439"/>
                  </a:lnTo>
                  <a:lnTo>
                    <a:pt x="1248" y="5439"/>
                  </a:lnTo>
                  <a:lnTo>
                    <a:pt x="4191" y="1445"/>
                  </a:lnTo>
                  <a:lnTo>
                    <a:pt x="4191" y="2021"/>
                  </a:lnTo>
                  <a:cubicBezTo>
                    <a:pt x="4191" y="2276"/>
                    <a:pt x="4397" y="2482"/>
                    <a:pt x="4652" y="2482"/>
                  </a:cubicBezTo>
                  <a:cubicBezTo>
                    <a:pt x="4901" y="2482"/>
                    <a:pt x="5108" y="2276"/>
                    <a:pt x="5108" y="2021"/>
                  </a:cubicBezTo>
                  <a:lnTo>
                    <a:pt x="5108" y="644"/>
                  </a:lnTo>
                  <a:cubicBezTo>
                    <a:pt x="5108" y="288"/>
                    <a:pt x="4824" y="0"/>
                    <a:pt x="4469"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6" name="Google Shape;25126;p76"/>
            <p:cNvSpPr/>
            <p:nvPr/>
          </p:nvSpPr>
          <p:spPr>
            <a:xfrm>
              <a:off x="6208140" y="3434293"/>
              <a:ext cx="115736" cy="122890"/>
            </a:xfrm>
            <a:custGeom>
              <a:rect b="b" l="l" r="r" t="t"/>
              <a:pathLst>
                <a:path extrusionOk="0" h="4690" w="4417">
                  <a:moveTo>
                    <a:pt x="4181" y="0"/>
                  </a:moveTo>
                  <a:cubicBezTo>
                    <a:pt x="4119" y="0"/>
                    <a:pt x="4056" y="25"/>
                    <a:pt x="4009" y="81"/>
                  </a:cubicBezTo>
                  <a:lnTo>
                    <a:pt x="1" y="4689"/>
                  </a:lnTo>
                  <a:lnTo>
                    <a:pt x="1018" y="4689"/>
                  </a:lnTo>
                  <a:lnTo>
                    <a:pt x="3961" y="695"/>
                  </a:lnTo>
                  <a:lnTo>
                    <a:pt x="3961" y="1271"/>
                  </a:lnTo>
                  <a:cubicBezTo>
                    <a:pt x="3961" y="1526"/>
                    <a:pt x="4162" y="1732"/>
                    <a:pt x="4417" y="1732"/>
                  </a:cubicBezTo>
                  <a:lnTo>
                    <a:pt x="4417" y="234"/>
                  </a:lnTo>
                  <a:cubicBezTo>
                    <a:pt x="4417" y="92"/>
                    <a:pt x="4300" y="0"/>
                    <a:pt x="4181"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7" name="Google Shape;25127;p76"/>
            <p:cNvSpPr/>
            <p:nvPr/>
          </p:nvSpPr>
          <p:spPr>
            <a:xfrm>
              <a:off x="6202113" y="3532631"/>
              <a:ext cx="352712" cy="115239"/>
            </a:xfrm>
            <a:custGeom>
              <a:rect b="b" l="l" r="r" t="t"/>
              <a:pathLst>
                <a:path extrusionOk="0" h="4398" w="13461">
                  <a:moveTo>
                    <a:pt x="480" y="0"/>
                  </a:moveTo>
                  <a:cubicBezTo>
                    <a:pt x="216" y="0"/>
                    <a:pt x="0" y="211"/>
                    <a:pt x="0" y="480"/>
                  </a:cubicBezTo>
                  <a:lnTo>
                    <a:pt x="0" y="3917"/>
                  </a:lnTo>
                  <a:cubicBezTo>
                    <a:pt x="0" y="4181"/>
                    <a:pt x="216" y="4397"/>
                    <a:pt x="480" y="4397"/>
                  </a:cubicBezTo>
                  <a:lnTo>
                    <a:pt x="5146" y="4397"/>
                  </a:lnTo>
                  <a:cubicBezTo>
                    <a:pt x="5338" y="4397"/>
                    <a:pt x="5520" y="4325"/>
                    <a:pt x="5660" y="4195"/>
                  </a:cubicBezTo>
                  <a:lnTo>
                    <a:pt x="6730" y="3211"/>
                  </a:lnTo>
                  <a:lnTo>
                    <a:pt x="7801" y="4195"/>
                  </a:lnTo>
                  <a:cubicBezTo>
                    <a:pt x="7940" y="4325"/>
                    <a:pt x="8127" y="4397"/>
                    <a:pt x="8314" y="4397"/>
                  </a:cubicBezTo>
                  <a:lnTo>
                    <a:pt x="12980" y="4397"/>
                  </a:lnTo>
                  <a:cubicBezTo>
                    <a:pt x="13244" y="4397"/>
                    <a:pt x="13460" y="4181"/>
                    <a:pt x="13460" y="3917"/>
                  </a:cubicBezTo>
                  <a:lnTo>
                    <a:pt x="13460" y="480"/>
                  </a:lnTo>
                  <a:cubicBezTo>
                    <a:pt x="13460" y="211"/>
                    <a:pt x="13244" y="0"/>
                    <a:pt x="12980" y="0"/>
                  </a:cubicBez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8" name="Google Shape;25128;p76"/>
            <p:cNvSpPr/>
            <p:nvPr/>
          </p:nvSpPr>
          <p:spPr>
            <a:xfrm>
              <a:off x="6227399" y="3557890"/>
              <a:ext cx="125798" cy="64799"/>
            </a:xfrm>
            <a:custGeom>
              <a:rect b="b" l="l" r="r" t="t"/>
              <a:pathLst>
                <a:path extrusionOk="0" h="2473" w="4801">
                  <a:moveTo>
                    <a:pt x="115" y="1"/>
                  </a:moveTo>
                  <a:cubicBezTo>
                    <a:pt x="53" y="1"/>
                    <a:pt x="0" y="49"/>
                    <a:pt x="0" y="111"/>
                  </a:cubicBezTo>
                  <a:lnTo>
                    <a:pt x="0" y="2358"/>
                  </a:lnTo>
                  <a:cubicBezTo>
                    <a:pt x="0" y="2420"/>
                    <a:pt x="48" y="2473"/>
                    <a:pt x="115" y="2473"/>
                  </a:cubicBezTo>
                  <a:lnTo>
                    <a:pt x="4056" y="2473"/>
                  </a:lnTo>
                  <a:cubicBezTo>
                    <a:pt x="4085" y="2473"/>
                    <a:pt x="4114" y="2463"/>
                    <a:pt x="4133" y="2444"/>
                  </a:cubicBezTo>
                  <a:lnTo>
                    <a:pt x="4762" y="1863"/>
                  </a:lnTo>
                  <a:cubicBezTo>
                    <a:pt x="4786" y="1844"/>
                    <a:pt x="4800" y="1815"/>
                    <a:pt x="4800" y="1782"/>
                  </a:cubicBezTo>
                  <a:lnTo>
                    <a:pt x="4800" y="111"/>
                  </a:lnTo>
                  <a:cubicBezTo>
                    <a:pt x="4800" y="49"/>
                    <a:pt x="4747" y="1"/>
                    <a:pt x="4690" y="1"/>
                  </a:cubicBezTo>
                  <a:close/>
                </a:path>
              </a:pathLst>
            </a:custGeom>
            <a:solidFill>
              <a:srgbClr val="8498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9" name="Google Shape;25129;p76"/>
            <p:cNvSpPr/>
            <p:nvPr/>
          </p:nvSpPr>
          <p:spPr>
            <a:xfrm>
              <a:off x="6312924" y="3557890"/>
              <a:ext cx="40273" cy="64720"/>
            </a:xfrm>
            <a:custGeom>
              <a:rect b="b" l="l" r="r" t="t"/>
              <a:pathLst>
                <a:path extrusionOk="0" h="2470" w="1537">
                  <a:moveTo>
                    <a:pt x="0" y="1"/>
                  </a:moveTo>
                  <a:cubicBezTo>
                    <a:pt x="63" y="1"/>
                    <a:pt x="111" y="49"/>
                    <a:pt x="111" y="111"/>
                  </a:cubicBezTo>
                  <a:lnTo>
                    <a:pt x="111" y="2358"/>
                  </a:lnTo>
                  <a:cubicBezTo>
                    <a:pt x="111" y="2420"/>
                    <a:pt x="63" y="2468"/>
                    <a:pt x="0" y="2468"/>
                  </a:cubicBezTo>
                  <a:lnTo>
                    <a:pt x="792" y="2468"/>
                  </a:lnTo>
                  <a:cubicBezTo>
                    <a:pt x="796" y="2469"/>
                    <a:pt x="800" y="2469"/>
                    <a:pt x="804" y="2469"/>
                  </a:cubicBezTo>
                  <a:cubicBezTo>
                    <a:pt x="828" y="2469"/>
                    <a:pt x="852" y="2456"/>
                    <a:pt x="869" y="2439"/>
                  </a:cubicBezTo>
                  <a:lnTo>
                    <a:pt x="1498" y="1863"/>
                  </a:lnTo>
                  <a:cubicBezTo>
                    <a:pt x="1522" y="1839"/>
                    <a:pt x="1536" y="1811"/>
                    <a:pt x="1536" y="1782"/>
                  </a:cubicBezTo>
                  <a:lnTo>
                    <a:pt x="1536" y="111"/>
                  </a:lnTo>
                  <a:cubicBezTo>
                    <a:pt x="1536" y="49"/>
                    <a:pt x="1488" y="1"/>
                    <a:pt x="1426" y="1"/>
                  </a:cubicBezTo>
                  <a:close/>
                </a:path>
              </a:pathLst>
            </a:custGeom>
            <a:solidFill>
              <a:srgbClr val="778D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0" name="Google Shape;25130;p76"/>
            <p:cNvSpPr/>
            <p:nvPr/>
          </p:nvSpPr>
          <p:spPr>
            <a:xfrm>
              <a:off x="6398947" y="3532605"/>
              <a:ext cx="155983" cy="115265"/>
            </a:xfrm>
            <a:custGeom>
              <a:rect b="b" l="l" r="r" t="t"/>
              <a:pathLst>
                <a:path extrusionOk="0" h="4399" w="5953">
                  <a:moveTo>
                    <a:pt x="5477" y="1"/>
                  </a:moveTo>
                  <a:cubicBezTo>
                    <a:pt x="5474" y="1"/>
                    <a:pt x="5471" y="1"/>
                    <a:pt x="5468" y="1"/>
                  </a:cubicBezTo>
                  <a:lnTo>
                    <a:pt x="4532" y="1"/>
                  </a:lnTo>
                  <a:lnTo>
                    <a:pt x="4532" y="15"/>
                  </a:lnTo>
                  <a:lnTo>
                    <a:pt x="4532" y="3452"/>
                  </a:lnTo>
                  <a:cubicBezTo>
                    <a:pt x="4532" y="3716"/>
                    <a:pt x="4316" y="3932"/>
                    <a:pt x="4052" y="3932"/>
                  </a:cubicBezTo>
                  <a:lnTo>
                    <a:pt x="1" y="3932"/>
                  </a:lnTo>
                  <a:lnTo>
                    <a:pt x="293" y="4201"/>
                  </a:lnTo>
                  <a:cubicBezTo>
                    <a:pt x="433" y="4326"/>
                    <a:pt x="615" y="4398"/>
                    <a:pt x="807" y="4398"/>
                  </a:cubicBezTo>
                  <a:lnTo>
                    <a:pt x="5473" y="4398"/>
                  </a:lnTo>
                  <a:cubicBezTo>
                    <a:pt x="5737" y="4398"/>
                    <a:pt x="5953" y="4182"/>
                    <a:pt x="5953" y="3918"/>
                  </a:cubicBezTo>
                  <a:lnTo>
                    <a:pt x="5953" y="481"/>
                  </a:lnTo>
                  <a:cubicBezTo>
                    <a:pt x="5953" y="215"/>
                    <a:pt x="5742" y="1"/>
                    <a:pt x="5477"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1" name="Google Shape;25131;p76"/>
            <p:cNvSpPr/>
            <p:nvPr/>
          </p:nvSpPr>
          <p:spPr>
            <a:xfrm>
              <a:off x="6403846" y="3557890"/>
              <a:ext cx="125693" cy="64799"/>
            </a:xfrm>
            <a:custGeom>
              <a:rect b="b" l="l" r="r" t="t"/>
              <a:pathLst>
                <a:path extrusionOk="0" h="2473" w="4797">
                  <a:moveTo>
                    <a:pt x="111" y="1"/>
                  </a:moveTo>
                  <a:cubicBezTo>
                    <a:pt x="49" y="1"/>
                    <a:pt x="1" y="49"/>
                    <a:pt x="1" y="111"/>
                  </a:cubicBezTo>
                  <a:lnTo>
                    <a:pt x="1" y="1782"/>
                  </a:lnTo>
                  <a:cubicBezTo>
                    <a:pt x="1" y="1811"/>
                    <a:pt x="15" y="1844"/>
                    <a:pt x="34" y="1863"/>
                  </a:cubicBezTo>
                  <a:lnTo>
                    <a:pt x="668" y="2444"/>
                  </a:lnTo>
                  <a:cubicBezTo>
                    <a:pt x="687" y="2459"/>
                    <a:pt x="711" y="2473"/>
                    <a:pt x="740" y="2473"/>
                  </a:cubicBezTo>
                  <a:lnTo>
                    <a:pt x="4686" y="2473"/>
                  </a:lnTo>
                  <a:cubicBezTo>
                    <a:pt x="4748" y="2473"/>
                    <a:pt x="4796" y="2420"/>
                    <a:pt x="4796" y="2358"/>
                  </a:cubicBezTo>
                  <a:lnTo>
                    <a:pt x="4796" y="111"/>
                  </a:lnTo>
                  <a:cubicBezTo>
                    <a:pt x="4796" y="49"/>
                    <a:pt x="4748" y="1"/>
                    <a:pt x="4686"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2" name="Google Shape;25132;p76"/>
            <p:cNvSpPr/>
            <p:nvPr/>
          </p:nvSpPr>
          <p:spPr>
            <a:xfrm>
              <a:off x="6489371" y="3557890"/>
              <a:ext cx="40168" cy="64694"/>
            </a:xfrm>
            <a:custGeom>
              <a:rect b="b" l="l" r="r" t="t"/>
              <a:pathLst>
                <a:path extrusionOk="0" h="2469" w="1533">
                  <a:moveTo>
                    <a:pt x="1" y="1"/>
                  </a:moveTo>
                  <a:cubicBezTo>
                    <a:pt x="63" y="1"/>
                    <a:pt x="116" y="49"/>
                    <a:pt x="116" y="111"/>
                  </a:cubicBezTo>
                  <a:lnTo>
                    <a:pt x="116" y="2358"/>
                  </a:lnTo>
                  <a:cubicBezTo>
                    <a:pt x="116" y="2420"/>
                    <a:pt x="63" y="2468"/>
                    <a:pt x="1" y="2468"/>
                  </a:cubicBezTo>
                  <a:lnTo>
                    <a:pt x="1422" y="2468"/>
                  </a:lnTo>
                  <a:cubicBezTo>
                    <a:pt x="1484" y="2468"/>
                    <a:pt x="1532" y="2420"/>
                    <a:pt x="1532" y="2358"/>
                  </a:cubicBezTo>
                  <a:lnTo>
                    <a:pt x="1532" y="111"/>
                  </a:lnTo>
                  <a:cubicBezTo>
                    <a:pt x="1532" y="49"/>
                    <a:pt x="1484" y="1"/>
                    <a:pt x="142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3" name="Google Shape;25133;p76"/>
            <p:cNvSpPr/>
            <p:nvPr/>
          </p:nvSpPr>
          <p:spPr>
            <a:xfrm>
              <a:off x="6202113" y="3635764"/>
              <a:ext cx="155983" cy="12210"/>
            </a:xfrm>
            <a:custGeom>
              <a:rect b="b" l="l" r="r" t="t"/>
              <a:pathLst>
                <a:path extrusionOk="0" h="466" w="5953">
                  <a:moveTo>
                    <a:pt x="0" y="0"/>
                  </a:moveTo>
                  <a:cubicBezTo>
                    <a:pt x="10" y="259"/>
                    <a:pt x="221" y="466"/>
                    <a:pt x="480" y="466"/>
                  </a:cubicBezTo>
                  <a:lnTo>
                    <a:pt x="5146" y="466"/>
                  </a:lnTo>
                  <a:cubicBezTo>
                    <a:pt x="5338" y="466"/>
                    <a:pt x="5520" y="394"/>
                    <a:pt x="5660" y="264"/>
                  </a:cubicBezTo>
                  <a:lnTo>
                    <a:pt x="595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4" name="Google Shape;25134;p76"/>
            <p:cNvSpPr/>
            <p:nvPr/>
          </p:nvSpPr>
          <p:spPr>
            <a:xfrm>
              <a:off x="6196821" y="3527207"/>
              <a:ext cx="363402" cy="126060"/>
            </a:xfrm>
            <a:custGeom>
              <a:rect b="b" l="l" r="r" t="t"/>
              <a:pathLst>
                <a:path extrusionOk="0" h="4811" w="13869">
                  <a:moveTo>
                    <a:pt x="13182" y="409"/>
                  </a:moveTo>
                  <a:cubicBezTo>
                    <a:pt x="13336" y="409"/>
                    <a:pt x="13460" y="533"/>
                    <a:pt x="13460" y="687"/>
                  </a:cubicBezTo>
                  <a:lnTo>
                    <a:pt x="13460" y="4124"/>
                  </a:lnTo>
                  <a:cubicBezTo>
                    <a:pt x="13460" y="4278"/>
                    <a:pt x="13336" y="4402"/>
                    <a:pt x="13182" y="4407"/>
                  </a:cubicBezTo>
                  <a:lnTo>
                    <a:pt x="8516" y="4407"/>
                  </a:lnTo>
                  <a:cubicBezTo>
                    <a:pt x="8377" y="4407"/>
                    <a:pt x="8243" y="4354"/>
                    <a:pt x="8142" y="4258"/>
                  </a:cubicBezTo>
                  <a:lnTo>
                    <a:pt x="7086" y="3289"/>
                  </a:lnTo>
                  <a:cubicBezTo>
                    <a:pt x="7043" y="3244"/>
                    <a:pt x="6986" y="3221"/>
                    <a:pt x="6930" y="3221"/>
                  </a:cubicBezTo>
                  <a:cubicBezTo>
                    <a:pt x="6878" y="3221"/>
                    <a:pt x="6827" y="3240"/>
                    <a:pt x="6788" y="3279"/>
                  </a:cubicBezTo>
                  <a:lnTo>
                    <a:pt x="5727" y="4258"/>
                  </a:lnTo>
                  <a:cubicBezTo>
                    <a:pt x="5622" y="4354"/>
                    <a:pt x="5487" y="4407"/>
                    <a:pt x="5348" y="4407"/>
                  </a:cubicBezTo>
                  <a:lnTo>
                    <a:pt x="682" y="4407"/>
                  </a:lnTo>
                  <a:cubicBezTo>
                    <a:pt x="529" y="4402"/>
                    <a:pt x="404" y="4278"/>
                    <a:pt x="404" y="4124"/>
                  </a:cubicBezTo>
                  <a:lnTo>
                    <a:pt x="404" y="687"/>
                  </a:lnTo>
                  <a:cubicBezTo>
                    <a:pt x="404" y="533"/>
                    <a:pt x="529" y="409"/>
                    <a:pt x="682" y="409"/>
                  </a:cubicBezTo>
                  <a:close/>
                  <a:moveTo>
                    <a:pt x="682" y="1"/>
                  </a:moveTo>
                  <a:cubicBezTo>
                    <a:pt x="303" y="1"/>
                    <a:pt x="1" y="308"/>
                    <a:pt x="1" y="687"/>
                  </a:cubicBezTo>
                  <a:lnTo>
                    <a:pt x="1" y="4124"/>
                  </a:lnTo>
                  <a:cubicBezTo>
                    <a:pt x="1" y="4503"/>
                    <a:pt x="303" y="4810"/>
                    <a:pt x="682" y="4810"/>
                  </a:cubicBezTo>
                  <a:lnTo>
                    <a:pt x="5348" y="4810"/>
                  </a:lnTo>
                  <a:cubicBezTo>
                    <a:pt x="5593" y="4810"/>
                    <a:pt x="5823" y="4719"/>
                    <a:pt x="6001" y="4556"/>
                  </a:cubicBezTo>
                  <a:lnTo>
                    <a:pt x="6932" y="3702"/>
                  </a:lnTo>
                  <a:lnTo>
                    <a:pt x="7868" y="4556"/>
                  </a:lnTo>
                  <a:cubicBezTo>
                    <a:pt x="8041" y="4719"/>
                    <a:pt x="8276" y="4810"/>
                    <a:pt x="8516" y="4810"/>
                  </a:cubicBezTo>
                  <a:lnTo>
                    <a:pt x="13182" y="4810"/>
                  </a:lnTo>
                  <a:cubicBezTo>
                    <a:pt x="13561" y="4810"/>
                    <a:pt x="13868" y="4503"/>
                    <a:pt x="13868" y="4124"/>
                  </a:cubicBezTo>
                  <a:lnTo>
                    <a:pt x="13868" y="687"/>
                  </a:lnTo>
                  <a:cubicBezTo>
                    <a:pt x="13868" y="308"/>
                    <a:pt x="13561" y="1"/>
                    <a:pt x="131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5" name="Google Shape;25135;p76"/>
            <p:cNvSpPr/>
            <p:nvPr/>
          </p:nvSpPr>
          <p:spPr>
            <a:xfrm>
              <a:off x="6222106" y="3552623"/>
              <a:ext cx="136358" cy="75358"/>
            </a:xfrm>
            <a:custGeom>
              <a:rect b="b" l="l" r="r" t="t"/>
              <a:pathLst>
                <a:path extrusionOk="0" h="2876" w="5204">
                  <a:moveTo>
                    <a:pt x="4801" y="403"/>
                  </a:moveTo>
                  <a:lnTo>
                    <a:pt x="4801" y="1940"/>
                  </a:lnTo>
                  <a:lnTo>
                    <a:pt x="4225" y="2468"/>
                  </a:lnTo>
                  <a:lnTo>
                    <a:pt x="408" y="2468"/>
                  </a:lnTo>
                  <a:lnTo>
                    <a:pt x="408" y="403"/>
                  </a:lnTo>
                  <a:close/>
                  <a:moveTo>
                    <a:pt x="317" y="0"/>
                  </a:moveTo>
                  <a:cubicBezTo>
                    <a:pt x="140" y="0"/>
                    <a:pt x="0" y="139"/>
                    <a:pt x="0" y="312"/>
                  </a:cubicBezTo>
                  <a:lnTo>
                    <a:pt x="0" y="2559"/>
                  </a:lnTo>
                  <a:cubicBezTo>
                    <a:pt x="0" y="2736"/>
                    <a:pt x="140" y="2876"/>
                    <a:pt x="317" y="2876"/>
                  </a:cubicBezTo>
                  <a:lnTo>
                    <a:pt x="4258" y="2876"/>
                  </a:lnTo>
                  <a:cubicBezTo>
                    <a:pt x="4340" y="2876"/>
                    <a:pt x="4417" y="2847"/>
                    <a:pt x="4474" y="2794"/>
                  </a:cubicBezTo>
                  <a:lnTo>
                    <a:pt x="5103" y="2213"/>
                  </a:lnTo>
                  <a:cubicBezTo>
                    <a:pt x="5170" y="2156"/>
                    <a:pt x="5204" y="2069"/>
                    <a:pt x="5204" y="1983"/>
                  </a:cubicBezTo>
                  <a:lnTo>
                    <a:pt x="5204" y="312"/>
                  </a:lnTo>
                  <a:cubicBezTo>
                    <a:pt x="5204"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6" name="Google Shape;25136;p76"/>
            <p:cNvSpPr/>
            <p:nvPr/>
          </p:nvSpPr>
          <p:spPr>
            <a:xfrm>
              <a:off x="6398449" y="3552623"/>
              <a:ext cx="136489" cy="75358"/>
            </a:xfrm>
            <a:custGeom>
              <a:rect b="b" l="l" r="r" t="t"/>
              <a:pathLst>
                <a:path extrusionOk="0" h="2876" w="5209">
                  <a:moveTo>
                    <a:pt x="4801" y="403"/>
                  </a:moveTo>
                  <a:lnTo>
                    <a:pt x="4801" y="2468"/>
                  </a:lnTo>
                  <a:lnTo>
                    <a:pt x="984" y="2468"/>
                  </a:lnTo>
                  <a:lnTo>
                    <a:pt x="408" y="1940"/>
                  </a:lnTo>
                  <a:lnTo>
                    <a:pt x="408" y="403"/>
                  </a:lnTo>
                  <a:close/>
                  <a:moveTo>
                    <a:pt x="317" y="0"/>
                  </a:moveTo>
                  <a:cubicBezTo>
                    <a:pt x="144" y="0"/>
                    <a:pt x="0" y="139"/>
                    <a:pt x="0" y="312"/>
                  </a:cubicBezTo>
                  <a:lnTo>
                    <a:pt x="0" y="1983"/>
                  </a:lnTo>
                  <a:cubicBezTo>
                    <a:pt x="0" y="2069"/>
                    <a:pt x="39" y="2156"/>
                    <a:pt x="106" y="2213"/>
                  </a:cubicBezTo>
                  <a:lnTo>
                    <a:pt x="735" y="2794"/>
                  </a:lnTo>
                  <a:cubicBezTo>
                    <a:pt x="792" y="2847"/>
                    <a:pt x="869" y="2876"/>
                    <a:pt x="946" y="2876"/>
                  </a:cubicBezTo>
                  <a:lnTo>
                    <a:pt x="4892" y="2876"/>
                  </a:lnTo>
                  <a:cubicBezTo>
                    <a:pt x="5065" y="2876"/>
                    <a:pt x="5209" y="2736"/>
                    <a:pt x="5209" y="2564"/>
                  </a:cubicBezTo>
                  <a:lnTo>
                    <a:pt x="5209" y="317"/>
                  </a:lnTo>
                  <a:cubicBezTo>
                    <a:pt x="5209" y="139"/>
                    <a:pt x="5065" y="0"/>
                    <a:pt x="48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7" name="Google Shape;25137;p76"/>
            <p:cNvSpPr/>
            <p:nvPr/>
          </p:nvSpPr>
          <p:spPr>
            <a:xfrm>
              <a:off x="6415664" y="3409296"/>
              <a:ext cx="127030" cy="109029"/>
            </a:xfrm>
            <a:custGeom>
              <a:rect b="b" l="l" r="r" t="t"/>
              <a:pathLst>
                <a:path extrusionOk="0" h="4161" w="4848">
                  <a:moveTo>
                    <a:pt x="852" y="1"/>
                  </a:moveTo>
                  <a:cubicBezTo>
                    <a:pt x="419" y="1"/>
                    <a:pt x="1" y="336"/>
                    <a:pt x="1" y="848"/>
                  </a:cubicBezTo>
                  <a:lnTo>
                    <a:pt x="1" y="2230"/>
                  </a:lnTo>
                  <a:cubicBezTo>
                    <a:pt x="1" y="2595"/>
                    <a:pt x="299" y="2893"/>
                    <a:pt x="663" y="2893"/>
                  </a:cubicBezTo>
                  <a:cubicBezTo>
                    <a:pt x="1014" y="2893"/>
                    <a:pt x="1302" y="2619"/>
                    <a:pt x="1321" y="2269"/>
                  </a:cubicBezTo>
                  <a:lnTo>
                    <a:pt x="2641" y="4059"/>
                  </a:lnTo>
                  <a:cubicBezTo>
                    <a:pt x="2687" y="4131"/>
                    <a:pt x="2749" y="4160"/>
                    <a:pt x="2810" y="4160"/>
                  </a:cubicBezTo>
                  <a:cubicBezTo>
                    <a:pt x="2961" y="4160"/>
                    <a:pt x="3104" y="3980"/>
                    <a:pt x="2968" y="3819"/>
                  </a:cubicBezTo>
                  <a:lnTo>
                    <a:pt x="1283" y="1534"/>
                  </a:lnTo>
                  <a:cubicBezTo>
                    <a:pt x="1241" y="1476"/>
                    <a:pt x="1181" y="1450"/>
                    <a:pt x="1122" y="1450"/>
                  </a:cubicBezTo>
                  <a:cubicBezTo>
                    <a:pt x="1019" y="1450"/>
                    <a:pt x="918" y="1529"/>
                    <a:pt x="918" y="1654"/>
                  </a:cubicBezTo>
                  <a:lnTo>
                    <a:pt x="918" y="2230"/>
                  </a:lnTo>
                  <a:cubicBezTo>
                    <a:pt x="911" y="2393"/>
                    <a:pt x="786" y="2475"/>
                    <a:pt x="661" y="2475"/>
                  </a:cubicBezTo>
                  <a:cubicBezTo>
                    <a:pt x="536" y="2475"/>
                    <a:pt x="411" y="2393"/>
                    <a:pt x="404" y="2230"/>
                  </a:cubicBezTo>
                  <a:lnTo>
                    <a:pt x="404" y="848"/>
                  </a:lnTo>
                  <a:cubicBezTo>
                    <a:pt x="404" y="582"/>
                    <a:pt x="619" y="409"/>
                    <a:pt x="844" y="409"/>
                  </a:cubicBezTo>
                  <a:cubicBezTo>
                    <a:pt x="956" y="409"/>
                    <a:pt x="1071" y="452"/>
                    <a:pt x="1163" y="550"/>
                  </a:cubicBezTo>
                  <a:lnTo>
                    <a:pt x="4408" y="4030"/>
                  </a:lnTo>
                  <a:cubicBezTo>
                    <a:pt x="4453" y="4080"/>
                    <a:pt x="4506" y="4100"/>
                    <a:pt x="4556" y="4100"/>
                  </a:cubicBezTo>
                  <a:cubicBezTo>
                    <a:pt x="4712" y="4100"/>
                    <a:pt x="4848" y="3904"/>
                    <a:pt x="4710" y="3752"/>
                  </a:cubicBezTo>
                  <a:lnTo>
                    <a:pt x="1460" y="272"/>
                  </a:lnTo>
                  <a:cubicBezTo>
                    <a:pt x="1287" y="84"/>
                    <a:pt x="1068" y="1"/>
                    <a:pt x="85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8" name="Google Shape;25138;p76"/>
            <p:cNvSpPr/>
            <p:nvPr/>
          </p:nvSpPr>
          <p:spPr>
            <a:xfrm>
              <a:off x="6214848" y="3409427"/>
              <a:ext cx="126532" cy="108478"/>
            </a:xfrm>
            <a:custGeom>
              <a:rect b="b" l="l" r="r" t="t"/>
              <a:pathLst>
                <a:path extrusionOk="0" h="4140" w="4829">
                  <a:moveTo>
                    <a:pt x="3976" y="0"/>
                  </a:moveTo>
                  <a:cubicBezTo>
                    <a:pt x="3759" y="0"/>
                    <a:pt x="3538" y="84"/>
                    <a:pt x="3364" y="271"/>
                  </a:cubicBezTo>
                  <a:lnTo>
                    <a:pt x="138" y="3732"/>
                  </a:lnTo>
                  <a:cubicBezTo>
                    <a:pt x="0" y="3885"/>
                    <a:pt x="137" y="4079"/>
                    <a:pt x="293" y="4079"/>
                  </a:cubicBezTo>
                  <a:cubicBezTo>
                    <a:pt x="343" y="4079"/>
                    <a:pt x="395" y="4059"/>
                    <a:pt x="441" y="4011"/>
                  </a:cubicBezTo>
                  <a:lnTo>
                    <a:pt x="436" y="4011"/>
                  </a:lnTo>
                  <a:lnTo>
                    <a:pt x="3662" y="545"/>
                  </a:lnTo>
                  <a:cubicBezTo>
                    <a:pt x="3752" y="450"/>
                    <a:pt x="3866" y="407"/>
                    <a:pt x="3978" y="407"/>
                  </a:cubicBezTo>
                  <a:cubicBezTo>
                    <a:pt x="4203" y="407"/>
                    <a:pt x="4420" y="581"/>
                    <a:pt x="4420" y="847"/>
                  </a:cubicBezTo>
                  <a:lnTo>
                    <a:pt x="4420" y="2225"/>
                  </a:lnTo>
                  <a:cubicBezTo>
                    <a:pt x="4413" y="2388"/>
                    <a:pt x="4288" y="2470"/>
                    <a:pt x="4163" y="2470"/>
                  </a:cubicBezTo>
                  <a:cubicBezTo>
                    <a:pt x="4038" y="2470"/>
                    <a:pt x="3914" y="2388"/>
                    <a:pt x="3906" y="2225"/>
                  </a:cubicBezTo>
                  <a:lnTo>
                    <a:pt x="3906" y="1649"/>
                  </a:lnTo>
                  <a:cubicBezTo>
                    <a:pt x="3906" y="1524"/>
                    <a:pt x="3806" y="1445"/>
                    <a:pt x="3703" y="1445"/>
                  </a:cubicBezTo>
                  <a:cubicBezTo>
                    <a:pt x="3643" y="1445"/>
                    <a:pt x="3584" y="1471"/>
                    <a:pt x="3542" y="1529"/>
                  </a:cubicBezTo>
                  <a:lnTo>
                    <a:pt x="1866" y="3800"/>
                  </a:lnTo>
                  <a:cubicBezTo>
                    <a:pt x="1732" y="3957"/>
                    <a:pt x="1878" y="4140"/>
                    <a:pt x="2028" y="4140"/>
                  </a:cubicBezTo>
                  <a:cubicBezTo>
                    <a:pt x="2088" y="4140"/>
                    <a:pt x="2149" y="4111"/>
                    <a:pt x="2193" y="4040"/>
                  </a:cubicBezTo>
                  <a:lnTo>
                    <a:pt x="3503" y="2264"/>
                  </a:lnTo>
                  <a:cubicBezTo>
                    <a:pt x="3527" y="2613"/>
                    <a:pt x="3819" y="2883"/>
                    <a:pt x="4167" y="2883"/>
                  </a:cubicBezTo>
                  <a:cubicBezTo>
                    <a:pt x="4173" y="2883"/>
                    <a:pt x="4179" y="2883"/>
                    <a:pt x="4185" y="2883"/>
                  </a:cubicBezTo>
                  <a:cubicBezTo>
                    <a:pt x="4540" y="2868"/>
                    <a:pt x="4823" y="2580"/>
                    <a:pt x="4828" y="2225"/>
                  </a:cubicBezTo>
                  <a:lnTo>
                    <a:pt x="4828" y="847"/>
                  </a:lnTo>
                  <a:cubicBezTo>
                    <a:pt x="4828" y="335"/>
                    <a:pt x="4410" y="0"/>
                    <a:pt x="397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39" name="Google Shape;25139;p76"/>
          <p:cNvGrpSpPr/>
          <p:nvPr/>
        </p:nvGrpSpPr>
        <p:grpSpPr>
          <a:xfrm>
            <a:off x="5818221" y="1502697"/>
            <a:ext cx="252723" cy="363402"/>
            <a:chOff x="5818221" y="1502697"/>
            <a:chExt cx="252723" cy="363402"/>
          </a:xfrm>
        </p:grpSpPr>
        <p:sp>
          <p:nvSpPr>
            <p:cNvPr id="25140" name="Google Shape;25140;p76"/>
            <p:cNvSpPr/>
            <p:nvPr/>
          </p:nvSpPr>
          <p:spPr>
            <a:xfrm>
              <a:off x="5861114" y="1528559"/>
              <a:ext cx="203043" cy="322448"/>
            </a:xfrm>
            <a:custGeom>
              <a:rect b="b" l="l" r="r" t="t"/>
              <a:pathLst>
                <a:path extrusionOk="0" h="12306" w="7749">
                  <a:moveTo>
                    <a:pt x="1427" y="1"/>
                  </a:moveTo>
                  <a:cubicBezTo>
                    <a:pt x="970" y="1"/>
                    <a:pt x="462" y="17"/>
                    <a:pt x="1" y="21"/>
                  </a:cubicBezTo>
                  <a:lnTo>
                    <a:pt x="1" y="1749"/>
                  </a:lnTo>
                  <a:cubicBezTo>
                    <a:pt x="332" y="1746"/>
                    <a:pt x="773" y="1705"/>
                    <a:pt x="1238" y="1705"/>
                  </a:cubicBezTo>
                  <a:cubicBezTo>
                    <a:pt x="2159" y="1705"/>
                    <a:pt x="3173" y="1866"/>
                    <a:pt x="3620" y="2801"/>
                  </a:cubicBezTo>
                  <a:cubicBezTo>
                    <a:pt x="3803" y="3184"/>
                    <a:pt x="4069" y="3839"/>
                    <a:pt x="4870" y="3839"/>
                  </a:cubicBezTo>
                  <a:cubicBezTo>
                    <a:pt x="5161" y="3839"/>
                    <a:pt x="5523" y="3753"/>
                    <a:pt x="5977" y="3535"/>
                  </a:cubicBezTo>
                  <a:cubicBezTo>
                    <a:pt x="6235" y="3407"/>
                    <a:pt x="6457" y="3339"/>
                    <a:pt x="6622" y="3339"/>
                  </a:cubicBezTo>
                  <a:cubicBezTo>
                    <a:pt x="6724" y="3339"/>
                    <a:pt x="6805" y="3365"/>
                    <a:pt x="6860" y="3420"/>
                  </a:cubicBezTo>
                  <a:cubicBezTo>
                    <a:pt x="7004" y="3564"/>
                    <a:pt x="7004" y="3842"/>
                    <a:pt x="6543" y="4375"/>
                  </a:cubicBezTo>
                  <a:cubicBezTo>
                    <a:pt x="6140" y="4845"/>
                    <a:pt x="1556" y="10414"/>
                    <a:pt x="1210" y="12305"/>
                  </a:cubicBezTo>
                  <a:lnTo>
                    <a:pt x="3169" y="12305"/>
                  </a:lnTo>
                  <a:cubicBezTo>
                    <a:pt x="3457" y="10611"/>
                    <a:pt x="3903" y="9228"/>
                    <a:pt x="7004" y="4874"/>
                  </a:cubicBezTo>
                  <a:cubicBezTo>
                    <a:pt x="7623" y="4005"/>
                    <a:pt x="7748" y="3569"/>
                    <a:pt x="7427" y="3060"/>
                  </a:cubicBezTo>
                  <a:cubicBezTo>
                    <a:pt x="7273" y="2815"/>
                    <a:pt x="7019" y="2657"/>
                    <a:pt x="6735" y="2623"/>
                  </a:cubicBezTo>
                  <a:cubicBezTo>
                    <a:pt x="6674" y="2615"/>
                    <a:pt x="6611" y="2611"/>
                    <a:pt x="6546" y="2611"/>
                  </a:cubicBezTo>
                  <a:cubicBezTo>
                    <a:pt x="6299" y="2611"/>
                    <a:pt x="6022" y="2669"/>
                    <a:pt x="5718" y="2791"/>
                  </a:cubicBezTo>
                  <a:cubicBezTo>
                    <a:pt x="5348" y="2939"/>
                    <a:pt x="5084" y="3012"/>
                    <a:pt x="4917" y="3012"/>
                  </a:cubicBezTo>
                  <a:cubicBezTo>
                    <a:pt x="4856" y="3012"/>
                    <a:pt x="4808" y="3002"/>
                    <a:pt x="4772" y="2983"/>
                  </a:cubicBezTo>
                  <a:cubicBezTo>
                    <a:pt x="4642" y="2906"/>
                    <a:pt x="4513" y="2594"/>
                    <a:pt x="4354" y="2201"/>
                  </a:cubicBezTo>
                  <a:cubicBezTo>
                    <a:pt x="4268" y="1994"/>
                    <a:pt x="4172" y="1759"/>
                    <a:pt x="4052" y="1490"/>
                  </a:cubicBezTo>
                  <a:cubicBezTo>
                    <a:pt x="3649" y="602"/>
                    <a:pt x="3058" y="247"/>
                    <a:pt x="2641" y="103"/>
                  </a:cubicBezTo>
                  <a:cubicBezTo>
                    <a:pt x="2396" y="21"/>
                    <a:pt x="1944" y="1"/>
                    <a:pt x="142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1" name="Google Shape;25141;p76"/>
            <p:cNvSpPr/>
            <p:nvPr/>
          </p:nvSpPr>
          <p:spPr>
            <a:xfrm>
              <a:off x="5860983" y="1548263"/>
              <a:ext cx="195497" cy="302744"/>
            </a:xfrm>
            <a:custGeom>
              <a:rect b="b" l="l" r="r" t="t"/>
              <a:pathLst>
                <a:path extrusionOk="0" h="11554" w="7461">
                  <a:moveTo>
                    <a:pt x="1037" y="1"/>
                  </a:moveTo>
                  <a:cubicBezTo>
                    <a:pt x="450" y="1"/>
                    <a:pt x="14" y="102"/>
                    <a:pt x="1" y="109"/>
                  </a:cubicBezTo>
                  <a:lnTo>
                    <a:pt x="1" y="997"/>
                  </a:lnTo>
                  <a:cubicBezTo>
                    <a:pt x="333" y="994"/>
                    <a:pt x="774" y="953"/>
                    <a:pt x="1239" y="953"/>
                  </a:cubicBezTo>
                  <a:cubicBezTo>
                    <a:pt x="2160" y="953"/>
                    <a:pt x="3175" y="1114"/>
                    <a:pt x="3625" y="2049"/>
                  </a:cubicBezTo>
                  <a:cubicBezTo>
                    <a:pt x="3805" y="2432"/>
                    <a:pt x="4069" y="3087"/>
                    <a:pt x="4870" y="3087"/>
                  </a:cubicBezTo>
                  <a:cubicBezTo>
                    <a:pt x="5161" y="3087"/>
                    <a:pt x="5523" y="3001"/>
                    <a:pt x="5977" y="2783"/>
                  </a:cubicBezTo>
                  <a:cubicBezTo>
                    <a:pt x="6238" y="2655"/>
                    <a:pt x="6459" y="2587"/>
                    <a:pt x="6624" y="2587"/>
                  </a:cubicBezTo>
                  <a:cubicBezTo>
                    <a:pt x="6725" y="2587"/>
                    <a:pt x="6805" y="2613"/>
                    <a:pt x="6860" y="2668"/>
                  </a:cubicBezTo>
                  <a:cubicBezTo>
                    <a:pt x="7004" y="2812"/>
                    <a:pt x="7009" y="3090"/>
                    <a:pt x="6544" y="3623"/>
                  </a:cubicBezTo>
                  <a:cubicBezTo>
                    <a:pt x="6140" y="4093"/>
                    <a:pt x="1556" y="9662"/>
                    <a:pt x="1211" y="11553"/>
                  </a:cubicBezTo>
                  <a:lnTo>
                    <a:pt x="2089" y="11553"/>
                  </a:lnTo>
                  <a:cubicBezTo>
                    <a:pt x="2089" y="11553"/>
                    <a:pt x="3207" y="7833"/>
                    <a:pt x="6731" y="3916"/>
                  </a:cubicBezTo>
                  <a:cubicBezTo>
                    <a:pt x="7254" y="3330"/>
                    <a:pt x="7460" y="2725"/>
                    <a:pt x="7158" y="2457"/>
                  </a:cubicBezTo>
                  <a:cubicBezTo>
                    <a:pt x="7018" y="2333"/>
                    <a:pt x="6854" y="2287"/>
                    <a:pt x="6674" y="2287"/>
                  </a:cubicBezTo>
                  <a:cubicBezTo>
                    <a:pt x="6166" y="2287"/>
                    <a:pt x="5528" y="2649"/>
                    <a:pt x="4926" y="2663"/>
                  </a:cubicBezTo>
                  <a:cubicBezTo>
                    <a:pt x="4916" y="2663"/>
                    <a:pt x="4907" y="2664"/>
                    <a:pt x="4897" y="2664"/>
                  </a:cubicBezTo>
                  <a:cubicBezTo>
                    <a:pt x="4812" y="2664"/>
                    <a:pt x="4731" y="2644"/>
                    <a:pt x="4657" y="2605"/>
                  </a:cubicBezTo>
                  <a:cubicBezTo>
                    <a:pt x="4446" y="2485"/>
                    <a:pt x="4139" y="2183"/>
                    <a:pt x="3923" y="1722"/>
                  </a:cubicBezTo>
                  <a:cubicBezTo>
                    <a:pt x="3644" y="1117"/>
                    <a:pt x="3246" y="623"/>
                    <a:pt x="2761" y="373"/>
                  </a:cubicBezTo>
                  <a:cubicBezTo>
                    <a:pt x="2195" y="80"/>
                    <a:pt x="1557" y="1"/>
                    <a:pt x="103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2" name="Google Shape;25142;p76"/>
            <p:cNvSpPr/>
            <p:nvPr/>
          </p:nvSpPr>
          <p:spPr>
            <a:xfrm>
              <a:off x="5848039" y="1536393"/>
              <a:ext cx="23661" cy="306805"/>
            </a:xfrm>
            <a:custGeom>
              <a:rect b="b" l="l" r="r" t="t"/>
              <a:pathLst>
                <a:path extrusionOk="0" h="11709" w="903">
                  <a:moveTo>
                    <a:pt x="0" y="1"/>
                  </a:moveTo>
                  <a:lnTo>
                    <a:pt x="0" y="11708"/>
                  </a:lnTo>
                  <a:lnTo>
                    <a:pt x="903" y="11708"/>
                  </a:lnTo>
                  <a:lnTo>
                    <a:pt x="903"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3" name="Google Shape;25143;p76"/>
            <p:cNvSpPr/>
            <p:nvPr/>
          </p:nvSpPr>
          <p:spPr>
            <a:xfrm>
              <a:off x="5859856" y="1536393"/>
              <a:ext cx="11844" cy="306805"/>
            </a:xfrm>
            <a:custGeom>
              <a:rect b="b" l="l" r="r" t="t"/>
              <a:pathLst>
                <a:path extrusionOk="0" h="11709" w="452">
                  <a:moveTo>
                    <a:pt x="1" y="1"/>
                  </a:moveTo>
                  <a:lnTo>
                    <a:pt x="1" y="11708"/>
                  </a:lnTo>
                  <a:lnTo>
                    <a:pt x="452" y="11708"/>
                  </a:lnTo>
                  <a:lnTo>
                    <a:pt x="452" y="1"/>
                  </a:lnTo>
                  <a:close/>
                </a:path>
              </a:pathLst>
            </a:custGeom>
            <a:solidFill>
              <a:srgbClr val="AABC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4" name="Google Shape;25144;p76"/>
            <p:cNvSpPr/>
            <p:nvPr/>
          </p:nvSpPr>
          <p:spPr>
            <a:xfrm>
              <a:off x="5840624" y="1547477"/>
              <a:ext cx="38518" cy="17110"/>
            </a:xfrm>
            <a:custGeom>
              <a:rect b="b" l="l" r="r" t="t"/>
              <a:pathLst>
                <a:path extrusionOk="0" h="653" w="1470">
                  <a:moveTo>
                    <a:pt x="91" y="0"/>
                  </a:moveTo>
                  <a:cubicBezTo>
                    <a:pt x="43" y="0"/>
                    <a:pt x="0" y="38"/>
                    <a:pt x="0" y="91"/>
                  </a:cubicBezTo>
                  <a:lnTo>
                    <a:pt x="0" y="562"/>
                  </a:lnTo>
                  <a:cubicBezTo>
                    <a:pt x="0" y="610"/>
                    <a:pt x="43" y="653"/>
                    <a:pt x="91" y="653"/>
                  </a:cubicBezTo>
                  <a:lnTo>
                    <a:pt x="1383" y="653"/>
                  </a:lnTo>
                  <a:cubicBezTo>
                    <a:pt x="1431" y="653"/>
                    <a:pt x="1469" y="610"/>
                    <a:pt x="1469" y="562"/>
                  </a:cubicBezTo>
                  <a:lnTo>
                    <a:pt x="1469" y="91"/>
                  </a:lnTo>
                  <a:cubicBezTo>
                    <a:pt x="1469" y="38"/>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5" name="Google Shape;25145;p76"/>
            <p:cNvSpPr/>
            <p:nvPr/>
          </p:nvSpPr>
          <p:spPr>
            <a:xfrm>
              <a:off x="5840991" y="1507964"/>
              <a:ext cx="37889" cy="39540"/>
            </a:xfrm>
            <a:custGeom>
              <a:rect b="b" l="l" r="r" t="t"/>
              <a:pathLst>
                <a:path extrusionOk="0" h="1509" w="1446">
                  <a:moveTo>
                    <a:pt x="29" y="1"/>
                  </a:moveTo>
                  <a:cubicBezTo>
                    <a:pt x="10" y="6"/>
                    <a:pt x="1" y="20"/>
                    <a:pt x="5" y="39"/>
                  </a:cubicBezTo>
                  <a:lnTo>
                    <a:pt x="241" y="1508"/>
                  </a:lnTo>
                  <a:lnTo>
                    <a:pt x="1205" y="1508"/>
                  </a:lnTo>
                  <a:lnTo>
                    <a:pt x="1441" y="39"/>
                  </a:lnTo>
                  <a:cubicBezTo>
                    <a:pt x="1445" y="20"/>
                    <a:pt x="1436" y="6"/>
                    <a:pt x="1417"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6" name="Google Shape;25146;p76"/>
            <p:cNvSpPr/>
            <p:nvPr/>
          </p:nvSpPr>
          <p:spPr>
            <a:xfrm>
              <a:off x="5840624" y="1781544"/>
              <a:ext cx="38622" cy="17005"/>
            </a:xfrm>
            <a:custGeom>
              <a:rect b="b" l="l" r="r" t="t"/>
              <a:pathLst>
                <a:path extrusionOk="0" h="649" w="1474">
                  <a:moveTo>
                    <a:pt x="91" y="0"/>
                  </a:moveTo>
                  <a:cubicBezTo>
                    <a:pt x="43" y="0"/>
                    <a:pt x="0" y="39"/>
                    <a:pt x="0" y="92"/>
                  </a:cubicBezTo>
                  <a:lnTo>
                    <a:pt x="0" y="562"/>
                  </a:lnTo>
                  <a:cubicBezTo>
                    <a:pt x="0" y="610"/>
                    <a:pt x="43" y="648"/>
                    <a:pt x="91" y="648"/>
                  </a:cubicBezTo>
                  <a:lnTo>
                    <a:pt x="1383" y="648"/>
                  </a:lnTo>
                  <a:cubicBezTo>
                    <a:pt x="1431" y="648"/>
                    <a:pt x="1469" y="610"/>
                    <a:pt x="1469" y="562"/>
                  </a:cubicBezTo>
                  <a:lnTo>
                    <a:pt x="1469" y="92"/>
                  </a:lnTo>
                  <a:cubicBezTo>
                    <a:pt x="1474" y="39"/>
                    <a:pt x="1431" y="0"/>
                    <a:pt x="13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7" name="Google Shape;25147;p76"/>
            <p:cNvSpPr/>
            <p:nvPr/>
          </p:nvSpPr>
          <p:spPr>
            <a:xfrm>
              <a:off x="5840991" y="1798523"/>
              <a:ext cx="37889" cy="39513"/>
            </a:xfrm>
            <a:custGeom>
              <a:rect b="b" l="l" r="r" t="t"/>
              <a:pathLst>
                <a:path extrusionOk="0" h="1508" w="1446">
                  <a:moveTo>
                    <a:pt x="241" y="0"/>
                  </a:moveTo>
                  <a:lnTo>
                    <a:pt x="5" y="1474"/>
                  </a:lnTo>
                  <a:cubicBezTo>
                    <a:pt x="1" y="1488"/>
                    <a:pt x="10" y="1508"/>
                    <a:pt x="29" y="1508"/>
                  </a:cubicBezTo>
                  <a:lnTo>
                    <a:pt x="1417" y="1508"/>
                  </a:lnTo>
                  <a:cubicBezTo>
                    <a:pt x="1436" y="1508"/>
                    <a:pt x="1445" y="1488"/>
                    <a:pt x="1441" y="1474"/>
                  </a:cubicBezTo>
                  <a:lnTo>
                    <a:pt x="1205" y="0"/>
                  </a:ln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8" name="Google Shape;25148;p76"/>
            <p:cNvSpPr/>
            <p:nvPr/>
          </p:nvSpPr>
          <p:spPr>
            <a:xfrm>
              <a:off x="5859856" y="1547477"/>
              <a:ext cx="19285" cy="17110"/>
            </a:xfrm>
            <a:custGeom>
              <a:rect b="b" l="l" r="r" t="t"/>
              <a:pathLst>
                <a:path extrusionOk="0" h="653" w="736">
                  <a:moveTo>
                    <a:pt x="1" y="0"/>
                  </a:moveTo>
                  <a:lnTo>
                    <a:pt x="1" y="653"/>
                  </a:lnTo>
                  <a:lnTo>
                    <a:pt x="649" y="653"/>
                  </a:lnTo>
                  <a:cubicBezTo>
                    <a:pt x="697" y="653"/>
                    <a:pt x="735" y="610"/>
                    <a:pt x="735" y="562"/>
                  </a:cubicBezTo>
                  <a:lnTo>
                    <a:pt x="735" y="91"/>
                  </a:lnTo>
                  <a:cubicBezTo>
                    <a:pt x="735" y="38"/>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9" name="Google Shape;25149;p76"/>
            <p:cNvSpPr/>
            <p:nvPr/>
          </p:nvSpPr>
          <p:spPr>
            <a:xfrm>
              <a:off x="5859856" y="1781544"/>
              <a:ext cx="19390" cy="17005"/>
            </a:xfrm>
            <a:custGeom>
              <a:rect b="b" l="l" r="r" t="t"/>
              <a:pathLst>
                <a:path extrusionOk="0" h="649" w="740">
                  <a:moveTo>
                    <a:pt x="1" y="0"/>
                  </a:moveTo>
                  <a:lnTo>
                    <a:pt x="1" y="648"/>
                  </a:lnTo>
                  <a:lnTo>
                    <a:pt x="649" y="648"/>
                  </a:lnTo>
                  <a:cubicBezTo>
                    <a:pt x="697" y="648"/>
                    <a:pt x="735" y="610"/>
                    <a:pt x="735" y="562"/>
                  </a:cubicBezTo>
                  <a:lnTo>
                    <a:pt x="735" y="92"/>
                  </a:lnTo>
                  <a:cubicBezTo>
                    <a:pt x="740" y="39"/>
                    <a:pt x="697" y="0"/>
                    <a:pt x="64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0" name="Google Shape;25150;p76"/>
            <p:cNvSpPr/>
            <p:nvPr/>
          </p:nvSpPr>
          <p:spPr>
            <a:xfrm>
              <a:off x="5859856" y="1507964"/>
              <a:ext cx="19023" cy="39540"/>
            </a:xfrm>
            <a:custGeom>
              <a:rect b="b" l="l" r="r" t="t"/>
              <a:pathLst>
                <a:path extrusionOk="0" h="1509" w="726">
                  <a:moveTo>
                    <a:pt x="1" y="1"/>
                  </a:moveTo>
                  <a:lnTo>
                    <a:pt x="1" y="1508"/>
                  </a:lnTo>
                  <a:lnTo>
                    <a:pt x="485" y="1508"/>
                  </a:lnTo>
                  <a:lnTo>
                    <a:pt x="721" y="39"/>
                  </a:lnTo>
                  <a:cubicBezTo>
                    <a:pt x="725" y="20"/>
                    <a:pt x="711" y="6"/>
                    <a:pt x="697"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1" name="Google Shape;25151;p76"/>
            <p:cNvSpPr/>
            <p:nvPr/>
          </p:nvSpPr>
          <p:spPr>
            <a:xfrm>
              <a:off x="5859856" y="1798523"/>
              <a:ext cx="19023" cy="39513"/>
            </a:xfrm>
            <a:custGeom>
              <a:rect b="b" l="l" r="r" t="t"/>
              <a:pathLst>
                <a:path extrusionOk="0" h="1508" w="726">
                  <a:moveTo>
                    <a:pt x="1" y="0"/>
                  </a:moveTo>
                  <a:lnTo>
                    <a:pt x="1" y="1508"/>
                  </a:lnTo>
                  <a:lnTo>
                    <a:pt x="697" y="1508"/>
                  </a:lnTo>
                  <a:cubicBezTo>
                    <a:pt x="711" y="1508"/>
                    <a:pt x="725" y="1488"/>
                    <a:pt x="721" y="1474"/>
                  </a:cubicBezTo>
                  <a:lnTo>
                    <a:pt x="485"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2" name="Google Shape;25152;p76"/>
            <p:cNvSpPr/>
            <p:nvPr/>
          </p:nvSpPr>
          <p:spPr>
            <a:xfrm>
              <a:off x="5823645" y="1836753"/>
              <a:ext cx="138244" cy="24054"/>
            </a:xfrm>
            <a:custGeom>
              <a:rect b="b" l="l" r="r" t="t"/>
              <a:pathLst>
                <a:path extrusionOk="0" h="918" w="5276">
                  <a:moveTo>
                    <a:pt x="245" y="1"/>
                  </a:moveTo>
                  <a:cubicBezTo>
                    <a:pt x="111" y="1"/>
                    <a:pt x="0" y="111"/>
                    <a:pt x="0" y="245"/>
                  </a:cubicBezTo>
                  <a:lnTo>
                    <a:pt x="0" y="673"/>
                  </a:lnTo>
                  <a:cubicBezTo>
                    <a:pt x="0" y="807"/>
                    <a:pt x="111" y="917"/>
                    <a:pt x="245" y="917"/>
                  </a:cubicBezTo>
                  <a:lnTo>
                    <a:pt x="5031" y="917"/>
                  </a:lnTo>
                  <a:cubicBezTo>
                    <a:pt x="5165" y="917"/>
                    <a:pt x="5276" y="807"/>
                    <a:pt x="5276" y="673"/>
                  </a:cubicBezTo>
                  <a:lnTo>
                    <a:pt x="5276" y="245"/>
                  </a:lnTo>
                  <a:cubicBezTo>
                    <a:pt x="5276" y="111"/>
                    <a:pt x="5165" y="1"/>
                    <a:pt x="503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3" name="Google Shape;25153;p76"/>
            <p:cNvSpPr/>
            <p:nvPr/>
          </p:nvSpPr>
          <p:spPr>
            <a:xfrm>
              <a:off x="5823645" y="1843041"/>
              <a:ext cx="138244" cy="17765"/>
            </a:xfrm>
            <a:custGeom>
              <a:rect b="b" l="l" r="r" t="t"/>
              <a:pathLst>
                <a:path extrusionOk="0" h="678" w="5276">
                  <a:moveTo>
                    <a:pt x="0" y="1"/>
                  </a:moveTo>
                  <a:lnTo>
                    <a:pt x="0" y="5"/>
                  </a:lnTo>
                  <a:lnTo>
                    <a:pt x="0" y="433"/>
                  </a:lnTo>
                  <a:cubicBezTo>
                    <a:pt x="0" y="567"/>
                    <a:pt x="111" y="677"/>
                    <a:pt x="245" y="677"/>
                  </a:cubicBezTo>
                  <a:lnTo>
                    <a:pt x="5031" y="677"/>
                  </a:lnTo>
                  <a:cubicBezTo>
                    <a:pt x="5165" y="673"/>
                    <a:pt x="5276" y="567"/>
                    <a:pt x="5276" y="433"/>
                  </a:cubicBezTo>
                  <a:lnTo>
                    <a:pt x="5276" y="5"/>
                  </a:lnTo>
                  <a:lnTo>
                    <a:pt x="5276" y="1"/>
                  </a:lnTo>
                  <a:cubicBezTo>
                    <a:pt x="5271" y="130"/>
                    <a:pt x="5160" y="236"/>
                    <a:pt x="5031" y="236"/>
                  </a:cubicBezTo>
                  <a:lnTo>
                    <a:pt x="245" y="236"/>
                  </a:lnTo>
                  <a:cubicBezTo>
                    <a:pt x="111" y="236"/>
                    <a:pt x="5" y="130"/>
                    <a:pt x="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4" name="Google Shape;25154;p76"/>
            <p:cNvSpPr/>
            <p:nvPr/>
          </p:nvSpPr>
          <p:spPr>
            <a:xfrm>
              <a:off x="5818221" y="1502697"/>
              <a:ext cx="252723" cy="363402"/>
            </a:xfrm>
            <a:custGeom>
              <a:rect b="b" l="l" r="r" t="t"/>
              <a:pathLst>
                <a:path extrusionOk="0" h="13869" w="9645">
                  <a:moveTo>
                    <a:pt x="1105" y="403"/>
                  </a:moveTo>
                  <a:lnTo>
                    <a:pt x="2074" y="408"/>
                  </a:lnTo>
                  <a:lnTo>
                    <a:pt x="1983" y="970"/>
                  </a:lnTo>
                  <a:lnTo>
                    <a:pt x="1964" y="1090"/>
                  </a:lnTo>
                  <a:lnTo>
                    <a:pt x="1902" y="1507"/>
                  </a:lnTo>
                  <a:lnTo>
                    <a:pt x="1282" y="1507"/>
                  </a:lnTo>
                  <a:lnTo>
                    <a:pt x="1105" y="403"/>
                  </a:lnTo>
                  <a:close/>
                  <a:moveTo>
                    <a:pt x="2122" y="1915"/>
                  </a:moveTo>
                  <a:lnTo>
                    <a:pt x="2122" y="2156"/>
                  </a:lnTo>
                  <a:lnTo>
                    <a:pt x="1057" y="2156"/>
                  </a:lnTo>
                  <a:lnTo>
                    <a:pt x="1057" y="1915"/>
                  </a:lnTo>
                  <a:close/>
                  <a:moveTo>
                    <a:pt x="8254" y="4530"/>
                  </a:moveTo>
                  <a:cubicBezTo>
                    <a:pt x="8307" y="4530"/>
                    <a:pt x="8336" y="4541"/>
                    <a:pt x="8348" y="4551"/>
                  </a:cubicBezTo>
                  <a:cubicBezTo>
                    <a:pt x="8435" y="4637"/>
                    <a:pt x="8310" y="4892"/>
                    <a:pt x="8017" y="5232"/>
                  </a:cubicBezTo>
                  <a:cubicBezTo>
                    <a:pt x="8012" y="5242"/>
                    <a:pt x="7864" y="5415"/>
                    <a:pt x="7624" y="5712"/>
                  </a:cubicBezTo>
                  <a:lnTo>
                    <a:pt x="7624" y="4738"/>
                  </a:lnTo>
                  <a:lnTo>
                    <a:pt x="7696" y="4704"/>
                  </a:lnTo>
                  <a:cubicBezTo>
                    <a:pt x="7983" y="4565"/>
                    <a:pt x="8157" y="4530"/>
                    <a:pt x="8254" y="4530"/>
                  </a:cubicBezTo>
                  <a:close/>
                  <a:moveTo>
                    <a:pt x="7216" y="4901"/>
                  </a:moveTo>
                  <a:lnTo>
                    <a:pt x="7216" y="6216"/>
                  </a:lnTo>
                  <a:cubicBezTo>
                    <a:pt x="7009" y="6471"/>
                    <a:pt x="6779" y="6764"/>
                    <a:pt x="6529" y="7085"/>
                  </a:cubicBezTo>
                  <a:lnTo>
                    <a:pt x="6529" y="5026"/>
                  </a:lnTo>
                  <a:cubicBezTo>
                    <a:pt x="6764" y="5021"/>
                    <a:pt x="6995" y="4978"/>
                    <a:pt x="7216" y="4901"/>
                  </a:cubicBezTo>
                  <a:close/>
                  <a:moveTo>
                    <a:pt x="5439" y="4522"/>
                  </a:moveTo>
                  <a:cubicBezTo>
                    <a:pt x="5588" y="4719"/>
                    <a:pt x="5795" y="4868"/>
                    <a:pt x="6025" y="4949"/>
                  </a:cubicBezTo>
                  <a:cubicBezTo>
                    <a:pt x="6059" y="4964"/>
                    <a:pt x="6087" y="4973"/>
                    <a:pt x="6121" y="4978"/>
                  </a:cubicBezTo>
                  <a:lnTo>
                    <a:pt x="6121" y="7609"/>
                  </a:lnTo>
                  <a:cubicBezTo>
                    <a:pt x="5900" y="7901"/>
                    <a:pt x="5670" y="8204"/>
                    <a:pt x="5435" y="8516"/>
                  </a:cubicBezTo>
                  <a:lnTo>
                    <a:pt x="5439" y="4522"/>
                  </a:lnTo>
                  <a:close/>
                  <a:moveTo>
                    <a:pt x="4345" y="3159"/>
                  </a:moveTo>
                  <a:cubicBezTo>
                    <a:pt x="4638" y="3293"/>
                    <a:pt x="4878" y="3519"/>
                    <a:pt x="5031" y="3802"/>
                  </a:cubicBezTo>
                  <a:lnTo>
                    <a:pt x="5031" y="9073"/>
                  </a:lnTo>
                  <a:cubicBezTo>
                    <a:pt x="4796" y="9394"/>
                    <a:pt x="4566" y="9725"/>
                    <a:pt x="4345" y="10047"/>
                  </a:cubicBezTo>
                  <a:lnTo>
                    <a:pt x="4345" y="3159"/>
                  </a:lnTo>
                  <a:close/>
                  <a:moveTo>
                    <a:pt x="2122" y="10844"/>
                  </a:moveTo>
                  <a:lnTo>
                    <a:pt x="2122" y="11089"/>
                  </a:lnTo>
                  <a:lnTo>
                    <a:pt x="1057" y="11089"/>
                  </a:lnTo>
                  <a:lnTo>
                    <a:pt x="1057" y="10844"/>
                  </a:lnTo>
                  <a:close/>
                  <a:moveTo>
                    <a:pt x="3255" y="2904"/>
                  </a:moveTo>
                  <a:cubicBezTo>
                    <a:pt x="3486" y="2919"/>
                    <a:pt x="3716" y="2952"/>
                    <a:pt x="3942" y="3010"/>
                  </a:cubicBezTo>
                  <a:lnTo>
                    <a:pt x="3942" y="10642"/>
                  </a:lnTo>
                  <a:lnTo>
                    <a:pt x="3942" y="10657"/>
                  </a:lnTo>
                  <a:cubicBezTo>
                    <a:pt x="3683" y="11055"/>
                    <a:pt x="3452" y="11434"/>
                    <a:pt x="3255" y="11790"/>
                  </a:cubicBezTo>
                  <a:lnTo>
                    <a:pt x="3255" y="2909"/>
                  </a:lnTo>
                  <a:lnTo>
                    <a:pt x="3255" y="2904"/>
                  </a:lnTo>
                  <a:close/>
                  <a:moveTo>
                    <a:pt x="1902" y="11497"/>
                  </a:moveTo>
                  <a:lnTo>
                    <a:pt x="2065" y="12548"/>
                  </a:lnTo>
                  <a:lnTo>
                    <a:pt x="1114" y="12548"/>
                  </a:lnTo>
                  <a:lnTo>
                    <a:pt x="1282" y="11497"/>
                  </a:lnTo>
                  <a:close/>
                  <a:moveTo>
                    <a:pt x="2847" y="2895"/>
                  </a:moveTo>
                  <a:lnTo>
                    <a:pt x="2847" y="12548"/>
                  </a:lnTo>
                  <a:lnTo>
                    <a:pt x="2478" y="12548"/>
                  </a:lnTo>
                  <a:lnTo>
                    <a:pt x="2310" y="11487"/>
                  </a:lnTo>
                  <a:cubicBezTo>
                    <a:pt x="2439" y="11449"/>
                    <a:pt x="2530" y="11334"/>
                    <a:pt x="2530" y="11204"/>
                  </a:cubicBezTo>
                  <a:lnTo>
                    <a:pt x="2530" y="10734"/>
                  </a:lnTo>
                  <a:cubicBezTo>
                    <a:pt x="2530" y="10575"/>
                    <a:pt x="2401" y="10445"/>
                    <a:pt x="2242" y="10441"/>
                  </a:cubicBezTo>
                  <a:lnTo>
                    <a:pt x="2242" y="2914"/>
                  </a:lnTo>
                  <a:cubicBezTo>
                    <a:pt x="2434" y="2904"/>
                    <a:pt x="2641" y="2895"/>
                    <a:pt x="2847" y="2895"/>
                  </a:cubicBezTo>
                  <a:close/>
                  <a:moveTo>
                    <a:pt x="445" y="12955"/>
                  </a:moveTo>
                  <a:cubicBezTo>
                    <a:pt x="447" y="12955"/>
                    <a:pt x="449" y="12956"/>
                    <a:pt x="452" y="12956"/>
                  </a:cubicBezTo>
                  <a:lnTo>
                    <a:pt x="5238" y="12956"/>
                  </a:lnTo>
                  <a:cubicBezTo>
                    <a:pt x="5262" y="12956"/>
                    <a:pt x="5276" y="12970"/>
                    <a:pt x="5276" y="12994"/>
                  </a:cubicBezTo>
                  <a:lnTo>
                    <a:pt x="5276" y="13422"/>
                  </a:lnTo>
                  <a:cubicBezTo>
                    <a:pt x="5276" y="13441"/>
                    <a:pt x="5262" y="13460"/>
                    <a:pt x="5238" y="13460"/>
                  </a:cubicBezTo>
                  <a:lnTo>
                    <a:pt x="452" y="13460"/>
                  </a:lnTo>
                  <a:cubicBezTo>
                    <a:pt x="428" y="13460"/>
                    <a:pt x="409" y="13441"/>
                    <a:pt x="409" y="13422"/>
                  </a:cubicBezTo>
                  <a:lnTo>
                    <a:pt x="409" y="12994"/>
                  </a:lnTo>
                  <a:cubicBezTo>
                    <a:pt x="409" y="12973"/>
                    <a:pt x="424" y="12955"/>
                    <a:pt x="445" y="12955"/>
                  </a:cubicBezTo>
                  <a:close/>
                  <a:moveTo>
                    <a:pt x="894" y="0"/>
                  </a:moveTo>
                  <a:cubicBezTo>
                    <a:pt x="831" y="0"/>
                    <a:pt x="769" y="29"/>
                    <a:pt x="726" y="82"/>
                  </a:cubicBezTo>
                  <a:cubicBezTo>
                    <a:pt x="678" y="135"/>
                    <a:pt x="658" y="202"/>
                    <a:pt x="673" y="274"/>
                  </a:cubicBezTo>
                  <a:lnTo>
                    <a:pt x="870" y="1517"/>
                  </a:lnTo>
                  <a:cubicBezTo>
                    <a:pt x="740" y="1555"/>
                    <a:pt x="654" y="1671"/>
                    <a:pt x="654" y="1800"/>
                  </a:cubicBezTo>
                  <a:lnTo>
                    <a:pt x="654" y="2271"/>
                  </a:lnTo>
                  <a:cubicBezTo>
                    <a:pt x="654" y="2434"/>
                    <a:pt x="778" y="2564"/>
                    <a:pt x="937" y="2568"/>
                  </a:cubicBezTo>
                  <a:lnTo>
                    <a:pt x="937" y="3576"/>
                  </a:lnTo>
                  <a:cubicBezTo>
                    <a:pt x="937" y="3711"/>
                    <a:pt x="1039" y="3778"/>
                    <a:pt x="1141" y="3778"/>
                  </a:cubicBezTo>
                  <a:cubicBezTo>
                    <a:pt x="1243" y="3778"/>
                    <a:pt x="1345" y="3711"/>
                    <a:pt x="1345" y="3576"/>
                  </a:cubicBezTo>
                  <a:lnTo>
                    <a:pt x="1345" y="2564"/>
                  </a:lnTo>
                  <a:lnTo>
                    <a:pt x="1834" y="2564"/>
                  </a:lnTo>
                  <a:lnTo>
                    <a:pt x="1834" y="10436"/>
                  </a:lnTo>
                  <a:lnTo>
                    <a:pt x="1340" y="10436"/>
                  </a:lnTo>
                  <a:lnTo>
                    <a:pt x="1340" y="4536"/>
                  </a:lnTo>
                  <a:cubicBezTo>
                    <a:pt x="1340" y="4400"/>
                    <a:pt x="1239" y="4331"/>
                    <a:pt x="1138" y="4331"/>
                  </a:cubicBezTo>
                  <a:cubicBezTo>
                    <a:pt x="1038" y="4331"/>
                    <a:pt x="937" y="4400"/>
                    <a:pt x="937" y="4536"/>
                  </a:cubicBezTo>
                  <a:lnTo>
                    <a:pt x="937" y="10436"/>
                  </a:lnTo>
                  <a:cubicBezTo>
                    <a:pt x="778" y="10441"/>
                    <a:pt x="649" y="10570"/>
                    <a:pt x="649" y="10729"/>
                  </a:cubicBezTo>
                  <a:lnTo>
                    <a:pt x="649" y="11204"/>
                  </a:lnTo>
                  <a:cubicBezTo>
                    <a:pt x="649" y="11334"/>
                    <a:pt x="740" y="11449"/>
                    <a:pt x="870" y="11487"/>
                  </a:cubicBezTo>
                  <a:lnTo>
                    <a:pt x="702" y="12548"/>
                  </a:lnTo>
                  <a:lnTo>
                    <a:pt x="447" y="12548"/>
                  </a:lnTo>
                  <a:cubicBezTo>
                    <a:pt x="202" y="12548"/>
                    <a:pt x="1" y="12750"/>
                    <a:pt x="1" y="12994"/>
                  </a:cubicBezTo>
                  <a:lnTo>
                    <a:pt x="1" y="13422"/>
                  </a:lnTo>
                  <a:cubicBezTo>
                    <a:pt x="1" y="13666"/>
                    <a:pt x="202" y="13868"/>
                    <a:pt x="447" y="13868"/>
                  </a:cubicBezTo>
                  <a:lnTo>
                    <a:pt x="5238" y="13868"/>
                  </a:lnTo>
                  <a:cubicBezTo>
                    <a:pt x="5483" y="13868"/>
                    <a:pt x="5684" y="13666"/>
                    <a:pt x="5684" y="13422"/>
                  </a:cubicBezTo>
                  <a:lnTo>
                    <a:pt x="5684" y="12994"/>
                  </a:lnTo>
                  <a:cubicBezTo>
                    <a:pt x="5684" y="12750"/>
                    <a:pt x="5483" y="12548"/>
                    <a:pt x="5238" y="12548"/>
                  </a:cubicBezTo>
                  <a:lnTo>
                    <a:pt x="5156" y="12548"/>
                  </a:lnTo>
                  <a:cubicBezTo>
                    <a:pt x="5271" y="12044"/>
                    <a:pt x="5439" y="11554"/>
                    <a:pt x="5646" y="11084"/>
                  </a:cubicBezTo>
                  <a:cubicBezTo>
                    <a:pt x="5715" y="10924"/>
                    <a:pt x="5584" y="10800"/>
                    <a:pt x="5454" y="10800"/>
                  </a:cubicBezTo>
                  <a:cubicBezTo>
                    <a:pt x="5384" y="10800"/>
                    <a:pt x="5315" y="10835"/>
                    <a:pt x="5276" y="10921"/>
                  </a:cubicBezTo>
                  <a:cubicBezTo>
                    <a:pt x="5041" y="11444"/>
                    <a:pt x="4863" y="11991"/>
                    <a:pt x="4734" y="12548"/>
                  </a:cubicBezTo>
                  <a:lnTo>
                    <a:pt x="3318" y="12548"/>
                  </a:lnTo>
                  <a:cubicBezTo>
                    <a:pt x="3740" y="11641"/>
                    <a:pt x="4542" y="10436"/>
                    <a:pt x="5382" y="9274"/>
                  </a:cubicBezTo>
                  <a:cubicBezTo>
                    <a:pt x="5391" y="9265"/>
                    <a:pt x="5401" y="9250"/>
                    <a:pt x="5411" y="9241"/>
                  </a:cubicBezTo>
                  <a:cubicBezTo>
                    <a:pt x="6808" y="7311"/>
                    <a:pt x="8300" y="5525"/>
                    <a:pt x="8324" y="5496"/>
                  </a:cubicBezTo>
                  <a:cubicBezTo>
                    <a:pt x="8502" y="5295"/>
                    <a:pt x="9040" y="4671"/>
                    <a:pt x="8632" y="4263"/>
                  </a:cubicBezTo>
                  <a:cubicBezTo>
                    <a:pt x="8537" y="4169"/>
                    <a:pt x="8413" y="4122"/>
                    <a:pt x="8256" y="4122"/>
                  </a:cubicBezTo>
                  <a:cubicBezTo>
                    <a:pt x="8061" y="4122"/>
                    <a:pt x="7816" y="4194"/>
                    <a:pt x="7518" y="4335"/>
                  </a:cubicBezTo>
                  <a:cubicBezTo>
                    <a:pt x="7124" y="4525"/>
                    <a:pt x="6784" y="4620"/>
                    <a:pt x="6500" y="4620"/>
                  </a:cubicBezTo>
                  <a:cubicBezTo>
                    <a:pt x="6376" y="4620"/>
                    <a:pt x="6262" y="4602"/>
                    <a:pt x="6159" y="4565"/>
                  </a:cubicBezTo>
                  <a:cubicBezTo>
                    <a:pt x="5775" y="4431"/>
                    <a:pt x="5603" y="4061"/>
                    <a:pt x="5463" y="3764"/>
                  </a:cubicBezTo>
                  <a:lnTo>
                    <a:pt x="5435" y="3701"/>
                  </a:lnTo>
                  <a:cubicBezTo>
                    <a:pt x="4969" y="2732"/>
                    <a:pt x="3975" y="2516"/>
                    <a:pt x="3054" y="2492"/>
                  </a:cubicBezTo>
                  <a:lnTo>
                    <a:pt x="3049" y="2492"/>
                  </a:lnTo>
                  <a:cubicBezTo>
                    <a:pt x="2990" y="2490"/>
                    <a:pt x="2931" y="2490"/>
                    <a:pt x="2873" y="2490"/>
                  </a:cubicBezTo>
                  <a:cubicBezTo>
                    <a:pt x="2716" y="2490"/>
                    <a:pt x="2563" y="2494"/>
                    <a:pt x="2415" y="2501"/>
                  </a:cubicBezTo>
                  <a:cubicBezTo>
                    <a:pt x="2425" y="2492"/>
                    <a:pt x="2430" y="2487"/>
                    <a:pt x="2439" y="2477"/>
                  </a:cubicBezTo>
                  <a:lnTo>
                    <a:pt x="2458" y="2458"/>
                  </a:lnTo>
                  <a:lnTo>
                    <a:pt x="2463" y="2453"/>
                  </a:lnTo>
                  <a:lnTo>
                    <a:pt x="2478" y="2434"/>
                  </a:lnTo>
                  <a:lnTo>
                    <a:pt x="2482" y="2424"/>
                  </a:lnTo>
                  <a:lnTo>
                    <a:pt x="2492" y="2410"/>
                  </a:lnTo>
                  <a:lnTo>
                    <a:pt x="2497" y="2396"/>
                  </a:lnTo>
                  <a:lnTo>
                    <a:pt x="2502" y="2381"/>
                  </a:lnTo>
                  <a:lnTo>
                    <a:pt x="2506" y="2367"/>
                  </a:lnTo>
                  <a:cubicBezTo>
                    <a:pt x="2506" y="2362"/>
                    <a:pt x="2511" y="2357"/>
                    <a:pt x="2511" y="2348"/>
                  </a:cubicBezTo>
                  <a:lnTo>
                    <a:pt x="2516" y="2338"/>
                  </a:lnTo>
                  <a:cubicBezTo>
                    <a:pt x="2516" y="2333"/>
                    <a:pt x="2516" y="2324"/>
                    <a:pt x="2521" y="2319"/>
                  </a:cubicBezTo>
                  <a:cubicBezTo>
                    <a:pt x="2521" y="2309"/>
                    <a:pt x="2521" y="2309"/>
                    <a:pt x="2521" y="2304"/>
                  </a:cubicBezTo>
                  <a:cubicBezTo>
                    <a:pt x="2521" y="2295"/>
                    <a:pt x="2521" y="2285"/>
                    <a:pt x="2521" y="2276"/>
                  </a:cubicBezTo>
                  <a:lnTo>
                    <a:pt x="2521" y="1800"/>
                  </a:lnTo>
                  <a:lnTo>
                    <a:pt x="2521" y="1771"/>
                  </a:lnTo>
                  <a:lnTo>
                    <a:pt x="2521" y="1762"/>
                  </a:lnTo>
                  <a:lnTo>
                    <a:pt x="2521" y="1743"/>
                  </a:lnTo>
                  <a:lnTo>
                    <a:pt x="2521" y="1733"/>
                  </a:lnTo>
                  <a:cubicBezTo>
                    <a:pt x="2521" y="1728"/>
                    <a:pt x="2516" y="1723"/>
                    <a:pt x="2516" y="1719"/>
                  </a:cubicBezTo>
                  <a:lnTo>
                    <a:pt x="2516" y="1709"/>
                  </a:lnTo>
                  <a:cubicBezTo>
                    <a:pt x="2516" y="1704"/>
                    <a:pt x="2511" y="1695"/>
                    <a:pt x="2511" y="1690"/>
                  </a:cubicBezTo>
                  <a:lnTo>
                    <a:pt x="2506" y="1685"/>
                  </a:lnTo>
                  <a:cubicBezTo>
                    <a:pt x="2502" y="1675"/>
                    <a:pt x="2497" y="1671"/>
                    <a:pt x="2497" y="1661"/>
                  </a:cubicBezTo>
                  <a:cubicBezTo>
                    <a:pt x="2492" y="1651"/>
                    <a:pt x="2487" y="1647"/>
                    <a:pt x="2482" y="1637"/>
                  </a:cubicBezTo>
                  <a:lnTo>
                    <a:pt x="2478" y="1632"/>
                  </a:lnTo>
                  <a:lnTo>
                    <a:pt x="2468" y="1618"/>
                  </a:lnTo>
                  <a:lnTo>
                    <a:pt x="2458" y="1608"/>
                  </a:lnTo>
                  <a:lnTo>
                    <a:pt x="2449" y="1599"/>
                  </a:lnTo>
                  <a:lnTo>
                    <a:pt x="2444" y="1589"/>
                  </a:lnTo>
                  <a:lnTo>
                    <a:pt x="2430" y="1579"/>
                  </a:lnTo>
                  <a:lnTo>
                    <a:pt x="2420" y="1570"/>
                  </a:lnTo>
                  <a:lnTo>
                    <a:pt x="2406" y="1560"/>
                  </a:lnTo>
                  <a:lnTo>
                    <a:pt x="2401" y="1555"/>
                  </a:lnTo>
                  <a:lnTo>
                    <a:pt x="2377" y="1541"/>
                  </a:lnTo>
                  <a:lnTo>
                    <a:pt x="2372" y="1541"/>
                  </a:lnTo>
                  <a:lnTo>
                    <a:pt x="2353" y="1531"/>
                  </a:lnTo>
                  <a:lnTo>
                    <a:pt x="2348" y="1527"/>
                  </a:lnTo>
                  <a:lnTo>
                    <a:pt x="2329" y="1522"/>
                  </a:lnTo>
                  <a:lnTo>
                    <a:pt x="2319" y="1517"/>
                  </a:lnTo>
                  <a:lnTo>
                    <a:pt x="2314" y="1517"/>
                  </a:lnTo>
                  <a:lnTo>
                    <a:pt x="2343" y="1330"/>
                  </a:lnTo>
                  <a:lnTo>
                    <a:pt x="2362" y="1205"/>
                  </a:lnTo>
                  <a:cubicBezTo>
                    <a:pt x="2593" y="1201"/>
                    <a:pt x="2830" y="1196"/>
                    <a:pt x="3056" y="1196"/>
                  </a:cubicBezTo>
                  <a:cubicBezTo>
                    <a:pt x="3548" y="1196"/>
                    <a:pt x="3990" y="1216"/>
                    <a:pt x="4211" y="1291"/>
                  </a:cubicBezTo>
                  <a:cubicBezTo>
                    <a:pt x="4595" y="1416"/>
                    <a:pt x="5127" y="1743"/>
                    <a:pt x="5502" y="2568"/>
                  </a:cubicBezTo>
                  <a:cubicBezTo>
                    <a:pt x="5622" y="2828"/>
                    <a:pt x="5718" y="3063"/>
                    <a:pt x="5804" y="3269"/>
                  </a:cubicBezTo>
                  <a:cubicBezTo>
                    <a:pt x="5991" y="3730"/>
                    <a:pt x="6116" y="4037"/>
                    <a:pt x="6313" y="4148"/>
                  </a:cubicBezTo>
                  <a:cubicBezTo>
                    <a:pt x="6380" y="4184"/>
                    <a:pt x="6459" y="4203"/>
                    <a:pt x="6558" y="4203"/>
                  </a:cubicBezTo>
                  <a:cubicBezTo>
                    <a:pt x="6757" y="4203"/>
                    <a:pt x="7034" y="4126"/>
                    <a:pt x="7436" y="3965"/>
                  </a:cubicBezTo>
                  <a:cubicBezTo>
                    <a:pt x="7714" y="3857"/>
                    <a:pt x="7968" y="3802"/>
                    <a:pt x="8188" y="3802"/>
                  </a:cubicBezTo>
                  <a:cubicBezTo>
                    <a:pt x="8242" y="3802"/>
                    <a:pt x="8294" y="3805"/>
                    <a:pt x="8344" y="3812"/>
                  </a:cubicBezTo>
                  <a:cubicBezTo>
                    <a:pt x="8569" y="3840"/>
                    <a:pt x="8771" y="3965"/>
                    <a:pt x="8896" y="4152"/>
                  </a:cubicBezTo>
                  <a:cubicBezTo>
                    <a:pt x="9126" y="4517"/>
                    <a:pt x="9121" y="4834"/>
                    <a:pt x="8478" y="5746"/>
                  </a:cubicBezTo>
                  <a:cubicBezTo>
                    <a:pt x="7163" y="7585"/>
                    <a:pt x="6284" y="8953"/>
                    <a:pt x="5703" y="10052"/>
                  </a:cubicBezTo>
                  <a:cubicBezTo>
                    <a:pt x="5620" y="10213"/>
                    <a:pt x="5755" y="10351"/>
                    <a:pt x="5890" y="10351"/>
                  </a:cubicBezTo>
                  <a:cubicBezTo>
                    <a:pt x="5956" y="10351"/>
                    <a:pt x="6023" y="10318"/>
                    <a:pt x="6063" y="10239"/>
                  </a:cubicBezTo>
                  <a:cubicBezTo>
                    <a:pt x="6635" y="9159"/>
                    <a:pt x="7504" y="7805"/>
                    <a:pt x="8809" y="5981"/>
                  </a:cubicBezTo>
                  <a:cubicBezTo>
                    <a:pt x="9409" y="5127"/>
                    <a:pt x="9644" y="4580"/>
                    <a:pt x="9236" y="3936"/>
                  </a:cubicBezTo>
                  <a:cubicBezTo>
                    <a:pt x="9049" y="3644"/>
                    <a:pt x="8742" y="3452"/>
                    <a:pt x="8401" y="3413"/>
                  </a:cubicBezTo>
                  <a:cubicBezTo>
                    <a:pt x="8330" y="3403"/>
                    <a:pt x="8256" y="3397"/>
                    <a:pt x="8180" y="3397"/>
                  </a:cubicBezTo>
                  <a:cubicBezTo>
                    <a:pt x="7907" y="3397"/>
                    <a:pt x="7604" y="3464"/>
                    <a:pt x="7278" y="3596"/>
                  </a:cubicBezTo>
                  <a:cubicBezTo>
                    <a:pt x="6844" y="3769"/>
                    <a:pt x="6646" y="3800"/>
                    <a:pt x="6563" y="3800"/>
                  </a:cubicBezTo>
                  <a:cubicBezTo>
                    <a:pt x="6531" y="3800"/>
                    <a:pt x="6515" y="3795"/>
                    <a:pt x="6510" y="3792"/>
                  </a:cubicBezTo>
                  <a:cubicBezTo>
                    <a:pt x="6428" y="3740"/>
                    <a:pt x="6284" y="3380"/>
                    <a:pt x="6179" y="3120"/>
                  </a:cubicBezTo>
                  <a:cubicBezTo>
                    <a:pt x="6092" y="2909"/>
                    <a:pt x="5996" y="2669"/>
                    <a:pt x="5871" y="2400"/>
                  </a:cubicBezTo>
                  <a:cubicBezTo>
                    <a:pt x="5435" y="1440"/>
                    <a:pt x="4796" y="1056"/>
                    <a:pt x="4335" y="903"/>
                  </a:cubicBezTo>
                  <a:cubicBezTo>
                    <a:pt x="4068" y="812"/>
                    <a:pt x="3606" y="790"/>
                    <a:pt x="3067" y="790"/>
                  </a:cubicBezTo>
                  <a:cubicBezTo>
                    <a:pt x="2862" y="790"/>
                    <a:pt x="2646" y="793"/>
                    <a:pt x="2425" y="797"/>
                  </a:cubicBezTo>
                  <a:lnTo>
                    <a:pt x="2506" y="274"/>
                  </a:lnTo>
                  <a:cubicBezTo>
                    <a:pt x="2521" y="202"/>
                    <a:pt x="2502" y="135"/>
                    <a:pt x="2454" y="82"/>
                  </a:cubicBezTo>
                  <a:cubicBezTo>
                    <a:pt x="2410" y="29"/>
                    <a:pt x="2348" y="0"/>
                    <a:pt x="22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55" name="Google Shape;25155;p76"/>
          <p:cNvGrpSpPr/>
          <p:nvPr/>
        </p:nvGrpSpPr>
        <p:grpSpPr>
          <a:xfrm>
            <a:off x="6660814" y="1985085"/>
            <a:ext cx="355096" cy="363481"/>
            <a:chOff x="6660814" y="1985085"/>
            <a:chExt cx="355096" cy="363481"/>
          </a:xfrm>
        </p:grpSpPr>
        <p:sp>
          <p:nvSpPr>
            <p:cNvPr id="25156" name="Google Shape;25156;p76"/>
            <p:cNvSpPr/>
            <p:nvPr/>
          </p:nvSpPr>
          <p:spPr>
            <a:xfrm>
              <a:off x="6665976" y="1990325"/>
              <a:ext cx="344406" cy="344039"/>
            </a:xfrm>
            <a:custGeom>
              <a:rect b="b" l="l" r="r" t="t"/>
              <a:pathLst>
                <a:path extrusionOk="0" h="13130" w="13144">
                  <a:moveTo>
                    <a:pt x="5103" y="1"/>
                  </a:moveTo>
                  <a:cubicBezTo>
                    <a:pt x="2285" y="1"/>
                    <a:pt x="1" y="2286"/>
                    <a:pt x="1" y="5103"/>
                  </a:cubicBezTo>
                  <a:lnTo>
                    <a:pt x="1" y="12908"/>
                  </a:lnTo>
                  <a:cubicBezTo>
                    <a:pt x="1" y="13028"/>
                    <a:pt x="101" y="13129"/>
                    <a:pt x="226" y="13129"/>
                  </a:cubicBezTo>
                  <a:lnTo>
                    <a:pt x="12923" y="13129"/>
                  </a:lnTo>
                  <a:cubicBezTo>
                    <a:pt x="13043" y="13129"/>
                    <a:pt x="13144" y="13028"/>
                    <a:pt x="13144" y="12908"/>
                  </a:cubicBezTo>
                  <a:lnTo>
                    <a:pt x="13144" y="8934"/>
                  </a:lnTo>
                  <a:cubicBezTo>
                    <a:pt x="13144" y="8185"/>
                    <a:pt x="12539" y="7580"/>
                    <a:pt x="11790" y="7580"/>
                  </a:cubicBezTo>
                  <a:lnTo>
                    <a:pt x="11555" y="7580"/>
                  </a:lnTo>
                  <a:cubicBezTo>
                    <a:pt x="10806" y="7575"/>
                    <a:pt x="10201" y="6971"/>
                    <a:pt x="10201" y="6227"/>
                  </a:cubicBezTo>
                  <a:lnTo>
                    <a:pt x="10201" y="5103"/>
                  </a:lnTo>
                  <a:cubicBezTo>
                    <a:pt x="10201" y="2286"/>
                    <a:pt x="7921" y="1"/>
                    <a:pt x="5103"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7" name="Google Shape;25157;p76"/>
            <p:cNvSpPr/>
            <p:nvPr/>
          </p:nvSpPr>
          <p:spPr>
            <a:xfrm>
              <a:off x="6781058" y="1990325"/>
              <a:ext cx="229455" cy="344039"/>
            </a:xfrm>
            <a:custGeom>
              <a:rect b="b" l="l" r="r" t="t"/>
              <a:pathLst>
                <a:path extrusionOk="0" h="13130" w="8757">
                  <a:moveTo>
                    <a:pt x="711" y="1"/>
                  </a:moveTo>
                  <a:cubicBezTo>
                    <a:pt x="471" y="1"/>
                    <a:pt x="236" y="20"/>
                    <a:pt x="1" y="53"/>
                  </a:cubicBezTo>
                  <a:cubicBezTo>
                    <a:pt x="2516" y="404"/>
                    <a:pt x="4393" y="2559"/>
                    <a:pt x="4393" y="5103"/>
                  </a:cubicBezTo>
                  <a:lnTo>
                    <a:pt x="4393" y="7547"/>
                  </a:lnTo>
                  <a:cubicBezTo>
                    <a:pt x="4393" y="8166"/>
                    <a:pt x="4892" y="8665"/>
                    <a:pt x="5507" y="8665"/>
                  </a:cubicBezTo>
                  <a:lnTo>
                    <a:pt x="6222" y="8665"/>
                  </a:lnTo>
                  <a:cubicBezTo>
                    <a:pt x="6836" y="8665"/>
                    <a:pt x="7336" y="9164"/>
                    <a:pt x="7336" y="9784"/>
                  </a:cubicBezTo>
                  <a:lnTo>
                    <a:pt x="7336" y="12908"/>
                  </a:lnTo>
                  <a:cubicBezTo>
                    <a:pt x="7336" y="13028"/>
                    <a:pt x="7240" y="13129"/>
                    <a:pt x="7115" y="13129"/>
                  </a:cubicBezTo>
                  <a:lnTo>
                    <a:pt x="8536" y="13129"/>
                  </a:lnTo>
                  <a:cubicBezTo>
                    <a:pt x="8656" y="13129"/>
                    <a:pt x="8756" y="13028"/>
                    <a:pt x="8756" y="12908"/>
                  </a:cubicBezTo>
                  <a:lnTo>
                    <a:pt x="8756" y="8934"/>
                  </a:lnTo>
                  <a:cubicBezTo>
                    <a:pt x="8756" y="8185"/>
                    <a:pt x="8152" y="7580"/>
                    <a:pt x="7403" y="7580"/>
                  </a:cubicBezTo>
                  <a:lnTo>
                    <a:pt x="7168" y="7580"/>
                  </a:lnTo>
                  <a:cubicBezTo>
                    <a:pt x="6419" y="7580"/>
                    <a:pt x="5809" y="6975"/>
                    <a:pt x="5809" y="6227"/>
                  </a:cubicBezTo>
                  <a:lnTo>
                    <a:pt x="5809" y="5103"/>
                  </a:lnTo>
                  <a:cubicBezTo>
                    <a:pt x="5809" y="2286"/>
                    <a:pt x="3529" y="1"/>
                    <a:pt x="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8" name="Google Shape;25158;p76"/>
            <p:cNvSpPr/>
            <p:nvPr/>
          </p:nvSpPr>
          <p:spPr>
            <a:xfrm>
              <a:off x="6666238" y="2269041"/>
              <a:ext cx="344406" cy="65323"/>
            </a:xfrm>
            <a:custGeom>
              <a:rect b="b" l="l" r="r" t="t"/>
              <a:pathLst>
                <a:path extrusionOk="0" h="2493" w="13144">
                  <a:moveTo>
                    <a:pt x="0" y="1"/>
                  </a:moveTo>
                  <a:lnTo>
                    <a:pt x="0" y="2267"/>
                  </a:lnTo>
                  <a:cubicBezTo>
                    <a:pt x="0" y="2391"/>
                    <a:pt x="101" y="2492"/>
                    <a:pt x="226" y="2492"/>
                  </a:cubicBezTo>
                  <a:lnTo>
                    <a:pt x="12913" y="2492"/>
                  </a:lnTo>
                  <a:cubicBezTo>
                    <a:pt x="13038" y="2492"/>
                    <a:pt x="13143" y="2391"/>
                    <a:pt x="13143" y="2267"/>
                  </a:cubicBezTo>
                  <a:lnTo>
                    <a:pt x="1313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9" name="Google Shape;25159;p76"/>
            <p:cNvSpPr/>
            <p:nvPr/>
          </p:nvSpPr>
          <p:spPr>
            <a:xfrm>
              <a:off x="6666107" y="2269041"/>
              <a:ext cx="33854" cy="74127"/>
            </a:xfrm>
            <a:custGeom>
              <a:rect b="b" l="l" r="r" t="t"/>
              <a:pathLst>
                <a:path extrusionOk="0" h="2829" w="1292">
                  <a:moveTo>
                    <a:pt x="0" y="1"/>
                  </a:moveTo>
                  <a:lnTo>
                    <a:pt x="0" y="2603"/>
                  </a:lnTo>
                  <a:cubicBezTo>
                    <a:pt x="0" y="2727"/>
                    <a:pt x="106" y="2828"/>
                    <a:pt x="231" y="2828"/>
                  </a:cubicBezTo>
                  <a:lnTo>
                    <a:pt x="1292" y="2828"/>
                  </a:ln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0" name="Google Shape;25160;p76"/>
            <p:cNvSpPr/>
            <p:nvPr/>
          </p:nvSpPr>
          <p:spPr>
            <a:xfrm>
              <a:off x="6683087" y="2269041"/>
              <a:ext cx="16874" cy="74258"/>
            </a:xfrm>
            <a:custGeom>
              <a:rect b="b" l="l" r="r" t="t"/>
              <a:pathLst>
                <a:path extrusionOk="0" h="2834" w="644">
                  <a:moveTo>
                    <a:pt x="0" y="1"/>
                  </a:moveTo>
                  <a:lnTo>
                    <a:pt x="0" y="2833"/>
                  </a:lnTo>
                  <a:lnTo>
                    <a:pt x="644" y="2833"/>
                  </a:lnTo>
                  <a:lnTo>
                    <a:pt x="64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1" name="Google Shape;25161;p76"/>
            <p:cNvSpPr/>
            <p:nvPr/>
          </p:nvSpPr>
          <p:spPr>
            <a:xfrm>
              <a:off x="6976764" y="2269041"/>
              <a:ext cx="33880" cy="74258"/>
            </a:xfrm>
            <a:custGeom>
              <a:rect b="b" l="l" r="r" t="t"/>
              <a:pathLst>
                <a:path extrusionOk="0" h="2834" w="1293">
                  <a:moveTo>
                    <a:pt x="1" y="1"/>
                  </a:moveTo>
                  <a:lnTo>
                    <a:pt x="1" y="2833"/>
                  </a:lnTo>
                  <a:lnTo>
                    <a:pt x="1062" y="2833"/>
                  </a:lnTo>
                  <a:cubicBezTo>
                    <a:pt x="1187" y="2833"/>
                    <a:pt x="1292" y="2727"/>
                    <a:pt x="1292" y="2603"/>
                  </a:cubicBezTo>
                  <a:lnTo>
                    <a:pt x="1292" y="1"/>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2" name="Google Shape;25162;p76"/>
            <p:cNvSpPr/>
            <p:nvPr/>
          </p:nvSpPr>
          <p:spPr>
            <a:xfrm>
              <a:off x="6987586" y="2269041"/>
              <a:ext cx="23058" cy="74127"/>
            </a:xfrm>
            <a:custGeom>
              <a:rect b="b" l="l" r="r" t="t"/>
              <a:pathLst>
                <a:path extrusionOk="0" h="2829" w="880">
                  <a:moveTo>
                    <a:pt x="231" y="1"/>
                  </a:moveTo>
                  <a:lnTo>
                    <a:pt x="231" y="2603"/>
                  </a:lnTo>
                  <a:cubicBezTo>
                    <a:pt x="231" y="2727"/>
                    <a:pt x="126" y="2828"/>
                    <a:pt x="1" y="2828"/>
                  </a:cubicBezTo>
                  <a:lnTo>
                    <a:pt x="649" y="2828"/>
                  </a:lnTo>
                  <a:cubicBezTo>
                    <a:pt x="774" y="2828"/>
                    <a:pt x="879" y="2727"/>
                    <a:pt x="879" y="2603"/>
                  </a:cubicBezTo>
                  <a:lnTo>
                    <a:pt x="879"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3" name="Google Shape;25163;p76"/>
            <p:cNvSpPr/>
            <p:nvPr/>
          </p:nvSpPr>
          <p:spPr>
            <a:xfrm>
              <a:off x="6699935"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4" name="Google Shape;25164;p76"/>
            <p:cNvSpPr/>
            <p:nvPr/>
          </p:nvSpPr>
          <p:spPr>
            <a:xfrm>
              <a:off x="6727605"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5" name="Google Shape;25165;p76"/>
            <p:cNvSpPr/>
            <p:nvPr/>
          </p:nvSpPr>
          <p:spPr>
            <a:xfrm>
              <a:off x="675527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6" name="Google Shape;25166;p76"/>
            <p:cNvSpPr/>
            <p:nvPr/>
          </p:nvSpPr>
          <p:spPr>
            <a:xfrm>
              <a:off x="678294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7" name="Google Shape;25167;p76"/>
            <p:cNvSpPr/>
            <p:nvPr/>
          </p:nvSpPr>
          <p:spPr>
            <a:xfrm>
              <a:off x="681061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8" name="Google Shape;25168;p76"/>
            <p:cNvSpPr/>
            <p:nvPr/>
          </p:nvSpPr>
          <p:spPr>
            <a:xfrm>
              <a:off x="683828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9" name="Google Shape;25169;p76"/>
            <p:cNvSpPr/>
            <p:nvPr/>
          </p:nvSpPr>
          <p:spPr>
            <a:xfrm>
              <a:off x="6865954" y="2262019"/>
              <a:ext cx="27827" cy="72345"/>
            </a:xfrm>
            <a:custGeom>
              <a:rect b="b" l="l" r="r" t="t"/>
              <a:pathLst>
                <a:path extrusionOk="0" h="2761" w="1062">
                  <a:moveTo>
                    <a:pt x="1" y="0"/>
                  </a:moveTo>
                  <a:lnTo>
                    <a:pt x="1" y="2760"/>
                  </a:lnTo>
                  <a:lnTo>
                    <a:pt x="1062" y="2760"/>
                  </a:lnTo>
                  <a:lnTo>
                    <a:pt x="1062"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0" name="Google Shape;25170;p76"/>
            <p:cNvSpPr/>
            <p:nvPr/>
          </p:nvSpPr>
          <p:spPr>
            <a:xfrm>
              <a:off x="6893624" y="2262019"/>
              <a:ext cx="27827" cy="72345"/>
            </a:xfrm>
            <a:custGeom>
              <a:rect b="b" l="l" r="r" t="t"/>
              <a:pathLst>
                <a:path extrusionOk="0" h="2761" w="1062">
                  <a:moveTo>
                    <a:pt x="1" y="0"/>
                  </a:moveTo>
                  <a:lnTo>
                    <a:pt x="1" y="2760"/>
                  </a:lnTo>
                  <a:lnTo>
                    <a:pt x="1062" y="2760"/>
                  </a:lnTo>
                  <a:lnTo>
                    <a:pt x="1062"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1" name="Google Shape;25171;p76"/>
            <p:cNvSpPr/>
            <p:nvPr/>
          </p:nvSpPr>
          <p:spPr>
            <a:xfrm>
              <a:off x="6921424" y="2262019"/>
              <a:ext cx="27696" cy="72345"/>
            </a:xfrm>
            <a:custGeom>
              <a:rect b="b" l="l" r="r" t="t"/>
              <a:pathLst>
                <a:path extrusionOk="0" h="2761" w="1057">
                  <a:moveTo>
                    <a:pt x="1" y="0"/>
                  </a:moveTo>
                  <a:lnTo>
                    <a:pt x="1" y="2760"/>
                  </a:lnTo>
                  <a:lnTo>
                    <a:pt x="1057" y="2760"/>
                  </a:lnTo>
                  <a:lnTo>
                    <a:pt x="1057" y="0"/>
                  </a:lnTo>
                  <a:close/>
                </a:path>
              </a:pathLst>
            </a:custGeom>
            <a:solidFill>
              <a:srgbClr val="DD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2" name="Google Shape;25172;p76"/>
            <p:cNvSpPr/>
            <p:nvPr/>
          </p:nvSpPr>
          <p:spPr>
            <a:xfrm>
              <a:off x="6949094" y="2262019"/>
              <a:ext cx="27696" cy="72345"/>
            </a:xfrm>
            <a:custGeom>
              <a:rect b="b" l="l" r="r" t="t"/>
              <a:pathLst>
                <a:path extrusionOk="0" h="2761" w="1057">
                  <a:moveTo>
                    <a:pt x="1" y="0"/>
                  </a:moveTo>
                  <a:lnTo>
                    <a:pt x="1" y="2760"/>
                  </a:lnTo>
                  <a:lnTo>
                    <a:pt x="1057" y="2760"/>
                  </a:lnTo>
                  <a:lnTo>
                    <a:pt x="1057"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3" name="Google Shape;25173;p76"/>
            <p:cNvSpPr/>
            <p:nvPr/>
          </p:nvSpPr>
          <p:spPr>
            <a:xfrm>
              <a:off x="6717543" y="2262019"/>
              <a:ext cx="20150" cy="38256"/>
            </a:xfrm>
            <a:custGeom>
              <a:rect b="b" l="l" r="r" t="t"/>
              <a:pathLst>
                <a:path extrusionOk="0" h="1460" w="769">
                  <a:moveTo>
                    <a:pt x="1" y="0"/>
                  </a:moveTo>
                  <a:lnTo>
                    <a:pt x="1" y="1138"/>
                  </a:lnTo>
                  <a:cubicBezTo>
                    <a:pt x="1" y="1315"/>
                    <a:pt x="145" y="1459"/>
                    <a:pt x="317"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4" name="Google Shape;25174;p76"/>
            <p:cNvSpPr/>
            <p:nvPr/>
          </p:nvSpPr>
          <p:spPr>
            <a:xfrm>
              <a:off x="6722574" y="2262019"/>
              <a:ext cx="15119" cy="38256"/>
            </a:xfrm>
            <a:custGeom>
              <a:rect b="b" l="l" r="r" t="t"/>
              <a:pathLst>
                <a:path extrusionOk="0" h="1460" w="577">
                  <a:moveTo>
                    <a:pt x="193" y="0"/>
                  </a:moveTo>
                  <a:lnTo>
                    <a:pt x="193" y="1138"/>
                  </a:lnTo>
                  <a:cubicBezTo>
                    <a:pt x="193" y="1267"/>
                    <a:pt x="116" y="1383"/>
                    <a:pt x="1" y="1431"/>
                  </a:cubicBezTo>
                  <a:cubicBezTo>
                    <a:pt x="39" y="1450"/>
                    <a:pt x="82" y="1459"/>
                    <a:pt x="125" y="1459"/>
                  </a:cubicBezTo>
                  <a:lnTo>
                    <a:pt x="260"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5" name="Google Shape;25175;p76"/>
            <p:cNvSpPr/>
            <p:nvPr/>
          </p:nvSpPr>
          <p:spPr>
            <a:xfrm>
              <a:off x="6772882" y="2262019"/>
              <a:ext cx="20150" cy="38256"/>
            </a:xfrm>
            <a:custGeom>
              <a:rect b="b" l="l" r="r" t="t"/>
              <a:pathLst>
                <a:path extrusionOk="0" h="1460" w="769">
                  <a:moveTo>
                    <a:pt x="1" y="0"/>
                  </a:moveTo>
                  <a:lnTo>
                    <a:pt x="1" y="1138"/>
                  </a:lnTo>
                  <a:cubicBezTo>
                    <a:pt x="1" y="1315"/>
                    <a:pt x="145" y="1459"/>
                    <a:pt x="318" y="1459"/>
                  </a:cubicBezTo>
                  <a:lnTo>
                    <a:pt x="452"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6" name="Google Shape;25176;p76"/>
            <p:cNvSpPr/>
            <p:nvPr/>
          </p:nvSpPr>
          <p:spPr>
            <a:xfrm>
              <a:off x="6828222" y="2262019"/>
              <a:ext cx="20281" cy="38256"/>
            </a:xfrm>
            <a:custGeom>
              <a:rect b="b" l="l" r="r" t="t"/>
              <a:pathLst>
                <a:path extrusionOk="0" h="1460" w="774">
                  <a:moveTo>
                    <a:pt x="1" y="0"/>
                  </a:moveTo>
                  <a:lnTo>
                    <a:pt x="1" y="1138"/>
                  </a:lnTo>
                  <a:cubicBezTo>
                    <a:pt x="1" y="1315"/>
                    <a:pt x="145" y="1459"/>
                    <a:pt x="322"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7" name="Google Shape;25177;p76"/>
            <p:cNvSpPr/>
            <p:nvPr/>
          </p:nvSpPr>
          <p:spPr>
            <a:xfrm>
              <a:off x="6883562" y="2262019"/>
              <a:ext cx="20281" cy="38256"/>
            </a:xfrm>
            <a:custGeom>
              <a:rect b="b" l="l" r="r" t="t"/>
              <a:pathLst>
                <a:path extrusionOk="0" h="1460" w="774">
                  <a:moveTo>
                    <a:pt x="1" y="0"/>
                  </a:moveTo>
                  <a:lnTo>
                    <a:pt x="1" y="1138"/>
                  </a:lnTo>
                  <a:cubicBezTo>
                    <a:pt x="1" y="1315"/>
                    <a:pt x="145" y="1459"/>
                    <a:pt x="323" y="1459"/>
                  </a:cubicBezTo>
                  <a:lnTo>
                    <a:pt x="452" y="1459"/>
                  </a:lnTo>
                  <a:cubicBezTo>
                    <a:pt x="630" y="1459"/>
                    <a:pt x="774" y="1315"/>
                    <a:pt x="774" y="1138"/>
                  </a:cubicBezTo>
                  <a:lnTo>
                    <a:pt x="774"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8" name="Google Shape;25178;p76"/>
            <p:cNvSpPr/>
            <p:nvPr/>
          </p:nvSpPr>
          <p:spPr>
            <a:xfrm>
              <a:off x="6939033" y="2262019"/>
              <a:ext cx="20150" cy="38256"/>
            </a:xfrm>
            <a:custGeom>
              <a:rect b="b" l="l" r="r" t="t"/>
              <a:pathLst>
                <a:path extrusionOk="0" h="1460" w="769">
                  <a:moveTo>
                    <a:pt x="1" y="0"/>
                  </a:moveTo>
                  <a:lnTo>
                    <a:pt x="1" y="1138"/>
                  </a:lnTo>
                  <a:cubicBezTo>
                    <a:pt x="1" y="1315"/>
                    <a:pt x="140" y="1459"/>
                    <a:pt x="318" y="1459"/>
                  </a:cubicBezTo>
                  <a:lnTo>
                    <a:pt x="447" y="1459"/>
                  </a:lnTo>
                  <a:cubicBezTo>
                    <a:pt x="625" y="1459"/>
                    <a:pt x="769" y="1315"/>
                    <a:pt x="769" y="1138"/>
                  </a:cubicBezTo>
                  <a:lnTo>
                    <a:pt x="769"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9" name="Google Shape;25179;p76"/>
            <p:cNvSpPr/>
            <p:nvPr/>
          </p:nvSpPr>
          <p:spPr>
            <a:xfrm>
              <a:off x="6777782"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0" name="Google Shape;25180;p76"/>
            <p:cNvSpPr/>
            <p:nvPr/>
          </p:nvSpPr>
          <p:spPr>
            <a:xfrm>
              <a:off x="6833253" y="2262019"/>
              <a:ext cx="15119" cy="38256"/>
            </a:xfrm>
            <a:custGeom>
              <a:rect b="b" l="l" r="r" t="t"/>
              <a:pathLst>
                <a:path extrusionOk="0" h="1460" w="577">
                  <a:moveTo>
                    <a:pt x="193" y="0"/>
                  </a:moveTo>
                  <a:lnTo>
                    <a:pt x="193" y="1138"/>
                  </a:lnTo>
                  <a:cubicBezTo>
                    <a:pt x="193" y="1267"/>
                    <a:pt x="116" y="1383"/>
                    <a:pt x="1" y="1431"/>
                  </a:cubicBezTo>
                  <a:cubicBezTo>
                    <a:pt x="39" y="1450"/>
                    <a:pt x="82" y="1459"/>
                    <a:pt x="130" y="1459"/>
                  </a:cubicBezTo>
                  <a:lnTo>
                    <a:pt x="260" y="1459"/>
                  </a:lnTo>
                  <a:cubicBezTo>
                    <a:pt x="438"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1" name="Google Shape;25181;p76"/>
            <p:cNvSpPr/>
            <p:nvPr/>
          </p:nvSpPr>
          <p:spPr>
            <a:xfrm>
              <a:off x="6888593" y="2262019"/>
              <a:ext cx="15250" cy="38256"/>
            </a:xfrm>
            <a:custGeom>
              <a:rect b="b" l="l" r="r" t="t"/>
              <a:pathLst>
                <a:path extrusionOk="0" h="1460" w="582">
                  <a:moveTo>
                    <a:pt x="198" y="0"/>
                  </a:moveTo>
                  <a:lnTo>
                    <a:pt x="198" y="1138"/>
                  </a:lnTo>
                  <a:cubicBezTo>
                    <a:pt x="193" y="1267"/>
                    <a:pt x="121" y="1383"/>
                    <a:pt x="1" y="1431"/>
                  </a:cubicBezTo>
                  <a:cubicBezTo>
                    <a:pt x="44" y="1450"/>
                    <a:pt x="87" y="1459"/>
                    <a:pt x="131" y="1459"/>
                  </a:cubicBezTo>
                  <a:lnTo>
                    <a:pt x="260" y="1459"/>
                  </a:lnTo>
                  <a:cubicBezTo>
                    <a:pt x="438" y="1459"/>
                    <a:pt x="582" y="1315"/>
                    <a:pt x="582" y="1138"/>
                  </a:cubicBezTo>
                  <a:lnTo>
                    <a:pt x="582"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2" name="Google Shape;25182;p76"/>
            <p:cNvSpPr/>
            <p:nvPr/>
          </p:nvSpPr>
          <p:spPr>
            <a:xfrm>
              <a:off x="6944063" y="2262019"/>
              <a:ext cx="15119" cy="38256"/>
            </a:xfrm>
            <a:custGeom>
              <a:rect b="b" l="l" r="r" t="t"/>
              <a:pathLst>
                <a:path extrusionOk="0" h="1460" w="577">
                  <a:moveTo>
                    <a:pt x="193" y="0"/>
                  </a:moveTo>
                  <a:lnTo>
                    <a:pt x="193" y="1138"/>
                  </a:lnTo>
                  <a:cubicBezTo>
                    <a:pt x="193" y="1267"/>
                    <a:pt x="116" y="1383"/>
                    <a:pt x="1" y="1431"/>
                  </a:cubicBezTo>
                  <a:cubicBezTo>
                    <a:pt x="39" y="1450"/>
                    <a:pt x="83" y="1459"/>
                    <a:pt x="126" y="1459"/>
                  </a:cubicBezTo>
                  <a:lnTo>
                    <a:pt x="255" y="1459"/>
                  </a:lnTo>
                  <a:cubicBezTo>
                    <a:pt x="433" y="1459"/>
                    <a:pt x="577" y="1315"/>
                    <a:pt x="577" y="1138"/>
                  </a:cubicBezTo>
                  <a:lnTo>
                    <a:pt x="57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3" name="Google Shape;25183;p76"/>
            <p:cNvSpPr/>
            <p:nvPr/>
          </p:nvSpPr>
          <p:spPr>
            <a:xfrm>
              <a:off x="6666107" y="2243153"/>
              <a:ext cx="344406" cy="25914"/>
            </a:xfrm>
            <a:custGeom>
              <a:rect b="b" l="l" r="r" t="t"/>
              <a:pathLst>
                <a:path extrusionOk="0" h="989" w="13144">
                  <a:moveTo>
                    <a:pt x="0" y="0"/>
                  </a:moveTo>
                  <a:lnTo>
                    <a:pt x="0" y="989"/>
                  </a:lnTo>
                  <a:lnTo>
                    <a:pt x="13143" y="989"/>
                  </a:lnTo>
                  <a:lnTo>
                    <a:pt x="13143"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4" name="Google Shape;25184;p76"/>
            <p:cNvSpPr/>
            <p:nvPr/>
          </p:nvSpPr>
          <p:spPr>
            <a:xfrm>
              <a:off x="6660814" y="1985085"/>
              <a:ext cx="355096" cy="363481"/>
            </a:xfrm>
            <a:custGeom>
              <a:rect b="b" l="l" r="r" t="t"/>
              <a:pathLst>
                <a:path extrusionOk="0" h="13872" w="13552">
                  <a:moveTo>
                    <a:pt x="2732" y="11044"/>
                  </a:moveTo>
                  <a:lnTo>
                    <a:pt x="2732" y="11712"/>
                  </a:lnTo>
                  <a:cubicBezTo>
                    <a:pt x="2732" y="11774"/>
                    <a:pt x="2679" y="11827"/>
                    <a:pt x="2617" y="11827"/>
                  </a:cubicBezTo>
                  <a:lnTo>
                    <a:pt x="2482" y="11827"/>
                  </a:lnTo>
                  <a:cubicBezTo>
                    <a:pt x="2420" y="11827"/>
                    <a:pt x="2367" y="11774"/>
                    <a:pt x="2367" y="11712"/>
                  </a:cubicBezTo>
                  <a:lnTo>
                    <a:pt x="2367" y="11044"/>
                  </a:lnTo>
                  <a:close/>
                  <a:moveTo>
                    <a:pt x="4849" y="11044"/>
                  </a:moveTo>
                  <a:lnTo>
                    <a:pt x="4849" y="11712"/>
                  </a:lnTo>
                  <a:lnTo>
                    <a:pt x="4844" y="11712"/>
                  </a:lnTo>
                  <a:cubicBezTo>
                    <a:pt x="4844" y="11774"/>
                    <a:pt x="4791" y="11827"/>
                    <a:pt x="4729" y="11827"/>
                  </a:cubicBezTo>
                  <a:lnTo>
                    <a:pt x="4599" y="11827"/>
                  </a:lnTo>
                  <a:cubicBezTo>
                    <a:pt x="4537" y="11827"/>
                    <a:pt x="4484" y="11774"/>
                    <a:pt x="4484" y="11712"/>
                  </a:cubicBezTo>
                  <a:lnTo>
                    <a:pt x="4484" y="11044"/>
                  </a:lnTo>
                  <a:close/>
                  <a:moveTo>
                    <a:pt x="6956" y="11044"/>
                  </a:moveTo>
                  <a:lnTo>
                    <a:pt x="6956" y="11712"/>
                  </a:lnTo>
                  <a:cubicBezTo>
                    <a:pt x="6956" y="11774"/>
                    <a:pt x="6903" y="11827"/>
                    <a:pt x="6841" y="11827"/>
                  </a:cubicBezTo>
                  <a:lnTo>
                    <a:pt x="6711" y="11827"/>
                  </a:lnTo>
                  <a:cubicBezTo>
                    <a:pt x="6644" y="11827"/>
                    <a:pt x="6591" y="11774"/>
                    <a:pt x="6591" y="11712"/>
                  </a:cubicBezTo>
                  <a:lnTo>
                    <a:pt x="6591" y="11044"/>
                  </a:lnTo>
                  <a:close/>
                  <a:moveTo>
                    <a:pt x="9068" y="11044"/>
                  </a:moveTo>
                  <a:lnTo>
                    <a:pt x="9068" y="11712"/>
                  </a:lnTo>
                  <a:cubicBezTo>
                    <a:pt x="9068" y="11774"/>
                    <a:pt x="9016" y="11827"/>
                    <a:pt x="8953" y="11827"/>
                  </a:cubicBezTo>
                  <a:lnTo>
                    <a:pt x="8824" y="11827"/>
                  </a:lnTo>
                  <a:cubicBezTo>
                    <a:pt x="8756" y="11827"/>
                    <a:pt x="8708" y="11774"/>
                    <a:pt x="8708" y="11712"/>
                  </a:cubicBezTo>
                  <a:lnTo>
                    <a:pt x="8708" y="11044"/>
                  </a:lnTo>
                  <a:close/>
                  <a:moveTo>
                    <a:pt x="11181" y="11044"/>
                  </a:moveTo>
                  <a:lnTo>
                    <a:pt x="11181" y="11712"/>
                  </a:lnTo>
                  <a:cubicBezTo>
                    <a:pt x="11181" y="11774"/>
                    <a:pt x="11128" y="11827"/>
                    <a:pt x="11065" y="11827"/>
                  </a:cubicBezTo>
                  <a:lnTo>
                    <a:pt x="10936" y="11827"/>
                  </a:lnTo>
                  <a:cubicBezTo>
                    <a:pt x="10868" y="11827"/>
                    <a:pt x="10820" y="11774"/>
                    <a:pt x="10820" y="11712"/>
                  </a:cubicBezTo>
                  <a:lnTo>
                    <a:pt x="10820" y="11044"/>
                  </a:lnTo>
                  <a:close/>
                  <a:moveTo>
                    <a:pt x="1959" y="11044"/>
                  </a:moveTo>
                  <a:lnTo>
                    <a:pt x="1959" y="11712"/>
                  </a:lnTo>
                  <a:cubicBezTo>
                    <a:pt x="1959" y="11947"/>
                    <a:pt x="2118" y="12153"/>
                    <a:pt x="2343" y="12216"/>
                  </a:cubicBezTo>
                  <a:lnTo>
                    <a:pt x="2343" y="13128"/>
                  </a:lnTo>
                  <a:lnTo>
                    <a:pt x="1695" y="13128"/>
                  </a:lnTo>
                  <a:lnTo>
                    <a:pt x="1695" y="11044"/>
                  </a:lnTo>
                  <a:close/>
                  <a:moveTo>
                    <a:pt x="3404" y="11044"/>
                  </a:moveTo>
                  <a:lnTo>
                    <a:pt x="3404" y="13128"/>
                  </a:lnTo>
                  <a:lnTo>
                    <a:pt x="2751" y="13128"/>
                  </a:lnTo>
                  <a:lnTo>
                    <a:pt x="2751" y="12216"/>
                  </a:lnTo>
                  <a:cubicBezTo>
                    <a:pt x="2982" y="12153"/>
                    <a:pt x="3135" y="11947"/>
                    <a:pt x="3135" y="11712"/>
                  </a:cubicBezTo>
                  <a:lnTo>
                    <a:pt x="3135" y="11044"/>
                  </a:lnTo>
                  <a:close/>
                  <a:moveTo>
                    <a:pt x="4076" y="11044"/>
                  </a:moveTo>
                  <a:lnTo>
                    <a:pt x="4076" y="11712"/>
                  </a:lnTo>
                  <a:cubicBezTo>
                    <a:pt x="4076" y="11947"/>
                    <a:pt x="4230" y="12153"/>
                    <a:pt x="4460" y="12216"/>
                  </a:cubicBezTo>
                  <a:lnTo>
                    <a:pt x="4460" y="13128"/>
                  </a:lnTo>
                  <a:lnTo>
                    <a:pt x="3807" y="13128"/>
                  </a:lnTo>
                  <a:lnTo>
                    <a:pt x="3807" y="11044"/>
                  </a:lnTo>
                  <a:close/>
                  <a:moveTo>
                    <a:pt x="5516" y="11044"/>
                  </a:moveTo>
                  <a:lnTo>
                    <a:pt x="5516" y="13128"/>
                  </a:lnTo>
                  <a:lnTo>
                    <a:pt x="4863" y="13128"/>
                  </a:lnTo>
                  <a:lnTo>
                    <a:pt x="4863" y="12216"/>
                  </a:lnTo>
                  <a:cubicBezTo>
                    <a:pt x="5094" y="12153"/>
                    <a:pt x="5247" y="11947"/>
                    <a:pt x="5252" y="11712"/>
                  </a:cubicBezTo>
                  <a:lnTo>
                    <a:pt x="5252" y="11044"/>
                  </a:lnTo>
                  <a:close/>
                  <a:moveTo>
                    <a:pt x="6183" y="11044"/>
                  </a:moveTo>
                  <a:lnTo>
                    <a:pt x="6183" y="11712"/>
                  </a:lnTo>
                  <a:cubicBezTo>
                    <a:pt x="6183" y="11947"/>
                    <a:pt x="6342" y="12153"/>
                    <a:pt x="6567" y="12216"/>
                  </a:cubicBezTo>
                  <a:lnTo>
                    <a:pt x="6572" y="13128"/>
                  </a:lnTo>
                  <a:lnTo>
                    <a:pt x="5919" y="13128"/>
                  </a:lnTo>
                  <a:lnTo>
                    <a:pt x="5919" y="11044"/>
                  </a:lnTo>
                  <a:close/>
                  <a:moveTo>
                    <a:pt x="7628" y="11044"/>
                  </a:moveTo>
                  <a:lnTo>
                    <a:pt x="7628" y="13128"/>
                  </a:lnTo>
                  <a:lnTo>
                    <a:pt x="6980" y="13128"/>
                  </a:lnTo>
                  <a:lnTo>
                    <a:pt x="6980" y="12216"/>
                  </a:lnTo>
                  <a:cubicBezTo>
                    <a:pt x="7206" y="12153"/>
                    <a:pt x="7364" y="11947"/>
                    <a:pt x="7364" y="11712"/>
                  </a:cubicBezTo>
                  <a:lnTo>
                    <a:pt x="7364" y="11044"/>
                  </a:lnTo>
                  <a:close/>
                  <a:moveTo>
                    <a:pt x="8300" y="11044"/>
                  </a:moveTo>
                  <a:lnTo>
                    <a:pt x="8300" y="11712"/>
                  </a:lnTo>
                  <a:cubicBezTo>
                    <a:pt x="8300" y="11947"/>
                    <a:pt x="8459" y="12153"/>
                    <a:pt x="8684" y="12216"/>
                  </a:cubicBezTo>
                  <a:lnTo>
                    <a:pt x="8684" y="13128"/>
                  </a:lnTo>
                  <a:lnTo>
                    <a:pt x="8036" y="13128"/>
                  </a:lnTo>
                  <a:lnTo>
                    <a:pt x="8036" y="11044"/>
                  </a:lnTo>
                  <a:close/>
                  <a:moveTo>
                    <a:pt x="9740" y="11044"/>
                  </a:moveTo>
                  <a:lnTo>
                    <a:pt x="9740" y="13128"/>
                  </a:lnTo>
                  <a:lnTo>
                    <a:pt x="9092" y="13128"/>
                  </a:lnTo>
                  <a:lnTo>
                    <a:pt x="9092" y="12216"/>
                  </a:lnTo>
                  <a:cubicBezTo>
                    <a:pt x="9318" y="12153"/>
                    <a:pt x="9476" y="11947"/>
                    <a:pt x="9476" y="11712"/>
                  </a:cubicBezTo>
                  <a:lnTo>
                    <a:pt x="9476" y="11044"/>
                  </a:lnTo>
                  <a:close/>
                  <a:moveTo>
                    <a:pt x="10412" y="11044"/>
                  </a:moveTo>
                  <a:lnTo>
                    <a:pt x="10412" y="11712"/>
                  </a:lnTo>
                  <a:cubicBezTo>
                    <a:pt x="10412" y="11947"/>
                    <a:pt x="10571" y="12153"/>
                    <a:pt x="10796" y="12216"/>
                  </a:cubicBezTo>
                  <a:lnTo>
                    <a:pt x="10796" y="13128"/>
                  </a:lnTo>
                  <a:lnTo>
                    <a:pt x="10148" y="13128"/>
                  </a:lnTo>
                  <a:lnTo>
                    <a:pt x="10148" y="11044"/>
                  </a:lnTo>
                  <a:close/>
                  <a:moveTo>
                    <a:pt x="11853" y="11044"/>
                  </a:moveTo>
                  <a:lnTo>
                    <a:pt x="11853" y="13128"/>
                  </a:lnTo>
                  <a:lnTo>
                    <a:pt x="11205" y="13128"/>
                  </a:lnTo>
                  <a:lnTo>
                    <a:pt x="11205" y="12216"/>
                  </a:lnTo>
                  <a:cubicBezTo>
                    <a:pt x="11430" y="12153"/>
                    <a:pt x="11589" y="11947"/>
                    <a:pt x="11589" y="11712"/>
                  </a:cubicBezTo>
                  <a:lnTo>
                    <a:pt x="11589" y="11044"/>
                  </a:lnTo>
                  <a:close/>
                  <a:moveTo>
                    <a:pt x="1287" y="11044"/>
                  </a:moveTo>
                  <a:lnTo>
                    <a:pt x="1287" y="13329"/>
                  </a:lnTo>
                  <a:lnTo>
                    <a:pt x="1292" y="13329"/>
                  </a:lnTo>
                  <a:lnTo>
                    <a:pt x="1292" y="13464"/>
                  </a:lnTo>
                  <a:lnTo>
                    <a:pt x="433" y="13464"/>
                  </a:lnTo>
                  <a:cubicBezTo>
                    <a:pt x="418" y="13464"/>
                    <a:pt x="409" y="13454"/>
                    <a:pt x="409" y="13440"/>
                  </a:cubicBezTo>
                  <a:lnTo>
                    <a:pt x="409" y="11044"/>
                  </a:lnTo>
                  <a:close/>
                  <a:moveTo>
                    <a:pt x="13144" y="11044"/>
                  </a:moveTo>
                  <a:lnTo>
                    <a:pt x="13144" y="13440"/>
                  </a:lnTo>
                  <a:cubicBezTo>
                    <a:pt x="13144" y="13454"/>
                    <a:pt x="13129" y="13464"/>
                    <a:pt x="13115" y="13464"/>
                  </a:cubicBezTo>
                  <a:lnTo>
                    <a:pt x="12261" y="13464"/>
                  </a:lnTo>
                  <a:lnTo>
                    <a:pt x="12261" y="11044"/>
                  </a:lnTo>
                  <a:close/>
                  <a:moveTo>
                    <a:pt x="5304" y="0"/>
                  </a:moveTo>
                  <a:cubicBezTo>
                    <a:pt x="4992" y="0"/>
                    <a:pt x="4676" y="28"/>
                    <a:pt x="4359" y="85"/>
                  </a:cubicBezTo>
                  <a:cubicBezTo>
                    <a:pt x="1834" y="546"/>
                    <a:pt x="1" y="2740"/>
                    <a:pt x="1" y="5308"/>
                  </a:cubicBezTo>
                  <a:lnTo>
                    <a:pt x="1" y="13440"/>
                  </a:lnTo>
                  <a:cubicBezTo>
                    <a:pt x="1" y="13680"/>
                    <a:pt x="198" y="13872"/>
                    <a:pt x="433" y="13872"/>
                  </a:cubicBezTo>
                  <a:lnTo>
                    <a:pt x="1494" y="13872"/>
                  </a:lnTo>
                  <a:cubicBezTo>
                    <a:pt x="1604" y="13872"/>
                    <a:pt x="1695" y="13781"/>
                    <a:pt x="1695" y="13670"/>
                  </a:cubicBezTo>
                  <a:lnTo>
                    <a:pt x="1695" y="13536"/>
                  </a:lnTo>
                  <a:lnTo>
                    <a:pt x="11857" y="13536"/>
                  </a:lnTo>
                  <a:lnTo>
                    <a:pt x="11857" y="13670"/>
                  </a:lnTo>
                  <a:cubicBezTo>
                    <a:pt x="11857" y="13781"/>
                    <a:pt x="11949" y="13872"/>
                    <a:pt x="12059" y="13872"/>
                  </a:cubicBezTo>
                  <a:lnTo>
                    <a:pt x="13120" y="13872"/>
                  </a:lnTo>
                  <a:cubicBezTo>
                    <a:pt x="13360" y="13872"/>
                    <a:pt x="13552" y="13680"/>
                    <a:pt x="13552" y="13440"/>
                  </a:cubicBezTo>
                  <a:lnTo>
                    <a:pt x="13552" y="9134"/>
                  </a:lnTo>
                  <a:cubicBezTo>
                    <a:pt x="13552" y="8275"/>
                    <a:pt x="12851" y="7579"/>
                    <a:pt x="11992" y="7579"/>
                  </a:cubicBezTo>
                  <a:lnTo>
                    <a:pt x="11757" y="7579"/>
                  </a:lnTo>
                  <a:cubicBezTo>
                    <a:pt x="11118" y="7579"/>
                    <a:pt x="10604" y="7060"/>
                    <a:pt x="10604" y="6427"/>
                  </a:cubicBezTo>
                  <a:lnTo>
                    <a:pt x="10604" y="5303"/>
                  </a:lnTo>
                  <a:cubicBezTo>
                    <a:pt x="10604" y="5006"/>
                    <a:pt x="10576" y="4708"/>
                    <a:pt x="10528" y="4420"/>
                  </a:cubicBezTo>
                  <a:cubicBezTo>
                    <a:pt x="10505" y="4309"/>
                    <a:pt x="10419" y="4258"/>
                    <a:pt x="10333" y="4258"/>
                  </a:cubicBezTo>
                  <a:cubicBezTo>
                    <a:pt x="10222" y="4258"/>
                    <a:pt x="10110" y="4342"/>
                    <a:pt x="10129" y="4487"/>
                  </a:cubicBezTo>
                  <a:cubicBezTo>
                    <a:pt x="10172" y="4756"/>
                    <a:pt x="10196" y="5030"/>
                    <a:pt x="10196" y="5303"/>
                  </a:cubicBezTo>
                  <a:lnTo>
                    <a:pt x="10196" y="6427"/>
                  </a:lnTo>
                  <a:cubicBezTo>
                    <a:pt x="10196" y="7286"/>
                    <a:pt x="10893" y="7987"/>
                    <a:pt x="11757" y="7987"/>
                  </a:cubicBezTo>
                  <a:lnTo>
                    <a:pt x="11992" y="7987"/>
                  </a:lnTo>
                  <a:cubicBezTo>
                    <a:pt x="12630" y="7987"/>
                    <a:pt x="13144" y="8500"/>
                    <a:pt x="13144" y="9139"/>
                  </a:cubicBezTo>
                  <a:lnTo>
                    <a:pt x="13144" y="9648"/>
                  </a:lnTo>
                  <a:lnTo>
                    <a:pt x="2377" y="9648"/>
                  </a:lnTo>
                  <a:cubicBezTo>
                    <a:pt x="2103" y="9648"/>
                    <a:pt x="2103" y="10051"/>
                    <a:pt x="2377" y="10051"/>
                  </a:cubicBezTo>
                  <a:lnTo>
                    <a:pt x="13144" y="10051"/>
                  </a:lnTo>
                  <a:lnTo>
                    <a:pt x="13144" y="10636"/>
                  </a:lnTo>
                  <a:lnTo>
                    <a:pt x="409" y="10636"/>
                  </a:lnTo>
                  <a:lnTo>
                    <a:pt x="409" y="10051"/>
                  </a:lnTo>
                  <a:lnTo>
                    <a:pt x="1426" y="10051"/>
                  </a:lnTo>
                  <a:cubicBezTo>
                    <a:pt x="1700" y="10051"/>
                    <a:pt x="1700" y="9648"/>
                    <a:pt x="1426" y="9648"/>
                  </a:cubicBezTo>
                  <a:lnTo>
                    <a:pt x="409" y="9648"/>
                  </a:lnTo>
                  <a:lnTo>
                    <a:pt x="409" y="5303"/>
                  </a:lnTo>
                  <a:cubicBezTo>
                    <a:pt x="409" y="2937"/>
                    <a:pt x="2103" y="906"/>
                    <a:pt x="4431" y="489"/>
                  </a:cubicBezTo>
                  <a:cubicBezTo>
                    <a:pt x="4725" y="435"/>
                    <a:pt x="5017" y="410"/>
                    <a:pt x="5307" y="410"/>
                  </a:cubicBezTo>
                  <a:cubicBezTo>
                    <a:pt x="7315" y="410"/>
                    <a:pt x="9163" y="1651"/>
                    <a:pt x="9889" y="3590"/>
                  </a:cubicBezTo>
                  <a:cubicBezTo>
                    <a:pt x="9923" y="3686"/>
                    <a:pt x="9998" y="3726"/>
                    <a:pt x="10074" y="3726"/>
                  </a:cubicBezTo>
                  <a:cubicBezTo>
                    <a:pt x="10204" y="3726"/>
                    <a:pt x="10335" y="3609"/>
                    <a:pt x="10268" y="3446"/>
                  </a:cubicBezTo>
                  <a:cubicBezTo>
                    <a:pt x="9484" y="1347"/>
                    <a:pt x="7480" y="0"/>
                    <a:pt x="5304"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185" name="Google Shape;25185;p76"/>
          <p:cNvGrpSpPr/>
          <p:nvPr/>
        </p:nvGrpSpPr>
        <p:grpSpPr>
          <a:xfrm>
            <a:off x="7226448" y="1502697"/>
            <a:ext cx="198379" cy="363402"/>
            <a:chOff x="7226448" y="1502697"/>
            <a:chExt cx="198379" cy="363402"/>
          </a:xfrm>
        </p:grpSpPr>
        <p:sp>
          <p:nvSpPr>
            <p:cNvPr id="25186" name="Google Shape;25186;p76"/>
            <p:cNvSpPr/>
            <p:nvPr/>
          </p:nvSpPr>
          <p:spPr>
            <a:xfrm>
              <a:off x="7295491" y="1598912"/>
              <a:ext cx="104679" cy="222407"/>
            </a:xfrm>
            <a:custGeom>
              <a:rect b="b" l="l" r="r" t="t"/>
              <a:pathLst>
                <a:path extrusionOk="0" h="8488" w="3995">
                  <a:moveTo>
                    <a:pt x="1998" y="1023"/>
                  </a:moveTo>
                  <a:cubicBezTo>
                    <a:pt x="2535" y="1023"/>
                    <a:pt x="2967" y="1460"/>
                    <a:pt x="2967" y="1997"/>
                  </a:cubicBezTo>
                  <a:lnTo>
                    <a:pt x="2967" y="6490"/>
                  </a:lnTo>
                  <a:cubicBezTo>
                    <a:pt x="2967" y="7028"/>
                    <a:pt x="2531" y="7465"/>
                    <a:pt x="1993" y="7465"/>
                  </a:cubicBezTo>
                  <a:cubicBezTo>
                    <a:pt x="1455" y="7465"/>
                    <a:pt x="1018" y="7028"/>
                    <a:pt x="1018" y="6490"/>
                  </a:cubicBezTo>
                  <a:lnTo>
                    <a:pt x="1018" y="1997"/>
                  </a:lnTo>
                  <a:cubicBezTo>
                    <a:pt x="1018" y="1460"/>
                    <a:pt x="1455" y="1023"/>
                    <a:pt x="1998" y="1023"/>
                  </a:cubicBezTo>
                  <a:close/>
                  <a:moveTo>
                    <a:pt x="1998" y="0"/>
                  </a:moveTo>
                  <a:cubicBezTo>
                    <a:pt x="894" y="0"/>
                    <a:pt x="1" y="893"/>
                    <a:pt x="1" y="1997"/>
                  </a:cubicBezTo>
                  <a:lnTo>
                    <a:pt x="1" y="6490"/>
                  </a:lnTo>
                  <a:cubicBezTo>
                    <a:pt x="1" y="7590"/>
                    <a:pt x="894" y="8487"/>
                    <a:pt x="1998" y="8487"/>
                  </a:cubicBezTo>
                  <a:cubicBezTo>
                    <a:pt x="3097" y="8482"/>
                    <a:pt x="3990" y="7590"/>
                    <a:pt x="3995" y="6490"/>
                  </a:cubicBezTo>
                  <a:lnTo>
                    <a:pt x="3995" y="1997"/>
                  </a:lnTo>
                  <a:cubicBezTo>
                    <a:pt x="3995" y="893"/>
                    <a:pt x="3097" y="0"/>
                    <a:pt x="1998"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7" name="Google Shape;25187;p76"/>
            <p:cNvSpPr/>
            <p:nvPr/>
          </p:nvSpPr>
          <p:spPr>
            <a:xfrm>
              <a:off x="7242169" y="1522323"/>
              <a:ext cx="133476" cy="325147"/>
            </a:xfrm>
            <a:custGeom>
              <a:rect b="b" l="l" r="r" t="t"/>
              <a:pathLst>
                <a:path extrusionOk="0" h="12409" w="5094">
                  <a:moveTo>
                    <a:pt x="1" y="0"/>
                  </a:moveTo>
                  <a:cubicBezTo>
                    <a:pt x="1" y="0"/>
                    <a:pt x="1978" y="1843"/>
                    <a:pt x="2017" y="3610"/>
                  </a:cubicBezTo>
                  <a:lnTo>
                    <a:pt x="2017" y="12409"/>
                  </a:lnTo>
                  <a:lnTo>
                    <a:pt x="3073" y="12409"/>
                  </a:lnTo>
                  <a:lnTo>
                    <a:pt x="3073" y="3610"/>
                  </a:lnTo>
                  <a:cubicBezTo>
                    <a:pt x="3116" y="1843"/>
                    <a:pt x="5094" y="0"/>
                    <a:pt x="5094"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8" name="Google Shape;25188;p76"/>
            <p:cNvSpPr/>
            <p:nvPr/>
          </p:nvSpPr>
          <p:spPr>
            <a:xfrm>
              <a:off x="7308462" y="1522323"/>
              <a:ext cx="67183" cy="325147"/>
            </a:xfrm>
            <a:custGeom>
              <a:rect b="b" l="l" r="r" t="t"/>
              <a:pathLst>
                <a:path extrusionOk="0" h="12409" w="2564">
                  <a:moveTo>
                    <a:pt x="927" y="0"/>
                  </a:moveTo>
                  <a:cubicBezTo>
                    <a:pt x="927" y="0"/>
                    <a:pt x="43" y="1843"/>
                    <a:pt x="0" y="3610"/>
                  </a:cubicBezTo>
                  <a:lnTo>
                    <a:pt x="0" y="12409"/>
                  </a:lnTo>
                  <a:lnTo>
                    <a:pt x="543" y="12409"/>
                  </a:lnTo>
                  <a:lnTo>
                    <a:pt x="543" y="3610"/>
                  </a:lnTo>
                  <a:cubicBezTo>
                    <a:pt x="586" y="1843"/>
                    <a:pt x="2564" y="0"/>
                    <a:pt x="2564"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9" name="Google Shape;25189;p76"/>
            <p:cNvSpPr/>
            <p:nvPr/>
          </p:nvSpPr>
          <p:spPr>
            <a:xfrm>
              <a:off x="7231741" y="1507964"/>
              <a:ext cx="154228" cy="24683"/>
            </a:xfrm>
            <a:custGeom>
              <a:rect b="b" l="l" r="r" t="t"/>
              <a:pathLst>
                <a:path extrusionOk="0" h="942" w="5886">
                  <a:moveTo>
                    <a:pt x="475" y="1"/>
                  </a:moveTo>
                  <a:cubicBezTo>
                    <a:pt x="211" y="1"/>
                    <a:pt x="0" y="212"/>
                    <a:pt x="0" y="471"/>
                  </a:cubicBezTo>
                  <a:cubicBezTo>
                    <a:pt x="0" y="730"/>
                    <a:pt x="211" y="942"/>
                    <a:pt x="471" y="942"/>
                  </a:cubicBezTo>
                  <a:lnTo>
                    <a:pt x="5415" y="942"/>
                  </a:lnTo>
                  <a:cubicBezTo>
                    <a:pt x="5674" y="942"/>
                    <a:pt x="5885" y="730"/>
                    <a:pt x="5885" y="471"/>
                  </a:cubicBezTo>
                  <a:cubicBezTo>
                    <a:pt x="5885" y="212"/>
                    <a:pt x="5674" y="1"/>
                    <a:pt x="5415" y="1"/>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0" name="Google Shape;25190;p76"/>
            <p:cNvSpPr/>
            <p:nvPr/>
          </p:nvSpPr>
          <p:spPr>
            <a:xfrm>
              <a:off x="7228701" y="1514147"/>
              <a:ext cx="160412" cy="18499"/>
            </a:xfrm>
            <a:custGeom>
              <a:rect b="b" l="l" r="r" t="t"/>
              <a:pathLst>
                <a:path extrusionOk="0" h="706" w="6122">
                  <a:moveTo>
                    <a:pt x="183" y="0"/>
                  </a:moveTo>
                  <a:cubicBezTo>
                    <a:pt x="1" y="317"/>
                    <a:pt x="227" y="706"/>
                    <a:pt x="587" y="706"/>
                  </a:cubicBezTo>
                  <a:lnTo>
                    <a:pt x="5531" y="706"/>
                  </a:lnTo>
                  <a:cubicBezTo>
                    <a:pt x="5891" y="706"/>
                    <a:pt x="6121" y="317"/>
                    <a:pt x="5939" y="0"/>
                  </a:cubicBezTo>
                  <a:lnTo>
                    <a:pt x="5939" y="0"/>
                  </a:lnTo>
                  <a:cubicBezTo>
                    <a:pt x="5852" y="144"/>
                    <a:pt x="5699" y="235"/>
                    <a:pt x="5531" y="235"/>
                  </a:cubicBezTo>
                  <a:lnTo>
                    <a:pt x="587" y="235"/>
                  </a:lnTo>
                  <a:cubicBezTo>
                    <a:pt x="419" y="235"/>
                    <a:pt x="265" y="144"/>
                    <a:pt x="18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1" name="Google Shape;25191;p76"/>
            <p:cNvSpPr/>
            <p:nvPr/>
          </p:nvSpPr>
          <p:spPr>
            <a:xfrm>
              <a:off x="7277123" y="1647335"/>
              <a:ext cx="142306" cy="23294"/>
            </a:xfrm>
            <a:custGeom>
              <a:rect b="b" l="l" r="r" t="t"/>
              <a:pathLst>
                <a:path extrusionOk="0" h="889" w="5431">
                  <a:moveTo>
                    <a:pt x="111" y="0"/>
                  </a:moveTo>
                  <a:cubicBezTo>
                    <a:pt x="49" y="0"/>
                    <a:pt x="1" y="48"/>
                    <a:pt x="1" y="116"/>
                  </a:cubicBezTo>
                  <a:lnTo>
                    <a:pt x="1" y="773"/>
                  </a:lnTo>
                  <a:cubicBezTo>
                    <a:pt x="1" y="836"/>
                    <a:pt x="49" y="889"/>
                    <a:pt x="111" y="889"/>
                  </a:cubicBezTo>
                  <a:lnTo>
                    <a:pt x="4984" y="889"/>
                  </a:lnTo>
                  <a:cubicBezTo>
                    <a:pt x="5233" y="889"/>
                    <a:pt x="5430" y="692"/>
                    <a:pt x="5430" y="442"/>
                  </a:cubicBezTo>
                  <a:cubicBezTo>
                    <a:pt x="5430" y="197"/>
                    <a:pt x="5233" y="0"/>
                    <a:pt x="4984"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2" name="Google Shape;25192;p76"/>
            <p:cNvSpPr/>
            <p:nvPr/>
          </p:nvSpPr>
          <p:spPr>
            <a:xfrm>
              <a:off x="7277123" y="1653125"/>
              <a:ext cx="145188" cy="17503"/>
            </a:xfrm>
            <a:custGeom>
              <a:rect b="b" l="l" r="r" t="t"/>
              <a:pathLst>
                <a:path extrusionOk="0" h="668" w="5541">
                  <a:moveTo>
                    <a:pt x="5372" y="0"/>
                  </a:moveTo>
                  <a:cubicBezTo>
                    <a:pt x="5291" y="139"/>
                    <a:pt x="5142" y="221"/>
                    <a:pt x="4984" y="221"/>
                  </a:cubicBezTo>
                  <a:lnTo>
                    <a:pt x="111" y="221"/>
                  </a:lnTo>
                  <a:cubicBezTo>
                    <a:pt x="49" y="221"/>
                    <a:pt x="1" y="173"/>
                    <a:pt x="1" y="111"/>
                  </a:cubicBezTo>
                  <a:lnTo>
                    <a:pt x="1" y="552"/>
                  </a:lnTo>
                  <a:cubicBezTo>
                    <a:pt x="1" y="615"/>
                    <a:pt x="49" y="668"/>
                    <a:pt x="111" y="668"/>
                  </a:cubicBezTo>
                  <a:lnTo>
                    <a:pt x="4984" y="668"/>
                  </a:lnTo>
                  <a:cubicBezTo>
                    <a:pt x="5329" y="668"/>
                    <a:pt x="5540" y="298"/>
                    <a:pt x="5372"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3" name="Google Shape;25193;p76"/>
            <p:cNvSpPr/>
            <p:nvPr/>
          </p:nvSpPr>
          <p:spPr>
            <a:xfrm>
              <a:off x="7277019" y="1697774"/>
              <a:ext cx="142411" cy="23425"/>
            </a:xfrm>
            <a:custGeom>
              <a:rect b="b" l="l" r="r" t="t"/>
              <a:pathLst>
                <a:path extrusionOk="0" h="894" w="5435">
                  <a:moveTo>
                    <a:pt x="115" y="0"/>
                  </a:moveTo>
                  <a:cubicBezTo>
                    <a:pt x="53" y="0"/>
                    <a:pt x="0" y="53"/>
                    <a:pt x="5" y="116"/>
                  </a:cubicBezTo>
                  <a:lnTo>
                    <a:pt x="5" y="778"/>
                  </a:lnTo>
                  <a:cubicBezTo>
                    <a:pt x="5" y="840"/>
                    <a:pt x="53" y="893"/>
                    <a:pt x="115" y="893"/>
                  </a:cubicBezTo>
                  <a:lnTo>
                    <a:pt x="4988" y="893"/>
                  </a:lnTo>
                  <a:cubicBezTo>
                    <a:pt x="5237" y="893"/>
                    <a:pt x="5434" y="692"/>
                    <a:pt x="5434" y="447"/>
                  </a:cubicBezTo>
                  <a:cubicBezTo>
                    <a:pt x="5434" y="202"/>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4" name="Google Shape;25194;p76"/>
            <p:cNvSpPr/>
            <p:nvPr/>
          </p:nvSpPr>
          <p:spPr>
            <a:xfrm>
              <a:off x="7277123" y="1703801"/>
              <a:ext cx="145057" cy="17398"/>
            </a:xfrm>
            <a:custGeom>
              <a:rect b="b" l="l" r="r" t="t"/>
              <a:pathLst>
                <a:path extrusionOk="0" h="664" w="5536">
                  <a:moveTo>
                    <a:pt x="5372" y="1"/>
                  </a:moveTo>
                  <a:cubicBezTo>
                    <a:pt x="5296" y="140"/>
                    <a:pt x="5147" y="226"/>
                    <a:pt x="4984" y="226"/>
                  </a:cubicBezTo>
                  <a:lnTo>
                    <a:pt x="111" y="226"/>
                  </a:lnTo>
                  <a:cubicBezTo>
                    <a:pt x="49" y="226"/>
                    <a:pt x="1" y="178"/>
                    <a:pt x="1" y="116"/>
                  </a:cubicBezTo>
                  <a:lnTo>
                    <a:pt x="1" y="548"/>
                  </a:lnTo>
                  <a:cubicBezTo>
                    <a:pt x="1" y="610"/>
                    <a:pt x="49" y="663"/>
                    <a:pt x="111" y="663"/>
                  </a:cubicBezTo>
                  <a:lnTo>
                    <a:pt x="4984" y="663"/>
                  </a:lnTo>
                  <a:cubicBezTo>
                    <a:pt x="5324" y="658"/>
                    <a:pt x="5536"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5" name="Google Shape;25195;p76"/>
            <p:cNvSpPr/>
            <p:nvPr/>
          </p:nvSpPr>
          <p:spPr>
            <a:xfrm>
              <a:off x="7277019" y="1748345"/>
              <a:ext cx="142411" cy="23294"/>
            </a:xfrm>
            <a:custGeom>
              <a:rect b="b" l="l" r="r" t="t"/>
              <a:pathLst>
                <a:path extrusionOk="0" h="889" w="5435">
                  <a:moveTo>
                    <a:pt x="115" y="0"/>
                  </a:moveTo>
                  <a:cubicBezTo>
                    <a:pt x="53" y="0"/>
                    <a:pt x="0" y="48"/>
                    <a:pt x="5" y="115"/>
                  </a:cubicBezTo>
                  <a:lnTo>
                    <a:pt x="5" y="773"/>
                  </a:lnTo>
                  <a:cubicBezTo>
                    <a:pt x="5" y="835"/>
                    <a:pt x="53" y="888"/>
                    <a:pt x="115" y="888"/>
                  </a:cubicBezTo>
                  <a:lnTo>
                    <a:pt x="4988" y="888"/>
                  </a:lnTo>
                  <a:cubicBezTo>
                    <a:pt x="5237" y="888"/>
                    <a:pt x="5434" y="686"/>
                    <a:pt x="5434" y="442"/>
                  </a:cubicBezTo>
                  <a:cubicBezTo>
                    <a:pt x="5434" y="197"/>
                    <a:pt x="5237" y="0"/>
                    <a:pt x="498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6" name="Google Shape;25196;p76"/>
            <p:cNvSpPr/>
            <p:nvPr/>
          </p:nvSpPr>
          <p:spPr>
            <a:xfrm>
              <a:off x="7277123" y="1754110"/>
              <a:ext cx="145188" cy="17529"/>
            </a:xfrm>
            <a:custGeom>
              <a:rect b="b" l="l" r="r" t="t"/>
              <a:pathLst>
                <a:path extrusionOk="0" h="669" w="5541">
                  <a:moveTo>
                    <a:pt x="5372" y="1"/>
                  </a:moveTo>
                  <a:cubicBezTo>
                    <a:pt x="5291" y="140"/>
                    <a:pt x="5142" y="222"/>
                    <a:pt x="4984" y="222"/>
                  </a:cubicBezTo>
                  <a:lnTo>
                    <a:pt x="111" y="222"/>
                  </a:lnTo>
                  <a:cubicBezTo>
                    <a:pt x="49" y="222"/>
                    <a:pt x="1" y="174"/>
                    <a:pt x="1" y="111"/>
                  </a:cubicBezTo>
                  <a:lnTo>
                    <a:pt x="1" y="553"/>
                  </a:lnTo>
                  <a:cubicBezTo>
                    <a:pt x="1" y="615"/>
                    <a:pt x="49" y="668"/>
                    <a:pt x="111" y="668"/>
                  </a:cubicBezTo>
                  <a:lnTo>
                    <a:pt x="4984" y="668"/>
                  </a:lnTo>
                  <a:cubicBezTo>
                    <a:pt x="5329" y="668"/>
                    <a:pt x="5540" y="298"/>
                    <a:pt x="5372"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7" name="Google Shape;25197;p76"/>
            <p:cNvSpPr/>
            <p:nvPr/>
          </p:nvSpPr>
          <p:spPr>
            <a:xfrm>
              <a:off x="7282809" y="1836255"/>
              <a:ext cx="52091" cy="24552"/>
            </a:xfrm>
            <a:custGeom>
              <a:rect b="b" l="l" r="r" t="t"/>
              <a:pathLst>
                <a:path extrusionOk="0" h="937" w="1988">
                  <a:moveTo>
                    <a:pt x="370" y="0"/>
                  </a:moveTo>
                  <a:cubicBezTo>
                    <a:pt x="322" y="0"/>
                    <a:pt x="278" y="29"/>
                    <a:pt x="264" y="77"/>
                  </a:cubicBezTo>
                  <a:lnTo>
                    <a:pt x="29" y="788"/>
                  </a:lnTo>
                  <a:cubicBezTo>
                    <a:pt x="0" y="860"/>
                    <a:pt x="58" y="936"/>
                    <a:pt x="134" y="936"/>
                  </a:cubicBezTo>
                  <a:lnTo>
                    <a:pt x="1853" y="936"/>
                  </a:lnTo>
                  <a:cubicBezTo>
                    <a:pt x="1930" y="936"/>
                    <a:pt x="1987" y="860"/>
                    <a:pt x="1963" y="788"/>
                  </a:cubicBezTo>
                  <a:lnTo>
                    <a:pt x="1728" y="77"/>
                  </a:lnTo>
                  <a:cubicBezTo>
                    <a:pt x="1709" y="29"/>
                    <a:pt x="1666" y="0"/>
                    <a:pt x="1618" y="0"/>
                  </a:cubicBezTo>
                  <a:close/>
                </a:path>
              </a:pathLst>
            </a:custGeom>
            <a:solidFill>
              <a:srgbClr val="AEBF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8" name="Google Shape;25198;p76"/>
            <p:cNvSpPr/>
            <p:nvPr/>
          </p:nvSpPr>
          <p:spPr>
            <a:xfrm>
              <a:off x="7308828" y="1836255"/>
              <a:ext cx="26071" cy="24552"/>
            </a:xfrm>
            <a:custGeom>
              <a:rect b="b" l="l" r="r" t="t"/>
              <a:pathLst>
                <a:path extrusionOk="0" h="937" w="995">
                  <a:moveTo>
                    <a:pt x="1" y="0"/>
                  </a:moveTo>
                  <a:lnTo>
                    <a:pt x="1" y="936"/>
                  </a:lnTo>
                  <a:lnTo>
                    <a:pt x="860" y="936"/>
                  </a:lnTo>
                  <a:cubicBezTo>
                    <a:pt x="937" y="936"/>
                    <a:pt x="994" y="860"/>
                    <a:pt x="970" y="788"/>
                  </a:cubicBezTo>
                  <a:lnTo>
                    <a:pt x="735" y="77"/>
                  </a:lnTo>
                  <a:cubicBezTo>
                    <a:pt x="716" y="29"/>
                    <a:pt x="673" y="0"/>
                    <a:pt x="625"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9" name="Google Shape;25199;p76"/>
            <p:cNvSpPr/>
            <p:nvPr/>
          </p:nvSpPr>
          <p:spPr>
            <a:xfrm>
              <a:off x="7226448" y="1502697"/>
              <a:ext cx="198379" cy="363402"/>
            </a:xfrm>
            <a:custGeom>
              <a:rect b="b" l="l" r="r" t="t"/>
              <a:pathLst>
                <a:path extrusionOk="0" h="13869" w="7571">
                  <a:moveTo>
                    <a:pt x="5617" y="403"/>
                  </a:moveTo>
                  <a:cubicBezTo>
                    <a:pt x="5972" y="403"/>
                    <a:pt x="5972" y="941"/>
                    <a:pt x="5617" y="941"/>
                  </a:cubicBezTo>
                  <a:lnTo>
                    <a:pt x="677" y="941"/>
                  </a:lnTo>
                  <a:cubicBezTo>
                    <a:pt x="317" y="941"/>
                    <a:pt x="317" y="403"/>
                    <a:pt x="677" y="403"/>
                  </a:cubicBezTo>
                  <a:close/>
                  <a:moveTo>
                    <a:pt x="4863" y="1349"/>
                  </a:moveTo>
                  <a:cubicBezTo>
                    <a:pt x="4263" y="2074"/>
                    <a:pt x="3509" y="3207"/>
                    <a:pt x="3471" y="4325"/>
                  </a:cubicBezTo>
                  <a:cubicBezTo>
                    <a:pt x="3471" y="4340"/>
                    <a:pt x="3471" y="4349"/>
                    <a:pt x="3471" y="4359"/>
                  </a:cubicBezTo>
                  <a:lnTo>
                    <a:pt x="3471" y="5314"/>
                  </a:lnTo>
                  <a:lnTo>
                    <a:pt x="2823" y="5314"/>
                  </a:lnTo>
                  <a:lnTo>
                    <a:pt x="2823" y="4359"/>
                  </a:lnTo>
                  <a:lnTo>
                    <a:pt x="2823" y="4354"/>
                  </a:lnTo>
                  <a:cubicBezTo>
                    <a:pt x="2794" y="3226"/>
                    <a:pt x="2036" y="2079"/>
                    <a:pt x="1426" y="1349"/>
                  </a:cubicBezTo>
                  <a:close/>
                  <a:moveTo>
                    <a:pt x="6918" y="5727"/>
                  </a:moveTo>
                  <a:cubicBezTo>
                    <a:pt x="7239" y="5727"/>
                    <a:pt x="7239" y="6207"/>
                    <a:pt x="6918" y="6207"/>
                  </a:cubicBezTo>
                  <a:lnTo>
                    <a:pt x="2137" y="6207"/>
                  </a:lnTo>
                  <a:lnTo>
                    <a:pt x="2137" y="5727"/>
                  </a:lnTo>
                  <a:close/>
                  <a:moveTo>
                    <a:pt x="2823" y="6610"/>
                  </a:moveTo>
                  <a:lnTo>
                    <a:pt x="3471" y="6615"/>
                  </a:lnTo>
                  <a:lnTo>
                    <a:pt x="3471" y="7249"/>
                  </a:lnTo>
                  <a:lnTo>
                    <a:pt x="2823" y="7249"/>
                  </a:lnTo>
                  <a:lnTo>
                    <a:pt x="2823" y="6610"/>
                  </a:lnTo>
                  <a:close/>
                  <a:moveTo>
                    <a:pt x="3874" y="6610"/>
                  </a:moveTo>
                  <a:lnTo>
                    <a:pt x="5406" y="6615"/>
                  </a:lnTo>
                  <a:lnTo>
                    <a:pt x="5406" y="7249"/>
                  </a:lnTo>
                  <a:lnTo>
                    <a:pt x="3874" y="7249"/>
                  </a:lnTo>
                  <a:lnTo>
                    <a:pt x="3874" y="6610"/>
                  </a:lnTo>
                  <a:close/>
                  <a:moveTo>
                    <a:pt x="5809" y="6610"/>
                  </a:moveTo>
                  <a:lnTo>
                    <a:pt x="6423" y="6615"/>
                  </a:lnTo>
                  <a:lnTo>
                    <a:pt x="6423" y="7249"/>
                  </a:lnTo>
                  <a:lnTo>
                    <a:pt x="5809" y="7249"/>
                  </a:lnTo>
                  <a:lnTo>
                    <a:pt x="5809" y="6610"/>
                  </a:lnTo>
                  <a:close/>
                  <a:moveTo>
                    <a:pt x="6918" y="7657"/>
                  </a:moveTo>
                  <a:cubicBezTo>
                    <a:pt x="7239" y="7657"/>
                    <a:pt x="7239" y="8137"/>
                    <a:pt x="6918" y="8137"/>
                  </a:cubicBezTo>
                  <a:lnTo>
                    <a:pt x="2137" y="8137"/>
                  </a:lnTo>
                  <a:lnTo>
                    <a:pt x="2137" y="7657"/>
                  </a:lnTo>
                  <a:close/>
                  <a:moveTo>
                    <a:pt x="3471" y="8540"/>
                  </a:moveTo>
                  <a:lnTo>
                    <a:pt x="3471" y="9169"/>
                  </a:lnTo>
                  <a:lnTo>
                    <a:pt x="2823" y="9173"/>
                  </a:lnTo>
                  <a:lnTo>
                    <a:pt x="2823" y="8540"/>
                  </a:lnTo>
                  <a:close/>
                  <a:moveTo>
                    <a:pt x="5406" y="8540"/>
                  </a:moveTo>
                  <a:lnTo>
                    <a:pt x="5406" y="9169"/>
                  </a:lnTo>
                  <a:lnTo>
                    <a:pt x="3874" y="9173"/>
                  </a:lnTo>
                  <a:lnTo>
                    <a:pt x="3874" y="8540"/>
                  </a:lnTo>
                  <a:close/>
                  <a:moveTo>
                    <a:pt x="6428" y="8540"/>
                  </a:moveTo>
                  <a:lnTo>
                    <a:pt x="6428" y="9169"/>
                  </a:lnTo>
                  <a:lnTo>
                    <a:pt x="5809" y="9173"/>
                  </a:lnTo>
                  <a:lnTo>
                    <a:pt x="5809" y="8540"/>
                  </a:lnTo>
                  <a:close/>
                  <a:moveTo>
                    <a:pt x="6922" y="9581"/>
                  </a:moveTo>
                  <a:cubicBezTo>
                    <a:pt x="7239" y="9581"/>
                    <a:pt x="7239" y="10061"/>
                    <a:pt x="6922" y="10061"/>
                  </a:cubicBezTo>
                  <a:lnTo>
                    <a:pt x="2137" y="10061"/>
                  </a:lnTo>
                  <a:lnTo>
                    <a:pt x="2137" y="9581"/>
                  </a:lnTo>
                  <a:close/>
                  <a:moveTo>
                    <a:pt x="3471" y="10465"/>
                  </a:moveTo>
                  <a:lnTo>
                    <a:pt x="3471" y="12524"/>
                  </a:lnTo>
                  <a:lnTo>
                    <a:pt x="2823" y="12529"/>
                  </a:lnTo>
                  <a:lnTo>
                    <a:pt x="2823" y="10465"/>
                  </a:lnTo>
                  <a:close/>
                  <a:moveTo>
                    <a:pt x="3706" y="12932"/>
                  </a:moveTo>
                  <a:lnTo>
                    <a:pt x="3884" y="13465"/>
                  </a:lnTo>
                  <a:lnTo>
                    <a:pt x="2410" y="13465"/>
                  </a:lnTo>
                  <a:lnTo>
                    <a:pt x="2588" y="12932"/>
                  </a:lnTo>
                  <a:close/>
                  <a:moveTo>
                    <a:pt x="673" y="0"/>
                  </a:moveTo>
                  <a:cubicBezTo>
                    <a:pt x="303" y="0"/>
                    <a:pt x="0" y="303"/>
                    <a:pt x="0" y="672"/>
                  </a:cubicBezTo>
                  <a:cubicBezTo>
                    <a:pt x="0" y="1047"/>
                    <a:pt x="303" y="1349"/>
                    <a:pt x="673" y="1349"/>
                  </a:cubicBezTo>
                  <a:lnTo>
                    <a:pt x="893" y="1349"/>
                  </a:lnTo>
                  <a:cubicBezTo>
                    <a:pt x="2189" y="2799"/>
                    <a:pt x="2405" y="3855"/>
                    <a:pt x="2415" y="4364"/>
                  </a:cubicBezTo>
                  <a:lnTo>
                    <a:pt x="2415" y="5314"/>
                  </a:lnTo>
                  <a:lnTo>
                    <a:pt x="2050" y="5314"/>
                  </a:lnTo>
                  <a:cubicBezTo>
                    <a:pt x="1873" y="5314"/>
                    <a:pt x="1733" y="5458"/>
                    <a:pt x="1733" y="5631"/>
                  </a:cubicBezTo>
                  <a:lnTo>
                    <a:pt x="1733" y="5760"/>
                  </a:lnTo>
                  <a:lnTo>
                    <a:pt x="1474" y="5760"/>
                  </a:lnTo>
                  <a:lnTo>
                    <a:pt x="1474" y="5477"/>
                  </a:lnTo>
                  <a:cubicBezTo>
                    <a:pt x="1481" y="5336"/>
                    <a:pt x="1376" y="5265"/>
                    <a:pt x="1270" y="5265"/>
                  </a:cubicBezTo>
                  <a:cubicBezTo>
                    <a:pt x="1165" y="5265"/>
                    <a:pt x="1059" y="5336"/>
                    <a:pt x="1066" y="5477"/>
                  </a:cubicBezTo>
                  <a:lnTo>
                    <a:pt x="1066" y="6447"/>
                  </a:lnTo>
                  <a:cubicBezTo>
                    <a:pt x="1059" y="6591"/>
                    <a:pt x="1165" y="6663"/>
                    <a:pt x="1270" y="6663"/>
                  </a:cubicBezTo>
                  <a:cubicBezTo>
                    <a:pt x="1376" y="6663"/>
                    <a:pt x="1481" y="6591"/>
                    <a:pt x="1474" y="6447"/>
                  </a:cubicBezTo>
                  <a:lnTo>
                    <a:pt x="1474" y="6168"/>
                  </a:lnTo>
                  <a:lnTo>
                    <a:pt x="1733" y="6168"/>
                  </a:lnTo>
                  <a:lnTo>
                    <a:pt x="1733" y="6293"/>
                  </a:lnTo>
                  <a:cubicBezTo>
                    <a:pt x="1733" y="6466"/>
                    <a:pt x="1873" y="6610"/>
                    <a:pt x="2050" y="6610"/>
                  </a:cubicBezTo>
                  <a:lnTo>
                    <a:pt x="2415" y="6610"/>
                  </a:lnTo>
                  <a:lnTo>
                    <a:pt x="2415" y="7244"/>
                  </a:lnTo>
                  <a:lnTo>
                    <a:pt x="2050" y="7244"/>
                  </a:lnTo>
                  <a:cubicBezTo>
                    <a:pt x="1873" y="7244"/>
                    <a:pt x="1733" y="7383"/>
                    <a:pt x="1733" y="7561"/>
                  </a:cubicBezTo>
                  <a:lnTo>
                    <a:pt x="1733" y="7709"/>
                  </a:lnTo>
                  <a:lnTo>
                    <a:pt x="1474" y="7709"/>
                  </a:lnTo>
                  <a:lnTo>
                    <a:pt x="1474" y="7426"/>
                  </a:lnTo>
                  <a:cubicBezTo>
                    <a:pt x="1481" y="7285"/>
                    <a:pt x="1376" y="7214"/>
                    <a:pt x="1270" y="7214"/>
                  </a:cubicBezTo>
                  <a:cubicBezTo>
                    <a:pt x="1165" y="7214"/>
                    <a:pt x="1059" y="7285"/>
                    <a:pt x="1066" y="7426"/>
                  </a:cubicBezTo>
                  <a:lnTo>
                    <a:pt x="1066" y="8401"/>
                  </a:lnTo>
                  <a:cubicBezTo>
                    <a:pt x="1059" y="8542"/>
                    <a:pt x="1165" y="8613"/>
                    <a:pt x="1270" y="8613"/>
                  </a:cubicBezTo>
                  <a:cubicBezTo>
                    <a:pt x="1376" y="8613"/>
                    <a:pt x="1481" y="8542"/>
                    <a:pt x="1474" y="8401"/>
                  </a:cubicBezTo>
                  <a:lnTo>
                    <a:pt x="1474" y="8117"/>
                  </a:lnTo>
                  <a:lnTo>
                    <a:pt x="1733" y="8117"/>
                  </a:lnTo>
                  <a:lnTo>
                    <a:pt x="1733" y="8223"/>
                  </a:lnTo>
                  <a:cubicBezTo>
                    <a:pt x="1733" y="8396"/>
                    <a:pt x="1873" y="8540"/>
                    <a:pt x="2050" y="8540"/>
                  </a:cubicBezTo>
                  <a:lnTo>
                    <a:pt x="2415" y="8540"/>
                  </a:lnTo>
                  <a:lnTo>
                    <a:pt x="2415" y="9169"/>
                  </a:lnTo>
                  <a:lnTo>
                    <a:pt x="2050" y="9169"/>
                  </a:lnTo>
                  <a:cubicBezTo>
                    <a:pt x="1873" y="9169"/>
                    <a:pt x="1733" y="9313"/>
                    <a:pt x="1733" y="9485"/>
                  </a:cubicBezTo>
                  <a:lnTo>
                    <a:pt x="1733" y="9615"/>
                  </a:lnTo>
                  <a:lnTo>
                    <a:pt x="1474" y="9615"/>
                  </a:lnTo>
                  <a:lnTo>
                    <a:pt x="1474" y="9332"/>
                  </a:lnTo>
                  <a:cubicBezTo>
                    <a:pt x="1481" y="9190"/>
                    <a:pt x="1376" y="9119"/>
                    <a:pt x="1270" y="9119"/>
                  </a:cubicBezTo>
                  <a:cubicBezTo>
                    <a:pt x="1165" y="9119"/>
                    <a:pt x="1059" y="9190"/>
                    <a:pt x="1066" y="9332"/>
                  </a:cubicBezTo>
                  <a:lnTo>
                    <a:pt x="1066" y="10301"/>
                  </a:lnTo>
                  <a:cubicBezTo>
                    <a:pt x="1059" y="10445"/>
                    <a:pt x="1165" y="10517"/>
                    <a:pt x="1270" y="10517"/>
                  </a:cubicBezTo>
                  <a:cubicBezTo>
                    <a:pt x="1376" y="10517"/>
                    <a:pt x="1481" y="10445"/>
                    <a:pt x="1474" y="10301"/>
                  </a:cubicBezTo>
                  <a:lnTo>
                    <a:pt x="1474" y="10023"/>
                  </a:lnTo>
                  <a:lnTo>
                    <a:pt x="1733" y="10023"/>
                  </a:lnTo>
                  <a:lnTo>
                    <a:pt x="1733" y="10148"/>
                  </a:lnTo>
                  <a:cubicBezTo>
                    <a:pt x="1733" y="10325"/>
                    <a:pt x="1873" y="10465"/>
                    <a:pt x="2050" y="10465"/>
                  </a:cubicBezTo>
                  <a:lnTo>
                    <a:pt x="2415" y="10465"/>
                  </a:lnTo>
                  <a:lnTo>
                    <a:pt x="2415" y="12543"/>
                  </a:lnTo>
                  <a:cubicBezTo>
                    <a:pt x="2324" y="12577"/>
                    <a:pt x="2252" y="12649"/>
                    <a:pt x="2223" y="12740"/>
                  </a:cubicBezTo>
                  <a:lnTo>
                    <a:pt x="1988" y="13450"/>
                  </a:lnTo>
                  <a:cubicBezTo>
                    <a:pt x="1921" y="13657"/>
                    <a:pt x="2074" y="13868"/>
                    <a:pt x="2290" y="13868"/>
                  </a:cubicBezTo>
                  <a:lnTo>
                    <a:pt x="4009" y="13868"/>
                  </a:lnTo>
                  <a:cubicBezTo>
                    <a:pt x="4225" y="13868"/>
                    <a:pt x="4374" y="13657"/>
                    <a:pt x="4306" y="13450"/>
                  </a:cubicBezTo>
                  <a:lnTo>
                    <a:pt x="4071" y="12740"/>
                  </a:lnTo>
                  <a:cubicBezTo>
                    <a:pt x="4042" y="12649"/>
                    <a:pt x="3970" y="12577"/>
                    <a:pt x="3879" y="12543"/>
                  </a:cubicBezTo>
                  <a:lnTo>
                    <a:pt x="3879" y="10465"/>
                  </a:lnTo>
                  <a:lnTo>
                    <a:pt x="5343" y="10465"/>
                  </a:lnTo>
                  <a:cubicBezTo>
                    <a:pt x="5223" y="10748"/>
                    <a:pt x="4940" y="10935"/>
                    <a:pt x="4633" y="10935"/>
                  </a:cubicBezTo>
                  <a:cubicBezTo>
                    <a:pt x="4378" y="10945"/>
                    <a:pt x="4378" y="11324"/>
                    <a:pt x="4633" y="11338"/>
                  </a:cubicBezTo>
                  <a:cubicBezTo>
                    <a:pt x="4636" y="11338"/>
                    <a:pt x="4640" y="11338"/>
                    <a:pt x="4643" y="11338"/>
                  </a:cubicBezTo>
                  <a:cubicBezTo>
                    <a:pt x="5172" y="11338"/>
                    <a:pt x="5637" y="10980"/>
                    <a:pt x="5775" y="10465"/>
                  </a:cubicBezTo>
                  <a:lnTo>
                    <a:pt x="6404" y="10465"/>
                  </a:lnTo>
                  <a:cubicBezTo>
                    <a:pt x="6255" y="11324"/>
                    <a:pt x="5506" y="11953"/>
                    <a:pt x="4633" y="11953"/>
                  </a:cubicBezTo>
                  <a:cubicBezTo>
                    <a:pt x="4378" y="11967"/>
                    <a:pt x="4378" y="12346"/>
                    <a:pt x="4633" y="12361"/>
                  </a:cubicBezTo>
                  <a:cubicBezTo>
                    <a:pt x="5732" y="12361"/>
                    <a:pt x="6663" y="11554"/>
                    <a:pt x="6812" y="10465"/>
                  </a:cubicBezTo>
                  <a:lnTo>
                    <a:pt x="6922" y="10465"/>
                  </a:lnTo>
                  <a:cubicBezTo>
                    <a:pt x="7282" y="10465"/>
                    <a:pt x="7570" y="10177"/>
                    <a:pt x="7570" y="9817"/>
                  </a:cubicBezTo>
                  <a:cubicBezTo>
                    <a:pt x="7570" y="9461"/>
                    <a:pt x="7282" y="9169"/>
                    <a:pt x="6922" y="9169"/>
                  </a:cubicBezTo>
                  <a:lnTo>
                    <a:pt x="6836" y="9169"/>
                  </a:lnTo>
                  <a:lnTo>
                    <a:pt x="6836" y="8540"/>
                  </a:lnTo>
                  <a:lnTo>
                    <a:pt x="6918" y="8540"/>
                  </a:lnTo>
                  <a:cubicBezTo>
                    <a:pt x="7278" y="8540"/>
                    <a:pt x="7566" y="8247"/>
                    <a:pt x="7566" y="7892"/>
                  </a:cubicBezTo>
                  <a:cubicBezTo>
                    <a:pt x="7566" y="7532"/>
                    <a:pt x="7278" y="7244"/>
                    <a:pt x="6918" y="7244"/>
                  </a:cubicBezTo>
                  <a:lnTo>
                    <a:pt x="6836" y="7244"/>
                  </a:lnTo>
                  <a:lnTo>
                    <a:pt x="6836" y="6610"/>
                  </a:lnTo>
                  <a:lnTo>
                    <a:pt x="6922" y="6610"/>
                  </a:lnTo>
                  <a:cubicBezTo>
                    <a:pt x="7278" y="6610"/>
                    <a:pt x="7570" y="6322"/>
                    <a:pt x="7570" y="5962"/>
                  </a:cubicBezTo>
                  <a:cubicBezTo>
                    <a:pt x="7570" y="5607"/>
                    <a:pt x="7278" y="5314"/>
                    <a:pt x="6922" y="5314"/>
                  </a:cubicBezTo>
                  <a:lnTo>
                    <a:pt x="6802" y="5314"/>
                  </a:lnTo>
                  <a:cubicBezTo>
                    <a:pt x="6634" y="4316"/>
                    <a:pt x="5809" y="3552"/>
                    <a:pt x="4796" y="3476"/>
                  </a:cubicBezTo>
                  <a:cubicBezTo>
                    <a:pt x="4794" y="3476"/>
                    <a:pt x="4793" y="3476"/>
                    <a:pt x="4791" y="3476"/>
                  </a:cubicBezTo>
                  <a:cubicBezTo>
                    <a:pt x="4536" y="3476"/>
                    <a:pt x="4514" y="3845"/>
                    <a:pt x="4762" y="3879"/>
                  </a:cubicBezTo>
                  <a:cubicBezTo>
                    <a:pt x="5564" y="3941"/>
                    <a:pt x="6226" y="4527"/>
                    <a:pt x="6390" y="5314"/>
                  </a:cubicBezTo>
                  <a:lnTo>
                    <a:pt x="5756" y="5314"/>
                  </a:lnTo>
                  <a:cubicBezTo>
                    <a:pt x="5598" y="4824"/>
                    <a:pt x="5142" y="4493"/>
                    <a:pt x="4628" y="4488"/>
                  </a:cubicBezTo>
                  <a:cubicBezTo>
                    <a:pt x="4623" y="4488"/>
                    <a:pt x="4619" y="4488"/>
                    <a:pt x="4614" y="4488"/>
                  </a:cubicBezTo>
                  <a:cubicBezTo>
                    <a:pt x="4349" y="4488"/>
                    <a:pt x="4349" y="4897"/>
                    <a:pt x="4614" y="4897"/>
                  </a:cubicBezTo>
                  <a:cubicBezTo>
                    <a:pt x="4619" y="4897"/>
                    <a:pt x="4623" y="4897"/>
                    <a:pt x="4628" y="4896"/>
                  </a:cubicBezTo>
                  <a:cubicBezTo>
                    <a:pt x="4921" y="4896"/>
                    <a:pt x="5185" y="5060"/>
                    <a:pt x="5314" y="5314"/>
                  </a:cubicBezTo>
                  <a:lnTo>
                    <a:pt x="3874" y="5314"/>
                  </a:lnTo>
                  <a:lnTo>
                    <a:pt x="3874" y="4388"/>
                  </a:lnTo>
                  <a:cubicBezTo>
                    <a:pt x="3874" y="4378"/>
                    <a:pt x="3874" y="4368"/>
                    <a:pt x="3874" y="4364"/>
                  </a:cubicBezTo>
                  <a:cubicBezTo>
                    <a:pt x="3889" y="3860"/>
                    <a:pt x="4105" y="2804"/>
                    <a:pt x="5401" y="1349"/>
                  </a:cubicBezTo>
                  <a:lnTo>
                    <a:pt x="5617" y="1349"/>
                  </a:lnTo>
                  <a:cubicBezTo>
                    <a:pt x="5986" y="1349"/>
                    <a:pt x="6289" y="1047"/>
                    <a:pt x="6289" y="672"/>
                  </a:cubicBezTo>
                  <a:cubicBezTo>
                    <a:pt x="6289" y="303"/>
                    <a:pt x="5986" y="0"/>
                    <a:pt x="561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00" name="Google Shape;25200;p76"/>
          <p:cNvGrpSpPr/>
          <p:nvPr/>
        </p:nvGrpSpPr>
        <p:grpSpPr>
          <a:xfrm>
            <a:off x="8169030" y="1502566"/>
            <a:ext cx="158001" cy="363533"/>
            <a:chOff x="8169030" y="1502566"/>
            <a:chExt cx="158001" cy="363533"/>
          </a:xfrm>
        </p:grpSpPr>
        <p:sp>
          <p:nvSpPr>
            <p:cNvPr id="25201" name="Google Shape;25201;p76"/>
            <p:cNvSpPr/>
            <p:nvPr/>
          </p:nvSpPr>
          <p:spPr>
            <a:xfrm>
              <a:off x="8174323" y="1659545"/>
              <a:ext cx="147310" cy="201261"/>
            </a:xfrm>
            <a:custGeom>
              <a:rect b="b" l="l" r="r" t="t"/>
              <a:pathLst>
                <a:path extrusionOk="0" h="7681" w="5622">
                  <a:moveTo>
                    <a:pt x="2813" y="0"/>
                  </a:moveTo>
                  <a:cubicBezTo>
                    <a:pt x="2732" y="0"/>
                    <a:pt x="2568" y="5"/>
                    <a:pt x="2487" y="10"/>
                  </a:cubicBezTo>
                  <a:cubicBezTo>
                    <a:pt x="1484" y="82"/>
                    <a:pt x="701" y="610"/>
                    <a:pt x="701" y="1642"/>
                  </a:cubicBezTo>
                  <a:cubicBezTo>
                    <a:pt x="701" y="1915"/>
                    <a:pt x="754" y="2179"/>
                    <a:pt x="860" y="2429"/>
                  </a:cubicBezTo>
                  <a:cubicBezTo>
                    <a:pt x="1037" y="2856"/>
                    <a:pt x="960" y="3346"/>
                    <a:pt x="658" y="3696"/>
                  </a:cubicBezTo>
                  <a:cubicBezTo>
                    <a:pt x="235" y="4191"/>
                    <a:pt x="0" y="4820"/>
                    <a:pt x="0" y="5468"/>
                  </a:cubicBezTo>
                  <a:cubicBezTo>
                    <a:pt x="0" y="6893"/>
                    <a:pt x="1090" y="7599"/>
                    <a:pt x="2482" y="7671"/>
                  </a:cubicBezTo>
                  <a:cubicBezTo>
                    <a:pt x="2564" y="7676"/>
                    <a:pt x="2727" y="7680"/>
                    <a:pt x="2813" y="7680"/>
                  </a:cubicBezTo>
                  <a:cubicBezTo>
                    <a:pt x="2895" y="7680"/>
                    <a:pt x="3058" y="7680"/>
                    <a:pt x="3140" y="7671"/>
                  </a:cubicBezTo>
                  <a:cubicBezTo>
                    <a:pt x="4532" y="7599"/>
                    <a:pt x="5621" y="6893"/>
                    <a:pt x="5621" y="5468"/>
                  </a:cubicBezTo>
                  <a:cubicBezTo>
                    <a:pt x="5621" y="4820"/>
                    <a:pt x="5391" y="4191"/>
                    <a:pt x="4969" y="3696"/>
                  </a:cubicBezTo>
                  <a:cubicBezTo>
                    <a:pt x="4666" y="3346"/>
                    <a:pt x="4589" y="2856"/>
                    <a:pt x="4767" y="2429"/>
                  </a:cubicBezTo>
                  <a:cubicBezTo>
                    <a:pt x="4873" y="2179"/>
                    <a:pt x="4925" y="1915"/>
                    <a:pt x="4925" y="1642"/>
                  </a:cubicBezTo>
                  <a:cubicBezTo>
                    <a:pt x="4925" y="605"/>
                    <a:pt x="4143" y="82"/>
                    <a:pt x="3140" y="10"/>
                  </a:cubicBezTo>
                  <a:cubicBezTo>
                    <a:pt x="3063" y="5"/>
                    <a:pt x="2895" y="0"/>
                    <a:pt x="2813" y="0"/>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2" name="Google Shape;25202;p76"/>
            <p:cNvSpPr/>
            <p:nvPr/>
          </p:nvSpPr>
          <p:spPr>
            <a:xfrm>
              <a:off x="8229401" y="1659545"/>
              <a:ext cx="92364" cy="201261"/>
            </a:xfrm>
            <a:custGeom>
              <a:rect b="b" l="l" r="r" t="t"/>
              <a:pathLst>
                <a:path extrusionOk="0" h="7681" w="3525">
                  <a:moveTo>
                    <a:pt x="711" y="0"/>
                  </a:moveTo>
                  <a:cubicBezTo>
                    <a:pt x="630" y="0"/>
                    <a:pt x="466" y="5"/>
                    <a:pt x="385" y="10"/>
                  </a:cubicBezTo>
                  <a:cubicBezTo>
                    <a:pt x="303" y="14"/>
                    <a:pt x="226" y="24"/>
                    <a:pt x="150" y="34"/>
                  </a:cubicBezTo>
                  <a:cubicBezTo>
                    <a:pt x="961" y="72"/>
                    <a:pt x="2079" y="312"/>
                    <a:pt x="2084" y="1023"/>
                  </a:cubicBezTo>
                  <a:cubicBezTo>
                    <a:pt x="2089" y="1954"/>
                    <a:pt x="1604" y="1906"/>
                    <a:pt x="1244" y="2429"/>
                  </a:cubicBezTo>
                  <a:cubicBezTo>
                    <a:pt x="985" y="2813"/>
                    <a:pt x="1148" y="3346"/>
                    <a:pt x="1446" y="3696"/>
                  </a:cubicBezTo>
                  <a:cubicBezTo>
                    <a:pt x="1873" y="4191"/>
                    <a:pt x="2103" y="4820"/>
                    <a:pt x="2103" y="5468"/>
                  </a:cubicBezTo>
                  <a:cubicBezTo>
                    <a:pt x="2103" y="6759"/>
                    <a:pt x="1206" y="7460"/>
                    <a:pt x="1" y="7632"/>
                  </a:cubicBezTo>
                  <a:cubicBezTo>
                    <a:pt x="126" y="7652"/>
                    <a:pt x="255" y="7666"/>
                    <a:pt x="385" y="7671"/>
                  </a:cubicBezTo>
                  <a:cubicBezTo>
                    <a:pt x="466" y="7676"/>
                    <a:pt x="630" y="7680"/>
                    <a:pt x="711" y="7680"/>
                  </a:cubicBezTo>
                  <a:cubicBezTo>
                    <a:pt x="793" y="7680"/>
                    <a:pt x="956" y="7680"/>
                    <a:pt x="1038" y="7671"/>
                  </a:cubicBezTo>
                  <a:cubicBezTo>
                    <a:pt x="2430" y="7599"/>
                    <a:pt x="3524" y="6893"/>
                    <a:pt x="3524" y="5468"/>
                  </a:cubicBezTo>
                  <a:cubicBezTo>
                    <a:pt x="3524" y="4820"/>
                    <a:pt x="3289" y="4191"/>
                    <a:pt x="2867" y="3696"/>
                  </a:cubicBezTo>
                  <a:cubicBezTo>
                    <a:pt x="2564" y="3346"/>
                    <a:pt x="2487" y="2856"/>
                    <a:pt x="2665" y="2429"/>
                  </a:cubicBezTo>
                  <a:cubicBezTo>
                    <a:pt x="2771" y="2179"/>
                    <a:pt x="2823" y="1915"/>
                    <a:pt x="2823" y="1642"/>
                  </a:cubicBezTo>
                  <a:cubicBezTo>
                    <a:pt x="2823" y="605"/>
                    <a:pt x="2041" y="82"/>
                    <a:pt x="1038" y="10"/>
                  </a:cubicBezTo>
                  <a:cubicBezTo>
                    <a:pt x="961" y="5"/>
                    <a:pt x="793" y="0"/>
                    <a:pt x="711" y="0"/>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3" name="Google Shape;25203;p76"/>
            <p:cNvSpPr/>
            <p:nvPr/>
          </p:nvSpPr>
          <p:spPr>
            <a:xfrm>
              <a:off x="8233043" y="1520174"/>
              <a:ext cx="29976" cy="165181"/>
            </a:xfrm>
            <a:custGeom>
              <a:rect b="b" l="l" r="r" t="t"/>
              <a:pathLst>
                <a:path extrusionOk="0" h="6304" w="1144">
                  <a:moveTo>
                    <a:pt x="241" y="0"/>
                  </a:moveTo>
                  <a:lnTo>
                    <a:pt x="1" y="6193"/>
                  </a:lnTo>
                  <a:cubicBezTo>
                    <a:pt x="1" y="6250"/>
                    <a:pt x="49" y="6303"/>
                    <a:pt x="111" y="6303"/>
                  </a:cubicBezTo>
                  <a:lnTo>
                    <a:pt x="1033" y="6303"/>
                  </a:lnTo>
                  <a:cubicBezTo>
                    <a:pt x="1095" y="6303"/>
                    <a:pt x="1143" y="6250"/>
                    <a:pt x="1143" y="6193"/>
                  </a:cubicBezTo>
                  <a:lnTo>
                    <a:pt x="903" y="0"/>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4" name="Google Shape;25204;p76"/>
            <p:cNvSpPr/>
            <p:nvPr/>
          </p:nvSpPr>
          <p:spPr>
            <a:xfrm>
              <a:off x="8221488" y="1705321"/>
              <a:ext cx="53112" cy="53112"/>
            </a:xfrm>
            <a:custGeom>
              <a:rect b="b" l="l" r="r" t="t"/>
              <a:pathLst>
                <a:path extrusionOk="0" h="2027" w="2027">
                  <a:moveTo>
                    <a:pt x="1013" y="0"/>
                  </a:moveTo>
                  <a:cubicBezTo>
                    <a:pt x="452" y="0"/>
                    <a:pt x="0" y="452"/>
                    <a:pt x="0" y="1013"/>
                  </a:cubicBezTo>
                  <a:cubicBezTo>
                    <a:pt x="0" y="1570"/>
                    <a:pt x="452" y="2026"/>
                    <a:pt x="1013" y="2026"/>
                  </a:cubicBezTo>
                  <a:cubicBezTo>
                    <a:pt x="1575" y="2026"/>
                    <a:pt x="2026" y="1570"/>
                    <a:pt x="2026" y="1013"/>
                  </a:cubicBezTo>
                  <a:cubicBezTo>
                    <a:pt x="2026" y="452"/>
                    <a:pt x="1575" y="0"/>
                    <a:pt x="1013" y="0"/>
                  </a:cubicBezTo>
                  <a:close/>
                </a:path>
              </a:pathLst>
            </a:custGeom>
            <a:solidFill>
              <a:srgbClr val="6881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5" name="Google Shape;25205;p76"/>
            <p:cNvSpPr/>
            <p:nvPr/>
          </p:nvSpPr>
          <p:spPr>
            <a:xfrm>
              <a:off x="8212919" y="1809450"/>
              <a:ext cx="70223" cy="20674"/>
            </a:xfrm>
            <a:custGeom>
              <a:rect b="b" l="l" r="r" t="t"/>
              <a:pathLst>
                <a:path extrusionOk="0" h="789" w="2680">
                  <a:moveTo>
                    <a:pt x="107" y="1"/>
                  </a:moveTo>
                  <a:cubicBezTo>
                    <a:pt x="49" y="1"/>
                    <a:pt x="1" y="44"/>
                    <a:pt x="1" y="102"/>
                  </a:cubicBezTo>
                  <a:lnTo>
                    <a:pt x="1" y="687"/>
                  </a:lnTo>
                  <a:cubicBezTo>
                    <a:pt x="1" y="745"/>
                    <a:pt x="49" y="788"/>
                    <a:pt x="107" y="788"/>
                  </a:cubicBezTo>
                  <a:lnTo>
                    <a:pt x="2574" y="788"/>
                  </a:lnTo>
                  <a:cubicBezTo>
                    <a:pt x="2631" y="788"/>
                    <a:pt x="2679" y="745"/>
                    <a:pt x="2679" y="687"/>
                  </a:cubicBezTo>
                  <a:lnTo>
                    <a:pt x="2679" y="102"/>
                  </a:lnTo>
                  <a:cubicBezTo>
                    <a:pt x="2679" y="44"/>
                    <a:pt x="2631" y="1"/>
                    <a:pt x="257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6" name="Google Shape;25206;p76"/>
            <p:cNvSpPr/>
            <p:nvPr/>
          </p:nvSpPr>
          <p:spPr>
            <a:xfrm>
              <a:off x="8212919" y="1817127"/>
              <a:ext cx="70223" cy="12996"/>
            </a:xfrm>
            <a:custGeom>
              <a:rect b="b" l="l" r="r" t="t"/>
              <a:pathLst>
                <a:path extrusionOk="0" h="496" w="2680">
                  <a:moveTo>
                    <a:pt x="1" y="1"/>
                  </a:moveTo>
                  <a:lnTo>
                    <a:pt x="1" y="394"/>
                  </a:lnTo>
                  <a:cubicBezTo>
                    <a:pt x="1" y="452"/>
                    <a:pt x="49" y="495"/>
                    <a:pt x="107" y="495"/>
                  </a:cubicBezTo>
                  <a:lnTo>
                    <a:pt x="2574" y="495"/>
                  </a:lnTo>
                  <a:cubicBezTo>
                    <a:pt x="2631" y="495"/>
                    <a:pt x="2679" y="452"/>
                    <a:pt x="2679" y="394"/>
                  </a:cubicBezTo>
                  <a:lnTo>
                    <a:pt x="2679" y="1"/>
                  </a:lnTo>
                  <a:cubicBezTo>
                    <a:pt x="2679" y="54"/>
                    <a:pt x="2631" y="102"/>
                    <a:pt x="2574" y="102"/>
                  </a:cubicBezTo>
                  <a:lnTo>
                    <a:pt x="107" y="102"/>
                  </a:lnTo>
                  <a:cubicBezTo>
                    <a:pt x="49" y="102"/>
                    <a:pt x="1" y="54"/>
                    <a:pt x="1"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7" name="Google Shape;25207;p76"/>
            <p:cNvSpPr/>
            <p:nvPr/>
          </p:nvSpPr>
          <p:spPr>
            <a:xfrm>
              <a:off x="8248031" y="1520043"/>
              <a:ext cx="14988" cy="165312"/>
            </a:xfrm>
            <a:custGeom>
              <a:rect b="b" l="l" r="r" t="t"/>
              <a:pathLst>
                <a:path extrusionOk="0" h="6309" w="572">
                  <a:moveTo>
                    <a:pt x="331" y="1"/>
                  </a:moveTo>
                  <a:lnTo>
                    <a:pt x="0" y="5"/>
                  </a:lnTo>
                  <a:lnTo>
                    <a:pt x="0" y="6308"/>
                  </a:lnTo>
                  <a:lnTo>
                    <a:pt x="461" y="6308"/>
                  </a:lnTo>
                  <a:cubicBezTo>
                    <a:pt x="523" y="6308"/>
                    <a:pt x="571" y="6255"/>
                    <a:pt x="571" y="6193"/>
                  </a:cubicBezTo>
                  <a:lnTo>
                    <a:pt x="331" y="1"/>
                  </a:ln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8" name="Google Shape;25208;p76"/>
            <p:cNvSpPr/>
            <p:nvPr/>
          </p:nvSpPr>
          <p:spPr>
            <a:xfrm>
              <a:off x="8227514" y="1507964"/>
              <a:ext cx="41164" cy="48841"/>
            </a:xfrm>
            <a:custGeom>
              <a:rect b="b" l="l" r="r" t="t"/>
              <a:pathLst>
                <a:path extrusionOk="0" h="1864" w="1571">
                  <a:moveTo>
                    <a:pt x="188" y="1"/>
                  </a:moveTo>
                  <a:cubicBezTo>
                    <a:pt x="82" y="1"/>
                    <a:pt x="1" y="92"/>
                    <a:pt x="10" y="198"/>
                  </a:cubicBezTo>
                  <a:lnTo>
                    <a:pt x="145" y="1700"/>
                  </a:lnTo>
                  <a:cubicBezTo>
                    <a:pt x="150" y="1791"/>
                    <a:pt x="231" y="1863"/>
                    <a:pt x="322" y="1863"/>
                  </a:cubicBezTo>
                  <a:lnTo>
                    <a:pt x="1244" y="1863"/>
                  </a:lnTo>
                  <a:cubicBezTo>
                    <a:pt x="1247" y="1863"/>
                    <a:pt x="1250" y="1864"/>
                    <a:pt x="1253" y="1864"/>
                  </a:cubicBezTo>
                  <a:cubicBezTo>
                    <a:pt x="1345" y="1864"/>
                    <a:pt x="1417" y="1789"/>
                    <a:pt x="1426" y="1700"/>
                  </a:cubicBezTo>
                  <a:lnTo>
                    <a:pt x="1556" y="198"/>
                  </a:lnTo>
                  <a:cubicBezTo>
                    <a:pt x="1570" y="92"/>
                    <a:pt x="1484" y="1"/>
                    <a:pt x="1378"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9" name="Google Shape;25209;p76"/>
            <p:cNvSpPr/>
            <p:nvPr/>
          </p:nvSpPr>
          <p:spPr>
            <a:xfrm>
              <a:off x="8248031" y="1507964"/>
              <a:ext cx="20648" cy="48841"/>
            </a:xfrm>
            <a:custGeom>
              <a:rect b="b" l="l" r="r" t="t"/>
              <a:pathLst>
                <a:path extrusionOk="0" h="1864" w="788">
                  <a:moveTo>
                    <a:pt x="0" y="1"/>
                  </a:moveTo>
                  <a:lnTo>
                    <a:pt x="0" y="1863"/>
                  </a:lnTo>
                  <a:lnTo>
                    <a:pt x="461" y="1863"/>
                  </a:lnTo>
                  <a:cubicBezTo>
                    <a:pt x="552" y="1863"/>
                    <a:pt x="634" y="1791"/>
                    <a:pt x="639" y="1700"/>
                  </a:cubicBezTo>
                  <a:lnTo>
                    <a:pt x="773" y="198"/>
                  </a:lnTo>
                  <a:cubicBezTo>
                    <a:pt x="787" y="92"/>
                    <a:pt x="701" y="1"/>
                    <a:pt x="595"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0" name="Google Shape;25210;p76"/>
            <p:cNvSpPr/>
            <p:nvPr/>
          </p:nvSpPr>
          <p:spPr>
            <a:xfrm>
              <a:off x="8205373" y="1699923"/>
              <a:ext cx="74494" cy="63777"/>
            </a:xfrm>
            <a:custGeom>
              <a:rect b="b" l="l" r="r" t="t"/>
              <a:pathLst>
                <a:path extrusionOk="0" h="2434" w="2843">
                  <a:moveTo>
                    <a:pt x="1634" y="405"/>
                  </a:moveTo>
                  <a:cubicBezTo>
                    <a:pt x="1833" y="405"/>
                    <a:pt x="2035" y="479"/>
                    <a:pt x="2199" y="643"/>
                  </a:cubicBezTo>
                  <a:cubicBezTo>
                    <a:pt x="2708" y="1157"/>
                    <a:pt x="2348" y="2026"/>
                    <a:pt x="1628" y="2026"/>
                  </a:cubicBezTo>
                  <a:cubicBezTo>
                    <a:pt x="1182" y="2026"/>
                    <a:pt x="822" y="1666"/>
                    <a:pt x="817" y="1219"/>
                  </a:cubicBezTo>
                  <a:cubicBezTo>
                    <a:pt x="817" y="729"/>
                    <a:pt x="1217" y="405"/>
                    <a:pt x="1634" y="405"/>
                  </a:cubicBezTo>
                  <a:close/>
                  <a:moveTo>
                    <a:pt x="1619" y="0"/>
                  </a:moveTo>
                  <a:cubicBezTo>
                    <a:pt x="1321" y="0"/>
                    <a:pt x="1016" y="111"/>
                    <a:pt x="769" y="360"/>
                  </a:cubicBezTo>
                  <a:cubicBezTo>
                    <a:pt x="1" y="1123"/>
                    <a:pt x="543" y="2434"/>
                    <a:pt x="1628" y="2434"/>
                  </a:cubicBezTo>
                  <a:cubicBezTo>
                    <a:pt x="2300" y="2434"/>
                    <a:pt x="2843" y="1886"/>
                    <a:pt x="2843" y="1219"/>
                  </a:cubicBezTo>
                  <a:cubicBezTo>
                    <a:pt x="2843" y="486"/>
                    <a:pt x="2243" y="0"/>
                    <a:pt x="161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1" name="Google Shape;25211;p76"/>
            <p:cNvSpPr/>
            <p:nvPr/>
          </p:nvSpPr>
          <p:spPr>
            <a:xfrm>
              <a:off x="8207653" y="1804183"/>
              <a:ext cx="80782" cy="31338"/>
            </a:xfrm>
            <a:custGeom>
              <a:rect b="b" l="l" r="r" t="t"/>
              <a:pathLst>
                <a:path extrusionOk="0" h="1196" w="3083">
                  <a:moveTo>
                    <a:pt x="2674" y="404"/>
                  </a:moveTo>
                  <a:lnTo>
                    <a:pt x="2674" y="788"/>
                  </a:lnTo>
                  <a:lnTo>
                    <a:pt x="408" y="788"/>
                  </a:lnTo>
                  <a:lnTo>
                    <a:pt x="408" y="404"/>
                  </a:lnTo>
                  <a:close/>
                  <a:moveTo>
                    <a:pt x="2783" y="0"/>
                  </a:moveTo>
                  <a:cubicBezTo>
                    <a:pt x="2781" y="0"/>
                    <a:pt x="2778" y="0"/>
                    <a:pt x="2775" y="0"/>
                  </a:cubicBezTo>
                  <a:lnTo>
                    <a:pt x="308" y="0"/>
                  </a:lnTo>
                  <a:cubicBezTo>
                    <a:pt x="140" y="0"/>
                    <a:pt x="0" y="135"/>
                    <a:pt x="0" y="303"/>
                  </a:cubicBezTo>
                  <a:lnTo>
                    <a:pt x="0" y="888"/>
                  </a:lnTo>
                  <a:cubicBezTo>
                    <a:pt x="0" y="1056"/>
                    <a:pt x="140" y="1196"/>
                    <a:pt x="308" y="1196"/>
                  </a:cubicBezTo>
                  <a:lnTo>
                    <a:pt x="2775" y="1196"/>
                  </a:lnTo>
                  <a:cubicBezTo>
                    <a:pt x="2943" y="1196"/>
                    <a:pt x="3082" y="1056"/>
                    <a:pt x="3082" y="888"/>
                  </a:cubicBezTo>
                  <a:lnTo>
                    <a:pt x="3082" y="303"/>
                  </a:lnTo>
                  <a:cubicBezTo>
                    <a:pt x="3082" y="138"/>
                    <a:pt x="2948" y="0"/>
                    <a:pt x="278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2" name="Google Shape;25212;p76"/>
            <p:cNvSpPr/>
            <p:nvPr/>
          </p:nvSpPr>
          <p:spPr>
            <a:xfrm>
              <a:off x="8169030" y="1663135"/>
              <a:ext cx="158001" cy="202965"/>
            </a:xfrm>
            <a:custGeom>
              <a:rect b="b" l="l" r="r" t="t"/>
              <a:pathLst>
                <a:path extrusionOk="0" h="7746" w="6030">
                  <a:moveTo>
                    <a:pt x="1582" y="1"/>
                  </a:moveTo>
                  <a:cubicBezTo>
                    <a:pt x="1544" y="1"/>
                    <a:pt x="1504" y="13"/>
                    <a:pt x="1465" y="41"/>
                  </a:cubicBezTo>
                  <a:cubicBezTo>
                    <a:pt x="1441" y="55"/>
                    <a:pt x="1417" y="69"/>
                    <a:pt x="1398" y="89"/>
                  </a:cubicBezTo>
                  <a:cubicBezTo>
                    <a:pt x="942" y="415"/>
                    <a:pt x="701" y="905"/>
                    <a:pt x="701" y="1505"/>
                  </a:cubicBezTo>
                  <a:cubicBezTo>
                    <a:pt x="701" y="1802"/>
                    <a:pt x="759" y="2095"/>
                    <a:pt x="874" y="2369"/>
                  </a:cubicBezTo>
                  <a:cubicBezTo>
                    <a:pt x="1023" y="2724"/>
                    <a:pt x="956" y="3132"/>
                    <a:pt x="706" y="3425"/>
                  </a:cubicBezTo>
                  <a:cubicBezTo>
                    <a:pt x="250" y="3958"/>
                    <a:pt x="1" y="4630"/>
                    <a:pt x="1" y="5331"/>
                  </a:cubicBezTo>
                  <a:cubicBezTo>
                    <a:pt x="1" y="6065"/>
                    <a:pt x="274" y="6675"/>
                    <a:pt x="798" y="7097"/>
                  </a:cubicBezTo>
                  <a:cubicBezTo>
                    <a:pt x="1258" y="7476"/>
                    <a:pt x="1911" y="7697"/>
                    <a:pt x="2679" y="7735"/>
                  </a:cubicBezTo>
                  <a:cubicBezTo>
                    <a:pt x="2761" y="7740"/>
                    <a:pt x="2929" y="7745"/>
                    <a:pt x="3015" y="7745"/>
                  </a:cubicBezTo>
                  <a:cubicBezTo>
                    <a:pt x="3102" y="7745"/>
                    <a:pt x="3270" y="7745"/>
                    <a:pt x="3356" y="7735"/>
                  </a:cubicBezTo>
                  <a:cubicBezTo>
                    <a:pt x="4119" y="7697"/>
                    <a:pt x="4772" y="7476"/>
                    <a:pt x="5233" y="7097"/>
                  </a:cubicBezTo>
                  <a:cubicBezTo>
                    <a:pt x="5756" y="6675"/>
                    <a:pt x="6030" y="6065"/>
                    <a:pt x="6030" y="5331"/>
                  </a:cubicBezTo>
                  <a:cubicBezTo>
                    <a:pt x="6030" y="4630"/>
                    <a:pt x="5780" y="3958"/>
                    <a:pt x="5324" y="3425"/>
                  </a:cubicBezTo>
                  <a:cubicBezTo>
                    <a:pt x="5070" y="3137"/>
                    <a:pt x="5007" y="2724"/>
                    <a:pt x="5156" y="2369"/>
                  </a:cubicBezTo>
                  <a:cubicBezTo>
                    <a:pt x="5271" y="2095"/>
                    <a:pt x="5329" y="1802"/>
                    <a:pt x="5329" y="1505"/>
                  </a:cubicBezTo>
                  <a:cubicBezTo>
                    <a:pt x="5329" y="905"/>
                    <a:pt x="5089" y="415"/>
                    <a:pt x="4633" y="89"/>
                  </a:cubicBezTo>
                  <a:cubicBezTo>
                    <a:pt x="4614" y="74"/>
                    <a:pt x="4590" y="60"/>
                    <a:pt x="4571" y="41"/>
                  </a:cubicBezTo>
                  <a:cubicBezTo>
                    <a:pt x="4534" y="21"/>
                    <a:pt x="4499" y="12"/>
                    <a:pt x="4465" y="12"/>
                  </a:cubicBezTo>
                  <a:cubicBezTo>
                    <a:pt x="4291" y="12"/>
                    <a:pt x="4176" y="253"/>
                    <a:pt x="4345" y="382"/>
                  </a:cubicBezTo>
                  <a:lnTo>
                    <a:pt x="4398" y="415"/>
                  </a:lnTo>
                  <a:cubicBezTo>
                    <a:pt x="4748" y="670"/>
                    <a:pt x="4921" y="1034"/>
                    <a:pt x="4921" y="1505"/>
                  </a:cubicBezTo>
                  <a:cubicBezTo>
                    <a:pt x="4921" y="1750"/>
                    <a:pt x="4873" y="1990"/>
                    <a:pt x="4782" y="2210"/>
                  </a:cubicBezTo>
                  <a:cubicBezTo>
                    <a:pt x="4571" y="2710"/>
                    <a:pt x="4662" y="3281"/>
                    <a:pt x="5017" y="3689"/>
                  </a:cubicBezTo>
                  <a:cubicBezTo>
                    <a:pt x="5406" y="4150"/>
                    <a:pt x="5622" y="4731"/>
                    <a:pt x="5622" y="5331"/>
                  </a:cubicBezTo>
                  <a:cubicBezTo>
                    <a:pt x="5622" y="5945"/>
                    <a:pt x="5406" y="6435"/>
                    <a:pt x="4979" y="6785"/>
                  </a:cubicBezTo>
                  <a:cubicBezTo>
                    <a:pt x="4580" y="7107"/>
                    <a:pt x="4009" y="7299"/>
                    <a:pt x="3332" y="7332"/>
                  </a:cubicBezTo>
                  <a:cubicBezTo>
                    <a:pt x="3255" y="7337"/>
                    <a:pt x="3097" y="7337"/>
                    <a:pt x="3015" y="7337"/>
                  </a:cubicBezTo>
                  <a:cubicBezTo>
                    <a:pt x="2934" y="7337"/>
                    <a:pt x="2775" y="7337"/>
                    <a:pt x="2698" y="7332"/>
                  </a:cubicBezTo>
                  <a:cubicBezTo>
                    <a:pt x="2022" y="7299"/>
                    <a:pt x="1450" y="7107"/>
                    <a:pt x="1052" y="6785"/>
                  </a:cubicBezTo>
                  <a:cubicBezTo>
                    <a:pt x="625" y="6435"/>
                    <a:pt x="409" y="5945"/>
                    <a:pt x="409" y="5331"/>
                  </a:cubicBezTo>
                  <a:cubicBezTo>
                    <a:pt x="409" y="4731"/>
                    <a:pt x="625" y="4150"/>
                    <a:pt x="1014" y="3689"/>
                  </a:cubicBezTo>
                  <a:cubicBezTo>
                    <a:pt x="1369" y="3281"/>
                    <a:pt x="1460" y="2710"/>
                    <a:pt x="1249" y="2210"/>
                  </a:cubicBezTo>
                  <a:cubicBezTo>
                    <a:pt x="1158" y="1990"/>
                    <a:pt x="1110" y="1750"/>
                    <a:pt x="1110" y="1505"/>
                  </a:cubicBezTo>
                  <a:cubicBezTo>
                    <a:pt x="1110" y="1034"/>
                    <a:pt x="1287" y="665"/>
                    <a:pt x="1633" y="415"/>
                  </a:cubicBezTo>
                  <a:lnTo>
                    <a:pt x="1686" y="382"/>
                  </a:lnTo>
                  <a:cubicBezTo>
                    <a:pt x="1883" y="263"/>
                    <a:pt x="1758" y="1"/>
                    <a:pt x="158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3" name="Google Shape;25213;p76"/>
            <p:cNvSpPr/>
            <p:nvPr/>
          </p:nvSpPr>
          <p:spPr>
            <a:xfrm>
              <a:off x="8208779" y="1502566"/>
              <a:ext cx="78503" cy="188055"/>
            </a:xfrm>
            <a:custGeom>
              <a:rect b="b" l="l" r="r" t="t"/>
              <a:pathLst>
                <a:path extrusionOk="0" h="7177" w="2996">
                  <a:moveTo>
                    <a:pt x="2069" y="413"/>
                  </a:moveTo>
                  <a:lnTo>
                    <a:pt x="1940" y="1868"/>
                  </a:lnTo>
                  <a:lnTo>
                    <a:pt x="1057" y="1868"/>
                  </a:lnTo>
                  <a:lnTo>
                    <a:pt x="927" y="413"/>
                  </a:lnTo>
                  <a:close/>
                  <a:moveTo>
                    <a:pt x="1690" y="2271"/>
                  </a:moveTo>
                  <a:lnTo>
                    <a:pt x="1863" y="6774"/>
                  </a:lnTo>
                  <a:lnTo>
                    <a:pt x="1133" y="6774"/>
                  </a:lnTo>
                  <a:lnTo>
                    <a:pt x="1306" y="2271"/>
                  </a:lnTo>
                  <a:close/>
                  <a:moveTo>
                    <a:pt x="908" y="0"/>
                  </a:moveTo>
                  <a:cubicBezTo>
                    <a:pt x="677" y="0"/>
                    <a:pt x="500" y="197"/>
                    <a:pt x="524" y="423"/>
                  </a:cubicBezTo>
                  <a:lnTo>
                    <a:pt x="524" y="466"/>
                  </a:lnTo>
                  <a:lnTo>
                    <a:pt x="255" y="466"/>
                  </a:lnTo>
                  <a:cubicBezTo>
                    <a:pt x="1" y="480"/>
                    <a:pt x="1" y="860"/>
                    <a:pt x="255" y="874"/>
                  </a:cubicBezTo>
                  <a:lnTo>
                    <a:pt x="562" y="874"/>
                  </a:lnTo>
                  <a:lnTo>
                    <a:pt x="615" y="1455"/>
                  </a:lnTo>
                  <a:lnTo>
                    <a:pt x="308" y="1455"/>
                  </a:lnTo>
                  <a:cubicBezTo>
                    <a:pt x="49" y="1469"/>
                    <a:pt x="49" y="1844"/>
                    <a:pt x="308" y="1858"/>
                  </a:cubicBezTo>
                  <a:lnTo>
                    <a:pt x="649" y="1858"/>
                  </a:lnTo>
                  <a:lnTo>
                    <a:pt x="653" y="1925"/>
                  </a:lnTo>
                  <a:cubicBezTo>
                    <a:pt x="663" y="2069"/>
                    <a:pt x="759" y="2199"/>
                    <a:pt x="898" y="2252"/>
                  </a:cubicBezTo>
                  <a:lnTo>
                    <a:pt x="725" y="6855"/>
                  </a:lnTo>
                  <a:cubicBezTo>
                    <a:pt x="721" y="7033"/>
                    <a:pt x="860" y="7177"/>
                    <a:pt x="1037" y="7177"/>
                  </a:cubicBezTo>
                  <a:lnTo>
                    <a:pt x="1959" y="7177"/>
                  </a:lnTo>
                  <a:cubicBezTo>
                    <a:pt x="2137" y="7177"/>
                    <a:pt x="2276" y="7033"/>
                    <a:pt x="2271" y="6855"/>
                  </a:cubicBezTo>
                  <a:lnTo>
                    <a:pt x="2093" y="2247"/>
                  </a:lnTo>
                  <a:cubicBezTo>
                    <a:pt x="2233" y="2199"/>
                    <a:pt x="2329" y="2069"/>
                    <a:pt x="2343" y="1925"/>
                  </a:cubicBezTo>
                  <a:lnTo>
                    <a:pt x="2348" y="1858"/>
                  </a:lnTo>
                  <a:lnTo>
                    <a:pt x="2689" y="1858"/>
                  </a:lnTo>
                  <a:cubicBezTo>
                    <a:pt x="2943" y="1844"/>
                    <a:pt x="2943" y="1464"/>
                    <a:pt x="2689" y="1450"/>
                  </a:cubicBezTo>
                  <a:lnTo>
                    <a:pt x="2381" y="1450"/>
                  </a:lnTo>
                  <a:lnTo>
                    <a:pt x="2434" y="874"/>
                  </a:lnTo>
                  <a:lnTo>
                    <a:pt x="2741" y="874"/>
                  </a:lnTo>
                  <a:cubicBezTo>
                    <a:pt x="2996" y="860"/>
                    <a:pt x="2996" y="480"/>
                    <a:pt x="2741" y="466"/>
                  </a:cubicBezTo>
                  <a:lnTo>
                    <a:pt x="2468" y="466"/>
                  </a:lnTo>
                  <a:lnTo>
                    <a:pt x="2473" y="423"/>
                  </a:lnTo>
                  <a:cubicBezTo>
                    <a:pt x="2497" y="197"/>
                    <a:pt x="2319" y="0"/>
                    <a:pt x="208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14" name="Google Shape;25214;p76"/>
          <p:cNvGrpSpPr/>
          <p:nvPr/>
        </p:nvGrpSpPr>
        <p:grpSpPr>
          <a:xfrm>
            <a:off x="7706661" y="1502697"/>
            <a:ext cx="160281" cy="363402"/>
            <a:chOff x="7706661" y="1502697"/>
            <a:chExt cx="160281" cy="363402"/>
          </a:xfrm>
        </p:grpSpPr>
        <p:sp>
          <p:nvSpPr>
            <p:cNvPr id="25215" name="Google Shape;25215;p76"/>
            <p:cNvSpPr/>
            <p:nvPr/>
          </p:nvSpPr>
          <p:spPr>
            <a:xfrm>
              <a:off x="7712085" y="1640915"/>
              <a:ext cx="149564" cy="206423"/>
            </a:xfrm>
            <a:custGeom>
              <a:rect b="b" l="l" r="r" t="t"/>
              <a:pathLst>
                <a:path extrusionOk="0" h="7878" w="5708">
                  <a:moveTo>
                    <a:pt x="3446" y="1"/>
                  </a:moveTo>
                  <a:cubicBezTo>
                    <a:pt x="3443" y="1"/>
                    <a:pt x="3440" y="1"/>
                    <a:pt x="3437" y="1"/>
                  </a:cubicBezTo>
                  <a:lnTo>
                    <a:pt x="2271" y="1"/>
                  </a:lnTo>
                  <a:cubicBezTo>
                    <a:pt x="1229" y="1"/>
                    <a:pt x="389" y="841"/>
                    <a:pt x="389" y="1878"/>
                  </a:cubicBezTo>
                  <a:lnTo>
                    <a:pt x="389" y="3106"/>
                  </a:lnTo>
                  <a:cubicBezTo>
                    <a:pt x="389" y="3246"/>
                    <a:pt x="490" y="3366"/>
                    <a:pt x="629" y="3394"/>
                  </a:cubicBezTo>
                  <a:cubicBezTo>
                    <a:pt x="874" y="3447"/>
                    <a:pt x="1047" y="3658"/>
                    <a:pt x="1052" y="3908"/>
                  </a:cubicBezTo>
                  <a:lnTo>
                    <a:pt x="1052" y="4143"/>
                  </a:lnTo>
                  <a:cubicBezTo>
                    <a:pt x="1047" y="4407"/>
                    <a:pt x="845" y="4633"/>
                    <a:pt x="581" y="4662"/>
                  </a:cubicBezTo>
                  <a:cubicBezTo>
                    <a:pt x="250" y="4695"/>
                    <a:pt x="0" y="4974"/>
                    <a:pt x="0" y="5305"/>
                  </a:cubicBezTo>
                  <a:lnTo>
                    <a:pt x="0" y="5699"/>
                  </a:lnTo>
                  <a:cubicBezTo>
                    <a:pt x="0" y="6903"/>
                    <a:pt x="975" y="7878"/>
                    <a:pt x="2180" y="7878"/>
                  </a:cubicBezTo>
                  <a:lnTo>
                    <a:pt x="3528" y="7878"/>
                  </a:lnTo>
                  <a:cubicBezTo>
                    <a:pt x="4733" y="7878"/>
                    <a:pt x="5708" y="6903"/>
                    <a:pt x="5708" y="5699"/>
                  </a:cubicBezTo>
                  <a:lnTo>
                    <a:pt x="5708" y="5305"/>
                  </a:lnTo>
                  <a:cubicBezTo>
                    <a:pt x="5708" y="4974"/>
                    <a:pt x="5458" y="4695"/>
                    <a:pt x="5132" y="4662"/>
                  </a:cubicBezTo>
                  <a:cubicBezTo>
                    <a:pt x="4863" y="4638"/>
                    <a:pt x="4661" y="4412"/>
                    <a:pt x="4661" y="4143"/>
                  </a:cubicBezTo>
                  <a:lnTo>
                    <a:pt x="4661" y="3913"/>
                  </a:lnTo>
                  <a:cubicBezTo>
                    <a:pt x="4661" y="3663"/>
                    <a:pt x="4834" y="3447"/>
                    <a:pt x="5079" y="3399"/>
                  </a:cubicBezTo>
                  <a:cubicBezTo>
                    <a:pt x="5218" y="3370"/>
                    <a:pt x="5319" y="3246"/>
                    <a:pt x="5319" y="3106"/>
                  </a:cubicBezTo>
                  <a:lnTo>
                    <a:pt x="5319" y="1878"/>
                  </a:lnTo>
                  <a:cubicBezTo>
                    <a:pt x="5319" y="844"/>
                    <a:pt x="4479" y="1"/>
                    <a:pt x="3446"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6" name="Google Shape;25216;p76"/>
            <p:cNvSpPr/>
            <p:nvPr/>
          </p:nvSpPr>
          <p:spPr>
            <a:xfrm>
              <a:off x="7768184" y="1640915"/>
              <a:ext cx="93333" cy="206423"/>
            </a:xfrm>
            <a:custGeom>
              <a:rect b="b" l="l" r="r" t="t"/>
              <a:pathLst>
                <a:path extrusionOk="0" h="7878" w="3562">
                  <a:moveTo>
                    <a:pt x="1305" y="1"/>
                  </a:moveTo>
                  <a:cubicBezTo>
                    <a:pt x="1302" y="1"/>
                    <a:pt x="1299" y="1"/>
                    <a:pt x="1296" y="1"/>
                  </a:cubicBezTo>
                  <a:lnTo>
                    <a:pt x="130" y="1"/>
                  </a:lnTo>
                  <a:cubicBezTo>
                    <a:pt x="87" y="1"/>
                    <a:pt x="43" y="1"/>
                    <a:pt x="0" y="5"/>
                  </a:cubicBezTo>
                  <a:cubicBezTo>
                    <a:pt x="989" y="68"/>
                    <a:pt x="1757" y="889"/>
                    <a:pt x="1757" y="1878"/>
                  </a:cubicBezTo>
                  <a:lnTo>
                    <a:pt x="1757" y="3106"/>
                  </a:lnTo>
                  <a:cubicBezTo>
                    <a:pt x="1757" y="3246"/>
                    <a:pt x="1656" y="3366"/>
                    <a:pt x="1517" y="3394"/>
                  </a:cubicBezTo>
                  <a:cubicBezTo>
                    <a:pt x="1272" y="3447"/>
                    <a:pt x="1095" y="3658"/>
                    <a:pt x="1095" y="3908"/>
                  </a:cubicBezTo>
                  <a:lnTo>
                    <a:pt x="1095" y="4143"/>
                  </a:lnTo>
                  <a:cubicBezTo>
                    <a:pt x="1095" y="4407"/>
                    <a:pt x="1301" y="4633"/>
                    <a:pt x="1565" y="4662"/>
                  </a:cubicBezTo>
                  <a:cubicBezTo>
                    <a:pt x="1896" y="4695"/>
                    <a:pt x="2141" y="4974"/>
                    <a:pt x="2141" y="5300"/>
                  </a:cubicBezTo>
                  <a:lnTo>
                    <a:pt x="2141" y="5699"/>
                  </a:lnTo>
                  <a:cubicBezTo>
                    <a:pt x="2141" y="6889"/>
                    <a:pt x="1191" y="7859"/>
                    <a:pt x="0" y="7878"/>
                  </a:cubicBezTo>
                  <a:lnTo>
                    <a:pt x="1383" y="7878"/>
                  </a:lnTo>
                  <a:cubicBezTo>
                    <a:pt x="2588" y="7873"/>
                    <a:pt x="3562" y="6899"/>
                    <a:pt x="3562" y="5699"/>
                  </a:cubicBezTo>
                  <a:lnTo>
                    <a:pt x="3562" y="5305"/>
                  </a:lnTo>
                  <a:cubicBezTo>
                    <a:pt x="3562" y="4974"/>
                    <a:pt x="3312" y="4700"/>
                    <a:pt x="2986" y="4662"/>
                  </a:cubicBezTo>
                  <a:cubicBezTo>
                    <a:pt x="2722" y="4638"/>
                    <a:pt x="2520" y="4412"/>
                    <a:pt x="2516" y="4143"/>
                  </a:cubicBezTo>
                  <a:lnTo>
                    <a:pt x="2516" y="3913"/>
                  </a:lnTo>
                  <a:cubicBezTo>
                    <a:pt x="2520" y="3663"/>
                    <a:pt x="2693" y="3447"/>
                    <a:pt x="2938" y="3399"/>
                  </a:cubicBezTo>
                  <a:cubicBezTo>
                    <a:pt x="3077" y="3370"/>
                    <a:pt x="3178" y="3246"/>
                    <a:pt x="3178" y="3106"/>
                  </a:cubicBezTo>
                  <a:lnTo>
                    <a:pt x="3178" y="1878"/>
                  </a:lnTo>
                  <a:cubicBezTo>
                    <a:pt x="3178" y="844"/>
                    <a:pt x="2338" y="1"/>
                    <a:pt x="130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7" name="Google Shape;25217;p76"/>
            <p:cNvSpPr/>
            <p:nvPr/>
          </p:nvSpPr>
          <p:spPr>
            <a:xfrm>
              <a:off x="7772324" y="1792601"/>
              <a:ext cx="28954" cy="68205"/>
            </a:xfrm>
            <a:custGeom>
              <a:rect b="b" l="l" r="r" t="t"/>
              <a:pathLst>
                <a:path extrusionOk="0" h="2603" w="1105">
                  <a:moveTo>
                    <a:pt x="116" y="1"/>
                  </a:moveTo>
                  <a:cubicBezTo>
                    <a:pt x="53" y="1"/>
                    <a:pt x="1" y="54"/>
                    <a:pt x="5" y="116"/>
                  </a:cubicBezTo>
                  <a:lnTo>
                    <a:pt x="145" y="2502"/>
                  </a:lnTo>
                  <a:cubicBezTo>
                    <a:pt x="149" y="2559"/>
                    <a:pt x="197" y="2602"/>
                    <a:pt x="250" y="2602"/>
                  </a:cubicBezTo>
                  <a:lnTo>
                    <a:pt x="850" y="2602"/>
                  </a:lnTo>
                  <a:cubicBezTo>
                    <a:pt x="908" y="2602"/>
                    <a:pt x="956" y="2559"/>
                    <a:pt x="961" y="2502"/>
                  </a:cubicBezTo>
                  <a:lnTo>
                    <a:pt x="1100" y="116"/>
                  </a:lnTo>
                  <a:cubicBezTo>
                    <a:pt x="1105" y="54"/>
                    <a:pt x="1052" y="1"/>
                    <a:pt x="994" y="1"/>
                  </a:cubicBez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8" name="Google Shape;25218;p76"/>
            <p:cNvSpPr/>
            <p:nvPr/>
          </p:nvSpPr>
          <p:spPr>
            <a:xfrm>
              <a:off x="7773975" y="1529974"/>
              <a:ext cx="25678" cy="182291"/>
            </a:xfrm>
            <a:custGeom>
              <a:rect b="b" l="l" r="r" t="t"/>
              <a:pathLst>
                <a:path extrusionOk="0" h="6957" w="980">
                  <a:moveTo>
                    <a:pt x="235" y="1"/>
                  </a:moveTo>
                  <a:lnTo>
                    <a:pt x="5" y="6726"/>
                  </a:lnTo>
                  <a:cubicBezTo>
                    <a:pt x="0" y="6851"/>
                    <a:pt x="101" y="6956"/>
                    <a:pt x="230" y="6956"/>
                  </a:cubicBezTo>
                  <a:lnTo>
                    <a:pt x="754" y="6956"/>
                  </a:lnTo>
                  <a:cubicBezTo>
                    <a:pt x="878" y="6956"/>
                    <a:pt x="979" y="6851"/>
                    <a:pt x="974" y="6726"/>
                  </a:cubicBezTo>
                  <a:lnTo>
                    <a:pt x="74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9" name="Google Shape;25219;p76"/>
            <p:cNvSpPr/>
            <p:nvPr/>
          </p:nvSpPr>
          <p:spPr>
            <a:xfrm>
              <a:off x="7786788" y="1529974"/>
              <a:ext cx="12865" cy="182291"/>
            </a:xfrm>
            <a:custGeom>
              <a:rect b="b" l="l" r="r" t="t"/>
              <a:pathLst>
                <a:path extrusionOk="0" h="6957" w="491">
                  <a:moveTo>
                    <a:pt x="1" y="1"/>
                  </a:moveTo>
                  <a:lnTo>
                    <a:pt x="1" y="6956"/>
                  </a:lnTo>
                  <a:lnTo>
                    <a:pt x="265" y="6956"/>
                  </a:lnTo>
                  <a:cubicBezTo>
                    <a:pt x="389" y="6956"/>
                    <a:pt x="490" y="6851"/>
                    <a:pt x="485" y="6726"/>
                  </a:cubicBezTo>
                  <a:lnTo>
                    <a:pt x="260" y="1"/>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0" name="Google Shape;25220;p76"/>
            <p:cNvSpPr/>
            <p:nvPr/>
          </p:nvSpPr>
          <p:spPr>
            <a:xfrm>
              <a:off x="7772089" y="1507964"/>
              <a:ext cx="29583" cy="40666"/>
            </a:xfrm>
            <a:custGeom>
              <a:rect b="b" l="l" r="r" t="t"/>
              <a:pathLst>
                <a:path extrusionOk="0" h="1552" w="1129">
                  <a:moveTo>
                    <a:pt x="274" y="1"/>
                  </a:moveTo>
                  <a:cubicBezTo>
                    <a:pt x="230" y="1"/>
                    <a:pt x="197" y="30"/>
                    <a:pt x="192" y="73"/>
                  </a:cubicBezTo>
                  <a:lnTo>
                    <a:pt x="5" y="1460"/>
                  </a:lnTo>
                  <a:cubicBezTo>
                    <a:pt x="0" y="1508"/>
                    <a:pt x="34" y="1551"/>
                    <a:pt x="86" y="1551"/>
                  </a:cubicBezTo>
                  <a:lnTo>
                    <a:pt x="1037" y="1551"/>
                  </a:lnTo>
                  <a:cubicBezTo>
                    <a:pt x="1090" y="1551"/>
                    <a:pt x="1128" y="1508"/>
                    <a:pt x="1118" y="1460"/>
                  </a:cubicBezTo>
                  <a:lnTo>
                    <a:pt x="931" y="73"/>
                  </a:lnTo>
                  <a:cubicBezTo>
                    <a:pt x="926" y="30"/>
                    <a:pt x="893" y="1"/>
                    <a:pt x="854"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1" name="Google Shape;25221;p76"/>
            <p:cNvSpPr/>
            <p:nvPr/>
          </p:nvSpPr>
          <p:spPr>
            <a:xfrm>
              <a:off x="7786788" y="1792601"/>
              <a:ext cx="14490" cy="68205"/>
            </a:xfrm>
            <a:custGeom>
              <a:rect b="b" l="l" r="r" t="t"/>
              <a:pathLst>
                <a:path extrusionOk="0" h="2603" w="553">
                  <a:moveTo>
                    <a:pt x="1" y="1"/>
                  </a:moveTo>
                  <a:lnTo>
                    <a:pt x="1" y="2602"/>
                  </a:lnTo>
                  <a:lnTo>
                    <a:pt x="303" y="2602"/>
                  </a:lnTo>
                  <a:cubicBezTo>
                    <a:pt x="356" y="2602"/>
                    <a:pt x="404" y="2559"/>
                    <a:pt x="409" y="2502"/>
                  </a:cubicBezTo>
                  <a:lnTo>
                    <a:pt x="548" y="116"/>
                  </a:lnTo>
                  <a:cubicBezTo>
                    <a:pt x="553" y="54"/>
                    <a:pt x="500" y="1"/>
                    <a:pt x="442"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2" name="Google Shape;25222;p76"/>
            <p:cNvSpPr/>
            <p:nvPr/>
          </p:nvSpPr>
          <p:spPr>
            <a:xfrm>
              <a:off x="7786788" y="1507964"/>
              <a:ext cx="14883" cy="40666"/>
            </a:xfrm>
            <a:custGeom>
              <a:rect b="b" l="l" r="r" t="t"/>
              <a:pathLst>
                <a:path extrusionOk="0" h="1552" w="568">
                  <a:moveTo>
                    <a:pt x="1" y="1"/>
                  </a:moveTo>
                  <a:lnTo>
                    <a:pt x="1" y="1551"/>
                  </a:lnTo>
                  <a:lnTo>
                    <a:pt x="481" y="1551"/>
                  </a:lnTo>
                  <a:cubicBezTo>
                    <a:pt x="529" y="1551"/>
                    <a:pt x="567" y="1508"/>
                    <a:pt x="562" y="1460"/>
                  </a:cubicBezTo>
                  <a:lnTo>
                    <a:pt x="370" y="73"/>
                  </a:lnTo>
                  <a:cubicBezTo>
                    <a:pt x="365" y="30"/>
                    <a:pt x="332" y="1"/>
                    <a:pt x="293" y="1"/>
                  </a:cubicBezTo>
                  <a:close/>
                </a:path>
              </a:pathLst>
            </a:custGeom>
            <a:solidFill>
              <a:srgbClr val="CAD5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3" name="Google Shape;25223;p76"/>
            <p:cNvSpPr/>
            <p:nvPr/>
          </p:nvSpPr>
          <p:spPr>
            <a:xfrm>
              <a:off x="7741772" y="1738781"/>
              <a:ext cx="24421" cy="59218"/>
            </a:xfrm>
            <a:custGeom>
              <a:rect b="b" l="l" r="r" t="t"/>
              <a:pathLst>
                <a:path extrusionOk="0" h="2260" w="932">
                  <a:moveTo>
                    <a:pt x="730" y="0"/>
                  </a:moveTo>
                  <a:cubicBezTo>
                    <a:pt x="615" y="0"/>
                    <a:pt x="523" y="91"/>
                    <a:pt x="523" y="202"/>
                  </a:cubicBezTo>
                  <a:lnTo>
                    <a:pt x="523" y="624"/>
                  </a:lnTo>
                  <a:cubicBezTo>
                    <a:pt x="523" y="763"/>
                    <a:pt x="466" y="893"/>
                    <a:pt x="370" y="994"/>
                  </a:cubicBezTo>
                  <a:cubicBezTo>
                    <a:pt x="77" y="1267"/>
                    <a:pt x="0" y="1695"/>
                    <a:pt x="178" y="2050"/>
                  </a:cubicBezTo>
                  <a:lnTo>
                    <a:pt x="221" y="2146"/>
                  </a:lnTo>
                  <a:cubicBezTo>
                    <a:pt x="260" y="2226"/>
                    <a:pt x="326" y="2260"/>
                    <a:pt x="393" y="2260"/>
                  </a:cubicBezTo>
                  <a:cubicBezTo>
                    <a:pt x="527" y="2260"/>
                    <a:pt x="662" y="2128"/>
                    <a:pt x="586" y="1968"/>
                  </a:cubicBezTo>
                  <a:lnTo>
                    <a:pt x="543" y="1877"/>
                  </a:lnTo>
                  <a:cubicBezTo>
                    <a:pt x="442" y="1676"/>
                    <a:pt x="485" y="1435"/>
                    <a:pt x="648" y="1287"/>
                  </a:cubicBezTo>
                  <a:cubicBezTo>
                    <a:pt x="826" y="1114"/>
                    <a:pt x="931" y="874"/>
                    <a:pt x="931" y="624"/>
                  </a:cubicBezTo>
                  <a:lnTo>
                    <a:pt x="931" y="207"/>
                  </a:lnTo>
                  <a:cubicBezTo>
                    <a:pt x="931" y="91"/>
                    <a:pt x="840" y="0"/>
                    <a:pt x="7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4" name="Google Shape;25224;p76"/>
            <p:cNvSpPr/>
            <p:nvPr/>
          </p:nvSpPr>
          <p:spPr>
            <a:xfrm>
              <a:off x="7807410" y="1738781"/>
              <a:ext cx="24447" cy="59191"/>
            </a:xfrm>
            <a:custGeom>
              <a:rect b="b" l="l" r="r" t="t"/>
              <a:pathLst>
                <a:path extrusionOk="0" h="2259" w="933">
                  <a:moveTo>
                    <a:pt x="205" y="0"/>
                  </a:moveTo>
                  <a:cubicBezTo>
                    <a:pt x="103" y="0"/>
                    <a:pt x="1" y="67"/>
                    <a:pt x="1" y="202"/>
                  </a:cubicBezTo>
                  <a:lnTo>
                    <a:pt x="1" y="624"/>
                  </a:lnTo>
                  <a:cubicBezTo>
                    <a:pt x="6" y="874"/>
                    <a:pt x="107" y="1109"/>
                    <a:pt x="284" y="1282"/>
                  </a:cubicBezTo>
                  <a:cubicBezTo>
                    <a:pt x="447" y="1435"/>
                    <a:pt x="491" y="1676"/>
                    <a:pt x="395" y="1872"/>
                  </a:cubicBezTo>
                  <a:lnTo>
                    <a:pt x="347" y="1968"/>
                  </a:lnTo>
                  <a:cubicBezTo>
                    <a:pt x="270" y="2127"/>
                    <a:pt x="404" y="2258"/>
                    <a:pt x="538" y="2258"/>
                  </a:cubicBezTo>
                  <a:cubicBezTo>
                    <a:pt x="607" y="2258"/>
                    <a:pt x="676" y="2224"/>
                    <a:pt x="716" y="2141"/>
                  </a:cubicBezTo>
                  <a:lnTo>
                    <a:pt x="759" y="2050"/>
                  </a:lnTo>
                  <a:cubicBezTo>
                    <a:pt x="932" y="1695"/>
                    <a:pt x="855" y="1263"/>
                    <a:pt x="567" y="994"/>
                  </a:cubicBezTo>
                  <a:cubicBezTo>
                    <a:pt x="467" y="893"/>
                    <a:pt x="409" y="763"/>
                    <a:pt x="409" y="624"/>
                  </a:cubicBezTo>
                  <a:lnTo>
                    <a:pt x="409" y="202"/>
                  </a:lnTo>
                  <a:cubicBezTo>
                    <a:pt x="409" y="67"/>
                    <a:pt x="307" y="0"/>
                    <a:pt x="2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5" name="Google Shape;25225;p76"/>
            <p:cNvSpPr/>
            <p:nvPr/>
          </p:nvSpPr>
          <p:spPr>
            <a:xfrm>
              <a:off x="7766927" y="1787335"/>
              <a:ext cx="39775" cy="78765"/>
            </a:xfrm>
            <a:custGeom>
              <a:rect b="b" l="l" r="r" t="t"/>
              <a:pathLst>
                <a:path extrusionOk="0" h="3006" w="1518">
                  <a:moveTo>
                    <a:pt x="1095" y="403"/>
                  </a:moveTo>
                  <a:lnTo>
                    <a:pt x="1051" y="1123"/>
                  </a:lnTo>
                  <a:lnTo>
                    <a:pt x="466" y="1123"/>
                  </a:lnTo>
                  <a:lnTo>
                    <a:pt x="423" y="403"/>
                  </a:lnTo>
                  <a:close/>
                  <a:moveTo>
                    <a:pt x="1032" y="1531"/>
                  </a:moveTo>
                  <a:lnTo>
                    <a:pt x="970" y="2602"/>
                  </a:lnTo>
                  <a:lnTo>
                    <a:pt x="552" y="2602"/>
                  </a:lnTo>
                  <a:lnTo>
                    <a:pt x="490" y="1531"/>
                  </a:lnTo>
                  <a:close/>
                  <a:moveTo>
                    <a:pt x="322" y="0"/>
                  </a:moveTo>
                  <a:cubicBezTo>
                    <a:pt x="139" y="0"/>
                    <a:pt x="0" y="149"/>
                    <a:pt x="10" y="327"/>
                  </a:cubicBezTo>
                  <a:lnTo>
                    <a:pt x="72" y="1320"/>
                  </a:lnTo>
                  <a:lnTo>
                    <a:pt x="72" y="1325"/>
                  </a:lnTo>
                  <a:cubicBezTo>
                    <a:pt x="72" y="1335"/>
                    <a:pt x="72" y="1344"/>
                    <a:pt x="72" y="1359"/>
                  </a:cubicBezTo>
                  <a:lnTo>
                    <a:pt x="149" y="2712"/>
                  </a:lnTo>
                  <a:cubicBezTo>
                    <a:pt x="159" y="2880"/>
                    <a:pt x="298" y="3005"/>
                    <a:pt x="461" y="3005"/>
                  </a:cubicBezTo>
                  <a:lnTo>
                    <a:pt x="1061" y="3005"/>
                  </a:lnTo>
                  <a:cubicBezTo>
                    <a:pt x="1224" y="3005"/>
                    <a:pt x="1359" y="2880"/>
                    <a:pt x="1368" y="2712"/>
                  </a:cubicBezTo>
                  <a:lnTo>
                    <a:pt x="1508" y="327"/>
                  </a:lnTo>
                  <a:cubicBezTo>
                    <a:pt x="1517" y="149"/>
                    <a:pt x="1378" y="0"/>
                    <a:pt x="12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6" name="Google Shape;25226;p76"/>
            <p:cNvSpPr/>
            <p:nvPr/>
          </p:nvSpPr>
          <p:spPr>
            <a:xfrm>
              <a:off x="7814406" y="1639762"/>
              <a:ext cx="52536" cy="209803"/>
            </a:xfrm>
            <a:custGeom>
              <a:rect b="b" l="l" r="r" t="t"/>
              <a:pathLst>
                <a:path extrusionOk="0" h="8007" w="2005">
                  <a:moveTo>
                    <a:pt x="288" y="0"/>
                  </a:moveTo>
                  <a:cubicBezTo>
                    <a:pt x="97" y="0"/>
                    <a:pt x="0" y="294"/>
                    <a:pt x="214" y="390"/>
                  </a:cubicBezTo>
                  <a:cubicBezTo>
                    <a:pt x="819" y="664"/>
                    <a:pt x="1208" y="1264"/>
                    <a:pt x="1208" y="1922"/>
                  </a:cubicBezTo>
                  <a:lnTo>
                    <a:pt x="1208" y="3150"/>
                  </a:lnTo>
                  <a:cubicBezTo>
                    <a:pt x="1208" y="3194"/>
                    <a:pt x="1174" y="3232"/>
                    <a:pt x="1131" y="3242"/>
                  </a:cubicBezTo>
                  <a:cubicBezTo>
                    <a:pt x="795" y="3314"/>
                    <a:pt x="550" y="3611"/>
                    <a:pt x="550" y="3957"/>
                  </a:cubicBezTo>
                  <a:lnTo>
                    <a:pt x="550" y="4187"/>
                  </a:lnTo>
                  <a:cubicBezTo>
                    <a:pt x="550" y="4562"/>
                    <a:pt x="833" y="4874"/>
                    <a:pt x="1203" y="4912"/>
                  </a:cubicBezTo>
                  <a:cubicBezTo>
                    <a:pt x="1428" y="4931"/>
                    <a:pt x="1596" y="5123"/>
                    <a:pt x="1596" y="5349"/>
                  </a:cubicBezTo>
                  <a:lnTo>
                    <a:pt x="1596" y="5743"/>
                  </a:lnTo>
                  <a:cubicBezTo>
                    <a:pt x="1596" y="6587"/>
                    <a:pt x="1064" y="7336"/>
                    <a:pt x="267" y="7610"/>
                  </a:cubicBezTo>
                  <a:cubicBezTo>
                    <a:pt x="33" y="7688"/>
                    <a:pt x="119" y="8006"/>
                    <a:pt x="324" y="8006"/>
                  </a:cubicBezTo>
                  <a:cubicBezTo>
                    <a:pt x="347" y="8006"/>
                    <a:pt x="371" y="8002"/>
                    <a:pt x="396" y="7994"/>
                  </a:cubicBezTo>
                  <a:cubicBezTo>
                    <a:pt x="1356" y="7663"/>
                    <a:pt x="2004" y="6760"/>
                    <a:pt x="2004" y="5743"/>
                  </a:cubicBezTo>
                  <a:lnTo>
                    <a:pt x="2004" y="5349"/>
                  </a:lnTo>
                  <a:cubicBezTo>
                    <a:pt x="2004" y="4912"/>
                    <a:pt x="1678" y="4547"/>
                    <a:pt x="1246" y="4504"/>
                  </a:cubicBezTo>
                  <a:cubicBezTo>
                    <a:pt x="1083" y="4490"/>
                    <a:pt x="958" y="4350"/>
                    <a:pt x="958" y="4187"/>
                  </a:cubicBezTo>
                  <a:lnTo>
                    <a:pt x="958" y="3957"/>
                  </a:lnTo>
                  <a:cubicBezTo>
                    <a:pt x="958" y="3803"/>
                    <a:pt x="1064" y="3674"/>
                    <a:pt x="1212" y="3640"/>
                  </a:cubicBezTo>
                  <a:cubicBezTo>
                    <a:pt x="1448" y="3592"/>
                    <a:pt x="1611" y="3386"/>
                    <a:pt x="1616" y="3150"/>
                  </a:cubicBezTo>
                  <a:lnTo>
                    <a:pt x="1616" y="1922"/>
                  </a:lnTo>
                  <a:cubicBezTo>
                    <a:pt x="1611" y="1101"/>
                    <a:pt x="1131" y="357"/>
                    <a:pt x="377" y="21"/>
                  </a:cubicBezTo>
                  <a:cubicBezTo>
                    <a:pt x="346" y="7"/>
                    <a:pt x="316" y="0"/>
                    <a:pt x="28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7" name="Google Shape;25227;p76"/>
            <p:cNvSpPr/>
            <p:nvPr/>
          </p:nvSpPr>
          <p:spPr>
            <a:xfrm>
              <a:off x="7706661" y="1639893"/>
              <a:ext cx="52300" cy="209803"/>
            </a:xfrm>
            <a:custGeom>
              <a:rect b="b" l="l" r="r" t="t"/>
              <a:pathLst>
                <a:path extrusionOk="0" h="8007" w="1996">
                  <a:moveTo>
                    <a:pt x="1703" y="0"/>
                  </a:moveTo>
                  <a:cubicBezTo>
                    <a:pt x="1675" y="0"/>
                    <a:pt x="1645" y="6"/>
                    <a:pt x="1614" y="20"/>
                  </a:cubicBezTo>
                  <a:cubicBezTo>
                    <a:pt x="870" y="361"/>
                    <a:pt x="395" y="1101"/>
                    <a:pt x="395" y="1917"/>
                  </a:cubicBezTo>
                  <a:lnTo>
                    <a:pt x="395" y="3145"/>
                  </a:lnTo>
                  <a:cubicBezTo>
                    <a:pt x="395" y="3381"/>
                    <a:pt x="563" y="3587"/>
                    <a:pt x="793" y="3635"/>
                  </a:cubicBezTo>
                  <a:cubicBezTo>
                    <a:pt x="942" y="3669"/>
                    <a:pt x="1047" y="3798"/>
                    <a:pt x="1047" y="3952"/>
                  </a:cubicBezTo>
                  <a:lnTo>
                    <a:pt x="1047" y="4182"/>
                  </a:lnTo>
                  <a:cubicBezTo>
                    <a:pt x="1047" y="4345"/>
                    <a:pt x="923" y="4485"/>
                    <a:pt x="759" y="4499"/>
                  </a:cubicBezTo>
                  <a:cubicBezTo>
                    <a:pt x="332" y="4542"/>
                    <a:pt x="1" y="4907"/>
                    <a:pt x="1" y="5339"/>
                  </a:cubicBezTo>
                  <a:lnTo>
                    <a:pt x="1" y="5738"/>
                  </a:lnTo>
                  <a:cubicBezTo>
                    <a:pt x="1" y="6760"/>
                    <a:pt x="654" y="7667"/>
                    <a:pt x="1623" y="7994"/>
                  </a:cubicBezTo>
                  <a:cubicBezTo>
                    <a:pt x="1649" y="8002"/>
                    <a:pt x="1673" y="8006"/>
                    <a:pt x="1696" y="8006"/>
                  </a:cubicBezTo>
                  <a:cubicBezTo>
                    <a:pt x="1900" y="8006"/>
                    <a:pt x="1982" y="7687"/>
                    <a:pt x="1753" y="7610"/>
                  </a:cubicBezTo>
                  <a:cubicBezTo>
                    <a:pt x="947" y="7341"/>
                    <a:pt x="409" y="6587"/>
                    <a:pt x="409" y="5738"/>
                  </a:cubicBezTo>
                  <a:lnTo>
                    <a:pt x="409" y="5344"/>
                  </a:lnTo>
                  <a:cubicBezTo>
                    <a:pt x="409" y="5118"/>
                    <a:pt x="577" y="4926"/>
                    <a:pt x="803" y="4902"/>
                  </a:cubicBezTo>
                  <a:cubicBezTo>
                    <a:pt x="1172" y="4869"/>
                    <a:pt x="1455" y="4552"/>
                    <a:pt x="1455" y="4182"/>
                  </a:cubicBezTo>
                  <a:lnTo>
                    <a:pt x="1455" y="3952"/>
                  </a:lnTo>
                  <a:cubicBezTo>
                    <a:pt x="1455" y="3606"/>
                    <a:pt x="1211" y="3309"/>
                    <a:pt x="875" y="3237"/>
                  </a:cubicBezTo>
                  <a:cubicBezTo>
                    <a:pt x="831" y="3227"/>
                    <a:pt x="798" y="3189"/>
                    <a:pt x="798" y="3145"/>
                  </a:cubicBezTo>
                  <a:lnTo>
                    <a:pt x="798" y="1917"/>
                  </a:lnTo>
                  <a:cubicBezTo>
                    <a:pt x="798" y="1259"/>
                    <a:pt x="1182" y="664"/>
                    <a:pt x="1782" y="390"/>
                  </a:cubicBezTo>
                  <a:cubicBezTo>
                    <a:pt x="1995" y="294"/>
                    <a:pt x="1895" y="0"/>
                    <a:pt x="170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8" name="Google Shape;25228;p76"/>
            <p:cNvSpPr/>
            <p:nvPr/>
          </p:nvSpPr>
          <p:spPr>
            <a:xfrm>
              <a:off x="7750681" y="1502697"/>
              <a:ext cx="72240" cy="214834"/>
            </a:xfrm>
            <a:custGeom>
              <a:rect b="b" l="l" r="r" t="t"/>
              <a:pathLst>
                <a:path extrusionOk="0" h="8199" w="2757">
                  <a:moveTo>
                    <a:pt x="1561" y="403"/>
                  </a:moveTo>
                  <a:lnTo>
                    <a:pt x="1719" y="1546"/>
                  </a:lnTo>
                  <a:lnTo>
                    <a:pt x="1043" y="1546"/>
                  </a:lnTo>
                  <a:lnTo>
                    <a:pt x="1196" y="403"/>
                  </a:lnTo>
                  <a:close/>
                  <a:moveTo>
                    <a:pt x="1465" y="1954"/>
                  </a:moveTo>
                  <a:lnTo>
                    <a:pt x="1662" y="7772"/>
                  </a:lnTo>
                  <a:cubicBezTo>
                    <a:pt x="1662" y="7777"/>
                    <a:pt x="1662" y="7781"/>
                    <a:pt x="1657" y="7786"/>
                  </a:cubicBezTo>
                  <a:cubicBezTo>
                    <a:pt x="1652" y="7791"/>
                    <a:pt x="1647" y="7796"/>
                    <a:pt x="1643" y="7796"/>
                  </a:cubicBezTo>
                  <a:lnTo>
                    <a:pt x="1119" y="7796"/>
                  </a:lnTo>
                  <a:cubicBezTo>
                    <a:pt x="1105" y="7796"/>
                    <a:pt x="1095" y="7786"/>
                    <a:pt x="1095" y="7772"/>
                  </a:cubicBezTo>
                  <a:lnTo>
                    <a:pt x="1297" y="1954"/>
                  </a:lnTo>
                  <a:close/>
                  <a:moveTo>
                    <a:pt x="1091" y="0"/>
                  </a:moveTo>
                  <a:cubicBezTo>
                    <a:pt x="947" y="0"/>
                    <a:pt x="827" y="106"/>
                    <a:pt x="807" y="245"/>
                  </a:cubicBezTo>
                  <a:lnTo>
                    <a:pt x="798" y="307"/>
                  </a:lnTo>
                  <a:lnTo>
                    <a:pt x="409" y="307"/>
                  </a:lnTo>
                  <a:cubicBezTo>
                    <a:pt x="135" y="307"/>
                    <a:pt x="135" y="715"/>
                    <a:pt x="409" y="715"/>
                  </a:cubicBezTo>
                  <a:lnTo>
                    <a:pt x="745" y="715"/>
                  </a:lnTo>
                  <a:lnTo>
                    <a:pt x="673" y="1234"/>
                  </a:lnTo>
                  <a:lnTo>
                    <a:pt x="275" y="1234"/>
                  </a:lnTo>
                  <a:cubicBezTo>
                    <a:pt x="1" y="1234"/>
                    <a:pt x="1" y="1642"/>
                    <a:pt x="275" y="1642"/>
                  </a:cubicBezTo>
                  <a:lnTo>
                    <a:pt x="620" y="1642"/>
                  </a:lnTo>
                  <a:cubicBezTo>
                    <a:pt x="599" y="1803"/>
                    <a:pt x="723" y="1949"/>
                    <a:pt x="889" y="1954"/>
                  </a:cubicBezTo>
                  <a:lnTo>
                    <a:pt x="692" y="7757"/>
                  </a:lnTo>
                  <a:cubicBezTo>
                    <a:pt x="683" y="8002"/>
                    <a:pt x="875" y="8199"/>
                    <a:pt x="1115" y="8199"/>
                  </a:cubicBezTo>
                  <a:lnTo>
                    <a:pt x="1643" y="8199"/>
                  </a:lnTo>
                  <a:cubicBezTo>
                    <a:pt x="1883" y="8199"/>
                    <a:pt x="2075" y="8002"/>
                    <a:pt x="2065" y="7757"/>
                  </a:cubicBezTo>
                  <a:lnTo>
                    <a:pt x="1868" y="1954"/>
                  </a:lnTo>
                  <a:cubicBezTo>
                    <a:pt x="2031" y="1949"/>
                    <a:pt x="2152" y="1810"/>
                    <a:pt x="2137" y="1651"/>
                  </a:cubicBezTo>
                  <a:lnTo>
                    <a:pt x="2488" y="1651"/>
                  </a:lnTo>
                  <a:cubicBezTo>
                    <a:pt x="2756" y="1651"/>
                    <a:pt x="2756" y="1243"/>
                    <a:pt x="2488" y="1243"/>
                  </a:cubicBezTo>
                  <a:lnTo>
                    <a:pt x="2089" y="1243"/>
                  </a:lnTo>
                  <a:lnTo>
                    <a:pt x="2017" y="725"/>
                  </a:lnTo>
                  <a:lnTo>
                    <a:pt x="2353" y="725"/>
                  </a:lnTo>
                  <a:cubicBezTo>
                    <a:pt x="2622" y="725"/>
                    <a:pt x="2622" y="317"/>
                    <a:pt x="2353" y="317"/>
                  </a:cubicBezTo>
                  <a:lnTo>
                    <a:pt x="1964" y="317"/>
                  </a:lnTo>
                  <a:lnTo>
                    <a:pt x="1955" y="245"/>
                  </a:lnTo>
                  <a:cubicBezTo>
                    <a:pt x="1935" y="106"/>
                    <a:pt x="1815" y="0"/>
                    <a:pt x="167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29" name="Google Shape;25229;p76"/>
          <p:cNvGrpSpPr/>
          <p:nvPr/>
        </p:nvGrpSpPr>
        <p:grpSpPr>
          <a:xfrm>
            <a:off x="6753519" y="1502671"/>
            <a:ext cx="225158" cy="365184"/>
            <a:chOff x="6753519" y="1502671"/>
            <a:chExt cx="225158" cy="365184"/>
          </a:xfrm>
        </p:grpSpPr>
        <p:sp>
          <p:nvSpPr>
            <p:cNvPr id="25230" name="Google Shape;25230;p76"/>
            <p:cNvSpPr/>
            <p:nvPr/>
          </p:nvSpPr>
          <p:spPr>
            <a:xfrm>
              <a:off x="6775791" y="1507964"/>
              <a:ext cx="180378" cy="352712"/>
            </a:xfrm>
            <a:custGeom>
              <a:rect b="b" l="l" r="r" t="t"/>
              <a:pathLst>
                <a:path extrusionOk="0" h="13461" w="6884">
                  <a:moveTo>
                    <a:pt x="1253" y="0"/>
                  </a:moveTo>
                  <a:cubicBezTo>
                    <a:pt x="1109" y="0"/>
                    <a:pt x="962" y="32"/>
                    <a:pt x="821" y="102"/>
                  </a:cubicBezTo>
                  <a:lnTo>
                    <a:pt x="0" y="505"/>
                  </a:lnTo>
                  <a:lnTo>
                    <a:pt x="965" y="534"/>
                  </a:lnTo>
                  <a:cubicBezTo>
                    <a:pt x="1248" y="572"/>
                    <a:pt x="1459" y="822"/>
                    <a:pt x="1440" y="1110"/>
                  </a:cubicBezTo>
                  <a:lnTo>
                    <a:pt x="960" y="11483"/>
                  </a:lnTo>
                  <a:cubicBezTo>
                    <a:pt x="912" y="12563"/>
                    <a:pt x="1776" y="13461"/>
                    <a:pt x="2856" y="13461"/>
                  </a:cubicBezTo>
                  <a:cubicBezTo>
                    <a:pt x="3903" y="13461"/>
                    <a:pt x="4748" y="12616"/>
                    <a:pt x="4748" y="11569"/>
                  </a:cubicBezTo>
                  <a:lnTo>
                    <a:pt x="4748" y="10115"/>
                  </a:lnTo>
                  <a:cubicBezTo>
                    <a:pt x="4748" y="8848"/>
                    <a:pt x="5357" y="7657"/>
                    <a:pt x="6389" y="6923"/>
                  </a:cubicBezTo>
                  <a:lnTo>
                    <a:pt x="6884" y="6568"/>
                  </a:lnTo>
                  <a:lnTo>
                    <a:pt x="4671" y="3692"/>
                  </a:lnTo>
                  <a:lnTo>
                    <a:pt x="3692" y="5339"/>
                  </a:lnTo>
                  <a:cubicBezTo>
                    <a:pt x="3332" y="5948"/>
                    <a:pt x="3140" y="6640"/>
                    <a:pt x="3140" y="7350"/>
                  </a:cubicBezTo>
                  <a:lnTo>
                    <a:pt x="3140" y="11104"/>
                  </a:lnTo>
                  <a:cubicBezTo>
                    <a:pt x="3140" y="11363"/>
                    <a:pt x="2928" y="11579"/>
                    <a:pt x="2664" y="11579"/>
                  </a:cubicBezTo>
                  <a:cubicBezTo>
                    <a:pt x="2415" y="11574"/>
                    <a:pt x="2213" y="11368"/>
                    <a:pt x="2213" y="11113"/>
                  </a:cubicBezTo>
                  <a:lnTo>
                    <a:pt x="2227" y="961"/>
                  </a:lnTo>
                  <a:lnTo>
                    <a:pt x="2227" y="918"/>
                  </a:lnTo>
                  <a:cubicBezTo>
                    <a:pt x="2205" y="378"/>
                    <a:pt x="1748" y="0"/>
                    <a:pt x="1253"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1" name="Google Shape;25231;p76"/>
            <p:cNvSpPr/>
            <p:nvPr/>
          </p:nvSpPr>
          <p:spPr>
            <a:xfrm>
              <a:off x="6800814" y="1507990"/>
              <a:ext cx="37129" cy="303373"/>
            </a:xfrm>
            <a:custGeom>
              <a:rect b="b" l="l" r="r" t="t"/>
              <a:pathLst>
                <a:path extrusionOk="0" h="11578" w="1417">
                  <a:moveTo>
                    <a:pt x="299" y="1"/>
                  </a:moveTo>
                  <a:cubicBezTo>
                    <a:pt x="200" y="1"/>
                    <a:pt x="99" y="16"/>
                    <a:pt x="0" y="48"/>
                  </a:cubicBezTo>
                  <a:cubicBezTo>
                    <a:pt x="360" y="163"/>
                    <a:pt x="874" y="489"/>
                    <a:pt x="888" y="917"/>
                  </a:cubicBezTo>
                  <a:cubicBezTo>
                    <a:pt x="888" y="931"/>
                    <a:pt x="658" y="11112"/>
                    <a:pt x="658" y="11112"/>
                  </a:cubicBezTo>
                  <a:cubicBezTo>
                    <a:pt x="653" y="11367"/>
                    <a:pt x="860" y="11573"/>
                    <a:pt x="1109" y="11578"/>
                  </a:cubicBezTo>
                  <a:cubicBezTo>
                    <a:pt x="1224" y="11578"/>
                    <a:pt x="1330" y="11540"/>
                    <a:pt x="1416" y="11463"/>
                  </a:cubicBezTo>
                  <a:cubicBezTo>
                    <a:pt x="1316" y="11376"/>
                    <a:pt x="1253" y="11247"/>
                    <a:pt x="1258" y="11112"/>
                  </a:cubicBezTo>
                  <a:lnTo>
                    <a:pt x="1268" y="960"/>
                  </a:lnTo>
                  <a:lnTo>
                    <a:pt x="1268" y="917"/>
                  </a:lnTo>
                  <a:cubicBezTo>
                    <a:pt x="1248" y="377"/>
                    <a:pt x="792" y="1"/>
                    <a:pt x="2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2" name="Google Shape;25232;p76"/>
            <p:cNvSpPr/>
            <p:nvPr/>
          </p:nvSpPr>
          <p:spPr>
            <a:xfrm>
              <a:off x="6799688" y="1648854"/>
              <a:ext cx="156246" cy="211952"/>
            </a:xfrm>
            <a:custGeom>
              <a:rect b="b" l="l" r="r" t="t"/>
              <a:pathLst>
                <a:path extrusionOk="0" h="8089" w="5963">
                  <a:moveTo>
                    <a:pt x="5050" y="0"/>
                  </a:moveTo>
                  <a:lnTo>
                    <a:pt x="4383" y="451"/>
                  </a:lnTo>
                  <a:cubicBezTo>
                    <a:pt x="3356" y="1191"/>
                    <a:pt x="3053" y="2376"/>
                    <a:pt x="3053" y="3643"/>
                  </a:cubicBezTo>
                  <a:lnTo>
                    <a:pt x="3053" y="6581"/>
                  </a:lnTo>
                  <a:cubicBezTo>
                    <a:pt x="3058" y="7114"/>
                    <a:pt x="2660" y="7560"/>
                    <a:pt x="2127" y="7618"/>
                  </a:cubicBezTo>
                  <a:cubicBezTo>
                    <a:pt x="2064" y="7628"/>
                    <a:pt x="2007" y="7628"/>
                    <a:pt x="1944" y="7628"/>
                  </a:cubicBezTo>
                  <a:cubicBezTo>
                    <a:pt x="970" y="7628"/>
                    <a:pt x="159" y="6893"/>
                    <a:pt x="58" y="5928"/>
                  </a:cubicBezTo>
                  <a:lnTo>
                    <a:pt x="48" y="6111"/>
                  </a:lnTo>
                  <a:cubicBezTo>
                    <a:pt x="0" y="7186"/>
                    <a:pt x="864" y="8088"/>
                    <a:pt x="1944" y="8088"/>
                  </a:cubicBezTo>
                  <a:lnTo>
                    <a:pt x="1983" y="8088"/>
                  </a:lnTo>
                  <a:cubicBezTo>
                    <a:pt x="2295" y="8084"/>
                    <a:pt x="2597" y="8002"/>
                    <a:pt x="2871" y="7848"/>
                  </a:cubicBezTo>
                  <a:cubicBezTo>
                    <a:pt x="2895" y="7834"/>
                    <a:pt x="2919" y="7820"/>
                    <a:pt x="2948" y="7805"/>
                  </a:cubicBezTo>
                  <a:cubicBezTo>
                    <a:pt x="2972" y="7786"/>
                    <a:pt x="2996" y="7772"/>
                    <a:pt x="3020" y="7757"/>
                  </a:cubicBezTo>
                  <a:cubicBezTo>
                    <a:pt x="3044" y="7738"/>
                    <a:pt x="3068" y="7724"/>
                    <a:pt x="3092" y="7704"/>
                  </a:cubicBezTo>
                  <a:lnTo>
                    <a:pt x="3096" y="7700"/>
                  </a:lnTo>
                  <a:cubicBezTo>
                    <a:pt x="3116" y="7685"/>
                    <a:pt x="3140" y="7666"/>
                    <a:pt x="3159" y="7647"/>
                  </a:cubicBezTo>
                  <a:lnTo>
                    <a:pt x="3168" y="7642"/>
                  </a:lnTo>
                  <a:cubicBezTo>
                    <a:pt x="3188" y="7628"/>
                    <a:pt x="3207" y="7608"/>
                    <a:pt x="3226" y="7589"/>
                  </a:cubicBezTo>
                  <a:lnTo>
                    <a:pt x="3236" y="7584"/>
                  </a:lnTo>
                  <a:cubicBezTo>
                    <a:pt x="3255" y="7565"/>
                    <a:pt x="3274" y="7546"/>
                    <a:pt x="3293" y="7527"/>
                  </a:cubicBezTo>
                  <a:lnTo>
                    <a:pt x="3303" y="7517"/>
                  </a:lnTo>
                  <a:cubicBezTo>
                    <a:pt x="3317" y="7498"/>
                    <a:pt x="3336" y="7484"/>
                    <a:pt x="3351" y="7464"/>
                  </a:cubicBezTo>
                  <a:lnTo>
                    <a:pt x="3365" y="7450"/>
                  </a:lnTo>
                  <a:cubicBezTo>
                    <a:pt x="3380" y="7431"/>
                    <a:pt x="3394" y="7412"/>
                    <a:pt x="3408" y="7392"/>
                  </a:cubicBezTo>
                  <a:lnTo>
                    <a:pt x="3423" y="7378"/>
                  </a:lnTo>
                  <a:cubicBezTo>
                    <a:pt x="3437" y="7359"/>
                    <a:pt x="3452" y="7344"/>
                    <a:pt x="3466" y="7325"/>
                  </a:cubicBezTo>
                  <a:lnTo>
                    <a:pt x="3480" y="7306"/>
                  </a:lnTo>
                  <a:cubicBezTo>
                    <a:pt x="3490" y="7287"/>
                    <a:pt x="3504" y="7268"/>
                    <a:pt x="3519" y="7248"/>
                  </a:cubicBezTo>
                  <a:lnTo>
                    <a:pt x="3533" y="7229"/>
                  </a:lnTo>
                  <a:cubicBezTo>
                    <a:pt x="3543" y="7210"/>
                    <a:pt x="3552" y="7191"/>
                    <a:pt x="3567" y="7172"/>
                  </a:cubicBezTo>
                  <a:lnTo>
                    <a:pt x="3581" y="7148"/>
                  </a:lnTo>
                  <a:cubicBezTo>
                    <a:pt x="3591" y="7133"/>
                    <a:pt x="3600" y="7114"/>
                    <a:pt x="3610" y="7095"/>
                  </a:cubicBezTo>
                  <a:lnTo>
                    <a:pt x="3624" y="7066"/>
                  </a:lnTo>
                  <a:cubicBezTo>
                    <a:pt x="3634" y="7052"/>
                    <a:pt x="3644" y="7032"/>
                    <a:pt x="3653" y="7013"/>
                  </a:cubicBezTo>
                  <a:lnTo>
                    <a:pt x="3668" y="6984"/>
                  </a:lnTo>
                  <a:lnTo>
                    <a:pt x="3687" y="6932"/>
                  </a:lnTo>
                  <a:cubicBezTo>
                    <a:pt x="3696" y="6912"/>
                    <a:pt x="3696" y="6908"/>
                    <a:pt x="3701" y="6893"/>
                  </a:cubicBezTo>
                  <a:cubicBezTo>
                    <a:pt x="3706" y="6884"/>
                    <a:pt x="3716" y="6860"/>
                    <a:pt x="3720" y="6845"/>
                  </a:cubicBezTo>
                  <a:cubicBezTo>
                    <a:pt x="3730" y="6826"/>
                    <a:pt x="3730" y="6821"/>
                    <a:pt x="3735" y="6807"/>
                  </a:cubicBezTo>
                  <a:cubicBezTo>
                    <a:pt x="3740" y="6792"/>
                    <a:pt x="3744" y="6773"/>
                    <a:pt x="3749" y="6759"/>
                  </a:cubicBezTo>
                  <a:cubicBezTo>
                    <a:pt x="3754" y="6740"/>
                    <a:pt x="3759" y="6730"/>
                    <a:pt x="3764" y="6716"/>
                  </a:cubicBezTo>
                  <a:cubicBezTo>
                    <a:pt x="3768" y="6701"/>
                    <a:pt x="3773" y="6687"/>
                    <a:pt x="3778" y="6668"/>
                  </a:cubicBezTo>
                  <a:cubicBezTo>
                    <a:pt x="3778" y="6653"/>
                    <a:pt x="3783" y="6639"/>
                    <a:pt x="3788" y="6624"/>
                  </a:cubicBezTo>
                  <a:cubicBezTo>
                    <a:pt x="3788" y="6610"/>
                    <a:pt x="3792" y="6591"/>
                    <a:pt x="3797" y="6576"/>
                  </a:cubicBezTo>
                  <a:cubicBezTo>
                    <a:pt x="3802" y="6562"/>
                    <a:pt x="3802" y="6543"/>
                    <a:pt x="3807" y="6528"/>
                  </a:cubicBezTo>
                  <a:cubicBezTo>
                    <a:pt x="3807" y="6509"/>
                    <a:pt x="3812" y="6500"/>
                    <a:pt x="3812" y="6485"/>
                  </a:cubicBezTo>
                  <a:cubicBezTo>
                    <a:pt x="3816" y="6471"/>
                    <a:pt x="3816" y="6447"/>
                    <a:pt x="3821" y="6428"/>
                  </a:cubicBezTo>
                  <a:cubicBezTo>
                    <a:pt x="3821" y="6413"/>
                    <a:pt x="3826" y="6404"/>
                    <a:pt x="3826" y="6389"/>
                  </a:cubicBezTo>
                  <a:cubicBezTo>
                    <a:pt x="3826" y="6375"/>
                    <a:pt x="3831" y="6351"/>
                    <a:pt x="3831" y="6332"/>
                  </a:cubicBezTo>
                  <a:lnTo>
                    <a:pt x="3831" y="6298"/>
                  </a:lnTo>
                  <a:lnTo>
                    <a:pt x="3831" y="6202"/>
                  </a:lnTo>
                  <a:lnTo>
                    <a:pt x="3831" y="4738"/>
                  </a:lnTo>
                  <a:cubicBezTo>
                    <a:pt x="3831" y="3471"/>
                    <a:pt x="4440" y="2280"/>
                    <a:pt x="5468" y="1546"/>
                  </a:cubicBezTo>
                  <a:lnTo>
                    <a:pt x="5962" y="1191"/>
                  </a:lnTo>
                  <a:lnTo>
                    <a:pt x="505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3" name="Google Shape;25233;p76"/>
            <p:cNvSpPr/>
            <p:nvPr/>
          </p:nvSpPr>
          <p:spPr>
            <a:xfrm>
              <a:off x="6878793" y="1593908"/>
              <a:ext cx="90844" cy="106146"/>
            </a:xfrm>
            <a:custGeom>
              <a:rect b="b" l="l" r="r" t="t"/>
              <a:pathLst>
                <a:path extrusionOk="0" h="4051" w="3467">
                  <a:moveTo>
                    <a:pt x="549" y="0"/>
                  </a:moveTo>
                  <a:cubicBezTo>
                    <a:pt x="444" y="0"/>
                    <a:pt x="339" y="35"/>
                    <a:pt x="250" y="105"/>
                  </a:cubicBezTo>
                  <a:cubicBezTo>
                    <a:pt x="39" y="268"/>
                    <a:pt x="1" y="571"/>
                    <a:pt x="164" y="782"/>
                  </a:cubicBezTo>
                  <a:lnTo>
                    <a:pt x="2530" y="3859"/>
                  </a:lnTo>
                  <a:cubicBezTo>
                    <a:pt x="2626" y="3985"/>
                    <a:pt x="2771" y="4051"/>
                    <a:pt x="2917" y="4051"/>
                  </a:cubicBezTo>
                  <a:cubicBezTo>
                    <a:pt x="3022" y="4051"/>
                    <a:pt x="3127" y="4018"/>
                    <a:pt x="3217" y="3950"/>
                  </a:cubicBezTo>
                  <a:cubicBezTo>
                    <a:pt x="3428" y="3782"/>
                    <a:pt x="3466" y="3480"/>
                    <a:pt x="3303" y="3268"/>
                  </a:cubicBezTo>
                  <a:lnTo>
                    <a:pt x="932" y="191"/>
                  </a:lnTo>
                  <a:cubicBezTo>
                    <a:pt x="837" y="66"/>
                    <a:pt x="694" y="0"/>
                    <a:pt x="549" y="0"/>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4" name="Google Shape;25234;p76"/>
            <p:cNvSpPr/>
            <p:nvPr/>
          </p:nvSpPr>
          <p:spPr>
            <a:xfrm>
              <a:off x="6881806" y="1593908"/>
              <a:ext cx="89901" cy="106146"/>
            </a:xfrm>
            <a:custGeom>
              <a:rect b="b" l="l" r="r" t="t"/>
              <a:pathLst>
                <a:path extrusionOk="0" h="4051" w="3431">
                  <a:moveTo>
                    <a:pt x="434" y="0"/>
                  </a:moveTo>
                  <a:cubicBezTo>
                    <a:pt x="329" y="0"/>
                    <a:pt x="224" y="35"/>
                    <a:pt x="135" y="105"/>
                  </a:cubicBezTo>
                  <a:cubicBezTo>
                    <a:pt x="78" y="143"/>
                    <a:pt x="34" y="201"/>
                    <a:pt x="1" y="259"/>
                  </a:cubicBezTo>
                  <a:cubicBezTo>
                    <a:pt x="150" y="263"/>
                    <a:pt x="284" y="335"/>
                    <a:pt x="375" y="451"/>
                  </a:cubicBezTo>
                  <a:lnTo>
                    <a:pt x="2742" y="3528"/>
                  </a:lnTo>
                  <a:cubicBezTo>
                    <a:pt x="2857" y="3676"/>
                    <a:pt x="2876" y="3883"/>
                    <a:pt x="2790" y="4051"/>
                  </a:cubicBezTo>
                  <a:cubicBezTo>
                    <a:pt x="2794" y="4051"/>
                    <a:pt x="2798" y="4051"/>
                    <a:pt x="2802" y="4051"/>
                  </a:cubicBezTo>
                  <a:cubicBezTo>
                    <a:pt x="3198" y="4051"/>
                    <a:pt x="3430" y="3591"/>
                    <a:pt x="3183" y="3268"/>
                  </a:cubicBezTo>
                  <a:lnTo>
                    <a:pt x="3188" y="3268"/>
                  </a:lnTo>
                  <a:lnTo>
                    <a:pt x="817" y="191"/>
                  </a:lnTo>
                  <a:cubicBezTo>
                    <a:pt x="722" y="66"/>
                    <a:pt x="579" y="0"/>
                    <a:pt x="434"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5" name="Google Shape;25235;p76"/>
            <p:cNvSpPr/>
            <p:nvPr/>
          </p:nvSpPr>
          <p:spPr>
            <a:xfrm>
              <a:off x="6815540" y="1660410"/>
              <a:ext cx="10324" cy="10350"/>
            </a:xfrm>
            <a:custGeom>
              <a:rect b="b" l="l" r="r" t="t"/>
              <a:pathLst>
                <a:path extrusionOk="0" h="395" w="394">
                  <a:moveTo>
                    <a:pt x="197" y="1"/>
                  </a:moveTo>
                  <a:cubicBezTo>
                    <a:pt x="86" y="1"/>
                    <a:pt x="0" y="87"/>
                    <a:pt x="0" y="197"/>
                  </a:cubicBezTo>
                  <a:cubicBezTo>
                    <a:pt x="0" y="308"/>
                    <a:pt x="86" y="394"/>
                    <a:pt x="197" y="394"/>
                  </a:cubicBezTo>
                  <a:cubicBezTo>
                    <a:pt x="307" y="394"/>
                    <a:pt x="394" y="308"/>
                    <a:pt x="394" y="197"/>
                  </a:cubicBezTo>
                  <a:cubicBezTo>
                    <a:pt x="394" y="87"/>
                    <a:pt x="307" y="1"/>
                    <a:pt x="19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6" name="Google Shape;25236;p76"/>
            <p:cNvSpPr/>
            <p:nvPr/>
          </p:nvSpPr>
          <p:spPr>
            <a:xfrm>
              <a:off x="6814387" y="1706814"/>
              <a:ext cx="10350" cy="10350"/>
            </a:xfrm>
            <a:custGeom>
              <a:rect b="b" l="l" r="r" t="t"/>
              <a:pathLst>
                <a:path extrusionOk="0" h="395" w="395">
                  <a:moveTo>
                    <a:pt x="198" y="1"/>
                  </a:moveTo>
                  <a:cubicBezTo>
                    <a:pt x="87" y="1"/>
                    <a:pt x="1" y="87"/>
                    <a:pt x="1" y="198"/>
                  </a:cubicBezTo>
                  <a:cubicBezTo>
                    <a:pt x="1" y="308"/>
                    <a:pt x="87" y="395"/>
                    <a:pt x="198" y="395"/>
                  </a:cubicBezTo>
                  <a:cubicBezTo>
                    <a:pt x="308" y="395"/>
                    <a:pt x="394" y="308"/>
                    <a:pt x="394" y="198"/>
                  </a:cubicBezTo>
                  <a:cubicBezTo>
                    <a:pt x="394" y="87"/>
                    <a:pt x="308" y="1"/>
                    <a:pt x="198"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7" name="Google Shape;25237;p76"/>
            <p:cNvSpPr/>
            <p:nvPr/>
          </p:nvSpPr>
          <p:spPr>
            <a:xfrm>
              <a:off x="6813261" y="1756389"/>
              <a:ext cx="10350" cy="10324"/>
            </a:xfrm>
            <a:custGeom>
              <a:rect b="b" l="l" r="r" t="t"/>
              <a:pathLst>
                <a:path extrusionOk="0" h="394" w="395">
                  <a:moveTo>
                    <a:pt x="197" y="0"/>
                  </a:moveTo>
                  <a:cubicBezTo>
                    <a:pt x="87" y="0"/>
                    <a:pt x="1" y="87"/>
                    <a:pt x="1" y="197"/>
                  </a:cubicBezTo>
                  <a:cubicBezTo>
                    <a:pt x="1" y="307"/>
                    <a:pt x="87" y="394"/>
                    <a:pt x="197" y="394"/>
                  </a:cubicBezTo>
                  <a:cubicBezTo>
                    <a:pt x="308" y="394"/>
                    <a:pt x="394" y="307"/>
                    <a:pt x="394" y="197"/>
                  </a:cubicBezTo>
                  <a:cubicBezTo>
                    <a:pt x="394" y="87"/>
                    <a:pt x="308" y="0"/>
                    <a:pt x="19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8" name="Google Shape;25238;p76"/>
            <p:cNvSpPr/>
            <p:nvPr/>
          </p:nvSpPr>
          <p:spPr>
            <a:xfrm>
              <a:off x="6753519" y="1502671"/>
              <a:ext cx="225158" cy="365184"/>
            </a:xfrm>
            <a:custGeom>
              <a:rect b="b" l="l" r="r" t="t"/>
              <a:pathLst>
                <a:path extrusionOk="0" h="13937" w="8593">
                  <a:moveTo>
                    <a:pt x="5166" y="4888"/>
                  </a:moveTo>
                  <a:lnTo>
                    <a:pt x="6121" y="6126"/>
                  </a:lnTo>
                  <a:lnTo>
                    <a:pt x="6898" y="7134"/>
                  </a:lnTo>
                  <a:cubicBezTo>
                    <a:pt x="5948" y="7922"/>
                    <a:pt x="5401" y="9083"/>
                    <a:pt x="5396" y="10317"/>
                  </a:cubicBezTo>
                  <a:lnTo>
                    <a:pt x="5396" y="10811"/>
                  </a:lnTo>
                  <a:lnTo>
                    <a:pt x="4191" y="10811"/>
                  </a:lnTo>
                  <a:lnTo>
                    <a:pt x="4191" y="7552"/>
                  </a:lnTo>
                  <a:cubicBezTo>
                    <a:pt x="4191" y="6880"/>
                    <a:pt x="4374" y="6222"/>
                    <a:pt x="4714" y="5646"/>
                  </a:cubicBezTo>
                  <a:lnTo>
                    <a:pt x="5166" y="4888"/>
                  </a:lnTo>
                  <a:close/>
                  <a:moveTo>
                    <a:pt x="5396" y="11215"/>
                  </a:moveTo>
                  <a:lnTo>
                    <a:pt x="5396" y="11771"/>
                  </a:lnTo>
                  <a:cubicBezTo>
                    <a:pt x="5396" y="12707"/>
                    <a:pt x="4638" y="13466"/>
                    <a:pt x="3702" y="13466"/>
                  </a:cubicBezTo>
                  <a:cubicBezTo>
                    <a:pt x="2737" y="13466"/>
                    <a:pt x="1969" y="12659"/>
                    <a:pt x="2012" y="11695"/>
                  </a:cubicBezTo>
                  <a:lnTo>
                    <a:pt x="2031" y="11215"/>
                  </a:lnTo>
                  <a:lnTo>
                    <a:pt x="2857" y="11215"/>
                  </a:lnTo>
                  <a:lnTo>
                    <a:pt x="2857" y="11315"/>
                  </a:lnTo>
                  <a:cubicBezTo>
                    <a:pt x="2857" y="11675"/>
                    <a:pt x="3145" y="11973"/>
                    <a:pt x="3509" y="11983"/>
                  </a:cubicBezTo>
                  <a:cubicBezTo>
                    <a:pt x="3687" y="11983"/>
                    <a:pt x="3855" y="11915"/>
                    <a:pt x="3980" y="11791"/>
                  </a:cubicBezTo>
                  <a:cubicBezTo>
                    <a:pt x="4114" y="11661"/>
                    <a:pt x="4186" y="11488"/>
                    <a:pt x="4186" y="11306"/>
                  </a:cubicBezTo>
                  <a:lnTo>
                    <a:pt x="4186" y="11215"/>
                  </a:lnTo>
                  <a:close/>
                  <a:moveTo>
                    <a:pt x="2105" y="0"/>
                  </a:moveTo>
                  <a:cubicBezTo>
                    <a:pt x="1927" y="0"/>
                    <a:pt x="1749" y="40"/>
                    <a:pt x="1585" y="121"/>
                  </a:cubicBezTo>
                  <a:lnTo>
                    <a:pt x="778" y="520"/>
                  </a:lnTo>
                  <a:lnTo>
                    <a:pt x="284" y="520"/>
                  </a:lnTo>
                  <a:cubicBezTo>
                    <a:pt x="279" y="519"/>
                    <a:pt x="274" y="519"/>
                    <a:pt x="270" y="519"/>
                  </a:cubicBezTo>
                  <a:cubicBezTo>
                    <a:pt x="2" y="519"/>
                    <a:pt x="0" y="923"/>
                    <a:pt x="266" y="923"/>
                  </a:cubicBezTo>
                  <a:cubicBezTo>
                    <a:pt x="271" y="923"/>
                    <a:pt x="278" y="923"/>
                    <a:pt x="284" y="923"/>
                  </a:cubicBezTo>
                  <a:lnTo>
                    <a:pt x="1378" y="923"/>
                  </a:lnTo>
                  <a:lnTo>
                    <a:pt x="1796" y="937"/>
                  </a:lnTo>
                  <a:cubicBezTo>
                    <a:pt x="1973" y="966"/>
                    <a:pt x="2098" y="1124"/>
                    <a:pt x="2089" y="1302"/>
                  </a:cubicBezTo>
                  <a:lnTo>
                    <a:pt x="2055" y="2041"/>
                  </a:lnTo>
                  <a:cubicBezTo>
                    <a:pt x="2043" y="2185"/>
                    <a:pt x="2150" y="2260"/>
                    <a:pt x="2256" y="2260"/>
                  </a:cubicBezTo>
                  <a:cubicBezTo>
                    <a:pt x="2356" y="2260"/>
                    <a:pt x="2456" y="2195"/>
                    <a:pt x="2458" y="2061"/>
                  </a:cubicBezTo>
                  <a:lnTo>
                    <a:pt x="2492" y="1321"/>
                  </a:lnTo>
                  <a:cubicBezTo>
                    <a:pt x="2511" y="928"/>
                    <a:pt x="2228" y="587"/>
                    <a:pt x="1844" y="534"/>
                  </a:cubicBezTo>
                  <a:lnTo>
                    <a:pt x="1820" y="534"/>
                  </a:lnTo>
                  <a:lnTo>
                    <a:pt x="1676" y="529"/>
                  </a:lnTo>
                  <a:lnTo>
                    <a:pt x="1762" y="491"/>
                  </a:lnTo>
                  <a:cubicBezTo>
                    <a:pt x="1872" y="435"/>
                    <a:pt x="1991" y="407"/>
                    <a:pt x="2110" y="407"/>
                  </a:cubicBezTo>
                  <a:cubicBezTo>
                    <a:pt x="2246" y="407"/>
                    <a:pt x="2381" y="443"/>
                    <a:pt x="2501" y="515"/>
                  </a:cubicBezTo>
                  <a:cubicBezTo>
                    <a:pt x="2722" y="644"/>
                    <a:pt x="2861" y="875"/>
                    <a:pt x="2871" y="1129"/>
                  </a:cubicBezTo>
                  <a:lnTo>
                    <a:pt x="2871" y="1163"/>
                  </a:lnTo>
                  <a:lnTo>
                    <a:pt x="2866" y="3990"/>
                  </a:lnTo>
                  <a:lnTo>
                    <a:pt x="2857" y="10811"/>
                  </a:lnTo>
                  <a:lnTo>
                    <a:pt x="2050" y="10811"/>
                  </a:lnTo>
                  <a:lnTo>
                    <a:pt x="2410" y="3011"/>
                  </a:lnTo>
                  <a:cubicBezTo>
                    <a:pt x="2413" y="2874"/>
                    <a:pt x="2310" y="2803"/>
                    <a:pt x="2207" y="2803"/>
                  </a:cubicBezTo>
                  <a:cubicBezTo>
                    <a:pt x="2111" y="2803"/>
                    <a:pt x="2016" y="2865"/>
                    <a:pt x="2007" y="2992"/>
                  </a:cubicBezTo>
                  <a:lnTo>
                    <a:pt x="1762" y="8306"/>
                  </a:lnTo>
                  <a:lnTo>
                    <a:pt x="1469" y="8306"/>
                  </a:lnTo>
                  <a:lnTo>
                    <a:pt x="1469" y="8085"/>
                  </a:lnTo>
                  <a:cubicBezTo>
                    <a:pt x="1462" y="7955"/>
                    <a:pt x="1365" y="7890"/>
                    <a:pt x="1268" y="7890"/>
                  </a:cubicBezTo>
                  <a:cubicBezTo>
                    <a:pt x="1171" y="7890"/>
                    <a:pt x="1073" y="7955"/>
                    <a:pt x="1066" y="8085"/>
                  </a:cubicBezTo>
                  <a:lnTo>
                    <a:pt x="1066" y="8934"/>
                  </a:lnTo>
                  <a:cubicBezTo>
                    <a:pt x="1073" y="9062"/>
                    <a:pt x="1171" y="9125"/>
                    <a:pt x="1268" y="9125"/>
                  </a:cubicBezTo>
                  <a:cubicBezTo>
                    <a:pt x="1365" y="9125"/>
                    <a:pt x="1462" y="9062"/>
                    <a:pt x="1469" y="8934"/>
                  </a:cubicBezTo>
                  <a:lnTo>
                    <a:pt x="1469" y="8709"/>
                  </a:lnTo>
                  <a:lnTo>
                    <a:pt x="1743" y="8709"/>
                  </a:lnTo>
                  <a:lnTo>
                    <a:pt x="1685" y="9933"/>
                  </a:lnTo>
                  <a:lnTo>
                    <a:pt x="1469" y="9933"/>
                  </a:lnTo>
                  <a:lnTo>
                    <a:pt x="1469" y="9707"/>
                  </a:lnTo>
                  <a:cubicBezTo>
                    <a:pt x="1462" y="9580"/>
                    <a:pt x="1365" y="9516"/>
                    <a:pt x="1268" y="9516"/>
                  </a:cubicBezTo>
                  <a:cubicBezTo>
                    <a:pt x="1171" y="9516"/>
                    <a:pt x="1073" y="9580"/>
                    <a:pt x="1066" y="9707"/>
                  </a:cubicBezTo>
                  <a:lnTo>
                    <a:pt x="1066" y="10562"/>
                  </a:lnTo>
                  <a:cubicBezTo>
                    <a:pt x="1073" y="10689"/>
                    <a:pt x="1171" y="10753"/>
                    <a:pt x="1268" y="10753"/>
                  </a:cubicBezTo>
                  <a:cubicBezTo>
                    <a:pt x="1365" y="10753"/>
                    <a:pt x="1462" y="10689"/>
                    <a:pt x="1469" y="10562"/>
                  </a:cubicBezTo>
                  <a:lnTo>
                    <a:pt x="1469" y="10336"/>
                  </a:lnTo>
                  <a:lnTo>
                    <a:pt x="1671" y="10336"/>
                  </a:lnTo>
                  <a:lnTo>
                    <a:pt x="1609" y="11675"/>
                  </a:lnTo>
                  <a:cubicBezTo>
                    <a:pt x="1517" y="12875"/>
                    <a:pt x="2449" y="13907"/>
                    <a:pt x="3653" y="13936"/>
                  </a:cubicBezTo>
                  <a:cubicBezTo>
                    <a:pt x="3671" y="13937"/>
                    <a:pt x="3688" y="13937"/>
                    <a:pt x="3705" y="13937"/>
                  </a:cubicBezTo>
                  <a:cubicBezTo>
                    <a:pt x="4886" y="13937"/>
                    <a:pt x="5837" y="12959"/>
                    <a:pt x="5804" y="11771"/>
                  </a:cubicBezTo>
                  <a:lnTo>
                    <a:pt x="5804" y="10317"/>
                  </a:lnTo>
                  <a:cubicBezTo>
                    <a:pt x="5804" y="9208"/>
                    <a:pt x="6294" y="8162"/>
                    <a:pt x="7143" y="7456"/>
                  </a:cubicBezTo>
                  <a:lnTo>
                    <a:pt x="7153" y="7466"/>
                  </a:lnTo>
                  <a:cubicBezTo>
                    <a:pt x="7263" y="7610"/>
                    <a:pt x="7427" y="7706"/>
                    <a:pt x="7609" y="7730"/>
                  </a:cubicBezTo>
                  <a:cubicBezTo>
                    <a:pt x="7643" y="7730"/>
                    <a:pt x="7671" y="7734"/>
                    <a:pt x="7700" y="7734"/>
                  </a:cubicBezTo>
                  <a:cubicBezTo>
                    <a:pt x="8271" y="7730"/>
                    <a:pt x="8593" y="7077"/>
                    <a:pt x="8243" y="6626"/>
                  </a:cubicBezTo>
                  <a:lnTo>
                    <a:pt x="7724" y="5953"/>
                  </a:lnTo>
                  <a:cubicBezTo>
                    <a:pt x="7679" y="5901"/>
                    <a:pt x="7625" y="5879"/>
                    <a:pt x="7572" y="5879"/>
                  </a:cubicBezTo>
                  <a:cubicBezTo>
                    <a:pt x="7428" y="5879"/>
                    <a:pt x="7297" y="6044"/>
                    <a:pt x="7403" y="6198"/>
                  </a:cubicBezTo>
                  <a:lnTo>
                    <a:pt x="7921" y="6875"/>
                  </a:lnTo>
                  <a:cubicBezTo>
                    <a:pt x="8089" y="7092"/>
                    <a:pt x="7897" y="7335"/>
                    <a:pt x="7691" y="7335"/>
                  </a:cubicBezTo>
                  <a:cubicBezTo>
                    <a:pt x="7615" y="7335"/>
                    <a:pt x="7537" y="7301"/>
                    <a:pt x="7475" y="7221"/>
                  </a:cubicBezTo>
                  <a:lnTo>
                    <a:pt x="5770" y="5003"/>
                  </a:lnTo>
                  <a:lnTo>
                    <a:pt x="5305" y="4403"/>
                  </a:lnTo>
                  <a:lnTo>
                    <a:pt x="5103" y="4144"/>
                  </a:lnTo>
                  <a:cubicBezTo>
                    <a:pt x="4936" y="3924"/>
                    <a:pt x="5128" y="3681"/>
                    <a:pt x="5335" y="3681"/>
                  </a:cubicBezTo>
                  <a:cubicBezTo>
                    <a:pt x="5412" y="3681"/>
                    <a:pt x="5491" y="3716"/>
                    <a:pt x="5554" y="3798"/>
                  </a:cubicBezTo>
                  <a:lnTo>
                    <a:pt x="6831" y="5454"/>
                  </a:lnTo>
                  <a:cubicBezTo>
                    <a:pt x="6875" y="5507"/>
                    <a:pt x="6929" y="5529"/>
                    <a:pt x="6981" y="5529"/>
                  </a:cubicBezTo>
                  <a:cubicBezTo>
                    <a:pt x="7124" y="5529"/>
                    <a:pt x="7257" y="5364"/>
                    <a:pt x="7148" y="5209"/>
                  </a:cubicBezTo>
                  <a:lnTo>
                    <a:pt x="5876" y="3549"/>
                  </a:lnTo>
                  <a:cubicBezTo>
                    <a:pt x="5740" y="3382"/>
                    <a:pt x="5540" y="3294"/>
                    <a:pt x="5339" y="3294"/>
                  </a:cubicBezTo>
                  <a:cubicBezTo>
                    <a:pt x="5192" y="3294"/>
                    <a:pt x="5044" y="3341"/>
                    <a:pt x="4921" y="3438"/>
                  </a:cubicBezTo>
                  <a:cubicBezTo>
                    <a:pt x="4623" y="3664"/>
                    <a:pt x="4561" y="4086"/>
                    <a:pt x="4782" y="4389"/>
                  </a:cubicBezTo>
                  <a:lnTo>
                    <a:pt x="4902" y="4542"/>
                  </a:lnTo>
                  <a:lnTo>
                    <a:pt x="4369" y="5440"/>
                  </a:lnTo>
                  <a:cubicBezTo>
                    <a:pt x="3990" y="6078"/>
                    <a:pt x="3788" y="6808"/>
                    <a:pt x="3788" y="7552"/>
                  </a:cubicBezTo>
                  <a:lnTo>
                    <a:pt x="3788" y="11306"/>
                  </a:lnTo>
                  <a:cubicBezTo>
                    <a:pt x="3788" y="11378"/>
                    <a:pt x="3754" y="11450"/>
                    <a:pt x="3702" y="11503"/>
                  </a:cubicBezTo>
                  <a:cubicBezTo>
                    <a:pt x="3653" y="11551"/>
                    <a:pt x="3591" y="11579"/>
                    <a:pt x="3524" y="11579"/>
                  </a:cubicBezTo>
                  <a:cubicBezTo>
                    <a:pt x="3380" y="11575"/>
                    <a:pt x="3269" y="11459"/>
                    <a:pt x="3269" y="11315"/>
                  </a:cubicBezTo>
                  <a:lnTo>
                    <a:pt x="3274" y="5627"/>
                  </a:lnTo>
                  <a:lnTo>
                    <a:pt x="3490" y="5627"/>
                  </a:lnTo>
                  <a:lnTo>
                    <a:pt x="3490" y="5853"/>
                  </a:lnTo>
                  <a:cubicBezTo>
                    <a:pt x="3497" y="5980"/>
                    <a:pt x="3596" y="6043"/>
                    <a:pt x="3694" y="6043"/>
                  </a:cubicBezTo>
                  <a:cubicBezTo>
                    <a:pt x="3793" y="6043"/>
                    <a:pt x="3891" y="5980"/>
                    <a:pt x="3898" y="5853"/>
                  </a:cubicBezTo>
                  <a:lnTo>
                    <a:pt x="3898" y="4998"/>
                  </a:lnTo>
                  <a:cubicBezTo>
                    <a:pt x="3891" y="4871"/>
                    <a:pt x="3793" y="4807"/>
                    <a:pt x="3694" y="4807"/>
                  </a:cubicBezTo>
                  <a:cubicBezTo>
                    <a:pt x="3596" y="4807"/>
                    <a:pt x="3497" y="4871"/>
                    <a:pt x="3490" y="4998"/>
                  </a:cubicBezTo>
                  <a:lnTo>
                    <a:pt x="3490" y="5224"/>
                  </a:lnTo>
                  <a:lnTo>
                    <a:pt x="3274" y="5224"/>
                  </a:lnTo>
                  <a:lnTo>
                    <a:pt x="3274" y="4192"/>
                  </a:lnTo>
                  <a:lnTo>
                    <a:pt x="3490" y="4192"/>
                  </a:lnTo>
                  <a:lnTo>
                    <a:pt x="3490" y="4417"/>
                  </a:lnTo>
                  <a:cubicBezTo>
                    <a:pt x="3483" y="4559"/>
                    <a:pt x="3589" y="4630"/>
                    <a:pt x="3694" y="4630"/>
                  </a:cubicBezTo>
                  <a:cubicBezTo>
                    <a:pt x="3800" y="4630"/>
                    <a:pt x="3906" y="4559"/>
                    <a:pt x="3898" y="4417"/>
                  </a:cubicBezTo>
                  <a:lnTo>
                    <a:pt x="3898" y="3563"/>
                  </a:lnTo>
                  <a:cubicBezTo>
                    <a:pt x="3906" y="3421"/>
                    <a:pt x="3800" y="3351"/>
                    <a:pt x="3694" y="3351"/>
                  </a:cubicBezTo>
                  <a:cubicBezTo>
                    <a:pt x="3589" y="3351"/>
                    <a:pt x="3483" y="3421"/>
                    <a:pt x="3490" y="3563"/>
                  </a:cubicBezTo>
                  <a:lnTo>
                    <a:pt x="3490" y="3789"/>
                  </a:lnTo>
                  <a:lnTo>
                    <a:pt x="3274" y="3789"/>
                  </a:lnTo>
                  <a:lnTo>
                    <a:pt x="3279" y="1163"/>
                  </a:lnTo>
                  <a:lnTo>
                    <a:pt x="3279" y="1110"/>
                  </a:lnTo>
                  <a:cubicBezTo>
                    <a:pt x="3265" y="721"/>
                    <a:pt x="3049" y="366"/>
                    <a:pt x="2713" y="169"/>
                  </a:cubicBezTo>
                  <a:cubicBezTo>
                    <a:pt x="2527" y="57"/>
                    <a:pt x="2316" y="0"/>
                    <a:pt x="210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39" name="Google Shape;25239;p76"/>
          <p:cNvGrpSpPr/>
          <p:nvPr/>
        </p:nvGrpSpPr>
        <p:grpSpPr>
          <a:xfrm>
            <a:off x="5751876" y="3437411"/>
            <a:ext cx="363769" cy="187924"/>
            <a:chOff x="5751876" y="3437411"/>
            <a:chExt cx="363769" cy="187924"/>
          </a:xfrm>
        </p:grpSpPr>
        <p:sp>
          <p:nvSpPr>
            <p:cNvPr id="25240" name="Google Shape;25240;p76"/>
            <p:cNvSpPr/>
            <p:nvPr/>
          </p:nvSpPr>
          <p:spPr>
            <a:xfrm>
              <a:off x="5757483" y="3442678"/>
              <a:ext cx="352712" cy="177391"/>
            </a:xfrm>
            <a:custGeom>
              <a:rect b="b" l="l" r="r" t="t"/>
              <a:pathLst>
                <a:path extrusionOk="0" h="6770" w="13461">
                  <a:moveTo>
                    <a:pt x="259" y="1"/>
                  </a:moveTo>
                  <a:cubicBezTo>
                    <a:pt x="115" y="1"/>
                    <a:pt x="0" y="116"/>
                    <a:pt x="0" y="265"/>
                  </a:cubicBezTo>
                  <a:lnTo>
                    <a:pt x="0" y="6505"/>
                  </a:lnTo>
                  <a:cubicBezTo>
                    <a:pt x="0" y="6649"/>
                    <a:pt x="115" y="6769"/>
                    <a:pt x="259" y="6769"/>
                  </a:cubicBezTo>
                  <a:lnTo>
                    <a:pt x="13196" y="6769"/>
                  </a:lnTo>
                  <a:cubicBezTo>
                    <a:pt x="13345" y="6769"/>
                    <a:pt x="13460" y="6649"/>
                    <a:pt x="13460" y="6505"/>
                  </a:cubicBezTo>
                  <a:lnTo>
                    <a:pt x="13460" y="265"/>
                  </a:lnTo>
                  <a:cubicBezTo>
                    <a:pt x="13460" y="116"/>
                    <a:pt x="13345" y="1"/>
                    <a:pt x="13196"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1" name="Google Shape;25241;p76"/>
            <p:cNvSpPr/>
            <p:nvPr/>
          </p:nvSpPr>
          <p:spPr>
            <a:xfrm>
              <a:off x="5757352" y="3442678"/>
              <a:ext cx="352843" cy="94381"/>
            </a:xfrm>
            <a:custGeom>
              <a:rect b="b" l="l" r="r" t="t"/>
              <a:pathLst>
                <a:path extrusionOk="0" h="3602" w="13466">
                  <a:moveTo>
                    <a:pt x="264" y="1"/>
                  </a:moveTo>
                  <a:cubicBezTo>
                    <a:pt x="120" y="1"/>
                    <a:pt x="0" y="116"/>
                    <a:pt x="0" y="260"/>
                  </a:cubicBezTo>
                  <a:lnTo>
                    <a:pt x="0" y="3601"/>
                  </a:lnTo>
                  <a:lnTo>
                    <a:pt x="13465" y="3601"/>
                  </a:lnTo>
                  <a:lnTo>
                    <a:pt x="13465" y="260"/>
                  </a:lnTo>
                  <a:cubicBezTo>
                    <a:pt x="13465" y="116"/>
                    <a:pt x="13350" y="1"/>
                    <a:pt x="13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2" name="Google Shape;25242;p76"/>
            <p:cNvSpPr/>
            <p:nvPr/>
          </p:nvSpPr>
          <p:spPr>
            <a:xfrm>
              <a:off x="5757483" y="3442678"/>
              <a:ext cx="352712" cy="94381"/>
            </a:xfrm>
            <a:custGeom>
              <a:rect b="b" l="l" r="r" t="t"/>
              <a:pathLst>
                <a:path extrusionOk="0" h="3602" w="13461">
                  <a:moveTo>
                    <a:pt x="13205" y="1"/>
                  </a:moveTo>
                  <a:cubicBezTo>
                    <a:pt x="13202" y="1"/>
                    <a:pt x="13199" y="1"/>
                    <a:pt x="13196" y="1"/>
                  </a:cubicBezTo>
                  <a:lnTo>
                    <a:pt x="12039" y="1"/>
                  </a:lnTo>
                  <a:lnTo>
                    <a:pt x="12039" y="2670"/>
                  </a:lnTo>
                  <a:cubicBezTo>
                    <a:pt x="12039" y="2895"/>
                    <a:pt x="11862" y="3078"/>
                    <a:pt x="11636" y="3078"/>
                  </a:cubicBezTo>
                  <a:lnTo>
                    <a:pt x="0" y="3078"/>
                  </a:lnTo>
                  <a:lnTo>
                    <a:pt x="0" y="3601"/>
                  </a:lnTo>
                  <a:lnTo>
                    <a:pt x="13460" y="3601"/>
                  </a:lnTo>
                  <a:lnTo>
                    <a:pt x="13460" y="260"/>
                  </a:lnTo>
                  <a:cubicBezTo>
                    <a:pt x="13460" y="119"/>
                    <a:pt x="13349" y="1"/>
                    <a:pt x="13205" y="1"/>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3" name="Google Shape;25243;p76"/>
            <p:cNvSpPr/>
            <p:nvPr/>
          </p:nvSpPr>
          <p:spPr>
            <a:xfrm>
              <a:off x="5792071" y="3537033"/>
              <a:ext cx="28325" cy="83036"/>
            </a:xfrm>
            <a:custGeom>
              <a:rect b="b" l="l" r="r" t="t"/>
              <a:pathLst>
                <a:path extrusionOk="0" h="3169" w="1081">
                  <a:moveTo>
                    <a:pt x="0" y="0"/>
                  </a:moveTo>
                  <a:lnTo>
                    <a:pt x="0" y="3168"/>
                  </a:lnTo>
                  <a:lnTo>
                    <a:pt x="1080" y="3168"/>
                  </a:lnTo>
                  <a:lnTo>
                    <a:pt x="1080"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4" name="Google Shape;25244;p76"/>
            <p:cNvSpPr/>
            <p:nvPr/>
          </p:nvSpPr>
          <p:spPr>
            <a:xfrm>
              <a:off x="5820369" y="3537033"/>
              <a:ext cx="28456" cy="83036"/>
            </a:xfrm>
            <a:custGeom>
              <a:rect b="b" l="l" r="r" t="t"/>
              <a:pathLst>
                <a:path extrusionOk="0" h="3169" w="1086">
                  <a:moveTo>
                    <a:pt x="0" y="0"/>
                  </a:moveTo>
                  <a:lnTo>
                    <a:pt x="0" y="3168"/>
                  </a:lnTo>
                  <a:lnTo>
                    <a:pt x="1085" y="3168"/>
                  </a:lnTo>
                  <a:lnTo>
                    <a:pt x="1085"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5" name="Google Shape;25245;p76"/>
            <p:cNvSpPr/>
            <p:nvPr/>
          </p:nvSpPr>
          <p:spPr>
            <a:xfrm>
              <a:off x="5848668"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6" name="Google Shape;25246;p76"/>
            <p:cNvSpPr/>
            <p:nvPr/>
          </p:nvSpPr>
          <p:spPr>
            <a:xfrm>
              <a:off x="5877098"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7" name="Google Shape;25247;p76"/>
            <p:cNvSpPr/>
            <p:nvPr/>
          </p:nvSpPr>
          <p:spPr>
            <a:xfrm>
              <a:off x="5905396"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8" name="Google Shape;25248;p76"/>
            <p:cNvSpPr/>
            <p:nvPr/>
          </p:nvSpPr>
          <p:spPr>
            <a:xfrm>
              <a:off x="5933826"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9" name="Google Shape;25249;p76"/>
            <p:cNvSpPr/>
            <p:nvPr/>
          </p:nvSpPr>
          <p:spPr>
            <a:xfrm>
              <a:off x="5962125"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0" name="Google Shape;25250;p76"/>
            <p:cNvSpPr/>
            <p:nvPr/>
          </p:nvSpPr>
          <p:spPr>
            <a:xfrm>
              <a:off x="5990554"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1" name="Google Shape;25251;p76"/>
            <p:cNvSpPr/>
            <p:nvPr/>
          </p:nvSpPr>
          <p:spPr>
            <a:xfrm>
              <a:off x="6018853" y="3537033"/>
              <a:ext cx="28456" cy="83036"/>
            </a:xfrm>
            <a:custGeom>
              <a:rect b="b" l="l" r="r" t="t"/>
              <a:pathLst>
                <a:path extrusionOk="0" h="3169" w="1086">
                  <a:moveTo>
                    <a:pt x="0" y="0"/>
                  </a:moveTo>
                  <a:lnTo>
                    <a:pt x="0" y="3168"/>
                  </a:lnTo>
                  <a:lnTo>
                    <a:pt x="1085" y="3168"/>
                  </a:lnTo>
                  <a:lnTo>
                    <a:pt x="1085" y="0"/>
                  </a:lnTo>
                  <a:close/>
                </a:path>
              </a:pathLst>
            </a:custGeom>
            <a:solidFill>
              <a:srgbClr val="EDF1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2" name="Google Shape;25252;p76"/>
            <p:cNvSpPr/>
            <p:nvPr/>
          </p:nvSpPr>
          <p:spPr>
            <a:xfrm>
              <a:off x="6047283" y="3537033"/>
              <a:ext cx="28325" cy="83036"/>
            </a:xfrm>
            <a:custGeom>
              <a:rect b="b" l="l" r="r" t="t"/>
              <a:pathLst>
                <a:path extrusionOk="0" h="3169" w="1081">
                  <a:moveTo>
                    <a:pt x="0" y="0"/>
                  </a:moveTo>
                  <a:lnTo>
                    <a:pt x="0" y="3168"/>
                  </a:lnTo>
                  <a:lnTo>
                    <a:pt x="1080" y="3168"/>
                  </a:lnTo>
                  <a:lnTo>
                    <a:pt x="1080" y="0"/>
                  </a:ln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3" name="Google Shape;25253;p76"/>
            <p:cNvSpPr/>
            <p:nvPr/>
          </p:nvSpPr>
          <p:spPr>
            <a:xfrm>
              <a:off x="5809810" y="3537033"/>
              <a:ext cx="21145" cy="46798"/>
            </a:xfrm>
            <a:custGeom>
              <a:rect b="b" l="l" r="r" t="t"/>
              <a:pathLst>
                <a:path extrusionOk="0" h="1786" w="807">
                  <a:moveTo>
                    <a:pt x="0" y="0"/>
                  </a:moveTo>
                  <a:lnTo>
                    <a:pt x="0" y="1589"/>
                  </a:lnTo>
                  <a:cubicBezTo>
                    <a:pt x="0" y="1699"/>
                    <a:pt x="91" y="1786"/>
                    <a:pt x="202" y="1786"/>
                  </a:cubicBezTo>
                  <a:lnTo>
                    <a:pt x="605" y="1786"/>
                  </a:lnTo>
                  <a:cubicBezTo>
                    <a:pt x="715" y="1786"/>
                    <a:pt x="807" y="1699"/>
                    <a:pt x="807" y="1589"/>
                  </a:cubicBezTo>
                  <a:lnTo>
                    <a:pt x="807"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4" name="Google Shape;25254;p76"/>
            <p:cNvSpPr/>
            <p:nvPr/>
          </p:nvSpPr>
          <p:spPr>
            <a:xfrm>
              <a:off x="5866538" y="3537033"/>
              <a:ext cx="21014" cy="46798"/>
            </a:xfrm>
            <a:custGeom>
              <a:rect b="b" l="l" r="r" t="t"/>
              <a:pathLst>
                <a:path extrusionOk="0" h="1786" w="802">
                  <a:moveTo>
                    <a:pt x="0" y="0"/>
                  </a:moveTo>
                  <a:lnTo>
                    <a:pt x="0" y="1589"/>
                  </a:lnTo>
                  <a:cubicBezTo>
                    <a:pt x="0" y="1699"/>
                    <a:pt x="91" y="1786"/>
                    <a:pt x="202" y="1786"/>
                  </a:cubicBezTo>
                  <a:lnTo>
                    <a:pt x="605" y="1786"/>
                  </a:lnTo>
                  <a:cubicBezTo>
                    <a:pt x="715"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5" name="Google Shape;25255;p76"/>
            <p:cNvSpPr/>
            <p:nvPr/>
          </p:nvSpPr>
          <p:spPr>
            <a:xfrm>
              <a:off x="5923240" y="3537033"/>
              <a:ext cx="21041" cy="46798"/>
            </a:xfrm>
            <a:custGeom>
              <a:rect b="b" l="l" r="r" t="t"/>
              <a:pathLst>
                <a:path extrusionOk="0" h="1786" w="803">
                  <a:moveTo>
                    <a:pt x="1" y="0"/>
                  </a:moveTo>
                  <a:lnTo>
                    <a:pt x="1" y="1589"/>
                  </a:lnTo>
                  <a:cubicBezTo>
                    <a:pt x="1" y="1699"/>
                    <a:pt x="92" y="1786"/>
                    <a:pt x="203"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6" name="Google Shape;25256;p76"/>
            <p:cNvSpPr/>
            <p:nvPr/>
          </p:nvSpPr>
          <p:spPr>
            <a:xfrm>
              <a:off x="5979969"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3" y="1699"/>
                    <a:pt x="803" y="1589"/>
                  </a:cubicBezTo>
                  <a:lnTo>
                    <a:pt x="803"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7" name="Google Shape;25257;p76"/>
            <p:cNvSpPr/>
            <p:nvPr/>
          </p:nvSpPr>
          <p:spPr>
            <a:xfrm>
              <a:off x="6036697" y="3537033"/>
              <a:ext cx="21041" cy="46798"/>
            </a:xfrm>
            <a:custGeom>
              <a:rect b="b" l="l" r="r" t="t"/>
              <a:pathLst>
                <a:path extrusionOk="0" h="1786" w="803">
                  <a:moveTo>
                    <a:pt x="1" y="0"/>
                  </a:moveTo>
                  <a:lnTo>
                    <a:pt x="1" y="1589"/>
                  </a:lnTo>
                  <a:cubicBezTo>
                    <a:pt x="1" y="1699"/>
                    <a:pt x="92" y="1786"/>
                    <a:pt x="202" y="1786"/>
                  </a:cubicBezTo>
                  <a:lnTo>
                    <a:pt x="606" y="1786"/>
                  </a:lnTo>
                  <a:cubicBezTo>
                    <a:pt x="716" y="1786"/>
                    <a:pt x="802" y="1699"/>
                    <a:pt x="802" y="1589"/>
                  </a:cubicBezTo>
                  <a:lnTo>
                    <a:pt x="802" y="0"/>
                  </a:lnTo>
                  <a:close/>
                </a:path>
              </a:pathLst>
            </a:custGeom>
            <a:solidFill>
              <a:srgbClr val="30496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8" name="Google Shape;25258;p76"/>
            <p:cNvSpPr/>
            <p:nvPr/>
          </p:nvSpPr>
          <p:spPr>
            <a:xfrm>
              <a:off x="5927642" y="3466574"/>
              <a:ext cx="136384" cy="41531"/>
            </a:xfrm>
            <a:custGeom>
              <a:rect b="b" l="l" r="r" t="t"/>
              <a:pathLst>
                <a:path extrusionOk="0" h="1585" w="5205">
                  <a:moveTo>
                    <a:pt x="169" y="1"/>
                  </a:moveTo>
                  <a:cubicBezTo>
                    <a:pt x="78" y="1"/>
                    <a:pt x="1" y="73"/>
                    <a:pt x="1" y="169"/>
                  </a:cubicBezTo>
                  <a:lnTo>
                    <a:pt x="1" y="1422"/>
                  </a:lnTo>
                  <a:cubicBezTo>
                    <a:pt x="1" y="1513"/>
                    <a:pt x="78" y="1585"/>
                    <a:pt x="169" y="1585"/>
                  </a:cubicBezTo>
                  <a:lnTo>
                    <a:pt x="5041" y="1585"/>
                  </a:lnTo>
                  <a:cubicBezTo>
                    <a:pt x="5132" y="1585"/>
                    <a:pt x="5204" y="1508"/>
                    <a:pt x="5204" y="1417"/>
                  </a:cubicBezTo>
                  <a:lnTo>
                    <a:pt x="5204" y="169"/>
                  </a:lnTo>
                  <a:cubicBezTo>
                    <a:pt x="5204" y="73"/>
                    <a:pt x="5132" y="1"/>
                    <a:pt x="5041" y="1"/>
                  </a:cubicBezTo>
                  <a:close/>
                </a:path>
              </a:pathLst>
            </a:custGeom>
            <a:solidFill>
              <a:srgbClr val="DEE4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9" name="Google Shape;25259;p76"/>
            <p:cNvSpPr/>
            <p:nvPr/>
          </p:nvSpPr>
          <p:spPr>
            <a:xfrm>
              <a:off x="5927642" y="3482925"/>
              <a:ext cx="136384" cy="25181"/>
            </a:xfrm>
            <a:custGeom>
              <a:rect b="b" l="l" r="r" t="t"/>
              <a:pathLst>
                <a:path extrusionOk="0" h="961" w="5205">
                  <a:moveTo>
                    <a:pt x="1" y="1"/>
                  </a:moveTo>
                  <a:lnTo>
                    <a:pt x="1" y="798"/>
                  </a:lnTo>
                  <a:cubicBezTo>
                    <a:pt x="1" y="889"/>
                    <a:pt x="78" y="961"/>
                    <a:pt x="169" y="961"/>
                  </a:cubicBezTo>
                  <a:lnTo>
                    <a:pt x="5041" y="961"/>
                  </a:lnTo>
                  <a:cubicBezTo>
                    <a:pt x="5132" y="961"/>
                    <a:pt x="5204" y="889"/>
                    <a:pt x="5204" y="798"/>
                  </a:cubicBezTo>
                  <a:lnTo>
                    <a:pt x="5204" y="1"/>
                  </a:lnTo>
                  <a:cubicBezTo>
                    <a:pt x="5204" y="97"/>
                    <a:pt x="5132" y="169"/>
                    <a:pt x="5041" y="169"/>
                  </a:cubicBezTo>
                  <a:lnTo>
                    <a:pt x="169" y="169"/>
                  </a:lnTo>
                  <a:cubicBezTo>
                    <a:pt x="78" y="169"/>
                    <a:pt x="1" y="97"/>
                    <a:pt x="1" y="1"/>
                  </a:cubicBezTo>
                  <a:close/>
                </a:path>
              </a:pathLst>
            </a:custGeom>
            <a:solidFill>
              <a:srgbClr val="C8D2D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0" name="Google Shape;25260;p76"/>
            <p:cNvSpPr/>
            <p:nvPr/>
          </p:nvSpPr>
          <p:spPr>
            <a:xfrm>
              <a:off x="6091801" y="3537033"/>
              <a:ext cx="18132" cy="83036"/>
            </a:xfrm>
            <a:custGeom>
              <a:rect b="b" l="l" r="r" t="t"/>
              <a:pathLst>
                <a:path extrusionOk="0" h="3169" w="692">
                  <a:moveTo>
                    <a:pt x="0" y="0"/>
                  </a:moveTo>
                  <a:lnTo>
                    <a:pt x="0" y="3168"/>
                  </a:lnTo>
                  <a:lnTo>
                    <a:pt x="437" y="3168"/>
                  </a:lnTo>
                  <a:cubicBezTo>
                    <a:pt x="557" y="3168"/>
                    <a:pt x="658" y="3087"/>
                    <a:pt x="692" y="2976"/>
                  </a:cubicBezTo>
                  <a:lnTo>
                    <a:pt x="692"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1" name="Google Shape;25261;p76"/>
            <p:cNvSpPr/>
            <p:nvPr/>
          </p:nvSpPr>
          <p:spPr>
            <a:xfrm>
              <a:off x="5773834" y="3537033"/>
              <a:ext cx="18263" cy="83036"/>
            </a:xfrm>
            <a:custGeom>
              <a:rect b="b" l="l" r="r" t="t"/>
              <a:pathLst>
                <a:path extrusionOk="0" h="3169" w="697">
                  <a:moveTo>
                    <a:pt x="0" y="0"/>
                  </a:moveTo>
                  <a:lnTo>
                    <a:pt x="0" y="3168"/>
                  </a:lnTo>
                  <a:lnTo>
                    <a:pt x="696" y="3168"/>
                  </a:lnTo>
                  <a:lnTo>
                    <a:pt x="696" y="0"/>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2" name="Google Shape;25262;p76"/>
            <p:cNvSpPr/>
            <p:nvPr/>
          </p:nvSpPr>
          <p:spPr>
            <a:xfrm>
              <a:off x="5862634" y="3461308"/>
              <a:ext cx="30840" cy="52457"/>
            </a:xfrm>
            <a:custGeom>
              <a:rect b="b" l="l" r="r" t="t"/>
              <a:pathLst>
                <a:path extrusionOk="0" h="2002" w="1177">
                  <a:moveTo>
                    <a:pt x="600" y="0"/>
                  </a:moveTo>
                  <a:cubicBezTo>
                    <a:pt x="490" y="0"/>
                    <a:pt x="399" y="91"/>
                    <a:pt x="399" y="202"/>
                  </a:cubicBezTo>
                  <a:lnTo>
                    <a:pt x="399" y="298"/>
                  </a:lnTo>
                  <a:lnTo>
                    <a:pt x="283" y="298"/>
                  </a:lnTo>
                  <a:cubicBezTo>
                    <a:pt x="279" y="298"/>
                    <a:pt x="274" y="298"/>
                    <a:pt x="270" y="298"/>
                  </a:cubicBezTo>
                  <a:cubicBezTo>
                    <a:pt x="2" y="298"/>
                    <a:pt x="0" y="702"/>
                    <a:pt x="265" y="702"/>
                  </a:cubicBezTo>
                  <a:cubicBezTo>
                    <a:pt x="271" y="702"/>
                    <a:pt x="277" y="702"/>
                    <a:pt x="283" y="701"/>
                  </a:cubicBezTo>
                  <a:lnTo>
                    <a:pt x="399" y="701"/>
                  </a:lnTo>
                  <a:lnTo>
                    <a:pt x="399" y="1786"/>
                  </a:lnTo>
                  <a:cubicBezTo>
                    <a:pt x="391" y="1930"/>
                    <a:pt x="497" y="2002"/>
                    <a:pt x="603" y="2002"/>
                  </a:cubicBezTo>
                  <a:cubicBezTo>
                    <a:pt x="708" y="2002"/>
                    <a:pt x="814" y="1930"/>
                    <a:pt x="807" y="1786"/>
                  </a:cubicBezTo>
                  <a:lnTo>
                    <a:pt x="807" y="701"/>
                  </a:lnTo>
                  <a:lnTo>
                    <a:pt x="922" y="701"/>
                  </a:lnTo>
                  <a:cubicBezTo>
                    <a:pt x="1176" y="687"/>
                    <a:pt x="1176" y="312"/>
                    <a:pt x="922" y="298"/>
                  </a:cubicBezTo>
                  <a:lnTo>
                    <a:pt x="807" y="298"/>
                  </a:lnTo>
                  <a:lnTo>
                    <a:pt x="807" y="202"/>
                  </a:lnTo>
                  <a:cubicBezTo>
                    <a:pt x="807" y="91"/>
                    <a:pt x="715" y="0"/>
                    <a:pt x="6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3" name="Google Shape;25263;p76"/>
            <p:cNvSpPr/>
            <p:nvPr/>
          </p:nvSpPr>
          <p:spPr>
            <a:xfrm>
              <a:off x="5827391" y="3461308"/>
              <a:ext cx="31495" cy="52457"/>
            </a:xfrm>
            <a:custGeom>
              <a:rect b="b" l="l" r="r" t="t"/>
              <a:pathLst>
                <a:path extrusionOk="0" h="2002" w="1202">
                  <a:moveTo>
                    <a:pt x="610" y="0"/>
                  </a:moveTo>
                  <a:cubicBezTo>
                    <a:pt x="607" y="0"/>
                    <a:pt x="604" y="0"/>
                    <a:pt x="601" y="0"/>
                  </a:cubicBezTo>
                  <a:cubicBezTo>
                    <a:pt x="486" y="0"/>
                    <a:pt x="395" y="91"/>
                    <a:pt x="395" y="202"/>
                  </a:cubicBezTo>
                  <a:lnTo>
                    <a:pt x="395" y="1056"/>
                  </a:lnTo>
                  <a:lnTo>
                    <a:pt x="284" y="1056"/>
                  </a:lnTo>
                  <a:cubicBezTo>
                    <a:pt x="278" y="1056"/>
                    <a:pt x="272" y="1056"/>
                    <a:pt x="266" y="1056"/>
                  </a:cubicBezTo>
                  <a:cubicBezTo>
                    <a:pt x="1" y="1056"/>
                    <a:pt x="2" y="1460"/>
                    <a:pt x="271" y="1460"/>
                  </a:cubicBezTo>
                  <a:cubicBezTo>
                    <a:pt x="275" y="1460"/>
                    <a:pt x="280" y="1460"/>
                    <a:pt x="284" y="1460"/>
                  </a:cubicBezTo>
                  <a:lnTo>
                    <a:pt x="400" y="1460"/>
                  </a:lnTo>
                  <a:lnTo>
                    <a:pt x="400" y="1786"/>
                  </a:lnTo>
                  <a:cubicBezTo>
                    <a:pt x="392" y="1930"/>
                    <a:pt x="498" y="2002"/>
                    <a:pt x="604" y="2002"/>
                  </a:cubicBezTo>
                  <a:cubicBezTo>
                    <a:pt x="709" y="2002"/>
                    <a:pt x="815" y="1930"/>
                    <a:pt x="808" y="1786"/>
                  </a:cubicBezTo>
                  <a:lnTo>
                    <a:pt x="808" y="1460"/>
                  </a:lnTo>
                  <a:lnTo>
                    <a:pt x="923" y="1460"/>
                  </a:lnTo>
                  <a:cubicBezTo>
                    <a:pt x="927" y="1460"/>
                    <a:pt x="932" y="1460"/>
                    <a:pt x="936" y="1460"/>
                  </a:cubicBezTo>
                  <a:cubicBezTo>
                    <a:pt x="1200" y="1460"/>
                    <a:pt x="1202" y="1056"/>
                    <a:pt x="941" y="1056"/>
                  </a:cubicBezTo>
                  <a:cubicBezTo>
                    <a:pt x="935" y="1056"/>
                    <a:pt x="929" y="1056"/>
                    <a:pt x="923" y="1056"/>
                  </a:cubicBezTo>
                  <a:lnTo>
                    <a:pt x="808" y="1056"/>
                  </a:lnTo>
                  <a:lnTo>
                    <a:pt x="808" y="202"/>
                  </a:lnTo>
                  <a:cubicBezTo>
                    <a:pt x="808" y="90"/>
                    <a:pt x="716" y="0"/>
                    <a:pt x="6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4" name="Google Shape;25264;p76"/>
            <p:cNvSpPr/>
            <p:nvPr/>
          </p:nvSpPr>
          <p:spPr>
            <a:xfrm>
              <a:off x="5791049" y="3461308"/>
              <a:ext cx="30736" cy="51907"/>
            </a:xfrm>
            <a:custGeom>
              <a:rect b="b" l="l" r="r" t="t"/>
              <a:pathLst>
                <a:path extrusionOk="0" h="1981" w="1173">
                  <a:moveTo>
                    <a:pt x="601" y="0"/>
                  </a:moveTo>
                  <a:cubicBezTo>
                    <a:pt x="486" y="0"/>
                    <a:pt x="395" y="91"/>
                    <a:pt x="395" y="202"/>
                  </a:cubicBezTo>
                  <a:lnTo>
                    <a:pt x="395" y="298"/>
                  </a:lnTo>
                  <a:lnTo>
                    <a:pt x="279" y="298"/>
                  </a:lnTo>
                  <a:cubicBezTo>
                    <a:pt x="275" y="298"/>
                    <a:pt x="270" y="298"/>
                    <a:pt x="266" y="298"/>
                  </a:cubicBezTo>
                  <a:cubicBezTo>
                    <a:pt x="2" y="298"/>
                    <a:pt x="1" y="702"/>
                    <a:pt x="261" y="702"/>
                  </a:cubicBezTo>
                  <a:cubicBezTo>
                    <a:pt x="267" y="702"/>
                    <a:pt x="273" y="702"/>
                    <a:pt x="279" y="701"/>
                  </a:cubicBezTo>
                  <a:lnTo>
                    <a:pt x="395" y="701"/>
                  </a:lnTo>
                  <a:lnTo>
                    <a:pt x="395" y="1786"/>
                  </a:lnTo>
                  <a:cubicBezTo>
                    <a:pt x="402" y="1916"/>
                    <a:pt x="500" y="1980"/>
                    <a:pt x="599" y="1980"/>
                  </a:cubicBezTo>
                  <a:cubicBezTo>
                    <a:pt x="697" y="1980"/>
                    <a:pt x="795" y="1916"/>
                    <a:pt x="803" y="1786"/>
                  </a:cubicBezTo>
                  <a:lnTo>
                    <a:pt x="803" y="701"/>
                  </a:lnTo>
                  <a:lnTo>
                    <a:pt x="918" y="701"/>
                  </a:lnTo>
                  <a:cubicBezTo>
                    <a:pt x="1172" y="687"/>
                    <a:pt x="1172" y="312"/>
                    <a:pt x="918" y="298"/>
                  </a:cubicBezTo>
                  <a:lnTo>
                    <a:pt x="803" y="298"/>
                  </a:lnTo>
                  <a:lnTo>
                    <a:pt x="803" y="202"/>
                  </a:lnTo>
                  <a:cubicBezTo>
                    <a:pt x="803" y="91"/>
                    <a:pt x="711" y="0"/>
                    <a:pt x="60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5" name="Google Shape;25265;p76"/>
            <p:cNvSpPr/>
            <p:nvPr/>
          </p:nvSpPr>
          <p:spPr>
            <a:xfrm>
              <a:off x="5922376" y="3461177"/>
              <a:ext cx="147048" cy="52222"/>
            </a:xfrm>
            <a:custGeom>
              <a:rect b="b" l="l" r="r" t="t"/>
              <a:pathLst>
                <a:path extrusionOk="0" h="1993" w="5612">
                  <a:moveTo>
                    <a:pt x="5204" y="409"/>
                  </a:moveTo>
                  <a:lnTo>
                    <a:pt x="5204" y="1585"/>
                  </a:lnTo>
                  <a:lnTo>
                    <a:pt x="404" y="1585"/>
                  </a:lnTo>
                  <a:lnTo>
                    <a:pt x="404" y="409"/>
                  </a:lnTo>
                  <a:close/>
                  <a:moveTo>
                    <a:pt x="370" y="0"/>
                  </a:moveTo>
                  <a:cubicBezTo>
                    <a:pt x="164" y="0"/>
                    <a:pt x="0" y="168"/>
                    <a:pt x="0" y="375"/>
                  </a:cubicBezTo>
                  <a:lnTo>
                    <a:pt x="0" y="1623"/>
                  </a:lnTo>
                  <a:cubicBezTo>
                    <a:pt x="0" y="1829"/>
                    <a:pt x="164" y="1993"/>
                    <a:pt x="370" y="1993"/>
                  </a:cubicBezTo>
                  <a:lnTo>
                    <a:pt x="5242" y="1993"/>
                  </a:lnTo>
                  <a:cubicBezTo>
                    <a:pt x="5444" y="1993"/>
                    <a:pt x="5612" y="1825"/>
                    <a:pt x="5612" y="1623"/>
                  </a:cubicBezTo>
                  <a:lnTo>
                    <a:pt x="5612" y="375"/>
                  </a:lnTo>
                  <a:cubicBezTo>
                    <a:pt x="5612" y="168"/>
                    <a:pt x="5444" y="0"/>
                    <a:pt x="524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6" name="Google Shape;25266;p76"/>
            <p:cNvSpPr/>
            <p:nvPr/>
          </p:nvSpPr>
          <p:spPr>
            <a:xfrm>
              <a:off x="5751876" y="3437411"/>
              <a:ext cx="363769" cy="41400"/>
            </a:xfrm>
            <a:custGeom>
              <a:rect b="b" l="l" r="r" t="t"/>
              <a:pathLst>
                <a:path extrusionOk="0" h="1580" w="13883">
                  <a:moveTo>
                    <a:pt x="473" y="0"/>
                  </a:moveTo>
                  <a:cubicBezTo>
                    <a:pt x="219" y="0"/>
                    <a:pt x="8" y="207"/>
                    <a:pt x="8" y="466"/>
                  </a:cubicBezTo>
                  <a:lnTo>
                    <a:pt x="8" y="1364"/>
                  </a:lnTo>
                  <a:cubicBezTo>
                    <a:pt x="1" y="1508"/>
                    <a:pt x="106" y="1580"/>
                    <a:pt x="212" y="1580"/>
                  </a:cubicBezTo>
                  <a:cubicBezTo>
                    <a:pt x="317" y="1580"/>
                    <a:pt x="423" y="1508"/>
                    <a:pt x="416" y="1364"/>
                  </a:cubicBezTo>
                  <a:lnTo>
                    <a:pt x="416" y="466"/>
                  </a:lnTo>
                  <a:cubicBezTo>
                    <a:pt x="416" y="432"/>
                    <a:pt x="440" y="403"/>
                    <a:pt x="473" y="403"/>
                  </a:cubicBezTo>
                  <a:lnTo>
                    <a:pt x="13410" y="403"/>
                  </a:lnTo>
                  <a:cubicBezTo>
                    <a:pt x="13444" y="403"/>
                    <a:pt x="13473" y="432"/>
                    <a:pt x="13473" y="466"/>
                  </a:cubicBezTo>
                  <a:lnTo>
                    <a:pt x="13473" y="1364"/>
                  </a:lnTo>
                  <a:cubicBezTo>
                    <a:pt x="13463" y="1508"/>
                    <a:pt x="13567" y="1580"/>
                    <a:pt x="13672" y="1580"/>
                  </a:cubicBezTo>
                  <a:cubicBezTo>
                    <a:pt x="13777" y="1580"/>
                    <a:pt x="13883" y="1508"/>
                    <a:pt x="13876" y="1364"/>
                  </a:cubicBezTo>
                  <a:lnTo>
                    <a:pt x="13876" y="466"/>
                  </a:lnTo>
                  <a:cubicBezTo>
                    <a:pt x="13876" y="207"/>
                    <a:pt x="13669" y="0"/>
                    <a:pt x="1341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7" name="Google Shape;25267;p76"/>
            <p:cNvSpPr/>
            <p:nvPr/>
          </p:nvSpPr>
          <p:spPr>
            <a:xfrm>
              <a:off x="5751876" y="3492331"/>
              <a:ext cx="363717" cy="133004"/>
            </a:xfrm>
            <a:custGeom>
              <a:rect b="b" l="l" r="r" t="t"/>
              <a:pathLst>
                <a:path extrusionOk="0" h="5076" w="13881">
                  <a:moveTo>
                    <a:pt x="2811" y="1908"/>
                  </a:moveTo>
                  <a:lnTo>
                    <a:pt x="2811" y="3290"/>
                  </a:lnTo>
                  <a:lnTo>
                    <a:pt x="2413" y="3290"/>
                  </a:lnTo>
                  <a:lnTo>
                    <a:pt x="2413" y="1908"/>
                  </a:lnTo>
                  <a:close/>
                  <a:moveTo>
                    <a:pt x="4971" y="1908"/>
                  </a:moveTo>
                  <a:lnTo>
                    <a:pt x="4971" y="3290"/>
                  </a:lnTo>
                  <a:lnTo>
                    <a:pt x="4578" y="3290"/>
                  </a:lnTo>
                  <a:lnTo>
                    <a:pt x="4578" y="1908"/>
                  </a:lnTo>
                  <a:close/>
                  <a:moveTo>
                    <a:pt x="7136" y="1908"/>
                  </a:moveTo>
                  <a:lnTo>
                    <a:pt x="7136" y="3290"/>
                  </a:lnTo>
                  <a:lnTo>
                    <a:pt x="6738" y="3290"/>
                  </a:lnTo>
                  <a:lnTo>
                    <a:pt x="6738" y="1908"/>
                  </a:lnTo>
                  <a:close/>
                  <a:moveTo>
                    <a:pt x="9296" y="1908"/>
                  </a:moveTo>
                  <a:lnTo>
                    <a:pt x="9296" y="3290"/>
                  </a:lnTo>
                  <a:lnTo>
                    <a:pt x="8903" y="3290"/>
                  </a:lnTo>
                  <a:lnTo>
                    <a:pt x="8903" y="1908"/>
                  </a:lnTo>
                  <a:close/>
                  <a:moveTo>
                    <a:pt x="11461" y="1908"/>
                  </a:moveTo>
                  <a:lnTo>
                    <a:pt x="11461" y="3290"/>
                  </a:lnTo>
                  <a:lnTo>
                    <a:pt x="11063" y="3290"/>
                  </a:lnTo>
                  <a:lnTo>
                    <a:pt x="11063" y="1908"/>
                  </a:lnTo>
                  <a:close/>
                  <a:moveTo>
                    <a:pt x="1328" y="1908"/>
                  </a:moveTo>
                  <a:lnTo>
                    <a:pt x="1328" y="4668"/>
                  </a:lnTo>
                  <a:lnTo>
                    <a:pt x="473" y="4668"/>
                  </a:lnTo>
                  <a:cubicBezTo>
                    <a:pt x="440" y="4668"/>
                    <a:pt x="416" y="4644"/>
                    <a:pt x="416" y="4610"/>
                  </a:cubicBezTo>
                  <a:lnTo>
                    <a:pt x="416" y="1908"/>
                  </a:lnTo>
                  <a:close/>
                  <a:moveTo>
                    <a:pt x="2005" y="1908"/>
                  </a:moveTo>
                  <a:lnTo>
                    <a:pt x="2005" y="3295"/>
                  </a:lnTo>
                  <a:cubicBezTo>
                    <a:pt x="2005" y="3516"/>
                    <a:pt x="2187" y="3698"/>
                    <a:pt x="2408" y="3698"/>
                  </a:cubicBezTo>
                  <a:lnTo>
                    <a:pt x="2408" y="4668"/>
                  </a:lnTo>
                  <a:lnTo>
                    <a:pt x="1731" y="4668"/>
                  </a:lnTo>
                  <a:lnTo>
                    <a:pt x="1731" y="1908"/>
                  </a:lnTo>
                  <a:close/>
                  <a:moveTo>
                    <a:pt x="3493" y="1908"/>
                  </a:moveTo>
                  <a:lnTo>
                    <a:pt x="3493" y="4668"/>
                  </a:lnTo>
                  <a:lnTo>
                    <a:pt x="2816" y="4668"/>
                  </a:lnTo>
                  <a:lnTo>
                    <a:pt x="2816" y="3698"/>
                  </a:lnTo>
                  <a:cubicBezTo>
                    <a:pt x="3037" y="3698"/>
                    <a:pt x="3214" y="3516"/>
                    <a:pt x="3214" y="3295"/>
                  </a:cubicBezTo>
                  <a:lnTo>
                    <a:pt x="3214" y="1908"/>
                  </a:lnTo>
                  <a:close/>
                  <a:moveTo>
                    <a:pt x="4170" y="1908"/>
                  </a:moveTo>
                  <a:lnTo>
                    <a:pt x="4170" y="3295"/>
                  </a:lnTo>
                  <a:cubicBezTo>
                    <a:pt x="4170" y="3516"/>
                    <a:pt x="4347" y="3698"/>
                    <a:pt x="4573" y="3698"/>
                  </a:cubicBezTo>
                  <a:lnTo>
                    <a:pt x="4573" y="4668"/>
                  </a:lnTo>
                  <a:lnTo>
                    <a:pt x="3896" y="4668"/>
                  </a:lnTo>
                  <a:lnTo>
                    <a:pt x="3896" y="1908"/>
                  </a:lnTo>
                  <a:close/>
                  <a:moveTo>
                    <a:pt x="5653" y="1908"/>
                  </a:moveTo>
                  <a:lnTo>
                    <a:pt x="5653" y="4668"/>
                  </a:lnTo>
                  <a:lnTo>
                    <a:pt x="4976" y="4668"/>
                  </a:lnTo>
                  <a:lnTo>
                    <a:pt x="4976" y="3698"/>
                  </a:lnTo>
                  <a:cubicBezTo>
                    <a:pt x="5197" y="3698"/>
                    <a:pt x="5379" y="3516"/>
                    <a:pt x="5379" y="3295"/>
                  </a:cubicBezTo>
                  <a:lnTo>
                    <a:pt x="5379" y="1908"/>
                  </a:lnTo>
                  <a:close/>
                  <a:moveTo>
                    <a:pt x="6330" y="1908"/>
                  </a:moveTo>
                  <a:lnTo>
                    <a:pt x="6330" y="3295"/>
                  </a:lnTo>
                  <a:cubicBezTo>
                    <a:pt x="6330" y="3516"/>
                    <a:pt x="6512" y="3698"/>
                    <a:pt x="6733" y="3698"/>
                  </a:cubicBezTo>
                  <a:lnTo>
                    <a:pt x="6733" y="4668"/>
                  </a:lnTo>
                  <a:lnTo>
                    <a:pt x="6056" y="4668"/>
                  </a:lnTo>
                  <a:lnTo>
                    <a:pt x="6056" y="1908"/>
                  </a:lnTo>
                  <a:close/>
                  <a:moveTo>
                    <a:pt x="7818" y="1908"/>
                  </a:moveTo>
                  <a:lnTo>
                    <a:pt x="7818" y="4668"/>
                  </a:lnTo>
                  <a:lnTo>
                    <a:pt x="7141" y="4668"/>
                  </a:lnTo>
                  <a:lnTo>
                    <a:pt x="7141" y="3698"/>
                  </a:lnTo>
                  <a:cubicBezTo>
                    <a:pt x="7362" y="3698"/>
                    <a:pt x="7539" y="3516"/>
                    <a:pt x="7539" y="3295"/>
                  </a:cubicBezTo>
                  <a:lnTo>
                    <a:pt x="7539" y="1908"/>
                  </a:lnTo>
                  <a:close/>
                  <a:moveTo>
                    <a:pt x="8495" y="1908"/>
                  </a:moveTo>
                  <a:lnTo>
                    <a:pt x="8495" y="3295"/>
                  </a:lnTo>
                  <a:cubicBezTo>
                    <a:pt x="8495" y="3516"/>
                    <a:pt x="8672" y="3698"/>
                    <a:pt x="8898" y="3698"/>
                  </a:cubicBezTo>
                  <a:lnTo>
                    <a:pt x="8898" y="4668"/>
                  </a:lnTo>
                  <a:lnTo>
                    <a:pt x="8221" y="4668"/>
                  </a:lnTo>
                  <a:lnTo>
                    <a:pt x="8221" y="1908"/>
                  </a:lnTo>
                  <a:close/>
                  <a:moveTo>
                    <a:pt x="9978" y="1908"/>
                  </a:moveTo>
                  <a:lnTo>
                    <a:pt x="9978" y="4668"/>
                  </a:lnTo>
                  <a:lnTo>
                    <a:pt x="9301" y="4668"/>
                  </a:lnTo>
                  <a:lnTo>
                    <a:pt x="9301" y="3698"/>
                  </a:lnTo>
                  <a:cubicBezTo>
                    <a:pt x="9522" y="3698"/>
                    <a:pt x="9704" y="3516"/>
                    <a:pt x="9704" y="3295"/>
                  </a:cubicBezTo>
                  <a:lnTo>
                    <a:pt x="9704" y="1908"/>
                  </a:lnTo>
                  <a:close/>
                  <a:moveTo>
                    <a:pt x="10669" y="1908"/>
                  </a:moveTo>
                  <a:lnTo>
                    <a:pt x="10669" y="3295"/>
                  </a:lnTo>
                  <a:cubicBezTo>
                    <a:pt x="10669" y="3516"/>
                    <a:pt x="10847" y="3698"/>
                    <a:pt x="11068" y="3698"/>
                  </a:cubicBezTo>
                  <a:lnTo>
                    <a:pt x="11058" y="4668"/>
                  </a:lnTo>
                  <a:lnTo>
                    <a:pt x="10381" y="4668"/>
                  </a:lnTo>
                  <a:lnTo>
                    <a:pt x="10381" y="1908"/>
                  </a:lnTo>
                  <a:close/>
                  <a:moveTo>
                    <a:pt x="12143" y="1908"/>
                  </a:moveTo>
                  <a:lnTo>
                    <a:pt x="12143" y="4668"/>
                  </a:lnTo>
                  <a:lnTo>
                    <a:pt x="11466" y="4668"/>
                  </a:lnTo>
                  <a:lnTo>
                    <a:pt x="11466" y="3698"/>
                  </a:lnTo>
                  <a:cubicBezTo>
                    <a:pt x="11687" y="3698"/>
                    <a:pt x="11864" y="3516"/>
                    <a:pt x="11864" y="3295"/>
                  </a:cubicBezTo>
                  <a:lnTo>
                    <a:pt x="11864" y="1908"/>
                  </a:lnTo>
                  <a:close/>
                  <a:moveTo>
                    <a:pt x="13463" y="1908"/>
                  </a:moveTo>
                  <a:lnTo>
                    <a:pt x="13463" y="4610"/>
                  </a:lnTo>
                  <a:cubicBezTo>
                    <a:pt x="13463" y="4644"/>
                    <a:pt x="13434" y="4668"/>
                    <a:pt x="13401" y="4668"/>
                  </a:cubicBezTo>
                  <a:lnTo>
                    <a:pt x="12546" y="4668"/>
                  </a:lnTo>
                  <a:lnTo>
                    <a:pt x="12546" y="1908"/>
                  </a:lnTo>
                  <a:close/>
                  <a:moveTo>
                    <a:pt x="212" y="1"/>
                  </a:moveTo>
                  <a:cubicBezTo>
                    <a:pt x="106" y="1"/>
                    <a:pt x="1" y="72"/>
                    <a:pt x="8" y="213"/>
                  </a:cubicBezTo>
                  <a:lnTo>
                    <a:pt x="8" y="4610"/>
                  </a:lnTo>
                  <a:cubicBezTo>
                    <a:pt x="8" y="4869"/>
                    <a:pt x="219" y="5076"/>
                    <a:pt x="473" y="5076"/>
                  </a:cubicBezTo>
                  <a:lnTo>
                    <a:pt x="13410" y="5076"/>
                  </a:lnTo>
                  <a:cubicBezTo>
                    <a:pt x="13669" y="5076"/>
                    <a:pt x="13881" y="4869"/>
                    <a:pt x="13881" y="4610"/>
                  </a:cubicBezTo>
                  <a:lnTo>
                    <a:pt x="13881" y="213"/>
                  </a:lnTo>
                  <a:cubicBezTo>
                    <a:pt x="13881" y="103"/>
                    <a:pt x="13789" y="12"/>
                    <a:pt x="13674" y="12"/>
                  </a:cubicBezTo>
                  <a:cubicBezTo>
                    <a:pt x="13564" y="12"/>
                    <a:pt x="13473" y="103"/>
                    <a:pt x="13473" y="213"/>
                  </a:cubicBezTo>
                  <a:lnTo>
                    <a:pt x="13473" y="1504"/>
                  </a:lnTo>
                  <a:lnTo>
                    <a:pt x="416" y="1504"/>
                  </a:lnTo>
                  <a:lnTo>
                    <a:pt x="416" y="213"/>
                  </a:lnTo>
                  <a:cubicBezTo>
                    <a:pt x="423" y="72"/>
                    <a:pt x="317" y="1"/>
                    <a:pt x="21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68" name="Google Shape;25268;p76"/>
          <p:cNvGrpSpPr/>
          <p:nvPr/>
        </p:nvGrpSpPr>
        <p:grpSpPr>
          <a:xfrm>
            <a:off x="7660518" y="3800289"/>
            <a:ext cx="304263" cy="363664"/>
            <a:chOff x="7660518" y="3800289"/>
            <a:chExt cx="304263" cy="363664"/>
          </a:xfrm>
        </p:grpSpPr>
        <p:sp>
          <p:nvSpPr>
            <p:cNvPr id="25269" name="Google Shape;25269;p76"/>
            <p:cNvSpPr/>
            <p:nvPr/>
          </p:nvSpPr>
          <p:spPr>
            <a:xfrm>
              <a:off x="7672205" y="4031317"/>
              <a:ext cx="54868" cy="54527"/>
            </a:xfrm>
            <a:custGeom>
              <a:rect b="b" l="l" r="r" t="t"/>
              <a:pathLst>
                <a:path extrusionOk="0" h="2081" w="2094">
                  <a:moveTo>
                    <a:pt x="1316" y="1"/>
                  </a:moveTo>
                  <a:lnTo>
                    <a:pt x="63" y="1441"/>
                  </a:lnTo>
                  <a:cubicBezTo>
                    <a:pt x="1" y="1513"/>
                    <a:pt x="5" y="1619"/>
                    <a:pt x="73" y="1686"/>
                  </a:cubicBezTo>
                  <a:lnTo>
                    <a:pt x="413" y="2031"/>
                  </a:lnTo>
                  <a:cubicBezTo>
                    <a:pt x="448" y="2064"/>
                    <a:pt x="494" y="2081"/>
                    <a:pt x="538" y="2081"/>
                  </a:cubicBezTo>
                  <a:cubicBezTo>
                    <a:pt x="580" y="2081"/>
                    <a:pt x="621" y="2066"/>
                    <a:pt x="653" y="2036"/>
                  </a:cubicBezTo>
                  <a:lnTo>
                    <a:pt x="2094" y="783"/>
                  </a:lnTo>
                  <a:lnTo>
                    <a:pt x="1316" y="1"/>
                  </a:ln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0" name="Google Shape;25270;p76"/>
            <p:cNvSpPr/>
            <p:nvPr/>
          </p:nvSpPr>
          <p:spPr>
            <a:xfrm>
              <a:off x="7678493" y="4041640"/>
              <a:ext cx="48710" cy="44308"/>
            </a:xfrm>
            <a:custGeom>
              <a:rect b="b" l="l" r="r" t="t"/>
              <a:pathLst>
                <a:path extrusionOk="0" h="1691" w="1859">
                  <a:moveTo>
                    <a:pt x="1470" y="1"/>
                  </a:moveTo>
                  <a:lnTo>
                    <a:pt x="1" y="1465"/>
                  </a:lnTo>
                  <a:lnTo>
                    <a:pt x="173" y="1637"/>
                  </a:lnTo>
                  <a:cubicBezTo>
                    <a:pt x="209" y="1673"/>
                    <a:pt x="255" y="1691"/>
                    <a:pt x="301" y="1691"/>
                  </a:cubicBezTo>
                  <a:cubicBezTo>
                    <a:pt x="343" y="1691"/>
                    <a:pt x="384" y="1676"/>
                    <a:pt x="418" y="1647"/>
                  </a:cubicBezTo>
                  <a:lnTo>
                    <a:pt x="1858" y="389"/>
                  </a:lnTo>
                  <a:lnTo>
                    <a:pt x="1470" y="1"/>
                  </a:ln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1" name="Google Shape;25271;p76"/>
            <p:cNvSpPr/>
            <p:nvPr/>
          </p:nvSpPr>
          <p:spPr>
            <a:xfrm>
              <a:off x="7691464" y="3858380"/>
              <a:ext cx="208677" cy="207995"/>
            </a:xfrm>
            <a:custGeom>
              <a:rect b="b" l="l" r="r" t="t"/>
              <a:pathLst>
                <a:path extrusionOk="0" h="7938" w="7964">
                  <a:moveTo>
                    <a:pt x="6015" y="1"/>
                  </a:moveTo>
                  <a:lnTo>
                    <a:pt x="96" y="6875"/>
                  </a:lnTo>
                  <a:cubicBezTo>
                    <a:pt x="0" y="6985"/>
                    <a:pt x="5" y="7148"/>
                    <a:pt x="110" y="7254"/>
                  </a:cubicBezTo>
                  <a:lnTo>
                    <a:pt x="715" y="7859"/>
                  </a:lnTo>
                  <a:cubicBezTo>
                    <a:pt x="768" y="7911"/>
                    <a:pt x="838" y="7937"/>
                    <a:pt x="909" y="7937"/>
                  </a:cubicBezTo>
                  <a:cubicBezTo>
                    <a:pt x="975" y="7937"/>
                    <a:pt x="1041" y="7914"/>
                    <a:pt x="1095" y="7868"/>
                  </a:cubicBezTo>
                  <a:lnTo>
                    <a:pt x="7964" y="1949"/>
                  </a:lnTo>
                  <a:lnTo>
                    <a:pt x="7906" y="1916"/>
                  </a:lnTo>
                  <a:cubicBezTo>
                    <a:pt x="7133" y="1469"/>
                    <a:pt x="6495" y="831"/>
                    <a:pt x="6048" y="58"/>
                  </a:cubicBezTo>
                  <a:lnTo>
                    <a:pt x="6015" y="1"/>
                  </a:lnTo>
                  <a:close/>
                </a:path>
              </a:pathLst>
            </a:custGeom>
            <a:solidFill>
              <a:srgbClr val="B8C5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2" name="Google Shape;25272;p76"/>
            <p:cNvSpPr/>
            <p:nvPr/>
          </p:nvSpPr>
          <p:spPr>
            <a:xfrm>
              <a:off x="7702259" y="3887439"/>
              <a:ext cx="197881" cy="178911"/>
            </a:xfrm>
            <a:custGeom>
              <a:rect b="b" l="l" r="r" t="t"/>
              <a:pathLst>
                <a:path extrusionOk="0" h="6828" w="7552">
                  <a:moveTo>
                    <a:pt x="6443" y="0"/>
                  </a:moveTo>
                  <a:lnTo>
                    <a:pt x="1" y="6442"/>
                  </a:lnTo>
                  <a:lnTo>
                    <a:pt x="303" y="6745"/>
                  </a:lnTo>
                  <a:cubicBezTo>
                    <a:pt x="356" y="6800"/>
                    <a:pt x="427" y="6828"/>
                    <a:pt x="499" y="6828"/>
                  </a:cubicBezTo>
                  <a:cubicBezTo>
                    <a:pt x="564" y="6828"/>
                    <a:pt x="630" y="6805"/>
                    <a:pt x="683" y="6759"/>
                  </a:cubicBezTo>
                  <a:lnTo>
                    <a:pt x="7552" y="840"/>
                  </a:lnTo>
                  <a:lnTo>
                    <a:pt x="7494" y="807"/>
                  </a:lnTo>
                  <a:cubicBezTo>
                    <a:pt x="7110" y="581"/>
                    <a:pt x="6755" y="312"/>
                    <a:pt x="6443" y="0"/>
                  </a:cubicBezTo>
                  <a:close/>
                </a:path>
              </a:pathLst>
            </a:custGeom>
            <a:solidFill>
              <a:srgbClr val="C7D2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3" name="Google Shape;25273;p76"/>
            <p:cNvSpPr/>
            <p:nvPr/>
          </p:nvSpPr>
          <p:spPr>
            <a:xfrm>
              <a:off x="7795985" y="3805713"/>
              <a:ext cx="163032" cy="136489"/>
            </a:xfrm>
            <a:custGeom>
              <a:rect b="b" l="l" r="r" t="t"/>
              <a:pathLst>
                <a:path extrusionOk="0" h="5209" w="6222">
                  <a:moveTo>
                    <a:pt x="3609" y="1"/>
                  </a:moveTo>
                  <a:cubicBezTo>
                    <a:pt x="3000" y="1"/>
                    <a:pt x="2391" y="232"/>
                    <a:pt x="1925" y="695"/>
                  </a:cubicBezTo>
                  <a:cubicBezTo>
                    <a:pt x="0" y="2625"/>
                    <a:pt x="931" y="3388"/>
                    <a:pt x="1762" y="4224"/>
                  </a:cubicBezTo>
                  <a:cubicBezTo>
                    <a:pt x="2253" y="4712"/>
                    <a:pt x="2696" y="5209"/>
                    <a:pt x="3333" y="5209"/>
                  </a:cubicBezTo>
                  <a:cubicBezTo>
                    <a:pt x="3830" y="5209"/>
                    <a:pt x="4444" y="4906"/>
                    <a:pt x="5290" y="4060"/>
                  </a:cubicBezTo>
                  <a:cubicBezTo>
                    <a:pt x="6221" y="3129"/>
                    <a:pt x="6221" y="1627"/>
                    <a:pt x="5290" y="695"/>
                  </a:cubicBezTo>
                  <a:cubicBezTo>
                    <a:pt x="4827" y="232"/>
                    <a:pt x="4218" y="1"/>
                    <a:pt x="3609"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4" name="Google Shape;25274;p76"/>
            <p:cNvSpPr/>
            <p:nvPr/>
          </p:nvSpPr>
          <p:spPr>
            <a:xfrm>
              <a:off x="7829315" y="3812735"/>
              <a:ext cx="129702" cy="129467"/>
            </a:xfrm>
            <a:custGeom>
              <a:rect b="b" l="l" r="r" t="t"/>
              <a:pathLst>
                <a:path extrusionOk="0" h="4941" w="4950">
                  <a:moveTo>
                    <a:pt x="3437" y="0"/>
                  </a:moveTo>
                  <a:lnTo>
                    <a:pt x="3437" y="0"/>
                  </a:lnTo>
                  <a:cubicBezTo>
                    <a:pt x="3912" y="922"/>
                    <a:pt x="3740" y="2045"/>
                    <a:pt x="3005" y="2779"/>
                  </a:cubicBezTo>
                  <a:cubicBezTo>
                    <a:pt x="2161" y="3626"/>
                    <a:pt x="1546" y="3929"/>
                    <a:pt x="1048" y="3929"/>
                  </a:cubicBezTo>
                  <a:cubicBezTo>
                    <a:pt x="640" y="3929"/>
                    <a:pt x="311" y="3726"/>
                    <a:pt x="0" y="3451"/>
                  </a:cubicBezTo>
                  <a:lnTo>
                    <a:pt x="0" y="3451"/>
                  </a:lnTo>
                  <a:cubicBezTo>
                    <a:pt x="149" y="3624"/>
                    <a:pt x="322" y="3787"/>
                    <a:pt x="490" y="3956"/>
                  </a:cubicBezTo>
                  <a:cubicBezTo>
                    <a:pt x="978" y="4444"/>
                    <a:pt x="1422" y="4941"/>
                    <a:pt x="2060" y="4941"/>
                  </a:cubicBezTo>
                  <a:cubicBezTo>
                    <a:pt x="2557" y="4941"/>
                    <a:pt x="3172" y="4638"/>
                    <a:pt x="4018" y="3792"/>
                  </a:cubicBezTo>
                  <a:cubicBezTo>
                    <a:pt x="4949" y="2861"/>
                    <a:pt x="4949" y="1359"/>
                    <a:pt x="4018" y="427"/>
                  </a:cubicBezTo>
                  <a:cubicBezTo>
                    <a:pt x="3845" y="255"/>
                    <a:pt x="3648" y="111"/>
                    <a:pt x="3437" y="0"/>
                  </a:cubicBezTo>
                  <a:close/>
                </a:path>
              </a:pathLst>
            </a:custGeom>
            <a:solidFill>
              <a:srgbClr val="324B6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5" name="Google Shape;25275;p76"/>
            <p:cNvSpPr/>
            <p:nvPr/>
          </p:nvSpPr>
          <p:spPr>
            <a:xfrm>
              <a:off x="7800623" y="3929834"/>
              <a:ext cx="28194" cy="28063"/>
            </a:xfrm>
            <a:custGeom>
              <a:rect b="b" l="l" r="r" t="t"/>
              <a:pathLst>
                <a:path extrusionOk="0" h="1071" w="1076">
                  <a:moveTo>
                    <a:pt x="538" y="0"/>
                  </a:moveTo>
                  <a:cubicBezTo>
                    <a:pt x="241" y="0"/>
                    <a:pt x="1" y="240"/>
                    <a:pt x="1" y="533"/>
                  </a:cubicBezTo>
                  <a:cubicBezTo>
                    <a:pt x="1" y="831"/>
                    <a:pt x="241" y="1071"/>
                    <a:pt x="538" y="1071"/>
                  </a:cubicBezTo>
                  <a:cubicBezTo>
                    <a:pt x="836" y="1071"/>
                    <a:pt x="1076" y="831"/>
                    <a:pt x="1076" y="533"/>
                  </a:cubicBezTo>
                  <a:cubicBezTo>
                    <a:pt x="1076" y="240"/>
                    <a:pt x="836" y="0"/>
                    <a:pt x="538" y="0"/>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6" name="Google Shape;25276;p76"/>
            <p:cNvSpPr/>
            <p:nvPr/>
          </p:nvSpPr>
          <p:spPr>
            <a:xfrm>
              <a:off x="7803401" y="4127061"/>
              <a:ext cx="29583" cy="28430"/>
            </a:xfrm>
            <a:custGeom>
              <a:rect b="b" l="l" r="r" t="t"/>
              <a:pathLst>
                <a:path extrusionOk="0" h="1085" w="1129">
                  <a:moveTo>
                    <a:pt x="575" y="1"/>
                  </a:moveTo>
                  <a:cubicBezTo>
                    <a:pt x="519" y="1"/>
                    <a:pt x="464" y="25"/>
                    <a:pt x="428" y="72"/>
                  </a:cubicBezTo>
                  <a:lnTo>
                    <a:pt x="58" y="566"/>
                  </a:lnTo>
                  <a:cubicBezTo>
                    <a:pt x="0" y="638"/>
                    <a:pt x="10" y="739"/>
                    <a:pt x="72" y="806"/>
                  </a:cubicBezTo>
                  <a:lnTo>
                    <a:pt x="298" y="1027"/>
                  </a:lnTo>
                  <a:cubicBezTo>
                    <a:pt x="333" y="1065"/>
                    <a:pt x="379" y="1084"/>
                    <a:pt x="427" y="1084"/>
                  </a:cubicBezTo>
                  <a:cubicBezTo>
                    <a:pt x="465" y="1084"/>
                    <a:pt x="504" y="1072"/>
                    <a:pt x="538" y="1046"/>
                  </a:cubicBezTo>
                  <a:lnTo>
                    <a:pt x="1032" y="677"/>
                  </a:lnTo>
                  <a:cubicBezTo>
                    <a:pt x="1119" y="610"/>
                    <a:pt x="1128" y="475"/>
                    <a:pt x="1047" y="398"/>
                  </a:cubicBezTo>
                  <a:lnTo>
                    <a:pt x="706" y="53"/>
                  </a:lnTo>
                  <a:cubicBezTo>
                    <a:pt x="669" y="18"/>
                    <a:pt x="622" y="1"/>
                    <a:pt x="575" y="1"/>
                  </a:cubicBezTo>
                  <a:close/>
                </a:path>
              </a:pathLst>
            </a:custGeom>
            <a:solidFill>
              <a:srgbClr val="41586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7" name="Google Shape;25277;p76"/>
            <p:cNvSpPr/>
            <p:nvPr/>
          </p:nvSpPr>
          <p:spPr>
            <a:xfrm>
              <a:off x="7793968" y="3924332"/>
              <a:ext cx="42029" cy="38858"/>
            </a:xfrm>
            <a:custGeom>
              <a:rect b="b" l="l" r="r" t="t"/>
              <a:pathLst>
                <a:path extrusionOk="0" h="1483" w="1604">
                  <a:moveTo>
                    <a:pt x="792" y="412"/>
                  </a:moveTo>
                  <a:cubicBezTo>
                    <a:pt x="1090" y="412"/>
                    <a:pt x="1234" y="772"/>
                    <a:pt x="1028" y="978"/>
                  </a:cubicBezTo>
                  <a:cubicBezTo>
                    <a:pt x="963" y="1043"/>
                    <a:pt x="878" y="1075"/>
                    <a:pt x="792" y="1075"/>
                  </a:cubicBezTo>
                  <a:cubicBezTo>
                    <a:pt x="707" y="1075"/>
                    <a:pt x="622" y="1043"/>
                    <a:pt x="557" y="978"/>
                  </a:cubicBezTo>
                  <a:cubicBezTo>
                    <a:pt x="351" y="772"/>
                    <a:pt x="495" y="412"/>
                    <a:pt x="792" y="412"/>
                  </a:cubicBezTo>
                  <a:close/>
                  <a:moveTo>
                    <a:pt x="791" y="1"/>
                  </a:moveTo>
                  <a:cubicBezTo>
                    <a:pt x="696" y="1"/>
                    <a:pt x="601" y="19"/>
                    <a:pt x="509" y="57"/>
                  </a:cubicBezTo>
                  <a:cubicBezTo>
                    <a:pt x="183" y="196"/>
                    <a:pt x="0" y="541"/>
                    <a:pt x="67" y="887"/>
                  </a:cubicBezTo>
                  <a:cubicBezTo>
                    <a:pt x="135" y="1233"/>
                    <a:pt x="437" y="1482"/>
                    <a:pt x="792" y="1482"/>
                  </a:cubicBezTo>
                  <a:cubicBezTo>
                    <a:pt x="989" y="1482"/>
                    <a:pt x="1176" y="1405"/>
                    <a:pt x="1316" y="1266"/>
                  </a:cubicBezTo>
                  <a:cubicBezTo>
                    <a:pt x="1565" y="1017"/>
                    <a:pt x="1604" y="628"/>
                    <a:pt x="1407" y="330"/>
                  </a:cubicBezTo>
                  <a:cubicBezTo>
                    <a:pt x="1269" y="119"/>
                    <a:pt x="1034" y="1"/>
                    <a:pt x="791"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8" name="Google Shape;25278;p76"/>
            <p:cNvSpPr/>
            <p:nvPr/>
          </p:nvSpPr>
          <p:spPr>
            <a:xfrm>
              <a:off x="7660518" y="3800289"/>
              <a:ext cx="304263" cy="363664"/>
            </a:xfrm>
            <a:custGeom>
              <a:rect b="b" l="l" r="r" t="t"/>
              <a:pathLst>
                <a:path extrusionOk="0" h="13879" w="11612">
                  <a:moveTo>
                    <a:pt x="1248" y="9716"/>
                  </a:moveTo>
                  <a:lnTo>
                    <a:pt x="1647" y="10114"/>
                  </a:lnTo>
                  <a:lnTo>
                    <a:pt x="989" y="10685"/>
                  </a:lnTo>
                  <a:lnTo>
                    <a:pt x="677" y="10373"/>
                  </a:lnTo>
                  <a:lnTo>
                    <a:pt x="1248" y="9716"/>
                  </a:lnTo>
                  <a:close/>
                  <a:moveTo>
                    <a:pt x="6029" y="12682"/>
                  </a:moveTo>
                  <a:lnTo>
                    <a:pt x="6341" y="12994"/>
                  </a:lnTo>
                  <a:lnTo>
                    <a:pt x="5881" y="13345"/>
                  </a:lnTo>
                  <a:lnTo>
                    <a:pt x="5684" y="13143"/>
                  </a:lnTo>
                  <a:lnTo>
                    <a:pt x="6029" y="12682"/>
                  </a:lnTo>
                  <a:close/>
                  <a:moveTo>
                    <a:pt x="8777" y="0"/>
                  </a:moveTo>
                  <a:cubicBezTo>
                    <a:pt x="8274" y="0"/>
                    <a:pt x="7767" y="147"/>
                    <a:pt x="7325" y="446"/>
                  </a:cubicBezTo>
                  <a:cubicBezTo>
                    <a:pt x="7140" y="573"/>
                    <a:pt x="7263" y="826"/>
                    <a:pt x="7438" y="826"/>
                  </a:cubicBezTo>
                  <a:cubicBezTo>
                    <a:pt x="7476" y="826"/>
                    <a:pt x="7516" y="814"/>
                    <a:pt x="7556" y="787"/>
                  </a:cubicBezTo>
                  <a:cubicBezTo>
                    <a:pt x="7928" y="534"/>
                    <a:pt x="8354" y="412"/>
                    <a:pt x="8776" y="412"/>
                  </a:cubicBezTo>
                  <a:cubicBezTo>
                    <a:pt x="9405" y="412"/>
                    <a:pt x="10025" y="683"/>
                    <a:pt x="10450" y="1200"/>
                  </a:cubicBezTo>
                  <a:cubicBezTo>
                    <a:pt x="11166" y="2064"/>
                    <a:pt x="11108" y="3331"/>
                    <a:pt x="10316" y="4123"/>
                  </a:cubicBezTo>
                  <a:cubicBezTo>
                    <a:pt x="9586" y="4853"/>
                    <a:pt x="8991" y="5213"/>
                    <a:pt x="8501" y="5213"/>
                  </a:cubicBezTo>
                  <a:cubicBezTo>
                    <a:pt x="8324" y="5208"/>
                    <a:pt x="8146" y="5160"/>
                    <a:pt x="7993" y="5074"/>
                  </a:cubicBezTo>
                  <a:lnTo>
                    <a:pt x="7988" y="5069"/>
                  </a:lnTo>
                  <a:cubicBezTo>
                    <a:pt x="7709" y="4920"/>
                    <a:pt x="7455" y="4661"/>
                    <a:pt x="7181" y="4392"/>
                  </a:cubicBezTo>
                  <a:lnTo>
                    <a:pt x="7081" y="4286"/>
                  </a:lnTo>
                  <a:lnTo>
                    <a:pt x="6980" y="4186"/>
                  </a:lnTo>
                  <a:cubicBezTo>
                    <a:pt x="6706" y="3917"/>
                    <a:pt x="6452" y="3662"/>
                    <a:pt x="6298" y="3374"/>
                  </a:cubicBezTo>
                  <a:cubicBezTo>
                    <a:pt x="6298" y="3370"/>
                    <a:pt x="6293" y="3365"/>
                    <a:pt x="6289" y="3360"/>
                  </a:cubicBezTo>
                  <a:cubicBezTo>
                    <a:pt x="6044" y="2880"/>
                    <a:pt x="6111" y="2314"/>
                    <a:pt x="6893" y="1416"/>
                  </a:cubicBezTo>
                  <a:cubicBezTo>
                    <a:pt x="7036" y="1262"/>
                    <a:pt x="6895" y="1069"/>
                    <a:pt x="6740" y="1069"/>
                  </a:cubicBezTo>
                  <a:cubicBezTo>
                    <a:pt x="6687" y="1069"/>
                    <a:pt x="6632" y="1092"/>
                    <a:pt x="6586" y="1147"/>
                  </a:cubicBezTo>
                  <a:cubicBezTo>
                    <a:pt x="5914" y="1920"/>
                    <a:pt x="5660" y="2563"/>
                    <a:pt x="5789" y="3163"/>
                  </a:cubicBezTo>
                  <a:cubicBezTo>
                    <a:pt x="5809" y="3259"/>
                    <a:pt x="5842" y="3350"/>
                    <a:pt x="5876" y="3437"/>
                  </a:cubicBezTo>
                  <a:lnTo>
                    <a:pt x="1123" y="8957"/>
                  </a:lnTo>
                  <a:cubicBezTo>
                    <a:pt x="1027" y="9072"/>
                    <a:pt x="989" y="9226"/>
                    <a:pt x="1018" y="9370"/>
                  </a:cubicBezTo>
                  <a:lnTo>
                    <a:pt x="355" y="10128"/>
                  </a:lnTo>
                  <a:cubicBezTo>
                    <a:pt x="226" y="10282"/>
                    <a:pt x="231" y="10508"/>
                    <a:pt x="375" y="10652"/>
                  </a:cubicBezTo>
                  <a:lnTo>
                    <a:pt x="413" y="10690"/>
                  </a:lnTo>
                  <a:cubicBezTo>
                    <a:pt x="0" y="11295"/>
                    <a:pt x="77" y="12106"/>
                    <a:pt x="595" y="12624"/>
                  </a:cubicBezTo>
                  <a:lnTo>
                    <a:pt x="720" y="12754"/>
                  </a:lnTo>
                  <a:cubicBezTo>
                    <a:pt x="1020" y="13052"/>
                    <a:pt x="1411" y="13201"/>
                    <a:pt x="1802" y="13201"/>
                  </a:cubicBezTo>
                  <a:cubicBezTo>
                    <a:pt x="2193" y="13201"/>
                    <a:pt x="2583" y="13052"/>
                    <a:pt x="2880" y="12754"/>
                  </a:cubicBezTo>
                  <a:lnTo>
                    <a:pt x="5060" y="10575"/>
                  </a:lnTo>
                  <a:cubicBezTo>
                    <a:pt x="5272" y="10374"/>
                    <a:pt x="5543" y="10275"/>
                    <a:pt x="5814" y="10275"/>
                  </a:cubicBezTo>
                  <a:cubicBezTo>
                    <a:pt x="6094" y="10275"/>
                    <a:pt x="6374" y="10382"/>
                    <a:pt x="6586" y="10594"/>
                  </a:cubicBezTo>
                  <a:cubicBezTo>
                    <a:pt x="7004" y="11012"/>
                    <a:pt x="7013" y="11688"/>
                    <a:pt x="6605" y="12120"/>
                  </a:cubicBezTo>
                  <a:lnTo>
                    <a:pt x="6322" y="12399"/>
                  </a:lnTo>
                  <a:lnTo>
                    <a:pt x="6303" y="12384"/>
                  </a:lnTo>
                  <a:cubicBezTo>
                    <a:pt x="6228" y="12307"/>
                    <a:pt x="6129" y="12270"/>
                    <a:pt x="6029" y="12270"/>
                  </a:cubicBezTo>
                  <a:cubicBezTo>
                    <a:pt x="5912" y="12270"/>
                    <a:pt x="5795" y="12322"/>
                    <a:pt x="5717" y="12423"/>
                  </a:cubicBezTo>
                  <a:lnTo>
                    <a:pt x="5348" y="12917"/>
                  </a:lnTo>
                  <a:cubicBezTo>
                    <a:pt x="5242" y="13057"/>
                    <a:pt x="5247" y="13253"/>
                    <a:pt x="5352" y="13388"/>
                  </a:cubicBezTo>
                  <a:lnTo>
                    <a:pt x="5218" y="13527"/>
                  </a:lnTo>
                  <a:cubicBezTo>
                    <a:pt x="5071" y="13674"/>
                    <a:pt x="5206" y="13878"/>
                    <a:pt x="5364" y="13878"/>
                  </a:cubicBezTo>
                  <a:cubicBezTo>
                    <a:pt x="5412" y="13878"/>
                    <a:pt x="5461" y="13860"/>
                    <a:pt x="5506" y="13815"/>
                  </a:cubicBezTo>
                  <a:lnTo>
                    <a:pt x="5641" y="13676"/>
                  </a:lnTo>
                  <a:cubicBezTo>
                    <a:pt x="5712" y="13733"/>
                    <a:pt x="5800" y="13762"/>
                    <a:pt x="5887" y="13762"/>
                  </a:cubicBezTo>
                  <a:cubicBezTo>
                    <a:pt x="5968" y="13762"/>
                    <a:pt x="6048" y="13736"/>
                    <a:pt x="6116" y="13685"/>
                  </a:cubicBezTo>
                  <a:lnTo>
                    <a:pt x="6610" y="13311"/>
                  </a:lnTo>
                  <a:cubicBezTo>
                    <a:pt x="6797" y="13172"/>
                    <a:pt x="6817" y="12893"/>
                    <a:pt x="6649" y="12725"/>
                  </a:cubicBezTo>
                  <a:lnTo>
                    <a:pt x="6610" y="12692"/>
                  </a:lnTo>
                  <a:lnTo>
                    <a:pt x="6893" y="12408"/>
                  </a:lnTo>
                  <a:cubicBezTo>
                    <a:pt x="7465" y="11818"/>
                    <a:pt x="7455" y="10882"/>
                    <a:pt x="6874" y="10306"/>
                  </a:cubicBezTo>
                  <a:cubicBezTo>
                    <a:pt x="6583" y="10012"/>
                    <a:pt x="6199" y="9864"/>
                    <a:pt x="5814" y="9864"/>
                  </a:cubicBezTo>
                  <a:cubicBezTo>
                    <a:pt x="5439" y="9864"/>
                    <a:pt x="5063" y="10005"/>
                    <a:pt x="4772" y="10287"/>
                  </a:cubicBezTo>
                  <a:lnTo>
                    <a:pt x="2592" y="12466"/>
                  </a:lnTo>
                  <a:cubicBezTo>
                    <a:pt x="2374" y="12684"/>
                    <a:pt x="2088" y="12794"/>
                    <a:pt x="1803" y="12794"/>
                  </a:cubicBezTo>
                  <a:cubicBezTo>
                    <a:pt x="1517" y="12794"/>
                    <a:pt x="1231" y="12684"/>
                    <a:pt x="1013" y="12466"/>
                  </a:cubicBezTo>
                  <a:lnTo>
                    <a:pt x="883" y="12336"/>
                  </a:lnTo>
                  <a:cubicBezTo>
                    <a:pt x="524" y="11982"/>
                    <a:pt x="452" y="11427"/>
                    <a:pt x="704" y="10986"/>
                  </a:cubicBezTo>
                  <a:lnTo>
                    <a:pt x="704" y="10986"/>
                  </a:lnTo>
                  <a:lnTo>
                    <a:pt x="715" y="10997"/>
                  </a:lnTo>
                  <a:cubicBezTo>
                    <a:pt x="791" y="11070"/>
                    <a:pt x="888" y="11107"/>
                    <a:pt x="986" y="11107"/>
                  </a:cubicBezTo>
                  <a:cubicBezTo>
                    <a:pt x="1075" y="11107"/>
                    <a:pt x="1165" y="11076"/>
                    <a:pt x="1239" y="11012"/>
                  </a:cubicBezTo>
                  <a:lnTo>
                    <a:pt x="1997" y="10354"/>
                  </a:lnTo>
                  <a:cubicBezTo>
                    <a:pt x="2031" y="10359"/>
                    <a:pt x="2060" y="10364"/>
                    <a:pt x="2093" y="10364"/>
                  </a:cubicBezTo>
                  <a:cubicBezTo>
                    <a:pt x="2208" y="10364"/>
                    <a:pt x="2319" y="10320"/>
                    <a:pt x="2405" y="10248"/>
                  </a:cubicBezTo>
                  <a:lnTo>
                    <a:pt x="3389" y="9399"/>
                  </a:lnTo>
                  <a:cubicBezTo>
                    <a:pt x="3549" y="9258"/>
                    <a:pt x="3417" y="9040"/>
                    <a:pt x="3253" y="9040"/>
                  </a:cubicBezTo>
                  <a:cubicBezTo>
                    <a:pt x="3209" y="9040"/>
                    <a:pt x="3164" y="9055"/>
                    <a:pt x="3120" y="9092"/>
                  </a:cubicBezTo>
                  <a:lnTo>
                    <a:pt x="2141" y="9932"/>
                  </a:lnTo>
                  <a:cubicBezTo>
                    <a:pt x="2127" y="9943"/>
                    <a:pt x="2109" y="9950"/>
                    <a:pt x="2090" y="9950"/>
                  </a:cubicBezTo>
                  <a:cubicBezTo>
                    <a:pt x="2078" y="9950"/>
                    <a:pt x="2066" y="9947"/>
                    <a:pt x="2055" y="9941"/>
                  </a:cubicBezTo>
                  <a:lnTo>
                    <a:pt x="2050" y="9936"/>
                  </a:lnTo>
                  <a:lnTo>
                    <a:pt x="2040" y="9927"/>
                  </a:lnTo>
                  <a:lnTo>
                    <a:pt x="1435" y="9327"/>
                  </a:lnTo>
                  <a:cubicBezTo>
                    <a:pt x="1431" y="9322"/>
                    <a:pt x="1426" y="9317"/>
                    <a:pt x="1426" y="9308"/>
                  </a:cubicBezTo>
                  <a:cubicBezTo>
                    <a:pt x="1407" y="9284"/>
                    <a:pt x="1411" y="9245"/>
                    <a:pt x="1431" y="9221"/>
                  </a:cubicBezTo>
                  <a:lnTo>
                    <a:pt x="6092" y="3816"/>
                  </a:lnTo>
                  <a:cubicBezTo>
                    <a:pt x="6274" y="4051"/>
                    <a:pt x="6476" y="4272"/>
                    <a:pt x="6692" y="4474"/>
                  </a:cubicBezTo>
                  <a:lnTo>
                    <a:pt x="6793" y="4575"/>
                  </a:lnTo>
                  <a:lnTo>
                    <a:pt x="6893" y="4680"/>
                  </a:lnTo>
                  <a:lnTo>
                    <a:pt x="6970" y="4757"/>
                  </a:lnTo>
                  <a:lnTo>
                    <a:pt x="6975" y="4762"/>
                  </a:lnTo>
                  <a:lnTo>
                    <a:pt x="7037" y="4819"/>
                  </a:lnTo>
                  <a:lnTo>
                    <a:pt x="7066" y="4848"/>
                  </a:lnTo>
                  <a:lnTo>
                    <a:pt x="7114" y="4896"/>
                  </a:lnTo>
                  <a:cubicBezTo>
                    <a:pt x="7249" y="5031"/>
                    <a:pt x="7397" y="5155"/>
                    <a:pt x="7546" y="5271"/>
                  </a:cubicBezTo>
                  <a:lnTo>
                    <a:pt x="3845" y="8463"/>
                  </a:lnTo>
                  <a:cubicBezTo>
                    <a:pt x="3682" y="8599"/>
                    <a:pt x="3815" y="8825"/>
                    <a:pt x="3980" y="8825"/>
                  </a:cubicBezTo>
                  <a:cubicBezTo>
                    <a:pt x="4024" y="8825"/>
                    <a:pt x="4070" y="8808"/>
                    <a:pt x="4114" y="8770"/>
                  </a:cubicBezTo>
                  <a:lnTo>
                    <a:pt x="7921" y="5491"/>
                  </a:lnTo>
                  <a:cubicBezTo>
                    <a:pt x="8103" y="5573"/>
                    <a:pt x="8300" y="5616"/>
                    <a:pt x="8501" y="5616"/>
                  </a:cubicBezTo>
                  <a:cubicBezTo>
                    <a:pt x="9111" y="5616"/>
                    <a:pt x="9778" y="5232"/>
                    <a:pt x="10604" y="4407"/>
                  </a:cubicBezTo>
                  <a:cubicBezTo>
                    <a:pt x="11607" y="3398"/>
                    <a:pt x="11612" y="1766"/>
                    <a:pt x="10604" y="758"/>
                  </a:cubicBezTo>
                  <a:cubicBezTo>
                    <a:pt x="10106" y="258"/>
                    <a:pt x="9445" y="0"/>
                    <a:pt x="87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79" name="Google Shape;25279;p76"/>
          <p:cNvGrpSpPr/>
          <p:nvPr/>
        </p:nvGrpSpPr>
        <p:grpSpPr>
          <a:xfrm>
            <a:off x="5223660" y="2893473"/>
            <a:ext cx="365551" cy="363271"/>
            <a:chOff x="5223660" y="2893473"/>
            <a:chExt cx="365551" cy="363271"/>
          </a:xfrm>
        </p:grpSpPr>
        <p:sp>
          <p:nvSpPr>
            <p:cNvPr id="25280" name="Google Shape;25280;p76"/>
            <p:cNvSpPr/>
            <p:nvPr/>
          </p:nvSpPr>
          <p:spPr>
            <a:xfrm>
              <a:off x="5229450" y="2898766"/>
              <a:ext cx="353734" cy="352581"/>
            </a:xfrm>
            <a:custGeom>
              <a:rect b="b" l="l" r="r" t="t"/>
              <a:pathLst>
                <a:path extrusionOk="0" h="13456" w="13500">
                  <a:moveTo>
                    <a:pt x="8514" y="0"/>
                  </a:moveTo>
                  <a:cubicBezTo>
                    <a:pt x="8458" y="0"/>
                    <a:pt x="8401" y="22"/>
                    <a:pt x="8358" y="65"/>
                  </a:cubicBezTo>
                  <a:lnTo>
                    <a:pt x="82" y="8336"/>
                  </a:lnTo>
                  <a:cubicBezTo>
                    <a:pt x="1" y="8422"/>
                    <a:pt x="1" y="8561"/>
                    <a:pt x="82" y="8643"/>
                  </a:cubicBezTo>
                  <a:lnTo>
                    <a:pt x="308" y="8869"/>
                  </a:lnTo>
                  <a:cubicBezTo>
                    <a:pt x="352" y="8912"/>
                    <a:pt x="407" y="8933"/>
                    <a:pt x="464" y="8933"/>
                  </a:cubicBezTo>
                  <a:cubicBezTo>
                    <a:pt x="501" y="8933"/>
                    <a:pt x="538" y="8924"/>
                    <a:pt x="572" y="8907"/>
                  </a:cubicBezTo>
                  <a:cubicBezTo>
                    <a:pt x="664" y="8858"/>
                    <a:pt x="757" y="8836"/>
                    <a:pt x="846" y="8836"/>
                  </a:cubicBezTo>
                  <a:cubicBezTo>
                    <a:pt x="1243" y="8836"/>
                    <a:pt x="1564" y="9272"/>
                    <a:pt x="1345" y="9680"/>
                  </a:cubicBezTo>
                  <a:cubicBezTo>
                    <a:pt x="1297" y="9766"/>
                    <a:pt x="1311" y="9872"/>
                    <a:pt x="1383" y="9944"/>
                  </a:cubicBezTo>
                  <a:lnTo>
                    <a:pt x="1921" y="10482"/>
                  </a:lnTo>
                  <a:cubicBezTo>
                    <a:pt x="1964" y="10522"/>
                    <a:pt x="2020" y="10543"/>
                    <a:pt x="2076" y="10543"/>
                  </a:cubicBezTo>
                  <a:cubicBezTo>
                    <a:pt x="2113" y="10543"/>
                    <a:pt x="2151" y="10534"/>
                    <a:pt x="2185" y="10515"/>
                  </a:cubicBezTo>
                  <a:cubicBezTo>
                    <a:pt x="2275" y="10467"/>
                    <a:pt x="2367" y="10446"/>
                    <a:pt x="2455" y="10446"/>
                  </a:cubicBezTo>
                  <a:cubicBezTo>
                    <a:pt x="2854" y="10446"/>
                    <a:pt x="3178" y="10884"/>
                    <a:pt x="2958" y="11293"/>
                  </a:cubicBezTo>
                  <a:cubicBezTo>
                    <a:pt x="2910" y="11379"/>
                    <a:pt x="2924" y="11485"/>
                    <a:pt x="2991" y="11557"/>
                  </a:cubicBezTo>
                  <a:lnTo>
                    <a:pt x="3534" y="12094"/>
                  </a:lnTo>
                  <a:cubicBezTo>
                    <a:pt x="3577" y="12135"/>
                    <a:pt x="3633" y="12156"/>
                    <a:pt x="3689" y="12156"/>
                  </a:cubicBezTo>
                  <a:cubicBezTo>
                    <a:pt x="3726" y="12156"/>
                    <a:pt x="3763" y="12147"/>
                    <a:pt x="3798" y="12128"/>
                  </a:cubicBezTo>
                  <a:cubicBezTo>
                    <a:pt x="3888" y="12080"/>
                    <a:pt x="3980" y="12059"/>
                    <a:pt x="4068" y="12059"/>
                  </a:cubicBezTo>
                  <a:cubicBezTo>
                    <a:pt x="4467" y="12059"/>
                    <a:pt x="4791" y="12497"/>
                    <a:pt x="4571" y="12906"/>
                  </a:cubicBezTo>
                  <a:cubicBezTo>
                    <a:pt x="4523" y="12987"/>
                    <a:pt x="4537" y="13098"/>
                    <a:pt x="4604" y="13165"/>
                  </a:cubicBezTo>
                  <a:lnTo>
                    <a:pt x="4830" y="13391"/>
                  </a:lnTo>
                  <a:cubicBezTo>
                    <a:pt x="4873" y="13434"/>
                    <a:pt x="4929" y="13455"/>
                    <a:pt x="4986" y="13455"/>
                  </a:cubicBezTo>
                  <a:cubicBezTo>
                    <a:pt x="5042" y="13455"/>
                    <a:pt x="5099" y="13434"/>
                    <a:pt x="5142" y="13391"/>
                  </a:cubicBezTo>
                  <a:lnTo>
                    <a:pt x="13413" y="5120"/>
                  </a:lnTo>
                  <a:cubicBezTo>
                    <a:pt x="13499" y="5033"/>
                    <a:pt x="13499" y="4894"/>
                    <a:pt x="13413" y="4808"/>
                  </a:cubicBezTo>
                  <a:lnTo>
                    <a:pt x="13197" y="4592"/>
                  </a:lnTo>
                  <a:cubicBezTo>
                    <a:pt x="13153" y="4551"/>
                    <a:pt x="13098" y="4530"/>
                    <a:pt x="13041" y="4530"/>
                  </a:cubicBezTo>
                  <a:cubicBezTo>
                    <a:pt x="13004" y="4530"/>
                    <a:pt x="12967" y="4539"/>
                    <a:pt x="12933" y="4558"/>
                  </a:cubicBezTo>
                  <a:cubicBezTo>
                    <a:pt x="12840" y="4609"/>
                    <a:pt x="12747" y="4631"/>
                    <a:pt x="12657" y="4631"/>
                  </a:cubicBezTo>
                  <a:cubicBezTo>
                    <a:pt x="12259" y="4631"/>
                    <a:pt x="11936" y="4191"/>
                    <a:pt x="12155" y="3780"/>
                  </a:cubicBezTo>
                  <a:cubicBezTo>
                    <a:pt x="12208" y="3699"/>
                    <a:pt x="12193" y="3588"/>
                    <a:pt x="12121" y="3516"/>
                  </a:cubicBezTo>
                  <a:lnTo>
                    <a:pt x="11584" y="2979"/>
                  </a:lnTo>
                  <a:cubicBezTo>
                    <a:pt x="11540" y="2938"/>
                    <a:pt x="11485" y="2917"/>
                    <a:pt x="11428" y="2917"/>
                  </a:cubicBezTo>
                  <a:cubicBezTo>
                    <a:pt x="11391" y="2917"/>
                    <a:pt x="11354" y="2926"/>
                    <a:pt x="11320" y="2945"/>
                  </a:cubicBezTo>
                  <a:cubicBezTo>
                    <a:pt x="11227" y="2995"/>
                    <a:pt x="11133" y="3018"/>
                    <a:pt x="11043" y="3018"/>
                  </a:cubicBezTo>
                  <a:cubicBezTo>
                    <a:pt x="10642" y="3018"/>
                    <a:pt x="10319" y="2575"/>
                    <a:pt x="10542" y="2168"/>
                  </a:cubicBezTo>
                  <a:cubicBezTo>
                    <a:pt x="10590" y="2081"/>
                    <a:pt x="10576" y="1976"/>
                    <a:pt x="10508" y="1904"/>
                  </a:cubicBezTo>
                  <a:lnTo>
                    <a:pt x="9966" y="1361"/>
                  </a:lnTo>
                  <a:cubicBezTo>
                    <a:pt x="9926" y="1321"/>
                    <a:pt x="9869" y="1299"/>
                    <a:pt x="9812" y="1299"/>
                  </a:cubicBezTo>
                  <a:cubicBezTo>
                    <a:pt x="9774" y="1299"/>
                    <a:pt x="9736" y="1309"/>
                    <a:pt x="9702" y="1328"/>
                  </a:cubicBezTo>
                  <a:cubicBezTo>
                    <a:pt x="9610" y="1378"/>
                    <a:pt x="9516" y="1401"/>
                    <a:pt x="9426" y="1401"/>
                  </a:cubicBezTo>
                  <a:cubicBezTo>
                    <a:pt x="9029" y="1401"/>
                    <a:pt x="8706" y="962"/>
                    <a:pt x="8929" y="555"/>
                  </a:cubicBezTo>
                  <a:cubicBezTo>
                    <a:pt x="8977" y="468"/>
                    <a:pt x="8963" y="358"/>
                    <a:pt x="8891" y="291"/>
                  </a:cubicBezTo>
                  <a:lnTo>
                    <a:pt x="8670" y="65"/>
                  </a:lnTo>
                  <a:cubicBezTo>
                    <a:pt x="8627" y="22"/>
                    <a:pt x="8570" y="0"/>
                    <a:pt x="8514" y="0"/>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1" name="Google Shape;25281;p76"/>
            <p:cNvSpPr/>
            <p:nvPr/>
          </p:nvSpPr>
          <p:spPr>
            <a:xfrm>
              <a:off x="5343667" y="3012537"/>
              <a:ext cx="239622" cy="239045"/>
            </a:xfrm>
            <a:custGeom>
              <a:rect b="b" l="l" r="r" t="t"/>
              <a:pathLst>
                <a:path extrusionOk="0" h="9123" w="9145">
                  <a:moveTo>
                    <a:pt x="7806" y="0"/>
                  </a:moveTo>
                  <a:lnTo>
                    <a:pt x="0" y="7805"/>
                  </a:lnTo>
                  <a:cubicBezTo>
                    <a:pt x="269" y="7959"/>
                    <a:pt x="365" y="8300"/>
                    <a:pt x="216" y="8568"/>
                  </a:cubicBezTo>
                  <a:cubicBezTo>
                    <a:pt x="168" y="8655"/>
                    <a:pt x="183" y="8761"/>
                    <a:pt x="255" y="8833"/>
                  </a:cubicBezTo>
                  <a:lnTo>
                    <a:pt x="480" y="9058"/>
                  </a:lnTo>
                  <a:cubicBezTo>
                    <a:pt x="521" y="9101"/>
                    <a:pt x="576" y="9123"/>
                    <a:pt x="632" y="9123"/>
                  </a:cubicBezTo>
                  <a:cubicBezTo>
                    <a:pt x="688" y="9123"/>
                    <a:pt x="744" y="9101"/>
                    <a:pt x="788" y="9058"/>
                  </a:cubicBezTo>
                  <a:lnTo>
                    <a:pt x="9063" y="783"/>
                  </a:lnTo>
                  <a:cubicBezTo>
                    <a:pt x="9145" y="701"/>
                    <a:pt x="9145" y="562"/>
                    <a:pt x="9063" y="475"/>
                  </a:cubicBezTo>
                  <a:lnTo>
                    <a:pt x="8838" y="250"/>
                  </a:lnTo>
                  <a:cubicBezTo>
                    <a:pt x="8794" y="209"/>
                    <a:pt x="8739" y="188"/>
                    <a:pt x="8682" y="188"/>
                  </a:cubicBezTo>
                  <a:cubicBezTo>
                    <a:pt x="8645" y="188"/>
                    <a:pt x="8608" y="197"/>
                    <a:pt x="8574" y="216"/>
                  </a:cubicBezTo>
                  <a:cubicBezTo>
                    <a:pt x="8486" y="264"/>
                    <a:pt x="8392" y="286"/>
                    <a:pt x="8300" y="286"/>
                  </a:cubicBezTo>
                  <a:cubicBezTo>
                    <a:pt x="8102" y="286"/>
                    <a:pt x="7910" y="183"/>
                    <a:pt x="7806"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2" name="Google Shape;25282;p76"/>
            <p:cNvSpPr/>
            <p:nvPr/>
          </p:nvSpPr>
          <p:spPr>
            <a:xfrm>
              <a:off x="5412711" y="2898766"/>
              <a:ext cx="170709" cy="170133"/>
            </a:xfrm>
            <a:custGeom>
              <a:rect b="b" l="l" r="r" t="t"/>
              <a:pathLst>
                <a:path extrusionOk="0" h="6493" w="6515">
                  <a:moveTo>
                    <a:pt x="1520" y="0"/>
                  </a:moveTo>
                  <a:cubicBezTo>
                    <a:pt x="1464" y="0"/>
                    <a:pt x="1407" y="22"/>
                    <a:pt x="1364" y="65"/>
                  </a:cubicBezTo>
                  <a:lnTo>
                    <a:pt x="1" y="1428"/>
                  </a:lnTo>
                  <a:lnTo>
                    <a:pt x="5060" y="6493"/>
                  </a:lnTo>
                  <a:lnTo>
                    <a:pt x="6428" y="5129"/>
                  </a:lnTo>
                  <a:cubicBezTo>
                    <a:pt x="6515" y="5043"/>
                    <a:pt x="6515" y="4904"/>
                    <a:pt x="6428" y="4817"/>
                  </a:cubicBezTo>
                  <a:lnTo>
                    <a:pt x="6203" y="4592"/>
                  </a:lnTo>
                  <a:cubicBezTo>
                    <a:pt x="6159" y="4551"/>
                    <a:pt x="6104" y="4530"/>
                    <a:pt x="6047" y="4530"/>
                  </a:cubicBezTo>
                  <a:cubicBezTo>
                    <a:pt x="6010" y="4530"/>
                    <a:pt x="5973" y="4539"/>
                    <a:pt x="5939" y="4558"/>
                  </a:cubicBezTo>
                  <a:cubicBezTo>
                    <a:pt x="5846" y="4609"/>
                    <a:pt x="5753" y="4631"/>
                    <a:pt x="5662" y="4631"/>
                  </a:cubicBezTo>
                  <a:cubicBezTo>
                    <a:pt x="5264" y="4631"/>
                    <a:pt x="4938" y="4191"/>
                    <a:pt x="5161" y="3780"/>
                  </a:cubicBezTo>
                  <a:cubicBezTo>
                    <a:pt x="5209" y="3699"/>
                    <a:pt x="5195" y="3588"/>
                    <a:pt x="5127" y="3516"/>
                  </a:cubicBezTo>
                  <a:lnTo>
                    <a:pt x="4590" y="2979"/>
                  </a:lnTo>
                  <a:cubicBezTo>
                    <a:pt x="4546" y="2938"/>
                    <a:pt x="4489" y="2917"/>
                    <a:pt x="4432" y="2917"/>
                  </a:cubicBezTo>
                  <a:cubicBezTo>
                    <a:pt x="4395" y="2917"/>
                    <a:pt x="4358" y="2926"/>
                    <a:pt x="4326" y="2945"/>
                  </a:cubicBezTo>
                  <a:cubicBezTo>
                    <a:pt x="4233" y="2995"/>
                    <a:pt x="4139" y="3018"/>
                    <a:pt x="4049" y="3018"/>
                  </a:cubicBezTo>
                  <a:cubicBezTo>
                    <a:pt x="3648" y="3018"/>
                    <a:pt x="3325" y="2575"/>
                    <a:pt x="3548" y="2168"/>
                  </a:cubicBezTo>
                  <a:cubicBezTo>
                    <a:pt x="3596" y="2081"/>
                    <a:pt x="3582" y="1976"/>
                    <a:pt x="3514" y="1904"/>
                  </a:cubicBezTo>
                  <a:lnTo>
                    <a:pt x="2972" y="1361"/>
                  </a:lnTo>
                  <a:cubicBezTo>
                    <a:pt x="2932" y="1321"/>
                    <a:pt x="2875" y="1299"/>
                    <a:pt x="2818" y="1299"/>
                  </a:cubicBezTo>
                  <a:cubicBezTo>
                    <a:pt x="2780" y="1299"/>
                    <a:pt x="2742" y="1309"/>
                    <a:pt x="2708" y="1328"/>
                  </a:cubicBezTo>
                  <a:cubicBezTo>
                    <a:pt x="2616" y="1378"/>
                    <a:pt x="2522" y="1401"/>
                    <a:pt x="2432" y="1401"/>
                  </a:cubicBezTo>
                  <a:cubicBezTo>
                    <a:pt x="2034" y="1401"/>
                    <a:pt x="1711" y="962"/>
                    <a:pt x="1930" y="555"/>
                  </a:cubicBezTo>
                  <a:cubicBezTo>
                    <a:pt x="1983" y="468"/>
                    <a:pt x="1969" y="358"/>
                    <a:pt x="1897" y="291"/>
                  </a:cubicBezTo>
                  <a:lnTo>
                    <a:pt x="1676" y="65"/>
                  </a:lnTo>
                  <a:cubicBezTo>
                    <a:pt x="1633" y="22"/>
                    <a:pt x="1576" y="0"/>
                    <a:pt x="1520" y="0"/>
                  </a:cubicBezTo>
                  <a:close/>
                </a:path>
              </a:pathLst>
            </a:custGeom>
            <a:solidFill>
              <a:srgbClr val="8BA3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3" name="Google Shape;25283;p76"/>
            <p:cNvSpPr/>
            <p:nvPr/>
          </p:nvSpPr>
          <p:spPr>
            <a:xfrm>
              <a:off x="5278266" y="2979601"/>
              <a:ext cx="223769" cy="223481"/>
            </a:xfrm>
            <a:custGeom>
              <a:rect b="b" l="l" r="r" t="t"/>
              <a:pathLst>
                <a:path extrusionOk="0" h="8529" w="8540">
                  <a:moveTo>
                    <a:pt x="4954" y="1"/>
                  </a:moveTo>
                  <a:cubicBezTo>
                    <a:pt x="4938" y="1"/>
                    <a:pt x="4923" y="7"/>
                    <a:pt x="4911" y="19"/>
                  </a:cubicBezTo>
                  <a:lnTo>
                    <a:pt x="24" y="4910"/>
                  </a:lnTo>
                  <a:cubicBezTo>
                    <a:pt x="0" y="4934"/>
                    <a:pt x="0" y="4972"/>
                    <a:pt x="24" y="4996"/>
                  </a:cubicBezTo>
                  <a:lnTo>
                    <a:pt x="3543" y="8510"/>
                  </a:lnTo>
                  <a:cubicBezTo>
                    <a:pt x="3552" y="8522"/>
                    <a:pt x="3568" y="8528"/>
                    <a:pt x="3584" y="8528"/>
                  </a:cubicBezTo>
                  <a:cubicBezTo>
                    <a:pt x="3600" y="8528"/>
                    <a:pt x="3617" y="8522"/>
                    <a:pt x="3629" y="8510"/>
                  </a:cubicBezTo>
                  <a:lnTo>
                    <a:pt x="8516" y="3624"/>
                  </a:lnTo>
                  <a:cubicBezTo>
                    <a:pt x="8540" y="3600"/>
                    <a:pt x="8540" y="3561"/>
                    <a:pt x="8516" y="3537"/>
                  </a:cubicBezTo>
                  <a:lnTo>
                    <a:pt x="4997" y="19"/>
                  </a:lnTo>
                  <a:cubicBezTo>
                    <a:pt x="4985" y="7"/>
                    <a:pt x="4970" y="1"/>
                    <a:pt x="4954"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4" name="Google Shape;25284;p76"/>
            <p:cNvSpPr/>
            <p:nvPr/>
          </p:nvSpPr>
          <p:spPr>
            <a:xfrm>
              <a:off x="5357240" y="2979601"/>
              <a:ext cx="144795" cy="223481"/>
            </a:xfrm>
            <a:custGeom>
              <a:rect b="b" l="l" r="r" t="t"/>
              <a:pathLst>
                <a:path extrusionOk="0" h="8529" w="5526">
                  <a:moveTo>
                    <a:pt x="1940" y="1"/>
                  </a:moveTo>
                  <a:cubicBezTo>
                    <a:pt x="1924" y="1"/>
                    <a:pt x="1909" y="7"/>
                    <a:pt x="1897" y="19"/>
                  </a:cubicBezTo>
                  <a:lnTo>
                    <a:pt x="922" y="998"/>
                  </a:lnTo>
                  <a:lnTo>
                    <a:pt x="3908" y="3988"/>
                  </a:lnTo>
                  <a:cubicBezTo>
                    <a:pt x="3932" y="4012"/>
                    <a:pt x="3932" y="4051"/>
                    <a:pt x="3908" y="4075"/>
                  </a:cubicBezTo>
                  <a:lnTo>
                    <a:pt x="1" y="7982"/>
                  </a:lnTo>
                  <a:lnTo>
                    <a:pt x="529" y="8510"/>
                  </a:lnTo>
                  <a:cubicBezTo>
                    <a:pt x="541" y="8522"/>
                    <a:pt x="556" y="8528"/>
                    <a:pt x="572" y="8528"/>
                  </a:cubicBezTo>
                  <a:cubicBezTo>
                    <a:pt x="588" y="8528"/>
                    <a:pt x="603" y="8522"/>
                    <a:pt x="615" y="8510"/>
                  </a:cubicBezTo>
                  <a:lnTo>
                    <a:pt x="5502" y="3624"/>
                  </a:lnTo>
                  <a:cubicBezTo>
                    <a:pt x="5526" y="3600"/>
                    <a:pt x="5526" y="3561"/>
                    <a:pt x="5502" y="3537"/>
                  </a:cubicBezTo>
                  <a:lnTo>
                    <a:pt x="1983" y="19"/>
                  </a:lnTo>
                  <a:cubicBezTo>
                    <a:pt x="1971" y="7"/>
                    <a:pt x="1956" y="1"/>
                    <a:pt x="1940"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5" name="Google Shape;25285;p76"/>
            <p:cNvSpPr/>
            <p:nvPr/>
          </p:nvSpPr>
          <p:spPr>
            <a:xfrm>
              <a:off x="5318880" y="3083887"/>
              <a:ext cx="71847" cy="69987"/>
            </a:xfrm>
            <a:custGeom>
              <a:rect b="b" l="l" r="r" t="t"/>
              <a:pathLst>
                <a:path extrusionOk="0" h="2671" w="2742">
                  <a:moveTo>
                    <a:pt x="1400" y="0"/>
                  </a:moveTo>
                  <a:cubicBezTo>
                    <a:pt x="1330" y="0"/>
                    <a:pt x="1247" y="39"/>
                    <a:pt x="1196" y="90"/>
                  </a:cubicBezTo>
                  <a:cubicBezTo>
                    <a:pt x="1148" y="128"/>
                    <a:pt x="1134" y="191"/>
                    <a:pt x="1158" y="244"/>
                  </a:cubicBezTo>
                  <a:lnTo>
                    <a:pt x="2233" y="2188"/>
                  </a:lnTo>
                  <a:lnTo>
                    <a:pt x="289" y="1117"/>
                  </a:lnTo>
                  <a:cubicBezTo>
                    <a:pt x="270" y="1108"/>
                    <a:pt x="251" y="1104"/>
                    <a:pt x="232" y="1104"/>
                  </a:cubicBezTo>
                  <a:cubicBezTo>
                    <a:pt x="191" y="1104"/>
                    <a:pt x="153" y="1123"/>
                    <a:pt x="130" y="1156"/>
                  </a:cubicBezTo>
                  <a:cubicBezTo>
                    <a:pt x="54" y="1232"/>
                    <a:pt x="1" y="1376"/>
                    <a:pt x="73" y="1448"/>
                  </a:cubicBezTo>
                  <a:cubicBezTo>
                    <a:pt x="78" y="1453"/>
                    <a:pt x="87" y="1463"/>
                    <a:pt x="97" y="1468"/>
                  </a:cubicBezTo>
                  <a:lnTo>
                    <a:pt x="2343" y="2653"/>
                  </a:lnTo>
                  <a:cubicBezTo>
                    <a:pt x="2367" y="2665"/>
                    <a:pt x="2391" y="2670"/>
                    <a:pt x="2417" y="2670"/>
                  </a:cubicBezTo>
                  <a:cubicBezTo>
                    <a:pt x="2485" y="2670"/>
                    <a:pt x="2557" y="2631"/>
                    <a:pt x="2617" y="2572"/>
                  </a:cubicBezTo>
                  <a:cubicBezTo>
                    <a:pt x="2698" y="2495"/>
                    <a:pt x="2742" y="2380"/>
                    <a:pt x="2698" y="2298"/>
                  </a:cubicBezTo>
                  <a:lnTo>
                    <a:pt x="1508" y="61"/>
                  </a:lnTo>
                  <a:cubicBezTo>
                    <a:pt x="1503" y="52"/>
                    <a:pt x="1494" y="42"/>
                    <a:pt x="1489" y="32"/>
                  </a:cubicBezTo>
                  <a:cubicBezTo>
                    <a:pt x="1466" y="10"/>
                    <a:pt x="1435" y="0"/>
                    <a:pt x="140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6" name="Google Shape;25286;p76"/>
            <p:cNvSpPr/>
            <p:nvPr/>
          </p:nvSpPr>
          <p:spPr>
            <a:xfrm>
              <a:off x="5362664" y="3068584"/>
              <a:ext cx="56493" cy="54920"/>
            </a:xfrm>
            <a:custGeom>
              <a:rect b="b" l="l" r="r" t="t"/>
              <a:pathLst>
                <a:path extrusionOk="0" h="2096" w="2156">
                  <a:moveTo>
                    <a:pt x="272" y="1"/>
                  </a:moveTo>
                  <a:cubicBezTo>
                    <a:pt x="219" y="1"/>
                    <a:pt x="160" y="36"/>
                    <a:pt x="115" y="84"/>
                  </a:cubicBezTo>
                  <a:cubicBezTo>
                    <a:pt x="43" y="151"/>
                    <a:pt x="0" y="252"/>
                    <a:pt x="63" y="314"/>
                  </a:cubicBezTo>
                  <a:lnTo>
                    <a:pt x="1815" y="2066"/>
                  </a:lnTo>
                  <a:cubicBezTo>
                    <a:pt x="1837" y="2086"/>
                    <a:pt x="1863" y="2095"/>
                    <a:pt x="1892" y="2095"/>
                  </a:cubicBezTo>
                  <a:cubicBezTo>
                    <a:pt x="1944" y="2095"/>
                    <a:pt x="2003" y="2065"/>
                    <a:pt x="2050" y="2018"/>
                  </a:cubicBezTo>
                  <a:cubicBezTo>
                    <a:pt x="2122" y="1946"/>
                    <a:pt x="2156" y="1845"/>
                    <a:pt x="2098" y="1783"/>
                  </a:cubicBezTo>
                  <a:lnTo>
                    <a:pt x="346" y="31"/>
                  </a:lnTo>
                  <a:cubicBezTo>
                    <a:pt x="325" y="10"/>
                    <a:pt x="299" y="1"/>
                    <a:pt x="27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7" name="Google Shape;25287;p76"/>
            <p:cNvSpPr/>
            <p:nvPr/>
          </p:nvSpPr>
          <p:spPr>
            <a:xfrm>
              <a:off x="5381268" y="3032425"/>
              <a:ext cx="57383" cy="72764"/>
            </a:xfrm>
            <a:custGeom>
              <a:rect b="b" l="l" r="r" t="t"/>
              <a:pathLst>
                <a:path extrusionOk="0" h="2777" w="2190">
                  <a:moveTo>
                    <a:pt x="1130" y="403"/>
                  </a:moveTo>
                  <a:cubicBezTo>
                    <a:pt x="1242" y="403"/>
                    <a:pt x="1360" y="458"/>
                    <a:pt x="1479" y="576"/>
                  </a:cubicBezTo>
                  <a:lnTo>
                    <a:pt x="1508" y="609"/>
                  </a:lnTo>
                  <a:cubicBezTo>
                    <a:pt x="1743" y="844"/>
                    <a:pt x="1734" y="1075"/>
                    <a:pt x="1537" y="1267"/>
                  </a:cubicBezTo>
                  <a:lnTo>
                    <a:pt x="1210" y="1598"/>
                  </a:lnTo>
                  <a:lnTo>
                    <a:pt x="490" y="878"/>
                  </a:lnTo>
                  <a:lnTo>
                    <a:pt x="821" y="552"/>
                  </a:lnTo>
                  <a:cubicBezTo>
                    <a:pt x="918" y="455"/>
                    <a:pt x="1022" y="403"/>
                    <a:pt x="1130" y="403"/>
                  </a:cubicBezTo>
                  <a:close/>
                  <a:moveTo>
                    <a:pt x="1167" y="1"/>
                  </a:moveTo>
                  <a:cubicBezTo>
                    <a:pt x="956" y="1"/>
                    <a:pt x="760" y="109"/>
                    <a:pt x="586" y="283"/>
                  </a:cubicBezTo>
                  <a:lnTo>
                    <a:pt x="68" y="796"/>
                  </a:lnTo>
                  <a:cubicBezTo>
                    <a:pt x="5" y="849"/>
                    <a:pt x="1" y="936"/>
                    <a:pt x="49" y="998"/>
                  </a:cubicBezTo>
                  <a:lnTo>
                    <a:pt x="1801" y="2745"/>
                  </a:lnTo>
                  <a:cubicBezTo>
                    <a:pt x="1823" y="2767"/>
                    <a:pt x="1849" y="2777"/>
                    <a:pt x="1878" y="2777"/>
                  </a:cubicBezTo>
                  <a:cubicBezTo>
                    <a:pt x="1930" y="2777"/>
                    <a:pt x="1989" y="2744"/>
                    <a:pt x="2036" y="2697"/>
                  </a:cubicBezTo>
                  <a:cubicBezTo>
                    <a:pt x="2108" y="2625"/>
                    <a:pt x="2142" y="2524"/>
                    <a:pt x="2084" y="2467"/>
                  </a:cubicBezTo>
                  <a:lnTo>
                    <a:pt x="1426" y="1814"/>
                  </a:lnTo>
                  <a:lnTo>
                    <a:pt x="1758" y="1483"/>
                  </a:lnTo>
                  <a:cubicBezTo>
                    <a:pt x="2089" y="1152"/>
                    <a:pt x="2190" y="729"/>
                    <a:pt x="1767" y="302"/>
                  </a:cubicBezTo>
                  <a:lnTo>
                    <a:pt x="1748" y="283"/>
                  </a:lnTo>
                  <a:cubicBezTo>
                    <a:pt x="1548" y="85"/>
                    <a:pt x="1352" y="1"/>
                    <a:pt x="116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8" name="Google Shape;25288;p76"/>
            <p:cNvSpPr/>
            <p:nvPr/>
          </p:nvSpPr>
          <p:spPr>
            <a:xfrm>
              <a:off x="5223660" y="2893473"/>
              <a:ext cx="365551" cy="363271"/>
            </a:xfrm>
            <a:custGeom>
              <a:rect b="b" l="l" r="r" t="t"/>
              <a:pathLst>
                <a:path extrusionOk="0" h="13864" w="13951">
                  <a:moveTo>
                    <a:pt x="8738" y="407"/>
                  </a:moveTo>
                  <a:cubicBezTo>
                    <a:pt x="8742" y="407"/>
                    <a:pt x="8747" y="409"/>
                    <a:pt x="8752" y="411"/>
                  </a:cubicBezTo>
                  <a:lnTo>
                    <a:pt x="8973" y="637"/>
                  </a:lnTo>
                  <a:cubicBezTo>
                    <a:pt x="8982" y="642"/>
                    <a:pt x="8982" y="651"/>
                    <a:pt x="8973" y="661"/>
                  </a:cubicBezTo>
                  <a:cubicBezTo>
                    <a:pt x="8675" y="1213"/>
                    <a:pt x="9112" y="1810"/>
                    <a:pt x="9651" y="1810"/>
                  </a:cubicBezTo>
                  <a:cubicBezTo>
                    <a:pt x="9773" y="1810"/>
                    <a:pt x="9899" y="1780"/>
                    <a:pt x="10024" y="1712"/>
                  </a:cubicBezTo>
                  <a:cubicBezTo>
                    <a:pt x="10029" y="1710"/>
                    <a:pt x="10033" y="1708"/>
                    <a:pt x="10038" y="1708"/>
                  </a:cubicBezTo>
                  <a:cubicBezTo>
                    <a:pt x="10043" y="1708"/>
                    <a:pt x="10048" y="1710"/>
                    <a:pt x="10053" y="1712"/>
                  </a:cubicBezTo>
                  <a:lnTo>
                    <a:pt x="10590" y="2250"/>
                  </a:lnTo>
                  <a:cubicBezTo>
                    <a:pt x="10595" y="2259"/>
                    <a:pt x="10595" y="2269"/>
                    <a:pt x="10590" y="2274"/>
                  </a:cubicBezTo>
                  <a:cubicBezTo>
                    <a:pt x="10289" y="2829"/>
                    <a:pt x="10728" y="3424"/>
                    <a:pt x="11267" y="3424"/>
                  </a:cubicBezTo>
                  <a:cubicBezTo>
                    <a:pt x="11389" y="3424"/>
                    <a:pt x="11517" y="3393"/>
                    <a:pt x="11642" y="3325"/>
                  </a:cubicBezTo>
                  <a:cubicBezTo>
                    <a:pt x="11644" y="3322"/>
                    <a:pt x="11648" y="3321"/>
                    <a:pt x="11652" y="3321"/>
                  </a:cubicBezTo>
                  <a:cubicBezTo>
                    <a:pt x="11656" y="3321"/>
                    <a:pt x="11661" y="3322"/>
                    <a:pt x="11666" y="3325"/>
                  </a:cubicBezTo>
                  <a:lnTo>
                    <a:pt x="12208" y="3867"/>
                  </a:lnTo>
                  <a:cubicBezTo>
                    <a:pt x="12213" y="3872"/>
                    <a:pt x="12213" y="3882"/>
                    <a:pt x="12208" y="3891"/>
                  </a:cubicBezTo>
                  <a:cubicBezTo>
                    <a:pt x="11917" y="4442"/>
                    <a:pt x="12352" y="5029"/>
                    <a:pt x="12888" y="5029"/>
                  </a:cubicBezTo>
                  <a:cubicBezTo>
                    <a:pt x="13006" y="5029"/>
                    <a:pt x="13129" y="5001"/>
                    <a:pt x="13250" y="4938"/>
                  </a:cubicBezTo>
                  <a:cubicBezTo>
                    <a:pt x="13254" y="4935"/>
                    <a:pt x="13259" y="4934"/>
                    <a:pt x="13263" y="4934"/>
                  </a:cubicBezTo>
                  <a:cubicBezTo>
                    <a:pt x="13268" y="4934"/>
                    <a:pt x="13271" y="4935"/>
                    <a:pt x="13274" y="4938"/>
                  </a:cubicBezTo>
                  <a:lnTo>
                    <a:pt x="13499" y="5163"/>
                  </a:lnTo>
                  <a:cubicBezTo>
                    <a:pt x="13504" y="5168"/>
                    <a:pt x="13504" y="5178"/>
                    <a:pt x="13499" y="5187"/>
                  </a:cubicBezTo>
                  <a:lnTo>
                    <a:pt x="12275" y="6411"/>
                  </a:lnTo>
                  <a:lnTo>
                    <a:pt x="11910" y="6042"/>
                  </a:lnTo>
                  <a:cubicBezTo>
                    <a:pt x="11866" y="5997"/>
                    <a:pt x="11816" y="5978"/>
                    <a:pt x="11768" y="5978"/>
                  </a:cubicBezTo>
                  <a:cubicBezTo>
                    <a:pt x="11610" y="5978"/>
                    <a:pt x="11475" y="6182"/>
                    <a:pt x="11622" y="6330"/>
                  </a:cubicBezTo>
                  <a:lnTo>
                    <a:pt x="11992" y="6695"/>
                  </a:lnTo>
                  <a:lnTo>
                    <a:pt x="5224" y="13458"/>
                  </a:lnTo>
                  <a:cubicBezTo>
                    <a:pt x="5221" y="13461"/>
                    <a:pt x="5218" y="13462"/>
                    <a:pt x="5214" y="13462"/>
                  </a:cubicBezTo>
                  <a:cubicBezTo>
                    <a:pt x="5210" y="13462"/>
                    <a:pt x="5207" y="13461"/>
                    <a:pt x="5204" y="13458"/>
                  </a:cubicBezTo>
                  <a:lnTo>
                    <a:pt x="4979" y="13232"/>
                  </a:lnTo>
                  <a:cubicBezTo>
                    <a:pt x="4974" y="13228"/>
                    <a:pt x="4974" y="13218"/>
                    <a:pt x="4979" y="13208"/>
                  </a:cubicBezTo>
                  <a:cubicBezTo>
                    <a:pt x="5256" y="12692"/>
                    <a:pt x="4881" y="12071"/>
                    <a:pt x="4299" y="12071"/>
                  </a:cubicBezTo>
                  <a:cubicBezTo>
                    <a:pt x="4297" y="12071"/>
                    <a:pt x="4295" y="12071"/>
                    <a:pt x="4292" y="12071"/>
                  </a:cubicBezTo>
                  <a:cubicBezTo>
                    <a:pt x="4163" y="12071"/>
                    <a:pt x="4038" y="12100"/>
                    <a:pt x="3928" y="12157"/>
                  </a:cubicBezTo>
                  <a:cubicBezTo>
                    <a:pt x="3925" y="12162"/>
                    <a:pt x="3922" y="12164"/>
                    <a:pt x="3917" y="12164"/>
                  </a:cubicBezTo>
                  <a:cubicBezTo>
                    <a:pt x="3913" y="12164"/>
                    <a:pt x="3908" y="12162"/>
                    <a:pt x="3904" y="12157"/>
                  </a:cubicBezTo>
                  <a:lnTo>
                    <a:pt x="3366" y="11620"/>
                  </a:lnTo>
                  <a:cubicBezTo>
                    <a:pt x="3361" y="11610"/>
                    <a:pt x="3361" y="11605"/>
                    <a:pt x="3366" y="11596"/>
                  </a:cubicBezTo>
                  <a:cubicBezTo>
                    <a:pt x="3660" y="11042"/>
                    <a:pt x="3222" y="10450"/>
                    <a:pt x="2683" y="10450"/>
                  </a:cubicBezTo>
                  <a:cubicBezTo>
                    <a:pt x="2563" y="10450"/>
                    <a:pt x="2438" y="10479"/>
                    <a:pt x="2315" y="10544"/>
                  </a:cubicBezTo>
                  <a:cubicBezTo>
                    <a:pt x="2312" y="10549"/>
                    <a:pt x="2309" y="10552"/>
                    <a:pt x="2304" y="10552"/>
                  </a:cubicBezTo>
                  <a:cubicBezTo>
                    <a:pt x="2300" y="10552"/>
                    <a:pt x="2295" y="10549"/>
                    <a:pt x="2291" y="10544"/>
                  </a:cubicBezTo>
                  <a:lnTo>
                    <a:pt x="1753" y="10007"/>
                  </a:lnTo>
                  <a:cubicBezTo>
                    <a:pt x="1748" y="9997"/>
                    <a:pt x="1748" y="9992"/>
                    <a:pt x="1753" y="9983"/>
                  </a:cubicBezTo>
                  <a:cubicBezTo>
                    <a:pt x="2048" y="9429"/>
                    <a:pt x="1610" y="8837"/>
                    <a:pt x="1070" y="8837"/>
                  </a:cubicBezTo>
                  <a:cubicBezTo>
                    <a:pt x="950" y="8837"/>
                    <a:pt x="825" y="8866"/>
                    <a:pt x="702" y="8931"/>
                  </a:cubicBezTo>
                  <a:cubicBezTo>
                    <a:pt x="699" y="8936"/>
                    <a:pt x="696" y="8939"/>
                    <a:pt x="692" y="8939"/>
                  </a:cubicBezTo>
                  <a:cubicBezTo>
                    <a:pt x="687" y="8939"/>
                    <a:pt x="683" y="8936"/>
                    <a:pt x="678" y="8931"/>
                  </a:cubicBezTo>
                  <a:lnTo>
                    <a:pt x="452" y="8711"/>
                  </a:lnTo>
                  <a:cubicBezTo>
                    <a:pt x="447" y="8701"/>
                    <a:pt x="447" y="8691"/>
                    <a:pt x="452" y="8687"/>
                  </a:cubicBezTo>
                  <a:lnTo>
                    <a:pt x="7221" y="1918"/>
                  </a:lnTo>
                  <a:lnTo>
                    <a:pt x="7605" y="2307"/>
                  </a:lnTo>
                  <a:cubicBezTo>
                    <a:pt x="7649" y="2352"/>
                    <a:pt x="7699" y="2371"/>
                    <a:pt x="7747" y="2371"/>
                  </a:cubicBezTo>
                  <a:cubicBezTo>
                    <a:pt x="7904" y="2371"/>
                    <a:pt x="8040" y="2167"/>
                    <a:pt x="7893" y="2019"/>
                  </a:cubicBezTo>
                  <a:lnTo>
                    <a:pt x="7504" y="1635"/>
                  </a:lnTo>
                  <a:lnTo>
                    <a:pt x="8728" y="411"/>
                  </a:lnTo>
                  <a:cubicBezTo>
                    <a:pt x="8730" y="409"/>
                    <a:pt x="8734" y="407"/>
                    <a:pt x="8738" y="407"/>
                  </a:cubicBezTo>
                  <a:close/>
                  <a:moveTo>
                    <a:pt x="8734" y="1"/>
                  </a:moveTo>
                  <a:cubicBezTo>
                    <a:pt x="8627" y="1"/>
                    <a:pt x="8519" y="41"/>
                    <a:pt x="8435" y="123"/>
                  </a:cubicBezTo>
                  <a:lnTo>
                    <a:pt x="164" y="8399"/>
                  </a:lnTo>
                  <a:cubicBezTo>
                    <a:pt x="1" y="8562"/>
                    <a:pt x="1" y="8826"/>
                    <a:pt x="164" y="8994"/>
                  </a:cubicBezTo>
                  <a:lnTo>
                    <a:pt x="390" y="9220"/>
                  </a:lnTo>
                  <a:cubicBezTo>
                    <a:pt x="471" y="9298"/>
                    <a:pt x="578" y="9340"/>
                    <a:pt x="686" y="9340"/>
                  </a:cubicBezTo>
                  <a:cubicBezTo>
                    <a:pt x="755" y="9340"/>
                    <a:pt x="825" y="9322"/>
                    <a:pt x="889" y="9287"/>
                  </a:cubicBezTo>
                  <a:cubicBezTo>
                    <a:pt x="949" y="9255"/>
                    <a:pt x="1009" y="9241"/>
                    <a:pt x="1067" y="9241"/>
                  </a:cubicBezTo>
                  <a:cubicBezTo>
                    <a:pt x="1326" y="9241"/>
                    <a:pt x="1534" y="9524"/>
                    <a:pt x="1393" y="9791"/>
                  </a:cubicBezTo>
                  <a:cubicBezTo>
                    <a:pt x="1302" y="9954"/>
                    <a:pt x="1331" y="10156"/>
                    <a:pt x="1460" y="10290"/>
                  </a:cubicBezTo>
                  <a:lnTo>
                    <a:pt x="2003" y="10832"/>
                  </a:lnTo>
                  <a:cubicBezTo>
                    <a:pt x="2084" y="10911"/>
                    <a:pt x="2191" y="10953"/>
                    <a:pt x="2298" y="10953"/>
                  </a:cubicBezTo>
                  <a:cubicBezTo>
                    <a:pt x="2368" y="10953"/>
                    <a:pt x="2438" y="10935"/>
                    <a:pt x="2502" y="10900"/>
                  </a:cubicBezTo>
                  <a:cubicBezTo>
                    <a:pt x="2561" y="10868"/>
                    <a:pt x="2622" y="10854"/>
                    <a:pt x="2680" y="10854"/>
                  </a:cubicBezTo>
                  <a:cubicBezTo>
                    <a:pt x="2939" y="10854"/>
                    <a:pt x="3147" y="11137"/>
                    <a:pt x="3006" y="11404"/>
                  </a:cubicBezTo>
                  <a:cubicBezTo>
                    <a:pt x="2915" y="11567"/>
                    <a:pt x="2943" y="11768"/>
                    <a:pt x="3073" y="11903"/>
                  </a:cubicBezTo>
                  <a:lnTo>
                    <a:pt x="3616" y="12445"/>
                  </a:lnTo>
                  <a:cubicBezTo>
                    <a:pt x="3697" y="12524"/>
                    <a:pt x="3804" y="12566"/>
                    <a:pt x="3911" y="12566"/>
                  </a:cubicBezTo>
                  <a:cubicBezTo>
                    <a:pt x="3981" y="12566"/>
                    <a:pt x="4051" y="12548"/>
                    <a:pt x="4115" y="12512"/>
                  </a:cubicBezTo>
                  <a:cubicBezTo>
                    <a:pt x="4174" y="12481"/>
                    <a:pt x="4235" y="12467"/>
                    <a:pt x="4293" y="12467"/>
                  </a:cubicBezTo>
                  <a:cubicBezTo>
                    <a:pt x="4552" y="12467"/>
                    <a:pt x="4760" y="12749"/>
                    <a:pt x="4619" y="13012"/>
                  </a:cubicBezTo>
                  <a:cubicBezTo>
                    <a:pt x="4528" y="13180"/>
                    <a:pt x="4556" y="13381"/>
                    <a:pt x="4686" y="13516"/>
                  </a:cubicBezTo>
                  <a:lnTo>
                    <a:pt x="4912" y="13741"/>
                  </a:lnTo>
                  <a:cubicBezTo>
                    <a:pt x="4993" y="13823"/>
                    <a:pt x="5101" y="13864"/>
                    <a:pt x="5209" y="13864"/>
                  </a:cubicBezTo>
                  <a:cubicBezTo>
                    <a:pt x="5317" y="13864"/>
                    <a:pt x="5425" y="13823"/>
                    <a:pt x="5507" y="13741"/>
                  </a:cubicBezTo>
                  <a:lnTo>
                    <a:pt x="13787" y="5471"/>
                  </a:lnTo>
                  <a:cubicBezTo>
                    <a:pt x="13950" y="5307"/>
                    <a:pt x="13950" y="5043"/>
                    <a:pt x="13787" y="4880"/>
                  </a:cubicBezTo>
                  <a:lnTo>
                    <a:pt x="13562" y="4654"/>
                  </a:lnTo>
                  <a:cubicBezTo>
                    <a:pt x="13480" y="4572"/>
                    <a:pt x="13371" y="4530"/>
                    <a:pt x="13261" y="4530"/>
                  </a:cubicBezTo>
                  <a:cubicBezTo>
                    <a:pt x="13191" y="4530"/>
                    <a:pt x="13121" y="4547"/>
                    <a:pt x="13058" y="4582"/>
                  </a:cubicBezTo>
                  <a:cubicBezTo>
                    <a:pt x="12997" y="4615"/>
                    <a:pt x="12936" y="4630"/>
                    <a:pt x="12878" y="4630"/>
                  </a:cubicBezTo>
                  <a:cubicBezTo>
                    <a:pt x="12620" y="4630"/>
                    <a:pt x="12413" y="4345"/>
                    <a:pt x="12554" y="4083"/>
                  </a:cubicBezTo>
                  <a:cubicBezTo>
                    <a:pt x="12650" y="3920"/>
                    <a:pt x="12621" y="3714"/>
                    <a:pt x="12486" y="3579"/>
                  </a:cubicBezTo>
                  <a:lnTo>
                    <a:pt x="11944" y="3037"/>
                  </a:lnTo>
                  <a:cubicBezTo>
                    <a:pt x="11865" y="2958"/>
                    <a:pt x="11758" y="2917"/>
                    <a:pt x="11648" y="2917"/>
                  </a:cubicBezTo>
                  <a:cubicBezTo>
                    <a:pt x="11578" y="2917"/>
                    <a:pt x="11506" y="2934"/>
                    <a:pt x="11440" y="2970"/>
                  </a:cubicBezTo>
                  <a:cubicBezTo>
                    <a:pt x="11381" y="3001"/>
                    <a:pt x="11321" y="3015"/>
                    <a:pt x="11264" y="3015"/>
                  </a:cubicBezTo>
                  <a:cubicBezTo>
                    <a:pt x="11008" y="3015"/>
                    <a:pt x="10799" y="2733"/>
                    <a:pt x="10941" y="2470"/>
                  </a:cubicBezTo>
                  <a:cubicBezTo>
                    <a:pt x="11032" y="2302"/>
                    <a:pt x="11003" y="2096"/>
                    <a:pt x="10869" y="1966"/>
                  </a:cubicBezTo>
                  <a:lnTo>
                    <a:pt x="10331" y="1424"/>
                  </a:lnTo>
                  <a:cubicBezTo>
                    <a:pt x="10250" y="1343"/>
                    <a:pt x="10143" y="1300"/>
                    <a:pt x="10034" y="1300"/>
                  </a:cubicBezTo>
                  <a:cubicBezTo>
                    <a:pt x="9963" y="1300"/>
                    <a:pt x="9892" y="1319"/>
                    <a:pt x="9827" y="1357"/>
                  </a:cubicBezTo>
                  <a:cubicBezTo>
                    <a:pt x="9768" y="1388"/>
                    <a:pt x="9708" y="1402"/>
                    <a:pt x="9651" y="1402"/>
                  </a:cubicBezTo>
                  <a:cubicBezTo>
                    <a:pt x="9393" y="1402"/>
                    <a:pt x="9182" y="1120"/>
                    <a:pt x="9323" y="853"/>
                  </a:cubicBezTo>
                  <a:cubicBezTo>
                    <a:pt x="9419" y="690"/>
                    <a:pt x="9390" y="483"/>
                    <a:pt x="9256" y="349"/>
                  </a:cubicBezTo>
                  <a:lnTo>
                    <a:pt x="9030" y="123"/>
                  </a:lnTo>
                  <a:cubicBezTo>
                    <a:pt x="8949" y="41"/>
                    <a:pt x="8842" y="1"/>
                    <a:pt x="873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9" name="Google Shape;25289;p76"/>
            <p:cNvSpPr/>
            <p:nvPr/>
          </p:nvSpPr>
          <p:spPr>
            <a:xfrm>
              <a:off x="5326478" y="3029857"/>
              <a:ext cx="181348" cy="178491"/>
            </a:xfrm>
            <a:custGeom>
              <a:rect b="b" l="l" r="r" t="t"/>
              <a:pathLst>
                <a:path extrusionOk="0" h="6812" w="6921">
                  <a:moveTo>
                    <a:pt x="5264" y="1"/>
                  </a:moveTo>
                  <a:cubicBezTo>
                    <a:pt x="5109" y="1"/>
                    <a:pt x="4973" y="205"/>
                    <a:pt x="5121" y="352"/>
                  </a:cubicBezTo>
                  <a:lnTo>
                    <a:pt x="6431" y="1662"/>
                  </a:lnTo>
                  <a:lnTo>
                    <a:pt x="1746" y="6352"/>
                  </a:lnTo>
                  <a:lnTo>
                    <a:pt x="431" y="5037"/>
                  </a:lnTo>
                  <a:cubicBezTo>
                    <a:pt x="386" y="4992"/>
                    <a:pt x="337" y="4974"/>
                    <a:pt x="289" y="4974"/>
                  </a:cubicBezTo>
                  <a:cubicBezTo>
                    <a:pt x="133" y="4974"/>
                    <a:pt x="0" y="5178"/>
                    <a:pt x="148" y="5325"/>
                  </a:cubicBezTo>
                  <a:lnTo>
                    <a:pt x="1559" y="6736"/>
                  </a:lnTo>
                  <a:cubicBezTo>
                    <a:pt x="1609" y="6787"/>
                    <a:pt x="1676" y="6812"/>
                    <a:pt x="1744" y="6812"/>
                  </a:cubicBezTo>
                  <a:cubicBezTo>
                    <a:pt x="1811" y="6812"/>
                    <a:pt x="1878" y="6787"/>
                    <a:pt x="1928" y="6736"/>
                  </a:cubicBezTo>
                  <a:lnTo>
                    <a:pt x="6820" y="1850"/>
                  </a:lnTo>
                  <a:cubicBezTo>
                    <a:pt x="6921" y="1744"/>
                    <a:pt x="6921" y="1581"/>
                    <a:pt x="6820" y="1475"/>
                  </a:cubicBezTo>
                  <a:lnTo>
                    <a:pt x="5404" y="64"/>
                  </a:lnTo>
                  <a:cubicBezTo>
                    <a:pt x="5360" y="19"/>
                    <a:pt x="5311" y="1"/>
                    <a:pt x="5264"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0" name="Google Shape;25290;p76"/>
            <p:cNvSpPr/>
            <p:nvPr/>
          </p:nvSpPr>
          <p:spPr>
            <a:xfrm>
              <a:off x="5272475" y="2974360"/>
              <a:ext cx="181636" cy="178832"/>
            </a:xfrm>
            <a:custGeom>
              <a:rect b="b" l="l" r="r" t="t"/>
              <a:pathLst>
                <a:path extrusionOk="0" h="6825" w="6932">
                  <a:moveTo>
                    <a:pt x="5177" y="0"/>
                  </a:moveTo>
                  <a:cubicBezTo>
                    <a:pt x="5110" y="0"/>
                    <a:pt x="5043" y="27"/>
                    <a:pt x="4993" y="79"/>
                  </a:cubicBezTo>
                  <a:lnTo>
                    <a:pt x="101" y="4966"/>
                  </a:lnTo>
                  <a:cubicBezTo>
                    <a:pt x="0" y="5067"/>
                    <a:pt x="0" y="5235"/>
                    <a:pt x="101" y="5340"/>
                  </a:cubicBezTo>
                  <a:lnTo>
                    <a:pt x="1527" y="6761"/>
                  </a:lnTo>
                  <a:cubicBezTo>
                    <a:pt x="1570" y="6806"/>
                    <a:pt x="1620" y="6825"/>
                    <a:pt x="1667" y="6825"/>
                  </a:cubicBezTo>
                  <a:cubicBezTo>
                    <a:pt x="1822" y="6825"/>
                    <a:pt x="1957" y="6622"/>
                    <a:pt x="1810" y="6478"/>
                  </a:cubicBezTo>
                  <a:lnTo>
                    <a:pt x="490" y="5153"/>
                  </a:lnTo>
                  <a:lnTo>
                    <a:pt x="5175" y="463"/>
                  </a:lnTo>
                  <a:lnTo>
                    <a:pt x="6500" y="1788"/>
                  </a:lnTo>
                  <a:cubicBezTo>
                    <a:pt x="6544" y="1832"/>
                    <a:pt x="6593" y="1850"/>
                    <a:pt x="6641" y="1850"/>
                  </a:cubicBezTo>
                  <a:cubicBezTo>
                    <a:pt x="6798" y="1850"/>
                    <a:pt x="6932" y="1648"/>
                    <a:pt x="6788" y="1500"/>
                  </a:cubicBezTo>
                  <a:lnTo>
                    <a:pt x="5362" y="79"/>
                  </a:lnTo>
                  <a:cubicBezTo>
                    <a:pt x="5312" y="27"/>
                    <a:pt x="5245" y="0"/>
                    <a:pt x="517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1" name="Google Shape;25291;p76"/>
            <p:cNvSpPr/>
            <p:nvPr/>
          </p:nvSpPr>
          <p:spPr>
            <a:xfrm>
              <a:off x="5495144" y="3020922"/>
              <a:ext cx="26622" cy="22167"/>
            </a:xfrm>
            <a:custGeom>
              <a:rect b="b" l="l" r="r" t="t"/>
              <a:pathLst>
                <a:path extrusionOk="0" h="846" w="1016">
                  <a:moveTo>
                    <a:pt x="292" y="0"/>
                  </a:moveTo>
                  <a:cubicBezTo>
                    <a:pt x="135" y="0"/>
                    <a:pt x="1" y="200"/>
                    <a:pt x="148" y="347"/>
                  </a:cubicBezTo>
                  <a:lnTo>
                    <a:pt x="580" y="784"/>
                  </a:lnTo>
                  <a:cubicBezTo>
                    <a:pt x="624" y="827"/>
                    <a:pt x="673" y="845"/>
                    <a:pt x="721" y="845"/>
                  </a:cubicBezTo>
                  <a:cubicBezTo>
                    <a:pt x="879" y="845"/>
                    <a:pt x="1015" y="644"/>
                    <a:pt x="868" y="496"/>
                  </a:cubicBezTo>
                  <a:lnTo>
                    <a:pt x="436" y="64"/>
                  </a:lnTo>
                  <a:cubicBezTo>
                    <a:pt x="391" y="19"/>
                    <a:pt x="340" y="0"/>
                    <a:pt x="292"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2" name="Google Shape;25292;p76"/>
            <p:cNvSpPr/>
            <p:nvPr/>
          </p:nvSpPr>
          <p:spPr>
            <a:xfrm>
              <a:off x="5465980" y="2991733"/>
              <a:ext cx="26360" cy="21931"/>
            </a:xfrm>
            <a:custGeom>
              <a:rect b="b" l="l" r="r" t="t"/>
              <a:pathLst>
                <a:path extrusionOk="0" h="837" w="1006">
                  <a:moveTo>
                    <a:pt x="291" y="0"/>
                  </a:moveTo>
                  <a:cubicBezTo>
                    <a:pt x="134" y="0"/>
                    <a:pt x="0" y="201"/>
                    <a:pt x="147" y="348"/>
                  </a:cubicBezTo>
                  <a:lnTo>
                    <a:pt x="574" y="775"/>
                  </a:lnTo>
                  <a:cubicBezTo>
                    <a:pt x="617" y="818"/>
                    <a:pt x="666" y="836"/>
                    <a:pt x="713" y="836"/>
                  </a:cubicBezTo>
                  <a:cubicBezTo>
                    <a:pt x="869" y="836"/>
                    <a:pt x="1005" y="635"/>
                    <a:pt x="857" y="487"/>
                  </a:cubicBezTo>
                  <a:lnTo>
                    <a:pt x="435" y="64"/>
                  </a:lnTo>
                  <a:cubicBezTo>
                    <a:pt x="390" y="19"/>
                    <a:pt x="340" y="0"/>
                    <a:pt x="29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3" name="Google Shape;25293;p76"/>
            <p:cNvSpPr/>
            <p:nvPr/>
          </p:nvSpPr>
          <p:spPr>
            <a:xfrm>
              <a:off x="5436791" y="2962543"/>
              <a:ext cx="26596" cy="22115"/>
            </a:xfrm>
            <a:custGeom>
              <a:rect b="b" l="l" r="r" t="t"/>
              <a:pathLst>
                <a:path extrusionOk="0" h="844" w="1015">
                  <a:moveTo>
                    <a:pt x="292" y="1"/>
                  </a:moveTo>
                  <a:cubicBezTo>
                    <a:pt x="135" y="1"/>
                    <a:pt x="0" y="201"/>
                    <a:pt x="147" y="348"/>
                  </a:cubicBezTo>
                  <a:lnTo>
                    <a:pt x="579" y="780"/>
                  </a:lnTo>
                  <a:cubicBezTo>
                    <a:pt x="624" y="825"/>
                    <a:pt x="674" y="843"/>
                    <a:pt x="722" y="843"/>
                  </a:cubicBezTo>
                  <a:cubicBezTo>
                    <a:pt x="879" y="843"/>
                    <a:pt x="1015" y="640"/>
                    <a:pt x="867" y="497"/>
                  </a:cubicBezTo>
                  <a:lnTo>
                    <a:pt x="435" y="65"/>
                  </a:lnTo>
                  <a:cubicBezTo>
                    <a:pt x="390" y="20"/>
                    <a:pt x="340" y="1"/>
                    <a:pt x="29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294" name="Google Shape;25294;p76"/>
          <p:cNvGrpSpPr/>
          <p:nvPr/>
        </p:nvGrpSpPr>
        <p:grpSpPr>
          <a:xfrm>
            <a:off x="4864057" y="2893421"/>
            <a:ext cx="166700" cy="363271"/>
            <a:chOff x="4864057" y="2893421"/>
            <a:chExt cx="166700" cy="363271"/>
          </a:xfrm>
        </p:grpSpPr>
        <p:sp>
          <p:nvSpPr>
            <p:cNvPr id="25295" name="Google Shape;25295;p76"/>
            <p:cNvSpPr/>
            <p:nvPr/>
          </p:nvSpPr>
          <p:spPr>
            <a:xfrm>
              <a:off x="4864057" y="3055562"/>
              <a:ext cx="166700" cy="195968"/>
            </a:xfrm>
            <a:custGeom>
              <a:rect b="b" l="l" r="r" t="t"/>
              <a:pathLst>
                <a:path extrusionOk="0" h="7479" w="6362">
                  <a:moveTo>
                    <a:pt x="1054" y="1"/>
                  </a:moveTo>
                  <a:cubicBezTo>
                    <a:pt x="666" y="1"/>
                    <a:pt x="579" y="995"/>
                    <a:pt x="1340" y="2563"/>
                  </a:cubicBezTo>
                  <a:cubicBezTo>
                    <a:pt x="1667" y="3264"/>
                    <a:pt x="1345" y="3206"/>
                    <a:pt x="678" y="4147"/>
                  </a:cubicBezTo>
                  <a:cubicBezTo>
                    <a:pt x="1" y="5098"/>
                    <a:pt x="399" y="7349"/>
                    <a:pt x="2848" y="7474"/>
                  </a:cubicBezTo>
                  <a:cubicBezTo>
                    <a:pt x="2924" y="7479"/>
                    <a:pt x="3068" y="7479"/>
                    <a:pt x="3145" y="7479"/>
                  </a:cubicBezTo>
                  <a:cubicBezTo>
                    <a:pt x="3227" y="7479"/>
                    <a:pt x="3352" y="7479"/>
                    <a:pt x="3428" y="7474"/>
                  </a:cubicBezTo>
                  <a:cubicBezTo>
                    <a:pt x="5876" y="7349"/>
                    <a:pt x="6361" y="5040"/>
                    <a:pt x="5622" y="4147"/>
                  </a:cubicBezTo>
                  <a:cubicBezTo>
                    <a:pt x="5084" y="3523"/>
                    <a:pt x="4811" y="3341"/>
                    <a:pt x="4806" y="3029"/>
                  </a:cubicBezTo>
                  <a:cubicBezTo>
                    <a:pt x="4801" y="2837"/>
                    <a:pt x="5800" y="1637"/>
                    <a:pt x="5430" y="984"/>
                  </a:cubicBezTo>
                  <a:cubicBezTo>
                    <a:pt x="5397" y="926"/>
                    <a:pt x="5357" y="901"/>
                    <a:pt x="5309" y="901"/>
                  </a:cubicBezTo>
                  <a:cubicBezTo>
                    <a:pt x="5012" y="901"/>
                    <a:pt x="4449" y="1850"/>
                    <a:pt x="3928" y="1850"/>
                  </a:cubicBezTo>
                  <a:cubicBezTo>
                    <a:pt x="3740" y="1850"/>
                    <a:pt x="3557" y="1727"/>
                    <a:pt x="3395" y="1392"/>
                  </a:cubicBezTo>
                  <a:lnTo>
                    <a:pt x="3395" y="1176"/>
                  </a:lnTo>
                  <a:lnTo>
                    <a:pt x="2723" y="1176"/>
                  </a:lnTo>
                  <a:cubicBezTo>
                    <a:pt x="1561" y="1176"/>
                    <a:pt x="1643" y="105"/>
                    <a:pt x="1095" y="5"/>
                  </a:cubicBezTo>
                  <a:cubicBezTo>
                    <a:pt x="1081" y="2"/>
                    <a:pt x="1067" y="1"/>
                    <a:pt x="1054" y="1"/>
                  </a:cubicBezTo>
                  <a:close/>
                </a:path>
              </a:pathLst>
            </a:custGeom>
            <a:solidFill>
              <a:srgbClr val="C9D4D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6" name="Google Shape;25296;p76"/>
            <p:cNvSpPr/>
            <p:nvPr/>
          </p:nvSpPr>
          <p:spPr>
            <a:xfrm>
              <a:off x="4927964" y="3080585"/>
              <a:ext cx="102792" cy="170945"/>
            </a:xfrm>
            <a:custGeom>
              <a:rect b="b" l="l" r="r" t="t"/>
              <a:pathLst>
                <a:path extrusionOk="0" h="6524" w="3923">
                  <a:moveTo>
                    <a:pt x="2972" y="0"/>
                  </a:moveTo>
                  <a:cubicBezTo>
                    <a:pt x="2972" y="1013"/>
                    <a:pt x="965" y="1738"/>
                    <a:pt x="965" y="2223"/>
                  </a:cubicBezTo>
                  <a:cubicBezTo>
                    <a:pt x="965" y="2530"/>
                    <a:pt x="1249" y="2568"/>
                    <a:pt x="1786" y="3187"/>
                  </a:cubicBezTo>
                  <a:cubicBezTo>
                    <a:pt x="2477" y="4037"/>
                    <a:pt x="2093" y="6130"/>
                    <a:pt x="0" y="6476"/>
                  </a:cubicBezTo>
                  <a:cubicBezTo>
                    <a:pt x="135" y="6495"/>
                    <a:pt x="274" y="6509"/>
                    <a:pt x="409" y="6519"/>
                  </a:cubicBezTo>
                  <a:cubicBezTo>
                    <a:pt x="485" y="6524"/>
                    <a:pt x="634" y="6524"/>
                    <a:pt x="711" y="6524"/>
                  </a:cubicBezTo>
                  <a:cubicBezTo>
                    <a:pt x="788" y="6524"/>
                    <a:pt x="913" y="6524"/>
                    <a:pt x="989" y="6519"/>
                  </a:cubicBezTo>
                  <a:cubicBezTo>
                    <a:pt x="3437" y="6394"/>
                    <a:pt x="3922" y="4085"/>
                    <a:pt x="3183" y="3192"/>
                  </a:cubicBezTo>
                  <a:cubicBezTo>
                    <a:pt x="2645" y="2568"/>
                    <a:pt x="2372" y="2386"/>
                    <a:pt x="2367" y="2074"/>
                  </a:cubicBezTo>
                  <a:cubicBezTo>
                    <a:pt x="2362" y="1882"/>
                    <a:pt x="3361" y="682"/>
                    <a:pt x="2991" y="29"/>
                  </a:cubicBezTo>
                  <a:cubicBezTo>
                    <a:pt x="2986" y="19"/>
                    <a:pt x="2977" y="10"/>
                    <a:pt x="2972"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7" name="Google Shape;25297;p76"/>
            <p:cNvSpPr/>
            <p:nvPr/>
          </p:nvSpPr>
          <p:spPr>
            <a:xfrm>
              <a:off x="4934384" y="2961207"/>
              <a:ext cx="25181" cy="157634"/>
            </a:xfrm>
            <a:custGeom>
              <a:rect b="b" l="l" r="r" t="t"/>
              <a:pathLst>
                <a:path extrusionOk="0" h="6016" w="961">
                  <a:moveTo>
                    <a:pt x="202" y="1"/>
                  </a:moveTo>
                  <a:lnTo>
                    <a:pt x="5" y="5838"/>
                  </a:lnTo>
                  <a:cubicBezTo>
                    <a:pt x="0" y="5934"/>
                    <a:pt x="77" y="6015"/>
                    <a:pt x="178" y="6015"/>
                  </a:cubicBezTo>
                  <a:lnTo>
                    <a:pt x="783" y="6015"/>
                  </a:lnTo>
                  <a:cubicBezTo>
                    <a:pt x="879" y="6015"/>
                    <a:pt x="960" y="5934"/>
                    <a:pt x="956" y="5838"/>
                  </a:cubicBezTo>
                  <a:lnTo>
                    <a:pt x="759" y="1"/>
                  </a:lnTo>
                  <a:close/>
                </a:path>
              </a:pathLst>
            </a:custGeom>
            <a:solidFill>
              <a:srgbClr val="B3C3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8" name="Google Shape;25298;p76"/>
            <p:cNvSpPr/>
            <p:nvPr/>
          </p:nvSpPr>
          <p:spPr>
            <a:xfrm>
              <a:off x="4946961" y="2961207"/>
              <a:ext cx="12472" cy="157634"/>
            </a:xfrm>
            <a:custGeom>
              <a:rect b="b" l="l" r="r" t="t"/>
              <a:pathLst>
                <a:path extrusionOk="0" h="6016" w="476">
                  <a:moveTo>
                    <a:pt x="0" y="1"/>
                  </a:moveTo>
                  <a:lnTo>
                    <a:pt x="0" y="6015"/>
                  </a:lnTo>
                  <a:lnTo>
                    <a:pt x="298" y="6015"/>
                  </a:lnTo>
                  <a:cubicBezTo>
                    <a:pt x="399" y="6015"/>
                    <a:pt x="476" y="5934"/>
                    <a:pt x="471" y="5838"/>
                  </a:cubicBezTo>
                  <a:lnTo>
                    <a:pt x="279" y="1"/>
                  </a:lnTo>
                  <a:close/>
                </a:path>
              </a:pathLst>
            </a:custGeom>
            <a:solidFill>
              <a:srgbClr val="738A9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9" name="Google Shape;25299;p76"/>
            <p:cNvSpPr/>
            <p:nvPr/>
          </p:nvSpPr>
          <p:spPr>
            <a:xfrm>
              <a:off x="4933624" y="2898818"/>
              <a:ext cx="32989" cy="69961"/>
            </a:xfrm>
            <a:custGeom>
              <a:rect b="b" l="l" r="r" t="t"/>
              <a:pathLst>
                <a:path extrusionOk="0" h="2670" w="1259">
                  <a:moveTo>
                    <a:pt x="939" y="1"/>
                  </a:moveTo>
                  <a:cubicBezTo>
                    <a:pt x="937" y="1"/>
                    <a:pt x="934" y="1"/>
                    <a:pt x="932" y="1"/>
                  </a:cubicBezTo>
                  <a:lnTo>
                    <a:pt x="893" y="1"/>
                  </a:lnTo>
                  <a:cubicBezTo>
                    <a:pt x="802" y="1"/>
                    <a:pt x="721" y="58"/>
                    <a:pt x="692" y="149"/>
                  </a:cubicBezTo>
                  <a:lnTo>
                    <a:pt x="39" y="2386"/>
                  </a:lnTo>
                  <a:cubicBezTo>
                    <a:pt x="1" y="2530"/>
                    <a:pt x="106" y="2670"/>
                    <a:pt x="250" y="2670"/>
                  </a:cubicBezTo>
                  <a:lnTo>
                    <a:pt x="682" y="2670"/>
                  </a:lnTo>
                  <a:cubicBezTo>
                    <a:pt x="778" y="2665"/>
                    <a:pt x="865" y="2602"/>
                    <a:pt x="893" y="2511"/>
                  </a:cubicBezTo>
                  <a:cubicBezTo>
                    <a:pt x="941" y="2377"/>
                    <a:pt x="1023" y="2257"/>
                    <a:pt x="1133" y="2166"/>
                  </a:cubicBezTo>
                  <a:cubicBezTo>
                    <a:pt x="1220" y="2089"/>
                    <a:pt x="1258" y="1974"/>
                    <a:pt x="1239" y="1858"/>
                  </a:cubicBezTo>
                  <a:lnTo>
                    <a:pt x="1129" y="1182"/>
                  </a:lnTo>
                  <a:cubicBezTo>
                    <a:pt x="1085" y="922"/>
                    <a:pt x="1100" y="654"/>
                    <a:pt x="1162" y="399"/>
                  </a:cubicBezTo>
                  <a:lnTo>
                    <a:pt x="1181" y="318"/>
                  </a:lnTo>
                  <a:cubicBezTo>
                    <a:pt x="1219" y="157"/>
                    <a:pt x="1103" y="1"/>
                    <a:pt x="939" y="1"/>
                  </a:cubicBezTo>
                  <a:close/>
                </a:path>
              </a:pathLst>
            </a:custGeom>
            <a:solidFill>
              <a:srgbClr val="CDD8D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0" name="Google Shape;25300;p76"/>
            <p:cNvSpPr/>
            <p:nvPr/>
          </p:nvSpPr>
          <p:spPr>
            <a:xfrm>
              <a:off x="4941930" y="2909745"/>
              <a:ext cx="18001" cy="52484"/>
            </a:xfrm>
            <a:custGeom>
              <a:rect b="b" l="l" r="r" t="t"/>
              <a:pathLst>
                <a:path extrusionOk="0" h="2003" w="687">
                  <a:moveTo>
                    <a:pt x="562" y="0"/>
                  </a:moveTo>
                  <a:cubicBezTo>
                    <a:pt x="554" y="0"/>
                    <a:pt x="547" y="8"/>
                    <a:pt x="543" y="16"/>
                  </a:cubicBezTo>
                  <a:lnTo>
                    <a:pt x="39" y="1763"/>
                  </a:lnTo>
                  <a:cubicBezTo>
                    <a:pt x="0" y="1883"/>
                    <a:pt x="92" y="2003"/>
                    <a:pt x="216" y="2003"/>
                  </a:cubicBezTo>
                  <a:lnTo>
                    <a:pt x="221" y="2003"/>
                  </a:lnTo>
                  <a:cubicBezTo>
                    <a:pt x="293" y="2003"/>
                    <a:pt x="360" y="1960"/>
                    <a:pt x="389" y="1897"/>
                  </a:cubicBezTo>
                  <a:cubicBezTo>
                    <a:pt x="456" y="1768"/>
                    <a:pt x="543" y="1657"/>
                    <a:pt x="653" y="1561"/>
                  </a:cubicBezTo>
                  <a:cubicBezTo>
                    <a:pt x="672" y="1542"/>
                    <a:pt x="687" y="1509"/>
                    <a:pt x="677" y="1480"/>
                  </a:cubicBezTo>
                  <a:lnTo>
                    <a:pt x="572" y="803"/>
                  </a:lnTo>
                  <a:cubicBezTo>
                    <a:pt x="528" y="544"/>
                    <a:pt x="533" y="280"/>
                    <a:pt x="586" y="25"/>
                  </a:cubicBezTo>
                  <a:cubicBezTo>
                    <a:pt x="586" y="16"/>
                    <a:pt x="581" y="1"/>
                    <a:pt x="567" y="1"/>
                  </a:cubicBezTo>
                  <a:cubicBezTo>
                    <a:pt x="565" y="0"/>
                    <a:pt x="563" y="0"/>
                    <a:pt x="562" y="0"/>
                  </a:cubicBezTo>
                  <a:close/>
                </a:path>
              </a:pathLst>
            </a:custGeom>
            <a:solidFill>
              <a:srgbClr val="D9E1E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1" name="Google Shape;25301;p76"/>
            <p:cNvSpPr/>
            <p:nvPr/>
          </p:nvSpPr>
          <p:spPr>
            <a:xfrm>
              <a:off x="4983068" y="3166739"/>
              <a:ext cx="10953" cy="11084"/>
            </a:xfrm>
            <a:custGeom>
              <a:rect b="b" l="l" r="r" t="t"/>
              <a:pathLst>
                <a:path extrusionOk="0" h="423" w="418">
                  <a:moveTo>
                    <a:pt x="206" y="0"/>
                  </a:moveTo>
                  <a:cubicBezTo>
                    <a:pt x="91" y="0"/>
                    <a:pt x="0" y="96"/>
                    <a:pt x="0" y="211"/>
                  </a:cubicBezTo>
                  <a:cubicBezTo>
                    <a:pt x="0" y="327"/>
                    <a:pt x="91" y="423"/>
                    <a:pt x="206" y="423"/>
                  </a:cubicBezTo>
                  <a:cubicBezTo>
                    <a:pt x="326" y="423"/>
                    <a:pt x="418" y="327"/>
                    <a:pt x="418" y="211"/>
                  </a:cubicBezTo>
                  <a:cubicBezTo>
                    <a:pt x="418" y="96"/>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2" name="Google Shape;25302;p76"/>
            <p:cNvSpPr/>
            <p:nvPr/>
          </p:nvSpPr>
          <p:spPr>
            <a:xfrm>
              <a:off x="4983068" y="3194278"/>
              <a:ext cx="10953" cy="10979"/>
            </a:xfrm>
            <a:custGeom>
              <a:rect b="b" l="l" r="r" t="t"/>
              <a:pathLst>
                <a:path extrusionOk="0" h="419" w="418">
                  <a:moveTo>
                    <a:pt x="206" y="0"/>
                  </a:moveTo>
                  <a:cubicBezTo>
                    <a:pt x="91" y="0"/>
                    <a:pt x="0" y="92"/>
                    <a:pt x="0" y="207"/>
                  </a:cubicBezTo>
                  <a:cubicBezTo>
                    <a:pt x="0" y="322"/>
                    <a:pt x="91" y="418"/>
                    <a:pt x="206" y="418"/>
                  </a:cubicBezTo>
                  <a:cubicBezTo>
                    <a:pt x="326" y="418"/>
                    <a:pt x="418" y="322"/>
                    <a:pt x="418" y="207"/>
                  </a:cubicBezTo>
                  <a:cubicBezTo>
                    <a:pt x="418" y="92"/>
                    <a:pt x="326" y="0"/>
                    <a:pt x="20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3" name="Google Shape;25303;p76"/>
            <p:cNvSpPr/>
            <p:nvPr/>
          </p:nvSpPr>
          <p:spPr>
            <a:xfrm>
              <a:off x="4922934" y="2893421"/>
              <a:ext cx="49208" cy="230818"/>
            </a:xfrm>
            <a:custGeom>
              <a:rect b="b" l="l" r="r" t="t"/>
              <a:pathLst>
                <a:path extrusionOk="0" h="8809" w="1878">
                  <a:moveTo>
                    <a:pt x="1340" y="408"/>
                  </a:moveTo>
                  <a:cubicBezTo>
                    <a:pt x="1373" y="408"/>
                    <a:pt x="1397" y="442"/>
                    <a:pt x="1393" y="476"/>
                  </a:cubicBezTo>
                  <a:lnTo>
                    <a:pt x="1369" y="557"/>
                  </a:lnTo>
                  <a:cubicBezTo>
                    <a:pt x="1301" y="840"/>
                    <a:pt x="1287" y="1133"/>
                    <a:pt x="1335" y="1421"/>
                  </a:cubicBezTo>
                  <a:lnTo>
                    <a:pt x="1445" y="2098"/>
                  </a:lnTo>
                  <a:cubicBezTo>
                    <a:pt x="1455" y="2146"/>
                    <a:pt x="1441" y="2189"/>
                    <a:pt x="1407" y="2218"/>
                  </a:cubicBezTo>
                  <a:cubicBezTo>
                    <a:pt x="1268" y="2338"/>
                    <a:pt x="1167" y="2487"/>
                    <a:pt x="1105" y="2655"/>
                  </a:cubicBezTo>
                  <a:cubicBezTo>
                    <a:pt x="1105" y="2660"/>
                    <a:pt x="1100" y="2664"/>
                    <a:pt x="1100" y="2669"/>
                  </a:cubicBezTo>
                  <a:lnTo>
                    <a:pt x="658" y="2669"/>
                  </a:lnTo>
                  <a:cubicBezTo>
                    <a:pt x="649" y="2664"/>
                    <a:pt x="644" y="2655"/>
                    <a:pt x="644" y="2650"/>
                  </a:cubicBezTo>
                  <a:lnTo>
                    <a:pt x="1292" y="418"/>
                  </a:lnTo>
                  <a:cubicBezTo>
                    <a:pt x="1297" y="413"/>
                    <a:pt x="1297" y="408"/>
                    <a:pt x="1301" y="408"/>
                  </a:cubicBezTo>
                  <a:close/>
                  <a:moveTo>
                    <a:pt x="1009" y="3077"/>
                  </a:moveTo>
                  <a:lnTo>
                    <a:pt x="1191" y="8401"/>
                  </a:lnTo>
                  <a:lnTo>
                    <a:pt x="644" y="8401"/>
                  </a:lnTo>
                  <a:lnTo>
                    <a:pt x="821" y="3077"/>
                  </a:lnTo>
                  <a:close/>
                  <a:moveTo>
                    <a:pt x="1306" y="0"/>
                  </a:moveTo>
                  <a:cubicBezTo>
                    <a:pt x="1119" y="0"/>
                    <a:pt x="956" y="125"/>
                    <a:pt x="908" y="303"/>
                  </a:cubicBezTo>
                  <a:lnTo>
                    <a:pt x="879" y="399"/>
                  </a:lnTo>
                  <a:lnTo>
                    <a:pt x="740" y="360"/>
                  </a:lnTo>
                  <a:cubicBezTo>
                    <a:pt x="720" y="356"/>
                    <a:pt x="702" y="353"/>
                    <a:pt x="684" y="353"/>
                  </a:cubicBezTo>
                  <a:cubicBezTo>
                    <a:pt x="471" y="353"/>
                    <a:pt x="399" y="679"/>
                    <a:pt x="629" y="754"/>
                  </a:cubicBezTo>
                  <a:lnTo>
                    <a:pt x="764" y="792"/>
                  </a:lnTo>
                  <a:lnTo>
                    <a:pt x="677" y="1090"/>
                  </a:lnTo>
                  <a:lnTo>
                    <a:pt x="543" y="1052"/>
                  </a:lnTo>
                  <a:cubicBezTo>
                    <a:pt x="524" y="1047"/>
                    <a:pt x="505" y="1045"/>
                    <a:pt x="487" y="1045"/>
                  </a:cubicBezTo>
                  <a:cubicBezTo>
                    <a:pt x="274" y="1045"/>
                    <a:pt x="197" y="1370"/>
                    <a:pt x="428" y="1445"/>
                  </a:cubicBezTo>
                  <a:lnTo>
                    <a:pt x="562" y="1484"/>
                  </a:lnTo>
                  <a:lnTo>
                    <a:pt x="476" y="1781"/>
                  </a:lnTo>
                  <a:lnTo>
                    <a:pt x="341" y="1743"/>
                  </a:lnTo>
                  <a:cubicBezTo>
                    <a:pt x="322" y="1738"/>
                    <a:pt x="303" y="1736"/>
                    <a:pt x="286" y="1736"/>
                  </a:cubicBezTo>
                  <a:cubicBezTo>
                    <a:pt x="73" y="1736"/>
                    <a:pt x="0" y="2061"/>
                    <a:pt x="231" y="2136"/>
                  </a:cubicBezTo>
                  <a:lnTo>
                    <a:pt x="226" y="2127"/>
                  </a:lnTo>
                  <a:lnTo>
                    <a:pt x="361" y="2165"/>
                  </a:lnTo>
                  <a:lnTo>
                    <a:pt x="255" y="2540"/>
                  </a:lnTo>
                  <a:cubicBezTo>
                    <a:pt x="216" y="2664"/>
                    <a:pt x="240" y="2804"/>
                    <a:pt x="322" y="2909"/>
                  </a:cubicBezTo>
                  <a:cubicBezTo>
                    <a:pt x="346" y="2948"/>
                    <a:pt x="380" y="2976"/>
                    <a:pt x="418" y="3005"/>
                  </a:cubicBezTo>
                  <a:lnTo>
                    <a:pt x="240" y="8420"/>
                  </a:lnTo>
                  <a:cubicBezTo>
                    <a:pt x="231" y="8631"/>
                    <a:pt x="404" y="8809"/>
                    <a:pt x="615" y="8809"/>
                  </a:cubicBezTo>
                  <a:lnTo>
                    <a:pt x="1220" y="8809"/>
                  </a:lnTo>
                  <a:cubicBezTo>
                    <a:pt x="1436" y="8809"/>
                    <a:pt x="1604" y="8631"/>
                    <a:pt x="1599" y="8420"/>
                  </a:cubicBezTo>
                  <a:lnTo>
                    <a:pt x="1412" y="2928"/>
                  </a:lnTo>
                  <a:cubicBezTo>
                    <a:pt x="1450" y="2885"/>
                    <a:pt x="1479" y="2832"/>
                    <a:pt x="1493" y="2780"/>
                  </a:cubicBezTo>
                  <a:cubicBezTo>
                    <a:pt x="1532" y="2679"/>
                    <a:pt x="1594" y="2592"/>
                    <a:pt x="1676" y="2520"/>
                  </a:cubicBezTo>
                  <a:cubicBezTo>
                    <a:pt x="1810" y="2400"/>
                    <a:pt x="1877" y="2213"/>
                    <a:pt x="1849" y="2036"/>
                  </a:cubicBezTo>
                  <a:lnTo>
                    <a:pt x="1743" y="1359"/>
                  </a:lnTo>
                  <a:cubicBezTo>
                    <a:pt x="1705" y="1124"/>
                    <a:pt x="1714" y="884"/>
                    <a:pt x="1767" y="653"/>
                  </a:cubicBezTo>
                  <a:lnTo>
                    <a:pt x="1786" y="572"/>
                  </a:lnTo>
                  <a:cubicBezTo>
                    <a:pt x="1858" y="283"/>
                    <a:pt x="1642" y="0"/>
                    <a:pt x="134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4" name="Google Shape;25304;p76"/>
            <p:cNvSpPr/>
            <p:nvPr/>
          </p:nvSpPr>
          <p:spPr>
            <a:xfrm>
              <a:off x="4922567" y="3138807"/>
              <a:ext cx="49313" cy="10586"/>
            </a:xfrm>
            <a:custGeom>
              <a:rect b="b" l="l" r="r" t="t"/>
              <a:pathLst>
                <a:path extrusionOk="0" h="404" w="1882">
                  <a:moveTo>
                    <a:pt x="254" y="1"/>
                  </a:moveTo>
                  <a:cubicBezTo>
                    <a:pt x="0" y="15"/>
                    <a:pt x="0" y="389"/>
                    <a:pt x="254" y="404"/>
                  </a:cubicBezTo>
                  <a:lnTo>
                    <a:pt x="1627" y="404"/>
                  </a:lnTo>
                  <a:cubicBezTo>
                    <a:pt x="1882" y="389"/>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5" name="Google Shape;25305;p76"/>
            <p:cNvSpPr/>
            <p:nvPr/>
          </p:nvSpPr>
          <p:spPr>
            <a:xfrm>
              <a:off x="4922567" y="3166975"/>
              <a:ext cx="49313" cy="10586"/>
            </a:xfrm>
            <a:custGeom>
              <a:rect b="b" l="l" r="r" t="t"/>
              <a:pathLst>
                <a:path extrusionOk="0" h="404" w="1882">
                  <a:moveTo>
                    <a:pt x="254" y="1"/>
                  </a:moveTo>
                  <a:cubicBezTo>
                    <a:pt x="0" y="15"/>
                    <a:pt x="0" y="390"/>
                    <a:pt x="254" y="404"/>
                  </a:cubicBezTo>
                  <a:lnTo>
                    <a:pt x="1627" y="404"/>
                  </a:lnTo>
                  <a:cubicBezTo>
                    <a:pt x="1882" y="390"/>
                    <a:pt x="1882" y="15"/>
                    <a:pt x="1627"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6" name="Google Shape;25306;p76"/>
            <p:cNvSpPr/>
            <p:nvPr/>
          </p:nvSpPr>
          <p:spPr>
            <a:xfrm>
              <a:off x="4922567" y="3194409"/>
              <a:ext cx="49313" cy="10717"/>
            </a:xfrm>
            <a:custGeom>
              <a:rect b="b" l="l" r="r" t="t"/>
              <a:pathLst>
                <a:path extrusionOk="0" h="409" w="1882">
                  <a:moveTo>
                    <a:pt x="254" y="0"/>
                  </a:moveTo>
                  <a:cubicBezTo>
                    <a:pt x="0" y="15"/>
                    <a:pt x="0" y="394"/>
                    <a:pt x="254" y="408"/>
                  </a:cubicBezTo>
                  <a:lnTo>
                    <a:pt x="1627" y="408"/>
                  </a:lnTo>
                  <a:cubicBezTo>
                    <a:pt x="1882" y="394"/>
                    <a:pt x="1882" y="15"/>
                    <a:pt x="1627"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7" name="Google Shape;25307;p76"/>
            <p:cNvSpPr/>
            <p:nvPr/>
          </p:nvSpPr>
          <p:spPr>
            <a:xfrm>
              <a:off x="4865943" y="3050164"/>
              <a:ext cx="162298" cy="206528"/>
            </a:xfrm>
            <a:custGeom>
              <a:rect b="b" l="l" r="r" t="t"/>
              <a:pathLst>
                <a:path extrusionOk="0" h="7882" w="6194">
                  <a:moveTo>
                    <a:pt x="975" y="0"/>
                  </a:moveTo>
                  <a:cubicBezTo>
                    <a:pt x="845" y="0"/>
                    <a:pt x="720" y="65"/>
                    <a:pt x="644" y="172"/>
                  </a:cubicBezTo>
                  <a:cubicBezTo>
                    <a:pt x="327" y="595"/>
                    <a:pt x="500" y="1641"/>
                    <a:pt x="1081" y="2851"/>
                  </a:cubicBezTo>
                  <a:cubicBezTo>
                    <a:pt x="1263" y="3235"/>
                    <a:pt x="1235" y="3264"/>
                    <a:pt x="927" y="3619"/>
                  </a:cubicBezTo>
                  <a:cubicBezTo>
                    <a:pt x="759" y="3816"/>
                    <a:pt x="596" y="4017"/>
                    <a:pt x="443" y="4228"/>
                  </a:cubicBezTo>
                  <a:cubicBezTo>
                    <a:pt x="39" y="4800"/>
                    <a:pt x="1" y="5716"/>
                    <a:pt x="361" y="6451"/>
                  </a:cubicBezTo>
                  <a:cubicBezTo>
                    <a:pt x="601" y="6950"/>
                    <a:pt x="1239" y="7800"/>
                    <a:pt x="2766" y="7877"/>
                  </a:cubicBezTo>
                  <a:cubicBezTo>
                    <a:pt x="2852" y="7877"/>
                    <a:pt x="3006" y="7881"/>
                    <a:pt x="3078" y="7881"/>
                  </a:cubicBezTo>
                  <a:lnTo>
                    <a:pt x="3083" y="7881"/>
                  </a:lnTo>
                  <a:cubicBezTo>
                    <a:pt x="3169" y="7881"/>
                    <a:pt x="3294" y="7877"/>
                    <a:pt x="3371" y="7877"/>
                  </a:cubicBezTo>
                  <a:cubicBezTo>
                    <a:pt x="4542" y="7814"/>
                    <a:pt x="5449" y="7252"/>
                    <a:pt x="5857" y="6326"/>
                  </a:cubicBezTo>
                  <a:cubicBezTo>
                    <a:pt x="6193" y="5587"/>
                    <a:pt x="6131" y="4737"/>
                    <a:pt x="5708" y="4224"/>
                  </a:cubicBezTo>
                  <a:lnTo>
                    <a:pt x="5704" y="4219"/>
                  </a:lnTo>
                  <a:cubicBezTo>
                    <a:pt x="5560" y="4051"/>
                    <a:pt x="5435" y="3916"/>
                    <a:pt x="5329" y="3801"/>
                  </a:cubicBezTo>
                  <a:cubicBezTo>
                    <a:pt x="5051" y="3499"/>
                    <a:pt x="4950" y="3384"/>
                    <a:pt x="4936" y="3249"/>
                  </a:cubicBezTo>
                  <a:cubicBezTo>
                    <a:pt x="4955" y="3196"/>
                    <a:pt x="5032" y="3072"/>
                    <a:pt x="5089" y="2971"/>
                  </a:cubicBezTo>
                  <a:cubicBezTo>
                    <a:pt x="5377" y="2481"/>
                    <a:pt x="5857" y="1660"/>
                    <a:pt x="5536" y="1089"/>
                  </a:cubicBezTo>
                  <a:cubicBezTo>
                    <a:pt x="5483" y="988"/>
                    <a:pt x="5392" y="921"/>
                    <a:pt x="5281" y="907"/>
                  </a:cubicBezTo>
                  <a:cubicBezTo>
                    <a:pt x="5267" y="905"/>
                    <a:pt x="5252" y="904"/>
                    <a:pt x="5238" y="904"/>
                  </a:cubicBezTo>
                  <a:cubicBezTo>
                    <a:pt x="5029" y="904"/>
                    <a:pt x="4833" y="1096"/>
                    <a:pt x="4590" y="1339"/>
                  </a:cubicBezTo>
                  <a:cubicBezTo>
                    <a:pt x="4518" y="1406"/>
                    <a:pt x="4446" y="1478"/>
                    <a:pt x="4374" y="1550"/>
                  </a:cubicBezTo>
                  <a:cubicBezTo>
                    <a:pt x="4217" y="1692"/>
                    <a:pt x="4349" y="1904"/>
                    <a:pt x="4510" y="1904"/>
                  </a:cubicBezTo>
                  <a:cubicBezTo>
                    <a:pt x="4555" y="1904"/>
                    <a:pt x="4603" y="1888"/>
                    <a:pt x="4648" y="1847"/>
                  </a:cubicBezTo>
                  <a:cubicBezTo>
                    <a:pt x="4729" y="1775"/>
                    <a:pt x="4801" y="1699"/>
                    <a:pt x="4873" y="1627"/>
                  </a:cubicBezTo>
                  <a:cubicBezTo>
                    <a:pt x="4974" y="1521"/>
                    <a:pt x="5084" y="1420"/>
                    <a:pt x="5200" y="1334"/>
                  </a:cubicBezTo>
                  <a:lnTo>
                    <a:pt x="5200" y="1334"/>
                  </a:lnTo>
                  <a:cubicBezTo>
                    <a:pt x="5358" y="1713"/>
                    <a:pt x="4960" y="2395"/>
                    <a:pt x="4739" y="2764"/>
                  </a:cubicBezTo>
                  <a:cubicBezTo>
                    <a:pt x="4585" y="3023"/>
                    <a:pt x="4528" y="3134"/>
                    <a:pt x="4528" y="3240"/>
                  </a:cubicBezTo>
                  <a:cubicBezTo>
                    <a:pt x="4537" y="3547"/>
                    <a:pt x="4724" y="3748"/>
                    <a:pt x="5032" y="4080"/>
                  </a:cubicBezTo>
                  <a:cubicBezTo>
                    <a:pt x="5137" y="4195"/>
                    <a:pt x="5257" y="4324"/>
                    <a:pt x="5396" y="4483"/>
                  </a:cubicBezTo>
                  <a:cubicBezTo>
                    <a:pt x="5718" y="4876"/>
                    <a:pt x="5756" y="5572"/>
                    <a:pt x="5488" y="6172"/>
                  </a:cubicBezTo>
                  <a:cubicBezTo>
                    <a:pt x="5286" y="6628"/>
                    <a:pt x="4739" y="7411"/>
                    <a:pt x="3352" y="7478"/>
                  </a:cubicBezTo>
                  <a:cubicBezTo>
                    <a:pt x="3280" y="7483"/>
                    <a:pt x="3160" y="7483"/>
                    <a:pt x="3078" y="7483"/>
                  </a:cubicBezTo>
                  <a:cubicBezTo>
                    <a:pt x="3055" y="7484"/>
                    <a:pt x="3028" y="7485"/>
                    <a:pt x="2998" y="7485"/>
                  </a:cubicBezTo>
                  <a:cubicBezTo>
                    <a:pt x="2925" y="7485"/>
                    <a:pt x="2841" y="7482"/>
                    <a:pt x="2790" y="7478"/>
                  </a:cubicBezTo>
                  <a:cubicBezTo>
                    <a:pt x="1811" y="7430"/>
                    <a:pt x="1076" y="7003"/>
                    <a:pt x="726" y="6278"/>
                  </a:cubicBezTo>
                  <a:cubicBezTo>
                    <a:pt x="433" y="5678"/>
                    <a:pt x="457" y="4920"/>
                    <a:pt x="774" y="4468"/>
                  </a:cubicBezTo>
                  <a:cubicBezTo>
                    <a:pt x="918" y="4267"/>
                    <a:pt x="1071" y="4075"/>
                    <a:pt x="1235" y="3888"/>
                  </a:cubicBezTo>
                  <a:cubicBezTo>
                    <a:pt x="1585" y="3484"/>
                    <a:pt x="1729" y="3278"/>
                    <a:pt x="1451" y="2683"/>
                  </a:cubicBezTo>
                  <a:cubicBezTo>
                    <a:pt x="735" y="1199"/>
                    <a:pt x="879" y="465"/>
                    <a:pt x="975" y="412"/>
                  </a:cubicBezTo>
                  <a:lnTo>
                    <a:pt x="985" y="412"/>
                  </a:lnTo>
                  <a:cubicBezTo>
                    <a:pt x="1105" y="431"/>
                    <a:pt x="1191" y="561"/>
                    <a:pt x="1321" y="763"/>
                  </a:cubicBezTo>
                  <a:cubicBezTo>
                    <a:pt x="1403" y="907"/>
                    <a:pt x="1503" y="1046"/>
                    <a:pt x="1614" y="1171"/>
                  </a:cubicBezTo>
                  <a:cubicBezTo>
                    <a:pt x="1660" y="1221"/>
                    <a:pt x="1712" y="1242"/>
                    <a:pt x="1763" y="1242"/>
                  </a:cubicBezTo>
                  <a:cubicBezTo>
                    <a:pt x="1921" y="1242"/>
                    <a:pt x="2060" y="1041"/>
                    <a:pt x="1911" y="892"/>
                  </a:cubicBezTo>
                  <a:cubicBezTo>
                    <a:pt x="1820" y="787"/>
                    <a:pt x="1734" y="671"/>
                    <a:pt x="1667" y="547"/>
                  </a:cubicBezTo>
                  <a:cubicBezTo>
                    <a:pt x="1518" y="311"/>
                    <a:pt x="1364" y="67"/>
                    <a:pt x="1057" y="9"/>
                  </a:cubicBezTo>
                  <a:cubicBezTo>
                    <a:pt x="1030" y="3"/>
                    <a:pt x="1002" y="0"/>
                    <a:pt x="975"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5311" name="Shape 25311"/>
        <p:cNvGrpSpPr/>
        <p:nvPr/>
      </p:nvGrpSpPr>
      <p:grpSpPr>
        <a:xfrm>
          <a:off x="0" y="0"/>
          <a:ext cx="0" cy="0"/>
          <a:chOff x="0" y="0"/>
          <a:chExt cx="0" cy="0"/>
        </a:xfrm>
      </p:grpSpPr>
      <p:sp>
        <p:nvSpPr>
          <p:cNvPr id="25312" name="Google Shape;25312;p7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sp>
        <p:nvSpPr>
          <p:cNvPr id="25313" name="Google Shape;25313;p7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314" name="Google Shape;25314;p77"/>
          <p:cNvGrpSpPr/>
          <p:nvPr/>
        </p:nvGrpSpPr>
        <p:grpSpPr>
          <a:xfrm>
            <a:off x="4132674" y="2896128"/>
            <a:ext cx="361261" cy="357748"/>
            <a:chOff x="4132674" y="2896128"/>
            <a:chExt cx="361261" cy="357748"/>
          </a:xfrm>
        </p:grpSpPr>
        <p:sp>
          <p:nvSpPr>
            <p:cNvPr id="25315" name="Google Shape;25315;p77"/>
            <p:cNvSpPr/>
            <p:nvPr/>
          </p:nvSpPr>
          <p:spPr>
            <a:xfrm>
              <a:off x="4167799" y="2929391"/>
              <a:ext cx="291195" cy="291221"/>
            </a:xfrm>
            <a:custGeom>
              <a:rect b="b" l="l" r="r" t="t"/>
              <a:pathLst>
                <a:path extrusionOk="0" h="11110" w="11109">
                  <a:moveTo>
                    <a:pt x="5553" y="1"/>
                  </a:moveTo>
                  <a:cubicBezTo>
                    <a:pt x="4978" y="1119"/>
                    <a:pt x="3833" y="1784"/>
                    <a:pt x="2630" y="1784"/>
                  </a:cubicBezTo>
                  <a:cubicBezTo>
                    <a:pt x="2296" y="1784"/>
                    <a:pt x="1957" y="1732"/>
                    <a:pt x="1625" y="1626"/>
                  </a:cubicBezTo>
                  <a:lnTo>
                    <a:pt x="1625" y="1626"/>
                  </a:lnTo>
                  <a:cubicBezTo>
                    <a:pt x="2114" y="3159"/>
                    <a:pt x="1428" y="4818"/>
                    <a:pt x="1" y="5557"/>
                  </a:cubicBezTo>
                  <a:cubicBezTo>
                    <a:pt x="1428" y="6292"/>
                    <a:pt x="2114" y="7952"/>
                    <a:pt x="1625" y="9485"/>
                  </a:cubicBezTo>
                  <a:cubicBezTo>
                    <a:pt x="1957" y="9378"/>
                    <a:pt x="2296" y="9327"/>
                    <a:pt x="2630" y="9327"/>
                  </a:cubicBezTo>
                  <a:cubicBezTo>
                    <a:pt x="3833" y="9327"/>
                    <a:pt x="4978" y="9992"/>
                    <a:pt x="5553" y="11109"/>
                  </a:cubicBezTo>
                  <a:cubicBezTo>
                    <a:pt x="6131" y="9992"/>
                    <a:pt x="7274" y="9327"/>
                    <a:pt x="8477" y="9327"/>
                  </a:cubicBezTo>
                  <a:cubicBezTo>
                    <a:pt x="8810" y="9327"/>
                    <a:pt x="9149" y="9378"/>
                    <a:pt x="9481" y="9485"/>
                  </a:cubicBezTo>
                  <a:cubicBezTo>
                    <a:pt x="8992" y="7952"/>
                    <a:pt x="9681" y="6292"/>
                    <a:pt x="11109" y="5557"/>
                  </a:cubicBezTo>
                  <a:cubicBezTo>
                    <a:pt x="9681" y="4818"/>
                    <a:pt x="8992" y="3159"/>
                    <a:pt x="9481" y="1626"/>
                  </a:cubicBezTo>
                  <a:lnTo>
                    <a:pt x="9481" y="1626"/>
                  </a:lnTo>
                  <a:cubicBezTo>
                    <a:pt x="9149" y="1732"/>
                    <a:pt x="8810" y="1784"/>
                    <a:pt x="8477" y="1784"/>
                  </a:cubicBezTo>
                  <a:cubicBezTo>
                    <a:pt x="7274" y="1784"/>
                    <a:pt x="6131" y="1119"/>
                    <a:pt x="5553"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6" name="Google Shape;25316;p77"/>
            <p:cNvSpPr/>
            <p:nvPr/>
          </p:nvSpPr>
          <p:spPr>
            <a:xfrm>
              <a:off x="4229372" y="2990965"/>
              <a:ext cx="168075" cy="168075"/>
            </a:xfrm>
            <a:custGeom>
              <a:rect b="b" l="l" r="r" t="t"/>
              <a:pathLst>
                <a:path extrusionOk="0" h="6412" w="6412">
                  <a:moveTo>
                    <a:pt x="3204" y="1"/>
                  </a:moveTo>
                  <a:cubicBezTo>
                    <a:pt x="2870" y="646"/>
                    <a:pt x="2210" y="1030"/>
                    <a:pt x="1515" y="1030"/>
                  </a:cubicBezTo>
                  <a:cubicBezTo>
                    <a:pt x="1324" y="1030"/>
                    <a:pt x="1130" y="1001"/>
                    <a:pt x="939" y="940"/>
                  </a:cubicBezTo>
                  <a:lnTo>
                    <a:pt x="939" y="940"/>
                  </a:lnTo>
                  <a:cubicBezTo>
                    <a:pt x="1221" y="1822"/>
                    <a:pt x="823" y="2782"/>
                    <a:pt x="1" y="3208"/>
                  </a:cubicBezTo>
                  <a:cubicBezTo>
                    <a:pt x="823" y="3630"/>
                    <a:pt x="1221" y="4590"/>
                    <a:pt x="939" y="5472"/>
                  </a:cubicBezTo>
                  <a:cubicBezTo>
                    <a:pt x="1130" y="5412"/>
                    <a:pt x="1324" y="5383"/>
                    <a:pt x="1515" y="5383"/>
                  </a:cubicBezTo>
                  <a:cubicBezTo>
                    <a:pt x="2210" y="5383"/>
                    <a:pt x="2870" y="5766"/>
                    <a:pt x="3204" y="6411"/>
                  </a:cubicBezTo>
                  <a:cubicBezTo>
                    <a:pt x="3538" y="5766"/>
                    <a:pt x="4198" y="5383"/>
                    <a:pt x="4894" y="5383"/>
                  </a:cubicBezTo>
                  <a:cubicBezTo>
                    <a:pt x="5086" y="5383"/>
                    <a:pt x="5281" y="5412"/>
                    <a:pt x="5472" y="5472"/>
                  </a:cubicBezTo>
                  <a:cubicBezTo>
                    <a:pt x="5187" y="4590"/>
                    <a:pt x="5585" y="3630"/>
                    <a:pt x="6411" y="3208"/>
                  </a:cubicBezTo>
                  <a:cubicBezTo>
                    <a:pt x="5585" y="2782"/>
                    <a:pt x="5187" y="1822"/>
                    <a:pt x="5472" y="940"/>
                  </a:cubicBezTo>
                  <a:lnTo>
                    <a:pt x="5472" y="940"/>
                  </a:lnTo>
                  <a:cubicBezTo>
                    <a:pt x="5281" y="1001"/>
                    <a:pt x="5086" y="1030"/>
                    <a:pt x="4894" y="1030"/>
                  </a:cubicBezTo>
                  <a:cubicBezTo>
                    <a:pt x="4198" y="1030"/>
                    <a:pt x="3538" y="646"/>
                    <a:pt x="3204"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7" name="Google Shape;25317;p77"/>
            <p:cNvSpPr/>
            <p:nvPr/>
          </p:nvSpPr>
          <p:spPr>
            <a:xfrm>
              <a:off x="4132674" y="2896128"/>
              <a:ext cx="361261" cy="357748"/>
            </a:xfrm>
            <a:custGeom>
              <a:rect b="b" l="l" r="r" t="t"/>
              <a:pathLst>
                <a:path extrusionOk="0" h="13648" w="13782">
                  <a:moveTo>
                    <a:pt x="6693" y="1942"/>
                  </a:moveTo>
                  <a:lnTo>
                    <a:pt x="6693" y="3566"/>
                  </a:lnTo>
                  <a:cubicBezTo>
                    <a:pt x="6392" y="4121"/>
                    <a:pt x="5817" y="4448"/>
                    <a:pt x="5210" y="4448"/>
                  </a:cubicBezTo>
                  <a:cubicBezTo>
                    <a:pt x="5051" y="4448"/>
                    <a:pt x="4890" y="4425"/>
                    <a:pt x="4730" y="4378"/>
                  </a:cubicBezTo>
                  <a:lnTo>
                    <a:pt x="3581" y="3229"/>
                  </a:lnTo>
                  <a:lnTo>
                    <a:pt x="3581" y="3229"/>
                  </a:lnTo>
                  <a:cubicBezTo>
                    <a:pt x="3711" y="3243"/>
                    <a:pt x="3842" y="3251"/>
                    <a:pt x="3973" y="3251"/>
                  </a:cubicBezTo>
                  <a:cubicBezTo>
                    <a:pt x="4429" y="3251"/>
                    <a:pt x="4880" y="3161"/>
                    <a:pt x="5304" y="2986"/>
                  </a:cubicBezTo>
                  <a:cubicBezTo>
                    <a:pt x="5849" y="2761"/>
                    <a:pt x="6327" y="2399"/>
                    <a:pt x="6693" y="1942"/>
                  </a:cubicBezTo>
                  <a:close/>
                  <a:moveTo>
                    <a:pt x="6693" y="4227"/>
                  </a:moveTo>
                  <a:lnTo>
                    <a:pt x="6693" y="6341"/>
                  </a:lnTo>
                  <a:lnTo>
                    <a:pt x="5198" y="4846"/>
                  </a:lnTo>
                  <a:lnTo>
                    <a:pt x="5209" y="4846"/>
                  </a:lnTo>
                  <a:cubicBezTo>
                    <a:pt x="5764" y="4846"/>
                    <a:pt x="6299" y="4625"/>
                    <a:pt x="6693" y="4227"/>
                  </a:cubicBezTo>
                  <a:close/>
                  <a:moveTo>
                    <a:pt x="7093" y="4231"/>
                  </a:moveTo>
                  <a:cubicBezTo>
                    <a:pt x="7484" y="4628"/>
                    <a:pt x="8018" y="4850"/>
                    <a:pt x="8577" y="4850"/>
                  </a:cubicBezTo>
                  <a:lnTo>
                    <a:pt x="8584" y="4850"/>
                  </a:lnTo>
                  <a:lnTo>
                    <a:pt x="7090" y="6344"/>
                  </a:lnTo>
                  <a:lnTo>
                    <a:pt x="7093" y="4231"/>
                  </a:lnTo>
                  <a:close/>
                  <a:moveTo>
                    <a:pt x="3299" y="3513"/>
                  </a:moveTo>
                  <a:lnTo>
                    <a:pt x="4449" y="4663"/>
                  </a:lnTo>
                  <a:cubicBezTo>
                    <a:pt x="4671" y="5426"/>
                    <a:pt x="4333" y="6242"/>
                    <a:pt x="3637" y="6622"/>
                  </a:cubicBezTo>
                  <a:lnTo>
                    <a:pt x="2009" y="6622"/>
                  </a:lnTo>
                  <a:cubicBezTo>
                    <a:pt x="2469" y="6256"/>
                    <a:pt x="2828" y="5778"/>
                    <a:pt x="3057" y="5233"/>
                  </a:cubicBezTo>
                  <a:cubicBezTo>
                    <a:pt x="3278" y="4688"/>
                    <a:pt x="3363" y="4097"/>
                    <a:pt x="3299" y="3513"/>
                  </a:cubicBezTo>
                  <a:close/>
                  <a:moveTo>
                    <a:pt x="4920" y="5127"/>
                  </a:moveTo>
                  <a:lnTo>
                    <a:pt x="6411" y="6622"/>
                  </a:lnTo>
                  <a:lnTo>
                    <a:pt x="4301" y="6622"/>
                  </a:lnTo>
                  <a:cubicBezTo>
                    <a:pt x="4699" y="6228"/>
                    <a:pt x="4920" y="5690"/>
                    <a:pt x="4920" y="5127"/>
                  </a:cubicBezTo>
                  <a:close/>
                  <a:moveTo>
                    <a:pt x="8869" y="5127"/>
                  </a:moveTo>
                  <a:lnTo>
                    <a:pt x="8869" y="5127"/>
                  </a:lnTo>
                  <a:cubicBezTo>
                    <a:pt x="8866" y="5690"/>
                    <a:pt x="9091" y="6228"/>
                    <a:pt x="9488" y="6622"/>
                  </a:cubicBezTo>
                  <a:lnTo>
                    <a:pt x="7375" y="6622"/>
                  </a:lnTo>
                  <a:lnTo>
                    <a:pt x="8869" y="5127"/>
                  </a:lnTo>
                  <a:close/>
                  <a:moveTo>
                    <a:pt x="7093" y="1942"/>
                  </a:moveTo>
                  <a:cubicBezTo>
                    <a:pt x="7463" y="2402"/>
                    <a:pt x="7937" y="2761"/>
                    <a:pt x="8482" y="2986"/>
                  </a:cubicBezTo>
                  <a:cubicBezTo>
                    <a:pt x="8906" y="3161"/>
                    <a:pt x="9357" y="3251"/>
                    <a:pt x="9813" y="3251"/>
                  </a:cubicBezTo>
                  <a:cubicBezTo>
                    <a:pt x="9944" y="3251"/>
                    <a:pt x="10075" y="3243"/>
                    <a:pt x="10206" y="3229"/>
                  </a:cubicBezTo>
                  <a:lnTo>
                    <a:pt x="10206" y="3229"/>
                  </a:lnTo>
                  <a:lnTo>
                    <a:pt x="10170" y="3264"/>
                  </a:lnTo>
                  <a:cubicBezTo>
                    <a:pt x="10035" y="3410"/>
                    <a:pt x="10165" y="3602"/>
                    <a:pt x="10317" y="3602"/>
                  </a:cubicBezTo>
                  <a:cubicBezTo>
                    <a:pt x="10362" y="3602"/>
                    <a:pt x="10409" y="3585"/>
                    <a:pt x="10452" y="3545"/>
                  </a:cubicBezTo>
                  <a:lnTo>
                    <a:pt x="10487" y="3513"/>
                  </a:lnTo>
                  <a:lnTo>
                    <a:pt x="10487" y="3513"/>
                  </a:lnTo>
                  <a:cubicBezTo>
                    <a:pt x="10353" y="4702"/>
                    <a:pt x="10838" y="5876"/>
                    <a:pt x="11777" y="6625"/>
                  </a:cubicBezTo>
                  <a:lnTo>
                    <a:pt x="10149" y="6625"/>
                  </a:lnTo>
                  <a:cubicBezTo>
                    <a:pt x="9453" y="6242"/>
                    <a:pt x="9112" y="5426"/>
                    <a:pt x="9337" y="4663"/>
                  </a:cubicBezTo>
                  <a:lnTo>
                    <a:pt x="9812" y="4189"/>
                  </a:lnTo>
                  <a:cubicBezTo>
                    <a:pt x="9948" y="4042"/>
                    <a:pt x="9816" y="3848"/>
                    <a:pt x="9664" y="3848"/>
                  </a:cubicBezTo>
                  <a:cubicBezTo>
                    <a:pt x="9619" y="3848"/>
                    <a:pt x="9572" y="3865"/>
                    <a:pt x="9530" y="3904"/>
                  </a:cubicBezTo>
                  <a:lnTo>
                    <a:pt x="9056" y="4382"/>
                  </a:lnTo>
                  <a:cubicBezTo>
                    <a:pt x="8899" y="4428"/>
                    <a:pt x="8739" y="4449"/>
                    <a:pt x="8582" y="4449"/>
                  </a:cubicBezTo>
                  <a:cubicBezTo>
                    <a:pt x="7975" y="4449"/>
                    <a:pt x="7398" y="4123"/>
                    <a:pt x="7093" y="3570"/>
                  </a:cubicBezTo>
                  <a:lnTo>
                    <a:pt x="7093" y="1942"/>
                  </a:lnTo>
                  <a:close/>
                  <a:moveTo>
                    <a:pt x="6411" y="7023"/>
                  </a:moveTo>
                  <a:lnTo>
                    <a:pt x="4917" y="8517"/>
                  </a:lnTo>
                  <a:cubicBezTo>
                    <a:pt x="4920" y="7958"/>
                    <a:pt x="4695" y="7417"/>
                    <a:pt x="4298" y="7023"/>
                  </a:cubicBezTo>
                  <a:close/>
                  <a:moveTo>
                    <a:pt x="9485" y="7023"/>
                  </a:moveTo>
                  <a:cubicBezTo>
                    <a:pt x="9087" y="7417"/>
                    <a:pt x="8866" y="7958"/>
                    <a:pt x="8866" y="8517"/>
                  </a:cubicBezTo>
                  <a:lnTo>
                    <a:pt x="7375" y="7023"/>
                  </a:lnTo>
                  <a:close/>
                  <a:moveTo>
                    <a:pt x="6693" y="7308"/>
                  </a:moveTo>
                  <a:lnTo>
                    <a:pt x="6693" y="9418"/>
                  </a:lnTo>
                  <a:cubicBezTo>
                    <a:pt x="6302" y="9020"/>
                    <a:pt x="5768" y="8799"/>
                    <a:pt x="5209" y="8799"/>
                  </a:cubicBezTo>
                  <a:lnTo>
                    <a:pt x="5202" y="8799"/>
                  </a:lnTo>
                  <a:lnTo>
                    <a:pt x="6693" y="7308"/>
                  </a:lnTo>
                  <a:close/>
                  <a:moveTo>
                    <a:pt x="7093" y="7308"/>
                  </a:moveTo>
                  <a:lnTo>
                    <a:pt x="8588" y="8802"/>
                  </a:lnTo>
                  <a:cubicBezTo>
                    <a:pt x="8584" y="8802"/>
                    <a:pt x="8579" y="8802"/>
                    <a:pt x="8575" y="8802"/>
                  </a:cubicBezTo>
                  <a:cubicBezTo>
                    <a:pt x="8017" y="8802"/>
                    <a:pt x="7484" y="9023"/>
                    <a:pt x="7093" y="9418"/>
                  </a:cubicBezTo>
                  <a:lnTo>
                    <a:pt x="7093" y="7308"/>
                  </a:lnTo>
                  <a:close/>
                  <a:moveTo>
                    <a:pt x="11777" y="7023"/>
                  </a:moveTo>
                  <a:cubicBezTo>
                    <a:pt x="11317" y="7392"/>
                    <a:pt x="10958" y="7870"/>
                    <a:pt x="10729" y="8415"/>
                  </a:cubicBezTo>
                  <a:lnTo>
                    <a:pt x="10729" y="8412"/>
                  </a:lnTo>
                  <a:cubicBezTo>
                    <a:pt x="10504" y="8957"/>
                    <a:pt x="10424" y="9551"/>
                    <a:pt x="10487" y="10135"/>
                  </a:cubicBezTo>
                  <a:lnTo>
                    <a:pt x="9337" y="8985"/>
                  </a:lnTo>
                  <a:cubicBezTo>
                    <a:pt x="9112" y="8222"/>
                    <a:pt x="9453" y="7406"/>
                    <a:pt x="10149" y="7023"/>
                  </a:cubicBezTo>
                  <a:close/>
                  <a:moveTo>
                    <a:pt x="3637" y="7023"/>
                  </a:moveTo>
                  <a:cubicBezTo>
                    <a:pt x="4333" y="7406"/>
                    <a:pt x="4671" y="8222"/>
                    <a:pt x="4449" y="8985"/>
                  </a:cubicBezTo>
                  <a:lnTo>
                    <a:pt x="3974" y="9463"/>
                  </a:lnTo>
                  <a:cubicBezTo>
                    <a:pt x="3838" y="9607"/>
                    <a:pt x="3970" y="9800"/>
                    <a:pt x="4122" y="9800"/>
                  </a:cubicBezTo>
                  <a:cubicBezTo>
                    <a:pt x="4167" y="9800"/>
                    <a:pt x="4214" y="9784"/>
                    <a:pt x="4256" y="9745"/>
                  </a:cubicBezTo>
                  <a:lnTo>
                    <a:pt x="4734" y="9270"/>
                  </a:lnTo>
                  <a:cubicBezTo>
                    <a:pt x="4892" y="9223"/>
                    <a:pt x="5053" y="9201"/>
                    <a:pt x="5212" y="9201"/>
                  </a:cubicBezTo>
                  <a:cubicBezTo>
                    <a:pt x="5817" y="9201"/>
                    <a:pt x="6392" y="9528"/>
                    <a:pt x="6693" y="10082"/>
                  </a:cubicBezTo>
                  <a:lnTo>
                    <a:pt x="6693" y="11707"/>
                  </a:lnTo>
                  <a:cubicBezTo>
                    <a:pt x="6327" y="11246"/>
                    <a:pt x="5849" y="10887"/>
                    <a:pt x="5304" y="10662"/>
                  </a:cubicBezTo>
                  <a:cubicBezTo>
                    <a:pt x="4876" y="10486"/>
                    <a:pt x="4420" y="10396"/>
                    <a:pt x="3960" y="10396"/>
                  </a:cubicBezTo>
                  <a:cubicBezTo>
                    <a:pt x="3834" y="10396"/>
                    <a:pt x="3707" y="10403"/>
                    <a:pt x="3581" y="10416"/>
                  </a:cubicBezTo>
                  <a:lnTo>
                    <a:pt x="3616" y="10385"/>
                  </a:lnTo>
                  <a:cubicBezTo>
                    <a:pt x="3748" y="10238"/>
                    <a:pt x="3620" y="10046"/>
                    <a:pt x="3469" y="10046"/>
                  </a:cubicBezTo>
                  <a:cubicBezTo>
                    <a:pt x="3424" y="10046"/>
                    <a:pt x="3377" y="10063"/>
                    <a:pt x="3334" y="10103"/>
                  </a:cubicBezTo>
                  <a:lnTo>
                    <a:pt x="3299" y="10135"/>
                  </a:lnTo>
                  <a:cubicBezTo>
                    <a:pt x="3433" y="8946"/>
                    <a:pt x="2944" y="7772"/>
                    <a:pt x="2009" y="7023"/>
                  </a:cubicBezTo>
                  <a:close/>
                  <a:moveTo>
                    <a:pt x="8574" y="9201"/>
                  </a:moveTo>
                  <a:cubicBezTo>
                    <a:pt x="8733" y="9201"/>
                    <a:pt x="8894" y="9223"/>
                    <a:pt x="9052" y="9270"/>
                  </a:cubicBezTo>
                  <a:lnTo>
                    <a:pt x="10206" y="10420"/>
                  </a:lnTo>
                  <a:cubicBezTo>
                    <a:pt x="10075" y="10405"/>
                    <a:pt x="9944" y="10397"/>
                    <a:pt x="9813" y="10397"/>
                  </a:cubicBezTo>
                  <a:cubicBezTo>
                    <a:pt x="9357" y="10397"/>
                    <a:pt x="8906" y="10487"/>
                    <a:pt x="8482" y="10662"/>
                  </a:cubicBezTo>
                  <a:cubicBezTo>
                    <a:pt x="7937" y="10887"/>
                    <a:pt x="7459" y="11246"/>
                    <a:pt x="7093" y="11707"/>
                  </a:cubicBezTo>
                  <a:lnTo>
                    <a:pt x="7093" y="10082"/>
                  </a:lnTo>
                  <a:cubicBezTo>
                    <a:pt x="7394" y="9528"/>
                    <a:pt x="7969" y="9201"/>
                    <a:pt x="8574" y="9201"/>
                  </a:cubicBezTo>
                  <a:close/>
                  <a:moveTo>
                    <a:pt x="6893" y="0"/>
                  </a:moveTo>
                  <a:cubicBezTo>
                    <a:pt x="6793" y="0"/>
                    <a:pt x="6693" y="67"/>
                    <a:pt x="6693" y="201"/>
                  </a:cubicBezTo>
                  <a:lnTo>
                    <a:pt x="6693" y="1217"/>
                  </a:lnTo>
                  <a:cubicBezTo>
                    <a:pt x="6146" y="2244"/>
                    <a:pt x="5084" y="2853"/>
                    <a:pt x="3968" y="2853"/>
                  </a:cubicBezTo>
                  <a:cubicBezTo>
                    <a:pt x="3670" y="2853"/>
                    <a:pt x="3368" y="2809"/>
                    <a:pt x="3071" y="2719"/>
                  </a:cubicBezTo>
                  <a:lnTo>
                    <a:pt x="2350" y="1998"/>
                  </a:lnTo>
                  <a:cubicBezTo>
                    <a:pt x="2306" y="1950"/>
                    <a:pt x="2255" y="1929"/>
                    <a:pt x="2207" y="1929"/>
                  </a:cubicBezTo>
                  <a:cubicBezTo>
                    <a:pt x="2050" y="1929"/>
                    <a:pt x="1913" y="2138"/>
                    <a:pt x="2068" y="2283"/>
                  </a:cubicBezTo>
                  <a:lnTo>
                    <a:pt x="2786" y="3000"/>
                  </a:lnTo>
                  <a:cubicBezTo>
                    <a:pt x="3215" y="4414"/>
                    <a:pt x="2589" y="5929"/>
                    <a:pt x="1288" y="6625"/>
                  </a:cubicBezTo>
                  <a:lnTo>
                    <a:pt x="268" y="6625"/>
                  </a:lnTo>
                  <a:cubicBezTo>
                    <a:pt x="1" y="6625"/>
                    <a:pt x="1" y="7023"/>
                    <a:pt x="268" y="7023"/>
                  </a:cubicBezTo>
                  <a:lnTo>
                    <a:pt x="1288" y="7023"/>
                  </a:lnTo>
                  <a:cubicBezTo>
                    <a:pt x="2589" y="7719"/>
                    <a:pt x="3215" y="9235"/>
                    <a:pt x="2786" y="10648"/>
                  </a:cubicBezTo>
                  <a:lnTo>
                    <a:pt x="2068" y="11366"/>
                  </a:lnTo>
                  <a:cubicBezTo>
                    <a:pt x="1932" y="11513"/>
                    <a:pt x="2064" y="11706"/>
                    <a:pt x="2217" y="11706"/>
                  </a:cubicBezTo>
                  <a:cubicBezTo>
                    <a:pt x="2261" y="11706"/>
                    <a:pt x="2308" y="11689"/>
                    <a:pt x="2350" y="11650"/>
                  </a:cubicBezTo>
                  <a:lnTo>
                    <a:pt x="3071" y="10930"/>
                  </a:lnTo>
                  <a:cubicBezTo>
                    <a:pt x="3368" y="10839"/>
                    <a:pt x="3670" y="10796"/>
                    <a:pt x="3968" y="10796"/>
                  </a:cubicBezTo>
                  <a:cubicBezTo>
                    <a:pt x="5084" y="10796"/>
                    <a:pt x="6146" y="11404"/>
                    <a:pt x="6693" y="12431"/>
                  </a:cubicBezTo>
                  <a:lnTo>
                    <a:pt x="6693" y="13447"/>
                  </a:lnTo>
                  <a:cubicBezTo>
                    <a:pt x="6693" y="13581"/>
                    <a:pt x="6793" y="13648"/>
                    <a:pt x="6893" y="13648"/>
                  </a:cubicBezTo>
                  <a:cubicBezTo>
                    <a:pt x="6993" y="13648"/>
                    <a:pt x="7093" y="13581"/>
                    <a:pt x="7093" y="13447"/>
                  </a:cubicBezTo>
                  <a:lnTo>
                    <a:pt x="7093" y="12431"/>
                  </a:lnTo>
                  <a:cubicBezTo>
                    <a:pt x="7640" y="11404"/>
                    <a:pt x="8699" y="10796"/>
                    <a:pt x="9817" y="10796"/>
                  </a:cubicBezTo>
                  <a:cubicBezTo>
                    <a:pt x="10115" y="10796"/>
                    <a:pt x="10417" y="10839"/>
                    <a:pt x="10715" y="10930"/>
                  </a:cubicBezTo>
                  <a:lnTo>
                    <a:pt x="11433" y="11650"/>
                  </a:lnTo>
                  <a:cubicBezTo>
                    <a:pt x="11476" y="11689"/>
                    <a:pt x="11523" y="11706"/>
                    <a:pt x="11567" y="11706"/>
                  </a:cubicBezTo>
                  <a:cubicBezTo>
                    <a:pt x="11721" y="11706"/>
                    <a:pt x="11851" y="11513"/>
                    <a:pt x="11718" y="11366"/>
                  </a:cubicBezTo>
                  <a:lnTo>
                    <a:pt x="11000" y="10648"/>
                  </a:lnTo>
                  <a:cubicBezTo>
                    <a:pt x="10568" y="9238"/>
                    <a:pt x="11197" y="7719"/>
                    <a:pt x="12498" y="7026"/>
                  </a:cubicBezTo>
                  <a:lnTo>
                    <a:pt x="13518" y="7026"/>
                  </a:lnTo>
                  <a:cubicBezTo>
                    <a:pt x="13782" y="7026"/>
                    <a:pt x="13782" y="6625"/>
                    <a:pt x="13518" y="6625"/>
                  </a:cubicBezTo>
                  <a:lnTo>
                    <a:pt x="12498" y="6625"/>
                  </a:lnTo>
                  <a:cubicBezTo>
                    <a:pt x="11197" y="5929"/>
                    <a:pt x="10571" y="4414"/>
                    <a:pt x="11000" y="3000"/>
                  </a:cubicBezTo>
                  <a:lnTo>
                    <a:pt x="11718" y="2283"/>
                  </a:lnTo>
                  <a:cubicBezTo>
                    <a:pt x="11873" y="2138"/>
                    <a:pt x="11736" y="1929"/>
                    <a:pt x="11580" y="1929"/>
                  </a:cubicBezTo>
                  <a:cubicBezTo>
                    <a:pt x="11531" y="1929"/>
                    <a:pt x="11480" y="1950"/>
                    <a:pt x="11436" y="1998"/>
                  </a:cubicBezTo>
                  <a:lnTo>
                    <a:pt x="10715" y="2719"/>
                  </a:lnTo>
                  <a:cubicBezTo>
                    <a:pt x="10418" y="2809"/>
                    <a:pt x="10116" y="2853"/>
                    <a:pt x="9818" y="2853"/>
                  </a:cubicBezTo>
                  <a:cubicBezTo>
                    <a:pt x="8702" y="2853"/>
                    <a:pt x="7640" y="2244"/>
                    <a:pt x="7093" y="1217"/>
                  </a:cubicBezTo>
                  <a:lnTo>
                    <a:pt x="7093" y="201"/>
                  </a:lnTo>
                  <a:cubicBezTo>
                    <a:pt x="7093" y="67"/>
                    <a:pt x="6993" y="0"/>
                    <a:pt x="68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8" name="Google Shape;25318;p77"/>
          <p:cNvGrpSpPr/>
          <p:nvPr/>
        </p:nvGrpSpPr>
        <p:grpSpPr>
          <a:xfrm>
            <a:off x="8018284" y="2896075"/>
            <a:ext cx="248363" cy="357801"/>
            <a:chOff x="8018284" y="2896075"/>
            <a:chExt cx="248363" cy="357801"/>
          </a:xfrm>
        </p:grpSpPr>
        <p:sp>
          <p:nvSpPr>
            <p:cNvPr id="25319" name="Google Shape;25319;p77"/>
            <p:cNvSpPr/>
            <p:nvPr/>
          </p:nvSpPr>
          <p:spPr>
            <a:xfrm>
              <a:off x="8099517" y="3022682"/>
              <a:ext cx="52477" cy="225952"/>
            </a:xfrm>
            <a:custGeom>
              <a:rect b="b" l="l" r="r" t="t"/>
              <a:pathLst>
                <a:path extrusionOk="0" h="8620" w="2002">
                  <a:moveTo>
                    <a:pt x="1302" y="1"/>
                  </a:moveTo>
                  <a:cubicBezTo>
                    <a:pt x="1" y="3120"/>
                    <a:pt x="352" y="8619"/>
                    <a:pt x="352" y="8619"/>
                  </a:cubicBezTo>
                  <a:lnTo>
                    <a:pt x="1636" y="8619"/>
                  </a:lnTo>
                  <a:cubicBezTo>
                    <a:pt x="1636" y="8619"/>
                    <a:pt x="890" y="3517"/>
                    <a:pt x="2001" y="275"/>
                  </a:cubicBezTo>
                  <a:lnTo>
                    <a:pt x="1302"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0" name="Google Shape;25320;p77"/>
            <p:cNvSpPr/>
            <p:nvPr/>
          </p:nvSpPr>
          <p:spPr>
            <a:xfrm>
              <a:off x="8099517" y="2989235"/>
              <a:ext cx="79109" cy="259399"/>
            </a:xfrm>
            <a:custGeom>
              <a:rect b="b" l="l" r="r" t="t"/>
              <a:pathLst>
                <a:path extrusionOk="0" h="9896" w="3018">
                  <a:moveTo>
                    <a:pt x="1056" y="0"/>
                  </a:moveTo>
                  <a:cubicBezTo>
                    <a:pt x="809" y="433"/>
                    <a:pt x="908" y="978"/>
                    <a:pt x="1291" y="1298"/>
                  </a:cubicBezTo>
                  <a:cubicBezTo>
                    <a:pt x="1" y="4417"/>
                    <a:pt x="352" y="9895"/>
                    <a:pt x="352" y="9895"/>
                  </a:cubicBezTo>
                  <a:lnTo>
                    <a:pt x="950" y="9895"/>
                  </a:lnTo>
                  <a:cubicBezTo>
                    <a:pt x="883" y="8893"/>
                    <a:pt x="662" y="4526"/>
                    <a:pt x="1523" y="1670"/>
                  </a:cubicBezTo>
                  <a:cubicBezTo>
                    <a:pt x="1550" y="1585"/>
                    <a:pt x="1631" y="1527"/>
                    <a:pt x="1720" y="1527"/>
                  </a:cubicBezTo>
                  <a:cubicBezTo>
                    <a:pt x="1738" y="1527"/>
                    <a:pt x="1755" y="1529"/>
                    <a:pt x="1773" y="1533"/>
                  </a:cubicBezTo>
                  <a:cubicBezTo>
                    <a:pt x="1836" y="1544"/>
                    <a:pt x="1903" y="1551"/>
                    <a:pt x="1973" y="1551"/>
                  </a:cubicBezTo>
                  <a:cubicBezTo>
                    <a:pt x="2536" y="1551"/>
                    <a:pt x="2997" y="1104"/>
                    <a:pt x="3018" y="542"/>
                  </a:cubicBezTo>
                  <a:cubicBezTo>
                    <a:pt x="2367" y="348"/>
                    <a:pt x="1713" y="162"/>
                    <a:pt x="105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1" name="Google Shape;25321;p77"/>
            <p:cNvSpPr/>
            <p:nvPr/>
          </p:nvSpPr>
          <p:spPr>
            <a:xfrm>
              <a:off x="8123213" y="2902760"/>
              <a:ext cx="57353" cy="99476"/>
            </a:xfrm>
            <a:custGeom>
              <a:rect b="b" l="l" r="r" t="t"/>
              <a:pathLst>
                <a:path extrusionOk="0" h="3795" w="2188">
                  <a:moveTo>
                    <a:pt x="160" y="0"/>
                  </a:moveTo>
                  <a:cubicBezTo>
                    <a:pt x="68" y="0"/>
                    <a:pt x="0" y="99"/>
                    <a:pt x="46" y="191"/>
                  </a:cubicBezTo>
                  <a:cubicBezTo>
                    <a:pt x="310" y="792"/>
                    <a:pt x="971" y="2381"/>
                    <a:pt x="1157" y="3795"/>
                  </a:cubicBezTo>
                  <a:lnTo>
                    <a:pt x="1157" y="3791"/>
                  </a:lnTo>
                  <a:cubicBezTo>
                    <a:pt x="2188" y="2508"/>
                    <a:pt x="2089" y="1773"/>
                    <a:pt x="1896" y="1369"/>
                  </a:cubicBezTo>
                  <a:cubicBezTo>
                    <a:pt x="1470" y="475"/>
                    <a:pt x="633" y="127"/>
                    <a:pt x="204" y="8"/>
                  </a:cubicBezTo>
                  <a:cubicBezTo>
                    <a:pt x="189" y="2"/>
                    <a:pt x="174" y="0"/>
                    <a:pt x="160"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2" name="Google Shape;25322;p77"/>
            <p:cNvSpPr/>
            <p:nvPr/>
          </p:nvSpPr>
          <p:spPr>
            <a:xfrm>
              <a:off x="8027092" y="2968343"/>
              <a:ext cx="126475" cy="48021"/>
            </a:xfrm>
            <a:custGeom>
              <a:rect b="b" l="l" r="r" t="t"/>
              <a:pathLst>
                <a:path extrusionOk="0" h="1832" w="4825">
                  <a:moveTo>
                    <a:pt x="2691" y="1"/>
                  </a:moveTo>
                  <a:cubicBezTo>
                    <a:pt x="2489" y="1"/>
                    <a:pt x="2297" y="22"/>
                    <a:pt x="2127" y="55"/>
                  </a:cubicBezTo>
                  <a:cubicBezTo>
                    <a:pt x="998" y="277"/>
                    <a:pt x="316" y="1216"/>
                    <a:pt x="45" y="1676"/>
                  </a:cubicBezTo>
                  <a:cubicBezTo>
                    <a:pt x="0" y="1749"/>
                    <a:pt x="56" y="1831"/>
                    <a:pt x="130" y="1831"/>
                  </a:cubicBezTo>
                  <a:cubicBezTo>
                    <a:pt x="142" y="1831"/>
                    <a:pt x="155" y="1829"/>
                    <a:pt x="168" y="1824"/>
                  </a:cubicBezTo>
                  <a:cubicBezTo>
                    <a:pt x="699" y="1624"/>
                    <a:pt x="1984" y="1208"/>
                    <a:pt x="3588" y="1208"/>
                  </a:cubicBezTo>
                  <a:cubicBezTo>
                    <a:pt x="3983" y="1208"/>
                    <a:pt x="4397" y="1233"/>
                    <a:pt x="4824" y="1293"/>
                  </a:cubicBezTo>
                  <a:cubicBezTo>
                    <a:pt x="4319" y="284"/>
                    <a:pt x="3433" y="1"/>
                    <a:pt x="269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3" name="Google Shape;25323;p77"/>
            <p:cNvSpPr/>
            <p:nvPr/>
          </p:nvSpPr>
          <p:spPr>
            <a:xfrm>
              <a:off x="8153541" y="2988212"/>
              <a:ext cx="88520" cy="78035"/>
            </a:xfrm>
            <a:custGeom>
              <a:rect b="b" l="l" r="r" t="t"/>
              <a:pathLst>
                <a:path extrusionOk="0" h="2977" w="3377">
                  <a:moveTo>
                    <a:pt x="1201" y="0"/>
                  </a:moveTo>
                  <a:cubicBezTo>
                    <a:pt x="447" y="0"/>
                    <a:pt x="0" y="535"/>
                    <a:pt x="0" y="535"/>
                  </a:cubicBezTo>
                  <a:cubicBezTo>
                    <a:pt x="1646" y="1157"/>
                    <a:pt x="2694" y="2356"/>
                    <a:pt x="3119" y="2923"/>
                  </a:cubicBezTo>
                  <a:cubicBezTo>
                    <a:pt x="3147" y="2960"/>
                    <a:pt x="3187" y="2976"/>
                    <a:pt x="3226" y="2976"/>
                  </a:cubicBezTo>
                  <a:cubicBezTo>
                    <a:pt x="3295" y="2976"/>
                    <a:pt x="3363" y="2925"/>
                    <a:pt x="3365" y="2842"/>
                  </a:cubicBezTo>
                  <a:cubicBezTo>
                    <a:pt x="3376" y="2293"/>
                    <a:pt x="3327" y="1175"/>
                    <a:pt x="2609" y="588"/>
                  </a:cubicBezTo>
                  <a:cubicBezTo>
                    <a:pt x="2070" y="145"/>
                    <a:pt x="1593" y="0"/>
                    <a:pt x="120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4" name="Google Shape;25324;p77"/>
            <p:cNvSpPr/>
            <p:nvPr/>
          </p:nvSpPr>
          <p:spPr>
            <a:xfrm>
              <a:off x="8054641" y="2913716"/>
              <a:ext cx="197275" cy="88520"/>
            </a:xfrm>
            <a:custGeom>
              <a:rect b="b" l="l" r="r" t="t"/>
              <a:pathLst>
                <a:path extrusionOk="0" h="3377" w="7526">
                  <a:moveTo>
                    <a:pt x="1097" y="1"/>
                  </a:moveTo>
                  <a:cubicBezTo>
                    <a:pt x="739" y="1"/>
                    <a:pt x="414" y="57"/>
                    <a:pt x="158" y="124"/>
                  </a:cubicBezTo>
                  <a:cubicBezTo>
                    <a:pt x="11" y="166"/>
                    <a:pt x="0" y="367"/>
                    <a:pt x="141" y="427"/>
                  </a:cubicBezTo>
                  <a:cubicBezTo>
                    <a:pt x="907" y="764"/>
                    <a:pt x="2782" y="2086"/>
                    <a:pt x="3773" y="3377"/>
                  </a:cubicBezTo>
                  <a:cubicBezTo>
                    <a:pt x="4779" y="2663"/>
                    <a:pt x="6667" y="1840"/>
                    <a:pt x="7367" y="1731"/>
                  </a:cubicBezTo>
                  <a:cubicBezTo>
                    <a:pt x="7497" y="1710"/>
                    <a:pt x="7525" y="1534"/>
                    <a:pt x="7409" y="1475"/>
                  </a:cubicBezTo>
                  <a:cubicBezTo>
                    <a:pt x="7049" y="1276"/>
                    <a:pt x="6446" y="1007"/>
                    <a:pt x="5801" y="1007"/>
                  </a:cubicBezTo>
                  <a:cubicBezTo>
                    <a:pt x="5576" y="1007"/>
                    <a:pt x="5346" y="1039"/>
                    <a:pt x="5120" y="1119"/>
                  </a:cubicBezTo>
                  <a:cubicBezTo>
                    <a:pt x="4389" y="1376"/>
                    <a:pt x="4040" y="1858"/>
                    <a:pt x="3882" y="2308"/>
                  </a:cubicBezTo>
                  <a:cubicBezTo>
                    <a:pt x="3822" y="1735"/>
                    <a:pt x="3552" y="1031"/>
                    <a:pt x="2718" y="476"/>
                  </a:cubicBezTo>
                  <a:cubicBezTo>
                    <a:pt x="2180" y="115"/>
                    <a:pt x="1605" y="1"/>
                    <a:pt x="1097"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5" name="Google Shape;25325;p77"/>
            <p:cNvSpPr/>
            <p:nvPr/>
          </p:nvSpPr>
          <p:spPr>
            <a:xfrm>
              <a:off x="8018284" y="2896075"/>
              <a:ext cx="248363" cy="357801"/>
            </a:xfrm>
            <a:custGeom>
              <a:rect b="b" l="l" r="r" t="t"/>
              <a:pathLst>
                <a:path extrusionOk="0" h="13650" w="9475">
                  <a:moveTo>
                    <a:pt x="4362" y="519"/>
                  </a:moveTo>
                  <a:lnTo>
                    <a:pt x="4362" y="519"/>
                  </a:lnTo>
                  <a:cubicBezTo>
                    <a:pt x="4784" y="674"/>
                    <a:pt x="5392" y="1008"/>
                    <a:pt x="5719" y="1711"/>
                  </a:cubicBezTo>
                  <a:cubicBezTo>
                    <a:pt x="5758" y="1796"/>
                    <a:pt x="5786" y="1887"/>
                    <a:pt x="5807" y="1979"/>
                  </a:cubicBezTo>
                  <a:cubicBezTo>
                    <a:pt x="5646" y="2119"/>
                    <a:pt x="5505" y="2281"/>
                    <a:pt x="5389" y="2460"/>
                  </a:cubicBezTo>
                  <a:cubicBezTo>
                    <a:pt x="5181" y="2780"/>
                    <a:pt x="5044" y="3139"/>
                    <a:pt x="4977" y="3512"/>
                  </a:cubicBezTo>
                  <a:cubicBezTo>
                    <a:pt x="3820" y="2165"/>
                    <a:pt x="2439" y="1328"/>
                    <a:pt x="1718" y="955"/>
                  </a:cubicBezTo>
                  <a:cubicBezTo>
                    <a:pt x="1932" y="910"/>
                    <a:pt x="2200" y="871"/>
                    <a:pt x="2493" y="871"/>
                  </a:cubicBezTo>
                  <a:cubicBezTo>
                    <a:pt x="2947" y="871"/>
                    <a:pt x="3458" y="964"/>
                    <a:pt x="3915" y="1265"/>
                  </a:cubicBezTo>
                  <a:cubicBezTo>
                    <a:pt x="4246" y="1486"/>
                    <a:pt x="4527" y="1775"/>
                    <a:pt x="4742" y="2112"/>
                  </a:cubicBezTo>
                  <a:cubicBezTo>
                    <a:pt x="4784" y="2177"/>
                    <a:pt x="4844" y="2205"/>
                    <a:pt x="4903" y="2205"/>
                  </a:cubicBezTo>
                  <a:cubicBezTo>
                    <a:pt x="5038" y="2205"/>
                    <a:pt x="5169" y="2062"/>
                    <a:pt x="5083" y="1905"/>
                  </a:cubicBezTo>
                  <a:cubicBezTo>
                    <a:pt x="5009" y="1785"/>
                    <a:pt x="4928" y="1673"/>
                    <a:pt x="4837" y="1567"/>
                  </a:cubicBezTo>
                  <a:cubicBezTo>
                    <a:pt x="4703" y="1209"/>
                    <a:pt x="4545" y="857"/>
                    <a:pt x="4362" y="519"/>
                  </a:cubicBezTo>
                  <a:close/>
                  <a:moveTo>
                    <a:pt x="7295" y="1859"/>
                  </a:moveTo>
                  <a:cubicBezTo>
                    <a:pt x="7857" y="1859"/>
                    <a:pt x="8360" y="2063"/>
                    <a:pt x="8691" y="2239"/>
                  </a:cubicBezTo>
                  <a:cubicBezTo>
                    <a:pt x="7516" y="2517"/>
                    <a:pt x="6395" y="2977"/>
                    <a:pt x="5368" y="3610"/>
                  </a:cubicBezTo>
                  <a:lnTo>
                    <a:pt x="5364" y="3610"/>
                  </a:lnTo>
                  <a:cubicBezTo>
                    <a:pt x="5515" y="2657"/>
                    <a:pt x="6138" y="2084"/>
                    <a:pt x="6750" y="1926"/>
                  </a:cubicBezTo>
                  <a:cubicBezTo>
                    <a:pt x="6929" y="1880"/>
                    <a:pt x="7112" y="1859"/>
                    <a:pt x="7295" y="1859"/>
                  </a:cubicBezTo>
                  <a:close/>
                  <a:moveTo>
                    <a:pt x="3072" y="2955"/>
                  </a:moveTo>
                  <a:cubicBezTo>
                    <a:pt x="3502" y="2955"/>
                    <a:pt x="3891" y="3062"/>
                    <a:pt x="4200" y="3269"/>
                  </a:cubicBezTo>
                  <a:cubicBezTo>
                    <a:pt x="4207" y="3273"/>
                    <a:pt x="4214" y="3276"/>
                    <a:pt x="4221" y="3280"/>
                  </a:cubicBezTo>
                  <a:cubicBezTo>
                    <a:pt x="4383" y="3442"/>
                    <a:pt x="4545" y="3617"/>
                    <a:pt x="4700" y="3800"/>
                  </a:cubicBezTo>
                  <a:cubicBezTo>
                    <a:pt x="4437" y="3780"/>
                    <a:pt x="4175" y="3769"/>
                    <a:pt x="3912" y="3769"/>
                  </a:cubicBezTo>
                  <a:cubicBezTo>
                    <a:pt x="3148" y="3769"/>
                    <a:pt x="2386" y="3857"/>
                    <a:pt x="1640" y="4032"/>
                  </a:cubicBezTo>
                  <a:cubicBezTo>
                    <a:pt x="1266" y="4120"/>
                    <a:pt x="954" y="4214"/>
                    <a:pt x="712" y="4295"/>
                  </a:cubicBezTo>
                  <a:lnTo>
                    <a:pt x="712" y="4295"/>
                  </a:lnTo>
                  <a:cubicBezTo>
                    <a:pt x="1032" y="3835"/>
                    <a:pt x="1626" y="3181"/>
                    <a:pt x="2505" y="3013"/>
                  </a:cubicBezTo>
                  <a:cubicBezTo>
                    <a:pt x="2700" y="2974"/>
                    <a:pt x="2889" y="2955"/>
                    <a:pt x="3072" y="2955"/>
                  </a:cubicBezTo>
                  <a:close/>
                  <a:moveTo>
                    <a:pt x="4105" y="4166"/>
                  </a:moveTo>
                  <a:lnTo>
                    <a:pt x="4105" y="4166"/>
                  </a:lnTo>
                  <a:cubicBezTo>
                    <a:pt x="4443" y="4173"/>
                    <a:pt x="4780" y="4201"/>
                    <a:pt x="5115" y="4247"/>
                  </a:cubicBezTo>
                  <a:cubicBezTo>
                    <a:pt x="5350" y="4335"/>
                    <a:pt x="5582" y="4444"/>
                    <a:pt x="5804" y="4563"/>
                  </a:cubicBezTo>
                  <a:cubicBezTo>
                    <a:pt x="5621" y="4785"/>
                    <a:pt x="5343" y="4915"/>
                    <a:pt x="5055" y="4918"/>
                  </a:cubicBezTo>
                  <a:cubicBezTo>
                    <a:pt x="4601" y="4918"/>
                    <a:pt x="4207" y="4606"/>
                    <a:pt x="4105" y="4166"/>
                  </a:cubicBezTo>
                  <a:close/>
                  <a:moveTo>
                    <a:pt x="6452" y="3813"/>
                  </a:moveTo>
                  <a:cubicBezTo>
                    <a:pt x="6879" y="3813"/>
                    <a:pt x="7275" y="3981"/>
                    <a:pt x="7636" y="4317"/>
                  </a:cubicBezTo>
                  <a:cubicBezTo>
                    <a:pt x="8191" y="4827"/>
                    <a:pt x="8311" y="5629"/>
                    <a:pt x="8325" y="6167"/>
                  </a:cubicBezTo>
                  <a:cubicBezTo>
                    <a:pt x="7868" y="5590"/>
                    <a:pt x="6961" y="4630"/>
                    <a:pt x="5603" y="4018"/>
                  </a:cubicBezTo>
                  <a:cubicBezTo>
                    <a:pt x="5740" y="3951"/>
                    <a:pt x="5885" y="3899"/>
                    <a:pt x="6036" y="3864"/>
                  </a:cubicBezTo>
                  <a:cubicBezTo>
                    <a:pt x="6177" y="3830"/>
                    <a:pt x="6316" y="3813"/>
                    <a:pt x="6452" y="3813"/>
                  </a:cubicBezTo>
                  <a:close/>
                  <a:moveTo>
                    <a:pt x="4482" y="5193"/>
                  </a:moveTo>
                  <a:cubicBezTo>
                    <a:pt x="4594" y="5246"/>
                    <a:pt x="4714" y="5281"/>
                    <a:pt x="4837" y="5302"/>
                  </a:cubicBezTo>
                  <a:cubicBezTo>
                    <a:pt x="4422" y="6634"/>
                    <a:pt x="4242" y="8386"/>
                    <a:pt x="4302" y="10510"/>
                  </a:cubicBezTo>
                  <a:lnTo>
                    <a:pt x="4302" y="10513"/>
                  </a:lnTo>
                  <a:cubicBezTo>
                    <a:pt x="4337" y="11768"/>
                    <a:pt x="4450" y="12809"/>
                    <a:pt x="4506" y="13252"/>
                  </a:cubicBezTo>
                  <a:lnTo>
                    <a:pt x="3641" y="13252"/>
                  </a:lnTo>
                  <a:cubicBezTo>
                    <a:pt x="3588" y="12299"/>
                    <a:pt x="3427" y="7914"/>
                    <a:pt x="4482" y="5193"/>
                  </a:cubicBezTo>
                  <a:close/>
                  <a:moveTo>
                    <a:pt x="3935" y="1"/>
                  </a:moveTo>
                  <a:cubicBezTo>
                    <a:pt x="3778" y="1"/>
                    <a:pt x="3678" y="182"/>
                    <a:pt x="3771" y="315"/>
                  </a:cubicBezTo>
                  <a:cubicBezTo>
                    <a:pt x="3901" y="512"/>
                    <a:pt x="4017" y="713"/>
                    <a:pt x="4119" y="920"/>
                  </a:cubicBezTo>
                  <a:cubicBezTo>
                    <a:pt x="3585" y="574"/>
                    <a:pt x="3002" y="469"/>
                    <a:pt x="2490" y="469"/>
                  </a:cubicBezTo>
                  <a:cubicBezTo>
                    <a:pt x="1729" y="469"/>
                    <a:pt x="1128" y="702"/>
                    <a:pt x="1088" y="716"/>
                  </a:cubicBezTo>
                  <a:cubicBezTo>
                    <a:pt x="919" y="783"/>
                    <a:pt x="916" y="1019"/>
                    <a:pt x="1081" y="1089"/>
                  </a:cubicBezTo>
                  <a:cubicBezTo>
                    <a:pt x="1099" y="1096"/>
                    <a:pt x="2231" y="1581"/>
                    <a:pt x="3448" y="2580"/>
                  </a:cubicBezTo>
                  <a:cubicBezTo>
                    <a:pt x="3316" y="2564"/>
                    <a:pt x="3183" y="2555"/>
                    <a:pt x="3051" y="2555"/>
                  </a:cubicBezTo>
                  <a:cubicBezTo>
                    <a:pt x="2843" y="2555"/>
                    <a:pt x="2634" y="2576"/>
                    <a:pt x="2428" y="2619"/>
                  </a:cubicBezTo>
                  <a:cubicBezTo>
                    <a:pt x="835" y="2928"/>
                    <a:pt x="97" y="4539"/>
                    <a:pt x="65" y="4609"/>
                  </a:cubicBezTo>
                  <a:cubicBezTo>
                    <a:pt x="1" y="4749"/>
                    <a:pt x="111" y="4892"/>
                    <a:pt x="247" y="4892"/>
                  </a:cubicBezTo>
                  <a:cubicBezTo>
                    <a:pt x="275" y="4892"/>
                    <a:pt x="304" y="4886"/>
                    <a:pt x="332" y="4873"/>
                  </a:cubicBezTo>
                  <a:cubicBezTo>
                    <a:pt x="350" y="4862"/>
                    <a:pt x="1767" y="4219"/>
                    <a:pt x="3697" y="4169"/>
                  </a:cubicBezTo>
                  <a:cubicBezTo>
                    <a:pt x="3750" y="4479"/>
                    <a:pt x="3908" y="4760"/>
                    <a:pt x="4140" y="4971"/>
                  </a:cubicBezTo>
                  <a:cubicBezTo>
                    <a:pt x="3620" y="6272"/>
                    <a:pt x="3311" y="8080"/>
                    <a:pt x="3223" y="10351"/>
                  </a:cubicBezTo>
                  <a:cubicBezTo>
                    <a:pt x="3173" y="11681"/>
                    <a:pt x="3216" y="12799"/>
                    <a:pt x="3240" y="13252"/>
                  </a:cubicBezTo>
                  <a:lnTo>
                    <a:pt x="3026" y="13252"/>
                  </a:lnTo>
                  <a:cubicBezTo>
                    <a:pt x="2760" y="13252"/>
                    <a:pt x="2759" y="13650"/>
                    <a:pt x="3022" y="13650"/>
                  </a:cubicBezTo>
                  <a:cubicBezTo>
                    <a:pt x="3023" y="13650"/>
                    <a:pt x="3025" y="13650"/>
                    <a:pt x="3026" y="13650"/>
                  </a:cubicBezTo>
                  <a:lnTo>
                    <a:pt x="5160" y="13650"/>
                  </a:lnTo>
                  <a:cubicBezTo>
                    <a:pt x="5424" y="13650"/>
                    <a:pt x="5424" y="13252"/>
                    <a:pt x="5160" y="13252"/>
                  </a:cubicBezTo>
                  <a:lnTo>
                    <a:pt x="4907" y="13252"/>
                  </a:lnTo>
                  <a:cubicBezTo>
                    <a:pt x="4795" y="12352"/>
                    <a:pt x="4330" y="8122"/>
                    <a:pt x="5255" y="5302"/>
                  </a:cubicBezTo>
                  <a:cubicBezTo>
                    <a:pt x="5614" y="5249"/>
                    <a:pt x="5937" y="5056"/>
                    <a:pt x="6155" y="4764"/>
                  </a:cubicBezTo>
                  <a:cubicBezTo>
                    <a:pt x="7573" y="5639"/>
                    <a:pt x="8314" y="6842"/>
                    <a:pt x="8325" y="6856"/>
                  </a:cubicBezTo>
                  <a:cubicBezTo>
                    <a:pt x="8364" y="6921"/>
                    <a:pt x="8428" y="6951"/>
                    <a:pt x="8492" y="6951"/>
                  </a:cubicBezTo>
                  <a:cubicBezTo>
                    <a:pt x="8583" y="6951"/>
                    <a:pt x="8674" y="6890"/>
                    <a:pt x="8691" y="6782"/>
                  </a:cubicBezTo>
                  <a:cubicBezTo>
                    <a:pt x="8733" y="6448"/>
                    <a:pt x="8736" y="6111"/>
                    <a:pt x="8698" y="5776"/>
                  </a:cubicBezTo>
                  <a:cubicBezTo>
                    <a:pt x="8617" y="5031"/>
                    <a:pt x="8343" y="4426"/>
                    <a:pt x="7907" y="4022"/>
                  </a:cubicBezTo>
                  <a:cubicBezTo>
                    <a:pt x="7442" y="3593"/>
                    <a:pt x="6971" y="3438"/>
                    <a:pt x="6560" y="3417"/>
                  </a:cubicBezTo>
                  <a:cubicBezTo>
                    <a:pt x="8023" y="2717"/>
                    <a:pt x="9229" y="2541"/>
                    <a:pt x="9246" y="2538"/>
                  </a:cubicBezTo>
                  <a:cubicBezTo>
                    <a:pt x="9415" y="2510"/>
                    <a:pt x="9475" y="2295"/>
                    <a:pt x="9345" y="2186"/>
                  </a:cubicBezTo>
                  <a:lnTo>
                    <a:pt x="9345" y="2183"/>
                  </a:lnTo>
                  <a:cubicBezTo>
                    <a:pt x="9303" y="2147"/>
                    <a:pt x="8430" y="1457"/>
                    <a:pt x="7308" y="1457"/>
                  </a:cubicBezTo>
                  <a:cubicBezTo>
                    <a:pt x="7097" y="1457"/>
                    <a:pt x="6876" y="1481"/>
                    <a:pt x="6651" y="1539"/>
                  </a:cubicBezTo>
                  <a:cubicBezTo>
                    <a:pt x="6479" y="1581"/>
                    <a:pt x="6314" y="1648"/>
                    <a:pt x="6155" y="1736"/>
                  </a:cubicBezTo>
                  <a:cubicBezTo>
                    <a:pt x="6138" y="1669"/>
                    <a:pt x="6113" y="1606"/>
                    <a:pt x="6082" y="1543"/>
                  </a:cubicBezTo>
                  <a:cubicBezTo>
                    <a:pt x="5463" y="210"/>
                    <a:pt x="4024" y="10"/>
                    <a:pt x="3961" y="2"/>
                  </a:cubicBezTo>
                  <a:cubicBezTo>
                    <a:pt x="3952" y="1"/>
                    <a:pt x="3944" y="1"/>
                    <a:pt x="3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26" name="Google Shape;25326;p77"/>
          <p:cNvGrpSpPr/>
          <p:nvPr/>
        </p:nvGrpSpPr>
        <p:grpSpPr>
          <a:xfrm>
            <a:off x="4680149" y="2896128"/>
            <a:ext cx="360448" cy="357748"/>
            <a:chOff x="4680149" y="2896128"/>
            <a:chExt cx="360448" cy="357748"/>
          </a:xfrm>
        </p:grpSpPr>
        <p:sp>
          <p:nvSpPr>
            <p:cNvPr id="25327" name="Google Shape;25327;p77"/>
            <p:cNvSpPr/>
            <p:nvPr/>
          </p:nvSpPr>
          <p:spPr>
            <a:xfrm>
              <a:off x="4843531" y="3018986"/>
              <a:ext cx="33683" cy="39214"/>
            </a:xfrm>
            <a:custGeom>
              <a:rect b="b" l="l" r="r" t="t"/>
              <a:pathLst>
                <a:path extrusionOk="0" h="1496" w="1285">
                  <a:moveTo>
                    <a:pt x="641" y="1"/>
                  </a:moveTo>
                  <a:cubicBezTo>
                    <a:pt x="289" y="1"/>
                    <a:pt x="1" y="286"/>
                    <a:pt x="1" y="641"/>
                  </a:cubicBezTo>
                  <a:lnTo>
                    <a:pt x="1" y="1495"/>
                  </a:lnTo>
                  <a:lnTo>
                    <a:pt x="1284" y="1495"/>
                  </a:lnTo>
                  <a:lnTo>
                    <a:pt x="1284" y="644"/>
                  </a:lnTo>
                  <a:cubicBezTo>
                    <a:pt x="1284" y="289"/>
                    <a:pt x="996" y="1"/>
                    <a:pt x="64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8" name="Google Shape;25328;p77"/>
            <p:cNvSpPr/>
            <p:nvPr/>
          </p:nvSpPr>
          <p:spPr>
            <a:xfrm>
              <a:off x="4832286" y="3046928"/>
              <a:ext cx="56069" cy="56069"/>
            </a:xfrm>
            <a:custGeom>
              <a:rect b="b" l="l" r="r" t="t"/>
              <a:pathLst>
                <a:path extrusionOk="0" h="2139" w="2139">
                  <a:moveTo>
                    <a:pt x="1070" y="0"/>
                  </a:moveTo>
                  <a:cubicBezTo>
                    <a:pt x="479" y="0"/>
                    <a:pt x="1" y="482"/>
                    <a:pt x="1" y="1069"/>
                  </a:cubicBezTo>
                  <a:cubicBezTo>
                    <a:pt x="1" y="1660"/>
                    <a:pt x="479" y="2138"/>
                    <a:pt x="1070" y="2138"/>
                  </a:cubicBezTo>
                  <a:cubicBezTo>
                    <a:pt x="1660" y="2138"/>
                    <a:pt x="2139" y="1660"/>
                    <a:pt x="2139" y="1069"/>
                  </a:cubicBezTo>
                  <a:cubicBezTo>
                    <a:pt x="2139" y="482"/>
                    <a:pt x="1660" y="0"/>
                    <a:pt x="107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9" name="Google Shape;25329;p77"/>
            <p:cNvSpPr/>
            <p:nvPr/>
          </p:nvSpPr>
          <p:spPr>
            <a:xfrm>
              <a:off x="4809979" y="3086195"/>
              <a:ext cx="100787" cy="100866"/>
            </a:xfrm>
            <a:custGeom>
              <a:rect b="b" l="l" r="r" t="t"/>
              <a:pathLst>
                <a:path extrusionOk="0" h="3848" w="3845">
                  <a:moveTo>
                    <a:pt x="1921" y="0"/>
                  </a:moveTo>
                  <a:cubicBezTo>
                    <a:pt x="859" y="0"/>
                    <a:pt x="1" y="588"/>
                    <a:pt x="1" y="1650"/>
                  </a:cubicBezTo>
                  <a:cubicBezTo>
                    <a:pt x="1" y="2712"/>
                    <a:pt x="859" y="3847"/>
                    <a:pt x="1921" y="3847"/>
                  </a:cubicBezTo>
                  <a:cubicBezTo>
                    <a:pt x="2983" y="3847"/>
                    <a:pt x="3844" y="2712"/>
                    <a:pt x="3844" y="1650"/>
                  </a:cubicBezTo>
                  <a:cubicBezTo>
                    <a:pt x="3844" y="588"/>
                    <a:pt x="2983" y="0"/>
                    <a:pt x="192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0" name="Google Shape;25330;p77"/>
            <p:cNvSpPr/>
            <p:nvPr/>
          </p:nvSpPr>
          <p:spPr>
            <a:xfrm>
              <a:off x="4809900" y="3086273"/>
              <a:ext cx="52373" cy="100682"/>
            </a:xfrm>
            <a:custGeom>
              <a:rect b="b" l="l" r="r" t="t"/>
              <a:pathLst>
                <a:path extrusionOk="0" h="3841" w="1998">
                  <a:moveTo>
                    <a:pt x="1730" y="1"/>
                  </a:moveTo>
                  <a:cubicBezTo>
                    <a:pt x="760" y="71"/>
                    <a:pt x="0" y="648"/>
                    <a:pt x="0" y="1643"/>
                  </a:cubicBezTo>
                  <a:cubicBezTo>
                    <a:pt x="0" y="2705"/>
                    <a:pt x="862" y="3841"/>
                    <a:pt x="1924" y="3841"/>
                  </a:cubicBezTo>
                  <a:cubicBezTo>
                    <a:pt x="1948" y="3841"/>
                    <a:pt x="1973" y="3837"/>
                    <a:pt x="1997" y="3837"/>
                  </a:cubicBezTo>
                  <a:cubicBezTo>
                    <a:pt x="1442" y="3327"/>
                    <a:pt x="1069" y="2438"/>
                    <a:pt x="1069" y="1583"/>
                  </a:cubicBezTo>
                  <a:cubicBezTo>
                    <a:pt x="1069" y="877"/>
                    <a:pt x="1326" y="346"/>
                    <a:pt x="173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1" name="Google Shape;25331;p77"/>
            <p:cNvSpPr/>
            <p:nvPr/>
          </p:nvSpPr>
          <p:spPr>
            <a:xfrm>
              <a:off x="4680149" y="2896128"/>
              <a:ext cx="360448" cy="357748"/>
            </a:xfrm>
            <a:custGeom>
              <a:rect b="b" l="l" r="r" t="t"/>
              <a:pathLst>
                <a:path extrusionOk="0" h="13648" w="13751">
                  <a:moveTo>
                    <a:pt x="6870" y="4894"/>
                  </a:moveTo>
                  <a:cubicBezTo>
                    <a:pt x="6919" y="4894"/>
                    <a:pt x="6968" y="4902"/>
                    <a:pt x="7018" y="4920"/>
                  </a:cubicBezTo>
                  <a:cubicBezTo>
                    <a:pt x="7303" y="5018"/>
                    <a:pt x="7405" y="5367"/>
                    <a:pt x="7218" y="5606"/>
                  </a:cubicBezTo>
                  <a:cubicBezTo>
                    <a:pt x="7106" y="5574"/>
                    <a:pt x="6990" y="5558"/>
                    <a:pt x="6874" y="5558"/>
                  </a:cubicBezTo>
                  <a:cubicBezTo>
                    <a:pt x="6758" y="5558"/>
                    <a:pt x="6643" y="5574"/>
                    <a:pt x="6533" y="5606"/>
                  </a:cubicBezTo>
                  <a:cubicBezTo>
                    <a:pt x="6469" y="5528"/>
                    <a:pt x="6434" y="5430"/>
                    <a:pt x="6434" y="5331"/>
                  </a:cubicBezTo>
                  <a:cubicBezTo>
                    <a:pt x="6437" y="5081"/>
                    <a:pt x="6639" y="4894"/>
                    <a:pt x="6870" y="4894"/>
                  </a:cubicBezTo>
                  <a:close/>
                  <a:moveTo>
                    <a:pt x="6873" y="5957"/>
                  </a:moveTo>
                  <a:cubicBezTo>
                    <a:pt x="6881" y="5957"/>
                    <a:pt x="6890" y="5957"/>
                    <a:pt x="6898" y="5957"/>
                  </a:cubicBezTo>
                  <a:cubicBezTo>
                    <a:pt x="7531" y="5975"/>
                    <a:pt x="7936" y="6643"/>
                    <a:pt x="7654" y="7213"/>
                  </a:cubicBezTo>
                  <a:cubicBezTo>
                    <a:pt x="7485" y="7280"/>
                    <a:pt x="7489" y="7519"/>
                    <a:pt x="7661" y="7582"/>
                  </a:cubicBezTo>
                  <a:cubicBezTo>
                    <a:pt x="8266" y="7807"/>
                    <a:pt x="8597" y="8275"/>
                    <a:pt x="8597" y="8901"/>
                  </a:cubicBezTo>
                  <a:cubicBezTo>
                    <a:pt x="8597" y="9825"/>
                    <a:pt x="7844" y="10898"/>
                    <a:pt x="6874" y="10898"/>
                  </a:cubicBezTo>
                  <a:cubicBezTo>
                    <a:pt x="5903" y="10898"/>
                    <a:pt x="5151" y="9825"/>
                    <a:pt x="5151" y="8901"/>
                  </a:cubicBezTo>
                  <a:cubicBezTo>
                    <a:pt x="5151" y="8461"/>
                    <a:pt x="5319" y="8092"/>
                    <a:pt x="5639" y="7835"/>
                  </a:cubicBezTo>
                  <a:cubicBezTo>
                    <a:pt x="5949" y="7589"/>
                    <a:pt x="6388" y="7452"/>
                    <a:pt x="6874" y="7452"/>
                  </a:cubicBezTo>
                  <a:cubicBezTo>
                    <a:pt x="7141" y="7452"/>
                    <a:pt x="7141" y="7051"/>
                    <a:pt x="6874" y="7051"/>
                  </a:cubicBezTo>
                  <a:cubicBezTo>
                    <a:pt x="6606" y="7051"/>
                    <a:pt x="6336" y="7090"/>
                    <a:pt x="6079" y="7167"/>
                  </a:cubicBezTo>
                  <a:cubicBezTo>
                    <a:pt x="5829" y="6591"/>
                    <a:pt x="6254" y="5957"/>
                    <a:pt x="6873" y="5957"/>
                  </a:cubicBezTo>
                  <a:close/>
                  <a:moveTo>
                    <a:pt x="4525" y="0"/>
                  </a:moveTo>
                  <a:cubicBezTo>
                    <a:pt x="4415" y="0"/>
                    <a:pt x="4324" y="87"/>
                    <a:pt x="4324" y="197"/>
                  </a:cubicBezTo>
                  <a:lnTo>
                    <a:pt x="4324" y="3492"/>
                  </a:lnTo>
                  <a:cubicBezTo>
                    <a:pt x="4324" y="3612"/>
                    <a:pt x="4359" y="3728"/>
                    <a:pt x="4423" y="3830"/>
                  </a:cubicBezTo>
                  <a:lnTo>
                    <a:pt x="5850" y="6077"/>
                  </a:lnTo>
                  <a:cubicBezTo>
                    <a:pt x="5836" y="6098"/>
                    <a:pt x="5819" y="6119"/>
                    <a:pt x="5808" y="6140"/>
                  </a:cubicBezTo>
                  <a:lnTo>
                    <a:pt x="3030" y="3960"/>
                  </a:lnTo>
                  <a:cubicBezTo>
                    <a:pt x="2998" y="3935"/>
                    <a:pt x="2974" y="3900"/>
                    <a:pt x="2960" y="3865"/>
                  </a:cubicBezTo>
                  <a:lnTo>
                    <a:pt x="1933" y="1200"/>
                  </a:lnTo>
                  <a:cubicBezTo>
                    <a:pt x="1897" y="1111"/>
                    <a:pt x="1826" y="1073"/>
                    <a:pt x="1754" y="1073"/>
                  </a:cubicBezTo>
                  <a:cubicBezTo>
                    <a:pt x="1630" y="1073"/>
                    <a:pt x="1504" y="1186"/>
                    <a:pt x="1560" y="1340"/>
                  </a:cubicBezTo>
                  <a:lnTo>
                    <a:pt x="2587" y="4009"/>
                  </a:lnTo>
                  <a:cubicBezTo>
                    <a:pt x="2626" y="4115"/>
                    <a:pt x="2696" y="4206"/>
                    <a:pt x="2784" y="4276"/>
                  </a:cubicBezTo>
                  <a:lnTo>
                    <a:pt x="5643" y="6523"/>
                  </a:lnTo>
                  <a:cubicBezTo>
                    <a:pt x="5636" y="6545"/>
                    <a:pt x="5632" y="6562"/>
                    <a:pt x="5629" y="6583"/>
                  </a:cubicBezTo>
                  <a:lnTo>
                    <a:pt x="4089" y="6239"/>
                  </a:lnTo>
                  <a:cubicBezTo>
                    <a:pt x="4045" y="6229"/>
                    <a:pt x="4001" y="6224"/>
                    <a:pt x="3957" y="6224"/>
                  </a:cubicBezTo>
                  <a:cubicBezTo>
                    <a:pt x="3847" y="6224"/>
                    <a:pt x="3736" y="6254"/>
                    <a:pt x="3638" y="6309"/>
                  </a:cubicBezTo>
                  <a:lnTo>
                    <a:pt x="1346" y="7649"/>
                  </a:lnTo>
                  <a:cubicBezTo>
                    <a:pt x="1226" y="7716"/>
                    <a:pt x="1135" y="7821"/>
                    <a:pt x="1082" y="7948"/>
                  </a:cubicBezTo>
                  <a:lnTo>
                    <a:pt x="66" y="10381"/>
                  </a:lnTo>
                  <a:cubicBezTo>
                    <a:pt x="0" y="10539"/>
                    <a:pt x="129" y="10658"/>
                    <a:pt x="256" y="10658"/>
                  </a:cubicBezTo>
                  <a:cubicBezTo>
                    <a:pt x="327" y="10658"/>
                    <a:pt x="398" y="10621"/>
                    <a:pt x="435" y="10532"/>
                  </a:cubicBezTo>
                  <a:lnTo>
                    <a:pt x="1451" y="8102"/>
                  </a:lnTo>
                  <a:cubicBezTo>
                    <a:pt x="1469" y="8057"/>
                    <a:pt x="1500" y="8018"/>
                    <a:pt x="1546" y="7993"/>
                  </a:cubicBezTo>
                  <a:lnTo>
                    <a:pt x="3842" y="6654"/>
                  </a:lnTo>
                  <a:cubicBezTo>
                    <a:pt x="3877" y="6634"/>
                    <a:pt x="3915" y="6623"/>
                    <a:pt x="3954" y="6623"/>
                  </a:cubicBezTo>
                  <a:cubicBezTo>
                    <a:pt x="3971" y="6623"/>
                    <a:pt x="3987" y="6625"/>
                    <a:pt x="4004" y="6629"/>
                  </a:cubicBezTo>
                  <a:lnTo>
                    <a:pt x="5618" y="6988"/>
                  </a:lnTo>
                  <a:cubicBezTo>
                    <a:pt x="5622" y="7023"/>
                    <a:pt x="5629" y="7062"/>
                    <a:pt x="5639" y="7097"/>
                  </a:cubicBezTo>
                  <a:lnTo>
                    <a:pt x="4658" y="7424"/>
                  </a:lnTo>
                  <a:cubicBezTo>
                    <a:pt x="4475" y="7483"/>
                    <a:pt x="4331" y="7624"/>
                    <a:pt x="4268" y="7807"/>
                  </a:cubicBezTo>
                  <a:lnTo>
                    <a:pt x="3301" y="10518"/>
                  </a:lnTo>
                  <a:cubicBezTo>
                    <a:pt x="3269" y="10599"/>
                    <a:pt x="3259" y="10687"/>
                    <a:pt x="3266" y="10775"/>
                  </a:cubicBezTo>
                  <a:lnTo>
                    <a:pt x="3473" y="13465"/>
                  </a:lnTo>
                  <a:cubicBezTo>
                    <a:pt x="3480" y="13567"/>
                    <a:pt x="3568" y="13648"/>
                    <a:pt x="3670" y="13648"/>
                  </a:cubicBezTo>
                  <a:lnTo>
                    <a:pt x="3688" y="13648"/>
                  </a:lnTo>
                  <a:cubicBezTo>
                    <a:pt x="3797" y="13641"/>
                    <a:pt x="3878" y="13542"/>
                    <a:pt x="3871" y="13433"/>
                  </a:cubicBezTo>
                  <a:lnTo>
                    <a:pt x="3663" y="10747"/>
                  </a:lnTo>
                  <a:cubicBezTo>
                    <a:pt x="3663" y="10715"/>
                    <a:pt x="3667" y="10683"/>
                    <a:pt x="3677" y="10652"/>
                  </a:cubicBezTo>
                  <a:lnTo>
                    <a:pt x="4644" y="7944"/>
                  </a:lnTo>
                  <a:cubicBezTo>
                    <a:pt x="4669" y="7877"/>
                    <a:pt x="4718" y="7825"/>
                    <a:pt x="4785" y="7803"/>
                  </a:cubicBezTo>
                  <a:lnTo>
                    <a:pt x="5249" y="7649"/>
                  </a:lnTo>
                  <a:lnTo>
                    <a:pt x="5249" y="7649"/>
                  </a:lnTo>
                  <a:cubicBezTo>
                    <a:pt x="4926" y="7972"/>
                    <a:pt x="4753" y="8401"/>
                    <a:pt x="4753" y="8901"/>
                  </a:cubicBezTo>
                  <a:cubicBezTo>
                    <a:pt x="4753" y="9470"/>
                    <a:pt x="4975" y="10061"/>
                    <a:pt x="5362" y="10525"/>
                  </a:cubicBezTo>
                  <a:cubicBezTo>
                    <a:pt x="5780" y="11025"/>
                    <a:pt x="6318" y="11299"/>
                    <a:pt x="6877" y="11299"/>
                  </a:cubicBezTo>
                  <a:cubicBezTo>
                    <a:pt x="7436" y="11299"/>
                    <a:pt x="7974" y="11025"/>
                    <a:pt x="8389" y="10525"/>
                  </a:cubicBezTo>
                  <a:cubicBezTo>
                    <a:pt x="8776" y="10061"/>
                    <a:pt x="8998" y="9470"/>
                    <a:pt x="8998" y="8901"/>
                  </a:cubicBezTo>
                  <a:cubicBezTo>
                    <a:pt x="8998" y="8401"/>
                    <a:pt x="8822" y="7969"/>
                    <a:pt x="8505" y="7649"/>
                  </a:cubicBezTo>
                  <a:lnTo>
                    <a:pt x="8505" y="7649"/>
                  </a:lnTo>
                  <a:lnTo>
                    <a:pt x="8966" y="7803"/>
                  </a:lnTo>
                  <a:cubicBezTo>
                    <a:pt x="9033" y="7825"/>
                    <a:pt x="9085" y="7877"/>
                    <a:pt x="9107" y="7944"/>
                  </a:cubicBezTo>
                  <a:lnTo>
                    <a:pt x="10074" y="10652"/>
                  </a:lnTo>
                  <a:cubicBezTo>
                    <a:pt x="10088" y="10683"/>
                    <a:pt x="10091" y="10715"/>
                    <a:pt x="10088" y="10747"/>
                  </a:cubicBezTo>
                  <a:lnTo>
                    <a:pt x="9880" y="13433"/>
                  </a:lnTo>
                  <a:cubicBezTo>
                    <a:pt x="9873" y="13542"/>
                    <a:pt x="9954" y="13641"/>
                    <a:pt x="10067" y="13648"/>
                  </a:cubicBezTo>
                  <a:lnTo>
                    <a:pt x="10081" y="13648"/>
                  </a:lnTo>
                  <a:cubicBezTo>
                    <a:pt x="10186" y="13648"/>
                    <a:pt x="10271" y="13567"/>
                    <a:pt x="10281" y="13465"/>
                  </a:cubicBezTo>
                  <a:lnTo>
                    <a:pt x="10485" y="10775"/>
                  </a:lnTo>
                  <a:cubicBezTo>
                    <a:pt x="10492" y="10687"/>
                    <a:pt x="10481" y="10599"/>
                    <a:pt x="10453" y="10518"/>
                  </a:cubicBezTo>
                  <a:lnTo>
                    <a:pt x="9486" y="7807"/>
                  </a:lnTo>
                  <a:cubicBezTo>
                    <a:pt x="9420" y="7624"/>
                    <a:pt x="9275" y="7483"/>
                    <a:pt x="9092" y="7424"/>
                  </a:cubicBezTo>
                  <a:lnTo>
                    <a:pt x="8115" y="7097"/>
                  </a:lnTo>
                  <a:cubicBezTo>
                    <a:pt x="8122" y="7062"/>
                    <a:pt x="8129" y="7023"/>
                    <a:pt x="8133" y="6988"/>
                  </a:cubicBezTo>
                  <a:lnTo>
                    <a:pt x="9747" y="6629"/>
                  </a:lnTo>
                  <a:cubicBezTo>
                    <a:pt x="9763" y="6625"/>
                    <a:pt x="9780" y="6623"/>
                    <a:pt x="9797" y="6623"/>
                  </a:cubicBezTo>
                  <a:cubicBezTo>
                    <a:pt x="9838" y="6623"/>
                    <a:pt x="9877" y="6634"/>
                    <a:pt x="9912" y="6654"/>
                  </a:cubicBezTo>
                  <a:lnTo>
                    <a:pt x="12208" y="7993"/>
                  </a:lnTo>
                  <a:cubicBezTo>
                    <a:pt x="12250" y="8018"/>
                    <a:pt x="12282" y="8057"/>
                    <a:pt x="12303" y="8102"/>
                  </a:cubicBezTo>
                  <a:lnTo>
                    <a:pt x="13316" y="10532"/>
                  </a:lnTo>
                  <a:cubicBezTo>
                    <a:pt x="13352" y="10621"/>
                    <a:pt x="13423" y="10658"/>
                    <a:pt x="13495" y="10658"/>
                  </a:cubicBezTo>
                  <a:cubicBezTo>
                    <a:pt x="13622" y="10658"/>
                    <a:pt x="13750" y="10539"/>
                    <a:pt x="13685" y="10381"/>
                  </a:cubicBezTo>
                  <a:lnTo>
                    <a:pt x="12669" y="7948"/>
                  </a:lnTo>
                  <a:cubicBezTo>
                    <a:pt x="12616" y="7821"/>
                    <a:pt x="12525" y="7716"/>
                    <a:pt x="12405" y="7649"/>
                  </a:cubicBezTo>
                  <a:lnTo>
                    <a:pt x="10109" y="6309"/>
                  </a:lnTo>
                  <a:cubicBezTo>
                    <a:pt x="10015" y="6252"/>
                    <a:pt x="9907" y="6223"/>
                    <a:pt x="9797" y="6223"/>
                  </a:cubicBezTo>
                  <a:cubicBezTo>
                    <a:pt x="9751" y="6223"/>
                    <a:pt x="9705" y="6228"/>
                    <a:pt x="9659" y="6239"/>
                  </a:cubicBezTo>
                  <a:lnTo>
                    <a:pt x="8118" y="6580"/>
                  </a:lnTo>
                  <a:cubicBezTo>
                    <a:pt x="8115" y="6562"/>
                    <a:pt x="8111" y="6541"/>
                    <a:pt x="8108" y="6523"/>
                  </a:cubicBezTo>
                  <a:lnTo>
                    <a:pt x="10963" y="4276"/>
                  </a:lnTo>
                  <a:cubicBezTo>
                    <a:pt x="11055" y="4206"/>
                    <a:pt x="11121" y="4115"/>
                    <a:pt x="11160" y="4009"/>
                  </a:cubicBezTo>
                  <a:lnTo>
                    <a:pt x="12187" y="1340"/>
                  </a:lnTo>
                  <a:cubicBezTo>
                    <a:pt x="12245" y="1184"/>
                    <a:pt x="12119" y="1070"/>
                    <a:pt x="11993" y="1070"/>
                  </a:cubicBezTo>
                  <a:cubicBezTo>
                    <a:pt x="11922" y="1070"/>
                    <a:pt x="11850" y="1108"/>
                    <a:pt x="11814" y="1196"/>
                  </a:cubicBezTo>
                  <a:lnTo>
                    <a:pt x="10787" y="3865"/>
                  </a:lnTo>
                  <a:cubicBezTo>
                    <a:pt x="10773" y="3904"/>
                    <a:pt x="10749" y="3935"/>
                    <a:pt x="10717" y="3964"/>
                  </a:cubicBezTo>
                  <a:lnTo>
                    <a:pt x="7943" y="6144"/>
                  </a:lnTo>
                  <a:cubicBezTo>
                    <a:pt x="7929" y="6119"/>
                    <a:pt x="7914" y="6098"/>
                    <a:pt x="7897" y="6077"/>
                  </a:cubicBezTo>
                  <a:lnTo>
                    <a:pt x="9328" y="3830"/>
                  </a:lnTo>
                  <a:cubicBezTo>
                    <a:pt x="9391" y="3731"/>
                    <a:pt x="9423" y="3615"/>
                    <a:pt x="9423" y="3496"/>
                  </a:cubicBezTo>
                  <a:lnTo>
                    <a:pt x="9423" y="208"/>
                  </a:lnTo>
                  <a:cubicBezTo>
                    <a:pt x="9427" y="99"/>
                    <a:pt x="9342" y="8"/>
                    <a:pt x="9230" y="0"/>
                  </a:cubicBezTo>
                  <a:cubicBezTo>
                    <a:pt x="9228" y="0"/>
                    <a:pt x="9225" y="0"/>
                    <a:pt x="9223" y="0"/>
                  </a:cubicBezTo>
                  <a:cubicBezTo>
                    <a:pt x="9114" y="0"/>
                    <a:pt x="9026" y="91"/>
                    <a:pt x="9026" y="201"/>
                  </a:cubicBezTo>
                  <a:lnTo>
                    <a:pt x="9026" y="3496"/>
                  </a:lnTo>
                  <a:cubicBezTo>
                    <a:pt x="9026" y="3538"/>
                    <a:pt x="9012" y="3580"/>
                    <a:pt x="8991" y="3615"/>
                  </a:cubicBezTo>
                  <a:lnTo>
                    <a:pt x="7605" y="5789"/>
                  </a:lnTo>
                  <a:lnTo>
                    <a:pt x="7587" y="5774"/>
                  </a:lnTo>
                  <a:cubicBezTo>
                    <a:pt x="7672" y="5641"/>
                    <a:pt x="7718" y="5486"/>
                    <a:pt x="7718" y="5331"/>
                  </a:cubicBezTo>
                  <a:lnTo>
                    <a:pt x="7718" y="4262"/>
                  </a:lnTo>
                  <a:cubicBezTo>
                    <a:pt x="7721" y="4125"/>
                    <a:pt x="7682" y="3988"/>
                    <a:pt x="7616" y="3872"/>
                  </a:cubicBezTo>
                  <a:cubicBezTo>
                    <a:pt x="7576" y="3809"/>
                    <a:pt x="7512" y="3778"/>
                    <a:pt x="7448" y="3778"/>
                  </a:cubicBezTo>
                  <a:cubicBezTo>
                    <a:pt x="7380" y="3778"/>
                    <a:pt x="7313" y="3814"/>
                    <a:pt x="7278" y="3883"/>
                  </a:cubicBezTo>
                  <a:lnTo>
                    <a:pt x="7274" y="3890"/>
                  </a:lnTo>
                  <a:cubicBezTo>
                    <a:pt x="7239" y="3949"/>
                    <a:pt x="7239" y="4023"/>
                    <a:pt x="7274" y="4083"/>
                  </a:cubicBezTo>
                  <a:cubicBezTo>
                    <a:pt x="7303" y="4136"/>
                    <a:pt x="7320" y="4199"/>
                    <a:pt x="7317" y="4262"/>
                  </a:cubicBezTo>
                  <a:lnTo>
                    <a:pt x="7317" y="4614"/>
                  </a:lnTo>
                  <a:cubicBezTo>
                    <a:pt x="7181" y="4530"/>
                    <a:pt x="7028" y="4487"/>
                    <a:pt x="6875" y="4487"/>
                  </a:cubicBezTo>
                  <a:cubicBezTo>
                    <a:pt x="6722" y="4487"/>
                    <a:pt x="6569" y="4530"/>
                    <a:pt x="6434" y="4614"/>
                  </a:cubicBezTo>
                  <a:lnTo>
                    <a:pt x="6434" y="4262"/>
                  </a:lnTo>
                  <a:cubicBezTo>
                    <a:pt x="6434" y="4199"/>
                    <a:pt x="6448" y="4136"/>
                    <a:pt x="6480" y="4083"/>
                  </a:cubicBezTo>
                  <a:cubicBezTo>
                    <a:pt x="6511" y="4023"/>
                    <a:pt x="6511" y="3949"/>
                    <a:pt x="6480" y="3890"/>
                  </a:cubicBezTo>
                  <a:lnTo>
                    <a:pt x="6476" y="3883"/>
                  </a:lnTo>
                  <a:cubicBezTo>
                    <a:pt x="6442" y="3814"/>
                    <a:pt x="6374" y="3778"/>
                    <a:pt x="6306" y="3778"/>
                  </a:cubicBezTo>
                  <a:cubicBezTo>
                    <a:pt x="6242" y="3778"/>
                    <a:pt x="6178" y="3809"/>
                    <a:pt x="6139" y="3872"/>
                  </a:cubicBezTo>
                  <a:cubicBezTo>
                    <a:pt x="6068" y="3988"/>
                    <a:pt x="6033" y="4125"/>
                    <a:pt x="6037" y="4262"/>
                  </a:cubicBezTo>
                  <a:lnTo>
                    <a:pt x="6037" y="5331"/>
                  </a:lnTo>
                  <a:cubicBezTo>
                    <a:pt x="6037" y="5486"/>
                    <a:pt x="6079" y="5641"/>
                    <a:pt x="6163" y="5778"/>
                  </a:cubicBezTo>
                  <a:lnTo>
                    <a:pt x="6146" y="5792"/>
                  </a:lnTo>
                  <a:lnTo>
                    <a:pt x="4760" y="3615"/>
                  </a:lnTo>
                  <a:cubicBezTo>
                    <a:pt x="4736" y="3580"/>
                    <a:pt x="4725" y="3538"/>
                    <a:pt x="4725" y="3492"/>
                  </a:cubicBezTo>
                  <a:lnTo>
                    <a:pt x="4725" y="208"/>
                  </a:lnTo>
                  <a:cubicBezTo>
                    <a:pt x="4725" y="95"/>
                    <a:pt x="4641" y="4"/>
                    <a:pt x="4532" y="0"/>
                  </a:cubicBezTo>
                  <a:cubicBezTo>
                    <a:pt x="4529" y="0"/>
                    <a:pt x="4527"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32" name="Google Shape;25332;p77"/>
          <p:cNvGrpSpPr/>
          <p:nvPr/>
        </p:nvGrpSpPr>
        <p:grpSpPr>
          <a:xfrm>
            <a:off x="7504703" y="2896049"/>
            <a:ext cx="181259" cy="357827"/>
            <a:chOff x="7504703" y="2896049"/>
            <a:chExt cx="181259" cy="357827"/>
          </a:xfrm>
        </p:grpSpPr>
        <p:sp>
          <p:nvSpPr>
            <p:cNvPr id="25333" name="Google Shape;25333;p77"/>
            <p:cNvSpPr/>
            <p:nvPr/>
          </p:nvSpPr>
          <p:spPr>
            <a:xfrm>
              <a:off x="7578543" y="3198174"/>
              <a:ext cx="33578" cy="50459"/>
            </a:xfrm>
            <a:custGeom>
              <a:rect b="b" l="l" r="r" t="t"/>
              <a:pathLst>
                <a:path extrusionOk="0" h="1925" w="1281">
                  <a:moveTo>
                    <a:pt x="1" y="1"/>
                  </a:moveTo>
                  <a:lnTo>
                    <a:pt x="1" y="1924"/>
                  </a:lnTo>
                  <a:lnTo>
                    <a:pt x="1281" y="1924"/>
                  </a:lnTo>
                  <a:lnTo>
                    <a:pt x="1281"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4" name="Google Shape;25334;p77"/>
            <p:cNvSpPr/>
            <p:nvPr/>
          </p:nvSpPr>
          <p:spPr>
            <a:xfrm>
              <a:off x="7595319" y="3215055"/>
              <a:ext cx="16802" cy="33578"/>
            </a:xfrm>
            <a:custGeom>
              <a:rect b="b" l="l" r="r" t="t"/>
              <a:pathLst>
                <a:path extrusionOk="0" h="1281" w="641">
                  <a:moveTo>
                    <a:pt x="215" y="0"/>
                  </a:moveTo>
                  <a:cubicBezTo>
                    <a:pt x="96" y="0"/>
                    <a:pt x="1" y="95"/>
                    <a:pt x="1" y="211"/>
                  </a:cubicBezTo>
                  <a:lnTo>
                    <a:pt x="1" y="1280"/>
                  </a:lnTo>
                  <a:lnTo>
                    <a:pt x="641" y="1280"/>
                  </a:lnTo>
                  <a:lnTo>
                    <a:pt x="641" y="0"/>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5" name="Google Shape;25335;p77"/>
            <p:cNvSpPr/>
            <p:nvPr/>
          </p:nvSpPr>
          <p:spPr>
            <a:xfrm>
              <a:off x="7518726" y="3058173"/>
              <a:ext cx="153212" cy="100866"/>
            </a:xfrm>
            <a:custGeom>
              <a:rect b="b" l="l" r="r" t="t"/>
              <a:pathLst>
                <a:path extrusionOk="0" h="3848" w="5845">
                  <a:moveTo>
                    <a:pt x="1643" y="0"/>
                  </a:moveTo>
                  <a:lnTo>
                    <a:pt x="64" y="3548"/>
                  </a:lnTo>
                  <a:cubicBezTo>
                    <a:pt x="0" y="3689"/>
                    <a:pt x="106" y="3847"/>
                    <a:pt x="261" y="3847"/>
                  </a:cubicBezTo>
                  <a:lnTo>
                    <a:pt x="5585" y="3847"/>
                  </a:lnTo>
                  <a:cubicBezTo>
                    <a:pt x="5739" y="3847"/>
                    <a:pt x="5845" y="3689"/>
                    <a:pt x="5782" y="3548"/>
                  </a:cubicBezTo>
                  <a:lnTo>
                    <a:pt x="4206"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6" name="Google Shape;25336;p77"/>
            <p:cNvSpPr/>
            <p:nvPr/>
          </p:nvSpPr>
          <p:spPr>
            <a:xfrm>
              <a:off x="7514218" y="3159013"/>
              <a:ext cx="162255" cy="44823"/>
            </a:xfrm>
            <a:custGeom>
              <a:rect b="b" l="l" r="r" t="t"/>
              <a:pathLst>
                <a:path extrusionOk="0" h="1710" w="6190">
                  <a:moveTo>
                    <a:pt x="925" y="0"/>
                  </a:moveTo>
                  <a:lnTo>
                    <a:pt x="88" y="1386"/>
                  </a:lnTo>
                  <a:cubicBezTo>
                    <a:pt x="0" y="1527"/>
                    <a:pt x="102" y="1709"/>
                    <a:pt x="271" y="1709"/>
                  </a:cubicBezTo>
                  <a:lnTo>
                    <a:pt x="5922" y="1709"/>
                  </a:lnTo>
                  <a:cubicBezTo>
                    <a:pt x="6087" y="1709"/>
                    <a:pt x="6189" y="1527"/>
                    <a:pt x="6105" y="1386"/>
                  </a:cubicBezTo>
                  <a:lnTo>
                    <a:pt x="5264"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7" name="Google Shape;25337;p77"/>
            <p:cNvSpPr/>
            <p:nvPr/>
          </p:nvSpPr>
          <p:spPr>
            <a:xfrm>
              <a:off x="7514218" y="3159092"/>
              <a:ext cx="144719" cy="44823"/>
            </a:xfrm>
            <a:custGeom>
              <a:rect b="b" l="l" r="r" t="t"/>
              <a:pathLst>
                <a:path extrusionOk="0" h="1710" w="5521">
                  <a:moveTo>
                    <a:pt x="925" y="1"/>
                  </a:moveTo>
                  <a:lnTo>
                    <a:pt x="85" y="1383"/>
                  </a:lnTo>
                  <a:cubicBezTo>
                    <a:pt x="0" y="1527"/>
                    <a:pt x="102" y="1710"/>
                    <a:pt x="267" y="1710"/>
                  </a:cubicBezTo>
                  <a:lnTo>
                    <a:pt x="2300" y="1710"/>
                  </a:lnTo>
                  <a:cubicBezTo>
                    <a:pt x="2254" y="1706"/>
                    <a:pt x="2226" y="1524"/>
                    <a:pt x="2251" y="1383"/>
                  </a:cubicBezTo>
                  <a:lnTo>
                    <a:pt x="2381" y="602"/>
                  </a:lnTo>
                  <a:cubicBezTo>
                    <a:pt x="2398" y="500"/>
                    <a:pt x="2486" y="426"/>
                    <a:pt x="2592" y="426"/>
                  </a:cubicBezTo>
                  <a:lnTo>
                    <a:pt x="5521" y="426"/>
                  </a:lnTo>
                  <a:lnTo>
                    <a:pt x="5264"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8" name="Google Shape;25338;p77"/>
            <p:cNvSpPr/>
            <p:nvPr/>
          </p:nvSpPr>
          <p:spPr>
            <a:xfrm>
              <a:off x="7518726" y="3058173"/>
              <a:ext cx="125191" cy="100866"/>
            </a:xfrm>
            <a:custGeom>
              <a:rect b="b" l="l" r="r" t="t"/>
              <a:pathLst>
                <a:path extrusionOk="0" h="3848" w="4776">
                  <a:moveTo>
                    <a:pt x="1643" y="0"/>
                  </a:moveTo>
                  <a:lnTo>
                    <a:pt x="64" y="3548"/>
                  </a:lnTo>
                  <a:cubicBezTo>
                    <a:pt x="0" y="3689"/>
                    <a:pt x="106" y="3847"/>
                    <a:pt x="261" y="3847"/>
                  </a:cubicBezTo>
                  <a:lnTo>
                    <a:pt x="2174" y="3847"/>
                  </a:lnTo>
                  <a:cubicBezTo>
                    <a:pt x="2131" y="3847"/>
                    <a:pt x="2103" y="3689"/>
                    <a:pt x="2121" y="3548"/>
                  </a:cubicBezTo>
                  <a:lnTo>
                    <a:pt x="2378" y="1470"/>
                  </a:lnTo>
                  <a:cubicBezTo>
                    <a:pt x="2392" y="1365"/>
                    <a:pt x="2483" y="1284"/>
                    <a:pt x="2589" y="1284"/>
                  </a:cubicBezTo>
                  <a:lnTo>
                    <a:pt x="4776" y="1284"/>
                  </a:lnTo>
                  <a:lnTo>
                    <a:pt x="4203"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9" name="Google Shape;25339;p77"/>
            <p:cNvSpPr/>
            <p:nvPr/>
          </p:nvSpPr>
          <p:spPr>
            <a:xfrm>
              <a:off x="7529605" y="2911698"/>
              <a:ext cx="131456" cy="168887"/>
            </a:xfrm>
            <a:custGeom>
              <a:rect b="b" l="l" r="r" t="t"/>
              <a:pathLst>
                <a:path extrusionOk="0" h="6443" w="5015">
                  <a:moveTo>
                    <a:pt x="2508" y="1"/>
                  </a:moveTo>
                  <a:cubicBezTo>
                    <a:pt x="2425" y="1"/>
                    <a:pt x="2342" y="46"/>
                    <a:pt x="2307" y="138"/>
                  </a:cubicBezTo>
                  <a:lnTo>
                    <a:pt x="53" y="6155"/>
                  </a:lnTo>
                  <a:cubicBezTo>
                    <a:pt x="0" y="6295"/>
                    <a:pt x="102" y="6443"/>
                    <a:pt x="250" y="6443"/>
                  </a:cubicBezTo>
                  <a:lnTo>
                    <a:pt x="4762" y="6443"/>
                  </a:lnTo>
                  <a:cubicBezTo>
                    <a:pt x="4913" y="6443"/>
                    <a:pt x="5015" y="6295"/>
                    <a:pt x="4962" y="6155"/>
                  </a:cubicBezTo>
                  <a:lnTo>
                    <a:pt x="2708" y="138"/>
                  </a:lnTo>
                  <a:cubicBezTo>
                    <a:pt x="2673" y="46"/>
                    <a:pt x="2590" y="1"/>
                    <a:pt x="250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0" name="Google Shape;25340;p77"/>
            <p:cNvSpPr/>
            <p:nvPr/>
          </p:nvSpPr>
          <p:spPr>
            <a:xfrm>
              <a:off x="7529605" y="2911698"/>
              <a:ext cx="65741" cy="168887"/>
            </a:xfrm>
            <a:custGeom>
              <a:rect b="b" l="l" r="r" t="t"/>
              <a:pathLst>
                <a:path extrusionOk="0" h="6443" w="2508">
                  <a:moveTo>
                    <a:pt x="2508" y="1"/>
                  </a:moveTo>
                  <a:cubicBezTo>
                    <a:pt x="2416" y="1"/>
                    <a:pt x="2339" y="54"/>
                    <a:pt x="2307" y="138"/>
                  </a:cubicBezTo>
                  <a:lnTo>
                    <a:pt x="53" y="6155"/>
                  </a:lnTo>
                  <a:cubicBezTo>
                    <a:pt x="0" y="6295"/>
                    <a:pt x="102" y="6443"/>
                    <a:pt x="250" y="6443"/>
                  </a:cubicBezTo>
                  <a:lnTo>
                    <a:pt x="1875" y="6443"/>
                  </a:lnTo>
                  <a:cubicBezTo>
                    <a:pt x="1829" y="6443"/>
                    <a:pt x="1801" y="6295"/>
                    <a:pt x="1818" y="6155"/>
                  </a:cubicBezTo>
                  <a:lnTo>
                    <a:pt x="2451" y="138"/>
                  </a:lnTo>
                  <a:cubicBezTo>
                    <a:pt x="2462" y="46"/>
                    <a:pt x="2483" y="1"/>
                    <a:pt x="2508"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1" name="Google Shape;25341;p77"/>
            <p:cNvSpPr/>
            <p:nvPr/>
          </p:nvSpPr>
          <p:spPr>
            <a:xfrm>
              <a:off x="7504703" y="2896049"/>
              <a:ext cx="181259" cy="357827"/>
            </a:xfrm>
            <a:custGeom>
              <a:rect b="b" l="l" r="r" t="t"/>
              <a:pathLst>
                <a:path extrusionOk="0" h="13651" w="6915">
                  <a:moveTo>
                    <a:pt x="3458" y="770"/>
                  </a:moveTo>
                  <a:lnTo>
                    <a:pt x="5733" y="6839"/>
                  </a:lnTo>
                  <a:lnTo>
                    <a:pt x="4741" y="6839"/>
                  </a:lnTo>
                  <a:cubicBezTo>
                    <a:pt x="4474" y="6839"/>
                    <a:pt x="4474" y="7240"/>
                    <a:pt x="4741" y="7240"/>
                  </a:cubicBezTo>
                  <a:lnTo>
                    <a:pt x="4973" y="7240"/>
                  </a:lnTo>
                  <a:lnTo>
                    <a:pt x="6141" y="9832"/>
                  </a:lnTo>
                  <a:lnTo>
                    <a:pt x="5385" y="9832"/>
                  </a:lnTo>
                  <a:cubicBezTo>
                    <a:pt x="5117" y="9832"/>
                    <a:pt x="5117" y="10233"/>
                    <a:pt x="5385" y="10233"/>
                  </a:cubicBezTo>
                  <a:lnTo>
                    <a:pt x="5515" y="10233"/>
                  </a:lnTo>
                  <a:lnTo>
                    <a:pt x="6309" y="11541"/>
                  </a:lnTo>
                  <a:lnTo>
                    <a:pt x="606" y="11541"/>
                  </a:lnTo>
                  <a:lnTo>
                    <a:pt x="1401" y="10233"/>
                  </a:lnTo>
                  <a:lnTo>
                    <a:pt x="3458" y="10233"/>
                  </a:lnTo>
                  <a:cubicBezTo>
                    <a:pt x="3725" y="10233"/>
                    <a:pt x="3725" y="9832"/>
                    <a:pt x="3458" y="9832"/>
                  </a:cubicBezTo>
                  <a:lnTo>
                    <a:pt x="778" y="9832"/>
                  </a:lnTo>
                  <a:lnTo>
                    <a:pt x="1946" y="7240"/>
                  </a:lnTo>
                  <a:lnTo>
                    <a:pt x="2818" y="7240"/>
                  </a:lnTo>
                  <a:cubicBezTo>
                    <a:pt x="3085" y="7240"/>
                    <a:pt x="3085" y="6839"/>
                    <a:pt x="2818" y="6839"/>
                  </a:cubicBezTo>
                  <a:lnTo>
                    <a:pt x="1182" y="6839"/>
                  </a:lnTo>
                  <a:lnTo>
                    <a:pt x="3458" y="770"/>
                  </a:lnTo>
                  <a:close/>
                  <a:moveTo>
                    <a:pt x="3901" y="11942"/>
                  </a:moveTo>
                  <a:lnTo>
                    <a:pt x="3901" y="13250"/>
                  </a:lnTo>
                  <a:lnTo>
                    <a:pt x="3018" y="13250"/>
                  </a:lnTo>
                  <a:lnTo>
                    <a:pt x="3018" y="11942"/>
                  </a:lnTo>
                  <a:close/>
                  <a:moveTo>
                    <a:pt x="3459" y="1"/>
                  </a:moveTo>
                  <a:cubicBezTo>
                    <a:pt x="3382" y="1"/>
                    <a:pt x="3305" y="44"/>
                    <a:pt x="3271" y="130"/>
                  </a:cubicBezTo>
                  <a:lnTo>
                    <a:pt x="708" y="6970"/>
                  </a:lnTo>
                  <a:cubicBezTo>
                    <a:pt x="659" y="7100"/>
                    <a:pt x="757" y="7240"/>
                    <a:pt x="894" y="7240"/>
                  </a:cubicBezTo>
                  <a:lnTo>
                    <a:pt x="1510" y="7240"/>
                  </a:lnTo>
                  <a:lnTo>
                    <a:pt x="286" y="9948"/>
                  </a:lnTo>
                  <a:cubicBezTo>
                    <a:pt x="226" y="10082"/>
                    <a:pt x="321" y="10229"/>
                    <a:pt x="465" y="10229"/>
                  </a:cubicBezTo>
                  <a:lnTo>
                    <a:pt x="933" y="10229"/>
                  </a:lnTo>
                  <a:lnTo>
                    <a:pt x="82" y="11636"/>
                  </a:lnTo>
                  <a:cubicBezTo>
                    <a:pt x="1" y="11769"/>
                    <a:pt x="96" y="11942"/>
                    <a:pt x="254" y="11942"/>
                  </a:cubicBezTo>
                  <a:lnTo>
                    <a:pt x="2617" y="11942"/>
                  </a:lnTo>
                  <a:lnTo>
                    <a:pt x="2617" y="13250"/>
                  </a:lnTo>
                  <a:lnTo>
                    <a:pt x="2389" y="13250"/>
                  </a:lnTo>
                  <a:cubicBezTo>
                    <a:pt x="2125" y="13250"/>
                    <a:pt x="2125" y="13651"/>
                    <a:pt x="2389" y="13651"/>
                  </a:cubicBezTo>
                  <a:lnTo>
                    <a:pt x="4527" y="13651"/>
                  </a:lnTo>
                  <a:cubicBezTo>
                    <a:pt x="4794" y="13651"/>
                    <a:pt x="4794" y="13250"/>
                    <a:pt x="4527" y="13250"/>
                  </a:cubicBezTo>
                  <a:lnTo>
                    <a:pt x="4298" y="13250"/>
                  </a:lnTo>
                  <a:lnTo>
                    <a:pt x="4298" y="11942"/>
                  </a:lnTo>
                  <a:lnTo>
                    <a:pt x="6665" y="11942"/>
                  </a:lnTo>
                  <a:cubicBezTo>
                    <a:pt x="6819" y="11942"/>
                    <a:pt x="6914" y="11769"/>
                    <a:pt x="6833" y="11636"/>
                  </a:cubicBezTo>
                  <a:lnTo>
                    <a:pt x="6833" y="11636"/>
                  </a:lnTo>
                  <a:lnTo>
                    <a:pt x="6833" y="11639"/>
                  </a:lnTo>
                  <a:lnTo>
                    <a:pt x="5982" y="10233"/>
                  </a:lnTo>
                  <a:lnTo>
                    <a:pt x="6450" y="10233"/>
                  </a:lnTo>
                  <a:cubicBezTo>
                    <a:pt x="6594" y="10233"/>
                    <a:pt x="6693" y="10082"/>
                    <a:pt x="6633" y="9948"/>
                  </a:cubicBezTo>
                  <a:lnTo>
                    <a:pt x="5409" y="7240"/>
                  </a:lnTo>
                  <a:lnTo>
                    <a:pt x="6025" y="7240"/>
                  </a:lnTo>
                  <a:cubicBezTo>
                    <a:pt x="6162" y="7240"/>
                    <a:pt x="6260" y="7100"/>
                    <a:pt x="6211" y="6970"/>
                  </a:cubicBezTo>
                  <a:lnTo>
                    <a:pt x="3648" y="130"/>
                  </a:lnTo>
                  <a:cubicBezTo>
                    <a:pt x="3614" y="44"/>
                    <a:pt x="3537" y="1"/>
                    <a:pt x="34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2" name="Google Shape;25342;p77"/>
            <p:cNvSpPr/>
            <p:nvPr/>
          </p:nvSpPr>
          <p:spPr>
            <a:xfrm>
              <a:off x="7610706" y="3153744"/>
              <a:ext cx="19659" cy="10537"/>
            </a:xfrm>
            <a:custGeom>
              <a:rect b="b" l="l" r="r" t="t"/>
              <a:pathLst>
                <a:path extrusionOk="0" h="402" w="750">
                  <a:moveTo>
                    <a:pt x="268" y="1"/>
                  </a:moveTo>
                  <a:cubicBezTo>
                    <a:pt x="1" y="1"/>
                    <a:pt x="1" y="402"/>
                    <a:pt x="268" y="402"/>
                  </a:cubicBezTo>
                  <a:lnTo>
                    <a:pt x="483" y="402"/>
                  </a:lnTo>
                  <a:cubicBezTo>
                    <a:pt x="750" y="402"/>
                    <a:pt x="750" y="1"/>
                    <a:pt x="4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3" name="Google Shape;25343;p77"/>
            <p:cNvSpPr/>
            <p:nvPr/>
          </p:nvSpPr>
          <p:spPr>
            <a:xfrm>
              <a:off x="7593930" y="3075316"/>
              <a:ext cx="19581" cy="10537"/>
            </a:xfrm>
            <a:custGeom>
              <a:rect b="b" l="l" r="r" t="t"/>
              <a:pathLst>
                <a:path extrusionOk="0" h="402" w="747">
                  <a:moveTo>
                    <a:pt x="268" y="0"/>
                  </a:moveTo>
                  <a:cubicBezTo>
                    <a:pt x="1" y="0"/>
                    <a:pt x="1" y="401"/>
                    <a:pt x="268" y="401"/>
                  </a:cubicBezTo>
                  <a:lnTo>
                    <a:pt x="483" y="401"/>
                  </a:lnTo>
                  <a:cubicBezTo>
                    <a:pt x="746" y="401"/>
                    <a:pt x="746" y="0"/>
                    <a:pt x="4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44" name="Google Shape;25344;p77"/>
          <p:cNvGrpSpPr/>
          <p:nvPr/>
        </p:nvGrpSpPr>
        <p:grpSpPr>
          <a:xfrm>
            <a:off x="4680751" y="1499971"/>
            <a:ext cx="374341" cy="364590"/>
            <a:chOff x="4680751" y="1499971"/>
            <a:chExt cx="374341" cy="364590"/>
          </a:xfrm>
        </p:grpSpPr>
        <p:sp>
          <p:nvSpPr>
            <p:cNvPr id="25345" name="Google Shape;25345;p77"/>
            <p:cNvSpPr/>
            <p:nvPr/>
          </p:nvSpPr>
          <p:spPr>
            <a:xfrm>
              <a:off x="4924187"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6" name="Google Shape;25346;p77"/>
            <p:cNvSpPr/>
            <p:nvPr/>
          </p:nvSpPr>
          <p:spPr>
            <a:xfrm>
              <a:off x="4946966"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7" name="Google Shape;25347;p77"/>
            <p:cNvSpPr/>
            <p:nvPr/>
          </p:nvSpPr>
          <p:spPr>
            <a:xfrm>
              <a:off x="469587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8" name="Google Shape;25348;p77"/>
            <p:cNvSpPr/>
            <p:nvPr/>
          </p:nvSpPr>
          <p:spPr>
            <a:xfrm>
              <a:off x="4718733"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9" name="Google Shape;25349;p77"/>
            <p:cNvSpPr/>
            <p:nvPr/>
          </p:nvSpPr>
          <p:spPr>
            <a:xfrm>
              <a:off x="4707305" y="1539500"/>
              <a:ext cx="331011" cy="305952"/>
            </a:xfrm>
            <a:custGeom>
              <a:rect b="b" l="l" r="r" t="t"/>
              <a:pathLst>
                <a:path extrusionOk="0" h="11672" w="12628">
                  <a:moveTo>
                    <a:pt x="6316" y="1"/>
                  </a:moveTo>
                  <a:cubicBezTo>
                    <a:pt x="2828" y="1"/>
                    <a:pt x="0" y="2634"/>
                    <a:pt x="0" y="5880"/>
                  </a:cubicBezTo>
                  <a:cubicBezTo>
                    <a:pt x="0" y="7747"/>
                    <a:pt x="932" y="9407"/>
                    <a:pt x="2388" y="10487"/>
                  </a:cubicBezTo>
                  <a:cubicBezTo>
                    <a:pt x="3468" y="11285"/>
                    <a:pt x="4793" y="11672"/>
                    <a:pt x="6137" y="11672"/>
                  </a:cubicBezTo>
                  <a:lnTo>
                    <a:pt x="6481" y="11672"/>
                  </a:lnTo>
                  <a:cubicBezTo>
                    <a:pt x="7821" y="11672"/>
                    <a:pt x="9150" y="11285"/>
                    <a:pt x="10233" y="10490"/>
                  </a:cubicBezTo>
                  <a:cubicBezTo>
                    <a:pt x="11693" y="9414"/>
                    <a:pt x="12628" y="7747"/>
                    <a:pt x="12628" y="5880"/>
                  </a:cubicBezTo>
                  <a:cubicBezTo>
                    <a:pt x="12628" y="2634"/>
                    <a:pt x="9804" y="1"/>
                    <a:pt x="6316"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0" name="Google Shape;25350;p77"/>
            <p:cNvSpPr/>
            <p:nvPr/>
          </p:nvSpPr>
          <p:spPr>
            <a:xfrm>
              <a:off x="4707305" y="1539605"/>
              <a:ext cx="167236" cy="305952"/>
            </a:xfrm>
            <a:custGeom>
              <a:rect b="b" l="l" r="r" t="t"/>
              <a:pathLst>
                <a:path extrusionOk="0" h="11672" w="6380">
                  <a:moveTo>
                    <a:pt x="6316" y="0"/>
                  </a:moveTo>
                  <a:cubicBezTo>
                    <a:pt x="2828" y="0"/>
                    <a:pt x="0" y="2630"/>
                    <a:pt x="0" y="5880"/>
                  </a:cubicBezTo>
                  <a:cubicBezTo>
                    <a:pt x="0" y="7743"/>
                    <a:pt x="936" y="9407"/>
                    <a:pt x="2391" y="10483"/>
                  </a:cubicBezTo>
                  <a:cubicBezTo>
                    <a:pt x="3468" y="11281"/>
                    <a:pt x="4797" y="11671"/>
                    <a:pt x="6137" y="11671"/>
                  </a:cubicBezTo>
                  <a:lnTo>
                    <a:pt x="6224" y="11671"/>
                  </a:lnTo>
                  <a:cubicBezTo>
                    <a:pt x="5468" y="11474"/>
                    <a:pt x="4755" y="11130"/>
                    <a:pt x="4132" y="10655"/>
                  </a:cubicBezTo>
                  <a:cubicBezTo>
                    <a:pt x="2676" y="9537"/>
                    <a:pt x="1744" y="7814"/>
                    <a:pt x="1744" y="5880"/>
                  </a:cubicBezTo>
                  <a:cubicBezTo>
                    <a:pt x="1744" y="3073"/>
                    <a:pt x="3707" y="710"/>
                    <a:pt x="6379"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1" name="Google Shape;25351;p77"/>
            <p:cNvSpPr/>
            <p:nvPr/>
          </p:nvSpPr>
          <p:spPr>
            <a:xfrm>
              <a:off x="4833570" y="1722201"/>
              <a:ext cx="78375" cy="136987"/>
            </a:xfrm>
            <a:custGeom>
              <a:rect b="b" l="l" r="r" t="t"/>
              <a:pathLst>
                <a:path extrusionOk="0" h="5226" w="2990">
                  <a:moveTo>
                    <a:pt x="1495" y="0"/>
                  </a:moveTo>
                  <a:cubicBezTo>
                    <a:pt x="665" y="0"/>
                    <a:pt x="1" y="693"/>
                    <a:pt x="36" y="1523"/>
                  </a:cubicBezTo>
                  <a:lnTo>
                    <a:pt x="134" y="3921"/>
                  </a:lnTo>
                  <a:cubicBezTo>
                    <a:pt x="166" y="4649"/>
                    <a:pt x="767" y="5226"/>
                    <a:pt x="1499" y="5226"/>
                  </a:cubicBezTo>
                  <a:cubicBezTo>
                    <a:pt x="2227" y="5226"/>
                    <a:pt x="2828" y="4649"/>
                    <a:pt x="2860" y="3917"/>
                  </a:cubicBezTo>
                  <a:lnTo>
                    <a:pt x="2955" y="1523"/>
                  </a:lnTo>
                  <a:cubicBezTo>
                    <a:pt x="2990" y="693"/>
                    <a:pt x="2325" y="0"/>
                    <a:pt x="1495"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2" name="Google Shape;25352;p77"/>
            <p:cNvSpPr/>
            <p:nvPr/>
          </p:nvSpPr>
          <p:spPr>
            <a:xfrm>
              <a:off x="4833570" y="1722201"/>
              <a:ext cx="78480" cy="96986"/>
            </a:xfrm>
            <a:custGeom>
              <a:rect b="b" l="l" r="r" t="t"/>
              <a:pathLst>
                <a:path extrusionOk="0" h="3700" w="2994">
                  <a:moveTo>
                    <a:pt x="1499" y="0"/>
                  </a:moveTo>
                  <a:cubicBezTo>
                    <a:pt x="665" y="0"/>
                    <a:pt x="1" y="689"/>
                    <a:pt x="36" y="1523"/>
                  </a:cubicBezTo>
                  <a:lnTo>
                    <a:pt x="117" y="3457"/>
                  </a:lnTo>
                  <a:cubicBezTo>
                    <a:pt x="483" y="3608"/>
                    <a:pt x="964" y="3699"/>
                    <a:pt x="1499" y="3699"/>
                  </a:cubicBezTo>
                  <a:cubicBezTo>
                    <a:pt x="2030" y="3699"/>
                    <a:pt x="2512" y="3608"/>
                    <a:pt x="2877" y="3457"/>
                  </a:cubicBezTo>
                  <a:lnTo>
                    <a:pt x="2958" y="1523"/>
                  </a:lnTo>
                  <a:cubicBezTo>
                    <a:pt x="2993" y="689"/>
                    <a:pt x="2329" y="0"/>
                    <a:pt x="149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3" name="Google Shape;25353;p77"/>
            <p:cNvSpPr/>
            <p:nvPr/>
          </p:nvSpPr>
          <p:spPr>
            <a:xfrm>
              <a:off x="4775798" y="1670746"/>
              <a:ext cx="39922" cy="51481"/>
            </a:xfrm>
            <a:custGeom>
              <a:rect b="b" l="l" r="r" t="t"/>
              <a:pathLst>
                <a:path extrusionOk="0" h="1964" w="1523">
                  <a:moveTo>
                    <a:pt x="763" y="1"/>
                  </a:moveTo>
                  <a:cubicBezTo>
                    <a:pt x="341" y="4"/>
                    <a:pt x="0" y="342"/>
                    <a:pt x="0" y="764"/>
                  </a:cubicBezTo>
                  <a:lnTo>
                    <a:pt x="0" y="1200"/>
                  </a:lnTo>
                  <a:cubicBezTo>
                    <a:pt x="0" y="1619"/>
                    <a:pt x="341" y="1960"/>
                    <a:pt x="763" y="1963"/>
                  </a:cubicBezTo>
                  <a:cubicBezTo>
                    <a:pt x="1182" y="1960"/>
                    <a:pt x="1523" y="1619"/>
                    <a:pt x="1523" y="1200"/>
                  </a:cubicBezTo>
                  <a:lnTo>
                    <a:pt x="1523" y="764"/>
                  </a:lnTo>
                  <a:cubicBezTo>
                    <a:pt x="1523" y="342"/>
                    <a:pt x="1182" y="4"/>
                    <a:pt x="763"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4" name="Google Shape;25354;p77"/>
            <p:cNvSpPr/>
            <p:nvPr/>
          </p:nvSpPr>
          <p:spPr>
            <a:xfrm>
              <a:off x="4792653" y="1670851"/>
              <a:ext cx="23250" cy="40210"/>
            </a:xfrm>
            <a:custGeom>
              <a:rect b="b" l="l" r="r" t="t"/>
              <a:pathLst>
                <a:path extrusionOk="0" h="1534" w="887">
                  <a:moveTo>
                    <a:pt x="120" y="0"/>
                  </a:moveTo>
                  <a:cubicBezTo>
                    <a:pt x="81" y="0"/>
                    <a:pt x="46" y="4"/>
                    <a:pt x="11" y="11"/>
                  </a:cubicBezTo>
                  <a:lnTo>
                    <a:pt x="11" y="1087"/>
                  </a:lnTo>
                  <a:cubicBezTo>
                    <a:pt x="1" y="1330"/>
                    <a:pt x="197" y="1534"/>
                    <a:pt x="444" y="1534"/>
                  </a:cubicBezTo>
                  <a:cubicBezTo>
                    <a:pt x="690" y="1534"/>
                    <a:pt x="887" y="1330"/>
                    <a:pt x="880" y="1087"/>
                  </a:cubicBezTo>
                  <a:lnTo>
                    <a:pt x="880" y="760"/>
                  </a:lnTo>
                  <a:cubicBezTo>
                    <a:pt x="880" y="338"/>
                    <a:pt x="539"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5" name="Google Shape;25355;p77"/>
            <p:cNvSpPr/>
            <p:nvPr/>
          </p:nvSpPr>
          <p:spPr>
            <a:xfrm>
              <a:off x="4787227" y="1676460"/>
              <a:ext cx="17169" cy="17195"/>
            </a:xfrm>
            <a:custGeom>
              <a:rect b="b" l="l" r="r" t="t"/>
              <a:pathLst>
                <a:path extrusionOk="0" h="656" w="655">
                  <a:moveTo>
                    <a:pt x="327" y="1"/>
                  </a:moveTo>
                  <a:cubicBezTo>
                    <a:pt x="144" y="1"/>
                    <a:pt x="0" y="149"/>
                    <a:pt x="0" y="328"/>
                  </a:cubicBezTo>
                  <a:cubicBezTo>
                    <a:pt x="0" y="511"/>
                    <a:pt x="144" y="655"/>
                    <a:pt x="327" y="655"/>
                  </a:cubicBezTo>
                  <a:cubicBezTo>
                    <a:pt x="506" y="655"/>
                    <a:pt x="654" y="511"/>
                    <a:pt x="654" y="328"/>
                  </a:cubicBezTo>
                  <a:cubicBezTo>
                    <a:pt x="654" y="149"/>
                    <a:pt x="506" y="1"/>
                    <a:pt x="3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6" name="Google Shape;25356;p77"/>
            <p:cNvSpPr/>
            <p:nvPr/>
          </p:nvSpPr>
          <p:spPr>
            <a:xfrm>
              <a:off x="4929901" y="1670746"/>
              <a:ext cx="39948" cy="51481"/>
            </a:xfrm>
            <a:custGeom>
              <a:rect b="b" l="l" r="r" t="t"/>
              <a:pathLst>
                <a:path extrusionOk="0" h="1964" w="1524">
                  <a:moveTo>
                    <a:pt x="760" y="1"/>
                  </a:moveTo>
                  <a:cubicBezTo>
                    <a:pt x="342" y="4"/>
                    <a:pt x="1" y="342"/>
                    <a:pt x="1" y="764"/>
                  </a:cubicBezTo>
                  <a:lnTo>
                    <a:pt x="1" y="1200"/>
                  </a:lnTo>
                  <a:cubicBezTo>
                    <a:pt x="1" y="1619"/>
                    <a:pt x="342" y="1960"/>
                    <a:pt x="760" y="1963"/>
                  </a:cubicBezTo>
                  <a:cubicBezTo>
                    <a:pt x="1182" y="1960"/>
                    <a:pt x="1523" y="1619"/>
                    <a:pt x="1523" y="1200"/>
                  </a:cubicBezTo>
                  <a:lnTo>
                    <a:pt x="1523" y="764"/>
                  </a:lnTo>
                  <a:cubicBezTo>
                    <a:pt x="1523" y="342"/>
                    <a:pt x="1182" y="4"/>
                    <a:pt x="76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7" name="Google Shape;25357;p77"/>
            <p:cNvSpPr/>
            <p:nvPr/>
          </p:nvSpPr>
          <p:spPr>
            <a:xfrm>
              <a:off x="4946966" y="1670851"/>
              <a:ext cx="22884" cy="39476"/>
            </a:xfrm>
            <a:custGeom>
              <a:rect b="b" l="l" r="r" t="t"/>
              <a:pathLst>
                <a:path extrusionOk="0" h="1506" w="873">
                  <a:moveTo>
                    <a:pt x="109" y="0"/>
                  </a:moveTo>
                  <a:cubicBezTo>
                    <a:pt x="74" y="0"/>
                    <a:pt x="39" y="4"/>
                    <a:pt x="0" y="11"/>
                  </a:cubicBezTo>
                  <a:lnTo>
                    <a:pt x="0" y="1087"/>
                  </a:lnTo>
                  <a:cubicBezTo>
                    <a:pt x="7" y="1319"/>
                    <a:pt x="201" y="1506"/>
                    <a:pt x="436" y="1506"/>
                  </a:cubicBezTo>
                  <a:cubicBezTo>
                    <a:pt x="672" y="1506"/>
                    <a:pt x="865" y="1319"/>
                    <a:pt x="872" y="1087"/>
                  </a:cubicBezTo>
                  <a:lnTo>
                    <a:pt x="872" y="760"/>
                  </a:lnTo>
                  <a:cubicBezTo>
                    <a:pt x="869" y="338"/>
                    <a:pt x="531" y="0"/>
                    <a:pt x="10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8" name="Google Shape;25358;p77"/>
            <p:cNvSpPr/>
            <p:nvPr/>
          </p:nvSpPr>
          <p:spPr>
            <a:xfrm>
              <a:off x="4941330" y="1676460"/>
              <a:ext cx="17091" cy="17195"/>
            </a:xfrm>
            <a:custGeom>
              <a:rect b="b" l="l" r="r" t="t"/>
              <a:pathLst>
                <a:path extrusionOk="0" h="656" w="652">
                  <a:moveTo>
                    <a:pt x="324" y="1"/>
                  </a:moveTo>
                  <a:cubicBezTo>
                    <a:pt x="145" y="1"/>
                    <a:pt x="1" y="149"/>
                    <a:pt x="1" y="328"/>
                  </a:cubicBezTo>
                  <a:cubicBezTo>
                    <a:pt x="1" y="511"/>
                    <a:pt x="145" y="655"/>
                    <a:pt x="324" y="655"/>
                  </a:cubicBezTo>
                  <a:cubicBezTo>
                    <a:pt x="507" y="655"/>
                    <a:pt x="651" y="511"/>
                    <a:pt x="651" y="328"/>
                  </a:cubicBezTo>
                  <a:cubicBezTo>
                    <a:pt x="651" y="149"/>
                    <a:pt x="507" y="1"/>
                    <a:pt x="3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9" name="Google Shape;25359;p77"/>
            <p:cNvSpPr/>
            <p:nvPr/>
          </p:nvSpPr>
          <p:spPr>
            <a:xfrm>
              <a:off x="4833465" y="1722122"/>
              <a:ext cx="49909" cy="97065"/>
            </a:xfrm>
            <a:custGeom>
              <a:rect b="b" l="l" r="r" t="t"/>
              <a:pathLst>
                <a:path extrusionOk="0" h="3703" w="1904">
                  <a:moveTo>
                    <a:pt x="1494" y="1"/>
                  </a:moveTo>
                  <a:cubicBezTo>
                    <a:pt x="692" y="1"/>
                    <a:pt x="1" y="670"/>
                    <a:pt x="40" y="1526"/>
                  </a:cubicBezTo>
                  <a:lnTo>
                    <a:pt x="121" y="3460"/>
                  </a:lnTo>
                  <a:cubicBezTo>
                    <a:pt x="487" y="3611"/>
                    <a:pt x="968" y="3702"/>
                    <a:pt x="1499" y="3702"/>
                  </a:cubicBezTo>
                  <a:cubicBezTo>
                    <a:pt x="1640" y="3702"/>
                    <a:pt x="1774" y="3695"/>
                    <a:pt x="1904" y="3685"/>
                  </a:cubicBezTo>
                  <a:cubicBezTo>
                    <a:pt x="1535" y="3650"/>
                    <a:pt x="1200" y="3702"/>
                    <a:pt x="930" y="3593"/>
                  </a:cubicBezTo>
                  <a:lnTo>
                    <a:pt x="849" y="1526"/>
                  </a:lnTo>
                  <a:cubicBezTo>
                    <a:pt x="821" y="851"/>
                    <a:pt x="1257" y="246"/>
                    <a:pt x="1904" y="59"/>
                  </a:cubicBezTo>
                  <a:cubicBezTo>
                    <a:pt x="1766" y="20"/>
                    <a:pt x="1628" y="1"/>
                    <a:pt x="14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0" name="Google Shape;25360;p77"/>
            <p:cNvSpPr/>
            <p:nvPr/>
          </p:nvSpPr>
          <p:spPr>
            <a:xfrm>
              <a:off x="4680751" y="1499971"/>
              <a:ext cx="374341" cy="364590"/>
            </a:xfrm>
            <a:custGeom>
              <a:rect b="b" l="l" r="r" t="t"/>
              <a:pathLst>
                <a:path extrusionOk="0" h="13909" w="14281">
                  <a:moveTo>
                    <a:pt x="2973" y="1283"/>
                  </a:moveTo>
                  <a:cubicBezTo>
                    <a:pt x="3469" y="1283"/>
                    <a:pt x="3953" y="1563"/>
                    <a:pt x="4178" y="2061"/>
                  </a:cubicBezTo>
                  <a:cubicBezTo>
                    <a:pt x="3647" y="2331"/>
                    <a:pt x="3158" y="2676"/>
                    <a:pt x="2722" y="3084"/>
                  </a:cubicBezTo>
                  <a:cubicBezTo>
                    <a:pt x="2532" y="3263"/>
                    <a:pt x="2350" y="3453"/>
                    <a:pt x="2181" y="3654"/>
                  </a:cubicBezTo>
                  <a:cubicBezTo>
                    <a:pt x="1495" y="3133"/>
                    <a:pt x="1481" y="2106"/>
                    <a:pt x="2153" y="1572"/>
                  </a:cubicBezTo>
                  <a:cubicBezTo>
                    <a:pt x="2399" y="1375"/>
                    <a:pt x="2688" y="1283"/>
                    <a:pt x="2973" y="1283"/>
                  </a:cubicBezTo>
                  <a:close/>
                  <a:moveTo>
                    <a:pt x="2968" y="407"/>
                  </a:moveTo>
                  <a:cubicBezTo>
                    <a:pt x="3822" y="407"/>
                    <a:pt x="4620" y="907"/>
                    <a:pt x="4976" y="1713"/>
                  </a:cubicBezTo>
                  <a:cubicBezTo>
                    <a:pt x="4829" y="1765"/>
                    <a:pt x="4688" y="1822"/>
                    <a:pt x="4544" y="1885"/>
                  </a:cubicBezTo>
                  <a:cubicBezTo>
                    <a:pt x="4250" y="1234"/>
                    <a:pt x="3616" y="870"/>
                    <a:pt x="2968" y="870"/>
                  </a:cubicBezTo>
                  <a:cubicBezTo>
                    <a:pt x="2593" y="870"/>
                    <a:pt x="2214" y="991"/>
                    <a:pt x="1892" y="1248"/>
                  </a:cubicBezTo>
                  <a:cubicBezTo>
                    <a:pt x="1013" y="1952"/>
                    <a:pt x="1031" y="3295"/>
                    <a:pt x="1928" y="3977"/>
                  </a:cubicBezTo>
                  <a:cubicBezTo>
                    <a:pt x="1836" y="4104"/>
                    <a:pt x="1752" y="4230"/>
                    <a:pt x="1671" y="4360"/>
                  </a:cubicBezTo>
                  <a:cubicBezTo>
                    <a:pt x="1112" y="3949"/>
                    <a:pt x="781" y="3295"/>
                    <a:pt x="781" y="2599"/>
                  </a:cubicBezTo>
                  <a:cubicBezTo>
                    <a:pt x="781" y="1565"/>
                    <a:pt x="1506" y="668"/>
                    <a:pt x="2518" y="454"/>
                  </a:cubicBezTo>
                  <a:cubicBezTo>
                    <a:pt x="2668" y="422"/>
                    <a:pt x="2819" y="407"/>
                    <a:pt x="2968" y="407"/>
                  </a:cubicBezTo>
                  <a:close/>
                  <a:moveTo>
                    <a:pt x="11682" y="408"/>
                  </a:moveTo>
                  <a:cubicBezTo>
                    <a:pt x="12628" y="408"/>
                    <a:pt x="13469" y="1013"/>
                    <a:pt x="13764" y="1913"/>
                  </a:cubicBezTo>
                  <a:cubicBezTo>
                    <a:pt x="14059" y="2813"/>
                    <a:pt x="13746" y="3798"/>
                    <a:pt x="12983" y="4360"/>
                  </a:cubicBezTo>
                  <a:cubicBezTo>
                    <a:pt x="12902" y="4230"/>
                    <a:pt x="12815" y="4104"/>
                    <a:pt x="12723" y="3977"/>
                  </a:cubicBezTo>
                  <a:cubicBezTo>
                    <a:pt x="13356" y="3499"/>
                    <a:pt x="13581" y="2655"/>
                    <a:pt x="13275" y="1927"/>
                  </a:cubicBezTo>
                  <a:cubicBezTo>
                    <a:pt x="13236" y="1838"/>
                    <a:pt x="13165" y="1801"/>
                    <a:pt x="13093" y="1801"/>
                  </a:cubicBezTo>
                  <a:cubicBezTo>
                    <a:pt x="12962" y="1801"/>
                    <a:pt x="12831" y="1924"/>
                    <a:pt x="12899" y="2085"/>
                  </a:cubicBezTo>
                  <a:cubicBezTo>
                    <a:pt x="13135" y="2644"/>
                    <a:pt x="12959" y="3291"/>
                    <a:pt x="12473" y="3654"/>
                  </a:cubicBezTo>
                  <a:cubicBezTo>
                    <a:pt x="12305" y="3453"/>
                    <a:pt x="12122" y="3263"/>
                    <a:pt x="11932" y="3084"/>
                  </a:cubicBezTo>
                  <a:cubicBezTo>
                    <a:pt x="11496" y="2680"/>
                    <a:pt x="11004" y="2335"/>
                    <a:pt x="10476" y="2061"/>
                  </a:cubicBezTo>
                  <a:cubicBezTo>
                    <a:pt x="10696" y="1565"/>
                    <a:pt x="11181" y="1279"/>
                    <a:pt x="11683" y="1279"/>
                  </a:cubicBezTo>
                  <a:cubicBezTo>
                    <a:pt x="11910" y="1279"/>
                    <a:pt x="12142" y="1338"/>
                    <a:pt x="12354" y="1463"/>
                  </a:cubicBezTo>
                  <a:cubicBezTo>
                    <a:pt x="12391" y="1485"/>
                    <a:pt x="12428" y="1494"/>
                    <a:pt x="12462" y="1494"/>
                  </a:cubicBezTo>
                  <a:cubicBezTo>
                    <a:pt x="12644" y="1494"/>
                    <a:pt x="12760" y="1227"/>
                    <a:pt x="12561" y="1111"/>
                  </a:cubicBezTo>
                  <a:cubicBezTo>
                    <a:pt x="12283" y="947"/>
                    <a:pt x="11980" y="869"/>
                    <a:pt x="11681" y="869"/>
                  </a:cubicBezTo>
                  <a:cubicBezTo>
                    <a:pt x="11028" y="869"/>
                    <a:pt x="10399" y="1240"/>
                    <a:pt x="10107" y="1881"/>
                  </a:cubicBezTo>
                  <a:cubicBezTo>
                    <a:pt x="9966" y="1822"/>
                    <a:pt x="9822" y="1762"/>
                    <a:pt x="9678" y="1709"/>
                  </a:cubicBezTo>
                  <a:cubicBezTo>
                    <a:pt x="10029" y="918"/>
                    <a:pt x="10814" y="408"/>
                    <a:pt x="11682" y="408"/>
                  </a:cubicBezTo>
                  <a:close/>
                  <a:moveTo>
                    <a:pt x="7325" y="8686"/>
                  </a:moveTo>
                  <a:cubicBezTo>
                    <a:pt x="8039" y="8686"/>
                    <a:pt x="8609" y="9280"/>
                    <a:pt x="8584" y="9990"/>
                  </a:cubicBezTo>
                  <a:lnTo>
                    <a:pt x="8507" y="11794"/>
                  </a:lnTo>
                  <a:cubicBezTo>
                    <a:pt x="8122" y="11914"/>
                    <a:pt x="7724" y="11973"/>
                    <a:pt x="7325" y="11973"/>
                  </a:cubicBezTo>
                  <a:cubicBezTo>
                    <a:pt x="6927" y="11973"/>
                    <a:pt x="6529" y="11914"/>
                    <a:pt x="6144" y="11794"/>
                  </a:cubicBezTo>
                  <a:lnTo>
                    <a:pt x="6070" y="9990"/>
                  </a:lnTo>
                  <a:cubicBezTo>
                    <a:pt x="6042" y="9280"/>
                    <a:pt x="6611" y="8686"/>
                    <a:pt x="7325" y="8686"/>
                  </a:cubicBezTo>
                  <a:close/>
                  <a:moveTo>
                    <a:pt x="7325" y="1713"/>
                  </a:moveTo>
                  <a:cubicBezTo>
                    <a:pt x="10694" y="1713"/>
                    <a:pt x="13437" y="4258"/>
                    <a:pt x="13437" y="7388"/>
                  </a:cubicBezTo>
                  <a:cubicBezTo>
                    <a:pt x="13437" y="8731"/>
                    <a:pt x="12924" y="10036"/>
                    <a:pt x="11988" y="11059"/>
                  </a:cubicBezTo>
                  <a:lnTo>
                    <a:pt x="11985" y="11059"/>
                  </a:lnTo>
                  <a:cubicBezTo>
                    <a:pt x="11130" y="11984"/>
                    <a:pt x="10015" y="12624"/>
                    <a:pt x="8788" y="12898"/>
                  </a:cubicBezTo>
                  <a:cubicBezTo>
                    <a:pt x="8848" y="12740"/>
                    <a:pt x="8883" y="12575"/>
                    <a:pt x="8890" y="12406"/>
                  </a:cubicBezTo>
                  <a:lnTo>
                    <a:pt x="8904" y="12072"/>
                  </a:lnTo>
                  <a:cubicBezTo>
                    <a:pt x="9003" y="12026"/>
                    <a:pt x="9098" y="11970"/>
                    <a:pt x="9186" y="11910"/>
                  </a:cubicBezTo>
                  <a:cubicBezTo>
                    <a:pt x="9366" y="11781"/>
                    <a:pt x="9240" y="11535"/>
                    <a:pt x="9069" y="11535"/>
                  </a:cubicBezTo>
                  <a:cubicBezTo>
                    <a:pt x="9031" y="11535"/>
                    <a:pt x="8990" y="11547"/>
                    <a:pt x="8950" y="11576"/>
                  </a:cubicBezTo>
                  <a:lnTo>
                    <a:pt x="8925" y="11594"/>
                  </a:lnTo>
                  <a:lnTo>
                    <a:pt x="8925" y="11594"/>
                  </a:lnTo>
                  <a:lnTo>
                    <a:pt x="8989" y="10008"/>
                  </a:lnTo>
                  <a:cubicBezTo>
                    <a:pt x="9027" y="9062"/>
                    <a:pt x="8271" y="8278"/>
                    <a:pt x="7325" y="8278"/>
                  </a:cubicBezTo>
                  <a:cubicBezTo>
                    <a:pt x="6379" y="8278"/>
                    <a:pt x="5623" y="9062"/>
                    <a:pt x="5662" y="10008"/>
                  </a:cubicBezTo>
                  <a:lnTo>
                    <a:pt x="5729" y="11594"/>
                  </a:lnTo>
                  <a:lnTo>
                    <a:pt x="5704" y="11576"/>
                  </a:lnTo>
                  <a:cubicBezTo>
                    <a:pt x="5664" y="11547"/>
                    <a:pt x="5622" y="11535"/>
                    <a:pt x="5583" y="11535"/>
                  </a:cubicBezTo>
                  <a:cubicBezTo>
                    <a:pt x="5410" y="11535"/>
                    <a:pt x="5284" y="11781"/>
                    <a:pt x="5465" y="11910"/>
                  </a:cubicBezTo>
                  <a:cubicBezTo>
                    <a:pt x="5553" y="11970"/>
                    <a:pt x="5648" y="12026"/>
                    <a:pt x="5746" y="12072"/>
                  </a:cubicBezTo>
                  <a:lnTo>
                    <a:pt x="5761" y="12406"/>
                  </a:lnTo>
                  <a:cubicBezTo>
                    <a:pt x="5768" y="12575"/>
                    <a:pt x="5803" y="12740"/>
                    <a:pt x="5862" y="12898"/>
                  </a:cubicBezTo>
                  <a:cubicBezTo>
                    <a:pt x="4635" y="12624"/>
                    <a:pt x="3517" y="11981"/>
                    <a:pt x="2663" y="11056"/>
                  </a:cubicBezTo>
                  <a:cubicBezTo>
                    <a:pt x="1731" y="10032"/>
                    <a:pt x="1217" y="8731"/>
                    <a:pt x="1217" y="7388"/>
                  </a:cubicBezTo>
                  <a:cubicBezTo>
                    <a:pt x="1217" y="4258"/>
                    <a:pt x="3957" y="1713"/>
                    <a:pt x="7325" y="1713"/>
                  </a:cubicBezTo>
                  <a:close/>
                  <a:moveTo>
                    <a:pt x="6165" y="12227"/>
                  </a:moveTo>
                  <a:lnTo>
                    <a:pt x="6165" y="12227"/>
                  </a:lnTo>
                  <a:cubicBezTo>
                    <a:pt x="6545" y="12330"/>
                    <a:pt x="6936" y="12382"/>
                    <a:pt x="7328" y="12382"/>
                  </a:cubicBezTo>
                  <a:cubicBezTo>
                    <a:pt x="7719" y="12382"/>
                    <a:pt x="8111" y="12330"/>
                    <a:pt x="8493" y="12227"/>
                  </a:cubicBezTo>
                  <a:lnTo>
                    <a:pt x="8493" y="12227"/>
                  </a:lnTo>
                  <a:lnTo>
                    <a:pt x="8486" y="12388"/>
                  </a:lnTo>
                  <a:cubicBezTo>
                    <a:pt x="8461" y="13011"/>
                    <a:pt x="7948" y="13500"/>
                    <a:pt x="7329" y="13500"/>
                  </a:cubicBezTo>
                  <a:cubicBezTo>
                    <a:pt x="6706" y="13500"/>
                    <a:pt x="6193" y="13011"/>
                    <a:pt x="6168" y="12388"/>
                  </a:cubicBezTo>
                  <a:lnTo>
                    <a:pt x="6165" y="12227"/>
                  </a:lnTo>
                  <a:close/>
                  <a:moveTo>
                    <a:pt x="2967" y="0"/>
                  </a:moveTo>
                  <a:cubicBezTo>
                    <a:pt x="2403" y="0"/>
                    <a:pt x="1830" y="183"/>
                    <a:pt x="1344" y="573"/>
                  </a:cubicBezTo>
                  <a:cubicBezTo>
                    <a:pt x="1" y="1653"/>
                    <a:pt x="64" y="3720"/>
                    <a:pt x="1470" y="4719"/>
                  </a:cubicBezTo>
                  <a:cubicBezTo>
                    <a:pt x="1034" y="5542"/>
                    <a:pt x="809" y="6460"/>
                    <a:pt x="809" y="7392"/>
                  </a:cubicBezTo>
                  <a:cubicBezTo>
                    <a:pt x="809" y="8833"/>
                    <a:pt x="1361" y="10233"/>
                    <a:pt x="2364" y="11333"/>
                  </a:cubicBezTo>
                  <a:cubicBezTo>
                    <a:pt x="3338" y="12399"/>
                    <a:pt x="4677" y="13123"/>
                    <a:pt x="6147" y="13373"/>
                  </a:cubicBezTo>
                  <a:cubicBezTo>
                    <a:pt x="6460" y="13730"/>
                    <a:pt x="6894" y="13908"/>
                    <a:pt x="7327" y="13908"/>
                  </a:cubicBezTo>
                  <a:cubicBezTo>
                    <a:pt x="7760" y="13908"/>
                    <a:pt x="8194" y="13730"/>
                    <a:pt x="8507" y="13373"/>
                  </a:cubicBezTo>
                  <a:cubicBezTo>
                    <a:pt x="9973" y="13123"/>
                    <a:pt x="11313" y="12402"/>
                    <a:pt x="12287" y="11337"/>
                  </a:cubicBezTo>
                  <a:cubicBezTo>
                    <a:pt x="13293" y="10240"/>
                    <a:pt x="13845" y="8837"/>
                    <a:pt x="13845" y="7392"/>
                  </a:cubicBezTo>
                  <a:cubicBezTo>
                    <a:pt x="13845" y="6460"/>
                    <a:pt x="13620" y="5542"/>
                    <a:pt x="13187" y="4719"/>
                  </a:cubicBezTo>
                  <a:cubicBezTo>
                    <a:pt x="13873" y="4230"/>
                    <a:pt x="14281" y="3439"/>
                    <a:pt x="14281" y="2599"/>
                  </a:cubicBezTo>
                  <a:cubicBezTo>
                    <a:pt x="14281" y="1364"/>
                    <a:pt x="13409" y="299"/>
                    <a:pt x="12199" y="53"/>
                  </a:cubicBezTo>
                  <a:cubicBezTo>
                    <a:pt x="12027" y="18"/>
                    <a:pt x="11855" y="2"/>
                    <a:pt x="11685" y="2"/>
                  </a:cubicBezTo>
                  <a:cubicBezTo>
                    <a:pt x="10656" y="2"/>
                    <a:pt x="9701" y="611"/>
                    <a:pt x="9288" y="1586"/>
                  </a:cubicBezTo>
                  <a:cubicBezTo>
                    <a:pt x="8648" y="1401"/>
                    <a:pt x="7987" y="1309"/>
                    <a:pt x="7327" y="1309"/>
                  </a:cubicBezTo>
                  <a:cubicBezTo>
                    <a:pt x="6667" y="1309"/>
                    <a:pt x="6007" y="1401"/>
                    <a:pt x="5367" y="1586"/>
                  </a:cubicBezTo>
                  <a:cubicBezTo>
                    <a:pt x="4938" y="573"/>
                    <a:pt x="3965" y="0"/>
                    <a:pt x="2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1" name="Google Shape;25361;p77"/>
            <p:cNvSpPr/>
            <p:nvPr/>
          </p:nvSpPr>
          <p:spPr>
            <a:xfrm>
              <a:off x="4770451" y="1665425"/>
              <a:ext cx="50616" cy="60839"/>
            </a:xfrm>
            <a:custGeom>
              <a:rect b="b" l="l" r="r" t="t"/>
              <a:pathLst>
                <a:path extrusionOk="0" h="2321" w="1931">
                  <a:moveTo>
                    <a:pt x="967" y="0"/>
                  </a:moveTo>
                  <a:cubicBezTo>
                    <a:pt x="433" y="0"/>
                    <a:pt x="0" y="436"/>
                    <a:pt x="0" y="971"/>
                  </a:cubicBezTo>
                  <a:lnTo>
                    <a:pt x="0" y="1403"/>
                  </a:lnTo>
                  <a:cubicBezTo>
                    <a:pt x="25" y="1916"/>
                    <a:pt x="450" y="2321"/>
                    <a:pt x="964" y="2321"/>
                  </a:cubicBezTo>
                  <a:cubicBezTo>
                    <a:pt x="1481" y="2321"/>
                    <a:pt x="1902" y="1916"/>
                    <a:pt x="1931" y="1403"/>
                  </a:cubicBezTo>
                  <a:lnTo>
                    <a:pt x="1931" y="971"/>
                  </a:lnTo>
                  <a:cubicBezTo>
                    <a:pt x="1931" y="826"/>
                    <a:pt x="1899" y="686"/>
                    <a:pt x="1836" y="556"/>
                  </a:cubicBezTo>
                  <a:cubicBezTo>
                    <a:pt x="1802" y="481"/>
                    <a:pt x="1728" y="439"/>
                    <a:pt x="1652" y="439"/>
                  </a:cubicBezTo>
                  <a:cubicBezTo>
                    <a:pt x="1624" y="439"/>
                    <a:pt x="1595" y="445"/>
                    <a:pt x="1568" y="457"/>
                  </a:cubicBezTo>
                  <a:cubicBezTo>
                    <a:pt x="1466" y="506"/>
                    <a:pt x="1421" y="626"/>
                    <a:pt x="1470" y="728"/>
                  </a:cubicBezTo>
                  <a:cubicBezTo>
                    <a:pt x="1505" y="802"/>
                    <a:pt x="1523" y="886"/>
                    <a:pt x="1523" y="967"/>
                  </a:cubicBezTo>
                  <a:lnTo>
                    <a:pt x="1523" y="1403"/>
                  </a:lnTo>
                  <a:cubicBezTo>
                    <a:pt x="1523" y="1713"/>
                    <a:pt x="1273" y="1962"/>
                    <a:pt x="967" y="1962"/>
                  </a:cubicBezTo>
                  <a:cubicBezTo>
                    <a:pt x="658" y="1962"/>
                    <a:pt x="408" y="1713"/>
                    <a:pt x="408" y="1403"/>
                  </a:cubicBezTo>
                  <a:lnTo>
                    <a:pt x="408" y="967"/>
                  </a:lnTo>
                  <a:cubicBezTo>
                    <a:pt x="408" y="661"/>
                    <a:pt x="658"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2" name="Google Shape;25362;p77"/>
            <p:cNvSpPr/>
            <p:nvPr/>
          </p:nvSpPr>
          <p:spPr>
            <a:xfrm>
              <a:off x="4924475" y="1665425"/>
              <a:ext cx="50721" cy="60839"/>
            </a:xfrm>
            <a:custGeom>
              <a:rect b="b" l="l" r="r" t="t"/>
              <a:pathLst>
                <a:path extrusionOk="0" h="2321" w="1935">
                  <a:moveTo>
                    <a:pt x="967" y="0"/>
                  </a:moveTo>
                  <a:cubicBezTo>
                    <a:pt x="433" y="0"/>
                    <a:pt x="0" y="436"/>
                    <a:pt x="0" y="971"/>
                  </a:cubicBezTo>
                  <a:lnTo>
                    <a:pt x="0" y="1403"/>
                  </a:lnTo>
                  <a:cubicBezTo>
                    <a:pt x="28" y="1916"/>
                    <a:pt x="454" y="2321"/>
                    <a:pt x="967" y="2321"/>
                  </a:cubicBezTo>
                  <a:cubicBezTo>
                    <a:pt x="1480" y="2321"/>
                    <a:pt x="1906" y="1916"/>
                    <a:pt x="1934" y="1403"/>
                  </a:cubicBezTo>
                  <a:lnTo>
                    <a:pt x="1934" y="971"/>
                  </a:lnTo>
                  <a:cubicBezTo>
                    <a:pt x="1934" y="826"/>
                    <a:pt x="1902" y="686"/>
                    <a:pt x="1839" y="556"/>
                  </a:cubicBezTo>
                  <a:cubicBezTo>
                    <a:pt x="1806" y="481"/>
                    <a:pt x="1732" y="439"/>
                    <a:pt x="1654" y="439"/>
                  </a:cubicBezTo>
                  <a:cubicBezTo>
                    <a:pt x="1625" y="439"/>
                    <a:pt x="1596" y="445"/>
                    <a:pt x="1568" y="457"/>
                  </a:cubicBezTo>
                  <a:cubicBezTo>
                    <a:pt x="1470" y="506"/>
                    <a:pt x="1424" y="626"/>
                    <a:pt x="1473" y="728"/>
                  </a:cubicBezTo>
                  <a:cubicBezTo>
                    <a:pt x="1509" y="802"/>
                    <a:pt x="1526" y="886"/>
                    <a:pt x="1526" y="967"/>
                  </a:cubicBezTo>
                  <a:lnTo>
                    <a:pt x="1526" y="1403"/>
                  </a:lnTo>
                  <a:cubicBezTo>
                    <a:pt x="1526" y="1713"/>
                    <a:pt x="1277" y="1962"/>
                    <a:pt x="967" y="1962"/>
                  </a:cubicBezTo>
                  <a:cubicBezTo>
                    <a:pt x="661" y="1962"/>
                    <a:pt x="411" y="1713"/>
                    <a:pt x="411" y="1403"/>
                  </a:cubicBezTo>
                  <a:lnTo>
                    <a:pt x="411" y="967"/>
                  </a:lnTo>
                  <a:cubicBezTo>
                    <a:pt x="411" y="661"/>
                    <a:pt x="661" y="411"/>
                    <a:pt x="967" y="408"/>
                  </a:cubicBezTo>
                  <a:cubicBezTo>
                    <a:pt x="1080" y="408"/>
                    <a:pt x="1171" y="316"/>
                    <a:pt x="1171" y="204"/>
                  </a:cubicBezTo>
                  <a:cubicBezTo>
                    <a:pt x="1171" y="91"/>
                    <a:pt x="1080" y="0"/>
                    <a:pt x="9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63" name="Google Shape;25363;p77"/>
          <p:cNvGrpSpPr/>
          <p:nvPr/>
        </p:nvGrpSpPr>
        <p:grpSpPr>
          <a:xfrm>
            <a:off x="853281" y="1499867"/>
            <a:ext cx="374917" cy="364668"/>
            <a:chOff x="853281" y="1499867"/>
            <a:chExt cx="374917" cy="364668"/>
          </a:xfrm>
        </p:grpSpPr>
        <p:sp>
          <p:nvSpPr>
            <p:cNvPr id="25364" name="Google Shape;25364;p77"/>
            <p:cNvSpPr/>
            <p:nvPr/>
          </p:nvSpPr>
          <p:spPr>
            <a:xfrm>
              <a:off x="1097267" y="1505293"/>
              <a:ext cx="125584" cy="125584"/>
            </a:xfrm>
            <a:custGeom>
              <a:rect b="b" l="l" r="r" t="t"/>
              <a:pathLst>
                <a:path extrusionOk="0" h="4791" w="4791">
                  <a:moveTo>
                    <a:pt x="2395" y="1"/>
                  </a:moveTo>
                  <a:cubicBezTo>
                    <a:pt x="1073" y="1"/>
                    <a:pt x="1" y="1073"/>
                    <a:pt x="1" y="2396"/>
                  </a:cubicBezTo>
                  <a:cubicBezTo>
                    <a:pt x="1" y="3718"/>
                    <a:pt x="1073" y="4790"/>
                    <a:pt x="2395" y="4790"/>
                  </a:cubicBezTo>
                  <a:cubicBezTo>
                    <a:pt x="3718" y="4790"/>
                    <a:pt x="4790" y="3718"/>
                    <a:pt x="4790" y="2396"/>
                  </a:cubicBezTo>
                  <a:cubicBezTo>
                    <a:pt x="4790" y="1073"/>
                    <a:pt x="3718"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5" name="Google Shape;25365;p77"/>
            <p:cNvSpPr/>
            <p:nvPr/>
          </p:nvSpPr>
          <p:spPr>
            <a:xfrm>
              <a:off x="1120045" y="1528176"/>
              <a:ext cx="79922" cy="79843"/>
            </a:xfrm>
            <a:custGeom>
              <a:rect b="b" l="l" r="r" t="t"/>
              <a:pathLst>
                <a:path extrusionOk="0" h="3046" w="3049">
                  <a:moveTo>
                    <a:pt x="1526" y="0"/>
                  </a:moveTo>
                  <a:cubicBezTo>
                    <a:pt x="682" y="0"/>
                    <a:pt x="0" y="682"/>
                    <a:pt x="0" y="1523"/>
                  </a:cubicBezTo>
                  <a:cubicBezTo>
                    <a:pt x="0" y="2363"/>
                    <a:pt x="682" y="3045"/>
                    <a:pt x="1526" y="3045"/>
                  </a:cubicBezTo>
                  <a:cubicBezTo>
                    <a:pt x="2367" y="3045"/>
                    <a:pt x="3049" y="2363"/>
                    <a:pt x="3049" y="1523"/>
                  </a:cubicBezTo>
                  <a:cubicBezTo>
                    <a:pt x="3049" y="682"/>
                    <a:pt x="2367" y="0"/>
                    <a:pt x="152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6" name="Google Shape;25366;p77"/>
            <p:cNvSpPr/>
            <p:nvPr/>
          </p:nvSpPr>
          <p:spPr>
            <a:xfrm>
              <a:off x="868956" y="1505293"/>
              <a:ext cx="125558" cy="125584"/>
            </a:xfrm>
            <a:custGeom>
              <a:rect b="b" l="l" r="r" t="t"/>
              <a:pathLst>
                <a:path extrusionOk="0" h="4791" w="4790">
                  <a:moveTo>
                    <a:pt x="2395" y="1"/>
                  </a:moveTo>
                  <a:cubicBezTo>
                    <a:pt x="1073" y="1"/>
                    <a:pt x="0" y="1073"/>
                    <a:pt x="0" y="2396"/>
                  </a:cubicBezTo>
                  <a:cubicBezTo>
                    <a:pt x="0" y="3718"/>
                    <a:pt x="1073" y="4790"/>
                    <a:pt x="2395" y="4790"/>
                  </a:cubicBezTo>
                  <a:cubicBezTo>
                    <a:pt x="3717" y="4790"/>
                    <a:pt x="4790" y="3718"/>
                    <a:pt x="4790" y="2396"/>
                  </a:cubicBezTo>
                  <a:cubicBezTo>
                    <a:pt x="4790" y="1073"/>
                    <a:pt x="3717" y="1"/>
                    <a:pt x="239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7" name="Google Shape;25367;p77"/>
            <p:cNvSpPr/>
            <p:nvPr/>
          </p:nvSpPr>
          <p:spPr>
            <a:xfrm>
              <a:off x="891813"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8" name="Google Shape;25368;p77"/>
            <p:cNvSpPr/>
            <p:nvPr/>
          </p:nvSpPr>
          <p:spPr>
            <a:xfrm>
              <a:off x="880385" y="1539500"/>
              <a:ext cx="331038" cy="319688"/>
            </a:xfrm>
            <a:custGeom>
              <a:rect b="b" l="l" r="r" t="t"/>
              <a:pathLst>
                <a:path extrusionOk="0" h="12196" w="12629">
                  <a:moveTo>
                    <a:pt x="6312" y="1"/>
                  </a:moveTo>
                  <a:cubicBezTo>
                    <a:pt x="2828" y="1"/>
                    <a:pt x="0" y="2733"/>
                    <a:pt x="0" y="6098"/>
                  </a:cubicBezTo>
                  <a:cubicBezTo>
                    <a:pt x="0" y="9463"/>
                    <a:pt x="2828" y="12196"/>
                    <a:pt x="6312" y="12196"/>
                  </a:cubicBezTo>
                  <a:cubicBezTo>
                    <a:pt x="9801" y="12196"/>
                    <a:pt x="12628" y="9463"/>
                    <a:pt x="12628" y="6098"/>
                  </a:cubicBezTo>
                  <a:cubicBezTo>
                    <a:pt x="12628" y="2733"/>
                    <a:pt x="9801" y="1"/>
                    <a:pt x="631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9" name="Google Shape;25369;p77"/>
            <p:cNvSpPr/>
            <p:nvPr/>
          </p:nvSpPr>
          <p:spPr>
            <a:xfrm>
              <a:off x="1067489" y="1647993"/>
              <a:ext cx="115440" cy="110119"/>
            </a:xfrm>
            <a:custGeom>
              <a:rect b="b" l="l" r="r" t="t"/>
              <a:pathLst>
                <a:path extrusionOk="0" h="4201" w="4404">
                  <a:moveTo>
                    <a:pt x="1929" y="0"/>
                  </a:moveTo>
                  <a:cubicBezTo>
                    <a:pt x="1645" y="0"/>
                    <a:pt x="1365" y="69"/>
                    <a:pt x="1112" y="215"/>
                  </a:cubicBezTo>
                  <a:cubicBezTo>
                    <a:pt x="229" y="725"/>
                    <a:pt x="1" y="1984"/>
                    <a:pt x="599" y="3025"/>
                  </a:cubicBezTo>
                  <a:cubicBezTo>
                    <a:pt x="1028" y="3768"/>
                    <a:pt x="1766" y="4201"/>
                    <a:pt x="2475" y="4201"/>
                  </a:cubicBezTo>
                  <a:cubicBezTo>
                    <a:pt x="2759" y="4201"/>
                    <a:pt x="3039" y="4131"/>
                    <a:pt x="3292" y="3985"/>
                  </a:cubicBezTo>
                  <a:cubicBezTo>
                    <a:pt x="4175" y="3475"/>
                    <a:pt x="4403" y="2216"/>
                    <a:pt x="3806" y="1175"/>
                  </a:cubicBezTo>
                  <a:cubicBezTo>
                    <a:pt x="3376" y="431"/>
                    <a:pt x="2638" y="0"/>
                    <a:pt x="19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0" name="Google Shape;25370;p77"/>
            <p:cNvSpPr/>
            <p:nvPr/>
          </p:nvSpPr>
          <p:spPr>
            <a:xfrm>
              <a:off x="880385" y="1543379"/>
              <a:ext cx="157930" cy="315546"/>
            </a:xfrm>
            <a:custGeom>
              <a:rect b="b" l="l" r="r" t="t"/>
              <a:pathLst>
                <a:path extrusionOk="0" h="12038" w="6025">
                  <a:moveTo>
                    <a:pt x="4941" y="0"/>
                  </a:moveTo>
                  <a:cubicBezTo>
                    <a:pt x="2114" y="605"/>
                    <a:pt x="0" y="3038"/>
                    <a:pt x="0" y="5950"/>
                  </a:cubicBezTo>
                  <a:cubicBezTo>
                    <a:pt x="0" y="9220"/>
                    <a:pt x="2673" y="11893"/>
                    <a:pt x="6024" y="12037"/>
                  </a:cubicBezTo>
                  <a:cubicBezTo>
                    <a:pt x="3647" y="11070"/>
                    <a:pt x="1959" y="8612"/>
                    <a:pt x="1959" y="5732"/>
                  </a:cubicBezTo>
                  <a:cubicBezTo>
                    <a:pt x="1959" y="3316"/>
                    <a:pt x="3151" y="1192"/>
                    <a:pt x="49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1" name="Google Shape;25371;p77"/>
            <p:cNvSpPr/>
            <p:nvPr/>
          </p:nvSpPr>
          <p:spPr>
            <a:xfrm>
              <a:off x="1097188" y="1676382"/>
              <a:ext cx="34312" cy="40131"/>
            </a:xfrm>
            <a:custGeom>
              <a:rect b="b" l="l" r="r" t="t"/>
              <a:pathLst>
                <a:path extrusionOk="0" h="1531" w="1309">
                  <a:moveTo>
                    <a:pt x="654" y="0"/>
                  </a:moveTo>
                  <a:cubicBezTo>
                    <a:pt x="296" y="0"/>
                    <a:pt x="4" y="292"/>
                    <a:pt x="4" y="655"/>
                  </a:cubicBezTo>
                  <a:lnTo>
                    <a:pt x="4" y="876"/>
                  </a:lnTo>
                  <a:cubicBezTo>
                    <a:pt x="0" y="1235"/>
                    <a:pt x="296" y="1530"/>
                    <a:pt x="654" y="1530"/>
                  </a:cubicBezTo>
                  <a:cubicBezTo>
                    <a:pt x="1016" y="1530"/>
                    <a:pt x="1308" y="1235"/>
                    <a:pt x="1308" y="876"/>
                  </a:cubicBezTo>
                  <a:lnTo>
                    <a:pt x="1308" y="655"/>
                  </a:lnTo>
                  <a:cubicBezTo>
                    <a:pt x="1308" y="292"/>
                    <a:pt x="1016" y="0"/>
                    <a:pt x="65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2" name="Google Shape;25372;p77"/>
            <p:cNvSpPr/>
            <p:nvPr/>
          </p:nvSpPr>
          <p:spPr>
            <a:xfrm>
              <a:off x="1114331" y="1676460"/>
              <a:ext cx="17169" cy="28624"/>
            </a:xfrm>
            <a:custGeom>
              <a:rect b="b" l="l" r="r" t="t"/>
              <a:pathLst>
                <a:path extrusionOk="0" h="1092" w="655">
                  <a:moveTo>
                    <a:pt x="0" y="1"/>
                  </a:moveTo>
                  <a:lnTo>
                    <a:pt x="0" y="764"/>
                  </a:lnTo>
                  <a:cubicBezTo>
                    <a:pt x="0" y="943"/>
                    <a:pt x="148" y="1091"/>
                    <a:pt x="327" y="1091"/>
                  </a:cubicBezTo>
                  <a:cubicBezTo>
                    <a:pt x="510" y="1091"/>
                    <a:pt x="654" y="943"/>
                    <a:pt x="654" y="764"/>
                  </a:cubicBezTo>
                  <a:lnTo>
                    <a:pt x="654" y="655"/>
                  </a:lnTo>
                  <a:cubicBezTo>
                    <a:pt x="654" y="296"/>
                    <a:pt x="362"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3" name="Google Shape;25373;p77"/>
            <p:cNvSpPr/>
            <p:nvPr/>
          </p:nvSpPr>
          <p:spPr>
            <a:xfrm>
              <a:off x="1108617" y="1682201"/>
              <a:ext cx="11455" cy="11455"/>
            </a:xfrm>
            <a:custGeom>
              <a:rect b="b" l="l" r="r" t="t"/>
              <a:pathLst>
                <a:path extrusionOk="0" h="437" w="437">
                  <a:moveTo>
                    <a:pt x="218" y="0"/>
                  </a:moveTo>
                  <a:cubicBezTo>
                    <a:pt x="99" y="0"/>
                    <a:pt x="0" y="98"/>
                    <a:pt x="0" y="218"/>
                  </a:cubicBezTo>
                  <a:cubicBezTo>
                    <a:pt x="0" y="338"/>
                    <a:pt x="99" y="436"/>
                    <a:pt x="218" y="436"/>
                  </a:cubicBezTo>
                  <a:cubicBezTo>
                    <a:pt x="341" y="436"/>
                    <a:pt x="436" y="338"/>
                    <a:pt x="436" y="218"/>
                  </a:cubicBezTo>
                  <a:cubicBezTo>
                    <a:pt x="436" y="98"/>
                    <a:pt x="341"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4" name="Google Shape;25374;p77"/>
            <p:cNvSpPr/>
            <p:nvPr/>
          </p:nvSpPr>
          <p:spPr>
            <a:xfrm>
              <a:off x="994488" y="1762096"/>
              <a:ext cx="102805" cy="74234"/>
            </a:xfrm>
            <a:custGeom>
              <a:rect b="b" l="l" r="r" t="t"/>
              <a:pathLst>
                <a:path extrusionOk="0" h="2832" w="3922">
                  <a:moveTo>
                    <a:pt x="1219" y="1"/>
                  </a:moveTo>
                  <a:cubicBezTo>
                    <a:pt x="1213" y="1"/>
                    <a:pt x="1206" y="1"/>
                    <a:pt x="1200" y="1"/>
                  </a:cubicBezTo>
                  <a:cubicBezTo>
                    <a:pt x="539" y="1"/>
                    <a:pt x="1" y="391"/>
                    <a:pt x="1" y="873"/>
                  </a:cubicBezTo>
                  <a:cubicBezTo>
                    <a:pt x="1" y="1161"/>
                    <a:pt x="198" y="1418"/>
                    <a:pt x="493" y="1576"/>
                  </a:cubicBezTo>
                  <a:cubicBezTo>
                    <a:pt x="525" y="2272"/>
                    <a:pt x="1168" y="2831"/>
                    <a:pt x="1959" y="2831"/>
                  </a:cubicBezTo>
                  <a:cubicBezTo>
                    <a:pt x="2754" y="2831"/>
                    <a:pt x="3398" y="2272"/>
                    <a:pt x="3429" y="1576"/>
                  </a:cubicBezTo>
                  <a:cubicBezTo>
                    <a:pt x="3725" y="1418"/>
                    <a:pt x="3922" y="1161"/>
                    <a:pt x="3922" y="873"/>
                  </a:cubicBezTo>
                  <a:cubicBezTo>
                    <a:pt x="3922" y="391"/>
                    <a:pt x="3384" y="1"/>
                    <a:pt x="2723" y="1"/>
                  </a:cubicBezTo>
                  <a:cubicBezTo>
                    <a:pt x="2716" y="1"/>
                    <a:pt x="2710" y="1"/>
                    <a:pt x="2703" y="1"/>
                  </a:cubicBezTo>
                  <a:cubicBezTo>
                    <a:pt x="2443" y="1"/>
                    <a:pt x="2186" y="71"/>
                    <a:pt x="1959" y="201"/>
                  </a:cubicBezTo>
                  <a:cubicBezTo>
                    <a:pt x="1736" y="71"/>
                    <a:pt x="1480" y="1"/>
                    <a:pt x="1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5" name="Google Shape;25375;p77"/>
            <p:cNvSpPr/>
            <p:nvPr/>
          </p:nvSpPr>
          <p:spPr>
            <a:xfrm>
              <a:off x="1017345" y="1744953"/>
              <a:ext cx="57196" cy="40026"/>
            </a:xfrm>
            <a:custGeom>
              <a:rect b="b" l="l" r="r" t="t"/>
              <a:pathLst>
                <a:path extrusionOk="0" h="1527" w="2182">
                  <a:moveTo>
                    <a:pt x="1091" y="1"/>
                  </a:moveTo>
                  <a:cubicBezTo>
                    <a:pt x="490" y="1"/>
                    <a:pt x="1" y="296"/>
                    <a:pt x="1" y="655"/>
                  </a:cubicBezTo>
                  <a:cubicBezTo>
                    <a:pt x="1" y="1017"/>
                    <a:pt x="490" y="1527"/>
                    <a:pt x="1091" y="1527"/>
                  </a:cubicBezTo>
                  <a:cubicBezTo>
                    <a:pt x="1692" y="1527"/>
                    <a:pt x="2181" y="1017"/>
                    <a:pt x="2181" y="655"/>
                  </a:cubicBezTo>
                  <a:cubicBezTo>
                    <a:pt x="2181"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6" name="Google Shape;25376;p77"/>
            <p:cNvSpPr/>
            <p:nvPr/>
          </p:nvSpPr>
          <p:spPr>
            <a:xfrm>
              <a:off x="1017345"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22" y="1196"/>
                    <a:pt x="1524" y="1196"/>
                  </a:cubicBezTo>
                  <a:cubicBezTo>
                    <a:pt x="922" y="1196"/>
                    <a:pt x="437" y="612"/>
                    <a:pt x="437"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7" name="Google Shape;25377;p77"/>
            <p:cNvSpPr/>
            <p:nvPr/>
          </p:nvSpPr>
          <p:spPr>
            <a:xfrm>
              <a:off x="908878" y="1647993"/>
              <a:ext cx="115518" cy="110092"/>
            </a:xfrm>
            <a:custGeom>
              <a:rect b="b" l="l" r="r" t="t"/>
              <a:pathLst>
                <a:path extrusionOk="0" h="4200" w="4407">
                  <a:moveTo>
                    <a:pt x="2476" y="0"/>
                  </a:moveTo>
                  <a:cubicBezTo>
                    <a:pt x="1767" y="0"/>
                    <a:pt x="1031" y="431"/>
                    <a:pt x="601" y="1175"/>
                  </a:cubicBezTo>
                  <a:cubicBezTo>
                    <a:pt x="0" y="2216"/>
                    <a:pt x="229" y="3475"/>
                    <a:pt x="1115" y="3985"/>
                  </a:cubicBezTo>
                  <a:cubicBezTo>
                    <a:pt x="1367" y="4130"/>
                    <a:pt x="1646" y="4199"/>
                    <a:pt x="1929" y="4199"/>
                  </a:cubicBezTo>
                  <a:cubicBezTo>
                    <a:pt x="2637" y="4199"/>
                    <a:pt x="3375" y="3768"/>
                    <a:pt x="3805" y="3025"/>
                  </a:cubicBezTo>
                  <a:cubicBezTo>
                    <a:pt x="4406" y="1984"/>
                    <a:pt x="4174" y="725"/>
                    <a:pt x="3291" y="215"/>
                  </a:cubicBezTo>
                  <a:cubicBezTo>
                    <a:pt x="3038" y="69"/>
                    <a:pt x="2759" y="0"/>
                    <a:pt x="247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8" name="Google Shape;25378;p77"/>
            <p:cNvSpPr/>
            <p:nvPr/>
          </p:nvSpPr>
          <p:spPr>
            <a:xfrm>
              <a:off x="960202" y="1676382"/>
              <a:ext cx="34417" cy="40131"/>
            </a:xfrm>
            <a:custGeom>
              <a:rect b="b" l="l" r="r" t="t"/>
              <a:pathLst>
                <a:path extrusionOk="0" h="1531" w="1313">
                  <a:moveTo>
                    <a:pt x="658" y="0"/>
                  </a:moveTo>
                  <a:cubicBezTo>
                    <a:pt x="296" y="0"/>
                    <a:pt x="4" y="292"/>
                    <a:pt x="4" y="655"/>
                  </a:cubicBezTo>
                  <a:lnTo>
                    <a:pt x="4" y="876"/>
                  </a:lnTo>
                  <a:cubicBezTo>
                    <a:pt x="1" y="1235"/>
                    <a:pt x="296" y="1530"/>
                    <a:pt x="658" y="1530"/>
                  </a:cubicBezTo>
                  <a:cubicBezTo>
                    <a:pt x="1017" y="1530"/>
                    <a:pt x="1312" y="1235"/>
                    <a:pt x="1309" y="876"/>
                  </a:cubicBezTo>
                  <a:lnTo>
                    <a:pt x="1309" y="655"/>
                  </a:lnTo>
                  <a:cubicBezTo>
                    <a:pt x="1309" y="292"/>
                    <a:pt x="1017" y="0"/>
                    <a:pt x="658"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9" name="Google Shape;25379;p77"/>
            <p:cNvSpPr/>
            <p:nvPr/>
          </p:nvSpPr>
          <p:spPr>
            <a:xfrm>
              <a:off x="977449" y="1676460"/>
              <a:ext cx="17064" cy="28624"/>
            </a:xfrm>
            <a:custGeom>
              <a:rect b="b" l="l" r="r" t="t"/>
              <a:pathLst>
                <a:path extrusionOk="0" h="1092" w="651">
                  <a:moveTo>
                    <a:pt x="0" y="1"/>
                  </a:moveTo>
                  <a:lnTo>
                    <a:pt x="0" y="764"/>
                  </a:lnTo>
                  <a:cubicBezTo>
                    <a:pt x="0" y="943"/>
                    <a:pt x="144" y="1091"/>
                    <a:pt x="324" y="1091"/>
                  </a:cubicBezTo>
                  <a:cubicBezTo>
                    <a:pt x="507" y="1091"/>
                    <a:pt x="651" y="943"/>
                    <a:pt x="651" y="764"/>
                  </a:cubicBezTo>
                  <a:lnTo>
                    <a:pt x="651" y="655"/>
                  </a:lnTo>
                  <a:cubicBezTo>
                    <a:pt x="651" y="296"/>
                    <a:pt x="359" y="1"/>
                    <a:pt x="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0" name="Google Shape;25380;p77"/>
            <p:cNvSpPr/>
            <p:nvPr/>
          </p:nvSpPr>
          <p:spPr>
            <a:xfrm>
              <a:off x="971735" y="1682201"/>
              <a:ext cx="11455" cy="11455"/>
            </a:xfrm>
            <a:custGeom>
              <a:rect b="b" l="l" r="r" t="t"/>
              <a:pathLst>
                <a:path extrusionOk="0" h="437" w="437">
                  <a:moveTo>
                    <a:pt x="218" y="0"/>
                  </a:moveTo>
                  <a:cubicBezTo>
                    <a:pt x="95" y="0"/>
                    <a:pt x="0" y="98"/>
                    <a:pt x="0" y="218"/>
                  </a:cubicBezTo>
                  <a:cubicBezTo>
                    <a:pt x="0" y="338"/>
                    <a:pt x="95"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1" name="Google Shape;25381;p77"/>
            <p:cNvSpPr/>
            <p:nvPr/>
          </p:nvSpPr>
          <p:spPr>
            <a:xfrm>
              <a:off x="853281" y="1499867"/>
              <a:ext cx="374917" cy="364668"/>
            </a:xfrm>
            <a:custGeom>
              <a:rect b="b" l="l" r="r" t="t"/>
              <a:pathLst>
                <a:path extrusionOk="0" h="13912" w="14303">
                  <a:moveTo>
                    <a:pt x="2995" y="1288"/>
                  </a:moveTo>
                  <a:cubicBezTo>
                    <a:pt x="3498" y="1288"/>
                    <a:pt x="3989" y="1575"/>
                    <a:pt x="4210" y="2086"/>
                  </a:cubicBezTo>
                  <a:cubicBezTo>
                    <a:pt x="3454" y="2487"/>
                    <a:pt x="2789" y="3032"/>
                    <a:pt x="2244" y="3689"/>
                  </a:cubicBezTo>
                  <a:cubicBezTo>
                    <a:pt x="1527" y="3190"/>
                    <a:pt x="1485" y="2142"/>
                    <a:pt x="2163" y="1586"/>
                  </a:cubicBezTo>
                  <a:cubicBezTo>
                    <a:pt x="2411" y="1383"/>
                    <a:pt x="2705" y="1288"/>
                    <a:pt x="2995" y="1288"/>
                  </a:cubicBezTo>
                  <a:close/>
                  <a:moveTo>
                    <a:pt x="2993" y="412"/>
                  </a:moveTo>
                  <a:cubicBezTo>
                    <a:pt x="3850" y="412"/>
                    <a:pt x="4647" y="917"/>
                    <a:pt x="5001" y="1727"/>
                  </a:cubicBezTo>
                  <a:cubicBezTo>
                    <a:pt x="4857" y="1783"/>
                    <a:pt x="4713" y="1840"/>
                    <a:pt x="4572" y="1903"/>
                  </a:cubicBezTo>
                  <a:cubicBezTo>
                    <a:pt x="4281" y="1242"/>
                    <a:pt x="3642" y="873"/>
                    <a:pt x="2989" y="873"/>
                  </a:cubicBezTo>
                  <a:cubicBezTo>
                    <a:pt x="2609" y="873"/>
                    <a:pt x="2224" y="998"/>
                    <a:pt x="1900" y="1263"/>
                  </a:cubicBezTo>
                  <a:cubicBezTo>
                    <a:pt x="1013" y="1987"/>
                    <a:pt x="1063" y="3355"/>
                    <a:pt x="1994" y="4013"/>
                  </a:cubicBezTo>
                  <a:cubicBezTo>
                    <a:pt x="1907" y="4139"/>
                    <a:pt x="1819" y="4266"/>
                    <a:pt x="1738" y="4400"/>
                  </a:cubicBezTo>
                  <a:cubicBezTo>
                    <a:pt x="1154" y="3988"/>
                    <a:pt x="802" y="3316"/>
                    <a:pt x="802" y="2603"/>
                  </a:cubicBezTo>
                  <a:cubicBezTo>
                    <a:pt x="802" y="1565"/>
                    <a:pt x="1530" y="669"/>
                    <a:pt x="2547" y="458"/>
                  </a:cubicBezTo>
                  <a:cubicBezTo>
                    <a:pt x="2696" y="427"/>
                    <a:pt x="2845" y="412"/>
                    <a:pt x="2993" y="412"/>
                  </a:cubicBezTo>
                  <a:close/>
                  <a:moveTo>
                    <a:pt x="11703" y="412"/>
                  </a:moveTo>
                  <a:cubicBezTo>
                    <a:pt x="12660" y="412"/>
                    <a:pt x="13507" y="1031"/>
                    <a:pt x="13796" y="1945"/>
                  </a:cubicBezTo>
                  <a:cubicBezTo>
                    <a:pt x="14080" y="2859"/>
                    <a:pt x="13743" y="3851"/>
                    <a:pt x="12959" y="4400"/>
                  </a:cubicBezTo>
                  <a:cubicBezTo>
                    <a:pt x="12878" y="4269"/>
                    <a:pt x="12793" y="4139"/>
                    <a:pt x="12702" y="4013"/>
                  </a:cubicBezTo>
                  <a:cubicBezTo>
                    <a:pt x="13363" y="3545"/>
                    <a:pt x="13613" y="2676"/>
                    <a:pt x="13296" y="1931"/>
                  </a:cubicBezTo>
                  <a:cubicBezTo>
                    <a:pt x="13259" y="1841"/>
                    <a:pt x="13187" y="1804"/>
                    <a:pt x="13115" y="1804"/>
                  </a:cubicBezTo>
                  <a:cubicBezTo>
                    <a:pt x="12985" y="1804"/>
                    <a:pt x="12852" y="1928"/>
                    <a:pt x="12920" y="2089"/>
                  </a:cubicBezTo>
                  <a:cubicBezTo>
                    <a:pt x="13163" y="2666"/>
                    <a:pt x="12969" y="3334"/>
                    <a:pt x="12452" y="3689"/>
                  </a:cubicBezTo>
                  <a:cubicBezTo>
                    <a:pt x="11911" y="3032"/>
                    <a:pt x="11243" y="2487"/>
                    <a:pt x="10490" y="2086"/>
                  </a:cubicBezTo>
                  <a:cubicBezTo>
                    <a:pt x="10704" y="1578"/>
                    <a:pt x="11195" y="1282"/>
                    <a:pt x="11705" y="1282"/>
                  </a:cubicBezTo>
                  <a:cubicBezTo>
                    <a:pt x="11933" y="1282"/>
                    <a:pt x="12166" y="1341"/>
                    <a:pt x="12379" y="1467"/>
                  </a:cubicBezTo>
                  <a:cubicBezTo>
                    <a:pt x="12416" y="1489"/>
                    <a:pt x="12452" y="1498"/>
                    <a:pt x="12487" y="1498"/>
                  </a:cubicBezTo>
                  <a:cubicBezTo>
                    <a:pt x="12669" y="1498"/>
                    <a:pt x="12784" y="1231"/>
                    <a:pt x="12586" y="1115"/>
                  </a:cubicBezTo>
                  <a:cubicBezTo>
                    <a:pt x="12309" y="951"/>
                    <a:pt x="12007" y="874"/>
                    <a:pt x="11709" y="874"/>
                  </a:cubicBezTo>
                  <a:cubicBezTo>
                    <a:pt x="11050" y="874"/>
                    <a:pt x="10413" y="1252"/>
                    <a:pt x="10124" y="1906"/>
                  </a:cubicBezTo>
                  <a:cubicBezTo>
                    <a:pt x="9984" y="1840"/>
                    <a:pt x="9843" y="1783"/>
                    <a:pt x="9695" y="1731"/>
                  </a:cubicBezTo>
                  <a:cubicBezTo>
                    <a:pt x="10044" y="932"/>
                    <a:pt x="10831" y="415"/>
                    <a:pt x="11703" y="412"/>
                  </a:cubicBezTo>
                  <a:close/>
                  <a:moveTo>
                    <a:pt x="7346" y="1720"/>
                  </a:moveTo>
                  <a:cubicBezTo>
                    <a:pt x="8982" y="1720"/>
                    <a:pt x="10518" y="2335"/>
                    <a:pt x="11672" y="3447"/>
                  </a:cubicBezTo>
                  <a:cubicBezTo>
                    <a:pt x="12825" y="4558"/>
                    <a:pt x="13458" y="6042"/>
                    <a:pt x="13458" y="7610"/>
                  </a:cubicBezTo>
                  <a:cubicBezTo>
                    <a:pt x="13458" y="9182"/>
                    <a:pt x="12825" y="10662"/>
                    <a:pt x="11672" y="11774"/>
                  </a:cubicBezTo>
                  <a:cubicBezTo>
                    <a:pt x="10518" y="12888"/>
                    <a:pt x="8982" y="13504"/>
                    <a:pt x="7350" y="13504"/>
                  </a:cubicBezTo>
                  <a:cubicBezTo>
                    <a:pt x="5715" y="13504"/>
                    <a:pt x="4178" y="12888"/>
                    <a:pt x="3025" y="11774"/>
                  </a:cubicBezTo>
                  <a:cubicBezTo>
                    <a:pt x="1871" y="10662"/>
                    <a:pt x="1238" y="9182"/>
                    <a:pt x="1238" y="7610"/>
                  </a:cubicBezTo>
                  <a:cubicBezTo>
                    <a:pt x="1238" y="6038"/>
                    <a:pt x="1871" y="4558"/>
                    <a:pt x="3025" y="3447"/>
                  </a:cubicBezTo>
                  <a:cubicBezTo>
                    <a:pt x="4178" y="2335"/>
                    <a:pt x="5715" y="1720"/>
                    <a:pt x="7346" y="1720"/>
                  </a:cubicBezTo>
                  <a:close/>
                  <a:moveTo>
                    <a:pt x="2988" y="1"/>
                  </a:moveTo>
                  <a:cubicBezTo>
                    <a:pt x="2416" y="1"/>
                    <a:pt x="1836" y="189"/>
                    <a:pt x="1347" y="591"/>
                  </a:cubicBezTo>
                  <a:cubicBezTo>
                    <a:pt x="1" y="1692"/>
                    <a:pt x="96" y="3781"/>
                    <a:pt x="1537" y="4755"/>
                  </a:cubicBezTo>
                  <a:cubicBezTo>
                    <a:pt x="1073" y="5634"/>
                    <a:pt x="831" y="6615"/>
                    <a:pt x="834" y="7610"/>
                  </a:cubicBezTo>
                  <a:cubicBezTo>
                    <a:pt x="834" y="9294"/>
                    <a:pt x="1513" y="10877"/>
                    <a:pt x="2747" y="12069"/>
                  </a:cubicBezTo>
                  <a:cubicBezTo>
                    <a:pt x="3978" y="13257"/>
                    <a:pt x="5613" y="13912"/>
                    <a:pt x="7354" y="13912"/>
                  </a:cubicBezTo>
                  <a:cubicBezTo>
                    <a:pt x="9091" y="13912"/>
                    <a:pt x="10726" y="13257"/>
                    <a:pt x="11957" y="12069"/>
                  </a:cubicBezTo>
                  <a:cubicBezTo>
                    <a:pt x="13187" y="10877"/>
                    <a:pt x="13866" y="9294"/>
                    <a:pt x="13866" y="7610"/>
                  </a:cubicBezTo>
                  <a:cubicBezTo>
                    <a:pt x="13869" y="6615"/>
                    <a:pt x="13627" y="5634"/>
                    <a:pt x="13163" y="4755"/>
                  </a:cubicBezTo>
                  <a:cubicBezTo>
                    <a:pt x="13873" y="4269"/>
                    <a:pt x="14298" y="3464"/>
                    <a:pt x="14302" y="2603"/>
                  </a:cubicBezTo>
                  <a:cubicBezTo>
                    <a:pt x="14302" y="1365"/>
                    <a:pt x="13430" y="299"/>
                    <a:pt x="12213" y="53"/>
                  </a:cubicBezTo>
                  <a:cubicBezTo>
                    <a:pt x="12042" y="19"/>
                    <a:pt x="11872" y="3"/>
                    <a:pt x="11703" y="3"/>
                  </a:cubicBezTo>
                  <a:cubicBezTo>
                    <a:pt x="10672" y="3"/>
                    <a:pt x="9716" y="618"/>
                    <a:pt x="9305" y="1597"/>
                  </a:cubicBezTo>
                  <a:cubicBezTo>
                    <a:pt x="8667" y="1405"/>
                    <a:pt x="8008" y="1309"/>
                    <a:pt x="7348" y="1309"/>
                  </a:cubicBezTo>
                  <a:cubicBezTo>
                    <a:pt x="6689" y="1309"/>
                    <a:pt x="6030" y="1405"/>
                    <a:pt x="5391" y="1597"/>
                  </a:cubicBezTo>
                  <a:cubicBezTo>
                    <a:pt x="4964" y="577"/>
                    <a:pt x="3988" y="1"/>
                    <a:pt x="2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2" name="Google Shape;25382;p77"/>
            <p:cNvSpPr/>
            <p:nvPr/>
          </p:nvSpPr>
          <p:spPr>
            <a:xfrm>
              <a:off x="954959" y="1671139"/>
              <a:ext cx="44902" cy="50721"/>
            </a:xfrm>
            <a:custGeom>
              <a:rect b="b" l="l" r="r" t="t"/>
              <a:pathLst>
                <a:path extrusionOk="0" h="1935" w="1713">
                  <a:moveTo>
                    <a:pt x="858" y="0"/>
                  </a:moveTo>
                  <a:cubicBezTo>
                    <a:pt x="384" y="4"/>
                    <a:pt x="0" y="387"/>
                    <a:pt x="0" y="858"/>
                  </a:cubicBezTo>
                  <a:lnTo>
                    <a:pt x="0" y="1080"/>
                  </a:lnTo>
                  <a:cubicBezTo>
                    <a:pt x="0" y="1551"/>
                    <a:pt x="384" y="1934"/>
                    <a:pt x="858" y="1934"/>
                  </a:cubicBezTo>
                  <a:cubicBezTo>
                    <a:pt x="1329" y="1934"/>
                    <a:pt x="1713" y="1551"/>
                    <a:pt x="1713" y="1080"/>
                  </a:cubicBezTo>
                  <a:lnTo>
                    <a:pt x="1713" y="858"/>
                  </a:lnTo>
                  <a:cubicBezTo>
                    <a:pt x="1713" y="723"/>
                    <a:pt x="1612" y="655"/>
                    <a:pt x="1511" y="655"/>
                  </a:cubicBezTo>
                  <a:cubicBezTo>
                    <a:pt x="1409" y="655"/>
                    <a:pt x="1308" y="723"/>
                    <a:pt x="1308" y="858"/>
                  </a:cubicBezTo>
                  <a:lnTo>
                    <a:pt x="1308" y="1080"/>
                  </a:lnTo>
                  <a:cubicBezTo>
                    <a:pt x="1315" y="1333"/>
                    <a:pt x="1111" y="1540"/>
                    <a:pt x="858" y="1540"/>
                  </a:cubicBezTo>
                  <a:cubicBezTo>
                    <a:pt x="602" y="1540"/>
                    <a:pt x="401" y="1333"/>
                    <a:pt x="408" y="1080"/>
                  </a:cubicBezTo>
                  <a:lnTo>
                    <a:pt x="408" y="858"/>
                  </a:lnTo>
                  <a:cubicBezTo>
                    <a:pt x="408" y="612"/>
                    <a:pt x="609" y="408"/>
                    <a:pt x="858" y="408"/>
                  </a:cubicBezTo>
                  <a:cubicBezTo>
                    <a:pt x="967" y="408"/>
                    <a:pt x="1059" y="317"/>
                    <a:pt x="1059" y="204"/>
                  </a:cubicBezTo>
                  <a:cubicBezTo>
                    <a:pt x="1059" y="91"/>
                    <a:pt x="967"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3" name="Google Shape;25383;p77"/>
            <p:cNvSpPr/>
            <p:nvPr/>
          </p:nvSpPr>
          <p:spPr>
            <a:xfrm>
              <a:off x="1091919" y="1671139"/>
              <a:ext cx="44928" cy="50721"/>
            </a:xfrm>
            <a:custGeom>
              <a:rect b="b" l="l" r="r" t="t"/>
              <a:pathLst>
                <a:path extrusionOk="0" h="1935" w="1714">
                  <a:moveTo>
                    <a:pt x="859" y="0"/>
                  </a:moveTo>
                  <a:cubicBezTo>
                    <a:pt x="384" y="0"/>
                    <a:pt x="1" y="383"/>
                    <a:pt x="1" y="858"/>
                  </a:cubicBezTo>
                  <a:lnTo>
                    <a:pt x="1" y="1076"/>
                  </a:lnTo>
                  <a:cubicBezTo>
                    <a:pt x="1" y="1551"/>
                    <a:pt x="384" y="1934"/>
                    <a:pt x="859" y="1934"/>
                  </a:cubicBezTo>
                  <a:cubicBezTo>
                    <a:pt x="1330" y="1934"/>
                    <a:pt x="1713" y="1551"/>
                    <a:pt x="1713" y="1076"/>
                  </a:cubicBezTo>
                  <a:lnTo>
                    <a:pt x="1713" y="858"/>
                  </a:lnTo>
                  <a:cubicBezTo>
                    <a:pt x="1713" y="746"/>
                    <a:pt x="1622" y="654"/>
                    <a:pt x="1509" y="654"/>
                  </a:cubicBezTo>
                  <a:cubicBezTo>
                    <a:pt x="1397" y="654"/>
                    <a:pt x="1305" y="746"/>
                    <a:pt x="1305" y="858"/>
                  </a:cubicBezTo>
                  <a:lnTo>
                    <a:pt x="1305" y="1080"/>
                  </a:lnTo>
                  <a:cubicBezTo>
                    <a:pt x="1298" y="1322"/>
                    <a:pt x="1101" y="1512"/>
                    <a:pt x="855" y="1512"/>
                  </a:cubicBezTo>
                  <a:cubicBezTo>
                    <a:pt x="613" y="1512"/>
                    <a:pt x="416" y="1322"/>
                    <a:pt x="409" y="1080"/>
                  </a:cubicBezTo>
                  <a:lnTo>
                    <a:pt x="409" y="858"/>
                  </a:lnTo>
                  <a:cubicBezTo>
                    <a:pt x="409" y="608"/>
                    <a:pt x="609" y="408"/>
                    <a:pt x="859" y="408"/>
                  </a:cubicBezTo>
                  <a:cubicBezTo>
                    <a:pt x="968" y="408"/>
                    <a:pt x="1059" y="317"/>
                    <a:pt x="1059" y="204"/>
                  </a:cubicBezTo>
                  <a:cubicBezTo>
                    <a:pt x="1059" y="91"/>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4" name="Google Shape;25384;p77"/>
            <p:cNvSpPr/>
            <p:nvPr/>
          </p:nvSpPr>
          <p:spPr>
            <a:xfrm>
              <a:off x="909507" y="1642620"/>
              <a:ext cx="114968" cy="120813"/>
            </a:xfrm>
            <a:custGeom>
              <a:rect b="b" l="l" r="r" t="t"/>
              <a:pathLst>
                <a:path extrusionOk="0" h="4609" w="4386">
                  <a:moveTo>
                    <a:pt x="2454" y="1"/>
                  </a:moveTo>
                  <a:cubicBezTo>
                    <a:pt x="2222" y="1"/>
                    <a:pt x="1983" y="43"/>
                    <a:pt x="1745" y="128"/>
                  </a:cubicBezTo>
                  <a:cubicBezTo>
                    <a:pt x="1196" y="325"/>
                    <a:pt x="714" y="733"/>
                    <a:pt x="398" y="1278"/>
                  </a:cubicBezTo>
                  <a:cubicBezTo>
                    <a:pt x="124" y="1749"/>
                    <a:pt x="1" y="2294"/>
                    <a:pt x="46" y="2839"/>
                  </a:cubicBezTo>
                  <a:cubicBezTo>
                    <a:pt x="59" y="2940"/>
                    <a:pt x="145" y="3020"/>
                    <a:pt x="247" y="3020"/>
                  </a:cubicBezTo>
                  <a:cubicBezTo>
                    <a:pt x="255" y="3020"/>
                    <a:pt x="263" y="3020"/>
                    <a:pt x="271" y="3019"/>
                  </a:cubicBezTo>
                  <a:cubicBezTo>
                    <a:pt x="384" y="3008"/>
                    <a:pt x="465" y="2910"/>
                    <a:pt x="454" y="2797"/>
                  </a:cubicBezTo>
                  <a:cubicBezTo>
                    <a:pt x="412" y="2340"/>
                    <a:pt x="518" y="1879"/>
                    <a:pt x="750" y="1482"/>
                  </a:cubicBezTo>
                  <a:cubicBezTo>
                    <a:pt x="1020" y="1021"/>
                    <a:pt x="1421" y="677"/>
                    <a:pt x="1882" y="511"/>
                  </a:cubicBezTo>
                  <a:cubicBezTo>
                    <a:pt x="2074" y="443"/>
                    <a:pt x="2267" y="408"/>
                    <a:pt x="2453" y="408"/>
                  </a:cubicBezTo>
                  <a:cubicBezTo>
                    <a:pt x="2707" y="408"/>
                    <a:pt x="2949" y="472"/>
                    <a:pt x="3165" y="599"/>
                  </a:cubicBezTo>
                  <a:cubicBezTo>
                    <a:pt x="3538" y="817"/>
                    <a:pt x="3795" y="1194"/>
                    <a:pt x="3879" y="1665"/>
                  </a:cubicBezTo>
                  <a:cubicBezTo>
                    <a:pt x="3967" y="2146"/>
                    <a:pt x="3869" y="2667"/>
                    <a:pt x="3605" y="3131"/>
                  </a:cubicBezTo>
                  <a:cubicBezTo>
                    <a:pt x="3213" y="3809"/>
                    <a:pt x="2543" y="4205"/>
                    <a:pt x="1905" y="4205"/>
                  </a:cubicBezTo>
                  <a:cubicBezTo>
                    <a:pt x="1657" y="4205"/>
                    <a:pt x="1413" y="4145"/>
                    <a:pt x="1193" y="4017"/>
                  </a:cubicBezTo>
                  <a:cubicBezTo>
                    <a:pt x="1003" y="3908"/>
                    <a:pt x="845" y="3757"/>
                    <a:pt x="725" y="3578"/>
                  </a:cubicBezTo>
                  <a:cubicBezTo>
                    <a:pt x="681" y="3511"/>
                    <a:pt x="620" y="3483"/>
                    <a:pt x="561" y="3483"/>
                  </a:cubicBezTo>
                  <a:cubicBezTo>
                    <a:pt x="418" y="3483"/>
                    <a:pt x="281" y="3644"/>
                    <a:pt x="387" y="3803"/>
                  </a:cubicBezTo>
                  <a:cubicBezTo>
                    <a:pt x="718" y="4303"/>
                    <a:pt x="1278" y="4608"/>
                    <a:pt x="1882" y="4608"/>
                  </a:cubicBezTo>
                  <a:cubicBezTo>
                    <a:pt x="1889" y="4608"/>
                    <a:pt x="1896" y="4608"/>
                    <a:pt x="1903" y="4608"/>
                  </a:cubicBezTo>
                  <a:cubicBezTo>
                    <a:pt x="2680" y="4608"/>
                    <a:pt x="3489" y="4140"/>
                    <a:pt x="3957" y="3332"/>
                  </a:cubicBezTo>
                  <a:cubicBezTo>
                    <a:pt x="4270" y="2786"/>
                    <a:pt x="4386" y="2168"/>
                    <a:pt x="4280" y="1591"/>
                  </a:cubicBezTo>
                  <a:cubicBezTo>
                    <a:pt x="4171" y="1000"/>
                    <a:pt x="3848" y="522"/>
                    <a:pt x="3369" y="244"/>
                  </a:cubicBezTo>
                  <a:cubicBezTo>
                    <a:pt x="3089" y="82"/>
                    <a:pt x="2778" y="1"/>
                    <a:pt x="2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5" name="Google Shape;25385;p77"/>
            <p:cNvSpPr/>
            <p:nvPr/>
          </p:nvSpPr>
          <p:spPr>
            <a:xfrm>
              <a:off x="1067306" y="1642620"/>
              <a:ext cx="121705" cy="120787"/>
            </a:xfrm>
            <a:custGeom>
              <a:rect b="b" l="l" r="r" t="t"/>
              <a:pathLst>
                <a:path extrusionOk="0" h="4608" w="4643">
                  <a:moveTo>
                    <a:pt x="1935" y="409"/>
                  </a:moveTo>
                  <a:cubicBezTo>
                    <a:pt x="2128" y="409"/>
                    <a:pt x="2322" y="445"/>
                    <a:pt x="2505" y="511"/>
                  </a:cubicBezTo>
                  <a:cubicBezTo>
                    <a:pt x="2965" y="677"/>
                    <a:pt x="3366" y="1021"/>
                    <a:pt x="3633" y="1485"/>
                  </a:cubicBezTo>
                  <a:cubicBezTo>
                    <a:pt x="4178" y="2428"/>
                    <a:pt x="3981" y="3560"/>
                    <a:pt x="3194" y="4014"/>
                  </a:cubicBezTo>
                  <a:cubicBezTo>
                    <a:pt x="2973" y="4141"/>
                    <a:pt x="2730" y="4201"/>
                    <a:pt x="2481" y="4201"/>
                  </a:cubicBezTo>
                  <a:cubicBezTo>
                    <a:pt x="1845" y="4201"/>
                    <a:pt x="1177" y="3806"/>
                    <a:pt x="785" y="3131"/>
                  </a:cubicBezTo>
                  <a:cubicBezTo>
                    <a:pt x="518" y="2667"/>
                    <a:pt x="419" y="2146"/>
                    <a:pt x="507" y="1665"/>
                  </a:cubicBezTo>
                  <a:cubicBezTo>
                    <a:pt x="595" y="1194"/>
                    <a:pt x="848" y="814"/>
                    <a:pt x="1221" y="599"/>
                  </a:cubicBezTo>
                  <a:cubicBezTo>
                    <a:pt x="1439" y="473"/>
                    <a:pt x="1685" y="409"/>
                    <a:pt x="1935" y="409"/>
                  </a:cubicBezTo>
                  <a:close/>
                  <a:moveTo>
                    <a:pt x="1934" y="1"/>
                  </a:moveTo>
                  <a:cubicBezTo>
                    <a:pt x="1610" y="1"/>
                    <a:pt x="1297" y="82"/>
                    <a:pt x="1017" y="244"/>
                  </a:cubicBezTo>
                  <a:cubicBezTo>
                    <a:pt x="539" y="522"/>
                    <a:pt x="215" y="1000"/>
                    <a:pt x="106" y="1591"/>
                  </a:cubicBezTo>
                  <a:cubicBezTo>
                    <a:pt x="1" y="2168"/>
                    <a:pt x="117" y="2786"/>
                    <a:pt x="430" y="3332"/>
                  </a:cubicBezTo>
                  <a:cubicBezTo>
                    <a:pt x="898" y="4140"/>
                    <a:pt x="1706" y="4608"/>
                    <a:pt x="2483" y="4608"/>
                  </a:cubicBezTo>
                  <a:cubicBezTo>
                    <a:pt x="2803" y="4608"/>
                    <a:pt x="3120" y="4524"/>
                    <a:pt x="3398" y="4365"/>
                  </a:cubicBezTo>
                  <a:cubicBezTo>
                    <a:pt x="4379" y="3799"/>
                    <a:pt x="4643" y="2414"/>
                    <a:pt x="3985" y="1278"/>
                  </a:cubicBezTo>
                  <a:cubicBezTo>
                    <a:pt x="3672" y="733"/>
                    <a:pt x="3194" y="325"/>
                    <a:pt x="2642" y="128"/>
                  </a:cubicBezTo>
                  <a:cubicBezTo>
                    <a:pt x="2405" y="43"/>
                    <a:pt x="2166" y="1"/>
                    <a:pt x="19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6" name="Google Shape;25386;p77"/>
            <p:cNvSpPr/>
            <p:nvPr/>
          </p:nvSpPr>
          <p:spPr>
            <a:xfrm>
              <a:off x="988144" y="1739711"/>
              <a:ext cx="115230" cy="101967"/>
            </a:xfrm>
            <a:custGeom>
              <a:rect b="b" l="l" r="r" t="t"/>
              <a:pathLst>
                <a:path extrusionOk="0" h="3890" w="4396">
                  <a:moveTo>
                    <a:pt x="2201" y="405"/>
                  </a:moveTo>
                  <a:cubicBezTo>
                    <a:pt x="2620" y="405"/>
                    <a:pt x="3088" y="598"/>
                    <a:pt x="3088" y="855"/>
                  </a:cubicBezTo>
                  <a:cubicBezTo>
                    <a:pt x="3088" y="1083"/>
                    <a:pt x="2715" y="1523"/>
                    <a:pt x="2201" y="1523"/>
                  </a:cubicBezTo>
                  <a:cubicBezTo>
                    <a:pt x="1692" y="1523"/>
                    <a:pt x="1319" y="1083"/>
                    <a:pt x="1319" y="855"/>
                  </a:cubicBezTo>
                  <a:cubicBezTo>
                    <a:pt x="1319" y="598"/>
                    <a:pt x="1787" y="405"/>
                    <a:pt x="2201" y="405"/>
                  </a:cubicBezTo>
                  <a:close/>
                  <a:moveTo>
                    <a:pt x="2203" y="2624"/>
                  </a:moveTo>
                  <a:cubicBezTo>
                    <a:pt x="2331" y="2624"/>
                    <a:pt x="2458" y="2632"/>
                    <a:pt x="2585" y="2648"/>
                  </a:cubicBezTo>
                  <a:cubicBezTo>
                    <a:pt x="2771" y="2673"/>
                    <a:pt x="2943" y="2686"/>
                    <a:pt x="3103" y="2686"/>
                  </a:cubicBezTo>
                  <a:cubicBezTo>
                    <a:pt x="3278" y="2686"/>
                    <a:pt x="3436" y="2671"/>
                    <a:pt x="3576" y="2641"/>
                  </a:cubicBezTo>
                  <a:lnTo>
                    <a:pt x="3576" y="2641"/>
                  </a:lnTo>
                  <a:cubicBezTo>
                    <a:pt x="3425" y="3123"/>
                    <a:pt x="2866" y="3482"/>
                    <a:pt x="2201" y="3482"/>
                  </a:cubicBezTo>
                  <a:cubicBezTo>
                    <a:pt x="1540" y="3482"/>
                    <a:pt x="981" y="3123"/>
                    <a:pt x="830" y="2641"/>
                  </a:cubicBezTo>
                  <a:lnTo>
                    <a:pt x="830" y="2641"/>
                  </a:lnTo>
                  <a:cubicBezTo>
                    <a:pt x="970" y="2671"/>
                    <a:pt x="1128" y="2686"/>
                    <a:pt x="1302" y="2686"/>
                  </a:cubicBezTo>
                  <a:cubicBezTo>
                    <a:pt x="1461" y="2686"/>
                    <a:pt x="1634" y="2673"/>
                    <a:pt x="1822" y="2648"/>
                  </a:cubicBezTo>
                  <a:cubicBezTo>
                    <a:pt x="1948" y="2632"/>
                    <a:pt x="2076" y="2624"/>
                    <a:pt x="2203" y="2624"/>
                  </a:cubicBezTo>
                  <a:close/>
                  <a:moveTo>
                    <a:pt x="2201" y="0"/>
                  </a:moveTo>
                  <a:cubicBezTo>
                    <a:pt x="1477" y="0"/>
                    <a:pt x="907" y="377"/>
                    <a:pt x="907" y="855"/>
                  </a:cubicBezTo>
                  <a:cubicBezTo>
                    <a:pt x="907" y="1097"/>
                    <a:pt x="1055" y="1365"/>
                    <a:pt x="1298" y="1579"/>
                  </a:cubicBezTo>
                  <a:cubicBezTo>
                    <a:pt x="1495" y="1755"/>
                    <a:pt x="1737" y="1871"/>
                    <a:pt x="1998" y="1913"/>
                  </a:cubicBezTo>
                  <a:lnTo>
                    <a:pt x="1998" y="2223"/>
                  </a:lnTo>
                  <a:cubicBezTo>
                    <a:pt x="1920" y="2230"/>
                    <a:pt x="1843" y="2237"/>
                    <a:pt x="1769" y="2244"/>
                  </a:cubicBezTo>
                  <a:cubicBezTo>
                    <a:pt x="1600" y="2266"/>
                    <a:pt x="1443" y="2277"/>
                    <a:pt x="1302" y="2277"/>
                  </a:cubicBezTo>
                  <a:cubicBezTo>
                    <a:pt x="936" y="2277"/>
                    <a:pt x="670" y="2203"/>
                    <a:pt x="538" y="2061"/>
                  </a:cubicBezTo>
                  <a:cubicBezTo>
                    <a:pt x="461" y="1984"/>
                    <a:pt x="426" y="1875"/>
                    <a:pt x="440" y="1766"/>
                  </a:cubicBezTo>
                  <a:cubicBezTo>
                    <a:pt x="470" y="1612"/>
                    <a:pt x="351" y="1522"/>
                    <a:pt x="234" y="1522"/>
                  </a:cubicBezTo>
                  <a:cubicBezTo>
                    <a:pt x="147" y="1522"/>
                    <a:pt x="61" y="1572"/>
                    <a:pt x="39" y="1685"/>
                  </a:cubicBezTo>
                  <a:cubicBezTo>
                    <a:pt x="0" y="1924"/>
                    <a:pt x="74" y="2163"/>
                    <a:pt x="239" y="2339"/>
                  </a:cubicBezTo>
                  <a:cubicBezTo>
                    <a:pt x="282" y="2384"/>
                    <a:pt x="327" y="2423"/>
                    <a:pt x="380" y="2458"/>
                  </a:cubicBezTo>
                  <a:cubicBezTo>
                    <a:pt x="433" y="3256"/>
                    <a:pt x="1227" y="3889"/>
                    <a:pt x="2198" y="3889"/>
                  </a:cubicBezTo>
                  <a:cubicBezTo>
                    <a:pt x="3169" y="3889"/>
                    <a:pt x="3963" y="3256"/>
                    <a:pt x="4019" y="2458"/>
                  </a:cubicBezTo>
                  <a:cubicBezTo>
                    <a:pt x="4069" y="2423"/>
                    <a:pt x="4114" y="2384"/>
                    <a:pt x="4157" y="2339"/>
                  </a:cubicBezTo>
                  <a:cubicBezTo>
                    <a:pt x="4322" y="2163"/>
                    <a:pt x="4396" y="1924"/>
                    <a:pt x="4357" y="1685"/>
                  </a:cubicBezTo>
                  <a:cubicBezTo>
                    <a:pt x="4338" y="1590"/>
                    <a:pt x="4251" y="1524"/>
                    <a:pt x="4155" y="1524"/>
                  </a:cubicBezTo>
                  <a:cubicBezTo>
                    <a:pt x="4144" y="1524"/>
                    <a:pt x="4133" y="1525"/>
                    <a:pt x="4121" y="1526"/>
                  </a:cubicBezTo>
                  <a:cubicBezTo>
                    <a:pt x="4012" y="1547"/>
                    <a:pt x="3942" y="1657"/>
                    <a:pt x="3963" y="1766"/>
                  </a:cubicBezTo>
                  <a:cubicBezTo>
                    <a:pt x="3974" y="1875"/>
                    <a:pt x="3939" y="1984"/>
                    <a:pt x="3865" y="2064"/>
                  </a:cubicBezTo>
                  <a:cubicBezTo>
                    <a:pt x="3733" y="2207"/>
                    <a:pt x="3469" y="2281"/>
                    <a:pt x="3103" y="2281"/>
                  </a:cubicBezTo>
                  <a:cubicBezTo>
                    <a:pt x="2961" y="2281"/>
                    <a:pt x="2804" y="2270"/>
                    <a:pt x="2634" y="2247"/>
                  </a:cubicBezTo>
                  <a:cubicBezTo>
                    <a:pt x="2557" y="2237"/>
                    <a:pt x="2483" y="2230"/>
                    <a:pt x="2405" y="2226"/>
                  </a:cubicBezTo>
                  <a:lnTo>
                    <a:pt x="2405" y="1913"/>
                  </a:lnTo>
                  <a:cubicBezTo>
                    <a:pt x="2666" y="1871"/>
                    <a:pt x="2908" y="1755"/>
                    <a:pt x="3105" y="1579"/>
                  </a:cubicBezTo>
                  <a:cubicBezTo>
                    <a:pt x="3348" y="1365"/>
                    <a:pt x="3492" y="1097"/>
                    <a:pt x="3492" y="855"/>
                  </a:cubicBezTo>
                  <a:cubicBezTo>
                    <a:pt x="3492" y="377"/>
                    <a:pt x="2926" y="0"/>
                    <a:pt x="2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87" name="Google Shape;25387;p77"/>
          <p:cNvGrpSpPr/>
          <p:nvPr/>
        </p:nvGrpSpPr>
        <p:grpSpPr>
          <a:xfrm>
            <a:off x="6330671" y="1551243"/>
            <a:ext cx="365245" cy="261968"/>
            <a:chOff x="6330671" y="1551243"/>
            <a:chExt cx="365245" cy="261968"/>
          </a:xfrm>
        </p:grpSpPr>
        <p:sp>
          <p:nvSpPr>
            <p:cNvPr id="25388" name="Google Shape;25388;p77"/>
            <p:cNvSpPr/>
            <p:nvPr/>
          </p:nvSpPr>
          <p:spPr>
            <a:xfrm>
              <a:off x="6537802" y="1762096"/>
              <a:ext cx="51743" cy="45741"/>
            </a:xfrm>
            <a:custGeom>
              <a:rect b="b" l="l" r="r" t="t"/>
              <a:pathLst>
                <a:path extrusionOk="0" h="1745" w="1974">
                  <a:moveTo>
                    <a:pt x="665" y="1"/>
                  </a:moveTo>
                  <a:lnTo>
                    <a:pt x="665" y="1010"/>
                  </a:lnTo>
                  <a:lnTo>
                    <a:pt x="317" y="1052"/>
                  </a:lnTo>
                  <a:cubicBezTo>
                    <a:pt x="134" y="1073"/>
                    <a:pt x="0" y="1235"/>
                    <a:pt x="15" y="1418"/>
                  </a:cubicBezTo>
                  <a:cubicBezTo>
                    <a:pt x="25" y="1601"/>
                    <a:pt x="176" y="1745"/>
                    <a:pt x="359" y="1745"/>
                  </a:cubicBezTo>
                  <a:lnTo>
                    <a:pt x="1537" y="1745"/>
                  </a:lnTo>
                  <a:cubicBezTo>
                    <a:pt x="1780" y="1745"/>
                    <a:pt x="1973" y="1548"/>
                    <a:pt x="1973" y="1309"/>
                  </a:cubicBezTo>
                  <a:lnTo>
                    <a:pt x="1973"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9" name="Google Shape;25389;p77"/>
            <p:cNvSpPr/>
            <p:nvPr/>
          </p:nvSpPr>
          <p:spPr>
            <a:xfrm>
              <a:off x="6412271" y="1768912"/>
              <a:ext cx="46003" cy="38847"/>
            </a:xfrm>
            <a:custGeom>
              <a:rect b="b" l="l" r="r" t="t"/>
              <a:pathLst>
                <a:path extrusionOk="0" h="1482" w="1755">
                  <a:moveTo>
                    <a:pt x="665" y="1"/>
                  </a:moveTo>
                  <a:lnTo>
                    <a:pt x="665" y="746"/>
                  </a:lnTo>
                  <a:lnTo>
                    <a:pt x="317" y="792"/>
                  </a:lnTo>
                  <a:cubicBezTo>
                    <a:pt x="134" y="813"/>
                    <a:pt x="0" y="975"/>
                    <a:pt x="11" y="1158"/>
                  </a:cubicBezTo>
                  <a:cubicBezTo>
                    <a:pt x="25" y="1341"/>
                    <a:pt x="176" y="1481"/>
                    <a:pt x="359" y="1481"/>
                  </a:cubicBezTo>
                  <a:lnTo>
                    <a:pt x="1319" y="1481"/>
                  </a:lnTo>
                  <a:cubicBezTo>
                    <a:pt x="1561" y="1481"/>
                    <a:pt x="1755" y="1288"/>
                    <a:pt x="1755" y="1045"/>
                  </a:cubicBezTo>
                  <a:lnTo>
                    <a:pt x="1755" y="1"/>
                  </a:ln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0" name="Google Shape;25390;p77"/>
            <p:cNvSpPr/>
            <p:nvPr/>
          </p:nvSpPr>
          <p:spPr>
            <a:xfrm>
              <a:off x="6569703" y="1762096"/>
              <a:ext cx="51717" cy="45741"/>
            </a:xfrm>
            <a:custGeom>
              <a:rect b="b" l="l" r="r" t="t"/>
              <a:pathLst>
                <a:path extrusionOk="0" h="1745" w="1973">
                  <a:moveTo>
                    <a:pt x="665" y="1"/>
                  </a:moveTo>
                  <a:lnTo>
                    <a:pt x="665" y="1010"/>
                  </a:lnTo>
                  <a:lnTo>
                    <a:pt x="317" y="1052"/>
                  </a:lnTo>
                  <a:cubicBezTo>
                    <a:pt x="134" y="1073"/>
                    <a:pt x="0" y="1235"/>
                    <a:pt x="11" y="1418"/>
                  </a:cubicBezTo>
                  <a:cubicBezTo>
                    <a:pt x="25" y="1601"/>
                    <a:pt x="176" y="1745"/>
                    <a:pt x="359" y="1745"/>
                  </a:cubicBezTo>
                  <a:lnTo>
                    <a:pt x="1537" y="1745"/>
                  </a:lnTo>
                  <a:cubicBezTo>
                    <a:pt x="1776" y="1745"/>
                    <a:pt x="1973" y="1548"/>
                    <a:pt x="1973" y="1309"/>
                  </a:cubicBezTo>
                  <a:lnTo>
                    <a:pt x="1973"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1" name="Google Shape;25391;p77"/>
            <p:cNvSpPr/>
            <p:nvPr/>
          </p:nvSpPr>
          <p:spPr>
            <a:xfrm>
              <a:off x="6444145" y="1768912"/>
              <a:ext cx="46029" cy="38847"/>
            </a:xfrm>
            <a:custGeom>
              <a:rect b="b" l="l" r="r" t="t"/>
              <a:pathLst>
                <a:path extrusionOk="0" h="1482" w="1756">
                  <a:moveTo>
                    <a:pt x="665" y="1"/>
                  </a:moveTo>
                  <a:lnTo>
                    <a:pt x="665" y="746"/>
                  </a:lnTo>
                  <a:lnTo>
                    <a:pt x="314" y="792"/>
                  </a:lnTo>
                  <a:cubicBezTo>
                    <a:pt x="134" y="813"/>
                    <a:pt x="1" y="975"/>
                    <a:pt x="11" y="1158"/>
                  </a:cubicBezTo>
                  <a:cubicBezTo>
                    <a:pt x="22" y="1341"/>
                    <a:pt x="177" y="1481"/>
                    <a:pt x="359" y="1481"/>
                  </a:cubicBezTo>
                  <a:lnTo>
                    <a:pt x="1319" y="1481"/>
                  </a:lnTo>
                  <a:cubicBezTo>
                    <a:pt x="1559" y="1481"/>
                    <a:pt x="1755" y="1288"/>
                    <a:pt x="1755" y="1045"/>
                  </a:cubicBezTo>
                  <a:lnTo>
                    <a:pt x="1755" y="1"/>
                  </a:ln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2" name="Google Shape;25392;p77"/>
            <p:cNvSpPr/>
            <p:nvPr/>
          </p:nvSpPr>
          <p:spPr>
            <a:xfrm>
              <a:off x="6336018" y="1670956"/>
              <a:ext cx="345690" cy="107209"/>
            </a:xfrm>
            <a:custGeom>
              <a:rect b="b" l="l" r="r" t="t"/>
              <a:pathLst>
                <a:path extrusionOk="0" h="4090" w="13188">
                  <a:moveTo>
                    <a:pt x="3557" y="1"/>
                  </a:moveTo>
                  <a:cubicBezTo>
                    <a:pt x="2661" y="1"/>
                    <a:pt x="2064" y="733"/>
                    <a:pt x="651" y="865"/>
                  </a:cubicBezTo>
                  <a:cubicBezTo>
                    <a:pt x="237" y="904"/>
                    <a:pt x="85" y="1160"/>
                    <a:pt x="29" y="1340"/>
                  </a:cubicBezTo>
                  <a:cubicBezTo>
                    <a:pt x="1" y="1438"/>
                    <a:pt x="11" y="1547"/>
                    <a:pt x="64" y="1639"/>
                  </a:cubicBezTo>
                  <a:cubicBezTo>
                    <a:pt x="973" y="3203"/>
                    <a:pt x="4044" y="4090"/>
                    <a:pt x="7032" y="4090"/>
                  </a:cubicBezTo>
                  <a:cubicBezTo>
                    <a:pt x="9653" y="4090"/>
                    <a:pt x="12210" y="3407"/>
                    <a:pt x="13188" y="1902"/>
                  </a:cubicBezTo>
                  <a:lnTo>
                    <a:pt x="11936" y="651"/>
                  </a:lnTo>
                  <a:lnTo>
                    <a:pt x="3816" y="21"/>
                  </a:lnTo>
                  <a:cubicBezTo>
                    <a:pt x="3727" y="7"/>
                    <a:pt x="3641" y="1"/>
                    <a:pt x="3557"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3" name="Google Shape;25393;p77"/>
            <p:cNvSpPr/>
            <p:nvPr/>
          </p:nvSpPr>
          <p:spPr>
            <a:xfrm>
              <a:off x="6336018" y="1700156"/>
              <a:ext cx="345795" cy="78008"/>
            </a:xfrm>
            <a:custGeom>
              <a:rect b="b" l="l" r="r" t="t"/>
              <a:pathLst>
                <a:path extrusionOk="0" h="2976" w="13192">
                  <a:moveTo>
                    <a:pt x="152" y="1"/>
                  </a:moveTo>
                  <a:cubicBezTo>
                    <a:pt x="96" y="68"/>
                    <a:pt x="57" y="145"/>
                    <a:pt x="33" y="226"/>
                  </a:cubicBezTo>
                  <a:cubicBezTo>
                    <a:pt x="1" y="324"/>
                    <a:pt x="11" y="433"/>
                    <a:pt x="64" y="525"/>
                  </a:cubicBezTo>
                  <a:cubicBezTo>
                    <a:pt x="973" y="2089"/>
                    <a:pt x="4045" y="2976"/>
                    <a:pt x="7034" y="2976"/>
                  </a:cubicBezTo>
                  <a:cubicBezTo>
                    <a:pt x="9656" y="2976"/>
                    <a:pt x="12213" y="2293"/>
                    <a:pt x="13191" y="788"/>
                  </a:cubicBezTo>
                  <a:lnTo>
                    <a:pt x="12991" y="588"/>
                  </a:lnTo>
                  <a:cubicBezTo>
                    <a:pt x="11140" y="1889"/>
                    <a:pt x="9136" y="2353"/>
                    <a:pt x="7268" y="2353"/>
                  </a:cubicBezTo>
                  <a:cubicBezTo>
                    <a:pt x="3867" y="2353"/>
                    <a:pt x="915" y="816"/>
                    <a:pt x="152"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4" name="Google Shape;25394;p77"/>
            <p:cNvSpPr/>
            <p:nvPr/>
          </p:nvSpPr>
          <p:spPr>
            <a:xfrm>
              <a:off x="6336018" y="1671008"/>
              <a:ext cx="111927" cy="93605"/>
            </a:xfrm>
            <a:custGeom>
              <a:rect b="b" l="l" r="r" t="t"/>
              <a:pathLst>
                <a:path extrusionOk="0" h="3571" w="4270">
                  <a:moveTo>
                    <a:pt x="3560" y="0"/>
                  </a:moveTo>
                  <a:cubicBezTo>
                    <a:pt x="3503" y="0"/>
                    <a:pt x="3445" y="3"/>
                    <a:pt x="3387" y="9"/>
                  </a:cubicBezTo>
                  <a:cubicBezTo>
                    <a:pt x="3303" y="23"/>
                    <a:pt x="3215" y="40"/>
                    <a:pt x="3124" y="54"/>
                  </a:cubicBezTo>
                  <a:cubicBezTo>
                    <a:pt x="2438" y="227"/>
                    <a:pt x="1826" y="751"/>
                    <a:pt x="651" y="863"/>
                  </a:cubicBezTo>
                  <a:cubicBezTo>
                    <a:pt x="237" y="902"/>
                    <a:pt x="85" y="1158"/>
                    <a:pt x="33" y="1338"/>
                  </a:cubicBezTo>
                  <a:cubicBezTo>
                    <a:pt x="1" y="1436"/>
                    <a:pt x="11" y="1542"/>
                    <a:pt x="64" y="1633"/>
                  </a:cubicBezTo>
                  <a:cubicBezTo>
                    <a:pt x="567" y="2498"/>
                    <a:pt x="1735" y="3156"/>
                    <a:pt x="3183" y="3571"/>
                  </a:cubicBezTo>
                  <a:cubicBezTo>
                    <a:pt x="3809" y="3121"/>
                    <a:pt x="4182" y="2396"/>
                    <a:pt x="4182" y="1623"/>
                  </a:cubicBezTo>
                  <a:cubicBezTo>
                    <a:pt x="4182" y="1046"/>
                    <a:pt x="3929" y="624"/>
                    <a:pt x="4270" y="54"/>
                  </a:cubicBezTo>
                  <a:lnTo>
                    <a:pt x="3816" y="19"/>
                  </a:lnTo>
                  <a:cubicBezTo>
                    <a:pt x="3732" y="6"/>
                    <a:pt x="3646" y="0"/>
                    <a:pt x="3560" y="0"/>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5" name="Google Shape;25395;p77"/>
            <p:cNvSpPr/>
            <p:nvPr/>
          </p:nvSpPr>
          <p:spPr>
            <a:xfrm>
              <a:off x="6391982" y="1557875"/>
              <a:ext cx="297617" cy="169333"/>
            </a:xfrm>
            <a:custGeom>
              <a:rect b="b" l="l" r="r" t="t"/>
              <a:pathLst>
                <a:path extrusionOk="0" h="6460" w="11354">
                  <a:moveTo>
                    <a:pt x="5116" y="0"/>
                  </a:moveTo>
                  <a:cubicBezTo>
                    <a:pt x="5105" y="0"/>
                    <a:pt x="5093" y="2"/>
                    <a:pt x="5082" y="6"/>
                  </a:cubicBezTo>
                  <a:cubicBezTo>
                    <a:pt x="4610" y="151"/>
                    <a:pt x="3323" y="622"/>
                    <a:pt x="2254" y="1712"/>
                  </a:cubicBezTo>
                  <a:lnTo>
                    <a:pt x="2096" y="1272"/>
                  </a:lnTo>
                  <a:cubicBezTo>
                    <a:pt x="2082" y="1229"/>
                    <a:pt x="2040" y="1203"/>
                    <a:pt x="1998" y="1203"/>
                  </a:cubicBezTo>
                  <a:cubicBezTo>
                    <a:pt x="1979" y="1203"/>
                    <a:pt x="1959" y="1209"/>
                    <a:pt x="1941" y="1220"/>
                  </a:cubicBezTo>
                  <a:cubicBezTo>
                    <a:pt x="1509" y="1511"/>
                    <a:pt x="0" y="2675"/>
                    <a:pt x="422" y="4578"/>
                  </a:cubicBezTo>
                  <a:cubicBezTo>
                    <a:pt x="774" y="4473"/>
                    <a:pt x="1134" y="4428"/>
                    <a:pt x="1496" y="4428"/>
                  </a:cubicBezTo>
                  <a:cubicBezTo>
                    <a:pt x="3441" y="4428"/>
                    <a:pt x="5408" y="5738"/>
                    <a:pt x="5992" y="6153"/>
                  </a:cubicBezTo>
                  <a:cubicBezTo>
                    <a:pt x="6011" y="6165"/>
                    <a:pt x="6031" y="6170"/>
                    <a:pt x="6051" y="6170"/>
                  </a:cubicBezTo>
                  <a:cubicBezTo>
                    <a:pt x="6092" y="6170"/>
                    <a:pt x="6131" y="6147"/>
                    <a:pt x="6147" y="6107"/>
                  </a:cubicBezTo>
                  <a:lnTo>
                    <a:pt x="6573" y="5176"/>
                  </a:lnTo>
                  <a:cubicBezTo>
                    <a:pt x="6573" y="5176"/>
                    <a:pt x="7515" y="5538"/>
                    <a:pt x="8869" y="6357"/>
                  </a:cubicBezTo>
                  <a:cubicBezTo>
                    <a:pt x="8887" y="6368"/>
                    <a:pt x="8906" y="6372"/>
                    <a:pt x="8924" y="6372"/>
                  </a:cubicBezTo>
                  <a:cubicBezTo>
                    <a:pt x="8968" y="6372"/>
                    <a:pt x="9010" y="6345"/>
                    <a:pt x="9027" y="6301"/>
                  </a:cubicBezTo>
                  <a:lnTo>
                    <a:pt x="9256" y="5594"/>
                  </a:lnTo>
                  <a:cubicBezTo>
                    <a:pt x="10233" y="5840"/>
                    <a:pt x="10891" y="6234"/>
                    <a:pt x="11186" y="6441"/>
                  </a:cubicBezTo>
                  <a:cubicBezTo>
                    <a:pt x="11204" y="6454"/>
                    <a:pt x="11224" y="6460"/>
                    <a:pt x="11244" y="6460"/>
                  </a:cubicBezTo>
                  <a:cubicBezTo>
                    <a:pt x="11300" y="6460"/>
                    <a:pt x="11353" y="6412"/>
                    <a:pt x="11348" y="6346"/>
                  </a:cubicBezTo>
                  <a:cubicBezTo>
                    <a:pt x="11313" y="5963"/>
                    <a:pt x="11183" y="5168"/>
                    <a:pt x="10708" y="4521"/>
                  </a:cubicBezTo>
                  <a:lnTo>
                    <a:pt x="11278" y="3952"/>
                  </a:lnTo>
                  <a:cubicBezTo>
                    <a:pt x="11320" y="3910"/>
                    <a:pt x="11316" y="3839"/>
                    <a:pt x="11267" y="3801"/>
                  </a:cubicBezTo>
                  <a:cubicBezTo>
                    <a:pt x="10979" y="3586"/>
                    <a:pt x="10096" y="2960"/>
                    <a:pt x="9323" y="2770"/>
                  </a:cubicBezTo>
                  <a:lnTo>
                    <a:pt x="9952" y="2380"/>
                  </a:lnTo>
                  <a:cubicBezTo>
                    <a:pt x="10026" y="2334"/>
                    <a:pt x="10019" y="2232"/>
                    <a:pt x="9945" y="2197"/>
                  </a:cubicBezTo>
                  <a:cubicBezTo>
                    <a:pt x="9108" y="1807"/>
                    <a:pt x="8204"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6" name="Google Shape;25396;p77"/>
            <p:cNvSpPr/>
            <p:nvPr/>
          </p:nvSpPr>
          <p:spPr>
            <a:xfrm>
              <a:off x="6391982" y="1557875"/>
              <a:ext cx="262728" cy="120001"/>
            </a:xfrm>
            <a:custGeom>
              <a:rect b="b" l="l" r="r" t="t"/>
              <a:pathLst>
                <a:path extrusionOk="0" h="4578" w="10023">
                  <a:moveTo>
                    <a:pt x="5116" y="0"/>
                  </a:moveTo>
                  <a:cubicBezTo>
                    <a:pt x="5105" y="0"/>
                    <a:pt x="5093" y="2"/>
                    <a:pt x="5082" y="6"/>
                  </a:cubicBezTo>
                  <a:cubicBezTo>
                    <a:pt x="4610" y="151"/>
                    <a:pt x="3323" y="622"/>
                    <a:pt x="2254" y="1712"/>
                  </a:cubicBezTo>
                  <a:lnTo>
                    <a:pt x="2096" y="1272"/>
                  </a:lnTo>
                  <a:cubicBezTo>
                    <a:pt x="2082" y="1229"/>
                    <a:pt x="2041" y="1202"/>
                    <a:pt x="1998" y="1202"/>
                  </a:cubicBezTo>
                  <a:cubicBezTo>
                    <a:pt x="1979" y="1202"/>
                    <a:pt x="1959" y="1207"/>
                    <a:pt x="1941" y="1220"/>
                  </a:cubicBezTo>
                  <a:cubicBezTo>
                    <a:pt x="1509" y="1511"/>
                    <a:pt x="0" y="2675"/>
                    <a:pt x="422" y="4578"/>
                  </a:cubicBezTo>
                  <a:cubicBezTo>
                    <a:pt x="774" y="4474"/>
                    <a:pt x="1136" y="4429"/>
                    <a:pt x="1499" y="4429"/>
                  </a:cubicBezTo>
                  <a:cubicBezTo>
                    <a:pt x="1872" y="4429"/>
                    <a:pt x="2246" y="4476"/>
                    <a:pt x="2610" y="4557"/>
                  </a:cubicBezTo>
                  <a:cubicBezTo>
                    <a:pt x="2610" y="4557"/>
                    <a:pt x="3211" y="3189"/>
                    <a:pt x="4600" y="2549"/>
                  </a:cubicBezTo>
                  <a:lnTo>
                    <a:pt x="4871" y="3284"/>
                  </a:lnTo>
                  <a:cubicBezTo>
                    <a:pt x="4871" y="3284"/>
                    <a:pt x="6062" y="2671"/>
                    <a:pt x="7978" y="2671"/>
                  </a:cubicBezTo>
                  <a:cubicBezTo>
                    <a:pt x="8394" y="2671"/>
                    <a:pt x="8843" y="2700"/>
                    <a:pt x="9323" y="2770"/>
                  </a:cubicBezTo>
                  <a:lnTo>
                    <a:pt x="9952" y="2380"/>
                  </a:lnTo>
                  <a:cubicBezTo>
                    <a:pt x="10022" y="2338"/>
                    <a:pt x="10019" y="2232"/>
                    <a:pt x="9945" y="2197"/>
                  </a:cubicBezTo>
                  <a:cubicBezTo>
                    <a:pt x="9108" y="1807"/>
                    <a:pt x="8201" y="1592"/>
                    <a:pt x="7279" y="1561"/>
                  </a:cubicBezTo>
                  <a:lnTo>
                    <a:pt x="7884" y="1002"/>
                  </a:lnTo>
                  <a:cubicBezTo>
                    <a:pt x="7941" y="945"/>
                    <a:pt x="7919" y="847"/>
                    <a:pt x="7842" y="826"/>
                  </a:cubicBezTo>
                  <a:cubicBezTo>
                    <a:pt x="7607" y="756"/>
                    <a:pt x="7148" y="649"/>
                    <a:pt x="6574" y="649"/>
                  </a:cubicBezTo>
                  <a:cubicBezTo>
                    <a:pt x="6099" y="649"/>
                    <a:pt x="5545" y="723"/>
                    <a:pt x="4976" y="952"/>
                  </a:cubicBezTo>
                  <a:lnTo>
                    <a:pt x="5215" y="136"/>
                  </a:lnTo>
                  <a:cubicBezTo>
                    <a:pt x="5236" y="67"/>
                    <a:pt x="5183" y="0"/>
                    <a:pt x="5116"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7" name="Google Shape;25397;p77"/>
            <p:cNvSpPr/>
            <p:nvPr/>
          </p:nvSpPr>
          <p:spPr>
            <a:xfrm>
              <a:off x="6398797" y="1699344"/>
              <a:ext cx="22805" cy="22884"/>
            </a:xfrm>
            <a:custGeom>
              <a:rect b="b" l="l" r="r" t="t"/>
              <a:pathLst>
                <a:path extrusionOk="0" h="873" w="870">
                  <a:moveTo>
                    <a:pt x="433" y="0"/>
                  </a:moveTo>
                  <a:cubicBezTo>
                    <a:pt x="194" y="0"/>
                    <a:pt x="1" y="197"/>
                    <a:pt x="1" y="436"/>
                  </a:cubicBezTo>
                  <a:cubicBezTo>
                    <a:pt x="1" y="675"/>
                    <a:pt x="194" y="872"/>
                    <a:pt x="433" y="872"/>
                  </a:cubicBezTo>
                  <a:cubicBezTo>
                    <a:pt x="676" y="872"/>
                    <a:pt x="869" y="675"/>
                    <a:pt x="869" y="436"/>
                  </a:cubicBezTo>
                  <a:cubicBezTo>
                    <a:pt x="869" y="197"/>
                    <a:pt x="676" y="0"/>
                    <a:pt x="43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8" name="Google Shape;25398;p77"/>
            <p:cNvSpPr/>
            <p:nvPr/>
          </p:nvSpPr>
          <p:spPr>
            <a:xfrm>
              <a:off x="6435495" y="1665031"/>
              <a:ext cx="49830" cy="33945"/>
            </a:xfrm>
            <a:custGeom>
              <a:rect b="b" l="l" r="r" t="t"/>
              <a:pathLst>
                <a:path extrusionOk="0" h="1295" w="1901">
                  <a:moveTo>
                    <a:pt x="897" y="1"/>
                  </a:moveTo>
                  <a:cubicBezTo>
                    <a:pt x="838" y="1"/>
                    <a:pt x="777" y="8"/>
                    <a:pt x="714" y="22"/>
                  </a:cubicBezTo>
                  <a:cubicBezTo>
                    <a:pt x="253" y="128"/>
                    <a:pt x="0" y="620"/>
                    <a:pt x="183" y="1056"/>
                  </a:cubicBezTo>
                  <a:cubicBezTo>
                    <a:pt x="201" y="1096"/>
                    <a:pt x="239" y="1118"/>
                    <a:pt x="278" y="1118"/>
                  </a:cubicBezTo>
                  <a:cubicBezTo>
                    <a:pt x="307" y="1118"/>
                    <a:pt x="336" y="1106"/>
                    <a:pt x="359" y="1080"/>
                  </a:cubicBezTo>
                  <a:cubicBezTo>
                    <a:pt x="469" y="946"/>
                    <a:pt x="623" y="883"/>
                    <a:pt x="776" y="883"/>
                  </a:cubicBezTo>
                  <a:cubicBezTo>
                    <a:pt x="987" y="883"/>
                    <a:pt x="1196" y="1005"/>
                    <a:pt x="1284" y="1232"/>
                  </a:cubicBezTo>
                  <a:cubicBezTo>
                    <a:pt x="1303" y="1273"/>
                    <a:pt x="1344" y="1294"/>
                    <a:pt x="1385" y="1294"/>
                  </a:cubicBezTo>
                  <a:cubicBezTo>
                    <a:pt x="1417" y="1294"/>
                    <a:pt x="1450" y="1281"/>
                    <a:pt x="1474" y="1253"/>
                  </a:cubicBezTo>
                  <a:cubicBezTo>
                    <a:pt x="1900" y="739"/>
                    <a:pt x="1510" y="1"/>
                    <a:pt x="897"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9" name="Google Shape;25399;p77"/>
            <p:cNvSpPr/>
            <p:nvPr/>
          </p:nvSpPr>
          <p:spPr>
            <a:xfrm>
              <a:off x="6336018" y="1700156"/>
              <a:ext cx="99136" cy="64561"/>
            </a:xfrm>
            <a:custGeom>
              <a:rect b="b" l="l" r="r" t="t"/>
              <a:pathLst>
                <a:path extrusionOk="0" h="2463" w="3782">
                  <a:moveTo>
                    <a:pt x="152" y="1"/>
                  </a:moveTo>
                  <a:cubicBezTo>
                    <a:pt x="96" y="68"/>
                    <a:pt x="57" y="145"/>
                    <a:pt x="33" y="226"/>
                  </a:cubicBezTo>
                  <a:cubicBezTo>
                    <a:pt x="1" y="328"/>
                    <a:pt x="11" y="433"/>
                    <a:pt x="64" y="525"/>
                  </a:cubicBezTo>
                  <a:cubicBezTo>
                    <a:pt x="567" y="1390"/>
                    <a:pt x="1735" y="2047"/>
                    <a:pt x="3183" y="2462"/>
                  </a:cubicBezTo>
                  <a:cubicBezTo>
                    <a:pt x="3419" y="2290"/>
                    <a:pt x="3619" y="2079"/>
                    <a:pt x="3781" y="1840"/>
                  </a:cubicBezTo>
                  <a:cubicBezTo>
                    <a:pt x="1988" y="1316"/>
                    <a:pt x="634" y="514"/>
                    <a:pt x="152"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0" name="Google Shape;25400;p77"/>
            <p:cNvSpPr/>
            <p:nvPr/>
          </p:nvSpPr>
          <p:spPr>
            <a:xfrm>
              <a:off x="6336018" y="1693053"/>
              <a:ext cx="22988" cy="28703"/>
            </a:xfrm>
            <a:custGeom>
              <a:rect b="b" l="l" r="r" t="t"/>
              <a:pathLst>
                <a:path extrusionOk="0" h="1095" w="877">
                  <a:moveTo>
                    <a:pt x="834" y="1"/>
                  </a:moveTo>
                  <a:cubicBezTo>
                    <a:pt x="775" y="8"/>
                    <a:pt x="715" y="19"/>
                    <a:pt x="655" y="22"/>
                  </a:cubicBezTo>
                  <a:cubicBezTo>
                    <a:pt x="237" y="61"/>
                    <a:pt x="85" y="317"/>
                    <a:pt x="33" y="497"/>
                  </a:cubicBezTo>
                  <a:cubicBezTo>
                    <a:pt x="1" y="599"/>
                    <a:pt x="11" y="704"/>
                    <a:pt x="64" y="796"/>
                  </a:cubicBezTo>
                  <a:cubicBezTo>
                    <a:pt x="128" y="901"/>
                    <a:pt x="194" y="1000"/>
                    <a:pt x="272" y="1095"/>
                  </a:cubicBezTo>
                  <a:cubicBezTo>
                    <a:pt x="634" y="975"/>
                    <a:pt x="877" y="637"/>
                    <a:pt x="877" y="258"/>
                  </a:cubicBezTo>
                  <a:cubicBezTo>
                    <a:pt x="877" y="170"/>
                    <a:pt x="862" y="82"/>
                    <a:pt x="83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1" name="Google Shape;25401;p77"/>
            <p:cNvSpPr/>
            <p:nvPr/>
          </p:nvSpPr>
          <p:spPr>
            <a:xfrm>
              <a:off x="6387841" y="1693996"/>
              <a:ext cx="39188" cy="33552"/>
            </a:xfrm>
            <a:custGeom>
              <a:rect b="b" l="l" r="r" t="t"/>
              <a:pathLst>
                <a:path extrusionOk="0" h="1280" w="1495">
                  <a:moveTo>
                    <a:pt x="852" y="407"/>
                  </a:moveTo>
                  <a:cubicBezTo>
                    <a:pt x="972" y="407"/>
                    <a:pt x="1087" y="500"/>
                    <a:pt x="1087" y="640"/>
                  </a:cubicBezTo>
                  <a:cubicBezTo>
                    <a:pt x="1087" y="767"/>
                    <a:pt x="981" y="872"/>
                    <a:pt x="855" y="872"/>
                  </a:cubicBezTo>
                  <a:cubicBezTo>
                    <a:pt x="647" y="872"/>
                    <a:pt x="545" y="623"/>
                    <a:pt x="689" y="475"/>
                  </a:cubicBezTo>
                  <a:cubicBezTo>
                    <a:pt x="737" y="428"/>
                    <a:pt x="795" y="407"/>
                    <a:pt x="852" y="407"/>
                  </a:cubicBezTo>
                  <a:close/>
                  <a:moveTo>
                    <a:pt x="855" y="0"/>
                  </a:moveTo>
                  <a:cubicBezTo>
                    <a:pt x="285" y="0"/>
                    <a:pt x="0" y="689"/>
                    <a:pt x="401" y="1090"/>
                  </a:cubicBezTo>
                  <a:cubicBezTo>
                    <a:pt x="532" y="1221"/>
                    <a:pt x="693" y="1280"/>
                    <a:pt x="851" y="1280"/>
                  </a:cubicBezTo>
                  <a:cubicBezTo>
                    <a:pt x="1180" y="1280"/>
                    <a:pt x="1495" y="1025"/>
                    <a:pt x="1495" y="640"/>
                  </a:cubicBezTo>
                  <a:cubicBezTo>
                    <a:pt x="1495" y="288"/>
                    <a:pt x="1206"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2" name="Google Shape;25402;p77"/>
            <p:cNvSpPr/>
            <p:nvPr/>
          </p:nvSpPr>
          <p:spPr>
            <a:xfrm>
              <a:off x="6330671" y="1551243"/>
              <a:ext cx="365245" cy="261968"/>
            </a:xfrm>
            <a:custGeom>
              <a:rect b="b" l="l" r="r" t="t"/>
              <a:pathLst>
                <a:path extrusionOk="0" h="9994" w="13934">
                  <a:moveTo>
                    <a:pt x="855" y="5640"/>
                  </a:moveTo>
                  <a:lnTo>
                    <a:pt x="855" y="5640"/>
                  </a:lnTo>
                  <a:cubicBezTo>
                    <a:pt x="870" y="5808"/>
                    <a:pt x="806" y="5977"/>
                    <a:pt x="680" y="6097"/>
                  </a:cubicBezTo>
                  <a:cubicBezTo>
                    <a:pt x="634" y="6149"/>
                    <a:pt x="581" y="6192"/>
                    <a:pt x="521" y="6230"/>
                  </a:cubicBezTo>
                  <a:cubicBezTo>
                    <a:pt x="483" y="6170"/>
                    <a:pt x="444" y="6111"/>
                    <a:pt x="412" y="6047"/>
                  </a:cubicBezTo>
                  <a:cubicBezTo>
                    <a:pt x="419" y="5988"/>
                    <a:pt x="441" y="5931"/>
                    <a:pt x="465" y="5879"/>
                  </a:cubicBezTo>
                  <a:cubicBezTo>
                    <a:pt x="539" y="5738"/>
                    <a:pt x="669" y="5661"/>
                    <a:pt x="855" y="5640"/>
                  </a:cubicBezTo>
                  <a:close/>
                  <a:moveTo>
                    <a:pt x="7308" y="513"/>
                  </a:moveTo>
                  <a:lnTo>
                    <a:pt x="7125" y="1149"/>
                  </a:lnTo>
                  <a:cubicBezTo>
                    <a:pt x="7084" y="1283"/>
                    <a:pt x="7189" y="1408"/>
                    <a:pt x="7317" y="1408"/>
                  </a:cubicBezTo>
                  <a:cubicBezTo>
                    <a:pt x="7342" y="1408"/>
                    <a:pt x="7369" y="1403"/>
                    <a:pt x="7396" y="1392"/>
                  </a:cubicBezTo>
                  <a:cubicBezTo>
                    <a:pt x="7934" y="1176"/>
                    <a:pt x="8460" y="1107"/>
                    <a:pt x="8913" y="1107"/>
                  </a:cubicBezTo>
                  <a:cubicBezTo>
                    <a:pt x="9345" y="1107"/>
                    <a:pt x="9710" y="1170"/>
                    <a:pt x="9956" y="1226"/>
                  </a:cubicBezTo>
                  <a:lnTo>
                    <a:pt x="9485" y="1662"/>
                  </a:lnTo>
                  <a:cubicBezTo>
                    <a:pt x="9355" y="1785"/>
                    <a:pt x="9436" y="2007"/>
                    <a:pt x="9618" y="2014"/>
                  </a:cubicBezTo>
                  <a:cubicBezTo>
                    <a:pt x="10448" y="2046"/>
                    <a:pt x="11268" y="2229"/>
                    <a:pt x="12031" y="2556"/>
                  </a:cubicBezTo>
                  <a:lnTo>
                    <a:pt x="11560" y="2847"/>
                  </a:lnTo>
                  <a:cubicBezTo>
                    <a:pt x="11405" y="2942"/>
                    <a:pt x="11440" y="3178"/>
                    <a:pt x="11616" y="3220"/>
                  </a:cubicBezTo>
                  <a:cubicBezTo>
                    <a:pt x="12280" y="3382"/>
                    <a:pt x="13051" y="3899"/>
                    <a:pt x="13395" y="4145"/>
                  </a:cubicBezTo>
                  <a:lnTo>
                    <a:pt x="12910" y="4634"/>
                  </a:lnTo>
                  <a:cubicBezTo>
                    <a:pt x="12840" y="4704"/>
                    <a:pt x="12829" y="4817"/>
                    <a:pt x="12889" y="4898"/>
                  </a:cubicBezTo>
                  <a:cubicBezTo>
                    <a:pt x="13262" y="5400"/>
                    <a:pt x="13406" y="6009"/>
                    <a:pt x="13465" y="6406"/>
                  </a:cubicBezTo>
                  <a:cubicBezTo>
                    <a:pt x="12903" y="6065"/>
                    <a:pt x="12287" y="5808"/>
                    <a:pt x="11647" y="5654"/>
                  </a:cubicBezTo>
                  <a:lnTo>
                    <a:pt x="11644" y="5654"/>
                  </a:lnTo>
                  <a:cubicBezTo>
                    <a:pt x="11627" y="5649"/>
                    <a:pt x="11610" y="5647"/>
                    <a:pt x="11593" y="5647"/>
                  </a:cubicBezTo>
                  <a:cubicBezTo>
                    <a:pt x="11508" y="5647"/>
                    <a:pt x="11428" y="5702"/>
                    <a:pt x="11401" y="5787"/>
                  </a:cubicBezTo>
                  <a:lnTo>
                    <a:pt x="11211" y="6378"/>
                  </a:lnTo>
                  <a:cubicBezTo>
                    <a:pt x="9914" y="5601"/>
                    <a:pt x="9024" y="5256"/>
                    <a:pt x="8986" y="5242"/>
                  </a:cubicBezTo>
                  <a:cubicBezTo>
                    <a:pt x="8961" y="5233"/>
                    <a:pt x="8936" y="5228"/>
                    <a:pt x="8911" y="5228"/>
                  </a:cubicBezTo>
                  <a:cubicBezTo>
                    <a:pt x="8834" y="5228"/>
                    <a:pt x="8761" y="5273"/>
                    <a:pt x="8729" y="5348"/>
                  </a:cubicBezTo>
                  <a:lnTo>
                    <a:pt x="8356" y="6170"/>
                  </a:lnTo>
                  <a:cubicBezTo>
                    <a:pt x="7976" y="5910"/>
                    <a:pt x="7586" y="5675"/>
                    <a:pt x="7185" y="5457"/>
                  </a:cubicBezTo>
                  <a:cubicBezTo>
                    <a:pt x="7150" y="5438"/>
                    <a:pt x="7116" y="5430"/>
                    <a:pt x="7084" y="5430"/>
                  </a:cubicBezTo>
                  <a:cubicBezTo>
                    <a:pt x="6899" y="5430"/>
                    <a:pt x="6788" y="5707"/>
                    <a:pt x="6992" y="5815"/>
                  </a:cubicBezTo>
                  <a:cubicBezTo>
                    <a:pt x="7452" y="6061"/>
                    <a:pt x="7895" y="6339"/>
                    <a:pt x="8317" y="6645"/>
                  </a:cubicBezTo>
                  <a:cubicBezTo>
                    <a:pt x="8354" y="6671"/>
                    <a:pt x="8396" y="6683"/>
                    <a:pt x="8437" y="6683"/>
                  </a:cubicBezTo>
                  <a:cubicBezTo>
                    <a:pt x="8514" y="6683"/>
                    <a:pt x="8589" y="6640"/>
                    <a:pt x="8623" y="6564"/>
                  </a:cubicBezTo>
                  <a:lnTo>
                    <a:pt x="9021" y="5696"/>
                  </a:lnTo>
                  <a:cubicBezTo>
                    <a:pt x="9780" y="6030"/>
                    <a:pt x="10515" y="6420"/>
                    <a:pt x="11222" y="6860"/>
                  </a:cubicBezTo>
                  <a:cubicBezTo>
                    <a:pt x="11255" y="6878"/>
                    <a:pt x="11290" y="6887"/>
                    <a:pt x="11324" y="6887"/>
                  </a:cubicBezTo>
                  <a:cubicBezTo>
                    <a:pt x="11409" y="6887"/>
                    <a:pt x="11491" y="6835"/>
                    <a:pt x="11521" y="6747"/>
                  </a:cubicBezTo>
                  <a:lnTo>
                    <a:pt x="11732" y="6097"/>
                  </a:lnTo>
                  <a:cubicBezTo>
                    <a:pt x="12157" y="6216"/>
                    <a:pt x="12569" y="6381"/>
                    <a:pt x="12959" y="6589"/>
                  </a:cubicBezTo>
                  <a:cubicBezTo>
                    <a:pt x="12477" y="7261"/>
                    <a:pt x="11591" y="7788"/>
                    <a:pt x="10389" y="8119"/>
                  </a:cubicBezTo>
                  <a:cubicBezTo>
                    <a:pt x="9480" y="8369"/>
                    <a:pt x="8403" y="8498"/>
                    <a:pt x="7285" y="8498"/>
                  </a:cubicBezTo>
                  <a:cubicBezTo>
                    <a:pt x="6988" y="8498"/>
                    <a:pt x="6688" y="8489"/>
                    <a:pt x="6387" y="8470"/>
                  </a:cubicBezTo>
                  <a:cubicBezTo>
                    <a:pt x="5483" y="8417"/>
                    <a:pt x="4586" y="8277"/>
                    <a:pt x="3707" y="8048"/>
                  </a:cubicBezTo>
                  <a:cubicBezTo>
                    <a:pt x="4562" y="7443"/>
                    <a:pt x="4615" y="6607"/>
                    <a:pt x="4558" y="6121"/>
                  </a:cubicBezTo>
                  <a:cubicBezTo>
                    <a:pt x="4544" y="5999"/>
                    <a:pt x="4452" y="5943"/>
                    <a:pt x="4359" y="5943"/>
                  </a:cubicBezTo>
                  <a:cubicBezTo>
                    <a:pt x="4248" y="5943"/>
                    <a:pt x="4137" y="6023"/>
                    <a:pt x="4154" y="6170"/>
                  </a:cubicBezTo>
                  <a:cubicBezTo>
                    <a:pt x="4217" y="6698"/>
                    <a:pt x="4094" y="7422"/>
                    <a:pt x="3180" y="7894"/>
                  </a:cubicBezTo>
                  <a:cubicBezTo>
                    <a:pt x="2983" y="7830"/>
                    <a:pt x="2793" y="7760"/>
                    <a:pt x="2614" y="7690"/>
                  </a:cubicBezTo>
                  <a:cubicBezTo>
                    <a:pt x="1812" y="7373"/>
                    <a:pt x="1193" y="6983"/>
                    <a:pt x="782" y="6547"/>
                  </a:cubicBezTo>
                  <a:cubicBezTo>
                    <a:pt x="1035" y="6367"/>
                    <a:pt x="1302" y="6047"/>
                    <a:pt x="1260" y="5583"/>
                  </a:cubicBezTo>
                  <a:cubicBezTo>
                    <a:pt x="1826" y="5488"/>
                    <a:pt x="2280" y="5316"/>
                    <a:pt x="2688" y="5161"/>
                  </a:cubicBezTo>
                  <a:cubicBezTo>
                    <a:pt x="3136" y="4992"/>
                    <a:pt x="3508" y="4851"/>
                    <a:pt x="3910" y="4851"/>
                  </a:cubicBezTo>
                  <a:cubicBezTo>
                    <a:pt x="3925" y="4851"/>
                    <a:pt x="3939" y="4851"/>
                    <a:pt x="3953" y="4852"/>
                  </a:cubicBezTo>
                  <a:cubicBezTo>
                    <a:pt x="3929" y="4936"/>
                    <a:pt x="3918" y="5021"/>
                    <a:pt x="3918" y="5105"/>
                  </a:cubicBezTo>
                  <a:cubicBezTo>
                    <a:pt x="3922" y="5207"/>
                    <a:pt x="3939" y="5309"/>
                    <a:pt x="3971" y="5404"/>
                  </a:cubicBezTo>
                  <a:cubicBezTo>
                    <a:pt x="4002" y="5504"/>
                    <a:pt x="4081" y="5547"/>
                    <a:pt x="4160" y="5547"/>
                  </a:cubicBezTo>
                  <a:cubicBezTo>
                    <a:pt x="4284" y="5547"/>
                    <a:pt x="4411" y="5440"/>
                    <a:pt x="4361" y="5281"/>
                  </a:cubicBezTo>
                  <a:cubicBezTo>
                    <a:pt x="4340" y="5225"/>
                    <a:pt x="4330" y="5165"/>
                    <a:pt x="4326" y="5105"/>
                  </a:cubicBezTo>
                  <a:cubicBezTo>
                    <a:pt x="4326" y="4785"/>
                    <a:pt x="4590" y="4547"/>
                    <a:pt x="4884" y="4547"/>
                  </a:cubicBezTo>
                  <a:cubicBezTo>
                    <a:pt x="4955" y="4547"/>
                    <a:pt x="5028" y="4561"/>
                    <a:pt x="5100" y="4592"/>
                  </a:cubicBezTo>
                  <a:cubicBezTo>
                    <a:pt x="5469" y="4746"/>
                    <a:pt x="5560" y="5225"/>
                    <a:pt x="5276" y="5502"/>
                  </a:cubicBezTo>
                  <a:cubicBezTo>
                    <a:pt x="5126" y="5649"/>
                    <a:pt x="5262" y="5856"/>
                    <a:pt x="5420" y="5856"/>
                  </a:cubicBezTo>
                  <a:cubicBezTo>
                    <a:pt x="5467" y="5856"/>
                    <a:pt x="5516" y="5838"/>
                    <a:pt x="5560" y="5794"/>
                  </a:cubicBezTo>
                  <a:cubicBezTo>
                    <a:pt x="5701" y="5657"/>
                    <a:pt x="5800" y="5478"/>
                    <a:pt x="5835" y="5284"/>
                  </a:cubicBezTo>
                  <a:cubicBezTo>
                    <a:pt x="5944" y="5323"/>
                    <a:pt x="6081" y="5379"/>
                    <a:pt x="6243" y="5450"/>
                  </a:cubicBezTo>
                  <a:cubicBezTo>
                    <a:pt x="6275" y="5464"/>
                    <a:pt x="6305" y="5471"/>
                    <a:pt x="6334" y="5471"/>
                  </a:cubicBezTo>
                  <a:cubicBezTo>
                    <a:pt x="6527" y="5471"/>
                    <a:pt x="6622" y="5175"/>
                    <a:pt x="6408" y="5077"/>
                  </a:cubicBezTo>
                  <a:cubicBezTo>
                    <a:pt x="6137" y="4961"/>
                    <a:pt x="5933" y="4883"/>
                    <a:pt x="5814" y="4841"/>
                  </a:cubicBezTo>
                  <a:cubicBezTo>
                    <a:pt x="5687" y="4395"/>
                    <a:pt x="5288" y="4142"/>
                    <a:pt x="4881" y="4142"/>
                  </a:cubicBezTo>
                  <a:cubicBezTo>
                    <a:pt x="4624" y="4142"/>
                    <a:pt x="4364" y="4244"/>
                    <a:pt x="4168" y="4462"/>
                  </a:cubicBezTo>
                  <a:cubicBezTo>
                    <a:pt x="4077" y="4450"/>
                    <a:pt x="3985" y="4444"/>
                    <a:pt x="3893" y="4444"/>
                  </a:cubicBezTo>
                  <a:cubicBezTo>
                    <a:pt x="3711" y="4444"/>
                    <a:pt x="3530" y="4466"/>
                    <a:pt x="3356" y="4511"/>
                  </a:cubicBezTo>
                  <a:cubicBezTo>
                    <a:pt x="3211" y="4546"/>
                    <a:pt x="3071" y="4588"/>
                    <a:pt x="2934" y="4637"/>
                  </a:cubicBezTo>
                  <a:cubicBezTo>
                    <a:pt x="2800" y="3846"/>
                    <a:pt x="3004" y="3101"/>
                    <a:pt x="3549" y="2425"/>
                  </a:cubicBezTo>
                  <a:cubicBezTo>
                    <a:pt x="3764" y="2158"/>
                    <a:pt x="4017" y="1923"/>
                    <a:pt x="4295" y="1719"/>
                  </a:cubicBezTo>
                  <a:lnTo>
                    <a:pt x="4407" y="2035"/>
                  </a:lnTo>
                  <a:cubicBezTo>
                    <a:pt x="4437" y="2121"/>
                    <a:pt x="4518" y="2171"/>
                    <a:pt x="4600" y="2171"/>
                  </a:cubicBezTo>
                  <a:cubicBezTo>
                    <a:pt x="4652" y="2171"/>
                    <a:pt x="4704" y="2151"/>
                    <a:pt x="4745" y="2109"/>
                  </a:cubicBezTo>
                  <a:cubicBezTo>
                    <a:pt x="5662" y="1174"/>
                    <a:pt x="6760" y="702"/>
                    <a:pt x="7308" y="513"/>
                  </a:cubicBezTo>
                  <a:close/>
                  <a:moveTo>
                    <a:pt x="3890" y="8516"/>
                  </a:moveTo>
                  <a:cubicBezTo>
                    <a:pt x="4179" y="8586"/>
                    <a:pt x="4481" y="8650"/>
                    <a:pt x="4787" y="8699"/>
                  </a:cubicBezTo>
                  <a:lnTo>
                    <a:pt x="4787" y="8871"/>
                  </a:lnTo>
                  <a:lnTo>
                    <a:pt x="4618" y="8896"/>
                  </a:lnTo>
                  <a:cubicBezTo>
                    <a:pt x="4284" y="8934"/>
                    <a:pt x="4066" y="9261"/>
                    <a:pt x="4154" y="9585"/>
                  </a:cubicBezTo>
                  <a:lnTo>
                    <a:pt x="3380" y="9585"/>
                  </a:lnTo>
                  <a:cubicBezTo>
                    <a:pt x="3299" y="9581"/>
                    <a:pt x="3236" y="9518"/>
                    <a:pt x="3240" y="9441"/>
                  </a:cubicBezTo>
                  <a:lnTo>
                    <a:pt x="3236" y="9441"/>
                  </a:lnTo>
                  <a:cubicBezTo>
                    <a:pt x="3236" y="9367"/>
                    <a:pt x="3289" y="9307"/>
                    <a:pt x="3363" y="9297"/>
                  </a:cubicBezTo>
                  <a:lnTo>
                    <a:pt x="3711" y="9254"/>
                  </a:lnTo>
                  <a:cubicBezTo>
                    <a:pt x="3813" y="9240"/>
                    <a:pt x="3890" y="9156"/>
                    <a:pt x="3890" y="9050"/>
                  </a:cubicBezTo>
                  <a:lnTo>
                    <a:pt x="3890" y="8516"/>
                  </a:lnTo>
                  <a:close/>
                  <a:moveTo>
                    <a:pt x="5195" y="8762"/>
                  </a:moveTo>
                  <a:cubicBezTo>
                    <a:pt x="5420" y="8794"/>
                    <a:pt x="5648" y="8822"/>
                    <a:pt x="5877" y="8843"/>
                  </a:cubicBezTo>
                  <a:lnTo>
                    <a:pt x="5877" y="9353"/>
                  </a:lnTo>
                  <a:cubicBezTo>
                    <a:pt x="5877" y="9479"/>
                    <a:pt x="5771" y="9585"/>
                    <a:pt x="5645" y="9585"/>
                  </a:cubicBezTo>
                  <a:lnTo>
                    <a:pt x="4685" y="9585"/>
                  </a:lnTo>
                  <a:cubicBezTo>
                    <a:pt x="4509" y="9581"/>
                    <a:pt x="4491" y="9321"/>
                    <a:pt x="4667" y="9297"/>
                  </a:cubicBezTo>
                  <a:lnTo>
                    <a:pt x="5019" y="9254"/>
                  </a:lnTo>
                  <a:cubicBezTo>
                    <a:pt x="5117" y="9240"/>
                    <a:pt x="5195" y="9156"/>
                    <a:pt x="5195" y="9050"/>
                  </a:cubicBezTo>
                  <a:lnTo>
                    <a:pt x="5195" y="8762"/>
                  </a:lnTo>
                  <a:close/>
                  <a:moveTo>
                    <a:pt x="9576" y="8716"/>
                  </a:moveTo>
                  <a:lnTo>
                    <a:pt x="9576" y="8871"/>
                  </a:lnTo>
                  <a:lnTo>
                    <a:pt x="9407" y="8896"/>
                  </a:lnTo>
                  <a:cubicBezTo>
                    <a:pt x="9073" y="8934"/>
                    <a:pt x="8855" y="9261"/>
                    <a:pt x="8943" y="9585"/>
                  </a:cubicBezTo>
                  <a:lnTo>
                    <a:pt x="8170" y="9585"/>
                  </a:lnTo>
                  <a:cubicBezTo>
                    <a:pt x="8089" y="9581"/>
                    <a:pt x="8029" y="9518"/>
                    <a:pt x="8029" y="9441"/>
                  </a:cubicBezTo>
                  <a:lnTo>
                    <a:pt x="8026" y="9441"/>
                  </a:lnTo>
                  <a:cubicBezTo>
                    <a:pt x="8026" y="9367"/>
                    <a:pt x="8078" y="9307"/>
                    <a:pt x="8152" y="9297"/>
                  </a:cubicBezTo>
                  <a:lnTo>
                    <a:pt x="8500" y="9254"/>
                  </a:lnTo>
                  <a:cubicBezTo>
                    <a:pt x="8602" y="9240"/>
                    <a:pt x="8680" y="9156"/>
                    <a:pt x="8680" y="9050"/>
                  </a:cubicBezTo>
                  <a:lnTo>
                    <a:pt x="8680" y="8836"/>
                  </a:lnTo>
                  <a:cubicBezTo>
                    <a:pt x="8986" y="8808"/>
                    <a:pt x="9288" y="8766"/>
                    <a:pt x="9576" y="8716"/>
                  </a:cubicBezTo>
                  <a:close/>
                  <a:moveTo>
                    <a:pt x="10884" y="8396"/>
                  </a:moveTo>
                  <a:lnTo>
                    <a:pt x="10884" y="9353"/>
                  </a:lnTo>
                  <a:cubicBezTo>
                    <a:pt x="10881" y="9479"/>
                    <a:pt x="10779" y="9585"/>
                    <a:pt x="10652" y="9585"/>
                  </a:cubicBezTo>
                  <a:lnTo>
                    <a:pt x="9474" y="9585"/>
                  </a:lnTo>
                  <a:cubicBezTo>
                    <a:pt x="9295" y="9581"/>
                    <a:pt x="9281" y="9321"/>
                    <a:pt x="9457" y="9297"/>
                  </a:cubicBezTo>
                  <a:lnTo>
                    <a:pt x="9805" y="9254"/>
                  </a:lnTo>
                  <a:cubicBezTo>
                    <a:pt x="9907" y="9240"/>
                    <a:pt x="9984" y="9156"/>
                    <a:pt x="9984" y="9050"/>
                  </a:cubicBezTo>
                  <a:lnTo>
                    <a:pt x="9984" y="8639"/>
                  </a:lnTo>
                  <a:cubicBezTo>
                    <a:pt x="10160" y="8600"/>
                    <a:pt x="10329" y="8558"/>
                    <a:pt x="10491" y="8512"/>
                  </a:cubicBezTo>
                  <a:cubicBezTo>
                    <a:pt x="10628" y="8477"/>
                    <a:pt x="10758" y="8439"/>
                    <a:pt x="10884" y="8396"/>
                  </a:cubicBezTo>
                  <a:close/>
                  <a:moveTo>
                    <a:pt x="7608" y="1"/>
                  </a:moveTo>
                  <a:cubicBezTo>
                    <a:pt x="7593" y="1"/>
                    <a:pt x="7577" y="2"/>
                    <a:pt x="7561" y="6"/>
                  </a:cubicBezTo>
                  <a:cubicBezTo>
                    <a:pt x="7495" y="24"/>
                    <a:pt x="5993" y="393"/>
                    <a:pt x="4681" y="1599"/>
                  </a:cubicBezTo>
                  <a:lnTo>
                    <a:pt x="4586" y="1335"/>
                  </a:lnTo>
                  <a:cubicBezTo>
                    <a:pt x="4556" y="1251"/>
                    <a:pt x="4477" y="1199"/>
                    <a:pt x="4394" y="1199"/>
                  </a:cubicBezTo>
                  <a:cubicBezTo>
                    <a:pt x="4361" y="1199"/>
                    <a:pt x="4326" y="1208"/>
                    <a:pt x="4295" y="1226"/>
                  </a:cubicBezTo>
                  <a:cubicBezTo>
                    <a:pt x="3894" y="1476"/>
                    <a:pt x="3535" y="1793"/>
                    <a:pt x="3236" y="2158"/>
                  </a:cubicBezTo>
                  <a:cubicBezTo>
                    <a:pt x="2603" y="2942"/>
                    <a:pt x="2368" y="3846"/>
                    <a:pt x="2543" y="4781"/>
                  </a:cubicBezTo>
                  <a:cubicBezTo>
                    <a:pt x="2072" y="4961"/>
                    <a:pt x="1534" y="5161"/>
                    <a:pt x="838" y="5228"/>
                  </a:cubicBezTo>
                  <a:cubicBezTo>
                    <a:pt x="412" y="5267"/>
                    <a:pt x="205" y="5499"/>
                    <a:pt x="106" y="5685"/>
                  </a:cubicBezTo>
                  <a:cubicBezTo>
                    <a:pt x="43" y="5808"/>
                    <a:pt x="8" y="5942"/>
                    <a:pt x="1" y="6083"/>
                  </a:cubicBezTo>
                  <a:cubicBezTo>
                    <a:pt x="1" y="6114"/>
                    <a:pt x="8" y="6146"/>
                    <a:pt x="22" y="6174"/>
                  </a:cubicBezTo>
                  <a:cubicBezTo>
                    <a:pt x="402" y="6927"/>
                    <a:pt x="1246" y="7584"/>
                    <a:pt x="2462" y="8066"/>
                  </a:cubicBezTo>
                  <a:cubicBezTo>
                    <a:pt x="2797" y="8199"/>
                    <a:pt x="3138" y="8312"/>
                    <a:pt x="3486" y="8407"/>
                  </a:cubicBezTo>
                  <a:lnTo>
                    <a:pt x="3486" y="8868"/>
                  </a:lnTo>
                  <a:lnTo>
                    <a:pt x="3313" y="8892"/>
                  </a:lnTo>
                  <a:cubicBezTo>
                    <a:pt x="3018" y="8917"/>
                    <a:pt x="2797" y="9177"/>
                    <a:pt x="2814" y="9472"/>
                  </a:cubicBezTo>
                  <a:cubicBezTo>
                    <a:pt x="2835" y="9765"/>
                    <a:pt x="3074" y="9990"/>
                    <a:pt x="3364" y="9990"/>
                  </a:cubicBezTo>
                  <a:cubicBezTo>
                    <a:pt x="3371" y="9990"/>
                    <a:pt x="3377" y="9990"/>
                    <a:pt x="3384" y="9989"/>
                  </a:cubicBezTo>
                  <a:lnTo>
                    <a:pt x="5648" y="9989"/>
                  </a:lnTo>
                  <a:cubicBezTo>
                    <a:pt x="6000" y="9989"/>
                    <a:pt x="6285" y="9705"/>
                    <a:pt x="6288" y="9349"/>
                  </a:cubicBezTo>
                  <a:lnTo>
                    <a:pt x="6288" y="8875"/>
                  </a:lnTo>
                  <a:lnTo>
                    <a:pt x="6362" y="8878"/>
                  </a:lnTo>
                  <a:cubicBezTo>
                    <a:pt x="6668" y="8899"/>
                    <a:pt x="6971" y="8906"/>
                    <a:pt x="7273" y="8906"/>
                  </a:cubicBezTo>
                  <a:cubicBezTo>
                    <a:pt x="7611" y="8906"/>
                    <a:pt x="7945" y="8896"/>
                    <a:pt x="8275" y="8871"/>
                  </a:cubicBezTo>
                  <a:lnTo>
                    <a:pt x="8275" y="8871"/>
                  </a:lnTo>
                  <a:lnTo>
                    <a:pt x="8103" y="8892"/>
                  </a:lnTo>
                  <a:cubicBezTo>
                    <a:pt x="7807" y="8920"/>
                    <a:pt x="7586" y="9181"/>
                    <a:pt x="7604" y="9476"/>
                  </a:cubicBezTo>
                  <a:cubicBezTo>
                    <a:pt x="7624" y="9767"/>
                    <a:pt x="7867" y="9993"/>
                    <a:pt x="8160" y="9993"/>
                  </a:cubicBezTo>
                  <a:cubicBezTo>
                    <a:pt x="8164" y="9993"/>
                    <a:pt x="8169" y="9993"/>
                    <a:pt x="8173" y="9993"/>
                  </a:cubicBezTo>
                  <a:lnTo>
                    <a:pt x="10656" y="9993"/>
                  </a:lnTo>
                  <a:cubicBezTo>
                    <a:pt x="11007" y="9993"/>
                    <a:pt x="11292" y="9705"/>
                    <a:pt x="11296" y="9353"/>
                  </a:cubicBezTo>
                  <a:lnTo>
                    <a:pt x="11296" y="8249"/>
                  </a:lnTo>
                  <a:cubicBezTo>
                    <a:pt x="12207" y="7890"/>
                    <a:pt x="12896" y="7398"/>
                    <a:pt x="13314" y="6796"/>
                  </a:cubicBezTo>
                  <a:cubicBezTo>
                    <a:pt x="13402" y="6853"/>
                    <a:pt x="13490" y="6916"/>
                    <a:pt x="13571" y="6983"/>
                  </a:cubicBezTo>
                  <a:cubicBezTo>
                    <a:pt x="13611" y="7018"/>
                    <a:pt x="13658" y="7034"/>
                    <a:pt x="13704" y="7034"/>
                  </a:cubicBezTo>
                  <a:cubicBezTo>
                    <a:pt x="13810" y="7034"/>
                    <a:pt x="13909" y="6951"/>
                    <a:pt x="13909" y="6828"/>
                  </a:cubicBezTo>
                  <a:cubicBezTo>
                    <a:pt x="13905" y="6782"/>
                    <a:pt x="13898" y="5710"/>
                    <a:pt x="13314" y="4803"/>
                  </a:cubicBezTo>
                  <a:lnTo>
                    <a:pt x="13845" y="4272"/>
                  </a:lnTo>
                  <a:cubicBezTo>
                    <a:pt x="13933" y="4184"/>
                    <a:pt x="13923" y="4043"/>
                    <a:pt x="13828" y="3966"/>
                  </a:cubicBezTo>
                  <a:cubicBezTo>
                    <a:pt x="13789" y="3934"/>
                    <a:pt x="12980" y="3301"/>
                    <a:pt x="12140" y="2967"/>
                  </a:cubicBezTo>
                  <a:lnTo>
                    <a:pt x="12558" y="2707"/>
                  </a:lnTo>
                  <a:cubicBezTo>
                    <a:pt x="12692" y="2626"/>
                    <a:pt x="12688" y="2433"/>
                    <a:pt x="12551" y="2355"/>
                  </a:cubicBezTo>
                  <a:cubicBezTo>
                    <a:pt x="12509" y="2331"/>
                    <a:pt x="11538" y="1785"/>
                    <a:pt x="10107" y="1641"/>
                  </a:cubicBezTo>
                  <a:lnTo>
                    <a:pt x="10494" y="1279"/>
                  </a:lnTo>
                  <a:cubicBezTo>
                    <a:pt x="10603" y="1177"/>
                    <a:pt x="10568" y="994"/>
                    <a:pt x="10431" y="942"/>
                  </a:cubicBezTo>
                  <a:cubicBezTo>
                    <a:pt x="10390" y="925"/>
                    <a:pt x="9779" y="696"/>
                    <a:pt x="8923" y="696"/>
                  </a:cubicBezTo>
                  <a:cubicBezTo>
                    <a:pt x="8531" y="696"/>
                    <a:pt x="8088" y="744"/>
                    <a:pt x="7625" y="882"/>
                  </a:cubicBezTo>
                  <a:lnTo>
                    <a:pt x="7804" y="263"/>
                  </a:lnTo>
                  <a:cubicBezTo>
                    <a:pt x="7842" y="128"/>
                    <a:pt x="7739" y="1"/>
                    <a:pt x="7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3" name="Google Shape;25403;p77"/>
            <p:cNvSpPr/>
            <p:nvPr/>
          </p:nvSpPr>
          <p:spPr>
            <a:xfrm>
              <a:off x="6462363" y="1592161"/>
              <a:ext cx="46501" cy="41127"/>
            </a:xfrm>
            <a:custGeom>
              <a:rect b="b" l="l" r="r" t="t"/>
              <a:pathLst>
                <a:path extrusionOk="0" h="1569" w="1774">
                  <a:moveTo>
                    <a:pt x="1479" y="0"/>
                  </a:moveTo>
                  <a:cubicBezTo>
                    <a:pt x="1442" y="0"/>
                    <a:pt x="1402" y="11"/>
                    <a:pt x="1363" y="38"/>
                  </a:cubicBezTo>
                  <a:cubicBezTo>
                    <a:pt x="804" y="411"/>
                    <a:pt x="378" y="896"/>
                    <a:pt x="118" y="1237"/>
                  </a:cubicBezTo>
                  <a:cubicBezTo>
                    <a:pt x="1" y="1395"/>
                    <a:pt x="140" y="1568"/>
                    <a:pt x="288" y="1568"/>
                  </a:cubicBezTo>
                  <a:cubicBezTo>
                    <a:pt x="344" y="1568"/>
                    <a:pt x="401" y="1543"/>
                    <a:pt x="445" y="1483"/>
                  </a:cubicBezTo>
                  <a:cubicBezTo>
                    <a:pt x="684" y="1167"/>
                    <a:pt x="1074" y="717"/>
                    <a:pt x="1588" y="376"/>
                  </a:cubicBezTo>
                  <a:cubicBezTo>
                    <a:pt x="1773" y="251"/>
                    <a:pt x="1653" y="0"/>
                    <a:pt x="1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4" name="Google Shape;25404;p77"/>
            <p:cNvSpPr/>
            <p:nvPr/>
          </p:nvSpPr>
          <p:spPr>
            <a:xfrm>
              <a:off x="6519689" y="1595988"/>
              <a:ext cx="45059" cy="24666"/>
            </a:xfrm>
            <a:custGeom>
              <a:rect b="b" l="l" r="r" t="t"/>
              <a:pathLst>
                <a:path extrusionOk="0" h="941" w="1719">
                  <a:moveTo>
                    <a:pt x="1494" y="0"/>
                  </a:moveTo>
                  <a:cubicBezTo>
                    <a:pt x="1475" y="0"/>
                    <a:pt x="1456" y="3"/>
                    <a:pt x="1437" y="8"/>
                  </a:cubicBezTo>
                  <a:cubicBezTo>
                    <a:pt x="990" y="114"/>
                    <a:pt x="565" y="304"/>
                    <a:pt x="185" y="564"/>
                  </a:cubicBezTo>
                  <a:cubicBezTo>
                    <a:pt x="0" y="691"/>
                    <a:pt x="124" y="941"/>
                    <a:pt x="298" y="941"/>
                  </a:cubicBezTo>
                  <a:cubicBezTo>
                    <a:pt x="336" y="941"/>
                    <a:pt x="377" y="929"/>
                    <a:pt x="417" y="901"/>
                  </a:cubicBezTo>
                  <a:cubicBezTo>
                    <a:pt x="755" y="666"/>
                    <a:pt x="1131" y="500"/>
                    <a:pt x="1532" y="406"/>
                  </a:cubicBezTo>
                  <a:cubicBezTo>
                    <a:pt x="1644" y="381"/>
                    <a:pt x="1718" y="268"/>
                    <a:pt x="1690" y="156"/>
                  </a:cubicBezTo>
                  <a:cubicBezTo>
                    <a:pt x="1670" y="62"/>
                    <a:pt x="1586" y="0"/>
                    <a:pt x="14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5" name="Google Shape;25405;p77"/>
            <p:cNvSpPr/>
            <p:nvPr/>
          </p:nvSpPr>
          <p:spPr>
            <a:xfrm>
              <a:off x="6575496" y="1619920"/>
              <a:ext cx="41966" cy="11874"/>
            </a:xfrm>
            <a:custGeom>
              <a:rect b="b" l="l" r="r" t="t"/>
              <a:pathLst>
                <a:path extrusionOk="0" h="453" w="1601">
                  <a:moveTo>
                    <a:pt x="979" y="1"/>
                  </a:moveTo>
                  <a:cubicBezTo>
                    <a:pt x="737" y="1"/>
                    <a:pt x="497" y="16"/>
                    <a:pt x="257" y="45"/>
                  </a:cubicBezTo>
                  <a:cubicBezTo>
                    <a:pt x="1" y="76"/>
                    <a:pt x="22" y="453"/>
                    <a:pt x="282" y="453"/>
                  </a:cubicBezTo>
                  <a:lnTo>
                    <a:pt x="307" y="453"/>
                  </a:lnTo>
                  <a:cubicBezTo>
                    <a:pt x="533" y="425"/>
                    <a:pt x="762" y="411"/>
                    <a:pt x="991" y="411"/>
                  </a:cubicBezTo>
                  <a:cubicBezTo>
                    <a:pt x="1117" y="411"/>
                    <a:pt x="1243" y="416"/>
                    <a:pt x="1369" y="424"/>
                  </a:cubicBezTo>
                  <a:cubicBezTo>
                    <a:pt x="1373" y="425"/>
                    <a:pt x="1377" y="425"/>
                    <a:pt x="1382" y="425"/>
                  </a:cubicBezTo>
                  <a:cubicBezTo>
                    <a:pt x="1489" y="425"/>
                    <a:pt x="1580" y="343"/>
                    <a:pt x="1590" y="238"/>
                  </a:cubicBezTo>
                  <a:cubicBezTo>
                    <a:pt x="1601" y="125"/>
                    <a:pt x="1516" y="27"/>
                    <a:pt x="1404" y="16"/>
                  </a:cubicBezTo>
                  <a:cubicBezTo>
                    <a:pt x="1262" y="6"/>
                    <a:pt x="1120" y="1"/>
                    <a:pt x="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6" name="Google Shape;25406;p77"/>
            <p:cNvSpPr/>
            <p:nvPr/>
          </p:nvSpPr>
          <p:spPr>
            <a:xfrm>
              <a:off x="6631826" y="1654520"/>
              <a:ext cx="29751" cy="17956"/>
            </a:xfrm>
            <a:custGeom>
              <a:rect b="b" l="l" r="r" t="t"/>
              <a:pathLst>
                <a:path extrusionOk="0" h="685" w="1135">
                  <a:moveTo>
                    <a:pt x="293" y="0"/>
                  </a:moveTo>
                  <a:cubicBezTo>
                    <a:pt x="89" y="0"/>
                    <a:pt x="0" y="310"/>
                    <a:pt x="229" y="395"/>
                  </a:cubicBezTo>
                  <a:cubicBezTo>
                    <a:pt x="401" y="462"/>
                    <a:pt x="566" y="543"/>
                    <a:pt x="721" y="645"/>
                  </a:cubicBezTo>
                  <a:cubicBezTo>
                    <a:pt x="761" y="673"/>
                    <a:pt x="801" y="685"/>
                    <a:pt x="839" y="685"/>
                  </a:cubicBezTo>
                  <a:cubicBezTo>
                    <a:pt x="1012" y="685"/>
                    <a:pt x="1135" y="437"/>
                    <a:pt x="953" y="311"/>
                  </a:cubicBezTo>
                  <a:cubicBezTo>
                    <a:pt x="770" y="191"/>
                    <a:pt x="577" y="92"/>
                    <a:pt x="373" y="15"/>
                  </a:cubicBezTo>
                  <a:cubicBezTo>
                    <a:pt x="345" y="5"/>
                    <a:pt x="318"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07" name="Google Shape;25407;p77"/>
          <p:cNvGrpSpPr/>
          <p:nvPr/>
        </p:nvGrpSpPr>
        <p:grpSpPr>
          <a:xfrm>
            <a:off x="3596131" y="1508648"/>
            <a:ext cx="367630" cy="347289"/>
            <a:chOff x="3596131" y="1508648"/>
            <a:chExt cx="367630" cy="347289"/>
          </a:xfrm>
        </p:grpSpPr>
        <p:sp>
          <p:nvSpPr>
            <p:cNvPr id="25408" name="Google Shape;25408;p77"/>
            <p:cNvSpPr/>
            <p:nvPr/>
          </p:nvSpPr>
          <p:spPr>
            <a:xfrm>
              <a:off x="3741112" y="1521439"/>
              <a:ext cx="215257" cy="203645"/>
            </a:xfrm>
            <a:custGeom>
              <a:rect b="b" l="l" r="r" t="t"/>
              <a:pathLst>
                <a:path extrusionOk="0" h="7769" w="8212">
                  <a:moveTo>
                    <a:pt x="2423" y="1"/>
                  </a:moveTo>
                  <a:cubicBezTo>
                    <a:pt x="1696" y="1"/>
                    <a:pt x="942" y="150"/>
                    <a:pt x="166" y="479"/>
                  </a:cubicBezTo>
                  <a:cubicBezTo>
                    <a:pt x="47" y="535"/>
                    <a:pt x="1" y="683"/>
                    <a:pt x="71" y="795"/>
                  </a:cubicBezTo>
                  <a:lnTo>
                    <a:pt x="1024" y="2325"/>
                  </a:lnTo>
                  <a:lnTo>
                    <a:pt x="8212" y="7768"/>
                  </a:lnTo>
                  <a:lnTo>
                    <a:pt x="8212" y="3643"/>
                  </a:lnTo>
                  <a:cubicBezTo>
                    <a:pt x="8212" y="3492"/>
                    <a:pt x="8159" y="3348"/>
                    <a:pt x="8068" y="3232"/>
                  </a:cubicBezTo>
                  <a:cubicBezTo>
                    <a:pt x="6539" y="1342"/>
                    <a:pt x="4602" y="1"/>
                    <a:pt x="2423"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9" name="Google Shape;25409;p77"/>
            <p:cNvSpPr/>
            <p:nvPr/>
          </p:nvSpPr>
          <p:spPr>
            <a:xfrm>
              <a:off x="3741112" y="1521466"/>
              <a:ext cx="132504" cy="120918"/>
            </a:xfrm>
            <a:custGeom>
              <a:rect b="b" l="l" r="r" t="t"/>
              <a:pathLst>
                <a:path extrusionOk="0" h="4613" w="5055">
                  <a:moveTo>
                    <a:pt x="2420" y="0"/>
                  </a:moveTo>
                  <a:cubicBezTo>
                    <a:pt x="1694" y="0"/>
                    <a:pt x="941" y="150"/>
                    <a:pt x="166" y="478"/>
                  </a:cubicBezTo>
                  <a:cubicBezTo>
                    <a:pt x="47" y="534"/>
                    <a:pt x="1" y="682"/>
                    <a:pt x="71" y="794"/>
                  </a:cubicBezTo>
                  <a:lnTo>
                    <a:pt x="1024" y="2324"/>
                  </a:lnTo>
                  <a:lnTo>
                    <a:pt x="4048" y="4613"/>
                  </a:lnTo>
                  <a:cubicBezTo>
                    <a:pt x="4664" y="4493"/>
                    <a:pt x="5054" y="4180"/>
                    <a:pt x="4998" y="3558"/>
                  </a:cubicBezTo>
                  <a:cubicBezTo>
                    <a:pt x="4857" y="1888"/>
                    <a:pt x="4259" y="773"/>
                    <a:pt x="3869" y="200"/>
                  </a:cubicBezTo>
                  <a:cubicBezTo>
                    <a:pt x="3399" y="70"/>
                    <a:pt x="2916" y="0"/>
                    <a:pt x="242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0" name="Google Shape;25410;p77"/>
            <p:cNvSpPr/>
            <p:nvPr/>
          </p:nvSpPr>
          <p:spPr>
            <a:xfrm>
              <a:off x="3601766" y="1562908"/>
              <a:ext cx="354524" cy="287630"/>
            </a:xfrm>
            <a:custGeom>
              <a:rect b="b" l="l" r="r" t="t"/>
              <a:pathLst>
                <a:path extrusionOk="0" h="10973" w="13525">
                  <a:moveTo>
                    <a:pt x="7987" y="0"/>
                  </a:moveTo>
                  <a:cubicBezTo>
                    <a:pt x="7448" y="0"/>
                    <a:pt x="6543" y="155"/>
                    <a:pt x="5472" y="957"/>
                  </a:cubicBezTo>
                  <a:cubicBezTo>
                    <a:pt x="4494" y="1689"/>
                    <a:pt x="1023" y="4766"/>
                    <a:pt x="172" y="5529"/>
                  </a:cubicBezTo>
                  <a:cubicBezTo>
                    <a:pt x="49" y="5638"/>
                    <a:pt x="0" y="5806"/>
                    <a:pt x="42" y="5965"/>
                  </a:cubicBezTo>
                  <a:cubicBezTo>
                    <a:pt x="176" y="6471"/>
                    <a:pt x="601" y="7589"/>
                    <a:pt x="1407" y="7670"/>
                  </a:cubicBezTo>
                  <a:cubicBezTo>
                    <a:pt x="1412" y="7671"/>
                    <a:pt x="1418" y="7671"/>
                    <a:pt x="1424" y="7671"/>
                  </a:cubicBezTo>
                  <a:cubicBezTo>
                    <a:pt x="1503" y="7671"/>
                    <a:pt x="1622" y="7630"/>
                    <a:pt x="1765" y="7565"/>
                  </a:cubicBezTo>
                  <a:lnTo>
                    <a:pt x="2511" y="8071"/>
                  </a:lnTo>
                  <a:cubicBezTo>
                    <a:pt x="2587" y="8122"/>
                    <a:pt x="2676" y="8149"/>
                    <a:pt x="2766" y="8149"/>
                  </a:cubicBezTo>
                  <a:cubicBezTo>
                    <a:pt x="2813" y="8149"/>
                    <a:pt x="2859" y="8142"/>
                    <a:pt x="2905" y="8127"/>
                  </a:cubicBezTo>
                  <a:cubicBezTo>
                    <a:pt x="3829" y="7804"/>
                    <a:pt x="6337" y="6791"/>
                    <a:pt x="8032" y="6154"/>
                  </a:cubicBezTo>
                  <a:cubicBezTo>
                    <a:pt x="8541" y="7283"/>
                    <a:pt x="9445" y="9330"/>
                    <a:pt x="10040" y="10972"/>
                  </a:cubicBezTo>
                  <a:cubicBezTo>
                    <a:pt x="10040" y="10972"/>
                    <a:pt x="11959" y="10395"/>
                    <a:pt x="13275" y="9063"/>
                  </a:cubicBezTo>
                  <a:cubicBezTo>
                    <a:pt x="13433" y="8901"/>
                    <a:pt x="13524" y="8683"/>
                    <a:pt x="13524" y="8454"/>
                  </a:cubicBezTo>
                  <a:lnTo>
                    <a:pt x="13524" y="5275"/>
                  </a:lnTo>
                  <a:cubicBezTo>
                    <a:pt x="13524" y="5008"/>
                    <a:pt x="13450" y="4744"/>
                    <a:pt x="13317" y="4516"/>
                  </a:cubicBezTo>
                  <a:cubicBezTo>
                    <a:pt x="10985" y="500"/>
                    <a:pt x="8517" y="61"/>
                    <a:pt x="8517" y="61"/>
                  </a:cubicBezTo>
                  <a:cubicBezTo>
                    <a:pt x="8517" y="61"/>
                    <a:pt x="8324" y="0"/>
                    <a:pt x="798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1" name="Google Shape;25411;p77"/>
            <p:cNvSpPr/>
            <p:nvPr/>
          </p:nvSpPr>
          <p:spPr>
            <a:xfrm>
              <a:off x="3601766" y="1671768"/>
              <a:ext cx="138454" cy="104798"/>
            </a:xfrm>
            <a:custGeom>
              <a:rect b="b" l="l" r="r" t="t"/>
              <a:pathLst>
                <a:path extrusionOk="0" h="3998" w="5282">
                  <a:moveTo>
                    <a:pt x="1727" y="1"/>
                  </a:moveTo>
                  <a:cubicBezTo>
                    <a:pt x="1041" y="602"/>
                    <a:pt x="461" y="1122"/>
                    <a:pt x="172" y="1379"/>
                  </a:cubicBezTo>
                  <a:cubicBezTo>
                    <a:pt x="49" y="1488"/>
                    <a:pt x="0" y="1657"/>
                    <a:pt x="42" y="1812"/>
                  </a:cubicBezTo>
                  <a:cubicBezTo>
                    <a:pt x="176" y="2321"/>
                    <a:pt x="601" y="3440"/>
                    <a:pt x="1410" y="3521"/>
                  </a:cubicBezTo>
                  <a:cubicBezTo>
                    <a:pt x="1415" y="3521"/>
                    <a:pt x="1421" y="3521"/>
                    <a:pt x="1427" y="3521"/>
                  </a:cubicBezTo>
                  <a:cubicBezTo>
                    <a:pt x="1502" y="3521"/>
                    <a:pt x="1622" y="3480"/>
                    <a:pt x="1765" y="3412"/>
                  </a:cubicBezTo>
                  <a:lnTo>
                    <a:pt x="2511" y="3918"/>
                  </a:lnTo>
                  <a:cubicBezTo>
                    <a:pt x="2586" y="3971"/>
                    <a:pt x="2674" y="3998"/>
                    <a:pt x="2763" y="3998"/>
                  </a:cubicBezTo>
                  <a:cubicBezTo>
                    <a:pt x="2810" y="3998"/>
                    <a:pt x="2858" y="3990"/>
                    <a:pt x="2905" y="3974"/>
                  </a:cubicBezTo>
                  <a:cubicBezTo>
                    <a:pt x="3383" y="3809"/>
                    <a:pt x="4287" y="3457"/>
                    <a:pt x="5282" y="3067"/>
                  </a:cubicBezTo>
                  <a:cubicBezTo>
                    <a:pt x="5236" y="2758"/>
                    <a:pt x="4934" y="1745"/>
                    <a:pt x="3028" y="1210"/>
                  </a:cubicBezTo>
                  <a:cubicBezTo>
                    <a:pt x="2050" y="936"/>
                    <a:pt x="1779" y="198"/>
                    <a:pt x="1727"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2" name="Google Shape;25412;p77"/>
            <p:cNvSpPr/>
            <p:nvPr/>
          </p:nvSpPr>
          <p:spPr>
            <a:xfrm>
              <a:off x="3782318" y="1514886"/>
              <a:ext cx="42884" cy="67497"/>
            </a:xfrm>
            <a:custGeom>
              <a:rect b="b" l="l" r="r" t="t"/>
              <a:pathLst>
                <a:path extrusionOk="0" h="2575" w="1636">
                  <a:moveTo>
                    <a:pt x="426" y="1"/>
                  </a:moveTo>
                  <a:cubicBezTo>
                    <a:pt x="360" y="1"/>
                    <a:pt x="297" y="43"/>
                    <a:pt x="279" y="110"/>
                  </a:cubicBezTo>
                  <a:cubicBezTo>
                    <a:pt x="1" y="1087"/>
                    <a:pt x="184" y="2037"/>
                    <a:pt x="279" y="2409"/>
                  </a:cubicBezTo>
                  <a:cubicBezTo>
                    <a:pt x="303" y="2504"/>
                    <a:pt x="391" y="2571"/>
                    <a:pt x="490" y="2575"/>
                  </a:cubicBezTo>
                  <a:lnTo>
                    <a:pt x="1411" y="2575"/>
                  </a:lnTo>
                  <a:cubicBezTo>
                    <a:pt x="1534" y="2575"/>
                    <a:pt x="1636" y="2469"/>
                    <a:pt x="1629" y="2343"/>
                  </a:cubicBezTo>
                  <a:cubicBezTo>
                    <a:pt x="1569" y="658"/>
                    <a:pt x="824" y="155"/>
                    <a:pt x="490" y="15"/>
                  </a:cubicBezTo>
                  <a:cubicBezTo>
                    <a:pt x="469" y="5"/>
                    <a:pt x="447" y="1"/>
                    <a:pt x="426"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3" name="Google Shape;25413;p77"/>
            <p:cNvSpPr/>
            <p:nvPr/>
          </p:nvSpPr>
          <p:spPr>
            <a:xfrm>
              <a:off x="3668032" y="1641729"/>
              <a:ext cx="132950" cy="98638"/>
            </a:xfrm>
            <a:custGeom>
              <a:rect b="b" l="l" r="r" t="t"/>
              <a:pathLst>
                <a:path extrusionOk="0" h="3763" w="5072">
                  <a:moveTo>
                    <a:pt x="507" y="0"/>
                  </a:moveTo>
                  <a:cubicBezTo>
                    <a:pt x="338" y="148"/>
                    <a:pt x="169" y="296"/>
                    <a:pt x="0" y="443"/>
                  </a:cubicBezTo>
                  <a:cubicBezTo>
                    <a:pt x="458" y="1495"/>
                    <a:pt x="1593" y="1762"/>
                    <a:pt x="1762" y="1797"/>
                  </a:cubicBezTo>
                  <a:cubicBezTo>
                    <a:pt x="3584" y="2188"/>
                    <a:pt x="3868" y="3387"/>
                    <a:pt x="3914" y="3763"/>
                  </a:cubicBezTo>
                  <a:cubicBezTo>
                    <a:pt x="4312" y="3608"/>
                    <a:pt x="4705" y="3457"/>
                    <a:pt x="5071" y="3316"/>
                  </a:cubicBezTo>
                  <a:cubicBezTo>
                    <a:pt x="5029" y="2381"/>
                    <a:pt x="4442" y="1291"/>
                    <a:pt x="2687" y="1073"/>
                  </a:cubicBezTo>
                  <a:cubicBezTo>
                    <a:pt x="1055" y="872"/>
                    <a:pt x="605" y="190"/>
                    <a:pt x="5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4" name="Google Shape;25414;p77"/>
            <p:cNvSpPr/>
            <p:nvPr/>
          </p:nvSpPr>
          <p:spPr>
            <a:xfrm>
              <a:off x="3750811" y="1613707"/>
              <a:ext cx="34312" cy="40026"/>
            </a:xfrm>
            <a:custGeom>
              <a:rect b="b" l="l" r="r" t="t"/>
              <a:pathLst>
                <a:path extrusionOk="0" h="1527" w="1309">
                  <a:moveTo>
                    <a:pt x="654" y="0"/>
                  </a:moveTo>
                  <a:cubicBezTo>
                    <a:pt x="296" y="0"/>
                    <a:pt x="0" y="292"/>
                    <a:pt x="0" y="651"/>
                  </a:cubicBezTo>
                  <a:lnTo>
                    <a:pt x="0" y="872"/>
                  </a:lnTo>
                  <a:cubicBezTo>
                    <a:pt x="0" y="1231"/>
                    <a:pt x="296" y="1526"/>
                    <a:pt x="654" y="1526"/>
                  </a:cubicBezTo>
                  <a:cubicBezTo>
                    <a:pt x="1016" y="1526"/>
                    <a:pt x="1308" y="1231"/>
                    <a:pt x="1308" y="872"/>
                  </a:cubicBezTo>
                  <a:lnTo>
                    <a:pt x="1308" y="651"/>
                  </a:lnTo>
                  <a:cubicBezTo>
                    <a:pt x="1308" y="292"/>
                    <a:pt x="1016"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5" name="Google Shape;25415;p77"/>
            <p:cNvSpPr/>
            <p:nvPr/>
          </p:nvSpPr>
          <p:spPr>
            <a:xfrm>
              <a:off x="3767954" y="1613707"/>
              <a:ext cx="17169" cy="28598"/>
            </a:xfrm>
            <a:custGeom>
              <a:rect b="b" l="l" r="r" t="t"/>
              <a:pathLst>
                <a:path extrusionOk="0" h="1091" w="655">
                  <a:moveTo>
                    <a:pt x="0" y="0"/>
                  </a:moveTo>
                  <a:lnTo>
                    <a:pt x="0" y="763"/>
                  </a:lnTo>
                  <a:cubicBezTo>
                    <a:pt x="0" y="943"/>
                    <a:pt x="148" y="1090"/>
                    <a:pt x="327" y="1090"/>
                  </a:cubicBezTo>
                  <a:cubicBezTo>
                    <a:pt x="507" y="1090"/>
                    <a:pt x="654" y="943"/>
                    <a:pt x="654" y="763"/>
                  </a:cubicBezTo>
                  <a:lnTo>
                    <a:pt x="654" y="654"/>
                  </a:lnTo>
                  <a:cubicBezTo>
                    <a:pt x="654" y="292"/>
                    <a:pt x="362"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6" name="Google Shape;25416;p77"/>
            <p:cNvSpPr/>
            <p:nvPr/>
          </p:nvSpPr>
          <p:spPr>
            <a:xfrm>
              <a:off x="3762239" y="1619422"/>
              <a:ext cx="11455" cy="11455"/>
            </a:xfrm>
            <a:custGeom>
              <a:rect b="b" l="l" r="r" t="t"/>
              <a:pathLst>
                <a:path extrusionOk="0" h="437" w="437">
                  <a:moveTo>
                    <a:pt x="218" y="0"/>
                  </a:moveTo>
                  <a:cubicBezTo>
                    <a:pt x="99" y="0"/>
                    <a:pt x="0" y="99"/>
                    <a:pt x="0" y="218"/>
                  </a:cubicBezTo>
                  <a:cubicBezTo>
                    <a:pt x="0" y="338"/>
                    <a:pt x="99" y="436"/>
                    <a:pt x="218" y="436"/>
                  </a:cubicBezTo>
                  <a:cubicBezTo>
                    <a:pt x="338" y="436"/>
                    <a:pt x="436" y="338"/>
                    <a:pt x="436" y="218"/>
                  </a:cubicBezTo>
                  <a:cubicBezTo>
                    <a:pt x="436" y="99"/>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7" name="Google Shape;25417;p77"/>
            <p:cNvSpPr/>
            <p:nvPr/>
          </p:nvSpPr>
          <p:spPr>
            <a:xfrm>
              <a:off x="3799566" y="1639605"/>
              <a:ext cx="30800" cy="89621"/>
            </a:xfrm>
            <a:custGeom>
              <a:rect b="b" l="l" r="r" t="t"/>
              <a:pathLst>
                <a:path extrusionOk="0" h="3419" w="1175">
                  <a:moveTo>
                    <a:pt x="493" y="0"/>
                  </a:moveTo>
                  <a:cubicBezTo>
                    <a:pt x="493" y="4"/>
                    <a:pt x="834" y="2388"/>
                    <a:pt x="0" y="3418"/>
                  </a:cubicBezTo>
                  <a:cubicBezTo>
                    <a:pt x="169" y="3355"/>
                    <a:pt x="334" y="3292"/>
                    <a:pt x="489" y="3232"/>
                  </a:cubicBezTo>
                  <a:lnTo>
                    <a:pt x="517" y="3295"/>
                  </a:lnTo>
                  <a:cubicBezTo>
                    <a:pt x="890" y="3032"/>
                    <a:pt x="1112" y="2536"/>
                    <a:pt x="1133" y="2072"/>
                  </a:cubicBezTo>
                  <a:cubicBezTo>
                    <a:pt x="1175" y="1108"/>
                    <a:pt x="837" y="334"/>
                    <a:pt x="49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8" name="Google Shape;25418;p77"/>
            <p:cNvSpPr/>
            <p:nvPr/>
          </p:nvSpPr>
          <p:spPr>
            <a:xfrm>
              <a:off x="3845569" y="1694730"/>
              <a:ext cx="110800" cy="134496"/>
            </a:xfrm>
            <a:custGeom>
              <a:rect b="b" l="l" r="r" t="t"/>
              <a:pathLst>
                <a:path extrusionOk="0" h="5131" w="4227">
                  <a:moveTo>
                    <a:pt x="4206" y="0"/>
                  </a:moveTo>
                  <a:cubicBezTo>
                    <a:pt x="3334" y="2170"/>
                    <a:pt x="1572" y="3418"/>
                    <a:pt x="0" y="4048"/>
                  </a:cubicBezTo>
                  <a:cubicBezTo>
                    <a:pt x="148" y="4410"/>
                    <a:pt x="295" y="4776"/>
                    <a:pt x="436" y="5131"/>
                  </a:cubicBezTo>
                  <a:cubicBezTo>
                    <a:pt x="1818" y="4547"/>
                    <a:pt x="3228" y="3626"/>
                    <a:pt x="4227" y="2268"/>
                  </a:cubicBezTo>
                  <a:lnTo>
                    <a:pt x="4227" y="246"/>
                  </a:lnTo>
                  <a:cubicBezTo>
                    <a:pt x="4227" y="162"/>
                    <a:pt x="4220" y="81"/>
                    <a:pt x="420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9" name="Google Shape;25419;p77"/>
            <p:cNvSpPr/>
            <p:nvPr/>
          </p:nvSpPr>
          <p:spPr>
            <a:xfrm>
              <a:off x="3889527" y="1550850"/>
              <a:ext cx="55518" cy="146475"/>
            </a:xfrm>
            <a:custGeom>
              <a:rect b="b" l="l" r="r" t="t"/>
              <a:pathLst>
                <a:path extrusionOk="0" h="5588" w="2118">
                  <a:moveTo>
                    <a:pt x="166" y="0"/>
                  </a:moveTo>
                  <a:lnTo>
                    <a:pt x="166" y="0"/>
                  </a:lnTo>
                  <a:cubicBezTo>
                    <a:pt x="605" y="2001"/>
                    <a:pt x="447" y="3545"/>
                    <a:pt x="0" y="4712"/>
                  </a:cubicBezTo>
                  <a:lnTo>
                    <a:pt x="1157" y="5588"/>
                  </a:lnTo>
                  <a:cubicBezTo>
                    <a:pt x="1678" y="4600"/>
                    <a:pt x="2043" y="3344"/>
                    <a:pt x="2117" y="1765"/>
                  </a:cubicBezTo>
                  <a:cubicBezTo>
                    <a:pt x="1519" y="1076"/>
                    <a:pt x="865" y="475"/>
                    <a:pt x="166"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0" name="Google Shape;25420;p77"/>
            <p:cNvSpPr/>
            <p:nvPr/>
          </p:nvSpPr>
          <p:spPr>
            <a:xfrm>
              <a:off x="3822607" y="1613524"/>
              <a:ext cx="113133" cy="161417"/>
            </a:xfrm>
            <a:custGeom>
              <a:rect b="b" l="l" r="r" t="t"/>
              <a:pathLst>
                <a:path extrusionOk="0" h="6158" w="4316">
                  <a:moveTo>
                    <a:pt x="2975" y="0"/>
                  </a:moveTo>
                  <a:cubicBezTo>
                    <a:pt x="2923" y="2989"/>
                    <a:pt x="1280" y="4533"/>
                    <a:pt x="0" y="5103"/>
                  </a:cubicBezTo>
                  <a:cubicBezTo>
                    <a:pt x="145" y="5426"/>
                    <a:pt x="303" y="5785"/>
                    <a:pt x="458" y="6158"/>
                  </a:cubicBezTo>
                  <a:cubicBezTo>
                    <a:pt x="1797" y="5669"/>
                    <a:pt x="3563" y="4343"/>
                    <a:pt x="4315" y="1660"/>
                  </a:cubicBezTo>
                  <a:cubicBezTo>
                    <a:pt x="3918" y="1069"/>
                    <a:pt x="3471" y="514"/>
                    <a:pt x="2975"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1" name="Google Shape;25421;p77"/>
            <p:cNvSpPr/>
            <p:nvPr/>
          </p:nvSpPr>
          <p:spPr>
            <a:xfrm>
              <a:off x="3745542" y="1608439"/>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45"/>
                    <a:pt x="1625" y="655"/>
                    <a:pt x="1516" y="655"/>
                  </a:cubicBezTo>
                  <a:cubicBezTo>
                    <a:pt x="1513" y="655"/>
                    <a:pt x="1511" y="655"/>
                    <a:pt x="1509" y="655"/>
                  </a:cubicBezTo>
                  <a:cubicBezTo>
                    <a:pt x="1397" y="655"/>
                    <a:pt x="1305" y="743"/>
                    <a:pt x="1305" y="855"/>
                  </a:cubicBezTo>
                  <a:lnTo>
                    <a:pt x="1305" y="1077"/>
                  </a:lnTo>
                  <a:cubicBezTo>
                    <a:pt x="1298" y="1320"/>
                    <a:pt x="1098" y="1513"/>
                    <a:pt x="855" y="1513"/>
                  </a:cubicBezTo>
                  <a:cubicBezTo>
                    <a:pt x="613" y="1513"/>
                    <a:pt x="416" y="132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2" name="Google Shape;25422;p77"/>
            <p:cNvSpPr/>
            <p:nvPr/>
          </p:nvSpPr>
          <p:spPr>
            <a:xfrm>
              <a:off x="3617599" y="1719580"/>
              <a:ext cx="21075" cy="16671"/>
            </a:xfrm>
            <a:custGeom>
              <a:rect b="b" l="l" r="r" t="t"/>
              <a:pathLst>
                <a:path extrusionOk="0" h="636" w="804">
                  <a:moveTo>
                    <a:pt x="510" y="1"/>
                  </a:moveTo>
                  <a:cubicBezTo>
                    <a:pt x="462" y="1"/>
                    <a:pt x="412" y="20"/>
                    <a:pt x="367" y="65"/>
                  </a:cubicBezTo>
                  <a:lnTo>
                    <a:pt x="149" y="283"/>
                  </a:lnTo>
                  <a:cubicBezTo>
                    <a:pt x="0" y="431"/>
                    <a:pt x="135" y="635"/>
                    <a:pt x="293" y="635"/>
                  </a:cubicBezTo>
                  <a:cubicBezTo>
                    <a:pt x="341" y="635"/>
                    <a:pt x="392" y="616"/>
                    <a:pt x="437" y="571"/>
                  </a:cubicBezTo>
                  <a:lnTo>
                    <a:pt x="655" y="353"/>
                  </a:lnTo>
                  <a:cubicBezTo>
                    <a:pt x="803" y="205"/>
                    <a:pt x="668" y="1"/>
                    <a:pt x="5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3" name="Google Shape;25423;p77"/>
            <p:cNvSpPr/>
            <p:nvPr/>
          </p:nvSpPr>
          <p:spPr>
            <a:xfrm>
              <a:off x="3596131" y="1508648"/>
              <a:ext cx="367630" cy="347289"/>
            </a:xfrm>
            <a:custGeom>
              <a:rect b="b" l="l" r="r" t="t"/>
              <a:pathLst>
                <a:path extrusionOk="0" h="13249" w="14025">
                  <a:moveTo>
                    <a:pt x="7079" y="763"/>
                  </a:moveTo>
                  <a:lnTo>
                    <a:pt x="7079" y="763"/>
                  </a:lnTo>
                  <a:cubicBezTo>
                    <a:pt x="7016" y="1163"/>
                    <a:pt x="7012" y="1571"/>
                    <a:pt x="7069" y="1976"/>
                  </a:cubicBezTo>
                  <a:cubicBezTo>
                    <a:pt x="6949" y="2004"/>
                    <a:pt x="6763" y="2071"/>
                    <a:pt x="6485" y="2229"/>
                  </a:cubicBezTo>
                  <a:lnTo>
                    <a:pt x="5764" y="1146"/>
                  </a:lnTo>
                  <a:cubicBezTo>
                    <a:pt x="6182" y="960"/>
                    <a:pt x="6626" y="829"/>
                    <a:pt x="7079" y="763"/>
                  </a:cubicBezTo>
                  <a:close/>
                  <a:moveTo>
                    <a:pt x="8436" y="724"/>
                  </a:moveTo>
                  <a:lnTo>
                    <a:pt x="8436" y="724"/>
                  </a:lnTo>
                  <a:cubicBezTo>
                    <a:pt x="9182" y="805"/>
                    <a:pt x="9903" y="1026"/>
                    <a:pt x="10564" y="1374"/>
                  </a:cubicBezTo>
                  <a:cubicBezTo>
                    <a:pt x="10778" y="1491"/>
                    <a:pt x="10986" y="1614"/>
                    <a:pt x="11186" y="1747"/>
                  </a:cubicBezTo>
                  <a:cubicBezTo>
                    <a:pt x="11320" y="2327"/>
                    <a:pt x="11394" y="2918"/>
                    <a:pt x="11408" y="3516"/>
                  </a:cubicBezTo>
                  <a:cubicBezTo>
                    <a:pt x="11109" y="3235"/>
                    <a:pt x="10789" y="2974"/>
                    <a:pt x="10455" y="2739"/>
                  </a:cubicBezTo>
                  <a:cubicBezTo>
                    <a:pt x="9688" y="2208"/>
                    <a:pt x="9105" y="2018"/>
                    <a:pt x="8876" y="1955"/>
                  </a:cubicBezTo>
                  <a:cubicBezTo>
                    <a:pt x="8788" y="1406"/>
                    <a:pt x="8623" y="1012"/>
                    <a:pt x="8436" y="724"/>
                  </a:cubicBezTo>
                  <a:close/>
                  <a:moveTo>
                    <a:pt x="11679" y="2095"/>
                  </a:moveTo>
                  <a:lnTo>
                    <a:pt x="11679" y="2095"/>
                  </a:lnTo>
                  <a:cubicBezTo>
                    <a:pt x="12192" y="2500"/>
                    <a:pt x="12670" y="2950"/>
                    <a:pt x="13099" y="3446"/>
                  </a:cubicBezTo>
                  <a:cubicBezTo>
                    <a:pt x="13082" y="4036"/>
                    <a:pt x="13008" y="4624"/>
                    <a:pt x="12881" y="5200"/>
                  </a:cubicBezTo>
                  <a:cubicBezTo>
                    <a:pt x="12554" y="4750"/>
                    <a:pt x="12203" y="4325"/>
                    <a:pt x="11819" y="3920"/>
                  </a:cubicBezTo>
                  <a:cubicBezTo>
                    <a:pt x="11830" y="3309"/>
                    <a:pt x="11784" y="2697"/>
                    <a:pt x="11679" y="2095"/>
                  </a:cubicBezTo>
                  <a:close/>
                  <a:moveTo>
                    <a:pt x="3215" y="5401"/>
                  </a:moveTo>
                  <a:cubicBezTo>
                    <a:pt x="3390" y="5654"/>
                    <a:pt x="3925" y="6174"/>
                    <a:pt x="5409" y="6354"/>
                  </a:cubicBezTo>
                  <a:cubicBezTo>
                    <a:pt x="7273" y="6575"/>
                    <a:pt x="7543" y="7711"/>
                    <a:pt x="7568" y="8235"/>
                  </a:cubicBezTo>
                  <a:cubicBezTo>
                    <a:pt x="7329" y="8323"/>
                    <a:pt x="7072" y="8421"/>
                    <a:pt x="6808" y="8523"/>
                  </a:cubicBezTo>
                  <a:cubicBezTo>
                    <a:pt x="6752" y="8281"/>
                    <a:pt x="6654" y="8049"/>
                    <a:pt x="6513" y="7841"/>
                  </a:cubicBezTo>
                  <a:cubicBezTo>
                    <a:pt x="6024" y="7117"/>
                    <a:pt x="5173" y="6807"/>
                    <a:pt x="4547" y="6677"/>
                  </a:cubicBezTo>
                  <a:cubicBezTo>
                    <a:pt x="4396" y="6646"/>
                    <a:pt x="4245" y="6603"/>
                    <a:pt x="4097" y="6551"/>
                  </a:cubicBezTo>
                  <a:cubicBezTo>
                    <a:pt x="4070" y="6541"/>
                    <a:pt x="4045" y="6537"/>
                    <a:pt x="4021" y="6537"/>
                  </a:cubicBezTo>
                  <a:cubicBezTo>
                    <a:pt x="3817" y="6537"/>
                    <a:pt x="3733" y="6856"/>
                    <a:pt x="3960" y="6937"/>
                  </a:cubicBezTo>
                  <a:cubicBezTo>
                    <a:pt x="4125" y="6994"/>
                    <a:pt x="4294" y="7039"/>
                    <a:pt x="4463" y="7075"/>
                  </a:cubicBezTo>
                  <a:cubicBezTo>
                    <a:pt x="6168" y="7433"/>
                    <a:pt x="6393" y="8457"/>
                    <a:pt x="6422" y="8675"/>
                  </a:cubicBezTo>
                  <a:cubicBezTo>
                    <a:pt x="6158" y="8780"/>
                    <a:pt x="5887" y="8889"/>
                    <a:pt x="5616" y="8998"/>
                  </a:cubicBezTo>
                  <a:cubicBezTo>
                    <a:pt x="5500" y="8573"/>
                    <a:pt x="5047" y="7753"/>
                    <a:pt x="3310" y="7261"/>
                  </a:cubicBezTo>
                  <a:cubicBezTo>
                    <a:pt x="2430" y="7011"/>
                    <a:pt x="2226" y="6421"/>
                    <a:pt x="2191" y="6287"/>
                  </a:cubicBezTo>
                  <a:lnTo>
                    <a:pt x="2652" y="5886"/>
                  </a:lnTo>
                  <a:cubicBezTo>
                    <a:pt x="2768" y="6115"/>
                    <a:pt x="2930" y="6319"/>
                    <a:pt x="3134" y="6480"/>
                  </a:cubicBezTo>
                  <a:cubicBezTo>
                    <a:pt x="3176" y="6516"/>
                    <a:pt x="3221" y="6530"/>
                    <a:pt x="3263" y="6530"/>
                  </a:cubicBezTo>
                  <a:cubicBezTo>
                    <a:pt x="3428" y="6530"/>
                    <a:pt x="3559" y="6304"/>
                    <a:pt x="3394" y="6164"/>
                  </a:cubicBezTo>
                  <a:cubicBezTo>
                    <a:pt x="3060" y="5890"/>
                    <a:pt x="2982" y="5626"/>
                    <a:pt x="2979" y="5612"/>
                  </a:cubicBezTo>
                  <a:cubicBezTo>
                    <a:pt x="2979" y="5608"/>
                    <a:pt x="2979" y="5605"/>
                    <a:pt x="2979" y="5605"/>
                  </a:cubicBezTo>
                  <a:lnTo>
                    <a:pt x="3215" y="5401"/>
                  </a:lnTo>
                  <a:close/>
                  <a:moveTo>
                    <a:pt x="7561" y="460"/>
                  </a:moveTo>
                  <a:lnTo>
                    <a:pt x="7561" y="460"/>
                  </a:lnTo>
                  <a:cubicBezTo>
                    <a:pt x="7712" y="538"/>
                    <a:pt x="7846" y="643"/>
                    <a:pt x="7955" y="770"/>
                  </a:cubicBezTo>
                  <a:cubicBezTo>
                    <a:pt x="8331" y="1195"/>
                    <a:pt x="8531" y="1902"/>
                    <a:pt x="8531" y="2813"/>
                  </a:cubicBezTo>
                  <a:cubicBezTo>
                    <a:pt x="8531" y="2925"/>
                    <a:pt x="8623" y="3017"/>
                    <a:pt x="8735" y="3017"/>
                  </a:cubicBezTo>
                  <a:cubicBezTo>
                    <a:pt x="8848" y="3017"/>
                    <a:pt x="8939" y="2925"/>
                    <a:pt x="8939" y="2813"/>
                  </a:cubicBezTo>
                  <a:cubicBezTo>
                    <a:pt x="8939" y="2665"/>
                    <a:pt x="8936" y="2528"/>
                    <a:pt x="8925" y="2398"/>
                  </a:cubicBezTo>
                  <a:lnTo>
                    <a:pt x="8925" y="2398"/>
                  </a:lnTo>
                  <a:cubicBezTo>
                    <a:pt x="9189" y="2486"/>
                    <a:pt x="9660" y="2683"/>
                    <a:pt x="10251" y="3094"/>
                  </a:cubicBezTo>
                  <a:cubicBezTo>
                    <a:pt x="10666" y="3386"/>
                    <a:pt x="11053" y="3716"/>
                    <a:pt x="11408" y="4082"/>
                  </a:cubicBezTo>
                  <a:cubicBezTo>
                    <a:pt x="11397" y="4430"/>
                    <a:pt x="11362" y="4775"/>
                    <a:pt x="11302" y="5119"/>
                  </a:cubicBezTo>
                  <a:cubicBezTo>
                    <a:pt x="11275" y="5270"/>
                    <a:pt x="11390" y="5359"/>
                    <a:pt x="11505" y="5359"/>
                  </a:cubicBezTo>
                  <a:cubicBezTo>
                    <a:pt x="11594" y="5359"/>
                    <a:pt x="11682" y="5306"/>
                    <a:pt x="11703" y="5190"/>
                  </a:cubicBezTo>
                  <a:cubicBezTo>
                    <a:pt x="11745" y="4954"/>
                    <a:pt x="11774" y="4719"/>
                    <a:pt x="11795" y="4490"/>
                  </a:cubicBezTo>
                  <a:cubicBezTo>
                    <a:pt x="12136" y="4880"/>
                    <a:pt x="12452" y="5288"/>
                    <a:pt x="12748" y="5717"/>
                  </a:cubicBezTo>
                  <a:cubicBezTo>
                    <a:pt x="12656" y="6020"/>
                    <a:pt x="12547" y="6315"/>
                    <a:pt x="12417" y="6603"/>
                  </a:cubicBezTo>
                  <a:cubicBezTo>
                    <a:pt x="12090" y="7349"/>
                    <a:pt x="11626" y="8024"/>
                    <a:pt x="11053" y="8601"/>
                  </a:cubicBezTo>
                  <a:cubicBezTo>
                    <a:pt x="10279" y="9378"/>
                    <a:pt x="9505" y="9744"/>
                    <a:pt x="9221" y="9867"/>
                  </a:cubicBezTo>
                  <a:cubicBezTo>
                    <a:pt x="9112" y="9610"/>
                    <a:pt x="9010" y="9371"/>
                    <a:pt x="8918" y="9160"/>
                  </a:cubicBezTo>
                  <a:cubicBezTo>
                    <a:pt x="10167" y="8502"/>
                    <a:pt x="11025" y="7475"/>
                    <a:pt x="11475" y="6108"/>
                  </a:cubicBezTo>
                  <a:cubicBezTo>
                    <a:pt x="11524" y="5948"/>
                    <a:pt x="11397" y="5838"/>
                    <a:pt x="11272" y="5838"/>
                  </a:cubicBezTo>
                  <a:cubicBezTo>
                    <a:pt x="11194" y="5838"/>
                    <a:pt x="11117" y="5881"/>
                    <a:pt x="11084" y="5981"/>
                  </a:cubicBezTo>
                  <a:cubicBezTo>
                    <a:pt x="10676" y="7236"/>
                    <a:pt x="9892" y="8179"/>
                    <a:pt x="8756" y="8787"/>
                  </a:cubicBezTo>
                  <a:cubicBezTo>
                    <a:pt x="8669" y="8583"/>
                    <a:pt x="8595" y="8421"/>
                    <a:pt x="8549" y="8316"/>
                  </a:cubicBezTo>
                  <a:cubicBezTo>
                    <a:pt x="9182" y="8049"/>
                    <a:pt x="9593" y="7634"/>
                    <a:pt x="9776" y="7082"/>
                  </a:cubicBezTo>
                  <a:cubicBezTo>
                    <a:pt x="10244" y="5643"/>
                    <a:pt x="8953" y="3808"/>
                    <a:pt x="8901" y="3727"/>
                  </a:cubicBezTo>
                  <a:cubicBezTo>
                    <a:pt x="8856" y="3665"/>
                    <a:pt x="8798" y="3639"/>
                    <a:pt x="8741" y="3639"/>
                  </a:cubicBezTo>
                  <a:cubicBezTo>
                    <a:pt x="8595" y="3639"/>
                    <a:pt x="8455" y="3807"/>
                    <a:pt x="8567" y="3966"/>
                  </a:cubicBezTo>
                  <a:cubicBezTo>
                    <a:pt x="8581" y="3980"/>
                    <a:pt x="9794" y="5714"/>
                    <a:pt x="9386" y="6955"/>
                  </a:cubicBezTo>
                  <a:cubicBezTo>
                    <a:pt x="9312" y="7184"/>
                    <a:pt x="9178" y="7391"/>
                    <a:pt x="8999" y="7556"/>
                  </a:cubicBezTo>
                  <a:cubicBezTo>
                    <a:pt x="9115" y="7022"/>
                    <a:pt x="9122" y="6132"/>
                    <a:pt x="8538" y="4849"/>
                  </a:cubicBezTo>
                  <a:cubicBezTo>
                    <a:pt x="8500" y="4764"/>
                    <a:pt x="8430" y="4728"/>
                    <a:pt x="8360" y="4728"/>
                  </a:cubicBezTo>
                  <a:cubicBezTo>
                    <a:pt x="8227" y="4728"/>
                    <a:pt x="8092" y="4856"/>
                    <a:pt x="8166" y="5018"/>
                  </a:cubicBezTo>
                  <a:cubicBezTo>
                    <a:pt x="8429" y="5598"/>
                    <a:pt x="8725" y="6449"/>
                    <a:pt x="8640" y="7236"/>
                  </a:cubicBezTo>
                  <a:cubicBezTo>
                    <a:pt x="8591" y="7686"/>
                    <a:pt x="8433" y="7912"/>
                    <a:pt x="8426" y="7922"/>
                  </a:cubicBezTo>
                  <a:cubicBezTo>
                    <a:pt x="8342" y="7961"/>
                    <a:pt x="8032" y="8070"/>
                    <a:pt x="7965" y="8091"/>
                  </a:cubicBezTo>
                  <a:cubicBezTo>
                    <a:pt x="7923" y="7634"/>
                    <a:pt x="7740" y="7198"/>
                    <a:pt x="7438" y="6853"/>
                  </a:cubicBezTo>
                  <a:cubicBezTo>
                    <a:pt x="7002" y="6357"/>
                    <a:pt x="6334" y="6055"/>
                    <a:pt x="5458" y="5949"/>
                  </a:cubicBezTo>
                  <a:cubicBezTo>
                    <a:pt x="3981" y="5774"/>
                    <a:pt x="3591" y="5236"/>
                    <a:pt x="3528" y="5130"/>
                  </a:cubicBezTo>
                  <a:cubicBezTo>
                    <a:pt x="4495" y="4293"/>
                    <a:pt x="5405" y="3516"/>
                    <a:pt x="5813" y="3189"/>
                  </a:cubicBezTo>
                  <a:cubicBezTo>
                    <a:pt x="6573" y="2581"/>
                    <a:pt x="6995" y="2419"/>
                    <a:pt x="7149" y="2377"/>
                  </a:cubicBezTo>
                  <a:cubicBezTo>
                    <a:pt x="7174" y="2475"/>
                    <a:pt x="7202" y="2574"/>
                    <a:pt x="7241" y="2669"/>
                  </a:cubicBezTo>
                  <a:cubicBezTo>
                    <a:pt x="7277" y="2760"/>
                    <a:pt x="7349" y="2799"/>
                    <a:pt x="7422" y="2799"/>
                  </a:cubicBezTo>
                  <a:cubicBezTo>
                    <a:pt x="7551" y="2799"/>
                    <a:pt x="7682" y="2679"/>
                    <a:pt x="7617" y="2517"/>
                  </a:cubicBezTo>
                  <a:cubicBezTo>
                    <a:pt x="7614" y="2510"/>
                    <a:pt x="7258" y="1589"/>
                    <a:pt x="7561" y="460"/>
                  </a:cubicBezTo>
                  <a:close/>
                  <a:moveTo>
                    <a:pt x="1864" y="6575"/>
                  </a:moveTo>
                  <a:cubicBezTo>
                    <a:pt x="1998" y="6885"/>
                    <a:pt x="2346" y="7409"/>
                    <a:pt x="3201" y="7651"/>
                  </a:cubicBezTo>
                  <a:cubicBezTo>
                    <a:pt x="3795" y="7820"/>
                    <a:pt x="4593" y="8137"/>
                    <a:pt x="5011" y="8689"/>
                  </a:cubicBezTo>
                  <a:cubicBezTo>
                    <a:pt x="5120" y="8822"/>
                    <a:pt x="5198" y="8984"/>
                    <a:pt x="5240" y="9153"/>
                  </a:cubicBezTo>
                  <a:lnTo>
                    <a:pt x="5212" y="9163"/>
                  </a:lnTo>
                  <a:cubicBezTo>
                    <a:pt x="4368" y="9504"/>
                    <a:pt x="3573" y="9824"/>
                    <a:pt x="3053" y="10007"/>
                  </a:cubicBezTo>
                  <a:cubicBezTo>
                    <a:pt x="3029" y="10014"/>
                    <a:pt x="3005" y="10018"/>
                    <a:pt x="2981" y="10018"/>
                  </a:cubicBezTo>
                  <a:cubicBezTo>
                    <a:pt x="2933" y="10018"/>
                    <a:pt x="2885" y="10004"/>
                    <a:pt x="2845" y="9976"/>
                  </a:cubicBezTo>
                  <a:lnTo>
                    <a:pt x="2388" y="9656"/>
                  </a:lnTo>
                  <a:cubicBezTo>
                    <a:pt x="2511" y="9589"/>
                    <a:pt x="2648" y="9504"/>
                    <a:pt x="2810" y="9403"/>
                  </a:cubicBezTo>
                  <a:cubicBezTo>
                    <a:pt x="3236" y="9135"/>
                    <a:pt x="3612" y="8868"/>
                    <a:pt x="3626" y="8857"/>
                  </a:cubicBezTo>
                  <a:cubicBezTo>
                    <a:pt x="3807" y="8728"/>
                    <a:pt x="3683" y="8485"/>
                    <a:pt x="3512" y="8485"/>
                  </a:cubicBezTo>
                  <a:cubicBezTo>
                    <a:pt x="3473" y="8485"/>
                    <a:pt x="3431" y="8498"/>
                    <a:pt x="3390" y="8527"/>
                  </a:cubicBezTo>
                  <a:cubicBezTo>
                    <a:pt x="2701" y="9016"/>
                    <a:pt x="1840" y="9540"/>
                    <a:pt x="1646" y="9540"/>
                  </a:cubicBezTo>
                  <a:cubicBezTo>
                    <a:pt x="873" y="9462"/>
                    <a:pt x="496" y="8133"/>
                    <a:pt x="458" y="7985"/>
                  </a:cubicBezTo>
                  <a:cubicBezTo>
                    <a:pt x="433" y="7901"/>
                    <a:pt x="461" y="7810"/>
                    <a:pt x="524" y="7753"/>
                  </a:cubicBezTo>
                  <a:cubicBezTo>
                    <a:pt x="788" y="7521"/>
                    <a:pt x="1277" y="7085"/>
                    <a:pt x="1864" y="6575"/>
                  </a:cubicBezTo>
                  <a:close/>
                  <a:moveTo>
                    <a:pt x="7427" y="0"/>
                  </a:moveTo>
                  <a:cubicBezTo>
                    <a:pt x="7339" y="0"/>
                    <a:pt x="7262" y="56"/>
                    <a:pt x="7234" y="140"/>
                  </a:cubicBezTo>
                  <a:cubicBezTo>
                    <a:pt x="7213" y="207"/>
                    <a:pt x="7192" y="274"/>
                    <a:pt x="7174" y="341"/>
                  </a:cubicBezTo>
                  <a:cubicBezTo>
                    <a:pt x="6080" y="478"/>
                    <a:pt x="5395" y="882"/>
                    <a:pt x="5363" y="900"/>
                  </a:cubicBezTo>
                  <a:cubicBezTo>
                    <a:pt x="5265" y="960"/>
                    <a:pt x="5233" y="1090"/>
                    <a:pt x="5300" y="1188"/>
                  </a:cubicBezTo>
                  <a:lnTo>
                    <a:pt x="6137" y="2447"/>
                  </a:lnTo>
                  <a:cubicBezTo>
                    <a:pt x="5968" y="2563"/>
                    <a:pt x="5775" y="2700"/>
                    <a:pt x="5560" y="2876"/>
                  </a:cubicBezTo>
                  <a:cubicBezTo>
                    <a:pt x="4625" y="3621"/>
                    <a:pt x="1129" y="6667"/>
                    <a:pt x="254" y="7454"/>
                  </a:cubicBezTo>
                  <a:cubicBezTo>
                    <a:pt x="74" y="7616"/>
                    <a:pt x="1" y="7862"/>
                    <a:pt x="60" y="8094"/>
                  </a:cubicBezTo>
                  <a:cubicBezTo>
                    <a:pt x="162" y="8471"/>
                    <a:pt x="317" y="8829"/>
                    <a:pt x="517" y="9163"/>
                  </a:cubicBezTo>
                  <a:cubicBezTo>
                    <a:pt x="823" y="9645"/>
                    <a:pt x="1189" y="9909"/>
                    <a:pt x="1604" y="9951"/>
                  </a:cubicBezTo>
                  <a:lnTo>
                    <a:pt x="1646" y="9951"/>
                  </a:lnTo>
                  <a:cubicBezTo>
                    <a:pt x="1717" y="9951"/>
                    <a:pt x="1819" y="9933"/>
                    <a:pt x="1977" y="9867"/>
                  </a:cubicBezTo>
                  <a:lnTo>
                    <a:pt x="2613" y="10310"/>
                  </a:lnTo>
                  <a:cubicBezTo>
                    <a:pt x="2719" y="10384"/>
                    <a:pt x="2849" y="10426"/>
                    <a:pt x="2979" y="10426"/>
                  </a:cubicBezTo>
                  <a:cubicBezTo>
                    <a:pt x="3049" y="10426"/>
                    <a:pt x="3120" y="10415"/>
                    <a:pt x="3186" y="10391"/>
                  </a:cubicBezTo>
                  <a:cubicBezTo>
                    <a:pt x="3714" y="10208"/>
                    <a:pt x="4516" y="9884"/>
                    <a:pt x="5363" y="9540"/>
                  </a:cubicBezTo>
                  <a:cubicBezTo>
                    <a:pt x="6372" y="9132"/>
                    <a:pt x="7413" y="8710"/>
                    <a:pt x="8162" y="8453"/>
                  </a:cubicBezTo>
                  <a:cubicBezTo>
                    <a:pt x="8391" y="8959"/>
                    <a:pt x="9312" y="11048"/>
                    <a:pt x="10065" y="13112"/>
                  </a:cubicBezTo>
                  <a:cubicBezTo>
                    <a:pt x="10100" y="13208"/>
                    <a:pt x="10175" y="13249"/>
                    <a:pt x="10250" y="13249"/>
                  </a:cubicBezTo>
                  <a:cubicBezTo>
                    <a:pt x="10377" y="13249"/>
                    <a:pt x="10505" y="13134"/>
                    <a:pt x="10448" y="12975"/>
                  </a:cubicBezTo>
                  <a:cubicBezTo>
                    <a:pt x="10371" y="12764"/>
                    <a:pt x="10293" y="12557"/>
                    <a:pt x="10216" y="12346"/>
                  </a:cubicBezTo>
                  <a:cubicBezTo>
                    <a:pt x="10550" y="12184"/>
                    <a:pt x="11886" y="11495"/>
                    <a:pt x="12973" y="10510"/>
                  </a:cubicBezTo>
                  <a:cubicBezTo>
                    <a:pt x="13129" y="10367"/>
                    <a:pt x="12996" y="10151"/>
                    <a:pt x="12834" y="10151"/>
                  </a:cubicBezTo>
                  <a:cubicBezTo>
                    <a:pt x="12789" y="10151"/>
                    <a:pt x="12742" y="10168"/>
                    <a:pt x="12698" y="10208"/>
                  </a:cubicBezTo>
                  <a:cubicBezTo>
                    <a:pt x="11693" y="11119"/>
                    <a:pt x="10434" y="11783"/>
                    <a:pt x="10068" y="11966"/>
                  </a:cubicBezTo>
                  <a:cubicBezTo>
                    <a:pt x="9980" y="11737"/>
                    <a:pt x="9892" y="11509"/>
                    <a:pt x="9801" y="11287"/>
                  </a:cubicBezTo>
                  <a:cubicBezTo>
                    <a:pt x="10272" y="11069"/>
                    <a:pt x="11760" y="10299"/>
                    <a:pt x="12871" y="8942"/>
                  </a:cubicBezTo>
                  <a:cubicBezTo>
                    <a:pt x="12998" y="8786"/>
                    <a:pt x="12858" y="8605"/>
                    <a:pt x="12707" y="8605"/>
                  </a:cubicBezTo>
                  <a:cubicBezTo>
                    <a:pt x="12654" y="8605"/>
                    <a:pt x="12599" y="8628"/>
                    <a:pt x="12554" y="8682"/>
                  </a:cubicBezTo>
                  <a:cubicBezTo>
                    <a:pt x="11524" y="9941"/>
                    <a:pt x="10114" y="10686"/>
                    <a:pt x="9650" y="10908"/>
                  </a:cubicBezTo>
                  <a:cubicBezTo>
                    <a:pt x="9555" y="10679"/>
                    <a:pt x="9463" y="10454"/>
                    <a:pt x="9375" y="10243"/>
                  </a:cubicBezTo>
                  <a:cubicBezTo>
                    <a:pt x="9699" y="10113"/>
                    <a:pt x="10504" y="9723"/>
                    <a:pt x="11324" y="8907"/>
                  </a:cubicBezTo>
                  <a:cubicBezTo>
                    <a:pt x="11939" y="8295"/>
                    <a:pt x="12431" y="7574"/>
                    <a:pt x="12783" y="6783"/>
                  </a:cubicBezTo>
                  <a:cubicBezTo>
                    <a:pt x="12874" y="6579"/>
                    <a:pt x="12955" y="6368"/>
                    <a:pt x="13029" y="6150"/>
                  </a:cubicBezTo>
                  <a:cubicBezTo>
                    <a:pt x="13212" y="6438"/>
                    <a:pt x="13374" y="6712"/>
                    <a:pt x="13518" y="6969"/>
                  </a:cubicBezTo>
                  <a:cubicBezTo>
                    <a:pt x="13409" y="7300"/>
                    <a:pt x="13268" y="7616"/>
                    <a:pt x="13092" y="7915"/>
                  </a:cubicBezTo>
                  <a:cubicBezTo>
                    <a:pt x="12998" y="8077"/>
                    <a:pt x="13135" y="8225"/>
                    <a:pt x="13275" y="8225"/>
                  </a:cubicBezTo>
                  <a:cubicBezTo>
                    <a:pt x="13338" y="8225"/>
                    <a:pt x="13401" y="8195"/>
                    <a:pt x="13444" y="8123"/>
                  </a:cubicBezTo>
                  <a:cubicBezTo>
                    <a:pt x="13651" y="7771"/>
                    <a:pt x="13817" y="7398"/>
                    <a:pt x="13936" y="7011"/>
                  </a:cubicBezTo>
                  <a:cubicBezTo>
                    <a:pt x="13936" y="7004"/>
                    <a:pt x="13936" y="7001"/>
                    <a:pt x="13940" y="6997"/>
                  </a:cubicBezTo>
                  <a:cubicBezTo>
                    <a:pt x="13943" y="6994"/>
                    <a:pt x="13940" y="6994"/>
                    <a:pt x="13940" y="6990"/>
                  </a:cubicBezTo>
                  <a:lnTo>
                    <a:pt x="13940" y="6980"/>
                  </a:lnTo>
                  <a:lnTo>
                    <a:pt x="13940" y="6969"/>
                  </a:lnTo>
                  <a:lnTo>
                    <a:pt x="13940" y="6962"/>
                  </a:lnTo>
                  <a:lnTo>
                    <a:pt x="13940" y="6952"/>
                  </a:lnTo>
                  <a:lnTo>
                    <a:pt x="13940" y="6941"/>
                  </a:lnTo>
                  <a:lnTo>
                    <a:pt x="13940" y="6930"/>
                  </a:lnTo>
                  <a:lnTo>
                    <a:pt x="13940" y="6916"/>
                  </a:lnTo>
                  <a:lnTo>
                    <a:pt x="13940" y="6909"/>
                  </a:lnTo>
                  <a:cubicBezTo>
                    <a:pt x="13940" y="6909"/>
                    <a:pt x="13940" y="6902"/>
                    <a:pt x="13936" y="6899"/>
                  </a:cubicBezTo>
                  <a:cubicBezTo>
                    <a:pt x="13933" y="6895"/>
                    <a:pt x="13936" y="6895"/>
                    <a:pt x="13936" y="6892"/>
                  </a:cubicBezTo>
                  <a:lnTo>
                    <a:pt x="13933" y="6881"/>
                  </a:lnTo>
                  <a:lnTo>
                    <a:pt x="13929" y="6874"/>
                  </a:lnTo>
                  <a:lnTo>
                    <a:pt x="13926" y="6867"/>
                  </a:lnTo>
                  <a:lnTo>
                    <a:pt x="13919" y="6857"/>
                  </a:lnTo>
                  <a:cubicBezTo>
                    <a:pt x="13676" y="6417"/>
                    <a:pt x="13433" y="6013"/>
                    <a:pt x="13187" y="5647"/>
                  </a:cubicBezTo>
                  <a:cubicBezTo>
                    <a:pt x="13342" y="5077"/>
                    <a:pt x="13440" y="4494"/>
                    <a:pt x="13483" y="3906"/>
                  </a:cubicBezTo>
                  <a:cubicBezTo>
                    <a:pt x="13514" y="3949"/>
                    <a:pt x="13549" y="3987"/>
                    <a:pt x="13581" y="4029"/>
                  </a:cubicBezTo>
                  <a:cubicBezTo>
                    <a:pt x="13626" y="4087"/>
                    <a:pt x="13682" y="4111"/>
                    <a:pt x="13737" y="4111"/>
                  </a:cubicBezTo>
                  <a:cubicBezTo>
                    <a:pt x="13885" y="4111"/>
                    <a:pt x="14024" y="3936"/>
                    <a:pt x="13901" y="3780"/>
                  </a:cubicBezTo>
                  <a:cubicBezTo>
                    <a:pt x="12927" y="2531"/>
                    <a:pt x="11869" y="1603"/>
                    <a:pt x="10754" y="1023"/>
                  </a:cubicBezTo>
                  <a:cubicBezTo>
                    <a:pt x="9878" y="569"/>
                    <a:pt x="8967" y="327"/>
                    <a:pt x="8050" y="298"/>
                  </a:cubicBezTo>
                  <a:cubicBezTo>
                    <a:pt x="7751" y="56"/>
                    <a:pt x="7487" y="7"/>
                    <a:pt x="7462" y="3"/>
                  </a:cubicBezTo>
                  <a:cubicBezTo>
                    <a:pt x="7450" y="1"/>
                    <a:pt x="7439" y="0"/>
                    <a:pt x="74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4" name="Google Shape;25424;p77"/>
            <p:cNvSpPr/>
            <p:nvPr/>
          </p:nvSpPr>
          <p:spPr>
            <a:xfrm>
              <a:off x="3941611" y="1748178"/>
              <a:ext cx="20839" cy="20472"/>
            </a:xfrm>
            <a:custGeom>
              <a:rect b="b" l="l" r="r" t="t"/>
              <a:pathLst>
                <a:path extrusionOk="0" h="781" w="795">
                  <a:moveTo>
                    <a:pt x="561" y="1"/>
                  </a:moveTo>
                  <a:cubicBezTo>
                    <a:pt x="495" y="1"/>
                    <a:pt x="431" y="33"/>
                    <a:pt x="394" y="92"/>
                  </a:cubicBezTo>
                  <a:cubicBezTo>
                    <a:pt x="313" y="208"/>
                    <a:pt x="225" y="324"/>
                    <a:pt x="130" y="444"/>
                  </a:cubicBezTo>
                  <a:cubicBezTo>
                    <a:pt x="0" y="598"/>
                    <a:pt x="138" y="780"/>
                    <a:pt x="290" y="780"/>
                  </a:cubicBezTo>
                  <a:cubicBezTo>
                    <a:pt x="343" y="780"/>
                    <a:pt x="398" y="758"/>
                    <a:pt x="443" y="704"/>
                  </a:cubicBezTo>
                  <a:cubicBezTo>
                    <a:pt x="549" y="577"/>
                    <a:pt x="647" y="447"/>
                    <a:pt x="732" y="321"/>
                  </a:cubicBezTo>
                  <a:cubicBezTo>
                    <a:pt x="795" y="226"/>
                    <a:pt x="770" y="99"/>
                    <a:pt x="675" y="36"/>
                  </a:cubicBezTo>
                  <a:cubicBezTo>
                    <a:pt x="640" y="12"/>
                    <a:pt x="60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25" name="Google Shape;25425;p77"/>
          <p:cNvGrpSpPr/>
          <p:nvPr/>
        </p:nvGrpSpPr>
        <p:grpSpPr>
          <a:xfrm>
            <a:off x="6322493" y="2422415"/>
            <a:ext cx="375809" cy="349019"/>
            <a:chOff x="6322493" y="2422415"/>
            <a:chExt cx="375809" cy="349019"/>
          </a:xfrm>
        </p:grpSpPr>
        <p:sp>
          <p:nvSpPr>
            <p:cNvPr id="25426" name="Google Shape;25426;p77"/>
            <p:cNvSpPr/>
            <p:nvPr/>
          </p:nvSpPr>
          <p:spPr>
            <a:xfrm>
              <a:off x="6551983" y="2435443"/>
              <a:ext cx="125768" cy="55151"/>
            </a:xfrm>
            <a:custGeom>
              <a:rect b="b" l="l" r="r" t="t"/>
              <a:pathLst>
                <a:path extrusionOk="0" h="2104" w="4798">
                  <a:moveTo>
                    <a:pt x="2504" y="1"/>
                  </a:moveTo>
                  <a:cubicBezTo>
                    <a:pt x="1192" y="1"/>
                    <a:pt x="1" y="183"/>
                    <a:pt x="1" y="183"/>
                  </a:cubicBezTo>
                  <a:lnTo>
                    <a:pt x="3261" y="2103"/>
                  </a:lnTo>
                  <a:cubicBezTo>
                    <a:pt x="3658" y="1495"/>
                    <a:pt x="4249" y="967"/>
                    <a:pt x="4636" y="658"/>
                  </a:cubicBezTo>
                  <a:cubicBezTo>
                    <a:pt x="4797" y="528"/>
                    <a:pt x="4741" y="264"/>
                    <a:pt x="4541" y="211"/>
                  </a:cubicBezTo>
                  <a:cubicBezTo>
                    <a:pt x="3936" y="52"/>
                    <a:pt x="3203" y="1"/>
                    <a:pt x="2504"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7" name="Google Shape;25427;p77"/>
            <p:cNvSpPr/>
            <p:nvPr/>
          </p:nvSpPr>
          <p:spPr>
            <a:xfrm>
              <a:off x="6327919" y="2427973"/>
              <a:ext cx="363384" cy="338036"/>
            </a:xfrm>
            <a:custGeom>
              <a:rect b="b" l="l" r="r" t="t"/>
              <a:pathLst>
                <a:path extrusionOk="0" h="12896" w="13863">
                  <a:moveTo>
                    <a:pt x="5628" y="0"/>
                  </a:moveTo>
                  <a:cubicBezTo>
                    <a:pt x="5158" y="0"/>
                    <a:pt x="4697" y="35"/>
                    <a:pt x="4255" y="102"/>
                  </a:cubicBezTo>
                  <a:cubicBezTo>
                    <a:pt x="2188" y="419"/>
                    <a:pt x="0" y="996"/>
                    <a:pt x="0" y="1674"/>
                  </a:cubicBezTo>
                  <a:cubicBezTo>
                    <a:pt x="0" y="2026"/>
                    <a:pt x="454" y="2483"/>
                    <a:pt x="1126" y="2782"/>
                  </a:cubicBezTo>
                  <a:cubicBezTo>
                    <a:pt x="1315" y="2866"/>
                    <a:pt x="1521" y="2896"/>
                    <a:pt x="1755" y="2896"/>
                  </a:cubicBezTo>
                  <a:cubicBezTo>
                    <a:pt x="1912" y="2896"/>
                    <a:pt x="2082" y="2883"/>
                    <a:pt x="2269" y="2863"/>
                  </a:cubicBezTo>
                  <a:cubicBezTo>
                    <a:pt x="2560" y="3693"/>
                    <a:pt x="4023" y="3992"/>
                    <a:pt x="6457" y="4234"/>
                  </a:cubicBezTo>
                  <a:cubicBezTo>
                    <a:pt x="10880" y="4674"/>
                    <a:pt x="12776" y="7867"/>
                    <a:pt x="10789" y="9959"/>
                  </a:cubicBezTo>
                  <a:cubicBezTo>
                    <a:pt x="10047" y="10740"/>
                    <a:pt x="8489" y="11105"/>
                    <a:pt x="7571" y="11257"/>
                  </a:cubicBezTo>
                  <a:cubicBezTo>
                    <a:pt x="6152" y="10699"/>
                    <a:pt x="4564" y="10601"/>
                    <a:pt x="3595" y="10601"/>
                  </a:cubicBezTo>
                  <a:cubicBezTo>
                    <a:pt x="3519" y="10601"/>
                    <a:pt x="3447" y="10602"/>
                    <a:pt x="3380" y="10603"/>
                  </a:cubicBezTo>
                  <a:cubicBezTo>
                    <a:pt x="3204" y="10606"/>
                    <a:pt x="3155" y="10845"/>
                    <a:pt x="3316" y="10919"/>
                  </a:cubicBezTo>
                  <a:lnTo>
                    <a:pt x="5152" y="11752"/>
                  </a:lnTo>
                  <a:lnTo>
                    <a:pt x="3331" y="12579"/>
                  </a:lnTo>
                  <a:cubicBezTo>
                    <a:pt x="3169" y="12653"/>
                    <a:pt x="3218" y="12895"/>
                    <a:pt x="3394" y="12895"/>
                  </a:cubicBezTo>
                  <a:cubicBezTo>
                    <a:pt x="3423" y="12895"/>
                    <a:pt x="3453" y="12896"/>
                    <a:pt x="3484" y="12896"/>
                  </a:cubicBezTo>
                  <a:cubicBezTo>
                    <a:pt x="4476" y="12896"/>
                    <a:pt x="6212" y="12779"/>
                    <a:pt x="7607" y="12094"/>
                  </a:cubicBezTo>
                  <a:cubicBezTo>
                    <a:pt x="9435" y="11953"/>
                    <a:pt x="13862" y="11622"/>
                    <a:pt x="13862" y="7030"/>
                  </a:cubicBezTo>
                  <a:cubicBezTo>
                    <a:pt x="13862" y="6495"/>
                    <a:pt x="13803" y="5964"/>
                    <a:pt x="13686" y="5444"/>
                  </a:cubicBezTo>
                  <a:cubicBezTo>
                    <a:pt x="13581" y="5018"/>
                    <a:pt x="13430" y="4607"/>
                    <a:pt x="13240" y="4213"/>
                  </a:cubicBezTo>
                  <a:cubicBezTo>
                    <a:pt x="13018" y="3731"/>
                    <a:pt x="12734" y="3278"/>
                    <a:pt x="12399" y="2866"/>
                  </a:cubicBezTo>
                  <a:cubicBezTo>
                    <a:pt x="10783" y="931"/>
                    <a:pt x="8079" y="0"/>
                    <a:pt x="5628"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8" name="Google Shape;25428;p77"/>
            <p:cNvSpPr/>
            <p:nvPr/>
          </p:nvSpPr>
          <p:spPr>
            <a:xfrm>
              <a:off x="6327919" y="2444355"/>
              <a:ext cx="360527" cy="300553"/>
            </a:xfrm>
            <a:custGeom>
              <a:rect b="b" l="l" r="r" t="t"/>
              <a:pathLst>
                <a:path extrusionOk="0" h="11466" w="13754">
                  <a:moveTo>
                    <a:pt x="4294" y="1"/>
                  </a:moveTo>
                  <a:cubicBezTo>
                    <a:pt x="3034" y="1"/>
                    <a:pt x="1672" y="189"/>
                    <a:pt x="271" y="631"/>
                  </a:cubicBezTo>
                  <a:cubicBezTo>
                    <a:pt x="95" y="764"/>
                    <a:pt x="0" y="905"/>
                    <a:pt x="0" y="1049"/>
                  </a:cubicBezTo>
                  <a:cubicBezTo>
                    <a:pt x="0" y="1401"/>
                    <a:pt x="454" y="1858"/>
                    <a:pt x="1126" y="2157"/>
                  </a:cubicBezTo>
                  <a:cubicBezTo>
                    <a:pt x="1312" y="2240"/>
                    <a:pt x="1514" y="2269"/>
                    <a:pt x="1743" y="2269"/>
                  </a:cubicBezTo>
                  <a:cubicBezTo>
                    <a:pt x="1904" y="2269"/>
                    <a:pt x="2077" y="2255"/>
                    <a:pt x="2269" y="2234"/>
                  </a:cubicBezTo>
                  <a:cubicBezTo>
                    <a:pt x="2560" y="3068"/>
                    <a:pt x="4023" y="3363"/>
                    <a:pt x="6457" y="3609"/>
                  </a:cubicBezTo>
                  <a:cubicBezTo>
                    <a:pt x="9520" y="3915"/>
                    <a:pt x="11369" y="5543"/>
                    <a:pt x="11556" y="7203"/>
                  </a:cubicBezTo>
                  <a:cubicBezTo>
                    <a:pt x="12283" y="10034"/>
                    <a:pt x="8605" y="11314"/>
                    <a:pt x="7600" y="11465"/>
                  </a:cubicBezTo>
                  <a:cubicBezTo>
                    <a:pt x="8581" y="11388"/>
                    <a:pt x="10307" y="11258"/>
                    <a:pt x="11700" y="10449"/>
                  </a:cubicBezTo>
                  <a:cubicBezTo>
                    <a:pt x="12544" y="9717"/>
                    <a:pt x="13131" y="8648"/>
                    <a:pt x="13131" y="7069"/>
                  </a:cubicBezTo>
                  <a:cubicBezTo>
                    <a:pt x="13131" y="6538"/>
                    <a:pt x="13068" y="6015"/>
                    <a:pt x="12937" y="5501"/>
                  </a:cubicBezTo>
                  <a:cubicBezTo>
                    <a:pt x="12821" y="5076"/>
                    <a:pt x="12656" y="4664"/>
                    <a:pt x="12445" y="4274"/>
                  </a:cubicBezTo>
                  <a:cubicBezTo>
                    <a:pt x="12403" y="4193"/>
                    <a:pt x="12357" y="4116"/>
                    <a:pt x="12312" y="4038"/>
                  </a:cubicBezTo>
                  <a:lnTo>
                    <a:pt x="13588" y="3961"/>
                  </a:lnTo>
                  <a:cubicBezTo>
                    <a:pt x="13697" y="3954"/>
                    <a:pt x="13753" y="3820"/>
                    <a:pt x="13676" y="3739"/>
                  </a:cubicBezTo>
                  <a:cubicBezTo>
                    <a:pt x="13247" y="3289"/>
                    <a:pt x="12072" y="2238"/>
                    <a:pt x="10265" y="1876"/>
                  </a:cubicBezTo>
                  <a:cubicBezTo>
                    <a:pt x="9096" y="819"/>
                    <a:pt x="6917" y="1"/>
                    <a:pt x="4294"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9" name="Google Shape;25429;p77"/>
            <p:cNvSpPr/>
            <p:nvPr/>
          </p:nvSpPr>
          <p:spPr>
            <a:xfrm>
              <a:off x="6439348" y="2442258"/>
              <a:ext cx="23460" cy="23434"/>
            </a:xfrm>
            <a:custGeom>
              <a:rect b="b" l="l" r="r" t="t"/>
              <a:pathLst>
                <a:path extrusionOk="0" h="894" w="895">
                  <a:moveTo>
                    <a:pt x="447" y="1"/>
                  </a:moveTo>
                  <a:cubicBezTo>
                    <a:pt x="201" y="1"/>
                    <a:pt x="1" y="201"/>
                    <a:pt x="1" y="447"/>
                  </a:cubicBezTo>
                  <a:cubicBezTo>
                    <a:pt x="1" y="697"/>
                    <a:pt x="201" y="894"/>
                    <a:pt x="447" y="894"/>
                  </a:cubicBezTo>
                  <a:cubicBezTo>
                    <a:pt x="697" y="894"/>
                    <a:pt x="894" y="697"/>
                    <a:pt x="894" y="447"/>
                  </a:cubicBezTo>
                  <a:cubicBezTo>
                    <a:pt x="894" y="201"/>
                    <a:pt x="697"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0" name="Google Shape;25430;p77"/>
            <p:cNvSpPr/>
            <p:nvPr/>
          </p:nvSpPr>
          <p:spPr>
            <a:xfrm>
              <a:off x="6322493" y="2422415"/>
              <a:ext cx="375809" cy="349019"/>
            </a:xfrm>
            <a:custGeom>
              <a:rect b="b" l="l" r="r" t="t"/>
              <a:pathLst>
                <a:path extrusionOk="0" h="13315" w="14337">
                  <a:moveTo>
                    <a:pt x="4909" y="965"/>
                  </a:moveTo>
                  <a:cubicBezTo>
                    <a:pt x="5039" y="965"/>
                    <a:pt x="5145" y="1074"/>
                    <a:pt x="5145" y="1204"/>
                  </a:cubicBezTo>
                  <a:cubicBezTo>
                    <a:pt x="5145" y="1347"/>
                    <a:pt x="5027" y="1442"/>
                    <a:pt x="4904" y="1442"/>
                  </a:cubicBezTo>
                  <a:cubicBezTo>
                    <a:pt x="4847" y="1442"/>
                    <a:pt x="4788" y="1420"/>
                    <a:pt x="4740" y="1373"/>
                  </a:cubicBezTo>
                  <a:cubicBezTo>
                    <a:pt x="4589" y="1222"/>
                    <a:pt x="4694" y="965"/>
                    <a:pt x="4909" y="965"/>
                  </a:cubicBezTo>
                  <a:close/>
                  <a:moveTo>
                    <a:pt x="11292" y="705"/>
                  </a:moveTo>
                  <a:cubicBezTo>
                    <a:pt x="11995" y="705"/>
                    <a:pt x="12733" y="760"/>
                    <a:pt x="13327" y="933"/>
                  </a:cubicBezTo>
                  <a:cubicBezTo>
                    <a:pt x="12983" y="1197"/>
                    <a:pt x="12441" y="1651"/>
                    <a:pt x="12026" y="2182"/>
                  </a:cubicBezTo>
                  <a:cubicBezTo>
                    <a:pt x="11351" y="1594"/>
                    <a:pt x="10581" y="1120"/>
                    <a:pt x="9751" y="782"/>
                  </a:cubicBezTo>
                  <a:cubicBezTo>
                    <a:pt x="10178" y="741"/>
                    <a:pt x="10723" y="705"/>
                    <a:pt x="11292" y="705"/>
                  </a:cubicBezTo>
                  <a:close/>
                  <a:moveTo>
                    <a:pt x="5830" y="420"/>
                  </a:moveTo>
                  <a:cubicBezTo>
                    <a:pt x="6995" y="420"/>
                    <a:pt x="8203" y="634"/>
                    <a:pt x="9290" y="1046"/>
                  </a:cubicBezTo>
                  <a:cubicBezTo>
                    <a:pt x="10602" y="1542"/>
                    <a:pt x="11678" y="2280"/>
                    <a:pt x="12452" y="3216"/>
                  </a:cubicBezTo>
                  <a:cubicBezTo>
                    <a:pt x="11903" y="2910"/>
                    <a:pt x="11312" y="2685"/>
                    <a:pt x="10701" y="2547"/>
                  </a:cubicBezTo>
                  <a:cubicBezTo>
                    <a:pt x="10300" y="2210"/>
                    <a:pt x="9860" y="1921"/>
                    <a:pt x="9392" y="1689"/>
                  </a:cubicBezTo>
                  <a:cubicBezTo>
                    <a:pt x="8643" y="1317"/>
                    <a:pt x="7771" y="1039"/>
                    <a:pt x="6801" y="867"/>
                  </a:cubicBezTo>
                  <a:cubicBezTo>
                    <a:pt x="6785" y="864"/>
                    <a:pt x="6771" y="862"/>
                    <a:pt x="6756" y="862"/>
                  </a:cubicBezTo>
                  <a:cubicBezTo>
                    <a:pt x="6519" y="862"/>
                    <a:pt x="6468" y="1232"/>
                    <a:pt x="6727" y="1278"/>
                  </a:cubicBezTo>
                  <a:cubicBezTo>
                    <a:pt x="7082" y="1341"/>
                    <a:pt x="7423" y="1419"/>
                    <a:pt x="7750" y="1514"/>
                  </a:cubicBezTo>
                  <a:cubicBezTo>
                    <a:pt x="7652" y="1953"/>
                    <a:pt x="7251" y="2245"/>
                    <a:pt x="7244" y="2249"/>
                  </a:cubicBezTo>
                  <a:cubicBezTo>
                    <a:pt x="7062" y="2382"/>
                    <a:pt x="7189" y="2631"/>
                    <a:pt x="7365" y="2631"/>
                  </a:cubicBezTo>
                  <a:cubicBezTo>
                    <a:pt x="7403" y="2631"/>
                    <a:pt x="7443" y="2620"/>
                    <a:pt x="7483" y="2593"/>
                  </a:cubicBezTo>
                  <a:cubicBezTo>
                    <a:pt x="7508" y="2576"/>
                    <a:pt x="8007" y="2220"/>
                    <a:pt x="8151" y="1633"/>
                  </a:cubicBezTo>
                  <a:cubicBezTo>
                    <a:pt x="8285" y="1679"/>
                    <a:pt x="8418" y="1725"/>
                    <a:pt x="8545" y="1774"/>
                  </a:cubicBezTo>
                  <a:cubicBezTo>
                    <a:pt x="8531" y="2136"/>
                    <a:pt x="8229" y="2414"/>
                    <a:pt x="8221" y="2421"/>
                  </a:cubicBezTo>
                  <a:cubicBezTo>
                    <a:pt x="8064" y="2567"/>
                    <a:pt x="8197" y="2785"/>
                    <a:pt x="8362" y="2785"/>
                  </a:cubicBezTo>
                  <a:cubicBezTo>
                    <a:pt x="8407" y="2785"/>
                    <a:pt x="8455" y="2769"/>
                    <a:pt x="8499" y="2730"/>
                  </a:cubicBezTo>
                  <a:cubicBezTo>
                    <a:pt x="8517" y="2716"/>
                    <a:pt x="8865" y="2403"/>
                    <a:pt x="8946" y="1939"/>
                  </a:cubicBezTo>
                  <a:cubicBezTo>
                    <a:pt x="9034" y="1981"/>
                    <a:pt x="9122" y="2020"/>
                    <a:pt x="9210" y="2062"/>
                  </a:cubicBezTo>
                  <a:cubicBezTo>
                    <a:pt x="9252" y="2083"/>
                    <a:pt x="9294" y="2108"/>
                    <a:pt x="9336" y="2129"/>
                  </a:cubicBezTo>
                  <a:cubicBezTo>
                    <a:pt x="9298" y="2365"/>
                    <a:pt x="9104" y="2547"/>
                    <a:pt x="9101" y="2551"/>
                  </a:cubicBezTo>
                  <a:cubicBezTo>
                    <a:pt x="8940" y="2698"/>
                    <a:pt x="9076" y="2918"/>
                    <a:pt x="9242" y="2918"/>
                  </a:cubicBezTo>
                  <a:cubicBezTo>
                    <a:pt x="9287" y="2918"/>
                    <a:pt x="9334" y="2902"/>
                    <a:pt x="9378" y="2864"/>
                  </a:cubicBezTo>
                  <a:cubicBezTo>
                    <a:pt x="9530" y="2720"/>
                    <a:pt x="9642" y="2544"/>
                    <a:pt x="9712" y="2347"/>
                  </a:cubicBezTo>
                  <a:cubicBezTo>
                    <a:pt x="9976" y="2512"/>
                    <a:pt x="10229" y="2699"/>
                    <a:pt x="10468" y="2899"/>
                  </a:cubicBezTo>
                  <a:cubicBezTo>
                    <a:pt x="10493" y="2920"/>
                    <a:pt x="10525" y="2938"/>
                    <a:pt x="10556" y="2945"/>
                  </a:cubicBezTo>
                  <a:cubicBezTo>
                    <a:pt x="11706" y="3205"/>
                    <a:pt x="12765" y="3775"/>
                    <a:pt x="13612" y="4598"/>
                  </a:cubicBezTo>
                  <a:lnTo>
                    <a:pt x="12392" y="4671"/>
                  </a:lnTo>
                  <a:cubicBezTo>
                    <a:pt x="12237" y="4682"/>
                    <a:pt x="12146" y="4854"/>
                    <a:pt x="12227" y="4988"/>
                  </a:cubicBezTo>
                  <a:cubicBezTo>
                    <a:pt x="12297" y="5111"/>
                    <a:pt x="12367" y="5234"/>
                    <a:pt x="12431" y="5357"/>
                  </a:cubicBezTo>
                  <a:cubicBezTo>
                    <a:pt x="12472" y="5438"/>
                    <a:pt x="12540" y="5471"/>
                    <a:pt x="12608" y="5471"/>
                  </a:cubicBezTo>
                  <a:cubicBezTo>
                    <a:pt x="12747" y="5471"/>
                    <a:pt x="12887" y="5329"/>
                    <a:pt x="12800" y="5164"/>
                  </a:cubicBezTo>
                  <a:cubicBezTo>
                    <a:pt x="12786" y="5132"/>
                    <a:pt x="12768" y="5100"/>
                    <a:pt x="12751" y="5069"/>
                  </a:cubicBezTo>
                  <a:lnTo>
                    <a:pt x="13489" y="5027"/>
                  </a:lnTo>
                  <a:cubicBezTo>
                    <a:pt x="13739" y="5737"/>
                    <a:pt x="13862" y="6486"/>
                    <a:pt x="13858" y="7238"/>
                  </a:cubicBezTo>
                  <a:cubicBezTo>
                    <a:pt x="13858" y="8184"/>
                    <a:pt x="13661" y="8997"/>
                    <a:pt x="13275" y="9665"/>
                  </a:cubicBezTo>
                  <a:cubicBezTo>
                    <a:pt x="13355" y="9457"/>
                    <a:pt x="13419" y="9243"/>
                    <a:pt x="13468" y="9025"/>
                  </a:cubicBezTo>
                  <a:cubicBezTo>
                    <a:pt x="13668" y="8110"/>
                    <a:pt x="13570" y="7073"/>
                    <a:pt x="13187" y="6032"/>
                  </a:cubicBezTo>
                  <a:cubicBezTo>
                    <a:pt x="13150" y="5934"/>
                    <a:pt x="13072" y="5892"/>
                    <a:pt x="12995" y="5892"/>
                  </a:cubicBezTo>
                  <a:cubicBezTo>
                    <a:pt x="12863" y="5892"/>
                    <a:pt x="12731" y="6011"/>
                    <a:pt x="12793" y="6176"/>
                  </a:cubicBezTo>
                  <a:cubicBezTo>
                    <a:pt x="13152" y="7143"/>
                    <a:pt x="13243" y="8100"/>
                    <a:pt x="13060" y="8937"/>
                  </a:cubicBezTo>
                  <a:cubicBezTo>
                    <a:pt x="12856" y="9869"/>
                    <a:pt x="12322" y="10656"/>
                    <a:pt x="11474" y="11282"/>
                  </a:cubicBezTo>
                  <a:cubicBezTo>
                    <a:pt x="10890" y="11571"/>
                    <a:pt x="10261" y="11750"/>
                    <a:pt x="9667" y="11866"/>
                  </a:cubicBezTo>
                  <a:cubicBezTo>
                    <a:pt x="9821" y="11789"/>
                    <a:pt x="9980" y="11701"/>
                    <a:pt x="10134" y="11609"/>
                  </a:cubicBezTo>
                  <a:cubicBezTo>
                    <a:pt x="11601" y="10720"/>
                    <a:pt x="12237" y="9485"/>
                    <a:pt x="11974" y="8033"/>
                  </a:cubicBezTo>
                  <a:cubicBezTo>
                    <a:pt x="11949" y="7794"/>
                    <a:pt x="11893" y="7558"/>
                    <a:pt x="11808" y="7337"/>
                  </a:cubicBezTo>
                  <a:cubicBezTo>
                    <a:pt x="11523" y="6556"/>
                    <a:pt x="10915" y="5856"/>
                    <a:pt x="10057" y="5315"/>
                  </a:cubicBezTo>
                  <a:cubicBezTo>
                    <a:pt x="9146" y="4738"/>
                    <a:pt x="7979" y="4365"/>
                    <a:pt x="6688" y="4239"/>
                  </a:cubicBezTo>
                  <a:cubicBezTo>
                    <a:pt x="5120" y="4081"/>
                    <a:pt x="3313" y="3827"/>
                    <a:pt x="2785" y="3251"/>
                  </a:cubicBezTo>
                  <a:cubicBezTo>
                    <a:pt x="3205" y="3202"/>
                    <a:pt x="3691" y="3148"/>
                    <a:pt x="4291" y="3148"/>
                  </a:cubicBezTo>
                  <a:cubicBezTo>
                    <a:pt x="4605" y="3148"/>
                    <a:pt x="4951" y="3163"/>
                    <a:pt x="5334" y="3201"/>
                  </a:cubicBezTo>
                  <a:cubicBezTo>
                    <a:pt x="5341" y="3202"/>
                    <a:pt x="5348" y="3202"/>
                    <a:pt x="5355" y="3202"/>
                  </a:cubicBezTo>
                  <a:cubicBezTo>
                    <a:pt x="5611" y="3202"/>
                    <a:pt x="5641" y="2817"/>
                    <a:pt x="5377" y="2787"/>
                  </a:cubicBezTo>
                  <a:cubicBezTo>
                    <a:pt x="4981" y="2746"/>
                    <a:pt x="4620" y="2731"/>
                    <a:pt x="4293" y="2731"/>
                  </a:cubicBezTo>
                  <a:cubicBezTo>
                    <a:pt x="3654" y="2731"/>
                    <a:pt x="3139" y="2789"/>
                    <a:pt x="2725" y="2836"/>
                  </a:cubicBezTo>
                  <a:cubicBezTo>
                    <a:pt x="2433" y="2868"/>
                    <a:pt x="2183" y="2896"/>
                    <a:pt x="1965" y="2896"/>
                  </a:cubicBezTo>
                  <a:cubicBezTo>
                    <a:pt x="1757" y="2896"/>
                    <a:pt x="1578" y="2871"/>
                    <a:pt x="1421" y="2801"/>
                  </a:cubicBezTo>
                  <a:cubicBezTo>
                    <a:pt x="791" y="2523"/>
                    <a:pt x="418" y="2118"/>
                    <a:pt x="418" y="1886"/>
                  </a:cubicBezTo>
                  <a:cubicBezTo>
                    <a:pt x="418" y="1837"/>
                    <a:pt x="450" y="1781"/>
                    <a:pt x="513" y="1718"/>
                  </a:cubicBezTo>
                  <a:cubicBezTo>
                    <a:pt x="802" y="1468"/>
                    <a:pt x="2236" y="1067"/>
                    <a:pt x="4269" y="1067"/>
                  </a:cubicBezTo>
                  <a:cubicBezTo>
                    <a:pt x="4181" y="1464"/>
                    <a:pt x="4476" y="1844"/>
                    <a:pt x="4881" y="1862"/>
                  </a:cubicBezTo>
                  <a:cubicBezTo>
                    <a:pt x="4891" y="1862"/>
                    <a:pt x="4900" y="1862"/>
                    <a:pt x="4910" y="1862"/>
                  </a:cubicBezTo>
                  <a:cubicBezTo>
                    <a:pt x="5304" y="1862"/>
                    <a:pt x="5611" y="1518"/>
                    <a:pt x="5560" y="1123"/>
                  </a:cubicBezTo>
                  <a:lnTo>
                    <a:pt x="5560" y="1123"/>
                  </a:lnTo>
                  <a:cubicBezTo>
                    <a:pt x="5669" y="1134"/>
                    <a:pt x="5774" y="1144"/>
                    <a:pt x="5880" y="1155"/>
                  </a:cubicBezTo>
                  <a:lnTo>
                    <a:pt x="5901" y="1155"/>
                  </a:lnTo>
                  <a:cubicBezTo>
                    <a:pt x="6164" y="1155"/>
                    <a:pt x="6185" y="768"/>
                    <a:pt x="5925" y="736"/>
                  </a:cubicBezTo>
                  <a:cubicBezTo>
                    <a:pt x="5721" y="715"/>
                    <a:pt x="5514" y="698"/>
                    <a:pt x="5306" y="684"/>
                  </a:cubicBezTo>
                  <a:cubicBezTo>
                    <a:pt x="5190" y="594"/>
                    <a:pt x="5051" y="549"/>
                    <a:pt x="4911" y="549"/>
                  </a:cubicBezTo>
                  <a:cubicBezTo>
                    <a:pt x="4789" y="549"/>
                    <a:pt x="4668" y="583"/>
                    <a:pt x="4561" y="652"/>
                  </a:cubicBezTo>
                  <a:cubicBezTo>
                    <a:pt x="4475" y="650"/>
                    <a:pt x="4390" y="649"/>
                    <a:pt x="4305" y="649"/>
                  </a:cubicBezTo>
                  <a:cubicBezTo>
                    <a:pt x="4085" y="649"/>
                    <a:pt x="3867" y="655"/>
                    <a:pt x="3654" y="663"/>
                  </a:cubicBezTo>
                  <a:cubicBezTo>
                    <a:pt x="3924" y="610"/>
                    <a:pt x="4206" y="564"/>
                    <a:pt x="4494" y="518"/>
                  </a:cubicBezTo>
                  <a:cubicBezTo>
                    <a:pt x="4926" y="452"/>
                    <a:pt x="5375" y="420"/>
                    <a:pt x="5830" y="420"/>
                  </a:cubicBezTo>
                  <a:close/>
                  <a:moveTo>
                    <a:pt x="10616" y="10744"/>
                  </a:moveTo>
                  <a:lnTo>
                    <a:pt x="10616" y="10744"/>
                  </a:lnTo>
                  <a:cubicBezTo>
                    <a:pt x="10402" y="10931"/>
                    <a:pt x="10173" y="11099"/>
                    <a:pt x="9927" y="11247"/>
                  </a:cubicBezTo>
                  <a:cubicBezTo>
                    <a:pt x="8904" y="11869"/>
                    <a:pt x="7782" y="12098"/>
                    <a:pt x="7771" y="12098"/>
                  </a:cubicBezTo>
                  <a:cubicBezTo>
                    <a:pt x="7754" y="12102"/>
                    <a:pt x="7736" y="12109"/>
                    <a:pt x="7719" y="12116"/>
                  </a:cubicBezTo>
                  <a:cubicBezTo>
                    <a:pt x="6421" y="12752"/>
                    <a:pt x="4800" y="12882"/>
                    <a:pt x="3812" y="12896"/>
                  </a:cubicBezTo>
                  <a:lnTo>
                    <a:pt x="5443" y="12154"/>
                  </a:lnTo>
                  <a:cubicBezTo>
                    <a:pt x="5609" y="12080"/>
                    <a:pt x="5609" y="11848"/>
                    <a:pt x="5443" y="11775"/>
                  </a:cubicBezTo>
                  <a:lnTo>
                    <a:pt x="3791" y="11026"/>
                  </a:lnTo>
                  <a:lnTo>
                    <a:pt x="3801" y="11026"/>
                  </a:lnTo>
                  <a:cubicBezTo>
                    <a:pt x="4754" y="11026"/>
                    <a:pt x="6319" y="11124"/>
                    <a:pt x="7698" y="11666"/>
                  </a:cubicBezTo>
                  <a:cubicBezTo>
                    <a:pt x="7723" y="11675"/>
                    <a:pt x="7748" y="11680"/>
                    <a:pt x="7772" y="11680"/>
                  </a:cubicBezTo>
                  <a:cubicBezTo>
                    <a:pt x="7785" y="11680"/>
                    <a:pt x="7797" y="11678"/>
                    <a:pt x="7810" y="11676"/>
                  </a:cubicBezTo>
                  <a:cubicBezTo>
                    <a:pt x="9210" y="11444"/>
                    <a:pt x="10078" y="11085"/>
                    <a:pt x="10616" y="10744"/>
                  </a:cubicBezTo>
                  <a:close/>
                  <a:moveTo>
                    <a:pt x="5821" y="0"/>
                  </a:moveTo>
                  <a:cubicBezTo>
                    <a:pt x="5347" y="0"/>
                    <a:pt x="4880" y="34"/>
                    <a:pt x="4431" y="103"/>
                  </a:cubicBezTo>
                  <a:cubicBezTo>
                    <a:pt x="3281" y="279"/>
                    <a:pt x="2236" y="515"/>
                    <a:pt x="1495" y="765"/>
                  </a:cubicBezTo>
                  <a:cubicBezTo>
                    <a:pt x="471" y="1102"/>
                    <a:pt x="0" y="1461"/>
                    <a:pt x="0" y="1883"/>
                  </a:cubicBezTo>
                  <a:cubicBezTo>
                    <a:pt x="0" y="2329"/>
                    <a:pt x="503" y="2850"/>
                    <a:pt x="1248" y="3184"/>
                  </a:cubicBezTo>
                  <a:cubicBezTo>
                    <a:pt x="1469" y="3281"/>
                    <a:pt x="1696" y="3314"/>
                    <a:pt x="1950" y="3314"/>
                  </a:cubicBezTo>
                  <a:cubicBezTo>
                    <a:pt x="2065" y="3314"/>
                    <a:pt x="2186" y="3307"/>
                    <a:pt x="2314" y="3296"/>
                  </a:cubicBezTo>
                  <a:cubicBezTo>
                    <a:pt x="2500" y="3662"/>
                    <a:pt x="2929" y="3936"/>
                    <a:pt x="3657" y="4154"/>
                  </a:cubicBezTo>
                  <a:cubicBezTo>
                    <a:pt x="4339" y="4358"/>
                    <a:pt x="5289" y="4517"/>
                    <a:pt x="6646" y="4650"/>
                  </a:cubicBezTo>
                  <a:cubicBezTo>
                    <a:pt x="7873" y="4773"/>
                    <a:pt x="8978" y="5125"/>
                    <a:pt x="9832" y="5666"/>
                  </a:cubicBezTo>
                  <a:cubicBezTo>
                    <a:pt x="10616" y="6162"/>
                    <a:pt x="11165" y="6788"/>
                    <a:pt x="11421" y="7477"/>
                  </a:cubicBezTo>
                  <a:cubicBezTo>
                    <a:pt x="11755" y="8378"/>
                    <a:pt x="11552" y="9285"/>
                    <a:pt x="10845" y="10023"/>
                  </a:cubicBezTo>
                  <a:cubicBezTo>
                    <a:pt x="10156" y="10751"/>
                    <a:pt x="8665" y="11103"/>
                    <a:pt x="7799" y="11251"/>
                  </a:cubicBezTo>
                  <a:cubicBezTo>
                    <a:pt x="6368" y="10702"/>
                    <a:pt x="4799" y="10599"/>
                    <a:pt x="3825" y="10599"/>
                  </a:cubicBezTo>
                  <a:cubicBezTo>
                    <a:pt x="3277" y="10599"/>
                    <a:pt x="2917" y="10631"/>
                    <a:pt x="2876" y="10635"/>
                  </a:cubicBezTo>
                  <a:cubicBezTo>
                    <a:pt x="2662" y="10656"/>
                    <a:pt x="2616" y="10945"/>
                    <a:pt x="2810" y="11036"/>
                  </a:cubicBezTo>
                  <a:lnTo>
                    <a:pt x="4853" y="11961"/>
                  </a:lnTo>
                  <a:lnTo>
                    <a:pt x="2810" y="12889"/>
                  </a:lnTo>
                  <a:cubicBezTo>
                    <a:pt x="2616" y="12977"/>
                    <a:pt x="2665" y="13269"/>
                    <a:pt x="2880" y="13287"/>
                  </a:cubicBezTo>
                  <a:cubicBezTo>
                    <a:pt x="2915" y="13290"/>
                    <a:pt x="3221" y="13315"/>
                    <a:pt x="3689" y="13315"/>
                  </a:cubicBezTo>
                  <a:cubicBezTo>
                    <a:pt x="4691" y="13315"/>
                    <a:pt x="6435" y="13199"/>
                    <a:pt x="7870" y="12506"/>
                  </a:cubicBezTo>
                  <a:cubicBezTo>
                    <a:pt x="8816" y="12432"/>
                    <a:pt x="10374" y="12309"/>
                    <a:pt x="11731" y="11620"/>
                  </a:cubicBezTo>
                  <a:cubicBezTo>
                    <a:pt x="13419" y="10762"/>
                    <a:pt x="14277" y="9288"/>
                    <a:pt x="14277" y="7235"/>
                  </a:cubicBezTo>
                  <a:cubicBezTo>
                    <a:pt x="14280" y="6475"/>
                    <a:pt x="14161" y="5719"/>
                    <a:pt x="13922" y="4998"/>
                  </a:cubicBezTo>
                  <a:lnTo>
                    <a:pt x="14080" y="4988"/>
                  </a:lnTo>
                  <a:cubicBezTo>
                    <a:pt x="14249" y="4977"/>
                    <a:pt x="14337" y="4784"/>
                    <a:pt x="14231" y="4650"/>
                  </a:cubicBezTo>
                  <a:cubicBezTo>
                    <a:pt x="14210" y="4622"/>
                    <a:pt x="13929" y="4270"/>
                    <a:pt x="13405" y="3852"/>
                  </a:cubicBezTo>
                  <a:cubicBezTo>
                    <a:pt x="13109" y="3346"/>
                    <a:pt x="12751" y="2881"/>
                    <a:pt x="12332" y="2470"/>
                  </a:cubicBezTo>
                  <a:cubicBezTo>
                    <a:pt x="12930" y="1689"/>
                    <a:pt x="13876" y="1049"/>
                    <a:pt x="13886" y="1046"/>
                  </a:cubicBezTo>
                  <a:cubicBezTo>
                    <a:pt x="14027" y="951"/>
                    <a:pt x="14006" y="743"/>
                    <a:pt x="13855" y="677"/>
                  </a:cubicBezTo>
                  <a:cubicBezTo>
                    <a:pt x="13249" y="416"/>
                    <a:pt x="12387" y="285"/>
                    <a:pt x="11285" y="285"/>
                  </a:cubicBezTo>
                  <a:cubicBezTo>
                    <a:pt x="11095" y="285"/>
                    <a:pt x="10898" y="289"/>
                    <a:pt x="10694" y="297"/>
                  </a:cubicBezTo>
                  <a:cubicBezTo>
                    <a:pt x="10082" y="322"/>
                    <a:pt x="9473" y="374"/>
                    <a:pt x="8872" y="462"/>
                  </a:cubicBezTo>
                  <a:cubicBezTo>
                    <a:pt x="7891" y="157"/>
                    <a:pt x="6839" y="0"/>
                    <a:pt x="58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31" name="Google Shape;25431;p77"/>
          <p:cNvGrpSpPr/>
          <p:nvPr/>
        </p:nvGrpSpPr>
        <p:grpSpPr>
          <a:xfrm>
            <a:off x="2493449" y="2915682"/>
            <a:ext cx="357853" cy="318665"/>
            <a:chOff x="2493449" y="2915682"/>
            <a:chExt cx="357853" cy="318665"/>
          </a:xfrm>
        </p:grpSpPr>
        <p:sp>
          <p:nvSpPr>
            <p:cNvPr id="25432" name="Google Shape;25432;p77"/>
            <p:cNvSpPr/>
            <p:nvPr/>
          </p:nvSpPr>
          <p:spPr>
            <a:xfrm>
              <a:off x="2498692" y="2993743"/>
              <a:ext cx="340238" cy="235336"/>
            </a:xfrm>
            <a:custGeom>
              <a:rect b="b" l="l" r="r" t="t"/>
              <a:pathLst>
                <a:path extrusionOk="0" h="8978" w="12980">
                  <a:moveTo>
                    <a:pt x="641" y="0"/>
                  </a:moveTo>
                  <a:cubicBezTo>
                    <a:pt x="286" y="0"/>
                    <a:pt x="1" y="289"/>
                    <a:pt x="1" y="640"/>
                  </a:cubicBezTo>
                  <a:lnTo>
                    <a:pt x="1" y="858"/>
                  </a:lnTo>
                  <a:cubicBezTo>
                    <a:pt x="1" y="1400"/>
                    <a:pt x="342" y="1885"/>
                    <a:pt x="855" y="2065"/>
                  </a:cubicBezTo>
                  <a:lnTo>
                    <a:pt x="855" y="4702"/>
                  </a:lnTo>
                  <a:cubicBezTo>
                    <a:pt x="855" y="7065"/>
                    <a:pt x="2768" y="8978"/>
                    <a:pt x="5128" y="8978"/>
                  </a:cubicBezTo>
                  <a:lnTo>
                    <a:pt x="12403" y="8978"/>
                  </a:lnTo>
                  <a:cubicBezTo>
                    <a:pt x="12818" y="8978"/>
                    <a:pt x="12980" y="8440"/>
                    <a:pt x="12635" y="8211"/>
                  </a:cubicBezTo>
                  <a:lnTo>
                    <a:pt x="11542" y="7480"/>
                  </a:lnTo>
                  <a:lnTo>
                    <a:pt x="3180" y="4941"/>
                  </a:lnTo>
                  <a:cubicBezTo>
                    <a:pt x="2796" y="4709"/>
                    <a:pt x="2564" y="4294"/>
                    <a:pt x="2564" y="3847"/>
                  </a:cubicBezTo>
                  <a:lnTo>
                    <a:pt x="2564" y="1069"/>
                  </a:lnTo>
                  <a:cubicBezTo>
                    <a:pt x="2564" y="479"/>
                    <a:pt x="2086" y="0"/>
                    <a:pt x="1495"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3" name="Google Shape;25433;p77"/>
            <p:cNvSpPr/>
            <p:nvPr/>
          </p:nvSpPr>
          <p:spPr>
            <a:xfrm>
              <a:off x="2498692" y="2993743"/>
              <a:ext cx="319321" cy="235257"/>
            </a:xfrm>
            <a:custGeom>
              <a:rect b="b" l="l" r="r" t="t"/>
              <a:pathLst>
                <a:path extrusionOk="0" h="8975" w="12182">
                  <a:moveTo>
                    <a:pt x="644" y="0"/>
                  </a:moveTo>
                  <a:cubicBezTo>
                    <a:pt x="289" y="0"/>
                    <a:pt x="1" y="289"/>
                    <a:pt x="1" y="644"/>
                  </a:cubicBezTo>
                  <a:lnTo>
                    <a:pt x="1" y="855"/>
                  </a:lnTo>
                  <a:cubicBezTo>
                    <a:pt x="1" y="1400"/>
                    <a:pt x="345" y="1882"/>
                    <a:pt x="855" y="2065"/>
                  </a:cubicBezTo>
                  <a:lnTo>
                    <a:pt x="855" y="4702"/>
                  </a:lnTo>
                  <a:cubicBezTo>
                    <a:pt x="855" y="7061"/>
                    <a:pt x="2772" y="8974"/>
                    <a:pt x="5131" y="8974"/>
                  </a:cubicBezTo>
                  <a:lnTo>
                    <a:pt x="11967" y="8974"/>
                  </a:lnTo>
                  <a:cubicBezTo>
                    <a:pt x="12087" y="8974"/>
                    <a:pt x="12182" y="8879"/>
                    <a:pt x="12182" y="8760"/>
                  </a:cubicBezTo>
                  <a:cubicBezTo>
                    <a:pt x="12182" y="8644"/>
                    <a:pt x="12087" y="8545"/>
                    <a:pt x="11967" y="8545"/>
                  </a:cubicBezTo>
                  <a:lnTo>
                    <a:pt x="11967" y="8552"/>
                  </a:lnTo>
                  <a:lnTo>
                    <a:pt x="5986" y="8552"/>
                  </a:lnTo>
                  <a:cubicBezTo>
                    <a:pt x="3623" y="8552"/>
                    <a:pt x="1710" y="6636"/>
                    <a:pt x="1710" y="4276"/>
                  </a:cubicBezTo>
                  <a:lnTo>
                    <a:pt x="1710" y="2198"/>
                  </a:lnTo>
                  <a:cubicBezTo>
                    <a:pt x="1706" y="2040"/>
                    <a:pt x="1622" y="1896"/>
                    <a:pt x="1485" y="1822"/>
                  </a:cubicBezTo>
                  <a:cubicBezTo>
                    <a:pt x="1094" y="1590"/>
                    <a:pt x="855" y="1171"/>
                    <a:pt x="855" y="718"/>
                  </a:cubicBezTo>
                  <a:lnTo>
                    <a:pt x="855"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4" name="Google Shape;25434;p77"/>
            <p:cNvSpPr/>
            <p:nvPr/>
          </p:nvSpPr>
          <p:spPr>
            <a:xfrm>
              <a:off x="2549125" y="2920925"/>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5" name="Google Shape;25435;p77"/>
            <p:cNvSpPr/>
            <p:nvPr/>
          </p:nvSpPr>
          <p:spPr>
            <a:xfrm>
              <a:off x="2504328" y="2920925"/>
              <a:ext cx="22412" cy="22412"/>
            </a:xfrm>
            <a:custGeom>
              <a:rect b="b" l="l" r="r" t="t"/>
              <a:pathLst>
                <a:path extrusionOk="0" h="855" w="855">
                  <a:moveTo>
                    <a:pt x="426" y="0"/>
                  </a:moveTo>
                  <a:cubicBezTo>
                    <a:pt x="190" y="0"/>
                    <a:pt x="0" y="194"/>
                    <a:pt x="0" y="429"/>
                  </a:cubicBezTo>
                  <a:cubicBezTo>
                    <a:pt x="0" y="665"/>
                    <a:pt x="190" y="855"/>
                    <a:pt x="426" y="855"/>
                  </a:cubicBezTo>
                  <a:cubicBezTo>
                    <a:pt x="665" y="855"/>
                    <a:pt x="855" y="665"/>
                    <a:pt x="855" y="429"/>
                  </a:cubicBezTo>
                  <a:cubicBezTo>
                    <a:pt x="855" y="194"/>
                    <a:pt x="665" y="0"/>
                    <a:pt x="42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6" name="Google Shape;25436;p77"/>
            <p:cNvSpPr/>
            <p:nvPr/>
          </p:nvSpPr>
          <p:spPr>
            <a:xfrm>
              <a:off x="2576124" y="2977701"/>
              <a:ext cx="269910" cy="228888"/>
            </a:xfrm>
            <a:custGeom>
              <a:rect b="b" l="l" r="r" t="t"/>
              <a:pathLst>
                <a:path extrusionOk="0" h="8732" w="10297">
                  <a:moveTo>
                    <a:pt x="5444" y="1"/>
                  </a:moveTo>
                  <a:cubicBezTo>
                    <a:pt x="2093" y="1"/>
                    <a:pt x="1" y="2719"/>
                    <a:pt x="278" y="5757"/>
                  </a:cubicBezTo>
                  <a:cubicBezTo>
                    <a:pt x="337" y="6392"/>
                    <a:pt x="985" y="7580"/>
                    <a:pt x="2252" y="7580"/>
                  </a:cubicBezTo>
                  <a:cubicBezTo>
                    <a:pt x="2668" y="7580"/>
                    <a:pt x="3150" y="7452"/>
                    <a:pt x="3700" y="7135"/>
                  </a:cubicBezTo>
                  <a:cubicBezTo>
                    <a:pt x="4248" y="8120"/>
                    <a:pt x="5286" y="8732"/>
                    <a:pt x="6415" y="8732"/>
                  </a:cubicBezTo>
                  <a:cubicBezTo>
                    <a:pt x="8560" y="8732"/>
                    <a:pt x="10297" y="6995"/>
                    <a:pt x="10297" y="4853"/>
                  </a:cubicBezTo>
                  <a:cubicBezTo>
                    <a:pt x="10297" y="2174"/>
                    <a:pt x="8124" y="1"/>
                    <a:pt x="544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7" name="Google Shape;25437;p77"/>
            <p:cNvSpPr/>
            <p:nvPr/>
          </p:nvSpPr>
          <p:spPr>
            <a:xfrm>
              <a:off x="2576124" y="2977701"/>
              <a:ext cx="213789" cy="198560"/>
            </a:xfrm>
            <a:custGeom>
              <a:rect b="b" l="l" r="r" t="t"/>
              <a:pathLst>
                <a:path extrusionOk="0" h="7575" w="8156">
                  <a:moveTo>
                    <a:pt x="5461" y="1"/>
                  </a:moveTo>
                  <a:cubicBezTo>
                    <a:pt x="5456" y="1"/>
                    <a:pt x="5450" y="1"/>
                    <a:pt x="5444" y="1"/>
                  </a:cubicBezTo>
                  <a:cubicBezTo>
                    <a:pt x="2093" y="1"/>
                    <a:pt x="1" y="2719"/>
                    <a:pt x="278" y="5757"/>
                  </a:cubicBezTo>
                  <a:cubicBezTo>
                    <a:pt x="335" y="6372"/>
                    <a:pt x="946" y="7512"/>
                    <a:pt x="2142" y="7575"/>
                  </a:cubicBezTo>
                  <a:cubicBezTo>
                    <a:pt x="1783" y="7192"/>
                    <a:pt x="1590" y="6706"/>
                    <a:pt x="1558" y="6372"/>
                  </a:cubicBezTo>
                  <a:cubicBezTo>
                    <a:pt x="1281" y="3331"/>
                    <a:pt x="3376" y="612"/>
                    <a:pt x="6724" y="612"/>
                  </a:cubicBezTo>
                  <a:cubicBezTo>
                    <a:pt x="7209" y="612"/>
                    <a:pt x="7695" y="686"/>
                    <a:pt x="8155" y="830"/>
                  </a:cubicBezTo>
                  <a:cubicBezTo>
                    <a:pt x="7362" y="292"/>
                    <a:pt x="6422" y="1"/>
                    <a:pt x="546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8" name="Google Shape;25438;p77"/>
            <p:cNvSpPr/>
            <p:nvPr/>
          </p:nvSpPr>
          <p:spPr>
            <a:xfrm>
              <a:off x="2657618" y="3054844"/>
              <a:ext cx="127760" cy="104273"/>
            </a:xfrm>
            <a:custGeom>
              <a:rect b="b" l="l" r="r" t="t"/>
              <a:pathLst>
                <a:path extrusionOk="0" h="3978" w="4874">
                  <a:moveTo>
                    <a:pt x="2687" y="1"/>
                  </a:moveTo>
                  <a:cubicBezTo>
                    <a:pt x="1203" y="1"/>
                    <a:pt x="4" y="1203"/>
                    <a:pt x="0" y="2684"/>
                  </a:cubicBezTo>
                  <a:cubicBezTo>
                    <a:pt x="0" y="2793"/>
                    <a:pt x="88" y="2884"/>
                    <a:pt x="201" y="2884"/>
                  </a:cubicBezTo>
                  <a:cubicBezTo>
                    <a:pt x="310" y="2884"/>
                    <a:pt x="401" y="2796"/>
                    <a:pt x="401" y="2684"/>
                  </a:cubicBezTo>
                  <a:cubicBezTo>
                    <a:pt x="401" y="1421"/>
                    <a:pt x="1424" y="398"/>
                    <a:pt x="2687" y="398"/>
                  </a:cubicBezTo>
                  <a:cubicBezTo>
                    <a:pt x="3671" y="402"/>
                    <a:pt x="4473" y="1200"/>
                    <a:pt x="4473" y="2188"/>
                  </a:cubicBezTo>
                  <a:cubicBezTo>
                    <a:pt x="4473" y="2955"/>
                    <a:pt x="3851" y="3577"/>
                    <a:pt x="3084" y="3577"/>
                  </a:cubicBezTo>
                  <a:cubicBezTo>
                    <a:pt x="2490" y="3577"/>
                    <a:pt x="2011" y="3095"/>
                    <a:pt x="2011" y="2505"/>
                  </a:cubicBezTo>
                  <a:cubicBezTo>
                    <a:pt x="2011" y="2054"/>
                    <a:pt x="2377" y="1689"/>
                    <a:pt x="2827" y="1689"/>
                  </a:cubicBezTo>
                  <a:cubicBezTo>
                    <a:pt x="3095" y="1689"/>
                    <a:pt x="3095" y="1288"/>
                    <a:pt x="2827" y="1288"/>
                  </a:cubicBezTo>
                  <a:cubicBezTo>
                    <a:pt x="2156" y="1288"/>
                    <a:pt x="1611" y="1833"/>
                    <a:pt x="1611" y="2505"/>
                  </a:cubicBezTo>
                  <a:cubicBezTo>
                    <a:pt x="1611" y="3317"/>
                    <a:pt x="2272" y="3978"/>
                    <a:pt x="3084" y="3978"/>
                  </a:cubicBezTo>
                  <a:cubicBezTo>
                    <a:pt x="4072" y="3974"/>
                    <a:pt x="4870" y="3176"/>
                    <a:pt x="4874" y="2188"/>
                  </a:cubicBezTo>
                  <a:cubicBezTo>
                    <a:pt x="4870" y="978"/>
                    <a:pt x="3893" y="1"/>
                    <a:pt x="2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9" name="Google Shape;25439;p77"/>
            <p:cNvSpPr/>
            <p:nvPr/>
          </p:nvSpPr>
          <p:spPr>
            <a:xfrm>
              <a:off x="2744670" y="3101450"/>
              <a:ext cx="13631" cy="18952"/>
            </a:xfrm>
            <a:custGeom>
              <a:rect b="b" l="l" r="r" t="t"/>
              <a:pathLst>
                <a:path extrusionOk="0" h="723" w="520">
                  <a:moveTo>
                    <a:pt x="261" y="0"/>
                  </a:moveTo>
                  <a:cubicBezTo>
                    <a:pt x="131" y="0"/>
                    <a:pt x="0" y="123"/>
                    <a:pt x="72" y="283"/>
                  </a:cubicBezTo>
                  <a:cubicBezTo>
                    <a:pt x="104" y="361"/>
                    <a:pt x="122" y="442"/>
                    <a:pt x="122" y="523"/>
                  </a:cubicBezTo>
                  <a:cubicBezTo>
                    <a:pt x="118" y="635"/>
                    <a:pt x="210" y="723"/>
                    <a:pt x="319" y="723"/>
                  </a:cubicBezTo>
                  <a:cubicBezTo>
                    <a:pt x="431" y="723"/>
                    <a:pt x="519" y="635"/>
                    <a:pt x="519" y="526"/>
                  </a:cubicBezTo>
                  <a:cubicBezTo>
                    <a:pt x="519" y="389"/>
                    <a:pt x="494" y="255"/>
                    <a:pt x="442" y="129"/>
                  </a:cubicBezTo>
                  <a:cubicBezTo>
                    <a:pt x="405" y="38"/>
                    <a:pt x="33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0" name="Google Shape;25440;p77"/>
            <p:cNvSpPr/>
            <p:nvPr/>
          </p:nvSpPr>
          <p:spPr>
            <a:xfrm>
              <a:off x="2493449" y="2915682"/>
              <a:ext cx="357853" cy="318665"/>
            </a:xfrm>
            <a:custGeom>
              <a:rect b="b" l="l" r="r" t="t"/>
              <a:pathLst>
                <a:path extrusionOk="0" h="12157" w="13652">
                  <a:moveTo>
                    <a:pt x="843" y="400"/>
                  </a:moveTo>
                  <a:cubicBezTo>
                    <a:pt x="899" y="400"/>
                    <a:pt x="956" y="421"/>
                    <a:pt x="1002" y="468"/>
                  </a:cubicBezTo>
                  <a:cubicBezTo>
                    <a:pt x="1147" y="612"/>
                    <a:pt x="1045" y="854"/>
                    <a:pt x="841" y="854"/>
                  </a:cubicBezTo>
                  <a:cubicBezTo>
                    <a:pt x="718" y="854"/>
                    <a:pt x="616" y="752"/>
                    <a:pt x="616" y="629"/>
                  </a:cubicBezTo>
                  <a:cubicBezTo>
                    <a:pt x="616" y="491"/>
                    <a:pt x="727" y="400"/>
                    <a:pt x="843" y="400"/>
                  </a:cubicBezTo>
                  <a:close/>
                  <a:moveTo>
                    <a:pt x="2553" y="401"/>
                  </a:moveTo>
                  <a:cubicBezTo>
                    <a:pt x="2754" y="401"/>
                    <a:pt x="2856" y="647"/>
                    <a:pt x="2711" y="788"/>
                  </a:cubicBezTo>
                  <a:cubicBezTo>
                    <a:pt x="2665" y="834"/>
                    <a:pt x="2608" y="855"/>
                    <a:pt x="2552" y="855"/>
                  </a:cubicBezTo>
                  <a:cubicBezTo>
                    <a:pt x="2435" y="855"/>
                    <a:pt x="2325" y="765"/>
                    <a:pt x="2325" y="629"/>
                  </a:cubicBezTo>
                  <a:cubicBezTo>
                    <a:pt x="2325" y="503"/>
                    <a:pt x="2427" y="401"/>
                    <a:pt x="2553" y="401"/>
                  </a:cubicBezTo>
                  <a:close/>
                  <a:moveTo>
                    <a:pt x="8598" y="2563"/>
                  </a:moveTo>
                  <a:cubicBezTo>
                    <a:pt x="11165" y="2567"/>
                    <a:pt x="13247" y="4649"/>
                    <a:pt x="13250" y="7219"/>
                  </a:cubicBezTo>
                  <a:cubicBezTo>
                    <a:pt x="13247" y="9248"/>
                    <a:pt x="11601" y="10897"/>
                    <a:pt x="9569" y="10901"/>
                  </a:cubicBezTo>
                  <a:cubicBezTo>
                    <a:pt x="8943" y="10901"/>
                    <a:pt x="8331" y="10697"/>
                    <a:pt x="7828" y="10321"/>
                  </a:cubicBezTo>
                  <a:cubicBezTo>
                    <a:pt x="7339" y="9952"/>
                    <a:pt x="6977" y="9438"/>
                    <a:pt x="6794" y="8854"/>
                  </a:cubicBezTo>
                  <a:cubicBezTo>
                    <a:pt x="6764" y="8751"/>
                    <a:pt x="6685" y="8707"/>
                    <a:pt x="6606" y="8707"/>
                  </a:cubicBezTo>
                  <a:cubicBezTo>
                    <a:pt x="6482" y="8707"/>
                    <a:pt x="6357" y="8814"/>
                    <a:pt x="6411" y="8970"/>
                  </a:cubicBezTo>
                  <a:cubicBezTo>
                    <a:pt x="6460" y="9129"/>
                    <a:pt x="6520" y="9280"/>
                    <a:pt x="6590" y="9428"/>
                  </a:cubicBezTo>
                  <a:cubicBezTo>
                    <a:pt x="6146" y="9664"/>
                    <a:pt x="5735" y="9783"/>
                    <a:pt x="5362" y="9783"/>
                  </a:cubicBezTo>
                  <a:cubicBezTo>
                    <a:pt x="5097" y="9783"/>
                    <a:pt x="4851" y="9723"/>
                    <a:pt x="4624" y="9603"/>
                  </a:cubicBezTo>
                  <a:cubicBezTo>
                    <a:pt x="3970" y="9255"/>
                    <a:pt x="3668" y="8503"/>
                    <a:pt x="3633" y="8109"/>
                  </a:cubicBezTo>
                  <a:cubicBezTo>
                    <a:pt x="3492" y="6611"/>
                    <a:pt x="3956" y="5162"/>
                    <a:pt x="4906" y="4125"/>
                  </a:cubicBezTo>
                  <a:cubicBezTo>
                    <a:pt x="5820" y="3119"/>
                    <a:pt x="7132" y="2563"/>
                    <a:pt x="8598" y="2563"/>
                  </a:cubicBezTo>
                  <a:close/>
                  <a:moveTo>
                    <a:pt x="1695" y="3179"/>
                  </a:moveTo>
                  <a:cubicBezTo>
                    <a:pt x="2173" y="3182"/>
                    <a:pt x="2564" y="3569"/>
                    <a:pt x="2564" y="4047"/>
                  </a:cubicBezTo>
                  <a:lnTo>
                    <a:pt x="2564" y="6825"/>
                  </a:lnTo>
                  <a:cubicBezTo>
                    <a:pt x="2560" y="7321"/>
                    <a:pt x="2810" y="7785"/>
                    <a:pt x="3221" y="8060"/>
                  </a:cubicBezTo>
                  <a:cubicBezTo>
                    <a:pt x="3221" y="8088"/>
                    <a:pt x="3228" y="8116"/>
                    <a:pt x="3228" y="8141"/>
                  </a:cubicBezTo>
                  <a:cubicBezTo>
                    <a:pt x="3274" y="8640"/>
                    <a:pt x="3633" y="9533"/>
                    <a:pt x="4431" y="9955"/>
                  </a:cubicBezTo>
                  <a:cubicBezTo>
                    <a:pt x="4716" y="10103"/>
                    <a:pt x="5032" y="10180"/>
                    <a:pt x="5352" y="10180"/>
                  </a:cubicBezTo>
                  <a:cubicBezTo>
                    <a:pt x="5880" y="10180"/>
                    <a:pt x="6383" y="9990"/>
                    <a:pt x="6784" y="9776"/>
                  </a:cubicBezTo>
                  <a:cubicBezTo>
                    <a:pt x="6998" y="10110"/>
                    <a:pt x="7269" y="10402"/>
                    <a:pt x="7585" y="10641"/>
                  </a:cubicBezTo>
                  <a:cubicBezTo>
                    <a:pt x="8155" y="11070"/>
                    <a:pt x="8851" y="11302"/>
                    <a:pt x="9565" y="11302"/>
                  </a:cubicBezTo>
                  <a:cubicBezTo>
                    <a:pt x="10325" y="11302"/>
                    <a:pt x="11070" y="11087"/>
                    <a:pt x="11714" y="10686"/>
                  </a:cubicBezTo>
                  <a:lnTo>
                    <a:pt x="12723" y="11355"/>
                  </a:lnTo>
                  <a:cubicBezTo>
                    <a:pt x="12892" y="11478"/>
                    <a:pt x="12811" y="11748"/>
                    <a:pt x="12600" y="11755"/>
                  </a:cubicBezTo>
                  <a:lnTo>
                    <a:pt x="5331" y="11755"/>
                  </a:lnTo>
                  <a:cubicBezTo>
                    <a:pt x="3081" y="11752"/>
                    <a:pt x="1259" y="9930"/>
                    <a:pt x="1256" y="7680"/>
                  </a:cubicBezTo>
                  <a:lnTo>
                    <a:pt x="1256" y="5299"/>
                  </a:lnTo>
                  <a:cubicBezTo>
                    <a:pt x="1330" y="5310"/>
                    <a:pt x="1407" y="5317"/>
                    <a:pt x="1484" y="5317"/>
                  </a:cubicBezTo>
                  <a:cubicBezTo>
                    <a:pt x="1748" y="5317"/>
                    <a:pt x="1748" y="4916"/>
                    <a:pt x="1484" y="4916"/>
                  </a:cubicBezTo>
                  <a:cubicBezTo>
                    <a:pt x="886" y="4916"/>
                    <a:pt x="401" y="4431"/>
                    <a:pt x="401" y="3833"/>
                  </a:cubicBezTo>
                  <a:lnTo>
                    <a:pt x="401" y="3618"/>
                  </a:lnTo>
                  <a:cubicBezTo>
                    <a:pt x="401" y="3376"/>
                    <a:pt x="598" y="3179"/>
                    <a:pt x="841" y="3179"/>
                  </a:cubicBezTo>
                  <a:close/>
                  <a:moveTo>
                    <a:pt x="2554" y="0"/>
                  </a:moveTo>
                  <a:cubicBezTo>
                    <a:pt x="2313" y="0"/>
                    <a:pt x="2084" y="139"/>
                    <a:pt x="1980" y="369"/>
                  </a:cubicBezTo>
                  <a:cubicBezTo>
                    <a:pt x="1853" y="647"/>
                    <a:pt x="1948" y="978"/>
                    <a:pt x="2202" y="1150"/>
                  </a:cubicBezTo>
                  <a:lnTo>
                    <a:pt x="1868" y="2792"/>
                  </a:lnTo>
                  <a:cubicBezTo>
                    <a:pt x="1808" y="2781"/>
                    <a:pt x="1751" y="2778"/>
                    <a:pt x="1695" y="2778"/>
                  </a:cubicBezTo>
                  <a:lnTo>
                    <a:pt x="1526" y="2778"/>
                  </a:lnTo>
                  <a:lnTo>
                    <a:pt x="1189" y="1153"/>
                  </a:lnTo>
                  <a:cubicBezTo>
                    <a:pt x="1442" y="981"/>
                    <a:pt x="1540" y="651"/>
                    <a:pt x="1414" y="373"/>
                  </a:cubicBezTo>
                  <a:cubicBezTo>
                    <a:pt x="1311" y="143"/>
                    <a:pt x="1083" y="3"/>
                    <a:pt x="842" y="3"/>
                  </a:cubicBezTo>
                  <a:cubicBezTo>
                    <a:pt x="788" y="3"/>
                    <a:pt x="733" y="10"/>
                    <a:pt x="679" y="25"/>
                  </a:cubicBezTo>
                  <a:cubicBezTo>
                    <a:pt x="384" y="102"/>
                    <a:pt x="187" y="387"/>
                    <a:pt x="218" y="693"/>
                  </a:cubicBezTo>
                  <a:cubicBezTo>
                    <a:pt x="246" y="999"/>
                    <a:pt x="493" y="1238"/>
                    <a:pt x="802" y="1255"/>
                  </a:cubicBezTo>
                  <a:lnTo>
                    <a:pt x="1119" y="2781"/>
                  </a:lnTo>
                  <a:lnTo>
                    <a:pt x="841" y="2781"/>
                  </a:lnTo>
                  <a:cubicBezTo>
                    <a:pt x="377" y="2781"/>
                    <a:pt x="0" y="3158"/>
                    <a:pt x="0" y="3622"/>
                  </a:cubicBezTo>
                  <a:lnTo>
                    <a:pt x="0" y="3836"/>
                  </a:lnTo>
                  <a:cubicBezTo>
                    <a:pt x="0" y="4410"/>
                    <a:pt x="334" y="4934"/>
                    <a:pt x="855" y="5176"/>
                  </a:cubicBezTo>
                  <a:lnTo>
                    <a:pt x="855" y="7683"/>
                  </a:lnTo>
                  <a:cubicBezTo>
                    <a:pt x="858" y="10152"/>
                    <a:pt x="2859" y="12153"/>
                    <a:pt x="5328" y="12156"/>
                  </a:cubicBezTo>
                  <a:lnTo>
                    <a:pt x="12603" y="12156"/>
                  </a:lnTo>
                  <a:cubicBezTo>
                    <a:pt x="12606" y="12156"/>
                    <a:pt x="12609" y="12156"/>
                    <a:pt x="12611" y="12156"/>
                  </a:cubicBezTo>
                  <a:cubicBezTo>
                    <a:pt x="13221" y="12156"/>
                    <a:pt x="13459" y="11360"/>
                    <a:pt x="12944" y="11024"/>
                  </a:cubicBezTo>
                  <a:lnTo>
                    <a:pt x="12948" y="11024"/>
                  </a:lnTo>
                  <a:lnTo>
                    <a:pt x="12072" y="10440"/>
                  </a:lnTo>
                  <a:cubicBezTo>
                    <a:pt x="13067" y="9667"/>
                    <a:pt x="13651" y="8478"/>
                    <a:pt x="13651" y="7219"/>
                  </a:cubicBezTo>
                  <a:cubicBezTo>
                    <a:pt x="13644" y="4431"/>
                    <a:pt x="11387" y="2170"/>
                    <a:pt x="8598" y="2166"/>
                  </a:cubicBezTo>
                  <a:cubicBezTo>
                    <a:pt x="7019" y="2166"/>
                    <a:pt x="5602" y="2767"/>
                    <a:pt x="4610" y="3854"/>
                  </a:cubicBezTo>
                  <a:cubicBezTo>
                    <a:pt x="3721" y="4828"/>
                    <a:pt x="3228" y="6133"/>
                    <a:pt x="3207" y="7511"/>
                  </a:cubicBezTo>
                  <a:cubicBezTo>
                    <a:pt x="3049" y="7318"/>
                    <a:pt x="2965" y="7075"/>
                    <a:pt x="2965" y="6825"/>
                  </a:cubicBezTo>
                  <a:lnTo>
                    <a:pt x="2965" y="4047"/>
                  </a:lnTo>
                  <a:cubicBezTo>
                    <a:pt x="2965" y="3562"/>
                    <a:pt x="2687" y="3119"/>
                    <a:pt x="2251" y="2908"/>
                  </a:cubicBezTo>
                  <a:lnTo>
                    <a:pt x="2588" y="1255"/>
                  </a:lnTo>
                  <a:cubicBezTo>
                    <a:pt x="2898" y="1234"/>
                    <a:pt x="3144" y="999"/>
                    <a:pt x="3176" y="693"/>
                  </a:cubicBezTo>
                  <a:cubicBezTo>
                    <a:pt x="3207" y="387"/>
                    <a:pt x="3010" y="102"/>
                    <a:pt x="2715" y="21"/>
                  </a:cubicBezTo>
                  <a:cubicBezTo>
                    <a:pt x="2662" y="7"/>
                    <a:pt x="2608" y="0"/>
                    <a:pt x="25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41" name="Google Shape;25441;p77"/>
          <p:cNvGrpSpPr/>
          <p:nvPr/>
        </p:nvGrpSpPr>
        <p:grpSpPr>
          <a:xfrm>
            <a:off x="1399523" y="2966141"/>
            <a:ext cx="359583" cy="217695"/>
            <a:chOff x="1399523" y="2966141"/>
            <a:chExt cx="359583" cy="217695"/>
          </a:xfrm>
        </p:grpSpPr>
        <p:sp>
          <p:nvSpPr>
            <p:cNvPr id="25442" name="Google Shape;25442;p77"/>
            <p:cNvSpPr/>
            <p:nvPr/>
          </p:nvSpPr>
          <p:spPr>
            <a:xfrm>
              <a:off x="1455644" y="3082499"/>
              <a:ext cx="260710" cy="74312"/>
            </a:xfrm>
            <a:custGeom>
              <a:rect b="b" l="l" r="r" t="t"/>
              <a:pathLst>
                <a:path extrusionOk="0" h="2835" w="9946">
                  <a:moveTo>
                    <a:pt x="1" y="1"/>
                  </a:moveTo>
                  <a:lnTo>
                    <a:pt x="1" y="2350"/>
                  </a:lnTo>
                  <a:cubicBezTo>
                    <a:pt x="1327" y="2678"/>
                    <a:pt x="2832" y="2834"/>
                    <a:pt x="4289" y="2834"/>
                  </a:cubicBezTo>
                  <a:cubicBezTo>
                    <a:pt x="6470" y="2834"/>
                    <a:pt x="8541" y="2483"/>
                    <a:pt x="9734" y="1829"/>
                  </a:cubicBezTo>
                  <a:cubicBezTo>
                    <a:pt x="9917" y="1734"/>
                    <a:pt x="9945" y="1488"/>
                    <a:pt x="9794" y="1351"/>
                  </a:cubicBezTo>
                  <a:lnTo>
                    <a:pt x="9010" y="658"/>
                  </a:lnTo>
                  <a:lnTo>
                    <a:pt x="1"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3" name="Google Shape;25443;p77"/>
            <p:cNvSpPr/>
            <p:nvPr/>
          </p:nvSpPr>
          <p:spPr>
            <a:xfrm>
              <a:off x="1455565" y="3082420"/>
              <a:ext cx="256804" cy="66947"/>
            </a:xfrm>
            <a:custGeom>
              <a:rect b="b" l="l" r="r" t="t"/>
              <a:pathLst>
                <a:path extrusionOk="0" h="2554" w="9797">
                  <a:moveTo>
                    <a:pt x="0" y="0"/>
                  </a:moveTo>
                  <a:lnTo>
                    <a:pt x="0" y="2356"/>
                  </a:lnTo>
                  <a:cubicBezTo>
                    <a:pt x="306" y="2430"/>
                    <a:pt x="623" y="2497"/>
                    <a:pt x="942" y="2553"/>
                  </a:cubicBezTo>
                  <a:cubicBezTo>
                    <a:pt x="1284" y="2149"/>
                    <a:pt x="1586" y="1713"/>
                    <a:pt x="1843" y="1252"/>
                  </a:cubicBezTo>
                  <a:cubicBezTo>
                    <a:pt x="1916" y="1114"/>
                    <a:pt x="2059" y="1032"/>
                    <a:pt x="2214" y="1032"/>
                  </a:cubicBezTo>
                  <a:cubicBezTo>
                    <a:pt x="2236" y="1032"/>
                    <a:pt x="2259" y="1034"/>
                    <a:pt x="2282" y="1038"/>
                  </a:cubicBezTo>
                  <a:cubicBezTo>
                    <a:pt x="3946" y="1301"/>
                    <a:pt x="5837" y="1431"/>
                    <a:pt x="7937" y="1431"/>
                  </a:cubicBezTo>
                  <a:cubicBezTo>
                    <a:pt x="8622" y="1431"/>
                    <a:pt x="9248" y="1417"/>
                    <a:pt x="9779" y="1396"/>
                  </a:cubicBezTo>
                  <a:lnTo>
                    <a:pt x="9797" y="1354"/>
                  </a:lnTo>
                  <a:lnTo>
                    <a:pt x="9013" y="661"/>
                  </a:lnTo>
                  <a:lnTo>
                    <a:pt x="0" y="0"/>
                  </a:ln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4" name="Google Shape;25444;p77"/>
            <p:cNvSpPr/>
            <p:nvPr/>
          </p:nvSpPr>
          <p:spPr>
            <a:xfrm>
              <a:off x="1443953" y="3047662"/>
              <a:ext cx="300867" cy="61128"/>
            </a:xfrm>
            <a:custGeom>
              <a:rect b="b" l="l" r="r" t="t"/>
              <a:pathLst>
                <a:path extrusionOk="0" h="2332" w="11478">
                  <a:moveTo>
                    <a:pt x="4149" y="0"/>
                  </a:moveTo>
                  <a:cubicBezTo>
                    <a:pt x="2874" y="0"/>
                    <a:pt x="1483" y="175"/>
                    <a:pt x="0" y="616"/>
                  </a:cubicBezTo>
                  <a:lnTo>
                    <a:pt x="879" y="1551"/>
                  </a:lnTo>
                  <a:cubicBezTo>
                    <a:pt x="3367" y="2181"/>
                    <a:pt x="6194" y="2331"/>
                    <a:pt x="8384" y="2331"/>
                  </a:cubicBezTo>
                  <a:cubicBezTo>
                    <a:pt x="9608" y="2331"/>
                    <a:pt x="10632" y="2284"/>
                    <a:pt x="11288" y="2248"/>
                  </a:cubicBezTo>
                  <a:cubicBezTo>
                    <a:pt x="11432" y="2240"/>
                    <a:pt x="11478" y="2047"/>
                    <a:pt x="11351" y="1973"/>
                  </a:cubicBezTo>
                  <a:cubicBezTo>
                    <a:pt x="10023" y="1197"/>
                    <a:pt x="7483" y="0"/>
                    <a:pt x="4149"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5" name="Google Shape;25445;p77"/>
            <p:cNvSpPr/>
            <p:nvPr/>
          </p:nvSpPr>
          <p:spPr>
            <a:xfrm>
              <a:off x="1404766" y="3061031"/>
              <a:ext cx="67235" cy="95151"/>
            </a:xfrm>
            <a:custGeom>
              <a:rect b="b" l="l" r="r" t="t"/>
              <a:pathLst>
                <a:path extrusionOk="0" h="3630" w="2565">
                  <a:moveTo>
                    <a:pt x="1281" y="0"/>
                  </a:moveTo>
                  <a:cubicBezTo>
                    <a:pt x="574" y="0"/>
                    <a:pt x="1" y="433"/>
                    <a:pt x="1" y="1495"/>
                  </a:cubicBezTo>
                  <a:cubicBezTo>
                    <a:pt x="1" y="2557"/>
                    <a:pt x="641" y="3629"/>
                    <a:pt x="1281" y="3629"/>
                  </a:cubicBezTo>
                  <a:cubicBezTo>
                    <a:pt x="1924" y="3629"/>
                    <a:pt x="2564" y="2557"/>
                    <a:pt x="2564" y="1495"/>
                  </a:cubicBezTo>
                  <a:cubicBezTo>
                    <a:pt x="2564" y="433"/>
                    <a:pt x="1991" y="0"/>
                    <a:pt x="128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6" name="Google Shape;25446;p77"/>
            <p:cNvSpPr/>
            <p:nvPr/>
          </p:nvSpPr>
          <p:spPr>
            <a:xfrm>
              <a:off x="1513338" y="3020742"/>
              <a:ext cx="129175" cy="143566"/>
            </a:xfrm>
            <a:custGeom>
              <a:rect b="b" l="l" r="r" t="t"/>
              <a:pathLst>
                <a:path extrusionOk="0" h="5477" w="4928">
                  <a:moveTo>
                    <a:pt x="4469" y="0"/>
                  </a:moveTo>
                  <a:cubicBezTo>
                    <a:pt x="4354" y="0"/>
                    <a:pt x="4237" y="47"/>
                    <a:pt x="4150" y="145"/>
                  </a:cubicBezTo>
                  <a:lnTo>
                    <a:pt x="106" y="4741"/>
                  </a:lnTo>
                  <a:cubicBezTo>
                    <a:pt x="1" y="4860"/>
                    <a:pt x="22" y="5043"/>
                    <a:pt x="156" y="5135"/>
                  </a:cubicBezTo>
                  <a:cubicBezTo>
                    <a:pt x="386" y="5284"/>
                    <a:pt x="752" y="5476"/>
                    <a:pt x="1129" y="5476"/>
                  </a:cubicBezTo>
                  <a:cubicBezTo>
                    <a:pt x="1373" y="5476"/>
                    <a:pt x="1621" y="5395"/>
                    <a:pt x="1840" y="5170"/>
                  </a:cubicBezTo>
                  <a:cubicBezTo>
                    <a:pt x="2093" y="4906"/>
                    <a:pt x="3767" y="2357"/>
                    <a:pt x="4818" y="736"/>
                  </a:cubicBezTo>
                  <a:cubicBezTo>
                    <a:pt x="4906" y="602"/>
                    <a:pt x="4927" y="433"/>
                    <a:pt x="4871" y="282"/>
                  </a:cubicBezTo>
                  <a:cubicBezTo>
                    <a:pt x="4804" y="100"/>
                    <a:pt x="4638" y="0"/>
                    <a:pt x="44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7" name="Google Shape;25447;p77"/>
            <p:cNvSpPr/>
            <p:nvPr/>
          </p:nvSpPr>
          <p:spPr>
            <a:xfrm>
              <a:off x="1427177" y="3083416"/>
              <a:ext cx="27943" cy="33578"/>
            </a:xfrm>
            <a:custGeom>
              <a:rect b="b" l="l" r="r" t="t"/>
              <a:pathLst>
                <a:path extrusionOk="0" h="1281" w="1066">
                  <a:moveTo>
                    <a:pt x="531" y="1"/>
                  </a:moveTo>
                  <a:cubicBezTo>
                    <a:pt x="236" y="1"/>
                    <a:pt x="0" y="240"/>
                    <a:pt x="0" y="535"/>
                  </a:cubicBezTo>
                  <a:lnTo>
                    <a:pt x="0" y="746"/>
                  </a:lnTo>
                  <a:cubicBezTo>
                    <a:pt x="0" y="1042"/>
                    <a:pt x="236" y="1281"/>
                    <a:pt x="531" y="1281"/>
                  </a:cubicBezTo>
                  <a:cubicBezTo>
                    <a:pt x="826" y="1281"/>
                    <a:pt x="1066" y="1042"/>
                    <a:pt x="1066" y="746"/>
                  </a:cubicBezTo>
                  <a:lnTo>
                    <a:pt x="1066" y="535"/>
                  </a:ln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8" name="Google Shape;25448;p77"/>
            <p:cNvSpPr/>
            <p:nvPr/>
          </p:nvSpPr>
          <p:spPr>
            <a:xfrm>
              <a:off x="1443953" y="3083704"/>
              <a:ext cx="11167" cy="22150"/>
            </a:xfrm>
            <a:custGeom>
              <a:rect b="b" l="l" r="r" t="t"/>
              <a:pathLst>
                <a:path extrusionOk="0" h="845" w="426">
                  <a:moveTo>
                    <a:pt x="0" y="0"/>
                  </a:moveTo>
                  <a:lnTo>
                    <a:pt x="0" y="630"/>
                  </a:lnTo>
                  <a:cubicBezTo>
                    <a:pt x="0" y="746"/>
                    <a:pt x="95" y="844"/>
                    <a:pt x="215" y="844"/>
                  </a:cubicBezTo>
                  <a:cubicBezTo>
                    <a:pt x="331" y="844"/>
                    <a:pt x="426" y="746"/>
                    <a:pt x="426" y="630"/>
                  </a:cubicBezTo>
                  <a:lnTo>
                    <a:pt x="426" y="521"/>
                  </a:lnTo>
                  <a:cubicBezTo>
                    <a:pt x="426" y="268"/>
                    <a:pt x="250" y="5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9" name="Google Shape;25449;p77"/>
            <p:cNvSpPr/>
            <p:nvPr/>
          </p:nvSpPr>
          <p:spPr>
            <a:xfrm>
              <a:off x="1438318" y="3088947"/>
              <a:ext cx="11193" cy="11271"/>
            </a:xfrm>
            <a:custGeom>
              <a:rect b="b" l="l" r="r" t="t"/>
              <a:pathLst>
                <a:path extrusionOk="0" h="430" w="427">
                  <a:moveTo>
                    <a:pt x="215" y="1"/>
                  </a:moveTo>
                  <a:cubicBezTo>
                    <a:pt x="95" y="1"/>
                    <a:pt x="1" y="99"/>
                    <a:pt x="1" y="215"/>
                  </a:cubicBezTo>
                  <a:cubicBezTo>
                    <a:pt x="1" y="335"/>
                    <a:pt x="95" y="430"/>
                    <a:pt x="215" y="430"/>
                  </a:cubicBezTo>
                  <a:cubicBezTo>
                    <a:pt x="331" y="430"/>
                    <a:pt x="426" y="335"/>
                    <a:pt x="426" y="215"/>
                  </a:cubicBezTo>
                  <a:cubicBezTo>
                    <a:pt x="426" y="99"/>
                    <a:pt x="331" y="1"/>
                    <a:pt x="21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0" name="Google Shape;25450;p77"/>
            <p:cNvSpPr/>
            <p:nvPr/>
          </p:nvSpPr>
          <p:spPr>
            <a:xfrm>
              <a:off x="1404766" y="3066011"/>
              <a:ext cx="52294" cy="90250"/>
            </a:xfrm>
            <a:custGeom>
              <a:rect b="b" l="l" r="r" t="t"/>
              <a:pathLst>
                <a:path extrusionOk="0" h="3443" w="1995">
                  <a:moveTo>
                    <a:pt x="567" y="0"/>
                  </a:moveTo>
                  <a:lnTo>
                    <a:pt x="567" y="0"/>
                  </a:lnTo>
                  <a:cubicBezTo>
                    <a:pt x="222" y="222"/>
                    <a:pt x="1" y="640"/>
                    <a:pt x="1" y="1305"/>
                  </a:cubicBezTo>
                  <a:cubicBezTo>
                    <a:pt x="1" y="2367"/>
                    <a:pt x="641" y="3443"/>
                    <a:pt x="1281" y="3443"/>
                  </a:cubicBezTo>
                  <a:cubicBezTo>
                    <a:pt x="1534" y="3443"/>
                    <a:pt x="1783" y="3274"/>
                    <a:pt x="1994" y="3010"/>
                  </a:cubicBezTo>
                  <a:cubicBezTo>
                    <a:pt x="1207" y="2982"/>
                    <a:pt x="426" y="1860"/>
                    <a:pt x="426" y="753"/>
                  </a:cubicBezTo>
                  <a:cubicBezTo>
                    <a:pt x="423" y="496"/>
                    <a:pt x="468" y="239"/>
                    <a:pt x="567"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1" name="Google Shape;25451;p77"/>
            <p:cNvSpPr/>
            <p:nvPr/>
          </p:nvSpPr>
          <p:spPr>
            <a:xfrm>
              <a:off x="1421909" y="3078174"/>
              <a:ext cx="38454" cy="44089"/>
            </a:xfrm>
            <a:custGeom>
              <a:rect b="b" l="l" r="r" t="t"/>
              <a:pathLst>
                <a:path extrusionOk="0" h="1682" w="1467">
                  <a:moveTo>
                    <a:pt x="732" y="0"/>
                  </a:moveTo>
                  <a:cubicBezTo>
                    <a:pt x="328" y="0"/>
                    <a:pt x="1" y="327"/>
                    <a:pt x="1" y="735"/>
                  </a:cubicBezTo>
                  <a:lnTo>
                    <a:pt x="1" y="946"/>
                  </a:lnTo>
                  <a:cubicBezTo>
                    <a:pt x="1" y="1354"/>
                    <a:pt x="328" y="1681"/>
                    <a:pt x="732" y="1681"/>
                  </a:cubicBezTo>
                  <a:cubicBezTo>
                    <a:pt x="1140" y="1681"/>
                    <a:pt x="1467" y="1354"/>
                    <a:pt x="1467" y="946"/>
                  </a:cubicBezTo>
                  <a:lnTo>
                    <a:pt x="1467" y="841"/>
                  </a:lnTo>
                  <a:cubicBezTo>
                    <a:pt x="1467" y="707"/>
                    <a:pt x="1368" y="640"/>
                    <a:pt x="1268" y="640"/>
                  </a:cubicBezTo>
                  <a:cubicBezTo>
                    <a:pt x="1169" y="640"/>
                    <a:pt x="1070" y="707"/>
                    <a:pt x="1070" y="841"/>
                  </a:cubicBezTo>
                  <a:lnTo>
                    <a:pt x="1070" y="946"/>
                  </a:lnTo>
                  <a:cubicBezTo>
                    <a:pt x="1063" y="1126"/>
                    <a:pt x="915" y="1270"/>
                    <a:pt x="732" y="1270"/>
                  </a:cubicBezTo>
                  <a:cubicBezTo>
                    <a:pt x="553" y="1270"/>
                    <a:pt x="405" y="1126"/>
                    <a:pt x="398" y="946"/>
                  </a:cubicBezTo>
                  <a:lnTo>
                    <a:pt x="398" y="735"/>
                  </a:lnTo>
                  <a:cubicBezTo>
                    <a:pt x="398" y="549"/>
                    <a:pt x="549" y="401"/>
                    <a:pt x="732" y="401"/>
                  </a:cubicBezTo>
                  <a:cubicBezTo>
                    <a:pt x="999" y="398"/>
                    <a:pt x="999" y="0"/>
                    <a:pt x="7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2" name="Google Shape;25452;p77"/>
            <p:cNvSpPr/>
            <p:nvPr/>
          </p:nvSpPr>
          <p:spPr>
            <a:xfrm>
              <a:off x="1399523" y="2966141"/>
              <a:ext cx="359583" cy="217695"/>
            </a:xfrm>
            <a:custGeom>
              <a:rect b="b" l="l" r="r" t="t"/>
              <a:pathLst>
                <a:path extrusionOk="0" h="8305" w="13718">
                  <a:moveTo>
                    <a:pt x="9255" y="3068"/>
                  </a:moveTo>
                  <a:lnTo>
                    <a:pt x="9368" y="3371"/>
                  </a:lnTo>
                  <a:cubicBezTo>
                    <a:pt x="9280" y="3350"/>
                    <a:pt x="9192" y="3329"/>
                    <a:pt x="9101" y="3307"/>
                  </a:cubicBezTo>
                  <a:lnTo>
                    <a:pt x="9255" y="3068"/>
                  </a:lnTo>
                  <a:close/>
                  <a:moveTo>
                    <a:pt x="5535" y="3332"/>
                  </a:moveTo>
                  <a:lnTo>
                    <a:pt x="5535" y="3332"/>
                  </a:lnTo>
                  <a:cubicBezTo>
                    <a:pt x="5159" y="3782"/>
                    <a:pt x="3879" y="4232"/>
                    <a:pt x="2880" y="4457"/>
                  </a:cubicBezTo>
                  <a:cubicBezTo>
                    <a:pt x="2817" y="4222"/>
                    <a:pt x="2697" y="4007"/>
                    <a:pt x="2532" y="3831"/>
                  </a:cubicBezTo>
                  <a:cubicBezTo>
                    <a:pt x="2490" y="3786"/>
                    <a:pt x="2444" y="3743"/>
                    <a:pt x="2398" y="3708"/>
                  </a:cubicBezTo>
                  <a:cubicBezTo>
                    <a:pt x="3425" y="3469"/>
                    <a:pt x="4477" y="3343"/>
                    <a:pt x="5535" y="3332"/>
                  </a:cubicBezTo>
                  <a:close/>
                  <a:moveTo>
                    <a:pt x="5989" y="3336"/>
                  </a:moveTo>
                  <a:cubicBezTo>
                    <a:pt x="6372" y="3339"/>
                    <a:pt x="6773" y="3364"/>
                    <a:pt x="7191" y="3402"/>
                  </a:cubicBezTo>
                  <a:lnTo>
                    <a:pt x="5788" y="4995"/>
                  </a:lnTo>
                  <a:cubicBezTo>
                    <a:pt x="4856" y="4893"/>
                    <a:pt x="4128" y="4770"/>
                    <a:pt x="3626" y="4675"/>
                  </a:cubicBezTo>
                  <a:cubicBezTo>
                    <a:pt x="3840" y="4612"/>
                    <a:pt x="4079" y="4538"/>
                    <a:pt x="4318" y="4454"/>
                  </a:cubicBezTo>
                  <a:cubicBezTo>
                    <a:pt x="5285" y="4109"/>
                    <a:pt x="5834" y="3740"/>
                    <a:pt x="5989" y="3336"/>
                  </a:cubicBezTo>
                  <a:close/>
                  <a:moveTo>
                    <a:pt x="10011" y="3965"/>
                  </a:moveTo>
                  <a:lnTo>
                    <a:pt x="10011" y="3965"/>
                  </a:lnTo>
                  <a:cubicBezTo>
                    <a:pt x="10978" y="4264"/>
                    <a:pt x="11907" y="4665"/>
                    <a:pt x="12786" y="5164"/>
                  </a:cubicBezTo>
                  <a:cubicBezTo>
                    <a:pt x="12005" y="5206"/>
                    <a:pt x="11232" y="5224"/>
                    <a:pt x="10472" y="5227"/>
                  </a:cubicBezTo>
                  <a:lnTo>
                    <a:pt x="10011" y="3965"/>
                  </a:lnTo>
                  <a:close/>
                  <a:moveTo>
                    <a:pt x="11393" y="5614"/>
                  </a:moveTo>
                  <a:lnTo>
                    <a:pt x="11875" y="6015"/>
                  </a:lnTo>
                  <a:cubicBezTo>
                    <a:pt x="11566" y="6177"/>
                    <a:pt x="11242" y="6318"/>
                    <a:pt x="10915" y="6434"/>
                  </a:cubicBezTo>
                  <a:lnTo>
                    <a:pt x="10620" y="5628"/>
                  </a:lnTo>
                  <a:cubicBezTo>
                    <a:pt x="10876" y="5625"/>
                    <a:pt x="11133" y="5621"/>
                    <a:pt x="11393" y="5614"/>
                  </a:cubicBezTo>
                  <a:close/>
                  <a:moveTo>
                    <a:pt x="2957" y="4943"/>
                  </a:moveTo>
                  <a:cubicBezTo>
                    <a:pt x="3168" y="4992"/>
                    <a:pt x="3513" y="5066"/>
                    <a:pt x="3991" y="5147"/>
                  </a:cubicBezTo>
                  <a:cubicBezTo>
                    <a:pt x="3731" y="5730"/>
                    <a:pt x="3386" y="6272"/>
                    <a:pt x="2961" y="6750"/>
                  </a:cubicBezTo>
                  <a:cubicBezTo>
                    <a:pt x="2789" y="6722"/>
                    <a:pt x="2644" y="6694"/>
                    <a:pt x="2539" y="6673"/>
                  </a:cubicBezTo>
                  <a:cubicBezTo>
                    <a:pt x="2813" y="6198"/>
                    <a:pt x="2961" y="5660"/>
                    <a:pt x="2964" y="5115"/>
                  </a:cubicBezTo>
                  <a:cubicBezTo>
                    <a:pt x="2964" y="5055"/>
                    <a:pt x="2964" y="4999"/>
                    <a:pt x="2957" y="4943"/>
                  </a:cubicBezTo>
                  <a:close/>
                  <a:moveTo>
                    <a:pt x="4396" y="5213"/>
                  </a:moveTo>
                  <a:cubicBezTo>
                    <a:pt x="4712" y="5263"/>
                    <a:pt x="5067" y="5312"/>
                    <a:pt x="5468" y="5361"/>
                  </a:cubicBezTo>
                  <a:lnTo>
                    <a:pt x="4100" y="6915"/>
                  </a:lnTo>
                  <a:cubicBezTo>
                    <a:pt x="3854" y="6887"/>
                    <a:pt x="3629" y="6856"/>
                    <a:pt x="3425" y="6824"/>
                  </a:cubicBezTo>
                  <a:cubicBezTo>
                    <a:pt x="3826" y="6339"/>
                    <a:pt x="4153" y="5797"/>
                    <a:pt x="4396" y="5213"/>
                  </a:cubicBezTo>
                  <a:close/>
                  <a:moveTo>
                    <a:pt x="1481" y="3821"/>
                  </a:moveTo>
                  <a:cubicBezTo>
                    <a:pt x="2180" y="3821"/>
                    <a:pt x="2564" y="4281"/>
                    <a:pt x="2564" y="5118"/>
                  </a:cubicBezTo>
                  <a:cubicBezTo>
                    <a:pt x="2560" y="5597"/>
                    <a:pt x="2433" y="6064"/>
                    <a:pt x="2191" y="6479"/>
                  </a:cubicBezTo>
                  <a:cubicBezTo>
                    <a:pt x="1976" y="6838"/>
                    <a:pt x="1709" y="7052"/>
                    <a:pt x="1481" y="7052"/>
                  </a:cubicBezTo>
                  <a:cubicBezTo>
                    <a:pt x="1252" y="7052"/>
                    <a:pt x="988" y="6838"/>
                    <a:pt x="774" y="6479"/>
                  </a:cubicBezTo>
                  <a:cubicBezTo>
                    <a:pt x="531" y="6064"/>
                    <a:pt x="401" y="5597"/>
                    <a:pt x="401" y="5118"/>
                  </a:cubicBezTo>
                  <a:cubicBezTo>
                    <a:pt x="401" y="4281"/>
                    <a:pt x="784" y="3821"/>
                    <a:pt x="1481" y="3821"/>
                  </a:cubicBezTo>
                  <a:close/>
                  <a:moveTo>
                    <a:pt x="8869" y="3666"/>
                  </a:moveTo>
                  <a:cubicBezTo>
                    <a:pt x="9094" y="3715"/>
                    <a:pt x="9315" y="3768"/>
                    <a:pt x="9537" y="3828"/>
                  </a:cubicBezTo>
                  <a:lnTo>
                    <a:pt x="10047" y="5227"/>
                  </a:lnTo>
                  <a:lnTo>
                    <a:pt x="9818" y="5227"/>
                  </a:lnTo>
                  <a:cubicBezTo>
                    <a:pt x="9551" y="5227"/>
                    <a:pt x="9551" y="5628"/>
                    <a:pt x="9818" y="5628"/>
                  </a:cubicBezTo>
                  <a:lnTo>
                    <a:pt x="10198" y="5628"/>
                  </a:lnTo>
                  <a:lnTo>
                    <a:pt x="10539" y="6560"/>
                  </a:lnTo>
                  <a:cubicBezTo>
                    <a:pt x="10110" y="6690"/>
                    <a:pt x="9674" y="6792"/>
                    <a:pt x="9231" y="6866"/>
                  </a:cubicBezTo>
                  <a:lnTo>
                    <a:pt x="9234" y="6866"/>
                  </a:lnTo>
                  <a:cubicBezTo>
                    <a:pt x="8397" y="7007"/>
                    <a:pt x="7550" y="7074"/>
                    <a:pt x="6703" y="7074"/>
                  </a:cubicBezTo>
                  <a:cubicBezTo>
                    <a:pt x="6660" y="7074"/>
                    <a:pt x="6618" y="7074"/>
                    <a:pt x="6576" y="7074"/>
                  </a:cubicBezTo>
                  <a:cubicBezTo>
                    <a:pt x="6829" y="6729"/>
                    <a:pt x="7212" y="6163"/>
                    <a:pt x="7624" y="5551"/>
                  </a:cubicBezTo>
                  <a:cubicBezTo>
                    <a:pt x="8060" y="5576"/>
                    <a:pt x="8506" y="5597"/>
                    <a:pt x="8956" y="5611"/>
                  </a:cubicBezTo>
                  <a:lnTo>
                    <a:pt x="8964" y="5611"/>
                  </a:lnTo>
                  <a:cubicBezTo>
                    <a:pt x="9217" y="5600"/>
                    <a:pt x="9224" y="5224"/>
                    <a:pt x="8967" y="5210"/>
                  </a:cubicBezTo>
                  <a:cubicBezTo>
                    <a:pt x="8601" y="5199"/>
                    <a:pt x="8239" y="5185"/>
                    <a:pt x="7880" y="5164"/>
                  </a:cubicBezTo>
                  <a:cubicBezTo>
                    <a:pt x="8232" y="4637"/>
                    <a:pt x="8584" y="4102"/>
                    <a:pt x="8869" y="3666"/>
                  </a:cubicBezTo>
                  <a:close/>
                  <a:moveTo>
                    <a:pt x="8813" y="2283"/>
                  </a:moveTo>
                  <a:cubicBezTo>
                    <a:pt x="8901" y="2283"/>
                    <a:pt x="8988" y="2335"/>
                    <a:pt x="9023" y="2428"/>
                  </a:cubicBezTo>
                  <a:lnTo>
                    <a:pt x="9087" y="2597"/>
                  </a:lnTo>
                  <a:cubicBezTo>
                    <a:pt x="8299" y="3810"/>
                    <a:pt x="6333" y="6810"/>
                    <a:pt x="6038" y="7112"/>
                  </a:cubicBezTo>
                  <a:cubicBezTo>
                    <a:pt x="5878" y="7279"/>
                    <a:pt x="5689" y="7361"/>
                    <a:pt x="5468" y="7361"/>
                  </a:cubicBezTo>
                  <a:cubicBezTo>
                    <a:pt x="5329" y="7361"/>
                    <a:pt x="5177" y="7329"/>
                    <a:pt x="5011" y="7263"/>
                  </a:cubicBezTo>
                  <a:lnTo>
                    <a:pt x="5015" y="7263"/>
                  </a:lnTo>
                  <a:cubicBezTo>
                    <a:pt x="4849" y="7197"/>
                    <a:pt x="4695" y="7112"/>
                    <a:pt x="4550" y="7010"/>
                  </a:cubicBezTo>
                  <a:lnTo>
                    <a:pt x="8644" y="2362"/>
                  </a:lnTo>
                  <a:cubicBezTo>
                    <a:pt x="8690" y="2308"/>
                    <a:pt x="8752" y="2283"/>
                    <a:pt x="8813" y="2283"/>
                  </a:cubicBezTo>
                  <a:close/>
                  <a:moveTo>
                    <a:pt x="624" y="1"/>
                  </a:moveTo>
                  <a:cubicBezTo>
                    <a:pt x="579" y="1"/>
                    <a:pt x="532" y="18"/>
                    <a:pt x="489" y="58"/>
                  </a:cubicBezTo>
                  <a:cubicBezTo>
                    <a:pt x="468" y="76"/>
                    <a:pt x="0" y="554"/>
                    <a:pt x="0" y="1693"/>
                  </a:cubicBezTo>
                  <a:cubicBezTo>
                    <a:pt x="0" y="2674"/>
                    <a:pt x="464" y="3307"/>
                    <a:pt x="739" y="3596"/>
                  </a:cubicBezTo>
                  <a:cubicBezTo>
                    <a:pt x="626" y="3656"/>
                    <a:pt x="521" y="3736"/>
                    <a:pt x="433" y="3828"/>
                  </a:cubicBezTo>
                  <a:cubicBezTo>
                    <a:pt x="144" y="4127"/>
                    <a:pt x="0" y="4559"/>
                    <a:pt x="0" y="5115"/>
                  </a:cubicBezTo>
                  <a:cubicBezTo>
                    <a:pt x="4" y="5663"/>
                    <a:pt x="151" y="6205"/>
                    <a:pt x="429" y="6683"/>
                  </a:cubicBezTo>
                  <a:cubicBezTo>
                    <a:pt x="721" y="7168"/>
                    <a:pt x="1104" y="7450"/>
                    <a:pt x="1484" y="7450"/>
                  </a:cubicBezTo>
                  <a:cubicBezTo>
                    <a:pt x="1762" y="7450"/>
                    <a:pt x="2040" y="7299"/>
                    <a:pt x="2286" y="7024"/>
                  </a:cubicBezTo>
                  <a:cubicBezTo>
                    <a:pt x="2331" y="7035"/>
                    <a:pt x="2405" y="7052"/>
                    <a:pt x="2511" y="7074"/>
                  </a:cubicBezTo>
                  <a:lnTo>
                    <a:pt x="2015" y="7896"/>
                  </a:lnTo>
                  <a:cubicBezTo>
                    <a:pt x="2015" y="7903"/>
                    <a:pt x="2008" y="7903"/>
                    <a:pt x="2004" y="7903"/>
                  </a:cubicBezTo>
                  <a:lnTo>
                    <a:pt x="841" y="7903"/>
                  </a:lnTo>
                  <a:cubicBezTo>
                    <a:pt x="573" y="7903"/>
                    <a:pt x="573" y="8304"/>
                    <a:pt x="841" y="8304"/>
                  </a:cubicBezTo>
                  <a:lnTo>
                    <a:pt x="2001" y="8304"/>
                  </a:lnTo>
                  <a:cubicBezTo>
                    <a:pt x="2145" y="8304"/>
                    <a:pt x="2282" y="8227"/>
                    <a:pt x="2356" y="8104"/>
                  </a:cubicBezTo>
                  <a:lnTo>
                    <a:pt x="2926" y="7151"/>
                  </a:lnTo>
                  <a:cubicBezTo>
                    <a:pt x="3070" y="7176"/>
                    <a:pt x="3235" y="7200"/>
                    <a:pt x="3418" y="7228"/>
                  </a:cubicBezTo>
                  <a:lnTo>
                    <a:pt x="3418" y="7889"/>
                  </a:lnTo>
                  <a:cubicBezTo>
                    <a:pt x="3418" y="7900"/>
                    <a:pt x="3411" y="7903"/>
                    <a:pt x="3404" y="7903"/>
                  </a:cubicBezTo>
                  <a:lnTo>
                    <a:pt x="2975" y="7903"/>
                  </a:lnTo>
                  <a:cubicBezTo>
                    <a:pt x="2708" y="7903"/>
                    <a:pt x="2708" y="8304"/>
                    <a:pt x="2975" y="8304"/>
                  </a:cubicBezTo>
                  <a:lnTo>
                    <a:pt x="3404" y="8304"/>
                  </a:lnTo>
                  <a:cubicBezTo>
                    <a:pt x="3633" y="8304"/>
                    <a:pt x="3815" y="8118"/>
                    <a:pt x="3815" y="7889"/>
                  </a:cubicBezTo>
                  <a:lnTo>
                    <a:pt x="3815" y="7285"/>
                  </a:lnTo>
                  <a:cubicBezTo>
                    <a:pt x="3981" y="7306"/>
                    <a:pt x="4153" y="7323"/>
                    <a:pt x="4332" y="7344"/>
                  </a:cubicBezTo>
                  <a:cubicBezTo>
                    <a:pt x="4494" y="7457"/>
                    <a:pt x="4670" y="7555"/>
                    <a:pt x="4856" y="7629"/>
                  </a:cubicBezTo>
                  <a:cubicBezTo>
                    <a:pt x="5050" y="7710"/>
                    <a:pt x="5257" y="7756"/>
                    <a:pt x="5472" y="7759"/>
                  </a:cubicBezTo>
                  <a:cubicBezTo>
                    <a:pt x="5476" y="7759"/>
                    <a:pt x="5481" y="7759"/>
                    <a:pt x="5485" y="7759"/>
                  </a:cubicBezTo>
                  <a:cubicBezTo>
                    <a:pt x="5762" y="7759"/>
                    <a:pt x="6031" y="7654"/>
                    <a:pt x="6242" y="7467"/>
                  </a:cubicBezTo>
                  <a:cubicBezTo>
                    <a:pt x="6379" y="7471"/>
                    <a:pt x="6516" y="7471"/>
                    <a:pt x="6650" y="7471"/>
                  </a:cubicBezTo>
                  <a:cubicBezTo>
                    <a:pt x="8179" y="7471"/>
                    <a:pt x="9523" y="7292"/>
                    <a:pt x="10669" y="6936"/>
                  </a:cubicBezTo>
                  <a:lnTo>
                    <a:pt x="11021" y="7893"/>
                  </a:lnTo>
                  <a:cubicBezTo>
                    <a:pt x="11109" y="8139"/>
                    <a:pt x="11344" y="8304"/>
                    <a:pt x="11608" y="8304"/>
                  </a:cubicBezTo>
                  <a:lnTo>
                    <a:pt x="12803" y="8304"/>
                  </a:lnTo>
                  <a:cubicBezTo>
                    <a:pt x="13070" y="8304"/>
                    <a:pt x="13071" y="7907"/>
                    <a:pt x="12807" y="7907"/>
                  </a:cubicBezTo>
                  <a:cubicBezTo>
                    <a:pt x="12806" y="7907"/>
                    <a:pt x="12805" y="7907"/>
                    <a:pt x="12803" y="7907"/>
                  </a:cubicBezTo>
                  <a:lnTo>
                    <a:pt x="11608" y="7907"/>
                  </a:lnTo>
                  <a:cubicBezTo>
                    <a:pt x="11513" y="7903"/>
                    <a:pt x="11429" y="7844"/>
                    <a:pt x="11397" y="7756"/>
                  </a:cubicBezTo>
                  <a:lnTo>
                    <a:pt x="11049" y="6810"/>
                  </a:lnTo>
                  <a:cubicBezTo>
                    <a:pt x="11492" y="6652"/>
                    <a:pt x="11921" y="6455"/>
                    <a:pt x="12329" y="6223"/>
                  </a:cubicBezTo>
                  <a:cubicBezTo>
                    <a:pt x="12448" y="6152"/>
                    <a:pt x="12462" y="5983"/>
                    <a:pt x="12353" y="5896"/>
                  </a:cubicBezTo>
                  <a:lnTo>
                    <a:pt x="11998" y="5597"/>
                  </a:lnTo>
                  <a:cubicBezTo>
                    <a:pt x="12480" y="5579"/>
                    <a:pt x="12969" y="5558"/>
                    <a:pt x="13461" y="5526"/>
                  </a:cubicBezTo>
                  <a:cubicBezTo>
                    <a:pt x="13654" y="5516"/>
                    <a:pt x="13718" y="5263"/>
                    <a:pt x="13552" y="5157"/>
                  </a:cubicBezTo>
                  <a:lnTo>
                    <a:pt x="13552" y="5157"/>
                  </a:lnTo>
                  <a:lnTo>
                    <a:pt x="13552" y="5161"/>
                  </a:lnTo>
                  <a:cubicBezTo>
                    <a:pt x="12399" y="4433"/>
                    <a:pt x="11151" y="3874"/>
                    <a:pt x="9843" y="3497"/>
                  </a:cubicBezTo>
                  <a:lnTo>
                    <a:pt x="9400" y="2288"/>
                  </a:lnTo>
                  <a:cubicBezTo>
                    <a:pt x="9300" y="2026"/>
                    <a:pt x="9058" y="1883"/>
                    <a:pt x="8812" y="1883"/>
                  </a:cubicBezTo>
                  <a:cubicBezTo>
                    <a:pt x="8642" y="1883"/>
                    <a:pt x="8469" y="1952"/>
                    <a:pt x="8341" y="2098"/>
                  </a:cubicBezTo>
                  <a:lnTo>
                    <a:pt x="7518" y="3033"/>
                  </a:lnTo>
                  <a:cubicBezTo>
                    <a:pt x="6880" y="2958"/>
                    <a:pt x="6275" y="2928"/>
                    <a:pt x="5714" y="2928"/>
                  </a:cubicBezTo>
                  <a:cubicBezTo>
                    <a:pt x="3616" y="2928"/>
                    <a:pt x="2131" y="3352"/>
                    <a:pt x="1815" y="3452"/>
                  </a:cubicBezTo>
                  <a:cubicBezTo>
                    <a:pt x="1702" y="3431"/>
                    <a:pt x="1593" y="3420"/>
                    <a:pt x="1481" y="3420"/>
                  </a:cubicBezTo>
                  <a:lnTo>
                    <a:pt x="1400" y="3420"/>
                  </a:lnTo>
                  <a:cubicBezTo>
                    <a:pt x="1192" y="2914"/>
                    <a:pt x="995" y="2221"/>
                    <a:pt x="1136" y="1581"/>
                  </a:cubicBezTo>
                  <a:cubicBezTo>
                    <a:pt x="1224" y="1184"/>
                    <a:pt x="1407" y="987"/>
                    <a:pt x="1414" y="980"/>
                  </a:cubicBezTo>
                  <a:cubicBezTo>
                    <a:pt x="1556" y="834"/>
                    <a:pt x="1423" y="635"/>
                    <a:pt x="1269" y="635"/>
                  </a:cubicBezTo>
                  <a:cubicBezTo>
                    <a:pt x="1222" y="635"/>
                    <a:pt x="1173" y="654"/>
                    <a:pt x="1129" y="698"/>
                  </a:cubicBezTo>
                  <a:cubicBezTo>
                    <a:pt x="1094" y="733"/>
                    <a:pt x="355" y="1500"/>
                    <a:pt x="872" y="3139"/>
                  </a:cubicBezTo>
                  <a:cubicBezTo>
                    <a:pt x="559" y="2724"/>
                    <a:pt x="394" y="2214"/>
                    <a:pt x="401" y="1693"/>
                  </a:cubicBezTo>
                  <a:cubicBezTo>
                    <a:pt x="401" y="737"/>
                    <a:pt x="767" y="343"/>
                    <a:pt x="770" y="340"/>
                  </a:cubicBezTo>
                  <a:cubicBezTo>
                    <a:pt x="903" y="193"/>
                    <a:pt x="775" y="1"/>
                    <a:pt x="6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3" name="Google Shape;25453;p77"/>
          <p:cNvGrpSpPr/>
          <p:nvPr/>
        </p:nvGrpSpPr>
        <p:grpSpPr>
          <a:xfrm>
            <a:off x="872232" y="2888710"/>
            <a:ext cx="328810" cy="369911"/>
            <a:chOff x="872232" y="2888710"/>
            <a:chExt cx="328810" cy="369911"/>
          </a:xfrm>
        </p:grpSpPr>
        <p:sp>
          <p:nvSpPr>
            <p:cNvPr id="25454" name="Google Shape;25454;p77"/>
            <p:cNvSpPr/>
            <p:nvPr/>
          </p:nvSpPr>
          <p:spPr>
            <a:xfrm>
              <a:off x="984553" y="3004149"/>
              <a:ext cx="104273" cy="225952"/>
            </a:xfrm>
            <a:custGeom>
              <a:rect b="b" l="l" r="r" t="t"/>
              <a:pathLst>
                <a:path extrusionOk="0" h="8620" w="3978">
                  <a:moveTo>
                    <a:pt x="1990" y="1"/>
                  </a:moveTo>
                  <a:cubicBezTo>
                    <a:pt x="1502" y="1"/>
                    <a:pt x="1104" y="792"/>
                    <a:pt x="1104" y="1770"/>
                  </a:cubicBezTo>
                  <a:cubicBezTo>
                    <a:pt x="1104" y="2462"/>
                    <a:pt x="1305" y="3057"/>
                    <a:pt x="1593" y="3348"/>
                  </a:cubicBezTo>
                  <a:cubicBezTo>
                    <a:pt x="686" y="3500"/>
                    <a:pt x="0" y="4203"/>
                    <a:pt x="0" y="5486"/>
                  </a:cubicBezTo>
                  <a:cubicBezTo>
                    <a:pt x="0" y="6949"/>
                    <a:pt x="1104" y="8620"/>
                    <a:pt x="1990" y="8620"/>
                  </a:cubicBezTo>
                  <a:cubicBezTo>
                    <a:pt x="2873" y="8620"/>
                    <a:pt x="3977" y="6949"/>
                    <a:pt x="3977" y="5486"/>
                  </a:cubicBezTo>
                  <a:cubicBezTo>
                    <a:pt x="3977" y="4199"/>
                    <a:pt x="3291" y="3500"/>
                    <a:pt x="2384" y="3348"/>
                  </a:cubicBezTo>
                  <a:cubicBezTo>
                    <a:pt x="2673" y="3057"/>
                    <a:pt x="2873" y="2462"/>
                    <a:pt x="2873" y="1770"/>
                  </a:cubicBezTo>
                  <a:cubicBezTo>
                    <a:pt x="2873" y="792"/>
                    <a:pt x="2476" y="1"/>
                    <a:pt x="199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5" name="Google Shape;25455;p77"/>
            <p:cNvSpPr/>
            <p:nvPr/>
          </p:nvSpPr>
          <p:spPr>
            <a:xfrm>
              <a:off x="1043269" y="3091437"/>
              <a:ext cx="210" cy="26"/>
            </a:xfrm>
            <a:custGeom>
              <a:rect b="b" l="l" r="r" t="t"/>
              <a:pathLst>
                <a:path extrusionOk="0" h="1" w="8">
                  <a:moveTo>
                    <a:pt x="0" y="1"/>
                  </a:moveTo>
                  <a:lnTo>
                    <a:pt x="0" y="1"/>
                  </a:lnTo>
                  <a:cubicBezTo>
                    <a:pt x="7" y="1"/>
                    <a:pt x="4" y="1"/>
                    <a:pt x="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6" name="Google Shape;25456;p77"/>
            <p:cNvSpPr/>
            <p:nvPr/>
          </p:nvSpPr>
          <p:spPr>
            <a:xfrm>
              <a:off x="984553" y="3004149"/>
              <a:ext cx="70250" cy="225873"/>
            </a:xfrm>
            <a:custGeom>
              <a:rect b="b" l="l" r="r" t="t"/>
              <a:pathLst>
                <a:path extrusionOk="0" h="8617" w="2680">
                  <a:moveTo>
                    <a:pt x="1987" y="1"/>
                  </a:moveTo>
                  <a:cubicBezTo>
                    <a:pt x="1502" y="1"/>
                    <a:pt x="1104" y="792"/>
                    <a:pt x="1104" y="1770"/>
                  </a:cubicBezTo>
                  <a:cubicBezTo>
                    <a:pt x="1104" y="2462"/>
                    <a:pt x="1305" y="3060"/>
                    <a:pt x="1597" y="3348"/>
                  </a:cubicBezTo>
                  <a:cubicBezTo>
                    <a:pt x="686" y="3500"/>
                    <a:pt x="0" y="4199"/>
                    <a:pt x="0" y="5483"/>
                  </a:cubicBezTo>
                  <a:cubicBezTo>
                    <a:pt x="0" y="6949"/>
                    <a:pt x="1104" y="8616"/>
                    <a:pt x="1987" y="8616"/>
                  </a:cubicBezTo>
                  <a:cubicBezTo>
                    <a:pt x="2092" y="8616"/>
                    <a:pt x="2194" y="8595"/>
                    <a:pt x="2293" y="8553"/>
                  </a:cubicBezTo>
                  <a:cubicBezTo>
                    <a:pt x="1888" y="7885"/>
                    <a:pt x="1544" y="6657"/>
                    <a:pt x="1544" y="5536"/>
                  </a:cubicBezTo>
                  <a:cubicBezTo>
                    <a:pt x="1544" y="4681"/>
                    <a:pt x="1706" y="4059"/>
                    <a:pt x="1959" y="3654"/>
                  </a:cubicBezTo>
                  <a:cubicBezTo>
                    <a:pt x="2085" y="3454"/>
                    <a:pt x="2096" y="3197"/>
                    <a:pt x="1980" y="2986"/>
                  </a:cubicBezTo>
                  <a:cubicBezTo>
                    <a:pt x="1836" y="2715"/>
                    <a:pt x="1762" y="2410"/>
                    <a:pt x="1765" y="2100"/>
                  </a:cubicBezTo>
                  <a:cubicBezTo>
                    <a:pt x="1769" y="1309"/>
                    <a:pt x="2163" y="665"/>
                    <a:pt x="2651" y="665"/>
                  </a:cubicBezTo>
                  <a:lnTo>
                    <a:pt x="2680" y="665"/>
                  </a:lnTo>
                  <a:cubicBezTo>
                    <a:pt x="2518" y="261"/>
                    <a:pt x="2268" y="1"/>
                    <a:pt x="198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7" name="Google Shape;25457;p77"/>
            <p:cNvSpPr/>
            <p:nvPr/>
          </p:nvSpPr>
          <p:spPr>
            <a:xfrm>
              <a:off x="985837" y="3133561"/>
              <a:ext cx="26" cy="26"/>
            </a:xfrm>
            <a:custGeom>
              <a:rect b="b" l="l" r="r" t="t"/>
              <a:pathLst>
                <a:path extrusionOk="0" h="1" w="1">
                  <a:moveTo>
                    <a:pt x="0" y="1"/>
                  </a:moveTo>
                  <a:lnTo>
                    <a:pt x="0" y="1"/>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8" name="Google Shape;25458;p77"/>
            <p:cNvSpPr/>
            <p:nvPr/>
          </p:nvSpPr>
          <p:spPr>
            <a:xfrm>
              <a:off x="984920" y="3139930"/>
              <a:ext cx="26" cy="315"/>
            </a:xfrm>
            <a:custGeom>
              <a:rect b="b" l="l" r="r" t="t"/>
              <a:pathLst>
                <a:path extrusionOk="0" h="12" w="1">
                  <a:moveTo>
                    <a:pt x="0" y="0"/>
                  </a:moveTo>
                  <a:lnTo>
                    <a:pt x="0" y="11"/>
                  </a:lnTo>
                  <a:cubicBezTo>
                    <a:pt x="0" y="8"/>
                    <a:pt x="0" y="4"/>
                    <a:pt x="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9" name="Google Shape;25459;p77"/>
            <p:cNvSpPr/>
            <p:nvPr/>
          </p:nvSpPr>
          <p:spPr>
            <a:xfrm>
              <a:off x="992548" y="3185383"/>
              <a:ext cx="315" cy="760"/>
            </a:xfrm>
            <a:custGeom>
              <a:rect b="b" l="l" r="r" t="t"/>
              <a:pathLst>
                <a:path extrusionOk="0" h="29" w="12">
                  <a:moveTo>
                    <a:pt x="1" y="0"/>
                  </a:moveTo>
                  <a:lnTo>
                    <a:pt x="12" y="28"/>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0" name="Google Shape;25460;p77"/>
            <p:cNvSpPr/>
            <p:nvPr/>
          </p:nvSpPr>
          <p:spPr>
            <a:xfrm>
              <a:off x="1001880" y="2940453"/>
              <a:ext cx="69516" cy="69542"/>
            </a:xfrm>
            <a:custGeom>
              <a:rect b="b" l="l" r="r" t="t"/>
              <a:pathLst>
                <a:path extrusionOk="0" h="2653" w="2652">
                  <a:moveTo>
                    <a:pt x="1326" y="1"/>
                  </a:moveTo>
                  <a:cubicBezTo>
                    <a:pt x="594" y="1"/>
                    <a:pt x="0" y="817"/>
                    <a:pt x="0" y="1548"/>
                  </a:cubicBezTo>
                  <a:cubicBezTo>
                    <a:pt x="0" y="2280"/>
                    <a:pt x="594" y="2652"/>
                    <a:pt x="1326" y="2652"/>
                  </a:cubicBezTo>
                  <a:cubicBezTo>
                    <a:pt x="2061" y="2652"/>
                    <a:pt x="2652" y="2280"/>
                    <a:pt x="2652" y="1548"/>
                  </a:cubicBezTo>
                  <a:cubicBezTo>
                    <a:pt x="2652" y="817"/>
                    <a:pt x="2057" y="1"/>
                    <a:pt x="132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1" name="Google Shape;25461;p77"/>
            <p:cNvSpPr/>
            <p:nvPr/>
          </p:nvSpPr>
          <p:spPr>
            <a:xfrm>
              <a:off x="1001880" y="2940453"/>
              <a:ext cx="37431" cy="69358"/>
            </a:xfrm>
            <a:custGeom>
              <a:rect b="b" l="l" r="r" t="t"/>
              <a:pathLst>
                <a:path extrusionOk="0" h="2646" w="1428">
                  <a:moveTo>
                    <a:pt x="1326" y="1"/>
                  </a:moveTo>
                  <a:cubicBezTo>
                    <a:pt x="594" y="1"/>
                    <a:pt x="0" y="817"/>
                    <a:pt x="0" y="1548"/>
                  </a:cubicBezTo>
                  <a:cubicBezTo>
                    <a:pt x="0" y="2241"/>
                    <a:pt x="531" y="2610"/>
                    <a:pt x="1206" y="2645"/>
                  </a:cubicBezTo>
                  <a:cubicBezTo>
                    <a:pt x="1006" y="2406"/>
                    <a:pt x="886" y="2062"/>
                    <a:pt x="886" y="1622"/>
                  </a:cubicBezTo>
                  <a:cubicBezTo>
                    <a:pt x="886" y="1038"/>
                    <a:pt x="1101" y="416"/>
                    <a:pt x="1428" y="8"/>
                  </a:cubicBezTo>
                  <a:cubicBezTo>
                    <a:pt x="1393" y="4"/>
                    <a:pt x="1361" y="1"/>
                    <a:pt x="132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2" name="Google Shape;25462;p77"/>
            <p:cNvSpPr/>
            <p:nvPr/>
          </p:nvSpPr>
          <p:spPr>
            <a:xfrm>
              <a:off x="1001880" y="2969418"/>
              <a:ext cx="23250" cy="23250"/>
            </a:xfrm>
            <a:custGeom>
              <a:rect b="b" l="l" r="r" t="t"/>
              <a:pathLst>
                <a:path extrusionOk="0" h="887" w="887">
                  <a:moveTo>
                    <a:pt x="443" y="0"/>
                  </a:moveTo>
                  <a:cubicBezTo>
                    <a:pt x="201" y="0"/>
                    <a:pt x="0" y="197"/>
                    <a:pt x="0" y="443"/>
                  </a:cubicBezTo>
                  <a:cubicBezTo>
                    <a:pt x="0" y="686"/>
                    <a:pt x="201" y="886"/>
                    <a:pt x="443" y="886"/>
                  </a:cubicBezTo>
                  <a:cubicBezTo>
                    <a:pt x="689" y="886"/>
                    <a:pt x="886" y="686"/>
                    <a:pt x="886" y="443"/>
                  </a:cubicBezTo>
                  <a:cubicBezTo>
                    <a:pt x="886" y="197"/>
                    <a:pt x="689" y="0"/>
                    <a:pt x="44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3" name="Google Shape;25463;p77"/>
            <p:cNvSpPr/>
            <p:nvPr/>
          </p:nvSpPr>
          <p:spPr>
            <a:xfrm>
              <a:off x="1048223" y="2969418"/>
              <a:ext cx="23172" cy="23250"/>
            </a:xfrm>
            <a:custGeom>
              <a:rect b="b" l="l" r="r" t="t"/>
              <a:pathLst>
                <a:path extrusionOk="0" h="887" w="884">
                  <a:moveTo>
                    <a:pt x="444" y="0"/>
                  </a:moveTo>
                  <a:cubicBezTo>
                    <a:pt x="198" y="0"/>
                    <a:pt x="1" y="197"/>
                    <a:pt x="1" y="443"/>
                  </a:cubicBezTo>
                  <a:cubicBezTo>
                    <a:pt x="1" y="686"/>
                    <a:pt x="198" y="886"/>
                    <a:pt x="444" y="886"/>
                  </a:cubicBezTo>
                  <a:cubicBezTo>
                    <a:pt x="687" y="886"/>
                    <a:pt x="884" y="686"/>
                    <a:pt x="884" y="443"/>
                  </a:cubicBezTo>
                  <a:cubicBezTo>
                    <a:pt x="884" y="197"/>
                    <a:pt x="687" y="0"/>
                    <a:pt x="44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4" name="Google Shape;25464;p77"/>
            <p:cNvSpPr/>
            <p:nvPr/>
          </p:nvSpPr>
          <p:spPr>
            <a:xfrm>
              <a:off x="872232" y="2888710"/>
              <a:ext cx="328810" cy="369911"/>
            </a:xfrm>
            <a:custGeom>
              <a:rect b="b" l="l" r="r" t="t"/>
              <a:pathLst>
                <a:path extrusionOk="0" h="14112" w="12544">
                  <a:moveTo>
                    <a:pt x="5389" y="3287"/>
                  </a:moveTo>
                  <a:cubicBezTo>
                    <a:pt x="5600" y="3287"/>
                    <a:pt x="5702" y="3540"/>
                    <a:pt x="5554" y="3687"/>
                  </a:cubicBezTo>
                  <a:cubicBezTo>
                    <a:pt x="5507" y="3735"/>
                    <a:pt x="5448" y="3756"/>
                    <a:pt x="5391" y="3756"/>
                  </a:cubicBezTo>
                  <a:cubicBezTo>
                    <a:pt x="5270" y="3756"/>
                    <a:pt x="5154" y="3663"/>
                    <a:pt x="5154" y="3522"/>
                  </a:cubicBezTo>
                  <a:cubicBezTo>
                    <a:pt x="5154" y="3392"/>
                    <a:pt x="5259" y="3287"/>
                    <a:pt x="5389" y="3287"/>
                  </a:cubicBezTo>
                  <a:close/>
                  <a:moveTo>
                    <a:pt x="7158" y="3287"/>
                  </a:moveTo>
                  <a:cubicBezTo>
                    <a:pt x="7288" y="3287"/>
                    <a:pt x="7390" y="3392"/>
                    <a:pt x="7394" y="3522"/>
                  </a:cubicBezTo>
                  <a:cubicBezTo>
                    <a:pt x="7394" y="3663"/>
                    <a:pt x="7276" y="3756"/>
                    <a:pt x="7154" y="3756"/>
                  </a:cubicBezTo>
                  <a:cubicBezTo>
                    <a:pt x="7096" y="3756"/>
                    <a:pt x="7037" y="3735"/>
                    <a:pt x="6989" y="3687"/>
                  </a:cubicBezTo>
                  <a:cubicBezTo>
                    <a:pt x="6842" y="3540"/>
                    <a:pt x="6947" y="3287"/>
                    <a:pt x="7158" y="3287"/>
                  </a:cubicBezTo>
                  <a:close/>
                  <a:moveTo>
                    <a:pt x="6272" y="2186"/>
                  </a:moveTo>
                  <a:cubicBezTo>
                    <a:pt x="6676" y="2186"/>
                    <a:pt x="7028" y="2492"/>
                    <a:pt x="7225" y="2879"/>
                  </a:cubicBezTo>
                  <a:cubicBezTo>
                    <a:pt x="7203" y="2876"/>
                    <a:pt x="7182" y="2875"/>
                    <a:pt x="7161" y="2875"/>
                  </a:cubicBezTo>
                  <a:cubicBezTo>
                    <a:pt x="6832" y="2875"/>
                    <a:pt x="6551" y="3125"/>
                    <a:pt x="6518" y="3462"/>
                  </a:cubicBezTo>
                  <a:cubicBezTo>
                    <a:pt x="6486" y="3818"/>
                    <a:pt x="6747" y="4134"/>
                    <a:pt x="7105" y="4169"/>
                  </a:cubicBezTo>
                  <a:cubicBezTo>
                    <a:pt x="6884" y="4345"/>
                    <a:pt x="6574" y="4419"/>
                    <a:pt x="6272" y="4419"/>
                  </a:cubicBezTo>
                  <a:cubicBezTo>
                    <a:pt x="5973" y="4419"/>
                    <a:pt x="5660" y="4345"/>
                    <a:pt x="5442" y="4169"/>
                  </a:cubicBezTo>
                  <a:cubicBezTo>
                    <a:pt x="5790" y="4141"/>
                    <a:pt x="6057" y="3846"/>
                    <a:pt x="6043" y="3494"/>
                  </a:cubicBezTo>
                  <a:cubicBezTo>
                    <a:pt x="6029" y="3146"/>
                    <a:pt x="5737" y="2872"/>
                    <a:pt x="5389" y="2872"/>
                  </a:cubicBezTo>
                  <a:cubicBezTo>
                    <a:pt x="5365" y="2872"/>
                    <a:pt x="5343" y="2875"/>
                    <a:pt x="5319" y="2875"/>
                  </a:cubicBezTo>
                  <a:cubicBezTo>
                    <a:pt x="5519" y="2492"/>
                    <a:pt x="5871" y="2186"/>
                    <a:pt x="6272" y="2186"/>
                  </a:cubicBezTo>
                  <a:close/>
                  <a:moveTo>
                    <a:pt x="6275" y="4834"/>
                  </a:moveTo>
                  <a:cubicBezTo>
                    <a:pt x="6634" y="4834"/>
                    <a:pt x="6951" y="5460"/>
                    <a:pt x="6951" y="6174"/>
                  </a:cubicBezTo>
                  <a:cubicBezTo>
                    <a:pt x="6951" y="6887"/>
                    <a:pt x="6634" y="7513"/>
                    <a:pt x="6275" y="7513"/>
                  </a:cubicBezTo>
                  <a:cubicBezTo>
                    <a:pt x="5913" y="7513"/>
                    <a:pt x="5597" y="6887"/>
                    <a:pt x="5597" y="6174"/>
                  </a:cubicBezTo>
                  <a:cubicBezTo>
                    <a:pt x="5597" y="5460"/>
                    <a:pt x="5913" y="4834"/>
                    <a:pt x="6275" y="4834"/>
                  </a:cubicBezTo>
                  <a:close/>
                  <a:moveTo>
                    <a:pt x="6272" y="7928"/>
                  </a:moveTo>
                  <a:cubicBezTo>
                    <a:pt x="6785" y="7928"/>
                    <a:pt x="7221" y="8090"/>
                    <a:pt x="7534" y="8403"/>
                  </a:cubicBezTo>
                  <a:cubicBezTo>
                    <a:pt x="7794" y="8663"/>
                    <a:pt x="7960" y="9025"/>
                    <a:pt x="8023" y="9464"/>
                  </a:cubicBezTo>
                  <a:lnTo>
                    <a:pt x="8023" y="9464"/>
                  </a:lnTo>
                  <a:cubicBezTo>
                    <a:pt x="7890" y="9568"/>
                    <a:pt x="7744" y="9652"/>
                    <a:pt x="7587" y="9711"/>
                  </a:cubicBezTo>
                  <a:cubicBezTo>
                    <a:pt x="7360" y="9801"/>
                    <a:pt x="7457" y="10111"/>
                    <a:pt x="7658" y="10111"/>
                  </a:cubicBezTo>
                  <a:cubicBezTo>
                    <a:pt x="7684" y="10111"/>
                    <a:pt x="7712" y="10106"/>
                    <a:pt x="7742" y="10094"/>
                  </a:cubicBezTo>
                  <a:cubicBezTo>
                    <a:pt x="7851" y="10052"/>
                    <a:pt x="7953" y="9999"/>
                    <a:pt x="8055" y="9943"/>
                  </a:cubicBezTo>
                  <a:lnTo>
                    <a:pt x="8055" y="9943"/>
                  </a:lnTo>
                  <a:cubicBezTo>
                    <a:pt x="8041" y="10344"/>
                    <a:pt x="7960" y="10738"/>
                    <a:pt x="7816" y="11114"/>
                  </a:cubicBezTo>
                  <a:cubicBezTo>
                    <a:pt x="7612" y="11234"/>
                    <a:pt x="7390" y="11325"/>
                    <a:pt x="7162" y="11381"/>
                  </a:cubicBezTo>
                  <a:cubicBezTo>
                    <a:pt x="6915" y="11443"/>
                    <a:pt x="6986" y="11790"/>
                    <a:pt x="7209" y="11790"/>
                  </a:cubicBezTo>
                  <a:cubicBezTo>
                    <a:pt x="7227" y="11790"/>
                    <a:pt x="7247" y="11787"/>
                    <a:pt x="7267" y="11782"/>
                  </a:cubicBezTo>
                  <a:cubicBezTo>
                    <a:pt x="7362" y="11754"/>
                    <a:pt x="7453" y="11726"/>
                    <a:pt x="7545" y="11694"/>
                  </a:cubicBezTo>
                  <a:lnTo>
                    <a:pt x="7545" y="11694"/>
                  </a:lnTo>
                  <a:cubicBezTo>
                    <a:pt x="7506" y="11761"/>
                    <a:pt x="7467" y="11828"/>
                    <a:pt x="7425" y="11891"/>
                  </a:cubicBezTo>
                  <a:cubicBezTo>
                    <a:pt x="7060" y="12461"/>
                    <a:pt x="6616" y="12816"/>
                    <a:pt x="6275" y="12816"/>
                  </a:cubicBezTo>
                  <a:cubicBezTo>
                    <a:pt x="5931" y="12816"/>
                    <a:pt x="5488" y="12464"/>
                    <a:pt x="5122" y="11891"/>
                  </a:cubicBezTo>
                  <a:cubicBezTo>
                    <a:pt x="5080" y="11828"/>
                    <a:pt x="5041" y="11761"/>
                    <a:pt x="5006" y="11694"/>
                  </a:cubicBezTo>
                  <a:lnTo>
                    <a:pt x="5006" y="11694"/>
                  </a:lnTo>
                  <a:cubicBezTo>
                    <a:pt x="5404" y="11832"/>
                    <a:pt x="5822" y="11902"/>
                    <a:pt x="6244" y="11902"/>
                  </a:cubicBezTo>
                  <a:cubicBezTo>
                    <a:pt x="6255" y="11902"/>
                    <a:pt x="6265" y="11902"/>
                    <a:pt x="6275" y="11902"/>
                  </a:cubicBezTo>
                  <a:cubicBezTo>
                    <a:pt x="6388" y="11902"/>
                    <a:pt x="6479" y="11810"/>
                    <a:pt x="6479" y="11694"/>
                  </a:cubicBezTo>
                  <a:cubicBezTo>
                    <a:pt x="6479" y="11582"/>
                    <a:pt x="6388" y="11490"/>
                    <a:pt x="6275" y="11490"/>
                  </a:cubicBezTo>
                  <a:cubicBezTo>
                    <a:pt x="5678" y="11490"/>
                    <a:pt x="5118" y="11353"/>
                    <a:pt x="4732" y="11114"/>
                  </a:cubicBezTo>
                  <a:cubicBezTo>
                    <a:pt x="4587" y="10738"/>
                    <a:pt x="4507" y="10344"/>
                    <a:pt x="4493" y="9943"/>
                  </a:cubicBezTo>
                  <a:lnTo>
                    <a:pt x="4493" y="9943"/>
                  </a:lnTo>
                  <a:cubicBezTo>
                    <a:pt x="4943" y="10203"/>
                    <a:pt x="5583" y="10355"/>
                    <a:pt x="6272" y="10355"/>
                  </a:cubicBezTo>
                  <a:cubicBezTo>
                    <a:pt x="6292" y="10355"/>
                    <a:pt x="6313" y="10355"/>
                    <a:pt x="6333" y="10355"/>
                  </a:cubicBezTo>
                  <a:cubicBezTo>
                    <a:pt x="6467" y="10355"/>
                    <a:pt x="6602" y="10346"/>
                    <a:pt x="6736" y="10333"/>
                  </a:cubicBezTo>
                  <a:cubicBezTo>
                    <a:pt x="6849" y="10323"/>
                    <a:pt x="6933" y="10221"/>
                    <a:pt x="6919" y="10108"/>
                  </a:cubicBezTo>
                  <a:cubicBezTo>
                    <a:pt x="6909" y="9999"/>
                    <a:pt x="6818" y="9921"/>
                    <a:pt x="6714" y="9921"/>
                  </a:cubicBezTo>
                  <a:cubicBezTo>
                    <a:pt x="6707" y="9921"/>
                    <a:pt x="6700" y="9921"/>
                    <a:pt x="6694" y="9922"/>
                  </a:cubicBezTo>
                  <a:cubicBezTo>
                    <a:pt x="6553" y="9936"/>
                    <a:pt x="6412" y="9943"/>
                    <a:pt x="6272" y="9943"/>
                  </a:cubicBezTo>
                  <a:cubicBezTo>
                    <a:pt x="5554" y="9943"/>
                    <a:pt x="4883" y="9757"/>
                    <a:pt x="4521" y="9465"/>
                  </a:cubicBezTo>
                  <a:cubicBezTo>
                    <a:pt x="4587" y="9025"/>
                    <a:pt x="4753" y="8663"/>
                    <a:pt x="5013" y="8403"/>
                  </a:cubicBezTo>
                  <a:cubicBezTo>
                    <a:pt x="5326" y="8090"/>
                    <a:pt x="5762" y="7928"/>
                    <a:pt x="6272" y="7928"/>
                  </a:cubicBezTo>
                  <a:close/>
                  <a:moveTo>
                    <a:pt x="2733" y="1"/>
                  </a:moveTo>
                  <a:cubicBezTo>
                    <a:pt x="2501" y="1"/>
                    <a:pt x="2445" y="361"/>
                    <a:pt x="2699" y="410"/>
                  </a:cubicBezTo>
                  <a:cubicBezTo>
                    <a:pt x="3371" y="544"/>
                    <a:pt x="4060" y="1416"/>
                    <a:pt x="4485" y="2182"/>
                  </a:cubicBezTo>
                  <a:cubicBezTo>
                    <a:pt x="4559" y="2320"/>
                    <a:pt x="4704" y="2404"/>
                    <a:pt x="4858" y="2404"/>
                  </a:cubicBezTo>
                  <a:lnTo>
                    <a:pt x="5129" y="2404"/>
                  </a:lnTo>
                  <a:cubicBezTo>
                    <a:pt x="4883" y="2724"/>
                    <a:pt x="4746" y="3118"/>
                    <a:pt x="4739" y="3522"/>
                  </a:cubicBezTo>
                  <a:cubicBezTo>
                    <a:pt x="4739" y="3934"/>
                    <a:pt x="4900" y="4275"/>
                    <a:pt x="5210" y="4514"/>
                  </a:cubicBezTo>
                  <a:cubicBezTo>
                    <a:pt x="5340" y="4612"/>
                    <a:pt x="5484" y="4686"/>
                    <a:pt x="5639" y="4735"/>
                  </a:cubicBezTo>
                  <a:cubicBezTo>
                    <a:pt x="5505" y="4897"/>
                    <a:pt x="5400" y="5080"/>
                    <a:pt x="5333" y="5280"/>
                  </a:cubicBezTo>
                  <a:lnTo>
                    <a:pt x="3184" y="4693"/>
                  </a:lnTo>
                  <a:cubicBezTo>
                    <a:pt x="3107" y="4672"/>
                    <a:pt x="3037" y="4633"/>
                    <a:pt x="2980" y="4577"/>
                  </a:cubicBezTo>
                  <a:lnTo>
                    <a:pt x="1117" y="2713"/>
                  </a:lnTo>
                  <a:cubicBezTo>
                    <a:pt x="1071" y="2667"/>
                    <a:pt x="1021" y="2648"/>
                    <a:pt x="972" y="2648"/>
                  </a:cubicBezTo>
                  <a:cubicBezTo>
                    <a:pt x="813" y="2648"/>
                    <a:pt x="677" y="2854"/>
                    <a:pt x="825" y="3005"/>
                  </a:cubicBezTo>
                  <a:lnTo>
                    <a:pt x="2689" y="4869"/>
                  </a:lnTo>
                  <a:cubicBezTo>
                    <a:pt x="2794" y="4974"/>
                    <a:pt x="2928" y="5052"/>
                    <a:pt x="3075" y="5090"/>
                  </a:cubicBezTo>
                  <a:lnTo>
                    <a:pt x="5224" y="5678"/>
                  </a:lnTo>
                  <a:cubicBezTo>
                    <a:pt x="5196" y="5839"/>
                    <a:pt x="5182" y="6005"/>
                    <a:pt x="5182" y="6170"/>
                  </a:cubicBezTo>
                  <a:cubicBezTo>
                    <a:pt x="5182" y="6251"/>
                    <a:pt x="5185" y="6328"/>
                    <a:pt x="5192" y="6406"/>
                  </a:cubicBezTo>
                  <a:lnTo>
                    <a:pt x="3139" y="6406"/>
                  </a:lnTo>
                  <a:cubicBezTo>
                    <a:pt x="2984" y="6406"/>
                    <a:pt x="2833" y="6448"/>
                    <a:pt x="2699" y="6525"/>
                  </a:cubicBezTo>
                  <a:lnTo>
                    <a:pt x="202" y="7981"/>
                  </a:lnTo>
                  <a:cubicBezTo>
                    <a:pt x="1" y="8097"/>
                    <a:pt x="119" y="8370"/>
                    <a:pt x="303" y="8370"/>
                  </a:cubicBezTo>
                  <a:cubicBezTo>
                    <a:pt x="337" y="8370"/>
                    <a:pt x="373" y="8361"/>
                    <a:pt x="410" y="8340"/>
                  </a:cubicBezTo>
                  <a:lnTo>
                    <a:pt x="2907" y="6880"/>
                  </a:lnTo>
                  <a:cubicBezTo>
                    <a:pt x="2977" y="6842"/>
                    <a:pt x="3058" y="6821"/>
                    <a:pt x="3139" y="6821"/>
                  </a:cubicBezTo>
                  <a:lnTo>
                    <a:pt x="5256" y="6821"/>
                  </a:lnTo>
                  <a:cubicBezTo>
                    <a:pt x="5319" y="7102"/>
                    <a:pt x="5445" y="7366"/>
                    <a:pt x="5625" y="7591"/>
                  </a:cubicBezTo>
                  <a:cubicBezTo>
                    <a:pt x="5284" y="7682"/>
                    <a:pt x="4971" y="7858"/>
                    <a:pt x="4721" y="8108"/>
                  </a:cubicBezTo>
                  <a:cubicBezTo>
                    <a:pt x="4549" y="8280"/>
                    <a:pt x="4408" y="8484"/>
                    <a:pt x="4310" y="8709"/>
                  </a:cubicBezTo>
                  <a:lnTo>
                    <a:pt x="3012" y="9634"/>
                  </a:lnTo>
                  <a:cubicBezTo>
                    <a:pt x="2864" y="9739"/>
                    <a:pt x="2752" y="9890"/>
                    <a:pt x="2692" y="10066"/>
                  </a:cubicBezTo>
                  <a:lnTo>
                    <a:pt x="1437" y="13839"/>
                  </a:lnTo>
                  <a:cubicBezTo>
                    <a:pt x="1382" y="14000"/>
                    <a:pt x="1511" y="14111"/>
                    <a:pt x="1637" y="14111"/>
                  </a:cubicBezTo>
                  <a:cubicBezTo>
                    <a:pt x="1716" y="14111"/>
                    <a:pt x="1793" y="14069"/>
                    <a:pt x="1827" y="13969"/>
                  </a:cubicBezTo>
                  <a:lnTo>
                    <a:pt x="3086" y="10196"/>
                  </a:lnTo>
                  <a:cubicBezTo>
                    <a:pt x="3118" y="10105"/>
                    <a:pt x="3174" y="10028"/>
                    <a:pt x="3255" y="9971"/>
                  </a:cubicBezTo>
                  <a:lnTo>
                    <a:pt x="4120" y="9352"/>
                  </a:lnTo>
                  <a:lnTo>
                    <a:pt x="4120" y="9352"/>
                  </a:lnTo>
                  <a:cubicBezTo>
                    <a:pt x="4092" y="9528"/>
                    <a:pt x="4078" y="9708"/>
                    <a:pt x="4078" y="9887"/>
                  </a:cubicBezTo>
                  <a:cubicBezTo>
                    <a:pt x="4078" y="11448"/>
                    <a:pt x="5245" y="13228"/>
                    <a:pt x="6272" y="13228"/>
                  </a:cubicBezTo>
                  <a:cubicBezTo>
                    <a:pt x="7299" y="13228"/>
                    <a:pt x="8466" y="11448"/>
                    <a:pt x="8466" y="9887"/>
                  </a:cubicBezTo>
                  <a:cubicBezTo>
                    <a:pt x="8466" y="9708"/>
                    <a:pt x="8452" y="9528"/>
                    <a:pt x="8424" y="9352"/>
                  </a:cubicBezTo>
                  <a:lnTo>
                    <a:pt x="8424" y="9352"/>
                  </a:lnTo>
                  <a:lnTo>
                    <a:pt x="9289" y="9971"/>
                  </a:lnTo>
                  <a:cubicBezTo>
                    <a:pt x="9370" y="10028"/>
                    <a:pt x="9426" y="10105"/>
                    <a:pt x="9458" y="10196"/>
                  </a:cubicBezTo>
                  <a:lnTo>
                    <a:pt x="10717" y="13969"/>
                  </a:lnTo>
                  <a:cubicBezTo>
                    <a:pt x="10750" y="14069"/>
                    <a:pt x="10828" y="14111"/>
                    <a:pt x="10906" y="14111"/>
                  </a:cubicBezTo>
                  <a:cubicBezTo>
                    <a:pt x="11033" y="14111"/>
                    <a:pt x="11161" y="14000"/>
                    <a:pt x="11107" y="13839"/>
                  </a:cubicBezTo>
                  <a:lnTo>
                    <a:pt x="9852" y="10066"/>
                  </a:lnTo>
                  <a:cubicBezTo>
                    <a:pt x="9792" y="9890"/>
                    <a:pt x="9679" y="9739"/>
                    <a:pt x="9532" y="9634"/>
                  </a:cubicBezTo>
                  <a:lnTo>
                    <a:pt x="8234" y="8709"/>
                  </a:lnTo>
                  <a:cubicBezTo>
                    <a:pt x="8136" y="8484"/>
                    <a:pt x="7995" y="8280"/>
                    <a:pt x="7823" y="8108"/>
                  </a:cubicBezTo>
                  <a:cubicBezTo>
                    <a:pt x="7573" y="7858"/>
                    <a:pt x="7260" y="7682"/>
                    <a:pt x="6915" y="7591"/>
                  </a:cubicBezTo>
                  <a:cubicBezTo>
                    <a:pt x="7098" y="7366"/>
                    <a:pt x="7225" y="7102"/>
                    <a:pt x="7288" y="6821"/>
                  </a:cubicBezTo>
                  <a:lnTo>
                    <a:pt x="9409" y="6821"/>
                  </a:lnTo>
                  <a:cubicBezTo>
                    <a:pt x="9489" y="6821"/>
                    <a:pt x="9567" y="6842"/>
                    <a:pt x="9637" y="6880"/>
                  </a:cubicBezTo>
                  <a:lnTo>
                    <a:pt x="12134" y="8340"/>
                  </a:lnTo>
                  <a:cubicBezTo>
                    <a:pt x="12171" y="8361"/>
                    <a:pt x="12208" y="8370"/>
                    <a:pt x="12242" y="8370"/>
                  </a:cubicBezTo>
                  <a:cubicBezTo>
                    <a:pt x="12427" y="8370"/>
                    <a:pt x="12543" y="8097"/>
                    <a:pt x="12341" y="7981"/>
                  </a:cubicBezTo>
                  <a:lnTo>
                    <a:pt x="12341" y="7981"/>
                  </a:lnTo>
                  <a:lnTo>
                    <a:pt x="12341" y="7984"/>
                  </a:lnTo>
                  <a:lnTo>
                    <a:pt x="9845" y="6525"/>
                  </a:lnTo>
                  <a:cubicBezTo>
                    <a:pt x="9711" y="6448"/>
                    <a:pt x="9560" y="6409"/>
                    <a:pt x="9405" y="6409"/>
                  </a:cubicBezTo>
                  <a:lnTo>
                    <a:pt x="7355" y="6409"/>
                  </a:lnTo>
                  <a:cubicBezTo>
                    <a:pt x="7362" y="6332"/>
                    <a:pt x="7365" y="6254"/>
                    <a:pt x="7365" y="6174"/>
                  </a:cubicBezTo>
                  <a:cubicBezTo>
                    <a:pt x="7362" y="6008"/>
                    <a:pt x="7348" y="5843"/>
                    <a:pt x="7320" y="5681"/>
                  </a:cubicBezTo>
                  <a:lnTo>
                    <a:pt x="9475" y="5094"/>
                  </a:lnTo>
                  <a:cubicBezTo>
                    <a:pt x="9619" y="5052"/>
                    <a:pt x="9753" y="4974"/>
                    <a:pt x="9859" y="4869"/>
                  </a:cubicBezTo>
                  <a:lnTo>
                    <a:pt x="11722" y="3005"/>
                  </a:lnTo>
                  <a:cubicBezTo>
                    <a:pt x="11873" y="2857"/>
                    <a:pt x="11737" y="2648"/>
                    <a:pt x="11576" y="2648"/>
                  </a:cubicBezTo>
                  <a:cubicBezTo>
                    <a:pt x="11527" y="2648"/>
                    <a:pt x="11476" y="2668"/>
                    <a:pt x="11430" y="2713"/>
                  </a:cubicBezTo>
                  <a:lnTo>
                    <a:pt x="9567" y="4577"/>
                  </a:lnTo>
                  <a:cubicBezTo>
                    <a:pt x="9510" y="4633"/>
                    <a:pt x="9440" y="4672"/>
                    <a:pt x="9366" y="4693"/>
                  </a:cubicBezTo>
                  <a:lnTo>
                    <a:pt x="7218" y="5280"/>
                  </a:lnTo>
                  <a:cubicBezTo>
                    <a:pt x="7151" y="5080"/>
                    <a:pt x="7045" y="4897"/>
                    <a:pt x="6912" y="4735"/>
                  </a:cubicBezTo>
                  <a:cubicBezTo>
                    <a:pt x="7067" y="4686"/>
                    <a:pt x="7211" y="4612"/>
                    <a:pt x="7341" y="4514"/>
                  </a:cubicBezTo>
                  <a:cubicBezTo>
                    <a:pt x="7647" y="4275"/>
                    <a:pt x="7809" y="3934"/>
                    <a:pt x="7809" y="3522"/>
                  </a:cubicBezTo>
                  <a:cubicBezTo>
                    <a:pt x="7801" y="3118"/>
                    <a:pt x="7668" y="2724"/>
                    <a:pt x="7422" y="2404"/>
                  </a:cubicBezTo>
                  <a:lnTo>
                    <a:pt x="7689" y="2404"/>
                  </a:lnTo>
                  <a:cubicBezTo>
                    <a:pt x="7847" y="2404"/>
                    <a:pt x="7988" y="2320"/>
                    <a:pt x="8065" y="2182"/>
                  </a:cubicBezTo>
                  <a:cubicBezTo>
                    <a:pt x="8487" y="1416"/>
                    <a:pt x="9180" y="544"/>
                    <a:pt x="9852" y="410"/>
                  </a:cubicBezTo>
                  <a:cubicBezTo>
                    <a:pt x="10106" y="361"/>
                    <a:pt x="10050" y="1"/>
                    <a:pt x="9818" y="1"/>
                  </a:cubicBezTo>
                  <a:cubicBezTo>
                    <a:pt x="9803" y="1"/>
                    <a:pt x="9787" y="2"/>
                    <a:pt x="9771" y="6"/>
                  </a:cubicBezTo>
                  <a:cubicBezTo>
                    <a:pt x="9324" y="94"/>
                    <a:pt x="8870" y="407"/>
                    <a:pt x="8420" y="934"/>
                  </a:cubicBezTo>
                  <a:cubicBezTo>
                    <a:pt x="8146" y="1261"/>
                    <a:pt x="7907" y="1613"/>
                    <a:pt x="7703" y="1985"/>
                  </a:cubicBezTo>
                  <a:cubicBezTo>
                    <a:pt x="7700" y="1989"/>
                    <a:pt x="7696" y="1989"/>
                    <a:pt x="7692" y="1989"/>
                  </a:cubicBezTo>
                  <a:lnTo>
                    <a:pt x="6989" y="1989"/>
                  </a:lnTo>
                  <a:cubicBezTo>
                    <a:pt x="6775" y="1841"/>
                    <a:pt x="6526" y="1767"/>
                    <a:pt x="6277" y="1767"/>
                  </a:cubicBezTo>
                  <a:cubicBezTo>
                    <a:pt x="6028" y="1767"/>
                    <a:pt x="5780" y="1841"/>
                    <a:pt x="5565" y="1989"/>
                  </a:cubicBezTo>
                  <a:lnTo>
                    <a:pt x="4858" y="1989"/>
                  </a:lnTo>
                  <a:cubicBezTo>
                    <a:pt x="4855" y="1989"/>
                    <a:pt x="4848" y="1989"/>
                    <a:pt x="4848" y="1985"/>
                  </a:cubicBezTo>
                  <a:cubicBezTo>
                    <a:pt x="4644" y="1613"/>
                    <a:pt x="4401" y="1261"/>
                    <a:pt x="4130" y="934"/>
                  </a:cubicBezTo>
                  <a:cubicBezTo>
                    <a:pt x="3680" y="407"/>
                    <a:pt x="3223" y="94"/>
                    <a:pt x="2780" y="6"/>
                  </a:cubicBezTo>
                  <a:cubicBezTo>
                    <a:pt x="2763" y="2"/>
                    <a:pt x="2748" y="1"/>
                    <a:pt x="2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65" name="Google Shape;25465;p77"/>
          <p:cNvGrpSpPr/>
          <p:nvPr/>
        </p:nvGrpSpPr>
        <p:grpSpPr>
          <a:xfrm>
            <a:off x="5815045" y="2896128"/>
            <a:ext cx="281181" cy="357958"/>
            <a:chOff x="5815045" y="2896128"/>
            <a:chExt cx="281181" cy="357958"/>
          </a:xfrm>
        </p:grpSpPr>
        <p:sp>
          <p:nvSpPr>
            <p:cNvPr id="25466" name="Google Shape;25466;p77"/>
            <p:cNvSpPr/>
            <p:nvPr/>
          </p:nvSpPr>
          <p:spPr>
            <a:xfrm>
              <a:off x="5837273" y="2912013"/>
              <a:ext cx="57458" cy="275048"/>
            </a:xfrm>
            <a:custGeom>
              <a:rect b="b" l="l" r="r" t="t"/>
              <a:pathLst>
                <a:path extrusionOk="0" h="10493" w="2192">
                  <a:moveTo>
                    <a:pt x="847" y="0"/>
                  </a:moveTo>
                  <a:cubicBezTo>
                    <a:pt x="811" y="0"/>
                    <a:pt x="775" y="21"/>
                    <a:pt x="764" y="66"/>
                  </a:cubicBezTo>
                  <a:cubicBezTo>
                    <a:pt x="489" y="987"/>
                    <a:pt x="0" y="3231"/>
                    <a:pt x="479" y="6434"/>
                  </a:cubicBezTo>
                  <a:lnTo>
                    <a:pt x="1337" y="10492"/>
                  </a:lnTo>
                  <a:lnTo>
                    <a:pt x="2191" y="8354"/>
                  </a:lnTo>
                  <a:cubicBezTo>
                    <a:pt x="1150" y="5239"/>
                    <a:pt x="964" y="1420"/>
                    <a:pt x="932" y="84"/>
                  </a:cubicBezTo>
                  <a:cubicBezTo>
                    <a:pt x="932" y="30"/>
                    <a:pt x="890" y="0"/>
                    <a:pt x="847" y="0"/>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7" name="Google Shape;25467;p77"/>
            <p:cNvSpPr/>
            <p:nvPr/>
          </p:nvSpPr>
          <p:spPr>
            <a:xfrm>
              <a:off x="5877824" y="3079039"/>
              <a:ext cx="175335" cy="163959"/>
            </a:xfrm>
            <a:custGeom>
              <a:rect b="b" l="l" r="r" t="t"/>
              <a:pathLst>
                <a:path extrusionOk="0" h="6255" w="6689">
                  <a:moveTo>
                    <a:pt x="1907" y="0"/>
                  </a:moveTo>
                  <a:cubicBezTo>
                    <a:pt x="1837" y="0"/>
                    <a:pt x="1769" y="7"/>
                    <a:pt x="1703" y="20"/>
                  </a:cubicBezTo>
                  <a:cubicBezTo>
                    <a:pt x="222" y="323"/>
                    <a:pt x="1" y="3691"/>
                    <a:pt x="1" y="3691"/>
                  </a:cubicBezTo>
                  <a:lnTo>
                    <a:pt x="855" y="6255"/>
                  </a:lnTo>
                  <a:cubicBezTo>
                    <a:pt x="855" y="6255"/>
                    <a:pt x="1453" y="1346"/>
                    <a:pt x="2082" y="1233"/>
                  </a:cubicBezTo>
                  <a:cubicBezTo>
                    <a:pt x="2098" y="1231"/>
                    <a:pt x="2116" y="1229"/>
                    <a:pt x="2135" y="1229"/>
                  </a:cubicBezTo>
                  <a:cubicBezTo>
                    <a:pt x="2841" y="1229"/>
                    <a:pt x="5383" y="3191"/>
                    <a:pt x="6517" y="4099"/>
                  </a:cubicBezTo>
                  <a:cubicBezTo>
                    <a:pt x="6535" y="4114"/>
                    <a:pt x="6554" y="4120"/>
                    <a:pt x="6572" y="4120"/>
                  </a:cubicBezTo>
                  <a:cubicBezTo>
                    <a:pt x="6636" y="4120"/>
                    <a:pt x="6689" y="4043"/>
                    <a:pt x="6640" y="3980"/>
                  </a:cubicBezTo>
                  <a:cubicBezTo>
                    <a:pt x="5681" y="2762"/>
                    <a:pt x="3356" y="0"/>
                    <a:pt x="1907"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8" name="Google Shape;25468;p77"/>
            <p:cNvSpPr/>
            <p:nvPr/>
          </p:nvSpPr>
          <p:spPr>
            <a:xfrm>
              <a:off x="5821598" y="2978409"/>
              <a:ext cx="90354" cy="270225"/>
            </a:xfrm>
            <a:custGeom>
              <a:rect b="b" l="l" r="r" t="t"/>
              <a:pathLst>
                <a:path extrusionOk="0" h="10309" w="3447">
                  <a:moveTo>
                    <a:pt x="94" y="1"/>
                  </a:moveTo>
                  <a:cubicBezTo>
                    <a:pt x="52" y="1"/>
                    <a:pt x="11" y="29"/>
                    <a:pt x="11" y="83"/>
                  </a:cubicBezTo>
                  <a:cubicBezTo>
                    <a:pt x="1" y="1697"/>
                    <a:pt x="162" y="5969"/>
                    <a:pt x="1861" y="10308"/>
                  </a:cubicBezTo>
                  <a:lnTo>
                    <a:pt x="3447" y="10308"/>
                  </a:lnTo>
                  <a:cubicBezTo>
                    <a:pt x="1727" y="6215"/>
                    <a:pt x="574" y="1714"/>
                    <a:pt x="176" y="65"/>
                  </a:cubicBezTo>
                  <a:cubicBezTo>
                    <a:pt x="165" y="21"/>
                    <a:pt x="129" y="1"/>
                    <a:pt x="9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9" name="Google Shape;25469;p77"/>
            <p:cNvSpPr/>
            <p:nvPr/>
          </p:nvSpPr>
          <p:spPr>
            <a:xfrm>
              <a:off x="5947156" y="2909260"/>
              <a:ext cx="147314" cy="120918"/>
            </a:xfrm>
            <a:custGeom>
              <a:rect b="b" l="l" r="r" t="t"/>
              <a:pathLst>
                <a:path extrusionOk="0" h="4613" w="5620">
                  <a:moveTo>
                    <a:pt x="2165" y="0"/>
                  </a:moveTo>
                  <a:cubicBezTo>
                    <a:pt x="1819" y="0"/>
                    <a:pt x="1458" y="51"/>
                    <a:pt x="1087" y="154"/>
                  </a:cubicBezTo>
                  <a:cubicBezTo>
                    <a:pt x="689" y="263"/>
                    <a:pt x="320" y="452"/>
                    <a:pt x="0" y="709"/>
                  </a:cubicBezTo>
                  <a:cubicBezTo>
                    <a:pt x="70" y="706"/>
                    <a:pt x="141" y="704"/>
                    <a:pt x="211" y="704"/>
                  </a:cubicBezTo>
                  <a:cubicBezTo>
                    <a:pt x="2367" y="704"/>
                    <a:pt x="4607" y="2355"/>
                    <a:pt x="5278" y="4612"/>
                  </a:cubicBezTo>
                  <a:cubicBezTo>
                    <a:pt x="5620" y="1676"/>
                    <a:pt x="4158" y="0"/>
                    <a:pt x="21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0" name="Google Shape;25470;p77"/>
            <p:cNvSpPr/>
            <p:nvPr/>
          </p:nvSpPr>
          <p:spPr>
            <a:xfrm>
              <a:off x="5934522" y="2984936"/>
              <a:ext cx="134077" cy="146082"/>
            </a:xfrm>
            <a:custGeom>
              <a:rect b="b" l="l" r="r" t="t"/>
              <a:pathLst>
                <a:path extrusionOk="0" h="5573" w="5115">
                  <a:moveTo>
                    <a:pt x="1815" y="1"/>
                  </a:moveTo>
                  <a:cubicBezTo>
                    <a:pt x="1726" y="1"/>
                    <a:pt x="1635" y="5"/>
                    <a:pt x="1540" y="13"/>
                  </a:cubicBezTo>
                  <a:cubicBezTo>
                    <a:pt x="946" y="66"/>
                    <a:pt x="433" y="382"/>
                    <a:pt x="0" y="811"/>
                  </a:cubicBezTo>
                  <a:cubicBezTo>
                    <a:pt x="204" y="765"/>
                    <a:pt x="401" y="743"/>
                    <a:pt x="591" y="743"/>
                  </a:cubicBezTo>
                  <a:cubicBezTo>
                    <a:pt x="3428" y="743"/>
                    <a:pt x="4691" y="5572"/>
                    <a:pt x="4691" y="5572"/>
                  </a:cubicBezTo>
                  <a:cubicBezTo>
                    <a:pt x="4691" y="5572"/>
                    <a:pt x="5115" y="1"/>
                    <a:pt x="181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1" name="Google Shape;25471;p77"/>
            <p:cNvSpPr/>
            <p:nvPr/>
          </p:nvSpPr>
          <p:spPr>
            <a:xfrm>
              <a:off x="5815045" y="2896128"/>
              <a:ext cx="281181" cy="357958"/>
            </a:xfrm>
            <a:custGeom>
              <a:rect b="b" l="l" r="r" t="t"/>
              <a:pathLst>
                <a:path extrusionOk="0" h="13656" w="10727">
                  <a:moveTo>
                    <a:pt x="7209" y="700"/>
                  </a:moveTo>
                  <a:cubicBezTo>
                    <a:pt x="7909" y="700"/>
                    <a:pt x="8539" y="921"/>
                    <a:pt x="9038" y="1351"/>
                  </a:cubicBezTo>
                  <a:cubicBezTo>
                    <a:pt x="9766" y="1970"/>
                    <a:pt x="10153" y="2968"/>
                    <a:pt x="10171" y="4210"/>
                  </a:cubicBezTo>
                  <a:cubicBezTo>
                    <a:pt x="9717" y="3331"/>
                    <a:pt x="8996" y="2536"/>
                    <a:pt x="8106" y="1952"/>
                  </a:cubicBezTo>
                  <a:cubicBezTo>
                    <a:pt x="7269" y="1404"/>
                    <a:pt x="6373" y="1101"/>
                    <a:pt x="5585" y="1087"/>
                  </a:cubicBezTo>
                  <a:cubicBezTo>
                    <a:pt x="5775" y="985"/>
                    <a:pt x="5972" y="904"/>
                    <a:pt x="6179" y="848"/>
                  </a:cubicBezTo>
                  <a:cubicBezTo>
                    <a:pt x="6534" y="749"/>
                    <a:pt x="6879" y="700"/>
                    <a:pt x="7209" y="700"/>
                  </a:cubicBezTo>
                  <a:close/>
                  <a:moveTo>
                    <a:pt x="1622" y="1432"/>
                  </a:moveTo>
                  <a:cubicBezTo>
                    <a:pt x="1713" y="3077"/>
                    <a:pt x="1967" y="6052"/>
                    <a:pt x="2656" y="8377"/>
                  </a:cubicBezTo>
                  <a:cubicBezTo>
                    <a:pt x="2540" y="8725"/>
                    <a:pt x="2452" y="9080"/>
                    <a:pt x="2396" y="9442"/>
                  </a:cubicBezTo>
                  <a:cubicBezTo>
                    <a:pt x="2033" y="8377"/>
                    <a:pt x="1728" y="7374"/>
                    <a:pt x="1471" y="6481"/>
                  </a:cubicBezTo>
                  <a:cubicBezTo>
                    <a:pt x="1228" y="4407"/>
                    <a:pt x="1372" y="2835"/>
                    <a:pt x="1538" y="1878"/>
                  </a:cubicBezTo>
                  <a:cubicBezTo>
                    <a:pt x="1566" y="1717"/>
                    <a:pt x="1594" y="1569"/>
                    <a:pt x="1622" y="1432"/>
                  </a:cubicBezTo>
                  <a:close/>
                  <a:moveTo>
                    <a:pt x="1772" y="0"/>
                  </a:moveTo>
                  <a:cubicBezTo>
                    <a:pt x="1700" y="0"/>
                    <a:pt x="1627" y="38"/>
                    <a:pt x="1590" y="120"/>
                  </a:cubicBezTo>
                  <a:cubicBezTo>
                    <a:pt x="1580" y="145"/>
                    <a:pt x="1334" y="711"/>
                    <a:pt x="1147" y="1790"/>
                  </a:cubicBezTo>
                  <a:cubicBezTo>
                    <a:pt x="996" y="2694"/>
                    <a:pt x="929" y="3615"/>
                    <a:pt x="943" y="4533"/>
                  </a:cubicBezTo>
                  <a:cubicBezTo>
                    <a:pt x="630" y="3288"/>
                    <a:pt x="476" y="2529"/>
                    <a:pt x="476" y="2511"/>
                  </a:cubicBezTo>
                  <a:cubicBezTo>
                    <a:pt x="452" y="2403"/>
                    <a:pt x="365" y="2350"/>
                    <a:pt x="277" y="2350"/>
                  </a:cubicBezTo>
                  <a:cubicBezTo>
                    <a:pt x="181" y="2350"/>
                    <a:pt x="86" y="2414"/>
                    <a:pt x="78" y="2536"/>
                  </a:cubicBezTo>
                  <a:cubicBezTo>
                    <a:pt x="78" y="2550"/>
                    <a:pt x="1" y="3925"/>
                    <a:pt x="187" y="5954"/>
                  </a:cubicBezTo>
                  <a:cubicBezTo>
                    <a:pt x="363" y="7825"/>
                    <a:pt x="803" y="10655"/>
                    <a:pt x="1924" y="13521"/>
                  </a:cubicBezTo>
                  <a:cubicBezTo>
                    <a:pt x="1961" y="13608"/>
                    <a:pt x="2032" y="13645"/>
                    <a:pt x="2104" y="13645"/>
                  </a:cubicBezTo>
                  <a:cubicBezTo>
                    <a:pt x="2229" y="13645"/>
                    <a:pt x="2356" y="13531"/>
                    <a:pt x="2297" y="13374"/>
                  </a:cubicBezTo>
                  <a:cubicBezTo>
                    <a:pt x="1193" y="10557"/>
                    <a:pt x="761" y="7768"/>
                    <a:pt x="588" y="5926"/>
                  </a:cubicBezTo>
                  <a:cubicBezTo>
                    <a:pt x="532" y="5328"/>
                    <a:pt x="500" y="4790"/>
                    <a:pt x="483" y="4326"/>
                  </a:cubicBezTo>
                  <a:lnTo>
                    <a:pt x="483" y="4326"/>
                  </a:lnTo>
                  <a:cubicBezTo>
                    <a:pt x="1024" y="6506"/>
                    <a:pt x="1678" y="8658"/>
                    <a:pt x="2438" y="10771"/>
                  </a:cubicBezTo>
                  <a:cubicBezTo>
                    <a:pt x="2475" y="10859"/>
                    <a:pt x="2547" y="10897"/>
                    <a:pt x="2619" y="10897"/>
                  </a:cubicBezTo>
                  <a:cubicBezTo>
                    <a:pt x="2741" y="10897"/>
                    <a:pt x="2863" y="10790"/>
                    <a:pt x="2814" y="10638"/>
                  </a:cubicBezTo>
                  <a:cubicBezTo>
                    <a:pt x="2775" y="10532"/>
                    <a:pt x="2740" y="10427"/>
                    <a:pt x="2702" y="10321"/>
                  </a:cubicBezTo>
                  <a:cubicBezTo>
                    <a:pt x="2730" y="9815"/>
                    <a:pt x="2811" y="9316"/>
                    <a:pt x="2937" y="8823"/>
                  </a:cubicBezTo>
                  <a:cubicBezTo>
                    <a:pt x="3117" y="8155"/>
                    <a:pt x="3472" y="7329"/>
                    <a:pt x="4136" y="7192"/>
                  </a:cubicBezTo>
                  <a:cubicBezTo>
                    <a:pt x="4188" y="7181"/>
                    <a:pt x="4242" y="7176"/>
                    <a:pt x="4299" y="7176"/>
                  </a:cubicBezTo>
                  <a:cubicBezTo>
                    <a:pt x="4974" y="7176"/>
                    <a:pt x="6031" y="7904"/>
                    <a:pt x="7312" y="9259"/>
                  </a:cubicBezTo>
                  <a:cubicBezTo>
                    <a:pt x="7642" y="9607"/>
                    <a:pt x="7955" y="9963"/>
                    <a:pt x="8229" y="10286"/>
                  </a:cubicBezTo>
                  <a:cubicBezTo>
                    <a:pt x="7966" y="10086"/>
                    <a:pt x="7681" y="9868"/>
                    <a:pt x="7393" y="9657"/>
                  </a:cubicBezTo>
                  <a:cubicBezTo>
                    <a:pt x="6721" y="9161"/>
                    <a:pt x="6151" y="8770"/>
                    <a:pt x="5701" y="8500"/>
                  </a:cubicBezTo>
                  <a:cubicBezTo>
                    <a:pt x="5024" y="8092"/>
                    <a:pt x="4713" y="8007"/>
                    <a:pt x="4534" y="8007"/>
                  </a:cubicBezTo>
                  <a:cubicBezTo>
                    <a:pt x="4501" y="8007"/>
                    <a:pt x="4472" y="8010"/>
                    <a:pt x="4446" y="8014"/>
                  </a:cubicBezTo>
                  <a:cubicBezTo>
                    <a:pt x="4168" y="8064"/>
                    <a:pt x="3866" y="8401"/>
                    <a:pt x="3521" y="10497"/>
                  </a:cubicBezTo>
                  <a:cubicBezTo>
                    <a:pt x="3433" y="11028"/>
                    <a:pt x="3366" y="11559"/>
                    <a:pt x="3317" y="11974"/>
                  </a:cubicBezTo>
                  <a:cubicBezTo>
                    <a:pt x="3250" y="11805"/>
                    <a:pt x="3187" y="11636"/>
                    <a:pt x="3124" y="11464"/>
                  </a:cubicBezTo>
                  <a:cubicBezTo>
                    <a:pt x="3087" y="11375"/>
                    <a:pt x="3015" y="11337"/>
                    <a:pt x="2943" y="11337"/>
                  </a:cubicBezTo>
                  <a:cubicBezTo>
                    <a:pt x="2818" y="11337"/>
                    <a:pt x="2692" y="11450"/>
                    <a:pt x="2747" y="11608"/>
                  </a:cubicBezTo>
                  <a:cubicBezTo>
                    <a:pt x="2997" y="12259"/>
                    <a:pt x="3254" y="12906"/>
                    <a:pt x="3514" y="13525"/>
                  </a:cubicBezTo>
                  <a:cubicBezTo>
                    <a:pt x="3544" y="13605"/>
                    <a:pt x="3623" y="13655"/>
                    <a:pt x="3704" y="13655"/>
                  </a:cubicBezTo>
                  <a:cubicBezTo>
                    <a:pt x="3729" y="13655"/>
                    <a:pt x="3754" y="13651"/>
                    <a:pt x="3778" y="13641"/>
                  </a:cubicBezTo>
                  <a:cubicBezTo>
                    <a:pt x="3883" y="13595"/>
                    <a:pt x="3932" y="13472"/>
                    <a:pt x="3883" y="13370"/>
                  </a:cubicBezTo>
                  <a:cubicBezTo>
                    <a:pt x="3799" y="13170"/>
                    <a:pt x="3714" y="12969"/>
                    <a:pt x="3633" y="12765"/>
                  </a:cubicBezTo>
                  <a:cubicBezTo>
                    <a:pt x="3644" y="12628"/>
                    <a:pt x="3742" y="11650"/>
                    <a:pt x="3904" y="10648"/>
                  </a:cubicBezTo>
                  <a:cubicBezTo>
                    <a:pt x="4217" y="8690"/>
                    <a:pt x="4481" y="8436"/>
                    <a:pt x="4523" y="8408"/>
                  </a:cubicBezTo>
                  <a:cubicBezTo>
                    <a:pt x="4526" y="8408"/>
                    <a:pt x="4530" y="8408"/>
                    <a:pt x="4534" y="8408"/>
                  </a:cubicBezTo>
                  <a:cubicBezTo>
                    <a:pt x="4601" y="8408"/>
                    <a:pt x="4836" y="8444"/>
                    <a:pt x="5497" y="8841"/>
                  </a:cubicBezTo>
                  <a:cubicBezTo>
                    <a:pt x="5937" y="9105"/>
                    <a:pt x="6496" y="9488"/>
                    <a:pt x="7157" y="9973"/>
                  </a:cubicBezTo>
                  <a:cubicBezTo>
                    <a:pt x="8286" y="10810"/>
                    <a:pt x="9330" y="11668"/>
                    <a:pt x="9341" y="11679"/>
                  </a:cubicBezTo>
                  <a:cubicBezTo>
                    <a:pt x="9381" y="11711"/>
                    <a:pt x="9425" y="11725"/>
                    <a:pt x="9467" y="11725"/>
                  </a:cubicBezTo>
                  <a:cubicBezTo>
                    <a:pt x="9613" y="11725"/>
                    <a:pt x="9736" y="11553"/>
                    <a:pt x="9629" y="11408"/>
                  </a:cubicBezTo>
                  <a:cubicBezTo>
                    <a:pt x="9003" y="10560"/>
                    <a:pt x="8328" y="9752"/>
                    <a:pt x="7607" y="8985"/>
                  </a:cubicBezTo>
                  <a:cubicBezTo>
                    <a:pt x="6220" y="7519"/>
                    <a:pt x="5108" y="6778"/>
                    <a:pt x="4299" y="6778"/>
                  </a:cubicBezTo>
                  <a:cubicBezTo>
                    <a:pt x="4216" y="6778"/>
                    <a:pt x="4136" y="6786"/>
                    <a:pt x="4059" y="6801"/>
                  </a:cubicBezTo>
                  <a:cubicBezTo>
                    <a:pt x="3633" y="6889"/>
                    <a:pt x="3313" y="7163"/>
                    <a:pt x="3067" y="7526"/>
                  </a:cubicBezTo>
                  <a:cubicBezTo>
                    <a:pt x="3071" y="7420"/>
                    <a:pt x="3074" y="7308"/>
                    <a:pt x="3081" y="7188"/>
                  </a:cubicBezTo>
                  <a:cubicBezTo>
                    <a:pt x="3229" y="6749"/>
                    <a:pt x="3739" y="5360"/>
                    <a:pt x="4604" y="4442"/>
                  </a:cubicBezTo>
                  <a:cubicBezTo>
                    <a:pt x="4829" y="4359"/>
                    <a:pt x="5066" y="4317"/>
                    <a:pt x="5304" y="4317"/>
                  </a:cubicBezTo>
                  <a:cubicBezTo>
                    <a:pt x="5398" y="4317"/>
                    <a:pt x="5492" y="4323"/>
                    <a:pt x="5585" y="4336"/>
                  </a:cubicBezTo>
                  <a:cubicBezTo>
                    <a:pt x="5598" y="4339"/>
                    <a:pt x="5610" y="4340"/>
                    <a:pt x="5622" y="4340"/>
                  </a:cubicBezTo>
                  <a:cubicBezTo>
                    <a:pt x="5720" y="4340"/>
                    <a:pt x="5805" y="4267"/>
                    <a:pt x="5817" y="4167"/>
                  </a:cubicBezTo>
                  <a:cubicBezTo>
                    <a:pt x="5835" y="4058"/>
                    <a:pt x="5754" y="3953"/>
                    <a:pt x="5645" y="3942"/>
                  </a:cubicBezTo>
                  <a:cubicBezTo>
                    <a:pt x="5527" y="3925"/>
                    <a:pt x="5409" y="3917"/>
                    <a:pt x="5291" y="3917"/>
                  </a:cubicBezTo>
                  <a:cubicBezTo>
                    <a:pt x="5269" y="3917"/>
                    <a:pt x="5246" y="3917"/>
                    <a:pt x="5223" y="3918"/>
                  </a:cubicBezTo>
                  <a:cubicBezTo>
                    <a:pt x="5494" y="3742"/>
                    <a:pt x="5800" y="3633"/>
                    <a:pt x="6123" y="3601"/>
                  </a:cubicBezTo>
                  <a:cubicBezTo>
                    <a:pt x="6210" y="3594"/>
                    <a:pt x="6294" y="3590"/>
                    <a:pt x="6378" y="3590"/>
                  </a:cubicBezTo>
                  <a:cubicBezTo>
                    <a:pt x="6976" y="3590"/>
                    <a:pt x="7483" y="3790"/>
                    <a:pt x="7885" y="4185"/>
                  </a:cubicBezTo>
                  <a:cubicBezTo>
                    <a:pt x="8760" y="5050"/>
                    <a:pt x="9000" y="6664"/>
                    <a:pt x="9056" y="7772"/>
                  </a:cubicBezTo>
                  <a:cubicBezTo>
                    <a:pt x="8961" y="7529"/>
                    <a:pt x="8848" y="7265"/>
                    <a:pt x="8715" y="6988"/>
                  </a:cubicBezTo>
                  <a:cubicBezTo>
                    <a:pt x="8064" y="5609"/>
                    <a:pt x="7312" y="4684"/>
                    <a:pt x="6485" y="4231"/>
                  </a:cubicBezTo>
                  <a:cubicBezTo>
                    <a:pt x="6450" y="4211"/>
                    <a:pt x="6415" y="4202"/>
                    <a:pt x="6382" y="4202"/>
                  </a:cubicBezTo>
                  <a:cubicBezTo>
                    <a:pt x="6202" y="4202"/>
                    <a:pt x="6095" y="4472"/>
                    <a:pt x="6292" y="4582"/>
                  </a:cubicBezTo>
                  <a:cubicBezTo>
                    <a:pt x="8099" y="5571"/>
                    <a:pt x="9052" y="8978"/>
                    <a:pt x="9063" y="9013"/>
                  </a:cubicBezTo>
                  <a:cubicBezTo>
                    <a:pt x="9087" y="9101"/>
                    <a:pt x="9165" y="9161"/>
                    <a:pt x="9256" y="9161"/>
                  </a:cubicBezTo>
                  <a:lnTo>
                    <a:pt x="9274" y="9161"/>
                  </a:lnTo>
                  <a:cubicBezTo>
                    <a:pt x="9372" y="9150"/>
                    <a:pt x="9446" y="9073"/>
                    <a:pt x="9453" y="8978"/>
                  </a:cubicBezTo>
                  <a:cubicBezTo>
                    <a:pt x="9492" y="8327"/>
                    <a:pt x="9474" y="7677"/>
                    <a:pt x="9397" y="7033"/>
                  </a:cubicBezTo>
                  <a:cubicBezTo>
                    <a:pt x="9232" y="5599"/>
                    <a:pt x="8817" y="4547"/>
                    <a:pt x="8166" y="3904"/>
                  </a:cubicBezTo>
                  <a:cubicBezTo>
                    <a:pt x="7686" y="3430"/>
                    <a:pt x="7089" y="3191"/>
                    <a:pt x="6382" y="3191"/>
                  </a:cubicBezTo>
                  <a:cubicBezTo>
                    <a:pt x="6286" y="3191"/>
                    <a:pt x="6188" y="3195"/>
                    <a:pt x="6088" y="3204"/>
                  </a:cubicBezTo>
                  <a:cubicBezTo>
                    <a:pt x="5546" y="3250"/>
                    <a:pt x="5029" y="3499"/>
                    <a:pt x="4544" y="3939"/>
                  </a:cubicBezTo>
                  <a:cubicBezTo>
                    <a:pt x="4168" y="4284"/>
                    <a:pt x="3813" y="4744"/>
                    <a:pt x="3489" y="5307"/>
                  </a:cubicBezTo>
                  <a:cubicBezTo>
                    <a:pt x="3387" y="5483"/>
                    <a:pt x="3296" y="5662"/>
                    <a:pt x="3211" y="5831"/>
                  </a:cubicBezTo>
                  <a:cubicBezTo>
                    <a:pt x="3250" y="5535"/>
                    <a:pt x="3303" y="5222"/>
                    <a:pt x="3370" y="4909"/>
                  </a:cubicBezTo>
                  <a:cubicBezTo>
                    <a:pt x="3581" y="3886"/>
                    <a:pt x="3897" y="3032"/>
                    <a:pt x="4302" y="2374"/>
                  </a:cubicBezTo>
                  <a:cubicBezTo>
                    <a:pt x="4481" y="2072"/>
                    <a:pt x="4702" y="1797"/>
                    <a:pt x="4952" y="1555"/>
                  </a:cubicBezTo>
                  <a:cubicBezTo>
                    <a:pt x="5136" y="1508"/>
                    <a:pt x="5333" y="1485"/>
                    <a:pt x="5541" y="1485"/>
                  </a:cubicBezTo>
                  <a:cubicBezTo>
                    <a:pt x="6261" y="1485"/>
                    <a:pt x="7100" y="1764"/>
                    <a:pt x="7892" y="2283"/>
                  </a:cubicBezTo>
                  <a:cubicBezTo>
                    <a:pt x="8985" y="3000"/>
                    <a:pt x="9801" y="4051"/>
                    <a:pt x="10135" y="5170"/>
                  </a:cubicBezTo>
                  <a:cubicBezTo>
                    <a:pt x="10165" y="5266"/>
                    <a:pt x="10247" y="5313"/>
                    <a:pt x="10328" y="5313"/>
                  </a:cubicBezTo>
                  <a:cubicBezTo>
                    <a:pt x="10420" y="5313"/>
                    <a:pt x="10513" y="5252"/>
                    <a:pt x="10526" y="5138"/>
                  </a:cubicBezTo>
                  <a:cubicBezTo>
                    <a:pt x="10726" y="3352"/>
                    <a:pt x="10294" y="1899"/>
                    <a:pt x="9302" y="1048"/>
                  </a:cubicBezTo>
                  <a:cubicBezTo>
                    <a:pt x="8723" y="554"/>
                    <a:pt x="8004" y="301"/>
                    <a:pt x="7208" y="301"/>
                  </a:cubicBezTo>
                  <a:cubicBezTo>
                    <a:pt x="6844" y="301"/>
                    <a:pt x="6464" y="354"/>
                    <a:pt x="6074" y="461"/>
                  </a:cubicBezTo>
                  <a:cubicBezTo>
                    <a:pt x="5216" y="700"/>
                    <a:pt x="4502" y="1273"/>
                    <a:pt x="3950" y="2167"/>
                  </a:cubicBezTo>
                  <a:cubicBezTo>
                    <a:pt x="3521" y="2866"/>
                    <a:pt x="3190" y="3767"/>
                    <a:pt x="2969" y="4836"/>
                  </a:cubicBezTo>
                  <a:cubicBezTo>
                    <a:pt x="2832" y="5514"/>
                    <a:pt x="2740" y="6200"/>
                    <a:pt x="2695" y="6889"/>
                  </a:cubicBezTo>
                  <a:cubicBezTo>
                    <a:pt x="2033" y="3781"/>
                    <a:pt x="1974" y="240"/>
                    <a:pt x="1974" y="197"/>
                  </a:cubicBezTo>
                  <a:cubicBezTo>
                    <a:pt x="1972" y="73"/>
                    <a:pt x="1872" y="0"/>
                    <a:pt x="1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72" name="Google Shape;25472;p77"/>
          <p:cNvGrpSpPr/>
          <p:nvPr/>
        </p:nvGrpSpPr>
        <p:grpSpPr>
          <a:xfrm>
            <a:off x="5238894" y="2896102"/>
            <a:ext cx="336437" cy="357774"/>
            <a:chOff x="5238894" y="2896102"/>
            <a:chExt cx="336437" cy="357774"/>
          </a:xfrm>
        </p:grpSpPr>
        <p:sp>
          <p:nvSpPr>
            <p:cNvPr id="25473" name="Google Shape;25473;p77"/>
            <p:cNvSpPr/>
            <p:nvPr/>
          </p:nvSpPr>
          <p:spPr>
            <a:xfrm>
              <a:off x="5396117" y="3069419"/>
              <a:ext cx="173684" cy="162439"/>
            </a:xfrm>
            <a:custGeom>
              <a:rect b="b" l="l" r="r" t="t"/>
              <a:pathLst>
                <a:path extrusionOk="0" h="6197" w="6626">
                  <a:moveTo>
                    <a:pt x="6626" y="0"/>
                  </a:moveTo>
                  <a:lnTo>
                    <a:pt x="6626" y="0"/>
                  </a:lnTo>
                  <a:cubicBezTo>
                    <a:pt x="1393" y="2402"/>
                    <a:pt x="8" y="6179"/>
                    <a:pt x="1" y="6196"/>
                  </a:cubicBezTo>
                  <a:cubicBezTo>
                    <a:pt x="5592" y="3992"/>
                    <a:pt x="6626" y="1"/>
                    <a:pt x="662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4" name="Google Shape;25474;p77"/>
            <p:cNvSpPr/>
            <p:nvPr/>
          </p:nvSpPr>
          <p:spPr>
            <a:xfrm>
              <a:off x="5396117" y="3119825"/>
              <a:ext cx="22438" cy="128808"/>
            </a:xfrm>
            <a:custGeom>
              <a:rect b="b" l="l" r="r" t="t"/>
              <a:pathLst>
                <a:path extrusionOk="0" h="4914" w="856">
                  <a:moveTo>
                    <a:pt x="1" y="1"/>
                  </a:moveTo>
                  <a:lnTo>
                    <a:pt x="1" y="4913"/>
                  </a:lnTo>
                  <a:lnTo>
                    <a:pt x="855" y="4913"/>
                  </a:lnTo>
                  <a:lnTo>
                    <a:pt x="855"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5" name="Google Shape;25475;p77"/>
            <p:cNvSpPr/>
            <p:nvPr/>
          </p:nvSpPr>
          <p:spPr>
            <a:xfrm>
              <a:off x="5373731" y="2904568"/>
              <a:ext cx="67209" cy="80813"/>
            </a:xfrm>
            <a:custGeom>
              <a:rect b="b" l="l" r="r" t="t"/>
              <a:pathLst>
                <a:path extrusionOk="0" h="3083" w="2564">
                  <a:moveTo>
                    <a:pt x="1283" y="0"/>
                  </a:moveTo>
                  <a:cubicBezTo>
                    <a:pt x="1221" y="0"/>
                    <a:pt x="1159" y="27"/>
                    <a:pt x="1115" y="79"/>
                  </a:cubicBezTo>
                  <a:cubicBezTo>
                    <a:pt x="904" y="343"/>
                    <a:pt x="507" y="853"/>
                    <a:pt x="0" y="1588"/>
                  </a:cubicBezTo>
                  <a:lnTo>
                    <a:pt x="640" y="3082"/>
                  </a:lnTo>
                  <a:lnTo>
                    <a:pt x="2135" y="3082"/>
                  </a:lnTo>
                  <a:lnTo>
                    <a:pt x="2564" y="1588"/>
                  </a:lnTo>
                  <a:cubicBezTo>
                    <a:pt x="2057" y="853"/>
                    <a:pt x="1660" y="343"/>
                    <a:pt x="1449" y="79"/>
                  </a:cubicBezTo>
                  <a:cubicBezTo>
                    <a:pt x="1407" y="27"/>
                    <a:pt x="1345" y="0"/>
                    <a:pt x="1283" y="0"/>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6" name="Google Shape;25476;p77"/>
            <p:cNvSpPr/>
            <p:nvPr/>
          </p:nvSpPr>
          <p:spPr>
            <a:xfrm>
              <a:off x="5337873" y="2930466"/>
              <a:ext cx="156358" cy="200552"/>
            </a:xfrm>
            <a:custGeom>
              <a:rect b="b" l="l" r="r" t="t"/>
              <a:pathLst>
                <a:path extrusionOk="0" h="7651" w="5965">
                  <a:moveTo>
                    <a:pt x="4396" y="1"/>
                  </a:moveTo>
                  <a:cubicBezTo>
                    <a:pt x="4342" y="1"/>
                    <a:pt x="4287" y="21"/>
                    <a:pt x="4245" y="65"/>
                  </a:cubicBezTo>
                  <a:cubicBezTo>
                    <a:pt x="3788" y="519"/>
                    <a:pt x="2669" y="1676"/>
                    <a:pt x="1924" y="2748"/>
                  </a:cubicBezTo>
                  <a:cubicBezTo>
                    <a:pt x="0" y="5498"/>
                    <a:pt x="1259" y="7650"/>
                    <a:pt x="2655" y="7650"/>
                  </a:cubicBezTo>
                  <a:cubicBezTo>
                    <a:pt x="4480" y="7650"/>
                    <a:pt x="5964" y="6170"/>
                    <a:pt x="5964" y="4341"/>
                  </a:cubicBezTo>
                  <a:cubicBezTo>
                    <a:pt x="5964" y="2910"/>
                    <a:pt x="4955" y="832"/>
                    <a:pt x="4586" y="115"/>
                  </a:cubicBezTo>
                  <a:cubicBezTo>
                    <a:pt x="4547" y="41"/>
                    <a:pt x="4472" y="1"/>
                    <a:pt x="4396"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7" name="Google Shape;25477;p77"/>
            <p:cNvSpPr/>
            <p:nvPr/>
          </p:nvSpPr>
          <p:spPr>
            <a:xfrm>
              <a:off x="5320625" y="2930466"/>
              <a:ext cx="156279" cy="200552"/>
            </a:xfrm>
            <a:custGeom>
              <a:rect b="b" l="l" r="r" t="t"/>
              <a:pathLst>
                <a:path extrusionOk="0" h="7651" w="5962">
                  <a:moveTo>
                    <a:pt x="1569" y="1"/>
                  </a:moveTo>
                  <a:cubicBezTo>
                    <a:pt x="1493" y="1"/>
                    <a:pt x="1418" y="41"/>
                    <a:pt x="1379" y="115"/>
                  </a:cubicBezTo>
                  <a:cubicBezTo>
                    <a:pt x="1006" y="832"/>
                    <a:pt x="1" y="2910"/>
                    <a:pt x="1" y="4341"/>
                  </a:cubicBezTo>
                  <a:cubicBezTo>
                    <a:pt x="1" y="6170"/>
                    <a:pt x="1481" y="7650"/>
                    <a:pt x="3310" y="7650"/>
                  </a:cubicBezTo>
                  <a:cubicBezTo>
                    <a:pt x="4702" y="7650"/>
                    <a:pt x="5961" y="5498"/>
                    <a:pt x="4041" y="2748"/>
                  </a:cubicBezTo>
                  <a:cubicBezTo>
                    <a:pt x="3292" y="1676"/>
                    <a:pt x="2174" y="519"/>
                    <a:pt x="1720" y="65"/>
                  </a:cubicBezTo>
                  <a:cubicBezTo>
                    <a:pt x="1678" y="21"/>
                    <a:pt x="1623" y="1"/>
                    <a:pt x="156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8" name="Google Shape;25478;p77"/>
            <p:cNvSpPr/>
            <p:nvPr/>
          </p:nvSpPr>
          <p:spPr>
            <a:xfrm>
              <a:off x="5244949" y="3069419"/>
              <a:ext cx="173605" cy="162439"/>
            </a:xfrm>
            <a:custGeom>
              <a:rect b="b" l="l" r="r" t="t"/>
              <a:pathLst>
                <a:path extrusionOk="0" h="6197" w="6623">
                  <a:moveTo>
                    <a:pt x="1" y="0"/>
                  </a:moveTo>
                  <a:cubicBezTo>
                    <a:pt x="1" y="1"/>
                    <a:pt x="1035" y="3992"/>
                    <a:pt x="6622" y="6196"/>
                  </a:cubicBezTo>
                  <a:cubicBezTo>
                    <a:pt x="6619" y="6179"/>
                    <a:pt x="5233" y="2402"/>
                    <a:pt x="1"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9" name="Google Shape;25479;p77"/>
            <p:cNvSpPr/>
            <p:nvPr/>
          </p:nvSpPr>
          <p:spPr>
            <a:xfrm>
              <a:off x="5238894" y="2896102"/>
              <a:ext cx="336437" cy="357774"/>
            </a:xfrm>
            <a:custGeom>
              <a:rect b="b" l="l" r="r" t="t"/>
              <a:pathLst>
                <a:path extrusionOk="0" h="13649" w="12835">
                  <a:moveTo>
                    <a:pt x="6428" y="515"/>
                  </a:moveTo>
                  <a:cubicBezTo>
                    <a:pt x="6604" y="736"/>
                    <a:pt x="6924" y="1148"/>
                    <a:pt x="7328" y="1728"/>
                  </a:cubicBezTo>
                  <a:cubicBezTo>
                    <a:pt x="7001" y="2052"/>
                    <a:pt x="6698" y="2375"/>
                    <a:pt x="6428" y="2702"/>
                  </a:cubicBezTo>
                  <a:cubicBezTo>
                    <a:pt x="6153" y="2375"/>
                    <a:pt x="5855" y="2052"/>
                    <a:pt x="5524" y="1728"/>
                  </a:cubicBezTo>
                  <a:cubicBezTo>
                    <a:pt x="5932" y="1148"/>
                    <a:pt x="6252" y="736"/>
                    <a:pt x="6428" y="515"/>
                  </a:cubicBezTo>
                  <a:close/>
                  <a:moveTo>
                    <a:pt x="8165" y="1489"/>
                  </a:moveTo>
                  <a:cubicBezTo>
                    <a:pt x="8516" y="2168"/>
                    <a:pt x="9536" y="4253"/>
                    <a:pt x="9536" y="5652"/>
                  </a:cubicBezTo>
                  <a:cubicBezTo>
                    <a:pt x="9536" y="6844"/>
                    <a:pt x="8851" y="7931"/>
                    <a:pt x="7778" y="8451"/>
                  </a:cubicBezTo>
                  <a:cubicBezTo>
                    <a:pt x="7831" y="8378"/>
                    <a:pt x="7880" y="8304"/>
                    <a:pt x="7926" y="8223"/>
                  </a:cubicBezTo>
                  <a:cubicBezTo>
                    <a:pt x="8204" y="7731"/>
                    <a:pt x="8309" y="7105"/>
                    <a:pt x="8232" y="6412"/>
                  </a:cubicBezTo>
                  <a:cubicBezTo>
                    <a:pt x="8147" y="5635"/>
                    <a:pt x="7845" y="4808"/>
                    <a:pt x="7328" y="3954"/>
                  </a:cubicBezTo>
                  <a:cubicBezTo>
                    <a:pt x="7285" y="3885"/>
                    <a:pt x="7224" y="3857"/>
                    <a:pt x="7163" y="3857"/>
                  </a:cubicBezTo>
                  <a:cubicBezTo>
                    <a:pt x="7025" y="3857"/>
                    <a:pt x="6890" y="4005"/>
                    <a:pt x="6983" y="4161"/>
                  </a:cubicBezTo>
                  <a:cubicBezTo>
                    <a:pt x="7884" y="5642"/>
                    <a:pt x="8105" y="7087"/>
                    <a:pt x="7574" y="8030"/>
                  </a:cubicBezTo>
                  <a:cubicBezTo>
                    <a:pt x="7310" y="8497"/>
                    <a:pt x="6892" y="8764"/>
                    <a:pt x="6424" y="8764"/>
                  </a:cubicBezTo>
                  <a:cubicBezTo>
                    <a:pt x="4708" y="8761"/>
                    <a:pt x="3319" y="7368"/>
                    <a:pt x="3316" y="5652"/>
                  </a:cubicBezTo>
                  <a:cubicBezTo>
                    <a:pt x="3316" y="4253"/>
                    <a:pt x="4339" y="2168"/>
                    <a:pt x="4691" y="1489"/>
                  </a:cubicBezTo>
                  <a:cubicBezTo>
                    <a:pt x="5419" y="2147"/>
                    <a:pt x="6037" y="2815"/>
                    <a:pt x="6526" y="3476"/>
                  </a:cubicBezTo>
                  <a:cubicBezTo>
                    <a:pt x="6570" y="3532"/>
                    <a:pt x="6625" y="3555"/>
                    <a:pt x="6678" y="3555"/>
                  </a:cubicBezTo>
                  <a:cubicBezTo>
                    <a:pt x="6820" y="3555"/>
                    <a:pt x="6953" y="3392"/>
                    <a:pt x="6846" y="3237"/>
                  </a:cubicBezTo>
                  <a:cubicBezTo>
                    <a:pt x="6793" y="3166"/>
                    <a:pt x="6737" y="3092"/>
                    <a:pt x="6681" y="3019"/>
                  </a:cubicBezTo>
                  <a:cubicBezTo>
                    <a:pt x="7138" y="2474"/>
                    <a:pt x="7634" y="1964"/>
                    <a:pt x="8165" y="1489"/>
                  </a:cubicBezTo>
                  <a:close/>
                  <a:moveTo>
                    <a:pt x="6653" y="9155"/>
                  </a:moveTo>
                  <a:lnTo>
                    <a:pt x="6653" y="11940"/>
                  </a:lnTo>
                  <a:cubicBezTo>
                    <a:pt x="6533" y="11729"/>
                    <a:pt x="6386" y="11483"/>
                    <a:pt x="6199" y="11208"/>
                  </a:cubicBezTo>
                  <a:lnTo>
                    <a:pt x="6199" y="9155"/>
                  </a:lnTo>
                  <a:cubicBezTo>
                    <a:pt x="6273" y="9158"/>
                    <a:pt x="6350" y="9162"/>
                    <a:pt x="6428" y="9162"/>
                  </a:cubicBezTo>
                  <a:cubicBezTo>
                    <a:pt x="6502" y="9162"/>
                    <a:pt x="6579" y="9158"/>
                    <a:pt x="6653" y="9155"/>
                  </a:cubicBezTo>
                  <a:close/>
                  <a:moveTo>
                    <a:pt x="12272" y="6999"/>
                  </a:moveTo>
                  <a:lnTo>
                    <a:pt x="12272" y="6999"/>
                  </a:lnTo>
                  <a:cubicBezTo>
                    <a:pt x="12036" y="7555"/>
                    <a:pt x="11741" y="8082"/>
                    <a:pt x="11389" y="8571"/>
                  </a:cubicBezTo>
                  <a:cubicBezTo>
                    <a:pt x="10672" y="9580"/>
                    <a:pt x="9339" y="11001"/>
                    <a:pt x="7054" y="12123"/>
                  </a:cubicBezTo>
                  <a:lnTo>
                    <a:pt x="7054" y="11331"/>
                  </a:lnTo>
                  <a:cubicBezTo>
                    <a:pt x="7926" y="10087"/>
                    <a:pt x="9522" y="8357"/>
                    <a:pt x="12272" y="6999"/>
                  </a:cubicBezTo>
                  <a:close/>
                  <a:moveTo>
                    <a:pt x="580" y="6999"/>
                  </a:moveTo>
                  <a:lnTo>
                    <a:pt x="580" y="6999"/>
                  </a:lnTo>
                  <a:cubicBezTo>
                    <a:pt x="2989" y="8191"/>
                    <a:pt x="4490" y="9668"/>
                    <a:pt x="5338" y="10723"/>
                  </a:cubicBezTo>
                  <a:cubicBezTo>
                    <a:pt x="5770" y="11251"/>
                    <a:pt x="6146" y="11824"/>
                    <a:pt x="6463" y="12429"/>
                  </a:cubicBezTo>
                  <a:cubicBezTo>
                    <a:pt x="5440" y="11996"/>
                    <a:pt x="4480" y="11433"/>
                    <a:pt x="3597" y="10762"/>
                  </a:cubicBezTo>
                  <a:cubicBezTo>
                    <a:pt x="2852" y="10192"/>
                    <a:pt x="2187" y="9524"/>
                    <a:pt x="1617" y="8782"/>
                  </a:cubicBezTo>
                  <a:cubicBezTo>
                    <a:pt x="1199" y="8233"/>
                    <a:pt x="851" y="7636"/>
                    <a:pt x="580" y="6999"/>
                  </a:cubicBezTo>
                  <a:close/>
                  <a:moveTo>
                    <a:pt x="6426" y="1"/>
                  </a:moveTo>
                  <a:cubicBezTo>
                    <a:pt x="6370" y="1"/>
                    <a:pt x="6313" y="24"/>
                    <a:pt x="6273" y="72"/>
                  </a:cubicBezTo>
                  <a:cubicBezTo>
                    <a:pt x="6255" y="93"/>
                    <a:pt x="5851" y="564"/>
                    <a:pt x="5232" y="1447"/>
                  </a:cubicBezTo>
                  <a:cubicBezTo>
                    <a:pt x="5081" y="1303"/>
                    <a:pt x="4923" y="1162"/>
                    <a:pt x="4761" y="1021"/>
                  </a:cubicBezTo>
                  <a:cubicBezTo>
                    <a:pt x="4723" y="987"/>
                    <a:pt x="4675" y="971"/>
                    <a:pt x="4628" y="971"/>
                  </a:cubicBezTo>
                  <a:cubicBezTo>
                    <a:pt x="4559" y="971"/>
                    <a:pt x="4491" y="1007"/>
                    <a:pt x="4455" y="1074"/>
                  </a:cubicBezTo>
                  <a:cubicBezTo>
                    <a:pt x="4437" y="1102"/>
                    <a:pt x="4065" y="1777"/>
                    <a:pt x="3688" y="2678"/>
                  </a:cubicBezTo>
                  <a:cubicBezTo>
                    <a:pt x="3175" y="3898"/>
                    <a:pt x="2915" y="4900"/>
                    <a:pt x="2915" y="5652"/>
                  </a:cubicBezTo>
                  <a:cubicBezTo>
                    <a:pt x="2915" y="7347"/>
                    <a:pt x="4128" y="8800"/>
                    <a:pt x="5795" y="9106"/>
                  </a:cubicBezTo>
                  <a:lnTo>
                    <a:pt x="5795" y="10660"/>
                  </a:lnTo>
                  <a:cubicBezTo>
                    <a:pt x="5753" y="10604"/>
                    <a:pt x="5707" y="10547"/>
                    <a:pt x="5661" y="10488"/>
                  </a:cubicBezTo>
                  <a:cubicBezTo>
                    <a:pt x="4736" y="9334"/>
                    <a:pt x="3055" y="7688"/>
                    <a:pt x="309" y="6430"/>
                  </a:cubicBezTo>
                  <a:cubicBezTo>
                    <a:pt x="282" y="6417"/>
                    <a:pt x="254" y="6411"/>
                    <a:pt x="227" y="6411"/>
                  </a:cubicBezTo>
                  <a:cubicBezTo>
                    <a:pt x="105" y="6411"/>
                    <a:pt x="0" y="6529"/>
                    <a:pt x="35" y="6662"/>
                  </a:cubicBezTo>
                  <a:cubicBezTo>
                    <a:pt x="45" y="6704"/>
                    <a:pt x="313" y="7713"/>
                    <a:pt x="1283" y="9004"/>
                  </a:cubicBezTo>
                  <a:cubicBezTo>
                    <a:pt x="1870" y="9781"/>
                    <a:pt x="2563" y="10473"/>
                    <a:pt x="3337" y="11068"/>
                  </a:cubicBezTo>
                  <a:cubicBezTo>
                    <a:pt x="4100" y="11655"/>
                    <a:pt x="4926" y="12158"/>
                    <a:pt x="5798" y="12569"/>
                  </a:cubicBezTo>
                  <a:lnTo>
                    <a:pt x="5798" y="13448"/>
                  </a:lnTo>
                  <a:cubicBezTo>
                    <a:pt x="5798" y="13582"/>
                    <a:pt x="5898" y="13649"/>
                    <a:pt x="5997" y="13649"/>
                  </a:cubicBezTo>
                  <a:cubicBezTo>
                    <a:pt x="6096" y="13649"/>
                    <a:pt x="6196" y="13582"/>
                    <a:pt x="6196" y="13448"/>
                  </a:cubicBezTo>
                  <a:lnTo>
                    <a:pt x="6196" y="12749"/>
                  </a:lnTo>
                  <a:cubicBezTo>
                    <a:pt x="6347" y="12815"/>
                    <a:pt x="6498" y="12879"/>
                    <a:pt x="6653" y="12942"/>
                  </a:cubicBezTo>
                  <a:lnTo>
                    <a:pt x="6653" y="13448"/>
                  </a:lnTo>
                  <a:cubicBezTo>
                    <a:pt x="6653" y="13582"/>
                    <a:pt x="6752" y="13649"/>
                    <a:pt x="6851" y="13649"/>
                  </a:cubicBezTo>
                  <a:cubicBezTo>
                    <a:pt x="6951" y="13649"/>
                    <a:pt x="7050" y="13582"/>
                    <a:pt x="7050" y="13448"/>
                  </a:cubicBezTo>
                  <a:lnTo>
                    <a:pt x="7050" y="12569"/>
                  </a:lnTo>
                  <a:cubicBezTo>
                    <a:pt x="9529" y="11391"/>
                    <a:pt x="10960" y="9862"/>
                    <a:pt x="11727" y="8786"/>
                  </a:cubicBezTo>
                  <a:cubicBezTo>
                    <a:pt x="12567" y="7597"/>
                    <a:pt x="12807" y="6700"/>
                    <a:pt x="12814" y="6662"/>
                  </a:cubicBezTo>
                  <a:cubicBezTo>
                    <a:pt x="12835" y="6588"/>
                    <a:pt x="12810" y="6507"/>
                    <a:pt x="12750" y="6458"/>
                  </a:cubicBezTo>
                  <a:cubicBezTo>
                    <a:pt x="12715" y="6427"/>
                    <a:pt x="12670" y="6412"/>
                    <a:pt x="12624" y="6412"/>
                  </a:cubicBezTo>
                  <a:cubicBezTo>
                    <a:pt x="12595" y="6412"/>
                    <a:pt x="12566" y="6417"/>
                    <a:pt x="12539" y="6430"/>
                  </a:cubicBezTo>
                  <a:cubicBezTo>
                    <a:pt x="9772" y="7702"/>
                    <a:pt x="8059" y="9359"/>
                    <a:pt x="7054" y="10660"/>
                  </a:cubicBezTo>
                  <a:lnTo>
                    <a:pt x="7054" y="9106"/>
                  </a:lnTo>
                  <a:cubicBezTo>
                    <a:pt x="8720" y="8800"/>
                    <a:pt x="9934" y="7347"/>
                    <a:pt x="9937" y="5652"/>
                  </a:cubicBezTo>
                  <a:cubicBezTo>
                    <a:pt x="9937" y="4900"/>
                    <a:pt x="9677" y="3898"/>
                    <a:pt x="9164" y="2678"/>
                  </a:cubicBezTo>
                  <a:cubicBezTo>
                    <a:pt x="8784" y="1777"/>
                    <a:pt x="8411" y="1102"/>
                    <a:pt x="8397" y="1074"/>
                  </a:cubicBezTo>
                  <a:cubicBezTo>
                    <a:pt x="8359" y="1007"/>
                    <a:pt x="8290" y="971"/>
                    <a:pt x="8220" y="971"/>
                  </a:cubicBezTo>
                  <a:cubicBezTo>
                    <a:pt x="8173" y="971"/>
                    <a:pt x="8126" y="987"/>
                    <a:pt x="8087" y="1021"/>
                  </a:cubicBezTo>
                  <a:cubicBezTo>
                    <a:pt x="7926" y="1162"/>
                    <a:pt x="7771" y="1303"/>
                    <a:pt x="7620" y="1447"/>
                  </a:cubicBezTo>
                  <a:cubicBezTo>
                    <a:pt x="7001" y="568"/>
                    <a:pt x="6597" y="93"/>
                    <a:pt x="6575" y="72"/>
                  </a:cubicBezTo>
                  <a:cubicBezTo>
                    <a:pt x="6537" y="24"/>
                    <a:pt x="6481" y="1"/>
                    <a:pt x="64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80" name="Google Shape;25480;p77"/>
          <p:cNvGrpSpPr/>
          <p:nvPr/>
        </p:nvGrpSpPr>
        <p:grpSpPr>
          <a:xfrm>
            <a:off x="5226994" y="1499919"/>
            <a:ext cx="374786" cy="364616"/>
            <a:chOff x="5226994" y="1499919"/>
            <a:chExt cx="374786" cy="364616"/>
          </a:xfrm>
        </p:grpSpPr>
        <p:sp>
          <p:nvSpPr>
            <p:cNvPr id="25481" name="Google Shape;25481;p77"/>
            <p:cNvSpPr/>
            <p:nvPr/>
          </p:nvSpPr>
          <p:spPr>
            <a:xfrm>
              <a:off x="5470875" y="1505293"/>
              <a:ext cx="125558" cy="125584"/>
            </a:xfrm>
            <a:custGeom>
              <a:rect b="b" l="l" r="r" t="t"/>
              <a:pathLst>
                <a:path extrusionOk="0" h="4791" w="4790">
                  <a:moveTo>
                    <a:pt x="2395" y="1"/>
                  </a:moveTo>
                  <a:cubicBezTo>
                    <a:pt x="1073" y="1"/>
                    <a:pt x="1" y="1073"/>
                    <a:pt x="1" y="2396"/>
                  </a:cubicBezTo>
                  <a:cubicBezTo>
                    <a:pt x="1" y="3718"/>
                    <a:pt x="1073" y="4790"/>
                    <a:pt x="2395" y="4790"/>
                  </a:cubicBezTo>
                  <a:cubicBezTo>
                    <a:pt x="3717" y="4790"/>
                    <a:pt x="4790" y="3718"/>
                    <a:pt x="4790" y="2396"/>
                  </a:cubicBezTo>
                  <a:cubicBezTo>
                    <a:pt x="4790" y="1073"/>
                    <a:pt x="3717"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2" name="Google Shape;25482;p77"/>
            <p:cNvSpPr/>
            <p:nvPr/>
          </p:nvSpPr>
          <p:spPr>
            <a:xfrm>
              <a:off x="5493732" y="1528176"/>
              <a:ext cx="79843" cy="79843"/>
            </a:xfrm>
            <a:custGeom>
              <a:rect b="b" l="l" r="r" t="t"/>
              <a:pathLst>
                <a:path extrusionOk="0" h="3046" w="3046">
                  <a:moveTo>
                    <a:pt x="1523" y="0"/>
                  </a:moveTo>
                  <a:cubicBezTo>
                    <a:pt x="683" y="0"/>
                    <a:pt x="1" y="682"/>
                    <a:pt x="1" y="1523"/>
                  </a:cubicBezTo>
                  <a:cubicBezTo>
                    <a:pt x="1" y="2363"/>
                    <a:pt x="683" y="3045"/>
                    <a:pt x="1523" y="3045"/>
                  </a:cubicBezTo>
                  <a:cubicBezTo>
                    <a:pt x="2364" y="3045"/>
                    <a:pt x="3046" y="2363"/>
                    <a:pt x="3046" y="1523"/>
                  </a:cubicBezTo>
                  <a:cubicBezTo>
                    <a:pt x="3046" y="682"/>
                    <a:pt x="2364"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3" name="Google Shape;25483;p77"/>
            <p:cNvSpPr/>
            <p:nvPr/>
          </p:nvSpPr>
          <p:spPr>
            <a:xfrm>
              <a:off x="5242564" y="1505293"/>
              <a:ext cx="125663" cy="125584"/>
            </a:xfrm>
            <a:custGeom>
              <a:rect b="b" l="l" r="r" t="t"/>
              <a:pathLst>
                <a:path extrusionOk="0" h="4791" w="4794">
                  <a:moveTo>
                    <a:pt x="2395" y="1"/>
                  </a:moveTo>
                  <a:cubicBezTo>
                    <a:pt x="1073" y="1"/>
                    <a:pt x="0" y="1073"/>
                    <a:pt x="0" y="2396"/>
                  </a:cubicBezTo>
                  <a:cubicBezTo>
                    <a:pt x="0" y="3718"/>
                    <a:pt x="1073" y="4790"/>
                    <a:pt x="2395" y="4790"/>
                  </a:cubicBezTo>
                  <a:cubicBezTo>
                    <a:pt x="3721" y="4790"/>
                    <a:pt x="4793" y="3718"/>
                    <a:pt x="4793" y="2396"/>
                  </a:cubicBezTo>
                  <a:cubicBezTo>
                    <a:pt x="4793" y="1073"/>
                    <a:pt x="3721" y="1"/>
                    <a:pt x="2395"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4" name="Google Shape;25484;p77"/>
            <p:cNvSpPr/>
            <p:nvPr/>
          </p:nvSpPr>
          <p:spPr>
            <a:xfrm>
              <a:off x="5265421" y="1528176"/>
              <a:ext cx="79948" cy="79843"/>
            </a:xfrm>
            <a:custGeom>
              <a:rect b="b" l="l" r="r" t="t"/>
              <a:pathLst>
                <a:path extrusionOk="0" h="3046" w="3050">
                  <a:moveTo>
                    <a:pt x="1523" y="0"/>
                  </a:moveTo>
                  <a:cubicBezTo>
                    <a:pt x="683" y="0"/>
                    <a:pt x="0" y="682"/>
                    <a:pt x="0" y="1523"/>
                  </a:cubicBezTo>
                  <a:cubicBezTo>
                    <a:pt x="0" y="2363"/>
                    <a:pt x="683" y="3045"/>
                    <a:pt x="1523" y="3045"/>
                  </a:cubicBezTo>
                  <a:cubicBezTo>
                    <a:pt x="2367" y="3045"/>
                    <a:pt x="3049" y="2363"/>
                    <a:pt x="3049" y="1523"/>
                  </a:cubicBezTo>
                  <a:cubicBezTo>
                    <a:pt x="3049" y="682"/>
                    <a:pt x="2367" y="0"/>
                    <a:pt x="1523" y="0"/>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5" name="Google Shape;25485;p77"/>
            <p:cNvSpPr/>
            <p:nvPr/>
          </p:nvSpPr>
          <p:spPr>
            <a:xfrm>
              <a:off x="5253993" y="1539500"/>
              <a:ext cx="331011" cy="319688"/>
            </a:xfrm>
            <a:custGeom>
              <a:rect b="b" l="l" r="r" t="t"/>
              <a:pathLst>
                <a:path extrusionOk="0" h="12196" w="12628">
                  <a:moveTo>
                    <a:pt x="6316" y="1"/>
                  </a:moveTo>
                  <a:cubicBezTo>
                    <a:pt x="2828" y="1"/>
                    <a:pt x="0" y="2733"/>
                    <a:pt x="0" y="6098"/>
                  </a:cubicBezTo>
                  <a:cubicBezTo>
                    <a:pt x="0" y="9463"/>
                    <a:pt x="2828" y="12196"/>
                    <a:pt x="6316" y="12196"/>
                  </a:cubicBezTo>
                  <a:cubicBezTo>
                    <a:pt x="9801" y="12196"/>
                    <a:pt x="12628" y="9463"/>
                    <a:pt x="12628" y="6098"/>
                  </a:cubicBezTo>
                  <a:cubicBezTo>
                    <a:pt x="12628" y="2733"/>
                    <a:pt x="9801" y="1"/>
                    <a:pt x="6316"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6" name="Google Shape;25486;p77"/>
            <p:cNvSpPr/>
            <p:nvPr/>
          </p:nvSpPr>
          <p:spPr>
            <a:xfrm>
              <a:off x="5376667" y="1767811"/>
              <a:ext cx="85662" cy="68519"/>
            </a:xfrm>
            <a:custGeom>
              <a:rect b="b" l="l" r="r" t="t"/>
              <a:pathLst>
                <a:path extrusionOk="0" h="2614" w="3268">
                  <a:moveTo>
                    <a:pt x="1636" y="1"/>
                  </a:moveTo>
                  <a:cubicBezTo>
                    <a:pt x="732" y="1"/>
                    <a:pt x="1" y="585"/>
                    <a:pt x="1" y="1309"/>
                  </a:cubicBezTo>
                  <a:cubicBezTo>
                    <a:pt x="1" y="2030"/>
                    <a:pt x="732" y="2613"/>
                    <a:pt x="1636" y="2613"/>
                  </a:cubicBezTo>
                  <a:cubicBezTo>
                    <a:pt x="2536" y="2613"/>
                    <a:pt x="3268" y="2030"/>
                    <a:pt x="3268" y="1309"/>
                  </a:cubicBezTo>
                  <a:cubicBezTo>
                    <a:pt x="3268" y="585"/>
                    <a:pt x="2536" y="1"/>
                    <a:pt x="1636"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7" name="Google Shape;25487;p77"/>
            <p:cNvSpPr/>
            <p:nvPr/>
          </p:nvSpPr>
          <p:spPr>
            <a:xfrm>
              <a:off x="5253993" y="1543379"/>
              <a:ext cx="157930" cy="315546"/>
            </a:xfrm>
            <a:custGeom>
              <a:rect b="b" l="l" r="r" t="t"/>
              <a:pathLst>
                <a:path extrusionOk="0" h="12038" w="6025">
                  <a:moveTo>
                    <a:pt x="4941" y="0"/>
                  </a:moveTo>
                  <a:cubicBezTo>
                    <a:pt x="2117" y="605"/>
                    <a:pt x="0" y="3038"/>
                    <a:pt x="0" y="5950"/>
                  </a:cubicBezTo>
                  <a:cubicBezTo>
                    <a:pt x="0" y="9220"/>
                    <a:pt x="2673" y="11893"/>
                    <a:pt x="6024" y="12037"/>
                  </a:cubicBezTo>
                  <a:cubicBezTo>
                    <a:pt x="3650" y="11070"/>
                    <a:pt x="1959" y="8612"/>
                    <a:pt x="1959" y="5732"/>
                  </a:cubicBezTo>
                  <a:cubicBezTo>
                    <a:pt x="1959" y="3316"/>
                    <a:pt x="3151" y="1192"/>
                    <a:pt x="4941"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8" name="Google Shape;25488;p77"/>
            <p:cNvSpPr/>
            <p:nvPr/>
          </p:nvSpPr>
          <p:spPr>
            <a:xfrm>
              <a:off x="5333915" y="1676382"/>
              <a:ext cx="34312" cy="40131"/>
            </a:xfrm>
            <a:custGeom>
              <a:rect b="b" l="l" r="r" t="t"/>
              <a:pathLst>
                <a:path extrusionOk="0" h="1531" w="1309">
                  <a:moveTo>
                    <a:pt x="654" y="0"/>
                  </a:moveTo>
                  <a:cubicBezTo>
                    <a:pt x="292" y="0"/>
                    <a:pt x="0" y="292"/>
                    <a:pt x="0" y="655"/>
                  </a:cubicBezTo>
                  <a:lnTo>
                    <a:pt x="0" y="876"/>
                  </a:lnTo>
                  <a:cubicBezTo>
                    <a:pt x="0" y="1235"/>
                    <a:pt x="292" y="1530"/>
                    <a:pt x="654" y="1530"/>
                  </a:cubicBezTo>
                  <a:cubicBezTo>
                    <a:pt x="1016" y="1530"/>
                    <a:pt x="1308" y="1235"/>
                    <a:pt x="1308" y="876"/>
                  </a:cubicBezTo>
                  <a:lnTo>
                    <a:pt x="1308" y="655"/>
                  </a:lnTo>
                  <a:cubicBezTo>
                    <a:pt x="1308"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9" name="Google Shape;25489;p77"/>
            <p:cNvSpPr/>
            <p:nvPr/>
          </p:nvSpPr>
          <p:spPr>
            <a:xfrm>
              <a:off x="5351058" y="1676460"/>
              <a:ext cx="17169" cy="28624"/>
            </a:xfrm>
            <a:custGeom>
              <a:rect b="b" l="l" r="r" t="t"/>
              <a:pathLst>
                <a:path extrusionOk="0" h="1092" w="655">
                  <a:moveTo>
                    <a:pt x="0" y="1"/>
                  </a:moveTo>
                  <a:lnTo>
                    <a:pt x="0" y="764"/>
                  </a:lnTo>
                  <a:cubicBezTo>
                    <a:pt x="0" y="943"/>
                    <a:pt x="144" y="1091"/>
                    <a:pt x="327" y="1091"/>
                  </a:cubicBezTo>
                  <a:cubicBezTo>
                    <a:pt x="507" y="1091"/>
                    <a:pt x="651" y="943"/>
                    <a:pt x="654" y="764"/>
                  </a:cubicBezTo>
                  <a:lnTo>
                    <a:pt x="654" y="655"/>
                  </a:lnTo>
                  <a:cubicBezTo>
                    <a:pt x="654" y="296"/>
                    <a:pt x="359"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0" name="Google Shape;25490;p77"/>
            <p:cNvSpPr/>
            <p:nvPr/>
          </p:nvSpPr>
          <p:spPr>
            <a:xfrm>
              <a:off x="5345343" y="1682201"/>
              <a:ext cx="11455" cy="11455"/>
            </a:xfrm>
            <a:custGeom>
              <a:rect b="b" l="l" r="r" t="t"/>
              <a:pathLst>
                <a:path extrusionOk="0" h="437" w="437">
                  <a:moveTo>
                    <a:pt x="218" y="0"/>
                  </a:moveTo>
                  <a:cubicBezTo>
                    <a:pt x="99" y="0"/>
                    <a:pt x="0" y="98"/>
                    <a:pt x="0" y="218"/>
                  </a:cubicBezTo>
                  <a:cubicBezTo>
                    <a:pt x="0" y="338"/>
                    <a:pt x="99" y="436"/>
                    <a:pt x="218" y="436"/>
                  </a:cubicBezTo>
                  <a:cubicBezTo>
                    <a:pt x="338" y="436"/>
                    <a:pt x="436" y="338"/>
                    <a:pt x="436" y="218"/>
                  </a:cubicBezTo>
                  <a:cubicBezTo>
                    <a:pt x="436" y="98"/>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1" name="Google Shape;25491;p77"/>
            <p:cNvSpPr/>
            <p:nvPr/>
          </p:nvSpPr>
          <p:spPr>
            <a:xfrm>
              <a:off x="5470875" y="1676382"/>
              <a:ext cx="34312" cy="40131"/>
            </a:xfrm>
            <a:custGeom>
              <a:rect b="b" l="l" r="r" t="t"/>
              <a:pathLst>
                <a:path extrusionOk="0" h="1531" w="1309">
                  <a:moveTo>
                    <a:pt x="655" y="0"/>
                  </a:moveTo>
                  <a:cubicBezTo>
                    <a:pt x="292" y="0"/>
                    <a:pt x="1" y="292"/>
                    <a:pt x="1" y="655"/>
                  </a:cubicBezTo>
                  <a:lnTo>
                    <a:pt x="1" y="876"/>
                  </a:lnTo>
                  <a:cubicBezTo>
                    <a:pt x="1" y="1235"/>
                    <a:pt x="292" y="1530"/>
                    <a:pt x="655" y="1530"/>
                  </a:cubicBezTo>
                  <a:cubicBezTo>
                    <a:pt x="1013" y="1530"/>
                    <a:pt x="1309" y="1235"/>
                    <a:pt x="1305" y="876"/>
                  </a:cubicBezTo>
                  <a:lnTo>
                    <a:pt x="1305" y="655"/>
                  </a:lnTo>
                  <a:cubicBezTo>
                    <a:pt x="1305" y="292"/>
                    <a:pt x="1013"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2" name="Google Shape;25492;p77"/>
            <p:cNvSpPr/>
            <p:nvPr/>
          </p:nvSpPr>
          <p:spPr>
            <a:xfrm>
              <a:off x="5488018" y="1676460"/>
              <a:ext cx="17091" cy="28624"/>
            </a:xfrm>
            <a:custGeom>
              <a:rect b="b" l="l" r="r" t="t"/>
              <a:pathLst>
                <a:path extrusionOk="0" h="1092" w="652">
                  <a:moveTo>
                    <a:pt x="1" y="1"/>
                  </a:moveTo>
                  <a:lnTo>
                    <a:pt x="1" y="764"/>
                  </a:lnTo>
                  <a:cubicBezTo>
                    <a:pt x="1" y="943"/>
                    <a:pt x="145" y="1091"/>
                    <a:pt x="328" y="1091"/>
                  </a:cubicBezTo>
                  <a:cubicBezTo>
                    <a:pt x="507" y="1091"/>
                    <a:pt x="651" y="943"/>
                    <a:pt x="651" y="764"/>
                  </a:cubicBezTo>
                  <a:lnTo>
                    <a:pt x="651" y="655"/>
                  </a:lnTo>
                  <a:cubicBezTo>
                    <a:pt x="651" y="296"/>
                    <a:pt x="359" y="1"/>
                    <a:pt x="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3" name="Google Shape;25493;p77"/>
            <p:cNvSpPr/>
            <p:nvPr/>
          </p:nvSpPr>
          <p:spPr>
            <a:xfrm>
              <a:off x="5482304" y="1682201"/>
              <a:ext cx="11455" cy="11455"/>
            </a:xfrm>
            <a:custGeom>
              <a:rect b="b" l="l" r="r" t="t"/>
              <a:pathLst>
                <a:path extrusionOk="0" h="437" w="437">
                  <a:moveTo>
                    <a:pt x="219" y="0"/>
                  </a:moveTo>
                  <a:cubicBezTo>
                    <a:pt x="96" y="0"/>
                    <a:pt x="1" y="98"/>
                    <a:pt x="1" y="218"/>
                  </a:cubicBezTo>
                  <a:cubicBezTo>
                    <a:pt x="1" y="338"/>
                    <a:pt x="96" y="436"/>
                    <a:pt x="219" y="436"/>
                  </a:cubicBezTo>
                  <a:cubicBezTo>
                    <a:pt x="338" y="436"/>
                    <a:pt x="437" y="338"/>
                    <a:pt x="437" y="218"/>
                  </a:cubicBezTo>
                  <a:cubicBezTo>
                    <a:pt x="437" y="98"/>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4" name="Google Shape;25494;p77"/>
            <p:cNvSpPr/>
            <p:nvPr/>
          </p:nvSpPr>
          <p:spPr>
            <a:xfrm>
              <a:off x="5368200" y="1762096"/>
              <a:ext cx="102701" cy="45662"/>
            </a:xfrm>
            <a:custGeom>
              <a:rect b="b" l="l" r="r" t="t"/>
              <a:pathLst>
                <a:path extrusionOk="0" h="1742" w="3918">
                  <a:moveTo>
                    <a:pt x="1196" y="1"/>
                  </a:moveTo>
                  <a:cubicBezTo>
                    <a:pt x="538" y="1"/>
                    <a:pt x="0" y="391"/>
                    <a:pt x="0" y="873"/>
                  </a:cubicBezTo>
                  <a:cubicBezTo>
                    <a:pt x="0" y="1351"/>
                    <a:pt x="535" y="1741"/>
                    <a:pt x="1196" y="1741"/>
                  </a:cubicBezTo>
                  <a:cubicBezTo>
                    <a:pt x="1433" y="1610"/>
                    <a:pt x="1696" y="1544"/>
                    <a:pt x="1958" y="1544"/>
                  </a:cubicBezTo>
                  <a:cubicBezTo>
                    <a:pt x="2221" y="1544"/>
                    <a:pt x="2483" y="1610"/>
                    <a:pt x="2718" y="1741"/>
                  </a:cubicBezTo>
                  <a:cubicBezTo>
                    <a:pt x="3380" y="1741"/>
                    <a:pt x="3918" y="1351"/>
                    <a:pt x="3918" y="873"/>
                  </a:cubicBezTo>
                  <a:cubicBezTo>
                    <a:pt x="3918" y="391"/>
                    <a:pt x="3383" y="1"/>
                    <a:pt x="2718" y="1"/>
                  </a:cubicBezTo>
                  <a:cubicBezTo>
                    <a:pt x="2483" y="134"/>
                    <a:pt x="2221" y="201"/>
                    <a:pt x="1958" y="201"/>
                  </a:cubicBezTo>
                  <a:cubicBezTo>
                    <a:pt x="1696" y="201"/>
                    <a:pt x="1433" y="134"/>
                    <a:pt x="119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5" name="Google Shape;25495;p77"/>
            <p:cNvSpPr/>
            <p:nvPr/>
          </p:nvSpPr>
          <p:spPr>
            <a:xfrm>
              <a:off x="5390953" y="1744953"/>
              <a:ext cx="57091" cy="40026"/>
            </a:xfrm>
            <a:custGeom>
              <a:rect b="b" l="l" r="r" t="t"/>
              <a:pathLst>
                <a:path extrusionOk="0" h="1527" w="2178">
                  <a:moveTo>
                    <a:pt x="1091" y="1"/>
                  </a:moveTo>
                  <a:cubicBezTo>
                    <a:pt x="490" y="1"/>
                    <a:pt x="1" y="296"/>
                    <a:pt x="1" y="655"/>
                  </a:cubicBezTo>
                  <a:cubicBezTo>
                    <a:pt x="1" y="1017"/>
                    <a:pt x="490" y="1527"/>
                    <a:pt x="1091" y="1527"/>
                  </a:cubicBezTo>
                  <a:cubicBezTo>
                    <a:pt x="1692" y="1527"/>
                    <a:pt x="2177" y="1017"/>
                    <a:pt x="2177" y="655"/>
                  </a:cubicBezTo>
                  <a:cubicBezTo>
                    <a:pt x="2177" y="296"/>
                    <a:pt x="1692" y="1"/>
                    <a:pt x="109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6" name="Google Shape;25496;p77"/>
            <p:cNvSpPr/>
            <p:nvPr/>
          </p:nvSpPr>
          <p:spPr>
            <a:xfrm>
              <a:off x="5390953" y="1747915"/>
              <a:ext cx="47418" cy="37064"/>
            </a:xfrm>
            <a:custGeom>
              <a:rect b="b" l="l" r="r" t="t"/>
              <a:pathLst>
                <a:path extrusionOk="0" h="1414" w="1809">
                  <a:moveTo>
                    <a:pt x="479" y="0"/>
                  </a:moveTo>
                  <a:lnTo>
                    <a:pt x="479" y="0"/>
                  </a:lnTo>
                  <a:cubicBezTo>
                    <a:pt x="191" y="120"/>
                    <a:pt x="1" y="317"/>
                    <a:pt x="1" y="542"/>
                  </a:cubicBezTo>
                  <a:cubicBezTo>
                    <a:pt x="1" y="904"/>
                    <a:pt x="486" y="1414"/>
                    <a:pt x="1087" y="1414"/>
                  </a:cubicBezTo>
                  <a:cubicBezTo>
                    <a:pt x="1351" y="1410"/>
                    <a:pt x="1604" y="1315"/>
                    <a:pt x="1808" y="1150"/>
                  </a:cubicBezTo>
                  <a:lnTo>
                    <a:pt x="1808" y="1150"/>
                  </a:lnTo>
                  <a:cubicBezTo>
                    <a:pt x="1717" y="1178"/>
                    <a:pt x="1618" y="1196"/>
                    <a:pt x="1523" y="1196"/>
                  </a:cubicBezTo>
                  <a:cubicBezTo>
                    <a:pt x="922" y="1196"/>
                    <a:pt x="433" y="612"/>
                    <a:pt x="433" y="201"/>
                  </a:cubicBezTo>
                  <a:cubicBezTo>
                    <a:pt x="437" y="130"/>
                    <a:pt x="451" y="64"/>
                    <a:pt x="4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7" name="Google Shape;25497;p77"/>
            <p:cNvSpPr/>
            <p:nvPr/>
          </p:nvSpPr>
          <p:spPr>
            <a:xfrm>
              <a:off x="5226994" y="1499919"/>
              <a:ext cx="374786" cy="364616"/>
            </a:xfrm>
            <a:custGeom>
              <a:rect b="b" l="l" r="r" t="t"/>
              <a:pathLst>
                <a:path extrusionOk="0" h="13910" w="14298">
                  <a:moveTo>
                    <a:pt x="2991" y="1286"/>
                  </a:moveTo>
                  <a:cubicBezTo>
                    <a:pt x="3494" y="1286"/>
                    <a:pt x="3985" y="1573"/>
                    <a:pt x="4206" y="2084"/>
                  </a:cubicBezTo>
                  <a:cubicBezTo>
                    <a:pt x="3450" y="2485"/>
                    <a:pt x="2782" y="3030"/>
                    <a:pt x="2240" y="3687"/>
                  </a:cubicBezTo>
                  <a:cubicBezTo>
                    <a:pt x="1519" y="3188"/>
                    <a:pt x="1480" y="2140"/>
                    <a:pt x="2159" y="1584"/>
                  </a:cubicBezTo>
                  <a:cubicBezTo>
                    <a:pt x="2407" y="1381"/>
                    <a:pt x="2701" y="1286"/>
                    <a:pt x="2991" y="1286"/>
                  </a:cubicBezTo>
                  <a:close/>
                  <a:moveTo>
                    <a:pt x="2989" y="410"/>
                  </a:moveTo>
                  <a:cubicBezTo>
                    <a:pt x="3847" y="410"/>
                    <a:pt x="4646" y="915"/>
                    <a:pt x="5000" y="1725"/>
                  </a:cubicBezTo>
                  <a:cubicBezTo>
                    <a:pt x="4853" y="1781"/>
                    <a:pt x="4712" y="1838"/>
                    <a:pt x="4571" y="1901"/>
                  </a:cubicBezTo>
                  <a:cubicBezTo>
                    <a:pt x="4280" y="1240"/>
                    <a:pt x="3641" y="871"/>
                    <a:pt x="2987" y="871"/>
                  </a:cubicBezTo>
                  <a:cubicBezTo>
                    <a:pt x="2607" y="871"/>
                    <a:pt x="2221" y="996"/>
                    <a:pt x="1895" y="1261"/>
                  </a:cubicBezTo>
                  <a:cubicBezTo>
                    <a:pt x="1013" y="1982"/>
                    <a:pt x="1058" y="3350"/>
                    <a:pt x="1990" y="4011"/>
                  </a:cubicBezTo>
                  <a:cubicBezTo>
                    <a:pt x="1899" y="4134"/>
                    <a:pt x="1815" y="4264"/>
                    <a:pt x="1734" y="4394"/>
                  </a:cubicBezTo>
                  <a:cubicBezTo>
                    <a:pt x="1150" y="3983"/>
                    <a:pt x="802" y="3314"/>
                    <a:pt x="798" y="2601"/>
                  </a:cubicBezTo>
                  <a:cubicBezTo>
                    <a:pt x="798" y="1563"/>
                    <a:pt x="1526" y="667"/>
                    <a:pt x="2542" y="456"/>
                  </a:cubicBezTo>
                  <a:cubicBezTo>
                    <a:pt x="2692" y="425"/>
                    <a:pt x="2841" y="410"/>
                    <a:pt x="2989" y="410"/>
                  </a:cubicBezTo>
                  <a:close/>
                  <a:moveTo>
                    <a:pt x="11699" y="410"/>
                  </a:moveTo>
                  <a:cubicBezTo>
                    <a:pt x="12656" y="410"/>
                    <a:pt x="13503" y="1029"/>
                    <a:pt x="13792" y="1943"/>
                  </a:cubicBezTo>
                  <a:cubicBezTo>
                    <a:pt x="14080" y="2857"/>
                    <a:pt x="13739" y="3849"/>
                    <a:pt x="12955" y="4398"/>
                  </a:cubicBezTo>
                  <a:cubicBezTo>
                    <a:pt x="12874" y="4267"/>
                    <a:pt x="12789" y="4137"/>
                    <a:pt x="12698" y="4011"/>
                  </a:cubicBezTo>
                  <a:cubicBezTo>
                    <a:pt x="13359" y="3543"/>
                    <a:pt x="13605" y="2678"/>
                    <a:pt x="13292" y="1929"/>
                  </a:cubicBezTo>
                  <a:cubicBezTo>
                    <a:pt x="13255" y="1840"/>
                    <a:pt x="13183" y="1803"/>
                    <a:pt x="13111" y="1803"/>
                  </a:cubicBezTo>
                  <a:cubicBezTo>
                    <a:pt x="12980" y="1803"/>
                    <a:pt x="12848" y="1926"/>
                    <a:pt x="12916" y="2087"/>
                  </a:cubicBezTo>
                  <a:cubicBezTo>
                    <a:pt x="13159" y="2664"/>
                    <a:pt x="12962" y="3336"/>
                    <a:pt x="12448" y="3691"/>
                  </a:cubicBezTo>
                  <a:cubicBezTo>
                    <a:pt x="11903" y="3030"/>
                    <a:pt x="11239" y="2485"/>
                    <a:pt x="10483" y="2084"/>
                  </a:cubicBezTo>
                  <a:cubicBezTo>
                    <a:pt x="10699" y="1576"/>
                    <a:pt x="11190" y="1280"/>
                    <a:pt x="11701" y="1280"/>
                  </a:cubicBezTo>
                  <a:cubicBezTo>
                    <a:pt x="11929" y="1280"/>
                    <a:pt x="12161" y="1339"/>
                    <a:pt x="12374" y="1465"/>
                  </a:cubicBezTo>
                  <a:cubicBezTo>
                    <a:pt x="12411" y="1487"/>
                    <a:pt x="12447" y="1496"/>
                    <a:pt x="12481" y="1496"/>
                  </a:cubicBezTo>
                  <a:cubicBezTo>
                    <a:pt x="12662" y="1496"/>
                    <a:pt x="12780" y="1229"/>
                    <a:pt x="12582" y="1113"/>
                  </a:cubicBezTo>
                  <a:cubicBezTo>
                    <a:pt x="12304" y="949"/>
                    <a:pt x="12001" y="872"/>
                    <a:pt x="11703" y="872"/>
                  </a:cubicBezTo>
                  <a:cubicBezTo>
                    <a:pt x="11044" y="872"/>
                    <a:pt x="10409" y="1250"/>
                    <a:pt x="10120" y="1904"/>
                  </a:cubicBezTo>
                  <a:cubicBezTo>
                    <a:pt x="9980" y="1841"/>
                    <a:pt x="9836" y="1781"/>
                    <a:pt x="9691" y="1729"/>
                  </a:cubicBezTo>
                  <a:cubicBezTo>
                    <a:pt x="10039" y="930"/>
                    <a:pt x="10827" y="413"/>
                    <a:pt x="11699" y="410"/>
                  </a:cubicBezTo>
                  <a:close/>
                  <a:moveTo>
                    <a:pt x="7346" y="1718"/>
                  </a:moveTo>
                  <a:cubicBezTo>
                    <a:pt x="8978" y="1718"/>
                    <a:pt x="10514" y="2333"/>
                    <a:pt x="11668" y="3445"/>
                  </a:cubicBezTo>
                  <a:cubicBezTo>
                    <a:pt x="12821" y="4556"/>
                    <a:pt x="13454" y="6040"/>
                    <a:pt x="13454" y="7608"/>
                  </a:cubicBezTo>
                  <a:cubicBezTo>
                    <a:pt x="13454" y="9180"/>
                    <a:pt x="12821" y="10660"/>
                    <a:pt x="11668" y="11772"/>
                  </a:cubicBezTo>
                  <a:cubicBezTo>
                    <a:pt x="10511" y="12886"/>
                    <a:pt x="8978" y="13502"/>
                    <a:pt x="7342" y="13502"/>
                  </a:cubicBezTo>
                  <a:cubicBezTo>
                    <a:pt x="5711" y="13502"/>
                    <a:pt x="4174" y="12886"/>
                    <a:pt x="3021" y="11772"/>
                  </a:cubicBezTo>
                  <a:cubicBezTo>
                    <a:pt x="1867" y="10660"/>
                    <a:pt x="1234" y="9180"/>
                    <a:pt x="1234" y="7608"/>
                  </a:cubicBezTo>
                  <a:cubicBezTo>
                    <a:pt x="1234" y="6036"/>
                    <a:pt x="1867" y="4556"/>
                    <a:pt x="3021" y="3445"/>
                  </a:cubicBezTo>
                  <a:cubicBezTo>
                    <a:pt x="4174" y="2333"/>
                    <a:pt x="5714" y="1718"/>
                    <a:pt x="7346" y="1718"/>
                  </a:cubicBezTo>
                  <a:close/>
                  <a:moveTo>
                    <a:pt x="2986" y="0"/>
                  </a:moveTo>
                  <a:cubicBezTo>
                    <a:pt x="2414" y="0"/>
                    <a:pt x="1834" y="189"/>
                    <a:pt x="1343" y="589"/>
                  </a:cubicBezTo>
                  <a:cubicBezTo>
                    <a:pt x="0" y="1690"/>
                    <a:pt x="95" y="3775"/>
                    <a:pt x="1533" y="4753"/>
                  </a:cubicBezTo>
                  <a:cubicBezTo>
                    <a:pt x="1069" y="5632"/>
                    <a:pt x="826" y="6613"/>
                    <a:pt x="830" y="7608"/>
                  </a:cubicBezTo>
                  <a:cubicBezTo>
                    <a:pt x="830" y="9292"/>
                    <a:pt x="1509" y="10875"/>
                    <a:pt x="2739" y="12067"/>
                  </a:cubicBezTo>
                  <a:cubicBezTo>
                    <a:pt x="3974" y="13255"/>
                    <a:pt x="5605" y="13910"/>
                    <a:pt x="7346" y="13910"/>
                  </a:cubicBezTo>
                  <a:cubicBezTo>
                    <a:pt x="9087" y="13910"/>
                    <a:pt x="10722" y="13255"/>
                    <a:pt x="11952" y="12067"/>
                  </a:cubicBezTo>
                  <a:cubicBezTo>
                    <a:pt x="13183" y="10878"/>
                    <a:pt x="13865" y="9292"/>
                    <a:pt x="13865" y="7608"/>
                  </a:cubicBezTo>
                  <a:cubicBezTo>
                    <a:pt x="13865" y="6613"/>
                    <a:pt x="13626" y="5632"/>
                    <a:pt x="13162" y="4753"/>
                  </a:cubicBezTo>
                  <a:cubicBezTo>
                    <a:pt x="13872" y="4267"/>
                    <a:pt x="14298" y="3462"/>
                    <a:pt x="14298" y="2601"/>
                  </a:cubicBezTo>
                  <a:cubicBezTo>
                    <a:pt x="14298" y="1363"/>
                    <a:pt x="13426" y="297"/>
                    <a:pt x="12213" y="51"/>
                  </a:cubicBezTo>
                  <a:cubicBezTo>
                    <a:pt x="12042" y="17"/>
                    <a:pt x="11871" y="1"/>
                    <a:pt x="11702" y="1"/>
                  </a:cubicBezTo>
                  <a:cubicBezTo>
                    <a:pt x="10671" y="1"/>
                    <a:pt x="9712" y="616"/>
                    <a:pt x="9301" y="1595"/>
                  </a:cubicBezTo>
                  <a:cubicBezTo>
                    <a:pt x="8663" y="1403"/>
                    <a:pt x="8003" y="1307"/>
                    <a:pt x="7344" y="1307"/>
                  </a:cubicBezTo>
                  <a:cubicBezTo>
                    <a:pt x="6685" y="1307"/>
                    <a:pt x="6025" y="1403"/>
                    <a:pt x="5387" y="1595"/>
                  </a:cubicBezTo>
                  <a:cubicBezTo>
                    <a:pt x="4960" y="575"/>
                    <a:pt x="3985" y="0"/>
                    <a:pt x="2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8" name="Google Shape;25498;p77"/>
            <p:cNvSpPr/>
            <p:nvPr/>
          </p:nvSpPr>
          <p:spPr>
            <a:xfrm>
              <a:off x="5328567" y="1671034"/>
              <a:ext cx="45007" cy="50721"/>
            </a:xfrm>
            <a:custGeom>
              <a:rect b="b" l="l" r="r" t="t"/>
              <a:pathLst>
                <a:path extrusionOk="0" h="1935" w="1717">
                  <a:moveTo>
                    <a:pt x="858" y="1"/>
                  </a:moveTo>
                  <a:cubicBezTo>
                    <a:pt x="383" y="1"/>
                    <a:pt x="0" y="384"/>
                    <a:pt x="0" y="859"/>
                  </a:cubicBezTo>
                  <a:lnTo>
                    <a:pt x="0" y="1077"/>
                  </a:lnTo>
                  <a:cubicBezTo>
                    <a:pt x="0" y="1551"/>
                    <a:pt x="383" y="1935"/>
                    <a:pt x="858" y="1935"/>
                  </a:cubicBezTo>
                  <a:cubicBezTo>
                    <a:pt x="1329" y="1935"/>
                    <a:pt x="1716" y="1551"/>
                    <a:pt x="1716" y="1077"/>
                  </a:cubicBezTo>
                  <a:lnTo>
                    <a:pt x="1716" y="1077"/>
                  </a:lnTo>
                  <a:lnTo>
                    <a:pt x="1713" y="1080"/>
                  </a:lnTo>
                  <a:lnTo>
                    <a:pt x="1713" y="859"/>
                  </a:lnTo>
                  <a:cubicBezTo>
                    <a:pt x="1713" y="723"/>
                    <a:pt x="1612" y="655"/>
                    <a:pt x="1510" y="655"/>
                  </a:cubicBezTo>
                  <a:cubicBezTo>
                    <a:pt x="1409" y="655"/>
                    <a:pt x="1308" y="723"/>
                    <a:pt x="1308" y="859"/>
                  </a:cubicBezTo>
                  <a:lnTo>
                    <a:pt x="1308" y="1080"/>
                  </a:lnTo>
                  <a:cubicBezTo>
                    <a:pt x="1315" y="1333"/>
                    <a:pt x="1111" y="1541"/>
                    <a:pt x="858" y="1541"/>
                  </a:cubicBezTo>
                  <a:cubicBezTo>
                    <a:pt x="601" y="1541"/>
                    <a:pt x="401" y="1333"/>
                    <a:pt x="408" y="1080"/>
                  </a:cubicBezTo>
                  <a:lnTo>
                    <a:pt x="408" y="859"/>
                  </a:lnTo>
                  <a:cubicBezTo>
                    <a:pt x="408" y="609"/>
                    <a:pt x="609" y="408"/>
                    <a:pt x="858" y="408"/>
                  </a:cubicBezTo>
                  <a:cubicBezTo>
                    <a:pt x="971" y="408"/>
                    <a:pt x="1062" y="317"/>
                    <a:pt x="1062" y="204"/>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9" name="Google Shape;25499;p77"/>
            <p:cNvSpPr/>
            <p:nvPr/>
          </p:nvSpPr>
          <p:spPr>
            <a:xfrm>
              <a:off x="5465528" y="1671139"/>
              <a:ext cx="45007" cy="50721"/>
            </a:xfrm>
            <a:custGeom>
              <a:rect b="b" l="l" r="r" t="t"/>
              <a:pathLst>
                <a:path extrusionOk="0" h="1935" w="1717">
                  <a:moveTo>
                    <a:pt x="859" y="0"/>
                  </a:moveTo>
                  <a:cubicBezTo>
                    <a:pt x="384" y="0"/>
                    <a:pt x="1" y="383"/>
                    <a:pt x="1" y="858"/>
                  </a:cubicBezTo>
                  <a:lnTo>
                    <a:pt x="1" y="1076"/>
                  </a:lnTo>
                  <a:cubicBezTo>
                    <a:pt x="1" y="1551"/>
                    <a:pt x="384" y="1934"/>
                    <a:pt x="859" y="1934"/>
                  </a:cubicBezTo>
                  <a:cubicBezTo>
                    <a:pt x="1330" y="1934"/>
                    <a:pt x="1717" y="1551"/>
                    <a:pt x="1717" y="1076"/>
                  </a:cubicBezTo>
                  <a:lnTo>
                    <a:pt x="1717" y="858"/>
                  </a:lnTo>
                  <a:cubicBezTo>
                    <a:pt x="1717" y="746"/>
                    <a:pt x="1622" y="654"/>
                    <a:pt x="1509" y="654"/>
                  </a:cubicBezTo>
                  <a:cubicBezTo>
                    <a:pt x="1397" y="654"/>
                    <a:pt x="1309" y="746"/>
                    <a:pt x="1309" y="858"/>
                  </a:cubicBezTo>
                  <a:lnTo>
                    <a:pt x="1309" y="1080"/>
                  </a:lnTo>
                  <a:cubicBezTo>
                    <a:pt x="1298" y="1322"/>
                    <a:pt x="1101" y="1512"/>
                    <a:pt x="859" y="1512"/>
                  </a:cubicBezTo>
                  <a:cubicBezTo>
                    <a:pt x="616" y="1512"/>
                    <a:pt x="416" y="1322"/>
                    <a:pt x="409" y="1080"/>
                  </a:cubicBezTo>
                  <a:lnTo>
                    <a:pt x="409" y="858"/>
                  </a:lnTo>
                  <a:cubicBezTo>
                    <a:pt x="409" y="608"/>
                    <a:pt x="609" y="408"/>
                    <a:pt x="859" y="408"/>
                  </a:cubicBezTo>
                  <a:cubicBezTo>
                    <a:pt x="971" y="408"/>
                    <a:pt x="1063" y="317"/>
                    <a:pt x="1063" y="204"/>
                  </a:cubicBezTo>
                  <a:cubicBezTo>
                    <a:pt x="1063" y="91"/>
                    <a:pt x="971"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0" name="Google Shape;25500;p77"/>
            <p:cNvSpPr/>
            <p:nvPr/>
          </p:nvSpPr>
          <p:spPr>
            <a:xfrm>
              <a:off x="5361831" y="1739711"/>
              <a:ext cx="115152" cy="101967"/>
            </a:xfrm>
            <a:custGeom>
              <a:rect b="b" l="l" r="r" t="t"/>
              <a:pathLst>
                <a:path extrusionOk="0" h="3890" w="4393">
                  <a:moveTo>
                    <a:pt x="2202" y="405"/>
                  </a:moveTo>
                  <a:cubicBezTo>
                    <a:pt x="2617" y="405"/>
                    <a:pt x="3085" y="598"/>
                    <a:pt x="3085" y="855"/>
                  </a:cubicBezTo>
                  <a:cubicBezTo>
                    <a:pt x="3085" y="1083"/>
                    <a:pt x="2712" y="1523"/>
                    <a:pt x="2202" y="1523"/>
                  </a:cubicBezTo>
                  <a:cubicBezTo>
                    <a:pt x="1688" y="1523"/>
                    <a:pt x="1316" y="1083"/>
                    <a:pt x="1316" y="855"/>
                  </a:cubicBezTo>
                  <a:cubicBezTo>
                    <a:pt x="1316" y="598"/>
                    <a:pt x="1783" y="405"/>
                    <a:pt x="2202" y="405"/>
                  </a:cubicBezTo>
                  <a:close/>
                  <a:moveTo>
                    <a:pt x="2200" y="2624"/>
                  </a:moveTo>
                  <a:cubicBezTo>
                    <a:pt x="2328" y="2624"/>
                    <a:pt x="2455" y="2632"/>
                    <a:pt x="2582" y="2648"/>
                  </a:cubicBezTo>
                  <a:cubicBezTo>
                    <a:pt x="2769" y="2673"/>
                    <a:pt x="2942" y="2686"/>
                    <a:pt x="3101" y="2686"/>
                  </a:cubicBezTo>
                  <a:cubicBezTo>
                    <a:pt x="3276" y="2686"/>
                    <a:pt x="3433" y="2671"/>
                    <a:pt x="3573" y="2641"/>
                  </a:cubicBezTo>
                  <a:lnTo>
                    <a:pt x="3573" y="2641"/>
                  </a:lnTo>
                  <a:cubicBezTo>
                    <a:pt x="3422" y="3123"/>
                    <a:pt x="2863" y="3482"/>
                    <a:pt x="2202" y="3482"/>
                  </a:cubicBezTo>
                  <a:cubicBezTo>
                    <a:pt x="1537" y="3482"/>
                    <a:pt x="982" y="3123"/>
                    <a:pt x="827" y="2641"/>
                  </a:cubicBezTo>
                  <a:lnTo>
                    <a:pt x="827" y="2641"/>
                  </a:lnTo>
                  <a:cubicBezTo>
                    <a:pt x="967" y="2671"/>
                    <a:pt x="1125" y="2686"/>
                    <a:pt x="1299" y="2686"/>
                  </a:cubicBezTo>
                  <a:cubicBezTo>
                    <a:pt x="1458" y="2686"/>
                    <a:pt x="1631" y="2673"/>
                    <a:pt x="1819" y="2648"/>
                  </a:cubicBezTo>
                  <a:cubicBezTo>
                    <a:pt x="1945" y="2632"/>
                    <a:pt x="2073" y="2624"/>
                    <a:pt x="2200" y="2624"/>
                  </a:cubicBezTo>
                  <a:close/>
                  <a:moveTo>
                    <a:pt x="2198" y="0"/>
                  </a:moveTo>
                  <a:cubicBezTo>
                    <a:pt x="1474" y="0"/>
                    <a:pt x="904" y="377"/>
                    <a:pt x="904" y="855"/>
                  </a:cubicBezTo>
                  <a:cubicBezTo>
                    <a:pt x="904" y="1097"/>
                    <a:pt x="1052" y="1365"/>
                    <a:pt x="1295" y="1579"/>
                  </a:cubicBezTo>
                  <a:cubicBezTo>
                    <a:pt x="1492" y="1755"/>
                    <a:pt x="1734" y="1871"/>
                    <a:pt x="1994" y="1913"/>
                  </a:cubicBezTo>
                  <a:lnTo>
                    <a:pt x="1994" y="2223"/>
                  </a:lnTo>
                  <a:cubicBezTo>
                    <a:pt x="1917" y="2230"/>
                    <a:pt x="1840" y="2237"/>
                    <a:pt x="1766" y="2244"/>
                  </a:cubicBezTo>
                  <a:cubicBezTo>
                    <a:pt x="1596" y="2266"/>
                    <a:pt x="1440" y="2277"/>
                    <a:pt x="1299" y="2277"/>
                  </a:cubicBezTo>
                  <a:cubicBezTo>
                    <a:pt x="934" y="2277"/>
                    <a:pt x="670" y="2203"/>
                    <a:pt x="535" y="2061"/>
                  </a:cubicBezTo>
                  <a:cubicBezTo>
                    <a:pt x="461" y="1984"/>
                    <a:pt x="423" y="1875"/>
                    <a:pt x="437" y="1766"/>
                  </a:cubicBezTo>
                  <a:cubicBezTo>
                    <a:pt x="467" y="1612"/>
                    <a:pt x="348" y="1522"/>
                    <a:pt x="231" y="1522"/>
                  </a:cubicBezTo>
                  <a:cubicBezTo>
                    <a:pt x="144" y="1522"/>
                    <a:pt x="58" y="1572"/>
                    <a:pt x="36" y="1685"/>
                  </a:cubicBezTo>
                  <a:cubicBezTo>
                    <a:pt x="1" y="1924"/>
                    <a:pt x="71" y="2163"/>
                    <a:pt x="236" y="2339"/>
                  </a:cubicBezTo>
                  <a:cubicBezTo>
                    <a:pt x="278" y="2384"/>
                    <a:pt x="324" y="2423"/>
                    <a:pt x="377" y="2458"/>
                  </a:cubicBezTo>
                  <a:cubicBezTo>
                    <a:pt x="430" y="3256"/>
                    <a:pt x="1224" y="3889"/>
                    <a:pt x="2195" y="3889"/>
                  </a:cubicBezTo>
                  <a:cubicBezTo>
                    <a:pt x="3165" y="3889"/>
                    <a:pt x="3960" y="3256"/>
                    <a:pt x="4016" y="2458"/>
                  </a:cubicBezTo>
                  <a:cubicBezTo>
                    <a:pt x="4066" y="2423"/>
                    <a:pt x="4111" y="2384"/>
                    <a:pt x="4154" y="2339"/>
                  </a:cubicBezTo>
                  <a:cubicBezTo>
                    <a:pt x="4319" y="2163"/>
                    <a:pt x="4393" y="1924"/>
                    <a:pt x="4354" y="1685"/>
                  </a:cubicBezTo>
                  <a:cubicBezTo>
                    <a:pt x="4335" y="1590"/>
                    <a:pt x="4248" y="1524"/>
                    <a:pt x="4154" y="1524"/>
                  </a:cubicBezTo>
                  <a:cubicBezTo>
                    <a:pt x="4144" y="1524"/>
                    <a:pt x="4133" y="1525"/>
                    <a:pt x="4122" y="1526"/>
                  </a:cubicBezTo>
                  <a:cubicBezTo>
                    <a:pt x="4009" y="1547"/>
                    <a:pt x="3939" y="1657"/>
                    <a:pt x="3960" y="1766"/>
                  </a:cubicBezTo>
                  <a:cubicBezTo>
                    <a:pt x="3971" y="1875"/>
                    <a:pt x="3936" y="1984"/>
                    <a:pt x="3862" y="2061"/>
                  </a:cubicBezTo>
                  <a:cubicBezTo>
                    <a:pt x="3730" y="2203"/>
                    <a:pt x="3466" y="2277"/>
                    <a:pt x="3099" y="2277"/>
                  </a:cubicBezTo>
                  <a:cubicBezTo>
                    <a:pt x="2958" y="2277"/>
                    <a:pt x="2801" y="2266"/>
                    <a:pt x="2631" y="2244"/>
                  </a:cubicBezTo>
                  <a:cubicBezTo>
                    <a:pt x="2554" y="2237"/>
                    <a:pt x="2480" y="2230"/>
                    <a:pt x="2402" y="2223"/>
                  </a:cubicBezTo>
                  <a:lnTo>
                    <a:pt x="2402" y="1913"/>
                  </a:lnTo>
                  <a:cubicBezTo>
                    <a:pt x="2663" y="1871"/>
                    <a:pt x="2905" y="1755"/>
                    <a:pt x="3102" y="1579"/>
                  </a:cubicBezTo>
                  <a:cubicBezTo>
                    <a:pt x="3345" y="1365"/>
                    <a:pt x="3489" y="1097"/>
                    <a:pt x="3489" y="855"/>
                  </a:cubicBezTo>
                  <a:cubicBezTo>
                    <a:pt x="3489" y="377"/>
                    <a:pt x="2923" y="0"/>
                    <a:pt x="2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1" name="Google Shape;25501;p77"/>
          <p:cNvGrpSpPr/>
          <p:nvPr/>
        </p:nvGrpSpPr>
        <p:grpSpPr>
          <a:xfrm>
            <a:off x="5785923" y="2409807"/>
            <a:ext cx="352794" cy="374262"/>
            <a:chOff x="5785923" y="2409807"/>
            <a:chExt cx="352794" cy="374262"/>
          </a:xfrm>
        </p:grpSpPr>
        <p:sp>
          <p:nvSpPr>
            <p:cNvPr id="25502" name="Google Shape;25502;p77"/>
            <p:cNvSpPr/>
            <p:nvPr/>
          </p:nvSpPr>
          <p:spPr>
            <a:xfrm>
              <a:off x="5791637" y="2550018"/>
              <a:ext cx="341365" cy="228730"/>
            </a:xfrm>
            <a:custGeom>
              <a:rect b="b" l="l" r="r" t="t"/>
              <a:pathLst>
                <a:path extrusionOk="0" h="8726" w="13023">
                  <a:moveTo>
                    <a:pt x="1777" y="0"/>
                  </a:moveTo>
                  <a:cubicBezTo>
                    <a:pt x="859" y="0"/>
                    <a:pt x="57" y="711"/>
                    <a:pt x="29" y="1628"/>
                  </a:cubicBezTo>
                  <a:cubicBezTo>
                    <a:pt x="1" y="2574"/>
                    <a:pt x="760" y="3355"/>
                    <a:pt x="1706" y="3355"/>
                  </a:cubicBezTo>
                  <a:lnTo>
                    <a:pt x="4720" y="3355"/>
                  </a:lnTo>
                  <a:cubicBezTo>
                    <a:pt x="4297" y="3922"/>
                    <a:pt x="3630" y="4252"/>
                    <a:pt x="2924" y="4252"/>
                  </a:cubicBezTo>
                  <a:cubicBezTo>
                    <a:pt x="2920" y="4252"/>
                    <a:pt x="2916" y="4252"/>
                    <a:pt x="2912" y="4252"/>
                  </a:cubicBezTo>
                  <a:cubicBezTo>
                    <a:pt x="2906" y="4252"/>
                    <a:pt x="2900" y="4252"/>
                    <a:pt x="2894" y="4252"/>
                  </a:cubicBezTo>
                  <a:cubicBezTo>
                    <a:pt x="2045" y="4252"/>
                    <a:pt x="1369" y="4989"/>
                    <a:pt x="1369" y="5841"/>
                  </a:cubicBezTo>
                  <a:lnTo>
                    <a:pt x="1369" y="6263"/>
                  </a:lnTo>
                  <a:cubicBezTo>
                    <a:pt x="1369" y="5644"/>
                    <a:pt x="1872" y="5145"/>
                    <a:pt x="2487" y="5145"/>
                  </a:cubicBezTo>
                  <a:lnTo>
                    <a:pt x="3380" y="5145"/>
                  </a:lnTo>
                  <a:cubicBezTo>
                    <a:pt x="3672" y="5145"/>
                    <a:pt x="4541" y="4951"/>
                    <a:pt x="5170" y="4442"/>
                  </a:cubicBezTo>
                  <a:lnTo>
                    <a:pt x="5170" y="7114"/>
                  </a:lnTo>
                  <a:cubicBezTo>
                    <a:pt x="5170" y="7585"/>
                    <a:pt x="4861" y="8021"/>
                    <a:pt x="4400" y="8130"/>
                  </a:cubicBezTo>
                  <a:cubicBezTo>
                    <a:pt x="4320" y="8149"/>
                    <a:pt x="4241" y="8158"/>
                    <a:pt x="4163" y="8158"/>
                  </a:cubicBezTo>
                  <a:cubicBezTo>
                    <a:pt x="3623" y="8158"/>
                    <a:pt x="3155" y="7721"/>
                    <a:pt x="3155" y="7153"/>
                  </a:cubicBezTo>
                  <a:lnTo>
                    <a:pt x="3155" y="7209"/>
                  </a:lnTo>
                  <a:cubicBezTo>
                    <a:pt x="3155" y="8004"/>
                    <a:pt x="3770" y="8700"/>
                    <a:pt x="4562" y="8721"/>
                  </a:cubicBezTo>
                  <a:cubicBezTo>
                    <a:pt x="4579" y="8722"/>
                    <a:pt x="4595" y="8722"/>
                    <a:pt x="4612" y="8722"/>
                  </a:cubicBezTo>
                  <a:cubicBezTo>
                    <a:pt x="5409" y="8722"/>
                    <a:pt x="6060" y="8075"/>
                    <a:pt x="6060" y="7272"/>
                  </a:cubicBezTo>
                  <a:lnTo>
                    <a:pt x="6060" y="4501"/>
                  </a:lnTo>
                  <a:cubicBezTo>
                    <a:pt x="6060" y="4280"/>
                    <a:pt x="6214" y="4072"/>
                    <a:pt x="6432" y="4037"/>
                  </a:cubicBezTo>
                  <a:cubicBezTo>
                    <a:pt x="6458" y="4033"/>
                    <a:pt x="6483" y="4031"/>
                    <a:pt x="6507" y="4031"/>
                  </a:cubicBezTo>
                  <a:cubicBezTo>
                    <a:pt x="6750" y="4031"/>
                    <a:pt x="6953" y="4228"/>
                    <a:pt x="6956" y="4477"/>
                  </a:cubicBezTo>
                  <a:lnTo>
                    <a:pt x="6956" y="7209"/>
                  </a:lnTo>
                  <a:cubicBezTo>
                    <a:pt x="6956" y="8007"/>
                    <a:pt x="7568" y="8700"/>
                    <a:pt x="8363" y="8725"/>
                  </a:cubicBezTo>
                  <a:cubicBezTo>
                    <a:pt x="8378" y="8725"/>
                    <a:pt x="8393" y="8725"/>
                    <a:pt x="8407" y="8725"/>
                  </a:cubicBezTo>
                  <a:cubicBezTo>
                    <a:pt x="9207" y="8725"/>
                    <a:pt x="9857" y="8077"/>
                    <a:pt x="9861" y="7272"/>
                  </a:cubicBezTo>
                  <a:lnTo>
                    <a:pt x="9861" y="7149"/>
                  </a:lnTo>
                  <a:cubicBezTo>
                    <a:pt x="9861" y="7717"/>
                    <a:pt x="9395" y="8156"/>
                    <a:pt x="8856" y="8156"/>
                  </a:cubicBezTo>
                  <a:cubicBezTo>
                    <a:pt x="8777" y="8156"/>
                    <a:pt x="8697" y="8146"/>
                    <a:pt x="8616" y="8127"/>
                  </a:cubicBezTo>
                  <a:cubicBezTo>
                    <a:pt x="8155" y="8018"/>
                    <a:pt x="7846" y="7585"/>
                    <a:pt x="7846" y="7111"/>
                  </a:cubicBezTo>
                  <a:lnTo>
                    <a:pt x="7846" y="4438"/>
                  </a:lnTo>
                  <a:cubicBezTo>
                    <a:pt x="8475" y="4948"/>
                    <a:pt x="9340" y="5141"/>
                    <a:pt x="9636" y="5141"/>
                  </a:cubicBezTo>
                  <a:lnTo>
                    <a:pt x="10529" y="5141"/>
                  </a:lnTo>
                  <a:cubicBezTo>
                    <a:pt x="11148" y="5141"/>
                    <a:pt x="11647" y="5641"/>
                    <a:pt x="11647" y="6260"/>
                  </a:cubicBezTo>
                  <a:lnTo>
                    <a:pt x="11647" y="5841"/>
                  </a:lnTo>
                  <a:cubicBezTo>
                    <a:pt x="11647" y="4984"/>
                    <a:pt x="10972" y="4248"/>
                    <a:pt x="10116" y="4248"/>
                  </a:cubicBezTo>
                  <a:cubicBezTo>
                    <a:pt x="10112" y="4248"/>
                    <a:pt x="10108" y="4248"/>
                    <a:pt x="10104" y="4248"/>
                  </a:cubicBezTo>
                  <a:cubicBezTo>
                    <a:pt x="10100" y="4248"/>
                    <a:pt x="10096" y="4248"/>
                    <a:pt x="10092" y="4248"/>
                  </a:cubicBezTo>
                  <a:cubicBezTo>
                    <a:pt x="9390" y="4248"/>
                    <a:pt x="8726" y="3918"/>
                    <a:pt x="8303" y="3355"/>
                  </a:cubicBezTo>
                  <a:lnTo>
                    <a:pt x="11320" y="3355"/>
                  </a:lnTo>
                  <a:cubicBezTo>
                    <a:pt x="12263" y="3355"/>
                    <a:pt x="13022" y="2574"/>
                    <a:pt x="12994" y="1628"/>
                  </a:cubicBezTo>
                  <a:cubicBezTo>
                    <a:pt x="12966" y="711"/>
                    <a:pt x="12164" y="0"/>
                    <a:pt x="11246" y="0"/>
                  </a:cubicBezTo>
                  <a:lnTo>
                    <a:pt x="11095" y="0"/>
                  </a:lnTo>
                  <a:cubicBezTo>
                    <a:pt x="11760" y="0"/>
                    <a:pt x="12305" y="531"/>
                    <a:pt x="12326" y="1199"/>
                  </a:cubicBezTo>
                  <a:cubicBezTo>
                    <a:pt x="12343" y="1869"/>
                    <a:pt x="11765" y="2403"/>
                    <a:pt x="11096" y="2403"/>
                  </a:cubicBezTo>
                  <a:cubicBezTo>
                    <a:pt x="11077" y="2403"/>
                    <a:pt x="11058" y="2403"/>
                    <a:pt x="11039" y="2402"/>
                  </a:cubicBezTo>
                  <a:lnTo>
                    <a:pt x="8729" y="2297"/>
                  </a:lnTo>
                  <a:cubicBezTo>
                    <a:pt x="8490" y="2286"/>
                    <a:pt x="8300" y="2089"/>
                    <a:pt x="8300" y="1850"/>
                  </a:cubicBezTo>
                  <a:lnTo>
                    <a:pt x="8300" y="1344"/>
                  </a:lnTo>
                  <a:lnTo>
                    <a:pt x="4723" y="1344"/>
                  </a:lnTo>
                  <a:lnTo>
                    <a:pt x="4723" y="1850"/>
                  </a:lnTo>
                  <a:cubicBezTo>
                    <a:pt x="4723" y="2089"/>
                    <a:pt x="4537" y="2286"/>
                    <a:pt x="4298" y="2297"/>
                  </a:cubicBezTo>
                  <a:lnTo>
                    <a:pt x="1984" y="2402"/>
                  </a:lnTo>
                  <a:cubicBezTo>
                    <a:pt x="1965" y="2403"/>
                    <a:pt x="1946" y="2403"/>
                    <a:pt x="1927" y="2403"/>
                  </a:cubicBezTo>
                  <a:cubicBezTo>
                    <a:pt x="1258" y="2403"/>
                    <a:pt x="680" y="1869"/>
                    <a:pt x="697" y="1199"/>
                  </a:cubicBezTo>
                  <a:cubicBezTo>
                    <a:pt x="715" y="531"/>
                    <a:pt x="1263" y="0"/>
                    <a:pt x="192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3" name="Google Shape;25503;p77"/>
            <p:cNvSpPr/>
            <p:nvPr/>
          </p:nvSpPr>
          <p:spPr>
            <a:xfrm>
              <a:off x="5895150" y="2415259"/>
              <a:ext cx="134234" cy="211561"/>
            </a:xfrm>
            <a:custGeom>
              <a:rect b="b" l="l" r="r" t="t"/>
              <a:pathLst>
                <a:path extrusionOk="0" h="8071" w="5121">
                  <a:moveTo>
                    <a:pt x="2561" y="0"/>
                  </a:moveTo>
                  <a:cubicBezTo>
                    <a:pt x="1126" y="0"/>
                    <a:pt x="1" y="1242"/>
                    <a:pt x="145" y="2669"/>
                  </a:cubicBezTo>
                  <a:lnTo>
                    <a:pt x="549" y="6710"/>
                  </a:lnTo>
                  <a:lnTo>
                    <a:pt x="1668" y="6710"/>
                  </a:lnTo>
                  <a:lnTo>
                    <a:pt x="1668" y="7156"/>
                  </a:lnTo>
                  <a:cubicBezTo>
                    <a:pt x="1653" y="7656"/>
                    <a:pt x="2058" y="8070"/>
                    <a:pt x="2561" y="8070"/>
                  </a:cubicBezTo>
                  <a:cubicBezTo>
                    <a:pt x="3064" y="8070"/>
                    <a:pt x="3464" y="7656"/>
                    <a:pt x="3454" y="7156"/>
                  </a:cubicBezTo>
                  <a:lnTo>
                    <a:pt x="3454" y="6710"/>
                  </a:lnTo>
                  <a:lnTo>
                    <a:pt x="4576" y="6710"/>
                  </a:lnTo>
                  <a:lnTo>
                    <a:pt x="4977" y="2669"/>
                  </a:lnTo>
                  <a:cubicBezTo>
                    <a:pt x="5121" y="1242"/>
                    <a:pt x="3999" y="0"/>
                    <a:pt x="256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4" name="Google Shape;25504;p77"/>
            <p:cNvSpPr/>
            <p:nvPr/>
          </p:nvSpPr>
          <p:spPr>
            <a:xfrm>
              <a:off x="5895517" y="2415626"/>
              <a:ext cx="59843" cy="175440"/>
            </a:xfrm>
            <a:custGeom>
              <a:rect b="b" l="l" r="r" t="t"/>
              <a:pathLst>
                <a:path extrusionOk="0" h="6693" w="2283">
                  <a:moveTo>
                    <a:pt x="2283" y="0"/>
                  </a:moveTo>
                  <a:lnTo>
                    <a:pt x="2283" y="0"/>
                  </a:lnTo>
                  <a:cubicBezTo>
                    <a:pt x="957" y="148"/>
                    <a:pt x="1" y="1333"/>
                    <a:pt x="131" y="2655"/>
                  </a:cubicBezTo>
                  <a:lnTo>
                    <a:pt x="535" y="6692"/>
                  </a:lnTo>
                  <a:lnTo>
                    <a:pt x="1597" y="6692"/>
                  </a:lnTo>
                  <a:lnTo>
                    <a:pt x="1221" y="2508"/>
                  </a:lnTo>
                  <a:cubicBezTo>
                    <a:pt x="1126" y="1477"/>
                    <a:pt x="1569" y="535"/>
                    <a:pt x="2283"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5" name="Google Shape;25505;p77"/>
            <p:cNvSpPr/>
            <p:nvPr/>
          </p:nvSpPr>
          <p:spPr>
            <a:xfrm>
              <a:off x="5909541" y="2579323"/>
              <a:ext cx="29332" cy="23539"/>
            </a:xfrm>
            <a:custGeom>
              <a:rect b="b" l="l" r="r" t="t"/>
              <a:pathLst>
                <a:path extrusionOk="0" h="898" w="1119">
                  <a:moveTo>
                    <a:pt x="447" y="0"/>
                  </a:moveTo>
                  <a:cubicBezTo>
                    <a:pt x="201" y="0"/>
                    <a:pt x="0" y="201"/>
                    <a:pt x="0" y="451"/>
                  </a:cubicBezTo>
                  <a:cubicBezTo>
                    <a:pt x="0" y="697"/>
                    <a:pt x="201" y="897"/>
                    <a:pt x="447" y="897"/>
                  </a:cubicBezTo>
                  <a:lnTo>
                    <a:pt x="672" y="897"/>
                  </a:lnTo>
                  <a:cubicBezTo>
                    <a:pt x="918" y="897"/>
                    <a:pt x="1119" y="697"/>
                    <a:pt x="1119" y="451"/>
                  </a:cubicBezTo>
                  <a:cubicBezTo>
                    <a:pt x="1119" y="201"/>
                    <a:pt x="918" y="0"/>
                    <a:pt x="6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6" name="Google Shape;25506;p77"/>
            <p:cNvSpPr/>
            <p:nvPr/>
          </p:nvSpPr>
          <p:spPr>
            <a:xfrm>
              <a:off x="5985767" y="2579323"/>
              <a:ext cx="29332" cy="23539"/>
            </a:xfrm>
            <a:custGeom>
              <a:rect b="b" l="l" r="r" t="t"/>
              <a:pathLst>
                <a:path extrusionOk="0" h="898" w="1119">
                  <a:moveTo>
                    <a:pt x="447" y="0"/>
                  </a:moveTo>
                  <a:cubicBezTo>
                    <a:pt x="201" y="0"/>
                    <a:pt x="0" y="201"/>
                    <a:pt x="0" y="451"/>
                  </a:cubicBezTo>
                  <a:cubicBezTo>
                    <a:pt x="0" y="697"/>
                    <a:pt x="197" y="897"/>
                    <a:pt x="447" y="897"/>
                  </a:cubicBezTo>
                  <a:lnTo>
                    <a:pt x="669" y="897"/>
                  </a:lnTo>
                  <a:cubicBezTo>
                    <a:pt x="918" y="897"/>
                    <a:pt x="1119" y="697"/>
                    <a:pt x="1119" y="451"/>
                  </a:cubicBezTo>
                  <a:cubicBezTo>
                    <a:pt x="1119" y="201"/>
                    <a:pt x="918" y="0"/>
                    <a:pt x="66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7" name="Google Shape;25507;p77"/>
            <p:cNvSpPr/>
            <p:nvPr/>
          </p:nvSpPr>
          <p:spPr>
            <a:xfrm>
              <a:off x="5785923" y="2409807"/>
              <a:ext cx="352794" cy="374262"/>
            </a:xfrm>
            <a:custGeom>
              <a:rect b="b" l="l" r="r" t="t"/>
              <a:pathLst>
                <a:path extrusionOk="0" h="14278" w="13459">
                  <a:moveTo>
                    <a:pt x="5388" y="6678"/>
                  </a:moveTo>
                  <a:cubicBezTo>
                    <a:pt x="5518" y="6678"/>
                    <a:pt x="5627" y="6784"/>
                    <a:pt x="5627" y="6918"/>
                  </a:cubicBezTo>
                  <a:cubicBezTo>
                    <a:pt x="5627" y="7048"/>
                    <a:pt x="5518" y="7153"/>
                    <a:pt x="5388" y="7153"/>
                  </a:cubicBezTo>
                  <a:lnTo>
                    <a:pt x="5163" y="7153"/>
                  </a:lnTo>
                  <a:cubicBezTo>
                    <a:pt x="4846" y="7153"/>
                    <a:pt x="4846" y="6678"/>
                    <a:pt x="5163" y="6678"/>
                  </a:cubicBezTo>
                  <a:close/>
                  <a:moveTo>
                    <a:pt x="8293" y="6678"/>
                  </a:moveTo>
                  <a:cubicBezTo>
                    <a:pt x="8426" y="6678"/>
                    <a:pt x="8532" y="6784"/>
                    <a:pt x="8532" y="6918"/>
                  </a:cubicBezTo>
                  <a:cubicBezTo>
                    <a:pt x="8532" y="7048"/>
                    <a:pt x="8426" y="7153"/>
                    <a:pt x="8293" y="7153"/>
                  </a:cubicBezTo>
                  <a:lnTo>
                    <a:pt x="8071" y="7153"/>
                  </a:lnTo>
                  <a:cubicBezTo>
                    <a:pt x="7755" y="7153"/>
                    <a:pt x="7755" y="6678"/>
                    <a:pt x="8071" y="6678"/>
                  </a:cubicBezTo>
                  <a:close/>
                  <a:moveTo>
                    <a:pt x="12667" y="6091"/>
                  </a:moveTo>
                  <a:lnTo>
                    <a:pt x="12667" y="6091"/>
                  </a:lnTo>
                  <a:cubicBezTo>
                    <a:pt x="13458" y="7048"/>
                    <a:pt x="12776" y="8496"/>
                    <a:pt x="11535" y="8496"/>
                  </a:cubicBezTo>
                  <a:lnTo>
                    <a:pt x="8627" y="8496"/>
                  </a:lnTo>
                  <a:cubicBezTo>
                    <a:pt x="8489" y="8293"/>
                    <a:pt x="8391" y="8067"/>
                    <a:pt x="8335" y="7828"/>
                  </a:cubicBezTo>
                  <a:lnTo>
                    <a:pt x="8335" y="7828"/>
                  </a:lnTo>
                  <a:lnTo>
                    <a:pt x="11303" y="7965"/>
                  </a:lnTo>
                  <a:cubicBezTo>
                    <a:pt x="11324" y="7966"/>
                    <a:pt x="11345" y="7967"/>
                    <a:pt x="11366" y="7967"/>
                  </a:cubicBezTo>
                  <a:cubicBezTo>
                    <a:pt x="11723" y="7967"/>
                    <a:pt x="12067" y="7828"/>
                    <a:pt x="12322" y="7582"/>
                  </a:cubicBezTo>
                  <a:cubicBezTo>
                    <a:pt x="12597" y="7322"/>
                    <a:pt x="12751" y="6960"/>
                    <a:pt x="12751" y="6580"/>
                  </a:cubicBezTo>
                  <a:cubicBezTo>
                    <a:pt x="12751" y="6415"/>
                    <a:pt x="12723" y="6249"/>
                    <a:pt x="12667" y="6091"/>
                  </a:cubicBezTo>
                  <a:close/>
                  <a:moveTo>
                    <a:pt x="5177" y="8729"/>
                  </a:moveTo>
                  <a:lnTo>
                    <a:pt x="5177" y="9590"/>
                  </a:lnTo>
                  <a:cubicBezTo>
                    <a:pt x="4688" y="10034"/>
                    <a:pt x="4050" y="10283"/>
                    <a:pt x="3390" y="10283"/>
                  </a:cubicBezTo>
                  <a:cubicBezTo>
                    <a:pt x="3386" y="10283"/>
                    <a:pt x="3381" y="10283"/>
                    <a:pt x="3377" y="10283"/>
                  </a:cubicBezTo>
                  <a:lnTo>
                    <a:pt x="3377" y="10286"/>
                  </a:lnTo>
                  <a:lnTo>
                    <a:pt x="2705" y="10286"/>
                  </a:lnTo>
                  <a:cubicBezTo>
                    <a:pt x="2699" y="10286"/>
                    <a:pt x="2694" y="10286"/>
                    <a:pt x="2688" y="10286"/>
                  </a:cubicBezTo>
                  <a:cubicBezTo>
                    <a:pt x="2430" y="10286"/>
                    <a:pt x="2180" y="10367"/>
                    <a:pt x="1963" y="10511"/>
                  </a:cubicBezTo>
                  <a:cubicBezTo>
                    <a:pt x="2202" y="10079"/>
                    <a:pt x="2656" y="9808"/>
                    <a:pt x="3152" y="9808"/>
                  </a:cubicBezTo>
                  <a:cubicBezTo>
                    <a:pt x="3964" y="9808"/>
                    <a:pt x="4723" y="9404"/>
                    <a:pt x="5177" y="8729"/>
                  </a:cubicBezTo>
                  <a:close/>
                  <a:moveTo>
                    <a:pt x="6728" y="416"/>
                  </a:moveTo>
                  <a:cubicBezTo>
                    <a:pt x="8043" y="416"/>
                    <a:pt x="9070" y="1552"/>
                    <a:pt x="8936" y="2860"/>
                  </a:cubicBezTo>
                  <a:lnTo>
                    <a:pt x="8588" y="6330"/>
                  </a:lnTo>
                  <a:cubicBezTo>
                    <a:pt x="8497" y="6285"/>
                    <a:pt x="8398" y="6260"/>
                    <a:pt x="8293" y="6260"/>
                  </a:cubicBezTo>
                  <a:lnTo>
                    <a:pt x="8071" y="6260"/>
                  </a:lnTo>
                  <a:cubicBezTo>
                    <a:pt x="7748" y="6260"/>
                    <a:pt x="7473" y="6496"/>
                    <a:pt x="7424" y="6812"/>
                  </a:cubicBezTo>
                  <a:cubicBezTo>
                    <a:pt x="7371" y="7132"/>
                    <a:pt x="7561" y="7442"/>
                    <a:pt x="7867" y="7540"/>
                  </a:cubicBezTo>
                  <a:cubicBezTo>
                    <a:pt x="7962" y="8816"/>
                    <a:pt x="9024" y="9808"/>
                    <a:pt x="10307" y="9808"/>
                  </a:cubicBezTo>
                  <a:cubicBezTo>
                    <a:pt x="10800" y="9808"/>
                    <a:pt x="11253" y="10079"/>
                    <a:pt x="11493" y="10511"/>
                  </a:cubicBezTo>
                  <a:cubicBezTo>
                    <a:pt x="11275" y="10364"/>
                    <a:pt x="11018" y="10286"/>
                    <a:pt x="10754" y="10286"/>
                  </a:cubicBezTo>
                  <a:lnTo>
                    <a:pt x="10082" y="10286"/>
                  </a:lnTo>
                  <a:cubicBezTo>
                    <a:pt x="9418" y="10286"/>
                    <a:pt x="8774" y="10040"/>
                    <a:pt x="8278" y="9594"/>
                  </a:cubicBezTo>
                  <a:lnTo>
                    <a:pt x="8278" y="9379"/>
                  </a:lnTo>
                  <a:cubicBezTo>
                    <a:pt x="8278" y="9238"/>
                    <a:pt x="8174" y="9168"/>
                    <a:pt x="8069" y="9168"/>
                  </a:cubicBezTo>
                  <a:cubicBezTo>
                    <a:pt x="7965" y="9168"/>
                    <a:pt x="7860" y="9238"/>
                    <a:pt x="7860" y="9379"/>
                  </a:cubicBezTo>
                  <a:lnTo>
                    <a:pt x="7860" y="12498"/>
                  </a:lnTo>
                  <a:cubicBezTo>
                    <a:pt x="7860" y="13179"/>
                    <a:pt x="8415" y="13715"/>
                    <a:pt x="9075" y="13715"/>
                  </a:cubicBezTo>
                  <a:cubicBezTo>
                    <a:pt x="9128" y="13715"/>
                    <a:pt x="9181" y="13711"/>
                    <a:pt x="9235" y="13704"/>
                  </a:cubicBezTo>
                  <a:lnTo>
                    <a:pt x="9235" y="13704"/>
                  </a:lnTo>
                  <a:cubicBezTo>
                    <a:pt x="9039" y="13813"/>
                    <a:pt x="8833" y="13862"/>
                    <a:pt x="8632" y="13862"/>
                  </a:cubicBezTo>
                  <a:cubicBezTo>
                    <a:pt x="7981" y="13862"/>
                    <a:pt x="7385" y="13341"/>
                    <a:pt x="7385" y="12618"/>
                  </a:cubicBezTo>
                  <a:lnTo>
                    <a:pt x="7385" y="9822"/>
                  </a:lnTo>
                  <a:cubicBezTo>
                    <a:pt x="7385" y="9460"/>
                    <a:pt x="7093" y="9165"/>
                    <a:pt x="6728" y="9165"/>
                  </a:cubicBezTo>
                  <a:cubicBezTo>
                    <a:pt x="6366" y="9165"/>
                    <a:pt x="6074" y="9460"/>
                    <a:pt x="6074" y="9822"/>
                  </a:cubicBezTo>
                  <a:lnTo>
                    <a:pt x="6074" y="12618"/>
                  </a:lnTo>
                  <a:cubicBezTo>
                    <a:pt x="6074" y="13341"/>
                    <a:pt x="5478" y="13862"/>
                    <a:pt x="4826" y="13862"/>
                  </a:cubicBezTo>
                  <a:cubicBezTo>
                    <a:pt x="4626" y="13862"/>
                    <a:pt x="4420" y="13813"/>
                    <a:pt x="4224" y="13704"/>
                  </a:cubicBezTo>
                  <a:lnTo>
                    <a:pt x="4224" y="13704"/>
                  </a:lnTo>
                  <a:cubicBezTo>
                    <a:pt x="4278" y="13711"/>
                    <a:pt x="4331" y="13715"/>
                    <a:pt x="4384" y="13715"/>
                  </a:cubicBezTo>
                  <a:cubicBezTo>
                    <a:pt x="5044" y="13715"/>
                    <a:pt x="5599" y="13179"/>
                    <a:pt x="5595" y="12498"/>
                  </a:cubicBezTo>
                  <a:lnTo>
                    <a:pt x="5595" y="7540"/>
                  </a:lnTo>
                  <a:cubicBezTo>
                    <a:pt x="5901" y="7435"/>
                    <a:pt x="6088" y="7129"/>
                    <a:pt x="6035" y="6809"/>
                  </a:cubicBezTo>
                  <a:cubicBezTo>
                    <a:pt x="5982" y="6492"/>
                    <a:pt x="5708" y="6260"/>
                    <a:pt x="5388" y="6260"/>
                  </a:cubicBezTo>
                  <a:lnTo>
                    <a:pt x="5163" y="6260"/>
                  </a:lnTo>
                  <a:cubicBezTo>
                    <a:pt x="5061" y="6260"/>
                    <a:pt x="4959" y="6285"/>
                    <a:pt x="4868" y="6330"/>
                  </a:cubicBezTo>
                  <a:lnTo>
                    <a:pt x="4523" y="2860"/>
                  </a:lnTo>
                  <a:cubicBezTo>
                    <a:pt x="4389" y="1552"/>
                    <a:pt x="5416" y="416"/>
                    <a:pt x="6728" y="416"/>
                  </a:cubicBezTo>
                  <a:close/>
                  <a:moveTo>
                    <a:pt x="6728" y="1"/>
                  </a:moveTo>
                  <a:cubicBezTo>
                    <a:pt x="5166" y="1"/>
                    <a:pt x="3946" y="1348"/>
                    <a:pt x="4101" y="2902"/>
                  </a:cubicBezTo>
                  <a:lnTo>
                    <a:pt x="4505" y="6932"/>
                  </a:lnTo>
                  <a:cubicBezTo>
                    <a:pt x="4509" y="7125"/>
                    <a:pt x="4600" y="7308"/>
                    <a:pt x="4748" y="7427"/>
                  </a:cubicBezTo>
                  <a:lnTo>
                    <a:pt x="2132" y="7547"/>
                  </a:lnTo>
                  <a:cubicBezTo>
                    <a:pt x="2117" y="7548"/>
                    <a:pt x="2102" y="7548"/>
                    <a:pt x="2088" y="7548"/>
                  </a:cubicBezTo>
                  <a:cubicBezTo>
                    <a:pt x="1555" y="7548"/>
                    <a:pt x="1119" y="7117"/>
                    <a:pt x="1123" y="6580"/>
                  </a:cubicBezTo>
                  <a:cubicBezTo>
                    <a:pt x="1123" y="6016"/>
                    <a:pt x="1580" y="5560"/>
                    <a:pt x="2143" y="5560"/>
                  </a:cubicBezTo>
                  <a:cubicBezTo>
                    <a:pt x="2145" y="5560"/>
                    <a:pt x="2147" y="5560"/>
                    <a:pt x="2149" y="5560"/>
                  </a:cubicBezTo>
                  <a:lnTo>
                    <a:pt x="2258" y="5560"/>
                  </a:lnTo>
                  <a:cubicBezTo>
                    <a:pt x="2744" y="5560"/>
                    <a:pt x="3137" y="5166"/>
                    <a:pt x="3137" y="4681"/>
                  </a:cubicBezTo>
                  <a:cubicBezTo>
                    <a:pt x="3137" y="4542"/>
                    <a:pt x="3033" y="4473"/>
                    <a:pt x="2928" y="4473"/>
                  </a:cubicBezTo>
                  <a:cubicBezTo>
                    <a:pt x="2824" y="4473"/>
                    <a:pt x="2719" y="4542"/>
                    <a:pt x="2719" y="4681"/>
                  </a:cubicBezTo>
                  <a:cubicBezTo>
                    <a:pt x="2719" y="4938"/>
                    <a:pt x="2512" y="5142"/>
                    <a:pt x="2258" y="5142"/>
                  </a:cubicBezTo>
                  <a:lnTo>
                    <a:pt x="1924" y="5142"/>
                  </a:lnTo>
                  <a:cubicBezTo>
                    <a:pt x="894" y="5159"/>
                    <a:pt x="64" y="6000"/>
                    <a:pt x="64" y="7030"/>
                  </a:cubicBezTo>
                  <a:cubicBezTo>
                    <a:pt x="64" y="8060"/>
                    <a:pt x="894" y="8901"/>
                    <a:pt x="1924" y="8915"/>
                  </a:cubicBezTo>
                  <a:lnTo>
                    <a:pt x="3377" y="8915"/>
                  </a:lnTo>
                  <a:cubicBezTo>
                    <a:pt x="3493" y="8915"/>
                    <a:pt x="3584" y="8820"/>
                    <a:pt x="3584" y="8707"/>
                  </a:cubicBezTo>
                  <a:cubicBezTo>
                    <a:pt x="3584" y="8591"/>
                    <a:pt x="3493" y="8496"/>
                    <a:pt x="3377" y="8496"/>
                  </a:cubicBezTo>
                  <a:lnTo>
                    <a:pt x="1924" y="8496"/>
                  </a:lnTo>
                  <a:cubicBezTo>
                    <a:pt x="679" y="8496"/>
                    <a:pt x="1" y="7048"/>
                    <a:pt x="792" y="6095"/>
                  </a:cubicBezTo>
                  <a:lnTo>
                    <a:pt x="792" y="6095"/>
                  </a:lnTo>
                  <a:cubicBezTo>
                    <a:pt x="736" y="6249"/>
                    <a:pt x="708" y="6415"/>
                    <a:pt x="708" y="6580"/>
                  </a:cubicBezTo>
                  <a:cubicBezTo>
                    <a:pt x="708" y="7350"/>
                    <a:pt x="1330" y="7967"/>
                    <a:pt x="2093" y="7967"/>
                  </a:cubicBezTo>
                  <a:cubicBezTo>
                    <a:pt x="2114" y="7967"/>
                    <a:pt x="2135" y="7966"/>
                    <a:pt x="2156" y="7965"/>
                  </a:cubicBezTo>
                  <a:lnTo>
                    <a:pt x="5124" y="7828"/>
                  </a:lnTo>
                  <a:lnTo>
                    <a:pt x="5124" y="7828"/>
                  </a:lnTo>
                  <a:cubicBezTo>
                    <a:pt x="5068" y="8067"/>
                    <a:pt x="4970" y="8293"/>
                    <a:pt x="4832" y="8496"/>
                  </a:cubicBezTo>
                  <a:lnTo>
                    <a:pt x="4270" y="8496"/>
                  </a:lnTo>
                  <a:cubicBezTo>
                    <a:pt x="3992" y="8496"/>
                    <a:pt x="3992" y="8915"/>
                    <a:pt x="4270" y="8915"/>
                  </a:cubicBezTo>
                  <a:lnTo>
                    <a:pt x="4456" y="8915"/>
                  </a:lnTo>
                  <a:cubicBezTo>
                    <a:pt x="4090" y="9221"/>
                    <a:pt x="3630" y="9390"/>
                    <a:pt x="3152" y="9390"/>
                  </a:cubicBezTo>
                  <a:cubicBezTo>
                    <a:pt x="2174" y="9393"/>
                    <a:pt x="1379" y="10184"/>
                    <a:pt x="1379" y="11165"/>
                  </a:cubicBezTo>
                  <a:lnTo>
                    <a:pt x="1379" y="11612"/>
                  </a:lnTo>
                  <a:cubicBezTo>
                    <a:pt x="1379" y="11865"/>
                    <a:pt x="1172" y="12073"/>
                    <a:pt x="919" y="12073"/>
                  </a:cubicBezTo>
                  <a:cubicBezTo>
                    <a:pt x="637" y="12073"/>
                    <a:pt x="637" y="12491"/>
                    <a:pt x="919" y="12491"/>
                  </a:cubicBezTo>
                  <a:cubicBezTo>
                    <a:pt x="1404" y="12491"/>
                    <a:pt x="1798" y="12097"/>
                    <a:pt x="1798" y="11612"/>
                  </a:cubicBezTo>
                  <a:cubicBezTo>
                    <a:pt x="1798" y="11113"/>
                    <a:pt x="2202" y="10705"/>
                    <a:pt x="2705" y="10705"/>
                  </a:cubicBezTo>
                  <a:lnTo>
                    <a:pt x="3377" y="10705"/>
                  </a:lnTo>
                  <a:cubicBezTo>
                    <a:pt x="4020" y="10705"/>
                    <a:pt x="4653" y="10504"/>
                    <a:pt x="5177" y="10132"/>
                  </a:cubicBezTo>
                  <a:lnTo>
                    <a:pt x="5177" y="12498"/>
                  </a:lnTo>
                  <a:cubicBezTo>
                    <a:pt x="5177" y="12938"/>
                    <a:pt x="4822" y="13296"/>
                    <a:pt x="4382" y="13296"/>
                  </a:cubicBezTo>
                  <a:cubicBezTo>
                    <a:pt x="3939" y="13296"/>
                    <a:pt x="3584" y="12938"/>
                    <a:pt x="3584" y="12498"/>
                  </a:cubicBezTo>
                  <a:lnTo>
                    <a:pt x="3584" y="12280"/>
                  </a:lnTo>
                  <a:cubicBezTo>
                    <a:pt x="3584" y="11672"/>
                    <a:pt x="3088" y="11180"/>
                    <a:pt x="2480" y="11176"/>
                  </a:cubicBezTo>
                  <a:cubicBezTo>
                    <a:pt x="2202" y="11176"/>
                    <a:pt x="2202" y="11594"/>
                    <a:pt x="2480" y="11594"/>
                  </a:cubicBezTo>
                  <a:cubicBezTo>
                    <a:pt x="2860" y="11594"/>
                    <a:pt x="3166" y="11904"/>
                    <a:pt x="3166" y="12280"/>
                  </a:cubicBezTo>
                  <a:lnTo>
                    <a:pt x="3166" y="12618"/>
                  </a:lnTo>
                  <a:cubicBezTo>
                    <a:pt x="3166" y="13536"/>
                    <a:pt x="3911" y="14278"/>
                    <a:pt x="4829" y="14278"/>
                  </a:cubicBezTo>
                  <a:cubicBezTo>
                    <a:pt x="5747" y="14278"/>
                    <a:pt x="6492" y="13536"/>
                    <a:pt x="6492" y="12618"/>
                  </a:cubicBezTo>
                  <a:lnTo>
                    <a:pt x="6492" y="9822"/>
                  </a:lnTo>
                  <a:cubicBezTo>
                    <a:pt x="6492" y="9664"/>
                    <a:pt x="6611" y="9585"/>
                    <a:pt x="6729" y="9585"/>
                  </a:cubicBezTo>
                  <a:cubicBezTo>
                    <a:pt x="6848" y="9585"/>
                    <a:pt x="6967" y="9664"/>
                    <a:pt x="6967" y="9822"/>
                  </a:cubicBezTo>
                  <a:lnTo>
                    <a:pt x="6967" y="12618"/>
                  </a:lnTo>
                  <a:cubicBezTo>
                    <a:pt x="6967" y="13536"/>
                    <a:pt x="7712" y="14278"/>
                    <a:pt x="8630" y="14278"/>
                  </a:cubicBezTo>
                  <a:cubicBezTo>
                    <a:pt x="9548" y="14278"/>
                    <a:pt x="10290" y="13536"/>
                    <a:pt x="10293" y="12618"/>
                  </a:cubicBezTo>
                  <a:lnTo>
                    <a:pt x="10293" y="12280"/>
                  </a:lnTo>
                  <a:cubicBezTo>
                    <a:pt x="10293" y="11904"/>
                    <a:pt x="10599" y="11594"/>
                    <a:pt x="10976" y="11594"/>
                  </a:cubicBezTo>
                  <a:cubicBezTo>
                    <a:pt x="11092" y="11594"/>
                    <a:pt x="11187" y="11503"/>
                    <a:pt x="11187" y="11387"/>
                  </a:cubicBezTo>
                  <a:cubicBezTo>
                    <a:pt x="11187" y="11271"/>
                    <a:pt x="11092" y="11176"/>
                    <a:pt x="10976" y="11176"/>
                  </a:cubicBezTo>
                  <a:cubicBezTo>
                    <a:pt x="10367" y="11180"/>
                    <a:pt x="9875" y="11672"/>
                    <a:pt x="9875" y="12280"/>
                  </a:cubicBezTo>
                  <a:lnTo>
                    <a:pt x="9875" y="12498"/>
                  </a:lnTo>
                  <a:cubicBezTo>
                    <a:pt x="9875" y="12938"/>
                    <a:pt x="9516" y="13296"/>
                    <a:pt x="9077" y="13296"/>
                  </a:cubicBezTo>
                  <a:cubicBezTo>
                    <a:pt x="8637" y="13296"/>
                    <a:pt x="8278" y="12938"/>
                    <a:pt x="8278" y="12498"/>
                  </a:cubicBezTo>
                  <a:lnTo>
                    <a:pt x="8278" y="10128"/>
                  </a:lnTo>
                  <a:cubicBezTo>
                    <a:pt x="8806" y="10501"/>
                    <a:pt x="9435" y="10701"/>
                    <a:pt x="10082" y="10701"/>
                  </a:cubicBezTo>
                  <a:lnTo>
                    <a:pt x="10754" y="10701"/>
                  </a:lnTo>
                  <a:cubicBezTo>
                    <a:pt x="11253" y="10701"/>
                    <a:pt x="11661" y="11109"/>
                    <a:pt x="11661" y="11609"/>
                  </a:cubicBezTo>
                  <a:cubicBezTo>
                    <a:pt x="11661" y="12094"/>
                    <a:pt x="12055" y="12488"/>
                    <a:pt x="12540" y="12488"/>
                  </a:cubicBezTo>
                  <a:cubicBezTo>
                    <a:pt x="12656" y="12488"/>
                    <a:pt x="12748" y="12396"/>
                    <a:pt x="12748" y="12280"/>
                  </a:cubicBezTo>
                  <a:cubicBezTo>
                    <a:pt x="12748" y="12164"/>
                    <a:pt x="12656" y="12069"/>
                    <a:pt x="12540" y="12069"/>
                  </a:cubicBezTo>
                  <a:cubicBezTo>
                    <a:pt x="12287" y="12069"/>
                    <a:pt x="12080" y="11865"/>
                    <a:pt x="12080" y="11609"/>
                  </a:cubicBezTo>
                  <a:lnTo>
                    <a:pt x="12080" y="11162"/>
                  </a:lnTo>
                  <a:cubicBezTo>
                    <a:pt x="12076" y="10184"/>
                    <a:pt x="11285" y="9390"/>
                    <a:pt x="10304" y="9386"/>
                  </a:cubicBezTo>
                  <a:cubicBezTo>
                    <a:pt x="10299" y="9386"/>
                    <a:pt x="10294" y="9386"/>
                    <a:pt x="10289" y="9386"/>
                  </a:cubicBezTo>
                  <a:cubicBezTo>
                    <a:pt x="9820" y="9386"/>
                    <a:pt x="9365" y="9218"/>
                    <a:pt x="9006" y="8915"/>
                  </a:cubicBezTo>
                  <a:lnTo>
                    <a:pt x="11538" y="8915"/>
                  </a:lnTo>
                  <a:cubicBezTo>
                    <a:pt x="12576" y="8911"/>
                    <a:pt x="13420" y="8067"/>
                    <a:pt x="13423" y="7030"/>
                  </a:cubicBezTo>
                  <a:cubicBezTo>
                    <a:pt x="13420" y="5989"/>
                    <a:pt x="12576" y="5145"/>
                    <a:pt x="11535" y="5142"/>
                  </a:cubicBezTo>
                  <a:lnTo>
                    <a:pt x="11201" y="5142"/>
                  </a:lnTo>
                  <a:cubicBezTo>
                    <a:pt x="10944" y="5142"/>
                    <a:pt x="10740" y="4934"/>
                    <a:pt x="10740" y="4681"/>
                  </a:cubicBezTo>
                  <a:cubicBezTo>
                    <a:pt x="10740" y="4542"/>
                    <a:pt x="10635" y="4473"/>
                    <a:pt x="10531" y="4473"/>
                  </a:cubicBezTo>
                  <a:cubicBezTo>
                    <a:pt x="10426" y="4473"/>
                    <a:pt x="10322" y="4542"/>
                    <a:pt x="10322" y="4681"/>
                  </a:cubicBezTo>
                  <a:cubicBezTo>
                    <a:pt x="10322" y="5166"/>
                    <a:pt x="10715" y="5560"/>
                    <a:pt x="11201" y="5560"/>
                  </a:cubicBezTo>
                  <a:lnTo>
                    <a:pt x="11310" y="5560"/>
                  </a:lnTo>
                  <a:cubicBezTo>
                    <a:pt x="11876" y="5560"/>
                    <a:pt x="12329" y="6017"/>
                    <a:pt x="12333" y="6580"/>
                  </a:cubicBezTo>
                  <a:cubicBezTo>
                    <a:pt x="12333" y="7117"/>
                    <a:pt x="11897" y="7548"/>
                    <a:pt x="11364" y="7548"/>
                  </a:cubicBezTo>
                  <a:cubicBezTo>
                    <a:pt x="11350" y="7548"/>
                    <a:pt x="11335" y="7548"/>
                    <a:pt x="11320" y="7547"/>
                  </a:cubicBezTo>
                  <a:lnTo>
                    <a:pt x="8704" y="7427"/>
                  </a:lnTo>
                  <a:cubicBezTo>
                    <a:pt x="8855" y="7308"/>
                    <a:pt x="8943" y="7125"/>
                    <a:pt x="8947" y="6932"/>
                  </a:cubicBezTo>
                  <a:lnTo>
                    <a:pt x="9351" y="2902"/>
                  </a:lnTo>
                  <a:cubicBezTo>
                    <a:pt x="9506" y="1348"/>
                    <a:pt x="8286" y="1"/>
                    <a:pt x="6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08" name="Google Shape;25508;p77"/>
          <p:cNvGrpSpPr/>
          <p:nvPr/>
        </p:nvGrpSpPr>
        <p:grpSpPr>
          <a:xfrm>
            <a:off x="3587376" y="2937884"/>
            <a:ext cx="357853" cy="274235"/>
            <a:chOff x="3587376" y="2937884"/>
            <a:chExt cx="357853" cy="274235"/>
          </a:xfrm>
        </p:grpSpPr>
        <p:sp>
          <p:nvSpPr>
            <p:cNvPr id="25509" name="Google Shape;25509;p77"/>
            <p:cNvSpPr/>
            <p:nvPr/>
          </p:nvSpPr>
          <p:spPr>
            <a:xfrm>
              <a:off x="3592540" y="2943127"/>
              <a:ext cx="173763" cy="263776"/>
            </a:xfrm>
            <a:custGeom>
              <a:rect b="b" l="l" r="r" t="t"/>
              <a:pathLst>
                <a:path extrusionOk="0" h="10063" w="6629">
                  <a:moveTo>
                    <a:pt x="855" y="1"/>
                  </a:moveTo>
                  <a:cubicBezTo>
                    <a:pt x="0" y="1"/>
                    <a:pt x="7" y="426"/>
                    <a:pt x="7" y="641"/>
                  </a:cubicBezTo>
                  <a:cubicBezTo>
                    <a:pt x="7" y="1281"/>
                    <a:pt x="1333" y="2413"/>
                    <a:pt x="855" y="3851"/>
                  </a:cubicBezTo>
                  <a:cubicBezTo>
                    <a:pt x="686" y="4361"/>
                    <a:pt x="1470" y="4636"/>
                    <a:pt x="2472" y="4780"/>
                  </a:cubicBezTo>
                  <a:lnTo>
                    <a:pt x="2465" y="4780"/>
                  </a:lnTo>
                  <a:cubicBezTo>
                    <a:pt x="1059" y="5775"/>
                    <a:pt x="827" y="7290"/>
                    <a:pt x="1720" y="8553"/>
                  </a:cubicBezTo>
                  <a:cubicBezTo>
                    <a:pt x="2590" y="9789"/>
                    <a:pt x="3583" y="10062"/>
                    <a:pt x="4381" y="10062"/>
                  </a:cubicBezTo>
                  <a:cubicBezTo>
                    <a:pt x="4496" y="10062"/>
                    <a:pt x="4607" y="10057"/>
                    <a:pt x="4712" y="10047"/>
                  </a:cubicBezTo>
                  <a:cubicBezTo>
                    <a:pt x="5514" y="9981"/>
                    <a:pt x="6545" y="7301"/>
                    <a:pt x="6629" y="7072"/>
                  </a:cubicBezTo>
                  <a:lnTo>
                    <a:pt x="6629" y="4488"/>
                  </a:lnTo>
                  <a:lnTo>
                    <a:pt x="6207" y="4488"/>
                  </a:lnTo>
                  <a:cubicBezTo>
                    <a:pt x="6207" y="4168"/>
                    <a:pt x="4143" y="1"/>
                    <a:pt x="85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0" name="Google Shape;25510;p77"/>
            <p:cNvSpPr/>
            <p:nvPr/>
          </p:nvSpPr>
          <p:spPr>
            <a:xfrm>
              <a:off x="3610521" y="3027190"/>
              <a:ext cx="156148" cy="41337"/>
            </a:xfrm>
            <a:custGeom>
              <a:rect b="b" l="l" r="r" t="t"/>
              <a:pathLst>
                <a:path extrusionOk="0" h="1577" w="5957">
                  <a:moveTo>
                    <a:pt x="271" y="1"/>
                  </a:moveTo>
                  <a:cubicBezTo>
                    <a:pt x="271" y="219"/>
                    <a:pt x="239" y="433"/>
                    <a:pt x="169" y="641"/>
                  </a:cubicBezTo>
                  <a:cubicBezTo>
                    <a:pt x="0" y="1154"/>
                    <a:pt x="784" y="1425"/>
                    <a:pt x="1786" y="1569"/>
                  </a:cubicBezTo>
                  <a:lnTo>
                    <a:pt x="1779" y="1569"/>
                  </a:lnTo>
                  <a:cubicBezTo>
                    <a:pt x="1773" y="1574"/>
                    <a:pt x="1852" y="1576"/>
                    <a:pt x="1993" y="1576"/>
                  </a:cubicBezTo>
                  <a:cubicBezTo>
                    <a:pt x="2839" y="1576"/>
                    <a:pt x="5913" y="1498"/>
                    <a:pt x="5943" y="1495"/>
                  </a:cubicBezTo>
                  <a:cubicBezTo>
                    <a:pt x="5957" y="1495"/>
                    <a:pt x="5936" y="1291"/>
                    <a:pt x="5950" y="1288"/>
                  </a:cubicBezTo>
                  <a:cubicBezTo>
                    <a:pt x="4498" y="1080"/>
                    <a:pt x="1523" y="447"/>
                    <a:pt x="2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1" name="Google Shape;25511;p77"/>
            <p:cNvSpPr/>
            <p:nvPr/>
          </p:nvSpPr>
          <p:spPr>
            <a:xfrm>
              <a:off x="3592540" y="2943127"/>
              <a:ext cx="162701" cy="117747"/>
            </a:xfrm>
            <a:custGeom>
              <a:rect b="b" l="l" r="r" t="t"/>
              <a:pathLst>
                <a:path extrusionOk="0" h="4492" w="6207">
                  <a:moveTo>
                    <a:pt x="855" y="1"/>
                  </a:moveTo>
                  <a:cubicBezTo>
                    <a:pt x="0" y="1"/>
                    <a:pt x="7" y="426"/>
                    <a:pt x="7" y="641"/>
                  </a:cubicBezTo>
                  <a:cubicBezTo>
                    <a:pt x="7" y="796"/>
                    <a:pt x="85" y="978"/>
                    <a:pt x="194" y="1186"/>
                  </a:cubicBezTo>
                  <a:cubicBezTo>
                    <a:pt x="2304" y="2424"/>
                    <a:pt x="5131" y="4027"/>
                    <a:pt x="6207" y="4491"/>
                  </a:cubicBezTo>
                  <a:cubicBezTo>
                    <a:pt x="6207" y="4168"/>
                    <a:pt x="4143" y="1"/>
                    <a:pt x="855"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2" name="Google Shape;25512;p77"/>
            <p:cNvSpPr/>
            <p:nvPr/>
          </p:nvSpPr>
          <p:spPr>
            <a:xfrm>
              <a:off x="3592540" y="2943127"/>
              <a:ext cx="96069" cy="54339"/>
            </a:xfrm>
            <a:custGeom>
              <a:rect b="b" l="l" r="r" t="t"/>
              <a:pathLst>
                <a:path extrusionOk="0" h="2073" w="3665">
                  <a:moveTo>
                    <a:pt x="855" y="1"/>
                  </a:moveTo>
                  <a:cubicBezTo>
                    <a:pt x="0" y="1"/>
                    <a:pt x="7" y="426"/>
                    <a:pt x="7" y="641"/>
                  </a:cubicBezTo>
                  <a:cubicBezTo>
                    <a:pt x="7" y="985"/>
                    <a:pt x="391" y="1474"/>
                    <a:pt x="669" y="2072"/>
                  </a:cubicBezTo>
                  <a:cubicBezTo>
                    <a:pt x="1039" y="1493"/>
                    <a:pt x="1674" y="913"/>
                    <a:pt x="2703" y="913"/>
                  </a:cubicBezTo>
                  <a:cubicBezTo>
                    <a:pt x="2991" y="913"/>
                    <a:pt x="3311" y="959"/>
                    <a:pt x="3665" y="1063"/>
                  </a:cubicBezTo>
                  <a:cubicBezTo>
                    <a:pt x="2880" y="451"/>
                    <a:pt x="1934" y="1"/>
                    <a:pt x="85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3" name="Google Shape;25513;p77"/>
            <p:cNvSpPr/>
            <p:nvPr/>
          </p:nvSpPr>
          <p:spPr>
            <a:xfrm>
              <a:off x="3625436" y="3137257"/>
              <a:ext cx="61442" cy="46580"/>
            </a:xfrm>
            <a:custGeom>
              <a:rect b="b" l="l" r="r" t="t"/>
              <a:pathLst>
                <a:path extrusionOk="0" h="1777" w="2344">
                  <a:moveTo>
                    <a:pt x="2099" y="0"/>
                  </a:moveTo>
                  <a:cubicBezTo>
                    <a:pt x="2095" y="0"/>
                    <a:pt x="2090" y="0"/>
                    <a:pt x="2086" y="0"/>
                  </a:cubicBezTo>
                  <a:lnTo>
                    <a:pt x="1" y="138"/>
                  </a:lnTo>
                  <a:cubicBezTo>
                    <a:pt x="89" y="500"/>
                    <a:pt x="243" y="841"/>
                    <a:pt x="461" y="1147"/>
                  </a:cubicBezTo>
                  <a:cubicBezTo>
                    <a:pt x="620" y="1372"/>
                    <a:pt x="799" y="1583"/>
                    <a:pt x="999" y="1776"/>
                  </a:cubicBezTo>
                  <a:lnTo>
                    <a:pt x="2241" y="306"/>
                  </a:lnTo>
                  <a:cubicBezTo>
                    <a:pt x="2343" y="183"/>
                    <a:pt x="2256" y="0"/>
                    <a:pt x="2099"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4" name="Google Shape;25514;p77"/>
            <p:cNvSpPr/>
            <p:nvPr/>
          </p:nvSpPr>
          <p:spPr>
            <a:xfrm>
              <a:off x="3766381" y="2943127"/>
              <a:ext cx="173763" cy="263776"/>
            </a:xfrm>
            <a:custGeom>
              <a:rect b="b" l="l" r="r" t="t"/>
              <a:pathLst>
                <a:path extrusionOk="0" h="10063" w="6629">
                  <a:moveTo>
                    <a:pt x="5774" y="1"/>
                  </a:moveTo>
                  <a:cubicBezTo>
                    <a:pt x="2490" y="1"/>
                    <a:pt x="426" y="4168"/>
                    <a:pt x="426" y="4488"/>
                  </a:cubicBezTo>
                  <a:lnTo>
                    <a:pt x="0" y="4488"/>
                  </a:lnTo>
                  <a:lnTo>
                    <a:pt x="0" y="7072"/>
                  </a:lnTo>
                  <a:cubicBezTo>
                    <a:pt x="88" y="7301"/>
                    <a:pt x="1119" y="9981"/>
                    <a:pt x="1920" y="10047"/>
                  </a:cubicBezTo>
                  <a:cubicBezTo>
                    <a:pt x="2026" y="10057"/>
                    <a:pt x="2136" y="10062"/>
                    <a:pt x="2251" y="10062"/>
                  </a:cubicBezTo>
                  <a:cubicBezTo>
                    <a:pt x="3046" y="10062"/>
                    <a:pt x="4040" y="9789"/>
                    <a:pt x="4913" y="8553"/>
                  </a:cubicBezTo>
                  <a:cubicBezTo>
                    <a:pt x="5806" y="7290"/>
                    <a:pt x="5570" y="5775"/>
                    <a:pt x="4164" y="4780"/>
                  </a:cubicBezTo>
                  <a:lnTo>
                    <a:pt x="4157" y="4780"/>
                  </a:lnTo>
                  <a:cubicBezTo>
                    <a:pt x="5159" y="4636"/>
                    <a:pt x="5947" y="4361"/>
                    <a:pt x="5774" y="3851"/>
                  </a:cubicBezTo>
                  <a:cubicBezTo>
                    <a:pt x="5296" y="2413"/>
                    <a:pt x="6625" y="1281"/>
                    <a:pt x="6625" y="641"/>
                  </a:cubicBezTo>
                  <a:cubicBezTo>
                    <a:pt x="6625" y="426"/>
                    <a:pt x="6629" y="1"/>
                    <a:pt x="5774"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5" name="Google Shape;25515;p77"/>
            <p:cNvSpPr/>
            <p:nvPr/>
          </p:nvSpPr>
          <p:spPr>
            <a:xfrm>
              <a:off x="3766014" y="3027190"/>
              <a:ext cx="156253" cy="41337"/>
            </a:xfrm>
            <a:custGeom>
              <a:rect b="b" l="l" r="r" t="t"/>
              <a:pathLst>
                <a:path extrusionOk="0" h="1577" w="5961">
                  <a:moveTo>
                    <a:pt x="5690" y="1"/>
                  </a:moveTo>
                  <a:lnTo>
                    <a:pt x="5690" y="1"/>
                  </a:lnTo>
                  <a:cubicBezTo>
                    <a:pt x="4435" y="447"/>
                    <a:pt x="1460" y="1080"/>
                    <a:pt x="11" y="1288"/>
                  </a:cubicBezTo>
                  <a:cubicBezTo>
                    <a:pt x="25" y="1291"/>
                    <a:pt x="0" y="1495"/>
                    <a:pt x="18" y="1495"/>
                  </a:cubicBezTo>
                  <a:cubicBezTo>
                    <a:pt x="45" y="1498"/>
                    <a:pt x="3121" y="1576"/>
                    <a:pt x="3966" y="1576"/>
                  </a:cubicBezTo>
                  <a:cubicBezTo>
                    <a:pt x="4106" y="1576"/>
                    <a:pt x="4185" y="1574"/>
                    <a:pt x="4178" y="1569"/>
                  </a:cubicBezTo>
                  <a:lnTo>
                    <a:pt x="4171" y="1569"/>
                  </a:lnTo>
                  <a:cubicBezTo>
                    <a:pt x="5173" y="1425"/>
                    <a:pt x="5961" y="1154"/>
                    <a:pt x="5788" y="641"/>
                  </a:cubicBezTo>
                  <a:cubicBezTo>
                    <a:pt x="5722" y="433"/>
                    <a:pt x="5686" y="219"/>
                    <a:pt x="5690"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6" name="Google Shape;25516;p77"/>
            <p:cNvSpPr/>
            <p:nvPr/>
          </p:nvSpPr>
          <p:spPr>
            <a:xfrm>
              <a:off x="3777443" y="2943127"/>
              <a:ext cx="162701" cy="117747"/>
            </a:xfrm>
            <a:custGeom>
              <a:rect b="b" l="l" r="r" t="t"/>
              <a:pathLst>
                <a:path extrusionOk="0" h="4492" w="6207">
                  <a:moveTo>
                    <a:pt x="5352" y="1"/>
                  </a:moveTo>
                  <a:cubicBezTo>
                    <a:pt x="2065" y="1"/>
                    <a:pt x="4" y="4168"/>
                    <a:pt x="0" y="4491"/>
                  </a:cubicBezTo>
                  <a:cubicBezTo>
                    <a:pt x="1076" y="4027"/>
                    <a:pt x="3904" y="2424"/>
                    <a:pt x="6014" y="1186"/>
                  </a:cubicBezTo>
                  <a:cubicBezTo>
                    <a:pt x="6123" y="978"/>
                    <a:pt x="6200" y="796"/>
                    <a:pt x="6200" y="641"/>
                  </a:cubicBezTo>
                  <a:cubicBezTo>
                    <a:pt x="6200" y="426"/>
                    <a:pt x="6207" y="1"/>
                    <a:pt x="5352" y="1"/>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7" name="Google Shape;25517;p77"/>
            <p:cNvSpPr/>
            <p:nvPr/>
          </p:nvSpPr>
          <p:spPr>
            <a:xfrm>
              <a:off x="3844075" y="2943127"/>
              <a:ext cx="96069" cy="54339"/>
            </a:xfrm>
            <a:custGeom>
              <a:rect b="b" l="l" r="r" t="t"/>
              <a:pathLst>
                <a:path extrusionOk="0" h="2073" w="3665">
                  <a:moveTo>
                    <a:pt x="2810" y="1"/>
                  </a:moveTo>
                  <a:cubicBezTo>
                    <a:pt x="1731" y="1"/>
                    <a:pt x="785" y="451"/>
                    <a:pt x="1" y="1063"/>
                  </a:cubicBezTo>
                  <a:cubicBezTo>
                    <a:pt x="354" y="959"/>
                    <a:pt x="674" y="913"/>
                    <a:pt x="963" y="913"/>
                  </a:cubicBezTo>
                  <a:cubicBezTo>
                    <a:pt x="1992" y="913"/>
                    <a:pt x="2626" y="1493"/>
                    <a:pt x="2997" y="2072"/>
                  </a:cubicBezTo>
                  <a:cubicBezTo>
                    <a:pt x="3275" y="1474"/>
                    <a:pt x="3658" y="985"/>
                    <a:pt x="3658" y="641"/>
                  </a:cubicBezTo>
                  <a:cubicBezTo>
                    <a:pt x="3658" y="426"/>
                    <a:pt x="3665" y="1"/>
                    <a:pt x="281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8" name="Google Shape;25518;p77"/>
            <p:cNvSpPr/>
            <p:nvPr/>
          </p:nvSpPr>
          <p:spPr>
            <a:xfrm>
              <a:off x="3845805" y="3137257"/>
              <a:ext cx="61442" cy="46580"/>
            </a:xfrm>
            <a:custGeom>
              <a:rect b="b" l="l" r="r" t="t"/>
              <a:pathLst>
                <a:path extrusionOk="0" h="1777" w="2344">
                  <a:moveTo>
                    <a:pt x="245" y="0"/>
                  </a:moveTo>
                  <a:cubicBezTo>
                    <a:pt x="91" y="0"/>
                    <a:pt x="1" y="183"/>
                    <a:pt x="104" y="306"/>
                  </a:cubicBezTo>
                  <a:lnTo>
                    <a:pt x="1348" y="1776"/>
                  </a:lnTo>
                  <a:cubicBezTo>
                    <a:pt x="1545" y="1583"/>
                    <a:pt x="1725" y="1372"/>
                    <a:pt x="1883" y="1147"/>
                  </a:cubicBezTo>
                  <a:cubicBezTo>
                    <a:pt x="2101" y="841"/>
                    <a:pt x="2256" y="500"/>
                    <a:pt x="2344" y="138"/>
                  </a:cubicBezTo>
                  <a:lnTo>
                    <a:pt x="258" y="0"/>
                  </a:lnTo>
                  <a:cubicBezTo>
                    <a:pt x="254" y="0"/>
                    <a:pt x="250" y="0"/>
                    <a:pt x="245" y="0"/>
                  </a:cubicBezTo>
                  <a:close/>
                </a:path>
              </a:pathLst>
            </a:custGeom>
            <a:solidFill>
              <a:srgbClr val="BCCB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9" name="Google Shape;25519;p77"/>
            <p:cNvSpPr/>
            <p:nvPr/>
          </p:nvSpPr>
          <p:spPr>
            <a:xfrm>
              <a:off x="3749605" y="3055211"/>
              <a:ext cx="33657" cy="72845"/>
            </a:xfrm>
            <a:custGeom>
              <a:rect b="b" l="l" r="r" t="t"/>
              <a:pathLst>
                <a:path extrusionOk="0" h="2779" w="1284">
                  <a:moveTo>
                    <a:pt x="640" y="1"/>
                  </a:moveTo>
                  <a:cubicBezTo>
                    <a:pt x="289" y="1"/>
                    <a:pt x="0" y="623"/>
                    <a:pt x="0" y="1390"/>
                  </a:cubicBezTo>
                  <a:cubicBezTo>
                    <a:pt x="0" y="2156"/>
                    <a:pt x="289" y="2779"/>
                    <a:pt x="640" y="2779"/>
                  </a:cubicBezTo>
                  <a:cubicBezTo>
                    <a:pt x="996" y="2779"/>
                    <a:pt x="1284" y="2156"/>
                    <a:pt x="1284" y="1390"/>
                  </a:cubicBezTo>
                  <a:cubicBezTo>
                    <a:pt x="1284" y="623"/>
                    <a:pt x="996" y="1"/>
                    <a:pt x="640"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0" name="Google Shape;25520;p77"/>
            <p:cNvSpPr/>
            <p:nvPr/>
          </p:nvSpPr>
          <p:spPr>
            <a:xfrm>
              <a:off x="3755031" y="3032721"/>
              <a:ext cx="22438" cy="22517"/>
            </a:xfrm>
            <a:custGeom>
              <a:rect b="b" l="l" r="r" t="t"/>
              <a:pathLst>
                <a:path extrusionOk="0" h="859" w="856">
                  <a:moveTo>
                    <a:pt x="430" y="1"/>
                  </a:moveTo>
                  <a:cubicBezTo>
                    <a:pt x="194" y="1"/>
                    <a:pt x="1" y="194"/>
                    <a:pt x="1" y="430"/>
                  </a:cubicBezTo>
                  <a:cubicBezTo>
                    <a:pt x="1" y="665"/>
                    <a:pt x="194" y="859"/>
                    <a:pt x="430" y="859"/>
                  </a:cubicBezTo>
                  <a:cubicBezTo>
                    <a:pt x="666" y="859"/>
                    <a:pt x="855" y="665"/>
                    <a:pt x="855" y="430"/>
                  </a:cubicBezTo>
                  <a:cubicBezTo>
                    <a:pt x="855" y="194"/>
                    <a:pt x="666" y="1"/>
                    <a:pt x="43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1" name="Google Shape;25521;p77"/>
            <p:cNvSpPr/>
            <p:nvPr/>
          </p:nvSpPr>
          <p:spPr>
            <a:xfrm>
              <a:off x="3587376" y="2937884"/>
              <a:ext cx="357853" cy="274235"/>
            </a:xfrm>
            <a:custGeom>
              <a:rect b="b" l="l" r="r" t="t"/>
              <a:pathLst>
                <a:path extrusionOk="0" h="10462" w="13652">
                  <a:moveTo>
                    <a:pt x="6826" y="3819"/>
                  </a:moveTo>
                  <a:cubicBezTo>
                    <a:pt x="6952" y="3819"/>
                    <a:pt x="7051" y="3921"/>
                    <a:pt x="7051" y="4048"/>
                  </a:cubicBezTo>
                  <a:cubicBezTo>
                    <a:pt x="7051" y="4186"/>
                    <a:pt x="6940" y="4276"/>
                    <a:pt x="6823" y="4276"/>
                  </a:cubicBezTo>
                  <a:cubicBezTo>
                    <a:pt x="6768" y="4276"/>
                    <a:pt x="6711" y="4255"/>
                    <a:pt x="6664" y="4210"/>
                  </a:cubicBezTo>
                  <a:cubicBezTo>
                    <a:pt x="6520" y="4065"/>
                    <a:pt x="6622" y="3819"/>
                    <a:pt x="6826" y="3819"/>
                  </a:cubicBezTo>
                  <a:close/>
                  <a:moveTo>
                    <a:pt x="1052" y="398"/>
                  </a:moveTo>
                  <a:cubicBezTo>
                    <a:pt x="1797" y="398"/>
                    <a:pt x="2469" y="626"/>
                    <a:pt x="3056" y="960"/>
                  </a:cubicBezTo>
                  <a:cubicBezTo>
                    <a:pt x="2958" y="960"/>
                    <a:pt x="2863" y="960"/>
                    <a:pt x="2771" y="964"/>
                  </a:cubicBezTo>
                  <a:cubicBezTo>
                    <a:pt x="2659" y="967"/>
                    <a:pt x="2571" y="1059"/>
                    <a:pt x="2575" y="1171"/>
                  </a:cubicBezTo>
                  <a:cubicBezTo>
                    <a:pt x="2575" y="1280"/>
                    <a:pt x="2662" y="1365"/>
                    <a:pt x="2769" y="1365"/>
                  </a:cubicBezTo>
                  <a:cubicBezTo>
                    <a:pt x="2774" y="1365"/>
                    <a:pt x="2778" y="1365"/>
                    <a:pt x="2782" y="1365"/>
                  </a:cubicBezTo>
                  <a:cubicBezTo>
                    <a:pt x="2861" y="1361"/>
                    <a:pt x="2940" y="1360"/>
                    <a:pt x="3019" y="1360"/>
                  </a:cubicBezTo>
                  <a:cubicBezTo>
                    <a:pt x="3256" y="1360"/>
                    <a:pt x="3492" y="1375"/>
                    <a:pt x="3724" y="1407"/>
                  </a:cubicBezTo>
                  <a:cubicBezTo>
                    <a:pt x="4104" y="1706"/>
                    <a:pt x="4452" y="2040"/>
                    <a:pt x="4765" y="2402"/>
                  </a:cubicBezTo>
                  <a:cubicBezTo>
                    <a:pt x="5676" y="3447"/>
                    <a:pt x="6172" y="4519"/>
                    <a:pt x="6203" y="4695"/>
                  </a:cubicBezTo>
                  <a:cubicBezTo>
                    <a:pt x="6211" y="4730"/>
                    <a:pt x="6207" y="4762"/>
                    <a:pt x="6200" y="4797"/>
                  </a:cubicBezTo>
                  <a:cubicBezTo>
                    <a:pt x="6179" y="4836"/>
                    <a:pt x="6161" y="4874"/>
                    <a:pt x="6147" y="4916"/>
                  </a:cubicBezTo>
                  <a:cubicBezTo>
                    <a:pt x="6044" y="4920"/>
                    <a:pt x="5733" y="4929"/>
                    <a:pt x="5312" y="4929"/>
                  </a:cubicBezTo>
                  <a:cubicBezTo>
                    <a:pt x="4912" y="4929"/>
                    <a:pt x="4414" y="4921"/>
                    <a:pt x="3904" y="4892"/>
                  </a:cubicBezTo>
                  <a:cubicBezTo>
                    <a:pt x="3218" y="4853"/>
                    <a:pt x="1590" y="4720"/>
                    <a:pt x="1270" y="4294"/>
                  </a:cubicBezTo>
                  <a:cubicBezTo>
                    <a:pt x="1228" y="4241"/>
                    <a:pt x="1217" y="4171"/>
                    <a:pt x="1242" y="4111"/>
                  </a:cubicBezTo>
                  <a:cubicBezTo>
                    <a:pt x="1470" y="3432"/>
                    <a:pt x="1326" y="2817"/>
                    <a:pt x="1098" y="2293"/>
                  </a:cubicBezTo>
                  <a:cubicBezTo>
                    <a:pt x="1115" y="2230"/>
                    <a:pt x="1277" y="1748"/>
                    <a:pt x="2008" y="1502"/>
                  </a:cubicBezTo>
                  <a:cubicBezTo>
                    <a:pt x="2107" y="1474"/>
                    <a:pt x="2167" y="1375"/>
                    <a:pt x="2153" y="1273"/>
                  </a:cubicBezTo>
                  <a:cubicBezTo>
                    <a:pt x="2133" y="1176"/>
                    <a:pt x="2047" y="1112"/>
                    <a:pt x="1956" y="1112"/>
                  </a:cubicBezTo>
                  <a:cubicBezTo>
                    <a:pt x="1935" y="1112"/>
                    <a:pt x="1913" y="1115"/>
                    <a:pt x="1892" y="1122"/>
                  </a:cubicBezTo>
                  <a:cubicBezTo>
                    <a:pt x="1340" y="1305"/>
                    <a:pt x="1038" y="1611"/>
                    <a:pt x="880" y="1850"/>
                  </a:cubicBezTo>
                  <a:cubicBezTo>
                    <a:pt x="827" y="1755"/>
                    <a:pt x="774" y="1664"/>
                    <a:pt x="725" y="1579"/>
                  </a:cubicBezTo>
                  <a:cubicBezTo>
                    <a:pt x="560" y="1287"/>
                    <a:pt x="405" y="1010"/>
                    <a:pt x="405" y="841"/>
                  </a:cubicBezTo>
                  <a:lnTo>
                    <a:pt x="405" y="837"/>
                  </a:lnTo>
                  <a:cubicBezTo>
                    <a:pt x="405" y="742"/>
                    <a:pt x="405" y="640"/>
                    <a:pt x="468" y="563"/>
                  </a:cubicBezTo>
                  <a:cubicBezTo>
                    <a:pt x="553" y="454"/>
                    <a:pt x="757" y="398"/>
                    <a:pt x="1052" y="398"/>
                  </a:cubicBezTo>
                  <a:close/>
                  <a:moveTo>
                    <a:pt x="12607" y="401"/>
                  </a:moveTo>
                  <a:cubicBezTo>
                    <a:pt x="12906" y="401"/>
                    <a:pt x="13106" y="458"/>
                    <a:pt x="13194" y="563"/>
                  </a:cubicBezTo>
                  <a:cubicBezTo>
                    <a:pt x="13254" y="640"/>
                    <a:pt x="13254" y="746"/>
                    <a:pt x="13254" y="837"/>
                  </a:cubicBezTo>
                  <a:lnTo>
                    <a:pt x="13254" y="841"/>
                  </a:lnTo>
                  <a:cubicBezTo>
                    <a:pt x="13254" y="1010"/>
                    <a:pt x="13096" y="1287"/>
                    <a:pt x="12930" y="1579"/>
                  </a:cubicBezTo>
                  <a:cubicBezTo>
                    <a:pt x="12881" y="1667"/>
                    <a:pt x="12832" y="1755"/>
                    <a:pt x="12779" y="1850"/>
                  </a:cubicBezTo>
                  <a:cubicBezTo>
                    <a:pt x="12621" y="1611"/>
                    <a:pt x="12319" y="1309"/>
                    <a:pt x="11770" y="1122"/>
                  </a:cubicBezTo>
                  <a:cubicBezTo>
                    <a:pt x="11749" y="1115"/>
                    <a:pt x="11727" y="1112"/>
                    <a:pt x="11705" y="1112"/>
                  </a:cubicBezTo>
                  <a:cubicBezTo>
                    <a:pt x="11630" y="1112"/>
                    <a:pt x="11556" y="1153"/>
                    <a:pt x="11520" y="1224"/>
                  </a:cubicBezTo>
                  <a:cubicBezTo>
                    <a:pt x="11471" y="1333"/>
                    <a:pt x="11524" y="1463"/>
                    <a:pt x="11640" y="1502"/>
                  </a:cubicBezTo>
                  <a:cubicBezTo>
                    <a:pt x="12371" y="1745"/>
                    <a:pt x="12537" y="2223"/>
                    <a:pt x="12558" y="2297"/>
                  </a:cubicBezTo>
                  <a:cubicBezTo>
                    <a:pt x="12333" y="2817"/>
                    <a:pt x="12188" y="3432"/>
                    <a:pt x="12414" y="4111"/>
                  </a:cubicBezTo>
                  <a:cubicBezTo>
                    <a:pt x="12442" y="4171"/>
                    <a:pt x="12431" y="4241"/>
                    <a:pt x="12389" y="4294"/>
                  </a:cubicBezTo>
                  <a:cubicBezTo>
                    <a:pt x="12069" y="4720"/>
                    <a:pt x="10437" y="4853"/>
                    <a:pt x="9752" y="4892"/>
                  </a:cubicBezTo>
                  <a:cubicBezTo>
                    <a:pt x="9233" y="4922"/>
                    <a:pt x="8727" y="4930"/>
                    <a:pt x="8325" y="4930"/>
                  </a:cubicBezTo>
                  <a:cubicBezTo>
                    <a:pt x="7923" y="4930"/>
                    <a:pt x="7624" y="4922"/>
                    <a:pt x="7519" y="4920"/>
                  </a:cubicBezTo>
                  <a:cubicBezTo>
                    <a:pt x="7501" y="4874"/>
                    <a:pt x="7480" y="4829"/>
                    <a:pt x="7462" y="4786"/>
                  </a:cubicBezTo>
                  <a:cubicBezTo>
                    <a:pt x="7455" y="4758"/>
                    <a:pt x="7452" y="4727"/>
                    <a:pt x="7452" y="4695"/>
                  </a:cubicBezTo>
                  <a:cubicBezTo>
                    <a:pt x="7480" y="4530"/>
                    <a:pt x="7979" y="3447"/>
                    <a:pt x="8890" y="2402"/>
                  </a:cubicBezTo>
                  <a:cubicBezTo>
                    <a:pt x="9207" y="2040"/>
                    <a:pt x="9555" y="1706"/>
                    <a:pt x="9931" y="1407"/>
                  </a:cubicBezTo>
                  <a:cubicBezTo>
                    <a:pt x="10163" y="1375"/>
                    <a:pt x="10397" y="1360"/>
                    <a:pt x="10632" y="1360"/>
                  </a:cubicBezTo>
                  <a:cubicBezTo>
                    <a:pt x="10710" y="1360"/>
                    <a:pt x="10788" y="1361"/>
                    <a:pt x="10866" y="1365"/>
                  </a:cubicBezTo>
                  <a:cubicBezTo>
                    <a:pt x="10871" y="1365"/>
                    <a:pt x="10875" y="1365"/>
                    <a:pt x="10880" y="1365"/>
                  </a:cubicBezTo>
                  <a:cubicBezTo>
                    <a:pt x="10983" y="1365"/>
                    <a:pt x="11074" y="1290"/>
                    <a:pt x="11084" y="1182"/>
                  </a:cubicBezTo>
                  <a:cubicBezTo>
                    <a:pt x="11095" y="1069"/>
                    <a:pt x="11010" y="971"/>
                    <a:pt x="10898" y="967"/>
                  </a:cubicBezTo>
                  <a:cubicBezTo>
                    <a:pt x="10803" y="960"/>
                    <a:pt x="10705" y="960"/>
                    <a:pt x="10603" y="960"/>
                  </a:cubicBezTo>
                  <a:cubicBezTo>
                    <a:pt x="11190" y="626"/>
                    <a:pt x="11861" y="401"/>
                    <a:pt x="12607" y="401"/>
                  </a:cubicBezTo>
                  <a:close/>
                  <a:moveTo>
                    <a:pt x="6035" y="5321"/>
                  </a:moveTo>
                  <a:cubicBezTo>
                    <a:pt x="6010" y="5476"/>
                    <a:pt x="5993" y="5634"/>
                    <a:pt x="5993" y="5792"/>
                  </a:cubicBezTo>
                  <a:lnTo>
                    <a:pt x="5254" y="6661"/>
                  </a:lnTo>
                  <a:lnTo>
                    <a:pt x="3302" y="6791"/>
                  </a:lnTo>
                  <a:lnTo>
                    <a:pt x="5764" y="5328"/>
                  </a:lnTo>
                  <a:cubicBezTo>
                    <a:pt x="5873" y="5328"/>
                    <a:pt x="5964" y="5324"/>
                    <a:pt x="6035" y="5321"/>
                  </a:cubicBezTo>
                  <a:close/>
                  <a:moveTo>
                    <a:pt x="7628" y="5321"/>
                  </a:moveTo>
                  <a:cubicBezTo>
                    <a:pt x="7694" y="5324"/>
                    <a:pt x="7786" y="5324"/>
                    <a:pt x="7891" y="5328"/>
                  </a:cubicBezTo>
                  <a:lnTo>
                    <a:pt x="10353" y="6791"/>
                  </a:lnTo>
                  <a:lnTo>
                    <a:pt x="8401" y="6661"/>
                  </a:lnTo>
                  <a:lnTo>
                    <a:pt x="7670" y="5799"/>
                  </a:lnTo>
                  <a:cubicBezTo>
                    <a:pt x="7670" y="5637"/>
                    <a:pt x="7652" y="5479"/>
                    <a:pt x="7628" y="5321"/>
                  </a:cubicBezTo>
                  <a:close/>
                  <a:moveTo>
                    <a:pt x="2715" y="5184"/>
                  </a:moveTo>
                  <a:cubicBezTo>
                    <a:pt x="3056" y="5233"/>
                    <a:pt x="3447" y="5268"/>
                    <a:pt x="3883" y="5293"/>
                  </a:cubicBezTo>
                  <a:cubicBezTo>
                    <a:pt x="4269" y="5314"/>
                    <a:pt x="4646" y="5324"/>
                    <a:pt x="4980" y="5328"/>
                  </a:cubicBezTo>
                  <a:lnTo>
                    <a:pt x="2423" y="6850"/>
                  </a:lnTo>
                  <a:lnTo>
                    <a:pt x="1604" y="6903"/>
                  </a:lnTo>
                  <a:cubicBezTo>
                    <a:pt x="1692" y="6267"/>
                    <a:pt x="2068" y="5665"/>
                    <a:pt x="2715" y="5187"/>
                  </a:cubicBezTo>
                  <a:lnTo>
                    <a:pt x="2715" y="5184"/>
                  </a:lnTo>
                  <a:close/>
                  <a:moveTo>
                    <a:pt x="10944" y="5187"/>
                  </a:moveTo>
                  <a:cubicBezTo>
                    <a:pt x="11591" y="5665"/>
                    <a:pt x="11967" y="6267"/>
                    <a:pt x="12051" y="6903"/>
                  </a:cubicBezTo>
                  <a:lnTo>
                    <a:pt x="11236" y="6850"/>
                  </a:lnTo>
                  <a:lnTo>
                    <a:pt x="8676" y="5328"/>
                  </a:lnTo>
                  <a:cubicBezTo>
                    <a:pt x="9010" y="5324"/>
                    <a:pt x="9389" y="5314"/>
                    <a:pt x="9773" y="5293"/>
                  </a:cubicBezTo>
                  <a:cubicBezTo>
                    <a:pt x="10212" y="5268"/>
                    <a:pt x="10603" y="5233"/>
                    <a:pt x="10944" y="5187"/>
                  </a:cubicBezTo>
                  <a:close/>
                  <a:moveTo>
                    <a:pt x="6833" y="4674"/>
                  </a:moveTo>
                  <a:cubicBezTo>
                    <a:pt x="6914" y="4674"/>
                    <a:pt x="7023" y="4790"/>
                    <a:pt x="7104" y="4966"/>
                  </a:cubicBezTo>
                  <a:cubicBezTo>
                    <a:pt x="7213" y="5198"/>
                    <a:pt x="7272" y="5525"/>
                    <a:pt x="7272" y="5866"/>
                  </a:cubicBezTo>
                  <a:cubicBezTo>
                    <a:pt x="7272" y="6203"/>
                    <a:pt x="7213" y="6530"/>
                    <a:pt x="7104" y="6763"/>
                  </a:cubicBezTo>
                  <a:cubicBezTo>
                    <a:pt x="7023" y="6942"/>
                    <a:pt x="6914" y="7054"/>
                    <a:pt x="6833" y="7054"/>
                  </a:cubicBezTo>
                  <a:cubicBezTo>
                    <a:pt x="6749" y="7054"/>
                    <a:pt x="6643" y="6942"/>
                    <a:pt x="6559" y="6763"/>
                  </a:cubicBezTo>
                  <a:cubicBezTo>
                    <a:pt x="6453" y="6530"/>
                    <a:pt x="6390" y="6203"/>
                    <a:pt x="6390" y="5866"/>
                  </a:cubicBezTo>
                  <a:cubicBezTo>
                    <a:pt x="6390" y="5525"/>
                    <a:pt x="6453" y="5198"/>
                    <a:pt x="6559" y="4966"/>
                  </a:cubicBezTo>
                  <a:cubicBezTo>
                    <a:pt x="6643" y="4790"/>
                    <a:pt x="6749" y="4674"/>
                    <a:pt x="6833" y="4674"/>
                  </a:cubicBezTo>
                  <a:close/>
                  <a:moveTo>
                    <a:pt x="6028" y="6362"/>
                  </a:moveTo>
                  <a:cubicBezTo>
                    <a:pt x="6109" y="6854"/>
                    <a:pt x="6305" y="7227"/>
                    <a:pt x="6566" y="7378"/>
                  </a:cubicBezTo>
                  <a:cubicBezTo>
                    <a:pt x="6464" y="7645"/>
                    <a:pt x="6256" y="8141"/>
                    <a:pt x="6003" y="8637"/>
                  </a:cubicBezTo>
                  <a:cubicBezTo>
                    <a:pt x="5792" y="9055"/>
                    <a:pt x="5588" y="9386"/>
                    <a:pt x="5402" y="9628"/>
                  </a:cubicBezTo>
                  <a:cubicBezTo>
                    <a:pt x="5131" y="9980"/>
                    <a:pt x="4966" y="10043"/>
                    <a:pt x="4892" y="10047"/>
                  </a:cubicBezTo>
                  <a:cubicBezTo>
                    <a:pt x="4792" y="10055"/>
                    <a:pt x="4693" y="10060"/>
                    <a:pt x="4596" y="10060"/>
                  </a:cubicBezTo>
                  <a:cubicBezTo>
                    <a:pt x="4086" y="10060"/>
                    <a:pt x="3624" y="9942"/>
                    <a:pt x="3207" y="9706"/>
                  </a:cubicBezTo>
                  <a:lnTo>
                    <a:pt x="3492" y="9368"/>
                  </a:lnTo>
                  <a:cubicBezTo>
                    <a:pt x="3620" y="9217"/>
                    <a:pt x="3483" y="9037"/>
                    <a:pt x="3333" y="9037"/>
                  </a:cubicBezTo>
                  <a:cubicBezTo>
                    <a:pt x="3281" y="9037"/>
                    <a:pt x="3227" y="9059"/>
                    <a:pt x="3183" y="9112"/>
                  </a:cubicBezTo>
                  <a:lnTo>
                    <a:pt x="2870" y="9484"/>
                  </a:lnTo>
                  <a:cubicBezTo>
                    <a:pt x="2564" y="9242"/>
                    <a:pt x="2297" y="8957"/>
                    <a:pt x="2075" y="8637"/>
                  </a:cubicBezTo>
                  <a:cubicBezTo>
                    <a:pt x="1769" y="8201"/>
                    <a:pt x="1607" y="7751"/>
                    <a:pt x="1586" y="7304"/>
                  </a:cubicBezTo>
                  <a:lnTo>
                    <a:pt x="4895" y="7086"/>
                  </a:lnTo>
                  <a:lnTo>
                    <a:pt x="4895" y="7086"/>
                  </a:lnTo>
                  <a:lnTo>
                    <a:pt x="3738" y="8454"/>
                  </a:lnTo>
                  <a:cubicBezTo>
                    <a:pt x="3606" y="8605"/>
                    <a:pt x="3744" y="8790"/>
                    <a:pt x="3893" y="8790"/>
                  </a:cubicBezTo>
                  <a:cubicBezTo>
                    <a:pt x="3946" y="8790"/>
                    <a:pt x="4000" y="8767"/>
                    <a:pt x="4044" y="8711"/>
                  </a:cubicBezTo>
                  <a:lnTo>
                    <a:pt x="6028" y="6362"/>
                  </a:lnTo>
                  <a:close/>
                  <a:moveTo>
                    <a:pt x="7631" y="6372"/>
                  </a:moveTo>
                  <a:lnTo>
                    <a:pt x="9607" y="8714"/>
                  </a:lnTo>
                  <a:cubicBezTo>
                    <a:pt x="9651" y="8763"/>
                    <a:pt x="9703" y="8784"/>
                    <a:pt x="9753" y="8784"/>
                  </a:cubicBezTo>
                  <a:cubicBezTo>
                    <a:pt x="9900" y="8784"/>
                    <a:pt x="10034" y="8607"/>
                    <a:pt x="9913" y="8457"/>
                  </a:cubicBezTo>
                  <a:lnTo>
                    <a:pt x="8760" y="7090"/>
                  </a:lnTo>
                  <a:lnTo>
                    <a:pt x="12069" y="7308"/>
                  </a:lnTo>
                  <a:cubicBezTo>
                    <a:pt x="12044" y="7751"/>
                    <a:pt x="11883" y="8204"/>
                    <a:pt x="11580" y="8637"/>
                  </a:cubicBezTo>
                  <a:cubicBezTo>
                    <a:pt x="11359" y="8957"/>
                    <a:pt x="11091" y="9245"/>
                    <a:pt x="10782" y="9484"/>
                  </a:cubicBezTo>
                  <a:lnTo>
                    <a:pt x="10469" y="9112"/>
                  </a:lnTo>
                  <a:cubicBezTo>
                    <a:pt x="10424" y="9059"/>
                    <a:pt x="10371" y="9037"/>
                    <a:pt x="10319" y="9037"/>
                  </a:cubicBezTo>
                  <a:cubicBezTo>
                    <a:pt x="10171" y="9037"/>
                    <a:pt x="10035" y="9218"/>
                    <a:pt x="10163" y="9372"/>
                  </a:cubicBezTo>
                  <a:lnTo>
                    <a:pt x="10448" y="9706"/>
                  </a:lnTo>
                  <a:cubicBezTo>
                    <a:pt x="10028" y="9945"/>
                    <a:pt x="9568" y="10063"/>
                    <a:pt x="9058" y="10063"/>
                  </a:cubicBezTo>
                  <a:cubicBezTo>
                    <a:pt x="8962" y="10063"/>
                    <a:pt x="8864" y="10059"/>
                    <a:pt x="8763" y="10050"/>
                  </a:cubicBezTo>
                  <a:cubicBezTo>
                    <a:pt x="8690" y="10043"/>
                    <a:pt x="8524" y="9980"/>
                    <a:pt x="8250" y="9628"/>
                  </a:cubicBezTo>
                  <a:cubicBezTo>
                    <a:pt x="8064" y="9389"/>
                    <a:pt x="7863" y="9055"/>
                    <a:pt x="7649" y="8637"/>
                  </a:cubicBezTo>
                  <a:cubicBezTo>
                    <a:pt x="7399" y="8145"/>
                    <a:pt x="7192" y="7649"/>
                    <a:pt x="7086" y="7385"/>
                  </a:cubicBezTo>
                  <a:cubicBezTo>
                    <a:pt x="7350" y="7237"/>
                    <a:pt x="7547" y="6861"/>
                    <a:pt x="7631" y="6372"/>
                  </a:cubicBezTo>
                  <a:close/>
                  <a:moveTo>
                    <a:pt x="1052" y="0"/>
                  </a:moveTo>
                  <a:cubicBezTo>
                    <a:pt x="616" y="0"/>
                    <a:pt x="320" y="102"/>
                    <a:pt x="152" y="313"/>
                  </a:cubicBezTo>
                  <a:cubicBezTo>
                    <a:pt x="0" y="500"/>
                    <a:pt x="0" y="718"/>
                    <a:pt x="0" y="837"/>
                  </a:cubicBezTo>
                  <a:lnTo>
                    <a:pt x="0" y="841"/>
                  </a:lnTo>
                  <a:cubicBezTo>
                    <a:pt x="0" y="1115"/>
                    <a:pt x="176" y="1421"/>
                    <a:pt x="377" y="1776"/>
                  </a:cubicBezTo>
                  <a:cubicBezTo>
                    <a:pt x="718" y="2381"/>
                    <a:pt x="1143" y="3130"/>
                    <a:pt x="858" y="3985"/>
                  </a:cubicBezTo>
                  <a:cubicBezTo>
                    <a:pt x="792" y="4171"/>
                    <a:pt x="827" y="4378"/>
                    <a:pt x="946" y="4533"/>
                  </a:cubicBezTo>
                  <a:cubicBezTo>
                    <a:pt x="1133" y="4779"/>
                    <a:pt x="1541" y="4966"/>
                    <a:pt x="2188" y="5099"/>
                  </a:cubicBezTo>
                  <a:cubicBezTo>
                    <a:pt x="1041" y="6130"/>
                    <a:pt x="851" y="7596"/>
                    <a:pt x="1748" y="8865"/>
                  </a:cubicBezTo>
                  <a:cubicBezTo>
                    <a:pt x="2216" y="9534"/>
                    <a:pt x="2771" y="9994"/>
                    <a:pt x="3394" y="10244"/>
                  </a:cubicBezTo>
                  <a:cubicBezTo>
                    <a:pt x="3765" y="10388"/>
                    <a:pt x="4156" y="10462"/>
                    <a:pt x="4555" y="10462"/>
                  </a:cubicBezTo>
                  <a:cubicBezTo>
                    <a:pt x="4564" y="10462"/>
                    <a:pt x="4573" y="10462"/>
                    <a:pt x="4582" y="10462"/>
                  </a:cubicBezTo>
                  <a:cubicBezTo>
                    <a:pt x="4691" y="10462"/>
                    <a:pt x="4807" y="10458"/>
                    <a:pt x="4924" y="10448"/>
                  </a:cubicBezTo>
                  <a:cubicBezTo>
                    <a:pt x="5177" y="10427"/>
                    <a:pt x="5437" y="10237"/>
                    <a:pt x="5718" y="9875"/>
                  </a:cubicBezTo>
                  <a:cubicBezTo>
                    <a:pt x="5919" y="9611"/>
                    <a:pt x="6137" y="9259"/>
                    <a:pt x="6362" y="8816"/>
                  </a:cubicBezTo>
                  <a:cubicBezTo>
                    <a:pt x="6460" y="8623"/>
                    <a:pt x="6548" y="8433"/>
                    <a:pt x="6629" y="8254"/>
                  </a:cubicBezTo>
                  <a:lnTo>
                    <a:pt x="6629" y="8967"/>
                  </a:lnTo>
                  <a:cubicBezTo>
                    <a:pt x="6629" y="9099"/>
                    <a:pt x="6729" y="9165"/>
                    <a:pt x="6829" y="9165"/>
                  </a:cubicBezTo>
                  <a:cubicBezTo>
                    <a:pt x="6930" y="9165"/>
                    <a:pt x="7030" y="9099"/>
                    <a:pt x="7030" y="8967"/>
                  </a:cubicBezTo>
                  <a:lnTo>
                    <a:pt x="7030" y="8268"/>
                  </a:lnTo>
                  <a:cubicBezTo>
                    <a:pt x="7111" y="8443"/>
                    <a:pt x="7199" y="8630"/>
                    <a:pt x="7294" y="8816"/>
                  </a:cubicBezTo>
                  <a:cubicBezTo>
                    <a:pt x="7519" y="9256"/>
                    <a:pt x="7733" y="9611"/>
                    <a:pt x="7937" y="9875"/>
                  </a:cubicBezTo>
                  <a:cubicBezTo>
                    <a:pt x="8218" y="10237"/>
                    <a:pt x="8479" y="10427"/>
                    <a:pt x="8732" y="10448"/>
                  </a:cubicBezTo>
                  <a:cubicBezTo>
                    <a:pt x="8848" y="10458"/>
                    <a:pt x="8964" y="10462"/>
                    <a:pt x="9073" y="10462"/>
                  </a:cubicBezTo>
                  <a:cubicBezTo>
                    <a:pt x="9082" y="10462"/>
                    <a:pt x="9091" y="10462"/>
                    <a:pt x="9100" y="10462"/>
                  </a:cubicBezTo>
                  <a:cubicBezTo>
                    <a:pt x="9496" y="10462"/>
                    <a:pt x="9890" y="10388"/>
                    <a:pt x="10258" y="10244"/>
                  </a:cubicBezTo>
                  <a:cubicBezTo>
                    <a:pt x="10884" y="9994"/>
                    <a:pt x="11436" y="9534"/>
                    <a:pt x="11907" y="8865"/>
                  </a:cubicBezTo>
                  <a:cubicBezTo>
                    <a:pt x="12800" y="7599"/>
                    <a:pt x="12614" y="6130"/>
                    <a:pt x="11468" y="5099"/>
                  </a:cubicBezTo>
                  <a:cubicBezTo>
                    <a:pt x="12111" y="4966"/>
                    <a:pt x="12523" y="4779"/>
                    <a:pt x="12705" y="4537"/>
                  </a:cubicBezTo>
                  <a:cubicBezTo>
                    <a:pt x="12828" y="4378"/>
                    <a:pt x="12860" y="4171"/>
                    <a:pt x="12793" y="3985"/>
                  </a:cubicBezTo>
                  <a:cubicBezTo>
                    <a:pt x="12508" y="3134"/>
                    <a:pt x="12937" y="2381"/>
                    <a:pt x="13279" y="1776"/>
                  </a:cubicBezTo>
                  <a:cubicBezTo>
                    <a:pt x="13479" y="1425"/>
                    <a:pt x="13651" y="1115"/>
                    <a:pt x="13651" y="841"/>
                  </a:cubicBezTo>
                  <a:lnTo>
                    <a:pt x="13651" y="837"/>
                  </a:lnTo>
                  <a:cubicBezTo>
                    <a:pt x="13651" y="718"/>
                    <a:pt x="13651" y="500"/>
                    <a:pt x="13504" y="313"/>
                  </a:cubicBezTo>
                  <a:cubicBezTo>
                    <a:pt x="13335" y="102"/>
                    <a:pt x="13039" y="0"/>
                    <a:pt x="12603" y="0"/>
                  </a:cubicBezTo>
                  <a:cubicBezTo>
                    <a:pt x="10803" y="0"/>
                    <a:pt x="9400" y="1193"/>
                    <a:pt x="8545" y="2195"/>
                  </a:cubicBezTo>
                  <a:cubicBezTo>
                    <a:pt x="8131" y="2676"/>
                    <a:pt x="7765" y="3200"/>
                    <a:pt x="7452" y="3756"/>
                  </a:cubicBezTo>
                  <a:lnTo>
                    <a:pt x="7413" y="3826"/>
                  </a:lnTo>
                  <a:cubicBezTo>
                    <a:pt x="7378" y="3735"/>
                    <a:pt x="7325" y="3654"/>
                    <a:pt x="7255" y="3591"/>
                  </a:cubicBezTo>
                  <a:cubicBezTo>
                    <a:pt x="7304" y="3401"/>
                    <a:pt x="7441" y="2902"/>
                    <a:pt x="7624" y="2406"/>
                  </a:cubicBezTo>
                  <a:cubicBezTo>
                    <a:pt x="8032" y="1291"/>
                    <a:pt x="8268" y="1263"/>
                    <a:pt x="8268" y="1263"/>
                  </a:cubicBezTo>
                  <a:cubicBezTo>
                    <a:pt x="8271" y="1263"/>
                    <a:pt x="8306" y="1273"/>
                    <a:pt x="8363" y="1372"/>
                  </a:cubicBezTo>
                  <a:cubicBezTo>
                    <a:pt x="8404" y="1448"/>
                    <a:pt x="8468" y="1479"/>
                    <a:pt x="8532" y="1479"/>
                  </a:cubicBezTo>
                  <a:cubicBezTo>
                    <a:pt x="8672" y="1479"/>
                    <a:pt x="8811" y="1328"/>
                    <a:pt x="8707" y="1168"/>
                  </a:cubicBezTo>
                  <a:cubicBezTo>
                    <a:pt x="8561" y="921"/>
                    <a:pt x="8396" y="862"/>
                    <a:pt x="8268" y="862"/>
                  </a:cubicBezTo>
                  <a:cubicBezTo>
                    <a:pt x="8248" y="862"/>
                    <a:pt x="8229" y="863"/>
                    <a:pt x="8211" y="865"/>
                  </a:cubicBezTo>
                  <a:cubicBezTo>
                    <a:pt x="7786" y="929"/>
                    <a:pt x="7466" y="1667"/>
                    <a:pt x="7234" y="2304"/>
                  </a:cubicBezTo>
                  <a:cubicBezTo>
                    <a:pt x="7069" y="2757"/>
                    <a:pt x="6945" y="3200"/>
                    <a:pt x="6882" y="3422"/>
                  </a:cubicBezTo>
                  <a:lnTo>
                    <a:pt x="6766" y="3422"/>
                  </a:lnTo>
                  <a:cubicBezTo>
                    <a:pt x="6706" y="3200"/>
                    <a:pt x="6580" y="2757"/>
                    <a:pt x="6414" y="2304"/>
                  </a:cubicBezTo>
                  <a:cubicBezTo>
                    <a:pt x="6182" y="1667"/>
                    <a:pt x="5862" y="929"/>
                    <a:pt x="5437" y="865"/>
                  </a:cubicBezTo>
                  <a:cubicBezTo>
                    <a:pt x="5419" y="863"/>
                    <a:pt x="5400" y="862"/>
                    <a:pt x="5380" y="862"/>
                  </a:cubicBezTo>
                  <a:cubicBezTo>
                    <a:pt x="5252" y="862"/>
                    <a:pt x="5087" y="921"/>
                    <a:pt x="4941" y="1168"/>
                  </a:cubicBezTo>
                  <a:cubicBezTo>
                    <a:pt x="4837" y="1328"/>
                    <a:pt x="4976" y="1479"/>
                    <a:pt x="5115" y="1479"/>
                  </a:cubicBezTo>
                  <a:cubicBezTo>
                    <a:pt x="5178" y="1479"/>
                    <a:pt x="5242" y="1448"/>
                    <a:pt x="5282" y="1372"/>
                  </a:cubicBezTo>
                  <a:cubicBezTo>
                    <a:pt x="5342" y="1273"/>
                    <a:pt x="5377" y="1263"/>
                    <a:pt x="5381" y="1263"/>
                  </a:cubicBezTo>
                  <a:cubicBezTo>
                    <a:pt x="5381" y="1263"/>
                    <a:pt x="5616" y="1291"/>
                    <a:pt x="6024" y="2406"/>
                  </a:cubicBezTo>
                  <a:cubicBezTo>
                    <a:pt x="6207" y="2898"/>
                    <a:pt x="6344" y="3401"/>
                    <a:pt x="6393" y="3591"/>
                  </a:cubicBezTo>
                  <a:cubicBezTo>
                    <a:pt x="6327" y="3654"/>
                    <a:pt x="6274" y="3735"/>
                    <a:pt x="6239" y="3819"/>
                  </a:cubicBezTo>
                  <a:lnTo>
                    <a:pt x="6203" y="3756"/>
                  </a:lnTo>
                  <a:cubicBezTo>
                    <a:pt x="5891" y="3200"/>
                    <a:pt x="5525" y="2680"/>
                    <a:pt x="5110" y="2195"/>
                  </a:cubicBezTo>
                  <a:cubicBezTo>
                    <a:pt x="4252" y="1193"/>
                    <a:pt x="2852"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22" name="Google Shape;25522;p77"/>
          <p:cNvGrpSpPr/>
          <p:nvPr/>
        </p:nvGrpSpPr>
        <p:grpSpPr>
          <a:xfrm>
            <a:off x="1944035" y="2896128"/>
            <a:ext cx="362650" cy="357748"/>
            <a:chOff x="1944035" y="2896128"/>
            <a:chExt cx="362650" cy="357748"/>
          </a:xfrm>
        </p:grpSpPr>
        <p:sp>
          <p:nvSpPr>
            <p:cNvPr id="25523" name="Google Shape;25523;p77"/>
            <p:cNvSpPr/>
            <p:nvPr/>
          </p:nvSpPr>
          <p:spPr>
            <a:xfrm>
              <a:off x="2002149" y="2990965"/>
              <a:ext cx="246502" cy="257669"/>
            </a:xfrm>
            <a:custGeom>
              <a:rect b="b" l="l" r="r" t="t"/>
              <a:pathLst>
                <a:path extrusionOk="0" h="9830" w="9404">
                  <a:moveTo>
                    <a:pt x="1490" y="1"/>
                  </a:moveTo>
                  <a:cubicBezTo>
                    <a:pt x="1173" y="1"/>
                    <a:pt x="882" y="183"/>
                    <a:pt x="736" y="469"/>
                  </a:cubicBezTo>
                  <a:cubicBezTo>
                    <a:pt x="271" y="1411"/>
                    <a:pt x="1" y="2533"/>
                    <a:pt x="1" y="3739"/>
                  </a:cubicBezTo>
                  <a:cubicBezTo>
                    <a:pt x="1" y="7104"/>
                    <a:pt x="2103" y="9829"/>
                    <a:pt x="4702" y="9829"/>
                  </a:cubicBezTo>
                  <a:cubicBezTo>
                    <a:pt x="7297" y="9829"/>
                    <a:pt x="9404" y="7104"/>
                    <a:pt x="9404" y="3739"/>
                  </a:cubicBezTo>
                  <a:cubicBezTo>
                    <a:pt x="9400" y="2536"/>
                    <a:pt x="9129" y="1415"/>
                    <a:pt x="8665" y="469"/>
                  </a:cubicBezTo>
                  <a:cubicBezTo>
                    <a:pt x="8519" y="183"/>
                    <a:pt x="8228" y="1"/>
                    <a:pt x="7911" y="1"/>
                  </a:cubicBezTo>
                  <a:cubicBezTo>
                    <a:pt x="7908" y="1"/>
                    <a:pt x="7905" y="1"/>
                    <a:pt x="7902" y="1"/>
                  </a:cubicBezTo>
                  <a:lnTo>
                    <a:pt x="1499" y="1"/>
                  </a:lnTo>
                  <a:cubicBezTo>
                    <a:pt x="1496" y="1"/>
                    <a:pt x="1493" y="1"/>
                    <a:pt x="149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4" name="Google Shape;25524;p77"/>
            <p:cNvSpPr/>
            <p:nvPr/>
          </p:nvSpPr>
          <p:spPr>
            <a:xfrm>
              <a:off x="2002149" y="2990965"/>
              <a:ext cx="125768" cy="257669"/>
            </a:xfrm>
            <a:custGeom>
              <a:rect b="b" l="l" r="r" t="t"/>
              <a:pathLst>
                <a:path extrusionOk="0" h="9830" w="4798">
                  <a:moveTo>
                    <a:pt x="1490" y="1"/>
                  </a:moveTo>
                  <a:cubicBezTo>
                    <a:pt x="1173" y="1"/>
                    <a:pt x="882" y="183"/>
                    <a:pt x="736" y="469"/>
                  </a:cubicBezTo>
                  <a:cubicBezTo>
                    <a:pt x="275" y="1407"/>
                    <a:pt x="4" y="2522"/>
                    <a:pt x="1" y="3721"/>
                  </a:cubicBezTo>
                  <a:cubicBezTo>
                    <a:pt x="1" y="3915"/>
                    <a:pt x="8" y="4108"/>
                    <a:pt x="22" y="4298"/>
                  </a:cubicBezTo>
                  <a:cubicBezTo>
                    <a:pt x="22" y="4316"/>
                    <a:pt x="22" y="4330"/>
                    <a:pt x="22" y="4347"/>
                  </a:cubicBezTo>
                  <a:cubicBezTo>
                    <a:pt x="25" y="4361"/>
                    <a:pt x="25" y="4386"/>
                    <a:pt x="29" y="4403"/>
                  </a:cubicBezTo>
                  <a:cubicBezTo>
                    <a:pt x="285" y="7456"/>
                    <a:pt x="2279" y="9829"/>
                    <a:pt x="4702" y="9829"/>
                  </a:cubicBezTo>
                  <a:cubicBezTo>
                    <a:pt x="4734" y="9829"/>
                    <a:pt x="4765" y="9826"/>
                    <a:pt x="4797" y="9826"/>
                  </a:cubicBezTo>
                  <a:cubicBezTo>
                    <a:pt x="3179" y="9101"/>
                    <a:pt x="1991" y="6629"/>
                    <a:pt x="1991" y="3690"/>
                  </a:cubicBezTo>
                  <a:cubicBezTo>
                    <a:pt x="1991" y="2431"/>
                    <a:pt x="2212" y="1260"/>
                    <a:pt x="2585" y="272"/>
                  </a:cubicBezTo>
                  <a:cubicBezTo>
                    <a:pt x="2620" y="173"/>
                    <a:pt x="2677" y="82"/>
                    <a:pt x="2750" y="1"/>
                  </a:cubicBezTo>
                  <a:lnTo>
                    <a:pt x="1499" y="1"/>
                  </a:lnTo>
                  <a:cubicBezTo>
                    <a:pt x="1496" y="1"/>
                    <a:pt x="1493" y="1"/>
                    <a:pt x="1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5" name="Google Shape;25525;p77"/>
            <p:cNvSpPr/>
            <p:nvPr/>
          </p:nvSpPr>
          <p:spPr>
            <a:xfrm>
              <a:off x="2041336" y="2923782"/>
              <a:ext cx="168048" cy="89621"/>
            </a:xfrm>
            <a:custGeom>
              <a:rect b="b" l="l" r="r" t="t"/>
              <a:pathLst>
                <a:path extrusionOk="0" h="3419" w="6411">
                  <a:moveTo>
                    <a:pt x="3207" y="0"/>
                  </a:moveTo>
                  <a:cubicBezTo>
                    <a:pt x="1435" y="0"/>
                    <a:pt x="0" y="1003"/>
                    <a:pt x="0" y="2240"/>
                  </a:cubicBezTo>
                  <a:cubicBezTo>
                    <a:pt x="0" y="3204"/>
                    <a:pt x="1435" y="3418"/>
                    <a:pt x="3207" y="3418"/>
                  </a:cubicBezTo>
                  <a:cubicBezTo>
                    <a:pt x="4976" y="3418"/>
                    <a:pt x="6411" y="3204"/>
                    <a:pt x="6411" y="2240"/>
                  </a:cubicBezTo>
                  <a:cubicBezTo>
                    <a:pt x="6411" y="1003"/>
                    <a:pt x="4976" y="0"/>
                    <a:pt x="320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6" name="Google Shape;25526;p77"/>
            <p:cNvSpPr/>
            <p:nvPr/>
          </p:nvSpPr>
          <p:spPr>
            <a:xfrm>
              <a:off x="2041231" y="2923782"/>
              <a:ext cx="96803" cy="88887"/>
            </a:xfrm>
            <a:custGeom>
              <a:rect b="b" l="l" r="r" t="t"/>
              <a:pathLst>
                <a:path extrusionOk="0" h="3391" w="3693">
                  <a:moveTo>
                    <a:pt x="3208" y="0"/>
                  </a:moveTo>
                  <a:cubicBezTo>
                    <a:pt x="1439" y="0"/>
                    <a:pt x="1" y="1006"/>
                    <a:pt x="1" y="2244"/>
                  </a:cubicBezTo>
                  <a:cubicBezTo>
                    <a:pt x="1" y="3025"/>
                    <a:pt x="950" y="3309"/>
                    <a:pt x="2255" y="3390"/>
                  </a:cubicBezTo>
                  <a:cubicBezTo>
                    <a:pt x="1790" y="3207"/>
                    <a:pt x="1499" y="2894"/>
                    <a:pt x="1499" y="2385"/>
                  </a:cubicBezTo>
                  <a:cubicBezTo>
                    <a:pt x="1499" y="1185"/>
                    <a:pt x="2452" y="197"/>
                    <a:pt x="3693" y="29"/>
                  </a:cubicBezTo>
                  <a:cubicBezTo>
                    <a:pt x="3531" y="11"/>
                    <a:pt x="3369" y="0"/>
                    <a:pt x="320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7" name="Google Shape;25527;p77"/>
            <p:cNvSpPr/>
            <p:nvPr/>
          </p:nvSpPr>
          <p:spPr>
            <a:xfrm>
              <a:off x="2146579" y="2928946"/>
              <a:ext cx="45662" cy="34024"/>
            </a:xfrm>
            <a:custGeom>
              <a:rect b="b" l="l" r="r" t="t"/>
              <a:pathLst>
                <a:path extrusionOk="0" h="1298" w="1742">
                  <a:moveTo>
                    <a:pt x="504" y="0"/>
                  </a:moveTo>
                  <a:lnTo>
                    <a:pt x="504" y="0"/>
                  </a:lnTo>
                  <a:cubicBezTo>
                    <a:pt x="1" y="461"/>
                    <a:pt x="328" y="1298"/>
                    <a:pt x="1007" y="1298"/>
                  </a:cubicBezTo>
                  <a:cubicBezTo>
                    <a:pt x="1365" y="1298"/>
                    <a:pt x="1675" y="1045"/>
                    <a:pt x="1742" y="690"/>
                  </a:cubicBezTo>
                  <a:cubicBezTo>
                    <a:pt x="1383" y="373"/>
                    <a:pt x="961" y="137"/>
                    <a:pt x="50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8" name="Google Shape;25528;p77"/>
            <p:cNvSpPr/>
            <p:nvPr/>
          </p:nvSpPr>
          <p:spPr>
            <a:xfrm>
              <a:off x="2058479" y="2928946"/>
              <a:ext cx="45636" cy="34024"/>
            </a:xfrm>
            <a:custGeom>
              <a:rect b="b" l="l" r="r" t="t"/>
              <a:pathLst>
                <a:path extrusionOk="0" h="1298" w="1741">
                  <a:moveTo>
                    <a:pt x="1238" y="0"/>
                  </a:moveTo>
                  <a:lnTo>
                    <a:pt x="1238" y="0"/>
                  </a:lnTo>
                  <a:cubicBezTo>
                    <a:pt x="781" y="137"/>
                    <a:pt x="359" y="373"/>
                    <a:pt x="0" y="690"/>
                  </a:cubicBezTo>
                  <a:cubicBezTo>
                    <a:pt x="67" y="1045"/>
                    <a:pt x="376" y="1298"/>
                    <a:pt x="735" y="1298"/>
                  </a:cubicBezTo>
                  <a:cubicBezTo>
                    <a:pt x="1414" y="1298"/>
                    <a:pt x="1741" y="461"/>
                    <a:pt x="1238"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9" name="Google Shape;25529;p77"/>
            <p:cNvSpPr/>
            <p:nvPr/>
          </p:nvSpPr>
          <p:spPr>
            <a:xfrm>
              <a:off x="2058112" y="3102971"/>
              <a:ext cx="39293" cy="39293"/>
            </a:xfrm>
            <a:custGeom>
              <a:rect b="b" l="l" r="r" t="t"/>
              <a:pathLst>
                <a:path extrusionOk="0" h="1499" w="1499">
                  <a:moveTo>
                    <a:pt x="749" y="0"/>
                  </a:moveTo>
                  <a:cubicBezTo>
                    <a:pt x="338" y="0"/>
                    <a:pt x="0" y="338"/>
                    <a:pt x="0" y="749"/>
                  </a:cubicBezTo>
                  <a:cubicBezTo>
                    <a:pt x="0" y="1161"/>
                    <a:pt x="338" y="1498"/>
                    <a:pt x="749" y="1498"/>
                  </a:cubicBezTo>
                  <a:cubicBezTo>
                    <a:pt x="1161" y="1498"/>
                    <a:pt x="1498" y="1161"/>
                    <a:pt x="1498" y="749"/>
                  </a:cubicBezTo>
                  <a:cubicBezTo>
                    <a:pt x="1498" y="338"/>
                    <a:pt x="1161" y="0"/>
                    <a:pt x="749"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0" name="Google Shape;25530;p77"/>
            <p:cNvSpPr/>
            <p:nvPr/>
          </p:nvSpPr>
          <p:spPr>
            <a:xfrm>
              <a:off x="2036434" y="3187034"/>
              <a:ext cx="37536" cy="33395"/>
            </a:xfrm>
            <a:custGeom>
              <a:rect b="b" l="l" r="r" t="t"/>
              <a:pathLst>
                <a:path extrusionOk="0" h="1274" w="1432">
                  <a:moveTo>
                    <a:pt x="621" y="0"/>
                  </a:moveTo>
                  <a:cubicBezTo>
                    <a:pt x="349" y="0"/>
                    <a:pt x="81" y="174"/>
                    <a:pt x="1" y="475"/>
                  </a:cubicBezTo>
                  <a:cubicBezTo>
                    <a:pt x="212" y="763"/>
                    <a:pt x="454" y="1031"/>
                    <a:pt x="722" y="1273"/>
                  </a:cubicBezTo>
                  <a:cubicBezTo>
                    <a:pt x="1221" y="1189"/>
                    <a:pt x="1432" y="588"/>
                    <a:pt x="1091" y="211"/>
                  </a:cubicBezTo>
                  <a:cubicBezTo>
                    <a:pt x="962" y="67"/>
                    <a:pt x="790" y="0"/>
                    <a:pt x="62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1" name="Google Shape;25531;p77"/>
            <p:cNvSpPr/>
            <p:nvPr/>
          </p:nvSpPr>
          <p:spPr>
            <a:xfrm>
              <a:off x="2007784" y="3047007"/>
              <a:ext cx="27943" cy="27969"/>
            </a:xfrm>
            <a:custGeom>
              <a:rect b="b" l="l" r="r" t="t"/>
              <a:pathLst>
                <a:path extrusionOk="0" h="1067" w="1066">
                  <a:moveTo>
                    <a:pt x="531" y="1"/>
                  </a:moveTo>
                  <a:cubicBezTo>
                    <a:pt x="236" y="1"/>
                    <a:pt x="0" y="240"/>
                    <a:pt x="0" y="532"/>
                  </a:cubicBezTo>
                  <a:cubicBezTo>
                    <a:pt x="0" y="827"/>
                    <a:pt x="236" y="1066"/>
                    <a:pt x="531" y="1066"/>
                  </a:cubicBezTo>
                  <a:cubicBezTo>
                    <a:pt x="826" y="1066"/>
                    <a:pt x="1066" y="827"/>
                    <a:pt x="1066" y="532"/>
                  </a:cubicBezTo>
                  <a:cubicBezTo>
                    <a:pt x="1066" y="240"/>
                    <a:pt x="826" y="1"/>
                    <a:pt x="531"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2" name="Google Shape;25532;p77"/>
            <p:cNvSpPr/>
            <p:nvPr/>
          </p:nvSpPr>
          <p:spPr>
            <a:xfrm>
              <a:off x="2153316" y="3102971"/>
              <a:ext cx="39293" cy="39293"/>
            </a:xfrm>
            <a:custGeom>
              <a:rect b="b" l="l" r="r" t="t"/>
              <a:pathLst>
                <a:path extrusionOk="0" h="1499" w="1499">
                  <a:moveTo>
                    <a:pt x="750" y="0"/>
                  </a:moveTo>
                  <a:cubicBezTo>
                    <a:pt x="338" y="0"/>
                    <a:pt x="1" y="338"/>
                    <a:pt x="1" y="749"/>
                  </a:cubicBezTo>
                  <a:cubicBezTo>
                    <a:pt x="1" y="1161"/>
                    <a:pt x="338" y="1498"/>
                    <a:pt x="750" y="1498"/>
                  </a:cubicBezTo>
                  <a:cubicBezTo>
                    <a:pt x="1165" y="1498"/>
                    <a:pt x="1499" y="1161"/>
                    <a:pt x="1499" y="749"/>
                  </a:cubicBezTo>
                  <a:cubicBezTo>
                    <a:pt x="1499" y="338"/>
                    <a:pt x="1165" y="0"/>
                    <a:pt x="7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3" name="Google Shape;25533;p77"/>
            <p:cNvSpPr/>
            <p:nvPr/>
          </p:nvSpPr>
          <p:spPr>
            <a:xfrm>
              <a:off x="2176724" y="3187034"/>
              <a:ext cx="37641" cy="33395"/>
            </a:xfrm>
            <a:custGeom>
              <a:rect b="b" l="l" r="r" t="t"/>
              <a:pathLst>
                <a:path extrusionOk="0" h="1274" w="1436">
                  <a:moveTo>
                    <a:pt x="813" y="0"/>
                  </a:moveTo>
                  <a:cubicBezTo>
                    <a:pt x="644" y="0"/>
                    <a:pt x="473" y="67"/>
                    <a:pt x="342" y="211"/>
                  </a:cubicBezTo>
                  <a:cubicBezTo>
                    <a:pt x="1" y="588"/>
                    <a:pt x="212" y="1189"/>
                    <a:pt x="711" y="1273"/>
                  </a:cubicBezTo>
                  <a:cubicBezTo>
                    <a:pt x="978" y="1031"/>
                    <a:pt x="1221" y="763"/>
                    <a:pt x="1435" y="475"/>
                  </a:cubicBezTo>
                  <a:cubicBezTo>
                    <a:pt x="1353" y="174"/>
                    <a:pt x="1086" y="0"/>
                    <a:pt x="813"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4" name="Google Shape;25534;p77"/>
            <p:cNvSpPr/>
            <p:nvPr/>
          </p:nvSpPr>
          <p:spPr>
            <a:xfrm>
              <a:off x="2214994" y="3047007"/>
              <a:ext cx="28047" cy="27969"/>
            </a:xfrm>
            <a:custGeom>
              <a:rect b="b" l="l" r="r" t="t"/>
              <a:pathLst>
                <a:path extrusionOk="0" h="1067" w="1070">
                  <a:moveTo>
                    <a:pt x="535" y="1"/>
                  </a:moveTo>
                  <a:cubicBezTo>
                    <a:pt x="239" y="1"/>
                    <a:pt x="0" y="240"/>
                    <a:pt x="0" y="532"/>
                  </a:cubicBezTo>
                  <a:cubicBezTo>
                    <a:pt x="0" y="827"/>
                    <a:pt x="239" y="1066"/>
                    <a:pt x="535" y="1066"/>
                  </a:cubicBezTo>
                  <a:cubicBezTo>
                    <a:pt x="830" y="1066"/>
                    <a:pt x="1069" y="827"/>
                    <a:pt x="1069" y="532"/>
                  </a:cubicBezTo>
                  <a:cubicBezTo>
                    <a:pt x="1069" y="240"/>
                    <a:pt x="830" y="1"/>
                    <a:pt x="53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5" name="Google Shape;25535;p77"/>
            <p:cNvSpPr/>
            <p:nvPr/>
          </p:nvSpPr>
          <p:spPr>
            <a:xfrm>
              <a:off x="1944035" y="2896128"/>
              <a:ext cx="362650" cy="357748"/>
            </a:xfrm>
            <a:custGeom>
              <a:rect b="b" l="l" r="r" t="t"/>
              <a:pathLst>
                <a:path extrusionOk="0" h="13648" w="13835">
                  <a:moveTo>
                    <a:pt x="5548" y="1481"/>
                  </a:moveTo>
                  <a:cubicBezTo>
                    <a:pt x="5615" y="1576"/>
                    <a:pt x="5650" y="1688"/>
                    <a:pt x="5650" y="1801"/>
                  </a:cubicBezTo>
                  <a:lnTo>
                    <a:pt x="5650" y="1804"/>
                  </a:lnTo>
                  <a:cubicBezTo>
                    <a:pt x="5646" y="2065"/>
                    <a:pt x="5463" y="2290"/>
                    <a:pt x="5207" y="2339"/>
                  </a:cubicBezTo>
                  <a:cubicBezTo>
                    <a:pt x="5172" y="2346"/>
                    <a:pt x="5138" y="2349"/>
                    <a:pt x="5104" y="2349"/>
                  </a:cubicBezTo>
                  <a:cubicBezTo>
                    <a:pt x="4884" y="2349"/>
                    <a:pt x="4680" y="2215"/>
                    <a:pt x="4595" y="2008"/>
                  </a:cubicBezTo>
                  <a:cubicBezTo>
                    <a:pt x="4880" y="1776"/>
                    <a:pt x="5200" y="1600"/>
                    <a:pt x="5548" y="1481"/>
                  </a:cubicBezTo>
                  <a:close/>
                  <a:moveTo>
                    <a:pt x="8291" y="1484"/>
                  </a:moveTo>
                  <a:cubicBezTo>
                    <a:pt x="8635" y="1600"/>
                    <a:pt x="8959" y="1776"/>
                    <a:pt x="9243" y="2008"/>
                  </a:cubicBezTo>
                  <a:cubicBezTo>
                    <a:pt x="9157" y="2224"/>
                    <a:pt x="8951" y="2353"/>
                    <a:pt x="8736" y="2353"/>
                  </a:cubicBezTo>
                  <a:cubicBezTo>
                    <a:pt x="8646" y="2353"/>
                    <a:pt x="8555" y="2330"/>
                    <a:pt x="8470" y="2283"/>
                  </a:cubicBezTo>
                  <a:cubicBezTo>
                    <a:pt x="8182" y="2124"/>
                    <a:pt x="8097" y="1748"/>
                    <a:pt x="8291" y="1484"/>
                  </a:cubicBezTo>
                  <a:close/>
                  <a:moveTo>
                    <a:pt x="10872" y="5957"/>
                  </a:moveTo>
                  <a:cubicBezTo>
                    <a:pt x="11058" y="5957"/>
                    <a:pt x="11206" y="6105"/>
                    <a:pt x="11206" y="6291"/>
                  </a:cubicBezTo>
                  <a:lnTo>
                    <a:pt x="11209" y="6291"/>
                  </a:lnTo>
                  <a:cubicBezTo>
                    <a:pt x="11209" y="6492"/>
                    <a:pt x="11043" y="6625"/>
                    <a:pt x="10870" y="6625"/>
                  </a:cubicBezTo>
                  <a:cubicBezTo>
                    <a:pt x="10788" y="6625"/>
                    <a:pt x="10704" y="6595"/>
                    <a:pt x="10636" y="6527"/>
                  </a:cubicBezTo>
                  <a:cubicBezTo>
                    <a:pt x="10425" y="6316"/>
                    <a:pt x="10576" y="5957"/>
                    <a:pt x="10872" y="5957"/>
                  </a:cubicBezTo>
                  <a:close/>
                  <a:moveTo>
                    <a:pt x="2969" y="5954"/>
                  </a:moveTo>
                  <a:cubicBezTo>
                    <a:pt x="3051" y="5954"/>
                    <a:pt x="3134" y="5984"/>
                    <a:pt x="3202" y="6052"/>
                  </a:cubicBezTo>
                  <a:cubicBezTo>
                    <a:pt x="3413" y="6263"/>
                    <a:pt x="3266" y="6625"/>
                    <a:pt x="2967" y="6625"/>
                  </a:cubicBezTo>
                  <a:cubicBezTo>
                    <a:pt x="2780" y="6625"/>
                    <a:pt x="2629" y="6474"/>
                    <a:pt x="2629" y="6291"/>
                  </a:cubicBezTo>
                  <a:lnTo>
                    <a:pt x="2633" y="6291"/>
                  </a:lnTo>
                  <a:cubicBezTo>
                    <a:pt x="2633" y="6089"/>
                    <a:pt x="2797" y="5954"/>
                    <a:pt x="2969" y="5954"/>
                  </a:cubicBezTo>
                  <a:close/>
                  <a:moveTo>
                    <a:pt x="9701" y="11303"/>
                  </a:moveTo>
                  <a:cubicBezTo>
                    <a:pt x="9855" y="11303"/>
                    <a:pt x="10009" y="11384"/>
                    <a:pt x="10091" y="11538"/>
                  </a:cubicBezTo>
                  <a:cubicBezTo>
                    <a:pt x="9923" y="11755"/>
                    <a:pt x="9737" y="11958"/>
                    <a:pt x="9534" y="12148"/>
                  </a:cubicBezTo>
                  <a:lnTo>
                    <a:pt x="9534" y="12148"/>
                  </a:lnTo>
                  <a:cubicBezTo>
                    <a:pt x="9253" y="12030"/>
                    <a:pt x="9174" y="11670"/>
                    <a:pt x="9377" y="11447"/>
                  </a:cubicBezTo>
                  <a:cubicBezTo>
                    <a:pt x="9465" y="11349"/>
                    <a:pt x="9583" y="11303"/>
                    <a:pt x="9701" y="11303"/>
                  </a:cubicBezTo>
                  <a:close/>
                  <a:moveTo>
                    <a:pt x="4140" y="11303"/>
                  </a:moveTo>
                  <a:cubicBezTo>
                    <a:pt x="4258" y="11303"/>
                    <a:pt x="4377" y="11349"/>
                    <a:pt x="4465" y="11447"/>
                  </a:cubicBezTo>
                  <a:cubicBezTo>
                    <a:pt x="4669" y="11672"/>
                    <a:pt x="4584" y="12034"/>
                    <a:pt x="4303" y="12150"/>
                  </a:cubicBezTo>
                  <a:cubicBezTo>
                    <a:pt x="4102" y="11960"/>
                    <a:pt x="3916" y="11756"/>
                    <a:pt x="3751" y="11538"/>
                  </a:cubicBezTo>
                  <a:cubicBezTo>
                    <a:pt x="3831" y="11384"/>
                    <a:pt x="3985" y="11303"/>
                    <a:pt x="4140" y="11303"/>
                  </a:cubicBezTo>
                  <a:close/>
                  <a:moveTo>
                    <a:pt x="6923" y="1251"/>
                  </a:moveTo>
                  <a:cubicBezTo>
                    <a:pt x="7250" y="1251"/>
                    <a:pt x="7577" y="1288"/>
                    <a:pt x="7897" y="1361"/>
                  </a:cubicBezTo>
                  <a:cubicBezTo>
                    <a:pt x="7661" y="1815"/>
                    <a:pt x="7826" y="2371"/>
                    <a:pt x="8269" y="2624"/>
                  </a:cubicBezTo>
                  <a:cubicBezTo>
                    <a:pt x="8416" y="2707"/>
                    <a:pt x="8577" y="2746"/>
                    <a:pt x="8735" y="2746"/>
                  </a:cubicBezTo>
                  <a:cubicBezTo>
                    <a:pt x="9054" y="2746"/>
                    <a:pt x="9365" y="2586"/>
                    <a:pt x="9546" y="2297"/>
                  </a:cubicBezTo>
                  <a:cubicBezTo>
                    <a:pt x="9789" y="2592"/>
                    <a:pt x="9926" y="2933"/>
                    <a:pt x="9926" y="3295"/>
                  </a:cubicBezTo>
                  <a:cubicBezTo>
                    <a:pt x="9926" y="3527"/>
                    <a:pt x="9820" y="3707"/>
                    <a:pt x="9592" y="3851"/>
                  </a:cubicBezTo>
                  <a:cubicBezTo>
                    <a:pt x="9397" y="3967"/>
                    <a:pt x="9517" y="4227"/>
                    <a:pt x="9691" y="4227"/>
                  </a:cubicBezTo>
                  <a:cubicBezTo>
                    <a:pt x="9728" y="4227"/>
                    <a:pt x="9767" y="4216"/>
                    <a:pt x="9806" y="4189"/>
                  </a:cubicBezTo>
                  <a:cubicBezTo>
                    <a:pt x="9961" y="4094"/>
                    <a:pt x="10087" y="3967"/>
                    <a:pt x="10186" y="3819"/>
                  </a:cubicBezTo>
                  <a:cubicBezTo>
                    <a:pt x="10407" y="3837"/>
                    <a:pt x="10604" y="3971"/>
                    <a:pt x="10706" y="4171"/>
                  </a:cubicBezTo>
                  <a:cubicBezTo>
                    <a:pt x="10935" y="4639"/>
                    <a:pt x="11111" y="5131"/>
                    <a:pt x="11227" y="5641"/>
                  </a:cubicBezTo>
                  <a:cubicBezTo>
                    <a:pt x="11112" y="5578"/>
                    <a:pt x="10992" y="5549"/>
                    <a:pt x="10876" y="5549"/>
                  </a:cubicBezTo>
                  <a:cubicBezTo>
                    <a:pt x="10455" y="5549"/>
                    <a:pt x="10079" y="5926"/>
                    <a:pt x="10151" y="6397"/>
                  </a:cubicBezTo>
                  <a:cubicBezTo>
                    <a:pt x="10210" y="6785"/>
                    <a:pt x="10539" y="7021"/>
                    <a:pt x="10878" y="7021"/>
                  </a:cubicBezTo>
                  <a:cubicBezTo>
                    <a:pt x="11064" y="7021"/>
                    <a:pt x="11253" y="6950"/>
                    <a:pt x="11403" y="6794"/>
                  </a:cubicBezTo>
                  <a:cubicBezTo>
                    <a:pt x="11417" y="6981"/>
                    <a:pt x="11424" y="7167"/>
                    <a:pt x="11424" y="7353"/>
                  </a:cubicBezTo>
                  <a:cubicBezTo>
                    <a:pt x="11424" y="8816"/>
                    <a:pt x="11016" y="10156"/>
                    <a:pt x="10337" y="11186"/>
                  </a:cubicBezTo>
                  <a:cubicBezTo>
                    <a:pt x="10171" y="10992"/>
                    <a:pt x="9937" y="10894"/>
                    <a:pt x="9702" y="10894"/>
                  </a:cubicBezTo>
                  <a:cubicBezTo>
                    <a:pt x="9474" y="10894"/>
                    <a:pt x="9246" y="10985"/>
                    <a:pt x="9078" y="11169"/>
                  </a:cubicBezTo>
                  <a:cubicBezTo>
                    <a:pt x="8737" y="11541"/>
                    <a:pt x="8804" y="12129"/>
                    <a:pt x="9215" y="12421"/>
                  </a:cubicBezTo>
                  <a:cubicBezTo>
                    <a:pt x="8544" y="12945"/>
                    <a:pt x="7760" y="13243"/>
                    <a:pt x="6923" y="13243"/>
                  </a:cubicBezTo>
                  <a:cubicBezTo>
                    <a:pt x="6086" y="13243"/>
                    <a:pt x="5298" y="12948"/>
                    <a:pt x="4626" y="12424"/>
                  </a:cubicBezTo>
                  <a:lnTo>
                    <a:pt x="4630" y="12424"/>
                  </a:lnTo>
                  <a:cubicBezTo>
                    <a:pt x="5041" y="12132"/>
                    <a:pt x="5105" y="11548"/>
                    <a:pt x="4764" y="11172"/>
                  </a:cubicBezTo>
                  <a:cubicBezTo>
                    <a:pt x="4597" y="10989"/>
                    <a:pt x="4370" y="10897"/>
                    <a:pt x="4143" y="10897"/>
                  </a:cubicBezTo>
                  <a:cubicBezTo>
                    <a:pt x="3908" y="10897"/>
                    <a:pt x="3673" y="10995"/>
                    <a:pt x="3505" y="11190"/>
                  </a:cubicBezTo>
                  <a:cubicBezTo>
                    <a:pt x="2829" y="10159"/>
                    <a:pt x="2418" y="8820"/>
                    <a:pt x="2418" y="7357"/>
                  </a:cubicBezTo>
                  <a:cubicBezTo>
                    <a:pt x="2418" y="7171"/>
                    <a:pt x="2429" y="6984"/>
                    <a:pt x="2439" y="6801"/>
                  </a:cubicBezTo>
                  <a:cubicBezTo>
                    <a:pt x="2588" y="6955"/>
                    <a:pt x="2777" y="7025"/>
                    <a:pt x="2963" y="7025"/>
                  </a:cubicBezTo>
                  <a:cubicBezTo>
                    <a:pt x="3304" y="7025"/>
                    <a:pt x="3635" y="6789"/>
                    <a:pt x="3695" y="6400"/>
                  </a:cubicBezTo>
                  <a:cubicBezTo>
                    <a:pt x="3766" y="5930"/>
                    <a:pt x="3392" y="5554"/>
                    <a:pt x="2970" y="5554"/>
                  </a:cubicBezTo>
                  <a:cubicBezTo>
                    <a:pt x="2853" y="5554"/>
                    <a:pt x="2731" y="5584"/>
                    <a:pt x="2615" y="5648"/>
                  </a:cubicBezTo>
                  <a:cubicBezTo>
                    <a:pt x="2735" y="5138"/>
                    <a:pt x="2907" y="4642"/>
                    <a:pt x="3139" y="4175"/>
                  </a:cubicBezTo>
                  <a:cubicBezTo>
                    <a:pt x="3241" y="3974"/>
                    <a:pt x="3438" y="3840"/>
                    <a:pt x="3659" y="3823"/>
                  </a:cubicBezTo>
                  <a:cubicBezTo>
                    <a:pt x="3825" y="4094"/>
                    <a:pt x="4141" y="4301"/>
                    <a:pt x="4598" y="4438"/>
                  </a:cubicBezTo>
                  <a:cubicBezTo>
                    <a:pt x="5101" y="4589"/>
                    <a:pt x="5780" y="4663"/>
                    <a:pt x="6722" y="4670"/>
                  </a:cubicBezTo>
                  <a:lnTo>
                    <a:pt x="6722" y="12593"/>
                  </a:lnTo>
                  <a:cubicBezTo>
                    <a:pt x="6722" y="12726"/>
                    <a:pt x="6822" y="12793"/>
                    <a:pt x="6923" y="12793"/>
                  </a:cubicBezTo>
                  <a:cubicBezTo>
                    <a:pt x="7023" y="12793"/>
                    <a:pt x="7123" y="12726"/>
                    <a:pt x="7123" y="12593"/>
                  </a:cubicBezTo>
                  <a:lnTo>
                    <a:pt x="7123" y="4670"/>
                  </a:lnTo>
                  <a:cubicBezTo>
                    <a:pt x="7854" y="4663"/>
                    <a:pt x="8431" y="4614"/>
                    <a:pt x="8885" y="4526"/>
                  </a:cubicBezTo>
                  <a:cubicBezTo>
                    <a:pt x="9124" y="4470"/>
                    <a:pt x="9071" y="4128"/>
                    <a:pt x="8846" y="4128"/>
                  </a:cubicBezTo>
                  <a:cubicBezTo>
                    <a:pt x="8833" y="4128"/>
                    <a:pt x="8819" y="4130"/>
                    <a:pt x="8804" y="4132"/>
                  </a:cubicBezTo>
                  <a:cubicBezTo>
                    <a:pt x="8340" y="4227"/>
                    <a:pt x="7721" y="4273"/>
                    <a:pt x="6923" y="4273"/>
                  </a:cubicBezTo>
                  <a:cubicBezTo>
                    <a:pt x="4873" y="4273"/>
                    <a:pt x="3916" y="3964"/>
                    <a:pt x="3916" y="3295"/>
                  </a:cubicBezTo>
                  <a:cubicBezTo>
                    <a:pt x="3916" y="2933"/>
                    <a:pt x="4057" y="2592"/>
                    <a:pt x="4299" y="2300"/>
                  </a:cubicBezTo>
                  <a:cubicBezTo>
                    <a:pt x="4474" y="2583"/>
                    <a:pt x="4782" y="2748"/>
                    <a:pt x="5105" y="2748"/>
                  </a:cubicBezTo>
                  <a:cubicBezTo>
                    <a:pt x="5191" y="2748"/>
                    <a:pt x="5279" y="2736"/>
                    <a:pt x="5365" y="2712"/>
                  </a:cubicBezTo>
                  <a:cubicBezTo>
                    <a:pt x="5773" y="2596"/>
                    <a:pt x="6054" y="2223"/>
                    <a:pt x="6054" y="1801"/>
                  </a:cubicBezTo>
                  <a:cubicBezTo>
                    <a:pt x="6054" y="1646"/>
                    <a:pt x="6019" y="1495"/>
                    <a:pt x="5949" y="1361"/>
                  </a:cubicBezTo>
                  <a:cubicBezTo>
                    <a:pt x="6269" y="1288"/>
                    <a:pt x="6596" y="1251"/>
                    <a:pt x="6923" y="1251"/>
                  </a:cubicBezTo>
                  <a:close/>
                  <a:moveTo>
                    <a:pt x="4349" y="0"/>
                  </a:moveTo>
                  <a:cubicBezTo>
                    <a:pt x="4085" y="0"/>
                    <a:pt x="4086" y="398"/>
                    <a:pt x="4352" y="398"/>
                  </a:cubicBezTo>
                  <a:cubicBezTo>
                    <a:pt x="4581" y="398"/>
                    <a:pt x="4676" y="398"/>
                    <a:pt x="4749" y="429"/>
                  </a:cubicBezTo>
                  <a:cubicBezTo>
                    <a:pt x="4830" y="461"/>
                    <a:pt x="4936" y="553"/>
                    <a:pt x="5122" y="711"/>
                  </a:cubicBezTo>
                  <a:cubicBezTo>
                    <a:pt x="5228" y="802"/>
                    <a:pt x="5361" y="918"/>
                    <a:pt x="5537" y="1062"/>
                  </a:cubicBezTo>
                  <a:cubicBezTo>
                    <a:pt x="5178" y="1171"/>
                    <a:pt x="4841" y="1337"/>
                    <a:pt x="4535" y="1548"/>
                  </a:cubicBezTo>
                  <a:cubicBezTo>
                    <a:pt x="4124" y="1836"/>
                    <a:pt x="3832" y="2184"/>
                    <a:pt x="3663" y="2564"/>
                  </a:cubicBezTo>
                  <a:lnTo>
                    <a:pt x="2861" y="2564"/>
                  </a:lnTo>
                  <a:cubicBezTo>
                    <a:pt x="2787" y="2564"/>
                    <a:pt x="2720" y="2529"/>
                    <a:pt x="2675" y="2469"/>
                  </a:cubicBezTo>
                  <a:lnTo>
                    <a:pt x="1736" y="1150"/>
                  </a:lnTo>
                  <a:cubicBezTo>
                    <a:pt x="1692" y="1086"/>
                    <a:pt x="1633" y="1060"/>
                    <a:pt x="1575" y="1060"/>
                  </a:cubicBezTo>
                  <a:cubicBezTo>
                    <a:pt x="1430" y="1060"/>
                    <a:pt x="1291" y="1227"/>
                    <a:pt x="1409" y="1382"/>
                  </a:cubicBezTo>
                  <a:lnTo>
                    <a:pt x="2351" y="2701"/>
                  </a:lnTo>
                  <a:cubicBezTo>
                    <a:pt x="2467" y="2866"/>
                    <a:pt x="2657" y="2965"/>
                    <a:pt x="2861" y="2965"/>
                  </a:cubicBezTo>
                  <a:lnTo>
                    <a:pt x="3540" y="2965"/>
                  </a:lnTo>
                  <a:cubicBezTo>
                    <a:pt x="3519" y="3077"/>
                    <a:pt x="3512" y="3190"/>
                    <a:pt x="3512" y="3299"/>
                  </a:cubicBezTo>
                  <a:cubicBezTo>
                    <a:pt x="3512" y="3348"/>
                    <a:pt x="3512" y="3394"/>
                    <a:pt x="3519" y="3440"/>
                  </a:cubicBezTo>
                  <a:cubicBezTo>
                    <a:pt x="3195" y="3499"/>
                    <a:pt x="2921" y="3707"/>
                    <a:pt x="2773" y="3999"/>
                  </a:cubicBezTo>
                  <a:cubicBezTo>
                    <a:pt x="2499" y="4561"/>
                    <a:pt x="2299" y="5156"/>
                    <a:pt x="2175" y="5771"/>
                  </a:cubicBezTo>
                  <a:lnTo>
                    <a:pt x="1919" y="5771"/>
                  </a:lnTo>
                  <a:cubicBezTo>
                    <a:pt x="1916" y="5771"/>
                    <a:pt x="1914" y="5771"/>
                    <a:pt x="1911" y="5771"/>
                  </a:cubicBezTo>
                  <a:cubicBezTo>
                    <a:pt x="1619" y="5771"/>
                    <a:pt x="1370" y="5974"/>
                    <a:pt x="1307" y="6260"/>
                  </a:cubicBezTo>
                  <a:lnTo>
                    <a:pt x="997" y="7649"/>
                  </a:lnTo>
                  <a:cubicBezTo>
                    <a:pt x="983" y="7716"/>
                    <a:pt x="938" y="7775"/>
                    <a:pt x="878" y="7803"/>
                  </a:cubicBezTo>
                  <a:lnTo>
                    <a:pt x="203" y="8145"/>
                  </a:lnTo>
                  <a:cubicBezTo>
                    <a:pt x="0" y="8244"/>
                    <a:pt x="102" y="8524"/>
                    <a:pt x="286" y="8524"/>
                  </a:cubicBezTo>
                  <a:cubicBezTo>
                    <a:pt x="316" y="8524"/>
                    <a:pt x="349" y="8516"/>
                    <a:pt x="382" y="8500"/>
                  </a:cubicBezTo>
                  <a:lnTo>
                    <a:pt x="1057" y="8166"/>
                  </a:lnTo>
                  <a:cubicBezTo>
                    <a:pt x="1226" y="8081"/>
                    <a:pt x="1346" y="7923"/>
                    <a:pt x="1388" y="7740"/>
                  </a:cubicBezTo>
                  <a:lnTo>
                    <a:pt x="1697" y="6351"/>
                  </a:lnTo>
                  <a:cubicBezTo>
                    <a:pt x="1718" y="6246"/>
                    <a:pt x="1810" y="6172"/>
                    <a:pt x="1919" y="6172"/>
                  </a:cubicBezTo>
                  <a:lnTo>
                    <a:pt x="2105" y="6172"/>
                  </a:lnTo>
                  <a:cubicBezTo>
                    <a:pt x="2045" y="6566"/>
                    <a:pt x="2017" y="6960"/>
                    <a:pt x="2017" y="7357"/>
                  </a:cubicBezTo>
                  <a:cubicBezTo>
                    <a:pt x="2014" y="8036"/>
                    <a:pt x="2098" y="8707"/>
                    <a:pt x="2267" y="9361"/>
                  </a:cubicBezTo>
                  <a:lnTo>
                    <a:pt x="1827" y="9734"/>
                  </a:lnTo>
                  <a:cubicBezTo>
                    <a:pt x="1673" y="9864"/>
                    <a:pt x="1592" y="10065"/>
                    <a:pt x="1609" y="10268"/>
                  </a:cubicBezTo>
                  <a:lnTo>
                    <a:pt x="1803" y="12399"/>
                  </a:lnTo>
                  <a:cubicBezTo>
                    <a:pt x="1813" y="12501"/>
                    <a:pt x="1898" y="12579"/>
                    <a:pt x="2000" y="12579"/>
                  </a:cubicBezTo>
                  <a:lnTo>
                    <a:pt x="2021" y="12579"/>
                  </a:lnTo>
                  <a:cubicBezTo>
                    <a:pt x="2130" y="12572"/>
                    <a:pt x="2211" y="12473"/>
                    <a:pt x="2200" y="12364"/>
                  </a:cubicBezTo>
                  <a:lnTo>
                    <a:pt x="2007" y="10233"/>
                  </a:lnTo>
                  <a:cubicBezTo>
                    <a:pt x="2000" y="10159"/>
                    <a:pt x="2031" y="10089"/>
                    <a:pt x="2088" y="10040"/>
                  </a:cubicBezTo>
                  <a:lnTo>
                    <a:pt x="2390" y="9783"/>
                  </a:lnTo>
                  <a:cubicBezTo>
                    <a:pt x="2622" y="10504"/>
                    <a:pt x="2974" y="11183"/>
                    <a:pt x="3434" y="11788"/>
                  </a:cubicBezTo>
                  <a:cubicBezTo>
                    <a:pt x="4359" y="12987"/>
                    <a:pt x="5597" y="13648"/>
                    <a:pt x="6916" y="13648"/>
                  </a:cubicBezTo>
                  <a:cubicBezTo>
                    <a:pt x="8234" y="13648"/>
                    <a:pt x="9472" y="12990"/>
                    <a:pt x="10397" y="11788"/>
                  </a:cubicBezTo>
                  <a:cubicBezTo>
                    <a:pt x="10858" y="11183"/>
                    <a:pt x="11213" y="10504"/>
                    <a:pt x="11441" y="9783"/>
                  </a:cubicBezTo>
                  <a:lnTo>
                    <a:pt x="11744" y="10040"/>
                  </a:lnTo>
                  <a:cubicBezTo>
                    <a:pt x="11803" y="10089"/>
                    <a:pt x="11832" y="10159"/>
                    <a:pt x="11825" y="10233"/>
                  </a:cubicBezTo>
                  <a:lnTo>
                    <a:pt x="11631" y="12364"/>
                  </a:lnTo>
                  <a:cubicBezTo>
                    <a:pt x="11621" y="12473"/>
                    <a:pt x="11701" y="12572"/>
                    <a:pt x="11814" y="12579"/>
                  </a:cubicBezTo>
                  <a:lnTo>
                    <a:pt x="11832" y="12579"/>
                  </a:lnTo>
                  <a:cubicBezTo>
                    <a:pt x="11934" y="12579"/>
                    <a:pt x="12021" y="12501"/>
                    <a:pt x="12029" y="12399"/>
                  </a:cubicBezTo>
                  <a:lnTo>
                    <a:pt x="12222" y="10268"/>
                  </a:lnTo>
                  <a:cubicBezTo>
                    <a:pt x="12243" y="10065"/>
                    <a:pt x="12159" y="9864"/>
                    <a:pt x="12004" y="9734"/>
                  </a:cubicBezTo>
                  <a:lnTo>
                    <a:pt x="11564" y="9361"/>
                  </a:lnTo>
                  <a:cubicBezTo>
                    <a:pt x="11733" y="8707"/>
                    <a:pt x="11818" y="8036"/>
                    <a:pt x="11818" y="7357"/>
                  </a:cubicBezTo>
                  <a:cubicBezTo>
                    <a:pt x="11818" y="6960"/>
                    <a:pt x="11786" y="6566"/>
                    <a:pt x="11730" y="6172"/>
                  </a:cubicBezTo>
                  <a:lnTo>
                    <a:pt x="11916" y="6172"/>
                  </a:lnTo>
                  <a:cubicBezTo>
                    <a:pt x="12021" y="6172"/>
                    <a:pt x="12113" y="6246"/>
                    <a:pt x="12138" y="6351"/>
                  </a:cubicBezTo>
                  <a:lnTo>
                    <a:pt x="12443" y="7740"/>
                  </a:lnTo>
                  <a:cubicBezTo>
                    <a:pt x="12486" y="7923"/>
                    <a:pt x="12605" y="8081"/>
                    <a:pt x="12778" y="8166"/>
                  </a:cubicBezTo>
                  <a:lnTo>
                    <a:pt x="13449" y="8500"/>
                  </a:lnTo>
                  <a:cubicBezTo>
                    <a:pt x="13483" y="8516"/>
                    <a:pt x="13515" y="8524"/>
                    <a:pt x="13545" y="8524"/>
                  </a:cubicBezTo>
                  <a:cubicBezTo>
                    <a:pt x="13730" y="8524"/>
                    <a:pt x="13834" y="8244"/>
                    <a:pt x="13628" y="8145"/>
                  </a:cubicBezTo>
                  <a:lnTo>
                    <a:pt x="13632" y="8145"/>
                  </a:lnTo>
                  <a:lnTo>
                    <a:pt x="12957" y="7807"/>
                  </a:lnTo>
                  <a:cubicBezTo>
                    <a:pt x="12897" y="7775"/>
                    <a:pt x="12851" y="7719"/>
                    <a:pt x="12837" y="7652"/>
                  </a:cubicBezTo>
                  <a:lnTo>
                    <a:pt x="12531" y="6263"/>
                  </a:lnTo>
                  <a:cubicBezTo>
                    <a:pt x="12468" y="5975"/>
                    <a:pt x="12211" y="5771"/>
                    <a:pt x="11916" y="5771"/>
                  </a:cubicBezTo>
                  <a:lnTo>
                    <a:pt x="11663" y="5771"/>
                  </a:lnTo>
                  <a:cubicBezTo>
                    <a:pt x="11540" y="5156"/>
                    <a:pt x="11336" y="4561"/>
                    <a:pt x="11061" y="3999"/>
                  </a:cubicBezTo>
                  <a:cubicBezTo>
                    <a:pt x="10914" y="3707"/>
                    <a:pt x="10636" y="3499"/>
                    <a:pt x="10312" y="3440"/>
                  </a:cubicBezTo>
                  <a:cubicBezTo>
                    <a:pt x="10320" y="3394"/>
                    <a:pt x="10323" y="3348"/>
                    <a:pt x="10323" y="3299"/>
                  </a:cubicBezTo>
                  <a:cubicBezTo>
                    <a:pt x="10323" y="3190"/>
                    <a:pt x="10312" y="3077"/>
                    <a:pt x="10291" y="2965"/>
                  </a:cubicBezTo>
                  <a:lnTo>
                    <a:pt x="10974" y="2965"/>
                  </a:lnTo>
                  <a:cubicBezTo>
                    <a:pt x="11174" y="2965"/>
                    <a:pt x="11364" y="2866"/>
                    <a:pt x="11483" y="2701"/>
                  </a:cubicBezTo>
                  <a:lnTo>
                    <a:pt x="12422" y="1382"/>
                  </a:lnTo>
                  <a:cubicBezTo>
                    <a:pt x="12541" y="1227"/>
                    <a:pt x="12402" y="1060"/>
                    <a:pt x="12257" y="1060"/>
                  </a:cubicBezTo>
                  <a:cubicBezTo>
                    <a:pt x="12200" y="1060"/>
                    <a:pt x="12142" y="1086"/>
                    <a:pt x="12099" y="1150"/>
                  </a:cubicBezTo>
                  <a:lnTo>
                    <a:pt x="11156" y="2469"/>
                  </a:lnTo>
                  <a:cubicBezTo>
                    <a:pt x="11114" y="2529"/>
                    <a:pt x="11044" y="2564"/>
                    <a:pt x="10970" y="2564"/>
                  </a:cubicBezTo>
                  <a:lnTo>
                    <a:pt x="10168" y="2564"/>
                  </a:lnTo>
                  <a:cubicBezTo>
                    <a:pt x="10003" y="2184"/>
                    <a:pt x="9708" y="1836"/>
                    <a:pt x="9296" y="1548"/>
                  </a:cubicBezTo>
                  <a:cubicBezTo>
                    <a:pt x="8990" y="1337"/>
                    <a:pt x="8649" y="1171"/>
                    <a:pt x="8294" y="1062"/>
                  </a:cubicBezTo>
                  <a:cubicBezTo>
                    <a:pt x="8470" y="918"/>
                    <a:pt x="8603" y="802"/>
                    <a:pt x="8709" y="711"/>
                  </a:cubicBezTo>
                  <a:cubicBezTo>
                    <a:pt x="8895" y="553"/>
                    <a:pt x="8997" y="461"/>
                    <a:pt x="9082" y="429"/>
                  </a:cubicBezTo>
                  <a:cubicBezTo>
                    <a:pt x="9156" y="401"/>
                    <a:pt x="9251" y="398"/>
                    <a:pt x="9479" y="398"/>
                  </a:cubicBezTo>
                  <a:cubicBezTo>
                    <a:pt x="9745" y="398"/>
                    <a:pt x="9746" y="0"/>
                    <a:pt x="9483" y="0"/>
                  </a:cubicBezTo>
                  <a:cubicBezTo>
                    <a:pt x="9481" y="0"/>
                    <a:pt x="9480" y="0"/>
                    <a:pt x="9479" y="0"/>
                  </a:cubicBezTo>
                  <a:cubicBezTo>
                    <a:pt x="8952" y="0"/>
                    <a:pt x="8902" y="18"/>
                    <a:pt x="8449" y="408"/>
                  </a:cubicBezTo>
                  <a:cubicBezTo>
                    <a:pt x="8322" y="517"/>
                    <a:pt x="8058" y="739"/>
                    <a:pt x="7809" y="939"/>
                  </a:cubicBezTo>
                  <a:cubicBezTo>
                    <a:pt x="7513" y="883"/>
                    <a:pt x="7214" y="855"/>
                    <a:pt x="6916" y="855"/>
                  </a:cubicBezTo>
                  <a:cubicBezTo>
                    <a:pt x="6617" y="855"/>
                    <a:pt x="6318" y="883"/>
                    <a:pt x="6022" y="939"/>
                  </a:cubicBezTo>
                  <a:cubicBezTo>
                    <a:pt x="5780" y="739"/>
                    <a:pt x="5506" y="514"/>
                    <a:pt x="5382" y="408"/>
                  </a:cubicBezTo>
                  <a:cubicBezTo>
                    <a:pt x="4929" y="18"/>
                    <a:pt x="4880" y="0"/>
                    <a:pt x="4352" y="0"/>
                  </a:cubicBezTo>
                  <a:cubicBezTo>
                    <a:pt x="4351" y="0"/>
                    <a:pt x="4350" y="0"/>
                    <a:pt x="43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6" name="Google Shape;25536;p77"/>
            <p:cNvSpPr/>
            <p:nvPr/>
          </p:nvSpPr>
          <p:spPr>
            <a:xfrm>
              <a:off x="2050904" y="3097702"/>
              <a:ext cx="53683" cy="49699"/>
            </a:xfrm>
            <a:custGeom>
              <a:rect b="b" l="l" r="r" t="t"/>
              <a:pathLst>
                <a:path extrusionOk="0" h="1896" w="2048">
                  <a:moveTo>
                    <a:pt x="1028" y="1"/>
                  </a:moveTo>
                  <a:cubicBezTo>
                    <a:pt x="620" y="1"/>
                    <a:pt x="261" y="261"/>
                    <a:pt x="131" y="648"/>
                  </a:cubicBezTo>
                  <a:cubicBezTo>
                    <a:pt x="1" y="1031"/>
                    <a:pt x="131" y="1457"/>
                    <a:pt x="454" y="1703"/>
                  </a:cubicBezTo>
                  <a:cubicBezTo>
                    <a:pt x="623" y="1831"/>
                    <a:pt x="825" y="1896"/>
                    <a:pt x="1027" y="1896"/>
                  </a:cubicBezTo>
                  <a:cubicBezTo>
                    <a:pt x="1212" y="1896"/>
                    <a:pt x="1397" y="1842"/>
                    <a:pt x="1559" y="1735"/>
                  </a:cubicBezTo>
                  <a:cubicBezTo>
                    <a:pt x="1893" y="1506"/>
                    <a:pt x="2047" y="1091"/>
                    <a:pt x="1942" y="697"/>
                  </a:cubicBezTo>
                  <a:cubicBezTo>
                    <a:pt x="1916" y="610"/>
                    <a:pt x="1837" y="552"/>
                    <a:pt x="1751" y="552"/>
                  </a:cubicBezTo>
                  <a:cubicBezTo>
                    <a:pt x="1733" y="552"/>
                    <a:pt x="1714" y="555"/>
                    <a:pt x="1696" y="560"/>
                  </a:cubicBezTo>
                  <a:cubicBezTo>
                    <a:pt x="1587" y="588"/>
                    <a:pt x="1523" y="697"/>
                    <a:pt x="1555" y="803"/>
                  </a:cubicBezTo>
                  <a:cubicBezTo>
                    <a:pt x="1661" y="1183"/>
                    <a:pt x="1358" y="1500"/>
                    <a:pt x="1023" y="1500"/>
                  </a:cubicBezTo>
                  <a:cubicBezTo>
                    <a:pt x="912" y="1500"/>
                    <a:pt x="798" y="1465"/>
                    <a:pt x="694" y="1386"/>
                  </a:cubicBezTo>
                  <a:cubicBezTo>
                    <a:pt x="275" y="1070"/>
                    <a:pt x="500" y="402"/>
                    <a:pt x="1028" y="402"/>
                  </a:cubicBezTo>
                  <a:cubicBezTo>
                    <a:pt x="1295" y="402"/>
                    <a:pt x="1295" y="1"/>
                    <a:pt x="10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7" name="Google Shape;25537;p77"/>
            <p:cNvSpPr/>
            <p:nvPr/>
          </p:nvSpPr>
          <p:spPr>
            <a:xfrm>
              <a:off x="2139764" y="3097702"/>
              <a:ext cx="58113" cy="49778"/>
            </a:xfrm>
            <a:custGeom>
              <a:rect b="b" l="l" r="r" t="t"/>
              <a:pathLst>
                <a:path extrusionOk="0" h="1899" w="2217">
                  <a:moveTo>
                    <a:pt x="1270" y="1"/>
                  </a:moveTo>
                  <a:cubicBezTo>
                    <a:pt x="426" y="1"/>
                    <a:pt x="1" y="1024"/>
                    <a:pt x="598" y="1619"/>
                  </a:cubicBezTo>
                  <a:cubicBezTo>
                    <a:pt x="792" y="1812"/>
                    <a:pt x="1030" y="1899"/>
                    <a:pt x="1263" y="1899"/>
                  </a:cubicBezTo>
                  <a:cubicBezTo>
                    <a:pt x="1750" y="1899"/>
                    <a:pt x="2216" y="1521"/>
                    <a:pt x="2216" y="950"/>
                  </a:cubicBezTo>
                  <a:cubicBezTo>
                    <a:pt x="2216" y="866"/>
                    <a:pt x="2205" y="782"/>
                    <a:pt x="2181" y="697"/>
                  </a:cubicBezTo>
                  <a:cubicBezTo>
                    <a:pt x="2151" y="597"/>
                    <a:pt x="2074" y="554"/>
                    <a:pt x="1995" y="554"/>
                  </a:cubicBezTo>
                  <a:cubicBezTo>
                    <a:pt x="1878" y="554"/>
                    <a:pt x="1760" y="651"/>
                    <a:pt x="1798" y="803"/>
                  </a:cubicBezTo>
                  <a:cubicBezTo>
                    <a:pt x="1903" y="1183"/>
                    <a:pt x="1600" y="1500"/>
                    <a:pt x="1265" y="1500"/>
                  </a:cubicBezTo>
                  <a:cubicBezTo>
                    <a:pt x="1155" y="1500"/>
                    <a:pt x="1040" y="1465"/>
                    <a:pt x="936" y="1386"/>
                  </a:cubicBezTo>
                  <a:cubicBezTo>
                    <a:pt x="518" y="1066"/>
                    <a:pt x="743" y="402"/>
                    <a:pt x="1270" y="402"/>
                  </a:cubicBezTo>
                  <a:cubicBezTo>
                    <a:pt x="1537" y="402"/>
                    <a:pt x="1537" y="1"/>
                    <a:pt x="1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38" name="Google Shape;25538;p77"/>
          <p:cNvGrpSpPr/>
          <p:nvPr/>
        </p:nvGrpSpPr>
        <p:grpSpPr>
          <a:xfrm>
            <a:off x="3030832" y="2903048"/>
            <a:ext cx="378115" cy="344118"/>
            <a:chOff x="3030832" y="2903048"/>
            <a:chExt cx="378115" cy="344118"/>
          </a:xfrm>
        </p:grpSpPr>
        <p:sp>
          <p:nvSpPr>
            <p:cNvPr id="25539" name="Google Shape;25539;p77"/>
            <p:cNvSpPr/>
            <p:nvPr/>
          </p:nvSpPr>
          <p:spPr>
            <a:xfrm>
              <a:off x="3164987" y="3164360"/>
              <a:ext cx="32975" cy="30354"/>
            </a:xfrm>
            <a:custGeom>
              <a:rect b="b" l="l" r="r" t="t"/>
              <a:pathLst>
                <a:path extrusionOk="0" h="1158" w="1258">
                  <a:moveTo>
                    <a:pt x="523" y="0"/>
                  </a:moveTo>
                  <a:lnTo>
                    <a:pt x="118" y="718"/>
                  </a:lnTo>
                  <a:cubicBezTo>
                    <a:pt x="1" y="921"/>
                    <a:pt x="157" y="1158"/>
                    <a:pt x="371" y="1158"/>
                  </a:cubicBezTo>
                  <a:cubicBezTo>
                    <a:pt x="401" y="1158"/>
                    <a:pt x="431" y="1153"/>
                    <a:pt x="463" y="1143"/>
                  </a:cubicBezTo>
                  <a:lnTo>
                    <a:pt x="1257" y="894"/>
                  </a:lnTo>
                  <a:lnTo>
                    <a:pt x="523"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0" name="Google Shape;25540;p77"/>
            <p:cNvSpPr/>
            <p:nvPr/>
          </p:nvSpPr>
          <p:spPr>
            <a:xfrm>
              <a:off x="3266692" y="3216445"/>
              <a:ext cx="27864" cy="23277"/>
            </a:xfrm>
            <a:custGeom>
              <a:rect b="b" l="l" r="r" t="t"/>
              <a:pathLst>
                <a:path extrusionOk="0" h="888" w="1063">
                  <a:moveTo>
                    <a:pt x="1" y="0"/>
                  </a:moveTo>
                  <a:lnTo>
                    <a:pt x="180" y="668"/>
                  </a:lnTo>
                  <a:cubicBezTo>
                    <a:pt x="217" y="812"/>
                    <a:pt x="340" y="888"/>
                    <a:pt x="465" y="888"/>
                  </a:cubicBezTo>
                  <a:cubicBezTo>
                    <a:pt x="566" y="888"/>
                    <a:pt x="668" y="837"/>
                    <a:pt x="725" y="732"/>
                  </a:cubicBezTo>
                  <a:lnTo>
                    <a:pt x="1063" y="102"/>
                  </a:lnTo>
                  <a:lnTo>
                    <a:pt x="1"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1" name="Google Shape;25541;p77"/>
            <p:cNvSpPr/>
            <p:nvPr/>
          </p:nvSpPr>
          <p:spPr>
            <a:xfrm>
              <a:off x="3351673" y="3182526"/>
              <a:ext cx="26815" cy="24876"/>
            </a:xfrm>
            <a:custGeom>
              <a:rect b="b" l="l" r="r" t="t"/>
              <a:pathLst>
                <a:path extrusionOk="0" h="949" w="1023">
                  <a:moveTo>
                    <a:pt x="964" y="0"/>
                  </a:moveTo>
                  <a:lnTo>
                    <a:pt x="1" y="394"/>
                  </a:lnTo>
                  <a:lnTo>
                    <a:pt x="514" y="869"/>
                  </a:lnTo>
                  <a:cubicBezTo>
                    <a:pt x="574" y="924"/>
                    <a:pt x="644" y="948"/>
                    <a:pt x="712" y="948"/>
                  </a:cubicBezTo>
                  <a:cubicBezTo>
                    <a:pt x="872" y="948"/>
                    <a:pt x="1022" y="816"/>
                    <a:pt x="1010" y="630"/>
                  </a:cubicBezTo>
                  <a:lnTo>
                    <a:pt x="964"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2" name="Google Shape;25542;p77"/>
            <p:cNvSpPr/>
            <p:nvPr/>
          </p:nvSpPr>
          <p:spPr>
            <a:xfrm>
              <a:off x="3152405" y="3069130"/>
              <a:ext cx="26763" cy="29175"/>
            </a:xfrm>
            <a:custGeom>
              <a:rect b="b" l="l" r="r" t="t"/>
              <a:pathLst>
                <a:path extrusionOk="0" h="1113" w="1021">
                  <a:moveTo>
                    <a:pt x="932" y="1"/>
                  </a:moveTo>
                  <a:lnTo>
                    <a:pt x="243" y="331"/>
                  </a:lnTo>
                  <a:cubicBezTo>
                    <a:pt x="0" y="444"/>
                    <a:pt x="25" y="799"/>
                    <a:pt x="282" y="880"/>
                  </a:cubicBezTo>
                  <a:lnTo>
                    <a:pt x="1020" y="1112"/>
                  </a:lnTo>
                  <a:lnTo>
                    <a:pt x="932"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3" name="Google Shape;25543;p77"/>
            <p:cNvSpPr/>
            <p:nvPr/>
          </p:nvSpPr>
          <p:spPr>
            <a:xfrm>
              <a:off x="3097097" y="2930466"/>
              <a:ext cx="311850" cy="291352"/>
            </a:xfrm>
            <a:custGeom>
              <a:rect b="b" l="l" r="r" t="t"/>
              <a:pathLst>
                <a:path extrusionOk="0" h="11115" w="11897">
                  <a:moveTo>
                    <a:pt x="2313" y="1"/>
                  </a:moveTo>
                  <a:cubicBezTo>
                    <a:pt x="1923" y="1"/>
                    <a:pt x="1502" y="131"/>
                    <a:pt x="1091" y="435"/>
                  </a:cubicBezTo>
                  <a:cubicBezTo>
                    <a:pt x="1069" y="449"/>
                    <a:pt x="1052" y="466"/>
                    <a:pt x="1038" y="487"/>
                  </a:cubicBezTo>
                  <a:cubicBezTo>
                    <a:pt x="0" y="1890"/>
                    <a:pt x="978" y="3420"/>
                    <a:pt x="2314" y="3420"/>
                  </a:cubicBezTo>
                  <a:cubicBezTo>
                    <a:pt x="2469" y="3420"/>
                    <a:pt x="2620" y="3399"/>
                    <a:pt x="2771" y="3357"/>
                  </a:cubicBezTo>
                  <a:cubicBezTo>
                    <a:pt x="2791" y="3351"/>
                    <a:pt x="2811" y="3349"/>
                    <a:pt x="2830" y="3349"/>
                  </a:cubicBezTo>
                  <a:cubicBezTo>
                    <a:pt x="2922" y="3349"/>
                    <a:pt x="3006" y="3408"/>
                    <a:pt x="3035" y="3501"/>
                  </a:cubicBezTo>
                  <a:cubicBezTo>
                    <a:pt x="3120" y="3775"/>
                    <a:pt x="3274" y="4025"/>
                    <a:pt x="3485" y="4225"/>
                  </a:cubicBezTo>
                  <a:cubicBezTo>
                    <a:pt x="3573" y="4310"/>
                    <a:pt x="3573" y="4454"/>
                    <a:pt x="3485" y="4538"/>
                  </a:cubicBezTo>
                  <a:cubicBezTo>
                    <a:pt x="2817" y="5175"/>
                    <a:pt x="2778" y="6230"/>
                    <a:pt x="3397" y="6912"/>
                  </a:cubicBezTo>
                  <a:cubicBezTo>
                    <a:pt x="3468" y="6993"/>
                    <a:pt x="3468" y="7116"/>
                    <a:pt x="3397" y="7193"/>
                  </a:cubicBezTo>
                  <a:cubicBezTo>
                    <a:pt x="2884" y="7763"/>
                    <a:pt x="2747" y="8674"/>
                    <a:pt x="3383" y="9546"/>
                  </a:cubicBezTo>
                  <a:cubicBezTo>
                    <a:pt x="3397" y="9563"/>
                    <a:pt x="3415" y="9581"/>
                    <a:pt x="3436" y="9598"/>
                  </a:cubicBezTo>
                  <a:cubicBezTo>
                    <a:pt x="3852" y="9912"/>
                    <a:pt x="4274" y="10046"/>
                    <a:pt x="4665" y="10046"/>
                  </a:cubicBezTo>
                  <a:cubicBezTo>
                    <a:pt x="4910" y="10046"/>
                    <a:pt x="5142" y="9994"/>
                    <a:pt x="5353" y="9901"/>
                  </a:cubicBezTo>
                  <a:cubicBezTo>
                    <a:pt x="5380" y="9888"/>
                    <a:pt x="5409" y="9882"/>
                    <a:pt x="5438" y="9882"/>
                  </a:cubicBezTo>
                  <a:cubicBezTo>
                    <a:pt x="5523" y="9882"/>
                    <a:pt x="5606" y="9934"/>
                    <a:pt x="5637" y="10020"/>
                  </a:cubicBezTo>
                  <a:cubicBezTo>
                    <a:pt x="5887" y="10667"/>
                    <a:pt x="6506" y="11100"/>
                    <a:pt x="7199" y="11114"/>
                  </a:cubicBezTo>
                  <a:cubicBezTo>
                    <a:pt x="7210" y="11114"/>
                    <a:pt x="7222" y="11114"/>
                    <a:pt x="7233" y="11114"/>
                  </a:cubicBezTo>
                  <a:cubicBezTo>
                    <a:pt x="7916" y="11114"/>
                    <a:pt x="8532" y="10706"/>
                    <a:pt x="8802" y="10080"/>
                  </a:cubicBezTo>
                  <a:cubicBezTo>
                    <a:pt x="8836" y="10001"/>
                    <a:pt x="8915" y="9952"/>
                    <a:pt x="8998" y="9952"/>
                  </a:cubicBezTo>
                  <a:cubicBezTo>
                    <a:pt x="9018" y="9952"/>
                    <a:pt x="9039" y="9954"/>
                    <a:pt x="9059" y="9961"/>
                  </a:cubicBezTo>
                  <a:cubicBezTo>
                    <a:pt x="9228" y="10017"/>
                    <a:pt x="9403" y="10045"/>
                    <a:pt x="9583" y="10045"/>
                  </a:cubicBezTo>
                  <a:cubicBezTo>
                    <a:pt x="10916" y="10045"/>
                    <a:pt x="11897" y="8515"/>
                    <a:pt x="10856" y="7112"/>
                  </a:cubicBezTo>
                  <a:cubicBezTo>
                    <a:pt x="10842" y="7091"/>
                    <a:pt x="10821" y="7077"/>
                    <a:pt x="10800" y="7063"/>
                  </a:cubicBezTo>
                  <a:cubicBezTo>
                    <a:pt x="10389" y="6759"/>
                    <a:pt x="9967" y="6628"/>
                    <a:pt x="9577" y="6628"/>
                  </a:cubicBezTo>
                  <a:cubicBezTo>
                    <a:pt x="8874" y="6628"/>
                    <a:pt x="8271" y="7053"/>
                    <a:pt x="8011" y="7661"/>
                  </a:cubicBezTo>
                  <a:cubicBezTo>
                    <a:pt x="7977" y="7742"/>
                    <a:pt x="7899" y="7790"/>
                    <a:pt x="7815" y="7790"/>
                  </a:cubicBezTo>
                  <a:cubicBezTo>
                    <a:pt x="7794" y="7790"/>
                    <a:pt x="7772" y="7787"/>
                    <a:pt x="7751" y="7780"/>
                  </a:cubicBezTo>
                  <a:cubicBezTo>
                    <a:pt x="7580" y="7724"/>
                    <a:pt x="7404" y="7696"/>
                    <a:pt x="7227" y="7696"/>
                  </a:cubicBezTo>
                  <a:cubicBezTo>
                    <a:pt x="6995" y="7696"/>
                    <a:pt x="6764" y="7744"/>
                    <a:pt x="6548" y="7840"/>
                  </a:cubicBezTo>
                  <a:cubicBezTo>
                    <a:pt x="6520" y="7853"/>
                    <a:pt x="6490" y="7859"/>
                    <a:pt x="6460" y="7859"/>
                  </a:cubicBezTo>
                  <a:cubicBezTo>
                    <a:pt x="6374" y="7859"/>
                    <a:pt x="6291" y="7807"/>
                    <a:pt x="6260" y="7721"/>
                  </a:cubicBezTo>
                  <a:cubicBezTo>
                    <a:pt x="6182" y="7527"/>
                    <a:pt x="6073" y="7348"/>
                    <a:pt x="5933" y="7193"/>
                  </a:cubicBezTo>
                  <a:cubicBezTo>
                    <a:pt x="5862" y="7112"/>
                    <a:pt x="5862" y="6993"/>
                    <a:pt x="5933" y="6912"/>
                  </a:cubicBezTo>
                  <a:cubicBezTo>
                    <a:pt x="6552" y="6230"/>
                    <a:pt x="6513" y="5178"/>
                    <a:pt x="5845" y="4538"/>
                  </a:cubicBezTo>
                  <a:cubicBezTo>
                    <a:pt x="5757" y="4454"/>
                    <a:pt x="5757" y="4310"/>
                    <a:pt x="5845" y="4225"/>
                  </a:cubicBezTo>
                  <a:cubicBezTo>
                    <a:pt x="6432" y="3663"/>
                    <a:pt x="6618" y="2696"/>
                    <a:pt x="5940" y="1774"/>
                  </a:cubicBezTo>
                  <a:cubicBezTo>
                    <a:pt x="5926" y="1753"/>
                    <a:pt x="5908" y="1736"/>
                    <a:pt x="5887" y="1722"/>
                  </a:cubicBezTo>
                  <a:cubicBezTo>
                    <a:pt x="5475" y="1414"/>
                    <a:pt x="5054" y="1283"/>
                    <a:pt x="4663" y="1283"/>
                  </a:cubicBezTo>
                  <a:cubicBezTo>
                    <a:pt x="4504" y="1283"/>
                    <a:pt x="4349" y="1305"/>
                    <a:pt x="4203" y="1345"/>
                  </a:cubicBezTo>
                  <a:cubicBezTo>
                    <a:pt x="4183" y="1351"/>
                    <a:pt x="4163" y="1354"/>
                    <a:pt x="4144" y="1354"/>
                  </a:cubicBezTo>
                  <a:cubicBezTo>
                    <a:pt x="4053" y="1354"/>
                    <a:pt x="3971" y="1295"/>
                    <a:pt x="3942" y="1205"/>
                  </a:cubicBezTo>
                  <a:cubicBezTo>
                    <a:pt x="3728" y="508"/>
                    <a:pt x="3080" y="1"/>
                    <a:pt x="2313" y="1"/>
                  </a:cubicBezTo>
                  <a:close/>
                </a:path>
              </a:pathLst>
            </a:custGeom>
            <a:solidFill>
              <a:srgbClr val="E8EE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4" name="Google Shape;25544;p77"/>
            <p:cNvSpPr/>
            <p:nvPr/>
          </p:nvSpPr>
          <p:spPr>
            <a:xfrm>
              <a:off x="3109024" y="2968107"/>
              <a:ext cx="283252" cy="253711"/>
            </a:xfrm>
            <a:custGeom>
              <a:rect b="b" l="l" r="r" t="t"/>
              <a:pathLst>
                <a:path extrusionOk="0" h="9679" w="10806">
                  <a:moveTo>
                    <a:pt x="175" y="1"/>
                  </a:moveTo>
                  <a:lnTo>
                    <a:pt x="175" y="1"/>
                  </a:lnTo>
                  <a:cubicBezTo>
                    <a:pt x="0" y="1073"/>
                    <a:pt x="845" y="1987"/>
                    <a:pt x="1857" y="1987"/>
                  </a:cubicBezTo>
                  <a:cubicBezTo>
                    <a:pt x="2008" y="1987"/>
                    <a:pt x="2162" y="1967"/>
                    <a:pt x="2316" y="1924"/>
                  </a:cubicBezTo>
                  <a:cubicBezTo>
                    <a:pt x="2337" y="1919"/>
                    <a:pt x="2357" y="1916"/>
                    <a:pt x="2377" y="1916"/>
                  </a:cubicBezTo>
                  <a:cubicBezTo>
                    <a:pt x="2467" y="1916"/>
                    <a:pt x="2548" y="1972"/>
                    <a:pt x="2577" y="2061"/>
                  </a:cubicBezTo>
                  <a:cubicBezTo>
                    <a:pt x="2665" y="2339"/>
                    <a:pt x="2819" y="2589"/>
                    <a:pt x="3027" y="2789"/>
                  </a:cubicBezTo>
                  <a:cubicBezTo>
                    <a:pt x="3118" y="2874"/>
                    <a:pt x="3118" y="3018"/>
                    <a:pt x="3027" y="3102"/>
                  </a:cubicBezTo>
                  <a:cubicBezTo>
                    <a:pt x="2362" y="3739"/>
                    <a:pt x="2323" y="4794"/>
                    <a:pt x="2939" y="5476"/>
                  </a:cubicBezTo>
                  <a:cubicBezTo>
                    <a:pt x="3013" y="5557"/>
                    <a:pt x="3013" y="5680"/>
                    <a:pt x="2939" y="5757"/>
                  </a:cubicBezTo>
                  <a:cubicBezTo>
                    <a:pt x="2429" y="6327"/>
                    <a:pt x="2292" y="7234"/>
                    <a:pt x="2925" y="8106"/>
                  </a:cubicBezTo>
                  <a:lnTo>
                    <a:pt x="2981" y="8162"/>
                  </a:lnTo>
                  <a:cubicBezTo>
                    <a:pt x="3396" y="8476"/>
                    <a:pt x="3818" y="8609"/>
                    <a:pt x="4209" y="8609"/>
                  </a:cubicBezTo>
                  <a:cubicBezTo>
                    <a:pt x="4453" y="8609"/>
                    <a:pt x="4684" y="8557"/>
                    <a:pt x="4894" y="8465"/>
                  </a:cubicBezTo>
                  <a:cubicBezTo>
                    <a:pt x="4923" y="8452"/>
                    <a:pt x="4952" y="8446"/>
                    <a:pt x="4981" y="8446"/>
                  </a:cubicBezTo>
                  <a:cubicBezTo>
                    <a:pt x="5067" y="8446"/>
                    <a:pt x="5148" y="8498"/>
                    <a:pt x="5182" y="8584"/>
                  </a:cubicBezTo>
                  <a:lnTo>
                    <a:pt x="5182" y="8588"/>
                  </a:lnTo>
                  <a:cubicBezTo>
                    <a:pt x="5432" y="9231"/>
                    <a:pt x="6047" y="9664"/>
                    <a:pt x="6740" y="9678"/>
                  </a:cubicBezTo>
                  <a:cubicBezTo>
                    <a:pt x="6749" y="9678"/>
                    <a:pt x="6758" y="9678"/>
                    <a:pt x="6767" y="9678"/>
                  </a:cubicBezTo>
                  <a:cubicBezTo>
                    <a:pt x="7449" y="9678"/>
                    <a:pt x="8066" y="9276"/>
                    <a:pt x="8337" y="8648"/>
                  </a:cubicBezTo>
                  <a:cubicBezTo>
                    <a:pt x="8373" y="8566"/>
                    <a:pt x="8454" y="8514"/>
                    <a:pt x="8541" y="8514"/>
                  </a:cubicBezTo>
                  <a:cubicBezTo>
                    <a:pt x="8563" y="8514"/>
                    <a:pt x="8585" y="8518"/>
                    <a:pt x="8607" y="8525"/>
                  </a:cubicBezTo>
                  <a:cubicBezTo>
                    <a:pt x="8773" y="8581"/>
                    <a:pt x="8948" y="8609"/>
                    <a:pt x="9124" y="8609"/>
                  </a:cubicBezTo>
                  <a:cubicBezTo>
                    <a:pt x="9951" y="8609"/>
                    <a:pt x="10657" y="8015"/>
                    <a:pt x="10805" y="7203"/>
                  </a:cubicBezTo>
                  <a:lnTo>
                    <a:pt x="10805" y="7203"/>
                  </a:lnTo>
                  <a:cubicBezTo>
                    <a:pt x="10482" y="7554"/>
                    <a:pt x="10028" y="7755"/>
                    <a:pt x="9550" y="7755"/>
                  </a:cubicBezTo>
                  <a:cubicBezTo>
                    <a:pt x="9483" y="7755"/>
                    <a:pt x="9420" y="7751"/>
                    <a:pt x="9353" y="7744"/>
                  </a:cubicBezTo>
                  <a:cubicBezTo>
                    <a:pt x="9325" y="7741"/>
                    <a:pt x="9297" y="7739"/>
                    <a:pt x="9270" y="7739"/>
                  </a:cubicBezTo>
                  <a:cubicBezTo>
                    <a:pt x="9059" y="7739"/>
                    <a:pt x="8857" y="7832"/>
                    <a:pt x="8723" y="7997"/>
                  </a:cubicBezTo>
                  <a:cubicBezTo>
                    <a:pt x="8597" y="8145"/>
                    <a:pt x="8446" y="8271"/>
                    <a:pt x="8277" y="8370"/>
                  </a:cubicBezTo>
                  <a:cubicBezTo>
                    <a:pt x="8017" y="8528"/>
                    <a:pt x="7718" y="8609"/>
                    <a:pt x="7415" y="8609"/>
                  </a:cubicBezTo>
                  <a:cubicBezTo>
                    <a:pt x="7413" y="8609"/>
                    <a:pt x="7410" y="8609"/>
                    <a:pt x="7408" y="8609"/>
                  </a:cubicBezTo>
                  <a:cubicBezTo>
                    <a:pt x="6630" y="8609"/>
                    <a:pt x="5952" y="8083"/>
                    <a:pt x="5759" y="7329"/>
                  </a:cubicBezTo>
                  <a:cubicBezTo>
                    <a:pt x="5731" y="7215"/>
                    <a:pt x="5598" y="7103"/>
                    <a:pt x="5460" y="7103"/>
                  </a:cubicBezTo>
                  <a:cubicBezTo>
                    <a:pt x="5342" y="7103"/>
                    <a:pt x="5219" y="7185"/>
                    <a:pt x="5154" y="7421"/>
                  </a:cubicBezTo>
                  <a:cubicBezTo>
                    <a:pt x="5105" y="7592"/>
                    <a:pt x="4939" y="7721"/>
                    <a:pt x="4764" y="7721"/>
                  </a:cubicBezTo>
                  <a:cubicBezTo>
                    <a:pt x="4738" y="7721"/>
                    <a:pt x="4712" y="7718"/>
                    <a:pt x="4687" y="7712"/>
                  </a:cubicBezTo>
                  <a:cubicBezTo>
                    <a:pt x="4082" y="7575"/>
                    <a:pt x="3600" y="7122"/>
                    <a:pt x="3424" y="6527"/>
                  </a:cubicBezTo>
                  <a:cubicBezTo>
                    <a:pt x="3354" y="6285"/>
                    <a:pt x="3533" y="6042"/>
                    <a:pt x="3786" y="6042"/>
                  </a:cubicBezTo>
                  <a:lnTo>
                    <a:pt x="4208" y="6042"/>
                  </a:lnTo>
                  <a:cubicBezTo>
                    <a:pt x="4767" y="6042"/>
                    <a:pt x="5288" y="5771"/>
                    <a:pt x="5608" y="5314"/>
                  </a:cubicBezTo>
                  <a:lnTo>
                    <a:pt x="5608" y="5314"/>
                  </a:lnTo>
                  <a:cubicBezTo>
                    <a:pt x="5432" y="5373"/>
                    <a:pt x="5250" y="5402"/>
                    <a:pt x="5067" y="5402"/>
                  </a:cubicBezTo>
                  <a:cubicBezTo>
                    <a:pt x="4921" y="5402"/>
                    <a:pt x="4774" y="5383"/>
                    <a:pt x="4630" y="5346"/>
                  </a:cubicBezTo>
                  <a:cubicBezTo>
                    <a:pt x="4029" y="5188"/>
                    <a:pt x="3558" y="4713"/>
                    <a:pt x="3407" y="4108"/>
                  </a:cubicBezTo>
                  <a:cubicBezTo>
                    <a:pt x="3347" y="3872"/>
                    <a:pt x="3340" y="3630"/>
                    <a:pt x="3382" y="3391"/>
                  </a:cubicBezTo>
                  <a:cubicBezTo>
                    <a:pt x="3405" y="3265"/>
                    <a:pt x="3516" y="3179"/>
                    <a:pt x="3637" y="3179"/>
                  </a:cubicBezTo>
                  <a:cubicBezTo>
                    <a:pt x="3662" y="3179"/>
                    <a:pt x="3687" y="3182"/>
                    <a:pt x="3712" y="3190"/>
                  </a:cubicBezTo>
                  <a:cubicBezTo>
                    <a:pt x="3877" y="3241"/>
                    <a:pt x="4045" y="3266"/>
                    <a:pt x="4212" y="3266"/>
                  </a:cubicBezTo>
                  <a:cubicBezTo>
                    <a:pt x="4659" y="3266"/>
                    <a:pt x="5095" y="3089"/>
                    <a:pt x="5418" y="2761"/>
                  </a:cubicBezTo>
                  <a:lnTo>
                    <a:pt x="5436" y="2744"/>
                  </a:lnTo>
                  <a:cubicBezTo>
                    <a:pt x="5534" y="2642"/>
                    <a:pt x="5622" y="2526"/>
                    <a:pt x="5692" y="2403"/>
                  </a:cubicBezTo>
                  <a:lnTo>
                    <a:pt x="5692" y="2403"/>
                  </a:lnTo>
                  <a:cubicBezTo>
                    <a:pt x="5424" y="2555"/>
                    <a:pt x="5135" y="2626"/>
                    <a:pt x="4852" y="2626"/>
                  </a:cubicBezTo>
                  <a:cubicBezTo>
                    <a:pt x="4129" y="2626"/>
                    <a:pt x="3442" y="2163"/>
                    <a:pt x="3217" y="1407"/>
                  </a:cubicBezTo>
                  <a:cubicBezTo>
                    <a:pt x="3180" y="1288"/>
                    <a:pt x="3070" y="1205"/>
                    <a:pt x="2949" y="1205"/>
                  </a:cubicBezTo>
                  <a:cubicBezTo>
                    <a:pt x="2932" y="1205"/>
                    <a:pt x="2914" y="1207"/>
                    <a:pt x="2897" y="1210"/>
                  </a:cubicBezTo>
                  <a:cubicBezTo>
                    <a:pt x="2759" y="1235"/>
                    <a:pt x="2630" y="1259"/>
                    <a:pt x="2476" y="1259"/>
                  </a:cubicBezTo>
                  <a:cubicBezTo>
                    <a:pt x="2364" y="1259"/>
                    <a:pt x="2237" y="1246"/>
                    <a:pt x="2084" y="1210"/>
                  </a:cubicBezTo>
                  <a:cubicBezTo>
                    <a:pt x="1413" y="1049"/>
                    <a:pt x="998" y="363"/>
                    <a:pt x="998" y="363"/>
                  </a:cubicBezTo>
                  <a:lnTo>
                    <a:pt x="175"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5" name="Google Shape;25545;p77"/>
            <p:cNvSpPr/>
            <p:nvPr/>
          </p:nvSpPr>
          <p:spPr>
            <a:xfrm>
              <a:off x="3045668" y="2936128"/>
              <a:ext cx="85479" cy="89621"/>
            </a:xfrm>
            <a:custGeom>
              <a:rect b="b" l="l" r="r" t="t"/>
              <a:pathLst>
                <a:path extrusionOk="0" h="3419" w="3261">
                  <a:moveTo>
                    <a:pt x="1632" y="1"/>
                  </a:moveTo>
                  <a:cubicBezTo>
                    <a:pt x="732" y="1"/>
                    <a:pt x="0" y="767"/>
                    <a:pt x="0" y="1710"/>
                  </a:cubicBezTo>
                  <a:cubicBezTo>
                    <a:pt x="0" y="2656"/>
                    <a:pt x="732" y="3419"/>
                    <a:pt x="1632" y="3419"/>
                  </a:cubicBezTo>
                  <a:cubicBezTo>
                    <a:pt x="2532" y="3419"/>
                    <a:pt x="3260" y="2656"/>
                    <a:pt x="3260" y="1710"/>
                  </a:cubicBezTo>
                  <a:cubicBezTo>
                    <a:pt x="3260" y="767"/>
                    <a:pt x="2532" y="1"/>
                    <a:pt x="1632"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6" name="Google Shape;25546;p77"/>
            <p:cNvSpPr/>
            <p:nvPr/>
          </p:nvSpPr>
          <p:spPr>
            <a:xfrm>
              <a:off x="3045563" y="2941004"/>
              <a:ext cx="80866" cy="84850"/>
            </a:xfrm>
            <a:custGeom>
              <a:rect b="b" l="l" r="r" t="t"/>
              <a:pathLst>
                <a:path extrusionOk="0" h="3237" w="3085">
                  <a:moveTo>
                    <a:pt x="897" y="1"/>
                  </a:moveTo>
                  <a:lnTo>
                    <a:pt x="897" y="1"/>
                  </a:lnTo>
                  <a:cubicBezTo>
                    <a:pt x="342" y="307"/>
                    <a:pt x="1" y="891"/>
                    <a:pt x="4" y="1524"/>
                  </a:cubicBezTo>
                  <a:cubicBezTo>
                    <a:pt x="4" y="2470"/>
                    <a:pt x="736" y="3236"/>
                    <a:pt x="1636" y="3236"/>
                  </a:cubicBezTo>
                  <a:cubicBezTo>
                    <a:pt x="2269" y="3236"/>
                    <a:pt x="2817" y="2853"/>
                    <a:pt x="3085" y="2301"/>
                  </a:cubicBezTo>
                  <a:lnTo>
                    <a:pt x="3085" y="2301"/>
                  </a:lnTo>
                  <a:cubicBezTo>
                    <a:pt x="2860" y="2420"/>
                    <a:pt x="2606" y="2487"/>
                    <a:pt x="2350" y="2487"/>
                  </a:cubicBezTo>
                  <a:cubicBezTo>
                    <a:pt x="1450" y="2487"/>
                    <a:pt x="718" y="1721"/>
                    <a:pt x="718" y="778"/>
                  </a:cubicBezTo>
                  <a:cubicBezTo>
                    <a:pt x="718" y="507"/>
                    <a:pt x="778" y="244"/>
                    <a:pt x="89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7" name="Google Shape;25547;p77"/>
            <p:cNvSpPr/>
            <p:nvPr/>
          </p:nvSpPr>
          <p:spPr>
            <a:xfrm>
              <a:off x="3073689" y="2958540"/>
              <a:ext cx="22412" cy="22412"/>
            </a:xfrm>
            <a:custGeom>
              <a:rect b="b" l="l" r="r" t="t"/>
              <a:pathLst>
                <a:path extrusionOk="0" h="855" w="855">
                  <a:moveTo>
                    <a:pt x="429" y="0"/>
                  </a:moveTo>
                  <a:cubicBezTo>
                    <a:pt x="194" y="0"/>
                    <a:pt x="0" y="194"/>
                    <a:pt x="0" y="429"/>
                  </a:cubicBezTo>
                  <a:cubicBezTo>
                    <a:pt x="0" y="665"/>
                    <a:pt x="194" y="855"/>
                    <a:pt x="429" y="855"/>
                  </a:cubicBezTo>
                  <a:cubicBezTo>
                    <a:pt x="665" y="855"/>
                    <a:pt x="855" y="665"/>
                    <a:pt x="855" y="429"/>
                  </a:cubicBezTo>
                  <a:cubicBezTo>
                    <a:pt x="855" y="194"/>
                    <a:pt x="665" y="0"/>
                    <a:pt x="42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8" name="Google Shape;25548;p77"/>
            <p:cNvSpPr/>
            <p:nvPr/>
          </p:nvSpPr>
          <p:spPr>
            <a:xfrm>
              <a:off x="3062890" y="2953271"/>
              <a:ext cx="38480" cy="32975"/>
            </a:xfrm>
            <a:custGeom>
              <a:rect b="b" l="l" r="r" t="t"/>
              <a:pathLst>
                <a:path extrusionOk="0" h="1258" w="1468">
                  <a:moveTo>
                    <a:pt x="840" y="401"/>
                  </a:moveTo>
                  <a:cubicBezTo>
                    <a:pt x="957" y="401"/>
                    <a:pt x="1070" y="492"/>
                    <a:pt x="1070" y="630"/>
                  </a:cubicBezTo>
                  <a:cubicBezTo>
                    <a:pt x="1066" y="757"/>
                    <a:pt x="968" y="855"/>
                    <a:pt x="841" y="859"/>
                  </a:cubicBezTo>
                  <a:cubicBezTo>
                    <a:pt x="637" y="859"/>
                    <a:pt x="535" y="613"/>
                    <a:pt x="680" y="468"/>
                  </a:cubicBezTo>
                  <a:cubicBezTo>
                    <a:pt x="726" y="422"/>
                    <a:pt x="784" y="401"/>
                    <a:pt x="840" y="401"/>
                  </a:cubicBezTo>
                  <a:close/>
                  <a:moveTo>
                    <a:pt x="841" y="1"/>
                  </a:moveTo>
                  <a:cubicBezTo>
                    <a:pt x="282" y="1"/>
                    <a:pt x="1" y="679"/>
                    <a:pt x="398" y="1073"/>
                  </a:cubicBezTo>
                  <a:cubicBezTo>
                    <a:pt x="526" y="1201"/>
                    <a:pt x="683" y="1258"/>
                    <a:pt x="837" y="1258"/>
                  </a:cubicBezTo>
                  <a:cubicBezTo>
                    <a:pt x="1158" y="1258"/>
                    <a:pt x="1467" y="1008"/>
                    <a:pt x="1467" y="630"/>
                  </a:cubicBezTo>
                  <a:cubicBezTo>
                    <a:pt x="1467" y="282"/>
                    <a:pt x="1186" y="4"/>
                    <a:pt x="8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9" name="Google Shape;25549;p77"/>
            <p:cNvSpPr/>
            <p:nvPr/>
          </p:nvSpPr>
          <p:spPr>
            <a:xfrm>
              <a:off x="3030832" y="2903048"/>
              <a:ext cx="374813" cy="344118"/>
            </a:xfrm>
            <a:custGeom>
              <a:rect b="b" l="l" r="r" t="t"/>
              <a:pathLst>
                <a:path extrusionOk="0" h="13128" w="14299">
                  <a:moveTo>
                    <a:pt x="5314" y="6671"/>
                  </a:moveTo>
                  <a:lnTo>
                    <a:pt x="5314" y="6671"/>
                  </a:lnTo>
                  <a:cubicBezTo>
                    <a:pt x="5310" y="6703"/>
                    <a:pt x="5310" y="6734"/>
                    <a:pt x="5310" y="6766"/>
                  </a:cubicBezTo>
                  <a:cubicBezTo>
                    <a:pt x="5310" y="6899"/>
                    <a:pt x="5324" y="7033"/>
                    <a:pt x="5352" y="7167"/>
                  </a:cubicBezTo>
                  <a:lnTo>
                    <a:pt x="4934" y="7033"/>
                  </a:lnTo>
                  <a:cubicBezTo>
                    <a:pt x="4856" y="7005"/>
                    <a:pt x="4849" y="6896"/>
                    <a:pt x="4923" y="6857"/>
                  </a:cubicBezTo>
                  <a:lnTo>
                    <a:pt x="5314" y="6671"/>
                  </a:lnTo>
                  <a:close/>
                  <a:moveTo>
                    <a:pt x="5630" y="10395"/>
                  </a:moveTo>
                  <a:cubicBezTo>
                    <a:pt x="5718" y="10539"/>
                    <a:pt x="5830" y="10669"/>
                    <a:pt x="5954" y="10785"/>
                  </a:cubicBezTo>
                  <a:lnTo>
                    <a:pt x="5521" y="10922"/>
                  </a:lnTo>
                  <a:cubicBezTo>
                    <a:pt x="5511" y="10925"/>
                    <a:pt x="5501" y="10927"/>
                    <a:pt x="5492" y="10927"/>
                  </a:cubicBezTo>
                  <a:cubicBezTo>
                    <a:pt x="5422" y="10927"/>
                    <a:pt x="5371" y="10850"/>
                    <a:pt x="5408" y="10782"/>
                  </a:cubicBezTo>
                  <a:lnTo>
                    <a:pt x="5630" y="10395"/>
                  </a:lnTo>
                  <a:close/>
                  <a:moveTo>
                    <a:pt x="13039" y="11049"/>
                  </a:moveTo>
                  <a:lnTo>
                    <a:pt x="13060" y="11344"/>
                  </a:lnTo>
                  <a:cubicBezTo>
                    <a:pt x="13064" y="11383"/>
                    <a:pt x="13043" y="11422"/>
                    <a:pt x="13004" y="11439"/>
                  </a:cubicBezTo>
                  <a:lnTo>
                    <a:pt x="13004" y="11436"/>
                  </a:lnTo>
                  <a:cubicBezTo>
                    <a:pt x="12990" y="11443"/>
                    <a:pt x="12974" y="11446"/>
                    <a:pt x="12959" y="11446"/>
                  </a:cubicBezTo>
                  <a:cubicBezTo>
                    <a:pt x="12937" y="11446"/>
                    <a:pt x="12915" y="11438"/>
                    <a:pt x="12899" y="11422"/>
                  </a:cubicBezTo>
                  <a:lnTo>
                    <a:pt x="12666" y="11207"/>
                  </a:lnTo>
                  <a:cubicBezTo>
                    <a:pt x="12797" y="11168"/>
                    <a:pt x="12920" y="11116"/>
                    <a:pt x="13039" y="11049"/>
                  </a:cubicBezTo>
                  <a:close/>
                  <a:moveTo>
                    <a:pt x="4906" y="1294"/>
                  </a:moveTo>
                  <a:cubicBezTo>
                    <a:pt x="5585" y="1294"/>
                    <a:pt x="6250" y="1749"/>
                    <a:pt x="6397" y="2525"/>
                  </a:cubicBezTo>
                  <a:cubicBezTo>
                    <a:pt x="6393" y="2595"/>
                    <a:pt x="6386" y="2669"/>
                    <a:pt x="6372" y="2740"/>
                  </a:cubicBezTo>
                  <a:cubicBezTo>
                    <a:pt x="6351" y="2849"/>
                    <a:pt x="6425" y="2951"/>
                    <a:pt x="6534" y="2972"/>
                  </a:cubicBezTo>
                  <a:cubicBezTo>
                    <a:pt x="6544" y="2975"/>
                    <a:pt x="6555" y="2975"/>
                    <a:pt x="6569" y="2975"/>
                  </a:cubicBezTo>
                  <a:cubicBezTo>
                    <a:pt x="6664" y="2975"/>
                    <a:pt x="6748" y="2905"/>
                    <a:pt x="6766" y="2810"/>
                  </a:cubicBezTo>
                  <a:cubicBezTo>
                    <a:pt x="6776" y="2747"/>
                    <a:pt x="6783" y="2694"/>
                    <a:pt x="6787" y="2648"/>
                  </a:cubicBezTo>
                  <a:cubicBezTo>
                    <a:pt x="6945" y="2596"/>
                    <a:pt x="7106" y="2570"/>
                    <a:pt x="7264" y="2570"/>
                  </a:cubicBezTo>
                  <a:cubicBezTo>
                    <a:pt x="7807" y="2570"/>
                    <a:pt x="8324" y="2864"/>
                    <a:pt x="8591" y="3362"/>
                  </a:cubicBezTo>
                  <a:cubicBezTo>
                    <a:pt x="8939" y="4009"/>
                    <a:pt x="8770" y="4811"/>
                    <a:pt x="8193" y="5264"/>
                  </a:cubicBezTo>
                  <a:cubicBezTo>
                    <a:pt x="8130" y="5289"/>
                    <a:pt x="8067" y="5310"/>
                    <a:pt x="8004" y="5328"/>
                  </a:cubicBezTo>
                  <a:cubicBezTo>
                    <a:pt x="7763" y="5395"/>
                    <a:pt x="7838" y="5725"/>
                    <a:pt x="8047" y="5725"/>
                  </a:cubicBezTo>
                  <a:cubicBezTo>
                    <a:pt x="8068" y="5725"/>
                    <a:pt x="8090" y="5721"/>
                    <a:pt x="8113" y="5714"/>
                  </a:cubicBezTo>
                  <a:cubicBezTo>
                    <a:pt x="8158" y="5700"/>
                    <a:pt x="8208" y="5686"/>
                    <a:pt x="8253" y="5669"/>
                  </a:cubicBezTo>
                  <a:lnTo>
                    <a:pt x="8253" y="5669"/>
                  </a:lnTo>
                  <a:cubicBezTo>
                    <a:pt x="8897" y="6274"/>
                    <a:pt x="8886" y="7304"/>
                    <a:pt x="8225" y="7891"/>
                  </a:cubicBezTo>
                  <a:cubicBezTo>
                    <a:pt x="8172" y="7912"/>
                    <a:pt x="8116" y="7933"/>
                    <a:pt x="8063" y="7951"/>
                  </a:cubicBezTo>
                  <a:cubicBezTo>
                    <a:pt x="7828" y="8020"/>
                    <a:pt x="7907" y="8345"/>
                    <a:pt x="8112" y="8345"/>
                  </a:cubicBezTo>
                  <a:cubicBezTo>
                    <a:pt x="8136" y="8345"/>
                    <a:pt x="8162" y="8341"/>
                    <a:pt x="8190" y="8331"/>
                  </a:cubicBezTo>
                  <a:cubicBezTo>
                    <a:pt x="8222" y="8320"/>
                    <a:pt x="8257" y="8306"/>
                    <a:pt x="8288" y="8296"/>
                  </a:cubicBezTo>
                  <a:cubicBezTo>
                    <a:pt x="8482" y="8482"/>
                    <a:pt x="8623" y="8717"/>
                    <a:pt x="8696" y="8978"/>
                  </a:cubicBezTo>
                  <a:cubicBezTo>
                    <a:pt x="8700" y="9048"/>
                    <a:pt x="8700" y="9118"/>
                    <a:pt x="8696" y="9189"/>
                  </a:cubicBezTo>
                  <a:cubicBezTo>
                    <a:pt x="8693" y="9298"/>
                    <a:pt x="8777" y="9393"/>
                    <a:pt x="8886" y="9400"/>
                  </a:cubicBezTo>
                  <a:lnTo>
                    <a:pt x="8897" y="9400"/>
                  </a:lnTo>
                  <a:cubicBezTo>
                    <a:pt x="9002" y="9396"/>
                    <a:pt x="9090" y="9315"/>
                    <a:pt x="9097" y="9206"/>
                  </a:cubicBezTo>
                  <a:cubicBezTo>
                    <a:pt x="9097" y="9164"/>
                    <a:pt x="9101" y="9115"/>
                    <a:pt x="9101" y="9069"/>
                  </a:cubicBezTo>
                  <a:cubicBezTo>
                    <a:pt x="9291" y="8988"/>
                    <a:pt x="9495" y="8943"/>
                    <a:pt x="9702" y="8943"/>
                  </a:cubicBezTo>
                  <a:cubicBezTo>
                    <a:pt x="9934" y="8943"/>
                    <a:pt x="10166" y="8999"/>
                    <a:pt x="10374" y="9104"/>
                  </a:cubicBezTo>
                  <a:lnTo>
                    <a:pt x="10381" y="9104"/>
                  </a:lnTo>
                  <a:cubicBezTo>
                    <a:pt x="10486" y="9161"/>
                    <a:pt x="10581" y="9227"/>
                    <a:pt x="10669" y="9308"/>
                  </a:cubicBezTo>
                  <a:cubicBezTo>
                    <a:pt x="10713" y="9351"/>
                    <a:pt x="10761" y="9368"/>
                    <a:pt x="10806" y="9368"/>
                  </a:cubicBezTo>
                  <a:cubicBezTo>
                    <a:pt x="10966" y="9368"/>
                    <a:pt x="11098" y="9152"/>
                    <a:pt x="10936" y="9013"/>
                  </a:cubicBezTo>
                  <a:cubicBezTo>
                    <a:pt x="10862" y="8946"/>
                    <a:pt x="10785" y="8886"/>
                    <a:pt x="10704" y="8830"/>
                  </a:cubicBezTo>
                  <a:cubicBezTo>
                    <a:pt x="10950" y="8207"/>
                    <a:pt x="11527" y="7877"/>
                    <a:pt x="12110" y="7877"/>
                  </a:cubicBezTo>
                  <a:cubicBezTo>
                    <a:pt x="12579" y="7877"/>
                    <a:pt x="13051" y="8091"/>
                    <a:pt x="13356" y="8538"/>
                  </a:cubicBezTo>
                  <a:cubicBezTo>
                    <a:pt x="14038" y="9537"/>
                    <a:pt x="13320" y="10894"/>
                    <a:pt x="12107" y="10894"/>
                  </a:cubicBezTo>
                  <a:cubicBezTo>
                    <a:pt x="11921" y="10894"/>
                    <a:pt x="11738" y="10859"/>
                    <a:pt x="11566" y="10792"/>
                  </a:cubicBezTo>
                  <a:cubicBezTo>
                    <a:pt x="11597" y="10486"/>
                    <a:pt x="11573" y="10180"/>
                    <a:pt x="11488" y="9885"/>
                  </a:cubicBezTo>
                  <a:cubicBezTo>
                    <a:pt x="11457" y="9787"/>
                    <a:pt x="11380" y="9745"/>
                    <a:pt x="11303" y="9745"/>
                  </a:cubicBezTo>
                  <a:cubicBezTo>
                    <a:pt x="11184" y="9745"/>
                    <a:pt x="11062" y="9847"/>
                    <a:pt x="11105" y="10001"/>
                  </a:cubicBezTo>
                  <a:cubicBezTo>
                    <a:pt x="11186" y="10282"/>
                    <a:pt x="11200" y="10581"/>
                    <a:pt x="11151" y="10873"/>
                  </a:cubicBezTo>
                  <a:cubicBezTo>
                    <a:pt x="10964" y="11517"/>
                    <a:pt x="10374" y="11960"/>
                    <a:pt x="9702" y="11960"/>
                  </a:cubicBezTo>
                  <a:cubicBezTo>
                    <a:pt x="9066" y="11960"/>
                    <a:pt x="8499" y="11559"/>
                    <a:pt x="8281" y="10961"/>
                  </a:cubicBezTo>
                  <a:cubicBezTo>
                    <a:pt x="8542" y="10725"/>
                    <a:pt x="8749" y="10441"/>
                    <a:pt x="8886" y="10121"/>
                  </a:cubicBezTo>
                  <a:cubicBezTo>
                    <a:pt x="8961" y="9959"/>
                    <a:pt x="8828" y="9832"/>
                    <a:pt x="8698" y="9832"/>
                  </a:cubicBezTo>
                  <a:cubicBezTo>
                    <a:pt x="8627" y="9832"/>
                    <a:pt x="8556" y="9870"/>
                    <a:pt x="8521" y="9959"/>
                  </a:cubicBezTo>
                  <a:cubicBezTo>
                    <a:pt x="8394" y="10254"/>
                    <a:pt x="8197" y="10514"/>
                    <a:pt x="7947" y="10718"/>
                  </a:cubicBezTo>
                  <a:cubicBezTo>
                    <a:pt x="7725" y="10836"/>
                    <a:pt x="7483" y="10893"/>
                    <a:pt x="7245" y="10893"/>
                  </a:cubicBezTo>
                  <a:cubicBezTo>
                    <a:pt x="6780" y="10893"/>
                    <a:pt x="6324" y="10678"/>
                    <a:pt x="6031" y="10282"/>
                  </a:cubicBezTo>
                  <a:cubicBezTo>
                    <a:pt x="5588" y="9681"/>
                    <a:pt x="5651" y="8848"/>
                    <a:pt x="6175" y="8320"/>
                  </a:cubicBezTo>
                  <a:cubicBezTo>
                    <a:pt x="6483" y="8436"/>
                    <a:pt x="6810" y="8496"/>
                    <a:pt x="7139" y="8496"/>
                  </a:cubicBezTo>
                  <a:cubicBezTo>
                    <a:pt x="7148" y="8496"/>
                    <a:pt x="7157" y="8496"/>
                    <a:pt x="7167" y="8496"/>
                  </a:cubicBezTo>
                  <a:cubicBezTo>
                    <a:pt x="7212" y="8496"/>
                    <a:pt x="7262" y="8496"/>
                    <a:pt x="7307" y="8492"/>
                  </a:cubicBezTo>
                  <a:cubicBezTo>
                    <a:pt x="7420" y="8489"/>
                    <a:pt x="7508" y="8397"/>
                    <a:pt x="7501" y="8285"/>
                  </a:cubicBezTo>
                  <a:cubicBezTo>
                    <a:pt x="7497" y="8177"/>
                    <a:pt x="7410" y="8095"/>
                    <a:pt x="7303" y="8095"/>
                  </a:cubicBezTo>
                  <a:cubicBezTo>
                    <a:pt x="7299" y="8095"/>
                    <a:pt x="7294" y="8095"/>
                    <a:pt x="7290" y="8095"/>
                  </a:cubicBezTo>
                  <a:cubicBezTo>
                    <a:pt x="7243" y="8098"/>
                    <a:pt x="7196" y="8099"/>
                    <a:pt x="7149" y="8099"/>
                  </a:cubicBezTo>
                  <a:cubicBezTo>
                    <a:pt x="6839" y="8099"/>
                    <a:pt x="6533" y="8038"/>
                    <a:pt x="6245" y="7919"/>
                  </a:cubicBezTo>
                  <a:cubicBezTo>
                    <a:pt x="5539" y="7325"/>
                    <a:pt x="5528" y="6238"/>
                    <a:pt x="6224" y="5634"/>
                  </a:cubicBezTo>
                  <a:lnTo>
                    <a:pt x="6224" y="5634"/>
                  </a:lnTo>
                  <a:cubicBezTo>
                    <a:pt x="6530" y="5743"/>
                    <a:pt x="6850" y="5802"/>
                    <a:pt x="7174" y="5820"/>
                  </a:cubicBezTo>
                  <a:lnTo>
                    <a:pt x="7184" y="5820"/>
                  </a:lnTo>
                  <a:cubicBezTo>
                    <a:pt x="7437" y="5813"/>
                    <a:pt x="7448" y="5433"/>
                    <a:pt x="7191" y="5419"/>
                  </a:cubicBezTo>
                  <a:cubicBezTo>
                    <a:pt x="6885" y="5405"/>
                    <a:pt x="6583" y="5342"/>
                    <a:pt x="6295" y="5229"/>
                  </a:cubicBezTo>
                  <a:cubicBezTo>
                    <a:pt x="6052" y="5029"/>
                    <a:pt x="5883" y="4754"/>
                    <a:pt x="5806" y="4452"/>
                  </a:cubicBezTo>
                  <a:cubicBezTo>
                    <a:pt x="6055" y="4223"/>
                    <a:pt x="6270" y="3963"/>
                    <a:pt x="6442" y="3671"/>
                  </a:cubicBezTo>
                  <a:cubicBezTo>
                    <a:pt x="6534" y="3514"/>
                    <a:pt x="6398" y="3370"/>
                    <a:pt x="6261" y="3370"/>
                  </a:cubicBezTo>
                  <a:cubicBezTo>
                    <a:pt x="6198" y="3370"/>
                    <a:pt x="6136" y="3400"/>
                    <a:pt x="6094" y="3471"/>
                  </a:cubicBezTo>
                  <a:cubicBezTo>
                    <a:pt x="5932" y="3749"/>
                    <a:pt x="5725" y="3995"/>
                    <a:pt x="5479" y="4206"/>
                  </a:cubicBezTo>
                  <a:cubicBezTo>
                    <a:pt x="5297" y="4280"/>
                    <a:pt x="5106" y="4316"/>
                    <a:pt x="4917" y="4316"/>
                  </a:cubicBezTo>
                  <a:cubicBezTo>
                    <a:pt x="4539" y="4316"/>
                    <a:pt x="4166" y="4172"/>
                    <a:pt x="3882" y="3900"/>
                  </a:cubicBezTo>
                  <a:cubicBezTo>
                    <a:pt x="3925" y="3605"/>
                    <a:pt x="3946" y="3309"/>
                    <a:pt x="3953" y="3010"/>
                  </a:cubicBezTo>
                  <a:cubicBezTo>
                    <a:pt x="3953" y="2876"/>
                    <a:pt x="3852" y="2809"/>
                    <a:pt x="3751" y="2809"/>
                  </a:cubicBezTo>
                  <a:cubicBezTo>
                    <a:pt x="3651" y="2809"/>
                    <a:pt x="3552" y="2875"/>
                    <a:pt x="3552" y="3007"/>
                  </a:cubicBezTo>
                  <a:cubicBezTo>
                    <a:pt x="3548" y="3302"/>
                    <a:pt x="3524" y="3598"/>
                    <a:pt x="3478" y="3889"/>
                  </a:cubicBezTo>
                  <a:cubicBezTo>
                    <a:pt x="3173" y="4289"/>
                    <a:pt x="2727" y="4481"/>
                    <a:pt x="2284" y="4481"/>
                  </a:cubicBezTo>
                  <a:cubicBezTo>
                    <a:pt x="1740" y="4481"/>
                    <a:pt x="1200" y="4192"/>
                    <a:pt x="929" y="3640"/>
                  </a:cubicBezTo>
                  <a:cubicBezTo>
                    <a:pt x="433" y="2638"/>
                    <a:pt x="1164" y="1463"/>
                    <a:pt x="2282" y="1463"/>
                  </a:cubicBezTo>
                  <a:cubicBezTo>
                    <a:pt x="2694" y="1463"/>
                    <a:pt x="3088" y="1632"/>
                    <a:pt x="3372" y="1934"/>
                  </a:cubicBezTo>
                  <a:cubicBezTo>
                    <a:pt x="3408" y="2008"/>
                    <a:pt x="3439" y="2089"/>
                    <a:pt x="3460" y="2170"/>
                  </a:cubicBezTo>
                  <a:cubicBezTo>
                    <a:pt x="3491" y="2267"/>
                    <a:pt x="3568" y="2309"/>
                    <a:pt x="3645" y="2309"/>
                  </a:cubicBezTo>
                  <a:cubicBezTo>
                    <a:pt x="3761" y="2309"/>
                    <a:pt x="3877" y="2214"/>
                    <a:pt x="3844" y="2064"/>
                  </a:cubicBezTo>
                  <a:cubicBezTo>
                    <a:pt x="3823" y="1983"/>
                    <a:pt x="3794" y="1906"/>
                    <a:pt x="3763" y="1832"/>
                  </a:cubicBezTo>
                  <a:cubicBezTo>
                    <a:pt x="4073" y="1463"/>
                    <a:pt x="4492" y="1294"/>
                    <a:pt x="4906" y="1294"/>
                  </a:cubicBezTo>
                  <a:close/>
                  <a:moveTo>
                    <a:pt x="9266" y="12308"/>
                  </a:moveTo>
                  <a:lnTo>
                    <a:pt x="9266" y="12308"/>
                  </a:lnTo>
                  <a:cubicBezTo>
                    <a:pt x="9407" y="12343"/>
                    <a:pt x="9554" y="12361"/>
                    <a:pt x="9702" y="12361"/>
                  </a:cubicBezTo>
                  <a:lnTo>
                    <a:pt x="9533" y="12673"/>
                  </a:lnTo>
                  <a:cubicBezTo>
                    <a:pt x="9518" y="12704"/>
                    <a:pt x="9487" y="12724"/>
                    <a:pt x="9453" y="12724"/>
                  </a:cubicBezTo>
                  <a:cubicBezTo>
                    <a:pt x="9448" y="12724"/>
                    <a:pt x="9443" y="12724"/>
                    <a:pt x="9438" y="12723"/>
                  </a:cubicBezTo>
                  <a:cubicBezTo>
                    <a:pt x="9400" y="12719"/>
                    <a:pt x="9368" y="12691"/>
                    <a:pt x="9357" y="12652"/>
                  </a:cubicBezTo>
                  <a:lnTo>
                    <a:pt x="9266" y="12308"/>
                  </a:lnTo>
                  <a:close/>
                  <a:moveTo>
                    <a:pt x="2068" y="1"/>
                  </a:moveTo>
                  <a:cubicBezTo>
                    <a:pt x="1922" y="1"/>
                    <a:pt x="1793" y="176"/>
                    <a:pt x="1910" y="327"/>
                  </a:cubicBezTo>
                  <a:cubicBezTo>
                    <a:pt x="2124" y="566"/>
                    <a:pt x="2219" y="865"/>
                    <a:pt x="2258" y="1062"/>
                  </a:cubicBezTo>
                  <a:cubicBezTo>
                    <a:pt x="2180" y="1062"/>
                    <a:pt x="2103" y="1069"/>
                    <a:pt x="2026" y="1080"/>
                  </a:cubicBezTo>
                  <a:cubicBezTo>
                    <a:pt x="1836" y="802"/>
                    <a:pt x="1576" y="584"/>
                    <a:pt x="1270" y="443"/>
                  </a:cubicBezTo>
                  <a:cubicBezTo>
                    <a:pt x="1240" y="431"/>
                    <a:pt x="1211" y="425"/>
                    <a:pt x="1185" y="425"/>
                  </a:cubicBezTo>
                  <a:cubicBezTo>
                    <a:pt x="987" y="425"/>
                    <a:pt x="899" y="735"/>
                    <a:pt x="1125" y="816"/>
                  </a:cubicBezTo>
                  <a:cubicBezTo>
                    <a:pt x="1308" y="904"/>
                    <a:pt x="1470" y="1031"/>
                    <a:pt x="1600" y="1185"/>
                  </a:cubicBezTo>
                  <a:cubicBezTo>
                    <a:pt x="447" y="1618"/>
                    <a:pt x="0" y="3017"/>
                    <a:pt x="689" y="4041"/>
                  </a:cubicBezTo>
                  <a:cubicBezTo>
                    <a:pt x="1065" y="4596"/>
                    <a:pt x="1668" y="4882"/>
                    <a:pt x="2274" y="4882"/>
                  </a:cubicBezTo>
                  <a:cubicBezTo>
                    <a:pt x="2784" y="4882"/>
                    <a:pt x="3297" y="4679"/>
                    <a:pt x="3678" y="4262"/>
                  </a:cubicBezTo>
                  <a:cubicBezTo>
                    <a:pt x="4029" y="4557"/>
                    <a:pt x="4465" y="4713"/>
                    <a:pt x="4910" y="4713"/>
                  </a:cubicBezTo>
                  <a:cubicBezTo>
                    <a:pt x="5086" y="4713"/>
                    <a:pt x="5263" y="4688"/>
                    <a:pt x="5437" y="4638"/>
                  </a:cubicBezTo>
                  <a:cubicBezTo>
                    <a:pt x="5525" y="4923"/>
                    <a:pt x="5679" y="5183"/>
                    <a:pt x="5887" y="5398"/>
                  </a:cubicBezTo>
                  <a:cubicBezTo>
                    <a:pt x="5662" y="5616"/>
                    <a:pt x="5493" y="5887"/>
                    <a:pt x="5398" y="6182"/>
                  </a:cubicBezTo>
                  <a:lnTo>
                    <a:pt x="4747" y="6495"/>
                  </a:lnTo>
                  <a:cubicBezTo>
                    <a:pt x="4343" y="6688"/>
                    <a:pt x="4385" y="7279"/>
                    <a:pt x="4814" y="7416"/>
                  </a:cubicBezTo>
                  <a:lnTo>
                    <a:pt x="5517" y="7638"/>
                  </a:lnTo>
                  <a:cubicBezTo>
                    <a:pt x="5602" y="7803"/>
                    <a:pt x="5711" y="7954"/>
                    <a:pt x="5837" y="8088"/>
                  </a:cubicBezTo>
                  <a:cubicBezTo>
                    <a:pt x="5377" y="8591"/>
                    <a:pt x="5215" y="9298"/>
                    <a:pt x="5419" y="9948"/>
                  </a:cubicBezTo>
                  <a:lnTo>
                    <a:pt x="5057" y="10588"/>
                  </a:lnTo>
                  <a:cubicBezTo>
                    <a:pt x="4870" y="10915"/>
                    <a:pt x="5110" y="11327"/>
                    <a:pt x="5486" y="11327"/>
                  </a:cubicBezTo>
                  <a:cubicBezTo>
                    <a:pt x="5539" y="11327"/>
                    <a:pt x="5588" y="11320"/>
                    <a:pt x="5637" y="11302"/>
                  </a:cubicBezTo>
                  <a:lnTo>
                    <a:pt x="6361" y="11077"/>
                  </a:lnTo>
                  <a:cubicBezTo>
                    <a:pt x="6636" y="11220"/>
                    <a:pt x="6938" y="11293"/>
                    <a:pt x="7242" y="11293"/>
                  </a:cubicBezTo>
                  <a:cubicBezTo>
                    <a:pt x="7474" y="11293"/>
                    <a:pt x="7707" y="11250"/>
                    <a:pt x="7930" y="11165"/>
                  </a:cubicBezTo>
                  <a:cubicBezTo>
                    <a:pt x="8095" y="11580"/>
                    <a:pt x="8404" y="11924"/>
                    <a:pt x="8798" y="12135"/>
                  </a:cubicBezTo>
                  <a:lnTo>
                    <a:pt x="8971" y="12758"/>
                  </a:lnTo>
                  <a:cubicBezTo>
                    <a:pt x="9020" y="12955"/>
                    <a:pt x="9189" y="13099"/>
                    <a:pt x="9393" y="13124"/>
                  </a:cubicBezTo>
                  <a:cubicBezTo>
                    <a:pt x="9410" y="13124"/>
                    <a:pt x="9428" y="13127"/>
                    <a:pt x="9449" y="13127"/>
                  </a:cubicBezTo>
                  <a:cubicBezTo>
                    <a:pt x="9632" y="13127"/>
                    <a:pt x="9801" y="13025"/>
                    <a:pt x="9885" y="12863"/>
                  </a:cubicBezTo>
                  <a:lnTo>
                    <a:pt x="10187" y="12297"/>
                  </a:lnTo>
                  <a:cubicBezTo>
                    <a:pt x="10764" y="12142"/>
                    <a:pt x="11235" y="11731"/>
                    <a:pt x="11464" y="11179"/>
                  </a:cubicBezTo>
                  <a:cubicBezTo>
                    <a:pt x="11671" y="11253"/>
                    <a:pt x="11886" y="11292"/>
                    <a:pt x="12107" y="11292"/>
                  </a:cubicBezTo>
                  <a:lnTo>
                    <a:pt x="12167" y="11292"/>
                  </a:lnTo>
                  <a:lnTo>
                    <a:pt x="12624" y="11717"/>
                  </a:lnTo>
                  <a:cubicBezTo>
                    <a:pt x="12724" y="11808"/>
                    <a:pt x="12842" y="11849"/>
                    <a:pt x="12958" y="11849"/>
                  </a:cubicBezTo>
                  <a:cubicBezTo>
                    <a:pt x="13226" y="11849"/>
                    <a:pt x="13480" y="11631"/>
                    <a:pt x="13458" y="11316"/>
                  </a:cubicBezTo>
                  <a:lnTo>
                    <a:pt x="13419" y="10768"/>
                  </a:lnTo>
                  <a:cubicBezTo>
                    <a:pt x="14298" y="9934"/>
                    <a:pt x="14186" y="8499"/>
                    <a:pt x="13183" y="7814"/>
                  </a:cubicBezTo>
                  <a:cubicBezTo>
                    <a:pt x="12850" y="7585"/>
                    <a:pt x="12475" y="7478"/>
                    <a:pt x="12105" y="7478"/>
                  </a:cubicBezTo>
                  <a:cubicBezTo>
                    <a:pt x="11367" y="7478"/>
                    <a:pt x="10651" y="7907"/>
                    <a:pt x="10342" y="8654"/>
                  </a:cubicBezTo>
                  <a:cubicBezTo>
                    <a:pt x="10138" y="8580"/>
                    <a:pt x="9920" y="8542"/>
                    <a:pt x="9702" y="8542"/>
                  </a:cubicBezTo>
                  <a:cubicBezTo>
                    <a:pt x="9466" y="8542"/>
                    <a:pt x="9234" y="8587"/>
                    <a:pt x="9013" y="8672"/>
                  </a:cubicBezTo>
                  <a:cubicBezTo>
                    <a:pt x="8921" y="8443"/>
                    <a:pt x="8788" y="8236"/>
                    <a:pt x="8619" y="8060"/>
                  </a:cubicBezTo>
                  <a:cubicBezTo>
                    <a:pt x="9305" y="7318"/>
                    <a:pt x="9291" y="6172"/>
                    <a:pt x="8591" y="5444"/>
                  </a:cubicBezTo>
                  <a:cubicBezTo>
                    <a:pt x="8964" y="5085"/>
                    <a:pt x="9171" y="4593"/>
                    <a:pt x="9171" y="4076"/>
                  </a:cubicBezTo>
                  <a:cubicBezTo>
                    <a:pt x="9168" y="2991"/>
                    <a:pt x="8282" y="2166"/>
                    <a:pt x="7263" y="2166"/>
                  </a:cubicBezTo>
                  <a:cubicBezTo>
                    <a:pt x="7089" y="2166"/>
                    <a:pt x="6912" y="2190"/>
                    <a:pt x="6734" y="2240"/>
                  </a:cubicBezTo>
                  <a:cubicBezTo>
                    <a:pt x="6470" y="1379"/>
                    <a:pt x="5695" y="893"/>
                    <a:pt x="4905" y="893"/>
                  </a:cubicBezTo>
                  <a:cubicBezTo>
                    <a:pt x="4401" y="893"/>
                    <a:pt x="3890" y="1091"/>
                    <a:pt x="3503" y="1516"/>
                  </a:cubicBezTo>
                  <a:cubicBezTo>
                    <a:pt x="3263" y="1312"/>
                    <a:pt x="2979" y="1171"/>
                    <a:pt x="2673" y="1108"/>
                  </a:cubicBezTo>
                  <a:cubicBezTo>
                    <a:pt x="2638" y="876"/>
                    <a:pt x="2532" y="429"/>
                    <a:pt x="2209" y="64"/>
                  </a:cubicBezTo>
                  <a:cubicBezTo>
                    <a:pt x="2165" y="19"/>
                    <a:pt x="2116" y="1"/>
                    <a:pt x="20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0" name="Google Shape;25550;p77"/>
          <p:cNvGrpSpPr/>
          <p:nvPr/>
        </p:nvGrpSpPr>
        <p:grpSpPr>
          <a:xfrm>
            <a:off x="3036546" y="2430122"/>
            <a:ext cx="379400" cy="333528"/>
            <a:chOff x="3036546" y="2430122"/>
            <a:chExt cx="379400" cy="333528"/>
          </a:xfrm>
        </p:grpSpPr>
        <p:sp>
          <p:nvSpPr>
            <p:cNvPr id="25551" name="Google Shape;25551;p77"/>
            <p:cNvSpPr/>
            <p:nvPr/>
          </p:nvSpPr>
          <p:spPr>
            <a:xfrm>
              <a:off x="3269916" y="2470463"/>
              <a:ext cx="65190" cy="73762"/>
            </a:xfrm>
            <a:custGeom>
              <a:rect b="b" l="l" r="r" t="t"/>
              <a:pathLst>
                <a:path extrusionOk="0" h="2814" w="2487">
                  <a:moveTo>
                    <a:pt x="1" y="1"/>
                  </a:moveTo>
                  <a:lnTo>
                    <a:pt x="1" y="1"/>
                  </a:lnTo>
                  <a:cubicBezTo>
                    <a:pt x="205" y="1808"/>
                    <a:pt x="2413" y="2814"/>
                    <a:pt x="2413" y="2814"/>
                  </a:cubicBezTo>
                  <a:lnTo>
                    <a:pt x="2487" y="2044"/>
                  </a:lnTo>
                  <a:lnTo>
                    <a:pt x="1741" y="236"/>
                  </a:lnTo>
                  <a:lnTo>
                    <a:pt x="1" y="1"/>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2" name="Google Shape;25552;p77"/>
            <p:cNvSpPr/>
            <p:nvPr/>
          </p:nvSpPr>
          <p:spPr>
            <a:xfrm>
              <a:off x="3116835" y="2470463"/>
              <a:ext cx="65269" cy="73762"/>
            </a:xfrm>
            <a:custGeom>
              <a:rect b="b" l="l" r="r" t="t"/>
              <a:pathLst>
                <a:path extrusionOk="0" h="2814" w="2490">
                  <a:moveTo>
                    <a:pt x="2490" y="1"/>
                  </a:moveTo>
                  <a:lnTo>
                    <a:pt x="749" y="236"/>
                  </a:lnTo>
                  <a:lnTo>
                    <a:pt x="0" y="2044"/>
                  </a:lnTo>
                  <a:lnTo>
                    <a:pt x="77" y="2814"/>
                  </a:lnTo>
                  <a:cubicBezTo>
                    <a:pt x="77" y="2814"/>
                    <a:pt x="2282" y="1808"/>
                    <a:pt x="2490"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3" name="Google Shape;25553;p77"/>
            <p:cNvSpPr/>
            <p:nvPr/>
          </p:nvSpPr>
          <p:spPr>
            <a:xfrm>
              <a:off x="3255263" y="2523753"/>
              <a:ext cx="23434" cy="23434"/>
            </a:xfrm>
            <a:custGeom>
              <a:rect b="b" l="l" r="r" t="t"/>
              <a:pathLst>
                <a:path extrusionOk="0" h="894" w="894">
                  <a:moveTo>
                    <a:pt x="447" y="0"/>
                  </a:moveTo>
                  <a:cubicBezTo>
                    <a:pt x="201" y="0"/>
                    <a:pt x="1" y="197"/>
                    <a:pt x="1" y="447"/>
                  </a:cubicBezTo>
                  <a:cubicBezTo>
                    <a:pt x="1" y="693"/>
                    <a:pt x="201" y="893"/>
                    <a:pt x="447" y="893"/>
                  </a:cubicBezTo>
                  <a:cubicBezTo>
                    <a:pt x="693" y="893"/>
                    <a:pt x="894" y="693"/>
                    <a:pt x="894" y="447"/>
                  </a:cubicBezTo>
                  <a:cubicBezTo>
                    <a:pt x="894"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4" name="Google Shape;25554;p77"/>
            <p:cNvSpPr/>
            <p:nvPr/>
          </p:nvSpPr>
          <p:spPr>
            <a:xfrm>
              <a:off x="3143913" y="2558852"/>
              <a:ext cx="164116" cy="123094"/>
            </a:xfrm>
            <a:custGeom>
              <a:rect b="b" l="l" r="r" t="t"/>
              <a:pathLst>
                <a:path extrusionOk="0" h="4696" w="6261">
                  <a:moveTo>
                    <a:pt x="3130" y="1"/>
                  </a:moveTo>
                  <a:cubicBezTo>
                    <a:pt x="1404" y="1"/>
                    <a:pt x="1" y="1049"/>
                    <a:pt x="1" y="2346"/>
                  </a:cubicBezTo>
                  <a:cubicBezTo>
                    <a:pt x="1" y="3644"/>
                    <a:pt x="2237" y="4695"/>
                    <a:pt x="3130" y="4695"/>
                  </a:cubicBezTo>
                  <a:cubicBezTo>
                    <a:pt x="4027" y="4695"/>
                    <a:pt x="6260" y="3644"/>
                    <a:pt x="6260" y="2346"/>
                  </a:cubicBezTo>
                  <a:cubicBezTo>
                    <a:pt x="6260" y="1049"/>
                    <a:pt x="4861" y="1"/>
                    <a:pt x="3130"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5" name="Google Shape;25555;p77"/>
            <p:cNvSpPr/>
            <p:nvPr/>
          </p:nvSpPr>
          <p:spPr>
            <a:xfrm>
              <a:off x="3173244" y="2523753"/>
              <a:ext cx="23434" cy="23434"/>
            </a:xfrm>
            <a:custGeom>
              <a:rect b="b" l="l" r="r" t="t"/>
              <a:pathLst>
                <a:path extrusionOk="0" h="894" w="894">
                  <a:moveTo>
                    <a:pt x="447" y="0"/>
                  </a:moveTo>
                  <a:cubicBezTo>
                    <a:pt x="201" y="0"/>
                    <a:pt x="0" y="197"/>
                    <a:pt x="0" y="447"/>
                  </a:cubicBezTo>
                  <a:cubicBezTo>
                    <a:pt x="0" y="693"/>
                    <a:pt x="201" y="893"/>
                    <a:pt x="447" y="893"/>
                  </a:cubicBezTo>
                  <a:cubicBezTo>
                    <a:pt x="693" y="893"/>
                    <a:pt x="893" y="693"/>
                    <a:pt x="893" y="447"/>
                  </a:cubicBezTo>
                  <a:cubicBezTo>
                    <a:pt x="893" y="197"/>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6" name="Google Shape;25556;p77"/>
            <p:cNvSpPr/>
            <p:nvPr/>
          </p:nvSpPr>
          <p:spPr>
            <a:xfrm>
              <a:off x="3143913" y="2559323"/>
              <a:ext cx="80682" cy="122622"/>
            </a:xfrm>
            <a:custGeom>
              <a:rect b="b" l="l" r="r" t="t"/>
              <a:pathLst>
                <a:path extrusionOk="0" h="4678" w="3078">
                  <a:moveTo>
                    <a:pt x="2768" y="0"/>
                  </a:moveTo>
                  <a:cubicBezTo>
                    <a:pt x="1211" y="138"/>
                    <a:pt x="1" y="1126"/>
                    <a:pt x="1" y="2332"/>
                  </a:cubicBezTo>
                  <a:cubicBezTo>
                    <a:pt x="1" y="3601"/>
                    <a:pt x="2153" y="4639"/>
                    <a:pt x="3078" y="4677"/>
                  </a:cubicBezTo>
                  <a:cubicBezTo>
                    <a:pt x="2294" y="4273"/>
                    <a:pt x="1344" y="3376"/>
                    <a:pt x="1344" y="2332"/>
                  </a:cubicBezTo>
                  <a:cubicBezTo>
                    <a:pt x="1344" y="1298"/>
                    <a:pt x="1928" y="408"/>
                    <a:pt x="276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7" name="Google Shape;25557;p77"/>
            <p:cNvSpPr/>
            <p:nvPr/>
          </p:nvSpPr>
          <p:spPr>
            <a:xfrm>
              <a:off x="3036546" y="2430122"/>
              <a:ext cx="379400" cy="333528"/>
            </a:xfrm>
            <a:custGeom>
              <a:rect b="b" l="l" r="r" t="t"/>
              <a:pathLst>
                <a:path extrusionOk="0" h="12724" w="14474">
                  <a:moveTo>
                    <a:pt x="4118" y="1705"/>
                  </a:moveTo>
                  <a:cubicBezTo>
                    <a:pt x="4171" y="1796"/>
                    <a:pt x="4245" y="1870"/>
                    <a:pt x="4336" y="1919"/>
                  </a:cubicBezTo>
                  <a:cubicBezTo>
                    <a:pt x="4436" y="1972"/>
                    <a:pt x="4545" y="2001"/>
                    <a:pt x="4657" y="2001"/>
                  </a:cubicBezTo>
                  <a:cubicBezTo>
                    <a:pt x="4664" y="2001"/>
                    <a:pt x="4670" y="2000"/>
                    <a:pt x="4677" y="2000"/>
                  </a:cubicBezTo>
                  <a:cubicBezTo>
                    <a:pt x="4849" y="2000"/>
                    <a:pt x="5050" y="1951"/>
                    <a:pt x="5278" y="1856"/>
                  </a:cubicBezTo>
                  <a:lnTo>
                    <a:pt x="5278" y="1856"/>
                  </a:lnTo>
                  <a:cubicBezTo>
                    <a:pt x="4958" y="3006"/>
                    <a:pt x="3773" y="3773"/>
                    <a:pt x="3274" y="4047"/>
                  </a:cubicBezTo>
                  <a:cubicBezTo>
                    <a:pt x="3270" y="3804"/>
                    <a:pt x="3292" y="3562"/>
                    <a:pt x="3341" y="3322"/>
                  </a:cubicBezTo>
                  <a:cubicBezTo>
                    <a:pt x="3464" y="2753"/>
                    <a:pt x="3738" y="2194"/>
                    <a:pt x="4118" y="1705"/>
                  </a:cubicBezTo>
                  <a:close/>
                  <a:moveTo>
                    <a:pt x="10339" y="1705"/>
                  </a:moveTo>
                  <a:cubicBezTo>
                    <a:pt x="10718" y="2194"/>
                    <a:pt x="10993" y="2753"/>
                    <a:pt x="11116" y="3322"/>
                  </a:cubicBezTo>
                  <a:cubicBezTo>
                    <a:pt x="11165" y="3562"/>
                    <a:pt x="11190" y="3804"/>
                    <a:pt x="11182" y="4047"/>
                  </a:cubicBezTo>
                  <a:cubicBezTo>
                    <a:pt x="10687" y="3773"/>
                    <a:pt x="9498" y="3006"/>
                    <a:pt x="9178" y="1856"/>
                  </a:cubicBezTo>
                  <a:lnTo>
                    <a:pt x="9178" y="1856"/>
                  </a:lnTo>
                  <a:cubicBezTo>
                    <a:pt x="9407" y="1951"/>
                    <a:pt x="9607" y="2000"/>
                    <a:pt x="9779" y="2000"/>
                  </a:cubicBezTo>
                  <a:cubicBezTo>
                    <a:pt x="9899" y="2000"/>
                    <a:pt x="10015" y="1976"/>
                    <a:pt x="10121" y="1919"/>
                  </a:cubicBezTo>
                  <a:cubicBezTo>
                    <a:pt x="10212" y="1870"/>
                    <a:pt x="10286" y="1796"/>
                    <a:pt x="10339" y="1705"/>
                  </a:cubicBezTo>
                  <a:close/>
                  <a:moveTo>
                    <a:pt x="5663" y="3779"/>
                  </a:moveTo>
                  <a:cubicBezTo>
                    <a:pt x="5721" y="3779"/>
                    <a:pt x="5781" y="3801"/>
                    <a:pt x="5830" y="3850"/>
                  </a:cubicBezTo>
                  <a:cubicBezTo>
                    <a:pt x="5982" y="3998"/>
                    <a:pt x="5873" y="4254"/>
                    <a:pt x="5662" y="4254"/>
                  </a:cubicBezTo>
                  <a:cubicBezTo>
                    <a:pt x="5532" y="4254"/>
                    <a:pt x="5426" y="4149"/>
                    <a:pt x="5426" y="4019"/>
                  </a:cubicBezTo>
                  <a:cubicBezTo>
                    <a:pt x="5426" y="3874"/>
                    <a:pt x="5541" y="3779"/>
                    <a:pt x="5663" y="3779"/>
                  </a:cubicBezTo>
                  <a:close/>
                  <a:moveTo>
                    <a:pt x="8791" y="3780"/>
                  </a:moveTo>
                  <a:cubicBezTo>
                    <a:pt x="9006" y="3780"/>
                    <a:pt x="9111" y="4036"/>
                    <a:pt x="8960" y="4184"/>
                  </a:cubicBezTo>
                  <a:cubicBezTo>
                    <a:pt x="8911" y="4233"/>
                    <a:pt x="8851" y="4255"/>
                    <a:pt x="8792" y="4255"/>
                  </a:cubicBezTo>
                  <a:cubicBezTo>
                    <a:pt x="8671" y="4255"/>
                    <a:pt x="8556" y="4161"/>
                    <a:pt x="8556" y="4019"/>
                  </a:cubicBezTo>
                  <a:cubicBezTo>
                    <a:pt x="8556" y="3885"/>
                    <a:pt x="8661" y="3780"/>
                    <a:pt x="8791" y="3780"/>
                  </a:cubicBezTo>
                  <a:close/>
                  <a:moveTo>
                    <a:pt x="8781" y="0"/>
                  </a:moveTo>
                  <a:cubicBezTo>
                    <a:pt x="8581" y="0"/>
                    <a:pt x="8482" y="310"/>
                    <a:pt x="8710" y="407"/>
                  </a:cubicBezTo>
                  <a:cubicBezTo>
                    <a:pt x="9199" y="629"/>
                    <a:pt x="9646" y="945"/>
                    <a:pt x="10019" y="1336"/>
                  </a:cubicBezTo>
                  <a:cubicBezTo>
                    <a:pt x="10019" y="1371"/>
                    <a:pt x="10008" y="1501"/>
                    <a:pt x="9920" y="1550"/>
                  </a:cubicBezTo>
                  <a:cubicBezTo>
                    <a:pt x="9895" y="1564"/>
                    <a:pt x="9850" y="1580"/>
                    <a:pt x="9774" y="1580"/>
                  </a:cubicBezTo>
                  <a:cubicBezTo>
                    <a:pt x="9574" y="1580"/>
                    <a:pt x="9160" y="1465"/>
                    <a:pt x="8338" y="875"/>
                  </a:cubicBezTo>
                  <a:cubicBezTo>
                    <a:pt x="8295" y="844"/>
                    <a:pt x="8251" y="831"/>
                    <a:pt x="8211" y="831"/>
                  </a:cubicBezTo>
                  <a:cubicBezTo>
                    <a:pt x="8032" y="831"/>
                    <a:pt x="7905" y="1085"/>
                    <a:pt x="8092" y="1220"/>
                  </a:cubicBezTo>
                  <a:cubicBezTo>
                    <a:pt x="8310" y="1374"/>
                    <a:pt x="8514" y="1508"/>
                    <a:pt x="8703" y="1617"/>
                  </a:cubicBezTo>
                  <a:cubicBezTo>
                    <a:pt x="8805" y="2394"/>
                    <a:pt x="9273" y="3143"/>
                    <a:pt x="10054" y="3787"/>
                  </a:cubicBezTo>
                  <a:cubicBezTo>
                    <a:pt x="10388" y="4064"/>
                    <a:pt x="10753" y="4304"/>
                    <a:pt x="11140" y="4500"/>
                  </a:cubicBezTo>
                  <a:cubicBezTo>
                    <a:pt x="11038" y="5112"/>
                    <a:pt x="10753" y="5700"/>
                    <a:pt x="10289" y="6238"/>
                  </a:cubicBezTo>
                  <a:cubicBezTo>
                    <a:pt x="10272" y="6206"/>
                    <a:pt x="10254" y="6174"/>
                    <a:pt x="10233" y="6146"/>
                  </a:cubicBezTo>
                  <a:cubicBezTo>
                    <a:pt x="10196" y="6072"/>
                    <a:pt x="10124" y="6031"/>
                    <a:pt x="10049" y="6031"/>
                  </a:cubicBezTo>
                  <a:cubicBezTo>
                    <a:pt x="10010" y="6031"/>
                    <a:pt x="9970" y="6042"/>
                    <a:pt x="9934" y="6065"/>
                  </a:cubicBezTo>
                  <a:cubicBezTo>
                    <a:pt x="9832" y="6129"/>
                    <a:pt x="9808" y="6269"/>
                    <a:pt x="9881" y="6368"/>
                  </a:cubicBezTo>
                  <a:cubicBezTo>
                    <a:pt x="10054" y="6635"/>
                    <a:pt x="10149" y="6944"/>
                    <a:pt x="10149" y="7261"/>
                  </a:cubicBezTo>
                  <a:cubicBezTo>
                    <a:pt x="10149" y="7549"/>
                    <a:pt x="10001" y="8122"/>
                    <a:pt x="9016" y="8745"/>
                  </a:cubicBezTo>
                  <a:cubicBezTo>
                    <a:pt x="8338" y="9174"/>
                    <a:pt x="7603" y="9399"/>
                    <a:pt x="7230" y="9399"/>
                  </a:cubicBezTo>
                  <a:cubicBezTo>
                    <a:pt x="6854" y="9399"/>
                    <a:pt x="6119" y="9174"/>
                    <a:pt x="5440" y="8745"/>
                  </a:cubicBezTo>
                  <a:cubicBezTo>
                    <a:pt x="4456" y="8119"/>
                    <a:pt x="4308" y="7546"/>
                    <a:pt x="4308" y="7261"/>
                  </a:cubicBezTo>
                  <a:cubicBezTo>
                    <a:pt x="4308" y="6083"/>
                    <a:pt x="5619" y="5123"/>
                    <a:pt x="7230" y="5123"/>
                  </a:cubicBezTo>
                  <a:cubicBezTo>
                    <a:pt x="8007" y="5123"/>
                    <a:pt x="8742" y="5348"/>
                    <a:pt x="9294" y="5752"/>
                  </a:cubicBezTo>
                  <a:cubicBezTo>
                    <a:pt x="9336" y="5783"/>
                    <a:pt x="9380" y="5797"/>
                    <a:pt x="9420" y="5797"/>
                  </a:cubicBezTo>
                  <a:cubicBezTo>
                    <a:pt x="9596" y="5797"/>
                    <a:pt x="9727" y="5549"/>
                    <a:pt x="9544" y="5415"/>
                  </a:cubicBezTo>
                  <a:cubicBezTo>
                    <a:pt x="9315" y="5249"/>
                    <a:pt x="9066" y="5112"/>
                    <a:pt x="8805" y="5007"/>
                  </a:cubicBezTo>
                  <a:lnTo>
                    <a:pt x="8872" y="4669"/>
                  </a:lnTo>
                  <a:cubicBezTo>
                    <a:pt x="9192" y="4631"/>
                    <a:pt x="9438" y="4367"/>
                    <a:pt x="9449" y="4047"/>
                  </a:cubicBezTo>
                  <a:cubicBezTo>
                    <a:pt x="9463" y="3723"/>
                    <a:pt x="9241" y="3442"/>
                    <a:pt x="8928" y="3375"/>
                  </a:cubicBezTo>
                  <a:cubicBezTo>
                    <a:pt x="8885" y="3366"/>
                    <a:pt x="8841" y="3362"/>
                    <a:pt x="8797" y="3362"/>
                  </a:cubicBezTo>
                  <a:cubicBezTo>
                    <a:pt x="8528" y="3362"/>
                    <a:pt x="8279" y="3526"/>
                    <a:pt x="8179" y="3783"/>
                  </a:cubicBezTo>
                  <a:cubicBezTo>
                    <a:pt x="8067" y="4085"/>
                    <a:pt x="8186" y="4423"/>
                    <a:pt x="8464" y="4585"/>
                  </a:cubicBezTo>
                  <a:lnTo>
                    <a:pt x="8408" y="4866"/>
                  </a:lnTo>
                  <a:cubicBezTo>
                    <a:pt x="8023" y="4757"/>
                    <a:pt x="7626" y="4703"/>
                    <a:pt x="7230" y="4703"/>
                  </a:cubicBezTo>
                  <a:cubicBezTo>
                    <a:pt x="6833" y="4703"/>
                    <a:pt x="6435" y="4757"/>
                    <a:pt x="6048" y="4866"/>
                  </a:cubicBezTo>
                  <a:lnTo>
                    <a:pt x="5992" y="4585"/>
                  </a:lnTo>
                  <a:cubicBezTo>
                    <a:pt x="6270" y="4423"/>
                    <a:pt x="6390" y="4085"/>
                    <a:pt x="6277" y="3783"/>
                  </a:cubicBezTo>
                  <a:cubicBezTo>
                    <a:pt x="6177" y="3526"/>
                    <a:pt x="5929" y="3362"/>
                    <a:pt x="5662" y="3362"/>
                  </a:cubicBezTo>
                  <a:cubicBezTo>
                    <a:pt x="5619" y="3362"/>
                    <a:pt x="5575" y="3366"/>
                    <a:pt x="5532" y="3375"/>
                  </a:cubicBezTo>
                  <a:cubicBezTo>
                    <a:pt x="5215" y="3442"/>
                    <a:pt x="4994" y="3727"/>
                    <a:pt x="5008" y="4047"/>
                  </a:cubicBezTo>
                  <a:cubicBezTo>
                    <a:pt x="5022" y="4367"/>
                    <a:pt x="5264" y="4631"/>
                    <a:pt x="5584" y="4669"/>
                  </a:cubicBezTo>
                  <a:lnTo>
                    <a:pt x="5651" y="5007"/>
                  </a:lnTo>
                  <a:cubicBezTo>
                    <a:pt x="5380" y="5116"/>
                    <a:pt x="5124" y="5260"/>
                    <a:pt x="4888" y="5432"/>
                  </a:cubicBezTo>
                  <a:cubicBezTo>
                    <a:pt x="4596" y="5650"/>
                    <a:pt x="4350" y="5921"/>
                    <a:pt x="4164" y="6238"/>
                  </a:cubicBezTo>
                  <a:cubicBezTo>
                    <a:pt x="3703" y="5700"/>
                    <a:pt x="3418" y="5112"/>
                    <a:pt x="3316" y="4500"/>
                  </a:cubicBezTo>
                  <a:cubicBezTo>
                    <a:pt x="3699" y="4304"/>
                    <a:pt x="4065" y="4061"/>
                    <a:pt x="4399" y="3787"/>
                  </a:cubicBezTo>
                  <a:cubicBezTo>
                    <a:pt x="5180" y="3140"/>
                    <a:pt x="5648" y="2391"/>
                    <a:pt x="5750" y="1617"/>
                  </a:cubicBezTo>
                  <a:cubicBezTo>
                    <a:pt x="5939" y="1508"/>
                    <a:pt x="6143" y="1374"/>
                    <a:pt x="6361" y="1216"/>
                  </a:cubicBezTo>
                  <a:cubicBezTo>
                    <a:pt x="6537" y="1080"/>
                    <a:pt x="6410" y="836"/>
                    <a:pt x="6237" y="836"/>
                  </a:cubicBezTo>
                  <a:cubicBezTo>
                    <a:pt x="6199" y="836"/>
                    <a:pt x="6159" y="848"/>
                    <a:pt x="6119" y="875"/>
                  </a:cubicBezTo>
                  <a:cubicBezTo>
                    <a:pt x="5294" y="1468"/>
                    <a:pt x="4877" y="1581"/>
                    <a:pt x="4679" y="1581"/>
                  </a:cubicBezTo>
                  <a:cubicBezTo>
                    <a:pt x="4606" y="1581"/>
                    <a:pt x="4563" y="1566"/>
                    <a:pt x="4540" y="1554"/>
                  </a:cubicBezTo>
                  <a:cubicBezTo>
                    <a:pt x="4456" y="1508"/>
                    <a:pt x="4438" y="1378"/>
                    <a:pt x="4434" y="1339"/>
                  </a:cubicBezTo>
                  <a:cubicBezTo>
                    <a:pt x="4811" y="949"/>
                    <a:pt x="5254" y="632"/>
                    <a:pt x="5746" y="407"/>
                  </a:cubicBezTo>
                  <a:cubicBezTo>
                    <a:pt x="5855" y="362"/>
                    <a:pt x="5904" y="238"/>
                    <a:pt x="5859" y="129"/>
                  </a:cubicBezTo>
                  <a:cubicBezTo>
                    <a:pt x="5822" y="52"/>
                    <a:pt x="5744" y="5"/>
                    <a:pt x="5664" y="5"/>
                  </a:cubicBezTo>
                  <a:cubicBezTo>
                    <a:pt x="5635" y="5"/>
                    <a:pt x="5605" y="11"/>
                    <a:pt x="5577" y="24"/>
                  </a:cubicBezTo>
                  <a:cubicBezTo>
                    <a:pt x="4937" y="319"/>
                    <a:pt x="4371" y="752"/>
                    <a:pt x="3914" y="1290"/>
                  </a:cubicBezTo>
                  <a:cubicBezTo>
                    <a:pt x="3418" y="1877"/>
                    <a:pt x="3077" y="2549"/>
                    <a:pt x="2933" y="3238"/>
                  </a:cubicBezTo>
                  <a:cubicBezTo>
                    <a:pt x="2757" y="4078"/>
                    <a:pt x="2785" y="5348"/>
                    <a:pt x="3942" y="6617"/>
                  </a:cubicBezTo>
                  <a:lnTo>
                    <a:pt x="3981" y="6663"/>
                  </a:lnTo>
                  <a:cubicBezTo>
                    <a:pt x="3953" y="6754"/>
                    <a:pt x="3928" y="6846"/>
                    <a:pt x="3914" y="6941"/>
                  </a:cubicBezTo>
                  <a:lnTo>
                    <a:pt x="2254" y="6941"/>
                  </a:lnTo>
                  <a:cubicBezTo>
                    <a:pt x="2096" y="6941"/>
                    <a:pt x="1941" y="6997"/>
                    <a:pt x="1822" y="7103"/>
                  </a:cubicBezTo>
                  <a:lnTo>
                    <a:pt x="158" y="8558"/>
                  </a:lnTo>
                  <a:cubicBezTo>
                    <a:pt x="0" y="8703"/>
                    <a:pt x="134" y="8924"/>
                    <a:pt x="301" y="8924"/>
                  </a:cubicBezTo>
                  <a:cubicBezTo>
                    <a:pt x="345" y="8924"/>
                    <a:pt x="392" y="8908"/>
                    <a:pt x="436" y="8871"/>
                  </a:cubicBezTo>
                  <a:lnTo>
                    <a:pt x="2096" y="7416"/>
                  </a:lnTo>
                  <a:cubicBezTo>
                    <a:pt x="2138" y="7377"/>
                    <a:pt x="2194" y="7356"/>
                    <a:pt x="2254" y="7356"/>
                  </a:cubicBezTo>
                  <a:lnTo>
                    <a:pt x="3893" y="7356"/>
                  </a:lnTo>
                  <a:cubicBezTo>
                    <a:pt x="3900" y="7472"/>
                    <a:pt x="3925" y="7584"/>
                    <a:pt x="3960" y="7693"/>
                  </a:cubicBezTo>
                  <a:lnTo>
                    <a:pt x="2472" y="8172"/>
                  </a:lnTo>
                  <a:cubicBezTo>
                    <a:pt x="2346" y="8214"/>
                    <a:pt x="2233" y="8291"/>
                    <a:pt x="2152" y="8400"/>
                  </a:cubicBezTo>
                  <a:lnTo>
                    <a:pt x="876" y="10077"/>
                  </a:lnTo>
                  <a:cubicBezTo>
                    <a:pt x="753" y="10239"/>
                    <a:pt x="896" y="10416"/>
                    <a:pt x="1048" y="10416"/>
                  </a:cubicBezTo>
                  <a:cubicBezTo>
                    <a:pt x="1105" y="10416"/>
                    <a:pt x="1164" y="10391"/>
                    <a:pt x="1210" y="10331"/>
                  </a:cubicBezTo>
                  <a:lnTo>
                    <a:pt x="2483" y="8653"/>
                  </a:lnTo>
                  <a:cubicBezTo>
                    <a:pt x="2514" y="8615"/>
                    <a:pt x="2553" y="8587"/>
                    <a:pt x="2602" y="8569"/>
                  </a:cubicBezTo>
                  <a:lnTo>
                    <a:pt x="4139" y="8073"/>
                  </a:lnTo>
                  <a:cubicBezTo>
                    <a:pt x="4199" y="8168"/>
                    <a:pt x="4262" y="8259"/>
                    <a:pt x="4336" y="8344"/>
                  </a:cubicBezTo>
                  <a:lnTo>
                    <a:pt x="2852" y="9413"/>
                  </a:lnTo>
                  <a:cubicBezTo>
                    <a:pt x="2768" y="9473"/>
                    <a:pt x="2701" y="9550"/>
                    <a:pt x="2652" y="9645"/>
                  </a:cubicBezTo>
                  <a:lnTo>
                    <a:pt x="1808" y="11280"/>
                  </a:lnTo>
                  <a:cubicBezTo>
                    <a:pt x="1716" y="11448"/>
                    <a:pt x="1858" y="11593"/>
                    <a:pt x="1999" y="11593"/>
                  </a:cubicBezTo>
                  <a:cubicBezTo>
                    <a:pt x="2068" y="11593"/>
                    <a:pt x="2136" y="11558"/>
                    <a:pt x="2177" y="11474"/>
                  </a:cubicBezTo>
                  <a:lnTo>
                    <a:pt x="3024" y="9835"/>
                  </a:lnTo>
                  <a:cubicBezTo>
                    <a:pt x="3042" y="9803"/>
                    <a:pt x="3067" y="9772"/>
                    <a:pt x="3095" y="9750"/>
                  </a:cubicBezTo>
                  <a:lnTo>
                    <a:pt x="4628" y="8650"/>
                  </a:lnTo>
                  <a:cubicBezTo>
                    <a:pt x="4726" y="8741"/>
                    <a:pt x="4832" y="8826"/>
                    <a:pt x="4937" y="8907"/>
                  </a:cubicBezTo>
                  <a:lnTo>
                    <a:pt x="3707" y="10028"/>
                  </a:lnTo>
                  <a:cubicBezTo>
                    <a:pt x="3608" y="10120"/>
                    <a:pt x="3538" y="10239"/>
                    <a:pt x="3510" y="10369"/>
                  </a:cubicBezTo>
                  <a:lnTo>
                    <a:pt x="3038" y="12469"/>
                  </a:lnTo>
                  <a:cubicBezTo>
                    <a:pt x="3010" y="12581"/>
                    <a:pt x="3081" y="12694"/>
                    <a:pt x="3197" y="12718"/>
                  </a:cubicBezTo>
                  <a:cubicBezTo>
                    <a:pt x="3212" y="12722"/>
                    <a:pt x="3227" y="12723"/>
                    <a:pt x="3242" y="12723"/>
                  </a:cubicBezTo>
                  <a:cubicBezTo>
                    <a:pt x="3337" y="12723"/>
                    <a:pt x="3422" y="12657"/>
                    <a:pt x="3446" y="12560"/>
                  </a:cubicBezTo>
                  <a:lnTo>
                    <a:pt x="3918" y="10461"/>
                  </a:lnTo>
                  <a:cubicBezTo>
                    <a:pt x="3928" y="10412"/>
                    <a:pt x="3953" y="10369"/>
                    <a:pt x="3988" y="10338"/>
                  </a:cubicBezTo>
                  <a:lnTo>
                    <a:pt x="5296" y="9146"/>
                  </a:lnTo>
                  <a:cubicBezTo>
                    <a:pt x="5989" y="9564"/>
                    <a:pt x="6766" y="9817"/>
                    <a:pt x="7226" y="9817"/>
                  </a:cubicBezTo>
                  <a:cubicBezTo>
                    <a:pt x="7691" y="9817"/>
                    <a:pt x="8468" y="9564"/>
                    <a:pt x="9157" y="9146"/>
                  </a:cubicBezTo>
                  <a:lnTo>
                    <a:pt x="10469" y="10338"/>
                  </a:lnTo>
                  <a:cubicBezTo>
                    <a:pt x="10504" y="10369"/>
                    <a:pt x="10528" y="10415"/>
                    <a:pt x="10539" y="10461"/>
                  </a:cubicBezTo>
                  <a:lnTo>
                    <a:pt x="11010" y="12560"/>
                  </a:lnTo>
                  <a:cubicBezTo>
                    <a:pt x="11031" y="12656"/>
                    <a:pt x="11116" y="12721"/>
                    <a:pt x="11210" y="12721"/>
                  </a:cubicBezTo>
                  <a:cubicBezTo>
                    <a:pt x="11226" y="12721"/>
                    <a:pt x="11243" y="12719"/>
                    <a:pt x="11260" y="12715"/>
                  </a:cubicBezTo>
                  <a:cubicBezTo>
                    <a:pt x="11372" y="12690"/>
                    <a:pt x="11443" y="12578"/>
                    <a:pt x="11418" y="12465"/>
                  </a:cubicBezTo>
                  <a:lnTo>
                    <a:pt x="10950" y="10369"/>
                  </a:lnTo>
                  <a:cubicBezTo>
                    <a:pt x="10919" y="10239"/>
                    <a:pt x="10848" y="10120"/>
                    <a:pt x="10750" y="10028"/>
                  </a:cubicBezTo>
                  <a:lnTo>
                    <a:pt x="9519" y="8907"/>
                  </a:lnTo>
                  <a:cubicBezTo>
                    <a:pt x="9628" y="8826"/>
                    <a:pt x="9730" y="8741"/>
                    <a:pt x="9832" y="8650"/>
                  </a:cubicBezTo>
                  <a:lnTo>
                    <a:pt x="11362" y="9750"/>
                  </a:lnTo>
                  <a:cubicBezTo>
                    <a:pt x="11393" y="9772"/>
                    <a:pt x="11415" y="9800"/>
                    <a:pt x="11432" y="9835"/>
                  </a:cubicBezTo>
                  <a:lnTo>
                    <a:pt x="12276" y="11470"/>
                  </a:lnTo>
                  <a:cubicBezTo>
                    <a:pt x="12319" y="11548"/>
                    <a:pt x="12386" y="11581"/>
                    <a:pt x="12454" y="11581"/>
                  </a:cubicBezTo>
                  <a:cubicBezTo>
                    <a:pt x="12592" y="11581"/>
                    <a:pt x="12729" y="11443"/>
                    <a:pt x="12649" y="11280"/>
                  </a:cubicBezTo>
                  <a:lnTo>
                    <a:pt x="11805" y="9641"/>
                  </a:lnTo>
                  <a:cubicBezTo>
                    <a:pt x="11756" y="9550"/>
                    <a:pt x="11689" y="9469"/>
                    <a:pt x="11604" y="9409"/>
                  </a:cubicBezTo>
                  <a:lnTo>
                    <a:pt x="10121" y="8344"/>
                  </a:lnTo>
                  <a:cubicBezTo>
                    <a:pt x="10194" y="8259"/>
                    <a:pt x="10258" y="8168"/>
                    <a:pt x="10317" y="8073"/>
                  </a:cubicBezTo>
                  <a:lnTo>
                    <a:pt x="11858" y="8569"/>
                  </a:lnTo>
                  <a:cubicBezTo>
                    <a:pt x="11903" y="8583"/>
                    <a:pt x="11942" y="8611"/>
                    <a:pt x="11974" y="8650"/>
                  </a:cubicBezTo>
                  <a:lnTo>
                    <a:pt x="13247" y="10327"/>
                  </a:lnTo>
                  <a:cubicBezTo>
                    <a:pt x="13293" y="10388"/>
                    <a:pt x="13351" y="10413"/>
                    <a:pt x="13408" y="10413"/>
                  </a:cubicBezTo>
                  <a:cubicBezTo>
                    <a:pt x="13560" y="10413"/>
                    <a:pt x="13703" y="10235"/>
                    <a:pt x="13581" y="10074"/>
                  </a:cubicBezTo>
                  <a:lnTo>
                    <a:pt x="12304" y="8397"/>
                  </a:lnTo>
                  <a:cubicBezTo>
                    <a:pt x="12223" y="8291"/>
                    <a:pt x="12111" y="8210"/>
                    <a:pt x="11984" y="8172"/>
                  </a:cubicBezTo>
                  <a:lnTo>
                    <a:pt x="10497" y="7693"/>
                  </a:lnTo>
                  <a:cubicBezTo>
                    <a:pt x="10532" y="7584"/>
                    <a:pt x="10553" y="7472"/>
                    <a:pt x="10564" y="7356"/>
                  </a:cubicBezTo>
                  <a:lnTo>
                    <a:pt x="12202" y="7356"/>
                  </a:lnTo>
                  <a:cubicBezTo>
                    <a:pt x="12259" y="7356"/>
                    <a:pt x="12315" y="7377"/>
                    <a:pt x="12361" y="7416"/>
                  </a:cubicBezTo>
                  <a:lnTo>
                    <a:pt x="14020" y="8871"/>
                  </a:lnTo>
                  <a:cubicBezTo>
                    <a:pt x="14066" y="8915"/>
                    <a:pt x="14116" y="8933"/>
                    <a:pt x="14164" y="8933"/>
                  </a:cubicBezTo>
                  <a:cubicBezTo>
                    <a:pt x="14334" y="8933"/>
                    <a:pt x="14473" y="8698"/>
                    <a:pt x="14295" y="8555"/>
                  </a:cubicBezTo>
                  <a:lnTo>
                    <a:pt x="12635" y="7099"/>
                  </a:lnTo>
                  <a:cubicBezTo>
                    <a:pt x="12515" y="6997"/>
                    <a:pt x="12361" y="6937"/>
                    <a:pt x="12202" y="6937"/>
                  </a:cubicBezTo>
                  <a:lnTo>
                    <a:pt x="10543" y="6937"/>
                  </a:lnTo>
                  <a:cubicBezTo>
                    <a:pt x="10525" y="6842"/>
                    <a:pt x="10504" y="6751"/>
                    <a:pt x="10476" y="6660"/>
                  </a:cubicBezTo>
                  <a:lnTo>
                    <a:pt x="10511" y="6614"/>
                  </a:lnTo>
                  <a:cubicBezTo>
                    <a:pt x="11668" y="5344"/>
                    <a:pt x="11699" y="4075"/>
                    <a:pt x="11524" y="3235"/>
                  </a:cubicBezTo>
                  <a:cubicBezTo>
                    <a:pt x="11379" y="2545"/>
                    <a:pt x="11038" y="1870"/>
                    <a:pt x="10539" y="1286"/>
                  </a:cubicBezTo>
                  <a:cubicBezTo>
                    <a:pt x="10075" y="741"/>
                    <a:pt x="9484" y="295"/>
                    <a:pt x="8879" y="24"/>
                  </a:cubicBezTo>
                  <a:cubicBezTo>
                    <a:pt x="8845" y="8"/>
                    <a:pt x="8812" y="0"/>
                    <a:pt x="87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58" name="Google Shape;25558;p77"/>
          <p:cNvGrpSpPr/>
          <p:nvPr/>
        </p:nvGrpSpPr>
        <p:grpSpPr>
          <a:xfrm>
            <a:off x="1944350" y="2476964"/>
            <a:ext cx="375546" cy="240106"/>
            <a:chOff x="1944350" y="2476964"/>
            <a:chExt cx="375546" cy="240106"/>
          </a:xfrm>
        </p:grpSpPr>
        <p:sp>
          <p:nvSpPr>
            <p:cNvPr id="25559" name="Google Shape;25559;p77"/>
            <p:cNvSpPr/>
            <p:nvPr/>
          </p:nvSpPr>
          <p:spPr>
            <a:xfrm>
              <a:off x="1949802" y="2482442"/>
              <a:ext cx="328259" cy="211482"/>
            </a:xfrm>
            <a:custGeom>
              <a:rect b="b" l="l" r="r" t="t"/>
              <a:pathLst>
                <a:path extrusionOk="0" h="8068" w="12523">
                  <a:moveTo>
                    <a:pt x="1794" y="1"/>
                  </a:moveTo>
                  <a:cubicBezTo>
                    <a:pt x="1730" y="1"/>
                    <a:pt x="1665" y="5"/>
                    <a:pt x="1600" y="15"/>
                  </a:cubicBezTo>
                  <a:lnTo>
                    <a:pt x="767" y="131"/>
                  </a:lnTo>
                  <a:cubicBezTo>
                    <a:pt x="327" y="194"/>
                    <a:pt x="0" y="570"/>
                    <a:pt x="0" y="1017"/>
                  </a:cubicBezTo>
                  <a:lnTo>
                    <a:pt x="0" y="1808"/>
                  </a:lnTo>
                  <a:cubicBezTo>
                    <a:pt x="0" y="1931"/>
                    <a:pt x="99" y="2030"/>
                    <a:pt x="220" y="2030"/>
                  </a:cubicBezTo>
                  <a:cubicBezTo>
                    <a:pt x="224" y="2030"/>
                    <a:pt x="228" y="2030"/>
                    <a:pt x="232" y="2030"/>
                  </a:cubicBezTo>
                  <a:lnTo>
                    <a:pt x="232" y="2030"/>
                  </a:lnTo>
                  <a:lnTo>
                    <a:pt x="229" y="2350"/>
                  </a:lnTo>
                  <a:cubicBezTo>
                    <a:pt x="225" y="2557"/>
                    <a:pt x="366" y="2737"/>
                    <a:pt x="566" y="2789"/>
                  </a:cubicBezTo>
                  <a:lnTo>
                    <a:pt x="974" y="2888"/>
                  </a:lnTo>
                  <a:cubicBezTo>
                    <a:pt x="1066" y="2909"/>
                    <a:pt x="1136" y="2990"/>
                    <a:pt x="1143" y="3088"/>
                  </a:cubicBezTo>
                  <a:cubicBezTo>
                    <a:pt x="1206" y="3957"/>
                    <a:pt x="1804" y="8067"/>
                    <a:pt x="7606" y="8067"/>
                  </a:cubicBezTo>
                  <a:cubicBezTo>
                    <a:pt x="12522" y="8067"/>
                    <a:pt x="12522" y="6503"/>
                    <a:pt x="12522" y="6503"/>
                  </a:cubicBezTo>
                  <a:lnTo>
                    <a:pt x="12522" y="6056"/>
                  </a:lnTo>
                  <a:lnTo>
                    <a:pt x="3130" y="3373"/>
                  </a:lnTo>
                  <a:lnTo>
                    <a:pt x="3130" y="1340"/>
                  </a:lnTo>
                  <a:cubicBezTo>
                    <a:pt x="3130" y="590"/>
                    <a:pt x="2521" y="1"/>
                    <a:pt x="179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0" name="Google Shape;25560;p77"/>
            <p:cNvSpPr/>
            <p:nvPr/>
          </p:nvSpPr>
          <p:spPr>
            <a:xfrm>
              <a:off x="1996434" y="2615733"/>
              <a:ext cx="107052" cy="95807"/>
            </a:xfrm>
            <a:custGeom>
              <a:rect b="b" l="l" r="r" t="t"/>
              <a:pathLst>
                <a:path extrusionOk="0" h="3655" w="4084">
                  <a:moveTo>
                    <a:pt x="2251" y="0"/>
                  </a:moveTo>
                  <a:lnTo>
                    <a:pt x="1762" y="162"/>
                  </a:lnTo>
                  <a:cubicBezTo>
                    <a:pt x="1513" y="243"/>
                    <a:pt x="1333" y="468"/>
                    <a:pt x="1309" y="732"/>
                  </a:cubicBezTo>
                  <a:lnTo>
                    <a:pt x="1126" y="2536"/>
                  </a:lnTo>
                  <a:lnTo>
                    <a:pt x="904" y="2536"/>
                  </a:lnTo>
                  <a:cubicBezTo>
                    <a:pt x="630" y="2536"/>
                    <a:pt x="384" y="2701"/>
                    <a:pt x="282" y="2958"/>
                  </a:cubicBezTo>
                  <a:lnTo>
                    <a:pt x="1" y="3654"/>
                  </a:lnTo>
                  <a:lnTo>
                    <a:pt x="1470" y="3654"/>
                  </a:lnTo>
                  <a:cubicBezTo>
                    <a:pt x="1790" y="3654"/>
                    <a:pt x="2068" y="3429"/>
                    <a:pt x="2132" y="3113"/>
                  </a:cubicBezTo>
                  <a:lnTo>
                    <a:pt x="2367" y="1927"/>
                  </a:lnTo>
                  <a:cubicBezTo>
                    <a:pt x="2670" y="1927"/>
                    <a:pt x="3658" y="1829"/>
                    <a:pt x="4083" y="1344"/>
                  </a:cubicBezTo>
                  <a:lnTo>
                    <a:pt x="2251" y="0"/>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1" name="Google Shape;25561;p77"/>
            <p:cNvSpPr/>
            <p:nvPr/>
          </p:nvSpPr>
          <p:spPr>
            <a:xfrm>
              <a:off x="2184194" y="2652876"/>
              <a:ext cx="58664" cy="58664"/>
            </a:xfrm>
            <a:custGeom>
              <a:rect b="b" l="l" r="r" t="t"/>
              <a:pathLst>
                <a:path extrusionOk="0" h="2238" w="2238">
                  <a:moveTo>
                    <a:pt x="1119" y="1"/>
                  </a:moveTo>
                  <a:lnTo>
                    <a:pt x="1119" y="1119"/>
                  </a:lnTo>
                  <a:lnTo>
                    <a:pt x="936" y="1119"/>
                  </a:lnTo>
                  <a:cubicBezTo>
                    <a:pt x="672" y="1119"/>
                    <a:pt x="433" y="1274"/>
                    <a:pt x="328" y="1513"/>
                  </a:cubicBezTo>
                  <a:lnTo>
                    <a:pt x="1" y="2237"/>
                  </a:lnTo>
                  <a:lnTo>
                    <a:pt x="1790" y="2237"/>
                  </a:lnTo>
                  <a:cubicBezTo>
                    <a:pt x="2037" y="2237"/>
                    <a:pt x="2237" y="2037"/>
                    <a:pt x="2237" y="1790"/>
                  </a:cubicBezTo>
                  <a:lnTo>
                    <a:pt x="2237"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2" name="Google Shape;25562;p77"/>
            <p:cNvSpPr/>
            <p:nvPr/>
          </p:nvSpPr>
          <p:spPr>
            <a:xfrm>
              <a:off x="1980680" y="2482442"/>
              <a:ext cx="51167" cy="88415"/>
            </a:xfrm>
            <a:custGeom>
              <a:rect b="b" l="l" r="r" t="t"/>
              <a:pathLst>
                <a:path extrusionOk="0" h="3373" w="1952">
                  <a:moveTo>
                    <a:pt x="616" y="1"/>
                  </a:moveTo>
                  <a:cubicBezTo>
                    <a:pt x="552" y="1"/>
                    <a:pt x="487" y="5"/>
                    <a:pt x="422" y="15"/>
                  </a:cubicBezTo>
                  <a:lnTo>
                    <a:pt x="0" y="75"/>
                  </a:lnTo>
                  <a:cubicBezTo>
                    <a:pt x="545" y="257"/>
                    <a:pt x="908" y="767"/>
                    <a:pt x="908" y="1340"/>
                  </a:cubicBezTo>
                  <a:lnTo>
                    <a:pt x="908" y="2329"/>
                  </a:lnTo>
                  <a:cubicBezTo>
                    <a:pt x="908" y="2905"/>
                    <a:pt x="1375" y="3373"/>
                    <a:pt x="1952" y="3373"/>
                  </a:cubicBezTo>
                  <a:lnTo>
                    <a:pt x="1952" y="1340"/>
                  </a:lnTo>
                  <a:cubicBezTo>
                    <a:pt x="1952" y="590"/>
                    <a:pt x="1343" y="1"/>
                    <a:pt x="616"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3" name="Google Shape;25563;p77"/>
            <p:cNvSpPr/>
            <p:nvPr/>
          </p:nvSpPr>
          <p:spPr>
            <a:xfrm>
              <a:off x="2031821" y="2519978"/>
              <a:ext cx="285218" cy="144457"/>
            </a:xfrm>
            <a:custGeom>
              <a:rect b="b" l="l" r="r" t="t"/>
              <a:pathLst>
                <a:path extrusionOk="0" h="5511" w="10881">
                  <a:moveTo>
                    <a:pt x="4697" y="1"/>
                  </a:moveTo>
                  <a:cubicBezTo>
                    <a:pt x="3324" y="1"/>
                    <a:pt x="1751" y="529"/>
                    <a:pt x="1" y="1941"/>
                  </a:cubicBezTo>
                  <a:cubicBezTo>
                    <a:pt x="1" y="1941"/>
                    <a:pt x="151" y="5511"/>
                    <a:pt x="5622" y="5511"/>
                  </a:cubicBezTo>
                  <a:cubicBezTo>
                    <a:pt x="6859" y="5511"/>
                    <a:pt x="8368" y="5328"/>
                    <a:pt x="10209" y="4881"/>
                  </a:cubicBezTo>
                  <a:cubicBezTo>
                    <a:pt x="10670" y="4772"/>
                    <a:pt x="10881" y="4237"/>
                    <a:pt x="10621" y="3843"/>
                  </a:cubicBezTo>
                  <a:cubicBezTo>
                    <a:pt x="9754" y="2526"/>
                    <a:pt x="7702" y="1"/>
                    <a:pt x="4697"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4" name="Google Shape;25564;p77"/>
            <p:cNvSpPr/>
            <p:nvPr/>
          </p:nvSpPr>
          <p:spPr>
            <a:xfrm>
              <a:off x="2031821" y="2556650"/>
              <a:ext cx="284222" cy="107838"/>
            </a:xfrm>
            <a:custGeom>
              <a:rect b="b" l="l" r="r" t="t"/>
              <a:pathLst>
                <a:path extrusionOk="0" h="4114" w="10843">
                  <a:moveTo>
                    <a:pt x="729" y="0"/>
                  </a:moveTo>
                  <a:cubicBezTo>
                    <a:pt x="490" y="162"/>
                    <a:pt x="247" y="342"/>
                    <a:pt x="1" y="542"/>
                  </a:cubicBezTo>
                  <a:cubicBezTo>
                    <a:pt x="1" y="542"/>
                    <a:pt x="151" y="4113"/>
                    <a:pt x="5627" y="4113"/>
                  </a:cubicBezTo>
                  <a:cubicBezTo>
                    <a:pt x="6863" y="4113"/>
                    <a:pt x="8371" y="3931"/>
                    <a:pt x="10209" y="3485"/>
                  </a:cubicBezTo>
                  <a:cubicBezTo>
                    <a:pt x="10621" y="3383"/>
                    <a:pt x="10842" y="2933"/>
                    <a:pt x="10670" y="2546"/>
                  </a:cubicBezTo>
                  <a:lnTo>
                    <a:pt x="10670" y="2546"/>
                  </a:lnTo>
                  <a:cubicBezTo>
                    <a:pt x="8703" y="3096"/>
                    <a:pt x="7122" y="3317"/>
                    <a:pt x="5853" y="3317"/>
                  </a:cubicBezTo>
                  <a:cubicBezTo>
                    <a:pt x="1823" y="3317"/>
                    <a:pt x="924" y="1083"/>
                    <a:pt x="729"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5" name="Google Shape;25565;p77"/>
            <p:cNvSpPr/>
            <p:nvPr/>
          </p:nvSpPr>
          <p:spPr>
            <a:xfrm>
              <a:off x="1944350" y="2476964"/>
              <a:ext cx="375546" cy="240106"/>
            </a:xfrm>
            <a:custGeom>
              <a:rect b="b" l="l" r="r" t="t"/>
              <a:pathLst>
                <a:path extrusionOk="0" h="9160" w="14327">
                  <a:moveTo>
                    <a:pt x="8042" y="1852"/>
                  </a:moveTo>
                  <a:cubicBezTo>
                    <a:pt x="8304" y="1852"/>
                    <a:pt x="8565" y="1872"/>
                    <a:pt x="8824" y="1912"/>
                  </a:cubicBezTo>
                  <a:cubicBezTo>
                    <a:pt x="8926" y="1929"/>
                    <a:pt x="9035" y="1950"/>
                    <a:pt x="9154" y="1978"/>
                  </a:cubicBezTo>
                  <a:lnTo>
                    <a:pt x="8940" y="3202"/>
                  </a:lnTo>
                  <a:lnTo>
                    <a:pt x="7213" y="3804"/>
                  </a:lnTo>
                  <a:lnTo>
                    <a:pt x="6450" y="2091"/>
                  </a:lnTo>
                  <a:cubicBezTo>
                    <a:pt x="6987" y="1932"/>
                    <a:pt x="7517" y="1852"/>
                    <a:pt x="8042" y="1852"/>
                  </a:cubicBezTo>
                  <a:close/>
                  <a:moveTo>
                    <a:pt x="9559" y="2087"/>
                  </a:moveTo>
                  <a:cubicBezTo>
                    <a:pt x="10174" y="2277"/>
                    <a:pt x="10933" y="2633"/>
                    <a:pt x="11739" y="3287"/>
                  </a:cubicBezTo>
                  <a:lnTo>
                    <a:pt x="11665" y="3336"/>
                  </a:lnTo>
                  <a:cubicBezTo>
                    <a:pt x="11478" y="3468"/>
                    <a:pt x="11604" y="3721"/>
                    <a:pt x="11782" y="3721"/>
                  </a:cubicBezTo>
                  <a:cubicBezTo>
                    <a:pt x="11821" y="3721"/>
                    <a:pt x="11863" y="3709"/>
                    <a:pt x="11904" y="3680"/>
                  </a:cubicBezTo>
                  <a:lnTo>
                    <a:pt x="12066" y="3568"/>
                  </a:lnTo>
                  <a:cubicBezTo>
                    <a:pt x="12666" y="4116"/>
                    <a:pt x="13200" y="4730"/>
                    <a:pt x="13653" y="5408"/>
                  </a:cubicBezTo>
                  <a:lnTo>
                    <a:pt x="13653" y="5408"/>
                  </a:lnTo>
                  <a:cubicBezTo>
                    <a:pt x="12827" y="5622"/>
                    <a:pt x="11991" y="5794"/>
                    <a:pt x="11148" y="5917"/>
                  </a:cubicBezTo>
                  <a:lnTo>
                    <a:pt x="10835" y="4429"/>
                  </a:lnTo>
                  <a:lnTo>
                    <a:pt x="11218" y="4162"/>
                  </a:lnTo>
                  <a:cubicBezTo>
                    <a:pt x="11406" y="4030"/>
                    <a:pt x="11276" y="3777"/>
                    <a:pt x="11100" y="3777"/>
                  </a:cubicBezTo>
                  <a:cubicBezTo>
                    <a:pt x="11061" y="3777"/>
                    <a:pt x="11020" y="3789"/>
                    <a:pt x="10979" y="3818"/>
                  </a:cubicBezTo>
                  <a:lnTo>
                    <a:pt x="10599" y="4081"/>
                  </a:lnTo>
                  <a:lnTo>
                    <a:pt x="9351" y="3258"/>
                  </a:lnTo>
                  <a:lnTo>
                    <a:pt x="9559" y="2087"/>
                  </a:lnTo>
                  <a:close/>
                  <a:moveTo>
                    <a:pt x="9094" y="3589"/>
                  </a:moveTo>
                  <a:lnTo>
                    <a:pt x="10420" y="4465"/>
                  </a:lnTo>
                  <a:lnTo>
                    <a:pt x="10733" y="5970"/>
                  </a:lnTo>
                  <a:cubicBezTo>
                    <a:pt x="10209" y="6035"/>
                    <a:pt x="9679" y="6069"/>
                    <a:pt x="9149" y="6069"/>
                  </a:cubicBezTo>
                  <a:cubicBezTo>
                    <a:pt x="9000" y="6069"/>
                    <a:pt x="8850" y="6066"/>
                    <a:pt x="8701" y="6061"/>
                  </a:cubicBezTo>
                  <a:cubicBezTo>
                    <a:pt x="7846" y="6026"/>
                    <a:pt x="7108" y="5878"/>
                    <a:pt x="6489" y="5629"/>
                  </a:cubicBezTo>
                  <a:lnTo>
                    <a:pt x="7248" y="4236"/>
                  </a:lnTo>
                  <a:lnTo>
                    <a:pt x="9094" y="3589"/>
                  </a:lnTo>
                  <a:close/>
                  <a:moveTo>
                    <a:pt x="2000" y="416"/>
                  </a:moveTo>
                  <a:cubicBezTo>
                    <a:pt x="2613" y="416"/>
                    <a:pt x="3127" y="916"/>
                    <a:pt x="3127" y="1549"/>
                  </a:cubicBezTo>
                  <a:lnTo>
                    <a:pt x="3127" y="3578"/>
                  </a:lnTo>
                  <a:lnTo>
                    <a:pt x="3127" y="3585"/>
                  </a:lnTo>
                  <a:lnTo>
                    <a:pt x="3127" y="3589"/>
                  </a:lnTo>
                  <a:cubicBezTo>
                    <a:pt x="3127" y="3631"/>
                    <a:pt x="3173" y="4401"/>
                    <a:pt x="3739" y="5238"/>
                  </a:cubicBezTo>
                  <a:lnTo>
                    <a:pt x="3683" y="5256"/>
                  </a:lnTo>
                  <a:cubicBezTo>
                    <a:pt x="3352" y="5365"/>
                    <a:pt x="3120" y="5657"/>
                    <a:pt x="3085" y="6001"/>
                  </a:cubicBezTo>
                  <a:lnTo>
                    <a:pt x="3025" y="6582"/>
                  </a:lnTo>
                  <a:cubicBezTo>
                    <a:pt x="1763" y="5228"/>
                    <a:pt x="1559" y="3353"/>
                    <a:pt x="1552" y="3269"/>
                  </a:cubicBezTo>
                  <a:cubicBezTo>
                    <a:pt x="1530" y="3086"/>
                    <a:pt x="1400" y="2938"/>
                    <a:pt x="1225" y="2893"/>
                  </a:cubicBezTo>
                  <a:lnTo>
                    <a:pt x="824" y="2794"/>
                  </a:lnTo>
                  <a:cubicBezTo>
                    <a:pt x="718" y="2766"/>
                    <a:pt x="644" y="2671"/>
                    <a:pt x="644" y="2559"/>
                  </a:cubicBezTo>
                  <a:lnTo>
                    <a:pt x="644" y="2439"/>
                  </a:lnTo>
                  <a:cubicBezTo>
                    <a:pt x="1073" y="2415"/>
                    <a:pt x="1576" y="2351"/>
                    <a:pt x="1865" y="2207"/>
                  </a:cubicBezTo>
                  <a:cubicBezTo>
                    <a:pt x="1974" y="2158"/>
                    <a:pt x="2016" y="2031"/>
                    <a:pt x="1963" y="1926"/>
                  </a:cubicBezTo>
                  <a:cubicBezTo>
                    <a:pt x="1926" y="1852"/>
                    <a:pt x="1853" y="1809"/>
                    <a:pt x="1777" y="1809"/>
                  </a:cubicBezTo>
                  <a:cubicBezTo>
                    <a:pt x="1744" y="1809"/>
                    <a:pt x="1710" y="1817"/>
                    <a:pt x="1678" y="1834"/>
                  </a:cubicBezTo>
                  <a:cubicBezTo>
                    <a:pt x="1471" y="1936"/>
                    <a:pt x="1017" y="2010"/>
                    <a:pt x="430" y="2031"/>
                  </a:cubicBezTo>
                  <a:cubicBezTo>
                    <a:pt x="426" y="2031"/>
                    <a:pt x="423" y="2031"/>
                    <a:pt x="419" y="2028"/>
                  </a:cubicBezTo>
                  <a:cubicBezTo>
                    <a:pt x="416" y="2024"/>
                    <a:pt x="416" y="2021"/>
                    <a:pt x="416" y="2017"/>
                  </a:cubicBezTo>
                  <a:lnTo>
                    <a:pt x="416" y="1226"/>
                  </a:lnTo>
                  <a:cubicBezTo>
                    <a:pt x="416" y="885"/>
                    <a:pt x="665" y="597"/>
                    <a:pt x="1003" y="547"/>
                  </a:cubicBezTo>
                  <a:lnTo>
                    <a:pt x="1836" y="428"/>
                  </a:lnTo>
                  <a:cubicBezTo>
                    <a:pt x="1891" y="420"/>
                    <a:pt x="1946" y="416"/>
                    <a:pt x="2000" y="416"/>
                  </a:cubicBezTo>
                  <a:close/>
                  <a:moveTo>
                    <a:pt x="6049" y="2221"/>
                  </a:moveTo>
                  <a:lnTo>
                    <a:pt x="6868" y="4057"/>
                  </a:lnTo>
                  <a:lnTo>
                    <a:pt x="6105" y="5453"/>
                  </a:lnTo>
                  <a:cubicBezTo>
                    <a:pt x="6021" y="5411"/>
                    <a:pt x="5937" y="5361"/>
                    <a:pt x="5856" y="5312"/>
                  </a:cubicBezTo>
                  <a:cubicBezTo>
                    <a:pt x="5819" y="5292"/>
                    <a:pt x="5783" y="5283"/>
                    <a:pt x="5749" y="5283"/>
                  </a:cubicBezTo>
                  <a:cubicBezTo>
                    <a:pt x="5569" y="5283"/>
                    <a:pt x="5451" y="5540"/>
                    <a:pt x="5638" y="5667"/>
                  </a:cubicBezTo>
                  <a:cubicBezTo>
                    <a:pt x="6520" y="6216"/>
                    <a:pt x="7695" y="6490"/>
                    <a:pt x="9140" y="6490"/>
                  </a:cubicBezTo>
                  <a:cubicBezTo>
                    <a:pt x="10480" y="6490"/>
                    <a:pt x="12055" y="6254"/>
                    <a:pt x="13856" y="5787"/>
                  </a:cubicBezTo>
                  <a:lnTo>
                    <a:pt x="13856" y="5787"/>
                  </a:lnTo>
                  <a:cubicBezTo>
                    <a:pt x="13870" y="5871"/>
                    <a:pt x="13859" y="5956"/>
                    <a:pt x="13827" y="6033"/>
                  </a:cubicBezTo>
                  <a:cubicBezTo>
                    <a:pt x="13771" y="6177"/>
                    <a:pt x="13648" y="6286"/>
                    <a:pt x="13497" y="6321"/>
                  </a:cubicBezTo>
                  <a:cubicBezTo>
                    <a:pt x="11787" y="6736"/>
                    <a:pt x="10265" y="6943"/>
                    <a:pt x="8953" y="6943"/>
                  </a:cubicBezTo>
                  <a:cubicBezTo>
                    <a:pt x="8574" y="6943"/>
                    <a:pt x="8211" y="6926"/>
                    <a:pt x="7867" y="6891"/>
                  </a:cubicBezTo>
                  <a:cubicBezTo>
                    <a:pt x="6650" y="6768"/>
                    <a:pt x="5659" y="6423"/>
                    <a:pt x="4920" y="5871"/>
                  </a:cubicBezTo>
                  <a:cubicBezTo>
                    <a:pt x="3834" y="5059"/>
                    <a:pt x="3602" y="4004"/>
                    <a:pt x="3559" y="3673"/>
                  </a:cubicBezTo>
                  <a:cubicBezTo>
                    <a:pt x="3704" y="3557"/>
                    <a:pt x="3851" y="3448"/>
                    <a:pt x="3999" y="3343"/>
                  </a:cubicBezTo>
                  <a:cubicBezTo>
                    <a:pt x="4126" y="4007"/>
                    <a:pt x="4449" y="4619"/>
                    <a:pt x="4924" y="5101"/>
                  </a:cubicBezTo>
                  <a:cubicBezTo>
                    <a:pt x="4971" y="5150"/>
                    <a:pt x="5024" y="5171"/>
                    <a:pt x="5074" y="5171"/>
                  </a:cubicBezTo>
                  <a:cubicBezTo>
                    <a:pt x="5237" y="5171"/>
                    <a:pt x="5378" y="4959"/>
                    <a:pt x="5223" y="4809"/>
                  </a:cubicBezTo>
                  <a:cubicBezTo>
                    <a:pt x="4762" y="4338"/>
                    <a:pt x="4463" y="3733"/>
                    <a:pt x="4379" y="3079"/>
                  </a:cubicBezTo>
                  <a:cubicBezTo>
                    <a:pt x="4903" y="2731"/>
                    <a:pt x="5462" y="2443"/>
                    <a:pt x="6049" y="2221"/>
                  </a:cubicBezTo>
                  <a:close/>
                  <a:moveTo>
                    <a:pt x="12393" y="6989"/>
                  </a:moveTo>
                  <a:cubicBezTo>
                    <a:pt x="12266" y="7162"/>
                    <a:pt x="12115" y="7309"/>
                    <a:pt x="11943" y="7432"/>
                  </a:cubicBezTo>
                  <a:cubicBezTo>
                    <a:pt x="11907" y="7454"/>
                    <a:pt x="11816" y="7506"/>
                    <a:pt x="11595" y="7580"/>
                  </a:cubicBezTo>
                  <a:lnTo>
                    <a:pt x="11595" y="7134"/>
                  </a:lnTo>
                  <a:cubicBezTo>
                    <a:pt x="11855" y="7091"/>
                    <a:pt x="12122" y="7042"/>
                    <a:pt x="12393" y="6989"/>
                  </a:cubicBezTo>
                  <a:close/>
                  <a:moveTo>
                    <a:pt x="6024" y="6916"/>
                  </a:moveTo>
                  <a:cubicBezTo>
                    <a:pt x="6605" y="7116"/>
                    <a:pt x="7202" y="7246"/>
                    <a:pt x="7814" y="7306"/>
                  </a:cubicBezTo>
                  <a:cubicBezTo>
                    <a:pt x="8191" y="7345"/>
                    <a:pt x="8574" y="7362"/>
                    <a:pt x="8957" y="7362"/>
                  </a:cubicBezTo>
                  <a:cubicBezTo>
                    <a:pt x="9309" y="7362"/>
                    <a:pt x="9678" y="7348"/>
                    <a:pt x="10058" y="7316"/>
                  </a:cubicBezTo>
                  <a:lnTo>
                    <a:pt x="10058" y="7622"/>
                  </a:lnTo>
                  <a:cubicBezTo>
                    <a:pt x="9769" y="7629"/>
                    <a:pt x="9502" y="7781"/>
                    <a:pt x="9344" y="8027"/>
                  </a:cubicBezTo>
                  <a:cubicBezTo>
                    <a:pt x="8726" y="8096"/>
                    <a:pt x="8168" y="8125"/>
                    <a:pt x="7666" y="8125"/>
                  </a:cubicBezTo>
                  <a:cubicBezTo>
                    <a:pt x="6078" y="8125"/>
                    <a:pt x="5055" y="7834"/>
                    <a:pt x="4491" y="7601"/>
                  </a:cubicBezTo>
                  <a:lnTo>
                    <a:pt x="4526" y="7425"/>
                  </a:lnTo>
                  <a:cubicBezTo>
                    <a:pt x="4836" y="7422"/>
                    <a:pt x="5557" y="7362"/>
                    <a:pt x="6024" y="6916"/>
                  </a:cubicBezTo>
                  <a:close/>
                  <a:moveTo>
                    <a:pt x="4010" y="5590"/>
                  </a:moveTo>
                  <a:cubicBezTo>
                    <a:pt x="4203" y="5815"/>
                    <a:pt x="4421" y="6019"/>
                    <a:pt x="4660" y="6198"/>
                  </a:cubicBezTo>
                  <a:cubicBezTo>
                    <a:pt x="4945" y="6409"/>
                    <a:pt x="5254" y="6592"/>
                    <a:pt x="5578" y="6736"/>
                  </a:cubicBezTo>
                  <a:cubicBezTo>
                    <a:pt x="5261" y="6940"/>
                    <a:pt x="4854" y="6993"/>
                    <a:pt x="4611" y="7003"/>
                  </a:cubicBezTo>
                  <a:lnTo>
                    <a:pt x="4618" y="6975"/>
                  </a:lnTo>
                  <a:cubicBezTo>
                    <a:pt x="4656" y="6814"/>
                    <a:pt x="4532" y="6717"/>
                    <a:pt x="4410" y="6717"/>
                  </a:cubicBezTo>
                  <a:cubicBezTo>
                    <a:pt x="4319" y="6717"/>
                    <a:pt x="4229" y="6771"/>
                    <a:pt x="4210" y="6891"/>
                  </a:cubicBezTo>
                  <a:lnTo>
                    <a:pt x="3911" y="8368"/>
                  </a:lnTo>
                  <a:cubicBezTo>
                    <a:pt x="3869" y="8582"/>
                    <a:pt x="3679" y="8737"/>
                    <a:pt x="3457" y="8737"/>
                  </a:cubicBezTo>
                  <a:lnTo>
                    <a:pt x="2297" y="8737"/>
                  </a:lnTo>
                  <a:lnTo>
                    <a:pt x="2462" y="8329"/>
                  </a:lnTo>
                  <a:cubicBezTo>
                    <a:pt x="2533" y="8153"/>
                    <a:pt x="2701" y="8037"/>
                    <a:pt x="2891" y="8037"/>
                  </a:cubicBezTo>
                  <a:lnTo>
                    <a:pt x="3113" y="8037"/>
                  </a:lnTo>
                  <a:cubicBezTo>
                    <a:pt x="3222" y="8037"/>
                    <a:pt x="3313" y="7956"/>
                    <a:pt x="3324" y="7851"/>
                  </a:cubicBezTo>
                  <a:lnTo>
                    <a:pt x="3503" y="6047"/>
                  </a:lnTo>
                  <a:cubicBezTo>
                    <a:pt x="3521" y="5868"/>
                    <a:pt x="3644" y="5713"/>
                    <a:pt x="3816" y="5657"/>
                  </a:cubicBezTo>
                  <a:lnTo>
                    <a:pt x="4010" y="5590"/>
                  </a:lnTo>
                  <a:close/>
                  <a:moveTo>
                    <a:pt x="11176" y="7197"/>
                  </a:moveTo>
                  <a:lnTo>
                    <a:pt x="11176" y="8501"/>
                  </a:lnTo>
                  <a:cubicBezTo>
                    <a:pt x="11176" y="8632"/>
                    <a:pt x="11071" y="8737"/>
                    <a:pt x="10940" y="8737"/>
                  </a:cubicBezTo>
                  <a:lnTo>
                    <a:pt x="9474" y="8737"/>
                  </a:lnTo>
                  <a:lnTo>
                    <a:pt x="9668" y="8312"/>
                  </a:lnTo>
                  <a:cubicBezTo>
                    <a:pt x="9741" y="8146"/>
                    <a:pt x="9907" y="8037"/>
                    <a:pt x="10086" y="8037"/>
                  </a:cubicBezTo>
                  <a:lnTo>
                    <a:pt x="10269" y="8037"/>
                  </a:lnTo>
                  <a:cubicBezTo>
                    <a:pt x="10385" y="8037"/>
                    <a:pt x="10476" y="7946"/>
                    <a:pt x="10476" y="7830"/>
                  </a:cubicBezTo>
                  <a:lnTo>
                    <a:pt x="10476" y="7281"/>
                  </a:lnTo>
                  <a:cubicBezTo>
                    <a:pt x="10705" y="7257"/>
                    <a:pt x="10940" y="7229"/>
                    <a:pt x="11176" y="7197"/>
                  </a:cubicBezTo>
                  <a:close/>
                  <a:moveTo>
                    <a:pt x="2000" y="0"/>
                  </a:moveTo>
                  <a:cubicBezTo>
                    <a:pt x="1926" y="0"/>
                    <a:pt x="1852" y="6"/>
                    <a:pt x="1777" y="16"/>
                  </a:cubicBezTo>
                  <a:lnTo>
                    <a:pt x="947" y="136"/>
                  </a:lnTo>
                  <a:cubicBezTo>
                    <a:pt x="405" y="213"/>
                    <a:pt x="4" y="677"/>
                    <a:pt x="1" y="1226"/>
                  </a:cubicBezTo>
                  <a:lnTo>
                    <a:pt x="1" y="2017"/>
                  </a:lnTo>
                  <a:cubicBezTo>
                    <a:pt x="1" y="2179"/>
                    <a:pt x="89" y="2327"/>
                    <a:pt x="229" y="2400"/>
                  </a:cubicBezTo>
                  <a:lnTo>
                    <a:pt x="229" y="2559"/>
                  </a:lnTo>
                  <a:cubicBezTo>
                    <a:pt x="226" y="2861"/>
                    <a:pt x="430" y="3128"/>
                    <a:pt x="725" y="3202"/>
                  </a:cubicBezTo>
                  <a:lnTo>
                    <a:pt x="1123" y="3301"/>
                  </a:lnTo>
                  <a:cubicBezTo>
                    <a:pt x="1130" y="3301"/>
                    <a:pt x="1133" y="3304"/>
                    <a:pt x="1133" y="3311"/>
                  </a:cubicBezTo>
                  <a:cubicBezTo>
                    <a:pt x="1172" y="3687"/>
                    <a:pt x="1305" y="4327"/>
                    <a:pt x="1569" y="4992"/>
                  </a:cubicBezTo>
                  <a:cubicBezTo>
                    <a:pt x="1910" y="5857"/>
                    <a:pt x="2385" y="6574"/>
                    <a:pt x="2976" y="7120"/>
                  </a:cubicBezTo>
                  <a:lnTo>
                    <a:pt x="2926" y="7619"/>
                  </a:lnTo>
                  <a:lnTo>
                    <a:pt x="2891" y="7619"/>
                  </a:lnTo>
                  <a:cubicBezTo>
                    <a:pt x="2529" y="7619"/>
                    <a:pt x="2206" y="7837"/>
                    <a:pt x="2072" y="8174"/>
                  </a:cubicBezTo>
                  <a:lnTo>
                    <a:pt x="1794" y="8871"/>
                  </a:lnTo>
                  <a:cubicBezTo>
                    <a:pt x="1738" y="9008"/>
                    <a:pt x="1840" y="9156"/>
                    <a:pt x="1988" y="9156"/>
                  </a:cubicBezTo>
                  <a:lnTo>
                    <a:pt x="3457" y="9156"/>
                  </a:lnTo>
                  <a:cubicBezTo>
                    <a:pt x="3876" y="9156"/>
                    <a:pt x="4238" y="8860"/>
                    <a:pt x="4323" y="8449"/>
                  </a:cubicBezTo>
                  <a:lnTo>
                    <a:pt x="4410" y="8020"/>
                  </a:lnTo>
                  <a:cubicBezTo>
                    <a:pt x="5022" y="8262"/>
                    <a:pt x="6074" y="8544"/>
                    <a:pt x="7663" y="8544"/>
                  </a:cubicBezTo>
                  <a:cubicBezTo>
                    <a:pt x="8113" y="8544"/>
                    <a:pt x="8606" y="8519"/>
                    <a:pt x="9140" y="8466"/>
                  </a:cubicBezTo>
                  <a:lnTo>
                    <a:pt x="9140" y="8466"/>
                  </a:lnTo>
                  <a:lnTo>
                    <a:pt x="8964" y="8864"/>
                  </a:lnTo>
                  <a:cubicBezTo>
                    <a:pt x="8901" y="9001"/>
                    <a:pt x="9003" y="9159"/>
                    <a:pt x="9154" y="9159"/>
                  </a:cubicBezTo>
                  <a:lnTo>
                    <a:pt x="10944" y="9159"/>
                  </a:lnTo>
                  <a:cubicBezTo>
                    <a:pt x="11303" y="9156"/>
                    <a:pt x="11598" y="8864"/>
                    <a:pt x="11598" y="8501"/>
                  </a:cubicBezTo>
                  <a:lnTo>
                    <a:pt x="11598" y="8020"/>
                  </a:lnTo>
                  <a:cubicBezTo>
                    <a:pt x="11869" y="7939"/>
                    <a:pt x="12062" y="7858"/>
                    <a:pt x="12178" y="7781"/>
                  </a:cubicBezTo>
                  <a:cubicBezTo>
                    <a:pt x="12463" y="7591"/>
                    <a:pt x="12734" y="7285"/>
                    <a:pt x="12987" y="6870"/>
                  </a:cubicBezTo>
                  <a:cubicBezTo>
                    <a:pt x="13187" y="6828"/>
                    <a:pt x="13391" y="6778"/>
                    <a:pt x="13599" y="6729"/>
                  </a:cubicBezTo>
                  <a:cubicBezTo>
                    <a:pt x="13880" y="6662"/>
                    <a:pt x="14116" y="6462"/>
                    <a:pt x="14221" y="6188"/>
                  </a:cubicBezTo>
                  <a:cubicBezTo>
                    <a:pt x="14327" y="5917"/>
                    <a:pt x="14292" y="5611"/>
                    <a:pt x="14133" y="5368"/>
                  </a:cubicBezTo>
                  <a:cubicBezTo>
                    <a:pt x="13740" y="4774"/>
                    <a:pt x="13089" y="3905"/>
                    <a:pt x="12206" y="3139"/>
                  </a:cubicBezTo>
                  <a:cubicBezTo>
                    <a:pt x="11166" y="2232"/>
                    <a:pt x="10047" y="1680"/>
                    <a:pt x="8887" y="1500"/>
                  </a:cubicBezTo>
                  <a:cubicBezTo>
                    <a:pt x="8604" y="1456"/>
                    <a:pt x="8318" y="1434"/>
                    <a:pt x="8032" y="1434"/>
                  </a:cubicBezTo>
                  <a:cubicBezTo>
                    <a:pt x="6570" y="1434"/>
                    <a:pt x="5066" y="2009"/>
                    <a:pt x="3549" y="3153"/>
                  </a:cubicBezTo>
                  <a:lnTo>
                    <a:pt x="3549" y="1549"/>
                  </a:lnTo>
                  <a:cubicBezTo>
                    <a:pt x="3546" y="683"/>
                    <a:pt x="2840" y="0"/>
                    <a:pt x="20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6" name="Google Shape;25566;p77"/>
            <p:cNvSpPr/>
            <p:nvPr/>
          </p:nvSpPr>
          <p:spPr>
            <a:xfrm>
              <a:off x="1979475" y="2500896"/>
              <a:ext cx="11009" cy="16776"/>
            </a:xfrm>
            <a:custGeom>
              <a:rect b="b" l="l" r="r" t="t"/>
              <a:pathLst>
                <a:path extrusionOk="0" h="640" w="420">
                  <a:moveTo>
                    <a:pt x="208" y="0"/>
                  </a:moveTo>
                  <a:cubicBezTo>
                    <a:pt x="96" y="0"/>
                    <a:pt x="1" y="95"/>
                    <a:pt x="1" y="207"/>
                  </a:cubicBezTo>
                  <a:lnTo>
                    <a:pt x="1" y="433"/>
                  </a:lnTo>
                  <a:cubicBezTo>
                    <a:pt x="1" y="549"/>
                    <a:pt x="96" y="640"/>
                    <a:pt x="208" y="640"/>
                  </a:cubicBezTo>
                  <a:cubicBezTo>
                    <a:pt x="324" y="640"/>
                    <a:pt x="419" y="549"/>
                    <a:pt x="419" y="433"/>
                  </a:cubicBezTo>
                  <a:lnTo>
                    <a:pt x="419" y="207"/>
                  </a:lnTo>
                  <a:cubicBezTo>
                    <a:pt x="419" y="95"/>
                    <a:pt x="324"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67" name="Google Shape;25567;p77"/>
          <p:cNvGrpSpPr/>
          <p:nvPr/>
        </p:nvGrpSpPr>
        <p:grpSpPr>
          <a:xfrm>
            <a:off x="7962635" y="2411695"/>
            <a:ext cx="376752" cy="370540"/>
            <a:chOff x="7962635" y="2411695"/>
            <a:chExt cx="376752" cy="370540"/>
          </a:xfrm>
        </p:grpSpPr>
        <p:sp>
          <p:nvSpPr>
            <p:cNvPr id="25568" name="Google Shape;25568;p77"/>
            <p:cNvSpPr/>
            <p:nvPr/>
          </p:nvSpPr>
          <p:spPr>
            <a:xfrm>
              <a:off x="8148639" y="2617777"/>
              <a:ext cx="116174" cy="158795"/>
            </a:xfrm>
            <a:custGeom>
              <a:rect b="b" l="l" r="r" t="t"/>
              <a:pathLst>
                <a:path extrusionOk="0" h="6058" w="4432">
                  <a:moveTo>
                    <a:pt x="454" y="0"/>
                  </a:moveTo>
                  <a:cubicBezTo>
                    <a:pt x="401" y="0"/>
                    <a:pt x="350" y="45"/>
                    <a:pt x="360" y="109"/>
                  </a:cubicBezTo>
                  <a:cubicBezTo>
                    <a:pt x="581" y="1691"/>
                    <a:pt x="1" y="3625"/>
                    <a:pt x="585" y="4940"/>
                  </a:cubicBezTo>
                  <a:cubicBezTo>
                    <a:pt x="897" y="5640"/>
                    <a:pt x="1586" y="6057"/>
                    <a:pt x="2309" y="6057"/>
                  </a:cubicBezTo>
                  <a:cubicBezTo>
                    <a:pt x="2562" y="6057"/>
                    <a:pt x="2820" y="6006"/>
                    <a:pt x="3067" y="5897"/>
                  </a:cubicBezTo>
                  <a:lnTo>
                    <a:pt x="3078" y="5893"/>
                  </a:lnTo>
                  <a:cubicBezTo>
                    <a:pt x="4020" y="5457"/>
                    <a:pt x="4432" y="4343"/>
                    <a:pt x="4003" y="3400"/>
                  </a:cubicBezTo>
                  <a:cubicBezTo>
                    <a:pt x="3401" y="2092"/>
                    <a:pt x="1566" y="1245"/>
                    <a:pt x="525" y="35"/>
                  </a:cubicBezTo>
                  <a:cubicBezTo>
                    <a:pt x="505" y="11"/>
                    <a:pt x="479" y="0"/>
                    <a:pt x="454"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9" name="Google Shape;25569;p77"/>
            <p:cNvSpPr/>
            <p:nvPr/>
          </p:nvSpPr>
          <p:spPr>
            <a:xfrm>
              <a:off x="8148744" y="2617777"/>
              <a:ext cx="105741" cy="158795"/>
            </a:xfrm>
            <a:custGeom>
              <a:rect b="b" l="l" r="r" t="t"/>
              <a:pathLst>
                <a:path extrusionOk="0" h="6058" w="4034">
                  <a:moveTo>
                    <a:pt x="451" y="0"/>
                  </a:moveTo>
                  <a:cubicBezTo>
                    <a:pt x="397" y="0"/>
                    <a:pt x="346" y="45"/>
                    <a:pt x="356" y="109"/>
                  </a:cubicBezTo>
                  <a:cubicBezTo>
                    <a:pt x="577" y="1691"/>
                    <a:pt x="0" y="3625"/>
                    <a:pt x="581" y="4940"/>
                  </a:cubicBezTo>
                  <a:cubicBezTo>
                    <a:pt x="895" y="5640"/>
                    <a:pt x="1584" y="6057"/>
                    <a:pt x="2305" y="6057"/>
                  </a:cubicBezTo>
                  <a:cubicBezTo>
                    <a:pt x="2559" y="6057"/>
                    <a:pt x="2816" y="6006"/>
                    <a:pt x="3063" y="5897"/>
                  </a:cubicBezTo>
                  <a:lnTo>
                    <a:pt x="3074" y="5893"/>
                  </a:lnTo>
                  <a:cubicBezTo>
                    <a:pt x="3513" y="5693"/>
                    <a:pt x="3858" y="5327"/>
                    <a:pt x="4034" y="4874"/>
                  </a:cubicBezTo>
                  <a:lnTo>
                    <a:pt x="4034" y="4874"/>
                  </a:lnTo>
                  <a:cubicBezTo>
                    <a:pt x="3956" y="4926"/>
                    <a:pt x="3879" y="4969"/>
                    <a:pt x="3795" y="5007"/>
                  </a:cubicBezTo>
                  <a:lnTo>
                    <a:pt x="3784" y="5014"/>
                  </a:lnTo>
                  <a:cubicBezTo>
                    <a:pt x="3538" y="5122"/>
                    <a:pt x="3280" y="5173"/>
                    <a:pt x="3027" y="5173"/>
                  </a:cubicBezTo>
                  <a:cubicBezTo>
                    <a:pt x="2305" y="5173"/>
                    <a:pt x="1616" y="4758"/>
                    <a:pt x="1301" y="4058"/>
                  </a:cubicBezTo>
                  <a:cubicBezTo>
                    <a:pt x="883" y="3112"/>
                    <a:pt x="1062" y="1849"/>
                    <a:pt x="1115" y="626"/>
                  </a:cubicBezTo>
                  <a:cubicBezTo>
                    <a:pt x="904" y="443"/>
                    <a:pt x="707" y="242"/>
                    <a:pt x="524" y="35"/>
                  </a:cubicBezTo>
                  <a:cubicBezTo>
                    <a:pt x="504" y="11"/>
                    <a:pt x="477" y="0"/>
                    <a:pt x="451"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0" name="Google Shape;25570;p77"/>
            <p:cNvSpPr/>
            <p:nvPr/>
          </p:nvSpPr>
          <p:spPr>
            <a:xfrm>
              <a:off x="8140041" y="2418484"/>
              <a:ext cx="199346" cy="192007"/>
            </a:xfrm>
            <a:custGeom>
              <a:rect b="b" l="l" r="r" t="t"/>
              <a:pathLst>
                <a:path extrusionOk="0" h="7325" w="7605">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604" y="5514"/>
                    <a:pt x="7594" y="3795"/>
                    <a:pt x="6553" y="2764"/>
                  </a:cubicBezTo>
                  <a:cubicBezTo>
                    <a:pt x="5097" y="1326"/>
                    <a:pt x="2231" y="1115"/>
                    <a:pt x="241" y="18"/>
                  </a:cubicBezTo>
                  <a:cubicBezTo>
                    <a:pt x="219" y="6"/>
                    <a:pt x="196" y="0"/>
                    <a:pt x="175"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1" name="Google Shape;25571;p77"/>
            <p:cNvSpPr/>
            <p:nvPr/>
          </p:nvSpPr>
          <p:spPr>
            <a:xfrm>
              <a:off x="8140041" y="2418484"/>
              <a:ext cx="192347" cy="192007"/>
            </a:xfrm>
            <a:custGeom>
              <a:rect b="b" l="l" r="r" t="t"/>
              <a:pathLst>
                <a:path extrusionOk="0" h="7325" w="7338">
                  <a:moveTo>
                    <a:pt x="175" y="0"/>
                  </a:moveTo>
                  <a:cubicBezTo>
                    <a:pt x="79" y="0"/>
                    <a:pt x="0" y="107"/>
                    <a:pt x="55" y="204"/>
                  </a:cubicBezTo>
                  <a:cubicBezTo>
                    <a:pt x="1141" y="2198"/>
                    <a:pt x="1338" y="5067"/>
                    <a:pt x="2769" y="6530"/>
                  </a:cubicBezTo>
                  <a:cubicBezTo>
                    <a:pt x="3289" y="7059"/>
                    <a:pt x="3986" y="7324"/>
                    <a:pt x="4682" y="7324"/>
                  </a:cubicBezTo>
                  <a:cubicBezTo>
                    <a:pt x="5362" y="7324"/>
                    <a:pt x="6042" y="7071"/>
                    <a:pt x="6556" y="6562"/>
                  </a:cubicBezTo>
                  <a:lnTo>
                    <a:pt x="6567" y="6551"/>
                  </a:lnTo>
                  <a:cubicBezTo>
                    <a:pt x="7052" y="6063"/>
                    <a:pt x="7330" y="5402"/>
                    <a:pt x="7337" y="4716"/>
                  </a:cubicBezTo>
                  <a:lnTo>
                    <a:pt x="7337" y="4716"/>
                  </a:lnTo>
                  <a:cubicBezTo>
                    <a:pt x="7260" y="4821"/>
                    <a:pt x="7175" y="4920"/>
                    <a:pt x="7084" y="5011"/>
                  </a:cubicBezTo>
                  <a:lnTo>
                    <a:pt x="7073" y="5025"/>
                  </a:lnTo>
                  <a:cubicBezTo>
                    <a:pt x="6560" y="5534"/>
                    <a:pt x="5880" y="5787"/>
                    <a:pt x="5201" y="5787"/>
                  </a:cubicBezTo>
                  <a:cubicBezTo>
                    <a:pt x="4504" y="5787"/>
                    <a:pt x="3806" y="5521"/>
                    <a:pt x="3286" y="4990"/>
                  </a:cubicBezTo>
                  <a:cubicBezTo>
                    <a:pt x="2263" y="3946"/>
                    <a:pt x="1866" y="2166"/>
                    <a:pt x="1324" y="510"/>
                  </a:cubicBezTo>
                  <a:cubicBezTo>
                    <a:pt x="951" y="370"/>
                    <a:pt x="589" y="208"/>
                    <a:pt x="241" y="18"/>
                  </a:cubicBezTo>
                  <a:cubicBezTo>
                    <a:pt x="219" y="6"/>
                    <a:pt x="196" y="0"/>
                    <a:pt x="175"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2" name="Google Shape;25572;p77"/>
            <p:cNvSpPr/>
            <p:nvPr/>
          </p:nvSpPr>
          <p:spPr>
            <a:xfrm>
              <a:off x="7967144" y="2470201"/>
              <a:ext cx="134156" cy="222439"/>
            </a:xfrm>
            <a:custGeom>
              <a:rect b="b" l="l" r="r" t="t"/>
              <a:pathLst>
                <a:path extrusionOk="0" h="8486" w="5118">
                  <a:moveTo>
                    <a:pt x="2207" y="0"/>
                  </a:moveTo>
                  <a:cubicBezTo>
                    <a:pt x="2152" y="0"/>
                    <a:pt x="2098" y="34"/>
                    <a:pt x="2083" y="98"/>
                  </a:cubicBezTo>
                  <a:cubicBezTo>
                    <a:pt x="1619" y="2145"/>
                    <a:pt x="1" y="4255"/>
                    <a:pt x="99" y="6143"/>
                  </a:cubicBezTo>
                  <a:cubicBezTo>
                    <a:pt x="171" y="7451"/>
                    <a:pt x="1275" y="8486"/>
                    <a:pt x="2566" y="8486"/>
                  </a:cubicBezTo>
                  <a:cubicBezTo>
                    <a:pt x="2612" y="8486"/>
                    <a:pt x="2659" y="8484"/>
                    <a:pt x="2705" y="8482"/>
                  </a:cubicBezTo>
                  <a:lnTo>
                    <a:pt x="2719" y="8482"/>
                  </a:lnTo>
                  <a:cubicBezTo>
                    <a:pt x="4073" y="8394"/>
                    <a:pt x="5117" y="7198"/>
                    <a:pt x="5026" y="5844"/>
                  </a:cubicBezTo>
                  <a:cubicBezTo>
                    <a:pt x="4896" y="3960"/>
                    <a:pt x="3036" y="2061"/>
                    <a:pt x="2325" y="84"/>
                  </a:cubicBezTo>
                  <a:cubicBezTo>
                    <a:pt x="2305" y="28"/>
                    <a:pt x="2256" y="0"/>
                    <a:pt x="2207" y="0"/>
                  </a:cubicBez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3" name="Google Shape;25573;p77"/>
            <p:cNvSpPr/>
            <p:nvPr/>
          </p:nvSpPr>
          <p:spPr>
            <a:xfrm>
              <a:off x="7967144" y="2470201"/>
              <a:ext cx="114706" cy="222439"/>
            </a:xfrm>
            <a:custGeom>
              <a:rect b="b" l="l" r="r" t="t"/>
              <a:pathLst>
                <a:path extrusionOk="0" h="8486" w="4376">
                  <a:moveTo>
                    <a:pt x="2207" y="0"/>
                  </a:moveTo>
                  <a:cubicBezTo>
                    <a:pt x="2152" y="0"/>
                    <a:pt x="2098" y="34"/>
                    <a:pt x="2083" y="98"/>
                  </a:cubicBezTo>
                  <a:cubicBezTo>
                    <a:pt x="1619" y="2149"/>
                    <a:pt x="1" y="4255"/>
                    <a:pt x="99" y="6143"/>
                  </a:cubicBezTo>
                  <a:cubicBezTo>
                    <a:pt x="171" y="7451"/>
                    <a:pt x="1275" y="8486"/>
                    <a:pt x="2566" y="8486"/>
                  </a:cubicBezTo>
                  <a:cubicBezTo>
                    <a:pt x="2612" y="8486"/>
                    <a:pt x="2659" y="8484"/>
                    <a:pt x="2705" y="8482"/>
                  </a:cubicBezTo>
                  <a:lnTo>
                    <a:pt x="2719" y="8482"/>
                  </a:lnTo>
                  <a:cubicBezTo>
                    <a:pt x="3356" y="8439"/>
                    <a:pt x="3950" y="8151"/>
                    <a:pt x="4375" y="7680"/>
                  </a:cubicBezTo>
                  <a:lnTo>
                    <a:pt x="4375" y="7680"/>
                  </a:lnTo>
                  <a:cubicBezTo>
                    <a:pt x="4259" y="7705"/>
                    <a:pt x="4140" y="7722"/>
                    <a:pt x="4020" y="7729"/>
                  </a:cubicBezTo>
                  <a:lnTo>
                    <a:pt x="4006" y="7729"/>
                  </a:lnTo>
                  <a:cubicBezTo>
                    <a:pt x="3958" y="7732"/>
                    <a:pt x="3910" y="7733"/>
                    <a:pt x="3862" y="7733"/>
                  </a:cubicBezTo>
                  <a:cubicBezTo>
                    <a:pt x="2569" y="7733"/>
                    <a:pt x="1468" y="6696"/>
                    <a:pt x="1401" y="5394"/>
                  </a:cubicBezTo>
                  <a:cubicBezTo>
                    <a:pt x="1327" y="4040"/>
                    <a:pt x="2139" y="2567"/>
                    <a:pt x="2779" y="1087"/>
                  </a:cubicBezTo>
                  <a:cubicBezTo>
                    <a:pt x="2607" y="763"/>
                    <a:pt x="2455" y="429"/>
                    <a:pt x="2325" y="84"/>
                  </a:cubicBezTo>
                  <a:cubicBezTo>
                    <a:pt x="2305" y="28"/>
                    <a:pt x="2256" y="0"/>
                    <a:pt x="2207" y="0"/>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4" name="Google Shape;25574;p77"/>
            <p:cNvSpPr/>
            <p:nvPr/>
          </p:nvSpPr>
          <p:spPr>
            <a:xfrm>
              <a:off x="8130736" y="2411695"/>
              <a:ext cx="207996" cy="205349"/>
            </a:xfrm>
            <a:custGeom>
              <a:rect b="b" l="l" r="r" t="t"/>
              <a:pathLst>
                <a:path extrusionOk="0" h="7834" w="7935">
                  <a:moveTo>
                    <a:pt x="442" y="1"/>
                  </a:moveTo>
                  <a:cubicBezTo>
                    <a:pt x="198" y="1"/>
                    <a:pt x="0" y="269"/>
                    <a:pt x="135" y="516"/>
                  </a:cubicBezTo>
                  <a:cubicBezTo>
                    <a:pt x="578" y="1328"/>
                    <a:pt x="884" y="2306"/>
                    <a:pt x="1173" y="3252"/>
                  </a:cubicBezTo>
                  <a:cubicBezTo>
                    <a:pt x="1602" y="4634"/>
                    <a:pt x="2045" y="6065"/>
                    <a:pt x="2938" y="6972"/>
                  </a:cubicBezTo>
                  <a:cubicBezTo>
                    <a:pt x="3483" y="7524"/>
                    <a:pt x="4228" y="7834"/>
                    <a:pt x="5006" y="7834"/>
                  </a:cubicBezTo>
                  <a:lnTo>
                    <a:pt x="5020" y="7834"/>
                  </a:lnTo>
                  <a:cubicBezTo>
                    <a:pt x="5028" y="7834"/>
                    <a:pt x="5037" y="7834"/>
                    <a:pt x="5046" y="7834"/>
                  </a:cubicBezTo>
                  <a:cubicBezTo>
                    <a:pt x="5807" y="7834"/>
                    <a:pt x="6534" y="7532"/>
                    <a:pt x="7073" y="6997"/>
                  </a:cubicBezTo>
                  <a:lnTo>
                    <a:pt x="7080" y="6990"/>
                  </a:lnTo>
                  <a:lnTo>
                    <a:pt x="7087" y="6983"/>
                  </a:lnTo>
                  <a:cubicBezTo>
                    <a:pt x="7632" y="6434"/>
                    <a:pt x="7935" y="5689"/>
                    <a:pt x="7928" y="4915"/>
                  </a:cubicBezTo>
                  <a:cubicBezTo>
                    <a:pt x="7928" y="4138"/>
                    <a:pt x="7615" y="3392"/>
                    <a:pt x="7063" y="2847"/>
                  </a:cubicBezTo>
                  <a:cubicBezTo>
                    <a:pt x="6152" y="1954"/>
                    <a:pt x="4724" y="1511"/>
                    <a:pt x="3342" y="1086"/>
                  </a:cubicBezTo>
                  <a:cubicBezTo>
                    <a:pt x="3008" y="980"/>
                    <a:pt x="2667" y="875"/>
                    <a:pt x="2333" y="762"/>
                  </a:cubicBezTo>
                  <a:cubicBezTo>
                    <a:pt x="2314" y="758"/>
                    <a:pt x="2296" y="755"/>
                    <a:pt x="2278" y="755"/>
                  </a:cubicBezTo>
                  <a:cubicBezTo>
                    <a:pt x="2067" y="755"/>
                    <a:pt x="1982" y="1065"/>
                    <a:pt x="2203" y="1160"/>
                  </a:cubicBezTo>
                  <a:cubicBezTo>
                    <a:pt x="2537" y="1272"/>
                    <a:pt x="2885" y="1378"/>
                    <a:pt x="3219" y="1483"/>
                  </a:cubicBezTo>
                  <a:cubicBezTo>
                    <a:pt x="4615" y="1916"/>
                    <a:pt x="5934" y="2323"/>
                    <a:pt x="6767" y="3146"/>
                  </a:cubicBezTo>
                  <a:cubicBezTo>
                    <a:pt x="7745" y="4120"/>
                    <a:pt x="7755" y="5699"/>
                    <a:pt x="6792" y="6687"/>
                  </a:cubicBezTo>
                  <a:lnTo>
                    <a:pt x="6785" y="6694"/>
                  </a:lnTo>
                  <a:lnTo>
                    <a:pt x="6781" y="6698"/>
                  </a:lnTo>
                  <a:cubicBezTo>
                    <a:pt x="6317" y="7159"/>
                    <a:pt x="5689" y="7415"/>
                    <a:pt x="5037" y="7415"/>
                  </a:cubicBezTo>
                  <a:cubicBezTo>
                    <a:pt x="5032" y="7415"/>
                    <a:pt x="5028" y="7415"/>
                    <a:pt x="5023" y="7415"/>
                  </a:cubicBezTo>
                  <a:lnTo>
                    <a:pt x="5009" y="7415"/>
                  </a:lnTo>
                  <a:cubicBezTo>
                    <a:pt x="4341" y="7415"/>
                    <a:pt x="3704" y="7152"/>
                    <a:pt x="3237" y="6677"/>
                  </a:cubicBezTo>
                  <a:cubicBezTo>
                    <a:pt x="2414" y="5840"/>
                    <a:pt x="2006" y="4521"/>
                    <a:pt x="1574" y="3125"/>
                  </a:cubicBezTo>
                  <a:cubicBezTo>
                    <a:pt x="1299" y="2236"/>
                    <a:pt x="1014" y="1318"/>
                    <a:pt x="610" y="520"/>
                  </a:cubicBezTo>
                  <a:lnTo>
                    <a:pt x="610" y="520"/>
                  </a:lnTo>
                  <a:cubicBezTo>
                    <a:pt x="835" y="632"/>
                    <a:pt x="1081" y="741"/>
                    <a:pt x="1356" y="854"/>
                  </a:cubicBezTo>
                  <a:cubicBezTo>
                    <a:pt x="1383" y="864"/>
                    <a:pt x="1410" y="869"/>
                    <a:pt x="1435" y="869"/>
                  </a:cubicBezTo>
                  <a:cubicBezTo>
                    <a:pt x="1638" y="869"/>
                    <a:pt x="1736" y="557"/>
                    <a:pt x="1510" y="463"/>
                  </a:cubicBezTo>
                  <a:cubicBezTo>
                    <a:pt x="1201" y="344"/>
                    <a:pt x="898" y="203"/>
                    <a:pt x="610" y="45"/>
                  </a:cubicBezTo>
                  <a:cubicBezTo>
                    <a:pt x="554" y="15"/>
                    <a:pt x="497" y="1"/>
                    <a:pt x="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5" name="Google Shape;25575;p77"/>
            <p:cNvSpPr/>
            <p:nvPr/>
          </p:nvSpPr>
          <p:spPr>
            <a:xfrm>
              <a:off x="7962635" y="2464277"/>
              <a:ext cx="144457" cy="233894"/>
            </a:xfrm>
            <a:custGeom>
              <a:rect b="b" l="l" r="r" t="t"/>
              <a:pathLst>
                <a:path extrusionOk="0" h="8923" w="5511">
                  <a:moveTo>
                    <a:pt x="2377" y="0"/>
                  </a:moveTo>
                  <a:cubicBezTo>
                    <a:pt x="2232" y="0"/>
                    <a:pt x="2086" y="90"/>
                    <a:pt x="2047" y="265"/>
                  </a:cubicBezTo>
                  <a:cubicBezTo>
                    <a:pt x="1861" y="1084"/>
                    <a:pt x="1478" y="1935"/>
                    <a:pt x="1108" y="2758"/>
                  </a:cubicBezTo>
                  <a:cubicBezTo>
                    <a:pt x="563" y="3964"/>
                    <a:pt x="1" y="5212"/>
                    <a:pt x="64" y="6380"/>
                  </a:cubicBezTo>
                  <a:cubicBezTo>
                    <a:pt x="152" y="7800"/>
                    <a:pt x="1319" y="8908"/>
                    <a:pt x="2744" y="8922"/>
                  </a:cubicBezTo>
                  <a:cubicBezTo>
                    <a:pt x="2793" y="8922"/>
                    <a:pt x="2845" y="8919"/>
                    <a:pt x="2898" y="8915"/>
                  </a:cubicBezTo>
                  <a:lnTo>
                    <a:pt x="2916" y="8915"/>
                  </a:lnTo>
                  <a:cubicBezTo>
                    <a:pt x="4393" y="8810"/>
                    <a:pt x="5511" y="7530"/>
                    <a:pt x="5416" y="6049"/>
                  </a:cubicBezTo>
                  <a:cubicBezTo>
                    <a:pt x="5335" y="4889"/>
                    <a:pt x="4621" y="3718"/>
                    <a:pt x="3932" y="2589"/>
                  </a:cubicBezTo>
                  <a:cubicBezTo>
                    <a:pt x="3788" y="2350"/>
                    <a:pt x="3637" y="2100"/>
                    <a:pt x="3493" y="1858"/>
                  </a:cubicBezTo>
                  <a:cubicBezTo>
                    <a:pt x="3448" y="1782"/>
                    <a:pt x="3383" y="1750"/>
                    <a:pt x="3318" y="1750"/>
                  </a:cubicBezTo>
                  <a:cubicBezTo>
                    <a:pt x="3174" y="1750"/>
                    <a:pt x="3034" y="1902"/>
                    <a:pt x="3130" y="2069"/>
                  </a:cubicBezTo>
                  <a:cubicBezTo>
                    <a:pt x="3278" y="2315"/>
                    <a:pt x="3429" y="2564"/>
                    <a:pt x="3577" y="2807"/>
                  </a:cubicBezTo>
                  <a:cubicBezTo>
                    <a:pt x="4270" y="3943"/>
                    <a:pt x="4924" y="5019"/>
                    <a:pt x="4998" y="6084"/>
                  </a:cubicBezTo>
                  <a:cubicBezTo>
                    <a:pt x="5075" y="7333"/>
                    <a:pt x="4136" y="8409"/>
                    <a:pt x="2888" y="8500"/>
                  </a:cubicBezTo>
                  <a:lnTo>
                    <a:pt x="2874" y="8500"/>
                  </a:lnTo>
                  <a:cubicBezTo>
                    <a:pt x="2834" y="8502"/>
                    <a:pt x="2795" y="8503"/>
                    <a:pt x="2756" y="8503"/>
                  </a:cubicBezTo>
                  <a:cubicBezTo>
                    <a:pt x="1559" y="8503"/>
                    <a:pt x="554" y="7571"/>
                    <a:pt x="482" y="6362"/>
                  </a:cubicBezTo>
                  <a:cubicBezTo>
                    <a:pt x="423" y="5297"/>
                    <a:pt x="940" y="4147"/>
                    <a:pt x="1488" y="2934"/>
                  </a:cubicBezTo>
                  <a:cubicBezTo>
                    <a:pt x="1829" y="2174"/>
                    <a:pt x="2184" y="1390"/>
                    <a:pt x="2392" y="613"/>
                  </a:cubicBezTo>
                  <a:cubicBezTo>
                    <a:pt x="2469" y="803"/>
                    <a:pt x="2557" y="996"/>
                    <a:pt x="2659" y="1204"/>
                  </a:cubicBezTo>
                  <a:cubicBezTo>
                    <a:pt x="2701" y="1285"/>
                    <a:pt x="2770" y="1319"/>
                    <a:pt x="2839" y="1319"/>
                  </a:cubicBezTo>
                  <a:cubicBezTo>
                    <a:pt x="2978" y="1319"/>
                    <a:pt x="3118" y="1181"/>
                    <a:pt x="3035" y="1014"/>
                  </a:cubicBezTo>
                  <a:cubicBezTo>
                    <a:pt x="2905" y="757"/>
                    <a:pt x="2789" y="493"/>
                    <a:pt x="2691" y="223"/>
                  </a:cubicBezTo>
                  <a:cubicBezTo>
                    <a:pt x="2638" y="73"/>
                    <a:pt x="2507" y="0"/>
                    <a:pt x="23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6" name="Google Shape;25576;p77"/>
            <p:cNvSpPr/>
            <p:nvPr/>
          </p:nvSpPr>
          <p:spPr>
            <a:xfrm>
              <a:off x="8149189" y="2611644"/>
              <a:ext cx="122543" cy="170591"/>
            </a:xfrm>
            <a:custGeom>
              <a:rect b="b" l="l" r="r" t="t"/>
              <a:pathLst>
                <a:path extrusionOk="0" h="6508" w="4675">
                  <a:moveTo>
                    <a:pt x="401" y="1"/>
                  </a:moveTo>
                  <a:cubicBezTo>
                    <a:pt x="230" y="1"/>
                    <a:pt x="66" y="146"/>
                    <a:pt x="92" y="350"/>
                  </a:cubicBezTo>
                  <a:cubicBezTo>
                    <a:pt x="187" y="983"/>
                    <a:pt x="149" y="1693"/>
                    <a:pt x="110" y="2379"/>
                  </a:cubicBezTo>
                  <a:cubicBezTo>
                    <a:pt x="57" y="3395"/>
                    <a:pt x="1" y="4443"/>
                    <a:pt x="374" y="5269"/>
                  </a:cubicBezTo>
                  <a:cubicBezTo>
                    <a:pt x="606" y="5779"/>
                    <a:pt x="1031" y="6177"/>
                    <a:pt x="1555" y="6370"/>
                  </a:cubicBezTo>
                  <a:cubicBezTo>
                    <a:pt x="1794" y="6461"/>
                    <a:pt x="2048" y="6507"/>
                    <a:pt x="2304" y="6507"/>
                  </a:cubicBezTo>
                  <a:cubicBezTo>
                    <a:pt x="2600" y="6507"/>
                    <a:pt x="2891" y="6444"/>
                    <a:pt x="3162" y="6317"/>
                  </a:cubicBezTo>
                  <a:lnTo>
                    <a:pt x="3169" y="6317"/>
                  </a:lnTo>
                  <a:lnTo>
                    <a:pt x="3173" y="6314"/>
                  </a:lnTo>
                  <a:cubicBezTo>
                    <a:pt x="4221" y="5814"/>
                    <a:pt x="4674" y="4566"/>
                    <a:pt x="4186" y="3515"/>
                  </a:cubicBezTo>
                  <a:cubicBezTo>
                    <a:pt x="3799" y="2695"/>
                    <a:pt x="2962" y="2055"/>
                    <a:pt x="2157" y="1436"/>
                  </a:cubicBezTo>
                  <a:lnTo>
                    <a:pt x="2037" y="1345"/>
                  </a:lnTo>
                  <a:cubicBezTo>
                    <a:pt x="1992" y="1309"/>
                    <a:pt x="1946" y="1293"/>
                    <a:pt x="1902" y="1293"/>
                  </a:cubicBezTo>
                  <a:cubicBezTo>
                    <a:pt x="1726" y="1293"/>
                    <a:pt x="1591" y="1544"/>
                    <a:pt x="1780" y="1679"/>
                  </a:cubicBezTo>
                  <a:lnTo>
                    <a:pt x="1900" y="1771"/>
                  </a:lnTo>
                  <a:cubicBezTo>
                    <a:pt x="2705" y="2386"/>
                    <a:pt x="3465" y="2966"/>
                    <a:pt x="3806" y="3694"/>
                  </a:cubicBezTo>
                  <a:cubicBezTo>
                    <a:pt x="4196" y="4538"/>
                    <a:pt x="3834" y="5537"/>
                    <a:pt x="2993" y="5934"/>
                  </a:cubicBezTo>
                  <a:lnTo>
                    <a:pt x="2990" y="5938"/>
                  </a:lnTo>
                  <a:lnTo>
                    <a:pt x="2986" y="5938"/>
                  </a:lnTo>
                  <a:cubicBezTo>
                    <a:pt x="2762" y="6038"/>
                    <a:pt x="2528" y="6086"/>
                    <a:pt x="2297" y="6086"/>
                  </a:cubicBezTo>
                  <a:cubicBezTo>
                    <a:pt x="1655" y="6086"/>
                    <a:pt x="1041" y="5718"/>
                    <a:pt x="753" y="5097"/>
                  </a:cubicBezTo>
                  <a:cubicBezTo>
                    <a:pt x="423" y="4366"/>
                    <a:pt x="476" y="3413"/>
                    <a:pt x="528" y="2400"/>
                  </a:cubicBezTo>
                  <a:cubicBezTo>
                    <a:pt x="560" y="1813"/>
                    <a:pt x="592" y="1208"/>
                    <a:pt x="546" y="631"/>
                  </a:cubicBezTo>
                  <a:lnTo>
                    <a:pt x="546" y="631"/>
                  </a:lnTo>
                  <a:cubicBezTo>
                    <a:pt x="680" y="768"/>
                    <a:pt x="834" y="909"/>
                    <a:pt x="1003" y="1057"/>
                  </a:cubicBezTo>
                  <a:cubicBezTo>
                    <a:pt x="1049" y="1097"/>
                    <a:pt x="1097" y="1114"/>
                    <a:pt x="1143" y="1114"/>
                  </a:cubicBezTo>
                  <a:cubicBezTo>
                    <a:pt x="1313" y="1114"/>
                    <a:pt x="1449" y="881"/>
                    <a:pt x="1277" y="737"/>
                  </a:cubicBezTo>
                  <a:cubicBezTo>
                    <a:pt x="1045" y="543"/>
                    <a:pt x="827" y="332"/>
                    <a:pt x="627" y="104"/>
                  </a:cubicBezTo>
                  <a:cubicBezTo>
                    <a:pt x="562" y="32"/>
                    <a:pt x="481" y="1"/>
                    <a:pt x="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77" name="Google Shape;25577;p77"/>
          <p:cNvGrpSpPr/>
          <p:nvPr/>
        </p:nvGrpSpPr>
        <p:grpSpPr>
          <a:xfrm>
            <a:off x="6869626" y="2451197"/>
            <a:ext cx="374341" cy="291535"/>
            <a:chOff x="6869626" y="2451197"/>
            <a:chExt cx="374341" cy="291535"/>
          </a:xfrm>
        </p:grpSpPr>
        <p:sp>
          <p:nvSpPr>
            <p:cNvPr id="25578" name="Google Shape;25578;p77"/>
            <p:cNvSpPr/>
            <p:nvPr/>
          </p:nvSpPr>
          <p:spPr>
            <a:xfrm>
              <a:off x="6875157" y="2491852"/>
              <a:ext cx="363384" cy="236646"/>
            </a:xfrm>
            <a:custGeom>
              <a:rect b="b" l="l" r="r" t="t"/>
              <a:pathLst>
                <a:path extrusionOk="0" h="9028" w="13863">
                  <a:moveTo>
                    <a:pt x="10283" y="0"/>
                  </a:moveTo>
                  <a:lnTo>
                    <a:pt x="10283" y="894"/>
                  </a:lnTo>
                  <a:lnTo>
                    <a:pt x="10620" y="894"/>
                  </a:lnTo>
                  <a:cubicBezTo>
                    <a:pt x="11278" y="922"/>
                    <a:pt x="11798" y="1467"/>
                    <a:pt x="11798" y="2124"/>
                  </a:cubicBezTo>
                  <a:cubicBezTo>
                    <a:pt x="11798" y="2785"/>
                    <a:pt x="11278" y="3327"/>
                    <a:pt x="10620" y="3355"/>
                  </a:cubicBezTo>
                  <a:lnTo>
                    <a:pt x="894" y="3355"/>
                  </a:lnTo>
                  <a:cubicBezTo>
                    <a:pt x="402" y="3355"/>
                    <a:pt x="1" y="3756"/>
                    <a:pt x="1" y="4248"/>
                  </a:cubicBezTo>
                  <a:cubicBezTo>
                    <a:pt x="1" y="6956"/>
                    <a:pt x="2213" y="9027"/>
                    <a:pt x="4766" y="9027"/>
                  </a:cubicBezTo>
                  <a:cubicBezTo>
                    <a:pt x="5184" y="9027"/>
                    <a:pt x="5611" y="8972"/>
                    <a:pt x="6038" y="8855"/>
                  </a:cubicBezTo>
                  <a:lnTo>
                    <a:pt x="7758" y="8380"/>
                  </a:lnTo>
                  <a:lnTo>
                    <a:pt x="9354" y="7941"/>
                  </a:lnTo>
                  <a:lnTo>
                    <a:pt x="10842" y="7533"/>
                  </a:lnTo>
                  <a:cubicBezTo>
                    <a:pt x="12625" y="7044"/>
                    <a:pt x="13859" y="5426"/>
                    <a:pt x="13862" y="3577"/>
                  </a:cubicBezTo>
                  <a:cubicBezTo>
                    <a:pt x="13862" y="1604"/>
                    <a:pt x="12259" y="0"/>
                    <a:pt x="10283" y="0"/>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9" name="Google Shape;25579;p77"/>
            <p:cNvSpPr/>
            <p:nvPr/>
          </p:nvSpPr>
          <p:spPr>
            <a:xfrm>
              <a:off x="6875157" y="2579795"/>
              <a:ext cx="155335" cy="148599"/>
            </a:xfrm>
            <a:custGeom>
              <a:rect b="b" l="l" r="r" t="t"/>
              <a:pathLst>
                <a:path extrusionOk="0" h="5669" w="5926">
                  <a:moveTo>
                    <a:pt x="894" y="0"/>
                  </a:moveTo>
                  <a:cubicBezTo>
                    <a:pt x="402" y="0"/>
                    <a:pt x="1" y="401"/>
                    <a:pt x="1" y="893"/>
                  </a:cubicBezTo>
                  <a:cubicBezTo>
                    <a:pt x="1" y="3600"/>
                    <a:pt x="2214" y="5668"/>
                    <a:pt x="4764" y="5668"/>
                  </a:cubicBezTo>
                  <a:cubicBezTo>
                    <a:pt x="5146" y="5668"/>
                    <a:pt x="5535" y="5622"/>
                    <a:pt x="5926" y="5524"/>
                  </a:cubicBezTo>
                  <a:cubicBezTo>
                    <a:pt x="3900" y="5011"/>
                    <a:pt x="2318" y="3179"/>
                    <a:pt x="2318" y="893"/>
                  </a:cubicBezTo>
                  <a:cubicBezTo>
                    <a:pt x="2318" y="401"/>
                    <a:pt x="2719" y="0"/>
                    <a:pt x="3215"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0" name="Google Shape;25580;p77"/>
            <p:cNvSpPr/>
            <p:nvPr/>
          </p:nvSpPr>
          <p:spPr>
            <a:xfrm>
              <a:off x="6875341" y="2609101"/>
              <a:ext cx="218298" cy="119372"/>
            </a:xfrm>
            <a:custGeom>
              <a:rect b="b" l="l" r="r" t="t"/>
              <a:pathLst>
                <a:path extrusionOk="0" h="4554" w="8328">
                  <a:moveTo>
                    <a:pt x="1" y="0"/>
                  </a:moveTo>
                  <a:cubicBezTo>
                    <a:pt x="118" y="2595"/>
                    <a:pt x="2279" y="4554"/>
                    <a:pt x="4761" y="4554"/>
                  </a:cubicBezTo>
                  <a:cubicBezTo>
                    <a:pt x="5178" y="4554"/>
                    <a:pt x="5604" y="4499"/>
                    <a:pt x="6031" y="4382"/>
                  </a:cubicBezTo>
                  <a:lnTo>
                    <a:pt x="7751" y="3907"/>
                  </a:lnTo>
                  <a:lnTo>
                    <a:pt x="8328" y="3749"/>
                  </a:lnTo>
                  <a:cubicBezTo>
                    <a:pt x="4896" y="3060"/>
                    <a:pt x="4896" y="0"/>
                    <a:pt x="489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1" name="Google Shape;25581;p77"/>
            <p:cNvSpPr/>
            <p:nvPr/>
          </p:nvSpPr>
          <p:spPr>
            <a:xfrm>
              <a:off x="7039221" y="2597305"/>
              <a:ext cx="23460" cy="23513"/>
            </a:xfrm>
            <a:custGeom>
              <a:rect b="b" l="l" r="r" t="t"/>
              <a:pathLst>
                <a:path extrusionOk="0" h="897" w="895">
                  <a:moveTo>
                    <a:pt x="447" y="0"/>
                  </a:moveTo>
                  <a:cubicBezTo>
                    <a:pt x="201" y="0"/>
                    <a:pt x="1" y="201"/>
                    <a:pt x="1" y="450"/>
                  </a:cubicBezTo>
                  <a:cubicBezTo>
                    <a:pt x="1" y="696"/>
                    <a:pt x="201" y="897"/>
                    <a:pt x="447" y="897"/>
                  </a:cubicBezTo>
                  <a:cubicBezTo>
                    <a:pt x="694" y="897"/>
                    <a:pt x="894" y="696"/>
                    <a:pt x="894" y="450"/>
                  </a:cubicBezTo>
                  <a:cubicBezTo>
                    <a:pt x="894" y="201"/>
                    <a:pt x="694"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2" name="Google Shape;25582;p77"/>
            <p:cNvSpPr/>
            <p:nvPr/>
          </p:nvSpPr>
          <p:spPr>
            <a:xfrm>
              <a:off x="7067819" y="2675261"/>
              <a:ext cx="56986" cy="61914"/>
            </a:xfrm>
            <a:custGeom>
              <a:rect b="b" l="l" r="r" t="t"/>
              <a:pathLst>
                <a:path extrusionOk="0" h="2362" w="2174">
                  <a:moveTo>
                    <a:pt x="1380" y="1"/>
                  </a:moveTo>
                  <a:cubicBezTo>
                    <a:pt x="1341" y="1"/>
                    <a:pt x="1302" y="6"/>
                    <a:pt x="1262" y="15"/>
                  </a:cubicBezTo>
                  <a:lnTo>
                    <a:pt x="464" y="219"/>
                  </a:lnTo>
                  <a:cubicBezTo>
                    <a:pt x="151" y="296"/>
                    <a:pt x="0" y="652"/>
                    <a:pt x="155" y="933"/>
                  </a:cubicBezTo>
                  <a:cubicBezTo>
                    <a:pt x="401" y="1369"/>
                    <a:pt x="826" y="1953"/>
                    <a:pt x="1473" y="2308"/>
                  </a:cubicBezTo>
                  <a:cubicBezTo>
                    <a:pt x="1543" y="2345"/>
                    <a:pt x="1615" y="2362"/>
                    <a:pt x="1684" y="2362"/>
                  </a:cubicBezTo>
                  <a:cubicBezTo>
                    <a:pt x="1945" y="2362"/>
                    <a:pt x="2174" y="2125"/>
                    <a:pt x="2124" y="1833"/>
                  </a:cubicBezTo>
                  <a:lnTo>
                    <a:pt x="1864" y="405"/>
                  </a:lnTo>
                  <a:cubicBezTo>
                    <a:pt x="1822" y="165"/>
                    <a:pt x="1612" y="1"/>
                    <a:pt x="1380"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3" name="Google Shape;25583;p77"/>
            <p:cNvSpPr/>
            <p:nvPr/>
          </p:nvSpPr>
          <p:spPr>
            <a:xfrm>
              <a:off x="7086246" y="2550464"/>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4" name="Google Shape;25584;p77"/>
            <p:cNvSpPr/>
            <p:nvPr/>
          </p:nvSpPr>
          <p:spPr>
            <a:xfrm>
              <a:off x="7086246" y="2456728"/>
              <a:ext cx="26" cy="26"/>
            </a:xfrm>
            <a:custGeom>
              <a:rect b="b" l="l" r="r" t="t"/>
              <a:pathLst>
                <a:path extrusionOk="0" h="1" w="1">
                  <a:moveTo>
                    <a:pt x="0" y="1"/>
                  </a:move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5" name="Google Shape;25585;p77"/>
            <p:cNvSpPr/>
            <p:nvPr/>
          </p:nvSpPr>
          <p:spPr>
            <a:xfrm>
              <a:off x="7091279" y="2457173"/>
              <a:ext cx="71586" cy="92871"/>
            </a:xfrm>
            <a:custGeom>
              <a:rect b="b" l="l" r="r" t="t"/>
              <a:pathLst>
                <a:path extrusionOk="0" h="3543" w="2731">
                  <a:moveTo>
                    <a:pt x="106" y="1"/>
                  </a:moveTo>
                  <a:cubicBezTo>
                    <a:pt x="40" y="1"/>
                    <a:pt x="0" y="81"/>
                    <a:pt x="47" y="131"/>
                  </a:cubicBezTo>
                  <a:cubicBezTo>
                    <a:pt x="153" y="265"/>
                    <a:pt x="251" y="511"/>
                    <a:pt x="251" y="975"/>
                  </a:cubicBezTo>
                  <a:cubicBezTo>
                    <a:pt x="251" y="1573"/>
                    <a:pt x="698" y="1770"/>
                    <a:pt x="698" y="1770"/>
                  </a:cubicBezTo>
                  <a:cubicBezTo>
                    <a:pt x="698" y="1770"/>
                    <a:pt x="251" y="1970"/>
                    <a:pt x="251" y="2565"/>
                  </a:cubicBezTo>
                  <a:cubicBezTo>
                    <a:pt x="251" y="3032"/>
                    <a:pt x="153" y="3279"/>
                    <a:pt x="47" y="3409"/>
                  </a:cubicBezTo>
                  <a:cubicBezTo>
                    <a:pt x="0" y="3463"/>
                    <a:pt x="40" y="3543"/>
                    <a:pt x="106" y="3543"/>
                  </a:cubicBezTo>
                  <a:cubicBezTo>
                    <a:pt x="109" y="3543"/>
                    <a:pt x="111" y="3543"/>
                    <a:pt x="114" y="3542"/>
                  </a:cubicBezTo>
                  <a:cubicBezTo>
                    <a:pt x="1429" y="3381"/>
                    <a:pt x="1816" y="2220"/>
                    <a:pt x="1816" y="2220"/>
                  </a:cubicBezTo>
                  <a:lnTo>
                    <a:pt x="2238" y="2220"/>
                  </a:lnTo>
                  <a:cubicBezTo>
                    <a:pt x="2474" y="2220"/>
                    <a:pt x="2688" y="2048"/>
                    <a:pt x="2709" y="1812"/>
                  </a:cubicBezTo>
                  <a:cubicBezTo>
                    <a:pt x="2730" y="1598"/>
                    <a:pt x="2590" y="1397"/>
                    <a:pt x="2382" y="1341"/>
                  </a:cubicBezTo>
                  <a:cubicBezTo>
                    <a:pt x="2270" y="1330"/>
                    <a:pt x="2157" y="1323"/>
                    <a:pt x="2041" y="1323"/>
                  </a:cubicBezTo>
                  <a:lnTo>
                    <a:pt x="1816" y="1323"/>
                  </a:lnTo>
                  <a:cubicBezTo>
                    <a:pt x="1816" y="1323"/>
                    <a:pt x="1429" y="163"/>
                    <a:pt x="114" y="1"/>
                  </a:cubicBezTo>
                  <a:cubicBezTo>
                    <a:pt x="111" y="1"/>
                    <a:pt x="109" y="1"/>
                    <a:pt x="106"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6" name="Google Shape;25586;p77"/>
            <p:cNvSpPr/>
            <p:nvPr/>
          </p:nvSpPr>
          <p:spPr>
            <a:xfrm>
              <a:off x="7027897" y="2591853"/>
              <a:ext cx="40315" cy="34443"/>
            </a:xfrm>
            <a:custGeom>
              <a:rect b="b" l="l" r="r" t="t"/>
              <a:pathLst>
                <a:path extrusionOk="0" h="1314" w="1538">
                  <a:moveTo>
                    <a:pt x="879" y="418"/>
                  </a:moveTo>
                  <a:cubicBezTo>
                    <a:pt x="1002" y="418"/>
                    <a:pt x="1119" y="513"/>
                    <a:pt x="1119" y="658"/>
                  </a:cubicBezTo>
                  <a:cubicBezTo>
                    <a:pt x="1119" y="788"/>
                    <a:pt x="1010" y="894"/>
                    <a:pt x="879" y="894"/>
                  </a:cubicBezTo>
                  <a:cubicBezTo>
                    <a:pt x="669" y="894"/>
                    <a:pt x="563" y="637"/>
                    <a:pt x="711" y="490"/>
                  </a:cubicBezTo>
                  <a:cubicBezTo>
                    <a:pt x="760" y="440"/>
                    <a:pt x="820" y="418"/>
                    <a:pt x="879" y="418"/>
                  </a:cubicBezTo>
                  <a:close/>
                  <a:moveTo>
                    <a:pt x="879" y="1"/>
                  </a:moveTo>
                  <a:cubicBezTo>
                    <a:pt x="296" y="1"/>
                    <a:pt x="0" y="708"/>
                    <a:pt x="415" y="1119"/>
                  </a:cubicBezTo>
                  <a:cubicBezTo>
                    <a:pt x="549" y="1254"/>
                    <a:pt x="713" y="1314"/>
                    <a:pt x="875" y="1314"/>
                  </a:cubicBezTo>
                  <a:cubicBezTo>
                    <a:pt x="1211" y="1314"/>
                    <a:pt x="1535" y="1053"/>
                    <a:pt x="1537" y="658"/>
                  </a:cubicBezTo>
                  <a:cubicBezTo>
                    <a:pt x="1534" y="296"/>
                    <a:pt x="1242" y="1"/>
                    <a:pt x="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7" name="Google Shape;25587;p77"/>
            <p:cNvSpPr/>
            <p:nvPr/>
          </p:nvSpPr>
          <p:spPr>
            <a:xfrm>
              <a:off x="6869626" y="2451197"/>
              <a:ext cx="374341" cy="291535"/>
            </a:xfrm>
            <a:custGeom>
              <a:rect b="b" l="l" r="r" t="t"/>
              <a:pathLst>
                <a:path extrusionOk="0" h="11122" w="14281">
                  <a:moveTo>
                    <a:pt x="4934" y="6232"/>
                  </a:moveTo>
                  <a:cubicBezTo>
                    <a:pt x="4976" y="6689"/>
                    <a:pt x="5085" y="7139"/>
                    <a:pt x="5261" y="7568"/>
                  </a:cubicBezTo>
                  <a:cubicBezTo>
                    <a:pt x="5571" y="8306"/>
                    <a:pt x="6221" y="9263"/>
                    <a:pt x="7586" y="9667"/>
                  </a:cubicBezTo>
                  <a:cubicBezTo>
                    <a:pt x="7603" y="9699"/>
                    <a:pt x="7621" y="9731"/>
                    <a:pt x="7642" y="9766"/>
                  </a:cubicBezTo>
                  <a:cubicBezTo>
                    <a:pt x="5933" y="9748"/>
                    <a:pt x="4379" y="8788"/>
                    <a:pt x="3598" y="7273"/>
                  </a:cubicBezTo>
                  <a:cubicBezTo>
                    <a:pt x="3555" y="7190"/>
                    <a:pt x="3485" y="7155"/>
                    <a:pt x="3416" y="7155"/>
                  </a:cubicBezTo>
                  <a:cubicBezTo>
                    <a:pt x="3276" y="7155"/>
                    <a:pt x="3138" y="7296"/>
                    <a:pt x="3225" y="7463"/>
                  </a:cubicBezTo>
                  <a:cubicBezTo>
                    <a:pt x="3883" y="8750"/>
                    <a:pt x="5071" y="9692"/>
                    <a:pt x="6478" y="10040"/>
                  </a:cubicBezTo>
                  <a:cubicBezTo>
                    <a:pt x="6396" y="10044"/>
                    <a:pt x="6314" y="10047"/>
                    <a:pt x="6233" y="10047"/>
                  </a:cubicBezTo>
                  <a:cubicBezTo>
                    <a:pt x="4011" y="10047"/>
                    <a:pt x="2097" y="8444"/>
                    <a:pt x="1724" y="6232"/>
                  </a:cubicBezTo>
                  <a:lnTo>
                    <a:pt x="2793" y="6232"/>
                  </a:lnTo>
                  <a:cubicBezTo>
                    <a:pt x="2814" y="6330"/>
                    <a:pt x="2835" y="6429"/>
                    <a:pt x="2863" y="6527"/>
                  </a:cubicBezTo>
                  <a:cubicBezTo>
                    <a:pt x="2893" y="6633"/>
                    <a:pt x="2974" y="6678"/>
                    <a:pt x="3056" y="6678"/>
                  </a:cubicBezTo>
                  <a:cubicBezTo>
                    <a:pt x="3180" y="6678"/>
                    <a:pt x="3306" y="6575"/>
                    <a:pt x="3264" y="6415"/>
                  </a:cubicBezTo>
                  <a:cubicBezTo>
                    <a:pt x="3250" y="6355"/>
                    <a:pt x="3232" y="6295"/>
                    <a:pt x="3222" y="6232"/>
                  </a:cubicBezTo>
                  <a:close/>
                  <a:moveTo>
                    <a:pt x="1302" y="6232"/>
                  </a:moveTo>
                  <a:cubicBezTo>
                    <a:pt x="1618" y="8285"/>
                    <a:pt x="3172" y="9928"/>
                    <a:pt x="5201" y="10360"/>
                  </a:cubicBezTo>
                  <a:cubicBezTo>
                    <a:pt x="5123" y="10364"/>
                    <a:pt x="5045" y="10366"/>
                    <a:pt x="4966" y="10366"/>
                  </a:cubicBezTo>
                  <a:cubicBezTo>
                    <a:pt x="3975" y="10366"/>
                    <a:pt x="3008" y="10038"/>
                    <a:pt x="2216" y="9428"/>
                  </a:cubicBezTo>
                  <a:cubicBezTo>
                    <a:pt x="1200" y="8662"/>
                    <a:pt x="556" y="7501"/>
                    <a:pt x="440" y="6232"/>
                  </a:cubicBezTo>
                  <a:close/>
                  <a:moveTo>
                    <a:pt x="8809" y="486"/>
                  </a:moveTo>
                  <a:lnTo>
                    <a:pt x="8809" y="486"/>
                  </a:lnTo>
                  <a:cubicBezTo>
                    <a:pt x="9759" y="732"/>
                    <a:pt x="10058" y="1576"/>
                    <a:pt x="10072" y="1618"/>
                  </a:cubicBezTo>
                  <a:cubicBezTo>
                    <a:pt x="10100" y="1703"/>
                    <a:pt x="10181" y="1759"/>
                    <a:pt x="10272" y="1759"/>
                  </a:cubicBezTo>
                  <a:lnTo>
                    <a:pt x="10494" y="1759"/>
                  </a:lnTo>
                  <a:cubicBezTo>
                    <a:pt x="12354" y="1762"/>
                    <a:pt x="13862" y="3267"/>
                    <a:pt x="13862" y="5128"/>
                  </a:cubicBezTo>
                  <a:cubicBezTo>
                    <a:pt x="13859" y="6882"/>
                    <a:pt x="12688" y="8419"/>
                    <a:pt x="11000" y="8883"/>
                  </a:cubicBezTo>
                  <a:lnTo>
                    <a:pt x="9688" y="9245"/>
                  </a:lnTo>
                  <a:lnTo>
                    <a:pt x="9583" y="8669"/>
                  </a:lnTo>
                  <a:cubicBezTo>
                    <a:pt x="9559" y="8555"/>
                    <a:pt x="9472" y="8504"/>
                    <a:pt x="9384" y="8504"/>
                  </a:cubicBezTo>
                  <a:cubicBezTo>
                    <a:pt x="9267" y="8504"/>
                    <a:pt x="9150" y="8593"/>
                    <a:pt x="9172" y="8743"/>
                  </a:cubicBezTo>
                  <a:lnTo>
                    <a:pt x="9477" y="10420"/>
                  </a:lnTo>
                  <a:cubicBezTo>
                    <a:pt x="9495" y="10511"/>
                    <a:pt x="9456" y="10603"/>
                    <a:pt x="9379" y="10659"/>
                  </a:cubicBezTo>
                  <a:cubicBezTo>
                    <a:pt x="9340" y="10688"/>
                    <a:pt x="9293" y="10703"/>
                    <a:pt x="9245" y="10703"/>
                  </a:cubicBezTo>
                  <a:cubicBezTo>
                    <a:pt x="9206" y="10703"/>
                    <a:pt x="9167" y="10693"/>
                    <a:pt x="9133" y="10673"/>
                  </a:cubicBezTo>
                  <a:cubicBezTo>
                    <a:pt x="8507" y="10328"/>
                    <a:pt x="8032" y="9766"/>
                    <a:pt x="7790" y="9094"/>
                  </a:cubicBezTo>
                  <a:cubicBezTo>
                    <a:pt x="7760" y="8991"/>
                    <a:pt x="7676" y="8944"/>
                    <a:pt x="7592" y="8944"/>
                  </a:cubicBezTo>
                  <a:cubicBezTo>
                    <a:pt x="7486" y="8944"/>
                    <a:pt x="7380" y="9019"/>
                    <a:pt x="7382" y="9154"/>
                  </a:cubicBezTo>
                  <a:cubicBezTo>
                    <a:pt x="6580" y="8834"/>
                    <a:pt x="6000" y="8254"/>
                    <a:pt x="5652" y="7420"/>
                  </a:cubicBezTo>
                  <a:cubicBezTo>
                    <a:pt x="5493" y="7041"/>
                    <a:pt x="5395" y="6640"/>
                    <a:pt x="5353" y="6232"/>
                  </a:cubicBezTo>
                  <a:lnTo>
                    <a:pt x="5578" y="6232"/>
                  </a:lnTo>
                  <a:cubicBezTo>
                    <a:pt x="5694" y="6232"/>
                    <a:pt x="5785" y="6140"/>
                    <a:pt x="5785" y="6024"/>
                  </a:cubicBezTo>
                  <a:cubicBezTo>
                    <a:pt x="5785" y="5908"/>
                    <a:pt x="5694" y="5813"/>
                    <a:pt x="5578" y="5813"/>
                  </a:cubicBezTo>
                  <a:lnTo>
                    <a:pt x="419" y="5813"/>
                  </a:lnTo>
                  <a:lnTo>
                    <a:pt x="419" y="5799"/>
                  </a:lnTo>
                  <a:cubicBezTo>
                    <a:pt x="419" y="5423"/>
                    <a:pt x="729" y="5114"/>
                    <a:pt x="1105" y="5114"/>
                  </a:cubicBezTo>
                  <a:lnTo>
                    <a:pt x="10831" y="5114"/>
                  </a:lnTo>
                  <a:cubicBezTo>
                    <a:pt x="11626" y="5114"/>
                    <a:pt x="12270" y="4470"/>
                    <a:pt x="12270" y="3675"/>
                  </a:cubicBezTo>
                  <a:cubicBezTo>
                    <a:pt x="12270" y="2881"/>
                    <a:pt x="11626" y="2237"/>
                    <a:pt x="10831" y="2237"/>
                  </a:cubicBezTo>
                  <a:lnTo>
                    <a:pt x="10272" y="2237"/>
                  </a:lnTo>
                  <a:cubicBezTo>
                    <a:pt x="10181" y="2237"/>
                    <a:pt x="10100" y="2293"/>
                    <a:pt x="10072" y="2378"/>
                  </a:cubicBezTo>
                  <a:cubicBezTo>
                    <a:pt x="10068" y="2388"/>
                    <a:pt x="9769" y="3257"/>
                    <a:pt x="8809" y="3510"/>
                  </a:cubicBezTo>
                  <a:cubicBezTo>
                    <a:pt x="8873" y="3338"/>
                    <a:pt x="8915" y="3106"/>
                    <a:pt x="8915" y="2793"/>
                  </a:cubicBezTo>
                  <a:cubicBezTo>
                    <a:pt x="8915" y="2350"/>
                    <a:pt x="9228" y="2195"/>
                    <a:pt x="9238" y="2188"/>
                  </a:cubicBezTo>
                  <a:cubicBezTo>
                    <a:pt x="9316" y="2156"/>
                    <a:pt x="9365" y="2082"/>
                    <a:pt x="9365" y="1998"/>
                  </a:cubicBezTo>
                  <a:cubicBezTo>
                    <a:pt x="9365" y="1917"/>
                    <a:pt x="9316" y="1843"/>
                    <a:pt x="9242" y="1808"/>
                  </a:cubicBezTo>
                  <a:cubicBezTo>
                    <a:pt x="9228" y="1801"/>
                    <a:pt x="8915" y="1650"/>
                    <a:pt x="8915" y="1203"/>
                  </a:cubicBezTo>
                  <a:cubicBezTo>
                    <a:pt x="8915" y="890"/>
                    <a:pt x="8873" y="658"/>
                    <a:pt x="8809" y="486"/>
                  </a:cubicBezTo>
                  <a:close/>
                  <a:moveTo>
                    <a:pt x="8261" y="1"/>
                  </a:moveTo>
                  <a:cubicBezTo>
                    <a:pt x="7990" y="4"/>
                    <a:pt x="7979" y="402"/>
                    <a:pt x="8247" y="419"/>
                  </a:cubicBezTo>
                  <a:cubicBezTo>
                    <a:pt x="8317" y="433"/>
                    <a:pt x="8496" y="598"/>
                    <a:pt x="8496" y="1203"/>
                  </a:cubicBezTo>
                  <a:cubicBezTo>
                    <a:pt x="8496" y="1594"/>
                    <a:pt x="8655" y="1847"/>
                    <a:pt x="8806" y="1998"/>
                  </a:cubicBezTo>
                  <a:cubicBezTo>
                    <a:pt x="8655" y="2149"/>
                    <a:pt x="8496" y="2402"/>
                    <a:pt x="8496" y="2793"/>
                  </a:cubicBezTo>
                  <a:cubicBezTo>
                    <a:pt x="8496" y="3398"/>
                    <a:pt x="8317" y="3563"/>
                    <a:pt x="8247" y="3577"/>
                  </a:cubicBezTo>
                  <a:cubicBezTo>
                    <a:pt x="7979" y="3594"/>
                    <a:pt x="7990" y="3992"/>
                    <a:pt x="8261" y="3995"/>
                  </a:cubicBezTo>
                  <a:cubicBezTo>
                    <a:pt x="9143" y="3995"/>
                    <a:pt x="9699" y="3594"/>
                    <a:pt x="10005" y="3257"/>
                  </a:cubicBezTo>
                  <a:cubicBezTo>
                    <a:pt x="10170" y="3078"/>
                    <a:pt x="10307" y="2874"/>
                    <a:pt x="10409" y="2656"/>
                  </a:cubicBezTo>
                  <a:lnTo>
                    <a:pt x="10831" y="2656"/>
                  </a:lnTo>
                  <a:cubicBezTo>
                    <a:pt x="11387" y="2666"/>
                    <a:pt x="11830" y="3120"/>
                    <a:pt x="11830" y="3675"/>
                  </a:cubicBezTo>
                  <a:cubicBezTo>
                    <a:pt x="11830" y="4231"/>
                    <a:pt x="11387" y="4685"/>
                    <a:pt x="10831" y="4695"/>
                  </a:cubicBezTo>
                  <a:lnTo>
                    <a:pt x="1105" y="4695"/>
                  </a:lnTo>
                  <a:cubicBezTo>
                    <a:pt x="496" y="4695"/>
                    <a:pt x="4" y="5187"/>
                    <a:pt x="1" y="5799"/>
                  </a:cubicBezTo>
                  <a:cubicBezTo>
                    <a:pt x="1" y="8546"/>
                    <a:pt x="2223" y="10775"/>
                    <a:pt x="4973" y="10789"/>
                  </a:cubicBezTo>
                  <a:cubicBezTo>
                    <a:pt x="5423" y="10786"/>
                    <a:pt x="5870" y="10726"/>
                    <a:pt x="6302" y="10606"/>
                  </a:cubicBezTo>
                  <a:lnTo>
                    <a:pt x="7906" y="10167"/>
                  </a:lnTo>
                  <a:cubicBezTo>
                    <a:pt x="8183" y="10525"/>
                    <a:pt x="8532" y="10824"/>
                    <a:pt x="8929" y="11042"/>
                  </a:cubicBezTo>
                  <a:cubicBezTo>
                    <a:pt x="9031" y="11097"/>
                    <a:pt x="9137" y="11122"/>
                    <a:pt x="9240" y="11122"/>
                  </a:cubicBezTo>
                  <a:cubicBezTo>
                    <a:pt x="9626" y="11122"/>
                    <a:pt x="9967" y="10773"/>
                    <a:pt x="9889" y="10346"/>
                  </a:cubicBezTo>
                  <a:lnTo>
                    <a:pt x="9762" y="9657"/>
                  </a:lnTo>
                  <a:lnTo>
                    <a:pt x="11109" y="9288"/>
                  </a:lnTo>
                  <a:cubicBezTo>
                    <a:pt x="12980" y="8771"/>
                    <a:pt x="14277" y="7072"/>
                    <a:pt x="14281" y="5131"/>
                  </a:cubicBezTo>
                  <a:cubicBezTo>
                    <a:pt x="14281" y="3039"/>
                    <a:pt x="12586" y="1344"/>
                    <a:pt x="10494" y="1344"/>
                  </a:cubicBezTo>
                  <a:lnTo>
                    <a:pt x="10409" y="1344"/>
                  </a:lnTo>
                  <a:cubicBezTo>
                    <a:pt x="10307" y="1122"/>
                    <a:pt x="10170" y="918"/>
                    <a:pt x="10005" y="739"/>
                  </a:cubicBezTo>
                  <a:cubicBezTo>
                    <a:pt x="9699" y="402"/>
                    <a:pt x="9143" y="1"/>
                    <a:pt x="8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88" name="Google Shape;25588;p77"/>
          <p:cNvGrpSpPr/>
          <p:nvPr/>
        </p:nvGrpSpPr>
        <p:grpSpPr>
          <a:xfrm>
            <a:off x="6321261" y="2896154"/>
            <a:ext cx="359426" cy="357722"/>
            <a:chOff x="6321261" y="2896154"/>
            <a:chExt cx="359426" cy="357722"/>
          </a:xfrm>
        </p:grpSpPr>
        <p:sp>
          <p:nvSpPr>
            <p:cNvPr id="25589" name="Google Shape;25589;p77"/>
            <p:cNvSpPr/>
            <p:nvPr/>
          </p:nvSpPr>
          <p:spPr>
            <a:xfrm>
              <a:off x="6331851" y="2906613"/>
              <a:ext cx="338980" cy="307709"/>
            </a:xfrm>
            <a:custGeom>
              <a:rect b="b" l="l" r="r" t="t"/>
              <a:pathLst>
                <a:path extrusionOk="0" h="11739" w="12932">
                  <a:moveTo>
                    <a:pt x="6467" y="0"/>
                  </a:moveTo>
                  <a:cubicBezTo>
                    <a:pt x="6395" y="0"/>
                    <a:pt x="6324" y="35"/>
                    <a:pt x="6282" y="103"/>
                  </a:cubicBezTo>
                  <a:lnTo>
                    <a:pt x="5234" y="1855"/>
                  </a:lnTo>
                  <a:cubicBezTo>
                    <a:pt x="5203" y="1907"/>
                    <a:pt x="5150" y="1942"/>
                    <a:pt x="5090" y="1957"/>
                  </a:cubicBezTo>
                  <a:lnTo>
                    <a:pt x="4316" y="2111"/>
                  </a:lnTo>
                  <a:cubicBezTo>
                    <a:pt x="4204" y="2132"/>
                    <a:pt x="4130" y="2241"/>
                    <a:pt x="4148" y="2354"/>
                  </a:cubicBezTo>
                  <a:lnTo>
                    <a:pt x="4506" y="4576"/>
                  </a:lnTo>
                  <a:cubicBezTo>
                    <a:pt x="4530" y="4722"/>
                    <a:pt x="4415" y="4825"/>
                    <a:pt x="4294" y="4825"/>
                  </a:cubicBezTo>
                  <a:cubicBezTo>
                    <a:pt x="4237" y="4825"/>
                    <a:pt x="4179" y="4802"/>
                    <a:pt x="4134" y="4749"/>
                  </a:cubicBezTo>
                  <a:lnTo>
                    <a:pt x="3019" y="3437"/>
                  </a:lnTo>
                  <a:cubicBezTo>
                    <a:pt x="2974" y="3386"/>
                    <a:pt x="2914" y="3361"/>
                    <a:pt x="2854" y="3361"/>
                  </a:cubicBezTo>
                  <a:cubicBezTo>
                    <a:pt x="2786" y="3361"/>
                    <a:pt x="2719" y="3393"/>
                    <a:pt x="2678" y="3455"/>
                  </a:cubicBezTo>
                  <a:lnTo>
                    <a:pt x="2512" y="3704"/>
                  </a:lnTo>
                  <a:cubicBezTo>
                    <a:pt x="2469" y="3764"/>
                    <a:pt x="2402" y="3798"/>
                    <a:pt x="2333" y="3798"/>
                  </a:cubicBezTo>
                  <a:cubicBezTo>
                    <a:pt x="2301" y="3798"/>
                    <a:pt x="2269" y="3790"/>
                    <a:pt x="2238" y="3775"/>
                  </a:cubicBezTo>
                  <a:lnTo>
                    <a:pt x="357" y="2836"/>
                  </a:lnTo>
                  <a:cubicBezTo>
                    <a:pt x="324" y="2820"/>
                    <a:pt x="292" y="2813"/>
                    <a:pt x="260" y="2813"/>
                  </a:cubicBezTo>
                  <a:cubicBezTo>
                    <a:pt x="118" y="2813"/>
                    <a:pt x="1" y="2960"/>
                    <a:pt x="61" y="3110"/>
                  </a:cubicBezTo>
                  <a:lnTo>
                    <a:pt x="853" y="5009"/>
                  </a:lnTo>
                  <a:cubicBezTo>
                    <a:pt x="888" y="5090"/>
                    <a:pt x="870" y="5181"/>
                    <a:pt x="810" y="5244"/>
                  </a:cubicBezTo>
                  <a:lnTo>
                    <a:pt x="287" y="5768"/>
                  </a:lnTo>
                  <a:cubicBezTo>
                    <a:pt x="174" y="5877"/>
                    <a:pt x="213" y="6064"/>
                    <a:pt x="357" y="6120"/>
                  </a:cubicBezTo>
                  <a:lnTo>
                    <a:pt x="937" y="6352"/>
                  </a:lnTo>
                  <a:cubicBezTo>
                    <a:pt x="1043" y="6394"/>
                    <a:pt x="1099" y="6510"/>
                    <a:pt x="1060" y="6619"/>
                  </a:cubicBezTo>
                  <a:lnTo>
                    <a:pt x="969" y="6897"/>
                  </a:lnTo>
                  <a:cubicBezTo>
                    <a:pt x="937" y="6996"/>
                    <a:pt x="979" y="7105"/>
                    <a:pt x="1071" y="7154"/>
                  </a:cubicBezTo>
                  <a:lnTo>
                    <a:pt x="2836" y="8082"/>
                  </a:lnTo>
                  <a:cubicBezTo>
                    <a:pt x="2970" y="8152"/>
                    <a:pt x="2991" y="8335"/>
                    <a:pt x="2875" y="8434"/>
                  </a:cubicBezTo>
                  <a:lnTo>
                    <a:pt x="765" y="10245"/>
                  </a:lnTo>
                  <a:cubicBezTo>
                    <a:pt x="642" y="10354"/>
                    <a:pt x="680" y="10554"/>
                    <a:pt x="835" y="10610"/>
                  </a:cubicBezTo>
                  <a:lnTo>
                    <a:pt x="4000" y="11725"/>
                  </a:lnTo>
                  <a:cubicBezTo>
                    <a:pt x="4023" y="11734"/>
                    <a:pt x="4048" y="11738"/>
                    <a:pt x="4072" y="11738"/>
                  </a:cubicBezTo>
                  <a:cubicBezTo>
                    <a:pt x="4123" y="11738"/>
                    <a:pt x="4174" y="11719"/>
                    <a:pt x="4214" y="11683"/>
                  </a:cubicBezTo>
                  <a:lnTo>
                    <a:pt x="6328" y="9763"/>
                  </a:lnTo>
                  <a:cubicBezTo>
                    <a:pt x="6368" y="9726"/>
                    <a:pt x="6419" y="9708"/>
                    <a:pt x="6471" y="9708"/>
                  </a:cubicBezTo>
                  <a:cubicBezTo>
                    <a:pt x="6522" y="9708"/>
                    <a:pt x="6574" y="9726"/>
                    <a:pt x="6616" y="9763"/>
                  </a:cubicBezTo>
                  <a:lnTo>
                    <a:pt x="8726" y="11683"/>
                  </a:lnTo>
                  <a:cubicBezTo>
                    <a:pt x="8767" y="11719"/>
                    <a:pt x="8817" y="11738"/>
                    <a:pt x="8868" y="11738"/>
                  </a:cubicBezTo>
                  <a:cubicBezTo>
                    <a:pt x="8893" y="11738"/>
                    <a:pt x="8917" y="11734"/>
                    <a:pt x="8941" y="11725"/>
                  </a:cubicBezTo>
                  <a:lnTo>
                    <a:pt x="12105" y="10610"/>
                  </a:lnTo>
                  <a:cubicBezTo>
                    <a:pt x="12260" y="10554"/>
                    <a:pt x="12299" y="10354"/>
                    <a:pt x="12176" y="10245"/>
                  </a:cubicBezTo>
                  <a:lnTo>
                    <a:pt x="10066" y="8434"/>
                  </a:lnTo>
                  <a:cubicBezTo>
                    <a:pt x="9950" y="8335"/>
                    <a:pt x="9971" y="8152"/>
                    <a:pt x="10104" y="8082"/>
                  </a:cubicBezTo>
                  <a:lnTo>
                    <a:pt x="11870" y="7154"/>
                  </a:lnTo>
                  <a:cubicBezTo>
                    <a:pt x="11961" y="7105"/>
                    <a:pt x="12007" y="6996"/>
                    <a:pt x="11972" y="6897"/>
                  </a:cubicBezTo>
                  <a:lnTo>
                    <a:pt x="11880" y="6619"/>
                  </a:lnTo>
                  <a:cubicBezTo>
                    <a:pt x="11845" y="6510"/>
                    <a:pt x="11898" y="6394"/>
                    <a:pt x="12003" y="6352"/>
                  </a:cubicBezTo>
                  <a:lnTo>
                    <a:pt x="12584" y="6120"/>
                  </a:lnTo>
                  <a:cubicBezTo>
                    <a:pt x="12728" y="6064"/>
                    <a:pt x="12766" y="5877"/>
                    <a:pt x="12657" y="5768"/>
                  </a:cubicBezTo>
                  <a:lnTo>
                    <a:pt x="12130" y="5244"/>
                  </a:lnTo>
                  <a:cubicBezTo>
                    <a:pt x="12067" y="5185"/>
                    <a:pt x="12046" y="5090"/>
                    <a:pt x="12077" y="5009"/>
                  </a:cubicBezTo>
                  <a:lnTo>
                    <a:pt x="12868" y="3106"/>
                  </a:lnTo>
                  <a:cubicBezTo>
                    <a:pt x="12931" y="2958"/>
                    <a:pt x="12815" y="2811"/>
                    <a:pt x="12675" y="2811"/>
                  </a:cubicBezTo>
                  <a:cubicBezTo>
                    <a:pt x="12642" y="2811"/>
                    <a:pt x="12609" y="2819"/>
                    <a:pt x="12577" y="2836"/>
                  </a:cubicBezTo>
                  <a:lnTo>
                    <a:pt x="10695" y="3775"/>
                  </a:lnTo>
                  <a:cubicBezTo>
                    <a:pt x="10664" y="3790"/>
                    <a:pt x="10630" y="3798"/>
                    <a:pt x="10598" y="3798"/>
                  </a:cubicBezTo>
                  <a:cubicBezTo>
                    <a:pt x="10528" y="3798"/>
                    <a:pt x="10462" y="3764"/>
                    <a:pt x="10421" y="3704"/>
                  </a:cubicBezTo>
                  <a:lnTo>
                    <a:pt x="10256" y="3455"/>
                  </a:lnTo>
                  <a:cubicBezTo>
                    <a:pt x="10213" y="3391"/>
                    <a:pt x="10145" y="3359"/>
                    <a:pt x="10077" y="3359"/>
                  </a:cubicBezTo>
                  <a:cubicBezTo>
                    <a:pt x="10017" y="3359"/>
                    <a:pt x="9957" y="3384"/>
                    <a:pt x="9915" y="3433"/>
                  </a:cubicBezTo>
                  <a:lnTo>
                    <a:pt x="8867" y="4664"/>
                  </a:lnTo>
                  <a:cubicBezTo>
                    <a:pt x="8822" y="4718"/>
                    <a:pt x="8764" y="4741"/>
                    <a:pt x="8708" y="4741"/>
                  </a:cubicBezTo>
                  <a:cubicBezTo>
                    <a:pt x="8583" y="4741"/>
                    <a:pt x="8464" y="4628"/>
                    <a:pt x="8497" y="4478"/>
                  </a:cubicBezTo>
                  <a:lnTo>
                    <a:pt x="8979" y="2368"/>
                  </a:lnTo>
                  <a:cubicBezTo>
                    <a:pt x="9007" y="2248"/>
                    <a:pt x="8930" y="2132"/>
                    <a:pt x="8807" y="2111"/>
                  </a:cubicBezTo>
                  <a:lnTo>
                    <a:pt x="7847" y="1949"/>
                  </a:lnTo>
                  <a:cubicBezTo>
                    <a:pt x="7784" y="1942"/>
                    <a:pt x="7731" y="1904"/>
                    <a:pt x="7699" y="1851"/>
                  </a:cubicBezTo>
                  <a:lnTo>
                    <a:pt x="6651" y="103"/>
                  </a:lnTo>
                  <a:cubicBezTo>
                    <a:pt x="6609" y="35"/>
                    <a:pt x="6538" y="0"/>
                    <a:pt x="6467"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0" name="Google Shape;25590;p77"/>
            <p:cNvSpPr/>
            <p:nvPr/>
          </p:nvSpPr>
          <p:spPr>
            <a:xfrm>
              <a:off x="6410960" y="2996679"/>
              <a:ext cx="67707" cy="79738"/>
            </a:xfrm>
            <a:custGeom>
              <a:rect b="b" l="l" r="r" t="t"/>
              <a:pathLst>
                <a:path extrusionOk="0" h="3042" w="2583">
                  <a:moveTo>
                    <a:pt x="1" y="1"/>
                  </a:moveTo>
                  <a:lnTo>
                    <a:pt x="1200" y="2519"/>
                  </a:lnTo>
                  <a:cubicBezTo>
                    <a:pt x="1281" y="2691"/>
                    <a:pt x="1436" y="2821"/>
                    <a:pt x="1622" y="2867"/>
                  </a:cubicBezTo>
                  <a:lnTo>
                    <a:pt x="2297" y="3036"/>
                  </a:lnTo>
                  <a:cubicBezTo>
                    <a:pt x="2314" y="3040"/>
                    <a:pt x="2331" y="3042"/>
                    <a:pt x="2348" y="3042"/>
                  </a:cubicBezTo>
                  <a:cubicBezTo>
                    <a:pt x="2477" y="3042"/>
                    <a:pt x="2583" y="2927"/>
                    <a:pt x="2561" y="2793"/>
                  </a:cubicBezTo>
                  <a:lnTo>
                    <a:pt x="2357" y="1509"/>
                  </a:lnTo>
                  <a:cubicBezTo>
                    <a:pt x="2336" y="1383"/>
                    <a:pt x="2279" y="1263"/>
                    <a:pt x="2188" y="1168"/>
                  </a:cubicBezTo>
                  <a:lnTo>
                    <a:pt x="1355" y="289"/>
                  </a:lnTo>
                  <a:lnTo>
                    <a:pt x="1492" y="1140"/>
                  </a:lnTo>
                  <a:cubicBezTo>
                    <a:pt x="1516" y="1286"/>
                    <a:pt x="1400" y="1389"/>
                    <a:pt x="1280" y="1389"/>
                  </a:cubicBezTo>
                  <a:cubicBezTo>
                    <a:pt x="1223" y="1389"/>
                    <a:pt x="1164" y="1366"/>
                    <a:pt x="1119" y="1313"/>
                  </a:cubicBezTo>
                  <a:lnTo>
                    <a:pt x="1"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1" name="Google Shape;25591;p77"/>
            <p:cNvSpPr/>
            <p:nvPr/>
          </p:nvSpPr>
          <p:spPr>
            <a:xfrm>
              <a:off x="6356307" y="3080008"/>
              <a:ext cx="96252" cy="80787"/>
            </a:xfrm>
            <a:custGeom>
              <a:rect b="b" l="l" r="r" t="t"/>
              <a:pathLst>
                <a:path extrusionOk="0" h="3082" w="3672">
                  <a:moveTo>
                    <a:pt x="127" y="1"/>
                  </a:moveTo>
                  <a:lnTo>
                    <a:pt x="36" y="279"/>
                  </a:lnTo>
                  <a:cubicBezTo>
                    <a:pt x="1" y="377"/>
                    <a:pt x="46" y="486"/>
                    <a:pt x="138" y="535"/>
                  </a:cubicBezTo>
                  <a:lnTo>
                    <a:pt x="1903" y="1464"/>
                  </a:lnTo>
                  <a:cubicBezTo>
                    <a:pt x="2037" y="1534"/>
                    <a:pt x="2058" y="1717"/>
                    <a:pt x="1942" y="1815"/>
                  </a:cubicBezTo>
                  <a:lnTo>
                    <a:pt x="468" y="3081"/>
                  </a:lnTo>
                  <a:lnTo>
                    <a:pt x="3461" y="2343"/>
                  </a:lnTo>
                  <a:cubicBezTo>
                    <a:pt x="3608" y="2308"/>
                    <a:pt x="3672" y="2132"/>
                    <a:pt x="3584" y="2009"/>
                  </a:cubicBezTo>
                  <a:lnTo>
                    <a:pt x="3176" y="1457"/>
                  </a:lnTo>
                  <a:cubicBezTo>
                    <a:pt x="3109" y="1365"/>
                    <a:pt x="3021" y="1295"/>
                    <a:pt x="2923" y="1249"/>
                  </a:cubicBezTo>
                  <a:lnTo>
                    <a:pt x="127"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2" name="Google Shape;25592;p77"/>
            <p:cNvSpPr/>
            <p:nvPr/>
          </p:nvSpPr>
          <p:spPr>
            <a:xfrm>
              <a:off x="6550148" y="3080008"/>
              <a:ext cx="96174" cy="80787"/>
            </a:xfrm>
            <a:custGeom>
              <a:rect b="b" l="l" r="r" t="t"/>
              <a:pathLst>
                <a:path extrusionOk="0" h="3082" w="3669">
                  <a:moveTo>
                    <a:pt x="3545" y="1"/>
                  </a:moveTo>
                  <a:lnTo>
                    <a:pt x="750" y="1249"/>
                  </a:lnTo>
                  <a:cubicBezTo>
                    <a:pt x="648" y="1295"/>
                    <a:pt x="560" y="1365"/>
                    <a:pt x="496" y="1457"/>
                  </a:cubicBezTo>
                  <a:lnTo>
                    <a:pt x="89" y="2009"/>
                  </a:lnTo>
                  <a:cubicBezTo>
                    <a:pt x="1" y="2132"/>
                    <a:pt x="64" y="2308"/>
                    <a:pt x="212" y="2343"/>
                  </a:cubicBezTo>
                  <a:lnTo>
                    <a:pt x="3204" y="3081"/>
                  </a:lnTo>
                  <a:lnTo>
                    <a:pt x="1731" y="1815"/>
                  </a:lnTo>
                  <a:cubicBezTo>
                    <a:pt x="1615" y="1717"/>
                    <a:pt x="1636" y="1534"/>
                    <a:pt x="1769" y="1464"/>
                  </a:cubicBezTo>
                  <a:lnTo>
                    <a:pt x="3535" y="535"/>
                  </a:lnTo>
                  <a:cubicBezTo>
                    <a:pt x="3626" y="486"/>
                    <a:pt x="3668" y="377"/>
                    <a:pt x="3637" y="279"/>
                  </a:cubicBezTo>
                  <a:lnTo>
                    <a:pt x="3545" y="1"/>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3" name="Google Shape;25593;p77"/>
            <p:cNvSpPr/>
            <p:nvPr/>
          </p:nvSpPr>
          <p:spPr>
            <a:xfrm>
              <a:off x="6524067" y="2996417"/>
              <a:ext cx="67969" cy="79948"/>
            </a:xfrm>
            <a:custGeom>
              <a:rect b="b" l="l" r="r" t="t"/>
              <a:pathLst>
                <a:path extrusionOk="0" h="3050" w="2593">
                  <a:moveTo>
                    <a:pt x="2592" y="0"/>
                  </a:moveTo>
                  <a:lnTo>
                    <a:pt x="2592" y="0"/>
                  </a:lnTo>
                  <a:cubicBezTo>
                    <a:pt x="2589" y="4"/>
                    <a:pt x="2585" y="7"/>
                    <a:pt x="2582" y="11"/>
                  </a:cubicBezTo>
                  <a:lnTo>
                    <a:pt x="1537" y="1242"/>
                  </a:lnTo>
                  <a:cubicBezTo>
                    <a:pt x="1491" y="1294"/>
                    <a:pt x="1433" y="1317"/>
                    <a:pt x="1376" y="1317"/>
                  </a:cubicBezTo>
                  <a:cubicBezTo>
                    <a:pt x="1250" y="1317"/>
                    <a:pt x="1131" y="1205"/>
                    <a:pt x="1164" y="1055"/>
                  </a:cubicBezTo>
                  <a:lnTo>
                    <a:pt x="1368" y="169"/>
                  </a:lnTo>
                  <a:lnTo>
                    <a:pt x="391" y="1178"/>
                  </a:lnTo>
                  <a:cubicBezTo>
                    <a:pt x="303" y="1273"/>
                    <a:pt x="243" y="1393"/>
                    <a:pt x="226" y="1519"/>
                  </a:cubicBezTo>
                  <a:lnTo>
                    <a:pt x="22" y="2803"/>
                  </a:lnTo>
                  <a:cubicBezTo>
                    <a:pt x="0" y="2936"/>
                    <a:pt x="105" y="3049"/>
                    <a:pt x="231" y="3049"/>
                  </a:cubicBezTo>
                  <a:cubicBezTo>
                    <a:pt x="249" y="3049"/>
                    <a:pt x="267" y="3047"/>
                    <a:pt x="285" y="3042"/>
                  </a:cubicBezTo>
                  <a:lnTo>
                    <a:pt x="960" y="2873"/>
                  </a:lnTo>
                  <a:cubicBezTo>
                    <a:pt x="1147" y="2828"/>
                    <a:pt x="1302" y="2701"/>
                    <a:pt x="1382" y="2529"/>
                  </a:cubicBezTo>
                  <a:lnTo>
                    <a:pt x="2592"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4" name="Google Shape;25594;p77"/>
            <p:cNvSpPr/>
            <p:nvPr/>
          </p:nvSpPr>
          <p:spPr>
            <a:xfrm>
              <a:off x="6496046" y="2946456"/>
              <a:ext cx="10537" cy="16147"/>
            </a:xfrm>
            <a:custGeom>
              <a:rect b="b" l="l" r="r" t="t"/>
              <a:pathLst>
                <a:path extrusionOk="0" h="616" w="402">
                  <a:moveTo>
                    <a:pt x="201" y="0"/>
                  </a:moveTo>
                  <a:cubicBezTo>
                    <a:pt x="101" y="0"/>
                    <a:pt x="0" y="67"/>
                    <a:pt x="0" y="201"/>
                  </a:cubicBezTo>
                  <a:lnTo>
                    <a:pt x="0" y="415"/>
                  </a:lnTo>
                  <a:cubicBezTo>
                    <a:pt x="0" y="524"/>
                    <a:pt x="92" y="616"/>
                    <a:pt x="201" y="616"/>
                  </a:cubicBezTo>
                  <a:cubicBezTo>
                    <a:pt x="313" y="616"/>
                    <a:pt x="401" y="528"/>
                    <a:pt x="401" y="415"/>
                  </a:cubicBezTo>
                  <a:lnTo>
                    <a:pt x="401" y="201"/>
                  </a:lnTo>
                  <a:cubicBezTo>
                    <a:pt x="401" y="67"/>
                    <a:pt x="301"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5" name="Google Shape;25595;p77"/>
            <p:cNvSpPr/>
            <p:nvPr/>
          </p:nvSpPr>
          <p:spPr>
            <a:xfrm>
              <a:off x="6617619" y="3016417"/>
              <a:ext cx="20184" cy="16697"/>
            </a:xfrm>
            <a:custGeom>
              <a:rect b="b" l="l" r="r" t="t"/>
              <a:pathLst>
                <a:path extrusionOk="0" h="637" w="770">
                  <a:moveTo>
                    <a:pt x="477" y="0"/>
                  </a:moveTo>
                  <a:cubicBezTo>
                    <a:pt x="428" y="0"/>
                    <a:pt x="376" y="21"/>
                    <a:pt x="331" y="71"/>
                  </a:cubicBezTo>
                  <a:lnTo>
                    <a:pt x="120" y="299"/>
                  </a:lnTo>
                  <a:cubicBezTo>
                    <a:pt x="1" y="426"/>
                    <a:pt x="89" y="637"/>
                    <a:pt x="264" y="637"/>
                  </a:cubicBezTo>
                  <a:cubicBezTo>
                    <a:pt x="321" y="637"/>
                    <a:pt x="373" y="612"/>
                    <a:pt x="412" y="574"/>
                  </a:cubicBezTo>
                  <a:lnTo>
                    <a:pt x="623" y="345"/>
                  </a:lnTo>
                  <a:cubicBezTo>
                    <a:pt x="769" y="199"/>
                    <a:pt x="63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6" name="Google Shape;25596;p77"/>
            <p:cNvSpPr/>
            <p:nvPr/>
          </p:nvSpPr>
          <p:spPr>
            <a:xfrm>
              <a:off x="6607475" y="3168476"/>
              <a:ext cx="17641" cy="11402"/>
            </a:xfrm>
            <a:custGeom>
              <a:rect b="b" l="l" r="r" t="t"/>
              <a:pathLst>
                <a:path extrusionOk="0" h="435" w="673">
                  <a:moveTo>
                    <a:pt x="212" y="1"/>
                  </a:moveTo>
                  <a:cubicBezTo>
                    <a:pt x="113" y="1"/>
                    <a:pt x="27" y="75"/>
                    <a:pt x="15" y="174"/>
                  </a:cubicBezTo>
                  <a:cubicBezTo>
                    <a:pt x="1" y="290"/>
                    <a:pt x="85" y="392"/>
                    <a:pt x="201" y="402"/>
                  </a:cubicBezTo>
                  <a:lnTo>
                    <a:pt x="419" y="431"/>
                  </a:lnTo>
                  <a:cubicBezTo>
                    <a:pt x="432" y="433"/>
                    <a:pt x="444" y="434"/>
                    <a:pt x="457" y="434"/>
                  </a:cubicBezTo>
                  <a:cubicBezTo>
                    <a:pt x="555" y="434"/>
                    <a:pt x="643" y="362"/>
                    <a:pt x="658" y="262"/>
                  </a:cubicBezTo>
                  <a:cubicBezTo>
                    <a:pt x="673" y="146"/>
                    <a:pt x="588" y="44"/>
                    <a:pt x="472" y="33"/>
                  </a:cubicBezTo>
                  <a:lnTo>
                    <a:pt x="254" y="5"/>
                  </a:lnTo>
                  <a:cubicBezTo>
                    <a:pt x="240" y="2"/>
                    <a:pt x="226"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7" name="Google Shape;25597;p77"/>
            <p:cNvSpPr/>
            <p:nvPr/>
          </p:nvSpPr>
          <p:spPr>
            <a:xfrm>
              <a:off x="6364905" y="3016417"/>
              <a:ext cx="20813" cy="16855"/>
            </a:xfrm>
            <a:custGeom>
              <a:rect b="b" l="l" r="r" t="t"/>
              <a:pathLst>
                <a:path extrusionOk="0" h="643" w="794">
                  <a:moveTo>
                    <a:pt x="290" y="0"/>
                  </a:moveTo>
                  <a:cubicBezTo>
                    <a:pt x="136" y="0"/>
                    <a:pt x="0" y="199"/>
                    <a:pt x="144" y="345"/>
                  </a:cubicBezTo>
                  <a:lnTo>
                    <a:pt x="358" y="574"/>
                  </a:lnTo>
                  <a:cubicBezTo>
                    <a:pt x="403" y="622"/>
                    <a:pt x="454" y="643"/>
                    <a:pt x="503" y="643"/>
                  </a:cubicBezTo>
                  <a:cubicBezTo>
                    <a:pt x="657" y="643"/>
                    <a:pt x="794" y="446"/>
                    <a:pt x="650" y="299"/>
                  </a:cubicBezTo>
                  <a:lnTo>
                    <a:pt x="436" y="71"/>
                  </a:lnTo>
                  <a:cubicBezTo>
                    <a:pt x="391" y="21"/>
                    <a:pt x="33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8" name="Google Shape;25598;p77"/>
            <p:cNvSpPr/>
            <p:nvPr/>
          </p:nvSpPr>
          <p:spPr>
            <a:xfrm>
              <a:off x="6377591" y="3168476"/>
              <a:ext cx="17641" cy="11402"/>
            </a:xfrm>
            <a:custGeom>
              <a:rect b="b" l="l" r="r" t="t"/>
              <a:pathLst>
                <a:path extrusionOk="0" h="435" w="673">
                  <a:moveTo>
                    <a:pt x="461" y="1"/>
                  </a:moveTo>
                  <a:cubicBezTo>
                    <a:pt x="448" y="1"/>
                    <a:pt x="433" y="2"/>
                    <a:pt x="419" y="5"/>
                  </a:cubicBezTo>
                  <a:lnTo>
                    <a:pt x="201" y="33"/>
                  </a:lnTo>
                  <a:cubicBezTo>
                    <a:pt x="85" y="40"/>
                    <a:pt x="1" y="146"/>
                    <a:pt x="15" y="258"/>
                  </a:cubicBezTo>
                  <a:cubicBezTo>
                    <a:pt x="27" y="361"/>
                    <a:pt x="115" y="434"/>
                    <a:pt x="216" y="434"/>
                  </a:cubicBezTo>
                  <a:cubicBezTo>
                    <a:pt x="228" y="434"/>
                    <a:pt x="241" y="433"/>
                    <a:pt x="254" y="431"/>
                  </a:cubicBezTo>
                  <a:lnTo>
                    <a:pt x="472" y="399"/>
                  </a:lnTo>
                  <a:cubicBezTo>
                    <a:pt x="588" y="392"/>
                    <a:pt x="672" y="290"/>
                    <a:pt x="658" y="174"/>
                  </a:cubicBezTo>
                  <a:cubicBezTo>
                    <a:pt x="643" y="72"/>
                    <a:pt x="558" y="1"/>
                    <a:pt x="4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9" name="Google Shape;25599;p77"/>
            <p:cNvSpPr/>
            <p:nvPr/>
          </p:nvSpPr>
          <p:spPr>
            <a:xfrm>
              <a:off x="6321261" y="2896154"/>
              <a:ext cx="359426" cy="357722"/>
            </a:xfrm>
            <a:custGeom>
              <a:rect b="b" l="l" r="r" t="t"/>
              <a:pathLst>
                <a:path extrusionOk="0" h="13647" w="13712">
                  <a:moveTo>
                    <a:pt x="6869" y="587"/>
                  </a:moveTo>
                  <a:lnTo>
                    <a:pt x="7980" y="2440"/>
                  </a:lnTo>
                  <a:cubicBezTo>
                    <a:pt x="8012" y="2489"/>
                    <a:pt x="8061" y="2524"/>
                    <a:pt x="8121" y="2535"/>
                  </a:cubicBezTo>
                  <a:lnTo>
                    <a:pt x="9035" y="2686"/>
                  </a:lnTo>
                  <a:lnTo>
                    <a:pt x="7069" y="4817"/>
                  </a:lnTo>
                  <a:lnTo>
                    <a:pt x="7069" y="3189"/>
                  </a:lnTo>
                  <a:cubicBezTo>
                    <a:pt x="7069" y="3055"/>
                    <a:pt x="6969" y="2988"/>
                    <a:pt x="6869" y="2988"/>
                  </a:cubicBezTo>
                  <a:cubicBezTo>
                    <a:pt x="6769" y="2988"/>
                    <a:pt x="6668" y="3055"/>
                    <a:pt x="6668" y="3189"/>
                  </a:cubicBezTo>
                  <a:lnTo>
                    <a:pt x="6668" y="4782"/>
                  </a:lnTo>
                  <a:lnTo>
                    <a:pt x="4889" y="2679"/>
                  </a:lnTo>
                  <a:lnTo>
                    <a:pt x="5628" y="2531"/>
                  </a:lnTo>
                  <a:cubicBezTo>
                    <a:pt x="5684" y="2521"/>
                    <a:pt x="5730" y="2486"/>
                    <a:pt x="5758" y="2440"/>
                  </a:cubicBezTo>
                  <a:lnTo>
                    <a:pt x="6869" y="587"/>
                  </a:lnTo>
                  <a:close/>
                  <a:moveTo>
                    <a:pt x="4833" y="3228"/>
                  </a:moveTo>
                  <a:lnTo>
                    <a:pt x="6668" y="5401"/>
                  </a:lnTo>
                  <a:lnTo>
                    <a:pt x="6668" y="7349"/>
                  </a:lnTo>
                  <a:lnTo>
                    <a:pt x="5223" y="5643"/>
                  </a:lnTo>
                  <a:lnTo>
                    <a:pt x="4833" y="3228"/>
                  </a:lnTo>
                  <a:close/>
                  <a:moveTo>
                    <a:pt x="9074" y="3238"/>
                  </a:moveTo>
                  <a:lnTo>
                    <a:pt x="8522" y="5640"/>
                  </a:lnTo>
                  <a:lnTo>
                    <a:pt x="7069" y="7349"/>
                  </a:lnTo>
                  <a:lnTo>
                    <a:pt x="7069" y="5404"/>
                  </a:lnTo>
                  <a:lnTo>
                    <a:pt x="9074" y="3238"/>
                  </a:lnTo>
                  <a:close/>
                  <a:moveTo>
                    <a:pt x="638" y="3393"/>
                  </a:moveTo>
                  <a:lnTo>
                    <a:pt x="2720" y="4437"/>
                  </a:lnTo>
                  <a:cubicBezTo>
                    <a:pt x="2748" y="4451"/>
                    <a:pt x="2778" y="4458"/>
                    <a:pt x="2808" y="4458"/>
                  </a:cubicBezTo>
                  <a:cubicBezTo>
                    <a:pt x="2874" y="4458"/>
                    <a:pt x="2937" y="4425"/>
                    <a:pt x="2976" y="4367"/>
                  </a:cubicBezTo>
                  <a:lnTo>
                    <a:pt x="3258" y="3948"/>
                  </a:lnTo>
                  <a:lnTo>
                    <a:pt x="6672" y="7964"/>
                  </a:lnTo>
                  <a:lnTo>
                    <a:pt x="6672" y="9522"/>
                  </a:lnTo>
                  <a:lnTo>
                    <a:pt x="2955" y="5566"/>
                  </a:lnTo>
                  <a:cubicBezTo>
                    <a:pt x="2912" y="5522"/>
                    <a:pt x="2864" y="5503"/>
                    <a:pt x="2816" y="5503"/>
                  </a:cubicBezTo>
                  <a:cubicBezTo>
                    <a:pt x="2666" y="5503"/>
                    <a:pt x="2533" y="5693"/>
                    <a:pt x="2667" y="5840"/>
                  </a:cubicBezTo>
                  <a:lnTo>
                    <a:pt x="6457" y="9877"/>
                  </a:lnTo>
                  <a:lnTo>
                    <a:pt x="3426" y="10282"/>
                  </a:lnTo>
                  <a:cubicBezTo>
                    <a:pt x="3310" y="10289"/>
                    <a:pt x="3226" y="10394"/>
                    <a:pt x="3240" y="10510"/>
                  </a:cubicBezTo>
                  <a:cubicBezTo>
                    <a:pt x="3256" y="10610"/>
                    <a:pt x="3343" y="10682"/>
                    <a:pt x="3442" y="10682"/>
                  </a:cubicBezTo>
                  <a:cubicBezTo>
                    <a:pt x="3454" y="10682"/>
                    <a:pt x="3467" y="10681"/>
                    <a:pt x="3479" y="10679"/>
                  </a:cubicBezTo>
                  <a:lnTo>
                    <a:pt x="6264" y="10306"/>
                  </a:lnTo>
                  <a:lnTo>
                    <a:pt x="6264" y="10306"/>
                  </a:lnTo>
                  <a:lnTo>
                    <a:pt x="4474" y="11938"/>
                  </a:lnTo>
                  <a:lnTo>
                    <a:pt x="1281" y="10809"/>
                  </a:lnTo>
                  <a:lnTo>
                    <a:pt x="3648" y="8777"/>
                  </a:lnTo>
                  <a:cubicBezTo>
                    <a:pt x="3753" y="8685"/>
                    <a:pt x="3736" y="8516"/>
                    <a:pt x="3613" y="8449"/>
                  </a:cubicBezTo>
                  <a:lnTo>
                    <a:pt x="1559" y="7366"/>
                  </a:lnTo>
                  <a:lnTo>
                    <a:pt x="1717" y="6885"/>
                  </a:lnTo>
                  <a:cubicBezTo>
                    <a:pt x="1749" y="6786"/>
                    <a:pt x="1700" y="6677"/>
                    <a:pt x="1601" y="6639"/>
                  </a:cubicBezTo>
                  <a:lnTo>
                    <a:pt x="814" y="6322"/>
                  </a:lnTo>
                  <a:lnTo>
                    <a:pt x="1457" y="5682"/>
                  </a:lnTo>
                  <a:cubicBezTo>
                    <a:pt x="1513" y="5626"/>
                    <a:pt x="1531" y="5538"/>
                    <a:pt x="1499" y="5464"/>
                  </a:cubicBezTo>
                  <a:lnTo>
                    <a:pt x="638" y="3393"/>
                  </a:lnTo>
                  <a:close/>
                  <a:moveTo>
                    <a:pt x="13104" y="3396"/>
                  </a:moveTo>
                  <a:lnTo>
                    <a:pt x="12242" y="5464"/>
                  </a:lnTo>
                  <a:cubicBezTo>
                    <a:pt x="12210" y="5538"/>
                    <a:pt x="12228" y="5626"/>
                    <a:pt x="12284" y="5682"/>
                  </a:cubicBezTo>
                  <a:lnTo>
                    <a:pt x="12924" y="6326"/>
                  </a:lnTo>
                  <a:lnTo>
                    <a:pt x="12140" y="6639"/>
                  </a:lnTo>
                  <a:cubicBezTo>
                    <a:pt x="12042" y="6677"/>
                    <a:pt x="11989" y="6786"/>
                    <a:pt x="12024" y="6888"/>
                  </a:cubicBezTo>
                  <a:lnTo>
                    <a:pt x="12182" y="7366"/>
                  </a:lnTo>
                  <a:lnTo>
                    <a:pt x="10129" y="8449"/>
                  </a:lnTo>
                  <a:cubicBezTo>
                    <a:pt x="10006" y="8516"/>
                    <a:pt x="9984" y="8685"/>
                    <a:pt x="10094" y="8780"/>
                  </a:cubicBezTo>
                  <a:lnTo>
                    <a:pt x="12460" y="10809"/>
                  </a:lnTo>
                  <a:lnTo>
                    <a:pt x="9267" y="11938"/>
                  </a:lnTo>
                  <a:lnTo>
                    <a:pt x="7477" y="10310"/>
                  </a:lnTo>
                  <a:lnTo>
                    <a:pt x="10262" y="10682"/>
                  </a:lnTo>
                  <a:cubicBezTo>
                    <a:pt x="10276" y="10685"/>
                    <a:pt x="10290" y="10687"/>
                    <a:pt x="10303" y="10687"/>
                  </a:cubicBezTo>
                  <a:cubicBezTo>
                    <a:pt x="10400" y="10687"/>
                    <a:pt x="10486" y="10612"/>
                    <a:pt x="10501" y="10514"/>
                  </a:cubicBezTo>
                  <a:cubicBezTo>
                    <a:pt x="10515" y="10398"/>
                    <a:pt x="10431" y="10296"/>
                    <a:pt x="10315" y="10289"/>
                  </a:cubicBezTo>
                  <a:lnTo>
                    <a:pt x="7284" y="9884"/>
                  </a:lnTo>
                  <a:lnTo>
                    <a:pt x="11075" y="5844"/>
                  </a:lnTo>
                  <a:cubicBezTo>
                    <a:pt x="11208" y="5697"/>
                    <a:pt x="11075" y="5506"/>
                    <a:pt x="10923" y="5506"/>
                  </a:cubicBezTo>
                  <a:cubicBezTo>
                    <a:pt x="10876" y="5506"/>
                    <a:pt x="10826" y="5525"/>
                    <a:pt x="10783" y="5570"/>
                  </a:cubicBezTo>
                  <a:lnTo>
                    <a:pt x="7069" y="9526"/>
                  </a:lnTo>
                  <a:lnTo>
                    <a:pt x="7069" y="7968"/>
                  </a:lnTo>
                  <a:lnTo>
                    <a:pt x="10484" y="3952"/>
                  </a:lnTo>
                  <a:lnTo>
                    <a:pt x="10765" y="4370"/>
                  </a:lnTo>
                  <a:cubicBezTo>
                    <a:pt x="10804" y="4429"/>
                    <a:pt x="10868" y="4460"/>
                    <a:pt x="10933" y="4460"/>
                  </a:cubicBezTo>
                  <a:cubicBezTo>
                    <a:pt x="10962" y="4460"/>
                    <a:pt x="10991" y="4454"/>
                    <a:pt x="11018" y="4441"/>
                  </a:cubicBezTo>
                  <a:lnTo>
                    <a:pt x="13104" y="3396"/>
                  </a:lnTo>
                  <a:close/>
                  <a:moveTo>
                    <a:pt x="6871" y="0"/>
                  </a:moveTo>
                  <a:cubicBezTo>
                    <a:pt x="6805" y="0"/>
                    <a:pt x="6739" y="33"/>
                    <a:pt x="6700" y="98"/>
                  </a:cubicBezTo>
                  <a:lnTo>
                    <a:pt x="5462" y="2155"/>
                  </a:lnTo>
                  <a:lnTo>
                    <a:pt x="4478" y="2352"/>
                  </a:lnTo>
                  <a:cubicBezTo>
                    <a:pt x="4372" y="2373"/>
                    <a:pt x="4302" y="2475"/>
                    <a:pt x="4319" y="2581"/>
                  </a:cubicBezTo>
                  <a:lnTo>
                    <a:pt x="4720" y="5056"/>
                  </a:lnTo>
                  <a:lnTo>
                    <a:pt x="3388" y="3488"/>
                  </a:lnTo>
                  <a:cubicBezTo>
                    <a:pt x="3349" y="3441"/>
                    <a:pt x="3293" y="3417"/>
                    <a:pt x="3237" y="3417"/>
                  </a:cubicBezTo>
                  <a:cubicBezTo>
                    <a:pt x="3172" y="3417"/>
                    <a:pt x="3107" y="3448"/>
                    <a:pt x="3068" y="3509"/>
                  </a:cubicBezTo>
                  <a:lnTo>
                    <a:pt x="2741" y="4001"/>
                  </a:lnTo>
                  <a:lnTo>
                    <a:pt x="332" y="2799"/>
                  </a:lnTo>
                  <a:cubicBezTo>
                    <a:pt x="302" y="2783"/>
                    <a:pt x="271" y="2776"/>
                    <a:pt x="241" y="2776"/>
                  </a:cubicBezTo>
                  <a:cubicBezTo>
                    <a:pt x="109" y="2776"/>
                    <a:pt x="1" y="2915"/>
                    <a:pt x="61" y="3055"/>
                  </a:cubicBezTo>
                  <a:lnTo>
                    <a:pt x="1077" y="5496"/>
                  </a:lnTo>
                  <a:lnTo>
                    <a:pt x="318" y="6255"/>
                  </a:lnTo>
                  <a:cubicBezTo>
                    <a:pt x="216" y="6357"/>
                    <a:pt x="251" y="6530"/>
                    <a:pt x="385" y="6582"/>
                  </a:cubicBezTo>
                  <a:lnTo>
                    <a:pt x="1278" y="6937"/>
                  </a:lnTo>
                  <a:lnTo>
                    <a:pt x="1123" y="7402"/>
                  </a:lnTo>
                  <a:cubicBezTo>
                    <a:pt x="1095" y="7493"/>
                    <a:pt x="1134" y="7595"/>
                    <a:pt x="1222" y="7641"/>
                  </a:cubicBezTo>
                  <a:lnTo>
                    <a:pt x="3163" y="8668"/>
                  </a:lnTo>
                  <a:lnTo>
                    <a:pt x="757" y="10732"/>
                  </a:lnTo>
                  <a:cubicBezTo>
                    <a:pt x="641" y="10830"/>
                    <a:pt x="676" y="11020"/>
                    <a:pt x="821" y="11073"/>
                  </a:cubicBezTo>
                  <a:lnTo>
                    <a:pt x="4453" y="12353"/>
                  </a:lnTo>
                  <a:cubicBezTo>
                    <a:pt x="4476" y="12361"/>
                    <a:pt x="4499" y="12365"/>
                    <a:pt x="4522" y="12365"/>
                  </a:cubicBezTo>
                  <a:cubicBezTo>
                    <a:pt x="4571" y="12365"/>
                    <a:pt x="4618" y="12347"/>
                    <a:pt x="4654" y="12314"/>
                  </a:cubicBezTo>
                  <a:lnTo>
                    <a:pt x="6668" y="10482"/>
                  </a:lnTo>
                  <a:lnTo>
                    <a:pt x="6668" y="13446"/>
                  </a:lnTo>
                  <a:cubicBezTo>
                    <a:pt x="6668" y="13580"/>
                    <a:pt x="6769" y="13647"/>
                    <a:pt x="6869" y="13647"/>
                  </a:cubicBezTo>
                  <a:cubicBezTo>
                    <a:pt x="6969" y="13647"/>
                    <a:pt x="7069" y="13580"/>
                    <a:pt x="7069" y="13446"/>
                  </a:cubicBezTo>
                  <a:lnTo>
                    <a:pt x="7069" y="10482"/>
                  </a:lnTo>
                  <a:lnTo>
                    <a:pt x="9084" y="12314"/>
                  </a:lnTo>
                  <a:cubicBezTo>
                    <a:pt x="9122" y="12347"/>
                    <a:pt x="9170" y="12365"/>
                    <a:pt x="9219" y="12365"/>
                  </a:cubicBezTo>
                  <a:cubicBezTo>
                    <a:pt x="9242" y="12365"/>
                    <a:pt x="9266" y="12361"/>
                    <a:pt x="9288" y="12353"/>
                  </a:cubicBezTo>
                  <a:lnTo>
                    <a:pt x="12921" y="11073"/>
                  </a:lnTo>
                  <a:cubicBezTo>
                    <a:pt x="13065" y="11020"/>
                    <a:pt x="13100" y="10830"/>
                    <a:pt x="12984" y="10732"/>
                  </a:cubicBezTo>
                  <a:lnTo>
                    <a:pt x="10575" y="8668"/>
                  </a:lnTo>
                  <a:lnTo>
                    <a:pt x="12520" y="7641"/>
                  </a:lnTo>
                  <a:cubicBezTo>
                    <a:pt x="12604" y="7595"/>
                    <a:pt x="12646" y="7493"/>
                    <a:pt x="12615" y="7402"/>
                  </a:cubicBezTo>
                  <a:lnTo>
                    <a:pt x="12460" y="6937"/>
                  </a:lnTo>
                  <a:lnTo>
                    <a:pt x="13353" y="6582"/>
                  </a:lnTo>
                  <a:cubicBezTo>
                    <a:pt x="13487" y="6530"/>
                    <a:pt x="13522" y="6357"/>
                    <a:pt x="13420" y="6255"/>
                  </a:cubicBezTo>
                  <a:lnTo>
                    <a:pt x="12661" y="5496"/>
                  </a:lnTo>
                  <a:lnTo>
                    <a:pt x="13680" y="3055"/>
                  </a:lnTo>
                  <a:cubicBezTo>
                    <a:pt x="13712" y="2978"/>
                    <a:pt x="13691" y="2886"/>
                    <a:pt x="13631" y="2830"/>
                  </a:cubicBezTo>
                  <a:cubicBezTo>
                    <a:pt x="13592" y="2795"/>
                    <a:pt x="13543" y="2777"/>
                    <a:pt x="13494" y="2777"/>
                  </a:cubicBezTo>
                  <a:cubicBezTo>
                    <a:pt x="13464" y="2777"/>
                    <a:pt x="13434" y="2784"/>
                    <a:pt x="13406" y="2799"/>
                  </a:cubicBezTo>
                  <a:lnTo>
                    <a:pt x="11001" y="4001"/>
                  </a:lnTo>
                  <a:lnTo>
                    <a:pt x="10670" y="3505"/>
                  </a:lnTo>
                  <a:cubicBezTo>
                    <a:pt x="10631" y="3447"/>
                    <a:pt x="10567" y="3417"/>
                    <a:pt x="10504" y="3417"/>
                  </a:cubicBezTo>
                  <a:cubicBezTo>
                    <a:pt x="10448" y="3417"/>
                    <a:pt x="10391" y="3440"/>
                    <a:pt x="10350" y="3488"/>
                  </a:cubicBezTo>
                  <a:lnTo>
                    <a:pt x="9084" y="4979"/>
                  </a:lnTo>
                  <a:lnTo>
                    <a:pt x="9629" y="2595"/>
                  </a:lnTo>
                  <a:cubicBezTo>
                    <a:pt x="9654" y="2482"/>
                    <a:pt x="9580" y="2370"/>
                    <a:pt x="9468" y="2352"/>
                  </a:cubicBezTo>
                  <a:lnTo>
                    <a:pt x="8276" y="2155"/>
                  </a:lnTo>
                  <a:lnTo>
                    <a:pt x="7045" y="98"/>
                  </a:lnTo>
                  <a:cubicBezTo>
                    <a:pt x="7004" y="33"/>
                    <a:pt x="6937" y="0"/>
                    <a:pt x="6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00" name="Google Shape;25600;p77"/>
          <p:cNvGrpSpPr/>
          <p:nvPr/>
        </p:nvGrpSpPr>
        <p:grpSpPr>
          <a:xfrm>
            <a:off x="5245867" y="2409781"/>
            <a:ext cx="347447" cy="374341"/>
            <a:chOff x="5245867" y="2409781"/>
            <a:chExt cx="347447" cy="374341"/>
          </a:xfrm>
        </p:grpSpPr>
        <p:sp>
          <p:nvSpPr>
            <p:cNvPr id="25601" name="Google Shape;25601;p77"/>
            <p:cNvSpPr/>
            <p:nvPr/>
          </p:nvSpPr>
          <p:spPr>
            <a:xfrm>
              <a:off x="5270035" y="2512324"/>
              <a:ext cx="127498" cy="66816"/>
            </a:xfrm>
            <a:custGeom>
              <a:rect b="b" l="l" r="r" t="t"/>
              <a:pathLst>
                <a:path extrusionOk="0" h="2549" w="4864">
                  <a:moveTo>
                    <a:pt x="3886" y="0"/>
                  </a:moveTo>
                  <a:lnTo>
                    <a:pt x="0" y="2201"/>
                  </a:lnTo>
                  <a:cubicBezTo>
                    <a:pt x="404" y="2449"/>
                    <a:pt x="848" y="2548"/>
                    <a:pt x="1292" y="2548"/>
                  </a:cubicBezTo>
                  <a:cubicBezTo>
                    <a:pt x="2018" y="2548"/>
                    <a:pt x="2745" y="2282"/>
                    <a:pt x="3299" y="1955"/>
                  </a:cubicBezTo>
                  <a:cubicBezTo>
                    <a:pt x="3907" y="1593"/>
                    <a:pt x="4347" y="1347"/>
                    <a:pt x="4863" y="1269"/>
                  </a:cubicBezTo>
                  <a:lnTo>
                    <a:pt x="3886"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2" name="Google Shape;25602;p77"/>
            <p:cNvSpPr/>
            <p:nvPr/>
          </p:nvSpPr>
          <p:spPr>
            <a:xfrm>
              <a:off x="5471976" y="2421262"/>
              <a:ext cx="94234" cy="65820"/>
            </a:xfrm>
            <a:custGeom>
              <a:rect b="b" l="l" r="r" t="t"/>
              <a:pathLst>
                <a:path extrusionOk="0" h="2511" w="3595">
                  <a:moveTo>
                    <a:pt x="1871" y="1"/>
                  </a:moveTo>
                  <a:cubicBezTo>
                    <a:pt x="701" y="1"/>
                    <a:pt x="1" y="292"/>
                    <a:pt x="1" y="292"/>
                  </a:cubicBezTo>
                  <a:lnTo>
                    <a:pt x="2424" y="2511"/>
                  </a:lnTo>
                  <a:lnTo>
                    <a:pt x="3433" y="780"/>
                  </a:lnTo>
                  <a:cubicBezTo>
                    <a:pt x="3595" y="503"/>
                    <a:pt x="3426" y="151"/>
                    <a:pt x="3109" y="105"/>
                  </a:cubicBezTo>
                  <a:cubicBezTo>
                    <a:pt x="2655" y="30"/>
                    <a:pt x="2240" y="1"/>
                    <a:pt x="187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3" name="Google Shape;25603;p77"/>
            <p:cNvSpPr/>
            <p:nvPr/>
          </p:nvSpPr>
          <p:spPr>
            <a:xfrm>
              <a:off x="5251293" y="2415312"/>
              <a:ext cx="333528" cy="359662"/>
            </a:xfrm>
            <a:custGeom>
              <a:rect b="b" l="l" r="r" t="t"/>
              <a:pathLst>
                <a:path extrusionOk="0" h="13721" w="12724">
                  <a:moveTo>
                    <a:pt x="6285" y="1"/>
                  </a:moveTo>
                  <a:cubicBezTo>
                    <a:pt x="5162" y="1"/>
                    <a:pt x="3785" y="372"/>
                    <a:pt x="3043" y="965"/>
                  </a:cubicBezTo>
                  <a:cubicBezTo>
                    <a:pt x="1816" y="1943"/>
                    <a:pt x="1605" y="2811"/>
                    <a:pt x="1587" y="3247"/>
                  </a:cubicBezTo>
                  <a:cubicBezTo>
                    <a:pt x="1577" y="3444"/>
                    <a:pt x="1478" y="3627"/>
                    <a:pt x="1317" y="3747"/>
                  </a:cubicBezTo>
                  <a:cubicBezTo>
                    <a:pt x="300" y="4517"/>
                    <a:pt x="37" y="5139"/>
                    <a:pt x="15" y="5547"/>
                  </a:cubicBezTo>
                  <a:cubicBezTo>
                    <a:pt x="0" y="5805"/>
                    <a:pt x="215" y="6002"/>
                    <a:pt x="459" y="6002"/>
                  </a:cubicBezTo>
                  <a:cubicBezTo>
                    <a:pt x="499" y="6002"/>
                    <a:pt x="538" y="5997"/>
                    <a:pt x="578" y="5987"/>
                  </a:cubicBezTo>
                  <a:cubicBezTo>
                    <a:pt x="2287" y="5537"/>
                    <a:pt x="3574" y="4640"/>
                    <a:pt x="4186" y="4148"/>
                  </a:cubicBezTo>
                  <a:cubicBezTo>
                    <a:pt x="4270" y="4078"/>
                    <a:pt x="4370" y="4045"/>
                    <a:pt x="4469" y="4045"/>
                  </a:cubicBezTo>
                  <a:cubicBezTo>
                    <a:pt x="4611" y="4045"/>
                    <a:pt x="4751" y="4114"/>
                    <a:pt x="4836" y="4243"/>
                  </a:cubicBezTo>
                  <a:cubicBezTo>
                    <a:pt x="5775" y="5695"/>
                    <a:pt x="7435" y="6205"/>
                    <a:pt x="8434" y="6384"/>
                  </a:cubicBezTo>
                  <a:lnTo>
                    <a:pt x="8437" y="6416"/>
                  </a:lnTo>
                  <a:cubicBezTo>
                    <a:pt x="8666" y="6739"/>
                    <a:pt x="8835" y="7105"/>
                    <a:pt x="8930" y="7492"/>
                  </a:cubicBezTo>
                  <a:cubicBezTo>
                    <a:pt x="9457" y="9640"/>
                    <a:pt x="7847" y="11560"/>
                    <a:pt x="5782" y="11560"/>
                  </a:cubicBezTo>
                  <a:cubicBezTo>
                    <a:pt x="5371" y="11560"/>
                    <a:pt x="4872" y="11539"/>
                    <a:pt x="4443" y="11497"/>
                  </a:cubicBezTo>
                  <a:lnTo>
                    <a:pt x="2495" y="10424"/>
                  </a:lnTo>
                  <a:cubicBezTo>
                    <a:pt x="2476" y="10414"/>
                    <a:pt x="2457" y="10409"/>
                    <a:pt x="2438" y="10409"/>
                  </a:cubicBezTo>
                  <a:cubicBezTo>
                    <a:pt x="2366" y="10409"/>
                    <a:pt x="2305" y="10482"/>
                    <a:pt x="2336" y="10558"/>
                  </a:cubicBezTo>
                  <a:cubicBezTo>
                    <a:pt x="2473" y="10910"/>
                    <a:pt x="2762" y="11515"/>
                    <a:pt x="3258" y="11919"/>
                  </a:cubicBezTo>
                  <a:cubicBezTo>
                    <a:pt x="3363" y="12003"/>
                    <a:pt x="3370" y="12158"/>
                    <a:pt x="3279" y="12250"/>
                  </a:cubicBezTo>
                  <a:cubicBezTo>
                    <a:pt x="2899" y="12633"/>
                    <a:pt x="2589" y="13076"/>
                    <a:pt x="2364" y="13561"/>
                  </a:cubicBezTo>
                  <a:cubicBezTo>
                    <a:pt x="2328" y="13641"/>
                    <a:pt x="2389" y="13720"/>
                    <a:pt x="2464" y="13720"/>
                  </a:cubicBezTo>
                  <a:cubicBezTo>
                    <a:pt x="2482" y="13720"/>
                    <a:pt x="2501" y="13715"/>
                    <a:pt x="2519" y="13705"/>
                  </a:cubicBezTo>
                  <a:lnTo>
                    <a:pt x="4678" y="12513"/>
                  </a:lnTo>
                  <a:cubicBezTo>
                    <a:pt x="5255" y="12555"/>
                    <a:pt x="5895" y="12573"/>
                    <a:pt x="6187" y="12573"/>
                  </a:cubicBezTo>
                  <a:cubicBezTo>
                    <a:pt x="6189" y="12573"/>
                    <a:pt x="6191" y="12573"/>
                    <a:pt x="6193" y="12573"/>
                  </a:cubicBezTo>
                  <a:cubicBezTo>
                    <a:pt x="9840" y="12573"/>
                    <a:pt x="12724" y="9476"/>
                    <a:pt x="12464" y="5839"/>
                  </a:cubicBezTo>
                  <a:cubicBezTo>
                    <a:pt x="12249" y="2713"/>
                    <a:pt x="9696" y="188"/>
                    <a:pt x="6567" y="9"/>
                  </a:cubicBezTo>
                  <a:cubicBezTo>
                    <a:pt x="6475" y="3"/>
                    <a:pt x="6381" y="1"/>
                    <a:pt x="6285"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4" name="Google Shape;25604;p77"/>
            <p:cNvSpPr/>
            <p:nvPr/>
          </p:nvSpPr>
          <p:spPr>
            <a:xfrm>
              <a:off x="5251293" y="2465089"/>
              <a:ext cx="342021" cy="309884"/>
            </a:xfrm>
            <a:custGeom>
              <a:rect b="b" l="l" r="r" t="t"/>
              <a:pathLst>
                <a:path extrusionOk="0" h="11822" w="13048">
                  <a:moveTo>
                    <a:pt x="6124" y="0"/>
                  </a:moveTo>
                  <a:cubicBezTo>
                    <a:pt x="4178" y="0"/>
                    <a:pt x="2355" y="941"/>
                    <a:pt x="1317" y="1844"/>
                  </a:cubicBezTo>
                  <a:cubicBezTo>
                    <a:pt x="300" y="2618"/>
                    <a:pt x="40" y="3240"/>
                    <a:pt x="15" y="3648"/>
                  </a:cubicBezTo>
                  <a:cubicBezTo>
                    <a:pt x="0" y="3906"/>
                    <a:pt x="218" y="4103"/>
                    <a:pt x="461" y="4103"/>
                  </a:cubicBezTo>
                  <a:cubicBezTo>
                    <a:pt x="499" y="4103"/>
                    <a:pt x="539" y="4098"/>
                    <a:pt x="578" y="4088"/>
                  </a:cubicBezTo>
                  <a:cubicBezTo>
                    <a:pt x="2291" y="3638"/>
                    <a:pt x="3574" y="2741"/>
                    <a:pt x="4189" y="2249"/>
                  </a:cubicBezTo>
                  <a:cubicBezTo>
                    <a:pt x="4272" y="2179"/>
                    <a:pt x="4371" y="2146"/>
                    <a:pt x="4469" y="2146"/>
                  </a:cubicBezTo>
                  <a:cubicBezTo>
                    <a:pt x="4611" y="2146"/>
                    <a:pt x="4751" y="2215"/>
                    <a:pt x="4836" y="2344"/>
                  </a:cubicBezTo>
                  <a:cubicBezTo>
                    <a:pt x="5775" y="3796"/>
                    <a:pt x="7435" y="4306"/>
                    <a:pt x="8434" y="4485"/>
                  </a:cubicBezTo>
                  <a:lnTo>
                    <a:pt x="8437" y="4517"/>
                  </a:lnTo>
                  <a:cubicBezTo>
                    <a:pt x="8669" y="4840"/>
                    <a:pt x="8835" y="5206"/>
                    <a:pt x="8930" y="5593"/>
                  </a:cubicBezTo>
                  <a:cubicBezTo>
                    <a:pt x="9457" y="7741"/>
                    <a:pt x="7847" y="9661"/>
                    <a:pt x="5786" y="9661"/>
                  </a:cubicBezTo>
                  <a:cubicBezTo>
                    <a:pt x="5375" y="9661"/>
                    <a:pt x="4872" y="9640"/>
                    <a:pt x="4446" y="9598"/>
                  </a:cubicBezTo>
                  <a:lnTo>
                    <a:pt x="2495" y="8525"/>
                  </a:lnTo>
                  <a:cubicBezTo>
                    <a:pt x="2476" y="8515"/>
                    <a:pt x="2457" y="8510"/>
                    <a:pt x="2439" y="8510"/>
                  </a:cubicBezTo>
                  <a:cubicBezTo>
                    <a:pt x="2367" y="8510"/>
                    <a:pt x="2308" y="8583"/>
                    <a:pt x="2336" y="8659"/>
                  </a:cubicBezTo>
                  <a:cubicBezTo>
                    <a:pt x="2473" y="9011"/>
                    <a:pt x="2762" y="9616"/>
                    <a:pt x="3261" y="10020"/>
                  </a:cubicBezTo>
                  <a:cubicBezTo>
                    <a:pt x="3363" y="10104"/>
                    <a:pt x="3370" y="10259"/>
                    <a:pt x="3279" y="10351"/>
                  </a:cubicBezTo>
                  <a:cubicBezTo>
                    <a:pt x="2902" y="10734"/>
                    <a:pt x="2593" y="11177"/>
                    <a:pt x="2364" y="11662"/>
                  </a:cubicBezTo>
                  <a:cubicBezTo>
                    <a:pt x="2328" y="11742"/>
                    <a:pt x="2391" y="11821"/>
                    <a:pt x="2465" y="11821"/>
                  </a:cubicBezTo>
                  <a:cubicBezTo>
                    <a:pt x="2483" y="11821"/>
                    <a:pt x="2502" y="11816"/>
                    <a:pt x="2519" y="11806"/>
                  </a:cubicBezTo>
                  <a:lnTo>
                    <a:pt x="4678" y="10614"/>
                  </a:lnTo>
                  <a:cubicBezTo>
                    <a:pt x="5258" y="10656"/>
                    <a:pt x="5898" y="10674"/>
                    <a:pt x="6190" y="10674"/>
                  </a:cubicBezTo>
                  <a:cubicBezTo>
                    <a:pt x="6199" y="10674"/>
                    <a:pt x="6207" y="10674"/>
                    <a:pt x="6216" y="10674"/>
                  </a:cubicBezTo>
                  <a:cubicBezTo>
                    <a:pt x="7051" y="10674"/>
                    <a:pt x="7879" y="10502"/>
                    <a:pt x="8652" y="10175"/>
                  </a:cubicBezTo>
                  <a:cubicBezTo>
                    <a:pt x="13047" y="7460"/>
                    <a:pt x="11377" y="2337"/>
                    <a:pt x="9155" y="891"/>
                  </a:cubicBezTo>
                  <a:cubicBezTo>
                    <a:pt x="8172" y="252"/>
                    <a:pt x="7132" y="0"/>
                    <a:pt x="6124"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5" name="Google Shape;25605;p77"/>
            <p:cNvSpPr/>
            <p:nvPr/>
          </p:nvSpPr>
          <p:spPr>
            <a:xfrm>
              <a:off x="5367729" y="2495575"/>
              <a:ext cx="186450" cy="227891"/>
            </a:xfrm>
            <a:custGeom>
              <a:rect b="b" l="l" r="r" t="t"/>
              <a:pathLst>
                <a:path extrusionOk="0" h="8694" w="7113">
                  <a:moveTo>
                    <a:pt x="3088" y="0"/>
                  </a:moveTo>
                  <a:cubicBezTo>
                    <a:pt x="2990" y="0"/>
                    <a:pt x="2909" y="94"/>
                    <a:pt x="2933" y="196"/>
                  </a:cubicBezTo>
                  <a:cubicBezTo>
                    <a:pt x="3257" y="1606"/>
                    <a:pt x="5040" y="1870"/>
                    <a:pt x="4832" y="3319"/>
                  </a:cubicBezTo>
                  <a:cubicBezTo>
                    <a:pt x="4826" y="3372"/>
                    <a:pt x="4777" y="3410"/>
                    <a:pt x="4723" y="3410"/>
                  </a:cubicBezTo>
                  <a:cubicBezTo>
                    <a:pt x="4721" y="3410"/>
                    <a:pt x="4719" y="3410"/>
                    <a:pt x="4716" y="3410"/>
                  </a:cubicBezTo>
                  <a:cubicBezTo>
                    <a:pt x="4576" y="3399"/>
                    <a:pt x="4298" y="3371"/>
                    <a:pt x="3964" y="3315"/>
                  </a:cubicBezTo>
                  <a:lnTo>
                    <a:pt x="3964" y="3315"/>
                  </a:lnTo>
                  <a:cubicBezTo>
                    <a:pt x="4203" y="3653"/>
                    <a:pt x="4382" y="4029"/>
                    <a:pt x="4488" y="4426"/>
                  </a:cubicBezTo>
                  <a:cubicBezTo>
                    <a:pt x="5015" y="6575"/>
                    <a:pt x="3405" y="8498"/>
                    <a:pt x="1340" y="8498"/>
                  </a:cubicBezTo>
                  <a:cubicBezTo>
                    <a:pt x="929" y="8498"/>
                    <a:pt x="430" y="8474"/>
                    <a:pt x="1" y="8435"/>
                  </a:cubicBezTo>
                  <a:lnTo>
                    <a:pt x="1" y="8435"/>
                  </a:lnTo>
                  <a:cubicBezTo>
                    <a:pt x="662" y="8612"/>
                    <a:pt x="1273" y="8693"/>
                    <a:pt x="1831" y="8693"/>
                  </a:cubicBezTo>
                  <a:cubicBezTo>
                    <a:pt x="5811" y="8693"/>
                    <a:pt x="7113" y="4565"/>
                    <a:pt x="5293" y="1768"/>
                  </a:cubicBezTo>
                  <a:cubicBezTo>
                    <a:pt x="4853" y="1096"/>
                    <a:pt x="4270" y="537"/>
                    <a:pt x="3556" y="168"/>
                  </a:cubicBezTo>
                  <a:cubicBezTo>
                    <a:pt x="3422" y="98"/>
                    <a:pt x="3278" y="45"/>
                    <a:pt x="3130" y="6"/>
                  </a:cubicBezTo>
                  <a:cubicBezTo>
                    <a:pt x="3116" y="2"/>
                    <a:pt x="3102" y="0"/>
                    <a:pt x="308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6" name="Google Shape;25606;p77"/>
            <p:cNvSpPr/>
            <p:nvPr/>
          </p:nvSpPr>
          <p:spPr>
            <a:xfrm>
              <a:off x="5351320" y="2473792"/>
              <a:ext cx="23434" cy="29332"/>
            </a:xfrm>
            <a:custGeom>
              <a:rect b="b" l="l" r="r" t="t"/>
              <a:pathLst>
                <a:path extrusionOk="0" h="1119" w="894">
                  <a:moveTo>
                    <a:pt x="447" y="0"/>
                  </a:moveTo>
                  <a:cubicBezTo>
                    <a:pt x="201" y="0"/>
                    <a:pt x="1" y="201"/>
                    <a:pt x="1" y="450"/>
                  </a:cubicBezTo>
                  <a:lnTo>
                    <a:pt x="1" y="672"/>
                  </a:lnTo>
                  <a:cubicBezTo>
                    <a:pt x="1" y="918"/>
                    <a:pt x="201" y="1118"/>
                    <a:pt x="447" y="1118"/>
                  </a:cubicBezTo>
                  <a:cubicBezTo>
                    <a:pt x="693" y="1118"/>
                    <a:pt x="894" y="918"/>
                    <a:pt x="894" y="672"/>
                  </a:cubicBezTo>
                  <a:lnTo>
                    <a:pt x="894" y="450"/>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7" name="Google Shape;25607;p77"/>
            <p:cNvSpPr/>
            <p:nvPr/>
          </p:nvSpPr>
          <p:spPr>
            <a:xfrm>
              <a:off x="5357139" y="2479690"/>
              <a:ext cx="11822" cy="11717"/>
            </a:xfrm>
            <a:custGeom>
              <a:rect b="b" l="l" r="r" t="t"/>
              <a:pathLst>
                <a:path extrusionOk="0" h="447" w="451">
                  <a:moveTo>
                    <a:pt x="225" y="0"/>
                  </a:moveTo>
                  <a:cubicBezTo>
                    <a:pt x="102" y="0"/>
                    <a:pt x="0" y="99"/>
                    <a:pt x="0" y="225"/>
                  </a:cubicBezTo>
                  <a:cubicBezTo>
                    <a:pt x="0" y="348"/>
                    <a:pt x="102" y="447"/>
                    <a:pt x="225" y="447"/>
                  </a:cubicBezTo>
                  <a:cubicBezTo>
                    <a:pt x="348" y="447"/>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8" name="Google Shape;25608;p77"/>
            <p:cNvSpPr/>
            <p:nvPr/>
          </p:nvSpPr>
          <p:spPr>
            <a:xfrm>
              <a:off x="5245867" y="2409781"/>
              <a:ext cx="344852" cy="374341"/>
            </a:xfrm>
            <a:custGeom>
              <a:rect b="b" l="l" r="r" t="t"/>
              <a:pathLst>
                <a:path extrusionOk="0" h="14281" w="13156">
                  <a:moveTo>
                    <a:pt x="10479" y="665"/>
                  </a:moveTo>
                  <a:cubicBezTo>
                    <a:pt x="10835" y="665"/>
                    <a:pt x="11246" y="688"/>
                    <a:pt x="11707" y="751"/>
                  </a:cubicBezTo>
                  <a:cubicBezTo>
                    <a:pt x="11879" y="772"/>
                    <a:pt x="11971" y="962"/>
                    <a:pt x="11883" y="1109"/>
                  </a:cubicBezTo>
                  <a:lnTo>
                    <a:pt x="11243" y="2175"/>
                  </a:lnTo>
                  <a:cubicBezTo>
                    <a:pt x="11155" y="2076"/>
                    <a:pt x="11060" y="1978"/>
                    <a:pt x="10965" y="1880"/>
                  </a:cubicBezTo>
                  <a:cubicBezTo>
                    <a:pt x="10505" y="1426"/>
                    <a:pt x="9981" y="1043"/>
                    <a:pt x="9411" y="740"/>
                  </a:cubicBezTo>
                  <a:cubicBezTo>
                    <a:pt x="9675" y="701"/>
                    <a:pt x="10034" y="665"/>
                    <a:pt x="10479" y="665"/>
                  </a:cubicBezTo>
                  <a:close/>
                  <a:moveTo>
                    <a:pt x="4674" y="4467"/>
                  </a:moveTo>
                  <a:cubicBezTo>
                    <a:pt x="4688" y="4467"/>
                    <a:pt x="4703" y="4468"/>
                    <a:pt x="4716" y="4471"/>
                  </a:cubicBezTo>
                  <a:cubicBezTo>
                    <a:pt x="4780" y="4478"/>
                    <a:pt x="4836" y="4517"/>
                    <a:pt x="4871" y="4570"/>
                  </a:cubicBezTo>
                  <a:cubicBezTo>
                    <a:pt x="5008" y="4781"/>
                    <a:pt x="5163" y="4981"/>
                    <a:pt x="5335" y="5164"/>
                  </a:cubicBezTo>
                  <a:cubicBezTo>
                    <a:pt x="4952" y="5273"/>
                    <a:pt x="4586" y="5466"/>
                    <a:pt x="4094" y="5741"/>
                  </a:cubicBezTo>
                  <a:cubicBezTo>
                    <a:pt x="3583" y="6027"/>
                    <a:pt x="2923" y="6251"/>
                    <a:pt x="2274" y="6251"/>
                  </a:cubicBezTo>
                  <a:cubicBezTo>
                    <a:pt x="2049" y="6251"/>
                    <a:pt x="1824" y="6223"/>
                    <a:pt x="1608" y="6163"/>
                  </a:cubicBezTo>
                  <a:cubicBezTo>
                    <a:pt x="2663" y="5776"/>
                    <a:pt x="3647" y="5224"/>
                    <a:pt x="4527" y="4520"/>
                  </a:cubicBezTo>
                  <a:cubicBezTo>
                    <a:pt x="4568" y="4487"/>
                    <a:pt x="4621" y="4467"/>
                    <a:pt x="4674" y="4467"/>
                  </a:cubicBezTo>
                  <a:close/>
                  <a:moveTo>
                    <a:pt x="6494" y="419"/>
                  </a:moveTo>
                  <a:cubicBezTo>
                    <a:pt x="6586" y="419"/>
                    <a:pt x="6677" y="422"/>
                    <a:pt x="6767" y="427"/>
                  </a:cubicBezTo>
                  <a:cubicBezTo>
                    <a:pt x="8683" y="543"/>
                    <a:pt x="10431" y="1556"/>
                    <a:pt x="11482" y="3160"/>
                  </a:cubicBezTo>
                  <a:cubicBezTo>
                    <a:pt x="12534" y="4767"/>
                    <a:pt x="12769" y="6771"/>
                    <a:pt x="12115" y="8575"/>
                  </a:cubicBezTo>
                  <a:cubicBezTo>
                    <a:pt x="11239" y="10977"/>
                    <a:pt x="8957" y="12577"/>
                    <a:pt x="6401" y="12577"/>
                  </a:cubicBezTo>
                  <a:cubicBezTo>
                    <a:pt x="6095" y="12577"/>
                    <a:pt x="5451" y="12552"/>
                    <a:pt x="4906" y="12517"/>
                  </a:cubicBezTo>
                  <a:cubicBezTo>
                    <a:pt x="4900" y="12516"/>
                    <a:pt x="4893" y="12516"/>
                    <a:pt x="4886" y="12516"/>
                  </a:cubicBezTo>
                  <a:cubicBezTo>
                    <a:pt x="4852" y="12516"/>
                    <a:pt x="4820" y="12524"/>
                    <a:pt x="4790" y="12541"/>
                  </a:cubicBezTo>
                  <a:lnTo>
                    <a:pt x="2913" y="13579"/>
                  </a:lnTo>
                  <a:cubicBezTo>
                    <a:pt x="3106" y="13224"/>
                    <a:pt x="3352" y="12897"/>
                    <a:pt x="3637" y="12608"/>
                  </a:cubicBezTo>
                  <a:cubicBezTo>
                    <a:pt x="3725" y="12524"/>
                    <a:pt x="3771" y="12404"/>
                    <a:pt x="3764" y="12285"/>
                  </a:cubicBezTo>
                  <a:cubicBezTo>
                    <a:pt x="3756" y="12162"/>
                    <a:pt x="3700" y="12046"/>
                    <a:pt x="3605" y="11968"/>
                  </a:cubicBezTo>
                  <a:cubicBezTo>
                    <a:pt x="3250" y="11680"/>
                    <a:pt x="3007" y="11272"/>
                    <a:pt x="2856" y="10952"/>
                  </a:cubicBezTo>
                  <a:lnTo>
                    <a:pt x="2856" y="10952"/>
                  </a:lnTo>
                  <a:lnTo>
                    <a:pt x="4558" y="11891"/>
                  </a:lnTo>
                  <a:cubicBezTo>
                    <a:pt x="4579" y="11901"/>
                    <a:pt x="4604" y="11912"/>
                    <a:pt x="4629" y="11915"/>
                  </a:cubicBezTo>
                  <a:cubicBezTo>
                    <a:pt x="5100" y="11982"/>
                    <a:pt x="5574" y="12017"/>
                    <a:pt x="6049" y="12021"/>
                  </a:cubicBezTo>
                  <a:cubicBezTo>
                    <a:pt x="7016" y="12021"/>
                    <a:pt x="7857" y="11859"/>
                    <a:pt x="8567" y="11536"/>
                  </a:cubicBezTo>
                  <a:cubicBezTo>
                    <a:pt x="9481" y="11121"/>
                    <a:pt x="10163" y="10432"/>
                    <a:pt x="10543" y="9538"/>
                  </a:cubicBezTo>
                  <a:cubicBezTo>
                    <a:pt x="10948" y="8596"/>
                    <a:pt x="11007" y="7460"/>
                    <a:pt x="10708" y="6338"/>
                  </a:cubicBezTo>
                  <a:cubicBezTo>
                    <a:pt x="10424" y="5255"/>
                    <a:pt x="9822" y="4292"/>
                    <a:pt x="9063" y="3691"/>
                  </a:cubicBezTo>
                  <a:cubicBezTo>
                    <a:pt x="9019" y="3654"/>
                    <a:pt x="8973" y="3638"/>
                    <a:pt x="8930" y="3638"/>
                  </a:cubicBezTo>
                  <a:cubicBezTo>
                    <a:pt x="8757" y="3638"/>
                    <a:pt x="8623" y="3883"/>
                    <a:pt x="8803" y="4021"/>
                  </a:cubicBezTo>
                  <a:cubicBezTo>
                    <a:pt x="9495" y="4566"/>
                    <a:pt x="10040" y="5449"/>
                    <a:pt x="10304" y="6444"/>
                  </a:cubicBezTo>
                  <a:cubicBezTo>
                    <a:pt x="10578" y="7478"/>
                    <a:pt x="10526" y="8519"/>
                    <a:pt x="10160" y="9373"/>
                  </a:cubicBezTo>
                  <a:cubicBezTo>
                    <a:pt x="9770" y="10287"/>
                    <a:pt x="9059" y="10927"/>
                    <a:pt x="8082" y="11282"/>
                  </a:cubicBezTo>
                  <a:cubicBezTo>
                    <a:pt x="8317" y="11100"/>
                    <a:pt x="8532" y="10889"/>
                    <a:pt x="8718" y="10653"/>
                  </a:cubicBezTo>
                  <a:cubicBezTo>
                    <a:pt x="9376" y="9813"/>
                    <a:pt x="9608" y="8715"/>
                    <a:pt x="9344" y="7650"/>
                  </a:cubicBezTo>
                  <a:cubicBezTo>
                    <a:pt x="9277" y="7379"/>
                    <a:pt x="9175" y="7116"/>
                    <a:pt x="9045" y="6866"/>
                  </a:cubicBezTo>
                  <a:lnTo>
                    <a:pt x="9045" y="6866"/>
                  </a:lnTo>
                  <a:cubicBezTo>
                    <a:pt x="9295" y="6894"/>
                    <a:pt x="9450" y="6901"/>
                    <a:pt x="9464" y="6901"/>
                  </a:cubicBezTo>
                  <a:cubicBezTo>
                    <a:pt x="9566" y="6901"/>
                    <a:pt x="9654" y="6831"/>
                    <a:pt x="9675" y="6732"/>
                  </a:cubicBezTo>
                  <a:cubicBezTo>
                    <a:pt x="9868" y="5758"/>
                    <a:pt x="9295" y="5238"/>
                    <a:pt x="8739" y="4738"/>
                  </a:cubicBezTo>
                  <a:cubicBezTo>
                    <a:pt x="8338" y="4373"/>
                    <a:pt x="7952" y="4025"/>
                    <a:pt x="7804" y="3497"/>
                  </a:cubicBezTo>
                  <a:lnTo>
                    <a:pt x="7804" y="3497"/>
                  </a:lnTo>
                  <a:cubicBezTo>
                    <a:pt x="7892" y="3522"/>
                    <a:pt x="7976" y="3550"/>
                    <a:pt x="8061" y="3585"/>
                  </a:cubicBezTo>
                  <a:cubicBezTo>
                    <a:pt x="8089" y="3596"/>
                    <a:pt x="8117" y="3601"/>
                    <a:pt x="8143" y="3601"/>
                  </a:cubicBezTo>
                  <a:cubicBezTo>
                    <a:pt x="8346" y="3601"/>
                    <a:pt x="8440" y="3288"/>
                    <a:pt x="8215" y="3195"/>
                  </a:cubicBezTo>
                  <a:cubicBezTo>
                    <a:pt x="8008" y="3114"/>
                    <a:pt x="7793" y="3054"/>
                    <a:pt x="7575" y="3019"/>
                  </a:cubicBezTo>
                  <a:cubicBezTo>
                    <a:pt x="7564" y="3017"/>
                    <a:pt x="7553" y="3016"/>
                    <a:pt x="7542" y="3016"/>
                  </a:cubicBezTo>
                  <a:cubicBezTo>
                    <a:pt x="7420" y="3016"/>
                    <a:pt x="7320" y="3121"/>
                    <a:pt x="7333" y="3247"/>
                  </a:cubicBezTo>
                  <a:cubicBezTo>
                    <a:pt x="7421" y="4109"/>
                    <a:pt x="7973" y="4612"/>
                    <a:pt x="8461" y="5051"/>
                  </a:cubicBezTo>
                  <a:cubicBezTo>
                    <a:pt x="8947" y="5491"/>
                    <a:pt x="9341" y="5846"/>
                    <a:pt x="9291" y="6472"/>
                  </a:cubicBezTo>
                  <a:cubicBezTo>
                    <a:pt x="8630" y="6416"/>
                    <a:pt x="6359" y="6096"/>
                    <a:pt x="5226" y="4341"/>
                  </a:cubicBezTo>
                  <a:cubicBezTo>
                    <a:pt x="5128" y="4190"/>
                    <a:pt x="4970" y="4084"/>
                    <a:pt x="4787" y="4056"/>
                  </a:cubicBezTo>
                  <a:cubicBezTo>
                    <a:pt x="4753" y="4051"/>
                    <a:pt x="4719" y="4048"/>
                    <a:pt x="4685" y="4048"/>
                  </a:cubicBezTo>
                  <a:cubicBezTo>
                    <a:pt x="4536" y="4048"/>
                    <a:pt x="4388" y="4099"/>
                    <a:pt x="4270" y="4193"/>
                  </a:cubicBezTo>
                  <a:cubicBezTo>
                    <a:pt x="3669" y="4679"/>
                    <a:pt x="2410" y="5558"/>
                    <a:pt x="739" y="5997"/>
                  </a:cubicBezTo>
                  <a:cubicBezTo>
                    <a:pt x="718" y="6003"/>
                    <a:pt x="696" y="6006"/>
                    <a:pt x="674" y="6006"/>
                  </a:cubicBezTo>
                  <a:cubicBezTo>
                    <a:pt x="617" y="6006"/>
                    <a:pt x="561" y="5986"/>
                    <a:pt x="518" y="5948"/>
                  </a:cubicBezTo>
                  <a:cubicBezTo>
                    <a:pt x="462" y="5902"/>
                    <a:pt x="430" y="5832"/>
                    <a:pt x="437" y="5758"/>
                  </a:cubicBezTo>
                  <a:cubicBezTo>
                    <a:pt x="462" y="5414"/>
                    <a:pt x="694" y="4851"/>
                    <a:pt x="1657" y="4123"/>
                  </a:cubicBezTo>
                  <a:cubicBezTo>
                    <a:pt x="1865" y="3968"/>
                    <a:pt x="1995" y="3726"/>
                    <a:pt x="2009" y="3465"/>
                  </a:cubicBezTo>
                  <a:cubicBezTo>
                    <a:pt x="2023" y="3068"/>
                    <a:pt x="2223" y="2266"/>
                    <a:pt x="3384" y="1338"/>
                  </a:cubicBezTo>
                  <a:cubicBezTo>
                    <a:pt x="4056" y="802"/>
                    <a:pt x="5376" y="419"/>
                    <a:pt x="6494" y="419"/>
                  </a:cubicBezTo>
                  <a:close/>
                  <a:moveTo>
                    <a:pt x="6497" y="1"/>
                  </a:moveTo>
                  <a:cubicBezTo>
                    <a:pt x="5277" y="1"/>
                    <a:pt x="3869" y="416"/>
                    <a:pt x="3120" y="1014"/>
                  </a:cubicBezTo>
                  <a:cubicBezTo>
                    <a:pt x="1826" y="2045"/>
                    <a:pt x="1604" y="2984"/>
                    <a:pt x="1587" y="3451"/>
                  </a:cubicBezTo>
                  <a:cubicBezTo>
                    <a:pt x="1576" y="3585"/>
                    <a:pt x="1509" y="3712"/>
                    <a:pt x="1400" y="3792"/>
                  </a:cubicBezTo>
                  <a:cubicBezTo>
                    <a:pt x="528" y="4450"/>
                    <a:pt x="61" y="5104"/>
                    <a:pt x="15" y="5727"/>
                  </a:cubicBezTo>
                  <a:cubicBezTo>
                    <a:pt x="1" y="5934"/>
                    <a:pt x="85" y="6138"/>
                    <a:pt x="247" y="6272"/>
                  </a:cubicBezTo>
                  <a:cubicBezTo>
                    <a:pt x="369" y="6370"/>
                    <a:pt x="521" y="6422"/>
                    <a:pt x="675" y="6422"/>
                  </a:cubicBezTo>
                  <a:cubicBezTo>
                    <a:pt x="731" y="6422"/>
                    <a:pt x="786" y="6416"/>
                    <a:pt x="841" y="6402"/>
                  </a:cubicBezTo>
                  <a:cubicBezTo>
                    <a:pt x="891" y="6388"/>
                    <a:pt x="940" y="6374"/>
                    <a:pt x="989" y="6359"/>
                  </a:cubicBezTo>
                  <a:cubicBezTo>
                    <a:pt x="1374" y="6564"/>
                    <a:pt x="1798" y="6669"/>
                    <a:pt x="2231" y="6669"/>
                  </a:cubicBezTo>
                  <a:cubicBezTo>
                    <a:pt x="2245" y="6669"/>
                    <a:pt x="2259" y="6669"/>
                    <a:pt x="2273" y="6669"/>
                  </a:cubicBezTo>
                  <a:cubicBezTo>
                    <a:pt x="3004" y="6669"/>
                    <a:pt x="3735" y="6423"/>
                    <a:pt x="4298" y="6110"/>
                  </a:cubicBezTo>
                  <a:cubicBezTo>
                    <a:pt x="4878" y="5786"/>
                    <a:pt x="5265" y="5582"/>
                    <a:pt x="5705" y="5516"/>
                  </a:cubicBezTo>
                  <a:cubicBezTo>
                    <a:pt x="6250" y="5983"/>
                    <a:pt x="6932" y="6345"/>
                    <a:pt x="7723" y="6592"/>
                  </a:cubicBezTo>
                  <a:cubicBezTo>
                    <a:pt x="7976" y="6669"/>
                    <a:pt x="8240" y="6736"/>
                    <a:pt x="8504" y="6785"/>
                  </a:cubicBezTo>
                  <a:cubicBezTo>
                    <a:pt x="8704" y="7080"/>
                    <a:pt x="8852" y="7407"/>
                    <a:pt x="8936" y="7752"/>
                  </a:cubicBezTo>
                  <a:cubicBezTo>
                    <a:pt x="9168" y="8694"/>
                    <a:pt x="8968" y="9658"/>
                    <a:pt x="8384" y="10396"/>
                  </a:cubicBezTo>
                  <a:cubicBezTo>
                    <a:pt x="7811" y="11135"/>
                    <a:pt x="6928" y="11564"/>
                    <a:pt x="5993" y="11564"/>
                  </a:cubicBezTo>
                  <a:cubicBezTo>
                    <a:pt x="5589" y="11564"/>
                    <a:pt x="5114" y="11543"/>
                    <a:pt x="4720" y="11504"/>
                  </a:cubicBezTo>
                  <a:lnTo>
                    <a:pt x="2554" y="10312"/>
                  </a:lnTo>
                  <a:cubicBezTo>
                    <a:pt x="2520" y="10293"/>
                    <a:pt x="2485" y="10284"/>
                    <a:pt x="2452" y="10284"/>
                  </a:cubicBezTo>
                  <a:cubicBezTo>
                    <a:pt x="2324" y="10284"/>
                    <a:pt x="2212" y="10408"/>
                    <a:pt x="2251" y="10548"/>
                  </a:cubicBezTo>
                  <a:cubicBezTo>
                    <a:pt x="2262" y="10593"/>
                    <a:pt x="2557" y="11655"/>
                    <a:pt x="3342" y="12295"/>
                  </a:cubicBezTo>
                  <a:cubicBezTo>
                    <a:pt x="3345" y="12295"/>
                    <a:pt x="3345" y="12302"/>
                    <a:pt x="3349" y="12306"/>
                  </a:cubicBezTo>
                  <a:cubicBezTo>
                    <a:pt x="3349" y="12309"/>
                    <a:pt x="3345" y="12313"/>
                    <a:pt x="3345" y="12313"/>
                  </a:cubicBezTo>
                  <a:cubicBezTo>
                    <a:pt x="2863" y="12795"/>
                    <a:pt x="2494" y="13371"/>
                    <a:pt x="2255" y="14004"/>
                  </a:cubicBezTo>
                  <a:cubicBezTo>
                    <a:pt x="2207" y="14150"/>
                    <a:pt x="2321" y="14281"/>
                    <a:pt x="2453" y="14281"/>
                  </a:cubicBezTo>
                  <a:cubicBezTo>
                    <a:pt x="2486" y="14281"/>
                    <a:pt x="2521" y="14272"/>
                    <a:pt x="2554" y="14254"/>
                  </a:cubicBezTo>
                  <a:lnTo>
                    <a:pt x="4938" y="12939"/>
                  </a:lnTo>
                  <a:cubicBezTo>
                    <a:pt x="5483" y="12974"/>
                    <a:pt x="6102" y="12995"/>
                    <a:pt x="6401" y="12995"/>
                  </a:cubicBezTo>
                  <a:cubicBezTo>
                    <a:pt x="6403" y="12995"/>
                    <a:pt x="6405" y="12995"/>
                    <a:pt x="6407" y="12995"/>
                  </a:cubicBezTo>
                  <a:cubicBezTo>
                    <a:pt x="10177" y="12995"/>
                    <a:pt x="13156" y="9796"/>
                    <a:pt x="12885" y="6036"/>
                  </a:cubicBezTo>
                  <a:lnTo>
                    <a:pt x="12878" y="6036"/>
                  </a:lnTo>
                  <a:cubicBezTo>
                    <a:pt x="12790" y="4752"/>
                    <a:pt x="12319" y="3529"/>
                    <a:pt x="11528" y="2516"/>
                  </a:cubicBezTo>
                  <a:lnTo>
                    <a:pt x="12242" y="1324"/>
                  </a:lnTo>
                  <a:cubicBezTo>
                    <a:pt x="12481" y="920"/>
                    <a:pt x="12231" y="399"/>
                    <a:pt x="11763" y="336"/>
                  </a:cubicBezTo>
                  <a:cubicBezTo>
                    <a:pt x="11280" y="270"/>
                    <a:pt x="10849" y="245"/>
                    <a:pt x="10473" y="245"/>
                  </a:cubicBezTo>
                  <a:cubicBezTo>
                    <a:pt x="9486" y="245"/>
                    <a:pt x="8889" y="415"/>
                    <a:pt x="8774" y="448"/>
                  </a:cubicBezTo>
                  <a:cubicBezTo>
                    <a:pt x="8141" y="199"/>
                    <a:pt x="7470" y="51"/>
                    <a:pt x="6788" y="9"/>
                  </a:cubicBezTo>
                  <a:cubicBezTo>
                    <a:pt x="6692" y="3"/>
                    <a:pt x="6595"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9" name="Google Shape;25609;p77"/>
            <p:cNvSpPr/>
            <p:nvPr/>
          </p:nvSpPr>
          <p:spPr>
            <a:xfrm>
              <a:off x="5345789" y="2468340"/>
              <a:ext cx="34496" cy="40315"/>
            </a:xfrm>
            <a:custGeom>
              <a:rect b="b" l="l" r="r" t="t"/>
              <a:pathLst>
                <a:path extrusionOk="0" h="1538" w="1316">
                  <a:moveTo>
                    <a:pt x="658" y="409"/>
                  </a:moveTo>
                  <a:cubicBezTo>
                    <a:pt x="792" y="409"/>
                    <a:pt x="901" y="521"/>
                    <a:pt x="897" y="658"/>
                  </a:cubicBezTo>
                  <a:lnTo>
                    <a:pt x="897" y="880"/>
                  </a:lnTo>
                  <a:cubicBezTo>
                    <a:pt x="897" y="1010"/>
                    <a:pt x="788" y="1119"/>
                    <a:pt x="658" y="1119"/>
                  </a:cubicBezTo>
                  <a:cubicBezTo>
                    <a:pt x="528" y="1119"/>
                    <a:pt x="419" y="1010"/>
                    <a:pt x="419" y="880"/>
                  </a:cubicBezTo>
                  <a:lnTo>
                    <a:pt x="419" y="658"/>
                  </a:lnTo>
                  <a:cubicBezTo>
                    <a:pt x="416" y="521"/>
                    <a:pt x="521" y="409"/>
                    <a:pt x="658" y="409"/>
                  </a:cubicBezTo>
                  <a:close/>
                  <a:moveTo>
                    <a:pt x="658" y="1"/>
                  </a:moveTo>
                  <a:cubicBezTo>
                    <a:pt x="296" y="1"/>
                    <a:pt x="4" y="296"/>
                    <a:pt x="1" y="658"/>
                  </a:cubicBezTo>
                  <a:lnTo>
                    <a:pt x="1" y="880"/>
                  </a:lnTo>
                  <a:cubicBezTo>
                    <a:pt x="1" y="1242"/>
                    <a:pt x="296" y="1537"/>
                    <a:pt x="658" y="1537"/>
                  </a:cubicBezTo>
                  <a:cubicBezTo>
                    <a:pt x="1021" y="1537"/>
                    <a:pt x="1316" y="1242"/>
                    <a:pt x="1316" y="880"/>
                  </a:cubicBezTo>
                  <a:lnTo>
                    <a:pt x="1316" y="658"/>
                  </a:lnTo>
                  <a:cubicBezTo>
                    <a:pt x="1312" y="296"/>
                    <a:pt x="102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10" name="Google Shape;25610;p77"/>
          <p:cNvGrpSpPr/>
          <p:nvPr/>
        </p:nvGrpSpPr>
        <p:grpSpPr>
          <a:xfrm>
            <a:off x="5782699" y="1500050"/>
            <a:ext cx="367158" cy="364301"/>
            <a:chOff x="5782699" y="1500050"/>
            <a:chExt cx="367158" cy="364301"/>
          </a:xfrm>
        </p:grpSpPr>
        <p:sp>
          <p:nvSpPr>
            <p:cNvPr id="25611" name="Google Shape;25611;p77"/>
            <p:cNvSpPr/>
            <p:nvPr/>
          </p:nvSpPr>
          <p:spPr>
            <a:xfrm>
              <a:off x="5824062" y="1620182"/>
              <a:ext cx="96645" cy="62019"/>
            </a:xfrm>
            <a:custGeom>
              <a:rect b="b" l="l" r="r" t="t"/>
              <a:pathLst>
                <a:path extrusionOk="0" h="2366" w="3687">
                  <a:moveTo>
                    <a:pt x="226" y="1"/>
                  </a:moveTo>
                  <a:cubicBezTo>
                    <a:pt x="100" y="1"/>
                    <a:pt x="0" y="112"/>
                    <a:pt x="26" y="242"/>
                  </a:cubicBezTo>
                  <a:cubicBezTo>
                    <a:pt x="160" y="847"/>
                    <a:pt x="670" y="2282"/>
                    <a:pt x="2597" y="2366"/>
                  </a:cubicBezTo>
                  <a:lnTo>
                    <a:pt x="3687" y="1279"/>
                  </a:lnTo>
                  <a:cubicBezTo>
                    <a:pt x="3687" y="1279"/>
                    <a:pt x="1893" y="235"/>
                    <a:pt x="258" y="3"/>
                  </a:cubicBezTo>
                  <a:cubicBezTo>
                    <a:pt x="247" y="1"/>
                    <a:pt x="237" y="1"/>
                    <a:pt x="226"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2" name="Google Shape;25612;p77"/>
            <p:cNvSpPr/>
            <p:nvPr/>
          </p:nvSpPr>
          <p:spPr>
            <a:xfrm>
              <a:off x="5827234" y="1620182"/>
              <a:ext cx="93395" cy="52346"/>
            </a:xfrm>
            <a:custGeom>
              <a:rect b="b" l="l" r="r" t="t"/>
              <a:pathLst>
                <a:path extrusionOk="0" h="1997" w="3563">
                  <a:moveTo>
                    <a:pt x="105" y="1"/>
                  </a:moveTo>
                  <a:cubicBezTo>
                    <a:pt x="68" y="1"/>
                    <a:pt x="31" y="11"/>
                    <a:pt x="0" y="31"/>
                  </a:cubicBezTo>
                  <a:cubicBezTo>
                    <a:pt x="426" y="221"/>
                    <a:pt x="1769" y="875"/>
                    <a:pt x="2845" y="1997"/>
                  </a:cubicBezTo>
                  <a:lnTo>
                    <a:pt x="3562" y="1279"/>
                  </a:lnTo>
                  <a:cubicBezTo>
                    <a:pt x="3562" y="1279"/>
                    <a:pt x="1772" y="235"/>
                    <a:pt x="134" y="3"/>
                  </a:cubicBezTo>
                  <a:cubicBezTo>
                    <a:pt x="124" y="2"/>
                    <a:pt x="115" y="1"/>
                    <a:pt x="10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3" name="Google Shape;25613;p77"/>
            <p:cNvSpPr/>
            <p:nvPr/>
          </p:nvSpPr>
          <p:spPr>
            <a:xfrm>
              <a:off x="6011953" y="1620182"/>
              <a:ext cx="96567" cy="62019"/>
            </a:xfrm>
            <a:custGeom>
              <a:rect b="b" l="l" r="r" t="t"/>
              <a:pathLst>
                <a:path extrusionOk="0" h="2366" w="3684">
                  <a:moveTo>
                    <a:pt x="3460" y="1"/>
                  </a:moveTo>
                  <a:cubicBezTo>
                    <a:pt x="3450" y="1"/>
                    <a:pt x="3439" y="1"/>
                    <a:pt x="3429" y="3"/>
                  </a:cubicBezTo>
                  <a:cubicBezTo>
                    <a:pt x="1790" y="235"/>
                    <a:pt x="0" y="1279"/>
                    <a:pt x="0" y="1279"/>
                  </a:cubicBezTo>
                  <a:lnTo>
                    <a:pt x="1087" y="2366"/>
                  </a:lnTo>
                  <a:cubicBezTo>
                    <a:pt x="3014" y="2282"/>
                    <a:pt x="3524" y="847"/>
                    <a:pt x="3657" y="242"/>
                  </a:cubicBezTo>
                  <a:cubicBezTo>
                    <a:pt x="3683" y="112"/>
                    <a:pt x="3583" y="1"/>
                    <a:pt x="346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4" name="Google Shape;25614;p77"/>
            <p:cNvSpPr/>
            <p:nvPr/>
          </p:nvSpPr>
          <p:spPr>
            <a:xfrm>
              <a:off x="6011953" y="1620182"/>
              <a:ext cx="93395" cy="52346"/>
            </a:xfrm>
            <a:custGeom>
              <a:rect b="b" l="l" r="r" t="t"/>
              <a:pathLst>
                <a:path extrusionOk="0" h="1997" w="3563">
                  <a:moveTo>
                    <a:pt x="3457" y="1"/>
                  </a:moveTo>
                  <a:cubicBezTo>
                    <a:pt x="3447" y="1"/>
                    <a:pt x="3438" y="2"/>
                    <a:pt x="3429" y="3"/>
                  </a:cubicBezTo>
                  <a:cubicBezTo>
                    <a:pt x="1790" y="235"/>
                    <a:pt x="0" y="1279"/>
                    <a:pt x="0" y="1279"/>
                  </a:cubicBezTo>
                  <a:lnTo>
                    <a:pt x="717" y="1997"/>
                  </a:lnTo>
                  <a:cubicBezTo>
                    <a:pt x="1793" y="875"/>
                    <a:pt x="3140" y="221"/>
                    <a:pt x="3562" y="31"/>
                  </a:cubicBezTo>
                  <a:cubicBezTo>
                    <a:pt x="3531" y="11"/>
                    <a:pt x="3494" y="1"/>
                    <a:pt x="3457"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5" name="Google Shape;25615;p77"/>
            <p:cNvSpPr/>
            <p:nvPr/>
          </p:nvSpPr>
          <p:spPr>
            <a:xfrm>
              <a:off x="5932110" y="1824875"/>
              <a:ext cx="68441" cy="34234"/>
            </a:xfrm>
            <a:custGeom>
              <a:rect b="b" l="l" r="r" t="t"/>
              <a:pathLst>
                <a:path extrusionOk="0" h="1306" w="2611">
                  <a:moveTo>
                    <a:pt x="1" y="0"/>
                  </a:moveTo>
                  <a:cubicBezTo>
                    <a:pt x="1" y="721"/>
                    <a:pt x="314" y="1305"/>
                    <a:pt x="1305" y="1305"/>
                  </a:cubicBezTo>
                  <a:cubicBezTo>
                    <a:pt x="2297" y="1305"/>
                    <a:pt x="2610" y="721"/>
                    <a:pt x="261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6" name="Google Shape;25616;p77"/>
            <p:cNvSpPr/>
            <p:nvPr/>
          </p:nvSpPr>
          <p:spPr>
            <a:xfrm>
              <a:off x="5880681" y="1636565"/>
              <a:ext cx="171299" cy="165480"/>
            </a:xfrm>
            <a:custGeom>
              <a:rect b="b" l="l" r="r" t="t"/>
              <a:pathLst>
                <a:path extrusionOk="0" h="6313" w="6535">
                  <a:moveTo>
                    <a:pt x="3267" y="0"/>
                  </a:moveTo>
                  <a:cubicBezTo>
                    <a:pt x="743" y="0"/>
                    <a:pt x="1" y="1463"/>
                    <a:pt x="1" y="3264"/>
                  </a:cubicBezTo>
                  <a:cubicBezTo>
                    <a:pt x="1" y="4790"/>
                    <a:pt x="437" y="4790"/>
                    <a:pt x="1523" y="6312"/>
                  </a:cubicBezTo>
                  <a:lnTo>
                    <a:pt x="5008" y="6312"/>
                  </a:lnTo>
                  <a:cubicBezTo>
                    <a:pt x="6095" y="4790"/>
                    <a:pt x="6531" y="4790"/>
                    <a:pt x="6531" y="3264"/>
                  </a:cubicBezTo>
                  <a:cubicBezTo>
                    <a:pt x="6534" y="1463"/>
                    <a:pt x="5789" y="0"/>
                    <a:pt x="3267"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7" name="Google Shape;25617;p77"/>
            <p:cNvSpPr/>
            <p:nvPr/>
          </p:nvSpPr>
          <p:spPr>
            <a:xfrm>
              <a:off x="5880681" y="1636643"/>
              <a:ext cx="87130" cy="165480"/>
            </a:xfrm>
            <a:custGeom>
              <a:rect b="b" l="l" r="r" t="t"/>
              <a:pathLst>
                <a:path extrusionOk="0" h="6313" w="3324">
                  <a:moveTo>
                    <a:pt x="3267" y="1"/>
                  </a:moveTo>
                  <a:cubicBezTo>
                    <a:pt x="743" y="1"/>
                    <a:pt x="1" y="1460"/>
                    <a:pt x="1" y="3264"/>
                  </a:cubicBezTo>
                  <a:cubicBezTo>
                    <a:pt x="1" y="4787"/>
                    <a:pt x="437" y="4787"/>
                    <a:pt x="1527" y="6313"/>
                  </a:cubicBezTo>
                  <a:lnTo>
                    <a:pt x="3173" y="6313"/>
                  </a:lnTo>
                  <a:cubicBezTo>
                    <a:pt x="2543" y="4984"/>
                    <a:pt x="2286" y="4847"/>
                    <a:pt x="2286" y="3275"/>
                  </a:cubicBezTo>
                  <a:cubicBezTo>
                    <a:pt x="2286" y="1843"/>
                    <a:pt x="2547" y="606"/>
                    <a:pt x="332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8" name="Google Shape;25618;p77"/>
            <p:cNvSpPr/>
            <p:nvPr/>
          </p:nvSpPr>
          <p:spPr>
            <a:xfrm>
              <a:off x="5903538" y="1710667"/>
              <a:ext cx="22805" cy="28598"/>
            </a:xfrm>
            <a:custGeom>
              <a:rect b="b" l="l" r="r" t="t"/>
              <a:pathLst>
                <a:path extrusionOk="0" h="1091" w="870">
                  <a:moveTo>
                    <a:pt x="437" y="1"/>
                  </a:moveTo>
                  <a:cubicBezTo>
                    <a:pt x="194" y="1"/>
                    <a:pt x="1" y="198"/>
                    <a:pt x="1" y="437"/>
                  </a:cubicBezTo>
                  <a:lnTo>
                    <a:pt x="1" y="658"/>
                  </a:lnTo>
                  <a:cubicBezTo>
                    <a:pt x="1" y="897"/>
                    <a:pt x="194" y="1091"/>
                    <a:pt x="437" y="1091"/>
                  </a:cubicBezTo>
                  <a:cubicBezTo>
                    <a:pt x="676" y="1091"/>
                    <a:pt x="869" y="897"/>
                    <a:pt x="869" y="658"/>
                  </a:cubicBezTo>
                  <a:lnTo>
                    <a:pt x="869" y="437"/>
                  </a:lnTo>
                  <a:cubicBezTo>
                    <a:pt x="869"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9" name="Google Shape;25619;p77"/>
            <p:cNvSpPr/>
            <p:nvPr/>
          </p:nvSpPr>
          <p:spPr>
            <a:xfrm>
              <a:off x="6006239" y="1710667"/>
              <a:ext cx="22779" cy="28598"/>
            </a:xfrm>
            <a:custGeom>
              <a:rect b="b" l="l" r="r" t="t"/>
              <a:pathLst>
                <a:path extrusionOk="0" h="1091" w="869">
                  <a:moveTo>
                    <a:pt x="436" y="1"/>
                  </a:moveTo>
                  <a:cubicBezTo>
                    <a:pt x="193" y="1"/>
                    <a:pt x="0" y="198"/>
                    <a:pt x="0" y="437"/>
                  </a:cubicBezTo>
                  <a:lnTo>
                    <a:pt x="0" y="658"/>
                  </a:lnTo>
                  <a:cubicBezTo>
                    <a:pt x="0" y="897"/>
                    <a:pt x="193" y="1091"/>
                    <a:pt x="436" y="1091"/>
                  </a:cubicBezTo>
                  <a:cubicBezTo>
                    <a:pt x="675" y="1091"/>
                    <a:pt x="869" y="897"/>
                    <a:pt x="869" y="658"/>
                  </a:cubicBezTo>
                  <a:lnTo>
                    <a:pt x="869" y="437"/>
                  </a:lnTo>
                  <a:cubicBezTo>
                    <a:pt x="869" y="198"/>
                    <a:pt x="675"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0" name="Google Shape;25620;p77"/>
            <p:cNvSpPr/>
            <p:nvPr/>
          </p:nvSpPr>
          <p:spPr>
            <a:xfrm>
              <a:off x="5918480" y="1762096"/>
              <a:ext cx="95597" cy="74129"/>
            </a:xfrm>
            <a:custGeom>
              <a:rect b="b" l="l" r="r" t="t"/>
              <a:pathLst>
                <a:path extrusionOk="0" h="2828" w="3647">
                  <a:moveTo>
                    <a:pt x="1825" y="1"/>
                  </a:moveTo>
                  <a:cubicBezTo>
                    <a:pt x="816" y="1"/>
                    <a:pt x="0" y="634"/>
                    <a:pt x="0" y="1414"/>
                  </a:cubicBezTo>
                  <a:cubicBezTo>
                    <a:pt x="0" y="2195"/>
                    <a:pt x="440" y="2828"/>
                    <a:pt x="1825" y="2828"/>
                  </a:cubicBezTo>
                  <a:cubicBezTo>
                    <a:pt x="3207" y="2828"/>
                    <a:pt x="3647" y="2195"/>
                    <a:pt x="3647" y="1414"/>
                  </a:cubicBezTo>
                  <a:cubicBezTo>
                    <a:pt x="3647" y="634"/>
                    <a:pt x="2831" y="1"/>
                    <a:pt x="182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1" name="Google Shape;25621;p77"/>
            <p:cNvSpPr/>
            <p:nvPr/>
          </p:nvSpPr>
          <p:spPr>
            <a:xfrm>
              <a:off x="5908886" y="1716120"/>
              <a:ext cx="12110" cy="12084"/>
            </a:xfrm>
            <a:custGeom>
              <a:rect b="b" l="l" r="r" t="t"/>
              <a:pathLst>
                <a:path extrusionOk="0" h="461" w="462">
                  <a:moveTo>
                    <a:pt x="233" y="0"/>
                  </a:moveTo>
                  <a:cubicBezTo>
                    <a:pt x="103" y="0"/>
                    <a:pt x="1" y="102"/>
                    <a:pt x="1" y="229"/>
                  </a:cubicBezTo>
                  <a:cubicBezTo>
                    <a:pt x="1" y="359"/>
                    <a:pt x="103" y="461"/>
                    <a:pt x="233" y="461"/>
                  </a:cubicBezTo>
                  <a:cubicBezTo>
                    <a:pt x="359" y="461"/>
                    <a:pt x="461" y="359"/>
                    <a:pt x="461" y="229"/>
                  </a:cubicBezTo>
                  <a:cubicBezTo>
                    <a:pt x="461" y="102"/>
                    <a:pt x="359" y="0"/>
                    <a:pt x="23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2" name="Google Shape;25622;p77"/>
            <p:cNvSpPr/>
            <p:nvPr/>
          </p:nvSpPr>
          <p:spPr>
            <a:xfrm>
              <a:off x="6011586" y="1716120"/>
              <a:ext cx="12084" cy="12084"/>
            </a:xfrm>
            <a:custGeom>
              <a:rect b="b" l="l" r="r" t="t"/>
              <a:pathLst>
                <a:path extrusionOk="0" h="461" w="461">
                  <a:moveTo>
                    <a:pt x="232" y="0"/>
                  </a:moveTo>
                  <a:cubicBezTo>
                    <a:pt x="102" y="0"/>
                    <a:pt x="0" y="102"/>
                    <a:pt x="0" y="229"/>
                  </a:cubicBezTo>
                  <a:cubicBezTo>
                    <a:pt x="0" y="359"/>
                    <a:pt x="102" y="461"/>
                    <a:pt x="232" y="461"/>
                  </a:cubicBezTo>
                  <a:cubicBezTo>
                    <a:pt x="359" y="461"/>
                    <a:pt x="461" y="359"/>
                    <a:pt x="461" y="229"/>
                  </a:cubicBezTo>
                  <a:cubicBezTo>
                    <a:pt x="461" y="102"/>
                    <a:pt x="359" y="0"/>
                    <a:pt x="2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3" name="Google Shape;25623;p77"/>
            <p:cNvSpPr/>
            <p:nvPr/>
          </p:nvSpPr>
          <p:spPr>
            <a:xfrm>
              <a:off x="5918480" y="1766238"/>
              <a:ext cx="79214" cy="69987"/>
            </a:xfrm>
            <a:custGeom>
              <a:rect b="b" l="l" r="r" t="t"/>
              <a:pathLst>
                <a:path extrusionOk="0" h="2670" w="3022">
                  <a:moveTo>
                    <a:pt x="985" y="1"/>
                  </a:moveTo>
                  <a:cubicBezTo>
                    <a:pt x="401" y="240"/>
                    <a:pt x="0" y="711"/>
                    <a:pt x="0" y="1256"/>
                  </a:cubicBezTo>
                  <a:cubicBezTo>
                    <a:pt x="0" y="2037"/>
                    <a:pt x="440" y="2670"/>
                    <a:pt x="1825" y="2670"/>
                  </a:cubicBezTo>
                  <a:cubicBezTo>
                    <a:pt x="2353" y="2670"/>
                    <a:pt x="2740" y="2579"/>
                    <a:pt x="3021" y="2424"/>
                  </a:cubicBezTo>
                  <a:lnTo>
                    <a:pt x="3021" y="2424"/>
                  </a:lnTo>
                  <a:cubicBezTo>
                    <a:pt x="2870" y="2445"/>
                    <a:pt x="2715" y="2455"/>
                    <a:pt x="2557" y="2455"/>
                  </a:cubicBezTo>
                  <a:cubicBezTo>
                    <a:pt x="1175" y="2455"/>
                    <a:pt x="735" y="1724"/>
                    <a:pt x="735" y="820"/>
                  </a:cubicBezTo>
                  <a:cubicBezTo>
                    <a:pt x="735" y="528"/>
                    <a:pt x="823" y="247"/>
                    <a:pt x="985"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4" name="Google Shape;25624;p77"/>
            <p:cNvSpPr/>
            <p:nvPr/>
          </p:nvSpPr>
          <p:spPr>
            <a:xfrm>
              <a:off x="5943460" y="1790589"/>
              <a:ext cx="45662" cy="28598"/>
            </a:xfrm>
            <a:custGeom>
              <a:rect b="b" l="l" r="r" t="t"/>
              <a:pathLst>
                <a:path extrusionOk="0" h="1091" w="1742">
                  <a:moveTo>
                    <a:pt x="872" y="0"/>
                  </a:moveTo>
                  <a:cubicBezTo>
                    <a:pt x="391" y="0"/>
                    <a:pt x="0" y="211"/>
                    <a:pt x="0" y="468"/>
                  </a:cubicBezTo>
                  <a:cubicBezTo>
                    <a:pt x="0" y="725"/>
                    <a:pt x="391" y="1090"/>
                    <a:pt x="872" y="1090"/>
                  </a:cubicBezTo>
                  <a:cubicBezTo>
                    <a:pt x="1351" y="1090"/>
                    <a:pt x="1741" y="725"/>
                    <a:pt x="1741" y="468"/>
                  </a:cubicBezTo>
                  <a:cubicBezTo>
                    <a:pt x="1741" y="211"/>
                    <a:pt x="1351" y="0"/>
                    <a:pt x="872"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5" name="Google Shape;25625;p77"/>
            <p:cNvSpPr/>
            <p:nvPr/>
          </p:nvSpPr>
          <p:spPr>
            <a:xfrm>
              <a:off x="5943460" y="1791507"/>
              <a:ext cx="24640" cy="27680"/>
            </a:xfrm>
            <a:custGeom>
              <a:rect b="b" l="l" r="r" t="t"/>
              <a:pathLst>
                <a:path extrusionOk="0" h="1056" w="940">
                  <a:moveTo>
                    <a:pt x="542" y="0"/>
                  </a:moveTo>
                  <a:lnTo>
                    <a:pt x="542" y="0"/>
                  </a:lnTo>
                  <a:cubicBezTo>
                    <a:pt x="225" y="71"/>
                    <a:pt x="0" y="236"/>
                    <a:pt x="0" y="433"/>
                  </a:cubicBezTo>
                  <a:cubicBezTo>
                    <a:pt x="0" y="690"/>
                    <a:pt x="391" y="1055"/>
                    <a:pt x="869" y="1055"/>
                  </a:cubicBezTo>
                  <a:cubicBezTo>
                    <a:pt x="894" y="1055"/>
                    <a:pt x="918" y="1048"/>
                    <a:pt x="939" y="1048"/>
                  </a:cubicBezTo>
                  <a:cubicBezTo>
                    <a:pt x="683" y="841"/>
                    <a:pt x="507" y="482"/>
                    <a:pt x="507" y="201"/>
                  </a:cubicBezTo>
                  <a:cubicBezTo>
                    <a:pt x="510" y="134"/>
                    <a:pt x="521" y="67"/>
                    <a:pt x="54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6" name="Google Shape;25626;p77"/>
            <p:cNvSpPr/>
            <p:nvPr/>
          </p:nvSpPr>
          <p:spPr>
            <a:xfrm>
              <a:off x="5885190" y="1545581"/>
              <a:ext cx="16147" cy="16514"/>
            </a:xfrm>
            <a:custGeom>
              <a:rect b="b" l="l" r="r" t="t"/>
              <a:pathLst>
                <a:path extrusionOk="0" h="630" w="616">
                  <a:moveTo>
                    <a:pt x="348" y="1"/>
                  </a:moveTo>
                  <a:cubicBezTo>
                    <a:pt x="279" y="1"/>
                    <a:pt x="210" y="36"/>
                    <a:pt x="170" y="120"/>
                  </a:cubicBezTo>
                  <a:cubicBezTo>
                    <a:pt x="138" y="187"/>
                    <a:pt x="103" y="254"/>
                    <a:pt x="61" y="314"/>
                  </a:cubicBezTo>
                  <a:cubicBezTo>
                    <a:pt x="1" y="409"/>
                    <a:pt x="29" y="535"/>
                    <a:pt x="124" y="598"/>
                  </a:cubicBezTo>
                  <a:cubicBezTo>
                    <a:pt x="158" y="620"/>
                    <a:pt x="195" y="630"/>
                    <a:pt x="233" y="630"/>
                  </a:cubicBezTo>
                  <a:cubicBezTo>
                    <a:pt x="300" y="630"/>
                    <a:pt x="367" y="596"/>
                    <a:pt x="405" y="535"/>
                  </a:cubicBezTo>
                  <a:cubicBezTo>
                    <a:pt x="455" y="458"/>
                    <a:pt x="500" y="377"/>
                    <a:pt x="539" y="293"/>
                  </a:cubicBezTo>
                  <a:cubicBezTo>
                    <a:pt x="615" y="131"/>
                    <a:pt x="482" y="1"/>
                    <a:pt x="3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7" name="Google Shape;25627;p77"/>
            <p:cNvSpPr/>
            <p:nvPr/>
          </p:nvSpPr>
          <p:spPr>
            <a:xfrm>
              <a:off x="5897929" y="1705425"/>
              <a:ext cx="34024" cy="39738"/>
            </a:xfrm>
            <a:custGeom>
              <a:rect b="b" l="l" r="r" t="t"/>
              <a:pathLst>
                <a:path extrusionOk="0" h="1516" w="1298">
                  <a:moveTo>
                    <a:pt x="651" y="405"/>
                  </a:moveTo>
                  <a:cubicBezTo>
                    <a:pt x="767" y="405"/>
                    <a:pt x="883" y="482"/>
                    <a:pt x="883" y="637"/>
                  </a:cubicBezTo>
                  <a:lnTo>
                    <a:pt x="883" y="855"/>
                  </a:lnTo>
                  <a:cubicBezTo>
                    <a:pt x="883" y="985"/>
                    <a:pt x="777" y="1087"/>
                    <a:pt x="651" y="1087"/>
                  </a:cubicBezTo>
                  <a:cubicBezTo>
                    <a:pt x="521" y="1087"/>
                    <a:pt x="419" y="985"/>
                    <a:pt x="419" y="855"/>
                  </a:cubicBezTo>
                  <a:lnTo>
                    <a:pt x="419" y="637"/>
                  </a:lnTo>
                  <a:cubicBezTo>
                    <a:pt x="419" y="482"/>
                    <a:pt x="535" y="405"/>
                    <a:pt x="651" y="405"/>
                  </a:cubicBezTo>
                  <a:close/>
                  <a:moveTo>
                    <a:pt x="651" y="0"/>
                  </a:moveTo>
                  <a:cubicBezTo>
                    <a:pt x="296" y="0"/>
                    <a:pt x="11" y="285"/>
                    <a:pt x="11" y="640"/>
                  </a:cubicBezTo>
                  <a:lnTo>
                    <a:pt x="11" y="858"/>
                  </a:lnTo>
                  <a:cubicBezTo>
                    <a:pt x="0" y="1217"/>
                    <a:pt x="289" y="1516"/>
                    <a:pt x="651" y="1516"/>
                  </a:cubicBezTo>
                  <a:cubicBezTo>
                    <a:pt x="1009" y="1516"/>
                    <a:pt x="1298" y="1217"/>
                    <a:pt x="1287" y="858"/>
                  </a:cubicBezTo>
                  <a:lnTo>
                    <a:pt x="1287" y="640"/>
                  </a:lnTo>
                  <a:cubicBezTo>
                    <a:pt x="1287" y="285"/>
                    <a:pt x="1002"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8" name="Google Shape;25628;p77"/>
            <p:cNvSpPr/>
            <p:nvPr/>
          </p:nvSpPr>
          <p:spPr>
            <a:xfrm>
              <a:off x="6000603" y="1705425"/>
              <a:ext cx="34050" cy="39738"/>
            </a:xfrm>
            <a:custGeom>
              <a:rect b="b" l="l" r="r" t="t"/>
              <a:pathLst>
                <a:path extrusionOk="0" h="1516" w="1299">
                  <a:moveTo>
                    <a:pt x="650" y="405"/>
                  </a:moveTo>
                  <a:cubicBezTo>
                    <a:pt x="765" y="405"/>
                    <a:pt x="881" y="482"/>
                    <a:pt x="883" y="637"/>
                  </a:cubicBezTo>
                  <a:lnTo>
                    <a:pt x="883" y="855"/>
                  </a:lnTo>
                  <a:cubicBezTo>
                    <a:pt x="883" y="985"/>
                    <a:pt x="778" y="1087"/>
                    <a:pt x="651" y="1087"/>
                  </a:cubicBezTo>
                  <a:cubicBezTo>
                    <a:pt x="521" y="1087"/>
                    <a:pt x="419" y="985"/>
                    <a:pt x="419" y="855"/>
                  </a:cubicBezTo>
                  <a:lnTo>
                    <a:pt x="419" y="637"/>
                  </a:lnTo>
                  <a:cubicBezTo>
                    <a:pt x="419" y="482"/>
                    <a:pt x="534" y="405"/>
                    <a:pt x="650" y="405"/>
                  </a:cubicBezTo>
                  <a:close/>
                  <a:moveTo>
                    <a:pt x="651" y="0"/>
                  </a:moveTo>
                  <a:cubicBezTo>
                    <a:pt x="296" y="0"/>
                    <a:pt x="11" y="285"/>
                    <a:pt x="11" y="640"/>
                  </a:cubicBezTo>
                  <a:lnTo>
                    <a:pt x="11" y="858"/>
                  </a:lnTo>
                  <a:cubicBezTo>
                    <a:pt x="1" y="1217"/>
                    <a:pt x="289" y="1516"/>
                    <a:pt x="651" y="1516"/>
                  </a:cubicBezTo>
                  <a:cubicBezTo>
                    <a:pt x="1010" y="1516"/>
                    <a:pt x="1298" y="1217"/>
                    <a:pt x="1288" y="858"/>
                  </a:cubicBezTo>
                  <a:lnTo>
                    <a:pt x="1288" y="640"/>
                  </a:lnTo>
                  <a:cubicBezTo>
                    <a:pt x="1288" y="285"/>
                    <a:pt x="1003" y="0"/>
                    <a:pt x="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9" name="Google Shape;25629;p77"/>
            <p:cNvSpPr/>
            <p:nvPr/>
          </p:nvSpPr>
          <p:spPr>
            <a:xfrm>
              <a:off x="5782699" y="1500050"/>
              <a:ext cx="367158" cy="364301"/>
            </a:xfrm>
            <a:custGeom>
              <a:rect b="b" l="l" r="r" t="t"/>
              <a:pathLst>
                <a:path extrusionOk="0" h="13898" w="14007">
                  <a:moveTo>
                    <a:pt x="10571" y="5205"/>
                  </a:moveTo>
                  <a:lnTo>
                    <a:pt x="10571" y="5205"/>
                  </a:lnTo>
                  <a:cubicBezTo>
                    <a:pt x="10248" y="5426"/>
                    <a:pt x="9956" y="5690"/>
                    <a:pt x="9703" y="5993"/>
                  </a:cubicBezTo>
                  <a:cubicBezTo>
                    <a:pt x="9611" y="5887"/>
                    <a:pt x="9509" y="5792"/>
                    <a:pt x="9404" y="5704"/>
                  </a:cubicBezTo>
                  <a:cubicBezTo>
                    <a:pt x="9783" y="5518"/>
                    <a:pt x="10170" y="5349"/>
                    <a:pt x="10571" y="5205"/>
                  </a:cubicBezTo>
                  <a:close/>
                  <a:moveTo>
                    <a:pt x="3433" y="5205"/>
                  </a:moveTo>
                  <a:lnTo>
                    <a:pt x="3433" y="5205"/>
                  </a:lnTo>
                  <a:cubicBezTo>
                    <a:pt x="3834" y="5349"/>
                    <a:pt x="4224" y="5518"/>
                    <a:pt x="4604" y="5708"/>
                  </a:cubicBezTo>
                  <a:cubicBezTo>
                    <a:pt x="4495" y="5796"/>
                    <a:pt x="4396" y="5891"/>
                    <a:pt x="4301" y="5996"/>
                  </a:cubicBezTo>
                  <a:cubicBezTo>
                    <a:pt x="4052" y="5694"/>
                    <a:pt x="3756" y="5426"/>
                    <a:pt x="3433" y="5205"/>
                  </a:cubicBezTo>
                  <a:close/>
                  <a:moveTo>
                    <a:pt x="1780" y="4836"/>
                  </a:moveTo>
                  <a:lnTo>
                    <a:pt x="1780" y="4836"/>
                  </a:lnTo>
                  <a:cubicBezTo>
                    <a:pt x="2279" y="5004"/>
                    <a:pt x="3373" y="5458"/>
                    <a:pt x="4052" y="6334"/>
                  </a:cubicBezTo>
                  <a:cubicBezTo>
                    <a:pt x="3964" y="6474"/>
                    <a:pt x="3890" y="6622"/>
                    <a:pt x="3827" y="6777"/>
                  </a:cubicBezTo>
                  <a:cubicBezTo>
                    <a:pt x="2163" y="6654"/>
                    <a:pt x="1840" y="5402"/>
                    <a:pt x="1780" y="4836"/>
                  </a:cubicBezTo>
                  <a:close/>
                  <a:moveTo>
                    <a:pt x="12224" y="4836"/>
                  </a:moveTo>
                  <a:cubicBezTo>
                    <a:pt x="12161" y="5402"/>
                    <a:pt x="11837" y="6650"/>
                    <a:pt x="10184" y="6777"/>
                  </a:cubicBezTo>
                  <a:lnTo>
                    <a:pt x="10181" y="6773"/>
                  </a:lnTo>
                  <a:cubicBezTo>
                    <a:pt x="10118" y="6618"/>
                    <a:pt x="10044" y="6471"/>
                    <a:pt x="9952" y="6330"/>
                  </a:cubicBezTo>
                  <a:cubicBezTo>
                    <a:pt x="10634" y="5455"/>
                    <a:pt x="11725" y="5004"/>
                    <a:pt x="12224" y="4836"/>
                  </a:cubicBezTo>
                  <a:close/>
                  <a:moveTo>
                    <a:pt x="7005" y="11288"/>
                  </a:moveTo>
                  <a:cubicBezTo>
                    <a:pt x="7445" y="11288"/>
                    <a:pt x="7670" y="11475"/>
                    <a:pt x="7670" y="11552"/>
                  </a:cubicBezTo>
                  <a:cubicBezTo>
                    <a:pt x="7670" y="11675"/>
                    <a:pt x="7389" y="11970"/>
                    <a:pt x="7005" y="11970"/>
                  </a:cubicBezTo>
                  <a:cubicBezTo>
                    <a:pt x="6619" y="11970"/>
                    <a:pt x="6337" y="11679"/>
                    <a:pt x="6337" y="11552"/>
                  </a:cubicBezTo>
                  <a:cubicBezTo>
                    <a:pt x="6337" y="11475"/>
                    <a:pt x="6562" y="11288"/>
                    <a:pt x="7005" y="11288"/>
                  </a:cubicBezTo>
                  <a:close/>
                  <a:moveTo>
                    <a:pt x="7005" y="5412"/>
                  </a:moveTo>
                  <a:cubicBezTo>
                    <a:pt x="8117" y="5412"/>
                    <a:pt x="8932" y="5708"/>
                    <a:pt x="9428" y="6295"/>
                  </a:cubicBezTo>
                  <a:cubicBezTo>
                    <a:pt x="9850" y="6794"/>
                    <a:pt x="10065" y="7526"/>
                    <a:pt x="10065" y="8472"/>
                  </a:cubicBezTo>
                  <a:cubicBezTo>
                    <a:pt x="10065" y="9530"/>
                    <a:pt x="9857" y="9783"/>
                    <a:pt x="9305" y="10458"/>
                  </a:cubicBezTo>
                  <a:cubicBezTo>
                    <a:pt x="9182" y="10610"/>
                    <a:pt x="9041" y="10785"/>
                    <a:pt x="8883" y="10993"/>
                  </a:cubicBezTo>
                  <a:cubicBezTo>
                    <a:pt x="8862" y="10926"/>
                    <a:pt x="8838" y="10863"/>
                    <a:pt x="8806" y="10803"/>
                  </a:cubicBezTo>
                  <a:cubicBezTo>
                    <a:pt x="8767" y="10720"/>
                    <a:pt x="8699" y="10685"/>
                    <a:pt x="8630" y="10685"/>
                  </a:cubicBezTo>
                  <a:cubicBezTo>
                    <a:pt x="8496" y="10685"/>
                    <a:pt x="8361" y="10818"/>
                    <a:pt x="8440" y="10979"/>
                  </a:cubicBezTo>
                  <a:cubicBezTo>
                    <a:pt x="8507" y="11112"/>
                    <a:pt x="8542" y="11260"/>
                    <a:pt x="8542" y="11411"/>
                  </a:cubicBezTo>
                  <a:cubicBezTo>
                    <a:pt x="8542" y="12171"/>
                    <a:pt x="8106" y="12565"/>
                    <a:pt x="7209" y="12614"/>
                  </a:cubicBezTo>
                  <a:lnTo>
                    <a:pt x="7209" y="12357"/>
                  </a:lnTo>
                  <a:cubicBezTo>
                    <a:pt x="7705" y="12269"/>
                    <a:pt x="8078" y="11879"/>
                    <a:pt x="8078" y="11552"/>
                  </a:cubicBezTo>
                  <a:cubicBezTo>
                    <a:pt x="8078" y="11169"/>
                    <a:pt x="7617" y="10880"/>
                    <a:pt x="7005" y="10880"/>
                  </a:cubicBezTo>
                  <a:cubicBezTo>
                    <a:pt x="6394" y="10880"/>
                    <a:pt x="5929" y="11169"/>
                    <a:pt x="5929" y="11552"/>
                  </a:cubicBezTo>
                  <a:cubicBezTo>
                    <a:pt x="5929" y="11879"/>
                    <a:pt x="6302" y="12269"/>
                    <a:pt x="6802" y="12357"/>
                  </a:cubicBezTo>
                  <a:lnTo>
                    <a:pt x="6802" y="12614"/>
                  </a:lnTo>
                  <a:cubicBezTo>
                    <a:pt x="5905" y="12565"/>
                    <a:pt x="5465" y="12171"/>
                    <a:pt x="5465" y="11411"/>
                  </a:cubicBezTo>
                  <a:cubicBezTo>
                    <a:pt x="5465" y="10743"/>
                    <a:pt x="6158" y="10198"/>
                    <a:pt x="7005" y="10198"/>
                  </a:cubicBezTo>
                  <a:cubicBezTo>
                    <a:pt x="7301" y="10198"/>
                    <a:pt x="7593" y="10269"/>
                    <a:pt x="7856" y="10402"/>
                  </a:cubicBezTo>
                  <a:cubicBezTo>
                    <a:pt x="7891" y="10421"/>
                    <a:pt x="7925" y="10429"/>
                    <a:pt x="7957" y="10429"/>
                  </a:cubicBezTo>
                  <a:cubicBezTo>
                    <a:pt x="8142" y="10429"/>
                    <a:pt x="8250" y="10152"/>
                    <a:pt x="8046" y="10043"/>
                  </a:cubicBezTo>
                  <a:cubicBezTo>
                    <a:pt x="7723" y="9875"/>
                    <a:pt x="7368" y="9790"/>
                    <a:pt x="7005" y="9790"/>
                  </a:cubicBezTo>
                  <a:cubicBezTo>
                    <a:pt x="6105" y="9790"/>
                    <a:pt x="5349" y="10300"/>
                    <a:pt x="5128" y="10993"/>
                  </a:cubicBezTo>
                  <a:cubicBezTo>
                    <a:pt x="4966" y="10785"/>
                    <a:pt x="4825" y="10610"/>
                    <a:pt x="4702" y="10458"/>
                  </a:cubicBezTo>
                  <a:cubicBezTo>
                    <a:pt x="4150" y="9780"/>
                    <a:pt x="3943" y="9527"/>
                    <a:pt x="3943" y="8472"/>
                  </a:cubicBezTo>
                  <a:cubicBezTo>
                    <a:pt x="3943" y="7526"/>
                    <a:pt x="4157" y="6794"/>
                    <a:pt x="4583" y="6295"/>
                  </a:cubicBezTo>
                  <a:cubicBezTo>
                    <a:pt x="5078" y="5708"/>
                    <a:pt x="5894" y="5412"/>
                    <a:pt x="7005" y="5412"/>
                  </a:cubicBezTo>
                  <a:close/>
                  <a:moveTo>
                    <a:pt x="5940" y="12846"/>
                  </a:moveTo>
                  <a:lnTo>
                    <a:pt x="5940" y="12846"/>
                  </a:lnTo>
                  <a:cubicBezTo>
                    <a:pt x="6228" y="12969"/>
                    <a:pt x="6583" y="13032"/>
                    <a:pt x="7005" y="13032"/>
                  </a:cubicBezTo>
                  <a:cubicBezTo>
                    <a:pt x="7424" y="13032"/>
                    <a:pt x="7779" y="12969"/>
                    <a:pt x="8067" y="12846"/>
                  </a:cubicBezTo>
                  <a:lnTo>
                    <a:pt x="8067" y="12846"/>
                  </a:lnTo>
                  <a:cubicBezTo>
                    <a:pt x="7958" y="13286"/>
                    <a:pt x="7614" y="13493"/>
                    <a:pt x="7005" y="13493"/>
                  </a:cubicBezTo>
                  <a:cubicBezTo>
                    <a:pt x="6394" y="13493"/>
                    <a:pt x="6049" y="13286"/>
                    <a:pt x="5940" y="12846"/>
                  </a:cubicBezTo>
                  <a:close/>
                  <a:moveTo>
                    <a:pt x="1998" y="1"/>
                  </a:moveTo>
                  <a:cubicBezTo>
                    <a:pt x="1886" y="1"/>
                    <a:pt x="1798" y="92"/>
                    <a:pt x="1798" y="204"/>
                  </a:cubicBezTo>
                  <a:cubicBezTo>
                    <a:pt x="1798" y="665"/>
                    <a:pt x="1724" y="1949"/>
                    <a:pt x="1411" y="2459"/>
                  </a:cubicBezTo>
                  <a:cubicBezTo>
                    <a:pt x="1073" y="2191"/>
                    <a:pt x="813" y="1843"/>
                    <a:pt x="644" y="1449"/>
                  </a:cubicBezTo>
                  <a:cubicBezTo>
                    <a:pt x="507" y="1133"/>
                    <a:pt x="444" y="788"/>
                    <a:pt x="461" y="440"/>
                  </a:cubicBezTo>
                  <a:cubicBezTo>
                    <a:pt x="477" y="296"/>
                    <a:pt x="365" y="216"/>
                    <a:pt x="256" y="216"/>
                  </a:cubicBezTo>
                  <a:cubicBezTo>
                    <a:pt x="162" y="216"/>
                    <a:pt x="70" y="273"/>
                    <a:pt x="57" y="398"/>
                  </a:cubicBezTo>
                  <a:cubicBezTo>
                    <a:pt x="53" y="419"/>
                    <a:pt x="1" y="946"/>
                    <a:pt x="261" y="1583"/>
                  </a:cubicBezTo>
                  <a:cubicBezTo>
                    <a:pt x="500" y="2170"/>
                    <a:pt x="1059" y="2965"/>
                    <a:pt x="2367" y="3440"/>
                  </a:cubicBezTo>
                  <a:cubicBezTo>
                    <a:pt x="4203" y="4108"/>
                    <a:pt x="5219" y="4871"/>
                    <a:pt x="5595" y="5191"/>
                  </a:cubicBezTo>
                  <a:cubicBezTo>
                    <a:pt x="5388" y="5254"/>
                    <a:pt x="5184" y="5338"/>
                    <a:pt x="4991" y="5444"/>
                  </a:cubicBezTo>
                  <a:cubicBezTo>
                    <a:pt x="4590" y="5229"/>
                    <a:pt x="3092" y="4477"/>
                    <a:pt x="1583" y="4350"/>
                  </a:cubicBezTo>
                  <a:cubicBezTo>
                    <a:pt x="1577" y="4350"/>
                    <a:pt x="1571" y="4350"/>
                    <a:pt x="1565" y="4350"/>
                  </a:cubicBezTo>
                  <a:cubicBezTo>
                    <a:pt x="1457" y="4350"/>
                    <a:pt x="1365" y="4437"/>
                    <a:pt x="1362" y="4547"/>
                  </a:cubicBezTo>
                  <a:cubicBezTo>
                    <a:pt x="1362" y="4983"/>
                    <a:pt x="1457" y="5419"/>
                    <a:pt x="1643" y="5817"/>
                  </a:cubicBezTo>
                  <a:cubicBezTo>
                    <a:pt x="1910" y="6376"/>
                    <a:pt x="2480" y="7047"/>
                    <a:pt x="3696" y="7171"/>
                  </a:cubicBezTo>
                  <a:cubicBezTo>
                    <a:pt x="3587" y="7596"/>
                    <a:pt x="3535" y="8032"/>
                    <a:pt x="3538" y="8472"/>
                  </a:cubicBezTo>
                  <a:cubicBezTo>
                    <a:pt x="3538" y="9671"/>
                    <a:pt x="3805" y="9998"/>
                    <a:pt x="4389" y="10712"/>
                  </a:cubicBezTo>
                  <a:cubicBezTo>
                    <a:pt x="4572" y="10940"/>
                    <a:pt x="4804" y="11221"/>
                    <a:pt x="5068" y="11591"/>
                  </a:cubicBezTo>
                  <a:cubicBezTo>
                    <a:pt x="5103" y="11992"/>
                    <a:pt x="5244" y="12315"/>
                    <a:pt x="5497" y="12554"/>
                  </a:cubicBezTo>
                  <a:cubicBezTo>
                    <a:pt x="5522" y="13419"/>
                    <a:pt x="6053" y="13897"/>
                    <a:pt x="7005" y="13897"/>
                  </a:cubicBezTo>
                  <a:cubicBezTo>
                    <a:pt x="7958" y="13897"/>
                    <a:pt x="8493" y="13419"/>
                    <a:pt x="8514" y="12554"/>
                  </a:cubicBezTo>
                  <a:cubicBezTo>
                    <a:pt x="8767" y="12315"/>
                    <a:pt x="8911" y="11992"/>
                    <a:pt x="8943" y="11591"/>
                  </a:cubicBezTo>
                  <a:cubicBezTo>
                    <a:pt x="9210" y="11221"/>
                    <a:pt x="9439" y="10940"/>
                    <a:pt x="9625" y="10712"/>
                  </a:cubicBezTo>
                  <a:cubicBezTo>
                    <a:pt x="10209" y="9998"/>
                    <a:pt x="10473" y="9671"/>
                    <a:pt x="10473" y="8472"/>
                  </a:cubicBezTo>
                  <a:cubicBezTo>
                    <a:pt x="10480" y="8032"/>
                    <a:pt x="10427" y="7596"/>
                    <a:pt x="10318" y="7171"/>
                  </a:cubicBezTo>
                  <a:cubicBezTo>
                    <a:pt x="11528" y="7047"/>
                    <a:pt x="12097" y="6376"/>
                    <a:pt x="12365" y="5817"/>
                  </a:cubicBezTo>
                  <a:cubicBezTo>
                    <a:pt x="12551" y="5419"/>
                    <a:pt x="12646" y="4983"/>
                    <a:pt x="12646" y="4547"/>
                  </a:cubicBezTo>
                  <a:cubicBezTo>
                    <a:pt x="12643" y="4437"/>
                    <a:pt x="12551" y="4350"/>
                    <a:pt x="12443" y="4350"/>
                  </a:cubicBezTo>
                  <a:cubicBezTo>
                    <a:pt x="12437" y="4350"/>
                    <a:pt x="12430" y="4350"/>
                    <a:pt x="12424" y="4350"/>
                  </a:cubicBezTo>
                  <a:cubicBezTo>
                    <a:pt x="10916" y="4480"/>
                    <a:pt x="9425" y="5229"/>
                    <a:pt x="9020" y="5444"/>
                  </a:cubicBezTo>
                  <a:cubicBezTo>
                    <a:pt x="8827" y="5338"/>
                    <a:pt x="8623" y="5254"/>
                    <a:pt x="8412" y="5191"/>
                  </a:cubicBezTo>
                  <a:cubicBezTo>
                    <a:pt x="8788" y="4871"/>
                    <a:pt x="9808" y="4108"/>
                    <a:pt x="11640" y="3440"/>
                  </a:cubicBezTo>
                  <a:cubicBezTo>
                    <a:pt x="12948" y="2965"/>
                    <a:pt x="13507" y="2167"/>
                    <a:pt x="13746" y="1583"/>
                  </a:cubicBezTo>
                  <a:cubicBezTo>
                    <a:pt x="14007" y="946"/>
                    <a:pt x="13950" y="422"/>
                    <a:pt x="13947" y="398"/>
                  </a:cubicBezTo>
                  <a:cubicBezTo>
                    <a:pt x="13934" y="274"/>
                    <a:pt x="13842" y="216"/>
                    <a:pt x="13749" y="216"/>
                  </a:cubicBezTo>
                  <a:cubicBezTo>
                    <a:pt x="13639" y="216"/>
                    <a:pt x="13527" y="297"/>
                    <a:pt x="13543" y="444"/>
                  </a:cubicBezTo>
                  <a:cubicBezTo>
                    <a:pt x="13560" y="788"/>
                    <a:pt x="13497" y="1133"/>
                    <a:pt x="13360" y="1449"/>
                  </a:cubicBezTo>
                  <a:cubicBezTo>
                    <a:pt x="13194" y="1847"/>
                    <a:pt x="12931" y="2195"/>
                    <a:pt x="12593" y="2462"/>
                  </a:cubicBezTo>
                  <a:cubicBezTo>
                    <a:pt x="12474" y="2265"/>
                    <a:pt x="12375" y="1928"/>
                    <a:pt x="12305" y="1481"/>
                  </a:cubicBezTo>
                  <a:cubicBezTo>
                    <a:pt x="12288" y="1361"/>
                    <a:pt x="12198" y="1306"/>
                    <a:pt x="12108" y="1306"/>
                  </a:cubicBezTo>
                  <a:cubicBezTo>
                    <a:pt x="11995" y="1306"/>
                    <a:pt x="11880" y="1392"/>
                    <a:pt x="11904" y="1541"/>
                  </a:cubicBezTo>
                  <a:cubicBezTo>
                    <a:pt x="11981" y="2061"/>
                    <a:pt x="12104" y="2451"/>
                    <a:pt x="12263" y="2698"/>
                  </a:cubicBezTo>
                  <a:cubicBezTo>
                    <a:pt x="12020" y="2842"/>
                    <a:pt x="11767" y="2965"/>
                    <a:pt x="11503" y="3060"/>
                  </a:cubicBezTo>
                  <a:cubicBezTo>
                    <a:pt x="11172" y="3179"/>
                    <a:pt x="10870" y="3302"/>
                    <a:pt x="10589" y="3426"/>
                  </a:cubicBezTo>
                  <a:cubicBezTo>
                    <a:pt x="11011" y="2803"/>
                    <a:pt x="11253" y="2209"/>
                    <a:pt x="10983" y="1340"/>
                  </a:cubicBezTo>
                  <a:cubicBezTo>
                    <a:pt x="10951" y="1239"/>
                    <a:pt x="10873" y="1196"/>
                    <a:pt x="10795" y="1196"/>
                  </a:cubicBezTo>
                  <a:cubicBezTo>
                    <a:pt x="10672" y="1196"/>
                    <a:pt x="10546" y="1303"/>
                    <a:pt x="10596" y="1460"/>
                  </a:cubicBezTo>
                  <a:cubicBezTo>
                    <a:pt x="10736" y="1913"/>
                    <a:pt x="10708" y="2272"/>
                    <a:pt x="10571" y="2617"/>
                  </a:cubicBezTo>
                  <a:cubicBezTo>
                    <a:pt x="10160" y="2360"/>
                    <a:pt x="9924" y="1864"/>
                    <a:pt x="9924" y="1857"/>
                  </a:cubicBezTo>
                  <a:cubicBezTo>
                    <a:pt x="9884" y="1773"/>
                    <a:pt x="9815" y="1738"/>
                    <a:pt x="9745" y="1738"/>
                  </a:cubicBezTo>
                  <a:cubicBezTo>
                    <a:pt x="9612" y="1738"/>
                    <a:pt x="9477" y="1868"/>
                    <a:pt x="9551" y="2030"/>
                  </a:cubicBezTo>
                  <a:cubicBezTo>
                    <a:pt x="9565" y="2058"/>
                    <a:pt x="9850" y="2662"/>
                    <a:pt x="10388" y="2979"/>
                  </a:cubicBezTo>
                  <a:cubicBezTo>
                    <a:pt x="10227" y="3232"/>
                    <a:pt x="10054" y="3478"/>
                    <a:pt x="9871" y="3714"/>
                  </a:cubicBezTo>
                  <a:lnTo>
                    <a:pt x="9808" y="3798"/>
                  </a:lnTo>
                  <a:cubicBezTo>
                    <a:pt x="8591" y="4431"/>
                    <a:pt x="8011" y="4997"/>
                    <a:pt x="7930" y="5082"/>
                  </a:cubicBezTo>
                  <a:cubicBezTo>
                    <a:pt x="7623" y="5031"/>
                    <a:pt x="7312" y="5005"/>
                    <a:pt x="7002" y="5005"/>
                  </a:cubicBezTo>
                  <a:cubicBezTo>
                    <a:pt x="6692" y="5005"/>
                    <a:pt x="6381" y="5031"/>
                    <a:pt x="6074" y="5082"/>
                  </a:cubicBezTo>
                  <a:cubicBezTo>
                    <a:pt x="5986" y="4994"/>
                    <a:pt x="5409" y="4431"/>
                    <a:pt x="4192" y="3798"/>
                  </a:cubicBezTo>
                  <a:lnTo>
                    <a:pt x="4133" y="3714"/>
                  </a:lnTo>
                  <a:cubicBezTo>
                    <a:pt x="3946" y="3478"/>
                    <a:pt x="3774" y="3232"/>
                    <a:pt x="3616" y="2979"/>
                  </a:cubicBezTo>
                  <a:cubicBezTo>
                    <a:pt x="3651" y="2958"/>
                    <a:pt x="3689" y="2937"/>
                    <a:pt x="3725" y="2909"/>
                  </a:cubicBezTo>
                  <a:cubicBezTo>
                    <a:pt x="3906" y="2782"/>
                    <a:pt x="3783" y="2535"/>
                    <a:pt x="3611" y="2535"/>
                  </a:cubicBezTo>
                  <a:cubicBezTo>
                    <a:pt x="3573" y="2535"/>
                    <a:pt x="3533" y="2547"/>
                    <a:pt x="3493" y="2575"/>
                  </a:cubicBezTo>
                  <a:cubicBezTo>
                    <a:pt x="3471" y="2589"/>
                    <a:pt x="3450" y="2603"/>
                    <a:pt x="3433" y="2617"/>
                  </a:cubicBezTo>
                  <a:cubicBezTo>
                    <a:pt x="3296" y="2272"/>
                    <a:pt x="3267" y="1913"/>
                    <a:pt x="3408" y="1460"/>
                  </a:cubicBezTo>
                  <a:cubicBezTo>
                    <a:pt x="3458" y="1303"/>
                    <a:pt x="3331" y="1196"/>
                    <a:pt x="3207" y="1196"/>
                  </a:cubicBezTo>
                  <a:cubicBezTo>
                    <a:pt x="3127" y="1196"/>
                    <a:pt x="3049" y="1239"/>
                    <a:pt x="3018" y="1340"/>
                  </a:cubicBezTo>
                  <a:cubicBezTo>
                    <a:pt x="2751" y="2209"/>
                    <a:pt x="2997" y="2803"/>
                    <a:pt x="3415" y="3426"/>
                  </a:cubicBezTo>
                  <a:cubicBezTo>
                    <a:pt x="3134" y="3302"/>
                    <a:pt x="2831" y="3179"/>
                    <a:pt x="2501" y="3060"/>
                  </a:cubicBezTo>
                  <a:cubicBezTo>
                    <a:pt x="2237" y="2965"/>
                    <a:pt x="1984" y="2842"/>
                    <a:pt x="1745" y="2694"/>
                  </a:cubicBezTo>
                  <a:cubicBezTo>
                    <a:pt x="2198" y="1991"/>
                    <a:pt x="2202" y="278"/>
                    <a:pt x="2202" y="204"/>
                  </a:cubicBezTo>
                  <a:cubicBezTo>
                    <a:pt x="2202" y="92"/>
                    <a:pt x="2111" y="1"/>
                    <a:pt x="19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0" name="Google Shape;25630;p77"/>
          <p:cNvSpPr/>
          <p:nvPr/>
        </p:nvSpPr>
        <p:spPr>
          <a:xfrm>
            <a:off x="6092032" y="1500050"/>
            <a:ext cx="11193" cy="22045"/>
          </a:xfrm>
          <a:custGeom>
            <a:rect b="b" l="l" r="r" t="t"/>
            <a:pathLst>
              <a:path extrusionOk="0" h="841" w="427">
                <a:moveTo>
                  <a:pt x="205" y="1"/>
                </a:moveTo>
                <a:cubicBezTo>
                  <a:pt x="92" y="1"/>
                  <a:pt x="1" y="92"/>
                  <a:pt x="1" y="204"/>
                </a:cubicBezTo>
                <a:cubicBezTo>
                  <a:pt x="1" y="212"/>
                  <a:pt x="1" y="387"/>
                  <a:pt x="15" y="651"/>
                </a:cubicBezTo>
                <a:cubicBezTo>
                  <a:pt x="18" y="757"/>
                  <a:pt x="110" y="841"/>
                  <a:pt x="219" y="841"/>
                </a:cubicBezTo>
                <a:lnTo>
                  <a:pt x="229" y="841"/>
                </a:lnTo>
                <a:cubicBezTo>
                  <a:pt x="342" y="837"/>
                  <a:pt x="426" y="739"/>
                  <a:pt x="419" y="626"/>
                </a:cubicBezTo>
                <a:cubicBezTo>
                  <a:pt x="409" y="377"/>
                  <a:pt x="409" y="204"/>
                  <a:pt x="409" y="204"/>
                </a:cubicBezTo>
                <a:cubicBezTo>
                  <a:pt x="409" y="92"/>
                  <a:pt x="317"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631" name="Google Shape;25631;p77"/>
          <p:cNvGrpSpPr/>
          <p:nvPr/>
        </p:nvGrpSpPr>
        <p:grpSpPr>
          <a:xfrm>
            <a:off x="3048709" y="1523327"/>
            <a:ext cx="366241" cy="317800"/>
            <a:chOff x="3048709" y="1523327"/>
            <a:chExt cx="366241" cy="317800"/>
          </a:xfrm>
        </p:grpSpPr>
        <p:sp>
          <p:nvSpPr>
            <p:cNvPr id="25632" name="Google Shape;25632;p77"/>
            <p:cNvSpPr/>
            <p:nvPr/>
          </p:nvSpPr>
          <p:spPr>
            <a:xfrm>
              <a:off x="3175341" y="1668911"/>
              <a:ext cx="237669" cy="164195"/>
            </a:xfrm>
            <a:custGeom>
              <a:rect b="b" l="l" r="r" t="t"/>
              <a:pathLst>
                <a:path extrusionOk="0" h="6264" w="9067">
                  <a:moveTo>
                    <a:pt x="2704" y="1"/>
                  </a:moveTo>
                  <a:cubicBezTo>
                    <a:pt x="2293" y="1"/>
                    <a:pt x="1857" y="14"/>
                    <a:pt x="1393" y="43"/>
                  </a:cubicBezTo>
                  <a:lnTo>
                    <a:pt x="947" y="1087"/>
                  </a:lnTo>
                  <a:cubicBezTo>
                    <a:pt x="1550" y="997"/>
                    <a:pt x="2140" y="955"/>
                    <a:pt x="2696" y="955"/>
                  </a:cubicBezTo>
                  <a:cubicBezTo>
                    <a:pt x="3382" y="955"/>
                    <a:pt x="4018" y="1020"/>
                    <a:pt x="4565" y="1140"/>
                  </a:cubicBezTo>
                  <a:cubicBezTo>
                    <a:pt x="6207" y="1506"/>
                    <a:pt x="7491" y="2202"/>
                    <a:pt x="7136" y="3127"/>
                  </a:cubicBezTo>
                  <a:cubicBezTo>
                    <a:pt x="6710" y="4245"/>
                    <a:pt x="4347" y="4976"/>
                    <a:pt x="2596" y="4980"/>
                  </a:cubicBezTo>
                  <a:cubicBezTo>
                    <a:pt x="2297" y="4980"/>
                    <a:pt x="1822" y="4962"/>
                    <a:pt x="1404" y="4857"/>
                  </a:cubicBezTo>
                  <a:lnTo>
                    <a:pt x="1" y="5841"/>
                  </a:lnTo>
                  <a:cubicBezTo>
                    <a:pt x="669" y="6122"/>
                    <a:pt x="1514" y="6263"/>
                    <a:pt x="2429" y="6263"/>
                  </a:cubicBezTo>
                  <a:cubicBezTo>
                    <a:pt x="3681" y="6263"/>
                    <a:pt x="5065" y="5998"/>
                    <a:pt x="6302" y="5462"/>
                  </a:cubicBezTo>
                  <a:cubicBezTo>
                    <a:pt x="8950" y="4319"/>
                    <a:pt x="9066" y="2849"/>
                    <a:pt x="8880" y="2255"/>
                  </a:cubicBezTo>
                  <a:cubicBezTo>
                    <a:pt x="8677" y="1623"/>
                    <a:pt x="7232" y="1"/>
                    <a:pt x="2704"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3" name="Google Shape;25633;p77"/>
            <p:cNvSpPr/>
            <p:nvPr/>
          </p:nvSpPr>
          <p:spPr>
            <a:xfrm>
              <a:off x="3200138" y="1684953"/>
              <a:ext cx="192138" cy="100499"/>
            </a:xfrm>
            <a:custGeom>
              <a:rect b="b" l="l" r="r" t="t"/>
              <a:pathLst>
                <a:path extrusionOk="0" h="3834" w="7330">
                  <a:moveTo>
                    <a:pt x="2676" y="1"/>
                  </a:moveTo>
                  <a:cubicBezTo>
                    <a:pt x="1889" y="1"/>
                    <a:pt x="1012" y="89"/>
                    <a:pt x="61" y="299"/>
                  </a:cubicBezTo>
                  <a:lnTo>
                    <a:pt x="1" y="475"/>
                  </a:lnTo>
                  <a:cubicBezTo>
                    <a:pt x="604" y="385"/>
                    <a:pt x="1194" y="343"/>
                    <a:pt x="1750" y="343"/>
                  </a:cubicBezTo>
                  <a:cubicBezTo>
                    <a:pt x="2436" y="343"/>
                    <a:pt x="3072" y="408"/>
                    <a:pt x="3619" y="528"/>
                  </a:cubicBezTo>
                  <a:cubicBezTo>
                    <a:pt x="5261" y="894"/>
                    <a:pt x="6545" y="1590"/>
                    <a:pt x="6193" y="2515"/>
                  </a:cubicBezTo>
                  <a:cubicBezTo>
                    <a:pt x="5982" y="3060"/>
                    <a:pt x="5314" y="3513"/>
                    <a:pt x="4481" y="3833"/>
                  </a:cubicBezTo>
                  <a:cubicBezTo>
                    <a:pt x="6049" y="3320"/>
                    <a:pt x="7329" y="2497"/>
                    <a:pt x="7027" y="1643"/>
                  </a:cubicBezTo>
                  <a:cubicBezTo>
                    <a:pt x="6757" y="884"/>
                    <a:pt x="5160" y="1"/>
                    <a:pt x="267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4" name="Google Shape;25634;p77"/>
            <p:cNvSpPr/>
            <p:nvPr/>
          </p:nvSpPr>
          <p:spPr>
            <a:xfrm>
              <a:off x="3086586" y="1528700"/>
              <a:ext cx="148992" cy="292427"/>
            </a:xfrm>
            <a:custGeom>
              <a:rect b="b" l="l" r="r" t="t"/>
              <a:pathLst>
                <a:path extrusionOk="0" h="11156" w="5684">
                  <a:moveTo>
                    <a:pt x="2949" y="0"/>
                  </a:moveTo>
                  <a:cubicBezTo>
                    <a:pt x="2040" y="0"/>
                    <a:pt x="1050" y="413"/>
                    <a:pt x="275" y="1264"/>
                  </a:cubicBezTo>
                  <a:cubicBezTo>
                    <a:pt x="1" y="1569"/>
                    <a:pt x="85" y="1974"/>
                    <a:pt x="591" y="2150"/>
                  </a:cubicBezTo>
                  <a:cubicBezTo>
                    <a:pt x="634" y="2279"/>
                    <a:pt x="891" y="2886"/>
                    <a:pt x="1972" y="2886"/>
                  </a:cubicBezTo>
                  <a:cubicBezTo>
                    <a:pt x="2125" y="2886"/>
                    <a:pt x="2295" y="2873"/>
                    <a:pt x="2483" y="2846"/>
                  </a:cubicBezTo>
                  <a:lnTo>
                    <a:pt x="2483" y="2846"/>
                  </a:lnTo>
                  <a:cubicBezTo>
                    <a:pt x="2483" y="2846"/>
                    <a:pt x="2536" y="3240"/>
                    <a:pt x="1798" y="5895"/>
                  </a:cubicBezTo>
                  <a:cubicBezTo>
                    <a:pt x="1439" y="7192"/>
                    <a:pt x="1080" y="9172"/>
                    <a:pt x="2413" y="10557"/>
                  </a:cubicBezTo>
                  <a:cubicBezTo>
                    <a:pt x="2670" y="10811"/>
                    <a:pt x="2972" y="11015"/>
                    <a:pt x="3303" y="11155"/>
                  </a:cubicBezTo>
                  <a:cubicBezTo>
                    <a:pt x="3939" y="10909"/>
                    <a:pt x="4554" y="10614"/>
                    <a:pt x="5142" y="10273"/>
                  </a:cubicBezTo>
                  <a:cubicBezTo>
                    <a:pt x="4797" y="10223"/>
                    <a:pt x="4449" y="10136"/>
                    <a:pt x="4210" y="9967"/>
                  </a:cubicBezTo>
                  <a:cubicBezTo>
                    <a:pt x="3063" y="9172"/>
                    <a:pt x="3651" y="7966"/>
                    <a:pt x="4368" y="6426"/>
                  </a:cubicBezTo>
                  <a:cubicBezTo>
                    <a:pt x="4572" y="6000"/>
                    <a:pt x="5356" y="4288"/>
                    <a:pt x="5472" y="3141"/>
                  </a:cubicBezTo>
                  <a:cubicBezTo>
                    <a:pt x="5683" y="1084"/>
                    <a:pt x="4423" y="0"/>
                    <a:pt x="29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5" name="Google Shape;25635;p77"/>
            <p:cNvSpPr/>
            <p:nvPr/>
          </p:nvSpPr>
          <p:spPr>
            <a:xfrm>
              <a:off x="3058748" y="1644848"/>
              <a:ext cx="276018" cy="190879"/>
            </a:xfrm>
            <a:custGeom>
              <a:rect b="b" l="l" r="r" t="t"/>
              <a:pathLst>
                <a:path extrusionOk="0" h="7282" w="10530">
                  <a:moveTo>
                    <a:pt x="10413" y="0"/>
                  </a:moveTo>
                  <a:cubicBezTo>
                    <a:pt x="10409" y="0"/>
                    <a:pt x="10406" y="0"/>
                    <a:pt x="10402" y="1"/>
                  </a:cubicBezTo>
                  <a:cubicBezTo>
                    <a:pt x="7927" y="265"/>
                    <a:pt x="7772" y="4083"/>
                    <a:pt x="6091" y="5304"/>
                  </a:cubicBezTo>
                  <a:cubicBezTo>
                    <a:pt x="5342" y="5846"/>
                    <a:pt x="4564" y="6077"/>
                    <a:pt x="3882" y="6077"/>
                  </a:cubicBezTo>
                  <a:cubicBezTo>
                    <a:pt x="2922" y="6077"/>
                    <a:pt x="2151" y="5619"/>
                    <a:pt x="1917" y="4924"/>
                  </a:cubicBezTo>
                  <a:cubicBezTo>
                    <a:pt x="1611" y="4006"/>
                    <a:pt x="2146" y="3341"/>
                    <a:pt x="2620" y="2944"/>
                  </a:cubicBezTo>
                  <a:lnTo>
                    <a:pt x="2923" y="1545"/>
                  </a:lnTo>
                  <a:lnTo>
                    <a:pt x="2923" y="1545"/>
                  </a:lnTo>
                  <a:cubicBezTo>
                    <a:pt x="1914" y="1938"/>
                    <a:pt x="1066" y="2709"/>
                    <a:pt x="757" y="3419"/>
                  </a:cubicBezTo>
                  <a:cubicBezTo>
                    <a:pt x="1" y="5157"/>
                    <a:pt x="1198" y="7282"/>
                    <a:pt x="3549" y="7282"/>
                  </a:cubicBezTo>
                  <a:cubicBezTo>
                    <a:pt x="4271" y="7282"/>
                    <a:pt x="5101" y="7082"/>
                    <a:pt x="6017" y="6608"/>
                  </a:cubicBezTo>
                  <a:cubicBezTo>
                    <a:pt x="9200" y="4966"/>
                    <a:pt x="8187" y="1344"/>
                    <a:pt x="10448" y="159"/>
                  </a:cubicBezTo>
                  <a:cubicBezTo>
                    <a:pt x="10529" y="119"/>
                    <a:pt x="10497" y="0"/>
                    <a:pt x="1041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6" name="Google Shape;25636;p77"/>
            <p:cNvSpPr/>
            <p:nvPr/>
          </p:nvSpPr>
          <p:spPr>
            <a:xfrm>
              <a:off x="3067425" y="1649016"/>
              <a:ext cx="265218" cy="186712"/>
            </a:xfrm>
            <a:custGeom>
              <a:rect b="b" l="l" r="r" t="t"/>
              <a:pathLst>
                <a:path extrusionOk="0" h="7123" w="10118">
                  <a:moveTo>
                    <a:pt x="10117" y="0"/>
                  </a:moveTo>
                  <a:lnTo>
                    <a:pt x="10117" y="0"/>
                  </a:lnTo>
                  <a:cubicBezTo>
                    <a:pt x="9804" y="18"/>
                    <a:pt x="8679" y="201"/>
                    <a:pt x="7863" y="2578"/>
                  </a:cubicBezTo>
                  <a:cubicBezTo>
                    <a:pt x="7566" y="3436"/>
                    <a:pt x="6768" y="6622"/>
                    <a:pt x="2843" y="6622"/>
                  </a:cubicBezTo>
                  <a:cubicBezTo>
                    <a:pt x="2811" y="6622"/>
                    <a:pt x="2779" y="6622"/>
                    <a:pt x="2747" y="6622"/>
                  </a:cubicBezTo>
                  <a:cubicBezTo>
                    <a:pt x="1175" y="6600"/>
                    <a:pt x="173" y="5261"/>
                    <a:pt x="229" y="3949"/>
                  </a:cubicBezTo>
                  <a:lnTo>
                    <a:pt x="229" y="3949"/>
                  </a:lnTo>
                  <a:cubicBezTo>
                    <a:pt x="0" y="5514"/>
                    <a:pt x="1172" y="7123"/>
                    <a:pt x="3218" y="7123"/>
                  </a:cubicBezTo>
                  <a:cubicBezTo>
                    <a:pt x="3939" y="7123"/>
                    <a:pt x="4770" y="6922"/>
                    <a:pt x="5686" y="6449"/>
                  </a:cubicBezTo>
                  <a:cubicBezTo>
                    <a:pt x="8869" y="4807"/>
                    <a:pt x="7856" y="1185"/>
                    <a:pt x="10117"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7" name="Google Shape;25637;p77"/>
            <p:cNvSpPr/>
            <p:nvPr/>
          </p:nvSpPr>
          <p:spPr>
            <a:xfrm>
              <a:off x="3115524" y="1590850"/>
              <a:ext cx="82910" cy="213160"/>
            </a:xfrm>
            <a:custGeom>
              <a:rect b="b" l="l" r="r" t="t"/>
              <a:pathLst>
                <a:path extrusionOk="0" h="8132" w="3163">
                  <a:moveTo>
                    <a:pt x="2962" y="0"/>
                  </a:moveTo>
                  <a:cubicBezTo>
                    <a:pt x="2582" y="246"/>
                    <a:pt x="1379" y="475"/>
                    <a:pt x="1379" y="475"/>
                  </a:cubicBezTo>
                  <a:cubicBezTo>
                    <a:pt x="1379" y="475"/>
                    <a:pt x="1435" y="869"/>
                    <a:pt x="697" y="3527"/>
                  </a:cubicBezTo>
                  <a:cubicBezTo>
                    <a:pt x="345" y="4793"/>
                    <a:pt x="1" y="6710"/>
                    <a:pt x="1228" y="8092"/>
                  </a:cubicBezTo>
                  <a:cubicBezTo>
                    <a:pt x="1391" y="8119"/>
                    <a:pt x="1554" y="8132"/>
                    <a:pt x="1718" y="8132"/>
                  </a:cubicBezTo>
                  <a:cubicBezTo>
                    <a:pt x="1852" y="8132"/>
                    <a:pt x="1987" y="8123"/>
                    <a:pt x="2121" y="8106"/>
                  </a:cubicBezTo>
                  <a:cubicBezTo>
                    <a:pt x="778" y="6259"/>
                    <a:pt x="2068" y="3661"/>
                    <a:pt x="2599" y="2581"/>
                  </a:cubicBezTo>
                  <a:cubicBezTo>
                    <a:pt x="3162" y="1438"/>
                    <a:pt x="2962" y="0"/>
                    <a:pt x="2962"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8" name="Google Shape;25638;p77"/>
            <p:cNvSpPr/>
            <p:nvPr/>
          </p:nvSpPr>
          <p:spPr>
            <a:xfrm>
              <a:off x="3101606" y="1573707"/>
              <a:ext cx="91613" cy="31324"/>
            </a:xfrm>
            <a:custGeom>
              <a:rect b="b" l="l" r="r" t="t"/>
              <a:pathLst>
                <a:path extrusionOk="0" h="1195" w="3495">
                  <a:moveTo>
                    <a:pt x="2917" y="0"/>
                  </a:moveTo>
                  <a:cubicBezTo>
                    <a:pt x="2783" y="0"/>
                    <a:pt x="2633" y="33"/>
                    <a:pt x="2480" y="92"/>
                  </a:cubicBezTo>
                  <a:cubicBezTo>
                    <a:pt x="1684" y="394"/>
                    <a:pt x="1064" y="512"/>
                    <a:pt x="604" y="512"/>
                  </a:cubicBezTo>
                  <a:cubicBezTo>
                    <a:pt x="359" y="512"/>
                    <a:pt x="158" y="478"/>
                    <a:pt x="1" y="422"/>
                  </a:cubicBezTo>
                  <a:lnTo>
                    <a:pt x="1" y="422"/>
                  </a:lnTo>
                  <a:cubicBezTo>
                    <a:pt x="252" y="1009"/>
                    <a:pt x="809" y="1195"/>
                    <a:pt x="1406" y="1195"/>
                  </a:cubicBezTo>
                  <a:cubicBezTo>
                    <a:pt x="2395" y="1195"/>
                    <a:pt x="3495" y="685"/>
                    <a:pt x="3493" y="654"/>
                  </a:cubicBezTo>
                  <a:cubicBezTo>
                    <a:pt x="3483" y="189"/>
                    <a:pt x="3243" y="0"/>
                    <a:pt x="29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9" name="Google Shape;25639;p77"/>
            <p:cNvSpPr/>
            <p:nvPr/>
          </p:nvSpPr>
          <p:spPr>
            <a:xfrm>
              <a:off x="3048709" y="1523327"/>
              <a:ext cx="366241" cy="317800"/>
            </a:xfrm>
            <a:custGeom>
              <a:rect b="b" l="l" r="r" t="t"/>
              <a:pathLst>
                <a:path extrusionOk="0" h="12124" w="13972">
                  <a:moveTo>
                    <a:pt x="7382" y="5749"/>
                  </a:moveTo>
                  <a:cubicBezTo>
                    <a:pt x="7832" y="5749"/>
                    <a:pt x="8283" y="5769"/>
                    <a:pt x="8732" y="5808"/>
                  </a:cubicBezTo>
                  <a:cubicBezTo>
                    <a:pt x="8616" y="5980"/>
                    <a:pt x="8507" y="6163"/>
                    <a:pt x="8405" y="6353"/>
                  </a:cubicBezTo>
                  <a:cubicBezTo>
                    <a:pt x="8046" y="6320"/>
                    <a:pt x="7691" y="6304"/>
                    <a:pt x="7350" y="6304"/>
                  </a:cubicBezTo>
                  <a:cubicBezTo>
                    <a:pt x="6919" y="6304"/>
                    <a:pt x="6510" y="6330"/>
                    <a:pt x="6147" y="6381"/>
                  </a:cubicBezTo>
                  <a:cubicBezTo>
                    <a:pt x="6239" y="6184"/>
                    <a:pt x="6330" y="5984"/>
                    <a:pt x="6418" y="5780"/>
                  </a:cubicBezTo>
                  <a:cubicBezTo>
                    <a:pt x="6739" y="5759"/>
                    <a:pt x="7061" y="5749"/>
                    <a:pt x="7382" y="5749"/>
                  </a:cubicBezTo>
                  <a:close/>
                  <a:moveTo>
                    <a:pt x="7346" y="6710"/>
                  </a:moveTo>
                  <a:cubicBezTo>
                    <a:pt x="7623" y="6710"/>
                    <a:pt x="7910" y="6721"/>
                    <a:pt x="8201" y="6743"/>
                  </a:cubicBezTo>
                  <a:cubicBezTo>
                    <a:pt x="8078" y="6986"/>
                    <a:pt x="7965" y="7235"/>
                    <a:pt x="7849" y="7478"/>
                  </a:cubicBezTo>
                  <a:cubicBezTo>
                    <a:pt x="7410" y="8421"/>
                    <a:pt x="6998" y="9307"/>
                    <a:pt x="6355" y="9774"/>
                  </a:cubicBezTo>
                  <a:cubicBezTo>
                    <a:pt x="6203" y="9883"/>
                    <a:pt x="6042" y="9985"/>
                    <a:pt x="5880" y="10073"/>
                  </a:cubicBezTo>
                  <a:cubicBezTo>
                    <a:pt x="5845" y="10056"/>
                    <a:pt x="5813" y="10035"/>
                    <a:pt x="5781" y="10010"/>
                  </a:cubicBezTo>
                  <a:cubicBezTo>
                    <a:pt x="5324" y="9672"/>
                    <a:pt x="5155" y="9268"/>
                    <a:pt x="5236" y="8702"/>
                  </a:cubicBezTo>
                  <a:cubicBezTo>
                    <a:pt x="5314" y="8164"/>
                    <a:pt x="5602" y="7545"/>
                    <a:pt x="5940" y="6828"/>
                  </a:cubicBezTo>
                  <a:cubicBezTo>
                    <a:pt x="6340" y="6749"/>
                    <a:pt x="6824" y="6710"/>
                    <a:pt x="7346" y="6710"/>
                  </a:cubicBezTo>
                  <a:close/>
                  <a:moveTo>
                    <a:pt x="2687" y="8210"/>
                  </a:moveTo>
                  <a:cubicBezTo>
                    <a:pt x="2666" y="8895"/>
                    <a:pt x="2754" y="9556"/>
                    <a:pt x="3025" y="10161"/>
                  </a:cubicBezTo>
                  <a:cubicBezTo>
                    <a:pt x="2778" y="10003"/>
                    <a:pt x="2596" y="9767"/>
                    <a:pt x="2497" y="9493"/>
                  </a:cubicBezTo>
                  <a:cubicBezTo>
                    <a:pt x="2314" y="8952"/>
                    <a:pt x="2448" y="8540"/>
                    <a:pt x="2687" y="8210"/>
                  </a:cubicBezTo>
                  <a:close/>
                  <a:moveTo>
                    <a:pt x="9495" y="6919"/>
                  </a:moveTo>
                  <a:cubicBezTo>
                    <a:pt x="10617" y="7144"/>
                    <a:pt x="11471" y="7573"/>
                    <a:pt x="11738" y="8051"/>
                  </a:cubicBezTo>
                  <a:cubicBezTo>
                    <a:pt x="11840" y="8217"/>
                    <a:pt x="11854" y="8424"/>
                    <a:pt x="11780" y="8607"/>
                  </a:cubicBezTo>
                  <a:cubicBezTo>
                    <a:pt x="11608" y="9057"/>
                    <a:pt x="11021" y="9490"/>
                    <a:pt x="10128" y="9820"/>
                  </a:cubicBezTo>
                  <a:cubicBezTo>
                    <a:pt x="9417" y="10073"/>
                    <a:pt x="8682" y="10235"/>
                    <a:pt x="7933" y="10298"/>
                  </a:cubicBezTo>
                  <a:cubicBezTo>
                    <a:pt x="8640" y="9468"/>
                    <a:pt x="8967" y="8491"/>
                    <a:pt x="9266" y="7591"/>
                  </a:cubicBezTo>
                  <a:cubicBezTo>
                    <a:pt x="9344" y="7359"/>
                    <a:pt x="9417" y="7134"/>
                    <a:pt x="9495" y="6919"/>
                  </a:cubicBezTo>
                  <a:close/>
                  <a:moveTo>
                    <a:pt x="4414" y="404"/>
                  </a:moveTo>
                  <a:cubicBezTo>
                    <a:pt x="4782" y="404"/>
                    <a:pt x="5142" y="477"/>
                    <a:pt x="5472" y="628"/>
                  </a:cubicBezTo>
                  <a:cubicBezTo>
                    <a:pt x="6418" y="1064"/>
                    <a:pt x="6875" y="2045"/>
                    <a:pt x="6717" y="3318"/>
                  </a:cubicBezTo>
                  <a:cubicBezTo>
                    <a:pt x="6569" y="4535"/>
                    <a:pt x="6052" y="5632"/>
                    <a:pt x="5595" y="6603"/>
                  </a:cubicBezTo>
                  <a:cubicBezTo>
                    <a:pt x="5233" y="7369"/>
                    <a:pt x="4920" y="8034"/>
                    <a:pt x="4832" y="8646"/>
                  </a:cubicBezTo>
                  <a:cubicBezTo>
                    <a:pt x="4734" y="9321"/>
                    <a:pt x="4937" y="9855"/>
                    <a:pt x="5451" y="10274"/>
                  </a:cubicBezTo>
                  <a:cubicBezTo>
                    <a:pt x="5247" y="10355"/>
                    <a:pt x="5036" y="10414"/>
                    <a:pt x="4818" y="10457"/>
                  </a:cubicBezTo>
                  <a:cubicBezTo>
                    <a:pt x="4716" y="10316"/>
                    <a:pt x="4624" y="10165"/>
                    <a:pt x="4544" y="10010"/>
                  </a:cubicBezTo>
                  <a:cubicBezTo>
                    <a:pt x="4503" y="9929"/>
                    <a:pt x="4435" y="9896"/>
                    <a:pt x="4368" y="9896"/>
                  </a:cubicBezTo>
                  <a:cubicBezTo>
                    <a:pt x="4233" y="9896"/>
                    <a:pt x="4099" y="10031"/>
                    <a:pt x="4181" y="10193"/>
                  </a:cubicBezTo>
                  <a:cubicBezTo>
                    <a:pt x="4234" y="10302"/>
                    <a:pt x="4294" y="10407"/>
                    <a:pt x="4361" y="10509"/>
                  </a:cubicBezTo>
                  <a:cubicBezTo>
                    <a:pt x="4334" y="10510"/>
                    <a:pt x="4307" y="10510"/>
                    <a:pt x="4280" y="10510"/>
                  </a:cubicBezTo>
                  <a:cubicBezTo>
                    <a:pt x="4064" y="10510"/>
                    <a:pt x="3846" y="10485"/>
                    <a:pt x="3636" y="10432"/>
                  </a:cubicBezTo>
                  <a:lnTo>
                    <a:pt x="3633" y="10425"/>
                  </a:lnTo>
                  <a:cubicBezTo>
                    <a:pt x="2652" y="8948"/>
                    <a:pt x="3207" y="6859"/>
                    <a:pt x="3696" y="5017"/>
                  </a:cubicBezTo>
                  <a:cubicBezTo>
                    <a:pt x="3868" y="4366"/>
                    <a:pt x="4030" y="3754"/>
                    <a:pt x="4129" y="3181"/>
                  </a:cubicBezTo>
                  <a:cubicBezTo>
                    <a:pt x="4537" y="3104"/>
                    <a:pt x="4941" y="2995"/>
                    <a:pt x="5335" y="2858"/>
                  </a:cubicBezTo>
                  <a:cubicBezTo>
                    <a:pt x="5342" y="2995"/>
                    <a:pt x="5342" y="3128"/>
                    <a:pt x="5335" y="3269"/>
                  </a:cubicBezTo>
                  <a:cubicBezTo>
                    <a:pt x="5331" y="3381"/>
                    <a:pt x="5419" y="3476"/>
                    <a:pt x="5532" y="3480"/>
                  </a:cubicBezTo>
                  <a:lnTo>
                    <a:pt x="5539" y="3480"/>
                  </a:lnTo>
                  <a:cubicBezTo>
                    <a:pt x="5648" y="3480"/>
                    <a:pt x="5739" y="3392"/>
                    <a:pt x="5743" y="3283"/>
                  </a:cubicBezTo>
                  <a:cubicBezTo>
                    <a:pt x="5753" y="3040"/>
                    <a:pt x="5743" y="2794"/>
                    <a:pt x="5715" y="2548"/>
                  </a:cubicBezTo>
                  <a:cubicBezTo>
                    <a:pt x="5703" y="2441"/>
                    <a:pt x="5614" y="2368"/>
                    <a:pt x="5513" y="2368"/>
                  </a:cubicBezTo>
                  <a:cubicBezTo>
                    <a:pt x="5488" y="2368"/>
                    <a:pt x="5462" y="2373"/>
                    <a:pt x="5437" y="2383"/>
                  </a:cubicBezTo>
                  <a:cubicBezTo>
                    <a:pt x="4966" y="2566"/>
                    <a:pt x="4477" y="2703"/>
                    <a:pt x="3981" y="2794"/>
                  </a:cubicBezTo>
                  <a:cubicBezTo>
                    <a:pt x="3768" y="2830"/>
                    <a:pt x="3537" y="2856"/>
                    <a:pt x="3312" y="2856"/>
                  </a:cubicBezTo>
                  <a:cubicBezTo>
                    <a:pt x="2983" y="2856"/>
                    <a:pt x="2670" y="2800"/>
                    <a:pt x="2455" y="2640"/>
                  </a:cubicBezTo>
                  <a:cubicBezTo>
                    <a:pt x="2479" y="2640"/>
                    <a:pt x="2504" y="2643"/>
                    <a:pt x="2532" y="2647"/>
                  </a:cubicBezTo>
                  <a:cubicBezTo>
                    <a:pt x="2561" y="2647"/>
                    <a:pt x="2590" y="2648"/>
                    <a:pt x="2620" y="2648"/>
                  </a:cubicBezTo>
                  <a:cubicBezTo>
                    <a:pt x="3160" y="2648"/>
                    <a:pt x="3815" y="2497"/>
                    <a:pt x="4572" y="2200"/>
                  </a:cubicBezTo>
                  <a:cubicBezTo>
                    <a:pt x="4796" y="2113"/>
                    <a:pt x="4706" y="1804"/>
                    <a:pt x="4505" y="1804"/>
                  </a:cubicBezTo>
                  <a:cubicBezTo>
                    <a:pt x="4480" y="1804"/>
                    <a:pt x="4453" y="1809"/>
                    <a:pt x="4424" y="1820"/>
                  </a:cubicBezTo>
                  <a:cubicBezTo>
                    <a:pt x="3663" y="2119"/>
                    <a:pt x="3051" y="2238"/>
                    <a:pt x="2607" y="2238"/>
                  </a:cubicBezTo>
                  <a:cubicBezTo>
                    <a:pt x="2192" y="2238"/>
                    <a:pt x="1923" y="2134"/>
                    <a:pt x="1815" y="1975"/>
                  </a:cubicBezTo>
                  <a:cubicBezTo>
                    <a:pt x="1706" y="1817"/>
                    <a:pt x="1818" y="1662"/>
                    <a:pt x="1871" y="1602"/>
                  </a:cubicBezTo>
                  <a:cubicBezTo>
                    <a:pt x="2575" y="831"/>
                    <a:pt x="3521" y="404"/>
                    <a:pt x="4414" y="404"/>
                  </a:cubicBezTo>
                  <a:close/>
                  <a:moveTo>
                    <a:pt x="9924" y="5966"/>
                  </a:moveTo>
                  <a:cubicBezTo>
                    <a:pt x="10989" y="6156"/>
                    <a:pt x="11889" y="6455"/>
                    <a:pt x="12533" y="6835"/>
                  </a:cubicBezTo>
                  <a:cubicBezTo>
                    <a:pt x="13004" y="7109"/>
                    <a:pt x="13563" y="7566"/>
                    <a:pt x="13563" y="8178"/>
                  </a:cubicBezTo>
                  <a:cubicBezTo>
                    <a:pt x="13567" y="8828"/>
                    <a:pt x="13229" y="9433"/>
                    <a:pt x="12565" y="9975"/>
                  </a:cubicBezTo>
                  <a:lnTo>
                    <a:pt x="12561" y="9975"/>
                  </a:lnTo>
                  <a:cubicBezTo>
                    <a:pt x="11791" y="10604"/>
                    <a:pt x="10617" y="11107"/>
                    <a:pt x="9259" y="11385"/>
                  </a:cubicBezTo>
                  <a:cubicBezTo>
                    <a:pt x="8529" y="11535"/>
                    <a:pt x="7784" y="11609"/>
                    <a:pt x="7085" y="11609"/>
                  </a:cubicBezTo>
                  <a:cubicBezTo>
                    <a:pt x="6783" y="11609"/>
                    <a:pt x="6490" y="11595"/>
                    <a:pt x="6210" y="11568"/>
                  </a:cubicBezTo>
                  <a:cubicBezTo>
                    <a:pt x="6302" y="11522"/>
                    <a:pt x="6397" y="11476"/>
                    <a:pt x="6495" y="11427"/>
                  </a:cubicBezTo>
                  <a:cubicBezTo>
                    <a:pt x="6861" y="11241"/>
                    <a:pt x="7199" y="11009"/>
                    <a:pt x="7508" y="10734"/>
                  </a:cubicBezTo>
                  <a:cubicBezTo>
                    <a:pt x="8447" y="10699"/>
                    <a:pt x="9379" y="10520"/>
                    <a:pt x="10265" y="10200"/>
                  </a:cubicBezTo>
                  <a:cubicBezTo>
                    <a:pt x="10979" y="9936"/>
                    <a:pt x="11886" y="9472"/>
                    <a:pt x="12160" y="8751"/>
                  </a:cubicBezTo>
                  <a:cubicBezTo>
                    <a:pt x="12276" y="8456"/>
                    <a:pt x="12252" y="8125"/>
                    <a:pt x="12093" y="7851"/>
                  </a:cubicBezTo>
                  <a:cubicBezTo>
                    <a:pt x="11766" y="7274"/>
                    <a:pt x="10863" y="6789"/>
                    <a:pt x="9642" y="6532"/>
                  </a:cubicBezTo>
                  <a:cubicBezTo>
                    <a:pt x="9723" y="6339"/>
                    <a:pt x="9818" y="6149"/>
                    <a:pt x="9924" y="5966"/>
                  </a:cubicBezTo>
                  <a:close/>
                  <a:moveTo>
                    <a:pt x="10166" y="5013"/>
                  </a:moveTo>
                  <a:lnTo>
                    <a:pt x="10166" y="5013"/>
                  </a:lnTo>
                  <a:cubicBezTo>
                    <a:pt x="9491" y="5628"/>
                    <a:pt x="9192" y="6525"/>
                    <a:pt x="8879" y="7461"/>
                  </a:cubicBezTo>
                  <a:cubicBezTo>
                    <a:pt x="8429" y="8814"/>
                    <a:pt x="7965" y="10210"/>
                    <a:pt x="6309" y="11065"/>
                  </a:cubicBezTo>
                  <a:cubicBezTo>
                    <a:pt x="5471" y="11500"/>
                    <a:pt x="4675" y="11717"/>
                    <a:pt x="3937" y="11717"/>
                  </a:cubicBezTo>
                  <a:cubicBezTo>
                    <a:pt x="3851" y="11717"/>
                    <a:pt x="3766" y="11714"/>
                    <a:pt x="3682" y="11708"/>
                  </a:cubicBezTo>
                  <a:cubicBezTo>
                    <a:pt x="2989" y="11659"/>
                    <a:pt x="2377" y="11402"/>
                    <a:pt x="1917" y="10973"/>
                  </a:cubicBezTo>
                  <a:cubicBezTo>
                    <a:pt x="1541" y="10618"/>
                    <a:pt x="1277" y="10158"/>
                    <a:pt x="1171" y="9655"/>
                  </a:cubicBezTo>
                  <a:cubicBezTo>
                    <a:pt x="1062" y="9141"/>
                    <a:pt x="1115" y="8610"/>
                    <a:pt x="1326" y="8132"/>
                  </a:cubicBezTo>
                  <a:cubicBezTo>
                    <a:pt x="1565" y="7584"/>
                    <a:pt x="2170" y="7003"/>
                    <a:pt x="2884" y="6627"/>
                  </a:cubicBezTo>
                  <a:lnTo>
                    <a:pt x="2884" y="6627"/>
                  </a:lnTo>
                  <a:cubicBezTo>
                    <a:pt x="2821" y="6933"/>
                    <a:pt x="2768" y="7239"/>
                    <a:pt x="2733" y="7541"/>
                  </a:cubicBezTo>
                  <a:cubicBezTo>
                    <a:pt x="2290" y="7963"/>
                    <a:pt x="1773" y="8628"/>
                    <a:pt x="2107" y="9623"/>
                  </a:cubicBezTo>
                  <a:cubicBezTo>
                    <a:pt x="2290" y="10158"/>
                    <a:pt x="2754" y="10580"/>
                    <a:pt x="3387" y="10784"/>
                  </a:cubicBezTo>
                  <a:cubicBezTo>
                    <a:pt x="3661" y="10868"/>
                    <a:pt x="3946" y="10914"/>
                    <a:pt x="4234" y="10914"/>
                  </a:cubicBezTo>
                  <a:cubicBezTo>
                    <a:pt x="4244" y="10914"/>
                    <a:pt x="4255" y="10914"/>
                    <a:pt x="4266" y="10914"/>
                  </a:cubicBezTo>
                  <a:cubicBezTo>
                    <a:pt x="5036" y="10914"/>
                    <a:pt x="5862" y="10636"/>
                    <a:pt x="6597" y="10101"/>
                  </a:cubicBezTo>
                  <a:cubicBezTo>
                    <a:pt x="7329" y="9570"/>
                    <a:pt x="7779" y="8596"/>
                    <a:pt x="8218" y="7650"/>
                  </a:cubicBezTo>
                  <a:cubicBezTo>
                    <a:pt x="8746" y="6518"/>
                    <a:pt x="9249" y="5435"/>
                    <a:pt x="10166" y="5013"/>
                  </a:cubicBezTo>
                  <a:close/>
                  <a:moveTo>
                    <a:pt x="4407" y="0"/>
                  </a:moveTo>
                  <a:cubicBezTo>
                    <a:pt x="4136" y="0"/>
                    <a:pt x="3859" y="33"/>
                    <a:pt x="3584" y="101"/>
                  </a:cubicBezTo>
                  <a:cubicBezTo>
                    <a:pt x="2828" y="287"/>
                    <a:pt x="2131" y="712"/>
                    <a:pt x="1572" y="1328"/>
                  </a:cubicBezTo>
                  <a:cubicBezTo>
                    <a:pt x="1330" y="1592"/>
                    <a:pt x="1294" y="1936"/>
                    <a:pt x="1477" y="2203"/>
                  </a:cubicBezTo>
                  <a:cubicBezTo>
                    <a:pt x="1534" y="2284"/>
                    <a:pt x="1604" y="2355"/>
                    <a:pt x="1685" y="2407"/>
                  </a:cubicBezTo>
                  <a:lnTo>
                    <a:pt x="858" y="3005"/>
                  </a:lnTo>
                  <a:lnTo>
                    <a:pt x="271" y="3005"/>
                  </a:lnTo>
                  <a:cubicBezTo>
                    <a:pt x="0" y="3005"/>
                    <a:pt x="0" y="3413"/>
                    <a:pt x="271" y="3413"/>
                  </a:cubicBezTo>
                  <a:lnTo>
                    <a:pt x="640" y="3413"/>
                  </a:lnTo>
                  <a:lnTo>
                    <a:pt x="510" y="3796"/>
                  </a:lnTo>
                  <a:cubicBezTo>
                    <a:pt x="458" y="3955"/>
                    <a:pt x="585" y="4066"/>
                    <a:pt x="710" y="4066"/>
                  </a:cubicBezTo>
                  <a:cubicBezTo>
                    <a:pt x="787" y="4066"/>
                    <a:pt x="864" y="4024"/>
                    <a:pt x="897" y="3927"/>
                  </a:cubicBezTo>
                  <a:lnTo>
                    <a:pt x="1094" y="3336"/>
                  </a:lnTo>
                  <a:lnTo>
                    <a:pt x="1959" y="2710"/>
                  </a:lnTo>
                  <a:cubicBezTo>
                    <a:pt x="2242" y="3131"/>
                    <a:pt x="2771" y="3262"/>
                    <a:pt x="3311" y="3262"/>
                  </a:cubicBezTo>
                  <a:cubicBezTo>
                    <a:pt x="3442" y="3262"/>
                    <a:pt x="3574" y="3254"/>
                    <a:pt x="3703" y="3241"/>
                  </a:cubicBezTo>
                  <a:lnTo>
                    <a:pt x="3703" y="3241"/>
                  </a:lnTo>
                  <a:cubicBezTo>
                    <a:pt x="3605" y="3761"/>
                    <a:pt x="3457" y="4320"/>
                    <a:pt x="3299" y="4911"/>
                  </a:cubicBezTo>
                  <a:cubicBezTo>
                    <a:pt x="3197" y="5308"/>
                    <a:pt x="3088" y="5709"/>
                    <a:pt x="2993" y="6121"/>
                  </a:cubicBezTo>
                  <a:cubicBezTo>
                    <a:pt x="2061" y="6532"/>
                    <a:pt x="1266" y="7253"/>
                    <a:pt x="953" y="7970"/>
                  </a:cubicBezTo>
                  <a:cubicBezTo>
                    <a:pt x="458" y="9106"/>
                    <a:pt x="732" y="10425"/>
                    <a:pt x="1636" y="11269"/>
                  </a:cubicBezTo>
                  <a:cubicBezTo>
                    <a:pt x="2166" y="11765"/>
                    <a:pt x="2863" y="12057"/>
                    <a:pt x="3650" y="12113"/>
                  </a:cubicBezTo>
                  <a:cubicBezTo>
                    <a:pt x="3745" y="12120"/>
                    <a:pt x="3840" y="12123"/>
                    <a:pt x="3935" y="12123"/>
                  </a:cubicBezTo>
                  <a:cubicBezTo>
                    <a:pt x="4452" y="12116"/>
                    <a:pt x="4966" y="12028"/>
                    <a:pt x="5454" y="11863"/>
                  </a:cubicBezTo>
                  <a:cubicBezTo>
                    <a:pt x="5974" y="11965"/>
                    <a:pt x="6504" y="12015"/>
                    <a:pt x="7032" y="12015"/>
                  </a:cubicBezTo>
                  <a:cubicBezTo>
                    <a:pt x="7050" y="12015"/>
                    <a:pt x="7068" y="12014"/>
                    <a:pt x="7086" y="12014"/>
                  </a:cubicBezTo>
                  <a:cubicBezTo>
                    <a:pt x="7842" y="12011"/>
                    <a:pt x="8598" y="11933"/>
                    <a:pt x="9340" y="11782"/>
                  </a:cubicBezTo>
                  <a:cubicBezTo>
                    <a:pt x="10761" y="11490"/>
                    <a:pt x="11995" y="10959"/>
                    <a:pt x="12821" y="10288"/>
                  </a:cubicBezTo>
                  <a:cubicBezTo>
                    <a:pt x="13570" y="9672"/>
                    <a:pt x="13971" y="8944"/>
                    <a:pt x="13971" y="8178"/>
                  </a:cubicBezTo>
                  <a:cubicBezTo>
                    <a:pt x="13971" y="7014"/>
                    <a:pt x="12558" y="6057"/>
                    <a:pt x="10177" y="5600"/>
                  </a:cubicBezTo>
                  <a:cubicBezTo>
                    <a:pt x="10465" y="5235"/>
                    <a:pt x="10856" y="4964"/>
                    <a:pt x="11295" y="4816"/>
                  </a:cubicBezTo>
                  <a:cubicBezTo>
                    <a:pt x="11506" y="4742"/>
                    <a:pt x="11464" y="4433"/>
                    <a:pt x="11239" y="4419"/>
                  </a:cubicBezTo>
                  <a:cubicBezTo>
                    <a:pt x="11183" y="4416"/>
                    <a:pt x="11128" y="4414"/>
                    <a:pt x="11073" y="4414"/>
                  </a:cubicBezTo>
                  <a:cubicBezTo>
                    <a:pt x="10286" y="4414"/>
                    <a:pt x="9629" y="4723"/>
                    <a:pt x="9073" y="5361"/>
                  </a:cubicBezTo>
                  <a:cubicBezTo>
                    <a:pt x="9052" y="5382"/>
                    <a:pt x="9034" y="5403"/>
                    <a:pt x="9013" y="5428"/>
                  </a:cubicBezTo>
                  <a:cubicBezTo>
                    <a:pt x="8466" y="5371"/>
                    <a:pt x="7917" y="5343"/>
                    <a:pt x="7368" y="5343"/>
                  </a:cubicBezTo>
                  <a:cubicBezTo>
                    <a:pt x="7109" y="5343"/>
                    <a:pt x="6849" y="5349"/>
                    <a:pt x="6590" y="5361"/>
                  </a:cubicBezTo>
                  <a:cubicBezTo>
                    <a:pt x="6833" y="4742"/>
                    <a:pt x="7033" y="4081"/>
                    <a:pt x="7121" y="3371"/>
                  </a:cubicBezTo>
                  <a:cubicBezTo>
                    <a:pt x="7216" y="2615"/>
                    <a:pt x="7118" y="1954"/>
                    <a:pt x="6836" y="1402"/>
                  </a:cubicBezTo>
                  <a:cubicBezTo>
                    <a:pt x="6580" y="895"/>
                    <a:pt x="6158" y="494"/>
                    <a:pt x="5641" y="259"/>
                  </a:cubicBezTo>
                  <a:cubicBezTo>
                    <a:pt x="5267" y="87"/>
                    <a:pt x="4845" y="0"/>
                    <a:pt x="4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0" name="Google Shape;25640;p77"/>
            <p:cNvSpPr/>
            <p:nvPr/>
          </p:nvSpPr>
          <p:spPr>
            <a:xfrm>
              <a:off x="3144568" y="1550273"/>
              <a:ext cx="10721" cy="13945"/>
            </a:xfrm>
            <a:custGeom>
              <a:rect b="b" l="l" r="r" t="t"/>
              <a:pathLst>
                <a:path extrusionOk="0" h="532" w="409">
                  <a:moveTo>
                    <a:pt x="211" y="1"/>
                  </a:moveTo>
                  <a:cubicBezTo>
                    <a:pt x="209" y="1"/>
                    <a:pt x="207" y="1"/>
                    <a:pt x="204" y="1"/>
                  </a:cubicBezTo>
                  <a:cubicBezTo>
                    <a:pt x="92" y="1"/>
                    <a:pt x="0" y="89"/>
                    <a:pt x="0" y="201"/>
                  </a:cubicBezTo>
                  <a:lnTo>
                    <a:pt x="0" y="332"/>
                  </a:lnTo>
                  <a:cubicBezTo>
                    <a:pt x="0" y="441"/>
                    <a:pt x="92" y="532"/>
                    <a:pt x="204" y="532"/>
                  </a:cubicBezTo>
                  <a:cubicBezTo>
                    <a:pt x="317" y="532"/>
                    <a:pt x="408" y="441"/>
                    <a:pt x="408" y="332"/>
                  </a:cubicBezTo>
                  <a:lnTo>
                    <a:pt x="408" y="201"/>
                  </a:lnTo>
                  <a:cubicBezTo>
                    <a:pt x="408" y="91"/>
                    <a:pt x="320"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1" name="Google Shape;25641;p77"/>
            <p:cNvSpPr/>
            <p:nvPr/>
          </p:nvSpPr>
          <p:spPr>
            <a:xfrm>
              <a:off x="3146036" y="1626054"/>
              <a:ext cx="51114" cy="144457"/>
            </a:xfrm>
            <a:custGeom>
              <a:rect b="b" l="l" r="r" t="t"/>
              <a:pathLst>
                <a:path extrusionOk="0" h="5511" w="1950">
                  <a:moveTo>
                    <a:pt x="1713" y="1"/>
                  </a:moveTo>
                  <a:cubicBezTo>
                    <a:pt x="1627" y="1"/>
                    <a:pt x="1542" y="50"/>
                    <a:pt x="1520" y="162"/>
                  </a:cubicBezTo>
                  <a:cubicBezTo>
                    <a:pt x="1376" y="862"/>
                    <a:pt x="1105" y="1534"/>
                    <a:pt x="841" y="2184"/>
                  </a:cubicBezTo>
                  <a:cubicBezTo>
                    <a:pt x="409" y="3257"/>
                    <a:pt x="1" y="4273"/>
                    <a:pt x="162" y="5338"/>
                  </a:cubicBezTo>
                  <a:cubicBezTo>
                    <a:pt x="180" y="5437"/>
                    <a:pt x="264" y="5511"/>
                    <a:pt x="366" y="5511"/>
                  </a:cubicBezTo>
                  <a:cubicBezTo>
                    <a:pt x="490" y="5511"/>
                    <a:pt x="584" y="5398"/>
                    <a:pt x="567" y="5275"/>
                  </a:cubicBezTo>
                  <a:cubicBezTo>
                    <a:pt x="419" y="4322"/>
                    <a:pt x="810" y="3355"/>
                    <a:pt x="1221" y="2335"/>
                  </a:cubicBezTo>
                  <a:cubicBezTo>
                    <a:pt x="1488" y="1671"/>
                    <a:pt x="1766" y="982"/>
                    <a:pt x="1917" y="247"/>
                  </a:cubicBezTo>
                  <a:cubicBezTo>
                    <a:pt x="1950" y="93"/>
                    <a:pt x="1830" y="1"/>
                    <a:pt x="1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42" name="Google Shape;25642;p77"/>
          <p:cNvGrpSpPr/>
          <p:nvPr/>
        </p:nvGrpSpPr>
        <p:grpSpPr>
          <a:xfrm>
            <a:off x="7423706" y="1506760"/>
            <a:ext cx="365297" cy="351038"/>
            <a:chOff x="7423706" y="1506760"/>
            <a:chExt cx="365297" cy="351038"/>
          </a:xfrm>
        </p:grpSpPr>
        <p:sp>
          <p:nvSpPr>
            <p:cNvPr id="25643" name="Google Shape;25643;p77"/>
            <p:cNvSpPr/>
            <p:nvPr/>
          </p:nvSpPr>
          <p:spPr>
            <a:xfrm>
              <a:off x="7657731" y="1512160"/>
              <a:ext cx="121233" cy="129044"/>
            </a:xfrm>
            <a:custGeom>
              <a:rect b="b" l="l" r="r" t="t"/>
              <a:pathLst>
                <a:path extrusionOk="0" h="4923" w="4625">
                  <a:moveTo>
                    <a:pt x="4223" y="1"/>
                  </a:moveTo>
                  <a:cubicBezTo>
                    <a:pt x="2221" y="1"/>
                    <a:pt x="517" y="1530"/>
                    <a:pt x="0" y="2091"/>
                  </a:cubicBezTo>
                  <a:lnTo>
                    <a:pt x="2613" y="4922"/>
                  </a:lnTo>
                  <a:cubicBezTo>
                    <a:pt x="4136" y="4050"/>
                    <a:pt x="4480" y="2928"/>
                    <a:pt x="4336" y="1529"/>
                  </a:cubicBezTo>
                  <a:cubicBezTo>
                    <a:pt x="4276" y="959"/>
                    <a:pt x="4403" y="579"/>
                    <a:pt x="4540" y="344"/>
                  </a:cubicBezTo>
                  <a:cubicBezTo>
                    <a:pt x="4624" y="196"/>
                    <a:pt x="4522" y="10"/>
                    <a:pt x="4350" y="3"/>
                  </a:cubicBezTo>
                  <a:cubicBezTo>
                    <a:pt x="4308" y="1"/>
                    <a:pt x="4265" y="1"/>
                    <a:pt x="422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4" name="Google Shape;25644;p77"/>
            <p:cNvSpPr/>
            <p:nvPr/>
          </p:nvSpPr>
          <p:spPr>
            <a:xfrm>
              <a:off x="7688688" y="1514519"/>
              <a:ext cx="89254" cy="126685"/>
            </a:xfrm>
            <a:custGeom>
              <a:rect b="b" l="l" r="r" t="t"/>
              <a:pathLst>
                <a:path extrusionOk="0" h="4833" w="3405">
                  <a:moveTo>
                    <a:pt x="3338" y="1"/>
                  </a:moveTo>
                  <a:cubicBezTo>
                    <a:pt x="2308" y="247"/>
                    <a:pt x="876" y="1122"/>
                    <a:pt x="1" y="3281"/>
                  </a:cubicBezTo>
                  <a:lnTo>
                    <a:pt x="1432" y="4832"/>
                  </a:lnTo>
                  <a:cubicBezTo>
                    <a:pt x="2955" y="3964"/>
                    <a:pt x="3299" y="2838"/>
                    <a:pt x="3155" y="1439"/>
                  </a:cubicBezTo>
                  <a:cubicBezTo>
                    <a:pt x="3095" y="873"/>
                    <a:pt x="3222" y="489"/>
                    <a:pt x="3359" y="254"/>
                  </a:cubicBezTo>
                  <a:cubicBezTo>
                    <a:pt x="3405" y="173"/>
                    <a:pt x="3398" y="74"/>
                    <a:pt x="333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5" name="Google Shape;25645;p77"/>
            <p:cNvSpPr/>
            <p:nvPr/>
          </p:nvSpPr>
          <p:spPr>
            <a:xfrm>
              <a:off x="7433745" y="1512160"/>
              <a:ext cx="121233" cy="129044"/>
            </a:xfrm>
            <a:custGeom>
              <a:rect b="b" l="l" r="r" t="t"/>
              <a:pathLst>
                <a:path extrusionOk="0" h="4923" w="4625">
                  <a:moveTo>
                    <a:pt x="401" y="1"/>
                  </a:moveTo>
                  <a:cubicBezTo>
                    <a:pt x="359" y="1"/>
                    <a:pt x="317" y="1"/>
                    <a:pt x="275" y="3"/>
                  </a:cubicBezTo>
                  <a:cubicBezTo>
                    <a:pt x="102" y="10"/>
                    <a:pt x="0" y="196"/>
                    <a:pt x="85" y="344"/>
                  </a:cubicBezTo>
                  <a:cubicBezTo>
                    <a:pt x="222" y="579"/>
                    <a:pt x="348" y="959"/>
                    <a:pt x="289" y="1529"/>
                  </a:cubicBezTo>
                  <a:cubicBezTo>
                    <a:pt x="144" y="2928"/>
                    <a:pt x="489" y="4050"/>
                    <a:pt x="2012" y="4922"/>
                  </a:cubicBezTo>
                  <a:lnTo>
                    <a:pt x="4624" y="2091"/>
                  </a:lnTo>
                  <a:cubicBezTo>
                    <a:pt x="4108" y="1530"/>
                    <a:pt x="2404" y="1"/>
                    <a:pt x="401"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6" name="Google Shape;25646;p77"/>
            <p:cNvSpPr/>
            <p:nvPr/>
          </p:nvSpPr>
          <p:spPr>
            <a:xfrm>
              <a:off x="7434742" y="1514519"/>
              <a:ext cx="89254" cy="126685"/>
            </a:xfrm>
            <a:custGeom>
              <a:rect b="b" l="l" r="r" t="t"/>
              <a:pathLst>
                <a:path extrusionOk="0" h="4833" w="3405">
                  <a:moveTo>
                    <a:pt x="68" y="1"/>
                  </a:moveTo>
                  <a:cubicBezTo>
                    <a:pt x="8" y="74"/>
                    <a:pt x="1" y="173"/>
                    <a:pt x="50" y="254"/>
                  </a:cubicBezTo>
                  <a:cubicBezTo>
                    <a:pt x="184" y="489"/>
                    <a:pt x="314" y="873"/>
                    <a:pt x="251" y="1439"/>
                  </a:cubicBezTo>
                  <a:cubicBezTo>
                    <a:pt x="106" y="2838"/>
                    <a:pt x="451" y="3964"/>
                    <a:pt x="1974" y="4832"/>
                  </a:cubicBezTo>
                  <a:lnTo>
                    <a:pt x="3405" y="3281"/>
                  </a:lnTo>
                  <a:cubicBezTo>
                    <a:pt x="2529" y="1122"/>
                    <a:pt x="1098" y="247"/>
                    <a:pt x="68"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7" name="Google Shape;25647;p77"/>
            <p:cNvSpPr/>
            <p:nvPr/>
          </p:nvSpPr>
          <p:spPr>
            <a:xfrm>
              <a:off x="7460849" y="1544113"/>
              <a:ext cx="291011" cy="308259"/>
            </a:xfrm>
            <a:custGeom>
              <a:rect b="b" l="l" r="r" t="t"/>
              <a:pathLst>
                <a:path extrusionOk="0" h="11760" w="11102">
                  <a:moveTo>
                    <a:pt x="5553" y="0"/>
                  </a:moveTo>
                  <a:cubicBezTo>
                    <a:pt x="2722" y="0"/>
                    <a:pt x="0" y="3531"/>
                    <a:pt x="0" y="6478"/>
                  </a:cubicBezTo>
                  <a:cubicBezTo>
                    <a:pt x="0" y="9424"/>
                    <a:pt x="2286" y="11759"/>
                    <a:pt x="5553" y="11759"/>
                  </a:cubicBezTo>
                  <a:cubicBezTo>
                    <a:pt x="8816" y="11759"/>
                    <a:pt x="11102" y="9424"/>
                    <a:pt x="11102" y="6478"/>
                  </a:cubicBezTo>
                  <a:cubicBezTo>
                    <a:pt x="11102" y="3534"/>
                    <a:pt x="8380" y="0"/>
                    <a:pt x="555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8" name="Google Shape;25648;p77"/>
            <p:cNvSpPr/>
            <p:nvPr/>
          </p:nvSpPr>
          <p:spPr>
            <a:xfrm>
              <a:off x="7460849" y="1546603"/>
              <a:ext cx="124273" cy="300238"/>
            </a:xfrm>
            <a:custGeom>
              <a:rect b="b" l="l" r="r" t="t"/>
              <a:pathLst>
                <a:path extrusionOk="0" h="11454" w="4741">
                  <a:moveTo>
                    <a:pt x="4740" y="0"/>
                  </a:moveTo>
                  <a:lnTo>
                    <a:pt x="4740" y="0"/>
                  </a:lnTo>
                  <a:cubicBezTo>
                    <a:pt x="2223" y="581"/>
                    <a:pt x="0" y="3721"/>
                    <a:pt x="0" y="6383"/>
                  </a:cubicBezTo>
                  <a:cubicBezTo>
                    <a:pt x="0" y="8809"/>
                    <a:pt x="1551" y="10817"/>
                    <a:pt x="3921" y="11453"/>
                  </a:cubicBezTo>
                  <a:cubicBezTo>
                    <a:pt x="2627" y="10314"/>
                    <a:pt x="1850" y="8528"/>
                    <a:pt x="1850" y="6495"/>
                  </a:cubicBezTo>
                  <a:cubicBezTo>
                    <a:pt x="1850" y="4150"/>
                    <a:pt x="3077" y="1495"/>
                    <a:pt x="4740"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9" name="Google Shape;25649;p77"/>
            <p:cNvSpPr/>
            <p:nvPr/>
          </p:nvSpPr>
          <p:spPr>
            <a:xfrm>
              <a:off x="7526459" y="1652502"/>
              <a:ext cx="34234" cy="40026"/>
            </a:xfrm>
            <a:custGeom>
              <a:rect b="b" l="l" r="r" t="t"/>
              <a:pathLst>
                <a:path extrusionOk="0" h="1527" w="1306">
                  <a:moveTo>
                    <a:pt x="655" y="1"/>
                  </a:moveTo>
                  <a:cubicBezTo>
                    <a:pt x="293" y="1"/>
                    <a:pt x="1" y="293"/>
                    <a:pt x="1" y="655"/>
                  </a:cubicBezTo>
                  <a:lnTo>
                    <a:pt x="1" y="873"/>
                  </a:lnTo>
                  <a:cubicBezTo>
                    <a:pt x="1" y="1235"/>
                    <a:pt x="293" y="1527"/>
                    <a:pt x="655" y="1527"/>
                  </a:cubicBezTo>
                  <a:cubicBezTo>
                    <a:pt x="1014" y="1527"/>
                    <a:pt x="1305" y="1235"/>
                    <a:pt x="1305" y="873"/>
                  </a:cubicBezTo>
                  <a:lnTo>
                    <a:pt x="1305" y="655"/>
                  </a:lnTo>
                  <a:cubicBezTo>
                    <a:pt x="1305" y="293"/>
                    <a:pt x="1014"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0" name="Google Shape;25650;p77"/>
            <p:cNvSpPr/>
            <p:nvPr/>
          </p:nvSpPr>
          <p:spPr>
            <a:xfrm>
              <a:off x="7543523" y="1652607"/>
              <a:ext cx="17169" cy="28493"/>
            </a:xfrm>
            <a:custGeom>
              <a:rect b="b" l="l" r="r" t="t"/>
              <a:pathLst>
                <a:path extrusionOk="0" h="1087" w="655">
                  <a:moveTo>
                    <a:pt x="4" y="0"/>
                  </a:moveTo>
                  <a:lnTo>
                    <a:pt x="4" y="763"/>
                  </a:lnTo>
                  <a:cubicBezTo>
                    <a:pt x="0" y="943"/>
                    <a:pt x="148" y="1087"/>
                    <a:pt x="327" y="1087"/>
                  </a:cubicBezTo>
                  <a:cubicBezTo>
                    <a:pt x="510" y="1087"/>
                    <a:pt x="654" y="943"/>
                    <a:pt x="654" y="763"/>
                  </a:cubicBezTo>
                  <a:lnTo>
                    <a:pt x="654" y="654"/>
                  </a:lnTo>
                  <a:cubicBezTo>
                    <a:pt x="654"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1" name="Google Shape;25651;p77"/>
            <p:cNvSpPr/>
            <p:nvPr/>
          </p:nvSpPr>
          <p:spPr>
            <a:xfrm>
              <a:off x="7537888" y="1658321"/>
              <a:ext cx="11376" cy="11350"/>
            </a:xfrm>
            <a:custGeom>
              <a:rect b="b" l="l" r="r" t="t"/>
              <a:pathLst>
                <a:path extrusionOk="0" h="433" w="434">
                  <a:moveTo>
                    <a:pt x="219" y="0"/>
                  </a:moveTo>
                  <a:cubicBezTo>
                    <a:pt x="96" y="0"/>
                    <a:pt x="1" y="95"/>
                    <a:pt x="1" y="218"/>
                  </a:cubicBezTo>
                  <a:cubicBezTo>
                    <a:pt x="1" y="338"/>
                    <a:pt x="96" y="433"/>
                    <a:pt x="219" y="433"/>
                  </a:cubicBezTo>
                  <a:cubicBezTo>
                    <a:pt x="338" y="433"/>
                    <a:pt x="433" y="338"/>
                    <a:pt x="433" y="218"/>
                  </a:cubicBezTo>
                  <a:cubicBezTo>
                    <a:pt x="433"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2" name="Google Shape;25652;p77"/>
            <p:cNvSpPr/>
            <p:nvPr/>
          </p:nvSpPr>
          <p:spPr>
            <a:xfrm>
              <a:off x="7652017" y="1652502"/>
              <a:ext cx="34207" cy="40026"/>
            </a:xfrm>
            <a:custGeom>
              <a:rect b="b" l="l" r="r" t="t"/>
              <a:pathLst>
                <a:path extrusionOk="0" h="1527"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3" name="Google Shape;25653;p77"/>
            <p:cNvSpPr/>
            <p:nvPr/>
          </p:nvSpPr>
          <p:spPr>
            <a:xfrm>
              <a:off x="7669055" y="1652607"/>
              <a:ext cx="17169" cy="28493"/>
            </a:xfrm>
            <a:custGeom>
              <a:rect b="b" l="l" r="r" t="t"/>
              <a:pathLst>
                <a:path extrusionOk="0" h="1087" w="655">
                  <a:moveTo>
                    <a:pt x="4" y="0"/>
                  </a:moveTo>
                  <a:lnTo>
                    <a:pt x="4" y="763"/>
                  </a:lnTo>
                  <a:cubicBezTo>
                    <a:pt x="1" y="943"/>
                    <a:pt x="148" y="1087"/>
                    <a:pt x="328" y="1087"/>
                  </a:cubicBezTo>
                  <a:cubicBezTo>
                    <a:pt x="511" y="1087"/>
                    <a:pt x="655" y="943"/>
                    <a:pt x="655" y="763"/>
                  </a:cubicBezTo>
                  <a:lnTo>
                    <a:pt x="655" y="654"/>
                  </a:lnTo>
                  <a:cubicBezTo>
                    <a:pt x="655" y="292"/>
                    <a:pt x="363" y="0"/>
                    <a:pt x="4"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4" name="Google Shape;25654;p77"/>
            <p:cNvSpPr/>
            <p:nvPr/>
          </p:nvSpPr>
          <p:spPr>
            <a:xfrm>
              <a:off x="7663446" y="1658321"/>
              <a:ext cx="11350" cy="11350"/>
            </a:xfrm>
            <a:custGeom>
              <a:rect b="b" l="l" r="r" t="t"/>
              <a:pathLst>
                <a:path extrusionOk="0" h="433" w="433">
                  <a:moveTo>
                    <a:pt x="218" y="0"/>
                  </a:moveTo>
                  <a:cubicBezTo>
                    <a:pt x="95" y="0"/>
                    <a:pt x="0" y="95"/>
                    <a:pt x="0" y="218"/>
                  </a:cubicBezTo>
                  <a:cubicBezTo>
                    <a:pt x="0" y="338"/>
                    <a:pt x="95" y="433"/>
                    <a:pt x="218" y="433"/>
                  </a:cubicBezTo>
                  <a:cubicBezTo>
                    <a:pt x="338" y="433"/>
                    <a:pt x="433" y="338"/>
                    <a:pt x="433" y="218"/>
                  </a:cubicBezTo>
                  <a:cubicBezTo>
                    <a:pt x="433"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5" name="Google Shape;25655;p77"/>
            <p:cNvSpPr/>
            <p:nvPr/>
          </p:nvSpPr>
          <p:spPr>
            <a:xfrm>
              <a:off x="7447245" y="1705923"/>
              <a:ext cx="102019" cy="91508"/>
            </a:xfrm>
            <a:custGeom>
              <a:rect b="b" l="l" r="r" t="t"/>
              <a:pathLst>
                <a:path extrusionOk="0" h="3491" w="3892">
                  <a:moveTo>
                    <a:pt x="131" y="1"/>
                  </a:moveTo>
                  <a:cubicBezTo>
                    <a:pt x="65" y="1"/>
                    <a:pt x="1" y="56"/>
                    <a:pt x="13" y="136"/>
                  </a:cubicBezTo>
                  <a:cubicBezTo>
                    <a:pt x="150" y="1036"/>
                    <a:pt x="758" y="3090"/>
                    <a:pt x="3459" y="3491"/>
                  </a:cubicBezTo>
                  <a:lnTo>
                    <a:pt x="3891" y="1884"/>
                  </a:lnTo>
                  <a:cubicBezTo>
                    <a:pt x="3891" y="1884"/>
                    <a:pt x="1437" y="1507"/>
                    <a:pt x="220" y="44"/>
                  </a:cubicBezTo>
                  <a:cubicBezTo>
                    <a:pt x="196" y="14"/>
                    <a:pt x="163" y="1"/>
                    <a:pt x="13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6" name="Google Shape;25656;p77"/>
            <p:cNvSpPr/>
            <p:nvPr/>
          </p:nvSpPr>
          <p:spPr>
            <a:xfrm>
              <a:off x="7447297" y="1706238"/>
              <a:ext cx="94968" cy="91193"/>
            </a:xfrm>
            <a:custGeom>
              <a:rect b="b" l="l" r="r" t="t"/>
              <a:pathLst>
                <a:path extrusionOk="0" h="3479" w="3623">
                  <a:moveTo>
                    <a:pt x="81" y="1"/>
                  </a:moveTo>
                  <a:cubicBezTo>
                    <a:pt x="32" y="22"/>
                    <a:pt x="0" y="71"/>
                    <a:pt x="11" y="124"/>
                  </a:cubicBezTo>
                  <a:cubicBezTo>
                    <a:pt x="148" y="1024"/>
                    <a:pt x="756" y="3078"/>
                    <a:pt x="3457" y="3479"/>
                  </a:cubicBezTo>
                  <a:lnTo>
                    <a:pt x="3622" y="2860"/>
                  </a:lnTo>
                  <a:cubicBezTo>
                    <a:pt x="1291" y="2424"/>
                    <a:pt x="366" y="704"/>
                    <a:pt x="8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7" name="Google Shape;25657;p77"/>
            <p:cNvSpPr/>
            <p:nvPr/>
          </p:nvSpPr>
          <p:spPr>
            <a:xfrm>
              <a:off x="7663446" y="1705923"/>
              <a:ext cx="101993" cy="91508"/>
            </a:xfrm>
            <a:custGeom>
              <a:rect b="b" l="l" r="r" t="t"/>
              <a:pathLst>
                <a:path extrusionOk="0" h="3491" w="3891">
                  <a:moveTo>
                    <a:pt x="3761" y="1"/>
                  </a:moveTo>
                  <a:cubicBezTo>
                    <a:pt x="3729" y="1"/>
                    <a:pt x="3696" y="14"/>
                    <a:pt x="3671" y="44"/>
                  </a:cubicBezTo>
                  <a:cubicBezTo>
                    <a:pt x="2458" y="1507"/>
                    <a:pt x="0" y="1884"/>
                    <a:pt x="0" y="1884"/>
                  </a:cubicBezTo>
                  <a:lnTo>
                    <a:pt x="436" y="3491"/>
                  </a:lnTo>
                  <a:cubicBezTo>
                    <a:pt x="3133" y="3090"/>
                    <a:pt x="3742" y="1036"/>
                    <a:pt x="3879" y="136"/>
                  </a:cubicBezTo>
                  <a:cubicBezTo>
                    <a:pt x="3891" y="56"/>
                    <a:pt x="3827" y="1"/>
                    <a:pt x="3761"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8" name="Google Shape;25658;p77"/>
            <p:cNvSpPr/>
            <p:nvPr/>
          </p:nvSpPr>
          <p:spPr>
            <a:xfrm>
              <a:off x="7670444" y="1706238"/>
              <a:ext cx="94863" cy="91193"/>
            </a:xfrm>
            <a:custGeom>
              <a:rect b="b" l="l" r="r" t="t"/>
              <a:pathLst>
                <a:path extrusionOk="0" h="3479" w="3619">
                  <a:moveTo>
                    <a:pt x="3542" y="1"/>
                  </a:moveTo>
                  <a:cubicBezTo>
                    <a:pt x="3257" y="704"/>
                    <a:pt x="2332" y="2424"/>
                    <a:pt x="1" y="2860"/>
                  </a:cubicBezTo>
                  <a:lnTo>
                    <a:pt x="166" y="3479"/>
                  </a:lnTo>
                  <a:cubicBezTo>
                    <a:pt x="2870" y="3078"/>
                    <a:pt x="3475" y="1024"/>
                    <a:pt x="3612" y="124"/>
                  </a:cubicBezTo>
                  <a:cubicBezTo>
                    <a:pt x="3619" y="71"/>
                    <a:pt x="3591" y="22"/>
                    <a:pt x="354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9" name="Google Shape;25659;p77"/>
            <p:cNvSpPr/>
            <p:nvPr/>
          </p:nvSpPr>
          <p:spPr>
            <a:xfrm>
              <a:off x="7535031" y="1722017"/>
              <a:ext cx="142727" cy="97065"/>
            </a:xfrm>
            <a:custGeom>
              <a:rect b="b" l="l" r="r" t="t"/>
              <a:pathLst>
                <a:path extrusionOk="0" h="3703" w="5445">
                  <a:moveTo>
                    <a:pt x="2723" y="0"/>
                  </a:moveTo>
                  <a:cubicBezTo>
                    <a:pt x="1218" y="0"/>
                    <a:pt x="1" y="1076"/>
                    <a:pt x="1" y="2606"/>
                  </a:cubicBezTo>
                  <a:cubicBezTo>
                    <a:pt x="1" y="3525"/>
                    <a:pt x="726" y="3703"/>
                    <a:pt x="1470" y="3703"/>
                  </a:cubicBezTo>
                  <a:cubicBezTo>
                    <a:pt x="1938" y="3703"/>
                    <a:pt x="2414" y="3633"/>
                    <a:pt x="2723" y="3633"/>
                  </a:cubicBezTo>
                  <a:cubicBezTo>
                    <a:pt x="3038" y="3633"/>
                    <a:pt x="3515" y="3703"/>
                    <a:pt x="3983" y="3703"/>
                  </a:cubicBezTo>
                  <a:cubicBezTo>
                    <a:pt x="4726" y="3703"/>
                    <a:pt x="5444" y="3525"/>
                    <a:pt x="5444" y="2606"/>
                  </a:cubicBezTo>
                  <a:cubicBezTo>
                    <a:pt x="5444" y="1076"/>
                    <a:pt x="4224" y="0"/>
                    <a:pt x="2723"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0" name="Google Shape;25660;p77"/>
            <p:cNvSpPr/>
            <p:nvPr/>
          </p:nvSpPr>
          <p:spPr>
            <a:xfrm>
              <a:off x="7566459" y="1766710"/>
              <a:ext cx="29541" cy="30721"/>
            </a:xfrm>
            <a:custGeom>
              <a:rect b="b" l="l" r="r" t="t"/>
              <a:pathLst>
                <a:path extrusionOk="0" h="1172" w="1127">
                  <a:moveTo>
                    <a:pt x="648" y="0"/>
                  </a:moveTo>
                  <a:cubicBezTo>
                    <a:pt x="461" y="0"/>
                    <a:pt x="264" y="130"/>
                    <a:pt x="152" y="349"/>
                  </a:cubicBezTo>
                  <a:cubicBezTo>
                    <a:pt x="1" y="648"/>
                    <a:pt x="64" y="992"/>
                    <a:pt x="293" y="1122"/>
                  </a:cubicBezTo>
                  <a:cubicBezTo>
                    <a:pt x="351" y="1156"/>
                    <a:pt x="414" y="1172"/>
                    <a:pt x="479" y="1172"/>
                  </a:cubicBezTo>
                  <a:cubicBezTo>
                    <a:pt x="666" y="1172"/>
                    <a:pt x="865" y="1039"/>
                    <a:pt x="975" y="820"/>
                  </a:cubicBezTo>
                  <a:cubicBezTo>
                    <a:pt x="1126" y="525"/>
                    <a:pt x="1063" y="180"/>
                    <a:pt x="838" y="50"/>
                  </a:cubicBezTo>
                  <a:cubicBezTo>
                    <a:pt x="779" y="16"/>
                    <a:pt x="714" y="0"/>
                    <a:pt x="64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1" name="Google Shape;25661;p77"/>
            <p:cNvSpPr/>
            <p:nvPr/>
          </p:nvSpPr>
          <p:spPr>
            <a:xfrm>
              <a:off x="7616709" y="1766710"/>
              <a:ext cx="29515" cy="30721"/>
            </a:xfrm>
            <a:custGeom>
              <a:rect b="b" l="l" r="r" t="t"/>
              <a:pathLst>
                <a:path extrusionOk="0" h="1172" w="1126">
                  <a:moveTo>
                    <a:pt x="478" y="0"/>
                  </a:moveTo>
                  <a:cubicBezTo>
                    <a:pt x="413" y="0"/>
                    <a:pt x="348" y="16"/>
                    <a:pt x="289" y="50"/>
                  </a:cubicBezTo>
                  <a:cubicBezTo>
                    <a:pt x="64" y="180"/>
                    <a:pt x="0" y="525"/>
                    <a:pt x="152" y="820"/>
                  </a:cubicBezTo>
                  <a:cubicBezTo>
                    <a:pt x="264" y="1039"/>
                    <a:pt x="462" y="1172"/>
                    <a:pt x="650" y="1172"/>
                  </a:cubicBezTo>
                  <a:cubicBezTo>
                    <a:pt x="715" y="1172"/>
                    <a:pt x="779" y="1156"/>
                    <a:pt x="837" y="1122"/>
                  </a:cubicBezTo>
                  <a:cubicBezTo>
                    <a:pt x="1062" y="992"/>
                    <a:pt x="1126" y="648"/>
                    <a:pt x="975" y="349"/>
                  </a:cubicBezTo>
                  <a:cubicBezTo>
                    <a:pt x="863" y="130"/>
                    <a:pt x="666" y="0"/>
                    <a:pt x="478"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2" name="Google Shape;25662;p77"/>
            <p:cNvSpPr/>
            <p:nvPr/>
          </p:nvSpPr>
          <p:spPr>
            <a:xfrm>
              <a:off x="7560378" y="1761389"/>
              <a:ext cx="41783" cy="41390"/>
            </a:xfrm>
            <a:custGeom>
              <a:rect b="b" l="l" r="r" t="t"/>
              <a:pathLst>
                <a:path extrusionOk="0" h="1579" w="1594">
                  <a:moveTo>
                    <a:pt x="880" y="408"/>
                  </a:moveTo>
                  <a:cubicBezTo>
                    <a:pt x="912" y="408"/>
                    <a:pt x="940" y="415"/>
                    <a:pt x="968" y="429"/>
                  </a:cubicBezTo>
                  <a:cubicBezTo>
                    <a:pt x="1098" y="502"/>
                    <a:pt x="1126" y="738"/>
                    <a:pt x="1028" y="931"/>
                  </a:cubicBezTo>
                  <a:cubicBezTo>
                    <a:pt x="978" y="1037"/>
                    <a:pt x="887" y="1118"/>
                    <a:pt x="778" y="1160"/>
                  </a:cubicBezTo>
                  <a:cubicBezTo>
                    <a:pt x="758" y="1167"/>
                    <a:pt x="737" y="1171"/>
                    <a:pt x="716" y="1171"/>
                  </a:cubicBezTo>
                  <a:cubicBezTo>
                    <a:pt x="685" y="1171"/>
                    <a:pt x="653" y="1163"/>
                    <a:pt x="623" y="1146"/>
                  </a:cubicBezTo>
                  <a:cubicBezTo>
                    <a:pt x="493" y="1072"/>
                    <a:pt x="465" y="840"/>
                    <a:pt x="564" y="647"/>
                  </a:cubicBezTo>
                  <a:cubicBezTo>
                    <a:pt x="613" y="541"/>
                    <a:pt x="704" y="457"/>
                    <a:pt x="813" y="418"/>
                  </a:cubicBezTo>
                  <a:cubicBezTo>
                    <a:pt x="834" y="411"/>
                    <a:pt x="859" y="408"/>
                    <a:pt x="880" y="408"/>
                  </a:cubicBezTo>
                  <a:close/>
                  <a:moveTo>
                    <a:pt x="876" y="0"/>
                  </a:moveTo>
                  <a:cubicBezTo>
                    <a:pt x="816" y="0"/>
                    <a:pt x="756" y="9"/>
                    <a:pt x="697" y="28"/>
                  </a:cubicBezTo>
                  <a:cubicBezTo>
                    <a:pt x="479" y="98"/>
                    <a:pt x="300" y="256"/>
                    <a:pt x="201" y="460"/>
                  </a:cubicBezTo>
                  <a:cubicBezTo>
                    <a:pt x="1" y="858"/>
                    <a:pt x="96" y="1315"/>
                    <a:pt x="423" y="1501"/>
                  </a:cubicBezTo>
                  <a:cubicBezTo>
                    <a:pt x="511" y="1550"/>
                    <a:pt x="609" y="1579"/>
                    <a:pt x="711" y="1579"/>
                  </a:cubicBezTo>
                  <a:cubicBezTo>
                    <a:pt x="775" y="1579"/>
                    <a:pt x="834" y="1568"/>
                    <a:pt x="894" y="1550"/>
                  </a:cubicBezTo>
                  <a:cubicBezTo>
                    <a:pt x="1112" y="1480"/>
                    <a:pt x="1291" y="1322"/>
                    <a:pt x="1390" y="1118"/>
                  </a:cubicBezTo>
                  <a:cubicBezTo>
                    <a:pt x="1594" y="720"/>
                    <a:pt x="1495" y="263"/>
                    <a:pt x="1168" y="77"/>
                  </a:cubicBezTo>
                  <a:cubicBezTo>
                    <a:pt x="1078" y="26"/>
                    <a:pt x="978" y="0"/>
                    <a:pt x="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3" name="Google Shape;25663;p77"/>
            <p:cNvSpPr/>
            <p:nvPr/>
          </p:nvSpPr>
          <p:spPr>
            <a:xfrm>
              <a:off x="7610523" y="1761389"/>
              <a:ext cx="41888" cy="41390"/>
            </a:xfrm>
            <a:custGeom>
              <a:rect b="b" l="l" r="r" t="t"/>
              <a:pathLst>
                <a:path extrusionOk="0" h="1579" w="1598">
                  <a:moveTo>
                    <a:pt x="715" y="408"/>
                  </a:moveTo>
                  <a:cubicBezTo>
                    <a:pt x="739" y="408"/>
                    <a:pt x="760" y="411"/>
                    <a:pt x="782" y="418"/>
                  </a:cubicBezTo>
                  <a:cubicBezTo>
                    <a:pt x="891" y="457"/>
                    <a:pt x="982" y="541"/>
                    <a:pt x="1031" y="647"/>
                  </a:cubicBezTo>
                  <a:cubicBezTo>
                    <a:pt x="1130" y="840"/>
                    <a:pt x="1102" y="1072"/>
                    <a:pt x="971" y="1149"/>
                  </a:cubicBezTo>
                  <a:lnTo>
                    <a:pt x="971" y="1146"/>
                  </a:lnTo>
                  <a:cubicBezTo>
                    <a:pt x="942" y="1163"/>
                    <a:pt x="910" y="1171"/>
                    <a:pt x="879" y="1171"/>
                  </a:cubicBezTo>
                  <a:cubicBezTo>
                    <a:pt x="858" y="1171"/>
                    <a:pt x="837" y="1167"/>
                    <a:pt x="817" y="1160"/>
                  </a:cubicBezTo>
                  <a:cubicBezTo>
                    <a:pt x="708" y="1118"/>
                    <a:pt x="616" y="1037"/>
                    <a:pt x="567" y="931"/>
                  </a:cubicBezTo>
                  <a:cubicBezTo>
                    <a:pt x="469" y="738"/>
                    <a:pt x="497" y="506"/>
                    <a:pt x="627" y="429"/>
                  </a:cubicBezTo>
                  <a:cubicBezTo>
                    <a:pt x="655" y="415"/>
                    <a:pt x="683" y="408"/>
                    <a:pt x="715" y="408"/>
                  </a:cubicBezTo>
                  <a:close/>
                  <a:moveTo>
                    <a:pt x="718" y="0"/>
                  </a:moveTo>
                  <a:cubicBezTo>
                    <a:pt x="617" y="0"/>
                    <a:pt x="517" y="26"/>
                    <a:pt x="426" y="77"/>
                  </a:cubicBezTo>
                  <a:cubicBezTo>
                    <a:pt x="99" y="263"/>
                    <a:pt x="1" y="720"/>
                    <a:pt x="205" y="1118"/>
                  </a:cubicBezTo>
                  <a:cubicBezTo>
                    <a:pt x="303" y="1322"/>
                    <a:pt x="483" y="1477"/>
                    <a:pt x="701" y="1550"/>
                  </a:cubicBezTo>
                  <a:cubicBezTo>
                    <a:pt x="760" y="1568"/>
                    <a:pt x="820" y="1579"/>
                    <a:pt x="883" y="1579"/>
                  </a:cubicBezTo>
                  <a:cubicBezTo>
                    <a:pt x="985" y="1579"/>
                    <a:pt x="1084" y="1550"/>
                    <a:pt x="1172" y="1501"/>
                  </a:cubicBezTo>
                  <a:cubicBezTo>
                    <a:pt x="1499" y="1315"/>
                    <a:pt x="1597" y="858"/>
                    <a:pt x="1393" y="460"/>
                  </a:cubicBezTo>
                  <a:cubicBezTo>
                    <a:pt x="1295" y="256"/>
                    <a:pt x="1116" y="98"/>
                    <a:pt x="898" y="28"/>
                  </a:cubicBezTo>
                  <a:cubicBezTo>
                    <a:pt x="839" y="9"/>
                    <a:pt x="778"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4" name="Google Shape;25664;p77"/>
            <p:cNvSpPr/>
            <p:nvPr/>
          </p:nvSpPr>
          <p:spPr>
            <a:xfrm>
              <a:off x="7521112" y="1647259"/>
              <a:ext cx="44928" cy="50616"/>
            </a:xfrm>
            <a:custGeom>
              <a:rect b="b" l="l" r="r" t="t"/>
              <a:pathLst>
                <a:path extrusionOk="0" h="1931" w="1714">
                  <a:moveTo>
                    <a:pt x="859" y="0"/>
                  </a:moveTo>
                  <a:cubicBezTo>
                    <a:pt x="384" y="0"/>
                    <a:pt x="1" y="384"/>
                    <a:pt x="1" y="855"/>
                  </a:cubicBezTo>
                  <a:lnTo>
                    <a:pt x="1" y="1076"/>
                  </a:lnTo>
                  <a:cubicBezTo>
                    <a:pt x="1" y="1548"/>
                    <a:pt x="384" y="1931"/>
                    <a:pt x="859" y="1931"/>
                  </a:cubicBezTo>
                  <a:cubicBezTo>
                    <a:pt x="1330" y="1931"/>
                    <a:pt x="1713" y="1548"/>
                    <a:pt x="1713" y="1076"/>
                  </a:cubicBezTo>
                  <a:lnTo>
                    <a:pt x="1713" y="855"/>
                  </a:lnTo>
                  <a:cubicBezTo>
                    <a:pt x="1713" y="744"/>
                    <a:pt x="1625" y="654"/>
                    <a:pt x="1516" y="654"/>
                  </a:cubicBezTo>
                  <a:cubicBezTo>
                    <a:pt x="1514" y="654"/>
                    <a:pt x="1512" y="654"/>
                    <a:pt x="1509" y="654"/>
                  </a:cubicBezTo>
                  <a:cubicBezTo>
                    <a:pt x="1507" y="654"/>
                    <a:pt x="1505" y="654"/>
                    <a:pt x="1503" y="654"/>
                  </a:cubicBezTo>
                  <a:cubicBezTo>
                    <a:pt x="1394" y="654"/>
                    <a:pt x="1306" y="744"/>
                    <a:pt x="1306" y="855"/>
                  </a:cubicBezTo>
                  <a:lnTo>
                    <a:pt x="1306" y="1076"/>
                  </a:lnTo>
                  <a:cubicBezTo>
                    <a:pt x="1298" y="1319"/>
                    <a:pt x="1102" y="1512"/>
                    <a:pt x="855" y="1512"/>
                  </a:cubicBezTo>
                  <a:cubicBezTo>
                    <a:pt x="613" y="1512"/>
                    <a:pt x="416" y="1319"/>
                    <a:pt x="409" y="1076"/>
                  </a:cubicBezTo>
                  <a:lnTo>
                    <a:pt x="409" y="855"/>
                  </a:lnTo>
                  <a:cubicBezTo>
                    <a:pt x="409" y="609"/>
                    <a:pt x="609" y="408"/>
                    <a:pt x="859" y="408"/>
                  </a:cubicBezTo>
                  <a:cubicBezTo>
                    <a:pt x="968" y="408"/>
                    <a:pt x="1059" y="317"/>
                    <a:pt x="1059" y="204"/>
                  </a:cubicBezTo>
                  <a:cubicBezTo>
                    <a:pt x="1059" y="92"/>
                    <a:pt x="968" y="0"/>
                    <a:pt x="8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5" name="Google Shape;25665;p77"/>
            <p:cNvSpPr/>
            <p:nvPr/>
          </p:nvSpPr>
          <p:spPr>
            <a:xfrm>
              <a:off x="7646670" y="1647259"/>
              <a:ext cx="45007" cy="50616"/>
            </a:xfrm>
            <a:custGeom>
              <a:rect b="b" l="l" r="r" t="t"/>
              <a:pathLst>
                <a:path extrusionOk="0" h="1931" w="1717">
                  <a:moveTo>
                    <a:pt x="858" y="0"/>
                  </a:moveTo>
                  <a:cubicBezTo>
                    <a:pt x="384" y="0"/>
                    <a:pt x="0" y="384"/>
                    <a:pt x="0" y="855"/>
                  </a:cubicBezTo>
                  <a:lnTo>
                    <a:pt x="0" y="1076"/>
                  </a:lnTo>
                  <a:cubicBezTo>
                    <a:pt x="0" y="1548"/>
                    <a:pt x="384" y="1931"/>
                    <a:pt x="858" y="1931"/>
                  </a:cubicBezTo>
                  <a:cubicBezTo>
                    <a:pt x="1330" y="1931"/>
                    <a:pt x="1716" y="1548"/>
                    <a:pt x="1716" y="1076"/>
                  </a:cubicBezTo>
                  <a:lnTo>
                    <a:pt x="1716" y="855"/>
                  </a:lnTo>
                  <a:cubicBezTo>
                    <a:pt x="1713" y="744"/>
                    <a:pt x="1625" y="654"/>
                    <a:pt x="1515" y="654"/>
                  </a:cubicBezTo>
                  <a:cubicBezTo>
                    <a:pt x="1513" y="654"/>
                    <a:pt x="1511" y="654"/>
                    <a:pt x="1509" y="654"/>
                  </a:cubicBezTo>
                  <a:cubicBezTo>
                    <a:pt x="1396" y="654"/>
                    <a:pt x="1305" y="742"/>
                    <a:pt x="1305" y="855"/>
                  </a:cubicBezTo>
                  <a:lnTo>
                    <a:pt x="1305" y="1076"/>
                  </a:lnTo>
                  <a:cubicBezTo>
                    <a:pt x="1298" y="1319"/>
                    <a:pt x="1101" y="1512"/>
                    <a:pt x="858" y="1512"/>
                  </a:cubicBezTo>
                  <a:cubicBezTo>
                    <a:pt x="612" y="1512"/>
                    <a:pt x="415" y="1319"/>
                    <a:pt x="408" y="1076"/>
                  </a:cubicBezTo>
                  <a:lnTo>
                    <a:pt x="408" y="855"/>
                  </a:lnTo>
                  <a:cubicBezTo>
                    <a:pt x="408" y="609"/>
                    <a:pt x="609" y="408"/>
                    <a:pt x="858" y="408"/>
                  </a:cubicBezTo>
                  <a:cubicBezTo>
                    <a:pt x="971" y="408"/>
                    <a:pt x="1062" y="317"/>
                    <a:pt x="1062" y="204"/>
                  </a:cubicBezTo>
                  <a:cubicBezTo>
                    <a:pt x="1062" y="92"/>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6" name="Google Shape;25666;p77"/>
            <p:cNvSpPr/>
            <p:nvPr/>
          </p:nvSpPr>
          <p:spPr>
            <a:xfrm>
              <a:off x="7423706" y="1506760"/>
              <a:ext cx="365297" cy="351038"/>
            </a:xfrm>
            <a:custGeom>
              <a:rect b="b" l="l" r="r" t="t"/>
              <a:pathLst>
                <a:path extrusionOk="0" h="13392" w="13936">
                  <a:moveTo>
                    <a:pt x="1516" y="469"/>
                  </a:moveTo>
                  <a:lnTo>
                    <a:pt x="1516" y="469"/>
                  </a:lnTo>
                  <a:cubicBezTo>
                    <a:pt x="2050" y="564"/>
                    <a:pt x="2560" y="747"/>
                    <a:pt x="3031" y="1007"/>
                  </a:cubicBezTo>
                  <a:cubicBezTo>
                    <a:pt x="3555" y="1295"/>
                    <a:pt x="4033" y="1657"/>
                    <a:pt x="4452" y="2079"/>
                  </a:cubicBezTo>
                  <a:cubicBezTo>
                    <a:pt x="4142" y="2297"/>
                    <a:pt x="3851" y="2540"/>
                    <a:pt x="3580" y="2807"/>
                  </a:cubicBezTo>
                  <a:cubicBezTo>
                    <a:pt x="3235" y="2023"/>
                    <a:pt x="2757" y="1380"/>
                    <a:pt x="2152" y="894"/>
                  </a:cubicBezTo>
                  <a:cubicBezTo>
                    <a:pt x="1952" y="733"/>
                    <a:pt x="1741" y="592"/>
                    <a:pt x="1516" y="469"/>
                  </a:cubicBezTo>
                  <a:close/>
                  <a:moveTo>
                    <a:pt x="12417" y="469"/>
                  </a:moveTo>
                  <a:lnTo>
                    <a:pt x="12417" y="469"/>
                  </a:lnTo>
                  <a:cubicBezTo>
                    <a:pt x="11924" y="736"/>
                    <a:pt x="11492" y="1098"/>
                    <a:pt x="11137" y="1531"/>
                  </a:cubicBezTo>
                  <a:cubicBezTo>
                    <a:pt x="11006" y="1685"/>
                    <a:pt x="11144" y="1867"/>
                    <a:pt x="11296" y="1867"/>
                  </a:cubicBezTo>
                  <a:cubicBezTo>
                    <a:pt x="11349" y="1867"/>
                    <a:pt x="11404" y="1845"/>
                    <a:pt x="11450" y="1791"/>
                  </a:cubicBezTo>
                  <a:cubicBezTo>
                    <a:pt x="12051" y="1070"/>
                    <a:pt x="12719" y="726"/>
                    <a:pt x="13229" y="564"/>
                  </a:cubicBezTo>
                  <a:lnTo>
                    <a:pt x="13229" y="564"/>
                  </a:lnTo>
                  <a:cubicBezTo>
                    <a:pt x="13102" y="831"/>
                    <a:pt x="13007" y="1221"/>
                    <a:pt x="13060" y="1756"/>
                  </a:cubicBezTo>
                  <a:cubicBezTo>
                    <a:pt x="13134" y="2470"/>
                    <a:pt x="13078" y="3018"/>
                    <a:pt x="12881" y="3479"/>
                  </a:cubicBezTo>
                  <a:cubicBezTo>
                    <a:pt x="12680" y="3943"/>
                    <a:pt x="12332" y="4341"/>
                    <a:pt x="11787" y="4717"/>
                  </a:cubicBezTo>
                  <a:cubicBezTo>
                    <a:pt x="11537" y="4263"/>
                    <a:pt x="11242" y="3831"/>
                    <a:pt x="10915" y="3426"/>
                  </a:cubicBezTo>
                  <a:cubicBezTo>
                    <a:pt x="10831" y="3324"/>
                    <a:pt x="10746" y="3226"/>
                    <a:pt x="10662" y="3131"/>
                  </a:cubicBezTo>
                  <a:cubicBezTo>
                    <a:pt x="10732" y="2948"/>
                    <a:pt x="10817" y="2772"/>
                    <a:pt x="10908" y="2600"/>
                  </a:cubicBezTo>
                  <a:cubicBezTo>
                    <a:pt x="10993" y="2436"/>
                    <a:pt x="10858" y="2296"/>
                    <a:pt x="10722" y="2296"/>
                  </a:cubicBezTo>
                  <a:cubicBezTo>
                    <a:pt x="10656" y="2296"/>
                    <a:pt x="10591" y="2329"/>
                    <a:pt x="10549" y="2406"/>
                  </a:cubicBezTo>
                  <a:cubicBezTo>
                    <a:pt x="10479" y="2537"/>
                    <a:pt x="10416" y="2670"/>
                    <a:pt x="10356" y="2807"/>
                  </a:cubicBezTo>
                  <a:cubicBezTo>
                    <a:pt x="10085" y="2540"/>
                    <a:pt x="9793" y="2294"/>
                    <a:pt x="9484" y="2076"/>
                  </a:cubicBezTo>
                  <a:cubicBezTo>
                    <a:pt x="9902" y="1654"/>
                    <a:pt x="10381" y="1295"/>
                    <a:pt x="10905" y="1007"/>
                  </a:cubicBezTo>
                  <a:cubicBezTo>
                    <a:pt x="11376" y="747"/>
                    <a:pt x="11886" y="564"/>
                    <a:pt x="12417" y="469"/>
                  </a:cubicBezTo>
                  <a:close/>
                  <a:moveTo>
                    <a:pt x="707" y="571"/>
                  </a:moveTo>
                  <a:lnTo>
                    <a:pt x="707" y="571"/>
                  </a:lnTo>
                  <a:cubicBezTo>
                    <a:pt x="1435" y="806"/>
                    <a:pt x="2592" y="1439"/>
                    <a:pt x="3274" y="3131"/>
                  </a:cubicBezTo>
                  <a:cubicBezTo>
                    <a:pt x="3189" y="3229"/>
                    <a:pt x="3105" y="3328"/>
                    <a:pt x="3021" y="3430"/>
                  </a:cubicBezTo>
                  <a:cubicBezTo>
                    <a:pt x="2690" y="3831"/>
                    <a:pt x="2398" y="4263"/>
                    <a:pt x="2149" y="4720"/>
                  </a:cubicBezTo>
                  <a:cubicBezTo>
                    <a:pt x="1604" y="4341"/>
                    <a:pt x="1255" y="3943"/>
                    <a:pt x="1055" y="3479"/>
                  </a:cubicBezTo>
                  <a:cubicBezTo>
                    <a:pt x="858" y="3018"/>
                    <a:pt x="802" y="2473"/>
                    <a:pt x="876" y="1759"/>
                  </a:cubicBezTo>
                  <a:cubicBezTo>
                    <a:pt x="932" y="1225"/>
                    <a:pt x="833" y="838"/>
                    <a:pt x="707" y="571"/>
                  </a:cubicBezTo>
                  <a:close/>
                  <a:moveTo>
                    <a:pt x="1122" y="7969"/>
                  </a:moveTo>
                  <a:lnTo>
                    <a:pt x="1122" y="7969"/>
                  </a:lnTo>
                  <a:cubicBezTo>
                    <a:pt x="1582" y="8476"/>
                    <a:pt x="2198" y="8905"/>
                    <a:pt x="2940" y="9235"/>
                  </a:cubicBezTo>
                  <a:cubicBezTo>
                    <a:pt x="3341" y="9411"/>
                    <a:pt x="3756" y="9555"/>
                    <a:pt x="4185" y="9654"/>
                  </a:cubicBezTo>
                  <a:cubicBezTo>
                    <a:pt x="4019" y="10034"/>
                    <a:pt x="3935" y="10442"/>
                    <a:pt x="3938" y="10856"/>
                  </a:cubicBezTo>
                  <a:lnTo>
                    <a:pt x="3938" y="10874"/>
                  </a:lnTo>
                  <a:cubicBezTo>
                    <a:pt x="2694" y="10561"/>
                    <a:pt x="1832" y="9868"/>
                    <a:pt x="1385" y="8856"/>
                  </a:cubicBezTo>
                  <a:cubicBezTo>
                    <a:pt x="1259" y="8571"/>
                    <a:pt x="1171" y="8272"/>
                    <a:pt x="1122" y="7969"/>
                  </a:cubicBezTo>
                  <a:close/>
                  <a:moveTo>
                    <a:pt x="6966" y="1633"/>
                  </a:moveTo>
                  <a:cubicBezTo>
                    <a:pt x="8225" y="1633"/>
                    <a:pt x="9516" y="2364"/>
                    <a:pt x="10599" y="3686"/>
                  </a:cubicBezTo>
                  <a:cubicBezTo>
                    <a:pt x="11580" y="4886"/>
                    <a:pt x="12244" y="6426"/>
                    <a:pt x="12392" y="7822"/>
                  </a:cubicBezTo>
                  <a:cubicBezTo>
                    <a:pt x="11886" y="8332"/>
                    <a:pt x="11274" y="8669"/>
                    <a:pt x="10792" y="8880"/>
                  </a:cubicBezTo>
                  <a:cubicBezTo>
                    <a:pt x="10690" y="8926"/>
                    <a:pt x="10644" y="9045"/>
                    <a:pt x="10686" y="9147"/>
                  </a:cubicBezTo>
                  <a:cubicBezTo>
                    <a:pt x="10721" y="9223"/>
                    <a:pt x="10796" y="9270"/>
                    <a:pt x="10875" y="9270"/>
                  </a:cubicBezTo>
                  <a:cubicBezTo>
                    <a:pt x="10903" y="9270"/>
                    <a:pt x="10930" y="9265"/>
                    <a:pt x="10957" y="9253"/>
                  </a:cubicBezTo>
                  <a:cubicBezTo>
                    <a:pt x="11836" y="8870"/>
                    <a:pt x="12424" y="8398"/>
                    <a:pt x="12814" y="7969"/>
                  </a:cubicBezTo>
                  <a:lnTo>
                    <a:pt x="12814" y="7969"/>
                  </a:lnTo>
                  <a:cubicBezTo>
                    <a:pt x="12765" y="8268"/>
                    <a:pt x="12680" y="8560"/>
                    <a:pt x="12557" y="8842"/>
                  </a:cubicBezTo>
                  <a:cubicBezTo>
                    <a:pt x="12111" y="9858"/>
                    <a:pt x="11253" y="10558"/>
                    <a:pt x="10001" y="10874"/>
                  </a:cubicBezTo>
                  <a:lnTo>
                    <a:pt x="10001" y="10856"/>
                  </a:lnTo>
                  <a:cubicBezTo>
                    <a:pt x="10004" y="10442"/>
                    <a:pt x="9920" y="10034"/>
                    <a:pt x="9755" y="9654"/>
                  </a:cubicBezTo>
                  <a:cubicBezTo>
                    <a:pt x="9843" y="9633"/>
                    <a:pt x="9966" y="9605"/>
                    <a:pt x="10113" y="9559"/>
                  </a:cubicBezTo>
                  <a:cubicBezTo>
                    <a:pt x="10350" y="9488"/>
                    <a:pt x="10278" y="9158"/>
                    <a:pt x="10067" y="9158"/>
                  </a:cubicBezTo>
                  <a:cubicBezTo>
                    <a:pt x="10046" y="9158"/>
                    <a:pt x="10024" y="9162"/>
                    <a:pt x="10001" y="9169"/>
                  </a:cubicBezTo>
                  <a:cubicBezTo>
                    <a:pt x="9762" y="9239"/>
                    <a:pt x="9600" y="9271"/>
                    <a:pt x="9554" y="9281"/>
                  </a:cubicBezTo>
                  <a:cubicBezTo>
                    <a:pt x="9428" y="9084"/>
                    <a:pt x="9280" y="8901"/>
                    <a:pt x="9108" y="8740"/>
                  </a:cubicBezTo>
                  <a:cubicBezTo>
                    <a:pt x="8548" y="8212"/>
                    <a:pt x="7789" y="7920"/>
                    <a:pt x="6970" y="7920"/>
                  </a:cubicBezTo>
                  <a:cubicBezTo>
                    <a:pt x="5848" y="7920"/>
                    <a:pt x="4905" y="8451"/>
                    <a:pt x="4385" y="9285"/>
                  </a:cubicBezTo>
                  <a:cubicBezTo>
                    <a:pt x="4251" y="9256"/>
                    <a:pt x="2634" y="8919"/>
                    <a:pt x="1540" y="7822"/>
                  </a:cubicBezTo>
                  <a:cubicBezTo>
                    <a:pt x="1688" y="6426"/>
                    <a:pt x="2356" y="4886"/>
                    <a:pt x="3337" y="3686"/>
                  </a:cubicBezTo>
                  <a:cubicBezTo>
                    <a:pt x="4420" y="2364"/>
                    <a:pt x="5711" y="1633"/>
                    <a:pt x="6966" y="1633"/>
                  </a:cubicBezTo>
                  <a:close/>
                  <a:moveTo>
                    <a:pt x="6966" y="8328"/>
                  </a:moveTo>
                  <a:cubicBezTo>
                    <a:pt x="8464" y="8328"/>
                    <a:pt x="9593" y="9415"/>
                    <a:pt x="9593" y="10856"/>
                  </a:cubicBezTo>
                  <a:cubicBezTo>
                    <a:pt x="9593" y="11155"/>
                    <a:pt x="9516" y="11373"/>
                    <a:pt x="9354" y="11521"/>
                  </a:cubicBezTo>
                  <a:cubicBezTo>
                    <a:pt x="9114" y="11743"/>
                    <a:pt x="8702" y="11801"/>
                    <a:pt x="8278" y="11801"/>
                  </a:cubicBezTo>
                  <a:cubicBezTo>
                    <a:pt x="8017" y="11801"/>
                    <a:pt x="7751" y="11779"/>
                    <a:pt x="7518" y="11760"/>
                  </a:cubicBezTo>
                  <a:cubicBezTo>
                    <a:pt x="7318" y="11743"/>
                    <a:pt x="7128" y="11729"/>
                    <a:pt x="6970" y="11729"/>
                  </a:cubicBezTo>
                  <a:cubicBezTo>
                    <a:pt x="6815" y="11729"/>
                    <a:pt x="6629" y="11743"/>
                    <a:pt x="6432" y="11760"/>
                  </a:cubicBezTo>
                  <a:cubicBezTo>
                    <a:pt x="6197" y="11779"/>
                    <a:pt x="5931" y="11801"/>
                    <a:pt x="5669" y="11801"/>
                  </a:cubicBezTo>
                  <a:cubicBezTo>
                    <a:pt x="5243" y="11801"/>
                    <a:pt x="4829" y="11743"/>
                    <a:pt x="4585" y="11521"/>
                  </a:cubicBezTo>
                  <a:cubicBezTo>
                    <a:pt x="4424" y="11370"/>
                    <a:pt x="4343" y="11155"/>
                    <a:pt x="4343" y="10856"/>
                  </a:cubicBezTo>
                  <a:cubicBezTo>
                    <a:pt x="4343" y="10146"/>
                    <a:pt x="4617" y="9503"/>
                    <a:pt x="5109" y="9038"/>
                  </a:cubicBezTo>
                  <a:cubicBezTo>
                    <a:pt x="5591" y="8581"/>
                    <a:pt x="6252" y="8328"/>
                    <a:pt x="6966" y="8328"/>
                  </a:cubicBezTo>
                  <a:close/>
                  <a:moveTo>
                    <a:pt x="2437" y="10677"/>
                  </a:moveTo>
                  <a:lnTo>
                    <a:pt x="2437" y="10677"/>
                  </a:lnTo>
                  <a:cubicBezTo>
                    <a:pt x="2915" y="10980"/>
                    <a:pt x="3446" y="11191"/>
                    <a:pt x="3998" y="11307"/>
                  </a:cubicBezTo>
                  <a:cubicBezTo>
                    <a:pt x="4054" y="11503"/>
                    <a:pt x="4160" y="11683"/>
                    <a:pt x="4311" y="11820"/>
                  </a:cubicBezTo>
                  <a:cubicBezTo>
                    <a:pt x="4650" y="12131"/>
                    <a:pt x="5162" y="12208"/>
                    <a:pt x="5669" y="12208"/>
                  </a:cubicBezTo>
                  <a:cubicBezTo>
                    <a:pt x="5947" y="12208"/>
                    <a:pt x="6223" y="12185"/>
                    <a:pt x="6467" y="12165"/>
                  </a:cubicBezTo>
                  <a:cubicBezTo>
                    <a:pt x="6653" y="12151"/>
                    <a:pt x="6832" y="12133"/>
                    <a:pt x="6970" y="12133"/>
                  </a:cubicBezTo>
                  <a:cubicBezTo>
                    <a:pt x="7107" y="12133"/>
                    <a:pt x="7293" y="12151"/>
                    <a:pt x="7483" y="12165"/>
                  </a:cubicBezTo>
                  <a:cubicBezTo>
                    <a:pt x="7740" y="12186"/>
                    <a:pt x="8018" y="12210"/>
                    <a:pt x="8292" y="12210"/>
                  </a:cubicBezTo>
                  <a:cubicBezTo>
                    <a:pt x="8795" y="12210"/>
                    <a:pt x="9294" y="12133"/>
                    <a:pt x="9628" y="11823"/>
                  </a:cubicBezTo>
                  <a:cubicBezTo>
                    <a:pt x="9779" y="11683"/>
                    <a:pt x="9888" y="11503"/>
                    <a:pt x="9941" y="11307"/>
                  </a:cubicBezTo>
                  <a:cubicBezTo>
                    <a:pt x="10493" y="11191"/>
                    <a:pt x="11021" y="10976"/>
                    <a:pt x="11499" y="10677"/>
                  </a:cubicBezTo>
                  <a:lnTo>
                    <a:pt x="11499" y="10677"/>
                  </a:lnTo>
                  <a:cubicBezTo>
                    <a:pt x="11186" y="11229"/>
                    <a:pt x="10694" y="11729"/>
                    <a:pt x="10064" y="12119"/>
                  </a:cubicBezTo>
                  <a:lnTo>
                    <a:pt x="10064" y="12122"/>
                  </a:lnTo>
                  <a:cubicBezTo>
                    <a:pt x="9174" y="12674"/>
                    <a:pt x="8074" y="12980"/>
                    <a:pt x="6966" y="12980"/>
                  </a:cubicBezTo>
                  <a:cubicBezTo>
                    <a:pt x="5862" y="12980"/>
                    <a:pt x="4761" y="12674"/>
                    <a:pt x="3872" y="12122"/>
                  </a:cubicBezTo>
                  <a:cubicBezTo>
                    <a:pt x="3242" y="11729"/>
                    <a:pt x="2750" y="11229"/>
                    <a:pt x="2437" y="10677"/>
                  </a:cubicBezTo>
                  <a:close/>
                  <a:moveTo>
                    <a:pt x="798" y="1"/>
                  </a:moveTo>
                  <a:cubicBezTo>
                    <a:pt x="597" y="1"/>
                    <a:pt x="395" y="14"/>
                    <a:pt x="193" y="40"/>
                  </a:cubicBezTo>
                  <a:cubicBezTo>
                    <a:pt x="109" y="50"/>
                    <a:pt x="42" y="110"/>
                    <a:pt x="21" y="191"/>
                  </a:cubicBezTo>
                  <a:cubicBezTo>
                    <a:pt x="0" y="272"/>
                    <a:pt x="32" y="360"/>
                    <a:pt x="98" y="406"/>
                  </a:cubicBezTo>
                  <a:cubicBezTo>
                    <a:pt x="120" y="423"/>
                    <a:pt x="570" y="775"/>
                    <a:pt x="471" y="1714"/>
                  </a:cubicBezTo>
                  <a:cubicBezTo>
                    <a:pt x="390" y="2501"/>
                    <a:pt x="457" y="3113"/>
                    <a:pt x="682" y="3637"/>
                  </a:cubicBezTo>
                  <a:cubicBezTo>
                    <a:pt x="914" y="4182"/>
                    <a:pt x="1333" y="4653"/>
                    <a:pt x="1955" y="5079"/>
                  </a:cubicBezTo>
                  <a:cubicBezTo>
                    <a:pt x="1586" y="5814"/>
                    <a:pt x="1326" y="6598"/>
                    <a:pt x="1185" y="7407"/>
                  </a:cubicBezTo>
                  <a:cubicBezTo>
                    <a:pt x="1136" y="7340"/>
                    <a:pt x="1090" y="7270"/>
                    <a:pt x="1044" y="7196"/>
                  </a:cubicBezTo>
                  <a:cubicBezTo>
                    <a:pt x="1003" y="7131"/>
                    <a:pt x="938" y="7101"/>
                    <a:pt x="873" y="7101"/>
                  </a:cubicBezTo>
                  <a:cubicBezTo>
                    <a:pt x="774" y="7101"/>
                    <a:pt x="677" y="7171"/>
                    <a:pt x="668" y="7291"/>
                  </a:cubicBezTo>
                  <a:cubicBezTo>
                    <a:pt x="651" y="7882"/>
                    <a:pt x="767" y="8465"/>
                    <a:pt x="1006" y="9003"/>
                  </a:cubicBezTo>
                  <a:cubicBezTo>
                    <a:pt x="1189" y="9425"/>
                    <a:pt x="1445" y="9809"/>
                    <a:pt x="1769" y="10136"/>
                  </a:cubicBezTo>
                  <a:cubicBezTo>
                    <a:pt x="2033" y="11043"/>
                    <a:pt x="2701" y="11869"/>
                    <a:pt x="3657" y="12467"/>
                  </a:cubicBezTo>
                  <a:cubicBezTo>
                    <a:pt x="4614" y="13065"/>
                    <a:pt x="5785" y="13392"/>
                    <a:pt x="6966" y="13392"/>
                  </a:cubicBezTo>
                  <a:cubicBezTo>
                    <a:pt x="8151" y="13392"/>
                    <a:pt x="9326" y="13065"/>
                    <a:pt x="10279" y="12467"/>
                  </a:cubicBezTo>
                  <a:cubicBezTo>
                    <a:pt x="11232" y="11873"/>
                    <a:pt x="11903" y="11043"/>
                    <a:pt x="12167" y="10136"/>
                  </a:cubicBezTo>
                  <a:cubicBezTo>
                    <a:pt x="12487" y="9809"/>
                    <a:pt x="12747" y="9425"/>
                    <a:pt x="12930" y="9003"/>
                  </a:cubicBezTo>
                  <a:cubicBezTo>
                    <a:pt x="13169" y="8465"/>
                    <a:pt x="13285" y="7882"/>
                    <a:pt x="13268" y="7291"/>
                  </a:cubicBezTo>
                  <a:cubicBezTo>
                    <a:pt x="13259" y="7171"/>
                    <a:pt x="13161" y="7101"/>
                    <a:pt x="13062" y="7101"/>
                  </a:cubicBezTo>
                  <a:cubicBezTo>
                    <a:pt x="12998" y="7101"/>
                    <a:pt x="12933" y="7131"/>
                    <a:pt x="12891" y="7196"/>
                  </a:cubicBezTo>
                  <a:cubicBezTo>
                    <a:pt x="12846" y="7270"/>
                    <a:pt x="12796" y="7340"/>
                    <a:pt x="12747" y="7407"/>
                  </a:cubicBezTo>
                  <a:cubicBezTo>
                    <a:pt x="12610" y="6598"/>
                    <a:pt x="12350" y="5814"/>
                    <a:pt x="11981" y="5079"/>
                  </a:cubicBezTo>
                  <a:cubicBezTo>
                    <a:pt x="12603" y="4653"/>
                    <a:pt x="13021" y="4179"/>
                    <a:pt x="13254" y="3637"/>
                  </a:cubicBezTo>
                  <a:cubicBezTo>
                    <a:pt x="13479" y="3110"/>
                    <a:pt x="13545" y="2501"/>
                    <a:pt x="13464" y="1714"/>
                  </a:cubicBezTo>
                  <a:cubicBezTo>
                    <a:pt x="13366" y="775"/>
                    <a:pt x="13816" y="420"/>
                    <a:pt x="13834" y="409"/>
                  </a:cubicBezTo>
                  <a:cubicBezTo>
                    <a:pt x="13901" y="360"/>
                    <a:pt x="13936" y="276"/>
                    <a:pt x="13915" y="195"/>
                  </a:cubicBezTo>
                  <a:cubicBezTo>
                    <a:pt x="13893" y="114"/>
                    <a:pt x="13827" y="50"/>
                    <a:pt x="13742" y="40"/>
                  </a:cubicBezTo>
                  <a:cubicBezTo>
                    <a:pt x="13541" y="14"/>
                    <a:pt x="13339" y="1"/>
                    <a:pt x="13138" y="1"/>
                  </a:cubicBezTo>
                  <a:cubicBezTo>
                    <a:pt x="12316" y="1"/>
                    <a:pt x="11502" y="219"/>
                    <a:pt x="10711" y="652"/>
                  </a:cubicBezTo>
                  <a:cubicBezTo>
                    <a:pt x="10127" y="972"/>
                    <a:pt x="9596" y="1376"/>
                    <a:pt x="9136" y="1854"/>
                  </a:cubicBezTo>
                  <a:cubicBezTo>
                    <a:pt x="8432" y="1439"/>
                    <a:pt x="7698" y="1221"/>
                    <a:pt x="6970" y="1221"/>
                  </a:cubicBezTo>
                  <a:cubicBezTo>
                    <a:pt x="6242" y="1221"/>
                    <a:pt x="5507" y="1439"/>
                    <a:pt x="4807" y="1854"/>
                  </a:cubicBezTo>
                  <a:cubicBezTo>
                    <a:pt x="4339" y="1376"/>
                    <a:pt x="3808" y="972"/>
                    <a:pt x="3228" y="652"/>
                  </a:cubicBezTo>
                  <a:cubicBezTo>
                    <a:pt x="2434" y="219"/>
                    <a:pt x="1620"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67" name="Google Shape;25667;p77"/>
          <p:cNvGrpSpPr/>
          <p:nvPr/>
        </p:nvGrpSpPr>
        <p:grpSpPr>
          <a:xfrm>
            <a:off x="4680096" y="2409807"/>
            <a:ext cx="375782" cy="374262"/>
            <a:chOff x="4680096" y="2409807"/>
            <a:chExt cx="375782" cy="374262"/>
          </a:xfrm>
        </p:grpSpPr>
        <p:sp>
          <p:nvSpPr>
            <p:cNvPr id="25668" name="Google Shape;25668;p77"/>
            <p:cNvSpPr/>
            <p:nvPr/>
          </p:nvSpPr>
          <p:spPr>
            <a:xfrm>
              <a:off x="4795038" y="2415259"/>
              <a:ext cx="178219" cy="75780"/>
            </a:xfrm>
            <a:custGeom>
              <a:rect b="b" l="l" r="r" t="t"/>
              <a:pathLst>
                <a:path extrusionOk="0" h="2891" w="6799">
                  <a:moveTo>
                    <a:pt x="6798" y="0"/>
                  </a:moveTo>
                  <a:cubicBezTo>
                    <a:pt x="6798" y="0"/>
                    <a:pt x="2832" y="299"/>
                    <a:pt x="1" y="2462"/>
                  </a:cubicBezTo>
                  <a:lnTo>
                    <a:pt x="4713" y="2891"/>
                  </a:lnTo>
                  <a:cubicBezTo>
                    <a:pt x="5103" y="1287"/>
                    <a:pt x="6798" y="0"/>
                    <a:pt x="679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9" name="Google Shape;25669;p77"/>
            <p:cNvSpPr/>
            <p:nvPr/>
          </p:nvSpPr>
          <p:spPr>
            <a:xfrm>
              <a:off x="4795038" y="2702942"/>
              <a:ext cx="178219" cy="75702"/>
            </a:xfrm>
            <a:custGeom>
              <a:rect b="b" l="l" r="r" t="t"/>
              <a:pathLst>
                <a:path extrusionOk="0" h="2888" w="6799">
                  <a:moveTo>
                    <a:pt x="4713" y="0"/>
                  </a:moveTo>
                  <a:lnTo>
                    <a:pt x="1" y="429"/>
                  </a:lnTo>
                  <a:cubicBezTo>
                    <a:pt x="2832" y="2592"/>
                    <a:pt x="6798" y="2887"/>
                    <a:pt x="6798" y="2887"/>
                  </a:cubicBezTo>
                  <a:cubicBezTo>
                    <a:pt x="6798" y="2887"/>
                    <a:pt x="5103" y="1604"/>
                    <a:pt x="4713"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0" name="Google Shape;25670;p77"/>
            <p:cNvSpPr/>
            <p:nvPr/>
          </p:nvSpPr>
          <p:spPr>
            <a:xfrm>
              <a:off x="4686099" y="2468078"/>
              <a:ext cx="362781" cy="257826"/>
            </a:xfrm>
            <a:custGeom>
              <a:rect b="b" l="l" r="r" t="t"/>
              <a:pathLst>
                <a:path extrusionOk="0" h="9836" w="13840">
                  <a:moveTo>
                    <a:pt x="6461" y="0"/>
                  </a:moveTo>
                  <a:cubicBezTo>
                    <a:pt x="6459" y="0"/>
                    <a:pt x="6456" y="0"/>
                    <a:pt x="6453" y="0"/>
                  </a:cubicBezTo>
                  <a:cubicBezTo>
                    <a:pt x="2367" y="0"/>
                    <a:pt x="1720" y="2993"/>
                    <a:pt x="1" y="4920"/>
                  </a:cubicBezTo>
                  <a:cubicBezTo>
                    <a:pt x="1720" y="6843"/>
                    <a:pt x="2367" y="9836"/>
                    <a:pt x="6453" y="9836"/>
                  </a:cubicBezTo>
                  <a:cubicBezTo>
                    <a:pt x="6459" y="9836"/>
                    <a:pt x="6464" y="9836"/>
                    <a:pt x="6469" y="9836"/>
                  </a:cubicBezTo>
                  <a:cubicBezTo>
                    <a:pt x="8646" y="9836"/>
                    <a:pt x="10569" y="8406"/>
                    <a:pt x="11197" y="6319"/>
                  </a:cubicBezTo>
                  <a:cubicBezTo>
                    <a:pt x="11258" y="6130"/>
                    <a:pt x="11433" y="6011"/>
                    <a:pt x="11620" y="6011"/>
                  </a:cubicBezTo>
                  <a:cubicBezTo>
                    <a:pt x="11679" y="6011"/>
                    <a:pt x="11740" y="6023"/>
                    <a:pt x="11798" y="6048"/>
                  </a:cubicBezTo>
                  <a:lnTo>
                    <a:pt x="13760" y="6889"/>
                  </a:lnTo>
                  <a:cubicBezTo>
                    <a:pt x="13767" y="6892"/>
                    <a:pt x="13774" y="6893"/>
                    <a:pt x="13780" y="6893"/>
                  </a:cubicBezTo>
                  <a:cubicBezTo>
                    <a:pt x="13811" y="6893"/>
                    <a:pt x="13836" y="6861"/>
                    <a:pt x="13827" y="6829"/>
                  </a:cubicBezTo>
                  <a:lnTo>
                    <a:pt x="13307" y="5275"/>
                  </a:lnTo>
                  <a:cubicBezTo>
                    <a:pt x="13233" y="5043"/>
                    <a:pt x="13233" y="4793"/>
                    <a:pt x="13310" y="4564"/>
                  </a:cubicBezTo>
                  <a:lnTo>
                    <a:pt x="13827" y="3010"/>
                  </a:lnTo>
                  <a:cubicBezTo>
                    <a:pt x="13839" y="2974"/>
                    <a:pt x="13811" y="2944"/>
                    <a:pt x="13778" y="2944"/>
                  </a:cubicBezTo>
                  <a:cubicBezTo>
                    <a:pt x="13772" y="2944"/>
                    <a:pt x="13766" y="2945"/>
                    <a:pt x="13760" y="2947"/>
                  </a:cubicBezTo>
                  <a:lnTo>
                    <a:pt x="11798" y="3787"/>
                  </a:lnTo>
                  <a:cubicBezTo>
                    <a:pt x="11740" y="3813"/>
                    <a:pt x="11679" y="3825"/>
                    <a:pt x="11620" y="3825"/>
                  </a:cubicBezTo>
                  <a:cubicBezTo>
                    <a:pt x="11433" y="3825"/>
                    <a:pt x="11258" y="3706"/>
                    <a:pt x="11197" y="3517"/>
                  </a:cubicBezTo>
                  <a:cubicBezTo>
                    <a:pt x="10568" y="1427"/>
                    <a:pt x="8642" y="0"/>
                    <a:pt x="646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1" name="Google Shape;25671;p77"/>
            <p:cNvSpPr/>
            <p:nvPr/>
          </p:nvSpPr>
          <p:spPr>
            <a:xfrm>
              <a:off x="4686099" y="2499585"/>
              <a:ext cx="235441" cy="226319"/>
            </a:xfrm>
            <a:custGeom>
              <a:rect b="b" l="l" r="r" t="t"/>
              <a:pathLst>
                <a:path extrusionOk="0" h="8634" w="8982">
                  <a:moveTo>
                    <a:pt x="2884" y="1"/>
                  </a:moveTo>
                  <a:lnTo>
                    <a:pt x="2884" y="1"/>
                  </a:lnTo>
                  <a:cubicBezTo>
                    <a:pt x="1667" y="1045"/>
                    <a:pt x="1024" y="2571"/>
                    <a:pt x="1" y="3714"/>
                  </a:cubicBezTo>
                  <a:cubicBezTo>
                    <a:pt x="1720" y="5641"/>
                    <a:pt x="2367" y="8634"/>
                    <a:pt x="6453" y="8634"/>
                  </a:cubicBezTo>
                  <a:cubicBezTo>
                    <a:pt x="7343" y="8634"/>
                    <a:pt x="8218" y="8395"/>
                    <a:pt x="8982" y="7941"/>
                  </a:cubicBezTo>
                  <a:cubicBezTo>
                    <a:pt x="5440" y="7333"/>
                    <a:pt x="2852" y="4263"/>
                    <a:pt x="2852" y="669"/>
                  </a:cubicBezTo>
                  <a:cubicBezTo>
                    <a:pt x="2852" y="444"/>
                    <a:pt x="2863" y="222"/>
                    <a:pt x="2884"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2" name="Google Shape;25672;p77"/>
            <p:cNvSpPr/>
            <p:nvPr/>
          </p:nvSpPr>
          <p:spPr>
            <a:xfrm>
              <a:off x="4727121" y="2573504"/>
              <a:ext cx="29332" cy="29358"/>
            </a:xfrm>
            <a:custGeom>
              <a:rect b="b" l="l" r="r" t="t"/>
              <a:pathLst>
                <a:path extrusionOk="0" h="1120" w="1119">
                  <a:moveTo>
                    <a:pt x="559" y="1"/>
                  </a:moveTo>
                  <a:cubicBezTo>
                    <a:pt x="250" y="1"/>
                    <a:pt x="0" y="251"/>
                    <a:pt x="0" y="560"/>
                  </a:cubicBezTo>
                  <a:cubicBezTo>
                    <a:pt x="0" y="870"/>
                    <a:pt x="250" y="1119"/>
                    <a:pt x="559" y="1119"/>
                  </a:cubicBezTo>
                  <a:cubicBezTo>
                    <a:pt x="869" y="1119"/>
                    <a:pt x="1119" y="870"/>
                    <a:pt x="1119" y="560"/>
                  </a:cubicBezTo>
                  <a:cubicBezTo>
                    <a:pt x="1119" y="251"/>
                    <a:pt x="869" y="1"/>
                    <a:pt x="55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3" name="Google Shape;25673;p77"/>
            <p:cNvSpPr/>
            <p:nvPr/>
          </p:nvSpPr>
          <p:spPr>
            <a:xfrm>
              <a:off x="4738812" y="2579323"/>
              <a:ext cx="11848" cy="11743"/>
            </a:xfrm>
            <a:custGeom>
              <a:rect b="b" l="l" r="r" t="t"/>
              <a:pathLst>
                <a:path extrusionOk="0" h="448" w="452">
                  <a:moveTo>
                    <a:pt x="226" y="0"/>
                  </a:moveTo>
                  <a:cubicBezTo>
                    <a:pt x="103" y="0"/>
                    <a:pt x="1" y="102"/>
                    <a:pt x="1" y="226"/>
                  </a:cubicBezTo>
                  <a:cubicBezTo>
                    <a:pt x="1" y="349"/>
                    <a:pt x="103" y="447"/>
                    <a:pt x="226" y="447"/>
                  </a:cubicBezTo>
                  <a:cubicBezTo>
                    <a:pt x="349" y="447"/>
                    <a:pt x="451" y="349"/>
                    <a:pt x="451" y="226"/>
                  </a:cubicBezTo>
                  <a:cubicBezTo>
                    <a:pt x="451" y="102"/>
                    <a:pt x="349" y="0"/>
                    <a:pt x="2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4" name="Google Shape;25674;p77"/>
            <p:cNvSpPr/>
            <p:nvPr/>
          </p:nvSpPr>
          <p:spPr>
            <a:xfrm>
              <a:off x="4773308" y="2470751"/>
              <a:ext cx="49961" cy="252479"/>
            </a:xfrm>
            <a:custGeom>
              <a:rect b="b" l="l" r="r" t="t"/>
              <a:pathLst>
                <a:path extrusionOk="0" h="9632" w="1906">
                  <a:moveTo>
                    <a:pt x="1906" y="0"/>
                  </a:moveTo>
                  <a:lnTo>
                    <a:pt x="1906" y="0"/>
                  </a:lnTo>
                  <a:cubicBezTo>
                    <a:pt x="1519" y="67"/>
                    <a:pt x="1139" y="179"/>
                    <a:pt x="777" y="334"/>
                  </a:cubicBezTo>
                  <a:cubicBezTo>
                    <a:pt x="288" y="1600"/>
                    <a:pt x="0" y="3144"/>
                    <a:pt x="0" y="4818"/>
                  </a:cubicBezTo>
                  <a:cubicBezTo>
                    <a:pt x="0" y="6491"/>
                    <a:pt x="288" y="8032"/>
                    <a:pt x="777" y="9301"/>
                  </a:cubicBezTo>
                  <a:cubicBezTo>
                    <a:pt x="1139" y="9452"/>
                    <a:pt x="1519" y="9565"/>
                    <a:pt x="1906" y="9632"/>
                  </a:cubicBezTo>
                  <a:cubicBezTo>
                    <a:pt x="1590" y="8274"/>
                    <a:pt x="1400" y="6615"/>
                    <a:pt x="1400" y="4814"/>
                  </a:cubicBezTo>
                  <a:cubicBezTo>
                    <a:pt x="1400" y="3017"/>
                    <a:pt x="1586" y="1357"/>
                    <a:pt x="190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5" name="Google Shape;25675;p77"/>
            <p:cNvSpPr/>
            <p:nvPr/>
          </p:nvSpPr>
          <p:spPr>
            <a:xfrm>
              <a:off x="4773308" y="2586139"/>
              <a:ext cx="49961" cy="137091"/>
            </a:xfrm>
            <a:custGeom>
              <a:rect b="b" l="l" r="r" t="t"/>
              <a:pathLst>
                <a:path extrusionOk="0" h="5230" w="1906">
                  <a:moveTo>
                    <a:pt x="11" y="1"/>
                  </a:moveTo>
                  <a:cubicBezTo>
                    <a:pt x="4" y="138"/>
                    <a:pt x="0" y="275"/>
                    <a:pt x="0" y="412"/>
                  </a:cubicBezTo>
                  <a:cubicBezTo>
                    <a:pt x="0" y="2082"/>
                    <a:pt x="288" y="3630"/>
                    <a:pt x="777" y="4896"/>
                  </a:cubicBezTo>
                  <a:cubicBezTo>
                    <a:pt x="1139" y="5050"/>
                    <a:pt x="1519" y="5163"/>
                    <a:pt x="1906" y="5230"/>
                  </a:cubicBezTo>
                  <a:cubicBezTo>
                    <a:pt x="1692" y="4287"/>
                    <a:pt x="1547" y="3327"/>
                    <a:pt x="1473" y="2364"/>
                  </a:cubicBezTo>
                  <a:cubicBezTo>
                    <a:pt x="841" y="1675"/>
                    <a:pt x="345" y="873"/>
                    <a:pt x="1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6" name="Google Shape;25676;p77"/>
            <p:cNvSpPr/>
            <p:nvPr/>
          </p:nvSpPr>
          <p:spPr>
            <a:xfrm>
              <a:off x="4845759" y="2468261"/>
              <a:ext cx="46370" cy="257459"/>
            </a:xfrm>
            <a:custGeom>
              <a:rect b="b" l="l" r="r" t="t"/>
              <a:pathLst>
                <a:path extrusionOk="0" h="9822" w="1769">
                  <a:moveTo>
                    <a:pt x="573" y="0"/>
                  </a:moveTo>
                  <a:cubicBezTo>
                    <a:pt x="218" y="1336"/>
                    <a:pt x="0" y="3045"/>
                    <a:pt x="0" y="4909"/>
                  </a:cubicBezTo>
                  <a:cubicBezTo>
                    <a:pt x="0" y="6776"/>
                    <a:pt x="218" y="8485"/>
                    <a:pt x="573" y="9822"/>
                  </a:cubicBezTo>
                  <a:cubicBezTo>
                    <a:pt x="978" y="9804"/>
                    <a:pt x="1382" y="9737"/>
                    <a:pt x="1769" y="9625"/>
                  </a:cubicBezTo>
                  <a:cubicBezTo>
                    <a:pt x="1480" y="8334"/>
                    <a:pt x="1308" y="6699"/>
                    <a:pt x="1308" y="4909"/>
                  </a:cubicBezTo>
                  <a:cubicBezTo>
                    <a:pt x="1308" y="3123"/>
                    <a:pt x="1484" y="1484"/>
                    <a:pt x="1769" y="197"/>
                  </a:cubicBezTo>
                  <a:cubicBezTo>
                    <a:pt x="1382" y="81"/>
                    <a:pt x="978" y="18"/>
                    <a:pt x="57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7" name="Google Shape;25677;p77"/>
            <p:cNvSpPr/>
            <p:nvPr/>
          </p:nvSpPr>
          <p:spPr>
            <a:xfrm>
              <a:off x="4851736" y="2681080"/>
              <a:ext cx="40393" cy="44640"/>
            </a:xfrm>
            <a:custGeom>
              <a:rect b="b" l="l" r="r" t="t"/>
              <a:pathLst>
                <a:path extrusionOk="0" h="1703" w="1541">
                  <a:moveTo>
                    <a:pt x="1" y="1"/>
                  </a:moveTo>
                  <a:lnTo>
                    <a:pt x="1" y="1"/>
                  </a:lnTo>
                  <a:cubicBezTo>
                    <a:pt x="81" y="574"/>
                    <a:pt x="198" y="1140"/>
                    <a:pt x="345" y="1703"/>
                  </a:cubicBezTo>
                  <a:cubicBezTo>
                    <a:pt x="750" y="1685"/>
                    <a:pt x="1150" y="1618"/>
                    <a:pt x="1541" y="1506"/>
                  </a:cubicBezTo>
                  <a:cubicBezTo>
                    <a:pt x="1481" y="1242"/>
                    <a:pt x="1428" y="964"/>
                    <a:pt x="1383" y="676"/>
                  </a:cubicBezTo>
                  <a:cubicBezTo>
                    <a:pt x="897" y="500"/>
                    <a:pt x="437" y="271"/>
                    <a:pt x="1"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8" name="Google Shape;25678;p77"/>
            <p:cNvSpPr/>
            <p:nvPr/>
          </p:nvSpPr>
          <p:spPr>
            <a:xfrm>
              <a:off x="4917188" y="2492691"/>
              <a:ext cx="40577" cy="208520"/>
            </a:xfrm>
            <a:custGeom>
              <a:rect b="b" l="l" r="r" t="t"/>
              <a:pathLst>
                <a:path extrusionOk="0" h="7955" w="1548">
                  <a:moveTo>
                    <a:pt x="542" y="0"/>
                  </a:moveTo>
                  <a:cubicBezTo>
                    <a:pt x="201" y="1143"/>
                    <a:pt x="0" y="2504"/>
                    <a:pt x="0" y="3970"/>
                  </a:cubicBezTo>
                  <a:cubicBezTo>
                    <a:pt x="0" y="5436"/>
                    <a:pt x="204" y="6808"/>
                    <a:pt x="545" y="7954"/>
                  </a:cubicBezTo>
                  <a:cubicBezTo>
                    <a:pt x="925" y="7680"/>
                    <a:pt x="1263" y="7353"/>
                    <a:pt x="1548" y="6984"/>
                  </a:cubicBezTo>
                  <a:cubicBezTo>
                    <a:pt x="1326" y="6115"/>
                    <a:pt x="1192" y="5085"/>
                    <a:pt x="1192" y="3977"/>
                  </a:cubicBezTo>
                  <a:cubicBezTo>
                    <a:pt x="1192" y="2866"/>
                    <a:pt x="1326" y="1839"/>
                    <a:pt x="1548" y="971"/>
                  </a:cubicBezTo>
                  <a:cubicBezTo>
                    <a:pt x="1259" y="601"/>
                    <a:pt x="922" y="274"/>
                    <a:pt x="542"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9" name="Google Shape;25679;p77"/>
            <p:cNvSpPr/>
            <p:nvPr/>
          </p:nvSpPr>
          <p:spPr>
            <a:xfrm>
              <a:off x="4680096" y="2409807"/>
              <a:ext cx="375782" cy="374262"/>
            </a:xfrm>
            <a:custGeom>
              <a:rect b="b" l="l" r="r" t="t"/>
              <a:pathLst>
                <a:path extrusionOk="0" h="14278" w="14336">
                  <a:moveTo>
                    <a:pt x="10515" y="493"/>
                  </a:moveTo>
                  <a:lnTo>
                    <a:pt x="10515" y="493"/>
                  </a:lnTo>
                  <a:cubicBezTo>
                    <a:pt x="10005" y="954"/>
                    <a:pt x="9288" y="1717"/>
                    <a:pt x="9010" y="2564"/>
                  </a:cubicBezTo>
                  <a:cubicBezTo>
                    <a:pt x="8296" y="2202"/>
                    <a:pt x="7506" y="2012"/>
                    <a:pt x="6704" y="2012"/>
                  </a:cubicBezTo>
                  <a:cubicBezTo>
                    <a:pt x="6697" y="2012"/>
                    <a:pt x="6690" y="2012"/>
                    <a:pt x="6682" y="2012"/>
                  </a:cubicBezTo>
                  <a:cubicBezTo>
                    <a:pt x="6345" y="2012"/>
                    <a:pt x="6007" y="2033"/>
                    <a:pt x="5669" y="2079"/>
                  </a:cubicBezTo>
                  <a:cubicBezTo>
                    <a:pt x="6847" y="1414"/>
                    <a:pt x="8064" y="1017"/>
                    <a:pt x="8964" y="795"/>
                  </a:cubicBezTo>
                  <a:cubicBezTo>
                    <a:pt x="9478" y="669"/>
                    <a:pt x="9995" y="567"/>
                    <a:pt x="10515" y="493"/>
                  </a:cubicBezTo>
                  <a:close/>
                  <a:moveTo>
                    <a:pt x="10698" y="4635"/>
                  </a:moveTo>
                  <a:cubicBezTo>
                    <a:pt x="10927" y="4998"/>
                    <a:pt x="11106" y="5388"/>
                    <a:pt x="11225" y="5796"/>
                  </a:cubicBezTo>
                  <a:cubicBezTo>
                    <a:pt x="11278" y="5972"/>
                    <a:pt x="11405" y="6116"/>
                    <a:pt x="11570" y="6193"/>
                  </a:cubicBezTo>
                  <a:cubicBezTo>
                    <a:pt x="11657" y="6233"/>
                    <a:pt x="11752" y="6254"/>
                    <a:pt x="11848" y="6254"/>
                  </a:cubicBezTo>
                  <a:cubicBezTo>
                    <a:pt x="11937" y="6254"/>
                    <a:pt x="12027" y="6236"/>
                    <a:pt x="12112" y="6200"/>
                  </a:cubicBezTo>
                  <a:lnTo>
                    <a:pt x="13747" y="5500"/>
                  </a:lnTo>
                  <a:lnTo>
                    <a:pt x="13339" y="6717"/>
                  </a:lnTo>
                  <a:cubicBezTo>
                    <a:pt x="13247" y="6988"/>
                    <a:pt x="13247" y="7283"/>
                    <a:pt x="13339" y="7558"/>
                  </a:cubicBezTo>
                  <a:lnTo>
                    <a:pt x="13747" y="8774"/>
                  </a:lnTo>
                  <a:lnTo>
                    <a:pt x="13747" y="8774"/>
                  </a:lnTo>
                  <a:lnTo>
                    <a:pt x="12112" y="8075"/>
                  </a:lnTo>
                  <a:cubicBezTo>
                    <a:pt x="12027" y="8039"/>
                    <a:pt x="11937" y="8021"/>
                    <a:pt x="11848" y="8021"/>
                  </a:cubicBezTo>
                  <a:cubicBezTo>
                    <a:pt x="11752" y="8021"/>
                    <a:pt x="11657" y="8042"/>
                    <a:pt x="11570" y="8082"/>
                  </a:cubicBezTo>
                  <a:cubicBezTo>
                    <a:pt x="11405" y="8159"/>
                    <a:pt x="11278" y="8303"/>
                    <a:pt x="11225" y="8479"/>
                  </a:cubicBezTo>
                  <a:cubicBezTo>
                    <a:pt x="11106" y="8887"/>
                    <a:pt x="10927" y="9277"/>
                    <a:pt x="10698" y="9639"/>
                  </a:cubicBezTo>
                  <a:cubicBezTo>
                    <a:pt x="10385" y="7987"/>
                    <a:pt x="10385" y="6288"/>
                    <a:pt x="10698" y="4635"/>
                  </a:cubicBezTo>
                  <a:close/>
                  <a:moveTo>
                    <a:pt x="3996" y="3057"/>
                  </a:moveTo>
                  <a:lnTo>
                    <a:pt x="3996" y="3057"/>
                  </a:lnTo>
                  <a:cubicBezTo>
                    <a:pt x="3588" y="4270"/>
                    <a:pt x="3373" y="5673"/>
                    <a:pt x="3373" y="7139"/>
                  </a:cubicBezTo>
                  <a:cubicBezTo>
                    <a:pt x="3373" y="8605"/>
                    <a:pt x="3588" y="10005"/>
                    <a:pt x="3996" y="11222"/>
                  </a:cubicBezTo>
                  <a:cubicBezTo>
                    <a:pt x="3795" y="11109"/>
                    <a:pt x="3602" y="10979"/>
                    <a:pt x="3419" y="10838"/>
                  </a:cubicBezTo>
                  <a:cubicBezTo>
                    <a:pt x="2642" y="10230"/>
                    <a:pt x="2090" y="9393"/>
                    <a:pt x="1552" y="8588"/>
                  </a:cubicBezTo>
                  <a:cubicBezTo>
                    <a:pt x="1228" y="8096"/>
                    <a:pt x="894" y="7593"/>
                    <a:pt x="507" y="7139"/>
                  </a:cubicBezTo>
                  <a:cubicBezTo>
                    <a:pt x="891" y="6686"/>
                    <a:pt x="1228" y="6179"/>
                    <a:pt x="1552" y="5690"/>
                  </a:cubicBezTo>
                  <a:cubicBezTo>
                    <a:pt x="2090" y="4885"/>
                    <a:pt x="2642" y="4048"/>
                    <a:pt x="3419" y="3440"/>
                  </a:cubicBezTo>
                  <a:cubicBezTo>
                    <a:pt x="3602" y="3296"/>
                    <a:pt x="3795" y="3169"/>
                    <a:pt x="3996" y="3057"/>
                  </a:cubicBezTo>
                  <a:close/>
                  <a:moveTo>
                    <a:pt x="8240" y="2691"/>
                  </a:moveTo>
                  <a:cubicBezTo>
                    <a:pt x="8637" y="2828"/>
                    <a:pt x="9010" y="3018"/>
                    <a:pt x="9358" y="3253"/>
                  </a:cubicBezTo>
                  <a:cubicBezTo>
                    <a:pt x="9284" y="3479"/>
                    <a:pt x="9218" y="3714"/>
                    <a:pt x="9158" y="3960"/>
                  </a:cubicBezTo>
                  <a:cubicBezTo>
                    <a:pt x="9130" y="4076"/>
                    <a:pt x="9200" y="4189"/>
                    <a:pt x="9313" y="4213"/>
                  </a:cubicBezTo>
                  <a:cubicBezTo>
                    <a:pt x="9329" y="4218"/>
                    <a:pt x="9346" y="4220"/>
                    <a:pt x="9363" y="4220"/>
                  </a:cubicBezTo>
                  <a:cubicBezTo>
                    <a:pt x="9457" y="4220"/>
                    <a:pt x="9542" y="4154"/>
                    <a:pt x="9566" y="4059"/>
                  </a:cubicBezTo>
                  <a:cubicBezTo>
                    <a:pt x="9611" y="3872"/>
                    <a:pt x="9661" y="3693"/>
                    <a:pt x="9713" y="3521"/>
                  </a:cubicBezTo>
                  <a:cubicBezTo>
                    <a:pt x="9953" y="3718"/>
                    <a:pt x="10174" y="3939"/>
                    <a:pt x="10371" y="4185"/>
                  </a:cubicBezTo>
                  <a:cubicBezTo>
                    <a:pt x="10160" y="5057"/>
                    <a:pt x="10047" y="6077"/>
                    <a:pt x="10047" y="7139"/>
                  </a:cubicBezTo>
                  <a:cubicBezTo>
                    <a:pt x="10047" y="8201"/>
                    <a:pt x="10160" y="9221"/>
                    <a:pt x="10374" y="10096"/>
                  </a:cubicBezTo>
                  <a:cubicBezTo>
                    <a:pt x="10174" y="10339"/>
                    <a:pt x="9956" y="10561"/>
                    <a:pt x="9713" y="10761"/>
                  </a:cubicBezTo>
                  <a:lnTo>
                    <a:pt x="9713" y="10758"/>
                  </a:lnTo>
                  <a:cubicBezTo>
                    <a:pt x="9397" y="9724"/>
                    <a:pt x="9225" y="8451"/>
                    <a:pt x="9225" y="7139"/>
                  </a:cubicBezTo>
                  <a:cubicBezTo>
                    <a:pt x="9221" y="6401"/>
                    <a:pt x="9277" y="5666"/>
                    <a:pt x="9390" y="4938"/>
                  </a:cubicBezTo>
                  <a:cubicBezTo>
                    <a:pt x="9410" y="4786"/>
                    <a:pt x="9293" y="4700"/>
                    <a:pt x="9178" y="4700"/>
                  </a:cubicBezTo>
                  <a:cubicBezTo>
                    <a:pt x="9088" y="4700"/>
                    <a:pt x="8999" y="4753"/>
                    <a:pt x="8978" y="4871"/>
                  </a:cubicBezTo>
                  <a:cubicBezTo>
                    <a:pt x="8859" y="5624"/>
                    <a:pt x="8803" y="6380"/>
                    <a:pt x="8803" y="7139"/>
                  </a:cubicBezTo>
                  <a:cubicBezTo>
                    <a:pt x="8803" y="8556"/>
                    <a:pt x="9000" y="9928"/>
                    <a:pt x="9358" y="11028"/>
                  </a:cubicBezTo>
                  <a:cubicBezTo>
                    <a:pt x="9014" y="11264"/>
                    <a:pt x="8637" y="11454"/>
                    <a:pt x="8240" y="11591"/>
                  </a:cubicBezTo>
                  <a:cubicBezTo>
                    <a:pt x="7976" y="10339"/>
                    <a:pt x="7836" y="8767"/>
                    <a:pt x="7836" y="7139"/>
                  </a:cubicBezTo>
                  <a:cubicBezTo>
                    <a:pt x="7836" y="5515"/>
                    <a:pt x="7980" y="3943"/>
                    <a:pt x="8240" y="2691"/>
                  </a:cubicBezTo>
                  <a:close/>
                  <a:moveTo>
                    <a:pt x="7034" y="2445"/>
                  </a:moveTo>
                  <a:cubicBezTo>
                    <a:pt x="7305" y="2462"/>
                    <a:pt x="7575" y="2504"/>
                    <a:pt x="7839" y="2571"/>
                  </a:cubicBezTo>
                  <a:cubicBezTo>
                    <a:pt x="7568" y="3855"/>
                    <a:pt x="7417" y="5472"/>
                    <a:pt x="7417" y="7139"/>
                  </a:cubicBezTo>
                  <a:cubicBezTo>
                    <a:pt x="7417" y="8809"/>
                    <a:pt x="7568" y="10427"/>
                    <a:pt x="7839" y="11711"/>
                  </a:cubicBezTo>
                  <a:cubicBezTo>
                    <a:pt x="7575" y="11777"/>
                    <a:pt x="7305" y="11820"/>
                    <a:pt x="7034" y="11837"/>
                  </a:cubicBezTo>
                  <a:cubicBezTo>
                    <a:pt x="6717" y="10525"/>
                    <a:pt x="6542" y="8862"/>
                    <a:pt x="6542" y="7139"/>
                  </a:cubicBezTo>
                  <a:cubicBezTo>
                    <a:pt x="6542" y="5420"/>
                    <a:pt x="6717" y="3756"/>
                    <a:pt x="7034" y="2445"/>
                  </a:cubicBezTo>
                  <a:close/>
                  <a:moveTo>
                    <a:pt x="6605" y="2431"/>
                  </a:moveTo>
                  <a:lnTo>
                    <a:pt x="6605" y="2431"/>
                  </a:lnTo>
                  <a:cubicBezTo>
                    <a:pt x="6292" y="3760"/>
                    <a:pt x="6123" y="5423"/>
                    <a:pt x="6123" y="7139"/>
                  </a:cubicBezTo>
                  <a:cubicBezTo>
                    <a:pt x="6123" y="8855"/>
                    <a:pt x="6292" y="10522"/>
                    <a:pt x="6605" y="11851"/>
                  </a:cubicBezTo>
                  <a:cubicBezTo>
                    <a:pt x="6271" y="11848"/>
                    <a:pt x="5940" y="11820"/>
                    <a:pt x="5610" y="11767"/>
                  </a:cubicBezTo>
                  <a:cubicBezTo>
                    <a:pt x="5304" y="10469"/>
                    <a:pt x="5135" y="8831"/>
                    <a:pt x="5135" y="7139"/>
                  </a:cubicBezTo>
                  <a:cubicBezTo>
                    <a:pt x="5131" y="6102"/>
                    <a:pt x="5198" y="5064"/>
                    <a:pt x="5332" y="4038"/>
                  </a:cubicBezTo>
                  <a:cubicBezTo>
                    <a:pt x="5359" y="3881"/>
                    <a:pt x="5241" y="3794"/>
                    <a:pt x="5123" y="3794"/>
                  </a:cubicBezTo>
                  <a:cubicBezTo>
                    <a:pt x="5027" y="3794"/>
                    <a:pt x="4931" y="3853"/>
                    <a:pt x="4917" y="3981"/>
                  </a:cubicBezTo>
                  <a:cubicBezTo>
                    <a:pt x="4780" y="5029"/>
                    <a:pt x="4713" y="6084"/>
                    <a:pt x="4717" y="7139"/>
                  </a:cubicBezTo>
                  <a:cubicBezTo>
                    <a:pt x="4717" y="8781"/>
                    <a:pt x="4875" y="10378"/>
                    <a:pt x="5160" y="11679"/>
                  </a:cubicBezTo>
                  <a:cubicBezTo>
                    <a:pt x="4949" y="11626"/>
                    <a:pt x="4738" y="11559"/>
                    <a:pt x="4534" y="11478"/>
                  </a:cubicBezTo>
                  <a:cubicBezTo>
                    <a:pt x="4052" y="10220"/>
                    <a:pt x="3792" y="8722"/>
                    <a:pt x="3792" y="7139"/>
                  </a:cubicBezTo>
                  <a:cubicBezTo>
                    <a:pt x="3792" y="5557"/>
                    <a:pt x="4048" y="4062"/>
                    <a:pt x="4534" y="2803"/>
                  </a:cubicBezTo>
                  <a:cubicBezTo>
                    <a:pt x="4738" y="2722"/>
                    <a:pt x="4945" y="2656"/>
                    <a:pt x="5160" y="2603"/>
                  </a:cubicBezTo>
                  <a:lnTo>
                    <a:pt x="5160" y="2603"/>
                  </a:lnTo>
                  <a:cubicBezTo>
                    <a:pt x="5124" y="2758"/>
                    <a:pt x="5093" y="2916"/>
                    <a:pt x="5061" y="3078"/>
                  </a:cubicBezTo>
                  <a:cubicBezTo>
                    <a:pt x="5037" y="3194"/>
                    <a:pt x="5110" y="3306"/>
                    <a:pt x="5226" y="3327"/>
                  </a:cubicBezTo>
                  <a:cubicBezTo>
                    <a:pt x="5241" y="3330"/>
                    <a:pt x="5255" y="3332"/>
                    <a:pt x="5269" y="3332"/>
                  </a:cubicBezTo>
                  <a:cubicBezTo>
                    <a:pt x="5371" y="3332"/>
                    <a:pt x="5457" y="3257"/>
                    <a:pt x="5473" y="3155"/>
                  </a:cubicBezTo>
                  <a:cubicBezTo>
                    <a:pt x="5515" y="2933"/>
                    <a:pt x="5560" y="2719"/>
                    <a:pt x="5610" y="2512"/>
                  </a:cubicBezTo>
                  <a:cubicBezTo>
                    <a:pt x="5940" y="2459"/>
                    <a:pt x="6271" y="2434"/>
                    <a:pt x="6605" y="2431"/>
                  </a:cubicBezTo>
                  <a:close/>
                  <a:moveTo>
                    <a:pt x="9010" y="11718"/>
                  </a:moveTo>
                  <a:cubicBezTo>
                    <a:pt x="9288" y="12561"/>
                    <a:pt x="10005" y="13325"/>
                    <a:pt x="10515" y="13785"/>
                  </a:cubicBezTo>
                  <a:cubicBezTo>
                    <a:pt x="9991" y="13711"/>
                    <a:pt x="9474" y="13609"/>
                    <a:pt x="8964" y="13486"/>
                  </a:cubicBezTo>
                  <a:cubicBezTo>
                    <a:pt x="8064" y="13261"/>
                    <a:pt x="6847" y="12864"/>
                    <a:pt x="5669" y="12199"/>
                  </a:cubicBezTo>
                  <a:lnTo>
                    <a:pt x="5669" y="12199"/>
                  </a:lnTo>
                  <a:cubicBezTo>
                    <a:pt x="6007" y="12245"/>
                    <a:pt x="6345" y="12266"/>
                    <a:pt x="6682" y="12266"/>
                  </a:cubicBezTo>
                  <a:cubicBezTo>
                    <a:pt x="6690" y="12266"/>
                    <a:pt x="6697" y="12266"/>
                    <a:pt x="6704" y="12266"/>
                  </a:cubicBezTo>
                  <a:cubicBezTo>
                    <a:pt x="7506" y="12266"/>
                    <a:pt x="8296" y="12076"/>
                    <a:pt x="9010" y="11718"/>
                  </a:cubicBezTo>
                  <a:close/>
                  <a:moveTo>
                    <a:pt x="11188" y="0"/>
                  </a:moveTo>
                  <a:cubicBezTo>
                    <a:pt x="11183" y="0"/>
                    <a:pt x="11178" y="0"/>
                    <a:pt x="11173" y="1"/>
                  </a:cubicBezTo>
                  <a:cubicBezTo>
                    <a:pt x="11134" y="1"/>
                    <a:pt x="10188" y="61"/>
                    <a:pt x="8873" y="384"/>
                  </a:cubicBezTo>
                  <a:cubicBezTo>
                    <a:pt x="7667" y="683"/>
                    <a:pt x="5909" y="1288"/>
                    <a:pt x="4397" y="2406"/>
                  </a:cubicBezTo>
                  <a:cubicBezTo>
                    <a:pt x="3953" y="2578"/>
                    <a:pt x="3539" y="2817"/>
                    <a:pt x="3162" y="3113"/>
                  </a:cubicBezTo>
                  <a:cubicBezTo>
                    <a:pt x="2332" y="3767"/>
                    <a:pt x="1759" y="4628"/>
                    <a:pt x="1204" y="5462"/>
                  </a:cubicBezTo>
                  <a:cubicBezTo>
                    <a:pt x="838" y="6014"/>
                    <a:pt x="490" y="6538"/>
                    <a:pt x="75" y="7002"/>
                  </a:cubicBezTo>
                  <a:cubicBezTo>
                    <a:pt x="1" y="7079"/>
                    <a:pt x="1" y="7199"/>
                    <a:pt x="75" y="7280"/>
                  </a:cubicBezTo>
                  <a:cubicBezTo>
                    <a:pt x="490" y="7744"/>
                    <a:pt x="838" y="8268"/>
                    <a:pt x="1204" y="8816"/>
                  </a:cubicBezTo>
                  <a:cubicBezTo>
                    <a:pt x="1759" y="9653"/>
                    <a:pt x="2332" y="10515"/>
                    <a:pt x="3162" y="11165"/>
                  </a:cubicBezTo>
                  <a:cubicBezTo>
                    <a:pt x="3535" y="11461"/>
                    <a:pt x="3950" y="11696"/>
                    <a:pt x="4393" y="11869"/>
                  </a:cubicBezTo>
                  <a:cubicBezTo>
                    <a:pt x="5905" y="12987"/>
                    <a:pt x="7663" y="13592"/>
                    <a:pt x="8873" y="13891"/>
                  </a:cubicBezTo>
                  <a:cubicBezTo>
                    <a:pt x="10185" y="14214"/>
                    <a:pt x="11131" y="14274"/>
                    <a:pt x="11169" y="14278"/>
                  </a:cubicBezTo>
                  <a:lnTo>
                    <a:pt x="11183" y="14278"/>
                  </a:lnTo>
                  <a:cubicBezTo>
                    <a:pt x="11387" y="14278"/>
                    <a:pt x="11468" y="14017"/>
                    <a:pt x="11306" y="13898"/>
                  </a:cubicBezTo>
                  <a:cubicBezTo>
                    <a:pt x="11289" y="13887"/>
                    <a:pt x="9738" y="12744"/>
                    <a:pt x="9383" y="11507"/>
                  </a:cubicBezTo>
                  <a:cubicBezTo>
                    <a:pt x="9524" y="11419"/>
                    <a:pt x="9661" y="11327"/>
                    <a:pt x="9794" y="11225"/>
                  </a:cubicBezTo>
                  <a:cubicBezTo>
                    <a:pt x="10666" y="10564"/>
                    <a:pt x="11310" y="9646"/>
                    <a:pt x="11626" y="8595"/>
                  </a:cubicBezTo>
                  <a:cubicBezTo>
                    <a:pt x="11644" y="8535"/>
                    <a:pt x="11686" y="8486"/>
                    <a:pt x="11746" y="8461"/>
                  </a:cubicBezTo>
                  <a:cubicBezTo>
                    <a:pt x="11778" y="8445"/>
                    <a:pt x="11813" y="8437"/>
                    <a:pt x="11847" y="8437"/>
                  </a:cubicBezTo>
                  <a:cubicBezTo>
                    <a:pt x="11880" y="8437"/>
                    <a:pt x="11912" y="8444"/>
                    <a:pt x="11943" y="8458"/>
                  </a:cubicBezTo>
                  <a:lnTo>
                    <a:pt x="14007" y="9340"/>
                  </a:lnTo>
                  <a:cubicBezTo>
                    <a:pt x="14035" y="9352"/>
                    <a:pt x="14062" y="9358"/>
                    <a:pt x="14089" y="9358"/>
                  </a:cubicBezTo>
                  <a:cubicBezTo>
                    <a:pt x="14223" y="9358"/>
                    <a:pt x="14335" y="9224"/>
                    <a:pt x="14288" y="9080"/>
                  </a:cubicBezTo>
                  <a:lnTo>
                    <a:pt x="13736" y="7427"/>
                  </a:lnTo>
                  <a:cubicBezTo>
                    <a:pt x="13673" y="7241"/>
                    <a:pt x="13673" y="7041"/>
                    <a:pt x="13736" y="6854"/>
                  </a:cubicBezTo>
                  <a:lnTo>
                    <a:pt x="14288" y="5195"/>
                  </a:lnTo>
                  <a:cubicBezTo>
                    <a:pt x="14335" y="5051"/>
                    <a:pt x="14226" y="4917"/>
                    <a:pt x="14090" y="4917"/>
                  </a:cubicBezTo>
                  <a:cubicBezTo>
                    <a:pt x="14063" y="4917"/>
                    <a:pt x="14035" y="4923"/>
                    <a:pt x="14007" y="4934"/>
                  </a:cubicBezTo>
                  <a:lnTo>
                    <a:pt x="11946" y="5820"/>
                  </a:lnTo>
                  <a:cubicBezTo>
                    <a:pt x="11916" y="5832"/>
                    <a:pt x="11883" y="5839"/>
                    <a:pt x="11850" y="5839"/>
                  </a:cubicBezTo>
                  <a:cubicBezTo>
                    <a:pt x="11814" y="5839"/>
                    <a:pt x="11779" y="5831"/>
                    <a:pt x="11746" y="5817"/>
                  </a:cubicBezTo>
                  <a:cubicBezTo>
                    <a:pt x="11690" y="5789"/>
                    <a:pt x="11644" y="5740"/>
                    <a:pt x="11626" y="5680"/>
                  </a:cubicBezTo>
                  <a:cubicBezTo>
                    <a:pt x="11310" y="4632"/>
                    <a:pt x="10670" y="3711"/>
                    <a:pt x="9794" y="3050"/>
                  </a:cubicBezTo>
                  <a:cubicBezTo>
                    <a:pt x="9661" y="2951"/>
                    <a:pt x="9524" y="2856"/>
                    <a:pt x="9386" y="2772"/>
                  </a:cubicBezTo>
                  <a:cubicBezTo>
                    <a:pt x="9742" y="1534"/>
                    <a:pt x="11292" y="391"/>
                    <a:pt x="11306" y="377"/>
                  </a:cubicBezTo>
                  <a:cubicBezTo>
                    <a:pt x="11471" y="257"/>
                    <a:pt x="11385" y="0"/>
                    <a:pt x="11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0" name="Google Shape;25680;p77"/>
            <p:cNvSpPr/>
            <p:nvPr/>
          </p:nvSpPr>
          <p:spPr>
            <a:xfrm>
              <a:off x="4714880" y="2568078"/>
              <a:ext cx="47025" cy="40262"/>
            </a:xfrm>
            <a:custGeom>
              <a:rect b="b" l="l" r="r" t="t"/>
              <a:pathLst>
                <a:path extrusionOk="0" h="1536" w="1794">
                  <a:moveTo>
                    <a:pt x="1024" y="413"/>
                  </a:moveTo>
                  <a:cubicBezTo>
                    <a:pt x="1205" y="413"/>
                    <a:pt x="1378" y="552"/>
                    <a:pt x="1378" y="764"/>
                  </a:cubicBezTo>
                  <a:cubicBezTo>
                    <a:pt x="1378" y="960"/>
                    <a:pt x="1220" y="1115"/>
                    <a:pt x="1026" y="1115"/>
                  </a:cubicBezTo>
                  <a:cubicBezTo>
                    <a:pt x="714" y="1115"/>
                    <a:pt x="555" y="739"/>
                    <a:pt x="777" y="517"/>
                  </a:cubicBezTo>
                  <a:cubicBezTo>
                    <a:pt x="849" y="445"/>
                    <a:pt x="938" y="413"/>
                    <a:pt x="1024" y="413"/>
                  </a:cubicBezTo>
                  <a:close/>
                  <a:moveTo>
                    <a:pt x="1022" y="0"/>
                  </a:moveTo>
                  <a:cubicBezTo>
                    <a:pt x="339" y="0"/>
                    <a:pt x="1" y="828"/>
                    <a:pt x="485" y="1309"/>
                  </a:cubicBezTo>
                  <a:cubicBezTo>
                    <a:pt x="641" y="1466"/>
                    <a:pt x="833" y="1536"/>
                    <a:pt x="1021" y="1536"/>
                  </a:cubicBezTo>
                  <a:cubicBezTo>
                    <a:pt x="1415" y="1536"/>
                    <a:pt x="1793" y="1229"/>
                    <a:pt x="1793" y="767"/>
                  </a:cubicBezTo>
                  <a:cubicBezTo>
                    <a:pt x="1793" y="342"/>
                    <a:pt x="1452" y="0"/>
                    <a:pt x="1026" y="0"/>
                  </a:cubicBezTo>
                  <a:cubicBezTo>
                    <a:pt x="1025" y="0"/>
                    <a:pt x="1024" y="0"/>
                    <a:pt x="10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81" name="Google Shape;25681;p77"/>
          <p:cNvGrpSpPr/>
          <p:nvPr/>
        </p:nvGrpSpPr>
        <p:grpSpPr>
          <a:xfrm>
            <a:off x="4133330" y="2459663"/>
            <a:ext cx="374944" cy="274550"/>
            <a:chOff x="4133330" y="2459663"/>
            <a:chExt cx="374944" cy="274550"/>
          </a:xfrm>
        </p:grpSpPr>
        <p:sp>
          <p:nvSpPr>
            <p:cNvPr id="25682" name="Google Shape;25682;p77"/>
            <p:cNvSpPr/>
            <p:nvPr/>
          </p:nvSpPr>
          <p:spPr>
            <a:xfrm>
              <a:off x="4261902" y="2678590"/>
              <a:ext cx="104929" cy="49935"/>
            </a:xfrm>
            <a:custGeom>
              <a:rect b="b" l="l" r="r" t="t"/>
              <a:pathLst>
                <a:path extrusionOk="0" h="1905" w="4003">
                  <a:moveTo>
                    <a:pt x="3802" y="1"/>
                  </a:moveTo>
                  <a:lnTo>
                    <a:pt x="1" y="1115"/>
                  </a:lnTo>
                  <a:cubicBezTo>
                    <a:pt x="1" y="1115"/>
                    <a:pt x="1659" y="1904"/>
                    <a:pt x="3257" y="1904"/>
                  </a:cubicBezTo>
                  <a:cubicBezTo>
                    <a:pt x="3428" y="1904"/>
                    <a:pt x="3599" y="1895"/>
                    <a:pt x="3767" y="1875"/>
                  </a:cubicBezTo>
                  <a:cubicBezTo>
                    <a:pt x="3911" y="1857"/>
                    <a:pt x="4003" y="1710"/>
                    <a:pt x="3953" y="1573"/>
                  </a:cubicBezTo>
                  <a:cubicBezTo>
                    <a:pt x="3827" y="1235"/>
                    <a:pt x="3647" y="609"/>
                    <a:pt x="3802"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3" name="Google Shape;25683;p77"/>
            <p:cNvSpPr/>
            <p:nvPr/>
          </p:nvSpPr>
          <p:spPr>
            <a:xfrm>
              <a:off x="4238494" y="2466033"/>
              <a:ext cx="175807" cy="101233"/>
            </a:xfrm>
            <a:custGeom>
              <a:rect b="b" l="l" r="r" t="t"/>
              <a:pathLst>
                <a:path extrusionOk="0" h="3862" w="6707">
                  <a:moveTo>
                    <a:pt x="1270" y="1"/>
                  </a:moveTo>
                  <a:cubicBezTo>
                    <a:pt x="1192" y="1"/>
                    <a:pt x="1119" y="42"/>
                    <a:pt x="1077" y="110"/>
                  </a:cubicBezTo>
                  <a:lnTo>
                    <a:pt x="1" y="1847"/>
                  </a:lnTo>
                  <a:lnTo>
                    <a:pt x="6707" y="3862"/>
                  </a:lnTo>
                  <a:cubicBezTo>
                    <a:pt x="5827" y="2543"/>
                    <a:pt x="4090" y="746"/>
                    <a:pt x="1326" y="8"/>
                  </a:cubicBezTo>
                  <a:cubicBezTo>
                    <a:pt x="1308" y="3"/>
                    <a:pt x="1289" y="1"/>
                    <a:pt x="1270" y="1"/>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4" name="Google Shape;25684;p77"/>
            <p:cNvSpPr/>
            <p:nvPr/>
          </p:nvSpPr>
          <p:spPr>
            <a:xfrm>
              <a:off x="4408377" y="2526767"/>
              <a:ext cx="89070" cy="162858"/>
            </a:xfrm>
            <a:custGeom>
              <a:rect b="b" l="l" r="r" t="t"/>
              <a:pathLst>
                <a:path extrusionOk="0" h="6213" w="3398">
                  <a:moveTo>
                    <a:pt x="3159" y="1"/>
                  </a:moveTo>
                  <a:cubicBezTo>
                    <a:pt x="3104" y="1"/>
                    <a:pt x="3048" y="23"/>
                    <a:pt x="3004" y="75"/>
                  </a:cubicBezTo>
                  <a:cubicBezTo>
                    <a:pt x="2441" y="736"/>
                    <a:pt x="1456" y="1622"/>
                    <a:pt x="0" y="1991"/>
                  </a:cubicBezTo>
                  <a:lnTo>
                    <a:pt x="36" y="4228"/>
                  </a:lnTo>
                  <a:cubicBezTo>
                    <a:pt x="1467" y="4604"/>
                    <a:pt x="2441" y="5480"/>
                    <a:pt x="3000" y="6137"/>
                  </a:cubicBezTo>
                  <a:cubicBezTo>
                    <a:pt x="3044" y="6189"/>
                    <a:pt x="3102" y="6212"/>
                    <a:pt x="3158" y="6212"/>
                  </a:cubicBezTo>
                  <a:cubicBezTo>
                    <a:pt x="3280" y="6212"/>
                    <a:pt x="3397" y="6105"/>
                    <a:pt x="3366" y="5958"/>
                  </a:cubicBezTo>
                  <a:lnTo>
                    <a:pt x="2856" y="3605"/>
                  </a:lnTo>
                  <a:cubicBezTo>
                    <a:pt x="2800" y="3278"/>
                    <a:pt x="2800" y="2941"/>
                    <a:pt x="2856" y="2610"/>
                  </a:cubicBezTo>
                  <a:lnTo>
                    <a:pt x="3366" y="254"/>
                  </a:lnTo>
                  <a:cubicBezTo>
                    <a:pt x="3397" y="109"/>
                    <a:pt x="3281" y="1"/>
                    <a:pt x="3159"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5" name="Google Shape;25685;p77"/>
            <p:cNvSpPr/>
            <p:nvPr/>
          </p:nvSpPr>
          <p:spPr>
            <a:xfrm>
              <a:off x="4138860" y="2502731"/>
              <a:ext cx="304747" cy="211011"/>
            </a:xfrm>
            <a:custGeom>
              <a:rect b="b" l="l" r="r" t="t"/>
              <a:pathLst>
                <a:path extrusionOk="0" h="8050" w="11626">
                  <a:moveTo>
                    <a:pt x="4023" y="0"/>
                  </a:moveTo>
                  <a:cubicBezTo>
                    <a:pt x="658" y="0"/>
                    <a:pt x="99" y="3158"/>
                    <a:pt x="14" y="3879"/>
                  </a:cubicBezTo>
                  <a:cubicBezTo>
                    <a:pt x="0" y="3970"/>
                    <a:pt x="50" y="4062"/>
                    <a:pt x="134" y="4104"/>
                  </a:cubicBezTo>
                  <a:cubicBezTo>
                    <a:pt x="328" y="4198"/>
                    <a:pt x="736" y="4350"/>
                    <a:pt x="1385" y="4350"/>
                  </a:cubicBezTo>
                  <a:cubicBezTo>
                    <a:pt x="1537" y="4350"/>
                    <a:pt x="1703" y="4341"/>
                    <a:pt x="1882" y="4322"/>
                  </a:cubicBezTo>
                  <a:lnTo>
                    <a:pt x="1882" y="4322"/>
                  </a:lnTo>
                  <a:cubicBezTo>
                    <a:pt x="1657" y="4790"/>
                    <a:pt x="1129" y="5106"/>
                    <a:pt x="640" y="5219"/>
                  </a:cubicBezTo>
                  <a:cubicBezTo>
                    <a:pt x="514" y="5243"/>
                    <a:pt x="440" y="5366"/>
                    <a:pt x="472" y="5489"/>
                  </a:cubicBezTo>
                  <a:cubicBezTo>
                    <a:pt x="658" y="6165"/>
                    <a:pt x="1407" y="8049"/>
                    <a:pt x="4023" y="8049"/>
                  </a:cubicBezTo>
                  <a:cubicBezTo>
                    <a:pt x="6246" y="8049"/>
                    <a:pt x="11626" y="6246"/>
                    <a:pt x="11626" y="4023"/>
                  </a:cubicBezTo>
                  <a:cubicBezTo>
                    <a:pt x="11626" y="1804"/>
                    <a:pt x="6246" y="0"/>
                    <a:pt x="4023"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6" name="Google Shape;25686;p77"/>
            <p:cNvSpPr/>
            <p:nvPr/>
          </p:nvSpPr>
          <p:spPr>
            <a:xfrm>
              <a:off x="4150368" y="2597384"/>
              <a:ext cx="293239" cy="116357"/>
            </a:xfrm>
            <a:custGeom>
              <a:rect b="b" l="l" r="r" t="t"/>
              <a:pathLst>
                <a:path extrusionOk="0" h="4439" w="11187">
                  <a:moveTo>
                    <a:pt x="11127" y="1"/>
                  </a:moveTo>
                  <a:cubicBezTo>
                    <a:pt x="9731" y="1277"/>
                    <a:pt x="5838" y="2202"/>
                    <a:pt x="4031" y="2202"/>
                  </a:cubicBezTo>
                  <a:cubicBezTo>
                    <a:pt x="2487" y="2202"/>
                    <a:pt x="1597" y="1692"/>
                    <a:pt x="1088" y="1165"/>
                  </a:cubicBezTo>
                  <a:cubicBezTo>
                    <a:pt x="831" y="1379"/>
                    <a:pt x="528" y="1530"/>
                    <a:pt x="201" y="1604"/>
                  </a:cubicBezTo>
                  <a:cubicBezTo>
                    <a:pt x="78" y="1632"/>
                    <a:pt x="1" y="1755"/>
                    <a:pt x="36" y="1878"/>
                  </a:cubicBezTo>
                  <a:cubicBezTo>
                    <a:pt x="219" y="2554"/>
                    <a:pt x="971" y="4438"/>
                    <a:pt x="3588" y="4438"/>
                  </a:cubicBezTo>
                  <a:cubicBezTo>
                    <a:pt x="5810" y="4438"/>
                    <a:pt x="11187" y="2635"/>
                    <a:pt x="11187" y="412"/>
                  </a:cubicBezTo>
                  <a:cubicBezTo>
                    <a:pt x="11187" y="271"/>
                    <a:pt x="11166" y="134"/>
                    <a:pt x="11127"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7" name="Google Shape;25687;p77"/>
            <p:cNvSpPr/>
            <p:nvPr/>
          </p:nvSpPr>
          <p:spPr>
            <a:xfrm>
              <a:off x="4138860" y="2503543"/>
              <a:ext cx="146502" cy="209464"/>
            </a:xfrm>
            <a:custGeom>
              <a:rect b="b" l="l" r="r" t="t"/>
              <a:pathLst>
                <a:path extrusionOk="0" h="7991" w="5589">
                  <a:moveTo>
                    <a:pt x="3510" y="1"/>
                  </a:moveTo>
                  <a:cubicBezTo>
                    <a:pt x="602" y="303"/>
                    <a:pt x="95" y="3166"/>
                    <a:pt x="14" y="3848"/>
                  </a:cubicBezTo>
                  <a:cubicBezTo>
                    <a:pt x="0" y="3939"/>
                    <a:pt x="50" y="4031"/>
                    <a:pt x="134" y="4073"/>
                  </a:cubicBezTo>
                  <a:cubicBezTo>
                    <a:pt x="328" y="4167"/>
                    <a:pt x="743" y="4319"/>
                    <a:pt x="1402" y="4319"/>
                  </a:cubicBezTo>
                  <a:cubicBezTo>
                    <a:pt x="1483" y="4319"/>
                    <a:pt x="1568" y="4317"/>
                    <a:pt x="1657" y="4312"/>
                  </a:cubicBezTo>
                  <a:cubicBezTo>
                    <a:pt x="1660" y="4312"/>
                    <a:pt x="1663" y="4312"/>
                    <a:pt x="1666" y="4312"/>
                  </a:cubicBezTo>
                  <a:cubicBezTo>
                    <a:pt x="1759" y="4312"/>
                    <a:pt x="1813" y="4417"/>
                    <a:pt x="1759" y="4495"/>
                  </a:cubicBezTo>
                  <a:cubicBezTo>
                    <a:pt x="1495" y="4850"/>
                    <a:pt x="1055" y="5093"/>
                    <a:pt x="640" y="5188"/>
                  </a:cubicBezTo>
                  <a:cubicBezTo>
                    <a:pt x="514" y="5216"/>
                    <a:pt x="440" y="5342"/>
                    <a:pt x="475" y="5466"/>
                  </a:cubicBezTo>
                  <a:cubicBezTo>
                    <a:pt x="651" y="6095"/>
                    <a:pt x="1312" y="7762"/>
                    <a:pt x="3506" y="7990"/>
                  </a:cubicBezTo>
                  <a:cubicBezTo>
                    <a:pt x="4755" y="7164"/>
                    <a:pt x="5588" y="5687"/>
                    <a:pt x="5588" y="3992"/>
                  </a:cubicBezTo>
                  <a:cubicBezTo>
                    <a:pt x="5588" y="2301"/>
                    <a:pt x="4755" y="827"/>
                    <a:pt x="3510"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8" name="Google Shape;25688;p77"/>
            <p:cNvSpPr/>
            <p:nvPr/>
          </p:nvSpPr>
          <p:spPr>
            <a:xfrm>
              <a:off x="4150368" y="2627895"/>
              <a:ext cx="126790" cy="85112"/>
            </a:xfrm>
            <a:custGeom>
              <a:rect b="b" l="l" r="r" t="t"/>
              <a:pathLst>
                <a:path extrusionOk="0" h="3247" w="4837">
                  <a:moveTo>
                    <a:pt x="1088" y="1"/>
                  </a:moveTo>
                  <a:cubicBezTo>
                    <a:pt x="831" y="219"/>
                    <a:pt x="528" y="366"/>
                    <a:pt x="201" y="440"/>
                  </a:cubicBezTo>
                  <a:cubicBezTo>
                    <a:pt x="78" y="468"/>
                    <a:pt x="1" y="595"/>
                    <a:pt x="36" y="718"/>
                  </a:cubicBezTo>
                  <a:cubicBezTo>
                    <a:pt x="212" y="1351"/>
                    <a:pt x="873" y="3018"/>
                    <a:pt x="3067" y="3246"/>
                  </a:cubicBezTo>
                  <a:cubicBezTo>
                    <a:pt x="3880" y="2701"/>
                    <a:pt x="4498" y="1910"/>
                    <a:pt x="4836" y="992"/>
                  </a:cubicBezTo>
                  <a:lnTo>
                    <a:pt x="4836" y="992"/>
                  </a:lnTo>
                  <a:cubicBezTo>
                    <a:pt x="4541" y="1024"/>
                    <a:pt x="4266" y="1038"/>
                    <a:pt x="4031" y="1038"/>
                  </a:cubicBezTo>
                  <a:cubicBezTo>
                    <a:pt x="2487" y="1038"/>
                    <a:pt x="1597" y="528"/>
                    <a:pt x="1088"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9" name="Google Shape;25689;p77"/>
            <p:cNvSpPr/>
            <p:nvPr/>
          </p:nvSpPr>
          <p:spPr>
            <a:xfrm>
              <a:off x="4311312" y="2594999"/>
              <a:ext cx="74863" cy="53316"/>
            </a:xfrm>
            <a:custGeom>
              <a:rect b="b" l="l" r="r" t="t"/>
              <a:pathLst>
                <a:path extrusionOk="0" h="2034" w="2856">
                  <a:moveTo>
                    <a:pt x="908" y="0"/>
                  </a:moveTo>
                  <a:cubicBezTo>
                    <a:pt x="802" y="0"/>
                    <a:pt x="704" y="46"/>
                    <a:pt x="634" y="123"/>
                  </a:cubicBezTo>
                  <a:lnTo>
                    <a:pt x="134" y="679"/>
                  </a:lnTo>
                  <a:cubicBezTo>
                    <a:pt x="1" y="827"/>
                    <a:pt x="8" y="1052"/>
                    <a:pt x="152" y="1192"/>
                  </a:cubicBezTo>
                  <a:cubicBezTo>
                    <a:pt x="574" y="1599"/>
                    <a:pt x="1160" y="2033"/>
                    <a:pt x="1535" y="2033"/>
                  </a:cubicBezTo>
                  <a:cubicBezTo>
                    <a:pt x="1579" y="2033"/>
                    <a:pt x="1620" y="2028"/>
                    <a:pt x="1657" y="2015"/>
                  </a:cubicBezTo>
                  <a:cubicBezTo>
                    <a:pt x="2103" y="1868"/>
                    <a:pt x="2856" y="510"/>
                    <a:pt x="2736" y="282"/>
                  </a:cubicBezTo>
                  <a:cubicBezTo>
                    <a:pt x="2599" y="25"/>
                    <a:pt x="1358" y="0"/>
                    <a:pt x="908" y="0"/>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0" name="Google Shape;25690;p77"/>
            <p:cNvSpPr/>
            <p:nvPr/>
          </p:nvSpPr>
          <p:spPr>
            <a:xfrm>
              <a:off x="4173985" y="2561342"/>
              <a:ext cx="23513" cy="29358"/>
            </a:xfrm>
            <a:custGeom>
              <a:rect b="b" l="l" r="r" t="t"/>
              <a:pathLst>
                <a:path extrusionOk="0" h="1120" w="897">
                  <a:moveTo>
                    <a:pt x="447" y="1"/>
                  </a:moveTo>
                  <a:cubicBezTo>
                    <a:pt x="201" y="1"/>
                    <a:pt x="0" y="201"/>
                    <a:pt x="0" y="447"/>
                  </a:cubicBezTo>
                  <a:lnTo>
                    <a:pt x="0" y="672"/>
                  </a:lnTo>
                  <a:cubicBezTo>
                    <a:pt x="0" y="919"/>
                    <a:pt x="201" y="1119"/>
                    <a:pt x="447" y="1119"/>
                  </a:cubicBezTo>
                  <a:cubicBezTo>
                    <a:pt x="696" y="1119"/>
                    <a:pt x="897" y="919"/>
                    <a:pt x="897" y="672"/>
                  </a:cubicBezTo>
                  <a:lnTo>
                    <a:pt x="897" y="447"/>
                  </a:lnTo>
                  <a:cubicBezTo>
                    <a:pt x="897" y="201"/>
                    <a:pt x="696" y="1"/>
                    <a:pt x="44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1" name="Google Shape;25691;p77"/>
            <p:cNvSpPr/>
            <p:nvPr/>
          </p:nvSpPr>
          <p:spPr>
            <a:xfrm>
              <a:off x="4179516" y="2566873"/>
              <a:ext cx="12451" cy="12477"/>
            </a:xfrm>
            <a:custGeom>
              <a:rect b="b" l="l" r="r" t="t"/>
              <a:pathLst>
                <a:path extrusionOk="0" h="476" w="475">
                  <a:moveTo>
                    <a:pt x="236" y="1"/>
                  </a:moveTo>
                  <a:cubicBezTo>
                    <a:pt x="106" y="1"/>
                    <a:pt x="0" y="106"/>
                    <a:pt x="0" y="236"/>
                  </a:cubicBezTo>
                  <a:cubicBezTo>
                    <a:pt x="0" y="366"/>
                    <a:pt x="106" y="475"/>
                    <a:pt x="236" y="475"/>
                  </a:cubicBezTo>
                  <a:cubicBezTo>
                    <a:pt x="369" y="475"/>
                    <a:pt x="475" y="366"/>
                    <a:pt x="475" y="236"/>
                  </a:cubicBezTo>
                  <a:cubicBezTo>
                    <a:pt x="475" y="106"/>
                    <a:pt x="369" y="1"/>
                    <a:pt x="236"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2" name="Google Shape;25692;p77"/>
            <p:cNvSpPr/>
            <p:nvPr/>
          </p:nvSpPr>
          <p:spPr>
            <a:xfrm>
              <a:off x="4133330" y="2459663"/>
              <a:ext cx="374944" cy="274550"/>
            </a:xfrm>
            <a:custGeom>
              <a:rect b="b" l="l" r="r" t="t"/>
              <a:pathLst>
                <a:path extrusionOk="0" h="10474" w="14304">
                  <a:moveTo>
                    <a:pt x="5268" y="451"/>
                  </a:moveTo>
                  <a:cubicBezTo>
                    <a:pt x="7104" y="937"/>
                    <a:pt x="8581" y="1949"/>
                    <a:pt x="9551" y="2920"/>
                  </a:cubicBezTo>
                  <a:cubicBezTo>
                    <a:pt x="9083" y="2684"/>
                    <a:pt x="8605" y="2470"/>
                    <a:pt x="8113" y="2290"/>
                  </a:cubicBezTo>
                  <a:cubicBezTo>
                    <a:pt x="6896" y="1833"/>
                    <a:pt x="5577" y="1520"/>
                    <a:pt x="4614" y="1453"/>
                  </a:cubicBezTo>
                  <a:lnTo>
                    <a:pt x="5268" y="451"/>
                  </a:lnTo>
                  <a:close/>
                  <a:moveTo>
                    <a:pt x="4308" y="1854"/>
                  </a:moveTo>
                  <a:lnTo>
                    <a:pt x="4308" y="1854"/>
                  </a:lnTo>
                  <a:cubicBezTo>
                    <a:pt x="5236" y="1872"/>
                    <a:pt x="6661" y="2192"/>
                    <a:pt x="7962" y="2681"/>
                  </a:cubicBezTo>
                  <a:cubicBezTo>
                    <a:pt x="9530" y="3264"/>
                    <a:pt x="10697" y="3992"/>
                    <a:pt x="11260" y="4727"/>
                  </a:cubicBezTo>
                  <a:cubicBezTo>
                    <a:pt x="11306" y="4790"/>
                    <a:pt x="11366" y="4816"/>
                    <a:pt x="11423" y="4816"/>
                  </a:cubicBezTo>
                  <a:cubicBezTo>
                    <a:pt x="11577" y="4816"/>
                    <a:pt x="11722" y="4634"/>
                    <a:pt x="11594" y="4471"/>
                  </a:cubicBezTo>
                  <a:cubicBezTo>
                    <a:pt x="11548" y="4418"/>
                    <a:pt x="11506" y="4362"/>
                    <a:pt x="11461" y="4309"/>
                  </a:cubicBezTo>
                  <a:cubicBezTo>
                    <a:pt x="12515" y="3911"/>
                    <a:pt x="13250" y="3243"/>
                    <a:pt x="13704" y="2712"/>
                  </a:cubicBezTo>
                  <a:lnTo>
                    <a:pt x="13704" y="2712"/>
                  </a:lnTo>
                  <a:lnTo>
                    <a:pt x="13268" y="5135"/>
                  </a:lnTo>
                  <a:lnTo>
                    <a:pt x="13268" y="5142"/>
                  </a:lnTo>
                  <a:cubicBezTo>
                    <a:pt x="13219" y="5494"/>
                    <a:pt x="13219" y="5849"/>
                    <a:pt x="13268" y="6197"/>
                  </a:cubicBezTo>
                  <a:lnTo>
                    <a:pt x="13268" y="6204"/>
                  </a:lnTo>
                  <a:lnTo>
                    <a:pt x="13704" y="8630"/>
                  </a:lnTo>
                  <a:cubicBezTo>
                    <a:pt x="13250" y="8100"/>
                    <a:pt x="12512" y="7428"/>
                    <a:pt x="11457" y="7031"/>
                  </a:cubicBezTo>
                  <a:cubicBezTo>
                    <a:pt x="11812" y="6626"/>
                    <a:pt x="12044" y="6169"/>
                    <a:pt x="12044" y="5666"/>
                  </a:cubicBezTo>
                  <a:cubicBezTo>
                    <a:pt x="12044" y="5561"/>
                    <a:pt x="12034" y="5459"/>
                    <a:pt x="12016" y="5353"/>
                  </a:cubicBezTo>
                  <a:cubicBezTo>
                    <a:pt x="11991" y="5241"/>
                    <a:pt x="11903" y="5190"/>
                    <a:pt x="11816" y="5190"/>
                  </a:cubicBezTo>
                  <a:cubicBezTo>
                    <a:pt x="11698" y="5190"/>
                    <a:pt x="11578" y="5281"/>
                    <a:pt x="11605" y="5434"/>
                  </a:cubicBezTo>
                  <a:cubicBezTo>
                    <a:pt x="11619" y="5511"/>
                    <a:pt x="11626" y="5589"/>
                    <a:pt x="11626" y="5666"/>
                  </a:cubicBezTo>
                  <a:cubicBezTo>
                    <a:pt x="11626" y="6127"/>
                    <a:pt x="11355" y="6602"/>
                    <a:pt x="10821" y="7076"/>
                  </a:cubicBezTo>
                  <a:cubicBezTo>
                    <a:pt x="10339" y="7512"/>
                    <a:pt x="9632" y="7941"/>
                    <a:pt x="8784" y="8321"/>
                  </a:cubicBezTo>
                  <a:cubicBezTo>
                    <a:pt x="7294" y="8993"/>
                    <a:pt x="5468" y="9464"/>
                    <a:pt x="4308" y="9481"/>
                  </a:cubicBezTo>
                  <a:cubicBezTo>
                    <a:pt x="5750" y="8184"/>
                    <a:pt x="6337" y="6183"/>
                    <a:pt x="5827" y="4312"/>
                  </a:cubicBezTo>
                  <a:cubicBezTo>
                    <a:pt x="5797" y="4202"/>
                    <a:pt x="5714" y="4154"/>
                    <a:pt x="5629" y="4154"/>
                  </a:cubicBezTo>
                  <a:cubicBezTo>
                    <a:pt x="5504" y="4154"/>
                    <a:pt x="5377" y="4260"/>
                    <a:pt x="5423" y="4421"/>
                  </a:cubicBezTo>
                  <a:cubicBezTo>
                    <a:pt x="5936" y="6296"/>
                    <a:pt x="5247" y="8296"/>
                    <a:pt x="3686" y="9453"/>
                  </a:cubicBezTo>
                  <a:cubicBezTo>
                    <a:pt x="2708" y="9341"/>
                    <a:pt x="1949" y="8919"/>
                    <a:pt x="1418" y="8187"/>
                  </a:cubicBezTo>
                  <a:cubicBezTo>
                    <a:pt x="1175" y="7850"/>
                    <a:pt x="992" y="7470"/>
                    <a:pt x="883" y="7069"/>
                  </a:cubicBezTo>
                  <a:cubicBezTo>
                    <a:pt x="1379" y="6960"/>
                    <a:pt x="1941" y="6651"/>
                    <a:pt x="2230" y="6155"/>
                  </a:cubicBezTo>
                  <a:cubicBezTo>
                    <a:pt x="2269" y="6151"/>
                    <a:pt x="2307" y="6144"/>
                    <a:pt x="2349" y="6137"/>
                  </a:cubicBezTo>
                  <a:cubicBezTo>
                    <a:pt x="2465" y="6120"/>
                    <a:pt x="2543" y="6011"/>
                    <a:pt x="2525" y="5895"/>
                  </a:cubicBezTo>
                  <a:cubicBezTo>
                    <a:pt x="2510" y="5792"/>
                    <a:pt x="2420" y="5722"/>
                    <a:pt x="2321" y="5722"/>
                  </a:cubicBezTo>
                  <a:cubicBezTo>
                    <a:pt x="2308" y="5722"/>
                    <a:pt x="2295" y="5723"/>
                    <a:pt x="2283" y="5726"/>
                  </a:cubicBezTo>
                  <a:cubicBezTo>
                    <a:pt x="2047" y="5765"/>
                    <a:pt x="1830" y="5781"/>
                    <a:pt x="1633" y="5781"/>
                  </a:cubicBezTo>
                  <a:cubicBezTo>
                    <a:pt x="1018" y="5781"/>
                    <a:pt x="601" y="5626"/>
                    <a:pt x="422" y="5543"/>
                  </a:cubicBezTo>
                  <a:cubicBezTo>
                    <a:pt x="486" y="3693"/>
                    <a:pt x="1864" y="2157"/>
                    <a:pt x="3696" y="1893"/>
                  </a:cubicBezTo>
                  <a:cubicBezTo>
                    <a:pt x="3935" y="2072"/>
                    <a:pt x="4160" y="2276"/>
                    <a:pt x="4364" y="2498"/>
                  </a:cubicBezTo>
                  <a:cubicBezTo>
                    <a:pt x="4408" y="2539"/>
                    <a:pt x="4457" y="2557"/>
                    <a:pt x="4505" y="2557"/>
                  </a:cubicBezTo>
                  <a:cubicBezTo>
                    <a:pt x="4657" y="2557"/>
                    <a:pt x="4791" y="2372"/>
                    <a:pt x="4670" y="2217"/>
                  </a:cubicBezTo>
                  <a:cubicBezTo>
                    <a:pt x="4554" y="2090"/>
                    <a:pt x="4435" y="1970"/>
                    <a:pt x="4308" y="1854"/>
                  </a:cubicBezTo>
                  <a:close/>
                  <a:moveTo>
                    <a:pt x="8384" y="8943"/>
                  </a:moveTo>
                  <a:cubicBezTo>
                    <a:pt x="8401" y="9316"/>
                    <a:pt x="8489" y="9682"/>
                    <a:pt x="8647" y="10019"/>
                  </a:cubicBezTo>
                  <a:cubicBezTo>
                    <a:pt x="8457" y="10044"/>
                    <a:pt x="8267" y="10055"/>
                    <a:pt x="8077" y="10055"/>
                  </a:cubicBezTo>
                  <a:cubicBezTo>
                    <a:pt x="7268" y="10055"/>
                    <a:pt x="6492" y="9856"/>
                    <a:pt x="5968" y="9682"/>
                  </a:cubicBezTo>
                  <a:cubicBezTo>
                    <a:pt x="6791" y="9503"/>
                    <a:pt x="7599" y="9256"/>
                    <a:pt x="8384" y="8943"/>
                  </a:cubicBezTo>
                  <a:close/>
                  <a:moveTo>
                    <a:pt x="5170" y="0"/>
                  </a:moveTo>
                  <a:cubicBezTo>
                    <a:pt x="5102" y="0"/>
                    <a:pt x="5040" y="35"/>
                    <a:pt x="5001" y="96"/>
                  </a:cubicBezTo>
                  <a:lnTo>
                    <a:pt x="4122" y="1436"/>
                  </a:lnTo>
                  <a:cubicBezTo>
                    <a:pt x="1829" y="1499"/>
                    <a:pt x="4" y="3377"/>
                    <a:pt x="0" y="5670"/>
                  </a:cubicBezTo>
                  <a:cubicBezTo>
                    <a:pt x="0" y="5740"/>
                    <a:pt x="39" y="5807"/>
                    <a:pt x="99" y="5845"/>
                  </a:cubicBezTo>
                  <a:cubicBezTo>
                    <a:pt x="127" y="5863"/>
                    <a:pt x="669" y="6197"/>
                    <a:pt x="1621" y="6197"/>
                  </a:cubicBezTo>
                  <a:lnTo>
                    <a:pt x="1671" y="6197"/>
                  </a:lnTo>
                  <a:cubicBezTo>
                    <a:pt x="1379" y="6468"/>
                    <a:pt x="1006" y="6644"/>
                    <a:pt x="609" y="6689"/>
                  </a:cubicBezTo>
                  <a:cubicBezTo>
                    <a:pt x="489" y="6700"/>
                    <a:pt x="405" y="6809"/>
                    <a:pt x="422" y="6929"/>
                  </a:cubicBezTo>
                  <a:cubicBezTo>
                    <a:pt x="528" y="7463"/>
                    <a:pt x="746" y="7973"/>
                    <a:pt x="1066" y="8416"/>
                  </a:cubicBezTo>
                  <a:cubicBezTo>
                    <a:pt x="1555" y="9091"/>
                    <a:pt x="2501" y="9900"/>
                    <a:pt x="4234" y="9900"/>
                  </a:cubicBezTo>
                  <a:cubicBezTo>
                    <a:pt x="4547" y="9896"/>
                    <a:pt x="4864" y="9872"/>
                    <a:pt x="5173" y="9826"/>
                  </a:cubicBezTo>
                  <a:cubicBezTo>
                    <a:pt x="5423" y="9939"/>
                    <a:pt x="6678" y="10473"/>
                    <a:pt x="8064" y="10473"/>
                  </a:cubicBezTo>
                  <a:cubicBezTo>
                    <a:pt x="8380" y="10473"/>
                    <a:pt x="8697" y="10445"/>
                    <a:pt x="9010" y="10382"/>
                  </a:cubicBezTo>
                  <a:cubicBezTo>
                    <a:pt x="9154" y="10350"/>
                    <a:pt x="9221" y="10188"/>
                    <a:pt x="9143" y="10065"/>
                  </a:cubicBezTo>
                  <a:cubicBezTo>
                    <a:pt x="9140" y="10058"/>
                    <a:pt x="8756" y="9432"/>
                    <a:pt x="8809" y="8768"/>
                  </a:cubicBezTo>
                  <a:lnTo>
                    <a:pt x="8953" y="8704"/>
                  </a:lnTo>
                  <a:cubicBezTo>
                    <a:pt x="9593" y="8416"/>
                    <a:pt x="10476" y="7955"/>
                    <a:pt x="11133" y="7358"/>
                  </a:cubicBezTo>
                  <a:cubicBezTo>
                    <a:pt x="12994" y="7976"/>
                    <a:pt x="13880" y="9587"/>
                    <a:pt x="13887" y="9605"/>
                  </a:cubicBezTo>
                  <a:cubicBezTo>
                    <a:pt x="13928" y="9681"/>
                    <a:pt x="13998" y="9714"/>
                    <a:pt x="14067" y="9714"/>
                  </a:cubicBezTo>
                  <a:cubicBezTo>
                    <a:pt x="14186" y="9714"/>
                    <a:pt x="14304" y="9616"/>
                    <a:pt x="14277" y="9467"/>
                  </a:cubicBezTo>
                  <a:lnTo>
                    <a:pt x="13679" y="6134"/>
                  </a:lnTo>
                  <a:cubicBezTo>
                    <a:pt x="13634" y="5824"/>
                    <a:pt x="13634" y="5511"/>
                    <a:pt x="13679" y="5205"/>
                  </a:cubicBezTo>
                  <a:lnTo>
                    <a:pt x="14277" y="1868"/>
                  </a:lnTo>
                  <a:cubicBezTo>
                    <a:pt x="14304" y="1719"/>
                    <a:pt x="14186" y="1620"/>
                    <a:pt x="14067" y="1620"/>
                  </a:cubicBezTo>
                  <a:cubicBezTo>
                    <a:pt x="13998" y="1620"/>
                    <a:pt x="13928" y="1654"/>
                    <a:pt x="13887" y="1731"/>
                  </a:cubicBezTo>
                  <a:cubicBezTo>
                    <a:pt x="13876" y="1749"/>
                    <a:pt x="13001" y="3363"/>
                    <a:pt x="11133" y="3978"/>
                  </a:cubicBezTo>
                  <a:cubicBezTo>
                    <a:pt x="10993" y="3848"/>
                    <a:pt x="10842" y="3729"/>
                    <a:pt x="10687" y="3613"/>
                  </a:cubicBezTo>
                  <a:cubicBezTo>
                    <a:pt x="10465" y="3300"/>
                    <a:pt x="9864" y="2519"/>
                    <a:pt x="8799" y="1717"/>
                  </a:cubicBezTo>
                  <a:cubicBezTo>
                    <a:pt x="7737" y="912"/>
                    <a:pt x="6520" y="328"/>
                    <a:pt x="5226" y="8"/>
                  </a:cubicBezTo>
                  <a:cubicBezTo>
                    <a:pt x="5207" y="3"/>
                    <a:pt x="5188" y="0"/>
                    <a:pt x="5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3" name="Google Shape;25693;p77"/>
            <p:cNvSpPr/>
            <p:nvPr/>
          </p:nvSpPr>
          <p:spPr>
            <a:xfrm>
              <a:off x="4258940" y="2535182"/>
              <a:ext cx="19764" cy="20839"/>
            </a:xfrm>
            <a:custGeom>
              <a:rect b="b" l="l" r="r" t="t"/>
              <a:pathLst>
                <a:path extrusionOk="0" h="795" w="754">
                  <a:moveTo>
                    <a:pt x="286" y="1"/>
                  </a:moveTo>
                  <a:cubicBezTo>
                    <a:pt x="141" y="1"/>
                    <a:pt x="0" y="157"/>
                    <a:pt x="103" y="324"/>
                  </a:cubicBezTo>
                  <a:cubicBezTo>
                    <a:pt x="174" y="440"/>
                    <a:pt x="240" y="559"/>
                    <a:pt x="304" y="682"/>
                  </a:cubicBezTo>
                  <a:cubicBezTo>
                    <a:pt x="346" y="762"/>
                    <a:pt x="414" y="795"/>
                    <a:pt x="482" y="795"/>
                  </a:cubicBezTo>
                  <a:cubicBezTo>
                    <a:pt x="618" y="795"/>
                    <a:pt x="754" y="660"/>
                    <a:pt x="676" y="496"/>
                  </a:cubicBezTo>
                  <a:cubicBezTo>
                    <a:pt x="610" y="362"/>
                    <a:pt x="536" y="229"/>
                    <a:pt x="458" y="102"/>
                  </a:cubicBezTo>
                  <a:cubicBezTo>
                    <a:pt x="414" y="31"/>
                    <a:pt x="350"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4" name="Google Shape;25694;p77"/>
            <p:cNvSpPr/>
            <p:nvPr/>
          </p:nvSpPr>
          <p:spPr>
            <a:xfrm>
              <a:off x="4168533" y="2555916"/>
              <a:ext cx="34417" cy="40210"/>
            </a:xfrm>
            <a:custGeom>
              <a:rect b="b" l="l" r="r" t="t"/>
              <a:pathLst>
                <a:path extrusionOk="0" h="1534" w="1313">
                  <a:moveTo>
                    <a:pt x="656" y="417"/>
                  </a:moveTo>
                  <a:cubicBezTo>
                    <a:pt x="775" y="417"/>
                    <a:pt x="894" y="496"/>
                    <a:pt x="894" y="654"/>
                  </a:cubicBezTo>
                  <a:lnTo>
                    <a:pt x="894" y="879"/>
                  </a:lnTo>
                  <a:cubicBezTo>
                    <a:pt x="894" y="1010"/>
                    <a:pt x="788" y="1115"/>
                    <a:pt x="655" y="1115"/>
                  </a:cubicBezTo>
                  <a:cubicBezTo>
                    <a:pt x="525" y="1115"/>
                    <a:pt x="419" y="1010"/>
                    <a:pt x="419" y="879"/>
                  </a:cubicBezTo>
                  <a:lnTo>
                    <a:pt x="419" y="654"/>
                  </a:lnTo>
                  <a:cubicBezTo>
                    <a:pt x="419" y="496"/>
                    <a:pt x="538" y="417"/>
                    <a:pt x="656" y="417"/>
                  </a:cubicBezTo>
                  <a:close/>
                  <a:moveTo>
                    <a:pt x="655" y="0"/>
                  </a:moveTo>
                  <a:cubicBezTo>
                    <a:pt x="296" y="0"/>
                    <a:pt x="1" y="292"/>
                    <a:pt x="1" y="654"/>
                  </a:cubicBezTo>
                  <a:lnTo>
                    <a:pt x="1" y="879"/>
                  </a:lnTo>
                  <a:cubicBezTo>
                    <a:pt x="1" y="1242"/>
                    <a:pt x="293" y="1533"/>
                    <a:pt x="655" y="1533"/>
                  </a:cubicBezTo>
                  <a:cubicBezTo>
                    <a:pt x="1017" y="1533"/>
                    <a:pt x="1312" y="1242"/>
                    <a:pt x="1312" y="879"/>
                  </a:cubicBezTo>
                  <a:lnTo>
                    <a:pt x="1312" y="654"/>
                  </a:lnTo>
                  <a:cubicBezTo>
                    <a:pt x="1312" y="292"/>
                    <a:pt x="1017"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5" name="Google Shape;25695;p77"/>
            <p:cNvSpPr/>
            <p:nvPr/>
          </p:nvSpPr>
          <p:spPr>
            <a:xfrm>
              <a:off x="4301352" y="2589546"/>
              <a:ext cx="88336" cy="64194"/>
            </a:xfrm>
            <a:custGeom>
              <a:rect b="b" l="l" r="r" t="t"/>
              <a:pathLst>
                <a:path extrusionOk="0" h="2449" w="3370">
                  <a:moveTo>
                    <a:pt x="1267" y="0"/>
                  </a:moveTo>
                  <a:cubicBezTo>
                    <a:pt x="1179" y="0"/>
                    <a:pt x="1125" y="1"/>
                    <a:pt x="1119" y="1"/>
                  </a:cubicBezTo>
                  <a:cubicBezTo>
                    <a:pt x="839" y="4"/>
                    <a:pt x="845" y="419"/>
                    <a:pt x="1119" y="419"/>
                  </a:cubicBezTo>
                  <a:cubicBezTo>
                    <a:pt x="1120" y="419"/>
                    <a:pt x="1121" y="419"/>
                    <a:pt x="1123" y="419"/>
                  </a:cubicBezTo>
                  <a:lnTo>
                    <a:pt x="1126" y="419"/>
                  </a:lnTo>
                  <a:cubicBezTo>
                    <a:pt x="1203" y="418"/>
                    <a:pt x="1280" y="417"/>
                    <a:pt x="1356" y="417"/>
                  </a:cubicBezTo>
                  <a:cubicBezTo>
                    <a:pt x="2077" y="417"/>
                    <a:pt x="2751" y="489"/>
                    <a:pt x="2916" y="585"/>
                  </a:cubicBezTo>
                  <a:cubicBezTo>
                    <a:pt x="2888" y="722"/>
                    <a:pt x="2839" y="852"/>
                    <a:pt x="2775" y="971"/>
                  </a:cubicBezTo>
                  <a:lnTo>
                    <a:pt x="1938" y="841"/>
                  </a:lnTo>
                  <a:cubicBezTo>
                    <a:pt x="1928" y="840"/>
                    <a:pt x="1918" y="839"/>
                    <a:pt x="1908" y="839"/>
                  </a:cubicBezTo>
                  <a:cubicBezTo>
                    <a:pt x="1667" y="839"/>
                    <a:pt x="1622" y="1205"/>
                    <a:pt x="1875" y="1253"/>
                  </a:cubicBezTo>
                  <a:lnTo>
                    <a:pt x="2561" y="1362"/>
                  </a:lnTo>
                  <a:cubicBezTo>
                    <a:pt x="2308" y="1766"/>
                    <a:pt x="2079" y="1988"/>
                    <a:pt x="1970" y="2023"/>
                  </a:cubicBezTo>
                  <a:cubicBezTo>
                    <a:pt x="1952" y="2029"/>
                    <a:pt x="1932" y="2031"/>
                    <a:pt x="1909" y="2031"/>
                  </a:cubicBezTo>
                  <a:cubicBezTo>
                    <a:pt x="1618" y="2031"/>
                    <a:pt x="943" y="1564"/>
                    <a:pt x="440" y="1003"/>
                  </a:cubicBezTo>
                  <a:cubicBezTo>
                    <a:pt x="396" y="956"/>
                    <a:pt x="344" y="936"/>
                    <a:pt x="294" y="936"/>
                  </a:cubicBezTo>
                  <a:cubicBezTo>
                    <a:pt x="139" y="936"/>
                    <a:pt x="1" y="1124"/>
                    <a:pt x="131" y="1281"/>
                  </a:cubicBezTo>
                  <a:cubicBezTo>
                    <a:pt x="405" y="1587"/>
                    <a:pt x="715" y="1861"/>
                    <a:pt x="1052" y="2097"/>
                  </a:cubicBezTo>
                  <a:cubicBezTo>
                    <a:pt x="1393" y="2329"/>
                    <a:pt x="1685" y="2448"/>
                    <a:pt x="1921" y="2448"/>
                  </a:cubicBezTo>
                  <a:cubicBezTo>
                    <a:pt x="1984" y="2448"/>
                    <a:pt x="2044" y="2438"/>
                    <a:pt x="2104" y="2417"/>
                  </a:cubicBezTo>
                  <a:cubicBezTo>
                    <a:pt x="2301" y="2353"/>
                    <a:pt x="2522" y="2149"/>
                    <a:pt x="2761" y="1812"/>
                  </a:cubicBezTo>
                  <a:cubicBezTo>
                    <a:pt x="2955" y="1545"/>
                    <a:pt x="3116" y="1256"/>
                    <a:pt x="3243" y="954"/>
                  </a:cubicBezTo>
                  <a:cubicBezTo>
                    <a:pt x="3349" y="687"/>
                    <a:pt x="3370" y="511"/>
                    <a:pt x="3306" y="391"/>
                  </a:cubicBezTo>
                  <a:cubicBezTo>
                    <a:pt x="3187" y="177"/>
                    <a:pt x="2832" y="71"/>
                    <a:pt x="2069" y="22"/>
                  </a:cubicBezTo>
                  <a:cubicBezTo>
                    <a:pt x="1750" y="3"/>
                    <a:pt x="1442" y="0"/>
                    <a:pt x="1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696" name="Google Shape;25696;p77"/>
          <p:cNvGrpSpPr/>
          <p:nvPr/>
        </p:nvGrpSpPr>
        <p:grpSpPr>
          <a:xfrm>
            <a:off x="7415266" y="2439925"/>
            <a:ext cx="376228" cy="313816"/>
            <a:chOff x="7415266" y="2439925"/>
            <a:chExt cx="376228" cy="313816"/>
          </a:xfrm>
        </p:grpSpPr>
        <p:sp>
          <p:nvSpPr>
            <p:cNvPr id="25697" name="Google Shape;25697;p77"/>
            <p:cNvSpPr/>
            <p:nvPr/>
          </p:nvSpPr>
          <p:spPr>
            <a:xfrm>
              <a:off x="7433012" y="2444932"/>
              <a:ext cx="203828" cy="103723"/>
            </a:xfrm>
            <a:custGeom>
              <a:rect b="b" l="l" r="r" t="t"/>
              <a:pathLst>
                <a:path extrusionOk="0" h="3957" w="7776">
                  <a:moveTo>
                    <a:pt x="5823" y="0"/>
                  </a:moveTo>
                  <a:cubicBezTo>
                    <a:pt x="5674" y="0"/>
                    <a:pt x="5513" y="10"/>
                    <a:pt x="5338" y="32"/>
                  </a:cubicBezTo>
                  <a:cubicBezTo>
                    <a:pt x="3626" y="247"/>
                    <a:pt x="1136" y="1966"/>
                    <a:pt x="0" y="3957"/>
                  </a:cubicBezTo>
                  <a:cubicBezTo>
                    <a:pt x="1798" y="3236"/>
                    <a:pt x="5972" y="2433"/>
                    <a:pt x="6229" y="2433"/>
                  </a:cubicBezTo>
                  <a:cubicBezTo>
                    <a:pt x="6233" y="2433"/>
                    <a:pt x="6236" y="2434"/>
                    <a:pt x="6238" y="2434"/>
                  </a:cubicBezTo>
                  <a:lnTo>
                    <a:pt x="7624" y="1748"/>
                  </a:lnTo>
                  <a:cubicBezTo>
                    <a:pt x="7624" y="1748"/>
                    <a:pt x="7776" y="0"/>
                    <a:pt x="5823" y="0"/>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8" name="Google Shape;25698;p77"/>
            <p:cNvSpPr/>
            <p:nvPr/>
          </p:nvSpPr>
          <p:spPr>
            <a:xfrm>
              <a:off x="7424283" y="2489729"/>
              <a:ext cx="366949" cy="258114"/>
            </a:xfrm>
            <a:custGeom>
              <a:rect b="b" l="l" r="r" t="t"/>
              <a:pathLst>
                <a:path extrusionOk="0" h="9847" w="13999">
                  <a:moveTo>
                    <a:pt x="4409" y="1"/>
                  </a:moveTo>
                  <a:lnTo>
                    <a:pt x="1831" y="1840"/>
                  </a:lnTo>
                  <a:cubicBezTo>
                    <a:pt x="2106" y="1778"/>
                    <a:pt x="2364" y="1748"/>
                    <a:pt x="2591" y="1748"/>
                  </a:cubicBezTo>
                  <a:cubicBezTo>
                    <a:pt x="2892" y="1748"/>
                    <a:pt x="3138" y="1801"/>
                    <a:pt x="3294" y="1903"/>
                  </a:cubicBezTo>
                  <a:cubicBezTo>
                    <a:pt x="3835" y="2252"/>
                    <a:pt x="3600" y="2957"/>
                    <a:pt x="2835" y="2957"/>
                  </a:cubicBezTo>
                  <a:cubicBezTo>
                    <a:pt x="2705" y="2957"/>
                    <a:pt x="2560" y="2937"/>
                    <a:pt x="2401" y="2891"/>
                  </a:cubicBezTo>
                  <a:cubicBezTo>
                    <a:pt x="2166" y="2823"/>
                    <a:pt x="1952" y="2792"/>
                    <a:pt x="1759" y="2792"/>
                  </a:cubicBezTo>
                  <a:cubicBezTo>
                    <a:pt x="252" y="2792"/>
                    <a:pt x="1" y="4666"/>
                    <a:pt x="973" y="5426"/>
                  </a:cubicBezTo>
                  <a:lnTo>
                    <a:pt x="1346" y="7554"/>
                  </a:lnTo>
                  <a:lnTo>
                    <a:pt x="7974" y="9847"/>
                  </a:lnTo>
                  <a:lnTo>
                    <a:pt x="13998" y="9847"/>
                  </a:lnTo>
                  <a:lnTo>
                    <a:pt x="13995" y="8081"/>
                  </a:lnTo>
                  <a:cubicBezTo>
                    <a:pt x="13995" y="8081"/>
                    <a:pt x="13840" y="8039"/>
                    <a:pt x="13629" y="8004"/>
                  </a:cubicBezTo>
                  <a:cubicBezTo>
                    <a:pt x="9972" y="7389"/>
                    <a:pt x="4634" y="4646"/>
                    <a:pt x="5801" y="2068"/>
                  </a:cubicBezTo>
                  <a:cubicBezTo>
                    <a:pt x="6230" y="1129"/>
                    <a:pt x="7433" y="992"/>
                    <a:pt x="7433" y="992"/>
                  </a:cubicBezTo>
                  <a:lnTo>
                    <a:pt x="7433" y="1"/>
                  </a:lnTo>
                  <a:close/>
                </a:path>
              </a:pathLst>
            </a:custGeom>
            <a:solidFill>
              <a:srgbClr val="D6DF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9" name="Google Shape;25699;p77"/>
            <p:cNvSpPr/>
            <p:nvPr/>
          </p:nvSpPr>
          <p:spPr>
            <a:xfrm>
              <a:off x="7424257" y="2484985"/>
              <a:ext cx="310539" cy="227551"/>
            </a:xfrm>
            <a:custGeom>
              <a:rect b="b" l="l" r="r" t="t"/>
              <a:pathLst>
                <a:path extrusionOk="0" h="8681" w="11847">
                  <a:moveTo>
                    <a:pt x="5224" y="0"/>
                  </a:moveTo>
                  <a:cubicBezTo>
                    <a:pt x="4230" y="0"/>
                    <a:pt x="3255" y="374"/>
                    <a:pt x="2507" y="1071"/>
                  </a:cubicBezTo>
                  <a:lnTo>
                    <a:pt x="1343" y="2154"/>
                  </a:lnTo>
                  <a:cubicBezTo>
                    <a:pt x="1361" y="2151"/>
                    <a:pt x="1375" y="2144"/>
                    <a:pt x="1389" y="2137"/>
                  </a:cubicBezTo>
                  <a:cubicBezTo>
                    <a:pt x="1827" y="1996"/>
                    <a:pt x="2240" y="1929"/>
                    <a:pt x="2582" y="1929"/>
                  </a:cubicBezTo>
                  <a:cubicBezTo>
                    <a:pt x="2888" y="1929"/>
                    <a:pt x="3137" y="1983"/>
                    <a:pt x="3295" y="2084"/>
                  </a:cubicBezTo>
                  <a:cubicBezTo>
                    <a:pt x="3832" y="2435"/>
                    <a:pt x="3601" y="3140"/>
                    <a:pt x="2840" y="3140"/>
                  </a:cubicBezTo>
                  <a:cubicBezTo>
                    <a:pt x="2709" y="3140"/>
                    <a:pt x="2563" y="3119"/>
                    <a:pt x="2402" y="3072"/>
                  </a:cubicBezTo>
                  <a:cubicBezTo>
                    <a:pt x="2168" y="3005"/>
                    <a:pt x="1955" y="2974"/>
                    <a:pt x="1762" y="2974"/>
                  </a:cubicBezTo>
                  <a:cubicBezTo>
                    <a:pt x="251" y="2974"/>
                    <a:pt x="1" y="4850"/>
                    <a:pt x="971" y="5611"/>
                  </a:cubicBezTo>
                  <a:lnTo>
                    <a:pt x="1132" y="6539"/>
                  </a:lnTo>
                  <a:lnTo>
                    <a:pt x="4427" y="5456"/>
                  </a:lnTo>
                  <a:cubicBezTo>
                    <a:pt x="4832" y="5984"/>
                    <a:pt x="5359" y="6483"/>
                    <a:pt x="6006" y="6937"/>
                  </a:cubicBezTo>
                  <a:cubicBezTo>
                    <a:pt x="6044" y="6964"/>
                    <a:pt x="6088" y="6977"/>
                    <a:pt x="6132" y="6977"/>
                  </a:cubicBezTo>
                  <a:cubicBezTo>
                    <a:pt x="6202" y="6977"/>
                    <a:pt x="6272" y="6943"/>
                    <a:pt x="6316" y="6880"/>
                  </a:cubicBezTo>
                  <a:cubicBezTo>
                    <a:pt x="6386" y="6778"/>
                    <a:pt x="6361" y="6638"/>
                    <a:pt x="6259" y="6567"/>
                  </a:cubicBezTo>
                  <a:cubicBezTo>
                    <a:pt x="5306" y="5903"/>
                    <a:pt x="4635" y="5129"/>
                    <a:pt x="4262" y="4310"/>
                  </a:cubicBezTo>
                  <a:cubicBezTo>
                    <a:pt x="4213" y="4197"/>
                    <a:pt x="4259" y="4067"/>
                    <a:pt x="4368" y="4007"/>
                  </a:cubicBezTo>
                  <a:cubicBezTo>
                    <a:pt x="4399" y="3991"/>
                    <a:pt x="4433" y="3983"/>
                    <a:pt x="4467" y="3983"/>
                  </a:cubicBezTo>
                  <a:cubicBezTo>
                    <a:pt x="4549" y="3983"/>
                    <a:pt x="4629" y="4030"/>
                    <a:pt x="4666" y="4109"/>
                  </a:cubicBezTo>
                  <a:cubicBezTo>
                    <a:pt x="5721" y="6297"/>
                    <a:pt x="9322" y="7977"/>
                    <a:pt x="11467" y="8670"/>
                  </a:cubicBezTo>
                  <a:cubicBezTo>
                    <a:pt x="11492" y="8677"/>
                    <a:pt x="11513" y="8681"/>
                    <a:pt x="11538" y="8681"/>
                  </a:cubicBezTo>
                  <a:cubicBezTo>
                    <a:pt x="11791" y="8681"/>
                    <a:pt x="11847" y="8326"/>
                    <a:pt x="11604" y="8245"/>
                  </a:cubicBezTo>
                  <a:cubicBezTo>
                    <a:pt x="8644" y="7288"/>
                    <a:pt x="5078" y="5277"/>
                    <a:pt x="4828" y="3223"/>
                  </a:cubicBezTo>
                  <a:cubicBezTo>
                    <a:pt x="4709" y="2225"/>
                    <a:pt x="4828" y="1152"/>
                    <a:pt x="6629" y="396"/>
                  </a:cubicBezTo>
                  <a:lnTo>
                    <a:pt x="6375" y="171"/>
                  </a:lnTo>
                  <a:cubicBezTo>
                    <a:pt x="5997" y="56"/>
                    <a:pt x="5609" y="0"/>
                    <a:pt x="5224"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0" name="Google Shape;25700;p77"/>
            <p:cNvSpPr/>
            <p:nvPr/>
          </p:nvSpPr>
          <p:spPr>
            <a:xfrm>
              <a:off x="7547482" y="2472219"/>
              <a:ext cx="116515" cy="56593"/>
            </a:xfrm>
            <a:custGeom>
              <a:rect b="b" l="l" r="r" t="t"/>
              <a:pathLst>
                <a:path extrusionOk="0" h="2159" w="4445">
                  <a:moveTo>
                    <a:pt x="1755" y="0"/>
                  </a:moveTo>
                  <a:cubicBezTo>
                    <a:pt x="1156" y="0"/>
                    <a:pt x="561" y="109"/>
                    <a:pt x="1" y="313"/>
                  </a:cubicBezTo>
                  <a:cubicBezTo>
                    <a:pt x="1091" y="422"/>
                    <a:pt x="2279" y="1069"/>
                    <a:pt x="2793" y="1843"/>
                  </a:cubicBezTo>
                  <a:cubicBezTo>
                    <a:pt x="2941" y="2066"/>
                    <a:pt x="3126" y="2158"/>
                    <a:pt x="3308" y="2158"/>
                  </a:cubicBezTo>
                  <a:cubicBezTo>
                    <a:pt x="3896" y="2158"/>
                    <a:pt x="4444" y="1191"/>
                    <a:pt x="3542" y="528"/>
                  </a:cubicBezTo>
                  <a:cubicBezTo>
                    <a:pt x="3278" y="334"/>
                    <a:pt x="2515" y="0"/>
                    <a:pt x="1783" y="0"/>
                  </a:cubicBezTo>
                  <a:cubicBezTo>
                    <a:pt x="1774" y="0"/>
                    <a:pt x="1764" y="0"/>
                    <a:pt x="1755"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1" name="Google Shape;25701;p77"/>
            <p:cNvSpPr/>
            <p:nvPr/>
          </p:nvSpPr>
          <p:spPr>
            <a:xfrm>
              <a:off x="7445069" y="2642286"/>
              <a:ext cx="346057" cy="111456"/>
            </a:xfrm>
            <a:custGeom>
              <a:rect b="b" l="l" r="r" t="t"/>
              <a:pathLst>
                <a:path extrusionOk="0" h="4252" w="13202">
                  <a:moveTo>
                    <a:pt x="272" y="0"/>
                  </a:moveTo>
                  <a:cubicBezTo>
                    <a:pt x="272" y="0"/>
                    <a:pt x="1" y="1751"/>
                    <a:pt x="718" y="2687"/>
                  </a:cubicBezTo>
                  <a:cubicBezTo>
                    <a:pt x="1573" y="3805"/>
                    <a:pt x="2941" y="4252"/>
                    <a:pt x="3950" y="4252"/>
                  </a:cubicBezTo>
                  <a:lnTo>
                    <a:pt x="12977" y="4252"/>
                  </a:lnTo>
                  <a:cubicBezTo>
                    <a:pt x="13103" y="4252"/>
                    <a:pt x="13202" y="4153"/>
                    <a:pt x="13202" y="4030"/>
                  </a:cubicBezTo>
                  <a:cubicBezTo>
                    <a:pt x="13202" y="3903"/>
                    <a:pt x="13103" y="3805"/>
                    <a:pt x="12980" y="3805"/>
                  </a:cubicBezTo>
                  <a:cubicBezTo>
                    <a:pt x="5567" y="3731"/>
                    <a:pt x="2891" y="18"/>
                    <a:pt x="2891" y="18"/>
                  </a:cubicBezTo>
                  <a:lnTo>
                    <a:pt x="272" y="0"/>
                  </a:ln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2" name="Google Shape;25702;p77"/>
            <p:cNvSpPr/>
            <p:nvPr/>
          </p:nvSpPr>
          <p:spPr>
            <a:xfrm>
              <a:off x="7445253" y="2642286"/>
              <a:ext cx="346162" cy="111456"/>
            </a:xfrm>
            <a:custGeom>
              <a:rect b="b" l="l" r="r" t="t"/>
              <a:pathLst>
                <a:path extrusionOk="0" h="4252" w="13206">
                  <a:moveTo>
                    <a:pt x="268" y="0"/>
                  </a:moveTo>
                  <a:cubicBezTo>
                    <a:pt x="268" y="0"/>
                    <a:pt x="1" y="1748"/>
                    <a:pt x="715" y="2687"/>
                  </a:cubicBezTo>
                  <a:cubicBezTo>
                    <a:pt x="1569" y="3805"/>
                    <a:pt x="2941" y="4252"/>
                    <a:pt x="3946" y="4252"/>
                  </a:cubicBezTo>
                  <a:lnTo>
                    <a:pt x="12977" y="4252"/>
                  </a:lnTo>
                  <a:cubicBezTo>
                    <a:pt x="12979" y="4252"/>
                    <a:pt x="12981" y="4252"/>
                    <a:pt x="12983" y="4252"/>
                  </a:cubicBezTo>
                  <a:cubicBezTo>
                    <a:pt x="13103" y="4252"/>
                    <a:pt x="13202" y="4154"/>
                    <a:pt x="13202" y="4030"/>
                  </a:cubicBezTo>
                  <a:cubicBezTo>
                    <a:pt x="13205" y="3907"/>
                    <a:pt x="13107" y="3805"/>
                    <a:pt x="12980" y="3805"/>
                  </a:cubicBezTo>
                  <a:lnTo>
                    <a:pt x="6288" y="3805"/>
                  </a:lnTo>
                  <a:cubicBezTo>
                    <a:pt x="4477" y="3805"/>
                    <a:pt x="3180" y="3186"/>
                    <a:pt x="2346" y="2370"/>
                  </a:cubicBezTo>
                  <a:cubicBezTo>
                    <a:pt x="2041" y="2069"/>
                    <a:pt x="2264" y="1544"/>
                    <a:pt x="2690" y="1544"/>
                  </a:cubicBezTo>
                  <a:cubicBezTo>
                    <a:pt x="2692" y="1544"/>
                    <a:pt x="2693" y="1544"/>
                    <a:pt x="2694" y="1544"/>
                  </a:cubicBezTo>
                  <a:lnTo>
                    <a:pt x="2698" y="1544"/>
                  </a:lnTo>
                  <a:cubicBezTo>
                    <a:pt x="3109" y="1544"/>
                    <a:pt x="3507" y="1270"/>
                    <a:pt x="3690" y="841"/>
                  </a:cubicBezTo>
                  <a:cubicBezTo>
                    <a:pt x="3138" y="362"/>
                    <a:pt x="2888" y="18"/>
                    <a:pt x="2888" y="18"/>
                  </a:cubicBezTo>
                  <a:lnTo>
                    <a:pt x="268" y="0"/>
                  </a:ln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3" name="Google Shape;25703;p77"/>
            <p:cNvSpPr/>
            <p:nvPr/>
          </p:nvSpPr>
          <p:spPr>
            <a:xfrm>
              <a:off x="7741900" y="2707607"/>
              <a:ext cx="26658" cy="14155"/>
            </a:xfrm>
            <a:custGeom>
              <a:rect b="b" l="l" r="r" t="t"/>
              <a:pathLst>
                <a:path extrusionOk="0" h="540" w="1017">
                  <a:moveTo>
                    <a:pt x="315" y="1"/>
                  </a:moveTo>
                  <a:cubicBezTo>
                    <a:pt x="74" y="1"/>
                    <a:pt x="0" y="376"/>
                    <a:pt x="267" y="444"/>
                  </a:cubicBezTo>
                  <a:cubicBezTo>
                    <a:pt x="404" y="480"/>
                    <a:pt x="534" y="508"/>
                    <a:pt x="657" y="536"/>
                  </a:cubicBezTo>
                  <a:cubicBezTo>
                    <a:pt x="675" y="539"/>
                    <a:pt x="689" y="539"/>
                    <a:pt x="707" y="539"/>
                  </a:cubicBezTo>
                  <a:cubicBezTo>
                    <a:pt x="974" y="539"/>
                    <a:pt x="1016" y="153"/>
                    <a:pt x="752" y="96"/>
                  </a:cubicBezTo>
                  <a:cubicBezTo>
                    <a:pt x="633" y="72"/>
                    <a:pt x="506" y="44"/>
                    <a:pt x="376" y="8"/>
                  </a:cubicBezTo>
                  <a:cubicBezTo>
                    <a:pt x="355" y="3"/>
                    <a:pt x="334" y="1"/>
                    <a:pt x="315"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4" name="Google Shape;25704;p77"/>
            <p:cNvSpPr/>
            <p:nvPr/>
          </p:nvSpPr>
          <p:spPr>
            <a:xfrm>
              <a:off x="7595005" y="2667686"/>
              <a:ext cx="24273" cy="15911"/>
            </a:xfrm>
            <a:custGeom>
              <a:rect b="b" l="l" r="r" t="t"/>
              <a:pathLst>
                <a:path extrusionOk="0" h="607" w="926">
                  <a:moveTo>
                    <a:pt x="322" y="1"/>
                  </a:moveTo>
                  <a:cubicBezTo>
                    <a:pt x="122" y="1"/>
                    <a:pt x="0" y="298"/>
                    <a:pt x="220" y="420"/>
                  </a:cubicBezTo>
                  <a:cubicBezTo>
                    <a:pt x="315" y="476"/>
                    <a:pt x="414" y="529"/>
                    <a:pt x="515" y="582"/>
                  </a:cubicBezTo>
                  <a:cubicBezTo>
                    <a:pt x="547" y="600"/>
                    <a:pt x="582" y="607"/>
                    <a:pt x="617" y="607"/>
                  </a:cubicBezTo>
                  <a:cubicBezTo>
                    <a:pt x="619" y="607"/>
                    <a:pt x="620" y="607"/>
                    <a:pt x="621" y="607"/>
                  </a:cubicBezTo>
                  <a:cubicBezTo>
                    <a:pt x="854" y="607"/>
                    <a:pt x="926" y="293"/>
                    <a:pt x="719" y="185"/>
                  </a:cubicBezTo>
                  <a:cubicBezTo>
                    <a:pt x="625" y="135"/>
                    <a:pt x="530" y="83"/>
                    <a:pt x="438" y="33"/>
                  </a:cubicBezTo>
                  <a:cubicBezTo>
                    <a:pt x="398" y="11"/>
                    <a:pt x="359" y="1"/>
                    <a:pt x="322" y="1"/>
                  </a:cubicBezTo>
                  <a:close/>
                </a:path>
              </a:pathLst>
            </a:custGeom>
            <a:solidFill>
              <a:srgbClr val="A8BB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5" name="Google Shape;25705;p77"/>
            <p:cNvSpPr/>
            <p:nvPr/>
          </p:nvSpPr>
          <p:spPr>
            <a:xfrm>
              <a:off x="7424283" y="2562914"/>
              <a:ext cx="87917" cy="93500"/>
            </a:xfrm>
            <a:custGeom>
              <a:rect b="b" l="l" r="r" t="t"/>
              <a:pathLst>
                <a:path extrusionOk="0" h="3567" w="3354">
                  <a:moveTo>
                    <a:pt x="1760" y="0"/>
                  </a:moveTo>
                  <a:cubicBezTo>
                    <a:pt x="252" y="0"/>
                    <a:pt x="1" y="1877"/>
                    <a:pt x="973" y="2638"/>
                  </a:cubicBezTo>
                  <a:lnTo>
                    <a:pt x="1135" y="3566"/>
                  </a:lnTo>
                  <a:lnTo>
                    <a:pt x="3354" y="2835"/>
                  </a:lnTo>
                  <a:cubicBezTo>
                    <a:pt x="3255" y="2610"/>
                    <a:pt x="3160" y="2378"/>
                    <a:pt x="3072" y="2132"/>
                  </a:cubicBezTo>
                  <a:cubicBezTo>
                    <a:pt x="2795" y="1393"/>
                    <a:pt x="2738" y="739"/>
                    <a:pt x="2823" y="166"/>
                  </a:cubicBezTo>
                  <a:cubicBezTo>
                    <a:pt x="2679" y="162"/>
                    <a:pt x="2538" y="141"/>
                    <a:pt x="2401" y="99"/>
                  </a:cubicBezTo>
                  <a:cubicBezTo>
                    <a:pt x="2166" y="31"/>
                    <a:pt x="1953" y="0"/>
                    <a:pt x="1760"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6" name="Google Shape;25706;p77"/>
            <p:cNvSpPr/>
            <p:nvPr/>
          </p:nvSpPr>
          <p:spPr>
            <a:xfrm>
              <a:off x="7462579" y="2483910"/>
              <a:ext cx="106501" cy="56645"/>
            </a:xfrm>
            <a:custGeom>
              <a:rect b="b" l="l" r="r" t="t"/>
              <a:pathLst>
                <a:path extrusionOk="0" h="2161" w="4063">
                  <a:moveTo>
                    <a:pt x="3605" y="1"/>
                  </a:moveTo>
                  <a:cubicBezTo>
                    <a:pt x="2891" y="1"/>
                    <a:pt x="2202" y="258"/>
                    <a:pt x="1664" y="725"/>
                  </a:cubicBezTo>
                  <a:lnTo>
                    <a:pt x="1" y="2160"/>
                  </a:lnTo>
                  <a:cubicBezTo>
                    <a:pt x="413" y="2034"/>
                    <a:pt x="799" y="1974"/>
                    <a:pt x="1121" y="1974"/>
                  </a:cubicBezTo>
                  <a:cubicBezTo>
                    <a:pt x="1366" y="1974"/>
                    <a:pt x="1574" y="2009"/>
                    <a:pt x="1728" y="2076"/>
                  </a:cubicBezTo>
                  <a:cubicBezTo>
                    <a:pt x="2487" y="655"/>
                    <a:pt x="4062" y="1"/>
                    <a:pt x="4062" y="1"/>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7" name="Google Shape;25707;p77"/>
            <p:cNvSpPr/>
            <p:nvPr/>
          </p:nvSpPr>
          <p:spPr>
            <a:xfrm>
              <a:off x="7432645" y="2606191"/>
              <a:ext cx="117904" cy="106528"/>
            </a:xfrm>
            <a:custGeom>
              <a:rect b="b" l="l" r="r" t="t"/>
              <a:pathLst>
                <a:path extrusionOk="0" h="4064" w="4498">
                  <a:moveTo>
                    <a:pt x="2561" y="1"/>
                  </a:moveTo>
                  <a:cubicBezTo>
                    <a:pt x="1611" y="1"/>
                    <a:pt x="599" y="424"/>
                    <a:pt x="320" y="1585"/>
                  </a:cubicBezTo>
                  <a:cubicBezTo>
                    <a:pt x="0" y="2903"/>
                    <a:pt x="1192" y="4064"/>
                    <a:pt x="1192" y="4064"/>
                  </a:cubicBezTo>
                  <a:cubicBezTo>
                    <a:pt x="1192" y="4064"/>
                    <a:pt x="556" y="2949"/>
                    <a:pt x="1037" y="2147"/>
                  </a:cubicBezTo>
                  <a:cubicBezTo>
                    <a:pt x="1197" y="1883"/>
                    <a:pt x="1439" y="1723"/>
                    <a:pt x="1734" y="1723"/>
                  </a:cubicBezTo>
                  <a:cubicBezTo>
                    <a:pt x="2031" y="1723"/>
                    <a:pt x="2382" y="1887"/>
                    <a:pt x="2753" y="2274"/>
                  </a:cubicBezTo>
                  <a:cubicBezTo>
                    <a:pt x="2888" y="2414"/>
                    <a:pt x="3035" y="2472"/>
                    <a:pt x="3175" y="2472"/>
                  </a:cubicBezTo>
                  <a:cubicBezTo>
                    <a:pt x="3620" y="2472"/>
                    <a:pt x="4001" y="1878"/>
                    <a:pt x="3731" y="1402"/>
                  </a:cubicBezTo>
                  <a:lnTo>
                    <a:pt x="3731" y="1402"/>
                  </a:lnTo>
                  <a:cubicBezTo>
                    <a:pt x="3786" y="1412"/>
                    <a:pt x="3841" y="1417"/>
                    <a:pt x="3894" y="1417"/>
                  </a:cubicBezTo>
                  <a:cubicBezTo>
                    <a:pt x="4158" y="1417"/>
                    <a:pt x="4392" y="1294"/>
                    <a:pt x="4424" y="1043"/>
                  </a:cubicBezTo>
                  <a:cubicBezTo>
                    <a:pt x="4498" y="472"/>
                    <a:pt x="3564" y="1"/>
                    <a:pt x="2561" y="1"/>
                  </a:cubicBez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8" name="Google Shape;25708;p77"/>
            <p:cNvSpPr/>
            <p:nvPr/>
          </p:nvSpPr>
          <p:spPr>
            <a:xfrm>
              <a:off x="7438805" y="2624147"/>
              <a:ext cx="98795" cy="88572"/>
            </a:xfrm>
            <a:custGeom>
              <a:rect b="b" l="l" r="r" t="t"/>
              <a:pathLst>
                <a:path extrusionOk="0" h="3379" w="3769">
                  <a:moveTo>
                    <a:pt x="1957" y="0"/>
                  </a:moveTo>
                  <a:cubicBezTo>
                    <a:pt x="1405" y="0"/>
                    <a:pt x="872" y="221"/>
                    <a:pt x="595" y="696"/>
                  </a:cubicBezTo>
                  <a:cubicBezTo>
                    <a:pt x="1" y="1712"/>
                    <a:pt x="511" y="2785"/>
                    <a:pt x="957" y="3379"/>
                  </a:cubicBezTo>
                  <a:cubicBezTo>
                    <a:pt x="957" y="3379"/>
                    <a:pt x="321" y="2264"/>
                    <a:pt x="806" y="1466"/>
                  </a:cubicBezTo>
                  <a:cubicBezTo>
                    <a:pt x="965" y="1200"/>
                    <a:pt x="1207" y="1039"/>
                    <a:pt x="1501" y="1039"/>
                  </a:cubicBezTo>
                  <a:cubicBezTo>
                    <a:pt x="1797" y="1039"/>
                    <a:pt x="2147" y="1204"/>
                    <a:pt x="2518" y="1589"/>
                  </a:cubicBezTo>
                  <a:cubicBezTo>
                    <a:pt x="2654" y="1730"/>
                    <a:pt x="2801" y="1789"/>
                    <a:pt x="2942" y="1789"/>
                  </a:cubicBezTo>
                  <a:cubicBezTo>
                    <a:pt x="3387" y="1789"/>
                    <a:pt x="3769" y="1195"/>
                    <a:pt x="3496" y="717"/>
                  </a:cubicBezTo>
                  <a:cubicBezTo>
                    <a:pt x="3155" y="252"/>
                    <a:pt x="2545" y="0"/>
                    <a:pt x="1957" y="0"/>
                  </a:cubicBez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9" name="Google Shape;25709;p77"/>
            <p:cNvSpPr/>
            <p:nvPr/>
          </p:nvSpPr>
          <p:spPr>
            <a:xfrm>
              <a:off x="7702161" y="2729233"/>
              <a:ext cx="25190" cy="12897"/>
            </a:xfrm>
            <a:custGeom>
              <a:rect b="b" l="l" r="r" t="t"/>
              <a:pathLst>
                <a:path extrusionOk="0" h="492" w="961">
                  <a:moveTo>
                    <a:pt x="286" y="1"/>
                  </a:moveTo>
                  <a:cubicBezTo>
                    <a:pt x="48" y="1"/>
                    <a:pt x="1" y="385"/>
                    <a:pt x="267" y="418"/>
                  </a:cubicBezTo>
                  <a:cubicBezTo>
                    <a:pt x="408" y="442"/>
                    <a:pt x="556" y="467"/>
                    <a:pt x="700" y="488"/>
                  </a:cubicBezTo>
                  <a:cubicBezTo>
                    <a:pt x="712" y="490"/>
                    <a:pt x="725" y="491"/>
                    <a:pt x="737" y="491"/>
                  </a:cubicBezTo>
                  <a:cubicBezTo>
                    <a:pt x="838" y="491"/>
                    <a:pt x="927" y="416"/>
                    <a:pt x="943" y="312"/>
                  </a:cubicBezTo>
                  <a:cubicBezTo>
                    <a:pt x="960" y="196"/>
                    <a:pt x="879" y="87"/>
                    <a:pt x="760" y="73"/>
                  </a:cubicBezTo>
                  <a:cubicBezTo>
                    <a:pt x="619" y="52"/>
                    <a:pt x="478" y="31"/>
                    <a:pt x="338" y="6"/>
                  </a:cubicBezTo>
                  <a:cubicBezTo>
                    <a:pt x="320" y="2"/>
                    <a:pt x="303" y="1"/>
                    <a:pt x="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0" name="Google Shape;25710;p77"/>
            <p:cNvSpPr/>
            <p:nvPr/>
          </p:nvSpPr>
          <p:spPr>
            <a:xfrm>
              <a:off x="7415266" y="2439925"/>
              <a:ext cx="376228" cy="295729"/>
            </a:xfrm>
            <a:custGeom>
              <a:rect b="b" l="l" r="r" t="t"/>
              <a:pathLst>
                <a:path extrusionOk="0" h="11282" w="14353">
                  <a:moveTo>
                    <a:pt x="6451" y="1"/>
                  </a:moveTo>
                  <a:cubicBezTo>
                    <a:pt x="6190" y="1"/>
                    <a:pt x="5908" y="31"/>
                    <a:pt x="5607" y="93"/>
                  </a:cubicBezTo>
                  <a:cubicBezTo>
                    <a:pt x="4376" y="350"/>
                    <a:pt x="3156" y="1071"/>
                    <a:pt x="1887" y="2305"/>
                  </a:cubicBezTo>
                  <a:cubicBezTo>
                    <a:pt x="1737" y="2455"/>
                    <a:pt x="1874" y="2664"/>
                    <a:pt x="2037" y="2664"/>
                  </a:cubicBezTo>
                  <a:cubicBezTo>
                    <a:pt x="2084" y="2664"/>
                    <a:pt x="2133" y="2646"/>
                    <a:pt x="2179" y="2604"/>
                  </a:cubicBezTo>
                  <a:cubicBezTo>
                    <a:pt x="3392" y="1429"/>
                    <a:pt x="4538" y="740"/>
                    <a:pt x="5692" y="504"/>
                  </a:cubicBezTo>
                  <a:cubicBezTo>
                    <a:pt x="5966" y="447"/>
                    <a:pt x="6221" y="419"/>
                    <a:pt x="6453" y="419"/>
                  </a:cubicBezTo>
                  <a:cubicBezTo>
                    <a:pt x="6891" y="419"/>
                    <a:pt x="7253" y="519"/>
                    <a:pt x="7538" y="719"/>
                  </a:cubicBezTo>
                  <a:cubicBezTo>
                    <a:pt x="7742" y="863"/>
                    <a:pt x="7903" y="1057"/>
                    <a:pt x="8009" y="1285"/>
                  </a:cubicBezTo>
                  <a:cubicBezTo>
                    <a:pt x="7932" y="1257"/>
                    <a:pt x="7851" y="1229"/>
                    <a:pt x="7773" y="1208"/>
                  </a:cubicBezTo>
                  <a:cubicBezTo>
                    <a:pt x="7748" y="1200"/>
                    <a:pt x="7724" y="1196"/>
                    <a:pt x="7701" y="1196"/>
                  </a:cubicBezTo>
                  <a:cubicBezTo>
                    <a:pt x="7484" y="1196"/>
                    <a:pt x="7408" y="1535"/>
                    <a:pt x="7654" y="1609"/>
                  </a:cubicBezTo>
                  <a:cubicBezTo>
                    <a:pt x="7942" y="1697"/>
                    <a:pt x="8220" y="1813"/>
                    <a:pt x="8480" y="1964"/>
                  </a:cubicBezTo>
                  <a:cubicBezTo>
                    <a:pt x="8814" y="2150"/>
                    <a:pt x="8969" y="2386"/>
                    <a:pt x="8930" y="2646"/>
                  </a:cubicBezTo>
                  <a:cubicBezTo>
                    <a:pt x="8895" y="2889"/>
                    <a:pt x="8681" y="3121"/>
                    <a:pt x="8445" y="3173"/>
                  </a:cubicBezTo>
                  <a:cubicBezTo>
                    <a:pt x="8413" y="3181"/>
                    <a:pt x="8381" y="3184"/>
                    <a:pt x="8351" y="3184"/>
                  </a:cubicBezTo>
                  <a:cubicBezTo>
                    <a:pt x="8216" y="3184"/>
                    <a:pt x="8100" y="3114"/>
                    <a:pt x="8005" y="2977"/>
                  </a:cubicBezTo>
                  <a:cubicBezTo>
                    <a:pt x="7615" y="2389"/>
                    <a:pt x="7074" y="1918"/>
                    <a:pt x="6479" y="1651"/>
                  </a:cubicBezTo>
                  <a:cubicBezTo>
                    <a:pt x="6342" y="1591"/>
                    <a:pt x="6198" y="1542"/>
                    <a:pt x="6054" y="1503"/>
                  </a:cubicBezTo>
                  <a:cubicBezTo>
                    <a:pt x="6234" y="1475"/>
                    <a:pt x="6415" y="1462"/>
                    <a:pt x="6597" y="1462"/>
                  </a:cubicBezTo>
                  <a:cubicBezTo>
                    <a:pt x="6668" y="1462"/>
                    <a:pt x="6739" y="1464"/>
                    <a:pt x="6810" y="1468"/>
                  </a:cubicBezTo>
                  <a:cubicBezTo>
                    <a:pt x="6816" y="1469"/>
                    <a:pt x="6822" y="1469"/>
                    <a:pt x="6829" y="1469"/>
                  </a:cubicBezTo>
                  <a:cubicBezTo>
                    <a:pt x="6940" y="1469"/>
                    <a:pt x="7032" y="1381"/>
                    <a:pt x="7038" y="1271"/>
                  </a:cubicBezTo>
                  <a:cubicBezTo>
                    <a:pt x="7045" y="1152"/>
                    <a:pt x="6954" y="1053"/>
                    <a:pt x="6834" y="1050"/>
                  </a:cubicBezTo>
                  <a:cubicBezTo>
                    <a:pt x="6761" y="1045"/>
                    <a:pt x="6688" y="1043"/>
                    <a:pt x="6614" y="1043"/>
                  </a:cubicBezTo>
                  <a:cubicBezTo>
                    <a:pt x="5536" y="1043"/>
                    <a:pt x="4397" y="1475"/>
                    <a:pt x="3304" y="2301"/>
                  </a:cubicBezTo>
                  <a:cubicBezTo>
                    <a:pt x="2798" y="2685"/>
                    <a:pt x="2337" y="3117"/>
                    <a:pt x="1929" y="3599"/>
                  </a:cubicBezTo>
                  <a:cubicBezTo>
                    <a:pt x="1609" y="3683"/>
                    <a:pt x="1296" y="3799"/>
                    <a:pt x="1001" y="3940"/>
                  </a:cubicBezTo>
                  <a:cubicBezTo>
                    <a:pt x="1166" y="3722"/>
                    <a:pt x="1373" y="3472"/>
                    <a:pt x="1609" y="3205"/>
                  </a:cubicBezTo>
                  <a:cubicBezTo>
                    <a:pt x="1744" y="3051"/>
                    <a:pt x="1605" y="2859"/>
                    <a:pt x="1449" y="2859"/>
                  </a:cubicBezTo>
                  <a:cubicBezTo>
                    <a:pt x="1398" y="2859"/>
                    <a:pt x="1345" y="2879"/>
                    <a:pt x="1300" y="2927"/>
                  </a:cubicBezTo>
                  <a:cubicBezTo>
                    <a:pt x="544" y="3768"/>
                    <a:pt x="122" y="4457"/>
                    <a:pt x="97" y="4499"/>
                  </a:cubicBezTo>
                  <a:cubicBezTo>
                    <a:pt x="0" y="4654"/>
                    <a:pt x="125" y="4822"/>
                    <a:pt x="273" y="4822"/>
                  </a:cubicBezTo>
                  <a:cubicBezTo>
                    <a:pt x="314" y="4822"/>
                    <a:pt x="356" y="4809"/>
                    <a:pt x="396" y="4780"/>
                  </a:cubicBezTo>
                  <a:cubicBezTo>
                    <a:pt x="958" y="4376"/>
                    <a:pt x="1598" y="4095"/>
                    <a:pt x="2274" y="3951"/>
                  </a:cubicBezTo>
                  <a:cubicBezTo>
                    <a:pt x="2470" y="3912"/>
                    <a:pt x="2704" y="3883"/>
                    <a:pt x="2922" y="3883"/>
                  </a:cubicBezTo>
                  <a:cubicBezTo>
                    <a:pt x="3157" y="3883"/>
                    <a:pt x="3375" y="3916"/>
                    <a:pt x="3511" y="4003"/>
                  </a:cubicBezTo>
                  <a:cubicBezTo>
                    <a:pt x="3687" y="4116"/>
                    <a:pt x="3751" y="4278"/>
                    <a:pt x="3687" y="4425"/>
                  </a:cubicBezTo>
                  <a:cubicBezTo>
                    <a:pt x="3625" y="4565"/>
                    <a:pt x="3446" y="4674"/>
                    <a:pt x="3171" y="4674"/>
                  </a:cubicBezTo>
                  <a:cubicBezTo>
                    <a:pt x="3060" y="4674"/>
                    <a:pt x="2933" y="4656"/>
                    <a:pt x="2791" y="4615"/>
                  </a:cubicBezTo>
                  <a:cubicBezTo>
                    <a:pt x="2539" y="4542"/>
                    <a:pt x="2300" y="4506"/>
                    <a:pt x="2078" y="4506"/>
                  </a:cubicBezTo>
                  <a:cubicBezTo>
                    <a:pt x="1850" y="4506"/>
                    <a:pt x="1638" y="4544"/>
                    <a:pt x="1444" y="4619"/>
                  </a:cubicBezTo>
                  <a:cubicBezTo>
                    <a:pt x="1099" y="4749"/>
                    <a:pt x="814" y="5002"/>
                    <a:pt x="653" y="5333"/>
                  </a:cubicBezTo>
                  <a:cubicBezTo>
                    <a:pt x="480" y="5677"/>
                    <a:pt x="428" y="6067"/>
                    <a:pt x="505" y="6444"/>
                  </a:cubicBezTo>
                  <a:cubicBezTo>
                    <a:pt x="568" y="6778"/>
                    <a:pt x="733" y="7084"/>
                    <a:pt x="976" y="7323"/>
                  </a:cubicBezTo>
                  <a:cubicBezTo>
                    <a:pt x="878" y="7502"/>
                    <a:pt x="804" y="7696"/>
                    <a:pt x="758" y="7896"/>
                  </a:cubicBezTo>
                  <a:cubicBezTo>
                    <a:pt x="614" y="8490"/>
                    <a:pt x="733" y="9141"/>
                    <a:pt x="1096" y="9781"/>
                  </a:cubicBezTo>
                  <a:cubicBezTo>
                    <a:pt x="1261" y="10069"/>
                    <a:pt x="1458" y="10336"/>
                    <a:pt x="1690" y="10572"/>
                  </a:cubicBezTo>
                  <a:cubicBezTo>
                    <a:pt x="1735" y="10615"/>
                    <a:pt x="1785" y="10633"/>
                    <a:pt x="1833" y="10633"/>
                  </a:cubicBezTo>
                  <a:cubicBezTo>
                    <a:pt x="1995" y="10633"/>
                    <a:pt x="2131" y="10423"/>
                    <a:pt x="1982" y="10273"/>
                  </a:cubicBezTo>
                  <a:cubicBezTo>
                    <a:pt x="1971" y="10263"/>
                    <a:pt x="878" y="9187"/>
                    <a:pt x="1162" y="7995"/>
                  </a:cubicBezTo>
                  <a:cubicBezTo>
                    <a:pt x="1303" y="7418"/>
                    <a:pt x="1648" y="7006"/>
                    <a:pt x="2189" y="6771"/>
                  </a:cubicBezTo>
                  <a:cubicBezTo>
                    <a:pt x="2489" y="6640"/>
                    <a:pt x="2846" y="6572"/>
                    <a:pt x="3212" y="6572"/>
                  </a:cubicBezTo>
                  <a:cubicBezTo>
                    <a:pt x="3396" y="6572"/>
                    <a:pt x="3582" y="6589"/>
                    <a:pt x="3765" y="6623"/>
                  </a:cubicBezTo>
                  <a:cubicBezTo>
                    <a:pt x="4426" y="6746"/>
                    <a:pt x="4907" y="7077"/>
                    <a:pt x="4872" y="7376"/>
                  </a:cubicBezTo>
                  <a:cubicBezTo>
                    <a:pt x="4865" y="7442"/>
                    <a:pt x="4834" y="7502"/>
                    <a:pt x="4784" y="7541"/>
                  </a:cubicBezTo>
                  <a:cubicBezTo>
                    <a:pt x="4732" y="7571"/>
                    <a:pt x="4675" y="7585"/>
                    <a:pt x="4617" y="7585"/>
                  </a:cubicBezTo>
                  <a:cubicBezTo>
                    <a:pt x="4586" y="7585"/>
                    <a:pt x="4555" y="7581"/>
                    <a:pt x="4524" y="7573"/>
                  </a:cubicBezTo>
                  <a:lnTo>
                    <a:pt x="4507" y="7569"/>
                  </a:lnTo>
                  <a:cubicBezTo>
                    <a:pt x="4429" y="7464"/>
                    <a:pt x="4331" y="7372"/>
                    <a:pt x="4222" y="7298"/>
                  </a:cubicBezTo>
                  <a:cubicBezTo>
                    <a:pt x="4181" y="7270"/>
                    <a:pt x="4140" y="7258"/>
                    <a:pt x="4101" y="7258"/>
                  </a:cubicBezTo>
                  <a:cubicBezTo>
                    <a:pt x="3920" y="7258"/>
                    <a:pt x="3793" y="7522"/>
                    <a:pt x="3990" y="7646"/>
                  </a:cubicBezTo>
                  <a:cubicBezTo>
                    <a:pt x="4250" y="7822"/>
                    <a:pt x="4282" y="8030"/>
                    <a:pt x="4260" y="8174"/>
                  </a:cubicBezTo>
                  <a:cubicBezTo>
                    <a:pt x="4236" y="8371"/>
                    <a:pt x="4092" y="8554"/>
                    <a:pt x="3923" y="8606"/>
                  </a:cubicBezTo>
                  <a:cubicBezTo>
                    <a:pt x="3889" y="8618"/>
                    <a:pt x="3855" y="8624"/>
                    <a:pt x="3822" y="8624"/>
                  </a:cubicBezTo>
                  <a:cubicBezTo>
                    <a:pt x="3728" y="8624"/>
                    <a:pt x="3638" y="8578"/>
                    <a:pt x="3550" y="8487"/>
                  </a:cubicBezTo>
                  <a:cubicBezTo>
                    <a:pt x="3185" y="8108"/>
                    <a:pt x="2750" y="7897"/>
                    <a:pt x="2356" y="7897"/>
                  </a:cubicBezTo>
                  <a:cubicBezTo>
                    <a:pt x="2252" y="7897"/>
                    <a:pt x="2152" y="7912"/>
                    <a:pt x="2056" y="7942"/>
                  </a:cubicBezTo>
                  <a:cubicBezTo>
                    <a:pt x="1760" y="8030"/>
                    <a:pt x="1542" y="8279"/>
                    <a:pt x="1500" y="8585"/>
                  </a:cubicBezTo>
                  <a:cubicBezTo>
                    <a:pt x="1482" y="8701"/>
                    <a:pt x="1560" y="8810"/>
                    <a:pt x="1672" y="8828"/>
                  </a:cubicBezTo>
                  <a:cubicBezTo>
                    <a:pt x="1685" y="8830"/>
                    <a:pt x="1697" y="8831"/>
                    <a:pt x="1709" y="8831"/>
                  </a:cubicBezTo>
                  <a:cubicBezTo>
                    <a:pt x="1811" y="8831"/>
                    <a:pt x="1899" y="8756"/>
                    <a:pt x="1915" y="8652"/>
                  </a:cubicBezTo>
                  <a:cubicBezTo>
                    <a:pt x="1933" y="8504"/>
                    <a:pt x="2038" y="8381"/>
                    <a:pt x="2182" y="8339"/>
                  </a:cubicBezTo>
                  <a:cubicBezTo>
                    <a:pt x="2239" y="8322"/>
                    <a:pt x="2298" y="8313"/>
                    <a:pt x="2358" y="8313"/>
                  </a:cubicBezTo>
                  <a:cubicBezTo>
                    <a:pt x="2680" y="8313"/>
                    <a:pt x="3025" y="8547"/>
                    <a:pt x="3248" y="8779"/>
                  </a:cubicBezTo>
                  <a:cubicBezTo>
                    <a:pt x="3395" y="8944"/>
                    <a:pt x="3603" y="9039"/>
                    <a:pt x="3824" y="9042"/>
                  </a:cubicBezTo>
                  <a:cubicBezTo>
                    <a:pt x="3902" y="9042"/>
                    <a:pt x="3979" y="9032"/>
                    <a:pt x="4053" y="9007"/>
                  </a:cubicBezTo>
                  <a:cubicBezTo>
                    <a:pt x="4271" y="8930"/>
                    <a:pt x="4454" y="8775"/>
                    <a:pt x="4563" y="8568"/>
                  </a:cubicBezTo>
                  <a:cubicBezTo>
                    <a:pt x="4879" y="8895"/>
                    <a:pt x="5231" y="9187"/>
                    <a:pt x="5611" y="9440"/>
                  </a:cubicBezTo>
                  <a:cubicBezTo>
                    <a:pt x="6437" y="9995"/>
                    <a:pt x="7911" y="10765"/>
                    <a:pt x="10259" y="11275"/>
                  </a:cubicBezTo>
                  <a:cubicBezTo>
                    <a:pt x="10277" y="11280"/>
                    <a:pt x="10294" y="11282"/>
                    <a:pt x="10311" y="11282"/>
                  </a:cubicBezTo>
                  <a:cubicBezTo>
                    <a:pt x="10408" y="11282"/>
                    <a:pt x="10495" y="11216"/>
                    <a:pt x="10516" y="11117"/>
                  </a:cubicBezTo>
                  <a:cubicBezTo>
                    <a:pt x="10541" y="11001"/>
                    <a:pt x="10463" y="10885"/>
                    <a:pt x="10347" y="10864"/>
                  </a:cubicBezTo>
                  <a:cubicBezTo>
                    <a:pt x="8083" y="10375"/>
                    <a:pt x="6666" y="9640"/>
                    <a:pt x="5871" y="9109"/>
                  </a:cubicBezTo>
                  <a:cubicBezTo>
                    <a:pt x="5020" y="8540"/>
                    <a:pt x="4693" y="8079"/>
                    <a:pt x="4686" y="8072"/>
                  </a:cubicBezTo>
                  <a:lnTo>
                    <a:pt x="4679" y="8061"/>
                  </a:lnTo>
                  <a:cubicBezTo>
                    <a:pt x="4679" y="8040"/>
                    <a:pt x="4675" y="8023"/>
                    <a:pt x="4672" y="8002"/>
                  </a:cubicBezTo>
                  <a:cubicBezTo>
                    <a:pt x="4795" y="7995"/>
                    <a:pt x="4914" y="7956"/>
                    <a:pt x="5016" y="7889"/>
                  </a:cubicBezTo>
                  <a:cubicBezTo>
                    <a:pt x="5164" y="7780"/>
                    <a:pt x="5263" y="7615"/>
                    <a:pt x="5280" y="7432"/>
                  </a:cubicBezTo>
                  <a:cubicBezTo>
                    <a:pt x="5319" y="7140"/>
                    <a:pt x="5171" y="6855"/>
                    <a:pt x="4862" y="6627"/>
                  </a:cubicBezTo>
                  <a:cubicBezTo>
                    <a:pt x="4605" y="6437"/>
                    <a:pt x="4239" y="6289"/>
                    <a:pt x="3835" y="6215"/>
                  </a:cubicBezTo>
                  <a:cubicBezTo>
                    <a:pt x="3630" y="6177"/>
                    <a:pt x="3418" y="6157"/>
                    <a:pt x="3205" y="6157"/>
                  </a:cubicBezTo>
                  <a:cubicBezTo>
                    <a:pt x="2459" y="6157"/>
                    <a:pt x="1702" y="6403"/>
                    <a:pt x="1215" y="6975"/>
                  </a:cubicBezTo>
                  <a:cubicBezTo>
                    <a:pt x="867" y="6602"/>
                    <a:pt x="776" y="6001"/>
                    <a:pt x="1018" y="5522"/>
                  </a:cubicBezTo>
                  <a:cubicBezTo>
                    <a:pt x="1124" y="5319"/>
                    <a:pt x="1408" y="4922"/>
                    <a:pt x="2066" y="4922"/>
                  </a:cubicBezTo>
                  <a:cubicBezTo>
                    <a:pt x="2239" y="4922"/>
                    <a:pt x="2439" y="4950"/>
                    <a:pt x="2667" y="5016"/>
                  </a:cubicBezTo>
                  <a:cubicBezTo>
                    <a:pt x="2847" y="5068"/>
                    <a:pt x="3013" y="5091"/>
                    <a:pt x="3162" y="5091"/>
                  </a:cubicBezTo>
                  <a:cubicBezTo>
                    <a:pt x="3625" y="5091"/>
                    <a:pt x="3938" y="4871"/>
                    <a:pt x="4060" y="4598"/>
                  </a:cubicBezTo>
                  <a:cubicBezTo>
                    <a:pt x="4215" y="4260"/>
                    <a:pt x="4085" y="3880"/>
                    <a:pt x="3733" y="3652"/>
                  </a:cubicBezTo>
                  <a:cubicBezTo>
                    <a:pt x="3538" y="3526"/>
                    <a:pt x="3241" y="3463"/>
                    <a:pt x="2887" y="3463"/>
                  </a:cubicBezTo>
                  <a:cubicBezTo>
                    <a:pt x="2794" y="3463"/>
                    <a:pt x="2697" y="3467"/>
                    <a:pt x="2597" y="3476"/>
                  </a:cubicBezTo>
                  <a:cubicBezTo>
                    <a:pt x="2896" y="3170"/>
                    <a:pt x="3216" y="2885"/>
                    <a:pt x="3557" y="2628"/>
                  </a:cubicBezTo>
                  <a:cubicBezTo>
                    <a:pt x="3888" y="2375"/>
                    <a:pt x="4243" y="2157"/>
                    <a:pt x="4616" y="1967"/>
                  </a:cubicBezTo>
                  <a:lnTo>
                    <a:pt x="4619" y="1967"/>
                  </a:lnTo>
                  <a:cubicBezTo>
                    <a:pt x="4858" y="1875"/>
                    <a:pt x="5107" y="1829"/>
                    <a:pt x="5358" y="1829"/>
                  </a:cubicBezTo>
                  <a:cubicBezTo>
                    <a:pt x="5673" y="1829"/>
                    <a:pt x="5993" y="1901"/>
                    <a:pt x="6307" y="2041"/>
                  </a:cubicBezTo>
                  <a:cubicBezTo>
                    <a:pt x="6676" y="2213"/>
                    <a:pt x="7010" y="2456"/>
                    <a:pt x="7288" y="2759"/>
                  </a:cubicBezTo>
                  <a:cubicBezTo>
                    <a:pt x="6866" y="2836"/>
                    <a:pt x="6205" y="3071"/>
                    <a:pt x="5889" y="3768"/>
                  </a:cubicBezTo>
                  <a:cubicBezTo>
                    <a:pt x="5593" y="4418"/>
                    <a:pt x="5646" y="5108"/>
                    <a:pt x="6043" y="5825"/>
                  </a:cubicBezTo>
                  <a:cubicBezTo>
                    <a:pt x="7211" y="7928"/>
                    <a:pt x="11230" y="9809"/>
                    <a:pt x="14099" y="10182"/>
                  </a:cubicBezTo>
                  <a:cubicBezTo>
                    <a:pt x="14110" y="10183"/>
                    <a:pt x="14121" y="10184"/>
                    <a:pt x="14131" y="10184"/>
                  </a:cubicBezTo>
                  <a:cubicBezTo>
                    <a:pt x="14234" y="10184"/>
                    <a:pt x="14323" y="10108"/>
                    <a:pt x="14339" y="10002"/>
                  </a:cubicBezTo>
                  <a:cubicBezTo>
                    <a:pt x="14353" y="9886"/>
                    <a:pt x="14268" y="9781"/>
                    <a:pt x="14152" y="9767"/>
                  </a:cubicBezTo>
                  <a:lnTo>
                    <a:pt x="14163" y="9767"/>
                  </a:lnTo>
                  <a:cubicBezTo>
                    <a:pt x="12788" y="9587"/>
                    <a:pt x="11100" y="9035"/>
                    <a:pt x="9651" y="8290"/>
                  </a:cubicBezTo>
                  <a:cubicBezTo>
                    <a:pt x="8069" y="7478"/>
                    <a:pt x="6919" y="6528"/>
                    <a:pt x="6416" y="5621"/>
                  </a:cubicBezTo>
                  <a:cubicBezTo>
                    <a:pt x="6085" y="5027"/>
                    <a:pt x="6040" y="4460"/>
                    <a:pt x="6275" y="3940"/>
                  </a:cubicBezTo>
                  <a:cubicBezTo>
                    <a:pt x="6427" y="3610"/>
                    <a:pt x="6701" y="3374"/>
                    <a:pt x="7095" y="3237"/>
                  </a:cubicBezTo>
                  <a:cubicBezTo>
                    <a:pt x="7263" y="3181"/>
                    <a:pt x="7432" y="3149"/>
                    <a:pt x="7608" y="3135"/>
                  </a:cubicBezTo>
                  <a:cubicBezTo>
                    <a:pt x="7626" y="3159"/>
                    <a:pt x="7643" y="3188"/>
                    <a:pt x="7661" y="3212"/>
                  </a:cubicBezTo>
                  <a:cubicBezTo>
                    <a:pt x="7833" y="3472"/>
                    <a:pt x="8079" y="3610"/>
                    <a:pt x="8350" y="3610"/>
                  </a:cubicBezTo>
                  <a:cubicBezTo>
                    <a:pt x="8413" y="3610"/>
                    <a:pt x="8477" y="3602"/>
                    <a:pt x="8540" y="3588"/>
                  </a:cubicBezTo>
                  <a:cubicBezTo>
                    <a:pt x="8958" y="3483"/>
                    <a:pt x="9275" y="3135"/>
                    <a:pt x="9345" y="2709"/>
                  </a:cubicBezTo>
                  <a:cubicBezTo>
                    <a:pt x="9409" y="2273"/>
                    <a:pt x="9169" y="1869"/>
                    <a:pt x="8684" y="1598"/>
                  </a:cubicBezTo>
                  <a:cubicBezTo>
                    <a:pt x="8631" y="1570"/>
                    <a:pt x="8579" y="1542"/>
                    <a:pt x="8526" y="1510"/>
                  </a:cubicBezTo>
                  <a:cubicBezTo>
                    <a:pt x="8427" y="1057"/>
                    <a:pt x="8164" y="652"/>
                    <a:pt x="7784" y="381"/>
                  </a:cubicBezTo>
                  <a:cubicBezTo>
                    <a:pt x="7426" y="127"/>
                    <a:pt x="6980" y="1"/>
                    <a:pt x="64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1" name="Google Shape;25711;p77"/>
            <p:cNvSpPr/>
            <p:nvPr/>
          </p:nvSpPr>
          <p:spPr>
            <a:xfrm>
              <a:off x="7542239" y="2577253"/>
              <a:ext cx="15518" cy="17903"/>
            </a:xfrm>
            <a:custGeom>
              <a:rect b="b" l="l" r="r" t="t"/>
              <a:pathLst>
                <a:path extrusionOk="0" h="683" w="592">
                  <a:moveTo>
                    <a:pt x="239" y="1"/>
                  </a:moveTo>
                  <a:cubicBezTo>
                    <a:pt x="216" y="1"/>
                    <a:pt x="192" y="5"/>
                    <a:pt x="169" y="13"/>
                  </a:cubicBezTo>
                  <a:cubicBezTo>
                    <a:pt x="60" y="51"/>
                    <a:pt x="0" y="167"/>
                    <a:pt x="39" y="276"/>
                  </a:cubicBezTo>
                  <a:cubicBezTo>
                    <a:pt x="67" y="364"/>
                    <a:pt x="99" y="459"/>
                    <a:pt x="137" y="551"/>
                  </a:cubicBezTo>
                  <a:cubicBezTo>
                    <a:pt x="174" y="643"/>
                    <a:pt x="248" y="682"/>
                    <a:pt x="323" y="682"/>
                  </a:cubicBezTo>
                  <a:cubicBezTo>
                    <a:pt x="456" y="682"/>
                    <a:pt x="592" y="559"/>
                    <a:pt x="524" y="392"/>
                  </a:cubicBezTo>
                  <a:cubicBezTo>
                    <a:pt x="492" y="312"/>
                    <a:pt x="461" y="227"/>
                    <a:pt x="436" y="146"/>
                  </a:cubicBezTo>
                  <a:cubicBezTo>
                    <a:pt x="408" y="57"/>
                    <a:pt x="327"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2" name="Google Shape;25712;p77"/>
            <p:cNvSpPr/>
            <p:nvPr/>
          </p:nvSpPr>
          <p:spPr>
            <a:xfrm>
              <a:off x="7536236" y="2501001"/>
              <a:ext cx="40656" cy="66265"/>
            </a:xfrm>
            <a:custGeom>
              <a:rect b="b" l="l" r="r" t="t"/>
              <a:pathLst>
                <a:path extrusionOk="0" h="2528" w="1551">
                  <a:moveTo>
                    <a:pt x="1247" y="0"/>
                  </a:moveTo>
                  <a:cubicBezTo>
                    <a:pt x="1209" y="0"/>
                    <a:pt x="1169" y="12"/>
                    <a:pt x="1129" y="38"/>
                  </a:cubicBezTo>
                  <a:cubicBezTo>
                    <a:pt x="1087" y="70"/>
                    <a:pt x="1" y="819"/>
                    <a:pt x="96" y="2331"/>
                  </a:cubicBezTo>
                  <a:cubicBezTo>
                    <a:pt x="103" y="2440"/>
                    <a:pt x="194" y="2528"/>
                    <a:pt x="303" y="2528"/>
                  </a:cubicBezTo>
                  <a:lnTo>
                    <a:pt x="317" y="2528"/>
                  </a:lnTo>
                  <a:cubicBezTo>
                    <a:pt x="433" y="2521"/>
                    <a:pt x="518" y="2422"/>
                    <a:pt x="514" y="2306"/>
                  </a:cubicBezTo>
                  <a:cubicBezTo>
                    <a:pt x="437" y="1037"/>
                    <a:pt x="1326" y="411"/>
                    <a:pt x="1365" y="386"/>
                  </a:cubicBezTo>
                  <a:cubicBezTo>
                    <a:pt x="1551" y="256"/>
                    <a:pt x="1425" y="0"/>
                    <a:pt x="12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3" name="Google Shape;25713;p77"/>
            <p:cNvSpPr/>
            <p:nvPr/>
          </p:nvSpPr>
          <p:spPr>
            <a:xfrm>
              <a:off x="7522239" y="2716179"/>
              <a:ext cx="26265" cy="16383"/>
            </a:xfrm>
            <a:custGeom>
              <a:rect b="b" l="l" r="r" t="t"/>
              <a:pathLst>
                <a:path extrusionOk="0" h="625" w="1002">
                  <a:moveTo>
                    <a:pt x="308" y="1"/>
                  </a:moveTo>
                  <a:cubicBezTo>
                    <a:pt x="118" y="1"/>
                    <a:pt x="1" y="289"/>
                    <a:pt x="215" y="399"/>
                  </a:cubicBezTo>
                  <a:cubicBezTo>
                    <a:pt x="348" y="473"/>
                    <a:pt x="478" y="543"/>
                    <a:pt x="615" y="606"/>
                  </a:cubicBezTo>
                  <a:cubicBezTo>
                    <a:pt x="646" y="619"/>
                    <a:pt x="675" y="624"/>
                    <a:pt x="702" y="624"/>
                  </a:cubicBezTo>
                  <a:cubicBezTo>
                    <a:pt x="899" y="624"/>
                    <a:pt x="1001" y="335"/>
                    <a:pt x="791" y="226"/>
                  </a:cubicBezTo>
                  <a:lnTo>
                    <a:pt x="795" y="226"/>
                  </a:lnTo>
                  <a:cubicBezTo>
                    <a:pt x="665" y="167"/>
                    <a:pt x="538" y="103"/>
                    <a:pt x="419" y="33"/>
                  </a:cubicBezTo>
                  <a:cubicBezTo>
                    <a:pt x="380" y="11"/>
                    <a:pt x="343" y="1"/>
                    <a:pt x="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4" name="Google Shape;25714;p77"/>
            <p:cNvSpPr/>
            <p:nvPr/>
          </p:nvSpPr>
          <p:spPr>
            <a:xfrm>
              <a:off x="7475843" y="2672588"/>
              <a:ext cx="42884" cy="41783"/>
            </a:xfrm>
            <a:custGeom>
              <a:rect b="b" l="l" r="r" t="t"/>
              <a:pathLst>
                <a:path extrusionOk="0" h="1594" w="1636">
                  <a:moveTo>
                    <a:pt x="276" y="0"/>
                  </a:moveTo>
                  <a:cubicBezTo>
                    <a:pt x="138" y="0"/>
                    <a:pt x="0" y="139"/>
                    <a:pt x="79" y="304"/>
                  </a:cubicBezTo>
                  <a:cubicBezTo>
                    <a:pt x="93" y="328"/>
                    <a:pt x="409" y="922"/>
                    <a:pt x="1200" y="1545"/>
                  </a:cubicBezTo>
                  <a:cubicBezTo>
                    <a:pt x="1243" y="1579"/>
                    <a:pt x="1288" y="1593"/>
                    <a:pt x="1330" y="1593"/>
                  </a:cubicBezTo>
                  <a:cubicBezTo>
                    <a:pt x="1502" y="1593"/>
                    <a:pt x="1636" y="1353"/>
                    <a:pt x="1461" y="1214"/>
                  </a:cubicBezTo>
                  <a:cubicBezTo>
                    <a:pt x="747" y="652"/>
                    <a:pt x="455" y="114"/>
                    <a:pt x="451" y="107"/>
                  </a:cubicBezTo>
                  <a:cubicBezTo>
                    <a:pt x="408" y="32"/>
                    <a:pt x="342"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15" name="Google Shape;25715;p77"/>
          <p:cNvGrpSpPr/>
          <p:nvPr/>
        </p:nvGrpSpPr>
        <p:grpSpPr>
          <a:xfrm>
            <a:off x="6903388" y="2896102"/>
            <a:ext cx="289255" cy="357774"/>
            <a:chOff x="6903388" y="2896102"/>
            <a:chExt cx="289255" cy="357774"/>
          </a:xfrm>
        </p:grpSpPr>
        <p:sp>
          <p:nvSpPr>
            <p:cNvPr id="25716" name="Google Shape;25716;p77"/>
            <p:cNvSpPr/>
            <p:nvPr/>
          </p:nvSpPr>
          <p:spPr>
            <a:xfrm>
              <a:off x="6993507" y="2912799"/>
              <a:ext cx="42517" cy="60865"/>
            </a:xfrm>
            <a:custGeom>
              <a:rect b="b" l="l" r="r" t="t"/>
              <a:pathLst>
                <a:path extrusionOk="0" h="2322" w="1622">
                  <a:moveTo>
                    <a:pt x="279" y="0"/>
                  </a:moveTo>
                  <a:cubicBezTo>
                    <a:pt x="230" y="0"/>
                    <a:pt x="185" y="35"/>
                    <a:pt x="180" y="89"/>
                  </a:cubicBezTo>
                  <a:cubicBezTo>
                    <a:pt x="113" y="507"/>
                    <a:pt x="1" y="1654"/>
                    <a:pt x="599" y="2322"/>
                  </a:cubicBezTo>
                  <a:lnTo>
                    <a:pt x="1622" y="1896"/>
                  </a:lnTo>
                  <a:cubicBezTo>
                    <a:pt x="1573" y="1003"/>
                    <a:pt x="683" y="272"/>
                    <a:pt x="342" y="22"/>
                  </a:cubicBezTo>
                  <a:cubicBezTo>
                    <a:pt x="322" y="7"/>
                    <a:pt x="300" y="0"/>
                    <a:pt x="279"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7" name="Google Shape;25717;p77"/>
            <p:cNvSpPr/>
            <p:nvPr/>
          </p:nvSpPr>
          <p:spPr>
            <a:xfrm>
              <a:off x="7060611" y="3086745"/>
              <a:ext cx="42622" cy="60813"/>
            </a:xfrm>
            <a:custGeom>
              <a:rect b="b" l="l" r="r" t="t"/>
              <a:pathLst>
                <a:path extrusionOk="0" h="2320" w="1626">
                  <a:moveTo>
                    <a:pt x="1024" y="0"/>
                  </a:moveTo>
                  <a:lnTo>
                    <a:pt x="1" y="422"/>
                  </a:lnTo>
                  <a:cubicBezTo>
                    <a:pt x="50" y="1319"/>
                    <a:pt x="940" y="2051"/>
                    <a:pt x="1284" y="2297"/>
                  </a:cubicBezTo>
                  <a:cubicBezTo>
                    <a:pt x="1303" y="2312"/>
                    <a:pt x="1325" y="2319"/>
                    <a:pt x="1346" y="2319"/>
                  </a:cubicBezTo>
                  <a:cubicBezTo>
                    <a:pt x="1393" y="2319"/>
                    <a:pt x="1439" y="2285"/>
                    <a:pt x="1446" y="2230"/>
                  </a:cubicBezTo>
                  <a:cubicBezTo>
                    <a:pt x="1513" y="1811"/>
                    <a:pt x="1625" y="665"/>
                    <a:pt x="10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8" name="Google Shape;25718;p77"/>
            <p:cNvSpPr/>
            <p:nvPr/>
          </p:nvSpPr>
          <p:spPr>
            <a:xfrm>
              <a:off x="7104857" y="2978645"/>
              <a:ext cx="61599" cy="39266"/>
            </a:xfrm>
            <a:custGeom>
              <a:rect b="b" l="l" r="r" t="t"/>
              <a:pathLst>
                <a:path extrusionOk="0" h="1498" w="2350">
                  <a:moveTo>
                    <a:pt x="1553" y="0"/>
                  </a:moveTo>
                  <a:cubicBezTo>
                    <a:pt x="1050" y="0"/>
                    <a:pt x="428" y="92"/>
                    <a:pt x="1" y="474"/>
                  </a:cubicBezTo>
                  <a:lnTo>
                    <a:pt x="426" y="1498"/>
                  </a:lnTo>
                  <a:cubicBezTo>
                    <a:pt x="1319" y="1448"/>
                    <a:pt x="2051" y="559"/>
                    <a:pt x="2300" y="214"/>
                  </a:cubicBezTo>
                  <a:cubicBezTo>
                    <a:pt x="2350" y="154"/>
                    <a:pt x="2311" y="63"/>
                    <a:pt x="2234" y="52"/>
                  </a:cubicBezTo>
                  <a:cubicBezTo>
                    <a:pt x="2083" y="30"/>
                    <a:pt x="1837" y="0"/>
                    <a:pt x="15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9" name="Google Shape;25719;p77"/>
            <p:cNvSpPr/>
            <p:nvPr/>
          </p:nvSpPr>
          <p:spPr>
            <a:xfrm>
              <a:off x="6930282" y="3042498"/>
              <a:ext cx="61599" cy="39240"/>
            </a:xfrm>
            <a:custGeom>
              <a:rect b="b" l="l" r="r" t="t"/>
              <a:pathLst>
                <a:path extrusionOk="0" h="1497" w="2350">
                  <a:moveTo>
                    <a:pt x="1924" y="1"/>
                  </a:moveTo>
                  <a:cubicBezTo>
                    <a:pt x="1031" y="50"/>
                    <a:pt x="299" y="939"/>
                    <a:pt x="50" y="1281"/>
                  </a:cubicBezTo>
                  <a:cubicBezTo>
                    <a:pt x="0" y="1344"/>
                    <a:pt x="39" y="1435"/>
                    <a:pt x="117" y="1442"/>
                  </a:cubicBezTo>
                  <a:cubicBezTo>
                    <a:pt x="269" y="1467"/>
                    <a:pt x="517" y="1497"/>
                    <a:pt x="804" y="1497"/>
                  </a:cubicBezTo>
                  <a:cubicBezTo>
                    <a:pt x="1306" y="1497"/>
                    <a:pt x="1924" y="1404"/>
                    <a:pt x="2349" y="1024"/>
                  </a:cubicBezTo>
                  <a:lnTo>
                    <a:pt x="1924"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0" name="Google Shape;25720;p77"/>
            <p:cNvSpPr/>
            <p:nvPr/>
          </p:nvSpPr>
          <p:spPr>
            <a:xfrm>
              <a:off x="7060611" y="2912799"/>
              <a:ext cx="42622" cy="60865"/>
            </a:xfrm>
            <a:custGeom>
              <a:rect b="b" l="l" r="r" t="t"/>
              <a:pathLst>
                <a:path extrusionOk="0" h="2322" w="1626">
                  <a:moveTo>
                    <a:pt x="1345" y="0"/>
                  </a:moveTo>
                  <a:cubicBezTo>
                    <a:pt x="1324" y="0"/>
                    <a:pt x="1303" y="7"/>
                    <a:pt x="1284" y="22"/>
                  </a:cubicBezTo>
                  <a:cubicBezTo>
                    <a:pt x="940" y="272"/>
                    <a:pt x="53" y="1003"/>
                    <a:pt x="1" y="1896"/>
                  </a:cubicBezTo>
                  <a:lnTo>
                    <a:pt x="1024" y="2322"/>
                  </a:lnTo>
                  <a:cubicBezTo>
                    <a:pt x="1625" y="1654"/>
                    <a:pt x="1513" y="507"/>
                    <a:pt x="1446" y="89"/>
                  </a:cubicBezTo>
                  <a:cubicBezTo>
                    <a:pt x="1439" y="35"/>
                    <a:pt x="1392" y="0"/>
                    <a:pt x="134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1" name="Google Shape;25721;p77"/>
            <p:cNvSpPr/>
            <p:nvPr/>
          </p:nvSpPr>
          <p:spPr>
            <a:xfrm>
              <a:off x="6993507" y="3086745"/>
              <a:ext cx="42517" cy="60813"/>
            </a:xfrm>
            <a:custGeom>
              <a:rect b="b" l="l" r="r" t="t"/>
              <a:pathLst>
                <a:path extrusionOk="0" h="2320" w="1622">
                  <a:moveTo>
                    <a:pt x="599" y="0"/>
                  </a:moveTo>
                  <a:cubicBezTo>
                    <a:pt x="1" y="665"/>
                    <a:pt x="113" y="1811"/>
                    <a:pt x="180" y="2230"/>
                  </a:cubicBezTo>
                  <a:cubicBezTo>
                    <a:pt x="185" y="2285"/>
                    <a:pt x="231" y="2319"/>
                    <a:pt x="279" y="2319"/>
                  </a:cubicBezTo>
                  <a:cubicBezTo>
                    <a:pt x="301" y="2319"/>
                    <a:pt x="323" y="2312"/>
                    <a:pt x="342" y="2297"/>
                  </a:cubicBezTo>
                  <a:cubicBezTo>
                    <a:pt x="686" y="2047"/>
                    <a:pt x="1573" y="1319"/>
                    <a:pt x="1622" y="422"/>
                  </a:cubicBezTo>
                  <a:lnTo>
                    <a:pt x="599" y="0"/>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2" name="Google Shape;25722;p77"/>
            <p:cNvSpPr/>
            <p:nvPr/>
          </p:nvSpPr>
          <p:spPr>
            <a:xfrm>
              <a:off x="7104857" y="3042498"/>
              <a:ext cx="61599" cy="39240"/>
            </a:xfrm>
            <a:custGeom>
              <a:rect b="b" l="l" r="r" t="t"/>
              <a:pathLst>
                <a:path extrusionOk="0" h="1497" w="2350">
                  <a:moveTo>
                    <a:pt x="426" y="1"/>
                  </a:moveTo>
                  <a:lnTo>
                    <a:pt x="1" y="1024"/>
                  </a:lnTo>
                  <a:cubicBezTo>
                    <a:pt x="426" y="1404"/>
                    <a:pt x="1044" y="1497"/>
                    <a:pt x="1546" y="1497"/>
                  </a:cubicBezTo>
                  <a:cubicBezTo>
                    <a:pt x="1833" y="1497"/>
                    <a:pt x="2081" y="1467"/>
                    <a:pt x="2234" y="1442"/>
                  </a:cubicBezTo>
                  <a:cubicBezTo>
                    <a:pt x="2311" y="1435"/>
                    <a:pt x="2350" y="1344"/>
                    <a:pt x="2300" y="1281"/>
                  </a:cubicBezTo>
                  <a:cubicBezTo>
                    <a:pt x="2051" y="939"/>
                    <a:pt x="1319" y="50"/>
                    <a:pt x="426"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3" name="Google Shape;25723;p77"/>
            <p:cNvSpPr/>
            <p:nvPr/>
          </p:nvSpPr>
          <p:spPr>
            <a:xfrm>
              <a:off x="6930282" y="2978645"/>
              <a:ext cx="61495" cy="39266"/>
            </a:xfrm>
            <a:custGeom>
              <a:rect b="b" l="l" r="r" t="t"/>
              <a:pathLst>
                <a:path extrusionOk="0" h="1498" w="2346">
                  <a:moveTo>
                    <a:pt x="797" y="0"/>
                  </a:moveTo>
                  <a:cubicBezTo>
                    <a:pt x="513" y="0"/>
                    <a:pt x="267" y="30"/>
                    <a:pt x="117" y="52"/>
                  </a:cubicBezTo>
                  <a:cubicBezTo>
                    <a:pt x="36" y="63"/>
                    <a:pt x="0" y="154"/>
                    <a:pt x="50" y="218"/>
                  </a:cubicBezTo>
                  <a:cubicBezTo>
                    <a:pt x="299" y="559"/>
                    <a:pt x="1027" y="1448"/>
                    <a:pt x="1924" y="1498"/>
                  </a:cubicBezTo>
                  <a:lnTo>
                    <a:pt x="2346" y="474"/>
                  </a:lnTo>
                  <a:cubicBezTo>
                    <a:pt x="1921" y="92"/>
                    <a:pt x="1299" y="0"/>
                    <a:pt x="79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4" name="Google Shape;25724;p77"/>
            <p:cNvSpPr/>
            <p:nvPr/>
          </p:nvSpPr>
          <p:spPr>
            <a:xfrm>
              <a:off x="6911121" y="3132931"/>
              <a:ext cx="115047" cy="78978"/>
            </a:xfrm>
            <a:custGeom>
              <a:rect b="b" l="l" r="r" t="t"/>
              <a:pathLst>
                <a:path extrusionOk="0" h="3013" w="4389">
                  <a:moveTo>
                    <a:pt x="156" y="1"/>
                  </a:moveTo>
                  <a:cubicBezTo>
                    <a:pt x="67" y="1"/>
                    <a:pt x="0" y="93"/>
                    <a:pt x="35" y="180"/>
                  </a:cubicBezTo>
                  <a:cubicBezTo>
                    <a:pt x="327" y="805"/>
                    <a:pt x="1364" y="2504"/>
                    <a:pt x="4206" y="3010"/>
                  </a:cubicBezTo>
                  <a:cubicBezTo>
                    <a:pt x="4213" y="3012"/>
                    <a:pt x="4220" y="3012"/>
                    <a:pt x="4227" y="3012"/>
                  </a:cubicBezTo>
                  <a:cubicBezTo>
                    <a:pt x="4322" y="3012"/>
                    <a:pt x="4388" y="2905"/>
                    <a:pt x="4336" y="2817"/>
                  </a:cubicBezTo>
                  <a:cubicBezTo>
                    <a:pt x="3988" y="2223"/>
                    <a:pt x="2838" y="647"/>
                    <a:pt x="183" y="4"/>
                  </a:cubicBezTo>
                  <a:cubicBezTo>
                    <a:pt x="174" y="2"/>
                    <a:pt x="165" y="1"/>
                    <a:pt x="156"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5" name="Google Shape;25725;p77"/>
            <p:cNvSpPr/>
            <p:nvPr/>
          </p:nvSpPr>
          <p:spPr>
            <a:xfrm>
              <a:off x="7070571" y="3132931"/>
              <a:ext cx="115047" cy="78978"/>
            </a:xfrm>
            <a:custGeom>
              <a:rect b="b" l="l" r="r" t="t"/>
              <a:pathLst>
                <a:path extrusionOk="0" h="3013" w="4389">
                  <a:moveTo>
                    <a:pt x="4233" y="1"/>
                  </a:moveTo>
                  <a:cubicBezTo>
                    <a:pt x="4224" y="1"/>
                    <a:pt x="4215" y="2"/>
                    <a:pt x="4206" y="4"/>
                  </a:cubicBezTo>
                  <a:cubicBezTo>
                    <a:pt x="1548" y="647"/>
                    <a:pt x="401" y="2223"/>
                    <a:pt x="53" y="2817"/>
                  </a:cubicBezTo>
                  <a:cubicBezTo>
                    <a:pt x="1" y="2905"/>
                    <a:pt x="64" y="3012"/>
                    <a:pt x="161" y="3012"/>
                  </a:cubicBezTo>
                  <a:cubicBezTo>
                    <a:pt x="169" y="3012"/>
                    <a:pt x="176" y="3012"/>
                    <a:pt x="183" y="3010"/>
                  </a:cubicBezTo>
                  <a:cubicBezTo>
                    <a:pt x="3025" y="2504"/>
                    <a:pt x="4062" y="805"/>
                    <a:pt x="4350" y="180"/>
                  </a:cubicBezTo>
                  <a:cubicBezTo>
                    <a:pt x="4389" y="93"/>
                    <a:pt x="4322" y="1"/>
                    <a:pt x="4233"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6" name="Google Shape;25726;p77"/>
            <p:cNvSpPr/>
            <p:nvPr/>
          </p:nvSpPr>
          <p:spPr>
            <a:xfrm>
              <a:off x="7026062" y="2903310"/>
              <a:ext cx="44640" cy="59660"/>
            </a:xfrm>
            <a:custGeom>
              <a:rect b="b" l="l" r="r" t="t"/>
              <a:pathLst>
                <a:path extrusionOk="0" h="2276" w="1703">
                  <a:moveTo>
                    <a:pt x="851" y="1"/>
                  </a:moveTo>
                  <a:cubicBezTo>
                    <a:pt x="817" y="1"/>
                    <a:pt x="782" y="18"/>
                    <a:pt x="763" y="54"/>
                  </a:cubicBezTo>
                  <a:cubicBezTo>
                    <a:pt x="542" y="416"/>
                    <a:pt x="0" y="1432"/>
                    <a:pt x="295" y="2276"/>
                  </a:cubicBezTo>
                  <a:lnTo>
                    <a:pt x="1403" y="2276"/>
                  </a:lnTo>
                  <a:cubicBezTo>
                    <a:pt x="1702" y="1432"/>
                    <a:pt x="1160" y="416"/>
                    <a:pt x="939" y="54"/>
                  </a:cubicBezTo>
                  <a:cubicBezTo>
                    <a:pt x="920" y="18"/>
                    <a:pt x="885" y="1"/>
                    <a:pt x="851"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7" name="Google Shape;25727;p77"/>
            <p:cNvSpPr/>
            <p:nvPr/>
          </p:nvSpPr>
          <p:spPr>
            <a:xfrm>
              <a:off x="7026062" y="3097440"/>
              <a:ext cx="44640" cy="59581"/>
            </a:xfrm>
            <a:custGeom>
              <a:rect b="b" l="l" r="r" t="t"/>
              <a:pathLst>
                <a:path extrusionOk="0" h="2273" w="1703">
                  <a:moveTo>
                    <a:pt x="295" y="0"/>
                  </a:moveTo>
                  <a:cubicBezTo>
                    <a:pt x="0" y="844"/>
                    <a:pt x="542" y="1861"/>
                    <a:pt x="763" y="2223"/>
                  </a:cubicBezTo>
                  <a:cubicBezTo>
                    <a:pt x="782" y="2256"/>
                    <a:pt x="817" y="2273"/>
                    <a:pt x="851" y="2273"/>
                  </a:cubicBezTo>
                  <a:cubicBezTo>
                    <a:pt x="885" y="2273"/>
                    <a:pt x="920" y="2256"/>
                    <a:pt x="939" y="2223"/>
                  </a:cubicBezTo>
                  <a:cubicBezTo>
                    <a:pt x="1157" y="1861"/>
                    <a:pt x="1702" y="844"/>
                    <a:pt x="1403"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8" name="Google Shape;25728;p77"/>
            <p:cNvSpPr/>
            <p:nvPr/>
          </p:nvSpPr>
          <p:spPr>
            <a:xfrm>
              <a:off x="7115552" y="3013376"/>
              <a:ext cx="60131" cy="33657"/>
            </a:xfrm>
            <a:custGeom>
              <a:rect b="b" l="l" r="r" t="t"/>
              <a:pathLst>
                <a:path extrusionOk="0" h="1284" w="2294">
                  <a:moveTo>
                    <a:pt x="539" y="1"/>
                  </a:moveTo>
                  <a:cubicBezTo>
                    <a:pt x="357" y="1"/>
                    <a:pt x="175" y="27"/>
                    <a:pt x="1" y="88"/>
                  </a:cubicBezTo>
                  <a:lnTo>
                    <a:pt x="1" y="1196"/>
                  </a:lnTo>
                  <a:cubicBezTo>
                    <a:pt x="175" y="1258"/>
                    <a:pt x="357" y="1283"/>
                    <a:pt x="538" y="1283"/>
                  </a:cubicBezTo>
                  <a:cubicBezTo>
                    <a:pt x="1236" y="1283"/>
                    <a:pt x="1936" y="904"/>
                    <a:pt x="2223" y="728"/>
                  </a:cubicBezTo>
                  <a:cubicBezTo>
                    <a:pt x="2293" y="693"/>
                    <a:pt x="2293" y="591"/>
                    <a:pt x="2223" y="552"/>
                  </a:cubicBezTo>
                  <a:cubicBezTo>
                    <a:pt x="1936" y="380"/>
                    <a:pt x="1237" y="1"/>
                    <a:pt x="539"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9" name="Google Shape;25729;p77"/>
            <p:cNvSpPr/>
            <p:nvPr/>
          </p:nvSpPr>
          <p:spPr>
            <a:xfrm>
              <a:off x="6921055" y="3013376"/>
              <a:ext cx="60131" cy="33657"/>
            </a:xfrm>
            <a:custGeom>
              <a:rect b="b" l="l" r="r" t="t"/>
              <a:pathLst>
                <a:path extrusionOk="0" h="1284" w="2294">
                  <a:moveTo>
                    <a:pt x="1751" y="0"/>
                  </a:moveTo>
                  <a:cubicBezTo>
                    <a:pt x="1053" y="0"/>
                    <a:pt x="355" y="377"/>
                    <a:pt x="71" y="552"/>
                  </a:cubicBezTo>
                  <a:cubicBezTo>
                    <a:pt x="1" y="591"/>
                    <a:pt x="1" y="690"/>
                    <a:pt x="71" y="728"/>
                  </a:cubicBezTo>
                  <a:cubicBezTo>
                    <a:pt x="356" y="904"/>
                    <a:pt x="1054" y="1283"/>
                    <a:pt x="1754" y="1283"/>
                  </a:cubicBezTo>
                  <a:cubicBezTo>
                    <a:pt x="1936" y="1283"/>
                    <a:pt x="2118" y="1258"/>
                    <a:pt x="2294" y="1196"/>
                  </a:cubicBezTo>
                  <a:lnTo>
                    <a:pt x="2294" y="88"/>
                  </a:lnTo>
                  <a:cubicBezTo>
                    <a:pt x="2118" y="26"/>
                    <a:pt x="1934" y="0"/>
                    <a:pt x="1751"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0" name="Google Shape;25730;p77"/>
            <p:cNvSpPr/>
            <p:nvPr/>
          </p:nvSpPr>
          <p:spPr>
            <a:xfrm>
              <a:off x="7085591" y="2939719"/>
              <a:ext cx="53605" cy="53211"/>
            </a:xfrm>
            <a:custGeom>
              <a:rect b="b" l="l" r="r" t="t"/>
              <a:pathLst>
                <a:path extrusionOk="0" h="2030" w="2045">
                  <a:moveTo>
                    <a:pt x="1930" y="0"/>
                  </a:moveTo>
                  <a:cubicBezTo>
                    <a:pt x="1921" y="0"/>
                    <a:pt x="1912" y="2"/>
                    <a:pt x="1903" y="4"/>
                  </a:cubicBezTo>
                  <a:cubicBezTo>
                    <a:pt x="1488" y="103"/>
                    <a:pt x="387" y="440"/>
                    <a:pt x="1" y="1246"/>
                  </a:cubicBezTo>
                  <a:lnTo>
                    <a:pt x="785" y="2030"/>
                  </a:lnTo>
                  <a:cubicBezTo>
                    <a:pt x="1594" y="1643"/>
                    <a:pt x="1928" y="542"/>
                    <a:pt x="2026" y="127"/>
                  </a:cubicBezTo>
                  <a:cubicBezTo>
                    <a:pt x="2045" y="63"/>
                    <a:pt x="1993" y="0"/>
                    <a:pt x="1930"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1" name="Google Shape;25731;p77"/>
            <p:cNvSpPr/>
            <p:nvPr/>
          </p:nvSpPr>
          <p:spPr>
            <a:xfrm>
              <a:off x="6957464" y="3067479"/>
              <a:ext cx="53683" cy="53211"/>
            </a:xfrm>
            <a:custGeom>
              <a:rect b="b" l="l" r="r" t="t"/>
              <a:pathLst>
                <a:path extrusionOk="0" h="2030" w="2048">
                  <a:moveTo>
                    <a:pt x="1263" y="1"/>
                  </a:moveTo>
                  <a:cubicBezTo>
                    <a:pt x="454" y="387"/>
                    <a:pt x="120" y="1488"/>
                    <a:pt x="22" y="1899"/>
                  </a:cubicBezTo>
                  <a:cubicBezTo>
                    <a:pt x="0" y="1967"/>
                    <a:pt x="52" y="2030"/>
                    <a:pt x="117" y="2030"/>
                  </a:cubicBezTo>
                  <a:cubicBezTo>
                    <a:pt x="126" y="2030"/>
                    <a:pt x="136" y="2029"/>
                    <a:pt x="145" y="2026"/>
                  </a:cubicBezTo>
                  <a:cubicBezTo>
                    <a:pt x="556" y="1924"/>
                    <a:pt x="1657" y="1590"/>
                    <a:pt x="2047" y="781"/>
                  </a:cubicBezTo>
                  <a:lnTo>
                    <a:pt x="1263" y="1"/>
                  </a:ln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2" name="Google Shape;25732;p77"/>
            <p:cNvSpPr/>
            <p:nvPr/>
          </p:nvSpPr>
          <p:spPr>
            <a:xfrm>
              <a:off x="7085591" y="3067479"/>
              <a:ext cx="53605" cy="53159"/>
            </a:xfrm>
            <a:custGeom>
              <a:rect b="b" l="l" r="r" t="t"/>
              <a:pathLst>
                <a:path extrusionOk="0" h="2028" w="2045">
                  <a:moveTo>
                    <a:pt x="785" y="1"/>
                  </a:moveTo>
                  <a:lnTo>
                    <a:pt x="1" y="781"/>
                  </a:lnTo>
                  <a:cubicBezTo>
                    <a:pt x="387" y="1590"/>
                    <a:pt x="1488" y="1924"/>
                    <a:pt x="1903" y="2023"/>
                  </a:cubicBezTo>
                  <a:cubicBezTo>
                    <a:pt x="1913" y="2026"/>
                    <a:pt x="1923" y="2028"/>
                    <a:pt x="1933" y="2028"/>
                  </a:cubicBezTo>
                  <a:cubicBezTo>
                    <a:pt x="1995" y="2028"/>
                    <a:pt x="2044" y="1966"/>
                    <a:pt x="2026" y="1899"/>
                  </a:cubicBezTo>
                  <a:cubicBezTo>
                    <a:pt x="1928" y="1488"/>
                    <a:pt x="1594" y="387"/>
                    <a:pt x="785"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3" name="Google Shape;25733;p77"/>
            <p:cNvSpPr/>
            <p:nvPr/>
          </p:nvSpPr>
          <p:spPr>
            <a:xfrm>
              <a:off x="6957464" y="2939719"/>
              <a:ext cx="53578" cy="53211"/>
            </a:xfrm>
            <a:custGeom>
              <a:rect b="b" l="l" r="r" t="t"/>
              <a:pathLst>
                <a:path extrusionOk="0" h="2030" w="2044">
                  <a:moveTo>
                    <a:pt x="117" y="0"/>
                  </a:moveTo>
                  <a:cubicBezTo>
                    <a:pt x="52" y="0"/>
                    <a:pt x="0" y="63"/>
                    <a:pt x="22" y="131"/>
                  </a:cubicBezTo>
                  <a:cubicBezTo>
                    <a:pt x="120" y="542"/>
                    <a:pt x="454" y="1643"/>
                    <a:pt x="1263" y="2030"/>
                  </a:cubicBezTo>
                  <a:lnTo>
                    <a:pt x="2044" y="1246"/>
                  </a:lnTo>
                  <a:cubicBezTo>
                    <a:pt x="1657" y="440"/>
                    <a:pt x="556" y="103"/>
                    <a:pt x="145" y="4"/>
                  </a:cubicBezTo>
                  <a:cubicBezTo>
                    <a:pt x="136" y="2"/>
                    <a:pt x="126" y="0"/>
                    <a:pt x="117"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4" name="Google Shape;25734;p77"/>
            <p:cNvSpPr/>
            <p:nvPr/>
          </p:nvSpPr>
          <p:spPr>
            <a:xfrm>
              <a:off x="6969915" y="2951698"/>
              <a:ext cx="156829" cy="156908"/>
            </a:xfrm>
            <a:custGeom>
              <a:rect b="b" l="l" r="r" t="t"/>
              <a:pathLst>
                <a:path extrusionOk="0" h="5986" w="5983">
                  <a:moveTo>
                    <a:pt x="2993" y="1"/>
                  </a:moveTo>
                  <a:cubicBezTo>
                    <a:pt x="1340" y="1"/>
                    <a:pt x="1" y="1341"/>
                    <a:pt x="1" y="2993"/>
                  </a:cubicBezTo>
                  <a:cubicBezTo>
                    <a:pt x="1" y="4646"/>
                    <a:pt x="1340" y="5986"/>
                    <a:pt x="2993" y="5986"/>
                  </a:cubicBezTo>
                  <a:cubicBezTo>
                    <a:pt x="4646" y="5986"/>
                    <a:pt x="5982" y="4646"/>
                    <a:pt x="5982" y="2993"/>
                  </a:cubicBezTo>
                  <a:cubicBezTo>
                    <a:pt x="5982" y="1341"/>
                    <a:pt x="4646" y="1"/>
                    <a:pt x="299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5" name="Google Shape;25735;p77"/>
            <p:cNvSpPr/>
            <p:nvPr/>
          </p:nvSpPr>
          <p:spPr>
            <a:xfrm>
              <a:off x="6992327" y="2974189"/>
              <a:ext cx="112006" cy="112032"/>
            </a:xfrm>
            <a:custGeom>
              <a:rect b="b" l="l" r="r" t="t"/>
              <a:pathLst>
                <a:path extrusionOk="0" h="4274" w="4273">
                  <a:moveTo>
                    <a:pt x="2138" y="1"/>
                  </a:moveTo>
                  <a:cubicBezTo>
                    <a:pt x="957" y="1"/>
                    <a:pt x="0" y="957"/>
                    <a:pt x="0" y="2135"/>
                  </a:cubicBezTo>
                  <a:cubicBezTo>
                    <a:pt x="0" y="3317"/>
                    <a:pt x="957" y="4273"/>
                    <a:pt x="2138" y="4273"/>
                  </a:cubicBezTo>
                  <a:cubicBezTo>
                    <a:pt x="3316" y="4273"/>
                    <a:pt x="4273" y="3317"/>
                    <a:pt x="4273" y="2135"/>
                  </a:cubicBezTo>
                  <a:cubicBezTo>
                    <a:pt x="4273" y="957"/>
                    <a:pt x="3316" y="1"/>
                    <a:pt x="2138" y="1"/>
                  </a:cubicBezTo>
                  <a:close/>
                </a:path>
              </a:pathLst>
            </a:custGeom>
            <a:solidFill>
              <a:srgbClr val="325B6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6" name="Google Shape;25736;p77"/>
            <p:cNvSpPr/>
            <p:nvPr/>
          </p:nvSpPr>
          <p:spPr>
            <a:xfrm>
              <a:off x="6981160" y="2968920"/>
              <a:ext cx="105374" cy="97694"/>
            </a:xfrm>
            <a:custGeom>
              <a:rect b="b" l="l" r="r" t="t"/>
              <a:pathLst>
                <a:path extrusionOk="0" h="3727" w="4020">
                  <a:moveTo>
                    <a:pt x="2562" y="1"/>
                  </a:moveTo>
                  <a:cubicBezTo>
                    <a:pt x="1959" y="1"/>
                    <a:pt x="1360" y="233"/>
                    <a:pt x="908" y="684"/>
                  </a:cubicBezTo>
                  <a:cubicBezTo>
                    <a:pt x="124" y="1471"/>
                    <a:pt x="1" y="2699"/>
                    <a:pt x="612" y="3627"/>
                  </a:cubicBezTo>
                  <a:cubicBezTo>
                    <a:pt x="649" y="3691"/>
                    <a:pt x="716" y="3727"/>
                    <a:pt x="786" y="3727"/>
                  </a:cubicBezTo>
                  <a:cubicBezTo>
                    <a:pt x="824" y="3727"/>
                    <a:pt x="863" y="3716"/>
                    <a:pt x="897" y="3694"/>
                  </a:cubicBezTo>
                  <a:cubicBezTo>
                    <a:pt x="992" y="3630"/>
                    <a:pt x="1017" y="3500"/>
                    <a:pt x="946" y="3405"/>
                  </a:cubicBezTo>
                  <a:cubicBezTo>
                    <a:pt x="440" y="2639"/>
                    <a:pt x="542" y="1619"/>
                    <a:pt x="1193" y="968"/>
                  </a:cubicBezTo>
                  <a:cubicBezTo>
                    <a:pt x="1569" y="594"/>
                    <a:pt x="2064" y="402"/>
                    <a:pt x="2564" y="402"/>
                  </a:cubicBezTo>
                  <a:cubicBezTo>
                    <a:pt x="2934" y="402"/>
                    <a:pt x="3306" y="507"/>
                    <a:pt x="3633" y="722"/>
                  </a:cubicBezTo>
                  <a:cubicBezTo>
                    <a:pt x="3668" y="742"/>
                    <a:pt x="3702" y="751"/>
                    <a:pt x="3734" y="751"/>
                  </a:cubicBezTo>
                  <a:cubicBezTo>
                    <a:pt x="3903" y="751"/>
                    <a:pt x="4019" y="515"/>
                    <a:pt x="3851" y="388"/>
                  </a:cubicBezTo>
                  <a:cubicBezTo>
                    <a:pt x="3458" y="128"/>
                    <a:pt x="300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7" name="Google Shape;25737;p77"/>
            <p:cNvSpPr/>
            <p:nvPr/>
          </p:nvSpPr>
          <p:spPr>
            <a:xfrm>
              <a:off x="7009286" y="2993638"/>
              <a:ext cx="106292" cy="97799"/>
            </a:xfrm>
            <a:custGeom>
              <a:rect b="b" l="l" r="r" t="t"/>
              <a:pathLst>
                <a:path extrusionOk="0" h="3731" w="4055">
                  <a:moveTo>
                    <a:pt x="3272" y="1"/>
                  </a:moveTo>
                  <a:cubicBezTo>
                    <a:pt x="3127" y="1"/>
                    <a:pt x="2985" y="167"/>
                    <a:pt x="3105" y="324"/>
                  </a:cubicBezTo>
                  <a:cubicBezTo>
                    <a:pt x="3615" y="1094"/>
                    <a:pt x="3509" y="2111"/>
                    <a:pt x="2859" y="2761"/>
                  </a:cubicBezTo>
                  <a:cubicBezTo>
                    <a:pt x="2484" y="3136"/>
                    <a:pt x="1986" y="3330"/>
                    <a:pt x="1485" y="3330"/>
                  </a:cubicBezTo>
                  <a:cubicBezTo>
                    <a:pt x="1117" y="3330"/>
                    <a:pt x="747" y="3225"/>
                    <a:pt x="422" y="3011"/>
                  </a:cubicBezTo>
                  <a:cubicBezTo>
                    <a:pt x="380" y="2979"/>
                    <a:pt x="337" y="2965"/>
                    <a:pt x="297" y="2965"/>
                  </a:cubicBezTo>
                  <a:cubicBezTo>
                    <a:pt x="122" y="2965"/>
                    <a:pt x="1" y="3227"/>
                    <a:pt x="204" y="3342"/>
                  </a:cubicBezTo>
                  <a:cubicBezTo>
                    <a:pt x="597" y="3603"/>
                    <a:pt x="1045" y="3731"/>
                    <a:pt x="1491" y="3731"/>
                  </a:cubicBezTo>
                  <a:cubicBezTo>
                    <a:pt x="2094" y="3731"/>
                    <a:pt x="2693" y="3497"/>
                    <a:pt x="3144" y="3046"/>
                  </a:cubicBezTo>
                  <a:cubicBezTo>
                    <a:pt x="3931" y="2262"/>
                    <a:pt x="4055" y="1031"/>
                    <a:pt x="3443" y="103"/>
                  </a:cubicBezTo>
                  <a:lnTo>
                    <a:pt x="3443" y="103"/>
                  </a:lnTo>
                  <a:lnTo>
                    <a:pt x="3439" y="106"/>
                  </a:lnTo>
                  <a:cubicBezTo>
                    <a:pt x="3397" y="31"/>
                    <a:pt x="3334" y="1"/>
                    <a:pt x="3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8" name="Google Shape;25738;p77"/>
            <p:cNvSpPr/>
            <p:nvPr/>
          </p:nvSpPr>
          <p:spPr>
            <a:xfrm>
              <a:off x="6903388" y="2896102"/>
              <a:ext cx="289255" cy="357774"/>
            </a:xfrm>
            <a:custGeom>
              <a:rect b="b" l="l" r="r" t="t"/>
              <a:pathLst>
                <a:path extrusionOk="0" h="13649" w="11035">
                  <a:moveTo>
                    <a:pt x="5531" y="532"/>
                  </a:moveTo>
                  <a:cubicBezTo>
                    <a:pt x="5742" y="842"/>
                    <a:pt x="6087" y="1440"/>
                    <a:pt x="5935" y="1950"/>
                  </a:cubicBezTo>
                  <a:cubicBezTo>
                    <a:pt x="5800" y="1932"/>
                    <a:pt x="5665" y="1923"/>
                    <a:pt x="5530" y="1923"/>
                  </a:cubicBezTo>
                  <a:cubicBezTo>
                    <a:pt x="5395" y="1923"/>
                    <a:pt x="5260" y="1932"/>
                    <a:pt x="5127" y="1950"/>
                  </a:cubicBezTo>
                  <a:cubicBezTo>
                    <a:pt x="4975" y="1440"/>
                    <a:pt x="5320" y="838"/>
                    <a:pt x="5531" y="532"/>
                  </a:cubicBezTo>
                  <a:close/>
                  <a:moveTo>
                    <a:pt x="3776" y="881"/>
                  </a:moveTo>
                  <a:lnTo>
                    <a:pt x="3776" y="881"/>
                  </a:lnTo>
                  <a:cubicBezTo>
                    <a:pt x="4089" y="1085"/>
                    <a:pt x="4638" y="1507"/>
                    <a:pt x="4694" y="2038"/>
                  </a:cubicBezTo>
                  <a:cubicBezTo>
                    <a:pt x="4430" y="2108"/>
                    <a:pt x="4181" y="2213"/>
                    <a:pt x="3945" y="2347"/>
                  </a:cubicBezTo>
                  <a:cubicBezTo>
                    <a:pt x="3611" y="1932"/>
                    <a:pt x="3699" y="1243"/>
                    <a:pt x="3776" y="881"/>
                  </a:cubicBezTo>
                  <a:close/>
                  <a:moveTo>
                    <a:pt x="7286" y="881"/>
                  </a:moveTo>
                  <a:lnTo>
                    <a:pt x="7286" y="881"/>
                  </a:lnTo>
                  <a:cubicBezTo>
                    <a:pt x="7363" y="1246"/>
                    <a:pt x="7451" y="1932"/>
                    <a:pt x="7117" y="2347"/>
                  </a:cubicBezTo>
                  <a:cubicBezTo>
                    <a:pt x="6881" y="2213"/>
                    <a:pt x="6628" y="2108"/>
                    <a:pt x="6368" y="2038"/>
                  </a:cubicBezTo>
                  <a:cubicBezTo>
                    <a:pt x="6424" y="1507"/>
                    <a:pt x="6973" y="1081"/>
                    <a:pt x="7286" y="881"/>
                  </a:cubicBezTo>
                  <a:close/>
                  <a:moveTo>
                    <a:pt x="2289" y="1872"/>
                  </a:moveTo>
                  <a:lnTo>
                    <a:pt x="2289" y="1872"/>
                  </a:lnTo>
                  <a:cubicBezTo>
                    <a:pt x="2444" y="1900"/>
                    <a:pt x="2595" y="1939"/>
                    <a:pt x="2746" y="1992"/>
                  </a:cubicBezTo>
                  <a:cubicBezTo>
                    <a:pt x="3038" y="2090"/>
                    <a:pt x="3404" y="2273"/>
                    <a:pt x="3579" y="2590"/>
                  </a:cubicBezTo>
                  <a:cubicBezTo>
                    <a:pt x="3365" y="2755"/>
                    <a:pt x="3172" y="2948"/>
                    <a:pt x="3006" y="3163"/>
                  </a:cubicBezTo>
                  <a:cubicBezTo>
                    <a:pt x="2539" y="2910"/>
                    <a:pt x="2356" y="2238"/>
                    <a:pt x="2289" y="1872"/>
                  </a:cubicBezTo>
                  <a:close/>
                  <a:moveTo>
                    <a:pt x="8773" y="1876"/>
                  </a:moveTo>
                  <a:lnTo>
                    <a:pt x="8773" y="1876"/>
                  </a:lnTo>
                  <a:cubicBezTo>
                    <a:pt x="8745" y="2030"/>
                    <a:pt x="8703" y="2182"/>
                    <a:pt x="8654" y="2333"/>
                  </a:cubicBezTo>
                  <a:cubicBezTo>
                    <a:pt x="8555" y="2625"/>
                    <a:pt x="8372" y="2990"/>
                    <a:pt x="8052" y="3166"/>
                  </a:cubicBezTo>
                  <a:cubicBezTo>
                    <a:pt x="7887" y="2952"/>
                    <a:pt x="7697" y="2758"/>
                    <a:pt x="7483" y="2593"/>
                  </a:cubicBezTo>
                  <a:cubicBezTo>
                    <a:pt x="7736" y="2125"/>
                    <a:pt x="8404" y="1943"/>
                    <a:pt x="8773" y="1876"/>
                  </a:cubicBezTo>
                  <a:close/>
                  <a:moveTo>
                    <a:pt x="1919" y="3287"/>
                  </a:moveTo>
                  <a:cubicBezTo>
                    <a:pt x="2198" y="3287"/>
                    <a:pt x="2524" y="3339"/>
                    <a:pt x="2760" y="3528"/>
                  </a:cubicBezTo>
                  <a:cubicBezTo>
                    <a:pt x="2626" y="3764"/>
                    <a:pt x="2521" y="4014"/>
                    <a:pt x="2454" y="4277"/>
                  </a:cubicBezTo>
                  <a:cubicBezTo>
                    <a:pt x="1920" y="4221"/>
                    <a:pt x="1498" y="3673"/>
                    <a:pt x="1297" y="3360"/>
                  </a:cubicBezTo>
                  <a:lnTo>
                    <a:pt x="1294" y="3360"/>
                  </a:lnTo>
                  <a:cubicBezTo>
                    <a:pt x="1445" y="3328"/>
                    <a:pt x="1600" y="3303"/>
                    <a:pt x="1754" y="3293"/>
                  </a:cubicBezTo>
                  <a:cubicBezTo>
                    <a:pt x="1806" y="3289"/>
                    <a:pt x="1861" y="3287"/>
                    <a:pt x="1919" y="3287"/>
                  </a:cubicBezTo>
                  <a:close/>
                  <a:moveTo>
                    <a:pt x="9134" y="3289"/>
                  </a:moveTo>
                  <a:cubicBezTo>
                    <a:pt x="9374" y="3289"/>
                    <a:pt x="9602" y="3327"/>
                    <a:pt x="9765" y="3363"/>
                  </a:cubicBezTo>
                  <a:cubicBezTo>
                    <a:pt x="9680" y="3493"/>
                    <a:pt x="9589" y="3616"/>
                    <a:pt x="9487" y="3732"/>
                  </a:cubicBezTo>
                  <a:cubicBezTo>
                    <a:pt x="9283" y="3968"/>
                    <a:pt x="8970" y="4239"/>
                    <a:pt x="8608" y="4277"/>
                  </a:cubicBezTo>
                  <a:cubicBezTo>
                    <a:pt x="8538" y="4017"/>
                    <a:pt x="8432" y="3768"/>
                    <a:pt x="8298" y="3532"/>
                  </a:cubicBezTo>
                  <a:cubicBezTo>
                    <a:pt x="8527" y="3346"/>
                    <a:pt x="8839" y="3289"/>
                    <a:pt x="9134" y="3289"/>
                  </a:cubicBezTo>
                  <a:close/>
                  <a:moveTo>
                    <a:pt x="2098" y="4674"/>
                  </a:moveTo>
                  <a:cubicBezTo>
                    <a:pt x="2188" y="4674"/>
                    <a:pt x="2276" y="4685"/>
                    <a:pt x="2363" y="4710"/>
                  </a:cubicBezTo>
                  <a:cubicBezTo>
                    <a:pt x="2331" y="4977"/>
                    <a:pt x="2331" y="5248"/>
                    <a:pt x="2363" y="5519"/>
                  </a:cubicBezTo>
                  <a:cubicBezTo>
                    <a:pt x="2275" y="5545"/>
                    <a:pt x="2186" y="5556"/>
                    <a:pt x="2095" y="5556"/>
                  </a:cubicBezTo>
                  <a:cubicBezTo>
                    <a:pt x="1656" y="5556"/>
                    <a:pt x="1199" y="5289"/>
                    <a:pt x="946" y="5114"/>
                  </a:cubicBezTo>
                  <a:cubicBezTo>
                    <a:pt x="1200" y="4939"/>
                    <a:pt x="1658" y="4674"/>
                    <a:pt x="2098" y="4674"/>
                  </a:cubicBezTo>
                  <a:close/>
                  <a:moveTo>
                    <a:pt x="8964" y="4676"/>
                  </a:moveTo>
                  <a:cubicBezTo>
                    <a:pt x="9403" y="4676"/>
                    <a:pt x="9859" y="4943"/>
                    <a:pt x="10113" y="5118"/>
                  </a:cubicBezTo>
                  <a:cubicBezTo>
                    <a:pt x="9986" y="5206"/>
                    <a:pt x="9853" y="5283"/>
                    <a:pt x="9716" y="5354"/>
                  </a:cubicBezTo>
                  <a:cubicBezTo>
                    <a:pt x="9506" y="5457"/>
                    <a:pt x="9233" y="5558"/>
                    <a:pt x="8960" y="5558"/>
                  </a:cubicBezTo>
                  <a:cubicBezTo>
                    <a:pt x="8871" y="5558"/>
                    <a:pt x="8782" y="5547"/>
                    <a:pt x="8696" y="5522"/>
                  </a:cubicBezTo>
                  <a:cubicBezTo>
                    <a:pt x="8731" y="5252"/>
                    <a:pt x="8731" y="4981"/>
                    <a:pt x="8696" y="4714"/>
                  </a:cubicBezTo>
                  <a:cubicBezTo>
                    <a:pt x="8783" y="4688"/>
                    <a:pt x="8873" y="4676"/>
                    <a:pt x="8964" y="4676"/>
                  </a:cubicBezTo>
                  <a:close/>
                  <a:moveTo>
                    <a:pt x="8608" y="5955"/>
                  </a:moveTo>
                  <a:cubicBezTo>
                    <a:pt x="9139" y="6011"/>
                    <a:pt x="9564" y="6556"/>
                    <a:pt x="9765" y="6869"/>
                  </a:cubicBezTo>
                  <a:lnTo>
                    <a:pt x="9765" y="6873"/>
                  </a:lnTo>
                  <a:cubicBezTo>
                    <a:pt x="9614" y="6904"/>
                    <a:pt x="9459" y="6925"/>
                    <a:pt x="9308" y="6936"/>
                  </a:cubicBezTo>
                  <a:cubicBezTo>
                    <a:pt x="9255" y="6939"/>
                    <a:pt x="9199" y="6942"/>
                    <a:pt x="9142" y="6942"/>
                  </a:cubicBezTo>
                  <a:cubicBezTo>
                    <a:pt x="8861" y="6942"/>
                    <a:pt x="8535" y="6890"/>
                    <a:pt x="8298" y="6700"/>
                  </a:cubicBezTo>
                  <a:cubicBezTo>
                    <a:pt x="8432" y="6465"/>
                    <a:pt x="8538" y="6215"/>
                    <a:pt x="8608" y="5955"/>
                  </a:cubicBezTo>
                  <a:close/>
                  <a:moveTo>
                    <a:pt x="2451" y="5951"/>
                  </a:moveTo>
                  <a:cubicBezTo>
                    <a:pt x="2524" y="6212"/>
                    <a:pt x="2626" y="6465"/>
                    <a:pt x="2764" y="6700"/>
                  </a:cubicBezTo>
                  <a:cubicBezTo>
                    <a:pt x="2532" y="6885"/>
                    <a:pt x="2218" y="6942"/>
                    <a:pt x="1923" y="6942"/>
                  </a:cubicBezTo>
                  <a:cubicBezTo>
                    <a:pt x="1685" y="6942"/>
                    <a:pt x="1459" y="6905"/>
                    <a:pt x="1297" y="6869"/>
                  </a:cubicBezTo>
                  <a:lnTo>
                    <a:pt x="1294" y="6869"/>
                  </a:lnTo>
                  <a:cubicBezTo>
                    <a:pt x="1378" y="6739"/>
                    <a:pt x="1473" y="6612"/>
                    <a:pt x="1572" y="6496"/>
                  </a:cubicBezTo>
                  <a:cubicBezTo>
                    <a:pt x="1779" y="6264"/>
                    <a:pt x="2088" y="5990"/>
                    <a:pt x="2451" y="5951"/>
                  </a:cubicBezTo>
                  <a:close/>
                  <a:moveTo>
                    <a:pt x="5526" y="2326"/>
                  </a:moveTo>
                  <a:cubicBezTo>
                    <a:pt x="6254" y="2326"/>
                    <a:pt x="6969" y="2610"/>
                    <a:pt x="7504" y="3145"/>
                  </a:cubicBezTo>
                  <a:cubicBezTo>
                    <a:pt x="8302" y="3943"/>
                    <a:pt x="8541" y="5143"/>
                    <a:pt x="8109" y="6187"/>
                  </a:cubicBezTo>
                  <a:cubicBezTo>
                    <a:pt x="7676" y="7228"/>
                    <a:pt x="6660" y="7910"/>
                    <a:pt x="5531" y="7910"/>
                  </a:cubicBezTo>
                  <a:cubicBezTo>
                    <a:pt x="3988" y="7906"/>
                    <a:pt x="2740" y="6659"/>
                    <a:pt x="2739" y="5116"/>
                  </a:cubicBezTo>
                  <a:lnTo>
                    <a:pt x="2739" y="5116"/>
                  </a:lnTo>
                  <a:cubicBezTo>
                    <a:pt x="2740" y="3988"/>
                    <a:pt x="3418" y="2969"/>
                    <a:pt x="4462" y="2537"/>
                  </a:cubicBezTo>
                  <a:cubicBezTo>
                    <a:pt x="4807" y="2395"/>
                    <a:pt x="5168" y="2326"/>
                    <a:pt x="5526" y="2326"/>
                  </a:cubicBezTo>
                  <a:close/>
                  <a:moveTo>
                    <a:pt x="3006" y="7066"/>
                  </a:moveTo>
                  <a:cubicBezTo>
                    <a:pt x="3172" y="7281"/>
                    <a:pt x="3365" y="7470"/>
                    <a:pt x="3579" y="7636"/>
                  </a:cubicBezTo>
                  <a:cubicBezTo>
                    <a:pt x="3323" y="8107"/>
                    <a:pt x="2655" y="8290"/>
                    <a:pt x="2289" y="8357"/>
                  </a:cubicBezTo>
                  <a:cubicBezTo>
                    <a:pt x="2317" y="8202"/>
                    <a:pt x="2356" y="8054"/>
                    <a:pt x="2405" y="7906"/>
                  </a:cubicBezTo>
                  <a:cubicBezTo>
                    <a:pt x="2503" y="7611"/>
                    <a:pt x="2686" y="7242"/>
                    <a:pt x="3006" y="7066"/>
                  </a:cubicBezTo>
                  <a:close/>
                  <a:moveTo>
                    <a:pt x="8052" y="7070"/>
                  </a:moveTo>
                  <a:cubicBezTo>
                    <a:pt x="8524" y="7323"/>
                    <a:pt x="8706" y="7991"/>
                    <a:pt x="8773" y="8360"/>
                  </a:cubicBezTo>
                  <a:cubicBezTo>
                    <a:pt x="8618" y="8332"/>
                    <a:pt x="8467" y="8293"/>
                    <a:pt x="8323" y="8241"/>
                  </a:cubicBezTo>
                  <a:lnTo>
                    <a:pt x="8323" y="8244"/>
                  </a:lnTo>
                  <a:cubicBezTo>
                    <a:pt x="8028" y="8146"/>
                    <a:pt x="7658" y="7959"/>
                    <a:pt x="7483" y="7639"/>
                  </a:cubicBezTo>
                  <a:cubicBezTo>
                    <a:pt x="7697" y="7474"/>
                    <a:pt x="7887" y="7284"/>
                    <a:pt x="8052" y="7070"/>
                  </a:cubicBezTo>
                  <a:close/>
                  <a:moveTo>
                    <a:pt x="3945" y="7882"/>
                  </a:moveTo>
                  <a:cubicBezTo>
                    <a:pt x="4181" y="8019"/>
                    <a:pt x="4430" y="8121"/>
                    <a:pt x="4694" y="8195"/>
                  </a:cubicBezTo>
                  <a:cubicBezTo>
                    <a:pt x="4638" y="8726"/>
                    <a:pt x="4089" y="9148"/>
                    <a:pt x="3776" y="9352"/>
                  </a:cubicBezTo>
                  <a:lnTo>
                    <a:pt x="3776" y="9348"/>
                  </a:lnTo>
                  <a:cubicBezTo>
                    <a:pt x="3699" y="8986"/>
                    <a:pt x="3611" y="8297"/>
                    <a:pt x="3945" y="7882"/>
                  </a:cubicBezTo>
                  <a:close/>
                  <a:moveTo>
                    <a:pt x="7113" y="7885"/>
                  </a:moveTo>
                  <a:cubicBezTo>
                    <a:pt x="7451" y="8300"/>
                    <a:pt x="7363" y="8986"/>
                    <a:pt x="7286" y="9352"/>
                  </a:cubicBezTo>
                  <a:lnTo>
                    <a:pt x="7282" y="9352"/>
                  </a:lnTo>
                  <a:cubicBezTo>
                    <a:pt x="7156" y="9267"/>
                    <a:pt x="7029" y="9176"/>
                    <a:pt x="6913" y="9074"/>
                  </a:cubicBezTo>
                  <a:cubicBezTo>
                    <a:pt x="6681" y="8870"/>
                    <a:pt x="6407" y="8561"/>
                    <a:pt x="6368" y="8195"/>
                  </a:cubicBezTo>
                  <a:cubicBezTo>
                    <a:pt x="6628" y="8124"/>
                    <a:pt x="6881" y="8019"/>
                    <a:pt x="7113" y="7885"/>
                  </a:cubicBezTo>
                  <a:close/>
                  <a:moveTo>
                    <a:pt x="5127" y="8279"/>
                  </a:moveTo>
                  <a:cubicBezTo>
                    <a:pt x="5260" y="8297"/>
                    <a:pt x="5395" y="8306"/>
                    <a:pt x="5530" y="8306"/>
                  </a:cubicBezTo>
                  <a:cubicBezTo>
                    <a:pt x="5665" y="8306"/>
                    <a:pt x="5800" y="8297"/>
                    <a:pt x="5935" y="8279"/>
                  </a:cubicBezTo>
                  <a:lnTo>
                    <a:pt x="5935" y="8279"/>
                  </a:lnTo>
                  <a:cubicBezTo>
                    <a:pt x="6083" y="8789"/>
                    <a:pt x="5742" y="9390"/>
                    <a:pt x="5531" y="9696"/>
                  </a:cubicBezTo>
                  <a:cubicBezTo>
                    <a:pt x="5440" y="9570"/>
                    <a:pt x="5362" y="9436"/>
                    <a:pt x="5292" y="9299"/>
                  </a:cubicBezTo>
                  <a:cubicBezTo>
                    <a:pt x="5158" y="9025"/>
                    <a:pt x="5025" y="8631"/>
                    <a:pt x="5127" y="8283"/>
                  </a:cubicBezTo>
                  <a:lnTo>
                    <a:pt x="5127" y="8279"/>
                  </a:lnTo>
                  <a:close/>
                  <a:moveTo>
                    <a:pt x="583" y="9271"/>
                  </a:moveTo>
                  <a:lnTo>
                    <a:pt x="583" y="9271"/>
                  </a:lnTo>
                  <a:cubicBezTo>
                    <a:pt x="2110" y="9672"/>
                    <a:pt x="3087" y="10393"/>
                    <a:pt x="3653" y="10945"/>
                  </a:cubicBezTo>
                  <a:cubicBezTo>
                    <a:pt x="3924" y="11208"/>
                    <a:pt x="4167" y="11500"/>
                    <a:pt x="4374" y="11820"/>
                  </a:cubicBezTo>
                  <a:cubicBezTo>
                    <a:pt x="2771" y="11497"/>
                    <a:pt x="1804" y="10776"/>
                    <a:pt x="1262" y="10210"/>
                  </a:cubicBezTo>
                  <a:cubicBezTo>
                    <a:pt x="991" y="9928"/>
                    <a:pt x="763" y="9615"/>
                    <a:pt x="583" y="9271"/>
                  </a:cubicBezTo>
                  <a:close/>
                  <a:moveTo>
                    <a:pt x="10479" y="9271"/>
                  </a:moveTo>
                  <a:cubicBezTo>
                    <a:pt x="10296" y="9612"/>
                    <a:pt x="10067" y="9928"/>
                    <a:pt x="9800" y="10210"/>
                  </a:cubicBezTo>
                  <a:cubicBezTo>
                    <a:pt x="9258" y="10779"/>
                    <a:pt x="8291" y="11497"/>
                    <a:pt x="6684" y="11820"/>
                  </a:cubicBezTo>
                  <a:cubicBezTo>
                    <a:pt x="7092" y="11191"/>
                    <a:pt x="8186" y="9872"/>
                    <a:pt x="10479" y="9271"/>
                  </a:cubicBezTo>
                  <a:close/>
                  <a:moveTo>
                    <a:pt x="5529" y="1"/>
                  </a:moveTo>
                  <a:cubicBezTo>
                    <a:pt x="5473" y="1"/>
                    <a:pt x="5417" y="24"/>
                    <a:pt x="5376" y="72"/>
                  </a:cubicBezTo>
                  <a:cubicBezTo>
                    <a:pt x="5352" y="100"/>
                    <a:pt x="4923" y="606"/>
                    <a:pt x="4754" y="1222"/>
                  </a:cubicBezTo>
                  <a:cubicBezTo>
                    <a:pt x="4364" y="715"/>
                    <a:pt x="3776" y="416"/>
                    <a:pt x="3738" y="395"/>
                  </a:cubicBezTo>
                  <a:cubicBezTo>
                    <a:pt x="3709" y="381"/>
                    <a:pt x="3679" y="375"/>
                    <a:pt x="3649" y="375"/>
                  </a:cubicBezTo>
                  <a:cubicBezTo>
                    <a:pt x="3566" y="375"/>
                    <a:pt x="3488" y="426"/>
                    <a:pt x="3460" y="511"/>
                  </a:cubicBezTo>
                  <a:cubicBezTo>
                    <a:pt x="3446" y="550"/>
                    <a:pt x="3242" y="1179"/>
                    <a:pt x="3323" y="1812"/>
                  </a:cubicBezTo>
                  <a:cubicBezTo>
                    <a:pt x="2771" y="1496"/>
                    <a:pt x="2110" y="1443"/>
                    <a:pt x="2067" y="1440"/>
                  </a:cubicBezTo>
                  <a:cubicBezTo>
                    <a:pt x="2063" y="1439"/>
                    <a:pt x="2060" y="1439"/>
                    <a:pt x="2056" y="1439"/>
                  </a:cubicBezTo>
                  <a:cubicBezTo>
                    <a:pt x="1941" y="1439"/>
                    <a:pt x="1846" y="1539"/>
                    <a:pt x="1853" y="1654"/>
                  </a:cubicBezTo>
                  <a:cubicBezTo>
                    <a:pt x="1856" y="1696"/>
                    <a:pt x="1909" y="2358"/>
                    <a:pt x="2226" y="2910"/>
                  </a:cubicBezTo>
                  <a:cubicBezTo>
                    <a:pt x="2122" y="2896"/>
                    <a:pt x="2018" y="2891"/>
                    <a:pt x="1917" y="2891"/>
                  </a:cubicBezTo>
                  <a:cubicBezTo>
                    <a:pt x="1404" y="2891"/>
                    <a:pt x="957" y="3035"/>
                    <a:pt x="924" y="3047"/>
                  </a:cubicBezTo>
                  <a:cubicBezTo>
                    <a:pt x="808" y="3082"/>
                    <a:pt x="756" y="3216"/>
                    <a:pt x="808" y="3325"/>
                  </a:cubicBezTo>
                  <a:cubicBezTo>
                    <a:pt x="830" y="3360"/>
                    <a:pt x="1128" y="3950"/>
                    <a:pt x="1635" y="4341"/>
                  </a:cubicBezTo>
                  <a:cubicBezTo>
                    <a:pt x="1019" y="4510"/>
                    <a:pt x="513" y="4939"/>
                    <a:pt x="485" y="4963"/>
                  </a:cubicBezTo>
                  <a:cubicBezTo>
                    <a:pt x="390" y="5044"/>
                    <a:pt x="390" y="5188"/>
                    <a:pt x="485" y="5266"/>
                  </a:cubicBezTo>
                  <a:cubicBezTo>
                    <a:pt x="513" y="5294"/>
                    <a:pt x="1019" y="5723"/>
                    <a:pt x="1635" y="5892"/>
                  </a:cubicBezTo>
                  <a:cubicBezTo>
                    <a:pt x="1128" y="6278"/>
                    <a:pt x="830" y="6869"/>
                    <a:pt x="808" y="6908"/>
                  </a:cubicBezTo>
                  <a:cubicBezTo>
                    <a:pt x="756" y="7013"/>
                    <a:pt x="808" y="7147"/>
                    <a:pt x="924" y="7186"/>
                  </a:cubicBezTo>
                  <a:cubicBezTo>
                    <a:pt x="1248" y="7284"/>
                    <a:pt x="1582" y="7337"/>
                    <a:pt x="1916" y="7340"/>
                  </a:cubicBezTo>
                  <a:cubicBezTo>
                    <a:pt x="2022" y="7340"/>
                    <a:pt x="2124" y="7333"/>
                    <a:pt x="2226" y="7323"/>
                  </a:cubicBezTo>
                  <a:lnTo>
                    <a:pt x="2226" y="7323"/>
                  </a:lnTo>
                  <a:cubicBezTo>
                    <a:pt x="1909" y="7875"/>
                    <a:pt x="1856" y="8532"/>
                    <a:pt x="1853" y="8575"/>
                  </a:cubicBezTo>
                  <a:cubicBezTo>
                    <a:pt x="1842" y="8691"/>
                    <a:pt x="1937" y="8789"/>
                    <a:pt x="2053" y="8789"/>
                  </a:cubicBezTo>
                  <a:lnTo>
                    <a:pt x="2067" y="8789"/>
                  </a:lnTo>
                  <a:cubicBezTo>
                    <a:pt x="2106" y="8789"/>
                    <a:pt x="2771" y="8733"/>
                    <a:pt x="3319" y="8416"/>
                  </a:cubicBezTo>
                  <a:lnTo>
                    <a:pt x="3319" y="8416"/>
                  </a:lnTo>
                  <a:cubicBezTo>
                    <a:pt x="3238" y="9049"/>
                    <a:pt x="3442" y="9679"/>
                    <a:pt x="3456" y="9717"/>
                  </a:cubicBezTo>
                  <a:cubicBezTo>
                    <a:pt x="3485" y="9803"/>
                    <a:pt x="3564" y="9855"/>
                    <a:pt x="3647" y="9855"/>
                  </a:cubicBezTo>
                  <a:cubicBezTo>
                    <a:pt x="3678" y="9855"/>
                    <a:pt x="3709" y="9848"/>
                    <a:pt x="3738" y="9833"/>
                  </a:cubicBezTo>
                  <a:cubicBezTo>
                    <a:pt x="3773" y="9816"/>
                    <a:pt x="4364" y="9513"/>
                    <a:pt x="4754" y="9011"/>
                  </a:cubicBezTo>
                  <a:cubicBezTo>
                    <a:pt x="4891" y="9517"/>
                    <a:pt x="5204" y="9946"/>
                    <a:pt x="5327" y="10101"/>
                  </a:cubicBezTo>
                  <a:lnTo>
                    <a:pt x="5327" y="12439"/>
                  </a:lnTo>
                  <a:cubicBezTo>
                    <a:pt x="5151" y="12228"/>
                    <a:pt x="4982" y="12038"/>
                    <a:pt x="4919" y="11975"/>
                  </a:cubicBezTo>
                  <a:cubicBezTo>
                    <a:pt x="4856" y="11834"/>
                    <a:pt x="4575" y="11289"/>
                    <a:pt x="3949" y="10674"/>
                  </a:cubicBezTo>
                  <a:cubicBezTo>
                    <a:pt x="3298" y="10030"/>
                    <a:pt x="2131" y="9183"/>
                    <a:pt x="274" y="8786"/>
                  </a:cubicBezTo>
                  <a:cubicBezTo>
                    <a:pt x="260" y="8783"/>
                    <a:pt x="246" y="8781"/>
                    <a:pt x="232" y="8781"/>
                  </a:cubicBezTo>
                  <a:cubicBezTo>
                    <a:pt x="103" y="8781"/>
                    <a:pt x="1" y="8909"/>
                    <a:pt x="42" y="9042"/>
                  </a:cubicBezTo>
                  <a:cubicBezTo>
                    <a:pt x="52" y="9070"/>
                    <a:pt x="263" y="9731"/>
                    <a:pt x="953" y="10466"/>
                  </a:cubicBezTo>
                  <a:cubicBezTo>
                    <a:pt x="1572" y="11124"/>
                    <a:pt x="2714" y="11971"/>
                    <a:pt x="4652" y="12274"/>
                  </a:cubicBezTo>
                  <a:cubicBezTo>
                    <a:pt x="4786" y="12415"/>
                    <a:pt x="5155" y="12833"/>
                    <a:pt x="5327" y="13104"/>
                  </a:cubicBezTo>
                  <a:lnTo>
                    <a:pt x="5327" y="13448"/>
                  </a:lnTo>
                  <a:cubicBezTo>
                    <a:pt x="5327" y="13582"/>
                    <a:pt x="5427" y="13649"/>
                    <a:pt x="5528" y="13649"/>
                  </a:cubicBezTo>
                  <a:cubicBezTo>
                    <a:pt x="5628" y="13649"/>
                    <a:pt x="5728" y="13582"/>
                    <a:pt x="5728" y="13448"/>
                  </a:cubicBezTo>
                  <a:lnTo>
                    <a:pt x="5728" y="13104"/>
                  </a:lnTo>
                  <a:cubicBezTo>
                    <a:pt x="5897" y="12833"/>
                    <a:pt x="6273" y="12415"/>
                    <a:pt x="6403" y="12274"/>
                  </a:cubicBezTo>
                  <a:cubicBezTo>
                    <a:pt x="8341" y="11971"/>
                    <a:pt x="9484" y="11128"/>
                    <a:pt x="10102" y="10466"/>
                  </a:cubicBezTo>
                  <a:cubicBezTo>
                    <a:pt x="10792" y="9731"/>
                    <a:pt x="11003" y="9070"/>
                    <a:pt x="11013" y="9042"/>
                  </a:cubicBezTo>
                  <a:cubicBezTo>
                    <a:pt x="11034" y="8975"/>
                    <a:pt x="11017" y="8902"/>
                    <a:pt x="10971" y="8849"/>
                  </a:cubicBezTo>
                  <a:cubicBezTo>
                    <a:pt x="10934" y="8806"/>
                    <a:pt x="10878" y="8782"/>
                    <a:pt x="10821" y="8782"/>
                  </a:cubicBezTo>
                  <a:cubicBezTo>
                    <a:pt x="10807" y="8782"/>
                    <a:pt x="10794" y="8783"/>
                    <a:pt x="10781" y="8786"/>
                  </a:cubicBezTo>
                  <a:cubicBezTo>
                    <a:pt x="8924" y="9183"/>
                    <a:pt x="7760" y="10030"/>
                    <a:pt x="7110" y="10674"/>
                  </a:cubicBezTo>
                  <a:cubicBezTo>
                    <a:pt x="6484" y="11289"/>
                    <a:pt x="6203" y="11834"/>
                    <a:pt x="6136" y="11975"/>
                  </a:cubicBezTo>
                  <a:cubicBezTo>
                    <a:pt x="6076" y="12038"/>
                    <a:pt x="5904" y="12228"/>
                    <a:pt x="5731" y="12439"/>
                  </a:cubicBezTo>
                  <a:lnTo>
                    <a:pt x="5731" y="10101"/>
                  </a:lnTo>
                  <a:cubicBezTo>
                    <a:pt x="5851" y="9946"/>
                    <a:pt x="6168" y="9517"/>
                    <a:pt x="6305" y="9011"/>
                  </a:cubicBezTo>
                  <a:cubicBezTo>
                    <a:pt x="6695" y="9513"/>
                    <a:pt x="7286" y="9816"/>
                    <a:pt x="7321" y="9833"/>
                  </a:cubicBezTo>
                  <a:cubicBezTo>
                    <a:pt x="7350" y="9848"/>
                    <a:pt x="7381" y="9855"/>
                    <a:pt x="7411" y="9855"/>
                  </a:cubicBezTo>
                  <a:cubicBezTo>
                    <a:pt x="7494" y="9855"/>
                    <a:pt x="7574" y="9803"/>
                    <a:pt x="7602" y="9717"/>
                  </a:cubicBezTo>
                  <a:cubicBezTo>
                    <a:pt x="7613" y="9679"/>
                    <a:pt x="7817" y="9049"/>
                    <a:pt x="7736" y="8416"/>
                  </a:cubicBezTo>
                  <a:lnTo>
                    <a:pt x="7736" y="8416"/>
                  </a:lnTo>
                  <a:cubicBezTo>
                    <a:pt x="8291" y="8733"/>
                    <a:pt x="8949" y="8789"/>
                    <a:pt x="8991" y="8789"/>
                  </a:cubicBezTo>
                  <a:lnTo>
                    <a:pt x="9005" y="8789"/>
                  </a:lnTo>
                  <a:cubicBezTo>
                    <a:pt x="9121" y="8789"/>
                    <a:pt x="9213" y="8691"/>
                    <a:pt x="9206" y="8575"/>
                  </a:cubicBezTo>
                  <a:cubicBezTo>
                    <a:pt x="9202" y="8536"/>
                    <a:pt x="9149" y="7871"/>
                    <a:pt x="8833" y="7323"/>
                  </a:cubicBezTo>
                  <a:lnTo>
                    <a:pt x="8833" y="7323"/>
                  </a:lnTo>
                  <a:cubicBezTo>
                    <a:pt x="8935" y="7333"/>
                    <a:pt x="9037" y="7340"/>
                    <a:pt x="9139" y="7340"/>
                  </a:cubicBezTo>
                  <a:cubicBezTo>
                    <a:pt x="9476" y="7337"/>
                    <a:pt x="9811" y="7284"/>
                    <a:pt x="10131" y="7186"/>
                  </a:cubicBezTo>
                  <a:cubicBezTo>
                    <a:pt x="10247" y="7147"/>
                    <a:pt x="10303" y="7013"/>
                    <a:pt x="10247" y="6908"/>
                  </a:cubicBezTo>
                  <a:cubicBezTo>
                    <a:pt x="10229" y="6869"/>
                    <a:pt x="9927" y="6278"/>
                    <a:pt x="9424" y="5892"/>
                  </a:cubicBezTo>
                  <a:cubicBezTo>
                    <a:pt x="10039" y="5723"/>
                    <a:pt x="10542" y="5294"/>
                    <a:pt x="10574" y="5266"/>
                  </a:cubicBezTo>
                  <a:cubicBezTo>
                    <a:pt x="10665" y="5188"/>
                    <a:pt x="10665" y="5044"/>
                    <a:pt x="10574" y="4963"/>
                  </a:cubicBezTo>
                  <a:cubicBezTo>
                    <a:pt x="10542" y="4939"/>
                    <a:pt x="10039" y="4506"/>
                    <a:pt x="9424" y="4341"/>
                  </a:cubicBezTo>
                  <a:cubicBezTo>
                    <a:pt x="9927" y="3950"/>
                    <a:pt x="10229" y="3360"/>
                    <a:pt x="10247" y="3325"/>
                  </a:cubicBezTo>
                  <a:cubicBezTo>
                    <a:pt x="10303" y="3216"/>
                    <a:pt x="10247" y="3082"/>
                    <a:pt x="10131" y="3047"/>
                  </a:cubicBezTo>
                  <a:cubicBezTo>
                    <a:pt x="10098" y="3035"/>
                    <a:pt x="9654" y="2891"/>
                    <a:pt x="9139" y="2891"/>
                  </a:cubicBezTo>
                  <a:cubicBezTo>
                    <a:pt x="9038" y="2891"/>
                    <a:pt x="8934" y="2896"/>
                    <a:pt x="8829" y="2910"/>
                  </a:cubicBezTo>
                  <a:cubicBezTo>
                    <a:pt x="9146" y="2358"/>
                    <a:pt x="9199" y="1696"/>
                    <a:pt x="9202" y="1654"/>
                  </a:cubicBezTo>
                  <a:cubicBezTo>
                    <a:pt x="9212" y="1539"/>
                    <a:pt x="9117" y="1439"/>
                    <a:pt x="9000" y="1439"/>
                  </a:cubicBezTo>
                  <a:cubicBezTo>
                    <a:pt x="8996" y="1439"/>
                    <a:pt x="8992" y="1439"/>
                    <a:pt x="8988" y="1440"/>
                  </a:cubicBezTo>
                  <a:cubicBezTo>
                    <a:pt x="8949" y="1443"/>
                    <a:pt x="8284" y="1496"/>
                    <a:pt x="7736" y="1812"/>
                  </a:cubicBezTo>
                  <a:cubicBezTo>
                    <a:pt x="7817" y="1179"/>
                    <a:pt x="7613" y="550"/>
                    <a:pt x="7599" y="511"/>
                  </a:cubicBezTo>
                  <a:cubicBezTo>
                    <a:pt x="7570" y="426"/>
                    <a:pt x="7492" y="375"/>
                    <a:pt x="7410" y="375"/>
                  </a:cubicBezTo>
                  <a:cubicBezTo>
                    <a:pt x="7380" y="375"/>
                    <a:pt x="7350" y="381"/>
                    <a:pt x="7321" y="395"/>
                  </a:cubicBezTo>
                  <a:cubicBezTo>
                    <a:pt x="7282" y="416"/>
                    <a:pt x="6691" y="715"/>
                    <a:pt x="6305" y="1222"/>
                  </a:cubicBezTo>
                  <a:cubicBezTo>
                    <a:pt x="6136" y="606"/>
                    <a:pt x="5707" y="100"/>
                    <a:pt x="5679" y="72"/>
                  </a:cubicBezTo>
                  <a:cubicBezTo>
                    <a:pt x="5640" y="24"/>
                    <a:pt x="5585" y="1"/>
                    <a:pt x="55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39" name="Google Shape;25739;p77"/>
          <p:cNvGrpSpPr/>
          <p:nvPr/>
        </p:nvGrpSpPr>
        <p:grpSpPr>
          <a:xfrm>
            <a:off x="3579459" y="2409886"/>
            <a:ext cx="385717" cy="374288"/>
            <a:chOff x="3579459" y="2409886"/>
            <a:chExt cx="385717" cy="374288"/>
          </a:xfrm>
        </p:grpSpPr>
        <p:sp>
          <p:nvSpPr>
            <p:cNvPr id="25740" name="Google Shape;25740;p77"/>
            <p:cNvSpPr/>
            <p:nvPr/>
          </p:nvSpPr>
          <p:spPr>
            <a:xfrm>
              <a:off x="3800667" y="2551486"/>
              <a:ext cx="164510" cy="218507"/>
            </a:xfrm>
            <a:custGeom>
              <a:rect b="b" l="l" r="r" t="t"/>
              <a:pathLst>
                <a:path extrusionOk="0" h="8336" w="6276">
                  <a:moveTo>
                    <a:pt x="2287" y="1"/>
                  </a:moveTo>
                  <a:cubicBezTo>
                    <a:pt x="2051" y="1"/>
                    <a:pt x="1820" y="27"/>
                    <a:pt x="1604" y="78"/>
                  </a:cubicBezTo>
                  <a:lnTo>
                    <a:pt x="1" y="5757"/>
                  </a:lnTo>
                  <a:lnTo>
                    <a:pt x="412" y="7287"/>
                  </a:lnTo>
                  <a:cubicBezTo>
                    <a:pt x="1366" y="8188"/>
                    <a:pt x="2068" y="8240"/>
                    <a:pt x="2218" y="8240"/>
                  </a:cubicBezTo>
                  <a:cubicBezTo>
                    <a:pt x="2237" y="8240"/>
                    <a:pt x="2248" y="8240"/>
                    <a:pt x="2248" y="8240"/>
                  </a:cubicBezTo>
                  <a:cubicBezTo>
                    <a:pt x="2488" y="8305"/>
                    <a:pt x="2716" y="8336"/>
                    <a:pt x="2931" y="8336"/>
                  </a:cubicBezTo>
                  <a:cubicBezTo>
                    <a:pt x="5492" y="8336"/>
                    <a:pt x="6275" y="3972"/>
                    <a:pt x="4955" y="1484"/>
                  </a:cubicBezTo>
                  <a:cubicBezTo>
                    <a:pt x="4422" y="478"/>
                    <a:pt x="3301" y="1"/>
                    <a:pt x="2287"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1" name="Google Shape;25741;p77"/>
            <p:cNvSpPr/>
            <p:nvPr/>
          </p:nvSpPr>
          <p:spPr>
            <a:xfrm>
              <a:off x="3802869" y="2570149"/>
              <a:ext cx="142963" cy="176961"/>
            </a:xfrm>
            <a:custGeom>
              <a:rect b="b" l="l" r="r" t="t"/>
              <a:pathLst>
                <a:path extrusionOk="0" h="6751" w="5454">
                  <a:moveTo>
                    <a:pt x="2205" y="1"/>
                  </a:moveTo>
                  <a:cubicBezTo>
                    <a:pt x="1858" y="1"/>
                    <a:pt x="1501" y="57"/>
                    <a:pt x="1151" y="164"/>
                  </a:cubicBezTo>
                  <a:lnTo>
                    <a:pt x="1" y="6132"/>
                  </a:lnTo>
                  <a:cubicBezTo>
                    <a:pt x="784" y="6565"/>
                    <a:pt x="1464" y="6751"/>
                    <a:pt x="2047" y="6751"/>
                  </a:cubicBezTo>
                  <a:cubicBezTo>
                    <a:pt x="5090" y="6751"/>
                    <a:pt x="5453" y="1681"/>
                    <a:pt x="3735" y="460"/>
                  </a:cubicBezTo>
                  <a:cubicBezTo>
                    <a:pt x="3294" y="146"/>
                    <a:pt x="2762" y="1"/>
                    <a:pt x="220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2" name="Google Shape;25742;p77"/>
            <p:cNvSpPr/>
            <p:nvPr/>
          </p:nvSpPr>
          <p:spPr>
            <a:xfrm>
              <a:off x="3806565" y="2583046"/>
              <a:ext cx="115414" cy="132504"/>
            </a:xfrm>
            <a:custGeom>
              <a:rect b="b" l="l" r="r" t="t"/>
              <a:pathLst>
                <a:path extrusionOk="0" h="5055" w="4403">
                  <a:moveTo>
                    <a:pt x="1227" y="0"/>
                  </a:moveTo>
                  <a:cubicBezTo>
                    <a:pt x="1133" y="0"/>
                    <a:pt x="1038" y="3"/>
                    <a:pt x="943" y="10"/>
                  </a:cubicBezTo>
                  <a:lnTo>
                    <a:pt x="1" y="4908"/>
                  </a:lnTo>
                  <a:cubicBezTo>
                    <a:pt x="391" y="5009"/>
                    <a:pt x="749" y="5055"/>
                    <a:pt x="1076" y="5055"/>
                  </a:cubicBezTo>
                  <a:cubicBezTo>
                    <a:pt x="4046" y="5055"/>
                    <a:pt x="4402" y="1259"/>
                    <a:pt x="2729" y="344"/>
                  </a:cubicBezTo>
                  <a:cubicBezTo>
                    <a:pt x="2294" y="107"/>
                    <a:pt x="1773" y="0"/>
                    <a:pt x="122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3" name="Google Shape;25743;p77"/>
            <p:cNvSpPr/>
            <p:nvPr/>
          </p:nvSpPr>
          <p:spPr>
            <a:xfrm>
              <a:off x="3585541" y="2415862"/>
              <a:ext cx="61311" cy="47995"/>
            </a:xfrm>
            <a:custGeom>
              <a:rect b="b" l="l" r="r" t="t"/>
              <a:pathLst>
                <a:path extrusionOk="0" h="1831" w="2339">
                  <a:moveTo>
                    <a:pt x="1300" y="1"/>
                  </a:moveTo>
                  <a:cubicBezTo>
                    <a:pt x="1127" y="1"/>
                    <a:pt x="951" y="46"/>
                    <a:pt x="788" y="164"/>
                  </a:cubicBezTo>
                  <a:cubicBezTo>
                    <a:pt x="0" y="737"/>
                    <a:pt x="844" y="1830"/>
                    <a:pt x="844" y="1830"/>
                  </a:cubicBezTo>
                  <a:lnTo>
                    <a:pt x="2339" y="424"/>
                  </a:lnTo>
                  <a:cubicBezTo>
                    <a:pt x="2339" y="424"/>
                    <a:pt x="1834" y="1"/>
                    <a:pt x="130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4" name="Google Shape;25744;p77"/>
            <p:cNvSpPr/>
            <p:nvPr/>
          </p:nvSpPr>
          <p:spPr>
            <a:xfrm>
              <a:off x="3579459" y="2424670"/>
              <a:ext cx="114785" cy="103435"/>
            </a:xfrm>
            <a:custGeom>
              <a:rect b="b" l="l" r="r" t="t"/>
              <a:pathLst>
                <a:path extrusionOk="0" h="3946" w="4379">
                  <a:moveTo>
                    <a:pt x="2809" y="0"/>
                  </a:moveTo>
                  <a:cubicBezTo>
                    <a:pt x="2456" y="0"/>
                    <a:pt x="2065" y="125"/>
                    <a:pt x="1663" y="471"/>
                  </a:cubicBezTo>
                  <a:cubicBezTo>
                    <a:pt x="0" y="1906"/>
                    <a:pt x="1551" y="3945"/>
                    <a:pt x="1551" y="3945"/>
                  </a:cubicBezTo>
                  <a:lnTo>
                    <a:pt x="4378" y="812"/>
                  </a:lnTo>
                  <a:cubicBezTo>
                    <a:pt x="4378" y="812"/>
                    <a:pt x="3713" y="0"/>
                    <a:pt x="280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5" name="Google Shape;25745;p77"/>
            <p:cNvSpPr/>
            <p:nvPr/>
          </p:nvSpPr>
          <p:spPr>
            <a:xfrm>
              <a:off x="3581478" y="2439873"/>
              <a:ext cx="64273" cy="88126"/>
            </a:xfrm>
            <a:custGeom>
              <a:rect b="b" l="l" r="r" t="t"/>
              <a:pathLst>
                <a:path extrusionOk="0" h="3362" w="2452">
                  <a:moveTo>
                    <a:pt x="1470" y="0"/>
                  </a:moveTo>
                  <a:lnTo>
                    <a:pt x="1470" y="0"/>
                  </a:lnTo>
                  <a:cubicBezTo>
                    <a:pt x="0" y="1424"/>
                    <a:pt x="1474" y="3362"/>
                    <a:pt x="1474" y="3362"/>
                  </a:cubicBezTo>
                  <a:lnTo>
                    <a:pt x="2451" y="2279"/>
                  </a:lnTo>
                  <a:lnTo>
                    <a:pt x="2047" y="1804"/>
                  </a:lnTo>
                  <a:cubicBezTo>
                    <a:pt x="1650" y="1375"/>
                    <a:pt x="1375" y="637"/>
                    <a:pt x="1470"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6" name="Google Shape;25746;p77"/>
            <p:cNvSpPr/>
            <p:nvPr/>
          </p:nvSpPr>
          <p:spPr>
            <a:xfrm>
              <a:off x="3582867" y="2442887"/>
              <a:ext cx="169700" cy="170932"/>
            </a:xfrm>
            <a:custGeom>
              <a:rect b="b" l="l" r="r" t="t"/>
              <a:pathLst>
                <a:path extrusionOk="0" h="6521" w="6474">
                  <a:moveTo>
                    <a:pt x="4565" y="1"/>
                  </a:moveTo>
                  <a:cubicBezTo>
                    <a:pt x="4405" y="1"/>
                    <a:pt x="4236" y="20"/>
                    <a:pt x="4058" y="64"/>
                  </a:cubicBezTo>
                  <a:cubicBezTo>
                    <a:pt x="3826" y="128"/>
                    <a:pt x="3605" y="226"/>
                    <a:pt x="3404" y="360"/>
                  </a:cubicBezTo>
                  <a:lnTo>
                    <a:pt x="3221" y="476"/>
                  </a:lnTo>
                  <a:cubicBezTo>
                    <a:pt x="2961" y="641"/>
                    <a:pt x="2718" y="838"/>
                    <a:pt x="2504" y="1060"/>
                  </a:cubicBezTo>
                  <a:lnTo>
                    <a:pt x="2497" y="1067"/>
                  </a:lnTo>
                  <a:cubicBezTo>
                    <a:pt x="0" y="3683"/>
                    <a:pt x="2156" y="6521"/>
                    <a:pt x="2156" y="6521"/>
                  </a:cubicBezTo>
                  <a:lnTo>
                    <a:pt x="6474" y="1098"/>
                  </a:lnTo>
                  <a:cubicBezTo>
                    <a:pt x="6474" y="1098"/>
                    <a:pt x="5768" y="1"/>
                    <a:pt x="4565"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7" name="Google Shape;25747;p77"/>
            <p:cNvSpPr/>
            <p:nvPr/>
          </p:nvSpPr>
          <p:spPr>
            <a:xfrm>
              <a:off x="3591622" y="2487239"/>
              <a:ext cx="93395" cy="126580"/>
            </a:xfrm>
            <a:custGeom>
              <a:rect b="b" l="l" r="r" t="t"/>
              <a:pathLst>
                <a:path extrusionOk="0" h="4829" w="3563">
                  <a:moveTo>
                    <a:pt x="1660" y="1"/>
                  </a:moveTo>
                  <a:lnTo>
                    <a:pt x="1660" y="1"/>
                  </a:lnTo>
                  <a:cubicBezTo>
                    <a:pt x="0" y="2427"/>
                    <a:pt x="1825" y="4829"/>
                    <a:pt x="1825" y="4829"/>
                  </a:cubicBezTo>
                  <a:lnTo>
                    <a:pt x="3562" y="2648"/>
                  </a:lnTo>
                  <a:lnTo>
                    <a:pt x="2476" y="2286"/>
                  </a:lnTo>
                  <a:cubicBezTo>
                    <a:pt x="1600" y="1692"/>
                    <a:pt x="1558" y="693"/>
                    <a:pt x="1660"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8" name="Google Shape;25748;p77"/>
            <p:cNvSpPr/>
            <p:nvPr/>
          </p:nvSpPr>
          <p:spPr>
            <a:xfrm>
              <a:off x="3618359" y="2468523"/>
              <a:ext cx="248573" cy="310068"/>
            </a:xfrm>
            <a:custGeom>
              <a:rect b="b" l="l" r="r" t="t"/>
              <a:pathLst>
                <a:path extrusionOk="0" h="11829" w="9483">
                  <a:moveTo>
                    <a:pt x="5346" y="1"/>
                  </a:moveTo>
                  <a:cubicBezTo>
                    <a:pt x="5124" y="1"/>
                    <a:pt x="4904" y="27"/>
                    <a:pt x="4691" y="82"/>
                  </a:cubicBezTo>
                  <a:cubicBezTo>
                    <a:pt x="4491" y="138"/>
                    <a:pt x="4297" y="219"/>
                    <a:pt x="4114" y="324"/>
                  </a:cubicBezTo>
                  <a:cubicBezTo>
                    <a:pt x="3443" y="693"/>
                    <a:pt x="2827" y="1158"/>
                    <a:pt x="2324" y="1738"/>
                  </a:cubicBezTo>
                  <a:cubicBezTo>
                    <a:pt x="876" y="3401"/>
                    <a:pt x="0" y="6017"/>
                    <a:pt x="1670" y="8665"/>
                  </a:cubicBezTo>
                  <a:cubicBezTo>
                    <a:pt x="3169" y="11046"/>
                    <a:pt x="5157" y="11828"/>
                    <a:pt x="6935" y="11828"/>
                  </a:cubicBezTo>
                  <a:cubicBezTo>
                    <a:pt x="7759" y="11828"/>
                    <a:pt x="8538" y="11660"/>
                    <a:pt x="9203" y="11405"/>
                  </a:cubicBezTo>
                  <a:cubicBezTo>
                    <a:pt x="9199" y="11405"/>
                    <a:pt x="8380" y="11243"/>
                    <a:pt x="7901" y="10304"/>
                  </a:cubicBezTo>
                  <a:cubicBezTo>
                    <a:pt x="7219" y="8961"/>
                    <a:pt x="7743" y="6809"/>
                    <a:pt x="8408" y="5008"/>
                  </a:cubicBezTo>
                  <a:cubicBezTo>
                    <a:pt x="9483" y="2099"/>
                    <a:pt x="7328" y="1"/>
                    <a:pt x="53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9" name="Google Shape;25749;p77"/>
            <p:cNvSpPr/>
            <p:nvPr/>
          </p:nvSpPr>
          <p:spPr>
            <a:xfrm>
              <a:off x="3628215" y="2547056"/>
              <a:ext cx="231299" cy="231535"/>
            </a:xfrm>
            <a:custGeom>
              <a:rect b="b" l="l" r="r" t="t"/>
              <a:pathLst>
                <a:path extrusionOk="0" h="8833" w="8824">
                  <a:moveTo>
                    <a:pt x="1080" y="1"/>
                  </a:moveTo>
                  <a:cubicBezTo>
                    <a:pt x="236" y="1587"/>
                    <a:pt x="0" y="3619"/>
                    <a:pt x="1291" y="5669"/>
                  </a:cubicBezTo>
                  <a:cubicBezTo>
                    <a:pt x="2792" y="8050"/>
                    <a:pt x="4781" y="8832"/>
                    <a:pt x="6557" y="8832"/>
                  </a:cubicBezTo>
                  <a:cubicBezTo>
                    <a:pt x="7382" y="8832"/>
                    <a:pt x="8160" y="8664"/>
                    <a:pt x="8823" y="8409"/>
                  </a:cubicBezTo>
                  <a:cubicBezTo>
                    <a:pt x="8823" y="8409"/>
                    <a:pt x="8004" y="8247"/>
                    <a:pt x="7525" y="7308"/>
                  </a:cubicBezTo>
                  <a:cubicBezTo>
                    <a:pt x="7409" y="7069"/>
                    <a:pt x="7329" y="6819"/>
                    <a:pt x="7279" y="6559"/>
                  </a:cubicBezTo>
                  <a:cubicBezTo>
                    <a:pt x="3513" y="6151"/>
                    <a:pt x="1435" y="2610"/>
                    <a:pt x="1080"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0" name="Google Shape;25750;p77"/>
            <p:cNvSpPr/>
            <p:nvPr/>
          </p:nvSpPr>
          <p:spPr>
            <a:xfrm>
              <a:off x="3589132" y="2409886"/>
              <a:ext cx="368364" cy="374288"/>
            </a:xfrm>
            <a:custGeom>
              <a:rect b="b" l="l" r="r" t="t"/>
              <a:pathLst>
                <a:path extrusionOk="0" h="14279" w="14053">
                  <a:moveTo>
                    <a:pt x="1199" y="416"/>
                  </a:moveTo>
                  <a:cubicBezTo>
                    <a:pt x="1305" y="416"/>
                    <a:pt x="1418" y="437"/>
                    <a:pt x="1537" y="480"/>
                  </a:cubicBezTo>
                  <a:cubicBezTo>
                    <a:pt x="1583" y="494"/>
                    <a:pt x="1625" y="511"/>
                    <a:pt x="1664" y="529"/>
                  </a:cubicBezTo>
                  <a:cubicBezTo>
                    <a:pt x="1481" y="624"/>
                    <a:pt x="1308" y="740"/>
                    <a:pt x="1154" y="877"/>
                  </a:cubicBezTo>
                  <a:cubicBezTo>
                    <a:pt x="939" y="1063"/>
                    <a:pt x="753" y="1281"/>
                    <a:pt x="605" y="1527"/>
                  </a:cubicBezTo>
                  <a:cubicBezTo>
                    <a:pt x="581" y="1464"/>
                    <a:pt x="556" y="1404"/>
                    <a:pt x="538" y="1341"/>
                  </a:cubicBezTo>
                  <a:cubicBezTo>
                    <a:pt x="447" y="1003"/>
                    <a:pt x="524" y="747"/>
                    <a:pt x="774" y="557"/>
                  </a:cubicBezTo>
                  <a:cubicBezTo>
                    <a:pt x="900" y="462"/>
                    <a:pt x="1042" y="416"/>
                    <a:pt x="1199" y="416"/>
                  </a:cubicBezTo>
                  <a:close/>
                  <a:moveTo>
                    <a:pt x="2465" y="749"/>
                  </a:moveTo>
                  <a:cubicBezTo>
                    <a:pt x="2503" y="749"/>
                    <a:pt x="2540" y="750"/>
                    <a:pt x="2578" y="754"/>
                  </a:cubicBezTo>
                  <a:cubicBezTo>
                    <a:pt x="2986" y="789"/>
                    <a:pt x="3327" y="1018"/>
                    <a:pt x="3531" y="1193"/>
                  </a:cubicBezTo>
                  <a:cubicBezTo>
                    <a:pt x="3450" y="1221"/>
                    <a:pt x="3369" y="1253"/>
                    <a:pt x="3288" y="1292"/>
                  </a:cubicBezTo>
                  <a:cubicBezTo>
                    <a:pt x="3058" y="1386"/>
                    <a:pt x="3164" y="1695"/>
                    <a:pt x="3361" y="1695"/>
                  </a:cubicBezTo>
                  <a:cubicBezTo>
                    <a:pt x="3393" y="1695"/>
                    <a:pt x="3428" y="1687"/>
                    <a:pt x="3464" y="1668"/>
                  </a:cubicBezTo>
                  <a:cubicBezTo>
                    <a:pt x="3740" y="1540"/>
                    <a:pt x="4013" y="1477"/>
                    <a:pt x="4283" y="1477"/>
                  </a:cubicBezTo>
                  <a:cubicBezTo>
                    <a:pt x="4600" y="1477"/>
                    <a:pt x="4913" y="1565"/>
                    <a:pt x="5219" y="1742"/>
                  </a:cubicBezTo>
                  <a:cubicBezTo>
                    <a:pt x="5402" y="1851"/>
                    <a:pt x="5567" y="1978"/>
                    <a:pt x="5718" y="2129"/>
                  </a:cubicBezTo>
                  <a:cubicBezTo>
                    <a:pt x="5595" y="2160"/>
                    <a:pt x="5475" y="2203"/>
                    <a:pt x="5356" y="2252"/>
                  </a:cubicBezTo>
                  <a:cubicBezTo>
                    <a:pt x="5127" y="2346"/>
                    <a:pt x="5227" y="2658"/>
                    <a:pt x="5427" y="2658"/>
                  </a:cubicBezTo>
                  <a:cubicBezTo>
                    <a:pt x="5458" y="2658"/>
                    <a:pt x="5490" y="2651"/>
                    <a:pt x="5525" y="2635"/>
                  </a:cubicBezTo>
                  <a:cubicBezTo>
                    <a:pt x="5817" y="2508"/>
                    <a:pt x="6136" y="2447"/>
                    <a:pt x="6463" y="2447"/>
                  </a:cubicBezTo>
                  <a:cubicBezTo>
                    <a:pt x="7197" y="2447"/>
                    <a:pt x="7971" y="2756"/>
                    <a:pt x="8577" y="3328"/>
                  </a:cubicBezTo>
                  <a:cubicBezTo>
                    <a:pt x="9038" y="3764"/>
                    <a:pt x="9361" y="4323"/>
                    <a:pt x="9509" y="4942"/>
                  </a:cubicBezTo>
                  <a:cubicBezTo>
                    <a:pt x="9674" y="5645"/>
                    <a:pt x="9614" y="6394"/>
                    <a:pt x="9326" y="7175"/>
                  </a:cubicBezTo>
                  <a:cubicBezTo>
                    <a:pt x="8412" y="9643"/>
                    <a:pt x="8246" y="11479"/>
                    <a:pt x="8830" y="12636"/>
                  </a:cubicBezTo>
                  <a:cubicBezTo>
                    <a:pt x="8871" y="12719"/>
                    <a:pt x="8939" y="12753"/>
                    <a:pt x="9008" y="12753"/>
                  </a:cubicBezTo>
                  <a:cubicBezTo>
                    <a:pt x="9147" y="12753"/>
                    <a:pt x="9287" y="12613"/>
                    <a:pt x="9203" y="12446"/>
                  </a:cubicBezTo>
                  <a:cubicBezTo>
                    <a:pt x="8914" y="11876"/>
                    <a:pt x="8837" y="11085"/>
                    <a:pt x="8971" y="10093"/>
                  </a:cubicBezTo>
                  <a:cubicBezTo>
                    <a:pt x="9083" y="9295"/>
                    <a:pt x="9333" y="8360"/>
                    <a:pt x="9720" y="7319"/>
                  </a:cubicBezTo>
                  <a:cubicBezTo>
                    <a:pt x="9931" y="6774"/>
                    <a:pt x="10029" y="6194"/>
                    <a:pt x="10019" y="5606"/>
                  </a:cubicBezTo>
                  <a:cubicBezTo>
                    <a:pt x="10114" y="5596"/>
                    <a:pt x="10214" y="5590"/>
                    <a:pt x="10319" y="5590"/>
                  </a:cubicBezTo>
                  <a:cubicBezTo>
                    <a:pt x="11241" y="5590"/>
                    <a:pt x="12490" y="6013"/>
                    <a:pt x="13011" y="6992"/>
                  </a:cubicBezTo>
                  <a:cubicBezTo>
                    <a:pt x="13901" y="8673"/>
                    <a:pt x="13644" y="11447"/>
                    <a:pt x="12473" y="12819"/>
                  </a:cubicBezTo>
                  <a:cubicBezTo>
                    <a:pt x="12163" y="13183"/>
                    <a:pt x="11682" y="13558"/>
                    <a:pt x="11027" y="13558"/>
                  </a:cubicBezTo>
                  <a:cubicBezTo>
                    <a:pt x="10829" y="13558"/>
                    <a:pt x="10615" y="13524"/>
                    <a:pt x="10384" y="13445"/>
                  </a:cubicBezTo>
                  <a:cubicBezTo>
                    <a:pt x="10138" y="13364"/>
                    <a:pt x="9906" y="13237"/>
                    <a:pt x="9706" y="13075"/>
                  </a:cubicBezTo>
                  <a:cubicBezTo>
                    <a:pt x="9660" y="13033"/>
                    <a:pt x="9611" y="13015"/>
                    <a:pt x="9564" y="13015"/>
                  </a:cubicBezTo>
                  <a:cubicBezTo>
                    <a:pt x="9390" y="13015"/>
                    <a:pt x="9251" y="13263"/>
                    <a:pt x="9442" y="13399"/>
                  </a:cubicBezTo>
                  <a:cubicBezTo>
                    <a:pt x="9537" y="13476"/>
                    <a:pt x="9642" y="13550"/>
                    <a:pt x="9748" y="13610"/>
                  </a:cubicBezTo>
                  <a:cubicBezTo>
                    <a:pt x="9299" y="13741"/>
                    <a:pt x="8714" y="13856"/>
                    <a:pt x="8049" y="13856"/>
                  </a:cubicBezTo>
                  <a:cubicBezTo>
                    <a:pt x="7609" y="13856"/>
                    <a:pt x="7134" y="13806"/>
                    <a:pt x="6639" y="13677"/>
                  </a:cubicBezTo>
                  <a:cubicBezTo>
                    <a:pt x="5166" y="13293"/>
                    <a:pt x="3928" y="12323"/>
                    <a:pt x="2961" y="10790"/>
                  </a:cubicBezTo>
                  <a:cubicBezTo>
                    <a:pt x="1804" y="8954"/>
                    <a:pt x="2005" y="7277"/>
                    <a:pt x="2381" y="6194"/>
                  </a:cubicBezTo>
                  <a:cubicBezTo>
                    <a:pt x="2810" y="4942"/>
                    <a:pt x="3724" y="3753"/>
                    <a:pt x="4825" y="3022"/>
                  </a:cubicBezTo>
                  <a:cubicBezTo>
                    <a:pt x="5029" y="2898"/>
                    <a:pt x="4901" y="2630"/>
                    <a:pt x="4719" y="2630"/>
                  </a:cubicBezTo>
                  <a:cubicBezTo>
                    <a:pt x="4678" y="2630"/>
                    <a:pt x="4635" y="2643"/>
                    <a:pt x="4593" y="2674"/>
                  </a:cubicBezTo>
                  <a:cubicBezTo>
                    <a:pt x="3422" y="3454"/>
                    <a:pt x="2444" y="4720"/>
                    <a:pt x="1984" y="6060"/>
                  </a:cubicBezTo>
                  <a:cubicBezTo>
                    <a:pt x="1871" y="6380"/>
                    <a:pt x="1790" y="6711"/>
                    <a:pt x="1737" y="7045"/>
                  </a:cubicBezTo>
                  <a:cubicBezTo>
                    <a:pt x="1548" y="6686"/>
                    <a:pt x="1407" y="6303"/>
                    <a:pt x="1322" y="5905"/>
                  </a:cubicBezTo>
                  <a:cubicBezTo>
                    <a:pt x="1062" y="4654"/>
                    <a:pt x="1431" y="3497"/>
                    <a:pt x="2413" y="2470"/>
                  </a:cubicBezTo>
                  <a:cubicBezTo>
                    <a:pt x="2536" y="2336"/>
                    <a:pt x="2669" y="2213"/>
                    <a:pt x="2806" y="2097"/>
                  </a:cubicBezTo>
                  <a:cubicBezTo>
                    <a:pt x="2970" y="1954"/>
                    <a:pt x="2838" y="1727"/>
                    <a:pt x="2669" y="1727"/>
                  </a:cubicBezTo>
                  <a:cubicBezTo>
                    <a:pt x="2626" y="1727"/>
                    <a:pt x="2582" y="1741"/>
                    <a:pt x="2539" y="1774"/>
                  </a:cubicBezTo>
                  <a:cubicBezTo>
                    <a:pt x="2388" y="1900"/>
                    <a:pt x="2244" y="2037"/>
                    <a:pt x="2107" y="2178"/>
                  </a:cubicBezTo>
                  <a:cubicBezTo>
                    <a:pt x="1548" y="2769"/>
                    <a:pt x="1210" y="3359"/>
                    <a:pt x="1024" y="3922"/>
                  </a:cubicBezTo>
                  <a:cubicBezTo>
                    <a:pt x="908" y="3690"/>
                    <a:pt x="816" y="3447"/>
                    <a:pt x="756" y="3194"/>
                  </a:cubicBezTo>
                  <a:cubicBezTo>
                    <a:pt x="581" y="2407"/>
                    <a:pt x="809" y="1731"/>
                    <a:pt x="1431" y="1193"/>
                  </a:cubicBezTo>
                  <a:cubicBezTo>
                    <a:pt x="1765" y="898"/>
                    <a:pt x="2113" y="749"/>
                    <a:pt x="2465" y="749"/>
                  </a:cubicBezTo>
                  <a:close/>
                  <a:moveTo>
                    <a:pt x="1198" y="0"/>
                  </a:moveTo>
                  <a:cubicBezTo>
                    <a:pt x="952" y="0"/>
                    <a:pt x="724" y="75"/>
                    <a:pt x="524" y="223"/>
                  </a:cubicBezTo>
                  <a:cubicBezTo>
                    <a:pt x="137" y="515"/>
                    <a:pt x="0" y="951"/>
                    <a:pt x="137" y="1450"/>
                  </a:cubicBezTo>
                  <a:cubicBezTo>
                    <a:pt x="194" y="1647"/>
                    <a:pt x="278" y="1837"/>
                    <a:pt x="387" y="2009"/>
                  </a:cubicBezTo>
                  <a:cubicBezTo>
                    <a:pt x="264" y="2428"/>
                    <a:pt x="250" y="2874"/>
                    <a:pt x="355" y="3300"/>
                  </a:cubicBezTo>
                  <a:cubicBezTo>
                    <a:pt x="454" y="3729"/>
                    <a:pt x="633" y="4133"/>
                    <a:pt x="883" y="4499"/>
                  </a:cubicBezTo>
                  <a:cubicBezTo>
                    <a:pt x="799" y="4998"/>
                    <a:pt x="809" y="5512"/>
                    <a:pt x="918" y="6007"/>
                  </a:cubicBezTo>
                  <a:cubicBezTo>
                    <a:pt x="1048" y="6630"/>
                    <a:pt x="1305" y="7217"/>
                    <a:pt x="1671" y="7741"/>
                  </a:cubicBezTo>
                  <a:cubicBezTo>
                    <a:pt x="1639" y="8704"/>
                    <a:pt x="1857" y="9830"/>
                    <a:pt x="2606" y="11015"/>
                  </a:cubicBezTo>
                  <a:cubicBezTo>
                    <a:pt x="4118" y="13416"/>
                    <a:pt x="6161" y="14278"/>
                    <a:pt x="8049" y="14278"/>
                  </a:cubicBezTo>
                  <a:cubicBezTo>
                    <a:pt x="8827" y="14275"/>
                    <a:pt x="9593" y="14134"/>
                    <a:pt x="10321" y="13863"/>
                  </a:cubicBezTo>
                  <a:cubicBezTo>
                    <a:pt x="10546" y="13937"/>
                    <a:pt x="10785" y="13976"/>
                    <a:pt x="11024" y="13976"/>
                  </a:cubicBezTo>
                  <a:cubicBezTo>
                    <a:pt x="11678" y="13976"/>
                    <a:pt x="12290" y="13673"/>
                    <a:pt x="12790" y="13089"/>
                  </a:cubicBezTo>
                  <a:cubicBezTo>
                    <a:pt x="13391" y="12386"/>
                    <a:pt x="13806" y="11296"/>
                    <a:pt x="13925" y="10104"/>
                  </a:cubicBezTo>
                  <a:cubicBezTo>
                    <a:pt x="14052" y="8870"/>
                    <a:pt x="13859" y="7699"/>
                    <a:pt x="13380" y="6799"/>
                  </a:cubicBezTo>
                  <a:cubicBezTo>
                    <a:pt x="12972" y="6032"/>
                    <a:pt x="12255" y="5635"/>
                    <a:pt x="11724" y="5434"/>
                  </a:cubicBezTo>
                  <a:cubicBezTo>
                    <a:pt x="11271" y="5265"/>
                    <a:pt x="10778" y="5176"/>
                    <a:pt x="10329" y="5176"/>
                  </a:cubicBezTo>
                  <a:cubicBezTo>
                    <a:pt x="10211" y="5176"/>
                    <a:pt x="10095" y="5183"/>
                    <a:pt x="9983" y="5195"/>
                  </a:cubicBezTo>
                  <a:cubicBezTo>
                    <a:pt x="9966" y="5076"/>
                    <a:pt x="9945" y="4963"/>
                    <a:pt x="9917" y="4847"/>
                  </a:cubicBezTo>
                  <a:cubicBezTo>
                    <a:pt x="9751" y="4151"/>
                    <a:pt x="9386" y="3518"/>
                    <a:pt x="8865" y="3029"/>
                  </a:cubicBezTo>
                  <a:cubicBezTo>
                    <a:pt x="8184" y="2382"/>
                    <a:pt x="7309" y="2033"/>
                    <a:pt x="6470" y="2033"/>
                  </a:cubicBezTo>
                  <a:cubicBezTo>
                    <a:pt x="6383" y="2033"/>
                    <a:pt x="6296" y="2037"/>
                    <a:pt x="6210" y="2044"/>
                  </a:cubicBezTo>
                  <a:cubicBezTo>
                    <a:pt x="5992" y="1784"/>
                    <a:pt x="5736" y="1563"/>
                    <a:pt x="5444" y="1390"/>
                  </a:cubicBezTo>
                  <a:cubicBezTo>
                    <a:pt x="5073" y="1173"/>
                    <a:pt x="4683" y="1063"/>
                    <a:pt x="4288" y="1063"/>
                  </a:cubicBezTo>
                  <a:cubicBezTo>
                    <a:pt x="4196" y="1063"/>
                    <a:pt x="4105" y="1069"/>
                    <a:pt x="4013" y="1081"/>
                  </a:cubicBezTo>
                  <a:cubicBezTo>
                    <a:pt x="3854" y="905"/>
                    <a:pt x="3337" y="399"/>
                    <a:pt x="2617" y="339"/>
                  </a:cubicBezTo>
                  <a:cubicBezTo>
                    <a:pt x="2567" y="334"/>
                    <a:pt x="2518" y="332"/>
                    <a:pt x="2468" y="332"/>
                  </a:cubicBezTo>
                  <a:cubicBezTo>
                    <a:pt x="2373" y="332"/>
                    <a:pt x="2279" y="340"/>
                    <a:pt x="2184" y="356"/>
                  </a:cubicBezTo>
                  <a:cubicBezTo>
                    <a:pt x="2033" y="247"/>
                    <a:pt x="1868" y="156"/>
                    <a:pt x="1692" y="93"/>
                  </a:cubicBezTo>
                  <a:cubicBezTo>
                    <a:pt x="1521" y="31"/>
                    <a:pt x="1356" y="0"/>
                    <a:pt x="1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51" name="Google Shape;25751;p77"/>
          <p:cNvGrpSpPr/>
          <p:nvPr/>
        </p:nvGrpSpPr>
        <p:grpSpPr>
          <a:xfrm>
            <a:off x="6877101" y="1507431"/>
            <a:ext cx="365402" cy="360343"/>
            <a:chOff x="6876913" y="1502068"/>
            <a:chExt cx="365402" cy="360343"/>
          </a:xfrm>
        </p:grpSpPr>
        <p:sp>
          <p:nvSpPr>
            <p:cNvPr id="25752" name="Google Shape;25752;p77"/>
            <p:cNvSpPr/>
            <p:nvPr/>
          </p:nvSpPr>
          <p:spPr>
            <a:xfrm>
              <a:off x="7099615" y="1507390"/>
              <a:ext cx="114365" cy="132793"/>
            </a:xfrm>
            <a:custGeom>
              <a:rect b="b" l="l" r="r" t="t"/>
              <a:pathLst>
                <a:path extrusionOk="0" h="5066" w="4363">
                  <a:moveTo>
                    <a:pt x="3917" y="0"/>
                  </a:moveTo>
                  <a:cubicBezTo>
                    <a:pt x="3865" y="0"/>
                    <a:pt x="3812" y="10"/>
                    <a:pt x="3759" y="30"/>
                  </a:cubicBezTo>
                  <a:cubicBezTo>
                    <a:pt x="2982" y="325"/>
                    <a:pt x="1308" y="1310"/>
                    <a:pt x="0" y="2889"/>
                  </a:cubicBezTo>
                  <a:lnTo>
                    <a:pt x="3481" y="5066"/>
                  </a:lnTo>
                  <a:cubicBezTo>
                    <a:pt x="3481" y="5066"/>
                    <a:pt x="4245" y="2980"/>
                    <a:pt x="4354" y="452"/>
                  </a:cubicBezTo>
                  <a:cubicBezTo>
                    <a:pt x="4362" y="195"/>
                    <a:pt x="4153" y="0"/>
                    <a:pt x="391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3" name="Google Shape;25753;p77"/>
            <p:cNvSpPr/>
            <p:nvPr/>
          </p:nvSpPr>
          <p:spPr>
            <a:xfrm>
              <a:off x="7140244" y="1512213"/>
              <a:ext cx="73605" cy="127969"/>
            </a:xfrm>
            <a:custGeom>
              <a:rect b="b" l="l" r="r" t="t"/>
              <a:pathLst>
                <a:path extrusionOk="0" h="4882" w="2808">
                  <a:moveTo>
                    <a:pt x="2719" y="1"/>
                  </a:moveTo>
                  <a:cubicBezTo>
                    <a:pt x="2086" y="426"/>
                    <a:pt x="922" y="1516"/>
                    <a:pt x="1" y="3194"/>
                  </a:cubicBezTo>
                  <a:lnTo>
                    <a:pt x="1517" y="4621"/>
                  </a:lnTo>
                  <a:lnTo>
                    <a:pt x="1931" y="4882"/>
                  </a:lnTo>
                  <a:cubicBezTo>
                    <a:pt x="1931" y="4882"/>
                    <a:pt x="2695" y="2796"/>
                    <a:pt x="2804" y="268"/>
                  </a:cubicBezTo>
                  <a:cubicBezTo>
                    <a:pt x="2807" y="173"/>
                    <a:pt x="2775" y="78"/>
                    <a:pt x="271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4" name="Google Shape;25754;p77"/>
            <p:cNvSpPr/>
            <p:nvPr/>
          </p:nvSpPr>
          <p:spPr>
            <a:xfrm>
              <a:off x="6905275" y="1507390"/>
              <a:ext cx="114444" cy="132793"/>
            </a:xfrm>
            <a:custGeom>
              <a:rect b="b" l="l" r="r" t="t"/>
              <a:pathLst>
                <a:path extrusionOk="0" h="5066" w="4366">
                  <a:moveTo>
                    <a:pt x="447" y="0"/>
                  </a:moveTo>
                  <a:cubicBezTo>
                    <a:pt x="209" y="0"/>
                    <a:pt x="1" y="195"/>
                    <a:pt x="12" y="452"/>
                  </a:cubicBezTo>
                  <a:cubicBezTo>
                    <a:pt x="121" y="2980"/>
                    <a:pt x="881" y="5066"/>
                    <a:pt x="881" y="5066"/>
                  </a:cubicBezTo>
                  <a:lnTo>
                    <a:pt x="4365" y="2889"/>
                  </a:lnTo>
                  <a:cubicBezTo>
                    <a:pt x="3054" y="1310"/>
                    <a:pt x="1380" y="325"/>
                    <a:pt x="606" y="30"/>
                  </a:cubicBezTo>
                  <a:cubicBezTo>
                    <a:pt x="553" y="10"/>
                    <a:pt x="499" y="0"/>
                    <a:pt x="44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5" name="Google Shape;25755;p77"/>
            <p:cNvSpPr/>
            <p:nvPr/>
          </p:nvSpPr>
          <p:spPr>
            <a:xfrm>
              <a:off x="6905485" y="1512213"/>
              <a:ext cx="73578" cy="127969"/>
            </a:xfrm>
            <a:custGeom>
              <a:rect b="b" l="l" r="r" t="t"/>
              <a:pathLst>
                <a:path extrusionOk="0" h="4882" w="2807">
                  <a:moveTo>
                    <a:pt x="85" y="1"/>
                  </a:moveTo>
                  <a:cubicBezTo>
                    <a:pt x="29" y="78"/>
                    <a:pt x="1" y="173"/>
                    <a:pt x="4" y="268"/>
                  </a:cubicBezTo>
                  <a:cubicBezTo>
                    <a:pt x="113" y="2796"/>
                    <a:pt x="873" y="4882"/>
                    <a:pt x="873" y="4882"/>
                  </a:cubicBezTo>
                  <a:lnTo>
                    <a:pt x="1288" y="4621"/>
                  </a:lnTo>
                  <a:lnTo>
                    <a:pt x="2807" y="3194"/>
                  </a:lnTo>
                  <a:cubicBezTo>
                    <a:pt x="1882" y="1516"/>
                    <a:pt x="725" y="426"/>
                    <a:pt x="85"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6" name="Google Shape;25756;p77"/>
            <p:cNvSpPr/>
            <p:nvPr/>
          </p:nvSpPr>
          <p:spPr>
            <a:xfrm>
              <a:off x="7025407" y="1811323"/>
              <a:ext cx="68519" cy="45741"/>
            </a:xfrm>
            <a:custGeom>
              <a:rect b="b" l="l" r="r" t="t"/>
              <a:pathLst>
                <a:path extrusionOk="0" h="1745" w="2614">
                  <a:moveTo>
                    <a:pt x="1305" y="1"/>
                  </a:moveTo>
                  <a:cubicBezTo>
                    <a:pt x="584" y="1"/>
                    <a:pt x="0" y="391"/>
                    <a:pt x="0" y="873"/>
                  </a:cubicBezTo>
                  <a:cubicBezTo>
                    <a:pt x="0" y="1354"/>
                    <a:pt x="584" y="1745"/>
                    <a:pt x="1305" y="1745"/>
                  </a:cubicBezTo>
                  <a:cubicBezTo>
                    <a:pt x="2026" y="1745"/>
                    <a:pt x="2613" y="1354"/>
                    <a:pt x="2613" y="873"/>
                  </a:cubicBezTo>
                  <a:cubicBezTo>
                    <a:pt x="2613" y="391"/>
                    <a:pt x="2026" y="1"/>
                    <a:pt x="1305"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7" name="Google Shape;25757;p77"/>
            <p:cNvSpPr/>
            <p:nvPr/>
          </p:nvSpPr>
          <p:spPr>
            <a:xfrm>
              <a:off x="6882706" y="1571663"/>
              <a:ext cx="353895" cy="245768"/>
            </a:xfrm>
            <a:custGeom>
              <a:rect b="b" l="l" r="r" t="t"/>
              <a:pathLst>
                <a:path extrusionOk="0" h="9376" w="13501">
                  <a:moveTo>
                    <a:pt x="6749" y="1"/>
                  </a:moveTo>
                  <a:cubicBezTo>
                    <a:pt x="3563" y="1"/>
                    <a:pt x="831" y="2336"/>
                    <a:pt x="1" y="6534"/>
                  </a:cubicBezTo>
                  <a:cubicBezTo>
                    <a:pt x="1" y="6534"/>
                    <a:pt x="1267" y="6897"/>
                    <a:pt x="1418" y="6967"/>
                  </a:cubicBezTo>
                  <a:lnTo>
                    <a:pt x="1175" y="7980"/>
                  </a:lnTo>
                  <a:cubicBezTo>
                    <a:pt x="1175" y="7980"/>
                    <a:pt x="3331" y="8630"/>
                    <a:pt x="4692" y="9376"/>
                  </a:cubicBezTo>
                  <a:lnTo>
                    <a:pt x="8806" y="9376"/>
                  </a:lnTo>
                  <a:cubicBezTo>
                    <a:pt x="10171" y="8630"/>
                    <a:pt x="12323" y="7980"/>
                    <a:pt x="12323" y="7980"/>
                  </a:cubicBezTo>
                  <a:lnTo>
                    <a:pt x="12083" y="6967"/>
                  </a:lnTo>
                  <a:cubicBezTo>
                    <a:pt x="12231" y="6897"/>
                    <a:pt x="13501" y="6534"/>
                    <a:pt x="13501" y="6534"/>
                  </a:cubicBezTo>
                  <a:cubicBezTo>
                    <a:pt x="12671" y="2336"/>
                    <a:pt x="9935" y="1"/>
                    <a:pt x="6749" y="1"/>
                  </a:cubicBezTo>
                  <a:close/>
                </a:path>
              </a:pathLst>
            </a:custGeom>
            <a:solidFill>
              <a:srgbClr val="819CA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8" name="Google Shape;25758;p77"/>
            <p:cNvSpPr/>
            <p:nvPr/>
          </p:nvSpPr>
          <p:spPr>
            <a:xfrm>
              <a:off x="7002550" y="1725792"/>
              <a:ext cx="114129" cy="111298"/>
            </a:xfrm>
            <a:custGeom>
              <a:rect b="b" l="l" r="r" t="t"/>
              <a:pathLst>
                <a:path extrusionOk="0" h="4246" w="4354">
                  <a:moveTo>
                    <a:pt x="2177" y="0"/>
                  </a:moveTo>
                  <a:cubicBezTo>
                    <a:pt x="1463" y="0"/>
                    <a:pt x="820" y="433"/>
                    <a:pt x="545" y="1090"/>
                  </a:cubicBezTo>
                  <a:cubicBezTo>
                    <a:pt x="275" y="1751"/>
                    <a:pt x="0" y="2406"/>
                    <a:pt x="0" y="3049"/>
                  </a:cubicBezTo>
                  <a:cubicBezTo>
                    <a:pt x="0" y="3552"/>
                    <a:pt x="515" y="4246"/>
                    <a:pt x="1351" y="4246"/>
                  </a:cubicBezTo>
                  <a:cubicBezTo>
                    <a:pt x="1561" y="4246"/>
                    <a:pt x="1792" y="4202"/>
                    <a:pt x="2040" y="4100"/>
                  </a:cubicBezTo>
                  <a:cubicBezTo>
                    <a:pt x="2084" y="4083"/>
                    <a:pt x="2130" y="4074"/>
                    <a:pt x="2177" y="4074"/>
                  </a:cubicBezTo>
                  <a:cubicBezTo>
                    <a:pt x="2225" y="4074"/>
                    <a:pt x="2272" y="4083"/>
                    <a:pt x="2318" y="4100"/>
                  </a:cubicBezTo>
                  <a:cubicBezTo>
                    <a:pt x="2565" y="4202"/>
                    <a:pt x="2795" y="4246"/>
                    <a:pt x="3005" y="4246"/>
                  </a:cubicBezTo>
                  <a:cubicBezTo>
                    <a:pt x="3839" y="4246"/>
                    <a:pt x="4354" y="3552"/>
                    <a:pt x="4354" y="3049"/>
                  </a:cubicBezTo>
                  <a:cubicBezTo>
                    <a:pt x="4354" y="2406"/>
                    <a:pt x="4083" y="1751"/>
                    <a:pt x="3809" y="1090"/>
                  </a:cubicBezTo>
                  <a:cubicBezTo>
                    <a:pt x="3534" y="433"/>
                    <a:pt x="2891" y="0"/>
                    <a:pt x="2177" y="0"/>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9" name="Google Shape;25759;p77"/>
            <p:cNvSpPr/>
            <p:nvPr/>
          </p:nvSpPr>
          <p:spPr>
            <a:xfrm>
              <a:off x="6882706" y="1656670"/>
              <a:ext cx="148441" cy="160761"/>
            </a:xfrm>
            <a:custGeom>
              <a:rect b="b" l="l" r="r" t="t"/>
              <a:pathLst>
                <a:path extrusionOk="0" h="6133" w="5663">
                  <a:moveTo>
                    <a:pt x="4017" y="1"/>
                  </a:moveTo>
                  <a:cubicBezTo>
                    <a:pt x="3917" y="1"/>
                    <a:pt x="3812" y="8"/>
                    <a:pt x="3704" y="25"/>
                  </a:cubicBezTo>
                  <a:cubicBezTo>
                    <a:pt x="2628" y="183"/>
                    <a:pt x="1253" y="949"/>
                    <a:pt x="1" y="3288"/>
                  </a:cubicBezTo>
                  <a:cubicBezTo>
                    <a:pt x="1" y="3288"/>
                    <a:pt x="1270" y="3654"/>
                    <a:pt x="1422" y="3724"/>
                  </a:cubicBezTo>
                  <a:lnTo>
                    <a:pt x="1175" y="4737"/>
                  </a:lnTo>
                  <a:cubicBezTo>
                    <a:pt x="1175" y="4737"/>
                    <a:pt x="3331" y="5387"/>
                    <a:pt x="4692" y="6133"/>
                  </a:cubicBezTo>
                  <a:cubicBezTo>
                    <a:pt x="4618" y="5995"/>
                    <a:pt x="4579" y="5841"/>
                    <a:pt x="4572" y="5686"/>
                  </a:cubicBezTo>
                  <a:cubicBezTo>
                    <a:pt x="4572" y="4406"/>
                    <a:pt x="5662" y="3073"/>
                    <a:pt x="5662" y="1765"/>
                  </a:cubicBezTo>
                  <a:cubicBezTo>
                    <a:pt x="5662" y="918"/>
                    <a:pt x="5102" y="1"/>
                    <a:pt x="4017"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0" name="Google Shape;25760;p77"/>
            <p:cNvSpPr/>
            <p:nvPr/>
          </p:nvSpPr>
          <p:spPr>
            <a:xfrm>
              <a:off x="7088081" y="1656670"/>
              <a:ext cx="148441" cy="160761"/>
            </a:xfrm>
            <a:custGeom>
              <a:rect b="b" l="l" r="r" t="t"/>
              <a:pathLst>
                <a:path extrusionOk="0" h="6133" w="5663">
                  <a:moveTo>
                    <a:pt x="1649" y="1"/>
                  </a:moveTo>
                  <a:cubicBezTo>
                    <a:pt x="561" y="1"/>
                    <a:pt x="1" y="918"/>
                    <a:pt x="1" y="1765"/>
                  </a:cubicBezTo>
                  <a:cubicBezTo>
                    <a:pt x="1" y="3073"/>
                    <a:pt x="1091" y="4406"/>
                    <a:pt x="1091" y="5686"/>
                  </a:cubicBezTo>
                  <a:cubicBezTo>
                    <a:pt x="1087" y="5841"/>
                    <a:pt x="1045" y="5995"/>
                    <a:pt x="971" y="6133"/>
                  </a:cubicBezTo>
                  <a:cubicBezTo>
                    <a:pt x="2336" y="5387"/>
                    <a:pt x="4488" y="4737"/>
                    <a:pt x="4488" y="4737"/>
                  </a:cubicBezTo>
                  <a:lnTo>
                    <a:pt x="4245" y="3724"/>
                  </a:lnTo>
                  <a:cubicBezTo>
                    <a:pt x="4396" y="3654"/>
                    <a:pt x="5662" y="3288"/>
                    <a:pt x="5662" y="3288"/>
                  </a:cubicBezTo>
                  <a:cubicBezTo>
                    <a:pt x="4410" y="949"/>
                    <a:pt x="3035" y="183"/>
                    <a:pt x="1963" y="25"/>
                  </a:cubicBezTo>
                  <a:cubicBezTo>
                    <a:pt x="1854" y="8"/>
                    <a:pt x="1749" y="1"/>
                    <a:pt x="1649" y="1"/>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1" name="Google Shape;25761;p77"/>
            <p:cNvSpPr/>
            <p:nvPr/>
          </p:nvSpPr>
          <p:spPr>
            <a:xfrm>
              <a:off x="6968343" y="1680077"/>
              <a:ext cx="39948" cy="51455"/>
            </a:xfrm>
            <a:custGeom>
              <a:rect b="b" l="l" r="r" t="t"/>
              <a:pathLst>
                <a:path extrusionOk="0" h="1963" w="1524">
                  <a:moveTo>
                    <a:pt x="760" y="0"/>
                  </a:moveTo>
                  <a:cubicBezTo>
                    <a:pt x="342" y="4"/>
                    <a:pt x="1" y="341"/>
                    <a:pt x="1" y="763"/>
                  </a:cubicBezTo>
                  <a:lnTo>
                    <a:pt x="1" y="1199"/>
                  </a:lnTo>
                  <a:cubicBezTo>
                    <a:pt x="1" y="1618"/>
                    <a:pt x="342" y="1959"/>
                    <a:pt x="760" y="1962"/>
                  </a:cubicBezTo>
                  <a:cubicBezTo>
                    <a:pt x="1182" y="1959"/>
                    <a:pt x="1520" y="1618"/>
                    <a:pt x="1523" y="1199"/>
                  </a:cubicBezTo>
                  <a:lnTo>
                    <a:pt x="1523" y="763"/>
                  </a:lnTo>
                  <a:cubicBezTo>
                    <a:pt x="1520" y="345"/>
                    <a:pt x="1182" y="4"/>
                    <a:pt x="76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2" name="Google Shape;25762;p77"/>
            <p:cNvSpPr/>
            <p:nvPr/>
          </p:nvSpPr>
          <p:spPr>
            <a:xfrm>
              <a:off x="6985223" y="1680077"/>
              <a:ext cx="23250" cy="40393"/>
            </a:xfrm>
            <a:custGeom>
              <a:rect b="b" l="l" r="r" t="t"/>
              <a:pathLst>
                <a:path extrusionOk="0" h="1541" w="887">
                  <a:moveTo>
                    <a:pt x="116" y="0"/>
                  </a:moveTo>
                  <a:cubicBezTo>
                    <a:pt x="81" y="4"/>
                    <a:pt x="42" y="7"/>
                    <a:pt x="7" y="14"/>
                  </a:cubicBezTo>
                  <a:lnTo>
                    <a:pt x="7" y="1090"/>
                  </a:lnTo>
                  <a:cubicBezTo>
                    <a:pt x="0" y="1336"/>
                    <a:pt x="197" y="1540"/>
                    <a:pt x="443" y="1540"/>
                  </a:cubicBezTo>
                  <a:cubicBezTo>
                    <a:pt x="689" y="1540"/>
                    <a:pt x="886" y="1336"/>
                    <a:pt x="879" y="1090"/>
                  </a:cubicBezTo>
                  <a:lnTo>
                    <a:pt x="879" y="763"/>
                  </a:lnTo>
                  <a:cubicBezTo>
                    <a:pt x="876" y="345"/>
                    <a:pt x="538" y="4"/>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3" name="Google Shape;25763;p77"/>
            <p:cNvSpPr/>
            <p:nvPr/>
          </p:nvSpPr>
          <p:spPr>
            <a:xfrm>
              <a:off x="6979693" y="1685792"/>
              <a:ext cx="17169" cy="17169"/>
            </a:xfrm>
            <a:custGeom>
              <a:rect b="b" l="l" r="r" t="t"/>
              <a:pathLst>
                <a:path extrusionOk="0" h="655" w="655">
                  <a:moveTo>
                    <a:pt x="327" y="0"/>
                  </a:moveTo>
                  <a:cubicBezTo>
                    <a:pt x="148" y="0"/>
                    <a:pt x="0" y="148"/>
                    <a:pt x="0" y="327"/>
                  </a:cubicBezTo>
                  <a:cubicBezTo>
                    <a:pt x="0" y="510"/>
                    <a:pt x="148" y="654"/>
                    <a:pt x="327" y="654"/>
                  </a:cubicBezTo>
                  <a:cubicBezTo>
                    <a:pt x="510" y="654"/>
                    <a:pt x="654" y="510"/>
                    <a:pt x="654" y="327"/>
                  </a:cubicBezTo>
                  <a:cubicBezTo>
                    <a:pt x="654" y="148"/>
                    <a:pt x="510"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4" name="Google Shape;25764;p77"/>
            <p:cNvSpPr/>
            <p:nvPr/>
          </p:nvSpPr>
          <p:spPr>
            <a:xfrm>
              <a:off x="7110939" y="1680077"/>
              <a:ext cx="40026" cy="51455"/>
            </a:xfrm>
            <a:custGeom>
              <a:rect b="b" l="l" r="r" t="t"/>
              <a:pathLst>
                <a:path extrusionOk="0" h="1963" w="1527">
                  <a:moveTo>
                    <a:pt x="764" y="0"/>
                  </a:moveTo>
                  <a:cubicBezTo>
                    <a:pt x="345" y="4"/>
                    <a:pt x="4" y="341"/>
                    <a:pt x="1" y="763"/>
                  </a:cubicBezTo>
                  <a:lnTo>
                    <a:pt x="1" y="1199"/>
                  </a:lnTo>
                  <a:cubicBezTo>
                    <a:pt x="4" y="1618"/>
                    <a:pt x="345" y="1959"/>
                    <a:pt x="764" y="1962"/>
                  </a:cubicBezTo>
                  <a:cubicBezTo>
                    <a:pt x="1186" y="1959"/>
                    <a:pt x="1527" y="1618"/>
                    <a:pt x="1527" y="1199"/>
                  </a:cubicBezTo>
                  <a:lnTo>
                    <a:pt x="1527" y="763"/>
                  </a:lnTo>
                  <a:cubicBezTo>
                    <a:pt x="1527" y="341"/>
                    <a:pt x="1186" y="4"/>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5" name="Google Shape;25765;p77"/>
            <p:cNvSpPr/>
            <p:nvPr/>
          </p:nvSpPr>
          <p:spPr>
            <a:xfrm>
              <a:off x="7127898" y="1680077"/>
              <a:ext cx="23250" cy="40393"/>
            </a:xfrm>
            <a:custGeom>
              <a:rect b="b" l="l" r="r" t="t"/>
              <a:pathLst>
                <a:path extrusionOk="0" h="1541" w="887">
                  <a:moveTo>
                    <a:pt x="117" y="0"/>
                  </a:moveTo>
                  <a:cubicBezTo>
                    <a:pt x="82" y="4"/>
                    <a:pt x="43" y="7"/>
                    <a:pt x="8" y="14"/>
                  </a:cubicBezTo>
                  <a:lnTo>
                    <a:pt x="8" y="1090"/>
                  </a:lnTo>
                  <a:cubicBezTo>
                    <a:pt x="1" y="1336"/>
                    <a:pt x="198" y="1540"/>
                    <a:pt x="444" y="1540"/>
                  </a:cubicBezTo>
                  <a:cubicBezTo>
                    <a:pt x="690" y="1540"/>
                    <a:pt x="887" y="1336"/>
                    <a:pt x="880" y="1090"/>
                  </a:cubicBezTo>
                  <a:lnTo>
                    <a:pt x="880" y="763"/>
                  </a:lnTo>
                  <a:cubicBezTo>
                    <a:pt x="876" y="345"/>
                    <a:pt x="539" y="4"/>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6" name="Google Shape;25766;p77"/>
            <p:cNvSpPr/>
            <p:nvPr/>
          </p:nvSpPr>
          <p:spPr>
            <a:xfrm>
              <a:off x="7122367" y="1685792"/>
              <a:ext cx="17169" cy="17169"/>
            </a:xfrm>
            <a:custGeom>
              <a:rect b="b" l="l" r="r" t="t"/>
              <a:pathLst>
                <a:path extrusionOk="0" h="655" w="655">
                  <a:moveTo>
                    <a:pt x="328" y="0"/>
                  </a:moveTo>
                  <a:cubicBezTo>
                    <a:pt x="148" y="0"/>
                    <a:pt x="1" y="148"/>
                    <a:pt x="1" y="327"/>
                  </a:cubicBezTo>
                  <a:cubicBezTo>
                    <a:pt x="1" y="510"/>
                    <a:pt x="148" y="654"/>
                    <a:pt x="328" y="654"/>
                  </a:cubicBezTo>
                  <a:cubicBezTo>
                    <a:pt x="507" y="654"/>
                    <a:pt x="655" y="510"/>
                    <a:pt x="655" y="327"/>
                  </a:cubicBezTo>
                  <a:cubicBezTo>
                    <a:pt x="655" y="148"/>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7" name="Google Shape;25767;p77"/>
            <p:cNvSpPr/>
            <p:nvPr/>
          </p:nvSpPr>
          <p:spPr>
            <a:xfrm>
              <a:off x="6882706" y="1571663"/>
              <a:ext cx="176934" cy="222439"/>
            </a:xfrm>
            <a:custGeom>
              <a:rect b="b" l="l" r="r" t="t"/>
              <a:pathLst>
                <a:path extrusionOk="0" h="8486" w="6750">
                  <a:moveTo>
                    <a:pt x="6749" y="1"/>
                  </a:moveTo>
                  <a:cubicBezTo>
                    <a:pt x="3563" y="1"/>
                    <a:pt x="831" y="2336"/>
                    <a:pt x="1" y="6534"/>
                  </a:cubicBezTo>
                  <a:cubicBezTo>
                    <a:pt x="1" y="6534"/>
                    <a:pt x="1267" y="6897"/>
                    <a:pt x="1418" y="6967"/>
                  </a:cubicBezTo>
                  <a:lnTo>
                    <a:pt x="1175" y="7980"/>
                  </a:lnTo>
                  <a:cubicBezTo>
                    <a:pt x="1175" y="7980"/>
                    <a:pt x="1844" y="8180"/>
                    <a:pt x="2666" y="8486"/>
                  </a:cubicBezTo>
                  <a:cubicBezTo>
                    <a:pt x="1640" y="2037"/>
                    <a:pt x="5947" y="1"/>
                    <a:pt x="6749" y="1"/>
                  </a:cubicBezTo>
                  <a:close/>
                </a:path>
              </a:pathLst>
            </a:custGeom>
            <a:solidFill>
              <a:srgbClr val="6989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8" name="Google Shape;25768;p77"/>
            <p:cNvSpPr/>
            <p:nvPr/>
          </p:nvSpPr>
          <p:spPr>
            <a:xfrm>
              <a:off x="6882706" y="1661257"/>
              <a:ext cx="80970" cy="132845"/>
            </a:xfrm>
            <a:custGeom>
              <a:rect b="b" l="l" r="r" t="t"/>
              <a:pathLst>
                <a:path extrusionOk="0" h="5068" w="3089">
                  <a:moveTo>
                    <a:pt x="3088" y="1"/>
                  </a:moveTo>
                  <a:cubicBezTo>
                    <a:pt x="2132" y="338"/>
                    <a:pt x="1024" y="1200"/>
                    <a:pt x="1" y="3113"/>
                  </a:cubicBezTo>
                  <a:cubicBezTo>
                    <a:pt x="1" y="3113"/>
                    <a:pt x="1267" y="3479"/>
                    <a:pt x="1418" y="3549"/>
                  </a:cubicBezTo>
                  <a:lnTo>
                    <a:pt x="1175" y="4562"/>
                  </a:lnTo>
                  <a:cubicBezTo>
                    <a:pt x="1175" y="4562"/>
                    <a:pt x="1844" y="4762"/>
                    <a:pt x="2666" y="5068"/>
                  </a:cubicBezTo>
                  <a:cubicBezTo>
                    <a:pt x="2325" y="2919"/>
                    <a:pt x="2572" y="1260"/>
                    <a:pt x="3088"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9" name="Google Shape;25769;p77"/>
            <p:cNvSpPr/>
            <p:nvPr/>
          </p:nvSpPr>
          <p:spPr>
            <a:xfrm>
              <a:off x="7030388" y="1777116"/>
              <a:ext cx="57825" cy="40026"/>
            </a:xfrm>
            <a:custGeom>
              <a:rect b="b" l="l" r="r" t="t"/>
              <a:pathLst>
                <a:path extrusionOk="0" h="1527" w="2206">
                  <a:moveTo>
                    <a:pt x="1104" y="1"/>
                  </a:moveTo>
                  <a:cubicBezTo>
                    <a:pt x="496" y="1"/>
                    <a:pt x="0" y="324"/>
                    <a:pt x="0" y="722"/>
                  </a:cubicBezTo>
                  <a:cubicBezTo>
                    <a:pt x="0" y="1109"/>
                    <a:pt x="464" y="1309"/>
                    <a:pt x="799" y="1460"/>
                  </a:cubicBezTo>
                  <a:cubicBezTo>
                    <a:pt x="895" y="1504"/>
                    <a:pt x="999" y="1526"/>
                    <a:pt x="1103" y="1526"/>
                  </a:cubicBezTo>
                  <a:cubicBezTo>
                    <a:pt x="1206" y="1526"/>
                    <a:pt x="1310" y="1504"/>
                    <a:pt x="1407" y="1460"/>
                  </a:cubicBezTo>
                  <a:cubicBezTo>
                    <a:pt x="1741" y="1309"/>
                    <a:pt x="2205" y="1109"/>
                    <a:pt x="2205" y="722"/>
                  </a:cubicBezTo>
                  <a:cubicBezTo>
                    <a:pt x="2205" y="324"/>
                    <a:pt x="1713" y="1"/>
                    <a:pt x="110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0" name="Google Shape;25770;p77"/>
            <p:cNvSpPr/>
            <p:nvPr/>
          </p:nvSpPr>
          <p:spPr>
            <a:xfrm>
              <a:off x="6876913" y="1502068"/>
              <a:ext cx="365402" cy="360343"/>
            </a:xfrm>
            <a:custGeom>
              <a:rect b="b" l="l" r="r" t="t"/>
              <a:pathLst>
                <a:path extrusionOk="0" h="13747" w="13940">
                  <a:moveTo>
                    <a:pt x="1548" y="412"/>
                  </a:moveTo>
                  <a:cubicBezTo>
                    <a:pt x="1572" y="412"/>
                    <a:pt x="1593" y="419"/>
                    <a:pt x="1614" y="426"/>
                  </a:cubicBezTo>
                  <a:cubicBezTo>
                    <a:pt x="2304" y="687"/>
                    <a:pt x="3626" y="1341"/>
                    <a:pt x="4885" y="2796"/>
                  </a:cubicBezTo>
                  <a:cubicBezTo>
                    <a:pt x="4596" y="2895"/>
                    <a:pt x="4319" y="3014"/>
                    <a:pt x="4048" y="3155"/>
                  </a:cubicBezTo>
                  <a:cubicBezTo>
                    <a:pt x="2979" y="1559"/>
                    <a:pt x="1920" y="690"/>
                    <a:pt x="1548" y="412"/>
                  </a:cubicBezTo>
                  <a:close/>
                  <a:moveTo>
                    <a:pt x="1302" y="736"/>
                  </a:moveTo>
                  <a:lnTo>
                    <a:pt x="1302" y="736"/>
                  </a:lnTo>
                  <a:cubicBezTo>
                    <a:pt x="1639" y="989"/>
                    <a:pt x="2663" y="1830"/>
                    <a:pt x="3693" y="3352"/>
                  </a:cubicBezTo>
                  <a:cubicBezTo>
                    <a:pt x="3292" y="3595"/>
                    <a:pt x="2916" y="3880"/>
                    <a:pt x="2574" y="4200"/>
                  </a:cubicBezTo>
                  <a:cubicBezTo>
                    <a:pt x="2392" y="4372"/>
                    <a:pt x="2216" y="4551"/>
                    <a:pt x="2054" y="4741"/>
                  </a:cubicBezTo>
                  <a:cubicBezTo>
                    <a:pt x="1625" y="3445"/>
                    <a:pt x="1369" y="2099"/>
                    <a:pt x="1302" y="736"/>
                  </a:cubicBezTo>
                  <a:close/>
                  <a:moveTo>
                    <a:pt x="12392" y="409"/>
                  </a:moveTo>
                  <a:lnTo>
                    <a:pt x="12392" y="409"/>
                  </a:lnTo>
                  <a:cubicBezTo>
                    <a:pt x="12266" y="504"/>
                    <a:pt x="12058" y="669"/>
                    <a:pt x="11798" y="912"/>
                  </a:cubicBezTo>
                  <a:cubicBezTo>
                    <a:pt x="11642" y="1054"/>
                    <a:pt x="11774" y="1268"/>
                    <a:pt x="11935" y="1268"/>
                  </a:cubicBezTo>
                  <a:cubicBezTo>
                    <a:pt x="11981" y="1268"/>
                    <a:pt x="12028" y="1251"/>
                    <a:pt x="12072" y="1211"/>
                  </a:cubicBezTo>
                  <a:cubicBezTo>
                    <a:pt x="12326" y="978"/>
                    <a:pt x="12523" y="820"/>
                    <a:pt x="12642" y="732"/>
                  </a:cubicBezTo>
                  <a:lnTo>
                    <a:pt x="12642" y="732"/>
                  </a:lnTo>
                  <a:cubicBezTo>
                    <a:pt x="12572" y="2097"/>
                    <a:pt x="12319" y="3443"/>
                    <a:pt x="11886" y="4741"/>
                  </a:cubicBezTo>
                  <a:cubicBezTo>
                    <a:pt x="11724" y="4551"/>
                    <a:pt x="11552" y="4368"/>
                    <a:pt x="11369" y="4200"/>
                  </a:cubicBezTo>
                  <a:cubicBezTo>
                    <a:pt x="11025" y="3876"/>
                    <a:pt x="10652" y="3595"/>
                    <a:pt x="10251" y="3352"/>
                  </a:cubicBezTo>
                  <a:cubicBezTo>
                    <a:pt x="10603" y="2828"/>
                    <a:pt x="10993" y="2332"/>
                    <a:pt x="11418" y="1865"/>
                  </a:cubicBezTo>
                  <a:cubicBezTo>
                    <a:pt x="11542" y="1715"/>
                    <a:pt x="11410" y="1530"/>
                    <a:pt x="11259" y="1530"/>
                  </a:cubicBezTo>
                  <a:cubicBezTo>
                    <a:pt x="11212" y="1530"/>
                    <a:pt x="11163" y="1548"/>
                    <a:pt x="11119" y="1590"/>
                  </a:cubicBezTo>
                  <a:cubicBezTo>
                    <a:pt x="10673" y="2079"/>
                    <a:pt x="10261" y="2603"/>
                    <a:pt x="9892" y="3155"/>
                  </a:cubicBezTo>
                  <a:cubicBezTo>
                    <a:pt x="9621" y="3014"/>
                    <a:pt x="9344" y="2895"/>
                    <a:pt x="9059" y="2796"/>
                  </a:cubicBezTo>
                  <a:cubicBezTo>
                    <a:pt x="10318" y="1341"/>
                    <a:pt x="11636" y="687"/>
                    <a:pt x="12326" y="423"/>
                  </a:cubicBezTo>
                  <a:cubicBezTo>
                    <a:pt x="12347" y="416"/>
                    <a:pt x="12371" y="412"/>
                    <a:pt x="12392" y="409"/>
                  </a:cubicBezTo>
                  <a:close/>
                  <a:moveTo>
                    <a:pt x="9709" y="6105"/>
                  </a:moveTo>
                  <a:cubicBezTo>
                    <a:pt x="9799" y="6105"/>
                    <a:pt x="9892" y="6112"/>
                    <a:pt x="9987" y="6127"/>
                  </a:cubicBezTo>
                  <a:cubicBezTo>
                    <a:pt x="11566" y="6359"/>
                    <a:pt x="12705" y="7804"/>
                    <a:pt x="13416" y="9063"/>
                  </a:cubicBezTo>
                  <a:cubicBezTo>
                    <a:pt x="13022" y="9179"/>
                    <a:pt x="12336" y="9383"/>
                    <a:pt x="12213" y="9443"/>
                  </a:cubicBezTo>
                  <a:cubicBezTo>
                    <a:pt x="12125" y="9481"/>
                    <a:pt x="12083" y="9576"/>
                    <a:pt x="12104" y="9671"/>
                  </a:cubicBezTo>
                  <a:lnTo>
                    <a:pt x="12101" y="9671"/>
                  </a:lnTo>
                  <a:lnTo>
                    <a:pt x="12301" y="10497"/>
                  </a:lnTo>
                  <a:cubicBezTo>
                    <a:pt x="11809" y="10656"/>
                    <a:pt x="10448" y="11106"/>
                    <a:pt x="9347" y="11651"/>
                  </a:cubicBezTo>
                  <a:cubicBezTo>
                    <a:pt x="9347" y="11630"/>
                    <a:pt x="9351" y="11609"/>
                    <a:pt x="9351" y="11584"/>
                  </a:cubicBezTo>
                  <a:cubicBezTo>
                    <a:pt x="9351" y="10909"/>
                    <a:pt x="9069" y="10227"/>
                    <a:pt x="8795" y="9569"/>
                  </a:cubicBezTo>
                  <a:cubicBezTo>
                    <a:pt x="8531" y="8936"/>
                    <a:pt x="8261" y="8282"/>
                    <a:pt x="8261" y="7667"/>
                  </a:cubicBezTo>
                  <a:cubicBezTo>
                    <a:pt x="8261" y="7178"/>
                    <a:pt x="8461" y="6714"/>
                    <a:pt x="8795" y="6425"/>
                  </a:cubicBezTo>
                  <a:cubicBezTo>
                    <a:pt x="9039" y="6215"/>
                    <a:pt x="9353" y="6105"/>
                    <a:pt x="9709" y="6105"/>
                  </a:cubicBezTo>
                  <a:close/>
                  <a:moveTo>
                    <a:pt x="4226" y="6103"/>
                  </a:moveTo>
                  <a:cubicBezTo>
                    <a:pt x="4583" y="6103"/>
                    <a:pt x="4897" y="6211"/>
                    <a:pt x="5145" y="6425"/>
                  </a:cubicBezTo>
                  <a:cubicBezTo>
                    <a:pt x="5479" y="6714"/>
                    <a:pt x="5676" y="7178"/>
                    <a:pt x="5676" y="7663"/>
                  </a:cubicBezTo>
                  <a:cubicBezTo>
                    <a:pt x="5676" y="8279"/>
                    <a:pt x="5405" y="8936"/>
                    <a:pt x="5145" y="9569"/>
                  </a:cubicBezTo>
                  <a:cubicBezTo>
                    <a:pt x="4871" y="10227"/>
                    <a:pt x="4589" y="10909"/>
                    <a:pt x="4589" y="11584"/>
                  </a:cubicBezTo>
                  <a:cubicBezTo>
                    <a:pt x="4589" y="11605"/>
                    <a:pt x="4589" y="11630"/>
                    <a:pt x="4593" y="11654"/>
                  </a:cubicBezTo>
                  <a:cubicBezTo>
                    <a:pt x="3489" y="11109"/>
                    <a:pt x="2128" y="10656"/>
                    <a:pt x="1639" y="10497"/>
                  </a:cubicBezTo>
                  <a:lnTo>
                    <a:pt x="1840" y="9671"/>
                  </a:lnTo>
                  <a:cubicBezTo>
                    <a:pt x="1861" y="9580"/>
                    <a:pt x="1815" y="9481"/>
                    <a:pt x="1727" y="9439"/>
                  </a:cubicBezTo>
                  <a:cubicBezTo>
                    <a:pt x="1604" y="9383"/>
                    <a:pt x="918" y="9179"/>
                    <a:pt x="524" y="9063"/>
                  </a:cubicBezTo>
                  <a:cubicBezTo>
                    <a:pt x="1235" y="7804"/>
                    <a:pt x="2378" y="6359"/>
                    <a:pt x="3953" y="6123"/>
                  </a:cubicBezTo>
                  <a:cubicBezTo>
                    <a:pt x="4046" y="6110"/>
                    <a:pt x="4137" y="6103"/>
                    <a:pt x="4226" y="6103"/>
                  </a:cubicBezTo>
                  <a:close/>
                  <a:moveTo>
                    <a:pt x="6956" y="10698"/>
                  </a:moveTo>
                  <a:cubicBezTo>
                    <a:pt x="7434" y="10698"/>
                    <a:pt x="7853" y="10941"/>
                    <a:pt x="7853" y="11218"/>
                  </a:cubicBezTo>
                  <a:cubicBezTo>
                    <a:pt x="7853" y="11464"/>
                    <a:pt x="7469" y="11637"/>
                    <a:pt x="7192" y="11763"/>
                  </a:cubicBezTo>
                  <a:lnTo>
                    <a:pt x="7178" y="11770"/>
                  </a:lnTo>
                  <a:cubicBezTo>
                    <a:pt x="7108" y="11800"/>
                    <a:pt x="7035" y="11815"/>
                    <a:pt x="6961" y="11815"/>
                  </a:cubicBezTo>
                  <a:cubicBezTo>
                    <a:pt x="6885" y="11815"/>
                    <a:pt x="6809" y="11799"/>
                    <a:pt x="6738" y="11767"/>
                  </a:cubicBezTo>
                  <a:lnTo>
                    <a:pt x="6734" y="11770"/>
                  </a:lnTo>
                  <a:lnTo>
                    <a:pt x="6724" y="11763"/>
                  </a:lnTo>
                  <a:cubicBezTo>
                    <a:pt x="6443" y="11637"/>
                    <a:pt x="6059" y="11464"/>
                    <a:pt x="6059" y="11218"/>
                  </a:cubicBezTo>
                  <a:cubicBezTo>
                    <a:pt x="6059" y="10941"/>
                    <a:pt x="6478" y="10698"/>
                    <a:pt x="6956" y="10698"/>
                  </a:cubicBezTo>
                  <a:close/>
                  <a:moveTo>
                    <a:pt x="6970" y="2863"/>
                  </a:moveTo>
                  <a:cubicBezTo>
                    <a:pt x="8517" y="2863"/>
                    <a:pt x="9945" y="3429"/>
                    <a:pt x="11088" y="4498"/>
                  </a:cubicBezTo>
                  <a:cubicBezTo>
                    <a:pt x="12013" y="5363"/>
                    <a:pt x="12726" y="6538"/>
                    <a:pt x="13184" y="7934"/>
                  </a:cubicBezTo>
                  <a:cubicBezTo>
                    <a:pt x="12790" y="7385"/>
                    <a:pt x="12368" y="6932"/>
                    <a:pt x="11928" y="6580"/>
                  </a:cubicBezTo>
                  <a:cubicBezTo>
                    <a:pt x="11334" y="6109"/>
                    <a:pt x="10701" y="5817"/>
                    <a:pt x="10047" y="5722"/>
                  </a:cubicBezTo>
                  <a:cubicBezTo>
                    <a:pt x="9931" y="5705"/>
                    <a:pt x="9817" y="5696"/>
                    <a:pt x="9706" y="5696"/>
                  </a:cubicBezTo>
                  <a:cubicBezTo>
                    <a:pt x="9254" y="5696"/>
                    <a:pt x="8850" y="5840"/>
                    <a:pt x="8528" y="6119"/>
                  </a:cubicBezTo>
                  <a:cubicBezTo>
                    <a:pt x="8106" y="6482"/>
                    <a:pt x="7856" y="7062"/>
                    <a:pt x="7856" y="7667"/>
                  </a:cubicBezTo>
                  <a:cubicBezTo>
                    <a:pt x="7856" y="8363"/>
                    <a:pt x="8141" y="9056"/>
                    <a:pt x="8419" y="9724"/>
                  </a:cubicBezTo>
                  <a:cubicBezTo>
                    <a:pt x="8690" y="10374"/>
                    <a:pt x="8943" y="10990"/>
                    <a:pt x="8943" y="11584"/>
                  </a:cubicBezTo>
                  <a:cubicBezTo>
                    <a:pt x="8943" y="11820"/>
                    <a:pt x="8781" y="12175"/>
                    <a:pt x="8426" y="12400"/>
                  </a:cubicBezTo>
                  <a:cubicBezTo>
                    <a:pt x="8219" y="12530"/>
                    <a:pt x="8004" y="12579"/>
                    <a:pt x="7799" y="12579"/>
                  </a:cubicBezTo>
                  <a:cubicBezTo>
                    <a:pt x="7572" y="12579"/>
                    <a:pt x="7357" y="12519"/>
                    <a:pt x="7174" y="12446"/>
                  </a:cubicBezTo>
                  <a:lnTo>
                    <a:pt x="7174" y="12199"/>
                  </a:lnTo>
                  <a:cubicBezTo>
                    <a:pt x="7230" y="12185"/>
                    <a:pt x="7290" y="12168"/>
                    <a:pt x="7343" y="12143"/>
                  </a:cubicBezTo>
                  <a:lnTo>
                    <a:pt x="7357" y="12136"/>
                  </a:lnTo>
                  <a:cubicBezTo>
                    <a:pt x="7719" y="11974"/>
                    <a:pt x="8261" y="11732"/>
                    <a:pt x="8261" y="11218"/>
                  </a:cubicBezTo>
                  <a:cubicBezTo>
                    <a:pt x="8261" y="10701"/>
                    <a:pt x="7691" y="10293"/>
                    <a:pt x="6956" y="10293"/>
                  </a:cubicBezTo>
                  <a:cubicBezTo>
                    <a:pt x="6225" y="10293"/>
                    <a:pt x="5651" y="10701"/>
                    <a:pt x="5651" y="11218"/>
                  </a:cubicBezTo>
                  <a:cubicBezTo>
                    <a:pt x="5651" y="11732"/>
                    <a:pt x="6196" y="11974"/>
                    <a:pt x="6555" y="12136"/>
                  </a:cubicBezTo>
                  <a:lnTo>
                    <a:pt x="6569" y="12143"/>
                  </a:lnTo>
                  <a:cubicBezTo>
                    <a:pt x="6632" y="12171"/>
                    <a:pt x="6699" y="12192"/>
                    <a:pt x="6766" y="12206"/>
                  </a:cubicBezTo>
                  <a:lnTo>
                    <a:pt x="6766" y="12446"/>
                  </a:lnTo>
                  <a:cubicBezTo>
                    <a:pt x="6584" y="12521"/>
                    <a:pt x="6369" y="12580"/>
                    <a:pt x="6144" y="12580"/>
                  </a:cubicBezTo>
                  <a:cubicBezTo>
                    <a:pt x="5938" y="12580"/>
                    <a:pt x="5722" y="12531"/>
                    <a:pt x="5514" y="12400"/>
                  </a:cubicBezTo>
                  <a:cubicBezTo>
                    <a:pt x="5159" y="12178"/>
                    <a:pt x="4997" y="11820"/>
                    <a:pt x="4997" y="11584"/>
                  </a:cubicBezTo>
                  <a:cubicBezTo>
                    <a:pt x="4997" y="10990"/>
                    <a:pt x="5250" y="10374"/>
                    <a:pt x="5521" y="9724"/>
                  </a:cubicBezTo>
                  <a:cubicBezTo>
                    <a:pt x="5799" y="9056"/>
                    <a:pt x="6084" y="8363"/>
                    <a:pt x="6084" y="7667"/>
                  </a:cubicBezTo>
                  <a:cubicBezTo>
                    <a:pt x="6084" y="7062"/>
                    <a:pt x="5834" y="6482"/>
                    <a:pt x="5412" y="6119"/>
                  </a:cubicBezTo>
                  <a:cubicBezTo>
                    <a:pt x="5087" y="5840"/>
                    <a:pt x="4685" y="5696"/>
                    <a:pt x="4233" y="5696"/>
                  </a:cubicBezTo>
                  <a:cubicBezTo>
                    <a:pt x="4123" y="5696"/>
                    <a:pt x="4009" y="5705"/>
                    <a:pt x="3893" y="5722"/>
                  </a:cubicBezTo>
                  <a:cubicBezTo>
                    <a:pt x="3239" y="5821"/>
                    <a:pt x="2606" y="6109"/>
                    <a:pt x="2012" y="6580"/>
                  </a:cubicBezTo>
                  <a:cubicBezTo>
                    <a:pt x="1572" y="6932"/>
                    <a:pt x="1150" y="7382"/>
                    <a:pt x="756" y="7934"/>
                  </a:cubicBezTo>
                  <a:cubicBezTo>
                    <a:pt x="1214" y="6538"/>
                    <a:pt x="1924" y="5363"/>
                    <a:pt x="2849" y="4498"/>
                  </a:cubicBezTo>
                  <a:cubicBezTo>
                    <a:pt x="3995" y="3429"/>
                    <a:pt x="5419" y="2863"/>
                    <a:pt x="6970" y="2863"/>
                  </a:cubicBezTo>
                  <a:close/>
                  <a:moveTo>
                    <a:pt x="6970" y="12800"/>
                  </a:moveTo>
                  <a:cubicBezTo>
                    <a:pt x="7251" y="12800"/>
                    <a:pt x="7533" y="12862"/>
                    <a:pt x="7793" y="12987"/>
                  </a:cubicBezTo>
                  <a:cubicBezTo>
                    <a:pt x="7870" y="12984"/>
                    <a:pt x="7944" y="12980"/>
                    <a:pt x="8018" y="12970"/>
                  </a:cubicBezTo>
                  <a:lnTo>
                    <a:pt x="8018" y="12970"/>
                  </a:lnTo>
                  <a:cubicBezTo>
                    <a:pt x="7958" y="13047"/>
                    <a:pt x="7881" y="13107"/>
                    <a:pt x="7796" y="13152"/>
                  </a:cubicBezTo>
                  <a:lnTo>
                    <a:pt x="7793" y="13152"/>
                  </a:lnTo>
                  <a:cubicBezTo>
                    <a:pt x="7582" y="13272"/>
                    <a:pt x="7279" y="13339"/>
                    <a:pt x="6970" y="13339"/>
                  </a:cubicBezTo>
                  <a:cubicBezTo>
                    <a:pt x="6661" y="13339"/>
                    <a:pt x="6358" y="13272"/>
                    <a:pt x="6144" y="13152"/>
                  </a:cubicBezTo>
                  <a:cubicBezTo>
                    <a:pt x="6059" y="13107"/>
                    <a:pt x="5985" y="13047"/>
                    <a:pt x="5926" y="12970"/>
                  </a:cubicBezTo>
                  <a:lnTo>
                    <a:pt x="5926" y="12970"/>
                  </a:lnTo>
                  <a:cubicBezTo>
                    <a:pt x="6000" y="12980"/>
                    <a:pt x="6073" y="12984"/>
                    <a:pt x="6147" y="12987"/>
                  </a:cubicBezTo>
                  <a:cubicBezTo>
                    <a:pt x="6407" y="12862"/>
                    <a:pt x="6689" y="12800"/>
                    <a:pt x="6970" y="12800"/>
                  </a:cubicBezTo>
                  <a:close/>
                  <a:moveTo>
                    <a:pt x="1528" y="0"/>
                  </a:moveTo>
                  <a:cubicBezTo>
                    <a:pt x="1396" y="0"/>
                    <a:pt x="1264" y="41"/>
                    <a:pt x="1154" y="120"/>
                  </a:cubicBezTo>
                  <a:cubicBezTo>
                    <a:pt x="978" y="247"/>
                    <a:pt x="880" y="451"/>
                    <a:pt x="890" y="665"/>
                  </a:cubicBezTo>
                  <a:cubicBezTo>
                    <a:pt x="996" y="3095"/>
                    <a:pt x="1674" y="4899"/>
                    <a:pt x="1755" y="5110"/>
                  </a:cubicBezTo>
                  <a:cubicBezTo>
                    <a:pt x="925" y="6197"/>
                    <a:pt x="335" y="7572"/>
                    <a:pt x="22" y="9147"/>
                  </a:cubicBezTo>
                  <a:cubicBezTo>
                    <a:pt x="0" y="9253"/>
                    <a:pt x="64" y="9355"/>
                    <a:pt x="166" y="9383"/>
                  </a:cubicBezTo>
                  <a:cubicBezTo>
                    <a:pt x="633" y="9516"/>
                    <a:pt x="1147" y="9671"/>
                    <a:pt x="1400" y="9752"/>
                  </a:cubicBezTo>
                  <a:lnTo>
                    <a:pt x="1200" y="10589"/>
                  </a:lnTo>
                  <a:cubicBezTo>
                    <a:pt x="1175" y="10691"/>
                    <a:pt x="1235" y="10800"/>
                    <a:pt x="1337" y="10832"/>
                  </a:cubicBezTo>
                  <a:cubicBezTo>
                    <a:pt x="1358" y="10835"/>
                    <a:pt x="3447" y="11479"/>
                    <a:pt x="4772" y="12206"/>
                  </a:cubicBezTo>
                  <a:cubicBezTo>
                    <a:pt x="4902" y="12424"/>
                    <a:pt x="5082" y="12607"/>
                    <a:pt x="5300" y="12744"/>
                  </a:cubicBezTo>
                  <a:cubicBezTo>
                    <a:pt x="5349" y="12776"/>
                    <a:pt x="5405" y="12808"/>
                    <a:pt x="5461" y="12832"/>
                  </a:cubicBezTo>
                  <a:cubicBezTo>
                    <a:pt x="5476" y="13346"/>
                    <a:pt x="6133" y="13747"/>
                    <a:pt x="6970" y="13747"/>
                  </a:cubicBezTo>
                  <a:cubicBezTo>
                    <a:pt x="7807" y="13747"/>
                    <a:pt x="8465" y="13346"/>
                    <a:pt x="8479" y="12832"/>
                  </a:cubicBezTo>
                  <a:cubicBezTo>
                    <a:pt x="8535" y="12808"/>
                    <a:pt x="8591" y="12776"/>
                    <a:pt x="8644" y="12744"/>
                  </a:cubicBezTo>
                  <a:cubicBezTo>
                    <a:pt x="8858" y="12607"/>
                    <a:pt x="9041" y="12424"/>
                    <a:pt x="9171" y="12203"/>
                  </a:cubicBezTo>
                  <a:cubicBezTo>
                    <a:pt x="10497" y="11472"/>
                    <a:pt x="12582" y="10835"/>
                    <a:pt x="12603" y="10832"/>
                  </a:cubicBezTo>
                  <a:cubicBezTo>
                    <a:pt x="12709" y="10800"/>
                    <a:pt x="12769" y="10691"/>
                    <a:pt x="12744" y="10589"/>
                  </a:cubicBezTo>
                  <a:lnTo>
                    <a:pt x="12544" y="9752"/>
                  </a:lnTo>
                  <a:cubicBezTo>
                    <a:pt x="12797" y="9671"/>
                    <a:pt x="13307" y="9516"/>
                    <a:pt x="13778" y="9383"/>
                  </a:cubicBezTo>
                  <a:cubicBezTo>
                    <a:pt x="13880" y="9355"/>
                    <a:pt x="13940" y="9253"/>
                    <a:pt x="13919" y="9147"/>
                  </a:cubicBezTo>
                  <a:cubicBezTo>
                    <a:pt x="13609" y="7572"/>
                    <a:pt x="13015" y="6197"/>
                    <a:pt x="12188" y="5110"/>
                  </a:cubicBezTo>
                  <a:cubicBezTo>
                    <a:pt x="12269" y="4899"/>
                    <a:pt x="12948" y="3095"/>
                    <a:pt x="13053" y="665"/>
                  </a:cubicBezTo>
                  <a:cubicBezTo>
                    <a:pt x="13061" y="451"/>
                    <a:pt x="12962" y="247"/>
                    <a:pt x="12790" y="120"/>
                  </a:cubicBezTo>
                  <a:cubicBezTo>
                    <a:pt x="12679" y="41"/>
                    <a:pt x="12548" y="0"/>
                    <a:pt x="12415" y="0"/>
                  </a:cubicBezTo>
                  <a:cubicBezTo>
                    <a:pt x="12336" y="0"/>
                    <a:pt x="12257" y="14"/>
                    <a:pt x="12181" y="43"/>
                  </a:cubicBezTo>
                  <a:cubicBezTo>
                    <a:pt x="11436" y="328"/>
                    <a:pt x="9984" y="1049"/>
                    <a:pt x="8633" y="2666"/>
                  </a:cubicBezTo>
                  <a:cubicBezTo>
                    <a:pt x="8088" y="2524"/>
                    <a:pt x="7529" y="2453"/>
                    <a:pt x="6970" y="2453"/>
                  </a:cubicBezTo>
                  <a:cubicBezTo>
                    <a:pt x="6412" y="2453"/>
                    <a:pt x="5854" y="2524"/>
                    <a:pt x="5310" y="2666"/>
                  </a:cubicBezTo>
                  <a:cubicBezTo>
                    <a:pt x="3956" y="1049"/>
                    <a:pt x="2508" y="328"/>
                    <a:pt x="1759" y="43"/>
                  </a:cubicBezTo>
                  <a:cubicBezTo>
                    <a:pt x="1684" y="14"/>
                    <a:pt x="1606"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1" name="Google Shape;25771;p77"/>
            <p:cNvSpPr/>
            <p:nvPr/>
          </p:nvSpPr>
          <p:spPr>
            <a:xfrm>
              <a:off x="6962183" y="1674809"/>
              <a:ext cx="52189" cy="63434"/>
            </a:xfrm>
            <a:custGeom>
              <a:rect b="b" l="l" r="r" t="t"/>
              <a:pathLst>
                <a:path extrusionOk="0" h="2420" w="1991">
                  <a:moveTo>
                    <a:pt x="995" y="1"/>
                  </a:moveTo>
                  <a:cubicBezTo>
                    <a:pt x="461" y="1"/>
                    <a:pt x="28" y="433"/>
                    <a:pt x="28" y="968"/>
                  </a:cubicBezTo>
                  <a:lnTo>
                    <a:pt x="28" y="1404"/>
                  </a:lnTo>
                  <a:cubicBezTo>
                    <a:pt x="0" y="1956"/>
                    <a:pt x="440" y="2420"/>
                    <a:pt x="995" y="2420"/>
                  </a:cubicBezTo>
                  <a:cubicBezTo>
                    <a:pt x="1547" y="2420"/>
                    <a:pt x="1990" y="1956"/>
                    <a:pt x="1962" y="1404"/>
                  </a:cubicBezTo>
                  <a:lnTo>
                    <a:pt x="1962" y="1400"/>
                  </a:lnTo>
                  <a:lnTo>
                    <a:pt x="1962" y="964"/>
                  </a:lnTo>
                  <a:cubicBezTo>
                    <a:pt x="1962" y="820"/>
                    <a:pt x="1931" y="679"/>
                    <a:pt x="1867" y="549"/>
                  </a:cubicBezTo>
                  <a:cubicBezTo>
                    <a:pt x="1828" y="467"/>
                    <a:pt x="1760" y="433"/>
                    <a:pt x="1692" y="433"/>
                  </a:cubicBezTo>
                  <a:cubicBezTo>
                    <a:pt x="1558" y="433"/>
                    <a:pt x="1423" y="564"/>
                    <a:pt x="1502" y="725"/>
                  </a:cubicBezTo>
                  <a:cubicBezTo>
                    <a:pt x="1537" y="799"/>
                    <a:pt x="1554" y="883"/>
                    <a:pt x="1554" y="964"/>
                  </a:cubicBezTo>
                  <a:lnTo>
                    <a:pt x="1554" y="1400"/>
                  </a:lnTo>
                  <a:cubicBezTo>
                    <a:pt x="1554" y="1710"/>
                    <a:pt x="1305" y="1959"/>
                    <a:pt x="995" y="1959"/>
                  </a:cubicBezTo>
                  <a:cubicBezTo>
                    <a:pt x="689" y="1959"/>
                    <a:pt x="436" y="1710"/>
                    <a:pt x="440" y="1400"/>
                  </a:cubicBezTo>
                  <a:lnTo>
                    <a:pt x="440" y="964"/>
                  </a:lnTo>
                  <a:cubicBezTo>
                    <a:pt x="440" y="658"/>
                    <a:pt x="689" y="409"/>
                    <a:pt x="995" y="409"/>
                  </a:cubicBezTo>
                  <a:cubicBezTo>
                    <a:pt x="1108" y="409"/>
                    <a:pt x="1199" y="317"/>
                    <a:pt x="1199" y="205"/>
                  </a:cubicBezTo>
                  <a:cubicBezTo>
                    <a:pt x="1199" y="92"/>
                    <a:pt x="1108" y="1"/>
                    <a:pt x="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2" name="Google Shape;25772;p77"/>
            <p:cNvSpPr/>
            <p:nvPr/>
          </p:nvSpPr>
          <p:spPr>
            <a:xfrm>
              <a:off x="7105591" y="1674730"/>
              <a:ext cx="50643" cy="60865"/>
            </a:xfrm>
            <a:custGeom>
              <a:rect b="b" l="l" r="r" t="t"/>
              <a:pathLst>
                <a:path extrusionOk="0" h="2322" w="1932">
                  <a:moveTo>
                    <a:pt x="968" y="0"/>
                  </a:moveTo>
                  <a:cubicBezTo>
                    <a:pt x="433" y="0"/>
                    <a:pt x="1" y="433"/>
                    <a:pt x="1" y="967"/>
                  </a:cubicBezTo>
                  <a:lnTo>
                    <a:pt x="1" y="1403"/>
                  </a:lnTo>
                  <a:cubicBezTo>
                    <a:pt x="29" y="1917"/>
                    <a:pt x="451" y="2321"/>
                    <a:pt x="968" y="2321"/>
                  </a:cubicBezTo>
                  <a:cubicBezTo>
                    <a:pt x="1481" y="2321"/>
                    <a:pt x="1907" y="1917"/>
                    <a:pt x="1931" y="1403"/>
                  </a:cubicBezTo>
                  <a:lnTo>
                    <a:pt x="1931" y="967"/>
                  </a:lnTo>
                  <a:cubicBezTo>
                    <a:pt x="1931" y="827"/>
                    <a:pt x="1900" y="682"/>
                    <a:pt x="1840" y="556"/>
                  </a:cubicBezTo>
                  <a:cubicBezTo>
                    <a:pt x="1804" y="482"/>
                    <a:pt x="1731" y="437"/>
                    <a:pt x="1655" y="437"/>
                  </a:cubicBezTo>
                  <a:cubicBezTo>
                    <a:pt x="1626" y="437"/>
                    <a:pt x="1597" y="444"/>
                    <a:pt x="1569" y="457"/>
                  </a:cubicBezTo>
                  <a:cubicBezTo>
                    <a:pt x="1467" y="507"/>
                    <a:pt x="1425" y="626"/>
                    <a:pt x="1474" y="728"/>
                  </a:cubicBezTo>
                  <a:cubicBezTo>
                    <a:pt x="1509" y="802"/>
                    <a:pt x="1527" y="883"/>
                    <a:pt x="1527" y="967"/>
                  </a:cubicBezTo>
                  <a:lnTo>
                    <a:pt x="1527" y="1403"/>
                  </a:lnTo>
                  <a:cubicBezTo>
                    <a:pt x="1527" y="1713"/>
                    <a:pt x="1277" y="1962"/>
                    <a:pt x="968" y="1962"/>
                  </a:cubicBezTo>
                  <a:cubicBezTo>
                    <a:pt x="658" y="1962"/>
                    <a:pt x="409" y="1713"/>
                    <a:pt x="409" y="1403"/>
                  </a:cubicBezTo>
                  <a:lnTo>
                    <a:pt x="409" y="967"/>
                  </a:lnTo>
                  <a:cubicBezTo>
                    <a:pt x="412" y="658"/>
                    <a:pt x="662" y="408"/>
                    <a:pt x="968" y="408"/>
                  </a:cubicBezTo>
                  <a:cubicBezTo>
                    <a:pt x="1080" y="408"/>
                    <a:pt x="1172" y="317"/>
                    <a:pt x="1172" y="204"/>
                  </a:cubicBezTo>
                  <a:cubicBezTo>
                    <a:pt x="1172" y="92"/>
                    <a:pt x="1080" y="0"/>
                    <a:pt x="9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73" name="Google Shape;25773;p77"/>
          <p:cNvGrpSpPr/>
          <p:nvPr/>
        </p:nvGrpSpPr>
        <p:grpSpPr>
          <a:xfrm>
            <a:off x="1426889" y="1499867"/>
            <a:ext cx="331405" cy="364563"/>
            <a:chOff x="1426889" y="1499867"/>
            <a:chExt cx="331405" cy="364563"/>
          </a:xfrm>
        </p:grpSpPr>
        <p:sp>
          <p:nvSpPr>
            <p:cNvPr id="25774" name="Google Shape;25774;p77"/>
            <p:cNvSpPr/>
            <p:nvPr/>
          </p:nvSpPr>
          <p:spPr>
            <a:xfrm>
              <a:off x="1432787" y="1625136"/>
              <a:ext cx="102701" cy="137852"/>
            </a:xfrm>
            <a:custGeom>
              <a:rect b="b" l="l" r="r" t="t"/>
              <a:pathLst>
                <a:path extrusionOk="0" h="5259" w="3918">
                  <a:moveTo>
                    <a:pt x="3918" y="0"/>
                  </a:moveTo>
                  <a:cubicBezTo>
                    <a:pt x="3918" y="0"/>
                    <a:pt x="873" y="1087"/>
                    <a:pt x="1" y="5222"/>
                  </a:cubicBezTo>
                  <a:cubicBezTo>
                    <a:pt x="1" y="5222"/>
                    <a:pt x="213" y="5258"/>
                    <a:pt x="524" y="5258"/>
                  </a:cubicBezTo>
                  <a:cubicBezTo>
                    <a:pt x="984" y="5258"/>
                    <a:pt x="1657" y="5180"/>
                    <a:pt x="2177" y="4790"/>
                  </a:cubicBezTo>
                  <a:lnTo>
                    <a:pt x="3918"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5" name="Google Shape;25775;p77"/>
            <p:cNvSpPr/>
            <p:nvPr/>
          </p:nvSpPr>
          <p:spPr>
            <a:xfrm>
              <a:off x="1649669" y="1625136"/>
              <a:ext cx="102727" cy="137852"/>
            </a:xfrm>
            <a:custGeom>
              <a:rect b="b" l="l" r="r" t="t"/>
              <a:pathLst>
                <a:path extrusionOk="0" h="5259" w="3919">
                  <a:moveTo>
                    <a:pt x="1" y="0"/>
                  </a:moveTo>
                  <a:lnTo>
                    <a:pt x="1741" y="4790"/>
                  </a:lnTo>
                  <a:cubicBezTo>
                    <a:pt x="2259" y="5180"/>
                    <a:pt x="2933" y="5258"/>
                    <a:pt x="3393" y="5258"/>
                  </a:cubicBezTo>
                  <a:cubicBezTo>
                    <a:pt x="3705" y="5258"/>
                    <a:pt x="3918" y="5222"/>
                    <a:pt x="3918" y="5222"/>
                  </a:cubicBezTo>
                  <a:cubicBezTo>
                    <a:pt x="3046" y="1087"/>
                    <a:pt x="1" y="0"/>
                    <a:pt x="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6" name="Google Shape;25776;p77"/>
            <p:cNvSpPr/>
            <p:nvPr/>
          </p:nvSpPr>
          <p:spPr>
            <a:xfrm>
              <a:off x="1478423" y="1630746"/>
              <a:ext cx="228337" cy="228442"/>
            </a:xfrm>
            <a:custGeom>
              <a:rect b="b" l="l" r="r" t="t"/>
              <a:pathLst>
                <a:path extrusionOk="0" h="8715" w="8711">
                  <a:moveTo>
                    <a:pt x="1811" y="1"/>
                  </a:moveTo>
                  <a:cubicBezTo>
                    <a:pt x="714" y="1210"/>
                    <a:pt x="4" y="3081"/>
                    <a:pt x="4" y="4790"/>
                  </a:cubicBezTo>
                  <a:cubicBezTo>
                    <a:pt x="0" y="6003"/>
                    <a:pt x="507" y="7160"/>
                    <a:pt x="1396" y="7983"/>
                  </a:cubicBezTo>
                  <a:lnTo>
                    <a:pt x="3485" y="8715"/>
                  </a:lnTo>
                  <a:lnTo>
                    <a:pt x="5226" y="8711"/>
                  </a:lnTo>
                  <a:lnTo>
                    <a:pt x="7328" y="7973"/>
                  </a:lnTo>
                  <a:cubicBezTo>
                    <a:pt x="8211" y="7150"/>
                    <a:pt x="8710" y="5996"/>
                    <a:pt x="8710" y="4794"/>
                  </a:cubicBezTo>
                  <a:cubicBezTo>
                    <a:pt x="8710" y="3088"/>
                    <a:pt x="8004" y="1228"/>
                    <a:pt x="6917" y="15"/>
                  </a:cubicBezTo>
                  <a:lnTo>
                    <a:pt x="1811" y="1"/>
                  </a:ln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7" name="Google Shape;25777;p77"/>
            <p:cNvSpPr/>
            <p:nvPr/>
          </p:nvSpPr>
          <p:spPr>
            <a:xfrm>
              <a:off x="1512709" y="1630850"/>
              <a:ext cx="159765" cy="188337"/>
            </a:xfrm>
            <a:custGeom>
              <a:rect b="b" l="l" r="r" t="t"/>
              <a:pathLst>
                <a:path extrusionOk="0" h="7185" w="6095">
                  <a:moveTo>
                    <a:pt x="1090" y="0"/>
                  </a:moveTo>
                  <a:cubicBezTo>
                    <a:pt x="524" y="957"/>
                    <a:pt x="0" y="2704"/>
                    <a:pt x="0" y="3918"/>
                  </a:cubicBezTo>
                  <a:cubicBezTo>
                    <a:pt x="0" y="5722"/>
                    <a:pt x="1365" y="7184"/>
                    <a:pt x="3049" y="7184"/>
                  </a:cubicBezTo>
                  <a:cubicBezTo>
                    <a:pt x="4733" y="7184"/>
                    <a:pt x="6094" y="5722"/>
                    <a:pt x="6094" y="3918"/>
                  </a:cubicBezTo>
                  <a:cubicBezTo>
                    <a:pt x="6094" y="2704"/>
                    <a:pt x="5570" y="957"/>
                    <a:pt x="500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8" name="Google Shape;25778;p77"/>
            <p:cNvSpPr/>
            <p:nvPr/>
          </p:nvSpPr>
          <p:spPr>
            <a:xfrm>
              <a:off x="1506994" y="1836199"/>
              <a:ext cx="68493" cy="22910"/>
            </a:xfrm>
            <a:custGeom>
              <a:rect b="b" l="l" r="r" t="t"/>
              <a:pathLst>
                <a:path extrusionOk="0" h="874" w="2613">
                  <a:moveTo>
                    <a:pt x="872" y="1"/>
                  </a:moveTo>
                  <a:cubicBezTo>
                    <a:pt x="391" y="1"/>
                    <a:pt x="0" y="391"/>
                    <a:pt x="0" y="873"/>
                  </a:cubicBezTo>
                  <a:lnTo>
                    <a:pt x="2613" y="873"/>
                  </a:lnTo>
                  <a:cubicBezTo>
                    <a:pt x="2613" y="391"/>
                    <a:pt x="2223" y="1"/>
                    <a:pt x="174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9" name="Google Shape;25779;p77"/>
            <p:cNvSpPr/>
            <p:nvPr/>
          </p:nvSpPr>
          <p:spPr>
            <a:xfrm>
              <a:off x="1506994" y="1836199"/>
              <a:ext cx="45636" cy="22910"/>
            </a:xfrm>
            <a:custGeom>
              <a:rect b="b" l="l" r="r" t="t"/>
              <a:pathLst>
                <a:path extrusionOk="0" h="874" w="1741">
                  <a:moveTo>
                    <a:pt x="872" y="1"/>
                  </a:moveTo>
                  <a:cubicBezTo>
                    <a:pt x="391" y="1"/>
                    <a:pt x="0" y="391"/>
                    <a:pt x="0" y="873"/>
                  </a:cubicBezTo>
                  <a:lnTo>
                    <a:pt x="872" y="873"/>
                  </a:lnTo>
                  <a:cubicBezTo>
                    <a:pt x="872" y="391"/>
                    <a:pt x="1259" y="1"/>
                    <a:pt x="1741"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0" name="Google Shape;25780;p77"/>
            <p:cNvSpPr/>
            <p:nvPr/>
          </p:nvSpPr>
          <p:spPr>
            <a:xfrm>
              <a:off x="1609669" y="1836199"/>
              <a:ext cx="68598" cy="22910"/>
            </a:xfrm>
            <a:custGeom>
              <a:rect b="b" l="l" r="r" t="t"/>
              <a:pathLst>
                <a:path extrusionOk="0" h="874" w="2617">
                  <a:moveTo>
                    <a:pt x="873" y="1"/>
                  </a:moveTo>
                  <a:cubicBezTo>
                    <a:pt x="391" y="1"/>
                    <a:pt x="1" y="391"/>
                    <a:pt x="1" y="873"/>
                  </a:cubicBezTo>
                  <a:lnTo>
                    <a:pt x="2617" y="873"/>
                  </a:lnTo>
                  <a:cubicBezTo>
                    <a:pt x="2617" y="391"/>
                    <a:pt x="2223" y="1"/>
                    <a:pt x="174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1" name="Google Shape;25781;p77"/>
            <p:cNvSpPr/>
            <p:nvPr/>
          </p:nvSpPr>
          <p:spPr>
            <a:xfrm>
              <a:off x="1609669" y="1836199"/>
              <a:ext cx="45741" cy="22910"/>
            </a:xfrm>
            <a:custGeom>
              <a:rect b="b" l="l" r="r" t="t"/>
              <a:pathLst>
                <a:path extrusionOk="0" h="874" w="1745">
                  <a:moveTo>
                    <a:pt x="873" y="1"/>
                  </a:moveTo>
                  <a:cubicBezTo>
                    <a:pt x="391" y="1"/>
                    <a:pt x="1" y="391"/>
                    <a:pt x="1" y="873"/>
                  </a:cubicBezTo>
                  <a:lnTo>
                    <a:pt x="873" y="873"/>
                  </a:lnTo>
                  <a:cubicBezTo>
                    <a:pt x="873" y="391"/>
                    <a:pt x="1263" y="1"/>
                    <a:pt x="1745"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2" name="Google Shape;25782;p77"/>
            <p:cNvSpPr/>
            <p:nvPr/>
          </p:nvSpPr>
          <p:spPr>
            <a:xfrm>
              <a:off x="1512709" y="1505293"/>
              <a:ext cx="159765" cy="159765"/>
            </a:xfrm>
            <a:custGeom>
              <a:rect b="b" l="l" r="r" t="t"/>
              <a:pathLst>
                <a:path extrusionOk="0" h="6095" w="6095">
                  <a:moveTo>
                    <a:pt x="3049" y="1"/>
                  </a:moveTo>
                  <a:cubicBezTo>
                    <a:pt x="1365" y="1"/>
                    <a:pt x="0" y="1365"/>
                    <a:pt x="0" y="3046"/>
                  </a:cubicBezTo>
                  <a:cubicBezTo>
                    <a:pt x="0" y="4731"/>
                    <a:pt x="1365" y="6095"/>
                    <a:pt x="3049" y="6095"/>
                  </a:cubicBezTo>
                  <a:cubicBezTo>
                    <a:pt x="4730" y="6095"/>
                    <a:pt x="6094" y="4731"/>
                    <a:pt x="6094" y="3046"/>
                  </a:cubicBezTo>
                  <a:cubicBezTo>
                    <a:pt x="6094" y="1365"/>
                    <a:pt x="4730" y="1"/>
                    <a:pt x="304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3" name="Google Shape;25783;p77"/>
            <p:cNvSpPr/>
            <p:nvPr/>
          </p:nvSpPr>
          <p:spPr>
            <a:xfrm>
              <a:off x="1575461" y="1607993"/>
              <a:ext cx="34234" cy="34312"/>
            </a:xfrm>
            <a:custGeom>
              <a:rect b="b" l="l" r="r" t="t"/>
              <a:pathLst>
                <a:path extrusionOk="0" h="1309" w="1306">
                  <a:moveTo>
                    <a:pt x="655" y="0"/>
                  </a:moveTo>
                  <a:lnTo>
                    <a:pt x="1" y="436"/>
                  </a:lnTo>
                  <a:lnTo>
                    <a:pt x="655" y="1308"/>
                  </a:lnTo>
                  <a:lnTo>
                    <a:pt x="1306" y="436"/>
                  </a:lnTo>
                  <a:lnTo>
                    <a:pt x="655" y="0"/>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4" name="Google Shape;25784;p77"/>
            <p:cNvSpPr/>
            <p:nvPr/>
          </p:nvSpPr>
          <p:spPr>
            <a:xfrm>
              <a:off x="1512420" y="1505319"/>
              <a:ext cx="94417" cy="159818"/>
            </a:xfrm>
            <a:custGeom>
              <a:rect b="b" l="l" r="r" t="t"/>
              <a:pathLst>
                <a:path extrusionOk="0" h="6097" w="3602">
                  <a:moveTo>
                    <a:pt x="3039" y="1"/>
                  </a:moveTo>
                  <a:cubicBezTo>
                    <a:pt x="1395" y="1"/>
                    <a:pt x="1" y="1336"/>
                    <a:pt x="1" y="3049"/>
                  </a:cubicBezTo>
                  <a:cubicBezTo>
                    <a:pt x="1" y="4762"/>
                    <a:pt x="1395" y="6097"/>
                    <a:pt x="3039" y="6097"/>
                  </a:cubicBezTo>
                  <a:cubicBezTo>
                    <a:pt x="3224" y="6097"/>
                    <a:pt x="3412" y="6080"/>
                    <a:pt x="3602" y="6045"/>
                  </a:cubicBezTo>
                  <a:cubicBezTo>
                    <a:pt x="2153" y="5781"/>
                    <a:pt x="1101" y="4522"/>
                    <a:pt x="1101" y="3049"/>
                  </a:cubicBezTo>
                  <a:cubicBezTo>
                    <a:pt x="1098" y="1575"/>
                    <a:pt x="2153" y="313"/>
                    <a:pt x="3602" y="53"/>
                  </a:cubicBezTo>
                  <a:cubicBezTo>
                    <a:pt x="3412" y="17"/>
                    <a:pt x="3224" y="1"/>
                    <a:pt x="303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5" name="Google Shape;25785;p77"/>
            <p:cNvSpPr/>
            <p:nvPr/>
          </p:nvSpPr>
          <p:spPr>
            <a:xfrm>
              <a:off x="1512709" y="1505293"/>
              <a:ext cx="159765" cy="82805"/>
            </a:xfrm>
            <a:custGeom>
              <a:rect b="b" l="l" r="r" t="t"/>
              <a:pathLst>
                <a:path extrusionOk="0" h="3159" w="6095">
                  <a:moveTo>
                    <a:pt x="3049" y="1"/>
                  </a:moveTo>
                  <a:cubicBezTo>
                    <a:pt x="1365" y="1"/>
                    <a:pt x="0" y="1365"/>
                    <a:pt x="0" y="3050"/>
                  </a:cubicBezTo>
                  <a:cubicBezTo>
                    <a:pt x="0" y="3088"/>
                    <a:pt x="4" y="3124"/>
                    <a:pt x="7" y="3159"/>
                  </a:cubicBezTo>
                  <a:cubicBezTo>
                    <a:pt x="65" y="2234"/>
                    <a:pt x="834" y="1632"/>
                    <a:pt x="1638" y="1632"/>
                  </a:cubicBezTo>
                  <a:cubicBezTo>
                    <a:pt x="2014" y="1632"/>
                    <a:pt x="2397" y="1763"/>
                    <a:pt x="2719" y="2055"/>
                  </a:cubicBezTo>
                  <a:cubicBezTo>
                    <a:pt x="2812" y="2137"/>
                    <a:pt x="2929" y="2179"/>
                    <a:pt x="3047" y="2179"/>
                  </a:cubicBezTo>
                  <a:cubicBezTo>
                    <a:pt x="3165" y="2179"/>
                    <a:pt x="3283" y="2137"/>
                    <a:pt x="3376" y="2055"/>
                  </a:cubicBezTo>
                  <a:cubicBezTo>
                    <a:pt x="3697" y="1763"/>
                    <a:pt x="4081" y="1632"/>
                    <a:pt x="4456" y="1632"/>
                  </a:cubicBezTo>
                  <a:cubicBezTo>
                    <a:pt x="5260" y="1632"/>
                    <a:pt x="6031" y="2234"/>
                    <a:pt x="6091" y="3159"/>
                  </a:cubicBezTo>
                  <a:cubicBezTo>
                    <a:pt x="6091" y="3124"/>
                    <a:pt x="6094" y="3088"/>
                    <a:pt x="6094" y="3050"/>
                  </a:cubicBezTo>
                  <a:cubicBezTo>
                    <a:pt x="6094" y="1365"/>
                    <a:pt x="4730" y="1"/>
                    <a:pt x="3049"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6" name="Google Shape;25786;p77"/>
            <p:cNvSpPr/>
            <p:nvPr/>
          </p:nvSpPr>
          <p:spPr>
            <a:xfrm>
              <a:off x="1512709" y="1505293"/>
              <a:ext cx="94129" cy="82805"/>
            </a:xfrm>
            <a:custGeom>
              <a:rect b="b" l="l" r="r" t="t"/>
              <a:pathLst>
                <a:path extrusionOk="0" h="3159" w="3591">
                  <a:moveTo>
                    <a:pt x="3049" y="1"/>
                  </a:moveTo>
                  <a:cubicBezTo>
                    <a:pt x="1365" y="1"/>
                    <a:pt x="0" y="1365"/>
                    <a:pt x="0" y="3050"/>
                  </a:cubicBezTo>
                  <a:cubicBezTo>
                    <a:pt x="0" y="3088"/>
                    <a:pt x="4" y="3124"/>
                    <a:pt x="7" y="3159"/>
                  </a:cubicBezTo>
                  <a:cubicBezTo>
                    <a:pt x="57" y="2378"/>
                    <a:pt x="658" y="1742"/>
                    <a:pt x="1435" y="1647"/>
                  </a:cubicBezTo>
                  <a:cubicBezTo>
                    <a:pt x="1868" y="810"/>
                    <a:pt x="2666" y="222"/>
                    <a:pt x="3591" y="54"/>
                  </a:cubicBezTo>
                  <a:cubicBezTo>
                    <a:pt x="3411" y="19"/>
                    <a:pt x="3232" y="1"/>
                    <a:pt x="304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7" name="Google Shape;25787;p77"/>
            <p:cNvSpPr/>
            <p:nvPr/>
          </p:nvSpPr>
          <p:spPr>
            <a:xfrm>
              <a:off x="1546995" y="1573786"/>
              <a:ext cx="22779" cy="28519"/>
            </a:xfrm>
            <a:custGeom>
              <a:rect b="b" l="l" r="r" t="t"/>
              <a:pathLst>
                <a:path extrusionOk="0" h="1088" w="869">
                  <a:moveTo>
                    <a:pt x="436" y="1"/>
                  </a:moveTo>
                  <a:cubicBezTo>
                    <a:pt x="194" y="1"/>
                    <a:pt x="0" y="198"/>
                    <a:pt x="0" y="437"/>
                  </a:cubicBezTo>
                  <a:lnTo>
                    <a:pt x="0" y="651"/>
                  </a:lnTo>
                  <a:cubicBezTo>
                    <a:pt x="0" y="894"/>
                    <a:pt x="194" y="1087"/>
                    <a:pt x="436" y="1087"/>
                  </a:cubicBezTo>
                  <a:cubicBezTo>
                    <a:pt x="672" y="1087"/>
                    <a:pt x="869" y="894"/>
                    <a:pt x="869" y="658"/>
                  </a:cubicBezTo>
                  <a:lnTo>
                    <a:pt x="869" y="437"/>
                  </a:lnTo>
                  <a:cubicBezTo>
                    <a:pt x="869" y="198"/>
                    <a:pt x="676" y="1"/>
                    <a:pt x="43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8" name="Google Shape;25788;p77"/>
            <p:cNvSpPr/>
            <p:nvPr/>
          </p:nvSpPr>
          <p:spPr>
            <a:xfrm>
              <a:off x="1615383" y="1573786"/>
              <a:ext cx="22884" cy="28519"/>
            </a:xfrm>
            <a:custGeom>
              <a:rect b="b" l="l" r="r" t="t"/>
              <a:pathLst>
                <a:path extrusionOk="0" h="1088" w="873">
                  <a:moveTo>
                    <a:pt x="437" y="1"/>
                  </a:moveTo>
                  <a:cubicBezTo>
                    <a:pt x="198" y="1"/>
                    <a:pt x="1" y="198"/>
                    <a:pt x="1" y="437"/>
                  </a:cubicBezTo>
                  <a:lnTo>
                    <a:pt x="1" y="651"/>
                  </a:lnTo>
                  <a:cubicBezTo>
                    <a:pt x="1" y="894"/>
                    <a:pt x="198" y="1087"/>
                    <a:pt x="437" y="1087"/>
                  </a:cubicBezTo>
                  <a:cubicBezTo>
                    <a:pt x="676" y="1087"/>
                    <a:pt x="869" y="894"/>
                    <a:pt x="873" y="658"/>
                  </a:cubicBezTo>
                  <a:lnTo>
                    <a:pt x="873" y="437"/>
                  </a:lnTo>
                  <a:cubicBezTo>
                    <a:pt x="873" y="198"/>
                    <a:pt x="676" y="1"/>
                    <a:pt x="43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9" name="Google Shape;25789;p77"/>
            <p:cNvSpPr/>
            <p:nvPr/>
          </p:nvSpPr>
          <p:spPr>
            <a:xfrm>
              <a:off x="1620730" y="1579133"/>
              <a:ext cx="12189" cy="12110"/>
            </a:xfrm>
            <a:custGeom>
              <a:rect b="b" l="l" r="r" t="t"/>
              <a:pathLst>
                <a:path extrusionOk="0" h="462" w="465">
                  <a:moveTo>
                    <a:pt x="233" y="1"/>
                  </a:moveTo>
                  <a:cubicBezTo>
                    <a:pt x="106" y="1"/>
                    <a:pt x="1" y="103"/>
                    <a:pt x="1" y="229"/>
                  </a:cubicBezTo>
                  <a:cubicBezTo>
                    <a:pt x="1" y="359"/>
                    <a:pt x="106" y="461"/>
                    <a:pt x="233" y="461"/>
                  </a:cubicBezTo>
                  <a:cubicBezTo>
                    <a:pt x="359" y="461"/>
                    <a:pt x="465" y="359"/>
                    <a:pt x="465" y="229"/>
                  </a:cubicBezTo>
                  <a:cubicBezTo>
                    <a:pt x="465" y="103"/>
                    <a:pt x="359"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0" name="Google Shape;25790;p77"/>
            <p:cNvSpPr/>
            <p:nvPr/>
          </p:nvSpPr>
          <p:spPr>
            <a:xfrm>
              <a:off x="1552237" y="1579133"/>
              <a:ext cx="12215" cy="12110"/>
            </a:xfrm>
            <a:custGeom>
              <a:rect b="b" l="l" r="r" t="t"/>
              <a:pathLst>
                <a:path extrusionOk="0" h="462" w="466">
                  <a:moveTo>
                    <a:pt x="233" y="1"/>
                  </a:moveTo>
                  <a:cubicBezTo>
                    <a:pt x="106" y="1"/>
                    <a:pt x="1" y="103"/>
                    <a:pt x="1" y="229"/>
                  </a:cubicBezTo>
                  <a:cubicBezTo>
                    <a:pt x="1" y="359"/>
                    <a:pt x="106" y="461"/>
                    <a:pt x="233" y="461"/>
                  </a:cubicBezTo>
                  <a:cubicBezTo>
                    <a:pt x="360" y="461"/>
                    <a:pt x="465" y="359"/>
                    <a:pt x="465" y="229"/>
                  </a:cubicBezTo>
                  <a:cubicBezTo>
                    <a:pt x="465" y="103"/>
                    <a:pt x="360" y="1"/>
                    <a:pt x="23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1" name="Google Shape;25791;p77"/>
            <p:cNvSpPr/>
            <p:nvPr/>
          </p:nvSpPr>
          <p:spPr>
            <a:xfrm>
              <a:off x="1426889" y="1499867"/>
              <a:ext cx="331405" cy="364563"/>
            </a:xfrm>
            <a:custGeom>
              <a:rect b="b" l="l" r="r" t="t"/>
              <a:pathLst>
                <a:path extrusionOk="0" h="13908" w="12643">
                  <a:moveTo>
                    <a:pt x="6323" y="412"/>
                  </a:moveTo>
                  <a:cubicBezTo>
                    <a:pt x="7353" y="412"/>
                    <a:pt x="8303" y="971"/>
                    <a:pt x="8806" y="1871"/>
                  </a:cubicBezTo>
                  <a:cubicBezTo>
                    <a:pt x="8739" y="1822"/>
                    <a:pt x="8669" y="1780"/>
                    <a:pt x="8595" y="1738"/>
                  </a:cubicBezTo>
                  <a:cubicBezTo>
                    <a:pt x="8560" y="1719"/>
                    <a:pt x="8526" y="1711"/>
                    <a:pt x="8495" y="1711"/>
                  </a:cubicBezTo>
                  <a:cubicBezTo>
                    <a:pt x="8309" y="1711"/>
                    <a:pt x="8200" y="1992"/>
                    <a:pt x="8405" y="2100"/>
                  </a:cubicBezTo>
                  <a:cubicBezTo>
                    <a:pt x="8858" y="2339"/>
                    <a:pt x="9150" y="2803"/>
                    <a:pt x="9164" y="3320"/>
                  </a:cubicBezTo>
                  <a:cubicBezTo>
                    <a:pt x="9150" y="4864"/>
                    <a:pt x="7902" y="6116"/>
                    <a:pt x="6355" y="6133"/>
                  </a:cubicBezTo>
                  <a:cubicBezTo>
                    <a:pt x="6344" y="6133"/>
                    <a:pt x="6333" y="6133"/>
                    <a:pt x="6322" y="6133"/>
                  </a:cubicBezTo>
                  <a:cubicBezTo>
                    <a:pt x="4789" y="6133"/>
                    <a:pt x="3531" y="4920"/>
                    <a:pt x="3478" y="3383"/>
                  </a:cubicBezTo>
                  <a:cubicBezTo>
                    <a:pt x="3513" y="2810"/>
                    <a:pt x="3893" y="2311"/>
                    <a:pt x="4438" y="2124"/>
                  </a:cubicBezTo>
                  <a:cubicBezTo>
                    <a:pt x="4592" y="2071"/>
                    <a:pt x="4750" y="2045"/>
                    <a:pt x="4906" y="2045"/>
                  </a:cubicBezTo>
                  <a:cubicBezTo>
                    <a:pt x="5305" y="2045"/>
                    <a:pt x="5693" y="2214"/>
                    <a:pt x="5968" y="2522"/>
                  </a:cubicBezTo>
                  <a:cubicBezTo>
                    <a:pt x="6046" y="2607"/>
                    <a:pt x="6157" y="2656"/>
                    <a:pt x="6269" y="2656"/>
                  </a:cubicBezTo>
                  <a:cubicBezTo>
                    <a:pt x="6273" y="2656"/>
                    <a:pt x="6277" y="2656"/>
                    <a:pt x="6281" y="2655"/>
                  </a:cubicBezTo>
                  <a:cubicBezTo>
                    <a:pt x="6411" y="2652"/>
                    <a:pt x="6531" y="2589"/>
                    <a:pt x="6608" y="2487"/>
                  </a:cubicBezTo>
                  <a:cubicBezTo>
                    <a:pt x="6858" y="2167"/>
                    <a:pt x="7234" y="1966"/>
                    <a:pt x="7642" y="1938"/>
                  </a:cubicBezTo>
                  <a:cubicBezTo>
                    <a:pt x="7754" y="1931"/>
                    <a:pt x="7839" y="1833"/>
                    <a:pt x="7832" y="1720"/>
                  </a:cubicBezTo>
                  <a:cubicBezTo>
                    <a:pt x="7825" y="1612"/>
                    <a:pt x="7734" y="1530"/>
                    <a:pt x="7627" y="1530"/>
                  </a:cubicBezTo>
                  <a:cubicBezTo>
                    <a:pt x="7622" y="1530"/>
                    <a:pt x="7618" y="1530"/>
                    <a:pt x="7614" y="1530"/>
                  </a:cubicBezTo>
                  <a:cubicBezTo>
                    <a:pt x="7093" y="1565"/>
                    <a:pt x="6608" y="1826"/>
                    <a:pt x="6288" y="2237"/>
                  </a:cubicBezTo>
                  <a:cubicBezTo>
                    <a:pt x="6284" y="2244"/>
                    <a:pt x="6277" y="2247"/>
                    <a:pt x="6274" y="2247"/>
                  </a:cubicBezTo>
                  <a:cubicBezTo>
                    <a:pt x="5912" y="1843"/>
                    <a:pt x="5411" y="1636"/>
                    <a:pt x="4906" y="1636"/>
                  </a:cubicBezTo>
                  <a:cubicBezTo>
                    <a:pt x="4496" y="1636"/>
                    <a:pt x="4085" y="1772"/>
                    <a:pt x="3745" y="2051"/>
                  </a:cubicBezTo>
                  <a:cubicBezTo>
                    <a:pt x="4213" y="1052"/>
                    <a:pt x="5219" y="412"/>
                    <a:pt x="6323" y="412"/>
                  </a:cubicBezTo>
                  <a:close/>
                  <a:moveTo>
                    <a:pt x="3000" y="5683"/>
                  </a:moveTo>
                  <a:cubicBezTo>
                    <a:pt x="2255" y="6840"/>
                    <a:pt x="1790" y="8306"/>
                    <a:pt x="1769" y="9671"/>
                  </a:cubicBezTo>
                  <a:cubicBezTo>
                    <a:pt x="1494" y="9818"/>
                    <a:pt x="1146" y="9856"/>
                    <a:pt x="856" y="9856"/>
                  </a:cubicBezTo>
                  <a:cubicBezTo>
                    <a:pt x="709" y="9856"/>
                    <a:pt x="577" y="9847"/>
                    <a:pt x="475" y="9836"/>
                  </a:cubicBezTo>
                  <a:cubicBezTo>
                    <a:pt x="929" y="7997"/>
                    <a:pt x="1776" y="6843"/>
                    <a:pt x="2423" y="6193"/>
                  </a:cubicBezTo>
                  <a:cubicBezTo>
                    <a:pt x="2603" y="6010"/>
                    <a:pt x="2796" y="5838"/>
                    <a:pt x="3000" y="5683"/>
                  </a:cubicBezTo>
                  <a:close/>
                  <a:moveTo>
                    <a:pt x="9650" y="5683"/>
                  </a:moveTo>
                  <a:lnTo>
                    <a:pt x="9650" y="5683"/>
                  </a:lnTo>
                  <a:cubicBezTo>
                    <a:pt x="9850" y="5838"/>
                    <a:pt x="10043" y="6010"/>
                    <a:pt x="10223" y="6193"/>
                  </a:cubicBezTo>
                  <a:cubicBezTo>
                    <a:pt x="10870" y="6843"/>
                    <a:pt x="11717" y="7993"/>
                    <a:pt x="12171" y="9836"/>
                  </a:cubicBezTo>
                  <a:cubicBezTo>
                    <a:pt x="12068" y="9847"/>
                    <a:pt x="11935" y="9856"/>
                    <a:pt x="11789" y="9856"/>
                  </a:cubicBezTo>
                  <a:cubicBezTo>
                    <a:pt x="11498" y="9856"/>
                    <a:pt x="11153" y="9818"/>
                    <a:pt x="10877" y="9671"/>
                  </a:cubicBezTo>
                  <a:lnTo>
                    <a:pt x="10880" y="9671"/>
                  </a:lnTo>
                  <a:cubicBezTo>
                    <a:pt x="10856" y="8310"/>
                    <a:pt x="10392" y="6840"/>
                    <a:pt x="9650" y="5683"/>
                  </a:cubicBezTo>
                  <a:close/>
                  <a:moveTo>
                    <a:pt x="4797" y="13039"/>
                  </a:moveTo>
                  <a:cubicBezTo>
                    <a:pt x="5085" y="13039"/>
                    <a:pt x="5342" y="13226"/>
                    <a:pt x="5433" y="13504"/>
                  </a:cubicBezTo>
                  <a:lnTo>
                    <a:pt x="3292" y="13504"/>
                  </a:lnTo>
                  <a:cubicBezTo>
                    <a:pt x="3380" y="13226"/>
                    <a:pt x="3636" y="13039"/>
                    <a:pt x="3928" y="13039"/>
                  </a:cubicBezTo>
                  <a:close/>
                  <a:moveTo>
                    <a:pt x="8858" y="5289"/>
                  </a:moveTo>
                  <a:cubicBezTo>
                    <a:pt x="9843" y="6471"/>
                    <a:pt x="10472" y="8211"/>
                    <a:pt x="10472" y="9787"/>
                  </a:cubicBezTo>
                  <a:cubicBezTo>
                    <a:pt x="10472" y="10905"/>
                    <a:pt x="10019" y="11977"/>
                    <a:pt x="9221" y="12758"/>
                  </a:cubicBezTo>
                  <a:cubicBezTo>
                    <a:pt x="9066" y="12674"/>
                    <a:pt x="8894" y="12632"/>
                    <a:pt x="8718" y="12632"/>
                  </a:cubicBezTo>
                  <a:lnTo>
                    <a:pt x="7846" y="12632"/>
                  </a:lnTo>
                  <a:cubicBezTo>
                    <a:pt x="7332" y="12632"/>
                    <a:pt x="6889" y="12997"/>
                    <a:pt x="6791" y="13504"/>
                  </a:cubicBezTo>
                  <a:lnTo>
                    <a:pt x="5852" y="13504"/>
                  </a:lnTo>
                  <a:cubicBezTo>
                    <a:pt x="5753" y="12997"/>
                    <a:pt x="5310" y="12632"/>
                    <a:pt x="4797" y="12632"/>
                  </a:cubicBezTo>
                  <a:lnTo>
                    <a:pt x="3928" y="12632"/>
                  </a:lnTo>
                  <a:cubicBezTo>
                    <a:pt x="3749" y="12632"/>
                    <a:pt x="3577" y="12674"/>
                    <a:pt x="3422" y="12758"/>
                  </a:cubicBezTo>
                  <a:cubicBezTo>
                    <a:pt x="2624" y="11977"/>
                    <a:pt x="2174" y="10905"/>
                    <a:pt x="2170" y="9787"/>
                  </a:cubicBezTo>
                  <a:cubicBezTo>
                    <a:pt x="2170" y="8211"/>
                    <a:pt x="2800" y="6471"/>
                    <a:pt x="3788" y="5293"/>
                  </a:cubicBezTo>
                  <a:cubicBezTo>
                    <a:pt x="3840" y="5356"/>
                    <a:pt x="3893" y="5419"/>
                    <a:pt x="3953" y="5479"/>
                  </a:cubicBezTo>
                  <a:cubicBezTo>
                    <a:pt x="3397" y="6467"/>
                    <a:pt x="3070" y="7740"/>
                    <a:pt x="3070" y="8918"/>
                  </a:cubicBezTo>
                  <a:cubicBezTo>
                    <a:pt x="3070" y="10831"/>
                    <a:pt x="4530" y="12385"/>
                    <a:pt x="6323" y="12385"/>
                  </a:cubicBezTo>
                  <a:cubicBezTo>
                    <a:pt x="8116" y="12385"/>
                    <a:pt x="9576" y="10831"/>
                    <a:pt x="9576" y="8918"/>
                  </a:cubicBezTo>
                  <a:cubicBezTo>
                    <a:pt x="9572" y="8352"/>
                    <a:pt x="9502" y="7789"/>
                    <a:pt x="9368" y="7241"/>
                  </a:cubicBezTo>
                  <a:cubicBezTo>
                    <a:pt x="9341" y="7135"/>
                    <a:pt x="9259" y="7088"/>
                    <a:pt x="9176" y="7088"/>
                  </a:cubicBezTo>
                  <a:cubicBezTo>
                    <a:pt x="9058" y="7088"/>
                    <a:pt x="8939" y="7183"/>
                    <a:pt x="8974" y="7336"/>
                  </a:cubicBezTo>
                  <a:cubicBezTo>
                    <a:pt x="9098" y="7853"/>
                    <a:pt x="9164" y="8384"/>
                    <a:pt x="9164" y="8918"/>
                  </a:cubicBezTo>
                  <a:cubicBezTo>
                    <a:pt x="9164" y="10606"/>
                    <a:pt x="7891" y="11981"/>
                    <a:pt x="6320" y="11981"/>
                  </a:cubicBezTo>
                  <a:cubicBezTo>
                    <a:pt x="4751" y="11981"/>
                    <a:pt x="3478" y="10606"/>
                    <a:pt x="3478" y="8918"/>
                  </a:cubicBezTo>
                  <a:cubicBezTo>
                    <a:pt x="3478" y="7842"/>
                    <a:pt x="3767" y="6682"/>
                    <a:pt x="4259" y="5767"/>
                  </a:cubicBezTo>
                  <a:cubicBezTo>
                    <a:pt x="4858" y="6262"/>
                    <a:pt x="5591" y="6509"/>
                    <a:pt x="6323" y="6509"/>
                  </a:cubicBezTo>
                  <a:cubicBezTo>
                    <a:pt x="7055" y="6509"/>
                    <a:pt x="7788" y="6262"/>
                    <a:pt x="8387" y="5767"/>
                  </a:cubicBezTo>
                  <a:cubicBezTo>
                    <a:pt x="8503" y="5989"/>
                    <a:pt x="8609" y="6218"/>
                    <a:pt x="8700" y="6453"/>
                  </a:cubicBezTo>
                  <a:cubicBezTo>
                    <a:pt x="8736" y="6546"/>
                    <a:pt x="8809" y="6585"/>
                    <a:pt x="8883" y="6585"/>
                  </a:cubicBezTo>
                  <a:cubicBezTo>
                    <a:pt x="9012" y="6585"/>
                    <a:pt x="9142" y="6466"/>
                    <a:pt x="9080" y="6305"/>
                  </a:cubicBezTo>
                  <a:cubicBezTo>
                    <a:pt x="8971" y="6021"/>
                    <a:pt x="8841" y="5746"/>
                    <a:pt x="8693" y="5479"/>
                  </a:cubicBezTo>
                  <a:cubicBezTo>
                    <a:pt x="8753" y="5419"/>
                    <a:pt x="8806" y="5356"/>
                    <a:pt x="8858" y="5289"/>
                  </a:cubicBezTo>
                  <a:close/>
                  <a:moveTo>
                    <a:pt x="8718" y="13039"/>
                  </a:moveTo>
                  <a:cubicBezTo>
                    <a:pt x="9006" y="13039"/>
                    <a:pt x="9263" y="13226"/>
                    <a:pt x="9354" y="13504"/>
                  </a:cubicBezTo>
                  <a:lnTo>
                    <a:pt x="7213" y="13504"/>
                  </a:lnTo>
                  <a:cubicBezTo>
                    <a:pt x="7301" y="13226"/>
                    <a:pt x="7557" y="13039"/>
                    <a:pt x="7846" y="13039"/>
                  </a:cubicBezTo>
                  <a:close/>
                  <a:moveTo>
                    <a:pt x="6323" y="0"/>
                  </a:moveTo>
                  <a:cubicBezTo>
                    <a:pt x="5163" y="0"/>
                    <a:pt x="4090" y="619"/>
                    <a:pt x="3506" y="1622"/>
                  </a:cubicBezTo>
                  <a:cubicBezTo>
                    <a:pt x="2926" y="2627"/>
                    <a:pt x="2923" y="3865"/>
                    <a:pt x="3499" y="4871"/>
                  </a:cubicBezTo>
                  <a:cubicBezTo>
                    <a:pt x="3264" y="4990"/>
                    <a:pt x="2740" y="5300"/>
                    <a:pt x="2149" y="5887"/>
                  </a:cubicBezTo>
                  <a:cubicBezTo>
                    <a:pt x="1435" y="6601"/>
                    <a:pt x="486" y="7888"/>
                    <a:pt x="25" y="9963"/>
                  </a:cubicBezTo>
                  <a:cubicBezTo>
                    <a:pt x="0" y="10072"/>
                    <a:pt x="74" y="10184"/>
                    <a:pt x="187" y="10205"/>
                  </a:cubicBezTo>
                  <a:cubicBezTo>
                    <a:pt x="405" y="10244"/>
                    <a:pt x="626" y="10265"/>
                    <a:pt x="848" y="10265"/>
                  </a:cubicBezTo>
                  <a:cubicBezTo>
                    <a:pt x="1133" y="10265"/>
                    <a:pt x="1470" y="10230"/>
                    <a:pt x="1776" y="10114"/>
                  </a:cubicBezTo>
                  <a:cubicBezTo>
                    <a:pt x="1854" y="11207"/>
                    <a:pt x="2328" y="12238"/>
                    <a:pt x="3105" y="13015"/>
                  </a:cubicBezTo>
                  <a:cubicBezTo>
                    <a:pt x="2940" y="13208"/>
                    <a:pt x="2852" y="13451"/>
                    <a:pt x="2852" y="13704"/>
                  </a:cubicBezTo>
                  <a:cubicBezTo>
                    <a:pt x="2852" y="13817"/>
                    <a:pt x="2944" y="13908"/>
                    <a:pt x="3056" y="13908"/>
                  </a:cubicBezTo>
                  <a:lnTo>
                    <a:pt x="9590" y="13908"/>
                  </a:lnTo>
                  <a:cubicBezTo>
                    <a:pt x="9699" y="13908"/>
                    <a:pt x="9790" y="13817"/>
                    <a:pt x="9790" y="13704"/>
                  </a:cubicBezTo>
                  <a:cubicBezTo>
                    <a:pt x="9790" y="13451"/>
                    <a:pt x="9702" y="13208"/>
                    <a:pt x="9541" y="13015"/>
                  </a:cubicBezTo>
                  <a:cubicBezTo>
                    <a:pt x="10314" y="12238"/>
                    <a:pt x="10785" y="11207"/>
                    <a:pt x="10866" y="10114"/>
                  </a:cubicBezTo>
                  <a:cubicBezTo>
                    <a:pt x="11172" y="10230"/>
                    <a:pt x="11510" y="10265"/>
                    <a:pt x="11795" y="10265"/>
                  </a:cubicBezTo>
                  <a:cubicBezTo>
                    <a:pt x="12016" y="10265"/>
                    <a:pt x="12238" y="10247"/>
                    <a:pt x="12459" y="10205"/>
                  </a:cubicBezTo>
                  <a:cubicBezTo>
                    <a:pt x="12568" y="10184"/>
                    <a:pt x="12642" y="10075"/>
                    <a:pt x="12617" y="9963"/>
                  </a:cubicBezTo>
                  <a:cubicBezTo>
                    <a:pt x="12157" y="7888"/>
                    <a:pt x="11211" y="6601"/>
                    <a:pt x="10494" y="5887"/>
                  </a:cubicBezTo>
                  <a:cubicBezTo>
                    <a:pt x="9906" y="5300"/>
                    <a:pt x="9379" y="4990"/>
                    <a:pt x="9143" y="4871"/>
                  </a:cubicBezTo>
                  <a:cubicBezTo>
                    <a:pt x="9720" y="3865"/>
                    <a:pt x="9716" y="2627"/>
                    <a:pt x="9136" y="1622"/>
                  </a:cubicBezTo>
                  <a:cubicBezTo>
                    <a:pt x="8556" y="619"/>
                    <a:pt x="7483" y="0"/>
                    <a:pt x="6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2" name="Google Shape;25792;p77"/>
            <p:cNvSpPr/>
            <p:nvPr/>
          </p:nvSpPr>
          <p:spPr>
            <a:xfrm>
              <a:off x="1541542" y="1568438"/>
              <a:ext cx="33578" cy="39293"/>
            </a:xfrm>
            <a:custGeom>
              <a:rect b="b" l="l" r="r" t="t"/>
              <a:pathLst>
                <a:path extrusionOk="0" h="1499" w="1281">
                  <a:moveTo>
                    <a:pt x="641" y="409"/>
                  </a:moveTo>
                  <a:cubicBezTo>
                    <a:pt x="757" y="409"/>
                    <a:pt x="873" y="486"/>
                    <a:pt x="873" y="641"/>
                  </a:cubicBezTo>
                  <a:lnTo>
                    <a:pt x="873" y="859"/>
                  </a:lnTo>
                  <a:cubicBezTo>
                    <a:pt x="873" y="985"/>
                    <a:pt x="771" y="1087"/>
                    <a:pt x="641" y="1087"/>
                  </a:cubicBezTo>
                  <a:cubicBezTo>
                    <a:pt x="514" y="1087"/>
                    <a:pt x="409" y="985"/>
                    <a:pt x="409" y="859"/>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6" y="1499"/>
                    <a:pt x="1281" y="1214"/>
                    <a:pt x="1281" y="862"/>
                  </a:cubicBezTo>
                  <a:lnTo>
                    <a:pt x="1281" y="859"/>
                  </a:lnTo>
                  <a:lnTo>
                    <a:pt x="1281" y="641"/>
                  </a:lnTo>
                  <a:cubicBezTo>
                    <a:pt x="1281" y="289"/>
                    <a:pt x="996"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3" name="Google Shape;25793;p77"/>
            <p:cNvSpPr/>
            <p:nvPr/>
          </p:nvSpPr>
          <p:spPr>
            <a:xfrm>
              <a:off x="1610036" y="1568438"/>
              <a:ext cx="33578" cy="39293"/>
            </a:xfrm>
            <a:custGeom>
              <a:rect b="b" l="l" r="r" t="t"/>
              <a:pathLst>
                <a:path extrusionOk="0" h="1499" w="1281">
                  <a:moveTo>
                    <a:pt x="641" y="409"/>
                  </a:moveTo>
                  <a:cubicBezTo>
                    <a:pt x="757" y="409"/>
                    <a:pt x="873" y="486"/>
                    <a:pt x="873" y="641"/>
                  </a:cubicBezTo>
                  <a:lnTo>
                    <a:pt x="873" y="862"/>
                  </a:lnTo>
                  <a:cubicBezTo>
                    <a:pt x="873" y="989"/>
                    <a:pt x="767" y="1091"/>
                    <a:pt x="641" y="1091"/>
                  </a:cubicBezTo>
                  <a:cubicBezTo>
                    <a:pt x="514" y="1091"/>
                    <a:pt x="409" y="989"/>
                    <a:pt x="409" y="862"/>
                  </a:cubicBezTo>
                  <a:lnTo>
                    <a:pt x="409" y="641"/>
                  </a:lnTo>
                  <a:cubicBezTo>
                    <a:pt x="409" y="486"/>
                    <a:pt x="525" y="409"/>
                    <a:pt x="641" y="409"/>
                  </a:cubicBezTo>
                  <a:close/>
                  <a:moveTo>
                    <a:pt x="641" y="1"/>
                  </a:moveTo>
                  <a:cubicBezTo>
                    <a:pt x="289" y="1"/>
                    <a:pt x="1" y="289"/>
                    <a:pt x="1" y="641"/>
                  </a:cubicBezTo>
                  <a:lnTo>
                    <a:pt x="1" y="862"/>
                  </a:lnTo>
                  <a:cubicBezTo>
                    <a:pt x="1" y="1214"/>
                    <a:pt x="289" y="1499"/>
                    <a:pt x="641" y="1499"/>
                  </a:cubicBezTo>
                  <a:cubicBezTo>
                    <a:pt x="992" y="1499"/>
                    <a:pt x="1281" y="1214"/>
                    <a:pt x="1281" y="862"/>
                  </a:cubicBezTo>
                  <a:lnTo>
                    <a:pt x="1281" y="641"/>
                  </a:lnTo>
                  <a:cubicBezTo>
                    <a:pt x="1281" y="289"/>
                    <a:pt x="992" y="1"/>
                    <a:pt x="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4" name="Google Shape;25794;p77"/>
            <p:cNvSpPr/>
            <p:nvPr/>
          </p:nvSpPr>
          <p:spPr>
            <a:xfrm>
              <a:off x="1569302" y="1602672"/>
              <a:ext cx="46580" cy="45007"/>
            </a:xfrm>
            <a:custGeom>
              <a:rect b="b" l="l" r="r" t="t"/>
              <a:pathLst>
                <a:path extrusionOk="0" h="1717" w="1777">
                  <a:moveTo>
                    <a:pt x="890" y="446"/>
                  </a:moveTo>
                  <a:lnTo>
                    <a:pt x="1249" y="689"/>
                  </a:lnTo>
                  <a:lnTo>
                    <a:pt x="890" y="1170"/>
                  </a:lnTo>
                  <a:lnTo>
                    <a:pt x="528" y="689"/>
                  </a:lnTo>
                  <a:lnTo>
                    <a:pt x="890" y="446"/>
                  </a:lnTo>
                  <a:close/>
                  <a:moveTo>
                    <a:pt x="889" y="0"/>
                  </a:moveTo>
                  <a:cubicBezTo>
                    <a:pt x="850" y="0"/>
                    <a:pt x="811" y="12"/>
                    <a:pt x="778" y="34"/>
                  </a:cubicBezTo>
                  <a:lnTo>
                    <a:pt x="123" y="471"/>
                  </a:lnTo>
                  <a:cubicBezTo>
                    <a:pt x="25" y="534"/>
                    <a:pt x="0" y="667"/>
                    <a:pt x="74" y="762"/>
                  </a:cubicBezTo>
                  <a:lnTo>
                    <a:pt x="728" y="1634"/>
                  </a:lnTo>
                  <a:cubicBezTo>
                    <a:pt x="769" y="1689"/>
                    <a:pt x="829" y="1716"/>
                    <a:pt x="890" y="1716"/>
                  </a:cubicBezTo>
                  <a:cubicBezTo>
                    <a:pt x="951" y="1716"/>
                    <a:pt x="1011" y="1689"/>
                    <a:pt x="1052" y="1634"/>
                  </a:cubicBezTo>
                  <a:lnTo>
                    <a:pt x="1706" y="762"/>
                  </a:lnTo>
                  <a:cubicBezTo>
                    <a:pt x="1776" y="667"/>
                    <a:pt x="1752" y="534"/>
                    <a:pt x="1657" y="471"/>
                  </a:cubicBezTo>
                  <a:lnTo>
                    <a:pt x="1003" y="34"/>
                  </a:lnTo>
                  <a:cubicBezTo>
                    <a:pt x="967" y="12"/>
                    <a:pt x="928" y="0"/>
                    <a:pt x="8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795" name="Google Shape;25795;p77"/>
          <p:cNvGrpSpPr/>
          <p:nvPr/>
        </p:nvGrpSpPr>
        <p:grpSpPr>
          <a:xfrm>
            <a:off x="4137838" y="1505659"/>
            <a:ext cx="370566" cy="353056"/>
            <a:chOff x="4137838" y="1505659"/>
            <a:chExt cx="370566" cy="353056"/>
          </a:xfrm>
        </p:grpSpPr>
        <p:sp>
          <p:nvSpPr>
            <p:cNvPr id="25796" name="Google Shape;25796;p77"/>
            <p:cNvSpPr/>
            <p:nvPr/>
          </p:nvSpPr>
          <p:spPr>
            <a:xfrm>
              <a:off x="4149188" y="1613707"/>
              <a:ext cx="91377" cy="91377"/>
            </a:xfrm>
            <a:custGeom>
              <a:rect b="b" l="l" r="r" t="t"/>
              <a:pathLst>
                <a:path extrusionOk="0" h="3486" w="3486">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7" name="Google Shape;25797;p77"/>
            <p:cNvSpPr/>
            <p:nvPr/>
          </p:nvSpPr>
          <p:spPr>
            <a:xfrm>
              <a:off x="4166331" y="1630850"/>
              <a:ext cx="57065" cy="57091"/>
            </a:xfrm>
            <a:custGeom>
              <a:rect b="b" l="l" r="r" t="t"/>
              <a:pathLst>
                <a:path extrusionOk="0" h="2178" w="2177">
                  <a:moveTo>
                    <a:pt x="1087" y="0"/>
                  </a:moveTo>
                  <a:cubicBezTo>
                    <a:pt x="486" y="0"/>
                    <a:pt x="0" y="489"/>
                    <a:pt x="0" y="1090"/>
                  </a:cubicBezTo>
                  <a:cubicBezTo>
                    <a:pt x="0" y="1692"/>
                    <a:pt x="486"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8" name="Google Shape;25798;p77"/>
            <p:cNvSpPr/>
            <p:nvPr/>
          </p:nvSpPr>
          <p:spPr>
            <a:xfrm>
              <a:off x="4411706" y="1613707"/>
              <a:ext cx="91351" cy="91377"/>
            </a:xfrm>
            <a:custGeom>
              <a:rect b="b" l="l" r="r" t="t"/>
              <a:pathLst>
                <a:path extrusionOk="0" h="3486" w="3485">
                  <a:moveTo>
                    <a:pt x="1741" y="0"/>
                  </a:moveTo>
                  <a:cubicBezTo>
                    <a:pt x="781" y="0"/>
                    <a:pt x="0" y="781"/>
                    <a:pt x="0" y="1744"/>
                  </a:cubicBezTo>
                  <a:cubicBezTo>
                    <a:pt x="0" y="2704"/>
                    <a:pt x="781" y="3485"/>
                    <a:pt x="1741" y="3485"/>
                  </a:cubicBezTo>
                  <a:cubicBezTo>
                    <a:pt x="2704" y="3485"/>
                    <a:pt x="3485" y="2704"/>
                    <a:pt x="3485" y="1744"/>
                  </a:cubicBezTo>
                  <a:cubicBezTo>
                    <a:pt x="3485" y="781"/>
                    <a:pt x="2704" y="0"/>
                    <a:pt x="174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9" name="Google Shape;25799;p77"/>
            <p:cNvSpPr/>
            <p:nvPr/>
          </p:nvSpPr>
          <p:spPr>
            <a:xfrm>
              <a:off x="4428849" y="1630850"/>
              <a:ext cx="57065" cy="57091"/>
            </a:xfrm>
            <a:custGeom>
              <a:rect b="b" l="l" r="r" t="t"/>
              <a:pathLst>
                <a:path extrusionOk="0" h="2178" w="2177">
                  <a:moveTo>
                    <a:pt x="1087" y="0"/>
                  </a:moveTo>
                  <a:cubicBezTo>
                    <a:pt x="485" y="0"/>
                    <a:pt x="0" y="489"/>
                    <a:pt x="0" y="1090"/>
                  </a:cubicBezTo>
                  <a:cubicBezTo>
                    <a:pt x="0" y="1692"/>
                    <a:pt x="485" y="2177"/>
                    <a:pt x="1087" y="2177"/>
                  </a:cubicBezTo>
                  <a:cubicBezTo>
                    <a:pt x="1688" y="2177"/>
                    <a:pt x="2177" y="1692"/>
                    <a:pt x="2177" y="1090"/>
                  </a:cubicBezTo>
                  <a:cubicBezTo>
                    <a:pt x="2177" y="489"/>
                    <a:pt x="1688" y="0"/>
                    <a:pt x="10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0" name="Google Shape;25800;p77"/>
            <p:cNvSpPr/>
            <p:nvPr/>
          </p:nvSpPr>
          <p:spPr>
            <a:xfrm>
              <a:off x="4183369" y="1511007"/>
              <a:ext cx="285507" cy="342466"/>
            </a:xfrm>
            <a:custGeom>
              <a:rect b="b" l="l" r="r" t="t"/>
              <a:pathLst>
                <a:path extrusionOk="0" h="13065" w="10892">
                  <a:moveTo>
                    <a:pt x="5880" y="1"/>
                  </a:moveTo>
                  <a:cubicBezTo>
                    <a:pt x="5304" y="191"/>
                    <a:pt x="4815" y="595"/>
                    <a:pt x="4446" y="986"/>
                  </a:cubicBezTo>
                  <a:cubicBezTo>
                    <a:pt x="2357" y="1450"/>
                    <a:pt x="873" y="3303"/>
                    <a:pt x="873" y="5444"/>
                  </a:cubicBezTo>
                  <a:cubicBezTo>
                    <a:pt x="866" y="5884"/>
                    <a:pt x="746" y="6313"/>
                    <a:pt x="525" y="6693"/>
                  </a:cubicBezTo>
                  <a:cubicBezTo>
                    <a:pt x="184" y="7269"/>
                    <a:pt x="1" y="7931"/>
                    <a:pt x="1" y="8602"/>
                  </a:cubicBezTo>
                  <a:cubicBezTo>
                    <a:pt x="1" y="11067"/>
                    <a:pt x="2438" y="13065"/>
                    <a:pt x="5444" y="13065"/>
                  </a:cubicBezTo>
                  <a:cubicBezTo>
                    <a:pt x="8451" y="13065"/>
                    <a:pt x="10891" y="11067"/>
                    <a:pt x="10891" y="8602"/>
                  </a:cubicBezTo>
                  <a:cubicBezTo>
                    <a:pt x="10888" y="7931"/>
                    <a:pt x="10705" y="7269"/>
                    <a:pt x="10364" y="6693"/>
                  </a:cubicBezTo>
                  <a:cubicBezTo>
                    <a:pt x="10142" y="6313"/>
                    <a:pt x="10023" y="5884"/>
                    <a:pt x="10019" y="5444"/>
                  </a:cubicBezTo>
                  <a:cubicBezTo>
                    <a:pt x="10019" y="3591"/>
                    <a:pt x="8901" y="1921"/>
                    <a:pt x="7188" y="1218"/>
                  </a:cubicBezTo>
                  <a:lnTo>
                    <a:pt x="7188" y="437"/>
                  </a:lnTo>
                  <a:lnTo>
                    <a:pt x="6098" y="873"/>
                  </a:lnTo>
                  <a:lnTo>
                    <a:pt x="5880" y="1"/>
                  </a:ln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1" name="Google Shape;25801;p77"/>
            <p:cNvSpPr/>
            <p:nvPr/>
          </p:nvSpPr>
          <p:spPr>
            <a:xfrm>
              <a:off x="4183474" y="1511007"/>
              <a:ext cx="159215" cy="336857"/>
            </a:xfrm>
            <a:custGeom>
              <a:rect b="b" l="l" r="r" t="t"/>
              <a:pathLst>
                <a:path extrusionOk="0" h="12851" w="6074">
                  <a:moveTo>
                    <a:pt x="5876" y="1"/>
                  </a:moveTo>
                  <a:cubicBezTo>
                    <a:pt x="5303" y="194"/>
                    <a:pt x="4811" y="595"/>
                    <a:pt x="4445" y="986"/>
                  </a:cubicBezTo>
                  <a:cubicBezTo>
                    <a:pt x="2356" y="1450"/>
                    <a:pt x="869" y="3303"/>
                    <a:pt x="869" y="5444"/>
                  </a:cubicBezTo>
                  <a:cubicBezTo>
                    <a:pt x="865" y="5884"/>
                    <a:pt x="746" y="6313"/>
                    <a:pt x="521" y="6693"/>
                  </a:cubicBezTo>
                  <a:cubicBezTo>
                    <a:pt x="180" y="7269"/>
                    <a:pt x="0" y="7931"/>
                    <a:pt x="0" y="8602"/>
                  </a:cubicBezTo>
                  <a:cubicBezTo>
                    <a:pt x="0" y="10592"/>
                    <a:pt x="1586" y="12277"/>
                    <a:pt x="3781" y="12850"/>
                  </a:cubicBezTo>
                  <a:cubicBezTo>
                    <a:pt x="2891" y="11915"/>
                    <a:pt x="2395" y="10673"/>
                    <a:pt x="2395" y="9383"/>
                  </a:cubicBezTo>
                  <a:cubicBezTo>
                    <a:pt x="2395" y="8609"/>
                    <a:pt x="2571" y="7846"/>
                    <a:pt x="2919" y="7153"/>
                  </a:cubicBezTo>
                  <a:cubicBezTo>
                    <a:pt x="3144" y="6703"/>
                    <a:pt x="3264" y="6204"/>
                    <a:pt x="3264" y="5698"/>
                  </a:cubicBezTo>
                  <a:cubicBezTo>
                    <a:pt x="3264" y="3482"/>
                    <a:pt x="4424" y="1587"/>
                    <a:pt x="6073" y="782"/>
                  </a:cubicBezTo>
                  <a:lnTo>
                    <a:pt x="587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2" name="Google Shape;25802;p77"/>
            <p:cNvSpPr/>
            <p:nvPr/>
          </p:nvSpPr>
          <p:spPr>
            <a:xfrm>
              <a:off x="4223658" y="1625136"/>
              <a:ext cx="204929" cy="205558"/>
            </a:xfrm>
            <a:custGeom>
              <a:rect b="b" l="l" r="r" t="t"/>
              <a:pathLst>
                <a:path extrusionOk="0" h="7842" w="7818">
                  <a:moveTo>
                    <a:pt x="2164" y="1"/>
                  </a:moveTo>
                  <a:cubicBezTo>
                    <a:pt x="1676" y="1"/>
                    <a:pt x="1188" y="183"/>
                    <a:pt x="809" y="545"/>
                  </a:cubicBezTo>
                  <a:cubicBezTo>
                    <a:pt x="64" y="1259"/>
                    <a:pt x="1" y="2427"/>
                    <a:pt x="662" y="3218"/>
                  </a:cubicBezTo>
                  <a:cubicBezTo>
                    <a:pt x="932" y="3538"/>
                    <a:pt x="996" y="3988"/>
                    <a:pt x="827" y="4371"/>
                  </a:cubicBezTo>
                  <a:cubicBezTo>
                    <a:pt x="707" y="4642"/>
                    <a:pt x="644" y="4930"/>
                    <a:pt x="644" y="5226"/>
                  </a:cubicBezTo>
                  <a:cubicBezTo>
                    <a:pt x="644" y="6667"/>
                    <a:pt x="2107" y="7842"/>
                    <a:pt x="3907" y="7842"/>
                  </a:cubicBezTo>
                  <a:cubicBezTo>
                    <a:pt x="5711" y="7842"/>
                    <a:pt x="7174" y="6671"/>
                    <a:pt x="7174" y="5229"/>
                  </a:cubicBezTo>
                  <a:cubicBezTo>
                    <a:pt x="7174" y="4934"/>
                    <a:pt x="7114" y="4642"/>
                    <a:pt x="6995" y="4375"/>
                  </a:cubicBezTo>
                  <a:cubicBezTo>
                    <a:pt x="6822" y="3988"/>
                    <a:pt x="6886" y="3541"/>
                    <a:pt x="7153" y="3218"/>
                  </a:cubicBezTo>
                  <a:cubicBezTo>
                    <a:pt x="7818" y="2427"/>
                    <a:pt x="7754" y="1259"/>
                    <a:pt x="7009" y="545"/>
                  </a:cubicBezTo>
                  <a:cubicBezTo>
                    <a:pt x="6630" y="183"/>
                    <a:pt x="6141" y="1"/>
                    <a:pt x="5653" y="1"/>
                  </a:cubicBezTo>
                  <a:cubicBezTo>
                    <a:pt x="5180" y="1"/>
                    <a:pt x="4706" y="171"/>
                    <a:pt x="4333" y="514"/>
                  </a:cubicBezTo>
                  <a:cubicBezTo>
                    <a:pt x="4211" y="621"/>
                    <a:pt x="4059" y="675"/>
                    <a:pt x="3908" y="675"/>
                  </a:cubicBezTo>
                  <a:cubicBezTo>
                    <a:pt x="3756" y="675"/>
                    <a:pt x="3605" y="621"/>
                    <a:pt x="3485" y="514"/>
                  </a:cubicBezTo>
                  <a:cubicBezTo>
                    <a:pt x="3110" y="171"/>
                    <a:pt x="2637" y="1"/>
                    <a:pt x="216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3" name="Google Shape;25803;p77"/>
            <p:cNvSpPr/>
            <p:nvPr/>
          </p:nvSpPr>
          <p:spPr>
            <a:xfrm>
              <a:off x="4215453" y="1625765"/>
              <a:ext cx="57353" cy="171377"/>
            </a:xfrm>
            <a:custGeom>
              <a:rect b="b" l="l" r="r" t="t"/>
              <a:pathLst>
                <a:path extrusionOk="0" h="6538" w="2188">
                  <a:moveTo>
                    <a:pt x="2188" y="1"/>
                  </a:moveTo>
                  <a:cubicBezTo>
                    <a:pt x="2181" y="1"/>
                    <a:pt x="2174" y="1"/>
                    <a:pt x="2167" y="4"/>
                  </a:cubicBezTo>
                  <a:cubicBezTo>
                    <a:pt x="665" y="244"/>
                    <a:pt x="1" y="2026"/>
                    <a:pt x="975" y="3194"/>
                  </a:cubicBezTo>
                  <a:cubicBezTo>
                    <a:pt x="1245" y="3514"/>
                    <a:pt x="1309" y="3964"/>
                    <a:pt x="1140" y="4347"/>
                  </a:cubicBezTo>
                  <a:cubicBezTo>
                    <a:pt x="1020" y="4618"/>
                    <a:pt x="957" y="4906"/>
                    <a:pt x="957" y="5202"/>
                  </a:cubicBezTo>
                  <a:cubicBezTo>
                    <a:pt x="961" y="5687"/>
                    <a:pt x="1122" y="6155"/>
                    <a:pt x="1418" y="6538"/>
                  </a:cubicBezTo>
                  <a:cubicBezTo>
                    <a:pt x="1013" y="5293"/>
                    <a:pt x="1115" y="3943"/>
                    <a:pt x="1699" y="2775"/>
                  </a:cubicBezTo>
                  <a:cubicBezTo>
                    <a:pt x="1924" y="2322"/>
                    <a:pt x="2044" y="1826"/>
                    <a:pt x="2044" y="1320"/>
                  </a:cubicBezTo>
                  <a:cubicBezTo>
                    <a:pt x="2044" y="877"/>
                    <a:pt x="2093" y="433"/>
                    <a:pt x="2188"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4" name="Google Shape;25804;p77"/>
            <p:cNvSpPr/>
            <p:nvPr/>
          </p:nvSpPr>
          <p:spPr>
            <a:xfrm>
              <a:off x="4269006" y="1756382"/>
              <a:ext cx="114234" cy="51376"/>
            </a:xfrm>
            <a:custGeom>
              <a:rect b="b" l="l" r="r" t="t"/>
              <a:pathLst>
                <a:path extrusionOk="0" h="1960" w="4358">
                  <a:moveTo>
                    <a:pt x="1" y="1"/>
                  </a:moveTo>
                  <a:cubicBezTo>
                    <a:pt x="1" y="1084"/>
                    <a:pt x="978" y="1959"/>
                    <a:pt x="2177" y="1959"/>
                  </a:cubicBezTo>
                  <a:cubicBezTo>
                    <a:pt x="3380" y="1959"/>
                    <a:pt x="4357" y="1080"/>
                    <a:pt x="4357"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5" name="Google Shape;25805;p77"/>
            <p:cNvSpPr/>
            <p:nvPr/>
          </p:nvSpPr>
          <p:spPr>
            <a:xfrm>
              <a:off x="4293252" y="1773525"/>
              <a:ext cx="65741" cy="34312"/>
            </a:xfrm>
            <a:custGeom>
              <a:rect b="b" l="l" r="r" t="t"/>
              <a:pathLst>
                <a:path extrusionOk="0" h="1309" w="2508">
                  <a:moveTo>
                    <a:pt x="1252" y="1"/>
                  </a:moveTo>
                  <a:cubicBezTo>
                    <a:pt x="672" y="1"/>
                    <a:pt x="159" y="388"/>
                    <a:pt x="0" y="950"/>
                  </a:cubicBezTo>
                  <a:cubicBezTo>
                    <a:pt x="384" y="1189"/>
                    <a:pt x="819" y="1309"/>
                    <a:pt x="1254" y="1309"/>
                  </a:cubicBezTo>
                  <a:cubicBezTo>
                    <a:pt x="1689" y="1309"/>
                    <a:pt x="2124" y="1189"/>
                    <a:pt x="2508" y="950"/>
                  </a:cubicBezTo>
                  <a:cubicBezTo>
                    <a:pt x="2349" y="388"/>
                    <a:pt x="1836" y="1"/>
                    <a:pt x="1252"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6" name="Google Shape;25806;p77"/>
            <p:cNvSpPr/>
            <p:nvPr/>
          </p:nvSpPr>
          <p:spPr>
            <a:xfrm>
              <a:off x="4257577" y="1653603"/>
              <a:ext cx="34312" cy="40053"/>
            </a:xfrm>
            <a:custGeom>
              <a:rect b="b" l="l" r="r" t="t"/>
              <a:pathLst>
                <a:path extrusionOk="0" h="1528" w="1309">
                  <a:moveTo>
                    <a:pt x="655" y="1"/>
                  </a:moveTo>
                  <a:cubicBezTo>
                    <a:pt x="296" y="1"/>
                    <a:pt x="1" y="293"/>
                    <a:pt x="1" y="655"/>
                  </a:cubicBezTo>
                  <a:lnTo>
                    <a:pt x="1" y="873"/>
                  </a:lnTo>
                  <a:cubicBezTo>
                    <a:pt x="1" y="1235"/>
                    <a:pt x="296"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7" name="Google Shape;25807;p77"/>
            <p:cNvSpPr/>
            <p:nvPr/>
          </p:nvSpPr>
          <p:spPr>
            <a:xfrm>
              <a:off x="4274720" y="1653708"/>
              <a:ext cx="17169" cy="28493"/>
            </a:xfrm>
            <a:custGeom>
              <a:rect b="b" l="l" r="r" t="t"/>
              <a:pathLst>
                <a:path extrusionOk="0" h="1087" w="655">
                  <a:moveTo>
                    <a:pt x="1" y="0"/>
                  </a:moveTo>
                  <a:lnTo>
                    <a:pt x="1" y="763"/>
                  </a:lnTo>
                  <a:cubicBezTo>
                    <a:pt x="1" y="943"/>
                    <a:pt x="148" y="1087"/>
                    <a:pt x="328" y="1087"/>
                  </a:cubicBezTo>
                  <a:cubicBezTo>
                    <a:pt x="507" y="1087"/>
                    <a:pt x="655" y="943"/>
                    <a:pt x="655" y="763"/>
                  </a:cubicBezTo>
                  <a:lnTo>
                    <a:pt x="655" y="654"/>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8" name="Google Shape;25808;p77"/>
            <p:cNvSpPr/>
            <p:nvPr/>
          </p:nvSpPr>
          <p:spPr>
            <a:xfrm>
              <a:off x="4269006" y="1659422"/>
              <a:ext cx="11455" cy="11455"/>
            </a:xfrm>
            <a:custGeom>
              <a:rect b="b" l="l" r="r" t="t"/>
              <a:pathLst>
                <a:path extrusionOk="0" h="437" w="437">
                  <a:moveTo>
                    <a:pt x="219" y="0"/>
                  </a:moveTo>
                  <a:cubicBezTo>
                    <a:pt x="99" y="0"/>
                    <a:pt x="1" y="95"/>
                    <a:pt x="1" y="218"/>
                  </a:cubicBezTo>
                  <a:cubicBezTo>
                    <a:pt x="1" y="338"/>
                    <a:pt x="99" y="436"/>
                    <a:pt x="219" y="436"/>
                  </a:cubicBezTo>
                  <a:cubicBezTo>
                    <a:pt x="338" y="436"/>
                    <a:pt x="437" y="338"/>
                    <a:pt x="437" y="218"/>
                  </a:cubicBezTo>
                  <a:cubicBezTo>
                    <a:pt x="437" y="95"/>
                    <a:pt x="338" y="0"/>
                    <a:pt x="21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9" name="Google Shape;25809;p77"/>
            <p:cNvSpPr/>
            <p:nvPr/>
          </p:nvSpPr>
          <p:spPr>
            <a:xfrm>
              <a:off x="4360356" y="1653603"/>
              <a:ext cx="34207" cy="40053"/>
            </a:xfrm>
            <a:custGeom>
              <a:rect b="b" l="l" r="r" t="t"/>
              <a:pathLst>
                <a:path extrusionOk="0" h="1528" w="1305">
                  <a:moveTo>
                    <a:pt x="654" y="1"/>
                  </a:moveTo>
                  <a:cubicBezTo>
                    <a:pt x="292" y="1"/>
                    <a:pt x="0" y="293"/>
                    <a:pt x="0" y="655"/>
                  </a:cubicBezTo>
                  <a:lnTo>
                    <a:pt x="0" y="873"/>
                  </a:lnTo>
                  <a:cubicBezTo>
                    <a:pt x="0" y="1235"/>
                    <a:pt x="292" y="1527"/>
                    <a:pt x="654" y="1527"/>
                  </a:cubicBezTo>
                  <a:cubicBezTo>
                    <a:pt x="1013" y="1527"/>
                    <a:pt x="1305" y="1235"/>
                    <a:pt x="1305" y="873"/>
                  </a:cubicBezTo>
                  <a:lnTo>
                    <a:pt x="1305" y="655"/>
                  </a:lnTo>
                  <a:cubicBezTo>
                    <a:pt x="1305" y="293"/>
                    <a:pt x="1013"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0" name="Google Shape;25810;p77"/>
            <p:cNvSpPr/>
            <p:nvPr/>
          </p:nvSpPr>
          <p:spPr>
            <a:xfrm>
              <a:off x="4377499" y="1653708"/>
              <a:ext cx="17064" cy="28493"/>
            </a:xfrm>
            <a:custGeom>
              <a:rect b="b" l="l" r="r" t="t"/>
              <a:pathLst>
                <a:path extrusionOk="0" h="1087" w="651">
                  <a:moveTo>
                    <a:pt x="0" y="0"/>
                  </a:moveTo>
                  <a:lnTo>
                    <a:pt x="0" y="763"/>
                  </a:lnTo>
                  <a:cubicBezTo>
                    <a:pt x="0" y="943"/>
                    <a:pt x="145" y="1087"/>
                    <a:pt x="327" y="1087"/>
                  </a:cubicBezTo>
                  <a:cubicBezTo>
                    <a:pt x="507" y="1087"/>
                    <a:pt x="651" y="943"/>
                    <a:pt x="651" y="763"/>
                  </a:cubicBezTo>
                  <a:lnTo>
                    <a:pt x="651" y="654"/>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1" name="Google Shape;25811;p77"/>
            <p:cNvSpPr/>
            <p:nvPr/>
          </p:nvSpPr>
          <p:spPr>
            <a:xfrm>
              <a:off x="4371785" y="1659422"/>
              <a:ext cx="11455" cy="11455"/>
            </a:xfrm>
            <a:custGeom>
              <a:rect b="b" l="l" r="r" t="t"/>
              <a:pathLst>
                <a:path extrusionOk="0" h="437" w="437">
                  <a:moveTo>
                    <a:pt x="218" y="0"/>
                  </a:moveTo>
                  <a:cubicBezTo>
                    <a:pt x="95" y="0"/>
                    <a:pt x="0" y="95"/>
                    <a:pt x="0" y="218"/>
                  </a:cubicBezTo>
                  <a:cubicBezTo>
                    <a:pt x="0" y="338"/>
                    <a:pt x="95" y="436"/>
                    <a:pt x="218" y="436"/>
                  </a:cubicBezTo>
                  <a:cubicBezTo>
                    <a:pt x="338" y="436"/>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2" name="Google Shape;25812;p77"/>
            <p:cNvSpPr/>
            <p:nvPr/>
          </p:nvSpPr>
          <p:spPr>
            <a:xfrm>
              <a:off x="4295428" y="1716749"/>
              <a:ext cx="27182" cy="16619"/>
            </a:xfrm>
            <a:custGeom>
              <a:rect b="b" l="l" r="r" t="t"/>
              <a:pathLst>
                <a:path extrusionOk="0" h="634" w="1037">
                  <a:moveTo>
                    <a:pt x="294" y="0"/>
                  </a:moveTo>
                  <a:cubicBezTo>
                    <a:pt x="106" y="0"/>
                    <a:pt x="1" y="285"/>
                    <a:pt x="209" y="391"/>
                  </a:cubicBezTo>
                  <a:lnTo>
                    <a:pt x="645" y="609"/>
                  </a:lnTo>
                  <a:cubicBezTo>
                    <a:pt x="679" y="626"/>
                    <a:pt x="712" y="634"/>
                    <a:pt x="743" y="634"/>
                  </a:cubicBezTo>
                  <a:cubicBezTo>
                    <a:pt x="931" y="634"/>
                    <a:pt x="1037" y="349"/>
                    <a:pt x="828" y="243"/>
                  </a:cubicBezTo>
                  <a:lnTo>
                    <a:pt x="392" y="25"/>
                  </a:lnTo>
                  <a:cubicBezTo>
                    <a:pt x="358" y="8"/>
                    <a:pt x="325" y="0"/>
                    <a:pt x="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3" name="Google Shape;25813;p77"/>
            <p:cNvSpPr/>
            <p:nvPr/>
          </p:nvSpPr>
          <p:spPr>
            <a:xfrm>
              <a:off x="4330028" y="1716670"/>
              <a:ext cx="26789" cy="16619"/>
            </a:xfrm>
            <a:custGeom>
              <a:rect b="b" l="l" r="r" t="t"/>
              <a:pathLst>
                <a:path extrusionOk="0" h="634" w="1022">
                  <a:moveTo>
                    <a:pt x="726" y="1"/>
                  </a:moveTo>
                  <a:cubicBezTo>
                    <a:pt x="696" y="1"/>
                    <a:pt x="664" y="8"/>
                    <a:pt x="630" y="25"/>
                  </a:cubicBezTo>
                  <a:lnTo>
                    <a:pt x="194" y="246"/>
                  </a:lnTo>
                  <a:cubicBezTo>
                    <a:pt x="0" y="341"/>
                    <a:pt x="71" y="633"/>
                    <a:pt x="285" y="633"/>
                  </a:cubicBezTo>
                  <a:cubicBezTo>
                    <a:pt x="317" y="630"/>
                    <a:pt x="349" y="623"/>
                    <a:pt x="377" y="608"/>
                  </a:cubicBezTo>
                  <a:lnTo>
                    <a:pt x="813" y="390"/>
                  </a:lnTo>
                  <a:cubicBezTo>
                    <a:pt x="1022" y="284"/>
                    <a:pt x="915"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4" name="Google Shape;25814;p77"/>
            <p:cNvSpPr/>
            <p:nvPr/>
          </p:nvSpPr>
          <p:spPr>
            <a:xfrm>
              <a:off x="4137838" y="1505659"/>
              <a:ext cx="370566" cy="353056"/>
            </a:xfrm>
            <a:custGeom>
              <a:rect b="b" l="l" r="r" t="t"/>
              <a:pathLst>
                <a:path extrusionOk="0" h="13469" w="14137">
                  <a:moveTo>
                    <a:pt x="2170" y="4327"/>
                  </a:moveTo>
                  <a:cubicBezTo>
                    <a:pt x="2304" y="4327"/>
                    <a:pt x="2441" y="4345"/>
                    <a:pt x="2578" y="4383"/>
                  </a:cubicBezTo>
                  <a:cubicBezTo>
                    <a:pt x="2466" y="4794"/>
                    <a:pt x="2406" y="5219"/>
                    <a:pt x="2406" y="5648"/>
                  </a:cubicBezTo>
                  <a:cubicBezTo>
                    <a:pt x="2402" y="6049"/>
                    <a:pt x="2293" y="6447"/>
                    <a:pt x="2086" y="6795"/>
                  </a:cubicBezTo>
                  <a:cubicBezTo>
                    <a:pt x="1980" y="6974"/>
                    <a:pt x="1889" y="7164"/>
                    <a:pt x="1812" y="7361"/>
                  </a:cubicBezTo>
                  <a:cubicBezTo>
                    <a:pt x="1122" y="7192"/>
                    <a:pt x="637" y="6573"/>
                    <a:pt x="637" y="5866"/>
                  </a:cubicBezTo>
                  <a:cubicBezTo>
                    <a:pt x="637" y="4993"/>
                    <a:pt x="1349" y="4327"/>
                    <a:pt x="2170" y="4327"/>
                  </a:cubicBezTo>
                  <a:close/>
                  <a:moveTo>
                    <a:pt x="12202" y="4322"/>
                  </a:moveTo>
                  <a:cubicBezTo>
                    <a:pt x="12886" y="4322"/>
                    <a:pt x="13512" y="4782"/>
                    <a:pt x="13690" y="5480"/>
                  </a:cubicBezTo>
                  <a:cubicBezTo>
                    <a:pt x="13905" y="6313"/>
                    <a:pt x="13391" y="7164"/>
                    <a:pt x="12551" y="7361"/>
                  </a:cubicBezTo>
                  <a:cubicBezTo>
                    <a:pt x="12474" y="7164"/>
                    <a:pt x="12382" y="6974"/>
                    <a:pt x="12277" y="6791"/>
                  </a:cubicBezTo>
                  <a:cubicBezTo>
                    <a:pt x="12073" y="6447"/>
                    <a:pt x="11964" y="6049"/>
                    <a:pt x="11957" y="5648"/>
                  </a:cubicBezTo>
                  <a:cubicBezTo>
                    <a:pt x="11957" y="5219"/>
                    <a:pt x="11900" y="4794"/>
                    <a:pt x="11788" y="4379"/>
                  </a:cubicBezTo>
                  <a:cubicBezTo>
                    <a:pt x="11926" y="4340"/>
                    <a:pt x="12065" y="4322"/>
                    <a:pt x="12202" y="4322"/>
                  </a:cubicBezTo>
                  <a:close/>
                  <a:moveTo>
                    <a:pt x="7477" y="476"/>
                  </a:moveTo>
                  <a:lnTo>
                    <a:pt x="7638" y="1126"/>
                  </a:lnTo>
                  <a:cubicBezTo>
                    <a:pt x="7660" y="1219"/>
                    <a:pt x="7744" y="1278"/>
                    <a:pt x="7833" y="1278"/>
                  </a:cubicBezTo>
                  <a:cubicBezTo>
                    <a:pt x="7858" y="1278"/>
                    <a:pt x="7884" y="1274"/>
                    <a:pt x="7909" y="1263"/>
                  </a:cubicBezTo>
                  <a:lnTo>
                    <a:pt x="8718" y="940"/>
                  </a:lnTo>
                  <a:lnTo>
                    <a:pt x="8718" y="1422"/>
                  </a:lnTo>
                  <a:cubicBezTo>
                    <a:pt x="8721" y="1503"/>
                    <a:pt x="8771" y="1576"/>
                    <a:pt x="8845" y="1608"/>
                  </a:cubicBezTo>
                  <a:cubicBezTo>
                    <a:pt x="10483" y="2280"/>
                    <a:pt x="11552" y="3876"/>
                    <a:pt x="11549" y="5648"/>
                  </a:cubicBezTo>
                  <a:cubicBezTo>
                    <a:pt x="11556" y="6123"/>
                    <a:pt x="11682" y="6587"/>
                    <a:pt x="11925" y="6999"/>
                  </a:cubicBezTo>
                  <a:cubicBezTo>
                    <a:pt x="12248" y="7544"/>
                    <a:pt x="12421" y="8170"/>
                    <a:pt x="12421" y="8803"/>
                  </a:cubicBezTo>
                  <a:cubicBezTo>
                    <a:pt x="12421" y="11152"/>
                    <a:pt x="10072" y="13065"/>
                    <a:pt x="7181" y="13065"/>
                  </a:cubicBezTo>
                  <a:cubicBezTo>
                    <a:pt x="4294" y="13065"/>
                    <a:pt x="1942" y="11152"/>
                    <a:pt x="1942" y="8803"/>
                  </a:cubicBezTo>
                  <a:cubicBezTo>
                    <a:pt x="1945" y="8170"/>
                    <a:pt x="2114" y="7544"/>
                    <a:pt x="2441" y="6999"/>
                  </a:cubicBezTo>
                  <a:cubicBezTo>
                    <a:pt x="2680" y="6587"/>
                    <a:pt x="2810" y="6123"/>
                    <a:pt x="2814" y="5648"/>
                  </a:cubicBezTo>
                  <a:cubicBezTo>
                    <a:pt x="2814" y="3602"/>
                    <a:pt x="4235" y="1833"/>
                    <a:pt x="6228" y="1386"/>
                  </a:cubicBezTo>
                  <a:cubicBezTo>
                    <a:pt x="6267" y="1376"/>
                    <a:pt x="6306" y="1358"/>
                    <a:pt x="6334" y="1327"/>
                  </a:cubicBezTo>
                  <a:cubicBezTo>
                    <a:pt x="6707" y="933"/>
                    <a:pt x="7090" y="648"/>
                    <a:pt x="7477" y="476"/>
                  </a:cubicBezTo>
                  <a:close/>
                  <a:moveTo>
                    <a:pt x="7616" y="1"/>
                  </a:moveTo>
                  <a:cubicBezTo>
                    <a:pt x="7594" y="1"/>
                    <a:pt x="7572" y="4"/>
                    <a:pt x="7551" y="12"/>
                  </a:cubicBezTo>
                  <a:cubicBezTo>
                    <a:pt x="7048" y="180"/>
                    <a:pt x="6552" y="511"/>
                    <a:pt x="6077" y="1003"/>
                  </a:cubicBezTo>
                  <a:cubicBezTo>
                    <a:pt x="4523" y="1372"/>
                    <a:pt x="3257" y="2494"/>
                    <a:pt x="2701" y="3992"/>
                  </a:cubicBezTo>
                  <a:cubicBezTo>
                    <a:pt x="2522" y="3941"/>
                    <a:pt x="2341" y="3916"/>
                    <a:pt x="2163" y="3916"/>
                  </a:cubicBezTo>
                  <a:cubicBezTo>
                    <a:pt x="1309" y="3916"/>
                    <a:pt x="521" y="4482"/>
                    <a:pt x="286" y="5350"/>
                  </a:cubicBezTo>
                  <a:cubicBezTo>
                    <a:pt x="1" y="6397"/>
                    <a:pt x="627" y="7477"/>
                    <a:pt x="1678" y="7744"/>
                  </a:cubicBezTo>
                  <a:cubicBezTo>
                    <a:pt x="1583" y="8089"/>
                    <a:pt x="1534" y="8444"/>
                    <a:pt x="1534" y="8803"/>
                  </a:cubicBezTo>
                  <a:cubicBezTo>
                    <a:pt x="1534" y="10058"/>
                    <a:pt x="2125" y="11236"/>
                    <a:pt x="3204" y="12115"/>
                  </a:cubicBezTo>
                  <a:cubicBezTo>
                    <a:pt x="4266" y="12991"/>
                    <a:pt x="5680" y="13469"/>
                    <a:pt x="7181" y="13469"/>
                  </a:cubicBezTo>
                  <a:cubicBezTo>
                    <a:pt x="8683" y="13469"/>
                    <a:pt x="10096" y="12991"/>
                    <a:pt x="11158" y="12115"/>
                  </a:cubicBezTo>
                  <a:cubicBezTo>
                    <a:pt x="12234" y="11236"/>
                    <a:pt x="12829" y="10058"/>
                    <a:pt x="12829" y="8803"/>
                  </a:cubicBezTo>
                  <a:cubicBezTo>
                    <a:pt x="12829" y="8444"/>
                    <a:pt x="12779" y="8089"/>
                    <a:pt x="12685" y="7744"/>
                  </a:cubicBezTo>
                  <a:cubicBezTo>
                    <a:pt x="13539" y="7519"/>
                    <a:pt x="14133" y="6749"/>
                    <a:pt x="14137" y="5866"/>
                  </a:cubicBezTo>
                  <a:cubicBezTo>
                    <a:pt x="14137" y="4761"/>
                    <a:pt x="13234" y="3919"/>
                    <a:pt x="12194" y="3919"/>
                  </a:cubicBezTo>
                  <a:cubicBezTo>
                    <a:pt x="12021" y="3919"/>
                    <a:pt x="11843" y="3942"/>
                    <a:pt x="11665" y="3992"/>
                  </a:cubicBezTo>
                  <a:cubicBezTo>
                    <a:pt x="11215" y="2786"/>
                    <a:pt x="10300" y="1812"/>
                    <a:pt x="9129" y="1288"/>
                  </a:cubicBezTo>
                  <a:lnTo>
                    <a:pt x="9129" y="641"/>
                  </a:lnTo>
                  <a:cubicBezTo>
                    <a:pt x="9129" y="524"/>
                    <a:pt x="9032" y="437"/>
                    <a:pt x="8923" y="437"/>
                  </a:cubicBezTo>
                  <a:cubicBezTo>
                    <a:pt x="8898" y="437"/>
                    <a:pt x="8873" y="441"/>
                    <a:pt x="8848" y="451"/>
                  </a:cubicBezTo>
                  <a:lnTo>
                    <a:pt x="7976" y="799"/>
                  </a:lnTo>
                  <a:lnTo>
                    <a:pt x="7814" y="156"/>
                  </a:lnTo>
                  <a:cubicBezTo>
                    <a:pt x="7792" y="62"/>
                    <a:pt x="7707"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5" name="Google Shape;25815;p77"/>
            <p:cNvSpPr/>
            <p:nvPr/>
          </p:nvSpPr>
          <p:spPr>
            <a:xfrm>
              <a:off x="4252334" y="1648360"/>
              <a:ext cx="44902" cy="50721"/>
            </a:xfrm>
            <a:custGeom>
              <a:rect b="b" l="l" r="r" t="t"/>
              <a:pathLst>
                <a:path extrusionOk="0" h="1935" w="1713">
                  <a:moveTo>
                    <a:pt x="855" y="0"/>
                  </a:moveTo>
                  <a:cubicBezTo>
                    <a:pt x="383" y="0"/>
                    <a:pt x="0" y="384"/>
                    <a:pt x="0" y="855"/>
                  </a:cubicBezTo>
                  <a:lnTo>
                    <a:pt x="0" y="1076"/>
                  </a:lnTo>
                  <a:cubicBezTo>
                    <a:pt x="0" y="1548"/>
                    <a:pt x="383" y="1935"/>
                    <a:pt x="855" y="1935"/>
                  </a:cubicBezTo>
                  <a:cubicBezTo>
                    <a:pt x="1329" y="1935"/>
                    <a:pt x="1713" y="1548"/>
                    <a:pt x="1713" y="1076"/>
                  </a:cubicBezTo>
                  <a:lnTo>
                    <a:pt x="1713" y="855"/>
                  </a:lnTo>
                  <a:cubicBezTo>
                    <a:pt x="1713" y="720"/>
                    <a:pt x="1611" y="652"/>
                    <a:pt x="1509" y="652"/>
                  </a:cubicBezTo>
                  <a:cubicBezTo>
                    <a:pt x="1407" y="652"/>
                    <a:pt x="1305" y="720"/>
                    <a:pt x="1305" y="855"/>
                  </a:cubicBezTo>
                  <a:lnTo>
                    <a:pt x="1305" y="1076"/>
                  </a:lnTo>
                  <a:cubicBezTo>
                    <a:pt x="1298" y="1319"/>
                    <a:pt x="1097" y="1513"/>
                    <a:pt x="855" y="1513"/>
                  </a:cubicBezTo>
                  <a:cubicBezTo>
                    <a:pt x="612" y="1513"/>
                    <a:pt x="415" y="1319"/>
                    <a:pt x="408" y="1076"/>
                  </a:cubicBezTo>
                  <a:lnTo>
                    <a:pt x="408" y="855"/>
                  </a:lnTo>
                  <a:cubicBezTo>
                    <a:pt x="408" y="609"/>
                    <a:pt x="608" y="408"/>
                    <a:pt x="855" y="408"/>
                  </a:cubicBezTo>
                  <a:cubicBezTo>
                    <a:pt x="967" y="408"/>
                    <a:pt x="1059" y="317"/>
                    <a:pt x="1059" y="204"/>
                  </a:cubicBezTo>
                  <a:cubicBezTo>
                    <a:pt x="1059" y="92"/>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6" name="Google Shape;25816;p77"/>
            <p:cNvSpPr/>
            <p:nvPr/>
          </p:nvSpPr>
          <p:spPr>
            <a:xfrm>
              <a:off x="4355009" y="1648255"/>
              <a:ext cx="45007" cy="50721"/>
            </a:xfrm>
            <a:custGeom>
              <a:rect b="b" l="l" r="r" t="t"/>
              <a:pathLst>
                <a:path extrusionOk="0" h="1935" w="1717">
                  <a:moveTo>
                    <a:pt x="858" y="1"/>
                  </a:moveTo>
                  <a:cubicBezTo>
                    <a:pt x="384" y="1"/>
                    <a:pt x="0" y="384"/>
                    <a:pt x="0" y="859"/>
                  </a:cubicBezTo>
                  <a:lnTo>
                    <a:pt x="0" y="1077"/>
                  </a:lnTo>
                  <a:cubicBezTo>
                    <a:pt x="0" y="1552"/>
                    <a:pt x="384" y="1935"/>
                    <a:pt x="858" y="1935"/>
                  </a:cubicBezTo>
                  <a:cubicBezTo>
                    <a:pt x="1330" y="1935"/>
                    <a:pt x="1716" y="1552"/>
                    <a:pt x="1716" y="1077"/>
                  </a:cubicBezTo>
                  <a:lnTo>
                    <a:pt x="1713" y="1077"/>
                  </a:lnTo>
                  <a:lnTo>
                    <a:pt x="1713" y="859"/>
                  </a:lnTo>
                  <a:cubicBezTo>
                    <a:pt x="1713" y="724"/>
                    <a:pt x="1611" y="656"/>
                    <a:pt x="1509" y="656"/>
                  </a:cubicBezTo>
                  <a:cubicBezTo>
                    <a:pt x="1407" y="656"/>
                    <a:pt x="1305" y="724"/>
                    <a:pt x="1305" y="859"/>
                  </a:cubicBezTo>
                  <a:lnTo>
                    <a:pt x="1305" y="1077"/>
                  </a:lnTo>
                  <a:cubicBezTo>
                    <a:pt x="1298" y="1320"/>
                    <a:pt x="1101" y="1513"/>
                    <a:pt x="858" y="1513"/>
                  </a:cubicBezTo>
                  <a:cubicBezTo>
                    <a:pt x="612" y="1513"/>
                    <a:pt x="415" y="1320"/>
                    <a:pt x="408" y="1077"/>
                  </a:cubicBezTo>
                  <a:lnTo>
                    <a:pt x="408" y="859"/>
                  </a:lnTo>
                  <a:cubicBezTo>
                    <a:pt x="408" y="609"/>
                    <a:pt x="609" y="409"/>
                    <a:pt x="858" y="409"/>
                  </a:cubicBezTo>
                  <a:cubicBezTo>
                    <a:pt x="971" y="409"/>
                    <a:pt x="1062" y="317"/>
                    <a:pt x="1062" y="205"/>
                  </a:cubicBezTo>
                  <a:cubicBezTo>
                    <a:pt x="1062" y="92"/>
                    <a:pt x="971"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7" name="Google Shape;25817;p77"/>
            <p:cNvSpPr/>
            <p:nvPr/>
          </p:nvSpPr>
          <p:spPr>
            <a:xfrm>
              <a:off x="4263763" y="1751035"/>
              <a:ext cx="124824" cy="62071"/>
            </a:xfrm>
            <a:custGeom>
              <a:rect b="b" l="l" r="r" t="t"/>
              <a:pathLst>
                <a:path extrusionOk="0" h="2368" w="4762">
                  <a:moveTo>
                    <a:pt x="4339" y="409"/>
                  </a:moveTo>
                  <a:cubicBezTo>
                    <a:pt x="4280" y="834"/>
                    <a:pt x="4058" y="1217"/>
                    <a:pt x="3728" y="1485"/>
                  </a:cubicBezTo>
                  <a:cubicBezTo>
                    <a:pt x="3448" y="931"/>
                    <a:pt x="2914" y="654"/>
                    <a:pt x="2379" y="654"/>
                  </a:cubicBezTo>
                  <a:cubicBezTo>
                    <a:pt x="1845" y="654"/>
                    <a:pt x="1310" y="931"/>
                    <a:pt x="1030" y="1485"/>
                  </a:cubicBezTo>
                  <a:cubicBezTo>
                    <a:pt x="696" y="1217"/>
                    <a:pt x="478" y="831"/>
                    <a:pt x="419" y="409"/>
                  </a:cubicBezTo>
                  <a:close/>
                  <a:moveTo>
                    <a:pt x="2379" y="1062"/>
                  </a:moveTo>
                  <a:cubicBezTo>
                    <a:pt x="2785" y="1062"/>
                    <a:pt x="3191" y="1279"/>
                    <a:pt x="3387" y="1713"/>
                  </a:cubicBezTo>
                  <a:cubicBezTo>
                    <a:pt x="3137" y="1847"/>
                    <a:pt x="2863" y="1928"/>
                    <a:pt x="2581" y="1952"/>
                  </a:cubicBezTo>
                  <a:lnTo>
                    <a:pt x="2581" y="1731"/>
                  </a:lnTo>
                  <a:cubicBezTo>
                    <a:pt x="2581" y="1618"/>
                    <a:pt x="2490" y="1527"/>
                    <a:pt x="2377" y="1527"/>
                  </a:cubicBezTo>
                  <a:cubicBezTo>
                    <a:pt x="2265" y="1527"/>
                    <a:pt x="2177" y="1618"/>
                    <a:pt x="2177" y="1731"/>
                  </a:cubicBezTo>
                  <a:lnTo>
                    <a:pt x="2177" y="1952"/>
                  </a:lnTo>
                  <a:cubicBezTo>
                    <a:pt x="1896" y="1928"/>
                    <a:pt x="1621" y="1847"/>
                    <a:pt x="1372" y="1713"/>
                  </a:cubicBezTo>
                  <a:cubicBezTo>
                    <a:pt x="1567" y="1279"/>
                    <a:pt x="1973" y="1062"/>
                    <a:pt x="2379" y="1062"/>
                  </a:cubicBezTo>
                  <a:close/>
                  <a:moveTo>
                    <a:pt x="201" y="1"/>
                  </a:moveTo>
                  <a:cubicBezTo>
                    <a:pt x="88" y="1"/>
                    <a:pt x="0" y="92"/>
                    <a:pt x="0" y="205"/>
                  </a:cubicBezTo>
                  <a:cubicBezTo>
                    <a:pt x="0" y="1397"/>
                    <a:pt x="1066" y="2367"/>
                    <a:pt x="2377" y="2367"/>
                  </a:cubicBezTo>
                  <a:cubicBezTo>
                    <a:pt x="3692" y="2367"/>
                    <a:pt x="4761" y="1397"/>
                    <a:pt x="4761" y="205"/>
                  </a:cubicBezTo>
                  <a:cubicBezTo>
                    <a:pt x="4761" y="92"/>
                    <a:pt x="4670" y="1"/>
                    <a:pt x="45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8" name="Google Shape;25818;p77"/>
            <p:cNvSpPr/>
            <p:nvPr/>
          </p:nvSpPr>
          <p:spPr>
            <a:xfrm>
              <a:off x="4217760" y="1619841"/>
              <a:ext cx="212662" cy="216201"/>
            </a:xfrm>
            <a:custGeom>
              <a:rect b="b" l="l" r="r" t="t"/>
              <a:pathLst>
                <a:path extrusionOk="0" h="8248" w="8113">
                  <a:moveTo>
                    <a:pt x="2390" y="1"/>
                  </a:moveTo>
                  <a:cubicBezTo>
                    <a:pt x="1850" y="1"/>
                    <a:pt x="1311" y="202"/>
                    <a:pt x="894" y="603"/>
                  </a:cubicBezTo>
                  <a:cubicBezTo>
                    <a:pt x="71" y="1387"/>
                    <a:pt x="0" y="2678"/>
                    <a:pt x="728" y="3550"/>
                  </a:cubicBezTo>
                  <a:cubicBezTo>
                    <a:pt x="950" y="3814"/>
                    <a:pt x="999" y="4179"/>
                    <a:pt x="858" y="4496"/>
                  </a:cubicBezTo>
                  <a:cubicBezTo>
                    <a:pt x="728" y="4791"/>
                    <a:pt x="662" y="5108"/>
                    <a:pt x="662" y="5431"/>
                  </a:cubicBezTo>
                  <a:cubicBezTo>
                    <a:pt x="662" y="6982"/>
                    <a:pt x="2219" y="8248"/>
                    <a:pt x="4132" y="8248"/>
                  </a:cubicBezTo>
                  <a:cubicBezTo>
                    <a:pt x="6045" y="8248"/>
                    <a:pt x="7600" y="6982"/>
                    <a:pt x="7600" y="5431"/>
                  </a:cubicBezTo>
                  <a:cubicBezTo>
                    <a:pt x="7600" y="5108"/>
                    <a:pt x="7533" y="4791"/>
                    <a:pt x="7403" y="4496"/>
                  </a:cubicBezTo>
                  <a:cubicBezTo>
                    <a:pt x="7262" y="4179"/>
                    <a:pt x="7315" y="3814"/>
                    <a:pt x="7533" y="3550"/>
                  </a:cubicBezTo>
                  <a:cubicBezTo>
                    <a:pt x="7941" y="3068"/>
                    <a:pt x="8113" y="2435"/>
                    <a:pt x="8011" y="1813"/>
                  </a:cubicBezTo>
                  <a:cubicBezTo>
                    <a:pt x="7951" y="1444"/>
                    <a:pt x="7796" y="1092"/>
                    <a:pt x="7557" y="804"/>
                  </a:cubicBezTo>
                  <a:cubicBezTo>
                    <a:pt x="7512" y="748"/>
                    <a:pt x="7456" y="725"/>
                    <a:pt x="7403" y="725"/>
                  </a:cubicBezTo>
                  <a:cubicBezTo>
                    <a:pt x="7252" y="725"/>
                    <a:pt x="7114" y="905"/>
                    <a:pt x="7241" y="1060"/>
                  </a:cubicBezTo>
                  <a:cubicBezTo>
                    <a:pt x="7768" y="1711"/>
                    <a:pt x="7761" y="2643"/>
                    <a:pt x="7223" y="3286"/>
                  </a:cubicBezTo>
                  <a:cubicBezTo>
                    <a:pt x="6903" y="3670"/>
                    <a:pt x="6829" y="4201"/>
                    <a:pt x="7033" y="4658"/>
                  </a:cubicBezTo>
                  <a:cubicBezTo>
                    <a:pt x="7139" y="4900"/>
                    <a:pt x="7195" y="5164"/>
                    <a:pt x="7195" y="5431"/>
                  </a:cubicBezTo>
                  <a:cubicBezTo>
                    <a:pt x="7195" y="6757"/>
                    <a:pt x="5824" y="7840"/>
                    <a:pt x="4132" y="7840"/>
                  </a:cubicBezTo>
                  <a:cubicBezTo>
                    <a:pt x="2444" y="7840"/>
                    <a:pt x="1073" y="6757"/>
                    <a:pt x="1073" y="5431"/>
                  </a:cubicBezTo>
                  <a:cubicBezTo>
                    <a:pt x="1073" y="5164"/>
                    <a:pt x="1129" y="4900"/>
                    <a:pt x="1235" y="4658"/>
                  </a:cubicBezTo>
                  <a:cubicBezTo>
                    <a:pt x="1439" y="4201"/>
                    <a:pt x="1365" y="3670"/>
                    <a:pt x="1045" y="3290"/>
                  </a:cubicBezTo>
                  <a:cubicBezTo>
                    <a:pt x="454" y="2579"/>
                    <a:pt x="510" y="1535"/>
                    <a:pt x="1178" y="899"/>
                  </a:cubicBezTo>
                  <a:cubicBezTo>
                    <a:pt x="1517" y="573"/>
                    <a:pt x="1954" y="409"/>
                    <a:pt x="2393" y="409"/>
                  </a:cubicBezTo>
                  <a:cubicBezTo>
                    <a:pt x="2815" y="409"/>
                    <a:pt x="3238" y="561"/>
                    <a:pt x="3573" y="867"/>
                  </a:cubicBezTo>
                  <a:cubicBezTo>
                    <a:pt x="3731" y="1009"/>
                    <a:pt x="3932" y="1081"/>
                    <a:pt x="4133" y="1081"/>
                  </a:cubicBezTo>
                  <a:cubicBezTo>
                    <a:pt x="4334" y="1081"/>
                    <a:pt x="4535" y="1009"/>
                    <a:pt x="4695" y="867"/>
                  </a:cubicBezTo>
                  <a:cubicBezTo>
                    <a:pt x="5022" y="569"/>
                    <a:pt x="5445" y="409"/>
                    <a:pt x="5878" y="409"/>
                  </a:cubicBezTo>
                  <a:cubicBezTo>
                    <a:pt x="5971" y="409"/>
                    <a:pt x="6065" y="416"/>
                    <a:pt x="6158" y="431"/>
                  </a:cubicBezTo>
                  <a:cubicBezTo>
                    <a:pt x="6330" y="459"/>
                    <a:pt x="6499" y="512"/>
                    <a:pt x="6654" y="589"/>
                  </a:cubicBezTo>
                  <a:cubicBezTo>
                    <a:pt x="6687" y="606"/>
                    <a:pt x="6720" y="613"/>
                    <a:pt x="6750" y="613"/>
                  </a:cubicBezTo>
                  <a:cubicBezTo>
                    <a:pt x="6939" y="613"/>
                    <a:pt x="7045" y="329"/>
                    <a:pt x="6836" y="223"/>
                  </a:cubicBezTo>
                  <a:cubicBezTo>
                    <a:pt x="6643" y="128"/>
                    <a:pt x="6436" y="62"/>
                    <a:pt x="6221" y="30"/>
                  </a:cubicBezTo>
                  <a:cubicBezTo>
                    <a:pt x="6106" y="11"/>
                    <a:pt x="5990" y="2"/>
                    <a:pt x="5875" y="2"/>
                  </a:cubicBezTo>
                  <a:cubicBezTo>
                    <a:pt x="5340" y="2"/>
                    <a:pt x="4819" y="200"/>
                    <a:pt x="4417" y="565"/>
                  </a:cubicBezTo>
                  <a:cubicBezTo>
                    <a:pt x="4336" y="638"/>
                    <a:pt x="4234" y="675"/>
                    <a:pt x="4132" y="675"/>
                  </a:cubicBezTo>
                  <a:cubicBezTo>
                    <a:pt x="4029" y="675"/>
                    <a:pt x="3927" y="638"/>
                    <a:pt x="3844" y="565"/>
                  </a:cubicBezTo>
                  <a:cubicBezTo>
                    <a:pt x="3431" y="188"/>
                    <a:pt x="2910" y="1"/>
                    <a:pt x="2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19" name="Google Shape;25819;p77"/>
          <p:cNvGrpSpPr/>
          <p:nvPr/>
        </p:nvGrpSpPr>
        <p:grpSpPr>
          <a:xfrm>
            <a:off x="7970761" y="1506839"/>
            <a:ext cx="364668" cy="350776"/>
            <a:chOff x="7970761" y="1506839"/>
            <a:chExt cx="364668" cy="350776"/>
          </a:xfrm>
        </p:grpSpPr>
        <p:sp>
          <p:nvSpPr>
            <p:cNvPr id="25820" name="Google Shape;25820;p77"/>
            <p:cNvSpPr/>
            <p:nvPr/>
          </p:nvSpPr>
          <p:spPr>
            <a:xfrm>
              <a:off x="8204314" y="1512501"/>
              <a:ext cx="125296" cy="117353"/>
            </a:xfrm>
            <a:custGeom>
              <a:rect b="b" l="l" r="r" t="t"/>
              <a:pathLst>
                <a:path extrusionOk="0" h="4477" w="4780">
                  <a:moveTo>
                    <a:pt x="4247" y="1"/>
                  </a:moveTo>
                  <a:cubicBezTo>
                    <a:pt x="2218" y="1"/>
                    <a:pt x="600" y="1504"/>
                    <a:pt x="1" y="2304"/>
                  </a:cubicBezTo>
                  <a:lnTo>
                    <a:pt x="1956" y="4477"/>
                  </a:lnTo>
                  <a:cubicBezTo>
                    <a:pt x="4562" y="3823"/>
                    <a:pt x="4780" y="35"/>
                    <a:pt x="4780" y="35"/>
                  </a:cubicBezTo>
                  <a:cubicBezTo>
                    <a:pt x="4599" y="12"/>
                    <a:pt x="4422" y="1"/>
                    <a:pt x="4247"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1" name="Google Shape;25821;p77"/>
            <p:cNvSpPr/>
            <p:nvPr/>
          </p:nvSpPr>
          <p:spPr>
            <a:xfrm>
              <a:off x="8226726" y="1512684"/>
              <a:ext cx="102989" cy="113395"/>
            </a:xfrm>
            <a:custGeom>
              <a:rect b="b" l="l" r="r" t="t"/>
              <a:pathLst>
                <a:path extrusionOk="0" h="4326" w="3929">
                  <a:moveTo>
                    <a:pt x="3552" y="0"/>
                  </a:moveTo>
                  <a:cubicBezTo>
                    <a:pt x="1600" y="486"/>
                    <a:pt x="408" y="2297"/>
                    <a:pt x="0" y="3246"/>
                  </a:cubicBezTo>
                  <a:lnTo>
                    <a:pt x="162" y="3425"/>
                  </a:lnTo>
                  <a:lnTo>
                    <a:pt x="1523" y="4325"/>
                  </a:lnTo>
                  <a:cubicBezTo>
                    <a:pt x="3731" y="3394"/>
                    <a:pt x="3925" y="28"/>
                    <a:pt x="3928" y="28"/>
                  </a:cubicBezTo>
                  <a:cubicBezTo>
                    <a:pt x="3798" y="11"/>
                    <a:pt x="3675" y="4"/>
                    <a:pt x="355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2" name="Google Shape;25822;p77"/>
            <p:cNvSpPr/>
            <p:nvPr/>
          </p:nvSpPr>
          <p:spPr>
            <a:xfrm>
              <a:off x="7976475" y="1512501"/>
              <a:ext cx="125270" cy="117353"/>
            </a:xfrm>
            <a:custGeom>
              <a:rect b="b" l="l" r="r" t="t"/>
              <a:pathLst>
                <a:path extrusionOk="0" h="4477" w="4779">
                  <a:moveTo>
                    <a:pt x="533" y="1"/>
                  </a:moveTo>
                  <a:cubicBezTo>
                    <a:pt x="358" y="1"/>
                    <a:pt x="181" y="12"/>
                    <a:pt x="0" y="35"/>
                  </a:cubicBezTo>
                  <a:cubicBezTo>
                    <a:pt x="0" y="35"/>
                    <a:pt x="218" y="3823"/>
                    <a:pt x="2824" y="4477"/>
                  </a:cubicBezTo>
                  <a:lnTo>
                    <a:pt x="4779" y="2304"/>
                  </a:lnTo>
                  <a:cubicBezTo>
                    <a:pt x="4180" y="1504"/>
                    <a:pt x="2562" y="1"/>
                    <a:pt x="533"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3" name="Google Shape;25823;p77"/>
            <p:cNvSpPr/>
            <p:nvPr/>
          </p:nvSpPr>
          <p:spPr>
            <a:xfrm>
              <a:off x="7976475" y="1512684"/>
              <a:ext cx="102884" cy="113395"/>
            </a:xfrm>
            <a:custGeom>
              <a:rect b="b" l="l" r="r" t="t"/>
              <a:pathLst>
                <a:path extrusionOk="0" h="4326" w="3925">
                  <a:moveTo>
                    <a:pt x="376" y="0"/>
                  </a:moveTo>
                  <a:cubicBezTo>
                    <a:pt x="253" y="4"/>
                    <a:pt x="127" y="11"/>
                    <a:pt x="0" y="28"/>
                  </a:cubicBezTo>
                  <a:cubicBezTo>
                    <a:pt x="0" y="28"/>
                    <a:pt x="194" y="3394"/>
                    <a:pt x="2402" y="4325"/>
                  </a:cubicBezTo>
                  <a:lnTo>
                    <a:pt x="3766" y="3425"/>
                  </a:lnTo>
                  <a:lnTo>
                    <a:pt x="3925" y="3246"/>
                  </a:lnTo>
                  <a:cubicBezTo>
                    <a:pt x="3520" y="2297"/>
                    <a:pt x="2328" y="486"/>
                    <a:pt x="376"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4" name="Google Shape;25824;p77"/>
            <p:cNvSpPr/>
            <p:nvPr/>
          </p:nvSpPr>
          <p:spPr>
            <a:xfrm>
              <a:off x="8010656" y="1555725"/>
              <a:ext cx="284773" cy="296280"/>
            </a:xfrm>
            <a:custGeom>
              <a:rect b="b" l="l" r="r" t="t"/>
              <a:pathLst>
                <a:path extrusionOk="0" h="11303" w="10864">
                  <a:moveTo>
                    <a:pt x="5430" y="0"/>
                  </a:moveTo>
                  <a:cubicBezTo>
                    <a:pt x="2431" y="0"/>
                    <a:pt x="1" y="3478"/>
                    <a:pt x="1" y="6520"/>
                  </a:cubicBezTo>
                  <a:cubicBezTo>
                    <a:pt x="1" y="9161"/>
                    <a:pt x="2431" y="11302"/>
                    <a:pt x="5434" y="11302"/>
                  </a:cubicBezTo>
                  <a:cubicBezTo>
                    <a:pt x="8433" y="11302"/>
                    <a:pt x="10863" y="9161"/>
                    <a:pt x="10863" y="6520"/>
                  </a:cubicBezTo>
                  <a:cubicBezTo>
                    <a:pt x="10863" y="3478"/>
                    <a:pt x="8430" y="0"/>
                    <a:pt x="5430" y="0"/>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5" name="Google Shape;25825;p77"/>
            <p:cNvSpPr/>
            <p:nvPr/>
          </p:nvSpPr>
          <p:spPr>
            <a:xfrm>
              <a:off x="8104209" y="1783591"/>
              <a:ext cx="97825" cy="34207"/>
            </a:xfrm>
            <a:custGeom>
              <a:rect b="b" l="l" r="r" t="t"/>
              <a:pathLst>
                <a:path extrusionOk="0" h="1305" w="3732">
                  <a:moveTo>
                    <a:pt x="3732" y="0"/>
                  </a:moveTo>
                  <a:lnTo>
                    <a:pt x="1" y="25"/>
                  </a:lnTo>
                  <a:cubicBezTo>
                    <a:pt x="237" y="770"/>
                    <a:pt x="880" y="1305"/>
                    <a:pt x="1636" y="1305"/>
                  </a:cubicBezTo>
                  <a:lnTo>
                    <a:pt x="2090" y="1305"/>
                  </a:lnTo>
                  <a:cubicBezTo>
                    <a:pt x="2856" y="1305"/>
                    <a:pt x="3503" y="756"/>
                    <a:pt x="3732"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6" name="Google Shape;25826;p77"/>
            <p:cNvSpPr/>
            <p:nvPr/>
          </p:nvSpPr>
          <p:spPr>
            <a:xfrm>
              <a:off x="8089110" y="1699055"/>
              <a:ext cx="127969" cy="90250"/>
            </a:xfrm>
            <a:custGeom>
              <a:rect b="b" l="l" r="r" t="t"/>
              <a:pathLst>
                <a:path extrusionOk="0" h="3443" w="4882">
                  <a:moveTo>
                    <a:pt x="2441" y="1"/>
                  </a:moveTo>
                  <a:cubicBezTo>
                    <a:pt x="1094" y="1"/>
                    <a:pt x="0" y="999"/>
                    <a:pt x="0" y="2423"/>
                  </a:cubicBezTo>
                  <a:cubicBezTo>
                    <a:pt x="0" y="3277"/>
                    <a:pt x="648" y="3442"/>
                    <a:pt x="1314" y="3442"/>
                  </a:cubicBezTo>
                  <a:cubicBezTo>
                    <a:pt x="1735" y="3442"/>
                    <a:pt x="2163" y="3376"/>
                    <a:pt x="2441" y="3376"/>
                  </a:cubicBezTo>
                  <a:cubicBezTo>
                    <a:pt x="2724" y="3376"/>
                    <a:pt x="3153" y="3442"/>
                    <a:pt x="3573" y="3442"/>
                  </a:cubicBezTo>
                  <a:cubicBezTo>
                    <a:pt x="4239" y="3442"/>
                    <a:pt x="4881" y="3277"/>
                    <a:pt x="4881" y="2423"/>
                  </a:cubicBezTo>
                  <a:cubicBezTo>
                    <a:pt x="4881" y="999"/>
                    <a:pt x="3787" y="1"/>
                    <a:pt x="2441"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7" name="Google Shape;25827;p77"/>
            <p:cNvSpPr/>
            <p:nvPr/>
          </p:nvSpPr>
          <p:spPr>
            <a:xfrm>
              <a:off x="8010656" y="1555804"/>
              <a:ext cx="142439" cy="295651"/>
            </a:xfrm>
            <a:custGeom>
              <a:rect b="b" l="l" r="r" t="t"/>
              <a:pathLst>
                <a:path extrusionOk="0" h="11279" w="5434">
                  <a:moveTo>
                    <a:pt x="5434" y="1"/>
                  </a:moveTo>
                  <a:cubicBezTo>
                    <a:pt x="2434" y="1"/>
                    <a:pt x="1" y="3475"/>
                    <a:pt x="1" y="6517"/>
                  </a:cubicBezTo>
                  <a:cubicBezTo>
                    <a:pt x="1" y="9010"/>
                    <a:pt x="2167" y="11053"/>
                    <a:pt x="4934" y="11278"/>
                  </a:cubicBezTo>
                  <a:cubicBezTo>
                    <a:pt x="3127" y="10431"/>
                    <a:pt x="1882" y="8651"/>
                    <a:pt x="1882" y="6594"/>
                  </a:cubicBezTo>
                  <a:cubicBezTo>
                    <a:pt x="1882" y="4013"/>
                    <a:pt x="3362" y="1140"/>
                    <a:pt x="5434"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8" name="Google Shape;25828;p77"/>
            <p:cNvSpPr/>
            <p:nvPr/>
          </p:nvSpPr>
          <p:spPr>
            <a:xfrm>
              <a:off x="8115559" y="1737981"/>
              <a:ext cx="27759" cy="27209"/>
            </a:xfrm>
            <a:custGeom>
              <a:rect b="b" l="l" r="r" t="t"/>
              <a:pathLst>
                <a:path extrusionOk="0" h="1038" w="1059">
                  <a:moveTo>
                    <a:pt x="607" y="1"/>
                  </a:moveTo>
                  <a:cubicBezTo>
                    <a:pt x="432" y="1"/>
                    <a:pt x="248" y="116"/>
                    <a:pt x="141" y="309"/>
                  </a:cubicBezTo>
                  <a:cubicBezTo>
                    <a:pt x="0" y="573"/>
                    <a:pt x="60" y="879"/>
                    <a:pt x="275" y="995"/>
                  </a:cubicBezTo>
                  <a:cubicBezTo>
                    <a:pt x="329" y="1024"/>
                    <a:pt x="389" y="1037"/>
                    <a:pt x="450" y="1037"/>
                  </a:cubicBezTo>
                  <a:cubicBezTo>
                    <a:pt x="625" y="1037"/>
                    <a:pt x="810" y="923"/>
                    <a:pt x="915" y="727"/>
                  </a:cubicBezTo>
                  <a:cubicBezTo>
                    <a:pt x="1059" y="464"/>
                    <a:pt x="999" y="158"/>
                    <a:pt x="785" y="45"/>
                  </a:cubicBezTo>
                  <a:cubicBezTo>
                    <a:pt x="729" y="15"/>
                    <a:pt x="668" y="1"/>
                    <a:pt x="607"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9" name="Google Shape;25829;p77"/>
            <p:cNvSpPr/>
            <p:nvPr/>
          </p:nvSpPr>
          <p:spPr>
            <a:xfrm>
              <a:off x="8162741" y="1738086"/>
              <a:ext cx="27680" cy="27235"/>
            </a:xfrm>
            <a:custGeom>
              <a:rect b="b" l="l" r="r" t="t"/>
              <a:pathLst>
                <a:path extrusionOk="0" h="1039" w="1056">
                  <a:moveTo>
                    <a:pt x="450" y="0"/>
                  </a:moveTo>
                  <a:cubicBezTo>
                    <a:pt x="388" y="0"/>
                    <a:pt x="327" y="15"/>
                    <a:pt x="272" y="45"/>
                  </a:cubicBezTo>
                  <a:cubicBezTo>
                    <a:pt x="61" y="161"/>
                    <a:pt x="1" y="467"/>
                    <a:pt x="142" y="727"/>
                  </a:cubicBezTo>
                  <a:cubicBezTo>
                    <a:pt x="246" y="922"/>
                    <a:pt x="431" y="1038"/>
                    <a:pt x="607" y="1038"/>
                  </a:cubicBezTo>
                  <a:cubicBezTo>
                    <a:pt x="669" y="1038"/>
                    <a:pt x="729" y="1024"/>
                    <a:pt x="785" y="994"/>
                  </a:cubicBezTo>
                  <a:cubicBezTo>
                    <a:pt x="1000" y="878"/>
                    <a:pt x="1056" y="572"/>
                    <a:pt x="915" y="312"/>
                  </a:cubicBezTo>
                  <a:cubicBezTo>
                    <a:pt x="811" y="117"/>
                    <a:pt x="626" y="0"/>
                    <a:pt x="450" y="0"/>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0" name="Google Shape;25830;p77"/>
            <p:cNvSpPr/>
            <p:nvPr/>
          </p:nvSpPr>
          <p:spPr>
            <a:xfrm>
              <a:off x="8073252" y="1652607"/>
              <a:ext cx="34207" cy="39843"/>
            </a:xfrm>
            <a:custGeom>
              <a:rect b="b" l="l" r="r" t="t"/>
              <a:pathLst>
                <a:path extrusionOk="0" h="1520" w="1305">
                  <a:moveTo>
                    <a:pt x="654" y="0"/>
                  </a:moveTo>
                  <a:cubicBezTo>
                    <a:pt x="292" y="0"/>
                    <a:pt x="0" y="292"/>
                    <a:pt x="0" y="651"/>
                  </a:cubicBezTo>
                  <a:lnTo>
                    <a:pt x="0" y="869"/>
                  </a:lnTo>
                  <a:cubicBezTo>
                    <a:pt x="0" y="1227"/>
                    <a:pt x="292" y="1519"/>
                    <a:pt x="654" y="1519"/>
                  </a:cubicBezTo>
                  <a:cubicBezTo>
                    <a:pt x="1013" y="1519"/>
                    <a:pt x="1305" y="1227"/>
                    <a:pt x="1305" y="869"/>
                  </a:cubicBezTo>
                  <a:lnTo>
                    <a:pt x="1305" y="651"/>
                  </a:lnTo>
                  <a:cubicBezTo>
                    <a:pt x="1305" y="292"/>
                    <a:pt x="1013" y="0"/>
                    <a:pt x="65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1" name="Google Shape;25831;p77"/>
            <p:cNvSpPr/>
            <p:nvPr/>
          </p:nvSpPr>
          <p:spPr>
            <a:xfrm>
              <a:off x="8090395" y="1652607"/>
              <a:ext cx="17064" cy="28493"/>
            </a:xfrm>
            <a:custGeom>
              <a:rect b="b" l="l" r="r" t="t"/>
              <a:pathLst>
                <a:path extrusionOk="0" h="1087" w="651">
                  <a:moveTo>
                    <a:pt x="0" y="0"/>
                  </a:moveTo>
                  <a:lnTo>
                    <a:pt x="0" y="760"/>
                  </a:lnTo>
                  <a:cubicBezTo>
                    <a:pt x="0" y="939"/>
                    <a:pt x="145" y="1087"/>
                    <a:pt x="324" y="1087"/>
                  </a:cubicBezTo>
                  <a:cubicBezTo>
                    <a:pt x="507" y="1087"/>
                    <a:pt x="651" y="939"/>
                    <a:pt x="651" y="760"/>
                  </a:cubicBezTo>
                  <a:lnTo>
                    <a:pt x="651" y="651"/>
                  </a:lnTo>
                  <a:cubicBezTo>
                    <a:pt x="651"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2" name="Google Shape;25832;p77"/>
            <p:cNvSpPr/>
            <p:nvPr/>
          </p:nvSpPr>
          <p:spPr>
            <a:xfrm>
              <a:off x="8084681"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3" name="Google Shape;25833;p77"/>
            <p:cNvSpPr/>
            <p:nvPr/>
          </p:nvSpPr>
          <p:spPr>
            <a:xfrm>
              <a:off x="8198600" y="1652607"/>
              <a:ext cx="34234" cy="39843"/>
            </a:xfrm>
            <a:custGeom>
              <a:rect b="b" l="l" r="r" t="t"/>
              <a:pathLst>
                <a:path extrusionOk="0" h="1520" w="1306">
                  <a:moveTo>
                    <a:pt x="655" y="0"/>
                  </a:moveTo>
                  <a:cubicBezTo>
                    <a:pt x="293" y="0"/>
                    <a:pt x="1" y="292"/>
                    <a:pt x="1" y="651"/>
                  </a:cubicBezTo>
                  <a:lnTo>
                    <a:pt x="1" y="869"/>
                  </a:lnTo>
                  <a:cubicBezTo>
                    <a:pt x="1" y="1227"/>
                    <a:pt x="293" y="1519"/>
                    <a:pt x="655" y="1519"/>
                  </a:cubicBezTo>
                  <a:cubicBezTo>
                    <a:pt x="1014" y="1519"/>
                    <a:pt x="1305" y="1227"/>
                    <a:pt x="1305" y="869"/>
                  </a:cubicBezTo>
                  <a:lnTo>
                    <a:pt x="1305" y="651"/>
                  </a:lnTo>
                  <a:cubicBezTo>
                    <a:pt x="1305" y="292"/>
                    <a:pt x="1014" y="0"/>
                    <a:pt x="655"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4" name="Google Shape;25834;p77"/>
            <p:cNvSpPr/>
            <p:nvPr/>
          </p:nvSpPr>
          <p:spPr>
            <a:xfrm>
              <a:off x="8215743" y="1652607"/>
              <a:ext cx="17091" cy="28493"/>
            </a:xfrm>
            <a:custGeom>
              <a:rect b="b" l="l" r="r" t="t"/>
              <a:pathLst>
                <a:path extrusionOk="0" h="1087" w="652">
                  <a:moveTo>
                    <a:pt x="1" y="0"/>
                  </a:moveTo>
                  <a:lnTo>
                    <a:pt x="1" y="760"/>
                  </a:lnTo>
                  <a:cubicBezTo>
                    <a:pt x="1" y="939"/>
                    <a:pt x="145" y="1087"/>
                    <a:pt x="324" y="1087"/>
                  </a:cubicBezTo>
                  <a:cubicBezTo>
                    <a:pt x="504" y="1087"/>
                    <a:pt x="651" y="939"/>
                    <a:pt x="651" y="760"/>
                  </a:cubicBezTo>
                  <a:lnTo>
                    <a:pt x="651" y="651"/>
                  </a:lnTo>
                  <a:cubicBezTo>
                    <a:pt x="651" y="292"/>
                    <a:pt x="360"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5" name="Google Shape;25835;p77"/>
            <p:cNvSpPr/>
            <p:nvPr/>
          </p:nvSpPr>
          <p:spPr>
            <a:xfrm>
              <a:off x="8209950" y="1658321"/>
              <a:ext cx="11455" cy="11350"/>
            </a:xfrm>
            <a:custGeom>
              <a:rect b="b" l="l" r="r" t="t"/>
              <a:pathLst>
                <a:path extrusionOk="0" h="433" w="437">
                  <a:moveTo>
                    <a:pt x="218" y="0"/>
                  </a:moveTo>
                  <a:cubicBezTo>
                    <a:pt x="99" y="0"/>
                    <a:pt x="0" y="95"/>
                    <a:pt x="0" y="218"/>
                  </a:cubicBezTo>
                  <a:cubicBezTo>
                    <a:pt x="0" y="338"/>
                    <a:pt x="99" y="433"/>
                    <a:pt x="218" y="433"/>
                  </a:cubicBezTo>
                  <a:cubicBezTo>
                    <a:pt x="338" y="433"/>
                    <a:pt x="436" y="338"/>
                    <a:pt x="436" y="218"/>
                  </a:cubicBezTo>
                  <a:cubicBezTo>
                    <a:pt x="436" y="95"/>
                    <a:pt x="338" y="0"/>
                    <a:pt x="2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6" name="Google Shape;25836;p77"/>
            <p:cNvSpPr/>
            <p:nvPr/>
          </p:nvSpPr>
          <p:spPr>
            <a:xfrm>
              <a:off x="8110683" y="1732738"/>
              <a:ext cx="36802" cy="37956"/>
            </a:xfrm>
            <a:custGeom>
              <a:rect b="b" l="l" r="r" t="t"/>
              <a:pathLst>
                <a:path extrusionOk="0" h="1448" w="1404">
                  <a:moveTo>
                    <a:pt x="795" y="410"/>
                  </a:moveTo>
                  <a:cubicBezTo>
                    <a:pt x="823" y="410"/>
                    <a:pt x="851" y="417"/>
                    <a:pt x="876" y="428"/>
                  </a:cubicBezTo>
                  <a:cubicBezTo>
                    <a:pt x="928" y="463"/>
                    <a:pt x="964" y="516"/>
                    <a:pt x="971" y="576"/>
                  </a:cubicBezTo>
                  <a:cubicBezTo>
                    <a:pt x="985" y="667"/>
                    <a:pt x="967" y="759"/>
                    <a:pt x="925" y="839"/>
                  </a:cubicBezTo>
                  <a:cubicBezTo>
                    <a:pt x="856" y="963"/>
                    <a:pt x="738" y="1042"/>
                    <a:pt x="636" y="1042"/>
                  </a:cubicBezTo>
                  <a:cubicBezTo>
                    <a:pt x="608" y="1042"/>
                    <a:pt x="580" y="1035"/>
                    <a:pt x="556" y="1022"/>
                  </a:cubicBezTo>
                  <a:cubicBezTo>
                    <a:pt x="503" y="991"/>
                    <a:pt x="468" y="938"/>
                    <a:pt x="461" y="875"/>
                  </a:cubicBezTo>
                  <a:cubicBezTo>
                    <a:pt x="433" y="692"/>
                    <a:pt x="531" y="509"/>
                    <a:pt x="700" y="432"/>
                  </a:cubicBezTo>
                  <a:cubicBezTo>
                    <a:pt x="732" y="417"/>
                    <a:pt x="763" y="410"/>
                    <a:pt x="795" y="410"/>
                  </a:cubicBezTo>
                  <a:close/>
                  <a:moveTo>
                    <a:pt x="788" y="1"/>
                  </a:moveTo>
                  <a:cubicBezTo>
                    <a:pt x="705" y="1"/>
                    <a:pt x="623" y="18"/>
                    <a:pt x="545" y="52"/>
                  </a:cubicBezTo>
                  <a:cubicBezTo>
                    <a:pt x="197" y="206"/>
                    <a:pt x="0" y="579"/>
                    <a:pt x="60" y="952"/>
                  </a:cubicBezTo>
                  <a:cubicBezTo>
                    <a:pt x="92" y="1135"/>
                    <a:pt x="204" y="1290"/>
                    <a:pt x="362" y="1381"/>
                  </a:cubicBezTo>
                  <a:cubicBezTo>
                    <a:pt x="447" y="1427"/>
                    <a:pt x="542" y="1448"/>
                    <a:pt x="637" y="1448"/>
                  </a:cubicBezTo>
                  <a:cubicBezTo>
                    <a:pt x="886" y="1448"/>
                    <a:pt x="1143" y="1293"/>
                    <a:pt x="1284" y="1033"/>
                  </a:cubicBezTo>
                  <a:cubicBezTo>
                    <a:pt x="1372" y="868"/>
                    <a:pt x="1403" y="681"/>
                    <a:pt x="1372" y="498"/>
                  </a:cubicBezTo>
                  <a:cubicBezTo>
                    <a:pt x="1340" y="319"/>
                    <a:pt x="1227" y="161"/>
                    <a:pt x="1069" y="69"/>
                  </a:cubicBezTo>
                  <a:cubicBezTo>
                    <a:pt x="980" y="24"/>
                    <a:pt x="884" y="1"/>
                    <a:pt x="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7" name="Google Shape;25837;p77"/>
            <p:cNvSpPr/>
            <p:nvPr/>
          </p:nvSpPr>
          <p:spPr>
            <a:xfrm>
              <a:off x="8156581" y="1732765"/>
              <a:ext cx="38087" cy="37929"/>
            </a:xfrm>
            <a:custGeom>
              <a:rect b="b" l="l" r="r" t="t"/>
              <a:pathLst>
                <a:path extrusionOk="0" h="1447" w="1453">
                  <a:moveTo>
                    <a:pt x="685" y="408"/>
                  </a:moveTo>
                  <a:cubicBezTo>
                    <a:pt x="786" y="408"/>
                    <a:pt x="902" y="486"/>
                    <a:pt x="971" y="610"/>
                  </a:cubicBezTo>
                  <a:cubicBezTo>
                    <a:pt x="1017" y="691"/>
                    <a:pt x="1034" y="782"/>
                    <a:pt x="1020" y="874"/>
                  </a:cubicBezTo>
                  <a:cubicBezTo>
                    <a:pt x="1010" y="933"/>
                    <a:pt x="974" y="990"/>
                    <a:pt x="922" y="1021"/>
                  </a:cubicBezTo>
                  <a:cubicBezTo>
                    <a:pt x="897" y="1034"/>
                    <a:pt x="870" y="1041"/>
                    <a:pt x="841" y="1041"/>
                  </a:cubicBezTo>
                  <a:cubicBezTo>
                    <a:pt x="739" y="1041"/>
                    <a:pt x="622" y="961"/>
                    <a:pt x="556" y="835"/>
                  </a:cubicBezTo>
                  <a:cubicBezTo>
                    <a:pt x="468" y="677"/>
                    <a:pt x="489" y="490"/>
                    <a:pt x="605" y="427"/>
                  </a:cubicBezTo>
                  <a:cubicBezTo>
                    <a:pt x="630" y="414"/>
                    <a:pt x="657" y="408"/>
                    <a:pt x="685" y="408"/>
                  </a:cubicBezTo>
                  <a:close/>
                  <a:moveTo>
                    <a:pt x="683" y="1"/>
                  </a:moveTo>
                  <a:cubicBezTo>
                    <a:pt x="589" y="1"/>
                    <a:pt x="497" y="22"/>
                    <a:pt x="412" y="68"/>
                  </a:cubicBezTo>
                  <a:cubicBezTo>
                    <a:pt x="99" y="237"/>
                    <a:pt x="0" y="670"/>
                    <a:pt x="197" y="1028"/>
                  </a:cubicBezTo>
                  <a:cubicBezTo>
                    <a:pt x="338" y="1292"/>
                    <a:pt x="595" y="1447"/>
                    <a:pt x="844" y="1447"/>
                  </a:cubicBezTo>
                  <a:cubicBezTo>
                    <a:pt x="939" y="1447"/>
                    <a:pt x="1031" y="1422"/>
                    <a:pt x="1115" y="1380"/>
                  </a:cubicBezTo>
                  <a:cubicBezTo>
                    <a:pt x="1277" y="1289"/>
                    <a:pt x="1386" y="1130"/>
                    <a:pt x="1417" y="951"/>
                  </a:cubicBezTo>
                  <a:cubicBezTo>
                    <a:pt x="1453" y="768"/>
                    <a:pt x="1421" y="582"/>
                    <a:pt x="1330" y="420"/>
                  </a:cubicBezTo>
                  <a:cubicBezTo>
                    <a:pt x="1189" y="156"/>
                    <a:pt x="932"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8" name="Google Shape;25838;p77"/>
            <p:cNvSpPr/>
            <p:nvPr/>
          </p:nvSpPr>
          <p:spPr>
            <a:xfrm>
              <a:off x="7970761" y="1506839"/>
              <a:ext cx="364668" cy="350776"/>
            </a:xfrm>
            <a:custGeom>
              <a:rect b="b" l="l" r="r" t="t"/>
              <a:pathLst>
                <a:path extrusionOk="0" h="13382" w="13912">
                  <a:moveTo>
                    <a:pt x="1997" y="621"/>
                  </a:moveTo>
                  <a:lnTo>
                    <a:pt x="1997" y="621"/>
                  </a:lnTo>
                  <a:cubicBezTo>
                    <a:pt x="3211" y="1018"/>
                    <a:pt x="4174" y="1869"/>
                    <a:pt x="4631" y="2333"/>
                  </a:cubicBezTo>
                  <a:cubicBezTo>
                    <a:pt x="4420" y="2460"/>
                    <a:pt x="4220" y="2600"/>
                    <a:pt x="4026" y="2755"/>
                  </a:cubicBezTo>
                  <a:cubicBezTo>
                    <a:pt x="3675" y="1964"/>
                    <a:pt x="3109" y="1313"/>
                    <a:pt x="2335" y="821"/>
                  </a:cubicBezTo>
                  <a:cubicBezTo>
                    <a:pt x="2223" y="747"/>
                    <a:pt x="2110" y="680"/>
                    <a:pt x="1997" y="621"/>
                  </a:cubicBezTo>
                  <a:close/>
                  <a:moveTo>
                    <a:pt x="426" y="487"/>
                  </a:moveTo>
                  <a:lnTo>
                    <a:pt x="426" y="487"/>
                  </a:lnTo>
                  <a:cubicBezTo>
                    <a:pt x="1164" y="642"/>
                    <a:pt x="2954" y="1197"/>
                    <a:pt x="3703" y="3036"/>
                  </a:cubicBezTo>
                  <a:cubicBezTo>
                    <a:pt x="3429" y="3286"/>
                    <a:pt x="3175" y="3564"/>
                    <a:pt x="2943" y="3856"/>
                  </a:cubicBezTo>
                  <a:cubicBezTo>
                    <a:pt x="2824" y="4010"/>
                    <a:pt x="2711" y="4169"/>
                    <a:pt x="2602" y="4330"/>
                  </a:cubicBezTo>
                  <a:cubicBezTo>
                    <a:pt x="872" y="3799"/>
                    <a:pt x="503" y="1292"/>
                    <a:pt x="426" y="487"/>
                  </a:cubicBezTo>
                  <a:close/>
                  <a:moveTo>
                    <a:pt x="13482" y="480"/>
                  </a:moveTo>
                  <a:cubicBezTo>
                    <a:pt x="13408" y="1292"/>
                    <a:pt x="13039" y="3799"/>
                    <a:pt x="11306" y="4327"/>
                  </a:cubicBezTo>
                  <a:lnTo>
                    <a:pt x="11306" y="4330"/>
                  </a:lnTo>
                  <a:cubicBezTo>
                    <a:pt x="11196" y="4165"/>
                    <a:pt x="11084" y="4007"/>
                    <a:pt x="10961" y="3856"/>
                  </a:cubicBezTo>
                  <a:cubicBezTo>
                    <a:pt x="10732" y="3560"/>
                    <a:pt x="10479" y="3286"/>
                    <a:pt x="10205" y="3033"/>
                  </a:cubicBezTo>
                  <a:cubicBezTo>
                    <a:pt x="10261" y="2896"/>
                    <a:pt x="10328" y="2759"/>
                    <a:pt x="10402" y="2625"/>
                  </a:cubicBezTo>
                  <a:cubicBezTo>
                    <a:pt x="10490" y="2465"/>
                    <a:pt x="10353" y="2323"/>
                    <a:pt x="10215" y="2323"/>
                  </a:cubicBezTo>
                  <a:cubicBezTo>
                    <a:pt x="10150" y="2323"/>
                    <a:pt x="10085" y="2355"/>
                    <a:pt x="10043" y="2432"/>
                  </a:cubicBezTo>
                  <a:cubicBezTo>
                    <a:pt x="9987" y="2534"/>
                    <a:pt x="9934" y="2643"/>
                    <a:pt x="9885" y="2755"/>
                  </a:cubicBezTo>
                  <a:cubicBezTo>
                    <a:pt x="9691" y="2600"/>
                    <a:pt x="9488" y="2460"/>
                    <a:pt x="9277" y="2333"/>
                  </a:cubicBezTo>
                  <a:cubicBezTo>
                    <a:pt x="9734" y="1865"/>
                    <a:pt x="10701" y="1014"/>
                    <a:pt x="11917" y="617"/>
                  </a:cubicBezTo>
                  <a:lnTo>
                    <a:pt x="11917" y="617"/>
                  </a:lnTo>
                  <a:cubicBezTo>
                    <a:pt x="11411" y="881"/>
                    <a:pt x="10957" y="1236"/>
                    <a:pt x="10578" y="1661"/>
                  </a:cubicBezTo>
                  <a:cubicBezTo>
                    <a:pt x="10444" y="1817"/>
                    <a:pt x="10583" y="2005"/>
                    <a:pt x="10736" y="2005"/>
                  </a:cubicBezTo>
                  <a:cubicBezTo>
                    <a:pt x="10788" y="2005"/>
                    <a:pt x="10842" y="1984"/>
                    <a:pt x="10887" y="1932"/>
                  </a:cubicBezTo>
                  <a:cubicBezTo>
                    <a:pt x="11749" y="955"/>
                    <a:pt x="12902" y="603"/>
                    <a:pt x="13482" y="480"/>
                  </a:cubicBezTo>
                  <a:close/>
                  <a:moveTo>
                    <a:pt x="6952" y="2062"/>
                  </a:moveTo>
                  <a:cubicBezTo>
                    <a:pt x="7638" y="2062"/>
                    <a:pt x="8317" y="2252"/>
                    <a:pt x="8971" y="2625"/>
                  </a:cubicBezTo>
                  <a:cubicBezTo>
                    <a:pt x="9586" y="2977"/>
                    <a:pt x="10145" y="3476"/>
                    <a:pt x="10641" y="4105"/>
                  </a:cubicBezTo>
                  <a:cubicBezTo>
                    <a:pt x="11611" y="5340"/>
                    <a:pt x="12192" y="6943"/>
                    <a:pt x="12192" y="8388"/>
                  </a:cubicBezTo>
                  <a:cubicBezTo>
                    <a:pt x="12192" y="10917"/>
                    <a:pt x="9843" y="12974"/>
                    <a:pt x="6956" y="12974"/>
                  </a:cubicBezTo>
                  <a:lnTo>
                    <a:pt x="6956" y="12977"/>
                  </a:lnTo>
                  <a:cubicBezTo>
                    <a:pt x="4065" y="12977"/>
                    <a:pt x="1716" y="10917"/>
                    <a:pt x="1716" y="8388"/>
                  </a:cubicBezTo>
                  <a:cubicBezTo>
                    <a:pt x="1716" y="6943"/>
                    <a:pt x="2293" y="5340"/>
                    <a:pt x="3263" y="4105"/>
                  </a:cubicBezTo>
                  <a:cubicBezTo>
                    <a:pt x="3759" y="3476"/>
                    <a:pt x="4322" y="2980"/>
                    <a:pt x="4934" y="2625"/>
                  </a:cubicBezTo>
                  <a:cubicBezTo>
                    <a:pt x="5588" y="2252"/>
                    <a:pt x="6266" y="2062"/>
                    <a:pt x="6952" y="2062"/>
                  </a:cubicBezTo>
                  <a:close/>
                  <a:moveTo>
                    <a:pt x="727" y="0"/>
                  </a:moveTo>
                  <a:cubicBezTo>
                    <a:pt x="544" y="0"/>
                    <a:pt x="361" y="13"/>
                    <a:pt x="179" y="37"/>
                  </a:cubicBezTo>
                  <a:cubicBezTo>
                    <a:pt x="74" y="51"/>
                    <a:pt x="0" y="139"/>
                    <a:pt x="4" y="244"/>
                  </a:cubicBezTo>
                  <a:cubicBezTo>
                    <a:pt x="39" y="920"/>
                    <a:pt x="158" y="1591"/>
                    <a:pt x="362" y="2238"/>
                  </a:cubicBezTo>
                  <a:cubicBezTo>
                    <a:pt x="770" y="3518"/>
                    <a:pt x="1466" y="4359"/>
                    <a:pt x="2381" y="4682"/>
                  </a:cubicBezTo>
                  <a:cubicBezTo>
                    <a:pt x="1699" y="5832"/>
                    <a:pt x="1308" y="7161"/>
                    <a:pt x="1308" y="8388"/>
                  </a:cubicBezTo>
                  <a:cubicBezTo>
                    <a:pt x="1308" y="9728"/>
                    <a:pt x="1899" y="10984"/>
                    <a:pt x="2972" y="11929"/>
                  </a:cubicBezTo>
                  <a:cubicBezTo>
                    <a:pt x="4037" y="12865"/>
                    <a:pt x="5451" y="13382"/>
                    <a:pt x="6956" y="13382"/>
                  </a:cubicBezTo>
                  <a:cubicBezTo>
                    <a:pt x="8457" y="13382"/>
                    <a:pt x="9874" y="12865"/>
                    <a:pt x="10940" y="11929"/>
                  </a:cubicBezTo>
                  <a:cubicBezTo>
                    <a:pt x="12012" y="10984"/>
                    <a:pt x="12603" y="9728"/>
                    <a:pt x="12603" y="8388"/>
                  </a:cubicBezTo>
                  <a:cubicBezTo>
                    <a:pt x="12603" y="7161"/>
                    <a:pt x="12209" y="5832"/>
                    <a:pt x="11531" y="4682"/>
                  </a:cubicBezTo>
                  <a:cubicBezTo>
                    <a:pt x="12445" y="4359"/>
                    <a:pt x="13138" y="3518"/>
                    <a:pt x="13549" y="2238"/>
                  </a:cubicBezTo>
                  <a:cubicBezTo>
                    <a:pt x="13749" y="1591"/>
                    <a:pt x="13873" y="920"/>
                    <a:pt x="13908" y="244"/>
                  </a:cubicBezTo>
                  <a:cubicBezTo>
                    <a:pt x="13911" y="139"/>
                    <a:pt x="13834" y="51"/>
                    <a:pt x="13732" y="37"/>
                  </a:cubicBezTo>
                  <a:cubicBezTo>
                    <a:pt x="13553" y="14"/>
                    <a:pt x="13373" y="2"/>
                    <a:pt x="13193" y="2"/>
                  </a:cubicBezTo>
                  <a:cubicBezTo>
                    <a:pt x="12339" y="2"/>
                    <a:pt x="11466" y="262"/>
                    <a:pt x="10595" y="779"/>
                  </a:cubicBezTo>
                  <a:cubicBezTo>
                    <a:pt x="9973" y="1152"/>
                    <a:pt x="9407" y="1605"/>
                    <a:pt x="8907" y="2129"/>
                  </a:cubicBezTo>
                  <a:cubicBezTo>
                    <a:pt x="8294" y="1811"/>
                    <a:pt x="7623" y="1652"/>
                    <a:pt x="6953" y="1652"/>
                  </a:cubicBezTo>
                  <a:cubicBezTo>
                    <a:pt x="6282" y="1652"/>
                    <a:pt x="5612" y="1811"/>
                    <a:pt x="5001" y="2129"/>
                  </a:cubicBezTo>
                  <a:cubicBezTo>
                    <a:pt x="4501" y="1605"/>
                    <a:pt x="3935" y="1152"/>
                    <a:pt x="3316" y="779"/>
                  </a:cubicBezTo>
                  <a:cubicBezTo>
                    <a:pt x="2446" y="261"/>
                    <a:pt x="1577"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9" name="Google Shape;25839;p77"/>
            <p:cNvSpPr/>
            <p:nvPr/>
          </p:nvSpPr>
          <p:spPr>
            <a:xfrm>
              <a:off x="8083658" y="1693708"/>
              <a:ext cx="138952" cy="129621"/>
            </a:xfrm>
            <a:custGeom>
              <a:rect b="b" l="l" r="r" t="t"/>
              <a:pathLst>
                <a:path extrusionOk="0" h="4945" w="5301">
                  <a:moveTo>
                    <a:pt x="2688" y="408"/>
                  </a:moveTo>
                  <a:cubicBezTo>
                    <a:pt x="3265" y="408"/>
                    <a:pt x="3819" y="632"/>
                    <a:pt x="4235" y="1027"/>
                  </a:cubicBezTo>
                  <a:cubicBezTo>
                    <a:pt x="4660" y="1439"/>
                    <a:pt x="4892" y="2005"/>
                    <a:pt x="4892" y="2631"/>
                  </a:cubicBezTo>
                  <a:cubicBezTo>
                    <a:pt x="4892" y="2898"/>
                    <a:pt x="4822" y="3088"/>
                    <a:pt x="4681" y="3218"/>
                  </a:cubicBezTo>
                  <a:lnTo>
                    <a:pt x="4681" y="3215"/>
                  </a:lnTo>
                  <a:cubicBezTo>
                    <a:pt x="4481" y="3400"/>
                    <a:pt x="4137" y="3449"/>
                    <a:pt x="3782" y="3449"/>
                  </a:cubicBezTo>
                  <a:cubicBezTo>
                    <a:pt x="3557" y="3449"/>
                    <a:pt x="3327" y="3429"/>
                    <a:pt x="3127" y="3412"/>
                  </a:cubicBezTo>
                  <a:cubicBezTo>
                    <a:pt x="2951" y="3397"/>
                    <a:pt x="2786" y="3383"/>
                    <a:pt x="2649" y="3383"/>
                  </a:cubicBezTo>
                  <a:cubicBezTo>
                    <a:pt x="2512" y="3383"/>
                    <a:pt x="2353" y="3397"/>
                    <a:pt x="2181" y="3412"/>
                  </a:cubicBezTo>
                  <a:cubicBezTo>
                    <a:pt x="1979" y="3429"/>
                    <a:pt x="1748" y="3449"/>
                    <a:pt x="1522" y="3449"/>
                  </a:cubicBezTo>
                  <a:cubicBezTo>
                    <a:pt x="1164" y="3449"/>
                    <a:pt x="818" y="3400"/>
                    <a:pt x="616" y="3215"/>
                  </a:cubicBezTo>
                  <a:cubicBezTo>
                    <a:pt x="475" y="3084"/>
                    <a:pt x="409" y="2895"/>
                    <a:pt x="409" y="2631"/>
                  </a:cubicBezTo>
                  <a:cubicBezTo>
                    <a:pt x="409" y="2008"/>
                    <a:pt x="641" y="1439"/>
                    <a:pt x="1063" y="1027"/>
                  </a:cubicBezTo>
                  <a:cubicBezTo>
                    <a:pt x="1474" y="626"/>
                    <a:pt x="2040" y="408"/>
                    <a:pt x="2649" y="408"/>
                  </a:cubicBezTo>
                  <a:cubicBezTo>
                    <a:pt x="2662" y="408"/>
                    <a:pt x="2675" y="408"/>
                    <a:pt x="2688" y="408"/>
                  </a:cubicBezTo>
                  <a:close/>
                  <a:moveTo>
                    <a:pt x="2649" y="3791"/>
                  </a:moveTo>
                  <a:cubicBezTo>
                    <a:pt x="2765" y="3791"/>
                    <a:pt x="2926" y="3805"/>
                    <a:pt x="3092" y="3819"/>
                  </a:cubicBezTo>
                  <a:cubicBezTo>
                    <a:pt x="3310" y="3837"/>
                    <a:pt x="3552" y="3858"/>
                    <a:pt x="3792" y="3858"/>
                  </a:cubicBezTo>
                  <a:cubicBezTo>
                    <a:pt x="3813" y="3859"/>
                    <a:pt x="3834" y="3859"/>
                    <a:pt x="3855" y="3859"/>
                  </a:cubicBezTo>
                  <a:cubicBezTo>
                    <a:pt x="3957" y="3859"/>
                    <a:pt x="4059" y="3852"/>
                    <a:pt x="4161" y="3841"/>
                  </a:cubicBezTo>
                  <a:lnTo>
                    <a:pt x="4161" y="3841"/>
                  </a:lnTo>
                  <a:cubicBezTo>
                    <a:pt x="3879" y="4277"/>
                    <a:pt x="3394" y="4540"/>
                    <a:pt x="2874" y="4540"/>
                  </a:cubicBezTo>
                  <a:lnTo>
                    <a:pt x="2420" y="4540"/>
                  </a:lnTo>
                  <a:cubicBezTo>
                    <a:pt x="1900" y="4540"/>
                    <a:pt x="1414" y="4273"/>
                    <a:pt x="1133" y="3837"/>
                  </a:cubicBezTo>
                  <a:lnTo>
                    <a:pt x="1133" y="3837"/>
                  </a:lnTo>
                  <a:cubicBezTo>
                    <a:pt x="1260" y="3852"/>
                    <a:pt x="1390" y="3857"/>
                    <a:pt x="1521" y="3857"/>
                  </a:cubicBezTo>
                  <a:cubicBezTo>
                    <a:pt x="1763" y="3857"/>
                    <a:pt x="2004" y="3838"/>
                    <a:pt x="2216" y="3819"/>
                  </a:cubicBezTo>
                  <a:cubicBezTo>
                    <a:pt x="2378" y="3805"/>
                    <a:pt x="2533" y="3791"/>
                    <a:pt x="2649" y="3791"/>
                  </a:cubicBezTo>
                  <a:close/>
                  <a:moveTo>
                    <a:pt x="2649" y="1"/>
                  </a:moveTo>
                  <a:cubicBezTo>
                    <a:pt x="1140" y="1"/>
                    <a:pt x="1" y="1133"/>
                    <a:pt x="1" y="2634"/>
                  </a:cubicBezTo>
                  <a:cubicBezTo>
                    <a:pt x="1" y="3011"/>
                    <a:pt x="117" y="3306"/>
                    <a:pt x="342" y="3513"/>
                  </a:cubicBezTo>
                  <a:cubicBezTo>
                    <a:pt x="419" y="3587"/>
                    <a:pt x="511" y="3647"/>
                    <a:pt x="606" y="3689"/>
                  </a:cubicBezTo>
                  <a:cubicBezTo>
                    <a:pt x="890" y="4445"/>
                    <a:pt x="1611" y="4945"/>
                    <a:pt x="2420" y="4945"/>
                  </a:cubicBezTo>
                  <a:lnTo>
                    <a:pt x="2874" y="4945"/>
                  </a:lnTo>
                  <a:cubicBezTo>
                    <a:pt x="2877" y="4945"/>
                    <a:pt x="2879" y="4945"/>
                    <a:pt x="2882" y="4945"/>
                  </a:cubicBezTo>
                  <a:cubicBezTo>
                    <a:pt x="3684" y="4945"/>
                    <a:pt x="4401" y="4446"/>
                    <a:pt x="4688" y="3696"/>
                  </a:cubicBezTo>
                  <a:cubicBezTo>
                    <a:pt x="4787" y="3651"/>
                    <a:pt x="4878" y="3591"/>
                    <a:pt x="4959" y="3517"/>
                  </a:cubicBezTo>
                  <a:cubicBezTo>
                    <a:pt x="5184" y="3310"/>
                    <a:pt x="5300" y="3011"/>
                    <a:pt x="5300" y="2631"/>
                  </a:cubicBezTo>
                  <a:cubicBezTo>
                    <a:pt x="5297" y="1896"/>
                    <a:pt x="5022" y="1224"/>
                    <a:pt x="4519" y="735"/>
                  </a:cubicBezTo>
                  <a:cubicBezTo>
                    <a:pt x="4027" y="261"/>
                    <a:pt x="3362"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0" name="Google Shape;25840;p77"/>
            <p:cNvSpPr/>
            <p:nvPr/>
          </p:nvSpPr>
          <p:spPr>
            <a:xfrm>
              <a:off x="8067800" y="1647155"/>
              <a:ext cx="44928" cy="50643"/>
            </a:xfrm>
            <a:custGeom>
              <a:rect b="b" l="l" r="r" t="t"/>
              <a:pathLst>
                <a:path extrusionOk="0" h="1932" w="1714">
                  <a:moveTo>
                    <a:pt x="855" y="1"/>
                  </a:moveTo>
                  <a:cubicBezTo>
                    <a:pt x="384" y="1"/>
                    <a:pt x="1" y="384"/>
                    <a:pt x="1" y="855"/>
                  </a:cubicBezTo>
                  <a:lnTo>
                    <a:pt x="1" y="1077"/>
                  </a:lnTo>
                  <a:cubicBezTo>
                    <a:pt x="1" y="1548"/>
                    <a:pt x="384" y="1931"/>
                    <a:pt x="859" y="1931"/>
                  </a:cubicBezTo>
                  <a:cubicBezTo>
                    <a:pt x="1330" y="1931"/>
                    <a:pt x="1713" y="1548"/>
                    <a:pt x="1713" y="1077"/>
                  </a:cubicBezTo>
                  <a:lnTo>
                    <a:pt x="1713" y="855"/>
                  </a:lnTo>
                  <a:cubicBezTo>
                    <a:pt x="1713" y="720"/>
                    <a:pt x="1611" y="652"/>
                    <a:pt x="1510" y="652"/>
                  </a:cubicBezTo>
                  <a:cubicBezTo>
                    <a:pt x="1408" y="652"/>
                    <a:pt x="1306" y="720"/>
                    <a:pt x="1306" y="855"/>
                  </a:cubicBezTo>
                  <a:lnTo>
                    <a:pt x="1306" y="1077"/>
                  </a:lnTo>
                  <a:cubicBezTo>
                    <a:pt x="1313" y="1330"/>
                    <a:pt x="1112" y="1537"/>
                    <a:pt x="855" y="1537"/>
                  </a:cubicBezTo>
                  <a:cubicBezTo>
                    <a:pt x="602" y="1537"/>
                    <a:pt x="398" y="1330"/>
                    <a:pt x="409" y="1077"/>
                  </a:cubicBezTo>
                  <a:lnTo>
                    <a:pt x="409" y="855"/>
                  </a:lnTo>
                  <a:cubicBezTo>
                    <a:pt x="409" y="609"/>
                    <a:pt x="609" y="409"/>
                    <a:pt x="855" y="409"/>
                  </a:cubicBezTo>
                  <a:cubicBezTo>
                    <a:pt x="968" y="409"/>
                    <a:pt x="1059" y="317"/>
                    <a:pt x="1059" y="205"/>
                  </a:cubicBezTo>
                  <a:cubicBezTo>
                    <a:pt x="1059" y="92"/>
                    <a:pt x="968"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1" name="Google Shape;25841;p77"/>
            <p:cNvSpPr/>
            <p:nvPr/>
          </p:nvSpPr>
          <p:spPr>
            <a:xfrm>
              <a:off x="8193358" y="1647155"/>
              <a:ext cx="44902" cy="50643"/>
            </a:xfrm>
            <a:custGeom>
              <a:rect b="b" l="l" r="r" t="t"/>
              <a:pathLst>
                <a:path extrusionOk="0" h="1932" w="1713">
                  <a:moveTo>
                    <a:pt x="858" y="1"/>
                  </a:moveTo>
                  <a:cubicBezTo>
                    <a:pt x="384" y="1"/>
                    <a:pt x="0" y="384"/>
                    <a:pt x="0" y="855"/>
                  </a:cubicBezTo>
                  <a:lnTo>
                    <a:pt x="0" y="1077"/>
                  </a:lnTo>
                  <a:cubicBezTo>
                    <a:pt x="0" y="1548"/>
                    <a:pt x="384" y="1931"/>
                    <a:pt x="858" y="1931"/>
                  </a:cubicBezTo>
                  <a:cubicBezTo>
                    <a:pt x="1330" y="1931"/>
                    <a:pt x="1713" y="1548"/>
                    <a:pt x="1713" y="1077"/>
                  </a:cubicBezTo>
                  <a:lnTo>
                    <a:pt x="1713" y="855"/>
                  </a:lnTo>
                  <a:cubicBezTo>
                    <a:pt x="1713" y="743"/>
                    <a:pt x="1621" y="655"/>
                    <a:pt x="1509" y="655"/>
                  </a:cubicBezTo>
                  <a:cubicBezTo>
                    <a:pt x="1396" y="655"/>
                    <a:pt x="1305" y="746"/>
                    <a:pt x="1305" y="859"/>
                  </a:cubicBezTo>
                  <a:lnTo>
                    <a:pt x="1305" y="1077"/>
                  </a:lnTo>
                  <a:cubicBezTo>
                    <a:pt x="1298" y="1319"/>
                    <a:pt x="1101" y="1513"/>
                    <a:pt x="858" y="1513"/>
                  </a:cubicBezTo>
                  <a:cubicBezTo>
                    <a:pt x="612" y="1513"/>
                    <a:pt x="415" y="1319"/>
                    <a:pt x="408" y="1077"/>
                  </a:cubicBezTo>
                  <a:lnTo>
                    <a:pt x="408" y="859"/>
                  </a:lnTo>
                  <a:cubicBezTo>
                    <a:pt x="408" y="609"/>
                    <a:pt x="609" y="409"/>
                    <a:pt x="858" y="409"/>
                  </a:cubicBezTo>
                  <a:cubicBezTo>
                    <a:pt x="967" y="409"/>
                    <a:pt x="1059" y="317"/>
                    <a:pt x="1059" y="205"/>
                  </a:cubicBezTo>
                  <a:cubicBezTo>
                    <a:pt x="1059" y="92"/>
                    <a:pt x="967"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2" name="Google Shape;25842;p77"/>
          <p:cNvGrpSpPr/>
          <p:nvPr/>
        </p:nvGrpSpPr>
        <p:grpSpPr>
          <a:xfrm>
            <a:off x="1397033" y="2409781"/>
            <a:ext cx="374341" cy="374839"/>
            <a:chOff x="1397033" y="2409781"/>
            <a:chExt cx="374341" cy="374839"/>
          </a:xfrm>
        </p:grpSpPr>
        <p:sp>
          <p:nvSpPr>
            <p:cNvPr id="25843" name="Google Shape;25843;p77"/>
            <p:cNvSpPr/>
            <p:nvPr/>
          </p:nvSpPr>
          <p:spPr>
            <a:xfrm>
              <a:off x="1443560" y="2473871"/>
              <a:ext cx="281260" cy="287237"/>
            </a:xfrm>
            <a:custGeom>
              <a:rect b="b" l="l" r="r" t="t"/>
              <a:pathLst>
                <a:path extrusionOk="0" h="10958" w="10730">
                  <a:moveTo>
                    <a:pt x="5367" y="1"/>
                  </a:moveTo>
                  <a:cubicBezTo>
                    <a:pt x="2403" y="1"/>
                    <a:pt x="1" y="2452"/>
                    <a:pt x="1" y="5479"/>
                  </a:cubicBezTo>
                  <a:cubicBezTo>
                    <a:pt x="1" y="8503"/>
                    <a:pt x="2403" y="10958"/>
                    <a:pt x="5367" y="10958"/>
                  </a:cubicBezTo>
                  <a:cubicBezTo>
                    <a:pt x="8328" y="10958"/>
                    <a:pt x="10730" y="8503"/>
                    <a:pt x="10730" y="5479"/>
                  </a:cubicBezTo>
                  <a:cubicBezTo>
                    <a:pt x="10730" y="2452"/>
                    <a:pt x="8328" y="1"/>
                    <a:pt x="5367" y="1"/>
                  </a:cubicBezTo>
                  <a:close/>
                </a:path>
              </a:pathLst>
            </a:custGeom>
            <a:solidFill>
              <a:srgbClr val="496E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4" name="Google Shape;25844;p77"/>
            <p:cNvSpPr/>
            <p:nvPr/>
          </p:nvSpPr>
          <p:spPr>
            <a:xfrm>
              <a:off x="1490402" y="2497278"/>
              <a:ext cx="187603" cy="263750"/>
            </a:xfrm>
            <a:custGeom>
              <a:rect b="b" l="l" r="r" t="t"/>
              <a:pathLst>
                <a:path extrusionOk="0" h="10062" w="7157">
                  <a:moveTo>
                    <a:pt x="3580" y="1"/>
                  </a:moveTo>
                  <a:cubicBezTo>
                    <a:pt x="1604" y="1"/>
                    <a:pt x="0" y="2255"/>
                    <a:pt x="0" y="5033"/>
                  </a:cubicBezTo>
                  <a:cubicBezTo>
                    <a:pt x="0" y="7811"/>
                    <a:pt x="1604" y="10061"/>
                    <a:pt x="3580" y="10061"/>
                  </a:cubicBezTo>
                  <a:cubicBezTo>
                    <a:pt x="5553" y="10061"/>
                    <a:pt x="7156" y="7811"/>
                    <a:pt x="7156" y="5033"/>
                  </a:cubicBezTo>
                  <a:cubicBezTo>
                    <a:pt x="7156" y="2255"/>
                    <a:pt x="5553" y="1"/>
                    <a:pt x="3580"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5" name="Google Shape;25845;p77"/>
            <p:cNvSpPr/>
            <p:nvPr/>
          </p:nvSpPr>
          <p:spPr>
            <a:xfrm>
              <a:off x="1402564" y="2415259"/>
              <a:ext cx="363358" cy="211954"/>
            </a:xfrm>
            <a:custGeom>
              <a:rect b="b" l="l" r="r" t="t"/>
              <a:pathLst>
                <a:path extrusionOk="0" h="8086" w="13862">
                  <a:moveTo>
                    <a:pt x="6931" y="0"/>
                  </a:moveTo>
                  <a:cubicBezTo>
                    <a:pt x="3967" y="0"/>
                    <a:pt x="1565" y="1804"/>
                    <a:pt x="1565" y="4027"/>
                  </a:cubicBezTo>
                  <a:cubicBezTo>
                    <a:pt x="1565" y="4188"/>
                    <a:pt x="1579" y="4354"/>
                    <a:pt x="1604" y="4512"/>
                  </a:cubicBezTo>
                  <a:lnTo>
                    <a:pt x="893" y="3802"/>
                  </a:lnTo>
                  <a:cubicBezTo>
                    <a:pt x="893" y="3802"/>
                    <a:pt x="0" y="6038"/>
                    <a:pt x="0" y="7378"/>
                  </a:cubicBezTo>
                  <a:lnTo>
                    <a:pt x="672" y="7378"/>
                  </a:lnTo>
                  <a:lnTo>
                    <a:pt x="672" y="8049"/>
                  </a:lnTo>
                  <a:cubicBezTo>
                    <a:pt x="672" y="8049"/>
                    <a:pt x="993" y="8085"/>
                    <a:pt x="1507" y="8085"/>
                  </a:cubicBezTo>
                  <a:cubicBezTo>
                    <a:pt x="2254" y="8085"/>
                    <a:pt x="3406" y="8010"/>
                    <a:pt x="4572" y="7641"/>
                  </a:cubicBezTo>
                  <a:cubicBezTo>
                    <a:pt x="4470" y="7603"/>
                    <a:pt x="6931" y="6485"/>
                    <a:pt x="6931" y="6485"/>
                  </a:cubicBezTo>
                  <a:cubicBezTo>
                    <a:pt x="6931" y="6485"/>
                    <a:pt x="9168" y="7603"/>
                    <a:pt x="9291" y="7641"/>
                  </a:cubicBezTo>
                  <a:cubicBezTo>
                    <a:pt x="10456" y="8010"/>
                    <a:pt x="11608" y="8085"/>
                    <a:pt x="12355" y="8085"/>
                  </a:cubicBezTo>
                  <a:cubicBezTo>
                    <a:pt x="12869" y="8085"/>
                    <a:pt x="13190" y="8049"/>
                    <a:pt x="13190" y="8049"/>
                  </a:cubicBezTo>
                  <a:lnTo>
                    <a:pt x="13190" y="7378"/>
                  </a:lnTo>
                  <a:lnTo>
                    <a:pt x="13862" y="7378"/>
                  </a:lnTo>
                  <a:cubicBezTo>
                    <a:pt x="13862" y="6038"/>
                    <a:pt x="12965" y="3802"/>
                    <a:pt x="12965" y="3802"/>
                  </a:cubicBezTo>
                  <a:lnTo>
                    <a:pt x="12255" y="4512"/>
                  </a:lnTo>
                  <a:cubicBezTo>
                    <a:pt x="12283" y="4354"/>
                    <a:pt x="12294" y="4188"/>
                    <a:pt x="12297" y="4027"/>
                  </a:cubicBezTo>
                  <a:cubicBezTo>
                    <a:pt x="12297" y="1804"/>
                    <a:pt x="9892" y="0"/>
                    <a:pt x="6931"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6" name="Google Shape;25846;p77"/>
            <p:cNvSpPr/>
            <p:nvPr/>
          </p:nvSpPr>
          <p:spPr>
            <a:xfrm>
              <a:off x="1408357" y="2411485"/>
              <a:ext cx="351588" cy="208966"/>
            </a:xfrm>
            <a:custGeom>
              <a:rect b="b" l="l" r="r" t="t"/>
              <a:pathLst>
                <a:path extrusionOk="0" h="7972" w="13413">
                  <a:moveTo>
                    <a:pt x="448" y="255"/>
                  </a:moveTo>
                  <a:cubicBezTo>
                    <a:pt x="337" y="255"/>
                    <a:pt x="246" y="360"/>
                    <a:pt x="278" y="478"/>
                  </a:cubicBezTo>
                  <a:cubicBezTo>
                    <a:pt x="373" y="848"/>
                    <a:pt x="641" y="1442"/>
                    <a:pt x="1404" y="1871"/>
                  </a:cubicBezTo>
                  <a:cubicBezTo>
                    <a:pt x="1534" y="1941"/>
                    <a:pt x="1558" y="2120"/>
                    <a:pt x="1453" y="2226"/>
                  </a:cubicBezTo>
                  <a:cubicBezTo>
                    <a:pt x="1" y="3650"/>
                    <a:pt x="141" y="6027"/>
                    <a:pt x="1752" y="7272"/>
                  </a:cubicBezTo>
                  <a:cubicBezTo>
                    <a:pt x="2365" y="7746"/>
                    <a:pt x="3085" y="7972"/>
                    <a:pt x="3796" y="7972"/>
                  </a:cubicBezTo>
                  <a:cubicBezTo>
                    <a:pt x="4949" y="7972"/>
                    <a:pt x="6082" y="7379"/>
                    <a:pt x="6710" y="6287"/>
                  </a:cubicBezTo>
                  <a:cubicBezTo>
                    <a:pt x="7336" y="7376"/>
                    <a:pt x="8467" y="7968"/>
                    <a:pt x="9620" y="7968"/>
                  </a:cubicBezTo>
                  <a:cubicBezTo>
                    <a:pt x="10331" y="7968"/>
                    <a:pt x="11051" y="7743"/>
                    <a:pt x="11665" y="7269"/>
                  </a:cubicBezTo>
                  <a:cubicBezTo>
                    <a:pt x="13272" y="6027"/>
                    <a:pt x="13412" y="3650"/>
                    <a:pt x="11967" y="2226"/>
                  </a:cubicBezTo>
                  <a:cubicBezTo>
                    <a:pt x="11858" y="2120"/>
                    <a:pt x="11883" y="1941"/>
                    <a:pt x="12016" y="1871"/>
                  </a:cubicBezTo>
                  <a:cubicBezTo>
                    <a:pt x="12776" y="1442"/>
                    <a:pt x="13043" y="848"/>
                    <a:pt x="13142" y="478"/>
                  </a:cubicBezTo>
                  <a:cubicBezTo>
                    <a:pt x="13171" y="360"/>
                    <a:pt x="13080" y="255"/>
                    <a:pt x="12968" y="255"/>
                  </a:cubicBezTo>
                  <a:cubicBezTo>
                    <a:pt x="12947" y="255"/>
                    <a:pt x="12925" y="259"/>
                    <a:pt x="12903" y="267"/>
                  </a:cubicBezTo>
                  <a:cubicBezTo>
                    <a:pt x="11190" y="869"/>
                    <a:pt x="8394" y="0"/>
                    <a:pt x="6991" y="2377"/>
                  </a:cubicBezTo>
                  <a:cubicBezTo>
                    <a:pt x="6928" y="2486"/>
                    <a:pt x="6818" y="2541"/>
                    <a:pt x="6708" y="2541"/>
                  </a:cubicBezTo>
                  <a:cubicBezTo>
                    <a:pt x="6598" y="2541"/>
                    <a:pt x="6489" y="2486"/>
                    <a:pt x="6425" y="2377"/>
                  </a:cubicBezTo>
                  <a:cubicBezTo>
                    <a:pt x="5022" y="4"/>
                    <a:pt x="2230" y="872"/>
                    <a:pt x="514" y="267"/>
                  </a:cubicBezTo>
                  <a:cubicBezTo>
                    <a:pt x="492" y="259"/>
                    <a:pt x="470" y="255"/>
                    <a:pt x="448" y="255"/>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7" name="Google Shape;25847;p77"/>
            <p:cNvSpPr/>
            <p:nvPr/>
          </p:nvSpPr>
          <p:spPr>
            <a:xfrm>
              <a:off x="1449379" y="2473871"/>
              <a:ext cx="117275" cy="117275"/>
            </a:xfrm>
            <a:custGeom>
              <a:rect b="b" l="l" r="r" t="t"/>
              <a:pathLst>
                <a:path extrusionOk="0" h="4474" w="4474">
                  <a:moveTo>
                    <a:pt x="2237" y="1"/>
                  </a:moveTo>
                  <a:cubicBezTo>
                    <a:pt x="1003" y="1"/>
                    <a:pt x="0" y="1003"/>
                    <a:pt x="0" y="2237"/>
                  </a:cubicBezTo>
                  <a:cubicBezTo>
                    <a:pt x="0" y="3471"/>
                    <a:pt x="1003"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8" name="Google Shape;25848;p77"/>
            <p:cNvSpPr/>
            <p:nvPr/>
          </p:nvSpPr>
          <p:spPr>
            <a:xfrm>
              <a:off x="1566628" y="2572534"/>
              <a:ext cx="35151" cy="59633"/>
            </a:xfrm>
            <a:custGeom>
              <a:rect b="b" l="l" r="r" t="t"/>
              <a:pathLst>
                <a:path extrusionOk="0" h="2275" w="1341">
                  <a:moveTo>
                    <a:pt x="670" y="0"/>
                  </a:moveTo>
                  <a:cubicBezTo>
                    <a:pt x="556" y="0"/>
                    <a:pt x="442" y="43"/>
                    <a:pt x="356" y="129"/>
                  </a:cubicBezTo>
                  <a:lnTo>
                    <a:pt x="0" y="485"/>
                  </a:lnTo>
                  <a:lnTo>
                    <a:pt x="672" y="2274"/>
                  </a:lnTo>
                  <a:lnTo>
                    <a:pt x="1340" y="485"/>
                  </a:lnTo>
                  <a:lnTo>
                    <a:pt x="985" y="129"/>
                  </a:lnTo>
                  <a:cubicBezTo>
                    <a:pt x="899" y="43"/>
                    <a:pt x="785" y="0"/>
                    <a:pt x="670"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9" name="Google Shape;25849;p77"/>
            <p:cNvSpPr/>
            <p:nvPr/>
          </p:nvSpPr>
          <p:spPr>
            <a:xfrm>
              <a:off x="1484583" y="2503176"/>
              <a:ext cx="46868" cy="58664"/>
            </a:xfrm>
            <a:custGeom>
              <a:rect b="b" l="l" r="r" t="t"/>
              <a:pathLst>
                <a:path extrusionOk="0" h="2238" w="1788">
                  <a:moveTo>
                    <a:pt x="894" y="1"/>
                  </a:moveTo>
                  <a:cubicBezTo>
                    <a:pt x="402" y="1"/>
                    <a:pt x="1" y="402"/>
                    <a:pt x="1" y="894"/>
                  </a:cubicBezTo>
                  <a:lnTo>
                    <a:pt x="1" y="1344"/>
                  </a:lnTo>
                  <a:cubicBezTo>
                    <a:pt x="1" y="1836"/>
                    <a:pt x="402" y="2237"/>
                    <a:pt x="894" y="2237"/>
                  </a:cubicBezTo>
                  <a:cubicBezTo>
                    <a:pt x="1390"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0" name="Google Shape;25850;p77"/>
            <p:cNvSpPr/>
            <p:nvPr/>
          </p:nvSpPr>
          <p:spPr>
            <a:xfrm>
              <a:off x="1601753" y="2473871"/>
              <a:ext cx="117275" cy="117275"/>
            </a:xfrm>
            <a:custGeom>
              <a:rect b="b" l="l" r="r" t="t"/>
              <a:pathLst>
                <a:path extrusionOk="0" h="4474" w="4474">
                  <a:moveTo>
                    <a:pt x="2237" y="1"/>
                  </a:moveTo>
                  <a:cubicBezTo>
                    <a:pt x="1002" y="1"/>
                    <a:pt x="0" y="1003"/>
                    <a:pt x="0" y="2237"/>
                  </a:cubicBezTo>
                  <a:cubicBezTo>
                    <a:pt x="0" y="3471"/>
                    <a:pt x="1002" y="4474"/>
                    <a:pt x="2237" y="4474"/>
                  </a:cubicBezTo>
                  <a:cubicBezTo>
                    <a:pt x="3471" y="4474"/>
                    <a:pt x="4473" y="3471"/>
                    <a:pt x="4473" y="2237"/>
                  </a:cubicBezTo>
                  <a:cubicBezTo>
                    <a:pt x="4473" y="1003"/>
                    <a:pt x="3471" y="1"/>
                    <a:pt x="2237"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1" name="Google Shape;25851;p77"/>
            <p:cNvSpPr/>
            <p:nvPr/>
          </p:nvSpPr>
          <p:spPr>
            <a:xfrm>
              <a:off x="1636956" y="2503176"/>
              <a:ext cx="46842" cy="58664"/>
            </a:xfrm>
            <a:custGeom>
              <a:rect b="b" l="l" r="r" t="t"/>
              <a:pathLst>
                <a:path extrusionOk="0" h="2238" w="1787">
                  <a:moveTo>
                    <a:pt x="894" y="1"/>
                  </a:moveTo>
                  <a:cubicBezTo>
                    <a:pt x="401" y="1"/>
                    <a:pt x="0" y="402"/>
                    <a:pt x="0" y="894"/>
                  </a:cubicBezTo>
                  <a:lnTo>
                    <a:pt x="0" y="1344"/>
                  </a:lnTo>
                  <a:cubicBezTo>
                    <a:pt x="0" y="1836"/>
                    <a:pt x="401" y="2237"/>
                    <a:pt x="894" y="2237"/>
                  </a:cubicBezTo>
                  <a:cubicBezTo>
                    <a:pt x="1389" y="2237"/>
                    <a:pt x="1787" y="1836"/>
                    <a:pt x="1787" y="1341"/>
                  </a:cubicBezTo>
                  <a:lnTo>
                    <a:pt x="1787" y="894"/>
                  </a:lnTo>
                  <a:cubicBezTo>
                    <a:pt x="1787" y="402"/>
                    <a:pt x="1386" y="1"/>
                    <a:pt x="89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2" name="Google Shape;25852;p77"/>
            <p:cNvSpPr/>
            <p:nvPr/>
          </p:nvSpPr>
          <p:spPr>
            <a:xfrm>
              <a:off x="1397033" y="2409781"/>
              <a:ext cx="374341" cy="374839"/>
            </a:xfrm>
            <a:custGeom>
              <a:rect b="b" l="l" r="r" t="t"/>
              <a:pathLst>
                <a:path extrusionOk="0" h="14300" w="14281">
                  <a:moveTo>
                    <a:pt x="7171" y="420"/>
                  </a:moveTo>
                  <a:cubicBezTo>
                    <a:pt x="7867" y="420"/>
                    <a:pt x="8555" y="533"/>
                    <a:pt x="9213" y="747"/>
                  </a:cubicBezTo>
                  <a:cubicBezTo>
                    <a:pt x="9125" y="775"/>
                    <a:pt x="9034" y="807"/>
                    <a:pt x="8946" y="846"/>
                  </a:cubicBezTo>
                  <a:cubicBezTo>
                    <a:pt x="8155" y="1173"/>
                    <a:pt x="7561" y="1725"/>
                    <a:pt x="7139" y="2520"/>
                  </a:cubicBezTo>
                  <a:cubicBezTo>
                    <a:pt x="6720" y="1721"/>
                    <a:pt x="6126" y="1173"/>
                    <a:pt x="5331" y="846"/>
                  </a:cubicBezTo>
                  <a:cubicBezTo>
                    <a:pt x="5243" y="807"/>
                    <a:pt x="5155" y="775"/>
                    <a:pt x="5067" y="747"/>
                  </a:cubicBezTo>
                  <a:cubicBezTo>
                    <a:pt x="5739" y="529"/>
                    <a:pt x="6439" y="420"/>
                    <a:pt x="7142" y="420"/>
                  </a:cubicBezTo>
                  <a:lnTo>
                    <a:pt x="7139" y="420"/>
                  </a:lnTo>
                  <a:cubicBezTo>
                    <a:pt x="7149" y="420"/>
                    <a:pt x="7160" y="420"/>
                    <a:pt x="7171" y="420"/>
                  </a:cubicBezTo>
                  <a:close/>
                  <a:moveTo>
                    <a:pt x="4234" y="2657"/>
                  </a:moveTo>
                  <a:cubicBezTo>
                    <a:pt x="5352" y="2657"/>
                    <a:pt x="6259" y="3564"/>
                    <a:pt x="6259" y="4682"/>
                  </a:cubicBezTo>
                  <a:cubicBezTo>
                    <a:pt x="6259" y="5501"/>
                    <a:pt x="5767" y="6240"/>
                    <a:pt x="5011" y="6553"/>
                  </a:cubicBezTo>
                  <a:cubicBezTo>
                    <a:pt x="4760" y="6657"/>
                    <a:pt x="4496" y="6707"/>
                    <a:pt x="4234" y="6707"/>
                  </a:cubicBezTo>
                  <a:cubicBezTo>
                    <a:pt x="3706" y="6707"/>
                    <a:pt x="3188" y="6501"/>
                    <a:pt x="2803" y="6113"/>
                  </a:cubicBezTo>
                  <a:cubicBezTo>
                    <a:pt x="2223" y="5537"/>
                    <a:pt x="2050" y="4665"/>
                    <a:pt x="2363" y="3905"/>
                  </a:cubicBezTo>
                  <a:cubicBezTo>
                    <a:pt x="2676" y="3149"/>
                    <a:pt x="3415" y="2657"/>
                    <a:pt x="4234" y="2657"/>
                  </a:cubicBezTo>
                  <a:close/>
                  <a:moveTo>
                    <a:pt x="928" y="547"/>
                  </a:moveTo>
                  <a:lnTo>
                    <a:pt x="928" y="547"/>
                  </a:lnTo>
                  <a:cubicBezTo>
                    <a:pt x="1484" y="733"/>
                    <a:pt x="2131" y="775"/>
                    <a:pt x="2806" y="821"/>
                  </a:cubicBezTo>
                  <a:cubicBezTo>
                    <a:pt x="4424" y="927"/>
                    <a:pt x="6101" y="1039"/>
                    <a:pt x="6949" y="3093"/>
                  </a:cubicBezTo>
                  <a:cubicBezTo>
                    <a:pt x="6984" y="3179"/>
                    <a:pt x="7062" y="3222"/>
                    <a:pt x="7141" y="3222"/>
                  </a:cubicBezTo>
                  <a:cubicBezTo>
                    <a:pt x="7219" y="3222"/>
                    <a:pt x="7299" y="3179"/>
                    <a:pt x="7335" y="3093"/>
                  </a:cubicBezTo>
                  <a:cubicBezTo>
                    <a:pt x="8183" y="1039"/>
                    <a:pt x="9857" y="927"/>
                    <a:pt x="11478" y="821"/>
                  </a:cubicBezTo>
                  <a:cubicBezTo>
                    <a:pt x="12153" y="775"/>
                    <a:pt x="12796" y="733"/>
                    <a:pt x="13356" y="547"/>
                  </a:cubicBezTo>
                  <a:lnTo>
                    <a:pt x="13356" y="547"/>
                  </a:lnTo>
                  <a:cubicBezTo>
                    <a:pt x="13282" y="793"/>
                    <a:pt x="13162" y="1022"/>
                    <a:pt x="12997" y="1218"/>
                  </a:cubicBezTo>
                  <a:cubicBezTo>
                    <a:pt x="12452" y="1883"/>
                    <a:pt x="11429" y="2238"/>
                    <a:pt x="10047" y="2238"/>
                  </a:cubicBezTo>
                  <a:cubicBezTo>
                    <a:pt x="9059" y="2238"/>
                    <a:pt x="8165" y="2832"/>
                    <a:pt x="7789" y="3747"/>
                  </a:cubicBezTo>
                  <a:cubicBezTo>
                    <a:pt x="7409" y="4661"/>
                    <a:pt x="7620" y="5712"/>
                    <a:pt x="8320" y="6409"/>
                  </a:cubicBezTo>
                  <a:cubicBezTo>
                    <a:pt x="8786" y="6877"/>
                    <a:pt x="9411" y="7126"/>
                    <a:pt x="10047" y="7126"/>
                  </a:cubicBezTo>
                  <a:cubicBezTo>
                    <a:pt x="10362" y="7126"/>
                    <a:pt x="10679" y="7065"/>
                    <a:pt x="10982" y="6940"/>
                  </a:cubicBezTo>
                  <a:cubicBezTo>
                    <a:pt x="11896" y="6563"/>
                    <a:pt x="12491" y="5670"/>
                    <a:pt x="12491" y="4682"/>
                  </a:cubicBezTo>
                  <a:cubicBezTo>
                    <a:pt x="12494" y="4313"/>
                    <a:pt x="12410" y="3947"/>
                    <a:pt x="12248" y="3617"/>
                  </a:cubicBezTo>
                  <a:cubicBezTo>
                    <a:pt x="12207" y="3530"/>
                    <a:pt x="12136" y="3494"/>
                    <a:pt x="12065" y="3494"/>
                  </a:cubicBezTo>
                  <a:cubicBezTo>
                    <a:pt x="11928" y="3494"/>
                    <a:pt x="11791" y="3629"/>
                    <a:pt x="11872" y="3796"/>
                  </a:cubicBezTo>
                  <a:cubicBezTo>
                    <a:pt x="12005" y="4070"/>
                    <a:pt x="12072" y="4373"/>
                    <a:pt x="12072" y="4679"/>
                  </a:cubicBezTo>
                  <a:cubicBezTo>
                    <a:pt x="12072" y="5621"/>
                    <a:pt x="11425" y="6437"/>
                    <a:pt x="10511" y="6651"/>
                  </a:cubicBezTo>
                  <a:cubicBezTo>
                    <a:pt x="10356" y="6688"/>
                    <a:pt x="10200" y="6705"/>
                    <a:pt x="10046" y="6705"/>
                  </a:cubicBezTo>
                  <a:cubicBezTo>
                    <a:pt x="9292" y="6705"/>
                    <a:pt x="8583" y="6284"/>
                    <a:pt x="8232" y="5586"/>
                  </a:cubicBezTo>
                  <a:cubicBezTo>
                    <a:pt x="7814" y="4745"/>
                    <a:pt x="8025" y="3726"/>
                    <a:pt x="8749" y="3124"/>
                  </a:cubicBezTo>
                  <a:cubicBezTo>
                    <a:pt x="9124" y="2811"/>
                    <a:pt x="9586" y="2654"/>
                    <a:pt x="10049" y="2654"/>
                  </a:cubicBezTo>
                  <a:cubicBezTo>
                    <a:pt x="10475" y="2654"/>
                    <a:pt x="10902" y="2788"/>
                    <a:pt x="11263" y="3058"/>
                  </a:cubicBezTo>
                  <a:cubicBezTo>
                    <a:pt x="11306" y="3090"/>
                    <a:pt x="11350" y="3104"/>
                    <a:pt x="11391" y="3104"/>
                  </a:cubicBezTo>
                  <a:cubicBezTo>
                    <a:pt x="11564" y="3104"/>
                    <a:pt x="11692" y="2860"/>
                    <a:pt x="11513" y="2723"/>
                  </a:cubicBezTo>
                  <a:cubicBezTo>
                    <a:pt x="11432" y="2664"/>
                    <a:pt x="11344" y="2607"/>
                    <a:pt x="11256" y="2555"/>
                  </a:cubicBezTo>
                  <a:cubicBezTo>
                    <a:pt x="11552" y="2505"/>
                    <a:pt x="11840" y="2425"/>
                    <a:pt x="12121" y="2319"/>
                  </a:cubicBezTo>
                  <a:cubicBezTo>
                    <a:pt x="13440" y="3469"/>
                    <a:pt x="13563" y="5480"/>
                    <a:pt x="12392" y="6785"/>
                  </a:cubicBezTo>
                  <a:cubicBezTo>
                    <a:pt x="11771" y="7477"/>
                    <a:pt x="10913" y="7828"/>
                    <a:pt x="10052" y="7828"/>
                  </a:cubicBezTo>
                  <a:cubicBezTo>
                    <a:pt x="9289" y="7828"/>
                    <a:pt x="8524" y="7552"/>
                    <a:pt x="7919" y="6992"/>
                  </a:cubicBezTo>
                  <a:lnTo>
                    <a:pt x="8007" y="6767"/>
                  </a:lnTo>
                  <a:cubicBezTo>
                    <a:pt x="8035" y="6690"/>
                    <a:pt x="8014" y="6602"/>
                    <a:pt x="7958" y="6546"/>
                  </a:cubicBezTo>
                  <a:lnTo>
                    <a:pt x="7606" y="6191"/>
                  </a:lnTo>
                  <a:cubicBezTo>
                    <a:pt x="7478" y="6064"/>
                    <a:pt x="7310" y="6001"/>
                    <a:pt x="7142" y="6001"/>
                  </a:cubicBezTo>
                  <a:cubicBezTo>
                    <a:pt x="6974" y="6001"/>
                    <a:pt x="6806" y="6064"/>
                    <a:pt x="6678" y="6191"/>
                  </a:cubicBezTo>
                  <a:lnTo>
                    <a:pt x="6323" y="6546"/>
                  </a:lnTo>
                  <a:cubicBezTo>
                    <a:pt x="6266" y="6602"/>
                    <a:pt x="6249" y="6690"/>
                    <a:pt x="6273" y="6767"/>
                  </a:cubicBezTo>
                  <a:lnTo>
                    <a:pt x="6361" y="6992"/>
                  </a:lnTo>
                  <a:cubicBezTo>
                    <a:pt x="5753" y="7562"/>
                    <a:pt x="4981" y="7843"/>
                    <a:pt x="4212" y="7843"/>
                  </a:cubicBezTo>
                  <a:cubicBezTo>
                    <a:pt x="3352" y="7843"/>
                    <a:pt x="2496" y="7493"/>
                    <a:pt x="1874" y="6803"/>
                  </a:cubicBezTo>
                  <a:cubicBezTo>
                    <a:pt x="696" y="5491"/>
                    <a:pt x="827" y="3469"/>
                    <a:pt x="2159" y="2319"/>
                  </a:cubicBezTo>
                  <a:cubicBezTo>
                    <a:pt x="2441" y="2428"/>
                    <a:pt x="2729" y="2505"/>
                    <a:pt x="3028" y="2558"/>
                  </a:cubicBezTo>
                  <a:cubicBezTo>
                    <a:pt x="1959" y="3163"/>
                    <a:pt x="1509" y="4468"/>
                    <a:pt x="1973" y="5607"/>
                  </a:cubicBezTo>
                  <a:cubicBezTo>
                    <a:pt x="2355" y="6542"/>
                    <a:pt x="3262" y="7124"/>
                    <a:pt x="4231" y="7124"/>
                  </a:cubicBezTo>
                  <a:cubicBezTo>
                    <a:pt x="4439" y="7124"/>
                    <a:pt x="4650" y="7098"/>
                    <a:pt x="4860" y="7042"/>
                  </a:cubicBezTo>
                  <a:cubicBezTo>
                    <a:pt x="6048" y="6729"/>
                    <a:pt x="6819" y="5582"/>
                    <a:pt x="6657" y="4366"/>
                  </a:cubicBezTo>
                  <a:cubicBezTo>
                    <a:pt x="6499" y="3149"/>
                    <a:pt x="5461" y="2238"/>
                    <a:pt x="4234" y="2238"/>
                  </a:cubicBezTo>
                  <a:cubicBezTo>
                    <a:pt x="2852" y="2238"/>
                    <a:pt x="1832" y="1887"/>
                    <a:pt x="1284" y="1218"/>
                  </a:cubicBezTo>
                  <a:cubicBezTo>
                    <a:pt x="1122" y="1022"/>
                    <a:pt x="999" y="793"/>
                    <a:pt x="928" y="547"/>
                  </a:cubicBezTo>
                  <a:close/>
                  <a:moveTo>
                    <a:pt x="7140" y="6418"/>
                  </a:moveTo>
                  <a:cubicBezTo>
                    <a:pt x="7201" y="6418"/>
                    <a:pt x="7262" y="6442"/>
                    <a:pt x="7307" y="6490"/>
                  </a:cubicBezTo>
                  <a:lnTo>
                    <a:pt x="7568" y="6746"/>
                  </a:lnTo>
                  <a:lnTo>
                    <a:pt x="7142" y="7889"/>
                  </a:lnTo>
                  <a:lnTo>
                    <a:pt x="6713" y="6746"/>
                  </a:lnTo>
                  <a:lnTo>
                    <a:pt x="6973" y="6490"/>
                  </a:lnTo>
                  <a:cubicBezTo>
                    <a:pt x="7019" y="6442"/>
                    <a:pt x="7080" y="6418"/>
                    <a:pt x="7140" y="6418"/>
                  </a:cubicBezTo>
                  <a:close/>
                  <a:moveTo>
                    <a:pt x="13493" y="5582"/>
                  </a:moveTo>
                  <a:cubicBezTo>
                    <a:pt x="13647" y="6177"/>
                    <a:pt x="13809" y="6894"/>
                    <a:pt x="13851" y="7376"/>
                  </a:cubicBezTo>
                  <a:lnTo>
                    <a:pt x="13401" y="7376"/>
                  </a:lnTo>
                  <a:cubicBezTo>
                    <a:pt x="13285" y="7376"/>
                    <a:pt x="13190" y="7471"/>
                    <a:pt x="13190" y="7587"/>
                  </a:cubicBezTo>
                  <a:lnTo>
                    <a:pt x="13190" y="8086"/>
                  </a:lnTo>
                  <a:cubicBezTo>
                    <a:pt x="12794" y="8157"/>
                    <a:pt x="12393" y="8192"/>
                    <a:pt x="11991" y="8192"/>
                  </a:cubicBezTo>
                  <a:cubicBezTo>
                    <a:pt x="11654" y="8192"/>
                    <a:pt x="11317" y="8167"/>
                    <a:pt x="10982" y="8118"/>
                  </a:cubicBezTo>
                  <a:cubicBezTo>
                    <a:pt x="12213" y="7780"/>
                    <a:pt x="13169" y="6813"/>
                    <a:pt x="13493" y="5582"/>
                  </a:cubicBezTo>
                  <a:close/>
                  <a:moveTo>
                    <a:pt x="788" y="5586"/>
                  </a:moveTo>
                  <a:cubicBezTo>
                    <a:pt x="1115" y="6817"/>
                    <a:pt x="2071" y="7780"/>
                    <a:pt x="3299" y="8118"/>
                  </a:cubicBezTo>
                  <a:cubicBezTo>
                    <a:pt x="2963" y="8168"/>
                    <a:pt x="2624" y="8193"/>
                    <a:pt x="2285" y="8193"/>
                  </a:cubicBezTo>
                  <a:cubicBezTo>
                    <a:pt x="1886" y="8193"/>
                    <a:pt x="1486" y="8158"/>
                    <a:pt x="1090" y="8090"/>
                  </a:cubicBezTo>
                  <a:lnTo>
                    <a:pt x="1090" y="7587"/>
                  </a:lnTo>
                  <a:cubicBezTo>
                    <a:pt x="1090" y="7471"/>
                    <a:pt x="995" y="7379"/>
                    <a:pt x="883" y="7379"/>
                  </a:cubicBezTo>
                  <a:lnTo>
                    <a:pt x="429" y="7379"/>
                  </a:lnTo>
                  <a:cubicBezTo>
                    <a:pt x="475" y="6894"/>
                    <a:pt x="637" y="6180"/>
                    <a:pt x="788" y="5586"/>
                  </a:cubicBezTo>
                  <a:close/>
                  <a:moveTo>
                    <a:pt x="10926" y="8533"/>
                  </a:moveTo>
                  <a:cubicBezTo>
                    <a:pt x="11277" y="8585"/>
                    <a:pt x="11629" y="8614"/>
                    <a:pt x="11984" y="8614"/>
                  </a:cubicBezTo>
                  <a:cubicBezTo>
                    <a:pt x="12083" y="8614"/>
                    <a:pt x="12178" y="8614"/>
                    <a:pt x="12266" y="8606"/>
                  </a:cubicBezTo>
                  <a:lnTo>
                    <a:pt x="12266" y="8606"/>
                  </a:lnTo>
                  <a:cubicBezTo>
                    <a:pt x="12128" y="9841"/>
                    <a:pt x="11552" y="10980"/>
                    <a:pt x="10641" y="11821"/>
                  </a:cubicBezTo>
                  <a:lnTo>
                    <a:pt x="10641" y="11817"/>
                  </a:lnTo>
                  <a:cubicBezTo>
                    <a:pt x="10233" y="12197"/>
                    <a:pt x="9765" y="12506"/>
                    <a:pt x="9259" y="12735"/>
                  </a:cubicBezTo>
                  <a:cubicBezTo>
                    <a:pt x="9473" y="12538"/>
                    <a:pt x="9667" y="12316"/>
                    <a:pt x="9839" y="12081"/>
                  </a:cubicBezTo>
                  <a:cubicBezTo>
                    <a:pt x="10532" y="11128"/>
                    <a:pt x="10919" y="9872"/>
                    <a:pt x="10926" y="8533"/>
                  </a:cubicBezTo>
                  <a:close/>
                  <a:moveTo>
                    <a:pt x="7764" y="7414"/>
                  </a:moveTo>
                  <a:cubicBezTo>
                    <a:pt x="8327" y="7886"/>
                    <a:pt x="9023" y="8174"/>
                    <a:pt x="9755" y="8234"/>
                  </a:cubicBezTo>
                  <a:cubicBezTo>
                    <a:pt x="10001" y="8325"/>
                    <a:pt x="10251" y="8399"/>
                    <a:pt x="10507" y="8455"/>
                  </a:cubicBezTo>
                  <a:lnTo>
                    <a:pt x="10507" y="8480"/>
                  </a:lnTo>
                  <a:cubicBezTo>
                    <a:pt x="10507" y="11079"/>
                    <a:pt x="8995" y="13192"/>
                    <a:pt x="7139" y="13192"/>
                  </a:cubicBezTo>
                  <a:cubicBezTo>
                    <a:pt x="6404" y="13192"/>
                    <a:pt x="5704" y="12861"/>
                    <a:pt x="5117" y="12242"/>
                  </a:cubicBezTo>
                  <a:cubicBezTo>
                    <a:pt x="4526" y="11620"/>
                    <a:pt x="4100" y="10752"/>
                    <a:pt x="3903" y="9781"/>
                  </a:cubicBezTo>
                  <a:cubicBezTo>
                    <a:pt x="3877" y="9669"/>
                    <a:pt x="3790" y="9619"/>
                    <a:pt x="3703" y="9619"/>
                  </a:cubicBezTo>
                  <a:cubicBezTo>
                    <a:pt x="3585" y="9619"/>
                    <a:pt x="3466" y="9711"/>
                    <a:pt x="3492" y="9865"/>
                  </a:cubicBezTo>
                  <a:cubicBezTo>
                    <a:pt x="3706" y="10913"/>
                    <a:pt x="4174" y="11859"/>
                    <a:pt x="4811" y="12531"/>
                  </a:cubicBezTo>
                  <a:cubicBezTo>
                    <a:pt x="4881" y="12601"/>
                    <a:pt x="4951" y="12671"/>
                    <a:pt x="5022" y="12738"/>
                  </a:cubicBezTo>
                  <a:cubicBezTo>
                    <a:pt x="3362" y="11989"/>
                    <a:pt x="2219" y="10421"/>
                    <a:pt x="2015" y="8610"/>
                  </a:cubicBezTo>
                  <a:lnTo>
                    <a:pt x="2015" y="8610"/>
                  </a:lnTo>
                  <a:cubicBezTo>
                    <a:pt x="2106" y="8614"/>
                    <a:pt x="2201" y="8614"/>
                    <a:pt x="2296" y="8614"/>
                  </a:cubicBezTo>
                  <a:cubicBezTo>
                    <a:pt x="2316" y="8614"/>
                    <a:pt x="2336" y="8614"/>
                    <a:pt x="2356" y="8614"/>
                  </a:cubicBezTo>
                  <a:cubicBezTo>
                    <a:pt x="2691" y="8614"/>
                    <a:pt x="3026" y="8586"/>
                    <a:pt x="3355" y="8536"/>
                  </a:cubicBezTo>
                  <a:cubicBezTo>
                    <a:pt x="3355" y="8670"/>
                    <a:pt x="3362" y="8807"/>
                    <a:pt x="3369" y="8944"/>
                  </a:cubicBezTo>
                  <a:cubicBezTo>
                    <a:pt x="3376" y="9053"/>
                    <a:pt x="3467" y="9137"/>
                    <a:pt x="3580" y="9137"/>
                  </a:cubicBezTo>
                  <a:lnTo>
                    <a:pt x="3594" y="9137"/>
                  </a:lnTo>
                  <a:cubicBezTo>
                    <a:pt x="3706" y="9130"/>
                    <a:pt x="3794" y="9032"/>
                    <a:pt x="3787" y="8916"/>
                  </a:cubicBezTo>
                  <a:cubicBezTo>
                    <a:pt x="3777" y="8772"/>
                    <a:pt x="3773" y="8628"/>
                    <a:pt x="3773" y="8483"/>
                  </a:cubicBezTo>
                  <a:lnTo>
                    <a:pt x="3773" y="8455"/>
                  </a:lnTo>
                  <a:cubicBezTo>
                    <a:pt x="4030" y="8399"/>
                    <a:pt x="4283" y="8325"/>
                    <a:pt x="4529" y="8234"/>
                  </a:cubicBezTo>
                  <a:cubicBezTo>
                    <a:pt x="5261" y="8174"/>
                    <a:pt x="5957" y="7889"/>
                    <a:pt x="6516" y="7414"/>
                  </a:cubicBezTo>
                  <a:lnTo>
                    <a:pt x="6945" y="8557"/>
                  </a:lnTo>
                  <a:cubicBezTo>
                    <a:pt x="6979" y="8647"/>
                    <a:pt x="7059" y="8692"/>
                    <a:pt x="7141" y="8692"/>
                  </a:cubicBezTo>
                  <a:cubicBezTo>
                    <a:pt x="7222" y="8692"/>
                    <a:pt x="7304" y="8647"/>
                    <a:pt x="7339" y="8557"/>
                  </a:cubicBezTo>
                  <a:lnTo>
                    <a:pt x="7764" y="7414"/>
                  </a:lnTo>
                  <a:close/>
                  <a:moveTo>
                    <a:pt x="7140" y="0"/>
                  </a:moveTo>
                  <a:cubicBezTo>
                    <a:pt x="6193" y="0"/>
                    <a:pt x="5247" y="188"/>
                    <a:pt x="4357" y="564"/>
                  </a:cubicBezTo>
                  <a:cubicBezTo>
                    <a:pt x="3854" y="469"/>
                    <a:pt x="3337" y="438"/>
                    <a:pt x="2834" y="403"/>
                  </a:cubicBezTo>
                  <a:cubicBezTo>
                    <a:pt x="2047" y="350"/>
                    <a:pt x="1305" y="301"/>
                    <a:pt x="753" y="23"/>
                  </a:cubicBezTo>
                  <a:cubicBezTo>
                    <a:pt x="722" y="7"/>
                    <a:pt x="689" y="0"/>
                    <a:pt x="658" y="0"/>
                  </a:cubicBezTo>
                  <a:cubicBezTo>
                    <a:pt x="547" y="0"/>
                    <a:pt x="448" y="89"/>
                    <a:pt x="450" y="209"/>
                  </a:cubicBezTo>
                  <a:cubicBezTo>
                    <a:pt x="450" y="237"/>
                    <a:pt x="454" y="849"/>
                    <a:pt x="943" y="1458"/>
                  </a:cubicBezTo>
                  <a:cubicBezTo>
                    <a:pt x="1164" y="1732"/>
                    <a:pt x="1438" y="1960"/>
                    <a:pt x="1751" y="2129"/>
                  </a:cubicBezTo>
                  <a:cubicBezTo>
                    <a:pt x="1132" y="2727"/>
                    <a:pt x="753" y="3532"/>
                    <a:pt x="686" y="4390"/>
                  </a:cubicBezTo>
                  <a:lnTo>
                    <a:pt x="682" y="4397"/>
                  </a:lnTo>
                  <a:cubicBezTo>
                    <a:pt x="654" y="4489"/>
                    <a:pt x="0" y="6672"/>
                    <a:pt x="0" y="7587"/>
                  </a:cubicBezTo>
                  <a:cubicBezTo>
                    <a:pt x="0" y="7703"/>
                    <a:pt x="95" y="7798"/>
                    <a:pt x="211" y="7798"/>
                  </a:cubicBezTo>
                  <a:lnTo>
                    <a:pt x="672" y="7798"/>
                  </a:lnTo>
                  <a:lnTo>
                    <a:pt x="672" y="8258"/>
                  </a:lnTo>
                  <a:cubicBezTo>
                    <a:pt x="672" y="8353"/>
                    <a:pt x="739" y="8438"/>
                    <a:pt x="830" y="8462"/>
                  </a:cubicBezTo>
                  <a:cubicBezTo>
                    <a:pt x="1083" y="8519"/>
                    <a:pt x="1336" y="8561"/>
                    <a:pt x="1593" y="8582"/>
                  </a:cubicBezTo>
                  <a:cubicBezTo>
                    <a:pt x="1783" y="10502"/>
                    <a:pt x="2954" y="12190"/>
                    <a:pt x="4688" y="13041"/>
                  </a:cubicBezTo>
                  <a:lnTo>
                    <a:pt x="3168" y="13167"/>
                  </a:lnTo>
                  <a:cubicBezTo>
                    <a:pt x="2908" y="13188"/>
                    <a:pt x="2683" y="13364"/>
                    <a:pt x="2602" y="13614"/>
                  </a:cubicBezTo>
                  <a:lnTo>
                    <a:pt x="2469" y="14008"/>
                  </a:lnTo>
                  <a:cubicBezTo>
                    <a:pt x="2423" y="14117"/>
                    <a:pt x="2479" y="14247"/>
                    <a:pt x="2595" y="14286"/>
                  </a:cubicBezTo>
                  <a:cubicBezTo>
                    <a:pt x="2618" y="14293"/>
                    <a:pt x="2640" y="14297"/>
                    <a:pt x="2663" y="14297"/>
                  </a:cubicBezTo>
                  <a:cubicBezTo>
                    <a:pt x="2756" y="14297"/>
                    <a:pt x="2843" y="14234"/>
                    <a:pt x="2866" y="14138"/>
                  </a:cubicBezTo>
                  <a:lnTo>
                    <a:pt x="2996" y="13748"/>
                  </a:lnTo>
                  <a:cubicBezTo>
                    <a:pt x="3028" y="13656"/>
                    <a:pt x="3109" y="13593"/>
                    <a:pt x="3204" y="13586"/>
                  </a:cubicBezTo>
                  <a:lnTo>
                    <a:pt x="3355" y="13572"/>
                  </a:lnTo>
                  <a:lnTo>
                    <a:pt x="3355" y="14071"/>
                  </a:lnTo>
                  <a:cubicBezTo>
                    <a:pt x="3355" y="14187"/>
                    <a:pt x="3446" y="14282"/>
                    <a:pt x="3562" y="14282"/>
                  </a:cubicBezTo>
                  <a:cubicBezTo>
                    <a:pt x="3678" y="14282"/>
                    <a:pt x="3773" y="14187"/>
                    <a:pt x="3773" y="14071"/>
                  </a:cubicBezTo>
                  <a:lnTo>
                    <a:pt x="3773" y="13537"/>
                  </a:lnTo>
                  <a:lnTo>
                    <a:pt x="4051" y="13515"/>
                  </a:lnTo>
                  <a:lnTo>
                    <a:pt x="4259" y="14138"/>
                  </a:lnTo>
                  <a:cubicBezTo>
                    <a:pt x="4281" y="14235"/>
                    <a:pt x="4369" y="14300"/>
                    <a:pt x="4464" y="14300"/>
                  </a:cubicBezTo>
                  <a:cubicBezTo>
                    <a:pt x="4486" y="14300"/>
                    <a:pt x="4508" y="14296"/>
                    <a:pt x="4529" y="14289"/>
                  </a:cubicBezTo>
                  <a:cubicBezTo>
                    <a:pt x="4645" y="14250"/>
                    <a:pt x="4702" y="14120"/>
                    <a:pt x="4656" y="14008"/>
                  </a:cubicBezTo>
                  <a:lnTo>
                    <a:pt x="4480" y="13480"/>
                  </a:lnTo>
                  <a:lnTo>
                    <a:pt x="5574" y="13389"/>
                  </a:lnTo>
                  <a:cubicBezTo>
                    <a:pt x="6085" y="13537"/>
                    <a:pt x="6612" y="13610"/>
                    <a:pt x="7139" y="13610"/>
                  </a:cubicBezTo>
                  <a:cubicBezTo>
                    <a:pt x="7665" y="13610"/>
                    <a:pt x="8192" y="13537"/>
                    <a:pt x="8703" y="13389"/>
                  </a:cubicBezTo>
                  <a:lnTo>
                    <a:pt x="9800" y="13480"/>
                  </a:lnTo>
                  <a:lnTo>
                    <a:pt x="9625" y="14008"/>
                  </a:lnTo>
                  <a:cubicBezTo>
                    <a:pt x="9575" y="14120"/>
                    <a:pt x="9632" y="14250"/>
                    <a:pt x="9748" y="14289"/>
                  </a:cubicBezTo>
                  <a:cubicBezTo>
                    <a:pt x="9769" y="14296"/>
                    <a:pt x="9792" y="14300"/>
                    <a:pt x="9813" y="14300"/>
                  </a:cubicBezTo>
                  <a:cubicBezTo>
                    <a:pt x="9908" y="14300"/>
                    <a:pt x="9996" y="14235"/>
                    <a:pt x="10019" y="14138"/>
                  </a:cubicBezTo>
                  <a:lnTo>
                    <a:pt x="10226" y="13515"/>
                  </a:lnTo>
                  <a:lnTo>
                    <a:pt x="10504" y="13537"/>
                  </a:lnTo>
                  <a:lnTo>
                    <a:pt x="10504" y="14071"/>
                  </a:lnTo>
                  <a:cubicBezTo>
                    <a:pt x="10504" y="14187"/>
                    <a:pt x="10599" y="14282"/>
                    <a:pt x="10715" y="14282"/>
                  </a:cubicBezTo>
                  <a:cubicBezTo>
                    <a:pt x="10831" y="14282"/>
                    <a:pt x="10922" y="14187"/>
                    <a:pt x="10922" y="14071"/>
                  </a:cubicBezTo>
                  <a:lnTo>
                    <a:pt x="10922" y="13572"/>
                  </a:lnTo>
                  <a:lnTo>
                    <a:pt x="11073" y="13586"/>
                  </a:lnTo>
                  <a:cubicBezTo>
                    <a:pt x="11168" y="13593"/>
                    <a:pt x="11249" y="13656"/>
                    <a:pt x="11281" y="13748"/>
                  </a:cubicBezTo>
                  <a:lnTo>
                    <a:pt x="11411" y="14138"/>
                  </a:lnTo>
                  <a:cubicBezTo>
                    <a:pt x="11434" y="14234"/>
                    <a:pt x="11521" y="14297"/>
                    <a:pt x="11614" y="14297"/>
                  </a:cubicBezTo>
                  <a:cubicBezTo>
                    <a:pt x="11637" y="14297"/>
                    <a:pt x="11659" y="14293"/>
                    <a:pt x="11682" y="14286"/>
                  </a:cubicBezTo>
                  <a:cubicBezTo>
                    <a:pt x="11798" y="14247"/>
                    <a:pt x="11854" y="14117"/>
                    <a:pt x="11808" y="14008"/>
                  </a:cubicBezTo>
                  <a:lnTo>
                    <a:pt x="11675" y="13614"/>
                  </a:lnTo>
                  <a:cubicBezTo>
                    <a:pt x="11594" y="13364"/>
                    <a:pt x="11369" y="13188"/>
                    <a:pt x="11109" y="13167"/>
                  </a:cubicBezTo>
                  <a:lnTo>
                    <a:pt x="9589" y="13041"/>
                  </a:lnTo>
                  <a:cubicBezTo>
                    <a:pt x="11323" y="12190"/>
                    <a:pt x="12494" y="10502"/>
                    <a:pt x="12684" y="8582"/>
                  </a:cubicBezTo>
                  <a:cubicBezTo>
                    <a:pt x="12944" y="8561"/>
                    <a:pt x="13201" y="8519"/>
                    <a:pt x="13454" y="8462"/>
                  </a:cubicBezTo>
                  <a:cubicBezTo>
                    <a:pt x="13546" y="8438"/>
                    <a:pt x="13612" y="8353"/>
                    <a:pt x="13612" y="8258"/>
                  </a:cubicBezTo>
                  <a:lnTo>
                    <a:pt x="13612" y="7798"/>
                  </a:lnTo>
                  <a:lnTo>
                    <a:pt x="14073" y="7798"/>
                  </a:lnTo>
                  <a:cubicBezTo>
                    <a:pt x="14189" y="7798"/>
                    <a:pt x="14280" y="7703"/>
                    <a:pt x="14280" y="7587"/>
                  </a:cubicBezTo>
                  <a:cubicBezTo>
                    <a:pt x="14280" y="6672"/>
                    <a:pt x="13630" y="4492"/>
                    <a:pt x="13602" y="4397"/>
                  </a:cubicBezTo>
                  <a:cubicBezTo>
                    <a:pt x="13602" y="4394"/>
                    <a:pt x="13602" y="4394"/>
                    <a:pt x="13598" y="4390"/>
                  </a:cubicBezTo>
                  <a:cubicBezTo>
                    <a:pt x="13528" y="3532"/>
                    <a:pt x="13148" y="2727"/>
                    <a:pt x="12533" y="2129"/>
                  </a:cubicBezTo>
                  <a:cubicBezTo>
                    <a:pt x="12842" y="1960"/>
                    <a:pt x="13116" y="1732"/>
                    <a:pt x="13342" y="1458"/>
                  </a:cubicBezTo>
                  <a:cubicBezTo>
                    <a:pt x="13827" y="849"/>
                    <a:pt x="13834" y="234"/>
                    <a:pt x="13834" y="209"/>
                  </a:cubicBezTo>
                  <a:cubicBezTo>
                    <a:pt x="13834" y="89"/>
                    <a:pt x="13734" y="0"/>
                    <a:pt x="13624" y="0"/>
                  </a:cubicBezTo>
                  <a:cubicBezTo>
                    <a:pt x="13593" y="0"/>
                    <a:pt x="13562" y="7"/>
                    <a:pt x="13531" y="23"/>
                  </a:cubicBezTo>
                  <a:cubicBezTo>
                    <a:pt x="12976" y="301"/>
                    <a:pt x="12234" y="350"/>
                    <a:pt x="11450" y="403"/>
                  </a:cubicBezTo>
                  <a:cubicBezTo>
                    <a:pt x="10943" y="438"/>
                    <a:pt x="10430" y="469"/>
                    <a:pt x="9924" y="564"/>
                  </a:cubicBezTo>
                  <a:cubicBezTo>
                    <a:pt x="9034" y="188"/>
                    <a:pt x="8087" y="0"/>
                    <a:pt x="71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3" name="Google Shape;25853;p77"/>
            <p:cNvSpPr/>
            <p:nvPr/>
          </p:nvSpPr>
          <p:spPr>
            <a:xfrm>
              <a:off x="1479052" y="2497645"/>
              <a:ext cx="57930" cy="69620"/>
            </a:xfrm>
            <a:custGeom>
              <a:rect b="b" l="l" r="r" t="t"/>
              <a:pathLst>
                <a:path extrusionOk="0" h="2656" w="2210">
                  <a:moveTo>
                    <a:pt x="1105" y="402"/>
                  </a:moveTo>
                  <a:cubicBezTo>
                    <a:pt x="1492" y="402"/>
                    <a:pt x="1801" y="722"/>
                    <a:pt x="1791" y="1105"/>
                  </a:cubicBezTo>
                  <a:lnTo>
                    <a:pt x="1791" y="1552"/>
                  </a:lnTo>
                  <a:cubicBezTo>
                    <a:pt x="1801" y="1938"/>
                    <a:pt x="1492" y="2255"/>
                    <a:pt x="1105" y="2255"/>
                  </a:cubicBezTo>
                  <a:cubicBezTo>
                    <a:pt x="722" y="2255"/>
                    <a:pt x="409" y="1938"/>
                    <a:pt x="419" y="1552"/>
                  </a:cubicBezTo>
                  <a:lnTo>
                    <a:pt x="419" y="1105"/>
                  </a:lnTo>
                  <a:cubicBezTo>
                    <a:pt x="409" y="722"/>
                    <a:pt x="722" y="402"/>
                    <a:pt x="1105" y="402"/>
                  </a:cubicBezTo>
                  <a:close/>
                  <a:moveTo>
                    <a:pt x="1105" y="1"/>
                  </a:moveTo>
                  <a:cubicBezTo>
                    <a:pt x="497" y="1"/>
                    <a:pt x="1" y="497"/>
                    <a:pt x="1" y="1105"/>
                  </a:cubicBezTo>
                  <a:lnTo>
                    <a:pt x="1" y="1552"/>
                  </a:lnTo>
                  <a:cubicBezTo>
                    <a:pt x="1" y="2164"/>
                    <a:pt x="497" y="2656"/>
                    <a:pt x="1105" y="2656"/>
                  </a:cubicBezTo>
                  <a:cubicBezTo>
                    <a:pt x="1713" y="2656"/>
                    <a:pt x="2209" y="2164"/>
                    <a:pt x="2209" y="1555"/>
                  </a:cubicBezTo>
                  <a:lnTo>
                    <a:pt x="2209" y="1105"/>
                  </a:lnTo>
                  <a:cubicBezTo>
                    <a:pt x="2209" y="497"/>
                    <a:pt x="1713" y="1"/>
                    <a:pt x="11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4" name="Google Shape;25854;p77"/>
            <p:cNvSpPr/>
            <p:nvPr/>
          </p:nvSpPr>
          <p:spPr>
            <a:xfrm>
              <a:off x="1631425" y="2497750"/>
              <a:ext cx="57903" cy="69620"/>
            </a:xfrm>
            <a:custGeom>
              <a:rect b="b" l="l" r="r" t="t"/>
              <a:pathLst>
                <a:path extrusionOk="0" h="2656" w="2209">
                  <a:moveTo>
                    <a:pt x="1105" y="398"/>
                  </a:moveTo>
                  <a:cubicBezTo>
                    <a:pt x="1491" y="398"/>
                    <a:pt x="1801" y="718"/>
                    <a:pt x="1790" y="1101"/>
                  </a:cubicBezTo>
                  <a:lnTo>
                    <a:pt x="1790" y="1551"/>
                  </a:lnTo>
                  <a:cubicBezTo>
                    <a:pt x="1801" y="1938"/>
                    <a:pt x="1491" y="2254"/>
                    <a:pt x="1105" y="2254"/>
                  </a:cubicBezTo>
                  <a:cubicBezTo>
                    <a:pt x="721" y="2254"/>
                    <a:pt x="412" y="1938"/>
                    <a:pt x="419" y="1551"/>
                  </a:cubicBezTo>
                  <a:lnTo>
                    <a:pt x="419" y="1101"/>
                  </a:lnTo>
                  <a:cubicBezTo>
                    <a:pt x="412" y="718"/>
                    <a:pt x="721" y="398"/>
                    <a:pt x="1105" y="398"/>
                  </a:cubicBezTo>
                  <a:close/>
                  <a:moveTo>
                    <a:pt x="1105" y="0"/>
                  </a:moveTo>
                  <a:cubicBezTo>
                    <a:pt x="496" y="0"/>
                    <a:pt x="4" y="496"/>
                    <a:pt x="0" y="1105"/>
                  </a:cubicBezTo>
                  <a:lnTo>
                    <a:pt x="0" y="1551"/>
                  </a:lnTo>
                  <a:cubicBezTo>
                    <a:pt x="0" y="2160"/>
                    <a:pt x="496" y="2655"/>
                    <a:pt x="1105" y="2655"/>
                  </a:cubicBezTo>
                  <a:cubicBezTo>
                    <a:pt x="1716" y="2655"/>
                    <a:pt x="2209" y="2160"/>
                    <a:pt x="2209" y="1551"/>
                  </a:cubicBezTo>
                  <a:lnTo>
                    <a:pt x="2209" y="1101"/>
                  </a:lnTo>
                  <a:cubicBezTo>
                    <a:pt x="2209" y="493"/>
                    <a:pt x="1713" y="0"/>
                    <a:pt x="11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5" name="Google Shape;25855;p77"/>
            <p:cNvSpPr/>
            <p:nvPr/>
          </p:nvSpPr>
          <p:spPr>
            <a:xfrm>
              <a:off x="1502564" y="2521132"/>
              <a:ext cx="10983" cy="22726"/>
            </a:xfrm>
            <a:custGeom>
              <a:rect b="b" l="l" r="r" t="t"/>
              <a:pathLst>
                <a:path extrusionOk="0" h="867" w="419">
                  <a:moveTo>
                    <a:pt x="210" y="1"/>
                  </a:moveTo>
                  <a:cubicBezTo>
                    <a:pt x="105" y="1"/>
                    <a:pt x="0" y="70"/>
                    <a:pt x="0" y="209"/>
                  </a:cubicBezTo>
                  <a:lnTo>
                    <a:pt x="0" y="656"/>
                  </a:lnTo>
                  <a:cubicBezTo>
                    <a:pt x="0" y="772"/>
                    <a:pt x="92" y="867"/>
                    <a:pt x="208" y="867"/>
                  </a:cubicBezTo>
                  <a:cubicBezTo>
                    <a:pt x="324" y="867"/>
                    <a:pt x="419" y="772"/>
                    <a:pt x="419" y="659"/>
                  </a:cubicBezTo>
                  <a:lnTo>
                    <a:pt x="419" y="209"/>
                  </a:lnTo>
                  <a:cubicBezTo>
                    <a:pt x="419" y="70"/>
                    <a:pt x="314"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6" name="Google Shape;25856;p77"/>
            <p:cNvSpPr/>
            <p:nvPr/>
          </p:nvSpPr>
          <p:spPr>
            <a:xfrm>
              <a:off x="1654938" y="2521158"/>
              <a:ext cx="10983" cy="22700"/>
            </a:xfrm>
            <a:custGeom>
              <a:rect b="b" l="l" r="r" t="t"/>
              <a:pathLst>
                <a:path extrusionOk="0" h="866" w="419">
                  <a:moveTo>
                    <a:pt x="208" y="1"/>
                  </a:moveTo>
                  <a:cubicBezTo>
                    <a:pt x="92" y="1"/>
                    <a:pt x="0" y="92"/>
                    <a:pt x="0" y="208"/>
                  </a:cubicBezTo>
                  <a:lnTo>
                    <a:pt x="0" y="655"/>
                  </a:lnTo>
                  <a:cubicBezTo>
                    <a:pt x="0" y="771"/>
                    <a:pt x="92" y="866"/>
                    <a:pt x="208" y="866"/>
                  </a:cubicBezTo>
                  <a:cubicBezTo>
                    <a:pt x="324" y="866"/>
                    <a:pt x="419" y="771"/>
                    <a:pt x="419" y="655"/>
                  </a:cubicBezTo>
                  <a:lnTo>
                    <a:pt x="419" y="208"/>
                  </a:lnTo>
                  <a:cubicBezTo>
                    <a:pt x="419" y="92"/>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57" name="Google Shape;25857;p77"/>
          <p:cNvGrpSpPr/>
          <p:nvPr/>
        </p:nvGrpSpPr>
        <p:grpSpPr>
          <a:xfrm>
            <a:off x="849795" y="2411695"/>
            <a:ext cx="374524" cy="370540"/>
            <a:chOff x="849795" y="2411695"/>
            <a:chExt cx="374524" cy="370540"/>
          </a:xfrm>
        </p:grpSpPr>
        <p:sp>
          <p:nvSpPr>
            <p:cNvPr id="25858" name="Google Shape;25858;p77"/>
            <p:cNvSpPr/>
            <p:nvPr/>
          </p:nvSpPr>
          <p:spPr>
            <a:xfrm>
              <a:off x="873412" y="2659796"/>
              <a:ext cx="99162" cy="93500"/>
            </a:xfrm>
            <a:custGeom>
              <a:rect b="b" l="l" r="r" t="t"/>
              <a:pathLst>
                <a:path extrusionOk="0" h="3567" w="3783">
                  <a:moveTo>
                    <a:pt x="2204" y="0"/>
                  </a:moveTo>
                  <a:lnTo>
                    <a:pt x="797" y="1407"/>
                  </a:lnTo>
                  <a:cubicBezTo>
                    <a:pt x="0" y="2204"/>
                    <a:pt x="564" y="3566"/>
                    <a:pt x="1690" y="3566"/>
                  </a:cubicBezTo>
                  <a:cubicBezTo>
                    <a:pt x="1691" y="3566"/>
                    <a:pt x="1693" y="3566"/>
                    <a:pt x="1694" y="3566"/>
                  </a:cubicBezTo>
                  <a:cubicBezTo>
                    <a:pt x="2848" y="3566"/>
                    <a:pt x="3783" y="2631"/>
                    <a:pt x="3783" y="1477"/>
                  </a:cubicBezTo>
                  <a:lnTo>
                    <a:pt x="3783"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9" name="Google Shape;25859;p77"/>
            <p:cNvSpPr/>
            <p:nvPr/>
          </p:nvSpPr>
          <p:spPr>
            <a:xfrm>
              <a:off x="884526" y="2659796"/>
              <a:ext cx="88048" cy="93500"/>
            </a:xfrm>
            <a:custGeom>
              <a:rect b="b" l="l" r="r" t="t"/>
              <a:pathLst>
                <a:path extrusionOk="0" h="3567" w="3359">
                  <a:moveTo>
                    <a:pt x="3134" y="0"/>
                  </a:moveTo>
                  <a:lnTo>
                    <a:pt x="3134" y="584"/>
                  </a:lnTo>
                  <a:cubicBezTo>
                    <a:pt x="3134" y="1737"/>
                    <a:pt x="2198" y="2673"/>
                    <a:pt x="1045" y="2673"/>
                  </a:cubicBezTo>
                  <a:cubicBezTo>
                    <a:pt x="637" y="2673"/>
                    <a:pt x="254" y="2476"/>
                    <a:pt x="18" y="2145"/>
                  </a:cubicBezTo>
                  <a:cubicBezTo>
                    <a:pt x="8" y="2195"/>
                    <a:pt x="4" y="2247"/>
                    <a:pt x="4" y="2300"/>
                  </a:cubicBezTo>
                  <a:cubicBezTo>
                    <a:pt x="1" y="3000"/>
                    <a:pt x="570" y="3566"/>
                    <a:pt x="1270" y="3566"/>
                  </a:cubicBezTo>
                  <a:cubicBezTo>
                    <a:pt x="2424" y="3566"/>
                    <a:pt x="3359" y="2631"/>
                    <a:pt x="3359" y="1477"/>
                  </a:cubicBezTo>
                  <a:lnTo>
                    <a:pt x="3359"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0" name="Google Shape;25860;p77"/>
            <p:cNvSpPr/>
            <p:nvPr/>
          </p:nvSpPr>
          <p:spPr>
            <a:xfrm>
              <a:off x="959284" y="2417252"/>
              <a:ext cx="253789" cy="142648"/>
            </a:xfrm>
            <a:custGeom>
              <a:rect b="b" l="l" r="r" t="t"/>
              <a:pathLst>
                <a:path extrusionOk="0" h="5442" w="9682">
                  <a:moveTo>
                    <a:pt x="3899" y="1"/>
                  </a:moveTo>
                  <a:cubicBezTo>
                    <a:pt x="3828" y="1"/>
                    <a:pt x="3756" y="18"/>
                    <a:pt x="3689" y="54"/>
                  </a:cubicBezTo>
                  <a:cubicBezTo>
                    <a:pt x="2420" y="758"/>
                    <a:pt x="1639" y="1978"/>
                    <a:pt x="1639" y="1978"/>
                  </a:cubicBezTo>
                  <a:lnTo>
                    <a:pt x="1368" y="1858"/>
                  </a:lnTo>
                  <a:cubicBezTo>
                    <a:pt x="1310" y="1832"/>
                    <a:pt x="1249" y="1820"/>
                    <a:pt x="1188" y="1820"/>
                  </a:cubicBezTo>
                  <a:cubicBezTo>
                    <a:pt x="1045" y="1820"/>
                    <a:pt x="906" y="1889"/>
                    <a:pt x="820" y="2013"/>
                  </a:cubicBezTo>
                  <a:cubicBezTo>
                    <a:pt x="18" y="3247"/>
                    <a:pt x="1" y="5442"/>
                    <a:pt x="1" y="5442"/>
                  </a:cubicBezTo>
                  <a:lnTo>
                    <a:pt x="7659" y="4102"/>
                  </a:lnTo>
                  <a:lnTo>
                    <a:pt x="9425" y="2843"/>
                  </a:lnTo>
                  <a:cubicBezTo>
                    <a:pt x="9674" y="2671"/>
                    <a:pt x="9681" y="2301"/>
                    <a:pt x="9439" y="2118"/>
                  </a:cubicBezTo>
                  <a:cubicBezTo>
                    <a:pt x="8436" y="1387"/>
                    <a:pt x="7135" y="1197"/>
                    <a:pt x="7135" y="1197"/>
                  </a:cubicBezTo>
                  <a:lnTo>
                    <a:pt x="7248" y="642"/>
                  </a:lnTo>
                  <a:cubicBezTo>
                    <a:pt x="7304" y="362"/>
                    <a:pt x="7087" y="108"/>
                    <a:pt x="6811" y="108"/>
                  </a:cubicBezTo>
                  <a:cubicBezTo>
                    <a:pt x="6795" y="108"/>
                    <a:pt x="6779" y="109"/>
                    <a:pt x="6763" y="111"/>
                  </a:cubicBezTo>
                  <a:cubicBezTo>
                    <a:pt x="5993" y="191"/>
                    <a:pt x="5244" y="406"/>
                    <a:pt x="4547" y="747"/>
                  </a:cubicBezTo>
                  <a:lnTo>
                    <a:pt x="4298" y="251"/>
                  </a:lnTo>
                  <a:cubicBezTo>
                    <a:pt x="4219" y="92"/>
                    <a:pt x="4062" y="1"/>
                    <a:pt x="3899"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1" name="Google Shape;25861;p77"/>
            <p:cNvSpPr/>
            <p:nvPr/>
          </p:nvSpPr>
          <p:spPr>
            <a:xfrm>
              <a:off x="1078472" y="2436649"/>
              <a:ext cx="393" cy="210"/>
            </a:xfrm>
            <a:custGeom>
              <a:rect b="b" l="l" r="r" t="t"/>
              <a:pathLst>
                <a:path extrusionOk="0" h="8" w="15">
                  <a:moveTo>
                    <a:pt x="0" y="7"/>
                  </a:moveTo>
                  <a:lnTo>
                    <a:pt x="14" y="0"/>
                  </a:ln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2" name="Google Shape;25862;p77"/>
            <p:cNvSpPr/>
            <p:nvPr/>
          </p:nvSpPr>
          <p:spPr>
            <a:xfrm>
              <a:off x="959284" y="2417225"/>
              <a:ext cx="119110" cy="142675"/>
            </a:xfrm>
            <a:custGeom>
              <a:rect b="b" l="l" r="r" t="t"/>
              <a:pathLst>
                <a:path extrusionOk="0" h="5443" w="4544">
                  <a:moveTo>
                    <a:pt x="3897" y="1"/>
                  </a:moveTo>
                  <a:cubicBezTo>
                    <a:pt x="3827" y="1"/>
                    <a:pt x="3756" y="17"/>
                    <a:pt x="3689" y="52"/>
                  </a:cubicBezTo>
                  <a:cubicBezTo>
                    <a:pt x="2420" y="755"/>
                    <a:pt x="1639" y="1979"/>
                    <a:pt x="1639" y="1979"/>
                  </a:cubicBezTo>
                  <a:lnTo>
                    <a:pt x="1368" y="1859"/>
                  </a:lnTo>
                  <a:cubicBezTo>
                    <a:pt x="1311" y="1836"/>
                    <a:pt x="1252" y="1824"/>
                    <a:pt x="1194" y="1824"/>
                  </a:cubicBezTo>
                  <a:cubicBezTo>
                    <a:pt x="1043" y="1824"/>
                    <a:pt x="898" y="1899"/>
                    <a:pt x="809" y="2028"/>
                  </a:cubicBezTo>
                  <a:cubicBezTo>
                    <a:pt x="18" y="3266"/>
                    <a:pt x="1" y="5443"/>
                    <a:pt x="1" y="5443"/>
                  </a:cubicBezTo>
                  <a:lnTo>
                    <a:pt x="1622" y="5158"/>
                  </a:lnTo>
                  <a:cubicBezTo>
                    <a:pt x="1622" y="4377"/>
                    <a:pt x="2079" y="3410"/>
                    <a:pt x="2515" y="2759"/>
                  </a:cubicBezTo>
                  <a:cubicBezTo>
                    <a:pt x="3025" y="1993"/>
                    <a:pt x="3577" y="1237"/>
                    <a:pt x="4544" y="748"/>
                  </a:cubicBezTo>
                  <a:lnTo>
                    <a:pt x="4298" y="249"/>
                  </a:lnTo>
                  <a:cubicBezTo>
                    <a:pt x="4219" y="91"/>
                    <a:pt x="4060" y="1"/>
                    <a:pt x="3897"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3" name="Google Shape;25863;p77"/>
            <p:cNvSpPr/>
            <p:nvPr/>
          </p:nvSpPr>
          <p:spPr>
            <a:xfrm>
              <a:off x="949061" y="2471931"/>
              <a:ext cx="269543" cy="304773"/>
            </a:xfrm>
            <a:custGeom>
              <a:rect b="b" l="l" r="r" t="t"/>
              <a:pathLst>
                <a:path extrusionOk="0" h="11627" w="10283">
                  <a:moveTo>
                    <a:pt x="5145" y="1"/>
                  </a:moveTo>
                  <a:cubicBezTo>
                    <a:pt x="5082" y="1"/>
                    <a:pt x="5018" y="2"/>
                    <a:pt x="4955" y="4"/>
                  </a:cubicBezTo>
                  <a:cubicBezTo>
                    <a:pt x="2166" y="106"/>
                    <a:pt x="0" y="2480"/>
                    <a:pt x="0" y="5268"/>
                  </a:cubicBezTo>
                  <a:lnTo>
                    <a:pt x="0" y="7459"/>
                  </a:lnTo>
                  <a:cubicBezTo>
                    <a:pt x="535" y="7646"/>
                    <a:pt x="893" y="8152"/>
                    <a:pt x="893" y="8722"/>
                  </a:cubicBezTo>
                  <a:lnTo>
                    <a:pt x="893" y="11626"/>
                  </a:lnTo>
                  <a:lnTo>
                    <a:pt x="10282" y="11626"/>
                  </a:lnTo>
                  <a:lnTo>
                    <a:pt x="10282" y="5145"/>
                  </a:lnTo>
                  <a:cubicBezTo>
                    <a:pt x="10282" y="2294"/>
                    <a:pt x="7971" y="1"/>
                    <a:pt x="5145"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4" name="Google Shape;25864;p77"/>
            <p:cNvSpPr/>
            <p:nvPr/>
          </p:nvSpPr>
          <p:spPr>
            <a:xfrm>
              <a:off x="949061" y="2471983"/>
              <a:ext cx="169988" cy="304720"/>
            </a:xfrm>
            <a:custGeom>
              <a:rect b="b" l="l" r="r" t="t"/>
              <a:pathLst>
                <a:path extrusionOk="0" h="11625" w="6485">
                  <a:moveTo>
                    <a:pt x="5141" y="0"/>
                  </a:moveTo>
                  <a:cubicBezTo>
                    <a:pt x="4990" y="0"/>
                    <a:pt x="4839" y="7"/>
                    <a:pt x="4688" y="20"/>
                  </a:cubicBezTo>
                  <a:cubicBezTo>
                    <a:pt x="2012" y="252"/>
                    <a:pt x="0" y="2576"/>
                    <a:pt x="0" y="5263"/>
                  </a:cubicBezTo>
                  <a:lnTo>
                    <a:pt x="0" y="7454"/>
                  </a:lnTo>
                  <a:cubicBezTo>
                    <a:pt x="535" y="7644"/>
                    <a:pt x="893" y="8150"/>
                    <a:pt x="893" y="8720"/>
                  </a:cubicBezTo>
                  <a:lnTo>
                    <a:pt x="893" y="11624"/>
                  </a:lnTo>
                  <a:lnTo>
                    <a:pt x="2683" y="11624"/>
                  </a:lnTo>
                  <a:lnTo>
                    <a:pt x="2683" y="5143"/>
                  </a:lnTo>
                  <a:cubicBezTo>
                    <a:pt x="2683" y="2819"/>
                    <a:pt x="4241" y="783"/>
                    <a:pt x="6485" y="178"/>
                  </a:cubicBezTo>
                  <a:cubicBezTo>
                    <a:pt x="6044" y="60"/>
                    <a:pt x="5594" y="0"/>
                    <a:pt x="5141"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5" name="Google Shape;25865;p77"/>
            <p:cNvSpPr/>
            <p:nvPr/>
          </p:nvSpPr>
          <p:spPr>
            <a:xfrm>
              <a:off x="855588" y="2577829"/>
              <a:ext cx="153212" cy="98769"/>
            </a:xfrm>
            <a:custGeom>
              <a:rect b="b" l="l" r="r" t="t"/>
              <a:pathLst>
                <a:path extrusionOk="0" h="3768" w="5845">
                  <a:moveTo>
                    <a:pt x="4178" y="0"/>
                  </a:moveTo>
                  <a:cubicBezTo>
                    <a:pt x="4170" y="0"/>
                    <a:pt x="4161" y="0"/>
                    <a:pt x="4153" y="1"/>
                  </a:cubicBezTo>
                  <a:cubicBezTo>
                    <a:pt x="3179" y="96"/>
                    <a:pt x="183" y="497"/>
                    <a:pt x="1" y="3082"/>
                  </a:cubicBezTo>
                  <a:lnTo>
                    <a:pt x="296" y="3338"/>
                  </a:lnTo>
                  <a:lnTo>
                    <a:pt x="3120" y="3338"/>
                  </a:lnTo>
                  <a:cubicBezTo>
                    <a:pt x="3450" y="3338"/>
                    <a:pt x="3767" y="3461"/>
                    <a:pt x="4013" y="3679"/>
                  </a:cubicBezTo>
                  <a:cubicBezTo>
                    <a:pt x="4077" y="3738"/>
                    <a:pt x="4159" y="3768"/>
                    <a:pt x="4240" y="3768"/>
                  </a:cubicBezTo>
                  <a:cubicBezTo>
                    <a:pt x="4329" y="3768"/>
                    <a:pt x="4418" y="3733"/>
                    <a:pt x="4484" y="3665"/>
                  </a:cubicBezTo>
                  <a:cubicBezTo>
                    <a:pt x="5845" y="2206"/>
                    <a:pt x="4748" y="504"/>
                    <a:pt x="4589" y="254"/>
                  </a:cubicBezTo>
                  <a:cubicBezTo>
                    <a:pt x="4497" y="105"/>
                    <a:pt x="4314" y="0"/>
                    <a:pt x="4178"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6" name="Google Shape;25866;p77"/>
            <p:cNvSpPr/>
            <p:nvPr/>
          </p:nvSpPr>
          <p:spPr>
            <a:xfrm>
              <a:off x="860384" y="2642286"/>
              <a:ext cx="128887" cy="34312"/>
            </a:xfrm>
            <a:custGeom>
              <a:rect b="b" l="l" r="r" t="t"/>
              <a:pathLst>
                <a:path extrusionOk="0" h="1309" w="4917">
                  <a:moveTo>
                    <a:pt x="4027" y="0"/>
                  </a:moveTo>
                  <a:cubicBezTo>
                    <a:pt x="1432" y="0"/>
                    <a:pt x="384" y="461"/>
                    <a:pt x="0" y="714"/>
                  </a:cubicBezTo>
                  <a:lnTo>
                    <a:pt x="95" y="883"/>
                  </a:lnTo>
                  <a:lnTo>
                    <a:pt x="2937" y="883"/>
                  </a:lnTo>
                  <a:cubicBezTo>
                    <a:pt x="2941" y="883"/>
                    <a:pt x="2946" y="883"/>
                    <a:pt x="2950" y="883"/>
                  </a:cubicBezTo>
                  <a:cubicBezTo>
                    <a:pt x="3276" y="883"/>
                    <a:pt x="3587" y="1005"/>
                    <a:pt x="3830" y="1220"/>
                  </a:cubicBezTo>
                  <a:cubicBezTo>
                    <a:pt x="3894" y="1279"/>
                    <a:pt x="3976" y="1309"/>
                    <a:pt x="4057" y="1309"/>
                  </a:cubicBezTo>
                  <a:cubicBezTo>
                    <a:pt x="4146" y="1309"/>
                    <a:pt x="4235" y="1274"/>
                    <a:pt x="4301" y="1206"/>
                  </a:cubicBezTo>
                  <a:cubicBezTo>
                    <a:pt x="4603" y="893"/>
                    <a:pt x="4814" y="510"/>
                    <a:pt x="4916" y="92"/>
                  </a:cubicBezTo>
                  <a:cubicBezTo>
                    <a:pt x="4586" y="42"/>
                    <a:pt x="4238" y="0"/>
                    <a:pt x="4027"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7" name="Google Shape;25867;p77"/>
            <p:cNvSpPr/>
            <p:nvPr/>
          </p:nvSpPr>
          <p:spPr>
            <a:xfrm>
              <a:off x="1013492" y="2554055"/>
              <a:ext cx="41049" cy="52766"/>
            </a:xfrm>
            <a:custGeom>
              <a:rect b="b" l="l" r="r" t="t"/>
              <a:pathLst>
                <a:path extrusionOk="0" h="2013" w="1566">
                  <a:moveTo>
                    <a:pt x="784" y="1"/>
                  </a:moveTo>
                  <a:cubicBezTo>
                    <a:pt x="352" y="1"/>
                    <a:pt x="0" y="349"/>
                    <a:pt x="0" y="782"/>
                  </a:cubicBezTo>
                  <a:lnTo>
                    <a:pt x="0" y="1228"/>
                  </a:lnTo>
                  <a:cubicBezTo>
                    <a:pt x="0" y="1661"/>
                    <a:pt x="352" y="2009"/>
                    <a:pt x="784" y="2012"/>
                  </a:cubicBezTo>
                  <a:cubicBezTo>
                    <a:pt x="1213" y="2009"/>
                    <a:pt x="1565" y="1661"/>
                    <a:pt x="1565" y="1228"/>
                  </a:cubicBezTo>
                  <a:lnTo>
                    <a:pt x="1565" y="782"/>
                  </a:lnTo>
                  <a:cubicBezTo>
                    <a:pt x="1565" y="349"/>
                    <a:pt x="1213" y="1"/>
                    <a:pt x="78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8" name="Google Shape;25868;p77"/>
            <p:cNvSpPr/>
            <p:nvPr/>
          </p:nvSpPr>
          <p:spPr>
            <a:xfrm>
              <a:off x="1031080" y="2554055"/>
              <a:ext cx="23460" cy="40970"/>
            </a:xfrm>
            <a:custGeom>
              <a:rect b="b" l="l" r="r" t="t"/>
              <a:pathLst>
                <a:path extrusionOk="0" h="1563" w="895">
                  <a:moveTo>
                    <a:pt x="113" y="1"/>
                  </a:moveTo>
                  <a:cubicBezTo>
                    <a:pt x="75" y="1"/>
                    <a:pt x="36" y="5"/>
                    <a:pt x="1" y="12"/>
                  </a:cubicBezTo>
                  <a:lnTo>
                    <a:pt x="1" y="1116"/>
                  </a:lnTo>
                  <a:cubicBezTo>
                    <a:pt x="1" y="1365"/>
                    <a:pt x="201" y="1562"/>
                    <a:pt x="447" y="1562"/>
                  </a:cubicBezTo>
                  <a:cubicBezTo>
                    <a:pt x="694" y="1562"/>
                    <a:pt x="894" y="1365"/>
                    <a:pt x="894" y="1116"/>
                  </a:cubicBezTo>
                  <a:lnTo>
                    <a:pt x="894" y="782"/>
                  </a:lnTo>
                  <a:cubicBezTo>
                    <a:pt x="894" y="349"/>
                    <a:pt x="542"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9" name="Google Shape;25869;p77"/>
            <p:cNvSpPr/>
            <p:nvPr/>
          </p:nvSpPr>
          <p:spPr>
            <a:xfrm>
              <a:off x="1025182" y="2559874"/>
              <a:ext cx="17641" cy="17641"/>
            </a:xfrm>
            <a:custGeom>
              <a:rect b="b" l="l" r="r" t="t"/>
              <a:pathLst>
                <a:path extrusionOk="0" h="673" w="673">
                  <a:moveTo>
                    <a:pt x="338" y="1"/>
                  </a:moveTo>
                  <a:cubicBezTo>
                    <a:pt x="152" y="1"/>
                    <a:pt x="1" y="152"/>
                    <a:pt x="1" y="335"/>
                  </a:cubicBezTo>
                  <a:cubicBezTo>
                    <a:pt x="1" y="521"/>
                    <a:pt x="152" y="672"/>
                    <a:pt x="338" y="672"/>
                  </a:cubicBezTo>
                  <a:cubicBezTo>
                    <a:pt x="521" y="672"/>
                    <a:pt x="672" y="521"/>
                    <a:pt x="672" y="335"/>
                  </a:cubicBezTo>
                  <a:cubicBezTo>
                    <a:pt x="672" y="152"/>
                    <a:pt x="521"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0" name="Google Shape;25870;p77"/>
            <p:cNvSpPr/>
            <p:nvPr/>
          </p:nvSpPr>
          <p:spPr>
            <a:xfrm>
              <a:off x="849795" y="2411695"/>
              <a:ext cx="374524" cy="370540"/>
            </a:xfrm>
            <a:custGeom>
              <a:rect b="b" l="l" r="r" t="t"/>
              <a:pathLst>
                <a:path extrusionOk="0" h="14136" w="14288">
                  <a:moveTo>
                    <a:pt x="3341" y="9887"/>
                  </a:moveTo>
                  <a:cubicBezTo>
                    <a:pt x="3699" y="9887"/>
                    <a:pt x="4033" y="10056"/>
                    <a:pt x="4248" y="10344"/>
                  </a:cubicBezTo>
                  <a:cubicBezTo>
                    <a:pt x="4111" y="11505"/>
                    <a:pt x="3126" y="11762"/>
                    <a:pt x="3080" y="11772"/>
                  </a:cubicBezTo>
                  <a:cubicBezTo>
                    <a:pt x="2829" y="11834"/>
                    <a:pt x="2896" y="12187"/>
                    <a:pt x="3123" y="12187"/>
                  </a:cubicBezTo>
                  <a:cubicBezTo>
                    <a:pt x="3141" y="12187"/>
                    <a:pt x="3159" y="12185"/>
                    <a:pt x="3179" y="12180"/>
                  </a:cubicBezTo>
                  <a:cubicBezTo>
                    <a:pt x="3742" y="12018"/>
                    <a:pt x="4209" y="11624"/>
                    <a:pt x="4466" y="11097"/>
                  </a:cubicBezTo>
                  <a:lnTo>
                    <a:pt x="4466" y="11097"/>
                  </a:lnTo>
                  <a:cubicBezTo>
                    <a:pt x="4385" y="12071"/>
                    <a:pt x="3569" y="12820"/>
                    <a:pt x="2595" y="12824"/>
                  </a:cubicBezTo>
                  <a:cubicBezTo>
                    <a:pt x="1653" y="12824"/>
                    <a:pt x="1178" y="11684"/>
                    <a:pt x="1846" y="11020"/>
                  </a:cubicBezTo>
                  <a:lnTo>
                    <a:pt x="2978" y="9887"/>
                  </a:lnTo>
                  <a:close/>
                  <a:moveTo>
                    <a:pt x="8071" y="1"/>
                  </a:moveTo>
                  <a:cubicBezTo>
                    <a:pt x="7964" y="1"/>
                    <a:pt x="7858" y="28"/>
                    <a:pt x="7764" y="80"/>
                  </a:cubicBezTo>
                  <a:cubicBezTo>
                    <a:pt x="6713" y="660"/>
                    <a:pt x="5996" y="1571"/>
                    <a:pt x="5742" y="1926"/>
                  </a:cubicBezTo>
                  <a:lnTo>
                    <a:pt x="5630" y="1877"/>
                  </a:lnTo>
                  <a:cubicBezTo>
                    <a:pt x="5543" y="1838"/>
                    <a:pt x="5452" y="1820"/>
                    <a:pt x="5363" y="1820"/>
                  </a:cubicBezTo>
                  <a:cubicBezTo>
                    <a:pt x="5150" y="1820"/>
                    <a:pt x="4945" y="1924"/>
                    <a:pt x="4821" y="2109"/>
                  </a:cubicBezTo>
                  <a:cubicBezTo>
                    <a:pt x="4044" y="3305"/>
                    <a:pt x="3974" y="5147"/>
                    <a:pt x="3970" y="5432"/>
                  </a:cubicBezTo>
                  <a:cubicBezTo>
                    <a:pt x="3868" y="5682"/>
                    <a:pt x="3784" y="5938"/>
                    <a:pt x="3720" y="6202"/>
                  </a:cubicBezTo>
                  <a:cubicBezTo>
                    <a:pt x="3168" y="6290"/>
                    <a:pt x="2465" y="6459"/>
                    <a:pt x="1818" y="6793"/>
                  </a:cubicBezTo>
                  <a:cubicBezTo>
                    <a:pt x="1276" y="7071"/>
                    <a:pt x="851" y="7429"/>
                    <a:pt x="549" y="7855"/>
                  </a:cubicBezTo>
                  <a:cubicBezTo>
                    <a:pt x="183" y="8368"/>
                    <a:pt x="0" y="8980"/>
                    <a:pt x="0" y="9680"/>
                  </a:cubicBezTo>
                  <a:cubicBezTo>
                    <a:pt x="0" y="9792"/>
                    <a:pt x="95" y="9887"/>
                    <a:pt x="211" y="9887"/>
                  </a:cubicBezTo>
                  <a:lnTo>
                    <a:pt x="2388" y="9887"/>
                  </a:lnTo>
                  <a:lnTo>
                    <a:pt x="1551" y="10724"/>
                  </a:lnTo>
                  <a:cubicBezTo>
                    <a:pt x="1129" y="11146"/>
                    <a:pt x="1002" y="11779"/>
                    <a:pt x="1231" y="12331"/>
                  </a:cubicBezTo>
                  <a:cubicBezTo>
                    <a:pt x="1459" y="12883"/>
                    <a:pt x="1997" y="13242"/>
                    <a:pt x="2595" y="13242"/>
                  </a:cubicBezTo>
                  <a:cubicBezTo>
                    <a:pt x="3341" y="13242"/>
                    <a:pt x="4044" y="12876"/>
                    <a:pt x="4473" y="12261"/>
                  </a:cubicBezTo>
                  <a:lnTo>
                    <a:pt x="4473" y="13924"/>
                  </a:lnTo>
                  <a:cubicBezTo>
                    <a:pt x="4473" y="14040"/>
                    <a:pt x="4568" y="14135"/>
                    <a:pt x="4680" y="14135"/>
                  </a:cubicBezTo>
                  <a:cubicBezTo>
                    <a:pt x="4796" y="14135"/>
                    <a:pt x="4891" y="14040"/>
                    <a:pt x="4891" y="13924"/>
                  </a:cubicBezTo>
                  <a:lnTo>
                    <a:pt x="4891" y="11020"/>
                  </a:lnTo>
                  <a:cubicBezTo>
                    <a:pt x="4891" y="11006"/>
                    <a:pt x="4884" y="10897"/>
                    <a:pt x="4884" y="10897"/>
                  </a:cubicBezTo>
                  <a:cubicBezTo>
                    <a:pt x="4821" y="10091"/>
                    <a:pt x="4149" y="9469"/>
                    <a:pt x="3341" y="9469"/>
                  </a:cubicBezTo>
                  <a:lnTo>
                    <a:pt x="985" y="9469"/>
                  </a:lnTo>
                  <a:cubicBezTo>
                    <a:pt x="1572" y="9244"/>
                    <a:pt x="2680" y="8994"/>
                    <a:pt x="4680" y="8994"/>
                  </a:cubicBezTo>
                  <a:cubicBezTo>
                    <a:pt x="4796" y="8994"/>
                    <a:pt x="4891" y="8899"/>
                    <a:pt x="4891" y="8783"/>
                  </a:cubicBezTo>
                  <a:cubicBezTo>
                    <a:pt x="4891" y="8667"/>
                    <a:pt x="4796" y="8576"/>
                    <a:pt x="4680" y="8576"/>
                  </a:cubicBezTo>
                  <a:cubicBezTo>
                    <a:pt x="2170" y="8576"/>
                    <a:pt x="985" y="8959"/>
                    <a:pt x="447" y="9247"/>
                  </a:cubicBezTo>
                  <a:cubicBezTo>
                    <a:pt x="573" y="8340"/>
                    <a:pt x="1094" y="7637"/>
                    <a:pt x="2011" y="7166"/>
                  </a:cubicBezTo>
                  <a:cubicBezTo>
                    <a:pt x="2883" y="6712"/>
                    <a:pt x="3875" y="6582"/>
                    <a:pt x="4389" y="6550"/>
                  </a:cubicBezTo>
                  <a:cubicBezTo>
                    <a:pt x="4396" y="6549"/>
                    <a:pt x="4404" y="6549"/>
                    <a:pt x="4412" y="6549"/>
                  </a:cubicBezTo>
                  <a:cubicBezTo>
                    <a:pt x="4501" y="6549"/>
                    <a:pt x="4582" y="6603"/>
                    <a:pt x="4621" y="6684"/>
                  </a:cubicBezTo>
                  <a:cubicBezTo>
                    <a:pt x="4758" y="6972"/>
                    <a:pt x="5007" y="7517"/>
                    <a:pt x="5152" y="7957"/>
                  </a:cubicBezTo>
                  <a:cubicBezTo>
                    <a:pt x="5174" y="8054"/>
                    <a:pt x="5262" y="8119"/>
                    <a:pt x="5357" y="8119"/>
                  </a:cubicBezTo>
                  <a:cubicBezTo>
                    <a:pt x="5379" y="8119"/>
                    <a:pt x="5401" y="8115"/>
                    <a:pt x="5422" y="8108"/>
                  </a:cubicBezTo>
                  <a:cubicBezTo>
                    <a:pt x="5538" y="8069"/>
                    <a:pt x="5595" y="7939"/>
                    <a:pt x="5549" y="7827"/>
                  </a:cubicBezTo>
                  <a:cubicBezTo>
                    <a:pt x="5387" y="7377"/>
                    <a:pt x="5204" y="6937"/>
                    <a:pt x="4997" y="6508"/>
                  </a:cubicBezTo>
                  <a:cubicBezTo>
                    <a:pt x="4891" y="6277"/>
                    <a:pt x="4660" y="6133"/>
                    <a:pt x="4411" y="6133"/>
                  </a:cubicBezTo>
                  <a:cubicBezTo>
                    <a:pt x="4394" y="6133"/>
                    <a:pt x="4377" y="6134"/>
                    <a:pt x="4360" y="6135"/>
                  </a:cubicBezTo>
                  <a:cubicBezTo>
                    <a:pt x="4301" y="6139"/>
                    <a:pt x="4237" y="6146"/>
                    <a:pt x="4167" y="6149"/>
                  </a:cubicBezTo>
                  <a:cubicBezTo>
                    <a:pt x="4775" y="3906"/>
                    <a:pt x="6799" y="2505"/>
                    <a:pt x="8936" y="2505"/>
                  </a:cubicBezTo>
                  <a:cubicBezTo>
                    <a:pt x="9726" y="2505"/>
                    <a:pt x="10532" y="2697"/>
                    <a:pt x="11288" y="3108"/>
                  </a:cubicBezTo>
                  <a:cubicBezTo>
                    <a:pt x="11322" y="3125"/>
                    <a:pt x="11355" y="3132"/>
                    <a:pt x="11386" y="3132"/>
                  </a:cubicBezTo>
                  <a:cubicBezTo>
                    <a:pt x="11573" y="3132"/>
                    <a:pt x="11687" y="2860"/>
                    <a:pt x="11488" y="2742"/>
                  </a:cubicBezTo>
                  <a:cubicBezTo>
                    <a:pt x="10677" y="2300"/>
                    <a:pt x="9799" y="2088"/>
                    <a:pt x="8931" y="2088"/>
                  </a:cubicBezTo>
                  <a:cubicBezTo>
                    <a:pt x="7192" y="2088"/>
                    <a:pt x="5496" y="2938"/>
                    <a:pt x="4473" y="4479"/>
                  </a:cubicBezTo>
                  <a:lnTo>
                    <a:pt x="4473" y="4479"/>
                  </a:lnTo>
                  <a:cubicBezTo>
                    <a:pt x="4568" y="3821"/>
                    <a:pt x="4765" y="2967"/>
                    <a:pt x="5173" y="2338"/>
                  </a:cubicBezTo>
                  <a:cubicBezTo>
                    <a:pt x="5219" y="2274"/>
                    <a:pt x="5291" y="2238"/>
                    <a:pt x="5364" y="2238"/>
                  </a:cubicBezTo>
                  <a:cubicBezTo>
                    <a:pt x="5397" y="2238"/>
                    <a:pt x="5430" y="2245"/>
                    <a:pt x="5461" y="2260"/>
                  </a:cubicBezTo>
                  <a:lnTo>
                    <a:pt x="5735" y="2380"/>
                  </a:lnTo>
                  <a:cubicBezTo>
                    <a:pt x="5761" y="2391"/>
                    <a:pt x="5789" y="2396"/>
                    <a:pt x="5816" y="2396"/>
                  </a:cubicBezTo>
                  <a:cubicBezTo>
                    <a:pt x="5886" y="2396"/>
                    <a:pt x="5955" y="2362"/>
                    <a:pt x="5996" y="2299"/>
                  </a:cubicBezTo>
                  <a:cubicBezTo>
                    <a:pt x="6003" y="2288"/>
                    <a:pt x="6759" y="1114"/>
                    <a:pt x="7968" y="446"/>
                  </a:cubicBezTo>
                  <a:cubicBezTo>
                    <a:pt x="8002" y="428"/>
                    <a:pt x="8039" y="419"/>
                    <a:pt x="8078" y="419"/>
                  </a:cubicBezTo>
                  <a:cubicBezTo>
                    <a:pt x="8100" y="419"/>
                    <a:pt x="8122" y="422"/>
                    <a:pt x="8144" y="428"/>
                  </a:cubicBezTo>
                  <a:cubicBezTo>
                    <a:pt x="8207" y="449"/>
                    <a:pt x="8260" y="495"/>
                    <a:pt x="8288" y="555"/>
                  </a:cubicBezTo>
                  <a:lnTo>
                    <a:pt x="8538" y="1051"/>
                  </a:lnTo>
                  <a:cubicBezTo>
                    <a:pt x="8575" y="1124"/>
                    <a:pt x="8649" y="1167"/>
                    <a:pt x="8727" y="1167"/>
                  </a:cubicBezTo>
                  <a:cubicBezTo>
                    <a:pt x="8760" y="1167"/>
                    <a:pt x="8794" y="1159"/>
                    <a:pt x="8826" y="1142"/>
                  </a:cubicBezTo>
                  <a:cubicBezTo>
                    <a:pt x="9498" y="815"/>
                    <a:pt x="10219" y="607"/>
                    <a:pt x="10964" y="527"/>
                  </a:cubicBezTo>
                  <a:cubicBezTo>
                    <a:pt x="10972" y="526"/>
                    <a:pt x="10979" y="525"/>
                    <a:pt x="10987" y="525"/>
                  </a:cubicBezTo>
                  <a:cubicBezTo>
                    <a:pt x="11053" y="525"/>
                    <a:pt x="11117" y="553"/>
                    <a:pt x="11161" y="604"/>
                  </a:cubicBezTo>
                  <a:cubicBezTo>
                    <a:pt x="11214" y="660"/>
                    <a:pt x="11235" y="738"/>
                    <a:pt x="11221" y="811"/>
                  </a:cubicBezTo>
                  <a:lnTo>
                    <a:pt x="11108" y="1363"/>
                  </a:lnTo>
                  <a:cubicBezTo>
                    <a:pt x="11087" y="1483"/>
                    <a:pt x="11168" y="1596"/>
                    <a:pt x="11284" y="1613"/>
                  </a:cubicBezTo>
                  <a:cubicBezTo>
                    <a:pt x="11298" y="1613"/>
                    <a:pt x="12547" y="1807"/>
                    <a:pt x="13496" y="2499"/>
                  </a:cubicBezTo>
                  <a:cubicBezTo>
                    <a:pt x="13556" y="2541"/>
                    <a:pt x="13591" y="2612"/>
                    <a:pt x="13588" y="2686"/>
                  </a:cubicBezTo>
                  <a:cubicBezTo>
                    <a:pt x="13588" y="2767"/>
                    <a:pt x="13549" y="2840"/>
                    <a:pt x="13486" y="2883"/>
                  </a:cubicBezTo>
                  <a:lnTo>
                    <a:pt x="12571" y="3519"/>
                  </a:lnTo>
                  <a:cubicBezTo>
                    <a:pt x="12473" y="3428"/>
                    <a:pt x="12371" y="3340"/>
                    <a:pt x="12265" y="3252"/>
                  </a:cubicBezTo>
                  <a:cubicBezTo>
                    <a:pt x="12222" y="3218"/>
                    <a:pt x="12177" y="3203"/>
                    <a:pt x="12135" y="3203"/>
                  </a:cubicBezTo>
                  <a:cubicBezTo>
                    <a:pt x="11962" y="3203"/>
                    <a:pt x="11828" y="3441"/>
                    <a:pt x="12005" y="3582"/>
                  </a:cubicBezTo>
                  <a:cubicBezTo>
                    <a:pt x="13183" y="4514"/>
                    <a:pt x="13869" y="5938"/>
                    <a:pt x="13865" y="7443"/>
                  </a:cubicBezTo>
                  <a:lnTo>
                    <a:pt x="13865" y="13924"/>
                  </a:lnTo>
                  <a:cubicBezTo>
                    <a:pt x="13865" y="14040"/>
                    <a:pt x="13960" y="14135"/>
                    <a:pt x="14076" y="14135"/>
                  </a:cubicBezTo>
                  <a:cubicBezTo>
                    <a:pt x="14192" y="14135"/>
                    <a:pt x="14284" y="14040"/>
                    <a:pt x="14284" y="13924"/>
                  </a:cubicBezTo>
                  <a:lnTo>
                    <a:pt x="14284" y="7443"/>
                  </a:lnTo>
                  <a:cubicBezTo>
                    <a:pt x="14287" y="6100"/>
                    <a:pt x="13781" y="4806"/>
                    <a:pt x="12870" y="3821"/>
                  </a:cubicBezTo>
                  <a:lnTo>
                    <a:pt x="13721" y="3227"/>
                  </a:lnTo>
                  <a:cubicBezTo>
                    <a:pt x="13897" y="3104"/>
                    <a:pt x="13999" y="2907"/>
                    <a:pt x="14002" y="2693"/>
                  </a:cubicBezTo>
                  <a:cubicBezTo>
                    <a:pt x="14006" y="2482"/>
                    <a:pt x="13908" y="2285"/>
                    <a:pt x="13739" y="2162"/>
                  </a:cubicBezTo>
                  <a:cubicBezTo>
                    <a:pt x="12944" y="1581"/>
                    <a:pt x="11981" y="1328"/>
                    <a:pt x="11562" y="1240"/>
                  </a:cubicBezTo>
                  <a:lnTo>
                    <a:pt x="11629" y="896"/>
                  </a:lnTo>
                  <a:cubicBezTo>
                    <a:pt x="11712" y="483"/>
                    <a:pt x="11395" y="108"/>
                    <a:pt x="10988" y="108"/>
                  </a:cubicBezTo>
                  <a:cubicBezTo>
                    <a:pt x="10965" y="108"/>
                    <a:pt x="10942" y="109"/>
                    <a:pt x="10919" y="112"/>
                  </a:cubicBezTo>
                  <a:cubicBezTo>
                    <a:pt x="10194" y="189"/>
                    <a:pt x="9484" y="382"/>
                    <a:pt x="8819" y="681"/>
                  </a:cubicBezTo>
                  <a:lnTo>
                    <a:pt x="8661" y="368"/>
                  </a:lnTo>
                  <a:cubicBezTo>
                    <a:pt x="8577" y="207"/>
                    <a:pt x="8436" y="83"/>
                    <a:pt x="8264" y="31"/>
                  </a:cubicBezTo>
                  <a:cubicBezTo>
                    <a:pt x="8201" y="11"/>
                    <a:pt x="8136" y="1"/>
                    <a:pt x="80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1" name="Google Shape;25871;p77"/>
            <p:cNvSpPr/>
            <p:nvPr/>
          </p:nvSpPr>
          <p:spPr>
            <a:xfrm>
              <a:off x="1007961" y="2548629"/>
              <a:ext cx="52006" cy="63723"/>
            </a:xfrm>
            <a:custGeom>
              <a:rect b="b" l="l" r="r" t="t"/>
              <a:pathLst>
                <a:path extrusionOk="0" h="2431" w="1984">
                  <a:moveTo>
                    <a:pt x="992" y="1"/>
                  </a:moveTo>
                  <a:cubicBezTo>
                    <a:pt x="443" y="1"/>
                    <a:pt x="0" y="444"/>
                    <a:pt x="0" y="992"/>
                  </a:cubicBezTo>
                  <a:lnTo>
                    <a:pt x="0" y="1439"/>
                  </a:lnTo>
                  <a:cubicBezTo>
                    <a:pt x="0" y="1984"/>
                    <a:pt x="443" y="2430"/>
                    <a:pt x="992" y="2430"/>
                  </a:cubicBezTo>
                  <a:cubicBezTo>
                    <a:pt x="1540" y="2430"/>
                    <a:pt x="1984" y="1984"/>
                    <a:pt x="1984" y="1439"/>
                  </a:cubicBezTo>
                  <a:lnTo>
                    <a:pt x="1984" y="989"/>
                  </a:lnTo>
                  <a:cubicBezTo>
                    <a:pt x="1984" y="841"/>
                    <a:pt x="1952" y="697"/>
                    <a:pt x="1889" y="563"/>
                  </a:cubicBezTo>
                  <a:cubicBezTo>
                    <a:pt x="1853" y="489"/>
                    <a:pt x="1778" y="445"/>
                    <a:pt x="1700" y="445"/>
                  </a:cubicBezTo>
                  <a:cubicBezTo>
                    <a:pt x="1670" y="445"/>
                    <a:pt x="1640" y="451"/>
                    <a:pt x="1611" y="465"/>
                  </a:cubicBezTo>
                  <a:cubicBezTo>
                    <a:pt x="1509" y="514"/>
                    <a:pt x="1463" y="637"/>
                    <a:pt x="1512" y="742"/>
                  </a:cubicBezTo>
                  <a:cubicBezTo>
                    <a:pt x="1547" y="820"/>
                    <a:pt x="1569" y="904"/>
                    <a:pt x="1569" y="989"/>
                  </a:cubicBezTo>
                  <a:lnTo>
                    <a:pt x="1569" y="1435"/>
                  </a:lnTo>
                  <a:cubicBezTo>
                    <a:pt x="1569" y="1752"/>
                    <a:pt x="1312" y="2008"/>
                    <a:pt x="995" y="2008"/>
                  </a:cubicBezTo>
                  <a:cubicBezTo>
                    <a:pt x="679" y="2008"/>
                    <a:pt x="422" y="1752"/>
                    <a:pt x="422" y="1435"/>
                  </a:cubicBezTo>
                  <a:lnTo>
                    <a:pt x="422" y="989"/>
                  </a:lnTo>
                  <a:cubicBezTo>
                    <a:pt x="422" y="672"/>
                    <a:pt x="675" y="419"/>
                    <a:pt x="992" y="419"/>
                  </a:cubicBezTo>
                  <a:cubicBezTo>
                    <a:pt x="1108" y="415"/>
                    <a:pt x="1199" y="324"/>
                    <a:pt x="1199" y="208"/>
                  </a:cubicBezTo>
                  <a:cubicBezTo>
                    <a:pt x="1199" y="92"/>
                    <a:pt x="1108" y="1"/>
                    <a:pt x="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72" name="Google Shape;25872;p77"/>
          <p:cNvGrpSpPr/>
          <p:nvPr/>
        </p:nvGrpSpPr>
        <p:grpSpPr>
          <a:xfrm>
            <a:off x="2503672" y="1499971"/>
            <a:ext cx="364668" cy="364459"/>
            <a:chOff x="2503672" y="1499971"/>
            <a:chExt cx="364668" cy="364459"/>
          </a:xfrm>
        </p:grpSpPr>
        <p:sp>
          <p:nvSpPr>
            <p:cNvPr id="25873" name="Google Shape;25873;p77"/>
            <p:cNvSpPr/>
            <p:nvPr/>
          </p:nvSpPr>
          <p:spPr>
            <a:xfrm>
              <a:off x="2509020" y="1505293"/>
              <a:ext cx="353895" cy="353816"/>
            </a:xfrm>
            <a:custGeom>
              <a:rect b="b" l="l" r="r" t="t"/>
              <a:pathLst>
                <a:path extrusionOk="0" h="13498" w="13501">
                  <a:moveTo>
                    <a:pt x="5448" y="1"/>
                  </a:moveTo>
                  <a:cubicBezTo>
                    <a:pt x="4839" y="4"/>
                    <a:pt x="4241" y="156"/>
                    <a:pt x="3703" y="437"/>
                  </a:cubicBezTo>
                  <a:lnTo>
                    <a:pt x="4139" y="873"/>
                  </a:lnTo>
                  <a:cubicBezTo>
                    <a:pt x="3672" y="996"/>
                    <a:pt x="3404" y="1070"/>
                    <a:pt x="2891" y="1341"/>
                  </a:cubicBezTo>
                  <a:cubicBezTo>
                    <a:pt x="1084" y="2290"/>
                    <a:pt x="219" y="4354"/>
                    <a:pt x="219" y="4354"/>
                  </a:cubicBezTo>
                  <a:lnTo>
                    <a:pt x="1091" y="4354"/>
                  </a:lnTo>
                  <a:cubicBezTo>
                    <a:pt x="1" y="6098"/>
                    <a:pt x="1" y="8493"/>
                    <a:pt x="1" y="8493"/>
                  </a:cubicBezTo>
                  <a:lnTo>
                    <a:pt x="655" y="8272"/>
                  </a:lnTo>
                  <a:cubicBezTo>
                    <a:pt x="655" y="8272"/>
                    <a:pt x="655" y="10230"/>
                    <a:pt x="1527" y="11538"/>
                  </a:cubicBezTo>
                  <a:lnTo>
                    <a:pt x="2181" y="11102"/>
                  </a:lnTo>
                  <a:cubicBezTo>
                    <a:pt x="2181" y="11102"/>
                    <a:pt x="2831" y="12192"/>
                    <a:pt x="3921" y="12843"/>
                  </a:cubicBezTo>
                  <a:lnTo>
                    <a:pt x="4357" y="12407"/>
                  </a:lnTo>
                  <a:cubicBezTo>
                    <a:pt x="4357" y="12407"/>
                    <a:pt x="5444" y="13279"/>
                    <a:pt x="6752" y="13497"/>
                  </a:cubicBezTo>
                  <a:cubicBezTo>
                    <a:pt x="8057" y="13279"/>
                    <a:pt x="9147" y="12407"/>
                    <a:pt x="9147" y="12407"/>
                  </a:cubicBezTo>
                  <a:lnTo>
                    <a:pt x="9583" y="12843"/>
                  </a:lnTo>
                  <a:cubicBezTo>
                    <a:pt x="10669" y="12192"/>
                    <a:pt x="11324" y="11102"/>
                    <a:pt x="11324" y="11102"/>
                  </a:cubicBezTo>
                  <a:lnTo>
                    <a:pt x="11978" y="11538"/>
                  </a:lnTo>
                  <a:cubicBezTo>
                    <a:pt x="12846" y="10230"/>
                    <a:pt x="12846" y="8272"/>
                    <a:pt x="12846" y="8272"/>
                  </a:cubicBezTo>
                  <a:lnTo>
                    <a:pt x="13500" y="8493"/>
                  </a:lnTo>
                  <a:cubicBezTo>
                    <a:pt x="13500" y="8493"/>
                    <a:pt x="13500" y="6098"/>
                    <a:pt x="12414" y="4354"/>
                  </a:cubicBezTo>
                  <a:lnTo>
                    <a:pt x="13282" y="4354"/>
                  </a:lnTo>
                  <a:cubicBezTo>
                    <a:pt x="13282" y="4354"/>
                    <a:pt x="12421" y="2287"/>
                    <a:pt x="10613" y="1341"/>
                  </a:cubicBezTo>
                  <a:cubicBezTo>
                    <a:pt x="10100" y="1070"/>
                    <a:pt x="9833" y="996"/>
                    <a:pt x="9365" y="873"/>
                  </a:cubicBezTo>
                  <a:lnTo>
                    <a:pt x="9801" y="437"/>
                  </a:lnTo>
                  <a:cubicBezTo>
                    <a:pt x="9259" y="156"/>
                    <a:pt x="8665" y="8"/>
                    <a:pt x="8057" y="1"/>
                  </a:cubicBezTo>
                  <a:cubicBezTo>
                    <a:pt x="7543" y="1"/>
                    <a:pt x="7181" y="152"/>
                    <a:pt x="6970" y="275"/>
                  </a:cubicBezTo>
                  <a:cubicBezTo>
                    <a:pt x="6903" y="314"/>
                    <a:pt x="6830" y="335"/>
                    <a:pt x="6752" y="335"/>
                  </a:cubicBezTo>
                  <a:cubicBezTo>
                    <a:pt x="6675" y="335"/>
                    <a:pt x="6601" y="314"/>
                    <a:pt x="6534" y="275"/>
                  </a:cubicBezTo>
                  <a:cubicBezTo>
                    <a:pt x="6323" y="152"/>
                    <a:pt x="5961" y="1"/>
                    <a:pt x="5448"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4" name="Google Shape;25874;p77"/>
            <p:cNvSpPr/>
            <p:nvPr/>
          </p:nvSpPr>
          <p:spPr>
            <a:xfrm>
              <a:off x="2730882" y="1539526"/>
              <a:ext cx="87366" cy="87104"/>
            </a:xfrm>
            <a:custGeom>
              <a:rect b="b" l="l" r="r" t="t"/>
              <a:pathLst>
                <a:path extrusionOk="0" h="3323" w="3333">
                  <a:moveTo>
                    <a:pt x="2513" y="1"/>
                  </a:moveTo>
                  <a:cubicBezTo>
                    <a:pt x="2461" y="1"/>
                    <a:pt x="2407" y="6"/>
                    <a:pt x="2353" y="17"/>
                  </a:cubicBezTo>
                  <a:cubicBezTo>
                    <a:pt x="1805" y="123"/>
                    <a:pt x="809" y="573"/>
                    <a:pt x="1" y="1213"/>
                  </a:cubicBezTo>
                  <a:lnTo>
                    <a:pt x="2100" y="3323"/>
                  </a:lnTo>
                  <a:cubicBezTo>
                    <a:pt x="2754" y="2651"/>
                    <a:pt x="3229" y="1505"/>
                    <a:pt x="3292" y="858"/>
                  </a:cubicBezTo>
                  <a:cubicBezTo>
                    <a:pt x="3333" y="388"/>
                    <a:pt x="2962" y="1"/>
                    <a:pt x="2513"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5" name="Google Shape;25875;p77"/>
            <p:cNvSpPr/>
            <p:nvPr/>
          </p:nvSpPr>
          <p:spPr>
            <a:xfrm>
              <a:off x="2755207" y="1553052"/>
              <a:ext cx="61704" cy="73578"/>
            </a:xfrm>
            <a:custGeom>
              <a:rect b="b" l="l" r="r" t="t"/>
              <a:pathLst>
                <a:path extrusionOk="0" h="2807" w="2354">
                  <a:moveTo>
                    <a:pt x="1841" y="1"/>
                  </a:moveTo>
                  <a:cubicBezTo>
                    <a:pt x="1805" y="1"/>
                    <a:pt x="1768" y="5"/>
                    <a:pt x="1731" y="15"/>
                  </a:cubicBezTo>
                  <a:cubicBezTo>
                    <a:pt x="1327" y="124"/>
                    <a:pt x="592" y="574"/>
                    <a:pt x="1" y="1210"/>
                  </a:cubicBezTo>
                  <a:lnTo>
                    <a:pt x="1154" y="2793"/>
                  </a:lnTo>
                  <a:lnTo>
                    <a:pt x="1172" y="2807"/>
                  </a:lnTo>
                  <a:cubicBezTo>
                    <a:pt x="1801" y="2160"/>
                    <a:pt x="2266" y="1077"/>
                    <a:pt x="2353" y="415"/>
                  </a:cubicBezTo>
                  <a:cubicBezTo>
                    <a:pt x="2254" y="168"/>
                    <a:pt x="2061" y="1"/>
                    <a:pt x="1841"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6" name="Google Shape;25876;p77"/>
            <p:cNvSpPr/>
            <p:nvPr/>
          </p:nvSpPr>
          <p:spPr>
            <a:xfrm>
              <a:off x="2509124" y="1505293"/>
              <a:ext cx="176908" cy="353816"/>
            </a:xfrm>
            <a:custGeom>
              <a:rect b="b" l="l" r="r" t="t"/>
              <a:pathLst>
                <a:path extrusionOk="0" h="13498" w="6749">
                  <a:moveTo>
                    <a:pt x="5444" y="1"/>
                  </a:moveTo>
                  <a:cubicBezTo>
                    <a:pt x="4835" y="8"/>
                    <a:pt x="4237" y="156"/>
                    <a:pt x="3699" y="437"/>
                  </a:cubicBezTo>
                  <a:lnTo>
                    <a:pt x="4135" y="873"/>
                  </a:lnTo>
                  <a:cubicBezTo>
                    <a:pt x="3668" y="996"/>
                    <a:pt x="3400" y="1070"/>
                    <a:pt x="2887" y="1341"/>
                  </a:cubicBezTo>
                  <a:cubicBezTo>
                    <a:pt x="1080" y="2287"/>
                    <a:pt x="218" y="4354"/>
                    <a:pt x="218" y="4354"/>
                  </a:cubicBezTo>
                  <a:lnTo>
                    <a:pt x="1087" y="4354"/>
                  </a:lnTo>
                  <a:cubicBezTo>
                    <a:pt x="0" y="6098"/>
                    <a:pt x="0" y="8493"/>
                    <a:pt x="0" y="8493"/>
                  </a:cubicBezTo>
                  <a:lnTo>
                    <a:pt x="651" y="8272"/>
                  </a:lnTo>
                  <a:cubicBezTo>
                    <a:pt x="651" y="8272"/>
                    <a:pt x="651" y="10230"/>
                    <a:pt x="1523" y="11538"/>
                  </a:cubicBezTo>
                  <a:lnTo>
                    <a:pt x="2177" y="11102"/>
                  </a:lnTo>
                  <a:cubicBezTo>
                    <a:pt x="2177" y="11102"/>
                    <a:pt x="2827" y="12192"/>
                    <a:pt x="3917" y="12843"/>
                  </a:cubicBezTo>
                  <a:lnTo>
                    <a:pt x="4353" y="12407"/>
                  </a:lnTo>
                  <a:cubicBezTo>
                    <a:pt x="4353" y="12407"/>
                    <a:pt x="5443" y="13279"/>
                    <a:pt x="6748" y="13497"/>
                  </a:cubicBezTo>
                  <a:lnTo>
                    <a:pt x="6748" y="13497"/>
                  </a:lnTo>
                  <a:cubicBezTo>
                    <a:pt x="6722" y="13489"/>
                    <a:pt x="5167" y="12759"/>
                    <a:pt x="4934" y="2403"/>
                  </a:cubicBezTo>
                  <a:cubicBezTo>
                    <a:pt x="4934" y="2403"/>
                    <a:pt x="5563" y="1116"/>
                    <a:pt x="6625" y="317"/>
                  </a:cubicBezTo>
                  <a:cubicBezTo>
                    <a:pt x="6590" y="307"/>
                    <a:pt x="6558" y="293"/>
                    <a:pt x="6527" y="275"/>
                  </a:cubicBezTo>
                  <a:cubicBezTo>
                    <a:pt x="6316" y="152"/>
                    <a:pt x="5957" y="1"/>
                    <a:pt x="5444" y="1"/>
                  </a:cubicBezTo>
                  <a:close/>
                  <a:moveTo>
                    <a:pt x="6748" y="13497"/>
                  </a:moveTo>
                  <a:cubicBezTo>
                    <a:pt x="6748" y="13497"/>
                    <a:pt x="6748" y="13497"/>
                    <a:pt x="6748" y="13497"/>
                  </a:cubicBezTo>
                  <a:cubicBezTo>
                    <a:pt x="6748" y="13497"/>
                    <a:pt x="6748" y="13497"/>
                    <a:pt x="6748" y="13497"/>
                  </a:cubicBezTo>
                  <a:cubicBezTo>
                    <a:pt x="6748" y="13497"/>
                    <a:pt x="6748" y="13497"/>
                    <a:pt x="6748" y="13497"/>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7" name="Google Shape;25877;p77"/>
            <p:cNvSpPr/>
            <p:nvPr/>
          </p:nvSpPr>
          <p:spPr>
            <a:xfrm>
              <a:off x="2553764" y="1539526"/>
              <a:ext cx="87288" cy="87104"/>
            </a:xfrm>
            <a:custGeom>
              <a:rect b="b" l="l" r="r" t="t"/>
              <a:pathLst>
                <a:path extrusionOk="0" h="3323" w="3330">
                  <a:moveTo>
                    <a:pt x="820" y="1"/>
                  </a:moveTo>
                  <a:cubicBezTo>
                    <a:pt x="371" y="1"/>
                    <a:pt x="0" y="388"/>
                    <a:pt x="41" y="858"/>
                  </a:cubicBezTo>
                  <a:cubicBezTo>
                    <a:pt x="105" y="1505"/>
                    <a:pt x="579" y="2651"/>
                    <a:pt x="1233" y="3323"/>
                  </a:cubicBezTo>
                  <a:lnTo>
                    <a:pt x="3329" y="1213"/>
                  </a:lnTo>
                  <a:cubicBezTo>
                    <a:pt x="2527" y="573"/>
                    <a:pt x="1529" y="123"/>
                    <a:pt x="980" y="17"/>
                  </a:cubicBezTo>
                  <a:cubicBezTo>
                    <a:pt x="926" y="6"/>
                    <a:pt x="873" y="1"/>
                    <a:pt x="820"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8" name="Google Shape;25878;p77"/>
            <p:cNvSpPr/>
            <p:nvPr/>
          </p:nvSpPr>
          <p:spPr>
            <a:xfrm>
              <a:off x="2555101" y="1553052"/>
              <a:ext cx="61704" cy="73578"/>
            </a:xfrm>
            <a:custGeom>
              <a:rect b="b" l="l" r="r" t="t"/>
              <a:pathLst>
                <a:path extrusionOk="0" h="2807" w="2354">
                  <a:moveTo>
                    <a:pt x="513" y="1"/>
                  </a:moveTo>
                  <a:cubicBezTo>
                    <a:pt x="293" y="1"/>
                    <a:pt x="100" y="168"/>
                    <a:pt x="1" y="415"/>
                  </a:cubicBezTo>
                  <a:cubicBezTo>
                    <a:pt x="89" y="1077"/>
                    <a:pt x="553" y="2160"/>
                    <a:pt x="1182" y="2807"/>
                  </a:cubicBezTo>
                  <a:lnTo>
                    <a:pt x="1196" y="2793"/>
                  </a:lnTo>
                  <a:lnTo>
                    <a:pt x="2353" y="1210"/>
                  </a:lnTo>
                  <a:cubicBezTo>
                    <a:pt x="1759" y="574"/>
                    <a:pt x="1028" y="124"/>
                    <a:pt x="623" y="15"/>
                  </a:cubicBezTo>
                  <a:cubicBezTo>
                    <a:pt x="586" y="5"/>
                    <a:pt x="549" y="1"/>
                    <a:pt x="513" y="1"/>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9" name="Google Shape;25879;p77"/>
            <p:cNvSpPr/>
            <p:nvPr/>
          </p:nvSpPr>
          <p:spPr>
            <a:xfrm>
              <a:off x="2554734" y="1568150"/>
              <a:ext cx="262544" cy="239608"/>
            </a:xfrm>
            <a:custGeom>
              <a:rect b="b" l="l" r="r" t="t"/>
              <a:pathLst>
                <a:path extrusionOk="0" h="9141" w="10016">
                  <a:moveTo>
                    <a:pt x="3105" y="1"/>
                  </a:moveTo>
                  <a:cubicBezTo>
                    <a:pt x="2842" y="1"/>
                    <a:pt x="2595" y="60"/>
                    <a:pt x="2395" y="216"/>
                  </a:cubicBezTo>
                  <a:cubicBezTo>
                    <a:pt x="437" y="1738"/>
                    <a:pt x="1" y="6095"/>
                    <a:pt x="219" y="6964"/>
                  </a:cubicBezTo>
                  <a:cubicBezTo>
                    <a:pt x="377" y="7600"/>
                    <a:pt x="1741" y="8708"/>
                    <a:pt x="3264" y="9140"/>
                  </a:cubicBezTo>
                  <a:lnTo>
                    <a:pt x="6749" y="9140"/>
                  </a:lnTo>
                  <a:cubicBezTo>
                    <a:pt x="8271" y="8704"/>
                    <a:pt x="9639" y="7597"/>
                    <a:pt x="9798" y="6964"/>
                  </a:cubicBezTo>
                  <a:cubicBezTo>
                    <a:pt x="10016" y="6095"/>
                    <a:pt x="9580" y="1738"/>
                    <a:pt x="7621" y="216"/>
                  </a:cubicBezTo>
                  <a:cubicBezTo>
                    <a:pt x="7422" y="60"/>
                    <a:pt x="7174" y="1"/>
                    <a:pt x="6911" y="1"/>
                  </a:cubicBezTo>
                  <a:cubicBezTo>
                    <a:pt x="6042" y="1"/>
                    <a:pt x="5008" y="652"/>
                    <a:pt x="5008" y="652"/>
                  </a:cubicBezTo>
                  <a:cubicBezTo>
                    <a:pt x="5008" y="652"/>
                    <a:pt x="3974" y="1"/>
                    <a:pt x="3105"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0" name="Google Shape;25880;p77"/>
            <p:cNvSpPr/>
            <p:nvPr/>
          </p:nvSpPr>
          <p:spPr>
            <a:xfrm>
              <a:off x="2554734" y="1568203"/>
              <a:ext cx="83723" cy="219451"/>
            </a:xfrm>
            <a:custGeom>
              <a:rect b="b" l="l" r="r" t="t"/>
              <a:pathLst>
                <a:path extrusionOk="0" h="8372" w="3194">
                  <a:moveTo>
                    <a:pt x="3104" y="1"/>
                  </a:moveTo>
                  <a:cubicBezTo>
                    <a:pt x="2842" y="1"/>
                    <a:pt x="2595" y="59"/>
                    <a:pt x="2395" y="214"/>
                  </a:cubicBezTo>
                  <a:cubicBezTo>
                    <a:pt x="437" y="1736"/>
                    <a:pt x="1" y="6093"/>
                    <a:pt x="219" y="6962"/>
                  </a:cubicBezTo>
                  <a:cubicBezTo>
                    <a:pt x="314" y="7345"/>
                    <a:pt x="848" y="7897"/>
                    <a:pt x="1590" y="8372"/>
                  </a:cubicBezTo>
                  <a:cubicBezTo>
                    <a:pt x="1580" y="8330"/>
                    <a:pt x="1566" y="8287"/>
                    <a:pt x="1562" y="8249"/>
                  </a:cubicBezTo>
                  <a:cubicBezTo>
                    <a:pt x="1393" y="7204"/>
                    <a:pt x="1787" y="2570"/>
                    <a:pt x="3194" y="3"/>
                  </a:cubicBezTo>
                  <a:cubicBezTo>
                    <a:pt x="3164" y="1"/>
                    <a:pt x="3134" y="1"/>
                    <a:pt x="3104"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1" name="Google Shape;25881;p77"/>
            <p:cNvSpPr/>
            <p:nvPr/>
          </p:nvSpPr>
          <p:spPr>
            <a:xfrm>
              <a:off x="2558614" y="1718322"/>
              <a:ext cx="254707" cy="89437"/>
            </a:xfrm>
            <a:custGeom>
              <a:rect b="b" l="l" r="r" t="t"/>
              <a:pathLst>
                <a:path extrusionOk="0" h="3412" w="9717">
                  <a:moveTo>
                    <a:pt x="9674" y="0"/>
                  </a:moveTo>
                  <a:lnTo>
                    <a:pt x="9674" y="0"/>
                  </a:lnTo>
                  <a:cubicBezTo>
                    <a:pt x="9667" y="50"/>
                    <a:pt x="9660" y="99"/>
                    <a:pt x="9650" y="145"/>
                  </a:cubicBezTo>
                  <a:cubicBezTo>
                    <a:pt x="9491" y="778"/>
                    <a:pt x="8127" y="1885"/>
                    <a:pt x="6601" y="2321"/>
                  </a:cubicBezTo>
                  <a:lnTo>
                    <a:pt x="3116" y="2321"/>
                  </a:lnTo>
                  <a:cubicBezTo>
                    <a:pt x="1593" y="1885"/>
                    <a:pt x="225" y="778"/>
                    <a:pt x="67" y="145"/>
                  </a:cubicBezTo>
                  <a:cubicBezTo>
                    <a:pt x="57" y="99"/>
                    <a:pt x="50" y="50"/>
                    <a:pt x="43" y="4"/>
                  </a:cubicBezTo>
                  <a:lnTo>
                    <a:pt x="43" y="4"/>
                  </a:lnTo>
                  <a:cubicBezTo>
                    <a:pt x="0" y="570"/>
                    <a:pt x="14" y="1013"/>
                    <a:pt x="67" y="1235"/>
                  </a:cubicBezTo>
                  <a:cubicBezTo>
                    <a:pt x="225" y="1871"/>
                    <a:pt x="1593" y="2979"/>
                    <a:pt x="3116" y="3411"/>
                  </a:cubicBezTo>
                  <a:lnTo>
                    <a:pt x="6601" y="3411"/>
                  </a:lnTo>
                  <a:cubicBezTo>
                    <a:pt x="8123" y="2975"/>
                    <a:pt x="9488" y="1868"/>
                    <a:pt x="9646" y="1235"/>
                  </a:cubicBezTo>
                  <a:cubicBezTo>
                    <a:pt x="9702" y="1017"/>
                    <a:pt x="9716" y="570"/>
                    <a:pt x="96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2" name="Google Shape;25882;p77"/>
            <p:cNvSpPr/>
            <p:nvPr/>
          </p:nvSpPr>
          <p:spPr>
            <a:xfrm>
              <a:off x="2638614" y="1790668"/>
              <a:ext cx="94784" cy="39948"/>
            </a:xfrm>
            <a:custGeom>
              <a:rect b="b" l="l" r="r" t="t"/>
              <a:pathLst>
                <a:path extrusionOk="0" h="1524" w="3616">
                  <a:moveTo>
                    <a:pt x="1808" y="1"/>
                  </a:moveTo>
                  <a:lnTo>
                    <a:pt x="1" y="300"/>
                  </a:lnTo>
                  <a:cubicBezTo>
                    <a:pt x="117" y="1007"/>
                    <a:pt x="729" y="1523"/>
                    <a:pt x="1442" y="1523"/>
                  </a:cubicBezTo>
                  <a:lnTo>
                    <a:pt x="2174" y="1523"/>
                  </a:lnTo>
                  <a:cubicBezTo>
                    <a:pt x="2888" y="1523"/>
                    <a:pt x="3496" y="1010"/>
                    <a:pt x="3616" y="307"/>
                  </a:cubicBezTo>
                  <a:lnTo>
                    <a:pt x="1808"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3" name="Google Shape;25883;p77"/>
            <p:cNvSpPr/>
            <p:nvPr/>
          </p:nvSpPr>
          <p:spPr>
            <a:xfrm>
              <a:off x="2617513" y="1744953"/>
              <a:ext cx="136987" cy="57169"/>
            </a:xfrm>
            <a:custGeom>
              <a:rect b="b" l="l" r="r" t="t"/>
              <a:pathLst>
                <a:path extrusionOk="0" h="2181" w="5226">
                  <a:moveTo>
                    <a:pt x="1414" y="1"/>
                  </a:moveTo>
                  <a:cubicBezTo>
                    <a:pt x="633" y="1"/>
                    <a:pt x="0" y="489"/>
                    <a:pt x="0" y="1091"/>
                  </a:cubicBezTo>
                  <a:cubicBezTo>
                    <a:pt x="0" y="1692"/>
                    <a:pt x="633" y="2181"/>
                    <a:pt x="1414" y="2181"/>
                  </a:cubicBezTo>
                  <a:cubicBezTo>
                    <a:pt x="1920" y="2181"/>
                    <a:pt x="2363" y="1977"/>
                    <a:pt x="2613" y="1667"/>
                  </a:cubicBezTo>
                  <a:cubicBezTo>
                    <a:pt x="2863" y="1977"/>
                    <a:pt x="3306" y="2181"/>
                    <a:pt x="3809" y="2181"/>
                  </a:cubicBezTo>
                  <a:cubicBezTo>
                    <a:pt x="4593" y="2181"/>
                    <a:pt x="5226" y="1692"/>
                    <a:pt x="5226" y="1091"/>
                  </a:cubicBezTo>
                  <a:cubicBezTo>
                    <a:pt x="5226" y="489"/>
                    <a:pt x="4593" y="1"/>
                    <a:pt x="3809" y="1"/>
                  </a:cubicBezTo>
                  <a:cubicBezTo>
                    <a:pt x="3306" y="1"/>
                    <a:pt x="2863" y="205"/>
                    <a:pt x="2613" y="511"/>
                  </a:cubicBezTo>
                  <a:cubicBezTo>
                    <a:pt x="2363" y="205"/>
                    <a:pt x="1920" y="1"/>
                    <a:pt x="141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4" name="Google Shape;25884;p77"/>
            <p:cNvSpPr/>
            <p:nvPr/>
          </p:nvSpPr>
          <p:spPr>
            <a:xfrm>
              <a:off x="2649859" y="1741729"/>
              <a:ext cx="72294" cy="30118"/>
            </a:xfrm>
            <a:custGeom>
              <a:rect b="b" l="l" r="r" t="t"/>
              <a:pathLst>
                <a:path extrusionOk="0" h="1149" w="2758">
                  <a:moveTo>
                    <a:pt x="384" y="1"/>
                  </a:moveTo>
                  <a:cubicBezTo>
                    <a:pt x="120" y="1"/>
                    <a:pt x="1" y="335"/>
                    <a:pt x="205" y="507"/>
                  </a:cubicBezTo>
                  <a:lnTo>
                    <a:pt x="665" y="890"/>
                  </a:lnTo>
                  <a:cubicBezTo>
                    <a:pt x="873" y="1063"/>
                    <a:pt x="1126" y="1149"/>
                    <a:pt x="1379" y="1149"/>
                  </a:cubicBezTo>
                  <a:cubicBezTo>
                    <a:pt x="1632" y="1149"/>
                    <a:pt x="1886" y="1063"/>
                    <a:pt x="2093" y="890"/>
                  </a:cubicBezTo>
                  <a:lnTo>
                    <a:pt x="2554" y="507"/>
                  </a:lnTo>
                  <a:cubicBezTo>
                    <a:pt x="2758" y="335"/>
                    <a:pt x="2638" y="1"/>
                    <a:pt x="2371"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5" name="Google Shape;25885;p77"/>
            <p:cNvSpPr/>
            <p:nvPr/>
          </p:nvSpPr>
          <p:spPr>
            <a:xfrm>
              <a:off x="2611799" y="1670746"/>
              <a:ext cx="34312" cy="40053"/>
            </a:xfrm>
            <a:custGeom>
              <a:rect b="b" l="l" r="r" t="t"/>
              <a:pathLst>
                <a:path extrusionOk="0" h="1528" w="1309">
                  <a:moveTo>
                    <a:pt x="654" y="1"/>
                  </a:moveTo>
                  <a:cubicBezTo>
                    <a:pt x="292" y="1"/>
                    <a:pt x="0" y="293"/>
                    <a:pt x="0" y="655"/>
                  </a:cubicBezTo>
                  <a:lnTo>
                    <a:pt x="0" y="873"/>
                  </a:lnTo>
                  <a:cubicBezTo>
                    <a:pt x="0" y="1235"/>
                    <a:pt x="292" y="1527"/>
                    <a:pt x="654" y="1527"/>
                  </a:cubicBezTo>
                  <a:cubicBezTo>
                    <a:pt x="1013" y="1527"/>
                    <a:pt x="1305" y="1235"/>
                    <a:pt x="1309" y="877"/>
                  </a:cubicBezTo>
                  <a:lnTo>
                    <a:pt x="1309" y="655"/>
                  </a:lnTo>
                  <a:cubicBezTo>
                    <a:pt x="1309" y="293"/>
                    <a:pt x="1017" y="1"/>
                    <a:pt x="654"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6" name="Google Shape;25886;p77"/>
            <p:cNvSpPr/>
            <p:nvPr/>
          </p:nvSpPr>
          <p:spPr>
            <a:xfrm>
              <a:off x="2628942" y="1670851"/>
              <a:ext cx="17169" cy="28519"/>
            </a:xfrm>
            <a:custGeom>
              <a:rect b="b" l="l" r="r" t="t"/>
              <a:pathLst>
                <a:path extrusionOk="0" h="1088" w="655">
                  <a:moveTo>
                    <a:pt x="0" y="0"/>
                  </a:moveTo>
                  <a:lnTo>
                    <a:pt x="0" y="760"/>
                  </a:lnTo>
                  <a:cubicBezTo>
                    <a:pt x="0" y="943"/>
                    <a:pt x="145" y="1087"/>
                    <a:pt x="327" y="1087"/>
                  </a:cubicBezTo>
                  <a:cubicBezTo>
                    <a:pt x="507" y="1087"/>
                    <a:pt x="655" y="943"/>
                    <a:pt x="655" y="760"/>
                  </a:cubicBezTo>
                  <a:lnTo>
                    <a:pt x="655" y="651"/>
                  </a:lnTo>
                  <a:cubicBezTo>
                    <a:pt x="655" y="292"/>
                    <a:pt x="359"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7" name="Google Shape;25887;p77"/>
            <p:cNvSpPr/>
            <p:nvPr/>
          </p:nvSpPr>
          <p:spPr>
            <a:xfrm>
              <a:off x="2623227" y="1676460"/>
              <a:ext cx="11455" cy="11481"/>
            </a:xfrm>
            <a:custGeom>
              <a:rect b="b" l="l" r="r" t="t"/>
              <a:pathLst>
                <a:path extrusionOk="0" h="438" w="437">
                  <a:moveTo>
                    <a:pt x="218" y="1"/>
                  </a:moveTo>
                  <a:cubicBezTo>
                    <a:pt x="99" y="1"/>
                    <a:pt x="0" y="99"/>
                    <a:pt x="0" y="219"/>
                  </a:cubicBezTo>
                  <a:cubicBezTo>
                    <a:pt x="0" y="339"/>
                    <a:pt x="99" y="437"/>
                    <a:pt x="218" y="437"/>
                  </a:cubicBezTo>
                  <a:cubicBezTo>
                    <a:pt x="338" y="437"/>
                    <a:pt x="436" y="339"/>
                    <a:pt x="436" y="219"/>
                  </a:cubicBezTo>
                  <a:cubicBezTo>
                    <a:pt x="436" y="99"/>
                    <a:pt x="338" y="1"/>
                    <a:pt x="21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8" name="Google Shape;25888;p77"/>
            <p:cNvSpPr/>
            <p:nvPr/>
          </p:nvSpPr>
          <p:spPr>
            <a:xfrm>
              <a:off x="2725902" y="1670746"/>
              <a:ext cx="34312" cy="40053"/>
            </a:xfrm>
            <a:custGeom>
              <a:rect b="b" l="l" r="r" t="t"/>
              <a:pathLst>
                <a:path extrusionOk="0" h="1528" w="1309">
                  <a:moveTo>
                    <a:pt x="655" y="1"/>
                  </a:moveTo>
                  <a:cubicBezTo>
                    <a:pt x="293" y="1"/>
                    <a:pt x="1" y="293"/>
                    <a:pt x="1" y="655"/>
                  </a:cubicBezTo>
                  <a:lnTo>
                    <a:pt x="1" y="873"/>
                  </a:lnTo>
                  <a:cubicBezTo>
                    <a:pt x="1" y="1235"/>
                    <a:pt x="293" y="1527"/>
                    <a:pt x="655" y="1527"/>
                  </a:cubicBezTo>
                  <a:cubicBezTo>
                    <a:pt x="1017" y="1527"/>
                    <a:pt x="1309" y="1235"/>
                    <a:pt x="1309" y="873"/>
                  </a:cubicBezTo>
                  <a:lnTo>
                    <a:pt x="1309" y="655"/>
                  </a:lnTo>
                  <a:cubicBezTo>
                    <a:pt x="1309" y="293"/>
                    <a:pt x="1017" y="1"/>
                    <a:pt x="655"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9" name="Google Shape;25889;p77"/>
            <p:cNvSpPr/>
            <p:nvPr/>
          </p:nvSpPr>
          <p:spPr>
            <a:xfrm>
              <a:off x="2743045" y="1670851"/>
              <a:ext cx="17169" cy="28519"/>
            </a:xfrm>
            <a:custGeom>
              <a:rect b="b" l="l" r="r" t="t"/>
              <a:pathLst>
                <a:path extrusionOk="0" h="1088" w="655">
                  <a:moveTo>
                    <a:pt x="1" y="0"/>
                  </a:moveTo>
                  <a:lnTo>
                    <a:pt x="1" y="760"/>
                  </a:lnTo>
                  <a:cubicBezTo>
                    <a:pt x="1" y="943"/>
                    <a:pt x="149" y="1087"/>
                    <a:pt x="328" y="1087"/>
                  </a:cubicBezTo>
                  <a:cubicBezTo>
                    <a:pt x="507" y="1087"/>
                    <a:pt x="655" y="943"/>
                    <a:pt x="655" y="760"/>
                  </a:cubicBezTo>
                  <a:lnTo>
                    <a:pt x="655" y="651"/>
                  </a:lnTo>
                  <a:cubicBezTo>
                    <a:pt x="655" y="292"/>
                    <a:pt x="363"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0" name="Google Shape;25890;p77"/>
            <p:cNvSpPr/>
            <p:nvPr/>
          </p:nvSpPr>
          <p:spPr>
            <a:xfrm>
              <a:off x="2737331" y="1676460"/>
              <a:ext cx="11455" cy="11481"/>
            </a:xfrm>
            <a:custGeom>
              <a:rect b="b" l="l" r="r" t="t"/>
              <a:pathLst>
                <a:path extrusionOk="0" h="438" w="437">
                  <a:moveTo>
                    <a:pt x="219" y="1"/>
                  </a:moveTo>
                  <a:cubicBezTo>
                    <a:pt x="99" y="1"/>
                    <a:pt x="1" y="99"/>
                    <a:pt x="1" y="219"/>
                  </a:cubicBezTo>
                  <a:cubicBezTo>
                    <a:pt x="1" y="339"/>
                    <a:pt x="99" y="437"/>
                    <a:pt x="219" y="437"/>
                  </a:cubicBezTo>
                  <a:cubicBezTo>
                    <a:pt x="338" y="437"/>
                    <a:pt x="437" y="339"/>
                    <a:pt x="437" y="219"/>
                  </a:cubicBezTo>
                  <a:cubicBezTo>
                    <a:pt x="437" y="99"/>
                    <a:pt x="338" y="1"/>
                    <a:pt x="21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1" name="Google Shape;25891;p77"/>
            <p:cNvSpPr/>
            <p:nvPr/>
          </p:nvSpPr>
          <p:spPr>
            <a:xfrm>
              <a:off x="2649781" y="1741729"/>
              <a:ext cx="46475" cy="30092"/>
            </a:xfrm>
            <a:custGeom>
              <a:rect b="b" l="l" r="r" t="t"/>
              <a:pathLst>
                <a:path extrusionOk="0" h="1148" w="1773">
                  <a:moveTo>
                    <a:pt x="387" y="1"/>
                  </a:moveTo>
                  <a:cubicBezTo>
                    <a:pt x="123" y="1"/>
                    <a:pt x="0" y="335"/>
                    <a:pt x="208" y="507"/>
                  </a:cubicBezTo>
                  <a:lnTo>
                    <a:pt x="668" y="890"/>
                  </a:lnTo>
                  <a:cubicBezTo>
                    <a:pt x="873" y="1060"/>
                    <a:pt x="1126" y="1148"/>
                    <a:pt x="1381" y="1148"/>
                  </a:cubicBezTo>
                  <a:cubicBezTo>
                    <a:pt x="1513" y="1148"/>
                    <a:pt x="1646" y="1124"/>
                    <a:pt x="1772" y="1077"/>
                  </a:cubicBezTo>
                  <a:cubicBezTo>
                    <a:pt x="1678" y="1017"/>
                    <a:pt x="1586" y="943"/>
                    <a:pt x="1512" y="859"/>
                  </a:cubicBezTo>
                  <a:lnTo>
                    <a:pt x="1052" y="328"/>
                  </a:lnTo>
                  <a:cubicBezTo>
                    <a:pt x="974" y="236"/>
                    <a:pt x="939" y="120"/>
                    <a:pt x="946"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2" name="Google Shape;25892;p77"/>
            <p:cNvSpPr/>
            <p:nvPr/>
          </p:nvSpPr>
          <p:spPr>
            <a:xfrm>
              <a:off x="2558614" y="1718400"/>
              <a:ext cx="37825" cy="69253"/>
            </a:xfrm>
            <a:custGeom>
              <a:rect b="b" l="l" r="r" t="t"/>
              <a:pathLst>
                <a:path extrusionOk="0" h="2642" w="1443">
                  <a:moveTo>
                    <a:pt x="46" y="1"/>
                  </a:moveTo>
                  <a:lnTo>
                    <a:pt x="46" y="1"/>
                  </a:lnTo>
                  <a:cubicBezTo>
                    <a:pt x="0" y="567"/>
                    <a:pt x="14" y="1010"/>
                    <a:pt x="71" y="1232"/>
                  </a:cubicBezTo>
                  <a:cubicBezTo>
                    <a:pt x="166" y="1615"/>
                    <a:pt x="700" y="2167"/>
                    <a:pt x="1442" y="2642"/>
                  </a:cubicBezTo>
                  <a:cubicBezTo>
                    <a:pt x="1432" y="2600"/>
                    <a:pt x="1418" y="2557"/>
                    <a:pt x="1414" y="2519"/>
                  </a:cubicBezTo>
                  <a:cubicBezTo>
                    <a:pt x="1379" y="2311"/>
                    <a:pt x="1368" y="1960"/>
                    <a:pt x="1382" y="1513"/>
                  </a:cubicBezTo>
                  <a:cubicBezTo>
                    <a:pt x="672" y="1045"/>
                    <a:pt x="162" y="514"/>
                    <a:pt x="71" y="142"/>
                  </a:cubicBezTo>
                  <a:cubicBezTo>
                    <a:pt x="60" y="96"/>
                    <a:pt x="50" y="47"/>
                    <a:pt x="46"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3" name="Google Shape;25893;p77"/>
            <p:cNvSpPr/>
            <p:nvPr/>
          </p:nvSpPr>
          <p:spPr>
            <a:xfrm>
              <a:off x="2642572" y="1736382"/>
              <a:ext cx="86868" cy="40787"/>
            </a:xfrm>
            <a:custGeom>
              <a:rect b="b" l="l" r="r" t="t"/>
              <a:pathLst>
                <a:path extrusionOk="0" h="1556" w="3314">
                  <a:moveTo>
                    <a:pt x="2652" y="409"/>
                  </a:moveTo>
                  <a:cubicBezTo>
                    <a:pt x="2684" y="409"/>
                    <a:pt x="2716" y="430"/>
                    <a:pt x="2726" y="461"/>
                  </a:cubicBezTo>
                  <a:cubicBezTo>
                    <a:pt x="2740" y="493"/>
                    <a:pt x="2730" y="532"/>
                    <a:pt x="2702" y="553"/>
                  </a:cubicBezTo>
                  <a:lnTo>
                    <a:pt x="2237" y="940"/>
                  </a:lnTo>
                  <a:cubicBezTo>
                    <a:pt x="2070" y="1080"/>
                    <a:pt x="1864" y="1151"/>
                    <a:pt x="1657" y="1151"/>
                  </a:cubicBezTo>
                  <a:cubicBezTo>
                    <a:pt x="1451" y="1151"/>
                    <a:pt x="1244" y="1080"/>
                    <a:pt x="1077" y="940"/>
                  </a:cubicBezTo>
                  <a:lnTo>
                    <a:pt x="613" y="553"/>
                  </a:lnTo>
                  <a:cubicBezTo>
                    <a:pt x="585" y="532"/>
                    <a:pt x="574" y="493"/>
                    <a:pt x="588" y="461"/>
                  </a:cubicBezTo>
                  <a:cubicBezTo>
                    <a:pt x="599" y="430"/>
                    <a:pt x="630" y="409"/>
                    <a:pt x="666" y="409"/>
                  </a:cubicBezTo>
                  <a:close/>
                  <a:moveTo>
                    <a:pt x="662" y="1"/>
                  </a:moveTo>
                  <a:cubicBezTo>
                    <a:pt x="205" y="1"/>
                    <a:pt x="1" y="574"/>
                    <a:pt x="353" y="866"/>
                  </a:cubicBezTo>
                  <a:lnTo>
                    <a:pt x="813" y="1253"/>
                  </a:lnTo>
                  <a:cubicBezTo>
                    <a:pt x="1058" y="1455"/>
                    <a:pt x="1357" y="1556"/>
                    <a:pt x="1657" y="1556"/>
                  </a:cubicBezTo>
                  <a:cubicBezTo>
                    <a:pt x="1957" y="1556"/>
                    <a:pt x="2257" y="1455"/>
                    <a:pt x="2501" y="1253"/>
                  </a:cubicBezTo>
                  <a:lnTo>
                    <a:pt x="2962" y="866"/>
                  </a:lnTo>
                  <a:cubicBezTo>
                    <a:pt x="3313" y="574"/>
                    <a:pt x="3106" y="1"/>
                    <a:pt x="26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4" name="Google Shape;25894;p77"/>
            <p:cNvSpPr/>
            <p:nvPr/>
          </p:nvSpPr>
          <p:spPr>
            <a:xfrm>
              <a:off x="2606451" y="1665425"/>
              <a:ext cx="45007" cy="50721"/>
            </a:xfrm>
            <a:custGeom>
              <a:rect b="b" l="l" r="r" t="t"/>
              <a:pathLst>
                <a:path extrusionOk="0" h="1935" w="1717">
                  <a:moveTo>
                    <a:pt x="858" y="0"/>
                  </a:moveTo>
                  <a:cubicBezTo>
                    <a:pt x="384" y="4"/>
                    <a:pt x="0" y="387"/>
                    <a:pt x="0" y="858"/>
                  </a:cubicBezTo>
                  <a:lnTo>
                    <a:pt x="0" y="1080"/>
                  </a:lnTo>
                  <a:cubicBezTo>
                    <a:pt x="0" y="1551"/>
                    <a:pt x="384" y="1934"/>
                    <a:pt x="858" y="1934"/>
                  </a:cubicBezTo>
                  <a:cubicBezTo>
                    <a:pt x="1330" y="1934"/>
                    <a:pt x="1716" y="1551"/>
                    <a:pt x="1716" y="1080"/>
                  </a:cubicBezTo>
                  <a:lnTo>
                    <a:pt x="1713" y="858"/>
                  </a:lnTo>
                  <a:cubicBezTo>
                    <a:pt x="1713" y="723"/>
                    <a:pt x="1612" y="655"/>
                    <a:pt x="1511" y="655"/>
                  </a:cubicBezTo>
                  <a:cubicBezTo>
                    <a:pt x="1410" y="655"/>
                    <a:pt x="1309" y="723"/>
                    <a:pt x="1309" y="858"/>
                  </a:cubicBezTo>
                  <a:lnTo>
                    <a:pt x="1309" y="1080"/>
                  </a:lnTo>
                  <a:cubicBezTo>
                    <a:pt x="1298" y="1322"/>
                    <a:pt x="1101" y="1516"/>
                    <a:pt x="858" y="1516"/>
                  </a:cubicBezTo>
                  <a:cubicBezTo>
                    <a:pt x="616" y="1516"/>
                    <a:pt x="415" y="1322"/>
                    <a:pt x="408" y="1080"/>
                  </a:cubicBezTo>
                  <a:lnTo>
                    <a:pt x="408" y="858"/>
                  </a:lnTo>
                  <a:cubicBezTo>
                    <a:pt x="408" y="612"/>
                    <a:pt x="609" y="408"/>
                    <a:pt x="858" y="408"/>
                  </a:cubicBezTo>
                  <a:cubicBezTo>
                    <a:pt x="971" y="408"/>
                    <a:pt x="1062" y="316"/>
                    <a:pt x="1062" y="204"/>
                  </a:cubicBezTo>
                  <a:cubicBezTo>
                    <a:pt x="1062" y="91"/>
                    <a:pt x="971"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5" name="Google Shape;25895;p77"/>
            <p:cNvSpPr/>
            <p:nvPr/>
          </p:nvSpPr>
          <p:spPr>
            <a:xfrm>
              <a:off x="2720659" y="1665425"/>
              <a:ext cx="44902" cy="50721"/>
            </a:xfrm>
            <a:custGeom>
              <a:rect b="b" l="l" r="r" t="t"/>
              <a:pathLst>
                <a:path extrusionOk="0" h="1935" w="1713">
                  <a:moveTo>
                    <a:pt x="855" y="0"/>
                  </a:moveTo>
                  <a:cubicBezTo>
                    <a:pt x="384" y="0"/>
                    <a:pt x="0" y="383"/>
                    <a:pt x="0" y="858"/>
                  </a:cubicBezTo>
                  <a:lnTo>
                    <a:pt x="0" y="1076"/>
                  </a:lnTo>
                  <a:cubicBezTo>
                    <a:pt x="0" y="1551"/>
                    <a:pt x="384" y="1934"/>
                    <a:pt x="855" y="1934"/>
                  </a:cubicBezTo>
                  <a:cubicBezTo>
                    <a:pt x="1330" y="1934"/>
                    <a:pt x="1713" y="1551"/>
                    <a:pt x="1713" y="1076"/>
                  </a:cubicBezTo>
                  <a:lnTo>
                    <a:pt x="1713" y="858"/>
                  </a:lnTo>
                  <a:cubicBezTo>
                    <a:pt x="1713" y="721"/>
                    <a:pt x="1611" y="652"/>
                    <a:pt x="1509" y="652"/>
                  </a:cubicBezTo>
                  <a:cubicBezTo>
                    <a:pt x="1407" y="652"/>
                    <a:pt x="1305" y="721"/>
                    <a:pt x="1305" y="858"/>
                  </a:cubicBezTo>
                  <a:lnTo>
                    <a:pt x="1305" y="1076"/>
                  </a:lnTo>
                  <a:cubicBezTo>
                    <a:pt x="1298" y="1319"/>
                    <a:pt x="1097" y="1512"/>
                    <a:pt x="855" y="1512"/>
                  </a:cubicBezTo>
                  <a:cubicBezTo>
                    <a:pt x="612" y="1512"/>
                    <a:pt x="412" y="1319"/>
                    <a:pt x="405" y="1076"/>
                  </a:cubicBezTo>
                  <a:lnTo>
                    <a:pt x="405" y="858"/>
                  </a:lnTo>
                  <a:cubicBezTo>
                    <a:pt x="405" y="608"/>
                    <a:pt x="609" y="408"/>
                    <a:pt x="855" y="408"/>
                  </a:cubicBezTo>
                  <a:cubicBezTo>
                    <a:pt x="967" y="408"/>
                    <a:pt x="1059" y="316"/>
                    <a:pt x="1059" y="204"/>
                  </a:cubicBezTo>
                  <a:cubicBezTo>
                    <a:pt x="1059" y="91"/>
                    <a:pt x="967"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6" name="Google Shape;25896;p77"/>
            <p:cNvSpPr/>
            <p:nvPr/>
          </p:nvSpPr>
          <p:spPr>
            <a:xfrm>
              <a:off x="2503672" y="1499971"/>
              <a:ext cx="364668" cy="364459"/>
            </a:xfrm>
            <a:custGeom>
              <a:rect b="b" l="l" r="r" t="t"/>
              <a:pathLst>
                <a:path extrusionOk="0" h="13904" w="13912">
                  <a:moveTo>
                    <a:pt x="2742" y="1713"/>
                  </a:moveTo>
                  <a:cubicBezTo>
                    <a:pt x="2778" y="1713"/>
                    <a:pt x="2815" y="1717"/>
                    <a:pt x="2852" y="1723"/>
                  </a:cubicBezTo>
                  <a:cubicBezTo>
                    <a:pt x="3070" y="1769"/>
                    <a:pt x="3774" y="1938"/>
                    <a:pt x="4572" y="2469"/>
                  </a:cubicBezTo>
                  <a:cubicBezTo>
                    <a:pt x="4445" y="2511"/>
                    <a:pt x="4326" y="2574"/>
                    <a:pt x="4217" y="2655"/>
                  </a:cubicBezTo>
                  <a:cubicBezTo>
                    <a:pt x="4171" y="2694"/>
                    <a:pt x="4122" y="2732"/>
                    <a:pt x="4073" y="2778"/>
                  </a:cubicBezTo>
                  <a:cubicBezTo>
                    <a:pt x="3514" y="2226"/>
                    <a:pt x="2916" y="1920"/>
                    <a:pt x="2575" y="1871"/>
                  </a:cubicBezTo>
                  <a:cubicBezTo>
                    <a:pt x="2501" y="1860"/>
                    <a:pt x="2430" y="1853"/>
                    <a:pt x="2357" y="1853"/>
                  </a:cubicBezTo>
                  <a:cubicBezTo>
                    <a:pt x="2465" y="1761"/>
                    <a:pt x="2601" y="1713"/>
                    <a:pt x="2742" y="1713"/>
                  </a:cubicBezTo>
                  <a:close/>
                  <a:moveTo>
                    <a:pt x="8264" y="408"/>
                  </a:moveTo>
                  <a:cubicBezTo>
                    <a:pt x="8742" y="415"/>
                    <a:pt x="9217" y="513"/>
                    <a:pt x="9657" y="700"/>
                  </a:cubicBezTo>
                  <a:lnTo>
                    <a:pt x="9425" y="932"/>
                  </a:lnTo>
                  <a:cubicBezTo>
                    <a:pt x="9316" y="1041"/>
                    <a:pt x="9365" y="1231"/>
                    <a:pt x="9516" y="1273"/>
                  </a:cubicBezTo>
                  <a:cubicBezTo>
                    <a:pt x="9780" y="1340"/>
                    <a:pt x="10037" y="1428"/>
                    <a:pt x="10286" y="1530"/>
                  </a:cubicBezTo>
                  <a:cubicBezTo>
                    <a:pt x="9731" y="1737"/>
                    <a:pt x="9207" y="2033"/>
                    <a:pt x="8735" y="2402"/>
                  </a:cubicBezTo>
                  <a:cubicBezTo>
                    <a:pt x="8440" y="2423"/>
                    <a:pt x="8152" y="2490"/>
                    <a:pt x="7874" y="2595"/>
                  </a:cubicBezTo>
                  <a:cubicBezTo>
                    <a:pt x="7554" y="2708"/>
                    <a:pt x="7248" y="2848"/>
                    <a:pt x="6956" y="3017"/>
                  </a:cubicBezTo>
                  <a:cubicBezTo>
                    <a:pt x="6664" y="2848"/>
                    <a:pt x="6355" y="2708"/>
                    <a:pt x="6038" y="2595"/>
                  </a:cubicBezTo>
                  <a:cubicBezTo>
                    <a:pt x="5761" y="2490"/>
                    <a:pt x="5472" y="2426"/>
                    <a:pt x="5177" y="2402"/>
                  </a:cubicBezTo>
                  <a:cubicBezTo>
                    <a:pt x="4706" y="2036"/>
                    <a:pt x="4182" y="1741"/>
                    <a:pt x="3626" y="1530"/>
                  </a:cubicBezTo>
                  <a:cubicBezTo>
                    <a:pt x="3876" y="1428"/>
                    <a:pt x="4132" y="1340"/>
                    <a:pt x="4396" y="1273"/>
                  </a:cubicBezTo>
                  <a:cubicBezTo>
                    <a:pt x="4547" y="1231"/>
                    <a:pt x="4597" y="1041"/>
                    <a:pt x="4488" y="932"/>
                  </a:cubicBezTo>
                  <a:lnTo>
                    <a:pt x="4256" y="700"/>
                  </a:lnTo>
                  <a:cubicBezTo>
                    <a:pt x="4699" y="510"/>
                    <a:pt x="5173" y="411"/>
                    <a:pt x="5652" y="408"/>
                  </a:cubicBezTo>
                  <a:cubicBezTo>
                    <a:pt x="6116" y="408"/>
                    <a:pt x="6443" y="542"/>
                    <a:pt x="6633" y="654"/>
                  </a:cubicBezTo>
                  <a:cubicBezTo>
                    <a:pt x="6733" y="714"/>
                    <a:pt x="6845" y="744"/>
                    <a:pt x="6958" y="744"/>
                  </a:cubicBezTo>
                  <a:cubicBezTo>
                    <a:pt x="7070" y="744"/>
                    <a:pt x="7183" y="714"/>
                    <a:pt x="7283" y="654"/>
                  </a:cubicBezTo>
                  <a:cubicBezTo>
                    <a:pt x="7473" y="542"/>
                    <a:pt x="7800" y="408"/>
                    <a:pt x="8264" y="408"/>
                  </a:cubicBezTo>
                  <a:close/>
                  <a:moveTo>
                    <a:pt x="11173" y="1712"/>
                  </a:moveTo>
                  <a:cubicBezTo>
                    <a:pt x="11312" y="1712"/>
                    <a:pt x="11448" y="1762"/>
                    <a:pt x="11556" y="1853"/>
                  </a:cubicBezTo>
                  <a:cubicBezTo>
                    <a:pt x="11482" y="1853"/>
                    <a:pt x="11408" y="1857"/>
                    <a:pt x="11338" y="1871"/>
                  </a:cubicBezTo>
                  <a:cubicBezTo>
                    <a:pt x="11158" y="1895"/>
                    <a:pt x="10926" y="1990"/>
                    <a:pt x="10680" y="2127"/>
                  </a:cubicBezTo>
                  <a:cubicBezTo>
                    <a:pt x="10502" y="2251"/>
                    <a:pt x="10611" y="2502"/>
                    <a:pt x="10790" y="2502"/>
                  </a:cubicBezTo>
                  <a:cubicBezTo>
                    <a:pt x="10820" y="2502"/>
                    <a:pt x="10851" y="2495"/>
                    <a:pt x="10884" y="2479"/>
                  </a:cubicBezTo>
                  <a:cubicBezTo>
                    <a:pt x="11081" y="2367"/>
                    <a:pt x="11267" y="2289"/>
                    <a:pt x="11397" y="2272"/>
                  </a:cubicBezTo>
                  <a:cubicBezTo>
                    <a:pt x="11451" y="2264"/>
                    <a:pt x="11497" y="2260"/>
                    <a:pt x="11537" y="2260"/>
                  </a:cubicBezTo>
                  <a:cubicBezTo>
                    <a:pt x="11637" y="2260"/>
                    <a:pt x="11696" y="2282"/>
                    <a:pt x="11721" y="2307"/>
                  </a:cubicBezTo>
                  <a:cubicBezTo>
                    <a:pt x="11746" y="2338"/>
                    <a:pt x="11753" y="2381"/>
                    <a:pt x="11749" y="2419"/>
                  </a:cubicBezTo>
                  <a:cubicBezTo>
                    <a:pt x="11679" y="3000"/>
                    <a:pt x="11415" y="3763"/>
                    <a:pt x="10968" y="4336"/>
                  </a:cubicBezTo>
                  <a:cubicBezTo>
                    <a:pt x="10694" y="3773"/>
                    <a:pt x="10402" y="3362"/>
                    <a:pt x="10128" y="3059"/>
                  </a:cubicBezTo>
                  <a:cubicBezTo>
                    <a:pt x="10163" y="3028"/>
                    <a:pt x="10195" y="2996"/>
                    <a:pt x="10230" y="2964"/>
                  </a:cubicBezTo>
                  <a:cubicBezTo>
                    <a:pt x="10386" y="2819"/>
                    <a:pt x="10253" y="2607"/>
                    <a:pt x="10093" y="2607"/>
                  </a:cubicBezTo>
                  <a:cubicBezTo>
                    <a:pt x="10047" y="2607"/>
                    <a:pt x="9999" y="2624"/>
                    <a:pt x="9956" y="2665"/>
                  </a:cubicBezTo>
                  <a:cubicBezTo>
                    <a:pt x="9913" y="2701"/>
                    <a:pt x="9875" y="2736"/>
                    <a:pt x="9840" y="2774"/>
                  </a:cubicBezTo>
                  <a:cubicBezTo>
                    <a:pt x="9787" y="2732"/>
                    <a:pt x="9741" y="2690"/>
                    <a:pt x="9692" y="2655"/>
                  </a:cubicBezTo>
                  <a:cubicBezTo>
                    <a:pt x="9586" y="2571"/>
                    <a:pt x="9467" y="2507"/>
                    <a:pt x="9337" y="2465"/>
                  </a:cubicBezTo>
                  <a:cubicBezTo>
                    <a:pt x="10139" y="1934"/>
                    <a:pt x="10838" y="1765"/>
                    <a:pt x="11060" y="1723"/>
                  </a:cubicBezTo>
                  <a:cubicBezTo>
                    <a:pt x="11097" y="1716"/>
                    <a:pt x="11135" y="1712"/>
                    <a:pt x="11173" y="1712"/>
                  </a:cubicBezTo>
                  <a:close/>
                  <a:moveTo>
                    <a:pt x="2375" y="2260"/>
                  </a:moveTo>
                  <a:cubicBezTo>
                    <a:pt x="2415" y="2260"/>
                    <a:pt x="2462" y="2264"/>
                    <a:pt x="2515" y="2272"/>
                  </a:cubicBezTo>
                  <a:cubicBezTo>
                    <a:pt x="2736" y="2307"/>
                    <a:pt x="3264" y="2553"/>
                    <a:pt x="3781" y="3063"/>
                  </a:cubicBezTo>
                  <a:cubicBezTo>
                    <a:pt x="3507" y="3365"/>
                    <a:pt x="3218" y="3777"/>
                    <a:pt x="2944" y="4339"/>
                  </a:cubicBezTo>
                  <a:cubicBezTo>
                    <a:pt x="2494" y="3763"/>
                    <a:pt x="2234" y="3000"/>
                    <a:pt x="2163" y="2423"/>
                  </a:cubicBezTo>
                  <a:cubicBezTo>
                    <a:pt x="2156" y="2381"/>
                    <a:pt x="2167" y="2342"/>
                    <a:pt x="2188" y="2307"/>
                  </a:cubicBezTo>
                  <a:cubicBezTo>
                    <a:pt x="2213" y="2282"/>
                    <a:pt x="2274" y="2260"/>
                    <a:pt x="2375" y="2260"/>
                  </a:cubicBezTo>
                  <a:close/>
                  <a:moveTo>
                    <a:pt x="8860" y="2807"/>
                  </a:moveTo>
                  <a:cubicBezTo>
                    <a:pt x="9084" y="2807"/>
                    <a:pt x="9288" y="2856"/>
                    <a:pt x="9446" y="2978"/>
                  </a:cubicBezTo>
                  <a:cubicBezTo>
                    <a:pt x="10518" y="3812"/>
                    <a:pt x="11056" y="5531"/>
                    <a:pt x="11278" y="6484"/>
                  </a:cubicBezTo>
                  <a:cubicBezTo>
                    <a:pt x="11605" y="7870"/>
                    <a:pt x="11647" y="9136"/>
                    <a:pt x="11552" y="9515"/>
                  </a:cubicBezTo>
                  <a:cubicBezTo>
                    <a:pt x="11485" y="9779"/>
                    <a:pt x="11120" y="10191"/>
                    <a:pt x="10617" y="10563"/>
                  </a:cubicBezTo>
                  <a:cubicBezTo>
                    <a:pt x="10121" y="10933"/>
                    <a:pt x="9572" y="11224"/>
                    <a:pt x="8992" y="11435"/>
                  </a:cubicBezTo>
                  <a:cubicBezTo>
                    <a:pt x="9446" y="11122"/>
                    <a:pt x="9717" y="10609"/>
                    <a:pt x="9717" y="10057"/>
                  </a:cubicBezTo>
                  <a:cubicBezTo>
                    <a:pt x="9717" y="9944"/>
                    <a:pt x="9625" y="9853"/>
                    <a:pt x="9513" y="9853"/>
                  </a:cubicBezTo>
                  <a:cubicBezTo>
                    <a:pt x="9400" y="9853"/>
                    <a:pt x="9309" y="9944"/>
                    <a:pt x="9309" y="10057"/>
                  </a:cubicBezTo>
                  <a:cubicBezTo>
                    <a:pt x="9312" y="10746"/>
                    <a:pt x="8753" y="11309"/>
                    <a:pt x="8064" y="11316"/>
                  </a:cubicBezTo>
                  <a:cubicBezTo>
                    <a:pt x="7783" y="11316"/>
                    <a:pt x="7508" y="11217"/>
                    <a:pt x="7290" y="11042"/>
                  </a:cubicBezTo>
                  <a:cubicBezTo>
                    <a:pt x="7194" y="10962"/>
                    <a:pt x="7075" y="10923"/>
                    <a:pt x="6956" y="10923"/>
                  </a:cubicBezTo>
                  <a:cubicBezTo>
                    <a:pt x="6837" y="10923"/>
                    <a:pt x="6719" y="10962"/>
                    <a:pt x="6622" y="11042"/>
                  </a:cubicBezTo>
                  <a:cubicBezTo>
                    <a:pt x="6401" y="11221"/>
                    <a:pt x="6130" y="11316"/>
                    <a:pt x="5848" y="11316"/>
                  </a:cubicBezTo>
                  <a:cubicBezTo>
                    <a:pt x="5159" y="11309"/>
                    <a:pt x="4600" y="10746"/>
                    <a:pt x="4604" y="10057"/>
                  </a:cubicBezTo>
                  <a:cubicBezTo>
                    <a:pt x="4604" y="9922"/>
                    <a:pt x="4502" y="9854"/>
                    <a:pt x="4400" y="9854"/>
                  </a:cubicBezTo>
                  <a:cubicBezTo>
                    <a:pt x="4298" y="9854"/>
                    <a:pt x="4196" y="9922"/>
                    <a:pt x="4196" y="10057"/>
                  </a:cubicBezTo>
                  <a:cubicBezTo>
                    <a:pt x="4196" y="10609"/>
                    <a:pt x="4467" y="11122"/>
                    <a:pt x="4920" y="11435"/>
                  </a:cubicBezTo>
                  <a:cubicBezTo>
                    <a:pt x="4340" y="11224"/>
                    <a:pt x="3795" y="10933"/>
                    <a:pt x="3299" y="10567"/>
                  </a:cubicBezTo>
                  <a:cubicBezTo>
                    <a:pt x="2796" y="10191"/>
                    <a:pt x="2430" y="9779"/>
                    <a:pt x="2364" y="9515"/>
                  </a:cubicBezTo>
                  <a:cubicBezTo>
                    <a:pt x="2269" y="9136"/>
                    <a:pt x="2311" y="7870"/>
                    <a:pt x="2638" y="6484"/>
                  </a:cubicBezTo>
                  <a:cubicBezTo>
                    <a:pt x="2859" y="5531"/>
                    <a:pt x="3398" y="3812"/>
                    <a:pt x="4470" y="2978"/>
                  </a:cubicBezTo>
                  <a:cubicBezTo>
                    <a:pt x="4626" y="2856"/>
                    <a:pt x="4829" y="2807"/>
                    <a:pt x="5052" y="2807"/>
                  </a:cubicBezTo>
                  <a:cubicBezTo>
                    <a:pt x="5643" y="2807"/>
                    <a:pt x="6375" y="3149"/>
                    <a:pt x="6756" y="3369"/>
                  </a:cubicBezTo>
                  <a:lnTo>
                    <a:pt x="6756" y="3689"/>
                  </a:lnTo>
                  <a:cubicBezTo>
                    <a:pt x="6756" y="3801"/>
                    <a:pt x="6844" y="3893"/>
                    <a:pt x="6956" y="3893"/>
                  </a:cubicBezTo>
                  <a:cubicBezTo>
                    <a:pt x="7069" y="3893"/>
                    <a:pt x="7160" y="3801"/>
                    <a:pt x="7160" y="3689"/>
                  </a:cubicBezTo>
                  <a:lnTo>
                    <a:pt x="7160" y="3365"/>
                  </a:lnTo>
                  <a:cubicBezTo>
                    <a:pt x="7540" y="3146"/>
                    <a:pt x="8269" y="2807"/>
                    <a:pt x="8860" y="2807"/>
                  </a:cubicBezTo>
                  <a:close/>
                  <a:moveTo>
                    <a:pt x="6955" y="11333"/>
                  </a:moveTo>
                  <a:cubicBezTo>
                    <a:pt x="6983" y="11333"/>
                    <a:pt x="7012" y="11342"/>
                    <a:pt x="7037" y="11362"/>
                  </a:cubicBezTo>
                  <a:cubicBezTo>
                    <a:pt x="7331" y="11596"/>
                    <a:pt x="7695" y="11721"/>
                    <a:pt x="8065" y="11721"/>
                  </a:cubicBezTo>
                  <a:cubicBezTo>
                    <a:pt x="8200" y="11721"/>
                    <a:pt x="8335" y="11705"/>
                    <a:pt x="8468" y="11671"/>
                  </a:cubicBezTo>
                  <a:lnTo>
                    <a:pt x="8468" y="11671"/>
                  </a:lnTo>
                  <a:cubicBezTo>
                    <a:pt x="8264" y="12121"/>
                    <a:pt x="7814" y="12410"/>
                    <a:pt x="7322" y="12410"/>
                  </a:cubicBezTo>
                  <a:lnTo>
                    <a:pt x="6590" y="12410"/>
                  </a:lnTo>
                  <a:cubicBezTo>
                    <a:pt x="6587" y="12410"/>
                    <a:pt x="6585" y="12410"/>
                    <a:pt x="6582" y="12410"/>
                  </a:cubicBezTo>
                  <a:cubicBezTo>
                    <a:pt x="6089" y="12410"/>
                    <a:pt x="5643" y="12118"/>
                    <a:pt x="5444" y="11671"/>
                  </a:cubicBezTo>
                  <a:lnTo>
                    <a:pt x="5444" y="11671"/>
                  </a:lnTo>
                  <a:cubicBezTo>
                    <a:pt x="5577" y="11705"/>
                    <a:pt x="5712" y="11721"/>
                    <a:pt x="5847" y="11721"/>
                  </a:cubicBezTo>
                  <a:cubicBezTo>
                    <a:pt x="6217" y="11721"/>
                    <a:pt x="6581" y="11596"/>
                    <a:pt x="6875" y="11362"/>
                  </a:cubicBezTo>
                  <a:cubicBezTo>
                    <a:pt x="6898" y="11342"/>
                    <a:pt x="6926" y="11333"/>
                    <a:pt x="6955" y="11333"/>
                  </a:cubicBezTo>
                  <a:close/>
                  <a:moveTo>
                    <a:pt x="12115" y="2718"/>
                  </a:moveTo>
                  <a:cubicBezTo>
                    <a:pt x="12586" y="3186"/>
                    <a:pt x="12955" y="3741"/>
                    <a:pt x="13205" y="4353"/>
                  </a:cubicBezTo>
                  <a:lnTo>
                    <a:pt x="12618" y="4353"/>
                  </a:lnTo>
                  <a:cubicBezTo>
                    <a:pt x="12456" y="4353"/>
                    <a:pt x="12357" y="4529"/>
                    <a:pt x="12445" y="4666"/>
                  </a:cubicBezTo>
                  <a:cubicBezTo>
                    <a:pt x="13272" y="5988"/>
                    <a:pt x="13451" y="7733"/>
                    <a:pt x="13490" y="8408"/>
                  </a:cubicBezTo>
                  <a:lnTo>
                    <a:pt x="13117" y="8285"/>
                  </a:lnTo>
                  <a:cubicBezTo>
                    <a:pt x="13094" y="8277"/>
                    <a:pt x="13072" y="8273"/>
                    <a:pt x="13050" y="8273"/>
                  </a:cubicBezTo>
                  <a:cubicBezTo>
                    <a:pt x="12941" y="8273"/>
                    <a:pt x="12847" y="8361"/>
                    <a:pt x="12850" y="8478"/>
                  </a:cubicBezTo>
                  <a:cubicBezTo>
                    <a:pt x="12850" y="8496"/>
                    <a:pt x="12839" y="10222"/>
                    <a:pt x="12118" y="11457"/>
                  </a:cubicBezTo>
                  <a:lnTo>
                    <a:pt x="11640" y="11137"/>
                  </a:lnTo>
                  <a:cubicBezTo>
                    <a:pt x="11606" y="11114"/>
                    <a:pt x="11567" y="11103"/>
                    <a:pt x="11529" y="11103"/>
                  </a:cubicBezTo>
                  <a:cubicBezTo>
                    <a:pt x="11461" y="11103"/>
                    <a:pt x="11394" y="11138"/>
                    <a:pt x="11355" y="11203"/>
                  </a:cubicBezTo>
                  <a:cubicBezTo>
                    <a:pt x="11348" y="11214"/>
                    <a:pt x="10768" y="12167"/>
                    <a:pt x="9815" y="12789"/>
                  </a:cubicBezTo>
                  <a:lnTo>
                    <a:pt x="9495" y="12469"/>
                  </a:lnTo>
                  <a:cubicBezTo>
                    <a:pt x="9455" y="12430"/>
                    <a:pt x="9403" y="12409"/>
                    <a:pt x="9351" y="12409"/>
                  </a:cubicBezTo>
                  <a:cubicBezTo>
                    <a:pt x="9307" y="12409"/>
                    <a:pt x="9262" y="12424"/>
                    <a:pt x="9224" y="12455"/>
                  </a:cubicBezTo>
                  <a:cubicBezTo>
                    <a:pt x="9214" y="12462"/>
                    <a:pt x="8180" y="13278"/>
                    <a:pt x="6956" y="13496"/>
                  </a:cubicBezTo>
                  <a:cubicBezTo>
                    <a:pt x="5736" y="13282"/>
                    <a:pt x="4699" y="12462"/>
                    <a:pt x="4688" y="12455"/>
                  </a:cubicBezTo>
                  <a:cubicBezTo>
                    <a:pt x="4651" y="12424"/>
                    <a:pt x="4606" y="12409"/>
                    <a:pt x="4561" y="12409"/>
                  </a:cubicBezTo>
                  <a:cubicBezTo>
                    <a:pt x="4509" y="12409"/>
                    <a:pt x="4457" y="12430"/>
                    <a:pt x="4417" y="12469"/>
                  </a:cubicBezTo>
                  <a:lnTo>
                    <a:pt x="4097" y="12789"/>
                  </a:lnTo>
                  <a:cubicBezTo>
                    <a:pt x="3144" y="12167"/>
                    <a:pt x="2564" y="11210"/>
                    <a:pt x="2557" y="11203"/>
                  </a:cubicBezTo>
                  <a:cubicBezTo>
                    <a:pt x="2519" y="11138"/>
                    <a:pt x="2451" y="11103"/>
                    <a:pt x="2383" y="11103"/>
                  </a:cubicBezTo>
                  <a:cubicBezTo>
                    <a:pt x="2345" y="11103"/>
                    <a:pt x="2306" y="11114"/>
                    <a:pt x="2272" y="11137"/>
                  </a:cubicBezTo>
                  <a:lnTo>
                    <a:pt x="1794" y="11457"/>
                  </a:lnTo>
                  <a:cubicBezTo>
                    <a:pt x="1073" y="10222"/>
                    <a:pt x="1063" y="8496"/>
                    <a:pt x="1063" y="8478"/>
                  </a:cubicBezTo>
                  <a:cubicBezTo>
                    <a:pt x="1063" y="8361"/>
                    <a:pt x="970" y="8273"/>
                    <a:pt x="862" y="8273"/>
                  </a:cubicBezTo>
                  <a:cubicBezTo>
                    <a:pt x="840" y="8273"/>
                    <a:pt x="818" y="8277"/>
                    <a:pt x="795" y="8285"/>
                  </a:cubicBezTo>
                  <a:lnTo>
                    <a:pt x="423" y="8408"/>
                  </a:lnTo>
                  <a:cubicBezTo>
                    <a:pt x="461" y="7733"/>
                    <a:pt x="641" y="5992"/>
                    <a:pt x="1467" y="4666"/>
                  </a:cubicBezTo>
                  <a:cubicBezTo>
                    <a:pt x="1551" y="4529"/>
                    <a:pt x="1456" y="4353"/>
                    <a:pt x="1295" y="4353"/>
                  </a:cubicBezTo>
                  <a:lnTo>
                    <a:pt x="707" y="4353"/>
                  </a:lnTo>
                  <a:cubicBezTo>
                    <a:pt x="957" y="3741"/>
                    <a:pt x="1326" y="3186"/>
                    <a:pt x="1798" y="2718"/>
                  </a:cubicBezTo>
                  <a:cubicBezTo>
                    <a:pt x="1924" y="3379"/>
                    <a:pt x="2244" y="4174"/>
                    <a:pt x="2758" y="4751"/>
                  </a:cubicBezTo>
                  <a:cubicBezTo>
                    <a:pt x="2539" y="5282"/>
                    <a:pt x="2367" y="5830"/>
                    <a:pt x="2241" y="6389"/>
                  </a:cubicBezTo>
                  <a:cubicBezTo>
                    <a:pt x="1914" y="7778"/>
                    <a:pt x="1843" y="9122"/>
                    <a:pt x="1970" y="9614"/>
                  </a:cubicBezTo>
                  <a:cubicBezTo>
                    <a:pt x="2058" y="9980"/>
                    <a:pt x="2455" y="10447"/>
                    <a:pt x="3056" y="10894"/>
                  </a:cubicBezTo>
                  <a:cubicBezTo>
                    <a:pt x="3679" y="11355"/>
                    <a:pt x="4375" y="11703"/>
                    <a:pt x="5114" y="11928"/>
                  </a:cubicBezTo>
                  <a:cubicBezTo>
                    <a:pt x="5400" y="12474"/>
                    <a:pt x="5966" y="12817"/>
                    <a:pt x="6581" y="12817"/>
                  </a:cubicBezTo>
                  <a:cubicBezTo>
                    <a:pt x="6584" y="12817"/>
                    <a:pt x="6587" y="12817"/>
                    <a:pt x="6590" y="12817"/>
                  </a:cubicBezTo>
                  <a:lnTo>
                    <a:pt x="7322" y="12817"/>
                  </a:lnTo>
                  <a:cubicBezTo>
                    <a:pt x="7325" y="12817"/>
                    <a:pt x="7328" y="12817"/>
                    <a:pt x="7331" y="12817"/>
                  </a:cubicBezTo>
                  <a:cubicBezTo>
                    <a:pt x="7947" y="12817"/>
                    <a:pt x="8512" y="12474"/>
                    <a:pt x="8799" y="11928"/>
                  </a:cubicBezTo>
                  <a:cubicBezTo>
                    <a:pt x="9537" y="11703"/>
                    <a:pt x="10233" y="11355"/>
                    <a:pt x="10856" y="10894"/>
                  </a:cubicBezTo>
                  <a:cubicBezTo>
                    <a:pt x="11457" y="10447"/>
                    <a:pt x="11855" y="9980"/>
                    <a:pt x="11942" y="9614"/>
                  </a:cubicBezTo>
                  <a:cubicBezTo>
                    <a:pt x="12066" y="9122"/>
                    <a:pt x="11999" y="7778"/>
                    <a:pt x="11672" y="6389"/>
                  </a:cubicBezTo>
                  <a:cubicBezTo>
                    <a:pt x="11545" y="5830"/>
                    <a:pt x="11373" y="5282"/>
                    <a:pt x="11155" y="4751"/>
                  </a:cubicBezTo>
                  <a:cubicBezTo>
                    <a:pt x="11668" y="4174"/>
                    <a:pt x="11988" y="3376"/>
                    <a:pt x="12115" y="2718"/>
                  </a:cubicBezTo>
                  <a:close/>
                  <a:moveTo>
                    <a:pt x="5655" y="0"/>
                  </a:moveTo>
                  <a:cubicBezTo>
                    <a:pt x="5008" y="4"/>
                    <a:pt x="4375" y="162"/>
                    <a:pt x="3805" y="464"/>
                  </a:cubicBezTo>
                  <a:cubicBezTo>
                    <a:pt x="3689" y="527"/>
                    <a:pt x="3668" y="689"/>
                    <a:pt x="3763" y="784"/>
                  </a:cubicBezTo>
                  <a:lnTo>
                    <a:pt x="3953" y="974"/>
                  </a:lnTo>
                  <a:cubicBezTo>
                    <a:pt x="3637" y="1076"/>
                    <a:pt x="3327" y="1199"/>
                    <a:pt x="3032" y="1347"/>
                  </a:cubicBezTo>
                  <a:cubicBezTo>
                    <a:pt x="2990" y="1336"/>
                    <a:pt x="2954" y="1329"/>
                    <a:pt x="2926" y="1326"/>
                  </a:cubicBezTo>
                  <a:cubicBezTo>
                    <a:pt x="2861" y="1312"/>
                    <a:pt x="2796" y="1306"/>
                    <a:pt x="2731" y="1306"/>
                  </a:cubicBezTo>
                  <a:cubicBezTo>
                    <a:pt x="2487" y="1306"/>
                    <a:pt x="2248" y="1398"/>
                    <a:pt x="2065" y="1565"/>
                  </a:cubicBezTo>
                  <a:cubicBezTo>
                    <a:pt x="1882" y="1730"/>
                    <a:pt x="1769" y="1959"/>
                    <a:pt x="1748" y="2205"/>
                  </a:cubicBezTo>
                  <a:cubicBezTo>
                    <a:pt x="546" y="3270"/>
                    <a:pt x="236" y="4459"/>
                    <a:pt x="226" y="4508"/>
                  </a:cubicBezTo>
                  <a:cubicBezTo>
                    <a:pt x="194" y="4638"/>
                    <a:pt x="289" y="4761"/>
                    <a:pt x="423" y="4761"/>
                  </a:cubicBezTo>
                  <a:lnTo>
                    <a:pt x="940" y="4761"/>
                  </a:lnTo>
                  <a:cubicBezTo>
                    <a:pt x="11" y="6488"/>
                    <a:pt x="1" y="8601"/>
                    <a:pt x="1" y="8696"/>
                  </a:cubicBezTo>
                  <a:cubicBezTo>
                    <a:pt x="1" y="8811"/>
                    <a:pt x="98" y="8899"/>
                    <a:pt x="206" y="8899"/>
                  </a:cubicBezTo>
                  <a:cubicBezTo>
                    <a:pt x="226" y="8899"/>
                    <a:pt x="247" y="8896"/>
                    <a:pt x="268" y="8890"/>
                  </a:cubicBezTo>
                  <a:lnTo>
                    <a:pt x="665" y="8756"/>
                  </a:lnTo>
                  <a:cubicBezTo>
                    <a:pt x="700" y="9357"/>
                    <a:pt x="855" y="10799"/>
                    <a:pt x="1562" y="11857"/>
                  </a:cubicBezTo>
                  <a:cubicBezTo>
                    <a:pt x="1600" y="11915"/>
                    <a:pt x="1664" y="11946"/>
                    <a:pt x="1730" y="11946"/>
                  </a:cubicBezTo>
                  <a:cubicBezTo>
                    <a:pt x="1769" y="11946"/>
                    <a:pt x="1808" y="11936"/>
                    <a:pt x="1843" y="11914"/>
                  </a:cubicBezTo>
                  <a:lnTo>
                    <a:pt x="2325" y="11590"/>
                  </a:lnTo>
                  <a:cubicBezTo>
                    <a:pt x="2564" y="11938"/>
                    <a:pt x="3158" y="12705"/>
                    <a:pt x="4020" y="13225"/>
                  </a:cubicBezTo>
                  <a:cubicBezTo>
                    <a:pt x="4053" y="13244"/>
                    <a:pt x="4089" y="13253"/>
                    <a:pt x="4125" y="13253"/>
                  </a:cubicBezTo>
                  <a:cubicBezTo>
                    <a:pt x="4178" y="13253"/>
                    <a:pt x="4230" y="13233"/>
                    <a:pt x="4270" y="13194"/>
                  </a:cubicBezTo>
                  <a:lnTo>
                    <a:pt x="4583" y="12884"/>
                  </a:lnTo>
                  <a:cubicBezTo>
                    <a:pt x="4927" y="13130"/>
                    <a:pt x="5845" y="13721"/>
                    <a:pt x="6917" y="13904"/>
                  </a:cubicBezTo>
                  <a:lnTo>
                    <a:pt x="6995" y="13904"/>
                  </a:lnTo>
                  <a:cubicBezTo>
                    <a:pt x="8067" y="13721"/>
                    <a:pt x="8985" y="13130"/>
                    <a:pt x="9333" y="12884"/>
                  </a:cubicBezTo>
                  <a:lnTo>
                    <a:pt x="9643" y="13194"/>
                  </a:lnTo>
                  <a:cubicBezTo>
                    <a:pt x="9682" y="13233"/>
                    <a:pt x="9734" y="13253"/>
                    <a:pt x="9787" y="13253"/>
                  </a:cubicBezTo>
                  <a:cubicBezTo>
                    <a:pt x="9823" y="13253"/>
                    <a:pt x="9860" y="13244"/>
                    <a:pt x="9892" y="13225"/>
                  </a:cubicBezTo>
                  <a:cubicBezTo>
                    <a:pt x="10754" y="12705"/>
                    <a:pt x="11348" y="11938"/>
                    <a:pt x="11587" y="11590"/>
                  </a:cubicBezTo>
                  <a:lnTo>
                    <a:pt x="12069" y="11914"/>
                  </a:lnTo>
                  <a:cubicBezTo>
                    <a:pt x="12104" y="11936"/>
                    <a:pt x="12143" y="11946"/>
                    <a:pt x="12182" y="11946"/>
                  </a:cubicBezTo>
                  <a:cubicBezTo>
                    <a:pt x="12249" y="11946"/>
                    <a:pt x="12314" y="11915"/>
                    <a:pt x="12354" y="11857"/>
                  </a:cubicBezTo>
                  <a:cubicBezTo>
                    <a:pt x="13057" y="10795"/>
                    <a:pt x="13212" y="9357"/>
                    <a:pt x="13247" y="8756"/>
                  </a:cubicBezTo>
                  <a:lnTo>
                    <a:pt x="13644" y="8890"/>
                  </a:lnTo>
                  <a:cubicBezTo>
                    <a:pt x="13665" y="8896"/>
                    <a:pt x="13686" y="8899"/>
                    <a:pt x="13707" y="8899"/>
                  </a:cubicBezTo>
                  <a:cubicBezTo>
                    <a:pt x="13815" y="8899"/>
                    <a:pt x="13912" y="8811"/>
                    <a:pt x="13912" y="8696"/>
                  </a:cubicBezTo>
                  <a:cubicBezTo>
                    <a:pt x="13908" y="8601"/>
                    <a:pt x="13898" y="6488"/>
                    <a:pt x="12969" y="4761"/>
                  </a:cubicBezTo>
                  <a:lnTo>
                    <a:pt x="13486" y="4761"/>
                  </a:lnTo>
                  <a:cubicBezTo>
                    <a:pt x="13620" y="4761"/>
                    <a:pt x="13718" y="4638"/>
                    <a:pt x="13687" y="4508"/>
                  </a:cubicBezTo>
                  <a:cubicBezTo>
                    <a:pt x="13673" y="4459"/>
                    <a:pt x="13363" y="3267"/>
                    <a:pt x="12164" y="2205"/>
                  </a:cubicBezTo>
                  <a:cubicBezTo>
                    <a:pt x="12143" y="1959"/>
                    <a:pt x="12027" y="1730"/>
                    <a:pt x="11844" y="1565"/>
                  </a:cubicBezTo>
                  <a:cubicBezTo>
                    <a:pt x="11661" y="1398"/>
                    <a:pt x="11422" y="1306"/>
                    <a:pt x="11177" y="1306"/>
                  </a:cubicBezTo>
                  <a:cubicBezTo>
                    <a:pt x="11113" y="1306"/>
                    <a:pt x="11047" y="1312"/>
                    <a:pt x="10982" y="1326"/>
                  </a:cubicBezTo>
                  <a:cubicBezTo>
                    <a:pt x="10954" y="1329"/>
                    <a:pt x="10919" y="1336"/>
                    <a:pt x="10880" y="1347"/>
                  </a:cubicBezTo>
                  <a:cubicBezTo>
                    <a:pt x="10582" y="1199"/>
                    <a:pt x="10272" y="1076"/>
                    <a:pt x="9956" y="974"/>
                  </a:cubicBezTo>
                  <a:lnTo>
                    <a:pt x="10149" y="784"/>
                  </a:lnTo>
                  <a:cubicBezTo>
                    <a:pt x="10244" y="689"/>
                    <a:pt x="10219" y="527"/>
                    <a:pt x="10103" y="461"/>
                  </a:cubicBezTo>
                  <a:cubicBezTo>
                    <a:pt x="9537" y="165"/>
                    <a:pt x="8904" y="4"/>
                    <a:pt x="8261" y="0"/>
                  </a:cubicBezTo>
                  <a:cubicBezTo>
                    <a:pt x="7705" y="0"/>
                    <a:pt x="7308" y="165"/>
                    <a:pt x="7076" y="302"/>
                  </a:cubicBezTo>
                  <a:cubicBezTo>
                    <a:pt x="7039" y="325"/>
                    <a:pt x="6998" y="337"/>
                    <a:pt x="6958" y="337"/>
                  </a:cubicBezTo>
                  <a:cubicBezTo>
                    <a:pt x="6917" y="337"/>
                    <a:pt x="6877" y="325"/>
                    <a:pt x="6840" y="302"/>
                  </a:cubicBezTo>
                  <a:cubicBezTo>
                    <a:pt x="6604" y="165"/>
                    <a:pt x="6207"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7" name="Google Shape;25897;p77"/>
            <p:cNvSpPr/>
            <p:nvPr/>
          </p:nvSpPr>
          <p:spPr>
            <a:xfrm>
              <a:off x="2680659" y="1614101"/>
              <a:ext cx="10721" cy="39266"/>
            </a:xfrm>
            <a:custGeom>
              <a:rect b="b" l="l" r="r" t="t"/>
              <a:pathLst>
                <a:path extrusionOk="0" h="1498" w="409">
                  <a:moveTo>
                    <a:pt x="204" y="0"/>
                  </a:moveTo>
                  <a:cubicBezTo>
                    <a:pt x="102" y="0"/>
                    <a:pt x="0" y="68"/>
                    <a:pt x="0" y="203"/>
                  </a:cubicBezTo>
                  <a:lnTo>
                    <a:pt x="0" y="1293"/>
                  </a:lnTo>
                  <a:cubicBezTo>
                    <a:pt x="0" y="1406"/>
                    <a:pt x="92" y="1497"/>
                    <a:pt x="204" y="1497"/>
                  </a:cubicBezTo>
                  <a:cubicBezTo>
                    <a:pt x="317" y="1497"/>
                    <a:pt x="408" y="1406"/>
                    <a:pt x="408" y="1293"/>
                  </a:cubicBezTo>
                  <a:lnTo>
                    <a:pt x="408" y="203"/>
                  </a:lnTo>
                  <a:cubicBezTo>
                    <a:pt x="408" y="68"/>
                    <a:pt x="306" y="0"/>
                    <a:pt x="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98" name="Google Shape;25898;p77"/>
          <p:cNvGrpSpPr/>
          <p:nvPr/>
        </p:nvGrpSpPr>
        <p:grpSpPr>
          <a:xfrm>
            <a:off x="1950982" y="1499971"/>
            <a:ext cx="376674" cy="364563"/>
            <a:chOff x="1950982" y="1499971"/>
            <a:chExt cx="376674" cy="364563"/>
          </a:xfrm>
        </p:grpSpPr>
        <p:sp>
          <p:nvSpPr>
            <p:cNvPr id="25899" name="Google Shape;25899;p77"/>
            <p:cNvSpPr/>
            <p:nvPr/>
          </p:nvSpPr>
          <p:spPr>
            <a:xfrm>
              <a:off x="2190931" y="1505293"/>
              <a:ext cx="108992" cy="108441"/>
            </a:xfrm>
            <a:custGeom>
              <a:rect b="b" l="l" r="r" t="t"/>
              <a:pathLst>
                <a:path extrusionOk="0" h="4137" w="4158">
                  <a:moveTo>
                    <a:pt x="3164" y="0"/>
                  </a:moveTo>
                  <a:cubicBezTo>
                    <a:pt x="3083" y="0"/>
                    <a:pt x="2999" y="11"/>
                    <a:pt x="2915" y="33"/>
                  </a:cubicBezTo>
                  <a:cubicBezTo>
                    <a:pt x="2244" y="201"/>
                    <a:pt x="1090" y="655"/>
                    <a:pt x="0" y="1742"/>
                  </a:cubicBezTo>
                  <a:lnTo>
                    <a:pt x="2831" y="4136"/>
                  </a:lnTo>
                  <a:cubicBezTo>
                    <a:pt x="3703" y="3268"/>
                    <a:pt x="4108" y="1822"/>
                    <a:pt x="4139" y="1010"/>
                  </a:cubicBezTo>
                  <a:cubicBezTo>
                    <a:pt x="4157" y="446"/>
                    <a:pt x="3699" y="0"/>
                    <a:pt x="316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0" name="Google Shape;25900;p77"/>
            <p:cNvSpPr/>
            <p:nvPr/>
          </p:nvSpPr>
          <p:spPr>
            <a:xfrm>
              <a:off x="2216908" y="1522435"/>
              <a:ext cx="81809" cy="80682"/>
            </a:xfrm>
            <a:custGeom>
              <a:rect b="b" l="l" r="r" t="t"/>
              <a:pathLst>
                <a:path extrusionOk="0" h="3078" w="3121">
                  <a:moveTo>
                    <a:pt x="2361" y="0"/>
                  </a:moveTo>
                  <a:cubicBezTo>
                    <a:pt x="2257" y="0"/>
                    <a:pt x="2151" y="22"/>
                    <a:pt x="2048" y="68"/>
                  </a:cubicBezTo>
                  <a:cubicBezTo>
                    <a:pt x="1541" y="286"/>
                    <a:pt x="708" y="789"/>
                    <a:pt x="1" y="1777"/>
                  </a:cubicBezTo>
                  <a:lnTo>
                    <a:pt x="2185" y="3078"/>
                  </a:lnTo>
                  <a:cubicBezTo>
                    <a:pt x="2737" y="2325"/>
                    <a:pt x="3032" y="1351"/>
                    <a:pt x="3120" y="655"/>
                  </a:cubicBezTo>
                  <a:cubicBezTo>
                    <a:pt x="3060" y="264"/>
                    <a:pt x="2725" y="0"/>
                    <a:pt x="2361"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1" name="Google Shape;25901;p77"/>
            <p:cNvSpPr/>
            <p:nvPr/>
          </p:nvSpPr>
          <p:spPr>
            <a:xfrm>
              <a:off x="1979003" y="1505293"/>
              <a:ext cx="108992" cy="108441"/>
            </a:xfrm>
            <a:custGeom>
              <a:rect b="b" l="l" r="r" t="t"/>
              <a:pathLst>
                <a:path extrusionOk="0" h="4137" w="4158">
                  <a:moveTo>
                    <a:pt x="994" y="0"/>
                  </a:moveTo>
                  <a:cubicBezTo>
                    <a:pt x="459" y="0"/>
                    <a:pt x="1" y="446"/>
                    <a:pt x="22" y="1010"/>
                  </a:cubicBezTo>
                  <a:cubicBezTo>
                    <a:pt x="54" y="1822"/>
                    <a:pt x="455" y="3268"/>
                    <a:pt x="1327" y="4136"/>
                  </a:cubicBezTo>
                  <a:lnTo>
                    <a:pt x="4157" y="1742"/>
                  </a:lnTo>
                  <a:cubicBezTo>
                    <a:pt x="3067" y="655"/>
                    <a:pt x="1917" y="201"/>
                    <a:pt x="1242" y="33"/>
                  </a:cubicBezTo>
                  <a:cubicBezTo>
                    <a:pt x="1159" y="11"/>
                    <a:pt x="1075" y="0"/>
                    <a:pt x="99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2" name="Google Shape;25902;p77"/>
            <p:cNvSpPr/>
            <p:nvPr/>
          </p:nvSpPr>
          <p:spPr>
            <a:xfrm>
              <a:off x="1980209" y="1522435"/>
              <a:ext cx="81783" cy="80682"/>
            </a:xfrm>
            <a:custGeom>
              <a:rect b="b" l="l" r="r" t="t"/>
              <a:pathLst>
                <a:path extrusionOk="0" h="3078" w="3120">
                  <a:moveTo>
                    <a:pt x="760" y="0"/>
                  </a:moveTo>
                  <a:cubicBezTo>
                    <a:pt x="396" y="0"/>
                    <a:pt x="61" y="264"/>
                    <a:pt x="1" y="655"/>
                  </a:cubicBezTo>
                  <a:cubicBezTo>
                    <a:pt x="89" y="1351"/>
                    <a:pt x="384" y="2325"/>
                    <a:pt x="936" y="3078"/>
                  </a:cubicBezTo>
                  <a:lnTo>
                    <a:pt x="3120" y="1777"/>
                  </a:lnTo>
                  <a:cubicBezTo>
                    <a:pt x="2413" y="789"/>
                    <a:pt x="1580" y="286"/>
                    <a:pt x="1073" y="68"/>
                  </a:cubicBezTo>
                  <a:cubicBezTo>
                    <a:pt x="970" y="22"/>
                    <a:pt x="864" y="0"/>
                    <a:pt x="760" y="0"/>
                  </a:cubicBezTo>
                  <a:close/>
                </a:path>
              </a:pathLst>
            </a:custGeom>
            <a:solidFill>
              <a:srgbClr val="C0D1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3" name="Google Shape;25903;p77"/>
            <p:cNvSpPr/>
            <p:nvPr/>
          </p:nvSpPr>
          <p:spPr>
            <a:xfrm>
              <a:off x="1950982" y="1533890"/>
              <a:ext cx="376674" cy="313868"/>
            </a:xfrm>
            <a:custGeom>
              <a:rect b="b" l="l" r="r" t="t"/>
              <a:pathLst>
                <a:path extrusionOk="0" h="11974" w="14370">
                  <a:moveTo>
                    <a:pt x="7185" y="0"/>
                  </a:moveTo>
                  <a:cubicBezTo>
                    <a:pt x="1" y="0"/>
                    <a:pt x="870" y="8271"/>
                    <a:pt x="870" y="8271"/>
                  </a:cubicBezTo>
                  <a:lnTo>
                    <a:pt x="1696" y="7968"/>
                  </a:lnTo>
                  <a:cubicBezTo>
                    <a:pt x="1759" y="9044"/>
                    <a:pt x="1995" y="10103"/>
                    <a:pt x="2396" y="11101"/>
                  </a:cubicBezTo>
                  <a:lnTo>
                    <a:pt x="3022" y="10367"/>
                  </a:lnTo>
                  <a:cubicBezTo>
                    <a:pt x="3482" y="11239"/>
                    <a:pt x="4354" y="11974"/>
                    <a:pt x="4354" y="11974"/>
                  </a:cubicBezTo>
                  <a:lnTo>
                    <a:pt x="5008" y="11101"/>
                  </a:lnTo>
                  <a:lnTo>
                    <a:pt x="9362" y="11101"/>
                  </a:lnTo>
                  <a:lnTo>
                    <a:pt x="10016" y="11974"/>
                  </a:lnTo>
                  <a:cubicBezTo>
                    <a:pt x="10016" y="11974"/>
                    <a:pt x="10884" y="11239"/>
                    <a:pt x="11349" y="10367"/>
                  </a:cubicBezTo>
                  <a:lnTo>
                    <a:pt x="11974" y="11101"/>
                  </a:lnTo>
                  <a:cubicBezTo>
                    <a:pt x="12372" y="10099"/>
                    <a:pt x="12607" y="9044"/>
                    <a:pt x="12674" y="7968"/>
                  </a:cubicBezTo>
                  <a:lnTo>
                    <a:pt x="13497" y="8271"/>
                  </a:lnTo>
                  <a:cubicBezTo>
                    <a:pt x="13497" y="8271"/>
                    <a:pt x="14369" y="0"/>
                    <a:pt x="718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4" name="Google Shape;25904;p77"/>
            <p:cNvSpPr/>
            <p:nvPr/>
          </p:nvSpPr>
          <p:spPr>
            <a:xfrm>
              <a:off x="1956329" y="1543274"/>
              <a:ext cx="182256" cy="304484"/>
            </a:xfrm>
            <a:custGeom>
              <a:rect b="b" l="l" r="r" t="t"/>
              <a:pathLst>
                <a:path extrusionOk="0" h="11616" w="6953">
                  <a:moveTo>
                    <a:pt x="4636" y="1"/>
                  </a:moveTo>
                  <a:lnTo>
                    <a:pt x="4636" y="1"/>
                  </a:lnTo>
                  <a:cubicBezTo>
                    <a:pt x="1" y="1594"/>
                    <a:pt x="666" y="7913"/>
                    <a:pt x="666" y="7913"/>
                  </a:cubicBezTo>
                  <a:lnTo>
                    <a:pt x="1492" y="7610"/>
                  </a:lnTo>
                  <a:cubicBezTo>
                    <a:pt x="1555" y="8686"/>
                    <a:pt x="1791" y="9741"/>
                    <a:pt x="2192" y="10743"/>
                  </a:cubicBezTo>
                  <a:lnTo>
                    <a:pt x="2818" y="10009"/>
                  </a:lnTo>
                  <a:cubicBezTo>
                    <a:pt x="3278" y="10881"/>
                    <a:pt x="4150" y="11616"/>
                    <a:pt x="4150" y="11616"/>
                  </a:cubicBezTo>
                  <a:lnTo>
                    <a:pt x="4804" y="10743"/>
                  </a:lnTo>
                  <a:lnTo>
                    <a:pt x="6953" y="10743"/>
                  </a:lnTo>
                  <a:cubicBezTo>
                    <a:pt x="4425" y="9801"/>
                    <a:pt x="2628" y="7427"/>
                    <a:pt x="2628" y="4649"/>
                  </a:cubicBezTo>
                  <a:cubicBezTo>
                    <a:pt x="2628" y="2831"/>
                    <a:pt x="3394" y="1186"/>
                    <a:pt x="4636" y="1"/>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5" name="Google Shape;25905;p77"/>
            <p:cNvSpPr/>
            <p:nvPr/>
          </p:nvSpPr>
          <p:spPr>
            <a:xfrm>
              <a:off x="2204850" y="1834653"/>
              <a:ext cx="22228" cy="13106"/>
            </a:xfrm>
            <a:custGeom>
              <a:rect b="b" l="l" r="r" t="t"/>
              <a:pathLst>
                <a:path extrusionOk="0" h="500" w="848">
                  <a:moveTo>
                    <a:pt x="848" y="0"/>
                  </a:moveTo>
                  <a:lnTo>
                    <a:pt x="848" y="0"/>
                  </a:lnTo>
                  <a:cubicBezTo>
                    <a:pt x="566" y="35"/>
                    <a:pt x="285" y="56"/>
                    <a:pt x="0" y="60"/>
                  </a:cubicBezTo>
                  <a:lnTo>
                    <a:pt x="331" y="500"/>
                  </a:lnTo>
                  <a:cubicBezTo>
                    <a:pt x="510" y="341"/>
                    <a:pt x="682" y="176"/>
                    <a:pt x="848"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6" name="Google Shape;25906;p77"/>
            <p:cNvSpPr/>
            <p:nvPr/>
          </p:nvSpPr>
          <p:spPr>
            <a:xfrm>
              <a:off x="1967129" y="1637954"/>
              <a:ext cx="115152" cy="209805"/>
            </a:xfrm>
            <a:custGeom>
              <a:rect b="b" l="l" r="r" t="t"/>
              <a:pathLst>
                <a:path extrusionOk="0" h="8004" w="4393">
                  <a:moveTo>
                    <a:pt x="778" y="0"/>
                  </a:moveTo>
                  <a:lnTo>
                    <a:pt x="778" y="0"/>
                  </a:lnTo>
                  <a:cubicBezTo>
                    <a:pt x="29" y="2121"/>
                    <a:pt x="254" y="4301"/>
                    <a:pt x="254" y="4301"/>
                  </a:cubicBezTo>
                  <a:lnTo>
                    <a:pt x="1080" y="3998"/>
                  </a:lnTo>
                  <a:cubicBezTo>
                    <a:pt x="1143" y="5074"/>
                    <a:pt x="1379" y="6133"/>
                    <a:pt x="1780" y="7131"/>
                  </a:cubicBezTo>
                  <a:lnTo>
                    <a:pt x="2406" y="6397"/>
                  </a:lnTo>
                  <a:cubicBezTo>
                    <a:pt x="2866" y="7269"/>
                    <a:pt x="3738" y="8004"/>
                    <a:pt x="3738" y="8004"/>
                  </a:cubicBezTo>
                  <a:lnTo>
                    <a:pt x="4392" y="7131"/>
                  </a:lnTo>
                  <a:cubicBezTo>
                    <a:pt x="3003" y="5946"/>
                    <a:pt x="0" y="3675"/>
                    <a:pt x="778"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7" name="Google Shape;25907;p77"/>
            <p:cNvSpPr/>
            <p:nvPr/>
          </p:nvSpPr>
          <p:spPr>
            <a:xfrm>
              <a:off x="2196357" y="1637954"/>
              <a:ext cx="115152" cy="209805"/>
            </a:xfrm>
            <a:custGeom>
              <a:rect b="b" l="l" r="r" t="t"/>
              <a:pathLst>
                <a:path extrusionOk="0" h="8004" w="4393">
                  <a:moveTo>
                    <a:pt x="3619" y="0"/>
                  </a:moveTo>
                  <a:lnTo>
                    <a:pt x="3619" y="0"/>
                  </a:lnTo>
                  <a:cubicBezTo>
                    <a:pt x="4393" y="3675"/>
                    <a:pt x="1386" y="5946"/>
                    <a:pt x="1" y="7131"/>
                  </a:cubicBezTo>
                  <a:lnTo>
                    <a:pt x="655" y="8004"/>
                  </a:lnTo>
                  <a:cubicBezTo>
                    <a:pt x="655" y="8004"/>
                    <a:pt x="1527" y="7269"/>
                    <a:pt x="1991" y="6397"/>
                  </a:cubicBezTo>
                  <a:lnTo>
                    <a:pt x="2617" y="7131"/>
                  </a:lnTo>
                  <a:cubicBezTo>
                    <a:pt x="3014" y="6133"/>
                    <a:pt x="3250" y="5074"/>
                    <a:pt x="3313" y="3998"/>
                  </a:cubicBezTo>
                  <a:lnTo>
                    <a:pt x="4140" y="4301"/>
                  </a:lnTo>
                  <a:cubicBezTo>
                    <a:pt x="4140" y="4301"/>
                    <a:pt x="4365" y="2121"/>
                    <a:pt x="361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8" name="Google Shape;25908;p77"/>
            <p:cNvSpPr/>
            <p:nvPr/>
          </p:nvSpPr>
          <p:spPr>
            <a:xfrm>
              <a:off x="2082804" y="1807732"/>
              <a:ext cx="112950" cy="51455"/>
            </a:xfrm>
            <a:custGeom>
              <a:rect b="b" l="l" r="r" t="t"/>
              <a:pathLst>
                <a:path extrusionOk="0" h="1963" w="4309">
                  <a:moveTo>
                    <a:pt x="2156" y="0"/>
                  </a:moveTo>
                  <a:lnTo>
                    <a:pt x="1" y="503"/>
                  </a:lnTo>
                  <a:cubicBezTo>
                    <a:pt x="141" y="1344"/>
                    <a:pt x="866" y="1963"/>
                    <a:pt x="1720" y="1963"/>
                  </a:cubicBezTo>
                  <a:lnTo>
                    <a:pt x="2592" y="1963"/>
                  </a:lnTo>
                  <a:cubicBezTo>
                    <a:pt x="3440" y="1963"/>
                    <a:pt x="4168" y="1347"/>
                    <a:pt x="4308" y="510"/>
                  </a:cubicBezTo>
                  <a:lnTo>
                    <a:pt x="2156"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9" name="Google Shape;25909;p77"/>
            <p:cNvSpPr/>
            <p:nvPr/>
          </p:nvSpPr>
          <p:spPr>
            <a:xfrm>
              <a:off x="2047968" y="1665136"/>
              <a:ext cx="40026" cy="51376"/>
            </a:xfrm>
            <a:custGeom>
              <a:rect b="b" l="l" r="r" t="t"/>
              <a:pathLst>
                <a:path extrusionOk="0" h="1960" w="1527">
                  <a:moveTo>
                    <a:pt x="763" y="0"/>
                  </a:moveTo>
                  <a:cubicBezTo>
                    <a:pt x="341" y="0"/>
                    <a:pt x="0" y="342"/>
                    <a:pt x="0" y="760"/>
                  </a:cubicBezTo>
                  <a:lnTo>
                    <a:pt x="0" y="1196"/>
                  </a:lnTo>
                  <a:cubicBezTo>
                    <a:pt x="0" y="1618"/>
                    <a:pt x="341" y="1959"/>
                    <a:pt x="763" y="1959"/>
                  </a:cubicBezTo>
                  <a:cubicBezTo>
                    <a:pt x="1182" y="1959"/>
                    <a:pt x="1523" y="1618"/>
                    <a:pt x="1526" y="1196"/>
                  </a:cubicBezTo>
                  <a:lnTo>
                    <a:pt x="1526" y="760"/>
                  </a:lnTo>
                  <a:cubicBezTo>
                    <a:pt x="1523" y="342"/>
                    <a:pt x="1182" y="0"/>
                    <a:pt x="763"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0" name="Google Shape;25910;p77"/>
            <p:cNvSpPr/>
            <p:nvPr/>
          </p:nvSpPr>
          <p:spPr>
            <a:xfrm>
              <a:off x="2064927" y="1665136"/>
              <a:ext cx="23250" cy="40315"/>
            </a:xfrm>
            <a:custGeom>
              <a:rect b="b" l="l" r="r" t="t"/>
              <a:pathLst>
                <a:path extrusionOk="0" h="1538" w="887">
                  <a:moveTo>
                    <a:pt x="116" y="0"/>
                  </a:moveTo>
                  <a:cubicBezTo>
                    <a:pt x="78" y="0"/>
                    <a:pt x="43" y="4"/>
                    <a:pt x="7" y="11"/>
                  </a:cubicBezTo>
                  <a:lnTo>
                    <a:pt x="7" y="1087"/>
                  </a:lnTo>
                  <a:cubicBezTo>
                    <a:pt x="0" y="1333"/>
                    <a:pt x="197" y="1537"/>
                    <a:pt x="443" y="1537"/>
                  </a:cubicBezTo>
                  <a:cubicBezTo>
                    <a:pt x="690" y="1537"/>
                    <a:pt x="886" y="1333"/>
                    <a:pt x="876" y="1087"/>
                  </a:cubicBezTo>
                  <a:lnTo>
                    <a:pt x="876" y="760"/>
                  </a:lnTo>
                  <a:cubicBezTo>
                    <a:pt x="876" y="342"/>
                    <a:pt x="535"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1" name="Google Shape;25911;p77"/>
            <p:cNvSpPr/>
            <p:nvPr/>
          </p:nvSpPr>
          <p:spPr>
            <a:xfrm>
              <a:off x="2059397" y="1670851"/>
              <a:ext cx="17169" cy="17091"/>
            </a:xfrm>
            <a:custGeom>
              <a:rect b="b" l="l" r="r" t="t"/>
              <a:pathLst>
                <a:path extrusionOk="0" h="652" w="655">
                  <a:moveTo>
                    <a:pt x="327" y="0"/>
                  </a:moveTo>
                  <a:cubicBezTo>
                    <a:pt x="145" y="0"/>
                    <a:pt x="0" y="145"/>
                    <a:pt x="0" y="324"/>
                  </a:cubicBezTo>
                  <a:cubicBezTo>
                    <a:pt x="0" y="507"/>
                    <a:pt x="145" y="651"/>
                    <a:pt x="327" y="651"/>
                  </a:cubicBezTo>
                  <a:cubicBezTo>
                    <a:pt x="507" y="651"/>
                    <a:pt x="654" y="507"/>
                    <a:pt x="654" y="324"/>
                  </a:cubicBezTo>
                  <a:cubicBezTo>
                    <a:pt x="654" y="145"/>
                    <a:pt x="507" y="0"/>
                    <a:pt x="32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2" name="Google Shape;25912;p77"/>
            <p:cNvSpPr/>
            <p:nvPr/>
          </p:nvSpPr>
          <p:spPr>
            <a:xfrm>
              <a:off x="2190643" y="1665136"/>
              <a:ext cx="39948" cy="51376"/>
            </a:xfrm>
            <a:custGeom>
              <a:rect b="b" l="l" r="r" t="t"/>
              <a:pathLst>
                <a:path extrusionOk="0" h="1960" w="1524">
                  <a:moveTo>
                    <a:pt x="764" y="0"/>
                  </a:moveTo>
                  <a:cubicBezTo>
                    <a:pt x="342" y="0"/>
                    <a:pt x="1" y="342"/>
                    <a:pt x="1" y="760"/>
                  </a:cubicBezTo>
                  <a:lnTo>
                    <a:pt x="1" y="1196"/>
                  </a:lnTo>
                  <a:cubicBezTo>
                    <a:pt x="1" y="1618"/>
                    <a:pt x="342" y="1959"/>
                    <a:pt x="764" y="1959"/>
                  </a:cubicBezTo>
                  <a:cubicBezTo>
                    <a:pt x="1182" y="1959"/>
                    <a:pt x="1523" y="1618"/>
                    <a:pt x="1523" y="1196"/>
                  </a:cubicBezTo>
                  <a:lnTo>
                    <a:pt x="1523" y="760"/>
                  </a:lnTo>
                  <a:cubicBezTo>
                    <a:pt x="1523" y="342"/>
                    <a:pt x="1182" y="0"/>
                    <a:pt x="764"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3" name="Google Shape;25913;p77"/>
            <p:cNvSpPr/>
            <p:nvPr/>
          </p:nvSpPr>
          <p:spPr>
            <a:xfrm>
              <a:off x="2207523" y="1665136"/>
              <a:ext cx="23250" cy="40315"/>
            </a:xfrm>
            <a:custGeom>
              <a:rect b="b" l="l" r="r" t="t"/>
              <a:pathLst>
                <a:path extrusionOk="0" h="1538" w="887">
                  <a:moveTo>
                    <a:pt x="120" y="0"/>
                  </a:moveTo>
                  <a:cubicBezTo>
                    <a:pt x="81" y="0"/>
                    <a:pt x="46" y="4"/>
                    <a:pt x="11" y="11"/>
                  </a:cubicBezTo>
                  <a:lnTo>
                    <a:pt x="11" y="1087"/>
                  </a:lnTo>
                  <a:cubicBezTo>
                    <a:pt x="0" y="1333"/>
                    <a:pt x="197" y="1537"/>
                    <a:pt x="443" y="1537"/>
                  </a:cubicBezTo>
                  <a:cubicBezTo>
                    <a:pt x="689" y="1537"/>
                    <a:pt x="886" y="1333"/>
                    <a:pt x="879" y="1087"/>
                  </a:cubicBezTo>
                  <a:lnTo>
                    <a:pt x="879" y="760"/>
                  </a:lnTo>
                  <a:cubicBezTo>
                    <a:pt x="879" y="342"/>
                    <a:pt x="538" y="0"/>
                    <a:pt x="12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4" name="Google Shape;25914;p77"/>
            <p:cNvSpPr/>
            <p:nvPr/>
          </p:nvSpPr>
          <p:spPr>
            <a:xfrm>
              <a:off x="2202071" y="1670851"/>
              <a:ext cx="17169" cy="17091"/>
            </a:xfrm>
            <a:custGeom>
              <a:rect b="b" l="l" r="r" t="t"/>
              <a:pathLst>
                <a:path extrusionOk="0" h="652" w="655">
                  <a:moveTo>
                    <a:pt x="328" y="0"/>
                  </a:moveTo>
                  <a:cubicBezTo>
                    <a:pt x="145" y="0"/>
                    <a:pt x="1" y="145"/>
                    <a:pt x="1" y="324"/>
                  </a:cubicBezTo>
                  <a:cubicBezTo>
                    <a:pt x="1" y="507"/>
                    <a:pt x="145" y="651"/>
                    <a:pt x="328" y="651"/>
                  </a:cubicBezTo>
                  <a:cubicBezTo>
                    <a:pt x="507" y="651"/>
                    <a:pt x="655" y="507"/>
                    <a:pt x="655" y="324"/>
                  </a:cubicBezTo>
                  <a:cubicBezTo>
                    <a:pt x="655" y="145"/>
                    <a:pt x="507" y="0"/>
                    <a:pt x="32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5" name="Google Shape;25915;p77"/>
            <p:cNvSpPr/>
            <p:nvPr/>
          </p:nvSpPr>
          <p:spPr>
            <a:xfrm>
              <a:off x="2059397" y="1756382"/>
              <a:ext cx="159844" cy="68519"/>
            </a:xfrm>
            <a:custGeom>
              <a:rect b="b" l="l" r="r" t="t"/>
              <a:pathLst>
                <a:path extrusionOk="0" h="2614" w="6098">
                  <a:moveTo>
                    <a:pt x="1632" y="1"/>
                  </a:moveTo>
                  <a:cubicBezTo>
                    <a:pt x="732" y="1"/>
                    <a:pt x="0" y="588"/>
                    <a:pt x="0" y="1309"/>
                  </a:cubicBezTo>
                  <a:cubicBezTo>
                    <a:pt x="0" y="2030"/>
                    <a:pt x="732" y="2613"/>
                    <a:pt x="1635" y="2613"/>
                  </a:cubicBezTo>
                  <a:cubicBezTo>
                    <a:pt x="2240" y="2613"/>
                    <a:pt x="2768" y="2350"/>
                    <a:pt x="3049" y="1956"/>
                  </a:cubicBezTo>
                  <a:cubicBezTo>
                    <a:pt x="3330" y="2350"/>
                    <a:pt x="3858" y="2613"/>
                    <a:pt x="4466" y="2613"/>
                  </a:cubicBezTo>
                  <a:cubicBezTo>
                    <a:pt x="5366" y="2613"/>
                    <a:pt x="6098" y="2030"/>
                    <a:pt x="6098" y="1309"/>
                  </a:cubicBezTo>
                  <a:cubicBezTo>
                    <a:pt x="6098" y="584"/>
                    <a:pt x="5366" y="1"/>
                    <a:pt x="4463" y="1"/>
                  </a:cubicBezTo>
                  <a:cubicBezTo>
                    <a:pt x="3858" y="1"/>
                    <a:pt x="3330" y="264"/>
                    <a:pt x="3049" y="658"/>
                  </a:cubicBezTo>
                  <a:cubicBezTo>
                    <a:pt x="2768" y="264"/>
                    <a:pt x="2240" y="1"/>
                    <a:pt x="1632"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6" name="Google Shape;25916;p77"/>
            <p:cNvSpPr/>
            <p:nvPr/>
          </p:nvSpPr>
          <p:spPr>
            <a:xfrm>
              <a:off x="2096173" y="1753158"/>
              <a:ext cx="86213" cy="35964"/>
            </a:xfrm>
            <a:custGeom>
              <a:rect b="b" l="l" r="r" t="t"/>
              <a:pathLst>
                <a:path extrusionOk="0" h="1372" w="3289">
                  <a:moveTo>
                    <a:pt x="458" y="1"/>
                  </a:moveTo>
                  <a:cubicBezTo>
                    <a:pt x="141" y="4"/>
                    <a:pt x="0" y="402"/>
                    <a:pt x="247" y="602"/>
                  </a:cubicBezTo>
                  <a:lnTo>
                    <a:pt x="795" y="1063"/>
                  </a:lnTo>
                  <a:cubicBezTo>
                    <a:pt x="1041" y="1268"/>
                    <a:pt x="1343" y="1371"/>
                    <a:pt x="1644" y="1371"/>
                  </a:cubicBezTo>
                  <a:cubicBezTo>
                    <a:pt x="1946" y="1371"/>
                    <a:pt x="2247" y="1268"/>
                    <a:pt x="2494" y="1063"/>
                  </a:cubicBezTo>
                  <a:lnTo>
                    <a:pt x="3046" y="602"/>
                  </a:lnTo>
                  <a:cubicBezTo>
                    <a:pt x="3288" y="402"/>
                    <a:pt x="3144" y="4"/>
                    <a:pt x="2828"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7" name="Google Shape;25917;p77"/>
            <p:cNvSpPr/>
            <p:nvPr/>
          </p:nvSpPr>
          <p:spPr>
            <a:xfrm>
              <a:off x="2096173" y="1753158"/>
              <a:ext cx="46763" cy="35806"/>
            </a:xfrm>
            <a:custGeom>
              <a:rect b="b" l="l" r="r" t="t"/>
              <a:pathLst>
                <a:path extrusionOk="0" h="1366" w="1784">
                  <a:moveTo>
                    <a:pt x="461" y="1"/>
                  </a:moveTo>
                  <a:cubicBezTo>
                    <a:pt x="145" y="1"/>
                    <a:pt x="0" y="402"/>
                    <a:pt x="247" y="602"/>
                  </a:cubicBezTo>
                  <a:lnTo>
                    <a:pt x="795" y="1063"/>
                  </a:lnTo>
                  <a:cubicBezTo>
                    <a:pt x="1032" y="1260"/>
                    <a:pt x="1332" y="1366"/>
                    <a:pt x="1639" y="1366"/>
                  </a:cubicBezTo>
                  <a:cubicBezTo>
                    <a:pt x="1687" y="1366"/>
                    <a:pt x="1735" y="1363"/>
                    <a:pt x="1783" y="1358"/>
                  </a:cubicBezTo>
                  <a:cubicBezTo>
                    <a:pt x="1741" y="1319"/>
                    <a:pt x="1702" y="1277"/>
                    <a:pt x="1667" y="1235"/>
                  </a:cubicBezTo>
                  <a:lnTo>
                    <a:pt x="1115" y="567"/>
                  </a:lnTo>
                  <a:cubicBezTo>
                    <a:pt x="992" y="412"/>
                    <a:pt x="967" y="187"/>
                    <a:pt x="1017"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8" name="Google Shape;25918;p77"/>
            <p:cNvSpPr/>
            <p:nvPr/>
          </p:nvSpPr>
          <p:spPr>
            <a:xfrm>
              <a:off x="2088886" y="1747811"/>
              <a:ext cx="100787" cy="46632"/>
            </a:xfrm>
            <a:custGeom>
              <a:rect b="b" l="l" r="r" t="t"/>
              <a:pathLst>
                <a:path extrusionOk="0" h="1779" w="3845">
                  <a:moveTo>
                    <a:pt x="3117" y="412"/>
                  </a:moveTo>
                  <a:cubicBezTo>
                    <a:pt x="3170" y="412"/>
                    <a:pt x="3219" y="446"/>
                    <a:pt x="3236" y="500"/>
                  </a:cubicBezTo>
                  <a:cubicBezTo>
                    <a:pt x="3257" y="553"/>
                    <a:pt x="3239" y="616"/>
                    <a:pt x="3194" y="651"/>
                  </a:cubicBezTo>
                  <a:lnTo>
                    <a:pt x="3197" y="651"/>
                  </a:lnTo>
                  <a:lnTo>
                    <a:pt x="2645" y="1112"/>
                  </a:lnTo>
                  <a:cubicBezTo>
                    <a:pt x="2437" y="1284"/>
                    <a:pt x="2182" y="1370"/>
                    <a:pt x="1926" y="1370"/>
                  </a:cubicBezTo>
                  <a:cubicBezTo>
                    <a:pt x="1670" y="1370"/>
                    <a:pt x="1414" y="1284"/>
                    <a:pt x="1207" y="1112"/>
                  </a:cubicBezTo>
                  <a:lnTo>
                    <a:pt x="655" y="651"/>
                  </a:lnTo>
                  <a:cubicBezTo>
                    <a:pt x="609" y="616"/>
                    <a:pt x="591" y="553"/>
                    <a:pt x="616" y="500"/>
                  </a:cubicBezTo>
                  <a:cubicBezTo>
                    <a:pt x="633" y="446"/>
                    <a:pt x="678" y="412"/>
                    <a:pt x="734" y="412"/>
                  </a:cubicBezTo>
                  <a:cubicBezTo>
                    <a:pt x="737" y="412"/>
                    <a:pt x="740" y="412"/>
                    <a:pt x="743" y="412"/>
                  </a:cubicBezTo>
                  <a:lnTo>
                    <a:pt x="3109" y="412"/>
                  </a:lnTo>
                  <a:cubicBezTo>
                    <a:pt x="3112" y="412"/>
                    <a:pt x="3114" y="412"/>
                    <a:pt x="3117" y="412"/>
                  </a:cubicBezTo>
                  <a:close/>
                  <a:moveTo>
                    <a:pt x="739" y="1"/>
                  </a:moveTo>
                  <a:cubicBezTo>
                    <a:pt x="229" y="1"/>
                    <a:pt x="1" y="637"/>
                    <a:pt x="391" y="964"/>
                  </a:cubicBezTo>
                  <a:lnTo>
                    <a:pt x="943" y="1425"/>
                  </a:lnTo>
                  <a:cubicBezTo>
                    <a:pt x="1228" y="1660"/>
                    <a:pt x="1576" y="1778"/>
                    <a:pt x="1924" y="1778"/>
                  </a:cubicBezTo>
                  <a:cubicBezTo>
                    <a:pt x="2271" y="1778"/>
                    <a:pt x="2619" y="1660"/>
                    <a:pt x="2902" y="1425"/>
                  </a:cubicBezTo>
                  <a:lnTo>
                    <a:pt x="3454" y="964"/>
                  </a:lnTo>
                  <a:cubicBezTo>
                    <a:pt x="3844" y="637"/>
                    <a:pt x="3616" y="1"/>
                    <a:pt x="3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9" name="Google Shape;25919;p77"/>
            <p:cNvSpPr/>
            <p:nvPr/>
          </p:nvSpPr>
          <p:spPr>
            <a:xfrm>
              <a:off x="1965661" y="1499971"/>
              <a:ext cx="347237" cy="364563"/>
            </a:xfrm>
            <a:custGeom>
              <a:rect b="b" l="l" r="r" t="t"/>
              <a:pathLst>
                <a:path extrusionOk="0" h="13908" w="13247">
                  <a:moveTo>
                    <a:pt x="1506" y="407"/>
                  </a:moveTo>
                  <a:cubicBezTo>
                    <a:pt x="1572" y="407"/>
                    <a:pt x="1637" y="415"/>
                    <a:pt x="1702" y="433"/>
                  </a:cubicBezTo>
                  <a:cubicBezTo>
                    <a:pt x="2462" y="626"/>
                    <a:pt x="3200" y="1009"/>
                    <a:pt x="3900" y="1579"/>
                  </a:cubicBezTo>
                  <a:cubicBezTo>
                    <a:pt x="3689" y="1663"/>
                    <a:pt x="3488" y="1758"/>
                    <a:pt x="3292" y="1871"/>
                  </a:cubicBezTo>
                  <a:cubicBezTo>
                    <a:pt x="2680" y="1178"/>
                    <a:pt x="1895" y="721"/>
                    <a:pt x="1414" y="619"/>
                  </a:cubicBezTo>
                  <a:cubicBezTo>
                    <a:pt x="1322" y="600"/>
                    <a:pt x="1229" y="591"/>
                    <a:pt x="1137" y="591"/>
                  </a:cubicBezTo>
                  <a:cubicBezTo>
                    <a:pt x="1091" y="591"/>
                    <a:pt x="1044" y="593"/>
                    <a:pt x="999" y="598"/>
                  </a:cubicBezTo>
                  <a:lnTo>
                    <a:pt x="1016" y="584"/>
                  </a:lnTo>
                  <a:cubicBezTo>
                    <a:pt x="1155" y="468"/>
                    <a:pt x="1329" y="407"/>
                    <a:pt x="1506" y="407"/>
                  </a:cubicBezTo>
                  <a:close/>
                  <a:moveTo>
                    <a:pt x="1141" y="999"/>
                  </a:moveTo>
                  <a:cubicBezTo>
                    <a:pt x="1199" y="999"/>
                    <a:pt x="1263" y="1006"/>
                    <a:pt x="1329" y="1020"/>
                  </a:cubicBezTo>
                  <a:cubicBezTo>
                    <a:pt x="1899" y="1139"/>
                    <a:pt x="2560" y="1684"/>
                    <a:pt x="2936" y="2085"/>
                  </a:cubicBezTo>
                  <a:cubicBezTo>
                    <a:pt x="2564" y="2335"/>
                    <a:pt x="2223" y="2627"/>
                    <a:pt x="1924" y="2961"/>
                  </a:cubicBezTo>
                  <a:cubicBezTo>
                    <a:pt x="1762" y="3140"/>
                    <a:pt x="1611" y="3334"/>
                    <a:pt x="1474" y="3534"/>
                  </a:cubicBezTo>
                  <a:cubicBezTo>
                    <a:pt x="957" y="2887"/>
                    <a:pt x="788" y="2040"/>
                    <a:pt x="742" y="1371"/>
                  </a:cubicBezTo>
                  <a:cubicBezTo>
                    <a:pt x="742" y="1284"/>
                    <a:pt x="763" y="1157"/>
                    <a:pt x="858" y="1080"/>
                  </a:cubicBezTo>
                  <a:cubicBezTo>
                    <a:pt x="922" y="1027"/>
                    <a:pt x="1021" y="999"/>
                    <a:pt x="1141" y="999"/>
                  </a:cubicBezTo>
                  <a:close/>
                  <a:moveTo>
                    <a:pt x="11743" y="407"/>
                  </a:moveTo>
                  <a:cubicBezTo>
                    <a:pt x="11920" y="407"/>
                    <a:pt x="12093" y="468"/>
                    <a:pt x="12234" y="584"/>
                  </a:cubicBezTo>
                  <a:lnTo>
                    <a:pt x="12251" y="598"/>
                  </a:lnTo>
                  <a:cubicBezTo>
                    <a:pt x="12205" y="593"/>
                    <a:pt x="12158" y="591"/>
                    <a:pt x="12111" y="591"/>
                  </a:cubicBezTo>
                  <a:cubicBezTo>
                    <a:pt x="12018" y="591"/>
                    <a:pt x="11926" y="600"/>
                    <a:pt x="11836" y="619"/>
                  </a:cubicBezTo>
                  <a:cubicBezTo>
                    <a:pt x="11604" y="668"/>
                    <a:pt x="11302" y="802"/>
                    <a:pt x="11000" y="988"/>
                  </a:cubicBezTo>
                  <a:cubicBezTo>
                    <a:pt x="10806" y="1105"/>
                    <a:pt x="10923" y="1367"/>
                    <a:pt x="11102" y="1367"/>
                  </a:cubicBezTo>
                  <a:cubicBezTo>
                    <a:pt x="11137" y="1367"/>
                    <a:pt x="11176" y="1357"/>
                    <a:pt x="11214" y="1333"/>
                  </a:cubicBezTo>
                  <a:cubicBezTo>
                    <a:pt x="11471" y="1174"/>
                    <a:pt x="11734" y="1058"/>
                    <a:pt x="11917" y="1020"/>
                  </a:cubicBezTo>
                  <a:cubicBezTo>
                    <a:pt x="11986" y="1004"/>
                    <a:pt x="12051" y="997"/>
                    <a:pt x="12110" y="997"/>
                  </a:cubicBezTo>
                  <a:cubicBezTo>
                    <a:pt x="12227" y="997"/>
                    <a:pt x="12323" y="1026"/>
                    <a:pt x="12389" y="1080"/>
                  </a:cubicBezTo>
                  <a:cubicBezTo>
                    <a:pt x="12491" y="1160"/>
                    <a:pt x="12505" y="1280"/>
                    <a:pt x="12505" y="1371"/>
                  </a:cubicBezTo>
                  <a:cubicBezTo>
                    <a:pt x="12462" y="2040"/>
                    <a:pt x="12290" y="2887"/>
                    <a:pt x="11773" y="3534"/>
                  </a:cubicBezTo>
                  <a:cubicBezTo>
                    <a:pt x="11636" y="3334"/>
                    <a:pt x="11485" y="3140"/>
                    <a:pt x="11323" y="2961"/>
                  </a:cubicBezTo>
                  <a:cubicBezTo>
                    <a:pt x="11024" y="2627"/>
                    <a:pt x="10683" y="2331"/>
                    <a:pt x="10310" y="2085"/>
                  </a:cubicBezTo>
                  <a:cubicBezTo>
                    <a:pt x="10377" y="2015"/>
                    <a:pt x="10444" y="1945"/>
                    <a:pt x="10514" y="1874"/>
                  </a:cubicBezTo>
                  <a:cubicBezTo>
                    <a:pt x="10666" y="1730"/>
                    <a:pt x="10533" y="1521"/>
                    <a:pt x="10374" y="1521"/>
                  </a:cubicBezTo>
                  <a:cubicBezTo>
                    <a:pt x="10327" y="1521"/>
                    <a:pt x="10278" y="1539"/>
                    <a:pt x="10233" y="1582"/>
                  </a:cubicBezTo>
                  <a:cubicBezTo>
                    <a:pt x="10138" y="1674"/>
                    <a:pt x="10043" y="1769"/>
                    <a:pt x="9955" y="1871"/>
                  </a:cubicBezTo>
                  <a:cubicBezTo>
                    <a:pt x="9758" y="1758"/>
                    <a:pt x="9558" y="1663"/>
                    <a:pt x="9350" y="1579"/>
                  </a:cubicBezTo>
                  <a:cubicBezTo>
                    <a:pt x="10047" y="1013"/>
                    <a:pt x="10785" y="626"/>
                    <a:pt x="11548" y="433"/>
                  </a:cubicBezTo>
                  <a:cubicBezTo>
                    <a:pt x="11613" y="415"/>
                    <a:pt x="11678" y="407"/>
                    <a:pt x="11743" y="407"/>
                  </a:cubicBezTo>
                  <a:close/>
                  <a:moveTo>
                    <a:pt x="6625" y="1494"/>
                  </a:moveTo>
                  <a:cubicBezTo>
                    <a:pt x="8506" y="1494"/>
                    <a:pt x="9983" y="2078"/>
                    <a:pt x="11021" y="3232"/>
                  </a:cubicBezTo>
                  <a:cubicBezTo>
                    <a:pt x="12118" y="4448"/>
                    <a:pt x="12526" y="6094"/>
                    <a:pt x="12677" y="7258"/>
                  </a:cubicBezTo>
                  <a:cubicBezTo>
                    <a:pt x="12761" y="7930"/>
                    <a:pt x="12786" y="8605"/>
                    <a:pt x="12754" y="9280"/>
                  </a:cubicBezTo>
                  <a:lnTo>
                    <a:pt x="12181" y="9069"/>
                  </a:lnTo>
                  <a:cubicBezTo>
                    <a:pt x="12157" y="9060"/>
                    <a:pt x="12133" y="9056"/>
                    <a:pt x="12110" y="9056"/>
                  </a:cubicBezTo>
                  <a:cubicBezTo>
                    <a:pt x="12005" y="9056"/>
                    <a:pt x="11913" y="9140"/>
                    <a:pt x="11907" y="9255"/>
                  </a:cubicBezTo>
                  <a:cubicBezTo>
                    <a:pt x="11851" y="10191"/>
                    <a:pt x="11661" y="11115"/>
                    <a:pt x="11348" y="12002"/>
                  </a:cubicBezTo>
                  <a:lnTo>
                    <a:pt x="10943" y="11527"/>
                  </a:lnTo>
                  <a:cubicBezTo>
                    <a:pt x="10901" y="11479"/>
                    <a:pt x="10844" y="11455"/>
                    <a:pt x="10788" y="11455"/>
                  </a:cubicBezTo>
                  <a:cubicBezTo>
                    <a:pt x="10717" y="11455"/>
                    <a:pt x="10647" y="11493"/>
                    <a:pt x="10609" y="11566"/>
                  </a:cubicBezTo>
                  <a:cubicBezTo>
                    <a:pt x="10286" y="12167"/>
                    <a:pt x="9751" y="12715"/>
                    <a:pt x="9484" y="12965"/>
                  </a:cubicBezTo>
                  <a:lnTo>
                    <a:pt x="8981" y="12293"/>
                  </a:lnTo>
                  <a:cubicBezTo>
                    <a:pt x="9540" y="11935"/>
                    <a:pt x="9878" y="11316"/>
                    <a:pt x="9874" y="10651"/>
                  </a:cubicBezTo>
                  <a:cubicBezTo>
                    <a:pt x="9874" y="10516"/>
                    <a:pt x="9772" y="10448"/>
                    <a:pt x="9670" y="10448"/>
                  </a:cubicBezTo>
                  <a:cubicBezTo>
                    <a:pt x="9568" y="10448"/>
                    <a:pt x="9466" y="10516"/>
                    <a:pt x="9466" y="10651"/>
                  </a:cubicBezTo>
                  <a:cubicBezTo>
                    <a:pt x="9470" y="11499"/>
                    <a:pt x="8791" y="12184"/>
                    <a:pt x="7944" y="12191"/>
                  </a:cubicBezTo>
                  <a:cubicBezTo>
                    <a:pt x="7599" y="12191"/>
                    <a:pt x="7265" y="12075"/>
                    <a:pt x="6998" y="11857"/>
                  </a:cubicBezTo>
                  <a:cubicBezTo>
                    <a:pt x="6889" y="11770"/>
                    <a:pt x="6756" y="11726"/>
                    <a:pt x="6623" y="11726"/>
                  </a:cubicBezTo>
                  <a:cubicBezTo>
                    <a:pt x="6491" y="11726"/>
                    <a:pt x="6358" y="11770"/>
                    <a:pt x="6249" y="11857"/>
                  </a:cubicBezTo>
                  <a:cubicBezTo>
                    <a:pt x="5982" y="12075"/>
                    <a:pt x="5648" y="12191"/>
                    <a:pt x="5303" y="12191"/>
                  </a:cubicBezTo>
                  <a:cubicBezTo>
                    <a:pt x="4459" y="12184"/>
                    <a:pt x="3777" y="11499"/>
                    <a:pt x="3780" y="10651"/>
                  </a:cubicBezTo>
                  <a:cubicBezTo>
                    <a:pt x="3780" y="10516"/>
                    <a:pt x="3678" y="10448"/>
                    <a:pt x="3576" y="10448"/>
                  </a:cubicBezTo>
                  <a:cubicBezTo>
                    <a:pt x="3474" y="10448"/>
                    <a:pt x="3372" y="10516"/>
                    <a:pt x="3372" y="10651"/>
                  </a:cubicBezTo>
                  <a:cubicBezTo>
                    <a:pt x="3372" y="11316"/>
                    <a:pt x="3710" y="11935"/>
                    <a:pt x="4266" y="12293"/>
                  </a:cubicBezTo>
                  <a:lnTo>
                    <a:pt x="3766" y="12969"/>
                  </a:lnTo>
                  <a:cubicBezTo>
                    <a:pt x="3499" y="12715"/>
                    <a:pt x="2961" y="12174"/>
                    <a:pt x="2641" y="11566"/>
                  </a:cubicBezTo>
                  <a:cubicBezTo>
                    <a:pt x="2604" y="11495"/>
                    <a:pt x="2533" y="11459"/>
                    <a:pt x="2462" y="11459"/>
                  </a:cubicBezTo>
                  <a:cubicBezTo>
                    <a:pt x="2405" y="11459"/>
                    <a:pt x="2348" y="11482"/>
                    <a:pt x="2307" y="11530"/>
                  </a:cubicBezTo>
                  <a:lnTo>
                    <a:pt x="1903" y="12005"/>
                  </a:lnTo>
                  <a:cubicBezTo>
                    <a:pt x="1586" y="11119"/>
                    <a:pt x="1400" y="10194"/>
                    <a:pt x="1343" y="9255"/>
                  </a:cubicBezTo>
                  <a:cubicBezTo>
                    <a:pt x="1338" y="9143"/>
                    <a:pt x="1245" y="9059"/>
                    <a:pt x="1140" y="9059"/>
                  </a:cubicBezTo>
                  <a:cubicBezTo>
                    <a:pt x="1117" y="9059"/>
                    <a:pt x="1093" y="9063"/>
                    <a:pt x="1069" y="9072"/>
                  </a:cubicBezTo>
                  <a:lnTo>
                    <a:pt x="496" y="9280"/>
                  </a:lnTo>
                  <a:cubicBezTo>
                    <a:pt x="464" y="8608"/>
                    <a:pt x="492" y="7937"/>
                    <a:pt x="577" y="7268"/>
                  </a:cubicBezTo>
                  <a:cubicBezTo>
                    <a:pt x="724" y="6101"/>
                    <a:pt x="1132" y="4452"/>
                    <a:pt x="2230" y="3232"/>
                  </a:cubicBezTo>
                  <a:cubicBezTo>
                    <a:pt x="3267" y="2082"/>
                    <a:pt x="4747" y="1494"/>
                    <a:pt x="6625" y="1494"/>
                  </a:cubicBezTo>
                  <a:close/>
                  <a:moveTo>
                    <a:pt x="6625" y="12135"/>
                  </a:moveTo>
                  <a:cubicBezTo>
                    <a:pt x="6667" y="12135"/>
                    <a:pt x="6709" y="12149"/>
                    <a:pt x="6745" y="12177"/>
                  </a:cubicBezTo>
                  <a:cubicBezTo>
                    <a:pt x="7090" y="12453"/>
                    <a:pt x="7514" y="12600"/>
                    <a:pt x="7944" y="12600"/>
                  </a:cubicBezTo>
                  <a:cubicBezTo>
                    <a:pt x="8128" y="12600"/>
                    <a:pt x="8312" y="12573"/>
                    <a:pt x="8492" y="12519"/>
                  </a:cubicBezTo>
                  <a:lnTo>
                    <a:pt x="8492" y="12519"/>
                  </a:lnTo>
                  <a:cubicBezTo>
                    <a:pt x="8264" y="13113"/>
                    <a:pt x="7694" y="13500"/>
                    <a:pt x="7061" y="13500"/>
                  </a:cubicBezTo>
                  <a:lnTo>
                    <a:pt x="6189" y="13500"/>
                  </a:lnTo>
                  <a:cubicBezTo>
                    <a:pt x="5553" y="13500"/>
                    <a:pt x="4983" y="13113"/>
                    <a:pt x="4754" y="12519"/>
                  </a:cubicBezTo>
                  <a:lnTo>
                    <a:pt x="4754" y="12519"/>
                  </a:lnTo>
                  <a:cubicBezTo>
                    <a:pt x="4935" y="12573"/>
                    <a:pt x="5121" y="12600"/>
                    <a:pt x="5305" y="12600"/>
                  </a:cubicBezTo>
                  <a:cubicBezTo>
                    <a:pt x="5736" y="12600"/>
                    <a:pt x="6161" y="12453"/>
                    <a:pt x="6506" y="12177"/>
                  </a:cubicBezTo>
                  <a:cubicBezTo>
                    <a:pt x="6541" y="12149"/>
                    <a:pt x="6583" y="12135"/>
                    <a:pt x="6625" y="12135"/>
                  </a:cubicBezTo>
                  <a:close/>
                  <a:moveTo>
                    <a:pt x="1504" y="1"/>
                  </a:moveTo>
                  <a:cubicBezTo>
                    <a:pt x="1237" y="1"/>
                    <a:pt x="973" y="93"/>
                    <a:pt x="760" y="267"/>
                  </a:cubicBezTo>
                  <a:cubicBezTo>
                    <a:pt x="471" y="499"/>
                    <a:pt x="310" y="851"/>
                    <a:pt x="327" y="1224"/>
                  </a:cubicBezTo>
                  <a:cubicBezTo>
                    <a:pt x="355" y="2008"/>
                    <a:pt x="545" y="3094"/>
                    <a:pt x="1245" y="3893"/>
                  </a:cubicBezTo>
                  <a:cubicBezTo>
                    <a:pt x="577" y="5014"/>
                    <a:pt x="292" y="6266"/>
                    <a:pt x="169" y="7219"/>
                  </a:cubicBezTo>
                  <a:cubicBezTo>
                    <a:pt x="0" y="8538"/>
                    <a:pt x="106" y="9544"/>
                    <a:pt x="109" y="9586"/>
                  </a:cubicBezTo>
                  <a:cubicBezTo>
                    <a:pt x="121" y="9695"/>
                    <a:pt x="211" y="9771"/>
                    <a:pt x="311" y="9771"/>
                  </a:cubicBezTo>
                  <a:cubicBezTo>
                    <a:pt x="334" y="9771"/>
                    <a:pt x="357" y="9767"/>
                    <a:pt x="380" y="9758"/>
                  </a:cubicBezTo>
                  <a:lnTo>
                    <a:pt x="950" y="9547"/>
                  </a:lnTo>
                  <a:cubicBezTo>
                    <a:pt x="995" y="10068"/>
                    <a:pt x="1146" y="11246"/>
                    <a:pt x="1646" y="12473"/>
                  </a:cubicBezTo>
                  <a:cubicBezTo>
                    <a:pt x="1681" y="12555"/>
                    <a:pt x="1759" y="12600"/>
                    <a:pt x="1838" y="12600"/>
                  </a:cubicBezTo>
                  <a:cubicBezTo>
                    <a:pt x="1893" y="12600"/>
                    <a:pt x="1950" y="12577"/>
                    <a:pt x="1990" y="12529"/>
                  </a:cubicBezTo>
                  <a:lnTo>
                    <a:pt x="2430" y="12012"/>
                  </a:lnTo>
                  <a:cubicBezTo>
                    <a:pt x="2919" y="12789"/>
                    <a:pt x="3629" y="13394"/>
                    <a:pt x="3664" y="13422"/>
                  </a:cubicBezTo>
                  <a:cubicBezTo>
                    <a:pt x="3702" y="13454"/>
                    <a:pt x="3748" y="13469"/>
                    <a:pt x="3795" y="13469"/>
                  </a:cubicBezTo>
                  <a:cubicBezTo>
                    <a:pt x="3857" y="13469"/>
                    <a:pt x="3919" y="13441"/>
                    <a:pt x="3960" y="13387"/>
                  </a:cubicBezTo>
                  <a:lnTo>
                    <a:pt x="4420" y="12772"/>
                  </a:lnTo>
                  <a:cubicBezTo>
                    <a:pt x="4737" y="13464"/>
                    <a:pt x="5426" y="13908"/>
                    <a:pt x="6186" y="13908"/>
                  </a:cubicBezTo>
                  <a:lnTo>
                    <a:pt x="7058" y="13908"/>
                  </a:lnTo>
                  <a:cubicBezTo>
                    <a:pt x="7817" y="13908"/>
                    <a:pt x="8510" y="13464"/>
                    <a:pt x="8826" y="12772"/>
                  </a:cubicBezTo>
                  <a:lnTo>
                    <a:pt x="9291" y="13387"/>
                  </a:lnTo>
                  <a:cubicBezTo>
                    <a:pt x="9322" y="13433"/>
                    <a:pt x="9375" y="13461"/>
                    <a:pt x="9428" y="13468"/>
                  </a:cubicBezTo>
                  <a:lnTo>
                    <a:pt x="9452" y="13468"/>
                  </a:lnTo>
                  <a:cubicBezTo>
                    <a:pt x="9502" y="13468"/>
                    <a:pt x="9547" y="13450"/>
                    <a:pt x="9582" y="13419"/>
                  </a:cubicBezTo>
                  <a:cubicBezTo>
                    <a:pt x="9618" y="13391"/>
                    <a:pt x="10331" y="12786"/>
                    <a:pt x="10817" y="12009"/>
                  </a:cubicBezTo>
                  <a:lnTo>
                    <a:pt x="11256" y="12526"/>
                  </a:lnTo>
                  <a:cubicBezTo>
                    <a:pt x="11298" y="12574"/>
                    <a:pt x="11355" y="12598"/>
                    <a:pt x="11412" y="12598"/>
                  </a:cubicBezTo>
                  <a:cubicBezTo>
                    <a:pt x="11491" y="12598"/>
                    <a:pt x="11568" y="12553"/>
                    <a:pt x="11601" y="12469"/>
                  </a:cubicBezTo>
                  <a:cubicBezTo>
                    <a:pt x="12104" y="11246"/>
                    <a:pt x="12251" y="10068"/>
                    <a:pt x="12297" y="9544"/>
                  </a:cubicBezTo>
                  <a:lnTo>
                    <a:pt x="12867" y="9755"/>
                  </a:lnTo>
                  <a:cubicBezTo>
                    <a:pt x="12890" y="9763"/>
                    <a:pt x="12913" y="9767"/>
                    <a:pt x="12936" y="9767"/>
                  </a:cubicBezTo>
                  <a:cubicBezTo>
                    <a:pt x="13036" y="9767"/>
                    <a:pt x="13126" y="9692"/>
                    <a:pt x="13138" y="9586"/>
                  </a:cubicBezTo>
                  <a:cubicBezTo>
                    <a:pt x="13145" y="9544"/>
                    <a:pt x="13247" y="8538"/>
                    <a:pt x="13078" y="7219"/>
                  </a:cubicBezTo>
                  <a:cubicBezTo>
                    <a:pt x="12958" y="6266"/>
                    <a:pt x="12670" y="5014"/>
                    <a:pt x="12005" y="3893"/>
                  </a:cubicBezTo>
                  <a:cubicBezTo>
                    <a:pt x="12705" y="3094"/>
                    <a:pt x="12891" y="2008"/>
                    <a:pt x="12923" y="1224"/>
                  </a:cubicBezTo>
                  <a:cubicBezTo>
                    <a:pt x="12937" y="854"/>
                    <a:pt x="12779" y="499"/>
                    <a:pt x="12491" y="267"/>
                  </a:cubicBezTo>
                  <a:cubicBezTo>
                    <a:pt x="12277" y="93"/>
                    <a:pt x="12014" y="1"/>
                    <a:pt x="11744" y="1"/>
                  </a:cubicBezTo>
                  <a:cubicBezTo>
                    <a:pt x="11645" y="1"/>
                    <a:pt x="11545" y="13"/>
                    <a:pt x="11446" y="39"/>
                  </a:cubicBezTo>
                  <a:cubicBezTo>
                    <a:pt x="10560" y="260"/>
                    <a:pt x="9706" y="724"/>
                    <a:pt x="8907" y="1417"/>
                  </a:cubicBezTo>
                  <a:cubicBezTo>
                    <a:pt x="8222" y="1199"/>
                    <a:pt x="7462" y="1090"/>
                    <a:pt x="6625" y="1090"/>
                  </a:cubicBezTo>
                  <a:cubicBezTo>
                    <a:pt x="6612" y="1090"/>
                    <a:pt x="6599" y="1090"/>
                    <a:pt x="6586" y="1090"/>
                  </a:cubicBezTo>
                  <a:cubicBezTo>
                    <a:pt x="5764" y="1090"/>
                    <a:pt x="5018" y="1199"/>
                    <a:pt x="4343" y="1417"/>
                  </a:cubicBezTo>
                  <a:cubicBezTo>
                    <a:pt x="3545" y="724"/>
                    <a:pt x="2690" y="260"/>
                    <a:pt x="1801" y="39"/>
                  </a:cubicBezTo>
                  <a:cubicBezTo>
                    <a:pt x="1703" y="13"/>
                    <a:pt x="1603" y="1"/>
                    <a:pt x="15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0" name="Google Shape;25920;p77"/>
            <p:cNvSpPr/>
            <p:nvPr/>
          </p:nvSpPr>
          <p:spPr>
            <a:xfrm>
              <a:off x="2042621" y="1659684"/>
              <a:ext cx="50616" cy="60865"/>
            </a:xfrm>
            <a:custGeom>
              <a:rect b="b" l="l" r="r" t="t"/>
              <a:pathLst>
                <a:path extrusionOk="0" h="2322" w="1931">
                  <a:moveTo>
                    <a:pt x="967" y="1"/>
                  </a:moveTo>
                  <a:cubicBezTo>
                    <a:pt x="433" y="1"/>
                    <a:pt x="0" y="434"/>
                    <a:pt x="0" y="968"/>
                  </a:cubicBezTo>
                  <a:lnTo>
                    <a:pt x="0" y="1404"/>
                  </a:lnTo>
                  <a:cubicBezTo>
                    <a:pt x="25" y="1917"/>
                    <a:pt x="450" y="2322"/>
                    <a:pt x="964" y="2322"/>
                  </a:cubicBezTo>
                  <a:cubicBezTo>
                    <a:pt x="1481" y="2322"/>
                    <a:pt x="1903" y="1917"/>
                    <a:pt x="1931" y="1404"/>
                  </a:cubicBezTo>
                  <a:lnTo>
                    <a:pt x="1931" y="968"/>
                  </a:lnTo>
                  <a:cubicBezTo>
                    <a:pt x="1931" y="824"/>
                    <a:pt x="1899" y="683"/>
                    <a:pt x="1839" y="553"/>
                  </a:cubicBezTo>
                  <a:cubicBezTo>
                    <a:pt x="1804" y="480"/>
                    <a:pt x="1733" y="438"/>
                    <a:pt x="1658" y="438"/>
                  </a:cubicBezTo>
                  <a:cubicBezTo>
                    <a:pt x="1628" y="438"/>
                    <a:pt x="1598" y="444"/>
                    <a:pt x="1569" y="458"/>
                  </a:cubicBezTo>
                  <a:cubicBezTo>
                    <a:pt x="1467" y="504"/>
                    <a:pt x="1425" y="627"/>
                    <a:pt x="1470" y="729"/>
                  </a:cubicBezTo>
                  <a:cubicBezTo>
                    <a:pt x="1505" y="803"/>
                    <a:pt x="1526" y="884"/>
                    <a:pt x="1526" y="968"/>
                  </a:cubicBezTo>
                  <a:lnTo>
                    <a:pt x="1526" y="1404"/>
                  </a:lnTo>
                  <a:cubicBezTo>
                    <a:pt x="1526" y="1710"/>
                    <a:pt x="1273" y="1960"/>
                    <a:pt x="967" y="1960"/>
                  </a:cubicBezTo>
                  <a:cubicBezTo>
                    <a:pt x="658" y="1960"/>
                    <a:pt x="408" y="1710"/>
                    <a:pt x="408" y="1404"/>
                  </a:cubicBezTo>
                  <a:lnTo>
                    <a:pt x="408" y="968"/>
                  </a:lnTo>
                  <a:cubicBezTo>
                    <a:pt x="408" y="659"/>
                    <a:pt x="658" y="409"/>
                    <a:pt x="967" y="409"/>
                  </a:cubicBezTo>
                  <a:cubicBezTo>
                    <a:pt x="1080" y="409"/>
                    <a:pt x="1171" y="317"/>
                    <a:pt x="1171" y="205"/>
                  </a:cubicBezTo>
                  <a:cubicBezTo>
                    <a:pt x="1171" y="92"/>
                    <a:pt x="1080" y="1"/>
                    <a:pt x="9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1" name="Google Shape;25921;p77"/>
            <p:cNvSpPr/>
            <p:nvPr/>
          </p:nvSpPr>
          <p:spPr>
            <a:xfrm>
              <a:off x="2185295" y="1659789"/>
              <a:ext cx="50643" cy="60761"/>
            </a:xfrm>
            <a:custGeom>
              <a:rect b="b" l="l" r="r" t="t"/>
              <a:pathLst>
                <a:path extrusionOk="0" h="2318" w="1932">
                  <a:moveTo>
                    <a:pt x="968" y="1"/>
                  </a:moveTo>
                  <a:cubicBezTo>
                    <a:pt x="433" y="1"/>
                    <a:pt x="1" y="433"/>
                    <a:pt x="1" y="968"/>
                  </a:cubicBezTo>
                  <a:lnTo>
                    <a:pt x="1" y="1404"/>
                  </a:lnTo>
                  <a:cubicBezTo>
                    <a:pt x="25" y="1917"/>
                    <a:pt x="451" y="2318"/>
                    <a:pt x="964" y="2318"/>
                  </a:cubicBezTo>
                  <a:cubicBezTo>
                    <a:pt x="1481" y="2318"/>
                    <a:pt x="1903" y="1917"/>
                    <a:pt x="1931" y="1404"/>
                  </a:cubicBezTo>
                  <a:lnTo>
                    <a:pt x="1931" y="1400"/>
                  </a:lnTo>
                  <a:lnTo>
                    <a:pt x="1931" y="964"/>
                  </a:lnTo>
                  <a:cubicBezTo>
                    <a:pt x="1931" y="823"/>
                    <a:pt x="1900" y="679"/>
                    <a:pt x="1840" y="553"/>
                  </a:cubicBezTo>
                  <a:cubicBezTo>
                    <a:pt x="1799" y="469"/>
                    <a:pt x="1730" y="434"/>
                    <a:pt x="1661" y="434"/>
                  </a:cubicBezTo>
                  <a:cubicBezTo>
                    <a:pt x="1527" y="434"/>
                    <a:pt x="1394" y="566"/>
                    <a:pt x="1471" y="728"/>
                  </a:cubicBezTo>
                  <a:cubicBezTo>
                    <a:pt x="1506" y="802"/>
                    <a:pt x="1523" y="883"/>
                    <a:pt x="1523" y="968"/>
                  </a:cubicBezTo>
                  <a:lnTo>
                    <a:pt x="1523" y="1400"/>
                  </a:lnTo>
                  <a:cubicBezTo>
                    <a:pt x="1523" y="1709"/>
                    <a:pt x="1274" y="1959"/>
                    <a:pt x="968" y="1959"/>
                  </a:cubicBezTo>
                  <a:cubicBezTo>
                    <a:pt x="658" y="1959"/>
                    <a:pt x="409" y="1709"/>
                    <a:pt x="409" y="1400"/>
                  </a:cubicBezTo>
                  <a:lnTo>
                    <a:pt x="409" y="968"/>
                  </a:lnTo>
                  <a:cubicBezTo>
                    <a:pt x="409" y="658"/>
                    <a:pt x="658" y="408"/>
                    <a:pt x="968" y="408"/>
                  </a:cubicBezTo>
                  <a:cubicBezTo>
                    <a:pt x="1080" y="408"/>
                    <a:pt x="1172" y="317"/>
                    <a:pt x="1172" y="204"/>
                  </a:cubicBezTo>
                  <a:cubicBezTo>
                    <a:pt x="1172" y="92"/>
                    <a:pt x="1080" y="1"/>
                    <a:pt x="9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2" name="Google Shape;25922;p77"/>
            <p:cNvSpPr/>
            <p:nvPr/>
          </p:nvSpPr>
          <p:spPr>
            <a:xfrm>
              <a:off x="2030406" y="1739580"/>
              <a:ext cx="25452" cy="16566"/>
            </a:xfrm>
            <a:custGeom>
              <a:rect b="b" l="l" r="r" t="t"/>
              <a:pathLst>
                <a:path extrusionOk="0" h="632" w="971">
                  <a:moveTo>
                    <a:pt x="295" y="1"/>
                  </a:moveTo>
                  <a:cubicBezTo>
                    <a:pt x="121" y="1"/>
                    <a:pt x="0" y="251"/>
                    <a:pt x="185" y="378"/>
                  </a:cubicBezTo>
                  <a:cubicBezTo>
                    <a:pt x="312" y="462"/>
                    <a:pt x="445" y="540"/>
                    <a:pt x="579" y="607"/>
                  </a:cubicBezTo>
                  <a:cubicBezTo>
                    <a:pt x="614" y="624"/>
                    <a:pt x="647" y="632"/>
                    <a:pt x="678" y="632"/>
                  </a:cubicBezTo>
                  <a:cubicBezTo>
                    <a:pt x="867" y="632"/>
                    <a:pt x="970" y="347"/>
                    <a:pt x="762" y="241"/>
                  </a:cubicBezTo>
                  <a:lnTo>
                    <a:pt x="762" y="241"/>
                  </a:lnTo>
                  <a:lnTo>
                    <a:pt x="762" y="244"/>
                  </a:lnTo>
                  <a:cubicBezTo>
                    <a:pt x="642" y="181"/>
                    <a:pt x="526" y="114"/>
                    <a:pt x="414" y="40"/>
                  </a:cubicBezTo>
                  <a:cubicBezTo>
                    <a:pt x="373" y="13"/>
                    <a:pt x="333" y="1"/>
                    <a:pt x="2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3" name="Google Shape;25923;p77"/>
            <p:cNvSpPr/>
            <p:nvPr/>
          </p:nvSpPr>
          <p:spPr>
            <a:xfrm>
              <a:off x="1995831" y="1693944"/>
              <a:ext cx="31167" cy="39607"/>
            </a:xfrm>
            <a:custGeom>
              <a:rect b="b" l="l" r="r" t="t"/>
              <a:pathLst>
                <a:path extrusionOk="0" h="1511" w="1189">
                  <a:moveTo>
                    <a:pt x="253" y="1"/>
                  </a:moveTo>
                  <a:cubicBezTo>
                    <a:pt x="128" y="1"/>
                    <a:pt x="1" y="111"/>
                    <a:pt x="55" y="269"/>
                  </a:cubicBezTo>
                  <a:cubicBezTo>
                    <a:pt x="213" y="695"/>
                    <a:pt x="449" y="1089"/>
                    <a:pt x="744" y="1437"/>
                  </a:cubicBezTo>
                  <a:cubicBezTo>
                    <a:pt x="789" y="1489"/>
                    <a:pt x="843" y="1510"/>
                    <a:pt x="895" y="1510"/>
                  </a:cubicBezTo>
                  <a:cubicBezTo>
                    <a:pt x="1048" y="1510"/>
                    <a:pt x="1188" y="1325"/>
                    <a:pt x="1057" y="1173"/>
                  </a:cubicBezTo>
                  <a:cubicBezTo>
                    <a:pt x="794" y="867"/>
                    <a:pt x="586" y="516"/>
                    <a:pt x="442" y="143"/>
                  </a:cubicBezTo>
                  <a:cubicBezTo>
                    <a:pt x="408" y="43"/>
                    <a:pt x="331"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4" name="Google Shape;25924;p77"/>
            <p:cNvSpPr/>
            <p:nvPr/>
          </p:nvSpPr>
          <p:spPr>
            <a:xfrm>
              <a:off x="2217065" y="1739580"/>
              <a:ext cx="25452" cy="16566"/>
            </a:xfrm>
            <a:custGeom>
              <a:rect b="b" l="l" r="r" t="t"/>
              <a:pathLst>
                <a:path extrusionOk="0" h="632" w="971">
                  <a:moveTo>
                    <a:pt x="676" y="1"/>
                  </a:moveTo>
                  <a:cubicBezTo>
                    <a:pt x="638" y="1"/>
                    <a:pt x="598" y="13"/>
                    <a:pt x="558" y="40"/>
                  </a:cubicBezTo>
                  <a:cubicBezTo>
                    <a:pt x="445" y="114"/>
                    <a:pt x="329" y="181"/>
                    <a:pt x="209" y="244"/>
                  </a:cubicBezTo>
                  <a:cubicBezTo>
                    <a:pt x="1" y="347"/>
                    <a:pt x="104" y="632"/>
                    <a:pt x="293" y="632"/>
                  </a:cubicBezTo>
                  <a:cubicBezTo>
                    <a:pt x="324" y="632"/>
                    <a:pt x="358" y="624"/>
                    <a:pt x="392" y="607"/>
                  </a:cubicBezTo>
                  <a:cubicBezTo>
                    <a:pt x="526" y="540"/>
                    <a:pt x="660" y="462"/>
                    <a:pt x="786" y="378"/>
                  </a:cubicBezTo>
                  <a:cubicBezTo>
                    <a:pt x="971" y="251"/>
                    <a:pt x="850" y="1"/>
                    <a:pt x="6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5" name="Google Shape;25925;p77"/>
            <p:cNvSpPr/>
            <p:nvPr/>
          </p:nvSpPr>
          <p:spPr>
            <a:xfrm>
              <a:off x="2245951" y="1693996"/>
              <a:ext cx="30642" cy="39502"/>
            </a:xfrm>
            <a:custGeom>
              <a:rect b="b" l="l" r="r" t="t"/>
              <a:pathLst>
                <a:path extrusionOk="0" h="1507" w="1169">
                  <a:moveTo>
                    <a:pt x="939" y="0"/>
                  </a:moveTo>
                  <a:cubicBezTo>
                    <a:pt x="854" y="0"/>
                    <a:pt x="774" y="54"/>
                    <a:pt x="746" y="141"/>
                  </a:cubicBezTo>
                  <a:cubicBezTo>
                    <a:pt x="602" y="517"/>
                    <a:pt x="394" y="865"/>
                    <a:pt x="131" y="1168"/>
                  </a:cubicBezTo>
                  <a:cubicBezTo>
                    <a:pt x="0" y="1322"/>
                    <a:pt x="137" y="1507"/>
                    <a:pt x="289" y="1507"/>
                  </a:cubicBezTo>
                  <a:cubicBezTo>
                    <a:pt x="341" y="1507"/>
                    <a:pt x="395" y="1485"/>
                    <a:pt x="440" y="1431"/>
                  </a:cubicBezTo>
                  <a:cubicBezTo>
                    <a:pt x="739" y="1087"/>
                    <a:pt x="971" y="693"/>
                    <a:pt x="1133" y="271"/>
                  </a:cubicBezTo>
                  <a:cubicBezTo>
                    <a:pt x="1168" y="162"/>
                    <a:pt x="1112" y="46"/>
                    <a:pt x="1003" y="11"/>
                  </a:cubicBezTo>
                  <a:cubicBezTo>
                    <a:pt x="982" y="4"/>
                    <a:pt x="960"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6" name="Google Shape;25926;p77"/>
            <p:cNvSpPr/>
            <p:nvPr/>
          </p:nvSpPr>
          <p:spPr>
            <a:xfrm>
              <a:off x="2057745" y="1577036"/>
              <a:ext cx="26684" cy="17248"/>
            </a:xfrm>
            <a:custGeom>
              <a:rect b="b" l="l" r="r" t="t"/>
              <a:pathLst>
                <a:path extrusionOk="0" h="658" w="1018">
                  <a:moveTo>
                    <a:pt x="722" y="0"/>
                  </a:moveTo>
                  <a:cubicBezTo>
                    <a:pt x="692" y="0"/>
                    <a:pt x="660" y="8"/>
                    <a:pt x="626" y="24"/>
                  </a:cubicBezTo>
                  <a:cubicBezTo>
                    <a:pt x="471" y="102"/>
                    <a:pt x="317" y="190"/>
                    <a:pt x="172" y="281"/>
                  </a:cubicBezTo>
                  <a:cubicBezTo>
                    <a:pt x="0" y="394"/>
                    <a:pt x="77" y="657"/>
                    <a:pt x="281" y="657"/>
                  </a:cubicBezTo>
                  <a:cubicBezTo>
                    <a:pt x="320" y="657"/>
                    <a:pt x="359" y="647"/>
                    <a:pt x="390" y="626"/>
                  </a:cubicBezTo>
                  <a:cubicBezTo>
                    <a:pt x="524" y="538"/>
                    <a:pt x="665" y="460"/>
                    <a:pt x="809" y="390"/>
                  </a:cubicBezTo>
                  <a:cubicBezTo>
                    <a:pt x="1018" y="284"/>
                    <a:pt x="911" y="0"/>
                    <a:pt x="7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7" name="Google Shape;25927;p77"/>
            <p:cNvSpPr/>
            <p:nvPr/>
          </p:nvSpPr>
          <p:spPr>
            <a:xfrm>
              <a:off x="2091428" y="1591243"/>
              <a:ext cx="95597" cy="18716"/>
            </a:xfrm>
            <a:custGeom>
              <a:rect b="b" l="l" r="r" t="t"/>
              <a:pathLst>
                <a:path extrusionOk="0" h="714" w="3647">
                  <a:moveTo>
                    <a:pt x="1825" y="0"/>
                  </a:moveTo>
                  <a:cubicBezTo>
                    <a:pt x="1279" y="0"/>
                    <a:pt x="733" y="107"/>
                    <a:pt x="220" y="319"/>
                  </a:cubicBezTo>
                  <a:cubicBezTo>
                    <a:pt x="1" y="412"/>
                    <a:pt x="96" y="714"/>
                    <a:pt x="292" y="714"/>
                  </a:cubicBezTo>
                  <a:cubicBezTo>
                    <a:pt x="319" y="714"/>
                    <a:pt x="348" y="708"/>
                    <a:pt x="378" y="696"/>
                  </a:cubicBezTo>
                  <a:cubicBezTo>
                    <a:pt x="844" y="505"/>
                    <a:pt x="1336" y="409"/>
                    <a:pt x="1828" y="409"/>
                  </a:cubicBezTo>
                  <a:cubicBezTo>
                    <a:pt x="2318" y="409"/>
                    <a:pt x="2807" y="504"/>
                    <a:pt x="3269" y="696"/>
                  </a:cubicBezTo>
                  <a:cubicBezTo>
                    <a:pt x="3299" y="708"/>
                    <a:pt x="3328" y="714"/>
                    <a:pt x="3355" y="714"/>
                  </a:cubicBezTo>
                  <a:cubicBezTo>
                    <a:pt x="3551" y="714"/>
                    <a:pt x="3647" y="412"/>
                    <a:pt x="3427" y="319"/>
                  </a:cubicBezTo>
                  <a:lnTo>
                    <a:pt x="3431" y="319"/>
                  </a:lnTo>
                  <a:cubicBezTo>
                    <a:pt x="2917" y="107"/>
                    <a:pt x="2371" y="0"/>
                    <a:pt x="18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8" name="Google Shape;25928;p77"/>
            <p:cNvSpPr/>
            <p:nvPr/>
          </p:nvSpPr>
          <p:spPr>
            <a:xfrm>
              <a:off x="2194208" y="1577036"/>
              <a:ext cx="27156" cy="17326"/>
            </a:xfrm>
            <a:custGeom>
              <a:rect b="b" l="l" r="r" t="t"/>
              <a:pathLst>
                <a:path extrusionOk="0" h="661" w="1036">
                  <a:moveTo>
                    <a:pt x="296" y="0"/>
                  </a:moveTo>
                  <a:cubicBezTo>
                    <a:pt x="107" y="0"/>
                    <a:pt x="0" y="284"/>
                    <a:pt x="209" y="390"/>
                  </a:cubicBezTo>
                  <a:cubicBezTo>
                    <a:pt x="354" y="460"/>
                    <a:pt x="491" y="538"/>
                    <a:pt x="628" y="626"/>
                  </a:cubicBezTo>
                  <a:cubicBezTo>
                    <a:pt x="666" y="650"/>
                    <a:pt x="704" y="660"/>
                    <a:pt x="740" y="660"/>
                  </a:cubicBezTo>
                  <a:cubicBezTo>
                    <a:pt x="917" y="660"/>
                    <a:pt x="1036" y="404"/>
                    <a:pt x="846" y="281"/>
                  </a:cubicBezTo>
                  <a:cubicBezTo>
                    <a:pt x="698" y="190"/>
                    <a:pt x="547" y="102"/>
                    <a:pt x="392" y="24"/>
                  </a:cubicBezTo>
                  <a:cubicBezTo>
                    <a:pt x="359" y="8"/>
                    <a:pt x="326"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9" name="Google Shape;25929;p77"/>
            <p:cNvSpPr/>
            <p:nvPr/>
          </p:nvSpPr>
          <p:spPr>
            <a:xfrm>
              <a:off x="2090956" y="1562750"/>
              <a:ext cx="96724" cy="16461"/>
            </a:xfrm>
            <a:custGeom>
              <a:rect b="b" l="l" r="r" t="t"/>
              <a:pathLst>
                <a:path extrusionOk="0" h="628" w="3690">
                  <a:moveTo>
                    <a:pt x="1845" y="1"/>
                  </a:moveTo>
                  <a:cubicBezTo>
                    <a:pt x="1304" y="1"/>
                    <a:pt x="764" y="75"/>
                    <a:pt x="238" y="225"/>
                  </a:cubicBezTo>
                  <a:cubicBezTo>
                    <a:pt x="0" y="295"/>
                    <a:pt x="74" y="628"/>
                    <a:pt x="290" y="628"/>
                  </a:cubicBezTo>
                  <a:cubicBezTo>
                    <a:pt x="310" y="628"/>
                    <a:pt x="332" y="625"/>
                    <a:pt x="354" y="619"/>
                  </a:cubicBezTo>
                  <a:cubicBezTo>
                    <a:pt x="841" y="478"/>
                    <a:pt x="1343" y="408"/>
                    <a:pt x="1845" y="408"/>
                  </a:cubicBezTo>
                  <a:cubicBezTo>
                    <a:pt x="2347" y="408"/>
                    <a:pt x="2849" y="478"/>
                    <a:pt x="3336" y="619"/>
                  </a:cubicBezTo>
                  <a:cubicBezTo>
                    <a:pt x="3358" y="625"/>
                    <a:pt x="3380" y="628"/>
                    <a:pt x="3400" y="628"/>
                  </a:cubicBezTo>
                  <a:cubicBezTo>
                    <a:pt x="3613" y="628"/>
                    <a:pt x="3690" y="295"/>
                    <a:pt x="3449" y="225"/>
                  </a:cubicBezTo>
                  <a:cubicBezTo>
                    <a:pt x="2925" y="75"/>
                    <a:pt x="2385" y="1"/>
                    <a:pt x="18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30" name="Google Shape;25930;p77"/>
          <p:cNvGrpSpPr/>
          <p:nvPr/>
        </p:nvGrpSpPr>
        <p:grpSpPr>
          <a:xfrm>
            <a:off x="2491588" y="2464120"/>
            <a:ext cx="374367" cy="265742"/>
            <a:chOff x="2491588" y="2464120"/>
            <a:chExt cx="374367" cy="265742"/>
          </a:xfrm>
        </p:grpSpPr>
        <p:sp>
          <p:nvSpPr>
            <p:cNvPr id="25931" name="Google Shape;25931;p77"/>
            <p:cNvSpPr/>
            <p:nvPr/>
          </p:nvSpPr>
          <p:spPr>
            <a:xfrm>
              <a:off x="2497041" y="2577856"/>
              <a:ext cx="363384" cy="146475"/>
            </a:xfrm>
            <a:custGeom>
              <a:rect b="b" l="l" r="r" t="t"/>
              <a:pathLst>
                <a:path extrusionOk="0" h="5588" w="13863">
                  <a:moveTo>
                    <a:pt x="0" y="0"/>
                  </a:moveTo>
                  <a:cubicBezTo>
                    <a:pt x="0" y="1917"/>
                    <a:pt x="3802" y="5588"/>
                    <a:pt x="6931" y="5588"/>
                  </a:cubicBezTo>
                  <a:cubicBezTo>
                    <a:pt x="10061" y="5588"/>
                    <a:pt x="13862" y="1917"/>
                    <a:pt x="13862" y="0"/>
                  </a:cubicBezTo>
                  <a:close/>
                </a:path>
              </a:pathLst>
            </a:custGeom>
            <a:solidFill>
              <a:srgbClr val="EEF3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2" name="Google Shape;25932;p77"/>
            <p:cNvSpPr/>
            <p:nvPr/>
          </p:nvSpPr>
          <p:spPr>
            <a:xfrm>
              <a:off x="2497041" y="2577856"/>
              <a:ext cx="137091" cy="138192"/>
            </a:xfrm>
            <a:custGeom>
              <a:rect b="b" l="l" r="r" t="t"/>
              <a:pathLst>
                <a:path extrusionOk="0" h="5272" w="5230">
                  <a:moveTo>
                    <a:pt x="0" y="0"/>
                  </a:moveTo>
                  <a:cubicBezTo>
                    <a:pt x="0" y="1576"/>
                    <a:pt x="2574" y="4340"/>
                    <a:pt x="5229" y="5271"/>
                  </a:cubicBezTo>
                  <a:cubicBezTo>
                    <a:pt x="4582" y="4385"/>
                    <a:pt x="3570" y="2880"/>
                    <a:pt x="3130" y="1565"/>
                  </a:cubicBezTo>
                  <a:cubicBezTo>
                    <a:pt x="2965" y="1069"/>
                    <a:pt x="3088" y="535"/>
                    <a:pt x="3369"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3" name="Google Shape;25933;p77"/>
            <p:cNvSpPr/>
            <p:nvPr/>
          </p:nvSpPr>
          <p:spPr>
            <a:xfrm>
              <a:off x="2497041" y="2577856"/>
              <a:ext cx="363384" cy="99660"/>
            </a:xfrm>
            <a:custGeom>
              <a:rect b="b" l="l" r="r" t="t"/>
              <a:pathLst>
                <a:path extrusionOk="0" h="3802" w="13863">
                  <a:moveTo>
                    <a:pt x="0" y="0"/>
                  </a:moveTo>
                  <a:cubicBezTo>
                    <a:pt x="0" y="1013"/>
                    <a:pt x="4695" y="3802"/>
                    <a:pt x="6931" y="3802"/>
                  </a:cubicBezTo>
                  <a:cubicBezTo>
                    <a:pt x="9168" y="3802"/>
                    <a:pt x="13862" y="1013"/>
                    <a:pt x="1386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4" name="Google Shape;25934;p77"/>
            <p:cNvSpPr/>
            <p:nvPr/>
          </p:nvSpPr>
          <p:spPr>
            <a:xfrm>
              <a:off x="2497041" y="2469650"/>
              <a:ext cx="363384" cy="149254"/>
            </a:xfrm>
            <a:custGeom>
              <a:rect b="b" l="l" r="r" t="t"/>
              <a:pathLst>
                <a:path extrusionOk="0" h="5694" w="13863">
                  <a:moveTo>
                    <a:pt x="2952" y="1"/>
                  </a:moveTo>
                  <a:cubicBezTo>
                    <a:pt x="2469" y="1"/>
                    <a:pt x="1969" y="151"/>
                    <a:pt x="1629" y="432"/>
                  </a:cubicBezTo>
                  <a:cubicBezTo>
                    <a:pt x="989" y="960"/>
                    <a:pt x="1323" y="1853"/>
                    <a:pt x="785" y="2637"/>
                  </a:cubicBezTo>
                  <a:cubicBezTo>
                    <a:pt x="785" y="2637"/>
                    <a:pt x="0" y="3682"/>
                    <a:pt x="0" y="4128"/>
                  </a:cubicBezTo>
                  <a:cubicBezTo>
                    <a:pt x="0" y="4575"/>
                    <a:pt x="3489" y="5693"/>
                    <a:pt x="6931" y="5693"/>
                  </a:cubicBezTo>
                  <a:cubicBezTo>
                    <a:pt x="10377" y="5693"/>
                    <a:pt x="13862" y="4575"/>
                    <a:pt x="13862" y="4128"/>
                  </a:cubicBezTo>
                  <a:cubicBezTo>
                    <a:pt x="13862" y="3682"/>
                    <a:pt x="13082" y="2637"/>
                    <a:pt x="13082" y="2637"/>
                  </a:cubicBezTo>
                  <a:cubicBezTo>
                    <a:pt x="12540" y="1853"/>
                    <a:pt x="12874" y="960"/>
                    <a:pt x="12238" y="432"/>
                  </a:cubicBezTo>
                  <a:cubicBezTo>
                    <a:pt x="11897" y="151"/>
                    <a:pt x="11397" y="1"/>
                    <a:pt x="10913" y="1"/>
                  </a:cubicBezTo>
                  <a:cubicBezTo>
                    <a:pt x="10509" y="1"/>
                    <a:pt x="10117" y="106"/>
                    <a:pt x="9839" y="327"/>
                  </a:cubicBezTo>
                  <a:cubicBezTo>
                    <a:pt x="8841" y="1122"/>
                    <a:pt x="8011" y="1445"/>
                    <a:pt x="6931" y="1445"/>
                  </a:cubicBezTo>
                  <a:cubicBezTo>
                    <a:pt x="5852" y="1445"/>
                    <a:pt x="5022" y="1122"/>
                    <a:pt x="4027" y="327"/>
                  </a:cubicBezTo>
                  <a:cubicBezTo>
                    <a:pt x="3748" y="106"/>
                    <a:pt x="3356" y="1"/>
                    <a:pt x="295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5" name="Google Shape;25935;p77"/>
            <p:cNvSpPr/>
            <p:nvPr/>
          </p:nvSpPr>
          <p:spPr>
            <a:xfrm>
              <a:off x="2497041" y="2469624"/>
              <a:ext cx="155886" cy="138402"/>
            </a:xfrm>
            <a:custGeom>
              <a:rect b="b" l="l" r="r" t="t"/>
              <a:pathLst>
                <a:path extrusionOk="0" h="5280" w="5947">
                  <a:moveTo>
                    <a:pt x="2953" y="0"/>
                  </a:moveTo>
                  <a:cubicBezTo>
                    <a:pt x="2470" y="0"/>
                    <a:pt x="1970" y="152"/>
                    <a:pt x="1629" y="433"/>
                  </a:cubicBezTo>
                  <a:cubicBezTo>
                    <a:pt x="989" y="961"/>
                    <a:pt x="1323" y="1854"/>
                    <a:pt x="785" y="2638"/>
                  </a:cubicBezTo>
                  <a:cubicBezTo>
                    <a:pt x="785" y="2638"/>
                    <a:pt x="0" y="3679"/>
                    <a:pt x="0" y="4126"/>
                  </a:cubicBezTo>
                  <a:cubicBezTo>
                    <a:pt x="0" y="4396"/>
                    <a:pt x="1284" y="4913"/>
                    <a:pt x="3060" y="5279"/>
                  </a:cubicBezTo>
                  <a:cubicBezTo>
                    <a:pt x="3007" y="3929"/>
                    <a:pt x="4695" y="2371"/>
                    <a:pt x="5947" y="1334"/>
                  </a:cubicBezTo>
                  <a:cubicBezTo>
                    <a:pt x="5296" y="1182"/>
                    <a:pt x="4698" y="866"/>
                    <a:pt x="4027" y="328"/>
                  </a:cubicBezTo>
                  <a:cubicBezTo>
                    <a:pt x="3748" y="106"/>
                    <a:pt x="3357" y="0"/>
                    <a:pt x="2953"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6" name="Google Shape;25936;p77"/>
            <p:cNvSpPr/>
            <p:nvPr/>
          </p:nvSpPr>
          <p:spPr>
            <a:xfrm>
              <a:off x="2508758" y="2478196"/>
              <a:ext cx="93841" cy="93788"/>
            </a:xfrm>
            <a:custGeom>
              <a:rect b="b" l="l" r="r" t="t"/>
              <a:pathLst>
                <a:path extrusionOk="0" h="3578" w="3580">
                  <a:moveTo>
                    <a:pt x="1790" y="1"/>
                  </a:moveTo>
                  <a:cubicBezTo>
                    <a:pt x="802" y="1"/>
                    <a:pt x="0" y="799"/>
                    <a:pt x="0" y="1787"/>
                  </a:cubicBezTo>
                  <a:cubicBezTo>
                    <a:pt x="0" y="2775"/>
                    <a:pt x="802" y="3577"/>
                    <a:pt x="1790" y="3577"/>
                  </a:cubicBezTo>
                  <a:cubicBezTo>
                    <a:pt x="2778" y="3577"/>
                    <a:pt x="3580" y="2775"/>
                    <a:pt x="3580" y="1787"/>
                  </a:cubicBezTo>
                  <a:cubicBezTo>
                    <a:pt x="3580" y="799"/>
                    <a:pt x="2778" y="1"/>
                    <a:pt x="1790"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7" name="Google Shape;25937;p77"/>
            <p:cNvSpPr/>
            <p:nvPr/>
          </p:nvSpPr>
          <p:spPr>
            <a:xfrm>
              <a:off x="2500632" y="2484303"/>
              <a:ext cx="95807" cy="87628"/>
            </a:xfrm>
            <a:custGeom>
              <a:rect b="b" l="l" r="r" t="t"/>
              <a:pathLst>
                <a:path extrusionOk="0" h="3343" w="3655">
                  <a:moveTo>
                    <a:pt x="1217" y="0"/>
                  </a:moveTo>
                  <a:lnTo>
                    <a:pt x="1217" y="0"/>
                  </a:lnTo>
                  <a:cubicBezTo>
                    <a:pt x="190" y="584"/>
                    <a:pt x="1" y="1983"/>
                    <a:pt x="834" y="2820"/>
                  </a:cubicBezTo>
                  <a:cubicBezTo>
                    <a:pt x="1189" y="3173"/>
                    <a:pt x="1645" y="3343"/>
                    <a:pt x="2097" y="3343"/>
                  </a:cubicBezTo>
                  <a:cubicBezTo>
                    <a:pt x="2711" y="3343"/>
                    <a:pt x="3318" y="3030"/>
                    <a:pt x="3654" y="2440"/>
                  </a:cubicBezTo>
                  <a:lnTo>
                    <a:pt x="3654" y="2440"/>
                  </a:lnTo>
                  <a:cubicBezTo>
                    <a:pt x="3383" y="2592"/>
                    <a:pt x="3081" y="2673"/>
                    <a:pt x="2772" y="2673"/>
                  </a:cubicBezTo>
                  <a:cubicBezTo>
                    <a:pt x="2770" y="2673"/>
                    <a:pt x="2768" y="2673"/>
                    <a:pt x="2767" y="2673"/>
                  </a:cubicBezTo>
                  <a:cubicBezTo>
                    <a:pt x="1395" y="2673"/>
                    <a:pt x="536"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8" name="Google Shape;25938;p77"/>
            <p:cNvSpPr/>
            <p:nvPr/>
          </p:nvSpPr>
          <p:spPr>
            <a:xfrm>
              <a:off x="2754945" y="2478196"/>
              <a:ext cx="93762" cy="93788"/>
            </a:xfrm>
            <a:custGeom>
              <a:rect b="b" l="l" r="r" t="t"/>
              <a:pathLst>
                <a:path extrusionOk="0" h="3578" w="3577">
                  <a:moveTo>
                    <a:pt x="1787" y="1"/>
                  </a:moveTo>
                  <a:cubicBezTo>
                    <a:pt x="799" y="1"/>
                    <a:pt x="0" y="799"/>
                    <a:pt x="0" y="1787"/>
                  </a:cubicBezTo>
                  <a:cubicBezTo>
                    <a:pt x="0" y="2775"/>
                    <a:pt x="799" y="3577"/>
                    <a:pt x="1787" y="3577"/>
                  </a:cubicBezTo>
                  <a:cubicBezTo>
                    <a:pt x="2775" y="3577"/>
                    <a:pt x="3577" y="2775"/>
                    <a:pt x="3577" y="1787"/>
                  </a:cubicBezTo>
                  <a:cubicBezTo>
                    <a:pt x="3577" y="799"/>
                    <a:pt x="2775" y="1"/>
                    <a:pt x="1787"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9" name="Google Shape;25939;p77"/>
            <p:cNvSpPr/>
            <p:nvPr/>
          </p:nvSpPr>
          <p:spPr>
            <a:xfrm>
              <a:off x="2746741" y="2484303"/>
              <a:ext cx="95807" cy="87628"/>
            </a:xfrm>
            <a:custGeom>
              <a:rect b="b" l="l" r="r" t="t"/>
              <a:pathLst>
                <a:path extrusionOk="0" h="3343" w="3655">
                  <a:moveTo>
                    <a:pt x="1217" y="0"/>
                  </a:moveTo>
                  <a:cubicBezTo>
                    <a:pt x="190" y="584"/>
                    <a:pt x="0" y="1983"/>
                    <a:pt x="837" y="2820"/>
                  </a:cubicBezTo>
                  <a:cubicBezTo>
                    <a:pt x="1191" y="3173"/>
                    <a:pt x="1646" y="3343"/>
                    <a:pt x="2097" y="3343"/>
                  </a:cubicBezTo>
                  <a:cubicBezTo>
                    <a:pt x="2711" y="3343"/>
                    <a:pt x="3318" y="3030"/>
                    <a:pt x="3654" y="2440"/>
                  </a:cubicBezTo>
                  <a:lnTo>
                    <a:pt x="3654" y="2440"/>
                  </a:lnTo>
                  <a:cubicBezTo>
                    <a:pt x="3387" y="2592"/>
                    <a:pt x="3081" y="2673"/>
                    <a:pt x="2771" y="2673"/>
                  </a:cubicBezTo>
                  <a:cubicBezTo>
                    <a:pt x="2770" y="2673"/>
                    <a:pt x="2768" y="2673"/>
                    <a:pt x="2767" y="2673"/>
                  </a:cubicBezTo>
                  <a:cubicBezTo>
                    <a:pt x="1398" y="2673"/>
                    <a:pt x="539" y="1191"/>
                    <a:pt x="1217"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0" name="Google Shape;25940;p77"/>
            <p:cNvSpPr/>
            <p:nvPr/>
          </p:nvSpPr>
          <p:spPr>
            <a:xfrm>
              <a:off x="2610514" y="2642286"/>
              <a:ext cx="136436" cy="35230"/>
            </a:xfrm>
            <a:custGeom>
              <a:rect b="b" l="l" r="r" t="t"/>
              <a:pathLst>
                <a:path extrusionOk="0" h="1344" w="5205">
                  <a:moveTo>
                    <a:pt x="2602" y="0"/>
                  </a:moveTo>
                  <a:cubicBezTo>
                    <a:pt x="1551" y="0"/>
                    <a:pt x="616" y="260"/>
                    <a:pt x="0" y="661"/>
                  </a:cubicBezTo>
                  <a:cubicBezTo>
                    <a:pt x="964" y="1069"/>
                    <a:pt x="1903" y="1344"/>
                    <a:pt x="2602" y="1344"/>
                  </a:cubicBezTo>
                  <a:cubicBezTo>
                    <a:pt x="3302" y="1344"/>
                    <a:pt x="4245" y="1069"/>
                    <a:pt x="5205" y="661"/>
                  </a:cubicBezTo>
                  <a:cubicBezTo>
                    <a:pt x="4589" y="260"/>
                    <a:pt x="3654" y="0"/>
                    <a:pt x="2602"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1" name="Google Shape;25941;p77"/>
            <p:cNvSpPr/>
            <p:nvPr/>
          </p:nvSpPr>
          <p:spPr>
            <a:xfrm>
              <a:off x="2656858" y="2643937"/>
              <a:ext cx="90197" cy="33473"/>
            </a:xfrm>
            <a:custGeom>
              <a:rect b="b" l="l" r="r" t="t"/>
              <a:pathLst>
                <a:path extrusionOk="0" h="1277" w="3441">
                  <a:moveTo>
                    <a:pt x="1710" y="1"/>
                  </a:moveTo>
                  <a:cubicBezTo>
                    <a:pt x="1059" y="155"/>
                    <a:pt x="469" y="574"/>
                    <a:pt x="1" y="1179"/>
                  </a:cubicBezTo>
                  <a:cubicBezTo>
                    <a:pt x="275" y="1242"/>
                    <a:pt x="557" y="1273"/>
                    <a:pt x="838" y="1277"/>
                  </a:cubicBezTo>
                  <a:cubicBezTo>
                    <a:pt x="1538" y="1277"/>
                    <a:pt x="2477" y="1006"/>
                    <a:pt x="3440" y="598"/>
                  </a:cubicBezTo>
                  <a:cubicBezTo>
                    <a:pt x="3004" y="313"/>
                    <a:pt x="2399" y="99"/>
                    <a:pt x="1710"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2" name="Google Shape;25942;p77"/>
            <p:cNvSpPr/>
            <p:nvPr/>
          </p:nvSpPr>
          <p:spPr>
            <a:xfrm>
              <a:off x="2532244" y="2501630"/>
              <a:ext cx="23434" cy="41127"/>
            </a:xfrm>
            <a:custGeom>
              <a:rect b="b" l="l" r="r" t="t"/>
              <a:pathLst>
                <a:path extrusionOk="0" h="1569" w="894">
                  <a:moveTo>
                    <a:pt x="447" y="0"/>
                  </a:moveTo>
                  <a:cubicBezTo>
                    <a:pt x="201" y="0"/>
                    <a:pt x="1" y="201"/>
                    <a:pt x="1" y="447"/>
                  </a:cubicBezTo>
                  <a:lnTo>
                    <a:pt x="1" y="1118"/>
                  </a:lnTo>
                  <a:cubicBezTo>
                    <a:pt x="1" y="1368"/>
                    <a:pt x="201" y="1568"/>
                    <a:pt x="447" y="1568"/>
                  </a:cubicBezTo>
                  <a:cubicBezTo>
                    <a:pt x="693" y="1568"/>
                    <a:pt x="894" y="1365"/>
                    <a:pt x="894" y="1118"/>
                  </a:cubicBezTo>
                  <a:lnTo>
                    <a:pt x="894" y="447"/>
                  </a:lnTo>
                  <a:cubicBezTo>
                    <a:pt x="894" y="201"/>
                    <a:pt x="693"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3" name="Google Shape;25943;p77"/>
            <p:cNvSpPr/>
            <p:nvPr/>
          </p:nvSpPr>
          <p:spPr>
            <a:xfrm>
              <a:off x="2532244" y="2501630"/>
              <a:ext cx="23434" cy="23434"/>
            </a:xfrm>
            <a:custGeom>
              <a:rect b="b" l="l" r="r" t="t"/>
              <a:pathLst>
                <a:path extrusionOk="0" h="894" w="894">
                  <a:moveTo>
                    <a:pt x="447" y="0"/>
                  </a:moveTo>
                  <a:cubicBezTo>
                    <a:pt x="201" y="0"/>
                    <a:pt x="1" y="201"/>
                    <a:pt x="1" y="447"/>
                  </a:cubicBezTo>
                  <a:cubicBezTo>
                    <a:pt x="1" y="693"/>
                    <a:pt x="201" y="893"/>
                    <a:pt x="447" y="893"/>
                  </a:cubicBezTo>
                  <a:cubicBezTo>
                    <a:pt x="693" y="893"/>
                    <a:pt x="894" y="693"/>
                    <a:pt x="894" y="447"/>
                  </a:cubicBezTo>
                  <a:cubicBezTo>
                    <a:pt x="894" y="201"/>
                    <a:pt x="693"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4" name="Google Shape;25944;p77"/>
            <p:cNvSpPr/>
            <p:nvPr/>
          </p:nvSpPr>
          <p:spPr>
            <a:xfrm>
              <a:off x="2801761" y="2501630"/>
              <a:ext cx="23539" cy="41127"/>
            </a:xfrm>
            <a:custGeom>
              <a:rect b="b" l="l" r="r" t="t"/>
              <a:pathLst>
                <a:path extrusionOk="0" h="1569" w="898">
                  <a:moveTo>
                    <a:pt x="447" y="0"/>
                  </a:moveTo>
                  <a:cubicBezTo>
                    <a:pt x="201" y="0"/>
                    <a:pt x="1" y="201"/>
                    <a:pt x="1" y="447"/>
                  </a:cubicBezTo>
                  <a:lnTo>
                    <a:pt x="1" y="1118"/>
                  </a:lnTo>
                  <a:cubicBezTo>
                    <a:pt x="1" y="1368"/>
                    <a:pt x="201" y="1568"/>
                    <a:pt x="447" y="1568"/>
                  </a:cubicBezTo>
                  <a:cubicBezTo>
                    <a:pt x="697" y="1568"/>
                    <a:pt x="897" y="1365"/>
                    <a:pt x="897" y="1118"/>
                  </a:cubicBezTo>
                  <a:lnTo>
                    <a:pt x="897" y="447"/>
                  </a:lnTo>
                  <a:cubicBezTo>
                    <a:pt x="897" y="201"/>
                    <a:pt x="697" y="0"/>
                    <a:pt x="447"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5" name="Google Shape;25945;p77"/>
            <p:cNvSpPr/>
            <p:nvPr/>
          </p:nvSpPr>
          <p:spPr>
            <a:xfrm>
              <a:off x="2801761" y="2501630"/>
              <a:ext cx="23539" cy="23434"/>
            </a:xfrm>
            <a:custGeom>
              <a:rect b="b" l="l" r="r" t="t"/>
              <a:pathLst>
                <a:path extrusionOk="0" h="894" w="898">
                  <a:moveTo>
                    <a:pt x="447" y="0"/>
                  </a:moveTo>
                  <a:cubicBezTo>
                    <a:pt x="201" y="0"/>
                    <a:pt x="1" y="201"/>
                    <a:pt x="1" y="447"/>
                  </a:cubicBezTo>
                  <a:cubicBezTo>
                    <a:pt x="1" y="693"/>
                    <a:pt x="201" y="893"/>
                    <a:pt x="447" y="893"/>
                  </a:cubicBezTo>
                  <a:cubicBezTo>
                    <a:pt x="697" y="893"/>
                    <a:pt x="897" y="693"/>
                    <a:pt x="897" y="447"/>
                  </a:cubicBezTo>
                  <a:cubicBezTo>
                    <a:pt x="897" y="201"/>
                    <a:pt x="697" y="0"/>
                    <a:pt x="44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6" name="Google Shape;25946;p77"/>
            <p:cNvSpPr/>
            <p:nvPr/>
          </p:nvSpPr>
          <p:spPr>
            <a:xfrm>
              <a:off x="2491588" y="2464120"/>
              <a:ext cx="374367" cy="265742"/>
            </a:xfrm>
            <a:custGeom>
              <a:rect b="b" l="l" r="r" t="t"/>
              <a:pathLst>
                <a:path extrusionOk="0" h="10138" w="14282">
                  <a:moveTo>
                    <a:pt x="11834" y="745"/>
                  </a:moveTo>
                  <a:cubicBezTo>
                    <a:pt x="12706" y="749"/>
                    <a:pt x="13413" y="1456"/>
                    <a:pt x="13413" y="2324"/>
                  </a:cubicBezTo>
                  <a:cubicBezTo>
                    <a:pt x="13413" y="2964"/>
                    <a:pt x="13029" y="3541"/>
                    <a:pt x="12439" y="3784"/>
                  </a:cubicBezTo>
                  <a:cubicBezTo>
                    <a:pt x="12243" y="3865"/>
                    <a:pt x="12038" y="3905"/>
                    <a:pt x="11834" y="3905"/>
                  </a:cubicBezTo>
                  <a:cubicBezTo>
                    <a:pt x="11423" y="3905"/>
                    <a:pt x="11020" y="3744"/>
                    <a:pt x="10719" y="3443"/>
                  </a:cubicBezTo>
                  <a:cubicBezTo>
                    <a:pt x="10265" y="2989"/>
                    <a:pt x="10132" y="2310"/>
                    <a:pt x="10374" y="1719"/>
                  </a:cubicBezTo>
                  <a:cubicBezTo>
                    <a:pt x="10621" y="1132"/>
                    <a:pt x="11197" y="745"/>
                    <a:pt x="11834" y="745"/>
                  </a:cubicBezTo>
                  <a:close/>
                  <a:moveTo>
                    <a:pt x="11121" y="419"/>
                  </a:moveTo>
                  <a:cubicBezTo>
                    <a:pt x="11158" y="419"/>
                    <a:pt x="11195" y="420"/>
                    <a:pt x="11232" y="422"/>
                  </a:cubicBezTo>
                  <a:cubicBezTo>
                    <a:pt x="9931" y="830"/>
                    <a:pt x="9414" y="2391"/>
                    <a:pt x="10213" y="3495"/>
                  </a:cubicBezTo>
                  <a:cubicBezTo>
                    <a:pt x="10612" y="4047"/>
                    <a:pt x="11222" y="4323"/>
                    <a:pt x="11832" y="4323"/>
                  </a:cubicBezTo>
                  <a:cubicBezTo>
                    <a:pt x="12444" y="4323"/>
                    <a:pt x="13055" y="4046"/>
                    <a:pt x="13455" y="3492"/>
                  </a:cubicBezTo>
                  <a:cubicBezTo>
                    <a:pt x="13641" y="3756"/>
                    <a:pt x="13842" y="4097"/>
                    <a:pt x="13859" y="4308"/>
                  </a:cubicBezTo>
                  <a:cubicBezTo>
                    <a:pt x="13722" y="4469"/>
                    <a:pt x="12829" y="4888"/>
                    <a:pt x="11141" y="5250"/>
                  </a:cubicBezTo>
                  <a:cubicBezTo>
                    <a:pt x="10884" y="5306"/>
                    <a:pt x="10945" y="5667"/>
                    <a:pt x="11178" y="5667"/>
                  </a:cubicBezTo>
                  <a:cubicBezTo>
                    <a:pt x="11195" y="5667"/>
                    <a:pt x="11211" y="5665"/>
                    <a:pt x="11229" y="5661"/>
                  </a:cubicBezTo>
                  <a:cubicBezTo>
                    <a:pt x="12031" y="5486"/>
                    <a:pt x="12776" y="5275"/>
                    <a:pt x="13328" y="5057"/>
                  </a:cubicBezTo>
                  <a:lnTo>
                    <a:pt x="13328" y="5057"/>
                  </a:lnTo>
                  <a:cubicBezTo>
                    <a:pt x="13279" y="5102"/>
                    <a:pt x="13223" y="5152"/>
                    <a:pt x="13167" y="5201"/>
                  </a:cubicBezTo>
                  <a:cubicBezTo>
                    <a:pt x="12706" y="5591"/>
                    <a:pt x="12059" y="6031"/>
                    <a:pt x="11341" y="6435"/>
                  </a:cubicBezTo>
                  <a:cubicBezTo>
                    <a:pt x="10825" y="6727"/>
                    <a:pt x="10297" y="6994"/>
                    <a:pt x="9756" y="7226"/>
                  </a:cubicBezTo>
                  <a:cubicBezTo>
                    <a:pt x="9052" y="6815"/>
                    <a:pt x="8127" y="6586"/>
                    <a:pt x="7139" y="6586"/>
                  </a:cubicBezTo>
                  <a:cubicBezTo>
                    <a:pt x="6151" y="6586"/>
                    <a:pt x="5230" y="6815"/>
                    <a:pt x="4523" y="7226"/>
                  </a:cubicBezTo>
                  <a:cubicBezTo>
                    <a:pt x="3982" y="6994"/>
                    <a:pt x="3454" y="6727"/>
                    <a:pt x="2937" y="6435"/>
                  </a:cubicBezTo>
                  <a:cubicBezTo>
                    <a:pt x="2220" y="6031"/>
                    <a:pt x="1573" y="5591"/>
                    <a:pt x="1112" y="5201"/>
                  </a:cubicBezTo>
                  <a:cubicBezTo>
                    <a:pt x="1052" y="5152"/>
                    <a:pt x="1000" y="5102"/>
                    <a:pt x="950" y="5057"/>
                  </a:cubicBezTo>
                  <a:lnTo>
                    <a:pt x="950" y="5057"/>
                  </a:lnTo>
                  <a:cubicBezTo>
                    <a:pt x="1401" y="5229"/>
                    <a:pt x="1861" y="5373"/>
                    <a:pt x="2329" y="5489"/>
                  </a:cubicBezTo>
                  <a:cubicBezTo>
                    <a:pt x="3862" y="5886"/>
                    <a:pt x="5617" y="6112"/>
                    <a:pt x="7139" y="6112"/>
                  </a:cubicBezTo>
                  <a:cubicBezTo>
                    <a:pt x="8201" y="6108"/>
                    <a:pt x="9260" y="6013"/>
                    <a:pt x="10304" y="5837"/>
                  </a:cubicBezTo>
                  <a:cubicBezTo>
                    <a:pt x="10417" y="5816"/>
                    <a:pt x="10494" y="5711"/>
                    <a:pt x="10476" y="5595"/>
                  </a:cubicBezTo>
                  <a:cubicBezTo>
                    <a:pt x="10458" y="5495"/>
                    <a:pt x="10372" y="5422"/>
                    <a:pt x="10272" y="5422"/>
                  </a:cubicBezTo>
                  <a:cubicBezTo>
                    <a:pt x="10259" y="5422"/>
                    <a:pt x="10247" y="5423"/>
                    <a:pt x="10234" y="5426"/>
                  </a:cubicBezTo>
                  <a:cubicBezTo>
                    <a:pt x="9214" y="5598"/>
                    <a:pt x="8177" y="5690"/>
                    <a:pt x="7139" y="5693"/>
                  </a:cubicBezTo>
                  <a:cubicBezTo>
                    <a:pt x="5191" y="5693"/>
                    <a:pt x="3468" y="5341"/>
                    <a:pt x="2614" y="5130"/>
                  </a:cubicBezTo>
                  <a:cubicBezTo>
                    <a:pt x="1299" y="4807"/>
                    <a:pt x="546" y="4459"/>
                    <a:pt x="419" y="4308"/>
                  </a:cubicBezTo>
                  <a:cubicBezTo>
                    <a:pt x="437" y="4097"/>
                    <a:pt x="637" y="3756"/>
                    <a:pt x="824" y="3492"/>
                  </a:cubicBezTo>
                  <a:cubicBezTo>
                    <a:pt x="1211" y="4029"/>
                    <a:pt x="1822" y="4322"/>
                    <a:pt x="2446" y="4322"/>
                  </a:cubicBezTo>
                  <a:cubicBezTo>
                    <a:pt x="2762" y="4322"/>
                    <a:pt x="3081" y="4247"/>
                    <a:pt x="3377" y="4090"/>
                  </a:cubicBezTo>
                  <a:cubicBezTo>
                    <a:pt x="4259" y="3625"/>
                    <a:pt x="4660" y="2585"/>
                    <a:pt x="4323" y="1646"/>
                  </a:cubicBezTo>
                  <a:cubicBezTo>
                    <a:pt x="4289" y="1546"/>
                    <a:pt x="4211" y="1503"/>
                    <a:pt x="4132" y="1503"/>
                  </a:cubicBezTo>
                  <a:cubicBezTo>
                    <a:pt x="4000" y="1503"/>
                    <a:pt x="3865" y="1622"/>
                    <a:pt x="3929" y="1790"/>
                  </a:cubicBezTo>
                  <a:cubicBezTo>
                    <a:pt x="4200" y="2539"/>
                    <a:pt x="3873" y="3372"/>
                    <a:pt x="3162" y="3734"/>
                  </a:cubicBezTo>
                  <a:cubicBezTo>
                    <a:pt x="2933" y="3851"/>
                    <a:pt x="2686" y="3908"/>
                    <a:pt x="2443" y="3908"/>
                  </a:cubicBezTo>
                  <a:cubicBezTo>
                    <a:pt x="1933" y="3908"/>
                    <a:pt x="1436" y="3661"/>
                    <a:pt x="1133" y="3214"/>
                  </a:cubicBezTo>
                  <a:cubicBezTo>
                    <a:pt x="687" y="2556"/>
                    <a:pt x="799" y="1663"/>
                    <a:pt x="1397" y="1139"/>
                  </a:cubicBezTo>
                  <a:cubicBezTo>
                    <a:pt x="1695" y="876"/>
                    <a:pt x="2069" y="744"/>
                    <a:pt x="2443" y="744"/>
                  </a:cubicBezTo>
                  <a:cubicBezTo>
                    <a:pt x="2817" y="744"/>
                    <a:pt x="3192" y="877"/>
                    <a:pt x="3489" y="1143"/>
                  </a:cubicBezTo>
                  <a:cubicBezTo>
                    <a:pt x="3534" y="1182"/>
                    <a:pt x="3582" y="1198"/>
                    <a:pt x="3628" y="1198"/>
                  </a:cubicBezTo>
                  <a:cubicBezTo>
                    <a:pt x="3796" y="1198"/>
                    <a:pt x="3933" y="973"/>
                    <a:pt x="3767" y="826"/>
                  </a:cubicBezTo>
                  <a:cubicBezTo>
                    <a:pt x="3560" y="643"/>
                    <a:pt x="3313" y="506"/>
                    <a:pt x="3050" y="422"/>
                  </a:cubicBezTo>
                  <a:cubicBezTo>
                    <a:pt x="3087" y="420"/>
                    <a:pt x="3124" y="419"/>
                    <a:pt x="3161" y="419"/>
                  </a:cubicBezTo>
                  <a:cubicBezTo>
                    <a:pt x="3520" y="419"/>
                    <a:pt x="3869" y="512"/>
                    <a:pt x="4105" y="700"/>
                  </a:cubicBezTo>
                  <a:cubicBezTo>
                    <a:pt x="5138" y="1526"/>
                    <a:pt x="6018" y="1864"/>
                    <a:pt x="7139" y="1864"/>
                  </a:cubicBezTo>
                  <a:cubicBezTo>
                    <a:pt x="8261" y="1864"/>
                    <a:pt x="9140" y="1526"/>
                    <a:pt x="10178" y="700"/>
                  </a:cubicBezTo>
                  <a:cubicBezTo>
                    <a:pt x="10413" y="512"/>
                    <a:pt x="10762" y="419"/>
                    <a:pt x="11121" y="419"/>
                  </a:cubicBezTo>
                  <a:close/>
                  <a:moveTo>
                    <a:pt x="7139" y="7008"/>
                  </a:moveTo>
                  <a:cubicBezTo>
                    <a:pt x="7906" y="7008"/>
                    <a:pt x="8651" y="7159"/>
                    <a:pt x="9246" y="7434"/>
                  </a:cubicBezTo>
                  <a:cubicBezTo>
                    <a:pt x="8416" y="7750"/>
                    <a:pt x="7677" y="7930"/>
                    <a:pt x="7139" y="7930"/>
                  </a:cubicBezTo>
                  <a:cubicBezTo>
                    <a:pt x="6601" y="7930"/>
                    <a:pt x="5863" y="7754"/>
                    <a:pt x="5033" y="7434"/>
                  </a:cubicBezTo>
                  <a:cubicBezTo>
                    <a:pt x="5627" y="7159"/>
                    <a:pt x="6373" y="7008"/>
                    <a:pt x="7139" y="7008"/>
                  </a:cubicBezTo>
                  <a:close/>
                  <a:moveTo>
                    <a:pt x="753" y="5440"/>
                  </a:moveTo>
                  <a:lnTo>
                    <a:pt x="753" y="5440"/>
                  </a:lnTo>
                  <a:cubicBezTo>
                    <a:pt x="782" y="5468"/>
                    <a:pt x="810" y="5493"/>
                    <a:pt x="841" y="5517"/>
                  </a:cubicBezTo>
                  <a:cubicBezTo>
                    <a:pt x="1320" y="5925"/>
                    <a:pt x="1991" y="6379"/>
                    <a:pt x="2733" y="6801"/>
                  </a:cubicBezTo>
                  <a:cubicBezTo>
                    <a:pt x="3472" y="7223"/>
                    <a:pt x="4245" y="7585"/>
                    <a:pt x="5040" y="7884"/>
                  </a:cubicBezTo>
                  <a:cubicBezTo>
                    <a:pt x="5880" y="8193"/>
                    <a:pt x="6584" y="8348"/>
                    <a:pt x="7139" y="8348"/>
                  </a:cubicBezTo>
                  <a:cubicBezTo>
                    <a:pt x="7691" y="8348"/>
                    <a:pt x="8398" y="8193"/>
                    <a:pt x="9235" y="7884"/>
                  </a:cubicBezTo>
                  <a:cubicBezTo>
                    <a:pt x="10033" y="7585"/>
                    <a:pt x="10807" y="7223"/>
                    <a:pt x="11545" y="6801"/>
                  </a:cubicBezTo>
                  <a:cubicBezTo>
                    <a:pt x="12287" y="6382"/>
                    <a:pt x="12959" y="5925"/>
                    <a:pt x="13434" y="5517"/>
                  </a:cubicBezTo>
                  <a:cubicBezTo>
                    <a:pt x="13465" y="5493"/>
                    <a:pt x="13497" y="5468"/>
                    <a:pt x="13525" y="5440"/>
                  </a:cubicBezTo>
                  <a:lnTo>
                    <a:pt x="13525" y="5440"/>
                  </a:lnTo>
                  <a:cubicBezTo>
                    <a:pt x="13152" y="6157"/>
                    <a:pt x="12488" y="6966"/>
                    <a:pt x="11644" y="7694"/>
                  </a:cubicBezTo>
                  <a:cubicBezTo>
                    <a:pt x="10983" y="8271"/>
                    <a:pt x="10244" y="8756"/>
                    <a:pt x="9453" y="9136"/>
                  </a:cubicBezTo>
                  <a:cubicBezTo>
                    <a:pt x="8630" y="9522"/>
                    <a:pt x="7853" y="9719"/>
                    <a:pt x="7139" y="9719"/>
                  </a:cubicBezTo>
                  <a:cubicBezTo>
                    <a:pt x="6429" y="9719"/>
                    <a:pt x="5652" y="9522"/>
                    <a:pt x="4826" y="9136"/>
                  </a:cubicBezTo>
                  <a:cubicBezTo>
                    <a:pt x="4034" y="8756"/>
                    <a:pt x="3299" y="8271"/>
                    <a:pt x="2638" y="7694"/>
                  </a:cubicBezTo>
                  <a:cubicBezTo>
                    <a:pt x="1794" y="6966"/>
                    <a:pt x="1126" y="6154"/>
                    <a:pt x="753" y="5440"/>
                  </a:cubicBezTo>
                  <a:close/>
                  <a:moveTo>
                    <a:pt x="3150" y="1"/>
                  </a:moveTo>
                  <a:cubicBezTo>
                    <a:pt x="3110" y="1"/>
                    <a:pt x="3069" y="2"/>
                    <a:pt x="3029" y="3"/>
                  </a:cubicBezTo>
                  <a:cubicBezTo>
                    <a:pt x="2529" y="28"/>
                    <a:pt x="2058" y="193"/>
                    <a:pt x="1728" y="464"/>
                  </a:cubicBezTo>
                  <a:cubicBezTo>
                    <a:pt x="676" y="865"/>
                    <a:pt x="170" y="2057"/>
                    <a:pt x="602" y="3094"/>
                  </a:cubicBezTo>
                  <a:cubicBezTo>
                    <a:pt x="430" y="3312"/>
                    <a:pt x="1" y="3907"/>
                    <a:pt x="1" y="4339"/>
                  </a:cubicBezTo>
                  <a:cubicBezTo>
                    <a:pt x="1" y="5331"/>
                    <a:pt x="929" y="6773"/>
                    <a:pt x="2364" y="8010"/>
                  </a:cubicBezTo>
                  <a:cubicBezTo>
                    <a:pt x="3053" y="8612"/>
                    <a:pt x="3823" y="9118"/>
                    <a:pt x="4646" y="9512"/>
                  </a:cubicBezTo>
                  <a:cubicBezTo>
                    <a:pt x="5525" y="9927"/>
                    <a:pt x="6366" y="10138"/>
                    <a:pt x="7139" y="10138"/>
                  </a:cubicBezTo>
                  <a:cubicBezTo>
                    <a:pt x="7913" y="10138"/>
                    <a:pt x="8750" y="9927"/>
                    <a:pt x="9633" y="9512"/>
                  </a:cubicBezTo>
                  <a:cubicBezTo>
                    <a:pt x="10455" y="9115"/>
                    <a:pt x="11225" y="8612"/>
                    <a:pt x="11915" y="8010"/>
                  </a:cubicBezTo>
                  <a:cubicBezTo>
                    <a:pt x="13342" y="6780"/>
                    <a:pt x="14267" y="5345"/>
                    <a:pt x="14278" y="4357"/>
                  </a:cubicBezTo>
                  <a:lnTo>
                    <a:pt x="14278" y="4336"/>
                  </a:lnTo>
                  <a:lnTo>
                    <a:pt x="14281" y="4339"/>
                  </a:lnTo>
                  <a:cubicBezTo>
                    <a:pt x="14281" y="3907"/>
                    <a:pt x="13849" y="3312"/>
                    <a:pt x="13680" y="3094"/>
                  </a:cubicBezTo>
                  <a:cubicBezTo>
                    <a:pt x="14112" y="2057"/>
                    <a:pt x="13603" y="865"/>
                    <a:pt x="12555" y="464"/>
                  </a:cubicBezTo>
                  <a:cubicBezTo>
                    <a:pt x="12221" y="193"/>
                    <a:pt x="11749" y="28"/>
                    <a:pt x="11250" y="3"/>
                  </a:cubicBezTo>
                  <a:cubicBezTo>
                    <a:pt x="11209" y="2"/>
                    <a:pt x="11169" y="1"/>
                    <a:pt x="11128" y="1"/>
                  </a:cubicBezTo>
                  <a:cubicBezTo>
                    <a:pt x="10655" y="1"/>
                    <a:pt x="10218" y="133"/>
                    <a:pt x="9914" y="373"/>
                  </a:cubicBezTo>
                  <a:cubicBezTo>
                    <a:pt x="8947" y="1146"/>
                    <a:pt x="8170" y="1445"/>
                    <a:pt x="7139" y="1445"/>
                  </a:cubicBezTo>
                  <a:cubicBezTo>
                    <a:pt x="6109" y="1445"/>
                    <a:pt x="5328" y="1146"/>
                    <a:pt x="4365" y="373"/>
                  </a:cubicBezTo>
                  <a:cubicBezTo>
                    <a:pt x="4063" y="133"/>
                    <a:pt x="3625" y="1"/>
                    <a:pt x="31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7" name="Google Shape;25947;p77"/>
            <p:cNvSpPr/>
            <p:nvPr/>
          </p:nvSpPr>
          <p:spPr>
            <a:xfrm>
              <a:off x="2647920" y="2566270"/>
              <a:ext cx="21232" cy="17038"/>
            </a:xfrm>
            <a:custGeom>
              <a:rect b="b" l="l" r="r" t="t"/>
              <a:pathLst>
                <a:path extrusionOk="0" h="650" w="810">
                  <a:moveTo>
                    <a:pt x="505" y="0"/>
                  </a:moveTo>
                  <a:cubicBezTo>
                    <a:pt x="455" y="0"/>
                    <a:pt x="402" y="21"/>
                    <a:pt x="356" y="69"/>
                  </a:cubicBezTo>
                  <a:lnTo>
                    <a:pt x="131" y="295"/>
                  </a:lnTo>
                  <a:cubicBezTo>
                    <a:pt x="1" y="425"/>
                    <a:pt x="92" y="650"/>
                    <a:pt x="279" y="650"/>
                  </a:cubicBezTo>
                  <a:lnTo>
                    <a:pt x="282" y="650"/>
                  </a:lnTo>
                  <a:cubicBezTo>
                    <a:pt x="335" y="650"/>
                    <a:pt x="388" y="629"/>
                    <a:pt x="430" y="590"/>
                  </a:cubicBezTo>
                  <a:lnTo>
                    <a:pt x="651" y="365"/>
                  </a:lnTo>
                  <a:cubicBezTo>
                    <a:pt x="810" y="214"/>
                    <a:pt x="669" y="0"/>
                    <a:pt x="5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8" name="Google Shape;25948;p77"/>
            <p:cNvSpPr/>
            <p:nvPr/>
          </p:nvSpPr>
          <p:spPr>
            <a:xfrm>
              <a:off x="2688628" y="2566453"/>
              <a:ext cx="21232" cy="16881"/>
            </a:xfrm>
            <a:custGeom>
              <a:rect b="b" l="l" r="r" t="t"/>
              <a:pathLst>
                <a:path extrusionOk="0" h="644" w="810">
                  <a:moveTo>
                    <a:pt x="298" y="0"/>
                  </a:moveTo>
                  <a:cubicBezTo>
                    <a:pt x="137" y="0"/>
                    <a:pt x="0" y="206"/>
                    <a:pt x="146" y="358"/>
                  </a:cubicBezTo>
                  <a:lnTo>
                    <a:pt x="368" y="583"/>
                  </a:lnTo>
                  <a:cubicBezTo>
                    <a:pt x="413" y="626"/>
                    <a:pt x="463" y="644"/>
                    <a:pt x="511" y="644"/>
                  </a:cubicBezTo>
                  <a:cubicBezTo>
                    <a:pt x="672" y="644"/>
                    <a:pt x="810" y="439"/>
                    <a:pt x="663" y="288"/>
                  </a:cubicBezTo>
                  <a:lnTo>
                    <a:pt x="442" y="62"/>
                  </a:lnTo>
                  <a:cubicBezTo>
                    <a:pt x="396" y="19"/>
                    <a:pt x="346"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9" name="Google Shape;25949;p77"/>
            <p:cNvSpPr/>
            <p:nvPr/>
          </p:nvSpPr>
          <p:spPr>
            <a:xfrm>
              <a:off x="2526713" y="2496177"/>
              <a:ext cx="34417" cy="52006"/>
            </a:xfrm>
            <a:custGeom>
              <a:rect b="b" l="l" r="r" t="t"/>
              <a:pathLst>
                <a:path extrusionOk="0" h="1984" w="1313">
                  <a:moveTo>
                    <a:pt x="658" y="1"/>
                  </a:moveTo>
                  <a:cubicBezTo>
                    <a:pt x="296" y="1"/>
                    <a:pt x="1" y="293"/>
                    <a:pt x="1" y="655"/>
                  </a:cubicBezTo>
                  <a:lnTo>
                    <a:pt x="1" y="1326"/>
                  </a:lnTo>
                  <a:cubicBezTo>
                    <a:pt x="1" y="1689"/>
                    <a:pt x="296" y="1984"/>
                    <a:pt x="658" y="1984"/>
                  </a:cubicBezTo>
                  <a:cubicBezTo>
                    <a:pt x="1020" y="1984"/>
                    <a:pt x="1312" y="1689"/>
                    <a:pt x="1312" y="1326"/>
                  </a:cubicBezTo>
                  <a:lnTo>
                    <a:pt x="1312" y="880"/>
                  </a:lnTo>
                  <a:cubicBezTo>
                    <a:pt x="1312" y="764"/>
                    <a:pt x="1221" y="669"/>
                    <a:pt x="1105" y="669"/>
                  </a:cubicBezTo>
                  <a:cubicBezTo>
                    <a:pt x="989" y="669"/>
                    <a:pt x="894" y="764"/>
                    <a:pt x="894" y="880"/>
                  </a:cubicBezTo>
                  <a:lnTo>
                    <a:pt x="894" y="1326"/>
                  </a:lnTo>
                  <a:cubicBezTo>
                    <a:pt x="894" y="1456"/>
                    <a:pt x="788" y="1565"/>
                    <a:pt x="658" y="1565"/>
                  </a:cubicBezTo>
                  <a:cubicBezTo>
                    <a:pt x="525" y="1565"/>
                    <a:pt x="419" y="1456"/>
                    <a:pt x="419" y="1326"/>
                  </a:cubicBezTo>
                  <a:lnTo>
                    <a:pt x="419" y="655"/>
                  </a:lnTo>
                  <a:cubicBezTo>
                    <a:pt x="419" y="525"/>
                    <a:pt x="525" y="419"/>
                    <a:pt x="658" y="419"/>
                  </a:cubicBezTo>
                  <a:cubicBezTo>
                    <a:pt x="771" y="419"/>
                    <a:pt x="866" y="324"/>
                    <a:pt x="866" y="208"/>
                  </a:cubicBezTo>
                  <a:cubicBezTo>
                    <a:pt x="866" y="92"/>
                    <a:pt x="771" y="1"/>
                    <a:pt x="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0" name="Google Shape;25950;p77"/>
            <p:cNvSpPr/>
            <p:nvPr/>
          </p:nvSpPr>
          <p:spPr>
            <a:xfrm>
              <a:off x="2796335" y="2496177"/>
              <a:ext cx="34391" cy="52006"/>
            </a:xfrm>
            <a:custGeom>
              <a:rect b="b" l="l" r="r" t="t"/>
              <a:pathLst>
                <a:path extrusionOk="0" h="1984" w="1312">
                  <a:moveTo>
                    <a:pt x="654" y="1"/>
                  </a:moveTo>
                  <a:cubicBezTo>
                    <a:pt x="377" y="1"/>
                    <a:pt x="377" y="419"/>
                    <a:pt x="654" y="419"/>
                  </a:cubicBezTo>
                  <a:cubicBezTo>
                    <a:pt x="788" y="419"/>
                    <a:pt x="894" y="525"/>
                    <a:pt x="894" y="655"/>
                  </a:cubicBezTo>
                  <a:lnTo>
                    <a:pt x="894" y="1326"/>
                  </a:lnTo>
                  <a:cubicBezTo>
                    <a:pt x="894" y="1456"/>
                    <a:pt x="788" y="1565"/>
                    <a:pt x="654" y="1565"/>
                  </a:cubicBezTo>
                  <a:cubicBezTo>
                    <a:pt x="524" y="1565"/>
                    <a:pt x="419" y="1456"/>
                    <a:pt x="419" y="1326"/>
                  </a:cubicBezTo>
                  <a:lnTo>
                    <a:pt x="419" y="880"/>
                  </a:lnTo>
                  <a:cubicBezTo>
                    <a:pt x="419" y="741"/>
                    <a:pt x="314" y="671"/>
                    <a:pt x="210" y="671"/>
                  </a:cubicBezTo>
                  <a:cubicBezTo>
                    <a:pt x="105" y="671"/>
                    <a:pt x="0" y="741"/>
                    <a:pt x="0" y="880"/>
                  </a:cubicBezTo>
                  <a:lnTo>
                    <a:pt x="0" y="1326"/>
                  </a:lnTo>
                  <a:cubicBezTo>
                    <a:pt x="0" y="1689"/>
                    <a:pt x="292" y="1984"/>
                    <a:pt x="654" y="1984"/>
                  </a:cubicBezTo>
                  <a:cubicBezTo>
                    <a:pt x="1017" y="1984"/>
                    <a:pt x="1312" y="1689"/>
                    <a:pt x="1312" y="1326"/>
                  </a:cubicBezTo>
                  <a:lnTo>
                    <a:pt x="1312" y="655"/>
                  </a:lnTo>
                  <a:cubicBezTo>
                    <a:pt x="1312" y="293"/>
                    <a:pt x="1017" y="1"/>
                    <a:pt x="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1" name="Google Shape;25951;p77"/>
          <p:cNvGrpSpPr/>
          <p:nvPr/>
        </p:nvGrpSpPr>
        <p:grpSpPr>
          <a:xfrm>
            <a:off x="3897260" y="3348136"/>
            <a:ext cx="271850" cy="360999"/>
            <a:chOff x="3897260" y="3348136"/>
            <a:chExt cx="271850" cy="360999"/>
          </a:xfrm>
        </p:grpSpPr>
        <p:sp>
          <p:nvSpPr>
            <p:cNvPr id="25952" name="Google Shape;25952;p77"/>
            <p:cNvSpPr/>
            <p:nvPr/>
          </p:nvSpPr>
          <p:spPr>
            <a:xfrm>
              <a:off x="3904468" y="3353405"/>
              <a:ext cx="259949" cy="271299"/>
            </a:xfrm>
            <a:custGeom>
              <a:rect b="b" l="l" r="r" t="t"/>
              <a:pathLst>
                <a:path extrusionOk="0" h="10350" w="9917">
                  <a:moveTo>
                    <a:pt x="4938" y="1"/>
                  </a:moveTo>
                  <a:cubicBezTo>
                    <a:pt x="4877" y="1"/>
                    <a:pt x="4816" y="3"/>
                    <a:pt x="4754" y="8"/>
                  </a:cubicBezTo>
                  <a:cubicBezTo>
                    <a:pt x="3889" y="78"/>
                    <a:pt x="3126" y="616"/>
                    <a:pt x="2775" y="1411"/>
                  </a:cubicBezTo>
                  <a:cubicBezTo>
                    <a:pt x="1614" y="1713"/>
                    <a:pt x="693" y="2599"/>
                    <a:pt x="345" y="3746"/>
                  </a:cubicBezTo>
                  <a:cubicBezTo>
                    <a:pt x="0" y="4895"/>
                    <a:pt x="274" y="6144"/>
                    <a:pt x="1076" y="7037"/>
                  </a:cubicBezTo>
                  <a:cubicBezTo>
                    <a:pt x="1066" y="7135"/>
                    <a:pt x="1062" y="7234"/>
                    <a:pt x="1062" y="7332"/>
                  </a:cubicBezTo>
                  <a:cubicBezTo>
                    <a:pt x="1062" y="8999"/>
                    <a:pt x="2412" y="10349"/>
                    <a:pt x="4079" y="10349"/>
                  </a:cubicBezTo>
                  <a:cubicBezTo>
                    <a:pt x="4262" y="10349"/>
                    <a:pt x="4983" y="10335"/>
                    <a:pt x="5155" y="10304"/>
                  </a:cubicBezTo>
                  <a:lnTo>
                    <a:pt x="5229" y="9555"/>
                  </a:lnTo>
                  <a:cubicBezTo>
                    <a:pt x="5683" y="9800"/>
                    <a:pt x="6177" y="9919"/>
                    <a:pt x="6665" y="9919"/>
                  </a:cubicBezTo>
                  <a:cubicBezTo>
                    <a:pt x="7541" y="9919"/>
                    <a:pt x="8400" y="9538"/>
                    <a:pt x="8992" y="8827"/>
                  </a:cubicBezTo>
                  <a:cubicBezTo>
                    <a:pt x="9909" y="7719"/>
                    <a:pt x="9916" y="6112"/>
                    <a:pt x="9006" y="4997"/>
                  </a:cubicBezTo>
                  <a:lnTo>
                    <a:pt x="9009" y="4997"/>
                  </a:lnTo>
                  <a:cubicBezTo>
                    <a:pt x="9547" y="4241"/>
                    <a:pt x="9618" y="3246"/>
                    <a:pt x="9196" y="2423"/>
                  </a:cubicBezTo>
                  <a:cubicBezTo>
                    <a:pt x="8770" y="1597"/>
                    <a:pt x="7919" y="1080"/>
                    <a:pt x="6991" y="1080"/>
                  </a:cubicBezTo>
                  <a:cubicBezTo>
                    <a:pt x="6970" y="1080"/>
                    <a:pt x="6949" y="1084"/>
                    <a:pt x="6931" y="1084"/>
                  </a:cubicBezTo>
                  <a:cubicBezTo>
                    <a:pt x="6490" y="404"/>
                    <a:pt x="5739" y="1"/>
                    <a:pt x="493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3" name="Google Shape;25953;p77"/>
            <p:cNvSpPr/>
            <p:nvPr/>
          </p:nvSpPr>
          <p:spPr>
            <a:xfrm>
              <a:off x="3904468" y="3353379"/>
              <a:ext cx="143618" cy="271221"/>
            </a:xfrm>
            <a:custGeom>
              <a:rect b="b" l="l" r="r" t="t"/>
              <a:pathLst>
                <a:path extrusionOk="0" h="10347" w="5479">
                  <a:moveTo>
                    <a:pt x="4932" y="0"/>
                  </a:moveTo>
                  <a:cubicBezTo>
                    <a:pt x="4014" y="0"/>
                    <a:pt x="3156" y="539"/>
                    <a:pt x="2775" y="1408"/>
                  </a:cubicBezTo>
                  <a:cubicBezTo>
                    <a:pt x="1614" y="1711"/>
                    <a:pt x="693" y="2597"/>
                    <a:pt x="345" y="3747"/>
                  </a:cubicBezTo>
                  <a:cubicBezTo>
                    <a:pt x="0" y="4893"/>
                    <a:pt x="274" y="6141"/>
                    <a:pt x="1076" y="7034"/>
                  </a:cubicBezTo>
                  <a:cubicBezTo>
                    <a:pt x="1066" y="7133"/>
                    <a:pt x="1062" y="7231"/>
                    <a:pt x="1062" y="7330"/>
                  </a:cubicBezTo>
                  <a:cubicBezTo>
                    <a:pt x="1062" y="8997"/>
                    <a:pt x="2412" y="10347"/>
                    <a:pt x="4079" y="10347"/>
                  </a:cubicBezTo>
                  <a:cubicBezTo>
                    <a:pt x="4262" y="10347"/>
                    <a:pt x="4986" y="10333"/>
                    <a:pt x="5159" y="10301"/>
                  </a:cubicBezTo>
                  <a:lnTo>
                    <a:pt x="5159" y="9218"/>
                  </a:lnTo>
                  <a:cubicBezTo>
                    <a:pt x="5020" y="9255"/>
                    <a:pt x="4878" y="9274"/>
                    <a:pt x="4736" y="9274"/>
                  </a:cubicBezTo>
                  <a:cubicBezTo>
                    <a:pt x="4490" y="9274"/>
                    <a:pt x="4245" y="9218"/>
                    <a:pt x="4019" y="9109"/>
                  </a:cubicBezTo>
                  <a:cubicBezTo>
                    <a:pt x="3464" y="8845"/>
                    <a:pt x="3063" y="8314"/>
                    <a:pt x="3007" y="7703"/>
                  </a:cubicBezTo>
                  <a:cubicBezTo>
                    <a:pt x="2986" y="7470"/>
                    <a:pt x="3014" y="7238"/>
                    <a:pt x="3084" y="7020"/>
                  </a:cubicBezTo>
                  <a:cubicBezTo>
                    <a:pt x="3109" y="6936"/>
                    <a:pt x="3077" y="6845"/>
                    <a:pt x="3007" y="6792"/>
                  </a:cubicBezTo>
                  <a:cubicBezTo>
                    <a:pt x="1649" y="5681"/>
                    <a:pt x="1931" y="3529"/>
                    <a:pt x="3527" y="2804"/>
                  </a:cubicBezTo>
                  <a:cubicBezTo>
                    <a:pt x="3615" y="2765"/>
                    <a:pt x="3668" y="2678"/>
                    <a:pt x="3661" y="2586"/>
                  </a:cubicBezTo>
                  <a:cubicBezTo>
                    <a:pt x="3654" y="2516"/>
                    <a:pt x="3650" y="2442"/>
                    <a:pt x="3650" y="2372"/>
                  </a:cubicBezTo>
                  <a:cubicBezTo>
                    <a:pt x="3650" y="1271"/>
                    <a:pt x="4406" y="315"/>
                    <a:pt x="5479" y="65"/>
                  </a:cubicBezTo>
                  <a:cubicBezTo>
                    <a:pt x="5296" y="21"/>
                    <a:pt x="5113" y="0"/>
                    <a:pt x="4932"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4" name="Google Shape;25954;p77"/>
            <p:cNvSpPr/>
            <p:nvPr/>
          </p:nvSpPr>
          <p:spPr>
            <a:xfrm>
              <a:off x="4022713" y="3593275"/>
              <a:ext cx="33945" cy="110617"/>
            </a:xfrm>
            <a:custGeom>
              <a:rect b="b" l="l" r="r" t="t"/>
              <a:pathLst>
                <a:path extrusionOk="0" h="4220" w="1295">
                  <a:moveTo>
                    <a:pt x="888" y="1"/>
                  </a:moveTo>
                  <a:cubicBezTo>
                    <a:pt x="864" y="1"/>
                    <a:pt x="840" y="5"/>
                    <a:pt x="816" y="13"/>
                  </a:cubicBezTo>
                  <a:cubicBezTo>
                    <a:pt x="623" y="84"/>
                    <a:pt x="419" y="122"/>
                    <a:pt x="215" y="122"/>
                  </a:cubicBezTo>
                  <a:lnTo>
                    <a:pt x="194" y="122"/>
                  </a:lnTo>
                  <a:lnTo>
                    <a:pt x="1" y="4219"/>
                  </a:lnTo>
                  <a:lnTo>
                    <a:pt x="1295" y="4219"/>
                  </a:lnTo>
                  <a:lnTo>
                    <a:pt x="1101" y="210"/>
                  </a:lnTo>
                  <a:cubicBezTo>
                    <a:pt x="1098" y="91"/>
                    <a:pt x="999" y="1"/>
                    <a:pt x="88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5" name="Google Shape;25955;p77"/>
            <p:cNvSpPr/>
            <p:nvPr/>
          </p:nvSpPr>
          <p:spPr>
            <a:xfrm>
              <a:off x="4022713" y="3593275"/>
              <a:ext cx="29148" cy="110617"/>
            </a:xfrm>
            <a:custGeom>
              <a:rect b="b" l="l" r="r" t="t"/>
              <a:pathLst>
                <a:path extrusionOk="0" h="4220" w="1112">
                  <a:moveTo>
                    <a:pt x="889" y="1"/>
                  </a:moveTo>
                  <a:cubicBezTo>
                    <a:pt x="865" y="1"/>
                    <a:pt x="841" y="5"/>
                    <a:pt x="816" y="13"/>
                  </a:cubicBezTo>
                  <a:cubicBezTo>
                    <a:pt x="627" y="84"/>
                    <a:pt x="423" y="122"/>
                    <a:pt x="215" y="122"/>
                  </a:cubicBezTo>
                  <a:lnTo>
                    <a:pt x="194" y="122"/>
                  </a:lnTo>
                  <a:lnTo>
                    <a:pt x="1" y="4219"/>
                  </a:lnTo>
                  <a:lnTo>
                    <a:pt x="648" y="4219"/>
                  </a:lnTo>
                  <a:lnTo>
                    <a:pt x="648" y="710"/>
                  </a:lnTo>
                  <a:cubicBezTo>
                    <a:pt x="648" y="615"/>
                    <a:pt x="704" y="534"/>
                    <a:pt x="795" y="506"/>
                  </a:cubicBezTo>
                  <a:lnTo>
                    <a:pt x="1112" y="400"/>
                  </a:lnTo>
                  <a:lnTo>
                    <a:pt x="1101" y="207"/>
                  </a:lnTo>
                  <a:cubicBezTo>
                    <a:pt x="1098" y="88"/>
                    <a:pt x="1000" y="1"/>
                    <a:pt x="88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6" name="Google Shape;25956;p77"/>
            <p:cNvSpPr/>
            <p:nvPr/>
          </p:nvSpPr>
          <p:spPr>
            <a:xfrm>
              <a:off x="3897260" y="3348136"/>
              <a:ext cx="271850" cy="360999"/>
            </a:xfrm>
            <a:custGeom>
              <a:rect b="b" l="l" r="r" t="t"/>
              <a:pathLst>
                <a:path extrusionOk="0" h="13772" w="10371">
                  <a:moveTo>
                    <a:pt x="5221" y="405"/>
                  </a:moveTo>
                  <a:cubicBezTo>
                    <a:pt x="5911" y="405"/>
                    <a:pt x="6605" y="728"/>
                    <a:pt x="7037" y="1394"/>
                  </a:cubicBezTo>
                  <a:cubicBezTo>
                    <a:pt x="7076" y="1453"/>
                    <a:pt x="7143" y="1489"/>
                    <a:pt x="7213" y="1489"/>
                  </a:cubicBezTo>
                  <a:lnTo>
                    <a:pt x="7266" y="1489"/>
                  </a:lnTo>
                  <a:cubicBezTo>
                    <a:pt x="8525" y="1489"/>
                    <a:pt x="9544" y="2508"/>
                    <a:pt x="9544" y="3764"/>
                  </a:cubicBezTo>
                  <a:cubicBezTo>
                    <a:pt x="9544" y="4151"/>
                    <a:pt x="9446" y="4530"/>
                    <a:pt x="9260" y="4868"/>
                  </a:cubicBezTo>
                  <a:cubicBezTo>
                    <a:pt x="9238" y="4847"/>
                    <a:pt x="9217" y="4826"/>
                    <a:pt x="9196" y="4805"/>
                  </a:cubicBezTo>
                  <a:cubicBezTo>
                    <a:pt x="9153" y="4763"/>
                    <a:pt x="9106" y="4746"/>
                    <a:pt x="9060" y="4746"/>
                  </a:cubicBezTo>
                  <a:cubicBezTo>
                    <a:pt x="8904" y="4746"/>
                    <a:pt x="8771" y="4949"/>
                    <a:pt x="8915" y="5093"/>
                  </a:cubicBezTo>
                  <a:cubicBezTo>
                    <a:pt x="9734" y="5895"/>
                    <a:pt x="9984" y="7111"/>
                    <a:pt x="9551" y="8170"/>
                  </a:cubicBezTo>
                  <a:cubicBezTo>
                    <a:pt x="9119" y="9228"/>
                    <a:pt x="8089" y="9921"/>
                    <a:pt x="6946" y="9921"/>
                  </a:cubicBezTo>
                  <a:lnTo>
                    <a:pt x="6942" y="9917"/>
                  </a:lnTo>
                  <a:cubicBezTo>
                    <a:pt x="6654" y="9917"/>
                    <a:pt x="6369" y="9872"/>
                    <a:pt x="6095" y="9787"/>
                  </a:cubicBezTo>
                  <a:lnTo>
                    <a:pt x="6067" y="9256"/>
                  </a:lnTo>
                  <a:cubicBezTo>
                    <a:pt x="6123" y="9211"/>
                    <a:pt x="6176" y="9165"/>
                    <a:pt x="6225" y="9116"/>
                  </a:cubicBezTo>
                  <a:cubicBezTo>
                    <a:pt x="6389" y="8970"/>
                    <a:pt x="6248" y="8756"/>
                    <a:pt x="6088" y="8756"/>
                  </a:cubicBezTo>
                  <a:cubicBezTo>
                    <a:pt x="6036" y="8756"/>
                    <a:pt x="5982" y="8779"/>
                    <a:pt x="5937" y="8834"/>
                  </a:cubicBezTo>
                  <a:cubicBezTo>
                    <a:pt x="5685" y="9090"/>
                    <a:pt x="5347" y="9225"/>
                    <a:pt x="5004" y="9225"/>
                  </a:cubicBezTo>
                  <a:cubicBezTo>
                    <a:pt x="4813" y="9225"/>
                    <a:pt x="4621" y="9183"/>
                    <a:pt x="4442" y="9098"/>
                  </a:cubicBezTo>
                  <a:cubicBezTo>
                    <a:pt x="4409" y="9082"/>
                    <a:pt x="4377" y="9075"/>
                    <a:pt x="4347" y="9075"/>
                  </a:cubicBezTo>
                  <a:cubicBezTo>
                    <a:pt x="4156" y="9075"/>
                    <a:pt x="4054" y="9367"/>
                    <a:pt x="4270" y="9464"/>
                  </a:cubicBezTo>
                  <a:cubicBezTo>
                    <a:pt x="4431" y="9541"/>
                    <a:pt x="4604" y="9590"/>
                    <a:pt x="4783" y="9615"/>
                  </a:cubicBezTo>
                  <a:lnTo>
                    <a:pt x="4748" y="10322"/>
                  </a:lnTo>
                  <a:cubicBezTo>
                    <a:pt x="4614" y="10341"/>
                    <a:pt x="4480" y="10350"/>
                    <a:pt x="4349" y="10350"/>
                  </a:cubicBezTo>
                  <a:cubicBezTo>
                    <a:pt x="2822" y="10350"/>
                    <a:pt x="1537" y="9110"/>
                    <a:pt x="1537" y="7533"/>
                  </a:cubicBezTo>
                  <a:cubicBezTo>
                    <a:pt x="1537" y="7445"/>
                    <a:pt x="1541" y="7354"/>
                    <a:pt x="1552" y="7256"/>
                  </a:cubicBezTo>
                  <a:cubicBezTo>
                    <a:pt x="1559" y="7199"/>
                    <a:pt x="1541" y="7147"/>
                    <a:pt x="1502" y="7104"/>
                  </a:cubicBezTo>
                  <a:cubicBezTo>
                    <a:pt x="1" y="5423"/>
                    <a:pt x="630" y="2762"/>
                    <a:pt x="2726" y="1932"/>
                  </a:cubicBezTo>
                  <a:lnTo>
                    <a:pt x="2726" y="1932"/>
                  </a:lnTo>
                  <a:cubicBezTo>
                    <a:pt x="2691" y="2065"/>
                    <a:pt x="2666" y="2202"/>
                    <a:pt x="2656" y="2343"/>
                  </a:cubicBezTo>
                  <a:cubicBezTo>
                    <a:pt x="2645" y="2452"/>
                    <a:pt x="2726" y="2551"/>
                    <a:pt x="2839" y="2561"/>
                  </a:cubicBezTo>
                  <a:lnTo>
                    <a:pt x="2856" y="2561"/>
                  </a:lnTo>
                  <a:cubicBezTo>
                    <a:pt x="2962" y="2561"/>
                    <a:pt x="3046" y="2480"/>
                    <a:pt x="3057" y="2378"/>
                  </a:cubicBezTo>
                  <a:cubicBezTo>
                    <a:pt x="3078" y="2146"/>
                    <a:pt x="3134" y="1921"/>
                    <a:pt x="3229" y="1710"/>
                  </a:cubicBezTo>
                  <a:cubicBezTo>
                    <a:pt x="3229" y="1707"/>
                    <a:pt x="3232" y="1700"/>
                    <a:pt x="3236" y="1696"/>
                  </a:cubicBezTo>
                  <a:cubicBezTo>
                    <a:pt x="3611" y="847"/>
                    <a:pt x="4414" y="405"/>
                    <a:pt x="5221" y="405"/>
                  </a:cubicBezTo>
                  <a:close/>
                  <a:moveTo>
                    <a:pt x="5676" y="9492"/>
                  </a:moveTo>
                  <a:lnTo>
                    <a:pt x="5866" y="13367"/>
                  </a:lnTo>
                  <a:lnTo>
                    <a:pt x="4998" y="13367"/>
                  </a:lnTo>
                  <a:lnTo>
                    <a:pt x="5184" y="9619"/>
                  </a:lnTo>
                  <a:cubicBezTo>
                    <a:pt x="5353" y="9601"/>
                    <a:pt x="5518" y="9559"/>
                    <a:pt x="5676" y="9492"/>
                  </a:cubicBezTo>
                  <a:close/>
                  <a:moveTo>
                    <a:pt x="5221" y="0"/>
                  </a:moveTo>
                  <a:cubicBezTo>
                    <a:pt x="4294" y="0"/>
                    <a:pt x="3372" y="494"/>
                    <a:pt x="2909" y="1443"/>
                  </a:cubicBezTo>
                  <a:cubicBezTo>
                    <a:pt x="1717" y="1784"/>
                    <a:pt x="785" y="2709"/>
                    <a:pt x="426" y="3894"/>
                  </a:cubicBezTo>
                  <a:cubicBezTo>
                    <a:pt x="71" y="5079"/>
                    <a:pt x="338" y="6366"/>
                    <a:pt x="1144" y="7308"/>
                  </a:cubicBezTo>
                  <a:cubicBezTo>
                    <a:pt x="1137" y="7386"/>
                    <a:pt x="1137" y="7459"/>
                    <a:pt x="1137" y="7533"/>
                  </a:cubicBezTo>
                  <a:cubicBezTo>
                    <a:pt x="1133" y="9330"/>
                    <a:pt x="2599" y="10755"/>
                    <a:pt x="4348" y="10755"/>
                  </a:cubicBezTo>
                  <a:cubicBezTo>
                    <a:pt x="4472" y="10755"/>
                    <a:pt x="4597" y="10748"/>
                    <a:pt x="4723" y="10733"/>
                  </a:cubicBezTo>
                  <a:lnTo>
                    <a:pt x="4723" y="10733"/>
                  </a:lnTo>
                  <a:lnTo>
                    <a:pt x="4593" y="13371"/>
                  </a:lnTo>
                  <a:lnTo>
                    <a:pt x="4354" y="13371"/>
                  </a:lnTo>
                  <a:cubicBezTo>
                    <a:pt x="4353" y="13371"/>
                    <a:pt x="4352" y="13371"/>
                    <a:pt x="4351" y="13371"/>
                  </a:cubicBezTo>
                  <a:cubicBezTo>
                    <a:pt x="4087" y="13371"/>
                    <a:pt x="4088" y="13771"/>
                    <a:pt x="4354" y="13771"/>
                  </a:cubicBezTo>
                  <a:lnTo>
                    <a:pt x="6510" y="13771"/>
                  </a:lnTo>
                  <a:cubicBezTo>
                    <a:pt x="6619" y="13771"/>
                    <a:pt x="6710" y="13684"/>
                    <a:pt x="6710" y="13571"/>
                  </a:cubicBezTo>
                  <a:cubicBezTo>
                    <a:pt x="6710" y="13459"/>
                    <a:pt x="6619" y="13371"/>
                    <a:pt x="6510" y="13371"/>
                  </a:cubicBezTo>
                  <a:lnTo>
                    <a:pt x="6271" y="13371"/>
                  </a:lnTo>
                  <a:lnTo>
                    <a:pt x="6112" y="10216"/>
                  </a:lnTo>
                  <a:lnTo>
                    <a:pt x="6112" y="10216"/>
                  </a:lnTo>
                  <a:cubicBezTo>
                    <a:pt x="6386" y="10288"/>
                    <a:pt x="6662" y="10323"/>
                    <a:pt x="6936" y="10323"/>
                  </a:cubicBezTo>
                  <a:cubicBezTo>
                    <a:pt x="7986" y="10323"/>
                    <a:pt x="8993" y="9810"/>
                    <a:pt x="9604" y="8912"/>
                  </a:cubicBezTo>
                  <a:cubicBezTo>
                    <a:pt x="10371" y="7783"/>
                    <a:pt x="10343" y="6289"/>
                    <a:pt x="9530" y="5188"/>
                  </a:cubicBezTo>
                  <a:cubicBezTo>
                    <a:pt x="10051" y="4369"/>
                    <a:pt x="10082" y="3335"/>
                    <a:pt x="9622" y="2484"/>
                  </a:cubicBezTo>
                  <a:cubicBezTo>
                    <a:pt x="9161" y="1629"/>
                    <a:pt x="8278" y="1095"/>
                    <a:pt x="7311" y="1081"/>
                  </a:cubicBezTo>
                  <a:cubicBezTo>
                    <a:pt x="6793" y="353"/>
                    <a:pt x="6005" y="0"/>
                    <a:pt x="5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7" name="Google Shape;25957;p77"/>
            <p:cNvSpPr/>
            <p:nvPr/>
          </p:nvSpPr>
          <p:spPr>
            <a:xfrm>
              <a:off x="3955242" y="3495083"/>
              <a:ext cx="61416" cy="61416"/>
            </a:xfrm>
            <a:custGeom>
              <a:rect b="b" l="l" r="r" t="t"/>
              <a:pathLst>
                <a:path extrusionOk="0" h="2343" w="2343">
                  <a:moveTo>
                    <a:pt x="203" y="0"/>
                  </a:moveTo>
                  <a:cubicBezTo>
                    <a:pt x="102" y="0"/>
                    <a:pt x="1" y="67"/>
                    <a:pt x="1" y="201"/>
                  </a:cubicBezTo>
                  <a:cubicBezTo>
                    <a:pt x="1" y="1382"/>
                    <a:pt x="961" y="2342"/>
                    <a:pt x="2142" y="2342"/>
                  </a:cubicBezTo>
                  <a:cubicBezTo>
                    <a:pt x="2255" y="2342"/>
                    <a:pt x="2343" y="2254"/>
                    <a:pt x="2343" y="2142"/>
                  </a:cubicBezTo>
                  <a:cubicBezTo>
                    <a:pt x="2343" y="2029"/>
                    <a:pt x="2255" y="1941"/>
                    <a:pt x="2142" y="1941"/>
                  </a:cubicBezTo>
                  <a:cubicBezTo>
                    <a:pt x="1182" y="1938"/>
                    <a:pt x="405" y="1161"/>
                    <a:pt x="405" y="201"/>
                  </a:cubicBezTo>
                  <a:cubicBezTo>
                    <a:pt x="405" y="67"/>
                    <a:pt x="304"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8" name="Google Shape;25958;p77"/>
            <p:cNvSpPr/>
            <p:nvPr/>
          </p:nvSpPr>
          <p:spPr>
            <a:xfrm>
              <a:off x="4077838" y="3404650"/>
              <a:ext cx="46213" cy="44456"/>
            </a:xfrm>
            <a:custGeom>
              <a:rect b="b" l="l" r="r" t="t"/>
              <a:pathLst>
                <a:path extrusionOk="0" h="1696" w="1763">
                  <a:moveTo>
                    <a:pt x="268" y="1"/>
                  </a:moveTo>
                  <a:cubicBezTo>
                    <a:pt x="0" y="1"/>
                    <a:pt x="0" y="405"/>
                    <a:pt x="268" y="405"/>
                  </a:cubicBezTo>
                  <a:cubicBezTo>
                    <a:pt x="873" y="405"/>
                    <a:pt x="1358" y="894"/>
                    <a:pt x="1361" y="1495"/>
                  </a:cubicBezTo>
                  <a:cubicBezTo>
                    <a:pt x="1361" y="1608"/>
                    <a:pt x="1449" y="1696"/>
                    <a:pt x="1562" y="1696"/>
                  </a:cubicBezTo>
                  <a:cubicBezTo>
                    <a:pt x="1674" y="1696"/>
                    <a:pt x="1762" y="1608"/>
                    <a:pt x="1762" y="1495"/>
                  </a:cubicBezTo>
                  <a:cubicBezTo>
                    <a:pt x="1762" y="669"/>
                    <a:pt x="1094" y="1"/>
                    <a:pt x="2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59" name="Google Shape;25959;p77"/>
          <p:cNvGrpSpPr/>
          <p:nvPr/>
        </p:nvGrpSpPr>
        <p:grpSpPr>
          <a:xfrm>
            <a:off x="3584414" y="1959319"/>
            <a:ext cx="384328" cy="378430"/>
            <a:chOff x="3584414" y="1959319"/>
            <a:chExt cx="384328" cy="378430"/>
          </a:xfrm>
        </p:grpSpPr>
        <p:sp>
          <p:nvSpPr>
            <p:cNvPr id="25960" name="Google Shape;25960;p77"/>
            <p:cNvSpPr/>
            <p:nvPr/>
          </p:nvSpPr>
          <p:spPr>
            <a:xfrm>
              <a:off x="3786931" y="1964876"/>
              <a:ext cx="164457" cy="367263"/>
            </a:xfrm>
            <a:custGeom>
              <a:rect b="b" l="l" r="r" t="t"/>
              <a:pathLst>
                <a:path extrusionOk="0" h="14011" w="6274">
                  <a:moveTo>
                    <a:pt x="3343" y="1"/>
                  </a:moveTo>
                  <a:cubicBezTo>
                    <a:pt x="3059" y="1"/>
                    <a:pt x="2748" y="51"/>
                    <a:pt x="2406" y="166"/>
                  </a:cubicBezTo>
                  <a:cubicBezTo>
                    <a:pt x="1" y="975"/>
                    <a:pt x="795" y="4323"/>
                    <a:pt x="1470" y="6046"/>
                  </a:cubicBezTo>
                  <a:lnTo>
                    <a:pt x="2205" y="14010"/>
                  </a:lnTo>
                  <a:cubicBezTo>
                    <a:pt x="4688" y="14010"/>
                    <a:pt x="6274" y="12203"/>
                    <a:pt x="6274" y="9717"/>
                  </a:cubicBezTo>
                  <a:cubicBezTo>
                    <a:pt x="6274" y="7090"/>
                    <a:pt x="3732" y="5283"/>
                    <a:pt x="3563" y="3472"/>
                  </a:cubicBezTo>
                  <a:cubicBezTo>
                    <a:pt x="3466" y="2440"/>
                    <a:pt x="4059" y="1932"/>
                    <a:pt x="4844" y="1932"/>
                  </a:cubicBezTo>
                  <a:cubicBezTo>
                    <a:pt x="5060" y="1932"/>
                    <a:pt x="5290" y="1971"/>
                    <a:pt x="5525" y="2047"/>
                  </a:cubicBezTo>
                  <a:cubicBezTo>
                    <a:pt x="5543" y="2054"/>
                    <a:pt x="5561" y="2057"/>
                    <a:pt x="5579" y="2057"/>
                  </a:cubicBezTo>
                  <a:cubicBezTo>
                    <a:pt x="5686" y="2057"/>
                    <a:pt x="5770" y="1945"/>
                    <a:pt x="5722" y="1836"/>
                  </a:cubicBezTo>
                  <a:cubicBezTo>
                    <a:pt x="5456" y="1225"/>
                    <a:pt x="4744" y="1"/>
                    <a:pt x="3343" y="1"/>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1" name="Google Shape;25961;p77"/>
            <p:cNvSpPr/>
            <p:nvPr/>
          </p:nvSpPr>
          <p:spPr>
            <a:xfrm>
              <a:off x="3590049" y="2148495"/>
              <a:ext cx="29620" cy="35623"/>
            </a:xfrm>
            <a:custGeom>
              <a:rect b="b" l="l" r="r" t="t"/>
              <a:pathLst>
                <a:path extrusionOk="0" h="1359" w="1130">
                  <a:moveTo>
                    <a:pt x="563" y="1"/>
                  </a:moveTo>
                  <a:cubicBezTo>
                    <a:pt x="254" y="1"/>
                    <a:pt x="0" y="254"/>
                    <a:pt x="0" y="567"/>
                  </a:cubicBezTo>
                  <a:lnTo>
                    <a:pt x="0" y="792"/>
                  </a:lnTo>
                  <a:cubicBezTo>
                    <a:pt x="0" y="1105"/>
                    <a:pt x="254" y="1358"/>
                    <a:pt x="563" y="1358"/>
                  </a:cubicBezTo>
                  <a:cubicBezTo>
                    <a:pt x="876" y="1358"/>
                    <a:pt x="1129" y="1105"/>
                    <a:pt x="1129" y="792"/>
                  </a:cubicBezTo>
                  <a:lnTo>
                    <a:pt x="1129" y="567"/>
                  </a:lnTo>
                  <a:cubicBezTo>
                    <a:pt x="1129" y="254"/>
                    <a:pt x="876" y="1"/>
                    <a:pt x="56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2" name="Google Shape;25962;p77"/>
            <p:cNvSpPr/>
            <p:nvPr/>
          </p:nvSpPr>
          <p:spPr>
            <a:xfrm>
              <a:off x="3718622" y="2173659"/>
              <a:ext cx="60970" cy="79398"/>
            </a:xfrm>
            <a:custGeom>
              <a:rect b="b" l="l" r="r" t="t"/>
              <a:pathLst>
                <a:path extrusionOk="0" h="3029" w="2326">
                  <a:moveTo>
                    <a:pt x="1742" y="1"/>
                  </a:moveTo>
                  <a:lnTo>
                    <a:pt x="1" y="788"/>
                  </a:lnTo>
                  <a:cubicBezTo>
                    <a:pt x="1" y="788"/>
                    <a:pt x="451" y="2044"/>
                    <a:pt x="1330" y="3028"/>
                  </a:cubicBezTo>
                  <a:lnTo>
                    <a:pt x="2325" y="1639"/>
                  </a:lnTo>
                  <a:lnTo>
                    <a:pt x="1742"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3" name="Google Shape;25963;p77"/>
            <p:cNvSpPr/>
            <p:nvPr/>
          </p:nvSpPr>
          <p:spPr>
            <a:xfrm>
              <a:off x="3608398" y="2049228"/>
              <a:ext cx="317197" cy="282990"/>
            </a:xfrm>
            <a:custGeom>
              <a:rect b="b" l="l" r="r" t="t"/>
              <a:pathLst>
                <a:path extrusionOk="0" h="10796" w="12101">
                  <a:moveTo>
                    <a:pt x="3105" y="0"/>
                  </a:moveTo>
                  <a:cubicBezTo>
                    <a:pt x="2523" y="0"/>
                    <a:pt x="1953" y="204"/>
                    <a:pt x="1519" y="605"/>
                  </a:cubicBezTo>
                  <a:cubicBezTo>
                    <a:pt x="851" y="1221"/>
                    <a:pt x="584" y="2036"/>
                    <a:pt x="507" y="2437"/>
                  </a:cubicBezTo>
                  <a:cubicBezTo>
                    <a:pt x="482" y="2574"/>
                    <a:pt x="531" y="2715"/>
                    <a:pt x="640" y="2803"/>
                  </a:cubicBezTo>
                  <a:cubicBezTo>
                    <a:pt x="827" y="2954"/>
                    <a:pt x="1048" y="3060"/>
                    <a:pt x="1284" y="3109"/>
                  </a:cubicBezTo>
                  <a:cubicBezTo>
                    <a:pt x="1453" y="3429"/>
                    <a:pt x="1692" y="3707"/>
                    <a:pt x="1984" y="3925"/>
                  </a:cubicBezTo>
                  <a:cubicBezTo>
                    <a:pt x="1445" y="3922"/>
                    <a:pt x="985" y="3844"/>
                    <a:pt x="683" y="3844"/>
                  </a:cubicBezTo>
                  <a:cubicBezTo>
                    <a:pt x="573" y="3844"/>
                    <a:pt x="483" y="3854"/>
                    <a:pt x="419" y="3883"/>
                  </a:cubicBezTo>
                  <a:cubicBezTo>
                    <a:pt x="113" y="4027"/>
                    <a:pt x="28" y="4262"/>
                    <a:pt x="11" y="4435"/>
                  </a:cubicBezTo>
                  <a:cubicBezTo>
                    <a:pt x="0" y="4568"/>
                    <a:pt x="92" y="4688"/>
                    <a:pt x="225" y="4712"/>
                  </a:cubicBezTo>
                  <a:cubicBezTo>
                    <a:pt x="595" y="4783"/>
                    <a:pt x="1407" y="4899"/>
                    <a:pt x="2261" y="5268"/>
                  </a:cubicBezTo>
                  <a:cubicBezTo>
                    <a:pt x="3003" y="5589"/>
                    <a:pt x="3564" y="5692"/>
                    <a:pt x="3988" y="5692"/>
                  </a:cubicBezTo>
                  <a:cubicBezTo>
                    <a:pt x="4446" y="5692"/>
                    <a:pt x="4745" y="5572"/>
                    <a:pt x="4944" y="5479"/>
                  </a:cubicBezTo>
                  <a:cubicBezTo>
                    <a:pt x="5152" y="5381"/>
                    <a:pt x="5357" y="5336"/>
                    <a:pt x="5537" y="5336"/>
                  </a:cubicBezTo>
                  <a:cubicBezTo>
                    <a:pt x="6043" y="5336"/>
                    <a:pt x="6349" y="5698"/>
                    <a:pt x="5940" y="6284"/>
                  </a:cubicBezTo>
                  <a:cubicBezTo>
                    <a:pt x="4719" y="8028"/>
                    <a:pt x="6073" y="9425"/>
                    <a:pt x="6850" y="9892"/>
                  </a:cubicBezTo>
                  <a:lnTo>
                    <a:pt x="5848" y="9892"/>
                  </a:lnTo>
                  <a:cubicBezTo>
                    <a:pt x="5461" y="9892"/>
                    <a:pt x="5117" y="10138"/>
                    <a:pt x="4990" y="10508"/>
                  </a:cubicBezTo>
                  <a:cubicBezTo>
                    <a:pt x="4948" y="10650"/>
                    <a:pt x="5054" y="10796"/>
                    <a:pt x="5203" y="10796"/>
                  </a:cubicBezTo>
                  <a:cubicBezTo>
                    <a:pt x="5205" y="10796"/>
                    <a:pt x="5206" y="10796"/>
                    <a:pt x="5208" y="10796"/>
                  </a:cubicBezTo>
                  <a:lnTo>
                    <a:pt x="8827" y="10796"/>
                  </a:lnTo>
                  <a:cubicBezTo>
                    <a:pt x="9291" y="10796"/>
                    <a:pt x="9720" y="10553"/>
                    <a:pt x="9959" y="10152"/>
                  </a:cubicBezTo>
                  <a:lnTo>
                    <a:pt x="10254" y="9667"/>
                  </a:lnTo>
                  <a:cubicBezTo>
                    <a:pt x="12100" y="5898"/>
                    <a:pt x="9238" y="1527"/>
                    <a:pt x="5015" y="1386"/>
                  </a:cubicBezTo>
                  <a:cubicBezTo>
                    <a:pt x="5004" y="1333"/>
                    <a:pt x="4990" y="1284"/>
                    <a:pt x="4972" y="1235"/>
                  </a:cubicBezTo>
                  <a:cubicBezTo>
                    <a:pt x="4786" y="637"/>
                    <a:pt x="4079" y="109"/>
                    <a:pt x="3457" y="25"/>
                  </a:cubicBezTo>
                  <a:cubicBezTo>
                    <a:pt x="3340" y="9"/>
                    <a:pt x="3222" y="0"/>
                    <a:pt x="3105"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4" name="Google Shape;25964;p77"/>
            <p:cNvSpPr/>
            <p:nvPr/>
          </p:nvSpPr>
          <p:spPr>
            <a:xfrm>
              <a:off x="3682396" y="2019896"/>
              <a:ext cx="34234" cy="50590"/>
            </a:xfrm>
            <a:custGeom>
              <a:rect b="b" l="l" r="r" t="t"/>
              <a:pathLst>
                <a:path extrusionOk="0" h="1930" w="1306">
                  <a:moveTo>
                    <a:pt x="863" y="1"/>
                  </a:moveTo>
                  <a:cubicBezTo>
                    <a:pt x="810" y="1"/>
                    <a:pt x="757" y="20"/>
                    <a:pt x="715" y="61"/>
                  </a:cubicBezTo>
                  <a:cubicBezTo>
                    <a:pt x="455" y="318"/>
                    <a:pt x="265" y="870"/>
                    <a:pt x="156" y="1130"/>
                  </a:cubicBezTo>
                  <a:cubicBezTo>
                    <a:pt x="1" y="1496"/>
                    <a:pt x="254" y="1904"/>
                    <a:pt x="651" y="1928"/>
                  </a:cubicBezTo>
                  <a:cubicBezTo>
                    <a:pt x="663" y="1929"/>
                    <a:pt x="674" y="1929"/>
                    <a:pt x="685" y="1929"/>
                  </a:cubicBezTo>
                  <a:cubicBezTo>
                    <a:pt x="1022" y="1929"/>
                    <a:pt x="1305" y="1625"/>
                    <a:pt x="1302" y="1285"/>
                  </a:cubicBezTo>
                  <a:cubicBezTo>
                    <a:pt x="1295" y="887"/>
                    <a:pt x="1172" y="300"/>
                    <a:pt x="1038" y="93"/>
                  </a:cubicBezTo>
                  <a:cubicBezTo>
                    <a:pt x="995" y="32"/>
                    <a:pt x="929" y="1"/>
                    <a:pt x="863" y="1"/>
                  </a:cubicBezTo>
                  <a:close/>
                </a:path>
              </a:pathLst>
            </a:custGeom>
            <a:solidFill>
              <a:srgbClr val="5174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5" name="Google Shape;25965;p77"/>
            <p:cNvSpPr/>
            <p:nvPr/>
          </p:nvSpPr>
          <p:spPr>
            <a:xfrm>
              <a:off x="3655214" y="2083331"/>
              <a:ext cx="17825" cy="17824"/>
            </a:xfrm>
            <a:custGeom>
              <a:rect b="b" l="l" r="r" t="t"/>
              <a:pathLst>
                <a:path extrusionOk="0" h="680" w="680">
                  <a:moveTo>
                    <a:pt x="338" y="1"/>
                  </a:moveTo>
                  <a:cubicBezTo>
                    <a:pt x="152" y="1"/>
                    <a:pt x="1" y="152"/>
                    <a:pt x="1" y="338"/>
                  </a:cubicBezTo>
                  <a:cubicBezTo>
                    <a:pt x="1" y="528"/>
                    <a:pt x="152" y="679"/>
                    <a:pt x="338" y="679"/>
                  </a:cubicBezTo>
                  <a:cubicBezTo>
                    <a:pt x="525" y="679"/>
                    <a:pt x="679" y="528"/>
                    <a:pt x="679" y="338"/>
                  </a:cubicBezTo>
                  <a:cubicBezTo>
                    <a:pt x="679" y="152"/>
                    <a:pt x="525" y="1"/>
                    <a:pt x="338"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6" name="Google Shape;25966;p77"/>
            <p:cNvSpPr/>
            <p:nvPr/>
          </p:nvSpPr>
          <p:spPr>
            <a:xfrm>
              <a:off x="3642134" y="2116804"/>
              <a:ext cx="88782" cy="35308"/>
            </a:xfrm>
            <a:custGeom>
              <a:rect b="b" l="l" r="r" t="t"/>
              <a:pathLst>
                <a:path extrusionOk="0" h="1347" w="3387">
                  <a:moveTo>
                    <a:pt x="2767" y="0"/>
                  </a:moveTo>
                  <a:cubicBezTo>
                    <a:pt x="2198" y="0"/>
                    <a:pt x="1610" y="355"/>
                    <a:pt x="985" y="489"/>
                  </a:cubicBezTo>
                  <a:cubicBezTo>
                    <a:pt x="755" y="538"/>
                    <a:pt x="544" y="563"/>
                    <a:pt x="357" y="563"/>
                  </a:cubicBezTo>
                  <a:cubicBezTo>
                    <a:pt x="226" y="563"/>
                    <a:pt x="106" y="551"/>
                    <a:pt x="0" y="527"/>
                  </a:cubicBezTo>
                  <a:lnTo>
                    <a:pt x="0" y="527"/>
                  </a:lnTo>
                  <a:cubicBezTo>
                    <a:pt x="169" y="851"/>
                    <a:pt x="408" y="1129"/>
                    <a:pt x="700" y="1347"/>
                  </a:cubicBezTo>
                  <a:cubicBezTo>
                    <a:pt x="708" y="1347"/>
                    <a:pt x="717" y="1347"/>
                    <a:pt x="725" y="1347"/>
                  </a:cubicBezTo>
                  <a:cubicBezTo>
                    <a:pt x="1497" y="1347"/>
                    <a:pt x="2425" y="1184"/>
                    <a:pt x="3285" y="411"/>
                  </a:cubicBezTo>
                  <a:cubicBezTo>
                    <a:pt x="3387" y="324"/>
                    <a:pt x="3365" y="158"/>
                    <a:pt x="3246" y="98"/>
                  </a:cubicBezTo>
                  <a:cubicBezTo>
                    <a:pt x="3088" y="29"/>
                    <a:pt x="2928" y="0"/>
                    <a:pt x="2767"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7" name="Google Shape;25967;p77"/>
            <p:cNvSpPr/>
            <p:nvPr/>
          </p:nvSpPr>
          <p:spPr>
            <a:xfrm>
              <a:off x="3741295" y="2220396"/>
              <a:ext cx="85662" cy="88048"/>
            </a:xfrm>
            <a:custGeom>
              <a:rect b="b" l="l" r="r" t="t"/>
              <a:pathLst>
                <a:path extrusionOk="0" h="3359" w="3268">
                  <a:moveTo>
                    <a:pt x="711" y="0"/>
                  </a:moveTo>
                  <a:lnTo>
                    <a:pt x="711" y="0"/>
                  </a:lnTo>
                  <a:cubicBezTo>
                    <a:pt x="1" y="1242"/>
                    <a:pt x="567" y="2286"/>
                    <a:pt x="1204" y="2909"/>
                  </a:cubicBezTo>
                  <a:lnTo>
                    <a:pt x="1207" y="2909"/>
                  </a:lnTo>
                  <a:cubicBezTo>
                    <a:pt x="1383" y="3081"/>
                    <a:pt x="1576" y="3232"/>
                    <a:pt x="1787" y="3359"/>
                  </a:cubicBezTo>
                  <a:lnTo>
                    <a:pt x="3043" y="3359"/>
                  </a:lnTo>
                  <a:cubicBezTo>
                    <a:pt x="3169" y="3359"/>
                    <a:pt x="3268" y="3257"/>
                    <a:pt x="3268" y="3134"/>
                  </a:cubicBezTo>
                  <a:cubicBezTo>
                    <a:pt x="3268" y="3011"/>
                    <a:pt x="3169" y="2909"/>
                    <a:pt x="3043" y="2909"/>
                  </a:cubicBezTo>
                  <a:lnTo>
                    <a:pt x="2983" y="2909"/>
                  </a:lnTo>
                  <a:cubicBezTo>
                    <a:pt x="2561" y="2909"/>
                    <a:pt x="2139" y="2807"/>
                    <a:pt x="1784" y="2578"/>
                  </a:cubicBezTo>
                  <a:cubicBezTo>
                    <a:pt x="750" y="1917"/>
                    <a:pt x="613" y="616"/>
                    <a:pt x="711" y="0"/>
                  </a:cubicBezTo>
                  <a:close/>
                </a:path>
              </a:pathLst>
            </a:custGeom>
            <a:solidFill>
              <a:srgbClr val="718D9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8" name="Google Shape;25968;p77"/>
            <p:cNvSpPr/>
            <p:nvPr/>
          </p:nvSpPr>
          <p:spPr>
            <a:xfrm>
              <a:off x="3824913" y="1983173"/>
              <a:ext cx="143828" cy="330723"/>
            </a:xfrm>
            <a:custGeom>
              <a:rect b="b" l="l" r="r" t="t"/>
              <a:pathLst>
                <a:path extrusionOk="0" h="12617" w="5487">
                  <a:moveTo>
                    <a:pt x="2140" y="0"/>
                  </a:moveTo>
                  <a:cubicBezTo>
                    <a:pt x="1618" y="0"/>
                    <a:pt x="1140" y="215"/>
                    <a:pt x="841" y="657"/>
                  </a:cubicBezTo>
                  <a:cubicBezTo>
                    <a:pt x="0" y="1905"/>
                    <a:pt x="514" y="3737"/>
                    <a:pt x="1889" y="5179"/>
                  </a:cubicBezTo>
                  <a:cubicBezTo>
                    <a:pt x="2726" y="6058"/>
                    <a:pt x="5486" y="9926"/>
                    <a:pt x="3126" y="12616"/>
                  </a:cubicBezTo>
                  <a:cubicBezTo>
                    <a:pt x="4203" y="11867"/>
                    <a:pt x="4825" y="10577"/>
                    <a:pt x="4825" y="9019"/>
                  </a:cubicBezTo>
                  <a:cubicBezTo>
                    <a:pt x="4825" y="6392"/>
                    <a:pt x="2283" y="4585"/>
                    <a:pt x="2114" y="2774"/>
                  </a:cubicBezTo>
                  <a:cubicBezTo>
                    <a:pt x="2017" y="1742"/>
                    <a:pt x="2613" y="1234"/>
                    <a:pt x="3396" y="1234"/>
                  </a:cubicBezTo>
                  <a:cubicBezTo>
                    <a:pt x="3612" y="1234"/>
                    <a:pt x="3842" y="1273"/>
                    <a:pt x="4076" y="1349"/>
                  </a:cubicBezTo>
                  <a:cubicBezTo>
                    <a:pt x="4092" y="1354"/>
                    <a:pt x="4108" y="1357"/>
                    <a:pt x="4125" y="1357"/>
                  </a:cubicBezTo>
                  <a:cubicBezTo>
                    <a:pt x="4177" y="1357"/>
                    <a:pt x="4229" y="1332"/>
                    <a:pt x="4259" y="1286"/>
                  </a:cubicBezTo>
                  <a:cubicBezTo>
                    <a:pt x="3723" y="440"/>
                    <a:pt x="2886" y="0"/>
                    <a:pt x="2140" y="0"/>
                  </a:cubicBezTo>
                  <a:close/>
                </a:path>
              </a:pathLst>
            </a:custGeom>
            <a:solidFill>
              <a:srgbClr val="92A8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9" name="Google Shape;25969;p77"/>
            <p:cNvSpPr/>
            <p:nvPr/>
          </p:nvSpPr>
          <p:spPr>
            <a:xfrm>
              <a:off x="3584414" y="1959319"/>
              <a:ext cx="372506" cy="378430"/>
            </a:xfrm>
            <a:custGeom>
              <a:rect b="b" l="l" r="r" t="t"/>
              <a:pathLst>
                <a:path extrusionOk="0" h="14437" w="14211">
                  <a:moveTo>
                    <a:pt x="776" y="7428"/>
                  </a:moveTo>
                  <a:cubicBezTo>
                    <a:pt x="804" y="7428"/>
                    <a:pt x="833" y="7432"/>
                    <a:pt x="862" y="7439"/>
                  </a:cubicBezTo>
                  <a:cubicBezTo>
                    <a:pt x="736" y="7636"/>
                    <a:pt x="687" y="7879"/>
                    <a:pt x="732" y="8111"/>
                  </a:cubicBezTo>
                  <a:cubicBezTo>
                    <a:pt x="750" y="8248"/>
                    <a:pt x="884" y="8297"/>
                    <a:pt x="954" y="8315"/>
                  </a:cubicBezTo>
                  <a:cubicBezTo>
                    <a:pt x="897" y="8348"/>
                    <a:pt x="837" y="8363"/>
                    <a:pt x="778" y="8363"/>
                  </a:cubicBezTo>
                  <a:cubicBezTo>
                    <a:pt x="594" y="8363"/>
                    <a:pt x="426" y="8214"/>
                    <a:pt x="426" y="8009"/>
                  </a:cubicBezTo>
                  <a:lnTo>
                    <a:pt x="426" y="7784"/>
                  </a:lnTo>
                  <a:cubicBezTo>
                    <a:pt x="423" y="7582"/>
                    <a:pt x="588" y="7428"/>
                    <a:pt x="776" y="7428"/>
                  </a:cubicBezTo>
                  <a:close/>
                  <a:moveTo>
                    <a:pt x="6457" y="8974"/>
                  </a:moveTo>
                  <a:cubicBezTo>
                    <a:pt x="6614" y="8974"/>
                    <a:pt x="6736" y="9017"/>
                    <a:pt x="6795" y="9088"/>
                  </a:cubicBezTo>
                  <a:cubicBezTo>
                    <a:pt x="6879" y="9187"/>
                    <a:pt x="6840" y="9370"/>
                    <a:pt x="6686" y="9588"/>
                  </a:cubicBezTo>
                  <a:cubicBezTo>
                    <a:pt x="6475" y="9880"/>
                    <a:pt x="6324" y="10207"/>
                    <a:pt x="6229" y="10555"/>
                  </a:cubicBezTo>
                  <a:cubicBezTo>
                    <a:pt x="5937" y="10150"/>
                    <a:pt x="5694" y="9718"/>
                    <a:pt x="5501" y="9261"/>
                  </a:cubicBezTo>
                  <a:cubicBezTo>
                    <a:pt x="5655" y="9222"/>
                    <a:pt x="5807" y="9169"/>
                    <a:pt x="5954" y="9095"/>
                  </a:cubicBezTo>
                  <a:cubicBezTo>
                    <a:pt x="6137" y="9011"/>
                    <a:pt x="6312" y="8974"/>
                    <a:pt x="6457" y="8974"/>
                  </a:cubicBezTo>
                  <a:close/>
                  <a:moveTo>
                    <a:pt x="11068" y="424"/>
                  </a:moveTo>
                  <a:cubicBezTo>
                    <a:pt x="11396" y="424"/>
                    <a:pt x="11702" y="497"/>
                    <a:pt x="11985" y="642"/>
                  </a:cubicBezTo>
                  <a:cubicBezTo>
                    <a:pt x="12614" y="972"/>
                    <a:pt x="13001" y="1602"/>
                    <a:pt x="13202" y="2024"/>
                  </a:cubicBezTo>
                  <a:cubicBezTo>
                    <a:pt x="12985" y="1963"/>
                    <a:pt x="12773" y="1933"/>
                    <a:pt x="12571" y="1933"/>
                  </a:cubicBezTo>
                  <a:cubicBezTo>
                    <a:pt x="12224" y="1933"/>
                    <a:pt x="11906" y="2022"/>
                    <a:pt x="11651" y="2200"/>
                  </a:cubicBezTo>
                  <a:cubicBezTo>
                    <a:pt x="11218" y="2502"/>
                    <a:pt x="11014" y="3037"/>
                    <a:pt x="11078" y="3701"/>
                  </a:cubicBezTo>
                  <a:cubicBezTo>
                    <a:pt x="11155" y="4542"/>
                    <a:pt x="11700" y="5361"/>
                    <a:pt x="12273" y="6226"/>
                  </a:cubicBezTo>
                  <a:cubicBezTo>
                    <a:pt x="13019" y="7348"/>
                    <a:pt x="13789" y="8508"/>
                    <a:pt x="13789" y="9929"/>
                  </a:cubicBezTo>
                  <a:cubicBezTo>
                    <a:pt x="13789" y="11093"/>
                    <a:pt x="13416" y="12137"/>
                    <a:pt x="12741" y="12865"/>
                  </a:cubicBezTo>
                  <a:cubicBezTo>
                    <a:pt x="12045" y="13614"/>
                    <a:pt x="11074" y="14011"/>
                    <a:pt x="9931" y="14011"/>
                  </a:cubicBezTo>
                  <a:lnTo>
                    <a:pt x="6106" y="14011"/>
                  </a:lnTo>
                  <a:cubicBezTo>
                    <a:pt x="6200" y="13727"/>
                    <a:pt x="6464" y="13530"/>
                    <a:pt x="6767" y="13530"/>
                  </a:cubicBezTo>
                  <a:lnTo>
                    <a:pt x="8349" y="13530"/>
                  </a:lnTo>
                  <a:cubicBezTo>
                    <a:pt x="8465" y="13530"/>
                    <a:pt x="8560" y="13435"/>
                    <a:pt x="8560" y="13319"/>
                  </a:cubicBezTo>
                  <a:cubicBezTo>
                    <a:pt x="8560" y="13203"/>
                    <a:pt x="8465" y="13108"/>
                    <a:pt x="8349" y="13108"/>
                  </a:cubicBezTo>
                  <a:lnTo>
                    <a:pt x="7829" y="13108"/>
                  </a:lnTo>
                  <a:cubicBezTo>
                    <a:pt x="7357" y="12809"/>
                    <a:pt x="6774" y="12222"/>
                    <a:pt x="6622" y="11497"/>
                  </a:cubicBezTo>
                  <a:cubicBezTo>
                    <a:pt x="6503" y="10949"/>
                    <a:pt x="6644" y="10389"/>
                    <a:pt x="7030" y="9834"/>
                  </a:cubicBezTo>
                  <a:cubicBezTo>
                    <a:pt x="7421" y="9275"/>
                    <a:pt x="7220" y="8941"/>
                    <a:pt x="7118" y="8818"/>
                  </a:cubicBezTo>
                  <a:cubicBezTo>
                    <a:pt x="6973" y="8644"/>
                    <a:pt x="6732" y="8555"/>
                    <a:pt x="6454" y="8555"/>
                  </a:cubicBezTo>
                  <a:cubicBezTo>
                    <a:pt x="6240" y="8555"/>
                    <a:pt x="6005" y="8607"/>
                    <a:pt x="5775" y="8716"/>
                  </a:cubicBezTo>
                  <a:cubicBezTo>
                    <a:pt x="5620" y="8787"/>
                    <a:pt x="5354" y="8910"/>
                    <a:pt x="4909" y="8910"/>
                  </a:cubicBezTo>
                  <a:cubicBezTo>
                    <a:pt x="4517" y="8910"/>
                    <a:pt x="3984" y="8814"/>
                    <a:pt x="3264" y="8501"/>
                  </a:cubicBezTo>
                  <a:cubicBezTo>
                    <a:pt x="2484" y="8164"/>
                    <a:pt x="1724" y="8030"/>
                    <a:pt x="1323" y="7956"/>
                  </a:cubicBezTo>
                  <a:cubicBezTo>
                    <a:pt x="1260" y="7946"/>
                    <a:pt x="1190" y="7935"/>
                    <a:pt x="1137" y="7924"/>
                  </a:cubicBezTo>
                  <a:cubicBezTo>
                    <a:pt x="1140" y="7808"/>
                    <a:pt x="1186" y="7619"/>
                    <a:pt x="1422" y="7502"/>
                  </a:cubicBezTo>
                  <a:cubicBezTo>
                    <a:pt x="1457" y="7490"/>
                    <a:pt x="1514" y="7485"/>
                    <a:pt x="1585" y="7485"/>
                  </a:cubicBezTo>
                  <a:cubicBezTo>
                    <a:pt x="1713" y="7485"/>
                    <a:pt x="1884" y="7501"/>
                    <a:pt x="2051" y="7517"/>
                  </a:cubicBezTo>
                  <a:cubicBezTo>
                    <a:pt x="2301" y="7540"/>
                    <a:pt x="2596" y="7567"/>
                    <a:pt x="2921" y="7567"/>
                  </a:cubicBezTo>
                  <a:cubicBezTo>
                    <a:pt x="3787" y="7567"/>
                    <a:pt x="4861" y="7373"/>
                    <a:pt x="5828" y="6388"/>
                  </a:cubicBezTo>
                  <a:cubicBezTo>
                    <a:pt x="5978" y="6232"/>
                    <a:pt x="5837" y="6022"/>
                    <a:pt x="5674" y="6022"/>
                  </a:cubicBezTo>
                  <a:cubicBezTo>
                    <a:pt x="5624" y="6022"/>
                    <a:pt x="5572" y="6042"/>
                    <a:pt x="5525" y="6089"/>
                  </a:cubicBezTo>
                  <a:cubicBezTo>
                    <a:pt x="4755" y="6877"/>
                    <a:pt x="3915" y="7102"/>
                    <a:pt x="3176" y="7137"/>
                  </a:cubicBezTo>
                  <a:cubicBezTo>
                    <a:pt x="2958" y="7066"/>
                    <a:pt x="2765" y="6947"/>
                    <a:pt x="2603" y="6789"/>
                  </a:cubicBezTo>
                  <a:cubicBezTo>
                    <a:pt x="2818" y="6785"/>
                    <a:pt x="3032" y="6757"/>
                    <a:pt x="3240" y="6701"/>
                  </a:cubicBezTo>
                  <a:cubicBezTo>
                    <a:pt x="3352" y="6673"/>
                    <a:pt x="3422" y="6557"/>
                    <a:pt x="3391" y="6444"/>
                  </a:cubicBezTo>
                  <a:cubicBezTo>
                    <a:pt x="3367" y="6350"/>
                    <a:pt x="3282" y="6285"/>
                    <a:pt x="3189" y="6285"/>
                  </a:cubicBezTo>
                  <a:cubicBezTo>
                    <a:pt x="3171" y="6285"/>
                    <a:pt x="3152" y="6288"/>
                    <a:pt x="3134" y="6293"/>
                  </a:cubicBezTo>
                  <a:cubicBezTo>
                    <a:pt x="2932" y="6345"/>
                    <a:pt x="2751" y="6366"/>
                    <a:pt x="2591" y="6366"/>
                  </a:cubicBezTo>
                  <a:cubicBezTo>
                    <a:pt x="2038" y="6366"/>
                    <a:pt x="1728" y="6113"/>
                    <a:pt x="1619" y="6001"/>
                  </a:cubicBezTo>
                  <a:cubicBezTo>
                    <a:pt x="1668" y="5597"/>
                    <a:pt x="2090" y="4120"/>
                    <a:pt x="3538" y="3617"/>
                  </a:cubicBezTo>
                  <a:lnTo>
                    <a:pt x="3538" y="3617"/>
                  </a:lnTo>
                  <a:cubicBezTo>
                    <a:pt x="3538" y="3641"/>
                    <a:pt x="3535" y="3670"/>
                    <a:pt x="3535" y="3694"/>
                  </a:cubicBezTo>
                  <a:cubicBezTo>
                    <a:pt x="3531" y="3810"/>
                    <a:pt x="3623" y="3909"/>
                    <a:pt x="3739" y="3912"/>
                  </a:cubicBezTo>
                  <a:cubicBezTo>
                    <a:pt x="3741" y="3912"/>
                    <a:pt x="3743" y="3912"/>
                    <a:pt x="3745" y="3912"/>
                  </a:cubicBezTo>
                  <a:cubicBezTo>
                    <a:pt x="3859" y="3912"/>
                    <a:pt x="3954" y="3822"/>
                    <a:pt x="3957" y="3708"/>
                  </a:cubicBezTo>
                  <a:cubicBezTo>
                    <a:pt x="3978" y="3005"/>
                    <a:pt x="4358" y="2717"/>
                    <a:pt x="4555" y="2615"/>
                  </a:cubicBezTo>
                  <a:cubicBezTo>
                    <a:pt x="4984" y="3146"/>
                    <a:pt x="4871" y="3772"/>
                    <a:pt x="4868" y="3803"/>
                  </a:cubicBezTo>
                  <a:cubicBezTo>
                    <a:pt x="4836" y="3950"/>
                    <a:pt x="4954" y="4057"/>
                    <a:pt x="5076" y="4057"/>
                  </a:cubicBezTo>
                  <a:cubicBezTo>
                    <a:pt x="5132" y="4057"/>
                    <a:pt x="5189" y="4035"/>
                    <a:pt x="5233" y="3983"/>
                  </a:cubicBezTo>
                  <a:cubicBezTo>
                    <a:pt x="5476" y="4225"/>
                    <a:pt x="5648" y="4531"/>
                    <a:pt x="5729" y="4865"/>
                  </a:cubicBezTo>
                  <a:cubicBezTo>
                    <a:pt x="5750" y="4960"/>
                    <a:pt x="5831" y="5027"/>
                    <a:pt x="5930" y="5030"/>
                  </a:cubicBezTo>
                  <a:cubicBezTo>
                    <a:pt x="7909" y="5090"/>
                    <a:pt x="9724" y="6152"/>
                    <a:pt x="10740" y="7854"/>
                  </a:cubicBezTo>
                  <a:cubicBezTo>
                    <a:pt x="11197" y="8607"/>
                    <a:pt x="11465" y="9458"/>
                    <a:pt x="11524" y="10333"/>
                  </a:cubicBezTo>
                  <a:cubicBezTo>
                    <a:pt x="11584" y="11255"/>
                    <a:pt x="11398" y="12176"/>
                    <a:pt x="10986" y="13002"/>
                  </a:cubicBezTo>
                  <a:cubicBezTo>
                    <a:pt x="10902" y="13170"/>
                    <a:pt x="11043" y="13309"/>
                    <a:pt x="11183" y="13309"/>
                  </a:cubicBezTo>
                  <a:cubicBezTo>
                    <a:pt x="11254" y="13309"/>
                    <a:pt x="11325" y="13274"/>
                    <a:pt x="11366" y="13189"/>
                  </a:cubicBezTo>
                  <a:cubicBezTo>
                    <a:pt x="11809" y="12295"/>
                    <a:pt x="12010" y="11300"/>
                    <a:pt x="11946" y="10305"/>
                  </a:cubicBezTo>
                  <a:cubicBezTo>
                    <a:pt x="11883" y="9359"/>
                    <a:pt x="11591" y="8445"/>
                    <a:pt x="11102" y="7633"/>
                  </a:cubicBezTo>
                  <a:cubicBezTo>
                    <a:pt x="10635" y="6855"/>
                    <a:pt x="10005" y="6187"/>
                    <a:pt x="9253" y="5677"/>
                  </a:cubicBezTo>
                  <a:cubicBezTo>
                    <a:pt x="8883" y="4665"/>
                    <a:pt x="8374" y="2843"/>
                    <a:pt x="8950" y="1637"/>
                  </a:cubicBezTo>
                  <a:cubicBezTo>
                    <a:pt x="9193" y="1131"/>
                    <a:pt x="9611" y="776"/>
                    <a:pt x="10195" y="579"/>
                  </a:cubicBezTo>
                  <a:cubicBezTo>
                    <a:pt x="10501" y="476"/>
                    <a:pt x="10792" y="424"/>
                    <a:pt x="11068" y="424"/>
                  </a:cubicBezTo>
                  <a:close/>
                  <a:moveTo>
                    <a:pt x="11067" y="1"/>
                  </a:moveTo>
                  <a:cubicBezTo>
                    <a:pt x="10747" y="1"/>
                    <a:pt x="10411" y="60"/>
                    <a:pt x="10062" y="178"/>
                  </a:cubicBezTo>
                  <a:cubicBezTo>
                    <a:pt x="9362" y="413"/>
                    <a:pt x="8859" y="842"/>
                    <a:pt x="8567" y="1454"/>
                  </a:cubicBezTo>
                  <a:cubicBezTo>
                    <a:pt x="8279" y="2056"/>
                    <a:pt x="8198" y="2833"/>
                    <a:pt x="8321" y="3757"/>
                  </a:cubicBezTo>
                  <a:cubicBezTo>
                    <a:pt x="8395" y="4296"/>
                    <a:pt x="8518" y="4823"/>
                    <a:pt x="8687" y="5340"/>
                  </a:cubicBezTo>
                  <a:cubicBezTo>
                    <a:pt x="7885" y="4911"/>
                    <a:pt x="6999" y="4665"/>
                    <a:pt x="6095" y="4612"/>
                  </a:cubicBezTo>
                  <a:cubicBezTo>
                    <a:pt x="5947" y="4162"/>
                    <a:pt x="5669" y="3765"/>
                    <a:pt x="5297" y="3473"/>
                  </a:cubicBezTo>
                  <a:cubicBezTo>
                    <a:pt x="5283" y="3040"/>
                    <a:pt x="5117" y="2625"/>
                    <a:pt x="4833" y="2295"/>
                  </a:cubicBezTo>
                  <a:lnTo>
                    <a:pt x="4871" y="2056"/>
                  </a:lnTo>
                  <a:cubicBezTo>
                    <a:pt x="4893" y="1901"/>
                    <a:pt x="4775" y="1813"/>
                    <a:pt x="4658" y="1813"/>
                  </a:cubicBezTo>
                  <a:cubicBezTo>
                    <a:pt x="4568" y="1813"/>
                    <a:pt x="4478" y="1867"/>
                    <a:pt x="4456" y="1985"/>
                  </a:cubicBezTo>
                  <a:lnTo>
                    <a:pt x="4421" y="2214"/>
                  </a:lnTo>
                  <a:cubicBezTo>
                    <a:pt x="4031" y="2393"/>
                    <a:pt x="3735" y="2738"/>
                    <a:pt x="3619" y="3153"/>
                  </a:cubicBezTo>
                  <a:cubicBezTo>
                    <a:pt x="1640" y="3687"/>
                    <a:pt x="1190" y="5716"/>
                    <a:pt x="1190" y="6075"/>
                  </a:cubicBezTo>
                  <a:cubicBezTo>
                    <a:pt x="1190" y="6121"/>
                    <a:pt x="1204" y="6163"/>
                    <a:pt x="1228" y="6201"/>
                  </a:cubicBezTo>
                  <a:cubicBezTo>
                    <a:pt x="1246" y="6223"/>
                    <a:pt x="1485" y="6539"/>
                    <a:pt x="1984" y="6701"/>
                  </a:cubicBezTo>
                  <a:cubicBezTo>
                    <a:pt x="2083" y="6855"/>
                    <a:pt x="2199" y="6993"/>
                    <a:pt x="2332" y="7119"/>
                  </a:cubicBezTo>
                  <a:cubicBezTo>
                    <a:pt x="2248" y="7112"/>
                    <a:pt x="2167" y="7105"/>
                    <a:pt x="2090" y="7098"/>
                  </a:cubicBezTo>
                  <a:cubicBezTo>
                    <a:pt x="1896" y="7080"/>
                    <a:pt x="1730" y="7065"/>
                    <a:pt x="1589" y="7065"/>
                  </a:cubicBezTo>
                  <a:cubicBezTo>
                    <a:pt x="1456" y="7065"/>
                    <a:pt x="1345" y="7078"/>
                    <a:pt x="1253" y="7116"/>
                  </a:cubicBezTo>
                  <a:lnTo>
                    <a:pt x="1246" y="7119"/>
                  </a:lnTo>
                  <a:lnTo>
                    <a:pt x="1207" y="7140"/>
                  </a:lnTo>
                  <a:cubicBezTo>
                    <a:pt x="1140" y="7095"/>
                    <a:pt x="1066" y="7059"/>
                    <a:pt x="989" y="7038"/>
                  </a:cubicBezTo>
                  <a:lnTo>
                    <a:pt x="989" y="6950"/>
                  </a:lnTo>
                  <a:cubicBezTo>
                    <a:pt x="989" y="6810"/>
                    <a:pt x="884" y="6739"/>
                    <a:pt x="778" y="6739"/>
                  </a:cubicBezTo>
                  <a:cubicBezTo>
                    <a:pt x="673" y="6739"/>
                    <a:pt x="567" y="6810"/>
                    <a:pt x="567" y="6950"/>
                  </a:cubicBezTo>
                  <a:lnTo>
                    <a:pt x="567" y="7038"/>
                  </a:lnTo>
                  <a:cubicBezTo>
                    <a:pt x="233" y="7133"/>
                    <a:pt x="1" y="7439"/>
                    <a:pt x="1" y="7784"/>
                  </a:cubicBezTo>
                  <a:lnTo>
                    <a:pt x="1" y="8012"/>
                  </a:lnTo>
                  <a:cubicBezTo>
                    <a:pt x="1" y="8361"/>
                    <a:pt x="233" y="8666"/>
                    <a:pt x="571" y="8758"/>
                  </a:cubicBezTo>
                  <a:cubicBezTo>
                    <a:pt x="640" y="8778"/>
                    <a:pt x="711" y="8787"/>
                    <a:pt x="781" y="8787"/>
                  </a:cubicBezTo>
                  <a:cubicBezTo>
                    <a:pt x="1047" y="8787"/>
                    <a:pt x="1301" y="8650"/>
                    <a:pt x="1443" y="8413"/>
                  </a:cubicBezTo>
                  <a:cubicBezTo>
                    <a:pt x="1865" y="8491"/>
                    <a:pt x="2466" y="8621"/>
                    <a:pt x="3095" y="8891"/>
                  </a:cubicBezTo>
                  <a:cubicBezTo>
                    <a:pt x="3867" y="9226"/>
                    <a:pt x="4458" y="9332"/>
                    <a:pt x="4906" y="9332"/>
                  </a:cubicBezTo>
                  <a:cubicBezTo>
                    <a:pt x="4962" y="9332"/>
                    <a:pt x="5016" y="9331"/>
                    <a:pt x="5068" y="9328"/>
                  </a:cubicBezTo>
                  <a:cubicBezTo>
                    <a:pt x="5188" y="9630"/>
                    <a:pt x="5550" y="10449"/>
                    <a:pt x="6158" y="11142"/>
                  </a:cubicBezTo>
                  <a:cubicBezTo>
                    <a:pt x="6158" y="11293"/>
                    <a:pt x="6176" y="11441"/>
                    <a:pt x="6207" y="11585"/>
                  </a:cubicBezTo>
                  <a:cubicBezTo>
                    <a:pt x="6338" y="12207"/>
                    <a:pt x="6721" y="12735"/>
                    <a:pt x="7136" y="13111"/>
                  </a:cubicBezTo>
                  <a:lnTo>
                    <a:pt x="6767" y="13111"/>
                  </a:lnTo>
                  <a:cubicBezTo>
                    <a:pt x="6151" y="13111"/>
                    <a:pt x="5655" y="13611"/>
                    <a:pt x="5652" y="14222"/>
                  </a:cubicBezTo>
                  <a:cubicBezTo>
                    <a:pt x="5652" y="14342"/>
                    <a:pt x="5747" y="14437"/>
                    <a:pt x="5863" y="14437"/>
                  </a:cubicBezTo>
                  <a:lnTo>
                    <a:pt x="9931" y="14437"/>
                  </a:lnTo>
                  <a:cubicBezTo>
                    <a:pt x="11194" y="14437"/>
                    <a:pt x="12273" y="13990"/>
                    <a:pt x="13054" y="13153"/>
                  </a:cubicBezTo>
                  <a:cubicBezTo>
                    <a:pt x="13799" y="12345"/>
                    <a:pt x="14211" y="11202"/>
                    <a:pt x="14211" y="9929"/>
                  </a:cubicBezTo>
                  <a:cubicBezTo>
                    <a:pt x="14211" y="8382"/>
                    <a:pt x="13370" y="7116"/>
                    <a:pt x="12629" y="5994"/>
                  </a:cubicBezTo>
                  <a:cubicBezTo>
                    <a:pt x="12083" y="5175"/>
                    <a:pt x="11567" y="4397"/>
                    <a:pt x="11500" y="3663"/>
                  </a:cubicBezTo>
                  <a:cubicBezTo>
                    <a:pt x="11451" y="3149"/>
                    <a:pt x="11588" y="2762"/>
                    <a:pt x="11894" y="2548"/>
                  </a:cubicBezTo>
                  <a:cubicBezTo>
                    <a:pt x="12074" y="2421"/>
                    <a:pt x="12310" y="2358"/>
                    <a:pt x="12573" y="2358"/>
                  </a:cubicBezTo>
                  <a:cubicBezTo>
                    <a:pt x="12857" y="2358"/>
                    <a:pt x="13172" y="2432"/>
                    <a:pt x="13487" y="2579"/>
                  </a:cubicBezTo>
                  <a:cubicBezTo>
                    <a:pt x="13517" y="2594"/>
                    <a:pt x="13547" y="2600"/>
                    <a:pt x="13577" y="2600"/>
                  </a:cubicBezTo>
                  <a:cubicBezTo>
                    <a:pt x="13709" y="2600"/>
                    <a:pt x="13822" y="2471"/>
                    <a:pt x="13778" y="2330"/>
                  </a:cubicBezTo>
                  <a:cubicBezTo>
                    <a:pt x="13761" y="2270"/>
                    <a:pt x="13339" y="874"/>
                    <a:pt x="12178" y="269"/>
                  </a:cubicBezTo>
                  <a:cubicBezTo>
                    <a:pt x="11835" y="90"/>
                    <a:pt x="11463" y="1"/>
                    <a:pt x="11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0" name="Google Shape;25970;p77"/>
            <p:cNvSpPr/>
            <p:nvPr/>
          </p:nvSpPr>
          <p:spPr>
            <a:xfrm>
              <a:off x="3819645" y="2302886"/>
              <a:ext cx="18847" cy="11088"/>
            </a:xfrm>
            <a:custGeom>
              <a:rect b="b" l="l" r="r" t="t"/>
              <a:pathLst>
                <a:path extrusionOk="0" h="423" w="719">
                  <a:moveTo>
                    <a:pt x="282" y="1"/>
                  </a:moveTo>
                  <a:cubicBezTo>
                    <a:pt x="1" y="1"/>
                    <a:pt x="1" y="423"/>
                    <a:pt x="282" y="423"/>
                  </a:cubicBezTo>
                  <a:lnTo>
                    <a:pt x="507" y="423"/>
                  </a:lnTo>
                  <a:cubicBezTo>
                    <a:pt x="623" y="423"/>
                    <a:pt x="718" y="328"/>
                    <a:pt x="718" y="212"/>
                  </a:cubicBezTo>
                  <a:cubicBezTo>
                    <a:pt x="718" y="96"/>
                    <a:pt x="623" y="1"/>
                    <a:pt x="5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1" name="Google Shape;25971;p77"/>
            <p:cNvSpPr/>
            <p:nvPr/>
          </p:nvSpPr>
          <p:spPr>
            <a:xfrm>
              <a:off x="3644807" y="2077800"/>
              <a:ext cx="33762" cy="28912"/>
            </a:xfrm>
            <a:custGeom>
              <a:rect b="b" l="l" r="r" t="t"/>
              <a:pathLst>
                <a:path extrusionOk="0" h="1103" w="1288">
                  <a:moveTo>
                    <a:pt x="734" y="423"/>
                  </a:moveTo>
                  <a:cubicBezTo>
                    <a:pt x="799" y="423"/>
                    <a:pt x="862" y="474"/>
                    <a:pt x="862" y="553"/>
                  </a:cubicBezTo>
                  <a:cubicBezTo>
                    <a:pt x="862" y="623"/>
                    <a:pt x="805" y="679"/>
                    <a:pt x="735" y="679"/>
                  </a:cubicBezTo>
                  <a:cubicBezTo>
                    <a:pt x="623" y="679"/>
                    <a:pt x="566" y="542"/>
                    <a:pt x="644" y="461"/>
                  </a:cubicBezTo>
                  <a:cubicBezTo>
                    <a:pt x="670" y="435"/>
                    <a:pt x="702" y="423"/>
                    <a:pt x="734" y="423"/>
                  </a:cubicBezTo>
                  <a:close/>
                  <a:moveTo>
                    <a:pt x="735" y="1"/>
                  </a:moveTo>
                  <a:cubicBezTo>
                    <a:pt x="246" y="1"/>
                    <a:pt x="0" y="595"/>
                    <a:pt x="348" y="939"/>
                  </a:cubicBezTo>
                  <a:cubicBezTo>
                    <a:pt x="460" y="1052"/>
                    <a:pt x="598" y="1103"/>
                    <a:pt x="733" y="1103"/>
                  </a:cubicBezTo>
                  <a:cubicBezTo>
                    <a:pt x="1015" y="1103"/>
                    <a:pt x="1287" y="882"/>
                    <a:pt x="1287" y="549"/>
                  </a:cubicBezTo>
                  <a:cubicBezTo>
                    <a:pt x="1284" y="247"/>
                    <a:pt x="1038"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2" name="Google Shape;25972;p77"/>
          <p:cNvGrpSpPr/>
          <p:nvPr/>
        </p:nvGrpSpPr>
        <p:grpSpPr>
          <a:xfrm>
            <a:off x="6041259" y="3348084"/>
            <a:ext cx="362729" cy="361051"/>
            <a:chOff x="6041259" y="3348084"/>
            <a:chExt cx="362729" cy="361051"/>
          </a:xfrm>
        </p:grpSpPr>
        <p:sp>
          <p:nvSpPr>
            <p:cNvPr id="25973" name="Google Shape;25973;p77"/>
            <p:cNvSpPr/>
            <p:nvPr/>
          </p:nvSpPr>
          <p:spPr>
            <a:xfrm>
              <a:off x="6121731" y="3426878"/>
              <a:ext cx="203435" cy="203435"/>
            </a:xfrm>
            <a:custGeom>
              <a:rect b="b" l="l" r="r" t="t"/>
              <a:pathLst>
                <a:path extrusionOk="0" h="7761" w="7761">
                  <a:moveTo>
                    <a:pt x="3882" y="0"/>
                  </a:moveTo>
                  <a:lnTo>
                    <a:pt x="1136" y="1136"/>
                  </a:lnTo>
                  <a:lnTo>
                    <a:pt x="0" y="3882"/>
                  </a:lnTo>
                  <a:lnTo>
                    <a:pt x="1136" y="6625"/>
                  </a:lnTo>
                  <a:lnTo>
                    <a:pt x="3882" y="7761"/>
                  </a:lnTo>
                  <a:lnTo>
                    <a:pt x="6625" y="6625"/>
                  </a:lnTo>
                  <a:lnTo>
                    <a:pt x="7761" y="3882"/>
                  </a:lnTo>
                  <a:lnTo>
                    <a:pt x="6625" y="1136"/>
                  </a:lnTo>
                  <a:lnTo>
                    <a:pt x="3882" y="0"/>
                  </a:lnTo>
                  <a:close/>
                </a:path>
              </a:pathLst>
            </a:custGeom>
            <a:solidFill>
              <a:srgbClr val="FDFD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4" name="Google Shape;25974;p77"/>
            <p:cNvSpPr/>
            <p:nvPr/>
          </p:nvSpPr>
          <p:spPr>
            <a:xfrm>
              <a:off x="6144300" y="3449447"/>
              <a:ext cx="158297" cy="158297"/>
            </a:xfrm>
            <a:custGeom>
              <a:rect b="b" l="l" r="r" t="t"/>
              <a:pathLst>
                <a:path extrusionOk="0" h="6039" w="6039">
                  <a:moveTo>
                    <a:pt x="3021" y="1"/>
                  </a:moveTo>
                  <a:lnTo>
                    <a:pt x="887" y="887"/>
                  </a:lnTo>
                  <a:lnTo>
                    <a:pt x="1" y="3021"/>
                  </a:lnTo>
                  <a:lnTo>
                    <a:pt x="887" y="5156"/>
                  </a:lnTo>
                  <a:lnTo>
                    <a:pt x="3021" y="6038"/>
                  </a:lnTo>
                  <a:lnTo>
                    <a:pt x="5156" y="5156"/>
                  </a:lnTo>
                  <a:lnTo>
                    <a:pt x="6038" y="3021"/>
                  </a:lnTo>
                  <a:lnTo>
                    <a:pt x="5156" y="887"/>
                  </a:lnTo>
                  <a:lnTo>
                    <a:pt x="3021" y="1"/>
                  </a:lnTo>
                  <a:close/>
                </a:path>
              </a:pathLst>
            </a:custGeom>
            <a:solidFill>
              <a:srgbClr val="E7EC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5" name="Google Shape;25975;p77"/>
            <p:cNvSpPr/>
            <p:nvPr/>
          </p:nvSpPr>
          <p:spPr>
            <a:xfrm>
              <a:off x="6041259" y="3348084"/>
              <a:ext cx="362729" cy="361051"/>
            </a:xfrm>
            <a:custGeom>
              <a:rect b="b" l="l" r="r" t="t"/>
              <a:pathLst>
                <a:path extrusionOk="0" h="13774" w="13838">
                  <a:moveTo>
                    <a:pt x="6748" y="4170"/>
                  </a:moveTo>
                  <a:lnTo>
                    <a:pt x="6748" y="6400"/>
                  </a:lnTo>
                  <a:lnTo>
                    <a:pt x="5173" y="4824"/>
                  </a:lnTo>
                  <a:lnTo>
                    <a:pt x="6748" y="4170"/>
                  </a:lnTo>
                  <a:close/>
                  <a:moveTo>
                    <a:pt x="4888" y="5109"/>
                  </a:moveTo>
                  <a:lnTo>
                    <a:pt x="6464" y="6684"/>
                  </a:lnTo>
                  <a:lnTo>
                    <a:pt x="4234" y="6684"/>
                  </a:lnTo>
                  <a:lnTo>
                    <a:pt x="4888" y="5109"/>
                  </a:lnTo>
                  <a:close/>
                  <a:moveTo>
                    <a:pt x="9017" y="5109"/>
                  </a:moveTo>
                  <a:lnTo>
                    <a:pt x="9667" y="6684"/>
                  </a:lnTo>
                  <a:lnTo>
                    <a:pt x="7441" y="6684"/>
                  </a:lnTo>
                  <a:lnTo>
                    <a:pt x="9017" y="5109"/>
                  </a:lnTo>
                  <a:close/>
                  <a:moveTo>
                    <a:pt x="6464" y="7089"/>
                  </a:moveTo>
                  <a:lnTo>
                    <a:pt x="4888" y="8664"/>
                  </a:lnTo>
                  <a:lnTo>
                    <a:pt x="4234" y="7089"/>
                  </a:lnTo>
                  <a:close/>
                  <a:moveTo>
                    <a:pt x="9671" y="7089"/>
                  </a:moveTo>
                  <a:lnTo>
                    <a:pt x="9013" y="8664"/>
                  </a:lnTo>
                  <a:lnTo>
                    <a:pt x="7441" y="7089"/>
                  </a:lnTo>
                  <a:close/>
                  <a:moveTo>
                    <a:pt x="7153" y="7374"/>
                  </a:moveTo>
                  <a:lnTo>
                    <a:pt x="8728" y="8949"/>
                  </a:lnTo>
                  <a:lnTo>
                    <a:pt x="7153" y="9603"/>
                  </a:lnTo>
                  <a:lnTo>
                    <a:pt x="7153" y="7374"/>
                  </a:lnTo>
                  <a:close/>
                  <a:moveTo>
                    <a:pt x="6952" y="0"/>
                  </a:moveTo>
                  <a:cubicBezTo>
                    <a:pt x="6852" y="0"/>
                    <a:pt x="6752" y="68"/>
                    <a:pt x="6752" y="204"/>
                  </a:cubicBezTo>
                  <a:lnTo>
                    <a:pt x="6752" y="2088"/>
                  </a:lnTo>
                  <a:lnTo>
                    <a:pt x="5584" y="924"/>
                  </a:lnTo>
                  <a:cubicBezTo>
                    <a:pt x="5540" y="877"/>
                    <a:pt x="5489" y="857"/>
                    <a:pt x="5441" y="857"/>
                  </a:cubicBezTo>
                  <a:cubicBezTo>
                    <a:pt x="5284" y="857"/>
                    <a:pt x="5149" y="1064"/>
                    <a:pt x="5300" y="1209"/>
                  </a:cubicBezTo>
                  <a:lnTo>
                    <a:pt x="6752" y="2658"/>
                  </a:lnTo>
                  <a:lnTo>
                    <a:pt x="6752" y="3738"/>
                  </a:lnTo>
                  <a:lnTo>
                    <a:pt x="4864" y="4518"/>
                  </a:lnTo>
                  <a:lnTo>
                    <a:pt x="4104" y="3755"/>
                  </a:lnTo>
                  <a:lnTo>
                    <a:pt x="4104" y="1705"/>
                  </a:lnTo>
                  <a:cubicBezTo>
                    <a:pt x="4104" y="1571"/>
                    <a:pt x="4003" y="1505"/>
                    <a:pt x="3902" y="1505"/>
                  </a:cubicBezTo>
                  <a:cubicBezTo>
                    <a:pt x="3801" y="1505"/>
                    <a:pt x="3700" y="1571"/>
                    <a:pt x="3700" y="1705"/>
                  </a:cubicBezTo>
                  <a:lnTo>
                    <a:pt x="3700" y="3354"/>
                  </a:lnTo>
                  <a:lnTo>
                    <a:pt x="2367" y="2022"/>
                  </a:lnTo>
                  <a:cubicBezTo>
                    <a:pt x="2323" y="1979"/>
                    <a:pt x="2275" y="1962"/>
                    <a:pt x="2229" y="1962"/>
                  </a:cubicBezTo>
                  <a:cubicBezTo>
                    <a:pt x="2074" y="1962"/>
                    <a:pt x="1941" y="2160"/>
                    <a:pt x="2082" y="2306"/>
                  </a:cubicBezTo>
                  <a:lnTo>
                    <a:pt x="3415" y="3639"/>
                  </a:lnTo>
                  <a:lnTo>
                    <a:pt x="1769" y="3639"/>
                  </a:lnTo>
                  <a:cubicBezTo>
                    <a:pt x="1502" y="3639"/>
                    <a:pt x="1502" y="4043"/>
                    <a:pt x="1769" y="4043"/>
                  </a:cubicBezTo>
                  <a:lnTo>
                    <a:pt x="3819" y="4043"/>
                  </a:lnTo>
                  <a:lnTo>
                    <a:pt x="4579" y="4803"/>
                  </a:lnTo>
                  <a:lnTo>
                    <a:pt x="3798" y="6688"/>
                  </a:lnTo>
                  <a:lnTo>
                    <a:pt x="2722" y="6688"/>
                  </a:lnTo>
                  <a:lnTo>
                    <a:pt x="1273" y="5239"/>
                  </a:lnTo>
                  <a:cubicBezTo>
                    <a:pt x="1230" y="5197"/>
                    <a:pt x="1181" y="5179"/>
                    <a:pt x="1135" y="5179"/>
                  </a:cubicBezTo>
                  <a:cubicBezTo>
                    <a:pt x="980" y="5179"/>
                    <a:pt x="848" y="5378"/>
                    <a:pt x="988" y="5524"/>
                  </a:cubicBezTo>
                  <a:lnTo>
                    <a:pt x="2152" y="6688"/>
                  </a:lnTo>
                  <a:lnTo>
                    <a:pt x="268" y="6688"/>
                  </a:lnTo>
                  <a:cubicBezTo>
                    <a:pt x="0" y="6688"/>
                    <a:pt x="0" y="7092"/>
                    <a:pt x="268" y="7092"/>
                  </a:cubicBezTo>
                  <a:lnTo>
                    <a:pt x="2152" y="7092"/>
                  </a:lnTo>
                  <a:lnTo>
                    <a:pt x="988" y="8256"/>
                  </a:lnTo>
                  <a:cubicBezTo>
                    <a:pt x="848" y="8402"/>
                    <a:pt x="980" y="8601"/>
                    <a:pt x="1135" y="8601"/>
                  </a:cubicBezTo>
                  <a:cubicBezTo>
                    <a:pt x="1181" y="8601"/>
                    <a:pt x="1230" y="8583"/>
                    <a:pt x="1273" y="8541"/>
                  </a:cubicBezTo>
                  <a:lnTo>
                    <a:pt x="2722" y="7092"/>
                  </a:lnTo>
                  <a:lnTo>
                    <a:pt x="3798" y="7092"/>
                  </a:lnTo>
                  <a:lnTo>
                    <a:pt x="4579" y="8977"/>
                  </a:lnTo>
                  <a:lnTo>
                    <a:pt x="3819" y="9737"/>
                  </a:lnTo>
                  <a:lnTo>
                    <a:pt x="1769" y="9737"/>
                  </a:lnTo>
                  <a:cubicBezTo>
                    <a:pt x="1502" y="9737"/>
                    <a:pt x="1502" y="10141"/>
                    <a:pt x="1769" y="10141"/>
                  </a:cubicBezTo>
                  <a:lnTo>
                    <a:pt x="3415" y="10141"/>
                  </a:lnTo>
                  <a:lnTo>
                    <a:pt x="2082" y="11474"/>
                  </a:lnTo>
                  <a:cubicBezTo>
                    <a:pt x="1941" y="11620"/>
                    <a:pt x="2074" y="11818"/>
                    <a:pt x="2229" y="11818"/>
                  </a:cubicBezTo>
                  <a:cubicBezTo>
                    <a:pt x="2275" y="11818"/>
                    <a:pt x="2323" y="11801"/>
                    <a:pt x="2367" y="11759"/>
                  </a:cubicBezTo>
                  <a:lnTo>
                    <a:pt x="3700" y="10426"/>
                  </a:lnTo>
                  <a:lnTo>
                    <a:pt x="3700" y="10770"/>
                  </a:lnTo>
                  <a:cubicBezTo>
                    <a:pt x="3700" y="10879"/>
                    <a:pt x="3791" y="10971"/>
                    <a:pt x="3904" y="10971"/>
                  </a:cubicBezTo>
                  <a:cubicBezTo>
                    <a:pt x="4013" y="10971"/>
                    <a:pt x="4104" y="10879"/>
                    <a:pt x="4104" y="10770"/>
                  </a:cubicBezTo>
                  <a:lnTo>
                    <a:pt x="4104" y="10021"/>
                  </a:lnTo>
                  <a:lnTo>
                    <a:pt x="4864" y="9262"/>
                  </a:lnTo>
                  <a:lnTo>
                    <a:pt x="5426" y="9494"/>
                  </a:lnTo>
                  <a:cubicBezTo>
                    <a:pt x="5457" y="9507"/>
                    <a:pt x="5486" y="9513"/>
                    <a:pt x="5513" y="9513"/>
                  </a:cubicBezTo>
                  <a:cubicBezTo>
                    <a:pt x="5708" y="9513"/>
                    <a:pt x="5803" y="9208"/>
                    <a:pt x="5577" y="9121"/>
                  </a:cubicBezTo>
                  <a:lnTo>
                    <a:pt x="5173" y="8952"/>
                  </a:lnTo>
                  <a:lnTo>
                    <a:pt x="6748" y="7377"/>
                  </a:lnTo>
                  <a:lnTo>
                    <a:pt x="6748" y="9607"/>
                  </a:lnTo>
                  <a:lnTo>
                    <a:pt x="6383" y="9452"/>
                  </a:lnTo>
                  <a:cubicBezTo>
                    <a:pt x="6352" y="9438"/>
                    <a:pt x="6322" y="9432"/>
                    <a:pt x="6294" y="9432"/>
                  </a:cubicBezTo>
                  <a:cubicBezTo>
                    <a:pt x="6097" y="9432"/>
                    <a:pt x="6003" y="9738"/>
                    <a:pt x="6228" y="9825"/>
                  </a:cubicBezTo>
                  <a:lnTo>
                    <a:pt x="6752" y="10043"/>
                  </a:lnTo>
                  <a:lnTo>
                    <a:pt x="6752" y="11119"/>
                  </a:lnTo>
                  <a:lnTo>
                    <a:pt x="5300" y="12567"/>
                  </a:lnTo>
                  <a:cubicBezTo>
                    <a:pt x="5149" y="12713"/>
                    <a:pt x="5284" y="12918"/>
                    <a:pt x="5442" y="12918"/>
                  </a:cubicBezTo>
                  <a:cubicBezTo>
                    <a:pt x="5490" y="12918"/>
                    <a:pt x="5540" y="12898"/>
                    <a:pt x="5584" y="12852"/>
                  </a:cubicBezTo>
                  <a:lnTo>
                    <a:pt x="6748" y="11688"/>
                  </a:lnTo>
                  <a:lnTo>
                    <a:pt x="6748" y="13573"/>
                  </a:lnTo>
                  <a:cubicBezTo>
                    <a:pt x="6748" y="13686"/>
                    <a:pt x="6840" y="13773"/>
                    <a:pt x="6952" y="13773"/>
                  </a:cubicBezTo>
                  <a:cubicBezTo>
                    <a:pt x="7061" y="13773"/>
                    <a:pt x="7153" y="13686"/>
                    <a:pt x="7153" y="13573"/>
                  </a:cubicBezTo>
                  <a:lnTo>
                    <a:pt x="7153" y="11688"/>
                  </a:lnTo>
                  <a:lnTo>
                    <a:pt x="8317" y="12852"/>
                  </a:lnTo>
                  <a:cubicBezTo>
                    <a:pt x="8361" y="12898"/>
                    <a:pt x="8412" y="12918"/>
                    <a:pt x="8460" y="12918"/>
                  </a:cubicBezTo>
                  <a:cubicBezTo>
                    <a:pt x="8618" y="12918"/>
                    <a:pt x="8755" y="12713"/>
                    <a:pt x="8602" y="12567"/>
                  </a:cubicBezTo>
                  <a:lnTo>
                    <a:pt x="7153" y="11119"/>
                  </a:lnTo>
                  <a:lnTo>
                    <a:pt x="7153" y="10043"/>
                  </a:lnTo>
                  <a:lnTo>
                    <a:pt x="9038" y="9262"/>
                  </a:lnTo>
                  <a:lnTo>
                    <a:pt x="9797" y="10021"/>
                  </a:lnTo>
                  <a:lnTo>
                    <a:pt x="9797" y="12072"/>
                  </a:lnTo>
                  <a:cubicBezTo>
                    <a:pt x="9797" y="12184"/>
                    <a:pt x="9889" y="12272"/>
                    <a:pt x="10001" y="12272"/>
                  </a:cubicBezTo>
                  <a:cubicBezTo>
                    <a:pt x="10110" y="12272"/>
                    <a:pt x="10202" y="12184"/>
                    <a:pt x="10202" y="12072"/>
                  </a:cubicBezTo>
                  <a:lnTo>
                    <a:pt x="10202" y="10426"/>
                  </a:lnTo>
                  <a:lnTo>
                    <a:pt x="11534" y="11759"/>
                  </a:lnTo>
                  <a:cubicBezTo>
                    <a:pt x="11579" y="11805"/>
                    <a:pt x="11629" y="11824"/>
                    <a:pt x="11677" y="11824"/>
                  </a:cubicBezTo>
                  <a:cubicBezTo>
                    <a:pt x="11834" y="11824"/>
                    <a:pt x="11970" y="11619"/>
                    <a:pt x="11819" y="11474"/>
                  </a:cubicBezTo>
                  <a:lnTo>
                    <a:pt x="10486" y="10141"/>
                  </a:lnTo>
                  <a:lnTo>
                    <a:pt x="12136" y="10141"/>
                  </a:lnTo>
                  <a:cubicBezTo>
                    <a:pt x="12245" y="10141"/>
                    <a:pt x="12336" y="10050"/>
                    <a:pt x="12336" y="9937"/>
                  </a:cubicBezTo>
                  <a:cubicBezTo>
                    <a:pt x="12336" y="9825"/>
                    <a:pt x="12245" y="9737"/>
                    <a:pt x="12136" y="9737"/>
                  </a:cubicBezTo>
                  <a:lnTo>
                    <a:pt x="10086" y="9737"/>
                  </a:lnTo>
                  <a:lnTo>
                    <a:pt x="9322" y="8977"/>
                  </a:lnTo>
                  <a:lnTo>
                    <a:pt x="10107" y="7089"/>
                  </a:lnTo>
                  <a:lnTo>
                    <a:pt x="11179" y="7089"/>
                  </a:lnTo>
                  <a:lnTo>
                    <a:pt x="12631" y="8541"/>
                  </a:lnTo>
                  <a:cubicBezTo>
                    <a:pt x="12675" y="8583"/>
                    <a:pt x="12723" y="8601"/>
                    <a:pt x="12770" y="8601"/>
                  </a:cubicBezTo>
                  <a:cubicBezTo>
                    <a:pt x="12925" y="8601"/>
                    <a:pt x="13057" y="8402"/>
                    <a:pt x="12916" y="8256"/>
                  </a:cubicBezTo>
                  <a:lnTo>
                    <a:pt x="11752" y="7092"/>
                  </a:lnTo>
                  <a:lnTo>
                    <a:pt x="13637" y="7092"/>
                  </a:lnTo>
                  <a:cubicBezTo>
                    <a:pt x="13746" y="7092"/>
                    <a:pt x="13838" y="7001"/>
                    <a:pt x="13838" y="6888"/>
                  </a:cubicBezTo>
                  <a:cubicBezTo>
                    <a:pt x="13838" y="6776"/>
                    <a:pt x="13746" y="6688"/>
                    <a:pt x="13637" y="6688"/>
                  </a:cubicBezTo>
                  <a:lnTo>
                    <a:pt x="13634" y="6684"/>
                  </a:lnTo>
                  <a:lnTo>
                    <a:pt x="11749" y="6684"/>
                  </a:lnTo>
                  <a:lnTo>
                    <a:pt x="12916" y="5520"/>
                  </a:lnTo>
                  <a:cubicBezTo>
                    <a:pt x="13057" y="5374"/>
                    <a:pt x="12925" y="5176"/>
                    <a:pt x="12770" y="5176"/>
                  </a:cubicBezTo>
                  <a:cubicBezTo>
                    <a:pt x="12723" y="5176"/>
                    <a:pt x="12675" y="5194"/>
                    <a:pt x="12631" y="5236"/>
                  </a:cubicBezTo>
                  <a:lnTo>
                    <a:pt x="11179" y="6688"/>
                  </a:lnTo>
                  <a:lnTo>
                    <a:pt x="10103" y="6688"/>
                  </a:lnTo>
                  <a:lnTo>
                    <a:pt x="9322" y="4800"/>
                  </a:lnTo>
                  <a:lnTo>
                    <a:pt x="10082" y="4040"/>
                  </a:lnTo>
                  <a:lnTo>
                    <a:pt x="12132" y="4040"/>
                  </a:lnTo>
                  <a:cubicBezTo>
                    <a:pt x="12245" y="4040"/>
                    <a:pt x="12336" y="3949"/>
                    <a:pt x="12336" y="3840"/>
                  </a:cubicBezTo>
                  <a:cubicBezTo>
                    <a:pt x="12336" y="3727"/>
                    <a:pt x="12245" y="3636"/>
                    <a:pt x="12132" y="3636"/>
                  </a:cubicBezTo>
                  <a:lnTo>
                    <a:pt x="10486" y="3636"/>
                  </a:lnTo>
                  <a:lnTo>
                    <a:pt x="11819" y="2303"/>
                  </a:lnTo>
                  <a:cubicBezTo>
                    <a:pt x="11960" y="2157"/>
                    <a:pt x="11828" y="1958"/>
                    <a:pt x="11673" y="1958"/>
                  </a:cubicBezTo>
                  <a:cubicBezTo>
                    <a:pt x="11626" y="1958"/>
                    <a:pt x="11578" y="1976"/>
                    <a:pt x="11534" y="2018"/>
                  </a:cubicBezTo>
                  <a:lnTo>
                    <a:pt x="10202" y="3351"/>
                  </a:lnTo>
                  <a:lnTo>
                    <a:pt x="10202" y="3006"/>
                  </a:lnTo>
                  <a:cubicBezTo>
                    <a:pt x="10202" y="2873"/>
                    <a:pt x="10100" y="2806"/>
                    <a:pt x="9999" y="2806"/>
                  </a:cubicBezTo>
                  <a:cubicBezTo>
                    <a:pt x="9898" y="2806"/>
                    <a:pt x="9797" y="2873"/>
                    <a:pt x="9797" y="3006"/>
                  </a:cubicBezTo>
                  <a:lnTo>
                    <a:pt x="9797" y="3755"/>
                  </a:lnTo>
                  <a:lnTo>
                    <a:pt x="9038" y="4515"/>
                  </a:lnTo>
                  <a:lnTo>
                    <a:pt x="8538" y="4307"/>
                  </a:lnTo>
                  <a:cubicBezTo>
                    <a:pt x="8510" y="4296"/>
                    <a:pt x="8483" y="4292"/>
                    <a:pt x="8458" y="4292"/>
                  </a:cubicBezTo>
                  <a:cubicBezTo>
                    <a:pt x="8263" y="4292"/>
                    <a:pt x="8172" y="4587"/>
                    <a:pt x="8384" y="4680"/>
                  </a:cubicBezTo>
                  <a:lnTo>
                    <a:pt x="8728" y="4824"/>
                  </a:lnTo>
                  <a:lnTo>
                    <a:pt x="7153" y="6400"/>
                  </a:lnTo>
                  <a:lnTo>
                    <a:pt x="7153" y="4170"/>
                  </a:lnTo>
                  <a:lnTo>
                    <a:pt x="7522" y="4325"/>
                  </a:lnTo>
                  <a:cubicBezTo>
                    <a:pt x="7550" y="4336"/>
                    <a:pt x="7576" y="4341"/>
                    <a:pt x="7601" y="4341"/>
                  </a:cubicBezTo>
                  <a:cubicBezTo>
                    <a:pt x="7794" y="4341"/>
                    <a:pt x="7889" y="4046"/>
                    <a:pt x="7677" y="3952"/>
                  </a:cubicBezTo>
                  <a:lnTo>
                    <a:pt x="7153" y="3734"/>
                  </a:lnTo>
                  <a:lnTo>
                    <a:pt x="7153" y="2658"/>
                  </a:lnTo>
                  <a:lnTo>
                    <a:pt x="8602" y="1209"/>
                  </a:lnTo>
                  <a:cubicBezTo>
                    <a:pt x="8737" y="1063"/>
                    <a:pt x="8609" y="868"/>
                    <a:pt x="8456" y="868"/>
                  </a:cubicBezTo>
                  <a:cubicBezTo>
                    <a:pt x="8411" y="868"/>
                    <a:pt x="8363" y="884"/>
                    <a:pt x="8320" y="924"/>
                  </a:cubicBezTo>
                  <a:lnTo>
                    <a:pt x="7153" y="2088"/>
                  </a:lnTo>
                  <a:lnTo>
                    <a:pt x="7153" y="204"/>
                  </a:lnTo>
                  <a:cubicBezTo>
                    <a:pt x="7153" y="68"/>
                    <a:pt x="7053" y="0"/>
                    <a:pt x="6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6" name="Google Shape;25976;p77"/>
            <p:cNvSpPr/>
            <p:nvPr/>
          </p:nvSpPr>
          <p:spPr>
            <a:xfrm>
              <a:off x="6298063" y="3387429"/>
              <a:ext cx="10616" cy="22150"/>
            </a:xfrm>
            <a:custGeom>
              <a:rect b="b" l="l" r="r" t="t"/>
              <a:pathLst>
                <a:path extrusionOk="0" h="845" w="405">
                  <a:moveTo>
                    <a:pt x="202" y="1"/>
                  </a:moveTo>
                  <a:cubicBezTo>
                    <a:pt x="101" y="1"/>
                    <a:pt x="0" y="69"/>
                    <a:pt x="0" y="204"/>
                  </a:cubicBezTo>
                  <a:lnTo>
                    <a:pt x="0" y="644"/>
                  </a:lnTo>
                  <a:cubicBezTo>
                    <a:pt x="0" y="756"/>
                    <a:pt x="92" y="844"/>
                    <a:pt x="204" y="844"/>
                  </a:cubicBezTo>
                  <a:cubicBezTo>
                    <a:pt x="313" y="844"/>
                    <a:pt x="405" y="756"/>
                    <a:pt x="405" y="644"/>
                  </a:cubicBezTo>
                  <a:lnTo>
                    <a:pt x="405" y="204"/>
                  </a:lnTo>
                  <a:cubicBezTo>
                    <a:pt x="405" y="69"/>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7" name="Google Shape;25977;p77"/>
            <p:cNvSpPr/>
            <p:nvPr/>
          </p:nvSpPr>
          <p:spPr>
            <a:xfrm>
              <a:off x="6138219" y="3647640"/>
              <a:ext cx="10642" cy="22123"/>
            </a:xfrm>
            <a:custGeom>
              <a:rect b="b" l="l" r="r" t="t"/>
              <a:pathLst>
                <a:path extrusionOk="0" h="844" w="406">
                  <a:moveTo>
                    <a:pt x="205" y="0"/>
                  </a:moveTo>
                  <a:cubicBezTo>
                    <a:pt x="92" y="0"/>
                    <a:pt x="1" y="91"/>
                    <a:pt x="1" y="200"/>
                  </a:cubicBezTo>
                  <a:lnTo>
                    <a:pt x="1" y="640"/>
                  </a:lnTo>
                  <a:cubicBezTo>
                    <a:pt x="1" y="753"/>
                    <a:pt x="92" y="844"/>
                    <a:pt x="205" y="844"/>
                  </a:cubicBezTo>
                  <a:cubicBezTo>
                    <a:pt x="314" y="844"/>
                    <a:pt x="405" y="753"/>
                    <a:pt x="405" y="640"/>
                  </a:cubicBezTo>
                  <a:lnTo>
                    <a:pt x="405" y="200"/>
                  </a:lnTo>
                  <a:cubicBezTo>
                    <a:pt x="405" y="91"/>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78" name="Google Shape;25978;p77"/>
          <p:cNvGrpSpPr/>
          <p:nvPr/>
        </p:nvGrpSpPr>
        <p:grpSpPr>
          <a:xfrm>
            <a:off x="5222013" y="1968415"/>
            <a:ext cx="378849" cy="360317"/>
            <a:chOff x="5222013" y="1968415"/>
            <a:chExt cx="378849" cy="360317"/>
          </a:xfrm>
        </p:grpSpPr>
        <p:sp>
          <p:nvSpPr>
            <p:cNvPr id="25979" name="Google Shape;25979;p77"/>
            <p:cNvSpPr/>
            <p:nvPr/>
          </p:nvSpPr>
          <p:spPr>
            <a:xfrm>
              <a:off x="5228357" y="2005637"/>
              <a:ext cx="366529" cy="317460"/>
            </a:xfrm>
            <a:custGeom>
              <a:rect b="b" l="l" r="r" t="t"/>
              <a:pathLst>
                <a:path extrusionOk="0" h="12111" w="13983">
                  <a:moveTo>
                    <a:pt x="4460" y="0"/>
                  </a:moveTo>
                  <a:lnTo>
                    <a:pt x="2388" y="56"/>
                  </a:lnTo>
                  <a:cubicBezTo>
                    <a:pt x="2177" y="63"/>
                    <a:pt x="1974" y="144"/>
                    <a:pt x="1815" y="289"/>
                  </a:cubicBezTo>
                  <a:cubicBezTo>
                    <a:pt x="943" y="1073"/>
                    <a:pt x="314" y="1962"/>
                    <a:pt x="82" y="2314"/>
                  </a:cubicBezTo>
                  <a:cubicBezTo>
                    <a:pt x="18" y="2409"/>
                    <a:pt x="1" y="2529"/>
                    <a:pt x="39" y="2634"/>
                  </a:cubicBezTo>
                  <a:lnTo>
                    <a:pt x="117" y="2856"/>
                  </a:lnTo>
                  <a:cubicBezTo>
                    <a:pt x="180" y="3040"/>
                    <a:pt x="353" y="3157"/>
                    <a:pt x="543" y="3157"/>
                  </a:cubicBezTo>
                  <a:cubicBezTo>
                    <a:pt x="574" y="3157"/>
                    <a:pt x="606" y="3154"/>
                    <a:pt x="637" y="3147"/>
                  </a:cubicBezTo>
                  <a:cubicBezTo>
                    <a:pt x="1506" y="2982"/>
                    <a:pt x="2227" y="3105"/>
                    <a:pt x="2779" y="2806"/>
                  </a:cubicBezTo>
                  <a:cubicBezTo>
                    <a:pt x="3352" y="3619"/>
                    <a:pt x="3366" y="6393"/>
                    <a:pt x="5254" y="7255"/>
                  </a:cubicBezTo>
                  <a:lnTo>
                    <a:pt x="5669" y="8988"/>
                  </a:lnTo>
                  <a:lnTo>
                    <a:pt x="5669" y="10982"/>
                  </a:lnTo>
                  <a:lnTo>
                    <a:pt x="5265" y="11917"/>
                  </a:lnTo>
                  <a:cubicBezTo>
                    <a:pt x="5226" y="12009"/>
                    <a:pt x="5293" y="12111"/>
                    <a:pt x="5392" y="12111"/>
                  </a:cubicBezTo>
                  <a:lnTo>
                    <a:pt x="6179" y="12111"/>
                  </a:lnTo>
                  <a:cubicBezTo>
                    <a:pt x="6253" y="12111"/>
                    <a:pt x="6313" y="12055"/>
                    <a:pt x="6320" y="11981"/>
                  </a:cubicBezTo>
                  <a:lnTo>
                    <a:pt x="6577" y="7673"/>
                  </a:lnTo>
                  <a:cubicBezTo>
                    <a:pt x="6838" y="7714"/>
                    <a:pt x="7152" y="7743"/>
                    <a:pt x="7513" y="7743"/>
                  </a:cubicBezTo>
                  <a:cubicBezTo>
                    <a:pt x="8433" y="7743"/>
                    <a:pt x="9663" y="7555"/>
                    <a:pt x="11137" y="6896"/>
                  </a:cubicBezTo>
                  <a:cubicBezTo>
                    <a:pt x="11443" y="7374"/>
                    <a:pt x="12038" y="8074"/>
                    <a:pt x="13149" y="8805"/>
                  </a:cubicBezTo>
                  <a:lnTo>
                    <a:pt x="12846" y="10979"/>
                  </a:lnTo>
                  <a:lnTo>
                    <a:pt x="12438" y="11917"/>
                  </a:lnTo>
                  <a:cubicBezTo>
                    <a:pt x="12400" y="12009"/>
                    <a:pt x="12467" y="12111"/>
                    <a:pt x="12565" y="12111"/>
                  </a:cubicBezTo>
                  <a:lnTo>
                    <a:pt x="13363" y="12111"/>
                  </a:lnTo>
                  <a:cubicBezTo>
                    <a:pt x="13434" y="12111"/>
                    <a:pt x="13493" y="12062"/>
                    <a:pt x="13500" y="11991"/>
                  </a:cubicBezTo>
                  <a:lnTo>
                    <a:pt x="13968" y="8833"/>
                  </a:lnTo>
                  <a:cubicBezTo>
                    <a:pt x="13982" y="8731"/>
                    <a:pt x="13954" y="8626"/>
                    <a:pt x="13891" y="8545"/>
                  </a:cubicBezTo>
                  <a:cubicBezTo>
                    <a:pt x="13740" y="8359"/>
                    <a:pt x="13472" y="7968"/>
                    <a:pt x="13391" y="7536"/>
                  </a:cubicBezTo>
                  <a:cubicBezTo>
                    <a:pt x="13219" y="6632"/>
                    <a:pt x="13740" y="5989"/>
                    <a:pt x="13740" y="5008"/>
                  </a:cubicBezTo>
                  <a:cubicBezTo>
                    <a:pt x="13740" y="3991"/>
                    <a:pt x="13131" y="3330"/>
                    <a:pt x="12185" y="3017"/>
                  </a:cubicBezTo>
                  <a:cubicBezTo>
                    <a:pt x="11676" y="2847"/>
                    <a:pt x="10862" y="2814"/>
                    <a:pt x="9953" y="2814"/>
                  </a:cubicBezTo>
                  <a:cubicBezTo>
                    <a:pt x="9378" y="2814"/>
                    <a:pt x="8766" y="2827"/>
                    <a:pt x="8168" y="2827"/>
                  </a:cubicBezTo>
                  <a:cubicBezTo>
                    <a:pt x="6883" y="2827"/>
                    <a:pt x="5667" y="2766"/>
                    <a:pt x="5050" y="2381"/>
                  </a:cubicBezTo>
                  <a:cubicBezTo>
                    <a:pt x="4917" y="2296"/>
                    <a:pt x="4822" y="2124"/>
                    <a:pt x="4744" y="1924"/>
                  </a:cubicBezTo>
                  <a:cubicBezTo>
                    <a:pt x="4650" y="1674"/>
                    <a:pt x="4590" y="1414"/>
                    <a:pt x="4569" y="1150"/>
                  </a:cubicBezTo>
                  <a:lnTo>
                    <a:pt x="4460"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0" name="Google Shape;25980;p77"/>
            <p:cNvSpPr/>
            <p:nvPr/>
          </p:nvSpPr>
          <p:spPr>
            <a:xfrm>
              <a:off x="5282459" y="1973972"/>
              <a:ext cx="104273" cy="70695"/>
            </a:xfrm>
            <a:custGeom>
              <a:rect b="b" l="l" r="r" t="t"/>
              <a:pathLst>
                <a:path extrusionOk="0" h="2697" w="3978">
                  <a:moveTo>
                    <a:pt x="1965" y="0"/>
                  </a:moveTo>
                  <a:cubicBezTo>
                    <a:pt x="926" y="0"/>
                    <a:pt x="272" y="872"/>
                    <a:pt x="50" y="1222"/>
                  </a:cubicBezTo>
                  <a:cubicBezTo>
                    <a:pt x="1" y="1307"/>
                    <a:pt x="19" y="1416"/>
                    <a:pt x="92" y="1486"/>
                  </a:cubicBezTo>
                  <a:cubicBezTo>
                    <a:pt x="351" y="1720"/>
                    <a:pt x="686" y="1847"/>
                    <a:pt x="1030" y="1847"/>
                  </a:cubicBezTo>
                  <a:cubicBezTo>
                    <a:pt x="1083" y="1847"/>
                    <a:pt x="1136" y="1844"/>
                    <a:pt x="1190" y="1838"/>
                  </a:cubicBezTo>
                  <a:cubicBezTo>
                    <a:pt x="1277" y="1827"/>
                    <a:pt x="1355" y="1771"/>
                    <a:pt x="1393" y="1693"/>
                  </a:cubicBezTo>
                  <a:cubicBezTo>
                    <a:pt x="1525" y="1402"/>
                    <a:pt x="1741" y="1275"/>
                    <a:pt x="1939" y="1275"/>
                  </a:cubicBezTo>
                  <a:cubicBezTo>
                    <a:pt x="2153" y="1275"/>
                    <a:pt x="2347" y="1424"/>
                    <a:pt x="2389" y="1672"/>
                  </a:cubicBezTo>
                  <a:cubicBezTo>
                    <a:pt x="2487" y="2260"/>
                    <a:pt x="1889" y="2309"/>
                    <a:pt x="1675" y="2323"/>
                  </a:cubicBezTo>
                  <a:cubicBezTo>
                    <a:pt x="1467" y="2337"/>
                    <a:pt x="1534" y="2548"/>
                    <a:pt x="1534" y="2548"/>
                  </a:cubicBezTo>
                  <a:cubicBezTo>
                    <a:pt x="1534" y="2548"/>
                    <a:pt x="1689" y="2689"/>
                    <a:pt x="2012" y="2696"/>
                  </a:cubicBezTo>
                  <a:cubicBezTo>
                    <a:pt x="2029" y="2696"/>
                    <a:pt x="2045" y="2696"/>
                    <a:pt x="2061" y="2696"/>
                  </a:cubicBezTo>
                  <a:cubicBezTo>
                    <a:pt x="3826" y="2696"/>
                    <a:pt x="3978" y="435"/>
                    <a:pt x="2438" y="58"/>
                  </a:cubicBezTo>
                  <a:cubicBezTo>
                    <a:pt x="2272" y="18"/>
                    <a:pt x="2115" y="0"/>
                    <a:pt x="1965" y="0"/>
                  </a:cubicBezTo>
                  <a:close/>
                </a:path>
              </a:pathLst>
            </a:custGeom>
            <a:solidFill>
              <a:srgbClr val="94AA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1" name="Google Shape;25981;p77"/>
            <p:cNvSpPr/>
            <p:nvPr/>
          </p:nvSpPr>
          <p:spPr>
            <a:xfrm>
              <a:off x="5365343" y="2298928"/>
              <a:ext cx="29410" cy="24273"/>
            </a:xfrm>
            <a:custGeom>
              <a:rect b="b" l="l" r="r" t="t"/>
              <a:pathLst>
                <a:path extrusionOk="0" h="926" w="1122">
                  <a:moveTo>
                    <a:pt x="352" y="0"/>
                  </a:moveTo>
                  <a:lnTo>
                    <a:pt x="39" y="728"/>
                  </a:lnTo>
                  <a:cubicBezTo>
                    <a:pt x="0" y="820"/>
                    <a:pt x="64" y="922"/>
                    <a:pt x="166" y="925"/>
                  </a:cubicBezTo>
                  <a:lnTo>
                    <a:pt x="950" y="925"/>
                  </a:lnTo>
                  <a:cubicBezTo>
                    <a:pt x="1024" y="925"/>
                    <a:pt x="1087" y="866"/>
                    <a:pt x="1090" y="792"/>
                  </a:cubicBezTo>
                  <a:lnTo>
                    <a:pt x="1122" y="257"/>
                  </a:lnTo>
                  <a:lnTo>
                    <a:pt x="352" y="0"/>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2" name="Google Shape;25982;p77"/>
            <p:cNvSpPr/>
            <p:nvPr/>
          </p:nvSpPr>
          <p:spPr>
            <a:xfrm>
              <a:off x="5553366" y="2298824"/>
              <a:ext cx="30905" cy="24273"/>
            </a:xfrm>
            <a:custGeom>
              <a:rect b="b" l="l" r="r" t="t"/>
              <a:pathLst>
                <a:path extrusionOk="0" h="926" w="1179">
                  <a:moveTo>
                    <a:pt x="356" y="1"/>
                  </a:moveTo>
                  <a:lnTo>
                    <a:pt x="39" y="732"/>
                  </a:lnTo>
                  <a:cubicBezTo>
                    <a:pt x="1" y="824"/>
                    <a:pt x="68" y="926"/>
                    <a:pt x="166" y="926"/>
                  </a:cubicBezTo>
                  <a:lnTo>
                    <a:pt x="964" y="926"/>
                  </a:lnTo>
                  <a:cubicBezTo>
                    <a:pt x="1035" y="926"/>
                    <a:pt x="1094" y="877"/>
                    <a:pt x="1101" y="806"/>
                  </a:cubicBezTo>
                  <a:lnTo>
                    <a:pt x="1179" y="286"/>
                  </a:lnTo>
                  <a:lnTo>
                    <a:pt x="356" y="1"/>
                  </a:lnTo>
                  <a:close/>
                </a:path>
              </a:pathLst>
            </a:custGeom>
            <a:solidFill>
              <a:srgbClr val="3F657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3" name="Google Shape;25983;p77"/>
            <p:cNvSpPr/>
            <p:nvPr/>
          </p:nvSpPr>
          <p:spPr>
            <a:xfrm>
              <a:off x="5228357" y="2042308"/>
              <a:ext cx="46317" cy="46082"/>
            </a:xfrm>
            <a:custGeom>
              <a:rect b="b" l="l" r="r" t="t"/>
              <a:pathLst>
                <a:path extrusionOk="0" h="1758" w="1767">
                  <a:moveTo>
                    <a:pt x="760" y="1"/>
                  </a:moveTo>
                  <a:cubicBezTo>
                    <a:pt x="440" y="391"/>
                    <a:pt x="201" y="729"/>
                    <a:pt x="78" y="915"/>
                  </a:cubicBezTo>
                  <a:cubicBezTo>
                    <a:pt x="15" y="1010"/>
                    <a:pt x="1" y="1130"/>
                    <a:pt x="39" y="1235"/>
                  </a:cubicBezTo>
                  <a:lnTo>
                    <a:pt x="113" y="1457"/>
                  </a:lnTo>
                  <a:cubicBezTo>
                    <a:pt x="180" y="1641"/>
                    <a:pt x="353" y="1758"/>
                    <a:pt x="541" y="1758"/>
                  </a:cubicBezTo>
                  <a:cubicBezTo>
                    <a:pt x="572" y="1758"/>
                    <a:pt x="603" y="1755"/>
                    <a:pt x="634" y="1748"/>
                  </a:cubicBezTo>
                  <a:cubicBezTo>
                    <a:pt x="1028" y="1675"/>
                    <a:pt x="1390" y="1657"/>
                    <a:pt x="1720" y="1632"/>
                  </a:cubicBezTo>
                  <a:cubicBezTo>
                    <a:pt x="1766" y="1421"/>
                    <a:pt x="1734" y="1200"/>
                    <a:pt x="1625" y="1010"/>
                  </a:cubicBezTo>
                  <a:cubicBezTo>
                    <a:pt x="1351" y="553"/>
                    <a:pt x="901" y="261"/>
                    <a:pt x="760"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4" name="Google Shape;25984;p77"/>
            <p:cNvSpPr/>
            <p:nvPr/>
          </p:nvSpPr>
          <p:spPr>
            <a:xfrm>
              <a:off x="5301175" y="2064562"/>
              <a:ext cx="64928" cy="131246"/>
            </a:xfrm>
            <a:custGeom>
              <a:rect b="b" l="l" r="r" t="t"/>
              <a:pathLst>
                <a:path extrusionOk="0" h="5007" w="2477">
                  <a:moveTo>
                    <a:pt x="717" y="0"/>
                  </a:moveTo>
                  <a:cubicBezTo>
                    <a:pt x="678" y="0"/>
                    <a:pt x="642" y="8"/>
                    <a:pt x="613" y="24"/>
                  </a:cubicBezTo>
                  <a:cubicBezTo>
                    <a:pt x="430" y="122"/>
                    <a:pt x="356" y="372"/>
                    <a:pt x="1" y="558"/>
                  </a:cubicBezTo>
                  <a:cubicBezTo>
                    <a:pt x="574" y="1371"/>
                    <a:pt x="585" y="4145"/>
                    <a:pt x="2476" y="5007"/>
                  </a:cubicBezTo>
                  <a:cubicBezTo>
                    <a:pt x="940" y="3772"/>
                    <a:pt x="982" y="762"/>
                    <a:pt x="1017" y="414"/>
                  </a:cubicBezTo>
                  <a:cubicBezTo>
                    <a:pt x="1048" y="119"/>
                    <a:pt x="864" y="0"/>
                    <a:pt x="717" y="0"/>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5" name="Google Shape;25985;p77"/>
            <p:cNvSpPr/>
            <p:nvPr/>
          </p:nvSpPr>
          <p:spPr>
            <a:xfrm>
              <a:off x="5400730" y="2171300"/>
              <a:ext cx="119477" cy="37405"/>
            </a:xfrm>
            <a:custGeom>
              <a:rect b="b" l="l" r="r" t="t"/>
              <a:pathLst>
                <a:path extrusionOk="0" h="1427" w="4558">
                  <a:moveTo>
                    <a:pt x="3973" y="1"/>
                  </a:moveTo>
                  <a:cubicBezTo>
                    <a:pt x="3929" y="1"/>
                    <a:pt x="3884" y="7"/>
                    <a:pt x="3841" y="20"/>
                  </a:cubicBezTo>
                  <a:cubicBezTo>
                    <a:pt x="2820" y="350"/>
                    <a:pt x="1502" y="405"/>
                    <a:pt x="778" y="405"/>
                  </a:cubicBezTo>
                  <a:cubicBezTo>
                    <a:pt x="699" y="405"/>
                    <a:pt x="627" y="405"/>
                    <a:pt x="563" y="404"/>
                  </a:cubicBezTo>
                  <a:cubicBezTo>
                    <a:pt x="561" y="404"/>
                    <a:pt x="558" y="404"/>
                    <a:pt x="555" y="404"/>
                  </a:cubicBezTo>
                  <a:cubicBezTo>
                    <a:pt x="355" y="404"/>
                    <a:pt x="176" y="536"/>
                    <a:pt x="113" y="731"/>
                  </a:cubicBezTo>
                  <a:cubicBezTo>
                    <a:pt x="46" y="931"/>
                    <a:pt x="8" y="1142"/>
                    <a:pt x="1" y="1357"/>
                  </a:cubicBezTo>
                  <a:cubicBezTo>
                    <a:pt x="263" y="1397"/>
                    <a:pt x="577" y="1426"/>
                    <a:pt x="938" y="1426"/>
                  </a:cubicBezTo>
                  <a:cubicBezTo>
                    <a:pt x="1858" y="1426"/>
                    <a:pt x="3086" y="1239"/>
                    <a:pt x="4558" y="579"/>
                  </a:cubicBezTo>
                  <a:cubicBezTo>
                    <a:pt x="4495" y="481"/>
                    <a:pt x="4438" y="379"/>
                    <a:pt x="4389" y="274"/>
                  </a:cubicBezTo>
                  <a:cubicBezTo>
                    <a:pt x="4316" y="104"/>
                    <a:pt x="4150" y="1"/>
                    <a:pt x="3973" y="1"/>
                  </a:cubicBezTo>
                  <a:close/>
                </a:path>
              </a:pathLst>
            </a:custGeom>
            <a:solidFill>
              <a:srgbClr val="B2C1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6" name="Google Shape;25986;p77"/>
            <p:cNvSpPr/>
            <p:nvPr/>
          </p:nvSpPr>
          <p:spPr>
            <a:xfrm>
              <a:off x="5297768" y="1993317"/>
              <a:ext cx="72871" cy="47497"/>
            </a:xfrm>
            <a:custGeom>
              <a:rect b="b" l="l" r="r" t="t"/>
              <a:pathLst>
                <a:path extrusionOk="0" h="1812" w="2780">
                  <a:moveTo>
                    <a:pt x="1387" y="0"/>
                  </a:moveTo>
                  <a:cubicBezTo>
                    <a:pt x="768" y="0"/>
                    <a:pt x="266" y="418"/>
                    <a:pt x="1" y="1036"/>
                  </a:cubicBezTo>
                  <a:cubicBezTo>
                    <a:pt x="146" y="1084"/>
                    <a:pt x="299" y="1108"/>
                    <a:pt x="452" y="1108"/>
                  </a:cubicBezTo>
                  <a:cubicBezTo>
                    <a:pt x="503" y="1108"/>
                    <a:pt x="555" y="1105"/>
                    <a:pt x="606" y="1100"/>
                  </a:cubicBezTo>
                  <a:cubicBezTo>
                    <a:pt x="693" y="1089"/>
                    <a:pt x="771" y="1036"/>
                    <a:pt x="809" y="955"/>
                  </a:cubicBezTo>
                  <a:cubicBezTo>
                    <a:pt x="941" y="664"/>
                    <a:pt x="1156" y="538"/>
                    <a:pt x="1353" y="538"/>
                  </a:cubicBezTo>
                  <a:cubicBezTo>
                    <a:pt x="1568" y="538"/>
                    <a:pt x="1762" y="688"/>
                    <a:pt x="1805" y="938"/>
                  </a:cubicBezTo>
                  <a:cubicBezTo>
                    <a:pt x="1903" y="1522"/>
                    <a:pt x="1305" y="1571"/>
                    <a:pt x="1091" y="1585"/>
                  </a:cubicBezTo>
                  <a:cubicBezTo>
                    <a:pt x="883" y="1599"/>
                    <a:pt x="950" y="1810"/>
                    <a:pt x="950" y="1810"/>
                  </a:cubicBezTo>
                  <a:cubicBezTo>
                    <a:pt x="981" y="1811"/>
                    <a:pt x="1011" y="1811"/>
                    <a:pt x="1041" y="1811"/>
                  </a:cubicBezTo>
                  <a:cubicBezTo>
                    <a:pt x="2779" y="1811"/>
                    <a:pt x="2580" y="214"/>
                    <a:pt x="1682" y="31"/>
                  </a:cubicBezTo>
                  <a:cubicBezTo>
                    <a:pt x="1581" y="10"/>
                    <a:pt x="1483" y="0"/>
                    <a:pt x="1387" y="0"/>
                  </a:cubicBez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7" name="Google Shape;25987;p77"/>
            <p:cNvSpPr/>
            <p:nvPr/>
          </p:nvSpPr>
          <p:spPr>
            <a:xfrm>
              <a:off x="5222013" y="1968415"/>
              <a:ext cx="378849" cy="360317"/>
            </a:xfrm>
            <a:custGeom>
              <a:rect b="b" l="l" r="r" t="t"/>
              <a:pathLst>
                <a:path extrusionOk="0" h="13746" w="14453">
                  <a:moveTo>
                    <a:pt x="4246" y="417"/>
                  </a:moveTo>
                  <a:cubicBezTo>
                    <a:pt x="4392" y="417"/>
                    <a:pt x="4542" y="436"/>
                    <a:pt x="4695" y="474"/>
                  </a:cubicBezTo>
                  <a:cubicBezTo>
                    <a:pt x="5398" y="647"/>
                    <a:pt x="5644" y="1248"/>
                    <a:pt x="5581" y="1733"/>
                  </a:cubicBezTo>
                  <a:cubicBezTo>
                    <a:pt x="5507" y="2296"/>
                    <a:pt x="5106" y="2574"/>
                    <a:pt x="4688" y="2661"/>
                  </a:cubicBezTo>
                  <a:cubicBezTo>
                    <a:pt x="4730" y="2630"/>
                    <a:pt x="4768" y="2591"/>
                    <a:pt x="4804" y="2552"/>
                  </a:cubicBezTo>
                  <a:cubicBezTo>
                    <a:pt x="4955" y="2377"/>
                    <a:pt x="5018" y="2148"/>
                    <a:pt x="4979" y="1891"/>
                  </a:cubicBezTo>
                  <a:cubicBezTo>
                    <a:pt x="4930" y="1561"/>
                    <a:pt x="4659" y="1311"/>
                    <a:pt x="4325" y="1294"/>
                  </a:cubicBezTo>
                  <a:cubicBezTo>
                    <a:pt x="4304" y="1294"/>
                    <a:pt x="4283" y="1290"/>
                    <a:pt x="4262" y="1290"/>
                  </a:cubicBezTo>
                  <a:cubicBezTo>
                    <a:pt x="3935" y="1290"/>
                    <a:pt x="3654" y="1491"/>
                    <a:pt x="3506" y="1818"/>
                  </a:cubicBezTo>
                  <a:cubicBezTo>
                    <a:pt x="3494" y="1818"/>
                    <a:pt x="3482" y="1818"/>
                    <a:pt x="3469" y="1818"/>
                  </a:cubicBezTo>
                  <a:cubicBezTo>
                    <a:pt x="3387" y="1818"/>
                    <a:pt x="3308" y="1808"/>
                    <a:pt x="3228" y="1793"/>
                  </a:cubicBezTo>
                  <a:cubicBezTo>
                    <a:pt x="2982" y="1744"/>
                    <a:pt x="2757" y="1624"/>
                    <a:pt x="2578" y="1452"/>
                  </a:cubicBezTo>
                  <a:cubicBezTo>
                    <a:pt x="2715" y="1241"/>
                    <a:pt x="2880" y="1051"/>
                    <a:pt x="3066" y="889"/>
                  </a:cubicBezTo>
                  <a:cubicBezTo>
                    <a:pt x="3427" y="576"/>
                    <a:pt x="3823" y="417"/>
                    <a:pt x="4246" y="417"/>
                  </a:cubicBezTo>
                  <a:close/>
                  <a:moveTo>
                    <a:pt x="5936" y="12873"/>
                  </a:moveTo>
                  <a:lnTo>
                    <a:pt x="6368" y="13017"/>
                  </a:lnTo>
                  <a:lnTo>
                    <a:pt x="6351" y="13320"/>
                  </a:lnTo>
                  <a:lnTo>
                    <a:pt x="5743" y="13320"/>
                  </a:lnTo>
                  <a:lnTo>
                    <a:pt x="5936" y="12873"/>
                  </a:lnTo>
                  <a:close/>
                  <a:moveTo>
                    <a:pt x="13113" y="12873"/>
                  </a:moveTo>
                  <a:lnTo>
                    <a:pt x="13588" y="13031"/>
                  </a:lnTo>
                  <a:lnTo>
                    <a:pt x="13542" y="13320"/>
                  </a:lnTo>
                  <a:lnTo>
                    <a:pt x="12920" y="13320"/>
                  </a:lnTo>
                  <a:lnTo>
                    <a:pt x="13113" y="12873"/>
                  </a:lnTo>
                  <a:close/>
                  <a:moveTo>
                    <a:pt x="4252" y="0"/>
                  </a:moveTo>
                  <a:cubicBezTo>
                    <a:pt x="3726" y="0"/>
                    <a:pt x="3228" y="193"/>
                    <a:pt x="2789" y="569"/>
                  </a:cubicBezTo>
                  <a:cubicBezTo>
                    <a:pt x="2536" y="791"/>
                    <a:pt x="2317" y="1054"/>
                    <a:pt x="2149" y="1346"/>
                  </a:cubicBezTo>
                  <a:cubicBezTo>
                    <a:pt x="897" y="2398"/>
                    <a:pt x="78" y="3720"/>
                    <a:pt x="42" y="3776"/>
                  </a:cubicBezTo>
                  <a:cubicBezTo>
                    <a:pt x="11" y="3829"/>
                    <a:pt x="0" y="3896"/>
                    <a:pt x="21" y="3956"/>
                  </a:cubicBezTo>
                  <a:lnTo>
                    <a:pt x="158" y="4342"/>
                  </a:lnTo>
                  <a:cubicBezTo>
                    <a:pt x="250" y="4610"/>
                    <a:pt x="499" y="4789"/>
                    <a:pt x="784" y="4789"/>
                  </a:cubicBezTo>
                  <a:cubicBezTo>
                    <a:pt x="827" y="4789"/>
                    <a:pt x="872" y="4785"/>
                    <a:pt x="914" y="4775"/>
                  </a:cubicBezTo>
                  <a:cubicBezTo>
                    <a:pt x="1224" y="4722"/>
                    <a:pt x="1537" y="4687"/>
                    <a:pt x="1853" y="4673"/>
                  </a:cubicBezTo>
                  <a:cubicBezTo>
                    <a:pt x="2226" y="4648"/>
                    <a:pt x="2592" y="4624"/>
                    <a:pt x="2919" y="4504"/>
                  </a:cubicBezTo>
                  <a:cubicBezTo>
                    <a:pt x="3042" y="4729"/>
                    <a:pt x="3140" y="5095"/>
                    <a:pt x="3256" y="5513"/>
                  </a:cubicBezTo>
                  <a:cubicBezTo>
                    <a:pt x="3559" y="6632"/>
                    <a:pt x="3974" y="8151"/>
                    <a:pt x="5314" y="8822"/>
                  </a:cubicBezTo>
                  <a:lnTo>
                    <a:pt x="5697" y="10433"/>
                  </a:lnTo>
                  <a:lnTo>
                    <a:pt x="5697" y="12360"/>
                  </a:lnTo>
                  <a:lnTo>
                    <a:pt x="5226" y="13450"/>
                  </a:lnTo>
                  <a:cubicBezTo>
                    <a:pt x="5166" y="13591"/>
                    <a:pt x="5268" y="13745"/>
                    <a:pt x="5419" y="13745"/>
                  </a:cubicBezTo>
                  <a:lnTo>
                    <a:pt x="6548" y="13745"/>
                  </a:lnTo>
                  <a:cubicBezTo>
                    <a:pt x="6660" y="13745"/>
                    <a:pt x="6752" y="13657"/>
                    <a:pt x="6759" y="13545"/>
                  </a:cubicBezTo>
                  <a:lnTo>
                    <a:pt x="7015" y="9318"/>
                  </a:lnTo>
                  <a:cubicBezTo>
                    <a:pt x="7128" y="9329"/>
                    <a:pt x="7244" y="9336"/>
                    <a:pt x="7360" y="9339"/>
                  </a:cubicBezTo>
                  <a:lnTo>
                    <a:pt x="7371" y="9339"/>
                  </a:lnTo>
                  <a:cubicBezTo>
                    <a:pt x="7373" y="9339"/>
                    <a:pt x="7375" y="9339"/>
                    <a:pt x="7377" y="9339"/>
                  </a:cubicBezTo>
                  <a:cubicBezTo>
                    <a:pt x="7490" y="9339"/>
                    <a:pt x="7585" y="9246"/>
                    <a:pt x="7585" y="9132"/>
                  </a:cubicBezTo>
                  <a:cubicBezTo>
                    <a:pt x="7589" y="9016"/>
                    <a:pt x="7497" y="8917"/>
                    <a:pt x="7378" y="8917"/>
                  </a:cubicBezTo>
                  <a:cubicBezTo>
                    <a:pt x="7265" y="8910"/>
                    <a:pt x="7153" y="8903"/>
                    <a:pt x="7040" y="8896"/>
                  </a:cubicBezTo>
                  <a:lnTo>
                    <a:pt x="7061" y="8537"/>
                  </a:lnTo>
                  <a:cubicBezTo>
                    <a:pt x="7074" y="8386"/>
                    <a:pt x="6960" y="8307"/>
                    <a:pt x="6848" y="8307"/>
                  </a:cubicBezTo>
                  <a:cubicBezTo>
                    <a:pt x="6746" y="8307"/>
                    <a:pt x="6644" y="8372"/>
                    <a:pt x="6639" y="8509"/>
                  </a:cubicBezTo>
                  <a:lnTo>
                    <a:pt x="6397" y="12581"/>
                  </a:lnTo>
                  <a:lnTo>
                    <a:pt x="6105" y="12483"/>
                  </a:lnTo>
                  <a:cubicBezTo>
                    <a:pt x="6115" y="12458"/>
                    <a:pt x="6119" y="12430"/>
                    <a:pt x="6122" y="12402"/>
                  </a:cubicBezTo>
                  <a:lnTo>
                    <a:pt x="6122" y="10405"/>
                  </a:lnTo>
                  <a:cubicBezTo>
                    <a:pt x="6122" y="10391"/>
                    <a:pt x="6119" y="10373"/>
                    <a:pt x="6115" y="10355"/>
                  </a:cubicBezTo>
                  <a:lnTo>
                    <a:pt x="5700" y="8625"/>
                  </a:lnTo>
                  <a:cubicBezTo>
                    <a:pt x="5686" y="8562"/>
                    <a:pt x="5641" y="8509"/>
                    <a:pt x="5584" y="8481"/>
                  </a:cubicBezTo>
                  <a:cubicBezTo>
                    <a:pt x="4354" y="7919"/>
                    <a:pt x="3970" y="6523"/>
                    <a:pt x="3664" y="5401"/>
                  </a:cubicBezTo>
                  <a:cubicBezTo>
                    <a:pt x="3545" y="4961"/>
                    <a:pt x="3439" y="4578"/>
                    <a:pt x="3292" y="4304"/>
                  </a:cubicBezTo>
                  <a:cubicBezTo>
                    <a:pt x="3450" y="4191"/>
                    <a:pt x="3583" y="4050"/>
                    <a:pt x="3689" y="3892"/>
                  </a:cubicBezTo>
                  <a:cubicBezTo>
                    <a:pt x="3801" y="3725"/>
                    <a:pt x="3657" y="3556"/>
                    <a:pt x="3507" y="3556"/>
                  </a:cubicBezTo>
                  <a:cubicBezTo>
                    <a:pt x="3446" y="3556"/>
                    <a:pt x="3383" y="3585"/>
                    <a:pt x="3337" y="3653"/>
                  </a:cubicBezTo>
                  <a:cubicBezTo>
                    <a:pt x="2986" y="4177"/>
                    <a:pt x="2497" y="4209"/>
                    <a:pt x="1825" y="4251"/>
                  </a:cubicBezTo>
                  <a:cubicBezTo>
                    <a:pt x="1491" y="4265"/>
                    <a:pt x="1161" y="4304"/>
                    <a:pt x="834" y="4360"/>
                  </a:cubicBezTo>
                  <a:cubicBezTo>
                    <a:pt x="815" y="4364"/>
                    <a:pt x="797" y="4366"/>
                    <a:pt x="779" y="4366"/>
                  </a:cubicBezTo>
                  <a:cubicBezTo>
                    <a:pt x="679" y="4366"/>
                    <a:pt x="588" y="4303"/>
                    <a:pt x="556" y="4205"/>
                  </a:cubicBezTo>
                  <a:lnTo>
                    <a:pt x="454" y="3913"/>
                  </a:lnTo>
                  <a:cubicBezTo>
                    <a:pt x="644" y="3621"/>
                    <a:pt x="1333" y="2616"/>
                    <a:pt x="2296" y="1772"/>
                  </a:cubicBezTo>
                  <a:cubicBezTo>
                    <a:pt x="2615" y="2076"/>
                    <a:pt x="3038" y="2243"/>
                    <a:pt x="3472" y="2243"/>
                  </a:cubicBezTo>
                  <a:cubicBezTo>
                    <a:pt x="3546" y="2243"/>
                    <a:pt x="3619" y="2239"/>
                    <a:pt x="3692" y="2229"/>
                  </a:cubicBezTo>
                  <a:cubicBezTo>
                    <a:pt x="3770" y="2215"/>
                    <a:pt x="3833" y="2159"/>
                    <a:pt x="3854" y="2085"/>
                  </a:cubicBezTo>
                  <a:cubicBezTo>
                    <a:pt x="3958" y="1756"/>
                    <a:pt x="4168" y="1714"/>
                    <a:pt x="4263" y="1714"/>
                  </a:cubicBezTo>
                  <a:cubicBezTo>
                    <a:pt x="4273" y="1714"/>
                    <a:pt x="4283" y="1715"/>
                    <a:pt x="4290" y="1716"/>
                  </a:cubicBezTo>
                  <a:cubicBezTo>
                    <a:pt x="4424" y="1719"/>
                    <a:pt x="4536" y="1818"/>
                    <a:pt x="4561" y="1951"/>
                  </a:cubicBezTo>
                  <a:cubicBezTo>
                    <a:pt x="4579" y="2088"/>
                    <a:pt x="4554" y="2194"/>
                    <a:pt x="4480" y="2278"/>
                  </a:cubicBezTo>
                  <a:cubicBezTo>
                    <a:pt x="4311" y="2479"/>
                    <a:pt x="3914" y="2528"/>
                    <a:pt x="3777" y="2528"/>
                  </a:cubicBezTo>
                  <a:cubicBezTo>
                    <a:pt x="3576" y="2531"/>
                    <a:pt x="3492" y="2788"/>
                    <a:pt x="3650" y="2908"/>
                  </a:cubicBezTo>
                  <a:cubicBezTo>
                    <a:pt x="3844" y="3045"/>
                    <a:pt x="4076" y="3119"/>
                    <a:pt x="4311" y="3122"/>
                  </a:cubicBezTo>
                  <a:lnTo>
                    <a:pt x="4364" y="3122"/>
                  </a:lnTo>
                  <a:cubicBezTo>
                    <a:pt x="4470" y="3122"/>
                    <a:pt x="4575" y="3115"/>
                    <a:pt x="4677" y="3098"/>
                  </a:cubicBezTo>
                  <a:cubicBezTo>
                    <a:pt x="4790" y="3460"/>
                    <a:pt x="4916" y="3815"/>
                    <a:pt x="5180" y="3977"/>
                  </a:cubicBezTo>
                  <a:cubicBezTo>
                    <a:pt x="5837" y="4388"/>
                    <a:pt x="7064" y="4456"/>
                    <a:pt x="8373" y="4456"/>
                  </a:cubicBezTo>
                  <a:cubicBezTo>
                    <a:pt x="8688" y="4456"/>
                    <a:pt x="9008" y="4452"/>
                    <a:pt x="9326" y="4448"/>
                  </a:cubicBezTo>
                  <a:cubicBezTo>
                    <a:pt x="9611" y="4445"/>
                    <a:pt x="9892" y="4443"/>
                    <a:pt x="10163" y="4443"/>
                  </a:cubicBezTo>
                  <a:cubicBezTo>
                    <a:pt x="11069" y="4443"/>
                    <a:pt x="11870" y="4472"/>
                    <a:pt x="12357" y="4634"/>
                  </a:cubicBezTo>
                  <a:cubicBezTo>
                    <a:pt x="13521" y="5021"/>
                    <a:pt x="13767" y="5823"/>
                    <a:pt x="13767" y="6424"/>
                  </a:cubicBezTo>
                  <a:cubicBezTo>
                    <a:pt x="13767" y="6832"/>
                    <a:pt x="13669" y="7187"/>
                    <a:pt x="13574" y="7532"/>
                  </a:cubicBezTo>
                  <a:cubicBezTo>
                    <a:pt x="13447" y="7982"/>
                    <a:pt x="13317" y="8443"/>
                    <a:pt x="13422" y="8995"/>
                  </a:cubicBezTo>
                  <a:cubicBezTo>
                    <a:pt x="13521" y="9522"/>
                    <a:pt x="13862" y="9972"/>
                    <a:pt x="14010" y="10148"/>
                  </a:cubicBezTo>
                  <a:lnTo>
                    <a:pt x="13647" y="12602"/>
                  </a:lnTo>
                  <a:lnTo>
                    <a:pt x="13278" y="12483"/>
                  </a:lnTo>
                  <a:cubicBezTo>
                    <a:pt x="13285" y="12465"/>
                    <a:pt x="13289" y="12448"/>
                    <a:pt x="13292" y="12430"/>
                  </a:cubicBezTo>
                  <a:lnTo>
                    <a:pt x="13595" y="10257"/>
                  </a:lnTo>
                  <a:cubicBezTo>
                    <a:pt x="13605" y="10176"/>
                    <a:pt x="13570" y="10095"/>
                    <a:pt x="13503" y="10050"/>
                  </a:cubicBezTo>
                  <a:cubicBezTo>
                    <a:pt x="12009" y="9068"/>
                    <a:pt x="11481" y="8144"/>
                    <a:pt x="11327" y="7795"/>
                  </a:cubicBezTo>
                  <a:cubicBezTo>
                    <a:pt x="11286" y="7704"/>
                    <a:pt x="11212" y="7666"/>
                    <a:pt x="11138" y="7666"/>
                  </a:cubicBezTo>
                  <a:cubicBezTo>
                    <a:pt x="11001" y="7666"/>
                    <a:pt x="10864" y="7797"/>
                    <a:pt x="10940" y="7964"/>
                  </a:cubicBezTo>
                  <a:cubicBezTo>
                    <a:pt x="10971" y="8035"/>
                    <a:pt x="11017" y="8130"/>
                    <a:pt x="11077" y="8239"/>
                  </a:cubicBezTo>
                  <a:cubicBezTo>
                    <a:pt x="10655" y="8397"/>
                    <a:pt x="9428" y="8826"/>
                    <a:pt x="8250" y="8896"/>
                  </a:cubicBezTo>
                  <a:cubicBezTo>
                    <a:pt x="7979" y="8914"/>
                    <a:pt x="7990" y="9318"/>
                    <a:pt x="8264" y="9318"/>
                  </a:cubicBezTo>
                  <a:lnTo>
                    <a:pt x="8274" y="9318"/>
                  </a:lnTo>
                  <a:cubicBezTo>
                    <a:pt x="9611" y="9241"/>
                    <a:pt x="10964" y="8738"/>
                    <a:pt x="11313" y="8601"/>
                  </a:cubicBezTo>
                  <a:cubicBezTo>
                    <a:pt x="11643" y="9068"/>
                    <a:pt x="12209" y="9691"/>
                    <a:pt x="13159" y="10331"/>
                  </a:cubicBezTo>
                  <a:lnTo>
                    <a:pt x="12877" y="12346"/>
                  </a:lnTo>
                  <a:lnTo>
                    <a:pt x="12399" y="13450"/>
                  </a:lnTo>
                  <a:cubicBezTo>
                    <a:pt x="12339" y="13591"/>
                    <a:pt x="12441" y="13745"/>
                    <a:pt x="12593" y="13745"/>
                  </a:cubicBezTo>
                  <a:lnTo>
                    <a:pt x="13728" y="13745"/>
                  </a:lnTo>
                  <a:cubicBezTo>
                    <a:pt x="13830" y="13745"/>
                    <a:pt x="13922" y="13668"/>
                    <a:pt x="13936" y="13566"/>
                  </a:cubicBezTo>
                  <a:lnTo>
                    <a:pt x="14446" y="10120"/>
                  </a:lnTo>
                  <a:cubicBezTo>
                    <a:pt x="14453" y="10053"/>
                    <a:pt x="14435" y="9990"/>
                    <a:pt x="14389" y="9941"/>
                  </a:cubicBezTo>
                  <a:cubicBezTo>
                    <a:pt x="14386" y="9937"/>
                    <a:pt x="13943" y="9462"/>
                    <a:pt x="13841" y="8917"/>
                  </a:cubicBezTo>
                  <a:cubicBezTo>
                    <a:pt x="13756" y="8464"/>
                    <a:pt x="13858" y="8087"/>
                    <a:pt x="13982" y="7648"/>
                  </a:cubicBezTo>
                  <a:cubicBezTo>
                    <a:pt x="14087" y="7275"/>
                    <a:pt x="14193" y="6892"/>
                    <a:pt x="14193" y="6428"/>
                  </a:cubicBezTo>
                  <a:cubicBezTo>
                    <a:pt x="14193" y="5380"/>
                    <a:pt x="13588" y="4599"/>
                    <a:pt x="12494" y="4237"/>
                  </a:cubicBezTo>
                  <a:cubicBezTo>
                    <a:pt x="11958" y="4057"/>
                    <a:pt x="11133" y="4023"/>
                    <a:pt x="10207" y="4023"/>
                  </a:cubicBezTo>
                  <a:cubicBezTo>
                    <a:pt x="9919" y="4023"/>
                    <a:pt x="9621" y="4026"/>
                    <a:pt x="9319" y="4029"/>
                  </a:cubicBezTo>
                  <a:cubicBezTo>
                    <a:pt x="9025" y="4033"/>
                    <a:pt x="8724" y="4036"/>
                    <a:pt x="8425" y="4036"/>
                  </a:cubicBezTo>
                  <a:cubicBezTo>
                    <a:pt x="7190" y="4036"/>
                    <a:pt x="5976" y="3978"/>
                    <a:pt x="5405" y="3621"/>
                  </a:cubicBezTo>
                  <a:cubicBezTo>
                    <a:pt x="5271" y="3537"/>
                    <a:pt x="5173" y="3259"/>
                    <a:pt x="5085" y="2989"/>
                  </a:cubicBezTo>
                  <a:cubicBezTo>
                    <a:pt x="5584" y="2781"/>
                    <a:pt x="5932" y="2324"/>
                    <a:pt x="5999" y="1793"/>
                  </a:cubicBezTo>
                  <a:cubicBezTo>
                    <a:pt x="6048" y="1424"/>
                    <a:pt x="5968" y="1054"/>
                    <a:pt x="5771" y="742"/>
                  </a:cubicBezTo>
                  <a:cubicBezTo>
                    <a:pt x="5549" y="400"/>
                    <a:pt x="5215" y="168"/>
                    <a:pt x="4793" y="66"/>
                  </a:cubicBezTo>
                  <a:cubicBezTo>
                    <a:pt x="4610" y="22"/>
                    <a:pt x="4430" y="0"/>
                    <a:pt x="4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8" name="Google Shape;25988;p77"/>
            <p:cNvSpPr/>
            <p:nvPr/>
          </p:nvSpPr>
          <p:spPr>
            <a:xfrm>
              <a:off x="5270952" y="2035676"/>
              <a:ext cx="14312" cy="11193"/>
            </a:xfrm>
            <a:custGeom>
              <a:rect b="b" l="l" r="r" t="t"/>
              <a:pathLst>
                <a:path extrusionOk="0" h="427" w="546">
                  <a:moveTo>
                    <a:pt x="334" y="1"/>
                  </a:moveTo>
                  <a:cubicBezTo>
                    <a:pt x="0" y="1"/>
                    <a:pt x="99" y="426"/>
                    <a:pt x="334" y="426"/>
                  </a:cubicBezTo>
                  <a:cubicBezTo>
                    <a:pt x="450" y="426"/>
                    <a:pt x="545" y="331"/>
                    <a:pt x="545" y="212"/>
                  </a:cubicBezTo>
                  <a:cubicBezTo>
                    <a:pt x="545" y="95"/>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89" name="Google Shape;25989;p77"/>
          <p:cNvGrpSpPr/>
          <p:nvPr/>
        </p:nvGrpSpPr>
        <p:grpSpPr>
          <a:xfrm>
            <a:off x="4127982" y="2033055"/>
            <a:ext cx="381444" cy="231063"/>
            <a:chOff x="4127982" y="2033055"/>
            <a:chExt cx="381444" cy="231063"/>
          </a:xfrm>
        </p:grpSpPr>
        <p:sp>
          <p:nvSpPr>
            <p:cNvPr id="25990" name="Google Shape;25990;p77"/>
            <p:cNvSpPr/>
            <p:nvPr/>
          </p:nvSpPr>
          <p:spPr>
            <a:xfrm>
              <a:off x="4134535" y="2050408"/>
              <a:ext cx="369727" cy="208180"/>
            </a:xfrm>
            <a:custGeom>
              <a:rect b="b" l="l" r="r" t="t"/>
              <a:pathLst>
                <a:path extrusionOk="0" h="7942" w="14105">
                  <a:moveTo>
                    <a:pt x="8909" y="1"/>
                  </a:moveTo>
                  <a:cubicBezTo>
                    <a:pt x="6637" y="1"/>
                    <a:pt x="4229" y="701"/>
                    <a:pt x="3133" y="1010"/>
                  </a:cubicBezTo>
                  <a:cubicBezTo>
                    <a:pt x="2859" y="1088"/>
                    <a:pt x="2275" y="1281"/>
                    <a:pt x="1941" y="1397"/>
                  </a:cubicBezTo>
                  <a:cubicBezTo>
                    <a:pt x="1794" y="1450"/>
                    <a:pt x="1677" y="1559"/>
                    <a:pt x="1611" y="1700"/>
                  </a:cubicBezTo>
                  <a:cubicBezTo>
                    <a:pt x="1315" y="2301"/>
                    <a:pt x="503" y="2730"/>
                    <a:pt x="148" y="2895"/>
                  </a:cubicBezTo>
                  <a:cubicBezTo>
                    <a:pt x="49" y="2941"/>
                    <a:pt x="0" y="3050"/>
                    <a:pt x="25" y="3152"/>
                  </a:cubicBezTo>
                  <a:lnTo>
                    <a:pt x="169" y="3729"/>
                  </a:lnTo>
                  <a:cubicBezTo>
                    <a:pt x="190" y="3817"/>
                    <a:pt x="264" y="3883"/>
                    <a:pt x="355" y="3897"/>
                  </a:cubicBezTo>
                  <a:cubicBezTo>
                    <a:pt x="419" y="3908"/>
                    <a:pt x="503" y="3915"/>
                    <a:pt x="594" y="3922"/>
                  </a:cubicBezTo>
                  <a:cubicBezTo>
                    <a:pt x="717" y="4689"/>
                    <a:pt x="3780" y="5072"/>
                    <a:pt x="3780" y="5072"/>
                  </a:cubicBezTo>
                  <a:lnTo>
                    <a:pt x="4329" y="6943"/>
                  </a:lnTo>
                  <a:lnTo>
                    <a:pt x="4111" y="7709"/>
                  </a:lnTo>
                  <a:cubicBezTo>
                    <a:pt x="4079" y="7825"/>
                    <a:pt x="4164" y="7941"/>
                    <a:pt x="4283" y="7941"/>
                  </a:cubicBezTo>
                  <a:lnTo>
                    <a:pt x="4790" y="7941"/>
                  </a:lnTo>
                  <a:cubicBezTo>
                    <a:pt x="4881" y="7938"/>
                    <a:pt x="4958" y="7871"/>
                    <a:pt x="4965" y="7780"/>
                  </a:cubicBezTo>
                  <a:lnTo>
                    <a:pt x="5148" y="6088"/>
                  </a:lnTo>
                  <a:cubicBezTo>
                    <a:pt x="5173" y="5845"/>
                    <a:pt x="5173" y="5603"/>
                    <a:pt x="5145" y="5364"/>
                  </a:cubicBezTo>
                  <a:lnTo>
                    <a:pt x="5145" y="5364"/>
                  </a:lnTo>
                  <a:cubicBezTo>
                    <a:pt x="5973" y="5595"/>
                    <a:pt x="7284" y="5724"/>
                    <a:pt x="8590" y="5724"/>
                  </a:cubicBezTo>
                  <a:cubicBezTo>
                    <a:pt x="9686" y="5724"/>
                    <a:pt x="10780" y="5633"/>
                    <a:pt x="11583" y="5438"/>
                  </a:cubicBezTo>
                  <a:lnTo>
                    <a:pt x="12086" y="5916"/>
                  </a:lnTo>
                  <a:lnTo>
                    <a:pt x="12258" y="7066"/>
                  </a:lnTo>
                  <a:lnTo>
                    <a:pt x="11851" y="7656"/>
                  </a:lnTo>
                  <a:cubicBezTo>
                    <a:pt x="11766" y="7776"/>
                    <a:pt x="11851" y="7938"/>
                    <a:pt x="11998" y="7938"/>
                  </a:cubicBezTo>
                  <a:lnTo>
                    <a:pt x="12480" y="7938"/>
                  </a:lnTo>
                  <a:cubicBezTo>
                    <a:pt x="12561" y="7938"/>
                    <a:pt x="12631" y="7885"/>
                    <a:pt x="12652" y="7811"/>
                  </a:cubicBezTo>
                  <a:lnTo>
                    <a:pt x="13250" y="5765"/>
                  </a:lnTo>
                  <a:cubicBezTo>
                    <a:pt x="13296" y="5606"/>
                    <a:pt x="13285" y="5438"/>
                    <a:pt x="13215" y="5290"/>
                  </a:cubicBezTo>
                  <a:lnTo>
                    <a:pt x="13000" y="4850"/>
                  </a:lnTo>
                  <a:cubicBezTo>
                    <a:pt x="13482" y="4267"/>
                    <a:pt x="14105" y="3053"/>
                    <a:pt x="13313" y="1837"/>
                  </a:cubicBezTo>
                  <a:cubicBezTo>
                    <a:pt x="12401" y="435"/>
                    <a:pt x="10697" y="1"/>
                    <a:pt x="8909" y="1"/>
                  </a:cubicBezTo>
                  <a:close/>
                </a:path>
              </a:pathLst>
            </a:custGeom>
            <a:solidFill>
              <a:srgbClr val="F2F6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1" name="Google Shape;25991;p77"/>
            <p:cNvSpPr/>
            <p:nvPr/>
          </p:nvSpPr>
          <p:spPr>
            <a:xfrm>
              <a:off x="4190106" y="2058219"/>
              <a:ext cx="33945" cy="39214"/>
            </a:xfrm>
            <a:custGeom>
              <a:rect b="b" l="l" r="r" t="t"/>
              <a:pathLst>
                <a:path extrusionOk="0" h="1496" w="1295">
                  <a:moveTo>
                    <a:pt x="408" y="0"/>
                  </a:moveTo>
                  <a:cubicBezTo>
                    <a:pt x="358" y="0"/>
                    <a:pt x="311" y="27"/>
                    <a:pt x="289" y="76"/>
                  </a:cubicBezTo>
                  <a:cubicBezTo>
                    <a:pt x="1" y="712"/>
                    <a:pt x="74" y="1187"/>
                    <a:pt x="141" y="1405"/>
                  </a:cubicBezTo>
                  <a:cubicBezTo>
                    <a:pt x="160" y="1460"/>
                    <a:pt x="209" y="1496"/>
                    <a:pt x="262" y="1496"/>
                  </a:cubicBezTo>
                  <a:cubicBezTo>
                    <a:pt x="280" y="1496"/>
                    <a:pt x="299" y="1491"/>
                    <a:pt x="317" y="1482"/>
                  </a:cubicBezTo>
                  <a:lnTo>
                    <a:pt x="1200" y="1089"/>
                  </a:lnTo>
                  <a:cubicBezTo>
                    <a:pt x="1270" y="1057"/>
                    <a:pt x="1295" y="976"/>
                    <a:pt x="1263" y="909"/>
                  </a:cubicBezTo>
                  <a:cubicBezTo>
                    <a:pt x="961" y="361"/>
                    <a:pt x="641" y="115"/>
                    <a:pt x="472" y="16"/>
                  </a:cubicBezTo>
                  <a:cubicBezTo>
                    <a:pt x="451" y="5"/>
                    <a:pt x="429" y="0"/>
                    <a:pt x="408"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2" name="Google Shape;25992;p77"/>
            <p:cNvSpPr/>
            <p:nvPr/>
          </p:nvSpPr>
          <p:spPr>
            <a:xfrm>
              <a:off x="4267774" y="2172741"/>
              <a:ext cx="170486" cy="27707"/>
            </a:xfrm>
            <a:custGeom>
              <a:rect b="b" l="l" r="r" t="t"/>
              <a:pathLst>
                <a:path extrusionOk="0" h="1057" w="6504">
                  <a:moveTo>
                    <a:pt x="255" y="1"/>
                  </a:moveTo>
                  <a:cubicBezTo>
                    <a:pt x="116" y="1"/>
                    <a:pt x="0" y="122"/>
                    <a:pt x="16" y="264"/>
                  </a:cubicBezTo>
                  <a:lnTo>
                    <a:pt x="62" y="693"/>
                  </a:lnTo>
                  <a:cubicBezTo>
                    <a:pt x="893" y="927"/>
                    <a:pt x="2207" y="1056"/>
                    <a:pt x="3517" y="1056"/>
                  </a:cubicBezTo>
                  <a:cubicBezTo>
                    <a:pt x="4611" y="1056"/>
                    <a:pt x="5702" y="966"/>
                    <a:pt x="6504" y="771"/>
                  </a:cubicBezTo>
                  <a:lnTo>
                    <a:pt x="6180" y="489"/>
                  </a:lnTo>
                  <a:cubicBezTo>
                    <a:pt x="6071" y="398"/>
                    <a:pt x="5932" y="349"/>
                    <a:pt x="5791" y="349"/>
                  </a:cubicBezTo>
                  <a:cubicBezTo>
                    <a:pt x="5770" y="349"/>
                    <a:pt x="5748" y="350"/>
                    <a:pt x="5727" y="352"/>
                  </a:cubicBezTo>
                  <a:cubicBezTo>
                    <a:pt x="5141" y="423"/>
                    <a:pt x="4572" y="451"/>
                    <a:pt x="4034" y="451"/>
                  </a:cubicBezTo>
                  <a:cubicBezTo>
                    <a:pt x="2319" y="451"/>
                    <a:pt x="922" y="160"/>
                    <a:pt x="311" y="8"/>
                  </a:cubicBezTo>
                  <a:cubicBezTo>
                    <a:pt x="292" y="3"/>
                    <a:pt x="273" y="1"/>
                    <a:pt x="255"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3" name="Google Shape;25993;p77"/>
            <p:cNvSpPr/>
            <p:nvPr/>
          </p:nvSpPr>
          <p:spPr>
            <a:xfrm>
              <a:off x="4127982" y="2033055"/>
              <a:ext cx="381444" cy="231063"/>
            </a:xfrm>
            <a:custGeom>
              <a:rect b="b" l="l" r="r" t="t"/>
              <a:pathLst>
                <a:path extrusionOk="0" h="8815" w="14552">
                  <a:moveTo>
                    <a:pt x="13631" y="424"/>
                  </a:moveTo>
                  <a:cubicBezTo>
                    <a:pt x="13686" y="424"/>
                    <a:pt x="13738" y="448"/>
                    <a:pt x="13774" y="484"/>
                  </a:cubicBezTo>
                  <a:cubicBezTo>
                    <a:pt x="13820" y="540"/>
                    <a:pt x="13827" y="614"/>
                    <a:pt x="13799" y="681"/>
                  </a:cubicBezTo>
                  <a:cubicBezTo>
                    <a:pt x="13781" y="744"/>
                    <a:pt x="13704" y="828"/>
                    <a:pt x="13592" y="923"/>
                  </a:cubicBezTo>
                  <a:lnTo>
                    <a:pt x="13577" y="906"/>
                  </a:lnTo>
                  <a:cubicBezTo>
                    <a:pt x="13479" y="786"/>
                    <a:pt x="13419" y="603"/>
                    <a:pt x="13451" y="508"/>
                  </a:cubicBezTo>
                  <a:cubicBezTo>
                    <a:pt x="13458" y="491"/>
                    <a:pt x="13472" y="452"/>
                    <a:pt x="13563" y="431"/>
                  </a:cubicBezTo>
                  <a:cubicBezTo>
                    <a:pt x="13581" y="424"/>
                    <a:pt x="13602" y="424"/>
                    <a:pt x="13620" y="424"/>
                  </a:cubicBezTo>
                  <a:cubicBezTo>
                    <a:pt x="13623" y="424"/>
                    <a:pt x="13627" y="424"/>
                    <a:pt x="13631" y="424"/>
                  </a:cubicBezTo>
                  <a:close/>
                  <a:moveTo>
                    <a:pt x="13623" y="1"/>
                  </a:moveTo>
                  <a:cubicBezTo>
                    <a:pt x="13572" y="1"/>
                    <a:pt x="13520" y="7"/>
                    <a:pt x="13468" y="20"/>
                  </a:cubicBezTo>
                  <a:cubicBezTo>
                    <a:pt x="13257" y="65"/>
                    <a:pt x="13110" y="195"/>
                    <a:pt x="13050" y="378"/>
                  </a:cubicBezTo>
                  <a:cubicBezTo>
                    <a:pt x="12959" y="653"/>
                    <a:pt x="13085" y="973"/>
                    <a:pt x="13250" y="1173"/>
                  </a:cubicBezTo>
                  <a:cubicBezTo>
                    <a:pt x="13120" y="1254"/>
                    <a:pt x="12990" y="1328"/>
                    <a:pt x="12853" y="1398"/>
                  </a:cubicBezTo>
                  <a:cubicBezTo>
                    <a:pt x="12410" y="1071"/>
                    <a:pt x="11865" y="832"/>
                    <a:pt x="11211" y="677"/>
                  </a:cubicBezTo>
                  <a:cubicBezTo>
                    <a:pt x="10634" y="543"/>
                    <a:pt x="9973" y="474"/>
                    <a:pt x="9238" y="474"/>
                  </a:cubicBezTo>
                  <a:cubicBezTo>
                    <a:pt x="8781" y="474"/>
                    <a:pt x="8295" y="500"/>
                    <a:pt x="7782" y="554"/>
                  </a:cubicBezTo>
                  <a:cubicBezTo>
                    <a:pt x="5866" y="751"/>
                    <a:pt x="4108" y="1272"/>
                    <a:pt x="3601" y="1426"/>
                  </a:cubicBezTo>
                  <a:cubicBezTo>
                    <a:pt x="3478" y="1250"/>
                    <a:pt x="3334" y="1092"/>
                    <a:pt x="3169" y="955"/>
                  </a:cubicBezTo>
                  <a:cubicBezTo>
                    <a:pt x="3053" y="853"/>
                    <a:pt x="2923" y="776"/>
                    <a:pt x="2778" y="719"/>
                  </a:cubicBezTo>
                  <a:cubicBezTo>
                    <a:pt x="2757" y="713"/>
                    <a:pt x="2736" y="709"/>
                    <a:pt x="2715" y="709"/>
                  </a:cubicBezTo>
                  <a:cubicBezTo>
                    <a:pt x="2637" y="709"/>
                    <a:pt x="2564" y="753"/>
                    <a:pt x="2525" y="825"/>
                  </a:cubicBezTo>
                  <a:cubicBezTo>
                    <a:pt x="2363" y="1131"/>
                    <a:pt x="2265" y="1465"/>
                    <a:pt x="2240" y="1810"/>
                  </a:cubicBezTo>
                  <a:lnTo>
                    <a:pt x="1871" y="1947"/>
                  </a:lnTo>
                  <a:cubicBezTo>
                    <a:pt x="1804" y="1971"/>
                    <a:pt x="1755" y="2024"/>
                    <a:pt x="1738" y="2094"/>
                  </a:cubicBezTo>
                  <a:cubicBezTo>
                    <a:pt x="1576" y="2748"/>
                    <a:pt x="538" y="3283"/>
                    <a:pt x="152" y="3434"/>
                  </a:cubicBezTo>
                  <a:cubicBezTo>
                    <a:pt x="53" y="3476"/>
                    <a:pt x="0" y="3582"/>
                    <a:pt x="25" y="3684"/>
                  </a:cubicBezTo>
                  <a:lnTo>
                    <a:pt x="215" y="4443"/>
                  </a:lnTo>
                  <a:cubicBezTo>
                    <a:pt x="257" y="4616"/>
                    <a:pt x="401" y="4746"/>
                    <a:pt x="577" y="4770"/>
                  </a:cubicBezTo>
                  <a:cubicBezTo>
                    <a:pt x="612" y="4777"/>
                    <a:pt x="651" y="4781"/>
                    <a:pt x="690" y="4784"/>
                  </a:cubicBezTo>
                  <a:cubicBezTo>
                    <a:pt x="950" y="5358"/>
                    <a:pt x="2131" y="5586"/>
                    <a:pt x="3598" y="5868"/>
                  </a:cubicBezTo>
                  <a:lnTo>
                    <a:pt x="3862" y="5920"/>
                  </a:lnTo>
                  <a:lnTo>
                    <a:pt x="4361" y="7608"/>
                  </a:lnTo>
                  <a:lnTo>
                    <a:pt x="4097" y="8547"/>
                  </a:lnTo>
                  <a:cubicBezTo>
                    <a:pt x="4058" y="8681"/>
                    <a:pt x="4160" y="8814"/>
                    <a:pt x="4301" y="8814"/>
                  </a:cubicBezTo>
                  <a:lnTo>
                    <a:pt x="5205" y="8814"/>
                  </a:lnTo>
                  <a:cubicBezTo>
                    <a:pt x="5310" y="8814"/>
                    <a:pt x="5402" y="8733"/>
                    <a:pt x="5412" y="8628"/>
                  </a:cubicBezTo>
                  <a:lnTo>
                    <a:pt x="5613" y="6775"/>
                  </a:lnTo>
                  <a:cubicBezTo>
                    <a:pt x="5630" y="6617"/>
                    <a:pt x="5637" y="6455"/>
                    <a:pt x="5630" y="6297"/>
                  </a:cubicBezTo>
                  <a:lnTo>
                    <a:pt x="5630" y="6297"/>
                  </a:lnTo>
                  <a:cubicBezTo>
                    <a:pt x="6638" y="6515"/>
                    <a:pt x="7665" y="6624"/>
                    <a:pt x="8693" y="6624"/>
                  </a:cubicBezTo>
                  <a:cubicBezTo>
                    <a:pt x="8710" y="6624"/>
                    <a:pt x="8726" y="6624"/>
                    <a:pt x="8742" y="6624"/>
                  </a:cubicBezTo>
                  <a:cubicBezTo>
                    <a:pt x="9231" y="6624"/>
                    <a:pt x="9720" y="6602"/>
                    <a:pt x="10195" y="6553"/>
                  </a:cubicBezTo>
                  <a:cubicBezTo>
                    <a:pt x="10459" y="6522"/>
                    <a:pt x="10428" y="6134"/>
                    <a:pt x="10173" y="6134"/>
                  </a:cubicBezTo>
                  <a:cubicBezTo>
                    <a:pt x="10166" y="6134"/>
                    <a:pt x="10159" y="6134"/>
                    <a:pt x="10152" y="6135"/>
                  </a:cubicBezTo>
                  <a:cubicBezTo>
                    <a:pt x="9657" y="6183"/>
                    <a:pt x="9185" y="6203"/>
                    <a:pt x="8742" y="6203"/>
                  </a:cubicBezTo>
                  <a:cubicBezTo>
                    <a:pt x="7280" y="6203"/>
                    <a:pt x="6145" y="5986"/>
                    <a:pt x="5592" y="5853"/>
                  </a:cubicBezTo>
                  <a:cubicBezTo>
                    <a:pt x="5563" y="5678"/>
                    <a:pt x="5525" y="5505"/>
                    <a:pt x="5472" y="5337"/>
                  </a:cubicBezTo>
                  <a:lnTo>
                    <a:pt x="5367" y="4985"/>
                  </a:lnTo>
                  <a:cubicBezTo>
                    <a:pt x="5334" y="4882"/>
                    <a:pt x="5252" y="4837"/>
                    <a:pt x="5170" y="4837"/>
                  </a:cubicBezTo>
                  <a:cubicBezTo>
                    <a:pt x="5042" y="4837"/>
                    <a:pt x="4913" y="4945"/>
                    <a:pt x="4962" y="5108"/>
                  </a:cubicBezTo>
                  <a:lnTo>
                    <a:pt x="5068" y="5460"/>
                  </a:lnTo>
                  <a:cubicBezTo>
                    <a:pt x="5194" y="5871"/>
                    <a:pt x="5236" y="6304"/>
                    <a:pt x="5191" y="6729"/>
                  </a:cubicBezTo>
                  <a:lnTo>
                    <a:pt x="5011" y="8392"/>
                  </a:lnTo>
                  <a:lnTo>
                    <a:pt x="4575" y="8392"/>
                  </a:lnTo>
                  <a:lnTo>
                    <a:pt x="4783" y="7664"/>
                  </a:lnTo>
                  <a:cubicBezTo>
                    <a:pt x="4793" y="7626"/>
                    <a:pt x="4793" y="7584"/>
                    <a:pt x="4783" y="7545"/>
                  </a:cubicBezTo>
                  <a:lnTo>
                    <a:pt x="4231" y="5678"/>
                  </a:lnTo>
                  <a:cubicBezTo>
                    <a:pt x="4210" y="5600"/>
                    <a:pt x="4146" y="5544"/>
                    <a:pt x="4069" y="5530"/>
                  </a:cubicBezTo>
                  <a:lnTo>
                    <a:pt x="3675" y="5453"/>
                  </a:lnTo>
                  <a:cubicBezTo>
                    <a:pt x="2965" y="5315"/>
                    <a:pt x="2297" y="5185"/>
                    <a:pt x="1801" y="5027"/>
                  </a:cubicBezTo>
                  <a:cubicBezTo>
                    <a:pt x="1611" y="4971"/>
                    <a:pt x="1432" y="4893"/>
                    <a:pt x="1263" y="4791"/>
                  </a:cubicBezTo>
                  <a:cubicBezTo>
                    <a:pt x="1555" y="4763"/>
                    <a:pt x="1850" y="4675"/>
                    <a:pt x="2051" y="4464"/>
                  </a:cubicBezTo>
                  <a:cubicBezTo>
                    <a:pt x="2197" y="4310"/>
                    <a:pt x="2055" y="4105"/>
                    <a:pt x="1893" y="4105"/>
                  </a:cubicBezTo>
                  <a:cubicBezTo>
                    <a:pt x="1842" y="4105"/>
                    <a:pt x="1788" y="4126"/>
                    <a:pt x="1741" y="4176"/>
                  </a:cubicBezTo>
                  <a:cubicBezTo>
                    <a:pt x="1613" y="4310"/>
                    <a:pt x="1358" y="4381"/>
                    <a:pt x="1027" y="4381"/>
                  </a:cubicBezTo>
                  <a:cubicBezTo>
                    <a:pt x="905" y="4381"/>
                    <a:pt x="773" y="4372"/>
                    <a:pt x="633" y="4352"/>
                  </a:cubicBezTo>
                  <a:cubicBezTo>
                    <a:pt x="630" y="4348"/>
                    <a:pt x="626" y="4345"/>
                    <a:pt x="623" y="4341"/>
                  </a:cubicBezTo>
                  <a:lnTo>
                    <a:pt x="479" y="3751"/>
                  </a:lnTo>
                  <a:cubicBezTo>
                    <a:pt x="700" y="3649"/>
                    <a:pt x="911" y="3533"/>
                    <a:pt x="1115" y="3399"/>
                  </a:cubicBezTo>
                  <a:cubicBezTo>
                    <a:pt x="1643" y="3058"/>
                    <a:pt x="1980" y="2689"/>
                    <a:pt x="2114" y="2302"/>
                  </a:cubicBezTo>
                  <a:lnTo>
                    <a:pt x="2269" y="2246"/>
                  </a:lnTo>
                  <a:cubicBezTo>
                    <a:pt x="2286" y="2365"/>
                    <a:pt x="2325" y="2485"/>
                    <a:pt x="2378" y="2597"/>
                  </a:cubicBezTo>
                  <a:cubicBezTo>
                    <a:pt x="2416" y="2664"/>
                    <a:pt x="2487" y="2706"/>
                    <a:pt x="2564" y="2706"/>
                  </a:cubicBezTo>
                  <a:cubicBezTo>
                    <a:pt x="2726" y="2706"/>
                    <a:pt x="2828" y="2537"/>
                    <a:pt x="2750" y="2397"/>
                  </a:cubicBezTo>
                  <a:cubicBezTo>
                    <a:pt x="2740" y="2376"/>
                    <a:pt x="2518" y="1929"/>
                    <a:pt x="2814" y="1208"/>
                  </a:cubicBezTo>
                  <a:cubicBezTo>
                    <a:pt x="2982" y="1328"/>
                    <a:pt x="3253" y="1581"/>
                    <a:pt x="3506" y="2084"/>
                  </a:cubicBezTo>
                  <a:cubicBezTo>
                    <a:pt x="3542" y="2159"/>
                    <a:pt x="3618" y="2204"/>
                    <a:pt x="3698" y="2204"/>
                  </a:cubicBezTo>
                  <a:cubicBezTo>
                    <a:pt x="3729" y="2204"/>
                    <a:pt x="3761" y="2197"/>
                    <a:pt x="3791" y="2182"/>
                  </a:cubicBezTo>
                  <a:cubicBezTo>
                    <a:pt x="3897" y="2130"/>
                    <a:pt x="3939" y="1999"/>
                    <a:pt x="3883" y="1894"/>
                  </a:cubicBezTo>
                  <a:cubicBezTo>
                    <a:pt x="3865" y="1859"/>
                    <a:pt x="3847" y="1827"/>
                    <a:pt x="3830" y="1792"/>
                  </a:cubicBezTo>
                  <a:cubicBezTo>
                    <a:pt x="4428" y="1613"/>
                    <a:pt x="6063" y="1148"/>
                    <a:pt x="7832" y="966"/>
                  </a:cubicBezTo>
                  <a:cubicBezTo>
                    <a:pt x="8329" y="915"/>
                    <a:pt x="8799" y="890"/>
                    <a:pt x="9239" y="890"/>
                  </a:cubicBezTo>
                  <a:cubicBezTo>
                    <a:pt x="9941" y="890"/>
                    <a:pt x="10569" y="954"/>
                    <a:pt x="11116" y="1082"/>
                  </a:cubicBezTo>
                  <a:cubicBezTo>
                    <a:pt x="12199" y="1338"/>
                    <a:pt x="12959" y="1848"/>
                    <a:pt x="13377" y="2597"/>
                  </a:cubicBezTo>
                  <a:cubicBezTo>
                    <a:pt x="14140" y="3969"/>
                    <a:pt x="13289" y="5217"/>
                    <a:pt x="12892" y="5583"/>
                  </a:cubicBezTo>
                  <a:cubicBezTo>
                    <a:pt x="12797" y="5660"/>
                    <a:pt x="12786" y="5801"/>
                    <a:pt x="12871" y="5892"/>
                  </a:cubicBezTo>
                  <a:cubicBezTo>
                    <a:pt x="12912" y="5937"/>
                    <a:pt x="12968" y="5959"/>
                    <a:pt x="13023" y="5959"/>
                  </a:cubicBezTo>
                  <a:cubicBezTo>
                    <a:pt x="13081" y="5959"/>
                    <a:pt x="13139" y="5935"/>
                    <a:pt x="13180" y="5889"/>
                  </a:cubicBezTo>
                  <a:lnTo>
                    <a:pt x="13198" y="5875"/>
                  </a:lnTo>
                  <a:lnTo>
                    <a:pt x="13272" y="6033"/>
                  </a:lnTo>
                  <a:cubicBezTo>
                    <a:pt x="13317" y="6135"/>
                    <a:pt x="13328" y="6251"/>
                    <a:pt x="13296" y="6360"/>
                  </a:cubicBezTo>
                  <a:lnTo>
                    <a:pt x="12705" y="8382"/>
                  </a:lnTo>
                  <a:lnTo>
                    <a:pt x="12304" y="8382"/>
                  </a:lnTo>
                  <a:lnTo>
                    <a:pt x="12677" y="7840"/>
                  </a:lnTo>
                  <a:cubicBezTo>
                    <a:pt x="12709" y="7798"/>
                    <a:pt x="12723" y="7745"/>
                    <a:pt x="12712" y="7693"/>
                  </a:cubicBezTo>
                  <a:lnTo>
                    <a:pt x="12544" y="6539"/>
                  </a:lnTo>
                  <a:cubicBezTo>
                    <a:pt x="12537" y="6493"/>
                    <a:pt x="12515" y="6448"/>
                    <a:pt x="12480" y="6416"/>
                  </a:cubicBezTo>
                  <a:lnTo>
                    <a:pt x="11559" y="5540"/>
                  </a:lnTo>
                  <a:cubicBezTo>
                    <a:pt x="11512" y="5497"/>
                    <a:pt x="11462" y="5479"/>
                    <a:pt x="11414" y="5479"/>
                  </a:cubicBezTo>
                  <a:cubicBezTo>
                    <a:pt x="11247" y="5479"/>
                    <a:pt x="11109" y="5697"/>
                    <a:pt x="11267" y="5850"/>
                  </a:cubicBezTo>
                  <a:lnTo>
                    <a:pt x="11345" y="5924"/>
                  </a:lnTo>
                  <a:cubicBezTo>
                    <a:pt x="11243" y="5945"/>
                    <a:pt x="11141" y="5962"/>
                    <a:pt x="11039" y="5984"/>
                  </a:cubicBezTo>
                  <a:cubicBezTo>
                    <a:pt x="10771" y="6026"/>
                    <a:pt x="10823" y="6404"/>
                    <a:pt x="11063" y="6404"/>
                  </a:cubicBezTo>
                  <a:cubicBezTo>
                    <a:pt x="11078" y="6404"/>
                    <a:pt x="11095" y="6402"/>
                    <a:pt x="11112" y="6398"/>
                  </a:cubicBezTo>
                  <a:cubicBezTo>
                    <a:pt x="11316" y="6363"/>
                    <a:pt x="11517" y="6318"/>
                    <a:pt x="11714" y="6272"/>
                  </a:cubicBezTo>
                  <a:lnTo>
                    <a:pt x="12139" y="6673"/>
                  </a:lnTo>
                  <a:lnTo>
                    <a:pt x="12283" y="7671"/>
                  </a:lnTo>
                  <a:lnTo>
                    <a:pt x="11731" y="8473"/>
                  </a:lnTo>
                  <a:cubicBezTo>
                    <a:pt x="11633" y="8614"/>
                    <a:pt x="11735" y="8807"/>
                    <a:pt x="11907" y="8807"/>
                  </a:cubicBezTo>
                  <a:lnTo>
                    <a:pt x="12867" y="8807"/>
                  </a:lnTo>
                  <a:cubicBezTo>
                    <a:pt x="12959" y="8807"/>
                    <a:pt x="13043" y="8744"/>
                    <a:pt x="13068" y="8653"/>
                  </a:cubicBezTo>
                  <a:lnTo>
                    <a:pt x="13704" y="6479"/>
                  </a:lnTo>
                  <a:cubicBezTo>
                    <a:pt x="13764" y="6272"/>
                    <a:pt x="13750" y="6050"/>
                    <a:pt x="13658" y="5857"/>
                  </a:cubicBezTo>
                  <a:lnTo>
                    <a:pt x="13504" y="5523"/>
                  </a:lnTo>
                  <a:cubicBezTo>
                    <a:pt x="13715" y="5231"/>
                    <a:pt x="13876" y="4908"/>
                    <a:pt x="13985" y="4566"/>
                  </a:cubicBezTo>
                  <a:cubicBezTo>
                    <a:pt x="14214" y="3839"/>
                    <a:pt x="14126" y="3051"/>
                    <a:pt x="13750" y="2390"/>
                  </a:cubicBezTo>
                  <a:cubicBezTo>
                    <a:pt x="13602" y="2130"/>
                    <a:pt x="13419" y="1890"/>
                    <a:pt x="13205" y="1683"/>
                  </a:cubicBezTo>
                  <a:cubicBezTo>
                    <a:pt x="13321" y="1616"/>
                    <a:pt x="13437" y="1546"/>
                    <a:pt x="13546" y="1475"/>
                  </a:cubicBezTo>
                  <a:cubicBezTo>
                    <a:pt x="13729" y="1651"/>
                    <a:pt x="13929" y="1813"/>
                    <a:pt x="14140" y="1957"/>
                  </a:cubicBezTo>
                  <a:cubicBezTo>
                    <a:pt x="14178" y="1979"/>
                    <a:pt x="14216" y="1989"/>
                    <a:pt x="14250" y="1989"/>
                  </a:cubicBezTo>
                  <a:cubicBezTo>
                    <a:pt x="14439" y="1989"/>
                    <a:pt x="14552" y="1707"/>
                    <a:pt x="14344" y="1592"/>
                  </a:cubicBezTo>
                  <a:lnTo>
                    <a:pt x="14344" y="1592"/>
                  </a:lnTo>
                  <a:lnTo>
                    <a:pt x="14344" y="1599"/>
                  </a:lnTo>
                  <a:cubicBezTo>
                    <a:pt x="14186" y="1483"/>
                    <a:pt x="14031" y="1359"/>
                    <a:pt x="13890" y="1226"/>
                  </a:cubicBezTo>
                  <a:cubicBezTo>
                    <a:pt x="14056" y="1078"/>
                    <a:pt x="14158" y="944"/>
                    <a:pt x="14200" y="818"/>
                  </a:cubicBezTo>
                  <a:cubicBezTo>
                    <a:pt x="14277" y="589"/>
                    <a:pt x="14239" y="364"/>
                    <a:pt x="14087" y="203"/>
                  </a:cubicBezTo>
                  <a:cubicBezTo>
                    <a:pt x="13965" y="72"/>
                    <a:pt x="13797" y="1"/>
                    <a:pt x="136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4" name="Google Shape;25994;p77"/>
            <p:cNvSpPr/>
            <p:nvPr/>
          </p:nvSpPr>
          <p:spPr>
            <a:xfrm>
              <a:off x="4175270" y="2113737"/>
              <a:ext cx="14312" cy="11193"/>
            </a:xfrm>
            <a:custGeom>
              <a:rect b="b" l="l" r="r" t="t"/>
              <a:pathLst>
                <a:path extrusionOk="0" h="427" w="546">
                  <a:moveTo>
                    <a:pt x="331" y="1"/>
                  </a:moveTo>
                  <a:cubicBezTo>
                    <a:pt x="0" y="1"/>
                    <a:pt x="99" y="426"/>
                    <a:pt x="334" y="426"/>
                  </a:cubicBezTo>
                  <a:cubicBezTo>
                    <a:pt x="450" y="426"/>
                    <a:pt x="545" y="332"/>
                    <a:pt x="545" y="215"/>
                  </a:cubicBezTo>
                  <a:cubicBezTo>
                    <a:pt x="545" y="96"/>
                    <a:pt x="450"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95" name="Google Shape;25995;p77"/>
          <p:cNvGrpSpPr/>
          <p:nvPr/>
        </p:nvGrpSpPr>
        <p:grpSpPr>
          <a:xfrm>
            <a:off x="5768046" y="1979057"/>
            <a:ext cx="381549" cy="339059"/>
            <a:chOff x="5768046" y="1979057"/>
            <a:chExt cx="381549" cy="339059"/>
          </a:xfrm>
        </p:grpSpPr>
        <p:sp>
          <p:nvSpPr>
            <p:cNvPr id="25996" name="Google Shape;25996;p77"/>
            <p:cNvSpPr/>
            <p:nvPr/>
          </p:nvSpPr>
          <p:spPr>
            <a:xfrm>
              <a:off x="5791559" y="1984955"/>
              <a:ext cx="154418" cy="88991"/>
            </a:xfrm>
            <a:custGeom>
              <a:rect b="b" l="l" r="r" t="t"/>
              <a:pathLst>
                <a:path extrusionOk="0" h="3395" w="5891">
                  <a:moveTo>
                    <a:pt x="1731" y="0"/>
                  </a:moveTo>
                  <a:cubicBezTo>
                    <a:pt x="931" y="0"/>
                    <a:pt x="311" y="417"/>
                    <a:pt x="74" y="649"/>
                  </a:cubicBezTo>
                  <a:cubicBezTo>
                    <a:pt x="0" y="722"/>
                    <a:pt x="18" y="845"/>
                    <a:pt x="109" y="895"/>
                  </a:cubicBezTo>
                  <a:lnTo>
                    <a:pt x="672" y="1204"/>
                  </a:lnTo>
                  <a:lnTo>
                    <a:pt x="5890" y="3395"/>
                  </a:lnTo>
                  <a:cubicBezTo>
                    <a:pt x="5458" y="3089"/>
                    <a:pt x="4336" y="561"/>
                    <a:pt x="2272" y="65"/>
                  </a:cubicBezTo>
                  <a:cubicBezTo>
                    <a:pt x="2084" y="20"/>
                    <a:pt x="1903" y="0"/>
                    <a:pt x="173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7" name="Google Shape;25997;p77"/>
            <p:cNvSpPr/>
            <p:nvPr/>
          </p:nvSpPr>
          <p:spPr>
            <a:xfrm>
              <a:off x="5774232" y="2008939"/>
              <a:ext cx="326215" cy="303462"/>
            </a:xfrm>
            <a:custGeom>
              <a:rect b="b" l="l" r="r" t="t"/>
              <a:pathLst>
                <a:path extrusionOk="0" h="11577" w="12445">
                  <a:moveTo>
                    <a:pt x="2628" y="0"/>
                  </a:moveTo>
                  <a:cubicBezTo>
                    <a:pt x="2547" y="0"/>
                    <a:pt x="2465" y="5"/>
                    <a:pt x="2384" y="15"/>
                  </a:cubicBezTo>
                  <a:lnTo>
                    <a:pt x="1955" y="68"/>
                  </a:lnTo>
                  <a:cubicBezTo>
                    <a:pt x="1783" y="89"/>
                    <a:pt x="1618" y="145"/>
                    <a:pt x="1474" y="240"/>
                  </a:cubicBezTo>
                  <a:cubicBezTo>
                    <a:pt x="1336" y="324"/>
                    <a:pt x="1231" y="458"/>
                    <a:pt x="1178" y="609"/>
                  </a:cubicBezTo>
                  <a:lnTo>
                    <a:pt x="1073" y="915"/>
                  </a:lnTo>
                  <a:cubicBezTo>
                    <a:pt x="1048" y="989"/>
                    <a:pt x="1009" y="1059"/>
                    <a:pt x="960" y="1119"/>
                  </a:cubicBezTo>
                  <a:lnTo>
                    <a:pt x="71" y="2216"/>
                  </a:lnTo>
                  <a:cubicBezTo>
                    <a:pt x="0" y="2304"/>
                    <a:pt x="7" y="2434"/>
                    <a:pt x="88" y="2519"/>
                  </a:cubicBezTo>
                  <a:lnTo>
                    <a:pt x="299" y="2680"/>
                  </a:lnTo>
                  <a:cubicBezTo>
                    <a:pt x="387" y="2768"/>
                    <a:pt x="501" y="2813"/>
                    <a:pt x="619" y="2813"/>
                  </a:cubicBezTo>
                  <a:cubicBezTo>
                    <a:pt x="680" y="2813"/>
                    <a:pt x="743" y="2801"/>
                    <a:pt x="802" y="2775"/>
                  </a:cubicBezTo>
                  <a:lnTo>
                    <a:pt x="2437" y="2033"/>
                  </a:lnTo>
                  <a:cubicBezTo>
                    <a:pt x="2454" y="2026"/>
                    <a:pt x="2471" y="2022"/>
                    <a:pt x="2489" y="2022"/>
                  </a:cubicBezTo>
                  <a:cubicBezTo>
                    <a:pt x="2538" y="2022"/>
                    <a:pt x="2587" y="2050"/>
                    <a:pt x="2613" y="2097"/>
                  </a:cubicBezTo>
                  <a:lnTo>
                    <a:pt x="4269" y="5469"/>
                  </a:lnTo>
                  <a:lnTo>
                    <a:pt x="4723" y="10786"/>
                  </a:lnTo>
                  <a:lnTo>
                    <a:pt x="4297" y="11383"/>
                  </a:lnTo>
                  <a:cubicBezTo>
                    <a:pt x="4238" y="11464"/>
                    <a:pt x="4297" y="11577"/>
                    <a:pt x="4396" y="11577"/>
                  </a:cubicBezTo>
                  <a:lnTo>
                    <a:pt x="4948" y="11577"/>
                  </a:lnTo>
                  <a:cubicBezTo>
                    <a:pt x="5011" y="11577"/>
                    <a:pt x="5067" y="11528"/>
                    <a:pt x="5071" y="11464"/>
                  </a:cubicBezTo>
                  <a:lnTo>
                    <a:pt x="5222" y="9077"/>
                  </a:lnTo>
                  <a:cubicBezTo>
                    <a:pt x="5268" y="8366"/>
                    <a:pt x="5338" y="7663"/>
                    <a:pt x="5440" y="6960"/>
                  </a:cubicBezTo>
                  <a:lnTo>
                    <a:pt x="5542" y="6281"/>
                  </a:lnTo>
                  <a:cubicBezTo>
                    <a:pt x="5961" y="6427"/>
                    <a:pt x="6364" y="6487"/>
                    <a:pt x="6745" y="6487"/>
                  </a:cubicBezTo>
                  <a:cubicBezTo>
                    <a:pt x="8053" y="6487"/>
                    <a:pt x="9084" y="5779"/>
                    <a:pt x="9512" y="5430"/>
                  </a:cubicBezTo>
                  <a:cubicBezTo>
                    <a:pt x="9836" y="6204"/>
                    <a:pt x="10504" y="7526"/>
                    <a:pt x="11654" y="8521"/>
                  </a:cubicBezTo>
                  <a:lnTo>
                    <a:pt x="12019" y="10751"/>
                  </a:lnTo>
                  <a:lnTo>
                    <a:pt x="11647" y="11394"/>
                  </a:lnTo>
                  <a:cubicBezTo>
                    <a:pt x="11601" y="11475"/>
                    <a:pt x="11657" y="11577"/>
                    <a:pt x="11752" y="11577"/>
                  </a:cubicBezTo>
                  <a:lnTo>
                    <a:pt x="12322" y="11577"/>
                  </a:lnTo>
                  <a:cubicBezTo>
                    <a:pt x="12389" y="11577"/>
                    <a:pt x="12445" y="11524"/>
                    <a:pt x="12445" y="11454"/>
                  </a:cubicBezTo>
                  <a:lnTo>
                    <a:pt x="12445" y="8205"/>
                  </a:lnTo>
                  <a:cubicBezTo>
                    <a:pt x="12441" y="8060"/>
                    <a:pt x="12371" y="7923"/>
                    <a:pt x="12255" y="7839"/>
                  </a:cubicBezTo>
                  <a:cubicBezTo>
                    <a:pt x="11552" y="7294"/>
                    <a:pt x="11622" y="6017"/>
                    <a:pt x="11995" y="5244"/>
                  </a:cubicBezTo>
                  <a:cubicBezTo>
                    <a:pt x="12410" y="4375"/>
                    <a:pt x="12371" y="3282"/>
                    <a:pt x="11770" y="2754"/>
                  </a:cubicBezTo>
                  <a:cubicBezTo>
                    <a:pt x="11397" y="2429"/>
                    <a:pt x="10899" y="2246"/>
                    <a:pt x="10210" y="2246"/>
                  </a:cubicBezTo>
                  <a:cubicBezTo>
                    <a:pt x="9761" y="2246"/>
                    <a:pt x="9231" y="2324"/>
                    <a:pt x="8601" y="2490"/>
                  </a:cubicBezTo>
                  <a:cubicBezTo>
                    <a:pt x="7974" y="2656"/>
                    <a:pt x="7549" y="2724"/>
                    <a:pt x="7246" y="2724"/>
                  </a:cubicBezTo>
                  <a:cubicBezTo>
                    <a:pt x="6584" y="2724"/>
                    <a:pt x="6503" y="2396"/>
                    <a:pt x="6150" y="2037"/>
                  </a:cubicBezTo>
                  <a:cubicBezTo>
                    <a:pt x="5356" y="1228"/>
                    <a:pt x="4167" y="402"/>
                    <a:pt x="3249" y="99"/>
                  </a:cubicBezTo>
                  <a:cubicBezTo>
                    <a:pt x="3049" y="33"/>
                    <a:pt x="2839" y="0"/>
                    <a:pt x="262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8" name="Google Shape;25998;p77"/>
            <p:cNvSpPr/>
            <p:nvPr/>
          </p:nvSpPr>
          <p:spPr>
            <a:xfrm>
              <a:off x="5812214" y="1991665"/>
              <a:ext cx="35046" cy="27916"/>
            </a:xfrm>
            <a:custGeom>
              <a:rect b="b" l="l" r="r" t="t"/>
              <a:pathLst>
                <a:path extrusionOk="0" h="1065" w="1337">
                  <a:moveTo>
                    <a:pt x="158" y="1"/>
                  </a:moveTo>
                  <a:cubicBezTo>
                    <a:pt x="69" y="1"/>
                    <a:pt x="1" y="91"/>
                    <a:pt x="35" y="182"/>
                  </a:cubicBezTo>
                  <a:lnTo>
                    <a:pt x="302" y="952"/>
                  </a:lnTo>
                  <a:cubicBezTo>
                    <a:pt x="327" y="1018"/>
                    <a:pt x="393" y="1064"/>
                    <a:pt x="462" y="1064"/>
                  </a:cubicBezTo>
                  <a:cubicBezTo>
                    <a:pt x="474" y="1064"/>
                    <a:pt x="485" y="1063"/>
                    <a:pt x="496" y="1061"/>
                  </a:cubicBezTo>
                  <a:lnTo>
                    <a:pt x="1199" y="906"/>
                  </a:lnTo>
                  <a:cubicBezTo>
                    <a:pt x="1298" y="885"/>
                    <a:pt x="1336" y="772"/>
                    <a:pt x="1276" y="695"/>
                  </a:cubicBezTo>
                  <a:cubicBezTo>
                    <a:pt x="1006" y="347"/>
                    <a:pt x="622" y="104"/>
                    <a:pt x="193" y="6"/>
                  </a:cubicBezTo>
                  <a:cubicBezTo>
                    <a:pt x="181" y="2"/>
                    <a:pt x="169" y="1"/>
                    <a:pt x="158"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9" name="Google Shape;25999;p77"/>
            <p:cNvSpPr/>
            <p:nvPr/>
          </p:nvSpPr>
          <p:spPr>
            <a:xfrm>
              <a:off x="5838007" y="2043278"/>
              <a:ext cx="48231" cy="109018"/>
            </a:xfrm>
            <a:custGeom>
              <a:rect b="b" l="l" r="r" t="t"/>
              <a:pathLst>
                <a:path extrusionOk="0" h="4159" w="1840">
                  <a:moveTo>
                    <a:pt x="1" y="723"/>
                  </a:moveTo>
                  <a:cubicBezTo>
                    <a:pt x="1" y="723"/>
                    <a:pt x="1" y="723"/>
                    <a:pt x="1" y="723"/>
                  </a:cubicBezTo>
                  <a:cubicBezTo>
                    <a:pt x="1" y="723"/>
                    <a:pt x="1" y="723"/>
                    <a:pt x="1" y="723"/>
                  </a:cubicBezTo>
                  <a:close/>
                  <a:moveTo>
                    <a:pt x="795" y="0"/>
                  </a:moveTo>
                  <a:cubicBezTo>
                    <a:pt x="695" y="0"/>
                    <a:pt x="600" y="58"/>
                    <a:pt x="556" y="154"/>
                  </a:cubicBezTo>
                  <a:cubicBezTo>
                    <a:pt x="437" y="396"/>
                    <a:pt x="244" y="596"/>
                    <a:pt x="1" y="723"/>
                  </a:cubicBezTo>
                  <a:lnTo>
                    <a:pt x="1" y="723"/>
                  </a:lnTo>
                  <a:cubicBezTo>
                    <a:pt x="20" y="713"/>
                    <a:pt x="40" y="709"/>
                    <a:pt x="59" y="709"/>
                  </a:cubicBezTo>
                  <a:cubicBezTo>
                    <a:pt x="109" y="709"/>
                    <a:pt x="157" y="739"/>
                    <a:pt x="180" y="787"/>
                  </a:cubicBezTo>
                  <a:lnTo>
                    <a:pt x="1840" y="4159"/>
                  </a:lnTo>
                  <a:cubicBezTo>
                    <a:pt x="1734" y="2932"/>
                    <a:pt x="1189" y="741"/>
                    <a:pt x="1052" y="199"/>
                  </a:cubicBezTo>
                  <a:cubicBezTo>
                    <a:pt x="1031" y="118"/>
                    <a:pt x="975" y="55"/>
                    <a:pt x="901" y="24"/>
                  </a:cubicBezTo>
                  <a:cubicBezTo>
                    <a:pt x="866" y="8"/>
                    <a:pt x="830" y="0"/>
                    <a:pt x="795"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0" name="Google Shape;26000;p77"/>
            <p:cNvSpPr/>
            <p:nvPr/>
          </p:nvSpPr>
          <p:spPr>
            <a:xfrm>
              <a:off x="5919580" y="2144301"/>
              <a:ext cx="104090" cy="34679"/>
            </a:xfrm>
            <a:custGeom>
              <a:rect b="b" l="l" r="r" t="t"/>
              <a:pathLst>
                <a:path extrusionOk="0" h="1323" w="3971">
                  <a:moveTo>
                    <a:pt x="3635" y="1"/>
                  </a:moveTo>
                  <a:cubicBezTo>
                    <a:pt x="3591" y="1"/>
                    <a:pt x="3546" y="9"/>
                    <a:pt x="3503" y="27"/>
                  </a:cubicBezTo>
                  <a:cubicBezTo>
                    <a:pt x="2706" y="362"/>
                    <a:pt x="2001" y="461"/>
                    <a:pt x="1446" y="461"/>
                  </a:cubicBezTo>
                  <a:cubicBezTo>
                    <a:pt x="1102" y="461"/>
                    <a:pt x="815" y="423"/>
                    <a:pt x="598" y="379"/>
                  </a:cubicBezTo>
                  <a:cubicBezTo>
                    <a:pt x="569" y="373"/>
                    <a:pt x="539" y="370"/>
                    <a:pt x="510" y="370"/>
                  </a:cubicBezTo>
                  <a:cubicBezTo>
                    <a:pt x="294" y="370"/>
                    <a:pt x="101" y="525"/>
                    <a:pt x="64" y="748"/>
                  </a:cubicBezTo>
                  <a:lnTo>
                    <a:pt x="1" y="1117"/>
                  </a:lnTo>
                  <a:cubicBezTo>
                    <a:pt x="420" y="1263"/>
                    <a:pt x="825" y="1323"/>
                    <a:pt x="1205" y="1323"/>
                  </a:cubicBezTo>
                  <a:cubicBezTo>
                    <a:pt x="2513" y="1323"/>
                    <a:pt x="3543" y="617"/>
                    <a:pt x="3971" y="266"/>
                  </a:cubicBezTo>
                  <a:lnTo>
                    <a:pt x="3964" y="245"/>
                  </a:lnTo>
                  <a:cubicBezTo>
                    <a:pt x="3918" y="94"/>
                    <a:pt x="3781" y="1"/>
                    <a:pt x="363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1" name="Google Shape;26001;p77"/>
            <p:cNvSpPr/>
            <p:nvPr/>
          </p:nvSpPr>
          <p:spPr>
            <a:xfrm>
              <a:off x="5774232" y="2048389"/>
              <a:ext cx="42228" cy="34312"/>
            </a:xfrm>
            <a:custGeom>
              <a:rect b="b" l="l" r="r" t="t"/>
              <a:pathLst>
                <a:path extrusionOk="0" h="1309" w="1611">
                  <a:moveTo>
                    <a:pt x="644" y="1"/>
                  </a:moveTo>
                  <a:lnTo>
                    <a:pt x="74" y="708"/>
                  </a:lnTo>
                  <a:cubicBezTo>
                    <a:pt x="0" y="799"/>
                    <a:pt x="7" y="929"/>
                    <a:pt x="88" y="1014"/>
                  </a:cubicBezTo>
                  <a:lnTo>
                    <a:pt x="299" y="1175"/>
                  </a:lnTo>
                  <a:cubicBezTo>
                    <a:pt x="387" y="1263"/>
                    <a:pt x="501" y="1308"/>
                    <a:pt x="619" y="1308"/>
                  </a:cubicBezTo>
                  <a:cubicBezTo>
                    <a:pt x="680" y="1308"/>
                    <a:pt x="743" y="1296"/>
                    <a:pt x="802" y="1270"/>
                  </a:cubicBezTo>
                  <a:lnTo>
                    <a:pt x="1611" y="901"/>
                  </a:lnTo>
                  <a:cubicBezTo>
                    <a:pt x="1375" y="416"/>
                    <a:pt x="967" y="145"/>
                    <a:pt x="644" y="1"/>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2" name="Google Shape;26002;p77"/>
            <p:cNvSpPr/>
            <p:nvPr/>
          </p:nvSpPr>
          <p:spPr>
            <a:xfrm>
              <a:off x="6088625" y="2085768"/>
              <a:ext cx="53500" cy="131692"/>
            </a:xfrm>
            <a:custGeom>
              <a:rect b="b" l="l" r="r" t="t"/>
              <a:pathLst>
                <a:path extrusionOk="0" h="5024" w="2041">
                  <a:moveTo>
                    <a:pt x="411" y="1"/>
                  </a:moveTo>
                  <a:cubicBezTo>
                    <a:pt x="284" y="1"/>
                    <a:pt x="147" y="16"/>
                    <a:pt x="1" y="48"/>
                  </a:cubicBezTo>
                  <a:lnTo>
                    <a:pt x="170" y="196"/>
                  </a:lnTo>
                  <a:cubicBezTo>
                    <a:pt x="1397" y="273"/>
                    <a:pt x="1116" y="2538"/>
                    <a:pt x="943" y="3610"/>
                  </a:cubicBezTo>
                  <a:cubicBezTo>
                    <a:pt x="796" y="4563"/>
                    <a:pt x="1414" y="5024"/>
                    <a:pt x="2040" y="5024"/>
                  </a:cubicBezTo>
                  <a:lnTo>
                    <a:pt x="2040" y="5024"/>
                  </a:lnTo>
                  <a:cubicBezTo>
                    <a:pt x="2032" y="5020"/>
                    <a:pt x="1581" y="4646"/>
                    <a:pt x="1727" y="3399"/>
                  </a:cubicBezTo>
                  <a:cubicBezTo>
                    <a:pt x="1969" y="1354"/>
                    <a:pt x="1596" y="1"/>
                    <a:pt x="411" y="1"/>
                  </a:cubicBezTo>
                  <a:close/>
                  <a:moveTo>
                    <a:pt x="2040" y="5024"/>
                  </a:moveTo>
                  <a:cubicBezTo>
                    <a:pt x="2040" y="5024"/>
                    <a:pt x="2040" y="5024"/>
                    <a:pt x="2040" y="5024"/>
                  </a:cubicBezTo>
                  <a:cubicBezTo>
                    <a:pt x="2040" y="5024"/>
                    <a:pt x="2040" y="5024"/>
                    <a:pt x="2040" y="5024"/>
                  </a:cubicBezTo>
                  <a:cubicBezTo>
                    <a:pt x="2040" y="5024"/>
                    <a:pt x="2040" y="5024"/>
                    <a:pt x="2040" y="5024"/>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3" name="Google Shape;26003;p77"/>
            <p:cNvSpPr/>
            <p:nvPr/>
          </p:nvSpPr>
          <p:spPr>
            <a:xfrm>
              <a:off x="5814416" y="2031718"/>
              <a:ext cx="14312" cy="11167"/>
            </a:xfrm>
            <a:custGeom>
              <a:rect b="b" l="l" r="r" t="t"/>
              <a:pathLst>
                <a:path extrusionOk="0" h="426" w="546">
                  <a:moveTo>
                    <a:pt x="331" y="0"/>
                  </a:moveTo>
                  <a:cubicBezTo>
                    <a:pt x="0" y="4"/>
                    <a:pt x="99" y="426"/>
                    <a:pt x="334" y="426"/>
                  </a:cubicBezTo>
                  <a:cubicBezTo>
                    <a:pt x="450" y="426"/>
                    <a:pt x="545" y="331"/>
                    <a:pt x="545" y="215"/>
                  </a:cubicBezTo>
                  <a:cubicBezTo>
                    <a:pt x="545" y="99"/>
                    <a:pt x="450" y="4"/>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4" name="Google Shape;26004;p77"/>
            <p:cNvSpPr/>
            <p:nvPr/>
          </p:nvSpPr>
          <p:spPr>
            <a:xfrm>
              <a:off x="5768046" y="1979057"/>
              <a:ext cx="381549" cy="339059"/>
            </a:xfrm>
            <a:custGeom>
              <a:rect b="b" l="l" r="r" t="t"/>
              <a:pathLst>
                <a:path extrusionOk="0" h="12935" w="14556">
                  <a:moveTo>
                    <a:pt x="1523" y="736"/>
                  </a:moveTo>
                  <a:lnTo>
                    <a:pt x="1674" y="1148"/>
                  </a:lnTo>
                  <a:lnTo>
                    <a:pt x="1576" y="1211"/>
                  </a:lnTo>
                  <a:cubicBezTo>
                    <a:pt x="1565" y="1218"/>
                    <a:pt x="1558" y="1225"/>
                    <a:pt x="1551" y="1229"/>
                  </a:cubicBezTo>
                  <a:lnTo>
                    <a:pt x="1157" y="1011"/>
                  </a:lnTo>
                  <a:cubicBezTo>
                    <a:pt x="1270" y="905"/>
                    <a:pt x="1393" y="814"/>
                    <a:pt x="1523" y="736"/>
                  </a:cubicBezTo>
                  <a:close/>
                  <a:moveTo>
                    <a:pt x="13106" y="4386"/>
                  </a:moveTo>
                  <a:lnTo>
                    <a:pt x="13106" y="4386"/>
                  </a:lnTo>
                  <a:cubicBezTo>
                    <a:pt x="13173" y="4422"/>
                    <a:pt x="13233" y="4464"/>
                    <a:pt x="13289" y="4513"/>
                  </a:cubicBezTo>
                  <a:cubicBezTo>
                    <a:pt x="13760" y="4939"/>
                    <a:pt x="13922" y="5979"/>
                    <a:pt x="13746" y="7446"/>
                  </a:cubicBezTo>
                  <a:cubicBezTo>
                    <a:pt x="13673" y="8079"/>
                    <a:pt x="13743" y="8511"/>
                    <a:pt x="13845" y="8793"/>
                  </a:cubicBezTo>
                  <a:cubicBezTo>
                    <a:pt x="13739" y="8743"/>
                    <a:pt x="13644" y="8673"/>
                    <a:pt x="13571" y="8585"/>
                  </a:cubicBezTo>
                  <a:cubicBezTo>
                    <a:pt x="13391" y="8378"/>
                    <a:pt x="13328" y="8075"/>
                    <a:pt x="13384" y="7717"/>
                  </a:cubicBezTo>
                  <a:cubicBezTo>
                    <a:pt x="13553" y="6644"/>
                    <a:pt x="13711" y="5139"/>
                    <a:pt x="13149" y="4436"/>
                  </a:cubicBezTo>
                  <a:cubicBezTo>
                    <a:pt x="13135" y="4418"/>
                    <a:pt x="13120" y="4401"/>
                    <a:pt x="13106" y="4386"/>
                  </a:cubicBezTo>
                  <a:close/>
                  <a:moveTo>
                    <a:pt x="5131" y="12052"/>
                  </a:moveTo>
                  <a:lnTo>
                    <a:pt x="5103" y="12506"/>
                  </a:lnTo>
                  <a:lnTo>
                    <a:pt x="4808" y="12506"/>
                  </a:lnTo>
                  <a:lnTo>
                    <a:pt x="5131" y="12052"/>
                  </a:lnTo>
                  <a:close/>
                  <a:moveTo>
                    <a:pt x="2611" y="423"/>
                  </a:moveTo>
                  <a:cubicBezTo>
                    <a:pt x="2741" y="423"/>
                    <a:pt x="2871" y="435"/>
                    <a:pt x="3000" y="459"/>
                  </a:cubicBezTo>
                  <a:cubicBezTo>
                    <a:pt x="3760" y="596"/>
                    <a:pt x="4459" y="1151"/>
                    <a:pt x="5047" y="1774"/>
                  </a:cubicBezTo>
                  <a:cubicBezTo>
                    <a:pt x="4723" y="1556"/>
                    <a:pt x="4382" y="1369"/>
                    <a:pt x="4023" y="1211"/>
                  </a:cubicBezTo>
                  <a:cubicBezTo>
                    <a:pt x="3990" y="1196"/>
                    <a:pt x="3958" y="1189"/>
                    <a:pt x="3928" y="1189"/>
                  </a:cubicBezTo>
                  <a:cubicBezTo>
                    <a:pt x="3723" y="1189"/>
                    <a:pt x="3621" y="1506"/>
                    <a:pt x="3855" y="1601"/>
                  </a:cubicBezTo>
                  <a:cubicBezTo>
                    <a:pt x="4839" y="2023"/>
                    <a:pt x="5694" y="2772"/>
                    <a:pt x="6232" y="3321"/>
                  </a:cubicBezTo>
                  <a:cubicBezTo>
                    <a:pt x="6306" y="3395"/>
                    <a:pt x="6365" y="3469"/>
                    <a:pt x="6425" y="3543"/>
                  </a:cubicBezTo>
                  <a:cubicBezTo>
                    <a:pt x="6684" y="3854"/>
                    <a:pt x="6905" y="4070"/>
                    <a:pt x="7475" y="4070"/>
                  </a:cubicBezTo>
                  <a:cubicBezTo>
                    <a:pt x="7805" y="4070"/>
                    <a:pt x="8250" y="3998"/>
                    <a:pt x="8887" y="3831"/>
                  </a:cubicBezTo>
                  <a:cubicBezTo>
                    <a:pt x="9485" y="3673"/>
                    <a:pt x="9999" y="3594"/>
                    <a:pt x="10438" y="3594"/>
                  </a:cubicBezTo>
                  <a:cubicBezTo>
                    <a:pt x="11047" y="3594"/>
                    <a:pt x="11512" y="3746"/>
                    <a:pt x="11862" y="4052"/>
                  </a:cubicBezTo>
                  <a:cubicBezTo>
                    <a:pt x="12368" y="4488"/>
                    <a:pt x="12442" y="5452"/>
                    <a:pt x="12041" y="6289"/>
                  </a:cubicBezTo>
                  <a:cubicBezTo>
                    <a:pt x="11809" y="6795"/>
                    <a:pt x="11710" y="7351"/>
                    <a:pt x="11756" y="7906"/>
                  </a:cubicBezTo>
                  <a:cubicBezTo>
                    <a:pt x="11816" y="8504"/>
                    <a:pt x="12069" y="8965"/>
                    <a:pt x="12473" y="9218"/>
                  </a:cubicBezTo>
                  <a:lnTo>
                    <a:pt x="12473" y="12506"/>
                  </a:lnTo>
                  <a:lnTo>
                    <a:pt x="12150" y="12506"/>
                  </a:lnTo>
                  <a:lnTo>
                    <a:pt x="12445" y="11996"/>
                  </a:lnTo>
                  <a:cubicBezTo>
                    <a:pt x="12470" y="11954"/>
                    <a:pt x="12477" y="11905"/>
                    <a:pt x="12470" y="11855"/>
                  </a:cubicBezTo>
                  <a:lnTo>
                    <a:pt x="12104" y="9629"/>
                  </a:lnTo>
                  <a:cubicBezTo>
                    <a:pt x="12094" y="9580"/>
                    <a:pt x="12069" y="9535"/>
                    <a:pt x="12034" y="9503"/>
                  </a:cubicBezTo>
                  <a:cubicBezTo>
                    <a:pt x="10378" y="8065"/>
                    <a:pt x="9727" y="5891"/>
                    <a:pt x="9720" y="5870"/>
                  </a:cubicBezTo>
                  <a:cubicBezTo>
                    <a:pt x="9689" y="5763"/>
                    <a:pt x="9606" y="5716"/>
                    <a:pt x="9523" y="5716"/>
                  </a:cubicBezTo>
                  <a:cubicBezTo>
                    <a:pt x="9396" y="5716"/>
                    <a:pt x="9267" y="5823"/>
                    <a:pt x="9316" y="5986"/>
                  </a:cubicBezTo>
                  <a:cubicBezTo>
                    <a:pt x="9323" y="6015"/>
                    <a:pt x="9379" y="6201"/>
                    <a:pt x="9491" y="6496"/>
                  </a:cubicBezTo>
                  <a:cubicBezTo>
                    <a:pt x="9182" y="6749"/>
                    <a:pt x="8837" y="6964"/>
                    <a:pt x="8468" y="7129"/>
                  </a:cubicBezTo>
                  <a:cubicBezTo>
                    <a:pt x="7961" y="7359"/>
                    <a:pt x="7459" y="7474"/>
                    <a:pt x="6971" y="7474"/>
                  </a:cubicBezTo>
                  <a:cubicBezTo>
                    <a:pt x="6643" y="7474"/>
                    <a:pt x="6321" y="7422"/>
                    <a:pt x="6007" y="7319"/>
                  </a:cubicBezTo>
                  <a:lnTo>
                    <a:pt x="6102" y="6669"/>
                  </a:lnTo>
                  <a:cubicBezTo>
                    <a:pt x="6125" y="6513"/>
                    <a:pt x="6007" y="6425"/>
                    <a:pt x="5890" y="6425"/>
                  </a:cubicBezTo>
                  <a:cubicBezTo>
                    <a:pt x="5795" y="6425"/>
                    <a:pt x="5702" y="6482"/>
                    <a:pt x="5683" y="6605"/>
                  </a:cubicBezTo>
                  <a:lnTo>
                    <a:pt x="5469" y="8072"/>
                  </a:lnTo>
                  <a:cubicBezTo>
                    <a:pt x="5367" y="8775"/>
                    <a:pt x="5293" y="9492"/>
                    <a:pt x="5247" y="10203"/>
                  </a:cubicBezTo>
                  <a:lnTo>
                    <a:pt x="5152" y="11697"/>
                  </a:lnTo>
                  <a:lnTo>
                    <a:pt x="4720" y="6591"/>
                  </a:lnTo>
                  <a:cubicBezTo>
                    <a:pt x="4716" y="6563"/>
                    <a:pt x="4709" y="6539"/>
                    <a:pt x="4699" y="6514"/>
                  </a:cubicBezTo>
                  <a:lnTo>
                    <a:pt x="3025" y="3110"/>
                  </a:lnTo>
                  <a:cubicBezTo>
                    <a:pt x="3063" y="3057"/>
                    <a:pt x="3092" y="3001"/>
                    <a:pt x="3113" y="2938"/>
                  </a:cubicBezTo>
                  <a:lnTo>
                    <a:pt x="3274" y="2449"/>
                  </a:lnTo>
                  <a:cubicBezTo>
                    <a:pt x="3320" y="2288"/>
                    <a:pt x="3193" y="2180"/>
                    <a:pt x="3067" y="2180"/>
                  </a:cubicBezTo>
                  <a:cubicBezTo>
                    <a:pt x="2988" y="2180"/>
                    <a:pt x="2910" y="2222"/>
                    <a:pt x="2874" y="2319"/>
                  </a:cubicBezTo>
                  <a:lnTo>
                    <a:pt x="2712" y="2808"/>
                  </a:lnTo>
                  <a:cubicBezTo>
                    <a:pt x="2691" y="2871"/>
                    <a:pt x="2641" y="2924"/>
                    <a:pt x="2578" y="2952"/>
                  </a:cubicBezTo>
                  <a:lnTo>
                    <a:pt x="2575" y="2952"/>
                  </a:lnTo>
                  <a:lnTo>
                    <a:pt x="950" y="3722"/>
                  </a:lnTo>
                  <a:cubicBezTo>
                    <a:pt x="919" y="3735"/>
                    <a:pt x="887" y="3741"/>
                    <a:pt x="855" y="3741"/>
                  </a:cubicBezTo>
                  <a:cubicBezTo>
                    <a:pt x="792" y="3741"/>
                    <a:pt x="729" y="3717"/>
                    <a:pt x="683" y="3673"/>
                  </a:cubicBezTo>
                  <a:cubicBezTo>
                    <a:pt x="676" y="3666"/>
                    <a:pt x="669" y="3659"/>
                    <a:pt x="662" y="3655"/>
                  </a:cubicBezTo>
                  <a:lnTo>
                    <a:pt x="468" y="3504"/>
                  </a:lnTo>
                  <a:cubicBezTo>
                    <a:pt x="465" y="3497"/>
                    <a:pt x="468" y="3490"/>
                    <a:pt x="472" y="3486"/>
                  </a:cubicBezTo>
                  <a:lnTo>
                    <a:pt x="1358" y="2389"/>
                  </a:lnTo>
                  <a:cubicBezTo>
                    <a:pt x="1421" y="2312"/>
                    <a:pt x="1474" y="2220"/>
                    <a:pt x="1506" y="2122"/>
                  </a:cubicBezTo>
                  <a:lnTo>
                    <a:pt x="1618" y="1802"/>
                  </a:lnTo>
                  <a:cubicBezTo>
                    <a:pt x="1653" y="1707"/>
                    <a:pt x="1717" y="1623"/>
                    <a:pt x="1805" y="1566"/>
                  </a:cubicBezTo>
                  <a:lnTo>
                    <a:pt x="1822" y="1552"/>
                  </a:lnTo>
                  <a:cubicBezTo>
                    <a:pt x="1859" y="1648"/>
                    <a:pt x="1935" y="1689"/>
                    <a:pt x="2012" y="1689"/>
                  </a:cubicBezTo>
                  <a:cubicBezTo>
                    <a:pt x="2146" y="1689"/>
                    <a:pt x="2281" y="1566"/>
                    <a:pt x="2216" y="1401"/>
                  </a:cubicBezTo>
                  <a:lnTo>
                    <a:pt x="1973" y="736"/>
                  </a:lnTo>
                  <a:lnTo>
                    <a:pt x="1973" y="736"/>
                  </a:lnTo>
                  <a:cubicBezTo>
                    <a:pt x="2276" y="842"/>
                    <a:pt x="2543" y="1018"/>
                    <a:pt x="2761" y="1253"/>
                  </a:cubicBezTo>
                  <a:cubicBezTo>
                    <a:pt x="2800" y="1299"/>
                    <a:pt x="2852" y="1327"/>
                    <a:pt x="2916" y="1331"/>
                  </a:cubicBezTo>
                  <a:cubicBezTo>
                    <a:pt x="2965" y="1334"/>
                    <a:pt x="3014" y="1341"/>
                    <a:pt x="3067" y="1352"/>
                  </a:cubicBezTo>
                  <a:cubicBezTo>
                    <a:pt x="3078" y="1353"/>
                    <a:pt x="3089" y="1354"/>
                    <a:pt x="3100" y="1354"/>
                  </a:cubicBezTo>
                  <a:cubicBezTo>
                    <a:pt x="3201" y="1354"/>
                    <a:pt x="3294" y="1284"/>
                    <a:pt x="3310" y="1179"/>
                  </a:cubicBezTo>
                  <a:cubicBezTo>
                    <a:pt x="3331" y="1063"/>
                    <a:pt x="3257" y="954"/>
                    <a:pt x="3141" y="933"/>
                  </a:cubicBezTo>
                  <a:cubicBezTo>
                    <a:pt x="3095" y="926"/>
                    <a:pt x="3056" y="919"/>
                    <a:pt x="3025" y="916"/>
                  </a:cubicBezTo>
                  <a:cubicBezTo>
                    <a:pt x="2831" y="719"/>
                    <a:pt x="2610" y="557"/>
                    <a:pt x="2364" y="437"/>
                  </a:cubicBezTo>
                  <a:cubicBezTo>
                    <a:pt x="2446" y="428"/>
                    <a:pt x="2528" y="423"/>
                    <a:pt x="2611" y="423"/>
                  </a:cubicBezTo>
                  <a:close/>
                  <a:moveTo>
                    <a:pt x="2606" y="0"/>
                  </a:moveTo>
                  <a:cubicBezTo>
                    <a:pt x="1384" y="0"/>
                    <a:pt x="682" y="893"/>
                    <a:pt x="651" y="937"/>
                  </a:cubicBezTo>
                  <a:cubicBezTo>
                    <a:pt x="570" y="1039"/>
                    <a:pt x="602" y="1186"/>
                    <a:pt x="714" y="1250"/>
                  </a:cubicBezTo>
                  <a:lnTo>
                    <a:pt x="1267" y="1556"/>
                  </a:lnTo>
                  <a:cubicBezTo>
                    <a:pt x="1249" y="1591"/>
                    <a:pt x="1235" y="1630"/>
                    <a:pt x="1221" y="1665"/>
                  </a:cubicBezTo>
                  <a:lnTo>
                    <a:pt x="1108" y="1985"/>
                  </a:lnTo>
                  <a:cubicBezTo>
                    <a:pt x="1091" y="2037"/>
                    <a:pt x="1066" y="2083"/>
                    <a:pt x="1031" y="2125"/>
                  </a:cubicBezTo>
                  <a:lnTo>
                    <a:pt x="145" y="3223"/>
                  </a:lnTo>
                  <a:cubicBezTo>
                    <a:pt x="1" y="3395"/>
                    <a:pt x="15" y="3648"/>
                    <a:pt x="173" y="3806"/>
                  </a:cubicBezTo>
                  <a:cubicBezTo>
                    <a:pt x="180" y="3813"/>
                    <a:pt x="187" y="3820"/>
                    <a:pt x="194" y="3824"/>
                  </a:cubicBezTo>
                  <a:lnTo>
                    <a:pt x="394" y="3982"/>
                  </a:lnTo>
                  <a:cubicBezTo>
                    <a:pt x="521" y="4098"/>
                    <a:pt x="686" y="4165"/>
                    <a:pt x="855" y="4165"/>
                  </a:cubicBezTo>
                  <a:cubicBezTo>
                    <a:pt x="950" y="4165"/>
                    <a:pt x="1041" y="4147"/>
                    <a:pt x="1126" y="4109"/>
                  </a:cubicBezTo>
                  <a:lnTo>
                    <a:pt x="1129" y="4109"/>
                  </a:lnTo>
                  <a:lnTo>
                    <a:pt x="2680" y="3374"/>
                  </a:lnTo>
                  <a:lnTo>
                    <a:pt x="4301" y="6669"/>
                  </a:lnTo>
                  <a:lnTo>
                    <a:pt x="4744" y="11869"/>
                  </a:lnTo>
                  <a:lnTo>
                    <a:pt x="4224" y="12601"/>
                  </a:lnTo>
                  <a:cubicBezTo>
                    <a:pt x="4125" y="12738"/>
                    <a:pt x="4224" y="12935"/>
                    <a:pt x="4396" y="12935"/>
                  </a:cubicBezTo>
                  <a:lnTo>
                    <a:pt x="5303" y="12935"/>
                  </a:lnTo>
                  <a:cubicBezTo>
                    <a:pt x="5412" y="12935"/>
                    <a:pt x="5507" y="12847"/>
                    <a:pt x="5514" y="12734"/>
                  </a:cubicBezTo>
                  <a:lnTo>
                    <a:pt x="5673" y="10234"/>
                  </a:lnTo>
                  <a:cubicBezTo>
                    <a:pt x="5715" y="9535"/>
                    <a:pt x="5789" y="8828"/>
                    <a:pt x="5891" y="8135"/>
                  </a:cubicBezTo>
                  <a:lnTo>
                    <a:pt x="5947" y="7745"/>
                  </a:lnTo>
                  <a:cubicBezTo>
                    <a:pt x="6277" y="7847"/>
                    <a:pt x="6619" y="7896"/>
                    <a:pt x="6963" y="7896"/>
                  </a:cubicBezTo>
                  <a:cubicBezTo>
                    <a:pt x="7550" y="7889"/>
                    <a:pt x="8127" y="7759"/>
                    <a:pt x="8658" y="7513"/>
                  </a:cubicBezTo>
                  <a:cubicBezTo>
                    <a:pt x="9013" y="7347"/>
                    <a:pt x="9351" y="7147"/>
                    <a:pt x="9664" y="6904"/>
                  </a:cubicBezTo>
                  <a:cubicBezTo>
                    <a:pt x="10019" y="7695"/>
                    <a:pt x="10662" y="8856"/>
                    <a:pt x="11696" y="9777"/>
                  </a:cubicBezTo>
                  <a:lnTo>
                    <a:pt x="12041" y="11855"/>
                  </a:lnTo>
                  <a:lnTo>
                    <a:pt x="11598" y="12615"/>
                  </a:lnTo>
                  <a:cubicBezTo>
                    <a:pt x="11517" y="12756"/>
                    <a:pt x="11619" y="12935"/>
                    <a:pt x="11781" y="12935"/>
                  </a:cubicBezTo>
                  <a:lnTo>
                    <a:pt x="12684" y="12935"/>
                  </a:lnTo>
                  <a:cubicBezTo>
                    <a:pt x="12804" y="12935"/>
                    <a:pt x="12899" y="12840"/>
                    <a:pt x="12899" y="12724"/>
                  </a:cubicBezTo>
                  <a:lnTo>
                    <a:pt x="12899" y="9098"/>
                  </a:lnTo>
                  <a:cubicBezTo>
                    <a:pt x="12895" y="9018"/>
                    <a:pt x="12853" y="8944"/>
                    <a:pt x="12779" y="8909"/>
                  </a:cubicBezTo>
                  <a:cubicBezTo>
                    <a:pt x="12347" y="8691"/>
                    <a:pt x="12213" y="8219"/>
                    <a:pt x="12182" y="7864"/>
                  </a:cubicBezTo>
                  <a:cubicBezTo>
                    <a:pt x="12139" y="7386"/>
                    <a:pt x="12224" y="6908"/>
                    <a:pt x="12424" y="6472"/>
                  </a:cubicBezTo>
                  <a:cubicBezTo>
                    <a:pt x="12646" y="6011"/>
                    <a:pt x="12744" y="5505"/>
                    <a:pt x="12713" y="4995"/>
                  </a:cubicBezTo>
                  <a:cubicBezTo>
                    <a:pt x="12702" y="4840"/>
                    <a:pt x="12674" y="4692"/>
                    <a:pt x="12632" y="4545"/>
                  </a:cubicBezTo>
                  <a:lnTo>
                    <a:pt x="12632" y="4545"/>
                  </a:lnTo>
                  <a:cubicBezTo>
                    <a:pt x="12702" y="4583"/>
                    <a:pt x="12765" y="4636"/>
                    <a:pt x="12815" y="4699"/>
                  </a:cubicBezTo>
                  <a:cubicBezTo>
                    <a:pt x="13156" y="5121"/>
                    <a:pt x="13205" y="6117"/>
                    <a:pt x="12962" y="7650"/>
                  </a:cubicBezTo>
                  <a:cubicBezTo>
                    <a:pt x="12867" y="8265"/>
                    <a:pt x="13064" y="8645"/>
                    <a:pt x="13247" y="8859"/>
                  </a:cubicBezTo>
                  <a:cubicBezTo>
                    <a:pt x="13498" y="9145"/>
                    <a:pt x="13861" y="9310"/>
                    <a:pt x="14243" y="9310"/>
                  </a:cubicBezTo>
                  <a:cubicBezTo>
                    <a:pt x="14251" y="9310"/>
                    <a:pt x="14259" y="9310"/>
                    <a:pt x="14267" y="9309"/>
                  </a:cubicBezTo>
                  <a:cubicBezTo>
                    <a:pt x="14467" y="9309"/>
                    <a:pt x="14555" y="9056"/>
                    <a:pt x="14397" y="8933"/>
                  </a:cubicBezTo>
                  <a:lnTo>
                    <a:pt x="14400" y="8933"/>
                  </a:lnTo>
                  <a:cubicBezTo>
                    <a:pt x="14397" y="8930"/>
                    <a:pt x="14038" y="8589"/>
                    <a:pt x="14168" y="7495"/>
                  </a:cubicBezTo>
                  <a:cubicBezTo>
                    <a:pt x="14362" y="5846"/>
                    <a:pt x="14165" y="4735"/>
                    <a:pt x="13574" y="4200"/>
                  </a:cubicBezTo>
                  <a:cubicBezTo>
                    <a:pt x="13323" y="3974"/>
                    <a:pt x="13013" y="3859"/>
                    <a:pt x="12647" y="3859"/>
                  </a:cubicBezTo>
                  <a:cubicBezTo>
                    <a:pt x="12535" y="3859"/>
                    <a:pt x="12419" y="3869"/>
                    <a:pt x="12298" y="3891"/>
                  </a:cubicBezTo>
                  <a:cubicBezTo>
                    <a:pt x="12252" y="3834"/>
                    <a:pt x="12203" y="3782"/>
                    <a:pt x="12146" y="3732"/>
                  </a:cubicBezTo>
                  <a:cubicBezTo>
                    <a:pt x="11718" y="3357"/>
                    <a:pt x="11165" y="3171"/>
                    <a:pt x="10453" y="3171"/>
                  </a:cubicBezTo>
                  <a:cubicBezTo>
                    <a:pt x="9972" y="3171"/>
                    <a:pt x="9420" y="3256"/>
                    <a:pt x="8785" y="3423"/>
                  </a:cubicBezTo>
                  <a:cubicBezTo>
                    <a:pt x="8200" y="3579"/>
                    <a:pt x="7774" y="3652"/>
                    <a:pt x="7475" y="3652"/>
                  </a:cubicBezTo>
                  <a:cubicBezTo>
                    <a:pt x="7389" y="3652"/>
                    <a:pt x="7314" y="3646"/>
                    <a:pt x="7248" y="3634"/>
                  </a:cubicBezTo>
                  <a:cubicBezTo>
                    <a:pt x="7164" y="3616"/>
                    <a:pt x="7086" y="3588"/>
                    <a:pt x="7016" y="3543"/>
                  </a:cubicBezTo>
                  <a:cubicBezTo>
                    <a:pt x="6928" y="3465"/>
                    <a:pt x="6735" y="3212"/>
                    <a:pt x="6534" y="2941"/>
                  </a:cubicBezTo>
                  <a:cubicBezTo>
                    <a:pt x="5810" y="1960"/>
                    <a:pt x="4593" y="321"/>
                    <a:pt x="3077" y="44"/>
                  </a:cubicBezTo>
                  <a:cubicBezTo>
                    <a:pt x="2913" y="14"/>
                    <a:pt x="2755" y="0"/>
                    <a:pt x="2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05" name="Google Shape;26005;p77"/>
          <p:cNvGrpSpPr/>
          <p:nvPr/>
        </p:nvGrpSpPr>
        <p:grpSpPr>
          <a:xfrm>
            <a:off x="7665936" y="3349997"/>
            <a:ext cx="386058" cy="360972"/>
            <a:chOff x="7665936" y="3349997"/>
            <a:chExt cx="386058" cy="360972"/>
          </a:xfrm>
        </p:grpSpPr>
        <p:sp>
          <p:nvSpPr>
            <p:cNvPr id="26006" name="Google Shape;26006;p77"/>
            <p:cNvSpPr/>
            <p:nvPr/>
          </p:nvSpPr>
          <p:spPr>
            <a:xfrm>
              <a:off x="7690366" y="3355240"/>
              <a:ext cx="350382" cy="350487"/>
            </a:xfrm>
            <a:custGeom>
              <a:rect b="b" l="l" r="r" t="t"/>
              <a:pathLst>
                <a:path extrusionOk="0" h="13371" w="13367">
                  <a:moveTo>
                    <a:pt x="6685" y="1"/>
                  </a:moveTo>
                  <a:cubicBezTo>
                    <a:pt x="2993" y="1"/>
                    <a:pt x="0" y="2993"/>
                    <a:pt x="0" y="6686"/>
                  </a:cubicBezTo>
                  <a:cubicBezTo>
                    <a:pt x="0" y="10378"/>
                    <a:pt x="2993" y="13370"/>
                    <a:pt x="6685" y="13370"/>
                  </a:cubicBezTo>
                  <a:cubicBezTo>
                    <a:pt x="10374" y="13370"/>
                    <a:pt x="13366" y="10378"/>
                    <a:pt x="13366" y="6686"/>
                  </a:cubicBezTo>
                  <a:cubicBezTo>
                    <a:pt x="13366" y="2993"/>
                    <a:pt x="10374"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7" name="Google Shape;26007;p77"/>
            <p:cNvSpPr/>
            <p:nvPr/>
          </p:nvSpPr>
          <p:spPr>
            <a:xfrm>
              <a:off x="7685281" y="3381243"/>
              <a:ext cx="329544" cy="324485"/>
            </a:xfrm>
            <a:custGeom>
              <a:rect b="b" l="l" r="r" t="t"/>
              <a:pathLst>
                <a:path extrusionOk="0" h="12379" w="12572">
                  <a:moveTo>
                    <a:pt x="3380" y="1"/>
                  </a:moveTo>
                  <a:lnTo>
                    <a:pt x="3380" y="1"/>
                  </a:lnTo>
                  <a:cubicBezTo>
                    <a:pt x="1636" y="1073"/>
                    <a:pt x="479" y="2880"/>
                    <a:pt x="240" y="4913"/>
                  </a:cubicBezTo>
                  <a:cubicBezTo>
                    <a:pt x="1" y="6945"/>
                    <a:pt x="704" y="8974"/>
                    <a:pt x="2153" y="10420"/>
                  </a:cubicBezTo>
                  <a:cubicBezTo>
                    <a:pt x="3413" y="11680"/>
                    <a:pt x="5116" y="12378"/>
                    <a:pt x="6877" y="12378"/>
                  </a:cubicBezTo>
                  <a:cubicBezTo>
                    <a:pt x="7136" y="12378"/>
                    <a:pt x="7396" y="12363"/>
                    <a:pt x="7656" y="12333"/>
                  </a:cubicBezTo>
                  <a:cubicBezTo>
                    <a:pt x="9689" y="12094"/>
                    <a:pt x="11499" y="10937"/>
                    <a:pt x="12572" y="9196"/>
                  </a:cubicBezTo>
                  <a:lnTo>
                    <a:pt x="12572" y="9196"/>
                  </a:lnTo>
                  <a:cubicBezTo>
                    <a:pt x="11522" y="9840"/>
                    <a:pt x="10320" y="10184"/>
                    <a:pt x="9092" y="10184"/>
                  </a:cubicBezTo>
                  <a:cubicBezTo>
                    <a:pt x="9086" y="10184"/>
                    <a:pt x="9079" y="10184"/>
                    <a:pt x="9073" y="10184"/>
                  </a:cubicBezTo>
                  <a:cubicBezTo>
                    <a:pt x="6650" y="10184"/>
                    <a:pt x="4417" y="8876"/>
                    <a:pt x="3236" y="6763"/>
                  </a:cubicBezTo>
                  <a:cubicBezTo>
                    <a:pt x="2054" y="4649"/>
                    <a:pt x="2111" y="2061"/>
                    <a:pt x="3380" y="1"/>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8" name="Google Shape;26008;p77"/>
            <p:cNvSpPr/>
            <p:nvPr/>
          </p:nvSpPr>
          <p:spPr>
            <a:xfrm>
              <a:off x="7865570" y="3531126"/>
              <a:ext cx="117825" cy="152740"/>
            </a:xfrm>
            <a:custGeom>
              <a:rect b="b" l="l" r="r" t="t"/>
              <a:pathLst>
                <a:path extrusionOk="0" h="5827" w="4495">
                  <a:moveTo>
                    <a:pt x="539" y="0"/>
                  </a:moveTo>
                  <a:lnTo>
                    <a:pt x="1" y="1484"/>
                  </a:lnTo>
                  <a:lnTo>
                    <a:pt x="1049" y="3235"/>
                  </a:lnTo>
                  <a:lnTo>
                    <a:pt x="644" y="5405"/>
                  </a:lnTo>
                  <a:cubicBezTo>
                    <a:pt x="630" y="5486"/>
                    <a:pt x="662" y="5570"/>
                    <a:pt x="729" y="5620"/>
                  </a:cubicBezTo>
                  <a:lnTo>
                    <a:pt x="954" y="5785"/>
                  </a:lnTo>
                  <a:cubicBezTo>
                    <a:pt x="992" y="5813"/>
                    <a:pt x="1038" y="5827"/>
                    <a:pt x="1083" y="5827"/>
                  </a:cubicBezTo>
                  <a:cubicBezTo>
                    <a:pt x="1145" y="5827"/>
                    <a:pt x="1206" y="5801"/>
                    <a:pt x="1249" y="5750"/>
                  </a:cubicBezTo>
                  <a:lnTo>
                    <a:pt x="4330" y="2089"/>
                  </a:lnTo>
                  <a:cubicBezTo>
                    <a:pt x="4495" y="1892"/>
                    <a:pt x="4456" y="1600"/>
                    <a:pt x="4249" y="1456"/>
                  </a:cubicBezTo>
                  <a:lnTo>
                    <a:pt x="2585" y="299"/>
                  </a:lnTo>
                  <a:lnTo>
                    <a:pt x="539"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9" name="Google Shape;26009;p77"/>
            <p:cNvSpPr/>
            <p:nvPr/>
          </p:nvSpPr>
          <p:spPr>
            <a:xfrm>
              <a:off x="7882084" y="3644678"/>
              <a:ext cx="44719" cy="39266"/>
            </a:xfrm>
            <a:custGeom>
              <a:rect b="b" l="l" r="r" t="t"/>
              <a:pathLst>
                <a:path extrusionOk="0" h="1498" w="1706">
                  <a:moveTo>
                    <a:pt x="218" y="0"/>
                  </a:moveTo>
                  <a:lnTo>
                    <a:pt x="18" y="1077"/>
                  </a:lnTo>
                  <a:cubicBezTo>
                    <a:pt x="0" y="1157"/>
                    <a:pt x="35" y="1242"/>
                    <a:pt x="102" y="1291"/>
                  </a:cubicBezTo>
                  <a:lnTo>
                    <a:pt x="327" y="1456"/>
                  </a:lnTo>
                  <a:cubicBezTo>
                    <a:pt x="365" y="1484"/>
                    <a:pt x="409" y="1497"/>
                    <a:pt x="453" y="1497"/>
                  </a:cubicBezTo>
                  <a:cubicBezTo>
                    <a:pt x="514" y="1497"/>
                    <a:pt x="576" y="1471"/>
                    <a:pt x="619" y="1421"/>
                  </a:cubicBezTo>
                  <a:lnTo>
                    <a:pt x="1706" y="131"/>
                  </a:lnTo>
                  <a:cubicBezTo>
                    <a:pt x="1657" y="131"/>
                    <a:pt x="1607" y="134"/>
                    <a:pt x="1565" y="134"/>
                  </a:cubicBezTo>
                  <a:cubicBezTo>
                    <a:pt x="1112" y="134"/>
                    <a:pt x="661" y="92"/>
                    <a:pt x="218"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0" name="Google Shape;26010;p77"/>
            <p:cNvSpPr/>
            <p:nvPr/>
          </p:nvSpPr>
          <p:spPr>
            <a:xfrm>
              <a:off x="7756815" y="3371282"/>
              <a:ext cx="168048" cy="147236"/>
            </a:xfrm>
            <a:custGeom>
              <a:rect b="b" l="l" r="r" t="t"/>
              <a:pathLst>
                <a:path extrusionOk="0" h="5617" w="6411">
                  <a:moveTo>
                    <a:pt x="1361" y="1"/>
                  </a:moveTo>
                  <a:cubicBezTo>
                    <a:pt x="876" y="222"/>
                    <a:pt x="419" y="504"/>
                    <a:pt x="0" y="838"/>
                  </a:cubicBezTo>
                  <a:lnTo>
                    <a:pt x="408" y="1534"/>
                  </a:lnTo>
                  <a:cubicBezTo>
                    <a:pt x="500" y="1678"/>
                    <a:pt x="531" y="1854"/>
                    <a:pt x="493" y="2023"/>
                  </a:cubicBezTo>
                  <a:lnTo>
                    <a:pt x="134" y="3580"/>
                  </a:lnTo>
                  <a:cubicBezTo>
                    <a:pt x="99" y="3721"/>
                    <a:pt x="141" y="3869"/>
                    <a:pt x="243" y="3974"/>
                  </a:cubicBezTo>
                  <a:lnTo>
                    <a:pt x="1709" y="5486"/>
                  </a:lnTo>
                  <a:cubicBezTo>
                    <a:pt x="1792" y="5569"/>
                    <a:pt x="1903" y="5616"/>
                    <a:pt x="2016" y="5616"/>
                  </a:cubicBezTo>
                  <a:cubicBezTo>
                    <a:pt x="2033" y="5616"/>
                    <a:pt x="2051" y="5615"/>
                    <a:pt x="2068" y="5613"/>
                  </a:cubicBezTo>
                  <a:lnTo>
                    <a:pt x="2269" y="5592"/>
                  </a:lnTo>
                  <a:lnTo>
                    <a:pt x="2226" y="4702"/>
                  </a:lnTo>
                  <a:cubicBezTo>
                    <a:pt x="2216" y="4484"/>
                    <a:pt x="2371" y="4291"/>
                    <a:pt x="2589" y="4256"/>
                  </a:cubicBezTo>
                  <a:lnTo>
                    <a:pt x="4203" y="3992"/>
                  </a:lnTo>
                  <a:lnTo>
                    <a:pt x="5068" y="3011"/>
                  </a:lnTo>
                  <a:lnTo>
                    <a:pt x="5602" y="2402"/>
                  </a:lnTo>
                  <a:lnTo>
                    <a:pt x="6218" y="2199"/>
                  </a:lnTo>
                  <a:cubicBezTo>
                    <a:pt x="6383" y="2139"/>
                    <a:pt x="6411" y="1914"/>
                    <a:pt x="6263" y="1815"/>
                  </a:cubicBezTo>
                  <a:lnTo>
                    <a:pt x="4660" y="820"/>
                  </a:lnTo>
                  <a:lnTo>
                    <a:pt x="4255" y="1843"/>
                  </a:lnTo>
                  <a:lnTo>
                    <a:pt x="2989" y="1115"/>
                  </a:lnTo>
                  <a:lnTo>
                    <a:pt x="3781" y="732"/>
                  </a:lnTo>
                  <a:cubicBezTo>
                    <a:pt x="4082" y="583"/>
                    <a:pt x="3974" y="134"/>
                    <a:pt x="3645" y="134"/>
                  </a:cubicBezTo>
                  <a:cubicBezTo>
                    <a:pt x="3640" y="134"/>
                    <a:pt x="3635" y="134"/>
                    <a:pt x="3629" y="134"/>
                  </a:cubicBezTo>
                  <a:lnTo>
                    <a:pt x="2694" y="173"/>
                  </a:lnTo>
                  <a:lnTo>
                    <a:pt x="1709" y="591"/>
                  </a:lnTo>
                  <a:lnTo>
                    <a:pt x="1361" y="1"/>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1" name="Google Shape;26011;p77"/>
            <p:cNvSpPr/>
            <p:nvPr/>
          </p:nvSpPr>
          <p:spPr>
            <a:xfrm>
              <a:off x="7665936" y="3349997"/>
              <a:ext cx="386058" cy="360972"/>
            </a:xfrm>
            <a:custGeom>
              <a:rect b="b" l="l" r="r" t="t"/>
              <a:pathLst>
                <a:path extrusionOk="0" h="13771" w="14728">
                  <a:moveTo>
                    <a:pt x="7614" y="399"/>
                  </a:moveTo>
                  <a:cubicBezTo>
                    <a:pt x="9720" y="399"/>
                    <a:pt x="11761" y="1429"/>
                    <a:pt x="12997" y="3267"/>
                  </a:cubicBezTo>
                  <a:cubicBezTo>
                    <a:pt x="14727" y="5841"/>
                    <a:pt x="14393" y="9277"/>
                    <a:pt x="12199" y="11468"/>
                  </a:cubicBezTo>
                  <a:cubicBezTo>
                    <a:pt x="10933" y="12733"/>
                    <a:pt x="9274" y="13366"/>
                    <a:pt x="7615" y="13366"/>
                  </a:cubicBezTo>
                  <a:cubicBezTo>
                    <a:pt x="5956" y="13366"/>
                    <a:pt x="4297" y="12733"/>
                    <a:pt x="3031" y="11468"/>
                  </a:cubicBezTo>
                  <a:cubicBezTo>
                    <a:pt x="500" y="8936"/>
                    <a:pt x="500" y="4832"/>
                    <a:pt x="3031" y="2300"/>
                  </a:cubicBezTo>
                  <a:cubicBezTo>
                    <a:pt x="3151" y="2184"/>
                    <a:pt x="3271" y="2072"/>
                    <a:pt x="3397" y="1963"/>
                  </a:cubicBezTo>
                  <a:lnTo>
                    <a:pt x="3703" y="2451"/>
                  </a:lnTo>
                  <a:cubicBezTo>
                    <a:pt x="3766" y="2553"/>
                    <a:pt x="3787" y="2673"/>
                    <a:pt x="3759" y="2789"/>
                  </a:cubicBezTo>
                  <a:lnTo>
                    <a:pt x="3401" y="4347"/>
                  </a:lnTo>
                  <a:cubicBezTo>
                    <a:pt x="3355" y="4554"/>
                    <a:pt x="3415" y="4776"/>
                    <a:pt x="3566" y="4930"/>
                  </a:cubicBezTo>
                  <a:lnTo>
                    <a:pt x="5032" y="6443"/>
                  </a:lnTo>
                  <a:cubicBezTo>
                    <a:pt x="5153" y="6566"/>
                    <a:pt x="5317" y="6633"/>
                    <a:pt x="5488" y="6633"/>
                  </a:cubicBezTo>
                  <a:cubicBezTo>
                    <a:pt x="5512" y="6633"/>
                    <a:pt x="5536" y="6631"/>
                    <a:pt x="5560" y="6629"/>
                  </a:cubicBezTo>
                  <a:lnTo>
                    <a:pt x="6664" y="6502"/>
                  </a:lnTo>
                  <a:lnTo>
                    <a:pt x="7754" y="7424"/>
                  </a:lnTo>
                  <a:lnTo>
                    <a:pt x="7427" y="8324"/>
                  </a:lnTo>
                  <a:cubicBezTo>
                    <a:pt x="7406" y="8380"/>
                    <a:pt x="7413" y="8443"/>
                    <a:pt x="7445" y="8496"/>
                  </a:cubicBezTo>
                  <a:lnTo>
                    <a:pt x="7603" y="8767"/>
                  </a:lnTo>
                  <a:cubicBezTo>
                    <a:pt x="7645" y="8841"/>
                    <a:pt x="7709" y="8872"/>
                    <a:pt x="7772" y="8872"/>
                  </a:cubicBezTo>
                  <a:cubicBezTo>
                    <a:pt x="7914" y="8872"/>
                    <a:pt x="8053" y="8720"/>
                    <a:pt x="7951" y="8559"/>
                  </a:cubicBezTo>
                  <a:lnTo>
                    <a:pt x="7838" y="8373"/>
                  </a:lnTo>
                  <a:lnTo>
                    <a:pt x="8289" y="7135"/>
                  </a:lnTo>
                  <a:lnTo>
                    <a:pt x="10128" y="7399"/>
                  </a:lnTo>
                  <a:lnTo>
                    <a:pt x="11749" y="8531"/>
                  </a:lnTo>
                  <a:cubicBezTo>
                    <a:pt x="11861" y="8609"/>
                    <a:pt x="11879" y="8763"/>
                    <a:pt x="11794" y="8869"/>
                  </a:cubicBezTo>
                  <a:lnTo>
                    <a:pt x="8710" y="12530"/>
                  </a:lnTo>
                  <a:cubicBezTo>
                    <a:pt x="8708" y="12534"/>
                    <a:pt x="8704" y="12535"/>
                    <a:pt x="8700" y="12535"/>
                  </a:cubicBezTo>
                  <a:cubicBezTo>
                    <a:pt x="8697" y="12535"/>
                    <a:pt x="8694" y="12534"/>
                    <a:pt x="8693" y="12533"/>
                  </a:cubicBezTo>
                  <a:lnTo>
                    <a:pt x="8464" y="12368"/>
                  </a:lnTo>
                  <a:cubicBezTo>
                    <a:pt x="8461" y="12364"/>
                    <a:pt x="8457" y="12361"/>
                    <a:pt x="8461" y="12354"/>
                  </a:cubicBezTo>
                  <a:lnTo>
                    <a:pt x="8865" y="10184"/>
                  </a:lnTo>
                  <a:cubicBezTo>
                    <a:pt x="8876" y="10135"/>
                    <a:pt x="8865" y="10086"/>
                    <a:pt x="8841" y="10043"/>
                  </a:cubicBezTo>
                  <a:lnTo>
                    <a:pt x="8366" y="9252"/>
                  </a:lnTo>
                  <a:cubicBezTo>
                    <a:pt x="8323" y="9184"/>
                    <a:pt x="8262" y="9156"/>
                    <a:pt x="8201" y="9156"/>
                  </a:cubicBezTo>
                  <a:cubicBezTo>
                    <a:pt x="8064" y="9156"/>
                    <a:pt x="7931" y="9301"/>
                    <a:pt x="8021" y="9460"/>
                  </a:cubicBezTo>
                  <a:lnTo>
                    <a:pt x="8454" y="10184"/>
                  </a:lnTo>
                  <a:lnTo>
                    <a:pt x="8063" y="12280"/>
                  </a:lnTo>
                  <a:cubicBezTo>
                    <a:pt x="8035" y="12438"/>
                    <a:pt x="8099" y="12600"/>
                    <a:pt x="8229" y="12695"/>
                  </a:cubicBezTo>
                  <a:lnTo>
                    <a:pt x="8454" y="12860"/>
                  </a:lnTo>
                  <a:cubicBezTo>
                    <a:pt x="8527" y="12913"/>
                    <a:pt x="8613" y="12939"/>
                    <a:pt x="8699" y="12939"/>
                  </a:cubicBezTo>
                  <a:cubicBezTo>
                    <a:pt x="8818" y="12939"/>
                    <a:pt x="8936" y="12889"/>
                    <a:pt x="9020" y="12793"/>
                  </a:cubicBezTo>
                  <a:lnTo>
                    <a:pt x="12100" y="9129"/>
                  </a:lnTo>
                  <a:cubicBezTo>
                    <a:pt x="12343" y="8844"/>
                    <a:pt x="12287" y="8415"/>
                    <a:pt x="11981" y="8204"/>
                  </a:cubicBezTo>
                  <a:lnTo>
                    <a:pt x="10321" y="7044"/>
                  </a:lnTo>
                  <a:cubicBezTo>
                    <a:pt x="10293" y="7026"/>
                    <a:pt x="10261" y="7016"/>
                    <a:pt x="10233" y="7012"/>
                  </a:cubicBezTo>
                  <a:lnTo>
                    <a:pt x="8183" y="6713"/>
                  </a:lnTo>
                  <a:cubicBezTo>
                    <a:pt x="8173" y="6712"/>
                    <a:pt x="8164" y="6711"/>
                    <a:pt x="8154" y="6711"/>
                  </a:cubicBezTo>
                  <a:cubicBezTo>
                    <a:pt x="8070" y="6711"/>
                    <a:pt x="7993" y="6765"/>
                    <a:pt x="7961" y="6847"/>
                  </a:cubicBezTo>
                  <a:lnTo>
                    <a:pt x="7898" y="7023"/>
                  </a:lnTo>
                  <a:lnTo>
                    <a:pt x="6854" y="6140"/>
                  </a:lnTo>
                  <a:cubicBezTo>
                    <a:pt x="6818" y="6110"/>
                    <a:pt x="6771" y="6093"/>
                    <a:pt x="6726" y="6093"/>
                  </a:cubicBezTo>
                  <a:cubicBezTo>
                    <a:pt x="6718" y="6093"/>
                    <a:pt x="6710" y="6093"/>
                    <a:pt x="6703" y="6094"/>
                  </a:cubicBezTo>
                  <a:lnTo>
                    <a:pt x="5925" y="6182"/>
                  </a:lnTo>
                  <a:lnTo>
                    <a:pt x="5894" y="5511"/>
                  </a:lnTo>
                  <a:cubicBezTo>
                    <a:pt x="5887" y="5391"/>
                    <a:pt x="5971" y="5289"/>
                    <a:pt x="6087" y="5272"/>
                  </a:cubicBezTo>
                  <a:lnTo>
                    <a:pt x="7476" y="5047"/>
                  </a:lnTo>
                  <a:lnTo>
                    <a:pt x="7494" y="5546"/>
                  </a:lnTo>
                  <a:cubicBezTo>
                    <a:pt x="7497" y="5655"/>
                    <a:pt x="7585" y="5739"/>
                    <a:pt x="7694" y="5739"/>
                  </a:cubicBezTo>
                  <a:lnTo>
                    <a:pt x="7701" y="5739"/>
                  </a:lnTo>
                  <a:cubicBezTo>
                    <a:pt x="7814" y="5736"/>
                    <a:pt x="7902" y="5644"/>
                    <a:pt x="7898" y="5532"/>
                  </a:cubicBezTo>
                  <a:lnTo>
                    <a:pt x="7874" y="4885"/>
                  </a:lnTo>
                  <a:lnTo>
                    <a:pt x="8686" y="3960"/>
                  </a:lnTo>
                  <a:cubicBezTo>
                    <a:pt x="8820" y="3810"/>
                    <a:pt x="8683" y="3623"/>
                    <a:pt x="8532" y="3623"/>
                  </a:cubicBezTo>
                  <a:cubicBezTo>
                    <a:pt x="8481" y="3623"/>
                    <a:pt x="8428" y="3645"/>
                    <a:pt x="8383" y="3696"/>
                  </a:cubicBezTo>
                  <a:lnTo>
                    <a:pt x="7568" y="4625"/>
                  </a:lnTo>
                  <a:lnTo>
                    <a:pt x="6024" y="4874"/>
                  </a:lnTo>
                  <a:cubicBezTo>
                    <a:pt x="5707" y="4923"/>
                    <a:pt x="5479" y="5208"/>
                    <a:pt x="5493" y="5528"/>
                  </a:cubicBezTo>
                  <a:lnTo>
                    <a:pt x="5528" y="6228"/>
                  </a:lnTo>
                  <a:lnTo>
                    <a:pt x="5514" y="6228"/>
                  </a:lnTo>
                  <a:cubicBezTo>
                    <a:pt x="5506" y="6229"/>
                    <a:pt x="5498" y="6229"/>
                    <a:pt x="5490" y="6229"/>
                  </a:cubicBezTo>
                  <a:cubicBezTo>
                    <a:pt x="5428" y="6229"/>
                    <a:pt x="5368" y="6205"/>
                    <a:pt x="5324" y="6161"/>
                  </a:cubicBezTo>
                  <a:lnTo>
                    <a:pt x="3858" y="4649"/>
                  </a:lnTo>
                  <a:cubicBezTo>
                    <a:pt x="3802" y="4593"/>
                    <a:pt x="3780" y="4512"/>
                    <a:pt x="3798" y="4438"/>
                  </a:cubicBezTo>
                  <a:lnTo>
                    <a:pt x="4157" y="2880"/>
                  </a:lnTo>
                  <a:cubicBezTo>
                    <a:pt x="4206" y="2659"/>
                    <a:pt x="4167" y="2430"/>
                    <a:pt x="4048" y="2237"/>
                  </a:cubicBezTo>
                  <a:lnTo>
                    <a:pt x="3714" y="1709"/>
                  </a:lnTo>
                  <a:cubicBezTo>
                    <a:pt x="4034" y="1467"/>
                    <a:pt x="4375" y="1256"/>
                    <a:pt x="4733" y="1076"/>
                  </a:cubicBezTo>
                  <a:lnTo>
                    <a:pt x="5008" y="1509"/>
                  </a:lnTo>
                  <a:cubicBezTo>
                    <a:pt x="5045" y="1569"/>
                    <a:pt x="5110" y="1603"/>
                    <a:pt x="5177" y="1603"/>
                  </a:cubicBezTo>
                  <a:cubicBezTo>
                    <a:pt x="5204" y="1603"/>
                    <a:pt x="5231" y="1597"/>
                    <a:pt x="5257" y="1586"/>
                  </a:cubicBezTo>
                  <a:lnTo>
                    <a:pt x="6207" y="1182"/>
                  </a:lnTo>
                  <a:lnTo>
                    <a:pt x="7107" y="1147"/>
                  </a:lnTo>
                  <a:cubicBezTo>
                    <a:pt x="7109" y="1147"/>
                    <a:pt x="7111" y="1147"/>
                    <a:pt x="7113" y="1147"/>
                  </a:cubicBezTo>
                  <a:cubicBezTo>
                    <a:pt x="7180" y="1147"/>
                    <a:pt x="7233" y="1205"/>
                    <a:pt x="7223" y="1273"/>
                  </a:cubicBezTo>
                  <a:cubicBezTo>
                    <a:pt x="7220" y="1312"/>
                    <a:pt x="7195" y="1344"/>
                    <a:pt x="7160" y="1361"/>
                  </a:cubicBezTo>
                  <a:lnTo>
                    <a:pt x="6369" y="1745"/>
                  </a:lnTo>
                  <a:cubicBezTo>
                    <a:pt x="6224" y="1815"/>
                    <a:pt x="6217" y="2022"/>
                    <a:pt x="6358" y="2100"/>
                  </a:cubicBezTo>
                  <a:lnTo>
                    <a:pt x="7624" y="2828"/>
                  </a:lnTo>
                  <a:cubicBezTo>
                    <a:pt x="7656" y="2847"/>
                    <a:pt x="7690" y="2856"/>
                    <a:pt x="7724" y="2856"/>
                  </a:cubicBezTo>
                  <a:cubicBezTo>
                    <a:pt x="7804" y="2856"/>
                    <a:pt x="7880" y="2808"/>
                    <a:pt x="7912" y="2729"/>
                  </a:cubicBezTo>
                  <a:lnTo>
                    <a:pt x="8229" y="1927"/>
                  </a:lnTo>
                  <a:lnTo>
                    <a:pt x="9628" y="2800"/>
                  </a:lnTo>
                  <a:cubicBezTo>
                    <a:pt x="9635" y="2807"/>
                    <a:pt x="9635" y="2821"/>
                    <a:pt x="9625" y="2824"/>
                  </a:cubicBezTo>
                  <a:lnTo>
                    <a:pt x="9009" y="3028"/>
                  </a:lnTo>
                  <a:cubicBezTo>
                    <a:pt x="8778" y="3104"/>
                    <a:pt x="8858" y="3423"/>
                    <a:pt x="9064" y="3423"/>
                  </a:cubicBezTo>
                  <a:cubicBezTo>
                    <a:pt x="9087" y="3423"/>
                    <a:pt x="9111" y="3420"/>
                    <a:pt x="9136" y="3411"/>
                  </a:cubicBezTo>
                  <a:lnTo>
                    <a:pt x="9751" y="3207"/>
                  </a:lnTo>
                  <a:cubicBezTo>
                    <a:pt x="10085" y="3095"/>
                    <a:pt x="10138" y="2641"/>
                    <a:pt x="9839" y="2455"/>
                  </a:cubicBezTo>
                  <a:lnTo>
                    <a:pt x="8236" y="1460"/>
                  </a:lnTo>
                  <a:cubicBezTo>
                    <a:pt x="8201" y="1439"/>
                    <a:pt x="8164" y="1429"/>
                    <a:pt x="8127" y="1429"/>
                  </a:cubicBezTo>
                  <a:cubicBezTo>
                    <a:pt x="8047" y="1429"/>
                    <a:pt x="7972" y="1475"/>
                    <a:pt x="7940" y="1555"/>
                  </a:cubicBezTo>
                  <a:lnTo>
                    <a:pt x="7624" y="2363"/>
                  </a:lnTo>
                  <a:lnTo>
                    <a:pt x="6889" y="1942"/>
                  </a:lnTo>
                  <a:lnTo>
                    <a:pt x="7336" y="1723"/>
                  </a:lnTo>
                  <a:cubicBezTo>
                    <a:pt x="7557" y="1618"/>
                    <a:pt x="7670" y="1372"/>
                    <a:pt x="7610" y="1133"/>
                  </a:cubicBezTo>
                  <a:cubicBezTo>
                    <a:pt x="7552" y="904"/>
                    <a:pt x="7345" y="742"/>
                    <a:pt x="7111" y="742"/>
                  </a:cubicBezTo>
                  <a:cubicBezTo>
                    <a:pt x="7104" y="742"/>
                    <a:pt x="7097" y="742"/>
                    <a:pt x="7089" y="742"/>
                  </a:cubicBezTo>
                  <a:lnTo>
                    <a:pt x="6154" y="781"/>
                  </a:lnTo>
                  <a:cubicBezTo>
                    <a:pt x="6129" y="785"/>
                    <a:pt x="6105" y="788"/>
                    <a:pt x="6084" y="799"/>
                  </a:cubicBezTo>
                  <a:lnTo>
                    <a:pt x="5257" y="1150"/>
                  </a:lnTo>
                  <a:lnTo>
                    <a:pt x="5103" y="908"/>
                  </a:lnTo>
                  <a:cubicBezTo>
                    <a:pt x="5919" y="564"/>
                    <a:pt x="6771" y="399"/>
                    <a:pt x="7614" y="399"/>
                  </a:cubicBezTo>
                  <a:close/>
                  <a:moveTo>
                    <a:pt x="7612" y="0"/>
                  </a:moveTo>
                  <a:cubicBezTo>
                    <a:pt x="6288" y="0"/>
                    <a:pt x="4956" y="382"/>
                    <a:pt x="3791" y="1161"/>
                  </a:cubicBezTo>
                  <a:cubicBezTo>
                    <a:pt x="1059" y="2986"/>
                    <a:pt x="0" y="6485"/>
                    <a:pt x="1256" y="9519"/>
                  </a:cubicBezTo>
                  <a:cubicBezTo>
                    <a:pt x="2338" y="12129"/>
                    <a:pt x="4874" y="13771"/>
                    <a:pt x="7611" y="13771"/>
                  </a:cubicBezTo>
                  <a:cubicBezTo>
                    <a:pt x="8057" y="13771"/>
                    <a:pt x="8509" y="13727"/>
                    <a:pt x="8960" y="13637"/>
                  </a:cubicBezTo>
                  <a:cubicBezTo>
                    <a:pt x="12181" y="12997"/>
                    <a:pt x="14502" y="10170"/>
                    <a:pt x="14502" y="6886"/>
                  </a:cubicBezTo>
                  <a:cubicBezTo>
                    <a:pt x="14506" y="5057"/>
                    <a:pt x="13781" y="3306"/>
                    <a:pt x="12484" y="2019"/>
                  </a:cubicBezTo>
                  <a:cubicBezTo>
                    <a:pt x="11154" y="687"/>
                    <a:pt x="9390" y="0"/>
                    <a:pt x="76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12" name="Google Shape;26012;p77"/>
          <p:cNvGrpSpPr/>
          <p:nvPr/>
        </p:nvGrpSpPr>
        <p:grpSpPr>
          <a:xfrm>
            <a:off x="6316123" y="1994654"/>
            <a:ext cx="380579" cy="307709"/>
            <a:chOff x="6316123" y="1994654"/>
            <a:chExt cx="380579" cy="307709"/>
          </a:xfrm>
        </p:grpSpPr>
        <p:sp>
          <p:nvSpPr>
            <p:cNvPr id="26013" name="Google Shape;26013;p77"/>
            <p:cNvSpPr/>
            <p:nvPr/>
          </p:nvSpPr>
          <p:spPr>
            <a:xfrm>
              <a:off x="6577252" y="2124982"/>
              <a:ext cx="58454" cy="171771"/>
            </a:xfrm>
            <a:custGeom>
              <a:rect b="b" l="l" r="r" t="t"/>
              <a:pathLst>
                <a:path extrusionOk="0" h="6553" w="2230">
                  <a:moveTo>
                    <a:pt x="2170" y="1"/>
                  </a:moveTo>
                  <a:lnTo>
                    <a:pt x="419" y="451"/>
                  </a:lnTo>
                  <a:cubicBezTo>
                    <a:pt x="419" y="451"/>
                    <a:pt x="1379" y="2557"/>
                    <a:pt x="1323" y="3391"/>
                  </a:cubicBezTo>
                  <a:cubicBezTo>
                    <a:pt x="1249" y="4520"/>
                    <a:pt x="648" y="5877"/>
                    <a:pt x="648" y="5877"/>
                  </a:cubicBezTo>
                  <a:lnTo>
                    <a:pt x="521" y="5877"/>
                  </a:lnTo>
                  <a:cubicBezTo>
                    <a:pt x="328" y="5877"/>
                    <a:pt x="155" y="6000"/>
                    <a:pt x="92" y="6183"/>
                  </a:cubicBezTo>
                  <a:lnTo>
                    <a:pt x="29" y="6376"/>
                  </a:lnTo>
                  <a:cubicBezTo>
                    <a:pt x="0" y="6464"/>
                    <a:pt x="64" y="6552"/>
                    <a:pt x="155" y="6552"/>
                  </a:cubicBezTo>
                  <a:lnTo>
                    <a:pt x="1010" y="6552"/>
                  </a:lnTo>
                  <a:cubicBezTo>
                    <a:pt x="1062" y="6552"/>
                    <a:pt x="1112" y="6520"/>
                    <a:pt x="1133" y="6468"/>
                  </a:cubicBezTo>
                  <a:lnTo>
                    <a:pt x="2230" y="3841"/>
                  </a:lnTo>
                  <a:lnTo>
                    <a:pt x="2170"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4" name="Google Shape;26014;p77"/>
            <p:cNvSpPr/>
            <p:nvPr/>
          </p:nvSpPr>
          <p:spPr>
            <a:xfrm>
              <a:off x="6483149" y="2154576"/>
              <a:ext cx="51639" cy="142177"/>
            </a:xfrm>
            <a:custGeom>
              <a:rect b="b" l="l" r="r" t="t"/>
              <a:pathLst>
                <a:path extrusionOk="0" h="5424" w="1970">
                  <a:moveTo>
                    <a:pt x="1016" y="1"/>
                  </a:moveTo>
                  <a:lnTo>
                    <a:pt x="0" y="113"/>
                  </a:lnTo>
                  <a:cubicBezTo>
                    <a:pt x="746" y="1949"/>
                    <a:pt x="1298" y="4748"/>
                    <a:pt x="1298" y="4748"/>
                  </a:cubicBezTo>
                  <a:lnTo>
                    <a:pt x="1171" y="4748"/>
                  </a:lnTo>
                  <a:cubicBezTo>
                    <a:pt x="978" y="4748"/>
                    <a:pt x="805" y="4871"/>
                    <a:pt x="742" y="5057"/>
                  </a:cubicBezTo>
                  <a:lnTo>
                    <a:pt x="679" y="5247"/>
                  </a:lnTo>
                  <a:cubicBezTo>
                    <a:pt x="651" y="5335"/>
                    <a:pt x="718" y="5423"/>
                    <a:pt x="809" y="5423"/>
                  </a:cubicBezTo>
                  <a:lnTo>
                    <a:pt x="1832" y="5423"/>
                  </a:lnTo>
                  <a:cubicBezTo>
                    <a:pt x="1910" y="5423"/>
                    <a:pt x="1969" y="5356"/>
                    <a:pt x="1966" y="5279"/>
                  </a:cubicBezTo>
                  <a:lnTo>
                    <a:pt x="1751" y="2670"/>
                  </a:lnTo>
                  <a:lnTo>
                    <a:pt x="1016" y="1"/>
                  </a:ln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5" name="Google Shape;26015;p77"/>
            <p:cNvSpPr/>
            <p:nvPr/>
          </p:nvSpPr>
          <p:spPr>
            <a:xfrm>
              <a:off x="6321654" y="2000551"/>
              <a:ext cx="355442" cy="296280"/>
            </a:xfrm>
            <a:custGeom>
              <a:rect b="b" l="l" r="r" t="t"/>
              <a:pathLst>
                <a:path extrusionOk="0" h="11303" w="13560">
                  <a:moveTo>
                    <a:pt x="2093" y="1"/>
                  </a:moveTo>
                  <a:cubicBezTo>
                    <a:pt x="1910" y="1"/>
                    <a:pt x="1737" y="71"/>
                    <a:pt x="1611" y="201"/>
                  </a:cubicBezTo>
                  <a:lnTo>
                    <a:pt x="1358" y="454"/>
                  </a:lnTo>
                  <a:lnTo>
                    <a:pt x="567" y="585"/>
                  </a:lnTo>
                  <a:cubicBezTo>
                    <a:pt x="239" y="641"/>
                    <a:pt x="0" y="922"/>
                    <a:pt x="0" y="1256"/>
                  </a:cubicBezTo>
                  <a:lnTo>
                    <a:pt x="0" y="1358"/>
                  </a:lnTo>
                  <a:cubicBezTo>
                    <a:pt x="0" y="1481"/>
                    <a:pt x="102" y="1583"/>
                    <a:pt x="229" y="1583"/>
                  </a:cubicBezTo>
                  <a:lnTo>
                    <a:pt x="2019" y="1583"/>
                  </a:lnTo>
                  <a:lnTo>
                    <a:pt x="2019" y="3542"/>
                  </a:lnTo>
                  <a:cubicBezTo>
                    <a:pt x="2019" y="4804"/>
                    <a:pt x="3285" y="5979"/>
                    <a:pt x="5194" y="5979"/>
                  </a:cubicBezTo>
                  <a:cubicBezTo>
                    <a:pt x="5321" y="5979"/>
                    <a:pt x="5426" y="6081"/>
                    <a:pt x="5426" y="6207"/>
                  </a:cubicBezTo>
                  <a:lnTo>
                    <a:pt x="5426" y="10624"/>
                  </a:lnTo>
                  <a:lnTo>
                    <a:pt x="5300" y="10624"/>
                  </a:lnTo>
                  <a:cubicBezTo>
                    <a:pt x="5106" y="10624"/>
                    <a:pt x="4934" y="10747"/>
                    <a:pt x="4871" y="10930"/>
                  </a:cubicBezTo>
                  <a:lnTo>
                    <a:pt x="4843" y="11018"/>
                  </a:lnTo>
                  <a:cubicBezTo>
                    <a:pt x="4797" y="11158"/>
                    <a:pt x="4899" y="11303"/>
                    <a:pt x="5046" y="11303"/>
                  </a:cubicBezTo>
                  <a:lnTo>
                    <a:pt x="5904" y="11303"/>
                  </a:lnTo>
                  <a:cubicBezTo>
                    <a:pt x="6017" y="11303"/>
                    <a:pt x="6112" y="11215"/>
                    <a:pt x="6119" y="11102"/>
                  </a:cubicBezTo>
                  <a:lnTo>
                    <a:pt x="6457" y="6380"/>
                  </a:lnTo>
                  <a:cubicBezTo>
                    <a:pt x="7638" y="6366"/>
                    <a:pt x="9692" y="6109"/>
                    <a:pt x="11088" y="5131"/>
                  </a:cubicBezTo>
                  <a:lnTo>
                    <a:pt x="11204" y="5669"/>
                  </a:lnTo>
                  <a:cubicBezTo>
                    <a:pt x="11267" y="5958"/>
                    <a:pt x="11373" y="6235"/>
                    <a:pt x="11517" y="6496"/>
                  </a:cubicBezTo>
                  <a:lnTo>
                    <a:pt x="12660" y="8591"/>
                  </a:lnTo>
                  <a:lnTo>
                    <a:pt x="12660" y="10624"/>
                  </a:lnTo>
                  <a:lnTo>
                    <a:pt x="12533" y="10624"/>
                  </a:lnTo>
                  <a:cubicBezTo>
                    <a:pt x="12336" y="10624"/>
                    <a:pt x="12164" y="10747"/>
                    <a:pt x="12104" y="10930"/>
                  </a:cubicBezTo>
                  <a:lnTo>
                    <a:pt x="12076" y="11018"/>
                  </a:lnTo>
                  <a:cubicBezTo>
                    <a:pt x="12027" y="11158"/>
                    <a:pt x="12132" y="11303"/>
                    <a:pt x="12280" y="11303"/>
                  </a:cubicBezTo>
                  <a:lnTo>
                    <a:pt x="13134" y="11303"/>
                  </a:lnTo>
                  <a:cubicBezTo>
                    <a:pt x="13247" y="11303"/>
                    <a:pt x="13342" y="11215"/>
                    <a:pt x="13349" y="11102"/>
                  </a:cubicBezTo>
                  <a:lnTo>
                    <a:pt x="13553" y="8060"/>
                  </a:lnTo>
                  <a:cubicBezTo>
                    <a:pt x="13560" y="7966"/>
                    <a:pt x="13532" y="7867"/>
                    <a:pt x="13479" y="7786"/>
                  </a:cubicBezTo>
                  <a:lnTo>
                    <a:pt x="13261" y="7463"/>
                  </a:lnTo>
                  <a:cubicBezTo>
                    <a:pt x="13162" y="7311"/>
                    <a:pt x="13110" y="7139"/>
                    <a:pt x="13110" y="6960"/>
                  </a:cubicBezTo>
                  <a:lnTo>
                    <a:pt x="13110" y="4523"/>
                  </a:lnTo>
                  <a:cubicBezTo>
                    <a:pt x="13110" y="4372"/>
                    <a:pt x="13099" y="4221"/>
                    <a:pt x="13075" y="4069"/>
                  </a:cubicBezTo>
                  <a:cubicBezTo>
                    <a:pt x="12916" y="3050"/>
                    <a:pt x="12231" y="2438"/>
                    <a:pt x="11566" y="1952"/>
                  </a:cubicBezTo>
                  <a:cubicBezTo>
                    <a:pt x="10550" y="1207"/>
                    <a:pt x="10377" y="416"/>
                    <a:pt x="9625" y="416"/>
                  </a:cubicBezTo>
                  <a:cubicBezTo>
                    <a:pt x="8914" y="416"/>
                    <a:pt x="9201" y="1284"/>
                    <a:pt x="8345" y="1284"/>
                  </a:cubicBezTo>
                  <a:cubicBezTo>
                    <a:pt x="8341" y="1284"/>
                    <a:pt x="8338" y="1284"/>
                    <a:pt x="8334" y="1284"/>
                  </a:cubicBezTo>
                  <a:cubicBezTo>
                    <a:pt x="7642" y="1275"/>
                    <a:pt x="7717" y="328"/>
                    <a:pt x="7133" y="328"/>
                  </a:cubicBezTo>
                  <a:cubicBezTo>
                    <a:pt x="7073" y="328"/>
                    <a:pt x="7006" y="338"/>
                    <a:pt x="6931" y="359"/>
                  </a:cubicBezTo>
                  <a:cubicBezTo>
                    <a:pt x="6256" y="556"/>
                    <a:pt x="5947" y="2543"/>
                    <a:pt x="5257" y="3447"/>
                  </a:cubicBezTo>
                  <a:cubicBezTo>
                    <a:pt x="5078" y="3682"/>
                    <a:pt x="4691" y="4069"/>
                    <a:pt x="4188" y="4069"/>
                  </a:cubicBezTo>
                  <a:lnTo>
                    <a:pt x="4069" y="4069"/>
                  </a:lnTo>
                  <a:cubicBezTo>
                    <a:pt x="3570" y="4069"/>
                    <a:pt x="3165" y="3665"/>
                    <a:pt x="3165" y="3166"/>
                  </a:cubicBezTo>
                  <a:lnTo>
                    <a:pt x="3165" y="1"/>
                  </a:ln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6" name="Google Shape;26016;p77"/>
            <p:cNvSpPr/>
            <p:nvPr/>
          </p:nvSpPr>
          <p:spPr>
            <a:xfrm>
              <a:off x="6390042" y="2000289"/>
              <a:ext cx="25557" cy="18952"/>
            </a:xfrm>
            <a:custGeom>
              <a:rect b="b" l="l" r="r" t="t"/>
              <a:pathLst>
                <a:path extrusionOk="0" h="723" w="975">
                  <a:moveTo>
                    <a:pt x="465" y="0"/>
                  </a:moveTo>
                  <a:cubicBezTo>
                    <a:pt x="370" y="0"/>
                    <a:pt x="262" y="19"/>
                    <a:pt x="141" y="67"/>
                  </a:cubicBezTo>
                  <a:cubicBezTo>
                    <a:pt x="39" y="113"/>
                    <a:pt x="1" y="239"/>
                    <a:pt x="64" y="331"/>
                  </a:cubicBezTo>
                  <a:lnTo>
                    <a:pt x="261" y="640"/>
                  </a:lnTo>
                  <a:cubicBezTo>
                    <a:pt x="296" y="694"/>
                    <a:pt x="354" y="722"/>
                    <a:pt x="413" y="722"/>
                  </a:cubicBezTo>
                  <a:cubicBezTo>
                    <a:pt x="455" y="722"/>
                    <a:pt x="497" y="708"/>
                    <a:pt x="532" y="679"/>
                  </a:cubicBezTo>
                  <a:lnTo>
                    <a:pt x="918" y="359"/>
                  </a:lnTo>
                  <a:cubicBezTo>
                    <a:pt x="971" y="313"/>
                    <a:pt x="975" y="229"/>
                    <a:pt x="922" y="183"/>
                  </a:cubicBezTo>
                  <a:cubicBezTo>
                    <a:pt x="836" y="102"/>
                    <a:pt x="685" y="0"/>
                    <a:pt x="46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7" name="Google Shape;26017;p77"/>
            <p:cNvSpPr/>
            <p:nvPr/>
          </p:nvSpPr>
          <p:spPr>
            <a:xfrm>
              <a:off x="6374551" y="2042046"/>
              <a:ext cx="89358" cy="118638"/>
            </a:xfrm>
            <a:custGeom>
              <a:rect b="b" l="l" r="r" t="t"/>
              <a:pathLst>
                <a:path extrusionOk="0" h="4526" w="3409">
                  <a:moveTo>
                    <a:pt x="1" y="0"/>
                  </a:moveTo>
                  <a:lnTo>
                    <a:pt x="1" y="1959"/>
                  </a:lnTo>
                  <a:cubicBezTo>
                    <a:pt x="1" y="3221"/>
                    <a:pt x="1267" y="4396"/>
                    <a:pt x="3176" y="4396"/>
                  </a:cubicBezTo>
                  <a:cubicBezTo>
                    <a:pt x="3264" y="4396"/>
                    <a:pt x="3345" y="4448"/>
                    <a:pt x="3384" y="4526"/>
                  </a:cubicBezTo>
                  <a:lnTo>
                    <a:pt x="3408" y="4519"/>
                  </a:lnTo>
                  <a:lnTo>
                    <a:pt x="3408" y="4294"/>
                  </a:lnTo>
                  <a:cubicBezTo>
                    <a:pt x="3408" y="3920"/>
                    <a:pt x="3106" y="3619"/>
                    <a:pt x="2736" y="3619"/>
                  </a:cubicBezTo>
                  <a:cubicBezTo>
                    <a:pt x="2734" y="3619"/>
                    <a:pt x="2732" y="3619"/>
                    <a:pt x="2730" y="3619"/>
                  </a:cubicBezTo>
                  <a:cubicBezTo>
                    <a:pt x="1608" y="3619"/>
                    <a:pt x="697" y="2708"/>
                    <a:pt x="697" y="1583"/>
                  </a:cubicBezTo>
                  <a:lnTo>
                    <a:pt x="697" y="679"/>
                  </a:lnTo>
                  <a:cubicBezTo>
                    <a:pt x="697" y="306"/>
                    <a:pt x="391" y="0"/>
                    <a:pt x="18"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8" name="Google Shape;26018;p77"/>
            <p:cNvSpPr/>
            <p:nvPr/>
          </p:nvSpPr>
          <p:spPr>
            <a:xfrm>
              <a:off x="6321654" y="2014759"/>
              <a:ext cx="23722" cy="27313"/>
            </a:xfrm>
            <a:custGeom>
              <a:rect b="b" l="l" r="r" t="t"/>
              <a:pathLst>
                <a:path extrusionOk="0" h="1042" w="905">
                  <a:moveTo>
                    <a:pt x="827" y="0"/>
                  </a:moveTo>
                  <a:lnTo>
                    <a:pt x="567" y="43"/>
                  </a:lnTo>
                  <a:cubicBezTo>
                    <a:pt x="239" y="99"/>
                    <a:pt x="0" y="380"/>
                    <a:pt x="0" y="714"/>
                  </a:cubicBezTo>
                  <a:lnTo>
                    <a:pt x="0" y="816"/>
                  </a:lnTo>
                  <a:cubicBezTo>
                    <a:pt x="0" y="939"/>
                    <a:pt x="102" y="1041"/>
                    <a:pt x="229" y="1041"/>
                  </a:cubicBezTo>
                  <a:lnTo>
                    <a:pt x="781" y="1041"/>
                  </a:lnTo>
                  <a:cubicBezTo>
                    <a:pt x="862" y="904"/>
                    <a:pt x="904" y="749"/>
                    <a:pt x="904" y="591"/>
                  </a:cubicBezTo>
                  <a:lnTo>
                    <a:pt x="904" y="363"/>
                  </a:lnTo>
                  <a:cubicBezTo>
                    <a:pt x="904" y="239"/>
                    <a:pt x="879" y="113"/>
                    <a:pt x="82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9" name="Google Shape;26019;p77"/>
            <p:cNvSpPr/>
            <p:nvPr/>
          </p:nvSpPr>
          <p:spPr>
            <a:xfrm>
              <a:off x="6490882" y="2125428"/>
              <a:ext cx="121416" cy="42359"/>
            </a:xfrm>
            <a:custGeom>
              <a:rect b="b" l="l" r="r" t="t"/>
              <a:pathLst>
                <a:path extrusionOk="0" h="1616" w="4632">
                  <a:moveTo>
                    <a:pt x="4277" y="0"/>
                  </a:moveTo>
                  <a:cubicBezTo>
                    <a:pt x="4236" y="0"/>
                    <a:pt x="4195" y="7"/>
                    <a:pt x="4153" y="23"/>
                  </a:cubicBezTo>
                  <a:cubicBezTo>
                    <a:pt x="2968" y="438"/>
                    <a:pt x="1470" y="582"/>
                    <a:pt x="634" y="635"/>
                  </a:cubicBezTo>
                  <a:cubicBezTo>
                    <a:pt x="278" y="659"/>
                    <a:pt x="1" y="955"/>
                    <a:pt x="1" y="1310"/>
                  </a:cubicBezTo>
                  <a:lnTo>
                    <a:pt x="1" y="1616"/>
                  </a:lnTo>
                  <a:cubicBezTo>
                    <a:pt x="1182" y="1602"/>
                    <a:pt x="3236" y="1345"/>
                    <a:pt x="4632" y="367"/>
                  </a:cubicBezTo>
                  <a:lnTo>
                    <a:pt x="4628" y="318"/>
                  </a:lnTo>
                  <a:cubicBezTo>
                    <a:pt x="4611" y="133"/>
                    <a:pt x="4453" y="0"/>
                    <a:pt x="427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0" name="Google Shape;26020;p77"/>
            <p:cNvSpPr/>
            <p:nvPr/>
          </p:nvSpPr>
          <p:spPr>
            <a:xfrm>
              <a:off x="6365979" y="2013369"/>
              <a:ext cx="15334" cy="11088"/>
            </a:xfrm>
            <a:custGeom>
              <a:rect b="b" l="l" r="r" t="t"/>
              <a:pathLst>
                <a:path extrusionOk="0" h="423" w="585">
                  <a:moveTo>
                    <a:pt x="282" y="1"/>
                  </a:moveTo>
                  <a:cubicBezTo>
                    <a:pt x="1" y="1"/>
                    <a:pt x="1" y="423"/>
                    <a:pt x="282" y="423"/>
                  </a:cubicBezTo>
                  <a:lnTo>
                    <a:pt x="374" y="423"/>
                  </a:lnTo>
                  <a:cubicBezTo>
                    <a:pt x="490" y="423"/>
                    <a:pt x="585" y="328"/>
                    <a:pt x="585" y="212"/>
                  </a:cubicBezTo>
                  <a:cubicBezTo>
                    <a:pt x="585" y="96"/>
                    <a:pt x="490" y="1"/>
                    <a:pt x="3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1" name="Google Shape;26021;p77"/>
            <p:cNvSpPr/>
            <p:nvPr/>
          </p:nvSpPr>
          <p:spPr>
            <a:xfrm>
              <a:off x="6316123" y="1994654"/>
              <a:ext cx="380579" cy="307709"/>
            </a:xfrm>
            <a:custGeom>
              <a:rect b="b" l="l" r="r" t="t"/>
              <a:pathLst>
                <a:path extrusionOk="0" h="11739" w="14519">
                  <a:moveTo>
                    <a:pt x="7367" y="6735"/>
                  </a:moveTo>
                  <a:lnTo>
                    <a:pt x="7912" y="8809"/>
                  </a:lnTo>
                  <a:lnTo>
                    <a:pt x="8120" y="11313"/>
                  </a:lnTo>
                  <a:lnTo>
                    <a:pt x="7283" y="11313"/>
                  </a:lnTo>
                  <a:lnTo>
                    <a:pt x="7315" y="11225"/>
                  </a:lnTo>
                  <a:cubicBezTo>
                    <a:pt x="7346" y="11127"/>
                    <a:pt x="7438" y="11060"/>
                    <a:pt x="7543" y="11060"/>
                  </a:cubicBezTo>
                  <a:lnTo>
                    <a:pt x="7666" y="11060"/>
                  </a:lnTo>
                  <a:cubicBezTo>
                    <a:pt x="7796" y="11060"/>
                    <a:pt x="7895" y="10947"/>
                    <a:pt x="7877" y="10821"/>
                  </a:cubicBezTo>
                  <a:cubicBezTo>
                    <a:pt x="7867" y="10736"/>
                    <a:pt x="7599" y="8774"/>
                    <a:pt x="6850" y="6939"/>
                  </a:cubicBezTo>
                  <a:lnTo>
                    <a:pt x="6864" y="6745"/>
                  </a:lnTo>
                  <a:cubicBezTo>
                    <a:pt x="7037" y="6745"/>
                    <a:pt x="7202" y="6742"/>
                    <a:pt x="7367" y="6735"/>
                  </a:cubicBezTo>
                  <a:close/>
                  <a:moveTo>
                    <a:pt x="11137" y="5620"/>
                  </a:moveTo>
                  <a:lnTo>
                    <a:pt x="11207" y="5936"/>
                  </a:lnTo>
                  <a:cubicBezTo>
                    <a:pt x="11278" y="6246"/>
                    <a:pt x="11387" y="6545"/>
                    <a:pt x="11538" y="6823"/>
                  </a:cubicBezTo>
                  <a:lnTo>
                    <a:pt x="11925" y="7526"/>
                  </a:lnTo>
                  <a:lnTo>
                    <a:pt x="11977" y="8778"/>
                  </a:lnTo>
                  <a:lnTo>
                    <a:pt x="10919" y="11313"/>
                  </a:lnTo>
                  <a:lnTo>
                    <a:pt x="10223" y="11313"/>
                  </a:lnTo>
                  <a:lnTo>
                    <a:pt x="10254" y="11225"/>
                  </a:lnTo>
                  <a:cubicBezTo>
                    <a:pt x="10286" y="11127"/>
                    <a:pt x="10377" y="11060"/>
                    <a:pt x="10483" y="11060"/>
                  </a:cubicBezTo>
                  <a:lnTo>
                    <a:pt x="10610" y="11060"/>
                  </a:lnTo>
                  <a:cubicBezTo>
                    <a:pt x="10694" y="11060"/>
                    <a:pt x="10768" y="11011"/>
                    <a:pt x="10803" y="10933"/>
                  </a:cubicBezTo>
                  <a:cubicBezTo>
                    <a:pt x="10828" y="10877"/>
                    <a:pt x="11418" y="9527"/>
                    <a:pt x="11499" y="8377"/>
                  </a:cubicBezTo>
                  <a:cubicBezTo>
                    <a:pt x="11524" y="8004"/>
                    <a:pt x="11404" y="7438"/>
                    <a:pt x="11148" y="6696"/>
                  </a:cubicBezTo>
                  <a:cubicBezTo>
                    <a:pt x="11014" y="6316"/>
                    <a:pt x="10880" y="5989"/>
                    <a:pt x="10810" y="5824"/>
                  </a:cubicBezTo>
                  <a:cubicBezTo>
                    <a:pt x="10940" y="5750"/>
                    <a:pt x="11049" y="5680"/>
                    <a:pt x="11137" y="5620"/>
                  </a:cubicBezTo>
                  <a:close/>
                  <a:moveTo>
                    <a:pt x="3285" y="1"/>
                  </a:moveTo>
                  <a:cubicBezTo>
                    <a:pt x="3235" y="1"/>
                    <a:pt x="3182" y="5"/>
                    <a:pt x="3127" y="15"/>
                  </a:cubicBezTo>
                  <a:lnTo>
                    <a:pt x="2304" y="15"/>
                  </a:lnTo>
                  <a:cubicBezTo>
                    <a:pt x="2065" y="15"/>
                    <a:pt x="1839" y="110"/>
                    <a:pt x="1674" y="275"/>
                  </a:cubicBezTo>
                  <a:lnTo>
                    <a:pt x="1467" y="482"/>
                  </a:lnTo>
                  <a:lnTo>
                    <a:pt x="746" y="602"/>
                  </a:lnTo>
                  <a:cubicBezTo>
                    <a:pt x="313" y="672"/>
                    <a:pt x="0" y="1045"/>
                    <a:pt x="0" y="1481"/>
                  </a:cubicBezTo>
                  <a:lnTo>
                    <a:pt x="0" y="1583"/>
                  </a:lnTo>
                  <a:cubicBezTo>
                    <a:pt x="0" y="1826"/>
                    <a:pt x="197" y="2023"/>
                    <a:pt x="440" y="2023"/>
                  </a:cubicBezTo>
                  <a:lnTo>
                    <a:pt x="2019" y="2023"/>
                  </a:lnTo>
                  <a:lnTo>
                    <a:pt x="2019" y="3767"/>
                  </a:lnTo>
                  <a:cubicBezTo>
                    <a:pt x="2019" y="4453"/>
                    <a:pt x="2363" y="5131"/>
                    <a:pt x="2968" y="5624"/>
                  </a:cubicBezTo>
                  <a:cubicBezTo>
                    <a:pt x="3598" y="6133"/>
                    <a:pt x="4463" y="6415"/>
                    <a:pt x="5409" y="6418"/>
                  </a:cubicBezTo>
                  <a:cubicBezTo>
                    <a:pt x="5416" y="6418"/>
                    <a:pt x="5426" y="6422"/>
                    <a:pt x="5426" y="6432"/>
                  </a:cubicBezTo>
                  <a:lnTo>
                    <a:pt x="5426" y="10641"/>
                  </a:lnTo>
                  <a:cubicBezTo>
                    <a:pt x="5173" y="10673"/>
                    <a:pt x="4962" y="10849"/>
                    <a:pt x="4881" y="11088"/>
                  </a:cubicBezTo>
                  <a:lnTo>
                    <a:pt x="4758" y="11457"/>
                  </a:lnTo>
                  <a:cubicBezTo>
                    <a:pt x="4712" y="11594"/>
                    <a:pt x="4814" y="11735"/>
                    <a:pt x="4959" y="11735"/>
                  </a:cubicBezTo>
                  <a:lnTo>
                    <a:pt x="6316" y="11735"/>
                  </a:lnTo>
                  <a:cubicBezTo>
                    <a:pt x="6428" y="11735"/>
                    <a:pt x="6520" y="11651"/>
                    <a:pt x="6527" y="11538"/>
                  </a:cubicBezTo>
                  <a:lnTo>
                    <a:pt x="6784" y="7972"/>
                  </a:lnTo>
                  <a:cubicBezTo>
                    <a:pt x="7061" y="8845"/>
                    <a:pt x="7276" y="9738"/>
                    <a:pt x="7427" y="10645"/>
                  </a:cubicBezTo>
                  <a:cubicBezTo>
                    <a:pt x="7188" y="10687"/>
                    <a:pt x="6991" y="10859"/>
                    <a:pt x="6917" y="11088"/>
                  </a:cubicBezTo>
                  <a:lnTo>
                    <a:pt x="6794" y="11457"/>
                  </a:lnTo>
                  <a:cubicBezTo>
                    <a:pt x="6748" y="11594"/>
                    <a:pt x="6850" y="11735"/>
                    <a:pt x="6995" y="11735"/>
                  </a:cubicBezTo>
                  <a:lnTo>
                    <a:pt x="8348" y="11735"/>
                  </a:lnTo>
                  <a:cubicBezTo>
                    <a:pt x="8472" y="11735"/>
                    <a:pt x="8570" y="11630"/>
                    <a:pt x="8559" y="11507"/>
                  </a:cubicBezTo>
                  <a:lnTo>
                    <a:pt x="8334" y="8753"/>
                  </a:lnTo>
                  <a:cubicBezTo>
                    <a:pt x="8334" y="8739"/>
                    <a:pt x="8331" y="8729"/>
                    <a:pt x="8327" y="8718"/>
                  </a:cubicBezTo>
                  <a:lnTo>
                    <a:pt x="7800" y="6700"/>
                  </a:lnTo>
                  <a:cubicBezTo>
                    <a:pt x="8341" y="6650"/>
                    <a:pt x="8876" y="6552"/>
                    <a:pt x="9396" y="6404"/>
                  </a:cubicBezTo>
                  <a:cubicBezTo>
                    <a:pt x="9639" y="6327"/>
                    <a:pt x="9563" y="5988"/>
                    <a:pt x="9342" y="5988"/>
                  </a:cubicBezTo>
                  <a:cubicBezTo>
                    <a:pt x="9323" y="5988"/>
                    <a:pt x="9302" y="5991"/>
                    <a:pt x="9280" y="5996"/>
                  </a:cubicBezTo>
                  <a:cubicBezTo>
                    <a:pt x="8519" y="6211"/>
                    <a:pt x="7730" y="6320"/>
                    <a:pt x="6937" y="6320"/>
                  </a:cubicBezTo>
                  <a:cubicBezTo>
                    <a:pt x="6925" y="6320"/>
                    <a:pt x="6912" y="6320"/>
                    <a:pt x="6900" y="6320"/>
                  </a:cubicBezTo>
                  <a:lnTo>
                    <a:pt x="6942" y="5747"/>
                  </a:lnTo>
                  <a:cubicBezTo>
                    <a:pt x="6951" y="5598"/>
                    <a:pt x="6838" y="5519"/>
                    <a:pt x="6726" y="5519"/>
                  </a:cubicBezTo>
                  <a:cubicBezTo>
                    <a:pt x="6627" y="5519"/>
                    <a:pt x="6528" y="5582"/>
                    <a:pt x="6520" y="5715"/>
                  </a:cubicBezTo>
                  <a:lnTo>
                    <a:pt x="6119" y="11313"/>
                  </a:lnTo>
                  <a:lnTo>
                    <a:pt x="5254" y="11313"/>
                  </a:lnTo>
                  <a:lnTo>
                    <a:pt x="5282" y="11222"/>
                  </a:lnTo>
                  <a:cubicBezTo>
                    <a:pt x="5316" y="11126"/>
                    <a:pt x="5404" y="11060"/>
                    <a:pt x="5503" y="11060"/>
                  </a:cubicBezTo>
                  <a:cubicBezTo>
                    <a:pt x="5506" y="11060"/>
                    <a:pt x="5508" y="11060"/>
                    <a:pt x="5511" y="11060"/>
                  </a:cubicBezTo>
                  <a:lnTo>
                    <a:pt x="5637" y="11060"/>
                  </a:lnTo>
                  <a:cubicBezTo>
                    <a:pt x="5753" y="11056"/>
                    <a:pt x="5848" y="10965"/>
                    <a:pt x="5848" y="10845"/>
                  </a:cubicBezTo>
                  <a:lnTo>
                    <a:pt x="5848" y="6432"/>
                  </a:lnTo>
                  <a:cubicBezTo>
                    <a:pt x="5848" y="6192"/>
                    <a:pt x="5651" y="5996"/>
                    <a:pt x="5412" y="5996"/>
                  </a:cubicBezTo>
                  <a:cubicBezTo>
                    <a:pt x="5409" y="5996"/>
                    <a:pt x="5407" y="5996"/>
                    <a:pt x="5405" y="5996"/>
                  </a:cubicBezTo>
                  <a:cubicBezTo>
                    <a:pt x="3548" y="5996"/>
                    <a:pt x="2441" y="4864"/>
                    <a:pt x="2441" y="3767"/>
                  </a:cubicBezTo>
                  <a:lnTo>
                    <a:pt x="2441" y="1808"/>
                  </a:lnTo>
                  <a:cubicBezTo>
                    <a:pt x="2441" y="1692"/>
                    <a:pt x="2346" y="1597"/>
                    <a:pt x="2230" y="1597"/>
                  </a:cubicBezTo>
                  <a:lnTo>
                    <a:pt x="440" y="1597"/>
                  </a:lnTo>
                  <a:cubicBezTo>
                    <a:pt x="433" y="1597"/>
                    <a:pt x="426" y="1590"/>
                    <a:pt x="426" y="1583"/>
                  </a:cubicBezTo>
                  <a:lnTo>
                    <a:pt x="426" y="1481"/>
                  </a:lnTo>
                  <a:cubicBezTo>
                    <a:pt x="426" y="1253"/>
                    <a:pt x="591" y="1056"/>
                    <a:pt x="816" y="1020"/>
                  </a:cubicBezTo>
                  <a:lnTo>
                    <a:pt x="1607" y="887"/>
                  </a:lnTo>
                  <a:cubicBezTo>
                    <a:pt x="1650" y="880"/>
                    <a:pt x="1688" y="859"/>
                    <a:pt x="1720" y="827"/>
                  </a:cubicBezTo>
                  <a:lnTo>
                    <a:pt x="1973" y="574"/>
                  </a:lnTo>
                  <a:cubicBezTo>
                    <a:pt x="2058" y="489"/>
                    <a:pt x="2173" y="440"/>
                    <a:pt x="2291" y="440"/>
                  </a:cubicBezTo>
                  <a:cubicBezTo>
                    <a:pt x="2295" y="440"/>
                    <a:pt x="2300" y="440"/>
                    <a:pt x="2304" y="440"/>
                  </a:cubicBezTo>
                  <a:lnTo>
                    <a:pt x="2574" y="440"/>
                  </a:lnTo>
                  <a:cubicBezTo>
                    <a:pt x="2602" y="533"/>
                    <a:pt x="2688" y="590"/>
                    <a:pt x="2777" y="590"/>
                  </a:cubicBezTo>
                  <a:cubicBezTo>
                    <a:pt x="2813" y="590"/>
                    <a:pt x="2850" y="580"/>
                    <a:pt x="2884" y="560"/>
                  </a:cubicBezTo>
                  <a:cubicBezTo>
                    <a:pt x="3050" y="461"/>
                    <a:pt x="3186" y="426"/>
                    <a:pt x="3295" y="426"/>
                  </a:cubicBezTo>
                  <a:cubicBezTo>
                    <a:pt x="3387" y="426"/>
                    <a:pt x="3461" y="450"/>
                    <a:pt x="3517" y="482"/>
                  </a:cubicBezTo>
                  <a:lnTo>
                    <a:pt x="3056" y="866"/>
                  </a:lnTo>
                  <a:cubicBezTo>
                    <a:pt x="2916" y="982"/>
                    <a:pt x="2982" y="1210"/>
                    <a:pt x="3165" y="1235"/>
                  </a:cubicBezTo>
                  <a:lnTo>
                    <a:pt x="3165" y="3394"/>
                  </a:lnTo>
                  <a:cubicBezTo>
                    <a:pt x="3165" y="4009"/>
                    <a:pt x="3665" y="4509"/>
                    <a:pt x="4280" y="4509"/>
                  </a:cubicBezTo>
                  <a:lnTo>
                    <a:pt x="4399" y="4509"/>
                  </a:lnTo>
                  <a:cubicBezTo>
                    <a:pt x="5029" y="4509"/>
                    <a:pt x="5472" y="4017"/>
                    <a:pt x="5634" y="3806"/>
                  </a:cubicBezTo>
                  <a:cubicBezTo>
                    <a:pt x="5950" y="3391"/>
                    <a:pt x="6182" y="2789"/>
                    <a:pt x="6404" y="2209"/>
                  </a:cubicBezTo>
                  <a:cubicBezTo>
                    <a:pt x="6646" y="1583"/>
                    <a:pt x="6917" y="873"/>
                    <a:pt x="7202" y="788"/>
                  </a:cubicBezTo>
                  <a:cubicBezTo>
                    <a:pt x="7256" y="773"/>
                    <a:pt x="7302" y="765"/>
                    <a:pt x="7343" y="765"/>
                  </a:cubicBezTo>
                  <a:cubicBezTo>
                    <a:pt x="7494" y="765"/>
                    <a:pt x="7569" y="875"/>
                    <a:pt x="7705" y="1108"/>
                  </a:cubicBezTo>
                  <a:cubicBezTo>
                    <a:pt x="7856" y="1365"/>
                    <a:pt x="8064" y="1717"/>
                    <a:pt x="8545" y="1724"/>
                  </a:cubicBezTo>
                  <a:cubicBezTo>
                    <a:pt x="8551" y="1724"/>
                    <a:pt x="8557" y="1724"/>
                    <a:pt x="8563" y="1724"/>
                  </a:cubicBezTo>
                  <a:cubicBezTo>
                    <a:pt x="9126" y="1724"/>
                    <a:pt x="9313" y="1394"/>
                    <a:pt x="9453" y="1154"/>
                  </a:cubicBezTo>
                  <a:cubicBezTo>
                    <a:pt x="9572" y="943"/>
                    <a:pt x="9628" y="859"/>
                    <a:pt x="9836" y="859"/>
                  </a:cubicBezTo>
                  <a:cubicBezTo>
                    <a:pt x="10170" y="859"/>
                    <a:pt x="10349" y="1045"/>
                    <a:pt x="10694" y="1439"/>
                  </a:cubicBezTo>
                  <a:cubicBezTo>
                    <a:pt x="10926" y="1703"/>
                    <a:pt x="11214" y="2033"/>
                    <a:pt x="11650" y="2353"/>
                  </a:cubicBezTo>
                  <a:cubicBezTo>
                    <a:pt x="12354" y="2867"/>
                    <a:pt x="13110" y="3521"/>
                    <a:pt x="13110" y="4751"/>
                  </a:cubicBezTo>
                  <a:lnTo>
                    <a:pt x="13110" y="7185"/>
                  </a:lnTo>
                  <a:cubicBezTo>
                    <a:pt x="13110" y="7406"/>
                    <a:pt x="13173" y="7621"/>
                    <a:pt x="13296" y="7804"/>
                  </a:cubicBezTo>
                  <a:lnTo>
                    <a:pt x="13556" y="8194"/>
                  </a:lnTo>
                  <a:lnTo>
                    <a:pt x="13349" y="11317"/>
                  </a:lnTo>
                  <a:lnTo>
                    <a:pt x="12484" y="11317"/>
                  </a:lnTo>
                  <a:lnTo>
                    <a:pt x="12515" y="11225"/>
                  </a:lnTo>
                  <a:cubicBezTo>
                    <a:pt x="12547" y="11127"/>
                    <a:pt x="12638" y="11060"/>
                    <a:pt x="12744" y="11060"/>
                  </a:cubicBezTo>
                  <a:lnTo>
                    <a:pt x="12871" y="11060"/>
                  </a:lnTo>
                  <a:cubicBezTo>
                    <a:pt x="12987" y="11060"/>
                    <a:pt x="13082" y="10965"/>
                    <a:pt x="13082" y="10849"/>
                  </a:cubicBezTo>
                  <a:lnTo>
                    <a:pt x="13082" y="8816"/>
                  </a:lnTo>
                  <a:cubicBezTo>
                    <a:pt x="13082" y="8778"/>
                    <a:pt x="13071" y="8746"/>
                    <a:pt x="13053" y="8714"/>
                  </a:cubicBezTo>
                  <a:lnTo>
                    <a:pt x="11911" y="6619"/>
                  </a:lnTo>
                  <a:cubicBezTo>
                    <a:pt x="11780" y="6376"/>
                    <a:pt x="11682" y="6116"/>
                    <a:pt x="11622" y="5849"/>
                  </a:cubicBezTo>
                  <a:lnTo>
                    <a:pt x="11348" y="4621"/>
                  </a:lnTo>
                  <a:cubicBezTo>
                    <a:pt x="11321" y="4506"/>
                    <a:pt x="11234" y="4456"/>
                    <a:pt x="11147" y="4456"/>
                  </a:cubicBezTo>
                  <a:cubicBezTo>
                    <a:pt x="11025" y="4456"/>
                    <a:pt x="10902" y="4553"/>
                    <a:pt x="10937" y="4713"/>
                  </a:cubicBezTo>
                  <a:lnTo>
                    <a:pt x="11039" y="5173"/>
                  </a:lnTo>
                  <a:cubicBezTo>
                    <a:pt x="10761" y="5377"/>
                    <a:pt x="10462" y="5546"/>
                    <a:pt x="10145" y="5683"/>
                  </a:cubicBezTo>
                  <a:cubicBezTo>
                    <a:pt x="9921" y="5784"/>
                    <a:pt x="10024" y="6092"/>
                    <a:pt x="10224" y="6092"/>
                  </a:cubicBezTo>
                  <a:cubicBezTo>
                    <a:pt x="10253" y="6092"/>
                    <a:pt x="10285" y="6085"/>
                    <a:pt x="10318" y="6070"/>
                  </a:cubicBezTo>
                  <a:cubicBezTo>
                    <a:pt x="10360" y="6053"/>
                    <a:pt x="10395" y="6035"/>
                    <a:pt x="10434" y="6017"/>
                  </a:cubicBezTo>
                  <a:cubicBezTo>
                    <a:pt x="10669" y="6576"/>
                    <a:pt x="11116" y="7765"/>
                    <a:pt x="11074" y="8349"/>
                  </a:cubicBezTo>
                  <a:cubicBezTo>
                    <a:pt x="11014" y="9231"/>
                    <a:pt x="10613" y="10283"/>
                    <a:pt x="10469" y="10638"/>
                  </a:cubicBezTo>
                  <a:cubicBezTo>
                    <a:pt x="10188" y="10641"/>
                    <a:pt x="9941" y="10824"/>
                    <a:pt x="9853" y="11092"/>
                  </a:cubicBezTo>
                  <a:lnTo>
                    <a:pt x="9730" y="11461"/>
                  </a:lnTo>
                  <a:cubicBezTo>
                    <a:pt x="9685" y="11594"/>
                    <a:pt x="9787" y="11739"/>
                    <a:pt x="9931" y="11739"/>
                  </a:cubicBezTo>
                  <a:lnTo>
                    <a:pt x="11060" y="11739"/>
                  </a:lnTo>
                  <a:cubicBezTo>
                    <a:pt x="11144" y="11739"/>
                    <a:pt x="11221" y="11686"/>
                    <a:pt x="11253" y="11605"/>
                  </a:cubicBezTo>
                  <a:lnTo>
                    <a:pt x="12385" y="8894"/>
                  </a:lnTo>
                  <a:cubicBezTo>
                    <a:pt x="12396" y="8866"/>
                    <a:pt x="12403" y="8834"/>
                    <a:pt x="12399" y="8802"/>
                  </a:cubicBezTo>
                  <a:lnTo>
                    <a:pt x="12378" y="8359"/>
                  </a:lnTo>
                  <a:lnTo>
                    <a:pt x="12656" y="8866"/>
                  </a:lnTo>
                  <a:lnTo>
                    <a:pt x="12656" y="10641"/>
                  </a:lnTo>
                  <a:cubicBezTo>
                    <a:pt x="12403" y="10673"/>
                    <a:pt x="12192" y="10845"/>
                    <a:pt x="12111" y="11088"/>
                  </a:cubicBezTo>
                  <a:lnTo>
                    <a:pt x="11988" y="11457"/>
                  </a:lnTo>
                  <a:cubicBezTo>
                    <a:pt x="11942" y="11594"/>
                    <a:pt x="12044" y="11735"/>
                    <a:pt x="12188" y="11735"/>
                  </a:cubicBezTo>
                  <a:lnTo>
                    <a:pt x="13546" y="11735"/>
                  </a:lnTo>
                  <a:cubicBezTo>
                    <a:pt x="13658" y="11735"/>
                    <a:pt x="13750" y="11651"/>
                    <a:pt x="13757" y="11538"/>
                  </a:cubicBezTo>
                  <a:lnTo>
                    <a:pt x="13982" y="8148"/>
                  </a:lnTo>
                  <a:cubicBezTo>
                    <a:pt x="13985" y="8103"/>
                    <a:pt x="13975" y="8057"/>
                    <a:pt x="13947" y="8018"/>
                  </a:cubicBezTo>
                  <a:lnTo>
                    <a:pt x="13648" y="7568"/>
                  </a:lnTo>
                  <a:cubicBezTo>
                    <a:pt x="13570" y="7452"/>
                    <a:pt x="13532" y="7318"/>
                    <a:pt x="13532" y="7181"/>
                  </a:cubicBezTo>
                  <a:lnTo>
                    <a:pt x="13532" y="4920"/>
                  </a:lnTo>
                  <a:cubicBezTo>
                    <a:pt x="13693" y="5050"/>
                    <a:pt x="13785" y="5247"/>
                    <a:pt x="13785" y="5458"/>
                  </a:cubicBezTo>
                  <a:lnTo>
                    <a:pt x="13785" y="6499"/>
                  </a:lnTo>
                  <a:cubicBezTo>
                    <a:pt x="13785" y="6735"/>
                    <a:pt x="13880" y="6963"/>
                    <a:pt x="14045" y="7129"/>
                  </a:cubicBezTo>
                  <a:lnTo>
                    <a:pt x="14073" y="7157"/>
                  </a:lnTo>
                  <a:cubicBezTo>
                    <a:pt x="14119" y="7200"/>
                    <a:pt x="14170" y="7219"/>
                    <a:pt x="14218" y="7219"/>
                  </a:cubicBezTo>
                  <a:cubicBezTo>
                    <a:pt x="14381" y="7219"/>
                    <a:pt x="14518" y="7012"/>
                    <a:pt x="14372" y="6858"/>
                  </a:cubicBezTo>
                  <a:lnTo>
                    <a:pt x="14376" y="6858"/>
                  </a:lnTo>
                  <a:lnTo>
                    <a:pt x="14347" y="6830"/>
                  </a:lnTo>
                  <a:cubicBezTo>
                    <a:pt x="14260" y="6742"/>
                    <a:pt x="14210" y="6622"/>
                    <a:pt x="14210" y="6499"/>
                  </a:cubicBezTo>
                  <a:lnTo>
                    <a:pt x="14210" y="5458"/>
                  </a:lnTo>
                  <a:cubicBezTo>
                    <a:pt x="14210" y="5082"/>
                    <a:pt x="14024" y="4734"/>
                    <a:pt x="13715" y="4530"/>
                  </a:cubicBezTo>
                  <a:lnTo>
                    <a:pt x="13514" y="4396"/>
                  </a:lnTo>
                  <a:cubicBezTo>
                    <a:pt x="13391" y="3253"/>
                    <a:pt x="12670" y="2571"/>
                    <a:pt x="11900" y="2005"/>
                  </a:cubicBezTo>
                  <a:cubicBezTo>
                    <a:pt x="11503" y="1717"/>
                    <a:pt x="11242" y="1418"/>
                    <a:pt x="11014" y="1158"/>
                  </a:cubicBezTo>
                  <a:cubicBezTo>
                    <a:pt x="10669" y="767"/>
                    <a:pt x="10377" y="430"/>
                    <a:pt x="9836" y="430"/>
                  </a:cubicBezTo>
                  <a:cubicBezTo>
                    <a:pt x="9375" y="430"/>
                    <a:pt x="9206" y="725"/>
                    <a:pt x="9083" y="943"/>
                  </a:cubicBezTo>
                  <a:cubicBezTo>
                    <a:pt x="8962" y="1155"/>
                    <a:pt x="8881" y="1298"/>
                    <a:pt x="8561" y="1298"/>
                  </a:cubicBezTo>
                  <a:cubicBezTo>
                    <a:pt x="8557" y="1298"/>
                    <a:pt x="8553" y="1298"/>
                    <a:pt x="8549" y="1298"/>
                  </a:cubicBezTo>
                  <a:cubicBezTo>
                    <a:pt x="8317" y="1295"/>
                    <a:pt x="8222" y="1151"/>
                    <a:pt x="8067" y="890"/>
                  </a:cubicBezTo>
                  <a:cubicBezTo>
                    <a:pt x="7927" y="654"/>
                    <a:pt x="7743" y="342"/>
                    <a:pt x="7350" y="342"/>
                  </a:cubicBezTo>
                  <a:cubicBezTo>
                    <a:pt x="7270" y="342"/>
                    <a:pt x="7181" y="355"/>
                    <a:pt x="7083" y="384"/>
                  </a:cubicBezTo>
                  <a:cubicBezTo>
                    <a:pt x="6597" y="525"/>
                    <a:pt x="6326" y="1235"/>
                    <a:pt x="6010" y="2058"/>
                  </a:cubicBezTo>
                  <a:cubicBezTo>
                    <a:pt x="5799" y="2610"/>
                    <a:pt x="5577" y="3180"/>
                    <a:pt x="5300" y="3545"/>
                  </a:cubicBezTo>
                  <a:cubicBezTo>
                    <a:pt x="5201" y="3672"/>
                    <a:pt x="4853" y="4087"/>
                    <a:pt x="4399" y="4087"/>
                  </a:cubicBezTo>
                  <a:lnTo>
                    <a:pt x="4280" y="4087"/>
                  </a:lnTo>
                  <a:cubicBezTo>
                    <a:pt x="3897" y="4083"/>
                    <a:pt x="3587" y="3774"/>
                    <a:pt x="3587" y="3394"/>
                  </a:cubicBezTo>
                  <a:lnTo>
                    <a:pt x="3587" y="971"/>
                  </a:lnTo>
                  <a:lnTo>
                    <a:pt x="3963" y="658"/>
                  </a:lnTo>
                  <a:cubicBezTo>
                    <a:pt x="4044" y="588"/>
                    <a:pt x="4065" y="472"/>
                    <a:pt x="4009" y="381"/>
                  </a:cubicBezTo>
                  <a:cubicBezTo>
                    <a:pt x="4006" y="377"/>
                    <a:pt x="3756" y="1"/>
                    <a:pt x="3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22" name="Google Shape;26022;p77"/>
          <p:cNvGrpSpPr/>
          <p:nvPr/>
        </p:nvGrpSpPr>
        <p:grpSpPr>
          <a:xfrm>
            <a:off x="7118514" y="3348136"/>
            <a:ext cx="380317" cy="360972"/>
            <a:chOff x="7118514" y="3348136"/>
            <a:chExt cx="380317" cy="360972"/>
          </a:xfrm>
        </p:grpSpPr>
        <p:sp>
          <p:nvSpPr>
            <p:cNvPr id="26023" name="Google Shape;26023;p77"/>
            <p:cNvSpPr/>
            <p:nvPr/>
          </p:nvSpPr>
          <p:spPr>
            <a:xfrm>
              <a:off x="7143023" y="3353405"/>
              <a:ext cx="350382" cy="350382"/>
            </a:xfrm>
            <a:custGeom>
              <a:rect b="b" l="l" r="r" t="t"/>
              <a:pathLst>
                <a:path extrusionOk="0" h="13367" w="13367">
                  <a:moveTo>
                    <a:pt x="6682" y="1"/>
                  </a:moveTo>
                  <a:cubicBezTo>
                    <a:pt x="2993" y="1"/>
                    <a:pt x="0" y="2993"/>
                    <a:pt x="0" y="6685"/>
                  </a:cubicBezTo>
                  <a:cubicBezTo>
                    <a:pt x="0" y="10374"/>
                    <a:pt x="2993" y="13367"/>
                    <a:pt x="6682" y="13367"/>
                  </a:cubicBezTo>
                  <a:cubicBezTo>
                    <a:pt x="10374" y="13367"/>
                    <a:pt x="13366" y="10374"/>
                    <a:pt x="13366" y="6685"/>
                  </a:cubicBezTo>
                  <a:cubicBezTo>
                    <a:pt x="13366" y="2993"/>
                    <a:pt x="10374" y="1"/>
                    <a:pt x="6682"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4" name="Google Shape;26024;p77"/>
            <p:cNvSpPr/>
            <p:nvPr/>
          </p:nvSpPr>
          <p:spPr>
            <a:xfrm>
              <a:off x="7137964" y="3379408"/>
              <a:ext cx="329439" cy="324380"/>
            </a:xfrm>
            <a:custGeom>
              <a:rect b="b" l="l" r="r" t="t"/>
              <a:pathLst>
                <a:path extrusionOk="0" h="12375" w="12568">
                  <a:moveTo>
                    <a:pt x="3376" y="0"/>
                  </a:moveTo>
                  <a:lnTo>
                    <a:pt x="3376" y="0"/>
                  </a:lnTo>
                  <a:cubicBezTo>
                    <a:pt x="1632" y="1069"/>
                    <a:pt x="478" y="2880"/>
                    <a:pt x="239" y="4913"/>
                  </a:cubicBezTo>
                  <a:cubicBezTo>
                    <a:pt x="0" y="6942"/>
                    <a:pt x="703" y="8971"/>
                    <a:pt x="2149" y="10419"/>
                  </a:cubicBezTo>
                  <a:cubicBezTo>
                    <a:pt x="3411" y="11679"/>
                    <a:pt x="5114" y="12375"/>
                    <a:pt x="6874" y="12375"/>
                  </a:cubicBezTo>
                  <a:cubicBezTo>
                    <a:pt x="7133" y="12375"/>
                    <a:pt x="7394" y="12360"/>
                    <a:pt x="7655" y="12329"/>
                  </a:cubicBezTo>
                  <a:cubicBezTo>
                    <a:pt x="9688" y="12090"/>
                    <a:pt x="11499" y="10936"/>
                    <a:pt x="12568" y="9192"/>
                  </a:cubicBezTo>
                  <a:lnTo>
                    <a:pt x="12568" y="9192"/>
                  </a:lnTo>
                  <a:cubicBezTo>
                    <a:pt x="11522" y="9839"/>
                    <a:pt x="10315" y="10184"/>
                    <a:pt x="9088" y="10184"/>
                  </a:cubicBezTo>
                  <a:cubicBezTo>
                    <a:pt x="9081" y="10184"/>
                    <a:pt x="9075" y="10184"/>
                    <a:pt x="9069" y="10184"/>
                  </a:cubicBezTo>
                  <a:cubicBezTo>
                    <a:pt x="6646" y="10184"/>
                    <a:pt x="4413" y="8876"/>
                    <a:pt x="3232" y="6762"/>
                  </a:cubicBezTo>
                  <a:cubicBezTo>
                    <a:pt x="2054" y="4649"/>
                    <a:pt x="2106" y="2061"/>
                    <a:pt x="3376"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5" name="Google Shape;26025;p77"/>
            <p:cNvSpPr/>
            <p:nvPr/>
          </p:nvSpPr>
          <p:spPr>
            <a:xfrm>
              <a:off x="7143678" y="3543655"/>
              <a:ext cx="33945" cy="82071"/>
            </a:xfrm>
            <a:custGeom>
              <a:rect b="b" l="l" r="r" t="t"/>
              <a:pathLst>
                <a:path extrusionOk="0" h="3131" w="1295">
                  <a:moveTo>
                    <a:pt x="0" y="0"/>
                  </a:moveTo>
                  <a:lnTo>
                    <a:pt x="0" y="0"/>
                  </a:lnTo>
                  <a:cubicBezTo>
                    <a:pt x="95" y="1119"/>
                    <a:pt x="471" y="2195"/>
                    <a:pt x="1094" y="3130"/>
                  </a:cubicBezTo>
                  <a:lnTo>
                    <a:pt x="1280" y="1435"/>
                  </a:lnTo>
                  <a:cubicBezTo>
                    <a:pt x="1294" y="1302"/>
                    <a:pt x="1248" y="1168"/>
                    <a:pt x="1150" y="1077"/>
                  </a:cubicBezTo>
                  <a:lnTo>
                    <a:pt x="0"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6" name="Google Shape;26026;p77"/>
            <p:cNvSpPr/>
            <p:nvPr/>
          </p:nvSpPr>
          <p:spPr>
            <a:xfrm>
              <a:off x="7214190" y="3353405"/>
              <a:ext cx="279294" cy="288862"/>
            </a:xfrm>
            <a:custGeom>
              <a:rect b="b" l="l" r="r" t="t"/>
              <a:pathLst>
                <a:path extrusionOk="0" h="11020" w="10655">
                  <a:moveTo>
                    <a:pt x="5921" y="2663"/>
                  </a:moveTo>
                  <a:cubicBezTo>
                    <a:pt x="6065" y="2663"/>
                    <a:pt x="6193" y="2768"/>
                    <a:pt x="6217" y="2916"/>
                  </a:cubicBezTo>
                  <a:cubicBezTo>
                    <a:pt x="6245" y="3088"/>
                    <a:pt x="6126" y="3246"/>
                    <a:pt x="5953" y="3264"/>
                  </a:cubicBezTo>
                  <a:lnTo>
                    <a:pt x="5134" y="3355"/>
                  </a:lnTo>
                  <a:lnTo>
                    <a:pt x="5134" y="3355"/>
                  </a:lnTo>
                  <a:lnTo>
                    <a:pt x="5271" y="2997"/>
                  </a:lnTo>
                  <a:cubicBezTo>
                    <a:pt x="5324" y="2856"/>
                    <a:pt x="5444" y="2754"/>
                    <a:pt x="5588" y="2726"/>
                  </a:cubicBezTo>
                  <a:lnTo>
                    <a:pt x="5859" y="2670"/>
                  </a:lnTo>
                  <a:cubicBezTo>
                    <a:pt x="5879" y="2665"/>
                    <a:pt x="5900" y="2663"/>
                    <a:pt x="5921" y="2663"/>
                  </a:cubicBezTo>
                  <a:close/>
                  <a:moveTo>
                    <a:pt x="3780" y="2842"/>
                  </a:moveTo>
                  <a:lnTo>
                    <a:pt x="4104" y="3334"/>
                  </a:lnTo>
                  <a:cubicBezTo>
                    <a:pt x="4186" y="3457"/>
                    <a:pt x="4319" y="3527"/>
                    <a:pt x="4459" y="3527"/>
                  </a:cubicBezTo>
                  <a:cubicBezTo>
                    <a:pt x="4499" y="3527"/>
                    <a:pt x="4539" y="3522"/>
                    <a:pt x="4579" y="3510"/>
                  </a:cubicBezTo>
                  <a:lnTo>
                    <a:pt x="5134" y="3355"/>
                  </a:lnTo>
                  <a:lnTo>
                    <a:pt x="5127" y="3637"/>
                  </a:lnTo>
                  <a:lnTo>
                    <a:pt x="5785" y="3971"/>
                  </a:lnTo>
                  <a:lnTo>
                    <a:pt x="5556" y="4308"/>
                  </a:lnTo>
                  <a:lnTo>
                    <a:pt x="3534" y="4308"/>
                  </a:lnTo>
                  <a:lnTo>
                    <a:pt x="1760" y="3610"/>
                  </a:lnTo>
                  <a:lnTo>
                    <a:pt x="2268" y="2898"/>
                  </a:lnTo>
                  <a:lnTo>
                    <a:pt x="3780" y="2842"/>
                  </a:lnTo>
                  <a:close/>
                  <a:moveTo>
                    <a:pt x="3917" y="1"/>
                  </a:moveTo>
                  <a:lnTo>
                    <a:pt x="3555" y="1544"/>
                  </a:lnTo>
                  <a:lnTo>
                    <a:pt x="2124" y="1544"/>
                  </a:lnTo>
                  <a:cubicBezTo>
                    <a:pt x="2019" y="1544"/>
                    <a:pt x="1927" y="1625"/>
                    <a:pt x="1913" y="1731"/>
                  </a:cubicBezTo>
                  <a:lnTo>
                    <a:pt x="1794" y="2624"/>
                  </a:lnTo>
                  <a:lnTo>
                    <a:pt x="1132" y="2659"/>
                  </a:lnTo>
                  <a:cubicBezTo>
                    <a:pt x="1020" y="2662"/>
                    <a:pt x="932" y="2754"/>
                    <a:pt x="928" y="2863"/>
                  </a:cubicBezTo>
                  <a:lnTo>
                    <a:pt x="904" y="3440"/>
                  </a:lnTo>
                  <a:cubicBezTo>
                    <a:pt x="901" y="3564"/>
                    <a:pt x="999" y="3662"/>
                    <a:pt x="1121" y="3662"/>
                  </a:cubicBezTo>
                  <a:cubicBezTo>
                    <a:pt x="1127" y="3662"/>
                    <a:pt x="1133" y="3662"/>
                    <a:pt x="1139" y="3661"/>
                  </a:cubicBezTo>
                  <a:lnTo>
                    <a:pt x="1750" y="3613"/>
                  </a:lnTo>
                  <a:lnTo>
                    <a:pt x="1750" y="3613"/>
                  </a:lnTo>
                  <a:lnTo>
                    <a:pt x="165" y="5078"/>
                  </a:lnTo>
                  <a:cubicBezTo>
                    <a:pt x="49" y="5187"/>
                    <a:pt x="0" y="5346"/>
                    <a:pt x="39" y="5500"/>
                  </a:cubicBezTo>
                  <a:lnTo>
                    <a:pt x="331" y="6692"/>
                  </a:lnTo>
                  <a:cubicBezTo>
                    <a:pt x="376" y="6879"/>
                    <a:pt x="538" y="7009"/>
                    <a:pt x="728" y="7019"/>
                  </a:cubicBezTo>
                  <a:lnTo>
                    <a:pt x="2356" y="7107"/>
                  </a:lnTo>
                  <a:cubicBezTo>
                    <a:pt x="2676" y="7125"/>
                    <a:pt x="2936" y="7375"/>
                    <a:pt x="2964" y="7695"/>
                  </a:cubicBezTo>
                  <a:lnTo>
                    <a:pt x="3105" y="9185"/>
                  </a:lnTo>
                  <a:lnTo>
                    <a:pt x="3650" y="10617"/>
                  </a:lnTo>
                  <a:cubicBezTo>
                    <a:pt x="3749" y="10874"/>
                    <a:pt x="3991" y="11020"/>
                    <a:pt x="4238" y="11020"/>
                  </a:cubicBezTo>
                  <a:cubicBezTo>
                    <a:pt x="4386" y="11020"/>
                    <a:pt x="4535" y="10968"/>
                    <a:pt x="4656" y="10856"/>
                  </a:cubicBezTo>
                  <a:lnTo>
                    <a:pt x="6112" y="9530"/>
                  </a:lnTo>
                  <a:cubicBezTo>
                    <a:pt x="6224" y="9432"/>
                    <a:pt x="6295" y="9294"/>
                    <a:pt x="6316" y="9147"/>
                  </a:cubicBezTo>
                  <a:lnTo>
                    <a:pt x="6470" y="8081"/>
                  </a:lnTo>
                  <a:lnTo>
                    <a:pt x="7525" y="6924"/>
                  </a:lnTo>
                  <a:cubicBezTo>
                    <a:pt x="7638" y="6794"/>
                    <a:pt x="7568" y="6590"/>
                    <a:pt x="7399" y="6566"/>
                  </a:cubicBezTo>
                  <a:lnTo>
                    <a:pt x="7202" y="6534"/>
                  </a:lnTo>
                  <a:lnTo>
                    <a:pt x="7237" y="6464"/>
                  </a:lnTo>
                  <a:lnTo>
                    <a:pt x="8710" y="5476"/>
                  </a:lnTo>
                  <a:lnTo>
                    <a:pt x="8366" y="5008"/>
                  </a:lnTo>
                  <a:lnTo>
                    <a:pt x="8978" y="4941"/>
                  </a:lnTo>
                  <a:cubicBezTo>
                    <a:pt x="8997" y="4938"/>
                    <a:pt x="9016" y="4937"/>
                    <a:pt x="9035" y="4937"/>
                  </a:cubicBezTo>
                  <a:cubicBezTo>
                    <a:pt x="9190" y="4937"/>
                    <a:pt x="9335" y="5025"/>
                    <a:pt x="9410" y="5163"/>
                  </a:cubicBezTo>
                  <a:lnTo>
                    <a:pt x="9839" y="5957"/>
                  </a:lnTo>
                  <a:lnTo>
                    <a:pt x="10138" y="6513"/>
                  </a:lnTo>
                  <a:cubicBezTo>
                    <a:pt x="10191" y="6611"/>
                    <a:pt x="10279" y="6685"/>
                    <a:pt x="10388" y="6717"/>
                  </a:cubicBezTo>
                  <a:lnTo>
                    <a:pt x="10651" y="6819"/>
                  </a:lnTo>
                  <a:cubicBezTo>
                    <a:pt x="10651" y="6777"/>
                    <a:pt x="10655" y="6727"/>
                    <a:pt x="10655" y="6682"/>
                  </a:cubicBezTo>
                  <a:cubicBezTo>
                    <a:pt x="10651" y="2990"/>
                    <a:pt x="7659" y="1"/>
                    <a:pt x="396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7" name="Google Shape;26027;p77"/>
            <p:cNvSpPr/>
            <p:nvPr/>
          </p:nvSpPr>
          <p:spPr>
            <a:xfrm>
              <a:off x="7118514" y="3348136"/>
              <a:ext cx="380317" cy="360972"/>
            </a:xfrm>
            <a:custGeom>
              <a:rect b="b" l="l" r="r" t="t"/>
              <a:pathLst>
                <a:path extrusionOk="0" h="13771" w="14509">
                  <a:moveTo>
                    <a:pt x="9568" y="3074"/>
                  </a:moveTo>
                  <a:cubicBezTo>
                    <a:pt x="9691" y="3078"/>
                    <a:pt x="9702" y="3257"/>
                    <a:pt x="9579" y="3271"/>
                  </a:cubicBezTo>
                  <a:lnTo>
                    <a:pt x="9090" y="3328"/>
                  </a:lnTo>
                  <a:lnTo>
                    <a:pt x="9111" y="3275"/>
                  </a:lnTo>
                  <a:cubicBezTo>
                    <a:pt x="9139" y="3201"/>
                    <a:pt x="9203" y="3145"/>
                    <a:pt x="9280" y="3131"/>
                  </a:cubicBezTo>
                  <a:lnTo>
                    <a:pt x="9547" y="3074"/>
                  </a:lnTo>
                  <a:close/>
                  <a:moveTo>
                    <a:pt x="7124" y="3261"/>
                  </a:moveTo>
                  <a:lnTo>
                    <a:pt x="7124" y="3261"/>
                  </a:lnTo>
                  <a:cubicBezTo>
                    <a:pt x="6906" y="3813"/>
                    <a:pt x="6906" y="3845"/>
                    <a:pt x="6906" y="3883"/>
                  </a:cubicBezTo>
                  <a:cubicBezTo>
                    <a:pt x="6906" y="3996"/>
                    <a:pt x="6998" y="4080"/>
                    <a:pt x="7107" y="4084"/>
                  </a:cubicBezTo>
                  <a:lnTo>
                    <a:pt x="7107" y="4087"/>
                  </a:lnTo>
                  <a:cubicBezTo>
                    <a:pt x="7202" y="4084"/>
                    <a:pt x="7286" y="4017"/>
                    <a:pt x="7304" y="3922"/>
                  </a:cubicBezTo>
                  <a:cubicBezTo>
                    <a:pt x="7318" y="3873"/>
                    <a:pt x="7388" y="3693"/>
                    <a:pt x="7473" y="3482"/>
                  </a:cubicBezTo>
                  <a:lnTo>
                    <a:pt x="7585" y="3655"/>
                  </a:lnTo>
                  <a:cubicBezTo>
                    <a:pt x="7704" y="3835"/>
                    <a:pt x="7904" y="3938"/>
                    <a:pt x="8114" y="3938"/>
                  </a:cubicBezTo>
                  <a:cubicBezTo>
                    <a:pt x="8170" y="3938"/>
                    <a:pt x="8228" y="3931"/>
                    <a:pt x="8285" y="3915"/>
                  </a:cubicBezTo>
                  <a:lnTo>
                    <a:pt x="8577" y="3834"/>
                  </a:lnTo>
                  <a:lnTo>
                    <a:pt x="8577" y="3838"/>
                  </a:lnTo>
                  <a:cubicBezTo>
                    <a:pt x="8573" y="3915"/>
                    <a:pt x="8615" y="3989"/>
                    <a:pt x="8686" y="4024"/>
                  </a:cubicBezTo>
                  <a:lnTo>
                    <a:pt x="9143" y="4256"/>
                  </a:lnTo>
                  <a:lnTo>
                    <a:pt x="9101" y="4316"/>
                  </a:lnTo>
                  <a:lnTo>
                    <a:pt x="7226" y="4316"/>
                  </a:lnTo>
                  <a:lnTo>
                    <a:pt x="5721" y="3725"/>
                  </a:lnTo>
                  <a:lnTo>
                    <a:pt x="6027" y="3303"/>
                  </a:lnTo>
                  <a:lnTo>
                    <a:pt x="7124" y="3261"/>
                  </a:lnTo>
                  <a:close/>
                  <a:moveTo>
                    <a:pt x="1224" y="7959"/>
                  </a:moveTo>
                  <a:lnTo>
                    <a:pt x="1973" y="8680"/>
                  </a:lnTo>
                  <a:cubicBezTo>
                    <a:pt x="2022" y="8729"/>
                    <a:pt x="2047" y="8799"/>
                    <a:pt x="2040" y="8870"/>
                  </a:cubicBezTo>
                  <a:lnTo>
                    <a:pt x="1917" y="9974"/>
                  </a:lnTo>
                  <a:cubicBezTo>
                    <a:pt x="1575" y="9348"/>
                    <a:pt x="1340" y="8666"/>
                    <a:pt x="1224" y="7959"/>
                  </a:cubicBezTo>
                  <a:close/>
                  <a:moveTo>
                    <a:pt x="7652" y="402"/>
                  </a:moveTo>
                  <a:cubicBezTo>
                    <a:pt x="11158" y="420"/>
                    <a:pt x="14013" y="3222"/>
                    <a:pt x="14097" y="6725"/>
                  </a:cubicBezTo>
                  <a:cubicBezTo>
                    <a:pt x="14041" y="6707"/>
                    <a:pt x="13992" y="6668"/>
                    <a:pt x="13964" y="6616"/>
                  </a:cubicBezTo>
                  <a:lnTo>
                    <a:pt x="13665" y="6063"/>
                  </a:lnTo>
                  <a:cubicBezTo>
                    <a:pt x="13624" y="5984"/>
                    <a:pt x="13558" y="5951"/>
                    <a:pt x="13492" y="5951"/>
                  </a:cubicBezTo>
                  <a:cubicBezTo>
                    <a:pt x="13354" y="5951"/>
                    <a:pt x="13217" y="6095"/>
                    <a:pt x="13310" y="6257"/>
                  </a:cubicBezTo>
                  <a:lnTo>
                    <a:pt x="13612" y="6809"/>
                  </a:lnTo>
                  <a:cubicBezTo>
                    <a:pt x="13690" y="6957"/>
                    <a:pt x="13820" y="7062"/>
                    <a:pt x="13978" y="7111"/>
                  </a:cubicBezTo>
                  <a:lnTo>
                    <a:pt x="14094" y="7150"/>
                  </a:lnTo>
                  <a:cubicBezTo>
                    <a:pt x="14034" y="8778"/>
                    <a:pt x="13356" y="10322"/>
                    <a:pt x="12202" y="11472"/>
                  </a:cubicBezTo>
                  <a:cubicBezTo>
                    <a:pt x="10936" y="12736"/>
                    <a:pt x="9277" y="13368"/>
                    <a:pt x="7618" y="13368"/>
                  </a:cubicBezTo>
                  <a:cubicBezTo>
                    <a:pt x="5960" y="13368"/>
                    <a:pt x="4301" y="12736"/>
                    <a:pt x="3035" y="11472"/>
                  </a:cubicBezTo>
                  <a:cubicBezTo>
                    <a:pt x="2746" y="11183"/>
                    <a:pt x="2486" y="10870"/>
                    <a:pt x="2258" y="10536"/>
                  </a:cubicBezTo>
                  <a:lnTo>
                    <a:pt x="2440" y="8915"/>
                  </a:lnTo>
                  <a:cubicBezTo>
                    <a:pt x="2462" y="8722"/>
                    <a:pt x="2391" y="8525"/>
                    <a:pt x="2251" y="8388"/>
                  </a:cubicBezTo>
                  <a:lnTo>
                    <a:pt x="1153" y="7329"/>
                  </a:lnTo>
                  <a:cubicBezTo>
                    <a:pt x="1143" y="7182"/>
                    <a:pt x="1136" y="7034"/>
                    <a:pt x="1136" y="6886"/>
                  </a:cubicBezTo>
                  <a:cubicBezTo>
                    <a:pt x="1139" y="4034"/>
                    <a:pt x="3000" y="1517"/>
                    <a:pt x="5728" y="683"/>
                  </a:cubicBezTo>
                  <a:lnTo>
                    <a:pt x="5728" y="683"/>
                  </a:lnTo>
                  <a:lnTo>
                    <a:pt x="5595" y="1028"/>
                  </a:lnTo>
                  <a:cubicBezTo>
                    <a:pt x="5535" y="1188"/>
                    <a:pt x="5663" y="1303"/>
                    <a:pt x="5789" y="1303"/>
                  </a:cubicBezTo>
                  <a:cubicBezTo>
                    <a:pt x="5863" y="1303"/>
                    <a:pt x="5936" y="1264"/>
                    <a:pt x="5971" y="1172"/>
                  </a:cubicBezTo>
                  <a:lnTo>
                    <a:pt x="6203" y="557"/>
                  </a:lnTo>
                  <a:cubicBezTo>
                    <a:pt x="6541" y="483"/>
                    <a:pt x="6885" y="434"/>
                    <a:pt x="7233" y="416"/>
                  </a:cubicBezTo>
                  <a:lnTo>
                    <a:pt x="7233" y="416"/>
                  </a:lnTo>
                  <a:lnTo>
                    <a:pt x="6949" y="1524"/>
                  </a:lnTo>
                  <a:lnTo>
                    <a:pt x="6871" y="1545"/>
                  </a:lnTo>
                  <a:lnTo>
                    <a:pt x="5774" y="1545"/>
                  </a:lnTo>
                  <a:cubicBezTo>
                    <a:pt x="5567" y="1545"/>
                    <a:pt x="5391" y="1700"/>
                    <a:pt x="5363" y="1907"/>
                  </a:cubicBezTo>
                  <a:lnTo>
                    <a:pt x="5264" y="2631"/>
                  </a:lnTo>
                  <a:lnTo>
                    <a:pt x="4768" y="2656"/>
                  </a:lnTo>
                  <a:cubicBezTo>
                    <a:pt x="4554" y="2667"/>
                    <a:pt x="4382" y="2842"/>
                    <a:pt x="4375" y="3057"/>
                  </a:cubicBezTo>
                  <a:lnTo>
                    <a:pt x="4350" y="3634"/>
                  </a:lnTo>
                  <a:cubicBezTo>
                    <a:pt x="4340" y="3871"/>
                    <a:pt x="4534" y="4068"/>
                    <a:pt x="4768" y="4068"/>
                  </a:cubicBezTo>
                  <a:cubicBezTo>
                    <a:pt x="4780" y="4068"/>
                    <a:pt x="4792" y="4067"/>
                    <a:pt x="4804" y="4066"/>
                  </a:cubicBezTo>
                  <a:lnTo>
                    <a:pt x="4839" y="4063"/>
                  </a:lnTo>
                  <a:lnTo>
                    <a:pt x="4431" y="4439"/>
                  </a:lnTo>
                  <a:cubicBezTo>
                    <a:pt x="4280" y="4582"/>
                    <a:pt x="4410" y="4789"/>
                    <a:pt x="4568" y="4789"/>
                  </a:cubicBezTo>
                  <a:cubicBezTo>
                    <a:pt x="4612" y="4789"/>
                    <a:pt x="4658" y="4773"/>
                    <a:pt x="4702" y="4734"/>
                  </a:cubicBezTo>
                  <a:lnTo>
                    <a:pt x="5451" y="4045"/>
                  </a:lnTo>
                  <a:lnTo>
                    <a:pt x="7110" y="4699"/>
                  </a:lnTo>
                  <a:cubicBezTo>
                    <a:pt x="7135" y="4710"/>
                    <a:pt x="7160" y="4713"/>
                    <a:pt x="7184" y="4713"/>
                  </a:cubicBezTo>
                  <a:lnTo>
                    <a:pt x="9206" y="4713"/>
                  </a:lnTo>
                  <a:cubicBezTo>
                    <a:pt x="9273" y="4713"/>
                    <a:pt x="9336" y="4681"/>
                    <a:pt x="9371" y="4625"/>
                  </a:cubicBezTo>
                  <a:lnTo>
                    <a:pt x="9600" y="4291"/>
                  </a:lnTo>
                  <a:cubicBezTo>
                    <a:pt x="9670" y="4189"/>
                    <a:pt x="9635" y="4052"/>
                    <a:pt x="9526" y="3996"/>
                  </a:cubicBezTo>
                  <a:lnTo>
                    <a:pt x="9016" y="3739"/>
                  </a:lnTo>
                  <a:lnTo>
                    <a:pt x="9625" y="3669"/>
                  </a:lnTo>
                  <a:cubicBezTo>
                    <a:pt x="9909" y="3637"/>
                    <a:pt x="10113" y="3373"/>
                    <a:pt x="10068" y="3089"/>
                  </a:cubicBezTo>
                  <a:cubicBezTo>
                    <a:pt x="10028" y="2840"/>
                    <a:pt x="9813" y="2666"/>
                    <a:pt x="9572" y="2666"/>
                  </a:cubicBezTo>
                  <a:cubicBezTo>
                    <a:pt x="9537" y="2666"/>
                    <a:pt x="9502" y="2670"/>
                    <a:pt x="9466" y="2677"/>
                  </a:cubicBezTo>
                  <a:lnTo>
                    <a:pt x="9196" y="2733"/>
                  </a:lnTo>
                  <a:cubicBezTo>
                    <a:pt x="8985" y="2776"/>
                    <a:pt x="8809" y="2927"/>
                    <a:pt x="8731" y="3127"/>
                  </a:cubicBezTo>
                  <a:lnTo>
                    <a:pt x="8629" y="3391"/>
                  </a:lnTo>
                  <a:lnTo>
                    <a:pt x="8172" y="3518"/>
                  </a:lnTo>
                  <a:cubicBezTo>
                    <a:pt x="8152" y="3524"/>
                    <a:pt x="8132" y="3527"/>
                    <a:pt x="8111" y="3527"/>
                  </a:cubicBezTo>
                  <a:cubicBezTo>
                    <a:pt x="8038" y="3527"/>
                    <a:pt x="7967" y="3489"/>
                    <a:pt x="7926" y="3426"/>
                  </a:cubicBezTo>
                  <a:lnTo>
                    <a:pt x="7599" y="2934"/>
                  </a:lnTo>
                  <a:cubicBezTo>
                    <a:pt x="7562" y="2877"/>
                    <a:pt x="7500" y="2842"/>
                    <a:pt x="7433" y="2842"/>
                  </a:cubicBezTo>
                  <a:cubicBezTo>
                    <a:pt x="7430" y="2842"/>
                    <a:pt x="7426" y="2842"/>
                    <a:pt x="7423" y="2842"/>
                  </a:cubicBezTo>
                  <a:lnTo>
                    <a:pt x="5915" y="2899"/>
                  </a:lnTo>
                  <a:cubicBezTo>
                    <a:pt x="5851" y="2899"/>
                    <a:pt x="5792" y="2930"/>
                    <a:pt x="5756" y="2980"/>
                  </a:cubicBezTo>
                  <a:lnTo>
                    <a:pt x="5299" y="3620"/>
                  </a:lnTo>
                  <a:lnTo>
                    <a:pt x="4772" y="3662"/>
                  </a:lnTo>
                  <a:cubicBezTo>
                    <a:pt x="4768" y="3662"/>
                    <a:pt x="4765" y="3662"/>
                    <a:pt x="4761" y="3658"/>
                  </a:cubicBezTo>
                  <a:cubicBezTo>
                    <a:pt x="4758" y="3658"/>
                    <a:pt x="4758" y="3651"/>
                    <a:pt x="4758" y="3648"/>
                  </a:cubicBezTo>
                  <a:lnTo>
                    <a:pt x="4779" y="3074"/>
                  </a:lnTo>
                  <a:cubicBezTo>
                    <a:pt x="4779" y="3067"/>
                    <a:pt x="4786" y="3060"/>
                    <a:pt x="4793" y="3060"/>
                  </a:cubicBezTo>
                  <a:lnTo>
                    <a:pt x="5454" y="3025"/>
                  </a:lnTo>
                  <a:cubicBezTo>
                    <a:pt x="5553" y="3022"/>
                    <a:pt x="5630" y="2948"/>
                    <a:pt x="5644" y="2849"/>
                  </a:cubicBezTo>
                  <a:lnTo>
                    <a:pt x="5764" y="1960"/>
                  </a:lnTo>
                  <a:cubicBezTo>
                    <a:pt x="5764" y="1953"/>
                    <a:pt x="5771" y="1946"/>
                    <a:pt x="5778" y="1946"/>
                  </a:cubicBezTo>
                  <a:lnTo>
                    <a:pt x="6899" y="1946"/>
                  </a:lnTo>
                  <a:cubicBezTo>
                    <a:pt x="6917" y="1946"/>
                    <a:pt x="6934" y="1946"/>
                    <a:pt x="6952" y="1939"/>
                  </a:cubicBezTo>
                  <a:lnTo>
                    <a:pt x="8067" y="1636"/>
                  </a:lnTo>
                  <a:cubicBezTo>
                    <a:pt x="8130" y="1619"/>
                    <a:pt x="8179" y="1569"/>
                    <a:pt x="8204" y="1510"/>
                  </a:cubicBezTo>
                  <a:lnTo>
                    <a:pt x="8345" y="1112"/>
                  </a:lnTo>
                  <a:cubicBezTo>
                    <a:pt x="8404" y="954"/>
                    <a:pt x="8277" y="841"/>
                    <a:pt x="8152" y="841"/>
                  </a:cubicBezTo>
                  <a:cubicBezTo>
                    <a:pt x="8077" y="841"/>
                    <a:pt x="8002" y="881"/>
                    <a:pt x="7968" y="975"/>
                  </a:cubicBezTo>
                  <a:lnTo>
                    <a:pt x="7859" y="1274"/>
                  </a:lnTo>
                  <a:lnTo>
                    <a:pt x="7399" y="1401"/>
                  </a:lnTo>
                  <a:lnTo>
                    <a:pt x="7652" y="402"/>
                  </a:lnTo>
                  <a:close/>
                  <a:moveTo>
                    <a:pt x="7616" y="1"/>
                  </a:moveTo>
                  <a:cubicBezTo>
                    <a:pt x="6292" y="1"/>
                    <a:pt x="4960" y="382"/>
                    <a:pt x="3794"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9" y="5058"/>
                    <a:pt x="13781" y="3307"/>
                    <a:pt x="12487" y="2016"/>
                  </a:cubicBezTo>
                  <a:cubicBezTo>
                    <a:pt x="11155" y="686"/>
                    <a:pt x="9392"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8" name="Google Shape;26028;p77"/>
            <p:cNvSpPr/>
            <p:nvPr/>
          </p:nvSpPr>
          <p:spPr>
            <a:xfrm>
              <a:off x="7387507" y="3592541"/>
              <a:ext cx="27733" cy="28021"/>
            </a:xfrm>
            <a:custGeom>
              <a:rect b="b" l="l" r="r" t="t"/>
              <a:pathLst>
                <a:path extrusionOk="0" h="1069" w="1058">
                  <a:moveTo>
                    <a:pt x="832" y="1"/>
                  </a:moveTo>
                  <a:cubicBezTo>
                    <a:pt x="774" y="1"/>
                    <a:pt x="717" y="26"/>
                    <a:pt x="678" y="73"/>
                  </a:cubicBezTo>
                  <a:lnTo>
                    <a:pt x="112" y="748"/>
                  </a:lnTo>
                  <a:cubicBezTo>
                    <a:pt x="1" y="899"/>
                    <a:pt x="131" y="1069"/>
                    <a:pt x="276" y="1069"/>
                  </a:cubicBezTo>
                  <a:cubicBezTo>
                    <a:pt x="325" y="1069"/>
                    <a:pt x="374" y="1050"/>
                    <a:pt x="418" y="1005"/>
                  </a:cubicBezTo>
                  <a:lnTo>
                    <a:pt x="984" y="333"/>
                  </a:lnTo>
                  <a:cubicBezTo>
                    <a:pt x="1057" y="245"/>
                    <a:pt x="1047" y="119"/>
                    <a:pt x="963" y="48"/>
                  </a:cubicBezTo>
                  <a:cubicBezTo>
                    <a:pt x="924" y="16"/>
                    <a:pt x="878" y="1"/>
                    <a:pt x="8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9" name="Google Shape;26029;p77"/>
            <p:cNvSpPr/>
            <p:nvPr/>
          </p:nvSpPr>
          <p:spPr>
            <a:xfrm>
              <a:off x="7208659" y="3464939"/>
              <a:ext cx="258010" cy="182596"/>
            </a:xfrm>
            <a:custGeom>
              <a:rect b="b" l="l" r="r" t="t"/>
              <a:pathLst>
                <a:path extrusionOk="0" h="6966" w="9843">
                  <a:moveTo>
                    <a:pt x="7428" y="1"/>
                  </a:moveTo>
                  <a:cubicBezTo>
                    <a:pt x="7365" y="1"/>
                    <a:pt x="7303" y="31"/>
                    <a:pt x="7265" y="88"/>
                  </a:cubicBezTo>
                  <a:cubicBezTo>
                    <a:pt x="7209" y="176"/>
                    <a:pt x="7223" y="289"/>
                    <a:pt x="7300" y="356"/>
                  </a:cubicBezTo>
                  <a:lnTo>
                    <a:pt x="7979" y="964"/>
                  </a:lnTo>
                  <a:cubicBezTo>
                    <a:pt x="8015" y="997"/>
                    <a:pt x="8064" y="1015"/>
                    <a:pt x="8113" y="1015"/>
                  </a:cubicBezTo>
                  <a:cubicBezTo>
                    <a:pt x="8121" y="1015"/>
                    <a:pt x="8129" y="1014"/>
                    <a:pt x="8137" y="1013"/>
                  </a:cubicBezTo>
                  <a:lnTo>
                    <a:pt x="8489" y="974"/>
                  </a:lnTo>
                  <a:lnTo>
                    <a:pt x="8637" y="1175"/>
                  </a:lnTo>
                  <a:lnTo>
                    <a:pt x="7353" y="2036"/>
                  </a:lnTo>
                  <a:cubicBezTo>
                    <a:pt x="7339" y="2045"/>
                    <a:pt x="7324" y="2050"/>
                    <a:pt x="7308" y="2050"/>
                  </a:cubicBezTo>
                  <a:cubicBezTo>
                    <a:pt x="7282" y="2050"/>
                    <a:pt x="7256" y="2036"/>
                    <a:pt x="7241" y="2012"/>
                  </a:cubicBezTo>
                  <a:lnTo>
                    <a:pt x="6397" y="676"/>
                  </a:lnTo>
                  <a:cubicBezTo>
                    <a:pt x="6359" y="614"/>
                    <a:pt x="6294" y="581"/>
                    <a:pt x="6227" y="581"/>
                  </a:cubicBezTo>
                  <a:cubicBezTo>
                    <a:pt x="6188" y="581"/>
                    <a:pt x="6149" y="592"/>
                    <a:pt x="6115" y="616"/>
                  </a:cubicBezTo>
                  <a:cubicBezTo>
                    <a:pt x="6024" y="679"/>
                    <a:pt x="5999" y="806"/>
                    <a:pt x="6059" y="897"/>
                  </a:cubicBezTo>
                  <a:lnTo>
                    <a:pt x="6973" y="2349"/>
                  </a:lnTo>
                  <a:cubicBezTo>
                    <a:pt x="7005" y="2399"/>
                    <a:pt x="7054" y="2430"/>
                    <a:pt x="7114" y="2441"/>
                  </a:cubicBezTo>
                  <a:lnTo>
                    <a:pt x="7582" y="2511"/>
                  </a:lnTo>
                  <a:cubicBezTo>
                    <a:pt x="7592" y="2515"/>
                    <a:pt x="7596" y="2529"/>
                    <a:pt x="7589" y="2536"/>
                  </a:cubicBezTo>
                  <a:lnTo>
                    <a:pt x="6537" y="3693"/>
                  </a:lnTo>
                  <a:cubicBezTo>
                    <a:pt x="6509" y="3724"/>
                    <a:pt x="6491" y="3760"/>
                    <a:pt x="6488" y="3802"/>
                  </a:cubicBezTo>
                  <a:lnTo>
                    <a:pt x="6333" y="4867"/>
                  </a:lnTo>
                  <a:cubicBezTo>
                    <a:pt x="6316" y="4966"/>
                    <a:pt x="6266" y="5061"/>
                    <a:pt x="6193" y="5131"/>
                  </a:cubicBezTo>
                  <a:lnTo>
                    <a:pt x="4737" y="6453"/>
                  </a:lnTo>
                  <a:cubicBezTo>
                    <a:pt x="4653" y="6530"/>
                    <a:pt x="4551" y="6566"/>
                    <a:pt x="4451" y="6566"/>
                  </a:cubicBezTo>
                  <a:cubicBezTo>
                    <a:pt x="4283" y="6566"/>
                    <a:pt x="4120" y="6467"/>
                    <a:pt x="4055" y="6291"/>
                  </a:cubicBezTo>
                  <a:lnTo>
                    <a:pt x="3517" y="4888"/>
                  </a:lnTo>
                  <a:lnTo>
                    <a:pt x="3383" y="3422"/>
                  </a:lnTo>
                  <a:cubicBezTo>
                    <a:pt x="3341" y="3003"/>
                    <a:pt x="3000" y="2676"/>
                    <a:pt x="2581" y="2655"/>
                  </a:cubicBezTo>
                  <a:lnTo>
                    <a:pt x="953" y="2567"/>
                  </a:lnTo>
                  <a:cubicBezTo>
                    <a:pt x="851" y="2560"/>
                    <a:pt x="767" y="2490"/>
                    <a:pt x="742" y="2392"/>
                  </a:cubicBezTo>
                  <a:lnTo>
                    <a:pt x="447" y="1196"/>
                  </a:lnTo>
                  <a:cubicBezTo>
                    <a:pt x="429" y="1115"/>
                    <a:pt x="454" y="1027"/>
                    <a:pt x="517" y="971"/>
                  </a:cubicBezTo>
                  <a:lnTo>
                    <a:pt x="672" y="827"/>
                  </a:lnTo>
                  <a:cubicBezTo>
                    <a:pt x="756" y="753"/>
                    <a:pt x="763" y="626"/>
                    <a:pt x="693" y="542"/>
                  </a:cubicBezTo>
                  <a:cubicBezTo>
                    <a:pt x="653" y="495"/>
                    <a:pt x="597" y="471"/>
                    <a:pt x="541" y="471"/>
                  </a:cubicBezTo>
                  <a:cubicBezTo>
                    <a:pt x="492" y="471"/>
                    <a:pt x="444" y="489"/>
                    <a:pt x="405" y="524"/>
                  </a:cubicBezTo>
                  <a:lnTo>
                    <a:pt x="243" y="676"/>
                  </a:lnTo>
                  <a:cubicBezTo>
                    <a:pt x="74" y="834"/>
                    <a:pt x="0" y="1069"/>
                    <a:pt x="56" y="1291"/>
                  </a:cubicBezTo>
                  <a:lnTo>
                    <a:pt x="352" y="2487"/>
                  </a:lnTo>
                  <a:cubicBezTo>
                    <a:pt x="415" y="2757"/>
                    <a:pt x="651" y="2954"/>
                    <a:pt x="932" y="2968"/>
                  </a:cubicBezTo>
                  <a:lnTo>
                    <a:pt x="2560" y="3056"/>
                  </a:lnTo>
                  <a:cubicBezTo>
                    <a:pt x="2782" y="3067"/>
                    <a:pt x="2957" y="3239"/>
                    <a:pt x="2979" y="3457"/>
                  </a:cubicBezTo>
                  <a:lnTo>
                    <a:pt x="3116" y="4952"/>
                  </a:lnTo>
                  <a:cubicBezTo>
                    <a:pt x="3119" y="4969"/>
                    <a:pt x="3123" y="4987"/>
                    <a:pt x="3130" y="5004"/>
                  </a:cubicBezTo>
                  <a:lnTo>
                    <a:pt x="3675" y="6432"/>
                  </a:lnTo>
                  <a:cubicBezTo>
                    <a:pt x="3807" y="6773"/>
                    <a:pt x="4126" y="6965"/>
                    <a:pt x="4452" y="6965"/>
                  </a:cubicBezTo>
                  <a:cubicBezTo>
                    <a:pt x="4647" y="6965"/>
                    <a:pt x="4845" y="6896"/>
                    <a:pt x="5008" y="6748"/>
                  </a:cubicBezTo>
                  <a:lnTo>
                    <a:pt x="6463" y="5426"/>
                  </a:lnTo>
                  <a:cubicBezTo>
                    <a:pt x="6608" y="5293"/>
                    <a:pt x="6702" y="5113"/>
                    <a:pt x="6731" y="4920"/>
                  </a:cubicBezTo>
                  <a:lnTo>
                    <a:pt x="6878" y="3918"/>
                  </a:lnTo>
                  <a:lnTo>
                    <a:pt x="7888" y="2803"/>
                  </a:lnTo>
                  <a:cubicBezTo>
                    <a:pt x="8053" y="2624"/>
                    <a:pt x="8028" y="2342"/>
                    <a:pt x="7838" y="2195"/>
                  </a:cubicBezTo>
                  <a:lnTo>
                    <a:pt x="9034" y="1393"/>
                  </a:lnTo>
                  <a:cubicBezTo>
                    <a:pt x="9059" y="1375"/>
                    <a:pt x="9076" y="1354"/>
                    <a:pt x="9094" y="1330"/>
                  </a:cubicBezTo>
                  <a:cubicBezTo>
                    <a:pt x="9139" y="1259"/>
                    <a:pt x="9136" y="1171"/>
                    <a:pt x="9087" y="1101"/>
                  </a:cubicBezTo>
                  <a:lnTo>
                    <a:pt x="8949" y="915"/>
                  </a:lnTo>
                  <a:lnTo>
                    <a:pt x="9213" y="883"/>
                  </a:lnTo>
                  <a:cubicBezTo>
                    <a:pt x="9224" y="881"/>
                    <a:pt x="9234" y="881"/>
                    <a:pt x="9245" y="881"/>
                  </a:cubicBezTo>
                  <a:cubicBezTo>
                    <a:pt x="9325" y="881"/>
                    <a:pt x="9401" y="927"/>
                    <a:pt x="9442" y="999"/>
                  </a:cubicBezTo>
                  <a:cubicBezTo>
                    <a:pt x="9478" y="1069"/>
                    <a:pt x="9548" y="1107"/>
                    <a:pt x="9620" y="1107"/>
                  </a:cubicBezTo>
                  <a:cubicBezTo>
                    <a:pt x="9661" y="1107"/>
                    <a:pt x="9702" y="1095"/>
                    <a:pt x="9737" y="1069"/>
                  </a:cubicBezTo>
                  <a:cubicBezTo>
                    <a:pt x="9822" y="1006"/>
                    <a:pt x="9843" y="894"/>
                    <a:pt x="9793" y="802"/>
                  </a:cubicBezTo>
                  <a:cubicBezTo>
                    <a:pt x="9680" y="601"/>
                    <a:pt x="9468" y="481"/>
                    <a:pt x="9243" y="481"/>
                  </a:cubicBezTo>
                  <a:cubicBezTo>
                    <a:pt x="9217" y="481"/>
                    <a:pt x="9190" y="482"/>
                    <a:pt x="9164" y="486"/>
                  </a:cubicBezTo>
                  <a:lnTo>
                    <a:pt x="8179" y="602"/>
                  </a:lnTo>
                  <a:lnTo>
                    <a:pt x="7564" y="53"/>
                  </a:lnTo>
                  <a:cubicBezTo>
                    <a:pt x="7524" y="18"/>
                    <a:pt x="7476" y="1"/>
                    <a:pt x="74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0" name="Google Shape;26030;p77"/>
            <p:cNvSpPr/>
            <p:nvPr/>
          </p:nvSpPr>
          <p:spPr>
            <a:xfrm>
              <a:off x="7389656" y="3423864"/>
              <a:ext cx="26186" cy="28178"/>
            </a:xfrm>
            <a:custGeom>
              <a:rect b="b" l="l" r="r" t="t"/>
              <a:pathLst>
                <a:path extrusionOk="0" h="1075" w="999">
                  <a:moveTo>
                    <a:pt x="278" y="1"/>
                  </a:moveTo>
                  <a:cubicBezTo>
                    <a:pt x="136" y="1"/>
                    <a:pt x="0" y="160"/>
                    <a:pt x="107" y="319"/>
                  </a:cubicBezTo>
                  <a:lnTo>
                    <a:pt x="557" y="984"/>
                  </a:lnTo>
                  <a:cubicBezTo>
                    <a:pt x="601" y="1048"/>
                    <a:pt x="660" y="1075"/>
                    <a:pt x="719" y="1075"/>
                  </a:cubicBezTo>
                  <a:cubicBezTo>
                    <a:pt x="861" y="1075"/>
                    <a:pt x="998" y="916"/>
                    <a:pt x="891" y="759"/>
                  </a:cubicBezTo>
                  <a:lnTo>
                    <a:pt x="441" y="94"/>
                  </a:lnTo>
                  <a:cubicBezTo>
                    <a:pt x="397" y="28"/>
                    <a:pt x="337" y="1"/>
                    <a:pt x="2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31" name="Google Shape;26031;p77"/>
          <p:cNvGrpSpPr/>
          <p:nvPr/>
        </p:nvGrpSpPr>
        <p:grpSpPr>
          <a:xfrm>
            <a:off x="4674382" y="1997747"/>
            <a:ext cx="381706" cy="301391"/>
            <a:chOff x="4674382" y="1997747"/>
            <a:chExt cx="381706" cy="301391"/>
          </a:xfrm>
        </p:grpSpPr>
        <p:sp>
          <p:nvSpPr>
            <p:cNvPr id="26032" name="Google Shape;26032;p77"/>
            <p:cNvSpPr/>
            <p:nvPr/>
          </p:nvSpPr>
          <p:spPr>
            <a:xfrm>
              <a:off x="4680280" y="2043750"/>
              <a:ext cx="345690" cy="249962"/>
            </a:xfrm>
            <a:custGeom>
              <a:rect b="b" l="l" r="r" t="t"/>
              <a:pathLst>
                <a:path extrusionOk="0" h="9536" w="13188">
                  <a:moveTo>
                    <a:pt x="3053" y="0"/>
                  </a:moveTo>
                  <a:cubicBezTo>
                    <a:pt x="2622" y="0"/>
                    <a:pt x="2201" y="175"/>
                    <a:pt x="1893" y="498"/>
                  </a:cubicBezTo>
                  <a:lnTo>
                    <a:pt x="149" y="2333"/>
                  </a:lnTo>
                  <a:cubicBezTo>
                    <a:pt x="40" y="2446"/>
                    <a:pt x="1" y="2604"/>
                    <a:pt x="40" y="2755"/>
                  </a:cubicBezTo>
                  <a:lnTo>
                    <a:pt x="142" y="3149"/>
                  </a:lnTo>
                  <a:cubicBezTo>
                    <a:pt x="194" y="3347"/>
                    <a:pt x="376" y="3487"/>
                    <a:pt x="581" y="3487"/>
                  </a:cubicBezTo>
                  <a:cubicBezTo>
                    <a:pt x="583" y="3487"/>
                    <a:pt x="586" y="3487"/>
                    <a:pt x="588" y="3487"/>
                  </a:cubicBezTo>
                  <a:cubicBezTo>
                    <a:pt x="1292" y="3473"/>
                    <a:pt x="1812" y="3406"/>
                    <a:pt x="2202" y="3314"/>
                  </a:cubicBezTo>
                  <a:cubicBezTo>
                    <a:pt x="3190" y="4788"/>
                    <a:pt x="4685" y="5663"/>
                    <a:pt x="4685" y="5663"/>
                  </a:cubicBezTo>
                  <a:lnTo>
                    <a:pt x="4713" y="8631"/>
                  </a:lnTo>
                  <a:lnTo>
                    <a:pt x="4052" y="8797"/>
                  </a:lnTo>
                  <a:cubicBezTo>
                    <a:pt x="3901" y="8832"/>
                    <a:pt x="3781" y="8944"/>
                    <a:pt x="3732" y="9092"/>
                  </a:cubicBezTo>
                  <a:lnTo>
                    <a:pt x="3665" y="9285"/>
                  </a:lnTo>
                  <a:cubicBezTo>
                    <a:pt x="3626" y="9408"/>
                    <a:pt x="3718" y="9532"/>
                    <a:pt x="3844" y="9535"/>
                  </a:cubicBezTo>
                  <a:lnTo>
                    <a:pt x="4699" y="9535"/>
                  </a:lnTo>
                  <a:cubicBezTo>
                    <a:pt x="4850" y="9535"/>
                    <a:pt x="4991" y="9458"/>
                    <a:pt x="5075" y="9331"/>
                  </a:cubicBezTo>
                  <a:lnTo>
                    <a:pt x="5307" y="8979"/>
                  </a:lnTo>
                  <a:cubicBezTo>
                    <a:pt x="5364" y="8899"/>
                    <a:pt x="5399" y="8804"/>
                    <a:pt x="5413" y="8705"/>
                  </a:cubicBezTo>
                  <a:lnTo>
                    <a:pt x="5877" y="6012"/>
                  </a:lnTo>
                  <a:cubicBezTo>
                    <a:pt x="6483" y="6263"/>
                    <a:pt x="7157" y="6371"/>
                    <a:pt x="7847" y="6371"/>
                  </a:cubicBezTo>
                  <a:cubicBezTo>
                    <a:pt x="9084" y="6371"/>
                    <a:pt x="10372" y="6026"/>
                    <a:pt x="11408" y="5554"/>
                  </a:cubicBezTo>
                  <a:lnTo>
                    <a:pt x="12312" y="7270"/>
                  </a:lnTo>
                  <a:lnTo>
                    <a:pt x="12312" y="8582"/>
                  </a:lnTo>
                  <a:lnTo>
                    <a:pt x="11764" y="8783"/>
                  </a:lnTo>
                  <a:cubicBezTo>
                    <a:pt x="11630" y="8828"/>
                    <a:pt x="11524" y="8934"/>
                    <a:pt x="11479" y="9067"/>
                  </a:cubicBezTo>
                  <a:lnTo>
                    <a:pt x="11408" y="9285"/>
                  </a:lnTo>
                  <a:cubicBezTo>
                    <a:pt x="11366" y="9405"/>
                    <a:pt x="11458" y="9532"/>
                    <a:pt x="11588" y="9532"/>
                  </a:cubicBezTo>
                  <a:lnTo>
                    <a:pt x="12382" y="9532"/>
                  </a:lnTo>
                  <a:cubicBezTo>
                    <a:pt x="12565" y="9532"/>
                    <a:pt x="12727" y="9426"/>
                    <a:pt x="12797" y="9261"/>
                  </a:cubicBezTo>
                  <a:lnTo>
                    <a:pt x="13040" y="8702"/>
                  </a:lnTo>
                  <a:cubicBezTo>
                    <a:pt x="13100" y="8561"/>
                    <a:pt x="13131" y="8406"/>
                    <a:pt x="13131" y="8252"/>
                  </a:cubicBezTo>
                  <a:lnTo>
                    <a:pt x="13131" y="6778"/>
                  </a:lnTo>
                  <a:cubicBezTo>
                    <a:pt x="13131" y="6662"/>
                    <a:pt x="13110" y="6550"/>
                    <a:pt x="13068" y="6441"/>
                  </a:cubicBezTo>
                  <a:cubicBezTo>
                    <a:pt x="12945" y="6128"/>
                    <a:pt x="12681" y="5382"/>
                    <a:pt x="12681" y="4693"/>
                  </a:cubicBezTo>
                  <a:cubicBezTo>
                    <a:pt x="12681" y="3884"/>
                    <a:pt x="13188" y="3638"/>
                    <a:pt x="13131" y="2569"/>
                  </a:cubicBezTo>
                  <a:cubicBezTo>
                    <a:pt x="13110" y="2119"/>
                    <a:pt x="12738" y="888"/>
                    <a:pt x="11693" y="547"/>
                  </a:cubicBezTo>
                  <a:cubicBezTo>
                    <a:pt x="11405" y="454"/>
                    <a:pt x="11103" y="418"/>
                    <a:pt x="10780" y="418"/>
                  </a:cubicBezTo>
                  <a:cubicBezTo>
                    <a:pt x="9781" y="418"/>
                    <a:pt x="8581" y="756"/>
                    <a:pt x="6982" y="756"/>
                  </a:cubicBezTo>
                  <a:cubicBezTo>
                    <a:pt x="6313" y="756"/>
                    <a:pt x="5575" y="697"/>
                    <a:pt x="4752" y="529"/>
                  </a:cubicBezTo>
                  <a:lnTo>
                    <a:pt x="3616" y="104"/>
                  </a:lnTo>
                  <a:cubicBezTo>
                    <a:pt x="3432" y="34"/>
                    <a:pt x="3242" y="0"/>
                    <a:pt x="3053" y="0"/>
                  </a:cubicBezTo>
                  <a:close/>
                </a:path>
              </a:pathLst>
            </a:custGeom>
            <a:solidFill>
              <a:srgbClr val="869E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3" name="Google Shape;26033;p77"/>
            <p:cNvSpPr/>
            <p:nvPr/>
          </p:nvSpPr>
          <p:spPr>
            <a:xfrm>
              <a:off x="4712652" y="2012400"/>
              <a:ext cx="49253" cy="52530"/>
            </a:xfrm>
            <a:custGeom>
              <a:rect b="b" l="l" r="r" t="t"/>
              <a:pathLst>
                <a:path extrusionOk="0" h="2004" w="1879">
                  <a:moveTo>
                    <a:pt x="164" y="1"/>
                  </a:moveTo>
                  <a:cubicBezTo>
                    <a:pt x="117" y="1"/>
                    <a:pt x="70" y="32"/>
                    <a:pt x="60" y="90"/>
                  </a:cubicBezTo>
                  <a:cubicBezTo>
                    <a:pt x="0" y="653"/>
                    <a:pt x="92" y="1609"/>
                    <a:pt x="1263" y="1993"/>
                  </a:cubicBezTo>
                  <a:cubicBezTo>
                    <a:pt x="1288" y="2000"/>
                    <a:pt x="1314" y="2004"/>
                    <a:pt x="1340" y="2004"/>
                  </a:cubicBezTo>
                  <a:cubicBezTo>
                    <a:pt x="1402" y="2004"/>
                    <a:pt x="1463" y="1984"/>
                    <a:pt x="1512" y="1947"/>
                  </a:cubicBezTo>
                  <a:cubicBezTo>
                    <a:pt x="1664" y="1827"/>
                    <a:pt x="1776" y="1666"/>
                    <a:pt x="1836" y="1483"/>
                  </a:cubicBezTo>
                  <a:cubicBezTo>
                    <a:pt x="1878" y="1335"/>
                    <a:pt x="1787" y="1184"/>
                    <a:pt x="1635" y="1152"/>
                  </a:cubicBezTo>
                  <a:cubicBezTo>
                    <a:pt x="1122" y="1029"/>
                    <a:pt x="531" y="702"/>
                    <a:pt x="260" y="66"/>
                  </a:cubicBezTo>
                  <a:cubicBezTo>
                    <a:pt x="242" y="22"/>
                    <a:pt x="203" y="1"/>
                    <a:pt x="164"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4" name="Google Shape;26034;p77"/>
            <p:cNvSpPr/>
            <p:nvPr/>
          </p:nvSpPr>
          <p:spPr>
            <a:xfrm>
              <a:off x="4775326" y="2269990"/>
              <a:ext cx="43801" cy="23722"/>
            </a:xfrm>
            <a:custGeom>
              <a:rect b="b" l="l" r="r" t="t"/>
              <a:pathLst>
                <a:path extrusionOk="0" h="905" w="1671">
                  <a:moveTo>
                    <a:pt x="1087" y="0"/>
                  </a:moveTo>
                  <a:lnTo>
                    <a:pt x="426" y="166"/>
                  </a:lnTo>
                  <a:cubicBezTo>
                    <a:pt x="275" y="201"/>
                    <a:pt x="155" y="313"/>
                    <a:pt x="106" y="461"/>
                  </a:cubicBezTo>
                  <a:lnTo>
                    <a:pt x="43" y="654"/>
                  </a:lnTo>
                  <a:cubicBezTo>
                    <a:pt x="0" y="777"/>
                    <a:pt x="92" y="901"/>
                    <a:pt x="222" y="904"/>
                  </a:cubicBezTo>
                  <a:lnTo>
                    <a:pt x="1073" y="904"/>
                  </a:lnTo>
                  <a:cubicBezTo>
                    <a:pt x="1224" y="904"/>
                    <a:pt x="1368" y="827"/>
                    <a:pt x="1449" y="700"/>
                  </a:cubicBezTo>
                  <a:lnTo>
                    <a:pt x="1671" y="370"/>
                  </a:lnTo>
                  <a:lnTo>
                    <a:pt x="1087"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5" name="Google Shape;26035;p77"/>
            <p:cNvSpPr/>
            <p:nvPr/>
          </p:nvSpPr>
          <p:spPr>
            <a:xfrm>
              <a:off x="4978211" y="2268705"/>
              <a:ext cx="40656" cy="25007"/>
            </a:xfrm>
            <a:custGeom>
              <a:rect b="b" l="l" r="r" t="t"/>
              <a:pathLst>
                <a:path extrusionOk="0" h="954" w="1551">
                  <a:moveTo>
                    <a:pt x="950" y="0"/>
                  </a:moveTo>
                  <a:lnTo>
                    <a:pt x="401" y="204"/>
                  </a:lnTo>
                  <a:cubicBezTo>
                    <a:pt x="264" y="246"/>
                    <a:pt x="158" y="352"/>
                    <a:pt x="113" y="489"/>
                  </a:cubicBezTo>
                  <a:lnTo>
                    <a:pt x="42" y="703"/>
                  </a:lnTo>
                  <a:cubicBezTo>
                    <a:pt x="0" y="826"/>
                    <a:pt x="92" y="953"/>
                    <a:pt x="222" y="953"/>
                  </a:cubicBezTo>
                  <a:lnTo>
                    <a:pt x="1016" y="953"/>
                  </a:lnTo>
                  <a:cubicBezTo>
                    <a:pt x="1199" y="953"/>
                    <a:pt x="1361" y="844"/>
                    <a:pt x="1431" y="679"/>
                  </a:cubicBezTo>
                  <a:lnTo>
                    <a:pt x="1551" y="408"/>
                  </a:lnTo>
                  <a:lnTo>
                    <a:pt x="950" y="0"/>
                  </a:ln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6" name="Google Shape;26036;p77"/>
            <p:cNvSpPr/>
            <p:nvPr/>
          </p:nvSpPr>
          <p:spPr>
            <a:xfrm>
              <a:off x="4738000" y="2117066"/>
              <a:ext cx="65086" cy="75151"/>
            </a:xfrm>
            <a:custGeom>
              <a:rect b="b" l="l" r="r" t="t"/>
              <a:pathLst>
                <a:path extrusionOk="0" h="2867" w="2483">
                  <a:moveTo>
                    <a:pt x="900" y="0"/>
                  </a:moveTo>
                  <a:cubicBezTo>
                    <a:pt x="839" y="0"/>
                    <a:pt x="777" y="23"/>
                    <a:pt x="728" y="71"/>
                  </a:cubicBezTo>
                  <a:cubicBezTo>
                    <a:pt x="524" y="271"/>
                    <a:pt x="275" y="426"/>
                    <a:pt x="0" y="517"/>
                  </a:cubicBezTo>
                  <a:cubicBezTo>
                    <a:pt x="988" y="1991"/>
                    <a:pt x="2483" y="2866"/>
                    <a:pt x="2483" y="2866"/>
                  </a:cubicBezTo>
                  <a:cubicBezTo>
                    <a:pt x="2483" y="2047"/>
                    <a:pt x="2363" y="1783"/>
                    <a:pt x="2202" y="1625"/>
                  </a:cubicBezTo>
                  <a:cubicBezTo>
                    <a:pt x="1780" y="1175"/>
                    <a:pt x="1414" y="672"/>
                    <a:pt x="1119" y="134"/>
                  </a:cubicBezTo>
                  <a:cubicBezTo>
                    <a:pt x="1073" y="47"/>
                    <a:pt x="987" y="0"/>
                    <a:pt x="900"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7" name="Google Shape;26037;p77"/>
            <p:cNvSpPr/>
            <p:nvPr/>
          </p:nvSpPr>
          <p:spPr>
            <a:xfrm>
              <a:off x="4834304" y="2170802"/>
              <a:ext cx="145034" cy="40000"/>
            </a:xfrm>
            <a:custGeom>
              <a:rect b="b" l="l" r="r" t="t"/>
              <a:pathLst>
                <a:path extrusionOk="0" h="1526" w="5533">
                  <a:moveTo>
                    <a:pt x="4935" y="0"/>
                  </a:moveTo>
                  <a:cubicBezTo>
                    <a:pt x="4889" y="0"/>
                    <a:pt x="4843" y="7"/>
                    <a:pt x="4797" y="22"/>
                  </a:cubicBezTo>
                  <a:cubicBezTo>
                    <a:pt x="3872" y="316"/>
                    <a:pt x="2872" y="399"/>
                    <a:pt x="2039" y="399"/>
                  </a:cubicBezTo>
                  <a:cubicBezTo>
                    <a:pt x="1437" y="399"/>
                    <a:pt x="923" y="355"/>
                    <a:pt x="588" y="317"/>
                  </a:cubicBezTo>
                  <a:cubicBezTo>
                    <a:pt x="570" y="315"/>
                    <a:pt x="552" y="314"/>
                    <a:pt x="534" y="314"/>
                  </a:cubicBezTo>
                  <a:cubicBezTo>
                    <a:pt x="321" y="314"/>
                    <a:pt x="135" y="465"/>
                    <a:pt x="96" y="679"/>
                  </a:cubicBezTo>
                  <a:lnTo>
                    <a:pt x="1" y="1165"/>
                  </a:lnTo>
                  <a:cubicBezTo>
                    <a:pt x="608" y="1418"/>
                    <a:pt x="1283" y="1526"/>
                    <a:pt x="1974" y="1526"/>
                  </a:cubicBezTo>
                  <a:cubicBezTo>
                    <a:pt x="3210" y="1526"/>
                    <a:pt x="4497" y="1181"/>
                    <a:pt x="5532" y="707"/>
                  </a:cubicBezTo>
                  <a:lnTo>
                    <a:pt x="5349" y="275"/>
                  </a:lnTo>
                  <a:cubicBezTo>
                    <a:pt x="5280" y="104"/>
                    <a:pt x="5112" y="0"/>
                    <a:pt x="4935"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8" name="Google Shape;26038;p77"/>
            <p:cNvSpPr/>
            <p:nvPr/>
          </p:nvSpPr>
          <p:spPr>
            <a:xfrm>
              <a:off x="4680280" y="2086738"/>
              <a:ext cx="47785" cy="48414"/>
            </a:xfrm>
            <a:custGeom>
              <a:rect b="b" l="l" r="r" t="t"/>
              <a:pathLst>
                <a:path extrusionOk="0" h="1847" w="1823">
                  <a:moveTo>
                    <a:pt x="803" y="1"/>
                  </a:moveTo>
                  <a:lnTo>
                    <a:pt x="149" y="693"/>
                  </a:lnTo>
                  <a:cubicBezTo>
                    <a:pt x="40" y="806"/>
                    <a:pt x="1" y="964"/>
                    <a:pt x="40" y="1115"/>
                  </a:cubicBezTo>
                  <a:lnTo>
                    <a:pt x="142" y="1509"/>
                  </a:lnTo>
                  <a:cubicBezTo>
                    <a:pt x="194" y="1707"/>
                    <a:pt x="376" y="1847"/>
                    <a:pt x="581" y="1847"/>
                  </a:cubicBezTo>
                  <a:cubicBezTo>
                    <a:pt x="583" y="1847"/>
                    <a:pt x="586" y="1847"/>
                    <a:pt x="588" y="1847"/>
                  </a:cubicBezTo>
                  <a:cubicBezTo>
                    <a:pt x="968" y="1843"/>
                    <a:pt x="1344" y="1815"/>
                    <a:pt x="1721" y="1762"/>
                  </a:cubicBezTo>
                  <a:cubicBezTo>
                    <a:pt x="1823" y="1425"/>
                    <a:pt x="1643" y="1066"/>
                    <a:pt x="1401" y="831"/>
                  </a:cubicBezTo>
                  <a:cubicBezTo>
                    <a:pt x="1154" y="588"/>
                    <a:pt x="954" y="307"/>
                    <a:pt x="803"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9" name="Google Shape;26039;p77"/>
            <p:cNvSpPr/>
            <p:nvPr/>
          </p:nvSpPr>
          <p:spPr>
            <a:xfrm>
              <a:off x="4760673" y="2043225"/>
              <a:ext cx="44535" cy="28808"/>
            </a:xfrm>
            <a:custGeom>
              <a:rect b="b" l="l" r="r" t="t"/>
              <a:pathLst>
                <a:path extrusionOk="0" h="1099" w="1699">
                  <a:moveTo>
                    <a:pt x="231" y="1"/>
                  </a:moveTo>
                  <a:cubicBezTo>
                    <a:pt x="103" y="1"/>
                    <a:pt x="1" y="107"/>
                    <a:pt x="7" y="233"/>
                  </a:cubicBezTo>
                  <a:lnTo>
                    <a:pt x="32" y="634"/>
                  </a:lnTo>
                  <a:cubicBezTo>
                    <a:pt x="41" y="898"/>
                    <a:pt x="262" y="1098"/>
                    <a:pt x="514" y="1098"/>
                  </a:cubicBezTo>
                  <a:cubicBezTo>
                    <a:pt x="547" y="1098"/>
                    <a:pt x="581" y="1095"/>
                    <a:pt x="616" y="1087"/>
                  </a:cubicBezTo>
                  <a:cubicBezTo>
                    <a:pt x="974" y="1017"/>
                    <a:pt x="1414" y="859"/>
                    <a:pt x="1639" y="497"/>
                  </a:cubicBezTo>
                  <a:cubicBezTo>
                    <a:pt x="1699" y="405"/>
                    <a:pt x="1657" y="279"/>
                    <a:pt x="1551" y="240"/>
                  </a:cubicBezTo>
                  <a:cubicBezTo>
                    <a:pt x="1340" y="152"/>
                    <a:pt x="922" y="29"/>
                    <a:pt x="243" y="1"/>
                  </a:cubicBezTo>
                  <a:cubicBezTo>
                    <a:pt x="239" y="1"/>
                    <a:pt x="235" y="1"/>
                    <a:pt x="231"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0" name="Google Shape;26040;p77"/>
            <p:cNvSpPr/>
            <p:nvPr/>
          </p:nvSpPr>
          <p:spPr>
            <a:xfrm>
              <a:off x="4674382" y="1997747"/>
              <a:ext cx="381706" cy="301391"/>
            </a:xfrm>
            <a:custGeom>
              <a:rect b="b" l="l" r="r" t="t"/>
              <a:pathLst>
                <a:path extrusionOk="0" h="11498" w="14562">
                  <a:moveTo>
                    <a:pt x="1724" y="1057"/>
                  </a:moveTo>
                  <a:lnTo>
                    <a:pt x="1724" y="1057"/>
                  </a:lnTo>
                  <a:cubicBezTo>
                    <a:pt x="2079" y="1560"/>
                    <a:pt x="2635" y="1831"/>
                    <a:pt x="3131" y="1933"/>
                  </a:cubicBezTo>
                  <a:cubicBezTo>
                    <a:pt x="3060" y="2098"/>
                    <a:pt x="2951" y="2242"/>
                    <a:pt x="2811" y="2355"/>
                  </a:cubicBezTo>
                  <a:cubicBezTo>
                    <a:pt x="2378" y="2218"/>
                    <a:pt x="2069" y="1986"/>
                    <a:pt x="1893" y="1662"/>
                  </a:cubicBezTo>
                  <a:cubicBezTo>
                    <a:pt x="1794" y="1472"/>
                    <a:pt x="1738" y="1268"/>
                    <a:pt x="1724" y="1057"/>
                  </a:cubicBezTo>
                  <a:close/>
                  <a:moveTo>
                    <a:pt x="3560" y="1979"/>
                  </a:moveTo>
                  <a:cubicBezTo>
                    <a:pt x="4207" y="1986"/>
                    <a:pt x="4551" y="2081"/>
                    <a:pt x="4720" y="2147"/>
                  </a:cubicBezTo>
                  <a:cubicBezTo>
                    <a:pt x="4428" y="2622"/>
                    <a:pt x="3820" y="2629"/>
                    <a:pt x="3785" y="2629"/>
                  </a:cubicBezTo>
                  <a:cubicBezTo>
                    <a:pt x="3500" y="2629"/>
                    <a:pt x="3500" y="3055"/>
                    <a:pt x="3785" y="3055"/>
                  </a:cubicBezTo>
                  <a:lnTo>
                    <a:pt x="3788" y="3055"/>
                  </a:lnTo>
                  <a:cubicBezTo>
                    <a:pt x="3858" y="3055"/>
                    <a:pt x="4565" y="3040"/>
                    <a:pt x="4991" y="2502"/>
                  </a:cubicBezTo>
                  <a:cubicBezTo>
                    <a:pt x="5808" y="2666"/>
                    <a:pt x="6544" y="2724"/>
                    <a:pt x="7210" y="2724"/>
                  </a:cubicBezTo>
                  <a:cubicBezTo>
                    <a:pt x="8117" y="2724"/>
                    <a:pt x="8896" y="2617"/>
                    <a:pt x="9580" y="2524"/>
                  </a:cubicBezTo>
                  <a:cubicBezTo>
                    <a:pt x="10115" y="2452"/>
                    <a:pt x="10584" y="2388"/>
                    <a:pt x="11008" y="2388"/>
                  </a:cubicBezTo>
                  <a:cubicBezTo>
                    <a:pt x="11311" y="2388"/>
                    <a:pt x="11591" y="2421"/>
                    <a:pt x="11855" y="2506"/>
                  </a:cubicBezTo>
                  <a:cubicBezTo>
                    <a:pt x="12857" y="2830"/>
                    <a:pt x="13135" y="4053"/>
                    <a:pt x="13149" y="4335"/>
                  </a:cubicBezTo>
                  <a:cubicBezTo>
                    <a:pt x="13174" y="4880"/>
                    <a:pt x="13050" y="5175"/>
                    <a:pt x="12920" y="5491"/>
                  </a:cubicBezTo>
                  <a:cubicBezTo>
                    <a:pt x="12811" y="5762"/>
                    <a:pt x="12695" y="6044"/>
                    <a:pt x="12695" y="6448"/>
                  </a:cubicBezTo>
                  <a:cubicBezTo>
                    <a:pt x="12695" y="7292"/>
                    <a:pt x="13058" y="8189"/>
                    <a:pt x="13145" y="8396"/>
                  </a:cubicBezTo>
                  <a:lnTo>
                    <a:pt x="13145" y="10010"/>
                  </a:lnTo>
                  <a:cubicBezTo>
                    <a:pt x="13145" y="10133"/>
                    <a:pt x="13121" y="10260"/>
                    <a:pt x="13072" y="10376"/>
                  </a:cubicBezTo>
                  <a:lnTo>
                    <a:pt x="12766" y="11079"/>
                  </a:lnTo>
                  <a:lnTo>
                    <a:pt x="11844" y="11079"/>
                  </a:lnTo>
                  <a:lnTo>
                    <a:pt x="11904" y="10893"/>
                  </a:lnTo>
                  <a:cubicBezTo>
                    <a:pt x="11929" y="10819"/>
                    <a:pt x="11985" y="10763"/>
                    <a:pt x="12059" y="10738"/>
                  </a:cubicBezTo>
                  <a:lnTo>
                    <a:pt x="12062" y="10738"/>
                  </a:lnTo>
                  <a:lnTo>
                    <a:pt x="12611" y="10538"/>
                  </a:lnTo>
                  <a:cubicBezTo>
                    <a:pt x="12695" y="10506"/>
                    <a:pt x="12752" y="10429"/>
                    <a:pt x="12752" y="10341"/>
                  </a:cubicBezTo>
                  <a:lnTo>
                    <a:pt x="12752" y="9029"/>
                  </a:lnTo>
                  <a:cubicBezTo>
                    <a:pt x="12752" y="8994"/>
                    <a:pt x="12741" y="8962"/>
                    <a:pt x="12727" y="8931"/>
                  </a:cubicBezTo>
                  <a:lnTo>
                    <a:pt x="11264" y="6156"/>
                  </a:lnTo>
                  <a:cubicBezTo>
                    <a:pt x="11221" y="6078"/>
                    <a:pt x="11153" y="6046"/>
                    <a:pt x="11086" y="6046"/>
                  </a:cubicBezTo>
                  <a:cubicBezTo>
                    <a:pt x="10947" y="6046"/>
                    <a:pt x="10808" y="6187"/>
                    <a:pt x="10891" y="6353"/>
                  </a:cubicBezTo>
                  <a:lnTo>
                    <a:pt x="11320" y="7169"/>
                  </a:lnTo>
                  <a:cubicBezTo>
                    <a:pt x="10519" y="7552"/>
                    <a:pt x="9661" y="7798"/>
                    <a:pt x="8782" y="7897"/>
                  </a:cubicBezTo>
                  <a:cubicBezTo>
                    <a:pt x="8540" y="7923"/>
                    <a:pt x="8302" y="7937"/>
                    <a:pt x="8070" y="7937"/>
                  </a:cubicBezTo>
                  <a:cubicBezTo>
                    <a:pt x="7445" y="7937"/>
                    <a:pt x="6858" y="7841"/>
                    <a:pt x="6338" y="7654"/>
                  </a:cubicBezTo>
                  <a:lnTo>
                    <a:pt x="6429" y="7116"/>
                  </a:lnTo>
                  <a:cubicBezTo>
                    <a:pt x="6453" y="6961"/>
                    <a:pt x="6333" y="6871"/>
                    <a:pt x="6215" y="6871"/>
                  </a:cubicBezTo>
                  <a:cubicBezTo>
                    <a:pt x="6125" y="6871"/>
                    <a:pt x="6035" y="6924"/>
                    <a:pt x="6014" y="7042"/>
                  </a:cubicBezTo>
                  <a:lnTo>
                    <a:pt x="5434" y="10425"/>
                  </a:lnTo>
                  <a:lnTo>
                    <a:pt x="5434" y="10429"/>
                  </a:lnTo>
                  <a:cubicBezTo>
                    <a:pt x="5423" y="10499"/>
                    <a:pt x="5395" y="10562"/>
                    <a:pt x="5360" y="10618"/>
                  </a:cubicBezTo>
                  <a:lnTo>
                    <a:pt x="5051" y="11076"/>
                  </a:lnTo>
                  <a:lnTo>
                    <a:pt x="4101" y="11076"/>
                  </a:lnTo>
                  <a:lnTo>
                    <a:pt x="4157" y="10910"/>
                  </a:lnTo>
                  <a:cubicBezTo>
                    <a:pt x="4182" y="10833"/>
                    <a:pt x="4249" y="10773"/>
                    <a:pt x="4326" y="10756"/>
                  </a:cubicBezTo>
                  <a:lnTo>
                    <a:pt x="4991" y="10587"/>
                  </a:lnTo>
                  <a:cubicBezTo>
                    <a:pt x="5086" y="10566"/>
                    <a:pt x="5153" y="10478"/>
                    <a:pt x="5149" y="10383"/>
                  </a:cubicBezTo>
                  <a:lnTo>
                    <a:pt x="5121" y="7415"/>
                  </a:lnTo>
                  <a:cubicBezTo>
                    <a:pt x="5121" y="7341"/>
                    <a:pt x="5082" y="7271"/>
                    <a:pt x="5019" y="7236"/>
                  </a:cubicBezTo>
                  <a:cubicBezTo>
                    <a:pt x="5005" y="7225"/>
                    <a:pt x="3718" y="6465"/>
                    <a:pt x="2772" y="5189"/>
                  </a:cubicBezTo>
                  <a:cubicBezTo>
                    <a:pt x="3145" y="5069"/>
                    <a:pt x="3415" y="4904"/>
                    <a:pt x="3581" y="4697"/>
                  </a:cubicBezTo>
                  <a:cubicBezTo>
                    <a:pt x="3795" y="4433"/>
                    <a:pt x="3753" y="4190"/>
                    <a:pt x="3746" y="4162"/>
                  </a:cubicBezTo>
                  <a:cubicBezTo>
                    <a:pt x="3721" y="4047"/>
                    <a:pt x="3633" y="3995"/>
                    <a:pt x="3544" y="3995"/>
                  </a:cubicBezTo>
                  <a:cubicBezTo>
                    <a:pt x="3422" y="3995"/>
                    <a:pt x="3298" y="4092"/>
                    <a:pt x="3331" y="4250"/>
                  </a:cubicBezTo>
                  <a:cubicBezTo>
                    <a:pt x="3324" y="4317"/>
                    <a:pt x="3296" y="4384"/>
                    <a:pt x="3250" y="4433"/>
                  </a:cubicBezTo>
                  <a:cubicBezTo>
                    <a:pt x="3085" y="4644"/>
                    <a:pt x="2543" y="4999"/>
                    <a:pt x="810" y="5031"/>
                  </a:cubicBezTo>
                  <a:lnTo>
                    <a:pt x="806" y="5031"/>
                  </a:lnTo>
                  <a:cubicBezTo>
                    <a:pt x="697" y="5031"/>
                    <a:pt x="599" y="4957"/>
                    <a:pt x="571" y="4851"/>
                  </a:cubicBezTo>
                  <a:lnTo>
                    <a:pt x="469" y="4458"/>
                  </a:lnTo>
                  <a:cubicBezTo>
                    <a:pt x="448" y="4377"/>
                    <a:pt x="469" y="4292"/>
                    <a:pt x="525" y="4233"/>
                  </a:cubicBezTo>
                  <a:lnTo>
                    <a:pt x="2146" y="2517"/>
                  </a:lnTo>
                  <a:cubicBezTo>
                    <a:pt x="2346" y="2640"/>
                    <a:pt x="2564" y="2731"/>
                    <a:pt x="2793" y="2791"/>
                  </a:cubicBezTo>
                  <a:cubicBezTo>
                    <a:pt x="2812" y="2797"/>
                    <a:pt x="2832" y="2800"/>
                    <a:pt x="2851" y="2800"/>
                  </a:cubicBezTo>
                  <a:cubicBezTo>
                    <a:pt x="2887" y="2800"/>
                    <a:pt x="2923" y="2790"/>
                    <a:pt x="2955" y="2770"/>
                  </a:cubicBezTo>
                  <a:cubicBezTo>
                    <a:pt x="3243" y="2587"/>
                    <a:pt x="3458" y="2306"/>
                    <a:pt x="3560" y="1979"/>
                  </a:cubicBezTo>
                  <a:close/>
                  <a:moveTo>
                    <a:pt x="1604" y="1"/>
                  </a:moveTo>
                  <a:cubicBezTo>
                    <a:pt x="1520" y="1"/>
                    <a:pt x="1437" y="48"/>
                    <a:pt x="1404" y="146"/>
                  </a:cubicBezTo>
                  <a:cubicBezTo>
                    <a:pt x="1390" y="185"/>
                    <a:pt x="1102" y="1078"/>
                    <a:pt x="1517" y="1855"/>
                  </a:cubicBezTo>
                  <a:cubicBezTo>
                    <a:pt x="1594" y="2003"/>
                    <a:pt x="1692" y="2137"/>
                    <a:pt x="1812" y="2253"/>
                  </a:cubicBezTo>
                  <a:lnTo>
                    <a:pt x="219" y="3941"/>
                  </a:lnTo>
                  <a:cubicBezTo>
                    <a:pt x="61" y="4106"/>
                    <a:pt x="1" y="4342"/>
                    <a:pt x="57" y="4563"/>
                  </a:cubicBezTo>
                  <a:lnTo>
                    <a:pt x="163" y="4953"/>
                  </a:lnTo>
                  <a:cubicBezTo>
                    <a:pt x="236" y="5246"/>
                    <a:pt x="499" y="5449"/>
                    <a:pt x="799" y="5449"/>
                  </a:cubicBezTo>
                  <a:cubicBezTo>
                    <a:pt x="801" y="5449"/>
                    <a:pt x="804" y="5449"/>
                    <a:pt x="806" y="5449"/>
                  </a:cubicBezTo>
                  <a:lnTo>
                    <a:pt x="817" y="5449"/>
                  </a:lnTo>
                  <a:cubicBezTo>
                    <a:pt x="1411" y="5439"/>
                    <a:pt x="1914" y="5389"/>
                    <a:pt x="2332" y="5305"/>
                  </a:cubicBezTo>
                  <a:cubicBezTo>
                    <a:pt x="3190" y="6525"/>
                    <a:pt x="4347" y="7313"/>
                    <a:pt x="4699" y="7534"/>
                  </a:cubicBezTo>
                  <a:lnTo>
                    <a:pt x="4724" y="10218"/>
                  </a:lnTo>
                  <a:lnTo>
                    <a:pt x="4224" y="10341"/>
                  </a:lnTo>
                  <a:cubicBezTo>
                    <a:pt x="4003" y="10397"/>
                    <a:pt x="3827" y="10559"/>
                    <a:pt x="3757" y="10777"/>
                  </a:cubicBezTo>
                  <a:lnTo>
                    <a:pt x="3609" y="11220"/>
                  </a:lnTo>
                  <a:cubicBezTo>
                    <a:pt x="3563" y="11353"/>
                    <a:pt x="3662" y="11498"/>
                    <a:pt x="3809" y="11498"/>
                  </a:cubicBezTo>
                  <a:lnTo>
                    <a:pt x="5163" y="11498"/>
                  </a:lnTo>
                  <a:cubicBezTo>
                    <a:pt x="5233" y="11498"/>
                    <a:pt x="5300" y="11462"/>
                    <a:pt x="5339" y="11403"/>
                  </a:cubicBezTo>
                  <a:lnTo>
                    <a:pt x="5708" y="10850"/>
                  </a:lnTo>
                  <a:cubicBezTo>
                    <a:pt x="5778" y="10741"/>
                    <a:pt x="5828" y="10618"/>
                    <a:pt x="5845" y="10492"/>
                  </a:cubicBezTo>
                  <a:lnTo>
                    <a:pt x="6260" y="8073"/>
                  </a:lnTo>
                  <a:cubicBezTo>
                    <a:pt x="6837" y="8262"/>
                    <a:pt x="7437" y="8357"/>
                    <a:pt x="8045" y="8357"/>
                  </a:cubicBezTo>
                  <a:cubicBezTo>
                    <a:pt x="8056" y="8357"/>
                    <a:pt x="8067" y="8357"/>
                    <a:pt x="8078" y="8357"/>
                  </a:cubicBezTo>
                  <a:cubicBezTo>
                    <a:pt x="9186" y="8357"/>
                    <a:pt x="10381" y="8080"/>
                    <a:pt x="11517" y="7538"/>
                  </a:cubicBezTo>
                  <a:lnTo>
                    <a:pt x="12326" y="9075"/>
                  </a:lnTo>
                  <a:lnTo>
                    <a:pt x="12326" y="10186"/>
                  </a:lnTo>
                  <a:lnTo>
                    <a:pt x="11918" y="10334"/>
                  </a:lnTo>
                  <a:cubicBezTo>
                    <a:pt x="11721" y="10400"/>
                    <a:pt x="11570" y="10555"/>
                    <a:pt x="11503" y="10752"/>
                  </a:cubicBezTo>
                  <a:lnTo>
                    <a:pt x="11349" y="11216"/>
                  </a:lnTo>
                  <a:cubicBezTo>
                    <a:pt x="11303" y="11353"/>
                    <a:pt x="11405" y="11494"/>
                    <a:pt x="11549" y="11494"/>
                  </a:cubicBezTo>
                  <a:lnTo>
                    <a:pt x="12906" y="11494"/>
                  </a:lnTo>
                  <a:cubicBezTo>
                    <a:pt x="12991" y="11494"/>
                    <a:pt x="13065" y="11445"/>
                    <a:pt x="13100" y="11367"/>
                  </a:cubicBezTo>
                  <a:lnTo>
                    <a:pt x="13458" y="10538"/>
                  </a:lnTo>
                  <a:cubicBezTo>
                    <a:pt x="13532" y="10369"/>
                    <a:pt x="13567" y="10189"/>
                    <a:pt x="13567" y="10007"/>
                  </a:cubicBezTo>
                  <a:lnTo>
                    <a:pt x="13567" y="8350"/>
                  </a:lnTo>
                  <a:cubicBezTo>
                    <a:pt x="13567" y="8319"/>
                    <a:pt x="13560" y="8291"/>
                    <a:pt x="13550" y="8262"/>
                  </a:cubicBezTo>
                  <a:cubicBezTo>
                    <a:pt x="13546" y="8252"/>
                    <a:pt x="13117" y="7295"/>
                    <a:pt x="13117" y="6448"/>
                  </a:cubicBezTo>
                  <a:cubicBezTo>
                    <a:pt x="13117" y="6124"/>
                    <a:pt x="13209" y="5906"/>
                    <a:pt x="13311" y="5650"/>
                  </a:cubicBezTo>
                  <a:cubicBezTo>
                    <a:pt x="13448" y="5323"/>
                    <a:pt x="13603" y="4946"/>
                    <a:pt x="13567" y="4313"/>
                  </a:cubicBezTo>
                  <a:cubicBezTo>
                    <a:pt x="13553" y="4025"/>
                    <a:pt x="13434" y="3547"/>
                    <a:pt x="13167" y="3100"/>
                  </a:cubicBezTo>
                  <a:lnTo>
                    <a:pt x="13167" y="3100"/>
                  </a:lnTo>
                  <a:cubicBezTo>
                    <a:pt x="13283" y="3167"/>
                    <a:pt x="13385" y="3251"/>
                    <a:pt x="13476" y="3350"/>
                  </a:cubicBezTo>
                  <a:cubicBezTo>
                    <a:pt x="13961" y="3888"/>
                    <a:pt x="14053" y="4746"/>
                    <a:pt x="13722" y="5713"/>
                  </a:cubicBezTo>
                  <a:cubicBezTo>
                    <a:pt x="13297" y="6965"/>
                    <a:pt x="14060" y="7985"/>
                    <a:pt x="14095" y="8027"/>
                  </a:cubicBezTo>
                  <a:cubicBezTo>
                    <a:pt x="14142" y="8092"/>
                    <a:pt x="14202" y="8119"/>
                    <a:pt x="14261" y="8119"/>
                  </a:cubicBezTo>
                  <a:cubicBezTo>
                    <a:pt x="14416" y="8119"/>
                    <a:pt x="14561" y="7935"/>
                    <a:pt x="14429" y="7770"/>
                  </a:cubicBezTo>
                  <a:cubicBezTo>
                    <a:pt x="14422" y="7760"/>
                    <a:pt x="13768" y="6887"/>
                    <a:pt x="14123" y="5847"/>
                  </a:cubicBezTo>
                  <a:cubicBezTo>
                    <a:pt x="14503" y="4732"/>
                    <a:pt x="14380" y="3719"/>
                    <a:pt x="13785" y="3065"/>
                  </a:cubicBezTo>
                  <a:cubicBezTo>
                    <a:pt x="13500" y="2750"/>
                    <a:pt x="13138" y="2570"/>
                    <a:pt x="12820" y="2570"/>
                  </a:cubicBezTo>
                  <a:cubicBezTo>
                    <a:pt x="12797" y="2570"/>
                    <a:pt x="12774" y="2571"/>
                    <a:pt x="12752" y="2573"/>
                  </a:cubicBezTo>
                  <a:cubicBezTo>
                    <a:pt x="12534" y="2358"/>
                    <a:pt x="12270" y="2200"/>
                    <a:pt x="11981" y="2105"/>
                  </a:cubicBezTo>
                  <a:cubicBezTo>
                    <a:pt x="11669" y="2004"/>
                    <a:pt x="11342" y="1966"/>
                    <a:pt x="10997" y="1966"/>
                  </a:cubicBezTo>
                  <a:cubicBezTo>
                    <a:pt x="10539" y="1966"/>
                    <a:pt x="10048" y="2033"/>
                    <a:pt x="9516" y="2105"/>
                  </a:cubicBezTo>
                  <a:cubicBezTo>
                    <a:pt x="8852" y="2196"/>
                    <a:pt x="8094" y="2300"/>
                    <a:pt x="7214" y="2300"/>
                  </a:cubicBezTo>
                  <a:cubicBezTo>
                    <a:pt x="6604" y="2300"/>
                    <a:pt x="5935" y="2250"/>
                    <a:pt x="5198" y="2112"/>
                  </a:cubicBezTo>
                  <a:cubicBezTo>
                    <a:pt x="5219" y="2038"/>
                    <a:pt x="5198" y="1961"/>
                    <a:pt x="5146" y="1908"/>
                  </a:cubicBezTo>
                  <a:cubicBezTo>
                    <a:pt x="5086" y="1852"/>
                    <a:pt x="4741" y="1564"/>
                    <a:pt x="3556" y="1557"/>
                  </a:cubicBezTo>
                  <a:cubicBezTo>
                    <a:pt x="2948" y="1550"/>
                    <a:pt x="1984" y="1180"/>
                    <a:pt x="1812" y="178"/>
                  </a:cubicBezTo>
                  <a:cubicBezTo>
                    <a:pt x="1793" y="62"/>
                    <a:pt x="1699"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1" name="Google Shape;26041;p77"/>
            <p:cNvSpPr/>
            <p:nvPr/>
          </p:nvSpPr>
          <p:spPr>
            <a:xfrm>
              <a:off x="4728694" y="2080657"/>
              <a:ext cx="11088" cy="11088"/>
            </a:xfrm>
            <a:custGeom>
              <a:rect b="b" l="l" r="r" t="t"/>
              <a:pathLst>
                <a:path extrusionOk="0" h="423" w="423">
                  <a:moveTo>
                    <a:pt x="211" y="1"/>
                  </a:moveTo>
                  <a:cubicBezTo>
                    <a:pt x="95" y="1"/>
                    <a:pt x="0" y="96"/>
                    <a:pt x="0" y="212"/>
                  </a:cubicBezTo>
                  <a:cubicBezTo>
                    <a:pt x="0" y="328"/>
                    <a:pt x="95" y="423"/>
                    <a:pt x="211" y="423"/>
                  </a:cubicBezTo>
                  <a:cubicBezTo>
                    <a:pt x="331" y="423"/>
                    <a:pt x="422" y="328"/>
                    <a:pt x="422" y="212"/>
                  </a:cubicBezTo>
                  <a:cubicBezTo>
                    <a:pt x="422"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42" name="Google Shape;26042;p77"/>
          <p:cNvGrpSpPr/>
          <p:nvPr/>
        </p:nvGrpSpPr>
        <p:grpSpPr>
          <a:xfrm>
            <a:off x="1936145" y="1959319"/>
            <a:ext cx="387526" cy="378351"/>
            <a:chOff x="1936145" y="1959319"/>
            <a:chExt cx="387526" cy="378351"/>
          </a:xfrm>
        </p:grpSpPr>
        <p:sp>
          <p:nvSpPr>
            <p:cNvPr id="26043" name="Google Shape;26043;p77"/>
            <p:cNvSpPr/>
            <p:nvPr/>
          </p:nvSpPr>
          <p:spPr>
            <a:xfrm>
              <a:off x="2161258" y="1964824"/>
              <a:ext cx="162413" cy="162753"/>
            </a:xfrm>
            <a:custGeom>
              <a:rect b="b" l="l" r="r" t="t"/>
              <a:pathLst>
                <a:path extrusionOk="0" h="6209" w="6196">
                  <a:moveTo>
                    <a:pt x="3512" y="0"/>
                  </a:moveTo>
                  <a:cubicBezTo>
                    <a:pt x="2418" y="0"/>
                    <a:pt x="1287" y="780"/>
                    <a:pt x="721" y="2039"/>
                  </a:cubicBezTo>
                  <a:cubicBezTo>
                    <a:pt x="0" y="3649"/>
                    <a:pt x="478" y="5429"/>
                    <a:pt x="1790" y="6020"/>
                  </a:cubicBezTo>
                  <a:cubicBezTo>
                    <a:pt x="2076" y="6148"/>
                    <a:pt x="2379" y="6209"/>
                    <a:pt x="2684" y="6209"/>
                  </a:cubicBezTo>
                  <a:cubicBezTo>
                    <a:pt x="3777" y="6209"/>
                    <a:pt x="4908" y="5429"/>
                    <a:pt x="5472" y="4170"/>
                  </a:cubicBezTo>
                  <a:cubicBezTo>
                    <a:pt x="6196" y="2559"/>
                    <a:pt x="5718" y="780"/>
                    <a:pt x="4406" y="189"/>
                  </a:cubicBezTo>
                  <a:cubicBezTo>
                    <a:pt x="4120" y="61"/>
                    <a:pt x="3817" y="0"/>
                    <a:pt x="351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4" name="Google Shape;26044;p77"/>
            <p:cNvSpPr/>
            <p:nvPr/>
          </p:nvSpPr>
          <p:spPr>
            <a:xfrm>
              <a:off x="2191114" y="1967733"/>
              <a:ext cx="132557" cy="159765"/>
            </a:xfrm>
            <a:custGeom>
              <a:rect b="b" l="l" r="r" t="t"/>
              <a:pathLst>
                <a:path extrusionOk="0" h="6095" w="5057">
                  <a:moveTo>
                    <a:pt x="3049" y="1"/>
                  </a:moveTo>
                  <a:cubicBezTo>
                    <a:pt x="2152" y="191"/>
                    <a:pt x="1245" y="971"/>
                    <a:pt x="735" y="2111"/>
                  </a:cubicBezTo>
                  <a:cubicBezTo>
                    <a:pt x="0" y="3746"/>
                    <a:pt x="355" y="5497"/>
                    <a:pt x="1526" y="6025"/>
                  </a:cubicBezTo>
                  <a:cubicBezTo>
                    <a:pt x="1590" y="6053"/>
                    <a:pt x="1653" y="6074"/>
                    <a:pt x="1716" y="6095"/>
                  </a:cubicBezTo>
                  <a:cubicBezTo>
                    <a:pt x="2757" y="6018"/>
                    <a:pt x="3798" y="5258"/>
                    <a:pt x="4336" y="4066"/>
                  </a:cubicBezTo>
                  <a:cubicBezTo>
                    <a:pt x="5057" y="2455"/>
                    <a:pt x="4579" y="673"/>
                    <a:pt x="3267" y="85"/>
                  </a:cubicBezTo>
                  <a:cubicBezTo>
                    <a:pt x="3197" y="54"/>
                    <a:pt x="3123" y="26"/>
                    <a:pt x="3049"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5" name="Google Shape;26045;p77"/>
            <p:cNvSpPr/>
            <p:nvPr/>
          </p:nvSpPr>
          <p:spPr>
            <a:xfrm>
              <a:off x="1936145" y="1965007"/>
              <a:ext cx="162439" cy="162753"/>
            </a:xfrm>
            <a:custGeom>
              <a:rect b="b" l="l" r="r" t="t"/>
              <a:pathLst>
                <a:path extrusionOk="0" h="6209" w="6197">
                  <a:moveTo>
                    <a:pt x="2685" y="0"/>
                  </a:moveTo>
                  <a:cubicBezTo>
                    <a:pt x="2380" y="0"/>
                    <a:pt x="2077" y="61"/>
                    <a:pt x="1791" y="189"/>
                  </a:cubicBezTo>
                  <a:cubicBezTo>
                    <a:pt x="479" y="777"/>
                    <a:pt x="1" y="2559"/>
                    <a:pt x="725" y="4170"/>
                  </a:cubicBezTo>
                  <a:cubicBezTo>
                    <a:pt x="1289" y="5429"/>
                    <a:pt x="2419" y="6209"/>
                    <a:pt x="3513" y="6209"/>
                  </a:cubicBezTo>
                  <a:cubicBezTo>
                    <a:pt x="3818" y="6209"/>
                    <a:pt x="4121" y="6148"/>
                    <a:pt x="4407" y="6020"/>
                  </a:cubicBezTo>
                  <a:cubicBezTo>
                    <a:pt x="5719" y="5429"/>
                    <a:pt x="6197" y="3646"/>
                    <a:pt x="5476" y="2039"/>
                  </a:cubicBezTo>
                  <a:cubicBezTo>
                    <a:pt x="4910" y="780"/>
                    <a:pt x="3778" y="0"/>
                    <a:pt x="2685"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6" name="Google Shape;26046;p77"/>
            <p:cNvSpPr/>
            <p:nvPr/>
          </p:nvSpPr>
          <p:spPr>
            <a:xfrm>
              <a:off x="1936145" y="1967733"/>
              <a:ext cx="132688" cy="159765"/>
            </a:xfrm>
            <a:custGeom>
              <a:rect b="b" l="l" r="r" t="t"/>
              <a:pathLst>
                <a:path extrusionOk="0" h="6095" w="5062">
                  <a:moveTo>
                    <a:pt x="2012" y="1"/>
                  </a:moveTo>
                  <a:cubicBezTo>
                    <a:pt x="1938" y="26"/>
                    <a:pt x="1865" y="54"/>
                    <a:pt x="1791" y="85"/>
                  </a:cubicBezTo>
                  <a:cubicBezTo>
                    <a:pt x="479" y="673"/>
                    <a:pt x="1" y="2455"/>
                    <a:pt x="725" y="4066"/>
                  </a:cubicBezTo>
                  <a:cubicBezTo>
                    <a:pt x="1260" y="5258"/>
                    <a:pt x="2304" y="6018"/>
                    <a:pt x="3341" y="6095"/>
                  </a:cubicBezTo>
                  <a:cubicBezTo>
                    <a:pt x="3408" y="6074"/>
                    <a:pt x="3472" y="6053"/>
                    <a:pt x="3535" y="6025"/>
                  </a:cubicBezTo>
                  <a:cubicBezTo>
                    <a:pt x="4706" y="5497"/>
                    <a:pt x="5061" y="3746"/>
                    <a:pt x="4326" y="2111"/>
                  </a:cubicBezTo>
                  <a:cubicBezTo>
                    <a:pt x="3813" y="971"/>
                    <a:pt x="2909" y="191"/>
                    <a:pt x="2012"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7" name="Google Shape;26047;p77"/>
            <p:cNvSpPr/>
            <p:nvPr/>
          </p:nvSpPr>
          <p:spPr>
            <a:xfrm>
              <a:off x="1981886" y="2024143"/>
              <a:ext cx="296175" cy="308023"/>
            </a:xfrm>
            <a:custGeom>
              <a:rect b="b" l="l" r="r" t="t"/>
              <a:pathLst>
                <a:path extrusionOk="0" h="11751" w="11299">
                  <a:moveTo>
                    <a:pt x="5647" y="1"/>
                  </a:moveTo>
                  <a:cubicBezTo>
                    <a:pt x="2711" y="1"/>
                    <a:pt x="0" y="3475"/>
                    <a:pt x="0" y="6953"/>
                  </a:cubicBezTo>
                  <a:cubicBezTo>
                    <a:pt x="0" y="8838"/>
                    <a:pt x="1547" y="10578"/>
                    <a:pt x="3998" y="11120"/>
                  </a:cubicBezTo>
                  <a:cubicBezTo>
                    <a:pt x="4468" y="11540"/>
                    <a:pt x="5058" y="11750"/>
                    <a:pt x="5647" y="11750"/>
                  </a:cubicBezTo>
                  <a:cubicBezTo>
                    <a:pt x="6237" y="11750"/>
                    <a:pt x="6827" y="11540"/>
                    <a:pt x="7297" y="11120"/>
                  </a:cubicBezTo>
                  <a:cubicBezTo>
                    <a:pt x="9748" y="10578"/>
                    <a:pt x="11298" y="8838"/>
                    <a:pt x="11298" y="6953"/>
                  </a:cubicBezTo>
                  <a:cubicBezTo>
                    <a:pt x="11298" y="3475"/>
                    <a:pt x="8584" y="1"/>
                    <a:pt x="5647"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8" name="Google Shape;26048;p77"/>
            <p:cNvSpPr/>
            <p:nvPr/>
          </p:nvSpPr>
          <p:spPr>
            <a:xfrm>
              <a:off x="1981886" y="2027577"/>
              <a:ext cx="122045" cy="287499"/>
            </a:xfrm>
            <a:custGeom>
              <a:rect b="b" l="l" r="r" t="t"/>
              <a:pathLst>
                <a:path extrusionOk="0" h="10968" w="4656">
                  <a:moveTo>
                    <a:pt x="4656" y="0"/>
                  </a:moveTo>
                  <a:lnTo>
                    <a:pt x="4656" y="0"/>
                  </a:lnTo>
                  <a:cubicBezTo>
                    <a:pt x="2131" y="665"/>
                    <a:pt x="0" y="3742"/>
                    <a:pt x="0" y="6822"/>
                  </a:cubicBezTo>
                  <a:cubicBezTo>
                    <a:pt x="0" y="8686"/>
                    <a:pt x="1509" y="10398"/>
                    <a:pt x="3910" y="10968"/>
                  </a:cubicBezTo>
                  <a:cubicBezTo>
                    <a:pt x="2592" y="10075"/>
                    <a:pt x="1807" y="8559"/>
                    <a:pt x="1807" y="6945"/>
                  </a:cubicBezTo>
                  <a:cubicBezTo>
                    <a:pt x="1807" y="4142"/>
                    <a:pt x="3028" y="1340"/>
                    <a:pt x="4656"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9" name="Google Shape;26049;p77"/>
            <p:cNvSpPr/>
            <p:nvPr/>
          </p:nvSpPr>
          <p:spPr>
            <a:xfrm>
              <a:off x="2088230" y="2303909"/>
              <a:ext cx="83172" cy="28283"/>
            </a:xfrm>
            <a:custGeom>
              <a:rect b="b" l="l" r="r" t="t"/>
              <a:pathLst>
                <a:path extrusionOk="0" h="1079" w="3173">
                  <a:moveTo>
                    <a:pt x="8" y="0"/>
                  </a:moveTo>
                  <a:lnTo>
                    <a:pt x="8" y="0"/>
                  </a:lnTo>
                  <a:cubicBezTo>
                    <a:pt x="1" y="194"/>
                    <a:pt x="75" y="377"/>
                    <a:pt x="208" y="514"/>
                  </a:cubicBezTo>
                  <a:cubicBezTo>
                    <a:pt x="592" y="890"/>
                    <a:pt x="1090" y="1078"/>
                    <a:pt x="1588" y="1078"/>
                  </a:cubicBezTo>
                  <a:cubicBezTo>
                    <a:pt x="2086" y="1078"/>
                    <a:pt x="2584" y="890"/>
                    <a:pt x="2965" y="514"/>
                  </a:cubicBezTo>
                  <a:cubicBezTo>
                    <a:pt x="3099" y="377"/>
                    <a:pt x="3173" y="194"/>
                    <a:pt x="3169" y="0"/>
                  </a:cubicBezTo>
                  <a:lnTo>
                    <a:pt x="3169" y="0"/>
                  </a:lnTo>
                  <a:lnTo>
                    <a:pt x="2382" y="264"/>
                  </a:lnTo>
                  <a:lnTo>
                    <a:pt x="799" y="264"/>
                  </a:lnTo>
                  <a:lnTo>
                    <a:pt x="8" y="0"/>
                  </a:ln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0" name="Google Shape;26050;p77"/>
            <p:cNvSpPr/>
            <p:nvPr/>
          </p:nvSpPr>
          <p:spPr>
            <a:xfrm>
              <a:off x="2100314" y="2243253"/>
              <a:ext cx="59214" cy="50092"/>
            </a:xfrm>
            <a:custGeom>
              <a:rect b="b" l="l" r="r" t="t"/>
              <a:pathLst>
                <a:path extrusionOk="0" h="1911" w="2259">
                  <a:moveTo>
                    <a:pt x="1129" y="1"/>
                  </a:moveTo>
                  <a:cubicBezTo>
                    <a:pt x="507" y="1"/>
                    <a:pt x="1" y="405"/>
                    <a:pt x="1" y="904"/>
                  </a:cubicBezTo>
                  <a:cubicBezTo>
                    <a:pt x="1" y="1390"/>
                    <a:pt x="475" y="1643"/>
                    <a:pt x="816" y="1829"/>
                  </a:cubicBezTo>
                  <a:cubicBezTo>
                    <a:pt x="913" y="1884"/>
                    <a:pt x="1021" y="1911"/>
                    <a:pt x="1129" y="1911"/>
                  </a:cubicBezTo>
                  <a:cubicBezTo>
                    <a:pt x="1238" y="1911"/>
                    <a:pt x="1346" y="1884"/>
                    <a:pt x="1442" y="1829"/>
                  </a:cubicBezTo>
                  <a:cubicBezTo>
                    <a:pt x="1783" y="1639"/>
                    <a:pt x="2258" y="1390"/>
                    <a:pt x="2258" y="904"/>
                  </a:cubicBezTo>
                  <a:cubicBezTo>
                    <a:pt x="2258" y="405"/>
                    <a:pt x="1755" y="1"/>
                    <a:pt x="11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1" name="Google Shape;26051;p77"/>
            <p:cNvSpPr/>
            <p:nvPr/>
          </p:nvSpPr>
          <p:spPr>
            <a:xfrm>
              <a:off x="2047051" y="2166293"/>
              <a:ext cx="41494" cy="53290"/>
            </a:xfrm>
            <a:custGeom>
              <a:rect b="b" l="l" r="r" t="t"/>
              <a:pathLst>
                <a:path extrusionOk="0" h="2033" w="1583">
                  <a:moveTo>
                    <a:pt x="791" y="0"/>
                  </a:moveTo>
                  <a:cubicBezTo>
                    <a:pt x="352" y="0"/>
                    <a:pt x="0" y="352"/>
                    <a:pt x="0" y="792"/>
                  </a:cubicBezTo>
                  <a:lnTo>
                    <a:pt x="0" y="1242"/>
                  </a:lnTo>
                  <a:cubicBezTo>
                    <a:pt x="0" y="1681"/>
                    <a:pt x="352" y="2033"/>
                    <a:pt x="791" y="2033"/>
                  </a:cubicBezTo>
                  <a:cubicBezTo>
                    <a:pt x="1227" y="2033"/>
                    <a:pt x="1583" y="1681"/>
                    <a:pt x="1583" y="1242"/>
                  </a:cubicBezTo>
                  <a:lnTo>
                    <a:pt x="1583" y="792"/>
                  </a:lnTo>
                  <a:cubicBezTo>
                    <a:pt x="1583" y="352"/>
                    <a:pt x="1227" y="0"/>
                    <a:pt x="79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2" name="Google Shape;26052;p77"/>
            <p:cNvSpPr/>
            <p:nvPr/>
          </p:nvSpPr>
          <p:spPr>
            <a:xfrm>
              <a:off x="2064744" y="2166293"/>
              <a:ext cx="23722" cy="41416"/>
            </a:xfrm>
            <a:custGeom>
              <a:rect b="b" l="l" r="r" t="t"/>
              <a:pathLst>
                <a:path extrusionOk="0" h="1580" w="905">
                  <a:moveTo>
                    <a:pt x="116" y="0"/>
                  </a:moveTo>
                  <a:cubicBezTo>
                    <a:pt x="78" y="0"/>
                    <a:pt x="39" y="4"/>
                    <a:pt x="0" y="11"/>
                  </a:cubicBezTo>
                  <a:lnTo>
                    <a:pt x="0" y="1129"/>
                  </a:lnTo>
                  <a:cubicBezTo>
                    <a:pt x="0" y="1379"/>
                    <a:pt x="204" y="1579"/>
                    <a:pt x="454" y="1579"/>
                  </a:cubicBezTo>
                  <a:cubicBezTo>
                    <a:pt x="704" y="1579"/>
                    <a:pt x="904" y="1379"/>
                    <a:pt x="904" y="1129"/>
                  </a:cubicBezTo>
                  <a:lnTo>
                    <a:pt x="904" y="792"/>
                  </a:lnTo>
                  <a:cubicBezTo>
                    <a:pt x="904" y="355"/>
                    <a:pt x="552" y="0"/>
                    <a:pt x="116"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3" name="Google Shape;26053;p77"/>
            <p:cNvSpPr/>
            <p:nvPr/>
          </p:nvSpPr>
          <p:spPr>
            <a:xfrm>
              <a:off x="2058846" y="2172191"/>
              <a:ext cx="17798" cy="17824"/>
            </a:xfrm>
            <a:custGeom>
              <a:rect b="b" l="l" r="r" t="t"/>
              <a:pathLst>
                <a:path extrusionOk="0" h="680" w="679">
                  <a:moveTo>
                    <a:pt x="338" y="0"/>
                  </a:moveTo>
                  <a:cubicBezTo>
                    <a:pt x="151" y="0"/>
                    <a:pt x="0" y="152"/>
                    <a:pt x="0" y="341"/>
                  </a:cubicBezTo>
                  <a:cubicBezTo>
                    <a:pt x="0" y="528"/>
                    <a:pt x="151" y="679"/>
                    <a:pt x="338" y="679"/>
                  </a:cubicBezTo>
                  <a:cubicBezTo>
                    <a:pt x="528" y="679"/>
                    <a:pt x="679" y="528"/>
                    <a:pt x="679" y="341"/>
                  </a:cubicBezTo>
                  <a:cubicBezTo>
                    <a:pt x="679" y="152"/>
                    <a:pt x="528"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4" name="Google Shape;26054;p77"/>
            <p:cNvSpPr/>
            <p:nvPr/>
          </p:nvSpPr>
          <p:spPr>
            <a:xfrm>
              <a:off x="2171376" y="2166293"/>
              <a:ext cx="41521" cy="53290"/>
            </a:xfrm>
            <a:custGeom>
              <a:rect b="b" l="l" r="r" t="t"/>
              <a:pathLst>
                <a:path extrusionOk="0" h="2033" w="1584">
                  <a:moveTo>
                    <a:pt x="792" y="0"/>
                  </a:moveTo>
                  <a:cubicBezTo>
                    <a:pt x="352" y="0"/>
                    <a:pt x="1" y="352"/>
                    <a:pt x="1" y="792"/>
                  </a:cubicBezTo>
                  <a:lnTo>
                    <a:pt x="1" y="1242"/>
                  </a:lnTo>
                  <a:cubicBezTo>
                    <a:pt x="1" y="1681"/>
                    <a:pt x="352" y="2033"/>
                    <a:pt x="792" y="2033"/>
                  </a:cubicBezTo>
                  <a:cubicBezTo>
                    <a:pt x="1228" y="2033"/>
                    <a:pt x="1583" y="1681"/>
                    <a:pt x="1583" y="1242"/>
                  </a:cubicBezTo>
                  <a:lnTo>
                    <a:pt x="1583" y="792"/>
                  </a:lnTo>
                  <a:cubicBezTo>
                    <a:pt x="1583" y="352"/>
                    <a:pt x="1228" y="0"/>
                    <a:pt x="792"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5" name="Google Shape;26055;p77"/>
            <p:cNvSpPr/>
            <p:nvPr/>
          </p:nvSpPr>
          <p:spPr>
            <a:xfrm>
              <a:off x="2189070" y="2166293"/>
              <a:ext cx="23722" cy="41416"/>
            </a:xfrm>
            <a:custGeom>
              <a:rect b="b" l="l" r="r" t="t"/>
              <a:pathLst>
                <a:path extrusionOk="0" h="1580" w="905">
                  <a:moveTo>
                    <a:pt x="117" y="0"/>
                  </a:moveTo>
                  <a:cubicBezTo>
                    <a:pt x="78" y="0"/>
                    <a:pt x="40" y="4"/>
                    <a:pt x="1" y="11"/>
                  </a:cubicBezTo>
                  <a:lnTo>
                    <a:pt x="1" y="1129"/>
                  </a:lnTo>
                  <a:cubicBezTo>
                    <a:pt x="1" y="1379"/>
                    <a:pt x="205" y="1579"/>
                    <a:pt x="455" y="1579"/>
                  </a:cubicBezTo>
                  <a:cubicBezTo>
                    <a:pt x="704" y="1579"/>
                    <a:pt x="905" y="1379"/>
                    <a:pt x="905" y="1129"/>
                  </a:cubicBezTo>
                  <a:lnTo>
                    <a:pt x="905" y="792"/>
                  </a:lnTo>
                  <a:cubicBezTo>
                    <a:pt x="905" y="355"/>
                    <a:pt x="553" y="0"/>
                    <a:pt x="117"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6" name="Google Shape;26056;p77"/>
            <p:cNvSpPr/>
            <p:nvPr/>
          </p:nvSpPr>
          <p:spPr>
            <a:xfrm>
              <a:off x="2183277" y="2172191"/>
              <a:ext cx="17720" cy="17824"/>
            </a:xfrm>
            <a:custGeom>
              <a:rect b="b" l="l" r="r" t="t"/>
              <a:pathLst>
                <a:path extrusionOk="0" h="680" w="676">
                  <a:moveTo>
                    <a:pt x="338" y="0"/>
                  </a:moveTo>
                  <a:cubicBezTo>
                    <a:pt x="152" y="0"/>
                    <a:pt x="0" y="152"/>
                    <a:pt x="0" y="341"/>
                  </a:cubicBezTo>
                  <a:cubicBezTo>
                    <a:pt x="0" y="528"/>
                    <a:pt x="152" y="679"/>
                    <a:pt x="338" y="679"/>
                  </a:cubicBezTo>
                  <a:cubicBezTo>
                    <a:pt x="524" y="679"/>
                    <a:pt x="676" y="528"/>
                    <a:pt x="676" y="341"/>
                  </a:cubicBezTo>
                  <a:cubicBezTo>
                    <a:pt x="676" y="152"/>
                    <a:pt x="524" y="0"/>
                    <a:pt x="33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7" name="Google Shape;26057;p77"/>
            <p:cNvSpPr/>
            <p:nvPr/>
          </p:nvSpPr>
          <p:spPr>
            <a:xfrm>
              <a:off x="2100314" y="2243908"/>
              <a:ext cx="38926" cy="49437"/>
            </a:xfrm>
            <a:custGeom>
              <a:rect b="b" l="l" r="r" t="t"/>
              <a:pathLst>
                <a:path extrusionOk="0" h="1886" w="1485">
                  <a:moveTo>
                    <a:pt x="887" y="0"/>
                  </a:moveTo>
                  <a:cubicBezTo>
                    <a:pt x="380" y="88"/>
                    <a:pt x="1" y="447"/>
                    <a:pt x="1" y="879"/>
                  </a:cubicBezTo>
                  <a:cubicBezTo>
                    <a:pt x="1" y="1365"/>
                    <a:pt x="475" y="1614"/>
                    <a:pt x="816" y="1804"/>
                  </a:cubicBezTo>
                  <a:cubicBezTo>
                    <a:pt x="915" y="1859"/>
                    <a:pt x="1023" y="1886"/>
                    <a:pt x="1131" y="1886"/>
                  </a:cubicBezTo>
                  <a:cubicBezTo>
                    <a:pt x="1238" y="1886"/>
                    <a:pt x="1346" y="1859"/>
                    <a:pt x="1442" y="1804"/>
                  </a:cubicBezTo>
                  <a:lnTo>
                    <a:pt x="1485" y="1779"/>
                  </a:lnTo>
                  <a:cubicBezTo>
                    <a:pt x="1147" y="1547"/>
                    <a:pt x="679" y="1234"/>
                    <a:pt x="679" y="644"/>
                  </a:cubicBezTo>
                  <a:cubicBezTo>
                    <a:pt x="679" y="412"/>
                    <a:pt x="750" y="187"/>
                    <a:pt x="887" y="0"/>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8" name="Google Shape;26058;p77"/>
            <p:cNvSpPr/>
            <p:nvPr/>
          </p:nvSpPr>
          <p:spPr>
            <a:xfrm>
              <a:off x="2041520" y="2160762"/>
              <a:ext cx="52556" cy="64352"/>
            </a:xfrm>
            <a:custGeom>
              <a:rect b="b" l="l" r="r" t="t"/>
              <a:pathLst>
                <a:path extrusionOk="0" h="2455" w="2005">
                  <a:moveTo>
                    <a:pt x="1002" y="0"/>
                  </a:moveTo>
                  <a:cubicBezTo>
                    <a:pt x="447" y="0"/>
                    <a:pt x="0" y="450"/>
                    <a:pt x="0" y="1003"/>
                  </a:cubicBezTo>
                  <a:lnTo>
                    <a:pt x="0" y="1453"/>
                  </a:lnTo>
                  <a:cubicBezTo>
                    <a:pt x="0" y="2008"/>
                    <a:pt x="447" y="2455"/>
                    <a:pt x="1002" y="2455"/>
                  </a:cubicBezTo>
                  <a:cubicBezTo>
                    <a:pt x="1554" y="2455"/>
                    <a:pt x="2005" y="2008"/>
                    <a:pt x="2005" y="1453"/>
                  </a:cubicBezTo>
                  <a:lnTo>
                    <a:pt x="2005" y="1003"/>
                  </a:lnTo>
                  <a:cubicBezTo>
                    <a:pt x="2005" y="855"/>
                    <a:pt x="1969" y="707"/>
                    <a:pt x="1906" y="574"/>
                  </a:cubicBezTo>
                  <a:cubicBezTo>
                    <a:pt x="1870" y="497"/>
                    <a:pt x="1794" y="452"/>
                    <a:pt x="1714" y="452"/>
                  </a:cubicBezTo>
                  <a:cubicBezTo>
                    <a:pt x="1684" y="452"/>
                    <a:pt x="1654" y="458"/>
                    <a:pt x="1625" y="472"/>
                  </a:cubicBezTo>
                  <a:cubicBezTo>
                    <a:pt x="1519" y="521"/>
                    <a:pt x="1474" y="647"/>
                    <a:pt x="1526" y="753"/>
                  </a:cubicBezTo>
                  <a:cubicBezTo>
                    <a:pt x="1561" y="830"/>
                    <a:pt x="1579" y="915"/>
                    <a:pt x="1579" y="1003"/>
                  </a:cubicBezTo>
                  <a:lnTo>
                    <a:pt x="1579" y="1453"/>
                  </a:lnTo>
                  <a:cubicBezTo>
                    <a:pt x="1579" y="1773"/>
                    <a:pt x="1322" y="2033"/>
                    <a:pt x="1002" y="2033"/>
                  </a:cubicBezTo>
                  <a:cubicBezTo>
                    <a:pt x="682" y="2033"/>
                    <a:pt x="422" y="1773"/>
                    <a:pt x="422" y="1453"/>
                  </a:cubicBezTo>
                  <a:lnTo>
                    <a:pt x="422" y="1003"/>
                  </a:lnTo>
                  <a:cubicBezTo>
                    <a:pt x="422" y="683"/>
                    <a:pt x="682" y="422"/>
                    <a:pt x="1002" y="422"/>
                  </a:cubicBezTo>
                  <a:cubicBezTo>
                    <a:pt x="1118" y="422"/>
                    <a:pt x="1213" y="327"/>
                    <a:pt x="1213" y="211"/>
                  </a:cubicBezTo>
                  <a:cubicBezTo>
                    <a:pt x="1213" y="95"/>
                    <a:pt x="1118" y="0"/>
                    <a:pt x="1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9" name="Google Shape;26059;p77"/>
            <p:cNvSpPr/>
            <p:nvPr/>
          </p:nvSpPr>
          <p:spPr>
            <a:xfrm>
              <a:off x="2165846" y="2160762"/>
              <a:ext cx="52582" cy="64352"/>
            </a:xfrm>
            <a:custGeom>
              <a:rect b="b" l="l" r="r" t="t"/>
              <a:pathLst>
                <a:path extrusionOk="0" h="2455" w="2006">
                  <a:moveTo>
                    <a:pt x="1003" y="0"/>
                  </a:moveTo>
                  <a:cubicBezTo>
                    <a:pt x="447" y="0"/>
                    <a:pt x="1" y="447"/>
                    <a:pt x="1" y="1003"/>
                  </a:cubicBezTo>
                  <a:lnTo>
                    <a:pt x="1" y="1453"/>
                  </a:lnTo>
                  <a:cubicBezTo>
                    <a:pt x="1" y="2008"/>
                    <a:pt x="447" y="2455"/>
                    <a:pt x="1003" y="2455"/>
                  </a:cubicBezTo>
                  <a:cubicBezTo>
                    <a:pt x="1555" y="2455"/>
                    <a:pt x="2005" y="2008"/>
                    <a:pt x="2005" y="1453"/>
                  </a:cubicBezTo>
                  <a:lnTo>
                    <a:pt x="2005" y="1003"/>
                  </a:lnTo>
                  <a:cubicBezTo>
                    <a:pt x="2005" y="855"/>
                    <a:pt x="1974" y="707"/>
                    <a:pt x="1910" y="574"/>
                  </a:cubicBezTo>
                  <a:cubicBezTo>
                    <a:pt x="1868" y="486"/>
                    <a:pt x="1797" y="450"/>
                    <a:pt x="1725" y="450"/>
                  </a:cubicBezTo>
                  <a:cubicBezTo>
                    <a:pt x="1586" y="450"/>
                    <a:pt x="1448" y="586"/>
                    <a:pt x="1527" y="753"/>
                  </a:cubicBezTo>
                  <a:cubicBezTo>
                    <a:pt x="1566" y="830"/>
                    <a:pt x="1583" y="915"/>
                    <a:pt x="1583" y="1003"/>
                  </a:cubicBezTo>
                  <a:lnTo>
                    <a:pt x="1583" y="1453"/>
                  </a:lnTo>
                  <a:cubicBezTo>
                    <a:pt x="1583" y="1773"/>
                    <a:pt x="1323" y="2033"/>
                    <a:pt x="1003" y="2033"/>
                  </a:cubicBezTo>
                  <a:cubicBezTo>
                    <a:pt x="683" y="2033"/>
                    <a:pt x="423" y="1773"/>
                    <a:pt x="423" y="1453"/>
                  </a:cubicBezTo>
                  <a:lnTo>
                    <a:pt x="423" y="1003"/>
                  </a:lnTo>
                  <a:cubicBezTo>
                    <a:pt x="423" y="683"/>
                    <a:pt x="683" y="422"/>
                    <a:pt x="1003" y="422"/>
                  </a:cubicBezTo>
                  <a:cubicBezTo>
                    <a:pt x="1119" y="422"/>
                    <a:pt x="1214" y="327"/>
                    <a:pt x="1214" y="211"/>
                  </a:cubicBezTo>
                  <a:cubicBezTo>
                    <a:pt x="1214" y="95"/>
                    <a:pt x="1119"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0" name="Google Shape;26060;p77"/>
            <p:cNvSpPr/>
            <p:nvPr/>
          </p:nvSpPr>
          <p:spPr>
            <a:xfrm>
              <a:off x="2094783" y="2237722"/>
              <a:ext cx="70354" cy="61128"/>
            </a:xfrm>
            <a:custGeom>
              <a:rect b="b" l="l" r="r" t="t"/>
              <a:pathLst>
                <a:path extrusionOk="0" h="2332" w="2684">
                  <a:moveTo>
                    <a:pt x="1344" y="426"/>
                  </a:moveTo>
                  <a:cubicBezTo>
                    <a:pt x="1850" y="426"/>
                    <a:pt x="2262" y="736"/>
                    <a:pt x="2262" y="1115"/>
                  </a:cubicBezTo>
                  <a:cubicBezTo>
                    <a:pt x="2262" y="1442"/>
                    <a:pt x="1945" y="1639"/>
                    <a:pt x="1565" y="1847"/>
                  </a:cubicBezTo>
                  <a:lnTo>
                    <a:pt x="1551" y="1854"/>
                  </a:lnTo>
                  <a:cubicBezTo>
                    <a:pt x="1486" y="1891"/>
                    <a:pt x="1414" y="1909"/>
                    <a:pt x="1342" y="1909"/>
                  </a:cubicBezTo>
                  <a:cubicBezTo>
                    <a:pt x="1269" y="1909"/>
                    <a:pt x="1196" y="1891"/>
                    <a:pt x="1129" y="1854"/>
                  </a:cubicBezTo>
                  <a:lnTo>
                    <a:pt x="1119" y="1847"/>
                  </a:lnTo>
                  <a:cubicBezTo>
                    <a:pt x="739" y="1639"/>
                    <a:pt x="423" y="1442"/>
                    <a:pt x="423" y="1119"/>
                  </a:cubicBezTo>
                  <a:cubicBezTo>
                    <a:pt x="423" y="736"/>
                    <a:pt x="834" y="426"/>
                    <a:pt x="1344" y="426"/>
                  </a:cubicBezTo>
                  <a:close/>
                  <a:moveTo>
                    <a:pt x="1340" y="1"/>
                  </a:moveTo>
                  <a:cubicBezTo>
                    <a:pt x="602" y="1"/>
                    <a:pt x="1" y="503"/>
                    <a:pt x="1" y="1115"/>
                  </a:cubicBezTo>
                  <a:cubicBezTo>
                    <a:pt x="1" y="1717"/>
                    <a:pt x="549" y="2019"/>
                    <a:pt x="915" y="2216"/>
                  </a:cubicBezTo>
                  <a:lnTo>
                    <a:pt x="925" y="2223"/>
                  </a:lnTo>
                  <a:cubicBezTo>
                    <a:pt x="1056" y="2295"/>
                    <a:pt x="1199" y="2331"/>
                    <a:pt x="1342" y="2331"/>
                  </a:cubicBezTo>
                  <a:cubicBezTo>
                    <a:pt x="1485" y="2331"/>
                    <a:pt x="1627" y="2295"/>
                    <a:pt x="1755" y="2223"/>
                  </a:cubicBezTo>
                  <a:lnTo>
                    <a:pt x="1766" y="2216"/>
                  </a:lnTo>
                  <a:cubicBezTo>
                    <a:pt x="2132" y="2015"/>
                    <a:pt x="2684" y="1717"/>
                    <a:pt x="2684" y="1115"/>
                  </a:cubicBezTo>
                  <a:cubicBezTo>
                    <a:pt x="2684" y="503"/>
                    <a:pt x="2082"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1" name="Google Shape;26061;p77"/>
            <p:cNvSpPr/>
            <p:nvPr/>
          </p:nvSpPr>
          <p:spPr>
            <a:xfrm>
              <a:off x="1938636" y="1959319"/>
              <a:ext cx="382676" cy="378351"/>
            </a:xfrm>
            <a:custGeom>
              <a:rect b="b" l="l" r="r" t="t"/>
              <a:pathLst>
                <a:path extrusionOk="0" h="14434" w="14599">
                  <a:moveTo>
                    <a:pt x="2775" y="427"/>
                  </a:moveTo>
                  <a:cubicBezTo>
                    <a:pt x="3152" y="456"/>
                    <a:pt x="3517" y="572"/>
                    <a:pt x="3841" y="769"/>
                  </a:cubicBezTo>
                  <a:cubicBezTo>
                    <a:pt x="4463" y="1134"/>
                    <a:pt x="4948" y="1743"/>
                    <a:pt x="5212" y="2485"/>
                  </a:cubicBezTo>
                  <a:cubicBezTo>
                    <a:pt x="5247" y="2576"/>
                    <a:pt x="5275" y="2671"/>
                    <a:pt x="5300" y="2766"/>
                  </a:cubicBezTo>
                  <a:cubicBezTo>
                    <a:pt x="5093" y="2871"/>
                    <a:pt x="4892" y="2991"/>
                    <a:pt x="4699" y="3121"/>
                  </a:cubicBezTo>
                  <a:cubicBezTo>
                    <a:pt x="4657" y="2903"/>
                    <a:pt x="4600" y="2688"/>
                    <a:pt x="4523" y="2481"/>
                  </a:cubicBezTo>
                  <a:cubicBezTo>
                    <a:pt x="4256" y="1729"/>
                    <a:pt x="3799" y="1092"/>
                    <a:pt x="3232" y="691"/>
                  </a:cubicBezTo>
                  <a:cubicBezTo>
                    <a:pt x="3092" y="586"/>
                    <a:pt x="2937" y="498"/>
                    <a:pt x="2775" y="427"/>
                  </a:cubicBezTo>
                  <a:close/>
                  <a:moveTo>
                    <a:pt x="2007" y="678"/>
                  </a:moveTo>
                  <a:cubicBezTo>
                    <a:pt x="2823" y="678"/>
                    <a:pt x="3714" y="1461"/>
                    <a:pt x="4129" y="2622"/>
                  </a:cubicBezTo>
                  <a:cubicBezTo>
                    <a:pt x="4217" y="2875"/>
                    <a:pt x="4284" y="3135"/>
                    <a:pt x="4319" y="3402"/>
                  </a:cubicBezTo>
                  <a:cubicBezTo>
                    <a:pt x="3908" y="3729"/>
                    <a:pt x="3535" y="4102"/>
                    <a:pt x="3208" y="4514"/>
                  </a:cubicBezTo>
                  <a:cubicBezTo>
                    <a:pt x="2856" y="4953"/>
                    <a:pt x="2554" y="5424"/>
                    <a:pt x="2301" y="5927"/>
                  </a:cubicBezTo>
                  <a:cubicBezTo>
                    <a:pt x="1590" y="5593"/>
                    <a:pt x="1006" y="4918"/>
                    <a:pt x="711" y="4092"/>
                  </a:cubicBezTo>
                  <a:cubicBezTo>
                    <a:pt x="447" y="3353"/>
                    <a:pt x="437" y="2572"/>
                    <a:pt x="683" y="1894"/>
                  </a:cubicBezTo>
                  <a:cubicBezTo>
                    <a:pt x="859" y="1419"/>
                    <a:pt x="1144" y="1039"/>
                    <a:pt x="1513" y="783"/>
                  </a:cubicBezTo>
                  <a:cubicBezTo>
                    <a:pt x="1541" y="772"/>
                    <a:pt x="1576" y="758"/>
                    <a:pt x="1601" y="747"/>
                  </a:cubicBezTo>
                  <a:cubicBezTo>
                    <a:pt x="1732" y="701"/>
                    <a:pt x="1868" y="678"/>
                    <a:pt x="2007" y="678"/>
                  </a:cubicBezTo>
                  <a:close/>
                  <a:moveTo>
                    <a:pt x="11820" y="427"/>
                  </a:moveTo>
                  <a:cubicBezTo>
                    <a:pt x="11640" y="505"/>
                    <a:pt x="11475" y="603"/>
                    <a:pt x="11320" y="719"/>
                  </a:cubicBezTo>
                  <a:cubicBezTo>
                    <a:pt x="11138" y="856"/>
                    <a:pt x="11267" y="1106"/>
                    <a:pt x="11445" y="1106"/>
                  </a:cubicBezTo>
                  <a:cubicBezTo>
                    <a:pt x="11486" y="1106"/>
                    <a:pt x="11530" y="1092"/>
                    <a:pt x="11573" y="1060"/>
                  </a:cubicBezTo>
                  <a:cubicBezTo>
                    <a:pt x="11913" y="808"/>
                    <a:pt x="12264" y="679"/>
                    <a:pt x="12596" y="679"/>
                  </a:cubicBezTo>
                  <a:cubicBezTo>
                    <a:pt x="12735" y="679"/>
                    <a:pt x="12871" y="702"/>
                    <a:pt x="13001" y="747"/>
                  </a:cubicBezTo>
                  <a:cubicBezTo>
                    <a:pt x="13015" y="754"/>
                    <a:pt x="13057" y="772"/>
                    <a:pt x="13093" y="786"/>
                  </a:cubicBezTo>
                  <a:cubicBezTo>
                    <a:pt x="13458" y="1043"/>
                    <a:pt x="13743" y="1423"/>
                    <a:pt x="13915" y="1894"/>
                  </a:cubicBezTo>
                  <a:cubicBezTo>
                    <a:pt x="14162" y="2572"/>
                    <a:pt x="14154" y="3350"/>
                    <a:pt x="13887" y="4092"/>
                  </a:cubicBezTo>
                  <a:cubicBezTo>
                    <a:pt x="13592" y="4918"/>
                    <a:pt x="13005" y="5593"/>
                    <a:pt x="12298" y="5927"/>
                  </a:cubicBezTo>
                  <a:cubicBezTo>
                    <a:pt x="12045" y="5424"/>
                    <a:pt x="11742" y="4950"/>
                    <a:pt x="11391" y="4514"/>
                  </a:cubicBezTo>
                  <a:cubicBezTo>
                    <a:pt x="11064" y="4102"/>
                    <a:pt x="10691" y="3729"/>
                    <a:pt x="10283" y="3402"/>
                  </a:cubicBezTo>
                  <a:cubicBezTo>
                    <a:pt x="10318" y="3135"/>
                    <a:pt x="10381" y="2875"/>
                    <a:pt x="10473" y="2622"/>
                  </a:cubicBezTo>
                  <a:cubicBezTo>
                    <a:pt x="10589" y="2291"/>
                    <a:pt x="10751" y="1978"/>
                    <a:pt x="10958" y="1693"/>
                  </a:cubicBezTo>
                  <a:cubicBezTo>
                    <a:pt x="11067" y="1528"/>
                    <a:pt x="10927" y="1359"/>
                    <a:pt x="10778" y="1359"/>
                  </a:cubicBezTo>
                  <a:cubicBezTo>
                    <a:pt x="10721" y="1359"/>
                    <a:pt x="10663" y="1384"/>
                    <a:pt x="10617" y="1444"/>
                  </a:cubicBezTo>
                  <a:cubicBezTo>
                    <a:pt x="10385" y="1760"/>
                    <a:pt x="10202" y="2112"/>
                    <a:pt x="10072" y="2481"/>
                  </a:cubicBezTo>
                  <a:cubicBezTo>
                    <a:pt x="9998" y="2688"/>
                    <a:pt x="9938" y="2903"/>
                    <a:pt x="9896" y="3121"/>
                  </a:cubicBezTo>
                  <a:cubicBezTo>
                    <a:pt x="9703" y="2987"/>
                    <a:pt x="9502" y="2871"/>
                    <a:pt x="9295" y="2766"/>
                  </a:cubicBezTo>
                  <a:cubicBezTo>
                    <a:pt x="9323" y="2671"/>
                    <a:pt x="9351" y="2576"/>
                    <a:pt x="9383" y="2485"/>
                  </a:cubicBezTo>
                  <a:lnTo>
                    <a:pt x="9386" y="2485"/>
                  </a:lnTo>
                  <a:cubicBezTo>
                    <a:pt x="9650" y="1743"/>
                    <a:pt x="10135" y="1134"/>
                    <a:pt x="10754" y="769"/>
                  </a:cubicBezTo>
                  <a:cubicBezTo>
                    <a:pt x="11078" y="572"/>
                    <a:pt x="11443" y="456"/>
                    <a:pt x="11820" y="427"/>
                  </a:cubicBezTo>
                  <a:close/>
                  <a:moveTo>
                    <a:pt x="7297" y="2685"/>
                  </a:moveTo>
                  <a:cubicBezTo>
                    <a:pt x="8620" y="2685"/>
                    <a:pt x="9991" y="3448"/>
                    <a:pt x="11060" y="4777"/>
                  </a:cubicBezTo>
                  <a:cubicBezTo>
                    <a:pt x="12125" y="6110"/>
                    <a:pt x="12734" y="7801"/>
                    <a:pt x="12734" y="9426"/>
                  </a:cubicBezTo>
                  <a:cubicBezTo>
                    <a:pt x="12730" y="10006"/>
                    <a:pt x="12579" y="10572"/>
                    <a:pt x="12294" y="11075"/>
                  </a:cubicBezTo>
                  <a:cubicBezTo>
                    <a:pt x="11892" y="11058"/>
                    <a:pt x="11503" y="11053"/>
                    <a:pt x="11162" y="11053"/>
                  </a:cubicBezTo>
                  <a:cubicBezTo>
                    <a:pt x="10517" y="11053"/>
                    <a:pt x="10048" y="11073"/>
                    <a:pt x="10002" y="11075"/>
                  </a:cubicBezTo>
                  <a:cubicBezTo>
                    <a:pt x="9721" y="11089"/>
                    <a:pt x="9737" y="11498"/>
                    <a:pt x="10006" y="11498"/>
                  </a:cubicBezTo>
                  <a:cubicBezTo>
                    <a:pt x="10010" y="11498"/>
                    <a:pt x="10015" y="11497"/>
                    <a:pt x="10019" y="11497"/>
                  </a:cubicBezTo>
                  <a:cubicBezTo>
                    <a:pt x="10032" y="11497"/>
                    <a:pt x="10496" y="11476"/>
                    <a:pt x="11144" y="11476"/>
                  </a:cubicBezTo>
                  <a:cubicBezTo>
                    <a:pt x="11414" y="11476"/>
                    <a:pt x="11716" y="11480"/>
                    <a:pt x="12031" y="11490"/>
                  </a:cubicBezTo>
                  <a:cubicBezTo>
                    <a:pt x="11932" y="11620"/>
                    <a:pt x="11827" y="11747"/>
                    <a:pt x="11714" y="11870"/>
                  </a:cubicBezTo>
                  <a:cubicBezTo>
                    <a:pt x="11612" y="11975"/>
                    <a:pt x="11507" y="12077"/>
                    <a:pt x="11394" y="12176"/>
                  </a:cubicBezTo>
                  <a:cubicBezTo>
                    <a:pt x="10427" y="11909"/>
                    <a:pt x="9650" y="11768"/>
                    <a:pt x="9597" y="11757"/>
                  </a:cubicBezTo>
                  <a:cubicBezTo>
                    <a:pt x="9582" y="11755"/>
                    <a:pt x="9567" y="11753"/>
                    <a:pt x="9553" y="11753"/>
                  </a:cubicBezTo>
                  <a:cubicBezTo>
                    <a:pt x="9312" y="11753"/>
                    <a:pt x="9258" y="12126"/>
                    <a:pt x="9520" y="12172"/>
                  </a:cubicBezTo>
                  <a:cubicBezTo>
                    <a:pt x="9530" y="12172"/>
                    <a:pt x="10156" y="12288"/>
                    <a:pt x="10976" y="12503"/>
                  </a:cubicBezTo>
                  <a:cubicBezTo>
                    <a:pt x="10371" y="12918"/>
                    <a:pt x="9692" y="13213"/>
                    <a:pt x="8978" y="13371"/>
                  </a:cubicBezTo>
                  <a:cubicBezTo>
                    <a:pt x="9024" y="13322"/>
                    <a:pt x="9070" y="13269"/>
                    <a:pt x="9105" y="13213"/>
                  </a:cubicBezTo>
                  <a:cubicBezTo>
                    <a:pt x="9222" y="13047"/>
                    <a:pt x="9075" y="12877"/>
                    <a:pt x="8925" y="12877"/>
                  </a:cubicBezTo>
                  <a:cubicBezTo>
                    <a:pt x="8862" y="12877"/>
                    <a:pt x="8799" y="12906"/>
                    <a:pt x="8753" y="12978"/>
                  </a:cubicBezTo>
                  <a:cubicBezTo>
                    <a:pt x="8606" y="13203"/>
                    <a:pt x="8356" y="13336"/>
                    <a:pt x="8089" y="13336"/>
                  </a:cubicBezTo>
                  <a:cubicBezTo>
                    <a:pt x="7937" y="13336"/>
                    <a:pt x="7786" y="13291"/>
                    <a:pt x="7660" y="13210"/>
                  </a:cubicBezTo>
                  <a:cubicBezTo>
                    <a:pt x="7551" y="13138"/>
                    <a:pt x="7425" y="13102"/>
                    <a:pt x="7299" y="13102"/>
                  </a:cubicBezTo>
                  <a:cubicBezTo>
                    <a:pt x="7173" y="13102"/>
                    <a:pt x="7046" y="13138"/>
                    <a:pt x="6935" y="13210"/>
                  </a:cubicBezTo>
                  <a:cubicBezTo>
                    <a:pt x="6809" y="13291"/>
                    <a:pt x="6657" y="13336"/>
                    <a:pt x="6506" y="13336"/>
                  </a:cubicBezTo>
                  <a:cubicBezTo>
                    <a:pt x="6239" y="13336"/>
                    <a:pt x="5989" y="13203"/>
                    <a:pt x="5842" y="12978"/>
                  </a:cubicBezTo>
                  <a:cubicBezTo>
                    <a:pt x="5796" y="12906"/>
                    <a:pt x="5733" y="12877"/>
                    <a:pt x="5670" y="12877"/>
                  </a:cubicBezTo>
                  <a:cubicBezTo>
                    <a:pt x="5520" y="12877"/>
                    <a:pt x="5373" y="13047"/>
                    <a:pt x="5490" y="13213"/>
                  </a:cubicBezTo>
                  <a:cubicBezTo>
                    <a:pt x="5529" y="13269"/>
                    <a:pt x="5571" y="13322"/>
                    <a:pt x="5617" y="13371"/>
                  </a:cubicBezTo>
                  <a:cubicBezTo>
                    <a:pt x="4903" y="13213"/>
                    <a:pt x="4224" y="12918"/>
                    <a:pt x="3619" y="12503"/>
                  </a:cubicBezTo>
                  <a:cubicBezTo>
                    <a:pt x="4442" y="12288"/>
                    <a:pt x="5064" y="12176"/>
                    <a:pt x="5075" y="12172"/>
                  </a:cubicBezTo>
                  <a:cubicBezTo>
                    <a:pt x="5191" y="12151"/>
                    <a:pt x="5265" y="12042"/>
                    <a:pt x="5244" y="11930"/>
                  </a:cubicBezTo>
                  <a:cubicBezTo>
                    <a:pt x="5228" y="11827"/>
                    <a:pt x="5137" y="11754"/>
                    <a:pt x="5038" y="11754"/>
                  </a:cubicBezTo>
                  <a:cubicBezTo>
                    <a:pt x="5026" y="11754"/>
                    <a:pt x="5014" y="11755"/>
                    <a:pt x="5001" y="11757"/>
                  </a:cubicBezTo>
                  <a:cubicBezTo>
                    <a:pt x="4945" y="11768"/>
                    <a:pt x="4168" y="11909"/>
                    <a:pt x="3201" y="12176"/>
                  </a:cubicBezTo>
                  <a:cubicBezTo>
                    <a:pt x="3088" y="12077"/>
                    <a:pt x="2983" y="11975"/>
                    <a:pt x="2881" y="11870"/>
                  </a:cubicBezTo>
                  <a:cubicBezTo>
                    <a:pt x="2768" y="11750"/>
                    <a:pt x="2663" y="11620"/>
                    <a:pt x="2564" y="11490"/>
                  </a:cubicBezTo>
                  <a:cubicBezTo>
                    <a:pt x="2879" y="11480"/>
                    <a:pt x="3181" y="11476"/>
                    <a:pt x="3451" y="11476"/>
                  </a:cubicBezTo>
                  <a:cubicBezTo>
                    <a:pt x="4099" y="11476"/>
                    <a:pt x="4563" y="11497"/>
                    <a:pt x="4576" y="11497"/>
                  </a:cubicBezTo>
                  <a:cubicBezTo>
                    <a:pt x="4580" y="11497"/>
                    <a:pt x="4584" y="11498"/>
                    <a:pt x="4588" y="11498"/>
                  </a:cubicBezTo>
                  <a:cubicBezTo>
                    <a:pt x="4699" y="11498"/>
                    <a:pt x="4790" y="11409"/>
                    <a:pt x="4797" y="11297"/>
                  </a:cubicBezTo>
                  <a:cubicBezTo>
                    <a:pt x="4801" y="11181"/>
                    <a:pt x="4713" y="11079"/>
                    <a:pt x="4597" y="11075"/>
                  </a:cubicBezTo>
                  <a:cubicBezTo>
                    <a:pt x="4548" y="11073"/>
                    <a:pt x="4078" y="11053"/>
                    <a:pt x="3433" y="11053"/>
                  </a:cubicBezTo>
                  <a:cubicBezTo>
                    <a:pt x="3092" y="11053"/>
                    <a:pt x="2703" y="11058"/>
                    <a:pt x="2301" y="11075"/>
                  </a:cubicBezTo>
                  <a:cubicBezTo>
                    <a:pt x="2016" y="10572"/>
                    <a:pt x="1865" y="10006"/>
                    <a:pt x="1861" y="9426"/>
                  </a:cubicBezTo>
                  <a:cubicBezTo>
                    <a:pt x="1861" y="7801"/>
                    <a:pt x="2469" y="6106"/>
                    <a:pt x="3535" y="4777"/>
                  </a:cubicBezTo>
                  <a:cubicBezTo>
                    <a:pt x="4600" y="3448"/>
                    <a:pt x="5975" y="2685"/>
                    <a:pt x="7297" y="2685"/>
                  </a:cubicBezTo>
                  <a:close/>
                  <a:moveTo>
                    <a:pt x="7298" y="13522"/>
                  </a:moveTo>
                  <a:cubicBezTo>
                    <a:pt x="7344" y="13522"/>
                    <a:pt x="7391" y="13535"/>
                    <a:pt x="7431" y="13561"/>
                  </a:cubicBezTo>
                  <a:cubicBezTo>
                    <a:pt x="7629" y="13691"/>
                    <a:pt x="7859" y="13757"/>
                    <a:pt x="8091" y="13757"/>
                  </a:cubicBezTo>
                  <a:cubicBezTo>
                    <a:pt x="8204" y="13757"/>
                    <a:pt x="8319" y="13741"/>
                    <a:pt x="8430" y="13709"/>
                  </a:cubicBezTo>
                  <a:lnTo>
                    <a:pt x="8430" y="13709"/>
                  </a:lnTo>
                  <a:cubicBezTo>
                    <a:pt x="8080" y="13911"/>
                    <a:pt x="7690" y="14012"/>
                    <a:pt x="7299" y="14012"/>
                  </a:cubicBezTo>
                  <a:cubicBezTo>
                    <a:pt x="6909" y="14012"/>
                    <a:pt x="6519" y="13911"/>
                    <a:pt x="6169" y="13709"/>
                  </a:cubicBezTo>
                  <a:lnTo>
                    <a:pt x="6169" y="13709"/>
                  </a:lnTo>
                  <a:cubicBezTo>
                    <a:pt x="6280" y="13741"/>
                    <a:pt x="6394" y="13757"/>
                    <a:pt x="6508" y="13757"/>
                  </a:cubicBezTo>
                  <a:cubicBezTo>
                    <a:pt x="6739" y="13757"/>
                    <a:pt x="6969" y="13691"/>
                    <a:pt x="7167" y="13561"/>
                  </a:cubicBezTo>
                  <a:cubicBezTo>
                    <a:pt x="7206" y="13535"/>
                    <a:pt x="7252" y="13522"/>
                    <a:pt x="7298" y="13522"/>
                  </a:cubicBezTo>
                  <a:close/>
                  <a:moveTo>
                    <a:pt x="11940" y="0"/>
                  </a:moveTo>
                  <a:cubicBezTo>
                    <a:pt x="11469" y="0"/>
                    <a:pt x="10991" y="136"/>
                    <a:pt x="10540" y="406"/>
                  </a:cubicBezTo>
                  <a:cubicBezTo>
                    <a:pt x="9836" y="821"/>
                    <a:pt x="9284" y="1510"/>
                    <a:pt x="8985" y="2344"/>
                  </a:cubicBezTo>
                  <a:cubicBezTo>
                    <a:pt x="8957" y="2425"/>
                    <a:pt x="8933" y="2506"/>
                    <a:pt x="8908" y="2590"/>
                  </a:cubicBezTo>
                  <a:cubicBezTo>
                    <a:pt x="8393" y="2372"/>
                    <a:pt x="7845" y="2263"/>
                    <a:pt x="7298" y="2263"/>
                  </a:cubicBezTo>
                  <a:cubicBezTo>
                    <a:pt x="6751" y="2263"/>
                    <a:pt x="6204" y="2372"/>
                    <a:pt x="5690" y="2590"/>
                  </a:cubicBezTo>
                  <a:cubicBezTo>
                    <a:pt x="5666" y="2506"/>
                    <a:pt x="5641" y="2425"/>
                    <a:pt x="5610" y="2344"/>
                  </a:cubicBezTo>
                  <a:cubicBezTo>
                    <a:pt x="5314" y="1510"/>
                    <a:pt x="4762" y="821"/>
                    <a:pt x="4059" y="406"/>
                  </a:cubicBezTo>
                  <a:cubicBezTo>
                    <a:pt x="3606" y="138"/>
                    <a:pt x="3126" y="3"/>
                    <a:pt x="2653" y="3"/>
                  </a:cubicBezTo>
                  <a:cubicBezTo>
                    <a:pt x="2376" y="3"/>
                    <a:pt x="2101" y="49"/>
                    <a:pt x="1836" y="143"/>
                  </a:cubicBezTo>
                  <a:cubicBezTo>
                    <a:pt x="1123" y="396"/>
                    <a:pt x="570" y="969"/>
                    <a:pt x="286" y="1750"/>
                  </a:cubicBezTo>
                  <a:cubicBezTo>
                    <a:pt x="4" y="2520"/>
                    <a:pt x="15" y="3399"/>
                    <a:pt x="310" y="4236"/>
                  </a:cubicBezTo>
                  <a:cubicBezTo>
                    <a:pt x="644" y="5164"/>
                    <a:pt x="1312" y="5927"/>
                    <a:pt x="2118" y="6307"/>
                  </a:cubicBezTo>
                  <a:cubicBezTo>
                    <a:pt x="1678" y="7302"/>
                    <a:pt x="1439" y="8378"/>
                    <a:pt x="1439" y="9426"/>
                  </a:cubicBezTo>
                  <a:cubicBezTo>
                    <a:pt x="1439" y="10006"/>
                    <a:pt x="1576" y="10579"/>
                    <a:pt x="1836" y="11096"/>
                  </a:cubicBezTo>
                  <a:cubicBezTo>
                    <a:pt x="1270" y="11135"/>
                    <a:pt x="708" y="11198"/>
                    <a:pt x="247" y="11304"/>
                  </a:cubicBezTo>
                  <a:cubicBezTo>
                    <a:pt x="1" y="11360"/>
                    <a:pt x="39" y="11722"/>
                    <a:pt x="293" y="11722"/>
                  </a:cubicBezTo>
                  <a:cubicBezTo>
                    <a:pt x="310" y="11722"/>
                    <a:pt x="324" y="11722"/>
                    <a:pt x="342" y="11715"/>
                  </a:cubicBezTo>
                  <a:cubicBezTo>
                    <a:pt x="831" y="11606"/>
                    <a:pt x="1453" y="11539"/>
                    <a:pt x="2068" y="11508"/>
                  </a:cubicBezTo>
                  <a:cubicBezTo>
                    <a:pt x="2216" y="11740"/>
                    <a:pt x="2388" y="11958"/>
                    <a:pt x="2575" y="12158"/>
                  </a:cubicBezTo>
                  <a:cubicBezTo>
                    <a:pt x="2624" y="12211"/>
                    <a:pt x="2673" y="12260"/>
                    <a:pt x="2726" y="12309"/>
                  </a:cubicBezTo>
                  <a:cubicBezTo>
                    <a:pt x="2177" y="12475"/>
                    <a:pt x="1636" y="12672"/>
                    <a:pt x="1112" y="12900"/>
                  </a:cubicBezTo>
                  <a:cubicBezTo>
                    <a:pt x="884" y="12999"/>
                    <a:pt x="988" y="13307"/>
                    <a:pt x="1192" y="13307"/>
                  </a:cubicBezTo>
                  <a:cubicBezTo>
                    <a:pt x="1221" y="13307"/>
                    <a:pt x="1252" y="13301"/>
                    <a:pt x="1284" y="13287"/>
                  </a:cubicBezTo>
                  <a:cubicBezTo>
                    <a:pt x="1875" y="13030"/>
                    <a:pt x="2480" y="12816"/>
                    <a:pt x="3102" y="12644"/>
                  </a:cubicBezTo>
                  <a:cubicBezTo>
                    <a:pt x="3777" y="13182"/>
                    <a:pt x="4611" y="13572"/>
                    <a:pt x="5550" y="13790"/>
                  </a:cubicBezTo>
                  <a:cubicBezTo>
                    <a:pt x="6053" y="14219"/>
                    <a:pt x="6675" y="14433"/>
                    <a:pt x="7297" y="14433"/>
                  </a:cubicBezTo>
                  <a:cubicBezTo>
                    <a:pt x="7920" y="14433"/>
                    <a:pt x="8542" y="14219"/>
                    <a:pt x="9045" y="13790"/>
                  </a:cubicBezTo>
                  <a:cubicBezTo>
                    <a:pt x="9987" y="13572"/>
                    <a:pt x="10821" y="13182"/>
                    <a:pt x="11493" y="12644"/>
                  </a:cubicBezTo>
                  <a:cubicBezTo>
                    <a:pt x="12115" y="12816"/>
                    <a:pt x="12723" y="13034"/>
                    <a:pt x="13314" y="13291"/>
                  </a:cubicBezTo>
                  <a:cubicBezTo>
                    <a:pt x="13346" y="13305"/>
                    <a:pt x="13377" y="13311"/>
                    <a:pt x="13406" y="13311"/>
                  </a:cubicBezTo>
                  <a:cubicBezTo>
                    <a:pt x="13607" y="13311"/>
                    <a:pt x="13711" y="13002"/>
                    <a:pt x="13486" y="12904"/>
                  </a:cubicBezTo>
                  <a:cubicBezTo>
                    <a:pt x="12959" y="12675"/>
                    <a:pt x="12421" y="12478"/>
                    <a:pt x="11869" y="12313"/>
                  </a:cubicBezTo>
                  <a:cubicBezTo>
                    <a:pt x="11922" y="12264"/>
                    <a:pt x="11971" y="12211"/>
                    <a:pt x="12020" y="12162"/>
                  </a:cubicBezTo>
                  <a:cubicBezTo>
                    <a:pt x="12210" y="11958"/>
                    <a:pt x="12379" y="11740"/>
                    <a:pt x="12526" y="11511"/>
                  </a:cubicBezTo>
                  <a:cubicBezTo>
                    <a:pt x="13142" y="11543"/>
                    <a:pt x="13764" y="11606"/>
                    <a:pt x="14256" y="11719"/>
                  </a:cubicBezTo>
                  <a:cubicBezTo>
                    <a:pt x="14273" y="11722"/>
                    <a:pt x="14289" y="11724"/>
                    <a:pt x="14304" y="11724"/>
                  </a:cubicBezTo>
                  <a:cubicBezTo>
                    <a:pt x="14534" y="11724"/>
                    <a:pt x="14599" y="11370"/>
                    <a:pt x="14351" y="11307"/>
                  </a:cubicBezTo>
                  <a:cubicBezTo>
                    <a:pt x="13891" y="11198"/>
                    <a:pt x="13328" y="11135"/>
                    <a:pt x="12762" y="11100"/>
                  </a:cubicBezTo>
                  <a:cubicBezTo>
                    <a:pt x="13019" y="10579"/>
                    <a:pt x="13156" y="10006"/>
                    <a:pt x="13159" y="9426"/>
                  </a:cubicBezTo>
                  <a:cubicBezTo>
                    <a:pt x="13159" y="8378"/>
                    <a:pt x="12920" y="7306"/>
                    <a:pt x="12477" y="6307"/>
                  </a:cubicBezTo>
                  <a:cubicBezTo>
                    <a:pt x="13286" y="5927"/>
                    <a:pt x="13954" y="5164"/>
                    <a:pt x="14285" y="4236"/>
                  </a:cubicBezTo>
                  <a:cubicBezTo>
                    <a:pt x="14583" y="3399"/>
                    <a:pt x="14594" y="2520"/>
                    <a:pt x="14313" y="1750"/>
                  </a:cubicBezTo>
                  <a:cubicBezTo>
                    <a:pt x="14024" y="969"/>
                    <a:pt x="13476" y="396"/>
                    <a:pt x="12758" y="143"/>
                  </a:cubicBezTo>
                  <a:cubicBezTo>
                    <a:pt x="12492" y="47"/>
                    <a:pt x="12217" y="0"/>
                    <a:pt x="119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62" name="Google Shape;26062;p77"/>
          <p:cNvGrpSpPr/>
          <p:nvPr/>
        </p:nvGrpSpPr>
        <p:grpSpPr>
          <a:xfrm>
            <a:off x="6865118" y="1959345"/>
            <a:ext cx="374262" cy="378404"/>
            <a:chOff x="6865118" y="1959345"/>
            <a:chExt cx="374262" cy="378404"/>
          </a:xfrm>
        </p:grpSpPr>
        <p:sp>
          <p:nvSpPr>
            <p:cNvPr id="26063" name="Google Shape;26063;p77"/>
            <p:cNvSpPr/>
            <p:nvPr/>
          </p:nvSpPr>
          <p:spPr>
            <a:xfrm>
              <a:off x="6871016" y="1997799"/>
              <a:ext cx="64640" cy="32294"/>
            </a:xfrm>
            <a:custGeom>
              <a:rect b="b" l="l" r="r" t="t"/>
              <a:pathLst>
                <a:path extrusionOk="0" h="1232" w="2466">
                  <a:moveTo>
                    <a:pt x="2156" y="0"/>
                  </a:moveTo>
                  <a:lnTo>
                    <a:pt x="313" y="482"/>
                  </a:lnTo>
                  <a:cubicBezTo>
                    <a:pt x="123" y="528"/>
                    <a:pt x="0" y="704"/>
                    <a:pt x="25" y="897"/>
                  </a:cubicBezTo>
                  <a:cubicBezTo>
                    <a:pt x="50" y="1087"/>
                    <a:pt x="211" y="1231"/>
                    <a:pt x="405" y="1231"/>
                  </a:cubicBezTo>
                  <a:lnTo>
                    <a:pt x="2465" y="1231"/>
                  </a:lnTo>
                  <a:lnTo>
                    <a:pt x="2156" y="0"/>
                  </a:ln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4" name="Google Shape;26064;p77"/>
            <p:cNvSpPr/>
            <p:nvPr/>
          </p:nvSpPr>
          <p:spPr>
            <a:xfrm>
              <a:off x="6871566" y="2018166"/>
              <a:ext cx="64090" cy="11927"/>
            </a:xfrm>
            <a:custGeom>
              <a:rect b="b" l="l" r="r" t="t"/>
              <a:pathLst>
                <a:path extrusionOk="0" h="455" w="2445">
                  <a:moveTo>
                    <a:pt x="11" y="0"/>
                  </a:moveTo>
                  <a:cubicBezTo>
                    <a:pt x="8" y="25"/>
                    <a:pt x="4" y="50"/>
                    <a:pt x="0" y="71"/>
                  </a:cubicBezTo>
                  <a:cubicBezTo>
                    <a:pt x="0" y="282"/>
                    <a:pt x="169" y="454"/>
                    <a:pt x="380" y="454"/>
                  </a:cubicBezTo>
                  <a:lnTo>
                    <a:pt x="2444" y="454"/>
                  </a:lnTo>
                  <a:lnTo>
                    <a:pt x="2332" y="0"/>
                  </a:lnTo>
                  <a:close/>
                </a:path>
              </a:pathLst>
            </a:custGeom>
            <a:solidFill>
              <a:srgbClr val="7F99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5" name="Google Shape;26065;p77"/>
            <p:cNvSpPr/>
            <p:nvPr/>
          </p:nvSpPr>
          <p:spPr>
            <a:xfrm>
              <a:off x="6913034" y="1964876"/>
              <a:ext cx="319976" cy="319976"/>
            </a:xfrm>
            <a:custGeom>
              <a:rect b="b" l="l" r="r" t="t"/>
              <a:pathLst>
                <a:path extrusionOk="0" h="12207" w="12207">
                  <a:moveTo>
                    <a:pt x="1808" y="1"/>
                  </a:moveTo>
                  <a:cubicBezTo>
                    <a:pt x="933" y="1"/>
                    <a:pt x="226" y="708"/>
                    <a:pt x="226" y="1583"/>
                  </a:cubicBezTo>
                  <a:cubicBezTo>
                    <a:pt x="226" y="2329"/>
                    <a:pt x="834" y="2937"/>
                    <a:pt x="1583" y="2937"/>
                  </a:cubicBezTo>
                  <a:lnTo>
                    <a:pt x="1808" y="2937"/>
                  </a:lnTo>
                  <a:cubicBezTo>
                    <a:pt x="1808" y="4973"/>
                    <a:pt x="1" y="5877"/>
                    <a:pt x="1" y="7684"/>
                  </a:cubicBezTo>
                  <a:cubicBezTo>
                    <a:pt x="1" y="9495"/>
                    <a:pt x="1583" y="12206"/>
                    <a:pt x="7913" y="12206"/>
                  </a:cubicBezTo>
                  <a:lnTo>
                    <a:pt x="11753" y="12206"/>
                  </a:lnTo>
                  <a:cubicBezTo>
                    <a:pt x="11753" y="12206"/>
                    <a:pt x="11711" y="11855"/>
                    <a:pt x="11510" y="11299"/>
                  </a:cubicBezTo>
                  <a:lnTo>
                    <a:pt x="11496" y="11292"/>
                  </a:lnTo>
                  <a:lnTo>
                    <a:pt x="11496" y="11292"/>
                  </a:lnTo>
                  <a:cubicBezTo>
                    <a:pt x="11725" y="11296"/>
                    <a:pt x="11960" y="11299"/>
                    <a:pt x="12206" y="11299"/>
                  </a:cubicBezTo>
                  <a:cubicBezTo>
                    <a:pt x="12206" y="11299"/>
                    <a:pt x="10396" y="5877"/>
                    <a:pt x="3391" y="5423"/>
                  </a:cubicBezTo>
                  <a:lnTo>
                    <a:pt x="3391" y="1583"/>
                  </a:lnTo>
                  <a:cubicBezTo>
                    <a:pt x="3391" y="708"/>
                    <a:pt x="2684" y="1"/>
                    <a:pt x="1808"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6" name="Google Shape;26066;p77"/>
            <p:cNvSpPr/>
            <p:nvPr/>
          </p:nvSpPr>
          <p:spPr>
            <a:xfrm>
              <a:off x="6912956" y="1971718"/>
              <a:ext cx="308154" cy="313030"/>
            </a:xfrm>
            <a:custGeom>
              <a:rect b="b" l="l" r="r" t="t"/>
              <a:pathLst>
                <a:path extrusionOk="0" h="11942" w="11756">
                  <a:moveTo>
                    <a:pt x="936" y="0"/>
                  </a:moveTo>
                  <a:cubicBezTo>
                    <a:pt x="496" y="292"/>
                    <a:pt x="229" y="788"/>
                    <a:pt x="229" y="1315"/>
                  </a:cubicBezTo>
                  <a:cubicBezTo>
                    <a:pt x="229" y="2064"/>
                    <a:pt x="879" y="2676"/>
                    <a:pt x="1625" y="2676"/>
                  </a:cubicBezTo>
                  <a:lnTo>
                    <a:pt x="1811" y="2676"/>
                  </a:lnTo>
                  <a:cubicBezTo>
                    <a:pt x="1811" y="4709"/>
                    <a:pt x="0" y="5612"/>
                    <a:pt x="0" y="7423"/>
                  </a:cubicBezTo>
                  <a:cubicBezTo>
                    <a:pt x="0" y="9231"/>
                    <a:pt x="1583" y="11942"/>
                    <a:pt x="7912" y="11942"/>
                  </a:cubicBezTo>
                  <a:lnTo>
                    <a:pt x="11756" y="11942"/>
                  </a:lnTo>
                  <a:cubicBezTo>
                    <a:pt x="11721" y="11727"/>
                    <a:pt x="11671" y="11516"/>
                    <a:pt x="11605" y="11309"/>
                  </a:cubicBezTo>
                  <a:cubicBezTo>
                    <a:pt x="11114" y="11343"/>
                    <a:pt x="10574" y="11362"/>
                    <a:pt x="10009" y="11362"/>
                  </a:cubicBezTo>
                  <a:cubicBezTo>
                    <a:pt x="7424" y="11362"/>
                    <a:pt x="4308" y="10974"/>
                    <a:pt x="2940" y="9909"/>
                  </a:cubicBezTo>
                  <a:cubicBezTo>
                    <a:pt x="1013" y="8408"/>
                    <a:pt x="1094" y="6625"/>
                    <a:pt x="1811" y="5162"/>
                  </a:cubicBezTo>
                  <a:cubicBezTo>
                    <a:pt x="2188" y="4378"/>
                    <a:pt x="2423" y="3538"/>
                    <a:pt x="2515" y="2676"/>
                  </a:cubicBezTo>
                  <a:cubicBezTo>
                    <a:pt x="2539" y="2444"/>
                    <a:pt x="2381" y="2233"/>
                    <a:pt x="2152" y="2191"/>
                  </a:cubicBezTo>
                  <a:cubicBezTo>
                    <a:pt x="1157" y="2019"/>
                    <a:pt x="651" y="1178"/>
                    <a:pt x="93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7" name="Google Shape;26067;p77"/>
            <p:cNvSpPr/>
            <p:nvPr/>
          </p:nvSpPr>
          <p:spPr>
            <a:xfrm>
              <a:off x="6913034" y="2073108"/>
              <a:ext cx="319976" cy="211640"/>
            </a:xfrm>
            <a:custGeom>
              <a:rect b="b" l="l" r="r" t="t"/>
              <a:pathLst>
                <a:path extrusionOk="0" h="8074" w="12207">
                  <a:moveTo>
                    <a:pt x="1583" y="0"/>
                  </a:moveTo>
                  <a:cubicBezTo>
                    <a:pt x="1102" y="1280"/>
                    <a:pt x="1" y="2142"/>
                    <a:pt x="1" y="3555"/>
                  </a:cubicBezTo>
                  <a:cubicBezTo>
                    <a:pt x="1" y="5363"/>
                    <a:pt x="1583" y="8074"/>
                    <a:pt x="7909" y="8074"/>
                  </a:cubicBezTo>
                  <a:lnTo>
                    <a:pt x="11753" y="8074"/>
                  </a:lnTo>
                  <a:cubicBezTo>
                    <a:pt x="11753" y="8074"/>
                    <a:pt x="11707" y="7722"/>
                    <a:pt x="11510" y="7170"/>
                  </a:cubicBezTo>
                  <a:lnTo>
                    <a:pt x="11496" y="7163"/>
                  </a:lnTo>
                  <a:lnTo>
                    <a:pt x="11496" y="7163"/>
                  </a:lnTo>
                  <a:cubicBezTo>
                    <a:pt x="11725" y="7167"/>
                    <a:pt x="11960" y="7170"/>
                    <a:pt x="12206" y="7170"/>
                  </a:cubicBezTo>
                  <a:cubicBezTo>
                    <a:pt x="12206" y="7170"/>
                    <a:pt x="10396" y="1748"/>
                    <a:pt x="3391" y="1294"/>
                  </a:cubicBezTo>
                  <a:lnTo>
                    <a:pt x="3391" y="450"/>
                  </a:lnTo>
                  <a:cubicBezTo>
                    <a:pt x="2508" y="405"/>
                    <a:pt x="1882" y="148"/>
                    <a:pt x="1583"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8" name="Google Shape;26068;p77"/>
            <p:cNvSpPr/>
            <p:nvPr/>
          </p:nvSpPr>
          <p:spPr>
            <a:xfrm>
              <a:off x="6913139" y="2073003"/>
              <a:ext cx="308076" cy="211745"/>
            </a:xfrm>
            <a:custGeom>
              <a:rect b="b" l="l" r="r" t="t"/>
              <a:pathLst>
                <a:path extrusionOk="0" h="8078" w="11753">
                  <a:moveTo>
                    <a:pt x="1583" y="1"/>
                  </a:moveTo>
                  <a:cubicBezTo>
                    <a:pt x="1098" y="1281"/>
                    <a:pt x="0" y="2146"/>
                    <a:pt x="0" y="3559"/>
                  </a:cubicBezTo>
                  <a:cubicBezTo>
                    <a:pt x="0" y="5367"/>
                    <a:pt x="1583" y="8078"/>
                    <a:pt x="7912" y="8078"/>
                  </a:cubicBezTo>
                  <a:lnTo>
                    <a:pt x="11752" y="8078"/>
                  </a:lnTo>
                  <a:cubicBezTo>
                    <a:pt x="11721" y="7863"/>
                    <a:pt x="11668" y="7652"/>
                    <a:pt x="11601" y="7445"/>
                  </a:cubicBezTo>
                  <a:lnTo>
                    <a:pt x="11594" y="7445"/>
                  </a:lnTo>
                  <a:cubicBezTo>
                    <a:pt x="11107" y="7478"/>
                    <a:pt x="10572" y="7496"/>
                    <a:pt x="10011" y="7496"/>
                  </a:cubicBezTo>
                  <a:cubicBezTo>
                    <a:pt x="7426" y="7496"/>
                    <a:pt x="4303" y="7112"/>
                    <a:pt x="2937" y="6045"/>
                  </a:cubicBezTo>
                  <a:cubicBezTo>
                    <a:pt x="1006" y="4544"/>
                    <a:pt x="1091" y="2761"/>
                    <a:pt x="1808" y="1298"/>
                  </a:cubicBezTo>
                  <a:cubicBezTo>
                    <a:pt x="1970" y="961"/>
                    <a:pt x="2107" y="609"/>
                    <a:pt x="2216" y="250"/>
                  </a:cubicBezTo>
                  <a:cubicBezTo>
                    <a:pt x="1998" y="187"/>
                    <a:pt x="1787" y="103"/>
                    <a:pt x="15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9" name="Google Shape;26069;p77"/>
            <p:cNvSpPr/>
            <p:nvPr/>
          </p:nvSpPr>
          <p:spPr>
            <a:xfrm>
              <a:off x="6940505" y="2107105"/>
              <a:ext cx="292505" cy="177668"/>
            </a:xfrm>
            <a:custGeom>
              <a:rect b="b" l="l" r="r" t="t"/>
              <a:pathLst>
                <a:path extrusionOk="0" h="6778" w="11159">
                  <a:moveTo>
                    <a:pt x="2399" y="1"/>
                  </a:moveTo>
                  <a:cubicBezTo>
                    <a:pt x="1861" y="187"/>
                    <a:pt x="648" y="1355"/>
                    <a:pt x="648" y="1355"/>
                  </a:cubicBezTo>
                  <a:cubicBezTo>
                    <a:pt x="1" y="2853"/>
                    <a:pt x="289" y="5729"/>
                    <a:pt x="3644" y="6468"/>
                  </a:cubicBezTo>
                  <a:cubicBezTo>
                    <a:pt x="3999" y="6545"/>
                    <a:pt x="4386" y="6612"/>
                    <a:pt x="4787" y="6664"/>
                  </a:cubicBezTo>
                  <a:cubicBezTo>
                    <a:pt x="5447" y="6739"/>
                    <a:pt x="6111" y="6777"/>
                    <a:pt x="6775" y="6777"/>
                  </a:cubicBezTo>
                  <a:cubicBezTo>
                    <a:pt x="6804" y="6777"/>
                    <a:pt x="6832" y="6777"/>
                    <a:pt x="6861" y="6777"/>
                  </a:cubicBezTo>
                  <a:lnTo>
                    <a:pt x="10705" y="6777"/>
                  </a:lnTo>
                  <a:cubicBezTo>
                    <a:pt x="10705" y="6777"/>
                    <a:pt x="10659" y="6425"/>
                    <a:pt x="10462" y="5873"/>
                  </a:cubicBezTo>
                  <a:lnTo>
                    <a:pt x="10448" y="5866"/>
                  </a:lnTo>
                  <a:lnTo>
                    <a:pt x="10448" y="5866"/>
                  </a:lnTo>
                  <a:cubicBezTo>
                    <a:pt x="10677" y="5870"/>
                    <a:pt x="10912" y="5873"/>
                    <a:pt x="11158" y="5873"/>
                  </a:cubicBezTo>
                  <a:cubicBezTo>
                    <a:pt x="11158" y="5873"/>
                    <a:pt x="9358" y="479"/>
                    <a:pt x="2399" y="1"/>
                  </a:cubicBez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0" name="Google Shape;26070;p77"/>
            <p:cNvSpPr/>
            <p:nvPr/>
          </p:nvSpPr>
          <p:spPr>
            <a:xfrm>
              <a:off x="6942628" y="2107000"/>
              <a:ext cx="290277" cy="154077"/>
            </a:xfrm>
            <a:custGeom>
              <a:rect b="b" l="l" r="r" t="t"/>
              <a:pathLst>
                <a:path extrusionOk="0" h="5878" w="11074">
                  <a:moveTo>
                    <a:pt x="2227" y="1"/>
                  </a:moveTo>
                  <a:cubicBezTo>
                    <a:pt x="1304" y="1"/>
                    <a:pt x="679" y="688"/>
                    <a:pt x="679" y="1359"/>
                  </a:cubicBezTo>
                  <a:cubicBezTo>
                    <a:pt x="679" y="1359"/>
                    <a:pt x="1" y="5877"/>
                    <a:pt x="11074" y="5877"/>
                  </a:cubicBezTo>
                  <a:cubicBezTo>
                    <a:pt x="11074" y="5877"/>
                    <a:pt x="9267" y="455"/>
                    <a:pt x="2262" y="1"/>
                  </a:cubicBezTo>
                  <a:cubicBezTo>
                    <a:pt x="2250" y="1"/>
                    <a:pt x="2238" y="1"/>
                    <a:pt x="2227"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1" name="Google Shape;26071;p77"/>
            <p:cNvSpPr/>
            <p:nvPr/>
          </p:nvSpPr>
          <p:spPr>
            <a:xfrm>
              <a:off x="6942628" y="1988572"/>
              <a:ext cx="23722" cy="23722"/>
            </a:xfrm>
            <a:custGeom>
              <a:rect b="b" l="l" r="r" t="t"/>
              <a:pathLst>
                <a:path extrusionOk="0" h="905" w="905">
                  <a:moveTo>
                    <a:pt x="454" y="1"/>
                  </a:moveTo>
                  <a:cubicBezTo>
                    <a:pt x="205" y="1"/>
                    <a:pt x="1" y="201"/>
                    <a:pt x="1" y="451"/>
                  </a:cubicBezTo>
                  <a:cubicBezTo>
                    <a:pt x="1" y="700"/>
                    <a:pt x="205" y="904"/>
                    <a:pt x="454" y="904"/>
                  </a:cubicBezTo>
                  <a:cubicBezTo>
                    <a:pt x="704" y="904"/>
                    <a:pt x="904" y="700"/>
                    <a:pt x="904" y="451"/>
                  </a:cubicBezTo>
                  <a:cubicBezTo>
                    <a:pt x="904" y="201"/>
                    <a:pt x="704" y="1"/>
                    <a:pt x="45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2" name="Google Shape;26072;p77"/>
            <p:cNvSpPr/>
            <p:nvPr/>
          </p:nvSpPr>
          <p:spPr>
            <a:xfrm>
              <a:off x="6957569" y="2107000"/>
              <a:ext cx="224458" cy="96147"/>
            </a:xfrm>
            <a:custGeom>
              <a:rect b="b" l="l" r="r" t="t"/>
              <a:pathLst>
                <a:path extrusionOk="0" h="3668" w="8563">
                  <a:moveTo>
                    <a:pt x="1656" y="1"/>
                  </a:moveTo>
                  <a:cubicBezTo>
                    <a:pt x="1240" y="1"/>
                    <a:pt x="724" y="120"/>
                    <a:pt x="461" y="328"/>
                  </a:cubicBezTo>
                  <a:cubicBezTo>
                    <a:pt x="71" y="634"/>
                    <a:pt x="0" y="1088"/>
                    <a:pt x="229" y="1527"/>
                  </a:cubicBezTo>
                  <a:cubicBezTo>
                    <a:pt x="1046" y="3120"/>
                    <a:pt x="3346" y="3668"/>
                    <a:pt x="5194" y="3668"/>
                  </a:cubicBezTo>
                  <a:cubicBezTo>
                    <a:pt x="5644" y="3668"/>
                    <a:pt x="6067" y="3635"/>
                    <a:pt x="6435" y="3577"/>
                  </a:cubicBezTo>
                  <a:cubicBezTo>
                    <a:pt x="7490" y="3412"/>
                    <a:pt x="8563" y="2945"/>
                    <a:pt x="8563" y="2945"/>
                  </a:cubicBezTo>
                  <a:cubicBezTo>
                    <a:pt x="7223" y="1584"/>
                    <a:pt x="5057" y="219"/>
                    <a:pt x="1692" y="1"/>
                  </a:cubicBezTo>
                  <a:cubicBezTo>
                    <a:pt x="1680" y="1"/>
                    <a:pt x="1668" y="1"/>
                    <a:pt x="1656" y="1"/>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3" name="Google Shape;26073;p77"/>
            <p:cNvSpPr/>
            <p:nvPr/>
          </p:nvSpPr>
          <p:spPr>
            <a:xfrm>
              <a:off x="6865118" y="1959345"/>
              <a:ext cx="374262" cy="378404"/>
            </a:xfrm>
            <a:custGeom>
              <a:rect b="b" l="l" r="r" t="t"/>
              <a:pathLst>
                <a:path extrusionOk="0" h="14436" w="14278">
                  <a:moveTo>
                    <a:pt x="1843" y="1837"/>
                  </a:moveTo>
                  <a:cubicBezTo>
                    <a:pt x="1850" y="2062"/>
                    <a:pt x="1906" y="2283"/>
                    <a:pt x="2005" y="2487"/>
                  </a:cubicBezTo>
                  <a:lnTo>
                    <a:pt x="626" y="2487"/>
                  </a:lnTo>
                  <a:cubicBezTo>
                    <a:pt x="535" y="2484"/>
                    <a:pt x="457" y="2410"/>
                    <a:pt x="457" y="2315"/>
                  </a:cubicBezTo>
                  <a:cubicBezTo>
                    <a:pt x="457" y="2237"/>
                    <a:pt x="510" y="2171"/>
                    <a:pt x="588" y="2153"/>
                  </a:cubicBezTo>
                  <a:lnTo>
                    <a:pt x="1843" y="1837"/>
                  </a:lnTo>
                  <a:close/>
                  <a:moveTo>
                    <a:pt x="3640" y="423"/>
                  </a:moveTo>
                  <a:cubicBezTo>
                    <a:pt x="4396" y="423"/>
                    <a:pt x="5008" y="1038"/>
                    <a:pt x="5008" y="1794"/>
                  </a:cubicBezTo>
                  <a:lnTo>
                    <a:pt x="5008" y="4516"/>
                  </a:lnTo>
                  <a:cubicBezTo>
                    <a:pt x="4554" y="4495"/>
                    <a:pt x="4108" y="4382"/>
                    <a:pt x="3696" y="4182"/>
                  </a:cubicBezTo>
                  <a:cubicBezTo>
                    <a:pt x="3798" y="3848"/>
                    <a:pt x="3851" y="3500"/>
                    <a:pt x="3851" y="3152"/>
                  </a:cubicBezTo>
                  <a:cubicBezTo>
                    <a:pt x="3851" y="3032"/>
                    <a:pt x="3756" y="2937"/>
                    <a:pt x="3640" y="2937"/>
                  </a:cubicBezTo>
                  <a:lnTo>
                    <a:pt x="3411" y="2937"/>
                  </a:lnTo>
                  <a:cubicBezTo>
                    <a:pt x="2778" y="2937"/>
                    <a:pt x="2268" y="2424"/>
                    <a:pt x="2268" y="1794"/>
                  </a:cubicBezTo>
                  <a:cubicBezTo>
                    <a:pt x="2268" y="1038"/>
                    <a:pt x="2880" y="423"/>
                    <a:pt x="3640" y="423"/>
                  </a:cubicBezTo>
                  <a:close/>
                  <a:moveTo>
                    <a:pt x="3548" y="4583"/>
                  </a:moveTo>
                  <a:cubicBezTo>
                    <a:pt x="4006" y="4801"/>
                    <a:pt x="4501" y="4920"/>
                    <a:pt x="5008" y="4942"/>
                  </a:cubicBezTo>
                  <a:lnTo>
                    <a:pt x="5008" y="5638"/>
                  </a:lnTo>
                  <a:cubicBezTo>
                    <a:pt x="5008" y="5750"/>
                    <a:pt x="5096" y="5842"/>
                    <a:pt x="5205" y="5849"/>
                  </a:cubicBezTo>
                  <a:cubicBezTo>
                    <a:pt x="6769" y="5951"/>
                    <a:pt x="8197" y="6313"/>
                    <a:pt x="9446" y="6932"/>
                  </a:cubicBezTo>
                  <a:cubicBezTo>
                    <a:pt x="10434" y="7417"/>
                    <a:pt x="11327" y="8075"/>
                    <a:pt x="12083" y="8876"/>
                  </a:cubicBezTo>
                  <a:cubicBezTo>
                    <a:pt x="12762" y="9587"/>
                    <a:pt x="13314" y="10406"/>
                    <a:pt x="13718" y="11303"/>
                  </a:cubicBezTo>
                  <a:cubicBezTo>
                    <a:pt x="7902" y="11250"/>
                    <a:pt x="5518" y="9924"/>
                    <a:pt x="4544" y="8806"/>
                  </a:cubicBezTo>
                  <a:cubicBezTo>
                    <a:pt x="4153" y="8360"/>
                    <a:pt x="3981" y="7934"/>
                    <a:pt x="3907" y="7635"/>
                  </a:cubicBezTo>
                  <a:lnTo>
                    <a:pt x="3907" y="7635"/>
                  </a:lnTo>
                  <a:cubicBezTo>
                    <a:pt x="5342" y="9137"/>
                    <a:pt x="7297" y="9485"/>
                    <a:pt x="8813" y="9485"/>
                  </a:cubicBezTo>
                  <a:cubicBezTo>
                    <a:pt x="9206" y="9485"/>
                    <a:pt x="9597" y="9464"/>
                    <a:pt x="9987" y="9421"/>
                  </a:cubicBezTo>
                  <a:cubicBezTo>
                    <a:pt x="10103" y="9407"/>
                    <a:pt x="10187" y="9302"/>
                    <a:pt x="10173" y="9186"/>
                  </a:cubicBezTo>
                  <a:cubicBezTo>
                    <a:pt x="10160" y="9078"/>
                    <a:pt x="10069" y="8998"/>
                    <a:pt x="9963" y="8998"/>
                  </a:cubicBezTo>
                  <a:cubicBezTo>
                    <a:pt x="9955" y="8998"/>
                    <a:pt x="9946" y="8998"/>
                    <a:pt x="9938" y="8999"/>
                  </a:cubicBezTo>
                  <a:cubicBezTo>
                    <a:pt x="9612" y="9037"/>
                    <a:pt x="9229" y="9065"/>
                    <a:pt x="8812" y="9065"/>
                  </a:cubicBezTo>
                  <a:cubicBezTo>
                    <a:pt x="7231" y="9065"/>
                    <a:pt x="5154" y="8665"/>
                    <a:pt x="3805" y="6865"/>
                  </a:cubicBezTo>
                  <a:cubicBezTo>
                    <a:pt x="3761" y="6806"/>
                    <a:pt x="3699" y="6779"/>
                    <a:pt x="3636" y="6779"/>
                  </a:cubicBezTo>
                  <a:cubicBezTo>
                    <a:pt x="3539" y="6779"/>
                    <a:pt x="3443" y="6846"/>
                    <a:pt x="3425" y="6960"/>
                  </a:cubicBezTo>
                  <a:cubicBezTo>
                    <a:pt x="3418" y="7002"/>
                    <a:pt x="3285" y="7994"/>
                    <a:pt x="4210" y="9066"/>
                  </a:cubicBezTo>
                  <a:cubicBezTo>
                    <a:pt x="4867" y="9829"/>
                    <a:pt x="5890" y="10441"/>
                    <a:pt x="7255" y="10881"/>
                  </a:cubicBezTo>
                  <a:cubicBezTo>
                    <a:pt x="8806" y="11380"/>
                    <a:pt x="10796" y="11661"/>
                    <a:pt x="13183" y="11714"/>
                  </a:cubicBezTo>
                  <a:cubicBezTo>
                    <a:pt x="13250" y="11915"/>
                    <a:pt x="13296" y="12080"/>
                    <a:pt x="13324" y="12203"/>
                  </a:cubicBezTo>
                  <a:lnTo>
                    <a:pt x="9737" y="12203"/>
                  </a:lnTo>
                  <a:cubicBezTo>
                    <a:pt x="6963" y="12203"/>
                    <a:pt x="4878" y="11686"/>
                    <a:pt x="3538" y="10666"/>
                  </a:cubicBezTo>
                  <a:cubicBezTo>
                    <a:pt x="2237" y="9671"/>
                    <a:pt x="2040" y="8504"/>
                    <a:pt x="2040" y="7895"/>
                  </a:cubicBezTo>
                  <a:cubicBezTo>
                    <a:pt x="2040" y="7080"/>
                    <a:pt x="2444" y="6450"/>
                    <a:pt x="2870" y="5785"/>
                  </a:cubicBezTo>
                  <a:cubicBezTo>
                    <a:pt x="3116" y="5406"/>
                    <a:pt x="3362" y="5019"/>
                    <a:pt x="3548" y="4583"/>
                  </a:cubicBezTo>
                  <a:close/>
                  <a:moveTo>
                    <a:pt x="6559" y="12351"/>
                  </a:moveTo>
                  <a:cubicBezTo>
                    <a:pt x="6717" y="12379"/>
                    <a:pt x="6875" y="12407"/>
                    <a:pt x="7040" y="12435"/>
                  </a:cubicBezTo>
                  <a:lnTo>
                    <a:pt x="7044" y="14010"/>
                  </a:lnTo>
                  <a:lnTo>
                    <a:pt x="6559" y="14010"/>
                  </a:lnTo>
                  <a:lnTo>
                    <a:pt x="6559" y="12351"/>
                  </a:lnTo>
                  <a:close/>
                  <a:moveTo>
                    <a:pt x="3637" y="0"/>
                  </a:moveTo>
                  <a:cubicBezTo>
                    <a:pt x="2811" y="0"/>
                    <a:pt x="2081" y="567"/>
                    <a:pt x="1889" y="1390"/>
                  </a:cubicBezTo>
                  <a:lnTo>
                    <a:pt x="482" y="1742"/>
                  </a:lnTo>
                  <a:cubicBezTo>
                    <a:pt x="194" y="1815"/>
                    <a:pt x="0" y="2093"/>
                    <a:pt x="39" y="2389"/>
                  </a:cubicBezTo>
                  <a:cubicBezTo>
                    <a:pt x="74" y="2684"/>
                    <a:pt x="327" y="2909"/>
                    <a:pt x="626" y="2909"/>
                  </a:cubicBezTo>
                  <a:lnTo>
                    <a:pt x="2311" y="2909"/>
                  </a:lnTo>
                  <a:cubicBezTo>
                    <a:pt x="2603" y="3197"/>
                    <a:pt x="2996" y="3359"/>
                    <a:pt x="3408" y="3359"/>
                  </a:cubicBezTo>
                  <a:lnTo>
                    <a:pt x="3415" y="3359"/>
                  </a:lnTo>
                  <a:cubicBezTo>
                    <a:pt x="3355" y="4238"/>
                    <a:pt x="2930" y="4906"/>
                    <a:pt x="2515" y="5553"/>
                  </a:cubicBezTo>
                  <a:cubicBezTo>
                    <a:pt x="2075" y="6243"/>
                    <a:pt x="1614" y="6956"/>
                    <a:pt x="1614" y="7895"/>
                  </a:cubicBezTo>
                  <a:cubicBezTo>
                    <a:pt x="1618" y="8437"/>
                    <a:pt x="1744" y="8971"/>
                    <a:pt x="1984" y="9457"/>
                  </a:cubicBezTo>
                  <a:cubicBezTo>
                    <a:pt x="2268" y="10044"/>
                    <a:pt x="2704" y="10561"/>
                    <a:pt x="3281" y="11000"/>
                  </a:cubicBezTo>
                  <a:cubicBezTo>
                    <a:pt x="4027" y="11566"/>
                    <a:pt x="4980" y="11988"/>
                    <a:pt x="6137" y="12259"/>
                  </a:cubicBezTo>
                  <a:lnTo>
                    <a:pt x="6137" y="14010"/>
                  </a:lnTo>
                  <a:lnTo>
                    <a:pt x="4765" y="14010"/>
                  </a:lnTo>
                  <a:cubicBezTo>
                    <a:pt x="4484" y="14010"/>
                    <a:pt x="4484" y="14436"/>
                    <a:pt x="4765" y="14436"/>
                  </a:cubicBezTo>
                  <a:lnTo>
                    <a:pt x="7705" y="14436"/>
                  </a:lnTo>
                  <a:cubicBezTo>
                    <a:pt x="7821" y="14432"/>
                    <a:pt x="7916" y="14341"/>
                    <a:pt x="7916" y="14221"/>
                  </a:cubicBezTo>
                  <a:cubicBezTo>
                    <a:pt x="7916" y="14105"/>
                    <a:pt x="7821" y="14010"/>
                    <a:pt x="7705" y="14010"/>
                  </a:cubicBezTo>
                  <a:lnTo>
                    <a:pt x="7462" y="14010"/>
                  </a:lnTo>
                  <a:lnTo>
                    <a:pt x="7462" y="12495"/>
                  </a:lnTo>
                  <a:cubicBezTo>
                    <a:pt x="8189" y="12583"/>
                    <a:pt x="8919" y="12625"/>
                    <a:pt x="9650" y="12625"/>
                  </a:cubicBezTo>
                  <a:cubicBezTo>
                    <a:pt x="9679" y="12625"/>
                    <a:pt x="9708" y="12625"/>
                    <a:pt x="9737" y="12625"/>
                  </a:cubicBezTo>
                  <a:lnTo>
                    <a:pt x="13581" y="12625"/>
                  </a:lnTo>
                  <a:cubicBezTo>
                    <a:pt x="13707" y="12625"/>
                    <a:pt x="13806" y="12516"/>
                    <a:pt x="13788" y="12389"/>
                  </a:cubicBezTo>
                  <a:cubicBezTo>
                    <a:pt x="13753" y="12161"/>
                    <a:pt x="13700" y="11939"/>
                    <a:pt x="13630" y="11721"/>
                  </a:cubicBezTo>
                  <a:lnTo>
                    <a:pt x="14031" y="11721"/>
                  </a:lnTo>
                  <a:cubicBezTo>
                    <a:pt x="14175" y="11718"/>
                    <a:pt x="14277" y="11577"/>
                    <a:pt x="14231" y="11440"/>
                  </a:cubicBezTo>
                  <a:lnTo>
                    <a:pt x="14231" y="11440"/>
                  </a:lnTo>
                  <a:lnTo>
                    <a:pt x="14235" y="11443"/>
                  </a:lnTo>
                  <a:cubicBezTo>
                    <a:pt x="14214" y="11384"/>
                    <a:pt x="13750" y="10026"/>
                    <a:pt x="12406" y="8595"/>
                  </a:cubicBezTo>
                  <a:cubicBezTo>
                    <a:pt x="11615" y="7755"/>
                    <a:pt x="10680" y="7062"/>
                    <a:pt x="9646" y="6552"/>
                  </a:cubicBezTo>
                  <a:cubicBezTo>
                    <a:pt x="8398" y="5933"/>
                    <a:pt x="6980" y="5557"/>
                    <a:pt x="5430" y="5437"/>
                  </a:cubicBezTo>
                  <a:lnTo>
                    <a:pt x="5430" y="1794"/>
                  </a:lnTo>
                  <a:cubicBezTo>
                    <a:pt x="5430" y="880"/>
                    <a:pt x="4744" y="117"/>
                    <a:pt x="3840" y="11"/>
                  </a:cubicBezTo>
                  <a:cubicBezTo>
                    <a:pt x="3772" y="4"/>
                    <a:pt x="3704" y="0"/>
                    <a:pt x="3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4" name="Google Shape;26074;p77"/>
            <p:cNvSpPr/>
            <p:nvPr/>
          </p:nvSpPr>
          <p:spPr>
            <a:xfrm>
              <a:off x="7142131" y="2189596"/>
              <a:ext cx="21468" cy="12923"/>
            </a:xfrm>
            <a:custGeom>
              <a:rect b="b" l="l" r="r" t="t"/>
              <a:pathLst>
                <a:path extrusionOk="0" h="493" w="819">
                  <a:moveTo>
                    <a:pt x="583" y="0"/>
                  </a:moveTo>
                  <a:cubicBezTo>
                    <a:pt x="565" y="0"/>
                    <a:pt x="546" y="3"/>
                    <a:pt x="527" y="8"/>
                  </a:cubicBezTo>
                  <a:cubicBezTo>
                    <a:pt x="527" y="8"/>
                    <a:pt x="428" y="36"/>
                    <a:pt x="256" y="71"/>
                  </a:cubicBezTo>
                  <a:cubicBezTo>
                    <a:pt x="0" y="127"/>
                    <a:pt x="59" y="492"/>
                    <a:pt x="291" y="492"/>
                  </a:cubicBezTo>
                  <a:cubicBezTo>
                    <a:pt x="308" y="492"/>
                    <a:pt x="326" y="490"/>
                    <a:pt x="344" y="486"/>
                  </a:cubicBezTo>
                  <a:cubicBezTo>
                    <a:pt x="530" y="448"/>
                    <a:pt x="636" y="419"/>
                    <a:pt x="639" y="416"/>
                  </a:cubicBezTo>
                  <a:cubicBezTo>
                    <a:pt x="752" y="384"/>
                    <a:pt x="819" y="268"/>
                    <a:pt x="787" y="156"/>
                  </a:cubicBezTo>
                  <a:cubicBezTo>
                    <a:pt x="761" y="62"/>
                    <a:pt x="676"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5" name="Google Shape;26075;p77"/>
            <p:cNvSpPr/>
            <p:nvPr/>
          </p:nvSpPr>
          <p:spPr>
            <a:xfrm>
              <a:off x="6931304" y="1982963"/>
              <a:ext cx="40577" cy="34863"/>
            </a:xfrm>
            <a:custGeom>
              <a:rect b="b" l="l" r="r" t="t"/>
              <a:pathLst>
                <a:path extrusionOk="0" h="1330" w="1548">
                  <a:moveTo>
                    <a:pt x="883" y="425"/>
                  </a:moveTo>
                  <a:cubicBezTo>
                    <a:pt x="1007" y="425"/>
                    <a:pt x="1125" y="520"/>
                    <a:pt x="1125" y="665"/>
                  </a:cubicBezTo>
                  <a:cubicBezTo>
                    <a:pt x="1125" y="798"/>
                    <a:pt x="1016" y="907"/>
                    <a:pt x="886" y="907"/>
                  </a:cubicBezTo>
                  <a:cubicBezTo>
                    <a:pt x="672" y="907"/>
                    <a:pt x="563" y="647"/>
                    <a:pt x="714" y="496"/>
                  </a:cubicBezTo>
                  <a:cubicBezTo>
                    <a:pt x="763" y="447"/>
                    <a:pt x="824" y="425"/>
                    <a:pt x="883" y="425"/>
                  </a:cubicBezTo>
                  <a:close/>
                  <a:moveTo>
                    <a:pt x="880" y="1"/>
                  </a:moveTo>
                  <a:cubicBezTo>
                    <a:pt x="717" y="1"/>
                    <a:pt x="551" y="62"/>
                    <a:pt x="415" y="197"/>
                  </a:cubicBezTo>
                  <a:cubicBezTo>
                    <a:pt x="0" y="616"/>
                    <a:pt x="296" y="1329"/>
                    <a:pt x="886" y="1329"/>
                  </a:cubicBezTo>
                  <a:cubicBezTo>
                    <a:pt x="1252" y="1329"/>
                    <a:pt x="1547" y="1030"/>
                    <a:pt x="1547" y="665"/>
                  </a:cubicBezTo>
                  <a:cubicBezTo>
                    <a:pt x="1547" y="265"/>
                    <a:pt x="1221" y="1"/>
                    <a:pt x="8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76" name="Google Shape;26076;p77"/>
          <p:cNvGrpSpPr/>
          <p:nvPr/>
        </p:nvGrpSpPr>
        <p:grpSpPr>
          <a:xfrm>
            <a:off x="1710141" y="3348162"/>
            <a:ext cx="269019" cy="360972"/>
            <a:chOff x="1710141" y="3348162"/>
            <a:chExt cx="269019" cy="360972"/>
          </a:xfrm>
        </p:grpSpPr>
        <p:sp>
          <p:nvSpPr>
            <p:cNvPr id="26077" name="Google Shape;26077;p77"/>
            <p:cNvSpPr/>
            <p:nvPr/>
          </p:nvSpPr>
          <p:spPr>
            <a:xfrm>
              <a:off x="1723038" y="3353405"/>
              <a:ext cx="45190" cy="350199"/>
            </a:xfrm>
            <a:custGeom>
              <a:rect b="b" l="l" r="r" t="t"/>
              <a:pathLst>
                <a:path extrusionOk="0" h="13360" w="1724">
                  <a:moveTo>
                    <a:pt x="279" y="1"/>
                  </a:moveTo>
                  <a:cubicBezTo>
                    <a:pt x="141" y="1"/>
                    <a:pt x="40" y="127"/>
                    <a:pt x="68" y="261"/>
                  </a:cubicBezTo>
                  <a:cubicBezTo>
                    <a:pt x="159" y="686"/>
                    <a:pt x="215" y="1284"/>
                    <a:pt x="215" y="1942"/>
                  </a:cubicBezTo>
                  <a:cubicBezTo>
                    <a:pt x="215" y="2747"/>
                    <a:pt x="131" y="3668"/>
                    <a:pt x="1" y="4094"/>
                  </a:cubicBezTo>
                  <a:lnTo>
                    <a:pt x="1" y="4526"/>
                  </a:lnTo>
                  <a:cubicBezTo>
                    <a:pt x="134" y="4955"/>
                    <a:pt x="215" y="5880"/>
                    <a:pt x="215" y="6682"/>
                  </a:cubicBezTo>
                  <a:cubicBezTo>
                    <a:pt x="215" y="7484"/>
                    <a:pt x="131" y="8408"/>
                    <a:pt x="1" y="8834"/>
                  </a:cubicBezTo>
                  <a:lnTo>
                    <a:pt x="1" y="9266"/>
                  </a:lnTo>
                  <a:cubicBezTo>
                    <a:pt x="134" y="9692"/>
                    <a:pt x="215" y="10617"/>
                    <a:pt x="215" y="11418"/>
                  </a:cubicBezTo>
                  <a:cubicBezTo>
                    <a:pt x="215" y="12080"/>
                    <a:pt x="159" y="12674"/>
                    <a:pt x="68" y="13099"/>
                  </a:cubicBezTo>
                  <a:cubicBezTo>
                    <a:pt x="40" y="13233"/>
                    <a:pt x="141" y="13359"/>
                    <a:pt x="279" y="13359"/>
                  </a:cubicBezTo>
                  <a:lnTo>
                    <a:pt x="1450" y="13359"/>
                  </a:lnTo>
                  <a:cubicBezTo>
                    <a:pt x="1583" y="13359"/>
                    <a:pt x="1685" y="13233"/>
                    <a:pt x="1661" y="13099"/>
                  </a:cubicBezTo>
                  <a:cubicBezTo>
                    <a:pt x="1566" y="12674"/>
                    <a:pt x="1509" y="12076"/>
                    <a:pt x="1509" y="11418"/>
                  </a:cubicBezTo>
                  <a:cubicBezTo>
                    <a:pt x="1509" y="10617"/>
                    <a:pt x="1594" y="9692"/>
                    <a:pt x="1724" y="9266"/>
                  </a:cubicBezTo>
                  <a:lnTo>
                    <a:pt x="1724" y="8834"/>
                  </a:lnTo>
                  <a:cubicBezTo>
                    <a:pt x="1594" y="8405"/>
                    <a:pt x="1509" y="7484"/>
                    <a:pt x="1509" y="6682"/>
                  </a:cubicBezTo>
                  <a:cubicBezTo>
                    <a:pt x="1509" y="5880"/>
                    <a:pt x="1594" y="4952"/>
                    <a:pt x="1724" y="4526"/>
                  </a:cubicBezTo>
                  <a:lnTo>
                    <a:pt x="1724" y="4094"/>
                  </a:lnTo>
                  <a:cubicBezTo>
                    <a:pt x="1594" y="3668"/>
                    <a:pt x="1509" y="2743"/>
                    <a:pt x="1509" y="1942"/>
                  </a:cubicBezTo>
                  <a:cubicBezTo>
                    <a:pt x="1509" y="1281"/>
                    <a:pt x="1566" y="686"/>
                    <a:pt x="1661" y="261"/>
                  </a:cubicBezTo>
                  <a:cubicBezTo>
                    <a:pt x="1685" y="127"/>
                    <a:pt x="1583" y="1"/>
                    <a:pt x="145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8" name="Google Shape;26078;p77"/>
            <p:cNvSpPr/>
            <p:nvPr/>
          </p:nvSpPr>
          <p:spPr>
            <a:xfrm>
              <a:off x="1723038" y="3353405"/>
              <a:ext cx="24273" cy="350199"/>
            </a:xfrm>
            <a:custGeom>
              <a:rect b="b" l="l" r="r" t="t"/>
              <a:pathLst>
                <a:path extrusionOk="0" h="13360" w="926">
                  <a:moveTo>
                    <a:pt x="279" y="1"/>
                  </a:moveTo>
                  <a:cubicBezTo>
                    <a:pt x="141" y="1"/>
                    <a:pt x="40" y="127"/>
                    <a:pt x="68" y="261"/>
                  </a:cubicBezTo>
                  <a:cubicBezTo>
                    <a:pt x="159" y="690"/>
                    <a:pt x="215" y="1284"/>
                    <a:pt x="215" y="1942"/>
                  </a:cubicBezTo>
                  <a:cubicBezTo>
                    <a:pt x="215" y="2747"/>
                    <a:pt x="131" y="3672"/>
                    <a:pt x="1" y="4097"/>
                  </a:cubicBezTo>
                  <a:lnTo>
                    <a:pt x="1" y="4526"/>
                  </a:lnTo>
                  <a:cubicBezTo>
                    <a:pt x="134" y="4955"/>
                    <a:pt x="215" y="5880"/>
                    <a:pt x="215" y="6682"/>
                  </a:cubicBezTo>
                  <a:cubicBezTo>
                    <a:pt x="215" y="7484"/>
                    <a:pt x="131" y="8408"/>
                    <a:pt x="1" y="8834"/>
                  </a:cubicBezTo>
                  <a:lnTo>
                    <a:pt x="1" y="9266"/>
                  </a:lnTo>
                  <a:cubicBezTo>
                    <a:pt x="134" y="9695"/>
                    <a:pt x="215" y="10617"/>
                    <a:pt x="215" y="11418"/>
                  </a:cubicBezTo>
                  <a:cubicBezTo>
                    <a:pt x="215" y="12080"/>
                    <a:pt x="159" y="12674"/>
                    <a:pt x="68" y="13103"/>
                  </a:cubicBezTo>
                  <a:cubicBezTo>
                    <a:pt x="40" y="13236"/>
                    <a:pt x="141" y="13359"/>
                    <a:pt x="279" y="13359"/>
                  </a:cubicBezTo>
                  <a:lnTo>
                    <a:pt x="926" y="13359"/>
                  </a:lnTo>
                  <a:cubicBezTo>
                    <a:pt x="792" y="13359"/>
                    <a:pt x="690" y="13240"/>
                    <a:pt x="715" y="13110"/>
                  </a:cubicBezTo>
                  <a:cubicBezTo>
                    <a:pt x="806" y="12681"/>
                    <a:pt x="862" y="12087"/>
                    <a:pt x="862" y="11429"/>
                  </a:cubicBezTo>
                  <a:cubicBezTo>
                    <a:pt x="862" y="10624"/>
                    <a:pt x="778" y="9917"/>
                    <a:pt x="648" y="9488"/>
                  </a:cubicBezTo>
                  <a:lnTo>
                    <a:pt x="648" y="8626"/>
                  </a:lnTo>
                  <a:cubicBezTo>
                    <a:pt x="778" y="8197"/>
                    <a:pt x="862" y="7487"/>
                    <a:pt x="862" y="6685"/>
                  </a:cubicBezTo>
                  <a:cubicBezTo>
                    <a:pt x="862" y="5880"/>
                    <a:pt x="778" y="5173"/>
                    <a:pt x="648" y="4744"/>
                  </a:cubicBezTo>
                  <a:lnTo>
                    <a:pt x="648" y="3883"/>
                  </a:lnTo>
                  <a:cubicBezTo>
                    <a:pt x="778" y="3454"/>
                    <a:pt x="862" y="2747"/>
                    <a:pt x="862" y="1942"/>
                  </a:cubicBezTo>
                  <a:cubicBezTo>
                    <a:pt x="862" y="1284"/>
                    <a:pt x="806" y="690"/>
                    <a:pt x="715" y="261"/>
                  </a:cubicBezTo>
                  <a:cubicBezTo>
                    <a:pt x="687" y="127"/>
                    <a:pt x="789" y="1"/>
                    <a:pt x="92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9" name="Google Shape;26079;p77"/>
            <p:cNvSpPr/>
            <p:nvPr/>
          </p:nvSpPr>
          <p:spPr>
            <a:xfrm>
              <a:off x="1812737" y="3513432"/>
              <a:ext cx="119031" cy="127209"/>
            </a:xfrm>
            <a:custGeom>
              <a:rect b="b" l="l" r="r" t="t"/>
              <a:pathLst>
                <a:path extrusionOk="0" h="4853" w="4541">
                  <a:moveTo>
                    <a:pt x="1104" y="0"/>
                  </a:moveTo>
                  <a:lnTo>
                    <a:pt x="0" y="647"/>
                  </a:lnTo>
                  <a:cubicBezTo>
                    <a:pt x="0" y="647"/>
                    <a:pt x="1017" y="3383"/>
                    <a:pt x="2926" y="4853"/>
                  </a:cubicBezTo>
                  <a:lnTo>
                    <a:pt x="4540" y="3239"/>
                  </a:lnTo>
                  <a:cubicBezTo>
                    <a:pt x="4540" y="3239"/>
                    <a:pt x="2831" y="2342"/>
                    <a:pt x="1108"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0" name="Google Shape;26080;p77"/>
            <p:cNvSpPr/>
            <p:nvPr/>
          </p:nvSpPr>
          <p:spPr>
            <a:xfrm>
              <a:off x="1717428" y="3455162"/>
              <a:ext cx="56514" cy="22621"/>
            </a:xfrm>
            <a:custGeom>
              <a:rect b="b" l="l" r="r" t="t"/>
              <a:pathLst>
                <a:path extrusionOk="0" h="863" w="2156">
                  <a:moveTo>
                    <a:pt x="429" y="1"/>
                  </a:moveTo>
                  <a:cubicBezTo>
                    <a:pt x="194" y="1"/>
                    <a:pt x="0" y="194"/>
                    <a:pt x="0" y="430"/>
                  </a:cubicBezTo>
                  <a:cubicBezTo>
                    <a:pt x="0" y="669"/>
                    <a:pt x="194" y="862"/>
                    <a:pt x="429" y="862"/>
                  </a:cubicBezTo>
                  <a:lnTo>
                    <a:pt x="1723" y="862"/>
                  </a:lnTo>
                  <a:cubicBezTo>
                    <a:pt x="1962" y="862"/>
                    <a:pt x="2156" y="669"/>
                    <a:pt x="2156" y="430"/>
                  </a:cubicBezTo>
                  <a:cubicBezTo>
                    <a:pt x="2156" y="194"/>
                    <a:pt x="1962" y="1"/>
                    <a:pt x="1723"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1" name="Google Shape;26081;p77"/>
            <p:cNvSpPr/>
            <p:nvPr/>
          </p:nvSpPr>
          <p:spPr>
            <a:xfrm>
              <a:off x="1717428" y="3455162"/>
              <a:ext cx="28231" cy="22621"/>
            </a:xfrm>
            <a:custGeom>
              <a:rect b="b" l="l" r="r" t="t"/>
              <a:pathLst>
                <a:path extrusionOk="0" h="863" w="1077">
                  <a:moveTo>
                    <a:pt x="429" y="1"/>
                  </a:moveTo>
                  <a:cubicBezTo>
                    <a:pt x="194" y="1"/>
                    <a:pt x="0" y="194"/>
                    <a:pt x="0" y="430"/>
                  </a:cubicBezTo>
                  <a:cubicBezTo>
                    <a:pt x="0" y="669"/>
                    <a:pt x="194" y="862"/>
                    <a:pt x="429" y="862"/>
                  </a:cubicBezTo>
                  <a:lnTo>
                    <a:pt x="1076" y="862"/>
                  </a:lnTo>
                  <a:cubicBezTo>
                    <a:pt x="837" y="862"/>
                    <a:pt x="647" y="669"/>
                    <a:pt x="647" y="430"/>
                  </a:cubicBezTo>
                  <a:cubicBezTo>
                    <a:pt x="647" y="194"/>
                    <a:pt x="837" y="1"/>
                    <a:pt x="1076" y="1"/>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2" name="Google Shape;26082;p77"/>
            <p:cNvSpPr/>
            <p:nvPr/>
          </p:nvSpPr>
          <p:spPr>
            <a:xfrm>
              <a:off x="1717428" y="3579514"/>
              <a:ext cx="56514" cy="22595"/>
            </a:xfrm>
            <a:custGeom>
              <a:rect b="b" l="l" r="r" t="t"/>
              <a:pathLst>
                <a:path extrusionOk="0" h="862" w="2156">
                  <a:moveTo>
                    <a:pt x="429" y="0"/>
                  </a:moveTo>
                  <a:cubicBezTo>
                    <a:pt x="194" y="0"/>
                    <a:pt x="0" y="194"/>
                    <a:pt x="0" y="429"/>
                  </a:cubicBezTo>
                  <a:cubicBezTo>
                    <a:pt x="0" y="668"/>
                    <a:pt x="194" y="862"/>
                    <a:pt x="429" y="862"/>
                  </a:cubicBezTo>
                  <a:lnTo>
                    <a:pt x="1723" y="862"/>
                  </a:lnTo>
                  <a:cubicBezTo>
                    <a:pt x="1962" y="862"/>
                    <a:pt x="2156" y="668"/>
                    <a:pt x="2156" y="429"/>
                  </a:cubicBezTo>
                  <a:cubicBezTo>
                    <a:pt x="2156" y="194"/>
                    <a:pt x="1962" y="0"/>
                    <a:pt x="1723" y="0"/>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3" name="Google Shape;26083;p77"/>
            <p:cNvSpPr/>
            <p:nvPr/>
          </p:nvSpPr>
          <p:spPr>
            <a:xfrm>
              <a:off x="1717428" y="3579514"/>
              <a:ext cx="28231" cy="22595"/>
            </a:xfrm>
            <a:custGeom>
              <a:rect b="b" l="l" r="r" t="t"/>
              <a:pathLst>
                <a:path extrusionOk="0" h="862" w="1077">
                  <a:moveTo>
                    <a:pt x="429" y="0"/>
                  </a:moveTo>
                  <a:cubicBezTo>
                    <a:pt x="194" y="0"/>
                    <a:pt x="0" y="194"/>
                    <a:pt x="0" y="429"/>
                  </a:cubicBezTo>
                  <a:cubicBezTo>
                    <a:pt x="0" y="668"/>
                    <a:pt x="194" y="862"/>
                    <a:pt x="429" y="862"/>
                  </a:cubicBezTo>
                  <a:lnTo>
                    <a:pt x="1076" y="862"/>
                  </a:lnTo>
                  <a:cubicBezTo>
                    <a:pt x="837" y="862"/>
                    <a:pt x="647" y="668"/>
                    <a:pt x="647" y="429"/>
                  </a:cubicBezTo>
                  <a:cubicBezTo>
                    <a:pt x="647" y="194"/>
                    <a:pt x="837" y="0"/>
                    <a:pt x="1076" y="0"/>
                  </a:cubicBezTo>
                  <a:close/>
                </a:path>
              </a:pathLst>
            </a:custGeom>
            <a:solidFill>
              <a:srgbClr val="AFC4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4" name="Google Shape;26084;p77"/>
            <p:cNvSpPr/>
            <p:nvPr/>
          </p:nvSpPr>
          <p:spPr>
            <a:xfrm>
              <a:off x="1812737" y="3513432"/>
              <a:ext cx="94129" cy="127209"/>
            </a:xfrm>
            <a:custGeom>
              <a:rect b="b" l="l" r="r" t="t"/>
              <a:pathLst>
                <a:path extrusionOk="0" h="4853" w="3591">
                  <a:moveTo>
                    <a:pt x="1108" y="0"/>
                  </a:moveTo>
                  <a:lnTo>
                    <a:pt x="0" y="647"/>
                  </a:lnTo>
                  <a:cubicBezTo>
                    <a:pt x="0" y="647"/>
                    <a:pt x="1017" y="3383"/>
                    <a:pt x="2926" y="4853"/>
                  </a:cubicBezTo>
                  <a:lnTo>
                    <a:pt x="3591" y="4185"/>
                  </a:lnTo>
                  <a:cubicBezTo>
                    <a:pt x="3591" y="4185"/>
                    <a:pt x="1266" y="2560"/>
                    <a:pt x="1133" y="1417"/>
                  </a:cubicBezTo>
                  <a:cubicBezTo>
                    <a:pt x="1083" y="1062"/>
                    <a:pt x="1199" y="700"/>
                    <a:pt x="1442" y="436"/>
                  </a:cubicBezTo>
                  <a:cubicBezTo>
                    <a:pt x="1330" y="299"/>
                    <a:pt x="1221" y="155"/>
                    <a:pt x="1108"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5" name="Google Shape;26085;p77"/>
            <p:cNvSpPr/>
            <p:nvPr/>
          </p:nvSpPr>
          <p:spPr>
            <a:xfrm>
              <a:off x="1832737" y="3458936"/>
              <a:ext cx="126659" cy="91927"/>
            </a:xfrm>
            <a:custGeom>
              <a:rect b="b" l="l" r="r" t="t"/>
              <a:pathLst>
                <a:path extrusionOk="0" h="3507" w="4832">
                  <a:moveTo>
                    <a:pt x="1222" y="1"/>
                  </a:moveTo>
                  <a:cubicBezTo>
                    <a:pt x="793" y="1"/>
                    <a:pt x="383" y="73"/>
                    <a:pt x="0" y="191"/>
                  </a:cubicBezTo>
                  <a:cubicBezTo>
                    <a:pt x="1745" y="2476"/>
                    <a:pt x="4832" y="3507"/>
                    <a:pt x="4832" y="3507"/>
                  </a:cubicBezTo>
                  <a:cubicBezTo>
                    <a:pt x="4832" y="3507"/>
                    <a:pt x="4779" y="1432"/>
                    <a:pt x="3105" y="504"/>
                  </a:cubicBezTo>
                  <a:cubicBezTo>
                    <a:pt x="2458" y="143"/>
                    <a:pt x="1822" y="1"/>
                    <a:pt x="1222"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6" name="Google Shape;26086;p77"/>
            <p:cNvSpPr/>
            <p:nvPr/>
          </p:nvSpPr>
          <p:spPr>
            <a:xfrm>
              <a:off x="1814860" y="3385620"/>
              <a:ext cx="156908" cy="50407"/>
            </a:xfrm>
            <a:custGeom>
              <a:rect b="b" l="l" r="r" t="t"/>
              <a:pathLst>
                <a:path extrusionOk="0" h="1923" w="5986">
                  <a:moveTo>
                    <a:pt x="2696" y="1"/>
                  </a:moveTo>
                  <a:cubicBezTo>
                    <a:pt x="2026" y="1"/>
                    <a:pt x="1334" y="142"/>
                    <a:pt x="703" y="533"/>
                  </a:cubicBezTo>
                  <a:cubicBezTo>
                    <a:pt x="0" y="969"/>
                    <a:pt x="88" y="1683"/>
                    <a:pt x="141" y="1922"/>
                  </a:cubicBezTo>
                  <a:cubicBezTo>
                    <a:pt x="1200" y="1364"/>
                    <a:pt x="2709" y="818"/>
                    <a:pt x="4552" y="818"/>
                  </a:cubicBezTo>
                  <a:cubicBezTo>
                    <a:pt x="5010" y="818"/>
                    <a:pt x="5488" y="852"/>
                    <a:pt x="5985" y="927"/>
                  </a:cubicBezTo>
                  <a:cubicBezTo>
                    <a:pt x="5985" y="927"/>
                    <a:pt x="4414" y="1"/>
                    <a:pt x="2696"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7" name="Google Shape;26087;p77"/>
            <p:cNvSpPr/>
            <p:nvPr/>
          </p:nvSpPr>
          <p:spPr>
            <a:xfrm>
              <a:off x="1710141" y="3348162"/>
              <a:ext cx="269019" cy="360972"/>
            </a:xfrm>
            <a:custGeom>
              <a:rect b="b" l="l" r="r" t="t"/>
              <a:pathLst>
                <a:path extrusionOk="0" h="13771" w="10263">
                  <a:moveTo>
                    <a:pt x="6692" y="1635"/>
                  </a:moveTo>
                  <a:cubicBezTo>
                    <a:pt x="7174" y="1642"/>
                    <a:pt x="7656" y="1706"/>
                    <a:pt x="8120" y="1832"/>
                  </a:cubicBezTo>
                  <a:cubicBezTo>
                    <a:pt x="8370" y="1899"/>
                    <a:pt x="8605" y="1973"/>
                    <a:pt x="8820" y="2050"/>
                  </a:cubicBezTo>
                  <a:cubicBezTo>
                    <a:pt x="8733" y="2048"/>
                    <a:pt x="8645" y="2047"/>
                    <a:pt x="8558" y="2047"/>
                  </a:cubicBezTo>
                  <a:cubicBezTo>
                    <a:pt x="7981" y="2047"/>
                    <a:pt x="7405" y="2098"/>
                    <a:pt x="6836" y="2201"/>
                  </a:cubicBezTo>
                  <a:lnTo>
                    <a:pt x="6840" y="2201"/>
                  </a:lnTo>
                  <a:cubicBezTo>
                    <a:pt x="5996" y="2360"/>
                    <a:pt x="5180" y="2623"/>
                    <a:pt x="4407" y="2993"/>
                  </a:cubicBezTo>
                  <a:lnTo>
                    <a:pt x="4287" y="3052"/>
                  </a:lnTo>
                  <a:cubicBezTo>
                    <a:pt x="4273" y="2824"/>
                    <a:pt x="4329" y="2433"/>
                    <a:pt x="4804" y="2138"/>
                  </a:cubicBezTo>
                  <a:cubicBezTo>
                    <a:pt x="5405" y="1765"/>
                    <a:pt x="6070" y="1635"/>
                    <a:pt x="6692" y="1635"/>
                  </a:cubicBezTo>
                  <a:close/>
                  <a:moveTo>
                    <a:pt x="1956" y="405"/>
                  </a:moveTo>
                  <a:cubicBezTo>
                    <a:pt x="1857" y="862"/>
                    <a:pt x="1801" y="1488"/>
                    <a:pt x="1801" y="2142"/>
                  </a:cubicBezTo>
                  <a:cubicBezTo>
                    <a:pt x="1801" y="2796"/>
                    <a:pt x="1857" y="3429"/>
                    <a:pt x="1959" y="3886"/>
                  </a:cubicBezTo>
                  <a:cubicBezTo>
                    <a:pt x="1724" y="3939"/>
                    <a:pt x="1762" y="4283"/>
                    <a:pt x="2001" y="4283"/>
                  </a:cubicBezTo>
                  <a:cubicBezTo>
                    <a:pt x="2128" y="4283"/>
                    <a:pt x="2233" y="4385"/>
                    <a:pt x="2233" y="4512"/>
                  </a:cubicBezTo>
                  <a:cubicBezTo>
                    <a:pt x="2233" y="4642"/>
                    <a:pt x="2128" y="4744"/>
                    <a:pt x="2001" y="4744"/>
                  </a:cubicBezTo>
                  <a:lnTo>
                    <a:pt x="707" y="4744"/>
                  </a:lnTo>
                  <a:cubicBezTo>
                    <a:pt x="401" y="4744"/>
                    <a:pt x="401" y="4283"/>
                    <a:pt x="707" y="4283"/>
                  </a:cubicBezTo>
                  <a:lnTo>
                    <a:pt x="1140" y="4283"/>
                  </a:lnTo>
                  <a:cubicBezTo>
                    <a:pt x="1252" y="4283"/>
                    <a:pt x="1340" y="4195"/>
                    <a:pt x="1340" y="4083"/>
                  </a:cubicBezTo>
                  <a:cubicBezTo>
                    <a:pt x="1340" y="3970"/>
                    <a:pt x="1252" y="3879"/>
                    <a:pt x="1140" y="3879"/>
                  </a:cubicBezTo>
                  <a:lnTo>
                    <a:pt x="753" y="3879"/>
                  </a:lnTo>
                  <a:cubicBezTo>
                    <a:pt x="851" y="3422"/>
                    <a:pt x="911" y="2796"/>
                    <a:pt x="911" y="2142"/>
                  </a:cubicBezTo>
                  <a:cubicBezTo>
                    <a:pt x="911" y="1488"/>
                    <a:pt x="851" y="862"/>
                    <a:pt x="753" y="405"/>
                  </a:cubicBezTo>
                  <a:close/>
                  <a:moveTo>
                    <a:pt x="5892" y="4426"/>
                  </a:moveTo>
                  <a:cubicBezTo>
                    <a:pt x="6510" y="4426"/>
                    <a:pt x="7109" y="4586"/>
                    <a:pt x="7684" y="4906"/>
                  </a:cubicBezTo>
                  <a:cubicBezTo>
                    <a:pt x="8331" y="5264"/>
                    <a:pt x="8799" y="5844"/>
                    <a:pt x="9076" y="6636"/>
                  </a:cubicBezTo>
                  <a:cubicBezTo>
                    <a:pt x="9168" y="6896"/>
                    <a:pt x="9235" y="7163"/>
                    <a:pt x="9273" y="7437"/>
                  </a:cubicBezTo>
                  <a:cubicBezTo>
                    <a:pt x="8486" y="7138"/>
                    <a:pt x="6295" y="6200"/>
                    <a:pt x="4976" y="4540"/>
                  </a:cubicBezTo>
                  <a:cubicBezTo>
                    <a:pt x="5286" y="4464"/>
                    <a:pt x="5591" y="4426"/>
                    <a:pt x="5892" y="4426"/>
                  </a:cubicBezTo>
                  <a:close/>
                  <a:moveTo>
                    <a:pt x="1959" y="5148"/>
                  </a:moveTo>
                  <a:cubicBezTo>
                    <a:pt x="1857" y="5605"/>
                    <a:pt x="1801" y="6231"/>
                    <a:pt x="1801" y="6885"/>
                  </a:cubicBezTo>
                  <a:cubicBezTo>
                    <a:pt x="1801" y="7539"/>
                    <a:pt x="1857" y="8165"/>
                    <a:pt x="1959" y="8622"/>
                  </a:cubicBezTo>
                  <a:lnTo>
                    <a:pt x="753" y="8622"/>
                  </a:lnTo>
                  <a:cubicBezTo>
                    <a:pt x="851" y="8165"/>
                    <a:pt x="911" y="7539"/>
                    <a:pt x="911" y="6885"/>
                  </a:cubicBezTo>
                  <a:cubicBezTo>
                    <a:pt x="911" y="6231"/>
                    <a:pt x="851" y="5605"/>
                    <a:pt x="753" y="5148"/>
                  </a:cubicBezTo>
                  <a:close/>
                  <a:moveTo>
                    <a:pt x="2001" y="9027"/>
                  </a:moveTo>
                  <a:cubicBezTo>
                    <a:pt x="2128" y="9027"/>
                    <a:pt x="2230" y="9129"/>
                    <a:pt x="2230" y="9255"/>
                  </a:cubicBezTo>
                  <a:cubicBezTo>
                    <a:pt x="2230" y="9382"/>
                    <a:pt x="2128" y="9487"/>
                    <a:pt x="2001" y="9487"/>
                  </a:cubicBezTo>
                  <a:lnTo>
                    <a:pt x="707" y="9487"/>
                  </a:lnTo>
                  <a:cubicBezTo>
                    <a:pt x="581" y="9487"/>
                    <a:pt x="479" y="9382"/>
                    <a:pt x="479" y="9255"/>
                  </a:cubicBezTo>
                  <a:cubicBezTo>
                    <a:pt x="479" y="9129"/>
                    <a:pt x="581" y="9027"/>
                    <a:pt x="707" y="9027"/>
                  </a:cubicBezTo>
                  <a:close/>
                  <a:moveTo>
                    <a:pt x="4966" y="6569"/>
                  </a:moveTo>
                  <a:cubicBezTo>
                    <a:pt x="6309" y="8345"/>
                    <a:pt x="7607" y="9262"/>
                    <a:pt x="8124" y="9586"/>
                  </a:cubicBezTo>
                  <a:lnTo>
                    <a:pt x="6826" y="10887"/>
                  </a:lnTo>
                  <a:cubicBezTo>
                    <a:pt x="5328" y="9656"/>
                    <a:pt x="4410" y="7617"/>
                    <a:pt x="4168" y="7040"/>
                  </a:cubicBezTo>
                  <a:lnTo>
                    <a:pt x="4966" y="6569"/>
                  </a:lnTo>
                  <a:close/>
                  <a:moveTo>
                    <a:pt x="1959" y="9892"/>
                  </a:moveTo>
                  <a:cubicBezTo>
                    <a:pt x="1857" y="10349"/>
                    <a:pt x="1801" y="10975"/>
                    <a:pt x="1801" y="11629"/>
                  </a:cubicBezTo>
                  <a:cubicBezTo>
                    <a:pt x="1801" y="12283"/>
                    <a:pt x="1857" y="12909"/>
                    <a:pt x="1959" y="13366"/>
                  </a:cubicBezTo>
                  <a:lnTo>
                    <a:pt x="753" y="13366"/>
                  </a:lnTo>
                  <a:cubicBezTo>
                    <a:pt x="851" y="12909"/>
                    <a:pt x="911" y="12283"/>
                    <a:pt x="911" y="11629"/>
                  </a:cubicBezTo>
                  <a:cubicBezTo>
                    <a:pt x="911" y="10975"/>
                    <a:pt x="851" y="10349"/>
                    <a:pt x="753" y="9892"/>
                  </a:cubicBezTo>
                  <a:close/>
                  <a:moveTo>
                    <a:pt x="493" y="0"/>
                  </a:moveTo>
                  <a:cubicBezTo>
                    <a:pt x="356" y="0"/>
                    <a:pt x="261" y="130"/>
                    <a:pt x="299" y="260"/>
                  </a:cubicBezTo>
                  <a:cubicBezTo>
                    <a:pt x="430" y="686"/>
                    <a:pt x="507" y="1389"/>
                    <a:pt x="507" y="2142"/>
                  </a:cubicBezTo>
                  <a:cubicBezTo>
                    <a:pt x="507" y="2894"/>
                    <a:pt x="430" y="3597"/>
                    <a:pt x="299" y="4023"/>
                  </a:cubicBezTo>
                  <a:cubicBezTo>
                    <a:pt x="299" y="4026"/>
                    <a:pt x="299" y="4030"/>
                    <a:pt x="296" y="4033"/>
                  </a:cubicBezTo>
                  <a:cubicBezTo>
                    <a:pt x="1" y="4287"/>
                    <a:pt x="1" y="4744"/>
                    <a:pt x="296" y="4993"/>
                  </a:cubicBezTo>
                  <a:cubicBezTo>
                    <a:pt x="296" y="4997"/>
                    <a:pt x="296" y="5000"/>
                    <a:pt x="299" y="5004"/>
                  </a:cubicBezTo>
                  <a:cubicBezTo>
                    <a:pt x="430" y="5429"/>
                    <a:pt x="507" y="6133"/>
                    <a:pt x="507" y="6885"/>
                  </a:cubicBezTo>
                  <a:cubicBezTo>
                    <a:pt x="507" y="7638"/>
                    <a:pt x="430" y="8341"/>
                    <a:pt x="299" y="8767"/>
                  </a:cubicBezTo>
                  <a:cubicBezTo>
                    <a:pt x="299" y="8770"/>
                    <a:pt x="299" y="8774"/>
                    <a:pt x="296" y="8777"/>
                  </a:cubicBezTo>
                  <a:cubicBezTo>
                    <a:pt x="1" y="9030"/>
                    <a:pt x="1" y="9487"/>
                    <a:pt x="296" y="9737"/>
                  </a:cubicBezTo>
                  <a:cubicBezTo>
                    <a:pt x="296" y="9741"/>
                    <a:pt x="296" y="9744"/>
                    <a:pt x="299" y="9748"/>
                  </a:cubicBezTo>
                  <a:cubicBezTo>
                    <a:pt x="430" y="10173"/>
                    <a:pt x="507" y="10876"/>
                    <a:pt x="507" y="11629"/>
                  </a:cubicBezTo>
                  <a:cubicBezTo>
                    <a:pt x="507" y="12381"/>
                    <a:pt x="430" y="13085"/>
                    <a:pt x="299" y="13510"/>
                  </a:cubicBezTo>
                  <a:cubicBezTo>
                    <a:pt x="261" y="13640"/>
                    <a:pt x="356" y="13770"/>
                    <a:pt x="493" y="13770"/>
                  </a:cubicBezTo>
                  <a:lnTo>
                    <a:pt x="2216" y="13770"/>
                  </a:lnTo>
                  <a:cubicBezTo>
                    <a:pt x="2353" y="13770"/>
                    <a:pt x="2451" y="13640"/>
                    <a:pt x="2409" y="13510"/>
                  </a:cubicBezTo>
                  <a:cubicBezTo>
                    <a:pt x="2279" y="13085"/>
                    <a:pt x="2202" y="12381"/>
                    <a:pt x="2202" y="11629"/>
                  </a:cubicBezTo>
                  <a:cubicBezTo>
                    <a:pt x="2202" y="10876"/>
                    <a:pt x="2279" y="10173"/>
                    <a:pt x="2409" y="9748"/>
                  </a:cubicBezTo>
                  <a:cubicBezTo>
                    <a:pt x="2409" y="9744"/>
                    <a:pt x="2409" y="9741"/>
                    <a:pt x="2413" y="9737"/>
                  </a:cubicBezTo>
                  <a:cubicBezTo>
                    <a:pt x="2708" y="9487"/>
                    <a:pt x="2708" y="9030"/>
                    <a:pt x="2413" y="8777"/>
                  </a:cubicBezTo>
                  <a:cubicBezTo>
                    <a:pt x="2413" y="8774"/>
                    <a:pt x="2413" y="8770"/>
                    <a:pt x="2409" y="8767"/>
                  </a:cubicBezTo>
                  <a:cubicBezTo>
                    <a:pt x="2279" y="8341"/>
                    <a:pt x="2202" y="7638"/>
                    <a:pt x="2202" y="6885"/>
                  </a:cubicBezTo>
                  <a:cubicBezTo>
                    <a:pt x="2202" y="6643"/>
                    <a:pt x="2212" y="6404"/>
                    <a:pt x="2226" y="6178"/>
                  </a:cubicBezTo>
                  <a:cubicBezTo>
                    <a:pt x="2638" y="5767"/>
                    <a:pt x="3099" y="5408"/>
                    <a:pt x="3598" y="5113"/>
                  </a:cubicBezTo>
                  <a:lnTo>
                    <a:pt x="4192" y="6558"/>
                  </a:lnTo>
                  <a:lnTo>
                    <a:pt x="3812" y="6776"/>
                  </a:lnTo>
                  <a:cubicBezTo>
                    <a:pt x="3728" y="6826"/>
                    <a:pt x="3689" y="6931"/>
                    <a:pt x="3724" y="7022"/>
                  </a:cubicBezTo>
                  <a:cubicBezTo>
                    <a:pt x="3770" y="7135"/>
                    <a:pt x="4783" y="9829"/>
                    <a:pt x="6713" y="11316"/>
                  </a:cubicBezTo>
                  <a:cubicBezTo>
                    <a:pt x="6750" y="11343"/>
                    <a:pt x="6793" y="11356"/>
                    <a:pt x="6836" y="11356"/>
                  </a:cubicBezTo>
                  <a:cubicBezTo>
                    <a:pt x="6888" y="11356"/>
                    <a:pt x="6939" y="11337"/>
                    <a:pt x="6977" y="11298"/>
                  </a:cubicBezTo>
                  <a:lnTo>
                    <a:pt x="8591" y="9684"/>
                  </a:lnTo>
                  <a:cubicBezTo>
                    <a:pt x="8686" y="9589"/>
                    <a:pt x="8662" y="9428"/>
                    <a:pt x="8542" y="9364"/>
                  </a:cubicBezTo>
                  <a:cubicBezTo>
                    <a:pt x="8538" y="9364"/>
                    <a:pt x="8124" y="9146"/>
                    <a:pt x="7505" y="8644"/>
                  </a:cubicBezTo>
                  <a:cubicBezTo>
                    <a:pt x="6629" y="7926"/>
                    <a:pt x="5845" y="7100"/>
                    <a:pt x="5177" y="6182"/>
                  </a:cubicBezTo>
                  <a:cubicBezTo>
                    <a:pt x="5138" y="6130"/>
                    <a:pt x="5078" y="6101"/>
                    <a:pt x="5016" y="6101"/>
                  </a:cubicBezTo>
                  <a:cubicBezTo>
                    <a:pt x="4981" y="6101"/>
                    <a:pt x="4946" y="6110"/>
                    <a:pt x="4913" y="6129"/>
                  </a:cubicBezTo>
                  <a:lnTo>
                    <a:pt x="4540" y="6347"/>
                  </a:lnTo>
                  <a:lnTo>
                    <a:pt x="3957" y="4920"/>
                  </a:lnTo>
                  <a:cubicBezTo>
                    <a:pt x="4153" y="4821"/>
                    <a:pt x="4354" y="4737"/>
                    <a:pt x="4561" y="4663"/>
                  </a:cubicBezTo>
                  <a:cubicBezTo>
                    <a:pt x="5433" y="5820"/>
                    <a:pt x="6696" y="6639"/>
                    <a:pt x="7610" y="7124"/>
                  </a:cubicBezTo>
                  <a:cubicBezTo>
                    <a:pt x="8201" y="7441"/>
                    <a:pt x="8813" y="7712"/>
                    <a:pt x="9446" y="7926"/>
                  </a:cubicBezTo>
                  <a:cubicBezTo>
                    <a:pt x="9466" y="7933"/>
                    <a:pt x="9487" y="7936"/>
                    <a:pt x="9508" y="7936"/>
                  </a:cubicBezTo>
                  <a:cubicBezTo>
                    <a:pt x="9618" y="7936"/>
                    <a:pt x="9712" y="7845"/>
                    <a:pt x="9709" y="7729"/>
                  </a:cubicBezTo>
                  <a:cubicBezTo>
                    <a:pt x="9685" y="7314"/>
                    <a:pt x="9604" y="6903"/>
                    <a:pt x="9463" y="6513"/>
                  </a:cubicBezTo>
                  <a:cubicBezTo>
                    <a:pt x="9157" y="5633"/>
                    <a:pt x="8609" y="4958"/>
                    <a:pt x="7881" y="4554"/>
                  </a:cubicBezTo>
                  <a:cubicBezTo>
                    <a:pt x="7252" y="4202"/>
                    <a:pt x="6585" y="4027"/>
                    <a:pt x="5898" y="4027"/>
                  </a:cubicBezTo>
                  <a:cubicBezTo>
                    <a:pt x="5176" y="4027"/>
                    <a:pt x="4432" y="4221"/>
                    <a:pt x="3686" y="4607"/>
                  </a:cubicBezTo>
                  <a:cubicBezTo>
                    <a:pt x="3186" y="4867"/>
                    <a:pt x="2719" y="5190"/>
                    <a:pt x="2293" y="5563"/>
                  </a:cubicBezTo>
                  <a:cubicBezTo>
                    <a:pt x="2318" y="5373"/>
                    <a:pt x="2357" y="5187"/>
                    <a:pt x="2413" y="5004"/>
                  </a:cubicBezTo>
                  <a:cubicBezTo>
                    <a:pt x="2413" y="5000"/>
                    <a:pt x="2413" y="4997"/>
                    <a:pt x="2413" y="4993"/>
                  </a:cubicBezTo>
                  <a:cubicBezTo>
                    <a:pt x="2529" y="4895"/>
                    <a:pt x="2606" y="4758"/>
                    <a:pt x="2627" y="4610"/>
                  </a:cubicBezTo>
                  <a:cubicBezTo>
                    <a:pt x="2821" y="4438"/>
                    <a:pt x="3517" y="3858"/>
                    <a:pt x="4597" y="3348"/>
                  </a:cubicBezTo>
                  <a:cubicBezTo>
                    <a:pt x="5335" y="2996"/>
                    <a:pt x="6116" y="2743"/>
                    <a:pt x="6921" y="2595"/>
                  </a:cubicBezTo>
                  <a:cubicBezTo>
                    <a:pt x="7459" y="2497"/>
                    <a:pt x="8004" y="2447"/>
                    <a:pt x="8550" y="2447"/>
                  </a:cubicBezTo>
                  <a:cubicBezTo>
                    <a:pt x="9017" y="2447"/>
                    <a:pt x="9485" y="2484"/>
                    <a:pt x="9949" y="2557"/>
                  </a:cubicBezTo>
                  <a:cubicBezTo>
                    <a:pt x="9960" y="2558"/>
                    <a:pt x="9970" y="2559"/>
                    <a:pt x="9981" y="2559"/>
                  </a:cubicBezTo>
                  <a:cubicBezTo>
                    <a:pt x="10177" y="2559"/>
                    <a:pt x="10262" y="2291"/>
                    <a:pt x="10082" y="2184"/>
                  </a:cubicBezTo>
                  <a:cubicBezTo>
                    <a:pt x="9498" y="1860"/>
                    <a:pt x="8880" y="1611"/>
                    <a:pt x="8233" y="1442"/>
                  </a:cubicBezTo>
                  <a:cubicBezTo>
                    <a:pt x="7696" y="1300"/>
                    <a:pt x="7182" y="1230"/>
                    <a:pt x="6697" y="1230"/>
                  </a:cubicBezTo>
                  <a:cubicBezTo>
                    <a:pt x="5905" y="1230"/>
                    <a:pt x="5192" y="1418"/>
                    <a:pt x="4589" y="1793"/>
                  </a:cubicBezTo>
                  <a:cubicBezTo>
                    <a:pt x="3893" y="2226"/>
                    <a:pt x="3830" y="2877"/>
                    <a:pt x="3907" y="3246"/>
                  </a:cubicBezTo>
                  <a:cubicBezTo>
                    <a:pt x="3422" y="3510"/>
                    <a:pt x="2958" y="3819"/>
                    <a:pt x="2529" y="4164"/>
                  </a:cubicBezTo>
                  <a:cubicBezTo>
                    <a:pt x="2497" y="4114"/>
                    <a:pt x="2459" y="4072"/>
                    <a:pt x="2413" y="4033"/>
                  </a:cubicBezTo>
                  <a:cubicBezTo>
                    <a:pt x="2413" y="4030"/>
                    <a:pt x="2413" y="4026"/>
                    <a:pt x="2409" y="4023"/>
                  </a:cubicBezTo>
                  <a:cubicBezTo>
                    <a:pt x="2279" y="3597"/>
                    <a:pt x="2202" y="2894"/>
                    <a:pt x="2202" y="2142"/>
                  </a:cubicBezTo>
                  <a:cubicBezTo>
                    <a:pt x="2202" y="1389"/>
                    <a:pt x="2279" y="686"/>
                    <a:pt x="2409" y="260"/>
                  </a:cubicBezTo>
                  <a:cubicBezTo>
                    <a:pt x="2451" y="130"/>
                    <a:pt x="2353" y="0"/>
                    <a:pt x="2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088" name="Google Shape;26088;p77"/>
          <p:cNvGrpSpPr/>
          <p:nvPr/>
        </p:nvGrpSpPr>
        <p:grpSpPr>
          <a:xfrm>
            <a:off x="4948250" y="3365122"/>
            <a:ext cx="360972" cy="327053"/>
            <a:chOff x="4948250" y="3365122"/>
            <a:chExt cx="360972" cy="327053"/>
          </a:xfrm>
        </p:grpSpPr>
        <p:sp>
          <p:nvSpPr>
            <p:cNvPr id="26089" name="Google Shape;26089;p77"/>
            <p:cNvSpPr/>
            <p:nvPr/>
          </p:nvSpPr>
          <p:spPr>
            <a:xfrm>
              <a:off x="4953493" y="3370364"/>
              <a:ext cx="350487" cy="169542"/>
            </a:xfrm>
            <a:custGeom>
              <a:rect b="b" l="l" r="r" t="t"/>
              <a:pathLst>
                <a:path extrusionOk="0" h="6468" w="13371">
                  <a:moveTo>
                    <a:pt x="6686" y="1"/>
                  </a:moveTo>
                  <a:cubicBezTo>
                    <a:pt x="2993" y="1"/>
                    <a:pt x="1" y="2413"/>
                    <a:pt x="1" y="5391"/>
                  </a:cubicBezTo>
                  <a:lnTo>
                    <a:pt x="1" y="5402"/>
                  </a:lnTo>
                  <a:cubicBezTo>
                    <a:pt x="1" y="5996"/>
                    <a:pt x="504" y="6467"/>
                    <a:pt x="1094" y="6467"/>
                  </a:cubicBezTo>
                  <a:lnTo>
                    <a:pt x="12277" y="6467"/>
                  </a:lnTo>
                  <a:cubicBezTo>
                    <a:pt x="12867" y="6467"/>
                    <a:pt x="13367" y="5996"/>
                    <a:pt x="13370" y="5402"/>
                  </a:cubicBezTo>
                  <a:lnTo>
                    <a:pt x="13370" y="5391"/>
                  </a:lnTo>
                  <a:cubicBezTo>
                    <a:pt x="13370" y="2413"/>
                    <a:pt x="10378" y="1"/>
                    <a:pt x="6686"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0" name="Google Shape;26090;p77"/>
            <p:cNvSpPr/>
            <p:nvPr/>
          </p:nvSpPr>
          <p:spPr>
            <a:xfrm>
              <a:off x="4953493" y="3370364"/>
              <a:ext cx="190198" cy="169621"/>
            </a:xfrm>
            <a:custGeom>
              <a:rect b="b" l="l" r="r" t="t"/>
              <a:pathLst>
                <a:path extrusionOk="0" h="6471" w="7256">
                  <a:moveTo>
                    <a:pt x="6686" y="1"/>
                  </a:moveTo>
                  <a:cubicBezTo>
                    <a:pt x="2993" y="1"/>
                    <a:pt x="1" y="2416"/>
                    <a:pt x="1" y="5391"/>
                  </a:cubicBezTo>
                  <a:lnTo>
                    <a:pt x="1" y="5402"/>
                  </a:lnTo>
                  <a:cubicBezTo>
                    <a:pt x="1" y="5996"/>
                    <a:pt x="504" y="6471"/>
                    <a:pt x="1098" y="6471"/>
                  </a:cubicBezTo>
                  <a:lnTo>
                    <a:pt x="4664" y="6471"/>
                  </a:lnTo>
                  <a:cubicBezTo>
                    <a:pt x="4358" y="6467"/>
                    <a:pt x="4101" y="5996"/>
                    <a:pt x="4097" y="5402"/>
                  </a:cubicBezTo>
                  <a:lnTo>
                    <a:pt x="4097" y="5391"/>
                  </a:lnTo>
                  <a:cubicBezTo>
                    <a:pt x="4097" y="2571"/>
                    <a:pt x="5486" y="254"/>
                    <a:pt x="7255" y="22"/>
                  </a:cubicBezTo>
                  <a:cubicBezTo>
                    <a:pt x="7065" y="11"/>
                    <a:pt x="6879" y="1"/>
                    <a:pt x="6686" y="1"/>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1" name="Google Shape;26091;p77"/>
            <p:cNvSpPr/>
            <p:nvPr/>
          </p:nvSpPr>
          <p:spPr>
            <a:xfrm>
              <a:off x="5063821" y="3539881"/>
              <a:ext cx="129831" cy="146947"/>
            </a:xfrm>
            <a:custGeom>
              <a:rect b="b" l="l" r="r" t="t"/>
              <a:pathLst>
                <a:path extrusionOk="0" h="5606" w="4953">
                  <a:moveTo>
                    <a:pt x="662" y="0"/>
                  </a:moveTo>
                  <a:lnTo>
                    <a:pt x="128" y="3893"/>
                  </a:lnTo>
                  <a:cubicBezTo>
                    <a:pt x="1" y="4797"/>
                    <a:pt x="704" y="5606"/>
                    <a:pt x="1622" y="5606"/>
                  </a:cubicBezTo>
                  <a:lnTo>
                    <a:pt x="3331" y="5606"/>
                  </a:lnTo>
                  <a:cubicBezTo>
                    <a:pt x="4245" y="5606"/>
                    <a:pt x="4952" y="4797"/>
                    <a:pt x="4829" y="3893"/>
                  </a:cubicBezTo>
                  <a:lnTo>
                    <a:pt x="4291"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2" name="Google Shape;26092;p77"/>
            <p:cNvSpPr/>
            <p:nvPr/>
          </p:nvSpPr>
          <p:spPr>
            <a:xfrm>
              <a:off x="5063926" y="3539881"/>
              <a:ext cx="115518" cy="146947"/>
            </a:xfrm>
            <a:custGeom>
              <a:rect b="b" l="l" r="r" t="t"/>
              <a:pathLst>
                <a:path extrusionOk="0" h="5606" w="4407">
                  <a:moveTo>
                    <a:pt x="662" y="0"/>
                  </a:moveTo>
                  <a:lnTo>
                    <a:pt x="124" y="3893"/>
                  </a:lnTo>
                  <a:cubicBezTo>
                    <a:pt x="0" y="4797"/>
                    <a:pt x="704" y="5606"/>
                    <a:pt x="1618" y="5606"/>
                  </a:cubicBezTo>
                  <a:lnTo>
                    <a:pt x="1759" y="5606"/>
                  </a:lnTo>
                  <a:cubicBezTo>
                    <a:pt x="1632" y="5342"/>
                    <a:pt x="1586" y="5046"/>
                    <a:pt x="1625" y="4755"/>
                  </a:cubicBezTo>
                  <a:lnTo>
                    <a:pt x="2058" y="1607"/>
                  </a:lnTo>
                  <a:cubicBezTo>
                    <a:pt x="2117" y="1182"/>
                    <a:pt x="2483" y="865"/>
                    <a:pt x="2912" y="865"/>
                  </a:cubicBezTo>
                  <a:lnTo>
                    <a:pt x="4407" y="865"/>
                  </a:lnTo>
                  <a:lnTo>
                    <a:pt x="4287" y="0"/>
                  </a:lnTo>
                  <a:close/>
                </a:path>
              </a:pathLst>
            </a:custGeom>
            <a:solidFill>
              <a:srgbClr val="F4F8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3" name="Google Shape;26093;p77"/>
            <p:cNvSpPr/>
            <p:nvPr/>
          </p:nvSpPr>
          <p:spPr>
            <a:xfrm>
              <a:off x="5049640" y="3409919"/>
              <a:ext cx="90459" cy="79188"/>
            </a:xfrm>
            <a:custGeom>
              <a:rect b="b" l="l" r="r" t="t"/>
              <a:pathLst>
                <a:path extrusionOk="0" h="3021" w="3451">
                  <a:moveTo>
                    <a:pt x="1723" y="0"/>
                  </a:moveTo>
                  <a:cubicBezTo>
                    <a:pt x="771" y="0"/>
                    <a:pt x="0" y="675"/>
                    <a:pt x="0" y="1509"/>
                  </a:cubicBezTo>
                  <a:cubicBezTo>
                    <a:pt x="0" y="2342"/>
                    <a:pt x="771" y="3021"/>
                    <a:pt x="1723" y="3021"/>
                  </a:cubicBezTo>
                  <a:cubicBezTo>
                    <a:pt x="2676" y="3021"/>
                    <a:pt x="3450" y="2342"/>
                    <a:pt x="3450" y="1509"/>
                  </a:cubicBezTo>
                  <a:cubicBezTo>
                    <a:pt x="3450" y="675"/>
                    <a:pt x="2676" y="0"/>
                    <a:pt x="172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4" name="Google Shape;26094;p77"/>
            <p:cNvSpPr/>
            <p:nvPr/>
          </p:nvSpPr>
          <p:spPr>
            <a:xfrm>
              <a:off x="5190952" y="3383077"/>
              <a:ext cx="78008" cy="60787"/>
            </a:xfrm>
            <a:custGeom>
              <a:rect b="b" l="l" r="r" t="t"/>
              <a:pathLst>
                <a:path extrusionOk="0" h="2319" w="2976">
                  <a:moveTo>
                    <a:pt x="394" y="1"/>
                  </a:moveTo>
                  <a:cubicBezTo>
                    <a:pt x="144" y="240"/>
                    <a:pt x="4" y="571"/>
                    <a:pt x="0" y="919"/>
                  </a:cubicBezTo>
                  <a:cubicBezTo>
                    <a:pt x="0" y="1692"/>
                    <a:pt x="725" y="2318"/>
                    <a:pt x="1618" y="2318"/>
                  </a:cubicBezTo>
                  <a:cubicBezTo>
                    <a:pt x="2187" y="2318"/>
                    <a:pt x="2690" y="2061"/>
                    <a:pt x="2975" y="1675"/>
                  </a:cubicBezTo>
                  <a:cubicBezTo>
                    <a:pt x="2307" y="954"/>
                    <a:pt x="1417" y="381"/>
                    <a:pt x="394"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5" name="Google Shape;26095;p77"/>
            <p:cNvSpPr/>
            <p:nvPr/>
          </p:nvSpPr>
          <p:spPr>
            <a:xfrm>
              <a:off x="5152970" y="3477757"/>
              <a:ext cx="109804" cy="62150"/>
            </a:xfrm>
            <a:custGeom>
              <a:rect b="b" l="l" r="r" t="t"/>
              <a:pathLst>
                <a:path extrusionOk="0" h="2371" w="4189">
                  <a:moveTo>
                    <a:pt x="2093" y="0"/>
                  </a:moveTo>
                  <a:cubicBezTo>
                    <a:pt x="936" y="0"/>
                    <a:pt x="0" y="869"/>
                    <a:pt x="0" y="1941"/>
                  </a:cubicBezTo>
                  <a:cubicBezTo>
                    <a:pt x="0" y="2085"/>
                    <a:pt x="18" y="2230"/>
                    <a:pt x="53" y="2370"/>
                  </a:cubicBezTo>
                  <a:lnTo>
                    <a:pt x="4136" y="2370"/>
                  </a:lnTo>
                  <a:cubicBezTo>
                    <a:pt x="4171" y="2230"/>
                    <a:pt x="4188" y="2085"/>
                    <a:pt x="4188" y="1941"/>
                  </a:cubicBezTo>
                  <a:cubicBezTo>
                    <a:pt x="4188" y="869"/>
                    <a:pt x="3250" y="0"/>
                    <a:pt x="2093"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6" name="Google Shape;26096;p77"/>
            <p:cNvSpPr/>
            <p:nvPr/>
          </p:nvSpPr>
          <p:spPr>
            <a:xfrm>
              <a:off x="4954043" y="3439120"/>
              <a:ext cx="55623" cy="66947"/>
            </a:xfrm>
            <a:custGeom>
              <a:rect b="b" l="l" r="r" t="t"/>
              <a:pathLst>
                <a:path extrusionOk="0" h="2554" w="2122">
                  <a:moveTo>
                    <a:pt x="929" y="1"/>
                  </a:moveTo>
                  <a:cubicBezTo>
                    <a:pt x="402" y="708"/>
                    <a:pt x="75" y="1520"/>
                    <a:pt x="1" y="2388"/>
                  </a:cubicBezTo>
                  <a:cubicBezTo>
                    <a:pt x="201" y="2501"/>
                    <a:pt x="417" y="2553"/>
                    <a:pt x="629" y="2553"/>
                  </a:cubicBezTo>
                  <a:cubicBezTo>
                    <a:pt x="1143" y="2553"/>
                    <a:pt x="1635" y="2245"/>
                    <a:pt x="1836" y="1727"/>
                  </a:cubicBezTo>
                  <a:cubicBezTo>
                    <a:pt x="2121" y="996"/>
                    <a:pt x="1692" y="184"/>
                    <a:pt x="929"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7" name="Google Shape;26097;p77"/>
            <p:cNvSpPr/>
            <p:nvPr/>
          </p:nvSpPr>
          <p:spPr>
            <a:xfrm>
              <a:off x="5049640" y="3410365"/>
              <a:ext cx="38821" cy="67681"/>
            </a:xfrm>
            <a:custGeom>
              <a:rect b="b" l="l" r="r" t="t"/>
              <a:pathLst>
                <a:path extrusionOk="0" h="2582" w="1481">
                  <a:moveTo>
                    <a:pt x="1481" y="1"/>
                  </a:moveTo>
                  <a:lnTo>
                    <a:pt x="1481" y="1"/>
                  </a:lnTo>
                  <a:cubicBezTo>
                    <a:pt x="644" y="106"/>
                    <a:pt x="0" y="732"/>
                    <a:pt x="0" y="1492"/>
                  </a:cubicBezTo>
                  <a:cubicBezTo>
                    <a:pt x="0" y="1921"/>
                    <a:pt x="204" y="2307"/>
                    <a:pt x="531" y="2582"/>
                  </a:cubicBezTo>
                  <a:cubicBezTo>
                    <a:pt x="690" y="1583"/>
                    <a:pt x="1024" y="690"/>
                    <a:pt x="1481"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8" name="Google Shape;26098;p77"/>
            <p:cNvSpPr/>
            <p:nvPr/>
          </p:nvSpPr>
          <p:spPr>
            <a:xfrm>
              <a:off x="4948250" y="3365122"/>
              <a:ext cx="360972" cy="327053"/>
            </a:xfrm>
            <a:custGeom>
              <a:rect b="b" l="l" r="r" t="t"/>
              <a:pathLst>
                <a:path extrusionOk="0" h="12477" w="13771">
                  <a:moveTo>
                    <a:pt x="9741" y="932"/>
                  </a:moveTo>
                  <a:cubicBezTo>
                    <a:pt x="10553" y="1245"/>
                    <a:pt x="11292" y="1720"/>
                    <a:pt x="11918" y="2325"/>
                  </a:cubicBezTo>
                  <a:cubicBezTo>
                    <a:pt x="11723" y="2648"/>
                    <a:pt x="11342" y="2833"/>
                    <a:pt x="10921" y="2833"/>
                  </a:cubicBezTo>
                  <a:cubicBezTo>
                    <a:pt x="10743" y="2833"/>
                    <a:pt x="10556" y="2799"/>
                    <a:pt x="10374" y="2729"/>
                  </a:cubicBezTo>
                  <a:cubicBezTo>
                    <a:pt x="10054" y="2609"/>
                    <a:pt x="9787" y="2381"/>
                    <a:pt x="9618" y="2085"/>
                  </a:cubicBezTo>
                  <a:cubicBezTo>
                    <a:pt x="9470" y="1808"/>
                    <a:pt x="9442" y="1505"/>
                    <a:pt x="9547" y="1241"/>
                  </a:cubicBezTo>
                  <a:cubicBezTo>
                    <a:pt x="9590" y="1125"/>
                    <a:pt x="9656" y="1020"/>
                    <a:pt x="9741" y="932"/>
                  </a:cubicBezTo>
                  <a:close/>
                  <a:moveTo>
                    <a:pt x="1249" y="3031"/>
                  </a:moveTo>
                  <a:cubicBezTo>
                    <a:pt x="1280" y="3038"/>
                    <a:pt x="1312" y="3049"/>
                    <a:pt x="1344" y="3059"/>
                  </a:cubicBezTo>
                  <a:cubicBezTo>
                    <a:pt x="1850" y="3253"/>
                    <a:pt x="2089" y="3868"/>
                    <a:pt x="1878" y="4431"/>
                  </a:cubicBezTo>
                  <a:cubicBezTo>
                    <a:pt x="1780" y="4702"/>
                    <a:pt x="1583" y="4923"/>
                    <a:pt x="1326" y="5053"/>
                  </a:cubicBezTo>
                  <a:cubicBezTo>
                    <a:pt x="1192" y="5124"/>
                    <a:pt x="1044" y="5160"/>
                    <a:pt x="894" y="5160"/>
                  </a:cubicBezTo>
                  <a:cubicBezTo>
                    <a:pt x="785" y="5160"/>
                    <a:pt x="675" y="5141"/>
                    <a:pt x="570" y="5102"/>
                  </a:cubicBezTo>
                  <a:cubicBezTo>
                    <a:pt x="524" y="5085"/>
                    <a:pt x="482" y="5067"/>
                    <a:pt x="440" y="5043"/>
                  </a:cubicBezTo>
                  <a:cubicBezTo>
                    <a:pt x="538" y="4315"/>
                    <a:pt x="816" y="3626"/>
                    <a:pt x="1249" y="3031"/>
                  </a:cubicBezTo>
                  <a:close/>
                  <a:moveTo>
                    <a:pt x="6918" y="404"/>
                  </a:moveTo>
                  <a:cubicBezTo>
                    <a:pt x="7737" y="404"/>
                    <a:pt x="8556" y="534"/>
                    <a:pt x="9336" y="788"/>
                  </a:cubicBezTo>
                  <a:cubicBezTo>
                    <a:pt x="9266" y="883"/>
                    <a:pt x="9210" y="988"/>
                    <a:pt x="9168" y="1097"/>
                  </a:cubicBezTo>
                  <a:cubicBezTo>
                    <a:pt x="9024" y="1474"/>
                    <a:pt x="9055" y="1895"/>
                    <a:pt x="9263" y="2279"/>
                  </a:cubicBezTo>
                  <a:cubicBezTo>
                    <a:pt x="9474" y="2662"/>
                    <a:pt x="9815" y="2954"/>
                    <a:pt x="10226" y="3109"/>
                  </a:cubicBezTo>
                  <a:cubicBezTo>
                    <a:pt x="10448" y="3193"/>
                    <a:pt x="10680" y="3239"/>
                    <a:pt x="10919" y="3239"/>
                  </a:cubicBezTo>
                  <a:cubicBezTo>
                    <a:pt x="11439" y="3239"/>
                    <a:pt x="11918" y="3021"/>
                    <a:pt x="12199" y="2630"/>
                  </a:cubicBezTo>
                  <a:cubicBezTo>
                    <a:pt x="12934" y="3471"/>
                    <a:pt x="13366" y="4494"/>
                    <a:pt x="13366" y="5595"/>
                  </a:cubicBezTo>
                  <a:lnTo>
                    <a:pt x="13366" y="5602"/>
                  </a:lnTo>
                  <a:cubicBezTo>
                    <a:pt x="13366" y="6080"/>
                    <a:pt x="12965" y="6467"/>
                    <a:pt x="12473" y="6467"/>
                  </a:cubicBezTo>
                  <a:lnTo>
                    <a:pt x="12248" y="6467"/>
                  </a:lnTo>
                  <a:cubicBezTo>
                    <a:pt x="12255" y="6393"/>
                    <a:pt x="12259" y="6316"/>
                    <a:pt x="12262" y="6238"/>
                  </a:cubicBezTo>
                  <a:cubicBezTo>
                    <a:pt x="12259" y="5795"/>
                    <a:pt x="12111" y="5366"/>
                    <a:pt x="11840" y="5018"/>
                  </a:cubicBezTo>
                  <a:cubicBezTo>
                    <a:pt x="11796" y="4960"/>
                    <a:pt x="11740" y="4935"/>
                    <a:pt x="11685" y="4935"/>
                  </a:cubicBezTo>
                  <a:cubicBezTo>
                    <a:pt x="11538" y="4935"/>
                    <a:pt x="11400" y="5108"/>
                    <a:pt x="11520" y="5264"/>
                  </a:cubicBezTo>
                  <a:cubicBezTo>
                    <a:pt x="11738" y="5542"/>
                    <a:pt x="11854" y="5887"/>
                    <a:pt x="11858" y="6238"/>
                  </a:cubicBezTo>
                  <a:cubicBezTo>
                    <a:pt x="11858" y="6316"/>
                    <a:pt x="11851" y="6393"/>
                    <a:pt x="11840" y="6467"/>
                  </a:cubicBezTo>
                  <a:lnTo>
                    <a:pt x="7965" y="6467"/>
                  </a:lnTo>
                  <a:cubicBezTo>
                    <a:pt x="7955" y="6393"/>
                    <a:pt x="7947" y="6316"/>
                    <a:pt x="7947" y="6238"/>
                  </a:cubicBezTo>
                  <a:cubicBezTo>
                    <a:pt x="7947" y="5282"/>
                    <a:pt x="8827" y="4501"/>
                    <a:pt x="9903" y="4501"/>
                  </a:cubicBezTo>
                  <a:cubicBezTo>
                    <a:pt x="9909" y="4501"/>
                    <a:pt x="9916" y="4501"/>
                    <a:pt x="9923" y="4501"/>
                  </a:cubicBezTo>
                  <a:cubicBezTo>
                    <a:pt x="10274" y="4501"/>
                    <a:pt x="10622" y="4592"/>
                    <a:pt x="10933" y="4761"/>
                  </a:cubicBezTo>
                  <a:cubicBezTo>
                    <a:pt x="10966" y="4783"/>
                    <a:pt x="11004" y="4794"/>
                    <a:pt x="11042" y="4794"/>
                  </a:cubicBezTo>
                  <a:cubicBezTo>
                    <a:pt x="11112" y="4794"/>
                    <a:pt x="11182" y="4757"/>
                    <a:pt x="11221" y="4691"/>
                  </a:cubicBezTo>
                  <a:cubicBezTo>
                    <a:pt x="11278" y="4589"/>
                    <a:pt x="11235" y="4459"/>
                    <a:pt x="11126" y="4410"/>
                  </a:cubicBezTo>
                  <a:cubicBezTo>
                    <a:pt x="10756" y="4206"/>
                    <a:pt x="10345" y="4100"/>
                    <a:pt x="9923" y="4100"/>
                  </a:cubicBezTo>
                  <a:cubicBezTo>
                    <a:pt x="9916" y="4100"/>
                    <a:pt x="9910" y="4100"/>
                    <a:pt x="9903" y="4100"/>
                  </a:cubicBezTo>
                  <a:cubicBezTo>
                    <a:pt x="8602" y="4100"/>
                    <a:pt x="7547" y="5060"/>
                    <a:pt x="7547" y="6242"/>
                  </a:cubicBezTo>
                  <a:cubicBezTo>
                    <a:pt x="7547" y="6316"/>
                    <a:pt x="7550" y="6393"/>
                    <a:pt x="7561" y="6470"/>
                  </a:cubicBezTo>
                  <a:lnTo>
                    <a:pt x="1298" y="6470"/>
                  </a:lnTo>
                  <a:cubicBezTo>
                    <a:pt x="806" y="6470"/>
                    <a:pt x="405" y="6084"/>
                    <a:pt x="405" y="5605"/>
                  </a:cubicBezTo>
                  <a:lnTo>
                    <a:pt x="405" y="5591"/>
                  </a:lnTo>
                  <a:lnTo>
                    <a:pt x="405" y="5472"/>
                  </a:lnTo>
                  <a:lnTo>
                    <a:pt x="426" y="5482"/>
                  </a:lnTo>
                  <a:cubicBezTo>
                    <a:pt x="573" y="5535"/>
                    <a:pt x="728" y="5567"/>
                    <a:pt x="886" y="5567"/>
                  </a:cubicBezTo>
                  <a:cubicBezTo>
                    <a:pt x="1101" y="5563"/>
                    <a:pt x="1315" y="5514"/>
                    <a:pt x="1505" y="5415"/>
                  </a:cubicBezTo>
                  <a:cubicBezTo>
                    <a:pt x="1850" y="5236"/>
                    <a:pt x="2117" y="4937"/>
                    <a:pt x="2254" y="4575"/>
                  </a:cubicBezTo>
                  <a:cubicBezTo>
                    <a:pt x="2543" y="3812"/>
                    <a:pt x="2209" y="2975"/>
                    <a:pt x="1509" y="2694"/>
                  </a:cubicBezTo>
                  <a:cubicBezTo>
                    <a:pt x="2676" y="1312"/>
                    <a:pt x="4649" y="405"/>
                    <a:pt x="6886" y="405"/>
                  </a:cubicBezTo>
                  <a:cubicBezTo>
                    <a:pt x="6896" y="404"/>
                    <a:pt x="6907" y="404"/>
                    <a:pt x="6918" y="404"/>
                  </a:cubicBezTo>
                  <a:close/>
                  <a:moveTo>
                    <a:pt x="8524" y="6871"/>
                  </a:moveTo>
                  <a:lnTo>
                    <a:pt x="9034" y="10588"/>
                  </a:lnTo>
                  <a:cubicBezTo>
                    <a:pt x="9143" y="11372"/>
                    <a:pt x="8535" y="12072"/>
                    <a:pt x="7740" y="12072"/>
                  </a:cubicBezTo>
                  <a:lnTo>
                    <a:pt x="6031" y="12072"/>
                  </a:lnTo>
                  <a:cubicBezTo>
                    <a:pt x="5236" y="12072"/>
                    <a:pt x="4628" y="11372"/>
                    <a:pt x="4733" y="10588"/>
                  </a:cubicBezTo>
                  <a:lnTo>
                    <a:pt x="5247" y="6871"/>
                  </a:lnTo>
                  <a:close/>
                  <a:moveTo>
                    <a:pt x="6886" y="0"/>
                  </a:moveTo>
                  <a:cubicBezTo>
                    <a:pt x="5053" y="0"/>
                    <a:pt x="3330" y="577"/>
                    <a:pt x="2033" y="1621"/>
                  </a:cubicBezTo>
                  <a:cubicBezTo>
                    <a:pt x="721" y="2676"/>
                    <a:pt x="0" y="4090"/>
                    <a:pt x="0" y="5591"/>
                  </a:cubicBezTo>
                  <a:lnTo>
                    <a:pt x="0" y="5602"/>
                  </a:lnTo>
                  <a:cubicBezTo>
                    <a:pt x="0" y="6302"/>
                    <a:pt x="584" y="6871"/>
                    <a:pt x="1298" y="6871"/>
                  </a:cubicBezTo>
                  <a:lnTo>
                    <a:pt x="4839" y="6871"/>
                  </a:lnTo>
                  <a:lnTo>
                    <a:pt x="4336" y="10532"/>
                  </a:lnTo>
                  <a:cubicBezTo>
                    <a:pt x="4192" y="11559"/>
                    <a:pt x="4990" y="12476"/>
                    <a:pt x="6031" y="12476"/>
                  </a:cubicBezTo>
                  <a:lnTo>
                    <a:pt x="7740" y="12476"/>
                  </a:lnTo>
                  <a:cubicBezTo>
                    <a:pt x="8777" y="12476"/>
                    <a:pt x="9579" y="11559"/>
                    <a:pt x="9435" y="10532"/>
                  </a:cubicBezTo>
                  <a:lnTo>
                    <a:pt x="8932" y="6871"/>
                  </a:lnTo>
                  <a:lnTo>
                    <a:pt x="12473" y="6871"/>
                  </a:lnTo>
                  <a:cubicBezTo>
                    <a:pt x="13187" y="6871"/>
                    <a:pt x="13767" y="6302"/>
                    <a:pt x="13771" y="5602"/>
                  </a:cubicBezTo>
                  <a:lnTo>
                    <a:pt x="13771" y="5591"/>
                  </a:lnTo>
                  <a:cubicBezTo>
                    <a:pt x="13771" y="4090"/>
                    <a:pt x="13050" y="2680"/>
                    <a:pt x="11738" y="1621"/>
                  </a:cubicBezTo>
                  <a:cubicBezTo>
                    <a:pt x="10441" y="577"/>
                    <a:pt x="8718" y="0"/>
                    <a:pt x="68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9" name="Google Shape;26099;p77"/>
            <p:cNvSpPr/>
            <p:nvPr/>
          </p:nvSpPr>
          <p:spPr>
            <a:xfrm>
              <a:off x="5044293" y="3404650"/>
              <a:ext cx="101049" cy="89725"/>
            </a:xfrm>
            <a:custGeom>
              <a:rect b="b" l="l" r="r" t="t"/>
              <a:pathLst>
                <a:path extrusionOk="0" h="3423" w="3855">
                  <a:moveTo>
                    <a:pt x="1953" y="1"/>
                  </a:moveTo>
                  <a:cubicBezTo>
                    <a:pt x="1945" y="1"/>
                    <a:pt x="1936" y="1"/>
                    <a:pt x="1927" y="1"/>
                  </a:cubicBezTo>
                  <a:cubicBezTo>
                    <a:pt x="865" y="1"/>
                    <a:pt x="0" y="767"/>
                    <a:pt x="0" y="1710"/>
                  </a:cubicBezTo>
                  <a:cubicBezTo>
                    <a:pt x="0" y="2652"/>
                    <a:pt x="865" y="3422"/>
                    <a:pt x="1927" y="3422"/>
                  </a:cubicBezTo>
                  <a:cubicBezTo>
                    <a:pt x="2989" y="3422"/>
                    <a:pt x="3854" y="2652"/>
                    <a:pt x="3854" y="1710"/>
                  </a:cubicBezTo>
                  <a:cubicBezTo>
                    <a:pt x="3854" y="1344"/>
                    <a:pt x="3724" y="989"/>
                    <a:pt x="3489" y="707"/>
                  </a:cubicBezTo>
                  <a:cubicBezTo>
                    <a:pt x="3449" y="658"/>
                    <a:pt x="3392" y="633"/>
                    <a:pt x="3334" y="633"/>
                  </a:cubicBezTo>
                  <a:cubicBezTo>
                    <a:pt x="3289" y="633"/>
                    <a:pt x="3243" y="648"/>
                    <a:pt x="3204" y="679"/>
                  </a:cubicBezTo>
                  <a:cubicBezTo>
                    <a:pt x="3120" y="750"/>
                    <a:pt x="3105" y="876"/>
                    <a:pt x="3176" y="964"/>
                  </a:cubicBezTo>
                  <a:cubicBezTo>
                    <a:pt x="3352" y="1172"/>
                    <a:pt x="3450" y="1435"/>
                    <a:pt x="3450" y="1710"/>
                  </a:cubicBezTo>
                  <a:cubicBezTo>
                    <a:pt x="3450" y="2431"/>
                    <a:pt x="2768" y="3018"/>
                    <a:pt x="1927" y="3018"/>
                  </a:cubicBezTo>
                  <a:cubicBezTo>
                    <a:pt x="1087" y="3018"/>
                    <a:pt x="405" y="2431"/>
                    <a:pt x="405" y="1710"/>
                  </a:cubicBezTo>
                  <a:cubicBezTo>
                    <a:pt x="405" y="989"/>
                    <a:pt x="1087" y="402"/>
                    <a:pt x="1927" y="402"/>
                  </a:cubicBezTo>
                  <a:cubicBezTo>
                    <a:pt x="2149" y="402"/>
                    <a:pt x="2367" y="444"/>
                    <a:pt x="2574" y="525"/>
                  </a:cubicBezTo>
                  <a:cubicBezTo>
                    <a:pt x="2600" y="536"/>
                    <a:pt x="2628" y="542"/>
                    <a:pt x="2655" y="542"/>
                  </a:cubicBezTo>
                  <a:cubicBezTo>
                    <a:pt x="2734" y="542"/>
                    <a:pt x="2810" y="494"/>
                    <a:pt x="2842" y="416"/>
                  </a:cubicBezTo>
                  <a:cubicBezTo>
                    <a:pt x="2884" y="310"/>
                    <a:pt x="2831" y="191"/>
                    <a:pt x="2726" y="152"/>
                  </a:cubicBezTo>
                  <a:cubicBezTo>
                    <a:pt x="2480" y="53"/>
                    <a:pt x="2219"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00" name="Google Shape;26100;p77"/>
          <p:cNvGrpSpPr/>
          <p:nvPr/>
        </p:nvGrpSpPr>
        <p:grpSpPr>
          <a:xfrm>
            <a:off x="3312144" y="3348241"/>
            <a:ext cx="348154" cy="360789"/>
            <a:chOff x="3312144" y="3348241"/>
            <a:chExt cx="348154" cy="360789"/>
          </a:xfrm>
        </p:grpSpPr>
        <p:sp>
          <p:nvSpPr>
            <p:cNvPr id="26101" name="Google Shape;26101;p77"/>
            <p:cNvSpPr/>
            <p:nvPr/>
          </p:nvSpPr>
          <p:spPr>
            <a:xfrm>
              <a:off x="3531517" y="3467324"/>
              <a:ext cx="122334" cy="67419"/>
            </a:xfrm>
            <a:custGeom>
              <a:rect b="b" l="l" r="r" t="t"/>
              <a:pathLst>
                <a:path extrusionOk="0" h="2572" w="4667">
                  <a:moveTo>
                    <a:pt x="3074" y="1"/>
                  </a:moveTo>
                  <a:lnTo>
                    <a:pt x="1" y="1369"/>
                  </a:lnTo>
                  <a:lnTo>
                    <a:pt x="3415" y="2571"/>
                  </a:lnTo>
                  <a:cubicBezTo>
                    <a:pt x="3833" y="2287"/>
                    <a:pt x="4319" y="1784"/>
                    <a:pt x="4618" y="1327"/>
                  </a:cubicBezTo>
                  <a:cubicBezTo>
                    <a:pt x="4667" y="1246"/>
                    <a:pt x="4660" y="1144"/>
                    <a:pt x="4597" y="1073"/>
                  </a:cubicBezTo>
                  <a:cubicBezTo>
                    <a:pt x="4203" y="627"/>
                    <a:pt x="3594" y="222"/>
                    <a:pt x="3074"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2" name="Google Shape;26102;p77"/>
            <p:cNvSpPr/>
            <p:nvPr/>
          </p:nvSpPr>
          <p:spPr>
            <a:xfrm>
              <a:off x="3541923" y="3498124"/>
              <a:ext cx="111665" cy="36619"/>
            </a:xfrm>
            <a:custGeom>
              <a:rect b="b" l="l" r="r" t="t"/>
              <a:pathLst>
                <a:path extrusionOk="0" h="1397" w="4260">
                  <a:moveTo>
                    <a:pt x="4249" y="0"/>
                  </a:moveTo>
                  <a:lnTo>
                    <a:pt x="1" y="334"/>
                  </a:lnTo>
                  <a:lnTo>
                    <a:pt x="3018" y="1396"/>
                  </a:lnTo>
                  <a:cubicBezTo>
                    <a:pt x="3436" y="1112"/>
                    <a:pt x="3922" y="612"/>
                    <a:pt x="4221" y="152"/>
                  </a:cubicBezTo>
                  <a:cubicBezTo>
                    <a:pt x="4249" y="106"/>
                    <a:pt x="4259" y="53"/>
                    <a:pt x="4249"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3" name="Google Shape;26103;p77"/>
            <p:cNvSpPr/>
            <p:nvPr/>
          </p:nvSpPr>
          <p:spPr>
            <a:xfrm>
              <a:off x="3362551" y="3605412"/>
              <a:ext cx="91744" cy="98297"/>
            </a:xfrm>
            <a:custGeom>
              <a:rect b="b" l="l" r="r" t="t"/>
              <a:pathLst>
                <a:path extrusionOk="0" h="3750" w="3500">
                  <a:moveTo>
                    <a:pt x="915" y="0"/>
                  </a:moveTo>
                  <a:cubicBezTo>
                    <a:pt x="124" y="1069"/>
                    <a:pt x="1" y="2451"/>
                    <a:pt x="433" y="3608"/>
                  </a:cubicBezTo>
                  <a:cubicBezTo>
                    <a:pt x="464" y="3694"/>
                    <a:pt x="548" y="3749"/>
                    <a:pt x="639" y="3749"/>
                  </a:cubicBezTo>
                  <a:cubicBezTo>
                    <a:pt x="642" y="3749"/>
                    <a:pt x="645" y="3749"/>
                    <a:pt x="648" y="3749"/>
                  </a:cubicBezTo>
                  <a:cubicBezTo>
                    <a:pt x="1689" y="3682"/>
                    <a:pt x="2800" y="3123"/>
                    <a:pt x="3500" y="2371"/>
                  </a:cubicBezTo>
                  <a:lnTo>
                    <a:pt x="915"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4" name="Google Shape;26104;p77"/>
            <p:cNvSpPr/>
            <p:nvPr/>
          </p:nvSpPr>
          <p:spPr>
            <a:xfrm>
              <a:off x="3362551" y="3605412"/>
              <a:ext cx="56724" cy="97091"/>
            </a:xfrm>
            <a:custGeom>
              <a:rect b="b" l="l" r="r" t="t"/>
              <a:pathLst>
                <a:path extrusionOk="0" h="3704" w="2164">
                  <a:moveTo>
                    <a:pt x="915" y="0"/>
                  </a:moveTo>
                  <a:cubicBezTo>
                    <a:pt x="124" y="1069"/>
                    <a:pt x="1" y="2451"/>
                    <a:pt x="433" y="3608"/>
                  </a:cubicBezTo>
                  <a:cubicBezTo>
                    <a:pt x="447" y="3647"/>
                    <a:pt x="472" y="3679"/>
                    <a:pt x="504" y="3703"/>
                  </a:cubicBezTo>
                  <a:lnTo>
                    <a:pt x="2163" y="1147"/>
                  </a:lnTo>
                  <a:lnTo>
                    <a:pt x="915" y="0"/>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5" name="Google Shape;26105;p77"/>
            <p:cNvSpPr/>
            <p:nvPr/>
          </p:nvSpPr>
          <p:spPr>
            <a:xfrm>
              <a:off x="3479066" y="3540798"/>
              <a:ext cx="95807" cy="152557"/>
            </a:xfrm>
            <a:custGeom>
              <a:rect b="b" l="l" r="r" t="t"/>
              <a:pathLst>
                <a:path extrusionOk="0" h="5820" w="3655">
                  <a:moveTo>
                    <a:pt x="637" y="0"/>
                  </a:moveTo>
                  <a:lnTo>
                    <a:pt x="1" y="4424"/>
                  </a:lnTo>
                  <a:cubicBezTo>
                    <a:pt x="630" y="5022"/>
                    <a:pt x="1544" y="5630"/>
                    <a:pt x="2532" y="5817"/>
                  </a:cubicBezTo>
                  <a:cubicBezTo>
                    <a:pt x="2545" y="5819"/>
                    <a:pt x="2557" y="5820"/>
                    <a:pt x="2570" y="5820"/>
                  </a:cubicBezTo>
                  <a:cubicBezTo>
                    <a:pt x="2641" y="5820"/>
                    <a:pt x="2709" y="5786"/>
                    <a:pt x="2751" y="5729"/>
                  </a:cubicBezTo>
                  <a:cubicBezTo>
                    <a:pt x="3285" y="4973"/>
                    <a:pt x="3654" y="4069"/>
                    <a:pt x="3619" y="3109"/>
                  </a:cubicBezTo>
                  <a:lnTo>
                    <a:pt x="637"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6" name="Google Shape;26106;p77"/>
            <p:cNvSpPr/>
            <p:nvPr/>
          </p:nvSpPr>
          <p:spPr>
            <a:xfrm>
              <a:off x="3479066" y="3550654"/>
              <a:ext cx="64378" cy="142177"/>
            </a:xfrm>
            <a:custGeom>
              <a:rect b="b" l="l" r="r" t="t"/>
              <a:pathLst>
                <a:path extrusionOk="0" h="5424" w="2456">
                  <a:moveTo>
                    <a:pt x="584" y="1"/>
                  </a:moveTo>
                  <a:lnTo>
                    <a:pt x="1" y="4052"/>
                  </a:lnTo>
                  <a:cubicBezTo>
                    <a:pt x="613" y="4632"/>
                    <a:pt x="1495" y="5223"/>
                    <a:pt x="2455" y="5423"/>
                  </a:cubicBezTo>
                  <a:lnTo>
                    <a:pt x="584"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7" name="Google Shape;26107;p77"/>
            <p:cNvSpPr/>
            <p:nvPr/>
          </p:nvSpPr>
          <p:spPr>
            <a:xfrm>
              <a:off x="3316286" y="3353431"/>
              <a:ext cx="326791" cy="317512"/>
            </a:xfrm>
            <a:custGeom>
              <a:rect b="b" l="l" r="r" t="t"/>
              <a:pathLst>
                <a:path extrusionOk="0" h="12113" w="12467">
                  <a:moveTo>
                    <a:pt x="5115" y="1"/>
                  </a:moveTo>
                  <a:cubicBezTo>
                    <a:pt x="4855" y="1"/>
                    <a:pt x="4587" y="43"/>
                    <a:pt x="4322" y="133"/>
                  </a:cubicBezTo>
                  <a:cubicBezTo>
                    <a:pt x="3151" y="531"/>
                    <a:pt x="2490" y="1712"/>
                    <a:pt x="2852" y="2767"/>
                  </a:cubicBezTo>
                  <a:cubicBezTo>
                    <a:pt x="2916" y="2925"/>
                    <a:pt x="2990" y="3076"/>
                    <a:pt x="3070" y="3228"/>
                  </a:cubicBezTo>
                  <a:lnTo>
                    <a:pt x="2888" y="3674"/>
                  </a:lnTo>
                  <a:cubicBezTo>
                    <a:pt x="2687" y="3611"/>
                    <a:pt x="2483" y="3569"/>
                    <a:pt x="2279" y="3551"/>
                  </a:cubicBezTo>
                  <a:cubicBezTo>
                    <a:pt x="2231" y="3547"/>
                    <a:pt x="2183" y="3545"/>
                    <a:pt x="2135" y="3545"/>
                  </a:cubicBezTo>
                  <a:cubicBezTo>
                    <a:pt x="1084" y="3545"/>
                    <a:pt x="186" y="4452"/>
                    <a:pt x="96" y="5633"/>
                  </a:cubicBezTo>
                  <a:cubicBezTo>
                    <a:pt x="1" y="6867"/>
                    <a:pt x="823" y="7936"/>
                    <a:pt x="1935" y="8021"/>
                  </a:cubicBezTo>
                  <a:cubicBezTo>
                    <a:pt x="1995" y="8025"/>
                    <a:pt x="2056" y="8027"/>
                    <a:pt x="2119" y="8027"/>
                  </a:cubicBezTo>
                  <a:cubicBezTo>
                    <a:pt x="2699" y="8027"/>
                    <a:pt x="3361" y="7841"/>
                    <a:pt x="4002" y="7574"/>
                  </a:cubicBezTo>
                  <a:lnTo>
                    <a:pt x="4002" y="7574"/>
                  </a:lnTo>
                  <a:cubicBezTo>
                    <a:pt x="3426" y="8091"/>
                    <a:pt x="2909" y="8678"/>
                    <a:pt x="2687" y="9237"/>
                  </a:cubicBezTo>
                  <a:cubicBezTo>
                    <a:pt x="2276" y="10275"/>
                    <a:pt x="2877" y="11484"/>
                    <a:pt x="4030" y="11938"/>
                  </a:cubicBezTo>
                  <a:cubicBezTo>
                    <a:pt x="4329" y="12056"/>
                    <a:pt x="4635" y="12113"/>
                    <a:pt x="4932" y="12113"/>
                  </a:cubicBezTo>
                  <a:cubicBezTo>
                    <a:pt x="5779" y="12113"/>
                    <a:pt x="6553" y="11655"/>
                    <a:pt x="6858" y="10886"/>
                  </a:cubicBezTo>
                  <a:cubicBezTo>
                    <a:pt x="7160" y="10120"/>
                    <a:pt x="7121" y="8864"/>
                    <a:pt x="6953" y="7848"/>
                  </a:cubicBezTo>
                  <a:lnTo>
                    <a:pt x="6953" y="7848"/>
                  </a:lnTo>
                  <a:cubicBezTo>
                    <a:pt x="7290" y="8502"/>
                    <a:pt x="8201" y="9726"/>
                    <a:pt x="8953" y="10169"/>
                  </a:cubicBezTo>
                  <a:cubicBezTo>
                    <a:pt x="9249" y="10346"/>
                    <a:pt x="9576" y="10430"/>
                    <a:pt x="9905" y="10430"/>
                  </a:cubicBezTo>
                  <a:cubicBezTo>
                    <a:pt x="10644" y="10430"/>
                    <a:pt x="11396" y="10009"/>
                    <a:pt x="11833" y="9272"/>
                  </a:cubicBezTo>
                  <a:cubicBezTo>
                    <a:pt x="12466" y="8210"/>
                    <a:pt x="12203" y="6888"/>
                    <a:pt x="11246" y="6319"/>
                  </a:cubicBezTo>
                  <a:cubicBezTo>
                    <a:pt x="10712" y="6002"/>
                    <a:pt x="9959" y="5854"/>
                    <a:pt x="9193" y="5805"/>
                  </a:cubicBezTo>
                  <a:lnTo>
                    <a:pt x="9242" y="5788"/>
                  </a:lnTo>
                  <a:cubicBezTo>
                    <a:pt x="9945" y="5584"/>
                    <a:pt x="10613" y="5299"/>
                    <a:pt x="11032" y="4919"/>
                  </a:cubicBezTo>
                  <a:cubicBezTo>
                    <a:pt x="11858" y="4170"/>
                    <a:pt x="11858" y="2820"/>
                    <a:pt x="11028" y="1902"/>
                  </a:cubicBezTo>
                  <a:cubicBezTo>
                    <a:pt x="10557" y="1379"/>
                    <a:pt x="9922" y="1109"/>
                    <a:pt x="9308" y="1109"/>
                  </a:cubicBezTo>
                  <a:cubicBezTo>
                    <a:pt x="8841" y="1109"/>
                    <a:pt x="8386" y="1266"/>
                    <a:pt x="8029" y="1589"/>
                  </a:cubicBezTo>
                  <a:cubicBezTo>
                    <a:pt x="7737" y="1849"/>
                    <a:pt x="7480" y="2232"/>
                    <a:pt x="7259" y="2669"/>
                  </a:cubicBezTo>
                  <a:cubicBezTo>
                    <a:pt x="7269" y="2187"/>
                    <a:pt x="7216" y="1677"/>
                    <a:pt x="7097" y="1318"/>
                  </a:cubicBezTo>
                  <a:cubicBezTo>
                    <a:pt x="6816" y="501"/>
                    <a:pt x="6009" y="1"/>
                    <a:pt x="5115"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8" name="Google Shape;26108;p77"/>
            <p:cNvSpPr/>
            <p:nvPr/>
          </p:nvSpPr>
          <p:spPr>
            <a:xfrm>
              <a:off x="3375002" y="3447246"/>
              <a:ext cx="28336" cy="28231"/>
            </a:xfrm>
            <a:custGeom>
              <a:rect b="b" l="l" r="r" t="t"/>
              <a:pathLst>
                <a:path extrusionOk="0" h="1077" w="1081">
                  <a:moveTo>
                    <a:pt x="542" y="0"/>
                  </a:moveTo>
                  <a:cubicBezTo>
                    <a:pt x="243" y="0"/>
                    <a:pt x="1" y="239"/>
                    <a:pt x="1" y="538"/>
                  </a:cubicBezTo>
                  <a:cubicBezTo>
                    <a:pt x="1" y="837"/>
                    <a:pt x="243" y="1076"/>
                    <a:pt x="542" y="1076"/>
                  </a:cubicBezTo>
                  <a:cubicBezTo>
                    <a:pt x="838" y="1076"/>
                    <a:pt x="1080" y="837"/>
                    <a:pt x="1080" y="538"/>
                  </a:cubicBezTo>
                  <a:cubicBezTo>
                    <a:pt x="1080" y="239"/>
                    <a:pt x="838" y="0"/>
                    <a:pt x="54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9" name="Google Shape;26109;p77"/>
            <p:cNvSpPr/>
            <p:nvPr/>
          </p:nvSpPr>
          <p:spPr>
            <a:xfrm>
              <a:off x="3391516" y="3430470"/>
              <a:ext cx="28310" cy="28310"/>
            </a:xfrm>
            <a:custGeom>
              <a:rect b="b" l="l" r="r" t="t"/>
              <a:pathLst>
                <a:path extrusionOk="0" h="1080" w="1080">
                  <a:moveTo>
                    <a:pt x="538" y="0"/>
                  </a:moveTo>
                  <a:cubicBezTo>
                    <a:pt x="243" y="0"/>
                    <a:pt x="0" y="243"/>
                    <a:pt x="0" y="542"/>
                  </a:cubicBezTo>
                  <a:cubicBezTo>
                    <a:pt x="0" y="837"/>
                    <a:pt x="243" y="1080"/>
                    <a:pt x="538" y="1080"/>
                  </a:cubicBezTo>
                  <a:cubicBezTo>
                    <a:pt x="837" y="1080"/>
                    <a:pt x="1080" y="837"/>
                    <a:pt x="1080" y="542"/>
                  </a:cubicBezTo>
                  <a:cubicBezTo>
                    <a:pt x="1080" y="243"/>
                    <a:pt x="837" y="0"/>
                    <a:pt x="538"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0" name="Google Shape;26110;p77"/>
            <p:cNvSpPr/>
            <p:nvPr/>
          </p:nvSpPr>
          <p:spPr>
            <a:xfrm>
              <a:off x="3394740" y="3453510"/>
              <a:ext cx="28310" cy="28231"/>
            </a:xfrm>
            <a:custGeom>
              <a:rect b="b" l="l" r="r" t="t"/>
              <a:pathLst>
                <a:path extrusionOk="0" h="1077" w="1080">
                  <a:moveTo>
                    <a:pt x="542" y="0"/>
                  </a:moveTo>
                  <a:cubicBezTo>
                    <a:pt x="243" y="0"/>
                    <a:pt x="0" y="240"/>
                    <a:pt x="0" y="538"/>
                  </a:cubicBezTo>
                  <a:cubicBezTo>
                    <a:pt x="0" y="837"/>
                    <a:pt x="243" y="1076"/>
                    <a:pt x="542" y="1076"/>
                  </a:cubicBezTo>
                  <a:cubicBezTo>
                    <a:pt x="837" y="1076"/>
                    <a:pt x="1080" y="837"/>
                    <a:pt x="1080" y="538"/>
                  </a:cubicBezTo>
                  <a:cubicBezTo>
                    <a:pt x="1080" y="240"/>
                    <a:pt x="837" y="0"/>
                    <a:pt x="542" y="0"/>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1" name="Google Shape;26111;p77"/>
            <p:cNvSpPr/>
            <p:nvPr/>
          </p:nvSpPr>
          <p:spPr>
            <a:xfrm>
              <a:off x="3542133" y="3554350"/>
              <a:ext cx="23617" cy="16593"/>
            </a:xfrm>
            <a:custGeom>
              <a:rect b="b" l="l" r="r" t="t"/>
              <a:pathLst>
                <a:path extrusionOk="0" h="633" w="901">
                  <a:moveTo>
                    <a:pt x="288" y="0"/>
                  </a:moveTo>
                  <a:cubicBezTo>
                    <a:pt x="119" y="0"/>
                    <a:pt x="1" y="235"/>
                    <a:pt x="169" y="363"/>
                  </a:cubicBezTo>
                  <a:lnTo>
                    <a:pt x="499" y="598"/>
                  </a:lnTo>
                  <a:cubicBezTo>
                    <a:pt x="537" y="622"/>
                    <a:pt x="574" y="632"/>
                    <a:pt x="610" y="632"/>
                  </a:cubicBezTo>
                  <a:cubicBezTo>
                    <a:pt x="780" y="632"/>
                    <a:pt x="900" y="396"/>
                    <a:pt x="731" y="268"/>
                  </a:cubicBezTo>
                  <a:lnTo>
                    <a:pt x="401" y="36"/>
                  </a:lnTo>
                  <a:cubicBezTo>
                    <a:pt x="362" y="11"/>
                    <a:pt x="324" y="0"/>
                    <a:pt x="2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2" name="Google Shape;26112;p77"/>
            <p:cNvSpPr/>
            <p:nvPr/>
          </p:nvSpPr>
          <p:spPr>
            <a:xfrm>
              <a:off x="3446379" y="3419644"/>
              <a:ext cx="15439" cy="18270"/>
            </a:xfrm>
            <a:custGeom>
              <a:rect b="b" l="l" r="r" t="t"/>
              <a:pathLst>
                <a:path extrusionOk="0" h="697" w="589">
                  <a:moveTo>
                    <a:pt x="251" y="1"/>
                  </a:moveTo>
                  <a:cubicBezTo>
                    <a:pt x="127" y="1"/>
                    <a:pt x="1" y="112"/>
                    <a:pt x="56" y="269"/>
                  </a:cubicBezTo>
                  <a:lnTo>
                    <a:pt x="154" y="561"/>
                  </a:lnTo>
                  <a:cubicBezTo>
                    <a:pt x="187" y="656"/>
                    <a:pt x="261" y="697"/>
                    <a:pt x="337" y="697"/>
                  </a:cubicBezTo>
                  <a:cubicBezTo>
                    <a:pt x="461" y="697"/>
                    <a:pt x="589" y="585"/>
                    <a:pt x="534" y="427"/>
                  </a:cubicBezTo>
                  <a:lnTo>
                    <a:pt x="435" y="139"/>
                  </a:lnTo>
                  <a:cubicBezTo>
                    <a:pt x="402" y="42"/>
                    <a:pt x="327"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3" name="Google Shape;26113;p77"/>
            <p:cNvSpPr/>
            <p:nvPr/>
          </p:nvSpPr>
          <p:spPr>
            <a:xfrm>
              <a:off x="3312144" y="3348241"/>
              <a:ext cx="348154" cy="360789"/>
            </a:xfrm>
            <a:custGeom>
              <a:rect b="b" l="l" r="r" t="t"/>
              <a:pathLst>
                <a:path extrusionOk="0" h="13764" w="13282">
                  <a:moveTo>
                    <a:pt x="3537" y="3441"/>
                  </a:moveTo>
                  <a:cubicBezTo>
                    <a:pt x="3629" y="3441"/>
                    <a:pt x="3722" y="3492"/>
                    <a:pt x="3759" y="3601"/>
                  </a:cubicBezTo>
                  <a:cubicBezTo>
                    <a:pt x="3777" y="3661"/>
                    <a:pt x="3774" y="3725"/>
                    <a:pt x="3745" y="3784"/>
                  </a:cubicBezTo>
                  <a:cubicBezTo>
                    <a:pt x="3701" y="3876"/>
                    <a:pt x="3618" y="3917"/>
                    <a:pt x="3536" y="3917"/>
                  </a:cubicBezTo>
                  <a:cubicBezTo>
                    <a:pt x="3410" y="3917"/>
                    <a:pt x="3285" y="3822"/>
                    <a:pt x="3295" y="3665"/>
                  </a:cubicBezTo>
                  <a:cubicBezTo>
                    <a:pt x="3305" y="3520"/>
                    <a:pt x="3421" y="3441"/>
                    <a:pt x="3537" y="3441"/>
                  </a:cubicBezTo>
                  <a:close/>
                  <a:moveTo>
                    <a:pt x="2838" y="4140"/>
                  </a:moveTo>
                  <a:cubicBezTo>
                    <a:pt x="2964" y="4140"/>
                    <a:pt x="3088" y="4236"/>
                    <a:pt x="3077" y="4393"/>
                  </a:cubicBezTo>
                  <a:cubicBezTo>
                    <a:pt x="3069" y="4537"/>
                    <a:pt x="2954" y="4617"/>
                    <a:pt x="2839" y="4617"/>
                  </a:cubicBezTo>
                  <a:cubicBezTo>
                    <a:pt x="2747" y="4617"/>
                    <a:pt x="2654" y="4565"/>
                    <a:pt x="2617" y="4456"/>
                  </a:cubicBezTo>
                  <a:cubicBezTo>
                    <a:pt x="2596" y="4396"/>
                    <a:pt x="2599" y="4329"/>
                    <a:pt x="2627" y="4273"/>
                  </a:cubicBezTo>
                  <a:cubicBezTo>
                    <a:pt x="2673" y="4181"/>
                    <a:pt x="2756" y="4140"/>
                    <a:pt x="2838" y="4140"/>
                  </a:cubicBezTo>
                  <a:close/>
                  <a:moveTo>
                    <a:pt x="3774" y="4344"/>
                  </a:moveTo>
                  <a:cubicBezTo>
                    <a:pt x="3869" y="4344"/>
                    <a:pt x="3963" y="4399"/>
                    <a:pt x="3999" y="4505"/>
                  </a:cubicBezTo>
                  <a:cubicBezTo>
                    <a:pt x="4053" y="4662"/>
                    <a:pt x="3936" y="4822"/>
                    <a:pt x="3775" y="4822"/>
                  </a:cubicBezTo>
                  <a:cubicBezTo>
                    <a:pt x="3770" y="4822"/>
                    <a:pt x="3765" y="4822"/>
                    <a:pt x="3759" y="4822"/>
                  </a:cubicBezTo>
                  <a:cubicBezTo>
                    <a:pt x="3587" y="4811"/>
                    <a:pt x="3485" y="4632"/>
                    <a:pt x="3559" y="4477"/>
                  </a:cubicBezTo>
                  <a:cubicBezTo>
                    <a:pt x="3604" y="4388"/>
                    <a:pt x="3689" y="4344"/>
                    <a:pt x="3774" y="4344"/>
                  </a:cubicBezTo>
                  <a:close/>
                  <a:moveTo>
                    <a:pt x="4399" y="4727"/>
                  </a:moveTo>
                  <a:lnTo>
                    <a:pt x="5148" y="5339"/>
                  </a:lnTo>
                  <a:lnTo>
                    <a:pt x="4297" y="4952"/>
                  </a:lnTo>
                  <a:cubicBezTo>
                    <a:pt x="4315" y="4924"/>
                    <a:pt x="4333" y="4896"/>
                    <a:pt x="4347" y="4867"/>
                  </a:cubicBezTo>
                  <a:lnTo>
                    <a:pt x="4350" y="4867"/>
                  </a:lnTo>
                  <a:cubicBezTo>
                    <a:pt x="4371" y="4822"/>
                    <a:pt x="4389" y="4772"/>
                    <a:pt x="4399" y="4727"/>
                  </a:cubicBezTo>
                  <a:close/>
                  <a:moveTo>
                    <a:pt x="11668" y="4867"/>
                  </a:moveTo>
                  <a:cubicBezTo>
                    <a:pt x="12111" y="5078"/>
                    <a:pt x="12501" y="5381"/>
                    <a:pt x="12821" y="5757"/>
                  </a:cubicBezTo>
                  <a:cubicBezTo>
                    <a:pt x="12593" y="6122"/>
                    <a:pt x="12299" y="6445"/>
                    <a:pt x="11955" y="6705"/>
                  </a:cubicBezTo>
                  <a:lnTo>
                    <a:pt x="11955" y="6705"/>
                  </a:lnTo>
                  <a:cubicBezTo>
                    <a:pt x="11825" y="6565"/>
                    <a:pt x="11674" y="6442"/>
                    <a:pt x="11510" y="6344"/>
                  </a:cubicBezTo>
                  <a:cubicBezTo>
                    <a:pt x="11337" y="6242"/>
                    <a:pt x="11158" y="6161"/>
                    <a:pt x="10972" y="6095"/>
                  </a:cubicBezTo>
                  <a:lnTo>
                    <a:pt x="11569" y="6052"/>
                  </a:lnTo>
                  <a:cubicBezTo>
                    <a:pt x="11826" y="6025"/>
                    <a:pt x="11802" y="5648"/>
                    <a:pt x="11552" y="5648"/>
                  </a:cubicBezTo>
                  <a:cubicBezTo>
                    <a:pt x="11548" y="5648"/>
                    <a:pt x="11545" y="5648"/>
                    <a:pt x="11541" y="5648"/>
                  </a:cubicBezTo>
                  <a:lnTo>
                    <a:pt x="10662" y="5715"/>
                  </a:lnTo>
                  <a:cubicBezTo>
                    <a:pt x="10901" y="5595"/>
                    <a:pt x="11123" y="5444"/>
                    <a:pt x="11327" y="5265"/>
                  </a:cubicBezTo>
                  <a:cubicBezTo>
                    <a:pt x="11457" y="5149"/>
                    <a:pt x="11573" y="5015"/>
                    <a:pt x="11668" y="4867"/>
                  </a:cubicBezTo>
                  <a:close/>
                  <a:moveTo>
                    <a:pt x="5262" y="402"/>
                  </a:moveTo>
                  <a:cubicBezTo>
                    <a:pt x="5539" y="402"/>
                    <a:pt x="5820" y="454"/>
                    <a:pt x="6091" y="563"/>
                  </a:cubicBezTo>
                  <a:cubicBezTo>
                    <a:pt x="6562" y="767"/>
                    <a:pt x="6907" y="1126"/>
                    <a:pt x="7061" y="1583"/>
                  </a:cubicBezTo>
                  <a:cubicBezTo>
                    <a:pt x="7170" y="1907"/>
                    <a:pt x="7216" y="2329"/>
                    <a:pt x="7199" y="2845"/>
                  </a:cubicBezTo>
                  <a:cubicBezTo>
                    <a:pt x="6935" y="3398"/>
                    <a:pt x="6720" y="3971"/>
                    <a:pt x="6559" y="4558"/>
                  </a:cubicBezTo>
                  <a:cubicBezTo>
                    <a:pt x="6517" y="4713"/>
                    <a:pt x="6638" y="4814"/>
                    <a:pt x="6758" y="4814"/>
                  </a:cubicBezTo>
                  <a:cubicBezTo>
                    <a:pt x="6839" y="4814"/>
                    <a:pt x="6919" y="4768"/>
                    <a:pt x="6949" y="4663"/>
                  </a:cubicBezTo>
                  <a:cubicBezTo>
                    <a:pt x="7290" y="3422"/>
                    <a:pt x="7803" y="2402"/>
                    <a:pt x="8320" y="1938"/>
                  </a:cubicBezTo>
                  <a:cubicBezTo>
                    <a:pt x="8628" y="1658"/>
                    <a:pt x="9029" y="1509"/>
                    <a:pt x="9463" y="1509"/>
                  </a:cubicBezTo>
                  <a:cubicBezTo>
                    <a:pt x="9529" y="1509"/>
                    <a:pt x="9596" y="1513"/>
                    <a:pt x="9664" y="1520"/>
                  </a:cubicBezTo>
                  <a:cubicBezTo>
                    <a:pt x="10754" y="1657"/>
                    <a:pt x="11580" y="2571"/>
                    <a:pt x="11605" y="3672"/>
                  </a:cubicBezTo>
                  <a:cubicBezTo>
                    <a:pt x="11605" y="4185"/>
                    <a:pt x="11411" y="4646"/>
                    <a:pt x="11053" y="4966"/>
                  </a:cubicBezTo>
                  <a:cubicBezTo>
                    <a:pt x="10697" y="5289"/>
                    <a:pt x="10110" y="5571"/>
                    <a:pt x="9344" y="5792"/>
                  </a:cubicBezTo>
                  <a:lnTo>
                    <a:pt x="9326" y="5799"/>
                  </a:lnTo>
                  <a:cubicBezTo>
                    <a:pt x="9135" y="5788"/>
                    <a:pt x="8930" y="5781"/>
                    <a:pt x="8713" y="5781"/>
                  </a:cubicBezTo>
                  <a:cubicBezTo>
                    <a:pt x="8587" y="5781"/>
                    <a:pt x="8456" y="5784"/>
                    <a:pt x="8320" y="5789"/>
                  </a:cubicBezTo>
                  <a:cubicBezTo>
                    <a:pt x="8048" y="5792"/>
                    <a:pt x="8056" y="6194"/>
                    <a:pt x="8318" y="6194"/>
                  </a:cubicBezTo>
                  <a:cubicBezTo>
                    <a:pt x="8323" y="6194"/>
                    <a:pt x="8329" y="6193"/>
                    <a:pt x="8334" y="6193"/>
                  </a:cubicBezTo>
                  <a:cubicBezTo>
                    <a:pt x="8452" y="6189"/>
                    <a:pt x="8586" y="6186"/>
                    <a:pt x="8731" y="6186"/>
                  </a:cubicBezTo>
                  <a:cubicBezTo>
                    <a:pt x="9503" y="6186"/>
                    <a:pt x="10591" y="6272"/>
                    <a:pt x="11295" y="6689"/>
                  </a:cubicBezTo>
                  <a:cubicBezTo>
                    <a:pt x="12160" y="7202"/>
                    <a:pt x="12392" y="8405"/>
                    <a:pt x="11819" y="9372"/>
                  </a:cubicBezTo>
                  <a:cubicBezTo>
                    <a:pt x="11421" y="10044"/>
                    <a:pt x="10735" y="10427"/>
                    <a:pt x="10065" y="10427"/>
                  </a:cubicBezTo>
                  <a:cubicBezTo>
                    <a:pt x="9771" y="10427"/>
                    <a:pt x="9480" y="10354"/>
                    <a:pt x="9217" y="10198"/>
                  </a:cubicBezTo>
                  <a:cubicBezTo>
                    <a:pt x="8471" y="9752"/>
                    <a:pt x="7578" y="8560"/>
                    <a:pt x="7322" y="7965"/>
                  </a:cubicBezTo>
                  <a:cubicBezTo>
                    <a:pt x="7315" y="7951"/>
                    <a:pt x="7308" y="7941"/>
                    <a:pt x="7301" y="7930"/>
                  </a:cubicBezTo>
                  <a:cubicBezTo>
                    <a:pt x="7283" y="7828"/>
                    <a:pt x="7265" y="7726"/>
                    <a:pt x="7244" y="7628"/>
                  </a:cubicBezTo>
                  <a:cubicBezTo>
                    <a:pt x="7221" y="7516"/>
                    <a:pt x="7136" y="7467"/>
                    <a:pt x="7051" y="7467"/>
                  </a:cubicBezTo>
                  <a:cubicBezTo>
                    <a:pt x="6933" y="7467"/>
                    <a:pt x="6814" y="7560"/>
                    <a:pt x="6847" y="7712"/>
                  </a:cubicBezTo>
                  <a:cubicBezTo>
                    <a:pt x="7156" y="9182"/>
                    <a:pt x="7061" y="10430"/>
                    <a:pt x="6829" y="11011"/>
                  </a:cubicBezTo>
                  <a:cubicBezTo>
                    <a:pt x="6559" y="11700"/>
                    <a:pt x="5859" y="12111"/>
                    <a:pt x="5089" y="12111"/>
                  </a:cubicBezTo>
                  <a:cubicBezTo>
                    <a:pt x="4807" y="12111"/>
                    <a:pt x="4526" y="12055"/>
                    <a:pt x="4266" y="11953"/>
                  </a:cubicBezTo>
                  <a:cubicBezTo>
                    <a:pt x="3218" y="11538"/>
                    <a:pt x="2666" y="10444"/>
                    <a:pt x="3035" y="9513"/>
                  </a:cubicBezTo>
                  <a:cubicBezTo>
                    <a:pt x="3214" y="9052"/>
                    <a:pt x="3643" y="8514"/>
                    <a:pt x="4269" y="7951"/>
                  </a:cubicBezTo>
                  <a:cubicBezTo>
                    <a:pt x="4544" y="7835"/>
                    <a:pt x="4800" y="7709"/>
                    <a:pt x="5029" y="7593"/>
                  </a:cubicBezTo>
                  <a:cubicBezTo>
                    <a:pt x="5233" y="7485"/>
                    <a:pt x="5127" y="7207"/>
                    <a:pt x="4943" y="7207"/>
                  </a:cubicBezTo>
                  <a:cubicBezTo>
                    <a:pt x="4911" y="7207"/>
                    <a:pt x="4877" y="7215"/>
                    <a:pt x="4843" y="7234"/>
                  </a:cubicBezTo>
                  <a:cubicBezTo>
                    <a:pt x="3855" y="7749"/>
                    <a:pt x="2954" y="8028"/>
                    <a:pt x="2280" y="8028"/>
                  </a:cubicBezTo>
                  <a:cubicBezTo>
                    <a:pt x="2222" y="8028"/>
                    <a:pt x="2165" y="8026"/>
                    <a:pt x="2110" y="8022"/>
                  </a:cubicBezTo>
                  <a:cubicBezTo>
                    <a:pt x="1632" y="7983"/>
                    <a:pt x="1196" y="7740"/>
                    <a:pt x="883" y="7336"/>
                  </a:cubicBezTo>
                  <a:cubicBezTo>
                    <a:pt x="563" y="6907"/>
                    <a:pt x="408" y="6379"/>
                    <a:pt x="458" y="5848"/>
                  </a:cubicBezTo>
                  <a:cubicBezTo>
                    <a:pt x="540" y="4772"/>
                    <a:pt x="1352" y="3948"/>
                    <a:pt x="2299" y="3948"/>
                  </a:cubicBezTo>
                  <a:cubicBezTo>
                    <a:pt x="2320" y="3948"/>
                    <a:pt x="2342" y="3949"/>
                    <a:pt x="2363" y="3950"/>
                  </a:cubicBezTo>
                  <a:cubicBezTo>
                    <a:pt x="2325" y="3992"/>
                    <a:pt x="2290" y="4041"/>
                    <a:pt x="2265" y="4097"/>
                  </a:cubicBezTo>
                  <a:cubicBezTo>
                    <a:pt x="2046" y="4542"/>
                    <a:pt x="2388" y="5023"/>
                    <a:pt x="2836" y="5023"/>
                  </a:cubicBezTo>
                  <a:cubicBezTo>
                    <a:pt x="2905" y="5023"/>
                    <a:pt x="2977" y="5012"/>
                    <a:pt x="3049" y="4987"/>
                  </a:cubicBezTo>
                  <a:cubicBezTo>
                    <a:pt x="3105" y="4966"/>
                    <a:pt x="3162" y="4938"/>
                    <a:pt x="3214" y="4903"/>
                  </a:cubicBezTo>
                  <a:cubicBezTo>
                    <a:pt x="3327" y="5104"/>
                    <a:pt x="3541" y="5225"/>
                    <a:pt x="3768" y="5225"/>
                  </a:cubicBezTo>
                  <a:cubicBezTo>
                    <a:pt x="3810" y="5225"/>
                    <a:pt x="3854" y="5221"/>
                    <a:pt x="3897" y="5212"/>
                  </a:cubicBezTo>
                  <a:lnTo>
                    <a:pt x="5792" y="6074"/>
                  </a:lnTo>
                  <a:lnTo>
                    <a:pt x="2979" y="6116"/>
                  </a:lnTo>
                  <a:cubicBezTo>
                    <a:pt x="2866" y="6119"/>
                    <a:pt x="2778" y="6207"/>
                    <a:pt x="2778" y="6316"/>
                  </a:cubicBezTo>
                  <a:lnTo>
                    <a:pt x="2778" y="6320"/>
                  </a:lnTo>
                  <a:cubicBezTo>
                    <a:pt x="2782" y="6432"/>
                    <a:pt x="2870" y="6520"/>
                    <a:pt x="2982" y="6520"/>
                  </a:cubicBezTo>
                  <a:lnTo>
                    <a:pt x="2986" y="6520"/>
                  </a:lnTo>
                  <a:lnTo>
                    <a:pt x="6232" y="6471"/>
                  </a:lnTo>
                  <a:lnTo>
                    <a:pt x="5275" y="9576"/>
                  </a:lnTo>
                  <a:cubicBezTo>
                    <a:pt x="5224" y="9734"/>
                    <a:pt x="5348" y="9841"/>
                    <a:pt x="5471" y="9841"/>
                  </a:cubicBezTo>
                  <a:cubicBezTo>
                    <a:pt x="5550" y="9841"/>
                    <a:pt x="5628" y="9797"/>
                    <a:pt x="5658" y="9695"/>
                  </a:cubicBezTo>
                  <a:lnTo>
                    <a:pt x="6618" y="6590"/>
                  </a:lnTo>
                  <a:lnTo>
                    <a:pt x="8239" y="7733"/>
                  </a:lnTo>
                  <a:cubicBezTo>
                    <a:pt x="8279" y="7760"/>
                    <a:pt x="8318" y="7771"/>
                    <a:pt x="8355" y="7771"/>
                  </a:cubicBezTo>
                  <a:cubicBezTo>
                    <a:pt x="8525" y="7771"/>
                    <a:pt x="8647" y="7533"/>
                    <a:pt x="8471" y="7403"/>
                  </a:cubicBezTo>
                  <a:lnTo>
                    <a:pt x="6850" y="6260"/>
                  </a:lnTo>
                  <a:lnTo>
                    <a:pt x="9449" y="4312"/>
                  </a:lnTo>
                  <a:cubicBezTo>
                    <a:pt x="9635" y="4185"/>
                    <a:pt x="9507" y="3941"/>
                    <a:pt x="9337" y="3941"/>
                  </a:cubicBezTo>
                  <a:cubicBezTo>
                    <a:pt x="9295" y="3941"/>
                    <a:pt x="9250" y="3956"/>
                    <a:pt x="9206" y="3992"/>
                  </a:cubicBezTo>
                  <a:lnTo>
                    <a:pt x="6608" y="5940"/>
                  </a:lnTo>
                  <a:lnTo>
                    <a:pt x="5915" y="3907"/>
                  </a:lnTo>
                  <a:cubicBezTo>
                    <a:pt x="5882" y="3810"/>
                    <a:pt x="5806" y="3769"/>
                    <a:pt x="5730" y="3769"/>
                  </a:cubicBezTo>
                  <a:cubicBezTo>
                    <a:pt x="5604" y="3769"/>
                    <a:pt x="5477" y="3880"/>
                    <a:pt x="5532" y="4037"/>
                  </a:cubicBezTo>
                  <a:lnTo>
                    <a:pt x="6052" y="5557"/>
                  </a:lnTo>
                  <a:lnTo>
                    <a:pt x="4104" y="3964"/>
                  </a:lnTo>
                  <a:lnTo>
                    <a:pt x="4104" y="3960"/>
                  </a:lnTo>
                  <a:cubicBezTo>
                    <a:pt x="4324" y="3515"/>
                    <a:pt x="3980" y="3035"/>
                    <a:pt x="3531" y="3035"/>
                  </a:cubicBezTo>
                  <a:cubicBezTo>
                    <a:pt x="3463" y="3035"/>
                    <a:pt x="3392" y="3046"/>
                    <a:pt x="3320" y="3070"/>
                  </a:cubicBezTo>
                  <a:cubicBezTo>
                    <a:pt x="3306" y="3078"/>
                    <a:pt x="3288" y="3081"/>
                    <a:pt x="3274" y="3088"/>
                  </a:cubicBezTo>
                  <a:cubicBezTo>
                    <a:pt x="3246" y="3025"/>
                    <a:pt x="3221" y="2961"/>
                    <a:pt x="3200" y="2902"/>
                  </a:cubicBezTo>
                  <a:cubicBezTo>
                    <a:pt x="3042" y="2445"/>
                    <a:pt x="3095" y="1949"/>
                    <a:pt x="3345" y="1502"/>
                  </a:cubicBezTo>
                  <a:cubicBezTo>
                    <a:pt x="3753" y="804"/>
                    <a:pt x="4493" y="402"/>
                    <a:pt x="5262" y="402"/>
                  </a:cubicBezTo>
                  <a:close/>
                  <a:moveTo>
                    <a:pt x="7803" y="9421"/>
                  </a:moveTo>
                  <a:cubicBezTo>
                    <a:pt x="8173" y="9875"/>
                    <a:pt x="8609" y="10300"/>
                    <a:pt x="9013" y="10543"/>
                  </a:cubicBezTo>
                  <a:cubicBezTo>
                    <a:pt x="9249" y="10684"/>
                    <a:pt x="9509" y="10775"/>
                    <a:pt x="9783" y="10810"/>
                  </a:cubicBezTo>
                  <a:cubicBezTo>
                    <a:pt x="9773" y="11520"/>
                    <a:pt x="9495" y="12245"/>
                    <a:pt x="8947" y="12972"/>
                  </a:cubicBezTo>
                  <a:lnTo>
                    <a:pt x="8947" y="12972"/>
                  </a:lnTo>
                  <a:cubicBezTo>
                    <a:pt x="7953" y="12817"/>
                    <a:pt x="7135" y="12234"/>
                    <a:pt x="6720" y="11883"/>
                  </a:cubicBezTo>
                  <a:cubicBezTo>
                    <a:pt x="6931" y="11679"/>
                    <a:pt x="7097" y="11433"/>
                    <a:pt x="7206" y="11162"/>
                  </a:cubicBezTo>
                  <a:cubicBezTo>
                    <a:pt x="7357" y="10779"/>
                    <a:pt x="7438" y="10255"/>
                    <a:pt x="7445" y="9632"/>
                  </a:cubicBezTo>
                  <a:lnTo>
                    <a:pt x="8060" y="11429"/>
                  </a:lnTo>
                  <a:cubicBezTo>
                    <a:pt x="8093" y="11526"/>
                    <a:pt x="8169" y="11567"/>
                    <a:pt x="8245" y="11567"/>
                  </a:cubicBezTo>
                  <a:cubicBezTo>
                    <a:pt x="8371" y="11567"/>
                    <a:pt x="8498" y="11456"/>
                    <a:pt x="8443" y="11299"/>
                  </a:cubicBezTo>
                  <a:lnTo>
                    <a:pt x="7803" y="9421"/>
                  </a:lnTo>
                  <a:close/>
                  <a:moveTo>
                    <a:pt x="2571" y="10585"/>
                  </a:moveTo>
                  <a:cubicBezTo>
                    <a:pt x="2687" y="11063"/>
                    <a:pt x="2944" y="11499"/>
                    <a:pt x="3313" y="11826"/>
                  </a:cubicBezTo>
                  <a:lnTo>
                    <a:pt x="3162" y="12055"/>
                  </a:lnTo>
                  <a:cubicBezTo>
                    <a:pt x="3091" y="12150"/>
                    <a:pt x="3116" y="12280"/>
                    <a:pt x="3214" y="12343"/>
                  </a:cubicBezTo>
                  <a:cubicBezTo>
                    <a:pt x="3248" y="12366"/>
                    <a:pt x="3286" y="12376"/>
                    <a:pt x="3324" y="12376"/>
                  </a:cubicBezTo>
                  <a:cubicBezTo>
                    <a:pt x="3394" y="12376"/>
                    <a:pt x="3463" y="12340"/>
                    <a:pt x="3499" y="12277"/>
                  </a:cubicBezTo>
                  <a:lnTo>
                    <a:pt x="3629" y="12073"/>
                  </a:lnTo>
                  <a:cubicBezTo>
                    <a:pt x="3981" y="12301"/>
                    <a:pt x="4382" y="12449"/>
                    <a:pt x="4797" y="12495"/>
                  </a:cubicBezTo>
                  <a:cubicBezTo>
                    <a:pt x="4160" y="13018"/>
                    <a:pt x="3373" y="13321"/>
                    <a:pt x="2550" y="13356"/>
                  </a:cubicBezTo>
                  <a:cubicBezTo>
                    <a:pt x="2198" y="12438"/>
                    <a:pt x="2212" y="11443"/>
                    <a:pt x="2571" y="10585"/>
                  </a:cubicBezTo>
                  <a:close/>
                  <a:moveTo>
                    <a:pt x="5266" y="1"/>
                  </a:moveTo>
                  <a:cubicBezTo>
                    <a:pt x="4356" y="1"/>
                    <a:pt x="3479" y="477"/>
                    <a:pt x="2996" y="1305"/>
                  </a:cubicBezTo>
                  <a:cubicBezTo>
                    <a:pt x="2687" y="1854"/>
                    <a:pt x="2627" y="2466"/>
                    <a:pt x="2821" y="3032"/>
                  </a:cubicBezTo>
                  <a:cubicBezTo>
                    <a:pt x="2863" y="3148"/>
                    <a:pt x="2912" y="3264"/>
                    <a:pt x="2968" y="3373"/>
                  </a:cubicBezTo>
                  <a:cubicBezTo>
                    <a:pt x="2965" y="3380"/>
                    <a:pt x="2961" y="3387"/>
                    <a:pt x="2954" y="3394"/>
                  </a:cubicBezTo>
                  <a:cubicBezTo>
                    <a:pt x="2923" y="3464"/>
                    <a:pt x="2901" y="3542"/>
                    <a:pt x="2891" y="3619"/>
                  </a:cubicBezTo>
                  <a:cubicBezTo>
                    <a:pt x="2747" y="3584"/>
                    <a:pt x="2603" y="3559"/>
                    <a:pt x="2451" y="3549"/>
                  </a:cubicBezTo>
                  <a:cubicBezTo>
                    <a:pt x="2398" y="3545"/>
                    <a:pt x="2346" y="3543"/>
                    <a:pt x="2293" y="3543"/>
                  </a:cubicBezTo>
                  <a:cubicBezTo>
                    <a:pt x="1140" y="3543"/>
                    <a:pt x="151" y="4528"/>
                    <a:pt x="53" y="5817"/>
                  </a:cubicBezTo>
                  <a:cubicBezTo>
                    <a:pt x="0" y="6446"/>
                    <a:pt x="180" y="7076"/>
                    <a:pt x="563" y="7579"/>
                  </a:cubicBezTo>
                  <a:cubicBezTo>
                    <a:pt x="946" y="8078"/>
                    <a:pt x="1484" y="8377"/>
                    <a:pt x="2079" y="8422"/>
                  </a:cubicBezTo>
                  <a:cubicBezTo>
                    <a:pt x="2149" y="8426"/>
                    <a:pt x="2216" y="8430"/>
                    <a:pt x="2286" y="8430"/>
                  </a:cubicBezTo>
                  <a:cubicBezTo>
                    <a:pt x="2659" y="8422"/>
                    <a:pt x="3028" y="8366"/>
                    <a:pt x="3387" y="8261"/>
                  </a:cubicBezTo>
                  <a:lnTo>
                    <a:pt x="3387" y="8261"/>
                  </a:lnTo>
                  <a:cubicBezTo>
                    <a:pt x="3084" y="8598"/>
                    <a:pt x="2810" y="8978"/>
                    <a:pt x="2659" y="9365"/>
                  </a:cubicBezTo>
                  <a:cubicBezTo>
                    <a:pt x="2606" y="9495"/>
                    <a:pt x="2567" y="9632"/>
                    <a:pt x="2543" y="9773"/>
                  </a:cubicBezTo>
                  <a:cubicBezTo>
                    <a:pt x="1790" y="10912"/>
                    <a:pt x="1688" y="12364"/>
                    <a:pt x="2226" y="13641"/>
                  </a:cubicBezTo>
                  <a:cubicBezTo>
                    <a:pt x="2258" y="13718"/>
                    <a:pt x="2332" y="13764"/>
                    <a:pt x="2413" y="13764"/>
                  </a:cubicBezTo>
                  <a:lnTo>
                    <a:pt x="2416" y="13764"/>
                  </a:lnTo>
                  <a:cubicBezTo>
                    <a:pt x="3559" y="13750"/>
                    <a:pt x="4635" y="13286"/>
                    <a:pt x="5381" y="12495"/>
                  </a:cubicBezTo>
                  <a:cubicBezTo>
                    <a:pt x="5743" y="12452"/>
                    <a:pt x="6087" y="12333"/>
                    <a:pt x="6393" y="12136"/>
                  </a:cubicBezTo>
                  <a:cubicBezTo>
                    <a:pt x="6833" y="12519"/>
                    <a:pt x="7807" y="13244"/>
                    <a:pt x="9013" y="13384"/>
                  </a:cubicBezTo>
                  <a:cubicBezTo>
                    <a:pt x="9022" y="13386"/>
                    <a:pt x="9032" y="13386"/>
                    <a:pt x="9041" y="13386"/>
                  </a:cubicBezTo>
                  <a:cubicBezTo>
                    <a:pt x="9099" y="13386"/>
                    <a:pt x="9156" y="13359"/>
                    <a:pt x="9192" y="13310"/>
                  </a:cubicBezTo>
                  <a:cubicBezTo>
                    <a:pt x="9839" y="12487"/>
                    <a:pt x="10170" y="11651"/>
                    <a:pt x="10180" y="10824"/>
                  </a:cubicBezTo>
                  <a:cubicBezTo>
                    <a:pt x="10947" y="10782"/>
                    <a:pt x="11714" y="10335"/>
                    <a:pt x="12164" y="9576"/>
                  </a:cubicBezTo>
                  <a:cubicBezTo>
                    <a:pt x="12663" y="8739"/>
                    <a:pt x="12646" y="7744"/>
                    <a:pt x="12199" y="7026"/>
                  </a:cubicBezTo>
                  <a:cubicBezTo>
                    <a:pt x="12621" y="6706"/>
                    <a:pt x="12976" y="6302"/>
                    <a:pt x="13240" y="5841"/>
                  </a:cubicBezTo>
                  <a:cubicBezTo>
                    <a:pt x="13282" y="5768"/>
                    <a:pt x="13278" y="5680"/>
                    <a:pt x="13226" y="5613"/>
                  </a:cubicBezTo>
                  <a:cubicBezTo>
                    <a:pt x="12860" y="5145"/>
                    <a:pt x="12389" y="4765"/>
                    <a:pt x="11854" y="4509"/>
                  </a:cubicBezTo>
                  <a:cubicBezTo>
                    <a:pt x="11960" y="4241"/>
                    <a:pt x="12013" y="3957"/>
                    <a:pt x="12013" y="3672"/>
                  </a:cubicBezTo>
                  <a:cubicBezTo>
                    <a:pt x="11988" y="2367"/>
                    <a:pt x="11003" y="1277"/>
                    <a:pt x="9706" y="1119"/>
                  </a:cubicBezTo>
                  <a:cubicBezTo>
                    <a:pt x="9623" y="1110"/>
                    <a:pt x="9540" y="1106"/>
                    <a:pt x="9459" y="1106"/>
                  </a:cubicBezTo>
                  <a:cubicBezTo>
                    <a:pt x="8929" y="1106"/>
                    <a:pt x="8437" y="1292"/>
                    <a:pt x="8053" y="1639"/>
                  </a:cubicBezTo>
                  <a:cubicBezTo>
                    <a:pt x="7877" y="1801"/>
                    <a:pt x="7722" y="1980"/>
                    <a:pt x="7589" y="2177"/>
                  </a:cubicBezTo>
                  <a:cubicBezTo>
                    <a:pt x="7571" y="1931"/>
                    <a:pt x="7522" y="1689"/>
                    <a:pt x="7445" y="1453"/>
                  </a:cubicBezTo>
                  <a:cubicBezTo>
                    <a:pt x="7255" y="887"/>
                    <a:pt x="6829" y="440"/>
                    <a:pt x="6253" y="194"/>
                  </a:cubicBezTo>
                  <a:cubicBezTo>
                    <a:pt x="5931" y="63"/>
                    <a:pt x="5596" y="1"/>
                    <a:pt x="5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14" name="Google Shape;26114;p77"/>
          <p:cNvGrpSpPr/>
          <p:nvPr/>
        </p:nvGrpSpPr>
        <p:grpSpPr>
          <a:xfrm>
            <a:off x="1137555" y="3348162"/>
            <a:ext cx="317564" cy="360972"/>
            <a:chOff x="1137555" y="3348162"/>
            <a:chExt cx="317564" cy="360972"/>
          </a:xfrm>
        </p:grpSpPr>
        <p:sp>
          <p:nvSpPr>
            <p:cNvPr id="26115" name="Google Shape;26115;p77"/>
            <p:cNvSpPr/>
            <p:nvPr/>
          </p:nvSpPr>
          <p:spPr>
            <a:xfrm>
              <a:off x="1240597" y="3370338"/>
              <a:ext cx="197852" cy="333449"/>
            </a:xfrm>
            <a:custGeom>
              <a:rect b="b" l="l" r="r" t="t"/>
              <a:pathLst>
                <a:path extrusionOk="0" h="12721" w="7548">
                  <a:moveTo>
                    <a:pt x="2164" y="0"/>
                  </a:moveTo>
                  <a:cubicBezTo>
                    <a:pt x="2115" y="0"/>
                    <a:pt x="2065" y="2"/>
                    <a:pt x="2016" y="5"/>
                  </a:cubicBezTo>
                  <a:cubicBezTo>
                    <a:pt x="869" y="82"/>
                    <a:pt x="1" y="1085"/>
                    <a:pt x="1" y="2231"/>
                  </a:cubicBezTo>
                  <a:lnTo>
                    <a:pt x="1" y="12721"/>
                  </a:lnTo>
                  <a:lnTo>
                    <a:pt x="4315" y="12721"/>
                  </a:lnTo>
                  <a:lnTo>
                    <a:pt x="4315" y="7548"/>
                  </a:lnTo>
                  <a:cubicBezTo>
                    <a:pt x="4315" y="7428"/>
                    <a:pt x="4410" y="7330"/>
                    <a:pt x="4530" y="7330"/>
                  </a:cubicBezTo>
                  <a:lnTo>
                    <a:pt x="6038" y="7330"/>
                  </a:lnTo>
                  <a:cubicBezTo>
                    <a:pt x="6872" y="7330"/>
                    <a:pt x="7547" y="6655"/>
                    <a:pt x="7547" y="5821"/>
                  </a:cubicBezTo>
                  <a:lnTo>
                    <a:pt x="7547" y="3019"/>
                  </a:lnTo>
                  <a:cubicBezTo>
                    <a:pt x="7547" y="2536"/>
                    <a:pt x="7153" y="2157"/>
                    <a:pt x="6681" y="2157"/>
                  </a:cubicBezTo>
                  <a:cubicBezTo>
                    <a:pt x="6655" y="2157"/>
                    <a:pt x="6628" y="2158"/>
                    <a:pt x="6601" y="2161"/>
                  </a:cubicBezTo>
                  <a:cubicBezTo>
                    <a:pt x="6155" y="2206"/>
                    <a:pt x="5824" y="2607"/>
                    <a:pt x="5824" y="3057"/>
                  </a:cubicBezTo>
                  <a:lnTo>
                    <a:pt x="5824" y="5178"/>
                  </a:lnTo>
                  <a:cubicBezTo>
                    <a:pt x="5824" y="5413"/>
                    <a:pt x="5631" y="5607"/>
                    <a:pt x="5395" y="5607"/>
                  </a:cubicBezTo>
                  <a:lnTo>
                    <a:pt x="4530" y="5607"/>
                  </a:lnTo>
                  <a:cubicBezTo>
                    <a:pt x="4410" y="5607"/>
                    <a:pt x="4315" y="5512"/>
                    <a:pt x="4315" y="5392"/>
                  </a:cubicBezTo>
                  <a:lnTo>
                    <a:pt x="4315" y="2157"/>
                  </a:lnTo>
                  <a:cubicBezTo>
                    <a:pt x="4315" y="959"/>
                    <a:pt x="3343" y="0"/>
                    <a:pt x="2164"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6" name="Google Shape;26116;p77"/>
            <p:cNvSpPr/>
            <p:nvPr/>
          </p:nvSpPr>
          <p:spPr>
            <a:xfrm>
              <a:off x="1155904" y="3370391"/>
              <a:ext cx="158376" cy="333397"/>
            </a:xfrm>
            <a:custGeom>
              <a:rect b="b" l="l" r="r" t="t"/>
              <a:pathLst>
                <a:path extrusionOk="0" h="12719" w="6042">
                  <a:moveTo>
                    <a:pt x="5384" y="1"/>
                  </a:moveTo>
                  <a:cubicBezTo>
                    <a:pt x="5211" y="1"/>
                    <a:pt x="5039" y="21"/>
                    <a:pt x="4870" y="63"/>
                  </a:cubicBezTo>
                  <a:cubicBezTo>
                    <a:pt x="3893" y="302"/>
                    <a:pt x="3235" y="1223"/>
                    <a:pt x="3235" y="2229"/>
                  </a:cubicBezTo>
                  <a:lnTo>
                    <a:pt x="3235" y="8840"/>
                  </a:lnTo>
                  <a:cubicBezTo>
                    <a:pt x="3235" y="8959"/>
                    <a:pt x="3137" y="9054"/>
                    <a:pt x="3017" y="9054"/>
                  </a:cubicBezTo>
                  <a:lnTo>
                    <a:pt x="2156" y="9054"/>
                  </a:lnTo>
                  <a:cubicBezTo>
                    <a:pt x="1917" y="9054"/>
                    <a:pt x="1727" y="8861"/>
                    <a:pt x="1727" y="8625"/>
                  </a:cubicBezTo>
                  <a:lnTo>
                    <a:pt x="1727" y="4782"/>
                  </a:lnTo>
                  <a:cubicBezTo>
                    <a:pt x="1727" y="4328"/>
                    <a:pt x="1396" y="3927"/>
                    <a:pt x="946" y="3885"/>
                  </a:cubicBezTo>
                  <a:cubicBezTo>
                    <a:pt x="918" y="3882"/>
                    <a:pt x="889" y="3881"/>
                    <a:pt x="861" y="3881"/>
                  </a:cubicBezTo>
                  <a:cubicBezTo>
                    <a:pt x="392" y="3881"/>
                    <a:pt x="0" y="4262"/>
                    <a:pt x="0" y="4743"/>
                  </a:cubicBezTo>
                  <a:lnTo>
                    <a:pt x="0" y="9272"/>
                  </a:lnTo>
                  <a:cubicBezTo>
                    <a:pt x="0" y="10102"/>
                    <a:pt x="675" y="10781"/>
                    <a:pt x="1509" y="10781"/>
                  </a:cubicBezTo>
                  <a:lnTo>
                    <a:pt x="3017" y="10781"/>
                  </a:lnTo>
                  <a:cubicBezTo>
                    <a:pt x="3137" y="10781"/>
                    <a:pt x="3232" y="10876"/>
                    <a:pt x="3232" y="10995"/>
                  </a:cubicBezTo>
                  <a:lnTo>
                    <a:pt x="3232" y="12719"/>
                  </a:lnTo>
                  <a:lnTo>
                    <a:pt x="4526" y="12719"/>
                  </a:lnTo>
                  <a:lnTo>
                    <a:pt x="4526" y="2229"/>
                  </a:lnTo>
                  <a:cubicBezTo>
                    <a:pt x="4529" y="1255"/>
                    <a:pt x="5152" y="390"/>
                    <a:pt x="6041" y="102"/>
                  </a:cubicBezTo>
                  <a:cubicBezTo>
                    <a:pt x="5828" y="34"/>
                    <a:pt x="5606" y="1"/>
                    <a:pt x="5384" y="1"/>
                  </a:cubicBez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7" name="Google Shape;26117;p77"/>
            <p:cNvSpPr/>
            <p:nvPr/>
          </p:nvSpPr>
          <p:spPr>
            <a:xfrm>
              <a:off x="1184187" y="3472855"/>
              <a:ext cx="28231" cy="134890"/>
            </a:xfrm>
            <a:custGeom>
              <a:rect b="b" l="l" r="r" t="t"/>
              <a:pathLst>
                <a:path extrusionOk="0" h="5146" w="1077">
                  <a:moveTo>
                    <a:pt x="1" y="1"/>
                  </a:moveTo>
                  <a:lnTo>
                    <a:pt x="1" y="4498"/>
                  </a:lnTo>
                  <a:cubicBezTo>
                    <a:pt x="1" y="4857"/>
                    <a:pt x="289" y="5145"/>
                    <a:pt x="648" y="5145"/>
                  </a:cubicBezTo>
                  <a:lnTo>
                    <a:pt x="1077" y="5145"/>
                  </a:lnTo>
                  <a:cubicBezTo>
                    <a:pt x="838" y="5145"/>
                    <a:pt x="648" y="4952"/>
                    <a:pt x="648" y="4716"/>
                  </a:cubicBezTo>
                  <a:lnTo>
                    <a:pt x="648" y="834"/>
                  </a:lnTo>
                  <a:cubicBezTo>
                    <a:pt x="644" y="440"/>
                    <a:pt x="380" y="99"/>
                    <a:pt x="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8" name="Google Shape;26118;p77"/>
            <p:cNvSpPr/>
            <p:nvPr/>
          </p:nvSpPr>
          <p:spPr>
            <a:xfrm>
              <a:off x="1381908" y="3427691"/>
              <a:ext cx="28309" cy="89542"/>
            </a:xfrm>
            <a:custGeom>
              <a:rect b="b" l="l" r="r" t="t"/>
              <a:pathLst>
                <a:path extrusionOk="0" h="3416" w="1080">
                  <a:moveTo>
                    <a:pt x="1080" y="1"/>
                  </a:moveTo>
                  <a:cubicBezTo>
                    <a:pt x="700" y="96"/>
                    <a:pt x="433" y="440"/>
                    <a:pt x="433" y="831"/>
                  </a:cubicBezTo>
                  <a:lnTo>
                    <a:pt x="433" y="2986"/>
                  </a:lnTo>
                  <a:cubicBezTo>
                    <a:pt x="433" y="3222"/>
                    <a:pt x="240" y="3415"/>
                    <a:pt x="0" y="3415"/>
                  </a:cubicBezTo>
                  <a:lnTo>
                    <a:pt x="433" y="3415"/>
                  </a:lnTo>
                  <a:cubicBezTo>
                    <a:pt x="788" y="3415"/>
                    <a:pt x="1076" y="3127"/>
                    <a:pt x="1080" y="2772"/>
                  </a:cubicBezTo>
                  <a:lnTo>
                    <a:pt x="1080"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9" name="Google Shape;26119;p77"/>
            <p:cNvSpPr/>
            <p:nvPr/>
          </p:nvSpPr>
          <p:spPr>
            <a:xfrm>
              <a:off x="1137555" y="3348162"/>
              <a:ext cx="317564" cy="360972"/>
            </a:xfrm>
            <a:custGeom>
              <a:rect b="b" l="l" r="r" t="t"/>
              <a:pathLst>
                <a:path extrusionOk="0" h="13771" w="12115">
                  <a:moveTo>
                    <a:pt x="1562" y="4930"/>
                  </a:moveTo>
                  <a:cubicBezTo>
                    <a:pt x="1927" y="4930"/>
                    <a:pt x="2223" y="5226"/>
                    <a:pt x="2223" y="5591"/>
                  </a:cubicBezTo>
                  <a:lnTo>
                    <a:pt x="2223" y="9470"/>
                  </a:lnTo>
                  <a:cubicBezTo>
                    <a:pt x="2223" y="9822"/>
                    <a:pt x="2508" y="10103"/>
                    <a:pt x="2856" y="10103"/>
                  </a:cubicBezTo>
                  <a:lnTo>
                    <a:pt x="3731" y="10103"/>
                  </a:lnTo>
                  <a:lnTo>
                    <a:pt x="3731" y="11425"/>
                  </a:lnTo>
                  <a:lnTo>
                    <a:pt x="2209" y="11425"/>
                  </a:lnTo>
                  <a:cubicBezTo>
                    <a:pt x="1488" y="11425"/>
                    <a:pt x="901" y="10838"/>
                    <a:pt x="901" y="10117"/>
                  </a:cubicBezTo>
                  <a:lnTo>
                    <a:pt x="901" y="5591"/>
                  </a:lnTo>
                  <a:cubicBezTo>
                    <a:pt x="901" y="5226"/>
                    <a:pt x="1196" y="4930"/>
                    <a:pt x="1562" y="4930"/>
                  </a:cubicBezTo>
                  <a:close/>
                  <a:moveTo>
                    <a:pt x="6089" y="1"/>
                  </a:moveTo>
                  <a:cubicBezTo>
                    <a:pt x="5988" y="1"/>
                    <a:pt x="5887" y="69"/>
                    <a:pt x="5887" y="204"/>
                  </a:cubicBezTo>
                  <a:lnTo>
                    <a:pt x="5887" y="658"/>
                  </a:lnTo>
                  <a:cubicBezTo>
                    <a:pt x="5405" y="696"/>
                    <a:pt x="4944" y="890"/>
                    <a:pt x="4572" y="1203"/>
                  </a:cubicBezTo>
                  <a:lnTo>
                    <a:pt x="4238" y="869"/>
                  </a:lnTo>
                  <a:cubicBezTo>
                    <a:pt x="4193" y="822"/>
                    <a:pt x="4143" y="803"/>
                    <a:pt x="4095" y="803"/>
                  </a:cubicBezTo>
                  <a:cubicBezTo>
                    <a:pt x="3938" y="803"/>
                    <a:pt x="3802" y="1008"/>
                    <a:pt x="3953" y="1154"/>
                  </a:cubicBezTo>
                  <a:lnTo>
                    <a:pt x="4287" y="1488"/>
                  </a:lnTo>
                  <a:cubicBezTo>
                    <a:pt x="3974" y="1860"/>
                    <a:pt x="3781" y="2317"/>
                    <a:pt x="3742" y="2803"/>
                  </a:cubicBezTo>
                  <a:lnTo>
                    <a:pt x="3288" y="2803"/>
                  </a:lnTo>
                  <a:cubicBezTo>
                    <a:pt x="3017" y="2803"/>
                    <a:pt x="3017" y="3207"/>
                    <a:pt x="3288" y="3207"/>
                  </a:cubicBezTo>
                  <a:lnTo>
                    <a:pt x="3731" y="3207"/>
                  </a:lnTo>
                  <a:lnTo>
                    <a:pt x="3731" y="4529"/>
                  </a:lnTo>
                  <a:lnTo>
                    <a:pt x="3288" y="4529"/>
                  </a:lnTo>
                  <a:cubicBezTo>
                    <a:pt x="3017" y="4529"/>
                    <a:pt x="3017" y="4934"/>
                    <a:pt x="3288" y="4934"/>
                  </a:cubicBezTo>
                  <a:lnTo>
                    <a:pt x="3731" y="4934"/>
                  </a:lnTo>
                  <a:lnTo>
                    <a:pt x="3731" y="6252"/>
                  </a:lnTo>
                  <a:lnTo>
                    <a:pt x="3288" y="6252"/>
                  </a:lnTo>
                  <a:cubicBezTo>
                    <a:pt x="3017" y="6252"/>
                    <a:pt x="3017" y="6657"/>
                    <a:pt x="3288" y="6657"/>
                  </a:cubicBezTo>
                  <a:lnTo>
                    <a:pt x="3731" y="6657"/>
                  </a:lnTo>
                  <a:lnTo>
                    <a:pt x="3731" y="7979"/>
                  </a:lnTo>
                  <a:lnTo>
                    <a:pt x="3288" y="7979"/>
                  </a:lnTo>
                  <a:cubicBezTo>
                    <a:pt x="3017" y="7979"/>
                    <a:pt x="3017" y="8383"/>
                    <a:pt x="3288" y="8383"/>
                  </a:cubicBezTo>
                  <a:lnTo>
                    <a:pt x="3731" y="8383"/>
                  </a:lnTo>
                  <a:lnTo>
                    <a:pt x="3731" y="9702"/>
                  </a:lnTo>
                  <a:lnTo>
                    <a:pt x="2856" y="9702"/>
                  </a:lnTo>
                  <a:cubicBezTo>
                    <a:pt x="2729" y="9702"/>
                    <a:pt x="2627" y="9600"/>
                    <a:pt x="2627" y="9473"/>
                  </a:cubicBezTo>
                  <a:lnTo>
                    <a:pt x="2627" y="9027"/>
                  </a:lnTo>
                  <a:lnTo>
                    <a:pt x="2856" y="9027"/>
                  </a:lnTo>
                  <a:cubicBezTo>
                    <a:pt x="2968" y="9027"/>
                    <a:pt x="3056" y="8939"/>
                    <a:pt x="3056" y="8826"/>
                  </a:cubicBezTo>
                  <a:cubicBezTo>
                    <a:pt x="3056" y="8714"/>
                    <a:pt x="2968" y="8626"/>
                    <a:pt x="2856" y="8626"/>
                  </a:cubicBezTo>
                  <a:lnTo>
                    <a:pt x="2627" y="8626"/>
                  </a:lnTo>
                  <a:lnTo>
                    <a:pt x="2627" y="7518"/>
                  </a:lnTo>
                  <a:lnTo>
                    <a:pt x="2856" y="7518"/>
                  </a:lnTo>
                  <a:cubicBezTo>
                    <a:pt x="2968" y="7518"/>
                    <a:pt x="3056" y="7427"/>
                    <a:pt x="3056" y="7314"/>
                  </a:cubicBezTo>
                  <a:cubicBezTo>
                    <a:pt x="3056" y="7205"/>
                    <a:pt x="2968" y="7114"/>
                    <a:pt x="2856" y="7114"/>
                  </a:cubicBezTo>
                  <a:lnTo>
                    <a:pt x="2627" y="7114"/>
                  </a:lnTo>
                  <a:lnTo>
                    <a:pt x="2627" y="6006"/>
                  </a:lnTo>
                  <a:lnTo>
                    <a:pt x="2856" y="6006"/>
                  </a:lnTo>
                  <a:cubicBezTo>
                    <a:pt x="2968" y="6006"/>
                    <a:pt x="3056" y="5918"/>
                    <a:pt x="3056" y="5806"/>
                  </a:cubicBezTo>
                  <a:cubicBezTo>
                    <a:pt x="3056" y="5693"/>
                    <a:pt x="2968" y="5605"/>
                    <a:pt x="2856" y="5605"/>
                  </a:cubicBezTo>
                  <a:lnTo>
                    <a:pt x="2627" y="5605"/>
                  </a:lnTo>
                  <a:lnTo>
                    <a:pt x="2627" y="5591"/>
                  </a:lnTo>
                  <a:cubicBezTo>
                    <a:pt x="2627" y="5081"/>
                    <a:pt x="2265" y="4642"/>
                    <a:pt x="1766" y="4547"/>
                  </a:cubicBezTo>
                  <a:lnTo>
                    <a:pt x="1766" y="4297"/>
                  </a:lnTo>
                  <a:cubicBezTo>
                    <a:pt x="1766" y="4162"/>
                    <a:pt x="1665" y="4094"/>
                    <a:pt x="1563" y="4094"/>
                  </a:cubicBezTo>
                  <a:cubicBezTo>
                    <a:pt x="1462" y="4094"/>
                    <a:pt x="1361" y="4162"/>
                    <a:pt x="1361" y="4297"/>
                  </a:cubicBezTo>
                  <a:lnTo>
                    <a:pt x="1361" y="4547"/>
                  </a:lnTo>
                  <a:cubicBezTo>
                    <a:pt x="862" y="4642"/>
                    <a:pt x="500" y="5081"/>
                    <a:pt x="500" y="5591"/>
                  </a:cubicBezTo>
                  <a:lnTo>
                    <a:pt x="500" y="5605"/>
                  </a:lnTo>
                  <a:lnTo>
                    <a:pt x="268" y="5605"/>
                  </a:lnTo>
                  <a:cubicBezTo>
                    <a:pt x="0" y="5605"/>
                    <a:pt x="0" y="6006"/>
                    <a:pt x="268" y="6006"/>
                  </a:cubicBezTo>
                  <a:lnTo>
                    <a:pt x="500" y="6006"/>
                  </a:lnTo>
                  <a:lnTo>
                    <a:pt x="500" y="7114"/>
                  </a:lnTo>
                  <a:lnTo>
                    <a:pt x="268" y="7114"/>
                  </a:lnTo>
                  <a:cubicBezTo>
                    <a:pt x="0" y="7114"/>
                    <a:pt x="0" y="7518"/>
                    <a:pt x="268" y="7518"/>
                  </a:cubicBezTo>
                  <a:lnTo>
                    <a:pt x="500" y="7518"/>
                  </a:lnTo>
                  <a:lnTo>
                    <a:pt x="500" y="8622"/>
                  </a:lnTo>
                  <a:lnTo>
                    <a:pt x="268" y="8622"/>
                  </a:lnTo>
                  <a:cubicBezTo>
                    <a:pt x="0" y="8622"/>
                    <a:pt x="0" y="9027"/>
                    <a:pt x="268" y="9027"/>
                  </a:cubicBezTo>
                  <a:lnTo>
                    <a:pt x="500" y="9027"/>
                  </a:lnTo>
                  <a:lnTo>
                    <a:pt x="500" y="10120"/>
                  </a:lnTo>
                  <a:lnTo>
                    <a:pt x="500" y="10134"/>
                  </a:lnTo>
                  <a:lnTo>
                    <a:pt x="268" y="10134"/>
                  </a:lnTo>
                  <a:cubicBezTo>
                    <a:pt x="0" y="10134"/>
                    <a:pt x="0" y="10535"/>
                    <a:pt x="268" y="10535"/>
                  </a:cubicBezTo>
                  <a:lnTo>
                    <a:pt x="549" y="10535"/>
                  </a:lnTo>
                  <a:cubicBezTo>
                    <a:pt x="742" y="11295"/>
                    <a:pt x="1425" y="11829"/>
                    <a:pt x="2209" y="11829"/>
                  </a:cubicBezTo>
                  <a:lnTo>
                    <a:pt x="3731" y="11829"/>
                  </a:lnTo>
                  <a:lnTo>
                    <a:pt x="3731" y="13567"/>
                  </a:lnTo>
                  <a:cubicBezTo>
                    <a:pt x="3731" y="13679"/>
                    <a:pt x="3823" y="13770"/>
                    <a:pt x="3935" y="13770"/>
                  </a:cubicBezTo>
                  <a:cubicBezTo>
                    <a:pt x="4044" y="13770"/>
                    <a:pt x="4136" y="13679"/>
                    <a:pt x="4136" y="13567"/>
                  </a:cubicBezTo>
                  <a:lnTo>
                    <a:pt x="4136" y="3003"/>
                  </a:lnTo>
                  <a:cubicBezTo>
                    <a:pt x="4136" y="1924"/>
                    <a:pt x="5011" y="1048"/>
                    <a:pt x="6091" y="1048"/>
                  </a:cubicBezTo>
                  <a:cubicBezTo>
                    <a:pt x="7170" y="1048"/>
                    <a:pt x="8042" y="1924"/>
                    <a:pt x="8042" y="3003"/>
                  </a:cubicBezTo>
                  <a:lnTo>
                    <a:pt x="8042" y="6667"/>
                  </a:lnTo>
                  <a:cubicBezTo>
                    <a:pt x="8042" y="6780"/>
                    <a:pt x="8134" y="6871"/>
                    <a:pt x="8246" y="6871"/>
                  </a:cubicBezTo>
                  <a:cubicBezTo>
                    <a:pt x="8355" y="6871"/>
                    <a:pt x="8447" y="6780"/>
                    <a:pt x="8447" y="6667"/>
                  </a:cubicBezTo>
                  <a:lnTo>
                    <a:pt x="8447" y="6653"/>
                  </a:lnTo>
                  <a:lnTo>
                    <a:pt x="9322" y="6653"/>
                  </a:lnTo>
                  <a:cubicBezTo>
                    <a:pt x="9674" y="6653"/>
                    <a:pt x="9955" y="6372"/>
                    <a:pt x="9955" y="6020"/>
                  </a:cubicBezTo>
                  <a:lnTo>
                    <a:pt x="9955" y="3868"/>
                  </a:lnTo>
                  <a:cubicBezTo>
                    <a:pt x="9955" y="3502"/>
                    <a:pt x="10251" y="3207"/>
                    <a:pt x="10617" y="3207"/>
                  </a:cubicBezTo>
                  <a:cubicBezTo>
                    <a:pt x="10982" y="3207"/>
                    <a:pt x="11278" y="3502"/>
                    <a:pt x="11278" y="3868"/>
                  </a:cubicBezTo>
                  <a:lnTo>
                    <a:pt x="11278" y="6671"/>
                  </a:lnTo>
                  <a:cubicBezTo>
                    <a:pt x="11278" y="7392"/>
                    <a:pt x="10694" y="7979"/>
                    <a:pt x="9969" y="7979"/>
                  </a:cubicBezTo>
                  <a:lnTo>
                    <a:pt x="8447" y="7979"/>
                  </a:lnTo>
                  <a:lnTo>
                    <a:pt x="8447" y="7532"/>
                  </a:lnTo>
                  <a:cubicBezTo>
                    <a:pt x="8447" y="7399"/>
                    <a:pt x="8347" y="7332"/>
                    <a:pt x="8246" y="7332"/>
                  </a:cubicBezTo>
                  <a:cubicBezTo>
                    <a:pt x="8146" y="7332"/>
                    <a:pt x="8046" y="7399"/>
                    <a:pt x="8046" y="7532"/>
                  </a:cubicBezTo>
                  <a:lnTo>
                    <a:pt x="8046" y="13570"/>
                  </a:lnTo>
                  <a:cubicBezTo>
                    <a:pt x="8046" y="13683"/>
                    <a:pt x="8134" y="13770"/>
                    <a:pt x="8246" y="13770"/>
                  </a:cubicBezTo>
                  <a:cubicBezTo>
                    <a:pt x="8359" y="13770"/>
                    <a:pt x="8447" y="13683"/>
                    <a:pt x="8447" y="13570"/>
                  </a:cubicBezTo>
                  <a:lnTo>
                    <a:pt x="8447" y="11829"/>
                  </a:lnTo>
                  <a:lnTo>
                    <a:pt x="8893" y="11829"/>
                  </a:lnTo>
                  <a:cubicBezTo>
                    <a:pt x="9006" y="11829"/>
                    <a:pt x="9094" y="11738"/>
                    <a:pt x="9094" y="11629"/>
                  </a:cubicBezTo>
                  <a:cubicBezTo>
                    <a:pt x="9094" y="11516"/>
                    <a:pt x="9006" y="11425"/>
                    <a:pt x="8893" y="11425"/>
                  </a:cubicBezTo>
                  <a:lnTo>
                    <a:pt x="8447" y="11425"/>
                  </a:lnTo>
                  <a:lnTo>
                    <a:pt x="8447" y="10106"/>
                  </a:lnTo>
                  <a:lnTo>
                    <a:pt x="8893" y="10106"/>
                  </a:lnTo>
                  <a:cubicBezTo>
                    <a:pt x="9006" y="10106"/>
                    <a:pt x="9094" y="10015"/>
                    <a:pt x="9094" y="9906"/>
                  </a:cubicBezTo>
                  <a:cubicBezTo>
                    <a:pt x="9094" y="9793"/>
                    <a:pt x="9006" y="9702"/>
                    <a:pt x="8893" y="9702"/>
                  </a:cubicBezTo>
                  <a:lnTo>
                    <a:pt x="8447" y="9702"/>
                  </a:lnTo>
                  <a:lnTo>
                    <a:pt x="8447" y="8383"/>
                  </a:lnTo>
                  <a:lnTo>
                    <a:pt x="9969" y="8383"/>
                  </a:lnTo>
                  <a:cubicBezTo>
                    <a:pt x="10669" y="8380"/>
                    <a:pt x="11299" y="7954"/>
                    <a:pt x="11559" y="7304"/>
                  </a:cubicBezTo>
                  <a:lnTo>
                    <a:pt x="11911" y="7304"/>
                  </a:lnTo>
                  <a:cubicBezTo>
                    <a:pt x="12023" y="7304"/>
                    <a:pt x="12115" y="7212"/>
                    <a:pt x="12115" y="7103"/>
                  </a:cubicBezTo>
                  <a:cubicBezTo>
                    <a:pt x="12115" y="6991"/>
                    <a:pt x="12023" y="6899"/>
                    <a:pt x="11911" y="6899"/>
                  </a:cubicBezTo>
                  <a:lnTo>
                    <a:pt x="11668" y="6899"/>
                  </a:lnTo>
                  <a:cubicBezTo>
                    <a:pt x="11675" y="6826"/>
                    <a:pt x="11682" y="6748"/>
                    <a:pt x="11682" y="6671"/>
                  </a:cubicBezTo>
                  <a:lnTo>
                    <a:pt x="11682" y="5795"/>
                  </a:lnTo>
                  <a:lnTo>
                    <a:pt x="11682" y="5792"/>
                  </a:lnTo>
                  <a:lnTo>
                    <a:pt x="11911" y="5792"/>
                  </a:lnTo>
                  <a:cubicBezTo>
                    <a:pt x="12023" y="5792"/>
                    <a:pt x="12111" y="5704"/>
                    <a:pt x="12111" y="5591"/>
                  </a:cubicBezTo>
                  <a:cubicBezTo>
                    <a:pt x="12111" y="5479"/>
                    <a:pt x="12023" y="5387"/>
                    <a:pt x="11911" y="5387"/>
                  </a:cubicBezTo>
                  <a:lnTo>
                    <a:pt x="11682" y="5387"/>
                  </a:lnTo>
                  <a:lnTo>
                    <a:pt x="11682" y="4283"/>
                  </a:lnTo>
                  <a:lnTo>
                    <a:pt x="11911" y="4283"/>
                  </a:lnTo>
                  <a:cubicBezTo>
                    <a:pt x="12023" y="4283"/>
                    <a:pt x="12111" y="4192"/>
                    <a:pt x="12111" y="4083"/>
                  </a:cubicBezTo>
                  <a:cubicBezTo>
                    <a:pt x="12111" y="3970"/>
                    <a:pt x="12023" y="3879"/>
                    <a:pt x="11911" y="3879"/>
                  </a:cubicBezTo>
                  <a:lnTo>
                    <a:pt x="11682" y="3879"/>
                  </a:lnTo>
                  <a:lnTo>
                    <a:pt x="11682" y="3865"/>
                  </a:lnTo>
                  <a:cubicBezTo>
                    <a:pt x="11682" y="3355"/>
                    <a:pt x="11320" y="2919"/>
                    <a:pt x="10820" y="2820"/>
                  </a:cubicBezTo>
                  <a:lnTo>
                    <a:pt x="10820" y="2571"/>
                  </a:lnTo>
                  <a:cubicBezTo>
                    <a:pt x="10820" y="2437"/>
                    <a:pt x="10719" y="2370"/>
                    <a:pt x="10618" y="2370"/>
                  </a:cubicBezTo>
                  <a:cubicBezTo>
                    <a:pt x="10517" y="2370"/>
                    <a:pt x="10416" y="2437"/>
                    <a:pt x="10416" y="2571"/>
                  </a:cubicBezTo>
                  <a:lnTo>
                    <a:pt x="10416" y="2820"/>
                  </a:lnTo>
                  <a:cubicBezTo>
                    <a:pt x="9917" y="2919"/>
                    <a:pt x="9555" y="3355"/>
                    <a:pt x="9555" y="3865"/>
                  </a:cubicBezTo>
                  <a:lnTo>
                    <a:pt x="9555" y="3879"/>
                  </a:lnTo>
                  <a:lnTo>
                    <a:pt x="9326" y="3879"/>
                  </a:lnTo>
                  <a:cubicBezTo>
                    <a:pt x="9055" y="3879"/>
                    <a:pt x="9055" y="4283"/>
                    <a:pt x="9326" y="4283"/>
                  </a:cubicBezTo>
                  <a:lnTo>
                    <a:pt x="9555" y="4283"/>
                  </a:lnTo>
                  <a:lnTo>
                    <a:pt x="9555" y="5387"/>
                  </a:lnTo>
                  <a:lnTo>
                    <a:pt x="9326" y="5387"/>
                  </a:lnTo>
                  <a:cubicBezTo>
                    <a:pt x="9055" y="5387"/>
                    <a:pt x="9055" y="5792"/>
                    <a:pt x="9326" y="5792"/>
                  </a:cubicBezTo>
                  <a:lnTo>
                    <a:pt x="9555" y="5792"/>
                  </a:lnTo>
                  <a:lnTo>
                    <a:pt x="9555" y="6020"/>
                  </a:lnTo>
                  <a:cubicBezTo>
                    <a:pt x="9555" y="6147"/>
                    <a:pt x="9453" y="6249"/>
                    <a:pt x="9326" y="6252"/>
                  </a:cubicBezTo>
                  <a:lnTo>
                    <a:pt x="8447" y="6252"/>
                  </a:lnTo>
                  <a:lnTo>
                    <a:pt x="8447" y="4930"/>
                  </a:lnTo>
                  <a:lnTo>
                    <a:pt x="8893" y="4930"/>
                  </a:lnTo>
                  <a:cubicBezTo>
                    <a:pt x="9006" y="4930"/>
                    <a:pt x="9094" y="4839"/>
                    <a:pt x="9094" y="4726"/>
                  </a:cubicBezTo>
                  <a:cubicBezTo>
                    <a:pt x="9094" y="4617"/>
                    <a:pt x="9006" y="4526"/>
                    <a:pt x="8893" y="4526"/>
                  </a:cubicBezTo>
                  <a:lnTo>
                    <a:pt x="8447" y="4526"/>
                  </a:lnTo>
                  <a:lnTo>
                    <a:pt x="8447" y="3207"/>
                  </a:lnTo>
                  <a:lnTo>
                    <a:pt x="8893" y="3207"/>
                  </a:lnTo>
                  <a:cubicBezTo>
                    <a:pt x="9006" y="3207"/>
                    <a:pt x="9094" y="3116"/>
                    <a:pt x="9094" y="3003"/>
                  </a:cubicBezTo>
                  <a:cubicBezTo>
                    <a:pt x="9094" y="2891"/>
                    <a:pt x="9006" y="2803"/>
                    <a:pt x="8893" y="2803"/>
                  </a:cubicBezTo>
                  <a:lnTo>
                    <a:pt x="8440" y="2803"/>
                  </a:lnTo>
                  <a:cubicBezTo>
                    <a:pt x="8398" y="2317"/>
                    <a:pt x="8208" y="1857"/>
                    <a:pt x="7895" y="1488"/>
                  </a:cubicBezTo>
                  <a:lnTo>
                    <a:pt x="8225" y="1154"/>
                  </a:lnTo>
                  <a:cubicBezTo>
                    <a:pt x="8378" y="1008"/>
                    <a:pt x="8242" y="802"/>
                    <a:pt x="8085" y="802"/>
                  </a:cubicBezTo>
                  <a:cubicBezTo>
                    <a:pt x="8036" y="802"/>
                    <a:pt x="7985" y="821"/>
                    <a:pt x="7940" y="869"/>
                  </a:cubicBezTo>
                  <a:lnTo>
                    <a:pt x="7606" y="1199"/>
                  </a:lnTo>
                  <a:cubicBezTo>
                    <a:pt x="7237" y="886"/>
                    <a:pt x="6777" y="696"/>
                    <a:pt x="6291" y="658"/>
                  </a:cubicBezTo>
                  <a:lnTo>
                    <a:pt x="6291" y="204"/>
                  </a:lnTo>
                  <a:cubicBezTo>
                    <a:pt x="6291" y="69"/>
                    <a:pt x="6190" y="1"/>
                    <a:pt x="6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0" name="Google Shape;26120;p77"/>
            <p:cNvSpPr/>
            <p:nvPr/>
          </p:nvSpPr>
          <p:spPr>
            <a:xfrm>
              <a:off x="1291842" y="3410286"/>
              <a:ext cx="10642" cy="27576"/>
            </a:xfrm>
            <a:custGeom>
              <a:rect b="b" l="l" r="r" t="t"/>
              <a:pathLst>
                <a:path extrusionOk="0" h="1052" w="406">
                  <a:moveTo>
                    <a:pt x="205" y="0"/>
                  </a:moveTo>
                  <a:cubicBezTo>
                    <a:pt x="92" y="0"/>
                    <a:pt x="1" y="92"/>
                    <a:pt x="1" y="201"/>
                  </a:cubicBezTo>
                  <a:lnTo>
                    <a:pt x="1" y="848"/>
                  </a:lnTo>
                  <a:cubicBezTo>
                    <a:pt x="1" y="960"/>
                    <a:pt x="92" y="1052"/>
                    <a:pt x="205" y="1052"/>
                  </a:cubicBezTo>
                  <a:cubicBezTo>
                    <a:pt x="314" y="1052"/>
                    <a:pt x="405" y="960"/>
                    <a:pt x="405" y="848"/>
                  </a:cubicBezTo>
                  <a:lnTo>
                    <a:pt x="405" y="204"/>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1" name="Google Shape;26121;p77"/>
            <p:cNvSpPr/>
            <p:nvPr/>
          </p:nvSpPr>
          <p:spPr>
            <a:xfrm>
              <a:off x="1291842" y="3455529"/>
              <a:ext cx="10642" cy="27497"/>
            </a:xfrm>
            <a:custGeom>
              <a:rect b="b" l="l" r="r" t="t"/>
              <a:pathLst>
                <a:path extrusionOk="0" h="1049" w="406">
                  <a:moveTo>
                    <a:pt x="205" y="1"/>
                  </a:moveTo>
                  <a:cubicBezTo>
                    <a:pt x="92" y="1"/>
                    <a:pt x="1" y="89"/>
                    <a:pt x="1" y="201"/>
                  </a:cubicBezTo>
                  <a:lnTo>
                    <a:pt x="1" y="848"/>
                  </a:lnTo>
                  <a:cubicBezTo>
                    <a:pt x="1" y="961"/>
                    <a:pt x="92" y="1049"/>
                    <a:pt x="205" y="1049"/>
                  </a:cubicBezTo>
                  <a:cubicBezTo>
                    <a:pt x="314" y="1049"/>
                    <a:pt x="405" y="961"/>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2" name="Google Shape;26122;p77"/>
            <p:cNvSpPr/>
            <p:nvPr/>
          </p:nvSpPr>
          <p:spPr>
            <a:xfrm>
              <a:off x="1291842" y="3500693"/>
              <a:ext cx="10642" cy="27602"/>
            </a:xfrm>
            <a:custGeom>
              <a:rect b="b" l="l" r="r" t="t"/>
              <a:pathLst>
                <a:path extrusionOk="0" h="1053" w="406">
                  <a:moveTo>
                    <a:pt x="205" y="1"/>
                  </a:moveTo>
                  <a:cubicBezTo>
                    <a:pt x="92" y="1"/>
                    <a:pt x="1" y="92"/>
                    <a:pt x="1" y="205"/>
                  </a:cubicBezTo>
                  <a:lnTo>
                    <a:pt x="1" y="848"/>
                  </a:lnTo>
                  <a:cubicBezTo>
                    <a:pt x="1" y="961"/>
                    <a:pt x="92" y="1052"/>
                    <a:pt x="205" y="1052"/>
                  </a:cubicBezTo>
                  <a:cubicBezTo>
                    <a:pt x="314" y="1052"/>
                    <a:pt x="405" y="961"/>
                    <a:pt x="405" y="848"/>
                  </a:cubicBezTo>
                  <a:lnTo>
                    <a:pt x="405" y="205"/>
                  </a:lnTo>
                  <a:cubicBezTo>
                    <a:pt x="405"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3" name="Google Shape;26123;p77"/>
            <p:cNvSpPr/>
            <p:nvPr/>
          </p:nvSpPr>
          <p:spPr>
            <a:xfrm>
              <a:off x="1173231" y="3495083"/>
              <a:ext cx="10616" cy="16252"/>
            </a:xfrm>
            <a:custGeom>
              <a:rect b="b" l="l" r="r" t="t"/>
              <a:pathLst>
                <a:path extrusionOk="0" h="620" w="405">
                  <a:moveTo>
                    <a:pt x="202" y="0"/>
                  </a:moveTo>
                  <a:cubicBezTo>
                    <a:pt x="101" y="0"/>
                    <a:pt x="0" y="67"/>
                    <a:pt x="0" y="201"/>
                  </a:cubicBezTo>
                  <a:lnTo>
                    <a:pt x="0" y="419"/>
                  </a:lnTo>
                  <a:cubicBezTo>
                    <a:pt x="0" y="528"/>
                    <a:pt x="92" y="619"/>
                    <a:pt x="201" y="619"/>
                  </a:cubicBezTo>
                  <a:cubicBezTo>
                    <a:pt x="313" y="619"/>
                    <a:pt x="405" y="528"/>
                    <a:pt x="405" y="419"/>
                  </a:cubicBezTo>
                  <a:lnTo>
                    <a:pt x="405" y="201"/>
                  </a:lnTo>
                  <a:cubicBezTo>
                    <a:pt x="405" y="67"/>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4" name="Google Shape;26124;p77"/>
            <p:cNvSpPr/>
            <p:nvPr/>
          </p:nvSpPr>
          <p:spPr>
            <a:xfrm>
              <a:off x="1173231" y="3534612"/>
              <a:ext cx="10616" cy="16252"/>
            </a:xfrm>
            <a:custGeom>
              <a:rect b="b" l="l" r="r" t="t"/>
              <a:pathLst>
                <a:path extrusionOk="0" h="620" w="405">
                  <a:moveTo>
                    <a:pt x="202" y="1"/>
                  </a:moveTo>
                  <a:cubicBezTo>
                    <a:pt x="101" y="1"/>
                    <a:pt x="0" y="68"/>
                    <a:pt x="0" y="201"/>
                  </a:cubicBezTo>
                  <a:lnTo>
                    <a:pt x="0" y="419"/>
                  </a:lnTo>
                  <a:cubicBezTo>
                    <a:pt x="0" y="528"/>
                    <a:pt x="92" y="620"/>
                    <a:pt x="201" y="620"/>
                  </a:cubicBezTo>
                  <a:cubicBezTo>
                    <a:pt x="313" y="620"/>
                    <a:pt x="405" y="528"/>
                    <a:pt x="405" y="419"/>
                  </a:cubicBezTo>
                  <a:lnTo>
                    <a:pt x="405" y="201"/>
                  </a:lnTo>
                  <a:cubicBezTo>
                    <a:pt x="405" y="68"/>
                    <a:pt x="30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5" name="Google Shape;26125;p77"/>
            <p:cNvSpPr/>
            <p:nvPr/>
          </p:nvSpPr>
          <p:spPr>
            <a:xfrm>
              <a:off x="1173231" y="3574193"/>
              <a:ext cx="10616" cy="16226"/>
            </a:xfrm>
            <a:custGeom>
              <a:rect b="b" l="l" r="r" t="t"/>
              <a:pathLst>
                <a:path extrusionOk="0" h="619" w="405">
                  <a:moveTo>
                    <a:pt x="202" y="0"/>
                  </a:moveTo>
                  <a:cubicBezTo>
                    <a:pt x="101" y="0"/>
                    <a:pt x="0" y="68"/>
                    <a:pt x="0" y="203"/>
                  </a:cubicBezTo>
                  <a:lnTo>
                    <a:pt x="0" y="418"/>
                  </a:lnTo>
                  <a:cubicBezTo>
                    <a:pt x="0" y="530"/>
                    <a:pt x="92" y="618"/>
                    <a:pt x="201" y="618"/>
                  </a:cubicBezTo>
                  <a:cubicBezTo>
                    <a:pt x="313" y="618"/>
                    <a:pt x="405" y="530"/>
                    <a:pt x="405" y="418"/>
                  </a:cubicBezTo>
                  <a:lnTo>
                    <a:pt x="405" y="203"/>
                  </a:lnTo>
                  <a:cubicBezTo>
                    <a:pt x="405" y="68"/>
                    <a:pt x="304"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6" name="Google Shape;26126;p77"/>
            <p:cNvSpPr/>
            <p:nvPr/>
          </p:nvSpPr>
          <p:spPr>
            <a:xfrm>
              <a:off x="1410585" y="3489448"/>
              <a:ext cx="10616" cy="16252"/>
            </a:xfrm>
            <a:custGeom>
              <a:rect b="b" l="l" r="r" t="t"/>
              <a:pathLst>
                <a:path extrusionOk="0" h="620" w="405">
                  <a:moveTo>
                    <a:pt x="202" y="1"/>
                  </a:moveTo>
                  <a:cubicBezTo>
                    <a:pt x="101" y="1"/>
                    <a:pt x="0" y="68"/>
                    <a:pt x="0" y="201"/>
                  </a:cubicBezTo>
                  <a:lnTo>
                    <a:pt x="0" y="416"/>
                  </a:lnTo>
                  <a:cubicBezTo>
                    <a:pt x="0" y="528"/>
                    <a:pt x="91" y="620"/>
                    <a:pt x="201" y="620"/>
                  </a:cubicBezTo>
                  <a:cubicBezTo>
                    <a:pt x="313" y="620"/>
                    <a:pt x="404" y="528"/>
                    <a:pt x="404" y="416"/>
                  </a:cubicBezTo>
                  <a:lnTo>
                    <a:pt x="404" y="201"/>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7" name="Google Shape;26127;p77"/>
            <p:cNvSpPr/>
            <p:nvPr/>
          </p:nvSpPr>
          <p:spPr>
            <a:xfrm>
              <a:off x="1399156" y="3523734"/>
              <a:ext cx="19109" cy="14758"/>
            </a:xfrm>
            <a:custGeom>
              <a:rect b="b" l="l" r="r" t="t"/>
              <a:pathLst>
                <a:path extrusionOk="0" h="563" w="729">
                  <a:moveTo>
                    <a:pt x="441" y="1"/>
                  </a:moveTo>
                  <a:cubicBezTo>
                    <a:pt x="394" y="1"/>
                    <a:pt x="346" y="19"/>
                    <a:pt x="302" y="61"/>
                  </a:cubicBezTo>
                  <a:lnTo>
                    <a:pt x="151" y="212"/>
                  </a:lnTo>
                  <a:cubicBezTo>
                    <a:pt x="1" y="357"/>
                    <a:pt x="136" y="562"/>
                    <a:pt x="293" y="562"/>
                  </a:cubicBezTo>
                  <a:cubicBezTo>
                    <a:pt x="341" y="562"/>
                    <a:pt x="391" y="543"/>
                    <a:pt x="436" y="497"/>
                  </a:cubicBezTo>
                  <a:lnTo>
                    <a:pt x="591" y="346"/>
                  </a:lnTo>
                  <a:cubicBezTo>
                    <a:pt x="729" y="199"/>
                    <a:pt x="59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8" name="Google Shape;26128;p77"/>
            <p:cNvSpPr/>
            <p:nvPr/>
          </p:nvSpPr>
          <p:spPr>
            <a:xfrm>
              <a:off x="1410585" y="3449841"/>
              <a:ext cx="10616" cy="16226"/>
            </a:xfrm>
            <a:custGeom>
              <a:rect b="b" l="l" r="r" t="t"/>
              <a:pathLst>
                <a:path extrusionOk="0" h="619" w="405">
                  <a:moveTo>
                    <a:pt x="202" y="1"/>
                  </a:moveTo>
                  <a:cubicBezTo>
                    <a:pt x="101" y="1"/>
                    <a:pt x="0" y="68"/>
                    <a:pt x="0" y="204"/>
                  </a:cubicBezTo>
                  <a:lnTo>
                    <a:pt x="0" y="418"/>
                  </a:lnTo>
                  <a:cubicBezTo>
                    <a:pt x="0" y="531"/>
                    <a:pt x="91" y="619"/>
                    <a:pt x="201" y="619"/>
                  </a:cubicBezTo>
                  <a:cubicBezTo>
                    <a:pt x="313" y="619"/>
                    <a:pt x="404" y="531"/>
                    <a:pt x="404" y="418"/>
                  </a:cubicBezTo>
                  <a:lnTo>
                    <a:pt x="404" y="204"/>
                  </a:lnTo>
                  <a:cubicBezTo>
                    <a:pt x="404" y="68"/>
                    <a:pt x="303"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9" name="Google Shape;26129;p77"/>
            <p:cNvSpPr/>
            <p:nvPr/>
          </p:nvSpPr>
          <p:spPr>
            <a:xfrm>
              <a:off x="1174856" y="3609789"/>
              <a:ext cx="19371" cy="15518"/>
            </a:xfrm>
            <a:custGeom>
              <a:rect b="b" l="l" r="r" t="t"/>
              <a:pathLst>
                <a:path extrusionOk="0" h="592" w="739">
                  <a:moveTo>
                    <a:pt x="295" y="0"/>
                  </a:moveTo>
                  <a:cubicBezTo>
                    <a:pt x="141" y="0"/>
                    <a:pt x="0" y="194"/>
                    <a:pt x="146" y="347"/>
                  </a:cubicBezTo>
                  <a:lnTo>
                    <a:pt x="286" y="509"/>
                  </a:lnTo>
                  <a:cubicBezTo>
                    <a:pt x="332" y="567"/>
                    <a:pt x="388" y="591"/>
                    <a:pt x="442" y="591"/>
                  </a:cubicBezTo>
                  <a:cubicBezTo>
                    <a:pt x="597" y="591"/>
                    <a:pt x="738" y="396"/>
                    <a:pt x="592" y="245"/>
                  </a:cubicBezTo>
                  <a:lnTo>
                    <a:pt x="452" y="83"/>
                  </a:lnTo>
                  <a:cubicBezTo>
                    <a:pt x="406" y="24"/>
                    <a:pt x="349" y="0"/>
                    <a:pt x="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0" name="Google Shape;26130;p77"/>
            <p:cNvSpPr/>
            <p:nvPr/>
          </p:nvSpPr>
          <p:spPr>
            <a:xfrm>
              <a:off x="1291842" y="3545962"/>
              <a:ext cx="10642" cy="27497"/>
            </a:xfrm>
            <a:custGeom>
              <a:rect b="b" l="l" r="r" t="t"/>
              <a:pathLst>
                <a:path extrusionOk="0" h="1049" w="406">
                  <a:moveTo>
                    <a:pt x="205" y="0"/>
                  </a:moveTo>
                  <a:cubicBezTo>
                    <a:pt x="92" y="0"/>
                    <a:pt x="1" y="88"/>
                    <a:pt x="1" y="201"/>
                  </a:cubicBezTo>
                  <a:lnTo>
                    <a:pt x="1" y="848"/>
                  </a:lnTo>
                  <a:cubicBezTo>
                    <a:pt x="1" y="957"/>
                    <a:pt x="92" y="1048"/>
                    <a:pt x="205" y="1048"/>
                  </a:cubicBezTo>
                  <a:cubicBezTo>
                    <a:pt x="314" y="1048"/>
                    <a:pt x="405" y="957"/>
                    <a:pt x="405" y="848"/>
                  </a:cubicBezTo>
                  <a:lnTo>
                    <a:pt x="405" y="201"/>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1" name="Google Shape;26131;p77"/>
            <p:cNvSpPr/>
            <p:nvPr/>
          </p:nvSpPr>
          <p:spPr>
            <a:xfrm>
              <a:off x="1291842" y="3591205"/>
              <a:ext cx="10642" cy="27497"/>
            </a:xfrm>
            <a:custGeom>
              <a:rect b="b" l="l" r="r" t="t"/>
              <a:pathLst>
                <a:path extrusionOk="0" h="1049" w="406">
                  <a:moveTo>
                    <a:pt x="205" y="1"/>
                  </a:moveTo>
                  <a:cubicBezTo>
                    <a:pt x="92" y="1"/>
                    <a:pt x="1" y="89"/>
                    <a:pt x="1" y="201"/>
                  </a:cubicBezTo>
                  <a:lnTo>
                    <a:pt x="1" y="848"/>
                  </a:lnTo>
                  <a:cubicBezTo>
                    <a:pt x="1" y="957"/>
                    <a:pt x="92" y="1049"/>
                    <a:pt x="205" y="1049"/>
                  </a:cubicBezTo>
                  <a:cubicBezTo>
                    <a:pt x="314" y="1049"/>
                    <a:pt x="405" y="957"/>
                    <a:pt x="405" y="848"/>
                  </a:cubicBezTo>
                  <a:lnTo>
                    <a:pt x="405" y="201"/>
                  </a:lnTo>
                  <a:cubicBezTo>
                    <a:pt x="405" y="89"/>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2" name="Google Shape;26132;p77"/>
            <p:cNvSpPr/>
            <p:nvPr/>
          </p:nvSpPr>
          <p:spPr>
            <a:xfrm>
              <a:off x="1291842" y="3636395"/>
              <a:ext cx="10642" cy="27471"/>
            </a:xfrm>
            <a:custGeom>
              <a:rect b="b" l="l" r="r" t="t"/>
              <a:pathLst>
                <a:path extrusionOk="0" h="1048" w="406">
                  <a:moveTo>
                    <a:pt x="205" y="0"/>
                  </a:moveTo>
                  <a:cubicBezTo>
                    <a:pt x="92" y="0"/>
                    <a:pt x="1" y="88"/>
                    <a:pt x="1" y="200"/>
                  </a:cubicBezTo>
                  <a:lnTo>
                    <a:pt x="1" y="847"/>
                  </a:lnTo>
                  <a:cubicBezTo>
                    <a:pt x="1" y="960"/>
                    <a:pt x="92" y="1048"/>
                    <a:pt x="205" y="1048"/>
                  </a:cubicBezTo>
                  <a:cubicBezTo>
                    <a:pt x="314" y="1048"/>
                    <a:pt x="405" y="960"/>
                    <a:pt x="405" y="847"/>
                  </a:cubicBezTo>
                  <a:lnTo>
                    <a:pt x="405" y="200"/>
                  </a:lnTo>
                  <a:cubicBezTo>
                    <a:pt x="405" y="88"/>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3" name="Google Shape;26133;p77"/>
            <p:cNvSpPr/>
            <p:nvPr/>
          </p:nvSpPr>
          <p:spPr>
            <a:xfrm>
              <a:off x="1205393" y="3625045"/>
              <a:ext cx="18008" cy="10616"/>
            </a:xfrm>
            <a:custGeom>
              <a:rect b="b" l="l" r="r" t="t"/>
              <a:pathLst>
                <a:path extrusionOk="0" h="405" w="687">
                  <a:moveTo>
                    <a:pt x="268" y="0"/>
                  </a:moveTo>
                  <a:cubicBezTo>
                    <a:pt x="0" y="0"/>
                    <a:pt x="0" y="405"/>
                    <a:pt x="268" y="405"/>
                  </a:cubicBezTo>
                  <a:lnTo>
                    <a:pt x="482" y="405"/>
                  </a:lnTo>
                  <a:cubicBezTo>
                    <a:pt x="595" y="405"/>
                    <a:pt x="686" y="313"/>
                    <a:pt x="686" y="201"/>
                  </a:cubicBezTo>
                  <a:cubicBezTo>
                    <a:pt x="686" y="92"/>
                    <a:pt x="595" y="0"/>
                    <a:pt x="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4" name="Google Shape;26134;p77"/>
            <p:cNvSpPr/>
            <p:nvPr/>
          </p:nvSpPr>
          <p:spPr>
            <a:xfrm>
              <a:off x="1369274" y="3534612"/>
              <a:ext cx="18008" cy="10642"/>
            </a:xfrm>
            <a:custGeom>
              <a:rect b="b" l="l" r="r" t="t"/>
              <a:pathLst>
                <a:path extrusionOk="0" h="406" w="687">
                  <a:moveTo>
                    <a:pt x="271" y="1"/>
                  </a:moveTo>
                  <a:cubicBezTo>
                    <a:pt x="1" y="1"/>
                    <a:pt x="1" y="405"/>
                    <a:pt x="271" y="405"/>
                  </a:cubicBezTo>
                  <a:lnTo>
                    <a:pt x="482" y="405"/>
                  </a:lnTo>
                  <a:cubicBezTo>
                    <a:pt x="595" y="405"/>
                    <a:pt x="686" y="314"/>
                    <a:pt x="686" y="201"/>
                  </a:cubicBezTo>
                  <a:cubicBezTo>
                    <a:pt x="686" y="92"/>
                    <a:pt x="595"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35" name="Google Shape;26135;p77"/>
          <p:cNvGrpSpPr/>
          <p:nvPr/>
        </p:nvGrpSpPr>
        <p:grpSpPr>
          <a:xfrm>
            <a:off x="7397808" y="1959345"/>
            <a:ext cx="403463" cy="378325"/>
            <a:chOff x="7397808" y="1959345"/>
            <a:chExt cx="403463" cy="378325"/>
          </a:xfrm>
        </p:grpSpPr>
        <p:sp>
          <p:nvSpPr>
            <p:cNvPr id="26136" name="Google Shape;26136;p77"/>
            <p:cNvSpPr/>
            <p:nvPr/>
          </p:nvSpPr>
          <p:spPr>
            <a:xfrm>
              <a:off x="7397808" y="2035965"/>
              <a:ext cx="106659" cy="94758"/>
            </a:xfrm>
            <a:custGeom>
              <a:rect b="b" l="l" r="r" t="t"/>
              <a:pathLst>
                <a:path extrusionOk="0" h="3615" w="4069">
                  <a:moveTo>
                    <a:pt x="784" y="0"/>
                  </a:moveTo>
                  <a:lnTo>
                    <a:pt x="784" y="0"/>
                  </a:lnTo>
                  <a:cubicBezTo>
                    <a:pt x="784" y="0"/>
                    <a:pt x="0" y="3615"/>
                    <a:pt x="3390" y="3615"/>
                  </a:cubicBezTo>
                  <a:lnTo>
                    <a:pt x="4068" y="2033"/>
                  </a:lnTo>
                  <a:cubicBezTo>
                    <a:pt x="3696" y="1892"/>
                    <a:pt x="2068" y="1196"/>
                    <a:pt x="784"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7" name="Google Shape;26137;p77"/>
            <p:cNvSpPr/>
            <p:nvPr/>
          </p:nvSpPr>
          <p:spPr>
            <a:xfrm>
              <a:off x="7694586" y="2035965"/>
              <a:ext cx="106685" cy="94758"/>
            </a:xfrm>
            <a:custGeom>
              <a:rect b="b" l="l" r="r" t="t"/>
              <a:pathLst>
                <a:path extrusionOk="0" h="3615" w="4070">
                  <a:moveTo>
                    <a:pt x="3289" y="0"/>
                  </a:moveTo>
                  <a:cubicBezTo>
                    <a:pt x="2002" y="1196"/>
                    <a:pt x="374" y="1892"/>
                    <a:pt x="1" y="2033"/>
                  </a:cubicBezTo>
                  <a:lnTo>
                    <a:pt x="680" y="3615"/>
                  </a:lnTo>
                  <a:cubicBezTo>
                    <a:pt x="4069" y="3615"/>
                    <a:pt x="3289" y="0"/>
                    <a:pt x="3289" y="0"/>
                  </a:cubicBez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8" name="Google Shape;26138;p77"/>
            <p:cNvSpPr/>
            <p:nvPr/>
          </p:nvSpPr>
          <p:spPr>
            <a:xfrm>
              <a:off x="7466459" y="1964876"/>
              <a:ext cx="271299" cy="349570"/>
            </a:xfrm>
            <a:custGeom>
              <a:rect b="b" l="l" r="r" t="t"/>
              <a:pathLst>
                <a:path extrusionOk="0" h="13336" w="10350">
                  <a:moveTo>
                    <a:pt x="5065" y="0"/>
                  </a:moveTo>
                  <a:cubicBezTo>
                    <a:pt x="3074" y="0"/>
                    <a:pt x="1449" y="1616"/>
                    <a:pt x="1449" y="3616"/>
                  </a:cubicBezTo>
                  <a:cubicBezTo>
                    <a:pt x="1449" y="3711"/>
                    <a:pt x="1453" y="3802"/>
                    <a:pt x="1460" y="3894"/>
                  </a:cubicBezTo>
                  <a:cubicBezTo>
                    <a:pt x="1509" y="4446"/>
                    <a:pt x="1358" y="4998"/>
                    <a:pt x="1038" y="5451"/>
                  </a:cubicBezTo>
                  <a:cubicBezTo>
                    <a:pt x="328" y="6429"/>
                    <a:pt x="1" y="7635"/>
                    <a:pt x="117" y="8838"/>
                  </a:cubicBezTo>
                  <a:cubicBezTo>
                    <a:pt x="331" y="11159"/>
                    <a:pt x="2181" y="13047"/>
                    <a:pt x="4502" y="13304"/>
                  </a:cubicBezTo>
                  <a:cubicBezTo>
                    <a:pt x="4690" y="13325"/>
                    <a:pt x="4877" y="13335"/>
                    <a:pt x="5063" y="13335"/>
                  </a:cubicBezTo>
                  <a:cubicBezTo>
                    <a:pt x="6811" y="13335"/>
                    <a:pt x="8452" y="12413"/>
                    <a:pt x="9351" y="10881"/>
                  </a:cubicBezTo>
                  <a:cubicBezTo>
                    <a:pt x="10350" y="9186"/>
                    <a:pt x="10251" y="7062"/>
                    <a:pt x="9105" y="5462"/>
                  </a:cubicBezTo>
                  <a:cubicBezTo>
                    <a:pt x="8785" y="5026"/>
                    <a:pt x="8609" y="4495"/>
                    <a:pt x="8662" y="3957"/>
                  </a:cubicBezTo>
                  <a:cubicBezTo>
                    <a:pt x="8690" y="3679"/>
                    <a:pt x="8683" y="3401"/>
                    <a:pt x="8644" y="3124"/>
                  </a:cubicBezTo>
                  <a:cubicBezTo>
                    <a:pt x="8405" y="1383"/>
                    <a:pt x="6900" y="40"/>
                    <a:pt x="5142" y="1"/>
                  </a:cubicBezTo>
                  <a:cubicBezTo>
                    <a:pt x="5116" y="0"/>
                    <a:pt x="5090" y="0"/>
                    <a:pt x="5065" y="0"/>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9" name="Google Shape;26139;p77"/>
            <p:cNvSpPr/>
            <p:nvPr/>
          </p:nvSpPr>
          <p:spPr>
            <a:xfrm>
              <a:off x="7466459" y="1964850"/>
              <a:ext cx="156462" cy="349439"/>
            </a:xfrm>
            <a:custGeom>
              <a:rect b="b" l="l" r="r" t="t"/>
              <a:pathLst>
                <a:path extrusionOk="0" h="13331" w="5969">
                  <a:moveTo>
                    <a:pt x="5059" y="1"/>
                  </a:moveTo>
                  <a:cubicBezTo>
                    <a:pt x="3071" y="1"/>
                    <a:pt x="1449" y="1616"/>
                    <a:pt x="1449" y="3617"/>
                  </a:cubicBezTo>
                  <a:cubicBezTo>
                    <a:pt x="1449" y="3708"/>
                    <a:pt x="1453" y="3800"/>
                    <a:pt x="1460" y="3891"/>
                  </a:cubicBezTo>
                  <a:cubicBezTo>
                    <a:pt x="1509" y="4443"/>
                    <a:pt x="1358" y="4995"/>
                    <a:pt x="1038" y="5449"/>
                  </a:cubicBezTo>
                  <a:cubicBezTo>
                    <a:pt x="328" y="6426"/>
                    <a:pt x="1" y="7633"/>
                    <a:pt x="117" y="8839"/>
                  </a:cubicBezTo>
                  <a:cubicBezTo>
                    <a:pt x="331" y="11156"/>
                    <a:pt x="2181" y="13044"/>
                    <a:pt x="4502" y="13301"/>
                  </a:cubicBezTo>
                  <a:cubicBezTo>
                    <a:pt x="4685" y="13321"/>
                    <a:pt x="4869" y="13331"/>
                    <a:pt x="5053" y="13331"/>
                  </a:cubicBezTo>
                  <a:cubicBezTo>
                    <a:pt x="5360" y="13331"/>
                    <a:pt x="5667" y="13303"/>
                    <a:pt x="5968" y="13248"/>
                  </a:cubicBezTo>
                  <a:cubicBezTo>
                    <a:pt x="3812" y="12858"/>
                    <a:pt x="2128" y="11044"/>
                    <a:pt x="1921" y="8839"/>
                  </a:cubicBezTo>
                  <a:cubicBezTo>
                    <a:pt x="1805" y="7636"/>
                    <a:pt x="2132" y="6430"/>
                    <a:pt x="2842" y="5449"/>
                  </a:cubicBezTo>
                  <a:cubicBezTo>
                    <a:pt x="3165" y="4999"/>
                    <a:pt x="3317" y="4443"/>
                    <a:pt x="3267" y="3891"/>
                  </a:cubicBezTo>
                  <a:cubicBezTo>
                    <a:pt x="3260" y="3800"/>
                    <a:pt x="3253" y="3708"/>
                    <a:pt x="3257" y="3617"/>
                  </a:cubicBezTo>
                  <a:cubicBezTo>
                    <a:pt x="3257" y="1971"/>
                    <a:pt x="4368" y="533"/>
                    <a:pt x="5961" y="118"/>
                  </a:cubicBezTo>
                  <a:cubicBezTo>
                    <a:pt x="5694" y="48"/>
                    <a:pt x="5419" y="9"/>
                    <a:pt x="5142" y="2"/>
                  </a:cubicBezTo>
                  <a:cubicBezTo>
                    <a:pt x="5114" y="1"/>
                    <a:pt x="5086" y="1"/>
                    <a:pt x="5059"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0" name="Google Shape;26140;p77"/>
            <p:cNvSpPr/>
            <p:nvPr/>
          </p:nvSpPr>
          <p:spPr>
            <a:xfrm>
              <a:off x="7447559" y="2165166"/>
              <a:ext cx="299792" cy="167026"/>
            </a:xfrm>
            <a:custGeom>
              <a:rect b="b" l="l" r="r" t="t"/>
              <a:pathLst>
                <a:path extrusionOk="0" h="6372" w="11437">
                  <a:moveTo>
                    <a:pt x="329" y="1"/>
                  </a:moveTo>
                  <a:cubicBezTo>
                    <a:pt x="239" y="1"/>
                    <a:pt x="153" y="68"/>
                    <a:pt x="148" y="170"/>
                  </a:cubicBezTo>
                  <a:lnTo>
                    <a:pt x="148" y="212"/>
                  </a:lnTo>
                  <a:cubicBezTo>
                    <a:pt x="1" y="3433"/>
                    <a:pt x="2410" y="6285"/>
                    <a:pt x="5634" y="6369"/>
                  </a:cubicBezTo>
                  <a:cubicBezTo>
                    <a:pt x="5685" y="6371"/>
                    <a:pt x="5736" y="6371"/>
                    <a:pt x="5787" y="6371"/>
                  </a:cubicBezTo>
                  <a:cubicBezTo>
                    <a:pt x="8893" y="6371"/>
                    <a:pt x="11433" y="3850"/>
                    <a:pt x="11436" y="722"/>
                  </a:cubicBezTo>
                  <a:lnTo>
                    <a:pt x="11436" y="560"/>
                  </a:lnTo>
                  <a:cubicBezTo>
                    <a:pt x="11434" y="457"/>
                    <a:pt x="11349" y="381"/>
                    <a:pt x="11255" y="381"/>
                  </a:cubicBezTo>
                  <a:cubicBezTo>
                    <a:pt x="11228" y="381"/>
                    <a:pt x="11200" y="388"/>
                    <a:pt x="11173" y="402"/>
                  </a:cubicBezTo>
                  <a:lnTo>
                    <a:pt x="9720" y="1126"/>
                  </a:lnTo>
                  <a:cubicBezTo>
                    <a:pt x="9694" y="1139"/>
                    <a:pt x="9667" y="1145"/>
                    <a:pt x="9640" y="1145"/>
                  </a:cubicBezTo>
                  <a:cubicBezTo>
                    <a:pt x="9604" y="1145"/>
                    <a:pt x="9569" y="1134"/>
                    <a:pt x="9537" y="1112"/>
                  </a:cubicBezTo>
                  <a:lnTo>
                    <a:pt x="8395" y="349"/>
                  </a:lnTo>
                  <a:cubicBezTo>
                    <a:pt x="8363" y="330"/>
                    <a:pt x="8328" y="320"/>
                    <a:pt x="8293" y="320"/>
                  </a:cubicBezTo>
                  <a:cubicBezTo>
                    <a:pt x="8246" y="320"/>
                    <a:pt x="8200" y="338"/>
                    <a:pt x="8166" y="374"/>
                  </a:cubicBezTo>
                  <a:lnTo>
                    <a:pt x="6816" y="1721"/>
                  </a:lnTo>
                  <a:cubicBezTo>
                    <a:pt x="6780" y="1758"/>
                    <a:pt x="6734" y="1776"/>
                    <a:pt x="6687" y="1776"/>
                  </a:cubicBezTo>
                  <a:cubicBezTo>
                    <a:pt x="6641" y="1776"/>
                    <a:pt x="6594" y="1758"/>
                    <a:pt x="6559" y="1721"/>
                  </a:cubicBezTo>
                  <a:lnTo>
                    <a:pt x="5465" y="624"/>
                  </a:lnTo>
                  <a:cubicBezTo>
                    <a:pt x="5429" y="589"/>
                    <a:pt x="5383" y="572"/>
                    <a:pt x="5337" y="572"/>
                  </a:cubicBezTo>
                  <a:cubicBezTo>
                    <a:pt x="5289" y="572"/>
                    <a:pt x="5241" y="591"/>
                    <a:pt x="5205" y="631"/>
                  </a:cubicBezTo>
                  <a:lnTo>
                    <a:pt x="4143" y="1752"/>
                  </a:lnTo>
                  <a:cubicBezTo>
                    <a:pt x="4107" y="1790"/>
                    <a:pt x="4058" y="1809"/>
                    <a:pt x="4010" y="1809"/>
                  </a:cubicBezTo>
                  <a:cubicBezTo>
                    <a:pt x="3963" y="1809"/>
                    <a:pt x="3917" y="1792"/>
                    <a:pt x="3883" y="1756"/>
                  </a:cubicBezTo>
                  <a:lnTo>
                    <a:pt x="2279" y="152"/>
                  </a:lnTo>
                  <a:cubicBezTo>
                    <a:pt x="2244" y="117"/>
                    <a:pt x="2198" y="100"/>
                    <a:pt x="2151" y="100"/>
                  </a:cubicBezTo>
                  <a:cubicBezTo>
                    <a:pt x="2113" y="100"/>
                    <a:pt x="2075" y="111"/>
                    <a:pt x="2044" y="135"/>
                  </a:cubicBezTo>
                  <a:lnTo>
                    <a:pt x="1379" y="634"/>
                  </a:lnTo>
                  <a:cubicBezTo>
                    <a:pt x="1346" y="658"/>
                    <a:pt x="1307" y="671"/>
                    <a:pt x="1267" y="671"/>
                  </a:cubicBezTo>
                  <a:cubicBezTo>
                    <a:pt x="1227" y="671"/>
                    <a:pt x="1186" y="657"/>
                    <a:pt x="1154" y="631"/>
                  </a:cubicBezTo>
                  <a:lnTo>
                    <a:pt x="444" y="43"/>
                  </a:lnTo>
                  <a:cubicBezTo>
                    <a:pt x="409" y="14"/>
                    <a:pt x="369" y="1"/>
                    <a:pt x="329" y="1"/>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1" name="Google Shape;26141;p77"/>
            <p:cNvSpPr/>
            <p:nvPr/>
          </p:nvSpPr>
          <p:spPr>
            <a:xfrm>
              <a:off x="7747037" y="2172191"/>
              <a:ext cx="210" cy="105"/>
            </a:xfrm>
            <a:custGeom>
              <a:rect b="b" l="l" r="r" t="t"/>
              <a:pathLst>
                <a:path extrusionOk="0" h="4" w="8">
                  <a:moveTo>
                    <a:pt x="1" y="0"/>
                  </a:moveTo>
                  <a:lnTo>
                    <a:pt x="1" y="4"/>
                  </a:lnTo>
                  <a:lnTo>
                    <a:pt x="8"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2" name="Google Shape;26142;p77"/>
            <p:cNvSpPr/>
            <p:nvPr/>
          </p:nvSpPr>
          <p:spPr>
            <a:xfrm>
              <a:off x="7569605" y="2060840"/>
              <a:ext cx="59214" cy="56907"/>
            </a:xfrm>
            <a:custGeom>
              <a:rect b="b" l="l" r="r" t="t"/>
              <a:pathLst>
                <a:path extrusionOk="0" h="2171" w="2259">
                  <a:moveTo>
                    <a:pt x="1129" y="1"/>
                  </a:moveTo>
                  <a:cubicBezTo>
                    <a:pt x="753" y="1"/>
                    <a:pt x="1" y="588"/>
                    <a:pt x="1" y="1084"/>
                  </a:cubicBezTo>
                  <a:cubicBezTo>
                    <a:pt x="1" y="1583"/>
                    <a:pt x="753" y="2170"/>
                    <a:pt x="1129" y="2170"/>
                  </a:cubicBezTo>
                  <a:cubicBezTo>
                    <a:pt x="1502" y="2170"/>
                    <a:pt x="2258" y="1583"/>
                    <a:pt x="2258" y="1084"/>
                  </a:cubicBezTo>
                  <a:cubicBezTo>
                    <a:pt x="2258" y="588"/>
                    <a:pt x="1502" y="1"/>
                    <a:pt x="1129" y="1"/>
                  </a:cubicBezTo>
                  <a:close/>
                </a:path>
              </a:pathLst>
            </a:custGeom>
            <a:solidFill>
              <a:srgbClr val="98AD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3" name="Google Shape;26143;p77"/>
            <p:cNvSpPr/>
            <p:nvPr/>
          </p:nvSpPr>
          <p:spPr>
            <a:xfrm>
              <a:off x="7534035" y="2035965"/>
              <a:ext cx="23696" cy="29594"/>
            </a:xfrm>
            <a:custGeom>
              <a:rect b="b" l="l" r="r" t="t"/>
              <a:pathLst>
                <a:path extrusionOk="0" h="1129" w="904">
                  <a:moveTo>
                    <a:pt x="450" y="0"/>
                  </a:moveTo>
                  <a:cubicBezTo>
                    <a:pt x="201" y="0"/>
                    <a:pt x="0" y="204"/>
                    <a:pt x="0" y="454"/>
                  </a:cubicBezTo>
                  <a:lnTo>
                    <a:pt x="0" y="679"/>
                  </a:lnTo>
                  <a:cubicBezTo>
                    <a:pt x="0" y="928"/>
                    <a:pt x="201" y="1129"/>
                    <a:pt x="450" y="1129"/>
                  </a:cubicBezTo>
                  <a:cubicBezTo>
                    <a:pt x="700" y="1129"/>
                    <a:pt x="904" y="928"/>
                    <a:pt x="904" y="679"/>
                  </a:cubicBezTo>
                  <a:lnTo>
                    <a:pt x="904" y="454"/>
                  </a:lnTo>
                  <a:cubicBezTo>
                    <a:pt x="904" y="204"/>
                    <a:pt x="700" y="0"/>
                    <a:pt x="45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4" name="Google Shape;26144;p77"/>
            <p:cNvSpPr/>
            <p:nvPr/>
          </p:nvSpPr>
          <p:spPr>
            <a:xfrm>
              <a:off x="7640667" y="2035965"/>
              <a:ext cx="23722" cy="29594"/>
            </a:xfrm>
            <a:custGeom>
              <a:rect b="b" l="l" r="r" t="t"/>
              <a:pathLst>
                <a:path extrusionOk="0" h="1129" w="905">
                  <a:moveTo>
                    <a:pt x="451" y="0"/>
                  </a:moveTo>
                  <a:cubicBezTo>
                    <a:pt x="201" y="0"/>
                    <a:pt x="1" y="204"/>
                    <a:pt x="1" y="454"/>
                  </a:cubicBezTo>
                  <a:lnTo>
                    <a:pt x="1" y="679"/>
                  </a:lnTo>
                  <a:cubicBezTo>
                    <a:pt x="1" y="928"/>
                    <a:pt x="201" y="1129"/>
                    <a:pt x="451" y="1129"/>
                  </a:cubicBezTo>
                  <a:cubicBezTo>
                    <a:pt x="701" y="1129"/>
                    <a:pt x="904" y="928"/>
                    <a:pt x="904" y="679"/>
                  </a:cubicBezTo>
                  <a:lnTo>
                    <a:pt x="904" y="454"/>
                  </a:lnTo>
                  <a:cubicBezTo>
                    <a:pt x="904" y="204"/>
                    <a:pt x="701" y="0"/>
                    <a:pt x="45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5" name="Google Shape;26145;p77"/>
            <p:cNvSpPr/>
            <p:nvPr/>
          </p:nvSpPr>
          <p:spPr>
            <a:xfrm>
              <a:off x="7447559" y="2165140"/>
              <a:ext cx="193317" cy="166974"/>
            </a:xfrm>
            <a:custGeom>
              <a:rect b="b" l="l" r="r" t="t"/>
              <a:pathLst>
                <a:path extrusionOk="0" h="6370" w="7375">
                  <a:moveTo>
                    <a:pt x="330" y="0"/>
                  </a:moveTo>
                  <a:cubicBezTo>
                    <a:pt x="240" y="0"/>
                    <a:pt x="156" y="69"/>
                    <a:pt x="148" y="171"/>
                  </a:cubicBezTo>
                  <a:lnTo>
                    <a:pt x="148" y="213"/>
                  </a:lnTo>
                  <a:cubicBezTo>
                    <a:pt x="1" y="3434"/>
                    <a:pt x="2410" y="6282"/>
                    <a:pt x="5634" y="6367"/>
                  </a:cubicBezTo>
                  <a:cubicBezTo>
                    <a:pt x="5689" y="6369"/>
                    <a:pt x="5743" y="6369"/>
                    <a:pt x="5798" y="6369"/>
                  </a:cubicBezTo>
                  <a:cubicBezTo>
                    <a:pt x="6331" y="6369"/>
                    <a:pt x="6864" y="6292"/>
                    <a:pt x="7375" y="6142"/>
                  </a:cubicBezTo>
                  <a:cubicBezTo>
                    <a:pt x="5202" y="5495"/>
                    <a:pt x="3619" y="3529"/>
                    <a:pt x="3345" y="1219"/>
                  </a:cubicBezTo>
                  <a:lnTo>
                    <a:pt x="2279" y="153"/>
                  </a:lnTo>
                  <a:cubicBezTo>
                    <a:pt x="2244" y="118"/>
                    <a:pt x="2198" y="101"/>
                    <a:pt x="2151" y="101"/>
                  </a:cubicBezTo>
                  <a:cubicBezTo>
                    <a:pt x="2113" y="101"/>
                    <a:pt x="2075" y="112"/>
                    <a:pt x="2044" y="136"/>
                  </a:cubicBezTo>
                  <a:lnTo>
                    <a:pt x="1379" y="635"/>
                  </a:lnTo>
                  <a:cubicBezTo>
                    <a:pt x="1346" y="659"/>
                    <a:pt x="1308" y="672"/>
                    <a:pt x="1269" y="672"/>
                  </a:cubicBezTo>
                  <a:cubicBezTo>
                    <a:pt x="1229" y="672"/>
                    <a:pt x="1188" y="658"/>
                    <a:pt x="1154" y="632"/>
                  </a:cubicBezTo>
                  <a:lnTo>
                    <a:pt x="447" y="44"/>
                  </a:lnTo>
                  <a:cubicBezTo>
                    <a:pt x="412" y="14"/>
                    <a:pt x="370" y="0"/>
                    <a:pt x="33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6" name="Google Shape;26146;p77"/>
            <p:cNvSpPr/>
            <p:nvPr/>
          </p:nvSpPr>
          <p:spPr>
            <a:xfrm>
              <a:off x="7570889" y="2084536"/>
              <a:ext cx="56619" cy="33106"/>
            </a:xfrm>
            <a:custGeom>
              <a:rect b="b" l="l" r="r" t="t"/>
              <a:pathLst>
                <a:path extrusionOk="0" h="1263" w="2160">
                  <a:moveTo>
                    <a:pt x="1080" y="0"/>
                  </a:moveTo>
                  <a:cubicBezTo>
                    <a:pt x="827" y="0"/>
                    <a:pt x="465" y="102"/>
                    <a:pt x="134" y="260"/>
                  </a:cubicBezTo>
                  <a:cubicBezTo>
                    <a:pt x="75" y="292"/>
                    <a:pt x="25" y="345"/>
                    <a:pt x="1" y="408"/>
                  </a:cubicBezTo>
                  <a:cubicBezTo>
                    <a:pt x="173" y="841"/>
                    <a:pt x="764" y="1263"/>
                    <a:pt x="1084" y="1263"/>
                  </a:cubicBezTo>
                  <a:cubicBezTo>
                    <a:pt x="1400" y="1263"/>
                    <a:pt x="1988" y="844"/>
                    <a:pt x="2160" y="408"/>
                  </a:cubicBezTo>
                  <a:cubicBezTo>
                    <a:pt x="2135" y="348"/>
                    <a:pt x="2090" y="296"/>
                    <a:pt x="2030" y="264"/>
                  </a:cubicBezTo>
                  <a:cubicBezTo>
                    <a:pt x="1696" y="106"/>
                    <a:pt x="1334" y="0"/>
                    <a:pt x="1080"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7" name="Google Shape;26147;p77"/>
            <p:cNvSpPr/>
            <p:nvPr/>
          </p:nvSpPr>
          <p:spPr>
            <a:xfrm>
              <a:off x="7646198" y="2041495"/>
              <a:ext cx="12556" cy="12634"/>
            </a:xfrm>
            <a:custGeom>
              <a:rect b="b" l="l" r="r" t="t"/>
              <a:pathLst>
                <a:path extrusionOk="0" h="482" w="479">
                  <a:moveTo>
                    <a:pt x="240" y="0"/>
                  </a:moveTo>
                  <a:cubicBezTo>
                    <a:pt x="106" y="0"/>
                    <a:pt x="1" y="109"/>
                    <a:pt x="1" y="243"/>
                  </a:cubicBezTo>
                  <a:cubicBezTo>
                    <a:pt x="1" y="373"/>
                    <a:pt x="106" y="482"/>
                    <a:pt x="240" y="482"/>
                  </a:cubicBezTo>
                  <a:cubicBezTo>
                    <a:pt x="373" y="482"/>
                    <a:pt x="479" y="373"/>
                    <a:pt x="479" y="243"/>
                  </a:cubicBezTo>
                  <a:cubicBezTo>
                    <a:pt x="479" y="109"/>
                    <a:pt x="373" y="0"/>
                    <a:pt x="24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8" name="Google Shape;26148;p77"/>
            <p:cNvSpPr/>
            <p:nvPr/>
          </p:nvSpPr>
          <p:spPr>
            <a:xfrm>
              <a:off x="7539565" y="2041495"/>
              <a:ext cx="12556" cy="12634"/>
            </a:xfrm>
            <a:custGeom>
              <a:rect b="b" l="l" r="r" t="t"/>
              <a:pathLst>
                <a:path extrusionOk="0" h="482" w="479">
                  <a:moveTo>
                    <a:pt x="239" y="0"/>
                  </a:moveTo>
                  <a:cubicBezTo>
                    <a:pt x="109" y="0"/>
                    <a:pt x="0" y="109"/>
                    <a:pt x="0" y="243"/>
                  </a:cubicBezTo>
                  <a:cubicBezTo>
                    <a:pt x="0" y="373"/>
                    <a:pt x="109" y="482"/>
                    <a:pt x="239" y="482"/>
                  </a:cubicBezTo>
                  <a:cubicBezTo>
                    <a:pt x="373" y="482"/>
                    <a:pt x="478" y="373"/>
                    <a:pt x="478" y="243"/>
                  </a:cubicBezTo>
                  <a:cubicBezTo>
                    <a:pt x="478" y="109"/>
                    <a:pt x="373"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9" name="Google Shape;26149;p77"/>
            <p:cNvSpPr/>
            <p:nvPr/>
          </p:nvSpPr>
          <p:spPr>
            <a:xfrm>
              <a:off x="7563995" y="2055309"/>
              <a:ext cx="70354" cy="68048"/>
            </a:xfrm>
            <a:custGeom>
              <a:rect b="b" l="l" r="r" t="t"/>
              <a:pathLst>
                <a:path extrusionOk="0" h="2596" w="2684">
                  <a:moveTo>
                    <a:pt x="1340" y="423"/>
                  </a:moveTo>
                  <a:cubicBezTo>
                    <a:pt x="1449" y="423"/>
                    <a:pt x="1684" y="528"/>
                    <a:pt x="1906" y="725"/>
                  </a:cubicBezTo>
                  <a:cubicBezTo>
                    <a:pt x="2078" y="876"/>
                    <a:pt x="2198" y="1045"/>
                    <a:pt x="2244" y="1189"/>
                  </a:cubicBezTo>
                  <a:cubicBezTo>
                    <a:pt x="1952" y="1020"/>
                    <a:pt x="1582" y="904"/>
                    <a:pt x="1340" y="904"/>
                  </a:cubicBezTo>
                  <a:cubicBezTo>
                    <a:pt x="1101" y="904"/>
                    <a:pt x="728" y="1017"/>
                    <a:pt x="440" y="1189"/>
                  </a:cubicBezTo>
                  <a:cubicBezTo>
                    <a:pt x="485" y="1045"/>
                    <a:pt x="605" y="876"/>
                    <a:pt x="777" y="725"/>
                  </a:cubicBezTo>
                  <a:cubicBezTo>
                    <a:pt x="995" y="528"/>
                    <a:pt x="1231" y="423"/>
                    <a:pt x="1340" y="423"/>
                  </a:cubicBezTo>
                  <a:close/>
                  <a:moveTo>
                    <a:pt x="1343" y="1326"/>
                  </a:moveTo>
                  <a:cubicBezTo>
                    <a:pt x="1558" y="1326"/>
                    <a:pt x="1927" y="1470"/>
                    <a:pt x="2135" y="1622"/>
                  </a:cubicBezTo>
                  <a:cubicBezTo>
                    <a:pt x="2068" y="1713"/>
                    <a:pt x="1990" y="1794"/>
                    <a:pt x="1906" y="1868"/>
                  </a:cubicBezTo>
                  <a:cubicBezTo>
                    <a:pt x="1684" y="2065"/>
                    <a:pt x="1449" y="2170"/>
                    <a:pt x="1340" y="2170"/>
                  </a:cubicBezTo>
                  <a:cubicBezTo>
                    <a:pt x="1231" y="2170"/>
                    <a:pt x="995" y="2065"/>
                    <a:pt x="774" y="1868"/>
                  </a:cubicBezTo>
                  <a:cubicBezTo>
                    <a:pt x="689" y="1794"/>
                    <a:pt x="615" y="1710"/>
                    <a:pt x="552" y="1622"/>
                  </a:cubicBezTo>
                  <a:cubicBezTo>
                    <a:pt x="763" y="1463"/>
                    <a:pt x="1139" y="1326"/>
                    <a:pt x="1343" y="1326"/>
                  </a:cubicBezTo>
                  <a:close/>
                  <a:moveTo>
                    <a:pt x="1343" y="1"/>
                  </a:moveTo>
                  <a:cubicBezTo>
                    <a:pt x="872" y="1"/>
                    <a:pt x="0" y="669"/>
                    <a:pt x="0" y="1298"/>
                  </a:cubicBezTo>
                  <a:cubicBezTo>
                    <a:pt x="0" y="1928"/>
                    <a:pt x="872" y="2596"/>
                    <a:pt x="1343" y="2596"/>
                  </a:cubicBezTo>
                  <a:cubicBezTo>
                    <a:pt x="1811" y="2596"/>
                    <a:pt x="2683" y="1928"/>
                    <a:pt x="2683" y="1298"/>
                  </a:cubicBezTo>
                  <a:cubicBezTo>
                    <a:pt x="2683" y="669"/>
                    <a:pt x="1811" y="1"/>
                    <a:pt x="13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0" name="Google Shape;26150;p77"/>
            <p:cNvSpPr/>
            <p:nvPr/>
          </p:nvSpPr>
          <p:spPr>
            <a:xfrm>
              <a:off x="7528504" y="2030434"/>
              <a:ext cx="34758" cy="40656"/>
            </a:xfrm>
            <a:custGeom>
              <a:rect b="b" l="l" r="r" t="t"/>
              <a:pathLst>
                <a:path extrusionOk="0" h="1551" w="1326">
                  <a:moveTo>
                    <a:pt x="663" y="422"/>
                  </a:moveTo>
                  <a:cubicBezTo>
                    <a:pt x="784" y="422"/>
                    <a:pt x="904" y="503"/>
                    <a:pt x="904" y="665"/>
                  </a:cubicBezTo>
                  <a:lnTo>
                    <a:pt x="904" y="890"/>
                  </a:lnTo>
                  <a:cubicBezTo>
                    <a:pt x="904" y="1023"/>
                    <a:pt x="795" y="1129"/>
                    <a:pt x="661" y="1129"/>
                  </a:cubicBezTo>
                  <a:cubicBezTo>
                    <a:pt x="531" y="1129"/>
                    <a:pt x="422" y="1023"/>
                    <a:pt x="422" y="890"/>
                  </a:cubicBezTo>
                  <a:lnTo>
                    <a:pt x="422" y="665"/>
                  </a:lnTo>
                  <a:cubicBezTo>
                    <a:pt x="422" y="503"/>
                    <a:pt x="543" y="422"/>
                    <a:pt x="663" y="422"/>
                  </a:cubicBezTo>
                  <a:close/>
                  <a:moveTo>
                    <a:pt x="661" y="0"/>
                  </a:moveTo>
                  <a:cubicBezTo>
                    <a:pt x="296" y="0"/>
                    <a:pt x="0" y="299"/>
                    <a:pt x="0" y="665"/>
                  </a:cubicBezTo>
                  <a:lnTo>
                    <a:pt x="0" y="890"/>
                  </a:lnTo>
                  <a:cubicBezTo>
                    <a:pt x="0" y="1255"/>
                    <a:pt x="296" y="1551"/>
                    <a:pt x="661" y="1551"/>
                  </a:cubicBezTo>
                  <a:cubicBezTo>
                    <a:pt x="1031" y="1551"/>
                    <a:pt x="1326" y="1255"/>
                    <a:pt x="1326" y="890"/>
                  </a:cubicBezTo>
                  <a:lnTo>
                    <a:pt x="1326" y="665"/>
                  </a:lnTo>
                  <a:cubicBezTo>
                    <a:pt x="1326" y="299"/>
                    <a:pt x="1027" y="0"/>
                    <a:pt x="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1" name="Google Shape;26151;p77"/>
            <p:cNvSpPr/>
            <p:nvPr/>
          </p:nvSpPr>
          <p:spPr>
            <a:xfrm>
              <a:off x="7635057" y="2030434"/>
              <a:ext cx="34863" cy="40656"/>
            </a:xfrm>
            <a:custGeom>
              <a:rect b="b" l="l" r="r" t="t"/>
              <a:pathLst>
                <a:path extrusionOk="0" h="1551" w="1330">
                  <a:moveTo>
                    <a:pt x="665" y="422"/>
                  </a:moveTo>
                  <a:cubicBezTo>
                    <a:pt x="784" y="422"/>
                    <a:pt x="904" y="503"/>
                    <a:pt x="904" y="665"/>
                  </a:cubicBezTo>
                  <a:lnTo>
                    <a:pt x="904" y="890"/>
                  </a:lnTo>
                  <a:cubicBezTo>
                    <a:pt x="904" y="1023"/>
                    <a:pt x="798" y="1129"/>
                    <a:pt x="665" y="1129"/>
                  </a:cubicBezTo>
                  <a:cubicBezTo>
                    <a:pt x="531" y="1129"/>
                    <a:pt x="426" y="1023"/>
                    <a:pt x="426" y="890"/>
                  </a:cubicBezTo>
                  <a:lnTo>
                    <a:pt x="426" y="665"/>
                  </a:lnTo>
                  <a:cubicBezTo>
                    <a:pt x="426" y="503"/>
                    <a:pt x="545" y="422"/>
                    <a:pt x="665" y="422"/>
                  </a:cubicBezTo>
                  <a:close/>
                  <a:moveTo>
                    <a:pt x="665" y="0"/>
                  </a:moveTo>
                  <a:cubicBezTo>
                    <a:pt x="299" y="0"/>
                    <a:pt x="4" y="299"/>
                    <a:pt x="0" y="665"/>
                  </a:cubicBezTo>
                  <a:lnTo>
                    <a:pt x="0" y="890"/>
                  </a:lnTo>
                  <a:cubicBezTo>
                    <a:pt x="0" y="1255"/>
                    <a:pt x="299" y="1551"/>
                    <a:pt x="665" y="1551"/>
                  </a:cubicBezTo>
                  <a:cubicBezTo>
                    <a:pt x="1031" y="1551"/>
                    <a:pt x="1329" y="1255"/>
                    <a:pt x="1329" y="890"/>
                  </a:cubicBezTo>
                  <a:lnTo>
                    <a:pt x="1329" y="665"/>
                  </a:lnTo>
                  <a:cubicBezTo>
                    <a:pt x="1326" y="299"/>
                    <a:pt x="1031" y="0"/>
                    <a:pt x="6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2" name="Google Shape;26152;p77"/>
            <p:cNvSpPr/>
            <p:nvPr/>
          </p:nvSpPr>
          <p:spPr>
            <a:xfrm>
              <a:off x="7401661" y="1959345"/>
              <a:ext cx="394996" cy="378325"/>
            </a:xfrm>
            <a:custGeom>
              <a:rect b="b" l="l" r="r" t="t"/>
              <a:pathLst>
                <a:path extrusionOk="0" h="14433" w="15069">
                  <a:moveTo>
                    <a:pt x="778" y="3338"/>
                  </a:moveTo>
                  <a:lnTo>
                    <a:pt x="778" y="3338"/>
                  </a:lnTo>
                  <a:cubicBezTo>
                    <a:pt x="1892" y="4284"/>
                    <a:pt x="3085" y="4833"/>
                    <a:pt x="3591" y="5036"/>
                  </a:cubicBezTo>
                  <a:cubicBezTo>
                    <a:pt x="3524" y="5226"/>
                    <a:pt x="3433" y="5406"/>
                    <a:pt x="3317" y="5571"/>
                  </a:cubicBezTo>
                  <a:cubicBezTo>
                    <a:pt x="3176" y="5764"/>
                    <a:pt x="3053" y="5965"/>
                    <a:pt x="2944" y="6176"/>
                  </a:cubicBezTo>
                  <a:cubicBezTo>
                    <a:pt x="2153" y="6172"/>
                    <a:pt x="1565" y="5944"/>
                    <a:pt x="1203" y="5490"/>
                  </a:cubicBezTo>
                  <a:cubicBezTo>
                    <a:pt x="679" y="4836"/>
                    <a:pt x="714" y="3858"/>
                    <a:pt x="778" y="3338"/>
                  </a:cubicBezTo>
                  <a:close/>
                  <a:moveTo>
                    <a:pt x="7537" y="426"/>
                  </a:moveTo>
                  <a:cubicBezTo>
                    <a:pt x="7562" y="426"/>
                    <a:pt x="7588" y="426"/>
                    <a:pt x="7614" y="426"/>
                  </a:cubicBezTo>
                  <a:cubicBezTo>
                    <a:pt x="9266" y="462"/>
                    <a:pt x="10684" y="1724"/>
                    <a:pt x="10909" y="3366"/>
                  </a:cubicBezTo>
                  <a:cubicBezTo>
                    <a:pt x="10944" y="3616"/>
                    <a:pt x="10951" y="3865"/>
                    <a:pt x="10930" y="4119"/>
                  </a:cubicBezTo>
                  <a:cubicBezTo>
                    <a:pt x="10895" y="4572"/>
                    <a:pt x="10982" y="5029"/>
                    <a:pt x="11190" y="5437"/>
                  </a:cubicBezTo>
                  <a:cubicBezTo>
                    <a:pt x="11231" y="5521"/>
                    <a:pt x="11300" y="5555"/>
                    <a:pt x="11370" y="5555"/>
                  </a:cubicBezTo>
                  <a:cubicBezTo>
                    <a:pt x="11508" y="5555"/>
                    <a:pt x="11648" y="5416"/>
                    <a:pt x="11566" y="5247"/>
                  </a:cubicBezTo>
                  <a:cubicBezTo>
                    <a:pt x="11535" y="5181"/>
                    <a:pt x="11503" y="5110"/>
                    <a:pt x="11478" y="5040"/>
                  </a:cubicBezTo>
                  <a:cubicBezTo>
                    <a:pt x="11981" y="4836"/>
                    <a:pt x="13177" y="4287"/>
                    <a:pt x="14295" y="3338"/>
                  </a:cubicBezTo>
                  <a:lnTo>
                    <a:pt x="14295" y="3338"/>
                  </a:lnTo>
                  <a:cubicBezTo>
                    <a:pt x="14358" y="3855"/>
                    <a:pt x="14393" y="4833"/>
                    <a:pt x="13869" y="5490"/>
                  </a:cubicBezTo>
                  <a:cubicBezTo>
                    <a:pt x="13504" y="5944"/>
                    <a:pt x="12920" y="6176"/>
                    <a:pt x="12129" y="6176"/>
                  </a:cubicBezTo>
                  <a:cubicBezTo>
                    <a:pt x="12094" y="6109"/>
                    <a:pt x="12058" y="6042"/>
                    <a:pt x="12023" y="5982"/>
                  </a:cubicBezTo>
                  <a:cubicBezTo>
                    <a:pt x="11980" y="5901"/>
                    <a:pt x="11912" y="5868"/>
                    <a:pt x="11845" y="5868"/>
                  </a:cubicBezTo>
                  <a:cubicBezTo>
                    <a:pt x="11698" y="5868"/>
                    <a:pt x="11552" y="6025"/>
                    <a:pt x="11658" y="6193"/>
                  </a:cubicBezTo>
                  <a:cubicBezTo>
                    <a:pt x="12034" y="6847"/>
                    <a:pt x="12248" y="7579"/>
                    <a:pt x="12287" y="8331"/>
                  </a:cubicBezTo>
                  <a:lnTo>
                    <a:pt x="11390" y="8781"/>
                  </a:lnTo>
                  <a:lnTo>
                    <a:pt x="10139" y="7945"/>
                  </a:lnTo>
                  <a:cubicBezTo>
                    <a:pt x="10103" y="7921"/>
                    <a:pt x="10062" y="7909"/>
                    <a:pt x="10021" y="7909"/>
                  </a:cubicBezTo>
                  <a:cubicBezTo>
                    <a:pt x="9966" y="7909"/>
                    <a:pt x="9912" y="7930"/>
                    <a:pt x="9871" y="7973"/>
                  </a:cubicBezTo>
                  <a:lnTo>
                    <a:pt x="9643" y="8198"/>
                  </a:lnTo>
                  <a:cubicBezTo>
                    <a:pt x="9499" y="8352"/>
                    <a:pt x="9637" y="8559"/>
                    <a:pt x="9798" y="8559"/>
                  </a:cubicBezTo>
                  <a:cubicBezTo>
                    <a:pt x="9846" y="8559"/>
                    <a:pt x="9896" y="8540"/>
                    <a:pt x="9942" y="8497"/>
                  </a:cubicBezTo>
                  <a:lnTo>
                    <a:pt x="10047" y="8395"/>
                  </a:lnTo>
                  <a:lnTo>
                    <a:pt x="11260" y="9200"/>
                  </a:lnTo>
                  <a:cubicBezTo>
                    <a:pt x="11296" y="9224"/>
                    <a:pt x="11337" y="9235"/>
                    <a:pt x="11378" y="9235"/>
                  </a:cubicBezTo>
                  <a:cubicBezTo>
                    <a:pt x="11410" y="9235"/>
                    <a:pt x="11442" y="9228"/>
                    <a:pt x="11471" y="9214"/>
                  </a:cubicBezTo>
                  <a:lnTo>
                    <a:pt x="12973" y="8461"/>
                  </a:lnTo>
                  <a:lnTo>
                    <a:pt x="12973" y="8570"/>
                  </a:lnTo>
                  <a:cubicBezTo>
                    <a:pt x="12973" y="11577"/>
                    <a:pt x="10536" y="14010"/>
                    <a:pt x="7533" y="14010"/>
                  </a:cubicBezTo>
                  <a:cubicBezTo>
                    <a:pt x="4530" y="14010"/>
                    <a:pt x="2096" y="11577"/>
                    <a:pt x="2096" y="8570"/>
                  </a:cubicBezTo>
                  <a:cubicBezTo>
                    <a:pt x="2096" y="8416"/>
                    <a:pt x="2100" y="8254"/>
                    <a:pt x="2107" y="8096"/>
                  </a:cubicBezTo>
                  <a:lnTo>
                    <a:pt x="2881" y="8736"/>
                  </a:lnTo>
                  <a:cubicBezTo>
                    <a:pt x="2921" y="8769"/>
                    <a:pt x="2970" y="8786"/>
                    <a:pt x="3018" y="8786"/>
                  </a:cubicBezTo>
                  <a:cubicBezTo>
                    <a:pt x="3063" y="8786"/>
                    <a:pt x="3107" y="8771"/>
                    <a:pt x="3144" y="8743"/>
                  </a:cubicBezTo>
                  <a:lnTo>
                    <a:pt x="3900" y="8173"/>
                  </a:lnTo>
                  <a:lnTo>
                    <a:pt x="5616" y="9889"/>
                  </a:lnTo>
                  <a:cubicBezTo>
                    <a:pt x="5657" y="9930"/>
                    <a:pt x="5711" y="9950"/>
                    <a:pt x="5764" y="9950"/>
                  </a:cubicBezTo>
                  <a:cubicBezTo>
                    <a:pt x="5820" y="9950"/>
                    <a:pt x="5877" y="9927"/>
                    <a:pt x="5919" y="9882"/>
                  </a:cubicBezTo>
                  <a:lnTo>
                    <a:pt x="7086" y="8648"/>
                  </a:lnTo>
                  <a:lnTo>
                    <a:pt x="8289" y="9850"/>
                  </a:lnTo>
                  <a:cubicBezTo>
                    <a:pt x="8331" y="9891"/>
                    <a:pt x="8386" y="9911"/>
                    <a:pt x="8440" y="9911"/>
                  </a:cubicBezTo>
                  <a:cubicBezTo>
                    <a:pt x="8494" y="9911"/>
                    <a:pt x="8547" y="9891"/>
                    <a:pt x="8588" y="9850"/>
                  </a:cubicBezTo>
                  <a:lnTo>
                    <a:pt x="9266" y="9172"/>
                  </a:lnTo>
                  <a:cubicBezTo>
                    <a:pt x="9428" y="9019"/>
                    <a:pt x="9285" y="8802"/>
                    <a:pt x="9120" y="8802"/>
                  </a:cubicBezTo>
                  <a:cubicBezTo>
                    <a:pt x="9068" y="8802"/>
                    <a:pt x="9015" y="8823"/>
                    <a:pt x="8968" y="8873"/>
                  </a:cubicBezTo>
                  <a:lnTo>
                    <a:pt x="8440" y="9400"/>
                  </a:lnTo>
                  <a:lnTo>
                    <a:pt x="7234" y="8198"/>
                  </a:lnTo>
                  <a:cubicBezTo>
                    <a:pt x="7192" y="8156"/>
                    <a:pt x="7135" y="8134"/>
                    <a:pt x="7079" y="8134"/>
                  </a:cubicBezTo>
                  <a:cubicBezTo>
                    <a:pt x="7023" y="8134"/>
                    <a:pt x="6967" y="8159"/>
                    <a:pt x="6928" y="8201"/>
                  </a:cubicBezTo>
                  <a:lnTo>
                    <a:pt x="5761" y="9436"/>
                  </a:lnTo>
                  <a:lnTo>
                    <a:pt x="4069" y="7744"/>
                  </a:lnTo>
                  <a:cubicBezTo>
                    <a:pt x="4027" y="7704"/>
                    <a:pt x="3973" y="7683"/>
                    <a:pt x="3920" y="7683"/>
                  </a:cubicBezTo>
                  <a:cubicBezTo>
                    <a:pt x="3875" y="7683"/>
                    <a:pt x="3830" y="7698"/>
                    <a:pt x="3791" y="7727"/>
                  </a:cubicBezTo>
                  <a:lnTo>
                    <a:pt x="3021" y="8303"/>
                  </a:lnTo>
                  <a:lnTo>
                    <a:pt x="2796" y="8117"/>
                  </a:lnTo>
                  <a:cubicBezTo>
                    <a:pt x="2877" y="7287"/>
                    <a:pt x="3172" y="6492"/>
                    <a:pt x="3658" y="5817"/>
                  </a:cubicBezTo>
                  <a:cubicBezTo>
                    <a:pt x="4016" y="5311"/>
                    <a:pt x="4182" y="4702"/>
                    <a:pt x="4143" y="4052"/>
                  </a:cubicBezTo>
                  <a:cubicBezTo>
                    <a:pt x="4136" y="3978"/>
                    <a:pt x="4132" y="3904"/>
                    <a:pt x="4132" y="3830"/>
                  </a:cubicBezTo>
                  <a:cubicBezTo>
                    <a:pt x="4132" y="1947"/>
                    <a:pt x="5662" y="426"/>
                    <a:pt x="7537" y="426"/>
                  </a:cubicBezTo>
                  <a:close/>
                  <a:moveTo>
                    <a:pt x="7534" y="0"/>
                  </a:moveTo>
                  <a:cubicBezTo>
                    <a:pt x="5427" y="0"/>
                    <a:pt x="3707" y="1706"/>
                    <a:pt x="3707" y="3827"/>
                  </a:cubicBezTo>
                  <a:cubicBezTo>
                    <a:pt x="3707" y="3911"/>
                    <a:pt x="3710" y="3996"/>
                    <a:pt x="3714" y="4076"/>
                  </a:cubicBezTo>
                  <a:cubicBezTo>
                    <a:pt x="3728" y="4259"/>
                    <a:pt x="3721" y="4439"/>
                    <a:pt x="3693" y="4618"/>
                  </a:cubicBezTo>
                  <a:cubicBezTo>
                    <a:pt x="3134" y="4386"/>
                    <a:pt x="1878" y="3792"/>
                    <a:pt x="778" y="2768"/>
                  </a:cubicBezTo>
                  <a:cubicBezTo>
                    <a:pt x="735" y="2728"/>
                    <a:pt x="684" y="2710"/>
                    <a:pt x="633" y="2710"/>
                  </a:cubicBezTo>
                  <a:cubicBezTo>
                    <a:pt x="540" y="2710"/>
                    <a:pt x="451" y="2771"/>
                    <a:pt x="426" y="2870"/>
                  </a:cubicBezTo>
                  <a:cubicBezTo>
                    <a:pt x="408" y="2944"/>
                    <a:pt x="1" y="4664"/>
                    <a:pt x="869" y="5750"/>
                  </a:cubicBezTo>
                  <a:cubicBezTo>
                    <a:pt x="1284" y="6271"/>
                    <a:pt x="1914" y="6552"/>
                    <a:pt x="2743" y="6591"/>
                  </a:cubicBezTo>
                  <a:cubicBezTo>
                    <a:pt x="2582" y="6978"/>
                    <a:pt x="2469" y="7382"/>
                    <a:pt x="2409" y="7797"/>
                  </a:cubicBezTo>
                  <a:lnTo>
                    <a:pt x="2058" y="7505"/>
                  </a:lnTo>
                  <a:cubicBezTo>
                    <a:pt x="2016" y="7471"/>
                    <a:pt x="1968" y="7455"/>
                    <a:pt x="1921" y="7455"/>
                  </a:cubicBezTo>
                  <a:cubicBezTo>
                    <a:pt x="1817" y="7455"/>
                    <a:pt x="1719" y="7531"/>
                    <a:pt x="1710" y="7649"/>
                  </a:cubicBezTo>
                  <a:cubicBezTo>
                    <a:pt x="1685" y="7955"/>
                    <a:pt x="1674" y="8265"/>
                    <a:pt x="1674" y="8570"/>
                  </a:cubicBezTo>
                  <a:cubicBezTo>
                    <a:pt x="1674" y="11802"/>
                    <a:pt x="4301" y="14432"/>
                    <a:pt x="7533" y="14432"/>
                  </a:cubicBezTo>
                  <a:cubicBezTo>
                    <a:pt x="10764" y="14432"/>
                    <a:pt x="13395" y="11802"/>
                    <a:pt x="13395" y="8570"/>
                  </a:cubicBezTo>
                  <a:cubicBezTo>
                    <a:pt x="13395" y="8419"/>
                    <a:pt x="13391" y="8265"/>
                    <a:pt x="13384" y="8110"/>
                  </a:cubicBezTo>
                  <a:cubicBezTo>
                    <a:pt x="13379" y="7988"/>
                    <a:pt x="13279" y="7907"/>
                    <a:pt x="13173" y="7907"/>
                  </a:cubicBezTo>
                  <a:cubicBezTo>
                    <a:pt x="13129" y="7907"/>
                    <a:pt x="13083" y="7921"/>
                    <a:pt x="13043" y="7952"/>
                  </a:cubicBezTo>
                  <a:lnTo>
                    <a:pt x="12695" y="8127"/>
                  </a:lnTo>
                  <a:cubicBezTo>
                    <a:pt x="12649" y="7600"/>
                    <a:pt x="12526" y="7080"/>
                    <a:pt x="12322" y="6591"/>
                  </a:cubicBezTo>
                  <a:cubicBezTo>
                    <a:pt x="13152" y="6552"/>
                    <a:pt x="13782" y="6271"/>
                    <a:pt x="14196" y="5754"/>
                  </a:cubicBezTo>
                  <a:cubicBezTo>
                    <a:pt x="15069" y="4664"/>
                    <a:pt x="14661" y="2944"/>
                    <a:pt x="14640" y="2874"/>
                  </a:cubicBezTo>
                  <a:cubicBezTo>
                    <a:pt x="14615" y="2772"/>
                    <a:pt x="14525" y="2712"/>
                    <a:pt x="14433" y="2712"/>
                  </a:cubicBezTo>
                  <a:cubicBezTo>
                    <a:pt x="14383" y="2712"/>
                    <a:pt x="14332" y="2730"/>
                    <a:pt x="14291" y="2768"/>
                  </a:cubicBezTo>
                  <a:cubicBezTo>
                    <a:pt x="13184" y="3799"/>
                    <a:pt x="11918" y="4396"/>
                    <a:pt x="11366" y="4625"/>
                  </a:cubicBezTo>
                  <a:cubicBezTo>
                    <a:pt x="11341" y="4467"/>
                    <a:pt x="11334" y="4309"/>
                    <a:pt x="11348" y="4154"/>
                  </a:cubicBezTo>
                  <a:cubicBezTo>
                    <a:pt x="11373" y="3869"/>
                    <a:pt x="11366" y="3588"/>
                    <a:pt x="11327" y="3306"/>
                  </a:cubicBezTo>
                  <a:cubicBezTo>
                    <a:pt x="11070" y="1460"/>
                    <a:pt x="9477" y="40"/>
                    <a:pt x="7617" y="1"/>
                  </a:cubicBezTo>
                  <a:cubicBezTo>
                    <a:pt x="7589" y="0"/>
                    <a:pt x="7562" y="0"/>
                    <a:pt x="75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53" name="Google Shape;26153;p77"/>
          <p:cNvGrpSpPr/>
          <p:nvPr/>
        </p:nvGrpSpPr>
        <p:grpSpPr>
          <a:xfrm>
            <a:off x="6569336" y="3348136"/>
            <a:ext cx="387893" cy="360972"/>
            <a:chOff x="6569336" y="3348136"/>
            <a:chExt cx="387893" cy="360972"/>
          </a:xfrm>
        </p:grpSpPr>
        <p:sp>
          <p:nvSpPr>
            <p:cNvPr id="26154" name="Google Shape;26154;p77"/>
            <p:cNvSpPr/>
            <p:nvPr/>
          </p:nvSpPr>
          <p:spPr>
            <a:xfrm>
              <a:off x="6595601" y="3353405"/>
              <a:ext cx="350461" cy="350382"/>
            </a:xfrm>
            <a:custGeom>
              <a:rect b="b" l="l" r="r" t="t"/>
              <a:pathLst>
                <a:path extrusionOk="0" h="13367" w="13370">
                  <a:moveTo>
                    <a:pt x="6685" y="1"/>
                  </a:moveTo>
                  <a:cubicBezTo>
                    <a:pt x="2993" y="1"/>
                    <a:pt x="0" y="2993"/>
                    <a:pt x="0" y="6685"/>
                  </a:cubicBezTo>
                  <a:cubicBezTo>
                    <a:pt x="0" y="10374"/>
                    <a:pt x="2993" y="13367"/>
                    <a:pt x="6685" y="13367"/>
                  </a:cubicBezTo>
                  <a:cubicBezTo>
                    <a:pt x="10377" y="13367"/>
                    <a:pt x="13370" y="10374"/>
                    <a:pt x="13370" y="6685"/>
                  </a:cubicBezTo>
                  <a:cubicBezTo>
                    <a:pt x="13370" y="2993"/>
                    <a:pt x="10377" y="1"/>
                    <a:pt x="6685" y="1"/>
                  </a:cubicBezTo>
                  <a:close/>
                </a:path>
              </a:pathLst>
            </a:custGeom>
            <a:solidFill>
              <a:srgbClr val="BACA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5" name="Google Shape;26155;p77"/>
            <p:cNvSpPr/>
            <p:nvPr/>
          </p:nvSpPr>
          <p:spPr>
            <a:xfrm>
              <a:off x="6590516" y="3379408"/>
              <a:ext cx="329570" cy="324380"/>
            </a:xfrm>
            <a:custGeom>
              <a:rect b="b" l="l" r="r" t="t"/>
              <a:pathLst>
                <a:path extrusionOk="0" h="12375" w="12573">
                  <a:moveTo>
                    <a:pt x="3377" y="0"/>
                  </a:moveTo>
                  <a:cubicBezTo>
                    <a:pt x="1636" y="1069"/>
                    <a:pt x="479" y="2880"/>
                    <a:pt x="240" y="4913"/>
                  </a:cubicBezTo>
                  <a:cubicBezTo>
                    <a:pt x="1" y="6942"/>
                    <a:pt x="708" y="8971"/>
                    <a:pt x="2153" y="10419"/>
                  </a:cubicBezTo>
                  <a:cubicBezTo>
                    <a:pt x="3412" y="11679"/>
                    <a:pt x="5115" y="12375"/>
                    <a:pt x="6877" y="12375"/>
                  </a:cubicBezTo>
                  <a:cubicBezTo>
                    <a:pt x="7137" y="12375"/>
                    <a:pt x="7398" y="12360"/>
                    <a:pt x="7660" y="12329"/>
                  </a:cubicBezTo>
                  <a:cubicBezTo>
                    <a:pt x="9689" y="12090"/>
                    <a:pt x="11500" y="10936"/>
                    <a:pt x="12572" y="9192"/>
                  </a:cubicBezTo>
                  <a:lnTo>
                    <a:pt x="12572" y="9192"/>
                  </a:lnTo>
                  <a:cubicBezTo>
                    <a:pt x="11526" y="9839"/>
                    <a:pt x="10320" y="10184"/>
                    <a:pt x="9089" y="10184"/>
                  </a:cubicBezTo>
                  <a:cubicBezTo>
                    <a:pt x="9082" y="10184"/>
                    <a:pt x="9076" y="10184"/>
                    <a:pt x="9070" y="10184"/>
                  </a:cubicBezTo>
                  <a:cubicBezTo>
                    <a:pt x="6650" y="10184"/>
                    <a:pt x="4418" y="8876"/>
                    <a:pt x="3236" y="6762"/>
                  </a:cubicBezTo>
                  <a:cubicBezTo>
                    <a:pt x="2054" y="4649"/>
                    <a:pt x="2111" y="2061"/>
                    <a:pt x="3377"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6" name="Google Shape;26156;p77"/>
            <p:cNvSpPr/>
            <p:nvPr/>
          </p:nvSpPr>
          <p:spPr>
            <a:xfrm>
              <a:off x="6780504" y="3544337"/>
              <a:ext cx="32477" cy="24142"/>
            </a:xfrm>
            <a:custGeom>
              <a:rect b="b" l="l" r="r" t="t"/>
              <a:pathLst>
                <a:path extrusionOk="0" h="921" w="1239">
                  <a:moveTo>
                    <a:pt x="412" y="0"/>
                  </a:moveTo>
                  <a:cubicBezTo>
                    <a:pt x="325" y="0"/>
                    <a:pt x="246" y="51"/>
                    <a:pt x="211" y="129"/>
                  </a:cubicBezTo>
                  <a:lnTo>
                    <a:pt x="32" y="541"/>
                  </a:lnTo>
                  <a:cubicBezTo>
                    <a:pt x="0" y="614"/>
                    <a:pt x="35" y="699"/>
                    <a:pt x="113" y="731"/>
                  </a:cubicBezTo>
                  <a:lnTo>
                    <a:pt x="595" y="906"/>
                  </a:lnTo>
                  <a:cubicBezTo>
                    <a:pt x="619" y="916"/>
                    <a:pt x="644" y="921"/>
                    <a:pt x="670" y="921"/>
                  </a:cubicBezTo>
                  <a:cubicBezTo>
                    <a:pt x="735" y="921"/>
                    <a:pt x="800" y="889"/>
                    <a:pt x="841" y="836"/>
                  </a:cubicBezTo>
                  <a:lnTo>
                    <a:pt x="1140" y="439"/>
                  </a:lnTo>
                  <a:cubicBezTo>
                    <a:pt x="1238" y="312"/>
                    <a:pt x="1164" y="126"/>
                    <a:pt x="1006" y="98"/>
                  </a:cubicBezTo>
                  <a:lnTo>
                    <a:pt x="443" y="3"/>
                  </a:lnTo>
                  <a:cubicBezTo>
                    <a:pt x="433" y="1"/>
                    <a:pt x="422" y="0"/>
                    <a:pt x="412"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7" name="Google Shape;26157;p77"/>
            <p:cNvSpPr/>
            <p:nvPr/>
          </p:nvSpPr>
          <p:spPr>
            <a:xfrm>
              <a:off x="6834135" y="3547325"/>
              <a:ext cx="38113" cy="22333"/>
            </a:xfrm>
            <a:custGeom>
              <a:rect b="b" l="l" r="r" t="t"/>
              <a:pathLst>
                <a:path extrusionOk="0" h="852" w="1454">
                  <a:moveTo>
                    <a:pt x="712" y="1"/>
                  </a:moveTo>
                  <a:cubicBezTo>
                    <a:pt x="651" y="1"/>
                    <a:pt x="589" y="13"/>
                    <a:pt x="532" y="40"/>
                  </a:cubicBezTo>
                  <a:lnTo>
                    <a:pt x="110" y="233"/>
                  </a:lnTo>
                  <a:cubicBezTo>
                    <a:pt x="1" y="286"/>
                    <a:pt x="1" y="444"/>
                    <a:pt x="113" y="493"/>
                  </a:cubicBezTo>
                  <a:lnTo>
                    <a:pt x="817" y="813"/>
                  </a:lnTo>
                  <a:cubicBezTo>
                    <a:pt x="874" y="839"/>
                    <a:pt x="934" y="851"/>
                    <a:pt x="995" y="851"/>
                  </a:cubicBezTo>
                  <a:cubicBezTo>
                    <a:pt x="1069" y="851"/>
                    <a:pt x="1143" y="833"/>
                    <a:pt x="1210" y="796"/>
                  </a:cubicBezTo>
                  <a:lnTo>
                    <a:pt x="1358" y="711"/>
                  </a:lnTo>
                  <a:cubicBezTo>
                    <a:pt x="1439" y="662"/>
                    <a:pt x="1453" y="550"/>
                    <a:pt x="1386" y="483"/>
                  </a:cubicBezTo>
                  <a:lnTo>
                    <a:pt x="1014" y="124"/>
                  </a:lnTo>
                  <a:cubicBezTo>
                    <a:pt x="932" y="43"/>
                    <a:pt x="823" y="1"/>
                    <a:pt x="71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8" name="Google Shape;26158;p77"/>
            <p:cNvSpPr/>
            <p:nvPr/>
          </p:nvSpPr>
          <p:spPr>
            <a:xfrm>
              <a:off x="6782548" y="3585517"/>
              <a:ext cx="92085" cy="65269"/>
            </a:xfrm>
            <a:custGeom>
              <a:rect b="b" l="l" r="r" t="t"/>
              <a:pathLst>
                <a:path extrusionOk="0" h="2490" w="3513">
                  <a:moveTo>
                    <a:pt x="1951" y="1"/>
                  </a:moveTo>
                  <a:cubicBezTo>
                    <a:pt x="1907" y="1"/>
                    <a:pt x="1863" y="13"/>
                    <a:pt x="1825" y="39"/>
                  </a:cubicBezTo>
                  <a:lnTo>
                    <a:pt x="829" y="742"/>
                  </a:lnTo>
                  <a:lnTo>
                    <a:pt x="400" y="826"/>
                  </a:lnTo>
                  <a:cubicBezTo>
                    <a:pt x="207" y="861"/>
                    <a:pt x="63" y="1023"/>
                    <a:pt x="49" y="1217"/>
                  </a:cubicBezTo>
                  <a:lnTo>
                    <a:pt x="14" y="1712"/>
                  </a:lnTo>
                  <a:cubicBezTo>
                    <a:pt x="0" y="1921"/>
                    <a:pt x="163" y="2093"/>
                    <a:pt x="367" y="2093"/>
                  </a:cubicBezTo>
                  <a:cubicBezTo>
                    <a:pt x="377" y="2093"/>
                    <a:pt x="387" y="2093"/>
                    <a:pt x="397" y="2092"/>
                  </a:cubicBezTo>
                  <a:lnTo>
                    <a:pt x="1979" y="1966"/>
                  </a:lnTo>
                  <a:lnTo>
                    <a:pt x="2356" y="2412"/>
                  </a:lnTo>
                  <a:cubicBezTo>
                    <a:pt x="2399" y="2464"/>
                    <a:pt x="2459" y="2489"/>
                    <a:pt x="2520" y="2489"/>
                  </a:cubicBezTo>
                  <a:cubicBezTo>
                    <a:pt x="2587" y="2489"/>
                    <a:pt x="2654" y="2458"/>
                    <a:pt x="2697" y="2395"/>
                  </a:cubicBezTo>
                  <a:lnTo>
                    <a:pt x="3467" y="1273"/>
                  </a:lnTo>
                  <a:cubicBezTo>
                    <a:pt x="3502" y="1220"/>
                    <a:pt x="3513" y="1153"/>
                    <a:pt x="3498" y="1094"/>
                  </a:cubicBezTo>
                  <a:lnTo>
                    <a:pt x="3256" y="200"/>
                  </a:lnTo>
                  <a:lnTo>
                    <a:pt x="2732" y="327"/>
                  </a:lnTo>
                  <a:lnTo>
                    <a:pt x="2036" y="18"/>
                  </a:lnTo>
                  <a:cubicBezTo>
                    <a:pt x="2009" y="6"/>
                    <a:pt x="1980" y="1"/>
                    <a:pt x="195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9" name="Google Shape;26159;p77"/>
            <p:cNvSpPr/>
            <p:nvPr/>
          </p:nvSpPr>
          <p:spPr>
            <a:xfrm>
              <a:off x="6841789" y="3644023"/>
              <a:ext cx="14312" cy="6684"/>
            </a:xfrm>
            <a:custGeom>
              <a:rect b="b" l="l" r="r" t="t"/>
              <a:pathLst>
                <a:path extrusionOk="0" h="255" w="546">
                  <a:moveTo>
                    <a:pt x="546" y="1"/>
                  </a:moveTo>
                  <a:lnTo>
                    <a:pt x="546" y="1"/>
                  </a:lnTo>
                  <a:cubicBezTo>
                    <a:pt x="366" y="33"/>
                    <a:pt x="187" y="54"/>
                    <a:pt x="1" y="68"/>
                  </a:cubicBezTo>
                  <a:lnTo>
                    <a:pt x="92" y="177"/>
                  </a:lnTo>
                  <a:cubicBezTo>
                    <a:pt x="136" y="229"/>
                    <a:pt x="198" y="254"/>
                    <a:pt x="259" y="254"/>
                  </a:cubicBezTo>
                  <a:cubicBezTo>
                    <a:pt x="327" y="254"/>
                    <a:pt x="394" y="223"/>
                    <a:pt x="437" y="163"/>
                  </a:cubicBezTo>
                  <a:lnTo>
                    <a:pt x="546" y="1"/>
                  </a:ln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0" name="Google Shape;26160;p77"/>
            <p:cNvSpPr/>
            <p:nvPr/>
          </p:nvSpPr>
          <p:spPr>
            <a:xfrm>
              <a:off x="6578825" y="3353300"/>
              <a:ext cx="290566" cy="276935"/>
            </a:xfrm>
            <a:custGeom>
              <a:rect b="b" l="l" r="r" t="t"/>
              <a:pathLst>
                <a:path extrusionOk="0" h="10565" w="11085">
                  <a:moveTo>
                    <a:pt x="7321" y="1"/>
                  </a:moveTo>
                  <a:cubicBezTo>
                    <a:pt x="5575" y="1"/>
                    <a:pt x="3842" y="685"/>
                    <a:pt x="2546" y="2009"/>
                  </a:cubicBezTo>
                  <a:cubicBezTo>
                    <a:pt x="278" y="4323"/>
                    <a:pt x="0" y="7927"/>
                    <a:pt x="1882" y="10564"/>
                  </a:cubicBezTo>
                  <a:lnTo>
                    <a:pt x="1846" y="8880"/>
                  </a:lnTo>
                  <a:cubicBezTo>
                    <a:pt x="1846" y="8834"/>
                    <a:pt x="1836" y="8785"/>
                    <a:pt x="1822" y="8743"/>
                  </a:cubicBezTo>
                  <a:lnTo>
                    <a:pt x="1407" y="7611"/>
                  </a:lnTo>
                  <a:cubicBezTo>
                    <a:pt x="1365" y="7495"/>
                    <a:pt x="1354" y="7371"/>
                    <a:pt x="1382" y="7252"/>
                  </a:cubicBezTo>
                  <a:lnTo>
                    <a:pt x="1639" y="6042"/>
                  </a:lnTo>
                  <a:lnTo>
                    <a:pt x="1628" y="6039"/>
                  </a:lnTo>
                  <a:lnTo>
                    <a:pt x="2068" y="5694"/>
                  </a:lnTo>
                  <a:lnTo>
                    <a:pt x="2078" y="5037"/>
                  </a:lnTo>
                  <a:lnTo>
                    <a:pt x="2922" y="5089"/>
                  </a:lnTo>
                  <a:lnTo>
                    <a:pt x="3380" y="6394"/>
                  </a:lnTo>
                  <a:cubicBezTo>
                    <a:pt x="3426" y="6528"/>
                    <a:pt x="3546" y="6597"/>
                    <a:pt x="3667" y="6597"/>
                  </a:cubicBezTo>
                  <a:cubicBezTo>
                    <a:pt x="3774" y="6597"/>
                    <a:pt x="3882" y="6542"/>
                    <a:pt x="3939" y="6429"/>
                  </a:cubicBezTo>
                  <a:lnTo>
                    <a:pt x="4224" y="5856"/>
                  </a:lnTo>
                  <a:lnTo>
                    <a:pt x="4751" y="5494"/>
                  </a:lnTo>
                  <a:cubicBezTo>
                    <a:pt x="4826" y="5442"/>
                    <a:pt x="4912" y="5417"/>
                    <a:pt x="4997" y="5417"/>
                  </a:cubicBezTo>
                  <a:cubicBezTo>
                    <a:pt x="5126" y="5417"/>
                    <a:pt x="5253" y="5475"/>
                    <a:pt x="5338" y="5585"/>
                  </a:cubicBezTo>
                  <a:lnTo>
                    <a:pt x="5897" y="6313"/>
                  </a:lnTo>
                  <a:lnTo>
                    <a:pt x="6126" y="6327"/>
                  </a:lnTo>
                  <a:cubicBezTo>
                    <a:pt x="6214" y="6334"/>
                    <a:pt x="6291" y="6397"/>
                    <a:pt x="6316" y="6482"/>
                  </a:cubicBezTo>
                  <a:lnTo>
                    <a:pt x="6414" y="6819"/>
                  </a:lnTo>
                  <a:lnTo>
                    <a:pt x="6994" y="6612"/>
                  </a:lnTo>
                  <a:cubicBezTo>
                    <a:pt x="7174" y="6545"/>
                    <a:pt x="7290" y="6366"/>
                    <a:pt x="7272" y="6172"/>
                  </a:cubicBezTo>
                  <a:lnTo>
                    <a:pt x="7216" y="5473"/>
                  </a:lnTo>
                  <a:lnTo>
                    <a:pt x="7687" y="5307"/>
                  </a:lnTo>
                  <a:lnTo>
                    <a:pt x="8468" y="5037"/>
                  </a:lnTo>
                  <a:lnTo>
                    <a:pt x="8753" y="4935"/>
                  </a:lnTo>
                  <a:lnTo>
                    <a:pt x="8890" y="3616"/>
                  </a:lnTo>
                  <a:lnTo>
                    <a:pt x="9618" y="3194"/>
                  </a:lnTo>
                  <a:lnTo>
                    <a:pt x="9621" y="3148"/>
                  </a:lnTo>
                  <a:cubicBezTo>
                    <a:pt x="9635" y="2983"/>
                    <a:pt x="9744" y="2839"/>
                    <a:pt x="9899" y="2779"/>
                  </a:cubicBezTo>
                  <a:lnTo>
                    <a:pt x="10117" y="2695"/>
                  </a:lnTo>
                  <a:cubicBezTo>
                    <a:pt x="10230" y="2652"/>
                    <a:pt x="10286" y="2529"/>
                    <a:pt x="10244" y="2420"/>
                  </a:cubicBezTo>
                  <a:lnTo>
                    <a:pt x="10047" y="1865"/>
                  </a:lnTo>
                  <a:lnTo>
                    <a:pt x="11017" y="1218"/>
                  </a:lnTo>
                  <a:lnTo>
                    <a:pt x="11084" y="1165"/>
                  </a:lnTo>
                  <a:cubicBezTo>
                    <a:pt x="9940" y="383"/>
                    <a:pt x="8626" y="1"/>
                    <a:pt x="732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1" name="Google Shape;26161;p77"/>
            <p:cNvSpPr/>
            <p:nvPr/>
          </p:nvSpPr>
          <p:spPr>
            <a:xfrm>
              <a:off x="6569336" y="3379408"/>
              <a:ext cx="109699" cy="250827"/>
            </a:xfrm>
            <a:custGeom>
              <a:rect b="b" l="l" r="r" t="t"/>
              <a:pathLst>
                <a:path extrusionOk="0" h="9569" w="4185">
                  <a:moveTo>
                    <a:pt x="4185" y="0"/>
                  </a:moveTo>
                  <a:cubicBezTo>
                    <a:pt x="890" y="2026"/>
                    <a:pt x="0" y="6418"/>
                    <a:pt x="2244" y="9568"/>
                  </a:cubicBezTo>
                  <a:lnTo>
                    <a:pt x="2208" y="7884"/>
                  </a:lnTo>
                  <a:cubicBezTo>
                    <a:pt x="2208" y="7838"/>
                    <a:pt x="2198" y="7789"/>
                    <a:pt x="2184" y="7747"/>
                  </a:cubicBezTo>
                  <a:lnTo>
                    <a:pt x="1769" y="6615"/>
                  </a:lnTo>
                  <a:cubicBezTo>
                    <a:pt x="1727" y="6499"/>
                    <a:pt x="1716" y="6375"/>
                    <a:pt x="1744" y="6256"/>
                  </a:cubicBezTo>
                  <a:lnTo>
                    <a:pt x="2001" y="5046"/>
                  </a:lnTo>
                  <a:lnTo>
                    <a:pt x="1990" y="5043"/>
                  </a:lnTo>
                  <a:lnTo>
                    <a:pt x="2430" y="4695"/>
                  </a:lnTo>
                  <a:lnTo>
                    <a:pt x="2440" y="4041"/>
                  </a:lnTo>
                  <a:lnTo>
                    <a:pt x="3221" y="4090"/>
                  </a:lnTo>
                  <a:cubicBezTo>
                    <a:pt x="3207" y="3896"/>
                    <a:pt x="3197" y="3699"/>
                    <a:pt x="3197" y="3503"/>
                  </a:cubicBezTo>
                  <a:cubicBezTo>
                    <a:pt x="3193" y="2265"/>
                    <a:pt x="3538" y="1052"/>
                    <a:pt x="4185"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2" name="Google Shape;26162;p77"/>
            <p:cNvSpPr/>
            <p:nvPr/>
          </p:nvSpPr>
          <p:spPr>
            <a:xfrm>
              <a:off x="6571171" y="3348136"/>
              <a:ext cx="386058" cy="360972"/>
            </a:xfrm>
            <a:custGeom>
              <a:rect b="b" l="l" r="r" t="t"/>
              <a:pathLst>
                <a:path extrusionOk="0" h="13771" w="14728">
                  <a:moveTo>
                    <a:pt x="1168" y="6232"/>
                  </a:moveTo>
                  <a:lnTo>
                    <a:pt x="1312" y="6426"/>
                  </a:lnTo>
                  <a:cubicBezTo>
                    <a:pt x="1379" y="6517"/>
                    <a:pt x="1481" y="6573"/>
                    <a:pt x="1593" y="6591"/>
                  </a:cubicBezTo>
                  <a:cubicBezTo>
                    <a:pt x="1611" y="6591"/>
                    <a:pt x="1629" y="6594"/>
                    <a:pt x="1650" y="6594"/>
                  </a:cubicBezTo>
                  <a:lnTo>
                    <a:pt x="1474" y="7407"/>
                  </a:lnTo>
                  <a:cubicBezTo>
                    <a:pt x="1442" y="7561"/>
                    <a:pt x="1453" y="7727"/>
                    <a:pt x="1509" y="7874"/>
                  </a:cubicBezTo>
                  <a:lnTo>
                    <a:pt x="1924" y="9007"/>
                  </a:lnTo>
                  <a:cubicBezTo>
                    <a:pt x="1931" y="9031"/>
                    <a:pt x="1934" y="9056"/>
                    <a:pt x="1938" y="9081"/>
                  </a:cubicBezTo>
                  <a:lnTo>
                    <a:pt x="1959" y="10051"/>
                  </a:lnTo>
                  <a:cubicBezTo>
                    <a:pt x="1418" y="9084"/>
                    <a:pt x="1133" y="7994"/>
                    <a:pt x="1136" y="6886"/>
                  </a:cubicBezTo>
                  <a:cubicBezTo>
                    <a:pt x="1136" y="6665"/>
                    <a:pt x="1147" y="6447"/>
                    <a:pt x="1168" y="6232"/>
                  </a:cubicBezTo>
                  <a:close/>
                  <a:moveTo>
                    <a:pt x="7625" y="403"/>
                  </a:moveTo>
                  <a:cubicBezTo>
                    <a:pt x="8794" y="403"/>
                    <a:pt x="9971" y="718"/>
                    <a:pt x="11021" y="1365"/>
                  </a:cubicBezTo>
                  <a:lnTo>
                    <a:pt x="10230" y="1893"/>
                  </a:lnTo>
                  <a:cubicBezTo>
                    <a:pt x="10152" y="1946"/>
                    <a:pt x="10121" y="2041"/>
                    <a:pt x="10152" y="2129"/>
                  </a:cubicBezTo>
                  <a:lnTo>
                    <a:pt x="10349" y="2684"/>
                  </a:lnTo>
                  <a:cubicBezTo>
                    <a:pt x="10353" y="2691"/>
                    <a:pt x="10349" y="2698"/>
                    <a:pt x="10342" y="2702"/>
                  </a:cubicBezTo>
                  <a:lnTo>
                    <a:pt x="10121" y="2786"/>
                  </a:lnTo>
                  <a:cubicBezTo>
                    <a:pt x="9906" y="2867"/>
                    <a:pt x="9751" y="3064"/>
                    <a:pt x="9720" y="3292"/>
                  </a:cubicBezTo>
                  <a:lnTo>
                    <a:pt x="9087" y="3634"/>
                  </a:lnTo>
                  <a:cubicBezTo>
                    <a:pt x="9027" y="3665"/>
                    <a:pt x="8988" y="3725"/>
                    <a:pt x="8981" y="3792"/>
                  </a:cubicBezTo>
                  <a:lnTo>
                    <a:pt x="8862" y="4984"/>
                  </a:lnTo>
                  <a:lnTo>
                    <a:pt x="8697" y="5044"/>
                  </a:lnTo>
                  <a:cubicBezTo>
                    <a:pt x="8584" y="5072"/>
                    <a:pt x="8521" y="5191"/>
                    <a:pt x="8559" y="5300"/>
                  </a:cubicBezTo>
                  <a:cubicBezTo>
                    <a:pt x="8589" y="5387"/>
                    <a:pt x="8669" y="5438"/>
                    <a:pt x="8752" y="5438"/>
                  </a:cubicBezTo>
                  <a:cubicBezTo>
                    <a:pt x="8777" y="5438"/>
                    <a:pt x="8802" y="5433"/>
                    <a:pt x="8827" y="5423"/>
                  </a:cubicBezTo>
                  <a:lnTo>
                    <a:pt x="9115" y="5321"/>
                  </a:lnTo>
                  <a:cubicBezTo>
                    <a:pt x="9185" y="5297"/>
                    <a:pt x="9238" y="5230"/>
                    <a:pt x="9245" y="5153"/>
                  </a:cubicBezTo>
                  <a:lnTo>
                    <a:pt x="9368" y="3940"/>
                  </a:lnTo>
                  <a:lnTo>
                    <a:pt x="9678" y="3771"/>
                  </a:lnTo>
                  <a:lnTo>
                    <a:pt x="9650" y="4119"/>
                  </a:lnTo>
                  <a:cubicBezTo>
                    <a:pt x="9642" y="4231"/>
                    <a:pt x="9727" y="4326"/>
                    <a:pt x="9836" y="4337"/>
                  </a:cubicBezTo>
                  <a:lnTo>
                    <a:pt x="9853" y="4337"/>
                  </a:lnTo>
                  <a:cubicBezTo>
                    <a:pt x="9955" y="4337"/>
                    <a:pt x="10043" y="4256"/>
                    <a:pt x="10054" y="4151"/>
                  </a:cubicBezTo>
                  <a:lnTo>
                    <a:pt x="10114" y="3359"/>
                  </a:lnTo>
                  <a:cubicBezTo>
                    <a:pt x="10121" y="3271"/>
                    <a:pt x="10177" y="3194"/>
                    <a:pt x="10261" y="3162"/>
                  </a:cubicBezTo>
                  <a:lnTo>
                    <a:pt x="10479" y="3078"/>
                  </a:lnTo>
                  <a:cubicBezTo>
                    <a:pt x="10690" y="2997"/>
                    <a:pt x="10799" y="2762"/>
                    <a:pt x="10726" y="2547"/>
                  </a:cubicBezTo>
                  <a:lnTo>
                    <a:pt x="10578" y="2139"/>
                  </a:lnTo>
                  <a:lnTo>
                    <a:pt x="11380" y="1605"/>
                  </a:lnTo>
                  <a:cubicBezTo>
                    <a:pt x="11671" y="1816"/>
                    <a:pt x="11946" y="2048"/>
                    <a:pt x="12199" y="2301"/>
                  </a:cubicBezTo>
                  <a:cubicBezTo>
                    <a:pt x="14727" y="4833"/>
                    <a:pt x="14727" y="8936"/>
                    <a:pt x="12199" y="11468"/>
                  </a:cubicBezTo>
                  <a:cubicBezTo>
                    <a:pt x="10935" y="12734"/>
                    <a:pt x="9276" y="13367"/>
                    <a:pt x="7617" y="13367"/>
                  </a:cubicBezTo>
                  <a:cubicBezTo>
                    <a:pt x="5958" y="13367"/>
                    <a:pt x="4299" y="12734"/>
                    <a:pt x="3035" y="11468"/>
                  </a:cubicBezTo>
                  <a:cubicBezTo>
                    <a:pt x="2796" y="11229"/>
                    <a:pt x="2574" y="10972"/>
                    <a:pt x="2374" y="10698"/>
                  </a:cubicBezTo>
                  <a:lnTo>
                    <a:pt x="2342" y="9070"/>
                  </a:lnTo>
                  <a:cubicBezTo>
                    <a:pt x="2339" y="9003"/>
                    <a:pt x="2328" y="8933"/>
                    <a:pt x="2304" y="8866"/>
                  </a:cubicBezTo>
                  <a:lnTo>
                    <a:pt x="1889" y="7734"/>
                  </a:lnTo>
                  <a:cubicBezTo>
                    <a:pt x="1861" y="7656"/>
                    <a:pt x="1854" y="7572"/>
                    <a:pt x="1871" y="7488"/>
                  </a:cubicBezTo>
                  <a:lnTo>
                    <a:pt x="2117" y="6338"/>
                  </a:lnTo>
                  <a:lnTo>
                    <a:pt x="2487" y="6046"/>
                  </a:lnTo>
                  <a:cubicBezTo>
                    <a:pt x="2536" y="6007"/>
                    <a:pt x="2564" y="5951"/>
                    <a:pt x="2564" y="5888"/>
                  </a:cubicBezTo>
                  <a:lnTo>
                    <a:pt x="2571" y="5445"/>
                  </a:lnTo>
                  <a:lnTo>
                    <a:pt x="3070" y="5476"/>
                  </a:lnTo>
                  <a:lnTo>
                    <a:pt x="3482" y="6654"/>
                  </a:lnTo>
                  <a:cubicBezTo>
                    <a:pt x="3560" y="6877"/>
                    <a:pt x="3760" y="6992"/>
                    <a:pt x="3960" y="6992"/>
                  </a:cubicBezTo>
                  <a:cubicBezTo>
                    <a:pt x="4139" y="6992"/>
                    <a:pt x="4317" y="6901"/>
                    <a:pt x="4410" y="6714"/>
                  </a:cubicBezTo>
                  <a:lnTo>
                    <a:pt x="4674" y="6187"/>
                  </a:lnTo>
                  <a:lnTo>
                    <a:pt x="5159" y="5856"/>
                  </a:lnTo>
                  <a:cubicBezTo>
                    <a:pt x="5198" y="5828"/>
                    <a:pt x="5243" y="5815"/>
                    <a:pt x="5288" y="5815"/>
                  </a:cubicBezTo>
                  <a:cubicBezTo>
                    <a:pt x="5357" y="5815"/>
                    <a:pt x="5425" y="5846"/>
                    <a:pt x="5472" y="5905"/>
                  </a:cubicBezTo>
                  <a:lnTo>
                    <a:pt x="6031" y="6630"/>
                  </a:lnTo>
                  <a:cubicBezTo>
                    <a:pt x="6066" y="6675"/>
                    <a:pt x="6119" y="6703"/>
                    <a:pt x="6175" y="6710"/>
                  </a:cubicBezTo>
                  <a:lnTo>
                    <a:pt x="6404" y="6725"/>
                  </a:lnTo>
                  <a:cubicBezTo>
                    <a:pt x="6407" y="6725"/>
                    <a:pt x="6414" y="6728"/>
                    <a:pt x="6414" y="6735"/>
                  </a:cubicBezTo>
                  <a:lnTo>
                    <a:pt x="6671" y="7614"/>
                  </a:lnTo>
                  <a:cubicBezTo>
                    <a:pt x="6700" y="7716"/>
                    <a:pt x="6779" y="7760"/>
                    <a:pt x="6859" y="7760"/>
                  </a:cubicBezTo>
                  <a:cubicBezTo>
                    <a:pt x="6980" y="7760"/>
                    <a:pt x="7102" y="7659"/>
                    <a:pt x="7058" y="7502"/>
                  </a:cubicBezTo>
                  <a:lnTo>
                    <a:pt x="6956" y="7147"/>
                  </a:lnTo>
                  <a:lnTo>
                    <a:pt x="7357" y="6999"/>
                  </a:lnTo>
                  <a:cubicBezTo>
                    <a:pt x="7621" y="6900"/>
                    <a:pt x="7789" y="6637"/>
                    <a:pt x="7768" y="6355"/>
                  </a:cubicBezTo>
                  <a:lnTo>
                    <a:pt x="7723" y="5810"/>
                  </a:lnTo>
                  <a:lnTo>
                    <a:pt x="8046" y="5698"/>
                  </a:lnTo>
                  <a:cubicBezTo>
                    <a:pt x="8159" y="5666"/>
                    <a:pt x="8218" y="5547"/>
                    <a:pt x="8183" y="5438"/>
                  </a:cubicBezTo>
                  <a:cubicBezTo>
                    <a:pt x="8154" y="5354"/>
                    <a:pt x="8075" y="5302"/>
                    <a:pt x="7993" y="5302"/>
                  </a:cubicBezTo>
                  <a:cubicBezTo>
                    <a:pt x="7967" y="5302"/>
                    <a:pt x="7941" y="5307"/>
                    <a:pt x="7916" y="5318"/>
                  </a:cubicBezTo>
                  <a:lnTo>
                    <a:pt x="7445" y="5483"/>
                  </a:lnTo>
                  <a:cubicBezTo>
                    <a:pt x="7357" y="5511"/>
                    <a:pt x="7304" y="5596"/>
                    <a:pt x="7311" y="5687"/>
                  </a:cubicBezTo>
                  <a:lnTo>
                    <a:pt x="7364" y="6387"/>
                  </a:lnTo>
                  <a:cubicBezTo>
                    <a:pt x="7374" y="6489"/>
                    <a:pt x="7311" y="6584"/>
                    <a:pt x="7216" y="6619"/>
                  </a:cubicBezTo>
                  <a:lnTo>
                    <a:pt x="6843" y="6760"/>
                  </a:lnTo>
                  <a:lnTo>
                    <a:pt x="6805" y="6623"/>
                  </a:lnTo>
                  <a:cubicBezTo>
                    <a:pt x="6755" y="6457"/>
                    <a:pt x="6608" y="6338"/>
                    <a:pt x="6432" y="6324"/>
                  </a:cubicBezTo>
                  <a:lnTo>
                    <a:pt x="6295" y="6313"/>
                  </a:lnTo>
                  <a:lnTo>
                    <a:pt x="5792" y="5659"/>
                  </a:lnTo>
                  <a:cubicBezTo>
                    <a:pt x="5666" y="5497"/>
                    <a:pt x="5478" y="5411"/>
                    <a:pt x="5288" y="5411"/>
                  </a:cubicBezTo>
                  <a:cubicBezTo>
                    <a:pt x="5164" y="5411"/>
                    <a:pt x="5040" y="5447"/>
                    <a:pt x="4930" y="5522"/>
                  </a:cubicBezTo>
                  <a:lnTo>
                    <a:pt x="4403" y="5884"/>
                  </a:lnTo>
                  <a:cubicBezTo>
                    <a:pt x="4375" y="5902"/>
                    <a:pt x="4354" y="5930"/>
                    <a:pt x="4336" y="5961"/>
                  </a:cubicBezTo>
                  <a:lnTo>
                    <a:pt x="4051" y="6535"/>
                  </a:lnTo>
                  <a:cubicBezTo>
                    <a:pt x="4031" y="6573"/>
                    <a:pt x="3995" y="6592"/>
                    <a:pt x="3959" y="6592"/>
                  </a:cubicBezTo>
                  <a:cubicBezTo>
                    <a:pt x="3918" y="6592"/>
                    <a:pt x="3878" y="6569"/>
                    <a:pt x="3861" y="6524"/>
                  </a:cubicBezTo>
                  <a:lnTo>
                    <a:pt x="3404" y="5220"/>
                  </a:lnTo>
                  <a:cubicBezTo>
                    <a:pt x="3380" y="5146"/>
                    <a:pt x="3309" y="5093"/>
                    <a:pt x="3228" y="5086"/>
                  </a:cubicBezTo>
                  <a:lnTo>
                    <a:pt x="2479" y="5037"/>
                  </a:lnTo>
                  <a:lnTo>
                    <a:pt x="2230" y="4692"/>
                  </a:lnTo>
                  <a:cubicBezTo>
                    <a:pt x="2185" y="4631"/>
                    <a:pt x="2127" y="4605"/>
                    <a:pt x="2071" y="4605"/>
                  </a:cubicBezTo>
                  <a:cubicBezTo>
                    <a:pt x="1926" y="4605"/>
                    <a:pt x="1789" y="4771"/>
                    <a:pt x="1903" y="4928"/>
                  </a:cubicBezTo>
                  <a:lnTo>
                    <a:pt x="2170" y="5297"/>
                  </a:lnTo>
                  <a:lnTo>
                    <a:pt x="2163" y="5789"/>
                  </a:lnTo>
                  <a:lnTo>
                    <a:pt x="1657" y="6187"/>
                  </a:lnTo>
                  <a:cubicBezTo>
                    <a:pt x="1654" y="6188"/>
                    <a:pt x="1651" y="6189"/>
                    <a:pt x="1648" y="6189"/>
                  </a:cubicBezTo>
                  <a:cubicBezTo>
                    <a:pt x="1644" y="6189"/>
                    <a:pt x="1641" y="6187"/>
                    <a:pt x="1639" y="6183"/>
                  </a:cubicBezTo>
                  <a:lnTo>
                    <a:pt x="1252" y="5666"/>
                  </a:lnTo>
                  <a:cubicBezTo>
                    <a:pt x="1400" y="4871"/>
                    <a:pt x="1702" y="4108"/>
                    <a:pt x="2135" y="3426"/>
                  </a:cubicBezTo>
                  <a:lnTo>
                    <a:pt x="2413" y="3845"/>
                  </a:lnTo>
                  <a:cubicBezTo>
                    <a:pt x="2455" y="3914"/>
                    <a:pt x="2516" y="3943"/>
                    <a:pt x="2577" y="3943"/>
                  </a:cubicBezTo>
                  <a:cubicBezTo>
                    <a:pt x="2720" y="3943"/>
                    <a:pt x="2861" y="3780"/>
                    <a:pt x="2747" y="3620"/>
                  </a:cubicBezTo>
                  <a:lnTo>
                    <a:pt x="2381" y="3064"/>
                  </a:lnTo>
                  <a:cubicBezTo>
                    <a:pt x="2578" y="2793"/>
                    <a:pt x="2799" y="2540"/>
                    <a:pt x="3035" y="2301"/>
                  </a:cubicBezTo>
                  <a:cubicBezTo>
                    <a:pt x="4286" y="1052"/>
                    <a:pt x="5948" y="403"/>
                    <a:pt x="7625" y="403"/>
                  </a:cubicBezTo>
                  <a:close/>
                  <a:moveTo>
                    <a:pt x="7616" y="1"/>
                  </a:moveTo>
                  <a:cubicBezTo>
                    <a:pt x="6291" y="1"/>
                    <a:pt x="4958" y="382"/>
                    <a:pt x="3791" y="1162"/>
                  </a:cubicBezTo>
                  <a:cubicBezTo>
                    <a:pt x="1062" y="2987"/>
                    <a:pt x="0" y="6485"/>
                    <a:pt x="1259" y="9520"/>
                  </a:cubicBezTo>
                  <a:cubicBezTo>
                    <a:pt x="2339" y="12131"/>
                    <a:pt x="4876" y="13771"/>
                    <a:pt x="7615" y="13771"/>
                  </a:cubicBezTo>
                  <a:cubicBezTo>
                    <a:pt x="8060" y="13771"/>
                    <a:pt x="8510" y="13727"/>
                    <a:pt x="8960" y="13638"/>
                  </a:cubicBezTo>
                  <a:cubicBezTo>
                    <a:pt x="12181" y="12998"/>
                    <a:pt x="14502" y="10171"/>
                    <a:pt x="14502" y="6886"/>
                  </a:cubicBezTo>
                  <a:cubicBezTo>
                    <a:pt x="14506" y="5058"/>
                    <a:pt x="13781" y="3307"/>
                    <a:pt x="12487" y="2016"/>
                  </a:cubicBezTo>
                  <a:cubicBezTo>
                    <a:pt x="11156" y="686"/>
                    <a:pt x="9393" y="1"/>
                    <a:pt x="76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3" name="Google Shape;26163;p77"/>
            <p:cNvSpPr/>
            <p:nvPr/>
          </p:nvSpPr>
          <p:spPr>
            <a:xfrm>
              <a:off x="6752089" y="3562790"/>
              <a:ext cx="48048" cy="28545"/>
            </a:xfrm>
            <a:custGeom>
              <a:rect b="b" l="l" r="r" t="t"/>
              <a:pathLst>
                <a:path extrusionOk="0" h="1089" w="1833">
                  <a:moveTo>
                    <a:pt x="285" y="0"/>
                  </a:moveTo>
                  <a:cubicBezTo>
                    <a:pt x="126" y="0"/>
                    <a:pt x="1" y="208"/>
                    <a:pt x="145" y="350"/>
                  </a:cubicBezTo>
                  <a:lnTo>
                    <a:pt x="821" y="916"/>
                  </a:lnTo>
                  <a:cubicBezTo>
                    <a:pt x="922" y="1001"/>
                    <a:pt x="1049" y="1053"/>
                    <a:pt x="1179" y="1060"/>
                  </a:cubicBezTo>
                  <a:lnTo>
                    <a:pt x="1545" y="1088"/>
                  </a:lnTo>
                  <a:lnTo>
                    <a:pt x="1559" y="1088"/>
                  </a:lnTo>
                  <a:cubicBezTo>
                    <a:pt x="1560" y="1088"/>
                    <a:pt x="1561" y="1088"/>
                    <a:pt x="1562" y="1088"/>
                  </a:cubicBezTo>
                  <a:cubicBezTo>
                    <a:pt x="1819" y="1088"/>
                    <a:pt x="1832" y="705"/>
                    <a:pt x="1573" y="688"/>
                  </a:cubicBezTo>
                  <a:lnTo>
                    <a:pt x="1211" y="659"/>
                  </a:lnTo>
                  <a:cubicBezTo>
                    <a:pt x="1162" y="656"/>
                    <a:pt x="1116" y="638"/>
                    <a:pt x="1077" y="607"/>
                  </a:cubicBezTo>
                  <a:lnTo>
                    <a:pt x="402" y="41"/>
                  </a:lnTo>
                  <a:cubicBezTo>
                    <a:pt x="363" y="13"/>
                    <a:pt x="323" y="0"/>
                    <a:pt x="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4" name="Google Shape;26164;p77"/>
            <p:cNvSpPr/>
            <p:nvPr/>
          </p:nvSpPr>
          <p:spPr>
            <a:xfrm>
              <a:off x="6844279" y="3432907"/>
              <a:ext cx="24797" cy="32477"/>
            </a:xfrm>
            <a:custGeom>
              <a:rect b="b" l="l" r="r" t="t"/>
              <a:pathLst>
                <a:path extrusionOk="0" h="1239" w="946">
                  <a:moveTo>
                    <a:pt x="695" y="0"/>
                  </a:moveTo>
                  <a:cubicBezTo>
                    <a:pt x="618" y="0"/>
                    <a:pt x="542" y="42"/>
                    <a:pt x="511" y="139"/>
                  </a:cubicBezTo>
                  <a:lnTo>
                    <a:pt x="398" y="484"/>
                  </a:lnTo>
                  <a:lnTo>
                    <a:pt x="71" y="917"/>
                  </a:lnTo>
                  <a:cubicBezTo>
                    <a:pt x="1" y="1004"/>
                    <a:pt x="18" y="1131"/>
                    <a:pt x="106" y="1198"/>
                  </a:cubicBezTo>
                  <a:cubicBezTo>
                    <a:pt x="142" y="1225"/>
                    <a:pt x="185" y="1238"/>
                    <a:pt x="227" y="1238"/>
                  </a:cubicBezTo>
                  <a:cubicBezTo>
                    <a:pt x="288" y="1238"/>
                    <a:pt x="349" y="1211"/>
                    <a:pt x="391" y="1159"/>
                  </a:cubicBezTo>
                  <a:lnTo>
                    <a:pt x="743" y="702"/>
                  </a:lnTo>
                  <a:cubicBezTo>
                    <a:pt x="757" y="684"/>
                    <a:pt x="767" y="663"/>
                    <a:pt x="774" y="642"/>
                  </a:cubicBezTo>
                  <a:lnTo>
                    <a:pt x="894" y="266"/>
                  </a:lnTo>
                  <a:cubicBezTo>
                    <a:pt x="946" y="108"/>
                    <a:pt x="819" y="0"/>
                    <a:pt x="6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5" name="Google Shape;26165;p77"/>
            <p:cNvSpPr/>
            <p:nvPr/>
          </p:nvSpPr>
          <p:spPr>
            <a:xfrm>
              <a:off x="6808079" y="3505673"/>
              <a:ext cx="18244" cy="28860"/>
            </a:xfrm>
            <a:custGeom>
              <a:rect b="b" l="l" r="r" t="t"/>
              <a:pathLst>
                <a:path extrusionOk="0" h="1101" w="696">
                  <a:moveTo>
                    <a:pt x="253" y="1"/>
                  </a:moveTo>
                  <a:cubicBezTo>
                    <a:pt x="127" y="1"/>
                    <a:pt x="0" y="111"/>
                    <a:pt x="56" y="271"/>
                  </a:cubicBezTo>
                  <a:lnTo>
                    <a:pt x="274" y="954"/>
                  </a:lnTo>
                  <a:cubicBezTo>
                    <a:pt x="297" y="1042"/>
                    <a:pt x="378" y="1101"/>
                    <a:pt x="466" y="1101"/>
                  </a:cubicBezTo>
                  <a:cubicBezTo>
                    <a:pt x="486" y="1101"/>
                    <a:pt x="507" y="1097"/>
                    <a:pt x="527" y="1091"/>
                  </a:cubicBezTo>
                  <a:cubicBezTo>
                    <a:pt x="636" y="1059"/>
                    <a:pt x="696" y="940"/>
                    <a:pt x="657" y="834"/>
                  </a:cubicBezTo>
                  <a:lnTo>
                    <a:pt x="443" y="152"/>
                  </a:lnTo>
                  <a:cubicBezTo>
                    <a:pt x="413" y="46"/>
                    <a:pt x="333" y="1"/>
                    <a:pt x="2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6" name="Google Shape;26166;p77"/>
            <p:cNvSpPr/>
            <p:nvPr/>
          </p:nvSpPr>
          <p:spPr>
            <a:xfrm>
              <a:off x="6773689" y="3539068"/>
              <a:ext cx="45924" cy="34758"/>
            </a:xfrm>
            <a:custGeom>
              <a:rect b="b" l="l" r="r" t="t"/>
              <a:pathLst>
                <a:path extrusionOk="0" h="1326" w="1752">
                  <a:moveTo>
                    <a:pt x="672" y="401"/>
                  </a:moveTo>
                  <a:lnTo>
                    <a:pt x="1231" y="495"/>
                  </a:lnTo>
                  <a:cubicBezTo>
                    <a:pt x="1241" y="499"/>
                    <a:pt x="1245" y="510"/>
                    <a:pt x="1241" y="517"/>
                  </a:cubicBezTo>
                  <a:lnTo>
                    <a:pt x="939" y="914"/>
                  </a:lnTo>
                  <a:cubicBezTo>
                    <a:pt x="936" y="916"/>
                    <a:pt x="934" y="919"/>
                    <a:pt x="930" y="919"/>
                  </a:cubicBezTo>
                  <a:cubicBezTo>
                    <a:pt x="929" y="919"/>
                    <a:pt x="927" y="918"/>
                    <a:pt x="925" y="917"/>
                  </a:cubicBezTo>
                  <a:lnTo>
                    <a:pt x="503" y="759"/>
                  </a:lnTo>
                  <a:lnTo>
                    <a:pt x="654" y="411"/>
                  </a:lnTo>
                  <a:cubicBezTo>
                    <a:pt x="658" y="404"/>
                    <a:pt x="665" y="401"/>
                    <a:pt x="672" y="401"/>
                  </a:cubicBezTo>
                  <a:close/>
                  <a:moveTo>
                    <a:pt x="668" y="1"/>
                  </a:moveTo>
                  <a:cubicBezTo>
                    <a:pt x="504" y="1"/>
                    <a:pt x="353" y="95"/>
                    <a:pt x="285" y="249"/>
                  </a:cubicBezTo>
                  <a:lnTo>
                    <a:pt x="46" y="798"/>
                  </a:lnTo>
                  <a:cubicBezTo>
                    <a:pt x="0" y="903"/>
                    <a:pt x="53" y="1026"/>
                    <a:pt x="162" y="1065"/>
                  </a:cubicBezTo>
                  <a:lnTo>
                    <a:pt x="784" y="1297"/>
                  </a:lnTo>
                  <a:cubicBezTo>
                    <a:pt x="830" y="1315"/>
                    <a:pt x="879" y="1322"/>
                    <a:pt x="932" y="1325"/>
                  </a:cubicBezTo>
                  <a:cubicBezTo>
                    <a:pt x="1062" y="1322"/>
                    <a:pt x="1185" y="1262"/>
                    <a:pt x="1262" y="1157"/>
                  </a:cubicBezTo>
                  <a:lnTo>
                    <a:pt x="1561" y="763"/>
                  </a:lnTo>
                  <a:cubicBezTo>
                    <a:pt x="1751" y="513"/>
                    <a:pt x="1607" y="151"/>
                    <a:pt x="1298" y="98"/>
                  </a:cubicBezTo>
                  <a:lnTo>
                    <a:pt x="738" y="7"/>
                  </a:lnTo>
                  <a:cubicBezTo>
                    <a:pt x="715" y="3"/>
                    <a:pt x="691"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7" name="Google Shape;26167;p77"/>
            <p:cNvSpPr/>
            <p:nvPr/>
          </p:nvSpPr>
          <p:spPr>
            <a:xfrm>
              <a:off x="6823361" y="3542056"/>
              <a:ext cx="56802" cy="32870"/>
            </a:xfrm>
            <a:custGeom>
              <a:rect b="b" l="l" r="r" t="t"/>
              <a:pathLst>
                <a:path extrusionOk="0" h="1254" w="2167">
                  <a:moveTo>
                    <a:pt x="1123" y="403"/>
                  </a:moveTo>
                  <a:cubicBezTo>
                    <a:pt x="1182" y="403"/>
                    <a:pt x="1241" y="426"/>
                    <a:pt x="1284" y="469"/>
                  </a:cubicBezTo>
                  <a:lnTo>
                    <a:pt x="1597" y="775"/>
                  </a:lnTo>
                  <a:lnTo>
                    <a:pt x="1519" y="821"/>
                  </a:lnTo>
                  <a:cubicBezTo>
                    <a:pt x="1485" y="840"/>
                    <a:pt x="1447" y="850"/>
                    <a:pt x="1408" y="850"/>
                  </a:cubicBezTo>
                  <a:cubicBezTo>
                    <a:pt x="1375" y="850"/>
                    <a:pt x="1341" y="843"/>
                    <a:pt x="1309" y="828"/>
                  </a:cubicBezTo>
                  <a:lnTo>
                    <a:pt x="725" y="564"/>
                  </a:lnTo>
                  <a:lnTo>
                    <a:pt x="1027" y="424"/>
                  </a:lnTo>
                  <a:cubicBezTo>
                    <a:pt x="1058" y="410"/>
                    <a:pt x="1091" y="403"/>
                    <a:pt x="1123" y="403"/>
                  </a:cubicBezTo>
                  <a:close/>
                  <a:moveTo>
                    <a:pt x="1122" y="1"/>
                  </a:moveTo>
                  <a:cubicBezTo>
                    <a:pt x="1033" y="1"/>
                    <a:pt x="943" y="19"/>
                    <a:pt x="858" y="58"/>
                  </a:cubicBezTo>
                  <a:lnTo>
                    <a:pt x="159" y="381"/>
                  </a:lnTo>
                  <a:cubicBezTo>
                    <a:pt x="0" y="455"/>
                    <a:pt x="0" y="677"/>
                    <a:pt x="159" y="751"/>
                  </a:cubicBezTo>
                  <a:lnTo>
                    <a:pt x="1143" y="1197"/>
                  </a:lnTo>
                  <a:cubicBezTo>
                    <a:pt x="1227" y="1235"/>
                    <a:pt x="1316" y="1254"/>
                    <a:pt x="1405" y="1254"/>
                  </a:cubicBezTo>
                  <a:cubicBezTo>
                    <a:pt x="1514" y="1254"/>
                    <a:pt x="1623" y="1225"/>
                    <a:pt x="1720" y="1169"/>
                  </a:cubicBezTo>
                  <a:lnTo>
                    <a:pt x="2029" y="993"/>
                  </a:lnTo>
                  <a:cubicBezTo>
                    <a:pt x="2145" y="927"/>
                    <a:pt x="2167" y="765"/>
                    <a:pt x="2072" y="673"/>
                  </a:cubicBezTo>
                  <a:lnTo>
                    <a:pt x="1565" y="181"/>
                  </a:lnTo>
                  <a:cubicBezTo>
                    <a:pt x="1445" y="63"/>
                    <a:pt x="1285" y="1"/>
                    <a:pt x="11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8" name="Google Shape;26168;p77"/>
            <p:cNvSpPr/>
            <p:nvPr/>
          </p:nvSpPr>
          <p:spPr>
            <a:xfrm>
              <a:off x="6776834" y="3580222"/>
              <a:ext cx="103435" cy="75728"/>
            </a:xfrm>
            <a:custGeom>
              <a:rect b="b" l="l" r="r" t="t"/>
              <a:pathLst>
                <a:path extrusionOk="0" h="2889" w="3946">
                  <a:moveTo>
                    <a:pt x="2164" y="0"/>
                  </a:moveTo>
                  <a:cubicBezTo>
                    <a:pt x="2080" y="0"/>
                    <a:pt x="1997" y="25"/>
                    <a:pt x="1927" y="75"/>
                  </a:cubicBezTo>
                  <a:lnTo>
                    <a:pt x="967" y="754"/>
                  </a:lnTo>
                  <a:lnTo>
                    <a:pt x="580" y="828"/>
                  </a:lnTo>
                  <a:cubicBezTo>
                    <a:pt x="298" y="881"/>
                    <a:pt x="87" y="1116"/>
                    <a:pt x="66" y="1401"/>
                  </a:cubicBezTo>
                  <a:lnTo>
                    <a:pt x="17" y="2062"/>
                  </a:lnTo>
                  <a:cubicBezTo>
                    <a:pt x="0" y="2304"/>
                    <a:pt x="195" y="2510"/>
                    <a:pt x="433" y="2510"/>
                  </a:cubicBezTo>
                  <a:cubicBezTo>
                    <a:pt x="444" y="2510"/>
                    <a:pt x="456" y="2510"/>
                    <a:pt x="467" y="2509"/>
                  </a:cubicBezTo>
                  <a:lnTo>
                    <a:pt x="889" y="2474"/>
                  </a:lnTo>
                  <a:cubicBezTo>
                    <a:pt x="1150" y="2450"/>
                    <a:pt x="1126" y="2072"/>
                    <a:pt x="878" y="2072"/>
                  </a:cubicBezTo>
                  <a:cubicBezTo>
                    <a:pt x="871" y="2072"/>
                    <a:pt x="865" y="2072"/>
                    <a:pt x="858" y="2073"/>
                  </a:cubicBezTo>
                  <a:lnTo>
                    <a:pt x="436" y="2104"/>
                  </a:lnTo>
                  <a:cubicBezTo>
                    <a:pt x="435" y="2105"/>
                    <a:pt x="434" y="2105"/>
                    <a:pt x="433" y="2105"/>
                  </a:cubicBezTo>
                  <a:cubicBezTo>
                    <a:pt x="426" y="2105"/>
                    <a:pt x="419" y="2096"/>
                    <a:pt x="422" y="2090"/>
                  </a:cubicBezTo>
                  <a:lnTo>
                    <a:pt x="467" y="1433"/>
                  </a:lnTo>
                  <a:cubicBezTo>
                    <a:pt x="478" y="1327"/>
                    <a:pt x="552" y="1243"/>
                    <a:pt x="654" y="1222"/>
                  </a:cubicBezTo>
                  <a:lnTo>
                    <a:pt x="1083" y="1141"/>
                  </a:lnTo>
                  <a:cubicBezTo>
                    <a:pt x="1111" y="1134"/>
                    <a:pt x="1139" y="1123"/>
                    <a:pt x="1164" y="1106"/>
                  </a:cubicBezTo>
                  <a:lnTo>
                    <a:pt x="2159" y="402"/>
                  </a:lnTo>
                  <a:lnTo>
                    <a:pt x="2173" y="402"/>
                  </a:lnTo>
                  <a:lnTo>
                    <a:pt x="2869" y="712"/>
                  </a:lnTo>
                  <a:cubicBezTo>
                    <a:pt x="2893" y="723"/>
                    <a:pt x="2920" y="728"/>
                    <a:pt x="2948" y="728"/>
                  </a:cubicBezTo>
                  <a:cubicBezTo>
                    <a:pt x="2965" y="728"/>
                    <a:pt x="2982" y="726"/>
                    <a:pt x="2999" y="722"/>
                  </a:cubicBezTo>
                  <a:lnTo>
                    <a:pt x="3330" y="645"/>
                  </a:lnTo>
                  <a:lnTo>
                    <a:pt x="3520" y="1348"/>
                  </a:lnTo>
                  <a:cubicBezTo>
                    <a:pt x="3523" y="1352"/>
                    <a:pt x="3523" y="1355"/>
                    <a:pt x="3520" y="1359"/>
                  </a:cubicBezTo>
                  <a:lnTo>
                    <a:pt x="2749" y="2481"/>
                  </a:lnTo>
                  <a:cubicBezTo>
                    <a:pt x="2746" y="2484"/>
                    <a:pt x="2742" y="2484"/>
                    <a:pt x="2739" y="2484"/>
                  </a:cubicBezTo>
                  <a:cubicBezTo>
                    <a:pt x="2738" y="2485"/>
                    <a:pt x="2737" y="2486"/>
                    <a:pt x="2735" y="2486"/>
                  </a:cubicBezTo>
                  <a:cubicBezTo>
                    <a:pt x="2732" y="2486"/>
                    <a:pt x="2728" y="2483"/>
                    <a:pt x="2728" y="2481"/>
                  </a:cubicBezTo>
                  <a:lnTo>
                    <a:pt x="2352" y="2034"/>
                  </a:lnTo>
                  <a:cubicBezTo>
                    <a:pt x="2313" y="1985"/>
                    <a:pt x="2254" y="1960"/>
                    <a:pt x="2192" y="1960"/>
                  </a:cubicBezTo>
                  <a:cubicBezTo>
                    <a:pt x="2188" y="1960"/>
                    <a:pt x="2184" y="1960"/>
                    <a:pt x="2180" y="1960"/>
                  </a:cubicBezTo>
                  <a:lnTo>
                    <a:pt x="1684" y="2002"/>
                  </a:lnTo>
                  <a:cubicBezTo>
                    <a:pt x="1424" y="2023"/>
                    <a:pt x="1447" y="2404"/>
                    <a:pt x="1696" y="2404"/>
                  </a:cubicBezTo>
                  <a:cubicBezTo>
                    <a:pt x="1702" y="2404"/>
                    <a:pt x="1709" y="2404"/>
                    <a:pt x="1716" y="2403"/>
                  </a:cubicBezTo>
                  <a:lnTo>
                    <a:pt x="2109" y="2372"/>
                  </a:lnTo>
                  <a:lnTo>
                    <a:pt x="2419" y="2741"/>
                  </a:lnTo>
                  <a:cubicBezTo>
                    <a:pt x="2496" y="2836"/>
                    <a:pt x="2616" y="2888"/>
                    <a:pt x="2739" y="2888"/>
                  </a:cubicBezTo>
                  <a:lnTo>
                    <a:pt x="2760" y="2888"/>
                  </a:lnTo>
                  <a:cubicBezTo>
                    <a:pt x="2890" y="2885"/>
                    <a:pt x="3010" y="2818"/>
                    <a:pt x="3084" y="2709"/>
                  </a:cubicBezTo>
                  <a:lnTo>
                    <a:pt x="3854" y="1587"/>
                  </a:lnTo>
                  <a:cubicBezTo>
                    <a:pt x="3924" y="1485"/>
                    <a:pt x="3945" y="1359"/>
                    <a:pt x="3913" y="1243"/>
                  </a:cubicBezTo>
                  <a:lnTo>
                    <a:pt x="3667" y="350"/>
                  </a:lnTo>
                  <a:cubicBezTo>
                    <a:pt x="3644" y="261"/>
                    <a:pt x="3563" y="202"/>
                    <a:pt x="3475" y="202"/>
                  </a:cubicBezTo>
                  <a:cubicBezTo>
                    <a:pt x="3459" y="202"/>
                    <a:pt x="3442" y="204"/>
                    <a:pt x="3425" y="209"/>
                  </a:cubicBezTo>
                  <a:lnTo>
                    <a:pt x="2971" y="318"/>
                  </a:lnTo>
                  <a:lnTo>
                    <a:pt x="2335" y="37"/>
                  </a:lnTo>
                  <a:cubicBezTo>
                    <a:pt x="2280" y="12"/>
                    <a:pt x="2222" y="0"/>
                    <a:pt x="21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69" name="Google Shape;26169;p77"/>
          <p:cNvGrpSpPr/>
          <p:nvPr/>
        </p:nvGrpSpPr>
        <p:grpSpPr>
          <a:xfrm>
            <a:off x="7955715" y="1986004"/>
            <a:ext cx="380081" cy="325114"/>
            <a:chOff x="7955715" y="1986004"/>
            <a:chExt cx="380081" cy="325114"/>
          </a:xfrm>
        </p:grpSpPr>
        <p:sp>
          <p:nvSpPr>
            <p:cNvPr id="26170" name="Google Shape;26170;p77"/>
            <p:cNvSpPr/>
            <p:nvPr/>
          </p:nvSpPr>
          <p:spPr>
            <a:xfrm>
              <a:off x="7962452" y="2079451"/>
              <a:ext cx="41521" cy="46868"/>
            </a:xfrm>
            <a:custGeom>
              <a:rect b="b" l="l" r="r" t="t"/>
              <a:pathLst>
                <a:path extrusionOk="0" h="1788" w="1584">
                  <a:moveTo>
                    <a:pt x="1583" y="1"/>
                  </a:moveTo>
                  <a:lnTo>
                    <a:pt x="1" y="665"/>
                  </a:lnTo>
                  <a:lnTo>
                    <a:pt x="1421" y="1787"/>
                  </a:lnTo>
                  <a:lnTo>
                    <a:pt x="1583" y="1"/>
                  </a:ln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1" name="Google Shape;26171;p77"/>
            <p:cNvSpPr/>
            <p:nvPr/>
          </p:nvSpPr>
          <p:spPr>
            <a:xfrm>
              <a:off x="7981456" y="1991534"/>
              <a:ext cx="348338" cy="278482"/>
            </a:xfrm>
            <a:custGeom>
              <a:rect b="b" l="l" r="r" t="t"/>
              <a:pathLst>
                <a:path extrusionOk="0" h="10624" w="13289">
                  <a:moveTo>
                    <a:pt x="5211" y="0"/>
                  </a:moveTo>
                  <a:cubicBezTo>
                    <a:pt x="4946" y="0"/>
                    <a:pt x="1061" y="72"/>
                    <a:pt x="436" y="4294"/>
                  </a:cubicBezTo>
                  <a:cubicBezTo>
                    <a:pt x="0" y="8137"/>
                    <a:pt x="3116" y="10623"/>
                    <a:pt x="6734" y="10623"/>
                  </a:cubicBezTo>
                  <a:cubicBezTo>
                    <a:pt x="9899" y="10623"/>
                    <a:pt x="12610" y="8591"/>
                    <a:pt x="13289" y="5876"/>
                  </a:cubicBezTo>
                  <a:lnTo>
                    <a:pt x="13289" y="5876"/>
                  </a:lnTo>
                  <a:cubicBezTo>
                    <a:pt x="13288" y="5876"/>
                    <a:pt x="12489" y="6446"/>
                    <a:pt x="11249" y="6446"/>
                  </a:cubicBezTo>
                  <a:cubicBezTo>
                    <a:pt x="11125" y="6446"/>
                    <a:pt x="10998" y="6441"/>
                    <a:pt x="10866" y="6428"/>
                  </a:cubicBezTo>
                  <a:cubicBezTo>
                    <a:pt x="9013" y="6252"/>
                    <a:pt x="7676" y="3956"/>
                    <a:pt x="6875" y="2571"/>
                  </a:cubicBezTo>
                  <a:cubicBezTo>
                    <a:pt x="6340" y="1646"/>
                    <a:pt x="5623" y="1073"/>
                    <a:pt x="4561" y="865"/>
                  </a:cubicBezTo>
                  <a:lnTo>
                    <a:pt x="5225" y="0"/>
                  </a:lnTo>
                  <a:cubicBezTo>
                    <a:pt x="5225" y="0"/>
                    <a:pt x="5221" y="0"/>
                    <a:pt x="5211" y="0"/>
                  </a:cubicBezTo>
                  <a:close/>
                </a:path>
              </a:pathLst>
            </a:custGeom>
            <a:solidFill>
              <a:srgbClr val="7896A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2" name="Google Shape;26172;p77"/>
            <p:cNvSpPr/>
            <p:nvPr/>
          </p:nvSpPr>
          <p:spPr>
            <a:xfrm>
              <a:off x="7981456" y="1991534"/>
              <a:ext cx="235808" cy="278482"/>
            </a:xfrm>
            <a:custGeom>
              <a:rect b="b" l="l" r="r" t="t"/>
              <a:pathLst>
                <a:path extrusionOk="0" h="10624" w="8996">
                  <a:moveTo>
                    <a:pt x="5211" y="0"/>
                  </a:moveTo>
                  <a:cubicBezTo>
                    <a:pt x="4946" y="0"/>
                    <a:pt x="1061" y="72"/>
                    <a:pt x="436" y="4294"/>
                  </a:cubicBezTo>
                  <a:cubicBezTo>
                    <a:pt x="0" y="8137"/>
                    <a:pt x="3116" y="10623"/>
                    <a:pt x="6734" y="10623"/>
                  </a:cubicBezTo>
                  <a:cubicBezTo>
                    <a:pt x="7501" y="10623"/>
                    <a:pt x="8264" y="10504"/>
                    <a:pt x="8995" y="10265"/>
                  </a:cubicBezTo>
                  <a:lnTo>
                    <a:pt x="8995" y="10265"/>
                  </a:lnTo>
                  <a:cubicBezTo>
                    <a:pt x="8826" y="10275"/>
                    <a:pt x="8658" y="10282"/>
                    <a:pt x="8485" y="10282"/>
                  </a:cubicBezTo>
                  <a:cubicBezTo>
                    <a:pt x="4870" y="10282"/>
                    <a:pt x="1751" y="7796"/>
                    <a:pt x="2187" y="3953"/>
                  </a:cubicBezTo>
                  <a:cubicBezTo>
                    <a:pt x="2549" y="1505"/>
                    <a:pt x="4012" y="450"/>
                    <a:pt x="5225" y="0"/>
                  </a:cubicBezTo>
                  <a:cubicBezTo>
                    <a:pt x="5225" y="0"/>
                    <a:pt x="5221" y="0"/>
                    <a:pt x="5211"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3" name="Google Shape;26173;p77"/>
            <p:cNvSpPr/>
            <p:nvPr/>
          </p:nvSpPr>
          <p:spPr>
            <a:xfrm>
              <a:off x="8076764" y="2068468"/>
              <a:ext cx="213763" cy="125217"/>
            </a:xfrm>
            <a:custGeom>
              <a:rect b="b" l="l" r="r" t="t"/>
              <a:pathLst>
                <a:path extrusionOk="0" h="4777" w="8155">
                  <a:moveTo>
                    <a:pt x="2837" y="0"/>
                  </a:moveTo>
                  <a:cubicBezTo>
                    <a:pt x="2636" y="0"/>
                    <a:pt x="2434" y="48"/>
                    <a:pt x="2247" y="149"/>
                  </a:cubicBezTo>
                  <a:lnTo>
                    <a:pt x="2240" y="153"/>
                  </a:lnTo>
                  <a:cubicBezTo>
                    <a:pt x="0" y="1373"/>
                    <a:pt x="1161" y="4776"/>
                    <a:pt x="3921" y="4776"/>
                  </a:cubicBezTo>
                  <a:cubicBezTo>
                    <a:pt x="5091" y="4776"/>
                    <a:pt x="6548" y="4164"/>
                    <a:pt x="8155" y="2516"/>
                  </a:cubicBezTo>
                  <a:lnTo>
                    <a:pt x="8155" y="2516"/>
                  </a:lnTo>
                  <a:cubicBezTo>
                    <a:pt x="8155" y="2516"/>
                    <a:pt x="7842" y="2663"/>
                    <a:pt x="7324" y="2663"/>
                  </a:cubicBezTo>
                  <a:cubicBezTo>
                    <a:pt x="6520" y="2663"/>
                    <a:pt x="5223" y="2308"/>
                    <a:pt x="3833" y="497"/>
                  </a:cubicBezTo>
                  <a:cubicBezTo>
                    <a:pt x="3591" y="175"/>
                    <a:pt x="3218" y="0"/>
                    <a:pt x="2837" y="0"/>
                  </a:cubicBezTo>
                  <a:close/>
                </a:path>
              </a:pathLst>
            </a:custGeom>
            <a:solidFill>
              <a:srgbClr val="6587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4" name="Google Shape;26174;p77"/>
            <p:cNvSpPr/>
            <p:nvPr/>
          </p:nvSpPr>
          <p:spPr>
            <a:xfrm>
              <a:off x="8100539" y="2115965"/>
              <a:ext cx="189988" cy="77746"/>
            </a:xfrm>
            <a:custGeom>
              <a:rect b="b" l="l" r="r" t="t"/>
              <a:pathLst>
                <a:path extrusionOk="0" h="2966" w="7248">
                  <a:moveTo>
                    <a:pt x="169" y="0"/>
                  </a:moveTo>
                  <a:cubicBezTo>
                    <a:pt x="0" y="1391"/>
                    <a:pt x="1138" y="2965"/>
                    <a:pt x="3015" y="2965"/>
                  </a:cubicBezTo>
                  <a:cubicBezTo>
                    <a:pt x="4185" y="2965"/>
                    <a:pt x="5641" y="2354"/>
                    <a:pt x="7248" y="707"/>
                  </a:cubicBezTo>
                  <a:lnTo>
                    <a:pt x="7248" y="707"/>
                  </a:lnTo>
                  <a:cubicBezTo>
                    <a:pt x="7226" y="715"/>
                    <a:pt x="6918" y="851"/>
                    <a:pt x="6416" y="851"/>
                  </a:cubicBezTo>
                  <a:cubicBezTo>
                    <a:pt x="6263" y="851"/>
                    <a:pt x="6091" y="839"/>
                    <a:pt x="5904" y="806"/>
                  </a:cubicBezTo>
                  <a:cubicBezTo>
                    <a:pt x="5109" y="1553"/>
                    <a:pt x="3725" y="2141"/>
                    <a:pt x="2515" y="2141"/>
                  </a:cubicBezTo>
                  <a:cubicBezTo>
                    <a:pt x="1318" y="2141"/>
                    <a:pt x="290" y="1566"/>
                    <a:pt x="169" y="0"/>
                  </a:cubicBezTo>
                  <a:close/>
                </a:path>
              </a:pathLst>
            </a:custGeom>
            <a:solidFill>
              <a:srgbClr val="547A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5" name="Google Shape;26175;p77"/>
            <p:cNvSpPr/>
            <p:nvPr/>
          </p:nvSpPr>
          <p:spPr>
            <a:xfrm>
              <a:off x="8027616" y="2062596"/>
              <a:ext cx="35518" cy="41494"/>
            </a:xfrm>
            <a:custGeom>
              <a:rect b="b" l="l" r="r" t="t"/>
              <a:pathLst>
                <a:path extrusionOk="0" h="1583" w="1355">
                  <a:moveTo>
                    <a:pt x="679" y="0"/>
                  </a:moveTo>
                  <a:cubicBezTo>
                    <a:pt x="303" y="0"/>
                    <a:pt x="1" y="306"/>
                    <a:pt x="1" y="679"/>
                  </a:cubicBezTo>
                  <a:lnTo>
                    <a:pt x="1" y="904"/>
                  </a:lnTo>
                  <a:cubicBezTo>
                    <a:pt x="1" y="1280"/>
                    <a:pt x="303" y="1583"/>
                    <a:pt x="679" y="1583"/>
                  </a:cubicBezTo>
                  <a:cubicBezTo>
                    <a:pt x="1052" y="1583"/>
                    <a:pt x="1355" y="1280"/>
                    <a:pt x="1355" y="904"/>
                  </a:cubicBezTo>
                  <a:lnTo>
                    <a:pt x="1355" y="679"/>
                  </a:lnTo>
                  <a:cubicBezTo>
                    <a:pt x="1355" y="306"/>
                    <a:pt x="1052" y="0"/>
                    <a:pt x="679"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6" name="Google Shape;26176;p77"/>
            <p:cNvSpPr/>
            <p:nvPr/>
          </p:nvSpPr>
          <p:spPr>
            <a:xfrm>
              <a:off x="8045414" y="2062596"/>
              <a:ext cx="17720" cy="29620"/>
            </a:xfrm>
            <a:custGeom>
              <a:rect b="b" l="l" r="r" t="t"/>
              <a:pathLst>
                <a:path extrusionOk="0" h="1130" w="676">
                  <a:moveTo>
                    <a:pt x="0" y="0"/>
                  </a:moveTo>
                  <a:lnTo>
                    <a:pt x="0" y="792"/>
                  </a:lnTo>
                  <a:cubicBezTo>
                    <a:pt x="0" y="978"/>
                    <a:pt x="152" y="1129"/>
                    <a:pt x="338" y="1129"/>
                  </a:cubicBezTo>
                  <a:cubicBezTo>
                    <a:pt x="524" y="1129"/>
                    <a:pt x="676" y="978"/>
                    <a:pt x="676" y="792"/>
                  </a:cubicBezTo>
                  <a:lnTo>
                    <a:pt x="676" y="679"/>
                  </a:lnTo>
                  <a:cubicBezTo>
                    <a:pt x="676" y="303"/>
                    <a:pt x="373"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7" name="Google Shape;26177;p77"/>
            <p:cNvSpPr/>
            <p:nvPr/>
          </p:nvSpPr>
          <p:spPr>
            <a:xfrm>
              <a:off x="8039149" y="2068127"/>
              <a:ext cx="12556" cy="12661"/>
            </a:xfrm>
            <a:custGeom>
              <a:rect b="b" l="l" r="r" t="t"/>
              <a:pathLst>
                <a:path extrusionOk="0" h="483" w="479">
                  <a:moveTo>
                    <a:pt x="239" y="0"/>
                  </a:moveTo>
                  <a:cubicBezTo>
                    <a:pt x="106" y="0"/>
                    <a:pt x="0" y="109"/>
                    <a:pt x="0" y="243"/>
                  </a:cubicBezTo>
                  <a:cubicBezTo>
                    <a:pt x="0" y="373"/>
                    <a:pt x="106" y="482"/>
                    <a:pt x="239" y="482"/>
                  </a:cubicBezTo>
                  <a:cubicBezTo>
                    <a:pt x="370" y="482"/>
                    <a:pt x="479" y="373"/>
                    <a:pt x="479" y="243"/>
                  </a:cubicBezTo>
                  <a:cubicBezTo>
                    <a:pt x="479" y="109"/>
                    <a:pt x="370" y="0"/>
                    <a:pt x="23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8" name="Google Shape;26178;p77"/>
            <p:cNvSpPr/>
            <p:nvPr/>
          </p:nvSpPr>
          <p:spPr>
            <a:xfrm>
              <a:off x="8022085" y="2057066"/>
              <a:ext cx="46684" cy="52110"/>
            </a:xfrm>
            <a:custGeom>
              <a:rect b="b" l="l" r="r" t="t"/>
              <a:pathLst>
                <a:path extrusionOk="0" h="1988" w="1781">
                  <a:moveTo>
                    <a:pt x="890" y="0"/>
                  </a:moveTo>
                  <a:cubicBezTo>
                    <a:pt x="398" y="0"/>
                    <a:pt x="1" y="398"/>
                    <a:pt x="1" y="890"/>
                  </a:cubicBezTo>
                  <a:lnTo>
                    <a:pt x="1" y="1115"/>
                  </a:lnTo>
                  <a:cubicBezTo>
                    <a:pt x="11" y="1600"/>
                    <a:pt x="405" y="1987"/>
                    <a:pt x="890" y="1987"/>
                  </a:cubicBezTo>
                  <a:cubicBezTo>
                    <a:pt x="1372" y="1987"/>
                    <a:pt x="1766" y="1600"/>
                    <a:pt x="1780" y="1115"/>
                  </a:cubicBezTo>
                  <a:lnTo>
                    <a:pt x="1780" y="890"/>
                  </a:lnTo>
                  <a:cubicBezTo>
                    <a:pt x="1780" y="774"/>
                    <a:pt x="1685" y="679"/>
                    <a:pt x="1569" y="679"/>
                  </a:cubicBezTo>
                  <a:cubicBezTo>
                    <a:pt x="1450" y="679"/>
                    <a:pt x="1355" y="774"/>
                    <a:pt x="1355" y="890"/>
                  </a:cubicBezTo>
                  <a:lnTo>
                    <a:pt x="1355" y="1115"/>
                  </a:lnTo>
                  <a:cubicBezTo>
                    <a:pt x="1355" y="1372"/>
                    <a:pt x="1147" y="1583"/>
                    <a:pt x="890" y="1583"/>
                  </a:cubicBezTo>
                  <a:cubicBezTo>
                    <a:pt x="630" y="1583"/>
                    <a:pt x="423" y="1372"/>
                    <a:pt x="423" y="1115"/>
                  </a:cubicBezTo>
                  <a:lnTo>
                    <a:pt x="423" y="890"/>
                  </a:lnTo>
                  <a:cubicBezTo>
                    <a:pt x="423" y="633"/>
                    <a:pt x="630" y="422"/>
                    <a:pt x="890" y="422"/>
                  </a:cubicBezTo>
                  <a:cubicBezTo>
                    <a:pt x="1006" y="422"/>
                    <a:pt x="1101" y="327"/>
                    <a:pt x="1101" y="211"/>
                  </a:cubicBezTo>
                  <a:cubicBezTo>
                    <a:pt x="1101" y="95"/>
                    <a:pt x="1006" y="0"/>
                    <a:pt x="8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9" name="Google Shape;26179;p77"/>
            <p:cNvSpPr/>
            <p:nvPr/>
          </p:nvSpPr>
          <p:spPr>
            <a:xfrm>
              <a:off x="7955715" y="1986004"/>
              <a:ext cx="380081" cy="325114"/>
            </a:xfrm>
            <a:custGeom>
              <a:rect b="b" l="l" r="r" t="t"/>
              <a:pathLst>
                <a:path extrusionOk="0" h="12403" w="14500">
                  <a:moveTo>
                    <a:pt x="1277" y="4079"/>
                  </a:moveTo>
                  <a:cubicBezTo>
                    <a:pt x="1253" y="4209"/>
                    <a:pt x="1228" y="4339"/>
                    <a:pt x="1207" y="4473"/>
                  </a:cubicBezTo>
                  <a:lnTo>
                    <a:pt x="1207" y="4480"/>
                  </a:lnTo>
                  <a:cubicBezTo>
                    <a:pt x="1197" y="4568"/>
                    <a:pt x="1190" y="4656"/>
                    <a:pt x="1182" y="4740"/>
                  </a:cubicBezTo>
                  <a:lnTo>
                    <a:pt x="669" y="4336"/>
                  </a:lnTo>
                  <a:lnTo>
                    <a:pt x="1277" y="4079"/>
                  </a:lnTo>
                  <a:close/>
                  <a:moveTo>
                    <a:pt x="5754" y="450"/>
                  </a:moveTo>
                  <a:lnTo>
                    <a:pt x="5374" y="946"/>
                  </a:lnTo>
                  <a:cubicBezTo>
                    <a:pt x="5279" y="1066"/>
                    <a:pt x="5342" y="1245"/>
                    <a:pt x="5494" y="1280"/>
                  </a:cubicBezTo>
                  <a:cubicBezTo>
                    <a:pt x="6387" y="1495"/>
                    <a:pt x="7164" y="2068"/>
                    <a:pt x="7677" y="2891"/>
                  </a:cubicBezTo>
                  <a:cubicBezTo>
                    <a:pt x="8265" y="3826"/>
                    <a:pt x="8894" y="4565"/>
                    <a:pt x="9552" y="5088"/>
                  </a:cubicBezTo>
                  <a:cubicBezTo>
                    <a:pt x="10090" y="5514"/>
                    <a:pt x="10645" y="5799"/>
                    <a:pt x="11208" y="5932"/>
                  </a:cubicBezTo>
                  <a:cubicBezTo>
                    <a:pt x="11451" y="5991"/>
                    <a:pt x="11702" y="6020"/>
                    <a:pt x="11951" y="6020"/>
                  </a:cubicBezTo>
                  <a:cubicBezTo>
                    <a:pt x="12001" y="6020"/>
                    <a:pt x="12051" y="6019"/>
                    <a:pt x="12101" y="6017"/>
                  </a:cubicBezTo>
                  <a:lnTo>
                    <a:pt x="12101" y="6017"/>
                  </a:lnTo>
                  <a:cubicBezTo>
                    <a:pt x="11310" y="6738"/>
                    <a:pt x="10519" y="7233"/>
                    <a:pt x="9756" y="7501"/>
                  </a:cubicBezTo>
                  <a:cubicBezTo>
                    <a:pt x="9334" y="7648"/>
                    <a:pt x="8920" y="7721"/>
                    <a:pt x="8527" y="7721"/>
                  </a:cubicBezTo>
                  <a:cubicBezTo>
                    <a:pt x="8194" y="7721"/>
                    <a:pt x="7877" y="7669"/>
                    <a:pt x="7582" y="7564"/>
                  </a:cubicBezTo>
                  <a:cubicBezTo>
                    <a:pt x="7220" y="7434"/>
                    <a:pt x="6893" y="7226"/>
                    <a:pt x="6622" y="6952"/>
                  </a:cubicBezTo>
                  <a:lnTo>
                    <a:pt x="6622" y="6952"/>
                  </a:lnTo>
                  <a:cubicBezTo>
                    <a:pt x="6946" y="7128"/>
                    <a:pt x="7333" y="7233"/>
                    <a:pt x="7769" y="7265"/>
                  </a:cubicBezTo>
                  <a:cubicBezTo>
                    <a:pt x="7867" y="7272"/>
                    <a:pt x="7966" y="7276"/>
                    <a:pt x="8068" y="7276"/>
                  </a:cubicBezTo>
                  <a:cubicBezTo>
                    <a:pt x="8451" y="7276"/>
                    <a:pt x="8831" y="7226"/>
                    <a:pt x="9203" y="7135"/>
                  </a:cubicBezTo>
                  <a:cubicBezTo>
                    <a:pt x="9316" y="7107"/>
                    <a:pt x="9386" y="6991"/>
                    <a:pt x="9358" y="6878"/>
                  </a:cubicBezTo>
                  <a:cubicBezTo>
                    <a:pt x="9334" y="6783"/>
                    <a:pt x="9247" y="6717"/>
                    <a:pt x="9152" y="6717"/>
                  </a:cubicBezTo>
                  <a:cubicBezTo>
                    <a:pt x="9135" y="6717"/>
                    <a:pt x="9118" y="6719"/>
                    <a:pt x="9102" y="6724"/>
                  </a:cubicBezTo>
                  <a:cubicBezTo>
                    <a:pt x="8747" y="6812"/>
                    <a:pt x="8400" y="6855"/>
                    <a:pt x="8075" y="6855"/>
                  </a:cubicBezTo>
                  <a:cubicBezTo>
                    <a:pt x="7503" y="6855"/>
                    <a:pt x="6997" y="6721"/>
                    <a:pt x="6636" y="6463"/>
                  </a:cubicBezTo>
                  <a:cubicBezTo>
                    <a:pt x="6211" y="6161"/>
                    <a:pt x="5968" y="5686"/>
                    <a:pt x="5912" y="5050"/>
                  </a:cubicBezTo>
                  <a:cubicBezTo>
                    <a:pt x="5975" y="4392"/>
                    <a:pt x="6345" y="3837"/>
                    <a:pt x="6964" y="3485"/>
                  </a:cubicBezTo>
                  <a:cubicBezTo>
                    <a:pt x="7169" y="3366"/>
                    <a:pt x="7052" y="3086"/>
                    <a:pt x="6862" y="3086"/>
                  </a:cubicBezTo>
                  <a:cubicBezTo>
                    <a:pt x="6827" y="3086"/>
                    <a:pt x="6790" y="3095"/>
                    <a:pt x="6753" y="3116"/>
                  </a:cubicBezTo>
                  <a:cubicBezTo>
                    <a:pt x="5873" y="3615"/>
                    <a:pt x="5406" y="4501"/>
                    <a:pt x="5490" y="5486"/>
                  </a:cubicBezTo>
                  <a:cubicBezTo>
                    <a:pt x="5589" y="6604"/>
                    <a:pt x="6355" y="7575"/>
                    <a:pt x="7442" y="7961"/>
                  </a:cubicBezTo>
                  <a:cubicBezTo>
                    <a:pt x="7783" y="8084"/>
                    <a:pt x="8148" y="8145"/>
                    <a:pt x="8529" y="8145"/>
                  </a:cubicBezTo>
                  <a:cubicBezTo>
                    <a:pt x="8968" y="8145"/>
                    <a:pt x="9427" y="8064"/>
                    <a:pt x="9893" y="7902"/>
                  </a:cubicBezTo>
                  <a:cubicBezTo>
                    <a:pt x="10515" y="7684"/>
                    <a:pt x="11148" y="7328"/>
                    <a:pt x="11781" y="6840"/>
                  </a:cubicBezTo>
                  <a:cubicBezTo>
                    <a:pt x="11792" y="6843"/>
                    <a:pt x="11806" y="6843"/>
                    <a:pt x="11816" y="6847"/>
                  </a:cubicBezTo>
                  <a:cubicBezTo>
                    <a:pt x="11999" y="6875"/>
                    <a:pt x="12182" y="6888"/>
                    <a:pt x="12365" y="6888"/>
                  </a:cubicBezTo>
                  <a:cubicBezTo>
                    <a:pt x="12897" y="6888"/>
                    <a:pt x="13425" y="6771"/>
                    <a:pt x="13912" y="6541"/>
                  </a:cubicBezTo>
                  <a:lnTo>
                    <a:pt x="13912" y="6541"/>
                  </a:lnTo>
                  <a:cubicBezTo>
                    <a:pt x="13054" y="8935"/>
                    <a:pt x="10536" y="10620"/>
                    <a:pt x="7716" y="10620"/>
                  </a:cubicBezTo>
                  <a:cubicBezTo>
                    <a:pt x="5768" y="10620"/>
                    <a:pt x="3999" y="9892"/>
                    <a:pt x="2863" y="8619"/>
                  </a:cubicBezTo>
                  <a:cubicBezTo>
                    <a:pt x="1879" y="7515"/>
                    <a:pt x="1450" y="6101"/>
                    <a:pt x="1626" y="4529"/>
                  </a:cubicBezTo>
                  <a:cubicBezTo>
                    <a:pt x="1770" y="3576"/>
                    <a:pt x="2097" y="2768"/>
                    <a:pt x="2600" y="2128"/>
                  </a:cubicBezTo>
                  <a:cubicBezTo>
                    <a:pt x="3008" y="1611"/>
                    <a:pt x="3531" y="1196"/>
                    <a:pt x="4133" y="914"/>
                  </a:cubicBezTo>
                  <a:cubicBezTo>
                    <a:pt x="4643" y="675"/>
                    <a:pt x="5191" y="517"/>
                    <a:pt x="5754" y="450"/>
                  </a:cubicBezTo>
                  <a:close/>
                  <a:moveTo>
                    <a:pt x="7396" y="11038"/>
                  </a:moveTo>
                  <a:cubicBezTo>
                    <a:pt x="7502" y="11042"/>
                    <a:pt x="7611" y="11045"/>
                    <a:pt x="7716" y="11045"/>
                  </a:cubicBezTo>
                  <a:lnTo>
                    <a:pt x="7825" y="11045"/>
                  </a:lnTo>
                  <a:lnTo>
                    <a:pt x="7357" y="11977"/>
                  </a:lnTo>
                  <a:lnTo>
                    <a:pt x="6928" y="11977"/>
                  </a:lnTo>
                  <a:lnTo>
                    <a:pt x="7396" y="11038"/>
                  </a:lnTo>
                  <a:close/>
                  <a:moveTo>
                    <a:pt x="6211" y="0"/>
                  </a:moveTo>
                  <a:cubicBezTo>
                    <a:pt x="5434" y="14"/>
                    <a:pt x="4667" y="194"/>
                    <a:pt x="3964" y="528"/>
                  </a:cubicBezTo>
                  <a:cubicBezTo>
                    <a:pt x="3306" y="834"/>
                    <a:pt x="2726" y="1287"/>
                    <a:pt x="2273" y="1857"/>
                  </a:cubicBezTo>
                  <a:cubicBezTo>
                    <a:pt x="1879" y="2367"/>
                    <a:pt x="1583" y="2947"/>
                    <a:pt x="1408" y="3569"/>
                  </a:cubicBezTo>
                  <a:lnTo>
                    <a:pt x="177" y="4086"/>
                  </a:lnTo>
                  <a:cubicBezTo>
                    <a:pt x="29" y="4146"/>
                    <a:pt x="1" y="4347"/>
                    <a:pt x="128" y="4445"/>
                  </a:cubicBezTo>
                  <a:lnTo>
                    <a:pt x="1165" y="5268"/>
                  </a:lnTo>
                  <a:cubicBezTo>
                    <a:pt x="1175" y="6650"/>
                    <a:pt x="1650" y="7895"/>
                    <a:pt x="2547" y="8900"/>
                  </a:cubicBezTo>
                  <a:cubicBezTo>
                    <a:pt x="3612" y="10092"/>
                    <a:pt x="5184" y="10838"/>
                    <a:pt x="6942" y="11010"/>
                  </a:cubicBezTo>
                  <a:lnTo>
                    <a:pt x="6457" y="11981"/>
                  </a:lnTo>
                  <a:lnTo>
                    <a:pt x="5233" y="11981"/>
                  </a:lnTo>
                  <a:cubicBezTo>
                    <a:pt x="4949" y="11981"/>
                    <a:pt x="4949" y="12403"/>
                    <a:pt x="5233" y="12403"/>
                  </a:cubicBezTo>
                  <a:lnTo>
                    <a:pt x="8398" y="12403"/>
                  </a:lnTo>
                  <a:cubicBezTo>
                    <a:pt x="8514" y="12403"/>
                    <a:pt x="8609" y="12308"/>
                    <a:pt x="8609" y="12192"/>
                  </a:cubicBezTo>
                  <a:cubicBezTo>
                    <a:pt x="8609" y="12072"/>
                    <a:pt x="8514" y="11981"/>
                    <a:pt x="8398" y="11981"/>
                  </a:cubicBezTo>
                  <a:lnTo>
                    <a:pt x="7836" y="11981"/>
                  </a:lnTo>
                  <a:lnTo>
                    <a:pt x="8314" y="11021"/>
                  </a:lnTo>
                  <a:cubicBezTo>
                    <a:pt x="9664" y="10919"/>
                    <a:pt x="10958" y="10440"/>
                    <a:pt x="12052" y="9649"/>
                  </a:cubicBezTo>
                  <a:cubicBezTo>
                    <a:pt x="13276" y="8756"/>
                    <a:pt x="14137" y="7508"/>
                    <a:pt x="14478" y="6140"/>
                  </a:cubicBezTo>
                  <a:cubicBezTo>
                    <a:pt x="14499" y="6052"/>
                    <a:pt x="14461" y="5957"/>
                    <a:pt x="14383" y="5908"/>
                  </a:cubicBezTo>
                  <a:cubicBezTo>
                    <a:pt x="14350" y="5886"/>
                    <a:pt x="14312" y="5875"/>
                    <a:pt x="14273" y="5875"/>
                  </a:cubicBezTo>
                  <a:cubicBezTo>
                    <a:pt x="14226" y="5875"/>
                    <a:pt x="14178" y="5891"/>
                    <a:pt x="14137" y="5922"/>
                  </a:cubicBezTo>
                  <a:cubicBezTo>
                    <a:pt x="14130" y="5929"/>
                    <a:pt x="13437" y="6466"/>
                    <a:pt x="12366" y="6466"/>
                  </a:cubicBezTo>
                  <a:cubicBezTo>
                    <a:pt x="12324" y="6466"/>
                    <a:pt x="12281" y="6465"/>
                    <a:pt x="12238" y="6463"/>
                  </a:cubicBezTo>
                  <a:cubicBezTo>
                    <a:pt x="12467" y="6263"/>
                    <a:pt x="12695" y="6045"/>
                    <a:pt x="12924" y="5809"/>
                  </a:cubicBezTo>
                  <a:cubicBezTo>
                    <a:pt x="13065" y="5666"/>
                    <a:pt x="12945" y="5451"/>
                    <a:pt x="12774" y="5451"/>
                  </a:cubicBezTo>
                  <a:cubicBezTo>
                    <a:pt x="12745" y="5451"/>
                    <a:pt x="12713" y="5457"/>
                    <a:pt x="12681" y="5472"/>
                  </a:cubicBezTo>
                  <a:cubicBezTo>
                    <a:pt x="12679" y="5474"/>
                    <a:pt x="12406" y="5600"/>
                    <a:pt x="11949" y="5600"/>
                  </a:cubicBezTo>
                  <a:cubicBezTo>
                    <a:pt x="11763" y="5600"/>
                    <a:pt x="11547" y="5579"/>
                    <a:pt x="11306" y="5521"/>
                  </a:cubicBezTo>
                  <a:cubicBezTo>
                    <a:pt x="9865" y="5176"/>
                    <a:pt x="8732" y="3780"/>
                    <a:pt x="8036" y="2669"/>
                  </a:cubicBezTo>
                  <a:cubicBezTo>
                    <a:pt x="7519" y="1846"/>
                    <a:pt x="6770" y="1249"/>
                    <a:pt x="5898" y="960"/>
                  </a:cubicBezTo>
                  <a:lnTo>
                    <a:pt x="6376" y="338"/>
                  </a:lnTo>
                  <a:cubicBezTo>
                    <a:pt x="6482" y="201"/>
                    <a:pt x="6387" y="4"/>
                    <a:pt x="62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0" name="Google Shape;26180;p77"/>
            <p:cNvSpPr/>
            <p:nvPr/>
          </p:nvSpPr>
          <p:spPr>
            <a:xfrm>
              <a:off x="8210212" y="2148023"/>
              <a:ext cx="24666" cy="17091"/>
            </a:xfrm>
            <a:custGeom>
              <a:rect b="b" l="l" r="r" t="t"/>
              <a:pathLst>
                <a:path extrusionOk="0" h="652" w="941">
                  <a:moveTo>
                    <a:pt x="632" y="1"/>
                  </a:moveTo>
                  <a:cubicBezTo>
                    <a:pt x="586" y="1"/>
                    <a:pt x="538" y="18"/>
                    <a:pt x="493" y="57"/>
                  </a:cubicBezTo>
                  <a:cubicBezTo>
                    <a:pt x="402" y="135"/>
                    <a:pt x="303" y="198"/>
                    <a:pt x="194" y="251"/>
                  </a:cubicBezTo>
                  <a:cubicBezTo>
                    <a:pt x="1" y="353"/>
                    <a:pt x="71" y="652"/>
                    <a:pt x="293" y="652"/>
                  </a:cubicBezTo>
                  <a:cubicBezTo>
                    <a:pt x="328" y="652"/>
                    <a:pt x="360" y="645"/>
                    <a:pt x="391" y="627"/>
                  </a:cubicBezTo>
                  <a:cubicBezTo>
                    <a:pt x="528" y="560"/>
                    <a:pt x="655" y="476"/>
                    <a:pt x="774" y="377"/>
                  </a:cubicBezTo>
                  <a:cubicBezTo>
                    <a:pt x="941" y="231"/>
                    <a:pt x="802"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81" name="Google Shape;26181;p77"/>
          <p:cNvGrpSpPr/>
          <p:nvPr/>
        </p:nvGrpSpPr>
        <p:grpSpPr>
          <a:xfrm>
            <a:off x="2238218" y="3348162"/>
            <a:ext cx="306765" cy="360999"/>
            <a:chOff x="2238218" y="3348162"/>
            <a:chExt cx="306765" cy="360999"/>
          </a:xfrm>
        </p:grpSpPr>
        <p:sp>
          <p:nvSpPr>
            <p:cNvPr id="26182" name="Google Shape;26182;p77"/>
            <p:cNvSpPr/>
            <p:nvPr/>
          </p:nvSpPr>
          <p:spPr>
            <a:xfrm>
              <a:off x="2415362" y="3568793"/>
              <a:ext cx="122910" cy="84142"/>
            </a:xfrm>
            <a:custGeom>
              <a:rect b="b" l="l" r="r" t="t"/>
              <a:pathLst>
                <a:path extrusionOk="0" h="3210" w="4689">
                  <a:moveTo>
                    <a:pt x="2671" y="1"/>
                  </a:moveTo>
                  <a:cubicBezTo>
                    <a:pt x="2159" y="1"/>
                    <a:pt x="1628" y="72"/>
                    <a:pt x="1179" y="283"/>
                  </a:cubicBezTo>
                  <a:cubicBezTo>
                    <a:pt x="272" y="712"/>
                    <a:pt x="1" y="2020"/>
                    <a:pt x="198" y="2445"/>
                  </a:cubicBezTo>
                  <a:cubicBezTo>
                    <a:pt x="351" y="2768"/>
                    <a:pt x="1078" y="3210"/>
                    <a:pt x="1817" y="3210"/>
                  </a:cubicBezTo>
                  <a:cubicBezTo>
                    <a:pt x="2045" y="3210"/>
                    <a:pt x="2273" y="3168"/>
                    <a:pt x="2487" y="3068"/>
                  </a:cubicBezTo>
                  <a:cubicBezTo>
                    <a:pt x="3602" y="2547"/>
                    <a:pt x="4368" y="1099"/>
                    <a:pt x="4632" y="539"/>
                  </a:cubicBezTo>
                  <a:cubicBezTo>
                    <a:pt x="4688" y="420"/>
                    <a:pt x="4621" y="279"/>
                    <a:pt x="4495" y="248"/>
                  </a:cubicBezTo>
                  <a:cubicBezTo>
                    <a:pt x="4139" y="155"/>
                    <a:pt x="3425" y="1"/>
                    <a:pt x="267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3" name="Google Shape;26183;p77"/>
            <p:cNvSpPr/>
            <p:nvPr/>
          </p:nvSpPr>
          <p:spPr>
            <a:xfrm>
              <a:off x="2415362" y="3568793"/>
              <a:ext cx="121993" cy="64745"/>
            </a:xfrm>
            <a:custGeom>
              <a:rect b="b" l="l" r="r" t="t"/>
              <a:pathLst>
                <a:path extrusionOk="0" h="2470" w="4654">
                  <a:moveTo>
                    <a:pt x="2671" y="1"/>
                  </a:moveTo>
                  <a:cubicBezTo>
                    <a:pt x="2159" y="1"/>
                    <a:pt x="1628" y="72"/>
                    <a:pt x="1179" y="283"/>
                  </a:cubicBezTo>
                  <a:cubicBezTo>
                    <a:pt x="272" y="712"/>
                    <a:pt x="1" y="2020"/>
                    <a:pt x="198" y="2445"/>
                  </a:cubicBezTo>
                  <a:cubicBezTo>
                    <a:pt x="205" y="2452"/>
                    <a:pt x="212" y="2463"/>
                    <a:pt x="215" y="2470"/>
                  </a:cubicBezTo>
                  <a:cubicBezTo>
                    <a:pt x="961" y="2016"/>
                    <a:pt x="2997" y="849"/>
                    <a:pt x="4653" y="441"/>
                  </a:cubicBezTo>
                  <a:cubicBezTo>
                    <a:pt x="4650" y="350"/>
                    <a:pt x="4586" y="269"/>
                    <a:pt x="4495" y="248"/>
                  </a:cubicBezTo>
                  <a:cubicBezTo>
                    <a:pt x="4139" y="155"/>
                    <a:pt x="3425" y="1"/>
                    <a:pt x="267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4" name="Google Shape;26184;p77"/>
            <p:cNvSpPr/>
            <p:nvPr/>
          </p:nvSpPr>
          <p:spPr>
            <a:xfrm>
              <a:off x="2354995" y="3356157"/>
              <a:ext cx="61888" cy="82753"/>
            </a:xfrm>
            <a:custGeom>
              <a:rect b="b" l="l" r="r" t="t"/>
              <a:pathLst>
                <a:path extrusionOk="0" h="3157" w="2361">
                  <a:moveTo>
                    <a:pt x="728" y="1"/>
                  </a:moveTo>
                  <a:cubicBezTo>
                    <a:pt x="649" y="1"/>
                    <a:pt x="573" y="46"/>
                    <a:pt x="539" y="128"/>
                  </a:cubicBezTo>
                  <a:cubicBezTo>
                    <a:pt x="349" y="553"/>
                    <a:pt x="1" y="1492"/>
                    <a:pt x="194" y="2237"/>
                  </a:cubicBezTo>
                  <a:cubicBezTo>
                    <a:pt x="349" y="2824"/>
                    <a:pt x="1040" y="3157"/>
                    <a:pt x="1396" y="3157"/>
                  </a:cubicBezTo>
                  <a:cubicBezTo>
                    <a:pt x="1434" y="3157"/>
                    <a:pt x="1469" y="3153"/>
                    <a:pt x="1499" y="3145"/>
                  </a:cubicBezTo>
                  <a:cubicBezTo>
                    <a:pt x="1805" y="3067"/>
                    <a:pt x="2360" y="2364"/>
                    <a:pt x="2191" y="1714"/>
                  </a:cubicBezTo>
                  <a:cubicBezTo>
                    <a:pt x="1994" y="968"/>
                    <a:pt x="1231" y="321"/>
                    <a:pt x="855" y="43"/>
                  </a:cubicBezTo>
                  <a:cubicBezTo>
                    <a:pt x="816" y="15"/>
                    <a:pt x="772" y="1"/>
                    <a:pt x="728"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5" name="Google Shape;26185;p77"/>
            <p:cNvSpPr/>
            <p:nvPr/>
          </p:nvSpPr>
          <p:spPr>
            <a:xfrm>
              <a:off x="2372138" y="3356183"/>
              <a:ext cx="44745" cy="82412"/>
            </a:xfrm>
            <a:custGeom>
              <a:rect b="b" l="l" r="r" t="t"/>
              <a:pathLst>
                <a:path extrusionOk="0" h="3144" w="1707">
                  <a:moveTo>
                    <a:pt x="82" y="1"/>
                  </a:moveTo>
                  <a:cubicBezTo>
                    <a:pt x="55" y="1"/>
                    <a:pt x="27" y="7"/>
                    <a:pt x="1" y="18"/>
                  </a:cubicBezTo>
                  <a:cubicBezTo>
                    <a:pt x="159" y="461"/>
                    <a:pt x="518" y="1537"/>
                    <a:pt x="852" y="3144"/>
                  </a:cubicBezTo>
                  <a:cubicBezTo>
                    <a:pt x="1154" y="3056"/>
                    <a:pt x="1706" y="2360"/>
                    <a:pt x="1534" y="1713"/>
                  </a:cubicBezTo>
                  <a:cubicBezTo>
                    <a:pt x="1340" y="967"/>
                    <a:pt x="577" y="320"/>
                    <a:pt x="201" y="42"/>
                  </a:cubicBezTo>
                  <a:cubicBezTo>
                    <a:pt x="167" y="14"/>
                    <a:pt x="125" y="1"/>
                    <a:pt x="8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6" name="Google Shape;26186;p77"/>
            <p:cNvSpPr/>
            <p:nvPr/>
          </p:nvSpPr>
          <p:spPr>
            <a:xfrm>
              <a:off x="2245951" y="3524966"/>
              <a:ext cx="138376" cy="88441"/>
            </a:xfrm>
            <a:custGeom>
              <a:rect b="b" l="l" r="r" t="t"/>
              <a:pathLst>
                <a:path extrusionOk="0" h="3374" w="5279">
                  <a:moveTo>
                    <a:pt x="2840" y="1"/>
                  </a:moveTo>
                  <a:cubicBezTo>
                    <a:pt x="1758" y="1"/>
                    <a:pt x="634" y="429"/>
                    <a:pt x="166" y="629"/>
                  </a:cubicBezTo>
                  <a:cubicBezTo>
                    <a:pt x="46" y="682"/>
                    <a:pt x="1" y="830"/>
                    <a:pt x="74" y="939"/>
                  </a:cubicBezTo>
                  <a:cubicBezTo>
                    <a:pt x="437" y="1480"/>
                    <a:pt x="1506" y="2929"/>
                    <a:pt x="2793" y="3309"/>
                  </a:cubicBezTo>
                  <a:cubicBezTo>
                    <a:pt x="2944" y="3354"/>
                    <a:pt x="3098" y="3374"/>
                    <a:pt x="3251" y="3374"/>
                  </a:cubicBezTo>
                  <a:cubicBezTo>
                    <a:pt x="4147" y="3374"/>
                    <a:pt x="5011" y="2682"/>
                    <a:pt x="5135" y="2268"/>
                  </a:cubicBezTo>
                  <a:cubicBezTo>
                    <a:pt x="5279" y="1782"/>
                    <a:pt x="4776" y="429"/>
                    <a:pt x="3735" y="119"/>
                  </a:cubicBezTo>
                  <a:cubicBezTo>
                    <a:pt x="3451" y="35"/>
                    <a:pt x="3147" y="1"/>
                    <a:pt x="2840"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7" name="Google Shape;26187;p77"/>
            <p:cNvSpPr/>
            <p:nvPr/>
          </p:nvSpPr>
          <p:spPr>
            <a:xfrm>
              <a:off x="2246423" y="3524966"/>
              <a:ext cx="137904" cy="60656"/>
            </a:xfrm>
            <a:custGeom>
              <a:rect b="b" l="l" r="r" t="t"/>
              <a:pathLst>
                <a:path extrusionOk="0" h="2314" w="5261">
                  <a:moveTo>
                    <a:pt x="2822" y="1"/>
                  </a:moveTo>
                  <a:cubicBezTo>
                    <a:pt x="1740" y="1"/>
                    <a:pt x="616" y="429"/>
                    <a:pt x="148" y="629"/>
                  </a:cubicBezTo>
                  <a:cubicBezTo>
                    <a:pt x="49" y="671"/>
                    <a:pt x="0" y="784"/>
                    <a:pt x="35" y="882"/>
                  </a:cubicBezTo>
                  <a:cubicBezTo>
                    <a:pt x="1041" y="967"/>
                    <a:pt x="3921" y="1290"/>
                    <a:pt x="5099" y="2313"/>
                  </a:cubicBezTo>
                  <a:cubicBezTo>
                    <a:pt x="5106" y="2299"/>
                    <a:pt x="5113" y="2282"/>
                    <a:pt x="5117" y="2268"/>
                  </a:cubicBezTo>
                  <a:cubicBezTo>
                    <a:pt x="5261" y="1782"/>
                    <a:pt x="4758" y="429"/>
                    <a:pt x="3717" y="119"/>
                  </a:cubicBezTo>
                  <a:cubicBezTo>
                    <a:pt x="3433" y="35"/>
                    <a:pt x="3129" y="1"/>
                    <a:pt x="2822"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8" name="Google Shape;26188;p77"/>
            <p:cNvSpPr/>
            <p:nvPr/>
          </p:nvSpPr>
          <p:spPr>
            <a:xfrm>
              <a:off x="2305506" y="3443838"/>
              <a:ext cx="78008" cy="58952"/>
            </a:xfrm>
            <a:custGeom>
              <a:rect b="b" l="l" r="r" t="t"/>
              <a:pathLst>
                <a:path extrusionOk="0" h="2249" w="2976">
                  <a:moveTo>
                    <a:pt x="829" y="1"/>
                  </a:moveTo>
                  <a:cubicBezTo>
                    <a:pt x="589" y="1"/>
                    <a:pt x="376" y="18"/>
                    <a:pt x="222" y="35"/>
                  </a:cubicBezTo>
                  <a:cubicBezTo>
                    <a:pt x="88" y="49"/>
                    <a:pt x="0" y="187"/>
                    <a:pt x="46" y="313"/>
                  </a:cubicBezTo>
                  <a:cubicBezTo>
                    <a:pt x="197" y="753"/>
                    <a:pt x="584" y="1678"/>
                    <a:pt x="1235" y="2089"/>
                  </a:cubicBezTo>
                  <a:cubicBezTo>
                    <a:pt x="1417" y="2204"/>
                    <a:pt x="1626" y="2249"/>
                    <a:pt x="1832" y="2249"/>
                  </a:cubicBezTo>
                  <a:cubicBezTo>
                    <a:pt x="2271" y="2249"/>
                    <a:pt x="2695" y="2043"/>
                    <a:pt x="2810" y="1864"/>
                  </a:cubicBezTo>
                  <a:cubicBezTo>
                    <a:pt x="2975" y="1597"/>
                    <a:pt x="2905" y="703"/>
                    <a:pt x="2335" y="345"/>
                  </a:cubicBezTo>
                  <a:cubicBezTo>
                    <a:pt x="1901" y="70"/>
                    <a:pt x="1311" y="1"/>
                    <a:pt x="829"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9" name="Google Shape;26189;p77"/>
            <p:cNvSpPr/>
            <p:nvPr/>
          </p:nvSpPr>
          <p:spPr>
            <a:xfrm>
              <a:off x="2306502" y="3443838"/>
              <a:ext cx="77012" cy="49227"/>
            </a:xfrm>
            <a:custGeom>
              <a:rect b="b" l="l" r="r" t="t"/>
              <a:pathLst>
                <a:path extrusionOk="0" h="1878" w="2938">
                  <a:moveTo>
                    <a:pt x="791" y="1"/>
                  </a:moveTo>
                  <a:cubicBezTo>
                    <a:pt x="551" y="1"/>
                    <a:pt x="338" y="18"/>
                    <a:pt x="184" y="35"/>
                  </a:cubicBezTo>
                  <a:cubicBezTo>
                    <a:pt x="89" y="46"/>
                    <a:pt x="15" y="120"/>
                    <a:pt x="1" y="211"/>
                  </a:cubicBezTo>
                  <a:cubicBezTo>
                    <a:pt x="542" y="447"/>
                    <a:pt x="1861" y="1066"/>
                    <a:pt x="2758" y="1878"/>
                  </a:cubicBezTo>
                  <a:cubicBezTo>
                    <a:pt x="2761" y="1874"/>
                    <a:pt x="2768" y="1867"/>
                    <a:pt x="2772" y="1864"/>
                  </a:cubicBezTo>
                  <a:cubicBezTo>
                    <a:pt x="2937" y="1597"/>
                    <a:pt x="2867" y="703"/>
                    <a:pt x="2297" y="345"/>
                  </a:cubicBezTo>
                  <a:cubicBezTo>
                    <a:pt x="1863" y="70"/>
                    <a:pt x="1273" y="1"/>
                    <a:pt x="79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0" name="Google Shape;26190;p77"/>
            <p:cNvSpPr/>
            <p:nvPr/>
          </p:nvSpPr>
          <p:spPr>
            <a:xfrm>
              <a:off x="2422282" y="3466407"/>
              <a:ext cx="82071" cy="56488"/>
            </a:xfrm>
            <a:custGeom>
              <a:rect b="b" l="l" r="r" t="t"/>
              <a:pathLst>
                <a:path extrusionOk="0" h="2155" w="3131">
                  <a:moveTo>
                    <a:pt x="1795" y="1"/>
                  </a:moveTo>
                  <a:cubicBezTo>
                    <a:pt x="1451" y="1"/>
                    <a:pt x="1095" y="49"/>
                    <a:pt x="792" y="191"/>
                  </a:cubicBezTo>
                  <a:cubicBezTo>
                    <a:pt x="183" y="479"/>
                    <a:pt x="1" y="1355"/>
                    <a:pt x="138" y="1639"/>
                  </a:cubicBezTo>
                  <a:cubicBezTo>
                    <a:pt x="240" y="1857"/>
                    <a:pt x="725" y="2154"/>
                    <a:pt x="1220" y="2154"/>
                  </a:cubicBezTo>
                  <a:cubicBezTo>
                    <a:pt x="1373" y="2154"/>
                    <a:pt x="1527" y="2126"/>
                    <a:pt x="1671" y="2058"/>
                  </a:cubicBezTo>
                  <a:cubicBezTo>
                    <a:pt x="2367" y="1731"/>
                    <a:pt x="2863" y="862"/>
                    <a:pt x="3070" y="444"/>
                  </a:cubicBezTo>
                  <a:cubicBezTo>
                    <a:pt x="3130" y="321"/>
                    <a:pt x="3060" y="177"/>
                    <a:pt x="2930" y="145"/>
                  </a:cubicBezTo>
                  <a:cubicBezTo>
                    <a:pt x="2673" y="83"/>
                    <a:pt x="2245" y="1"/>
                    <a:pt x="1795"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1" name="Google Shape;26191;p77"/>
            <p:cNvSpPr/>
            <p:nvPr/>
          </p:nvSpPr>
          <p:spPr>
            <a:xfrm>
              <a:off x="2422282" y="3466407"/>
              <a:ext cx="81416" cy="45295"/>
            </a:xfrm>
            <a:custGeom>
              <a:rect b="b" l="l" r="r" t="t"/>
              <a:pathLst>
                <a:path extrusionOk="0" h="1728" w="3106">
                  <a:moveTo>
                    <a:pt x="1795" y="1"/>
                  </a:moveTo>
                  <a:cubicBezTo>
                    <a:pt x="1451" y="1"/>
                    <a:pt x="1095" y="49"/>
                    <a:pt x="792" y="191"/>
                  </a:cubicBezTo>
                  <a:cubicBezTo>
                    <a:pt x="183" y="479"/>
                    <a:pt x="1" y="1355"/>
                    <a:pt x="138" y="1639"/>
                  </a:cubicBezTo>
                  <a:cubicBezTo>
                    <a:pt x="152" y="1671"/>
                    <a:pt x="173" y="1699"/>
                    <a:pt x="198" y="1727"/>
                  </a:cubicBezTo>
                  <a:cubicBezTo>
                    <a:pt x="834" y="1066"/>
                    <a:pt x="2399" y="581"/>
                    <a:pt x="3081" y="391"/>
                  </a:cubicBezTo>
                  <a:cubicBezTo>
                    <a:pt x="3106" y="282"/>
                    <a:pt x="3039" y="173"/>
                    <a:pt x="2930" y="145"/>
                  </a:cubicBezTo>
                  <a:cubicBezTo>
                    <a:pt x="2673" y="83"/>
                    <a:pt x="2245" y="1"/>
                    <a:pt x="1795"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2" name="Google Shape;26192;p77"/>
            <p:cNvSpPr/>
            <p:nvPr/>
          </p:nvSpPr>
          <p:spPr>
            <a:xfrm>
              <a:off x="2238218" y="3348162"/>
              <a:ext cx="306765" cy="360999"/>
            </a:xfrm>
            <a:custGeom>
              <a:rect b="b" l="l" r="r" t="t"/>
              <a:pathLst>
                <a:path extrusionOk="0" h="13772" w="11703">
                  <a:moveTo>
                    <a:pt x="5183" y="503"/>
                  </a:moveTo>
                  <a:cubicBezTo>
                    <a:pt x="5535" y="763"/>
                    <a:pt x="6270" y="1382"/>
                    <a:pt x="6449" y="2068"/>
                  </a:cubicBezTo>
                  <a:cubicBezTo>
                    <a:pt x="6555" y="2465"/>
                    <a:pt x="6312" y="2898"/>
                    <a:pt x="6098" y="3116"/>
                  </a:cubicBezTo>
                  <a:cubicBezTo>
                    <a:pt x="5982" y="2595"/>
                    <a:pt x="5841" y="2082"/>
                    <a:pt x="5683" y="1575"/>
                  </a:cubicBezTo>
                  <a:cubicBezTo>
                    <a:pt x="5653" y="1474"/>
                    <a:pt x="5576" y="1431"/>
                    <a:pt x="5497" y="1431"/>
                  </a:cubicBezTo>
                  <a:cubicBezTo>
                    <a:pt x="5372" y="1431"/>
                    <a:pt x="5243" y="1541"/>
                    <a:pt x="5300" y="1699"/>
                  </a:cubicBezTo>
                  <a:cubicBezTo>
                    <a:pt x="5461" y="2205"/>
                    <a:pt x="5598" y="2718"/>
                    <a:pt x="5714" y="3242"/>
                  </a:cubicBezTo>
                  <a:cubicBezTo>
                    <a:pt x="5423" y="3172"/>
                    <a:pt x="4955" y="2908"/>
                    <a:pt x="4846" y="2490"/>
                  </a:cubicBezTo>
                  <a:cubicBezTo>
                    <a:pt x="4663" y="1801"/>
                    <a:pt x="5004" y="904"/>
                    <a:pt x="5183" y="503"/>
                  </a:cubicBezTo>
                  <a:close/>
                  <a:moveTo>
                    <a:pt x="3399" y="3851"/>
                  </a:moveTo>
                  <a:cubicBezTo>
                    <a:pt x="3852" y="3851"/>
                    <a:pt x="4399" y="3915"/>
                    <a:pt x="4793" y="4164"/>
                  </a:cubicBezTo>
                  <a:cubicBezTo>
                    <a:pt x="5131" y="4378"/>
                    <a:pt x="5254" y="4835"/>
                    <a:pt x="5254" y="5138"/>
                  </a:cubicBezTo>
                  <a:cubicBezTo>
                    <a:pt x="4649" y="4621"/>
                    <a:pt x="4114" y="4396"/>
                    <a:pt x="4076" y="4378"/>
                  </a:cubicBezTo>
                  <a:cubicBezTo>
                    <a:pt x="4050" y="4369"/>
                    <a:pt x="4024" y="4364"/>
                    <a:pt x="4001" y="4364"/>
                  </a:cubicBezTo>
                  <a:cubicBezTo>
                    <a:pt x="3806" y="4364"/>
                    <a:pt x="3711" y="4657"/>
                    <a:pt x="3921" y="4751"/>
                  </a:cubicBezTo>
                  <a:cubicBezTo>
                    <a:pt x="3932" y="4754"/>
                    <a:pt x="4477" y="4986"/>
                    <a:pt x="5071" y="5517"/>
                  </a:cubicBezTo>
                  <a:cubicBezTo>
                    <a:pt x="4915" y="5609"/>
                    <a:pt x="4658" y="5695"/>
                    <a:pt x="4396" y="5695"/>
                  </a:cubicBezTo>
                  <a:cubicBezTo>
                    <a:pt x="4227" y="5695"/>
                    <a:pt x="4057" y="5659"/>
                    <a:pt x="3911" y="5567"/>
                  </a:cubicBezTo>
                  <a:cubicBezTo>
                    <a:pt x="3309" y="5187"/>
                    <a:pt x="2944" y="4301"/>
                    <a:pt x="2799" y="3886"/>
                  </a:cubicBezTo>
                  <a:cubicBezTo>
                    <a:pt x="2949" y="3869"/>
                    <a:pt x="3161" y="3851"/>
                    <a:pt x="3399" y="3851"/>
                  </a:cubicBezTo>
                  <a:close/>
                  <a:moveTo>
                    <a:pt x="8812" y="4716"/>
                  </a:moveTo>
                  <a:cubicBezTo>
                    <a:pt x="9185" y="4719"/>
                    <a:pt x="9554" y="4768"/>
                    <a:pt x="9913" y="4856"/>
                  </a:cubicBezTo>
                  <a:cubicBezTo>
                    <a:pt x="9720" y="5250"/>
                    <a:pt x="9249" y="6087"/>
                    <a:pt x="8605" y="6386"/>
                  </a:cubicBezTo>
                  <a:cubicBezTo>
                    <a:pt x="8484" y="6444"/>
                    <a:pt x="8358" y="6464"/>
                    <a:pt x="8240" y="6464"/>
                  </a:cubicBezTo>
                  <a:cubicBezTo>
                    <a:pt x="8069" y="6464"/>
                    <a:pt x="7914" y="6421"/>
                    <a:pt x="7814" y="6386"/>
                  </a:cubicBezTo>
                  <a:cubicBezTo>
                    <a:pt x="7694" y="6340"/>
                    <a:pt x="7582" y="6284"/>
                    <a:pt x="7480" y="6210"/>
                  </a:cubicBezTo>
                  <a:cubicBezTo>
                    <a:pt x="7554" y="6147"/>
                    <a:pt x="7631" y="6091"/>
                    <a:pt x="7715" y="6038"/>
                  </a:cubicBezTo>
                  <a:cubicBezTo>
                    <a:pt x="7902" y="5918"/>
                    <a:pt x="7782" y="5664"/>
                    <a:pt x="7607" y="5664"/>
                  </a:cubicBezTo>
                  <a:cubicBezTo>
                    <a:pt x="7571" y="5664"/>
                    <a:pt x="7532" y="5675"/>
                    <a:pt x="7494" y="5700"/>
                  </a:cubicBezTo>
                  <a:cubicBezTo>
                    <a:pt x="7434" y="5739"/>
                    <a:pt x="7374" y="5778"/>
                    <a:pt x="7318" y="5820"/>
                  </a:cubicBezTo>
                  <a:cubicBezTo>
                    <a:pt x="7357" y="5517"/>
                    <a:pt x="7532" y="5060"/>
                    <a:pt x="7902" y="4884"/>
                  </a:cubicBezTo>
                  <a:cubicBezTo>
                    <a:pt x="8172" y="4758"/>
                    <a:pt x="8496" y="4716"/>
                    <a:pt x="8812" y="4716"/>
                  </a:cubicBezTo>
                  <a:close/>
                  <a:moveTo>
                    <a:pt x="3134" y="6947"/>
                  </a:moveTo>
                  <a:cubicBezTo>
                    <a:pt x="3424" y="6947"/>
                    <a:pt x="3708" y="6979"/>
                    <a:pt x="3974" y="7058"/>
                  </a:cubicBezTo>
                  <a:cubicBezTo>
                    <a:pt x="4522" y="7219"/>
                    <a:pt x="4853" y="7698"/>
                    <a:pt x="4997" y="7968"/>
                  </a:cubicBezTo>
                  <a:cubicBezTo>
                    <a:pt x="5117" y="8186"/>
                    <a:pt x="5201" y="8418"/>
                    <a:pt x="5240" y="8665"/>
                  </a:cubicBezTo>
                  <a:cubicBezTo>
                    <a:pt x="5155" y="8608"/>
                    <a:pt x="5067" y="8556"/>
                    <a:pt x="4976" y="8506"/>
                  </a:cubicBezTo>
                  <a:cubicBezTo>
                    <a:pt x="4466" y="8229"/>
                    <a:pt x="3830" y="8011"/>
                    <a:pt x="3081" y="7863"/>
                  </a:cubicBezTo>
                  <a:cubicBezTo>
                    <a:pt x="3066" y="7860"/>
                    <a:pt x="3052" y="7859"/>
                    <a:pt x="3039" y="7859"/>
                  </a:cubicBezTo>
                  <a:cubicBezTo>
                    <a:pt x="2816" y="7859"/>
                    <a:pt x="2761" y="8204"/>
                    <a:pt x="3003" y="8257"/>
                  </a:cubicBezTo>
                  <a:cubicBezTo>
                    <a:pt x="3619" y="8380"/>
                    <a:pt x="4519" y="8629"/>
                    <a:pt x="5159" y="9104"/>
                  </a:cubicBezTo>
                  <a:cubicBezTo>
                    <a:pt x="5043" y="9273"/>
                    <a:pt x="4811" y="9484"/>
                    <a:pt x="4498" y="9653"/>
                  </a:cubicBezTo>
                  <a:cubicBezTo>
                    <a:pt x="4294" y="9764"/>
                    <a:pt x="3941" y="9917"/>
                    <a:pt x="3545" y="9917"/>
                  </a:cubicBezTo>
                  <a:cubicBezTo>
                    <a:pt x="3415" y="9917"/>
                    <a:pt x="3280" y="9900"/>
                    <a:pt x="3144" y="9860"/>
                  </a:cubicBezTo>
                  <a:cubicBezTo>
                    <a:pt x="1920" y="9498"/>
                    <a:pt x="879" y="8081"/>
                    <a:pt x="531" y="7564"/>
                  </a:cubicBezTo>
                  <a:cubicBezTo>
                    <a:pt x="980" y="7371"/>
                    <a:pt x="2086" y="6947"/>
                    <a:pt x="3134" y="6947"/>
                  </a:cubicBezTo>
                  <a:close/>
                  <a:moveTo>
                    <a:pt x="9428" y="8619"/>
                  </a:moveTo>
                  <a:cubicBezTo>
                    <a:pt x="10163" y="8619"/>
                    <a:pt x="10866" y="8774"/>
                    <a:pt x="11211" y="8862"/>
                  </a:cubicBezTo>
                  <a:cubicBezTo>
                    <a:pt x="10961" y="9396"/>
                    <a:pt x="10216" y="10806"/>
                    <a:pt x="9161" y="11302"/>
                  </a:cubicBezTo>
                  <a:cubicBezTo>
                    <a:pt x="8978" y="11383"/>
                    <a:pt x="8781" y="11425"/>
                    <a:pt x="8580" y="11425"/>
                  </a:cubicBezTo>
                  <a:cubicBezTo>
                    <a:pt x="8007" y="11425"/>
                    <a:pt x="7441" y="11130"/>
                    <a:pt x="7216" y="10883"/>
                  </a:cubicBezTo>
                  <a:cubicBezTo>
                    <a:pt x="7919" y="10423"/>
                    <a:pt x="8869" y="9902"/>
                    <a:pt x="9959" y="9582"/>
                  </a:cubicBezTo>
                  <a:cubicBezTo>
                    <a:pt x="10068" y="9554"/>
                    <a:pt x="10131" y="9442"/>
                    <a:pt x="10099" y="9333"/>
                  </a:cubicBezTo>
                  <a:cubicBezTo>
                    <a:pt x="10074" y="9244"/>
                    <a:pt x="9992" y="9186"/>
                    <a:pt x="9904" y="9186"/>
                  </a:cubicBezTo>
                  <a:cubicBezTo>
                    <a:pt x="9884" y="9186"/>
                    <a:pt x="9863" y="9189"/>
                    <a:pt x="9843" y="9196"/>
                  </a:cubicBezTo>
                  <a:cubicBezTo>
                    <a:pt x="8756" y="9516"/>
                    <a:pt x="7810" y="10015"/>
                    <a:pt x="7096" y="10479"/>
                  </a:cubicBezTo>
                  <a:cubicBezTo>
                    <a:pt x="7107" y="9990"/>
                    <a:pt x="7392" y="9178"/>
                    <a:pt x="8021" y="8883"/>
                  </a:cubicBezTo>
                  <a:cubicBezTo>
                    <a:pt x="8440" y="8686"/>
                    <a:pt x="8939" y="8619"/>
                    <a:pt x="9428" y="8619"/>
                  </a:cubicBezTo>
                  <a:close/>
                  <a:moveTo>
                    <a:pt x="5102" y="0"/>
                  </a:moveTo>
                  <a:cubicBezTo>
                    <a:pt x="5030" y="0"/>
                    <a:pt x="4960" y="38"/>
                    <a:pt x="4923" y="106"/>
                  </a:cubicBezTo>
                  <a:cubicBezTo>
                    <a:pt x="4892" y="165"/>
                    <a:pt x="4178" y="1530"/>
                    <a:pt x="4456" y="2592"/>
                  </a:cubicBezTo>
                  <a:cubicBezTo>
                    <a:pt x="4631" y="3253"/>
                    <a:pt x="5345" y="3629"/>
                    <a:pt x="5799" y="3661"/>
                  </a:cubicBezTo>
                  <a:cubicBezTo>
                    <a:pt x="5954" y="4452"/>
                    <a:pt x="6052" y="5257"/>
                    <a:pt x="6098" y="6062"/>
                  </a:cubicBezTo>
                  <a:cubicBezTo>
                    <a:pt x="5950" y="5855"/>
                    <a:pt x="5788" y="5658"/>
                    <a:pt x="5609" y="5475"/>
                  </a:cubicBezTo>
                  <a:cubicBezTo>
                    <a:pt x="5739" y="5046"/>
                    <a:pt x="5609" y="4199"/>
                    <a:pt x="5008" y="3822"/>
                  </a:cubicBezTo>
                  <a:cubicBezTo>
                    <a:pt x="4533" y="3523"/>
                    <a:pt x="3901" y="3448"/>
                    <a:pt x="3389" y="3448"/>
                  </a:cubicBezTo>
                  <a:cubicBezTo>
                    <a:pt x="2905" y="3448"/>
                    <a:pt x="2529" y="3515"/>
                    <a:pt x="2497" y="3520"/>
                  </a:cubicBezTo>
                  <a:cubicBezTo>
                    <a:pt x="2381" y="3541"/>
                    <a:pt x="2311" y="3657"/>
                    <a:pt x="2339" y="3770"/>
                  </a:cubicBezTo>
                  <a:cubicBezTo>
                    <a:pt x="2356" y="3833"/>
                    <a:pt x="2764" y="5324"/>
                    <a:pt x="3693" y="5908"/>
                  </a:cubicBezTo>
                  <a:cubicBezTo>
                    <a:pt x="3902" y="6035"/>
                    <a:pt x="4138" y="6101"/>
                    <a:pt x="4381" y="6101"/>
                  </a:cubicBezTo>
                  <a:cubicBezTo>
                    <a:pt x="4387" y="6101"/>
                    <a:pt x="4393" y="6101"/>
                    <a:pt x="4399" y="6101"/>
                  </a:cubicBezTo>
                  <a:cubicBezTo>
                    <a:pt x="4744" y="6101"/>
                    <a:pt x="5078" y="5996"/>
                    <a:pt x="5363" y="5802"/>
                  </a:cubicBezTo>
                  <a:cubicBezTo>
                    <a:pt x="5669" y="6129"/>
                    <a:pt x="5929" y="6495"/>
                    <a:pt x="6126" y="6896"/>
                  </a:cubicBezTo>
                  <a:cubicBezTo>
                    <a:pt x="6136" y="7726"/>
                    <a:pt x="6094" y="8556"/>
                    <a:pt x="5999" y="9378"/>
                  </a:cubicBezTo>
                  <a:cubicBezTo>
                    <a:pt x="5897" y="9231"/>
                    <a:pt x="5778" y="9097"/>
                    <a:pt x="5644" y="8974"/>
                  </a:cubicBezTo>
                  <a:cubicBezTo>
                    <a:pt x="5743" y="8324"/>
                    <a:pt x="5159" y="6987"/>
                    <a:pt x="4086" y="6671"/>
                  </a:cubicBezTo>
                  <a:cubicBezTo>
                    <a:pt x="3797" y="6585"/>
                    <a:pt x="3476" y="6541"/>
                    <a:pt x="3126" y="6541"/>
                  </a:cubicBezTo>
                  <a:cubicBezTo>
                    <a:pt x="2633" y="6541"/>
                    <a:pt x="2083" y="6627"/>
                    <a:pt x="1481" y="6797"/>
                  </a:cubicBezTo>
                  <a:cubicBezTo>
                    <a:pt x="1024" y="6927"/>
                    <a:pt x="577" y="7093"/>
                    <a:pt x="144" y="7293"/>
                  </a:cubicBezTo>
                  <a:cubicBezTo>
                    <a:pt x="39" y="7346"/>
                    <a:pt x="0" y="7476"/>
                    <a:pt x="64" y="7578"/>
                  </a:cubicBezTo>
                  <a:cubicBezTo>
                    <a:pt x="313" y="7982"/>
                    <a:pt x="598" y="8366"/>
                    <a:pt x="911" y="8721"/>
                  </a:cubicBezTo>
                  <a:cubicBezTo>
                    <a:pt x="1618" y="9526"/>
                    <a:pt x="2332" y="10040"/>
                    <a:pt x="3028" y="10247"/>
                  </a:cubicBezTo>
                  <a:cubicBezTo>
                    <a:pt x="3197" y="10296"/>
                    <a:pt x="3369" y="10321"/>
                    <a:pt x="3545" y="10321"/>
                  </a:cubicBezTo>
                  <a:cubicBezTo>
                    <a:pt x="4027" y="10321"/>
                    <a:pt x="4449" y="10142"/>
                    <a:pt x="4691" y="10008"/>
                  </a:cubicBezTo>
                  <a:cubicBezTo>
                    <a:pt x="5015" y="9832"/>
                    <a:pt x="5296" y="9596"/>
                    <a:pt x="5465" y="9368"/>
                  </a:cubicBezTo>
                  <a:cubicBezTo>
                    <a:pt x="5676" y="9575"/>
                    <a:pt x="5827" y="9836"/>
                    <a:pt x="5901" y="10124"/>
                  </a:cubicBezTo>
                  <a:cubicBezTo>
                    <a:pt x="5813" y="10690"/>
                    <a:pt x="5707" y="11218"/>
                    <a:pt x="5595" y="11682"/>
                  </a:cubicBezTo>
                  <a:lnTo>
                    <a:pt x="5595" y="11692"/>
                  </a:lnTo>
                  <a:cubicBezTo>
                    <a:pt x="5391" y="12550"/>
                    <a:pt x="5176" y="13194"/>
                    <a:pt x="5053" y="13493"/>
                  </a:cubicBezTo>
                  <a:cubicBezTo>
                    <a:pt x="4988" y="13652"/>
                    <a:pt x="5119" y="13772"/>
                    <a:pt x="5248" y="13772"/>
                  </a:cubicBezTo>
                  <a:cubicBezTo>
                    <a:pt x="5321" y="13772"/>
                    <a:pt x="5393" y="13734"/>
                    <a:pt x="5430" y="13644"/>
                  </a:cubicBezTo>
                  <a:cubicBezTo>
                    <a:pt x="5444" y="13605"/>
                    <a:pt x="5711" y="12948"/>
                    <a:pt x="5978" y="11836"/>
                  </a:cubicBezTo>
                  <a:cubicBezTo>
                    <a:pt x="6267" y="11580"/>
                    <a:pt x="6572" y="11337"/>
                    <a:pt x="6889" y="11116"/>
                  </a:cubicBezTo>
                  <a:cubicBezTo>
                    <a:pt x="7184" y="11474"/>
                    <a:pt x="7881" y="11829"/>
                    <a:pt x="8584" y="11829"/>
                  </a:cubicBezTo>
                  <a:cubicBezTo>
                    <a:pt x="8591" y="11830"/>
                    <a:pt x="8599" y="11830"/>
                    <a:pt x="8607" y="11830"/>
                  </a:cubicBezTo>
                  <a:cubicBezTo>
                    <a:pt x="8856" y="11830"/>
                    <a:pt x="9104" y="11773"/>
                    <a:pt x="9333" y="11668"/>
                  </a:cubicBezTo>
                  <a:cubicBezTo>
                    <a:pt x="10782" y="10989"/>
                    <a:pt x="11643" y="8897"/>
                    <a:pt x="11682" y="8809"/>
                  </a:cubicBezTo>
                  <a:cubicBezTo>
                    <a:pt x="11703" y="8756"/>
                    <a:pt x="11699" y="8696"/>
                    <a:pt x="11675" y="8644"/>
                  </a:cubicBezTo>
                  <a:cubicBezTo>
                    <a:pt x="11650" y="8594"/>
                    <a:pt x="11605" y="8556"/>
                    <a:pt x="11552" y="8538"/>
                  </a:cubicBezTo>
                  <a:cubicBezTo>
                    <a:pt x="11491" y="8519"/>
                    <a:pt x="10513" y="8216"/>
                    <a:pt x="9439" y="8216"/>
                  </a:cubicBezTo>
                  <a:cubicBezTo>
                    <a:pt x="8900" y="8216"/>
                    <a:pt x="8336" y="8292"/>
                    <a:pt x="7852" y="8520"/>
                  </a:cubicBezTo>
                  <a:cubicBezTo>
                    <a:pt x="6970" y="8935"/>
                    <a:pt x="6608" y="10106"/>
                    <a:pt x="6713" y="10739"/>
                  </a:cubicBezTo>
                  <a:cubicBezTo>
                    <a:pt x="6481" y="10901"/>
                    <a:pt x="6281" y="11052"/>
                    <a:pt x="6122" y="11182"/>
                  </a:cubicBezTo>
                  <a:cubicBezTo>
                    <a:pt x="6196" y="10824"/>
                    <a:pt x="6267" y="10433"/>
                    <a:pt x="6326" y="10011"/>
                  </a:cubicBezTo>
                  <a:cubicBezTo>
                    <a:pt x="6439" y="9241"/>
                    <a:pt x="6506" y="8464"/>
                    <a:pt x="6527" y="7687"/>
                  </a:cubicBezTo>
                  <a:cubicBezTo>
                    <a:pt x="6639" y="7237"/>
                    <a:pt x="6864" y="6826"/>
                    <a:pt x="7181" y="6484"/>
                  </a:cubicBezTo>
                  <a:cubicBezTo>
                    <a:pt x="7483" y="6727"/>
                    <a:pt x="7856" y="6861"/>
                    <a:pt x="8239" y="6868"/>
                  </a:cubicBezTo>
                  <a:cubicBezTo>
                    <a:pt x="8426" y="6868"/>
                    <a:pt x="8609" y="6829"/>
                    <a:pt x="8777" y="6752"/>
                  </a:cubicBezTo>
                  <a:cubicBezTo>
                    <a:pt x="9772" y="6284"/>
                    <a:pt x="10360" y="4860"/>
                    <a:pt x="10384" y="4800"/>
                  </a:cubicBezTo>
                  <a:cubicBezTo>
                    <a:pt x="10430" y="4691"/>
                    <a:pt x="10370" y="4564"/>
                    <a:pt x="10258" y="4529"/>
                  </a:cubicBezTo>
                  <a:cubicBezTo>
                    <a:pt x="10216" y="4518"/>
                    <a:pt x="9552" y="4312"/>
                    <a:pt x="8821" y="4312"/>
                  </a:cubicBezTo>
                  <a:cubicBezTo>
                    <a:pt x="8451" y="4312"/>
                    <a:pt x="8063" y="4365"/>
                    <a:pt x="7729" y="4522"/>
                  </a:cubicBezTo>
                  <a:cubicBezTo>
                    <a:pt x="7054" y="4839"/>
                    <a:pt x="6833" y="5725"/>
                    <a:pt x="6945" y="6147"/>
                  </a:cubicBezTo>
                  <a:cubicBezTo>
                    <a:pt x="6787" y="6305"/>
                    <a:pt x="6646" y="6481"/>
                    <a:pt x="6527" y="6671"/>
                  </a:cubicBezTo>
                  <a:cubicBezTo>
                    <a:pt x="6523" y="6502"/>
                    <a:pt x="6516" y="6333"/>
                    <a:pt x="6509" y="6168"/>
                  </a:cubicBezTo>
                  <a:cubicBezTo>
                    <a:pt x="6467" y="5289"/>
                    <a:pt x="6358" y="4417"/>
                    <a:pt x="6189" y="3555"/>
                  </a:cubicBezTo>
                  <a:cubicBezTo>
                    <a:pt x="6572" y="3309"/>
                    <a:pt x="7012" y="2627"/>
                    <a:pt x="6840" y="1966"/>
                  </a:cubicBezTo>
                  <a:cubicBezTo>
                    <a:pt x="6562" y="904"/>
                    <a:pt x="5264" y="67"/>
                    <a:pt x="5212" y="32"/>
                  </a:cubicBezTo>
                  <a:cubicBezTo>
                    <a:pt x="5177" y="10"/>
                    <a:pt x="5139" y="0"/>
                    <a:pt x="51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3" name="Google Shape;26193;p77"/>
            <p:cNvSpPr/>
            <p:nvPr/>
          </p:nvSpPr>
          <p:spPr>
            <a:xfrm>
              <a:off x="2282517" y="3550208"/>
              <a:ext cx="20053" cy="11088"/>
            </a:xfrm>
            <a:custGeom>
              <a:rect b="b" l="l" r="r" t="t"/>
              <a:pathLst>
                <a:path extrusionOk="0" h="423" w="765">
                  <a:moveTo>
                    <a:pt x="276" y="0"/>
                  </a:moveTo>
                  <a:cubicBezTo>
                    <a:pt x="19" y="0"/>
                    <a:pt x="0" y="380"/>
                    <a:pt x="258" y="401"/>
                  </a:cubicBezTo>
                  <a:cubicBezTo>
                    <a:pt x="258" y="401"/>
                    <a:pt x="339" y="408"/>
                    <a:pt x="473" y="422"/>
                  </a:cubicBezTo>
                  <a:lnTo>
                    <a:pt x="494" y="422"/>
                  </a:lnTo>
                  <a:cubicBezTo>
                    <a:pt x="747" y="419"/>
                    <a:pt x="765" y="46"/>
                    <a:pt x="515" y="18"/>
                  </a:cubicBezTo>
                  <a:lnTo>
                    <a:pt x="515" y="18"/>
                  </a:lnTo>
                  <a:lnTo>
                    <a:pt x="515" y="21"/>
                  </a:lnTo>
                  <a:cubicBezTo>
                    <a:pt x="371" y="4"/>
                    <a:pt x="286" y="0"/>
                    <a:pt x="283" y="0"/>
                  </a:cubicBezTo>
                  <a:cubicBezTo>
                    <a:pt x="281" y="0"/>
                    <a:pt x="278" y="0"/>
                    <a:pt x="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4" name="Google Shape;26194;p77"/>
            <p:cNvSpPr/>
            <p:nvPr/>
          </p:nvSpPr>
          <p:spPr>
            <a:xfrm>
              <a:off x="2450120" y="3485359"/>
              <a:ext cx="21127" cy="12503"/>
            </a:xfrm>
            <a:custGeom>
              <a:rect b="b" l="l" r="r" t="t"/>
              <a:pathLst>
                <a:path extrusionOk="0" h="477" w="806">
                  <a:moveTo>
                    <a:pt x="522" y="1"/>
                  </a:moveTo>
                  <a:cubicBezTo>
                    <a:pt x="503" y="1"/>
                    <a:pt x="483" y="3"/>
                    <a:pt x="461" y="9"/>
                  </a:cubicBezTo>
                  <a:cubicBezTo>
                    <a:pt x="380" y="34"/>
                    <a:pt x="296" y="58"/>
                    <a:pt x="215" y="83"/>
                  </a:cubicBezTo>
                  <a:cubicBezTo>
                    <a:pt x="1" y="157"/>
                    <a:pt x="53" y="477"/>
                    <a:pt x="282" y="477"/>
                  </a:cubicBezTo>
                  <a:cubicBezTo>
                    <a:pt x="303" y="477"/>
                    <a:pt x="324" y="473"/>
                    <a:pt x="345" y="466"/>
                  </a:cubicBezTo>
                  <a:cubicBezTo>
                    <a:pt x="415" y="442"/>
                    <a:pt x="493" y="421"/>
                    <a:pt x="567" y="399"/>
                  </a:cubicBezTo>
                  <a:cubicBezTo>
                    <a:pt x="806" y="335"/>
                    <a:pt x="736" y="1"/>
                    <a:pt x="5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195" name="Google Shape;26195;p77"/>
          <p:cNvGrpSpPr/>
          <p:nvPr/>
        </p:nvGrpSpPr>
        <p:grpSpPr>
          <a:xfrm>
            <a:off x="2794028" y="3348110"/>
            <a:ext cx="290461" cy="360658"/>
            <a:chOff x="2794028" y="3348110"/>
            <a:chExt cx="290461" cy="360658"/>
          </a:xfrm>
        </p:grpSpPr>
        <p:sp>
          <p:nvSpPr>
            <p:cNvPr id="26196" name="Google Shape;26196;p77"/>
            <p:cNvSpPr/>
            <p:nvPr/>
          </p:nvSpPr>
          <p:spPr>
            <a:xfrm>
              <a:off x="2799559" y="3353379"/>
              <a:ext cx="279399" cy="276883"/>
            </a:xfrm>
            <a:custGeom>
              <a:rect b="b" l="l" r="r" t="t"/>
              <a:pathLst>
                <a:path extrusionOk="0" h="10563" w="10659">
                  <a:moveTo>
                    <a:pt x="3831" y="1"/>
                  </a:moveTo>
                  <a:cubicBezTo>
                    <a:pt x="3679" y="1"/>
                    <a:pt x="3527" y="24"/>
                    <a:pt x="3380" y="72"/>
                  </a:cubicBezTo>
                  <a:cubicBezTo>
                    <a:pt x="2982" y="195"/>
                    <a:pt x="2655" y="469"/>
                    <a:pt x="2465" y="838"/>
                  </a:cubicBezTo>
                  <a:cubicBezTo>
                    <a:pt x="2402" y="965"/>
                    <a:pt x="2279" y="1053"/>
                    <a:pt x="2138" y="1067"/>
                  </a:cubicBezTo>
                  <a:cubicBezTo>
                    <a:pt x="1727" y="1120"/>
                    <a:pt x="1354" y="1334"/>
                    <a:pt x="1105" y="1665"/>
                  </a:cubicBezTo>
                  <a:cubicBezTo>
                    <a:pt x="865" y="1971"/>
                    <a:pt x="756" y="2358"/>
                    <a:pt x="802" y="2744"/>
                  </a:cubicBezTo>
                  <a:cubicBezTo>
                    <a:pt x="996" y="4183"/>
                    <a:pt x="3204" y="4858"/>
                    <a:pt x="4463" y="5129"/>
                  </a:cubicBezTo>
                  <a:cubicBezTo>
                    <a:pt x="4051" y="5072"/>
                    <a:pt x="3532" y="5020"/>
                    <a:pt x="2995" y="5020"/>
                  </a:cubicBezTo>
                  <a:cubicBezTo>
                    <a:pt x="1869" y="5020"/>
                    <a:pt x="665" y="5246"/>
                    <a:pt x="208" y="6117"/>
                  </a:cubicBezTo>
                  <a:cubicBezTo>
                    <a:pt x="32" y="6461"/>
                    <a:pt x="0" y="6862"/>
                    <a:pt x="120" y="7231"/>
                  </a:cubicBezTo>
                  <a:cubicBezTo>
                    <a:pt x="243" y="7629"/>
                    <a:pt x="517" y="7959"/>
                    <a:pt x="887" y="8146"/>
                  </a:cubicBezTo>
                  <a:cubicBezTo>
                    <a:pt x="1013" y="8209"/>
                    <a:pt x="1101" y="8332"/>
                    <a:pt x="1115" y="8473"/>
                  </a:cubicBezTo>
                  <a:cubicBezTo>
                    <a:pt x="1168" y="8884"/>
                    <a:pt x="1382" y="9257"/>
                    <a:pt x="1713" y="9506"/>
                  </a:cubicBezTo>
                  <a:cubicBezTo>
                    <a:pt x="1973" y="9710"/>
                    <a:pt x="2292" y="9819"/>
                    <a:pt x="2619" y="9819"/>
                  </a:cubicBezTo>
                  <a:cubicBezTo>
                    <a:pt x="2677" y="9819"/>
                    <a:pt x="2735" y="9816"/>
                    <a:pt x="2792" y="9809"/>
                  </a:cubicBezTo>
                  <a:cubicBezTo>
                    <a:pt x="4231" y="9615"/>
                    <a:pt x="4906" y="7411"/>
                    <a:pt x="5177" y="6148"/>
                  </a:cubicBezTo>
                  <a:lnTo>
                    <a:pt x="5177" y="6148"/>
                  </a:lnTo>
                  <a:cubicBezTo>
                    <a:pt x="5001" y="7425"/>
                    <a:pt x="4878" y="9732"/>
                    <a:pt x="6165" y="10403"/>
                  </a:cubicBezTo>
                  <a:cubicBezTo>
                    <a:pt x="6372" y="10509"/>
                    <a:pt x="6599" y="10562"/>
                    <a:pt x="6828" y="10562"/>
                  </a:cubicBezTo>
                  <a:cubicBezTo>
                    <a:pt x="6980" y="10562"/>
                    <a:pt x="7132" y="10539"/>
                    <a:pt x="7279" y="10491"/>
                  </a:cubicBezTo>
                  <a:cubicBezTo>
                    <a:pt x="7677" y="10372"/>
                    <a:pt x="8007" y="10094"/>
                    <a:pt x="8194" y="9724"/>
                  </a:cubicBezTo>
                  <a:cubicBezTo>
                    <a:pt x="8257" y="9598"/>
                    <a:pt x="8380" y="9514"/>
                    <a:pt x="8521" y="9496"/>
                  </a:cubicBezTo>
                  <a:cubicBezTo>
                    <a:pt x="8932" y="9443"/>
                    <a:pt x="9305" y="9229"/>
                    <a:pt x="9555" y="8898"/>
                  </a:cubicBezTo>
                  <a:cubicBezTo>
                    <a:pt x="9794" y="8592"/>
                    <a:pt x="9903" y="8205"/>
                    <a:pt x="9857" y="7819"/>
                  </a:cubicBezTo>
                  <a:cubicBezTo>
                    <a:pt x="9664" y="6380"/>
                    <a:pt x="7459" y="5705"/>
                    <a:pt x="6196" y="5434"/>
                  </a:cubicBezTo>
                  <a:lnTo>
                    <a:pt x="6196" y="5434"/>
                  </a:lnTo>
                  <a:cubicBezTo>
                    <a:pt x="6609" y="5491"/>
                    <a:pt x="7130" y="5543"/>
                    <a:pt x="7669" y="5543"/>
                  </a:cubicBezTo>
                  <a:cubicBezTo>
                    <a:pt x="8794" y="5543"/>
                    <a:pt x="9997" y="5318"/>
                    <a:pt x="10451" y="4450"/>
                  </a:cubicBezTo>
                  <a:cubicBezTo>
                    <a:pt x="10627" y="4102"/>
                    <a:pt x="10659" y="3701"/>
                    <a:pt x="10539" y="3332"/>
                  </a:cubicBezTo>
                  <a:cubicBezTo>
                    <a:pt x="10420" y="2934"/>
                    <a:pt x="10142" y="2607"/>
                    <a:pt x="9773" y="2417"/>
                  </a:cubicBezTo>
                  <a:cubicBezTo>
                    <a:pt x="9646" y="2354"/>
                    <a:pt x="9558" y="2231"/>
                    <a:pt x="9544" y="2090"/>
                  </a:cubicBezTo>
                  <a:cubicBezTo>
                    <a:pt x="9491" y="1679"/>
                    <a:pt x="9277" y="1306"/>
                    <a:pt x="8946" y="1056"/>
                  </a:cubicBezTo>
                  <a:cubicBezTo>
                    <a:pt x="8686" y="853"/>
                    <a:pt x="8367" y="744"/>
                    <a:pt x="8040" y="744"/>
                  </a:cubicBezTo>
                  <a:cubicBezTo>
                    <a:pt x="7982" y="744"/>
                    <a:pt x="7925" y="747"/>
                    <a:pt x="7867" y="754"/>
                  </a:cubicBezTo>
                  <a:cubicBezTo>
                    <a:pt x="6428" y="947"/>
                    <a:pt x="5753" y="3156"/>
                    <a:pt x="5483" y="4415"/>
                  </a:cubicBezTo>
                  <a:cubicBezTo>
                    <a:pt x="5658" y="3142"/>
                    <a:pt x="5781" y="835"/>
                    <a:pt x="4498" y="160"/>
                  </a:cubicBezTo>
                  <a:cubicBezTo>
                    <a:pt x="4289" y="54"/>
                    <a:pt x="4060" y="1"/>
                    <a:pt x="3831" y="1"/>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7" name="Google Shape;26197;p77"/>
            <p:cNvSpPr/>
            <p:nvPr/>
          </p:nvSpPr>
          <p:spPr>
            <a:xfrm>
              <a:off x="2799559" y="3484992"/>
              <a:ext cx="139765" cy="85689"/>
            </a:xfrm>
            <a:custGeom>
              <a:rect b="b" l="l" r="r" t="t"/>
              <a:pathLst>
                <a:path extrusionOk="0" h="3269" w="5332">
                  <a:moveTo>
                    <a:pt x="2994" y="0"/>
                  </a:moveTo>
                  <a:cubicBezTo>
                    <a:pt x="1868" y="0"/>
                    <a:pt x="665" y="226"/>
                    <a:pt x="211" y="1096"/>
                  </a:cubicBezTo>
                  <a:cubicBezTo>
                    <a:pt x="32" y="1440"/>
                    <a:pt x="0" y="1845"/>
                    <a:pt x="123" y="2214"/>
                  </a:cubicBezTo>
                  <a:cubicBezTo>
                    <a:pt x="243" y="2608"/>
                    <a:pt x="521" y="2938"/>
                    <a:pt x="890" y="3128"/>
                  </a:cubicBezTo>
                  <a:cubicBezTo>
                    <a:pt x="953" y="3160"/>
                    <a:pt x="1006" y="3209"/>
                    <a:pt x="1048" y="3269"/>
                  </a:cubicBezTo>
                  <a:lnTo>
                    <a:pt x="5331" y="262"/>
                  </a:lnTo>
                  <a:cubicBezTo>
                    <a:pt x="5331" y="262"/>
                    <a:pt x="4207" y="0"/>
                    <a:pt x="2994"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8" name="Google Shape;26198;p77"/>
            <p:cNvSpPr/>
            <p:nvPr/>
          </p:nvSpPr>
          <p:spPr>
            <a:xfrm>
              <a:off x="2939298" y="3413222"/>
              <a:ext cx="139660" cy="85531"/>
            </a:xfrm>
            <a:custGeom>
              <a:rect b="b" l="l" r="r" t="t"/>
              <a:pathLst>
                <a:path extrusionOk="0" h="3263" w="5328">
                  <a:moveTo>
                    <a:pt x="4287" y="1"/>
                  </a:moveTo>
                  <a:lnTo>
                    <a:pt x="0" y="3000"/>
                  </a:lnTo>
                  <a:cubicBezTo>
                    <a:pt x="0" y="3000"/>
                    <a:pt x="1123" y="3262"/>
                    <a:pt x="2337" y="3262"/>
                  </a:cubicBezTo>
                  <a:cubicBezTo>
                    <a:pt x="3462" y="3262"/>
                    <a:pt x="4665" y="3037"/>
                    <a:pt x="5120" y="2167"/>
                  </a:cubicBezTo>
                  <a:cubicBezTo>
                    <a:pt x="5296" y="1819"/>
                    <a:pt x="5328" y="1418"/>
                    <a:pt x="5208" y="1049"/>
                  </a:cubicBezTo>
                  <a:cubicBezTo>
                    <a:pt x="5089" y="651"/>
                    <a:pt x="4811" y="324"/>
                    <a:pt x="4442" y="134"/>
                  </a:cubicBezTo>
                  <a:cubicBezTo>
                    <a:pt x="4378" y="103"/>
                    <a:pt x="4326" y="57"/>
                    <a:pt x="4287"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9" name="Google Shape;26199;p77"/>
            <p:cNvSpPr/>
            <p:nvPr/>
          </p:nvSpPr>
          <p:spPr>
            <a:xfrm>
              <a:off x="2860582" y="3353379"/>
              <a:ext cx="104273" cy="138507"/>
            </a:xfrm>
            <a:custGeom>
              <a:rect b="b" l="l" r="r" t="t"/>
              <a:pathLst>
                <a:path extrusionOk="0" h="5284" w="3978">
                  <a:moveTo>
                    <a:pt x="1501" y="1"/>
                  </a:moveTo>
                  <a:cubicBezTo>
                    <a:pt x="1348" y="1"/>
                    <a:pt x="1196" y="24"/>
                    <a:pt x="1048" y="72"/>
                  </a:cubicBezTo>
                  <a:cubicBezTo>
                    <a:pt x="654" y="195"/>
                    <a:pt x="324" y="469"/>
                    <a:pt x="137" y="838"/>
                  </a:cubicBezTo>
                  <a:cubicBezTo>
                    <a:pt x="106" y="902"/>
                    <a:pt x="57" y="955"/>
                    <a:pt x="0" y="997"/>
                  </a:cubicBezTo>
                  <a:lnTo>
                    <a:pt x="3003" y="5283"/>
                  </a:lnTo>
                  <a:cubicBezTo>
                    <a:pt x="3003" y="5283"/>
                    <a:pt x="3977" y="1106"/>
                    <a:pt x="2166" y="160"/>
                  </a:cubicBezTo>
                  <a:cubicBezTo>
                    <a:pt x="1959" y="54"/>
                    <a:pt x="1731" y="1"/>
                    <a:pt x="1501" y="1"/>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0" name="Google Shape;26200;p77"/>
            <p:cNvSpPr/>
            <p:nvPr/>
          </p:nvSpPr>
          <p:spPr>
            <a:xfrm>
              <a:off x="2913767" y="3491859"/>
              <a:ext cx="104168" cy="138481"/>
            </a:xfrm>
            <a:custGeom>
              <a:rect b="b" l="l" r="r" t="t"/>
              <a:pathLst>
                <a:path extrusionOk="0" h="5283" w="3974">
                  <a:moveTo>
                    <a:pt x="974" y="0"/>
                  </a:moveTo>
                  <a:cubicBezTo>
                    <a:pt x="974" y="0"/>
                    <a:pt x="0" y="4174"/>
                    <a:pt x="1808" y="5124"/>
                  </a:cubicBezTo>
                  <a:cubicBezTo>
                    <a:pt x="2017" y="5229"/>
                    <a:pt x="2245" y="5283"/>
                    <a:pt x="2474" y="5283"/>
                  </a:cubicBezTo>
                  <a:cubicBezTo>
                    <a:pt x="2626" y="5283"/>
                    <a:pt x="2779" y="5259"/>
                    <a:pt x="2926" y="5212"/>
                  </a:cubicBezTo>
                  <a:cubicBezTo>
                    <a:pt x="3323" y="5089"/>
                    <a:pt x="3650" y="4811"/>
                    <a:pt x="3840" y="4445"/>
                  </a:cubicBezTo>
                  <a:cubicBezTo>
                    <a:pt x="3872" y="4382"/>
                    <a:pt x="3918" y="4329"/>
                    <a:pt x="3974" y="4287"/>
                  </a:cubicBezTo>
                  <a:lnTo>
                    <a:pt x="974" y="0"/>
                  </a:ln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1" name="Google Shape;26201;p77"/>
            <p:cNvSpPr/>
            <p:nvPr/>
          </p:nvSpPr>
          <p:spPr>
            <a:xfrm>
              <a:off x="2835785" y="3547351"/>
              <a:ext cx="24194" cy="16881"/>
            </a:xfrm>
            <a:custGeom>
              <a:rect b="b" l="l" r="r" t="t"/>
              <a:pathLst>
                <a:path extrusionOk="0" h="644" w="923">
                  <a:moveTo>
                    <a:pt x="636" y="1"/>
                  </a:moveTo>
                  <a:cubicBezTo>
                    <a:pt x="599" y="1"/>
                    <a:pt x="560" y="12"/>
                    <a:pt x="521" y="39"/>
                  </a:cubicBezTo>
                  <a:lnTo>
                    <a:pt x="187" y="271"/>
                  </a:lnTo>
                  <a:cubicBezTo>
                    <a:pt x="0" y="394"/>
                    <a:pt x="125" y="644"/>
                    <a:pt x="298" y="644"/>
                  </a:cubicBezTo>
                  <a:cubicBezTo>
                    <a:pt x="337" y="644"/>
                    <a:pt x="378" y="631"/>
                    <a:pt x="419" y="601"/>
                  </a:cubicBezTo>
                  <a:lnTo>
                    <a:pt x="749" y="369"/>
                  </a:lnTo>
                  <a:cubicBezTo>
                    <a:pt x="922" y="240"/>
                    <a:pt x="804" y="1"/>
                    <a:pt x="6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2" name="Google Shape;26202;p77"/>
            <p:cNvSpPr/>
            <p:nvPr/>
          </p:nvSpPr>
          <p:spPr>
            <a:xfrm>
              <a:off x="2861866" y="3507849"/>
              <a:ext cx="54627" cy="38139"/>
            </a:xfrm>
            <a:custGeom>
              <a:rect b="b" l="l" r="r" t="t"/>
              <a:pathLst>
                <a:path extrusionOk="0" h="1455" w="2084">
                  <a:moveTo>
                    <a:pt x="1792" y="1"/>
                  </a:moveTo>
                  <a:cubicBezTo>
                    <a:pt x="1756" y="1"/>
                    <a:pt x="1717" y="12"/>
                    <a:pt x="1678" y="37"/>
                  </a:cubicBezTo>
                  <a:lnTo>
                    <a:pt x="187" y="1082"/>
                  </a:lnTo>
                  <a:cubicBezTo>
                    <a:pt x="0" y="1205"/>
                    <a:pt x="125" y="1455"/>
                    <a:pt x="298" y="1455"/>
                  </a:cubicBezTo>
                  <a:cubicBezTo>
                    <a:pt x="337" y="1455"/>
                    <a:pt x="378" y="1442"/>
                    <a:pt x="419" y="1412"/>
                  </a:cubicBezTo>
                  <a:lnTo>
                    <a:pt x="1910" y="368"/>
                  </a:lnTo>
                  <a:cubicBezTo>
                    <a:pt x="2083" y="238"/>
                    <a:pt x="1962" y="1"/>
                    <a:pt x="17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3" name="Google Shape;26203;p77"/>
            <p:cNvSpPr/>
            <p:nvPr/>
          </p:nvSpPr>
          <p:spPr>
            <a:xfrm>
              <a:off x="2794028" y="3348110"/>
              <a:ext cx="290461" cy="360658"/>
            </a:xfrm>
            <a:custGeom>
              <a:rect b="b" l="l" r="r" t="t"/>
              <a:pathLst>
                <a:path extrusionOk="0" h="13759" w="11081">
                  <a:moveTo>
                    <a:pt x="4048" y="407"/>
                  </a:moveTo>
                  <a:cubicBezTo>
                    <a:pt x="4245" y="407"/>
                    <a:pt x="4438" y="452"/>
                    <a:pt x="4614" y="544"/>
                  </a:cubicBezTo>
                  <a:cubicBezTo>
                    <a:pt x="5454" y="983"/>
                    <a:pt x="5616" y="2270"/>
                    <a:pt x="5602" y="3272"/>
                  </a:cubicBezTo>
                  <a:cubicBezTo>
                    <a:pt x="5588" y="3888"/>
                    <a:pt x="5525" y="4500"/>
                    <a:pt x="5412" y="5104"/>
                  </a:cubicBezTo>
                  <a:cubicBezTo>
                    <a:pt x="5397" y="5179"/>
                    <a:pt x="5332" y="5234"/>
                    <a:pt x="5257" y="5234"/>
                  </a:cubicBezTo>
                  <a:cubicBezTo>
                    <a:pt x="5247" y="5234"/>
                    <a:pt x="5236" y="5233"/>
                    <a:pt x="5226" y="5231"/>
                  </a:cubicBezTo>
                  <a:lnTo>
                    <a:pt x="5226" y="5235"/>
                  </a:lnTo>
                  <a:cubicBezTo>
                    <a:pt x="4621" y="5133"/>
                    <a:pt x="4023" y="4981"/>
                    <a:pt x="3440" y="4784"/>
                  </a:cubicBezTo>
                  <a:cubicBezTo>
                    <a:pt x="2494" y="4454"/>
                    <a:pt x="1340" y="3863"/>
                    <a:pt x="1214" y="2924"/>
                  </a:cubicBezTo>
                  <a:cubicBezTo>
                    <a:pt x="1175" y="2590"/>
                    <a:pt x="1266" y="2256"/>
                    <a:pt x="1474" y="1992"/>
                  </a:cubicBezTo>
                  <a:cubicBezTo>
                    <a:pt x="1692" y="1704"/>
                    <a:pt x="2015" y="1518"/>
                    <a:pt x="2374" y="1475"/>
                  </a:cubicBezTo>
                  <a:cubicBezTo>
                    <a:pt x="2581" y="1447"/>
                    <a:pt x="2761" y="1321"/>
                    <a:pt x="2856" y="1134"/>
                  </a:cubicBezTo>
                  <a:cubicBezTo>
                    <a:pt x="3018" y="814"/>
                    <a:pt x="3306" y="575"/>
                    <a:pt x="3650" y="470"/>
                  </a:cubicBezTo>
                  <a:cubicBezTo>
                    <a:pt x="3781" y="428"/>
                    <a:pt x="3914" y="407"/>
                    <a:pt x="4048" y="407"/>
                  </a:cubicBezTo>
                  <a:close/>
                  <a:moveTo>
                    <a:pt x="8249" y="1147"/>
                  </a:moveTo>
                  <a:cubicBezTo>
                    <a:pt x="8533" y="1147"/>
                    <a:pt x="8809" y="1242"/>
                    <a:pt x="9034" y="1416"/>
                  </a:cubicBezTo>
                  <a:cubicBezTo>
                    <a:pt x="9323" y="1634"/>
                    <a:pt x="9509" y="1957"/>
                    <a:pt x="9551" y="2316"/>
                  </a:cubicBezTo>
                  <a:cubicBezTo>
                    <a:pt x="9576" y="2523"/>
                    <a:pt x="9702" y="2703"/>
                    <a:pt x="9889" y="2798"/>
                  </a:cubicBezTo>
                  <a:cubicBezTo>
                    <a:pt x="10212" y="2963"/>
                    <a:pt x="10451" y="3248"/>
                    <a:pt x="10557" y="3596"/>
                  </a:cubicBezTo>
                  <a:cubicBezTo>
                    <a:pt x="10662" y="3912"/>
                    <a:pt x="10638" y="4257"/>
                    <a:pt x="10486" y="4556"/>
                  </a:cubicBezTo>
                  <a:lnTo>
                    <a:pt x="10483" y="4556"/>
                  </a:lnTo>
                  <a:cubicBezTo>
                    <a:pt x="10060" y="5367"/>
                    <a:pt x="8854" y="5545"/>
                    <a:pt x="7875" y="5545"/>
                  </a:cubicBezTo>
                  <a:cubicBezTo>
                    <a:pt x="7835" y="5545"/>
                    <a:pt x="7796" y="5545"/>
                    <a:pt x="7758" y="5544"/>
                  </a:cubicBezTo>
                  <a:cubicBezTo>
                    <a:pt x="7142" y="5530"/>
                    <a:pt x="6527" y="5467"/>
                    <a:pt x="5922" y="5354"/>
                  </a:cubicBezTo>
                  <a:cubicBezTo>
                    <a:pt x="5834" y="5340"/>
                    <a:pt x="5778" y="5256"/>
                    <a:pt x="5792" y="5168"/>
                  </a:cubicBezTo>
                  <a:cubicBezTo>
                    <a:pt x="5894" y="4563"/>
                    <a:pt x="6042" y="3969"/>
                    <a:pt x="6239" y="3388"/>
                  </a:cubicBezTo>
                  <a:cubicBezTo>
                    <a:pt x="6569" y="2439"/>
                    <a:pt x="7160" y="1282"/>
                    <a:pt x="8102" y="1156"/>
                  </a:cubicBezTo>
                  <a:cubicBezTo>
                    <a:pt x="8151" y="1150"/>
                    <a:pt x="8200" y="1147"/>
                    <a:pt x="8249" y="1147"/>
                  </a:cubicBezTo>
                  <a:close/>
                  <a:moveTo>
                    <a:pt x="3327" y="5424"/>
                  </a:moveTo>
                  <a:cubicBezTo>
                    <a:pt x="3942" y="5439"/>
                    <a:pt x="4554" y="5502"/>
                    <a:pt x="5159" y="5614"/>
                  </a:cubicBezTo>
                  <a:cubicBezTo>
                    <a:pt x="5247" y="5628"/>
                    <a:pt x="5303" y="5713"/>
                    <a:pt x="5289" y="5797"/>
                  </a:cubicBezTo>
                  <a:lnTo>
                    <a:pt x="5289" y="5801"/>
                  </a:lnTo>
                  <a:cubicBezTo>
                    <a:pt x="5187" y="6406"/>
                    <a:pt x="5036" y="7000"/>
                    <a:pt x="4843" y="7584"/>
                  </a:cubicBezTo>
                  <a:cubicBezTo>
                    <a:pt x="4512" y="8529"/>
                    <a:pt x="3921" y="9686"/>
                    <a:pt x="2979" y="9813"/>
                  </a:cubicBezTo>
                  <a:cubicBezTo>
                    <a:pt x="2927" y="9820"/>
                    <a:pt x="2875" y="9823"/>
                    <a:pt x="2823" y="9823"/>
                  </a:cubicBezTo>
                  <a:cubicBezTo>
                    <a:pt x="2542" y="9823"/>
                    <a:pt x="2270" y="9728"/>
                    <a:pt x="2047" y="9553"/>
                  </a:cubicBezTo>
                  <a:cubicBezTo>
                    <a:pt x="1759" y="9338"/>
                    <a:pt x="1572" y="9011"/>
                    <a:pt x="1530" y="8656"/>
                  </a:cubicBezTo>
                  <a:cubicBezTo>
                    <a:pt x="1505" y="8449"/>
                    <a:pt x="1379" y="8266"/>
                    <a:pt x="1189" y="8171"/>
                  </a:cubicBezTo>
                  <a:cubicBezTo>
                    <a:pt x="869" y="8009"/>
                    <a:pt x="630" y="7721"/>
                    <a:pt x="524" y="7376"/>
                  </a:cubicBezTo>
                  <a:cubicBezTo>
                    <a:pt x="419" y="7056"/>
                    <a:pt x="447" y="6711"/>
                    <a:pt x="598" y="6413"/>
                  </a:cubicBezTo>
                  <a:cubicBezTo>
                    <a:pt x="1020" y="5604"/>
                    <a:pt x="2223" y="5424"/>
                    <a:pt x="3207" y="5424"/>
                  </a:cubicBezTo>
                  <a:close/>
                  <a:moveTo>
                    <a:pt x="5830" y="5732"/>
                  </a:moveTo>
                  <a:cubicBezTo>
                    <a:pt x="5838" y="5732"/>
                    <a:pt x="5847" y="5733"/>
                    <a:pt x="5855" y="5734"/>
                  </a:cubicBezTo>
                  <a:cubicBezTo>
                    <a:pt x="6464" y="5836"/>
                    <a:pt x="7061" y="5987"/>
                    <a:pt x="7642" y="6184"/>
                  </a:cubicBezTo>
                  <a:cubicBezTo>
                    <a:pt x="8588" y="6515"/>
                    <a:pt x="9744" y="7105"/>
                    <a:pt x="9868" y="8048"/>
                  </a:cubicBezTo>
                  <a:cubicBezTo>
                    <a:pt x="9910" y="8378"/>
                    <a:pt x="9815" y="8712"/>
                    <a:pt x="9607" y="8976"/>
                  </a:cubicBezTo>
                  <a:cubicBezTo>
                    <a:pt x="9393" y="9264"/>
                    <a:pt x="9069" y="9454"/>
                    <a:pt x="8711" y="9496"/>
                  </a:cubicBezTo>
                  <a:cubicBezTo>
                    <a:pt x="8503" y="9521"/>
                    <a:pt x="8320" y="9648"/>
                    <a:pt x="8225" y="9834"/>
                  </a:cubicBezTo>
                  <a:cubicBezTo>
                    <a:pt x="8064" y="10158"/>
                    <a:pt x="7775" y="10397"/>
                    <a:pt x="7431" y="10502"/>
                  </a:cubicBezTo>
                  <a:cubicBezTo>
                    <a:pt x="7303" y="10543"/>
                    <a:pt x="7171" y="10564"/>
                    <a:pt x="7038" y="10564"/>
                  </a:cubicBezTo>
                  <a:cubicBezTo>
                    <a:pt x="6842" y="10564"/>
                    <a:pt x="6646" y="10519"/>
                    <a:pt x="6467" y="10428"/>
                  </a:cubicBezTo>
                  <a:cubicBezTo>
                    <a:pt x="5627" y="9989"/>
                    <a:pt x="5468" y="8702"/>
                    <a:pt x="5483" y="7700"/>
                  </a:cubicBezTo>
                  <a:cubicBezTo>
                    <a:pt x="5497" y="7084"/>
                    <a:pt x="5560" y="6472"/>
                    <a:pt x="5669" y="5868"/>
                  </a:cubicBezTo>
                  <a:cubicBezTo>
                    <a:pt x="5685" y="5788"/>
                    <a:pt x="5752" y="5732"/>
                    <a:pt x="5830" y="5732"/>
                  </a:cubicBezTo>
                  <a:close/>
                  <a:moveTo>
                    <a:pt x="4044" y="1"/>
                  </a:moveTo>
                  <a:cubicBezTo>
                    <a:pt x="3870" y="1"/>
                    <a:pt x="3696" y="28"/>
                    <a:pt x="3527" y="83"/>
                  </a:cubicBezTo>
                  <a:cubicBezTo>
                    <a:pt x="3081" y="220"/>
                    <a:pt x="2708" y="533"/>
                    <a:pt x="2494" y="952"/>
                  </a:cubicBezTo>
                  <a:cubicBezTo>
                    <a:pt x="2462" y="1018"/>
                    <a:pt x="2395" y="1064"/>
                    <a:pt x="2321" y="1071"/>
                  </a:cubicBezTo>
                  <a:cubicBezTo>
                    <a:pt x="1857" y="1127"/>
                    <a:pt x="1439" y="1370"/>
                    <a:pt x="1154" y="1743"/>
                  </a:cubicBezTo>
                  <a:cubicBezTo>
                    <a:pt x="880" y="2091"/>
                    <a:pt x="760" y="2534"/>
                    <a:pt x="813" y="2974"/>
                  </a:cubicBezTo>
                  <a:cubicBezTo>
                    <a:pt x="943" y="3965"/>
                    <a:pt x="1910" y="4612"/>
                    <a:pt x="2933" y="5024"/>
                  </a:cubicBezTo>
                  <a:cubicBezTo>
                    <a:pt x="1832" y="5062"/>
                    <a:pt x="704" y="5340"/>
                    <a:pt x="240" y="6226"/>
                  </a:cubicBezTo>
                  <a:cubicBezTo>
                    <a:pt x="39" y="6620"/>
                    <a:pt x="0" y="7077"/>
                    <a:pt x="141" y="7499"/>
                  </a:cubicBezTo>
                  <a:cubicBezTo>
                    <a:pt x="278" y="7946"/>
                    <a:pt x="591" y="8318"/>
                    <a:pt x="1006" y="8533"/>
                  </a:cubicBezTo>
                  <a:cubicBezTo>
                    <a:pt x="1073" y="8565"/>
                    <a:pt x="1119" y="8628"/>
                    <a:pt x="1126" y="8702"/>
                  </a:cubicBezTo>
                  <a:cubicBezTo>
                    <a:pt x="1185" y="9166"/>
                    <a:pt x="1428" y="9588"/>
                    <a:pt x="1801" y="9873"/>
                  </a:cubicBezTo>
                  <a:cubicBezTo>
                    <a:pt x="2093" y="10101"/>
                    <a:pt x="2451" y="10224"/>
                    <a:pt x="2824" y="10228"/>
                  </a:cubicBezTo>
                  <a:cubicBezTo>
                    <a:pt x="2894" y="10228"/>
                    <a:pt x="2961" y="10221"/>
                    <a:pt x="3032" y="10214"/>
                  </a:cubicBezTo>
                  <a:cubicBezTo>
                    <a:pt x="3830" y="10105"/>
                    <a:pt x="4407" y="9454"/>
                    <a:pt x="4818" y="8667"/>
                  </a:cubicBezTo>
                  <a:lnTo>
                    <a:pt x="4818" y="8667"/>
                  </a:lnTo>
                  <a:cubicBezTo>
                    <a:pt x="4642" y="11149"/>
                    <a:pt x="5173" y="12742"/>
                    <a:pt x="5679" y="13671"/>
                  </a:cubicBezTo>
                  <a:cubicBezTo>
                    <a:pt x="5723" y="13733"/>
                    <a:pt x="5783" y="13759"/>
                    <a:pt x="5842" y="13759"/>
                  </a:cubicBezTo>
                  <a:cubicBezTo>
                    <a:pt x="5973" y="13759"/>
                    <a:pt x="6099" y="13629"/>
                    <a:pt x="6031" y="13474"/>
                  </a:cubicBezTo>
                  <a:cubicBezTo>
                    <a:pt x="5578" y="12647"/>
                    <a:pt x="5110" y="11258"/>
                    <a:pt x="5194" y="9110"/>
                  </a:cubicBezTo>
                  <a:lnTo>
                    <a:pt x="5194" y="9110"/>
                  </a:lnTo>
                  <a:cubicBezTo>
                    <a:pt x="5349" y="9834"/>
                    <a:pt x="5669" y="10467"/>
                    <a:pt x="6277" y="10787"/>
                  </a:cubicBezTo>
                  <a:cubicBezTo>
                    <a:pt x="6513" y="10907"/>
                    <a:pt x="6770" y="10970"/>
                    <a:pt x="7030" y="10970"/>
                  </a:cubicBezTo>
                  <a:cubicBezTo>
                    <a:pt x="7209" y="10970"/>
                    <a:pt x="7385" y="10942"/>
                    <a:pt x="7550" y="10885"/>
                  </a:cubicBezTo>
                  <a:cubicBezTo>
                    <a:pt x="7997" y="10748"/>
                    <a:pt x="8370" y="10435"/>
                    <a:pt x="8584" y="10020"/>
                  </a:cubicBezTo>
                  <a:cubicBezTo>
                    <a:pt x="8616" y="9954"/>
                    <a:pt x="8683" y="9908"/>
                    <a:pt x="8756" y="9901"/>
                  </a:cubicBezTo>
                  <a:cubicBezTo>
                    <a:pt x="9221" y="9841"/>
                    <a:pt x="9643" y="9598"/>
                    <a:pt x="9924" y="9226"/>
                  </a:cubicBezTo>
                  <a:cubicBezTo>
                    <a:pt x="10198" y="8878"/>
                    <a:pt x="10321" y="8435"/>
                    <a:pt x="10265" y="7995"/>
                  </a:cubicBezTo>
                  <a:cubicBezTo>
                    <a:pt x="10135" y="7007"/>
                    <a:pt x="9168" y="6360"/>
                    <a:pt x="8145" y="5945"/>
                  </a:cubicBezTo>
                  <a:cubicBezTo>
                    <a:pt x="9249" y="5906"/>
                    <a:pt x="10377" y="5628"/>
                    <a:pt x="10838" y="4746"/>
                  </a:cubicBezTo>
                  <a:cubicBezTo>
                    <a:pt x="11042" y="4352"/>
                    <a:pt x="11081" y="3891"/>
                    <a:pt x="10944" y="3473"/>
                  </a:cubicBezTo>
                  <a:cubicBezTo>
                    <a:pt x="10803" y="3023"/>
                    <a:pt x="10490" y="2654"/>
                    <a:pt x="10075" y="2439"/>
                  </a:cubicBezTo>
                  <a:cubicBezTo>
                    <a:pt x="10008" y="2404"/>
                    <a:pt x="9963" y="2341"/>
                    <a:pt x="9955" y="2267"/>
                  </a:cubicBezTo>
                  <a:cubicBezTo>
                    <a:pt x="9896" y="1803"/>
                    <a:pt x="9653" y="1381"/>
                    <a:pt x="9280" y="1099"/>
                  </a:cubicBezTo>
                  <a:cubicBezTo>
                    <a:pt x="8987" y="869"/>
                    <a:pt x="8627" y="745"/>
                    <a:pt x="8259" y="745"/>
                  </a:cubicBezTo>
                  <a:cubicBezTo>
                    <a:pt x="8189" y="745"/>
                    <a:pt x="8119" y="749"/>
                    <a:pt x="8050" y="758"/>
                  </a:cubicBezTo>
                  <a:cubicBezTo>
                    <a:pt x="7061" y="888"/>
                    <a:pt x="6414" y="1855"/>
                    <a:pt x="5999" y="2879"/>
                  </a:cubicBezTo>
                  <a:cubicBezTo>
                    <a:pt x="5964" y="1774"/>
                    <a:pt x="5683" y="646"/>
                    <a:pt x="4800" y="185"/>
                  </a:cubicBezTo>
                  <a:cubicBezTo>
                    <a:pt x="4564" y="63"/>
                    <a:pt x="4305" y="1"/>
                    <a:pt x="4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4" name="Google Shape;26204;p77"/>
            <p:cNvSpPr/>
            <p:nvPr/>
          </p:nvSpPr>
          <p:spPr>
            <a:xfrm>
              <a:off x="3018197" y="3419539"/>
              <a:ext cx="24614" cy="17038"/>
            </a:xfrm>
            <a:custGeom>
              <a:rect b="b" l="l" r="r" t="t"/>
              <a:pathLst>
                <a:path extrusionOk="0" h="650" w="939">
                  <a:moveTo>
                    <a:pt x="642" y="0"/>
                  </a:moveTo>
                  <a:cubicBezTo>
                    <a:pt x="602" y="0"/>
                    <a:pt x="559" y="14"/>
                    <a:pt x="517" y="45"/>
                  </a:cubicBezTo>
                  <a:lnTo>
                    <a:pt x="187" y="277"/>
                  </a:lnTo>
                  <a:cubicBezTo>
                    <a:pt x="0" y="400"/>
                    <a:pt x="125" y="650"/>
                    <a:pt x="298" y="650"/>
                  </a:cubicBezTo>
                  <a:cubicBezTo>
                    <a:pt x="337" y="650"/>
                    <a:pt x="378" y="637"/>
                    <a:pt x="419" y="607"/>
                  </a:cubicBezTo>
                  <a:lnTo>
                    <a:pt x="749" y="375"/>
                  </a:lnTo>
                  <a:cubicBezTo>
                    <a:pt x="938" y="249"/>
                    <a:pt x="815" y="0"/>
                    <a:pt x="6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5" name="Google Shape;26205;p77"/>
            <p:cNvSpPr/>
            <p:nvPr/>
          </p:nvSpPr>
          <p:spPr>
            <a:xfrm>
              <a:off x="2961710" y="3437888"/>
              <a:ext cx="54627" cy="38192"/>
            </a:xfrm>
            <a:custGeom>
              <a:rect b="b" l="l" r="r" t="t"/>
              <a:pathLst>
                <a:path extrusionOk="0" h="1457" w="2084">
                  <a:moveTo>
                    <a:pt x="1794" y="1"/>
                  </a:moveTo>
                  <a:cubicBezTo>
                    <a:pt x="1758" y="1"/>
                    <a:pt x="1719" y="12"/>
                    <a:pt x="1681" y="37"/>
                  </a:cubicBezTo>
                  <a:lnTo>
                    <a:pt x="190" y="1082"/>
                  </a:lnTo>
                  <a:cubicBezTo>
                    <a:pt x="1" y="1205"/>
                    <a:pt x="124" y="1456"/>
                    <a:pt x="296" y="1456"/>
                  </a:cubicBezTo>
                  <a:cubicBezTo>
                    <a:pt x="335" y="1456"/>
                    <a:pt x="377" y="1443"/>
                    <a:pt x="418" y="1412"/>
                  </a:cubicBezTo>
                  <a:lnTo>
                    <a:pt x="1909" y="368"/>
                  </a:lnTo>
                  <a:cubicBezTo>
                    <a:pt x="2083" y="240"/>
                    <a:pt x="1963" y="1"/>
                    <a:pt x="17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6" name="Google Shape;26206;p77"/>
            <p:cNvSpPr/>
            <p:nvPr/>
          </p:nvSpPr>
          <p:spPr>
            <a:xfrm>
              <a:off x="2865326" y="3391020"/>
              <a:ext cx="20288" cy="19188"/>
            </a:xfrm>
            <a:custGeom>
              <a:rect b="b" l="l" r="r" t="t"/>
              <a:pathLst>
                <a:path extrusionOk="0" h="732" w="774">
                  <a:moveTo>
                    <a:pt x="278" y="0"/>
                  </a:moveTo>
                  <a:cubicBezTo>
                    <a:pt x="136" y="0"/>
                    <a:pt x="1" y="160"/>
                    <a:pt x="104" y="317"/>
                  </a:cubicBezTo>
                  <a:lnTo>
                    <a:pt x="340" y="647"/>
                  </a:lnTo>
                  <a:cubicBezTo>
                    <a:pt x="383" y="707"/>
                    <a:pt x="440" y="732"/>
                    <a:pt x="496" y="732"/>
                  </a:cubicBezTo>
                  <a:cubicBezTo>
                    <a:pt x="638" y="732"/>
                    <a:pt x="774" y="572"/>
                    <a:pt x="670" y="415"/>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7" name="Google Shape;26207;p77"/>
            <p:cNvSpPr/>
            <p:nvPr/>
          </p:nvSpPr>
          <p:spPr>
            <a:xfrm>
              <a:off x="2883518" y="3417101"/>
              <a:ext cx="41835" cy="49830"/>
            </a:xfrm>
            <a:custGeom>
              <a:rect b="b" l="l" r="r" t="t"/>
              <a:pathLst>
                <a:path extrusionOk="0" h="1901" w="1596">
                  <a:moveTo>
                    <a:pt x="278" y="0"/>
                  </a:moveTo>
                  <a:cubicBezTo>
                    <a:pt x="135" y="0"/>
                    <a:pt x="0" y="160"/>
                    <a:pt x="106" y="317"/>
                  </a:cubicBezTo>
                  <a:lnTo>
                    <a:pt x="1147" y="1808"/>
                  </a:lnTo>
                  <a:cubicBezTo>
                    <a:pt x="1192" y="1873"/>
                    <a:pt x="1251" y="1901"/>
                    <a:pt x="1310" y="1901"/>
                  </a:cubicBezTo>
                  <a:cubicBezTo>
                    <a:pt x="1456" y="1901"/>
                    <a:pt x="1596" y="1734"/>
                    <a:pt x="1478" y="1576"/>
                  </a:cubicBezTo>
                  <a:lnTo>
                    <a:pt x="437" y="85"/>
                  </a:lnTo>
                  <a:cubicBezTo>
                    <a:pt x="392" y="25"/>
                    <a:pt x="335"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8" name="Google Shape;26208;p77"/>
            <p:cNvSpPr/>
            <p:nvPr/>
          </p:nvSpPr>
          <p:spPr>
            <a:xfrm>
              <a:off x="2992981" y="3573433"/>
              <a:ext cx="20210" cy="19214"/>
            </a:xfrm>
            <a:custGeom>
              <a:rect b="b" l="l" r="r" t="t"/>
              <a:pathLst>
                <a:path extrusionOk="0" h="733" w="771">
                  <a:moveTo>
                    <a:pt x="278" y="0"/>
                  </a:moveTo>
                  <a:cubicBezTo>
                    <a:pt x="136" y="0"/>
                    <a:pt x="1" y="160"/>
                    <a:pt x="104" y="317"/>
                  </a:cubicBezTo>
                  <a:lnTo>
                    <a:pt x="336" y="647"/>
                  </a:lnTo>
                  <a:cubicBezTo>
                    <a:pt x="382" y="707"/>
                    <a:pt x="439" y="732"/>
                    <a:pt x="496" y="732"/>
                  </a:cubicBezTo>
                  <a:cubicBezTo>
                    <a:pt x="638" y="732"/>
                    <a:pt x="770" y="575"/>
                    <a:pt x="667" y="419"/>
                  </a:cubicBezTo>
                  <a:lnTo>
                    <a:pt x="435" y="85"/>
                  </a:lnTo>
                  <a:cubicBezTo>
                    <a:pt x="391" y="25"/>
                    <a:pt x="334"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9" name="Google Shape;26209;p77"/>
            <p:cNvSpPr/>
            <p:nvPr/>
          </p:nvSpPr>
          <p:spPr>
            <a:xfrm>
              <a:off x="2953479" y="3516997"/>
              <a:ext cx="41861" cy="49856"/>
            </a:xfrm>
            <a:custGeom>
              <a:rect b="b" l="l" r="r" t="t"/>
              <a:pathLst>
                <a:path extrusionOk="0" h="1902" w="1597">
                  <a:moveTo>
                    <a:pt x="277" y="1"/>
                  </a:moveTo>
                  <a:cubicBezTo>
                    <a:pt x="135" y="1"/>
                    <a:pt x="1" y="159"/>
                    <a:pt x="106" y="318"/>
                  </a:cubicBezTo>
                  <a:lnTo>
                    <a:pt x="1151" y="1809"/>
                  </a:lnTo>
                  <a:cubicBezTo>
                    <a:pt x="1194" y="1874"/>
                    <a:pt x="1253" y="1901"/>
                    <a:pt x="1312" y="1901"/>
                  </a:cubicBezTo>
                  <a:cubicBezTo>
                    <a:pt x="1456" y="1901"/>
                    <a:pt x="1597" y="1735"/>
                    <a:pt x="1481" y="1577"/>
                  </a:cubicBezTo>
                  <a:lnTo>
                    <a:pt x="437" y="86"/>
                  </a:lnTo>
                  <a:cubicBezTo>
                    <a:pt x="392" y="26"/>
                    <a:pt x="334" y="1"/>
                    <a:pt x="2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0" name="Google Shape;26210;p77"/>
          <p:cNvGrpSpPr/>
          <p:nvPr/>
        </p:nvGrpSpPr>
        <p:grpSpPr>
          <a:xfrm>
            <a:off x="2496516" y="1959319"/>
            <a:ext cx="358823" cy="378430"/>
            <a:chOff x="2496516" y="1959319"/>
            <a:chExt cx="358823" cy="378430"/>
          </a:xfrm>
        </p:grpSpPr>
        <p:sp>
          <p:nvSpPr>
            <p:cNvPr id="26211" name="Google Shape;26211;p77"/>
            <p:cNvSpPr/>
            <p:nvPr/>
          </p:nvSpPr>
          <p:spPr>
            <a:xfrm>
              <a:off x="2522388" y="1964850"/>
              <a:ext cx="130722" cy="171220"/>
            </a:xfrm>
            <a:custGeom>
              <a:rect b="b" l="l" r="r" t="t"/>
              <a:pathLst>
                <a:path extrusionOk="0" h="6532" w="4987">
                  <a:moveTo>
                    <a:pt x="453" y="0"/>
                  </a:moveTo>
                  <a:cubicBezTo>
                    <a:pt x="219" y="0"/>
                    <a:pt x="0" y="185"/>
                    <a:pt x="0" y="456"/>
                  </a:cubicBezTo>
                  <a:lnTo>
                    <a:pt x="0" y="6532"/>
                  </a:lnTo>
                  <a:lnTo>
                    <a:pt x="4987" y="3585"/>
                  </a:lnTo>
                  <a:lnTo>
                    <a:pt x="739" y="104"/>
                  </a:lnTo>
                  <a:cubicBezTo>
                    <a:pt x="651" y="32"/>
                    <a:pt x="551" y="0"/>
                    <a:pt x="453"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2" name="Google Shape;26212;p77"/>
            <p:cNvSpPr/>
            <p:nvPr/>
          </p:nvSpPr>
          <p:spPr>
            <a:xfrm>
              <a:off x="2522388" y="1983225"/>
              <a:ext cx="71272" cy="138297"/>
            </a:xfrm>
            <a:custGeom>
              <a:rect b="b" l="l" r="r" t="t"/>
              <a:pathLst>
                <a:path extrusionOk="0" h="5276" w="2719">
                  <a:moveTo>
                    <a:pt x="0" y="1"/>
                  </a:moveTo>
                  <a:lnTo>
                    <a:pt x="0" y="5275"/>
                  </a:lnTo>
                  <a:lnTo>
                    <a:pt x="2719" y="3064"/>
                  </a:lnTo>
                  <a:lnTo>
                    <a:pt x="0"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3" name="Google Shape;26213;p77"/>
            <p:cNvSpPr/>
            <p:nvPr/>
          </p:nvSpPr>
          <p:spPr>
            <a:xfrm>
              <a:off x="2700659" y="1964850"/>
              <a:ext cx="130722" cy="171220"/>
            </a:xfrm>
            <a:custGeom>
              <a:rect b="b" l="l" r="r" t="t"/>
              <a:pathLst>
                <a:path extrusionOk="0" h="6532" w="4987">
                  <a:moveTo>
                    <a:pt x="4532" y="0"/>
                  </a:moveTo>
                  <a:cubicBezTo>
                    <a:pt x="4435" y="0"/>
                    <a:pt x="4335" y="32"/>
                    <a:pt x="4248" y="104"/>
                  </a:cubicBezTo>
                  <a:lnTo>
                    <a:pt x="0" y="3585"/>
                  </a:lnTo>
                  <a:lnTo>
                    <a:pt x="4987" y="6532"/>
                  </a:lnTo>
                  <a:lnTo>
                    <a:pt x="4987" y="456"/>
                  </a:lnTo>
                  <a:cubicBezTo>
                    <a:pt x="4987" y="185"/>
                    <a:pt x="4766" y="0"/>
                    <a:pt x="4532"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4" name="Google Shape;26214;p77"/>
            <p:cNvSpPr/>
            <p:nvPr/>
          </p:nvSpPr>
          <p:spPr>
            <a:xfrm>
              <a:off x="2760109" y="1983225"/>
              <a:ext cx="71272" cy="138297"/>
            </a:xfrm>
            <a:custGeom>
              <a:rect b="b" l="l" r="r" t="t"/>
              <a:pathLst>
                <a:path extrusionOk="0" h="5276" w="2719">
                  <a:moveTo>
                    <a:pt x="2719" y="1"/>
                  </a:moveTo>
                  <a:lnTo>
                    <a:pt x="0" y="3064"/>
                  </a:lnTo>
                  <a:lnTo>
                    <a:pt x="2719" y="5275"/>
                  </a:lnTo>
                  <a:lnTo>
                    <a:pt x="2719" y="1"/>
                  </a:lnTo>
                  <a:close/>
                </a:path>
              </a:pathLst>
            </a:custGeom>
            <a:solidFill>
              <a:srgbClr val="A1BD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5" name="Google Shape;26215;p77"/>
            <p:cNvSpPr/>
            <p:nvPr/>
          </p:nvSpPr>
          <p:spPr>
            <a:xfrm>
              <a:off x="2510488" y="2017144"/>
              <a:ext cx="332794" cy="314996"/>
            </a:xfrm>
            <a:custGeom>
              <a:rect b="b" l="l" r="r" t="t"/>
              <a:pathLst>
                <a:path extrusionOk="0" h="12017" w="12696">
                  <a:moveTo>
                    <a:pt x="6348" y="1"/>
                  </a:moveTo>
                  <a:cubicBezTo>
                    <a:pt x="2842" y="1"/>
                    <a:pt x="1" y="2691"/>
                    <a:pt x="1" y="6010"/>
                  </a:cubicBezTo>
                  <a:cubicBezTo>
                    <a:pt x="1" y="9326"/>
                    <a:pt x="2842" y="12016"/>
                    <a:pt x="6348" y="12016"/>
                  </a:cubicBezTo>
                  <a:cubicBezTo>
                    <a:pt x="9854" y="12016"/>
                    <a:pt x="12695" y="9326"/>
                    <a:pt x="12695" y="6010"/>
                  </a:cubicBezTo>
                  <a:cubicBezTo>
                    <a:pt x="12695" y="2691"/>
                    <a:pt x="9854" y="1"/>
                    <a:pt x="634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6" name="Google Shape;26216;p77"/>
            <p:cNvSpPr/>
            <p:nvPr/>
          </p:nvSpPr>
          <p:spPr>
            <a:xfrm>
              <a:off x="2653084" y="2260868"/>
              <a:ext cx="47602" cy="47497"/>
            </a:xfrm>
            <a:custGeom>
              <a:rect b="b" l="l" r="r" t="t"/>
              <a:pathLst>
                <a:path extrusionOk="0" h="1812" w="1816">
                  <a:moveTo>
                    <a:pt x="908" y="0"/>
                  </a:moveTo>
                  <a:lnTo>
                    <a:pt x="1" y="454"/>
                  </a:lnTo>
                  <a:lnTo>
                    <a:pt x="1" y="907"/>
                  </a:lnTo>
                  <a:cubicBezTo>
                    <a:pt x="1" y="1407"/>
                    <a:pt x="405" y="1811"/>
                    <a:pt x="908" y="1811"/>
                  </a:cubicBezTo>
                  <a:cubicBezTo>
                    <a:pt x="1407" y="1811"/>
                    <a:pt x="1815" y="1407"/>
                    <a:pt x="1815" y="907"/>
                  </a:cubicBezTo>
                  <a:lnTo>
                    <a:pt x="1815" y="454"/>
                  </a:lnTo>
                  <a:lnTo>
                    <a:pt x="908"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7" name="Google Shape;26217;p77"/>
            <p:cNvSpPr/>
            <p:nvPr/>
          </p:nvSpPr>
          <p:spPr>
            <a:xfrm>
              <a:off x="2654945" y="2211536"/>
              <a:ext cx="43880" cy="29725"/>
            </a:xfrm>
            <a:custGeom>
              <a:rect b="b" l="l" r="r" t="t"/>
              <a:pathLst>
                <a:path extrusionOk="0" h="1134" w="1674">
                  <a:moveTo>
                    <a:pt x="338" y="1"/>
                  </a:moveTo>
                  <a:cubicBezTo>
                    <a:pt x="120" y="1"/>
                    <a:pt x="0" y="251"/>
                    <a:pt x="137" y="419"/>
                  </a:cubicBezTo>
                  <a:lnTo>
                    <a:pt x="637" y="1038"/>
                  </a:lnTo>
                  <a:cubicBezTo>
                    <a:pt x="688" y="1102"/>
                    <a:pt x="761" y="1133"/>
                    <a:pt x="836" y="1133"/>
                  </a:cubicBezTo>
                  <a:cubicBezTo>
                    <a:pt x="910" y="1133"/>
                    <a:pt x="985" y="1102"/>
                    <a:pt x="1037" y="1038"/>
                  </a:cubicBezTo>
                  <a:lnTo>
                    <a:pt x="1537" y="419"/>
                  </a:lnTo>
                  <a:cubicBezTo>
                    <a:pt x="1674" y="251"/>
                    <a:pt x="1554" y="1"/>
                    <a:pt x="1336"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8" name="Google Shape;26218;p77"/>
            <p:cNvSpPr/>
            <p:nvPr/>
          </p:nvSpPr>
          <p:spPr>
            <a:xfrm>
              <a:off x="2510488" y="2019267"/>
              <a:ext cx="234890" cy="312951"/>
            </a:xfrm>
            <a:custGeom>
              <a:rect b="b" l="l" r="r" t="t"/>
              <a:pathLst>
                <a:path extrusionOk="0" h="11939" w="8961">
                  <a:moveTo>
                    <a:pt x="5321" y="1"/>
                  </a:moveTo>
                  <a:lnTo>
                    <a:pt x="5321" y="1"/>
                  </a:lnTo>
                  <a:cubicBezTo>
                    <a:pt x="2304" y="465"/>
                    <a:pt x="1" y="2944"/>
                    <a:pt x="1" y="5929"/>
                  </a:cubicBezTo>
                  <a:cubicBezTo>
                    <a:pt x="1" y="9249"/>
                    <a:pt x="2842" y="11939"/>
                    <a:pt x="6348" y="11939"/>
                  </a:cubicBezTo>
                  <a:cubicBezTo>
                    <a:pt x="7245" y="11939"/>
                    <a:pt x="8134" y="11760"/>
                    <a:pt x="8961" y="11408"/>
                  </a:cubicBezTo>
                  <a:lnTo>
                    <a:pt x="8961" y="11408"/>
                  </a:lnTo>
                  <a:cubicBezTo>
                    <a:pt x="8620" y="11457"/>
                    <a:pt x="8279" y="11485"/>
                    <a:pt x="7934" y="11485"/>
                  </a:cubicBezTo>
                  <a:cubicBezTo>
                    <a:pt x="4428" y="11485"/>
                    <a:pt x="1587" y="8795"/>
                    <a:pt x="1587" y="5476"/>
                  </a:cubicBezTo>
                  <a:cubicBezTo>
                    <a:pt x="1587" y="3042"/>
                    <a:pt x="3120" y="943"/>
                    <a:pt x="5321" y="1"/>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9" name="Google Shape;26219;p77"/>
            <p:cNvSpPr/>
            <p:nvPr/>
          </p:nvSpPr>
          <p:spPr>
            <a:xfrm>
              <a:off x="2587736"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7" y="1685"/>
                    <a:pt x="1587" y="1249"/>
                  </a:cubicBezTo>
                  <a:lnTo>
                    <a:pt x="1587" y="796"/>
                  </a:lnTo>
                  <a:cubicBezTo>
                    <a:pt x="1587"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0" name="Google Shape;26220;p77"/>
            <p:cNvSpPr/>
            <p:nvPr/>
          </p:nvSpPr>
          <p:spPr>
            <a:xfrm>
              <a:off x="2605351" y="2141942"/>
              <a:ext cx="24168" cy="42071"/>
            </a:xfrm>
            <a:custGeom>
              <a:rect b="b" l="l" r="r" t="t"/>
              <a:pathLst>
                <a:path extrusionOk="0" h="1605" w="922">
                  <a:moveTo>
                    <a:pt x="120" y="1"/>
                  </a:moveTo>
                  <a:cubicBezTo>
                    <a:pt x="85" y="1"/>
                    <a:pt x="46" y="8"/>
                    <a:pt x="7" y="12"/>
                  </a:cubicBezTo>
                  <a:lnTo>
                    <a:pt x="7" y="1137"/>
                  </a:lnTo>
                  <a:cubicBezTo>
                    <a:pt x="0" y="1390"/>
                    <a:pt x="204" y="1604"/>
                    <a:pt x="461" y="1604"/>
                  </a:cubicBezTo>
                  <a:cubicBezTo>
                    <a:pt x="718" y="1604"/>
                    <a:pt x="922" y="1390"/>
                    <a:pt x="915" y="1137"/>
                  </a:cubicBezTo>
                  <a:lnTo>
                    <a:pt x="915" y="796"/>
                  </a:lnTo>
                  <a:cubicBezTo>
                    <a:pt x="915" y="356"/>
                    <a:pt x="559" y="5"/>
                    <a:pt x="12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1" name="Google Shape;26221;p77"/>
            <p:cNvSpPr/>
            <p:nvPr/>
          </p:nvSpPr>
          <p:spPr>
            <a:xfrm>
              <a:off x="2599636"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2" name="Google Shape;26222;p77"/>
            <p:cNvSpPr/>
            <p:nvPr/>
          </p:nvSpPr>
          <p:spPr>
            <a:xfrm>
              <a:off x="2724434" y="2141942"/>
              <a:ext cx="41599" cy="53500"/>
            </a:xfrm>
            <a:custGeom>
              <a:rect b="b" l="l" r="r" t="t"/>
              <a:pathLst>
                <a:path extrusionOk="0" h="2041" w="1587">
                  <a:moveTo>
                    <a:pt x="792" y="1"/>
                  </a:moveTo>
                  <a:cubicBezTo>
                    <a:pt x="356" y="5"/>
                    <a:pt x="1" y="356"/>
                    <a:pt x="1" y="796"/>
                  </a:cubicBezTo>
                  <a:lnTo>
                    <a:pt x="1" y="1249"/>
                  </a:lnTo>
                  <a:cubicBezTo>
                    <a:pt x="1" y="1685"/>
                    <a:pt x="356" y="2041"/>
                    <a:pt x="792" y="2041"/>
                  </a:cubicBezTo>
                  <a:cubicBezTo>
                    <a:pt x="1231" y="2041"/>
                    <a:pt x="1583" y="1685"/>
                    <a:pt x="1586" y="1249"/>
                  </a:cubicBezTo>
                  <a:lnTo>
                    <a:pt x="1586" y="796"/>
                  </a:lnTo>
                  <a:cubicBezTo>
                    <a:pt x="1583" y="356"/>
                    <a:pt x="1231" y="5"/>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3" name="Google Shape;26223;p77"/>
            <p:cNvSpPr/>
            <p:nvPr/>
          </p:nvSpPr>
          <p:spPr>
            <a:xfrm>
              <a:off x="2742232" y="2141942"/>
              <a:ext cx="23801" cy="41232"/>
            </a:xfrm>
            <a:custGeom>
              <a:rect b="b" l="l" r="r" t="t"/>
              <a:pathLst>
                <a:path extrusionOk="0" h="1573" w="908">
                  <a:moveTo>
                    <a:pt x="113" y="1"/>
                  </a:moveTo>
                  <a:cubicBezTo>
                    <a:pt x="78" y="1"/>
                    <a:pt x="39" y="8"/>
                    <a:pt x="0" y="12"/>
                  </a:cubicBezTo>
                  <a:lnTo>
                    <a:pt x="0" y="1137"/>
                  </a:lnTo>
                  <a:cubicBezTo>
                    <a:pt x="7" y="1379"/>
                    <a:pt x="208" y="1573"/>
                    <a:pt x="454" y="1573"/>
                  </a:cubicBezTo>
                  <a:cubicBezTo>
                    <a:pt x="700" y="1573"/>
                    <a:pt x="900" y="1379"/>
                    <a:pt x="907" y="1137"/>
                  </a:cubicBezTo>
                  <a:lnTo>
                    <a:pt x="907" y="796"/>
                  </a:lnTo>
                  <a:cubicBezTo>
                    <a:pt x="907" y="356"/>
                    <a:pt x="552" y="5"/>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4" name="Google Shape;26224;p77"/>
            <p:cNvSpPr/>
            <p:nvPr/>
          </p:nvSpPr>
          <p:spPr>
            <a:xfrm>
              <a:off x="2736334" y="2147944"/>
              <a:ext cx="17798" cy="17824"/>
            </a:xfrm>
            <a:custGeom>
              <a:rect b="b" l="l" r="r" t="t"/>
              <a:pathLst>
                <a:path extrusionOk="0" h="680" w="679">
                  <a:moveTo>
                    <a:pt x="338" y="1"/>
                  </a:moveTo>
                  <a:cubicBezTo>
                    <a:pt x="151" y="1"/>
                    <a:pt x="0" y="152"/>
                    <a:pt x="0" y="338"/>
                  </a:cubicBezTo>
                  <a:cubicBezTo>
                    <a:pt x="0" y="528"/>
                    <a:pt x="151" y="679"/>
                    <a:pt x="338" y="679"/>
                  </a:cubicBezTo>
                  <a:cubicBezTo>
                    <a:pt x="528" y="679"/>
                    <a:pt x="679" y="528"/>
                    <a:pt x="679" y="338"/>
                  </a:cubicBezTo>
                  <a:cubicBezTo>
                    <a:pt x="679" y="152"/>
                    <a:pt x="528"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5" name="Google Shape;26225;p77"/>
            <p:cNvSpPr/>
            <p:nvPr/>
          </p:nvSpPr>
          <p:spPr>
            <a:xfrm>
              <a:off x="2654945" y="2211536"/>
              <a:ext cx="26658" cy="29673"/>
            </a:xfrm>
            <a:custGeom>
              <a:rect b="b" l="l" r="r" t="t"/>
              <a:pathLst>
                <a:path extrusionOk="0" h="1132" w="1017">
                  <a:moveTo>
                    <a:pt x="338" y="1"/>
                  </a:moveTo>
                  <a:cubicBezTo>
                    <a:pt x="120" y="1"/>
                    <a:pt x="0" y="251"/>
                    <a:pt x="137" y="419"/>
                  </a:cubicBezTo>
                  <a:lnTo>
                    <a:pt x="637" y="1038"/>
                  </a:lnTo>
                  <a:cubicBezTo>
                    <a:pt x="687" y="1100"/>
                    <a:pt x="761" y="1132"/>
                    <a:pt x="836" y="1132"/>
                  </a:cubicBezTo>
                  <a:cubicBezTo>
                    <a:pt x="901" y="1132"/>
                    <a:pt x="967" y="1107"/>
                    <a:pt x="1016" y="1056"/>
                  </a:cubicBezTo>
                  <a:cubicBezTo>
                    <a:pt x="1016" y="1052"/>
                    <a:pt x="1013" y="1052"/>
                    <a:pt x="1013" y="1049"/>
                  </a:cubicBezTo>
                  <a:lnTo>
                    <a:pt x="510" y="57"/>
                  </a:lnTo>
                  <a:cubicBezTo>
                    <a:pt x="503" y="40"/>
                    <a:pt x="496" y="18"/>
                    <a:pt x="48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6" name="Google Shape;26226;p77"/>
            <p:cNvSpPr/>
            <p:nvPr/>
          </p:nvSpPr>
          <p:spPr>
            <a:xfrm>
              <a:off x="2653084" y="2260868"/>
              <a:ext cx="47497" cy="29227"/>
            </a:xfrm>
            <a:custGeom>
              <a:rect b="b" l="l" r="r" t="t"/>
              <a:pathLst>
                <a:path extrusionOk="0" h="1115" w="1812">
                  <a:moveTo>
                    <a:pt x="904" y="0"/>
                  </a:moveTo>
                  <a:lnTo>
                    <a:pt x="1" y="454"/>
                  </a:lnTo>
                  <a:lnTo>
                    <a:pt x="1" y="907"/>
                  </a:lnTo>
                  <a:cubicBezTo>
                    <a:pt x="1" y="974"/>
                    <a:pt x="11" y="1045"/>
                    <a:pt x="25" y="1115"/>
                  </a:cubicBezTo>
                  <a:cubicBezTo>
                    <a:pt x="342" y="1076"/>
                    <a:pt x="644" y="964"/>
                    <a:pt x="904" y="788"/>
                  </a:cubicBezTo>
                  <a:cubicBezTo>
                    <a:pt x="1168" y="964"/>
                    <a:pt x="1471" y="1076"/>
                    <a:pt x="1784" y="1115"/>
                  </a:cubicBezTo>
                  <a:cubicBezTo>
                    <a:pt x="1801" y="1045"/>
                    <a:pt x="1812" y="974"/>
                    <a:pt x="1812" y="907"/>
                  </a:cubicBezTo>
                  <a:lnTo>
                    <a:pt x="1812" y="454"/>
                  </a:lnTo>
                  <a:lnTo>
                    <a:pt x="904"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7" name="Google Shape;26227;p77"/>
            <p:cNvSpPr/>
            <p:nvPr/>
          </p:nvSpPr>
          <p:spPr>
            <a:xfrm>
              <a:off x="2582205"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9" y="2011"/>
                    <a:pt x="2009" y="1459"/>
                  </a:cubicBezTo>
                  <a:lnTo>
                    <a:pt x="2009" y="1006"/>
                  </a:lnTo>
                  <a:cubicBezTo>
                    <a:pt x="2009" y="855"/>
                    <a:pt x="1977" y="707"/>
                    <a:pt x="1914" y="573"/>
                  </a:cubicBezTo>
                  <a:cubicBezTo>
                    <a:pt x="1872" y="487"/>
                    <a:pt x="1800" y="451"/>
                    <a:pt x="1729" y="451"/>
                  </a:cubicBezTo>
                  <a:cubicBezTo>
                    <a:pt x="1590" y="451"/>
                    <a:pt x="1451" y="587"/>
                    <a:pt x="1530" y="756"/>
                  </a:cubicBezTo>
                  <a:cubicBezTo>
                    <a:pt x="1569" y="833"/>
                    <a:pt x="1587" y="918"/>
                    <a:pt x="1587" y="1006"/>
                  </a:cubicBezTo>
                  <a:lnTo>
                    <a:pt x="1587" y="1459"/>
                  </a:lnTo>
                  <a:cubicBezTo>
                    <a:pt x="1587" y="1779"/>
                    <a:pt x="1326" y="2040"/>
                    <a:pt x="1003" y="2040"/>
                  </a:cubicBezTo>
                  <a:cubicBezTo>
                    <a:pt x="683" y="2040"/>
                    <a:pt x="423" y="1779"/>
                    <a:pt x="423" y="1459"/>
                  </a:cubicBezTo>
                  <a:lnTo>
                    <a:pt x="423" y="1006"/>
                  </a:lnTo>
                  <a:cubicBezTo>
                    <a:pt x="423"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8" name="Google Shape;26228;p77"/>
            <p:cNvSpPr/>
            <p:nvPr/>
          </p:nvSpPr>
          <p:spPr>
            <a:xfrm>
              <a:off x="2718903" y="2136437"/>
              <a:ext cx="52661" cy="64535"/>
            </a:xfrm>
            <a:custGeom>
              <a:rect b="b" l="l" r="r" t="t"/>
              <a:pathLst>
                <a:path extrusionOk="0" h="2462" w="2009">
                  <a:moveTo>
                    <a:pt x="1003" y="0"/>
                  </a:moveTo>
                  <a:cubicBezTo>
                    <a:pt x="451" y="0"/>
                    <a:pt x="1" y="450"/>
                    <a:pt x="1" y="1006"/>
                  </a:cubicBezTo>
                  <a:lnTo>
                    <a:pt x="1" y="1459"/>
                  </a:lnTo>
                  <a:cubicBezTo>
                    <a:pt x="1" y="2011"/>
                    <a:pt x="451" y="2462"/>
                    <a:pt x="1003" y="2462"/>
                  </a:cubicBezTo>
                  <a:cubicBezTo>
                    <a:pt x="1558" y="2462"/>
                    <a:pt x="2008" y="2011"/>
                    <a:pt x="2008" y="1459"/>
                  </a:cubicBezTo>
                  <a:lnTo>
                    <a:pt x="2008" y="1006"/>
                  </a:lnTo>
                  <a:cubicBezTo>
                    <a:pt x="2008" y="855"/>
                    <a:pt x="1977" y="707"/>
                    <a:pt x="1913" y="573"/>
                  </a:cubicBezTo>
                  <a:cubicBezTo>
                    <a:pt x="1872" y="487"/>
                    <a:pt x="1800" y="451"/>
                    <a:pt x="1728" y="451"/>
                  </a:cubicBezTo>
                  <a:cubicBezTo>
                    <a:pt x="1590" y="451"/>
                    <a:pt x="1451" y="587"/>
                    <a:pt x="1530" y="756"/>
                  </a:cubicBezTo>
                  <a:cubicBezTo>
                    <a:pt x="1569" y="833"/>
                    <a:pt x="1586" y="918"/>
                    <a:pt x="1586" y="1006"/>
                  </a:cubicBezTo>
                  <a:lnTo>
                    <a:pt x="1586" y="1459"/>
                  </a:lnTo>
                  <a:cubicBezTo>
                    <a:pt x="1586" y="1779"/>
                    <a:pt x="1326" y="2040"/>
                    <a:pt x="1003" y="2040"/>
                  </a:cubicBezTo>
                  <a:cubicBezTo>
                    <a:pt x="683" y="2040"/>
                    <a:pt x="422" y="1779"/>
                    <a:pt x="422" y="1459"/>
                  </a:cubicBezTo>
                  <a:lnTo>
                    <a:pt x="422" y="1006"/>
                  </a:lnTo>
                  <a:cubicBezTo>
                    <a:pt x="422" y="682"/>
                    <a:pt x="683" y="422"/>
                    <a:pt x="1003" y="422"/>
                  </a:cubicBezTo>
                  <a:cubicBezTo>
                    <a:pt x="1122" y="422"/>
                    <a:pt x="1214" y="327"/>
                    <a:pt x="1214" y="211"/>
                  </a:cubicBezTo>
                  <a:cubicBezTo>
                    <a:pt x="1214" y="95"/>
                    <a:pt x="1122" y="0"/>
                    <a:pt x="10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9" name="Google Shape;26229;p77"/>
            <p:cNvSpPr/>
            <p:nvPr/>
          </p:nvSpPr>
          <p:spPr>
            <a:xfrm>
              <a:off x="2615206" y="2257827"/>
              <a:ext cx="123068" cy="56147"/>
            </a:xfrm>
            <a:custGeom>
              <a:rect b="b" l="l" r="r" t="t"/>
              <a:pathLst>
                <a:path extrusionOk="0" h="2142" w="4695">
                  <a:moveTo>
                    <a:pt x="2564" y="485"/>
                  </a:moveTo>
                  <a:cubicBezTo>
                    <a:pt x="2578" y="492"/>
                    <a:pt x="2589" y="499"/>
                    <a:pt x="2603" y="507"/>
                  </a:cubicBezTo>
                  <a:cubicBezTo>
                    <a:pt x="2740" y="601"/>
                    <a:pt x="2888" y="672"/>
                    <a:pt x="3049" y="718"/>
                  </a:cubicBezTo>
                  <a:lnTo>
                    <a:pt x="3049" y="1023"/>
                  </a:lnTo>
                  <a:cubicBezTo>
                    <a:pt x="3049" y="1407"/>
                    <a:pt x="2736" y="1716"/>
                    <a:pt x="2353" y="1716"/>
                  </a:cubicBezTo>
                  <a:cubicBezTo>
                    <a:pt x="1970" y="1716"/>
                    <a:pt x="1657" y="1407"/>
                    <a:pt x="1657" y="1023"/>
                  </a:cubicBezTo>
                  <a:lnTo>
                    <a:pt x="1657" y="718"/>
                  </a:lnTo>
                  <a:cubicBezTo>
                    <a:pt x="1815" y="672"/>
                    <a:pt x="1966" y="601"/>
                    <a:pt x="2103" y="507"/>
                  </a:cubicBezTo>
                  <a:cubicBezTo>
                    <a:pt x="2117" y="499"/>
                    <a:pt x="2128" y="492"/>
                    <a:pt x="2142" y="485"/>
                  </a:cubicBezTo>
                  <a:lnTo>
                    <a:pt x="2142" y="795"/>
                  </a:lnTo>
                  <a:cubicBezTo>
                    <a:pt x="2142" y="911"/>
                    <a:pt x="2237" y="1006"/>
                    <a:pt x="2353" y="1006"/>
                  </a:cubicBezTo>
                  <a:cubicBezTo>
                    <a:pt x="2469" y="1006"/>
                    <a:pt x="2564" y="911"/>
                    <a:pt x="2564" y="795"/>
                  </a:cubicBezTo>
                  <a:lnTo>
                    <a:pt x="2564" y="485"/>
                  </a:lnTo>
                  <a:close/>
                  <a:moveTo>
                    <a:pt x="309" y="1"/>
                  </a:moveTo>
                  <a:cubicBezTo>
                    <a:pt x="139" y="1"/>
                    <a:pt x="0" y="231"/>
                    <a:pt x="173" y="376"/>
                  </a:cubicBezTo>
                  <a:cubicBezTo>
                    <a:pt x="461" y="637"/>
                    <a:pt x="834" y="781"/>
                    <a:pt x="1221" y="781"/>
                  </a:cubicBezTo>
                  <a:lnTo>
                    <a:pt x="1235" y="781"/>
                  </a:lnTo>
                  <a:lnTo>
                    <a:pt x="1235" y="1023"/>
                  </a:lnTo>
                  <a:cubicBezTo>
                    <a:pt x="1235" y="1639"/>
                    <a:pt x="1738" y="2142"/>
                    <a:pt x="2353" y="2142"/>
                  </a:cubicBezTo>
                  <a:cubicBezTo>
                    <a:pt x="2972" y="2142"/>
                    <a:pt x="3475" y="1639"/>
                    <a:pt x="3475" y="1023"/>
                  </a:cubicBezTo>
                  <a:lnTo>
                    <a:pt x="3475" y="781"/>
                  </a:lnTo>
                  <a:lnTo>
                    <a:pt x="3489" y="781"/>
                  </a:lnTo>
                  <a:cubicBezTo>
                    <a:pt x="3876" y="781"/>
                    <a:pt x="4248" y="637"/>
                    <a:pt x="4537" y="376"/>
                  </a:cubicBezTo>
                  <a:cubicBezTo>
                    <a:pt x="4694" y="227"/>
                    <a:pt x="4559" y="9"/>
                    <a:pt x="4393" y="9"/>
                  </a:cubicBezTo>
                  <a:cubicBezTo>
                    <a:pt x="4347" y="9"/>
                    <a:pt x="4300" y="25"/>
                    <a:pt x="4255" y="63"/>
                  </a:cubicBezTo>
                  <a:cubicBezTo>
                    <a:pt x="4038" y="257"/>
                    <a:pt x="3763" y="356"/>
                    <a:pt x="3487" y="356"/>
                  </a:cubicBezTo>
                  <a:cubicBezTo>
                    <a:pt x="3263" y="356"/>
                    <a:pt x="3037" y="291"/>
                    <a:pt x="2842" y="158"/>
                  </a:cubicBezTo>
                  <a:cubicBezTo>
                    <a:pt x="2694" y="58"/>
                    <a:pt x="2524" y="8"/>
                    <a:pt x="2353" y="8"/>
                  </a:cubicBezTo>
                  <a:cubicBezTo>
                    <a:pt x="2183" y="8"/>
                    <a:pt x="2014" y="58"/>
                    <a:pt x="1868" y="158"/>
                  </a:cubicBezTo>
                  <a:cubicBezTo>
                    <a:pt x="1672" y="291"/>
                    <a:pt x="1447" y="356"/>
                    <a:pt x="1222" y="356"/>
                  </a:cubicBezTo>
                  <a:cubicBezTo>
                    <a:pt x="946" y="356"/>
                    <a:pt x="671" y="257"/>
                    <a:pt x="454" y="63"/>
                  </a:cubicBezTo>
                  <a:cubicBezTo>
                    <a:pt x="408" y="19"/>
                    <a:pt x="357" y="1"/>
                    <a:pt x="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0" name="Google Shape;26230;p77"/>
            <p:cNvSpPr/>
            <p:nvPr/>
          </p:nvSpPr>
          <p:spPr>
            <a:xfrm>
              <a:off x="2647658" y="2206005"/>
              <a:ext cx="58375" cy="40813"/>
            </a:xfrm>
            <a:custGeom>
              <a:rect b="b" l="l" r="r" t="t"/>
              <a:pathLst>
                <a:path extrusionOk="0" h="1557" w="2227">
                  <a:moveTo>
                    <a:pt x="1622" y="423"/>
                  </a:moveTo>
                  <a:cubicBezTo>
                    <a:pt x="1658" y="423"/>
                    <a:pt x="1680" y="470"/>
                    <a:pt x="1653" y="497"/>
                  </a:cubicBezTo>
                  <a:lnTo>
                    <a:pt x="1154" y="1116"/>
                  </a:lnTo>
                  <a:cubicBezTo>
                    <a:pt x="1145" y="1128"/>
                    <a:pt x="1131" y="1134"/>
                    <a:pt x="1117" y="1134"/>
                  </a:cubicBezTo>
                  <a:cubicBezTo>
                    <a:pt x="1103" y="1134"/>
                    <a:pt x="1089" y="1128"/>
                    <a:pt x="1080" y="1116"/>
                  </a:cubicBezTo>
                  <a:lnTo>
                    <a:pt x="581" y="497"/>
                  </a:lnTo>
                  <a:cubicBezTo>
                    <a:pt x="566" y="483"/>
                    <a:pt x="566" y="465"/>
                    <a:pt x="573" y="451"/>
                  </a:cubicBezTo>
                  <a:lnTo>
                    <a:pt x="573" y="448"/>
                  </a:lnTo>
                  <a:cubicBezTo>
                    <a:pt x="581" y="433"/>
                    <a:pt x="598" y="423"/>
                    <a:pt x="616" y="423"/>
                  </a:cubicBezTo>
                  <a:lnTo>
                    <a:pt x="1618" y="423"/>
                  </a:lnTo>
                  <a:cubicBezTo>
                    <a:pt x="1619" y="423"/>
                    <a:pt x="1620" y="423"/>
                    <a:pt x="1622" y="423"/>
                  </a:cubicBezTo>
                  <a:close/>
                  <a:moveTo>
                    <a:pt x="616" y="1"/>
                  </a:moveTo>
                  <a:cubicBezTo>
                    <a:pt x="218" y="1"/>
                    <a:pt x="0" y="458"/>
                    <a:pt x="250" y="764"/>
                  </a:cubicBezTo>
                  <a:lnTo>
                    <a:pt x="749" y="1383"/>
                  </a:lnTo>
                  <a:cubicBezTo>
                    <a:pt x="844" y="1499"/>
                    <a:pt x="980" y="1557"/>
                    <a:pt x="1115" y="1557"/>
                  </a:cubicBezTo>
                  <a:cubicBezTo>
                    <a:pt x="1250" y="1557"/>
                    <a:pt x="1386" y="1499"/>
                    <a:pt x="1481" y="1383"/>
                  </a:cubicBezTo>
                  <a:lnTo>
                    <a:pt x="1980" y="764"/>
                  </a:lnTo>
                  <a:cubicBezTo>
                    <a:pt x="2226" y="458"/>
                    <a:pt x="2008" y="1"/>
                    <a:pt x="16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1" name="Google Shape;26231;p77"/>
            <p:cNvSpPr/>
            <p:nvPr/>
          </p:nvSpPr>
          <p:spPr>
            <a:xfrm>
              <a:off x="2496516" y="1959319"/>
              <a:ext cx="358823" cy="378430"/>
            </a:xfrm>
            <a:custGeom>
              <a:rect b="b" l="l" r="r" t="t"/>
              <a:pathLst>
                <a:path extrusionOk="0" h="14437" w="13689">
                  <a:moveTo>
                    <a:pt x="1441" y="423"/>
                  </a:moveTo>
                  <a:cubicBezTo>
                    <a:pt x="1495" y="423"/>
                    <a:pt x="1548" y="442"/>
                    <a:pt x="1592" y="480"/>
                  </a:cubicBezTo>
                  <a:lnTo>
                    <a:pt x="4152" y="2558"/>
                  </a:lnTo>
                  <a:cubicBezTo>
                    <a:pt x="3850" y="2688"/>
                    <a:pt x="3558" y="2840"/>
                    <a:pt x="3280" y="3016"/>
                  </a:cubicBezTo>
                  <a:lnTo>
                    <a:pt x="1198" y="663"/>
                  </a:lnTo>
                  <a:cubicBezTo>
                    <a:pt x="1198" y="572"/>
                    <a:pt x="1251" y="487"/>
                    <a:pt x="1336" y="449"/>
                  </a:cubicBezTo>
                  <a:cubicBezTo>
                    <a:pt x="1369" y="432"/>
                    <a:pt x="1405" y="423"/>
                    <a:pt x="1441" y="423"/>
                  </a:cubicBezTo>
                  <a:close/>
                  <a:moveTo>
                    <a:pt x="1198" y="1303"/>
                  </a:moveTo>
                  <a:lnTo>
                    <a:pt x="2929" y="3251"/>
                  </a:lnTo>
                  <a:cubicBezTo>
                    <a:pt x="2689" y="3423"/>
                    <a:pt x="2461" y="3610"/>
                    <a:pt x="2246" y="3814"/>
                  </a:cubicBezTo>
                  <a:cubicBezTo>
                    <a:pt x="1842" y="4197"/>
                    <a:pt x="1487" y="4630"/>
                    <a:pt x="1198" y="5104"/>
                  </a:cubicBezTo>
                  <a:lnTo>
                    <a:pt x="1198" y="1303"/>
                  </a:lnTo>
                  <a:close/>
                  <a:moveTo>
                    <a:pt x="12324" y="424"/>
                  </a:moveTo>
                  <a:cubicBezTo>
                    <a:pt x="12448" y="424"/>
                    <a:pt x="12564" y="520"/>
                    <a:pt x="12564" y="663"/>
                  </a:cubicBezTo>
                  <a:lnTo>
                    <a:pt x="12156" y="1124"/>
                  </a:lnTo>
                  <a:cubicBezTo>
                    <a:pt x="12016" y="1282"/>
                    <a:pt x="12159" y="1480"/>
                    <a:pt x="12318" y="1480"/>
                  </a:cubicBezTo>
                  <a:cubicBezTo>
                    <a:pt x="12371" y="1480"/>
                    <a:pt x="12426" y="1458"/>
                    <a:pt x="12472" y="1405"/>
                  </a:cubicBezTo>
                  <a:lnTo>
                    <a:pt x="12564" y="1303"/>
                  </a:lnTo>
                  <a:lnTo>
                    <a:pt x="12564" y="5104"/>
                  </a:lnTo>
                  <a:cubicBezTo>
                    <a:pt x="12275" y="4630"/>
                    <a:pt x="11920" y="4197"/>
                    <a:pt x="11516" y="3814"/>
                  </a:cubicBezTo>
                  <a:cubicBezTo>
                    <a:pt x="11301" y="3610"/>
                    <a:pt x="11073" y="3423"/>
                    <a:pt x="10834" y="3251"/>
                  </a:cubicBezTo>
                  <a:lnTo>
                    <a:pt x="11871" y="2080"/>
                  </a:lnTo>
                  <a:cubicBezTo>
                    <a:pt x="12013" y="1922"/>
                    <a:pt x="11871" y="1724"/>
                    <a:pt x="11711" y="1724"/>
                  </a:cubicBezTo>
                  <a:cubicBezTo>
                    <a:pt x="11657" y="1724"/>
                    <a:pt x="11602" y="1746"/>
                    <a:pt x="11554" y="1799"/>
                  </a:cubicBezTo>
                  <a:lnTo>
                    <a:pt x="10478" y="3012"/>
                  </a:lnTo>
                  <a:cubicBezTo>
                    <a:pt x="10201" y="2840"/>
                    <a:pt x="9912" y="2685"/>
                    <a:pt x="9610" y="2555"/>
                  </a:cubicBezTo>
                  <a:lnTo>
                    <a:pt x="12170" y="480"/>
                  </a:lnTo>
                  <a:cubicBezTo>
                    <a:pt x="12217" y="441"/>
                    <a:pt x="12271" y="424"/>
                    <a:pt x="12324" y="424"/>
                  </a:cubicBezTo>
                  <a:close/>
                  <a:moveTo>
                    <a:pt x="6877" y="2418"/>
                  </a:moveTo>
                  <a:cubicBezTo>
                    <a:pt x="10260" y="2418"/>
                    <a:pt x="13014" y="5020"/>
                    <a:pt x="13014" y="8216"/>
                  </a:cubicBezTo>
                  <a:cubicBezTo>
                    <a:pt x="13014" y="8828"/>
                    <a:pt x="12912" y="9433"/>
                    <a:pt x="12711" y="10010"/>
                  </a:cubicBezTo>
                  <a:cubicBezTo>
                    <a:pt x="11854" y="9891"/>
                    <a:pt x="10879" y="9869"/>
                    <a:pt x="10295" y="9869"/>
                  </a:cubicBezTo>
                  <a:cubicBezTo>
                    <a:pt x="9998" y="9869"/>
                    <a:pt x="9802" y="9875"/>
                    <a:pt x="9775" y="9876"/>
                  </a:cubicBezTo>
                  <a:cubicBezTo>
                    <a:pt x="9496" y="9883"/>
                    <a:pt x="9508" y="10298"/>
                    <a:pt x="9782" y="10298"/>
                  </a:cubicBezTo>
                  <a:cubicBezTo>
                    <a:pt x="9784" y="10298"/>
                    <a:pt x="9787" y="10298"/>
                    <a:pt x="9789" y="10298"/>
                  </a:cubicBezTo>
                  <a:cubicBezTo>
                    <a:pt x="9795" y="10298"/>
                    <a:pt x="9976" y="10293"/>
                    <a:pt x="10260" y="10293"/>
                  </a:cubicBezTo>
                  <a:cubicBezTo>
                    <a:pt x="10806" y="10293"/>
                    <a:pt x="11735" y="10311"/>
                    <a:pt x="12553" y="10418"/>
                  </a:cubicBezTo>
                  <a:cubicBezTo>
                    <a:pt x="12419" y="10731"/>
                    <a:pt x="12254" y="11033"/>
                    <a:pt x="12061" y="11318"/>
                  </a:cubicBezTo>
                  <a:cubicBezTo>
                    <a:pt x="10816" y="10857"/>
                    <a:pt x="9511" y="10600"/>
                    <a:pt x="9445" y="10586"/>
                  </a:cubicBezTo>
                  <a:cubicBezTo>
                    <a:pt x="9426" y="10583"/>
                    <a:pt x="9409" y="10581"/>
                    <a:pt x="9392" y="10581"/>
                  </a:cubicBezTo>
                  <a:cubicBezTo>
                    <a:pt x="9154" y="10581"/>
                    <a:pt x="9097" y="10955"/>
                    <a:pt x="9364" y="11001"/>
                  </a:cubicBezTo>
                  <a:cubicBezTo>
                    <a:pt x="10190" y="11174"/>
                    <a:pt x="11006" y="11399"/>
                    <a:pt x="11801" y="11677"/>
                  </a:cubicBezTo>
                  <a:cubicBezTo>
                    <a:pt x="10682" y="13094"/>
                    <a:pt x="8892" y="14011"/>
                    <a:pt x="6877" y="14011"/>
                  </a:cubicBezTo>
                  <a:cubicBezTo>
                    <a:pt x="4866" y="14011"/>
                    <a:pt x="3076" y="13094"/>
                    <a:pt x="1954" y="11677"/>
                  </a:cubicBezTo>
                  <a:cubicBezTo>
                    <a:pt x="2753" y="11399"/>
                    <a:pt x="3569" y="11174"/>
                    <a:pt x="4395" y="11001"/>
                  </a:cubicBezTo>
                  <a:cubicBezTo>
                    <a:pt x="4651" y="10948"/>
                    <a:pt x="4592" y="10583"/>
                    <a:pt x="4356" y="10583"/>
                  </a:cubicBezTo>
                  <a:cubicBezTo>
                    <a:pt x="4342" y="10583"/>
                    <a:pt x="4328" y="10584"/>
                    <a:pt x="4314" y="10586"/>
                  </a:cubicBezTo>
                  <a:cubicBezTo>
                    <a:pt x="4244" y="10600"/>
                    <a:pt x="2943" y="10857"/>
                    <a:pt x="1694" y="11318"/>
                  </a:cubicBezTo>
                  <a:cubicBezTo>
                    <a:pt x="1504" y="11033"/>
                    <a:pt x="1339" y="10731"/>
                    <a:pt x="1198" y="10418"/>
                  </a:cubicBezTo>
                  <a:cubicBezTo>
                    <a:pt x="2019" y="10311"/>
                    <a:pt x="2948" y="10293"/>
                    <a:pt x="3494" y="10293"/>
                  </a:cubicBezTo>
                  <a:cubicBezTo>
                    <a:pt x="3779" y="10293"/>
                    <a:pt x="3960" y="10298"/>
                    <a:pt x="3966" y="10298"/>
                  </a:cubicBezTo>
                  <a:cubicBezTo>
                    <a:pt x="3968" y="10298"/>
                    <a:pt x="3970" y="10298"/>
                    <a:pt x="3972" y="10298"/>
                  </a:cubicBezTo>
                  <a:cubicBezTo>
                    <a:pt x="4086" y="10298"/>
                    <a:pt x="4180" y="10208"/>
                    <a:pt x="4184" y="10094"/>
                  </a:cubicBezTo>
                  <a:cubicBezTo>
                    <a:pt x="4187" y="9975"/>
                    <a:pt x="4096" y="9880"/>
                    <a:pt x="3980" y="9876"/>
                  </a:cubicBezTo>
                  <a:cubicBezTo>
                    <a:pt x="3953" y="9875"/>
                    <a:pt x="3757" y="9869"/>
                    <a:pt x="3460" y="9869"/>
                  </a:cubicBezTo>
                  <a:cubicBezTo>
                    <a:pt x="2876" y="9869"/>
                    <a:pt x="1900" y="9891"/>
                    <a:pt x="1040" y="10010"/>
                  </a:cubicBezTo>
                  <a:cubicBezTo>
                    <a:pt x="843" y="9433"/>
                    <a:pt x="741" y="8828"/>
                    <a:pt x="741" y="8216"/>
                  </a:cubicBezTo>
                  <a:cubicBezTo>
                    <a:pt x="741" y="5020"/>
                    <a:pt x="3495" y="2418"/>
                    <a:pt x="6877" y="2418"/>
                  </a:cubicBezTo>
                  <a:close/>
                  <a:moveTo>
                    <a:pt x="1442" y="0"/>
                  </a:moveTo>
                  <a:cubicBezTo>
                    <a:pt x="1098" y="0"/>
                    <a:pt x="773" y="271"/>
                    <a:pt x="773" y="667"/>
                  </a:cubicBezTo>
                  <a:lnTo>
                    <a:pt x="773" y="5934"/>
                  </a:lnTo>
                  <a:cubicBezTo>
                    <a:pt x="228" y="7253"/>
                    <a:pt x="172" y="8726"/>
                    <a:pt x="618" y="10080"/>
                  </a:cubicBezTo>
                  <a:cubicBezTo>
                    <a:pt x="492" y="10105"/>
                    <a:pt x="365" y="10133"/>
                    <a:pt x="249" y="10164"/>
                  </a:cubicBezTo>
                  <a:cubicBezTo>
                    <a:pt x="1" y="10232"/>
                    <a:pt x="72" y="10581"/>
                    <a:pt x="294" y="10581"/>
                  </a:cubicBezTo>
                  <a:cubicBezTo>
                    <a:pt x="314" y="10581"/>
                    <a:pt x="336" y="10578"/>
                    <a:pt x="358" y="10572"/>
                  </a:cubicBezTo>
                  <a:cubicBezTo>
                    <a:pt x="488" y="10537"/>
                    <a:pt x="622" y="10509"/>
                    <a:pt x="769" y="10484"/>
                  </a:cubicBezTo>
                  <a:cubicBezTo>
                    <a:pt x="910" y="10829"/>
                    <a:pt x="1086" y="11163"/>
                    <a:pt x="1293" y="11476"/>
                  </a:cubicBezTo>
                  <a:cubicBezTo>
                    <a:pt x="1072" y="11567"/>
                    <a:pt x="861" y="11666"/>
                    <a:pt x="660" y="11768"/>
                  </a:cubicBezTo>
                  <a:cubicBezTo>
                    <a:pt x="447" y="11879"/>
                    <a:pt x="558" y="12171"/>
                    <a:pt x="753" y="12171"/>
                  </a:cubicBezTo>
                  <a:cubicBezTo>
                    <a:pt x="786" y="12171"/>
                    <a:pt x="821" y="12163"/>
                    <a:pt x="857" y="12144"/>
                  </a:cubicBezTo>
                  <a:cubicBezTo>
                    <a:pt x="1068" y="12032"/>
                    <a:pt x="1300" y="11930"/>
                    <a:pt x="1543" y="11831"/>
                  </a:cubicBezTo>
                  <a:cubicBezTo>
                    <a:pt x="1754" y="12113"/>
                    <a:pt x="1990" y="12376"/>
                    <a:pt x="2246" y="12619"/>
                  </a:cubicBezTo>
                  <a:cubicBezTo>
                    <a:pt x="3484" y="13790"/>
                    <a:pt x="5130" y="14437"/>
                    <a:pt x="6881" y="14437"/>
                  </a:cubicBezTo>
                  <a:cubicBezTo>
                    <a:pt x="8629" y="14437"/>
                    <a:pt x="10274" y="13790"/>
                    <a:pt x="11516" y="12619"/>
                  </a:cubicBezTo>
                  <a:cubicBezTo>
                    <a:pt x="11769" y="12376"/>
                    <a:pt x="12004" y="12113"/>
                    <a:pt x="12219" y="11831"/>
                  </a:cubicBezTo>
                  <a:cubicBezTo>
                    <a:pt x="12458" y="11930"/>
                    <a:pt x="12690" y="12032"/>
                    <a:pt x="12905" y="12144"/>
                  </a:cubicBezTo>
                  <a:cubicBezTo>
                    <a:pt x="12941" y="12163"/>
                    <a:pt x="12975" y="12171"/>
                    <a:pt x="13008" y="12171"/>
                  </a:cubicBezTo>
                  <a:cubicBezTo>
                    <a:pt x="13201" y="12171"/>
                    <a:pt x="13312" y="11879"/>
                    <a:pt x="13098" y="11768"/>
                  </a:cubicBezTo>
                  <a:cubicBezTo>
                    <a:pt x="12898" y="11666"/>
                    <a:pt x="12687" y="11567"/>
                    <a:pt x="12469" y="11476"/>
                  </a:cubicBezTo>
                  <a:cubicBezTo>
                    <a:pt x="12673" y="11163"/>
                    <a:pt x="12848" y="10829"/>
                    <a:pt x="12993" y="10484"/>
                  </a:cubicBezTo>
                  <a:cubicBezTo>
                    <a:pt x="13137" y="10509"/>
                    <a:pt x="13274" y="10541"/>
                    <a:pt x="13401" y="10572"/>
                  </a:cubicBezTo>
                  <a:cubicBezTo>
                    <a:pt x="13419" y="10578"/>
                    <a:pt x="13438" y="10580"/>
                    <a:pt x="13457" y="10580"/>
                  </a:cubicBezTo>
                  <a:cubicBezTo>
                    <a:pt x="13550" y="10580"/>
                    <a:pt x="13634" y="10518"/>
                    <a:pt x="13657" y="10425"/>
                  </a:cubicBezTo>
                  <a:cubicBezTo>
                    <a:pt x="13689" y="10312"/>
                    <a:pt x="13622" y="10196"/>
                    <a:pt x="13510" y="10164"/>
                  </a:cubicBezTo>
                  <a:cubicBezTo>
                    <a:pt x="13393" y="10133"/>
                    <a:pt x="13270" y="10105"/>
                    <a:pt x="13140" y="10080"/>
                  </a:cubicBezTo>
                  <a:cubicBezTo>
                    <a:pt x="13587" y="8726"/>
                    <a:pt x="13534" y="7253"/>
                    <a:pt x="12986" y="5934"/>
                  </a:cubicBezTo>
                  <a:lnTo>
                    <a:pt x="12986" y="667"/>
                  </a:lnTo>
                  <a:cubicBezTo>
                    <a:pt x="12986" y="271"/>
                    <a:pt x="12662" y="0"/>
                    <a:pt x="12318" y="0"/>
                  </a:cubicBezTo>
                  <a:cubicBezTo>
                    <a:pt x="12176" y="0"/>
                    <a:pt x="12030" y="47"/>
                    <a:pt x="11903" y="150"/>
                  </a:cubicBezTo>
                  <a:lnTo>
                    <a:pt x="9160" y="2379"/>
                  </a:lnTo>
                  <a:cubicBezTo>
                    <a:pt x="8421" y="2124"/>
                    <a:pt x="7651" y="1997"/>
                    <a:pt x="6881" y="1997"/>
                  </a:cubicBezTo>
                  <a:cubicBezTo>
                    <a:pt x="6111" y="1997"/>
                    <a:pt x="5341" y="2124"/>
                    <a:pt x="4602" y="2379"/>
                  </a:cubicBezTo>
                  <a:lnTo>
                    <a:pt x="1856" y="150"/>
                  </a:lnTo>
                  <a:cubicBezTo>
                    <a:pt x="1729" y="47"/>
                    <a:pt x="1584"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32" name="Google Shape;26232;p77"/>
          <p:cNvGrpSpPr/>
          <p:nvPr/>
        </p:nvGrpSpPr>
        <p:grpSpPr>
          <a:xfrm>
            <a:off x="4413174" y="3348241"/>
            <a:ext cx="336726" cy="360972"/>
            <a:chOff x="4413174" y="3348241"/>
            <a:chExt cx="336726" cy="360972"/>
          </a:xfrm>
        </p:grpSpPr>
        <p:sp>
          <p:nvSpPr>
            <p:cNvPr id="26233" name="Google Shape;26233;p77"/>
            <p:cNvSpPr/>
            <p:nvPr/>
          </p:nvSpPr>
          <p:spPr>
            <a:xfrm>
              <a:off x="4466255" y="3534245"/>
              <a:ext cx="233789" cy="169542"/>
            </a:xfrm>
            <a:custGeom>
              <a:rect b="b" l="l" r="r" t="t"/>
              <a:pathLst>
                <a:path extrusionOk="0" h="6468" w="8919">
                  <a:moveTo>
                    <a:pt x="1" y="1"/>
                  </a:moveTo>
                  <a:lnTo>
                    <a:pt x="4175" y="3450"/>
                  </a:lnTo>
                  <a:lnTo>
                    <a:pt x="3746" y="6468"/>
                  </a:lnTo>
                  <a:lnTo>
                    <a:pt x="5040" y="6468"/>
                  </a:lnTo>
                  <a:lnTo>
                    <a:pt x="4607" y="3450"/>
                  </a:lnTo>
                  <a:lnTo>
                    <a:pt x="8919" y="1"/>
                  </a:lnTo>
                  <a:close/>
                </a:path>
              </a:pathLst>
            </a:custGeom>
            <a:solidFill>
              <a:srgbClr val="BED0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4" name="Google Shape;26234;p77"/>
            <p:cNvSpPr/>
            <p:nvPr/>
          </p:nvSpPr>
          <p:spPr>
            <a:xfrm>
              <a:off x="4570869" y="3630287"/>
              <a:ext cx="21049" cy="28336"/>
            </a:xfrm>
            <a:custGeom>
              <a:rect b="b" l="l" r="r" t="t"/>
              <a:pathLst>
                <a:path extrusionOk="0" h="1081" w="803">
                  <a:moveTo>
                    <a:pt x="156" y="1"/>
                  </a:moveTo>
                  <a:lnTo>
                    <a:pt x="1" y="1080"/>
                  </a:lnTo>
                  <a:lnTo>
                    <a:pt x="803" y="1080"/>
                  </a:lnTo>
                  <a:lnTo>
                    <a:pt x="648" y="1"/>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5" name="Google Shape;26235;p77"/>
            <p:cNvSpPr/>
            <p:nvPr/>
          </p:nvSpPr>
          <p:spPr>
            <a:xfrm>
              <a:off x="4581380" y="3595818"/>
              <a:ext cx="137642" cy="40184"/>
            </a:xfrm>
            <a:custGeom>
              <a:rect b="b" l="l" r="r" t="t"/>
              <a:pathLst>
                <a:path extrusionOk="0" h="1533" w="5251">
                  <a:moveTo>
                    <a:pt x="3902" y="0"/>
                  </a:moveTo>
                  <a:cubicBezTo>
                    <a:pt x="3679" y="0"/>
                    <a:pt x="3456" y="9"/>
                    <a:pt x="3232" y="25"/>
                  </a:cubicBezTo>
                  <a:lnTo>
                    <a:pt x="1" y="1105"/>
                  </a:lnTo>
                  <a:lnTo>
                    <a:pt x="1" y="1323"/>
                  </a:lnTo>
                  <a:cubicBezTo>
                    <a:pt x="603" y="1471"/>
                    <a:pt x="1159" y="1532"/>
                    <a:pt x="1665" y="1532"/>
                  </a:cubicBezTo>
                  <a:cubicBezTo>
                    <a:pt x="3480" y="1532"/>
                    <a:pt x="4664" y="745"/>
                    <a:pt x="5145" y="349"/>
                  </a:cubicBezTo>
                  <a:cubicBezTo>
                    <a:pt x="5251" y="261"/>
                    <a:pt x="5198" y="89"/>
                    <a:pt x="5065" y="75"/>
                  </a:cubicBezTo>
                  <a:cubicBezTo>
                    <a:pt x="4678" y="25"/>
                    <a:pt x="4290" y="0"/>
                    <a:pt x="3902"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6" name="Google Shape;26236;p77"/>
            <p:cNvSpPr/>
            <p:nvPr/>
          </p:nvSpPr>
          <p:spPr>
            <a:xfrm>
              <a:off x="4581301" y="3536080"/>
              <a:ext cx="155152" cy="88624"/>
            </a:xfrm>
            <a:custGeom>
              <a:rect b="b" l="l" r="r" t="t"/>
              <a:pathLst>
                <a:path extrusionOk="0" h="3381" w="5919">
                  <a:moveTo>
                    <a:pt x="5736" y="0"/>
                  </a:moveTo>
                  <a:cubicBezTo>
                    <a:pt x="5725" y="0"/>
                    <a:pt x="5713" y="2"/>
                    <a:pt x="5700" y="5"/>
                  </a:cubicBezTo>
                  <a:cubicBezTo>
                    <a:pt x="1635" y="929"/>
                    <a:pt x="0" y="3380"/>
                    <a:pt x="0" y="3380"/>
                  </a:cubicBezTo>
                  <a:cubicBezTo>
                    <a:pt x="3629" y="2864"/>
                    <a:pt x="5317" y="965"/>
                    <a:pt x="5848" y="226"/>
                  </a:cubicBezTo>
                  <a:cubicBezTo>
                    <a:pt x="5918" y="131"/>
                    <a:pt x="5847" y="0"/>
                    <a:pt x="5736"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7" name="Google Shape;26237;p77"/>
            <p:cNvSpPr/>
            <p:nvPr/>
          </p:nvSpPr>
          <p:spPr>
            <a:xfrm>
              <a:off x="4443764" y="3595818"/>
              <a:ext cx="137563" cy="40184"/>
            </a:xfrm>
            <a:custGeom>
              <a:rect b="b" l="l" r="r" t="t"/>
              <a:pathLst>
                <a:path extrusionOk="0" h="1533" w="5248">
                  <a:moveTo>
                    <a:pt x="1346" y="0"/>
                  </a:moveTo>
                  <a:cubicBezTo>
                    <a:pt x="958" y="0"/>
                    <a:pt x="571" y="25"/>
                    <a:pt x="187" y="75"/>
                  </a:cubicBezTo>
                  <a:cubicBezTo>
                    <a:pt x="50" y="89"/>
                    <a:pt x="1" y="261"/>
                    <a:pt x="106" y="349"/>
                  </a:cubicBezTo>
                  <a:cubicBezTo>
                    <a:pt x="587" y="745"/>
                    <a:pt x="1772" y="1532"/>
                    <a:pt x="3585" y="1532"/>
                  </a:cubicBezTo>
                  <a:cubicBezTo>
                    <a:pt x="4091" y="1532"/>
                    <a:pt x="4645" y="1471"/>
                    <a:pt x="5247" y="1323"/>
                  </a:cubicBezTo>
                  <a:lnTo>
                    <a:pt x="5247" y="1105"/>
                  </a:lnTo>
                  <a:lnTo>
                    <a:pt x="2016" y="25"/>
                  </a:lnTo>
                  <a:cubicBezTo>
                    <a:pt x="1793" y="9"/>
                    <a:pt x="1569" y="0"/>
                    <a:pt x="1346" y="0"/>
                  </a:cubicBezTo>
                  <a:close/>
                </a:path>
              </a:pathLst>
            </a:custGeom>
            <a:solidFill>
              <a:srgbClr val="CFDC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8" name="Google Shape;26238;p77"/>
            <p:cNvSpPr/>
            <p:nvPr/>
          </p:nvSpPr>
          <p:spPr>
            <a:xfrm>
              <a:off x="4427906" y="3432278"/>
              <a:ext cx="43093" cy="42464"/>
            </a:xfrm>
            <a:custGeom>
              <a:rect b="b" l="l" r="r" t="t"/>
              <a:pathLst>
                <a:path extrusionOk="0" h="1620" w="1644">
                  <a:moveTo>
                    <a:pt x="196" y="1"/>
                  </a:moveTo>
                  <a:cubicBezTo>
                    <a:pt x="87" y="1"/>
                    <a:pt x="1" y="100"/>
                    <a:pt x="29" y="213"/>
                  </a:cubicBezTo>
                  <a:lnTo>
                    <a:pt x="310" y="1429"/>
                  </a:lnTo>
                  <a:lnTo>
                    <a:pt x="1643" y="1619"/>
                  </a:lnTo>
                  <a:lnTo>
                    <a:pt x="1643" y="1619"/>
                  </a:lnTo>
                  <a:lnTo>
                    <a:pt x="1453" y="286"/>
                  </a:lnTo>
                  <a:lnTo>
                    <a:pt x="237" y="5"/>
                  </a:lnTo>
                  <a:cubicBezTo>
                    <a:pt x="223" y="2"/>
                    <a:pt x="209" y="1"/>
                    <a:pt x="19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9" name="Google Shape;26239;p77"/>
            <p:cNvSpPr/>
            <p:nvPr/>
          </p:nvSpPr>
          <p:spPr>
            <a:xfrm>
              <a:off x="4458994" y="3424650"/>
              <a:ext cx="86108" cy="110774"/>
            </a:xfrm>
            <a:custGeom>
              <a:rect b="b" l="l" r="r" t="t"/>
              <a:pathLst>
                <a:path extrusionOk="0" h="4226" w="3285">
                  <a:moveTo>
                    <a:pt x="176" y="1"/>
                  </a:moveTo>
                  <a:cubicBezTo>
                    <a:pt x="82" y="1"/>
                    <a:pt x="1" y="78"/>
                    <a:pt x="4" y="180"/>
                  </a:cubicBezTo>
                  <a:cubicBezTo>
                    <a:pt x="14" y="732"/>
                    <a:pt x="81" y="2079"/>
                    <a:pt x="433" y="2972"/>
                  </a:cubicBezTo>
                  <a:cubicBezTo>
                    <a:pt x="689" y="3623"/>
                    <a:pt x="1076" y="4140"/>
                    <a:pt x="1684" y="4217"/>
                  </a:cubicBezTo>
                  <a:cubicBezTo>
                    <a:pt x="1732" y="4223"/>
                    <a:pt x="1780" y="4226"/>
                    <a:pt x="1827" y="4226"/>
                  </a:cubicBezTo>
                  <a:cubicBezTo>
                    <a:pt x="2405" y="4226"/>
                    <a:pt x="2911" y="3798"/>
                    <a:pt x="3080" y="3229"/>
                  </a:cubicBezTo>
                  <a:cubicBezTo>
                    <a:pt x="3284" y="2543"/>
                    <a:pt x="3094" y="1805"/>
                    <a:pt x="2592" y="1302"/>
                  </a:cubicBezTo>
                  <a:cubicBezTo>
                    <a:pt x="1997" y="708"/>
                    <a:pt x="753" y="205"/>
                    <a:pt x="236" y="11"/>
                  </a:cubicBezTo>
                  <a:cubicBezTo>
                    <a:pt x="216" y="4"/>
                    <a:pt x="195" y="1"/>
                    <a:pt x="176"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0" name="Google Shape;26240;p77"/>
            <p:cNvSpPr/>
            <p:nvPr/>
          </p:nvSpPr>
          <p:spPr>
            <a:xfrm>
              <a:off x="4420016" y="3462816"/>
              <a:ext cx="113474" cy="82805"/>
            </a:xfrm>
            <a:custGeom>
              <a:rect b="b" l="l" r="r" t="t"/>
              <a:pathLst>
                <a:path extrusionOk="0" h="3159" w="4329">
                  <a:moveTo>
                    <a:pt x="205" y="0"/>
                  </a:moveTo>
                  <a:cubicBezTo>
                    <a:pt x="85" y="0"/>
                    <a:pt x="0" y="122"/>
                    <a:pt x="45" y="233"/>
                  </a:cubicBezTo>
                  <a:cubicBezTo>
                    <a:pt x="235" y="753"/>
                    <a:pt x="738" y="1994"/>
                    <a:pt x="1332" y="2589"/>
                  </a:cubicBezTo>
                  <a:cubicBezTo>
                    <a:pt x="1701" y="2959"/>
                    <a:pt x="2197" y="3159"/>
                    <a:pt x="2704" y="3159"/>
                  </a:cubicBezTo>
                  <a:cubicBezTo>
                    <a:pt x="2890" y="3159"/>
                    <a:pt x="3077" y="3132"/>
                    <a:pt x="3259" y="3077"/>
                  </a:cubicBezTo>
                  <a:cubicBezTo>
                    <a:pt x="3875" y="2895"/>
                    <a:pt x="4328" y="2318"/>
                    <a:pt x="4247" y="1681"/>
                  </a:cubicBezTo>
                  <a:cubicBezTo>
                    <a:pt x="4174" y="1073"/>
                    <a:pt x="3653" y="686"/>
                    <a:pt x="3006" y="430"/>
                  </a:cubicBezTo>
                  <a:cubicBezTo>
                    <a:pt x="2109" y="78"/>
                    <a:pt x="763" y="11"/>
                    <a:pt x="211" y="1"/>
                  </a:cubicBezTo>
                  <a:cubicBezTo>
                    <a:pt x="209" y="1"/>
                    <a:pt x="207" y="0"/>
                    <a:pt x="205"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1" name="Google Shape;26241;p77"/>
            <p:cNvSpPr/>
            <p:nvPr/>
          </p:nvSpPr>
          <p:spPr>
            <a:xfrm>
              <a:off x="4691813" y="3432278"/>
              <a:ext cx="42989" cy="42464"/>
            </a:xfrm>
            <a:custGeom>
              <a:rect b="b" l="l" r="r" t="t"/>
              <a:pathLst>
                <a:path extrusionOk="0" h="1620" w="1640">
                  <a:moveTo>
                    <a:pt x="1446" y="1"/>
                  </a:moveTo>
                  <a:cubicBezTo>
                    <a:pt x="1433" y="1"/>
                    <a:pt x="1420" y="2"/>
                    <a:pt x="1407" y="5"/>
                  </a:cubicBezTo>
                  <a:lnTo>
                    <a:pt x="190" y="286"/>
                  </a:lnTo>
                  <a:lnTo>
                    <a:pt x="1" y="1619"/>
                  </a:lnTo>
                  <a:lnTo>
                    <a:pt x="1" y="1619"/>
                  </a:lnTo>
                  <a:lnTo>
                    <a:pt x="1333" y="1429"/>
                  </a:lnTo>
                  <a:lnTo>
                    <a:pt x="1615" y="213"/>
                  </a:lnTo>
                  <a:cubicBezTo>
                    <a:pt x="1640" y="100"/>
                    <a:pt x="1553" y="1"/>
                    <a:pt x="1446" y="1"/>
                  </a:cubicBezTo>
                  <a:close/>
                </a:path>
              </a:pathLst>
            </a:custGeom>
            <a:solidFill>
              <a:srgbClr val="E2EB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2" name="Google Shape;26242;p77"/>
            <p:cNvSpPr/>
            <p:nvPr/>
          </p:nvSpPr>
          <p:spPr>
            <a:xfrm>
              <a:off x="4617710" y="3424650"/>
              <a:ext cx="86108" cy="110774"/>
            </a:xfrm>
            <a:custGeom>
              <a:rect b="b" l="l" r="r" t="t"/>
              <a:pathLst>
                <a:path extrusionOk="0" h="4226" w="3285">
                  <a:moveTo>
                    <a:pt x="3108" y="1"/>
                  </a:moveTo>
                  <a:cubicBezTo>
                    <a:pt x="3088" y="1"/>
                    <a:pt x="3069" y="4"/>
                    <a:pt x="3049" y="11"/>
                  </a:cubicBezTo>
                  <a:cubicBezTo>
                    <a:pt x="2529" y="205"/>
                    <a:pt x="1287" y="708"/>
                    <a:pt x="690" y="1302"/>
                  </a:cubicBezTo>
                  <a:cubicBezTo>
                    <a:pt x="187" y="1805"/>
                    <a:pt x="0" y="2543"/>
                    <a:pt x="204" y="3229"/>
                  </a:cubicBezTo>
                  <a:cubicBezTo>
                    <a:pt x="373" y="3798"/>
                    <a:pt x="879" y="4226"/>
                    <a:pt x="1458" y="4226"/>
                  </a:cubicBezTo>
                  <a:cubicBezTo>
                    <a:pt x="1505" y="4226"/>
                    <a:pt x="1552" y="4223"/>
                    <a:pt x="1600" y="4217"/>
                  </a:cubicBezTo>
                  <a:cubicBezTo>
                    <a:pt x="2209" y="4140"/>
                    <a:pt x="2595" y="3623"/>
                    <a:pt x="2849" y="2972"/>
                  </a:cubicBezTo>
                  <a:cubicBezTo>
                    <a:pt x="3200" y="2079"/>
                    <a:pt x="3267" y="732"/>
                    <a:pt x="3281" y="180"/>
                  </a:cubicBezTo>
                  <a:cubicBezTo>
                    <a:pt x="3284" y="78"/>
                    <a:pt x="3200" y="1"/>
                    <a:pt x="3108" y="1"/>
                  </a:cubicBezTo>
                  <a:close/>
                </a:path>
              </a:pathLst>
            </a:custGeom>
            <a:solidFill>
              <a:srgbClr val="CEDD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3" name="Google Shape;26243;p77"/>
            <p:cNvSpPr/>
            <p:nvPr/>
          </p:nvSpPr>
          <p:spPr>
            <a:xfrm>
              <a:off x="4629218" y="3462816"/>
              <a:ext cx="113474" cy="82805"/>
            </a:xfrm>
            <a:custGeom>
              <a:rect b="b" l="l" r="r" t="t"/>
              <a:pathLst>
                <a:path extrusionOk="0" h="3159" w="4329">
                  <a:moveTo>
                    <a:pt x="4124" y="0"/>
                  </a:moveTo>
                  <a:cubicBezTo>
                    <a:pt x="4122" y="0"/>
                    <a:pt x="4120" y="1"/>
                    <a:pt x="4119" y="1"/>
                  </a:cubicBezTo>
                  <a:cubicBezTo>
                    <a:pt x="3567" y="11"/>
                    <a:pt x="2220" y="78"/>
                    <a:pt x="1327" y="430"/>
                  </a:cubicBezTo>
                  <a:cubicBezTo>
                    <a:pt x="676" y="686"/>
                    <a:pt x="156" y="1073"/>
                    <a:pt x="82" y="1681"/>
                  </a:cubicBezTo>
                  <a:cubicBezTo>
                    <a:pt x="1" y="2318"/>
                    <a:pt x="455" y="2895"/>
                    <a:pt x="1070" y="3077"/>
                  </a:cubicBezTo>
                  <a:cubicBezTo>
                    <a:pt x="1253" y="3132"/>
                    <a:pt x="1439" y="3159"/>
                    <a:pt x="1625" y="3159"/>
                  </a:cubicBezTo>
                  <a:cubicBezTo>
                    <a:pt x="2132" y="3159"/>
                    <a:pt x="2629" y="2959"/>
                    <a:pt x="2997" y="2589"/>
                  </a:cubicBezTo>
                  <a:cubicBezTo>
                    <a:pt x="3591" y="1994"/>
                    <a:pt x="4094" y="753"/>
                    <a:pt x="4284" y="233"/>
                  </a:cubicBezTo>
                  <a:cubicBezTo>
                    <a:pt x="4329" y="122"/>
                    <a:pt x="4244" y="0"/>
                    <a:pt x="4124" y="0"/>
                  </a:cubicBezTo>
                  <a:close/>
                </a:path>
              </a:pathLst>
            </a:custGeom>
            <a:solidFill>
              <a:srgbClr val="BCD0D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4" name="Google Shape;26244;p77"/>
            <p:cNvSpPr/>
            <p:nvPr/>
          </p:nvSpPr>
          <p:spPr>
            <a:xfrm>
              <a:off x="4560200" y="3358909"/>
              <a:ext cx="42412" cy="58218"/>
            </a:xfrm>
            <a:custGeom>
              <a:rect b="b" l="l" r="r" t="t"/>
              <a:pathLst>
                <a:path extrusionOk="0" h="2221" w="1618">
                  <a:moveTo>
                    <a:pt x="807" y="1"/>
                  </a:moveTo>
                  <a:cubicBezTo>
                    <a:pt x="751" y="1"/>
                    <a:pt x="695" y="28"/>
                    <a:pt x="661" y="82"/>
                  </a:cubicBezTo>
                  <a:lnTo>
                    <a:pt x="0" y="1141"/>
                  </a:lnTo>
                  <a:lnTo>
                    <a:pt x="805" y="2220"/>
                  </a:lnTo>
                  <a:lnTo>
                    <a:pt x="1618" y="1141"/>
                  </a:lnTo>
                  <a:lnTo>
                    <a:pt x="953" y="82"/>
                  </a:lnTo>
                  <a:cubicBezTo>
                    <a:pt x="920" y="28"/>
                    <a:pt x="863" y="1"/>
                    <a:pt x="807" y="1"/>
                  </a:cubicBezTo>
                  <a:close/>
                </a:path>
              </a:pathLst>
            </a:custGeom>
            <a:solidFill>
              <a:srgbClr val="B4C3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5" name="Google Shape;26245;p77"/>
            <p:cNvSpPr/>
            <p:nvPr/>
          </p:nvSpPr>
          <p:spPr>
            <a:xfrm>
              <a:off x="4551524" y="3375135"/>
              <a:ext cx="80682" cy="119634"/>
            </a:xfrm>
            <a:custGeom>
              <a:rect b="b" l="l" r="r" t="t"/>
              <a:pathLst>
                <a:path extrusionOk="0" h="4564" w="3078">
                  <a:moveTo>
                    <a:pt x="2165" y="1"/>
                  </a:moveTo>
                  <a:cubicBezTo>
                    <a:pt x="2120" y="1"/>
                    <a:pt x="2075" y="18"/>
                    <a:pt x="2040" y="54"/>
                  </a:cubicBezTo>
                  <a:cubicBezTo>
                    <a:pt x="1660" y="452"/>
                    <a:pt x="753" y="1454"/>
                    <a:pt x="370" y="2333"/>
                  </a:cubicBezTo>
                  <a:cubicBezTo>
                    <a:pt x="92" y="2973"/>
                    <a:pt x="1" y="3613"/>
                    <a:pt x="373" y="4095"/>
                  </a:cubicBezTo>
                  <a:cubicBezTo>
                    <a:pt x="616" y="4409"/>
                    <a:pt x="986" y="4563"/>
                    <a:pt x="1367" y="4563"/>
                  </a:cubicBezTo>
                  <a:cubicBezTo>
                    <a:pt x="1604" y="4563"/>
                    <a:pt x="1844" y="4504"/>
                    <a:pt x="2061" y="4386"/>
                  </a:cubicBezTo>
                  <a:cubicBezTo>
                    <a:pt x="2687" y="4045"/>
                    <a:pt x="3077" y="3391"/>
                    <a:pt x="3077" y="2677"/>
                  </a:cubicBezTo>
                  <a:cubicBezTo>
                    <a:pt x="3077" y="1837"/>
                    <a:pt x="2553" y="603"/>
                    <a:pt x="2321" y="100"/>
                  </a:cubicBezTo>
                  <a:cubicBezTo>
                    <a:pt x="2292" y="36"/>
                    <a:pt x="2229" y="1"/>
                    <a:pt x="2165"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6" name="Google Shape;26246;p77"/>
            <p:cNvSpPr/>
            <p:nvPr/>
          </p:nvSpPr>
          <p:spPr>
            <a:xfrm>
              <a:off x="4530501" y="3375135"/>
              <a:ext cx="80787" cy="119634"/>
            </a:xfrm>
            <a:custGeom>
              <a:rect b="b" l="l" r="r" t="t"/>
              <a:pathLst>
                <a:path extrusionOk="0" h="4564" w="3082">
                  <a:moveTo>
                    <a:pt x="913" y="1"/>
                  </a:moveTo>
                  <a:cubicBezTo>
                    <a:pt x="849" y="1"/>
                    <a:pt x="786" y="36"/>
                    <a:pt x="757" y="100"/>
                  </a:cubicBezTo>
                  <a:cubicBezTo>
                    <a:pt x="525" y="603"/>
                    <a:pt x="1" y="1837"/>
                    <a:pt x="1" y="2677"/>
                  </a:cubicBezTo>
                  <a:cubicBezTo>
                    <a:pt x="1" y="3391"/>
                    <a:pt x="391" y="4045"/>
                    <a:pt x="1021" y="4386"/>
                  </a:cubicBezTo>
                  <a:cubicBezTo>
                    <a:pt x="1236" y="4504"/>
                    <a:pt x="1476" y="4563"/>
                    <a:pt x="1712" y="4563"/>
                  </a:cubicBezTo>
                  <a:cubicBezTo>
                    <a:pt x="2092" y="4563"/>
                    <a:pt x="2462" y="4409"/>
                    <a:pt x="2705" y="4095"/>
                  </a:cubicBezTo>
                  <a:cubicBezTo>
                    <a:pt x="3081" y="3613"/>
                    <a:pt x="2986" y="2973"/>
                    <a:pt x="2708" y="2333"/>
                  </a:cubicBezTo>
                  <a:cubicBezTo>
                    <a:pt x="2325" y="1454"/>
                    <a:pt x="1421" y="452"/>
                    <a:pt x="1038" y="54"/>
                  </a:cubicBezTo>
                  <a:cubicBezTo>
                    <a:pt x="1003" y="18"/>
                    <a:pt x="958" y="1"/>
                    <a:pt x="913" y="1"/>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7" name="Google Shape;26247;p77"/>
            <p:cNvSpPr/>
            <p:nvPr/>
          </p:nvSpPr>
          <p:spPr>
            <a:xfrm>
              <a:off x="4426281" y="3536080"/>
              <a:ext cx="155126" cy="88624"/>
            </a:xfrm>
            <a:custGeom>
              <a:rect b="b" l="l" r="r" t="t"/>
              <a:pathLst>
                <a:path extrusionOk="0" h="3381" w="5918">
                  <a:moveTo>
                    <a:pt x="183" y="0"/>
                  </a:moveTo>
                  <a:cubicBezTo>
                    <a:pt x="74" y="0"/>
                    <a:pt x="0" y="131"/>
                    <a:pt x="74" y="226"/>
                  </a:cubicBezTo>
                  <a:cubicBezTo>
                    <a:pt x="601" y="965"/>
                    <a:pt x="2292" y="2864"/>
                    <a:pt x="5918" y="3380"/>
                  </a:cubicBezTo>
                  <a:cubicBezTo>
                    <a:pt x="5918" y="3380"/>
                    <a:pt x="4283" y="929"/>
                    <a:pt x="218" y="5"/>
                  </a:cubicBezTo>
                  <a:cubicBezTo>
                    <a:pt x="206" y="2"/>
                    <a:pt x="194" y="0"/>
                    <a:pt x="183" y="0"/>
                  </a:cubicBezTo>
                  <a:close/>
                </a:path>
              </a:pathLst>
            </a:custGeom>
            <a:solidFill>
              <a:srgbClr val="DC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8" name="Google Shape;26248;p77"/>
            <p:cNvSpPr/>
            <p:nvPr/>
          </p:nvSpPr>
          <p:spPr>
            <a:xfrm>
              <a:off x="4560200" y="3464834"/>
              <a:ext cx="42412" cy="58192"/>
            </a:xfrm>
            <a:custGeom>
              <a:rect b="b" l="l" r="r" t="t"/>
              <a:pathLst>
                <a:path extrusionOk="0" h="2220" w="1618">
                  <a:moveTo>
                    <a:pt x="807" y="0"/>
                  </a:moveTo>
                  <a:cubicBezTo>
                    <a:pt x="751" y="0"/>
                    <a:pt x="695" y="27"/>
                    <a:pt x="661" y="82"/>
                  </a:cubicBezTo>
                  <a:lnTo>
                    <a:pt x="0" y="1140"/>
                  </a:lnTo>
                  <a:lnTo>
                    <a:pt x="805" y="2220"/>
                  </a:lnTo>
                  <a:lnTo>
                    <a:pt x="1618" y="1140"/>
                  </a:lnTo>
                  <a:lnTo>
                    <a:pt x="953" y="82"/>
                  </a:lnTo>
                  <a:cubicBezTo>
                    <a:pt x="920" y="27"/>
                    <a:pt x="863" y="0"/>
                    <a:pt x="807"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9" name="Google Shape;26249;p77"/>
            <p:cNvSpPr/>
            <p:nvPr/>
          </p:nvSpPr>
          <p:spPr>
            <a:xfrm>
              <a:off x="4551524" y="3481060"/>
              <a:ext cx="80682" cy="119608"/>
            </a:xfrm>
            <a:custGeom>
              <a:rect b="b" l="l" r="r" t="t"/>
              <a:pathLst>
                <a:path extrusionOk="0" h="4563" w="3078">
                  <a:moveTo>
                    <a:pt x="2165" y="0"/>
                  </a:moveTo>
                  <a:cubicBezTo>
                    <a:pt x="2120" y="0"/>
                    <a:pt x="2075" y="17"/>
                    <a:pt x="2040" y="54"/>
                  </a:cubicBezTo>
                  <a:cubicBezTo>
                    <a:pt x="1660" y="451"/>
                    <a:pt x="753" y="1453"/>
                    <a:pt x="370" y="2332"/>
                  </a:cubicBezTo>
                  <a:cubicBezTo>
                    <a:pt x="92" y="2972"/>
                    <a:pt x="1" y="3612"/>
                    <a:pt x="373" y="4094"/>
                  </a:cubicBezTo>
                  <a:cubicBezTo>
                    <a:pt x="616" y="4408"/>
                    <a:pt x="986" y="4562"/>
                    <a:pt x="1367" y="4562"/>
                  </a:cubicBezTo>
                  <a:cubicBezTo>
                    <a:pt x="1604" y="4562"/>
                    <a:pt x="1844" y="4503"/>
                    <a:pt x="2061" y="4386"/>
                  </a:cubicBezTo>
                  <a:cubicBezTo>
                    <a:pt x="2687" y="4045"/>
                    <a:pt x="3077" y="3391"/>
                    <a:pt x="3077" y="2677"/>
                  </a:cubicBezTo>
                  <a:cubicBezTo>
                    <a:pt x="3077" y="1836"/>
                    <a:pt x="2553" y="602"/>
                    <a:pt x="2321" y="99"/>
                  </a:cubicBezTo>
                  <a:cubicBezTo>
                    <a:pt x="2292" y="35"/>
                    <a:pt x="2229" y="0"/>
                    <a:pt x="2165" y="0"/>
                  </a:cubicBez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0" name="Google Shape;26250;p77"/>
            <p:cNvSpPr/>
            <p:nvPr/>
          </p:nvSpPr>
          <p:spPr>
            <a:xfrm>
              <a:off x="4530501" y="3481060"/>
              <a:ext cx="80787" cy="119608"/>
            </a:xfrm>
            <a:custGeom>
              <a:rect b="b" l="l" r="r" t="t"/>
              <a:pathLst>
                <a:path extrusionOk="0" h="4563" w="3082">
                  <a:moveTo>
                    <a:pt x="913" y="0"/>
                  </a:moveTo>
                  <a:cubicBezTo>
                    <a:pt x="849" y="0"/>
                    <a:pt x="786" y="35"/>
                    <a:pt x="757" y="99"/>
                  </a:cubicBezTo>
                  <a:cubicBezTo>
                    <a:pt x="525" y="602"/>
                    <a:pt x="1" y="1836"/>
                    <a:pt x="1" y="2677"/>
                  </a:cubicBezTo>
                  <a:cubicBezTo>
                    <a:pt x="1" y="3391"/>
                    <a:pt x="391" y="4045"/>
                    <a:pt x="1021" y="4386"/>
                  </a:cubicBezTo>
                  <a:cubicBezTo>
                    <a:pt x="1236" y="4503"/>
                    <a:pt x="1476" y="4562"/>
                    <a:pt x="1712" y="4562"/>
                  </a:cubicBezTo>
                  <a:cubicBezTo>
                    <a:pt x="2092" y="4562"/>
                    <a:pt x="2462" y="4408"/>
                    <a:pt x="2705" y="4094"/>
                  </a:cubicBezTo>
                  <a:cubicBezTo>
                    <a:pt x="3081" y="3612"/>
                    <a:pt x="2986" y="2972"/>
                    <a:pt x="2708" y="2332"/>
                  </a:cubicBezTo>
                  <a:cubicBezTo>
                    <a:pt x="2325" y="1453"/>
                    <a:pt x="1421" y="451"/>
                    <a:pt x="1038" y="54"/>
                  </a:cubicBezTo>
                  <a:cubicBezTo>
                    <a:pt x="1003" y="17"/>
                    <a:pt x="958" y="0"/>
                    <a:pt x="913" y="0"/>
                  </a:cubicBezTo>
                  <a:close/>
                </a:path>
              </a:pathLst>
            </a:custGeom>
            <a:solidFill>
              <a:srgbClr val="6483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1" name="Google Shape;26251;p77"/>
            <p:cNvSpPr/>
            <p:nvPr/>
          </p:nvSpPr>
          <p:spPr>
            <a:xfrm>
              <a:off x="4413174" y="3348241"/>
              <a:ext cx="336726" cy="360972"/>
            </a:xfrm>
            <a:custGeom>
              <a:rect b="b" l="l" r="r" t="t"/>
              <a:pathLst>
                <a:path extrusionOk="0" h="13771" w="12846">
                  <a:moveTo>
                    <a:pt x="6418" y="581"/>
                  </a:moveTo>
                  <a:lnTo>
                    <a:pt x="6836" y="1245"/>
                  </a:lnTo>
                  <a:cubicBezTo>
                    <a:pt x="6706" y="1386"/>
                    <a:pt x="6566" y="1551"/>
                    <a:pt x="6418" y="1734"/>
                  </a:cubicBezTo>
                  <a:cubicBezTo>
                    <a:pt x="6274" y="1551"/>
                    <a:pt x="6133" y="1386"/>
                    <a:pt x="6003" y="1245"/>
                  </a:cubicBezTo>
                  <a:lnTo>
                    <a:pt x="6418" y="581"/>
                  </a:lnTo>
                  <a:close/>
                  <a:moveTo>
                    <a:pt x="799" y="3419"/>
                  </a:moveTo>
                  <a:lnTo>
                    <a:pt x="1562" y="3594"/>
                  </a:lnTo>
                  <a:cubicBezTo>
                    <a:pt x="1572" y="3784"/>
                    <a:pt x="1590" y="4002"/>
                    <a:pt x="1614" y="4234"/>
                  </a:cubicBezTo>
                  <a:cubicBezTo>
                    <a:pt x="1382" y="4210"/>
                    <a:pt x="1168" y="4192"/>
                    <a:pt x="974" y="4182"/>
                  </a:cubicBezTo>
                  <a:lnTo>
                    <a:pt x="799" y="3419"/>
                  </a:lnTo>
                  <a:close/>
                  <a:moveTo>
                    <a:pt x="12037" y="3419"/>
                  </a:moveTo>
                  <a:lnTo>
                    <a:pt x="11861" y="4182"/>
                  </a:lnTo>
                  <a:cubicBezTo>
                    <a:pt x="11671" y="4192"/>
                    <a:pt x="11453" y="4210"/>
                    <a:pt x="11225" y="4234"/>
                  </a:cubicBezTo>
                  <a:cubicBezTo>
                    <a:pt x="11249" y="4002"/>
                    <a:pt x="11264" y="3784"/>
                    <a:pt x="11274" y="3594"/>
                  </a:cubicBezTo>
                  <a:lnTo>
                    <a:pt x="12037" y="3419"/>
                  </a:lnTo>
                  <a:close/>
                  <a:moveTo>
                    <a:pt x="5398" y="1189"/>
                  </a:moveTo>
                  <a:lnTo>
                    <a:pt x="5402" y="1193"/>
                  </a:lnTo>
                  <a:cubicBezTo>
                    <a:pt x="5767" y="1565"/>
                    <a:pt x="6105" y="1966"/>
                    <a:pt x="6414" y="2388"/>
                  </a:cubicBezTo>
                  <a:cubicBezTo>
                    <a:pt x="6458" y="2444"/>
                    <a:pt x="6513" y="2467"/>
                    <a:pt x="6567" y="2467"/>
                  </a:cubicBezTo>
                  <a:cubicBezTo>
                    <a:pt x="6709" y="2467"/>
                    <a:pt x="6843" y="2308"/>
                    <a:pt x="6741" y="2153"/>
                  </a:cubicBezTo>
                  <a:cubicBezTo>
                    <a:pt x="6717" y="2121"/>
                    <a:pt x="6696" y="2093"/>
                    <a:pt x="6675" y="2065"/>
                  </a:cubicBezTo>
                  <a:cubicBezTo>
                    <a:pt x="6914" y="1762"/>
                    <a:pt x="7170" y="1470"/>
                    <a:pt x="7438" y="1193"/>
                  </a:cubicBezTo>
                  <a:cubicBezTo>
                    <a:pt x="7670" y="1703"/>
                    <a:pt x="8158" y="2870"/>
                    <a:pt x="8158" y="3651"/>
                  </a:cubicBezTo>
                  <a:cubicBezTo>
                    <a:pt x="8158" y="4097"/>
                    <a:pt x="7986" y="4530"/>
                    <a:pt x="7677" y="4853"/>
                  </a:cubicBezTo>
                  <a:cubicBezTo>
                    <a:pt x="7652" y="4808"/>
                    <a:pt x="7617" y="4776"/>
                    <a:pt x="7571" y="4758"/>
                  </a:cubicBezTo>
                  <a:cubicBezTo>
                    <a:pt x="7628" y="4572"/>
                    <a:pt x="7649" y="4375"/>
                    <a:pt x="7635" y="4182"/>
                  </a:cubicBezTo>
                  <a:cubicBezTo>
                    <a:pt x="7610" y="3805"/>
                    <a:pt x="7469" y="3376"/>
                    <a:pt x="7216" y="2909"/>
                  </a:cubicBezTo>
                  <a:cubicBezTo>
                    <a:pt x="7174" y="2835"/>
                    <a:pt x="7110" y="2805"/>
                    <a:pt x="7047" y="2805"/>
                  </a:cubicBezTo>
                  <a:cubicBezTo>
                    <a:pt x="6912" y="2805"/>
                    <a:pt x="6780" y="2941"/>
                    <a:pt x="6861" y="3099"/>
                  </a:cubicBezTo>
                  <a:cubicBezTo>
                    <a:pt x="7286" y="3890"/>
                    <a:pt x="7346" y="4498"/>
                    <a:pt x="7044" y="4917"/>
                  </a:cubicBezTo>
                  <a:lnTo>
                    <a:pt x="6590" y="4189"/>
                  </a:lnTo>
                  <a:cubicBezTo>
                    <a:pt x="6551" y="4125"/>
                    <a:pt x="6486" y="4094"/>
                    <a:pt x="6420" y="4094"/>
                  </a:cubicBezTo>
                  <a:cubicBezTo>
                    <a:pt x="6354" y="4094"/>
                    <a:pt x="6288" y="4125"/>
                    <a:pt x="6249" y="4189"/>
                  </a:cubicBezTo>
                  <a:lnTo>
                    <a:pt x="5722" y="5036"/>
                  </a:lnTo>
                  <a:cubicBezTo>
                    <a:pt x="5581" y="4892"/>
                    <a:pt x="5493" y="4808"/>
                    <a:pt x="5482" y="4797"/>
                  </a:cubicBezTo>
                  <a:cubicBezTo>
                    <a:pt x="5442" y="4760"/>
                    <a:pt x="5392" y="4742"/>
                    <a:pt x="5342" y="4742"/>
                  </a:cubicBezTo>
                  <a:cubicBezTo>
                    <a:pt x="5270" y="4742"/>
                    <a:pt x="5200" y="4779"/>
                    <a:pt x="5162" y="4850"/>
                  </a:cubicBezTo>
                  <a:cubicBezTo>
                    <a:pt x="4853" y="4526"/>
                    <a:pt x="4681" y="4097"/>
                    <a:pt x="4681" y="3651"/>
                  </a:cubicBezTo>
                  <a:cubicBezTo>
                    <a:pt x="4677" y="2870"/>
                    <a:pt x="5166" y="1703"/>
                    <a:pt x="5398" y="1189"/>
                  </a:cubicBezTo>
                  <a:close/>
                  <a:moveTo>
                    <a:pt x="6418" y="4677"/>
                  </a:moveTo>
                  <a:lnTo>
                    <a:pt x="6836" y="5342"/>
                  </a:lnTo>
                  <a:cubicBezTo>
                    <a:pt x="6706" y="5483"/>
                    <a:pt x="6566" y="5648"/>
                    <a:pt x="6418" y="5827"/>
                  </a:cubicBezTo>
                  <a:cubicBezTo>
                    <a:pt x="6271" y="5649"/>
                    <a:pt x="6130" y="5484"/>
                    <a:pt x="6004" y="5340"/>
                  </a:cubicBezTo>
                  <a:lnTo>
                    <a:pt x="6004" y="5340"/>
                  </a:lnTo>
                  <a:lnTo>
                    <a:pt x="6418" y="4677"/>
                  </a:lnTo>
                  <a:close/>
                  <a:moveTo>
                    <a:pt x="10887" y="3130"/>
                  </a:moveTo>
                  <a:cubicBezTo>
                    <a:pt x="10880" y="3517"/>
                    <a:pt x="10856" y="3904"/>
                    <a:pt x="10810" y="4287"/>
                  </a:cubicBezTo>
                  <a:lnTo>
                    <a:pt x="10701" y="4305"/>
                  </a:lnTo>
                  <a:cubicBezTo>
                    <a:pt x="10451" y="4345"/>
                    <a:pt x="10495" y="4706"/>
                    <a:pt x="10726" y="4706"/>
                  </a:cubicBezTo>
                  <a:cubicBezTo>
                    <a:pt x="10740" y="4706"/>
                    <a:pt x="10753" y="4705"/>
                    <a:pt x="10768" y="4702"/>
                  </a:cubicBezTo>
                  <a:cubicBezTo>
                    <a:pt x="11281" y="4621"/>
                    <a:pt x="11805" y="4579"/>
                    <a:pt x="12325" y="4572"/>
                  </a:cubicBezTo>
                  <a:lnTo>
                    <a:pt x="12325" y="4572"/>
                  </a:lnTo>
                  <a:cubicBezTo>
                    <a:pt x="12129" y="5099"/>
                    <a:pt x="11650" y="6267"/>
                    <a:pt x="11098" y="6819"/>
                  </a:cubicBezTo>
                  <a:cubicBezTo>
                    <a:pt x="10760" y="7158"/>
                    <a:pt x="10316" y="7327"/>
                    <a:pt x="9871" y="7327"/>
                  </a:cubicBezTo>
                  <a:cubicBezTo>
                    <a:pt x="9437" y="7327"/>
                    <a:pt x="9003" y="7166"/>
                    <a:pt x="8665" y="6844"/>
                  </a:cubicBezTo>
                  <a:cubicBezTo>
                    <a:pt x="8489" y="6436"/>
                    <a:pt x="8471" y="6084"/>
                    <a:pt x="8605" y="5792"/>
                  </a:cubicBezTo>
                  <a:cubicBezTo>
                    <a:pt x="8781" y="5405"/>
                    <a:pt x="9235" y="5103"/>
                    <a:pt x="9945" y="4888"/>
                  </a:cubicBezTo>
                  <a:cubicBezTo>
                    <a:pt x="10174" y="4811"/>
                    <a:pt x="10098" y="4494"/>
                    <a:pt x="9891" y="4494"/>
                  </a:cubicBezTo>
                  <a:cubicBezTo>
                    <a:pt x="9872" y="4494"/>
                    <a:pt x="9853" y="4496"/>
                    <a:pt x="9832" y="4502"/>
                  </a:cubicBezTo>
                  <a:cubicBezTo>
                    <a:pt x="9002" y="4751"/>
                    <a:pt x="8468" y="5128"/>
                    <a:pt x="8239" y="5623"/>
                  </a:cubicBezTo>
                  <a:cubicBezTo>
                    <a:pt x="8201" y="5704"/>
                    <a:pt x="8173" y="5785"/>
                    <a:pt x="8155" y="5870"/>
                  </a:cubicBezTo>
                  <a:cubicBezTo>
                    <a:pt x="8137" y="5778"/>
                    <a:pt x="8130" y="5683"/>
                    <a:pt x="8130" y="5588"/>
                  </a:cubicBezTo>
                  <a:cubicBezTo>
                    <a:pt x="8130" y="5128"/>
                    <a:pt x="8313" y="4685"/>
                    <a:pt x="8640" y="4357"/>
                  </a:cubicBezTo>
                  <a:cubicBezTo>
                    <a:pt x="9189" y="3809"/>
                    <a:pt x="10360" y="3327"/>
                    <a:pt x="10884" y="3130"/>
                  </a:cubicBezTo>
                  <a:close/>
                  <a:moveTo>
                    <a:pt x="1952" y="3130"/>
                  </a:moveTo>
                  <a:lnTo>
                    <a:pt x="1952" y="3130"/>
                  </a:lnTo>
                  <a:cubicBezTo>
                    <a:pt x="2479" y="3327"/>
                    <a:pt x="3647" y="3809"/>
                    <a:pt x="4199" y="4361"/>
                  </a:cubicBezTo>
                  <a:cubicBezTo>
                    <a:pt x="4526" y="4685"/>
                    <a:pt x="4709" y="5128"/>
                    <a:pt x="4709" y="5592"/>
                  </a:cubicBezTo>
                  <a:cubicBezTo>
                    <a:pt x="4709" y="5683"/>
                    <a:pt x="4702" y="5778"/>
                    <a:pt x="4684" y="5870"/>
                  </a:cubicBezTo>
                  <a:cubicBezTo>
                    <a:pt x="4663" y="5785"/>
                    <a:pt x="4635" y="5704"/>
                    <a:pt x="4600" y="5623"/>
                  </a:cubicBezTo>
                  <a:cubicBezTo>
                    <a:pt x="4371" y="5128"/>
                    <a:pt x="3837" y="4751"/>
                    <a:pt x="3007" y="4502"/>
                  </a:cubicBezTo>
                  <a:cubicBezTo>
                    <a:pt x="2986" y="4496"/>
                    <a:pt x="2967" y="4494"/>
                    <a:pt x="2948" y="4494"/>
                  </a:cubicBezTo>
                  <a:cubicBezTo>
                    <a:pt x="2741" y="4494"/>
                    <a:pt x="2665" y="4811"/>
                    <a:pt x="2891" y="4888"/>
                  </a:cubicBezTo>
                  <a:cubicBezTo>
                    <a:pt x="3605" y="5103"/>
                    <a:pt x="4055" y="5405"/>
                    <a:pt x="4234" y="5792"/>
                  </a:cubicBezTo>
                  <a:cubicBezTo>
                    <a:pt x="4364" y="6084"/>
                    <a:pt x="4347" y="6436"/>
                    <a:pt x="4174" y="6847"/>
                  </a:cubicBezTo>
                  <a:cubicBezTo>
                    <a:pt x="3837" y="7169"/>
                    <a:pt x="3404" y="7329"/>
                    <a:pt x="2972" y="7329"/>
                  </a:cubicBezTo>
                  <a:cubicBezTo>
                    <a:pt x="2526" y="7329"/>
                    <a:pt x="2080" y="7158"/>
                    <a:pt x="1741" y="6819"/>
                  </a:cubicBezTo>
                  <a:cubicBezTo>
                    <a:pt x="1185" y="6267"/>
                    <a:pt x="707" y="5096"/>
                    <a:pt x="510" y="4568"/>
                  </a:cubicBezTo>
                  <a:lnTo>
                    <a:pt x="510" y="4568"/>
                  </a:lnTo>
                  <a:lnTo>
                    <a:pt x="514" y="4572"/>
                  </a:lnTo>
                  <a:cubicBezTo>
                    <a:pt x="1034" y="4579"/>
                    <a:pt x="1555" y="4621"/>
                    <a:pt x="2072" y="4702"/>
                  </a:cubicBezTo>
                  <a:cubicBezTo>
                    <a:pt x="2086" y="4705"/>
                    <a:pt x="2099" y="4706"/>
                    <a:pt x="2112" y="4706"/>
                  </a:cubicBezTo>
                  <a:cubicBezTo>
                    <a:pt x="2341" y="4706"/>
                    <a:pt x="2388" y="4345"/>
                    <a:pt x="2138" y="4305"/>
                  </a:cubicBezTo>
                  <a:lnTo>
                    <a:pt x="2026" y="4287"/>
                  </a:lnTo>
                  <a:cubicBezTo>
                    <a:pt x="1984" y="3904"/>
                    <a:pt x="1955" y="3517"/>
                    <a:pt x="1952" y="3130"/>
                  </a:cubicBezTo>
                  <a:close/>
                  <a:moveTo>
                    <a:pt x="8517" y="7252"/>
                  </a:moveTo>
                  <a:lnTo>
                    <a:pt x="8517" y="7252"/>
                  </a:lnTo>
                  <a:cubicBezTo>
                    <a:pt x="8883" y="7550"/>
                    <a:pt x="9336" y="7719"/>
                    <a:pt x="9808" y="7733"/>
                  </a:cubicBezTo>
                  <a:cubicBezTo>
                    <a:pt x="9335" y="7944"/>
                    <a:pt x="8875" y="8189"/>
                    <a:pt x="8437" y="8465"/>
                  </a:cubicBezTo>
                  <a:lnTo>
                    <a:pt x="8437" y="8465"/>
                  </a:lnTo>
                  <a:cubicBezTo>
                    <a:pt x="8518" y="8234"/>
                    <a:pt x="8563" y="7992"/>
                    <a:pt x="8559" y="7747"/>
                  </a:cubicBezTo>
                  <a:cubicBezTo>
                    <a:pt x="8559" y="7582"/>
                    <a:pt x="8545" y="7417"/>
                    <a:pt x="8517" y="7252"/>
                  </a:cubicBezTo>
                  <a:close/>
                  <a:moveTo>
                    <a:pt x="4322" y="7248"/>
                  </a:moveTo>
                  <a:lnTo>
                    <a:pt x="4322" y="7252"/>
                  </a:lnTo>
                  <a:cubicBezTo>
                    <a:pt x="4294" y="7417"/>
                    <a:pt x="4280" y="7582"/>
                    <a:pt x="4280" y="7747"/>
                  </a:cubicBezTo>
                  <a:cubicBezTo>
                    <a:pt x="4276" y="7993"/>
                    <a:pt x="4322" y="8236"/>
                    <a:pt x="4403" y="8468"/>
                  </a:cubicBezTo>
                  <a:cubicBezTo>
                    <a:pt x="3967" y="8190"/>
                    <a:pt x="3506" y="7944"/>
                    <a:pt x="3035" y="7733"/>
                  </a:cubicBezTo>
                  <a:cubicBezTo>
                    <a:pt x="3503" y="7719"/>
                    <a:pt x="3956" y="7547"/>
                    <a:pt x="4322" y="7248"/>
                  </a:cubicBezTo>
                  <a:close/>
                  <a:moveTo>
                    <a:pt x="7438" y="5289"/>
                  </a:moveTo>
                  <a:cubicBezTo>
                    <a:pt x="7670" y="5799"/>
                    <a:pt x="8158" y="6967"/>
                    <a:pt x="8158" y="7747"/>
                  </a:cubicBezTo>
                  <a:cubicBezTo>
                    <a:pt x="8158" y="8306"/>
                    <a:pt x="7888" y="8830"/>
                    <a:pt x="7434" y="9157"/>
                  </a:cubicBezTo>
                  <a:cubicBezTo>
                    <a:pt x="7480" y="9084"/>
                    <a:pt x="7518" y="9006"/>
                    <a:pt x="7547" y="8925"/>
                  </a:cubicBezTo>
                  <a:cubicBezTo>
                    <a:pt x="7737" y="8412"/>
                    <a:pt x="7624" y="7768"/>
                    <a:pt x="7216" y="7005"/>
                  </a:cubicBezTo>
                  <a:cubicBezTo>
                    <a:pt x="7175" y="6925"/>
                    <a:pt x="7108" y="6892"/>
                    <a:pt x="7041" y="6892"/>
                  </a:cubicBezTo>
                  <a:cubicBezTo>
                    <a:pt x="6903" y="6892"/>
                    <a:pt x="6766" y="7034"/>
                    <a:pt x="6861" y="7195"/>
                  </a:cubicBezTo>
                  <a:cubicBezTo>
                    <a:pt x="7213" y="7853"/>
                    <a:pt x="7318" y="8387"/>
                    <a:pt x="7167" y="8785"/>
                  </a:cubicBezTo>
                  <a:cubicBezTo>
                    <a:pt x="7058" y="9084"/>
                    <a:pt x="6791" y="9319"/>
                    <a:pt x="6379" y="9484"/>
                  </a:cubicBezTo>
                  <a:cubicBezTo>
                    <a:pt x="5433" y="9463"/>
                    <a:pt x="4681" y="8693"/>
                    <a:pt x="4677" y="7747"/>
                  </a:cubicBezTo>
                  <a:cubicBezTo>
                    <a:pt x="4677" y="6967"/>
                    <a:pt x="5166" y="5799"/>
                    <a:pt x="5398" y="5289"/>
                  </a:cubicBezTo>
                  <a:cubicBezTo>
                    <a:pt x="5764" y="5662"/>
                    <a:pt x="6101" y="6063"/>
                    <a:pt x="6407" y="6481"/>
                  </a:cubicBezTo>
                  <a:lnTo>
                    <a:pt x="6411" y="6485"/>
                  </a:lnTo>
                  <a:cubicBezTo>
                    <a:pt x="6455" y="6540"/>
                    <a:pt x="6510" y="6563"/>
                    <a:pt x="6564" y="6563"/>
                  </a:cubicBezTo>
                  <a:cubicBezTo>
                    <a:pt x="6706" y="6563"/>
                    <a:pt x="6840" y="6405"/>
                    <a:pt x="6738" y="6249"/>
                  </a:cubicBezTo>
                  <a:cubicBezTo>
                    <a:pt x="6717" y="6218"/>
                    <a:pt x="6696" y="6190"/>
                    <a:pt x="6671" y="6161"/>
                  </a:cubicBezTo>
                  <a:cubicBezTo>
                    <a:pt x="6914" y="5855"/>
                    <a:pt x="7167" y="5567"/>
                    <a:pt x="7438" y="5289"/>
                  </a:cubicBezTo>
                  <a:close/>
                  <a:moveTo>
                    <a:pt x="6112" y="9864"/>
                  </a:moveTo>
                  <a:lnTo>
                    <a:pt x="6112" y="9864"/>
                  </a:lnTo>
                  <a:cubicBezTo>
                    <a:pt x="6214" y="9880"/>
                    <a:pt x="6316" y="9888"/>
                    <a:pt x="6418" y="9888"/>
                  </a:cubicBezTo>
                  <a:cubicBezTo>
                    <a:pt x="6520" y="9888"/>
                    <a:pt x="6622" y="9880"/>
                    <a:pt x="6724" y="9864"/>
                  </a:cubicBezTo>
                  <a:lnTo>
                    <a:pt x="6724" y="9864"/>
                  </a:lnTo>
                  <a:cubicBezTo>
                    <a:pt x="6594" y="10001"/>
                    <a:pt x="6492" y="10121"/>
                    <a:pt x="6418" y="10212"/>
                  </a:cubicBezTo>
                  <a:cubicBezTo>
                    <a:pt x="6344" y="10121"/>
                    <a:pt x="6242" y="10001"/>
                    <a:pt x="6112" y="9864"/>
                  </a:cubicBezTo>
                  <a:close/>
                  <a:moveTo>
                    <a:pt x="837" y="7407"/>
                  </a:moveTo>
                  <a:cubicBezTo>
                    <a:pt x="2752" y="7871"/>
                    <a:pt x="4080" y="8676"/>
                    <a:pt x="4878" y="9298"/>
                  </a:cubicBezTo>
                  <a:cubicBezTo>
                    <a:pt x="5257" y="9586"/>
                    <a:pt x="5609" y="9910"/>
                    <a:pt x="5929" y="10265"/>
                  </a:cubicBezTo>
                  <a:cubicBezTo>
                    <a:pt x="3942" y="9885"/>
                    <a:pt x="2624" y="9077"/>
                    <a:pt x="1850" y="8440"/>
                  </a:cubicBezTo>
                  <a:cubicBezTo>
                    <a:pt x="1475" y="8135"/>
                    <a:pt x="1135" y="7789"/>
                    <a:pt x="837" y="7407"/>
                  </a:cubicBezTo>
                  <a:close/>
                  <a:moveTo>
                    <a:pt x="12002" y="7406"/>
                  </a:moveTo>
                  <a:lnTo>
                    <a:pt x="12002" y="7406"/>
                  </a:lnTo>
                  <a:cubicBezTo>
                    <a:pt x="11703" y="7786"/>
                    <a:pt x="11362" y="8134"/>
                    <a:pt x="10986" y="8440"/>
                  </a:cubicBezTo>
                  <a:lnTo>
                    <a:pt x="10989" y="8440"/>
                  </a:lnTo>
                  <a:cubicBezTo>
                    <a:pt x="10216" y="9080"/>
                    <a:pt x="8897" y="9885"/>
                    <a:pt x="6907" y="10265"/>
                  </a:cubicBezTo>
                  <a:cubicBezTo>
                    <a:pt x="7223" y="9917"/>
                    <a:pt x="7571" y="9593"/>
                    <a:pt x="7944" y="9309"/>
                  </a:cubicBezTo>
                  <a:cubicBezTo>
                    <a:pt x="8746" y="8686"/>
                    <a:pt x="10078" y="7874"/>
                    <a:pt x="12002" y="7406"/>
                  </a:cubicBezTo>
                  <a:close/>
                  <a:moveTo>
                    <a:pt x="2375" y="9652"/>
                  </a:moveTo>
                  <a:cubicBezTo>
                    <a:pt x="2577" y="9652"/>
                    <a:pt x="2780" y="9661"/>
                    <a:pt x="2982" y="9678"/>
                  </a:cubicBezTo>
                  <a:lnTo>
                    <a:pt x="2989" y="9678"/>
                  </a:lnTo>
                  <a:cubicBezTo>
                    <a:pt x="3756" y="10082"/>
                    <a:pt x="4723" y="10451"/>
                    <a:pt x="5919" y="10673"/>
                  </a:cubicBezTo>
                  <a:cubicBezTo>
                    <a:pt x="5509" y="10745"/>
                    <a:pt x="5126" y="10776"/>
                    <a:pt x="4770" y="10776"/>
                  </a:cubicBezTo>
                  <a:cubicBezTo>
                    <a:pt x="3805" y="10776"/>
                    <a:pt x="3043" y="10551"/>
                    <a:pt x="2511" y="10314"/>
                  </a:cubicBezTo>
                  <a:lnTo>
                    <a:pt x="2511" y="10314"/>
                  </a:lnTo>
                  <a:lnTo>
                    <a:pt x="2515" y="10318"/>
                  </a:lnTo>
                  <a:cubicBezTo>
                    <a:pt x="2149" y="10156"/>
                    <a:pt x="1804" y="9952"/>
                    <a:pt x="1488" y="9706"/>
                  </a:cubicBezTo>
                  <a:cubicBezTo>
                    <a:pt x="1783" y="9670"/>
                    <a:pt x="2079" y="9652"/>
                    <a:pt x="2375" y="9652"/>
                  </a:cubicBezTo>
                  <a:close/>
                  <a:moveTo>
                    <a:pt x="10464" y="9652"/>
                  </a:moveTo>
                  <a:cubicBezTo>
                    <a:pt x="10761" y="9652"/>
                    <a:pt x="11057" y="9670"/>
                    <a:pt x="11351" y="9706"/>
                  </a:cubicBezTo>
                  <a:cubicBezTo>
                    <a:pt x="11042" y="9949"/>
                    <a:pt x="10701" y="10149"/>
                    <a:pt x="10342" y="10311"/>
                  </a:cubicBezTo>
                  <a:cubicBezTo>
                    <a:pt x="9809" y="10549"/>
                    <a:pt x="9045" y="10779"/>
                    <a:pt x="8078" y="10779"/>
                  </a:cubicBezTo>
                  <a:cubicBezTo>
                    <a:pt x="7720" y="10779"/>
                    <a:pt x="7333" y="10747"/>
                    <a:pt x="6921" y="10673"/>
                  </a:cubicBezTo>
                  <a:cubicBezTo>
                    <a:pt x="8116" y="10451"/>
                    <a:pt x="9087" y="10082"/>
                    <a:pt x="9850" y="9678"/>
                  </a:cubicBezTo>
                  <a:lnTo>
                    <a:pt x="9857" y="9678"/>
                  </a:lnTo>
                  <a:cubicBezTo>
                    <a:pt x="10059" y="9661"/>
                    <a:pt x="10262" y="9652"/>
                    <a:pt x="10464" y="9652"/>
                  </a:cubicBezTo>
                  <a:close/>
                  <a:moveTo>
                    <a:pt x="6418" y="10979"/>
                  </a:moveTo>
                  <a:lnTo>
                    <a:pt x="6495" y="10997"/>
                  </a:lnTo>
                  <a:lnTo>
                    <a:pt x="6587" y="11644"/>
                  </a:lnTo>
                  <a:lnTo>
                    <a:pt x="6249" y="11644"/>
                  </a:lnTo>
                  <a:lnTo>
                    <a:pt x="6344" y="10997"/>
                  </a:lnTo>
                  <a:lnTo>
                    <a:pt x="6418" y="10979"/>
                  </a:lnTo>
                  <a:close/>
                  <a:moveTo>
                    <a:pt x="6643" y="12044"/>
                  </a:moveTo>
                  <a:lnTo>
                    <a:pt x="6833" y="13367"/>
                  </a:lnTo>
                  <a:lnTo>
                    <a:pt x="6006" y="13367"/>
                  </a:lnTo>
                  <a:lnTo>
                    <a:pt x="6193" y="12044"/>
                  </a:lnTo>
                  <a:close/>
                  <a:moveTo>
                    <a:pt x="6423" y="1"/>
                  </a:moveTo>
                  <a:cubicBezTo>
                    <a:pt x="6357" y="1"/>
                    <a:pt x="6291" y="32"/>
                    <a:pt x="6253" y="96"/>
                  </a:cubicBezTo>
                  <a:lnTo>
                    <a:pt x="5725" y="940"/>
                  </a:lnTo>
                  <a:cubicBezTo>
                    <a:pt x="5584" y="795"/>
                    <a:pt x="5497" y="711"/>
                    <a:pt x="5486" y="700"/>
                  </a:cubicBezTo>
                  <a:cubicBezTo>
                    <a:pt x="5446" y="664"/>
                    <a:pt x="5397" y="646"/>
                    <a:pt x="5348" y="646"/>
                  </a:cubicBezTo>
                  <a:cubicBezTo>
                    <a:pt x="5274" y="646"/>
                    <a:pt x="5202" y="685"/>
                    <a:pt x="5166" y="757"/>
                  </a:cubicBezTo>
                  <a:cubicBezTo>
                    <a:pt x="5131" y="831"/>
                    <a:pt x="4283" y="2539"/>
                    <a:pt x="4283" y="3651"/>
                  </a:cubicBezTo>
                  <a:cubicBezTo>
                    <a:pt x="4283" y="3735"/>
                    <a:pt x="4287" y="3819"/>
                    <a:pt x="4297" y="3904"/>
                  </a:cubicBezTo>
                  <a:cubicBezTo>
                    <a:pt x="3443" y="3201"/>
                    <a:pt x="1889" y="2680"/>
                    <a:pt x="1818" y="2656"/>
                  </a:cubicBezTo>
                  <a:cubicBezTo>
                    <a:pt x="1798" y="2649"/>
                    <a:pt x="1777" y="2645"/>
                    <a:pt x="1756" y="2645"/>
                  </a:cubicBezTo>
                  <a:cubicBezTo>
                    <a:pt x="1652" y="2645"/>
                    <a:pt x="1558" y="2730"/>
                    <a:pt x="1555" y="2842"/>
                  </a:cubicBezTo>
                  <a:cubicBezTo>
                    <a:pt x="1555" y="2852"/>
                    <a:pt x="1551" y="2979"/>
                    <a:pt x="1555" y="3179"/>
                  </a:cubicBezTo>
                  <a:lnTo>
                    <a:pt x="584" y="2954"/>
                  </a:lnTo>
                  <a:cubicBezTo>
                    <a:pt x="569" y="2951"/>
                    <a:pt x="554" y="2950"/>
                    <a:pt x="539" y="2950"/>
                  </a:cubicBezTo>
                  <a:cubicBezTo>
                    <a:pt x="411" y="2950"/>
                    <a:pt x="310" y="3068"/>
                    <a:pt x="341" y="3197"/>
                  </a:cubicBezTo>
                  <a:lnTo>
                    <a:pt x="566" y="4168"/>
                  </a:lnTo>
                  <a:cubicBezTo>
                    <a:pt x="500" y="4166"/>
                    <a:pt x="441" y="4166"/>
                    <a:pt x="392" y="4166"/>
                  </a:cubicBezTo>
                  <a:cubicBezTo>
                    <a:pt x="295" y="4166"/>
                    <a:pt x="236" y="4168"/>
                    <a:pt x="229" y="4168"/>
                  </a:cubicBezTo>
                  <a:cubicBezTo>
                    <a:pt x="92" y="4175"/>
                    <a:pt x="0" y="4305"/>
                    <a:pt x="43" y="4431"/>
                  </a:cubicBezTo>
                  <a:cubicBezTo>
                    <a:pt x="67" y="4509"/>
                    <a:pt x="675" y="6316"/>
                    <a:pt x="1463" y="7104"/>
                  </a:cubicBezTo>
                  <a:cubicBezTo>
                    <a:pt x="1488" y="7128"/>
                    <a:pt x="1512" y="7150"/>
                    <a:pt x="1537" y="7174"/>
                  </a:cubicBezTo>
                  <a:cubicBezTo>
                    <a:pt x="1189" y="7069"/>
                    <a:pt x="820" y="6977"/>
                    <a:pt x="429" y="6900"/>
                  </a:cubicBezTo>
                  <a:cubicBezTo>
                    <a:pt x="415" y="6897"/>
                    <a:pt x="401" y="6895"/>
                    <a:pt x="387" y="6895"/>
                  </a:cubicBezTo>
                  <a:cubicBezTo>
                    <a:pt x="240" y="6895"/>
                    <a:pt x="137" y="7057"/>
                    <a:pt x="211" y="7195"/>
                  </a:cubicBezTo>
                  <a:cubicBezTo>
                    <a:pt x="229" y="7223"/>
                    <a:pt x="619" y="7937"/>
                    <a:pt x="1583" y="8735"/>
                  </a:cubicBezTo>
                  <a:cubicBezTo>
                    <a:pt x="1804" y="8918"/>
                    <a:pt x="2036" y="9091"/>
                    <a:pt x="2275" y="9249"/>
                  </a:cubicBezTo>
                  <a:cubicBezTo>
                    <a:pt x="1846" y="9256"/>
                    <a:pt x="1421" y="9295"/>
                    <a:pt x="999" y="9372"/>
                  </a:cubicBezTo>
                  <a:cubicBezTo>
                    <a:pt x="844" y="9397"/>
                    <a:pt x="777" y="9590"/>
                    <a:pt x="886" y="9706"/>
                  </a:cubicBezTo>
                  <a:cubicBezTo>
                    <a:pt x="908" y="9727"/>
                    <a:pt x="1400" y="10255"/>
                    <a:pt x="2339" y="10677"/>
                  </a:cubicBezTo>
                  <a:cubicBezTo>
                    <a:pt x="3094" y="11011"/>
                    <a:pt x="3915" y="11179"/>
                    <a:pt x="4743" y="11179"/>
                  </a:cubicBezTo>
                  <a:cubicBezTo>
                    <a:pt x="4752" y="11179"/>
                    <a:pt x="4760" y="11179"/>
                    <a:pt x="4769" y="11179"/>
                  </a:cubicBezTo>
                  <a:cubicBezTo>
                    <a:pt x="5155" y="11179"/>
                    <a:pt x="5546" y="11144"/>
                    <a:pt x="5929" y="11077"/>
                  </a:cubicBezTo>
                  <a:lnTo>
                    <a:pt x="5929" y="11077"/>
                  </a:lnTo>
                  <a:lnTo>
                    <a:pt x="5577" y="13539"/>
                  </a:lnTo>
                  <a:cubicBezTo>
                    <a:pt x="5560" y="13662"/>
                    <a:pt x="5655" y="13771"/>
                    <a:pt x="5778" y="13771"/>
                  </a:cubicBezTo>
                  <a:lnTo>
                    <a:pt x="7072" y="13771"/>
                  </a:lnTo>
                  <a:cubicBezTo>
                    <a:pt x="7195" y="13771"/>
                    <a:pt x="7290" y="13662"/>
                    <a:pt x="7272" y="13539"/>
                  </a:cubicBezTo>
                  <a:lnTo>
                    <a:pt x="6921" y="11077"/>
                  </a:lnTo>
                  <a:lnTo>
                    <a:pt x="6921" y="11077"/>
                  </a:lnTo>
                  <a:cubicBezTo>
                    <a:pt x="7304" y="11144"/>
                    <a:pt x="7691" y="11179"/>
                    <a:pt x="8081" y="11179"/>
                  </a:cubicBezTo>
                  <a:cubicBezTo>
                    <a:pt x="8090" y="11179"/>
                    <a:pt x="8098" y="11179"/>
                    <a:pt x="8107" y="11179"/>
                  </a:cubicBezTo>
                  <a:cubicBezTo>
                    <a:pt x="8935" y="11179"/>
                    <a:pt x="9756" y="11011"/>
                    <a:pt x="10511" y="10677"/>
                  </a:cubicBezTo>
                  <a:cubicBezTo>
                    <a:pt x="11450" y="10255"/>
                    <a:pt x="11942" y="9727"/>
                    <a:pt x="11963" y="9706"/>
                  </a:cubicBezTo>
                  <a:cubicBezTo>
                    <a:pt x="12069" y="9590"/>
                    <a:pt x="12005" y="9397"/>
                    <a:pt x="11851" y="9372"/>
                  </a:cubicBezTo>
                  <a:cubicBezTo>
                    <a:pt x="11429" y="9295"/>
                    <a:pt x="11003" y="9256"/>
                    <a:pt x="10574" y="9249"/>
                  </a:cubicBezTo>
                  <a:cubicBezTo>
                    <a:pt x="10813" y="9091"/>
                    <a:pt x="11045" y="8918"/>
                    <a:pt x="11267" y="8735"/>
                  </a:cubicBezTo>
                  <a:cubicBezTo>
                    <a:pt x="12231" y="7937"/>
                    <a:pt x="12621" y="7223"/>
                    <a:pt x="12638" y="7195"/>
                  </a:cubicBezTo>
                  <a:cubicBezTo>
                    <a:pt x="12712" y="7057"/>
                    <a:pt x="12610" y="6895"/>
                    <a:pt x="12463" y="6895"/>
                  </a:cubicBezTo>
                  <a:cubicBezTo>
                    <a:pt x="12449" y="6895"/>
                    <a:pt x="12435" y="6897"/>
                    <a:pt x="12420" y="6900"/>
                  </a:cubicBezTo>
                  <a:cubicBezTo>
                    <a:pt x="12030" y="6977"/>
                    <a:pt x="11661" y="7072"/>
                    <a:pt x="11313" y="7174"/>
                  </a:cubicBezTo>
                  <a:cubicBezTo>
                    <a:pt x="11337" y="7150"/>
                    <a:pt x="11362" y="7128"/>
                    <a:pt x="11387" y="7104"/>
                  </a:cubicBezTo>
                  <a:cubicBezTo>
                    <a:pt x="12167" y="6316"/>
                    <a:pt x="12776" y="4509"/>
                    <a:pt x="12804" y="4435"/>
                  </a:cubicBezTo>
                  <a:cubicBezTo>
                    <a:pt x="12846" y="4305"/>
                    <a:pt x="12751" y="4175"/>
                    <a:pt x="12617" y="4171"/>
                  </a:cubicBezTo>
                  <a:cubicBezTo>
                    <a:pt x="12608" y="4171"/>
                    <a:pt x="12550" y="4170"/>
                    <a:pt x="12453" y="4170"/>
                  </a:cubicBezTo>
                  <a:cubicBezTo>
                    <a:pt x="12405" y="4170"/>
                    <a:pt x="12347" y="4170"/>
                    <a:pt x="12280" y="4171"/>
                  </a:cubicBezTo>
                  <a:lnTo>
                    <a:pt x="12505" y="3197"/>
                  </a:lnTo>
                  <a:cubicBezTo>
                    <a:pt x="12533" y="3068"/>
                    <a:pt x="12431" y="2950"/>
                    <a:pt x="12306" y="2950"/>
                  </a:cubicBezTo>
                  <a:cubicBezTo>
                    <a:pt x="12292" y="2950"/>
                    <a:pt x="12277" y="2951"/>
                    <a:pt x="12262" y="2954"/>
                  </a:cubicBezTo>
                  <a:lnTo>
                    <a:pt x="11292" y="3179"/>
                  </a:lnTo>
                  <a:cubicBezTo>
                    <a:pt x="11295" y="2979"/>
                    <a:pt x="11292" y="2852"/>
                    <a:pt x="11292" y="2842"/>
                  </a:cubicBezTo>
                  <a:cubicBezTo>
                    <a:pt x="11286" y="2730"/>
                    <a:pt x="11194" y="2645"/>
                    <a:pt x="11090" y="2645"/>
                  </a:cubicBezTo>
                  <a:cubicBezTo>
                    <a:pt x="11069" y="2645"/>
                    <a:pt x="11049" y="2649"/>
                    <a:pt x="11028" y="2656"/>
                  </a:cubicBezTo>
                  <a:cubicBezTo>
                    <a:pt x="10958" y="2680"/>
                    <a:pt x="9403" y="3204"/>
                    <a:pt x="8549" y="3904"/>
                  </a:cubicBezTo>
                  <a:cubicBezTo>
                    <a:pt x="8559" y="3819"/>
                    <a:pt x="8563" y="3735"/>
                    <a:pt x="8563" y="3651"/>
                  </a:cubicBezTo>
                  <a:cubicBezTo>
                    <a:pt x="8563" y="2539"/>
                    <a:pt x="7715" y="831"/>
                    <a:pt x="7680" y="757"/>
                  </a:cubicBezTo>
                  <a:cubicBezTo>
                    <a:pt x="7644" y="685"/>
                    <a:pt x="7572" y="646"/>
                    <a:pt x="7499" y="646"/>
                  </a:cubicBezTo>
                  <a:cubicBezTo>
                    <a:pt x="7449" y="646"/>
                    <a:pt x="7400" y="664"/>
                    <a:pt x="7360" y="700"/>
                  </a:cubicBezTo>
                  <a:cubicBezTo>
                    <a:pt x="7353" y="711"/>
                    <a:pt x="7262" y="795"/>
                    <a:pt x="7121" y="940"/>
                  </a:cubicBezTo>
                  <a:lnTo>
                    <a:pt x="6594" y="96"/>
                  </a:lnTo>
                  <a:cubicBezTo>
                    <a:pt x="6555" y="32"/>
                    <a:pt x="6489" y="1"/>
                    <a:pt x="6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2" name="Google Shape;26252;p77"/>
          <p:cNvGrpSpPr/>
          <p:nvPr/>
        </p:nvGrpSpPr>
        <p:grpSpPr>
          <a:xfrm>
            <a:off x="1387256" y="1968179"/>
            <a:ext cx="391484" cy="360553"/>
            <a:chOff x="1387256" y="1968179"/>
            <a:chExt cx="391484" cy="360553"/>
          </a:xfrm>
        </p:grpSpPr>
        <p:sp>
          <p:nvSpPr>
            <p:cNvPr id="26253" name="Google Shape;26253;p77"/>
            <p:cNvSpPr/>
            <p:nvPr/>
          </p:nvSpPr>
          <p:spPr>
            <a:xfrm>
              <a:off x="1671897" y="2050801"/>
              <a:ext cx="102884" cy="73552"/>
            </a:xfrm>
            <a:custGeom>
              <a:rect b="b" l="l" r="r" t="t"/>
              <a:pathLst>
                <a:path extrusionOk="0" h="2806" w="3925">
                  <a:moveTo>
                    <a:pt x="3566" y="0"/>
                  </a:moveTo>
                  <a:lnTo>
                    <a:pt x="0" y="1808"/>
                  </a:lnTo>
                  <a:lnTo>
                    <a:pt x="679" y="2711"/>
                  </a:lnTo>
                  <a:cubicBezTo>
                    <a:pt x="987" y="2776"/>
                    <a:pt x="1263" y="2805"/>
                    <a:pt x="1509" y="2805"/>
                  </a:cubicBezTo>
                  <a:cubicBezTo>
                    <a:pt x="3925" y="2805"/>
                    <a:pt x="3566" y="0"/>
                    <a:pt x="3566"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4" name="Google Shape;26254;p77"/>
            <p:cNvSpPr/>
            <p:nvPr/>
          </p:nvSpPr>
          <p:spPr>
            <a:xfrm>
              <a:off x="1689669" y="2059267"/>
              <a:ext cx="76409" cy="65086"/>
            </a:xfrm>
            <a:custGeom>
              <a:rect b="b" l="l" r="r" t="t"/>
              <a:pathLst>
                <a:path extrusionOk="0" h="2483" w="2915">
                  <a:moveTo>
                    <a:pt x="2905" y="1"/>
                  </a:moveTo>
                  <a:cubicBezTo>
                    <a:pt x="2269" y="388"/>
                    <a:pt x="971" y="1256"/>
                    <a:pt x="1" y="2388"/>
                  </a:cubicBezTo>
                  <a:cubicBezTo>
                    <a:pt x="309" y="2453"/>
                    <a:pt x="584" y="2482"/>
                    <a:pt x="831" y="2482"/>
                  </a:cubicBezTo>
                  <a:cubicBezTo>
                    <a:pt x="2737" y="2482"/>
                    <a:pt x="2915" y="736"/>
                    <a:pt x="290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5" name="Google Shape;26255;p77"/>
            <p:cNvSpPr/>
            <p:nvPr/>
          </p:nvSpPr>
          <p:spPr>
            <a:xfrm>
              <a:off x="1391292" y="2050801"/>
              <a:ext cx="102910" cy="73552"/>
            </a:xfrm>
            <a:custGeom>
              <a:rect b="b" l="l" r="r" t="t"/>
              <a:pathLst>
                <a:path extrusionOk="0" h="2806" w="3926">
                  <a:moveTo>
                    <a:pt x="360" y="0"/>
                  </a:moveTo>
                  <a:cubicBezTo>
                    <a:pt x="360" y="0"/>
                    <a:pt x="1" y="2805"/>
                    <a:pt x="2416" y="2805"/>
                  </a:cubicBezTo>
                  <a:cubicBezTo>
                    <a:pt x="2663" y="2805"/>
                    <a:pt x="2939" y="2776"/>
                    <a:pt x="3247" y="2711"/>
                  </a:cubicBezTo>
                  <a:lnTo>
                    <a:pt x="3925" y="1808"/>
                  </a:lnTo>
                  <a:lnTo>
                    <a:pt x="360" y="0"/>
                  </a:ln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6" name="Google Shape;26256;p77"/>
            <p:cNvSpPr/>
            <p:nvPr/>
          </p:nvSpPr>
          <p:spPr>
            <a:xfrm>
              <a:off x="1399916" y="2059267"/>
              <a:ext cx="76488" cy="65086"/>
            </a:xfrm>
            <a:custGeom>
              <a:rect b="b" l="l" r="r" t="t"/>
              <a:pathLst>
                <a:path extrusionOk="0" h="2483" w="2918">
                  <a:moveTo>
                    <a:pt x="10" y="1"/>
                  </a:moveTo>
                  <a:lnTo>
                    <a:pt x="10" y="1"/>
                  </a:lnTo>
                  <a:cubicBezTo>
                    <a:pt x="0" y="736"/>
                    <a:pt x="181" y="2482"/>
                    <a:pt x="2088" y="2482"/>
                  </a:cubicBezTo>
                  <a:cubicBezTo>
                    <a:pt x="2334" y="2482"/>
                    <a:pt x="2610" y="2453"/>
                    <a:pt x="2918" y="2388"/>
                  </a:cubicBezTo>
                  <a:cubicBezTo>
                    <a:pt x="1951" y="1256"/>
                    <a:pt x="650" y="388"/>
                    <a:pt x="10"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7" name="Google Shape;26257;p77"/>
            <p:cNvSpPr/>
            <p:nvPr/>
          </p:nvSpPr>
          <p:spPr>
            <a:xfrm>
              <a:off x="1654099" y="1973736"/>
              <a:ext cx="88887" cy="100761"/>
            </a:xfrm>
            <a:custGeom>
              <a:rect b="b" l="l" r="r" t="t"/>
              <a:pathLst>
                <a:path extrusionOk="0" h="3844" w="3391">
                  <a:moveTo>
                    <a:pt x="2262" y="0"/>
                  </a:moveTo>
                  <a:cubicBezTo>
                    <a:pt x="2262" y="1"/>
                    <a:pt x="1847" y="1970"/>
                    <a:pt x="1" y="2487"/>
                  </a:cubicBezTo>
                  <a:lnTo>
                    <a:pt x="904" y="3844"/>
                  </a:lnTo>
                  <a:cubicBezTo>
                    <a:pt x="3390" y="2262"/>
                    <a:pt x="2262" y="1"/>
                    <a:pt x="2262"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8" name="Google Shape;26258;p77"/>
            <p:cNvSpPr/>
            <p:nvPr/>
          </p:nvSpPr>
          <p:spPr>
            <a:xfrm>
              <a:off x="1668568" y="1973841"/>
              <a:ext cx="74417" cy="100656"/>
            </a:xfrm>
            <a:custGeom>
              <a:rect b="b" l="l" r="r" t="t"/>
              <a:pathLst>
                <a:path extrusionOk="0" h="3840" w="2839">
                  <a:moveTo>
                    <a:pt x="1710" y="0"/>
                  </a:moveTo>
                  <a:cubicBezTo>
                    <a:pt x="1710" y="0"/>
                    <a:pt x="1949" y="2096"/>
                    <a:pt x="1" y="3312"/>
                  </a:cubicBezTo>
                  <a:lnTo>
                    <a:pt x="352" y="3840"/>
                  </a:lnTo>
                  <a:cubicBezTo>
                    <a:pt x="2838" y="2258"/>
                    <a:pt x="1710" y="0"/>
                    <a:pt x="1710"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9" name="Google Shape;26259;p77"/>
            <p:cNvSpPr/>
            <p:nvPr/>
          </p:nvSpPr>
          <p:spPr>
            <a:xfrm>
              <a:off x="1423114" y="1973736"/>
              <a:ext cx="88887" cy="100761"/>
            </a:xfrm>
            <a:custGeom>
              <a:rect b="b" l="l" r="r" t="t"/>
              <a:pathLst>
                <a:path extrusionOk="0" h="3844" w="3391">
                  <a:moveTo>
                    <a:pt x="1129" y="0"/>
                  </a:moveTo>
                  <a:cubicBezTo>
                    <a:pt x="1129" y="1"/>
                    <a:pt x="0" y="2262"/>
                    <a:pt x="2486" y="3844"/>
                  </a:cubicBezTo>
                  <a:lnTo>
                    <a:pt x="3390" y="2487"/>
                  </a:lnTo>
                  <a:cubicBezTo>
                    <a:pt x="1541" y="1970"/>
                    <a:pt x="1129" y="1"/>
                    <a:pt x="1129"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0" name="Google Shape;26260;p77"/>
            <p:cNvSpPr/>
            <p:nvPr/>
          </p:nvSpPr>
          <p:spPr>
            <a:xfrm>
              <a:off x="1423114" y="1973841"/>
              <a:ext cx="74417" cy="100656"/>
            </a:xfrm>
            <a:custGeom>
              <a:rect b="b" l="l" r="r" t="t"/>
              <a:pathLst>
                <a:path extrusionOk="0" h="3840" w="2839">
                  <a:moveTo>
                    <a:pt x="1129" y="0"/>
                  </a:moveTo>
                  <a:lnTo>
                    <a:pt x="1129" y="0"/>
                  </a:lnTo>
                  <a:cubicBezTo>
                    <a:pt x="1129" y="0"/>
                    <a:pt x="0" y="2258"/>
                    <a:pt x="2486" y="3840"/>
                  </a:cubicBezTo>
                  <a:lnTo>
                    <a:pt x="2838" y="3312"/>
                  </a:lnTo>
                  <a:cubicBezTo>
                    <a:pt x="890" y="2096"/>
                    <a:pt x="1129" y="0"/>
                    <a:pt x="1129" y="0"/>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1" name="Google Shape;26261;p77"/>
            <p:cNvSpPr/>
            <p:nvPr/>
          </p:nvSpPr>
          <p:spPr>
            <a:xfrm>
              <a:off x="1462092" y="1997432"/>
              <a:ext cx="241889" cy="291745"/>
            </a:xfrm>
            <a:custGeom>
              <a:rect b="b" l="l" r="r" t="t"/>
              <a:pathLst>
                <a:path extrusionOk="0" h="11130" w="9228">
                  <a:moveTo>
                    <a:pt x="4614" y="0"/>
                  </a:moveTo>
                  <a:cubicBezTo>
                    <a:pt x="1998" y="0"/>
                    <a:pt x="1" y="2332"/>
                    <a:pt x="398" y="4916"/>
                  </a:cubicBezTo>
                  <a:lnTo>
                    <a:pt x="971" y="8626"/>
                  </a:lnTo>
                  <a:cubicBezTo>
                    <a:pt x="1126" y="9649"/>
                    <a:pt x="1706" y="10557"/>
                    <a:pt x="2568" y="11130"/>
                  </a:cubicBezTo>
                  <a:lnTo>
                    <a:pt x="6668" y="11126"/>
                  </a:lnTo>
                  <a:cubicBezTo>
                    <a:pt x="7526" y="10553"/>
                    <a:pt x="8103" y="9646"/>
                    <a:pt x="8257" y="8626"/>
                  </a:cubicBezTo>
                  <a:lnTo>
                    <a:pt x="8831" y="4916"/>
                  </a:lnTo>
                  <a:cubicBezTo>
                    <a:pt x="9228" y="2332"/>
                    <a:pt x="7227" y="0"/>
                    <a:pt x="461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2" name="Google Shape;26262;p77"/>
            <p:cNvSpPr/>
            <p:nvPr/>
          </p:nvSpPr>
          <p:spPr>
            <a:xfrm>
              <a:off x="1462748" y="1997983"/>
              <a:ext cx="110092" cy="291195"/>
            </a:xfrm>
            <a:custGeom>
              <a:rect b="b" l="l" r="r" t="t"/>
              <a:pathLst>
                <a:path extrusionOk="0" h="11109" w="4200">
                  <a:moveTo>
                    <a:pt x="4199" y="0"/>
                  </a:moveTo>
                  <a:lnTo>
                    <a:pt x="4199" y="0"/>
                  </a:lnTo>
                  <a:cubicBezTo>
                    <a:pt x="1752" y="225"/>
                    <a:pt x="0" y="2465"/>
                    <a:pt x="373" y="4895"/>
                  </a:cubicBezTo>
                  <a:lnTo>
                    <a:pt x="946" y="8605"/>
                  </a:lnTo>
                  <a:cubicBezTo>
                    <a:pt x="1105" y="9625"/>
                    <a:pt x="1681" y="10536"/>
                    <a:pt x="2543" y="11109"/>
                  </a:cubicBezTo>
                  <a:lnTo>
                    <a:pt x="3591" y="11109"/>
                  </a:lnTo>
                  <a:cubicBezTo>
                    <a:pt x="3049" y="10483"/>
                    <a:pt x="2705" y="9713"/>
                    <a:pt x="2596" y="8893"/>
                  </a:cubicBezTo>
                  <a:lnTo>
                    <a:pt x="2040" y="4832"/>
                  </a:lnTo>
                  <a:cubicBezTo>
                    <a:pt x="1759" y="2792"/>
                    <a:pt x="2697" y="897"/>
                    <a:pt x="4199"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3" name="Google Shape;26263;p77"/>
            <p:cNvSpPr/>
            <p:nvPr/>
          </p:nvSpPr>
          <p:spPr>
            <a:xfrm>
              <a:off x="1526523" y="2252191"/>
              <a:ext cx="113028" cy="71088"/>
            </a:xfrm>
            <a:custGeom>
              <a:rect b="b" l="l" r="r" t="t"/>
              <a:pathLst>
                <a:path extrusionOk="0" h="2712" w="4312">
                  <a:moveTo>
                    <a:pt x="1492" y="1"/>
                  </a:moveTo>
                  <a:cubicBezTo>
                    <a:pt x="830" y="1"/>
                    <a:pt x="271" y="481"/>
                    <a:pt x="163" y="1133"/>
                  </a:cubicBezTo>
                  <a:lnTo>
                    <a:pt x="117" y="1397"/>
                  </a:lnTo>
                  <a:cubicBezTo>
                    <a:pt x="1" y="2082"/>
                    <a:pt x="532" y="2712"/>
                    <a:pt x="1232" y="2712"/>
                  </a:cubicBezTo>
                  <a:lnTo>
                    <a:pt x="3081" y="2712"/>
                  </a:lnTo>
                  <a:cubicBezTo>
                    <a:pt x="3781" y="2712"/>
                    <a:pt x="4312" y="2086"/>
                    <a:pt x="4199" y="1397"/>
                  </a:cubicBezTo>
                  <a:lnTo>
                    <a:pt x="4154" y="1133"/>
                  </a:lnTo>
                  <a:cubicBezTo>
                    <a:pt x="4045" y="481"/>
                    <a:pt x="3483" y="1"/>
                    <a:pt x="2825" y="1"/>
                  </a:cubicBezTo>
                  <a:cubicBezTo>
                    <a:pt x="2822" y="1"/>
                    <a:pt x="2820" y="1"/>
                    <a:pt x="2817" y="1"/>
                  </a:cubicBezTo>
                  <a:lnTo>
                    <a:pt x="1499" y="1"/>
                  </a:lnTo>
                  <a:cubicBezTo>
                    <a:pt x="1496" y="1"/>
                    <a:pt x="1494" y="1"/>
                    <a:pt x="149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4" name="Google Shape;26264;p77"/>
            <p:cNvSpPr/>
            <p:nvPr/>
          </p:nvSpPr>
          <p:spPr>
            <a:xfrm>
              <a:off x="1526523" y="2252191"/>
              <a:ext cx="74417" cy="71088"/>
            </a:xfrm>
            <a:custGeom>
              <a:rect b="b" l="l" r="r" t="t"/>
              <a:pathLst>
                <a:path extrusionOk="0" h="2712" w="2839">
                  <a:moveTo>
                    <a:pt x="1495" y="1"/>
                  </a:moveTo>
                  <a:cubicBezTo>
                    <a:pt x="834" y="1"/>
                    <a:pt x="272" y="479"/>
                    <a:pt x="163" y="1133"/>
                  </a:cubicBezTo>
                  <a:lnTo>
                    <a:pt x="117" y="1397"/>
                  </a:lnTo>
                  <a:cubicBezTo>
                    <a:pt x="1" y="2086"/>
                    <a:pt x="532" y="2712"/>
                    <a:pt x="1232" y="2712"/>
                  </a:cubicBezTo>
                  <a:lnTo>
                    <a:pt x="1759" y="2712"/>
                  </a:lnTo>
                  <a:cubicBezTo>
                    <a:pt x="1530" y="2399"/>
                    <a:pt x="1435" y="2009"/>
                    <a:pt x="1495" y="1629"/>
                  </a:cubicBezTo>
                  <a:lnTo>
                    <a:pt x="1537" y="1319"/>
                  </a:lnTo>
                  <a:cubicBezTo>
                    <a:pt x="1643" y="574"/>
                    <a:pt x="2192" y="22"/>
                    <a:pt x="2839" y="1"/>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5" name="Google Shape;26265;p77"/>
            <p:cNvSpPr/>
            <p:nvPr/>
          </p:nvSpPr>
          <p:spPr>
            <a:xfrm>
              <a:off x="1500074" y="2109962"/>
              <a:ext cx="35597" cy="41521"/>
            </a:xfrm>
            <a:custGeom>
              <a:rect b="b" l="l" r="r" t="t"/>
              <a:pathLst>
                <a:path extrusionOk="0" h="1584" w="1358">
                  <a:moveTo>
                    <a:pt x="679" y="1"/>
                  </a:moveTo>
                  <a:cubicBezTo>
                    <a:pt x="303" y="1"/>
                    <a:pt x="1" y="303"/>
                    <a:pt x="1" y="679"/>
                  </a:cubicBezTo>
                  <a:lnTo>
                    <a:pt x="1" y="905"/>
                  </a:lnTo>
                  <a:cubicBezTo>
                    <a:pt x="1" y="1281"/>
                    <a:pt x="303" y="1583"/>
                    <a:pt x="679" y="1583"/>
                  </a:cubicBezTo>
                  <a:cubicBezTo>
                    <a:pt x="1052" y="1583"/>
                    <a:pt x="1358" y="1281"/>
                    <a:pt x="1358" y="905"/>
                  </a:cubicBezTo>
                  <a:lnTo>
                    <a:pt x="1358" y="679"/>
                  </a:lnTo>
                  <a:cubicBezTo>
                    <a:pt x="1358"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6" name="Google Shape;26266;p77"/>
            <p:cNvSpPr/>
            <p:nvPr/>
          </p:nvSpPr>
          <p:spPr>
            <a:xfrm>
              <a:off x="1517873" y="2109962"/>
              <a:ext cx="17798" cy="29725"/>
            </a:xfrm>
            <a:custGeom>
              <a:rect b="b" l="l" r="r" t="t"/>
              <a:pathLst>
                <a:path extrusionOk="0" h="1134" w="679">
                  <a:moveTo>
                    <a:pt x="0" y="1"/>
                  </a:moveTo>
                  <a:lnTo>
                    <a:pt x="0" y="792"/>
                  </a:lnTo>
                  <a:cubicBezTo>
                    <a:pt x="0" y="978"/>
                    <a:pt x="151" y="1133"/>
                    <a:pt x="338" y="1133"/>
                  </a:cubicBezTo>
                  <a:cubicBezTo>
                    <a:pt x="524" y="1133"/>
                    <a:pt x="679" y="978"/>
                    <a:pt x="679" y="792"/>
                  </a:cubicBezTo>
                  <a:lnTo>
                    <a:pt x="679" y="679"/>
                  </a:lnTo>
                  <a:cubicBezTo>
                    <a:pt x="679"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7" name="Google Shape;26267;p77"/>
            <p:cNvSpPr/>
            <p:nvPr/>
          </p:nvSpPr>
          <p:spPr>
            <a:xfrm>
              <a:off x="1511975" y="2115965"/>
              <a:ext cx="11822" cy="11822"/>
            </a:xfrm>
            <a:custGeom>
              <a:rect b="b" l="l" r="r" t="t"/>
              <a:pathLst>
                <a:path extrusionOk="0" h="451" w="451">
                  <a:moveTo>
                    <a:pt x="225" y="0"/>
                  </a:moveTo>
                  <a:cubicBezTo>
                    <a:pt x="99" y="0"/>
                    <a:pt x="0" y="99"/>
                    <a:pt x="0" y="225"/>
                  </a:cubicBezTo>
                  <a:cubicBezTo>
                    <a:pt x="0" y="348"/>
                    <a:pt x="99" y="450"/>
                    <a:pt x="225" y="450"/>
                  </a:cubicBezTo>
                  <a:cubicBezTo>
                    <a:pt x="348" y="450"/>
                    <a:pt x="450" y="348"/>
                    <a:pt x="450" y="225"/>
                  </a:cubicBezTo>
                  <a:cubicBezTo>
                    <a:pt x="450" y="99"/>
                    <a:pt x="348" y="0"/>
                    <a:pt x="22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8" name="Google Shape;26268;p77"/>
            <p:cNvSpPr/>
            <p:nvPr/>
          </p:nvSpPr>
          <p:spPr>
            <a:xfrm>
              <a:off x="1630403" y="2109962"/>
              <a:ext cx="35623" cy="41521"/>
            </a:xfrm>
            <a:custGeom>
              <a:rect b="b" l="l" r="r" t="t"/>
              <a:pathLst>
                <a:path extrusionOk="0" h="1584" w="1359">
                  <a:moveTo>
                    <a:pt x="679" y="1"/>
                  </a:moveTo>
                  <a:cubicBezTo>
                    <a:pt x="303" y="1"/>
                    <a:pt x="1" y="303"/>
                    <a:pt x="1" y="679"/>
                  </a:cubicBezTo>
                  <a:lnTo>
                    <a:pt x="1" y="905"/>
                  </a:lnTo>
                  <a:cubicBezTo>
                    <a:pt x="1" y="1281"/>
                    <a:pt x="303" y="1583"/>
                    <a:pt x="679" y="1583"/>
                  </a:cubicBezTo>
                  <a:cubicBezTo>
                    <a:pt x="1052" y="1583"/>
                    <a:pt x="1358" y="1281"/>
                    <a:pt x="1355" y="905"/>
                  </a:cubicBezTo>
                  <a:lnTo>
                    <a:pt x="1355" y="679"/>
                  </a:lnTo>
                  <a:cubicBezTo>
                    <a:pt x="1355" y="303"/>
                    <a:pt x="1052" y="1"/>
                    <a:pt x="679"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9" name="Google Shape;26269;p77"/>
            <p:cNvSpPr/>
            <p:nvPr/>
          </p:nvSpPr>
          <p:spPr>
            <a:xfrm>
              <a:off x="1648201" y="2109962"/>
              <a:ext cx="17720" cy="29725"/>
            </a:xfrm>
            <a:custGeom>
              <a:rect b="b" l="l" r="r" t="t"/>
              <a:pathLst>
                <a:path extrusionOk="0" h="1134" w="676">
                  <a:moveTo>
                    <a:pt x="0" y="1"/>
                  </a:moveTo>
                  <a:lnTo>
                    <a:pt x="0" y="792"/>
                  </a:lnTo>
                  <a:cubicBezTo>
                    <a:pt x="0" y="978"/>
                    <a:pt x="152" y="1133"/>
                    <a:pt x="338" y="1133"/>
                  </a:cubicBezTo>
                  <a:cubicBezTo>
                    <a:pt x="524" y="1133"/>
                    <a:pt x="676" y="978"/>
                    <a:pt x="676" y="792"/>
                  </a:cubicBezTo>
                  <a:lnTo>
                    <a:pt x="676" y="679"/>
                  </a:lnTo>
                  <a:cubicBezTo>
                    <a:pt x="676" y="307"/>
                    <a:pt x="373" y="1"/>
                    <a:pt x="0"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0" name="Google Shape;26270;p77"/>
            <p:cNvSpPr/>
            <p:nvPr/>
          </p:nvSpPr>
          <p:spPr>
            <a:xfrm>
              <a:off x="1642198" y="2115965"/>
              <a:ext cx="11927" cy="11822"/>
            </a:xfrm>
            <a:custGeom>
              <a:rect b="b" l="l" r="r" t="t"/>
              <a:pathLst>
                <a:path extrusionOk="0" h="451" w="455">
                  <a:moveTo>
                    <a:pt x="229" y="0"/>
                  </a:moveTo>
                  <a:cubicBezTo>
                    <a:pt x="103" y="0"/>
                    <a:pt x="1" y="99"/>
                    <a:pt x="1" y="225"/>
                  </a:cubicBezTo>
                  <a:cubicBezTo>
                    <a:pt x="1" y="348"/>
                    <a:pt x="103" y="450"/>
                    <a:pt x="229" y="450"/>
                  </a:cubicBezTo>
                  <a:cubicBezTo>
                    <a:pt x="353" y="450"/>
                    <a:pt x="455" y="348"/>
                    <a:pt x="455" y="225"/>
                  </a:cubicBezTo>
                  <a:cubicBezTo>
                    <a:pt x="455" y="99"/>
                    <a:pt x="353" y="0"/>
                    <a:pt x="22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1" name="Google Shape;26271;p77"/>
            <p:cNvSpPr/>
            <p:nvPr/>
          </p:nvSpPr>
          <p:spPr>
            <a:xfrm>
              <a:off x="1484137" y="1997458"/>
              <a:ext cx="188520" cy="72163"/>
            </a:xfrm>
            <a:custGeom>
              <a:rect b="b" l="l" r="r" t="t"/>
              <a:pathLst>
                <a:path extrusionOk="0" h="2753" w="7192">
                  <a:moveTo>
                    <a:pt x="3769" y="1"/>
                  </a:moveTo>
                  <a:cubicBezTo>
                    <a:pt x="3660" y="1"/>
                    <a:pt x="3550" y="5"/>
                    <a:pt x="3439" y="13"/>
                  </a:cubicBezTo>
                  <a:cubicBezTo>
                    <a:pt x="1980" y="129"/>
                    <a:pt x="679" y="984"/>
                    <a:pt x="0" y="2278"/>
                  </a:cubicBezTo>
                  <a:cubicBezTo>
                    <a:pt x="171" y="2287"/>
                    <a:pt x="407" y="2296"/>
                    <a:pt x="683" y="2296"/>
                  </a:cubicBezTo>
                  <a:cubicBezTo>
                    <a:pt x="1528" y="2296"/>
                    <a:pt x="2739" y="2213"/>
                    <a:pt x="3548" y="1807"/>
                  </a:cubicBezTo>
                  <a:lnTo>
                    <a:pt x="3548" y="1807"/>
                  </a:lnTo>
                  <a:lnTo>
                    <a:pt x="3320" y="2710"/>
                  </a:lnTo>
                  <a:cubicBezTo>
                    <a:pt x="3320" y="2710"/>
                    <a:pt x="4902" y="2485"/>
                    <a:pt x="5806" y="1807"/>
                  </a:cubicBezTo>
                  <a:cubicBezTo>
                    <a:pt x="5918" y="2113"/>
                    <a:pt x="5996" y="2433"/>
                    <a:pt x="6031" y="2753"/>
                  </a:cubicBezTo>
                  <a:cubicBezTo>
                    <a:pt x="6031" y="2753"/>
                    <a:pt x="6822" y="2517"/>
                    <a:pt x="7191" y="1715"/>
                  </a:cubicBezTo>
                  <a:cubicBezTo>
                    <a:pt x="6382" y="630"/>
                    <a:pt x="5110" y="1"/>
                    <a:pt x="3769" y="1"/>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2" name="Google Shape;26272;p77"/>
            <p:cNvSpPr/>
            <p:nvPr/>
          </p:nvSpPr>
          <p:spPr>
            <a:xfrm>
              <a:off x="1484032" y="1997983"/>
              <a:ext cx="88808" cy="59712"/>
            </a:xfrm>
            <a:custGeom>
              <a:rect b="b" l="l" r="r" t="t"/>
              <a:pathLst>
                <a:path extrusionOk="0" h="2278" w="3388">
                  <a:moveTo>
                    <a:pt x="3387" y="0"/>
                  </a:moveTo>
                  <a:lnTo>
                    <a:pt x="3387" y="0"/>
                  </a:lnTo>
                  <a:cubicBezTo>
                    <a:pt x="1949" y="130"/>
                    <a:pt x="672" y="981"/>
                    <a:pt x="1" y="2261"/>
                  </a:cubicBezTo>
                  <a:cubicBezTo>
                    <a:pt x="218" y="2272"/>
                    <a:pt x="435" y="2277"/>
                    <a:pt x="653" y="2277"/>
                  </a:cubicBezTo>
                  <a:cubicBezTo>
                    <a:pt x="945" y="2277"/>
                    <a:pt x="1238" y="2268"/>
                    <a:pt x="1530" y="2247"/>
                  </a:cubicBezTo>
                  <a:cubicBezTo>
                    <a:pt x="1907" y="1291"/>
                    <a:pt x="2561" y="496"/>
                    <a:pt x="3387"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3" name="Google Shape;26273;p77"/>
            <p:cNvSpPr/>
            <p:nvPr/>
          </p:nvSpPr>
          <p:spPr>
            <a:xfrm>
              <a:off x="1387256" y="1968179"/>
              <a:ext cx="391484" cy="360553"/>
            </a:xfrm>
            <a:custGeom>
              <a:rect b="b" l="l" r="r" t="t"/>
              <a:pathLst>
                <a:path extrusionOk="0" h="13755" w="14935">
                  <a:moveTo>
                    <a:pt x="12505" y="954"/>
                  </a:moveTo>
                  <a:cubicBezTo>
                    <a:pt x="12547" y="1120"/>
                    <a:pt x="12572" y="1289"/>
                    <a:pt x="12582" y="1457"/>
                  </a:cubicBezTo>
                  <a:cubicBezTo>
                    <a:pt x="12621" y="2256"/>
                    <a:pt x="12255" y="2913"/>
                    <a:pt x="11492" y="3419"/>
                  </a:cubicBezTo>
                  <a:cubicBezTo>
                    <a:pt x="11341" y="3110"/>
                    <a:pt x="11155" y="2818"/>
                    <a:pt x="10937" y="2551"/>
                  </a:cubicBezTo>
                  <a:cubicBezTo>
                    <a:pt x="11763" y="2231"/>
                    <a:pt x="12181" y="1668"/>
                    <a:pt x="12392" y="1229"/>
                  </a:cubicBezTo>
                  <a:cubicBezTo>
                    <a:pt x="12435" y="1141"/>
                    <a:pt x="12470" y="1046"/>
                    <a:pt x="12505" y="954"/>
                  </a:cubicBezTo>
                  <a:close/>
                  <a:moveTo>
                    <a:pt x="2430" y="947"/>
                  </a:moveTo>
                  <a:cubicBezTo>
                    <a:pt x="2462" y="1042"/>
                    <a:pt x="2501" y="1137"/>
                    <a:pt x="2546" y="1229"/>
                  </a:cubicBezTo>
                  <a:cubicBezTo>
                    <a:pt x="2754" y="1668"/>
                    <a:pt x="3172" y="2231"/>
                    <a:pt x="3999" y="2554"/>
                  </a:cubicBezTo>
                  <a:cubicBezTo>
                    <a:pt x="3781" y="2818"/>
                    <a:pt x="3594" y="3110"/>
                    <a:pt x="3443" y="3423"/>
                  </a:cubicBezTo>
                  <a:cubicBezTo>
                    <a:pt x="2254" y="2628"/>
                    <a:pt x="2265" y="1598"/>
                    <a:pt x="2430" y="947"/>
                  </a:cubicBezTo>
                  <a:close/>
                  <a:moveTo>
                    <a:pt x="686" y="3476"/>
                  </a:moveTo>
                  <a:lnTo>
                    <a:pt x="3049" y="4657"/>
                  </a:lnTo>
                  <a:cubicBezTo>
                    <a:pt x="2989" y="5034"/>
                    <a:pt x="2975" y="5420"/>
                    <a:pt x="3010" y="5800"/>
                  </a:cubicBezTo>
                  <a:cubicBezTo>
                    <a:pt x="2791" y="5840"/>
                    <a:pt x="2586" y="5859"/>
                    <a:pt x="2396" y="5859"/>
                  </a:cubicBezTo>
                  <a:cubicBezTo>
                    <a:pt x="1895" y="5859"/>
                    <a:pt x="1500" y="5722"/>
                    <a:pt x="1217" y="5448"/>
                  </a:cubicBezTo>
                  <a:lnTo>
                    <a:pt x="1214" y="5448"/>
                  </a:lnTo>
                  <a:cubicBezTo>
                    <a:pt x="658" y="4910"/>
                    <a:pt x="651" y="3950"/>
                    <a:pt x="686" y="3476"/>
                  </a:cubicBezTo>
                  <a:close/>
                  <a:moveTo>
                    <a:pt x="14249" y="3476"/>
                  </a:moveTo>
                  <a:lnTo>
                    <a:pt x="14249" y="3476"/>
                  </a:lnTo>
                  <a:cubicBezTo>
                    <a:pt x="14284" y="3950"/>
                    <a:pt x="14277" y="4907"/>
                    <a:pt x="13722" y="5448"/>
                  </a:cubicBezTo>
                  <a:cubicBezTo>
                    <a:pt x="13438" y="5722"/>
                    <a:pt x="13044" y="5859"/>
                    <a:pt x="12541" y="5859"/>
                  </a:cubicBezTo>
                  <a:cubicBezTo>
                    <a:pt x="12351" y="5859"/>
                    <a:pt x="12146" y="5840"/>
                    <a:pt x="11925" y="5800"/>
                  </a:cubicBezTo>
                  <a:cubicBezTo>
                    <a:pt x="11960" y="5420"/>
                    <a:pt x="11946" y="5037"/>
                    <a:pt x="11886" y="4657"/>
                  </a:cubicBezTo>
                  <a:lnTo>
                    <a:pt x="14249" y="3476"/>
                  </a:lnTo>
                  <a:close/>
                  <a:moveTo>
                    <a:pt x="7468" y="1332"/>
                  </a:moveTo>
                  <a:cubicBezTo>
                    <a:pt x="7949" y="1332"/>
                    <a:pt x="8436" y="1418"/>
                    <a:pt x="8908" y="1598"/>
                  </a:cubicBezTo>
                  <a:cubicBezTo>
                    <a:pt x="10697" y="2277"/>
                    <a:pt x="11766" y="4112"/>
                    <a:pt x="11475" y="6004"/>
                  </a:cubicBezTo>
                  <a:lnTo>
                    <a:pt x="11475" y="6001"/>
                  </a:lnTo>
                  <a:lnTo>
                    <a:pt x="10901" y="9710"/>
                  </a:lnTo>
                  <a:cubicBezTo>
                    <a:pt x="10771" y="10561"/>
                    <a:pt x="10328" y="11331"/>
                    <a:pt x="9660" y="11877"/>
                  </a:cubicBezTo>
                  <a:cubicBezTo>
                    <a:pt x="9516" y="11145"/>
                    <a:pt x="8872" y="10621"/>
                    <a:pt x="8127" y="10621"/>
                  </a:cubicBezTo>
                  <a:lnTo>
                    <a:pt x="6808" y="10621"/>
                  </a:lnTo>
                  <a:cubicBezTo>
                    <a:pt x="6806" y="10621"/>
                    <a:pt x="6803" y="10621"/>
                    <a:pt x="6801" y="10621"/>
                  </a:cubicBezTo>
                  <a:cubicBezTo>
                    <a:pt x="6058" y="10621"/>
                    <a:pt x="5419" y="11148"/>
                    <a:pt x="5275" y="11873"/>
                  </a:cubicBezTo>
                  <a:cubicBezTo>
                    <a:pt x="4607" y="11331"/>
                    <a:pt x="4164" y="10558"/>
                    <a:pt x="4034" y="9707"/>
                  </a:cubicBezTo>
                  <a:lnTo>
                    <a:pt x="3461" y="5997"/>
                  </a:lnTo>
                  <a:cubicBezTo>
                    <a:pt x="3334" y="5174"/>
                    <a:pt x="3464" y="4334"/>
                    <a:pt x="3833" y="3588"/>
                  </a:cubicBezTo>
                  <a:cubicBezTo>
                    <a:pt x="4100" y="3614"/>
                    <a:pt x="4367" y="3626"/>
                    <a:pt x="4634" y="3626"/>
                  </a:cubicBezTo>
                  <a:cubicBezTo>
                    <a:pt x="4773" y="3626"/>
                    <a:pt x="4911" y="3622"/>
                    <a:pt x="5050" y="3616"/>
                  </a:cubicBezTo>
                  <a:cubicBezTo>
                    <a:pt x="5778" y="3588"/>
                    <a:pt x="6411" y="3476"/>
                    <a:pt x="6935" y="3286"/>
                  </a:cubicBezTo>
                  <a:lnTo>
                    <a:pt x="6935" y="3286"/>
                  </a:lnTo>
                  <a:lnTo>
                    <a:pt x="6812" y="3778"/>
                  </a:lnTo>
                  <a:cubicBezTo>
                    <a:pt x="6777" y="3912"/>
                    <a:pt x="6879" y="4042"/>
                    <a:pt x="7016" y="4042"/>
                  </a:cubicBezTo>
                  <a:lnTo>
                    <a:pt x="7047" y="4042"/>
                  </a:lnTo>
                  <a:cubicBezTo>
                    <a:pt x="7114" y="4031"/>
                    <a:pt x="8693" y="3799"/>
                    <a:pt x="9628" y="3099"/>
                  </a:cubicBezTo>
                  <a:cubicBezTo>
                    <a:pt x="9811" y="2963"/>
                    <a:pt x="9679" y="2713"/>
                    <a:pt x="9503" y="2713"/>
                  </a:cubicBezTo>
                  <a:cubicBezTo>
                    <a:pt x="9462" y="2713"/>
                    <a:pt x="9418" y="2726"/>
                    <a:pt x="9375" y="2758"/>
                  </a:cubicBezTo>
                  <a:cubicBezTo>
                    <a:pt x="8760" y="3219"/>
                    <a:pt x="7796" y="3462"/>
                    <a:pt x="7301" y="3567"/>
                  </a:cubicBezTo>
                  <a:lnTo>
                    <a:pt x="7448" y="2980"/>
                  </a:lnTo>
                  <a:cubicBezTo>
                    <a:pt x="7482" y="2839"/>
                    <a:pt x="7373" y="2718"/>
                    <a:pt x="7245" y="2718"/>
                  </a:cubicBezTo>
                  <a:cubicBezTo>
                    <a:pt x="7214" y="2718"/>
                    <a:pt x="7181" y="2725"/>
                    <a:pt x="7149" y="2741"/>
                  </a:cubicBezTo>
                  <a:cubicBezTo>
                    <a:pt x="6372" y="3128"/>
                    <a:pt x="5344" y="3206"/>
                    <a:pt x="4649" y="3206"/>
                  </a:cubicBezTo>
                  <a:cubicBezTo>
                    <a:pt x="4405" y="3206"/>
                    <a:pt x="4202" y="3197"/>
                    <a:pt x="4065" y="3187"/>
                  </a:cubicBezTo>
                  <a:cubicBezTo>
                    <a:pt x="4829" y="2004"/>
                    <a:pt x="6125" y="1332"/>
                    <a:pt x="7468" y="1332"/>
                  </a:cubicBezTo>
                  <a:close/>
                  <a:moveTo>
                    <a:pt x="8134" y="11047"/>
                  </a:moveTo>
                  <a:cubicBezTo>
                    <a:pt x="8694" y="11047"/>
                    <a:pt x="9165" y="11450"/>
                    <a:pt x="9256" y="12003"/>
                  </a:cubicBezTo>
                  <a:lnTo>
                    <a:pt x="9301" y="12267"/>
                  </a:lnTo>
                  <a:cubicBezTo>
                    <a:pt x="9344" y="12531"/>
                    <a:pt x="9270" y="12805"/>
                    <a:pt x="9094" y="13009"/>
                  </a:cubicBezTo>
                  <a:cubicBezTo>
                    <a:pt x="8922" y="13216"/>
                    <a:pt x="8665" y="13336"/>
                    <a:pt x="8394" y="13336"/>
                  </a:cubicBezTo>
                  <a:lnTo>
                    <a:pt x="6545" y="13336"/>
                  </a:lnTo>
                  <a:cubicBezTo>
                    <a:pt x="5975" y="13336"/>
                    <a:pt x="5542" y="12826"/>
                    <a:pt x="5637" y="12267"/>
                  </a:cubicBezTo>
                  <a:lnTo>
                    <a:pt x="5679" y="12003"/>
                  </a:lnTo>
                  <a:cubicBezTo>
                    <a:pt x="5770" y="11450"/>
                    <a:pt x="6245" y="11047"/>
                    <a:pt x="6801" y="11047"/>
                  </a:cubicBezTo>
                  <a:cubicBezTo>
                    <a:pt x="6803" y="11047"/>
                    <a:pt x="6806" y="11047"/>
                    <a:pt x="6808" y="11047"/>
                  </a:cubicBezTo>
                  <a:lnTo>
                    <a:pt x="8127" y="11047"/>
                  </a:lnTo>
                  <a:cubicBezTo>
                    <a:pt x="8129" y="11047"/>
                    <a:pt x="8132" y="11047"/>
                    <a:pt x="8134" y="11047"/>
                  </a:cubicBezTo>
                  <a:close/>
                  <a:moveTo>
                    <a:pt x="12443" y="1"/>
                  </a:moveTo>
                  <a:cubicBezTo>
                    <a:pt x="12335" y="1"/>
                    <a:pt x="12229" y="80"/>
                    <a:pt x="12227" y="209"/>
                  </a:cubicBezTo>
                  <a:cubicBezTo>
                    <a:pt x="12210" y="508"/>
                    <a:pt x="12132" y="796"/>
                    <a:pt x="12002" y="1063"/>
                  </a:cubicBezTo>
                  <a:cubicBezTo>
                    <a:pt x="11731" y="1619"/>
                    <a:pt x="11271" y="2006"/>
                    <a:pt x="10631" y="2213"/>
                  </a:cubicBezTo>
                  <a:cubicBezTo>
                    <a:pt x="9757" y="1341"/>
                    <a:pt x="8613" y="905"/>
                    <a:pt x="7469" y="905"/>
                  </a:cubicBezTo>
                  <a:cubicBezTo>
                    <a:pt x="6326" y="905"/>
                    <a:pt x="5182" y="1341"/>
                    <a:pt x="4308" y="2213"/>
                  </a:cubicBezTo>
                  <a:cubicBezTo>
                    <a:pt x="3668" y="2006"/>
                    <a:pt x="3204" y="1619"/>
                    <a:pt x="2933" y="1063"/>
                  </a:cubicBezTo>
                  <a:cubicBezTo>
                    <a:pt x="2803" y="796"/>
                    <a:pt x="2726" y="508"/>
                    <a:pt x="2708" y="212"/>
                  </a:cubicBezTo>
                  <a:cubicBezTo>
                    <a:pt x="2706" y="81"/>
                    <a:pt x="2599" y="1"/>
                    <a:pt x="2492" y="1"/>
                  </a:cubicBezTo>
                  <a:cubicBezTo>
                    <a:pt x="2424" y="1"/>
                    <a:pt x="2356" y="33"/>
                    <a:pt x="2314" y="103"/>
                  </a:cubicBezTo>
                  <a:cubicBezTo>
                    <a:pt x="2089" y="515"/>
                    <a:pt x="1959" y="969"/>
                    <a:pt x="1934" y="1436"/>
                  </a:cubicBezTo>
                  <a:cubicBezTo>
                    <a:pt x="1899" y="2111"/>
                    <a:pt x="2110" y="3068"/>
                    <a:pt x="3274" y="3813"/>
                  </a:cubicBezTo>
                  <a:cubicBezTo>
                    <a:pt x="3225" y="3950"/>
                    <a:pt x="3179" y="4088"/>
                    <a:pt x="3144" y="4228"/>
                  </a:cubicBezTo>
                  <a:lnTo>
                    <a:pt x="609" y="2962"/>
                  </a:lnTo>
                  <a:cubicBezTo>
                    <a:pt x="578" y="2947"/>
                    <a:pt x="545" y="2939"/>
                    <a:pt x="513" y="2939"/>
                  </a:cubicBezTo>
                  <a:cubicBezTo>
                    <a:pt x="415" y="2939"/>
                    <a:pt x="325" y="3008"/>
                    <a:pt x="306" y="3114"/>
                  </a:cubicBezTo>
                  <a:cubicBezTo>
                    <a:pt x="292" y="3184"/>
                    <a:pt x="0" y="4858"/>
                    <a:pt x="922" y="5751"/>
                  </a:cubicBezTo>
                  <a:cubicBezTo>
                    <a:pt x="1280" y="6099"/>
                    <a:pt x="1767" y="6278"/>
                    <a:pt x="2374" y="6278"/>
                  </a:cubicBezTo>
                  <a:cubicBezTo>
                    <a:pt x="2380" y="6278"/>
                    <a:pt x="2386" y="6278"/>
                    <a:pt x="2392" y="6278"/>
                  </a:cubicBezTo>
                  <a:cubicBezTo>
                    <a:pt x="2620" y="6278"/>
                    <a:pt x="2845" y="6257"/>
                    <a:pt x="3067" y="6219"/>
                  </a:cubicBezTo>
                  <a:lnTo>
                    <a:pt x="3615" y="9770"/>
                  </a:lnTo>
                  <a:cubicBezTo>
                    <a:pt x="3777" y="10808"/>
                    <a:pt x="4350" y="11739"/>
                    <a:pt x="5205" y="12351"/>
                  </a:cubicBezTo>
                  <a:cubicBezTo>
                    <a:pt x="5166" y="13114"/>
                    <a:pt x="5778" y="13754"/>
                    <a:pt x="6545" y="13754"/>
                  </a:cubicBezTo>
                  <a:lnTo>
                    <a:pt x="8394" y="13754"/>
                  </a:lnTo>
                  <a:cubicBezTo>
                    <a:pt x="9161" y="13754"/>
                    <a:pt x="9769" y="13114"/>
                    <a:pt x="9734" y="12351"/>
                  </a:cubicBezTo>
                  <a:cubicBezTo>
                    <a:pt x="10588" y="11739"/>
                    <a:pt x="11162" y="10808"/>
                    <a:pt x="11323" y="9770"/>
                  </a:cubicBezTo>
                  <a:lnTo>
                    <a:pt x="11868" y="6219"/>
                  </a:lnTo>
                  <a:cubicBezTo>
                    <a:pt x="12093" y="6257"/>
                    <a:pt x="12319" y="6278"/>
                    <a:pt x="12544" y="6278"/>
                  </a:cubicBezTo>
                  <a:cubicBezTo>
                    <a:pt x="13159" y="6278"/>
                    <a:pt x="13655" y="6103"/>
                    <a:pt x="14017" y="5751"/>
                  </a:cubicBezTo>
                  <a:cubicBezTo>
                    <a:pt x="14935" y="4858"/>
                    <a:pt x="14646" y="3184"/>
                    <a:pt x="14632" y="3114"/>
                  </a:cubicBezTo>
                  <a:cubicBezTo>
                    <a:pt x="14614" y="3010"/>
                    <a:pt x="14522" y="2940"/>
                    <a:pt x="14424" y="2940"/>
                  </a:cubicBezTo>
                  <a:cubicBezTo>
                    <a:pt x="14393" y="2940"/>
                    <a:pt x="14361" y="2947"/>
                    <a:pt x="14330" y="2962"/>
                  </a:cubicBezTo>
                  <a:lnTo>
                    <a:pt x="11795" y="4232"/>
                  </a:lnTo>
                  <a:cubicBezTo>
                    <a:pt x="11756" y="4091"/>
                    <a:pt x="11714" y="3950"/>
                    <a:pt x="11661" y="3817"/>
                  </a:cubicBezTo>
                  <a:cubicBezTo>
                    <a:pt x="12828" y="3068"/>
                    <a:pt x="13039" y="2115"/>
                    <a:pt x="13004" y="1436"/>
                  </a:cubicBezTo>
                  <a:cubicBezTo>
                    <a:pt x="12976" y="969"/>
                    <a:pt x="12846" y="515"/>
                    <a:pt x="12621" y="103"/>
                  </a:cubicBezTo>
                  <a:cubicBezTo>
                    <a:pt x="12579" y="33"/>
                    <a:pt x="12510" y="1"/>
                    <a:pt x="12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4" name="Google Shape;26274;p77"/>
            <p:cNvSpPr/>
            <p:nvPr/>
          </p:nvSpPr>
          <p:spPr>
            <a:xfrm>
              <a:off x="1494543" y="2104432"/>
              <a:ext cx="46658" cy="52582"/>
            </a:xfrm>
            <a:custGeom>
              <a:rect b="b" l="l" r="r" t="t"/>
              <a:pathLst>
                <a:path extrusionOk="0" h="2006" w="1780">
                  <a:moveTo>
                    <a:pt x="890" y="1"/>
                  </a:moveTo>
                  <a:cubicBezTo>
                    <a:pt x="398" y="1"/>
                    <a:pt x="1" y="398"/>
                    <a:pt x="1" y="890"/>
                  </a:cubicBezTo>
                  <a:lnTo>
                    <a:pt x="1" y="1116"/>
                  </a:lnTo>
                  <a:cubicBezTo>
                    <a:pt x="1" y="1608"/>
                    <a:pt x="398" y="2005"/>
                    <a:pt x="890" y="2005"/>
                  </a:cubicBezTo>
                  <a:cubicBezTo>
                    <a:pt x="1383" y="2005"/>
                    <a:pt x="1780" y="1608"/>
                    <a:pt x="1780" y="1116"/>
                  </a:cubicBezTo>
                  <a:lnTo>
                    <a:pt x="1780" y="890"/>
                  </a:lnTo>
                  <a:cubicBezTo>
                    <a:pt x="1780" y="774"/>
                    <a:pt x="1685" y="679"/>
                    <a:pt x="1569" y="679"/>
                  </a:cubicBezTo>
                  <a:cubicBezTo>
                    <a:pt x="1453" y="679"/>
                    <a:pt x="1358" y="774"/>
                    <a:pt x="1358" y="890"/>
                  </a:cubicBezTo>
                  <a:lnTo>
                    <a:pt x="1358" y="1116"/>
                  </a:lnTo>
                  <a:cubicBezTo>
                    <a:pt x="1358" y="1372"/>
                    <a:pt x="1147" y="1583"/>
                    <a:pt x="890" y="1583"/>
                  </a:cubicBezTo>
                  <a:cubicBezTo>
                    <a:pt x="634" y="1583"/>
                    <a:pt x="423" y="1372"/>
                    <a:pt x="423" y="1116"/>
                  </a:cubicBezTo>
                  <a:lnTo>
                    <a:pt x="423" y="890"/>
                  </a:lnTo>
                  <a:cubicBezTo>
                    <a:pt x="423" y="634"/>
                    <a:pt x="634" y="423"/>
                    <a:pt x="890" y="423"/>
                  </a:cubicBezTo>
                  <a:cubicBezTo>
                    <a:pt x="1006" y="423"/>
                    <a:pt x="1101" y="328"/>
                    <a:pt x="1101" y="212"/>
                  </a:cubicBezTo>
                  <a:cubicBezTo>
                    <a:pt x="1101" y="96"/>
                    <a:pt x="1006"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5" name="Google Shape;26275;p77"/>
            <p:cNvSpPr/>
            <p:nvPr/>
          </p:nvSpPr>
          <p:spPr>
            <a:xfrm>
              <a:off x="1624872" y="2104432"/>
              <a:ext cx="46684" cy="52582"/>
            </a:xfrm>
            <a:custGeom>
              <a:rect b="b" l="l" r="r" t="t"/>
              <a:pathLst>
                <a:path extrusionOk="0" h="2006" w="1781">
                  <a:moveTo>
                    <a:pt x="890" y="1"/>
                  </a:moveTo>
                  <a:cubicBezTo>
                    <a:pt x="398" y="1"/>
                    <a:pt x="1" y="398"/>
                    <a:pt x="1" y="890"/>
                  </a:cubicBezTo>
                  <a:lnTo>
                    <a:pt x="1" y="1116"/>
                  </a:lnTo>
                  <a:cubicBezTo>
                    <a:pt x="1" y="1608"/>
                    <a:pt x="398" y="2005"/>
                    <a:pt x="890" y="2005"/>
                  </a:cubicBezTo>
                  <a:cubicBezTo>
                    <a:pt x="1379" y="2005"/>
                    <a:pt x="1780" y="1608"/>
                    <a:pt x="1780" y="1116"/>
                  </a:cubicBezTo>
                  <a:lnTo>
                    <a:pt x="1780" y="890"/>
                  </a:lnTo>
                  <a:cubicBezTo>
                    <a:pt x="1780" y="750"/>
                    <a:pt x="1674" y="679"/>
                    <a:pt x="1567" y="679"/>
                  </a:cubicBezTo>
                  <a:cubicBezTo>
                    <a:pt x="1461" y="679"/>
                    <a:pt x="1355" y="750"/>
                    <a:pt x="1355" y="890"/>
                  </a:cubicBezTo>
                  <a:lnTo>
                    <a:pt x="1355" y="1116"/>
                  </a:lnTo>
                  <a:cubicBezTo>
                    <a:pt x="1355" y="1372"/>
                    <a:pt x="1147" y="1583"/>
                    <a:pt x="890" y="1583"/>
                  </a:cubicBezTo>
                  <a:cubicBezTo>
                    <a:pt x="630" y="1583"/>
                    <a:pt x="423" y="1372"/>
                    <a:pt x="423" y="1116"/>
                  </a:cubicBezTo>
                  <a:lnTo>
                    <a:pt x="423" y="890"/>
                  </a:lnTo>
                  <a:cubicBezTo>
                    <a:pt x="423" y="634"/>
                    <a:pt x="630" y="423"/>
                    <a:pt x="890" y="423"/>
                  </a:cubicBezTo>
                  <a:cubicBezTo>
                    <a:pt x="1007" y="423"/>
                    <a:pt x="1101" y="328"/>
                    <a:pt x="1101" y="212"/>
                  </a:cubicBezTo>
                  <a:cubicBezTo>
                    <a:pt x="1101" y="96"/>
                    <a:pt x="1007" y="1"/>
                    <a:pt x="8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6" name="Google Shape;26276;p77"/>
            <p:cNvSpPr/>
            <p:nvPr/>
          </p:nvSpPr>
          <p:spPr>
            <a:xfrm>
              <a:off x="1547833" y="2270278"/>
              <a:ext cx="16330" cy="22962"/>
            </a:xfrm>
            <a:custGeom>
              <a:rect b="b" l="l" r="r" t="t"/>
              <a:pathLst>
                <a:path extrusionOk="0" h="876" w="623">
                  <a:moveTo>
                    <a:pt x="385" y="1"/>
                  </a:moveTo>
                  <a:cubicBezTo>
                    <a:pt x="325" y="1"/>
                    <a:pt x="266" y="27"/>
                    <a:pt x="225" y="77"/>
                  </a:cubicBezTo>
                  <a:cubicBezTo>
                    <a:pt x="81" y="239"/>
                    <a:pt x="4" y="450"/>
                    <a:pt x="0" y="664"/>
                  </a:cubicBezTo>
                  <a:cubicBezTo>
                    <a:pt x="0" y="781"/>
                    <a:pt x="95" y="875"/>
                    <a:pt x="211" y="875"/>
                  </a:cubicBezTo>
                  <a:cubicBezTo>
                    <a:pt x="331" y="875"/>
                    <a:pt x="426" y="781"/>
                    <a:pt x="426" y="664"/>
                  </a:cubicBezTo>
                  <a:cubicBezTo>
                    <a:pt x="426" y="548"/>
                    <a:pt x="471" y="436"/>
                    <a:pt x="549" y="348"/>
                  </a:cubicBezTo>
                  <a:cubicBezTo>
                    <a:pt x="622" y="260"/>
                    <a:pt x="612" y="126"/>
                    <a:pt x="524" y="53"/>
                  </a:cubicBezTo>
                  <a:cubicBezTo>
                    <a:pt x="483" y="18"/>
                    <a:pt x="434" y="1"/>
                    <a:pt x="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7" name="Google Shape;26277;p77"/>
            <p:cNvSpPr/>
            <p:nvPr/>
          </p:nvSpPr>
          <p:spPr>
            <a:xfrm>
              <a:off x="1601831" y="2270278"/>
              <a:ext cx="16357" cy="22962"/>
            </a:xfrm>
            <a:custGeom>
              <a:rect b="b" l="l" r="r" t="t"/>
              <a:pathLst>
                <a:path extrusionOk="0" h="876" w="624">
                  <a:moveTo>
                    <a:pt x="239" y="1"/>
                  </a:moveTo>
                  <a:cubicBezTo>
                    <a:pt x="191" y="1"/>
                    <a:pt x="142" y="18"/>
                    <a:pt x="103" y="53"/>
                  </a:cubicBezTo>
                  <a:cubicBezTo>
                    <a:pt x="11" y="126"/>
                    <a:pt x="1" y="260"/>
                    <a:pt x="75" y="348"/>
                  </a:cubicBezTo>
                  <a:cubicBezTo>
                    <a:pt x="155" y="436"/>
                    <a:pt x="198" y="548"/>
                    <a:pt x="201" y="664"/>
                  </a:cubicBezTo>
                  <a:cubicBezTo>
                    <a:pt x="201" y="781"/>
                    <a:pt x="296" y="875"/>
                    <a:pt x="412" y="875"/>
                  </a:cubicBezTo>
                  <a:cubicBezTo>
                    <a:pt x="528" y="875"/>
                    <a:pt x="623" y="781"/>
                    <a:pt x="623" y="664"/>
                  </a:cubicBezTo>
                  <a:cubicBezTo>
                    <a:pt x="620" y="450"/>
                    <a:pt x="542" y="239"/>
                    <a:pt x="398" y="77"/>
                  </a:cubicBezTo>
                  <a:cubicBezTo>
                    <a:pt x="357" y="27"/>
                    <a:pt x="298"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8" name="Google Shape;26278;p77"/>
            <p:cNvSpPr/>
            <p:nvPr/>
          </p:nvSpPr>
          <p:spPr>
            <a:xfrm>
              <a:off x="1634833" y="2054602"/>
              <a:ext cx="26973" cy="25426"/>
            </a:xfrm>
            <a:custGeom>
              <a:rect b="b" l="l" r="r" t="t"/>
              <a:pathLst>
                <a:path extrusionOk="0" h="970" w="1029">
                  <a:moveTo>
                    <a:pt x="731" y="1"/>
                  </a:moveTo>
                  <a:cubicBezTo>
                    <a:pt x="670" y="1"/>
                    <a:pt x="609" y="29"/>
                    <a:pt x="563" y="98"/>
                  </a:cubicBezTo>
                  <a:cubicBezTo>
                    <a:pt x="433" y="281"/>
                    <a:pt x="289" y="450"/>
                    <a:pt x="134" y="608"/>
                  </a:cubicBezTo>
                  <a:cubicBezTo>
                    <a:pt x="1" y="741"/>
                    <a:pt x="96" y="970"/>
                    <a:pt x="282" y="970"/>
                  </a:cubicBezTo>
                  <a:cubicBezTo>
                    <a:pt x="338" y="970"/>
                    <a:pt x="394" y="949"/>
                    <a:pt x="433" y="907"/>
                  </a:cubicBezTo>
                  <a:cubicBezTo>
                    <a:pt x="605" y="731"/>
                    <a:pt x="767" y="544"/>
                    <a:pt x="908" y="341"/>
                  </a:cubicBezTo>
                  <a:cubicBezTo>
                    <a:pt x="1028" y="175"/>
                    <a:pt x="882"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79" name="Google Shape;26279;p77"/>
          <p:cNvGrpSpPr/>
          <p:nvPr/>
        </p:nvGrpSpPr>
        <p:grpSpPr>
          <a:xfrm>
            <a:off x="3034239" y="1980106"/>
            <a:ext cx="379033" cy="336752"/>
            <a:chOff x="3034239" y="1980106"/>
            <a:chExt cx="379033" cy="336752"/>
          </a:xfrm>
        </p:grpSpPr>
        <p:sp>
          <p:nvSpPr>
            <p:cNvPr id="26280" name="Google Shape;26280;p77"/>
            <p:cNvSpPr/>
            <p:nvPr/>
          </p:nvSpPr>
          <p:spPr>
            <a:xfrm>
              <a:off x="3085564" y="1991613"/>
              <a:ext cx="276463" cy="256647"/>
            </a:xfrm>
            <a:custGeom>
              <a:rect b="b" l="l" r="r" t="t"/>
              <a:pathLst>
                <a:path extrusionOk="0" h="9791" w="10547">
                  <a:moveTo>
                    <a:pt x="5272" y="1"/>
                  </a:moveTo>
                  <a:cubicBezTo>
                    <a:pt x="3952" y="1"/>
                    <a:pt x="3545" y="328"/>
                    <a:pt x="3049" y="328"/>
                  </a:cubicBezTo>
                  <a:cubicBezTo>
                    <a:pt x="2902" y="328"/>
                    <a:pt x="2748" y="299"/>
                    <a:pt x="2561" y="226"/>
                  </a:cubicBezTo>
                  <a:lnTo>
                    <a:pt x="303" y="226"/>
                  </a:lnTo>
                  <a:lnTo>
                    <a:pt x="1" y="5905"/>
                  </a:lnTo>
                  <a:cubicBezTo>
                    <a:pt x="191" y="8134"/>
                    <a:pt x="1573" y="9347"/>
                    <a:pt x="2666" y="9790"/>
                  </a:cubicBezTo>
                  <a:lnTo>
                    <a:pt x="7881" y="9790"/>
                  </a:lnTo>
                  <a:cubicBezTo>
                    <a:pt x="8975" y="9347"/>
                    <a:pt x="10357" y="8134"/>
                    <a:pt x="10547" y="5905"/>
                  </a:cubicBezTo>
                  <a:lnTo>
                    <a:pt x="10244" y="226"/>
                  </a:lnTo>
                  <a:lnTo>
                    <a:pt x="7983" y="226"/>
                  </a:lnTo>
                  <a:cubicBezTo>
                    <a:pt x="7797" y="299"/>
                    <a:pt x="7645" y="328"/>
                    <a:pt x="7499" y="328"/>
                  </a:cubicBezTo>
                  <a:cubicBezTo>
                    <a:pt x="7005" y="328"/>
                    <a:pt x="6595" y="1"/>
                    <a:pt x="5272" y="1"/>
                  </a:cubicBez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1" name="Google Shape;26281;p77"/>
            <p:cNvSpPr/>
            <p:nvPr/>
          </p:nvSpPr>
          <p:spPr>
            <a:xfrm>
              <a:off x="3294818" y="1985637"/>
              <a:ext cx="112556" cy="182727"/>
            </a:xfrm>
            <a:custGeom>
              <a:rect b="b" l="l" r="r" t="t"/>
              <a:pathLst>
                <a:path extrusionOk="0" h="6971" w="4294">
                  <a:moveTo>
                    <a:pt x="1583" y="0"/>
                  </a:moveTo>
                  <a:cubicBezTo>
                    <a:pt x="904" y="0"/>
                    <a:pt x="0" y="454"/>
                    <a:pt x="0" y="454"/>
                  </a:cubicBezTo>
                  <a:cubicBezTo>
                    <a:pt x="2546" y="1213"/>
                    <a:pt x="1161" y="5141"/>
                    <a:pt x="2799" y="6836"/>
                  </a:cubicBezTo>
                  <a:cubicBezTo>
                    <a:pt x="2888" y="6928"/>
                    <a:pt x="3001" y="6971"/>
                    <a:pt x="3113" y="6971"/>
                  </a:cubicBezTo>
                  <a:cubicBezTo>
                    <a:pt x="3301" y="6971"/>
                    <a:pt x="3485" y="6852"/>
                    <a:pt x="3545" y="6650"/>
                  </a:cubicBezTo>
                  <a:cubicBezTo>
                    <a:pt x="3675" y="6221"/>
                    <a:pt x="3805" y="5546"/>
                    <a:pt x="3784" y="4575"/>
                  </a:cubicBezTo>
                  <a:cubicBezTo>
                    <a:pt x="3756" y="3249"/>
                    <a:pt x="4294" y="3165"/>
                    <a:pt x="4294" y="3165"/>
                  </a:cubicBezTo>
                  <a:cubicBezTo>
                    <a:pt x="4294" y="3165"/>
                    <a:pt x="3615" y="0"/>
                    <a:pt x="1583"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2" name="Google Shape;26282;p77"/>
            <p:cNvSpPr/>
            <p:nvPr/>
          </p:nvSpPr>
          <p:spPr>
            <a:xfrm>
              <a:off x="3140872" y="2098167"/>
              <a:ext cx="41521" cy="53316"/>
            </a:xfrm>
            <a:custGeom>
              <a:rect b="b" l="l" r="r" t="t"/>
              <a:pathLst>
                <a:path extrusionOk="0" h="2034" w="1584">
                  <a:moveTo>
                    <a:pt x="792" y="1"/>
                  </a:moveTo>
                  <a:cubicBezTo>
                    <a:pt x="356" y="1"/>
                    <a:pt x="1" y="352"/>
                    <a:pt x="1" y="792"/>
                  </a:cubicBezTo>
                  <a:lnTo>
                    <a:pt x="1" y="1242"/>
                  </a:lnTo>
                  <a:cubicBezTo>
                    <a:pt x="1"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3" name="Google Shape;26283;p77"/>
            <p:cNvSpPr/>
            <p:nvPr/>
          </p:nvSpPr>
          <p:spPr>
            <a:xfrm>
              <a:off x="3158670" y="2098167"/>
              <a:ext cx="23722" cy="41521"/>
            </a:xfrm>
            <a:custGeom>
              <a:rect b="b" l="l" r="r" t="t"/>
              <a:pathLst>
                <a:path extrusionOk="0" h="1584" w="905">
                  <a:moveTo>
                    <a:pt x="113" y="1"/>
                  </a:moveTo>
                  <a:cubicBezTo>
                    <a:pt x="74" y="1"/>
                    <a:pt x="36" y="4"/>
                    <a:pt x="0" y="11"/>
                  </a:cubicBezTo>
                  <a:lnTo>
                    <a:pt x="0" y="1129"/>
                  </a:lnTo>
                  <a:cubicBezTo>
                    <a:pt x="0" y="1379"/>
                    <a:pt x="201" y="1583"/>
                    <a:pt x="451"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4" name="Google Shape;26284;p77"/>
            <p:cNvSpPr/>
            <p:nvPr/>
          </p:nvSpPr>
          <p:spPr>
            <a:xfrm>
              <a:off x="3152668" y="2104065"/>
              <a:ext cx="17824" cy="17824"/>
            </a:xfrm>
            <a:custGeom>
              <a:rect b="b" l="l" r="r" t="t"/>
              <a:pathLst>
                <a:path extrusionOk="0" h="680" w="680">
                  <a:moveTo>
                    <a:pt x="342" y="1"/>
                  </a:moveTo>
                  <a:cubicBezTo>
                    <a:pt x="156" y="1"/>
                    <a:pt x="1" y="152"/>
                    <a:pt x="1" y="338"/>
                  </a:cubicBezTo>
                  <a:cubicBezTo>
                    <a:pt x="1" y="528"/>
                    <a:pt x="156" y="679"/>
                    <a:pt x="342" y="679"/>
                  </a:cubicBezTo>
                  <a:cubicBezTo>
                    <a:pt x="528" y="679"/>
                    <a:pt x="680" y="528"/>
                    <a:pt x="680" y="338"/>
                  </a:cubicBezTo>
                  <a:cubicBezTo>
                    <a:pt x="680" y="152"/>
                    <a:pt x="528" y="1"/>
                    <a:pt x="34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5" name="Google Shape;26285;p77"/>
            <p:cNvSpPr/>
            <p:nvPr/>
          </p:nvSpPr>
          <p:spPr>
            <a:xfrm>
              <a:off x="3265224" y="2098167"/>
              <a:ext cx="41494" cy="53316"/>
            </a:xfrm>
            <a:custGeom>
              <a:rect b="b" l="l" r="r" t="t"/>
              <a:pathLst>
                <a:path extrusionOk="0" h="2034" w="1583">
                  <a:moveTo>
                    <a:pt x="792" y="1"/>
                  </a:moveTo>
                  <a:cubicBezTo>
                    <a:pt x="356" y="1"/>
                    <a:pt x="0" y="352"/>
                    <a:pt x="0" y="792"/>
                  </a:cubicBezTo>
                  <a:lnTo>
                    <a:pt x="0" y="1242"/>
                  </a:lnTo>
                  <a:cubicBezTo>
                    <a:pt x="0" y="1678"/>
                    <a:pt x="356" y="2033"/>
                    <a:pt x="792" y="2033"/>
                  </a:cubicBezTo>
                  <a:cubicBezTo>
                    <a:pt x="1228" y="2033"/>
                    <a:pt x="1583" y="1678"/>
                    <a:pt x="1583" y="1242"/>
                  </a:cubicBezTo>
                  <a:lnTo>
                    <a:pt x="1583" y="792"/>
                  </a:lnTo>
                  <a:cubicBezTo>
                    <a:pt x="1583" y="352"/>
                    <a:pt x="1228" y="1"/>
                    <a:pt x="79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6" name="Google Shape;26286;p77"/>
            <p:cNvSpPr/>
            <p:nvPr/>
          </p:nvSpPr>
          <p:spPr>
            <a:xfrm>
              <a:off x="3283022" y="2098167"/>
              <a:ext cx="23696" cy="41521"/>
            </a:xfrm>
            <a:custGeom>
              <a:rect b="b" l="l" r="r" t="t"/>
              <a:pathLst>
                <a:path extrusionOk="0" h="1584" w="904">
                  <a:moveTo>
                    <a:pt x="113" y="1"/>
                  </a:moveTo>
                  <a:cubicBezTo>
                    <a:pt x="74" y="1"/>
                    <a:pt x="35" y="4"/>
                    <a:pt x="0" y="11"/>
                  </a:cubicBezTo>
                  <a:lnTo>
                    <a:pt x="0" y="1129"/>
                  </a:lnTo>
                  <a:cubicBezTo>
                    <a:pt x="0" y="1379"/>
                    <a:pt x="201" y="1583"/>
                    <a:pt x="450" y="1583"/>
                  </a:cubicBezTo>
                  <a:cubicBezTo>
                    <a:pt x="700" y="1583"/>
                    <a:pt x="904" y="1379"/>
                    <a:pt x="904" y="1129"/>
                  </a:cubicBezTo>
                  <a:lnTo>
                    <a:pt x="904" y="792"/>
                  </a:lnTo>
                  <a:cubicBezTo>
                    <a:pt x="904" y="356"/>
                    <a:pt x="549" y="1"/>
                    <a:pt x="113"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7" name="Google Shape;26287;p77"/>
            <p:cNvSpPr/>
            <p:nvPr/>
          </p:nvSpPr>
          <p:spPr>
            <a:xfrm>
              <a:off x="3277125" y="2104065"/>
              <a:ext cx="17720" cy="17824"/>
            </a:xfrm>
            <a:custGeom>
              <a:rect b="b" l="l" r="r" t="t"/>
              <a:pathLst>
                <a:path extrusionOk="0" h="680" w="676">
                  <a:moveTo>
                    <a:pt x="338" y="1"/>
                  </a:moveTo>
                  <a:cubicBezTo>
                    <a:pt x="151" y="1"/>
                    <a:pt x="0" y="152"/>
                    <a:pt x="0" y="338"/>
                  </a:cubicBezTo>
                  <a:cubicBezTo>
                    <a:pt x="0" y="528"/>
                    <a:pt x="151" y="679"/>
                    <a:pt x="338" y="679"/>
                  </a:cubicBezTo>
                  <a:cubicBezTo>
                    <a:pt x="524" y="679"/>
                    <a:pt x="675" y="528"/>
                    <a:pt x="675" y="338"/>
                  </a:cubicBezTo>
                  <a:cubicBezTo>
                    <a:pt x="675" y="152"/>
                    <a:pt x="524" y="1"/>
                    <a:pt x="33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8" name="Google Shape;26288;p77"/>
            <p:cNvSpPr/>
            <p:nvPr/>
          </p:nvSpPr>
          <p:spPr>
            <a:xfrm>
              <a:off x="3294897" y="1996253"/>
              <a:ext cx="97930" cy="172137"/>
            </a:xfrm>
            <a:custGeom>
              <a:rect b="b" l="l" r="r" t="t"/>
              <a:pathLst>
                <a:path extrusionOk="0" h="6567" w="3736">
                  <a:moveTo>
                    <a:pt x="488" y="0"/>
                  </a:moveTo>
                  <a:cubicBezTo>
                    <a:pt x="336" y="0"/>
                    <a:pt x="174" y="16"/>
                    <a:pt x="1" y="49"/>
                  </a:cubicBezTo>
                  <a:cubicBezTo>
                    <a:pt x="2543" y="808"/>
                    <a:pt x="1158" y="4736"/>
                    <a:pt x="2796" y="6435"/>
                  </a:cubicBezTo>
                  <a:cubicBezTo>
                    <a:pt x="2884" y="6525"/>
                    <a:pt x="2996" y="6566"/>
                    <a:pt x="3108" y="6566"/>
                  </a:cubicBezTo>
                  <a:cubicBezTo>
                    <a:pt x="3296" y="6566"/>
                    <a:pt x="3482" y="6448"/>
                    <a:pt x="3542" y="6245"/>
                  </a:cubicBezTo>
                  <a:cubicBezTo>
                    <a:pt x="3637" y="5921"/>
                    <a:pt x="3704" y="5587"/>
                    <a:pt x="3735" y="5250"/>
                  </a:cubicBezTo>
                  <a:cubicBezTo>
                    <a:pt x="3292" y="5032"/>
                    <a:pt x="2912" y="4325"/>
                    <a:pt x="2680" y="3126"/>
                  </a:cubicBezTo>
                  <a:cubicBezTo>
                    <a:pt x="2302" y="1179"/>
                    <a:pt x="1786" y="0"/>
                    <a:pt x="488"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9" name="Google Shape;26289;p77"/>
            <p:cNvSpPr/>
            <p:nvPr/>
          </p:nvSpPr>
          <p:spPr>
            <a:xfrm>
              <a:off x="3085564" y="1997511"/>
              <a:ext cx="97930" cy="250749"/>
            </a:xfrm>
            <a:custGeom>
              <a:rect b="b" l="l" r="r" t="t"/>
              <a:pathLst>
                <a:path extrusionOk="0" h="9566" w="3736">
                  <a:moveTo>
                    <a:pt x="303" y="1"/>
                  </a:moveTo>
                  <a:lnTo>
                    <a:pt x="1" y="5680"/>
                  </a:lnTo>
                  <a:cubicBezTo>
                    <a:pt x="191" y="7906"/>
                    <a:pt x="1573" y="9122"/>
                    <a:pt x="2666" y="9565"/>
                  </a:cubicBezTo>
                  <a:lnTo>
                    <a:pt x="3735" y="9565"/>
                  </a:lnTo>
                  <a:cubicBezTo>
                    <a:pt x="3735" y="9565"/>
                    <a:pt x="1858" y="8303"/>
                    <a:pt x="1545" y="6070"/>
                  </a:cubicBezTo>
                  <a:cubicBezTo>
                    <a:pt x="940" y="1731"/>
                    <a:pt x="2093" y="433"/>
                    <a:pt x="3085" y="103"/>
                  </a:cubicBezTo>
                  <a:lnTo>
                    <a:pt x="3085" y="103"/>
                  </a:lnTo>
                  <a:cubicBezTo>
                    <a:pt x="3077" y="103"/>
                    <a:pt x="3069" y="103"/>
                    <a:pt x="3060" y="103"/>
                  </a:cubicBezTo>
                  <a:cubicBezTo>
                    <a:pt x="2889" y="103"/>
                    <a:pt x="2719" y="68"/>
                    <a:pt x="2561"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0" name="Google Shape;26290;p77"/>
            <p:cNvSpPr/>
            <p:nvPr/>
          </p:nvSpPr>
          <p:spPr>
            <a:xfrm>
              <a:off x="3040216" y="1985637"/>
              <a:ext cx="112583" cy="182727"/>
            </a:xfrm>
            <a:custGeom>
              <a:rect b="b" l="l" r="r" t="t"/>
              <a:pathLst>
                <a:path extrusionOk="0" h="6971" w="4295">
                  <a:moveTo>
                    <a:pt x="2712" y="0"/>
                  </a:moveTo>
                  <a:cubicBezTo>
                    <a:pt x="680" y="0"/>
                    <a:pt x="1" y="3165"/>
                    <a:pt x="1" y="3165"/>
                  </a:cubicBezTo>
                  <a:cubicBezTo>
                    <a:pt x="1" y="3165"/>
                    <a:pt x="539" y="3249"/>
                    <a:pt x="511" y="4575"/>
                  </a:cubicBezTo>
                  <a:cubicBezTo>
                    <a:pt x="490" y="5546"/>
                    <a:pt x="620" y="6221"/>
                    <a:pt x="750" y="6650"/>
                  </a:cubicBezTo>
                  <a:cubicBezTo>
                    <a:pt x="809" y="6852"/>
                    <a:pt x="994" y="6971"/>
                    <a:pt x="1182" y="6971"/>
                  </a:cubicBezTo>
                  <a:cubicBezTo>
                    <a:pt x="1294" y="6971"/>
                    <a:pt x="1407" y="6928"/>
                    <a:pt x="1495" y="6836"/>
                  </a:cubicBezTo>
                  <a:cubicBezTo>
                    <a:pt x="3134" y="5141"/>
                    <a:pt x="1749" y="1213"/>
                    <a:pt x="4294" y="454"/>
                  </a:cubicBezTo>
                  <a:cubicBezTo>
                    <a:pt x="4294" y="454"/>
                    <a:pt x="3391" y="0"/>
                    <a:pt x="271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1" name="Google Shape;26291;p77"/>
            <p:cNvSpPr/>
            <p:nvPr/>
          </p:nvSpPr>
          <p:spPr>
            <a:xfrm>
              <a:off x="3040137" y="1985637"/>
              <a:ext cx="110643" cy="121311"/>
            </a:xfrm>
            <a:custGeom>
              <a:rect b="b" l="l" r="r" t="t"/>
              <a:pathLst>
                <a:path extrusionOk="0" h="4628" w="4221">
                  <a:moveTo>
                    <a:pt x="2712" y="0"/>
                  </a:moveTo>
                  <a:cubicBezTo>
                    <a:pt x="679" y="0"/>
                    <a:pt x="0" y="3165"/>
                    <a:pt x="0" y="3165"/>
                  </a:cubicBezTo>
                  <a:cubicBezTo>
                    <a:pt x="0" y="3165"/>
                    <a:pt x="538" y="3249"/>
                    <a:pt x="510" y="4579"/>
                  </a:cubicBezTo>
                  <a:lnTo>
                    <a:pt x="510" y="4628"/>
                  </a:lnTo>
                  <a:cubicBezTo>
                    <a:pt x="1488" y="919"/>
                    <a:pt x="2860" y="308"/>
                    <a:pt x="3655" y="308"/>
                  </a:cubicBezTo>
                  <a:cubicBezTo>
                    <a:pt x="3918" y="308"/>
                    <a:pt x="4118" y="375"/>
                    <a:pt x="4220" y="419"/>
                  </a:cubicBezTo>
                  <a:cubicBezTo>
                    <a:pt x="3988" y="310"/>
                    <a:pt x="3274" y="0"/>
                    <a:pt x="2712" y="0"/>
                  </a:cubicBezTo>
                  <a:close/>
                </a:path>
              </a:pathLst>
            </a:custGeom>
            <a:solidFill>
              <a:srgbClr val="4369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2" name="Google Shape;26292;p77"/>
            <p:cNvSpPr/>
            <p:nvPr/>
          </p:nvSpPr>
          <p:spPr>
            <a:xfrm>
              <a:off x="3158670" y="2204721"/>
              <a:ext cx="130276" cy="94784"/>
            </a:xfrm>
            <a:custGeom>
              <a:rect b="b" l="l" r="r" t="t"/>
              <a:pathLst>
                <a:path extrusionOk="0" h="3616" w="4970">
                  <a:moveTo>
                    <a:pt x="2483" y="1"/>
                  </a:moveTo>
                  <a:cubicBezTo>
                    <a:pt x="1112" y="1"/>
                    <a:pt x="0" y="813"/>
                    <a:pt x="0" y="1808"/>
                  </a:cubicBezTo>
                  <a:cubicBezTo>
                    <a:pt x="0" y="2807"/>
                    <a:pt x="1112" y="3616"/>
                    <a:pt x="2483" y="3616"/>
                  </a:cubicBezTo>
                  <a:cubicBezTo>
                    <a:pt x="3858" y="3616"/>
                    <a:pt x="4969" y="2807"/>
                    <a:pt x="4969" y="1808"/>
                  </a:cubicBezTo>
                  <a:cubicBezTo>
                    <a:pt x="4969" y="813"/>
                    <a:pt x="3858" y="1"/>
                    <a:pt x="2483" y="1"/>
                  </a:cubicBezTo>
                  <a:close/>
                </a:path>
              </a:pathLst>
            </a:custGeom>
            <a:solidFill>
              <a:srgbClr val="8EA5A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3" name="Google Shape;26293;p77"/>
            <p:cNvSpPr/>
            <p:nvPr/>
          </p:nvSpPr>
          <p:spPr>
            <a:xfrm>
              <a:off x="3194162" y="2252113"/>
              <a:ext cx="59293" cy="59293"/>
            </a:xfrm>
            <a:custGeom>
              <a:rect b="b" l="l" r="r" t="t"/>
              <a:pathLst>
                <a:path extrusionOk="0" h="2262" w="2262">
                  <a:moveTo>
                    <a:pt x="0" y="0"/>
                  </a:moveTo>
                  <a:lnTo>
                    <a:pt x="0" y="1132"/>
                  </a:lnTo>
                  <a:cubicBezTo>
                    <a:pt x="0" y="1755"/>
                    <a:pt x="507" y="2261"/>
                    <a:pt x="1129" y="2261"/>
                  </a:cubicBezTo>
                  <a:cubicBezTo>
                    <a:pt x="1755" y="2261"/>
                    <a:pt x="2261" y="1755"/>
                    <a:pt x="2261" y="1132"/>
                  </a:cubicBezTo>
                  <a:lnTo>
                    <a:pt x="2261" y="0"/>
                  </a:ln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4" name="Google Shape;26294;p77"/>
            <p:cNvSpPr/>
            <p:nvPr/>
          </p:nvSpPr>
          <p:spPr>
            <a:xfrm>
              <a:off x="3194162" y="2252113"/>
              <a:ext cx="59293" cy="29148"/>
            </a:xfrm>
            <a:custGeom>
              <a:rect b="b" l="l" r="r" t="t"/>
              <a:pathLst>
                <a:path extrusionOk="0" h="1112" w="2262">
                  <a:moveTo>
                    <a:pt x="0" y="0"/>
                  </a:moveTo>
                  <a:lnTo>
                    <a:pt x="0" y="1111"/>
                  </a:lnTo>
                  <a:cubicBezTo>
                    <a:pt x="401" y="1069"/>
                    <a:pt x="788" y="936"/>
                    <a:pt x="1129" y="725"/>
                  </a:cubicBezTo>
                  <a:cubicBezTo>
                    <a:pt x="1474" y="936"/>
                    <a:pt x="1861" y="1069"/>
                    <a:pt x="2261" y="1111"/>
                  </a:cubicBezTo>
                  <a:lnTo>
                    <a:pt x="2261" y="0"/>
                  </a:lnTo>
                  <a:close/>
                </a:path>
              </a:pathLst>
            </a:custGeom>
            <a:solidFill>
              <a:srgbClr val="7D97A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5" name="Google Shape;26295;p77"/>
            <p:cNvSpPr/>
            <p:nvPr/>
          </p:nvSpPr>
          <p:spPr>
            <a:xfrm>
              <a:off x="3140872" y="2198823"/>
              <a:ext cx="165846" cy="65190"/>
            </a:xfrm>
            <a:custGeom>
              <a:rect b="b" l="l" r="r" t="t"/>
              <a:pathLst>
                <a:path extrusionOk="0" h="2487" w="6327">
                  <a:moveTo>
                    <a:pt x="1696" y="1"/>
                  </a:moveTo>
                  <a:cubicBezTo>
                    <a:pt x="757" y="1"/>
                    <a:pt x="1" y="556"/>
                    <a:pt x="1" y="1245"/>
                  </a:cubicBezTo>
                  <a:cubicBezTo>
                    <a:pt x="1" y="1931"/>
                    <a:pt x="757" y="2487"/>
                    <a:pt x="1696" y="2487"/>
                  </a:cubicBezTo>
                  <a:cubicBezTo>
                    <a:pt x="2167" y="2487"/>
                    <a:pt x="2592" y="2346"/>
                    <a:pt x="2898" y="2118"/>
                  </a:cubicBezTo>
                  <a:cubicBezTo>
                    <a:pt x="2977" y="2060"/>
                    <a:pt x="3071" y="2031"/>
                    <a:pt x="3163" y="2031"/>
                  </a:cubicBezTo>
                  <a:cubicBezTo>
                    <a:pt x="3256" y="2031"/>
                    <a:pt x="3348" y="2060"/>
                    <a:pt x="3426" y="2118"/>
                  </a:cubicBezTo>
                  <a:cubicBezTo>
                    <a:pt x="3735" y="2346"/>
                    <a:pt x="4161" y="2487"/>
                    <a:pt x="4632" y="2487"/>
                  </a:cubicBezTo>
                  <a:cubicBezTo>
                    <a:pt x="5567" y="2487"/>
                    <a:pt x="6327" y="1931"/>
                    <a:pt x="6327" y="1245"/>
                  </a:cubicBezTo>
                  <a:cubicBezTo>
                    <a:pt x="6327" y="556"/>
                    <a:pt x="5567" y="1"/>
                    <a:pt x="4632" y="1"/>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6" name="Google Shape;26296;p77"/>
            <p:cNvSpPr/>
            <p:nvPr/>
          </p:nvSpPr>
          <p:spPr>
            <a:xfrm>
              <a:off x="3188264" y="2175127"/>
              <a:ext cx="71088" cy="50013"/>
            </a:xfrm>
            <a:custGeom>
              <a:rect b="b" l="l" r="r" t="t"/>
              <a:pathLst>
                <a:path extrusionOk="0" h="1908" w="2712">
                  <a:moveTo>
                    <a:pt x="1354" y="1"/>
                  </a:moveTo>
                  <a:cubicBezTo>
                    <a:pt x="609" y="1"/>
                    <a:pt x="0" y="405"/>
                    <a:pt x="4" y="905"/>
                  </a:cubicBezTo>
                  <a:cubicBezTo>
                    <a:pt x="4" y="1386"/>
                    <a:pt x="573" y="1640"/>
                    <a:pt x="985" y="1826"/>
                  </a:cubicBezTo>
                  <a:cubicBezTo>
                    <a:pt x="1103" y="1880"/>
                    <a:pt x="1229" y="1908"/>
                    <a:pt x="1356" y="1908"/>
                  </a:cubicBezTo>
                  <a:cubicBezTo>
                    <a:pt x="1483" y="1908"/>
                    <a:pt x="1611" y="1880"/>
                    <a:pt x="1730" y="1826"/>
                  </a:cubicBezTo>
                  <a:cubicBezTo>
                    <a:pt x="2138" y="1640"/>
                    <a:pt x="2711" y="1386"/>
                    <a:pt x="2711" y="905"/>
                  </a:cubicBezTo>
                  <a:cubicBezTo>
                    <a:pt x="2711" y="405"/>
                    <a:pt x="2103" y="1"/>
                    <a:pt x="1354" y="1"/>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7" name="Google Shape;26297;p77"/>
            <p:cNvSpPr/>
            <p:nvPr/>
          </p:nvSpPr>
          <p:spPr>
            <a:xfrm>
              <a:off x="3188264" y="2176988"/>
              <a:ext cx="52661" cy="48179"/>
            </a:xfrm>
            <a:custGeom>
              <a:rect b="b" l="l" r="r" t="t"/>
              <a:pathLst>
                <a:path extrusionOk="0" h="1838" w="2009">
                  <a:moveTo>
                    <a:pt x="841" y="0"/>
                  </a:moveTo>
                  <a:lnTo>
                    <a:pt x="841" y="0"/>
                  </a:lnTo>
                  <a:cubicBezTo>
                    <a:pt x="348" y="134"/>
                    <a:pt x="0" y="457"/>
                    <a:pt x="0" y="834"/>
                  </a:cubicBezTo>
                  <a:cubicBezTo>
                    <a:pt x="0" y="1319"/>
                    <a:pt x="570" y="1569"/>
                    <a:pt x="981" y="1758"/>
                  </a:cubicBezTo>
                  <a:cubicBezTo>
                    <a:pt x="1099" y="1811"/>
                    <a:pt x="1227" y="1838"/>
                    <a:pt x="1354" y="1838"/>
                  </a:cubicBezTo>
                  <a:cubicBezTo>
                    <a:pt x="1482" y="1838"/>
                    <a:pt x="1609" y="1811"/>
                    <a:pt x="1727" y="1758"/>
                  </a:cubicBezTo>
                  <a:cubicBezTo>
                    <a:pt x="1815" y="1716"/>
                    <a:pt x="1913" y="1674"/>
                    <a:pt x="2008" y="1625"/>
                  </a:cubicBezTo>
                  <a:cubicBezTo>
                    <a:pt x="1453" y="1526"/>
                    <a:pt x="735" y="1161"/>
                    <a:pt x="672" y="587"/>
                  </a:cubicBezTo>
                  <a:cubicBezTo>
                    <a:pt x="640" y="303"/>
                    <a:pt x="841" y="0"/>
                    <a:pt x="841" y="0"/>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8" name="Google Shape;26298;p77"/>
            <p:cNvSpPr/>
            <p:nvPr/>
          </p:nvSpPr>
          <p:spPr>
            <a:xfrm>
              <a:off x="3259693" y="2092636"/>
              <a:ext cx="52556" cy="64378"/>
            </a:xfrm>
            <a:custGeom>
              <a:rect b="b" l="l" r="r" t="t"/>
              <a:pathLst>
                <a:path extrusionOk="0" h="2456" w="2005">
                  <a:moveTo>
                    <a:pt x="1003" y="1"/>
                  </a:moveTo>
                  <a:cubicBezTo>
                    <a:pt x="451" y="1"/>
                    <a:pt x="1" y="447"/>
                    <a:pt x="1" y="1003"/>
                  </a:cubicBezTo>
                  <a:lnTo>
                    <a:pt x="1" y="1453"/>
                  </a:lnTo>
                  <a:cubicBezTo>
                    <a:pt x="1" y="2009"/>
                    <a:pt x="451" y="2455"/>
                    <a:pt x="1003" y="2455"/>
                  </a:cubicBezTo>
                  <a:cubicBezTo>
                    <a:pt x="1555" y="2455"/>
                    <a:pt x="2005" y="2009"/>
                    <a:pt x="2005" y="1453"/>
                  </a:cubicBezTo>
                  <a:lnTo>
                    <a:pt x="2005" y="1003"/>
                  </a:lnTo>
                  <a:cubicBezTo>
                    <a:pt x="2005" y="852"/>
                    <a:pt x="1973" y="708"/>
                    <a:pt x="1910" y="574"/>
                  </a:cubicBezTo>
                  <a:cubicBezTo>
                    <a:pt x="1872" y="497"/>
                    <a:pt x="1794" y="452"/>
                    <a:pt x="1714" y="452"/>
                  </a:cubicBezTo>
                  <a:cubicBezTo>
                    <a:pt x="1684" y="452"/>
                    <a:pt x="1654" y="458"/>
                    <a:pt x="1625" y="472"/>
                  </a:cubicBezTo>
                  <a:cubicBezTo>
                    <a:pt x="1520" y="521"/>
                    <a:pt x="1477" y="648"/>
                    <a:pt x="1527" y="753"/>
                  </a:cubicBezTo>
                  <a:cubicBezTo>
                    <a:pt x="1562" y="831"/>
                    <a:pt x="1583" y="915"/>
                    <a:pt x="1583" y="1003"/>
                  </a:cubicBezTo>
                  <a:lnTo>
                    <a:pt x="1583" y="1453"/>
                  </a:lnTo>
                  <a:cubicBezTo>
                    <a:pt x="1583" y="1773"/>
                    <a:pt x="1323" y="2033"/>
                    <a:pt x="1003" y="2033"/>
                  </a:cubicBezTo>
                  <a:cubicBezTo>
                    <a:pt x="683" y="2033"/>
                    <a:pt x="422" y="1773"/>
                    <a:pt x="422" y="1453"/>
                  </a:cubicBezTo>
                  <a:lnTo>
                    <a:pt x="422" y="1003"/>
                  </a:lnTo>
                  <a:cubicBezTo>
                    <a:pt x="422"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9" name="Google Shape;26299;p77"/>
            <p:cNvSpPr/>
            <p:nvPr/>
          </p:nvSpPr>
          <p:spPr>
            <a:xfrm>
              <a:off x="3135341" y="2092636"/>
              <a:ext cx="52582" cy="64378"/>
            </a:xfrm>
            <a:custGeom>
              <a:rect b="b" l="l" r="r" t="t"/>
              <a:pathLst>
                <a:path extrusionOk="0" h="2456" w="2006">
                  <a:moveTo>
                    <a:pt x="1003" y="1"/>
                  </a:moveTo>
                  <a:cubicBezTo>
                    <a:pt x="451" y="1"/>
                    <a:pt x="1" y="447"/>
                    <a:pt x="1" y="1003"/>
                  </a:cubicBezTo>
                  <a:lnTo>
                    <a:pt x="1" y="1453"/>
                  </a:lnTo>
                  <a:cubicBezTo>
                    <a:pt x="1" y="2009"/>
                    <a:pt x="447" y="2455"/>
                    <a:pt x="1003" y="2455"/>
                  </a:cubicBezTo>
                  <a:cubicBezTo>
                    <a:pt x="1555" y="2455"/>
                    <a:pt x="2005" y="2009"/>
                    <a:pt x="2005" y="1453"/>
                  </a:cubicBezTo>
                  <a:lnTo>
                    <a:pt x="2005" y="1003"/>
                  </a:lnTo>
                  <a:cubicBezTo>
                    <a:pt x="2005" y="852"/>
                    <a:pt x="1974" y="708"/>
                    <a:pt x="1907" y="574"/>
                  </a:cubicBezTo>
                  <a:cubicBezTo>
                    <a:pt x="1871" y="497"/>
                    <a:pt x="1794" y="452"/>
                    <a:pt x="1715" y="452"/>
                  </a:cubicBezTo>
                  <a:cubicBezTo>
                    <a:pt x="1685" y="452"/>
                    <a:pt x="1654" y="458"/>
                    <a:pt x="1625" y="472"/>
                  </a:cubicBezTo>
                  <a:cubicBezTo>
                    <a:pt x="1520" y="521"/>
                    <a:pt x="1474" y="648"/>
                    <a:pt x="1527" y="753"/>
                  </a:cubicBezTo>
                  <a:cubicBezTo>
                    <a:pt x="1562" y="831"/>
                    <a:pt x="1583" y="915"/>
                    <a:pt x="1583" y="1003"/>
                  </a:cubicBezTo>
                  <a:lnTo>
                    <a:pt x="1583" y="1453"/>
                  </a:lnTo>
                  <a:cubicBezTo>
                    <a:pt x="1583" y="1773"/>
                    <a:pt x="1323" y="2033"/>
                    <a:pt x="1003" y="2033"/>
                  </a:cubicBezTo>
                  <a:cubicBezTo>
                    <a:pt x="683" y="2033"/>
                    <a:pt x="423" y="1773"/>
                    <a:pt x="423" y="1453"/>
                  </a:cubicBezTo>
                  <a:lnTo>
                    <a:pt x="423" y="1003"/>
                  </a:lnTo>
                  <a:cubicBezTo>
                    <a:pt x="423" y="683"/>
                    <a:pt x="683" y="423"/>
                    <a:pt x="1003" y="423"/>
                  </a:cubicBezTo>
                  <a:cubicBezTo>
                    <a:pt x="1119" y="423"/>
                    <a:pt x="1214" y="328"/>
                    <a:pt x="1214" y="212"/>
                  </a:cubicBezTo>
                  <a:cubicBezTo>
                    <a:pt x="1214" y="96"/>
                    <a:pt x="1119" y="1"/>
                    <a:pt x="10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0" name="Google Shape;26300;p77"/>
            <p:cNvSpPr/>
            <p:nvPr/>
          </p:nvSpPr>
          <p:spPr>
            <a:xfrm>
              <a:off x="3034239" y="1980106"/>
              <a:ext cx="379033" cy="336752"/>
            </a:xfrm>
            <a:custGeom>
              <a:rect b="b" l="l" r="r" t="t"/>
              <a:pathLst>
                <a:path extrusionOk="0" h="12847" w="14460">
                  <a:moveTo>
                    <a:pt x="2940" y="422"/>
                  </a:moveTo>
                  <a:cubicBezTo>
                    <a:pt x="3274" y="422"/>
                    <a:pt x="3675" y="545"/>
                    <a:pt x="3977" y="661"/>
                  </a:cubicBezTo>
                  <a:cubicBezTo>
                    <a:pt x="2842" y="1284"/>
                    <a:pt x="2673" y="2666"/>
                    <a:pt x="2508" y="4002"/>
                  </a:cubicBezTo>
                  <a:cubicBezTo>
                    <a:pt x="2370" y="5092"/>
                    <a:pt x="2233" y="6217"/>
                    <a:pt x="1572" y="6903"/>
                  </a:cubicBezTo>
                  <a:cubicBezTo>
                    <a:pt x="1530" y="6948"/>
                    <a:pt x="1472" y="6971"/>
                    <a:pt x="1414" y="6971"/>
                  </a:cubicBezTo>
                  <a:cubicBezTo>
                    <a:pt x="1394" y="6971"/>
                    <a:pt x="1374" y="6968"/>
                    <a:pt x="1354" y="6963"/>
                  </a:cubicBezTo>
                  <a:cubicBezTo>
                    <a:pt x="1270" y="6945"/>
                    <a:pt x="1203" y="6882"/>
                    <a:pt x="1178" y="6797"/>
                  </a:cubicBezTo>
                  <a:cubicBezTo>
                    <a:pt x="1062" y="6414"/>
                    <a:pt x="929" y="5757"/>
                    <a:pt x="950" y="4793"/>
                  </a:cubicBezTo>
                  <a:cubicBezTo>
                    <a:pt x="971" y="3805"/>
                    <a:pt x="686" y="3415"/>
                    <a:pt x="475" y="3263"/>
                  </a:cubicBezTo>
                  <a:cubicBezTo>
                    <a:pt x="640" y="2648"/>
                    <a:pt x="1347" y="422"/>
                    <a:pt x="2940" y="422"/>
                  </a:cubicBezTo>
                  <a:close/>
                  <a:moveTo>
                    <a:pt x="7230" y="7655"/>
                  </a:moveTo>
                  <a:cubicBezTo>
                    <a:pt x="7849" y="7655"/>
                    <a:pt x="8376" y="7968"/>
                    <a:pt x="8376" y="8345"/>
                  </a:cubicBezTo>
                  <a:lnTo>
                    <a:pt x="8376" y="8348"/>
                  </a:lnTo>
                  <a:cubicBezTo>
                    <a:pt x="8376" y="8686"/>
                    <a:pt x="7888" y="8907"/>
                    <a:pt x="7533" y="9069"/>
                  </a:cubicBezTo>
                  <a:lnTo>
                    <a:pt x="7518" y="9076"/>
                  </a:lnTo>
                  <a:cubicBezTo>
                    <a:pt x="7427" y="9118"/>
                    <a:pt x="7329" y="9139"/>
                    <a:pt x="7232" y="9139"/>
                  </a:cubicBezTo>
                  <a:cubicBezTo>
                    <a:pt x="7134" y="9139"/>
                    <a:pt x="7037" y="9118"/>
                    <a:pt x="6945" y="9076"/>
                  </a:cubicBezTo>
                  <a:lnTo>
                    <a:pt x="6928" y="9069"/>
                  </a:lnTo>
                  <a:cubicBezTo>
                    <a:pt x="6573" y="8907"/>
                    <a:pt x="6087" y="8686"/>
                    <a:pt x="6087" y="8348"/>
                  </a:cubicBezTo>
                  <a:cubicBezTo>
                    <a:pt x="6087" y="7972"/>
                    <a:pt x="6611" y="7655"/>
                    <a:pt x="7230" y="7655"/>
                  </a:cubicBezTo>
                  <a:close/>
                  <a:moveTo>
                    <a:pt x="11527" y="426"/>
                  </a:moveTo>
                  <a:cubicBezTo>
                    <a:pt x="13117" y="426"/>
                    <a:pt x="13827" y="2648"/>
                    <a:pt x="13992" y="3267"/>
                  </a:cubicBezTo>
                  <a:cubicBezTo>
                    <a:pt x="13778" y="3415"/>
                    <a:pt x="13493" y="3805"/>
                    <a:pt x="13514" y="4793"/>
                  </a:cubicBezTo>
                  <a:cubicBezTo>
                    <a:pt x="13535" y="5760"/>
                    <a:pt x="13401" y="6421"/>
                    <a:pt x="13285" y="6801"/>
                  </a:cubicBezTo>
                  <a:cubicBezTo>
                    <a:pt x="13261" y="6882"/>
                    <a:pt x="13194" y="6945"/>
                    <a:pt x="13110" y="6966"/>
                  </a:cubicBezTo>
                  <a:cubicBezTo>
                    <a:pt x="13091" y="6971"/>
                    <a:pt x="13072" y="6974"/>
                    <a:pt x="13054" y="6974"/>
                  </a:cubicBezTo>
                  <a:cubicBezTo>
                    <a:pt x="12994" y="6974"/>
                    <a:pt x="12934" y="6948"/>
                    <a:pt x="12892" y="6903"/>
                  </a:cubicBezTo>
                  <a:cubicBezTo>
                    <a:pt x="12230" y="6221"/>
                    <a:pt x="12090" y="5095"/>
                    <a:pt x="11956" y="4002"/>
                  </a:cubicBezTo>
                  <a:cubicBezTo>
                    <a:pt x="11868" y="3277"/>
                    <a:pt x="11773" y="2525"/>
                    <a:pt x="11524" y="1906"/>
                  </a:cubicBezTo>
                  <a:cubicBezTo>
                    <a:pt x="11486" y="1815"/>
                    <a:pt x="11411" y="1776"/>
                    <a:pt x="11336" y="1776"/>
                  </a:cubicBezTo>
                  <a:cubicBezTo>
                    <a:pt x="11204" y="1776"/>
                    <a:pt x="11070" y="1897"/>
                    <a:pt x="11133" y="2061"/>
                  </a:cubicBezTo>
                  <a:cubicBezTo>
                    <a:pt x="11362" y="2634"/>
                    <a:pt x="11446" y="3323"/>
                    <a:pt x="11538" y="4055"/>
                  </a:cubicBezTo>
                  <a:cubicBezTo>
                    <a:pt x="11654" y="4990"/>
                    <a:pt x="11770" y="5950"/>
                    <a:pt x="12213" y="6699"/>
                  </a:cubicBezTo>
                  <a:cubicBezTo>
                    <a:pt x="12132" y="7385"/>
                    <a:pt x="11886" y="8039"/>
                    <a:pt x="11489" y="8605"/>
                  </a:cubicBezTo>
                  <a:cubicBezTo>
                    <a:pt x="11246" y="8956"/>
                    <a:pt x="10947" y="9266"/>
                    <a:pt x="10602" y="9519"/>
                  </a:cubicBezTo>
                  <a:cubicBezTo>
                    <a:pt x="10581" y="9146"/>
                    <a:pt x="10377" y="8798"/>
                    <a:pt x="10022" y="8538"/>
                  </a:cubicBezTo>
                  <a:cubicBezTo>
                    <a:pt x="9685" y="8288"/>
                    <a:pt x="9242" y="8148"/>
                    <a:pt x="8770" y="8134"/>
                  </a:cubicBezTo>
                  <a:cubicBezTo>
                    <a:pt x="8637" y="7613"/>
                    <a:pt x="8007" y="7230"/>
                    <a:pt x="7230" y="7230"/>
                  </a:cubicBezTo>
                  <a:cubicBezTo>
                    <a:pt x="6456" y="7230"/>
                    <a:pt x="5824" y="7613"/>
                    <a:pt x="5693" y="8134"/>
                  </a:cubicBezTo>
                  <a:cubicBezTo>
                    <a:pt x="5591" y="8137"/>
                    <a:pt x="5493" y="8148"/>
                    <a:pt x="5395" y="8162"/>
                  </a:cubicBezTo>
                  <a:cubicBezTo>
                    <a:pt x="5122" y="8192"/>
                    <a:pt x="5164" y="8584"/>
                    <a:pt x="5414" y="8584"/>
                  </a:cubicBezTo>
                  <a:cubicBezTo>
                    <a:pt x="5428" y="8584"/>
                    <a:pt x="5442" y="8583"/>
                    <a:pt x="5458" y="8580"/>
                  </a:cubicBezTo>
                  <a:cubicBezTo>
                    <a:pt x="5535" y="8566"/>
                    <a:pt x="5616" y="8559"/>
                    <a:pt x="5693" y="8559"/>
                  </a:cubicBezTo>
                  <a:cubicBezTo>
                    <a:pt x="5827" y="9030"/>
                    <a:pt x="6376" y="9280"/>
                    <a:pt x="6755" y="9452"/>
                  </a:cubicBezTo>
                  <a:lnTo>
                    <a:pt x="6769" y="9459"/>
                  </a:lnTo>
                  <a:cubicBezTo>
                    <a:pt x="6917" y="9526"/>
                    <a:pt x="7074" y="9560"/>
                    <a:pt x="7232" y="9560"/>
                  </a:cubicBezTo>
                  <a:cubicBezTo>
                    <a:pt x="7389" y="9560"/>
                    <a:pt x="7547" y="9526"/>
                    <a:pt x="7694" y="9459"/>
                  </a:cubicBezTo>
                  <a:lnTo>
                    <a:pt x="7708" y="9452"/>
                  </a:lnTo>
                  <a:cubicBezTo>
                    <a:pt x="8088" y="9280"/>
                    <a:pt x="8640" y="9030"/>
                    <a:pt x="8770" y="8559"/>
                  </a:cubicBezTo>
                  <a:cubicBezTo>
                    <a:pt x="9554" y="8584"/>
                    <a:pt x="10184" y="9037"/>
                    <a:pt x="10184" y="9586"/>
                  </a:cubicBezTo>
                  <a:cubicBezTo>
                    <a:pt x="10184" y="10156"/>
                    <a:pt x="9519" y="10620"/>
                    <a:pt x="8700" y="10620"/>
                  </a:cubicBezTo>
                  <a:cubicBezTo>
                    <a:pt x="8289" y="10620"/>
                    <a:pt x="7909" y="10504"/>
                    <a:pt x="7624" y="10293"/>
                  </a:cubicBezTo>
                  <a:cubicBezTo>
                    <a:pt x="7506" y="10207"/>
                    <a:pt x="7368" y="10164"/>
                    <a:pt x="7231" y="10164"/>
                  </a:cubicBezTo>
                  <a:cubicBezTo>
                    <a:pt x="7093" y="10164"/>
                    <a:pt x="6956" y="10207"/>
                    <a:pt x="6840" y="10293"/>
                  </a:cubicBezTo>
                  <a:cubicBezTo>
                    <a:pt x="6555" y="10504"/>
                    <a:pt x="6175" y="10620"/>
                    <a:pt x="5764" y="10620"/>
                  </a:cubicBezTo>
                  <a:cubicBezTo>
                    <a:pt x="4944" y="10620"/>
                    <a:pt x="4280" y="10156"/>
                    <a:pt x="4280" y="9586"/>
                  </a:cubicBezTo>
                  <a:cubicBezTo>
                    <a:pt x="4280" y="9340"/>
                    <a:pt x="4413" y="9097"/>
                    <a:pt x="4653" y="8907"/>
                  </a:cubicBezTo>
                  <a:cubicBezTo>
                    <a:pt x="4830" y="8767"/>
                    <a:pt x="4696" y="8527"/>
                    <a:pt x="4522" y="8527"/>
                  </a:cubicBezTo>
                  <a:cubicBezTo>
                    <a:pt x="4479" y="8527"/>
                    <a:pt x="4433" y="8542"/>
                    <a:pt x="4389" y="8577"/>
                  </a:cubicBezTo>
                  <a:cubicBezTo>
                    <a:pt x="4065" y="8833"/>
                    <a:pt x="3879" y="9164"/>
                    <a:pt x="3858" y="9519"/>
                  </a:cubicBezTo>
                  <a:cubicBezTo>
                    <a:pt x="3513" y="9266"/>
                    <a:pt x="3214" y="8956"/>
                    <a:pt x="2972" y="8605"/>
                  </a:cubicBezTo>
                  <a:cubicBezTo>
                    <a:pt x="2574" y="8039"/>
                    <a:pt x="2328" y="7385"/>
                    <a:pt x="2251" y="6699"/>
                  </a:cubicBezTo>
                  <a:cubicBezTo>
                    <a:pt x="2690" y="5950"/>
                    <a:pt x="2806" y="4990"/>
                    <a:pt x="2922" y="4055"/>
                  </a:cubicBezTo>
                  <a:cubicBezTo>
                    <a:pt x="3014" y="3309"/>
                    <a:pt x="3102" y="2609"/>
                    <a:pt x="3341" y="2033"/>
                  </a:cubicBezTo>
                  <a:cubicBezTo>
                    <a:pt x="3584" y="1438"/>
                    <a:pt x="3960" y="1073"/>
                    <a:pt x="4515" y="890"/>
                  </a:cubicBezTo>
                  <a:cubicBezTo>
                    <a:pt x="4698" y="954"/>
                    <a:pt x="4856" y="979"/>
                    <a:pt x="5004" y="979"/>
                  </a:cubicBezTo>
                  <a:cubicBezTo>
                    <a:pt x="5221" y="979"/>
                    <a:pt x="5417" y="926"/>
                    <a:pt x="5641" y="865"/>
                  </a:cubicBezTo>
                  <a:cubicBezTo>
                    <a:pt x="6161" y="723"/>
                    <a:pt x="6696" y="652"/>
                    <a:pt x="7230" y="652"/>
                  </a:cubicBezTo>
                  <a:cubicBezTo>
                    <a:pt x="7765" y="652"/>
                    <a:pt x="8299" y="723"/>
                    <a:pt x="8820" y="865"/>
                  </a:cubicBezTo>
                  <a:cubicBezTo>
                    <a:pt x="9041" y="928"/>
                    <a:pt x="9238" y="981"/>
                    <a:pt x="9456" y="981"/>
                  </a:cubicBezTo>
                  <a:cubicBezTo>
                    <a:pt x="9621" y="978"/>
                    <a:pt x="9790" y="950"/>
                    <a:pt x="9945" y="893"/>
                  </a:cubicBezTo>
                  <a:cubicBezTo>
                    <a:pt x="10230" y="981"/>
                    <a:pt x="10486" y="1139"/>
                    <a:pt x="10694" y="1354"/>
                  </a:cubicBezTo>
                  <a:cubicBezTo>
                    <a:pt x="10740" y="1403"/>
                    <a:pt x="10793" y="1423"/>
                    <a:pt x="10844" y="1423"/>
                  </a:cubicBezTo>
                  <a:cubicBezTo>
                    <a:pt x="11006" y="1423"/>
                    <a:pt x="11150" y="1217"/>
                    <a:pt x="11000" y="1062"/>
                  </a:cubicBezTo>
                  <a:cubicBezTo>
                    <a:pt x="10849" y="904"/>
                    <a:pt x="10676" y="770"/>
                    <a:pt x="10486" y="665"/>
                  </a:cubicBezTo>
                  <a:cubicBezTo>
                    <a:pt x="10789" y="549"/>
                    <a:pt x="11193" y="426"/>
                    <a:pt x="11527" y="426"/>
                  </a:cubicBezTo>
                  <a:close/>
                  <a:moveTo>
                    <a:pt x="5187" y="10975"/>
                  </a:moveTo>
                  <a:cubicBezTo>
                    <a:pt x="5377" y="11017"/>
                    <a:pt x="5570" y="11042"/>
                    <a:pt x="5764" y="11042"/>
                  </a:cubicBezTo>
                  <a:cubicBezTo>
                    <a:pt x="5806" y="11042"/>
                    <a:pt x="5848" y="11042"/>
                    <a:pt x="5890" y="11038"/>
                  </a:cubicBezTo>
                  <a:lnTo>
                    <a:pt x="5890" y="11506"/>
                  </a:lnTo>
                  <a:cubicBezTo>
                    <a:pt x="5890" y="11559"/>
                    <a:pt x="5894" y="11608"/>
                    <a:pt x="5901" y="11657"/>
                  </a:cubicBezTo>
                  <a:cubicBezTo>
                    <a:pt x="5609" y="11492"/>
                    <a:pt x="5366" y="11256"/>
                    <a:pt x="5187" y="10975"/>
                  </a:cubicBezTo>
                  <a:close/>
                  <a:moveTo>
                    <a:pt x="9277" y="10975"/>
                  </a:moveTo>
                  <a:cubicBezTo>
                    <a:pt x="9097" y="11260"/>
                    <a:pt x="8855" y="11495"/>
                    <a:pt x="8563" y="11661"/>
                  </a:cubicBezTo>
                  <a:cubicBezTo>
                    <a:pt x="8570" y="11611"/>
                    <a:pt x="8573" y="11559"/>
                    <a:pt x="8573" y="11509"/>
                  </a:cubicBezTo>
                  <a:lnTo>
                    <a:pt x="8573" y="11038"/>
                  </a:lnTo>
                  <a:cubicBezTo>
                    <a:pt x="8616" y="11038"/>
                    <a:pt x="8658" y="11042"/>
                    <a:pt x="8700" y="11042"/>
                  </a:cubicBezTo>
                  <a:cubicBezTo>
                    <a:pt x="8893" y="11042"/>
                    <a:pt x="9087" y="11021"/>
                    <a:pt x="9277" y="10975"/>
                  </a:cubicBezTo>
                  <a:close/>
                  <a:moveTo>
                    <a:pt x="7019" y="10680"/>
                  </a:moveTo>
                  <a:lnTo>
                    <a:pt x="7019" y="11281"/>
                  </a:lnTo>
                  <a:cubicBezTo>
                    <a:pt x="7019" y="11397"/>
                    <a:pt x="7114" y="11492"/>
                    <a:pt x="7230" y="11492"/>
                  </a:cubicBezTo>
                  <a:cubicBezTo>
                    <a:pt x="7350" y="11492"/>
                    <a:pt x="7445" y="11397"/>
                    <a:pt x="7441" y="11281"/>
                  </a:cubicBezTo>
                  <a:lnTo>
                    <a:pt x="7441" y="10683"/>
                  </a:lnTo>
                  <a:cubicBezTo>
                    <a:pt x="7659" y="10824"/>
                    <a:pt x="7898" y="10926"/>
                    <a:pt x="8148" y="10982"/>
                  </a:cubicBezTo>
                  <a:lnTo>
                    <a:pt x="8148" y="11509"/>
                  </a:lnTo>
                  <a:cubicBezTo>
                    <a:pt x="8148" y="12016"/>
                    <a:pt x="7736" y="12424"/>
                    <a:pt x="7230" y="12427"/>
                  </a:cubicBezTo>
                  <a:lnTo>
                    <a:pt x="7230" y="12424"/>
                  </a:lnTo>
                  <a:cubicBezTo>
                    <a:pt x="6724" y="12424"/>
                    <a:pt x="6312" y="12012"/>
                    <a:pt x="6312" y="11506"/>
                  </a:cubicBezTo>
                  <a:lnTo>
                    <a:pt x="6312" y="10978"/>
                  </a:lnTo>
                  <a:cubicBezTo>
                    <a:pt x="6565" y="10922"/>
                    <a:pt x="6805" y="10820"/>
                    <a:pt x="7019" y="10680"/>
                  </a:cubicBezTo>
                  <a:close/>
                  <a:moveTo>
                    <a:pt x="2937" y="0"/>
                  </a:moveTo>
                  <a:cubicBezTo>
                    <a:pt x="2022" y="0"/>
                    <a:pt x="1224" y="587"/>
                    <a:pt x="633" y="1695"/>
                  </a:cubicBezTo>
                  <a:cubicBezTo>
                    <a:pt x="359" y="2212"/>
                    <a:pt x="151" y="2761"/>
                    <a:pt x="18" y="3330"/>
                  </a:cubicBezTo>
                  <a:cubicBezTo>
                    <a:pt x="0" y="3390"/>
                    <a:pt x="11" y="3453"/>
                    <a:pt x="46" y="3503"/>
                  </a:cubicBezTo>
                  <a:cubicBezTo>
                    <a:pt x="78" y="3552"/>
                    <a:pt x="127" y="3580"/>
                    <a:pt x="183" y="3583"/>
                  </a:cubicBezTo>
                  <a:cubicBezTo>
                    <a:pt x="229" y="3604"/>
                    <a:pt x="542" y="3773"/>
                    <a:pt x="521" y="4782"/>
                  </a:cubicBezTo>
                  <a:cubicBezTo>
                    <a:pt x="500" y="5802"/>
                    <a:pt x="644" y="6509"/>
                    <a:pt x="767" y="6920"/>
                  </a:cubicBezTo>
                  <a:cubicBezTo>
                    <a:pt x="837" y="7149"/>
                    <a:pt x="1020" y="7321"/>
                    <a:pt x="1252" y="7374"/>
                  </a:cubicBezTo>
                  <a:cubicBezTo>
                    <a:pt x="1305" y="7388"/>
                    <a:pt x="1358" y="7392"/>
                    <a:pt x="1410" y="7392"/>
                  </a:cubicBezTo>
                  <a:cubicBezTo>
                    <a:pt x="1414" y="7392"/>
                    <a:pt x="1418" y="7392"/>
                    <a:pt x="1422" y="7392"/>
                  </a:cubicBezTo>
                  <a:cubicBezTo>
                    <a:pt x="1594" y="7392"/>
                    <a:pt x="1754" y="7318"/>
                    <a:pt x="1875" y="7195"/>
                  </a:cubicBezTo>
                  <a:lnTo>
                    <a:pt x="1896" y="7170"/>
                  </a:lnTo>
                  <a:cubicBezTo>
                    <a:pt x="2188" y="8549"/>
                    <a:pt x="3112" y="9656"/>
                    <a:pt x="3974" y="10096"/>
                  </a:cubicBezTo>
                  <a:cubicBezTo>
                    <a:pt x="4079" y="10310"/>
                    <a:pt x="4241" y="10497"/>
                    <a:pt x="4438" y="10637"/>
                  </a:cubicBezTo>
                  <a:cubicBezTo>
                    <a:pt x="4491" y="10676"/>
                    <a:pt x="4551" y="10715"/>
                    <a:pt x="4607" y="10746"/>
                  </a:cubicBezTo>
                  <a:cubicBezTo>
                    <a:pt x="4860" y="11429"/>
                    <a:pt x="5402" y="11963"/>
                    <a:pt x="6087" y="12206"/>
                  </a:cubicBezTo>
                  <a:cubicBezTo>
                    <a:pt x="6347" y="12633"/>
                    <a:pt x="6788" y="12847"/>
                    <a:pt x="7229" y="12847"/>
                  </a:cubicBezTo>
                  <a:cubicBezTo>
                    <a:pt x="7670" y="12847"/>
                    <a:pt x="8111" y="12633"/>
                    <a:pt x="8373" y="12206"/>
                  </a:cubicBezTo>
                  <a:cubicBezTo>
                    <a:pt x="9059" y="11967"/>
                    <a:pt x="9600" y="11429"/>
                    <a:pt x="9850" y="10746"/>
                  </a:cubicBezTo>
                  <a:cubicBezTo>
                    <a:pt x="9910" y="10715"/>
                    <a:pt x="9966" y="10676"/>
                    <a:pt x="10019" y="10637"/>
                  </a:cubicBezTo>
                  <a:cubicBezTo>
                    <a:pt x="10216" y="10497"/>
                    <a:pt x="10377" y="10310"/>
                    <a:pt x="10486" y="10096"/>
                  </a:cubicBezTo>
                  <a:cubicBezTo>
                    <a:pt x="11348" y="9656"/>
                    <a:pt x="12273" y="8549"/>
                    <a:pt x="12561" y="7170"/>
                  </a:cubicBezTo>
                  <a:lnTo>
                    <a:pt x="12582" y="7195"/>
                  </a:lnTo>
                  <a:cubicBezTo>
                    <a:pt x="12702" y="7318"/>
                    <a:pt x="12866" y="7392"/>
                    <a:pt x="13035" y="7392"/>
                  </a:cubicBezTo>
                  <a:cubicBezTo>
                    <a:pt x="13038" y="7392"/>
                    <a:pt x="13042" y="7392"/>
                    <a:pt x="13046" y="7392"/>
                  </a:cubicBezTo>
                  <a:cubicBezTo>
                    <a:pt x="13103" y="7392"/>
                    <a:pt x="13155" y="7388"/>
                    <a:pt x="13205" y="7374"/>
                  </a:cubicBezTo>
                  <a:cubicBezTo>
                    <a:pt x="13437" y="7321"/>
                    <a:pt x="13619" y="7149"/>
                    <a:pt x="13690" y="6920"/>
                  </a:cubicBezTo>
                  <a:cubicBezTo>
                    <a:pt x="13813" y="6509"/>
                    <a:pt x="13957" y="5802"/>
                    <a:pt x="13936" y="4782"/>
                  </a:cubicBezTo>
                  <a:cubicBezTo>
                    <a:pt x="13915" y="3773"/>
                    <a:pt x="14228" y="3604"/>
                    <a:pt x="14274" y="3583"/>
                  </a:cubicBezTo>
                  <a:cubicBezTo>
                    <a:pt x="14330" y="3580"/>
                    <a:pt x="14379" y="3552"/>
                    <a:pt x="14414" y="3503"/>
                  </a:cubicBezTo>
                  <a:cubicBezTo>
                    <a:pt x="14449" y="3453"/>
                    <a:pt x="14460" y="3390"/>
                    <a:pt x="14442" y="3330"/>
                  </a:cubicBezTo>
                  <a:cubicBezTo>
                    <a:pt x="14305" y="2761"/>
                    <a:pt x="14101" y="2212"/>
                    <a:pt x="13827" y="1695"/>
                  </a:cubicBezTo>
                  <a:cubicBezTo>
                    <a:pt x="13233" y="587"/>
                    <a:pt x="12434" y="0"/>
                    <a:pt x="11524" y="0"/>
                  </a:cubicBezTo>
                  <a:cubicBezTo>
                    <a:pt x="10834" y="0"/>
                    <a:pt x="9962" y="419"/>
                    <a:pt x="9857" y="471"/>
                  </a:cubicBezTo>
                  <a:cubicBezTo>
                    <a:pt x="9702" y="531"/>
                    <a:pt x="9576" y="554"/>
                    <a:pt x="9453" y="554"/>
                  </a:cubicBezTo>
                  <a:cubicBezTo>
                    <a:pt x="9292" y="554"/>
                    <a:pt x="9136" y="513"/>
                    <a:pt x="8929" y="457"/>
                  </a:cubicBezTo>
                  <a:cubicBezTo>
                    <a:pt x="8373" y="304"/>
                    <a:pt x="7802" y="228"/>
                    <a:pt x="7230" y="228"/>
                  </a:cubicBezTo>
                  <a:cubicBezTo>
                    <a:pt x="6659" y="228"/>
                    <a:pt x="6087" y="304"/>
                    <a:pt x="5532" y="457"/>
                  </a:cubicBezTo>
                  <a:cubicBezTo>
                    <a:pt x="5322" y="513"/>
                    <a:pt x="5165" y="554"/>
                    <a:pt x="5004" y="554"/>
                  </a:cubicBezTo>
                  <a:cubicBezTo>
                    <a:pt x="4882" y="554"/>
                    <a:pt x="4757" y="531"/>
                    <a:pt x="4603" y="471"/>
                  </a:cubicBezTo>
                  <a:cubicBezTo>
                    <a:pt x="4494" y="419"/>
                    <a:pt x="3626" y="0"/>
                    <a:pt x="29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01" name="Google Shape;26301;p77"/>
          <p:cNvGrpSpPr/>
          <p:nvPr/>
        </p:nvGrpSpPr>
        <p:grpSpPr>
          <a:xfrm>
            <a:off x="874854" y="1965322"/>
            <a:ext cx="322361" cy="368653"/>
            <a:chOff x="874854" y="1965322"/>
            <a:chExt cx="322361" cy="368653"/>
          </a:xfrm>
        </p:grpSpPr>
        <p:sp>
          <p:nvSpPr>
            <p:cNvPr id="26302" name="Google Shape;26302;p77"/>
            <p:cNvSpPr/>
            <p:nvPr/>
          </p:nvSpPr>
          <p:spPr>
            <a:xfrm>
              <a:off x="1066755" y="1970774"/>
              <a:ext cx="125217" cy="187157"/>
            </a:xfrm>
            <a:custGeom>
              <a:rect b="b" l="l" r="r" t="t"/>
              <a:pathLst>
                <a:path extrusionOk="0" h="7140" w="4777">
                  <a:moveTo>
                    <a:pt x="4776" y="1"/>
                  </a:moveTo>
                  <a:cubicBezTo>
                    <a:pt x="4776" y="1"/>
                    <a:pt x="1780" y="1777"/>
                    <a:pt x="1" y="5543"/>
                  </a:cubicBezTo>
                  <a:lnTo>
                    <a:pt x="1966" y="7139"/>
                  </a:lnTo>
                  <a:cubicBezTo>
                    <a:pt x="4671" y="4896"/>
                    <a:pt x="4776" y="1"/>
                    <a:pt x="4776"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3" name="Google Shape;26303;p77"/>
            <p:cNvSpPr/>
            <p:nvPr/>
          </p:nvSpPr>
          <p:spPr>
            <a:xfrm>
              <a:off x="1093781" y="1970774"/>
              <a:ext cx="98192" cy="187157"/>
            </a:xfrm>
            <a:custGeom>
              <a:rect b="b" l="l" r="r" t="t"/>
              <a:pathLst>
                <a:path extrusionOk="0" h="7140" w="3746">
                  <a:moveTo>
                    <a:pt x="3745" y="1"/>
                  </a:moveTo>
                  <a:lnTo>
                    <a:pt x="3745" y="1"/>
                  </a:lnTo>
                  <a:cubicBezTo>
                    <a:pt x="1727" y="2188"/>
                    <a:pt x="475" y="4766"/>
                    <a:pt x="0" y="5856"/>
                  </a:cubicBezTo>
                  <a:lnTo>
                    <a:pt x="67" y="6436"/>
                  </a:lnTo>
                  <a:lnTo>
                    <a:pt x="935" y="7139"/>
                  </a:lnTo>
                  <a:cubicBezTo>
                    <a:pt x="3640" y="4896"/>
                    <a:pt x="3745" y="1"/>
                    <a:pt x="3745"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4" name="Google Shape;26304;p77"/>
            <p:cNvSpPr/>
            <p:nvPr/>
          </p:nvSpPr>
          <p:spPr>
            <a:xfrm>
              <a:off x="880280" y="1970774"/>
              <a:ext cx="125217" cy="187157"/>
            </a:xfrm>
            <a:custGeom>
              <a:rect b="b" l="l" r="r" t="t"/>
              <a:pathLst>
                <a:path extrusionOk="0" h="7140" w="4777">
                  <a:moveTo>
                    <a:pt x="1" y="1"/>
                  </a:moveTo>
                  <a:lnTo>
                    <a:pt x="1" y="1"/>
                  </a:lnTo>
                  <a:cubicBezTo>
                    <a:pt x="1" y="1"/>
                    <a:pt x="106" y="4896"/>
                    <a:pt x="2807" y="7139"/>
                  </a:cubicBezTo>
                  <a:lnTo>
                    <a:pt x="4776" y="5543"/>
                  </a:lnTo>
                  <a:cubicBezTo>
                    <a:pt x="2997" y="1777"/>
                    <a:pt x="1" y="1"/>
                    <a:pt x="1" y="1"/>
                  </a:cubicBezTo>
                  <a:close/>
                </a:path>
              </a:pathLst>
            </a:custGeom>
            <a:solidFill>
              <a:srgbClr val="D1DE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5" name="Google Shape;26305;p77"/>
            <p:cNvSpPr/>
            <p:nvPr/>
          </p:nvSpPr>
          <p:spPr>
            <a:xfrm>
              <a:off x="880280" y="1970774"/>
              <a:ext cx="98192" cy="187157"/>
            </a:xfrm>
            <a:custGeom>
              <a:rect b="b" l="l" r="r" t="t"/>
              <a:pathLst>
                <a:path extrusionOk="0" h="7140" w="3746">
                  <a:moveTo>
                    <a:pt x="1" y="1"/>
                  </a:moveTo>
                  <a:cubicBezTo>
                    <a:pt x="1" y="1"/>
                    <a:pt x="106" y="4896"/>
                    <a:pt x="2807" y="7139"/>
                  </a:cubicBezTo>
                  <a:lnTo>
                    <a:pt x="3679" y="6436"/>
                  </a:lnTo>
                  <a:lnTo>
                    <a:pt x="3746" y="5856"/>
                  </a:lnTo>
                  <a:cubicBezTo>
                    <a:pt x="3268" y="4766"/>
                    <a:pt x="2023" y="2188"/>
                    <a:pt x="1" y="1"/>
                  </a:cubicBezTo>
                  <a:close/>
                </a:path>
              </a:pathLst>
            </a:custGeom>
            <a:solidFill>
              <a:srgbClr val="C7D7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6" name="Google Shape;26306;p77"/>
            <p:cNvSpPr/>
            <p:nvPr/>
          </p:nvSpPr>
          <p:spPr>
            <a:xfrm>
              <a:off x="926283" y="2109229"/>
              <a:ext cx="219320" cy="219320"/>
            </a:xfrm>
            <a:custGeom>
              <a:rect b="b" l="l" r="r" t="t"/>
              <a:pathLst>
                <a:path extrusionOk="0" h="8367" w="8367">
                  <a:moveTo>
                    <a:pt x="4185" y="1"/>
                  </a:moveTo>
                  <a:cubicBezTo>
                    <a:pt x="2241" y="1"/>
                    <a:pt x="665" y="1312"/>
                    <a:pt x="665" y="2930"/>
                  </a:cubicBezTo>
                  <a:lnTo>
                    <a:pt x="665" y="3014"/>
                  </a:lnTo>
                  <a:cubicBezTo>
                    <a:pt x="683" y="3485"/>
                    <a:pt x="539" y="3939"/>
                    <a:pt x="303" y="4350"/>
                  </a:cubicBezTo>
                  <a:cubicBezTo>
                    <a:pt x="106" y="4681"/>
                    <a:pt x="4" y="5057"/>
                    <a:pt x="1" y="5441"/>
                  </a:cubicBezTo>
                  <a:cubicBezTo>
                    <a:pt x="1" y="7055"/>
                    <a:pt x="1875" y="8366"/>
                    <a:pt x="4185" y="8366"/>
                  </a:cubicBezTo>
                  <a:cubicBezTo>
                    <a:pt x="6496" y="8366"/>
                    <a:pt x="8366" y="7055"/>
                    <a:pt x="8366" y="5441"/>
                  </a:cubicBezTo>
                  <a:cubicBezTo>
                    <a:pt x="8366" y="5057"/>
                    <a:pt x="8264" y="4681"/>
                    <a:pt x="8071" y="4350"/>
                  </a:cubicBezTo>
                  <a:cubicBezTo>
                    <a:pt x="7832" y="3939"/>
                    <a:pt x="7691" y="3485"/>
                    <a:pt x="7709" y="3014"/>
                  </a:cubicBezTo>
                  <a:lnTo>
                    <a:pt x="7709" y="2930"/>
                  </a:lnTo>
                  <a:cubicBezTo>
                    <a:pt x="7709" y="1312"/>
                    <a:pt x="6133" y="1"/>
                    <a:pt x="4185" y="1"/>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7" name="Google Shape;26307;p77"/>
            <p:cNvSpPr/>
            <p:nvPr/>
          </p:nvSpPr>
          <p:spPr>
            <a:xfrm>
              <a:off x="926466" y="2109517"/>
              <a:ext cx="102805" cy="215336"/>
            </a:xfrm>
            <a:custGeom>
              <a:rect b="b" l="l" r="r" t="t"/>
              <a:pathLst>
                <a:path extrusionOk="0" h="8215" w="3922">
                  <a:moveTo>
                    <a:pt x="3922" y="0"/>
                  </a:moveTo>
                  <a:lnTo>
                    <a:pt x="3922" y="0"/>
                  </a:lnTo>
                  <a:cubicBezTo>
                    <a:pt x="2100" y="113"/>
                    <a:pt x="662" y="1375"/>
                    <a:pt x="662" y="2919"/>
                  </a:cubicBezTo>
                  <a:lnTo>
                    <a:pt x="662" y="3003"/>
                  </a:lnTo>
                  <a:cubicBezTo>
                    <a:pt x="679" y="3474"/>
                    <a:pt x="539" y="3928"/>
                    <a:pt x="300" y="4339"/>
                  </a:cubicBezTo>
                  <a:cubicBezTo>
                    <a:pt x="106" y="4670"/>
                    <a:pt x="1" y="5046"/>
                    <a:pt x="1" y="5430"/>
                  </a:cubicBezTo>
                  <a:cubicBezTo>
                    <a:pt x="1" y="6731"/>
                    <a:pt x="1217" y="7835"/>
                    <a:pt x="2902" y="8215"/>
                  </a:cubicBezTo>
                  <a:cubicBezTo>
                    <a:pt x="2107" y="7596"/>
                    <a:pt x="1615" y="6731"/>
                    <a:pt x="1615" y="5774"/>
                  </a:cubicBezTo>
                  <a:cubicBezTo>
                    <a:pt x="1615" y="5335"/>
                    <a:pt x="1717" y="4906"/>
                    <a:pt x="1914" y="4515"/>
                  </a:cubicBezTo>
                  <a:cubicBezTo>
                    <a:pt x="2153" y="4037"/>
                    <a:pt x="2293" y="3510"/>
                    <a:pt x="2276" y="2965"/>
                  </a:cubicBezTo>
                  <a:lnTo>
                    <a:pt x="2276" y="2866"/>
                  </a:lnTo>
                  <a:cubicBezTo>
                    <a:pt x="2276" y="1660"/>
                    <a:pt x="2937" y="602"/>
                    <a:pt x="3922" y="0"/>
                  </a:cubicBezTo>
                  <a:close/>
                </a:path>
              </a:pathLst>
            </a:custGeom>
            <a:solidFill>
              <a:srgbClr val="DBE5E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8" name="Google Shape;26308;p77"/>
            <p:cNvSpPr/>
            <p:nvPr/>
          </p:nvSpPr>
          <p:spPr>
            <a:xfrm>
              <a:off x="966833"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9" name="Google Shape;26309;p77"/>
            <p:cNvSpPr/>
            <p:nvPr/>
          </p:nvSpPr>
          <p:spPr>
            <a:xfrm>
              <a:off x="984160" y="2201601"/>
              <a:ext cx="17379" cy="28414"/>
            </a:xfrm>
            <a:custGeom>
              <a:rect b="b" l="l" r="r" t="t"/>
              <a:pathLst>
                <a:path extrusionOk="0" h="1084" w="663">
                  <a:moveTo>
                    <a:pt x="1" y="0"/>
                  </a:moveTo>
                  <a:lnTo>
                    <a:pt x="1" y="770"/>
                  </a:lnTo>
                  <a:cubicBezTo>
                    <a:pt x="8" y="946"/>
                    <a:pt x="156" y="1083"/>
                    <a:pt x="332" y="1083"/>
                  </a:cubicBezTo>
                  <a:cubicBezTo>
                    <a:pt x="504" y="1083"/>
                    <a:pt x="652" y="946"/>
                    <a:pt x="659" y="770"/>
                  </a:cubicBezTo>
                  <a:lnTo>
                    <a:pt x="659" y="661"/>
                  </a:lnTo>
                  <a:cubicBezTo>
                    <a:pt x="662" y="296"/>
                    <a:pt x="367" y="0"/>
                    <a:pt x="1"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0" name="Google Shape;26310;p77"/>
            <p:cNvSpPr/>
            <p:nvPr/>
          </p:nvSpPr>
          <p:spPr>
            <a:xfrm>
              <a:off x="978367" y="2207316"/>
              <a:ext cx="11533" cy="11638"/>
            </a:xfrm>
            <a:custGeom>
              <a:rect b="b" l="l" r="r" t="t"/>
              <a:pathLst>
                <a:path extrusionOk="0" h="444" w="440">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1" name="Google Shape;26311;p77"/>
            <p:cNvSpPr/>
            <p:nvPr/>
          </p:nvSpPr>
          <p:spPr>
            <a:xfrm>
              <a:off x="1070714" y="2201680"/>
              <a:ext cx="34600" cy="40315"/>
            </a:xfrm>
            <a:custGeom>
              <a:rect b="b" l="l" r="r" t="t"/>
              <a:pathLst>
                <a:path extrusionOk="0" h="1538" w="1320">
                  <a:moveTo>
                    <a:pt x="662" y="1"/>
                  </a:moveTo>
                  <a:cubicBezTo>
                    <a:pt x="296" y="1"/>
                    <a:pt x="1" y="293"/>
                    <a:pt x="1" y="658"/>
                  </a:cubicBezTo>
                  <a:lnTo>
                    <a:pt x="1" y="880"/>
                  </a:lnTo>
                  <a:cubicBezTo>
                    <a:pt x="1" y="1242"/>
                    <a:pt x="296" y="1537"/>
                    <a:pt x="662" y="1537"/>
                  </a:cubicBezTo>
                  <a:cubicBezTo>
                    <a:pt x="1024" y="1537"/>
                    <a:pt x="1320" y="1242"/>
                    <a:pt x="1320" y="880"/>
                  </a:cubicBezTo>
                  <a:lnTo>
                    <a:pt x="1320" y="658"/>
                  </a:lnTo>
                  <a:cubicBezTo>
                    <a:pt x="1320" y="293"/>
                    <a:pt x="1024" y="1"/>
                    <a:pt x="662" y="1"/>
                  </a:cubicBezTo>
                  <a:close/>
                </a:path>
              </a:pathLst>
            </a:custGeom>
            <a:solidFill>
              <a:srgbClr val="2E586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2" name="Google Shape;26312;p77"/>
            <p:cNvSpPr/>
            <p:nvPr/>
          </p:nvSpPr>
          <p:spPr>
            <a:xfrm>
              <a:off x="1088066" y="2201601"/>
              <a:ext cx="17353" cy="28414"/>
            </a:xfrm>
            <a:custGeom>
              <a:rect b="b" l="l" r="r" t="t"/>
              <a:pathLst>
                <a:path extrusionOk="0" h="1084" w="662">
                  <a:moveTo>
                    <a:pt x="0" y="0"/>
                  </a:moveTo>
                  <a:lnTo>
                    <a:pt x="0" y="770"/>
                  </a:lnTo>
                  <a:cubicBezTo>
                    <a:pt x="7" y="946"/>
                    <a:pt x="155" y="1083"/>
                    <a:pt x="331" y="1083"/>
                  </a:cubicBezTo>
                  <a:cubicBezTo>
                    <a:pt x="503" y="1083"/>
                    <a:pt x="651" y="946"/>
                    <a:pt x="658" y="770"/>
                  </a:cubicBezTo>
                  <a:lnTo>
                    <a:pt x="658" y="661"/>
                  </a:lnTo>
                  <a:cubicBezTo>
                    <a:pt x="661" y="296"/>
                    <a:pt x="366" y="0"/>
                    <a:pt x="0" y="0"/>
                  </a:cubicBezTo>
                  <a:close/>
                </a:path>
              </a:pathLst>
            </a:custGeom>
            <a:solidFill>
              <a:srgbClr val="577B8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3" name="Google Shape;26313;p77"/>
            <p:cNvSpPr/>
            <p:nvPr/>
          </p:nvSpPr>
          <p:spPr>
            <a:xfrm>
              <a:off x="1082247" y="2207316"/>
              <a:ext cx="11560" cy="11638"/>
            </a:xfrm>
            <a:custGeom>
              <a:rect b="b" l="l" r="r" t="t"/>
              <a:pathLst>
                <a:path extrusionOk="0" h="444" w="441">
                  <a:moveTo>
                    <a:pt x="222" y="0"/>
                  </a:moveTo>
                  <a:cubicBezTo>
                    <a:pt x="99" y="0"/>
                    <a:pt x="0" y="99"/>
                    <a:pt x="0" y="222"/>
                  </a:cubicBezTo>
                  <a:cubicBezTo>
                    <a:pt x="0" y="345"/>
                    <a:pt x="99" y="443"/>
                    <a:pt x="222" y="443"/>
                  </a:cubicBezTo>
                  <a:cubicBezTo>
                    <a:pt x="342" y="443"/>
                    <a:pt x="440" y="345"/>
                    <a:pt x="440" y="222"/>
                  </a:cubicBezTo>
                  <a:cubicBezTo>
                    <a:pt x="440" y="99"/>
                    <a:pt x="342" y="0"/>
                    <a:pt x="22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4" name="Google Shape;26314;p77"/>
            <p:cNvSpPr/>
            <p:nvPr/>
          </p:nvSpPr>
          <p:spPr>
            <a:xfrm>
              <a:off x="952731" y="2201601"/>
              <a:ext cx="166790" cy="126947"/>
            </a:xfrm>
            <a:custGeom>
              <a:rect b="b" l="l" r="r" t="t"/>
              <a:pathLst>
                <a:path extrusionOk="0" h="4843" w="6363">
                  <a:moveTo>
                    <a:pt x="3183" y="0"/>
                  </a:moveTo>
                  <a:cubicBezTo>
                    <a:pt x="2962" y="0"/>
                    <a:pt x="2744" y="218"/>
                    <a:pt x="2744" y="658"/>
                  </a:cubicBezTo>
                  <a:cubicBezTo>
                    <a:pt x="2744" y="1097"/>
                    <a:pt x="2522" y="1758"/>
                    <a:pt x="1200" y="2201"/>
                  </a:cubicBezTo>
                  <a:cubicBezTo>
                    <a:pt x="279" y="2507"/>
                    <a:pt x="1" y="3137"/>
                    <a:pt x="68" y="3865"/>
                  </a:cubicBezTo>
                  <a:cubicBezTo>
                    <a:pt x="834" y="4462"/>
                    <a:pt x="1942" y="4842"/>
                    <a:pt x="3183" y="4842"/>
                  </a:cubicBezTo>
                  <a:cubicBezTo>
                    <a:pt x="4421" y="4842"/>
                    <a:pt x="5532" y="4462"/>
                    <a:pt x="6299" y="3865"/>
                  </a:cubicBezTo>
                  <a:cubicBezTo>
                    <a:pt x="6362" y="3137"/>
                    <a:pt x="6084" y="2507"/>
                    <a:pt x="5163" y="2201"/>
                  </a:cubicBezTo>
                  <a:cubicBezTo>
                    <a:pt x="3841" y="1762"/>
                    <a:pt x="3623" y="1101"/>
                    <a:pt x="3623" y="658"/>
                  </a:cubicBezTo>
                  <a:cubicBezTo>
                    <a:pt x="3623" y="218"/>
                    <a:pt x="3401" y="0"/>
                    <a:pt x="3183"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5" name="Google Shape;26315;p77"/>
            <p:cNvSpPr/>
            <p:nvPr/>
          </p:nvSpPr>
          <p:spPr>
            <a:xfrm>
              <a:off x="1009796" y="2259295"/>
              <a:ext cx="52661" cy="40472"/>
            </a:xfrm>
            <a:custGeom>
              <a:rect b="b" l="l" r="r" t="t"/>
              <a:pathLst>
                <a:path extrusionOk="0" h="1544" w="2009">
                  <a:moveTo>
                    <a:pt x="1003" y="0"/>
                  </a:moveTo>
                  <a:cubicBezTo>
                    <a:pt x="451" y="0"/>
                    <a:pt x="1" y="327"/>
                    <a:pt x="1" y="728"/>
                  </a:cubicBezTo>
                  <a:cubicBezTo>
                    <a:pt x="1" y="1119"/>
                    <a:pt x="423" y="1326"/>
                    <a:pt x="725" y="1477"/>
                  </a:cubicBezTo>
                  <a:cubicBezTo>
                    <a:pt x="813" y="1521"/>
                    <a:pt x="909" y="1543"/>
                    <a:pt x="1004" y="1543"/>
                  </a:cubicBezTo>
                  <a:cubicBezTo>
                    <a:pt x="1099" y="1543"/>
                    <a:pt x="1194" y="1521"/>
                    <a:pt x="1281" y="1477"/>
                  </a:cubicBezTo>
                  <a:cubicBezTo>
                    <a:pt x="1586" y="1323"/>
                    <a:pt x="2008" y="1119"/>
                    <a:pt x="2008" y="728"/>
                  </a:cubicBezTo>
                  <a:cubicBezTo>
                    <a:pt x="2008" y="327"/>
                    <a:pt x="1558" y="0"/>
                    <a:pt x="1003" y="0"/>
                  </a:cubicBezTo>
                  <a:close/>
                </a:path>
              </a:pathLst>
            </a:custGeom>
            <a:solidFill>
              <a:srgbClr val="ADBE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6" name="Google Shape;26316;p77"/>
            <p:cNvSpPr/>
            <p:nvPr/>
          </p:nvSpPr>
          <p:spPr>
            <a:xfrm>
              <a:off x="1009796" y="2260501"/>
              <a:ext cx="35597" cy="39266"/>
            </a:xfrm>
            <a:custGeom>
              <a:rect b="b" l="l" r="r" t="t"/>
              <a:pathLst>
                <a:path extrusionOk="0" h="1498" w="1358">
                  <a:moveTo>
                    <a:pt x="651" y="0"/>
                  </a:moveTo>
                  <a:lnTo>
                    <a:pt x="651" y="0"/>
                  </a:lnTo>
                  <a:cubicBezTo>
                    <a:pt x="271" y="106"/>
                    <a:pt x="1" y="369"/>
                    <a:pt x="1" y="682"/>
                  </a:cubicBezTo>
                  <a:cubicBezTo>
                    <a:pt x="1" y="1073"/>
                    <a:pt x="423" y="1277"/>
                    <a:pt x="725" y="1431"/>
                  </a:cubicBezTo>
                  <a:cubicBezTo>
                    <a:pt x="813" y="1475"/>
                    <a:pt x="908" y="1497"/>
                    <a:pt x="1003" y="1497"/>
                  </a:cubicBezTo>
                  <a:cubicBezTo>
                    <a:pt x="1098" y="1497"/>
                    <a:pt x="1193" y="1475"/>
                    <a:pt x="1281" y="1431"/>
                  </a:cubicBezTo>
                  <a:lnTo>
                    <a:pt x="1358" y="1393"/>
                  </a:lnTo>
                  <a:cubicBezTo>
                    <a:pt x="1312" y="1379"/>
                    <a:pt x="1266" y="1361"/>
                    <a:pt x="1228" y="1336"/>
                  </a:cubicBezTo>
                  <a:cubicBezTo>
                    <a:pt x="925" y="1157"/>
                    <a:pt x="503" y="914"/>
                    <a:pt x="503" y="454"/>
                  </a:cubicBezTo>
                  <a:cubicBezTo>
                    <a:pt x="503" y="292"/>
                    <a:pt x="556" y="134"/>
                    <a:pt x="651" y="0"/>
                  </a:cubicBezTo>
                  <a:close/>
                </a:path>
              </a:pathLst>
            </a:custGeom>
            <a:solidFill>
              <a:srgbClr val="9DB0B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7" name="Google Shape;26317;p77"/>
            <p:cNvSpPr/>
            <p:nvPr/>
          </p:nvSpPr>
          <p:spPr>
            <a:xfrm>
              <a:off x="953098" y="2266766"/>
              <a:ext cx="49358" cy="58087"/>
            </a:xfrm>
            <a:custGeom>
              <a:rect b="b" l="l" r="r" t="t"/>
              <a:pathLst>
                <a:path extrusionOk="0" h="2216" w="1883">
                  <a:moveTo>
                    <a:pt x="613" y="0"/>
                  </a:moveTo>
                  <a:cubicBezTo>
                    <a:pt x="149" y="341"/>
                    <a:pt x="1" y="834"/>
                    <a:pt x="50" y="1379"/>
                  </a:cubicBezTo>
                  <a:cubicBezTo>
                    <a:pt x="539" y="1762"/>
                    <a:pt x="1168" y="2054"/>
                    <a:pt x="1882" y="2216"/>
                  </a:cubicBezTo>
                  <a:cubicBezTo>
                    <a:pt x="1154" y="1646"/>
                    <a:pt x="683" y="869"/>
                    <a:pt x="613" y="0"/>
                  </a:cubicBezTo>
                  <a:close/>
                </a:path>
              </a:pathLst>
            </a:custGeom>
            <a:solidFill>
              <a:srgbClr val="E1E9E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8" name="Google Shape;26318;p77"/>
            <p:cNvSpPr/>
            <p:nvPr/>
          </p:nvSpPr>
          <p:spPr>
            <a:xfrm>
              <a:off x="874854" y="1965322"/>
              <a:ext cx="322361" cy="368653"/>
            </a:xfrm>
            <a:custGeom>
              <a:rect b="b" l="l" r="r" t="t"/>
              <a:pathLst>
                <a:path extrusionOk="0" h="14064" w="12298">
                  <a:moveTo>
                    <a:pt x="1491" y="1433"/>
                  </a:moveTo>
                  <a:lnTo>
                    <a:pt x="1491" y="1433"/>
                  </a:lnTo>
                  <a:cubicBezTo>
                    <a:pt x="2803" y="2586"/>
                    <a:pt x="3872" y="3986"/>
                    <a:pt x="4646" y="5554"/>
                  </a:cubicBezTo>
                  <a:cubicBezTo>
                    <a:pt x="4445" y="5628"/>
                    <a:pt x="4255" y="5716"/>
                    <a:pt x="4069" y="5821"/>
                  </a:cubicBezTo>
                  <a:cubicBezTo>
                    <a:pt x="3672" y="4928"/>
                    <a:pt x="2807" y="3177"/>
                    <a:pt x="1491" y="1433"/>
                  </a:cubicBezTo>
                  <a:close/>
                  <a:moveTo>
                    <a:pt x="440" y="779"/>
                  </a:moveTo>
                  <a:lnTo>
                    <a:pt x="440" y="779"/>
                  </a:lnTo>
                  <a:cubicBezTo>
                    <a:pt x="2174" y="2794"/>
                    <a:pt x="3274" y="5041"/>
                    <a:pt x="3721" y="6046"/>
                  </a:cubicBezTo>
                  <a:cubicBezTo>
                    <a:pt x="3380" y="6289"/>
                    <a:pt x="3088" y="6598"/>
                    <a:pt x="2859" y="6950"/>
                  </a:cubicBezTo>
                  <a:cubicBezTo>
                    <a:pt x="1636" y="5821"/>
                    <a:pt x="1034" y="4116"/>
                    <a:pt x="749" y="2857"/>
                  </a:cubicBezTo>
                  <a:cubicBezTo>
                    <a:pt x="595" y="2175"/>
                    <a:pt x="489" y="1478"/>
                    <a:pt x="440" y="779"/>
                  </a:cubicBezTo>
                  <a:close/>
                  <a:moveTo>
                    <a:pt x="11865" y="779"/>
                  </a:moveTo>
                  <a:cubicBezTo>
                    <a:pt x="11816" y="1468"/>
                    <a:pt x="11714" y="2154"/>
                    <a:pt x="11563" y="2829"/>
                  </a:cubicBezTo>
                  <a:cubicBezTo>
                    <a:pt x="11278" y="4095"/>
                    <a:pt x="10676" y="5814"/>
                    <a:pt x="9442" y="6950"/>
                  </a:cubicBezTo>
                  <a:cubicBezTo>
                    <a:pt x="9217" y="6598"/>
                    <a:pt x="8925" y="6289"/>
                    <a:pt x="8584" y="6046"/>
                  </a:cubicBezTo>
                  <a:cubicBezTo>
                    <a:pt x="8651" y="5892"/>
                    <a:pt x="8721" y="5737"/>
                    <a:pt x="8795" y="5579"/>
                  </a:cubicBezTo>
                  <a:cubicBezTo>
                    <a:pt x="8885" y="5412"/>
                    <a:pt x="8745" y="5273"/>
                    <a:pt x="8606" y="5273"/>
                  </a:cubicBezTo>
                  <a:cubicBezTo>
                    <a:pt x="8533" y="5273"/>
                    <a:pt x="8461" y="5311"/>
                    <a:pt x="8422" y="5403"/>
                  </a:cubicBezTo>
                  <a:cubicBezTo>
                    <a:pt x="8359" y="5543"/>
                    <a:pt x="8292" y="5684"/>
                    <a:pt x="8232" y="5821"/>
                  </a:cubicBezTo>
                  <a:cubicBezTo>
                    <a:pt x="8050" y="5716"/>
                    <a:pt x="7856" y="5628"/>
                    <a:pt x="7659" y="5554"/>
                  </a:cubicBezTo>
                  <a:cubicBezTo>
                    <a:pt x="8380" y="4095"/>
                    <a:pt x="9361" y="2776"/>
                    <a:pt x="10550" y="1668"/>
                  </a:cubicBezTo>
                  <a:cubicBezTo>
                    <a:pt x="10641" y="1580"/>
                    <a:pt x="10733" y="1500"/>
                    <a:pt x="10821" y="1422"/>
                  </a:cubicBezTo>
                  <a:lnTo>
                    <a:pt x="10821" y="1422"/>
                  </a:lnTo>
                  <a:cubicBezTo>
                    <a:pt x="10072" y="2421"/>
                    <a:pt x="9407" y="3479"/>
                    <a:pt x="8834" y="4587"/>
                  </a:cubicBezTo>
                  <a:cubicBezTo>
                    <a:pt x="8774" y="4689"/>
                    <a:pt x="8813" y="4819"/>
                    <a:pt x="8915" y="4872"/>
                  </a:cubicBezTo>
                  <a:cubicBezTo>
                    <a:pt x="8946" y="4888"/>
                    <a:pt x="8979" y="4896"/>
                    <a:pt x="9011" y="4896"/>
                  </a:cubicBezTo>
                  <a:cubicBezTo>
                    <a:pt x="9090" y="4896"/>
                    <a:pt x="9165" y="4851"/>
                    <a:pt x="9199" y="4777"/>
                  </a:cubicBezTo>
                  <a:cubicBezTo>
                    <a:pt x="9755" y="3711"/>
                    <a:pt x="10652" y="2192"/>
                    <a:pt x="11865" y="779"/>
                  </a:cubicBezTo>
                  <a:close/>
                  <a:moveTo>
                    <a:pt x="6151" y="11423"/>
                  </a:moveTo>
                  <a:cubicBezTo>
                    <a:pt x="6583" y="11423"/>
                    <a:pt x="6949" y="11662"/>
                    <a:pt x="6949" y="11947"/>
                  </a:cubicBezTo>
                  <a:cubicBezTo>
                    <a:pt x="6949" y="12182"/>
                    <a:pt x="6678" y="12337"/>
                    <a:pt x="6348" y="12499"/>
                  </a:cubicBezTo>
                  <a:lnTo>
                    <a:pt x="6337" y="12506"/>
                  </a:lnTo>
                  <a:cubicBezTo>
                    <a:pt x="6279" y="12536"/>
                    <a:pt x="6216" y="12551"/>
                    <a:pt x="6152" y="12551"/>
                  </a:cubicBezTo>
                  <a:cubicBezTo>
                    <a:pt x="6089" y="12551"/>
                    <a:pt x="6026" y="12536"/>
                    <a:pt x="5968" y="12506"/>
                  </a:cubicBezTo>
                  <a:lnTo>
                    <a:pt x="5954" y="12499"/>
                  </a:lnTo>
                  <a:cubicBezTo>
                    <a:pt x="5627" y="12337"/>
                    <a:pt x="5356" y="12182"/>
                    <a:pt x="5356" y="11947"/>
                  </a:cubicBezTo>
                  <a:cubicBezTo>
                    <a:pt x="5356" y="11662"/>
                    <a:pt x="5718" y="11423"/>
                    <a:pt x="6151" y="11423"/>
                  </a:cubicBezTo>
                  <a:close/>
                  <a:moveTo>
                    <a:pt x="6154" y="5695"/>
                  </a:moveTo>
                  <a:cubicBezTo>
                    <a:pt x="7983" y="5695"/>
                    <a:pt x="9470" y="6918"/>
                    <a:pt x="9470" y="8416"/>
                  </a:cubicBezTo>
                  <a:lnTo>
                    <a:pt x="9470" y="8494"/>
                  </a:lnTo>
                  <a:cubicBezTo>
                    <a:pt x="9453" y="8979"/>
                    <a:pt x="9583" y="9464"/>
                    <a:pt x="9861" y="9946"/>
                  </a:cubicBezTo>
                  <a:cubicBezTo>
                    <a:pt x="10033" y="10245"/>
                    <a:pt x="10128" y="10582"/>
                    <a:pt x="10128" y="10927"/>
                  </a:cubicBezTo>
                  <a:cubicBezTo>
                    <a:pt x="10128" y="12140"/>
                    <a:pt x="8967" y="13171"/>
                    <a:pt x="7367" y="13522"/>
                  </a:cubicBezTo>
                  <a:cubicBezTo>
                    <a:pt x="7571" y="13427"/>
                    <a:pt x="7744" y="13280"/>
                    <a:pt x="7867" y="13090"/>
                  </a:cubicBezTo>
                  <a:cubicBezTo>
                    <a:pt x="7982" y="12925"/>
                    <a:pt x="7838" y="12760"/>
                    <a:pt x="7691" y="12760"/>
                  </a:cubicBezTo>
                  <a:cubicBezTo>
                    <a:pt x="7627" y="12760"/>
                    <a:pt x="7563" y="12791"/>
                    <a:pt x="7519" y="12865"/>
                  </a:cubicBezTo>
                  <a:cubicBezTo>
                    <a:pt x="7385" y="13079"/>
                    <a:pt x="7149" y="13209"/>
                    <a:pt x="6900" y="13213"/>
                  </a:cubicBezTo>
                  <a:cubicBezTo>
                    <a:pt x="6696" y="13209"/>
                    <a:pt x="6506" y="13125"/>
                    <a:pt x="6369" y="12977"/>
                  </a:cubicBezTo>
                  <a:cubicBezTo>
                    <a:pt x="6355" y="12967"/>
                    <a:pt x="6341" y="12953"/>
                    <a:pt x="6327" y="12946"/>
                  </a:cubicBezTo>
                  <a:cubicBezTo>
                    <a:pt x="6393" y="12928"/>
                    <a:pt x="6460" y="12907"/>
                    <a:pt x="6520" y="12875"/>
                  </a:cubicBezTo>
                  <a:lnTo>
                    <a:pt x="6531" y="12872"/>
                  </a:lnTo>
                  <a:cubicBezTo>
                    <a:pt x="6861" y="12706"/>
                    <a:pt x="7360" y="12457"/>
                    <a:pt x="7360" y="11947"/>
                  </a:cubicBezTo>
                  <a:cubicBezTo>
                    <a:pt x="7360" y="11437"/>
                    <a:pt x="6819" y="11011"/>
                    <a:pt x="6151" y="11011"/>
                  </a:cubicBezTo>
                  <a:cubicBezTo>
                    <a:pt x="5486" y="11011"/>
                    <a:pt x="4941" y="11430"/>
                    <a:pt x="4941" y="11947"/>
                  </a:cubicBezTo>
                  <a:cubicBezTo>
                    <a:pt x="4941" y="12464"/>
                    <a:pt x="5440" y="12706"/>
                    <a:pt x="5771" y="12872"/>
                  </a:cubicBezTo>
                  <a:lnTo>
                    <a:pt x="5782" y="12875"/>
                  </a:lnTo>
                  <a:cubicBezTo>
                    <a:pt x="5845" y="12907"/>
                    <a:pt x="5908" y="12928"/>
                    <a:pt x="5975" y="12946"/>
                  </a:cubicBezTo>
                  <a:cubicBezTo>
                    <a:pt x="5961" y="12953"/>
                    <a:pt x="5947" y="12967"/>
                    <a:pt x="5936" y="12977"/>
                  </a:cubicBezTo>
                  <a:cubicBezTo>
                    <a:pt x="5799" y="13125"/>
                    <a:pt x="5606" y="13209"/>
                    <a:pt x="5405" y="13213"/>
                  </a:cubicBezTo>
                  <a:cubicBezTo>
                    <a:pt x="5152" y="13209"/>
                    <a:pt x="4920" y="13079"/>
                    <a:pt x="4783" y="12865"/>
                  </a:cubicBezTo>
                  <a:cubicBezTo>
                    <a:pt x="4738" y="12802"/>
                    <a:pt x="4679" y="12775"/>
                    <a:pt x="4620" y="12775"/>
                  </a:cubicBezTo>
                  <a:cubicBezTo>
                    <a:pt x="4479" y="12775"/>
                    <a:pt x="4344" y="12928"/>
                    <a:pt x="4438" y="13090"/>
                  </a:cubicBezTo>
                  <a:cubicBezTo>
                    <a:pt x="4558" y="13280"/>
                    <a:pt x="4734" y="13427"/>
                    <a:pt x="4938" y="13522"/>
                  </a:cubicBezTo>
                  <a:cubicBezTo>
                    <a:pt x="3338" y="13171"/>
                    <a:pt x="2174" y="12140"/>
                    <a:pt x="2174" y="10931"/>
                  </a:cubicBezTo>
                  <a:cubicBezTo>
                    <a:pt x="2177" y="10582"/>
                    <a:pt x="2272" y="10241"/>
                    <a:pt x="2448" y="9946"/>
                  </a:cubicBezTo>
                  <a:cubicBezTo>
                    <a:pt x="2722" y="9468"/>
                    <a:pt x="2856" y="8979"/>
                    <a:pt x="2838" y="8494"/>
                  </a:cubicBezTo>
                  <a:lnTo>
                    <a:pt x="2838" y="8416"/>
                  </a:lnTo>
                  <a:cubicBezTo>
                    <a:pt x="2838" y="6918"/>
                    <a:pt x="4326" y="5695"/>
                    <a:pt x="6154" y="5695"/>
                  </a:cubicBezTo>
                  <a:close/>
                  <a:moveTo>
                    <a:pt x="6151" y="13339"/>
                  </a:moveTo>
                  <a:cubicBezTo>
                    <a:pt x="6327" y="13494"/>
                    <a:pt x="6548" y="13593"/>
                    <a:pt x="6784" y="13617"/>
                  </a:cubicBezTo>
                  <a:cubicBezTo>
                    <a:pt x="6573" y="13640"/>
                    <a:pt x="6362" y="13651"/>
                    <a:pt x="6151" y="13651"/>
                  </a:cubicBezTo>
                  <a:cubicBezTo>
                    <a:pt x="5941" y="13651"/>
                    <a:pt x="5731" y="13640"/>
                    <a:pt x="5521" y="13617"/>
                  </a:cubicBezTo>
                  <a:cubicBezTo>
                    <a:pt x="5753" y="13593"/>
                    <a:pt x="5975" y="13494"/>
                    <a:pt x="6151" y="13339"/>
                  </a:cubicBezTo>
                  <a:close/>
                  <a:moveTo>
                    <a:pt x="12097" y="1"/>
                  </a:moveTo>
                  <a:cubicBezTo>
                    <a:pt x="12061" y="1"/>
                    <a:pt x="12025" y="10"/>
                    <a:pt x="11992" y="30"/>
                  </a:cubicBezTo>
                  <a:cubicBezTo>
                    <a:pt x="11963" y="47"/>
                    <a:pt x="11232" y="469"/>
                    <a:pt x="10276" y="1355"/>
                  </a:cubicBezTo>
                  <a:cubicBezTo>
                    <a:pt x="9031" y="2516"/>
                    <a:pt x="8007" y="3898"/>
                    <a:pt x="7262" y="5427"/>
                  </a:cubicBezTo>
                  <a:cubicBezTo>
                    <a:pt x="6898" y="5332"/>
                    <a:pt x="6525" y="5285"/>
                    <a:pt x="6152" y="5285"/>
                  </a:cubicBezTo>
                  <a:cubicBezTo>
                    <a:pt x="5780" y="5285"/>
                    <a:pt x="5407" y="5332"/>
                    <a:pt x="5043" y="5427"/>
                  </a:cubicBezTo>
                  <a:cubicBezTo>
                    <a:pt x="4298" y="3901"/>
                    <a:pt x="3278" y="2526"/>
                    <a:pt x="2040" y="1369"/>
                  </a:cubicBezTo>
                  <a:cubicBezTo>
                    <a:pt x="1077" y="473"/>
                    <a:pt x="342" y="51"/>
                    <a:pt x="310" y="30"/>
                  </a:cubicBezTo>
                  <a:cubicBezTo>
                    <a:pt x="277" y="11"/>
                    <a:pt x="243" y="3"/>
                    <a:pt x="209" y="3"/>
                  </a:cubicBezTo>
                  <a:cubicBezTo>
                    <a:pt x="102" y="3"/>
                    <a:pt x="3" y="89"/>
                    <a:pt x="0" y="209"/>
                  </a:cubicBezTo>
                  <a:cubicBezTo>
                    <a:pt x="25" y="1130"/>
                    <a:pt x="138" y="2045"/>
                    <a:pt x="345" y="2941"/>
                  </a:cubicBezTo>
                  <a:cubicBezTo>
                    <a:pt x="524" y="3761"/>
                    <a:pt x="799" y="4552"/>
                    <a:pt x="1164" y="5308"/>
                  </a:cubicBezTo>
                  <a:cubicBezTo>
                    <a:pt x="1569" y="6127"/>
                    <a:pt x="2072" y="6802"/>
                    <a:pt x="2659" y="7323"/>
                  </a:cubicBezTo>
                  <a:cubicBezTo>
                    <a:pt x="2501" y="7667"/>
                    <a:pt x="2423" y="8040"/>
                    <a:pt x="2423" y="8420"/>
                  </a:cubicBezTo>
                  <a:lnTo>
                    <a:pt x="2423" y="8511"/>
                  </a:lnTo>
                  <a:cubicBezTo>
                    <a:pt x="2437" y="8916"/>
                    <a:pt x="2325" y="9327"/>
                    <a:pt x="2086" y="9739"/>
                  </a:cubicBezTo>
                  <a:cubicBezTo>
                    <a:pt x="1875" y="10101"/>
                    <a:pt x="1762" y="10509"/>
                    <a:pt x="1759" y="10927"/>
                  </a:cubicBezTo>
                  <a:cubicBezTo>
                    <a:pt x="1759" y="11782"/>
                    <a:pt x="2226" y="12576"/>
                    <a:pt x="3074" y="13167"/>
                  </a:cubicBezTo>
                  <a:cubicBezTo>
                    <a:pt x="3897" y="13744"/>
                    <a:pt x="4990" y="14064"/>
                    <a:pt x="6147" y="14064"/>
                  </a:cubicBezTo>
                  <a:cubicBezTo>
                    <a:pt x="7308" y="14064"/>
                    <a:pt x="8401" y="13744"/>
                    <a:pt x="9228" y="13167"/>
                  </a:cubicBezTo>
                  <a:cubicBezTo>
                    <a:pt x="10072" y="12576"/>
                    <a:pt x="10539" y="11782"/>
                    <a:pt x="10539" y="10927"/>
                  </a:cubicBezTo>
                  <a:cubicBezTo>
                    <a:pt x="10536" y="10509"/>
                    <a:pt x="10423" y="10101"/>
                    <a:pt x="10212" y="9739"/>
                  </a:cubicBezTo>
                  <a:cubicBezTo>
                    <a:pt x="9973" y="9327"/>
                    <a:pt x="9861" y="8916"/>
                    <a:pt x="9875" y="8511"/>
                  </a:cubicBezTo>
                  <a:lnTo>
                    <a:pt x="9875" y="8420"/>
                  </a:lnTo>
                  <a:cubicBezTo>
                    <a:pt x="9875" y="8040"/>
                    <a:pt x="9797" y="7664"/>
                    <a:pt x="9639" y="7319"/>
                  </a:cubicBezTo>
                  <a:cubicBezTo>
                    <a:pt x="10237" y="6792"/>
                    <a:pt x="10747" y="6106"/>
                    <a:pt x="11155" y="5269"/>
                  </a:cubicBezTo>
                  <a:cubicBezTo>
                    <a:pt x="11513" y="4520"/>
                    <a:pt x="11784" y="3729"/>
                    <a:pt x="11960" y="2917"/>
                  </a:cubicBezTo>
                  <a:cubicBezTo>
                    <a:pt x="12164" y="2027"/>
                    <a:pt x="12276" y="1116"/>
                    <a:pt x="12297" y="205"/>
                  </a:cubicBezTo>
                  <a:cubicBezTo>
                    <a:pt x="12297" y="132"/>
                    <a:pt x="12259" y="68"/>
                    <a:pt x="12199" y="30"/>
                  </a:cubicBezTo>
                  <a:cubicBezTo>
                    <a:pt x="12167" y="10"/>
                    <a:pt x="12132" y="1"/>
                    <a:pt x="12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9" name="Google Shape;26319;p77"/>
            <p:cNvSpPr/>
            <p:nvPr/>
          </p:nvSpPr>
          <p:spPr>
            <a:xfrm>
              <a:off x="961407" y="2196254"/>
              <a:ext cx="45479" cy="51167"/>
            </a:xfrm>
            <a:custGeom>
              <a:rect b="b" l="l" r="r" t="t"/>
              <a:pathLst>
                <a:path extrusionOk="0" h="1952" w="1735">
                  <a:moveTo>
                    <a:pt x="863" y="0"/>
                  </a:moveTo>
                  <a:cubicBezTo>
                    <a:pt x="387" y="0"/>
                    <a:pt x="4" y="389"/>
                    <a:pt x="0" y="865"/>
                  </a:cubicBezTo>
                  <a:lnTo>
                    <a:pt x="0" y="1087"/>
                  </a:lnTo>
                  <a:cubicBezTo>
                    <a:pt x="0" y="1565"/>
                    <a:pt x="391" y="1952"/>
                    <a:pt x="869" y="1952"/>
                  </a:cubicBezTo>
                  <a:cubicBezTo>
                    <a:pt x="1347" y="1952"/>
                    <a:pt x="1734" y="1565"/>
                    <a:pt x="1734" y="1087"/>
                  </a:cubicBezTo>
                  <a:lnTo>
                    <a:pt x="1734" y="865"/>
                  </a:lnTo>
                  <a:cubicBezTo>
                    <a:pt x="1734" y="753"/>
                    <a:pt x="1643" y="658"/>
                    <a:pt x="1530" y="658"/>
                  </a:cubicBezTo>
                  <a:cubicBezTo>
                    <a:pt x="1414" y="658"/>
                    <a:pt x="1323" y="753"/>
                    <a:pt x="1326" y="865"/>
                  </a:cubicBezTo>
                  <a:lnTo>
                    <a:pt x="1326" y="1087"/>
                  </a:lnTo>
                  <a:cubicBezTo>
                    <a:pt x="1326" y="1336"/>
                    <a:pt x="1122" y="1540"/>
                    <a:pt x="869" y="1540"/>
                  </a:cubicBezTo>
                  <a:cubicBezTo>
                    <a:pt x="619" y="1540"/>
                    <a:pt x="415" y="1336"/>
                    <a:pt x="415" y="1087"/>
                  </a:cubicBezTo>
                  <a:lnTo>
                    <a:pt x="415" y="865"/>
                  </a:lnTo>
                  <a:cubicBezTo>
                    <a:pt x="415" y="616"/>
                    <a:pt x="619" y="412"/>
                    <a:pt x="869" y="412"/>
                  </a:cubicBezTo>
                  <a:cubicBezTo>
                    <a:pt x="1133" y="398"/>
                    <a:pt x="1133" y="11"/>
                    <a:pt x="869" y="0"/>
                  </a:cubicBezTo>
                  <a:cubicBezTo>
                    <a:pt x="867" y="0"/>
                    <a:pt x="865" y="0"/>
                    <a:pt x="8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0" name="Google Shape;26320;p77"/>
            <p:cNvSpPr/>
            <p:nvPr/>
          </p:nvSpPr>
          <p:spPr>
            <a:xfrm>
              <a:off x="1065288" y="2196149"/>
              <a:ext cx="45479" cy="51272"/>
            </a:xfrm>
            <a:custGeom>
              <a:rect b="b" l="l" r="r" t="t"/>
              <a:pathLst>
                <a:path extrusionOk="0" h="1956" w="1735">
                  <a:moveTo>
                    <a:pt x="869" y="1"/>
                  </a:moveTo>
                  <a:cubicBezTo>
                    <a:pt x="387" y="1"/>
                    <a:pt x="0" y="391"/>
                    <a:pt x="0" y="869"/>
                  </a:cubicBezTo>
                  <a:lnTo>
                    <a:pt x="0" y="1091"/>
                  </a:lnTo>
                  <a:cubicBezTo>
                    <a:pt x="0" y="1569"/>
                    <a:pt x="391" y="1956"/>
                    <a:pt x="869" y="1956"/>
                  </a:cubicBezTo>
                  <a:cubicBezTo>
                    <a:pt x="1347" y="1956"/>
                    <a:pt x="1734" y="1569"/>
                    <a:pt x="1734" y="1091"/>
                  </a:cubicBezTo>
                  <a:lnTo>
                    <a:pt x="1734" y="869"/>
                  </a:lnTo>
                  <a:cubicBezTo>
                    <a:pt x="1734" y="757"/>
                    <a:pt x="1643" y="662"/>
                    <a:pt x="1530" y="662"/>
                  </a:cubicBezTo>
                  <a:cubicBezTo>
                    <a:pt x="1414" y="662"/>
                    <a:pt x="1323" y="753"/>
                    <a:pt x="1323" y="869"/>
                  </a:cubicBezTo>
                  <a:lnTo>
                    <a:pt x="1323" y="1087"/>
                  </a:lnTo>
                  <a:cubicBezTo>
                    <a:pt x="1323" y="1340"/>
                    <a:pt x="1119" y="1541"/>
                    <a:pt x="869" y="1541"/>
                  </a:cubicBezTo>
                  <a:cubicBezTo>
                    <a:pt x="616" y="1541"/>
                    <a:pt x="412" y="1340"/>
                    <a:pt x="412" y="1087"/>
                  </a:cubicBezTo>
                  <a:lnTo>
                    <a:pt x="412" y="869"/>
                  </a:lnTo>
                  <a:cubicBezTo>
                    <a:pt x="412" y="616"/>
                    <a:pt x="616" y="412"/>
                    <a:pt x="869" y="412"/>
                  </a:cubicBezTo>
                  <a:cubicBezTo>
                    <a:pt x="1129" y="402"/>
                    <a:pt x="1129" y="15"/>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21" name="Google Shape;26321;p77"/>
          <p:cNvGrpSpPr/>
          <p:nvPr/>
        </p:nvGrpSpPr>
        <p:grpSpPr>
          <a:xfrm>
            <a:off x="5494938" y="3366826"/>
            <a:ext cx="362545" cy="323593"/>
            <a:chOff x="5494938" y="3366826"/>
            <a:chExt cx="362545" cy="323593"/>
          </a:xfrm>
        </p:grpSpPr>
        <p:sp>
          <p:nvSpPr>
            <p:cNvPr id="26322" name="Google Shape;26322;p77"/>
            <p:cNvSpPr/>
            <p:nvPr/>
          </p:nvSpPr>
          <p:spPr>
            <a:xfrm>
              <a:off x="5535305" y="3385253"/>
              <a:ext cx="50826" cy="50590"/>
            </a:xfrm>
            <a:custGeom>
              <a:rect b="b" l="l" r="r" t="t"/>
              <a:pathLst>
                <a:path extrusionOk="0" h="1930" w="1939">
                  <a:moveTo>
                    <a:pt x="837" y="0"/>
                  </a:moveTo>
                  <a:cubicBezTo>
                    <a:pt x="708" y="0"/>
                    <a:pt x="580" y="35"/>
                    <a:pt x="465" y="104"/>
                  </a:cubicBezTo>
                  <a:cubicBezTo>
                    <a:pt x="103" y="322"/>
                    <a:pt x="1" y="800"/>
                    <a:pt x="289" y="1254"/>
                  </a:cubicBezTo>
                  <a:cubicBezTo>
                    <a:pt x="517" y="1614"/>
                    <a:pt x="974" y="1929"/>
                    <a:pt x="1333" y="1929"/>
                  </a:cubicBezTo>
                  <a:cubicBezTo>
                    <a:pt x="1423" y="1929"/>
                    <a:pt x="1507" y="1910"/>
                    <a:pt x="1579" y="1866"/>
                  </a:cubicBezTo>
                  <a:cubicBezTo>
                    <a:pt x="1938" y="1648"/>
                    <a:pt x="1878" y="913"/>
                    <a:pt x="1594" y="463"/>
                  </a:cubicBezTo>
                  <a:cubicBezTo>
                    <a:pt x="1397" y="157"/>
                    <a:pt x="1113" y="0"/>
                    <a:pt x="8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3" name="Google Shape;26323;p77"/>
            <p:cNvSpPr/>
            <p:nvPr/>
          </p:nvSpPr>
          <p:spPr>
            <a:xfrm>
              <a:off x="5498529" y="3430129"/>
              <a:ext cx="47969" cy="40131"/>
            </a:xfrm>
            <a:custGeom>
              <a:rect b="b" l="l" r="r" t="t"/>
              <a:pathLst>
                <a:path extrusionOk="0" h="1531" w="1830">
                  <a:moveTo>
                    <a:pt x="694" y="1"/>
                  </a:moveTo>
                  <a:cubicBezTo>
                    <a:pt x="516" y="1"/>
                    <a:pt x="353" y="71"/>
                    <a:pt x="236" y="203"/>
                  </a:cubicBezTo>
                  <a:cubicBezTo>
                    <a:pt x="0" y="470"/>
                    <a:pt x="46" y="892"/>
                    <a:pt x="394" y="1198"/>
                  </a:cubicBezTo>
                  <a:cubicBezTo>
                    <a:pt x="618" y="1395"/>
                    <a:pt x="953" y="1530"/>
                    <a:pt x="1227" y="1530"/>
                  </a:cubicBezTo>
                  <a:cubicBezTo>
                    <a:pt x="1380" y="1530"/>
                    <a:pt x="1513" y="1489"/>
                    <a:pt x="1597" y="1392"/>
                  </a:cubicBezTo>
                  <a:cubicBezTo>
                    <a:pt x="1829" y="1124"/>
                    <a:pt x="1593" y="534"/>
                    <a:pt x="1245" y="228"/>
                  </a:cubicBezTo>
                  <a:cubicBezTo>
                    <a:pt x="1070" y="73"/>
                    <a:pt x="874" y="1"/>
                    <a:pt x="694"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4" name="Google Shape;26324;p77"/>
            <p:cNvSpPr/>
            <p:nvPr/>
          </p:nvSpPr>
          <p:spPr>
            <a:xfrm>
              <a:off x="5651453" y="3397756"/>
              <a:ext cx="41049" cy="45164"/>
            </a:xfrm>
            <a:custGeom>
              <a:rect b="b" l="l" r="r" t="t"/>
              <a:pathLst>
                <a:path extrusionOk="0" h="1723" w="1566">
                  <a:moveTo>
                    <a:pt x="862" y="1"/>
                  </a:moveTo>
                  <a:cubicBezTo>
                    <a:pt x="607" y="1"/>
                    <a:pt x="350" y="166"/>
                    <a:pt x="201" y="478"/>
                  </a:cubicBezTo>
                  <a:cubicBezTo>
                    <a:pt x="0" y="897"/>
                    <a:pt x="14" y="1533"/>
                    <a:pt x="338" y="1688"/>
                  </a:cubicBezTo>
                  <a:cubicBezTo>
                    <a:pt x="387" y="1712"/>
                    <a:pt x="440" y="1722"/>
                    <a:pt x="496" y="1722"/>
                  </a:cubicBezTo>
                  <a:cubicBezTo>
                    <a:pt x="806" y="1722"/>
                    <a:pt x="1195" y="1388"/>
                    <a:pt x="1365" y="1034"/>
                  </a:cubicBezTo>
                  <a:cubicBezTo>
                    <a:pt x="1565" y="619"/>
                    <a:pt x="1439" y="211"/>
                    <a:pt x="1119" y="60"/>
                  </a:cubicBezTo>
                  <a:cubicBezTo>
                    <a:pt x="1036" y="20"/>
                    <a:pt x="949" y="1"/>
                    <a:pt x="8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5" name="Google Shape;26325;p77"/>
            <p:cNvSpPr/>
            <p:nvPr/>
          </p:nvSpPr>
          <p:spPr>
            <a:xfrm>
              <a:off x="5544899" y="3447088"/>
              <a:ext cx="128232" cy="84430"/>
            </a:xfrm>
            <a:custGeom>
              <a:rect b="b" l="l" r="r" t="t"/>
              <a:pathLst>
                <a:path extrusionOk="0" h="3221" w="4892">
                  <a:moveTo>
                    <a:pt x="2580" y="1"/>
                  </a:moveTo>
                  <a:cubicBezTo>
                    <a:pt x="2409" y="1"/>
                    <a:pt x="2238" y="18"/>
                    <a:pt x="2068" y="52"/>
                  </a:cubicBezTo>
                  <a:cubicBezTo>
                    <a:pt x="816" y="309"/>
                    <a:pt x="0" y="1466"/>
                    <a:pt x="190" y="2404"/>
                  </a:cubicBezTo>
                  <a:cubicBezTo>
                    <a:pt x="316" y="3015"/>
                    <a:pt x="806" y="3221"/>
                    <a:pt x="1477" y="3221"/>
                  </a:cubicBezTo>
                  <a:cubicBezTo>
                    <a:pt x="1838" y="3221"/>
                    <a:pt x="2252" y="3161"/>
                    <a:pt x="2690" y="3073"/>
                  </a:cubicBezTo>
                  <a:cubicBezTo>
                    <a:pt x="3939" y="2816"/>
                    <a:pt x="4892" y="2366"/>
                    <a:pt x="4649" y="1441"/>
                  </a:cubicBezTo>
                  <a:cubicBezTo>
                    <a:pt x="4399" y="492"/>
                    <a:pt x="3619" y="196"/>
                    <a:pt x="3281" y="101"/>
                  </a:cubicBezTo>
                  <a:cubicBezTo>
                    <a:pt x="3052" y="34"/>
                    <a:pt x="2817" y="1"/>
                    <a:pt x="2580"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6" name="Google Shape;26326;p77"/>
            <p:cNvSpPr/>
            <p:nvPr/>
          </p:nvSpPr>
          <p:spPr>
            <a:xfrm>
              <a:off x="5596983" y="3372461"/>
              <a:ext cx="43880" cy="54496"/>
            </a:xfrm>
            <a:custGeom>
              <a:rect b="b" l="l" r="r" t="t"/>
              <a:pathLst>
                <a:path extrusionOk="0" h="2079" w="1674">
                  <a:moveTo>
                    <a:pt x="855" y="1"/>
                  </a:moveTo>
                  <a:cubicBezTo>
                    <a:pt x="492" y="1"/>
                    <a:pt x="167" y="284"/>
                    <a:pt x="88" y="757"/>
                  </a:cubicBezTo>
                  <a:cubicBezTo>
                    <a:pt x="0" y="1285"/>
                    <a:pt x="229" y="1995"/>
                    <a:pt x="647" y="2073"/>
                  </a:cubicBezTo>
                  <a:cubicBezTo>
                    <a:pt x="671" y="2077"/>
                    <a:pt x="695" y="2079"/>
                    <a:pt x="719" y="2079"/>
                  </a:cubicBezTo>
                  <a:cubicBezTo>
                    <a:pt x="1112" y="2079"/>
                    <a:pt x="1507" y="1532"/>
                    <a:pt x="1589" y="1035"/>
                  </a:cubicBezTo>
                  <a:cubicBezTo>
                    <a:pt x="1674" y="508"/>
                    <a:pt x="1396" y="89"/>
                    <a:pt x="981" y="12"/>
                  </a:cubicBezTo>
                  <a:cubicBezTo>
                    <a:pt x="939" y="4"/>
                    <a:pt x="897" y="1"/>
                    <a:pt x="85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7" name="Google Shape;26327;p77"/>
            <p:cNvSpPr/>
            <p:nvPr/>
          </p:nvSpPr>
          <p:spPr>
            <a:xfrm>
              <a:off x="5545161" y="3449998"/>
              <a:ext cx="47785" cy="81547"/>
            </a:xfrm>
            <a:custGeom>
              <a:rect b="b" l="l" r="r" t="t"/>
              <a:pathLst>
                <a:path extrusionOk="0" h="3111" w="1823">
                  <a:moveTo>
                    <a:pt x="1822" y="1"/>
                  </a:moveTo>
                  <a:lnTo>
                    <a:pt x="1822" y="1"/>
                  </a:lnTo>
                  <a:cubicBezTo>
                    <a:pt x="708" y="345"/>
                    <a:pt x="1" y="1418"/>
                    <a:pt x="180" y="2293"/>
                  </a:cubicBezTo>
                  <a:cubicBezTo>
                    <a:pt x="308" y="2900"/>
                    <a:pt x="793" y="3111"/>
                    <a:pt x="1460" y="3111"/>
                  </a:cubicBezTo>
                  <a:cubicBezTo>
                    <a:pt x="1492" y="3111"/>
                    <a:pt x="1525" y="3110"/>
                    <a:pt x="1559" y="3109"/>
                  </a:cubicBezTo>
                  <a:cubicBezTo>
                    <a:pt x="1411" y="2969"/>
                    <a:pt x="1295" y="2775"/>
                    <a:pt x="1214" y="2508"/>
                  </a:cubicBezTo>
                  <a:cubicBezTo>
                    <a:pt x="978" y="1696"/>
                    <a:pt x="1232" y="690"/>
                    <a:pt x="182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8" name="Google Shape;26328;p77"/>
            <p:cNvSpPr/>
            <p:nvPr/>
          </p:nvSpPr>
          <p:spPr>
            <a:xfrm>
              <a:off x="5498634" y="3433772"/>
              <a:ext cx="44063" cy="36488"/>
            </a:xfrm>
            <a:custGeom>
              <a:rect b="b" l="l" r="r" t="t"/>
              <a:pathLst>
                <a:path extrusionOk="0" h="1392" w="1681">
                  <a:moveTo>
                    <a:pt x="302" y="1"/>
                  </a:moveTo>
                  <a:cubicBezTo>
                    <a:pt x="278" y="18"/>
                    <a:pt x="253" y="40"/>
                    <a:pt x="232" y="64"/>
                  </a:cubicBezTo>
                  <a:cubicBezTo>
                    <a:pt x="0" y="331"/>
                    <a:pt x="42" y="753"/>
                    <a:pt x="390" y="1059"/>
                  </a:cubicBezTo>
                  <a:cubicBezTo>
                    <a:pt x="614" y="1256"/>
                    <a:pt x="949" y="1391"/>
                    <a:pt x="1223" y="1391"/>
                  </a:cubicBezTo>
                  <a:cubicBezTo>
                    <a:pt x="1376" y="1391"/>
                    <a:pt x="1509" y="1350"/>
                    <a:pt x="1593" y="1253"/>
                  </a:cubicBezTo>
                  <a:cubicBezTo>
                    <a:pt x="1642" y="1193"/>
                    <a:pt x="1674" y="1119"/>
                    <a:pt x="1681" y="1038"/>
                  </a:cubicBezTo>
                  <a:lnTo>
                    <a:pt x="1681" y="1038"/>
                  </a:lnTo>
                  <a:cubicBezTo>
                    <a:pt x="1678" y="1038"/>
                    <a:pt x="1675" y="1038"/>
                    <a:pt x="1672" y="1038"/>
                  </a:cubicBezTo>
                  <a:cubicBezTo>
                    <a:pt x="1363" y="1038"/>
                    <a:pt x="947" y="860"/>
                    <a:pt x="668" y="613"/>
                  </a:cubicBezTo>
                  <a:cubicBezTo>
                    <a:pt x="454" y="419"/>
                    <a:pt x="334" y="205"/>
                    <a:pt x="30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9" name="Google Shape;26329;p77"/>
            <p:cNvSpPr/>
            <p:nvPr/>
          </p:nvSpPr>
          <p:spPr>
            <a:xfrm>
              <a:off x="5535305" y="3385751"/>
              <a:ext cx="42150" cy="50092"/>
            </a:xfrm>
            <a:custGeom>
              <a:rect b="b" l="l" r="r" t="t"/>
              <a:pathLst>
                <a:path extrusionOk="0" h="1911" w="1608">
                  <a:moveTo>
                    <a:pt x="683" y="1"/>
                  </a:moveTo>
                  <a:lnTo>
                    <a:pt x="683" y="1"/>
                  </a:lnTo>
                  <a:cubicBezTo>
                    <a:pt x="602" y="15"/>
                    <a:pt x="528" y="43"/>
                    <a:pt x="461" y="85"/>
                  </a:cubicBezTo>
                  <a:cubicBezTo>
                    <a:pt x="103" y="303"/>
                    <a:pt x="1" y="781"/>
                    <a:pt x="285" y="1235"/>
                  </a:cubicBezTo>
                  <a:cubicBezTo>
                    <a:pt x="513" y="1595"/>
                    <a:pt x="973" y="1910"/>
                    <a:pt x="1331" y="1910"/>
                  </a:cubicBezTo>
                  <a:cubicBezTo>
                    <a:pt x="1421" y="1910"/>
                    <a:pt x="1504" y="1891"/>
                    <a:pt x="1576" y="1847"/>
                  </a:cubicBezTo>
                  <a:cubicBezTo>
                    <a:pt x="1586" y="1836"/>
                    <a:pt x="1597" y="1826"/>
                    <a:pt x="1608" y="1815"/>
                  </a:cubicBezTo>
                  <a:cubicBezTo>
                    <a:pt x="1291" y="1671"/>
                    <a:pt x="950" y="1334"/>
                    <a:pt x="760" y="978"/>
                  </a:cubicBezTo>
                  <a:cubicBezTo>
                    <a:pt x="563" y="609"/>
                    <a:pt x="553" y="254"/>
                    <a:pt x="68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0" name="Google Shape;26330;p77"/>
            <p:cNvSpPr/>
            <p:nvPr/>
          </p:nvSpPr>
          <p:spPr>
            <a:xfrm>
              <a:off x="5597350" y="3372540"/>
              <a:ext cx="33002" cy="52687"/>
            </a:xfrm>
            <a:custGeom>
              <a:rect b="b" l="l" r="r" t="t"/>
              <a:pathLst>
                <a:path extrusionOk="0" h="2010" w="1259">
                  <a:moveTo>
                    <a:pt x="836" y="0"/>
                  </a:moveTo>
                  <a:cubicBezTo>
                    <a:pt x="475" y="0"/>
                    <a:pt x="152" y="283"/>
                    <a:pt x="74" y="754"/>
                  </a:cubicBezTo>
                  <a:cubicBezTo>
                    <a:pt x="0" y="1215"/>
                    <a:pt x="162" y="1813"/>
                    <a:pt x="482" y="2010"/>
                  </a:cubicBezTo>
                  <a:cubicBezTo>
                    <a:pt x="397" y="1637"/>
                    <a:pt x="415" y="1247"/>
                    <a:pt x="538" y="881"/>
                  </a:cubicBezTo>
                  <a:cubicBezTo>
                    <a:pt x="679" y="484"/>
                    <a:pt x="953" y="224"/>
                    <a:pt x="1259" y="136"/>
                  </a:cubicBezTo>
                  <a:cubicBezTo>
                    <a:pt x="1171" y="72"/>
                    <a:pt x="1073" y="30"/>
                    <a:pt x="967" y="13"/>
                  </a:cubicBezTo>
                  <a:cubicBezTo>
                    <a:pt x="923" y="4"/>
                    <a:pt x="879" y="0"/>
                    <a:pt x="836"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1" name="Google Shape;26331;p77"/>
            <p:cNvSpPr/>
            <p:nvPr/>
          </p:nvSpPr>
          <p:spPr>
            <a:xfrm>
              <a:off x="5652003" y="3397756"/>
              <a:ext cx="35964" cy="40577"/>
            </a:xfrm>
            <a:custGeom>
              <a:rect b="b" l="l" r="r" t="t"/>
              <a:pathLst>
                <a:path extrusionOk="0" h="1548" w="1372">
                  <a:moveTo>
                    <a:pt x="839" y="1"/>
                  </a:moveTo>
                  <a:cubicBezTo>
                    <a:pt x="586" y="1"/>
                    <a:pt x="329" y="166"/>
                    <a:pt x="180" y="478"/>
                  </a:cubicBezTo>
                  <a:cubicBezTo>
                    <a:pt x="18" y="816"/>
                    <a:pt x="0" y="1294"/>
                    <a:pt x="166" y="1547"/>
                  </a:cubicBezTo>
                  <a:cubicBezTo>
                    <a:pt x="225" y="1224"/>
                    <a:pt x="377" y="925"/>
                    <a:pt x="595" y="682"/>
                  </a:cubicBezTo>
                  <a:cubicBezTo>
                    <a:pt x="814" y="446"/>
                    <a:pt x="1076" y="336"/>
                    <a:pt x="1318" y="336"/>
                  </a:cubicBezTo>
                  <a:cubicBezTo>
                    <a:pt x="1336" y="336"/>
                    <a:pt x="1354" y="336"/>
                    <a:pt x="1372" y="338"/>
                  </a:cubicBezTo>
                  <a:cubicBezTo>
                    <a:pt x="1316" y="214"/>
                    <a:pt x="1217" y="116"/>
                    <a:pt x="1094" y="60"/>
                  </a:cubicBezTo>
                  <a:cubicBezTo>
                    <a:pt x="1012" y="20"/>
                    <a:pt x="926" y="1"/>
                    <a:pt x="839"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2" name="Google Shape;26332;p77"/>
            <p:cNvSpPr/>
            <p:nvPr/>
          </p:nvSpPr>
          <p:spPr>
            <a:xfrm>
              <a:off x="5723721" y="3520483"/>
              <a:ext cx="40656" cy="54653"/>
            </a:xfrm>
            <a:custGeom>
              <a:rect b="b" l="l" r="r" t="t"/>
              <a:pathLst>
                <a:path extrusionOk="0" h="2085" w="1551">
                  <a:moveTo>
                    <a:pt x="762" y="1"/>
                  </a:moveTo>
                  <a:cubicBezTo>
                    <a:pt x="360" y="1"/>
                    <a:pt x="28" y="341"/>
                    <a:pt x="14" y="860"/>
                  </a:cubicBezTo>
                  <a:cubicBezTo>
                    <a:pt x="0" y="1394"/>
                    <a:pt x="327" y="2066"/>
                    <a:pt x="746" y="2084"/>
                  </a:cubicBezTo>
                  <a:cubicBezTo>
                    <a:pt x="752" y="2084"/>
                    <a:pt x="759" y="2084"/>
                    <a:pt x="766" y="2084"/>
                  </a:cubicBezTo>
                  <a:cubicBezTo>
                    <a:pt x="1179" y="2084"/>
                    <a:pt x="1526" y="1453"/>
                    <a:pt x="1537" y="927"/>
                  </a:cubicBezTo>
                  <a:cubicBezTo>
                    <a:pt x="1551" y="392"/>
                    <a:pt x="1220" y="23"/>
                    <a:pt x="798" y="2"/>
                  </a:cubicBezTo>
                  <a:cubicBezTo>
                    <a:pt x="786" y="1"/>
                    <a:pt x="774" y="1"/>
                    <a:pt x="762"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3" name="Google Shape;26333;p77"/>
            <p:cNvSpPr/>
            <p:nvPr/>
          </p:nvSpPr>
          <p:spPr>
            <a:xfrm>
              <a:off x="5668596" y="3535660"/>
              <a:ext cx="38926" cy="46580"/>
            </a:xfrm>
            <a:custGeom>
              <a:rect b="b" l="l" r="r" t="t"/>
              <a:pathLst>
                <a:path extrusionOk="0" h="1777" w="1485">
                  <a:moveTo>
                    <a:pt x="695" y="1"/>
                  </a:moveTo>
                  <a:cubicBezTo>
                    <a:pt x="644" y="1"/>
                    <a:pt x="593" y="7"/>
                    <a:pt x="542" y="21"/>
                  </a:cubicBezTo>
                  <a:cubicBezTo>
                    <a:pt x="197" y="112"/>
                    <a:pt x="0" y="488"/>
                    <a:pt x="120" y="935"/>
                  </a:cubicBezTo>
                  <a:cubicBezTo>
                    <a:pt x="229" y="1344"/>
                    <a:pt x="595" y="1776"/>
                    <a:pt x="921" y="1776"/>
                  </a:cubicBezTo>
                  <a:cubicBezTo>
                    <a:pt x="951" y="1776"/>
                    <a:pt x="980" y="1773"/>
                    <a:pt x="1010" y="1765"/>
                  </a:cubicBezTo>
                  <a:cubicBezTo>
                    <a:pt x="1354" y="1673"/>
                    <a:pt x="1484" y="1051"/>
                    <a:pt x="1365" y="601"/>
                  </a:cubicBezTo>
                  <a:cubicBezTo>
                    <a:pt x="1263" y="220"/>
                    <a:pt x="987" y="1"/>
                    <a:pt x="695"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4" name="Google Shape;26334;p77"/>
            <p:cNvSpPr/>
            <p:nvPr/>
          </p:nvSpPr>
          <p:spPr>
            <a:xfrm>
              <a:off x="5803616" y="3596316"/>
              <a:ext cx="50276" cy="37589"/>
            </a:xfrm>
            <a:custGeom>
              <a:rect b="b" l="l" r="r" t="t"/>
              <a:pathLst>
                <a:path extrusionOk="0" h="1434" w="1918">
                  <a:moveTo>
                    <a:pt x="1198" y="1"/>
                  </a:moveTo>
                  <a:cubicBezTo>
                    <a:pt x="1053" y="1"/>
                    <a:pt x="895" y="44"/>
                    <a:pt x="739" y="137"/>
                  </a:cubicBezTo>
                  <a:cubicBezTo>
                    <a:pt x="342" y="372"/>
                    <a:pt x="1" y="910"/>
                    <a:pt x="180" y="1216"/>
                  </a:cubicBezTo>
                  <a:cubicBezTo>
                    <a:pt x="271" y="1367"/>
                    <a:pt x="471" y="1433"/>
                    <a:pt x="700" y="1433"/>
                  </a:cubicBezTo>
                  <a:cubicBezTo>
                    <a:pt x="934" y="1433"/>
                    <a:pt x="1197" y="1364"/>
                    <a:pt x="1400" y="1244"/>
                  </a:cubicBezTo>
                  <a:cubicBezTo>
                    <a:pt x="1798" y="1012"/>
                    <a:pt x="1917" y="604"/>
                    <a:pt x="1738" y="295"/>
                  </a:cubicBezTo>
                  <a:cubicBezTo>
                    <a:pt x="1626" y="108"/>
                    <a:pt x="1427" y="1"/>
                    <a:pt x="1198" y="1"/>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5" name="Google Shape;26335;p77"/>
            <p:cNvSpPr/>
            <p:nvPr/>
          </p:nvSpPr>
          <p:spPr>
            <a:xfrm>
              <a:off x="5669225" y="3594586"/>
              <a:ext cx="129070" cy="89935"/>
            </a:xfrm>
            <a:custGeom>
              <a:rect b="b" l="l" r="r" t="t"/>
              <a:pathLst>
                <a:path extrusionOk="0" h="3431" w="4924">
                  <a:moveTo>
                    <a:pt x="2279" y="0"/>
                  </a:moveTo>
                  <a:cubicBezTo>
                    <a:pt x="1415" y="0"/>
                    <a:pt x="632" y="447"/>
                    <a:pt x="367" y="1099"/>
                  </a:cubicBezTo>
                  <a:cubicBezTo>
                    <a:pt x="1" y="1985"/>
                    <a:pt x="887" y="2559"/>
                    <a:pt x="2069" y="3040"/>
                  </a:cubicBezTo>
                  <a:cubicBezTo>
                    <a:pt x="2636" y="3273"/>
                    <a:pt x="3171" y="3430"/>
                    <a:pt x="3608" y="3430"/>
                  </a:cubicBezTo>
                  <a:cubicBezTo>
                    <a:pt x="4082" y="3430"/>
                    <a:pt x="4441" y="3246"/>
                    <a:pt x="4604" y="2777"/>
                  </a:cubicBezTo>
                  <a:cubicBezTo>
                    <a:pt x="4924" y="1852"/>
                    <a:pt x="4442" y="1170"/>
                    <a:pt x="4214" y="902"/>
                  </a:cubicBezTo>
                  <a:cubicBezTo>
                    <a:pt x="3950" y="589"/>
                    <a:pt x="3612" y="343"/>
                    <a:pt x="3233" y="188"/>
                  </a:cubicBezTo>
                  <a:cubicBezTo>
                    <a:pt x="2918" y="59"/>
                    <a:pt x="2593" y="0"/>
                    <a:pt x="2279"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6" name="Google Shape;26336;p77"/>
            <p:cNvSpPr/>
            <p:nvPr/>
          </p:nvSpPr>
          <p:spPr>
            <a:xfrm>
              <a:off x="5770458" y="3544494"/>
              <a:ext cx="53185" cy="48624"/>
            </a:xfrm>
            <a:custGeom>
              <a:rect b="b" l="l" r="r" t="t"/>
              <a:pathLst>
                <a:path extrusionOk="0" h="1855" w="2029">
                  <a:moveTo>
                    <a:pt x="1237" y="0"/>
                  </a:moveTo>
                  <a:cubicBezTo>
                    <a:pt x="1012" y="0"/>
                    <a:pt x="772" y="104"/>
                    <a:pt x="570" y="320"/>
                  </a:cubicBezTo>
                  <a:cubicBezTo>
                    <a:pt x="204" y="710"/>
                    <a:pt x="0" y="1428"/>
                    <a:pt x="299" y="1723"/>
                  </a:cubicBezTo>
                  <a:cubicBezTo>
                    <a:pt x="392" y="1815"/>
                    <a:pt x="523" y="1854"/>
                    <a:pt x="670" y="1854"/>
                  </a:cubicBezTo>
                  <a:cubicBezTo>
                    <a:pt x="998" y="1854"/>
                    <a:pt x="1407" y="1655"/>
                    <a:pt x="1660" y="1386"/>
                  </a:cubicBezTo>
                  <a:cubicBezTo>
                    <a:pt x="2025" y="999"/>
                    <a:pt x="2029" y="496"/>
                    <a:pt x="1727" y="201"/>
                  </a:cubicBezTo>
                  <a:cubicBezTo>
                    <a:pt x="1591" y="68"/>
                    <a:pt x="1419" y="0"/>
                    <a:pt x="1237" y="0"/>
                  </a:cubicBezTo>
                  <a:close/>
                </a:path>
              </a:pathLst>
            </a:custGeom>
            <a:solidFill>
              <a:srgbClr val="7F9AA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7" name="Google Shape;26337;p77"/>
            <p:cNvSpPr/>
            <p:nvPr/>
          </p:nvSpPr>
          <p:spPr>
            <a:xfrm>
              <a:off x="5672370" y="3594586"/>
              <a:ext cx="75597" cy="66606"/>
            </a:xfrm>
            <a:custGeom>
              <a:rect b="b" l="l" r="r" t="t"/>
              <a:pathLst>
                <a:path extrusionOk="0" h="2541" w="2884">
                  <a:moveTo>
                    <a:pt x="2160" y="1"/>
                  </a:moveTo>
                  <a:cubicBezTo>
                    <a:pt x="1295" y="1"/>
                    <a:pt x="511" y="448"/>
                    <a:pt x="247" y="1096"/>
                  </a:cubicBezTo>
                  <a:cubicBezTo>
                    <a:pt x="1" y="1701"/>
                    <a:pt x="331" y="2158"/>
                    <a:pt x="939" y="2541"/>
                  </a:cubicBezTo>
                  <a:cubicBezTo>
                    <a:pt x="890" y="2344"/>
                    <a:pt x="901" y="2115"/>
                    <a:pt x="985" y="1852"/>
                  </a:cubicBezTo>
                  <a:cubicBezTo>
                    <a:pt x="1242" y="1046"/>
                    <a:pt x="2008" y="350"/>
                    <a:pt x="2884" y="108"/>
                  </a:cubicBezTo>
                  <a:cubicBezTo>
                    <a:pt x="2643" y="35"/>
                    <a:pt x="2398" y="1"/>
                    <a:pt x="2160"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8" name="Google Shape;26338;p77"/>
            <p:cNvSpPr/>
            <p:nvPr/>
          </p:nvSpPr>
          <p:spPr>
            <a:xfrm>
              <a:off x="5668596" y="3535818"/>
              <a:ext cx="31455" cy="46422"/>
            </a:xfrm>
            <a:custGeom>
              <a:rect b="b" l="l" r="r" t="t"/>
              <a:pathLst>
                <a:path extrusionOk="0" h="1771" w="1200">
                  <a:moveTo>
                    <a:pt x="633" y="1"/>
                  </a:moveTo>
                  <a:lnTo>
                    <a:pt x="633" y="1"/>
                  </a:lnTo>
                  <a:cubicBezTo>
                    <a:pt x="602" y="4"/>
                    <a:pt x="570" y="8"/>
                    <a:pt x="542" y="15"/>
                  </a:cubicBezTo>
                  <a:cubicBezTo>
                    <a:pt x="197" y="106"/>
                    <a:pt x="0" y="482"/>
                    <a:pt x="120" y="929"/>
                  </a:cubicBezTo>
                  <a:cubicBezTo>
                    <a:pt x="229" y="1337"/>
                    <a:pt x="593" y="1771"/>
                    <a:pt x="918" y="1771"/>
                  </a:cubicBezTo>
                  <a:cubicBezTo>
                    <a:pt x="949" y="1771"/>
                    <a:pt x="980" y="1767"/>
                    <a:pt x="1010" y="1759"/>
                  </a:cubicBezTo>
                  <a:cubicBezTo>
                    <a:pt x="1083" y="1738"/>
                    <a:pt x="1150" y="1688"/>
                    <a:pt x="1199" y="1629"/>
                  </a:cubicBezTo>
                  <a:cubicBezTo>
                    <a:pt x="943" y="1460"/>
                    <a:pt x="693" y="1077"/>
                    <a:pt x="598" y="711"/>
                  </a:cubicBezTo>
                  <a:cubicBezTo>
                    <a:pt x="528" y="433"/>
                    <a:pt x="549" y="187"/>
                    <a:pt x="633"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9" name="Google Shape;26339;p77"/>
            <p:cNvSpPr/>
            <p:nvPr/>
          </p:nvSpPr>
          <p:spPr>
            <a:xfrm>
              <a:off x="5723721" y="3520483"/>
              <a:ext cx="26920" cy="54627"/>
            </a:xfrm>
            <a:custGeom>
              <a:rect b="b" l="l" r="r" t="t"/>
              <a:pathLst>
                <a:path extrusionOk="0" h="2084" w="1027">
                  <a:moveTo>
                    <a:pt x="762" y="1"/>
                  </a:moveTo>
                  <a:cubicBezTo>
                    <a:pt x="356" y="1"/>
                    <a:pt x="28" y="341"/>
                    <a:pt x="14" y="860"/>
                  </a:cubicBezTo>
                  <a:cubicBezTo>
                    <a:pt x="0" y="1394"/>
                    <a:pt x="327" y="2066"/>
                    <a:pt x="746" y="2084"/>
                  </a:cubicBezTo>
                  <a:cubicBezTo>
                    <a:pt x="760" y="2084"/>
                    <a:pt x="777" y="2080"/>
                    <a:pt x="791" y="2077"/>
                  </a:cubicBezTo>
                  <a:cubicBezTo>
                    <a:pt x="605" y="1778"/>
                    <a:pt x="510" y="1306"/>
                    <a:pt x="549" y="909"/>
                  </a:cubicBezTo>
                  <a:cubicBezTo>
                    <a:pt x="594" y="491"/>
                    <a:pt x="781" y="192"/>
                    <a:pt x="1027" y="51"/>
                  </a:cubicBezTo>
                  <a:cubicBezTo>
                    <a:pt x="953" y="23"/>
                    <a:pt x="876" y="5"/>
                    <a:pt x="798" y="2"/>
                  </a:cubicBezTo>
                  <a:cubicBezTo>
                    <a:pt x="786" y="1"/>
                    <a:pt x="774" y="1"/>
                    <a:pt x="762"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0" name="Google Shape;26340;p77"/>
            <p:cNvSpPr/>
            <p:nvPr/>
          </p:nvSpPr>
          <p:spPr>
            <a:xfrm>
              <a:off x="5771821" y="3544573"/>
              <a:ext cx="48336" cy="41704"/>
            </a:xfrm>
            <a:custGeom>
              <a:rect b="b" l="l" r="r" t="t"/>
              <a:pathLst>
                <a:path extrusionOk="0" h="1591" w="1844">
                  <a:moveTo>
                    <a:pt x="1185" y="1"/>
                  </a:moveTo>
                  <a:cubicBezTo>
                    <a:pt x="960" y="1"/>
                    <a:pt x="720" y="105"/>
                    <a:pt x="518" y="321"/>
                  </a:cubicBezTo>
                  <a:cubicBezTo>
                    <a:pt x="198" y="662"/>
                    <a:pt x="1" y="1249"/>
                    <a:pt x="155" y="1590"/>
                  </a:cubicBezTo>
                  <a:cubicBezTo>
                    <a:pt x="293" y="1231"/>
                    <a:pt x="525" y="918"/>
                    <a:pt x="831" y="683"/>
                  </a:cubicBezTo>
                  <a:cubicBezTo>
                    <a:pt x="1071" y="505"/>
                    <a:pt x="1324" y="421"/>
                    <a:pt x="1559" y="421"/>
                  </a:cubicBezTo>
                  <a:cubicBezTo>
                    <a:pt x="1658" y="421"/>
                    <a:pt x="1754" y="436"/>
                    <a:pt x="1843" y="465"/>
                  </a:cubicBezTo>
                  <a:cubicBezTo>
                    <a:pt x="1808" y="366"/>
                    <a:pt x="1748" y="275"/>
                    <a:pt x="1675" y="201"/>
                  </a:cubicBezTo>
                  <a:cubicBezTo>
                    <a:pt x="1539" y="69"/>
                    <a:pt x="1367" y="1"/>
                    <a:pt x="1185" y="1"/>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1" name="Google Shape;26341;p77"/>
            <p:cNvSpPr/>
            <p:nvPr/>
          </p:nvSpPr>
          <p:spPr>
            <a:xfrm>
              <a:off x="5807129" y="3596342"/>
              <a:ext cx="44456" cy="26527"/>
            </a:xfrm>
            <a:custGeom>
              <a:rect b="b" l="l" r="r" t="t"/>
              <a:pathLst>
                <a:path extrusionOk="0" h="1012" w="1696">
                  <a:moveTo>
                    <a:pt x="1062" y="0"/>
                  </a:moveTo>
                  <a:cubicBezTo>
                    <a:pt x="917" y="0"/>
                    <a:pt x="760" y="42"/>
                    <a:pt x="605" y="132"/>
                  </a:cubicBezTo>
                  <a:cubicBezTo>
                    <a:pt x="285" y="325"/>
                    <a:pt x="4" y="712"/>
                    <a:pt x="1" y="1011"/>
                  </a:cubicBezTo>
                  <a:cubicBezTo>
                    <a:pt x="233" y="779"/>
                    <a:pt x="521" y="610"/>
                    <a:pt x="841" y="533"/>
                  </a:cubicBezTo>
                  <a:cubicBezTo>
                    <a:pt x="936" y="511"/>
                    <a:pt x="1027" y="501"/>
                    <a:pt x="1115" y="501"/>
                  </a:cubicBezTo>
                  <a:cubicBezTo>
                    <a:pt x="1337" y="501"/>
                    <a:pt x="1532" y="567"/>
                    <a:pt x="1678" y="681"/>
                  </a:cubicBezTo>
                  <a:cubicBezTo>
                    <a:pt x="1695" y="547"/>
                    <a:pt x="1671" y="410"/>
                    <a:pt x="1601" y="294"/>
                  </a:cubicBezTo>
                  <a:cubicBezTo>
                    <a:pt x="1491" y="106"/>
                    <a:pt x="1292" y="0"/>
                    <a:pt x="1062" y="0"/>
                  </a:cubicBezTo>
                  <a:close/>
                </a:path>
              </a:pathLst>
            </a:custGeom>
            <a:solidFill>
              <a:srgbClr val="5A7B8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2" name="Google Shape;26342;p77"/>
            <p:cNvSpPr/>
            <p:nvPr/>
          </p:nvSpPr>
          <p:spPr>
            <a:xfrm>
              <a:off x="5532160" y="3379775"/>
              <a:ext cx="57930" cy="61232"/>
            </a:xfrm>
            <a:custGeom>
              <a:rect b="b" l="l" r="r" t="t"/>
              <a:pathLst>
                <a:path extrusionOk="0" h="2336" w="2210">
                  <a:moveTo>
                    <a:pt x="957" y="405"/>
                  </a:moveTo>
                  <a:cubicBezTo>
                    <a:pt x="1172" y="405"/>
                    <a:pt x="1394" y="535"/>
                    <a:pt x="1545" y="774"/>
                  </a:cubicBezTo>
                  <a:cubicBezTo>
                    <a:pt x="1714" y="1038"/>
                    <a:pt x="1791" y="1417"/>
                    <a:pt x="1728" y="1678"/>
                  </a:cubicBezTo>
                  <a:cubicBezTo>
                    <a:pt x="1714" y="1751"/>
                    <a:pt x="1675" y="1850"/>
                    <a:pt x="1597" y="1896"/>
                  </a:cubicBezTo>
                  <a:cubicBezTo>
                    <a:pt x="1555" y="1920"/>
                    <a:pt x="1506" y="1931"/>
                    <a:pt x="1457" y="1931"/>
                  </a:cubicBezTo>
                  <a:cubicBezTo>
                    <a:pt x="1197" y="1931"/>
                    <a:pt x="785" y="1674"/>
                    <a:pt x="581" y="1351"/>
                  </a:cubicBezTo>
                  <a:cubicBezTo>
                    <a:pt x="462" y="1164"/>
                    <a:pt x="419" y="967"/>
                    <a:pt x="462" y="795"/>
                  </a:cubicBezTo>
                  <a:cubicBezTo>
                    <a:pt x="490" y="661"/>
                    <a:pt x="574" y="549"/>
                    <a:pt x="690" y="478"/>
                  </a:cubicBezTo>
                  <a:cubicBezTo>
                    <a:pt x="771" y="429"/>
                    <a:pt x="863" y="405"/>
                    <a:pt x="957" y="405"/>
                  </a:cubicBezTo>
                  <a:close/>
                  <a:moveTo>
                    <a:pt x="956" y="0"/>
                  </a:moveTo>
                  <a:cubicBezTo>
                    <a:pt x="792" y="0"/>
                    <a:pt x="629" y="43"/>
                    <a:pt x="479" y="134"/>
                  </a:cubicBezTo>
                  <a:cubicBezTo>
                    <a:pt x="272" y="260"/>
                    <a:pt x="121" y="464"/>
                    <a:pt x="68" y="700"/>
                  </a:cubicBezTo>
                  <a:cubicBezTo>
                    <a:pt x="1" y="981"/>
                    <a:pt x="64" y="1287"/>
                    <a:pt x="240" y="1565"/>
                  </a:cubicBezTo>
                  <a:cubicBezTo>
                    <a:pt x="416" y="1832"/>
                    <a:pt x="655" y="2047"/>
                    <a:pt x="936" y="2195"/>
                  </a:cubicBezTo>
                  <a:cubicBezTo>
                    <a:pt x="1095" y="2282"/>
                    <a:pt x="1274" y="2328"/>
                    <a:pt x="1457" y="2335"/>
                  </a:cubicBezTo>
                  <a:cubicBezTo>
                    <a:pt x="1462" y="2335"/>
                    <a:pt x="1468" y="2335"/>
                    <a:pt x="1474" y="2335"/>
                  </a:cubicBezTo>
                  <a:cubicBezTo>
                    <a:pt x="1591" y="2335"/>
                    <a:pt x="1704" y="2301"/>
                    <a:pt x="1805" y="2244"/>
                  </a:cubicBezTo>
                  <a:cubicBezTo>
                    <a:pt x="1963" y="2149"/>
                    <a:pt x="2072" y="1984"/>
                    <a:pt x="2121" y="1769"/>
                  </a:cubicBezTo>
                  <a:cubicBezTo>
                    <a:pt x="2209" y="1403"/>
                    <a:pt x="2114" y="918"/>
                    <a:pt x="1886" y="559"/>
                  </a:cubicBezTo>
                  <a:cubicBezTo>
                    <a:pt x="1660" y="200"/>
                    <a:pt x="1307" y="0"/>
                    <a:pt x="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3" name="Google Shape;26343;p77"/>
            <p:cNvSpPr/>
            <p:nvPr/>
          </p:nvSpPr>
          <p:spPr>
            <a:xfrm>
              <a:off x="5494938" y="3424703"/>
              <a:ext cx="54417" cy="50774"/>
            </a:xfrm>
            <a:custGeom>
              <a:rect b="b" l="l" r="r" t="t"/>
              <a:pathLst>
                <a:path extrusionOk="0" h="1937" w="2076">
                  <a:moveTo>
                    <a:pt x="830" y="403"/>
                  </a:moveTo>
                  <a:cubicBezTo>
                    <a:pt x="985" y="410"/>
                    <a:pt x="1136" y="473"/>
                    <a:pt x="1252" y="579"/>
                  </a:cubicBezTo>
                  <a:cubicBezTo>
                    <a:pt x="1512" y="808"/>
                    <a:pt x="1727" y="1296"/>
                    <a:pt x="1583" y="1462"/>
                  </a:cubicBezTo>
                  <a:cubicBezTo>
                    <a:pt x="1545" y="1507"/>
                    <a:pt x="1468" y="1531"/>
                    <a:pt x="1368" y="1531"/>
                  </a:cubicBezTo>
                  <a:cubicBezTo>
                    <a:pt x="1321" y="1531"/>
                    <a:pt x="1269" y="1526"/>
                    <a:pt x="1214" y="1514"/>
                  </a:cubicBezTo>
                  <a:cubicBezTo>
                    <a:pt x="1013" y="1472"/>
                    <a:pt x="823" y="1381"/>
                    <a:pt x="665" y="1247"/>
                  </a:cubicBezTo>
                  <a:cubicBezTo>
                    <a:pt x="545" y="1152"/>
                    <a:pt x="461" y="1011"/>
                    <a:pt x="433" y="860"/>
                  </a:cubicBezTo>
                  <a:cubicBezTo>
                    <a:pt x="415" y="744"/>
                    <a:pt x="450" y="625"/>
                    <a:pt x="528" y="537"/>
                  </a:cubicBezTo>
                  <a:cubicBezTo>
                    <a:pt x="599" y="452"/>
                    <a:pt x="706" y="406"/>
                    <a:pt x="818" y="406"/>
                  </a:cubicBezTo>
                  <a:cubicBezTo>
                    <a:pt x="822" y="406"/>
                    <a:pt x="826" y="407"/>
                    <a:pt x="830" y="407"/>
                  </a:cubicBezTo>
                  <a:lnTo>
                    <a:pt x="830" y="403"/>
                  </a:lnTo>
                  <a:close/>
                  <a:moveTo>
                    <a:pt x="827" y="1"/>
                  </a:moveTo>
                  <a:cubicBezTo>
                    <a:pt x="598" y="1"/>
                    <a:pt x="381" y="91"/>
                    <a:pt x="222" y="273"/>
                  </a:cubicBezTo>
                  <a:cubicBezTo>
                    <a:pt x="67" y="449"/>
                    <a:pt x="0" y="684"/>
                    <a:pt x="36" y="920"/>
                  </a:cubicBezTo>
                  <a:cubicBezTo>
                    <a:pt x="78" y="1166"/>
                    <a:pt x="204" y="1391"/>
                    <a:pt x="398" y="1553"/>
                  </a:cubicBezTo>
                  <a:cubicBezTo>
                    <a:pt x="612" y="1736"/>
                    <a:pt x="865" y="1859"/>
                    <a:pt x="1140" y="1912"/>
                  </a:cubicBezTo>
                  <a:cubicBezTo>
                    <a:pt x="1214" y="1929"/>
                    <a:pt x="1291" y="1936"/>
                    <a:pt x="1368" y="1936"/>
                  </a:cubicBezTo>
                  <a:cubicBezTo>
                    <a:pt x="1590" y="1936"/>
                    <a:pt x="1769" y="1869"/>
                    <a:pt x="1885" y="1729"/>
                  </a:cubicBezTo>
                  <a:cubicBezTo>
                    <a:pt x="2043" y="1550"/>
                    <a:pt x="2075" y="1279"/>
                    <a:pt x="1970" y="962"/>
                  </a:cubicBezTo>
                  <a:cubicBezTo>
                    <a:pt x="1878" y="702"/>
                    <a:pt x="1723" y="466"/>
                    <a:pt x="1516" y="280"/>
                  </a:cubicBezTo>
                  <a:cubicBezTo>
                    <a:pt x="1305" y="94"/>
                    <a:pt x="1060" y="1"/>
                    <a:pt x="8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4" name="Google Shape;26344;p77"/>
            <p:cNvSpPr/>
            <p:nvPr/>
          </p:nvSpPr>
          <p:spPr>
            <a:xfrm>
              <a:off x="5593392" y="3366826"/>
              <a:ext cx="52189" cy="64850"/>
            </a:xfrm>
            <a:custGeom>
              <a:rect b="b" l="l" r="r" t="t"/>
              <a:pathLst>
                <a:path extrusionOk="0" h="2474" w="1991">
                  <a:moveTo>
                    <a:pt x="1025" y="0"/>
                  </a:moveTo>
                  <a:cubicBezTo>
                    <a:pt x="668" y="0"/>
                    <a:pt x="337" y="208"/>
                    <a:pt x="158" y="554"/>
                  </a:cubicBezTo>
                  <a:cubicBezTo>
                    <a:pt x="68" y="715"/>
                    <a:pt x="204" y="855"/>
                    <a:pt x="340" y="855"/>
                  </a:cubicBezTo>
                  <a:cubicBezTo>
                    <a:pt x="406" y="855"/>
                    <a:pt x="473" y="821"/>
                    <a:pt x="513" y="740"/>
                  </a:cubicBezTo>
                  <a:cubicBezTo>
                    <a:pt x="626" y="530"/>
                    <a:pt x="814" y="404"/>
                    <a:pt x="1021" y="404"/>
                  </a:cubicBezTo>
                  <a:cubicBezTo>
                    <a:pt x="1046" y="404"/>
                    <a:pt x="1071" y="406"/>
                    <a:pt x="1097" y="410"/>
                  </a:cubicBezTo>
                  <a:cubicBezTo>
                    <a:pt x="1231" y="427"/>
                    <a:pt x="1350" y="498"/>
                    <a:pt x="1431" y="607"/>
                  </a:cubicBezTo>
                  <a:cubicBezTo>
                    <a:pt x="1533" y="751"/>
                    <a:pt x="1572" y="948"/>
                    <a:pt x="1537" y="1166"/>
                  </a:cubicBezTo>
                  <a:cubicBezTo>
                    <a:pt x="1465" y="1610"/>
                    <a:pt x="1109" y="2071"/>
                    <a:pt x="847" y="2071"/>
                  </a:cubicBezTo>
                  <a:cubicBezTo>
                    <a:pt x="838" y="2071"/>
                    <a:pt x="828" y="2071"/>
                    <a:pt x="819" y="2070"/>
                  </a:cubicBezTo>
                  <a:cubicBezTo>
                    <a:pt x="633" y="2045"/>
                    <a:pt x="464" y="1746"/>
                    <a:pt x="418" y="1377"/>
                  </a:cubicBezTo>
                  <a:cubicBezTo>
                    <a:pt x="404" y="1255"/>
                    <a:pt x="312" y="1198"/>
                    <a:pt x="220" y="1198"/>
                  </a:cubicBezTo>
                  <a:cubicBezTo>
                    <a:pt x="110" y="1198"/>
                    <a:pt x="0" y="1278"/>
                    <a:pt x="18" y="1423"/>
                  </a:cubicBezTo>
                  <a:cubicBezTo>
                    <a:pt x="77" y="1897"/>
                    <a:pt x="327" y="2407"/>
                    <a:pt x="767" y="2470"/>
                  </a:cubicBezTo>
                  <a:cubicBezTo>
                    <a:pt x="795" y="2474"/>
                    <a:pt x="823" y="2474"/>
                    <a:pt x="854" y="2474"/>
                  </a:cubicBezTo>
                  <a:cubicBezTo>
                    <a:pt x="1094" y="2474"/>
                    <a:pt x="1336" y="2340"/>
                    <a:pt x="1544" y="2084"/>
                  </a:cubicBezTo>
                  <a:cubicBezTo>
                    <a:pt x="1748" y="1838"/>
                    <a:pt x="1881" y="1542"/>
                    <a:pt x="1937" y="1229"/>
                  </a:cubicBezTo>
                  <a:cubicBezTo>
                    <a:pt x="1990" y="906"/>
                    <a:pt x="1923" y="600"/>
                    <a:pt x="1755" y="368"/>
                  </a:cubicBezTo>
                  <a:cubicBezTo>
                    <a:pt x="1610" y="171"/>
                    <a:pt x="1392" y="41"/>
                    <a:pt x="1153" y="9"/>
                  </a:cubicBezTo>
                  <a:cubicBezTo>
                    <a:pt x="1110" y="3"/>
                    <a:pt x="1068"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5" name="Google Shape;26345;p77"/>
            <p:cNvSpPr/>
            <p:nvPr/>
          </p:nvSpPr>
          <p:spPr>
            <a:xfrm>
              <a:off x="5647757" y="3392278"/>
              <a:ext cx="48231" cy="55911"/>
            </a:xfrm>
            <a:custGeom>
              <a:rect b="b" l="l" r="r" t="t"/>
              <a:pathLst>
                <a:path extrusionOk="0" h="2133" w="1840">
                  <a:moveTo>
                    <a:pt x="1010" y="406"/>
                  </a:moveTo>
                  <a:cubicBezTo>
                    <a:pt x="1070" y="406"/>
                    <a:pt x="1126" y="420"/>
                    <a:pt x="1179" y="445"/>
                  </a:cubicBezTo>
                  <a:cubicBezTo>
                    <a:pt x="1284" y="494"/>
                    <a:pt x="1361" y="589"/>
                    <a:pt x="1390" y="705"/>
                  </a:cubicBezTo>
                  <a:cubicBezTo>
                    <a:pt x="1425" y="856"/>
                    <a:pt x="1404" y="1014"/>
                    <a:pt x="1330" y="1151"/>
                  </a:cubicBezTo>
                  <a:cubicBezTo>
                    <a:pt x="1199" y="1431"/>
                    <a:pt x="863" y="1727"/>
                    <a:pt x="648" y="1727"/>
                  </a:cubicBezTo>
                  <a:cubicBezTo>
                    <a:pt x="620" y="1727"/>
                    <a:pt x="594" y="1722"/>
                    <a:pt x="570" y="1710"/>
                  </a:cubicBezTo>
                  <a:cubicBezTo>
                    <a:pt x="373" y="1616"/>
                    <a:pt x="380" y="1085"/>
                    <a:pt x="532" y="768"/>
                  </a:cubicBezTo>
                  <a:cubicBezTo>
                    <a:pt x="591" y="627"/>
                    <a:pt x="704" y="511"/>
                    <a:pt x="841" y="441"/>
                  </a:cubicBezTo>
                  <a:cubicBezTo>
                    <a:pt x="894" y="420"/>
                    <a:pt x="954" y="406"/>
                    <a:pt x="1010" y="406"/>
                  </a:cubicBezTo>
                  <a:close/>
                  <a:moveTo>
                    <a:pt x="1006" y="1"/>
                  </a:moveTo>
                  <a:cubicBezTo>
                    <a:pt x="897" y="1"/>
                    <a:pt x="786" y="23"/>
                    <a:pt x="679" y="72"/>
                  </a:cubicBezTo>
                  <a:cubicBezTo>
                    <a:pt x="451" y="181"/>
                    <a:pt x="271" y="364"/>
                    <a:pt x="166" y="596"/>
                  </a:cubicBezTo>
                  <a:cubicBezTo>
                    <a:pt x="50" y="849"/>
                    <a:pt x="1" y="1127"/>
                    <a:pt x="18" y="1405"/>
                  </a:cubicBezTo>
                  <a:cubicBezTo>
                    <a:pt x="46" y="1732"/>
                    <a:pt x="180" y="1971"/>
                    <a:pt x="398" y="2076"/>
                  </a:cubicBezTo>
                  <a:cubicBezTo>
                    <a:pt x="475" y="2111"/>
                    <a:pt x="560" y="2132"/>
                    <a:pt x="648" y="2132"/>
                  </a:cubicBezTo>
                  <a:cubicBezTo>
                    <a:pt x="1063" y="2132"/>
                    <a:pt x="1509" y="1714"/>
                    <a:pt x="1696" y="1327"/>
                  </a:cubicBezTo>
                  <a:cubicBezTo>
                    <a:pt x="1808" y="1102"/>
                    <a:pt x="1840" y="845"/>
                    <a:pt x="1780" y="599"/>
                  </a:cubicBezTo>
                  <a:cubicBezTo>
                    <a:pt x="1686" y="235"/>
                    <a:pt x="1357"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6" name="Google Shape;26346;p77"/>
            <p:cNvSpPr/>
            <p:nvPr/>
          </p:nvSpPr>
          <p:spPr>
            <a:xfrm>
              <a:off x="5541937" y="3441662"/>
              <a:ext cx="134890" cy="95204"/>
            </a:xfrm>
            <a:custGeom>
              <a:rect b="b" l="l" r="r" t="t"/>
              <a:pathLst>
                <a:path extrusionOk="0" h="3632" w="5146">
                  <a:moveTo>
                    <a:pt x="2692" y="0"/>
                  </a:moveTo>
                  <a:cubicBezTo>
                    <a:pt x="2509" y="0"/>
                    <a:pt x="2326" y="19"/>
                    <a:pt x="2146" y="55"/>
                  </a:cubicBezTo>
                  <a:cubicBezTo>
                    <a:pt x="1509" y="185"/>
                    <a:pt x="940" y="540"/>
                    <a:pt x="546" y="1054"/>
                  </a:cubicBezTo>
                  <a:cubicBezTo>
                    <a:pt x="162" y="1550"/>
                    <a:pt x="1" y="2130"/>
                    <a:pt x="110" y="2650"/>
                  </a:cubicBezTo>
                  <a:cubicBezTo>
                    <a:pt x="215" y="3171"/>
                    <a:pt x="556" y="3487"/>
                    <a:pt x="1122" y="3589"/>
                  </a:cubicBezTo>
                  <a:cubicBezTo>
                    <a:pt x="1277" y="3617"/>
                    <a:pt x="1435" y="3631"/>
                    <a:pt x="1590" y="3631"/>
                  </a:cubicBezTo>
                  <a:cubicBezTo>
                    <a:pt x="1931" y="3631"/>
                    <a:pt x="2343" y="3579"/>
                    <a:pt x="2849" y="3477"/>
                  </a:cubicBezTo>
                  <a:cubicBezTo>
                    <a:pt x="3605" y="3322"/>
                    <a:pt x="4122" y="3139"/>
                    <a:pt x="4477" y="2903"/>
                  </a:cubicBezTo>
                  <a:cubicBezTo>
                    <a:pt x="4955" y="2583"/>
                    <a:pt x="5145" y="2158"/>
                    <a:pt x="5040" y="1637"/>
                  </a:cubicBezTo>
                  <a:cubicBezTo>
                    <a:pt x="4952" y="1212"/>
                    <a:pt x="4678" y="811"/>
                    <a:pt x="4266" y="509"/>
                  </a:cubicBezTo>
                  <a:cubicBezTo>
                    <a:pt x="4225" y="477"/>
                    <a:pt x="4182" y="464"/>
                    <a:pt x="4143" y="464"/>
                  </a:cubicBezTo>
                  <a:cubicBezTo>
                    <a:pt x="3973" y="464"/>
                    <a:pt x="3848" y="707"/>
                    <a:pt x="4027" y="832"/>
                  </a:cubicBezTo>
                  <a:cubicBezTo>
                    <a:pt x="4358" y="1075"/>
                    <a:pt x="4576" y="1391"/>
                    <a:pt x="4642" y="1722"/>
                  </a:cubicBezTo>
                  <a:cubicBezTo>
                    <a:pt x="4716" y="2073"/>
                    <a:pt x="4593" y="2344"/>
                    <a:pt x="4256" y="2569"/>
                  </a:cubicBezTo>
                  <a:cubicBezTo>
                    <a:pt x="3946" y="2773"/>
                    <a:pt x="3471" y="2939"/>
                    <a:pt x="2765" y="3083"/>
                  </a:cubicBezTo>
                  <a:cubicBezTo>
                    <a:pt x="2276" y="3181"/>
                    <a:pt x="1889" y="3227"/>
                    <a:pt x="1590" y="3227"/>
                  </a:cubicBezTo>
                  <a:cubicBezTo>
                    <a:pt x="774" y="3227"/>
                    <a:pt x="574" y="2910"/>
                    <a:pt x="504" y="2569"/>
                  </a:cubicBezTo>
                  <a:cubicBezTo>
                    <a:pt x="338" y="1771"/>
                    <a:pt x="1038" y="699"/>
                    <a:pt x="2227" y="452"/>
                  </a:cubicBezTo>
                  <a:cubicBezTo>
                    <a:pt x="2380" y="422"/>
                    <a:pt x="2537" y="406"/>
                    <a:pt x="2693" y="406"/>
                  </a:cubicBezTo>
                  <a:cubicBezTo>
                    <a:pt x="2912" y="406"/>
                    <a:pt x="3132" y="437"/>
                    <a:pt x="3345" y="498"/>
                  </a:cubicBezTo>
                  <a:cubicBezTo>
                    <a:pt x="3365" y="505"/>
                    <a:pt x="3385" y="508"/>
                    <a:pt x="3405" y="508"/>
                  </a:cubicBezTo>
                  <a:cubicBezTo>
                    <a:pt x="3491" y="508"/>
                    <a:pt x="3572" y="449"/>
                    <a:pt x="3598" y="361"/>
                  </a:cubicBezTo>
                  <a:cubicBezTo>
                    <a:pt x="3630" y="252"/>
                    <a:pt x="3566" y="139"/>
                    <a:pt x="3457" y="111"/>
                  </a:cubicBezTo>
                  <a:cubicBezTo>
                    <a:pt x="3208" y="37"/>
                    <a:pt x="2950" y="0"/>
                    <a:pt x="2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7" name="Google Shape;26347;p77"/>
            <p:cNvSpPr/>
            <p:nvPr/>
          </p:nvSpPr>
          <p:spPr>
            <a:xfrm>
              <a:off x="5718635" y="3514952"/>
              <a:ext cx="51088" cy="65322"/>
            </a:xfrm>
            <a:custGeom>
              <a:rect b="b" l="l" r="r" t="t"/>
              <a:pathLst>
                <a:path extrusionOk="0" h="2492" w="1949">
                  <a:moveTo>
                    <a:pt x="982" y="403"/>
                  </a:moveTo>
                  <a:cubicBezTo>
                    <a:pt x="1309" y="417"/>
                    <a:pt x="1541" y="719"/>
                    <a:pt x="1530" y="1124"/>
                  </a:cubicBezTo>
                  <a:cubicBezTo>
                    <a:pt x="1520" y="1437"/>
                    <a:pt x="1372" y="1795"/>
                    <a:pt x="1179" y="1978"/>
                  </a:cubicBezTo>
                  <a:cubicBezTo>
                    <a:pt x="1125" y="2025"/>
                    <a:pt x="1047" y="2084"/>
                    <a:pt x="961" y="2084"/>
                  </a:cubicBezTo>
                  <a:cubicBezTo>
                    <a:pt x="956" y="2084"/>
                    <a:pt x="951" y="2084"/>
                    <a:pt x="947" y="2084"/>
                  </a:cubicBezTo>
                  <a:cubicBezTo>
                    <a:pt x="683" y="2073"/>
                    <a:pt x="395" y="1528"/>
                    <a:pt x="405" y="1064"/>
                  </a:cubicBezTo>
                  <a:cubicBezTo>
                    <a:pt x="412" y="846"/>
                    <a:pt x="486" y="656"/>
                    <a:pt x="616" y="536"/>
                  </a:cubicBezTo>
                  <a:cubicBezTo>
                    <a:pt x="708" y="448"/>
                    <a:pt x="831" y="403"/>
                    <a:pt x="957" y="403"/>
                  </a:cubicBezTo>
                  <a:close/>
                  <a:moveTo>
                    <a:pt x="949" y="0"/>
                  </a:moveTo>
                  <a:cubicBezTo>
                    <a:pt x="724" y="0"/>
                    <a:pt x="509" y="87"/>
                    <a:pt x="342" y="241"/>
                  </a:cubicBezTo>
                  <a:cubicBezTo>
                    <a:pt x="131" y="438"/>
                    <a:pt x="11" y="726"/>
                    <a:pt x="4" y="1057"/>
                  </a:cubicBezTo>
                  <a:cubicBezTo>
                    <a:pt x="1" y="1373"/>
                    <a:pt x="78" y="1686"/>
                    <a:pt x="233" y="1968"/>
                  </a:cubicBezTo>
                  <a:cubicBezTo>
                    <a:pt x="412" y="2291"/>
                    <a:pt x="658" y="2477"/>
                    <a:pt x="929" y="2492"/>
                  </a:cubicBezTo>
                  <a:lnTo>
                    <a:pt x="957" y="2492"/>
                  </a:lnTo>
                  <a:cubicBezTo>
                    <a:pt x="1130" y="2492"/>
                    <a:pt x="1302" y="2414"/>
                    <a:pt x="1453" y="2273"/>
                  </a:cubicBezTo>
                  <a:cubicBezTo>
                    <a:pt x="1731" y="2017"/>
                    <a:pt x="1921" y="1560"/>
                    <a:pt x="1931" y="1138"/>
                  </a:cubicBezTo>
                  <a:cubicBezTo>
                    <a:pt x="1949" y="515"/>
                    <a:pt x="1548" y="26"/>
                    <a:pt x="999" y="2"/>
                  </a:cubicBezTo>
                  <a:cubicBezTo>
                    <a:pt x="983" y="1"/>
                    <a:pt x="966" y="0"/>
                    <a:pt x="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8" name="Google Shape;26348;p77"/>
            <p:cNvSpPr/>
            <p:nvPr/>
          </p:nvSpPr>
          <p:spPr>
            <a:xfrm>
              <a:off x="5662698" y="3530051"/>
              <a:ext cx="50171" cy="57222"/>
            </a:xfrm>
            <a:custGeom>
              <a:rect b="b" l="l" r="r" t="t"/>
              <a:pathLst>
                <a:path extrusionOk="0" h="2183" w="1914">
                  <a:moveTo>
                    <a:pt x="915" y="403"/>
                  </a:moveTo>
                  <a:cubicBezTo>
                    <a:pt x="995" y="407"/>
                    <a:pt x="1076" y="432"/>
                    <a:pt x="1143" y="477"/>
                  </a:cubicBezTo>
                  <a:cubicBezTo>
                    <a:pt x="1270" y="572"/>
                    <a:pt x="1358" y="706"/>
                    <a:pt x="1389" y="857"/>
                  </a:cubicBezTo>
                  <a:cubicBezTo>
                    <a:pt x="1481" y="1195"/>
                    <a:pt x="1389" y="1719"/>
                    <a:pt x="1175" y="1775"/>
                  </a:cubicBezTo>
                  <a:cubicBezTo>
                    <a:pt x="1163" y="1778"/>
                    <a:pt x="1150" y="1780"/>
                    <a:pt x="1136" y="1780"/>
                  </a:cubicBezTo>
                  <a:cubicBezTo>
                    <a:pt x="1054" y="1780"/>
                    <a:pt x="946" y="1719"/>
                    <a:pt x="841" y="1613"/>
                  </a:cubicBezTo>
                  <a:cubicBezTo>
                    <a:pt x="697" y="1465"/>
                    <a:pt x="591" y="1286"/>
                    <a:pt x="531" y="1086"/>
                  </a:cubicBezTo>
                  <a:cubicBezTo>
                    <a:pt x="447" y="766"/>
                    <a:pt x="566" y="484"/>
                    <a:pt x="813" y="417"/>
                  </a:cubicBezTo>
                  <a:cubicBezTo>
                    <a:pt x="848" y="410"/>
                    <a:pt x="879" y="403"/>
                    <a:pt x="915" y="403"/>
                  </a:cubicBezTo>
                  <a:close/>
                  <a:moveTo>
                    <a:pt x="913" y="1"/>
                  </a:moveTo>
                  <a:cubicBezTo>
                    <a:pt x="845" y="1"/>
                    <a:pt x="777" y="9"/>
                    <a:pt x="711" y="27"/>
                  </a:cubicBezTo>
                  <a:cubicBezTo>
                    <a:pt x="243" y="154"/>
                    <a:pt x="0" y="653"/>
                    <a:pt x="144" y="1191"/>
                  </a:cubicBezTo>
                  <a:cubicBezTo>
                    <a:pt x="218" y="1458"/>
                    <a:pt x="359" y="1701"/>
                    <a:pt x="556" y="1901"/>
                  </a:cubicBezTo>
                  <a:cubicBezTo>
                    <a:pt x="742" y="2088"/>
                    <a:pt x="946" y="2183"/>
                    <a:pt x="1136" y="2183"/>
                  </a:cubicBezTo>
                  <a:cubicBezTo>
                    <a:pt x="1185" y="2183"/>
                    <a:pt x="1235" y="2179"/>
                    <a:pt x="1280" y="2165"/>
                  </a:cubicBezTo>
                  <a:cubicBezTo>
                    <a:pt x="1787" y="2028"/>
                    <a:pt x="1913" y="1251"/>
                    <a:pt x="1780" y="755"/>
                  </a:cubicBezTo>
                  <a:cubicBezTo>
                    <a:pt x="1720" y="509"/>
                    <a:pt x="1576" y="294"/>
                    <a:pt x="1372" y="147"/>
                  </a:cubicBezTo>
                  <a:cubicBezTo>
                    <a:pt x="1236" y="50"/>
                    <a:pt x="1075" y="1"/>
                    <a:pt x="9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9" name="Google Shape;26349;p77"/>
            <p:cNvSpPr/>
            <p:nvPr/>
          </p:nvSpPr>
          <p:spPr>
            <a:xfrm>
              <a:off x="5766395" y="3539278"/>
              <a:ext cx="61232" cy="58611"/>
            </a:xfrm>
            <a:custGeom>
              <a:rect b="b" l="l" r="r" t="t"/>
              <a:pathLst>
                <a:path extrusionOk="0" h="2236" w="2336">
                  <a:moveTo>
                    <a:pt x="1400" y="0"/>
                  </a:moveTo>
                  <a:cubicBezTo>
                    <a:pt x="1230" y="0"/>
                    <a:pt x="1055" y="44"/>
                    <a:pt x="890" y="132"/>
                  </a:cubicBezTo>
                  <a:cubicBezTo>
                    <a:pt x="699" y="247"/>
                    <a:pt x="808" y="510"/>
                    <a:pt x="990" y="510"/>
                  </a:cubicBezTo>
                  <a:cubicBezTo>
                    <a:pt x="1019" y="510"/>
                    <a:pt x="1051" y="503"/>
                    <a:pt x="1083" y="487"/>
                  </a:cubicBezTo>
                  <a:cubicBezTo>
                    <a:pt x="1187" y="432"/>
                    <a:pt x="1295" y="404"/>
                    <a:pt x="1399" y="404"/>
                  </a:cubicBezTo>
                  <a:cubicBezTo>
                    <a:pt x="1530" y="404"/>
                    <a:pt x="1653" y="448"/>
                    <a:pt x="1751" y="537"/>
                  </a:cubicBezTo>
                  <a:cubicBezTo>
                    <a:pt x="1853" y="625"/>
                    <a:pt x="1913" y="751"/>
                    <a:pt x="1920" y="888"/>
                  </a:cubicBezTo>
                  <a:cubicBezTo>
                    <a:pt x="1927" y="1064"/>
                    <a:pt x="1850" y="1251"/>
                    <a:pt x="1699" y="1412"/>
                  </a:cubicBezTo>
                  <a:cubicBezTo>
                    <a:pt x="1465" y="1664"/>
                    <a:pt x="1087" y="1831"/>
                    <a:pt x="825" y="1831"/>
                  </a:cubicBezTo>
                  <a:cubicBezTo>
                    <a:pt x="732" y="1831"/>
                    <a:pt x="653" y="1810"/>
                    <a:pt x="602" y="1764"/>
                  </a:cubicBezTo>
                  <a:cubicBezTo>
                    <a:pt x="461" y="1637"/>
                    <a:pt x="482" y="1296"/>
                    <a:pt x="654" y="966"/>
                  </a:cubicBezTo>
                  <a:cubicBezTo>
                    <a:pt x="730" y="805"/>
                    <a:pt x="599" y="671"/>
                    <a:pt x="467" y="671"/>
                  </a:cubicBezTo>
                  <a:cubicBezTo>
                    <a:pt x="402" y="671"/>
                    <a:pt x="337" y="703"/>
                    <a:pt x="296" y="779"/>
                  </a:cubicBezTo>
                  <a:cubicBezTo>
                    <a:pt x="74" y="1205"/>
                    <a:pt x="0" y="1767"/>
                    <a:pt x="331" y="2063"/>
                  </a:cubicBezTo>
                  <a:cubicBezTo>
                    <a:pt x="461" y="2173"/>
                    <a:pt x="629" y="2236"/>
                    <a:pt x="800" y="2236"/>
                  </a:cubicBezTo>
                  <a:cubicBezTo>
                    <a:pt x="809" y="2236"/>
                    <a:pt x="818" y="2235"/>
                    <a:pt x="827" y="2235"/>
                  </a:cubicBezTo>
                  <a:cubicBezTo>
                    <a:pt x="950" y="2232"/>
                    <a:pt x="1073" y="2211"/>
                    <a:pt x="1192" y="2175"/>
                  </a:cubicBezTo>
                  <a:cubicBezTo>
                    <a:pt x="1495" y="2084"/>
                    <a:pt x="1773" y="1915"/>
                    <a:pt x="1994" y="1687"/>
                  </a:cubicBezTo>
                  <a:cubicBezTo>
                    <a:pt x="2219" y="1444"/>
                    <a:pt x="2335" y="1156"/>
                    <a:pt x="2321" y="867"/>
                  </a:cubicBezTo>
                  <a:cubicBezTo>
                    <a:pt x="2311" y="625"/>
                    <a:pt x="2202" y="396"/>
                    <a:pt x="2022" y="234"/>
                  </a:cubicBezTo>
                  <a:cubicBezTo>
                    <a:pt x="1849" y="79"/>
                    <a:pt x="1629" y="0"/>
                    <a:pt x="14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0" name="Google Shape;26350;p77"/>
            <p:cNvSpPr/>
            <p:nvPr/>
          </p:nvSpPr>
          <p:spPr>
            <a:xfrm>
              <a:off x="5800497" y="3590995"/>
              <a:ext cx="56986" cy="48179"/>
            </a:xfrm>
            <a:custGeom>
              <a:rect b="b" l="l" r="r" t="t"/>
              <a:pathLst>
                <a:path extrusionOk="0" h="1838" w="2174">
                  <a:moveTo>
                    <a:pt x="1314" y="404"/>
                  </a:moveTo>
                  <a:cubicBezTo>
                    <a:pt x="1469" y="404"/>
                    <a:pt x="1603" y="471"/>
                    <a:pt x="1681" y="600"/>
                  </a:cubicBezTo>
                  <a:cubicBezTo>
                    <a:pt x="1741" y="702"/>
                    <a:pt x="1752" y="825"/>
                    <a:pt x="1713" y="934"/>
                  </a:cubicBezTo>
                  <a:cubicBezTo>
                    <a:pt x="1657" y="1078"/>
                    <a:pt x="1548" y="1198"/>
                    <a:pt x="1414" y="1271"/>
                  </a:cubicBezTo>
                  <a:cubicBezTo>
                    <a:pt x="1231" y="1373"/>
                    <a:pt x="1031" y="1430"/>
                    <a:pt x="823" y="1433"/>
                  </a:cubicBezTo>
                  <a:cubicBezTo>
                    <a:pt x="817" y="1433"/>
                    <a:pt x="812" y="1433"/>
                    <a:pt x="806" y="1433"/>
                  </a:cubicBezTo>
                  <a:cubicBezTo>
                    <a:pt x="642" y="1433"/>
                    <a:pt x="516" y="1385"/>
                    <a:pt x="472" y="1314"/>
                  </a:cubicBezTo>
                  <a:cubicBezTo>
                    <a:pt x="429" y="1240"/>
                    <a:pt x="454" y="1099"/>
                    <a:pt x="538" y="948"/>
                  </a:cubicBezTo>
                  <a:cubicBezTo>
                    <a:pt x="640" y="769"/>
                    <a:pt x="785" y="617"/>
                    <a:pt x="964" y="508"/>
                  </a:cubicBezTo>
                  <a:lnTo>
                    <a:pt x="960" y="508"/>
                  </a:lnTo>
                  <a:cubicBezTo>
                    <a:pt x="1081" y="438"/>
                    <a:pt x="1203" y="404"/>
                    <a:pt x="1314" y="404"/>
                  </a:cubicBezTo>
                  <a:close/>
                  <a:moveTo>
                    <a:pt x="1315" y="1"/>
                  </a:moveTo>
                  <a:cubicBezTo>
                    <a:pt x="1133" y="1"/>
                    <a:pt x="939" y="53"/>
                    <a:pt x="756" y="160"/>
                  </a:cubicBezTo>
                  <a:cubicBezTo>
                    <a:pt x="517" y="304"/>
                    <a:pt x="320" y="508"/>
                    <a:pt x="183" y="751"/>
                  </a:cubicBezTo>
                  <a:cubicBezTo>
                    <a:pt x="25" y="1039"/>
                    <a:pt x="0" y="1314"/>
                    <a:pt x="123" y="1518"/>
                  </a:cubicBezTo>
                  <a:cubicBezTo>
                    <a:pt x="247" y="1725"/>
                    <a:pt x="493" y="1838"/>
                    <a:pt x="820" y="1838"/>
                  </a:cubicBezTo>
                  <a:lnTo>
                    <a:pt x="827" y="1838"/>
                  </a:lnTo>
                  <a:cubicBezTo>
                    <a:pt x="1105" y="1834"/>
                    <a:pt x="1379" y="1757"/>
                    <a:pt x="1618" y="1619"/>
                  </a:cubicBezTo>
                  <a:cubicBezTo>
                    <a:pt x="1839" y="1496"/>
                    <a:pt x="2008" y="1299"/>
                    <a:pt x="2093" y="1064"/>
                  </a:cubicBezTo>
                  <a:cubicBezTo>
                    <a:pt x="2174" y="842"/>
                    <a:pt x="2149" y="596"/>
                    <a:pt x="2029" y="392"/>
                  </a:cubicBezTo>
                  <a:cubicBezTo>
                    <a:pt x="1877" y="136"/>
                    <a:pt x="1610" y="1"/>
                    <a:pt x="1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1" name="Google Shape;26351;p77"/>
            <p:cNvSpPr/>
            <p:nvPr/>
          </p:nvSpPr>
          <p:spPr>
            <a:xfrm>
              <a:off x="5668491" y="3589055"/>
              <a:ext cx="131744" cy="101364"/>
            </a:xfrm>
            <a:custGeom>
              <a:rect b="b" l="l" r="r" t="t"/>
              <a:pathLst>
                <a:path extrusionOk="0" h="3867" w="5026">
                  <a:moveTo>
                    <a:pt x="2308" y="1"/>
                  </a:moveTo>
                  <a:cubicBezTo>
                    <a:pt x="2020" y="1"/>
                    <a:pt x="1731" y="47"/>
                    <a:pt x="1453" y="139"/>
                  </a:cubicBezTo>
                  <a:cubicBezTo>
                    <a:pt x="855" y="340"/>
                    <a:pt x="402" y="733"/>
                    <a:pt x="201" y="1222"/>
                  </a:cubicBezTo>
                  <a:cubicBezTo>
                    <a:pt x="1" y="1715"/>
                    <a:pt x="106" y="2168"/>
                    <a:pt x="518" y="2569"/>
                  </a:cubicBezTo>
                  <a:cubicBezTo>
                    <a:pt x="820" y="2868"/>
                    <a:pt x="1298" y="3142"/>
                    <a:pt x="2012" y="3434"/>
                  </a:cubicBezTo>
                  <a:cubicBezTo>
                    <a:pt x="2730" y="3726"/>
                    <a:pt x="3261" y="3867"/>
                    <a:pt x="3686" y="3867"/>
                  </a:cubicBezTo>
                  <a:lnTo>
                    <a:pt x="3693" y="3867"/>
                  </a:lnTo>
                  <a:cubicBezTo>
                    <a:pt x="4266" y="3867"/>
                    <a:pt x="4657" y="3620"/>
                    <a:pt x="4861" y="3132"/>
                  </a:cubicBezTo>
                  <a:cubicBezTo>
                    <a:pt x="5026" y="2727"/>
                    <a:pt x="5022" y="2242"/>
                    <a:pt x="4850" y="1760"/>
                  </a:cubicBezTo>
                  <a:cubicBezTo>
                    <a:pt x="4815" y="1670"/>
                    <a:pt x="4742" y="1632"/>
                    <a:pt x="4669" y="1632"/>
                  </a:cubicBezTo>
                  <a:cubicBezTo>
                    <a:pt x="4544" y="1632"/>
                    <a:pt x="4417" y="1743"/>
                    <a:pt x="4470" y="1897"/>
                  </a:cubicBezTo>
                  <a:cubicBezTo>
                    <a:pt x="4607" y="2284"/>
                    <a:pt x="4614" y="2668"/>
                    <a:pt x="4488" y="2977"/>
                  </a:cubicBezTo>
                  <a:cubicBezTo>
                    <a:pt x="4382" y="3234"/>
                    <a:pt x="4195" y="3461"/>
                    <a:pt x="3707" y="3461"/>
                  </a:cubicBezTo>
                  <a:cubicBezTo>
                    <a:pt x="3366" y="3461"/>
                    <a:pt x="2879" y="3350"/>
                    <a:pt x="2170" y="3061"/>
                  </a:cubicBezTo>
                  <a:cubicBezTo>
                    <a:pt x="1502" y="2791"/>
                    <a:pt x="1070" y="2541"/>
                    <a:pt x="803" y="2284"/>
                  </a:cubicBezTo>
                  <a:cubicBezTo>
                    <a:pt x="511" y="1999"/>
                    <a:pt x="440" y="1711"/>
                    <a:pt x="578" y="1377"/>
                  </a:cubicBezTo>
                  <a:cubicBezTo>
                    <a:pt x="732" y="997"/>
                    <a:pt x="1098" y="688"/>
                    <a:pt x="1583" y="523"/>
                  </a:cubicBezTo>
                  <a:cubicBezTo>
                    <a:pt x="1820" y="445"/>
                    <a:pt x="2066" y="406"/>
                    <a:pt x="2312" y="406"/>
                  </a:cubicBezTo>
                  <a:cubicBezTo>
                    <a:pt x="2610" y="406"/>
                    <a:pt x="2907" y="463"/>
                    <a:pt x="3187" y="579"/>
                  </a:cubicBezTo>
                  <a:cubicBezTo>
                    <a:pt x="3535" y="723"/>
                    <a:pt x="3844" y="948"/>
                    <a:pt x="4090" y="1240"/>
                  </a:cubicBezTo>
                  <a:cubicBezTo>
                    <a:pt x="4133" y="1282"/>
                    <a:pt x="4181" y="1300"/>
                    <a:pt x="4228" y="1300"/>
                  </a:cubicBezTo>
                  <a:cubicBezTo>
                    <a:pt x="4372" y="1300"/>
                    <a:pt x="4503" y="1131"/>
                    <a:pt x="4396" y="980"/>
                  </a:cubicBezTo>
                  <a:cubicBezTo>
                    <a:pt x="4112" y="639"/>
                    <a:pt x="3749" y="371"/>
                    <a:pt x="3338" y="206"/>
                  </a:cubicBezTo>
                  <a:cubicBezTo>
                    <a:pt x="3008" y="69"/>
                    <a:pt x="2658" y="1"/>
                    <a:pt x="23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6355" name="Shape 26355"/>
        <p:cNvGrpSpPr/>
        <p:nvPr/>
      </p:nvGrpSpPr>
      <p:grpSpPr>
        <a:xfrm>
          <a:off x="0" y="0"/>
          <a:ext cx="0" cy="0"/>
          <a:chOff x="0" y="0"/>
          <a:chExt cx="0" cy="0"/>
        </a:xfrm>
      </p:grpSpPr>
      <p:sp>
        <p:nvSpPr>
          <p:cNvPr id="26356" name="Google Shape;26356;p7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6357" name="Google Shape;26357;p78"/>
          <p:cNvGrpSpPr/>
          <p:nvPr/>
        </p:nvGrpSpPr>
        <p:grpSpPr>
          <a:xfrm>
            <a:off x="1807567" y="3398339"/>
            <a:ext cx="363604" cy="278156"/>
            <a:chOff x="1807567" y="3398339"/>
            <a:chExt cx="363604" cy="278156"/>
          </a:xfrm>
        </p:grpSpPr>
        <p:sp>
          <p:nvSpPr>
            <p:cNvPr id="26358" name="Google Shape;26358;p78"/>
            <p:cNvSpPr/>
            <p:nvPr/>
          </p:nvSpPr>
          <p:spPr>
            <a:xfrm>
              <a:off x="1826984" y="3508878"/>
              <a:ext cx="22826" cy="57078"/>
            </a:xfrm>
            <a:custGeom>
              <a:rect b="b" l="l" r="r" t="t"/>
              <a:pathLst>
                <a:path extrusionOk="0" h="2193" w="877">
                  <a:moveTo>
                    <a:pt x="120" y="0"/>
                  </a:moveTo>
                  <a:cubicBezTo>
                    <a:pt x="43" y="109"/>
                    <a:pt x="1" y="240"/>
                    <a:pt x="1" y="373"/>
                  </a:cubicBezTo>
                  <a:lnTo>
                    <a:pt x="1" y="2192"/>
                  </a:lnTo>
                  <a:lnTo>
                    <a:pt x="877" y="2192"/>
                  </a:lnTo>
                  <a:lnTo>
                    <a:pt x="877" y="1024"/>
                  </a:lnTo>
                  <a:cubicBezTo>
                    <a:pt x="877" y="852"/>
                    <a:pt x="806" y="683"/>
                    <a:pt x="683" y="563"/>
                  </a:cubicBezTo>
                  <a:lnTo>
                    <a:pt x="12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9" name="Google Shape;26359;p78"/>
            <p:cNvSpPr/>
            <p:nvPr/>
          </p:nvSpPr>
          <p:spPr>
            <a:xfrm>
              <a:off x="2091840" y="3477645"/>
              <a:ext cx="45522" cy="39874"/>
            </a:xfrm>
            <a:custGeom>
              <a:rect b="b" l="l" r="r" t="t"/>
              <a:pathLst>
                <a:path extrusionOk="0" h="1532" w="1749">
                  <a:moveTo>
                    <a:pt x="873" y="1"/>
                  </a:moveTo>
                  <a:cubicBezTo>
                    <a:pt x="391" y="1"/>
                    <a:pt x="0" y="342"/>
                    <a:pt x="0" y="764"/>
                  </a:cubicBezTo>
                  <a:cubicBezTo>
                    <a:pt x="0" y="1186"/>
                    <a:pt x="391" y="1531"/>
                    <a:pt x="873" y="1531"/>
                  </a:cubicBezTo>
                  <a:cubicBezTo>
                    <a:pt x="1355" y="1531"/>
                    <a:pt x="1749" y="1186"/>
                    <a:pt x="1749" y="764"/>
                  </a:cubicBezTo>
                  <a:cubicBezTo>
                    <a:pt x="1749" y="342"/>
                    <a:pt x="1355" y="1"/>
                    <a:pt x="87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0" name="Google Shape;26360;p78"/>
            <p:cNvSpPr/>
            <p:nvPr/>
          </p:nvSpPr>
          <p:spPr>
            <a:xfrm>
              <a:off x="2091736" y="3477645"/>
              <a:ext cx="31337" cy="39874"/>
            </a:xfrm>
            <a:custGeom>
              <a:rect b="b" l="l" r="r" t="t"/>
              <a:pathLst>
                <a:path extrusionOk="0" h="1532" w="1204">
                  <a:moveTo>
                    <a:pt x="877" y="1"/>
                  </a:moveTo>
                  <a:cubicBezTo>
                    <a:pt x="391" y="1"/>
                    <a:pt x="1" y="342"/>
                    <a:pt x="1" y="764"/>
                  </a:cubicBezTo>
                  <a:cubicBezTo>
                    <a:pt x="1" y="1186"/>
                    <a:pt x="395" y="1531"/>
                    <a:pt x="877" y="1531"/>
                  </a:cubicBezTo>
                  <a:cubicBezTo>
                    <a:pt x="989" y="1531"/>
                    <a:pt x="1098" y="1510"/>
                    <a:pt x="1204" y="1475"/>
                  </a:cubicBezTo>
                  <a:cubicBezTo>
                    <a:pt x="884" y="1359"/>
                    <a:pt x="659" y="1084"/>
                    <a:pt x="659" y="764"/>
                  </a:cubicBezTo>
                  <a:cubicBezTo>
                    <a:pt x="659" y="444"/>
                    <a:pt x="884" y="169"/>
                    <a:pt x="1204" y="57"/>
                  </a:cubicBezTo>
                  <a:cubicBezTo>
                    <a:pt x="1098" y="18"/>
                    <a:pt x="989" y="1"/>
                    <a:pt x="8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1" name="Google Shape;26361;p78"/>
            <p:cNvSpPr/>
            <p:nvPr/>
          </p:nvSpPr>
          <p:spPr>
            <a:xfrm>
              <a:off x="2063262" y="3580115"/>
              <a:ext cx="102496" cy="91070"/>
            </a:xfrm>
            <a:custGeom>
              <a:rect b="b" l="l" r="r" t="t"/>
              <a:pathLst>
                <a:path extrusionOk="0" h="3499" w="3938">
                  <a:moveTo>
                    <a:pt x="1313" y="1"/>
                  </a:moveTo>
                  <a:lnTo>
                    <a:pt x="1313" y="655"/>
                  </a:lnTo>
                  <a:cubicBezTo>
                    <a:pt x="1313" y="821"/>
                    <a:pt x="1221" y="972"/>
                    <a:pt x="1073" y="1049"/>
                  </a:cubicBezTo>
                  <a:lnTo>
                    <a:pt x="366" y="1401"/>
                  </a:lnTo>
                  <a:cubicBezTo>
                    <a:pt x="141" y="1510"/>
                    <a:pt x="0" y="1739"/>
                    <a:pt x="4" y="1985"/>
                  </a:cubicBezTo>
                  <a:lnTo>
                    <a:pt x="4" y="3498"/>
                  </a:lnTo>
                  <a:lnTo>
                    <a:pt x="3938" y="3498"/>
                  </a:lnTo>
                  <a:lnTo>
                    <a:pt x="3938" y="1985"/>
                  </a:lnTo>
                  <a:cubicBezTo>
                    <a:pt x="3938" y="1739"/>
                    <a:pt x="3797" y="1510"/>
                    <a:pt x="3575" y="1401"/>
                  </a:cubicBezTo>
                  <a:lnTo>
                    <a:pt x="2868" y="1049"/>
                  </a:lnTo>
                  <a:cubicBezTo>
                    <a:pt x="2720" y="972"/>
                    <a:pt x="2625" y="821"/>
                    <a:pt x="2625" y="655"/>
                  </a:cubicBezTo>
                  <a:lnTo>
                    <a:pt x="262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2" name="Google Shape;26362;p78"/>
            <p:cNvSpPr/>
            <p:nvPr/>
          </p:nvSpPr>
          <p:spPr>
            <a:xfrm>
              <a:off x="2063340" y="3605310"/>
              <a:ext cx="102418" cy="65771"/>
            </a:xfrm>
            <a:custGeom>
              <a:rect b="b" l="l" r="r" t="t"/>
              <a:pathLst>
                <a:path extrusionOk="0" h="2527" w="3935">
                  <a:moveTo>
                    <a:pt x="1176" y="0"/>
                  </a:moveTo>
                  <a:cubicBezTo>
                    <a:pt x="1144" y="32"/>
                    <a:pt x="1109" y="60"/>
                    <a:pt x="1070" y="78"/>
                  </a:cubicBezTo>
                  <a:lnTo>
                    <a:pt x="363" y="430"/>
                  </a:lnTo>
                  <a:cubicBezTo>
                    <a:pt x="138" y="542"/>
                    <a:pt x="1" y="771"/>
                    <a:pt x="1" y="1017"/>
                  </a:cubicBezTo>
                  <a:lnTo>
                    <a:pt x="1" y="2527"/>
                  </a:lnTo>
                  <a:lnTo>
                    <a:pt x="3935" y="2527"/>
                  </a:lnTo>
                  <a:lnTo>
                    <a:pt x="3935" y="1017"/>
                  </a:lnTo>
                  <a:cubicBezTo>
                    <a:pt x="3935" y="771"/>
                    <a:pt x="3794" y="542"/>
                    <a:pt x="3572" y="430"/>
                  </a:cubicBezTo>
                  <a:lnTo>
                    <a:pt x="2865" y="78"/>
                  </a:lnTo>
                  <a:cubicBezTo>
                    <a:pt x="2826" y="60"/>
                    <a:pt x="2788" y="32"/>
                    <a:pt x="2756" y="0"/>
                  </a:cubicBezTo>
                  <a:lnTo>
                    <a:pt x="2506" y="282"/>
                  </a:lnTo>
                  <a:cubicBezTo>
                    <a:pt x="2355" y="449"/>
                    <a:pt x="2160" y="533"/>
                    <a:pt x="1966" y="533"/>
                  </a:cubicBezTo>
                  <a:cubicBezTo>
                    <a:pt x="1772" y="533"/>
                    <a:pt x="1579" y="449"/>
                    <a:pt x="1429" y="282"/>
                  </a:cubicBezTo>
                  <a:lnTo>
                    <a:pt x="1176"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3" name="Google Shape;26363;p78"/>
            <p:cNvSpPr/>
            <p:nvPr/>
          </p:nvSpPr>
          <p:spPr>
            <a:xfrm>
              <a:off x="2074714" y="3500367"/>
              <a:ext cx="79696" cy="79696"/>
            </a:xfrm>
            <a:custGeom>
              <a:rect b="b" l="l" r="r" t="t"/>
              <a:pathLst>
                <a:path extrusionOk="0" h="3062" w="3062">
                  <a:moveTo>
                    <a:pt x="1531" y="0"/>
                  </a:moveTo>
                  <a:cubicBezTo>
                    <a:pt x="686" y="0"/>
                    <a:pt x="0" y="686"/>
                    <a:pt x="0" y="1531"/>
                  </a:cubicBezTo>
                  <a:cubicBezTo>
                    <a:pt x="0" y="2375"/>
                    <a:pt x="686" y="3061"/>
                    <a:pt x="1531" y="3061"/>
                  </a:cubicBezTo>
                  <a:cubicBezTo>
                    <a:pt x="2375" y="3061"/>
                    <a:pt x="3061" y="2375"/>
                    <a:pt x="3061" y="1531"/>
                  </a:cubicBezTo>
                  <a:cubicBezTo>
                    <a:pt x="3061" y="686"/>
                    <a:pt x="2375" y="0"/>
                    <a:pt x="153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4" name="Google Shape;26364;p78"/>
            <p:cNvSpPr/>
            <p:nvPr/>
          </p:nvSpPr>
          <p:spPr>
            <a:xfrm>
              <a:off x="2089393" y="3500367"/>
              <a:ext cx="66656" cy="71732"/>
            </a:xfrm>
            <a:custGeom>
              <a:rect b="b" l="l" r="r" t="t"/>
              <a:pathLst>
                <a:path extrusionOk="0" h="2756" w="2561">
                  <a:moveTo>
                    <a:pt x="973" y="0"/>
                  </a:moveTo>
                  <a:cubicBezTo>
                    <a:pt x="241" y="0"/>
                    <a:pt x="0" y="1011"/>
                    <a:pt x="657" y="1330"/>
                  </a:cubicBezTo>
                  <a:cubicBezTo>
                    <a:pt x="675" y="1341"/>
                    <a:pt x="696" y="1348"/>
                    <a:pt x="713" y="1355"/>
                  </a:cubicBezTo>
                  <a:lnTo>
                    <a:pt x="1477" y="2734"/>
                  </a:lnTo>
                  <a:cubicBezTo>
                    <a:pt x="1477" y="2734"/>
                    <a:pt x="1681" y="2748"/>
                    <a:pt x="1885" y="2755"/>
                  </a:cubicBezTo>
                  <a:cubicBezTo>
                    <a:pt x="2332" y="2421"/>
                    <a:pt x="2561" y="1872"/>
                    <a:pt x="2483" y="1320"/>
                  </a:cubicBezTo>
                  <a:cubicBezTo>
                    <a:pt x="2395" y="690"/>
                    <a:pt x="1927" y="180"/>
                    <a:pt x="1304" y="39"/>
                  </a:cubicBezTo>
                  <a:cubicBezTo>
                    <a:pt x="1199" y="14"/>
                    <a:pt x="1086" y="0"/>
                    <a:pt x="977" y="0"/>
                  </a:cubicBezTo>
                  <a:cubicBezTo>
                    <a:pt x="976" y="0"/>
                    <a:pt x="975" y="0"/>
                    <a:pt x="97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5" name="Google Shape;26365;p78"/>
            <p:cNvSpPr/>
            <p:nvPr/>
          </p:nvSpPr>
          <p:spPr>
            <a:xfrm>
              <a:off x="2080648" y="3535452"/>
              <a:ext cx="68088" cy="56063"/>
            </a:xfrm>
            <a:custGeom>
              <a:rect b="b" l="l" r="r" t="t"/>
              <a:pathLst>
                <a:path extrusionOk="0" h="2154" w="2616">
                  <a:moveTo>
                    <a:pt x="998" y="0"/>
                  </a:moveTo>
                  <a:cubicBezTo>
                    <a:pt x="917" y="0"/>
                    <a:pt x="841" y="48"/>
                    <a:pt x="803" y="126"/>
                  </a:cubicBezTo>
                  <a:cubicBezTo>
                    <a:pt x="733" y="274"/>
                    <a:pt x="631" y="411"/>
                    <a:pt x="504" y="520"/>
                  </a:cubicBezTo>
                  <a:cubicBezTo>
                    <a:pt x="455" y="563"/>
                    <a:pt x="405" y="605"/>
                    <a:pt x="353" y="640"/>
                  </a:cubicBezTo>
                  <a:cubicBezTo>
                    <a:pt x="89" y="823"/>
                    <a:pt x="1" y="1171"/>
                    <a:pt x="145" y="1456"/>
                  </a:cubicBezTo>
                  <a:cubicBezTo>
                    <a:pt x="374" y="1886"/>
                    <a:pt x="817" y="2153"/>
                    <a:pt x="1303" y="2153"/>
                  </a:cubicBezTo>
                  <a:cubicBezTo>
                    <a:pt x="1989" y="2150"/>
                    <a:pt x="2555" y="1625"/>
                    <a:pt x="2612" y="939"/>
                  </a:cubicBezTo>
                  <a:cubicBezTo>
                    <a:pt x="2615" y="876"/>
                    <a:pt x="2587" y="809"/>
                    <a:pt x="2538" y="767"/>
                  </a:cubicBezTo>
                  <a:cubicBezTo>
                    <a:pt x="2105" y="404"/>
                    <a:pt x="1595" y="144"/>
                    <a:pt x="1049" y="7"/>
                  </a:cubicBezTo>
                  <a:cubicBezTo>
                    <a:pt x="1032" y="3"/>
                    <a:pt x="1015" y="0"/>
                    <a:pt x="998"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6" name="Google Shape;26366;p78"/>
            <p:cNvSpPr/>
            <p:nvPr/>
          </p:nvSpPr>
          <p:spPr>
            <a:xfrm>
              <a:off x="2080752" y="3535452"/>
              <a:ext cx="67984" cy="55491"/>
            </a:xfrm>
            <a:custGeom>
              <a:rect b="b" l="l" r="r" t="t"/>
              <a:pathLst>
                <a:path extrusionOk="0" h="2132" w="2612">
                  <a:moveTo>
                    <a:pt x="996" y="1"/>
                  </a:moveTo>
                  <a:cubicBezTo>
                    <a:pt x="915" y="1"/>
                    <a:pt x="837" y="50"/>
                    <a:pt x="799" y="126"/>
                  </a:cubicBezTo>
                  <a:cubicBezTo>
                    <a:pt x="746" y="232"/>
                    <a:pt x="679" y="330"/>
                    <a:pt x="602" y="418"/>
                  </a:cubicBezTo>
                  <a:cubicBezTo>
                    <a:pt x="570" y="454"/>
                    <a:pt x="535" y="489"/>
                    <a:pt x="500" y="520"/>
                  </a:cubicBezTo>
                  <a:cubicBezTo>
                    <a:pt x="454" y="563"/>
                    <a:pt x="405" y="601"/>
                    <a:pt x="356" y="637"/>
                  </a:cubicBezTo>
                  <a:cubicBezTo>
                    <a:pt x="46" y="848"/>
                    <a:pt x="0" y="1242"/>
                    <a:pt x="190" y="1537"/>
                  </a:cubicBezTo>
                  <a:cubicBezTo>
                    <a:pt x="394" y="1857"/>
                    <a:pt x="725" y="2076"/>
                    <a:pt x="1098" y="2132"/>
                  </a:cubicBezTo>
                  <a:cubicBezTo>
                    <a:pt x="834" y="1956"/>
                    <a:pt x="644" y="1713"/>
                    <a:pt x="644" y="1277"/>
                  </a:cubicBezTo>
                  <a:lnTo>
                    <a:pt x="644" y="1108"/>
                  </a:lnTo>
                  <a:cubicBezTo>
                    <a:pt x="694" y="1069"/>
                    <a:pt x="743" y="1034"/>
                    <a:pt x="792" y="988"/>
                  </a:cubicBezTo>
                  <a:cubicBezTo>
                    <a:pt x="912" y="879"/>
                    <a:pt x="1017" y="756"/>
                    <a:pt x="1105" y="619"/>
                  </a:cubicBezTo>
                  <a:cubicBezTo>
                    <a:pt x="1524" y="749"/>
                    <a:pt x="1911" y="960"/>
                    <a:pt x="2245" y="1242"/>
                  </a:cubicBezTo>
                  <a:cubicBezTo>
                    <a:pt x="2287" y="1277"/>
                    <a:pt x="2344" y="1330"/>
                    <a:pt x="2463" y="1442"/>
                  </a:cubicBezTo>
                  <a:cubicBezTo>
                    <a:pt x="2541" y="1319"/>
                    <a:pt x="2597" y="1083"/>
                    <a:pt x="2608" y="939"/>
                  </a:cubicBezTo>
                  <a:cubicBezTo>
                    <a:pt x="2611" y="876"/>
                    <a:pt x="2583" y="813"/>
                    <a:pt x="2534" y="770"/>
                  </a:cubicBezTo>
                  <a:cubicBezTo>
                    <a:pt x="2101" y="408"/>
                    <a:pt x="1591" y="148"/>
                    <a:pt x="1045" y="7"/>
                  </a:cubicBezTo>
                  <a:cubicBezTo>
                    <a:pt x="1029" y="3"/>
                    <a:pt x="1013" y="1"/>
                    <a:pt x="996"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7" name="Google Shape;26367;p78"/>
            <p:cNvSpPr/>
            <p:nvPr/>
          </p:nvSpPr>
          <p:spPr>
            <a:xfrm>
              <a:off x="2142932" y="3621525"/>
              <a:ext cx="22826" cy="49660"/>
            </a:xfrm>
            <a:custGeom>
              <a:rect b="b" l="l" r="r" t="t"/>
              <a:pathLst>
                <a:path extrusionOk="0" h="1908" w="877">
                  <a:moveTo>
                    <a:pt x="743" y="0"/>
                  </a:moveTo>
                  <a:lnTo>
                    <a:pt x="166" y="465"/>
                  </a:lnTo>
                  <a:cubicBezTo>
                    <a:pt x="60" y="549"/>
                    <a:pt x="0" y="676"/>
                    <a:pt x="0" y="806"/>
                  </a:cubicBezTo>
                  <a:lnTo>
                    <a:pt x="0" y="1907"/>
                  </a:lnTo>
                  <a:lnTo>
                    <a:pt x="877" y="1907"/>
                  </a:lnTo>
                  <a:lnTo>
                    <a:pt x="877" y="398"/>
                  </a:lnTo>
                  <a:cubicBezTo>
                    <a:pt x="877" y="253"/>
                    <a:pt x="831" y="116"/>
                    <a:pt x="74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8" name="Google Shape;26368;p78"/>
            <p:cNvSpPr/>
            <p:nvPr/>
          </p:nvSpPr>
          <p:spPr>
            <a:xfrm>
              <a:off x="1830003" y="3506119"/>
              <a:ext cx="28422" cy="62570"/>
            </a:xfrm>
            <a:custGeom>
              <a:rect b="b" l="l" r="r" t="t"/>
              <a:pathLst>
                <a:path extrusionOk="0" h="2404" w="1092">
                  <a:moveTo>
                    <a:pt x="652" y="1"/>
                  </a:moveTo>
                  <a:cubicBezTo>
                    <a:pt x="289" y="1"/>
                    <a:pt x="1" y="295"/>
                    <a:pt x="1" y="655"/>
                  </a:cubicBezTo>
                  <a:lnTo>
                    <a:pt x="1" y="810"/>
                  </a:lnTo>
                  <a:cubicBezTo>
                    <a:pt x="1" y="997"/>
                    <a:pt x="29" y="1183"/>
                    <a:pt x="89" y="1362"/>
                  </a:cubicBezTo>
                  <a:lnTo>
                    <a:pt x="437" y="2404"/>
                  </a:lnTo>
                  <a:lnTo>
                    <a:pt x="1092" y="2404"/>
                  </a:lnTo>
                  <a:lnTo>
                    <a:pt x="1092" y="1"/>
                  </a:lnTo>
                  <a:lnTo>
                    <a:pt x="659" y="1"/>
                  </a:lnTo>
                  <a:cubicBezTo>
                    <a:pt x="657" y="1"/>
                    <a:pt x="654" y="1"/>
                    <a:pt x="65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9" name="Google Shape;26369;p78"/>
            <p:cNvSpPr/>
            <p:nvPr/>
          </p:nvSpPr>
          <p:spPr>
            <a:xfrm>
              <a:off x="1841455" y="3500367"/>
              <a:ext cx="68244" cy="68322"/>
            </a:xfrm>
            <a:custGeom>
              <a:rect b="b" l="l" r="r" t="t"/>
              <a:pathLst>
                <a:path extrusionOk="0" h="2625" w="2622">
                  <a:moveTo>
                    <a:pt x="655" y="0"/>
                  </a:moveTo>
                  <a:cubicBezTo>
                    <a:pt x="293" y="0"/>
                    <a:pt x="1" y="296"/>
                    <a:pt x="1" y="658"/>
                  </a:cubicBezTo>
                  <a:cubicBezTo>
                    <a:pt x="1" y="897"/>
                    <a:pt x="194" y="1094"/>
                    <a:pt x="437" y="1094"/>
                  </a:cubicBezTo>
                  <a:lnTo>
                    <a:pt x="2186" y="2625"/>
                  </a:lnTo>
                  <a:lnTo>
                    <a:pt x="2573" y="1270"/>
                  </a:lnTo>
                  <a:cubicBezTo>
                    <a:pt x="2604" y="1154"/>
                    <a:pt x="2622" y="1031"/>
                    <a:pt x="2622" y="911"/>
                  </a:cubicBezTo>
                  <a:lnTo>
                    <a:pt x="2622"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0" name="Google Shape;26370;p78"/>
            <p:cNvSpPr/>
            <p:nvPr/>
          </p:nvSpPr>
          <p:spPr>
            <a:xfrm>
              <a:off x="1852725" y="3585711"/>
              <a:ext cx="34174" cy="34174"/>
            </a:xfrm>
            <a:custGeom>
              <a:rect b="b" l="l" r="r" t="t"/>
              <a:pathLst>
                <a:path extrusionOk="0" h="1313" w="1313">
                  <a:moveTo>
                    <a:pt x="0" y="0"/>
                  </a:moveTo>
                  <a:lnTo>
                    <a:pt x="0" y="1313"/>
                  </a:lnTo>
                  <a:lnTo>
                    <a:pt x="1313" y="1313"/>
                  </a:lnTo>
                  <a:lnTo>
                    <a:pt x="131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1" name="Google Shape;26371;p78"/>
            <p:cNvSpPr/>
            <p:nvPr/>
          </p:nvSpPr>
          <p:spPr>
            <a:xfrm>
              <a:off x="1812981" y="3599532"/>
              <a:ext cx="113844" cy="71550"/>
            </a:xfrm>
            <a:custGeom>
              <a:rect b="b" l="l" r="r" t="t"/>
              <a:pathLst>
                <a:path extrusionOk="0" h="2749" w="4374">
                  <a:moveTo>
                    <a:pt x="1531" y="1"/>
                  </a:moveTo>
                  <a:lnTo>
                    <a:pt x="475" y="303"/>
                  </a:lnTo>
                  <a:cubicBezTo>
                    <a:pt x="194" y="381"/>
                    <a:pt x="0" y="638"/>
                    <a:pt x="0" y="933"/>
                  </a:cubicBezTo>
                  <a:lnTo>
                    <a:pt x="0" y="2749"/>
                  </a:lnTo>
                  <a:lnTo>
                    <a:pt x="4374" y="2749"/>
                  </a:lnTo>
                  <a:lnTo>
                    <a:pt x="4374" y="933"/>
                  </a:lnTo>
                  <a:cubicBezTo>
                    <a:pt x="4374" y="638"/>
                    <a:pt x="4177" y="381"/>
                    <a:pt x="3895" y="303"/>
                  </a:cubicBezTo>
                  <a:lnTo>
                    <a:pt x="2840" y="1"/>
                  </a:lnTo>
                  <a:lnTo>
                    <a:pt x="2185" y="782"/>
                  </a:lnTo>
                  <a:lnTo>
                    <a:pt x="153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2" name="Google Shape;26372;p78"/>
            <p:cNvSpPr/>
            <p:nvPr/>
          </p:nvSpPr>
          <p:spPr>
            <a:xfrm>
              <a:off x="1835599" y="3528841"/>
              <a:ext cx="68348" cy="62674"/>
            </a:xfrm>
            <a:custGeom>
              <a:rect b="b" l="l" r="r" t="t"/>
              <a:pathLst>
                <a:path extrusionOk="0" h="2408" w="2626">
                  <a:moveTo>
                    <a:pt x="845" y="0"/>
                  </a:moveTo>
                  <a:cubicBezTo>
                    <a:pt x="725" y="0"/>
                    <a:pt x="609" y="46"/>
                    <a:pt x="525" y="131"/>
                  </a:cubicBezTo>
                  <a:lnTo>
                    <a:pt x="310" y="345"/>
                  </a:lnTo>
                  <a:cubicBezTo>
                    <a:pt x="113" y="546"/>
                    <a:pt x="0" y="813"/>
                    <a:pt x="4" y="1095"/>
                  </a:cubicBezTo>
                  <a:cubicBezTo>
                    <a:pt x="0" y="1819"/>
                    <a:pt x="592" y="2407"/>
                    <a:pt x="1316" y="2407"/>
                  </a:cubicBezTo>
                  <a:cubicBezTo>
                    <a:pt x="2041" y="2404"/>
                    <a:pt x="2625" y="1816"/>
                    <a:pt x="2625" y="1091"/>
                  </a:cubicBezTo>
                  <a:lnTo>
                    <a:pt x="2625" y="813"/>
                  </a:lnTo>
                  <a:cubicBezTo>
                    <a:pt x="2625" y="697"/>
                    <a:pt x="2579" y="584"/>
                    <a:pt x="2499" y="504"/>
                  </a:cubicBezTo>
                  <a:cubicBezTo>
                    <a:pt x="2164" y="173"/>
                    <a:pt x="1541" y="25"/>
                    <a:pt x="84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3" name="Google Shape;26373;p78"/>
            <p:cNvSpPr/>
            <p:nvPr/>
          </p:nvSpPr>
          <p:spPr>
            <a:xfrm>
              <a:off x="1835781" y="3528919"/>
              <a:ext cx="68062" cy="61217"/>
            </a:xfrm>
            <a:custGeom>
              <a:rect b="b" l="l" r="r" t="t"/>
              <a:pathLst>
                <a:path extrusionOk="0" h="2352" w="2615">
                  <a:moveTo>
                    <a:pt x="829" y="1"/>
                  </a:moveTo>
                  <a:cubicBezTo>
                    <a:pt x="713" y="1"/>
                    <a:pt x="603" y="46"/>
                    <a:pt x="521" y="128"/>
                  </a:cubicBezTo>
                  <a:lnTo>
                    <a:pt x="307" y="342"/>
                  </a:lnTo>
                  <a:cubicBezTo>
                    <a:pt x="110" y="543"/>
                    <a:pt x="0" y="810"/>
                    <a:pt x="0" y="1092"/>
                  </a:cubicBezTo>
                  <a:cubicBezTo>
                    <a:pt x="0" y="1676"/>
                    <a:pt x="387" y="2189"/>
                    <a:pt x="947" y="2351"/>
                  </a:cubicBezTo>
                  <a:cubicBezTo>
                    <a:pt x="757" y="2119"/>
                    <a:pt x="655" y="1827"/>
                    <a:pt x="655" y="1528"/>
                  </a:cubicBezTo>
                  <a:lnTo>
                    <a:pt x="655" y="1092"/>
                  </a:lnTo>
                  <a:cubicBezTo>
                    <a:pt x="655" y="849"/>
                    <a:pt x="849" y="654"/>
                    <a:pt x="1088" y="654"/>
                  </a:cubicBezTo>
                  <a:cubicBezTo>
                    <a:pt x="1099" y="654"/>
                    <a:pt x="1109" y="655"/>
                    <a:pt x="1119" y="655"/>
                  </a:cubicBezTo>
                  <a:cubicBezTo>
                    <a:pt x="1559" y="684"/>
                    <a:pt x="2214" y="757"/>
                    <a:pt x="2615" y="947"/>
                  </a:cubicBezTo>
                  <a:cubicBezTo>
                    <a:pt x="2604" y="856"/>
                    <a:pt x="2562" y="567"/>
                    <a:pt x="2495" y="501"/>
                  </a:cubicBezTo>
                  <a:cubicBezTo>
                    <a:pt x="2157" y="173"/>
                    <a:pt x="1538" y="22"/>
                    <a:pt x="841" y="1"/>
                  </a:cubicBezTo>
                  <a:cubicBezTo>
                    <a:pt x="837" y="1"/>
                    <a:pt x="833" y="1"/>
                    <a:pt x="829"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4" name="Google Shape;26374;p78"/>
            <p:cNvSpPr/>
            <p:nvPr/>
          </p:nvSpPr>
          <p:spPr>
            <a:xfrm>
              <a:off x="1904286" y="3403571"/>
              <a:ext cx="170168" cy="199293"/>
            </a:xfrm>
            <a:custGeom>
              <a:rect b="b" l="l" r="r" t="t"/>
              <a:pathLst>
                <a:path extrusionOk="0" h="7657" w="6538">
                  <a:moveTo>
                    <a:pt x="3269" y="0"/>
                  </a:moveTo>
                  <a:cubicBezTo>
                    <a:pt x="1700" y="0"/>
                    <a:pt x="556" y="1084"/>
                    <a:pt x="426" y="2843"/>
                  </a:cubicBezTo>
                  <a:cubicBezTo>
                    <a:pt x="268" y="5003"/>
                    <a:pt x="85" y="6217"/>
                    <a:pt x="18" y="6625"/>
                  </a:cubicBezTo>
                  <a:cubicBezTo>
                    <a:pt x="0" y="6720"/>
                    <a:pt x="50" y="6812"/>
                    <a:pt x="134" y="6858"/>
                  </a:cubicBezTo>
                  <a:cubicBezTo>
                    <a:pt x="553" y="7072"/>
                    <a:pt x="1837" y="7656"/>
                    <a:pt x="3269" y="7656"/>
                  </a:cubicBezTo>
                  <a:cubicBezTo>
                    <a:pt x="4697" y="7656"/>
                    <a:pt x="5982" y="7069"/>
                    <a:pt x="6404" y="6858"/>
                  </a:cubicBezTo>
                  <a:cubicBezTo>
                    <a:pt x="6488" y="6812"/>
                    <a:pt x="6538" y="6720"/>
                    <a:pt x="6520" y="6625"/>
                  </a:cubicBezTo>
                  <a:cubicBezTo>
                    <a:pt x="6453" y="6221"/>
                    <a:pt x="6270" y="5007"/>
                    <a:pt x="6112" y="2843"/>
                  </a:cubicBezTo>
                  <a:cubicBezTo>
                    <a:pt x="5978" y="1084"/>
                    <a:pt x="4838" y="0"/>
                    <a:pt x="326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5" name="Google Shape;26375;p78"/>
            <p:cNvSpPr/>
            <p:nvPr/>
          </p:nvSpPr>
          <p:spPr>
            <a:xfrm>
              <a:off x="1944290" y="3403571"/>
              <a:ext cx="130164" cy="199319"/>
            </a:xfrm>
            <a:custGeom>
              <a:rect b="b" l="l" r="r" t="t"/>
              <a:pathLst>
                <a:path extrusionOk="0" h="7658" w="5001">
                  <a:moveTo>
                    <a:pt x="1732" y="0"/>
                  </a:moveTo>
                  <a:cubicBezTo>
                    <a:pt x="1623" y="0"/>
                    <a:pt x="1514" y="7"/>
                    <a:pt x="1408" y="18"/>
                  </a:cubicBezTo>
                  <a:cubicBezTo>
                    <a:pt x="187" y="141"/>
                    <a:pt x="1" y="1865"/>
                    <a:pt x="1176" y="2224"/>
                  </a:cubicBezTo>
                  <a:lnTo>
                    <a:pt x="1208" y="2231"/>
                  </a:lnTo>
                  <a:lnTo>
                    <a:pt x="1644" y="7656"/>
                  </a:lnTo>
                  <a:cubicBezTo>
                    <a:pt x="1673" y="7657"/>
                    <a:pt x="1702" y="7657"/>
                    <a:pt x="1731" y="7657"/>
                  </a:cubicBezTo>
                  <a:cubicBezTo>
                    <a:pt x="3164" y="7657"/>
                    <a:pt x="4446" y="7071"/>
                    <a:pt x="4867" y="6858"/>
                  </a:cubicBezTo>
                  <a:cubicBezTo>
                    <a:pt x="4951" y="6815"/>
                    <a:pt x="5001" y="6720"/>
                    <a:pt x="4983" y="6625"/>
                  </a:cubicBezTo>
                  <a:cubicBezTo>
                    <a:pt x="4916" y="6221"/>
                    <a:pt x="4733" y="5007"/>
                    <a:pt x="4575" y="2843"/>
                  </a:cubicBezTo>
                  <a:cubicBezTo>
                    <a:pt x="4441" y="1084"/>
                    <a:pt x="3301" y="0"/>
                    <a:pt x="173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6" name="Google Shape;26376;p78"/>
            <p:cNvSpPr/>
            <p:nvPr/>
          </p:nvSpPr>
          <p:spPr>
            <a:xfrm>
              <a:off x="1892547" y="3557315"/>
              <a:ext cx="193540" cy="113870"/>
            </a:xfrm>
            <a:custGeom>
              <a:rect b="b" l="l" r="r" t="t"/>
              <a:pathLst>
                <a:path extrusionOk="0" h="4375" w="7436">
                  <a:moveTo>
                    <a:pt x="2626" y="1"/>
                  </a:moveTo>
                  <a:lnTo>
                    <a:pt x="2626" y="961"/>
                  </a:lnTo>
                  <a:cubicBezTo>
                    <a:pt x="2626" y="1134"/>
                    <a:pt x="2524" y="1292"/>
                    <a:pt x="2365" y="1362"/>
                  </a:cubicBezTo>
                  <a:lnTo>
                    <a:pt x="525" y="2175"/>
                  </a:lnTo>
                  <a:cubicBezTo>
                    <a:pt x="205" y="2316"/>
                    <a:pt x="1" y="2629"/>
                    <a:pt x="1" y="2974"/>
                  </a:cubicBezTo>
                  <a:lnTo>
                    <a:pt x="1" y="4374"/>
                  </a:lnTo>
                  <a:lnTo>
                    <a:pt x="7435" y="4374"/>
                  </a:lnTo>
                  <a:lnTo>
                    <a:pt x="7435" y="2974"/>
                  </a:lnTo>
                  <a:cubicBezTo>
                    <a:pt x="7435" y="2629"/>
                    <a:pt x="7231" y="2316"/>
                    <a:pt x="6915" y="2175"/>
                  </a:cubicBezTo>
                  <a:lnTo>
                    <a:pt x="5075" y="1362"/>
                  </a:lnTo>
                  <a:cubicBezTo>
                    <a:pt x="4916" y="1292"/>
                    <a:pt x="4811" y="1134"/>
                    <a:pt x="4814" y="961"/>
                  </a:cubicBezTo>
                  <a:lnTo>
                    <a:pt x="481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7" name="Google Shape;26377;p78"/>
            <p:cNvSpPr/>
            <p:nvPr/>
          </p:nvSpPr>
          <p:spPr>
            <a:xfrm>
              <a:off x="1960869" y="3557315"/>
              <a:ext cx="57000" cy="28448"/>
            </a:xfrm>
            <a:custGeom>
              <a:rect b="b" l="l" r="r" t="t"/>
              <a:pathLst>
                <a:path extrusionOk="0" h="1093" w="2190">
                  <a:moveTo>
                    <a:pt x="1" y="1"/>
                  </a:moveTo>
                  <a:lnTo>
                    <a:pt x="1" y="873"/>
                  </a:lnTo>
                  <a:cubicBezTo>
                    <a:pt x="351" y="1019"/>
                    <a:pt x="723" y="1092"/>
                    <a:pt x="1095" y="1092"/>
                  </a:cubicBezTo>
                  <a:cubicBezTo>
                    <a:pt x="1467" y="1092"/>
                    <a:pt x="1839" y="1019"/>
                    <a:pt x="2189" y="873"/>
                  </a:cubicBezTo>
                  <a:lnTo>
                    <a:pt x="2189"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8" name="Google Shape;26378;p78"/>
            <p:cNvSpPr/>
            <p:nvPr/>
          </p:nvSpPr>
          <p:spPr>
            <a:xfrm>
              <a:off x="1892547" y="3598257"/>
              <a:ext cx="193540" cy="72929"/>
            </a:xfrm>
            <a:custGeom>
              <a:rect b="b" l="l" r="r" t="t"/>
              <a:pathLst>
                <a:path extrusionOk="0" h="2802" w="7436">
                  <a:moveTo>
                    <a:pt x="1880" y="0"/>
                  </a:moveTo>
                  <a:lnTo>
                    <a:pt x="525" y="602"/>
                  </a:lnTo>
                  <a:cubicBezTo>
                    <a:pt x="205" y="743"/>
                    <a:pt x="1" y="1056"/>
                    <a:pt x="1" y="1401"/>
                  </a:cubicBezTo>
                  <a:lnTo>
                    <a:pt x="1" y="2801"/>
                  </a:lnTo>
                  <a:lnTo>
                    <a:pt x="7435" y="2801"/>
                  </a:lnTo>
                  <a:lnTo>
                    <a:pt x="7435" y="1401"/>
                  </a:lnTo>
                  <a:cubicBezTo>
                    <a:pt x="7435" y="1056"/>
                    <a:pt x="7231" y="743"/>
                    <a:pt x="6915" y="602"/>
                  </a:cubicBezTo>
                  <a:lnTo>
                    <a:pt x="5557" y="0"/>
                  </a:lnTo>
                  <a:cubicBezTo>
                    <a:pt x="5265" y="764"/>
                    <a:pt x="4533" y="1267"/>
                    <a:pt x="3716" y="1267"/>
                  </a:cubicBezTo>
                  <a:cubicBezTo>
                    <a:pt x="2900" y="1267"/>
                    <a:pt x="2172" y="764"/>
                    <a:pt x="1880"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9" name="Google Shape;26379;p78"/>
            <p:cNvSpPr/>
            <p:nvPr/>
          </p:nvSpPr>
          <p:spPr>
            <a:xfrm>
              <a:off x="1932395" y="3461560"/>
              <a:ext cx="113948" cy="107077"/>
            </a:xfrm>
            <a:custGeom>
              <a:rect b="b" l="l" r="r" t="t"/>
              <a:pathLst>
                <a:path extrusionOk="0" h="4114" w="4378">
                  <a:moveTo>
                    <a:pt x="1593" y="0"/>
                  </a:moveTo>
                  <a:cubicBezTo>
                    <a:pt x="1432" y="0"/>
                    <a:pt x="1280" y="91"/>
                    <a:pt x="1204" y="239"/>
                  </a:cubicBezTo>
                  <a:cubicBezTo>
                    <a:pt x="1067" y="524"/>
                    <a:pt x="771" y="974"/>
                    <a:pt x="187" y="1375"/>
                  </a:cubicBezTo>
                  <a:cubicBezTo>
                    <a:pt x="71" y="1456"/>
                    <a:pt x="0" y="1590"/>
                    <a:pt x="4" y="1730"/>
                  </a:cubicBezTo>
                  <a:lnTo>
                    <a:pt x="4" y="1854"/>
                  </a:lnTo>
                  <a:cubicBezTo>
                    <a:pt x="4" y="3018"/>
                    <a:pt x="884" y="4035"/>
                    <a:pt x="2045" y="4109"/>
                  </a:cubicBezTo>
                  <a:cubicBezTo>
                    <a:pt x="2094" y="4112"/>
                    <a:pt x="2144" y="4114"/>
                    <a:pt x="2193" y="4114"/>
                  </a:cubicBezTo>
                  <a:cubicBezTo>
                    <a:pt x="3387" y="4114"/>
                    <a:pt x="4374" y="3144"/>
                    <a:pt x="4374" y="1927"/>
                  </a:cubicBezTo>
                  <a:lnTo>
                    <a:pt x="4374" y="1544"/>
                  </a:lnTo>
                  <a:cubicBezTo>
                    <a:pt x="4377" y="1357"/>
                    <a:pt x="4297" y="1178"/>
                    <a:pt x="4156" y="1055"/>
                  </a:cubicBezTo>
                  <a:cubicBezTo>
                    <a:pt x="3804" y="749"/>
                    <a:pt x="3016" y="210"/>
                    <a:pt x="1665" y="6"/>
                  </a:cubicBezTo>
                  <a:cubicBezTo>
                    <a:pt x="1641" y="2"/>
                    <a:pt x="1617" y="0"/>
                    <a:pt x="159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0" name="Google Shape;26380;p78"/>
            <p:cNvSpPr/>
            <p:nvPr/>
          </p:nvSpPr>
          <p:spPr>
            <a:xfrm>
              <a:off x="1932473" y="3461560"/>
              <a:ext cx="113870" cy="106687"/>
            </a:xfrm>
            <a:custGeom>
              <a:rect b="b" l="l" r="r" t="t"/>
              <a:pathLst>
                <a:path extrusionOk="0" h="4099" w="4375">
                  <a:moveTo>
                    <a:pt x="1590" y="0"/>
                  </a:moveTo>
                  <a:cubicBezTo>
                    <a:pt x="1429" y="0"/>
                    <a:pt x="1277" y="91"/>
                    <a:pt x="1201" y="239"/>
                  </a:cubicBezTo>
                  <a:cubicBezTo>
                    <a:pt x="1162" y="320"/>
                    <a:pt x="1120" y="397"/>
                    <a:pt x="1071" y="471"/>
                  </a:cubicBezTo>
                  <a:cubicBezTo>
                    <a:pt x="842" y="830"/>
                    <a:pt x="539" y="1136"/>
                    <a:pt x="187" y="1372"/>
                  </a:cubicBezTo>
                  <a:cubicBezTo>
                    <a:pt x="68" y="1452"/>
                    <a:pt x="1" y="1586"/>
                    <a:pt x="1" y="1730"/>
                  </a:cubicBezTo>
                  <a:lnTo>
                    <a:pt x="1" y="1854"/>
                  </a:lnTo>
                  <a:cubicBezTo>
                    <a:pt x="1" y="2979"/>
                    <a:pt x="821" y="3961"/>
                    <a:pt x="1922" y="4098"/>
                  </a:cubicBezTo>
                  <a:cubicBezTo>
                    <a:pt x="1531" y="3690"/>
                    <a:pt x="1313" y="3148"/>
                    <a:pt x="1313" y="2585"/>
                  </a:cubicBezTo>
                  <a:lnTo>
                    <a:pt x="1313" y="1210"/>
                  </a:lnTo>
                  <a:cubicBezTo>
                    <a:pt x="1310" y="988"/>
                    <a:pt x="1482" y="798"/>
                    <a:pt x="1704" y="777"/>
                  </a:cubicBezTo>
                  <a:cubicBezTo>
                    <a:pt x="1743" y="773"/>
                    <a:pt x="1787" y="771"/>
                    <a:pt x="1836" y="771"/>
                  </a:cubicBezTo>
                  <a:cubicBezTo>
                    <a:pt x="2444" y="771"/>
                    <a:pt x="3765" y="1087"/>
                    <a:pt x="4374" y="1491"/>
                  </a:cubicBezTo>
                  <a:cubicBezTo>
                    <a:pt x="4339" y="1438"/>
                    <a:pt x="4202" y="1097"/>
                    <a:pt x="4153" y="1055"/>
                  </a:cubicBezTo>
                  <a:cubicBezTo>
                    <a:pt x="3801" y="749"/>
                    <a:pt x="3013" y="210"/>
                    <a:pt x="1662" y="6"/>
                  </a:cubicBezTo>
                  <a:cubicBezTo>
                    <a:pt x="1638" y="2"/>
                    <a:pt x="1614" y="0"/>
                    <a:pt x="159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1" name="Google Shape;26381;p78"/>
            <p:cNvSpPr/>
            <p:nvPr/>
          </p:nvSpPr>
          <p:spPr>
            <a:xfrm>
              <a:off x="1892547" y="3617022"/>
              <a:ext cx="39874" cy="54163"/>
            </a:xfrm>
            <a:custGeom>
              <a:rect b="b" l="l" r="r" t="t"/>
              <a:pathLst>
                <a:path extrusionOk="0" h="2081" w="1532">
                  <a:moveTo>
                    <a:pt x="328" y="1"/>
                  </a:moveTo>
                  <a:cubicBezTo>
                    <a:pt x="124" y="166"/>
                    <a:pt x="4" y="416"/>
                    <a:pt x="1" y="680"/>
                  </a:cubicBezTo>
                  <a:lnTo>
                    <a:pt x="1" y="2080"/>
                  </a:lnTo>
                  <a:lnTo>
                    <a:pt x="1531" y="2080"/>
                  </a:lnTo>
                  <a:lnTo>
                    <a:pt x="1531" y="1478"/>
                  </a:lnTo>
                  <a:cubicBezTo>
                    <a:pt x="1531" y="1303"/>
                    <a:pt x="1465" y="1137"/>
                    <a:pt x="1341" y="1014"/>
                  </a:cubicBezTo>
                  <a:lnTo>
                    <a:pt x="328"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2" name="Google Shape;26382;p78"/>
            <p:cNvSpPr/>
            <p:nvPr/>
          </p:nvSpPr>
          <p:spPr>
            <a:xfrm>
              <a:off x="2046214" y="3617022"/>
              <a:ext cx="39874" cy="54163"/>
            </a:xfrm>
            <a:custGeom>
              <a:rect b="b" l="l" r="r" t="t"/>
              <a:pathLst>
                <a:path extrusionOk="0" h="2081" w="1532">
                  <a:moveTo>
                    <a:pt x="1204" y="1"/>
                  </a:moveTo>
                  <a:lnTo>
                    <a:pt x="194" y="1014"/>
                  </a:lnTo>
                  <a:cubicBezTo>
                    <a:pt x="71" y="1137"/>
                    <a:pt x="1" y="1303"/>
                    <a:pt x="4" y="1478"/>
                  </a:cubicBezTo>
                  <a:lnTo>
                    <a:pt x="4" y="2080"/>
                  </a:lnTo>
                  <a:lnTo>
                    <a:pt x="1531" y="2080"/>
                  </a:lnTo>
                  <a:lnTo>
                    <a:pt x="1531" y="680"/>
                  </a:lnTo>
                  <a:cubicBezTo>
                    <a:pt x="1531" y="416"/>
                    <a:pt x="1412" y="166"/>
                    <a:pt x="12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3" name="Google Shape;26383;p78"/>
            <p:cNvSpPr/>
            <p:nvPr/>
          </p:nvSpPr>
          <p:spPr>
            <a:xfrm>
              <a:off x="1927086" y="3643024"/>
              <a:ext cx="10749" cy="33367"/>
            </a:xfrm>
            <a:custGeom>
              <a:rect b="b" l="l" r="r" t="t"/>
              <a:pathLst>
                <a:path extrusionOk="0" h="1282" w="413">
                  <a:moveTo>
                    <a:pt x="204" y="1"/>
                  </a:moveTo>
                  <a:cubicBezTo>
                    <a:pt x="92" y="1"/>
                    <a:pt x="0" y="92"/>
                    <a:pt x="0" y="205"/>
                  </a:cubicBezTo>
                  <a:lnTo>
                    <a:pt x="0" y="1078"/>
                  </a:lnTo>
                  <a:cubicBezTo>
                    <a:pt x="0" y="1190"/>
                    <a:pt x="92" y="1282"/>
                    <a:pt x="204" y="1282"/>
                  </a:cubicBezTo>
                  <a:cubicBezTo>
                    <a:pt x="317" y="1282"/>
                    <a:pt x="409" y="1190"/>
                    <a:pt x="412" y="1078"/>
                  </a:cubicBezTo>
                  <a:lnTo>
                    <a:pt x="412" y="205"/>
                  </a:lnTo>
                  <a:cubicBezTo>
                    <a:pt x="412" y="92"/>
                    <a:pt x="31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4" name="Google Shape;26384;p78"/>
            <p:cNvSpPr/>
            <p:nvPr/>
          </p:nvSpPr>
          <p:spPr>
            <a:xfrm>
              <a:off x="2040904" y="3643024"/>
              <a:ext cx="10749" cy="33367"/>
            </a:xfrm>
            <a:custGeom>
              <a:rect b="b" l="l" r="r" t="t"/>
              <a:pathLst>
                <a:path extrusionOk="0" h="1282" w="413">
                  <a:moveTo>
                    <a:pt x="208" y="1"/>
                  </a:moveTo>
                  <a:cubicBezTo>
                    <a:pt x="92" y="1"/>
                    <a:pt x="1" y="92"/>
                    <a:pt x="1" y="205"/>
                  </a:cubicBezTo>
                  <a:lnTo>
                    <a:pt x="1" y="1078"/>
                  </a:lnTo>
                  <a:cubicBezTo>
                    <a:pt x="1" y="1190"/>
                    <a:pt x="92" y="1282"/>
                    <a:pt x="208" y="1282"/>
                  </a:cubicBezTo>
                  <a:cubicBezTo>
                    <a:pt x="321" y="1282"/>
                    <a:pt x="412" y="1190"/>
                    <a:pt x="412" y="1078"/>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5" name="Google Shape;26385;p78"/>
            <p:cNvSpPr/>
            <p:nvPr/>
          </p:nvSpPr>
          <p:spPr>
            <a:xfrm>
              <a:off x="1845672" y="3523532"/>
              <a:ext cx="49114" cy="16423"/>
            </a:xfrm>
            <a:custGeom>
              <a:rect b="b" l="l" r="r" t="t"/>
              <a:pathLst>
                <a:path extrusionOk="0" h="631" w="1887">
                  <a:moveTo>
                    <a:pt x="271" y="0"/>
                  </a:moveTo>
                  <a:cubicBezTo>
                    <a:pt x="0" y="0"/>
                    <a:pt x="0" y="408"/>
                    <a:pt x="271" y="408"/>
                  </a:cubicBezTo>
                  <a:cubicBezTo>
                    <a:pt x="504" y="408"/>
                    <a:pt x="1172" y="444"/>
                    <a:pt x="1492" y="606"/>
                  </a:cubicBezTo>
                  <a:cubicBezTo>
                    <a:pt x="1527" y="623"/>
                    <a:pt x="1560" y="631"/>
                    <a:pt x="1591" y="631"/>
                  </a:cubicBezTo>
                  <a:cubicBezTo>
                    <a:pt x="1782" y="631"/>
                    <a:pt x="1887" y="345"/>
                    <a:pt x="1675" y="240"/>
                  </a:cubicBezTo>
                  <a:cubicBezTo>
                    <a:pt x="1200" y="4"/>
                    <a:pt x="310" y="0"/>
                    <a:pt x="2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6" name="Google Shape;26386;p78"/>
            <p:cNvSpPr/>
            <p:nvPr/>
          </p:nvSpPr>
          <p:spPr>
            <a:xfrm>
              <a:off x="1830289" y="3631676"/>
              <a:ext cx="10723" cy="44819"/>
            </a:xfrm>
            <a:custGeom>
              <a:rect b="b" l="l" r="r" t="t"/>
              <a:pathLst>
                <a:path extrusionOk="0" h="1722" w="412">
                  <a:moveTo>
                    <a:pt x="208" y="1"/>
                  </a:moveTo>
                  <a:cubicBezTo>
                    <a:pt x="92" y="1"/>
                    <a:pt x="0" y="92"/>
                    <a:pt x="0" y="205"/>
                  </a:cubicBezTo>
                  <a:lnTo>
                    <a:pt x="0" y="1517"/>
                  </a:lnTo>
                  <a:cubicBezTo>
                    <a:pt x="0" y="1630"/>
                    <a:pt x="92" y="1721"/>
                    <a:pt x="208" y="1721"/>
                  </a:cubicBezTo>
                  <a:cubicBezTo>
                    <a:pt x="321" y="1721"/>
                    <a:pt x="412" y="1630"/>
                    <a:pt x="412" y="1517"/>
                  </a:cubicBezTo>
                  <a:lnTo>
                    <a:pt x="412" y="205"/>
                  </a:lnTo>
                  <a:cubicBezTo>
                    <a:pt x="412" y="92"/>
                    <a:pt x="32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7" name="Google Shape;26387;p78"/>
            <p:cNvSpPr/>
            <p:nvPr/>
          </p:nvSpPr>
          <p:spPr>
            <a:xfrm>
              <a:off x="1807567" y="3398339"/>
              <a:ext cx="363604" cy="278156"/>
            </a:xfrm>
            <a:custGeom>
              <a:rect b="b" l="l" r="r" t="t"/>
              <a:pathLst>
                <a:path extrusionOk="0" h="10687" w="13970">
                  <a:moveTo>
                    <a:pt x="11795" y="3252"/>
                  </a:moveTo>
                  <a:cubicBezTo>
                    <a:pt x="12164" y="3252"/>
                    <a:pt x="12463" y="3501"/>
                    <a:pt x="12463" y="3811"/>
                  </a:cubicBezTo>
                  <a:lnTo>
                    <a:pt x="12463" y="3850"/>
                  </a:lnTo>
                  <a:cubicBezTo>
                    <a:pt x="12250" y="3762"/>
                    <a:pt x="12023" y="3718"/>
                    <a:pt x="11796" y="3718"/>
                  </a:cubicBezTo>
                  <a:cubicBezTo>
                    <a:pt x="11570" y="3718"/>
                    <a:pt x="11343" y="3762"/>
                    <a:pt x="11130" y="3850"/>
                  </a:cubicBezTo>
                  <a:cubicBezTo>
                    <a:pt x="11126" y="3839"/>
                    <a:pt x="11126" y="3825"/>
                    <a:pt x="11126" y="3811"/>
                  </a:cubicBezTo>
                  <a:cubicBezTo>
                    <a:pt x="11126" y="3505"/>
                    <a:pt x="11425" y="3252"/>
                    <a:pt x="11795" y="3252"/>
                  </a:cubicBezTo>
                  <a:close/>
                  <a:moveTo>
                    <a:pt x="3720" y="4124"/>
                  </a:moveTo>
                  <a:lnTo>
                    <a:pt x="3720" y="4976"/>
                  </a:lnTo>
                  <a:cubicBezTo>
                    <a:pt x="3716" y="5113"/>
                    <a:pt x="3685" y="5247"/>
                    <a:pt x="3625" y="5370"/>
                  </a:cubicBezTo>
                  <a:lnTo>
                    <a:pt x="3523" y="5577"/>
                  </a:lnTo>
                  <a:cubicBezTo>
                    <a:pt x="3505" y="5606"/>
                    <a:pt x="3498" y="5637"/>
                    <a:pt x="3498" y="5669"/>
                  </a:cubicBezTo>
                  <a:lnTo>
                    <a:pt x="3498" y="6105"/>
                  </a:lnTo>
                  <a:cubicBezTo>
                    <a:pt x="3498" y="6721"/>
                    <a:pt x="2998" y="7214"/>
                    <a:pt x="2387" y="7214"/>
                  </a:cubicBezTo>
                  <a:cubicBezTo>
                    <a:pt x="2376" y="7214"/>
                    <a:pt x="2365" y="7214"/>
                    <a:pt x="2355" y="7213"/>
                  </a:cubicBezTo>
                  <a:cubicBezTo>
                    <a:pt x="1767" y="7196"/>
                    <a:pt x="1285" y="6675"/>
                    <a:pt x="1285" y="6052"/>
                  </a:cubicBezTo>
                  <a:lnTo>
                    <a:pt x="1285" y="5669"/>
                  </a:lnTo>
                  <a:cubicBezTo>
                    <a:pt x="1285" y="5637"/>
                    <a:pt x="1278" y="5606"/>
                    <a:pt x="1264" y="5577"/>
                  </a:cubicBezTo>
                  <a:lnTo>
                    <a:pt x="1137" y="5328"/>
                  </a:lnTo>
                  <a:cubicBezTo>
                    <a:pt x="1091" y="5233"/>
                    <a:pt x="1067" y="5131"/>
                    <a:pt x="1067" y="5028"/>
                  </a:cubicBezTo>
                  <a:lnTo>
                    <a:pt x="1067" y="5014"/>
                  </a:lnTo>
                  <a:cubicBezTo>
                    <a:pt x="1067" y="4525"/>
                    <a:pt x="1464" y="4128"/>
                    <a:pt x="1957" y="4124"/>
                  </a:cubicBezTo>
                  <a:close/>
                  <a:moveTo>
                    <a:pt x="11790" y="4128"/>
                  </a:moveTo>
                  <a:cubicBezTo>
                    <a:pt x="11791" y="4128"/>
                    <a:pt x="11793" y="4128"/>
                    <a:pt x="11795" y="4128"/>
                  </a:cubicBezTo>
                  <a:cubicBezTo>
                    <a:pt x="12527" y="4128"/>
                    <a:pt x="13121" y="4719"/>
                    <a:pt x="13121" y="5451"/>
                  </a:cubicBezTo>
                  <a:cubicBezTo>
                    <a:pt x="13121" y="5591"/>
                    <a:pt x="13097" y="5732"/>
                    <a:pt x="13054" y="5866"/>
                  </a:cubicBezTo>
                  <a:cubicBezTo>
                    <a:pt x="12474" y="5275"/>
                    <a:pt x="11450" y="5046"/>
                    <a:pt x="11401" y="5036"/>
                  </a:cubicBezTo>
                  <a:cubicBezTo>
                    <a:pt x="11386" y="5032"/>
                    <a:pt x="11370" y="5031"/>
                    <a:pt x="11356" y="5031"/>
                  </a:cubicBezTo>
                  <a:cubicBezTo>
                    <a:pt x="11247" y="5031"/>
                    <a:pt x="11154" y="5118"/>
                    <a:pt x="11154" y="5233"/>
                  </a:cubicBezTo>
                  <a:cubicBezTo>
                    <a:pt x="11154" y="5233"/>
                    <a:pt x="11144" y="5377"/>
                    <a:pt x="10992" y="5525"/>
                  </a:cubicBezTo>
                  <a:cubicBezTo>
                    <a:pt x="10846" y="5674"/>
                    <a:pt x="10983" y="5879"/>
                    <a:pt x="11143" y="5879"/>
                  </a:cubicBezTo>
                  <a:cubicBezTo>
                    <a:pt x="11190" y="5879"/>
                    <a:pt x="11240" y="5860"/>
                    <a:pt x="11285" y="5817"/>
                  </a:cubicBezTo>
                  <a:cubicBezTo>
                    <a:pt x="11380" y="5722"/>
                    <a:pt x="11453" y="5609"/>
                    <a:pt x="11506" y="5486"/>
                  </a:cubicBezTo>
                  <a:cubicBezTo>
                    <a:pt x="11851" y="5588"/>
                    <a:pt x="12565" y="5845"/>
                    <a:pt x="12885" y="6299"/>
                  </a:cubicBezTo>
                  <a:cubicBezTo>
                    <a:pt x="12792" y="6829"/>
                    <a:pt x="12329" y="7214"/>
                    <a:pt x="11795" y="7214"/>
                  </a:cubicBezTo>
                  <a:cubicBezTo>
                    <a:pt x="11783" y="7214"/>
                    <a:pt x="11771" y="7214"/>
                    <a:pt x="11760" y="7213"/>
                  </a:cubicBezTo>
                  <a:cubicBezTo>
                    <a:pt x="11207" y="7196"/>
                    <a:pt x="10753" y="6777"/>
                    <a:pt x="10693" y="6228"/>
                  </a:cubicBezTo>
                  <a:cubicBezTo>
                    <a:pt x="10690" y="6200"/>
                    <a:pt x="10679" y="6168"/>
                    <a:pt x="10665" y="6144"/>
                  </a:cubicBezTo>
                  <a:cubicBezTo>
                    <a:pt x="10121" y="5262"/>
                    <a:pt x="10755" y="4128"/>
                    <a:pt x="11790" y="4128"/>
                  </a:cubicBezTo>
                  <a:close/>
                  <a:moveTo>
                    <a:pt x="6985" y="409"/>
                  </a:moveTo>
                  <a:cubicBezTo>
                    <a:pt x="7706" y="409"/>
                    <a:pt x="8336" y="652"/>
                    <a:pt x="8804" y="1112"/>
                  </a:cubicBezTo>
                  <a:cubicBezTo>
                    <a:pt x="9279" y="1584"/>
                    <a:pt x="9564" y="2256"/>
                    <a:pt x="9624" y="3062"/>
                  </a:cubicBezTo>
                  <a:cubicBezTo>
                    <a:pt x="9786" y="5243"/>
                    <a:pt x="9969" y="6461"/>
                    <a:pt x="10039" y="6883"/>
                  </a:cubicBezTo>
                  <a:cubicBezTo>
                    <a:pt x="10039" y="6886"/>
                    <a:pt x="10039" y="6890"/>
                    <a:pt x="10035" y="6893"/>
                  </a:cubicBezTo>
                  <a:cubicBezTo>
                    <a:pt x="9838" y="7020"/>
                    <a:pt x="9420" y="7256"/>
                    <a:pt x="8758" y="7432"/>
                  </a:cubicBezTo>
                  <a:lnTo>
                    <a:pt x="8420" y="7280"/>
                  </a:lnTo>
                  <a:cubicBezTo>
                    <a:pt x="8336" y="7245"/>
                    <a:pt x="8283" y="7161"/>
                    <a:pt x="8283" y="7069"/>
                  </a:cubicBezTo>
                  <a:lnTo>
                    <a:pt x="8283" y="6366"/>
                  </a:lnTo>
                  <a:cubicBezTo>
                    <a:pt x="8962" y="5926"/>
                    <a:pt x="9374" y="5169"/>
                    <a:pt x="9377" y="4356"/>
                  </a:cubicBezTo>
                  <a:lnTo>
                    <a:pt x="9377" y="3973"/>
                  </a:lnTo>
                  <a:cubicBezTo>
                    <a:pt x="9377" y="3727"/>
                    <a:pt x="9272" y="3491"/>
                    <a:pt x="9085" y="3329"/>
                  </a:cubicBezTo>
                  <a:cubicBezTo>
                    <a:pt x="8674" y="2970"/>
                    <a:pt x="7745" y="2347"/>
                    <a:pt x="6130" y="2186"/>
                  </a:cubicBezTo>
                  <a:cubicBezTo>
                    <a:pt x="6121" y="2185"/>
                    <a:pt x="6112" y="2184"/>
                    <a:pt x="6104" y="2184"/>
                  </a:cubicBezTo>
                  <a:cubicBezTo>
                    <a:pt x="5857" y="2184"/>
                    <a:pt x="5826" y="2567"/>
                    <a:pt x="6091" y="2594"/>
                  </a:cubicBezTo>
                  <a:cubicBezTo>
                    <a:pt x="7590" y="2742"/>
                    <a:pt x="8442" y="3311"/>
                    <a:pt x="8818" y="3635"/>
                  </a:cubicBezTo>
                  <a:cubicBezTo>
                    <a:pt x="8913" y="3723"/>
                    <a:pt x="8969" y="3846"/>
                    <a:pt x="8966" y="3973"/>
                  </a:cubicBezTo>
                  <a:lnTo>
                    <a:pt x="8966" y="4356"/>
                  </a:lnTo>
                  <a:cubicBezTo>
                    <a:pt x="8966" y="5451"/>
                    <a:pt x="8079" y="6337"/>
                    <a:pt x="6985" y="6337"/>
                  </a:cubicBezTo>
                  <a:cubicBezTo>
                    <a:pt x="5891" y="6337"/>
                    <a:pt x="5004" y="5451"/>
                    <a:pt x="5004" y="4356"/>
                  </a:cubicBezTo>
                  <a:lnTo>
                    <a:pt x="5004" y="4184"/>
                  </a:lnTo>
                  <a:cubicBezTo>
                    <a:pt x="5004" y="4107"/>
                    <a:pt x="5050" y="4033"/>
                    <a:pt x="5120" y="3994"/>
                  </a:cubicBezTo>
                  <a:cubicBezTo>
                    <a:pt x="5377" y="3846"/>
                    <a:pt x="5711" y="3572"/>
                    <a:pt x="5866" y="3111"/>
                  </a:cubicBezTo>
                  <a:cubicBezTo>
                    <a:pt x="5920" y="2950"/>
                    <a:pt x="5792" y="2839"/>
                    <a:pt x="5666" y="2839"/>
                  </a:cubicBezTo>
                  <a:cubicBezTo>
                    <a:pt x="5588" y="2839"/>
                    <a:pt x="5511" y="2881"/>
                    <a:pt x="5479" y="2981"/>
                  </a:cubicBezTo>
                  <a:cubicBezTo>
                    <a:pt x="5366" y="3322"/>
                    <a:pt x="5110" y="3526"/>
                    <a:pt x="4916" y="3639"/>
                  </a:cubicBezTo>
                  <a:cubicBezTo>
                    <a:pt x="4719" y="3751"/>
                    <a:pt x="4596" y="3959"/>
                    <a:pt x="4596" y="4188"/>
                  </a:cubicBezTo>
                  <a:lnTo>
                    <a:pt x="4596" y="4356"/>
                  </a:lnTo>
                  <a:cubicBezTo>
                    <a:pt x="4596" y="5169"/>
                    <a:pt x="5008" y="5926"/>
                    <a:pt x="5687" y="6366"/>
                  </a:cubicBezTo>
                  <a:lnTo>
                    <a:pt x="5687" y="7069"/>
                  </a:lnTo>
                  <a:cubicBezTo>
                    <a:pt x="5687" y="7161"/>
                    <a:pt x="5634" y="7245"/>
                    <a:pt x="5549" y="7280"/>
                  </a:cubicBezTo>
                  <a:lnTo>
                    <a:pt x="5212" y="7432"/>
                  </a:lnTo>
                  <a:cubicBezTo>
                    <a:pt x="4554" y="7256"/>
                    <a:pt x="4131" y="7020"/>
                    <a:pt x="3938" y="6893"/>
                  </a:cubicBezTo>
                  <a:cubicBezTo>
                    <a:pt x="3931" y="6893"/>
                    <a:pt x="3931" y="6886"/>
                    <a:pt x="3931" y="6883"/>
                  </a:cubicBezTo>
                  <a:cubicBezTo>
                    <a:pt x="4001" y="6461"/>
                    <a:pt x="4188" y="5243"/>
                    <a:pt x="4346" y="3062"/>
                  </a:cubicBezTo>
                  <a:cubicBezTo>
                    <a:pt x="4406" y="2256"/>
                    <a:pt x="4691" y="1584"/>
                    <a:pt x="5166" y="1112"/>
                  </a:cubicBezTo>
                  <a:cubicBezTo>
                    <a:pt x="5634" y="652"/>
                    <a:pt x="6264" y="409"/>
                    <a:pt x="6985" y="409"/>
                  </a:cubicBezTo>
                  <a:close/>
                  <a:moveTo>
                    <a:pt x="3565" y="7069"/>
                  </a:moveTo>
                  <a:cubicBezTo>
                    <a:pt x="3597" y="7136"/>
                    <a:pt x="3649" y="7196"/>
                    <a:pt x="3713" y="7238"/>
                  </a:cubicBezTo>
                  <a:cubicBezTo>
                    <a:pt x="4005" y="7421"/>
                    <a:pt x="4314" y="7569"/>
                    <a:pt x="4642" y="7681"/>
                  </a:cubicBezTo>
                  <a:lnTo>
                    <a:pt x="4072" y="7935"/>
                  </a:lnTo>
                  <a:lnTo>
                    <a:pt x="3424" y="7752"/>
                  </a:lnTo>
                  <a:cubicBezTo>
                    <a:pt x="3252" y="7703"/>
                    <a:pt x="3252" y="7685"/>
                    <a:pt x="3252" y="7639"/>
                  </a:cubicBezTo>
                  <a:lnTo>
                    <a:pt x="3252" y="7358"/>
                  </a:lnTo>
                  <a:cubicBezTo>
                    <a:pt x="3371" y="7277"/>
                    <a:pt x="3473" y="7178"/>
                    <a:pt x="3565" y="7069"/>
                  </a:cubicBezTo>
                  <a:close/>
                  <a:moveTo>
                    <a:pt x="10437" y="6784"/>
                  </a:moveTo>
                  <a:lnTo>
                    <a:pt x="10437" y="6784"/>
                  </a:lnTo>
                  <a:cubicBezTo>
                    <a:pt x="10553" y="7013"/>
                    <a:pt x="10722" y="7210"/>
                    <a:pt x="10933" y="7358"/>
                  </a:cubicBezTo>
                  <a:lnTo>
                    <a:pt x="10933" y="7773"/>
                  </a:lnTo>
                  <a:cubicBezTo>
                    <a:pt x="10933" y="7780"/>
                    <a:pt x="10929" y="7783"/>
                    <a:pt x="10926" y="7787"/>
                  </a:cubicBezTo>
                  <a:lnTo>
                    <a:pt x="10285" y="8107"/>
                  </a:lnTo>
                  <a:lnTo>
                    <a:pt x="10264" y="8097"/>
                  </a:lnTo>
                  <a:lnTo>
                    <a:pt x="9328" y="7681"/>
                  </a:lnTo>
                  <a:cubicBezTo>
                    <a:pt x="9652" y="7569"/>
                    <a:pt x="9965" y="7421"/>
                    <a:pt x="10257" y="7238"/>
                  </a:cubicBezTo>
                  <a:cubicBezTo>
                    <a:pt x="10398" y="7147"/>
                    <a:pt x="10468" y="6978"/>
                    <a:pt x="10440" y="6812"/>
                  </a:cubicBezTo>
                  <a:lnTo>
                    <a:pt x="10437" y="6784"/>
                  </a:lnTo>
                  <a:close/>
                  <a:moveTo>
                    <a:pt x="1943" y="7548"/>
                  </a:moveTo>
                  <a:cubicBezTo>
                    <a:pt x="2073" y="7593"/>
                    <a:pt x="2207" y="7618"/>
                    <a:pt x="2348" y="7625"/>
                  </a:cubicBezTo>
                  <a:lnTo>
                    <a:pt x="2348" y="7622"/>
                  </a:lnTo>
                  <a:lnTo>
                    <a:pt x="2393" y="7622"/>
                  </a:lnTo>
                  <a:cubicBezTo>
                    <a:pt x="2545" y="7622"/>
                    <a:pt x="2699" y="7600"/>
                    <a:pt x="2844" y="7555"/>
                  </a:cubicBezTo>
                  <a:lnTo>
                    <a:pt x="2844" y="7636"/>
                  </a:lnTo>
                  <a:cubicBezTo>
                    <a:pt x="2844" y="7678"/>
                    <a:pt x="2847" y="7717"/>
                    <a:pt x="2858" y="7759"/>
                  </a:cubicBezTo>
                  <a:lnTo>
                    <a:pt x="2393" y="8220"/>
                  </a:lnTo>
                  <a:lnTo>
                    <a:pt x="1925" y="7755"/>
                  </a:lnTo>
                  <a:cubicBezTo>
                    <a:pt x="1936" y="7717"/>
                    <a:pt x="1943" y="7674"/>
                    <a:pt x="1943" y="7636"/>
                  </a:cubicBezTo>
                  <a:lnTo>
                    <a:pt x="1943" y="7548"/>
                  </a:lnTo>
                  <a:close/>
                  <a:moveTo>
                    <a:pt x="12245" y="7555"/>
                  </a:moveTo>
                  <a:lnTo>
                    <a:pt x="12245" y="7773"/>
                  </a:lnTo>
                  <a:cubicBezTo>
                    <a:pt x="12245" y="7843"/>
                    <a:pt x="12263" y="7910"/>
                    <a:pt x="12294" y="7973"/>
                  </a:cubicBezTo>
                  <a:lnTo>
                    <a:pt x="12104" y="8153"/>
                  </a:lnTo>
                  <a:cubicBezTo>
                    <a:pt x="12016" y="8236"/>
                    <a:pt x="11905" y="8277"/>
                    <a:pt x="11793" y="8277"/>
                  </a:cubicBezTo>
                  <a:cubicBezTo>
                    <a:pt x="11682" y="8277"/>
                    <a:pt x="11571" y="8236"/>
                    <a:pt x="11485" y="8153"/>
                  </a:cubicBezTo>
                  <a:lnTo>
                    <a:pt x="11482" y="8153"/>
                  </a:lnTo>
                  <a:lnTo>
                    <a:pt x="11292" y="7973"/>
                  </a:lnTo>
                  <a:cubicBezTo>
                    <a:pt x="11323" y="7910"/>
                    <a:pt x="11341" y="7843"/>
                    <a:pt x="11341" y="7773"/>
                  </a:cubicBezTo>
                  <a:lnTo>
                    <a:pt x="11341" y="7555"/>
                  </a:lnTo>
                  <a:cubicBezTo>
                    <a:pt x="11489" y="7600"/>
                    <a:pt x="11641" y="7623"/>
                    <a:pt x="11793" y="7623"/>
                  </a:cubicBezTo>
                  <a:cubicBezTo>
                    <a:pt x="11945" y="7623"/>
                    <a:pt x="12097" y="7600"/>
                    <a:pt x="12245" y="7555"/>
                  </a:cubicBezTo>
                  <a:close/>
                  <a:moveTo>
                    <a:pt x="7872" y="6580"/>
                  </a:moveTo>
                  <a:lnTo>
                    <a:pt x="7872" y="7073"/>
                  </a:lnTo>
                  <a:cubicBezTo>
                    <a:pt x="7872" y="7326"/>
                    <a:pt x="8023" y="7555"/>
                    <a:pt x="8255" y="7657"/>
                  </a:cubicBezTo>
                  <a:lnTo>
                    <a:pt x="8554" y="7790"/>
                  </a:lnTo>
                  <a:cubicBezTo>
                    <a:pt x="8253" y="8375"/>
                    <a:pt x="7652" y="8744"/>
                    <a:pt x="6994" y="8744"/>
                  </a:cubicBezTo>
                  <a:cubicBezTo>
                    <a:pt x="6991" y="8744"/>
                    <a:pt x="6988" y="8744"/>
                    <a:pt x="6985" y="8744"/>
                  </a:cubicBezTo>
                  <a:cubicBezTo>
                    <a:pt x="6982" y="8744"/>
                    <a:pt x="6979" y="8744"/>
                    <a:pt x="6976" y="8744"/>
                  </a:cubicBezTo>
                  <a:cubicBezTo>
                    <a:pt x="6318" y="8744"/>
                    <a:pt x="5717" y="8372"/>
                    <a:pt x="5416" y="7787"/>
                  </a:cubicBezTo>
                  <a:lnTo>
                    <a:pt x="5715" y="7657"/>
                  </a:lnTo>
                  <a:cubicBezTo>
                    <a:pt x="5947" y="7551"/>
                    <a:pt x="6095" y="7323"/>
                    <a:pt x="6095" y="7069"/>
                  </a:cubicBezTo>
                  <a:lnTo>
                    <a:pt x="6095" y="6580"/>
                  </a:lnTo>
                  <a:cubicBezTo>
                    <a:pt x="6380" y="6694"/>
                    <a:pt x="6681" y="6752"/>
                    <a:pt x="6983" y="6752"/>
                  </a:cubicBezTo>
                  <a:cubicBezTo>
                    <a:pt x="7285" y="6752"/>
                    <a:pt x="7587" y="6694"/>
                    <a:pt x="7872" y="6580"/>
                  </a:cubicBezTo>
                  <a:close/>
                  <a:moveTo>
                    <a:pt x="6981" y="1"/>
                  </a:moveTo>
                  <a:cubicBezTo>
                    <a:pt x="6151" y="1"/>
                    <a:pt x="5423" y="282"/>
                    <a:pt x="4877" y="820"/>
                  </a:cubicBezTo>
                  <a:cubicBezTo>
                    <a:pt x="4332" y="1355"/>
                    <a:pt x="4005" y="2126"/>
                    <a:pt x="3938" y="3030"/>
                  </a:cubicBezTo>
                  <a:cubicBezTo>
                    <a:pt x="3920" y="3273"/>
                    <a:pt x="3899" y="3498"/>
                    <a:pt x="3882" y="3716"/>
                  </a:cubicBezTo>
                  <a:lnTo>
                    <a:pt x="1957" y="3716"/>
                  </a:lnTo>
                  <a:cubicBezTo>
                    <a:pt x="1239" y="3716"/>
                    <a:pt x="659" y="4297"/>
                    <a:pt x="659" y="5014"/>
                  </a:cubicBezTo>
                  <a:lnTo>
                    <a:pt x="659" y="5025"/>
                  </a:lnTo>
                  <a:cubicBezTo>
                    <a:pt x="659" y="5194"/>
                    <a:pt x="697" y="5359"/>
                    <a:pt x="771" y="5511"/>
                  </a:cubicBezTo>
                  <a:lnTo>
                    <a:pt x="877" y="5718"/>
                  </a:lnTo>
                  <a:lnTo>
                    <a:pt x="877" y="6052"/>
                  </a:lnTo>
                  <a:cubicBezTo>
                    <a:pt x="877" y="6563"/>
                    <a:pt x="1120" y="7041"/>
                    <a:pt x="1531" y="7344"/>
                  </a:cubicBezTo>
                  <a:lnTo>
                    <a:pt x="1531" y="7639"/>
                  </a:lnTo>
                  <a:cubicBezTo>
                    <a:pt x="1531" y="7674"/>
                    <a:pt x="1507" y="7710"/>
                    <a:pt x="1471" y="7720"/>
                  </a:cubicBezTo>
                  <a:lnTo>
                    <a:pt x="627" y="7963"/>
                  </a:lnTo>
                  <a:cubicBezTo>
                    <a:pt x="258" y="8068"/>
                    <a:pt x="4" y="8406"/>
                    <a:pt x="1" y="8790"/>
                  </a:cubicBezTo>
                  <a:lnTo>
                    <a:pt x="1" y="10479"/>
                  </a:lnTo>
                  <a:cubicBezTo>
                    <a:pt x="1" y="10591"/>
                    <a:pt x="92" y="10683"/>
                    <a:pt x="205" y="10683"/>
                  </a:cubicBezTo>
                  <a:cubicBezTo>
                    <a:pt x="317" y="10683"/>
                    <a:pt x="412" y="10591"/>
                    <a:pt x="409" y="10479"/>
                  </a:cubicBezTo>
                  <a:lnTo>
                    <a:pt x="409" y="8790"/>
                  </a:lnTo>
                  <a:cubicBezTo>
                    <a:pt x="412" y="8586"/>
                    <a:pt x="546" y="8410"/>
                    <a:pt x="736" y="8353"/>
                  </a:cubicBezTo>
                  <a:lnTo>
                    <a:pt x="1584" y="8114"/>
                  </a:lnTo>
                  <a:cubicBezTo>
                    <a:pt x="1612" y="8104"/>
                    <a:pt x="1644" y="8093"/>
                    <a:pt x="1672" y="8079"/>
                  </a:cubicBezTo>
                  <a:lnTo>
                    <a:pt x="2189" y="8596"/>
                  </a:lnTo>
                  <a:lnTo>
                    <a:pt x="2189" y="10479"/>
                  </a:lnTo>
                  <a:cubicBezTo>
                    <a:pt x="2189" y="10591"/>
                    <a:pt x="2281" y="10683"/>
                    <a:pt x="2393" y="10683"/>
                  </a:cubicBezTo>
                  <a:cubicBezTo>
                    <a:pt x="2506" y="10683"/>
                    <a:pt x="2597" y="10591"/>
                    <a:pt x="2597" y="10479"/>
                  </a:cubicBezTo>
                  <a:lnTo>
                    <a:pt x="2597" y="8596"/>
                  </a:lnTo>
                  <a:lnTo>
                    <a:pt x="3118" y="8075"/>
                  </a:lnTo>
                  <a:cubicBezTo>
                    <a:pt x="3181" y="8104"/>
                    <a:pt x="3245" y="8128"/>
                    <a:pt x="3312" y="8146"/>
                  </a:cubicBezTo>
                  <a:lnTo>
                    <a:pt x="3519" y="8202"/>
                  </a:lnTo>
                  <a:cubicBezTo>
                    <a:pt x="3234" y="8406"/>
                    <a:pt x="3062" y="8733"/>
                    <a:pt x="3062" y="9082"/>
                  </a:cubicBezTo>
                  <a:lnTo>
                    <a:pt x="3062" y="10482"/>
                  </a:lnTo>
                  <a:cubicBezTo>
                    <a:pt x="3062" y="10595"/>
                    <a:pt x="3153" y="10686"/>
                    <a:pt x="3269" y="10686"/>
                  </a:cubicBezTo>
                  <a:cubicBezTo>
                    <a:pt x="3382" y="10686"/>
                    <a:pt x="3473" y="10595"/>
                    <a:pt x="3473" y="10482"/>
                  </a:cubicBezTo>
                  <a:lnTo>
                    <a:pt x="3473" y="9082"/>
                  </a:lnTo>
                  <a:cubicBezTo>
                    <a:pt x="3473" y="8818"/>
                    <a:pt x="3628" y="8579"/>
                    <a:pt x="3871" y="8470"/>
                  </a:cubicBezTo>
                  <a:lnTo>
                    <a:pt x="5043" y="7952"/>
                  </a:lnTo>
                  <a:cubicBezTo>
                    <a:pt x="5409" y="8691"/>
                    <a:pt x="6162" y="9156"/>
                    <a:pt x="6985" y="9156"/>
                  </a:cubicBezTo>
                  <a:cubicBezTo>
                    <a:pt x="7808" y="9156"/>
                    <a:pt x="8561" y="8691"/>
                    <a:pt x="8927" y="7952"/>
                  </a:cubicBezTo>
                  <a:lnTo>
                    <a:pt x="10095" y="8473"/>
                  </a:lnTo>
                  <a:cubicBezTo>
                    <a:pt x="10338" y="8579"/>
                    <a:pt x="10493" y="8818"/>
                    <a:pt x="10496" y="9085"/>
                  </a:cubicBezTo>
                  <a:lnTo>
                    <a:pt x="10496" y="10482"/>
                  </a:lnTo>
                  <a:cubicBezTo>
                    <a:pt x="10496" y="10595"/>
                    <a:pt x="10588" y="10686"/>
                    <a:pt x="10700" y="10686"/>
                  </a:cubicBezTo>
                  <a:cubicBezTo>
                    <a:pt x="10813" y="10686"/>
                    <a:pt x="10905" y="10595"/>
                    <a:pt x="10905" y="10482"/>
                  </a:cubicBezTo>
                  <a:lnTo>
                    <a:pt x="10905" y="9085"/>
                  </a:lnTo>
                  <a:cubicBezTo>
                    <a:pt x="10905" y="8828"/>
                    <a:pt x="10813" y="8579"/>
                    <a:pt x="10644" y="8385"/>
                  </a:cubicBezTo>
                  <a:lnTo>
                    <a:pt x="10961" y="8227"/>
                  </a:lnTo>
                  <a:lnTo>
                    <a:pt x="11200" y="8452"/>
                  </a:lnTo>
                  <a:cubicBezTo>
                    <a:pt x="11365" y="8610"/>
                    <a:pt x="11579" y="8689"/>
                    <a:pt x="11793" y="8689"/>
                  </a:cubicBezTo>
                  <a:cubicBezTo>
                    <a:pt x="12007" y="8689"/>
                    <a:pt x="12220" y="8610"/>
                    <a:pt x="12386" y="8452"/>
                  </a:cubicBezTo>
                  <a:lnTo>
                    <a:pt x="12625" y="8227"/>
                  </a:lnTo>
                  <a:lnTo>
                    <a:pt x="13308" y="8568"/>
                  </a:lnTo>
                  <a:cubicBezTo>
                    <a:pt x="13462" y="8642"/>
                    <a:pt x="13557" y="8800"/>
                    <a:pt x="13557" y="8973"/>
                  </a:cubicBezTo>
                  <a:lnTo>
                    <a:pt x="13557" y="10482"/>
                  </a:lnTo>
                  <a:cubicBezTo>
                    <a:pt x="13557" y="10595"/>
                    <a:pt x="13649" y="10686"/>
                    <a:pt x="13762" y="10686"/>
                  </a:cubicBezTo>
                  <a:cubicBezTo>
                    <a:pt x="13874" y="10686"/>
                    <a:pt x="13966" y="10595"/>
                    <a:pt x="13966" y="10482"/>
                  </a:cubicBezTo>
                  <a:lnTo>
                    <a:pt x="13966" y="8973"/>
                  </a:lnTo>
                  <a:cubicBezTo>
                    <a:pt x="13969" y="8645"/>
                    <a:pt x="13783" y="8346"/>
                    <a:pt x="13491" y="8199"/>
                  </a:cubicBezTo>
                  <a:lnTo>
                    <a:pt x="12664" y="7787"/>
                  </a:lnTo>
                  <a:cubicBezTo>
                    <a:pt x="12657" y="7783"/>
                    <a:pt x="12653" y="7780"/>
                    <a:pt x="12653" y="7773"/>
                  </a:cubicBezTo>
                  <a:lnTo>
                    <a:pt x="12653" y="7358"/>
                  </a:lnTo>
                  <a:cubicBezTo>
                    <a:pt x="13005" y="7115"/>
                    <a:pt x="13237" y="6738"/>
                    <a:pt x="13297" y="6316"/>
                  </a:cubicBezTo>
                  <a:cubicBezTo>
                    <a:pt x="13737" y="5560"/>
                    <a:pt x="13540" y="4589"/>
                    <a:pt x="12836" y="4064"/>
                  </a:cubicBezTo>
                  <a:cubicBezTo>
                    <a:pt x="12861" y="3984"/>
                    <a:pt x="12871" y="3896"/>
                    <a:pt x="12871" y="3811"/>
                  </a:cubicBezTo>
                  <a:cubicBezTo>
                    <a:pt x="12871" y="3276"/>
                    <a:pt x="12389" y="2840"/>
                    <a:pt x="11795" y="2840"/>
                  </a:cubicBezTo>
                  <a:cubicBezTo>
                    <a:pt x="11200" y="2840"/>
                    <a:pt x="10715" y="3276"/>
                    <a:pt x="10715" y="3811"/>
                  </a:cubicBezTo>
                  <a:cubicBezTo>
                    <a:pt x="10715" y="3896"/>
                    <a:pt x="10729" y="3984"/>
                    <a:pt x="10753" y="4064"/>
                  </a:cubicBezTo>
                  <a:cubicBezTo>
                    <a:pt x="10500" y="4254"/>
                    <a:pt x="10303" y="4511"/>
                    <a:pt x="10183" y="4803"/>
                  </a:cubicBezTo>
                  <a:cubicBezTo>
                    <a:pt x="10134" y="4307"/>
                    <a:pt x="10081" y="3716"/>
                    <a:pt x="10028" y="3030"/>
                  </a:cubicBezTo>
                  <a:cubicBezTo>
                    <a:pt x="9962" y="2126"/>
                    <a:pt x="9638" y="1359"/>
                    <a:pt x="9089" y="820"/>
                  </a:cubicBezTo>
                  <a:cubicBezTo>
                    <a:pt x="8540" y="279"/>
                    <a:pt x="7815" y="1"/>
                    <a:pt x="69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8" name="Google Shape;26388;p78"/>
            <p:cNvSpPr/>
            <p:nvPr/>
          </p:nvSpPr>
          <p:spPr>
            <a:xfrm>
              <a:off x="2137622" y="3638651"/>
              <a:ext cx="10749" cy="37740"/>
            </a:xfrm>
            <a:custGeom>
              <a:rect b="b" l="l" r="r" t="t"/>
              <a:pathLst>
                <a:path extrusionOk="0" h="1450" w="413">
                  <a:moveTo>
                    <a:pt x="208" y="0"/>
                  </a:moveTo>
                  <a:cubicBezTo>
                    <a:pt x="95" y="0"/>
                    <a:pt x="0" y="92"/>
                    <a:pt x="0" y="204"/>
                  </a:cubicBezTo>
                  <a:lnTo>
                    <a:pt x="0" y="1246"/>
                  </a:lnTo>
                  <a:cubicBezTo>
                    <a:pt x="0" y="1358"/>
                    <a:pt x="95" y="1450"/>
                    <a:pt x="208" y="1450"/>
                  </a:cubicBezTo>
                  <a:cubicBezTo>
                    <a:pt x="321" y="1450"/>
                    <a:pt x="412" y="1358"/>
                    <a:pt x="412" y="1246"/>
                  </a:cubicBezTo>
                  <a:lnTo>
                    <a:pt x="412" y="208"/>
                  </a:lnTo>
                  <a:cubicBezTo>
                    <a:pt x="412" y="92"/>
                    <a:pt x="321"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89" name="Google Shape;26389;p78"/>
          <p:cNvGrpSpPr/>
          <p:nvPr/>
        </p:nvGrpSpPr>
        <p:grpSpPr>
          <a:xfrm>
            <a:off x="2273251" y="3385065"/>
            <a:ext cx="363760" cy="304600"/>
            <a:chOff x="2273251" y="3385065"/>
            <a:chExt cx="363760" cy="304600"/>
          </a:xfrm>
        </p:grpSpPr>
        <p:sp>
          <p:nvSpPr>
            <p:cNvPr id="26390" name="Google Shape;26390;p78"/>
            <p:cNvSpPr/>
            <p:nvPr/>
          </p:nvSpPr>
          <p:spPr>
            <a:xfrm>
              <a:off x="2513641" y="3437459"/>
              <a:ext cx="70535" cy="117592"/>
            </a:xfrm>
            <a:custGeom>
              <a:rect b="b" l="l" r="r" t="t"/>
              <a:pathLst>
                <a:path extrusionOk="0" h="4518" w="2710">
                  <a:moveTo>
                    <a:pt x="904" y="0"/>
                  </a:moveTo>
                  <a:lnTo>
                    <a:pt x="904" y="538"/>
                  </a:lnTo>
                  <a:cubicBezTo>
                    <a:pt x="904" y="623"/>
                    <a:pt x="855" y="700"/>
                    <a:pt x="778" y="739"/>
                  </a:cubicBezTo>
                  <a:lnTo>
                    <a:pt x="250" y="1003"/>
                  </a:lnTo>
                  <a:cubicBezTo>
                    <a:pt x="99" y="1080"/>
                    <a:pt x="0" y="1235"/>
                    <a:pt x="0" y="1407"/>
                  </a:cubicBezTo>
                  <a:lnTo>
                    <a:pt x="0" y="4518"/>
                  </a:lnTo>
                  <a:lnTo>
                    <a:pt x="2709" y="4518"/>
                  </a:lnTo>
                  <a:lnTo>
                    <a:pt x="2709" y="1407"/>
                  </a:lnTo>
                  <a:cubicBezTo>
                    <a:pt x="2709" y="1235"/>
                    <a:pt x="2614" y="1080"/>
                    <a:pt x="2460" y="1003"/>
                  </a:cubicBezTo>
                  <a:lnTo>
                    <a:pt x="1932" y="739"/>
                  </a:lnTo>
                  <a:cubicBezTo>
                    <a:pt x="1854" y="700"/>
                    <a:pt x="1809" y="623"/>
                    <a:pt x="1809" y="538"/>
                  </a:cubicBezTo>
                  <a:lnTo>
                    <a:pt x="1809"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1" name="Google Shape;26391;p78"/>
            <p:cNvSpPr/>
            <p:nvPr/>
          </p:nvSpPr>
          <p:spPr>
            <a:xfrm>
              <a:off x="2525354" y="3555025"/>
              <a:ext cx="47110" cy="76495"/>
            </a:xfrm>
            <a:custGeom>
              <a:rect b="b" l="l" r="r" t="t"/>
              <a:pathLst>
                <a:path extrusionOk="0" h="2939" w="1810">
                  <a:moveTo>
                    <a:pt x="1" y="1"/>
                  </a:moveTo>
                  <a:lnTo>
                    <a:pt x="1" y="2939"/>
                  </a:lnTo>
                  <a:lnTo>
                    <a:pt x="1809" y="2939"/>
                  </a:lnTo>
                  <a:lnTo>
                    <a:pt x="180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2" name="Google Shape;26392;p78"/>
            <p:cNvSpPr/>
            <p:nvPr/>
          </p:nvSpPr>
          <p:spPr>
            <a:xfrm>
              <a:off x="2545968" y="3466844"/>
              <a:ext cx="5882" cy="88207"/>
            </a:xfrm>
            <a:custGeom>
              <a:rect b="b" l="l" r="r" t="t"/>
              <a:pathLst>
                <a:path extrusionOk="0" h="3389" w="226">
                  <a:moveTo>
                    <a:pt x="0" y="0"/>
                  </a:moveTo>
                  <a:lnTo>
                    <a:pt x="0" y="3389"/>
                  </a:lnTo>
                  <a:lnTo>
                    <a:pt x="225" y="3389"/>
                  </a:lnTo>
                  <a:lnTo>
                    <a:pt x="22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3" name="Google Shape;26393;p78"/>
            <p:cNvSpPr/>
            <p:nvPr/>
          </p:nvSpPr>
          <p:spPr>
            <a:xfrm>
              <a:off x="2537170" y="3437459"/>
              <a:ext cx="23477" cy="29411"/>
            </a:xfrm>
            <a:custGeom>
              <a:rect b="b" l="l" r="r" t="t"/>
              <a:pathLst>
                <a:path extrusionOk="0" h="1130" w="902">
                  <a:moveTo>
                    <a:pt x="0" y="0"/>
                  </a:moveTo>
                  <a:lnTo>
                    <a:pt x="0" y="676"/>
                  </a:lnTo>
                  <a:cubicBezTo>
                    <a:pt x="0" y="925"/>
                    <a:pt x="201" y="1129"/>
                    <a:pt x="451" y="1129"/>
                  </a:cubicBezTo>
                  <a:cubicBezTo>
                    <a:pt x="701" y="1129"/>
                    <a:pt x="901" y="925"/>
                    <a:pt x="901" y="676"/>
                  </a:cubicBezTo>
                  <a:lnTo>
                    <a:pt x="90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4" name="Google Shape;26394;p78"/>
            <p:cNvSpPr/>
            <p:nvPr/>
          </p:nvSpPr>
          <p:spPr>
            <a:xfrm>
              <a:off x="2525354" y="3390375"/>
              <a:ext cx="47110" cy="52966"/>
            </a:xfrm>
            <a:custGeom>
              <a:rect b="b" l="l" r="r" t="t"/>
              <a:pathLst>
                <a:path extrusionOk="0" h="2035" w="1810">
                  <a:moveTo>
                    <a:pt x="680" y="1"/>
                  </a:moveTo>
                  <a:cubicBezTo>
                    <a:pt x="303" y="1"/>
                    <a:pt x="1" y="303"/>
                    <a:pt x="1" y="680"/>
                  </a:cubicBezTo>
                  <a:lnTo>
                    <a:pt x="1" y="1130"/>
                  </a:lnTo>
                  <a:cubicBezTo>
                    <a:pt x="1" y="1630"/>
                    <a:pt x="405" y="2034"/>
                    <a:pt x="905" y="2034"/>
                  </a:cubicBezTo>
                  <a:cubicBezTo>
                    <a:pt x="1404" y="2034"/>
                    <a:pt x="1809" y="1630"/>
                    <a:pt x="1809" y="1130"/>
                  </a:cubicBezTo>
                  <a:lnTo>
                    <a:pt x="1809" y="680"/>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5" name="Google Shape;26395;p78"/>
            <p:cNvSpPr/>
            <p:nvPr/>
          </p:nvSpPr>
          <p:spPr>
            <a:xfrm>
              <a:off x="2525354" y="3390375"/>
              <a:ext cx="32352" cy="52888"/>
            </a:xfrm>
            <a:custGeom>
              <a:rect b="b" l="l" r="r" t="t"/>
              <a:pathLst>
                <a:path extrusionOk="0" h="2032" w="1243">
                  <a:moveTo>
                    <a:pt x="680" y="1"/>
                  </a:moveTo>
                  <a:cubicBezTo>
                    <a:pt x="303" y="1"/>
                    <a:pt x="1" y="303"/>
                    <a:pt x="1" y="680"/>
                  </a:cubicBezTo>
                  <a:lnTo>
                    <a:pt x="1" y="1130"/>
                  </a:lnTo>
                  <a:cubicBezTo>
                    <a:pt x="1" y="1648"/>
                    <a:pt x="424" y="2032"/>
                    <a:pt x="900" y="2032"/>
                  </a:cubicBezTo>
                  <a:cubicBezTo>
                    <a:pt x="1013" y="2032"/>
                    <a:pt x="1129" y="2010"/>
                    <a:pt x="1243" y="1964"/>
                  </a:cubicBezTo>
                  <a:cubicBezTo>
                    <a:pt x="901" y="1827"/>
                    <a:pt x="680" y="1496"/>
                    <a:pt x="680" y="1130"/>
                  </a:cubicBezTo>
                  <a:lnTo>
                    <a:pt x="680" y="680"/>
                  </a:lnTo>
                  <a:cubicBezTo>
                    <a:pt x="680" y="349"/>
                    <a:pt x="919" y="67"/>
                    <a:pt x="1243"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6" name="Google Shape;26396;p78"/>
            <p:cNvSpPr/>
            <p:nvPr/>
          </p:nvSpPr>
          <p:spPr>
            <a:xfrm>
              <a:off x="2525354" y="3390375"/>
              <a:ext cx="47110" cy="23555"/>
            </a:xfrm>
            <a:custGeom>
              <a:rect b="b" l="l" r="r" t="t"/>
              <a:pathLst>
                <a:path extrusionOk="0" h="905" w="1810">
                  <a:moveTo>
                    <a:pt x="680" y="1"/>
                  </a:moveTo>
                  <a:cubicBezTo>
                    <a:pt x="303" y="1"/>
                    <a:pt x="1" y="303"/>
                    <a:pt x="1" y="680"/>
                  </a:cubicBezTo>
                  <a:cubicBezTo>
                    <a:pt x="1" y="680"/>
                    <a:pt x="680" y="905"/>
                    <a:pt x="1809" y="905"/>
                  </a:cubicBezTo>
                  <a:lnTo>
                    <a:pt x="1809" y="680"/>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7" name="Google Shape;26397;p78"/>
            <p:cNvSpPr/>
            <p:nvPr/>
          </p:nvSpPr>
          <p:spPr>
            <a:xfrm>
              <a:off x="2525354" y="3390375"/>
              <a:ext cx="32352" cy="21447"/>
            </a:xfrm>
            <a:custGeom>
              <a:rect b="b" l="l" r="r" t="t"/>
              <a:pathLst>
                <a:path extrusionOk="0" h="824" w="1243">
                  <a:moveTo>
                    <a:pt x="680" y="1"/>
                  </a:moveTo>
                  <a:cubicBezTo>
                    <a:pt x="303" y="1"/>
                    <a:pt x="1" y="303"/>
                    <a:pt x="1" y="680"/>
                  </a:cubicBezTo>
                  <a:cubicBezTo>
                    <a:pt x="222" y="743"/>
                    <a:pt x="447" y="792"/>
                    <a:pt x="680" y="824"/>
                  </a:cubicBezTo>
                  <a:lnTo>
                    <a:pt x="680" y="680"/>
                  </a:lnTo>
                  <a:cubicBezTo>
                    <a:pt x="680" y="349"/>
                    <a:pt x="919" y="67"/>
                    <a:pt x="1243"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8" name="Google Shape;26398;p78"/>
            <p:cNvSpPr/>
            <p:nvPr/>
          </p:nvSpPr>
          <p:spPr>
            <a:xfrm>
              <a:off x="2513641" y="3467104"/>
              <a:ext cx="17595" cy="87947"/>
            </a:xfrm>
            <a:custGeom>
              <a:rect b="b" l="l" r="r" t="t"/>
              <a:pathLst>
                <a:path extrusionOk="0" h="3379" w="676">
                  <a:moveTo>
                    <a:pt x="92" y="1"/>
                  </a:moveTo>
                  <a:cubicBezTo>
                    <a:pt x="32" y="78"/>
                    <a:pt x="0" y="173"/>
                    <a:pt x="0" y="268"/>
                  </a:cubicBezTo>
                  <a:lnTo>
                    <a:pt x="0" y="3379"/>
                  </a:lnTo>
                  <a:lnTo>
                    <a:pt x="676" y="3379"/>
                  </a:lnTo>
                  <a:lnTo>
                    <a:pt x="676" y="666"/>
                  </a:lnTo>
                  <a:cubicBezTo>
                    <a:pt x="676" y="525"/>
                    <a:pt x="609" y="392"/>
                    <a:pt x="496" y="307"/>
                  </a:cubicBezTo>
                  <a:lnTo>
                    <a:pt x="92"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9" name="Google Shape;26399;p78"/>
            <p:cNvSpPr/>
            <p:nvPr/>
          </p:nvSpPr>
          <p:spPr>
            <a:xfrm>
              <a:off x="2566477" y="3467104"/>
              <a:ext cx="17699" cy="87947"/>
            </a:xfrm>
            <a:custGeom>
              <a:rect b="b" l="l" r="r" t="t"/>
              <a:pathLst>
                <a:path extrusionOk="0" h="3379" w="680">
                  <a:moveTo>
                    <a:pt x="588" y="1"/>
                  </a:moveTo>
                  <a:lnTo>
                    <a:pt x="183" y="307"/>
                  </a:lnTo>
                  <a:cubicBezTo>
                    <a:pt x="67" y="392"/>
                    <a:pt x="0" y="525"/>
                    <a:pt x="0" y="666"/>
                  </a:cubicBezTo>
                  <a:lnTo>
                    <a:pt x="0" y="3379"/>
                  </a:lnTo>
                  <a:lnTo>
                    <a:pt x="679" y="3379"/>
                  </a:lnTo>
                  <a:lnTo>
                    <a:pt x="679" y="268"/>
                  </a:lnTo>
                  <a:cubicBezTo>
                    <a:pt x="679" y="173"/>
                    <a:pt x="648" y="78"/>
                    <a:pt x="58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0" name="Google Shape;26400;p78"/>
            <p:cNvSpPr/>
            <p:nvPr/>
          </p:nvSpPr>
          <p:spPr>
            <a:xfrm>
              <a:off x="2325437" y="3437459"/>
              <a:ext cx="70535" cy="117592"/>
            </a:xfrm>
            <a:custGeom>
              <a:rect b="b" l="l" r="r" t="t"/>
              <a:pathLst>
                <a:path extrusionOk="0" h="4518" w="2710">
                  <a:moveTo>
                    <a:pt x="905" y="0"/>
                  </a:moveTo>
                  <a:lnTo>
                    <a:pt x="905" y="538"/>
                  </a:lnTo>
                  <a:cubicBezTo>
                    <a:pt x="905" y="623"/>
                    <a:pt x="856" y="700"/>
                    <a:pt x="782" y="739"/>
                  </a:cubicBezTo>
                  <a:lnTo>
                    <a:pt x="254" y="1003"/>
                  </a:lnTo>
                  <a:cubicBezTo>
                    <a:pt x="99" y="1080"/>
                    <a:pt x="1" y="1235"/>
                    <a:pt x="4" y="1407"/>
                  </a:cubicBezTo>
                  <a:lnTo>
                    <a:pt x="4" y="4518"/>
                  </a:lnTo>
                  <a:lnTo>
                    <a:pt x="2710" y="4518"/>
                  </a:lnTo>
                  <a:lnTo>
                    <a:pt x="2710" y="1407"/>
                  </a:lnTo>
                  <a:cubicBezTo>
                    <a:pt x="2710" y="1235"/>
                    <a:pt x="2615" y="1080"/>
                    <a:pt x="2460" y="1003"/>
                  </a:cubicBezTo>
                  <a:lnTo>
                    <a:pt x="1932" y="739"/>
                  </a:lnTo>
                  <a:cubicBezTo>
                    <a:pt x="1859" y="700"/>
                    <a:pt x="1809" y="623"/>
                    <a:pt x="1809" y="538"/>
                  </a:cubicBezTo>
                  <a:lnTo>
                    <a:pt x="1809"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1" name="Google Shape;26401;p78"/>
            <p:cNvSpPr/>
            <p:nvPr/>
          </p:nvSpPr>
          <p:spPr>
            <a:xfrm>
              <a:off x="2337175" y="3555025"/>
              <a:ext cx="47084" cy="76495"/>
            </a:xfrm>
            <a:custGeom>
              <a:rect b="b" l="l" r="r" t="t"/>
              <a:pathLst>
                <a:path extrusionOk="0" h="2939" w="1809">
                  <a:moveTo>
                    <a:pt x="0" y="1"/>
                  </a:moveTo>
                  <a:lnTo>
                    <a:pt x="0" y="2939"/>
                  </a:lnTo>
                  <a:lnTo>
                    <a:pt x="1809" y="2939"/>
                  </a:lnTo>
                  <a:lnTo>
                    <a:pt x="1809"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2" name="Google Shape;26402;p78"/>
            <p:cNvSpPr/>
            <p:nvPr/>
          </p:nvSpPr>
          <p:spPr>
            <a:xfrm>
              <a:off x="2357763" y="3466844"/>
              <a:ext cx="5882" cy="88207"/>
            </a:xfrm>
            <a:custGeom>
              <a:rect b="b" l="l" r="r" t="t"/>
              <a:pathLst>
                <a:path extrusionOk="0" h="3389" w="226">
                  <a:moveTo>
                    <a:pt x="1" y="0"/>
                  </a:moveTo>
                  <a:lnTo>
                    <a:pt x="1" y="3389"/>
                  </a:lnTo>
                  <a:lnTo>
                    <a:pt x="226" y="3389"/>
                  </a:lnTo>
                  <a:lnTo>
                    <a:pt x="226"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3" name="Google Shape;26403;p78"/>
            <p:cNvSpPr/>
            <p:nvPr/>
          </p:nvSpPr>
          <p:spPr>
            <a:xfrm>
              <a:off x="2348991" y="3437459"/>
              <a:ext cx="23555" cy="29411"/>
            </a:xfrm>
            <a:custGeom>
              <a:rect b="b" l="l" r="r" t="t"/>
              <a:pathLst>
                <a:path extrusionOk="0" h="1130" w="905">
                  <a:moveTo>
                    <a:pt x="0" y="0"/>
                  </a:moveTo>
                  <a:lnTo>
                    <a:pt x="0" y="676"/>
                  </a:lnTo>
                  <a:cubicBezTo>
                    <a:pt x="0" y="925"/>
                    <a:pt x="201" y="1129"/>
                    <a:pt x="450" y="1129"/>
                  </a:cubicBezTo>
                  <a:cubicBezTo>
                    <a:pt x="700" y="1129"/>
                    <a:pt x="904" y="925"/>
                    <a:pt x="904" y="676"/>
                  </a:cubicBezTo>
                  <a:lnTo>
                    <a:pt x="90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4" name="Google Shape;26404;p78"/>
            <p:cNvSpPr/>
            <p:nvPr/>
          </p:nvSpPr>
          <p:spPr>
            <a:xfrm>
              <a:off x="2337175" y="3390375"/>
              <a:ext cx="47084" cy="52966"/>
            </a:xfrm>
            <a:custGeom>
              <a:rect b="b" l="l" r="r" t="t"/>
              <a:pathLst>
                <a:path extrusionOk="0" h="2035" w="1809">
                  <a:moveTo>
                    <a:pt x="679" y="1"/>
                  </a:moveTo>
                  <a:cubicBezTo>
                    <a:pt x="303" y="1"/>
                    <a:pt x="0" y="303"/>
                    <a:pt x="0" y="680"/>
                  </a:cubicBezTo>
                  <a:lnTo>
                    <a:pt x="0" y="1130"/>
                  </a:lnTo>
                  <a:cubicBezTo>
                    <a:pt x="0" y="1630"/>
                    <a:pt x="405" y="2034"/>
                    <a:pt x="904" y="2034"/>
                  </a:cubicBezTo>
                  <a:cubicBezTo>
                    <a:pt x="1404" y="2034"/>
                    <a:pt x="1809" y="1630"/>
                    <a:pt x="1809" y="1130"/>
                  </a:cubicBezTo>
                  <a:lnTo>
                    <a:pt x="1809" y="680"/>
                  </a:lnTo>
                  <a:cubicBezTo>
                    <a:pt x="1809" y="303"/>
                    <a:pt x="1506"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5" name="Google Shape;26405;p78"/>
            <p:cNvSpPr/>
            <p:nvPr/>
          </p:nvSpPr>
          <p:spPr>
            <a:xfrm>
              <a:off x="2337175" y="3390375"/>
              <a:ext cx="32352" cy="52888"/>
            </a:xfrm>
            <a:custGeom>
              <a:rect b="b" l="l" r="r" t="t"/>
              <a:pathLst>
                <a:path extrusionOk="0" h="2032" w="1243">
                  <a:moveTo>
                    <a:pt x="679" y="1"/>
                  </a:moveTo>
                  <a:cubicBezTo>
                    <a:pt x="303" y="1"/>
                    <a:pt x="0" y="303"/>
                    <a:pt x="0" y="680"/>
                  </a:cubicBezTo>
                  <a:lnTo>
                    <a:pt x="0" y="1130"/>
                  </a:lnTo>
                  <a:cubicBezTo>
                    <a:pt x="0" y="1648"/>
                    <a:pt x="426" y="2032"/>
                    <a:pt x="901" y="2032"/>
                  </a:cubicBezTo>
                  <a:cubicBezTo>
                    <a:pt x="1013" y="2032"/>
                    <a:pt x="1129" y="2010"/>
                    <a:pt x="1242" y="1964"/>
                  </a:cubicBezTo>
                  <a:cubicBezTo>
                    <a:pt x="904" y="1827"/>
                    <a:pt x="679" y="1496"/>
                    <a:pt x="679" y="1130"/>
                  </a:cubicBezTo>
                  <a:lnTo>
                    <a:pt x="679" y="680"/>
                  </a:lnTo>
                  <a:cubicBezTo>
                    <a:pt x="679" y="349"/>
                    <a:pt x="918" y="67"/>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6" name="Google Shape;26406;p78"/>
            <p:cNvSpPr/>
            <p:nvPr/>
          </p:nvSpPr>
          <p:spPr>
            <a:xfrm>
              <a:off x="2337175" y="3390375"/>
              <a:ext cx="47084" cy="23555"/>
            </a:xfrm>
            <a:custGeom>
              <a:rect b="b" l="l" r="r" t="t"/>
              <a:pathLst>
                <a:path extrusionOk="0" h="905" w="1809">
                  <a:moveTo>
                    <a:pt x="679" y="1"/>
                  </a:moveTo>
                  <a:cubicBezTo>
                    <a:pt x="306" y="1"/>
                    <a:pt x="0" y="303"/>
                    <a:pt x="0" y="680"/>
                  </a:cubicBezTo>
                  <a:cubicBezTo>
                    <a:pt x="0" y="680"/>
                    <a:pt x="679" y="905"/>
                    <a:pt x="1809" y="905"/>
                  </a:cubicBezTo>
                  <a:lnTo>
                    <a:pt x="1809" y="680"/>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7" name="Google Shape;26407;p78"/>
            <p:cNvSpPr/>
            <p:nvPr/>
          </p:nvSpPr>
          <p:spPr>
            <a:xfrm>
              <a:off x="2337175" y="3390375"/>
              <a:ext cx="32352" cy="21447"/>
            </a:xfrm>
            <a:custGeom>
              <a:rect b="b" l="l" r="r" t="t"/>
              <a:pathLst>
                <a:path extrusionOk="0" h="824" w="1243">
                  <a:moveTo>
                    <a:pt x="679" y="1"/>
                  </a:moveTo>
                  <a:cubicBezTo>
                    <a:pt x="303" y="1"/>
                    <a:pt x="0" y="303"/>
                    <a:pt x="0" y="680"/>
                  </a:cubicBezTo>
                  <a:cubicBezTo>
                    <a:pt x="222" y="743"/>
                    <a:pt x="450" y="792"/>
                    <a:pt x="679" y="824"/>
                  </a:cubicBezTo>
                  <a:lnTo>
                    <a:pt x="679" y="680"/>
                  </a:lnTo>
                  <a:cubicBezTo>
                    <a:pt x="679" y="349"/>
                    <a:pt x="918" y="67"/>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8" name="Google Shape;26408;p78"/>
            <p:cNvSpPr/>
            <p:nvPr/>
          </p:nvSpPr>
          <p:spPr>
            <a:xfrm>
              <a:off x="2325437" y="3467104"/>
              <a:ext cx="17621" cy="87947"/>
            </a:xfrm>
            <a:custGeom>
              <a:rect b="b" l="l" r="r" t="t"/>
              <a:pathLst>
                <a:path extrusionOk="0" h="3379" w="677">
                  <a:moveTo>
                    <a:pt x="92" y="1"/>
                  </a:moveTo>
                  <a:cubicBezTo>
                    <a:pt x="32" y="78"/>
                    <a:pt x="1" y="173"/>
                    <a:pt x="1" y="268"/>
                  </a:cubicBezTo>
                  <a:lnTo>
                    <a:pt x="1" y="3379"/>
                  </a:lnTo>
                  <a:lnTo>
                    <a:pt x="676" y="3379"/>
                  </a:lnTo>
                  <a:lnTo>
                    <a:pt x="676" y="666"/>
                  </a:lnTo>
                  <a:cubicBezTo>
                    <a:pt x="676" y="525"/>
                    <a:pt x="609" y="392"/>
                    <a:pt x="497"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9" name="Google Shape;26409;p78"/>
            <p:cNvSpPr/>
            <p:nvPr/>
          </p:nvSpPr>
          <p:spPr>
            <a:xfrm>
              <a:off x="2378376" y="3467104"/>
              <a:ext cx="17595" cy="87947"/>
            </a:xfrm>
            <a:custGeom>
              <a:rect b="b" l="l" r="r" t="t"/>
              <a:pathLst>
                <a:path extrusionOk="0" h="3379" w="676">
                  <a:moveTo>
                    <a:pt x="585" y="1"/>
                  </a:moveTo>
                  <a:lnTo>
                    <a:pt x="180" y="307"/>
                  </a:lnTo>
                  <a:cubicBezTo>
                    <a:pt x="67" y="392"/>
                    <a:pt x="0" y="525"/>
                    <a:pt x="0" y="666"/>
                  </a:cubicBezTo>
                  <a:lnTo>
                    <a:pt x="0" y="3379"/>
                  </a:lnTo>
                  <a:lnTo>
                    <a:pt x="676" y="3379"/>
                  </a:lnTo>
                  <a:lnTo>
                    <a:pt x="676" y="268"/>
                  </a:lnTo>
                  <a:cubicBezTo>
                    <a:pt x="676" y="173"/>
                    <a:pt x="644" y="78"/>
                    <a:pt x="585"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0" name="Google Shape;26410;p78"/>
            <p:cNvSpPr/>
            <p:nvPr/>
          </p:nvSpPr>
          <p:spPr>
            <a:xfrm>
              <a:off x="2419500" y="3437459"/>
              <a:ext cx="70613" cy="117592"/>
            </a:xfrm>
            <a:custGeom>
              <a:rect b="b" l="l" r="r" t="t"/>
              <a:pathLst>
                <a:path extrusionOk="0" h="4518" w="2713">
                  <a:moveTo>
                    <a:pt x="904" y="0"/>
                  </a:moveTo>
                  <a:lnTo>
                    <a:pt x="904" y="538"/>
                  </a:lnTo>
                  <a:cubicBezTo>
                    <a:pt x="904" y="623"/>
                    <a:pt x="855" y="700"/>
                    <a:pt x="781" y="739"/>
                  </a:cubicBezTo>
                  <a:lnTo>
                    <a:pt x="254" y="1003"/>
                  </a:lnTo>
                  <a:cubicBezTo>
                    <a:pt x="99" y="1080"/>
                    <a:pt x="0" y="1235"/>
                    <a:pt x="4" y="1407"/>
                  </a:cubicBezTo>
                  <a:lnTo>
                    <a:pt x="4" y="4518"/>
                  </a:lnTo>
                  <a:lnTo>
                    <a:pt x="2713" y="4518"/>
                  </a:lnTo>
                  <a:lnTo>
                    <a:pt x="2713" y="1407"/>
                  </a:lnTo>
                  <a:cubicBezTo>
                    <a:pt x="2713" y="1235"/>
                    <a:pt x="2614" y="1080"/>
                    <a:pt x="2463" y="1003"/>
                  </a:cubicBezTo>
                  <a:lnTo>
                    <a:pt x="1935" y="739"/>
                  </a:lnTo>
                  <a:cubicBezTo>
                    <a:pt x="1858" y="700"/>
                    <a:pt x="1809" y="623"/>
                    <a:pt x="1809" y="538"/>
                  </a:cubicBezTo>
                  <a:lnTo>
                    <a:pt x="1809" y="0"/>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1" name="Google Shape;26411;p78"/>
            <p:cNvSpPr/>
            <p:nvPr/>
          </p:nvSpPr>
          <p:spPr>
            <a:xfrm>
              <a:off x="2431316" y="3555025"/>
              <a:ext cx="47006" cy="76495"/>
            </a:xfrm>
            <a:custGeom>
              <a:rect b="b" l="l" r="r" t="t"/>
              <a:pathLst>
                <a:path extrusionOk="0" h="2939" w="1806">
                  <a:moveTo>
                    <a:pt x="0" y="1"/>
                  </a:moveTo>
                  <a:lnTo>
                    <a:pt x="0" y="2939"/>
                  </a:lnTo>
                  <a:lnTo>
                    <a:pt x="1805" y="2939"/>
                  </a:lnTo>
                  <a:lnTo>
                    <a:pt x="180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2" name="Google Shape;26412;p78"/>
            <p:cNvSpPr/>
            <p:nvPr/>
          </p:nvSpPr>
          <p:spPr>
            <a:xfrm>
              <a:off x="2451826" y="3466844"/>
              <a:ext cx="5960" cy="88207"/>
            </a:xfrm>
            <a:custGeom>
              <a:rect b="b" l="l" r="r" t="t"/>
              <a:pathLst>
                <a:path extrusionOk="0" h="3389" w="229">
                  <a:moveTo>
                    <a:pt x="0" y="0"/>
                  </a:moveTo>
                  <a:lnTo>
                    <a:pt x="0" y="3389"/>
                  </a:lnTo>
                  <a:lnTo>
                    <a:pt x="229" y="3389"/>
                  </a:lnTo>
                  <a:lnTo>
                    <a:pt x="229"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3" name="Google Shape;26413;p78"/>
            <p:cNvSpPr/>
            <p:nvPr/>
          </p:nvSpPr>
          <p:spPr>
            <a:xfrm>
              <a:off x="2443029" y="3437459"/>
              <a:ext cx="23555" cy="29411"/>
            </a:xfrm>
            <a:custGeom>
              <a:rect b="b" l="l" r="r" t="t"/>
              <a:pathLst>
                <a:path extrusionOk="0" h="1130" w="905">
                  <a:moveTo>
                    <a:pt x="0" y="0"/>
                  </a:moveTo>
                  <a:lnTo>
                    <a:pt x="0" y="676"/>
                  </a:lnTo>
                  <a:cubicBezTo>
                    <a:pt x="0" y="925"/>
                    <a:pt x="205" y="1129"/>
                    <a:pt x="454" y="1129"/>
                  </a:cubicBezTo>
                  <a:cubicBezTo>
                    <a:pt x="701" y="1129"/>
                    <a:pt x="905" y="925"/>
                    <a:pt x="905" y="676"/>
                  </a:cubicBezTo>
                  <a:lnTo>
                    <a:pt x="905"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4" name="Google Shape;26414;p78"/>
            <p:cNvSpPr/>
            <p:nvPr/>
          </p:nvSpPr>
          <p:spPr>
            <a:xfrm>
              <a:off x="2431316" y="3390375"/>
              <a:ext cx="47006" cy="52966"/>
            </a:xfrm>
            <a:custGeom>
              <a:rect b="b" l="l" r="r" t="t"/>
              <a:pathLst>
                <a:path extrusionOk="0" h="2035" w="1806">
                  <a:moveTo>
                    <a:pt x="676" y="1"/>
                  </a:moveTo>
                  <a:cubicBezTo>
                    <a:pt x="303" y="1"/>
                    <a:pt x="0" y="303"/>
                    <a:pt x="0" y="680"/>
                  </a:cubicBezTo>
                  <a:lnTo>
                    <a:pt x="0" y="1130"/>
                  </a:lnTo>
                  <a:cubicBezTo>
                    <a:pt x="0" y="1630"/>
                    <a:pt x="405" y="2034"/>
                    <a:pt x="904" y="2034"/>
                  </a:cubicBezTo>
                  <a:cubicBezTo>
                    <a:pt x="1400" y="2034"/>
                    <a:pt x="1805" y="1630"/>
                    <a:pt x="1805" y="1130"/>
                  </a:cubicBezTo>
                  <a:lnTo>
                    <a:pt x="1805" y="680"/>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5" name="Google Shape;26415;p78"/>
            <p:cNvSpPr/>
            <p:nvPr/>
          </p:nvSpPr>
          <p:spPr>
            <a:xfrm>
              <a:off x="2431238" y="3390375"/>
              <a:ext cx="32430" cy="52888"/>
            </a:xfrm>
            <a:custGeom>
              <a:rect b="b" l="l" r="r" t="t"/>
              <a:pathLst>
                <a:path extrusionOk="0" h="2032" w="1246">
                  <a:moveTo>
                    <a:pt x="679" y="1"/>
                  </a:moveTo>
                  <a:cubicBezTo>
                    <a:pt x="306" y="1"/>
                    <a:pt x="3" y="303"/>
                    <a:pt x="3" y="680"/>
                  </a:cubicBezTo>
                  <a:lnTo>
                    <a:pt x="3" y="1130"/>
                  </a:lnTo>
                  <a:cubicBezTo>
                    <a:pt x="0" y="1648"/>
                    <a:pt x="425" y="2032"/>
                    <a:pt x="902" y="2032"/>
                  </a:cubicBezTo>
                  <a:cubicBezTo>
                    <a:pt x="1015" y="2032"/>
                    <a:pt x="1131" y="2010"/>
                    <a:pt x="1245" y="1964"/>
                  </a:cubicBezTo>
                  <a:cubicBezTo>
                    <a:pt x="904" y="1827"/>
                    <a:pt x="679" y="1496"/>
                    <a:pt x="679" y="1130"/>
                  </a:cubicBezTo>
                  <a:lnTo>
                    <a:pt x="679" y="680"/>
                  </a:lnTo>
                  <a:cubicBezTo>
                    <a:pt x="679" y="349"/>
                    <a:pt x="918" y="67"/>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6" name="Google Shape;26416;p78"/>
            <p:cNvSpPr/>
            <p:nvPr/>
          </p:nvSpPr>
          <p:spPr>
            <a:xfrm>
              <a:off x="2431316" y="3390375"/>
              <a:ext cx="47006" cy="23555"/>
            </a:xfrm>
            <a:custGeom>
              <a:rect b="b" l="l" r="r" t="t"/>
              <a:pathLst>
                <a:path extrusionOk="0" h="905" w="1806">
                  <a:moveTo>
                    <a:pt x="676" y="1"/>
                  </a:moveTo>
                  <a:cubicBezTo>
                    <a:pt x="303" y="1"/>
                    <a:pt x="0" y="303"/>
                    <a:pt x="0" y="680"/>
                  </a:cubicBezTo>
                  <a:cubicBezTo>
                    <a:pt x="0" y="680"/>
                    <a:pt x="676" y="905"/>
                    <a:pt x="1805" y="905"/>
                  </a:cubicBezTo>
                  <a:lnTo>
                    <a:pt x="1805" y="680"/>
                  </a:lnTo>
                  <a:cubicBezTo>
                    <a:pt x="1805"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7" name="Google Shape;26417;p78"/>
            <p:cNvSpPr/>
            <p:nvPr/>
          </p:nvSpPr>
          <p:spPr>
            <a:xfrm>
              <a:off x="2431316" y="3390375"/>
              <a:ext cx="32352" cy="21447"/>
            </a:xfrm>
            <a:custGeom>
              <a:rect b="b" l="l" r="r" t="t"/>
              <a:pathLst>
                <a:path extrusionOk="0" h="824" w="1243">
                  <a:moveTo>
                    <a:pt x="676" y="1"/>
                  </a:moveTo>
                  <a:cubicBezTo>
                    <a:pt x="303" y="1"/>
                    <a:pt x="0" y="303"/>
                    <a:pt x="0" y="680"/>
                  </a:cubicBezTo>
                  <a:cubicBezTo>
                    <a:pt x="222" y="743"/>
                    <a:pt x="447" y="792"/>
                    <a:pt x="676" y="824"/>
                  </a:cubicBezTo>
                  <a:lnTo>
                    <a:pt x="676" y="680"/>
                  </a:lnTo>
                  <a:cubicBezTo>
                    <a:pt x="676" y="349"/>
                    <a:pt x="915" y="67"/>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8" name="Google Shape;26418;p78"/>
            <p:cNvSpPr/>
            <p:nvPr/>
          </p:nvSpPr>
          <p:spPr>
            <a:xfrm>
              <a:off x="2419500" y="3467104"/>
              <a:ext cx="17699" cy="87947"/>
            </a:xfrm>
            <a:custGeom>
              <a:rect b="b" l="l" r="r" t="t"/>
              <a:pathLst>
                <a:path extrusionOk="0" h="3379" w="680">
                  <a:moveTo>
                    <a:pt x="92" y="1"/>
                  </a:moveTo>
                  <a:cubicBezTo>
                    <a:pt x="35" y="78"/>
                    <a:pt x="4" y="173"/>
                    <a:pt x="0" y="268"/>
                  </a:cubicBezTo>
                  <a:lnTo>
                    <a:pt x="0" y="3379"/>
                  </a:lnTo>
                  <a:lnTo>
                    <a:pt x="679" y="3379"/>
                  </a:lnTo>
                  <a:lnTo>
                    <a:pt x="679" y="666"/>
                  </a:lnTo>
                  <a:cubicBezTo>
                    <a:pt x="679" y="525"/>
                    <a:pt x="612" y="392"/>
                    <a:pt x="500" y="307"/>
                  </a:cubicBezTo>
                  <a:lnTo>
                    <a:pt x="9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9" name="Google Shape;26419;p78"/>
            <p:cNvSpPr/>
            <p:nvPr/>
          </p:nvSpPr>
          <p:spPr>
            <a:xfrm>
              <a:off x="2472414" y="3467104"/>
              <a:ext cx="17699" cy="87947"/>
            </a:xfrm>
            <a:custGeom>
              <a:rect b="b" l="l" r="r" t="t"/>
              <a:pathLst>
                <a:path extrusionOk="0" h="3379" w="680">
                  <a:moveTo>
                    <a:pt x="589" y="1"/>
                  </a:moveTo>
                  <a:lnTo>
                    <a:pt x="184" y="307"/>
                  </a:lnTo>
                  <a:cubicBezTo>
                    <a:pt x="68" y="392"/>
                    <a:pt x="1" y="525"/>
                    <a:pt x="1" y="666"/>
                  </a:cubicBezTo>
                  <a:lnTo>
                    <a:pt x="1" y="3379"/>
                  </a:lnTo>
                  <a:lnTo>
                    <a:pt x="680" y="3379"/>
                  </a:lnTo>
                  <a:lnTo>
                    <a:pt x="680" y="268"/>
                  </a:lnTo>
                  <a:cubicBezTo>
                    <a:pt x="676" y="173"/>
                    <a:pt x="645" y="78"/>
                    <a:pt x="58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0" name="Google Shape;26420;p78"/>
            <p:cNvSpPr/>
            <p:nvPr/>
          </p:nvSpPr>
          <p:spPr>
            <a:xfrm>
              <a:off x="2278457" y="3537352"/>
              <a:ext cx="70561" cy="147003"/>
            </a:xfrm>
            <a:custGeom>
              <a:rect b="b" l="l" r="r" t="t"/>
              <a:pathLst>
                <a:path extrusionOk="0" h="5648" w="2711">
                  <a:moveTo>
                    <a:pt x="902" y="1"/>
                  </a:moveTo>
                  <a:lnTo>
                    <a:pt x="902" y="539"/>
                  </a:lnTo>
                  <a:cubicBezTo>
                    <a:pt x="902" y="627"/>
                    <a:pt x="852"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298" y="4462"/>
                    <a:pt x="2372" y="4349"/>
                  </a:cubicBezTo>
                  <a:lnTo>
                    <a:pt x="2597" y="4012"/>
                  </a:lnTo>
                  <a:cubicBezTo>
                    <a:pt x="2671" y="3903"/>
                    <a:pt x="2710" y="3772"/>
                    <a:pt x="2710" y="3639"/>
                  </a:cubicBezTo>
                  <a:lnTo>
                    <a:pt x="2710" y="1412"/>
                  </a:lnTo>
                  <a:cubicBezTo>
                    <a:pt x="2710" y="1239"/>
                    <a:pt x="2611" y="1081"/>
                    <a:pt x="2460" y="1007"/>
                  </a:cubicBezTo>
                  <a:lnTo>
                    <a:pt x="1932" y="743"/>
                  </a:lnTo>
                  <a:cubicBezTo>
                    <a:pt x="1855" y="704"/>
                    <a:pt x="1806" y="627"/>
                    <a:pt x="1806" y="539"/>
                  </a:cubicBezTo>
                  <a:lnTo>
                    <a:pt x="180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1" name="Google Shape;26421;p78"/>
            <p:cNvSpPr/>
            <p:nvPr/>
          </p:nvSpPr>
          <p:spPr>
            <a:xfrm>
              <a:off x="2278379" y="3567128"/>
              <a:ext cx="17699" cy="93803"/>
            </a:xfrm>
            <a:custGeom>
              <a:rect b="b" l="l" r="r" t="t"/>
              <a:pathLst>
                <a:path extrusionOk="0" h="3604" w="680">
                  <a:moveTo>
                    <a:pt x="92" y="0"/>
                  </a:moveTo>
                  <a:cubicBezTo>
                    <a:pt x="35" y="78"/>
                    <a:pt x="0" y="169"/>
                    <a:pt x="0" y="268"/>
                  </a:cubicBezTo>
                  <a:lnTo>
                    <a:pt x="0" y="2495"/>
                  </a:lnTo>
                  <a:cubicBezTo>
                    <a:pt x="0" y="2628"/>
                    <a:pt x="39" y="2759"/>
                    <a:pt x="116" y="2868"/>
                  </a:cubicBezTo>
                  <a:lnTo>
                    <a:pt x="338" y="3205"/>
                  </a:lnTo>
                  <a:cubicBezTo>
                    <a:pt x="412" y="3318"/>
                    <a:pt x="451" y="3448"/>
                    <a:pt x="454" y="3582"/>
                  </a:cubicBezTo>
                  <a:lnTo>
                    <a:pt x="454" y="3603"/>
                  </a:lnTo>
                  <a:lnTo>
                    <a:pt x="679" y="3603"/>
                  </a:lnTo>
                  <a:lnTo>
                    <a:pt x="679" y="665"/>
                  </a:lnTo>
                  <a:cubicBezTo>
                    <a:pt x="679" y="521"/>
                    <a:pt x="612" y="387"/>
                    <a:pt x="496" y="303"/>
                  </a:cubicBezTo>
                  <a:lnTo>
                    <a:pt x="9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2" name="Google Shape;26422;p78"/>
            <p:cNvSpPr/>
            <p:nvPr/>
          </p:nvSpPr>
          <p:spPr>
            <a:xfrm>
              <a:off x="2331293" y="3567128"/>
              <a:ext cx="17725" cy="93803"/>
            </a:xfrm>
            <a:custGeom>
              <a:rect b="b" l="l" r="r" t="t"/>
              <a:pathLst>
                <a:path extrusionOk="0" h="3604" w="681">
                  <a:moveTo>
                    <a:pt x="589"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3" name="Google Shape;26423;p78"/>
            <p:cNvSpPr/>
            <p:nvPr/>
          </p:nvSpPr>
          <p:spPr>
            <a:xfrm>
              <a:off x="2290195"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4" name="Google Shape;26424;p78"/>
            <p:cNvSpPr/>
            <p:nvPr/>
          </p:nvSpPr>
          <p:spPr>
            <a:xfrm>
              <a:off x="2310705" y="3660905"/>
              <a:ext cx="5960" cy="23555"/>
            </a:xfrm>
            <a:custGeom>
              <a:rect b="b" l="l" r="r" t="t"/>
              <a:pathLst>
                <a:path extrusionOk="0" h="905" w="229">
                  <a:moveTo>
                    <a:pt x="113" y="0"/>
                  </a:moveTo>
                  <a:cubicBezTo>
                    <a:pt x="53" y="0"/>
                    <a:pt x="0" y="49"/>
                    <a:pt x="0" y="113"/>
                  </a:cubicBezTo>
                  <a:lnTo>
                    <a:pt x="0" y="904"/>
                  </a:lnTo>
                  <a:lnTo>
                    <a:pt x="229" y="904"/>
                  </a:lnTo>
                  <a:lnTo>
                    <a:pt x="229" y="113"/>
                  </a:lnTo>
                  <a:cubicBezTo>
                    <a:pt x="229" y="49"/>
                    <a:pt x="176" y="0"/>
                    <a:pt x="113"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5" name="Google Shape;26425;p78"/>
            <p:cNvSpPr/>
            <p:nvPr/>
          </p:nvSpPr>
          <p:spPr>
            <a:xfrm>
              <a:off x="2310705" y="3566763"/>
              <a:ext cx="5960" cy="82351"/>
            </a:xfrm>
            <a:custGeom>
              <a:rect b="b" l="l" r="r" t="t"/>
              <a:pathLst>
                <a:path extrusionOk="0" h="3164" w="229">
                  <a:moveTo>
                    <a:pt x="0" y="0"/>
                  </a:moveTo>
                  <a:lnTo>
                    <a:pt x="0" y="3163"/>
                  </a:lnTo>
                  <a:lnTo>
                    <a:pt x="229" y="3163"/>
                  </a:lnTo>
                  <a:lnTo>
                    <a:pt x="22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6" name="Google Shape;26426;p78"/>
            <p:cNvSpPr/>
            <p:nvPr/>
          </p:nvSpPr>
          <p:spPr>
            <a:xfrm>
              <a:off x="2301908" y="3537352"/>
              <a:ext cx="23555" cy="29437"/>
            </a:xfrm>
            <a:custGeom>
              <a:rect b="b" l="l" r="r" t="t"/>
              <a:pathLst>
                <a:path extrusionOk="0" h="1131" w="905">
                  <a:moveTo>
                    <a:pt x="1" y="1"/>
                  </a:moveTo>
                  <a:lnTo>
                    <a:pt x="1" y="680"/>
                  </a:lnTo>
                  <a:cubicBezTo>
                    <a:pt x="1" y="930"/>
                    <a:pt x="201" y="1130"/>
                    <a:pt x="451"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7" name="Google Shape;26427;p78"/>
            <p:cNvSpPr/>
            <p:nvPr/>
          </p:nvSpPr>
          <p:spPr>
            <a:xfrm>
              <a:off x="2290195" y="3490373"/>
              <a:ext cx="47006" cy="52966"/>
            </a:xfrm>
            <a:custGeom>
              <a:rect b="b" l="l" r="r" t="t"/>
              <a:pathLst>
                <a:path extrusionOk="0" h="2035" w="1806">
                  <a:moveTo>
                    <a:pt x="676" y="1"/>
                  </a:moveTo>
                  <a:cubicBezTo>
                    <a:pt x="303" y="1"/>
                    <a:pt x="0" y="303"/>
                    <a:pt x="0" y="676"/>
                  </a:cubicBezTo>
                  <a:lnTo>
                    <a:pt x="0" y="1130"/>
                  </a:lnTo>
                  <a:cubicBezTo>
                    <a:pt x="0" y="1626"/>
                    <a:pt x="405" y="2031"/>
                    <a:pt x="901" y="2034"/>
                  </a:cubicBezTo>
                  <a:cubicBezTo>
                    <a:pt x="1400" y="2031"/>
                    <a:pt x="1805" y="1626"/>
                    <a:pt x="1805" y="1130"/>
                  </a:cubicBezTo>
                  <a:lnTo>
                    <a:pt x="1805" y="676"/>
                  </a:lnTo>
                  <a:cubicBezTo>
                    <a:pt x="1805"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8" name="Google Shape;26428;p78"/>
            <p:cNvSpPr/>
            <p:nvPr/>
          </p:nvSpPr>
          <p:spPr>
            <a:xfrm>
              <a:off x="2290117" y="3490373"/>
              <a:ext cx="32430" cy="52914"/>
            </a:xfrm>
            <a:custGeom>
              <a:rect b="b" l="l" r="r" t="t"/>
              <a:pathLst>
                <a:path extrusionOk="0" h="2033" w="1246">
                  <a:moveTo>
                    <a:pt x="679" y="1"/>
                  </a:moveTo>
                  <a:cubicBezTo>
                    <a:pt x="306" y="1"/>
                    <a:pt x="3" y="303"/>
                    <a:pt x="3" y="676"/>
                  </a:cubicBezTo>
                  <a:lnTo>
                    <a:pt x="3" y="1130"/>
                  </a:lnTo>
                  <a:cubicBezTo>
                    <a:pt x="0" y="1648"/>
                    <a:pt x="425" y="2032"/>
                    <a:pt x="902" y="2032"/>
                  </a:cubicBezTo>
                  <a:cubicBezTo>
                    <a:pt x="1015" y="2032"/>
                    <a:pt x="1131" y="2010"/>
                    <a:pt x="1245" y="1964"/>
                  </a:cubicBezTo>
                  <a:cubicBezTo>
                    <a:pt x="904" y="1827"/>
                    <a:pt x="679" y="1496"/>
                    <a:pt x="679" y="1130"/>
                  </a:cubicBezTo>
                  <a:lnTo>
                    <a:pt x="679" y="676"/>
                  </a:lnTo>
                  <a:cubicBezTo>
                    <a:pt x="679" y="345"/>
                    <a:pt x="918" y="64"/>
                    <a:pt x="1245" y="11"/>
                  </a:cubicBezTo>
                  <a:cubicBezTo>
                    <a:pt x="1206" y="4"/>
                    <a:pt x="1168" y="1"/>
                    <a:pt x="113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9" name="Google Shape;26429;p78"/>
            <p:cNvSpPr/>
            <p:nvPr/>
          </p:nvSpPr>
          <p:spPr>
            <a:xfrm>
              <a:off x="2290091"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7"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0" name="Google Shape;26430;p78"/>
            <p:cNvSpPr/>
            <p:nvPr/>
          </p:nvSpPr>
          <p:spPr>
            <a:xfrm>
              <a:off x="2290195" y="3490373"/>
              <a:ext cx="32352" cy="21369"/>
            </a:xfrm>
            <a:custGeom>
              <a:rect b="b" l="l" r="r" t="t"/>
              <a:pathLst>
                <a:path extrusionOk="0" h="821" w="1243">
                  <a:moveTo>
                    <a:pt x="676" y="1"/>
                  </a:moveTo>
                  <a:cubicBezTo>
                    <a:pt x="303" y="1"/>
                    <a:pt x="0" y="303"/>
                    <a:pt x="0" y="676"/>
                  </a:cubicBezTo>
                  <a:cubicBezTo>
                    <a:pt x="222" y="743"/>
                    <a:pt x="447" y="792"/>
                    <a:pt x="676" y="820"/>
                  </a:cubicBezTo>
                  <a:lnTo>
                    <a:pt x="676" y="676"/>
                  </a:lnTo>
                  <a:cubicBezTo>
                    <a:pt x="676" y="345"/>
                    <a:pt x="915" y="64"/>
                    <a:pt x="1242" y="11"/>
                  </a:cubicBezTo>
                  <a:cubicBezTo>
                    <a:pt x="1203" y="4"/>
                    <a:pt x="1165"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1" name="Google Shape;26431;p78"/>
            <p:cNvSpPr/>
            <p:nvPr/>
          </p:nvSpPr>
          <p:spPr>
            <a:xfrm>
              <a:off x="2372520" y="3537352"/>
              <a:ext cx="70639" cy="147003"/>
            </a:xfrm>
            <a:custGeom>
              <a:rect b="b" l="l" r="r" t="t"/>
              <a:pathLst>
                <a:path extrusionOk="0" h="5648" w="2714">
                  <a:moveTo>
                    <a:pt x="905" y="1"/>
                  </a:moveTo>
                  <a:lnTo>
                    <a:pt x="905" y="539"/>
                  </a:lnTo>
                  <a:cubicBezTo>
                    <a:pt x="905" y="627"/>
                    <a:pt x="855" y="704"/>
                    <a:pt x="778" y="743"/>
                  </a:cubicBezTo>
                  <a:lnTo>
                    <a:pt x="250" y="1007"/>
                  </a:lnTo>
                  <a:cubicBezTo>
                    <a:pt x="99" y="1081"/>
                    <a:pt x="0" y="1239"/>
                    <a:pt x="0" y="1412"/>
                  </a:cubicBezTo>
                  <a:lnTo>
                    <a:pt x="0" y="3639"/>
                  </a:lnTo>
                  <a:cubicBezTo>
                    <a:pt x="0" y="3772"/>
                    <a:pt x="39" y="3903"/>
                    <a:pt x="116" y="4012"/>
                  </a:cubicBezTo>
                  <a:lnTo>
                    <a:pt x="338" y="4349"/>
                  </a:lnTo>
                  <a:cubicBezTo>
                    <a:pt x="412" y="4462"/>
                    <a:pt x="454" y="4592"/>
                    <a:pt x="454" y="4726"/>
                  </a:cubicBezTo>
                  <a:lnTo>
                    <a:pt x="454" y="5648"/>
                  </a:lnTo>
                  <a:lnTo>
                    <a:pt x="2259" y="5648"/>
                  </a:lnTo>
                  <a:lnTo>
                    <a:pt x="2259" y="4726"/>
                  </a:lnTo>
                  <a:cubicBezTo>
                    <a:pt x="2259" y="4592"/>
                    <a:pt x="2301" y="4462"/>
                    <a:pt x="2375" y="4349"/>
                  </a:cubicBezTo>
                  <a:lnTo>
                    <a:pt x="2597" y="4012"/>
                  </a:lnTo>
                  <a:cubicBezTo>
                    <a:pt x="2674" y="3903"/>
                    <a:pt x="2713" y="3772"/>
                    <a:pt x="2713" y="3639"/>
                  </a:cubicBezTo>
                  <a:lnTo>
                    <a:pt x="2713" y="1412"/>
                  </a:lnTo>
                  <a:cubicBezTo>
                    <a:pt x="2713" y="1239"/>
                    <a:pt x="2614" y="1081"/>
                    <a:pt x="2460" y="1007"/>
                  </a:cubicBezTo>
                  <a:lnTo>
                    <a:pt x="1932" y="743"/>
                  </a:lnTo>
                  <a:cubicBezTo>
                    <a:pt x="1855" y="704"/>
                    <a:pt x="1809" y="627"/>
                    <a:pt x="1809" y="539"/>
                  </a:cubicBezTo>
                  <a:lnTo>
                    <a:pt x="1809"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2" name="Google Shape;26432;p78"/>
            <p:cNvSpPr/>
            <p:nvPr/>
          </p:nvSpPr>
          <p:spPr>
            <a:xfrm>
              <a:off x="2372520" y="3567128"/>
              <a:ext cx="17595" cy="93803"/>
            </a:xfrm>
            <a:custGeom>
              <a:rect b="b" l="l" r="r" t="t"/>
              <a:pathLst>
                <a:path extrusionOk="0" h="3604" w="676">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6" y="3603"/>
                  </a:lnTo>
                  <a:lnTo>
                    <a:pt x="676" y="665"/>
                  </a:lnTo>
                  <a:cubicBezTo>
                    <a:pt x="676" y="521"/>
                    <a:pt x="609" y="387"/>
                    <a:pt x="496" y="303"/>
                  </a:cubicBezTo>
                  <a:lnTo>
                    <a:pt x="92"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3" name="Google Shape;26433;p78"/>
            <p:cNvSpPr/>
            <p:nvPr/>
          </p:nvSpPr>
          <p:spPr>
            <a:xfrm>
              <a:off x="2425356" y="3567128"/>
              <a:ext cx="17699" cy="93803"/>
            </a:xfrm>
            <a:custGeom>
              <a:rect b="b" l="l" r="r" t="t"/>
              <a:pathLst>
                <a:path extrusionOk="0" h="3604" w="680">
                  <a:moveTo>
                    <a:pt x="588" y="0"/>
                  </a:moveTo>
                  <a:lnTo>
                    <a:pt x="183" y="303"/>
                  </a:lnTo>
                  <a:cubicBezTo>
                    <a:pt x="67" y="387"/>
                    <a:pt x="0" y="521"/>
                    <a:pt x="0" y="665"/>
                  </a:cubicBezTo>
                  <a:lnTo>
                    <a:pt x="0" y="3603"/>
                  </a:lnTo>
                  <a:lnTo>
                    <a:pt x="229" y="3603"/>
                  </a:lnTo>
                  <a:lnTo>
                    <a:pt x="229" y="3582"/>
                  </a:lnTo>
                  <a:cubicBezTo>
                    <a:pt x="229" y="3448"/>
                    <a:pt x="268" y="3318"/>
                    <a:pt x="342" y="3205"/>
                  </a:cubicBezTo>
                  <a:lnTo>
                    <a:pt x="567" y="2868"/>
                  </a:lnTo>
                  <a:cubicBezTo>
                    <a:pt x="641" y="2759"/>
                    <a:pt x="679" y="2628"/>
                    <a:pt x="679" y="2495"/>
                  </a:cubicBezTo>
                  <a:lnTo>
                    <a:pt x="679" y="268"/>
                  </a:lnTo>
                  <a:cubicBezTo>
                    <a:pt x="679" y="169"/>
                    <a:pt x="648" y="78"/>
                    <a:pt x="588"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4" name="Google Shape;26434;p78"/>
            <p:cNvSpPr/>
            <p:nvPr/>
          </p:nvSpPr>
          <p:spPr>
            <a:xfrm>
              <a:off x="2384233" y="3649088"/>
              <a:ext cx="47110" cy="35267"/>
            </a:xfrm>
            <a:custGeom>
              <a:rect b="b" l="l" r="r" t="t"/>
              <a:pathLst>
                <a:path extrusionOk="0" h="1355" w="1810">
                  <a:moveTo>
                    <a:pt x="1" y="0"/>
                  </a:moveTo>
                  <a:lnTo>
                    <a:pt x="1" y="1355"/>
                  </a:lnTo>
                  <a:lnTo>
                    <a:pt x="1809" y="1355"/>
                  </a:lnTo>
                  <a:lnTo>
                    <a:pt x="1809"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5" name="Google Shape;26435;p78"/>
            <p:cNvSpPr/>
            <p:nvPr/>
          </p:nvSpPr>
          <p:spPr>
            <a:xfrm>
              <a:off x="2404846" y="3660905"/>
              <a:ext cx="5882" cy="23555"/>
            </a:xfrm>
            <a:custGeom>
              <a:rect b="b" l="l" r="r" t="t"/>
              <a:pathLst>
                <a:path extrusionOk="0" h="905" w="226">
                  <a:moveTo>
                    <a:pt x="113" y="0"/>
                  </a:moveTo>
                  <a:cubicBezTo>
                    <a:pt x="50" y="0"/>
                    <a:pt x="0" y="49"/>
                    <a:pt x="0" y="113"/>
                  </a:cubicBezTo>
                  <a:lnTo>
                    <a:pt x="0" y="904"/>
                  </a:lnTo>
                  <a:lnTo>
                    <a:pt x="225" y="904"/>
                  </a:lnTo>
                  <a:lnTo>
                    <a:pt x="225" y="113"/>
                  </a:lnTo>
                  <a:cubicBezTo>
                    <a:pt x="225" y="49"/>
                    <a:pt x="173" y="0"/>
                    <a:pt x="113"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6" name="Google Shape;26436;p78"/>
            <p:cNvSpPr/>
            <p:nvPr/>
          </p:nvSpPr>
          <p:spPr>
            <a:xfrm>
              <a:off x="2404846" y="3566763"/>
              <a:ext cx="5882" cy="82351"/>
            </a:xfrm>
            <a:custGeom>
              <a:rect b="b" l="l" r="r" t="t"/>
              <a:pathLst>
                <a:path extrusionOk="0" h="3164" w="226">
                  <a:moveTo>
                    <a:pt x="0" y="0"/>
                  </a:moveTo>
                  <a:lnTo>
                    <a:pt x="0" y="3163"/>
                  </a:lnTo>
                  <a:lnTo>
                    <a:pt x="225" y="3163"/>
                  </a:lnTo>
                  <a:lnTo>
                    <a:pt x="225"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7" name="Google Shape;26437;p78"/>
            <p:cNvSpPr/>
            <p:nvPr/>
          </p:nvSpPr>
          <p:spPr>
            <a:xfrm>
              <a:off x="2395945" y="3537352"/>
              <a:ext cx="23581" cy="29437"/>
            </a:xfrm>
            <a:custGeom>
              <a:rect b="b" l="l" r="r" t="t"/>
              <a:pathLst>
                <a:path extrusionOk="0" h="1131" w="906">
                  <a:moveTo>
                    <a:pt x="1" y="1"/>
                  </a:moveTo>
                  <a:lnTo>
                    <a:pt x="1" y="680"/>
                  </a:lnTo>
                  <a:cubicBezTo>
                    <a:pt x="1" y="930"/>
                    <a:pt x="205" y="1130"/>
                    <a:pt x="455" y="1130"/>
                  </a:cubicBezTo>
                  <a:cubicBezTo>
                    <a:pt x="705"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8" name="Google Shape;26438;p78"/>
            <p:cNvSpPr/>
            <p:nvPr/>
          </p:nvSpPr>
          <p:spPr>
            <a:xfrm>
              <a:off x="2384233" y="3490373"/>
              <a:ext cx="47110" cy="52966"/>
            </a:xfrm>
            <a:custGeom>
              <a:rect b="b" l="l" r="r" t="t"/>
              <a:pathLst>
                <a:path extrusionOk="0" h="2035" w="1810">
                  <a:moveTo>
                    <a:pt x="680" y="1"/>
                  </a:moveTo>
                  <a:cubicBezTo>
                    <a:pt x="303" y="1"/>
                    <a:pt x="1" y="303"/>
                    <a:pt x="1" y="676"/>
                  </a:cubicBezTo>
                  <a:lnTo>
                    <a:pt x="1" y="1130"/>
                  </a:lnTo>
                  <a:cubicBezTo>
                    <a:pt x="1" y="1626"/>
                    <a:pt x="405" y="2031"/>
                    <a:pt x="905" y="2034"/>
                  </a:cubicBezTo>
                  <a:cubicBezTo>
                    <a:pt x="1405" y="2031"/>
                    <a:pt x="1809" y="1626"/>
                    <a:pt x="1809" y="1130"/>
                  </a:cubicBezTo>
                  <a:lnTo>
                    <a:pt x="1809" y="676"/>
                  </a:lnTo>
                  <a:cubicBezTo>
                    <a:pt x="1809"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9" name="Google Shape;26439;p78"/>
            <p:cNvSpPr/>
            <p:nvPr/>
          </p:nvSpPr>
          <p:spPr>
            <a:xfrm>
              <a:off x="2384233" y="3490373"/>
              <a:ext cx="32352" cy="52914"/>
            </a:xfrm>
            <a:custGeom>
              <a:rect b="b" l="l" r="r" t="t"/>
              <a:pathLst>
                <a:path extrusionOk="0" h="2033" w="1243">
                  <a:moveTo>
                    <a:pt x="680" y="1"/>
                  </a:moveTo>
                  <a:cubicBezTo>
                    <a:pt x="303" y="1"/>
                    <a:pt x="1" y="303"/>
                    <a:pt x="1" y="676"/>
                  </a:cubicBezTo>
                  <a:lnTo>
                    <a:pt x="1" y="1130"/>
                  </a:lnTo>
                  <a:cubicBezTo>
                    <a:pt x="1" y="1648"/>
                    <a:pt x="424" y="2032"/>
                    <a:pt x="900" y="2032"/>
                  </a:cubicBezTo>
                  <a:cubicBezTo>
                    <a:pt x="1013" y="2032"/>
                    <a:pt x="1129" y="2010"/>
                    <a:pt x="1243" y="1964"/>
                  </a:cubicBezTo>
                  <a:cubicBezTo>
                    <a:pt x="901" y="1827"/>
                    <a:pt x="680" y="1496"/>
                    <a:pt x="680" y="1130"/>
                  </a:cubicBezTo>
                  <a:lnTo>
                    <a:pt x="680" y="676"/>
                  </a:lnTo>
                  <a:cubicBezTo>
                    <a:pt x="680" y="345"/>
                    <a:pt x="915" y="64"/>
                    <a:pt x="1243" y="11"/>
                  </a:cubicBezTo>
                  <a:cubicBezTo>
                    <a:pt x="1204"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0" name="Google Shape;26440;p78"/>
            <p:cNvSpPr/>
            <p:nvPr/>
          </p:nvSpPr>
          <p:spPr>
            <a:xfrm>
              <a:off x="2384233" y="3490373"/>
              <a:ext cx="47110" cy="23477"/>
            </a:xfrm>
            <a:custGeom>
              <a:rect b="b" l="l" r="r" t="t"/>
              <a:pathLst>
                <a:path extrusionOk="0" h="902" w="1810">
                  <a:moveTo>
                    <a:pt x="680" y="1"/>
                  </a:moveTo>
                  <a:cubicBezTo>
                    <a:pt x="303" y="1"/>
                    <a:pt x="1" y="303"/>
                    <a:pt x="1" y="676"/>
                  </a:cubicBezTo>
                  <a:cubicBezTo>
                    <a:pt x="1" y="676"/>
                    <a:pt x="680" y="901"/>
                    <a:pt x="1809" y="901"/>
                  </a:cubicBezTo>
                  <a:lnTo>
                    <a:pt x="1809" y="676"/>
                  </a:lnTo>
                  <a:cubicBezTo>
                    <a:pt x="1809" y="303"/>
                    <a:pt x="1503"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1" name="Google Shape;26441;p78"/>
            <p:cNvSpPr/>
            <p:nvPr/>
          </p:nvSpPr>
          <p:spPr>
            <a:xfrm>
              <a:off x="2384233" y="3490373"/>
              <a:ext cx="32352" cy="21369"/>
            </a:xfrm>
            <a:custGeom>
              <a:rect b="b" l="l" r="r" t="t"/>
              <a:pathLst>
                <a:path extrusionOk="0" h="821" w="1243">
                  <a:moveTo>
                    <a:pt x="680" y="1"/>
                  </a:moveTo>
                  <a:cubicBezTo>
                    <a:pt x="303" y="1"/>
                    <a:pt x="1" y="303"/>
                    <a:pt x="1" y="676"/>
                  </a:cubicBezTo>
                  <a:cubicBezTo>
                    <a:pt x="222" y="743"/>
                    <a:pt x="447" y="792"/>
                    <a:pt x="680" y="820"/>
                  </a:cubicBezTo>
                  <a:lnTo>
                    <a:pt x="680" y="676"/>
                  </a:lnTo>
                  <a:cubicBezTo>
                    <a:pt x="680" y="345"/>
                    <a:pt x="915" y="64"/>
                    <a:pt x="1243" y="11"/>
                  </a:cubicBezTo>
                  <a:cubicBezTo>
                    <a:pt x="1204"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2" name="Google Shape;26442;p78"/>
            <p:cNvSpPr/>
            <p:nvPr/>
          </p:nvSpPr>
          <p:spPr>
            <a:xfrm>
              <a:off x="2466558" y="3537352"/>
              <a:ext cx="70639" cy="147003"/>
            </a:xfrm>
            <a:custGeom>
              <a:rect b="b" l="l" r="r" t="t"/>
              <a:pathLst>
                <a:path extrusionOk="0" h="5648" w="2714">
                  <a:moveTo>
                    <a:pt x="905" y="1"/>
                  </a:moveTo>
                  <a:lnTo>
                    <a:pt x="905" y="539"/>
                  </a:lnTo>
                  <a:cubicBezTo>
                    <a:pt x="905" y="627"/>
                    <a:pt x="856" y="704"/>
                    <a:pt x="778" y="743"/>
                  </a:cubicBezTo>
                  <a:lnTo>
                    <a:pt x="251" y="1007"/>
                  </a:lnTo>
                  <a:cubicBezTo>
                    <a:pt x="99" y="1081"/>
                    <a:pt x="1" y="1239"/>
                    <a:pt x="1" y="1412"/>
                  </a:cubicBezTo>
                  <a:lnTo>
                    <a:pt x="1" y="3639"/>
                  </a:lnTo>
                  <a:cubicBezTo>
                    <a:pt x="1" y="3772"/>
                    <a:pt x="43" y="3903"/>
                    <a:pt x="117" y="4012"/>
                  </a:cubicBezTo>
                  <a:lnTo>
                    <a:pt x="339" y="4349"/>
                  </a:lnTo>
                  <a:cubicBezTo>
                    <a:pt x="412" y="4462"/>
                    <a:pt x="455" y="4592"/>
                    <a:pt x="455" y="4726"/>
                  </a:cubicBezTo>
                  <a:lnTo>
                    <a:pt x="455" y="5648"/>
                  </a:lnTo>
                  <a:lnTo>
                    <a:pt x="2260" y="5648"/>
                  </a:lnTo>
                  <a:lnTo>
                    <a:pt x="2260" y="4726"/>
                  </a:lnTo>
                  <a:cubicBezTo>
                    <a:pt x="2263" y="4592"/>
                    <a:pt x="2302" y="4462"/>
                    <a:pt x="2376" y="4349"/>
                  </a:cubicBezTo>
                  <a:lnTo>
                    <a:pt x="2601" y="4012"/>
                  </a:lnTo>
                  <a:cubicBezTo>
                    <a:pt x="2675" y="3903"/>
                    <a:pt x="2713" y="3772"/>
                    <a:pt x="2713" y="3639"/>
                  </a:cubicBezTo>
                  <a:lnTo>
                    <a:pt x="2713" y="1412"/>
                  </a:lnTo>
                  <a:cubicBezTo>
                    <a:pt x="2713" y="1239"/>
                    <a:pt x="2615" y="1081"/>
                    <a:pt x="2460" y="1007"/>
                  </a:cubicBezTo>
                  <a:lnTo>
                    <a:pt x="1932" y="743"/>
                  </a:lnTo>
                  <a:cubicBezTo>
                    <a:pt x="1859" y="704"/>
                    <a:pt x="1809" y="627"/>
                    <a:pt x="1809" y="539"/>
                  </a:cubicBezTo>
                  <a:lnTo>
                    <a:pt x="1809"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3" name="Google Shape;26443;p78"/>
            <p:cNvSpPr/>
            <p:nvPr/>
          </p:nvSpPr>
          <p:spPr>
            <a:xfrm>
              <a:off x="2466558" y="3567128"/>
              <a:ext cx="17699" cy="93803"/>
            </a:xfrm>
            <a:custGeom>
              <a:rect b="b" l="l" r="r" t="t"/>
              <a:pathLst>
                <a:path extrusionOk="0" h="3604" w="680">
                  <a:moveTo>
                    <a:pt x="92" y="0"/>
                  </a:moveTo>
                  <a:cubicBezTo>
                    <a:pt x="32" y="78"/>
                    <a:pt x="1" y="169"/>
                    <a:pt x="1" y="268"/>
                  </a:cubicBezTo>
                  <a:lnTo>
                    <a:pt x="1" y="2495"/>
                  </a:lnTo>
                  <a:cubicBezTo>
                    <a:pt x="1" y="2628"/>
                    <a:pt x="39" y="2759"/>
                    <a:pt x="113" y="2868"/>
                  </a:cubicBezTo>
                  <a:lnTo>
                    <a:pt x="339" y="3205"/>
                  </a:lnTo>
                  <a:cubicBezTo>
                    <a:pt x="412" y="3318"/>
                    <a:pt x="451" y="3448"/>
                    <a:pt x="451" y="3582"/>
                  </a:cubicBezTo>
                  <a:lnTo>
                    <a:pt x="451" y="3603"/>
                  </a:lnTo>
                  <a:lnTo>
                    <a:pt x="680" y="3603"/>
                  </a:lnTo>
                  <a:lnTo>
                    <a:pt x="680" y="665"/>
                  </a:lnTo>
                  <a:cubicBezTo>
                    <a:pt x="680" y="521"/>
                    <a:pt x="613" y="387"/>
                    <a:pt x="497" y="303"/>
                  </a:cubicBezTo>
                  <a:lnTo>
                    <a:pt x="92"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4" name="Google Shape;26444;p78"/>
            <p:cNvSpPr/>
            <p:nvPr/>
          </p:nvSpPr>
          <p:spPr>
            <a:xfrm>
              <a:off x="2519498" y="3567128"/>
              <a:ext cx="17595" cy="93803"/>
            </a:xfrm>
            <a:custGeom>
              <a:rect b="b" l="l" r="r" t="t"/>
              <a:pathLst>
                <a:path extrusionOk="0" h="3604" w="676">
                  <a:moveTo>
                    <a:pt x="584" y="0"/>
                  </a:moveTo>
                  <a:lnTo>
                    <a:pt x="180" y="303"/>
                  </a:lnTo>
                  <a:cubicBezTo>
                    <a:pt x="67" y="387"/>
                    <a:pt x="0" y="521"/>
                    <a:pt x="0" y="665"/>
                  </a:cubicBezTo>
                  <a:lnTo>
                    <a:pt x="0" y="3603"/>
                  </a:lnTo>
                  <a:lnTo>
                    <a:pt x="226" y="3603"/>
                  </a:lnTo>
                  <a:lnTo>
                    <a:pt x="226" y="3582"/>
                  </a:lnTo>
                  <a:cubicBezTo>
                    <a:pt x="226" y="3448"/>
                    <a:pt x="264" y="3318"/>
                    <a:pt x="338" y="3205"/>
                  </a:cubicBezTo>
                  <a:lnTo>
                    <a:pt x="563" y="2868"/>
                  </a:lnTo>
                  <a:cubicBezTo>
                    <a:pt x="637" y="2759"/>
                    <a:pt x="676" y="2628"/>
                    <a:pt x="676" y="2495"/>
                  </a:cubicBezTo>
                  <a:lnTo>
                    <a:pt x="676" y="268"/>
                  </a:lnTo>
                  <a:cubicBezTo>
                    <a:pt x="676" y="169"/>
                    <a:pt x="644" y="78"/>
                    <a:pt x="584"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5" name="Google Shape;26445;p78"/>
            <p:cNvSpPr/>
            <p:nvPr/>
          </p:nvSpPr>
          <p:spPr>
            <a:xfrm>
              <a:off x="2478296" y="3649088"/>
              <a:ext cx="47084" cy="35267"/>
            </a:xfrm>
            <a:custGeom>
              <a:rect b="b" l="l" r="r" t="t"/>
              <a:pathLst>
                <a:path extrusionOk="0" h="1355" w="1809">
                  <a:moveTo>
                    <a:pt x="0" y="0"/>
                  </a:moveTo>
                  <a:lnTo>
                    <a:pt x="0" y="1355"/>
                  </a:lnTo>
                  <a:lnTo>
                    <a:pt x="1809" y="1355"/>
                  </a:lnTo>
                  <a:lnTo>
                    <a:pt x="1809"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6" name="Google Shape;26446;p78"/>
            <p:cNvSpPr/>
            <p:nvPr/>
          </p:nvSpPr>
          <p:spPr>
            <a:xfrm>
              <a:off x="2498884" y="3660905"/>
              <a:ext cx="5986" cy="23555"/>
            </a:xfrm>
            <a:custGeom>
              <a:rect b="b" l="l" r="r" t="t"/>
              <a:pathLst>
                <a:path extrusionOk="0" h="905" w="230">
                  <a:moveTo>
                    <a:pt x="117" y="0"/>
                  </a:moveTo>
                  <a:cubicBezTo>
                    <a:pt x="54" y="0"/>
                    <a:pt x="1" y="49"/>
                    <a:pt x="1" y="113"/>
                  </a:cubicBezTo>
                  <a:lnTo>
                    <a:pt x="1" y="904"/>
                  </a:lnTo>
                  <a:lnTo>
                    <a:pt x="229" y="904"/>
                  </a:lnTo>
                  <a:lnTo>
                    <a:pt x="229" y="113"/>
                  </a:lnTo>
                  <a:cubicBezTo>
                    <a:pt x="229" y="49"/>
                    <a:pt x="177" y="0"/>
                    <a:pt x="117"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7" name="Google Shape;26447;p78"/>
            <p:cNvSpPr/>
            <p:nvPr/>
          </p:nvSpPr>
          <p:spPr>
            <a:xfrm>
              <a:off x="2498884" y="3566763"/>
              <a:ext cx="5882" cy="82351"/>
            </a:xfrm>
            <a:custGeom>
              <a:rect b="b" l="l" r="r" t="t"/>
              <a:pathLst>
                <a:path extrusionOk="0" h="3164" w="226">
                  <a:moveTo>
                    <a:pt x="1" y="0"/>
                  </a:moveTo>
                  <a:lnTo>
                    <a:pt x="1" y="3163"/>
                  </a:lnTo>
                  <a:lnTo>
                    <a:pt x="226" y="3163"/>
                  </a:lnTo>
                  <a:lnTo>
                    <a:pt x="226"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8" name="Google Shape;26448;p78"/>
            <p:cNvSpPr/>
            <p:nvPr/>
          </p:nvSpPr>
          <p:spPr>
            <a:xfrm>
              <a:off x="2490086" y="3537352"/>
              <a:ext cx="23581" cy="29437"/>
            </a:xfrm>
            <a:custGeom>
              <a:rect b="b" l="l" r="r" t="t"/>
              <a:pathLst>
                <a:path extrusionOk="0" h="1131" w="906">
                  <a:moveTo>
                    <a:pt x="1" y="1"/>
                  </a:moveTo>
                  <a:lnTo>
                    <a:pt x="1" y="680"/>
                  </a:lnTo>
                  <a:cubicBezTo>
                    <a:pt x="1" y="930"/>
                    <a:pt x="205" y="1130"/>
                    <a:pt x="455"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9" name="Google Shape;26449;p78"/>
            <p:cNvSpPr/>
            <p:nvPr/>
          </p:nvSpPr>
          <p:spPr>
            <a:xfrm>
              <a:off x="2478374" y="3490373"/>
              <a:ext cx="47006" cy="52966"/>
            </a:xfrm>
            <a:custGeom>
              <a:rect b="b" l="l" r="r" t="t"/>
              <a:pathLst>
                <a:path extrusionOk="0" h="2035" w="1806">
                  <a:moveTo>
                    <a:pt x="676" y="1"/>
                  </a:moveTo>
                  <a:cubicBezTo>
                    <a:pt x="303" y="1"/>
                    <a:pt x="1" y="303"/>
                    <a:pt x="1" y="676"/>
                  </a:cubicBezTo>
                  <a:lnTo>
                    <a:pt x="1" y="1130"/>
                  </a:lnTo>
                  <a:cubicBezTo>
                    <a:pt x="1" y="1626"/>
                    <a:pt x="405" y="2034"/>
                    <a:pt x="905" y="2034"/>
                  </a:cubicBezTo>
                  <a:cubicBezTo>
                    <a:pt x="1401" y="2031"/>
                    <a:pt x="1806" y="1626"/>
                    <a:pt x="1806" y="1130"/>
                  </a:cubicBezTo>
                  <a:lnTo>
                    <a:pt x="1806" y="676"/>
                  </a:lnTo>
                  <a:cubicBezTo>
                    <a:pt x="1806" y="303"/>
                    <a:pt x="1503"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0" name="Google Shape;26450;p78"/>
            <p:cNvSpPr/>
            <p:nvPr/>
          </p:nvSpPr>
          <p:spPr>
            <a:xfrm>
              <a:off x="2478296" y="3490373"/>
              <a:ext cx="32352" cy="52914"/>
            </a:xfrm>
            <a:custGeom>
              <a:rect b="b" l="l" r="r" t="t"/>
              <a:pathLst>
                <a:path extrusionOk="0" h="2033" w="1243">
                  <a:moveTo>
                    <a:pt x="679" y="1"/>
                  </a:moveTo>
                  <a:cubicBezTo>
                    <a:pt x="303" y="1"/>
                    <a:pt x="0" y="303"/>
                    <a:pt x="0" y="676"/>
                  </a:cubicBezTo>
                  <a:lnTo>
                    <a:pt x="0" y="1130"/>
                  </a:lnTo>
                  <a:cubicBezTo>
                    <a:pt x="0" y="1648"/>
                    <a:pt x="425" y="2032"/>
                    <a:pt x="901" y="2032"/>
                  </a:cubicBezTo>
                  <a:cubicBezTo>
                    <a:pt x="1013" y="2032"/>
                    <a:pt x="1129" y="2010"/>
                    <a:pt x="1242" y="1964"/>
                  </a:cubicBezTo>
                  <a:cubicBezTo>
                    <a:pt x="904" y="1827"/>
                    <a:pt x="679" y="1496"/>
                    <a:pt x="679" y="1130"/>
                  </a:cubicBezTo>
                  <a:lnTo>
                    <a:pt x="679" y="676"/>
                  </a:lnTo>
                  <a:cubicBezTo>
                    <a:pt x="679" y="345"/>
                    <a:pt x="918" y="64"/>
                    <a:pt x="1242" y="11"/>
                  </a:cubicBezTo>
                  <a:cubicBezTo>
                    <a:pt x="1207" y="4"/>
                    <a:pt x="1168"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1" name="Google Shape;26451;p78"/>
            <p:cNvSpPr/>
            <p:nvPr/>
          </p:nvSpPr>
          <p:spPr>
            <a:xfrm>
              <a:off x="2478296" y="3490373"/>
              <a:ext cx="47084" cy="23477"/>
            </a:xfrm>
            <a:custGeom>
              <a:rect b="b" l="l" r="r" t="t"/>
              <a:pathLst>
                <a:path extrusionOk="0" h="902" w="1809">
                  <a:moveTo>
                    <a:pt x="679" y="1"/>
                  </a:moveTo>
                  <a:cubicBezTo>
                    <a:pt x="306" y="1"/>
                    <a:pt x="0" y="303"/>
                    <a:pt x="0" y="676"/>
                  </a:cubicBezTo>
                  <a:cubicBezTo>
                    <a:pt x="0" y="676"/>
                    <a:pt x="679" y="901"/>
                    <a:pt x="1809" y="901"/>
                  </a:cubicBezTo>
                  <a:lnTo>
                    <a:pt x="1809" y="676"/>
                  </a:lnTo>
                  <a:cubicBezTo>
                    <a:pt x="1809" y="303"/>
                    <a:pt x="1506" y="1"/>
                    <a:pt x="113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2" name="Google Shape;26452;p78"/>
            <p:cNvSpPr/>
            <p:nvPr/>
          </p:nvSpPr>
          <p:spPr>
            <a:xfrm>
              <a:off x="2478296" y="3490373"/>
              <a:ext cx="32352" cy="21369"/>
            </a:xfrm>
            <a:custGeom>
              <a:rect b="b" l="l" r="r" t="t"/>
              <a:pathLst>
                <a:path extrusionOk="0" h="821" w="1243">
                  <a:moveTo>
                    <a:pt x="679" y="1"/>
                  </a:moveTo>
                  <a:cubicBezTo>
                    <a:pt x="303" y="1"/>
                    <a:pt x="0" y="303"/>
                    <a:pt x="0" y="676"/>
                  </a:cubicBezTo>
                  <a:cubicBezTo>
                    <a:pt x="222" y="743"/>
                    <a:pt x="450" y="792"/>
                    <a:pt x="679" y="820"/>
                  </a:cubicBezTo>
                  <a:lnTo>
                    <a:pt x="679" y="676"/>
                  </a:lnTo>
                  <a:cubicBezTo>
                    <a:pt x="679" y="345"/>
                    <a:pt x="918" y="64"/>
                    <a:pt x="1242" y="11"/>
                  </a:cubicBezTo>
                  <a:cubicBezTo>
                    <a:pt x="1207" y="4"/>
                    <a:pt x="1168"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3" name="Google Shape;26453;p78"/>
            <p:cNvSpPr/>
            <p:nvPr/>
          </p:nvSpPr>
          <p:spPr>
            <a:xfrm>
              <a:off x="2560699" y="3537352"/>
              <a:ext cx="70639" cy="147003"/>
            </a:xfrm>
            <a:custGeom>
              <a:rect b="b" l="l" r="r" t="t"/>
              <a:pathLst>
                <a:path extrusionOk="0" h="5648" w="2714">
                  <a:moveTo>
                    <a:pt x="905" y="1"/>
                  </a:moveTo>
                  <a:lnTo>
                    <a:pt x="905" y="539"/>
                  </a:lnTo>
                  <a:cubicBezTo>
                    <a:pt x="901" y="627"/>
                    <a:pt x="856" y="704"/>
                    <a:pt x="778" y="743"/>
                  </a:cubicBezTo>
                  <a:lnTo>
                    <a:pt x="251" y="1007"/>
                  </a:lnTo>
                  <a:cubicBezTo>
                    <a:pt x="96" y="1081"/>
                    <a:pt x="1" y="1239"/>
                    <a:pt x="1" y="1412"/>
                  </a:cubicBezTo>
                  <a:lnTo>
                    <a:pt x="1" y="3639"/>
                  </a:lnTo>
                  <a:cubicBezTo>
                    <a:pt x="1" y="3772"/>
                    <a:pt x="39" y="3903"/>
                    <a:pt x="113" y="4012"/>
                  </a:cubicBezTo>
                  <a:lnTo>
                    <a:pt x="339" y="4349"/>
                  </a:lnTo>
                  <a:cubicBezTo>
                    <a:pt x="412" y="4462"/>
                    <a:pt x="451" y="4592"/>
                    <a:pt x="451" y="4726"/>
                  </a:cubicBezTo>
                  <a:lnTo>
                    <a:pt x="451" y="5648"/>
                  </a:lnTo>
                  <a:lnTo>
                    <a:pt x="2260" y="5648"/>
                  </a:lnTo>
                  <a:lnTo>
                    <a:pt x="2260" y="4726"/>
                  </a:lnTo>
                  <a:cubicBezTo>
                    <a:pt x="2260" y="4592"/>
                    <a:pt x="2302" y="4462"/>
                    <a:pt x="2376" y="4349"/>
                  </a:cubicBezTo>
                  <a:lnTo>
                    <a:pt x="2597" y="4012"/>
                  </a:lnTo>
                  <a:cubicBezTo>
                    <a:pt x="2671" y="3903"/>
                    <a:pt x="2713" y="3772"/>
                    <a:pt x="2713" y="3639"/>
                  </a:cubicBezTo>
                  <a:lnTo>
                    <a:pt x="2713" y="1412"/>
                  </a:lnTo>
                  <a:cubicBezTo>
                    <a:pt x="2713" y="1239"/>
                    <a:pt x="2615" y="1081"/>
                    <a:pt x="2460" y="1007"/>
                  </a:cubicBezTo>
                  <a:lnTo>
                    <a:pt x="1932" y="743"/>
                  </a:lnTo>
                  <a:cubicBezTo>
                    <a:pt x="1855" y="704"/>
                    <a:pt x="1806" y="627"/>
                    <a:pt x="1806" y="539"/>
                  </a:cubicBezTo>
                  <a:lnTo>
                    <a:pt x="1806"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4" name="Google Shape;26454;p78"/>
            <p:cNvSpPr/>
            <p:nvPr/>
          </p:nvSpPr>
          <p:spPr>
            <a:xfrm>
              <a:off x="2560621" y="3567128"/>
              <a:ext cx="17699" cy="93803"/>
            </a:xfrm>
            <a:custGeom>
              <a:rect b="b" l="l" r="r" t="t"/>
              <a:pathLst>
                <a:path extrusionOk="0" h="3604" w="680">
                  <a:moveTo>
                    <a:pt x="92" y="0"/>
                  </a:moveTo>
                  <a:cubicBezTo>
                    <a:pt x="32" y="78"/>
                    <a:pt x="0" y="169"/>
                    <a:pt x="0" y="268"/>
                  </a:cubicBezTo>
                  <a:lnTo>
                    <a:pt x="0" y="2495"/>
                  </a:lnTo>
                  <a:cubicBezTo>
                    <a:pt x="0" y="2628"/>
                    <a:pt x="39" y="2759"/>
                    <a:pt x="113" y="2868"/>
                  </a:cubicBezTo>
                  <a:lnTo>
                    <a:pt x="338" y="3205"/>
                  </a:lnTo>
                  <a:cubicBezTo>
                    <a:pt x="412" y="3318"/>
                    <a:pt x="451" y="3448"/>
                    <a:pt x="451" y="3582"/>
                  </a:cubicBezTo>
                  <a:lnTo>
                    <a:pt x="451" y="3603"/>
                  </a:lnTo>
                  <a:lnTo>
                    <a:pt x="679" y="3603"/>
                  </a:lnTo>
                  <a:lnTo>
                    <a:pt x="679" y="665"/>
                  </a:lnTo>
                  <a:cubicBezTo>
                    <a:pt x="679" y="521"/>
                    <a:pt x="612" y="387"/>
                    <a:pt x="496" y="303"/>
                  </a:cubicBezTo>
                  <a:lnTo>
                    <a:pt x="9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5" name="Google Shape;26455;p78"/>
            <p:cNvSpPr/>
            <p:nvPr/>
          </p:nvSpPr>
          <p:spPr>
            <a:xfrm>
              <a:off x="2613535" y="3567128"/>
              <a:ext cx="17699" cy="93803"/>
            </a:xfrm>
            <a:custGeom>
              <a:rect b="b" l="l" r="r" t="t"/>
              <a:pathLst>
                <a:path extrusionOk="0" h="3604" w="680">
                  <a:moveTo>
                    <a:pt x="588" y="0"/>
                  </a:moveTo>
                  <a:lnTo>
                    <a:pt x="180" y="303"/>
                  </a:lnTo>
                  <a:cubicBezTo>
                    <a:pt x="68" y="387"/>
                    <a:pt x="1" y="521"/>
                    <a:pt x="1" y="665"/>
                  </a:cubicBezTo>
                  <a:lnTo>
                    <a:pt x="1" y="3603"/>
                  </a:lnTo>
                  <a:lnTo>
                    <a:pt x="226" y="3603"/>
                  </a:lnTo>
                  <a:lnTo>
                    <a:pt x="226" y="3582"/>
                  </a:lnTo>
                  <a:cubicBezTo>
                    <a:pt x="226" y="3448"/>
                    <a:pt x="268" y="3318"/>
                    <a:pt x="342" y="3205"/>
                  </a:cubicBezTo>
                  <a:lnTo>
                    <a:pt x="564" y="2868"/>
                  </a:lnTo>
                  <a:cubicBezTo>
                    <a:pt x="638" y="2759"/>
                    <a:pt x="680" y="2628"/>
                    <a:pt x="680" y="2495"/>
                  </a:cubicBezTo>
                  <a:lnTo>
                    <a:pt x="680" y="268"/>
                  </a:lnTo>
                  <a:cubicBezTo>
                    <a:pt x="676" y="169"/>
                    <a:pt x="645" y="78"/>
                    <a:pt x="5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6" name="Google Shape;26456;p78"/>
            <p:cNvSpPr/>
            <p:nvPr/>
          </p:nvSpPr>
          <p:spPr>
            <a:xfrm>
              <a:off x="2572438" y="3649088"/>
              <a:ext cx="47006" cy="35267"/>
            </a:xfrm>
            <a:custGeom>
              <a:rect b="b" l="l" r="r" t="t"/>
              <a:pathLst>
                <a:path extrusionOk="0" h="1355" w="1806">
                  <a:moveTo>
                    <a:pt x="0" y="0"/>
                  </a:moveTo>
                  <a:lnTo>
                    <a:pt x="0" y="1355"/>
                  </a:lnTo>
                  <a:lnTo>
                    <a:pt x="1805" y="1355"/>
                  </a:lnTo>
                  <a:lnTo>
                    <a:pt x="180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7" name="Google Shape;26457;p78"/>
            <p:cNvSpPr/>
            <p:nvPr/>
          </p:nvSpPr>
          <p:spPr>
            <a:xfrm>
              <a:off x="2592947" y="3660905"/>
              <a:ext cx="5960" cy="23555"/>
            </a:xfrm>
            <a:custGeom>
              <a:rect b="b" l="l" r="r" t="t"/>
              <a:pathLst>
                <a:path extrusionOk="0" h="905" w="229">
                  <a:moveTo>
                    <a:pt x="116" y="0"/>
                  </a:moveTo>
                  <a:cubicBezTo>
                    <a:pt x="53" y="0"/>
                    <a:pt x="0" y="49"/>
                    <a:pt x="0" y="113"/>
                  </a:cubicBezTo>
                  <a:lnTo>
                    <a:pt x="0" y="904"/>
                  </a:lnTo>
                  <a:lnTo>
                    <a:pt x="229" y="904"/>
                  </a:lnTo>
                  <a:lnTo>
                    <a:pt x="229" y="113"/>
                  </a:lnTo>
                  <a:cubicBezTo>
                    <a:pt x="229" y="49"/>
                    <a:pt x="176" y="0"/>
                    <a:pt x="116"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8" name="Google Shape;26458;p78"/>
            <p:cNvSpPr/>
            <p:nvPr/>
          </p:nvSpPr>
          <p:spPr>
            <a:xfrm>
              <a:off x="2592947" y="3566763"/>
              <a:ext cx="5960" cy="82351"/>
            </a:xfrm>
            <a:custGeom>
              <a:rect b="b" l="l" r="r" t="t"/>
              <a:pathLst>
                <a:path extrusionOk="0" h="3164" w="229">
                  <a:moveTo>
                    <a:pt x="0" y="0"/>
                  </a:moveTo>
                  <a:lnTo>
                    <a:pt x="0" y="3163"/>
                  </a:lnTo>
                  <a:lnTo>
                    <a:pt x="229" y="3163"/>
                  </a:lnTo>
                  <a:lnTo>
                    <a:pt x="229"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9" name="Google Shape;26459;p78"/>
            <p:cNvSpPr/>
            <p:nvPr/>
          </p:nvSpPr>
          <p:spPr>
            <a:xfrm>
              <a:off x="2584150" y="3537352"/>
              <a:ext cx="23555" cy="29437"/>
            </a:xfrm>
            <a:custGeom>
              <a:rect b="b" l="l" r="r" t="t"/>
              <a:pathLst>
                <a:path extrusionOk="0" h="1131" w="905">
                  <a:moveTo>
                    <a:pt x="0" y="1"/>
                  </a:moveTo>
                  <a:lnTo>
                    <a:pt x="0" y="680"/>
                  </a:lnTo>
                  <a:cubicBezTo>
                    <a:pt x="0" y="930"/>
                    <a:pt x="205" y="1130"/>
                    <a:pt x="454" y="1130"/>
                  </a:cubicBezTo>
                  <a:cubicBezTo>
                    <a:pt x="701" y="1130"/>
                    <a:pt x="905" y="930"/>
                    <a:pt x="905" y="680"/>
                  </a:cubicBezTo>
                  <a:lnTo>
                    <a:pt x="90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0" name="Google Shape;26460;p78"/>
            <p:cNvSpPr/>
            <p:nvPr/>
          </p:nvSpPr>
          <p:spPr>
            <a:xfrm>
              <a:off x="2572438" y="3490373"/>
              <a:ext cx="47006" cy="52966"/>
            </a:xfrm>
            <a:custGeom>
              <a:rect b="b" l="l" r="r" t="t"/>
              <a:pathLst>
                <a:path extrusionOk="0" h="2035" w="1806">
                  <a:moveTo>
                    <a:pt x="676" y="1"/>
                  </a:moveTo>
                  <a:cubicBezTo>
                    <a:pt x="303" y="1"/>
                    <a:pt x="0" y="303"/>
                    <a:pt x="0" y="676"/>
                  </a:cubicBezTo>
                  <a:lnTo>
                    <a:pt x="0" y="1130"/>
                  </a:lnTo>
                  <a:cubicBezTo>
                    <a:pt x="0" y="1626"/>
                    <a:pt x="405" y="2031"/>
                    <a:pt x="904" y="2034"/>
                  </a:cubicBezTo>
                  <a:cubicBezTo>
                    <a:pt x="1400" y="2031"/>
                    <a:pt x="1805" y="1626"/>
                    <a:pt x="1805" y="1130"/>
                  </a:cubicBezTo>
                  <a:lnTo>
                    <a:pt x="1805" y="676"/>
                  </a:lnTo>
                  <a:cubicBezTo>
                    <a:pt x="1805" y="303"/>
                    <a:pt x="1502" y="1"/>
                    <a:pt x="113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1" name="Google Shape;26461;p78"/>
            <p:cNvSpPr/>
            <p:nvPr/>
          </p:nvSpPr>
          <p:spPr>
            <a:xfrm>
              <a:off x="2572333" y="3490373"/>
              <a:ext cx="32456" cy="52914"/>
            </a:xfrm>
            <a:custGeom>
              <a:rect b="b" l="l" r="r" t="t"/>
              <a:pathLst>
                <a:path extrusionOk="0" h="2033" w="1247">
                  <a:moveTo>
                    <a:pt x="680" y="1"/>
                  </a:moveTo>
                  <a:cubicBezTo>
                    <a:pt x="307" y="1"/>
                    <a:pt x="1" y="303"/>
                    <a:pt x="1" y="676"/>
                  </a:cubicBezTo>
                  <a:lnTo>
                    <a:pt x="1" y="1130"/>
                  </a:lnTo>
                  <a:cubicBezTo>
                    <a:pt x="1" y="1648"/>
                    <a:pt x="426" y="2032"/>
                    <a:pt x="903" y="2032"/>
                  </a:cubicBezTo>
                  <a:cubicBezTo>
                    <a:pt x="1016" y="2032"/>
                    <a:pt x="1132" y="2010"/>
                    <a:pt x="1246" y="1964"/>
                  </a:cubicBezTo>
                  <a:cubicBezTo>
                    <a:pt x="905" y="1827"/>
                    <a:pt x="680" y="1496"/>
                    <a:pt x="680" y="1130"/>
                  </a:cubicBezTo>
                  <a:lnTo>
                    <a:pt x="680" y="676"/>
                  </a:lnTo>
                  <a:cubicBezTo>
                    <a:pt x="680" y="345"/>
                    <a:pt x="919" y="64"/>
                    <a:pt x="1246" y="11"/>
                  </a:cubicBezTo>
                  <a:cubicBezTo>
                    <a:pt x="1207" y="4"/>
                    <a:pt x="1169" y="1"/>
                    <a:pt x="113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2" name="Google Shape;26462;p78"/>
            <p:cNvSpPr/>
            <p:nvPr/>
          </p:nvSpPr>
          <p:spPr>
            <a:xfrm>
              <a:off x="2572333" y="3490373"/>
              <a:ext cx="47110" cy="23477"/>
            </a:xfrm>
            <a:custGeom>
              <a:rect b="b" l="l" r="r" t="t"/>
              <a:pathLst>
                <a:path extrusionOk="0" h="902" w="1810">
                  <a:moveTo>
                    <a:pt x="680" y="1"/>
                  </a:moveTo>
                  <a:cubicBezTo>
                    <a:pt x="307" y="1"/>
                    <a:pt x="1" y="303"/>
                    <a:pt x="1" y="676"/>
                  </a:cubicBezTo>
                  <a:lnTo>
                    <a:pt x="4" y="676"/>
                  </a:lnTo>
                  <a:cubicBezTo>
                    <a:pt x="4" y="676"/>
                    <a:pt x="680" y="901"/>
                    <a:pt x="1809" y="901"/>
                  </a:cubicBezTo>
                  <a:lnTo>
                    <a:pt x="1809" y="676"/>
                  </a:lnTo>
                  <a:cubicBezTo>
                    <a:pt x="1809" y="303"/>
                    <a:pt x="1506" y="1"/>
                    <a:pt x="1134"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3" name="Google Shape;26463;p78"/>
            <p:cNvSpPr/>
            <p:nvPr/>
          </p:nvSpPr>
          <p:spPr>
            <a:xfrm>
              <a:off x="2572333" y="3490373"/>
              <a:ext cx="32456" cy="21369"/>
            </a:xfrm>
            <a:custGeom>
              <a:rect b="b" l="l" r="r" t="t"/>
              <a:pathLst>
                <a:path extrusionOk="0" h="821" w="1247">
                  <a:moveTo>
                    <a:pt x="680" y="1"/>
                  </a:moveTo>
                  <a:cubicBezTo>
                    <a:pt x="307" y="1"/>
                    <a:pt x="1" y="303"/>
                    <a:pt x="1" y="676"/>
                  </a:cubicBezTo>
                  <a:cubicBezTo>
                    <a:pt x="222" y="743"/>
                    <a:pt x="451" y="792"/>
                    <a:pt x="680" y="820"/>
                  </a:cubicBezTo>
                  <a:lnTo>
                    <a:pt x="680" y="676"/>
                  </a:lnTo>
                  <a:cubicBezTo>
                    <a:pt x="680" y="345"/>
                    <a:pt x="919" y="64"/>
                    <a:pt x="1246" y="11"/>
                  </a:cubicBezTo>
                  <a:cubicBezTo>
                    <a:pt x="1207" y="4"/>
                    <a:pt x="1169" y="1"/>
                    <a:pt x="113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4" name="Google Shape;26464;p78"/>
            <p:cNvSpPr/>
            <p:nvPr/>
          </p:nvSpPr>
          <p:spPr>
            <a:xfrm>
              <a:off x="2273251" y="3385065"/>
              <a:ext cx="363760" cy="304600"/>
            </a:xfrm>
            <a:custGeom>
              <a:rect b="b" l="l" r="r" t="t"/>
              <a:pathLst>
                <a:path extrusionOk="0" h="11703" w="13976">
                  <a:moveTo>
                    <a:pt x="3586" y="409"/>
                  </a:moveTo>
                  <a:cubicBezTo>
                    <a:pt x="3849" y="409"/>
                    <a:pt x="4061" y="620"/>
                    <a:pt x="4061" y="884"/>
                  </a:cubicBezTo>
                  <a:lnTo>
                    <a:pt x="4061" y="1334"/>
                  </a:lnTo>
                  <a:cubicBezTo>
                    <a:pt x="4050" y="1714"/>
                    <a:pt x="3740" y="2017"/>
                    <a:pt x="3360" y="2017"/>
                  </a:cubicBezTo>
                  <a:cubicBezTo>
                    <a:pt x="2980" y="2017"/>
                    <a:pt x="2671" y="1714"/>
                    <a:pt x="2660" y="1334"/>
                  </a:cubicBezTo>
                  <a:lnTo>
                    <a:pt x="2660" y="884"/>
                  </a:lnTo>
                  <a:cubicBezTo>
                    <a:pt x="2660" y="620"/>
                    <a:pt x="2875" y="409"/>
                    <a:pt x="3135" y="409"/>
                  </a:cubicBezTo>
                  <a:close/>
                  <a:moveTo>
                    <a:pt x="7203" y="409"/>
                  </a:moveTo>
                  <a:cubicBezTo>
                    <a:pt x="7463" y="409"/>
                    <a:pt x="7674" y="620"/>
                    <a:pt x="7674" y="884"/>
                  </a:cubicBezTo>
                  <a:lnTo>
                    <a:pt x="7674" y="1334"/>
                  </a:lnTo>
                  <a:cubicBezTo>
                    <a:pt x="7663" y="1714"/>
                    <a:pt x="7354" y="2017"/>
                    <a:pt x="6974" y="2017"/>
                  </a:cubicBezTo>
                  <a:cubicBezTo>
                    <a:pt x="6594" y="2017"/>
                    <a:pt x="6284" y="1714"/>
                    <a:pt x="6277" y="1334"/>
                  </a:cubicBezTo>
                  <a:lnTo>
                    <a:pt x="6277" y="884"/>
                  </a:lnTo>
                  <a:cubicBezTo>
                    <a:pt x="6277" y="620"/>
                    <a:pt x="6488" y="409"/>
                    <a:pt x="6749" y="409"/>
                  </a:cubicBezTo>
                  <a:close/>
                  <a:moveTo>
                    <a:pt x="10816" y="409"/>
                  </a:moveTo>
                  <a:cubicBezTo>
                    <a:pt x="11076" y="409"/>
                    <a:pt x="11288" y="620"/>
                    <a:pt x="11288" y="884"/>
                  </a:cubicBezTo>
                  <a:lnTo>
                    <a:pt x="11288" y="1334"/>
                  </a:lnTo>
                  <a:cubicBezTo>
                    <a:pt x="11280" y="1714"/>
                    <a:pt x="10967" y="2017"/>
                    <a:pt x="10591" y="2017"/>
                  </a:cubicBezTo>
                  <a:cubicBezTo>
                    <a:pt x="10211" y="2017"/>
                    <a:pt x="9901" y="1714"/>
                    <a:pt x="9891" y="1334"/>
                  </a:cubicBezTo>
                  <a:lnTo>
                    <a:pt x="9891" y="884"/>
                  </a:lnTo>
                  <a:cubicBezTo>
                    <a:pt x="9891" y="620"/>
                    <a:pt x="10102" y="409"/>
                    <a:pt x="10362" y="409"/>
                  </a:cubicBezTo>
                  <a:close/>
                  <a:moveTo>
                    <a:pt x="3607" y="2442"/>
                  </a:moveTo>
                  <a:lnTo>
                    <a:pt x="3607" y="2551"/>
                  </a:lnTo>
                  <a:cubicBezTo>
                    <a:pt x="3607" y="2629"/>
                    <a:pt x="3628" y="2703"/>
                    <a:pt x="3666" y="2769"/>
                  </a:cubicBezTo>
                  <a:lnTo>
                    <a:pt x="3374" y="3062"/>
                  </a:lnTo>
                  <a:cubicBezTo>
                    <a:pt x="3371" y="3067"/>
                    <a:pt x="3366" y="3069"/>
                    <a:pt x="3360" y="3069"/>
                  </a:cubicBezTo>
                  <a:cubicBezTo>
                    <a:pt x="3355" y="3069"/>
                    <a:pt x="3350" y="3067"/>
                    <a:pt x="3346" y="3062"/>
                  </a:cubicBezTo>
                  <a:lnTo>
                    <a:pt x="3054" y="2769"/>
                  </a:lnTo>
                  <a:cubicBezTo>
                    <a:pt x="3093" y="2703"/>
                    <a:pt x="3114" y="2629"/>
                    <a:pt x="3114" y="2551"/>
                  </a:cubicBezTo>
                  <a:lnTo>
                    <a:pt x="3114" y="2442"/>
                  </a:lnTo>
                  <a:close/>
                  <a:moveTo>
                    <a:pt x="7224" y="2442"/>
                  </a:moveTo>
                  <a:lnTo>
                    <a:pt x="7224" y="2551"/>
                  </a:lnTo>
                  <a:cubicBezTo>
                    <a:pt x="7224" y="2629"/>
                    <a:pt x="7245" y="2703"/>
                    <a:pt x="7283" y="2769"/>
                  </a:cubicBezTo>
                  <a:lnTo>
                    <a:pt x="6991" y="3062"/>
                  </a:lnTo>
                  <a:cubicBezTo>
                    <a:pt x="6986" y="3067"/>
                    <a:pt x="6980" y="3069"/>
                    <a:pt x="6974" y="3069"/>
                  </a:cubicBezTo>
                  <a:cubicBezTo>
                    <a:pt x="6969" y="3069"/>
                    <a:pt x="6963" y="3067"/>
                    <a:pt x="6960" y="3062"/>
                  </a:cubicBezTo>
                  <a:lnTo>
                    <a:pt x="6668" y="2769"/>
                  </a:lnTo>
                  <a:cubicBezTo>
                    <a:pt x="6706" y="2703"/>
                    <a:pt x="6728" y="2629"/>
                    <a:pt x="6728" y="2551"/>
                  </a:cubicBezTo>
                  <a:lnTo>
                    <a:pt x="6728" y="2442"/>
                  </a:lnTo>
                  <a:close/>
                  <a:moveTo>
                    <a:pt x="10837" y="2442"/>
                  </a:moveTo>
                  <a:lnTo>
                    <a:pt x="10837" y="2551"/>
                  </a:lnTo>
                  <a:cubicBezTo>
                    <a:pt x="10837" y="2629"/>
                    <a:pt x="10858" y="2703"/>
                    <a:pt x="10897" y="2769"/>
                  </a:cubicBezTo>
                  <a:lnTo>
                    <a:pt x="10605" y="3062"/>
                  </a:lnTo>
                  <a:cubicBezTo>
                    <a:pt x="10600" y="3067"/>
                    <a:pt x="10594" y="3069"/>
                    <a:pt x="10589" y="3069"/>
                  </a:cubicBezTo>
                  <a:cubicBezTo>
                    <a:pt x="10584" y="3069"/>
                    <a:pt x="10579" y="3067"/>
                    <a:pt x="10573" y="3062"/>
                  </a:cubicBezTo>
                  <a:lnTo>
                    <a:pt x="10281" y="2769"/>
                  </a:lnTo>
                  <a:cubicBezTo>
                    <a:pt x="10320" y="2703"/>
                    <a:pt x="10341" y="2629"/>
                    <a:pt x="10341" y="2551"/>
                  </a:cubicBezTo>
                  <a:lnTo>
                    <a:pt x="10341" y="2442"/>
                  </a:lnTo>
                  <a:close/>
                  <a:moveTo>
                    <a:pt x="1781" y="4251"/>
                  </a:moveTo>
                  <a:cubicBezTo>
                    <a:pt x="2041" y="4251"/>
                    <a:pt x="2252" y="4462"/>
                    <a:pt x="2252" y="4722"/>
                  </a:cubicBezTo>
                  <a:lnTo>
                    <a:pt x="2252" y="5173"/>
                  </a:lnTo>
                  <a:cubicBezTo>
                    <a:pt x="2241" y="5553"/>
                    <a:pt x="1932" y="5855"/>
                    <a:pt x="1552" y="5855"/>
                  </a:cubicBezTo>
                  <a:cubicBezTo>
                    <a:pt x="1175" y="5855"/>
                    <a:pt x="862" y="5553"/>
                    <a:pt x="855" y="5173"/>
                  </a:cubicBezTo>
                  <a:lnTo>
                    <a:pt x="855" y="4722"/>
                  </a:lnTo>
                  <a:cubicBezTo>
                    <a:pt x="855" y="4462"/>
                    <a:pt x="1066" y="4251"/>
                    <a:pt x="1327" y="4251"/>
                  </a:cubicBezTo>
                  <a:close/>
                  <a:moveTo>
                    <a:pt x="5394" y="4251"/>
                  </a:moveTo>
                  <a:cubicBezTo>
                    <a:pt x="5654" y="4251"/>
                    <a:pt x="5866" y="4462"/>
                    <a:pt x="5866" y="4722"/>
                  </a:cubicBezTo>
                  <a:lnTo>
                    <a:pt x="5866" y="5176"/>
                  </a:lnTo>
                  <a:cubicBezTo>
                    <a:pt x="5858" y="5553"/>
                    <a:pt x="5549" y="5855"/>
                    <a:pt x="5169" y="5855"/>
                  </a:cubicBezTo>
                  <a:cubicBezTo>
                    <a:pt x="4789" y="5855"/>
                    <a:pt x="4479" y="5553"/>
                    <a:pt x="4469" y="5176"/>
                  </a:cubicBezTo>
                  <a:lnTo>
                    <a:pt x="4469" y="4722"/>
                  </a:lnTo>
                  <a:cubicBezTo>
                    <a:pt x="4469" y="4462"/>
                    <a:pt x="4680" y="4251"/>
                    <a:pt x="4944" y="4251"/>
                  </a:cubicBezTo>
                  <a:close/>
                  <a:moveTo>
                    <a:pt x="9008" y="4251"/>
                  </a:moveTo>
                  <a:cubicBezTo>
                    <a:pt x="9268" y="4251"/>
                    <a:pt x="9483" y="4462"/>
                    <a:pt x="9483" y="4722"/>
                  </a:cubicBezTo>
                  <a:lnTo>
                    <a:pt x="9483" y="5176"/>
                  </a:lnTo>
                  <a:cubicBezTo>
                    <a:pt x="9472" y="5553"/>
                    <a:pt x="9162" y="5855"/>
                    <a:pt x="8782" y="5855"/>
                  </a:cubicBezTo>
                  <a:cubicBezTo>
                    <a:pt x="8402" y="5855"/>
                    <a:pt x="8093" y="5553"/>
                    <a:pt x="8082" y="5176"/>
                  </a:cubicBezTo>
                  <a:lnTo>
                    <a:pt x="8082" y="4722"/>
                  </a:lnTo>
                  <a:cubicBezTo>
                    <a:pt x="8082" y="4462"/>
                    <a:pt x="8293" y="4251"/>
                    <a:pt x="8557" y="4251"/>
                  </a:cubicBezTo>
                  <a:close/>
                  <a:moveTo>
                    <a:pt x="12621" y="4251"/>
                  </a:moveTo>
                  <a:cubicBezTo>
                    <a:pt x="12885" y="4251"/>
                    <a:pt x="13096" y="4462"/>
                    <a:pt x="13096" y="4722"/>
                  </a:cubicBezTo>
                  <a:lnTo>
                    <a:pt x="13096" y="5173"/>
                  </a:lnTo>
                  <a:cubicBezTo>
                    <a:pt x="13085" y="5553"/>
                    <a:pt x="12776" y="5855"/>
                    <a:pt x="12396" y="5855"/>
                  </a:cubicBezTo>
                  <a:cubicBezTo>
                    <a:pt x="12016" y="5855"/>
                    <a:pt x="11706" y="5553"/>
                    <a:pt x="11699" y="5173"/>
                  </a:cubicBezTo>
                  <a:lnTo>
                    <a:pt x="11699" y="4722"/>
                  </a:lnTo>
                  <a:cubicBezTo>
                    <a:pt x="11699" y="4462"/>
                    <a:pt x="11910" y="4251"/>
                    <a:pt x="12171" y="4251"/>
                  </a:cubicBezTo>
                  <a:close/>
                  <a:moveTo>
                    <a:pt x="1802" y="6284"/>
                  </a:moveTo>
                  <a:lnTo>
                    <a:pt x="1802" y="6390"/>
                  </a:lnTo>
                  <a:cubicBezTo>
                    <a:pt x="1802" y="6467"/>
                    <a:pt x="1823" y="6545"/>
                    <a:pt x="1862" y="6612"/>
                  </a:cubicBezTo>
                  <a:lnTo>
                    <a:pt x="1569" y="6904"/>
                  </a:lnTo>
                  <a:cubicBezTo>
                    <a:pt x="1564" y="6907"/>
                    <a:pt x="1559" y="6909"/>
                    <a:pt x="1554" y="6909"/>
                  </a:cubicBezTo>
                  <a:cubicBezTo>
                    <a:pt x="1548" y="6909"/>
                    <a:pt x="1543" y="6907"/>
                    <a:pt x="1538" y="6904"/>
                  </a:cubicBezTo>
                  <a:lnTo>
                    <a:pt x="1246" y="6612"/>
                  </a:lnTo>
                  <a:cubicBezTo>
                    <a:pt x="1284" y="6545"/>
                    <a:pt x="1306" y="6467"/>
                    <a:pt x="1306" y="6390"/>
                  </a:cubicBezTo>
                  <a:lnTo>
                    <a:pt x="1306" y="6284"/>
                  </a:lnTo>
                  <a:close/>
                  <a:moveTo>
                    <a:pt x="5415" y="6284"/>
                  </a:moveTo>
                  <a:lnTo>
                    <a:pt x="5415" y="6390"/>
                  </a:lnTo>
                  <a:cubicBezTo>
                    <a:pt x="5415" y="6467"/>
                    <a:pt x="5436" y="6545"/>
                    <a:pt x="5475" y="6612"/>
                  </a:cubicBezTo>
                  <a:lnTo>
                    <a:pt x="5183" y="6904"/>
                  </a:lnTo>
                  <a:cubicBezTo>
                    <a:pt x="5179" y="6907"/>
                    <a:pt x="5174" y="6909"/>
                    <a:pt x="5168" y="6909"/>
                  </a:cubicBezTo>
                  <a:cubicBezTo>
                    <a:pt x="5163" y="6909"/>
                    <a:pt x="5157" y="6907"/>
                    <a:pt x="5151" y="6904"/>
                  </a:cubicBezTo>
                  <a:lnTo>
                    <a:pt x="4859" y="6612"/>
                  </a:lnTo>
                  <a:cubicBezTo>
                    <a:pt x="4898" y="6545"/>
                    <a:pt x="4919" y="6467"/>
                    <a:pt x="4919" y="6390"/>
                  </a:cubicBezTo>
                  <a:lnTo>
                    <a:pt x="4919" y="6284"/>
                  </a:lnTo>
                  <a:close/>
                  <a:moveTo>
                    <a:pt x="9029" y="6284"/>
                  </a:moveTo>
                  <a:lnTo>
                    <a:pt x="9029" y="6390"/>
                  </a:lnTo>
                  <a:cubicBezTo>
                    <a:pt x="9029" y="6467"/>
                    <a:pt x="9050" y="6545"/>
                    <a:pt x="9088" y="6612"/>
                  </a:cubicBezTo>
                  <a:lnTo>
                    <a:pt x="8796" y="6904"/>
                  </a:lnTo>
                  <a:cubicBezTo>
                    <a:pt x="8793" y="6907"/>
                    <a:pt x="8788" y="6909"/>
                    <a:pt x="8782" y="6909"/>
                  </a:cubicBezTo>
                  <a:cubicBezTo>
                    <a:pt x="8777" y="6909"/>
                    <a:pt x="8772" y="6907"/>
                    <a:pt x="8768" y="6904"/>
                  </a:cubicBezTo>
                  <a:lnTo>
                    <a:pt x="8473" y="6612"/>
                  </a:lnTo>
                  <a:cubicBezTo>
                    <a:pt x="8515" y="6545"/>
                    <a:pt x="8536" y="6467"/>
                    <a:pt x="8536" y="6390"/>
                  </a:cubicBezTo>
                  <a:lnTo>
                    <a:pt x="8536" y="6284"/>
                  </a:lnTo>
                  <a:close/>
                  <a:moveTo>
                    <a:pt x="12646" y="6284"/>
                  </a:moveTo>
                  <a:lnTo>
                    <a:pt x="12646" y="6390"/>
                  </a:lnTo>
                  <a:cubicBezTo>
                    <a:pt x="12646" y="6467"/>
                    <a:pt x="12667" y="6545"/>
                    <a:pt x="12705" y="6612"/>
                  </a:cubicBezTo>
                  <a:lnTo>
                    <a:pt x="12413" y="6904"/>
                  </a:lnTo>
                  <a:cubicBezTo>
                    <a:pt x="12408" y="6907"/>
                    <a:pt x="12402" y="6909"/>
                    <a:pt x="12396" y="6909"/>
                  </a:cubicBezTo>
                  <a:cubicBezTo>
                    <a:pt x="12391" y="6909"/>
                    <a:pt x="12385" y="6907"/>
                    <a:pt x="12382" y="6904"/>
                  </a:cubicBezTo>
                  <a:lnTo>
                    <a:pt x="12090" y="6612"/>
                  </a:lnTo>
                  <a:cubicBezTo>
                    <a:pt x="12128" y="6545"/>
                    <a:pt x="12150" y="6467"/>
                    <a:pt x="12150" y="6390"/>
                  </a:cubicBezTo>
                  <a:lnTo>
                    <a:pt x="12150" y="6284"/>
                  </a:lnTo>
                  <a:close/>
                  <a:moveTo>
                    <a:pt x="3139" y="0"/>
                  </a:moveTo>
                  <a:cubicBezTo>
                    <a:pt x="2653" y="0"/>
                    <a:pt x="2259" y="395"/>
                    <a:pt x="2256" y="884"/>
                  </a:cubicBezTo>
                  <a:lnTo>
                    <a:pt x="2256" y="1334"/>
                  </a:lnTo>
                  <a:cubicBezTo>
                    <a:pt x="2256" y="1686"/>
                    <a:pt x="2424" y="2017"/>
                    <a:pt x="2709" y="2228"/>
                  </a:cubicBezTo>
                  <a:lnTo>
                    <a:pt x="2709" y="2551"/>
                  </a:lnTo>
                  <a:cubicBezTo>
                    <a:pt x="2709" y="2558"/>
                    <a:pt x="2702" y="2565"/>
                    <a:pt x="2695" y="2569"/>
                  </a:cubicBezTo>
                  <a:lnTo>
                    <a:pt x="2168" y="2833"/>
                  </a:lnTo>
                  <a:cubicBezTo>
                    <a:pt x="1946" y="2942"/>
                    <a:pt x="1805" y="3171"/>
                    <a:pt x="1805" y="3420"/>
                  </a:cubicBezTo>
                  <a:lnTo>
                    <a:pt x="1805" y="3839"/>
                  </a:lnTo>
                  <a:lnTo>
                    <a:pt x="1334" y="3839"/>
                  </a:lnTo>
                  <a:cubicBezTo>
                    <a:pt x="845" y="3839"/>
                    <a:pt x="451" y="4237"/>
                    <a:pt x="451" y="4722"/>
                  </a:cubicBezTo>
                  <a:lnTo>
                    <a:pt x="451" y="5173"/>
                  </a:lnTo>
                  <a:cubicBezTo>
                    <a:pt x="451" y="5528"/>
                    <a:pt x="619" y="5859"/>
                    <a:pt x="901" y="6066"/>
                  </a:cubicBezTo>
                  <a:lnTo>
                    <a:pt x="901" y="6390"/>
                  </a:lnTo>
                  <a:cubicBezTo>
                    <a:pt x="901" y="6397"/>
                    <a:pt x="897" y="6404"/>
                    <a:pt x="890" y="6408"/>
                  </a:cubicBezTo>
                  <a:lnTo>
                    <a:pt x="363" y="6671"/>
                  </a:lnTo>
                  <a:cubicBezTo>
                    <a:pt x="141" y="6784"/>
                    <a:pt x="0" y="7013"/>
                    <a:pt x="0" y="7259"/>
                  </a:cubicBezTo>
                  <a:lnTo>
                    <a:pt x="0" y="9486"/>
                  </a:lnTo>
                  <a:cubicBezTo>
                    <a:pt x="0" y="9662"/>
                    <a:pt x="49" y="9831"/>
                    <a:pt x="148" y="9975"/>
                  </a:cubicBezTo>
                  <a:lnTo>
                    <a:pt x="373" y="10313"/>
                  </a:lnTo>
                  <a:cubicBezTo>
                    <a:pt x="426" y="10390"/>
                    <a:pt x="451" y="10482"/>
                    <a:pt x="451" y="10577"/>
                  </a:cubicBezTo>
                  <a:lnTo>
                    <a:pt x="451" y="11499"/>
                  </a:lnTo>
                  <a:cubicBezTo>
                    <a:pt x="451" y="11611"/>
                    <a:pt x="542" y="11703"/>
                    <a:pt x="655" y="11703"/>
                  </a:cubicBezTo>
                  <a:cubicBezTo>
                    <a:pt x="771" y="11703"/>
                    <a:pt x="862" y="11611"/>
                    <a:pt x="862" y="11499"/>
                  </a:cubicBezTo>
                  <a:lnTo>
                    <a:pt x="862" y="10577"/>
                  </a:lnTo>
                  <a:cubicBezTo>
                    <a:pt x="862" y="10401"/>
                    <a:pt x="809" y="10232"/>
                    <a:pt x="714" y="10088"/>
                  </a:cubicBezTo>
                  <a:lnTo>
                    <a:pt x="489" y="9750"/>
                  </a:lnTo>
                  <a:cubicBezTo>
                    <a:pt x="437" y="9673"/>
                    <a:pt x="408" y="9581"/>
                    <a:pt x="408" y="9486"/>
                  </a:cubicBezTo>
                  <a:lnTo>
                    <a:pt x="408" y="7259"/>
                  </a:lnTo>
                  <a:cubicBezTo>
                    <a:pt x="408" y="7168"/>
                    <a:pt x="461" y="7083"/>
                    <a:pt x="546" y="7041"/>
                  </a:cubicBezTo>
                  <a:lnTo>
                    <a:pt x="919" y="6854"/>
                  </a:lnTo>
                  <a:lnTo>
                    <a:pt x="1256" y="7192"/>
                  </a:lnTo>
                  <a:cubicBezTo>
                    <a:pt x="1341" y="7277"/>
                    <a:pt x="1451" y="7319"/>
                    <a:pt x="1561" y="7319"/>
                  </a:cubicBezTo>
                  <a:cubicBezTo>
                    <a:pt x="1671" y="7319"/>
                    <a:pt x="1781" y="7277"/>
                    <a:pt x="1865" y="7192"/>
                  </a:cubicBezTo>
                  <a:lnTo>
                    <a:pt x="2203" y="6854"/>
                  </a:lnTo>
                  <a:lnTo>
                    <a:pt x="2576" y="7041"/>
                  </a:lnTo>
                  <a:cubicBezTo>
                    <a:pt x="2660" y="7083"/>
                    <a:pt x="2713" y="7168"/>
                    <a:pt x="2713" y="7259"/>
                  </a:cubicBezTo>
                  <a:lnTo>
                    <a:pt x="2713" y="9486"/>
                  </a:lnTo>
                  <a:cubicBezTo>
                    <a:pt x="2713" y="9581"/>
                    <a:pt x="2685" y="9673"/>
                    <a:pt x="2632" y="9750"/>
                  </a:cubicBezTo>
                  <a:lnTo>
                    <a:pt x="2407" y="10088"/>
                  </a:lnTo>
                  <a:cubicBezTo>
                    <a:pt x="2312" y="10232"/>
                    <a:pt x="2259" y="10401"/>
                    <a:pt x="2259" y="10577"/>
                  </a:cubicBezTo>
                  <a:lnTo>
                    <a:pt x="2259" y="11499"/>
                  </a:lnTo>
                  <a:cubicBezTo>
                    <a:pt x="2259" y="11611"/>
                    <a:pt x="2351" y="11703"/>
                    <a:pt x="2463" y="11703"/>
                  </a:cubicBezTo>
                  <a:cubicBezTo>
                    <a:pt x="2576" y="11703"/>
                    <a:pt x="2667" y="11611"/>
                    <a:pt x="2667" y="11499"/>
                  </a:cubicBezTo>
                  <a:lnTo>
                    <a:pt x="2667" y="10577"/>
                  </a:lnTo>
                  <a:cubicBezTo>
                    <a:pt x="2667" y="10482"/>
                    <a:pt x="2695" y="10390"/>
                    <a:pt x="2748" y="10313"/>
                  </a:cubicBezTo>
                  <a:lnTo>
                    <a:pt x="2973" y="9975"/>
                  </a:lnTo>
                  <a:cubicBezTo>
                    <a:pt x="3068" y="9831"/>
                    <a:pt x="3121" y="9662"/>
                    <a:pt x="3121" y="9486"/>
                  </a:cubicBezTo>
                  <a:lnTo>
                    <a:pt x="3121" y="7259"/>
                  </a:lnTo>
                  <a:cubicBezTo>
                    <a:pt x="3121" y="7013"/>
                    <a:pt x="2980" y="6784"/>
                    <a:pt x="2759" y="6671"/>
                  </a:cubicBezTo>
                  <a:lnTo>
                    <a:pt x="2231" y="6408"/>
                  </a:lnTo>
                  <a:cubicBezTo>
                    <a:pt x="2224" y="6404"/>
                    <a:pt x="2217" y="6397"/>
                    <a:pt x="2217" y="6390"/>
                  </a:cubicBezTo>
                  <a:lnTo>
                    <a:pt x="2217" y="6066"/>
                  </a:lnTo>
                  <a:cubicBezTo>
                    <a:pt x="2502" y="5859"/>
                    <a:pt x="2671" y="5528"/>
                    <a:pt x="2671" y="5173"/>
                  </a:cubicBezTo>
                  <a:lnTo>
                    <a:pt x="2671" y="4722"/>
                  </a:lnTo>
                  <a:cubicBezTo>
                    <a:pt x="2671" y="4402"/>
                    <a:pt x="2498" y="4110"/>
                    <a:pt x="2217" y="3952"/>
                  </a:cubicBezTo>
                  <a:lnTo>
                    <a:pt x="2217" y="3420"/>
                  </a:lnTo>
                  <a:cubicBezTo>
                    <a:pt x="2217" y="3325"/>
                    <a:pt x="2270" y="3241"/>
                    <a:pt x="2354" y="3199"/>
                  </a:cubicBezTo>
                  <a:lnTo>
                    <a:pt x="2727" y="3016"/>
                  </a:lnTo>
                  <a:lnTo>
                    <a:pt x="3065" y="3354"/>
                  </a:lnTo>
                  <a:cubicBezTo>
                    <a:pt x="3149" y="3438"/>
                    <a:pt x="3259" y="3480"/>
                    <a:pt x="3369" y="3480"/>
                  </a:cubicBezTo>
                  <a:cubicBezTo>
                    <a:pt x="3479" y="3480"/>
                    <a:pt x="3589" y="3438"/>
                    <a:pt x="3674" y="3354"/>
                  </a:cubicBezTo>
                  <a:lnTo>
                    <a:pt x="4011" y="3016"/>
                  </a:lnTo>
                  <a:lnTo>
                    <a:pt x="4384" y="3199"/>
                  </a:lnTo>
                  <a:cubicBezTo>
                    <a:pt x="4469" y="3241"/>
                    <a:pt x="4521" y="3325"/>
                    <a:pt x="4521" y="3420"/>
                  </a:cubicBezTo>
                  <a:lnTo>
                    <a:pt x="4521" y="3952"/>
                  </a:lnTo>
                  <a:cubicBezTo>
                    <a:pt x="4244" y="4110"/>
                    <a:pt x="4071" y="4402"/>
                    <a:pt x="4071" y="4722"/>
                  </a:cubicBezTo>
                  <a:lnTo>
                    <a:pt x="4071" y="5173"/>
                  </a:lnTo>
                  <a:cubicBezTo>
                    <a:pt x="4071" y="5528"/>
                    <a:pt x="4236" y="5859"/>
                    <a:pt x="4521" y="6066"/>
                  </a:cubicBezTo>
                  <a:lnTo>
                    <a:pt x="4521" y="6390"/>
                  </a:lnTo>
                  <a:cubicBezTo>
                    <a:pt x="4521" y="6397"/>
                    <a:pt x="4518" y="6404"/>
                    <a:pt x="4511" y="6408"/>
                  </a:cubicBezTo>
                  <a:lnTo>
                    <a:pt x="3983" y="6671"/>
                  </a:lnTo>
                  <a:cubicBezTo>
                    <a:pt x="3758" y="6784"/>
                    <a:pt x="3617" y="7013"/>
                    <a:pt x="3617" y="7259"/>
                  </a:cubicBezTo>
                  <a:lnTo>
                    <a:pt x="3617" y="9486"/>
                  </a:lnTo>
                  <a:cubicBezTo>
                    <a:pt x="3617" y="9662"/>
                    <a:pt x="3670" y="9831"/>
                    <a:pt x="3765" y="9975"/>
                  </a:cubicBezTo>
                  <a:lnTo>
                    <a:pt x="3990" y="10313"/>
                  </a:lnTo>
                  <a:cubicBezTo>
                    <a:pt x="4043" y="10390"/>
                    <a:pt x="4071" y="10482"/>
                    <a:pt x="4071" y="10577"/>
                  </a:cubicBezTo>
                  <a:lnTo>
                    <a:pt x="4071" y="11499"/>
                  </a:lnTo>
                  <a:cubicBezTo>
                    <a:pt x="4071" y="11611"/>
                    <a:pt x="4163" y="11703"/>
                    <a:pt x="4275" y="11703"/>
                  </a:cubicBezTo>
                  <a:cubicBezTo>
                    <a:pt x="4388" y="11703"/>
                    <a:pt x="4479" y="11611"/>
                    <a:pt x="4479" y="11499"/>
                  </a:cubicBezTo>
                  <a:lnTo>
                    <a:pt x="4479" y="10577"/>
                  </a:lnTo>
                  <a:cubicBezTo>
                    <a:pt x="4479" y="10401"/>
                    <a:pt x="4430" y="10232"/>
                    <a:pt x="4331" y="10088"/>
                  </a:cubicBezTo>
                  <a:lnTo>
                    <a:pt x="4106" y="9750"/>
                  </a:lnTo>
                  <a:cubicBezTo>
                    <a:pt x="4054" y="9673"/>
                    <a:pt x="4029" y="9581"/>
                    <a:pt x="4029" y="9486"/>
                  </a:cubicBezTo>
                  <a:lnTo>
                    <a:pt x="4029" y="7259"/>
                  </a:lnTo>
                  <a:cubicBezTo>
                    <a:pt x="4029" y="7168"/>
                    <a:pt x="4082" y="7083"/>
                    <a:pt x="4163" y="7041"/>
                  </a:cubicBezTo>
                  <a:lnTo>
                    <a:pt x="4536" y="6854"/>
                  </a:lnTo>
                  <a:lnTo>
                    <a:pt x="4873" y="7192"/>
                  </a:lnTo>
                  <a:cubicBezTo>
                    <a:pt x="4958" y="7277"/>
                    <a:pt x="5069" y="7319"/>
                    <a:pt x="5179" y="7319"/>
                  </a:cubicBezTo>
                  <a:cubicBezTo>
                    <a:pt x="5289" y="7319"/>
                    <a:pt x="5399" y="7277"/>
                    <a:pt x="5482" y="7192"/>
                  </a:cubicBezTo>
                  <a:lnTo>
                    <a:pt x="5823" y="6854"/>
                  </a:lnTo>
                  <a:lnTo>
                    <a:pt x="6193" y="7041"/>
                  </a:lnTo>
                  <a:cubicBezTo>
                    <a:pt x="6277" y="7083"/>
                    <a:pt x="6330" y="7168"/>
                    <a:pt x="6330" y="7259"/>
                  </a:cubicBezTo>
                  <a:lnTo>
                    <a:pt x="6330" y="9486"/>
                  </a:lnTo>
                  <a:cubicBezTo>
                    <a:pt x="6330" y="9581"/>
                    <a:pt x="6302" y="9673"/>
                    <a:pt x="6253" y="9750"/>
                  </a:cubicBezTo>
                  <a:lnTo>
                    <a:pt x="6027" y="10088"/>
                  </a:lnTo>
                  <a:cubicBezTo>
                    <a:pt x="5929" y="10232"/>
                    <a:pt x="5880" y="10401"/>
                    <a:pt x="5880" y="10577"/>
                  </a:cubicBezTo>
                  <a:lnTo>
                    <a:pt x="5880" y="11499"/>
                  </a:lnTo>
                  <a:cubicBezTo>
                    <a:pt x="5880" y="11611"/>
                    <a:pt x="5971" y="11703"/>
                    <a:pt x="6084" y="11703"/>
                  </a:cubicBezTo>
                  <a:cubicBezTo>
                    <a:pt x="6196" y="11703"/>
                    <a:pt x="6288" y="11611"/>
                    <a:pt x="6288" y="11499"/>
                  </a:cubicBezTo>
                  <a:lnTo>
                    <a:pt x="6288" y="10577"/>
                  </a:lnTo>
                  <a:cubicBezTo>
                    <a:pt x="6288" y="10482"/>
                    <a:pt x="6316" y="10390"/>
                    <a:pt x="6369" y="10313"/>
                  </a:cubicBezTo>
                  <a:lnTo>
                    <a:pt x="6590" y="9975"/>
                  </a:lnTo>
                  <a:cubicBezTo>
                    <a:pt x="6689" y="9831"/>
                    <a:pt x="6738" y="9662"/>
                    <a:pt x="6738" y="9486"/>
                  </a:cubicBezTo>
                  <a:lnTo>
                    <a:pt x="6738" y="7259"/>
                  </a:lnTo>
                  <a:cubicBezTo>
                    <a:pt x="6742" y="7013"/>
                    <a:pt x="6601" y="6784"/>
                    <a:pt x="6376" y="6671"/>
                  </a:cubicBezTo>
                  <a:lnTo>
                    <a:pt x="5848" y="6408"/>
                  </a:lnTo>
                  <a:cubicBezTo>
                    <a:pt x="5841" y="6404"/>
                    <a:pt x="5837" y="6397"/>
                    <a:pt x="5837" y="6390"/>
                  </a:cubicBezTo>
                  <a:lnTo>
                    <a:pt x="5837" y="6066"/>
                  </a:lnTo>
                  <a:cubicBezTo>
                    <a:pt x="6122" y="5859"/>
                    <a:pt x="6288" y="5528"/>
                    <a:pt x="6288" y="5173"/>
                  </a:cubicBezTo>
                  <a:lnTo>
                    <a:pt x="6288" y="4722"/>
                  </a:lnTo>
                  <a:cubicBezTo>
                    <a:pt x="6288" y="4402"/>
                    <a:pt x="6115" y="4110"/>
                    <a:pt x="5837" y="3952"/>
                  </a:cubicBezTo>
                  <a:lnTo>
                    <a:pt x="5837" y="3420"/>
                  </a:lnTo>
                  <a:cubicBezTo>
                    <a:pt x="5837" y="3325"/>
                    <a:pt x="5890" y="3241"/>
                    <a:pt x="5975" y="3199"/>
                  </a:cubicBezTo>
                  <a:lnTo>
                    <a:pt x="6344" y="3016"/>
                  </a:lnTo>
                  <a:lnTo>
                    <a:pt x="6685" y="3354"/>
                  </a:lnTo>
                  <a:cubicBezTo>
                    <a:pt x="6768" y="3438"/>
                    <a:pt x="6878" y="3480"/>
                    <a:pt x="6988" y="3480"/>
                  </a:cubicBezTo>
                  <a:cubicBezTo>
                    <a:pt x="7099" y="3480"/>
                    <a:pt x="7210" y="3438"/>
                    <a:pt x="7294" y="3354"/>
                  </a:cubicBezTo>
                  <a:lnTo>
                    <a:pt x="7632" y="3016"/>
                  </a:lnTo>
                  <a:lnTo>
                    <a:pt x="8001" y="3199"/>
                  </a:lnTo>
                  <a:cubicBezTo>
                    <a:pt x="8086" y="3241"/>
                    <a:pt x="8138" y="3325"/>
                    <a:pt x="8138" y="3420"/>
                  </a:cubicBezTo>
                  <a:lnTo>
                    <a:pt x="8138" y="3952"/>
                  </a:lnTo>
                  <a:cubicBezTo>
                    <a:pt x="7861" y="4110"/>
                    <a:pt x="7688" y="4402"/>
                    <a:pt x="7688" y="4722"/>
                  </a:cubicBezTo>
                  <a:lnTo>
                    <a:pt x="7688" y="5173"/>
                  </a:lnTo>
                  <a:cubicBezTo>
                    <a:pt x="7688" y="5528"/>
                    <a:pt x="7857" y="5859"/>
                    <a:pt x="8138" y="6066"/>
                  </a:cubicBezTo>
                  <a:lnTo>
                    <a:pt x="8138" y="6390"/>
                  </a:lnTo>
                  <a:cubicBezTo>
                    <a:pt x="8138" y="6397"/>
                    <a:pt x="8135" y="6404"/>
                    <a:pt x="8128" y="6408"/>
                  </a:cubicBezTo>
                  <a:lnTo>
                    <a:pt x="7600" y="6671"/>
                  </a:lnTo>
                  <a:cubicBezTo>
                    <a:pt x="7378" y="6784"/>
                    <a:pt x="7238" y="7013"/>
                    <a:pt x="7238" y="7259"/>
                  </a:cubicBezTo>
                  <a:lnTo>
                    <a:pt x="7238" y="9486"/>
                  </a:lnTo>
                  <a:cubicBezTo>
                    <a:pt x="7238" y="9662"/>
                    <a:pt x="7287" y="9831"/>
                    <a:pt x="7386" y="9975"/>
                  </a:cubicBezTo>
                  <a:lnTo>
                    <a:pt x="7611" y="10313"/>
                  </a:lnTo>
                  <a:cubicBezTo>
                    <a:pt x="7663" y="10390"/>
                    <a:pt x="7688" y="10482"/>
                    <a:pt x="7688" y="10577"/>
                  </a:cubicBezTo>
                  <a:lnTo>
                    <a:pt x="7688" y="11499"/>
                  </a:lnTo>
                  <a:cubicBezTo>
                    <a:pt x="7688" y="11611"/>
                    <a:pt x="7780" y="11703"/>
                    <a:pt x="7892" y="11703"/>
                  </a:cubicBezTo>
                  <a:cubicBezTo>
                    <a:pt x="8008" y="11703"/>
                    <a:pt x="8100" y="11611"/>
                    <a:pt x="8100" y="11499"/>
                  </a:cubicBezTo>
                  <a:lnTo>
                    <a:pt x="8100" y="10577"/>
                  </a:lnTo>
                  <a:cubicBezTo>
                    <a:pt x="8100" y="10401"/>
                    <a:pt x="8047" y="10232"/>
                    <a:pt x="7948" y="10088"/>
                  </a:cubicBezTo>
                  <a:lnTo>
                    <a:pt x="7727" y="9750"/>
                  </a:lnTo>
                  <a:cubicBezTo>
                    <a:pt x="7674" y="9673"/>
                    <a:pt x="7646" y="9581"/>
                    <a:pt x="7646" y="9486"/>
                  </a:cubicBezTo>
                  <a:lnTo>
                    <a:pt x="7646" y="7259"/>
                  </a:lnTo>
                  <a:cubicBezTo>
                    <a:pt x="7646" y="7168"/>
                    <a:pt x="7699" y="7083"/>
                    <a:pt x="7783" y="7041"/>
                  </a:cubicBezTo>
                  <a:lnTo>
                    <a:pt x="8156" y="6854"/>
                  </a:lnTo>
                  <a:lnTo>
                    <a:pt x="8494" y="7192"/>
                  </a:lnTo>
                  <a:cubicBezTo>
                    <a:pt x="8578" y="7277"/>
                    <a:pt x="8688" y="7319"/>
                    <a:pt x="8798" y="7319"/>
                  </a:cubicBezTo>
                  <a:cubicBezTo>
                    <a:pt x="8908" y="7319"/>
                    <a:pt x="9018" y="7277"/>
                    <a:pt x="9103" y="7192"/>
                  </a:cubicBezTo>
                  <a:lnTo>
                    <a:pt x="9440" y="6854"/>
                  </a:lnTo>
                  <a:lnTo>
                    <a:pt x="9813" y="7041"/>
                  </a:lnTo>
                  <a:cubicBezTo>
                    <a:pt x="9898" y="7083"/>
                    <a:pt x="9950" y="7168"/>
                    <a:pt x="9950" y="7259"/>
                  </a:cubicBezTo>
                  <a:lnTo>
                    <a:pt x="9950" y="9486"/>
                  </a:lnTo>
                  <a:cubicBezTo>
                    <a:pt x="9950" y="9581"/>
                    <a:pt x="9922" y="9673"/>
                    <a:pt x="9870" y="9750"/>
                  </a:cubicBezTo>
                  <a:lnTo>
                    <a:pt x="9644" y="10088"/>
                  </a:lnTo>
                  <a:cubicBezTo>
                    <a:pt x="9549" y="10232"/>
                    <a:pt x="9497" y="10401"/>
                    <a:pt x="9497" y="10577"/>
                  </a:cubicBezTo>
                  <a:lnTo>
                    <a:pt x="9497" y="11499"/>
                  </a:lnTo>
                  <a:cubicBezTo>
                    <a:pt x="9497" y="11611"/>
                    <a:pt x="9588" y="11703"/>
                    <a:pt x="9701" y="11703"/>
                  </a:cubicBezTo>
                  <a:cubicBezTo>
                    <a:pt x="9813" y="11703"/>
                    <a:pt x="9905" y="11611"/>
                    <a:pt x="9905" y="11499"/>
                  </a:cubicBezTo>
                  <a:lnTo>
                    <a:pt x="9905" y="10577"/>
                  </a:lnTo>
                  <a:cubicBezTo>
                    <a:pt x="9905" y="10482"/>
                    <a:pt x="9933" y="10390"/>
                    <a:pt x="9986" y="10313"/>
                  </a:cubicBezTo>
                  <a:lnTo>
                    <a:pt x="10211" y="9975"/>
                  </a:lnTo>
                  <a:cubicBezTo>
                    <a:pt x="10306" y="9831"/>
                    <a:pt x="10359" y="9662"/>
                    <a:pt x="10359" y="9486"/>
                  </a:cubicBezTo>
                  <a:lnTo>
                    <a:pt x="10359" y="7259"/>
                  </a:lnTo>
                  <a:cubicBezTo>
                    <a:pt x="10359" y="7013"/>
                    <a:pt x="10218" y="6784"/>
                    <a:pt x="9996" y="6671"/>
                  </a:cubicBezTo>
                  <a:lnTo>
                    <a:pt x="9468" y="6408"/>
                  </a:lnTo>
                  <a:cubicBezTo>
                    <a:pt x="9461" y="6404"/>
                    <a:pt x="9454" y="6397"/>
                    <a:pt x="9454" y="6390"/>
                  </a:cubicBezTo>
                  <a:lnTo>
                    <a:pt x="9454" y="6066"/>
                  </a:lnTo>
                  <a:cubicBezTo>
                    <a:pt x="9739" y="5859"/>
                    <a:pt x="9908" y="5524"/>
                    <a:pt x="9908" y="5173"/>
                  </a:cubicBezTo>
                  <a:lnTo>
                    <a:pt x="9908" y="4722"/>
                  </a:lnTo>
                  <a:cubicBezTo>
                    <a:pt x="9908" y="4402"/>
                    <a:pt x="9736" y="4106"/>
                    <a:pt x="9454" y="3952"/>
                  </a:cubicBezTo>
                  <a:lnTo>
                    <a:pt x="9454" y="3420"/>
                  </a:lnTo>
                  <a:cubicBezTo>
                    <a:pt x="9454" y="3325"/>
                    <a:pt x="9507" y="3241"/>
                    <a:pt x="9592" y="3199"/>
                  </a:cubicBezTo>
                  <a:lnTo>
                    <a:pt x="9965" y="3016"/>
                  </a:lnTo>
                  <a:lnTo>
                    <a:pt x="10302" y="3354"/>
                  </a:lnTo>
                  <a:cubicBezTo>
                    <a:pt x="10387" y="3436"/>
                    <a:pt x="10497" y="3478"/>
                    <a:pt x="10607" y="3478"/>
                  </a:cubicBezTo>
                  <a:cubicBezTo>
                    <a:pt x="10717" y="3478"/>
                    <a:pt x="10827" y="3436"/>
                    <a:pt x="10911" y="3354"/>
                  </a:cubicBezTo>
                  <a:lnTo>
                    <a:pt x="11249" y="3016"/>
                  </a:lnTo>
                  <a:lnTo>
                    <a:pt x="11622" y="3199"/>
                  </a:lnTo>
                  <a:cubicBezTo>
                    <a:pt x="11706" y="3241"/>
                    <a:pt x="11759" y="3325"/>
                    <a:pt x="11759" y="3420"/>
                  </a:cubicBezTo>
                  <a:lnTo>
                    <a:pt x="11759" y="3952"/>
                  </a:lnTo>
                  <a:cubicBezTo>
                    <a:pt x="11481" y="4106"/>
                    <a:pt x="11309" y="4402"/>
                    <a:pt x="11305" y="4722"/>
                  </a:cubicBezTo>
                  <a:lnTo>
                    <a:pt x="11305" y="5173"/>
                  </a:lnTo>
                  <a:cubicBezTo>
                    <a:pt x="11309" y="5524"/>
                    <a:pt x="11474" y="5859"/>
                    <a:pt x="11759" y="6066"/>
                  </a:cubicBezTo>
                  <a:lnTo>
                    <a:pt x="11759" y="6390"/>
                  </a:lnTo>
                  <a:cubicBezTo>
                    <a:pt x="11759" y="6397"/>
                    <a:pt x="11755" y="6404"/>
                    <a:pt x="11745" y="6408"/>
                  </a:cubicBezTo>
                  <a:lnTo>
                    <a:pt x="11217" y="6671"/>
                  </a:lnTo>
                  <a:cubicBezTo>
                    <a:pt x="10995" y="6784"/>
                    <a:pt x="10855" y="7009"/>
                    <a:pt x="10855" y="7259"/>
                  </a:cubicBezTo>
                  <a:lnTo>
                    <a:pt x="10855" y="9486"/>
                  </a:lnTo>
                  <a:cubicBezTo>
                    <a:pt x="10855" y="9662"/>
                    <a:pt x="10908" y="9831"/>
                    <a:pt x="11003" y="9975"/>
                  </a:cubicBezTo>
                  <a:lnTo>
                    <a:pt x="11228" y="10313"/>
                  </a:lnTo>
                  <a:cubicBezTo>
                    <a:pt x="11280" y="10390"/>
                    <a:pt x="11309" y="10482"/>
                    <a:pt x="11309" y="10577"/>
                  </a:cubicBezTo>
                  <a:lnTo>
                    <a:pt x="11309" y="11499"/>
                  </a:lnTo>
                  <a:cubicBezTo>
                    <a:pt x="11309" y="11611"/>
                    <a:pt x="11400" y="11703"/>
                    <a:pt x="11513" y="11703"/>
                  </a:cubicBezTo>
                  <a:cubicBezTo>
                    <a:pt x="11625" y="11703"/>
                    <a:pt x="11717" y="11611"/>
                    <a:pt x="11717" y="11499"/>
                  </a:cubicBezTo>
                  <a:lnTo>
                    <a:pt x="11717" y="10577"/>
                  </a:lnTo>
                  <a:cubicBezTo>
                    <a:pt x="11717" y="10401"/>
                    <a:pt x="11668" y="10232"/>
                    <a:pt x="11569" y="10088"/>
                  </a:cubicBezTo>
                  <a:lnTo>
                    <a:pt x="11344" y="9750"/>
                  </a:lnTo>
                  <a:cubicBezTo>
                    <a:pt x="11291" y="9673"/>
                    <a:pt x="11266" y="9581"/>
                    <a:pt x="11266" y="9486"/>
                  </a:cubicBezTo>
                  <a:lnTo>
                    <a:pt x="11266" y="7259"/>
                  </a:lnTo>
                  <a:cubicBezTo>
                    <a:pt x="11266" y="7168"/>
                    <a:pt x="11319" y="7080"/>
                    <a:pt x="11400" y="7041"/>
                  </a:cubicBezTo>
                  <a:lnTo>
                    <a:pt x="11773" y="6854"/>
                  </a:lnTo>
                  <a:lnTo>
                    <a:pt x="12111" y="7192"/>
                  </a:lnTo>
                  <a:cubicBezTo>
                    <a:pt x="12195" y="7277"/>
                    <a:pt x="12306" y="7319"/>
                    <a:pt x="12417" y="7319"/>
                  </a:cubicBezTo>
                  <a:cubicBezTo>
                    <a:pt x="12527" y="7319"/>
                    <a:pt x="12637" y="7277"/>
                    <a:pt x="12720" y="7192"/>
                  </a:cubicBezTo>
                  <a:lnTo>
                    <a:pt x="13061" y="6854"/>
                  </a:lnTo>
                  <a:lnTo>
                    <a:pt x="13430" y="7041"/>
                  </a:lnTo>
                  <a:cubicBezTo>
                    <a:pt x="13515" y="7080"/>
                    <a:pt x="13567" y="7168"/>
                    <a:pt x="13567" y="7259"/>
                  </a:cubicBezTo>
                  <a:lnTo>
                    <a:pt x="13567" y="9486"/>
                  </a:lnTo>
                  <a:cubicBezTo>
                    <a:pt x="13567" y="9581"/>
                    <a:pt x="13539" y="9673"/>
                    <a:pt x="13487" y="9750"/>
                  </a:cubicBezTo>
                  <a:lnTo>
                    <a:pt x="13265" y="10088"/>
                  </a:lnTo>
                  <a:cubicBezTo>
                    <a:pt x="13166" y="10232"/>
                    <a:pt x="13117" y="10401"/>
                    <a:pt x="13117" y="10577"/>
                  </a:cubicBezTo>
                  <a:lnTo>
                    <a:pt x="13117" y="11499"/>
                  </a:lnTo>
                  <a:cubicBezTo>
                    <a:pt x="13117" y="11611"/>
                    <a:pt x="13209" y="11703"/>
                    <a:pt x="13321" y="11703"/>
                  </a:cubicBezTo>
                  <a:cubicBezTo>
                    <a:pt x="13434" y="11703"/>
                    <a:pt x="13525" y="11611"/>
                    <a:pt x="13525" y="11499"/>
                  </a:cubicBezTo>
                  <a:lnTo>
                    <a:pt x="13525" y="10577"/>
                  </a:lnTo>
                  <a:cubicBezTo>
                    <a:pt x="13525" y="10482"/>
                    <a:pt x="13553" y="10390"/>
                    <a:pt x="13603" y="10313"/>
                  </a:cubicBezTo>
                  <a:lnTo>
                    <a:pt x="13828" y="9975"/>
                  </a:lnTo>
                  <a:cubicBezTo>
                    <a:pt x="13926" y="9831"/>
                    <a:pt x="13976" y="9662"/>
                    <a:pt x="13976" y="9486"/>
                  </a:cubicBezTo>
                  <a:lnTo>
                    <a:pt x="13976" y="7259"/>
                  </a:lnTo>
                  <a:cubicBezTo>
                    <a:pt x="13972" y="7006"/>
                    <a:pt x="13824" y="6781"/>
                    <a:pt x="13596" y="6675"/>
                  </a:cubicBezTo>
                  <a:lnTo>
                    <a:pt x="13068" y="6411"/>
                  </a:lnTo>
                  <a:cubicBezTo>
                    <a:pt x="13061" y="6408"/>
                    <a:pt x="13054" y="6401"/>
                    <a:pt x="13057" y="6390"/>
                  </a:cubicBezTo>
                  <a:lnTo>
                    <a:pt x="13057" y="6066"/>
                  </a:lnTo>
                  <a:cubicBezTo>
                    <a:pt x="13339" y="5859"/>
                    <a:pt x="13508" y="5528"/>
                    <a:pt x="13508" y="5176"/>
                  </a:cubicBezTo>
                  <a:lnTo>
                    <a:pt x="13508" y="4722"/>
                  </a:lnTo>
                  <a:cubicBezTo>
                    <a:pt x="13508" y="4237"/>
                    <a:pt x="13114" y="3843"/>
                    <a:pt x="12625" y="3843"/>
                  </a:cubicBezTo>
                  <a:lnTo>
                    <a:pt x="12153" y="3843"/>
                  </a:lnTo>
                  <a:lnTo>
                    <a:pt x="12153" y="3420"/>
                  </a:lnTo>
                  <a:cubicBezTo>
                    <a:pt x="12153" y="3171"/>
                    <a:pt x="12012" y="2945"/>
                    <a:pt x="11791" y="2833"/>
                  </a:cubicBezTo>
                  <a:lnTo>
                    <a:pt x="11263" y="2569"/>
                  </a:lnTo>
                  <a:cubicBezTo>
                    <a:pt x="11252" y="2565"/>
                    <a:pt x="11249" y="2558"/>
                    <a:pt x="11249" y="2551"/>
                  </a:cubicBezTo>
                  <a:lnTo>
                    <a:pt x="11249" y="2228"/>
                  </a:lnTo>
                  <a:cubicBezTo>
                    <a:pt x="11534" y="2017"/>
                    <a:pt x="11699" y="1686"/>
                    <a:pt x="11703" y="1334"/>
                  </a:cubicBezTo>
                  <a:lnTo>
                    <a:pt x="11703" y="884"/>
                  </a:lnTo>
                  <a:cubicBezTo>
                    <a:pt x="11699" y="395"/>
                    <a:pt x="11305" y="0"/>
                    <a:pt x="10820" y="0"/>
                  </a:cubicBezTo>
                  <a:lnTo>
                    <a:pt x="10366" y="0"/>
                  </a:lnTo>
                  <a:cubicBezTo>
                    <a:pt x="9880" y="0"/>
                    <a:pt x="9486" y="395"/>
                    <a:pt x="9486" y="884"/>
                  </a:cubicBezTo>
                  <a:lnTo>
                    <a:pt x="9486" y="1334"/>
                  </a:lnTo>
                  <a:cubicBezTo>
                    <a:pt x="9486" y="1686"/>
                    <a:pt x="9651" y="2017"/>
                    <a:pt x="9936" y="2228"/>
                  </a:cubicBezTo>
                  <a:lnTo>
                    <a:pt x="9936" y="2551"/>
                  </a:lnTo>
                  <a:cubicBezTo>
                    <a:pt x="9936" y="2558"/>
                    <a:pt x="9933" y="2565"/>
                    <a:pt x="9926" y="2569"/>
                  </a:cubicBezTo>
                  <a:lnTo>
                    <a:pt x="9398" y="2833"/>
                  </a:lnTo>
                  <a:cubicBezTo>
                    <a:pt x="9173" y="2945"/>
                    <a:pt x="9032" y="3171"/>
                    <a:pt x="9036" y="3420"/>
                  </a:cubicBezTo>
                  <a:lnTo>
                    <a:pt x="9036" y="3843"/>
                  </a:lnTo>
                  <a:lnTo>
                    <a:pt x="8540" y="3843"/>
                  </a:lnTo>
                  <a:lnTo>
                    <a:pt x="8540" y="3420"/>
                  </a:lnTo>
                  <a:cubicBezTo>
                    <a:pt x="8540" y="3171"/>
                    <a:pt x="8399" y="2945"/>
                    <a:pt x="8177" y="2833"/>
                  </a:cubicBezTo>
                  <a:lnTo>
                    <a:pt x="7649" y="2569"/>
                  </a:lnTo>
                  <a:cubicBezTo>
                    <a:pt x="7642" y="2565"/>
                    <a:pt x="7639" y="2558"/>
                    <a:pt x="7639" y="2551"/>
                  </a:cubicBezTo>
                  <a:lnTo>
                    <a:pt x="7639" y="2228"/>
                  </a:lnTo>
                  <a:cubicBezTo>
                    <a:pt x="7920" y="2017"/>
                    <a:pt x="8089" y="1686"/>
                    <a:pt x="8089" y="1334"/>
                  </a:cubicBezTo>
                  <a:lnTo>
                    <a:pt x="8089" y="884"/>
                  </a:lnTo>
                  <a:cubicBezTo>
                    <a:pt x="8089" y="395"/>
                    <a:pt x="7695" y="0"/>
                    <a:pt x="7206" y="0"/>
                  </a:cubicBezTo>
                  <a:lnTo>
                    <a:pt x="6756" y="0"/>
                  </a:lnTo>
                  <a:cubicBezTo>
                    <a:pt x="6267" y="0"/>
                    <a:pt x="5873" y="395"/>
                    <a:pt x="5873" y="884"/>
                  </a:cubicBezTo>
                  <a:lnTo>
                    <a:pt x="5873" y="1334"/>
                  </a:lnTo>
                  <a:cubicBezTo>
                    <a:pt x="5873" y="1686"/>
                    <a:pt x="6038" y="2017"/>
                    <a:pt x="6323" y="2228"/>
                  </a:cubicBezTo>
                  <a:lnTo>
                    <a:pt x="6323" y="2551"/>
                  </a:lnTo>
                  <a:cubicBezTo>
                    <a:pt x="6319" y="2558"/>
                    <a:pt x="6316" y="2565"/>
                    <a:pt x="6309" y="2569"/>
                  </a:cubicBezTo>
                  <a:lnTo>
                    <a:pt x="5781" y="2833"/>
                  </a:lnTo>
                  <a:cubicBezTo>
                    <a:pt x="5559" y="2942"/>
                    <a:pt x="5419" y="3171"/>
                    <a:pt x="5419" y="3420"/>
                  </a:cubicBezTo>
                  <a:lnTo>
                    <a:pt x="5419" y="3839"/>
                  </a:lnTo>
                  <a:lnTo>
                    <a:pt x="4923" y="3839"/>
                  </a:lnTo>
                  <a:lnTo>
                    <a:pt x="4923" y="3420"/>
                  </a:lnTo>
                  <a:cubicBezTo>
                    <a:pt x="4926" y="3171"/>
                    <a:pt x="4785" y="2942"/>
                    <a:pt x="4560" y="2833"/>
                  </a:cubicBezTo>
                  <a:lnTo>
                    <a:pt x="4032" y="2569"/>
                  </a:lnTo>
                  <a:cubicBezTo>
                    <a:pt x="4025" y="2565"/>
                    <a:pt x="4022" y="2558"/>
                    <a:pt x="4022" y="2551"/>
                  </a:cubicBezTo>
                  <a:lnTo>
                    <a:pt x="4022" y="2228"/>
                  </a:lnTo>
                  <a:cubicBezTo>
                    <a:pt x="4307" y="2017"/>
                    <a:pt x="4472" y="1686"/>
                    <a:pt x="4472" y="1334"/>
                  </a:cubicBezTo>
                  <a:lnTo>
                    <a:pt x="4472" y="884"/>
                  </a:lnTo>
                  <a:cubicBezTo>
                    <a:pt x="4472" y="395"/>
                    <a:pt x="4078" y="0"/>
                    <a:pt x="3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65" name="Google Shape;26465;p78"/>
          <p:cNvGrpSpPr/>
          <p:nvPr/>
        </p:nvGrpSpPr>
        <p:grpSpPr>
          <a:xfrm>
            <a:off x="2738545" y="3367028"/>
            <a:ext cx="363500" cy="340674"/>
            <a:chOff x="2738545" y="3367028"/>
            <a:chExt cx="363500" cy="340674"/>
          </a:xfrm>
        </p:grpSpPr>
        <p:sp>
          <p:nvSpPr>
            <p:cNvPr id="26466" name="Google Shape;26466;p78"/>
            <p:cNvSpPr/>
            <p:nvPr/>
          </p:nvSpPr>
          <p:spPr>
            <a:xfrm>
              <a:off x="2965739" y="3497530"/>
              <a:ext cx="79722" cy="79696"/>
            </a:xfrm>
            <a:custGeom>
              <a:rect b="b" l="l" r="r" t="t"/>
              <a:pathLst>
                <a:path extrusionOk="0" h="3062" w="3063">
                  <a:moveTo>
                    <a:pt x="1532" y="0"/>
                  </a:moveTo>
                  <a:cubicBezTo>
                    <a:pt x="687" y="0"/>
                    <a:pt x="1" y="686"/>
                    <a:pt x="1" y="1531"/>
                  </a:cubicBezTo>
                  <a:cubicBezTo>
                    <a:pt x="1" y="2375"/>
                    <a:pt x="687" y="3061"/>
                    <a:pt x="1532" y="3061"/>
                  </a:cubicBezTo>
                  <a:cubicBezTo>
                    <a:pt x="2376" y="3061"/>
                    <a:pt x="3062" y="2375"/>
                    <a:pt x="3062" y="1531"/>
                  </a:cubicBezTo>
                  <a:cubicBezTo>
                    <a:pt x="3062" y="686"/>
                    <a:pt x="2376" y="0"/>
                    <a:pt x="1532"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7" name="Google Shape;26467;p78"/>
            <p:cNvSpPr/>
            <p:nvPr/>
          </p:nvSpPr>
          <p:spPr>
            <a:xfrm>
              <a:off x="2961262" y="3528841"/>
              <a:ext cx="88676" cy="48385"/>
            </a:xfrm>
            <a:custGeom>
              <a:rect b="b" l="l" r="r" t="t"/>
              <a:pathLst>
                <a:path extrusionOk="0" h="1859" w="3407">
                  <a:moveTo>
                    <a:pt x="208" y="0"/>
                  </a:moveTo>
                  <a:lnTo>
                    <a:pt x="208" y="0"/>
                  </a:lnTo>
                  <a:cubicBezTo>
                    <a:pt x="1" y="954"/>
                    <a:pt x="729" y="1858"/>
                    <a:pt x="1704" y="1858"/>
                  </a:cubicBezTo>
                  <a:cubicBezTo>
                    <a:pt x="2682" y="1858"/>
                    <a:pt x="3406" y="954"/>
                    <a:pt x="3199" y="0"/>
                  </a:cubicBezTo>
                  <a:lnTo>
                    <a:pt x="3199" y="0"/>
                  </a:lnTo>
                  <a:cubicBezTo>
                    <a:pt x="3044" y="704"/>
                    <a:pt x="2421" y="1204"/>
                    <a:pt x="1704" y="1204"/>
                  </a:cubicBezTo>
                  <a:cubicBezTo>
                    <a:pt x="986" y="1204"/>
                    <a:pt x="363" y="704"/>
                    <a:pt x="208" y="0"/>
                  </a:cubicBezTo>
                  <a:close/>
                </a:path>
              </a:pathLst>
            </a:custGeom>
            <a:solidFill>
              <a:srgbClr val="D5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8" name="Google Shape;26468;p78"/>
            <p:cNvSpPr/>
            <p:nvPr/>
          </p:nvSpPr>
          <p:spPr>
            <a:xfrm>
              <a:off x="2743855" y="3491934"/>
              <a:ext cx="85474" cy="90966"/>
            </a:xfrm>
            <a:custGeom>
              <a:rect b="b" l="l" r="r" t="t"/>
              <a:pathLst>
                <a:path extrusionOk="0" h="3495" w="3284">
                  <a:moveTo>
                    <a:pt x="877" y="0"/>
                  </a:moveTo>
                  <a:cubicBezTo>
                    <a:pt x="395" y="0"/>
                    <a:pt x="1" y="391"/>
                    <a:pt x="1" y="873"/>
                  </a:cubicBezTo>
                  <a:lnTo>
                    <a:pt x="1" y="2622"/>
                  </a:lnTo>
                  <a:cubicBezTo>
                    <a:pt x="1" y="3104"/>
                    <a:pt x="395" y="3494"/>
                    <a:pt x="877" y="3494"/>
                  </a:cubicBezTo>
                  <a:lnTo>
                    <a:pt x="3283" y="3494"/>
                  </a:lnTo>
                  <a:lnTo>
                    <a:pt x="3283" y="0"/>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9" name="Google Shape;26469;p78"/>
            <p:cNvSpPr/>
            <p:nvPr/>
          </p:nvSpPr>
          <p:spPr>
            <a:xfrm>
              <a:off x="2743855" y="3492481"/>
              <a:ext cx="85474" cy="90420"/>
            </a:xfrm>
            <a:custGeom>
              <a:rect b="b" l="l" r="r" t="t"/>
              <a:pathLst>
                <a:path extrusionOk="0" h="3474" w="3284">
                  <a:moveTo>
                    <a:pt x="680" y="1"/>
                  </a:moveTo>
                  <a:cubicBezTo>
                    <a:pt x="282" y="92"/>
                    <a:pt x="1" y="444"/>
                    <a:pt x="1" y="852"/>
                  </a:cubicBezTo>
                  <a:lnTo>
                    <a:pt x="1" y="2601"/>
                  </a:lnTo>
                  <a:cubicBezTo>
                    <a:pt x="1" y="3083"/>
                    <a:pt x="391" y="3473"/>
                    <a:pt x="873" y="3473"/>
                  </a:cubicBezTo>
                  <a:lnTo>
                    <a:pt x="3283" y="3473"/>
                  </a:lnTo>
                  <a:lnTo>
                    <a:pt x="3283" y="2819"/>
                  </a:lnTo>
                  <a:lnTo>
                    <a:pt x="1095" y="2819"/>
                  </a:lnTo>
                  <a:cubicBezTo>
                    <a:pt x="852" y="2819"/>
                    <a:pt x="655" y="2622"/>
                    <a:pt x="655" y="2383"/>
                  </a:cubicBezTo>
                  <a:lnTo>
                    <a:pt x="655" y="194"/>
                  </a:lnTo>
                  <a:cubicBezTo>
                    <a:pt x="655" y="127"/>
                    <a:pt x="662" y="64"/>
                    <a:pt x="6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0" name="Google Shape;26470;p78"/>
            <p:cNvSpPr/>
            <p:nvPr/>
          </p:nvSpPr>
          <p:spPr>
            <a:xfrm>
              <a:off x="2829303" y="3395138"/>
              <a:ext cx="142240" cy="284559"/>
            </a:xfrm>
            <a:custGeom>
              <a:rect b="b" l="l" r="r" t="t"/>
              <a:pathLst>
                <a:path extrusionOk="0" h="10933" w="5465">
                  <a:moveTo>
                    <a:pt x="5465" y="0"/>
                  </a:moveTo>
                  <a:cubicBezTo>
                    <a:pt x="5465" y="0"/>
                    <a:pt x="3276" y="3716"/>
                    <a:pt x="0" y="3716"/>
                  </a:cubicBezTo>
                  <a:lnTo>
                    <a:pt x="0" y="7213"/>
                  </a:lnTo>
                  <a:cubicBezTo>
                    <a:pt x="3280" y="7213"/>
                    <a:pt x="5465" y="10932"/>
                    <a:pt x="5465" y="10932"/>
                  </a:cubicBezTo>
                  <a:lnTo>
                    <a:pt x="5465"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1" name="Google Shape;26471;p78"/>
            <p:cNvSpPr/>
            <p:nvPr/>
          </p:nvSpPr>
          <p:spPr>
            <a:xfrm>
              <a:off x="2829303" y="3565826"/>
              <a:ext cx="142240" cy="113870"/>
            </a:xfrm>
            <a:custGeom>
              <a:rect b="b" l="l" r="r" t="t"/>
              <a:pathLst>
                <a:path extrusionOk="0" h="4375" w="5465">
                  <a:moveTo>
                    <a:pt x="0" y="1"/>
                  </a:moveTo>
                  <a:lnTo>
                    <a:pt x="0" y="655"/>
                  </a:lnTo>
                  <a:cubicBezTo>
                    <a:pt x="3280" y="655"/>
                    <a:pt x="5465" y="4374"/>
                    <a:pt x="5465" y="4374"/>
                  </a:cubicBezTo>
                  <a:lnTo>
                    <a:pt x="5465" y="3062"/>
                  </a:lnTo>
                  <a:cubicBezTo>
                    <a:pt x="5465" y="3062"/>
                    <a:pt x="3276" y="1"/>
                    <a:pt x="0" y="1"/>
                  </a:cubicBezTo>
                  <a:close/>
                </a:path>
              </a:pathLst>
            </a:custGeom>
            <a:solidFill>
              <a:srgbClr val="C1CED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2" name="Google Shape;26472;p78"/>
            <p:cNvSpPr/>
            <p:nvPr/>
          </p:nvSpPr>
          <p:spPr>
            <a:xfrm>
              <a:off x="2971439" y="3372338"/>
              <a:ext cx="34174" cy="330055"/>
            </a:xfrm>
            <a:custGeom>
              <a:rect b="b" l="l" r="r" t="t"/>
              <a:pathLst>
                <a:path extrusionOk="0" h="12681" w="1313">
                  <a:moveTo>
                    <a:pt x="0" y="0"/>
                  </a:moveTo>
                  <a:lnTo>
                    <a:pt x="0" y="12681"/>
                  </a:lnTo>
                  <a:lnTo>
                    <a:pt x="1313" y="12681"/>
                  </a:lnTo>
                  <a:lnTo>
                    <a:pt x="131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3" name="Google Shape;26473;p78"/>
            <p:cNvSpPr/>
            <p:nvPr/>
          </p:nvSpPr>
          <p:spPr>
            <a:xfrm>
              <a:off x="2971439" y="3673997"/>
              <a:ext cx="34174" cy="28396"/>
            </a:xfrm>
            <a:custGeom>
              <a:rect b="b" l="l" r="r" t="t"/>
              <a:pathLst>
                <a:path extrusionOk="0" h="1091" w="1313">
                  <a:moveTo>
                    <a:pt x="0" y="0"/>
                  </a:moveTo>
                  <a:lnTo>
                    <a:pt x="0" y="1091"/>
                  </a:lnTo>
                  <a:lnTo>
                    <a:pt x="1313" y="1091"/>
                  </a:lnTo>
                  <a:lnTo>
                    <a:pt x="1313"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4" name="Google Shape;26474;p78"/>
            <p:cNvSpPr/>
            <p:nvPr/>
          </p:nvSpPr>
          <p:spPr>
            <a:xfrm>
              <a:off x="2783703" y="3491830"/>
              <a:ext cx="45522" cy="91070"/>
            </a:xfrm>
            <a:custGeom>
              <a:rect b="b" l="l" r="r" t="t"/>
              <a:pathLst>
                <a:path extrusionOk="0" h="3499" w="1749">
                  <a:moveTo>
                    <a:pt x="0" y="1"/>
                  </a:moveTo>
                  <a:lnTo>
                    <a:pt x="0" y="3498"/>
                  </a:lnTo>
                  <a:lnTo>
                    <a:pt x="1749" y="3498"/>
                  </a:lnTo>
                  <a:lnTo>
                    <a:pt x="1749"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5" name="Google Shape;26475;p78"/>
            <p:cNvSpPr/>
            <p:nvPr/>
          </p:nvSpPr>
          <p:spPr>
            <a:xfrm>
              <a:off x="2783703" y="3565826"/>
              <a:ext cx="45522" cy="17074"/>
            </a:xfrm>
            <a:custGeom>
              <a:rect b="b" l="l" r="r" t="t"/>
              <a:pathLst>
                <a:path extrusionOk="0" h="656" w="1749">
                  <a:moveTo>
                    <a:pt x="0" y="1"/>
                  </a:moveTo>
                  <a:lnTo>
                    <a:pt x="0" y="655"/>
                  </a:lnTo>
                  <a:lnTo>
                    <a:pt x="1749" y="655"/>
                  </a:lnTo>
                  <a:lnTo>
                    <a:pt x="1749"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6" name="Google Shape;26476;p78"/>
            <p:cNvSpPr/>
            <p:nvPr/>
          </p:nvSpPr>
          <p:spPr>
            <a:xfrm>
              <a:off x="2800725" y="3611348"/>
              <a:ext cx="34200" cy="34174"/>
            </a:xfrm>
            <a:custGeom>
              <a:rect b="b" l="l" r="r" t="t"/>
              <a:pathLst>
                <a:path extrusionOk="0" h="1313" w="1314">
                  <a:moveTo>
                    <a:pt x="1" y="1"/>
                  </a:moveTo>
                  <a:lnTo>
                    <a:pt x="1" y="1313"/>
                  </a:lnTo>
                  <a:lnTo>
                    <a:pt x="1313" y="1313"/>
                  </a:lnTo>
                  <a:lnTo>
                    <a:pt x="1313" y="1"/>
                  </a:lnTo>
                  <a:close/>
                </a:path>
              </a:pathLst>
            </a:custGeom>
            <a:solidFill>
              <a:srgbClr val="97ACB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7" name="Google Shape;26477;p78"/>
            <p:cNvSpPr/>
            <p:nvPr/>
          </p:nvSpPr>
          <p:spPr>
            <a:xfrm>
              <a:off x="2783703" y="3582874"/>
              <a:ext cx="45522" cy="85370"/>
            </a:xfrm>
            <a:custGeom>
              <a:rect b="b" l="l" r="r" t="t"/>
              <a:pathLst>
                <a:path extrusionOk="0" h="3280" w="1749">
                  <a:moveTo>
                    <a:pt x="0" y="0"/>
                  </a:moveTo>
                  <a:lnTo>
                    <a:pt x="0" y="3280"/>
                  </a:lnTo>
                  <a:lnTo>
                    <a:pt x="873" y="3280"/>
                  </a:lnTo>
                  <a:lnTo>
                    <a:pt x="1749" y="0"/>
                  </a:ln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8" name="Google Shape;26478;p78"/>
            <p:cNvSpPr/>
            <p:nvPr/>
          </p:nvSpPr>
          <p:spPr>
            <a:xfrm>
              <a:off x="2738545" y="3367028"/>
              <a:ext cx="312304" cy="340674"/>
            </a:xfrm>
            <a:custGeom>
              <a:rect b="b" l="l" r="r" t="t"/>
              <a:pathLst>
                <a:path extrusionOk="0" h="13089" w="11999">
                  <a:moveTo>
                    <a:pt x="10465" y="5236"/>
                  </a:moveTo>
                  <a:cubicBezTo>
                    <a:pt x="11112" y="5338"/>
                    <a:pt x="11587" y="5894"/>
                    <a:pt x="11587" y="6545"/>
                  </a:cubicBezTo>
                  <a:cubicBezTo>
                    <a:pt x="11587" y="7199"/>
                    <a:pt x="11112" y="7755"/>
                    <a:pt x="10465" y="7857"/>
                  </a:cubicBezTo>
                  <a:lnTo>
                    <a:pt x="10465" y="5236"/>
                  </a:lnTo>
                  <a:close/>
                  <a:moveTo>
                    <a:pt x="1531" y="5004"/>
                  </a:moveTo>
                  <a:lnTo>
                    <a:pt x="1531" y="8093"/>
                  </a:lnTo>
                  <a:lnTo>
                    <a:pt x="1077" y="8093"/>
                  </a:lnTo>
                  <a:cubicBezTo>
                    <a:pt x="708" y="8093"/>
                    <a:pt x="405" y="7790"/>
                    <a:pt x="409" y="7421"/>
                  </a:cubicBezTo>
                  <a:lnTo>
                    <a:pt x="409" y="5672"/>
                  </a:lnTo>
                  <a:cubicBezTo>
                    <a:pt x="409" y="5303"/>
                    <a:pt x="708" y="5004"/>
                    <a:pt x="1077" y="5004"/>
                  </a:cubicBezTo>
                  <a:close/>
                  <a:moveTo>
                    <a:pt x="3280" y="5000"/>
                  </a:moveTo>
                  <a:lnTo>
                    <a:pt x="3280" y="8093"/>
                  </a:lnTo>
                  <a:lnTo>
                    <a:pt x="1939" y="8093"/>
                  </a:lnTo>
                  <a:lnTo>
                    <a:pt x="1939" y="5004"/>
                  </a:lnTo>
                  <a:lnTo>
                    <a:pt x="3280" y="5000"/>
                  </a:lnTo>
                  <a:close/>
                  <a:moveTo>
                    <a:pt x="3498" y="9592"/>
                  </a:moveTo>
                  <a:lnTo>
                    <a:pt x="3498" y="10496"/>
                  </a:lnTo>
                  <a:lnTo>
                    <a:pt x="3107" y="10496"/>
                  </a:lnTo>
                  <a:lnTo>
                    <a:pt x="3350" y="9592"/>
                  </a:lnTo>
                  <a:close/>
                  <a:moveTo>
                    <a:pt x="3217" y="8501"/>
                  </a:moveTo>
                  <a:lnTo>
                    <a:pt x="2453" y="11368"/>
                  </a:lnTo>
                  <a:lnTo>
                    <a:pt x="1939" y="11368"/>
                  </a:lnTo>
                  <a:lnTo>
                    <a:pt x="1939" y="8501"/>
                  </a:lnTo>
                  <a:close/>
                  <a:moveTo>
                    <a:pt x="10056" y="412"/>
                  </a:moveTo>
                  <a:lnTo>
                    <a:pt x="10056" y="12681"/>
                  </a:lnTo>
                  <a:lnTo>
                    <a:pt x="9156" y="12681"/>
                  </a:lnTo>
                  <a:lnTo>
                    <a:pt x="9156" y="4040"/>
                  </a:lnTo>
                  <a:cubicBezTo>
                    <a:pt x="9156" y="3904"/>
                    <a:pt x="9053" y="3836"/>
                    <a:pt x="8950" y="3836"/>
                  </a:cubicBezTo>
                  <a:cubicBezTo>
                    <a:pt x="8847" y="3836"/>
                    <a:pt x="8744" y="3904"/>
                    <a:pt x="8744" y="4040"/>
                  </a:cubicBezTo>
                  <a:lnTo>
                    <a:pt x="8744" y="11340"/>
                  </a:lnTo>
                  <a:cubicBezTo>
                    <a:pt x="8396" y="10865"/>
                    <a:pt x="8009" y="10418"/>
                    <a:pt x="7590" y="10007"/>
                  </a:cubicBezTo>
                  <a:cubicBezTo>
                    <a:pt x="7020" y="9454"/>
                    <a:pt x="6422" y="9015"/>
                    <a:pt x="5817" y="8694"/>
                  </a:cubicBezTo>
                  <a:cubicBezTo>
                    <a:pt x="5117" y="8328"/>
                    <a:pt x="4402" y="8128"/>
                    <a:pt x="3688" y="8096"/>
                  </a:cubicBezTo>
                  <a:lnTo>
                    <a:pt x="3688" y="5000"/>
                  </a:lnTo>
                  <a:cubicBezTo>
                    <a:pt x="4402" y="4965"/>
                    <a:pt x="5117" y="4764"/>
                    <a:pt x="5817" y="4398"/>
                  </a:cubicBezTo>
                  <a:cubicBezTo>
                    <a:pt x="6422" y="4082"/>
                    <a:pt x="7020" y="3638"/>
                    <a:pt x="7590" y="3086"/>
                  </a:cubicBezTo>
                  <a:cubicBezTo>
                    <a:pt x="8009" y="2674"/>
                    <a:pt x="8396" y="2227"/>
                    <a:pt x="8744" y="1753"/>
                  </a:cubicBezTo>
                  <a:lnTo>
                    <a:pt x="8744" y="3058"/>
                  </a:lnTo>
                  <a:cubicBezTo>
                    <a:pt x="8744" y="3170"/>
                    <a:pt x="8836" y="3262"/>
                    <a:pt x="8948" y="3262"/>
                  </a:cubicBezTo>
                  <a:cubicBezTo>
                    <a:pt x="9061" y="3262"/>
                    <a:pt x="9152" y="3170"/>
                    <a:pt x="9156" y="3058"/>
                  </a:cubicBezTo>
                  <a:lnTo>
                    <a:pt x="9156" y="412"/>
                  </a:lnTo>
                  <a:close/>
                  <a:moveTo>
                    <a:pt x="8948" y="0"/>
                  </a:moveTo>
                  <a:cubicBezTo>
                    <a:pt x="8836" y="0"/>
                    <a:pt x="8744" y="92"/>
                    <a:pt x="8744" y="204"/>
                  </a:cubicBezTo>
                  <a:lnTo>
                    <a:pt x="8744" y="1021"/>
                  </a:lnTo>
                  <a:cubicBezTo>
                    <a:pt x="8332" y="1668"/>
                    <a:pt x="7843" y="2263"/>
                    <a:pt x="7294" y="2797"/>
                  </a:cubicBezTo>
                  <a:cubicBezTo>
                    <a:pt x="6450" y="3614"/>
                    <a:pt x="5106" y="4592"/>
                    <a:pt x="3484" y="4592"/>
                  </a:cubicBezTo>
                  <a:lnTo>
                    <a:pt x="1077" y="4592"/>
                  </a:lnTo>
                  <a:cubicBezTo>
                    <a:pt x="483" y="4592"/>
                    <a:pt x="1" y="5074"/>
                    <a:pt x="1" y="5669"/>
                  </a:cubicBezTo>
                  <a:lnTo>
                    <a:pt x="1" y="7417"/>
                  </a:lnTo>
                  <a:cubicBezTo>
                    <a:pt x="1" y="8015"/>
                    <a:pt x="483" y="8497"/>
                    <a:pt x="1077" y="8497"/>
                  </a:cubicBezTo>
                  <a:lnTo>
                    <a:pt x="1528" y="8497"/>
                  </a:lnTo>
                  <a:lnTo>
                    <a:pt x="1528" y="11573"/>
                  </a:lnTo>
                  <a:cubicBezTo>
                    <a:pt x="1531" y="11685"/>
                    <a:pt x="1623" y="11777"/>
                    <a:pt x="1735" y="11777"/>
                  </a:cubicBezTo>
                  <a:lnTo>
                    <a:pt x="2608" y="11777"/>
                  </a:lnTo>
                  <a:cubicBezTo>
                    <a:pt x="2703" y="11777"/>
                    <a:pt x="2784" y="11713"/>
                    <a:pt x="2808" y="11625"/>
                  </a:cubicBezTo>
                  <a:lnTo>
                    <a:pt x="3002" y="10908"/>
                  </a:lnTo>
                  <a:lnTo>
                    <a:pt x="3706" y="10908"/>
                  </a:lnTo>
                  <a:cubicBezTo>
                    <a:pt x="3818" y="10904"/>
                    <a:pt x="3910" y="10813"/>
                    <a:pt x="3910" y="10700"/>
                  </a:cubicBezTo>
                  <a:lnTo>
                    <a:pt x="3910" y="9388"/>
                  </a:lnTo>
                  <a:cubicBezTo>
                    <a:pt x="3910" y="9275"/>
                    <a:pt x="3818" y="9183"/>
                    <a:pt x="3706" y="9183"/>
                  </a:cubicBezTo>
                  <a:lnTo>
                    <a:pt x="3463" y="9183"/>
                  </a:lnTo>
                  <a:lnTo>
                    <a:pt x="3642" y="8504"/>
                  </a:lnTo>
                  <a:cubicBezTo>
                    <a:pt x="5197" y="8564"/>
                    <a:pt x="6482" y="9504"/>
                    <a:pt x="7298" y="10295"/>
                  </a:cubicBezTo>
                  <a:cubicBezTo>
                    <a:pt x="7847" y="10830"/>
                    <a:pt x="8336" y="11425"/>
                    <a:pt x="8748" y="12069"/>
                  </a:cubicBezTo>
                  <a:lnTo>
                    <a:pt x="8748" y="12885"/>
                  </a:lnTo>
                  <a:cubicBezTo>
                    <a:pt x="8748" y="12997"/>
                    <a:pt x="8839" y="13089"/>
                    <a:pt x="8952" y="13089"/>
                  </a:cubicBezTo>
                  <a:lnTo>
                    <a:pt x="10264" y="13089"/>
                  </a:lnTo>
                  <a:cubicBezTo>
                    <a:pt x="10377" y="13089"/>
                    <a:pt x="10468" y="12997"/>
                    <a:pt x="10468" y="12885"/>
                  </a:cubicBezTo>
                  <a:lnTo>
                    <a:pt x="10468" y="8269"/>
                  </a:lnTo>
                  <a:cubicBezTo>
                    <a:pt x="11341" y="8163"/>
                    <a:pt x="11999" y="7424"/>
                    <a:pt x="11999" y="6545"/>
                  </a:cubicBezTo>
                  <a:cubicBezTo>
                    <a:pt x="11999" y="5665"/>
                    <a:pt x="11341" y="4926"/>
                    <a:pt x="10468" y="4821"/>
                  </a:cubicBezTo>
                  <a:lnTo>
                    <a:pt x="10465" y="4824"/>
                  </a:lnTo>
                  <a:lnTo>
                    <a:pt x="10465" y="204"/>
                  </a:lnTo>
                  <a:cubicBezTo>
                    <a:pt x="10465" y="92"/>
                    <a:pt x="10373" y="0"/>
                    <a:pt x="10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9" name="Google Shape;26479;p78"/>
            <p:cNvSpPr/>
            <p:nvPr/>
          </p:nvSpPr>
          <p:spPr>
            <a:xfrm>
              <a:off x="3072452" y="3532043"/>
              <a:ext cx="29593" cy="10645"/>
            </a:xfrm>
            <a:custGeom>
              <a:rect b="b" l="l" r="r" t="t"/>
              <a:pathLst>
                <a:path extrusionOk="0" h="409" w="1137">
                  <a:moveTo>
                    <a:pt x="274" y="1"/>
                  </a:moveTo>
                  <a:cubicBezTo>
                    <a:pt x="0" y="1"/>
                    <a:pt x="0" y="409"/>
                    <a:pt x="274" y="409"/>
                  </a:cubicBezTo>
                  <a:lnTo>
                    <a:pt x="929" y="409"/>
                  </a:lnTo>
                  <a:cubicBezTo>
                    <a:pt x="1045" y="409"/>
                    <a:pt x="1136" y="317"/>
                    <a:pt x="1136" y="205"/>
                  </a:cubicBezTo>
                  <a:cubicBezTo>
                    <a:pt x="1136" y="92"/>
                    <a:pt x="1045"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0" name="Google Shape;26480;p78"/>
            <p:cNvSpPr/>
            <p:nvPr/>
          </p:nvSpPr>
          <p:spPr>
            <a:xfrm>
              <a:off x="3050927" y="3467598"/>
              <a:ext cx="26626" cy="22800"/>
            </a:xfrm>
            <a:custGeom>
              <a:rect b="b" l="l" r="r" t="t"/>
              <a:pathLst>
                <a:path extrusionOk="0" h="876" w="1023">
                  <a:moveTo>
                    <a:pt x="730" y="0"/>
                  </a:moveTo>
                  <a:cubicBezTo>
                    <a:pt x="683" y="0"/>
                    <a:pt x="633" y="19"/>
                    <a:pt x="588" y="63"/>
                  </a:cubicBezTo>
                  <a:lnTo>
                    <a:pt x="123" y="527"/>
                  </a:lnTo>
                  <a:cubicBezTo>
                    <a:pt x="0" y="658"/>
                    <a:pt x="88" y="872"/>
                    <a:pt x="268" y="876"/>
                  </a:cubicBezTo>
                  <a:cubicBezTo>
                    <a:pt x="324" y="876"/>
                    <a:pt x="377" y="855"/>
                    <a:pt x="415" y="816"/>
                  </a:cubicBezTo>
                  <a:lnTo>
                    <a:pt x="880" y="351"/>
                  </a:lnTo>
                  <a:cubicBezTo>
                    <a:pt x="1023" y="203"/>
                    <a:pt x="888" y="0"/>
                    <a:pt x="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1" name="Google Shape;26481;p78"/>
            <p:cNvSpPr/>
            <p:nvPr/>
          </p:nvSpPr>
          <p:spPr>
            <a:xfrm>
              <a:off x="3050198" y="3584202"/>
              <a:ext cx="27355" cy="22930"/>
            </a:xfrm>
            <a:custGeom>
              <a:rect b="b" l="l" r="r" t="t"/>
              <a:pathLst>
                <a:path extrusionOk="0" h="881" w="1051">
                  <a:moveTo>
                    <a:pt x="296" y="0"/>
                  </a:moveTo>
                  <a:cubicBezTo>
                    <a:pt x="137" y="0"/>
                    <a:pt x="0" y="209"/>
                    <a:pt x="151" y="357"/>
                  </a:cubicBezTo>
                  <a:lnTo>
                    <a:pt x="616" y="818"/>
                  </a:lnTo>
                  <a:cubicBezTo>
                    <a:pt x="660" y="862"/>
                    <a:pt x="709" y="881"/>
                    <a:pt x="757" y="881"/>
                  </a:cubicBezTo>
                  <a:cubicBezTo>
                    <a:pt x="914" y="881"/>
                    <a:pt x="1050" y="678"/>
                    <a:pt x="904" y="530"/>
                  </a:cubicBezTo>
                  <a:lnTo>
                    <a:pt x="440" y="65"/>
                  </a:lnTo>
                  <a:cubicBezTo>
                    <a:pt x="395" y="20"/>
                    <a:pt x="344" y="0"/>
                    <a:pt x="2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482" name="Google Shape;26482;p78"/>
          <p:cNvGrpSpPr/>
          <p:nvPr/>
        </p:nvGrpSpPr>
        <p:grpSpPr>
          <a:xfrm>
            <a:off x="3669445" y="3378376"/>
            <a:ext cx="363474" cy="317978"/>
            <a:chOff x="3669445" y="3378376"/>
            <a:chExt cx="363474" cy="317978"/>
          </a:xfrm>
        </p:grpSpPr>
        <p:sp>
          <p:nvSpPr>
            <p:cNvPr id="26483" name="Google Shape;26483;p78"/>
            <p:cNvSpPr/>
            <p:nvPr/>
          </p:nvSpPr>
          <p:spPr>
            <a:xfrm>
              <a:off x="3674754" y="3463356"/>
              <a:ext cx="352855" cy="227689"/>
            </a:xfrm>
            <a:custGeom>
              <a:rect b="b" l="l" r="r" t="t"/>
              <a:pathLst>
                <a:path extrusionOk="0" h="8748" w="13557">
                  <a:moveTo>
                    <a:pt x="436" y="1"/>
                  </a:moveTo>
                  <a:cubicBezTo>
                    <a:pt x="197" y="1"/>
                    <a:pt x="0" y="198"/>
                    <a:pt x="0" y="437"/>
                  </a:cubicBezTo>
                  <a:lnTo>
                    <a:pt x="0" y="8311"/>
                  </a:lnTo>
                  <a:cubicBezTo>
                    <a:pt x="0" y="8551"/>
                    <a:pt x="197" y="8748"/>
                    <a:pt x="436" y="8748"/>
                  </a:cubicBezTo>
                  <a:lnTo>
                    <a:pt x="13120" y="8748"/>
                  </a:lnTo>
                  <a:cubicBezTo>
                    <a:pt x="13360" y="8748"/>
                    <a:pt x="13557" y="8551"/>
                    <a:pt x="13557" y="8311"/>
                  </a:cubicBezTo>
                  <a:lnTo>
                    <a:pt x="13557" y="437"/>
                  </a:lnTo>
                  <a:cubicBezTo>
                    <a:pt x="13557" y="198"/>
                    <a:pt x="13360" y="1"/>
                    <a:pt x="13117"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4" name="Google Shape;26484;p78"/>
            <p:cNvSpPr/>
            <p:nvPr/>
          </p:nvSpPr>
          <p:spPr>
            <a:xfrm>
              <a:off x="3674754" y="3463356"/>
              <a:ext cx="352855" cy="17152"/>
            </a:xfrm>
            <a:custGeom>
              <a:rect b="b" l="l" r="r" t="t"/>
              <a:pathLst>
                <a:path extrusionOk="0" h="659" w="13557">
                  <a:moveTo>
                    <a:pt x="436" y="1"/>
                  </a:moveTo>
                  <a:cubicBezTo>
                    <a:pt x="197" y="1"/>
                    <a:pt x="0" y="198"/>
                    <a:pt x="0" y="437"/>
                  </a:cubicBezTo>
                  <a:lnTo>
                    <a:pt x="0" y="659"/>
                  </a:lnTo>
                  <a:lnTo>
                    <a:pt x="13557" y="659"/>
                  </a:lnTo>
                  <a:lnTo>
                    <a:pt x="13557" y="437"/>
                  </a:lnTo>
                  <a:cubicBezTo>
                    <a:pt x="13557" y="198"/>
                    <a:pt x="13360" y="1"/>
                    <a:pt x="1311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5" name="Google Shape;26485;p78"/>
            <p:cNvSpPr/>
            <p:nvPr/>
          </p:nvSpPr>
          <p:spPr>
            <a:xfrm>
              <a:off x="3708902" y="3508956"/>
              <a:ext cx="113844" cy="147940"/>
            </a:xfrm>
            <a:custGeom>
              <a:rect b="b" l="l" r="r" t="t"/>
              <a:pathLst>
                <a:path extrusionOk="0" h="5684" w="4374">
                  <a:moveTo>
                    <a:pt x="219" y="1"/>
                  </a:moveTo>
                  <a:cubicBezTo>
                    <a:pt x="95" y="1"/>
                    <a:pt x="0" y="96"/>
                    <a:pt x="0" y="219"/>
                  </a:cubicBezTo>
                  <a:lnTo>
                    <a:pt x="0" y="5465"/>
                  </a:lnTo>
                  <a:cubicBezTo>
                    <a:pt x="0" y="5585"/>
                    <a:pt x="95" y="5683"/>
                    <a:pt x="219" y="5683"/>
                  </a:cubicBezTo>
                  <a:lnTo>
                    <a:pt x="4156" y="5683"/>
                  </a:lnTo>
                  <a:cubicBezTo>
                    <a:pt x="4275" y="5683"/>
                    <a:pt x="4374" y="5588"/>
                    <a:pt x="4374" y="5465"/>
                  </a:cubicBezTo>
                  <a:lnTo>
                    <a:pt x="4374" y="219"/>
                  </a:lnTo>
                  <a:cubicBezTo>
                    <a:pt x="4374" y="96"/>
                    <a:pt x="4275" y="1"/>
                    <a:pt x="415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6" name="Google Shape;26486;p78"/>
            <p:cNvSpPr/>
            <p:nvPr/>
          </p:nvSpPr>
          <p:spPr>
            <a:xfrm>
              <a:off x="3856791" y="3508956"/>
              <a:ext cx="136670" cy="22748"/>
            </a:xfrm>
            <a:custGeom>
              <a:rect b="b" l="l" r="r" t="t"/>
              <a:pathLst>
                <a:path extrusionOk="0" h="874" w="5251">
                  <a:moveTo>
                    <a:pt x="222" y="1"/>
                  </a:moveTo>
                  <a:cubicBezTo>
                    <a:pt x="99" y="1"/>
                    <a:pt x="1" y="96"/>
                    <a:pt x="1" y="219"/>
                  </a:cubicBezTo>
                  <a:lnTo>
                    <a:pt x="1" y="655"/>
                  </a:lnTo>
                  <a:cubicBezTo>
                    <a:pt x="1" y="775"/>
                    <a:pt x="99" y="873"/>
                    <a:pt x="222" y="873"/>
                  </a:cubicBezTo>
                  <a:lnTo>
                    <a:pt x="5032" y="873"/>
                  </a:lnTo>
                  <a:cubicBezTo>
                    <a:pt x="5152" y="873"/>
                    <a:pt x="5250" y="775"/>
                    <a:pt x="5250" y="655"/>
                  </a:cubicBezTo>
                  <a:lnTo>
                    <a:pt x="5250" y="219"/>
                  </a:lnTo>
                  <a:cubicBezTo>
                    <a:pt x="5250" y="96"/>
                    <a:pt x="5152" y="1"/>
                    <a:pt x="5032"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7" name="Google Shape;26487;p78"/>
            <p:cNvSpPr/>
            <p:nvPr/>
          </p:nvSpPr>
          <p:spPr>
            <a:xfrm>
              <a:off x="3856791" y="3554400"/>
              <a:ext cx="102496" cy="22826"/>
            </a:xfrm>
            <a:custGeom>
              <a:rect b="b" l="l" r="r" t="t"/>
              <a:pathLst>
                <a:path extrusionOk="0" h="877" w="3938">
                  <a:moveTo>
                    <a:pt x="222" y="0"/>
                  </a:moveTo>
                  <a:cubicBezTo>
                    <a:pt x="99" y="0"/>
                    <a:pt x="1" y="99"/>
                    <a:pt x="1" y="218"/>
                  </a:cubicBezTo>
                  <a:lnTo>
                    <a:pt x="1" y="658"/>
                  </a:lnTo>
                  <a:cubicBezTo>
                    <a:pt x="1" y="778"/>
                    <a:pt x="99" y="876"/>
                    <a:pt x="222" y="876"/>
                  </a:cubicBezTo>
                  <a:lnTo>
                    <a:pt x="3720" y="876"/>
                  </a:lnTo>
                  <a:cubicBezTo>
                    <a:pt x="3839" y="876"/>
                    <a:pt x="3938" y="778"/>
                    <a:pt x="3938" y="658"/>
                  </a:cubicBezTo>
                  <a:lnTo>
                    <a:pt x="3938" y="218"/>
                  </a:lnTo>
                  <a:cubicBezTo>
                    <a:pt x="3938" y="99"/>
                    <a:pt x="3839" y="0"/>
                    <a:pt x="372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8" name="Google Shape;26488;p78"/>
            <p:cNvSpPr/>
            <p:nvPr/>
          </p:nvSpPr>
          <p:spPr>
            <a:xfrm>
              <a:off x="3822721" y="3383686"/>
              <a:ext cx="56896" cy="102496"/>
            </a:xfrm>
            <a:custGeom>
              <a:rect b="b" l="l" r="r" t="t"/>
              <a:pathLst>
                <a:path extrusionOk="0" h="3938" w="2186">
                  <a:moveTo>
                    <a:pt x="1" y="1"/>
                  </a:moveTo>
                  <a:lnTo>
                    <a:pt x="437" y="3938"/>
                  </a:lnTo>
                  <a:lnTo>
                    <a:pt x="1750" y="3938"/>
                  </a:lnTo>
                  <a:lnTo>
                    <a:pt x="2186"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9" name="Google Shape;26489;p78"/>
            <p:cNvSpPr/>
            <p:nvPr/>
          </p:nvSpPr>
          <p:spPr>
            <a:xfrm>
              <a:off x="3731624" y="3582874"/>
              <a:ext cx="68426" cy="74022"/>
            </a:xfrm>
            <a:custGeom>
              <a:rect b="b" l="l" r="r" t="t"/>
              <a:pathLst>
                <a:path extrusionOk="0" h="2844" w="2629">
                  <a:moveTo>
                    <a:pt x="876" y="0"/>
                  </a:moveTo>
                  <a:lnTo>
                    <a:pt x="876" y="440"/>
                  </a:lnTo>
                  <a:cubicBezTo>
                    <a:pt x="876" y="521"/>
                    <a:pt x="830" y="598"/>
                    <a:pt x="757" y="634"/>
                  </a:cubicBezTo>
                  <a:lnTo>
                    <a:pt x="243" y="890"/>
                  </a:lnTo>
                  <a:cubicBezTo>
                    <a:pt x="95" y="964"/>
                    <a:pt x="0" y="1116"/>
                    <a:pt x="0" y="1281"/>
                  </a:cubicBezTo>
                  <a:lnTo>
                    <a:pt x="0" y="2843"/>
                  </a:lnTo>
                  <a:lnTo>
                    <a:pt x="2628" y="2843"/>
                  </a:lnTo>
                  <a:lnTo>
                    <a:pt x="2628" y="1281"/>
                  </a:lnTo>
                  <a:cubicBezTo>
                    <a:pt x="2625" y="1116"/>
                    <a:pt x="2533" y="964"/>
                    <a:pt x="2382" y="890"/>
                  </a:cubicBezTo>
                  <a:lnTo>
                    <a:pt x="1872" y="634"/>
                  </a:lnTo>
                  <a:cubicBezTo>
                    <a:pt x="1798" y="598"/>
                    <a:pt x="1752" y="521"/>
                    <a:pt x="1752" y="440"/>
                  </a:cubicBezTo>
                  <a:lnTo>
                    <a:pt x="175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0" name="Google Shape;26490;p78"/>
            <p:cNvSpPr/>
            <p:nvPr/>
          </p:nvSpPr>
          <p:spPr>
            <a:xfrm>
              <a:off x="3731624" y="3600807"/>
              <a:ext cx="68426" cy="56089"/>
            </a:xfrm>
            <a:custGeom>
              <a:rect b="b" l="l" r="r" t="t"/>
              <a:pathLst>
                <a:path extrusionOk="0" h="2155" w="2629">
                  <a:moveTo>
                    <a:pt x="640" y="1"/>
                  </a:moveTo>
                  <a:lnTo>
                    <a:pt x="243" y="201"/>
                  </a:lnTo>
                  <a:cubicBezTo>
                    <a:pt x="95" y="275"/>
                    <a:pt x="0" y="427"/>
                    <a:pt x="0" y="592"/>
                  </a:cubicBezTo>
                  <a:lnTo>
                    <a:pt x="0" y="2154"/>
                  </a:lnTo>
                  <a:lnTo>
                    <a:pt x="2628" y="2154"/>
                  </a:lnTo>
                  <a:lnTo>
                    <a:pt x="2628" y="592"/>
                  </a:lnTo>
                  <a:cubicBezTo>
                    <a:pt x="2625" y="427"/>
                    <a:pt x="2533" y="275"/>
                    <a:pt x="2382" y="201"/>
                  </a:cubicBezTo>
                  <a:lnTo>
                    <a:pt x="1984" y="1"/>
                  </a:lnTo>
                  <a:cubicBezTo>
                    <a:pt x="1823" y="194"/>
                    <a:pt x="1583" y="624"/>
                    <a:pt x="1312" y="624"/>
                  </a:cubicBezTo>
                  <a:cubicBezTo>
                    <a:pt x="1042" y="624"/>
                    <a:pt x="802" y="194"/>
                    <a:pt x="64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1" name="Google Shape;26491;p78"/>
            <p:cNvSpPr/>
            <p:nvPr/>
          </p:nvSpPr>
          <p:spPr>
            <a:xfrm>
              <a:off x="3731624" y="3610880"/>
              <a:ext cx="17152" cy="46017"/>
            </a:xfrm>
            <a:custGeom>
              <a:rect b="b" l="l" r="r" t="t"/>
              <a:pathLst>
                <a:path extrusionOk="0" h="1768" w="659">
                  <a:moveTo>
                    <a:pt x="53" y="1"/>
                  </a:moveTo>
                  <a:cubicBezTo>
                    <a:pt x="21" y="64"/>
                    <a:pt x="4" y="131"/>
                    <a:pt x="0" y="205"/>
                  </a:cubicBezTo>
                  <a:lnTo>
                    <a:pt x="0" y="1767"/>
                  </a:lnTo>
                  <a:lnTo>
                    <a:pt x="658" y="1767"/>
                  </a:lnTo>
                  <a:lnTo>
                    <a:pt x="658" y="673"/>
                  </a:lnTo>
                  <a:cubicBezTo>
                    <a:pt x="658" y="536"/>
                    <a:pt x="591" y="406"/>
                    <a:pt x="482" y="321"/>
                  </a:cubicBezTo>
                  <a:lnTo>
                    <a:pt x="5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2" name="Google Shape;26492;p78"/>
            <p:cNvSpPr/>
            <p:nvPr/>
          </p:nvSpPr>
          <p:spPr>
            <a:xfrm>
              <a:off x="3782898" y="3610880"/>
              <a:ext cx="17048" cy="46017"/>
            </a:xfrm>
            <a:custGeom>
              <a:rect b="b" l="l" r="r" t="t"/>
              <a:pathLst>
                <a:path extrusionOk="0" h="1768" w="655">
                  <a:moveTo>
                    <a:pt x="602" y="1"/>
                  </a:moveTo>
                  <a:lnTo>
                    <a:pt x="176" y="321"/>
                  </a:lnTo>
                  <a:cubicBezTo>
                    <a:pt x="64" y="406"/>
                    <a:pt x="0" y="536"/>
                    <a:pt x="0" y="673"/>
                  </a:cubicBezTo>
                  <a:lnTo>
                    <a:pt x="0" y="1767"/>
                  </a:lnTo>
                  <a:lnTo>
                    <a:pt x="655" y="1767"/>
                  </a:lnTo>
                  <a:lnTo>
                    <a:pt x="655" y="205"/>
                  </a:lnTo>
                  <a:cubicBezTo>
                    <a:pt x="655" y="131"/>
                    <a:pt x="637" y="64"/>
                    <a:pt x="60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3" name="Google Shape;26493;p78"/>
            <p:cNvSpPr/>
            <p:nvPr/>
          </p:nvSpPr>
          <p:spPr>
            <a:xfrm>
              <a:off x="3743050" y="3537352"/>
              <a:ext cx="45548" cy="51300"/>
            </a:xfrm>
            <a:custGeom>
              <a:rect b="b" l="l" r="r" t="t"/>
              <a:pathLst>
                <a:path extrusionOk="0" h="1971" w="1750">
                  <a:moveTo>
                    <a:pt x="655" y="1"/>
                  </a:moveTo>
                  <a:cubicBezTo>
                    <a:pt x="293" y="1"/>
                    <a:pt x="1" y="296"/>
                    <a:pt x="1" y="659"/>
                  </a:cubicBezTo>
                  <a:lnTo>
                    <a:pt x="1" y="1095"/>
                  </a:lnTo>
                  <a:cubicBezTo>
                    <a:pt x="1" y="1577"/>
                    <a:pt x="391" y="1971"/>
                    <a:pt x="873" y="1971"/>
                  </a:cubicBezTo>
                  <a:cubicBezTo>
                    <a:pt x="1355" y="1967"/>
                    <a:pt x="1750" y="1577"/>
                    <a:pt x="1750" y="1095"/>
                  </a:cubicBezTo>
                  <a:lnTo>
                    <a:pt x="1750" y="659"/>
                  </a:lnTo>
                  <a:cubicBezTo>
                    <a:pt x="1750" y="296"/>
                    <a:pt x="1454" y="1"/>
                    <a:pt x="1092"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4" name="Google Shape;26494;p78"/>
            <p:cNvSpPr/>
            <p:nvPr/>
          </p:nvSpPr>
          <p:spPr>
            <a:xfrm>
              <a:off x="3742998" y="3537352"/>
              <a:ext cx="31415" cy="51300"/>
            </a:xfrm>
            <a:custGeom>
              <a:rect b="b" l="l" r="r" t="t"/>
              <a:pathLst>
                <a:path extrusionOk="0" h="1971" w="1207">
                  <a:moveTo>
                    <a:pt x="657" y="1"/>
                  </a:moveTo>
                  <a:cubicBezTo>
                    <a:pt x="295" y="1"/>
                    <a:pt x="3" y="296"/>
                    <a:pt x="3" y="659"/>
                  </a:cubicBezTo>
                  <a:lnTo>
                    <a:pt x="3" y="1095"/>
                  </a:lnTo>
                  <a:cubicBezTo>
                    <a:pt x="0" y="1596"/>
                    <a:pt x="412" y="1970"/>
                    <a:pt x="874" y="1970"/>
                  </a:cubicBezTo>
                  <a:cubicBezTo>
                    <a:pt x="984" y="1970"/>
                    <a:pt x="1096" y="1949"/>
                    <a:pt x="1206" y="1904"/>
                  </a:cubicBezTo>
                  <a:cubicBezTo>
                    <a:pt x="875" y="1770"/>
                    <a:pt x="657" y="1450"/>
                    <a:pt x="657" y="1095"/>
                  </a:cubicBezTo>
                  <a:lnTo>
                    <a:pt x="657" y="659"/>
                  </a:lnTo>
                  <a:cubicBezTo>
                    <a:pt x="657" y="338"/>
                    <a:pt x="890" y="64"/>
                    <a:pt x="1206" y="11"/>
                  </a:cubicBezTo>
                  <a:cubicBezTo>
                    <a:pt x="1167" y="4"/>
                    <a:pt x="1132" y="1"/>
                    <a:pt x="109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5" name="Google Shape;26495;p78"/>
            <p:cNvSpPr/>
            <p:nvPr/>
          </p:nvSpPr>
          <p:spPr>
            <a:xfrm>
              <a:off x="3743050" y="3537352"/>
              <a:ext cx="45548" cy="22826"/>
            </a:xfrm>
            <a:custGeom>
              <a:rect b="b" l="l" r="r" t="t"/>
              <a:pathLst>
                <a:path extrusionOk="0" h="877" w="1750">
                  <a:moveTo>
                    <a:pt x="655" y="1"/>
                  </a:moveTo>
                  <a:cubicBezTo>
                    <a:pt x="293" y="1"/>
                    <a:pt x="1" y="296"/>
                    <a:pt x="1" y="659"/>
                  </a:cubicBezTo>
                  <a:cubicBezTo>
                    <a:pt x="1" y="659"/>
                    <a:pt x="655" y="877"/>
                    <a:pt x="1750" y="877"/>
                  </a:cubicBezTo>
                  <a:lnTo>
                    <a:pt x="1750" y="659"/>
                  </a:lnTo>
                  <a:cubicBezTo>
                    <a:pt x="1750" y="296"/>
                    <a:pt x="1454" y="1"/>
                    <a:pt x="1095"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6" name="Google Shape;26496;p78"/>
            <p:cNvSpPr/>
            <p:nvPr/>
          </p:nvSpPr>
          <p:spPr>
            <a:xfrm>
              <a:off x="3743050" y="3537352"/>
              <a:ext cx="31363" cy="20822"/>
            </a:xfrm>
            <a:custGeom>
              <a:rect b="b" l="l" r="r" t="t"/>
              <a:pathLst>
                <a:path extrusionOk="0" h="800" w="1205">
                  <a:moveTo>
                    <a:pt x="655" y="1"/>
                  </a:moveTo>
                  <a:cubicBezTo>
                    <a:pt x="293" y="1"/>
                    <a:pt x="1" y="296"/>
                    <a:pt x="1" y="659"/>
                  </a:cubicBezTo>
                  <a:cubicBezTo>
                    <a:pt x="215" y="722"/>
                    <a:pt x="434" y="768"/>
                    <a:pt x="655" y="799"/>
                  </a:cubicBezTo>
                  <a:lnTo>
                    <a:pt x="655" y="659"/>
                  </a:lnTo>
                  <a:cubicBezTo>
                    <a:pt x="655" y="338"/>
                    <a:pt x="888" y="64"/>
                    <a:pt x="1204" y="11"/>
                  </a:cubicBezTo>
                  <a:cubicBezTo>
                    <a:pt x="1165" y="4"/>
                    <a:pt x="1130" y="1"/>
                    <a:pt x="1092"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7" name="Google Shape;26497;p78"/>
            <p:cNvSpPr/>
            <p:nvPr/>
          </p:nvSpPr>
          <p:spPr>
            <a:xfrm>
              <a:off x="3669445" y="3378376"/>
              <a:ext cx="363474" cy="317978"/>
            </a:xfrm>
            <a:custGeom>
              <a:rect b="b" l="l" r="r" t="t"/>
              <a:pathLst>
                <a:path extrusionOk="0" h="12217" w="13965">
                  <a:moveTo>
                    <a:pt x="7846" y="412"/>
                  </a:moveTo>
                  <a:lnTo>
                    <a:pt x="7456" y="3924"/>
                  </a:lnTo>
                  <a:cubicBezTo>
                    <a:pt x="7456" y="3931"/>
                    <a:pt x="7449" y="3938"/>
                    <a:pt x="7442" y="3938"/>
                  </a:cubicBezTo>
                  <a:lnTo>
                    <a:pt x="6520" y="3938"/>
                  </a:lnTo>
                  <a:cubicBezTo>
                    <a:pt x="6513" y="3938"/>
                    <a:pt x="6509" y="3931"/>
                    <a:pt x="6506" y="3924"/>
                  </a:cubicBezTo>
                  <a:lnTo>
                    <a:pt x="6115" y="412"/>
                  </a:lnTo>
                  <a:close/>
                  <a:moveTo>
                    <a:pt x="13321" y="3470"/>
                  </a:moveTo>
                  <a:cubicBezTo>
                    <a:pt x="13451" y="3470"/>
                    <a:pt x="13553" y="3575"/>
                    <a:pt x="13557" y="3702"/>
                  </a:cubicBezTo>
                  <a:lnTo>
                    <a:pt x="13557" y="11576"/>
                  </a:lnTo>
                  <a:cubicBezTo>
                    <a:pt x="13557" y="11703"/>
                    <a:pt x="13451" y="11809"/>
                    <a:pt x="13324" y="11809"/>
                  </a:cubicBezTo>
                  <a:lnTo>
                    <a:pt x="640" y="11809"/>
                  </a:lnTo>
                  <a:cubicBezTo>
                    <a:pt x="514" y="11809"/>
                    <a:pt x="408" y="11703"/>
                    <a:pt x="408" y="11576"/>
                  </a:cubicBezTo>
                  <a:lnTo>
                    <a:pt x="408" y="3702"/>
                  </a:lnTo>
                  <a:cubicBezTo>
                    <a:pt x="408" y="3575"/>
                    <a:pt x="514" y="3470"/>
                    <a:pt x="640" y="3470"/>
                  </a:cubicBezTo>
                  <a:lnTo>
                    <a:pt x="6045" y="3470"/>
                  </a:lnTo>
                  <a:lnTo>
                    <a:pt x="6101" y="3969"/>
                  </a:lnTo>
                  <a:cubicBezTo>
                    <a:pt x="6126" y="4184"/>
                    <a:pt x="6305" y="4346"/>
                    <a:pt x="6523" y="4346"/>
                  </a:cubicBezTo>
                  <a:lnTo>
                    <a:pt x="7442" y="4346"/>
                  </a:lnTo>
                  <a:cubicBezTo>
                    <a:pt x="7656" y="4346"/>
                    <a:pt x="7839" y="4184"/>
                    <a:pt x="7864" y="3969"/>
                  </a:cubicBezTo>
                  <a:lnTo>
                    <a:pt x="7917" y="3470"/>
                  </a:lnTo>
                  <a:close/>
                  <a:moveTo>
                    <a:pt x="5886" y="1"/>
                  </a:moveTo>
                  <a:cubicBezTo>
                    <a:pt x="5767" y="1"/>
                    <a:pt x="5672" y="106"/>
                    <a:pt x="5686" y="229"/>
                  </a:cubicBezTo>
                  <a:lnTo>
                    <a:pt x="5999" y="3062"/>
                  </a:lnTo>
                  <a:lnTo>
                    <a:pt x="640" y="3062"/>
                  </a:lnTo>
                  <a:cubicBezTo>
                    <a:pt x="289" y="3062"/>
                    <a:pt x="0" y="3350"/>
                    <a:pt x="0" y="3706"/>
                  </a:cubicBezTo>
                  <a:lnTo>
                    <a:pt x="0" y="11576"/>
                  </a:lnTo>
                  <a:cubicBezTo>
                    <a:pt x="0" y="11932"/>
                    <a:pt x="289" y="12217"/>
                    <a:pt x="640" y="12217"/>
                  </a:cubicBezTo>
                  <a:lnTo>
                    <a:pt x="13321" y="12217"/>
                  </a:lnTo>
                  <a:cubicBezTo>
                    <a:pt x="13676" y="12217"/>
                    <a:pt x="13965" y="11932"/>
                    <a:pt x="13965" y="11576"/>
                  </a:cubicBezTo>
                  <a:lnTo>
                    <a:pt x="13965" y="3706"/>
                  </a:lnTo>
                  <a:cubicBezTo>
                    <a:pt x="13965" y="3350"/>
                    <a:pt x="13676" y="3062"/>
                    <a:pt x="13324" y="3062"/>
                  </a:cubicBezTo>
                  <a:lnTo>
                    <a:pt x="7962" y="3062"/>
                  </a:lnTo>
                  <a:lnTo>
                    <a:pt x="8279" y="229"/>
                  </a:lnTo>
                  <a:cubicBezTo>
                    <a:pt x="8290" y="106"/>
                    <a:pt x="8195" y="1"/>
                    <a:pt x="80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8" name="Google Shape;26498;p78"/>
            <p:cNvSpPr/>
            <p:nvPr/>
          </p:nvSpPr>
          <p:spPr>
            <a:xfrm>
              <a:off x="3703593" y="3503568"/>
              <a:ext cx="124490" cy="158638"/>
            </a:xfrm>
            <a:custGeom>
              <a:rect b="b" l="l" r="r" t="t"/>
              <a:pathLst>
                <a:path extrusionOk="0" h="6095" w="4783">
                  <a:moveTo>
                    <a:pt x="2608" y="1503"/>
                  </a:moveTo>
                  <a:cubicBezTo>
                    <a:pt x="2857" y="1506"/>
                    <a:pt x="3061" y="1707"/>
                    <a:pt x="3061" y="1957"/>
                  </a:cubicBezTo>
                  <a:lnTo>
                    <a:pt x="3061" y="2393"/>
                  </a:lnTo>
                  <a:cubicBezTo>
                    <a:pt x="3058" y="2762"/>
                    <a:pt x="2759" y="3061"/>
                    <a:pt x="2389" y="3061"/>
                  </a:cubicBezTo>
                  <a:cubicBezTo>
                    <a:pt x="2020" y="3061"/>
                    <a:pt x="1721" y="2762"/>
                    <a:pt x="1721" y="2393"/>
                  </a:cubicBezTo>
                  <a:lnTo>
                    <a:pt x="1721" y="1957"/>
                  </a:lnTo>
                  <a:cubicBezTo>
                    <a:pt x="1721" y="1707"/>
                    <a:pt x="1921" y="1506"/>
                    <a:pt x="2171" y="1503"/>
                  </a:cubicBezTo>
                  <a:close/>
                  <a:moveTo>
                    <a:pt x="2622" y="3445"/>
                  </a:moveTo>
                  <a:lnTo>
                    <a:pt x="2622" y="3568"/>
                  </a:lnTo>
                  <a:cubicBezTo>
                    <a:pt x="2622" y="3645"/>
                    <a:pt x="2643" y="3716"/>
                    <a:pt x="2681" y="3783"/>
                  </a:cubicBezTo>
                  <a:lnTo>
                    <a:pt x="2400" y="4061"/>
                  </a:lnTo>
                  <a:cubicBezTo>
                    <a:pt x="2396" y="4064"/>
                    <a:pt x="2393" y="4066"/>
                    <a:pt x="2389" y="4066"/>
                  </a:cubicBezTo>
                  <a:cubicBezTo>
                    <a:pt x="2386" y="4066"/>
                    <a:pt x="2382" y="4064"/>
                    <a:pt x="2379" y="4061"/>
                  </a:cubicBezTo>
                  <a:lnTo>
                    <a:pt x="2101" y="3783"/>
                  </a:lnTo>
                  <a:cubicBezTo>
                    <a:pt x="2136" y="3716"/>
                    <a:pt x="2157" y="3645"/>
                    <a:pt x="2157" y="3568"/>
                  </a:cubicBezTo>
                  <a:lnTo>
                    <a:pt x="2157" y="3445"/>
                  </a:lnTo>
                  <a:cubicBezTo>
                    <a:pt x="2235" y="3462"/>
                    <a:pt x="2312" y="3473"/>
                    <a:pt x="2389" y="3473"/>
                  </a:cubicBezTo>
                  <a:cubicBezTo>
                    <a:pt x="2467" y="3473"/>
                    <a:pt x="2548" y="3462"/>
                    <a:pt x="2622" y="3445"/>
                  </a:cubicBezTo>
                  <a:close/>
                  <a:moveTo>
                    <a:pt x="3016" y="4025"/>
                  </a:moveTo>
                  <a:lnTo>
                    <a:pt x="3371" y="4201"/>
                  </a:lnTo>
                  <a:cubicBezTo>
                    <a:pt x="3449" y="4240"/>
                    <a:pt x="3498" y="4321"/>
                    <a:pt x="3498" y="4409"/>
                  </a:cubicBezTo>
                  <a:lnTo>
                    <a:pt x="3498" y="5686"/>
                  </a:lnTo>
                  <a:lnTo>
                    <a:pt x="1285" y="5686"/>
                  </a:lnTo>
                  <a:lnTo>
                    <a:pt x="1285" y="4409"/>
                  </a:lnTo>
                  <a:cubicBezTo>
                    <a:pt x="1285" y="4321"/>
                    <a:pt x="1334" y="4240"/>
                    <a:pt x="1415" y="4201"/>
                  </a:cubicBezTo>
                  <a:lnTo>
                    <a:pt x="1770" y="4025"/>
                  </a:lnTo>
                  <a:lnTo>
                    <a:pt x="2094" y="4349"/>
                  </a:lnTo>
                  <a:cubicBezTo>
                    <a:pt x="2177" y="4432"/>
                    <a:pt x="2285" y="4473"/>
                    <a:pt x="2393" y="4473"/>
                  </a:cubicBezTo>
                  <a:cubicBezTo>
                    <a:pt x="2501" y="4473"/>
                    <a:pt x="2609" y="4432"/>
                    <a:pt x="2692" y="4349"/>
                  </a:cubicBezTo>
                  <a:lnTo>
                    <a:pt x="3016" y="4025"/>
                  </a:lnTo>
                  <a:close/>
                  <a:moveTo>
                    <a:pt x="4360" y="412"/>
                  </a:moveTo>
                  <a:cubicBezTo>
                    <a:pt x="4367" y="412"/>
                    <a:pt x="4374" y="419"/>
                    <a:pt x="4374" y="426"/>
                  </a:cubicBezTo>
                  <a:lnTo>
                    <a:pt x="4374" y="5672"/>
                  </a:lnTo>
                  <a:cubicBezTo>
                    <a:pt x="4374" y="5679"/>
                    <a:pt x="4367" y="5686"/>
                    <a:pt x="4360" y="5686"/>
                  </a:cubicBezTo>
                  <a:lnTo>
                    <a:pt x="3909" y="5686"/>
                  </a:lnTo>
                  <a:lnTo>
                    <a:pt x="3909" y="4412"/>
                  </a:lnTo>
                  <a:cubicBezTo>
                    <a:pt x="3909" y="4166"/>
                    <a:pt x="3772" y="3945"/>
                    <a:pt x="3554" y="3835"/>
                  </a:cubicBezTo>
                  <a:lnTo>
                    <a:pt x="3040" y="3582"/>
                  </a:lnTo>
                  <a:cubicBezTo>
                    <a:pt x="3037" y="3579"/>
                    <a:pt x="3033" y="3575"/>
                    <a:pt x="3033" y="3568"/>
                  </a:cubicBezTo>
                  <a:lnTo>
                    <a:pt x="3033" y="3265"/>
                  </a:lnTo>
                  <a:lnTo>
                    <a:pt x="3033" y="3258"/>
                  </a:lnTo>
                  <a:cubicBezTo>
                    <a:pt x="3311" y="3054"/>
                    <a:pt x="3473" y="2734"/>
                    <a:pt x="3473" y="2393"/>
                  </a:cubicBezTo>
                  <a:lnTo>
                    <a:pt x="3473" y="1953"/>
                  </a:lnTo>
                  <a:cubicBezTo>
                    <a:pt x="3473" y="1478"/>
                    <a:pt x="3090" y="1095"/>
                    <a:pt x="2615" y="1095"/>
                  </a:cubicBezTo>
                  <a:lnTo>
                    <a:pt x="2175" y="1095"/>
                  </a:lnTo>
                  <a:cubicBezTo>
                    <a:pt x="1700" y="1095"/>
                    <a:pt x="1316" y="1478"/>
                    <a:pt x="1316" y="1953"/>
                  </a:cubicBezTo>
                  <a:lnTo>
                    <a:pt x="1316" y="2393"/>
                  </a:lnTo>
                  <a:cubicBezTo>
                    <a:pt x="1316" y="2734"/>
                    <a:pt x="1478" y="3054"/>
                    <a:pt x="1756" y="3258"/>
                  </a:cubicBezTo>
                  <a:lnTo>
                    <a:pt x="1756" y="3265"/>
                  </a:lnTo>
                  <a:lnTo>
                    <a:pt x="1756" y="3568"/>
                  </a:lnTo>
                  <a:cubicBezTo>
                    <a:pt x="1756" y="3575"/>
                    <a:pt x="1753" y="3579"/>
                    <a:pt x="1746" y="3582"/>
                  </a:cubicBezTo>
                  <a:lnTo>
                    <a:pt x="1235" y="3835"/>
                  </a:lnTo>
                  <a:cubicBezTo>
                    <a:pt x="1017" y="3945"/>
                    <a:pt x="880" y="4166"/>
                    <a:pt x="880" y="4412"/>
                  </a:cubicBezTo>
                  <a:lnTo>
                    <a:pt x="880" y="5686"/>
                  </a:lnTo>
                  <a:lnTo>
                    <a:pt x="423" y="5686"/>
                  </a:lnTo>
                  <a:cubicBezTo>
                    <a:pt x="416" y="5686"/>
                    <a:pt x="409" y="5679"/>
                    <a:pt x="409" y="5672"/>
                  </a:cubicBezTo>
                  <a:lnTo>
                    <a:pt x="409" y="426"/>
                  </a:lnTo>
                  <a:cubicBezTo>
                    <a:pt x="409" y="419"/>
                    <a:pt x="416" y="412"/>
                    <a:pt x="423" y="412"/>
                  </a:cubicBezTo>
                  <a:close/>
                  <a:moveTo>
                    <a:pt x="423" y="0"/>
                  </a:moveTo>
                  <a:cubicBezTo>
                    <a:pt x="190" y="0"/>
                    <a:pt x="0" y="190"/>
                    <a:pt x="0" y="426"/>
                  </a:cubicBezTo>
                  <a:lnTo>
                    <a:pt x="0" y="5672"/>
                  </a:lnTo>
                  <a:cubicBezTo>
                    <a:pt x="0" y="5904"/>
                    <a:pt x="190" y="6094"/>
                    <a:pt x="423" y="6094"/>
                  </a:cubicBezTo>
                  <a:lnTo>
                    <a:pt x="4360" y="6094"/>
                  </a:lnTo>
                  <a:cubicBezTo>
                    <a:pt x="4592" y="6094"/>
                    <a:pt x="4782" y="5904"/>
                    <a:pt x="4782" y="5672"/>
                  </a:cubicBezTo>
                  <a:lnTo>
                    <a:pt x="4782" y="426"/>
                  </a:lnTo>
                  <a:cubicBezTo>
                    <a:pt x="4782" y="190"/>
                    <a:pt x="4592" y="0"/>
                    <a:pt x="4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9" name="Google Shape;26499;p78"/>
            <p:cNvSpPr/>
            <p:nvPr/>
          </p:nvSpPr>
          <p:spPr>
            <a:xfrm>
              <a:off x="3851481" y="3503568"/>
              <a:ext cx="147290" cy="33549"/>
            </a:xfrm>
            <a:custGeom>
              <a:rect b="b" l="l" r="r" t="t"/>
              <a:pathLst>
                <a:path extrusionOk="0" h="1289" w="5659">
                  <a:moveTo>
                    <a:pt x="5236" y="412"/>
                  </a:moveTo>
                  <a:cubicBezTo>
                    <a:pt x="5243" y="412"/>
                    <a:pt x="5250" y="419"/>
                    <a:pt x="5250" y="426"/>
                  </a:cubicBezTo>
                  <a:lnTo>
                    <a:pt x="5250" y="862"/>
                  </a:lnTo>
                  <a:cubicBezTo>
                    <a:pt x="5250" y="869"/>
                    <a:pt x="5243" y="876"/>
                    <a:pt x="5236" y="876"/>
                  </a:cubicBezTo>
                  <a:lnTo>
                    <a:pt x="426" y="876"/>
                  </a:lnTo>
                  <a:cubicBezTo>
                    <a:pt x="416" y="876"/>
                    <a:pt x="412" y="869"/>
                    <a:pt x="412" y="862"/>
                  </a:cubicBezTo>
                  <a:lnTo>
                    <a:pt x="412" y="426"/>
                  </a:lnTo>
                  <a:cubicBezTo>
                    <a:pt x="412" y="419"/>
                    <a:pt x="416" y="412"/>
                    <a:pt x="426" y="412"/>
                  </a:cubicBezTo>
                  <a:close/>
                  <a:moveTo>
                    <a:pt x="426" y="0"/>
                  </a:moveTo>
                  <a:cubicBezTo>
                    <a:pt x="191" y="0"/>
                    <a:pt x="1" y="190"/>
                    <a:pt x="1" y="426"/>
                  </a:cubicBezTo>
                  <a:lnTo>
                    <a:pt x="1" y="862"/>
                  </a:lnTo>
                  <a:cubicBezTo>
                    <a:pt x="1" y="1098"/>
                    <a:pt x="191" y="1285"/>
                    <a:pt x="423" y="1288"/>
                  </a:cubicBezTo>
                  <a:lnTo>
                    <a:pt x="5236" y="1288"/>
                  </a:lnTo>
                  <a:cubicBezTo>
                    <a:pt x="5468" y="1285"/>
                    <a:pt x="5658" y="1098"/>
                    <a:pt x="5658" y="862"/>
                  </a:cubicBezTo>
                  <a:lnTo>
                    <a:pt x="5658" y="426"/>
                  </a:lnTo>
                  <a:cubicBezTo>
                    <a:pt x="5658" y="190"/>
                    <a:pt x="5468" y="0"/>
                    <a:pt x="52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0" name="Google Shape;26500;p78"/>
            <p:cNvSpPr/>
            <p:nvPr/>
          </p:nvSpPr>
          <p:spPr>
            <a:xfrm>
              <a:off x="3851481" y="3549169"/>
              <a:ext cx="113142" cy="33367"/>
            </a:xfrm>
            <a:custGeom>
              <a:rect b="b" l="l" r="r" t="t"/>
              <a:pathLst>
                <a:path extrusionOk="0" h="1282" w="4347">
                  <a:moveTo>
                    <a:pt x="3924" y="409"/>
                  </a:moveTo>
                  <a:cubicBezTo>
                    <a:pt x="3931" y="409"/>
                    <a:pt x="3938" y="416"/>
                    <a:pt x="3938" y="423"/>
                  </a:cubicBezTo>
                  <a:lnTo>
                    <a:pt x="3938" y="859"/>
                  </a:lnTo>
                  <a:cubicBezTo>
                    <a:pt x="3938" y="866"/>
                    <a:pt x="3931" y="873"/>
                    <a:pt x="3924" y="873"/>
                  </a:cubicBezTo>
                  <a:lnTo>
                    <a:pt x="426" y="873"/>
                  </a:lnTo>
                  <a:cubicBezTo>
                    <a:pt x="416" y="873"/>
                    <a:pt x="412" y="866"/>
                    <a:pt x="412" y="859"/>
                  </a:cubicBezTo>
                  <a:lnTo>
                    <a:pt x="412" y="423"/>
                  </a:lnTo>
                  <a:cubicBezTo>
                    <a:pt x="412" y="416"/>
                    <a:pt x="416" y="409"/>
                    <a:pt x="426" y="409"/>
                  </a:cubicBezTo>
                  <a:close/>
                  <a:moveTo>
                    <a:pt x="426" y="1"/>
                  </a:moveTo>
                  <a:cubicBezTo>
                    <a:pt x="191" y="1"/>
                    <a:pt x="1" y="187"/>
                    <a:pt x="1" y="423"/>
                  </a:cubicBezTo>
                  <a:lnTo>
                    <a:pt x="1" y="859"/>
                  </a:lnTo>
                  <a:cubicBezTo>
                    <a:pt x="1" y="1091"/>
                    <a:pt x="191" y="1281"/>
                    <a:pt x="426" y="1281"/>
                  </a:cubicBezTo>
                  <a:lnTo>
                    <a:pt x="3924" y="1281"/>
                  </a:lnTo>
                  <a:cubicBezTo>
                    <a:pt x="4156" y="1281"/>
                    <a:pt x="4346" y="1091"/>
                    <a:pt x="4346" y="859"/>
                  </a:cubicBezTo>
                  <a:lnTo>
                    <a:pt x="4346" y="423"/>
                  </a:lnTo>
                  <a:cubicBezTo>
                    <a:pt x="4346" y="187"/>
                    <a:pt x="4156"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1" name="Google Shape;26501;p78"/>
            <p:cNvSpPr/>
            <p:nvPr/>
          </p:nvSpPr>
          <p:spPr>
            <a:xfrm>
              <a:off x="3849737" y="3594691"/>
              <a:ext cx="69363" cy="10645"/>
            </a:xfrm>
            <a:custGeom>
              <a:rect b="b" l="l" r="r" t="t"/>
              <a:pathLst>
                <a:path extrusionOk="0" h="409" w="2665">
                  <a:moveTo>
                    <a:pt x="272" y="0"/>
                  </a:moveTo>
                  <a:cubicBezTo>
                    <a:pt x="1" y="0"/>
                    <a:pt x="1" y="408"/>
                    <a:pt x="272" y="408"/>
                  </a:cubicBezTo>
                  <a:lnTo>
                    <a:pt x="2460" y="408"/>
                  </a:lnTo>
                  <a:cubicBezTo>
                    <a:pt x="2573" y="408"/>
                    <a:pt x="2664" y="317"/>
                    <a:pt x="2664" y="204"/>
                  </a:cubicBezTo>
                  <a:cubicBezTo>
                    <a:pt x="2664" y="92"/>
                    <a:pt x="2573" y="0"/>
                    <a:pt x="2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2" name="Google Shape;26502;p78"/>
            <p:cNvSpPr/>
            <p:nvPr/>
          </p:nvSpPr>
          <p:spPr>
            <a:xfrm>
              <a:off x="3929407" y="3594691"/>
              <a:ext cx="35215" cy="10645"/>
            </a:xfrm>
            <a:custGeom>
              <a:rect b="b" l="l" r="r" t="t"/>
              <a:pathLst>
                <a:path extrusionOk="0" h="409" w="1353">
                  <a:moveTo>
                    <a:pt x="275" y="0"/>
                  </a:moveTo>
                  <a:cubicBezTo>
                    <a:pt x="1" y="0"/>
                    <a:pt x="1" y="408"/>
                    <a:pt x="275" y="408"/>
                  </a:cubicBezTo>
                  <a:lnTo>
                    <a:pt x="1148" y="408"/>
                  </a:lnTo>
                  <a:cubicBezTo>
                    <a:pt x="1261" y="408"/>
                    <a:pt x="1352" y="317"/>
                    <a:pt x="1352" y="204"/>
                  </a:cubicBezTo>
                  <a:cubicBezTo>
                    <a:pt x="1352" y="92"/>
                    <a:pt x="1261" y="0"/>
                    <a:pt x="11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3" name="Google Shape;26503;p78"/>
            <p:cNvSpPr/>
            <p:nvPr/>
          </p:nvSpPr>
          <p:spPr>
            <a:xfrm>
              <a:off x="3849737" y="3628761"/>
              <a:ext cx="23841" cy="10723"/>
            </a:xfrm>
            <a:custGeom>
              <a:rect b="b" l="l" r="r" t="t"/>
              <a:pathLst>
                <a:path extrusionOk="0" h="412" w="916">
                  <a:moveTo>
                    <a:pt x="272" y="0"/>
                  </a:moveTo>
                  <a:cubicBezTo>
                    <a:pt x="1" y="0"/>
                    <a:pt x="1" y="412"/>
                    <a:pt x="272" y="412"/>
                  </a:cubicBezTo>
                  <a:lnTo>
                    <a:pt x="712" y="412"/>
                  </a:lnTo>
                  <a:cubicBezTo>
                    <a:pt x="824" y="412"/>
                    <a:pt x="916" y="320"/>
                    <a:pt x="916" y="208"/>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4" name="Google Shape;26504;p78"/>
            <p:cNvSpPr/>
            <p:nvPr/>
          </p:nvSpPr>
          <p:spPr>
            <a:xfrm>
              <a:off x="3883911" y="3628761"/>
              <a:ext cx="57989" cy="10723"/>
            </a:xfrm>
            <a:custGeom>
              <a:rect b="b" l="l" r="r" t="t"/>
              <a:pathLst>
                <a:path extrusionOk="0" h="412" w="2228">
                  <a:moveTo>
                    <a:pt x="271" y="0"/>
                  </a:moveTo>
                  <a:cubicBezTo>
                    <a:pt x="0" y="0"/>
                    <a:pt x="0" y="412"/>
                    <a:pt x="271" y="412"/>
                  </a:cubicBezTo>
                  <a:lnTo>
                    <a:pt x="2023" y="412"/>
                  </a:lnTo>
                  <a:cubicBezTo>
                    <a:pt x="2136" y="412"/>
                    <a:pt x="2227" y="320"/>
                    <a:pt x="2227" y="208"/>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5" name="Google Shape;26505;p78"/>
            <p:cNvSpPr/>
            <p:nvPr/>
          </p:nvSpPr>
          <p:spPr>
            <a:xfrm>
              <a:off x="3849737" y="3651561"/>
              <a:ext cx="23841" cy="10645"/>
            </a:xfrm>
            <a:custGeom>
              <a:rect b="b" l="l" r="r" t="t"/>
              <a:pathLst>
                <a:path extrusionOk="0" h="409" w="916">
                  <a:moveTo>
                    <a:pt x="272" y="0"/>
                  </a:moveTo>
                  <a:cubicBezTo>
                    <a:pt x="1" y="0"/>
                    <a:pt x="1" y="408"/>
                    <a:pt x="272" y="408"/>
                  </a:cubicBezTo>
                  <a:lnTo>
                    <a:pt x="712" y="408"/>
                  </a:lnTo>
                  <a:cubicBezTo>
                    <a:pt x="824" y="408"/>
                    <a:pt x="916" y="317"/>
                    <a:pt x="916" y="204"/>
                  </a:cubicBezTo>
                  <a:cubicBezTo>
                    <a:pt x="916" y="92"/>
                    <a:pt x="824" y="0"/>
                    <a:pt x="7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6" name="Google Shape;26506;p78"/>
            <p:cNvSpPr/>
            <p:nvPr/>
          </p:nvSpPr>
          <p:spPr>
            <a:xfrm>
              <a:off x="3883911" y="3651561"/>
              <a:ext cx="57989" cy="10645"/>
            </a:xfrm>
            <a:custGeom>
              <a:rect b="b" l="l" r="r" t="t"/>
              <a:pathLst>
                <a:path extrusionOk="0" h="409" w="2228">
                  <a:moveTo>
                    <a:pt x="271" y="0"/>
                  </a:moveTo>
                  <a:cubicBezTo>
                    <a:pt x="0" y="0"/>
                    <a:pt x="0" y="408"/>
                    <a:pt x="271" y="408"/>
                  </a:cubicBezTo>
                  <a:lnTo>
                    <a:pt x="2023" y="408"/>
                  </a:lnTo>
                  <a:cubicBezTo>
                    <a:pt x="2136" y="408"/>
                    <a:pt x="2227" y="317"/>
                    <a:pt x="2227" y="204"/>
                  </a:cubicBezTo>
                  <a:cubicBezTo>
                    <a:pt x="2227" y="92"/>
                    <a:pt x="2136" y="0"/>
                    <a:pt x="20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7" name="Google Shape;26507;p78"/>
            <p:cNvSpPr/>
            <p:nvPr/>
          </p:nvSpPr>
          <p:spPr>
            <a:xfrm>
              <a:off x="3844063" y="3458046"/>
              <a:ext cx="12493" cy="10749"/>
            </a:xfrm>
            <a:custGeom>
              <a:rect b="b" l="l" r="r" t="t"/>
              <a:pathLst>
                <a:path extrusionOk="0" h="413" w="480">
                  <a:moveTo>
                    <a:pt x="275" y="1"/>
                  </a:moveTo>
                  <a:cubicBezTo>
                    <a:pt x="1" y="1"/>
                    <a:pt x="1" y="412"/>
                    <a:pt x="275" y="412"/>
                  </a:cubicBezTo>
                  <a:cubicBezTo>
                    <a:pt x="388" y="412"/>
                    <a:pt x="479" y="317"/>
                    <a:pt x="479" y="205"/>
                  </a:cubicBezTo>
                  <a:cubicBezTo>
                    <a:pt x="479" y="92"/>
                    <a:pt x="388"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08" name="Google Shape;26508;p78"/>
          <p:cNvGrpSpPr/>
          <p:nvPr/>
        </p:nvGrpSpPr>
        <p:grpSpPr>
          <a:xfrm>
            <a:off x="1835495" y="1506921"/>
            <a:ext cx="356629" cy="356525"/>
            <a:chOff x="1835495" y="1506921"/>
            <a:chExt cx="356629" cy="356525"/>
          </a:xfrm>
        </p:grpSpPr>
        <p:sp>
          <p:nvSpPr>
            <p:cNvPr id="26509" name="Google Shape;26509;p78"/>
            <p:cNvSpPr/>
            <p:nvPr/>
          </p:nvSpPr>
          <p:spPr>
            <a:xfrm>
              <a:off x="1974690" y="1618188"/>
              <a:ext cx="27980" cy="61477"/>
            </a:xfrm>
            <a:custGeom>
              <a:rect b="b" l="l" r="r" t="t"/>
              <a:pathLst>
                <a:path extrusionOk="0" h="2362" w="1075">
                  <a:moveTo>
                    <a:pt x="645" y="0"/>
                  </a:moveTo>
                  <a:cubicBezTo>
                    <a:pt x="289" y="0"/>
                    <a:pt x="1" y="289"/>
                    <a:pt x="1" y="644"/>
                  </a:cubicBezTo>
                  <a:lnTo>
                    <a:pt x="1" y="796"/>
                  </a:lnTo>
                  <a:cubicBezTo>
                    <a:pt x="1" y="978"/>
                    <a:pt x="29" y="1161"/>
                    <a:pt x="89" y="1337"/>
                  </a:cubicBezTo>
                  <a:lnTo>
                    <a:pt x="430" y="2361"/>
                  </a:lnTo>
                  <a:lnTo>
                    <a:pt x="1074" y="2361"/>
                  </a:lnTo>
                  <a:lnTo>
                    <a:pt x="107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0" name="Google Shape;26510;p78"/>
            <p:cNvSpPr/>
            <p:nvPr/>
          </p:nvSpPr>
          <p:spPr>
            <a:xfrm>
              <a:off x="1985882" y="1612593"/>
              <a:ext cx="67047" cy="66969"/>
            </a:xfrm>
            <a:custGeom>
              <a:rect b="b" l="l" r="r" t="t"/>
              <a:pathLst>
                <a:path extrusionOk="0" h="2573" w="2576">
                  <a:moveTo>
                    <a:pt x="644" y="1"/>
                  </a:moveTo>
                  <a:cubicBezTo>
                    <a:pt x="289" y="1"/>
                    <a:pt x="0" y="289"/>
                    <a:pt x="0" y="645"/>
                  </a:cubicBezTo>
                  <a:cubicBezTo>
                    <a:pt x="0" y="880"/>
                    <a:pt x="194" y="1074"/>
                    <a:pt x="429" y="1074"/>
                  </a:cubicBezTo>
                  <a:lnTo>
                    <a:pt x="2147" y="2573"/>
                  </a:lnTo>
                  <a:lnTo>
                    <a:pt x="2523" y="1246"/>
                  </a:lnTo>
                  <a:cubicBezTo>
                    <a:pt x="2558" y="1130"/>
                    <a:pt x="2572" y="1014"/>
                    <a:pt x="2576" y="894"/>
                  </a:cubicBezTo>
                  <a:lnTo>
                    <a:pt x="2576"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1" name="Google Shape;26511;p78"/>
            <p:cNvSpPr/>
            <p:nvPr/>
          </p:nvSpPr>
          <p:spPr>
            <a:xfrm>
              <a:off x="1997048" y="1696297"/>
              <a:ext cx="33445" cy="33549"/>
            </a:xfrm>
            <a:custGeom>
              <a:rect b="b" l="l" r="r" t="t"/>
              <a:pathLst>
                <a:path extrusionOk="0" h="1289" w="1285">
                  <a:moveTo>
                    <a:pt x="0" y="1"/>
                  </a:moveTo>
                  <a:lnTo>
                    <a:pt x="0" y="1288"/>
                  </a:lnTo>
                  <a:lnTo>
                    <a:pt x="1285" y="1288"/>
                  </a:lnTo>
                  <a:lnTo>
                    <a:pt x="128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2" name="Google Shape;26512;p78"/>
            <p:cNvSpPr/>
            <p:nvPr/>
          </p:nvSpPr>
          <p:spPr>
            <a:xfrm>
              <a:off x="1957954" y="1709857"/>
              <a:ext cx="111658" cy="87010"/>
            </a:xfrm>
            <a:custGeom>
              <a:rect b="b" l="l" r="r" t="t"/>
              <a:pathLst>
                <a:path extrusionOk="0" h="3343" w="4290">
                  <a:moveTo>
                    <a:pt x="1502" y="0"/>
                  </a:moveTo>
                  <a:lnTo>
                    <a:pt x="468" y="296"/>
                  </a:lnTo>
                  <a:cubicBezTo>
                    <a:pt x="190" y="377"/>
                    <a:pt x="0" y="627"/>
                    <a:pt x="0" y="915"/>
                  </a:cubicBezTo>
                  <a:lnTo>
                    <a:pt x="0" y="3343"/>
                  </a:lnTo>
                  <a:lnTo>
                    <a:pt x="4289" y="3343"/>
                  </a:lnTo>
                  <a:lnTo>
                    <a:pt x="4289" y="915"/>
                  </a:lnTo>
                  <a:cubicBezTo>
                    <a:pt x="4289" y="627"/>
                    <a:pt x="4099" y="377"/>
                    <a:pt x="3821" y="296"/>
                  </a:cubicBezTo>
                  <a:lnTo>
                    <a:pt x="2787" y="0"/>
                  </a:lnTo>
                  <a:lnTo>
                    <a:pt x="2533" y="303"/>
                  </a:lnTo>
                  <a:cubicBezTo>
                    <a:pt x="2431" y="424"/>
                    <a:pt x="2288" y="485"/>
                    <a:pt x="2145" y="485"/>
                  </a:cubicBezTo>
                  <a:cubicBezTo>
                    <a:pt x="2001" y="485"/>
                    <a:pt x="1858" y="424"/>
                    <a:pt x="1756" y="303"/>
                  </a:cubicBezTo>
                  <a:lnTo>
                    <a:pt x="150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3" name="Google Shape;26513;p78"/>
            <p:cNvSpPr/>
            <p:nvPr/>
          </p:nvSpPr>
          <p:spPr>
            <a:xfrm>
              <a:off x="1980286" y="1640624"/>
              <a:ext cx="67073" cy="61295"/>
            </a:xfrm>
            <a:custGeom>
              <a:rect b="b" l="l" r="r" t="t"/>
              <a:pathLst>
                <a:path extrusionOk="0" h="2355" w="2577">
                  <a:moveTo>
                    <a:pt x="815" y="0"/>
                  </a:moveTo>
                  <a:cubicBezTo>
                    <a:pt x="700" y="0"/>
                    <a:pt x="592" y="46"/>
                    <a:pt x="514" y="127"/>
                  </a:cubicBezTo>
                  <a:lnTo>
                    <a:pt x="303" y="338"/>
                  </a:lnTo>
                  <a:cubicBezTo>
                    <a:pt x="110" y="532"/>
                    <a:pt x="1" y="796"/>
                    <a:pt x="1" y="1070"/>
                  </a:cubicBezTo>
                  <a:cubicBezTo>
                    <a:pt x="1" y="1781"/>
                    <a:pt x="578" y="2354"/>
                    <a:pt x="1288" y="2354"/>
                  </a:cubicBezTo>
                  <a:cubicBezTo>
                    <a:pt x="1996" y="2354"/>
                    <a:pt x="2573" y="1781"/>
                    <a:pt x="2573" y="1070"/>
                  </a:cubicBezTo>
                  <a:lnTo>
                    <a:pt x="2573" y="796"/>
                  </a:lnTo>
                  <a:cubicBezTo>
                    <a:pt x="2576" y="683"/>
                    <a:pt x="2530" y="574"/>
                    <a:pt x="2449" y="493"/>
                  </a:cubicBezTo>
                  <a:cubicBezTo>
                    <a:pt x="2119" y="169"/>
                    <a:pt x="1510" y="21"/>
                    <a:pt x="827" y="0"/>
                  </a:cubicBezTo>
                  <a:cubicBezTo>
                    <a:pt x="823" y="0"/>
                    <a:pt x="819" y="0"/>
                    <a:pt x="81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4" name="Google Shape;26514;p78"/>
            <p:cNvSpPr/>
            <p:nvPr/>
          </p:nvSpPr>
          <p:spPr>
            <a:xfrm>
              <a:off x="1980286" y="1640520"/>
              <a:ext cx="66891" cy="60019"/>
            </a:xfrm>
            <a:custGeom>
              <a:rect b="b" l="l" r="r" t="t"/>
              <a:pathLst>
                <a:path extrusionOk="0" h="2306" w="2570">
                  <a:moveTo>
                    <a:pt x="815" y="1"/>
                  </a:moveTo>
                  <a:cubicBezTo>
                    <a:pt x="703" y="1"/>
                    <a:pt x="596" y="46"/>
                    <a:pt x="514" y="128"/>
                  </a:cubicBezTo>
                  <a:lnTo>
                    <a:pt x="303" y="339"/>
                  </a:lnTo>
                  <a:cubicBezTo>
                    <a:pt x="110" y="532"/>
                    <a:pt x="1" y="796"/>
                    <a:pt x="1" y="1070"/>
                  </a:cubicBezTo>
                  <a:cubicBezTo>
                    <a:pt x="1" y="1644"/>
                    <a:pt x="381" y="2147"/>
                    <a:pt x="933" y="2305"/>
                  </a:cubicBezTo>
                  <a:cubicBezTo>
                    <a:pt x="747" y="2080"/>
                    <a:pt x="644" y="1795"/>
                    <a:pt x="644" y="1500"/>
                  </a:cubicBezTo>
                  <a:lnTo>
                    <a:pt x="644" y="1074"/>
                  </a:lnTo>
                  <a:cubicBezTo>
                    <a:pt x="644" y="835"/>
                    <a:pt x="835" y="644"/>
                    <a:pt x="1068" y="644"/>
                  </a:cubicBezTo>
                  <a:cubicBezTo>
                    <a:pt x="1078" y="644"/>
                    <a:pt x="1088" y="644"/>
                    <a:pt x="1098" y="645"/>
                  </a:cubicBezTo>
                  <a:cubicBezTo>
                    <a:pt x="1531" y="673"/>
                    <a:pt x="2175" y="743"/>
                    <a:pt x="2569" y="933"/>
                  </a:cubicBezTo>
                  <a:cubicBezTo>
                    <a:pt x="2555" y="842"/>
                    <a:pt x="2516" y="560"/>
                    <a:pt x="2453" y="493"/>
                  </a:cubicBezTo>
                  <a:cubicBezTo>
                    <a:pt x="2119" y="170"/>
                    <a:pt x="1514" y="22"/>
                    <a:pt x="827" y="1"/>
                  </a:cubicBezTo>
                  <a:cubicBezTo>
                    <a:pt x="823" y="1"/>
                    <a:pt x="819" y="1"/>
                    <a:pt x="81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5" name="Google Shape;26515;p78"/>
            <p:cNvSpPr/>
            <p:nvPr/>
          </p:nvSpPr>
          <p:spPr>
            <a:xfrm>
              <a:off x="1957954" y="1724146"/>
              <a:ext cx="22358" cy="72721"/>
            </a:xfrm>
            <a:custGeom>
              <a:rect b="b" l="l" r="r" t="t"/>
              <a:pathLst>
                <a:path extrusionOk="0" h="2794" w="859">
                  <a:moveTo>
                    <a:pt x="116" y="0"/>
                  </a:moveTo>
                  <a:cubicBezTo>
                    <a:pt x="42" y="106"/>
                    <a:pt x="0" y="236"/>
                    <a:pt x="0" y="366"/>
                  </a:cubicBezTo>
                  <a:lnTo>
                    <a:pt x="0" y="2794"/>
                  </a:lnTo>
                  <a:lnTo>
                    <a:pt x="859" y="2794"/>
                  </a:lnTo>
                  <a:lnTo>
                    <a:pt x="859" y="1006"/>
                  </a:lnTo>
                  <a:cubicBezTo>
                    <a:pt x="859" y="834"/>
                    <a:pt x="792" y="672"/>
                    <a:pt x="669" y="553"/>
                  </a:cubicBezTo>
                  <a:lnTo>
                    <a:pt x="11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6" name="Google Shape;26516;p78"/>
            <p:cNvSpPr/>
            <p:nvPr/>
          </p:nvSpPr>
          <p:spPr>
            <a:xfrm>
              <a:off x="2047229" y="1724146"/>
              <a:ext cx="22384" cy="72721"/>
            </a:xfrm>
            <a:custGeom>
              <a:rect b="b" l="l" r="r" t="t"/>
              <a:pathLst>
                <a:path extrusionOk="0" h="2794" w="860">
                  <a:moveTo>
                    <a:pt x="743" y="0"/>
                  </a:moveTo>
                  <a:lnTo>
                    <a:pt x="191" y="553"/>
                  </a:lnTo>
                  <a:cubicBezTo>
                    <a:pt x="67" y="672"/>
                    <a:pt x="1" y="834"/>
                    <a:pt x="1" y="1006"/>
                  </a:cubicBezTo>
                  <a:lnTo>
                    <a:pt x="1" y="2794"/>
                  </a:lnTo>
                  <a:lnTo>
                    <a:pt x="859" y="2794"/>
                  </a:lnTo>
                  <a:lnTo>
                    <a:pt x="859" y="366"/>
                  </a:lnTo>
                  <a:cubicBezTo>
                    <a:pt x="859" y="236"/>
                    <a:pt x="817" y="106"/>
                    <a:pt x="74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7" name="Google Shape;26517;p78"/>
            <p:cNvSpPr/>
            <p:nvPr/>
          </p:nvSpPr>
          <p:spPr>
            <a:xfrm>
              <a:off x="1840622" y="1512048"/>
              <a:ext cx="346296" cy="346270"/>
            </a:xfrm>
            <a:custGeom>
              <a:rect b="b" l="l" r="r" t="t"/>
              <a:pathLst>
                <a:path extrusionOk="0" h="13304" w="13305">
                  <a:moveTo>
                    <a:pt x="6655" y="2576"/>
                  </a:moveTo>
                  <a:cubicBezTo>
                    <a:pt x="7179" y="2576"/>
                    <a:pt x="7709" y="2677"/>
                    <a:pt x="8213" y="2886"/>
                  </a:cubicBezTo>
                  <a:cubicBezTo>
                    <a:pt x="9733" y="3515"/>
                    <a:pt x="10729" y="5004"/>
                    <a:pt x="10729" y="6650"/>
                  </a:cubicBezTo>
                  <a:cubicBezTo>
                    <a:pt x="10729" y="8902"/>
                    <a:pt x="8903" y="10728"/>
                    <a:pt x="6654" y="10728"/>
                  </a:cubicBezTo>
                  <a:lnTo>
                    <a:pt x="6654" y="10725"/>
                  </a:lnTo>
                  <a:cubicBezTo>
                    <a:pt x="5004" y="10725"/>
                    <a:pt x="3519" y="9732"/>
                    <a:pt x="2890" y="8209"/>
                  </a:cubicBezTo>
                  <a:cubicBezTo>
                    <a:pt x="2256" y="6689"/>
                    <a:pt x="2605" y="4933"/>
                    <a:pt x="3773" y="3769"/>
                  </a:cubicBezTo>
                  <a:cubicBezTo>
                    <a:pt x="4552" y="2990"/>
                    <a:pt x="5594" y="2576"/>
                    <a:pt x="6655" y="2576"/>
                  </a:cubicBezTo>
                  <a:close/>
                  <a:moveTo>
                    <a:pt x="5792" y="0"/>
                  </a:moveTo>
                  <a:cubicBezTo>
                    <a:pt x="5676" y="0"/>
                    <a:pt x="5578" y="99"/>
                    <a:pt x="5578" y="215"/>
                  </a:cubicBezTo>
                  <a:lnTo>
                    <a:pt x="5578" y="789"/>
                  </a:lnTo>
                  <a:cubicBezTo>
                    <a:pt x="5578" y="891"/>
                    <a:pt x="5507" y="975"/>
                    <a:pt x="5409" y="996"/>
                  </a:cubicBezTo>
                  <a:cubicBezTo>
                    <a:pt x="4740" y="1144"/>
                    <a:pt x="4107" y="1408"/>
                    <a:pt x="3533" y="1774"/>
                  </a:cubicBezTo>
                  <a:cubicBezTo>
                    <a:pt x="3497" y="1798"/>
                    <a:pt x="3455" y="1810"/>
                    <a:pt x="3414" y="1810"/>
                  </a:cubicBezTo>
                  <a:cubicBezTo>
                    <a:pt x="3360" y="1810"/>
                    <a:pt x="3306" y="1789"/>
                    <a:pt x="3266" y="1749"/>
                  </a:cubicBezTo>
                  <a:lnTo>
                    <a:pt x="2861" y="1344"/>
                  </a:lnTo>
                  <a:cubicBezTo>
                    <a:pt x="2819" y="1302"/>
                    <a:pt x="2765" y="1281"/>
                    <a:pt x="2710" y="1281"/>
                  </a:cubicBezTo>
                  <a:cubicBezTo>
                    <a:pt x="2656" y="1281"/>
                    <a:pt x="2601" y="1302"/>
                    <a:pt x="2559" y="1344"/>
                  </a:cubicBezTo>
                  <a:lnTo>
                    <a:pt x="1345" y="2558"/>
                  </a:lnTo>
                  <a:cubicBezTo>
                    <a:pt x="1261" y="2643"/>
                    <a:pt x="1261" y="2777"/>
                    <a:pt x="1345" y="2861"/>
                  </a:cubicBezTo>
                  <a:lnTo>
                    <a:pt x="1750" y="3266"/>
                  </a:lnTo>
                  <a:cubicBezTo>
                    <a:pt x="1820" y="3336"/>
                    <a:pt x="1831" y="3449"/>
                    <a:pt x="1774" y="3533"/>
                  </a:cubicBezTo>
                  <a:cubicBezTo>
                    <a:pt x="1405" y="4106"/>
                    <a:pt x="1144" y="4743"/>
                    <a:pt x="997" y="5408"/>
                  </a:cubicBezTo>
                  <a:cubicBezTo>
                    <a:pt x="976" y="5507"/>
                    <a:pt x="888" y="5581"/>
                    <a:pt x="789" y="5581"/>
                  </a:cubicBezTo>
                  <a:lnTo>
                    <a:pt x="216" y="5581"/>
                  </a:lnTo>
                  <a:cubicBezTo>
                    <a:pt x="99" y="5581"/>
                    <a:pt x="1" y="5676"/>
                    <a:pt x="1" y="5795"/>
                  </a:cubicBezTo>
                  <a:lnTo>
                    <a:pt x="1" y="7509"/>
                  </a:lnTo>
                  <a:cubicBezTo>
                    <a:pt x="1" y="7628"/>
                    <a:pt x="99" y="7723"/>
                    <a:pt x="216" y="7723"/>
                  </a:cubicBezTo>
                  <a:lnTo>
                    <a:pt x="789" y="7723"/>
                  </a:lnTo>
                  <a:cubicBezTo>
                    <a:pt x="888" y="7723"/>
                    <a:pt x="976" y="7797"/>
                    <a:pt x="997" y="7896"/>
                  </a:cubicBezTo>
                  <a:cubicBezTo>
                    <a:pt x="1141" y="8561"/>
                    <a:pt x="1405" y="9198"/>
                    <a:pt x="1774" y="9771"/>
                  </a:cubicBezTo>
                  <a:cubicBezTo>
                    <a:pt x="1831" y="9856"/>
                    <a:pt x="1816" y="9968"/>
                    <a:pt x="1746" y="10039"/>
                  </a:cubicBezTo>
                  <a:lnTo>
                    <a:pt x="1345" y="10443"/>
                  </a:lnTo>
                  <a:cubicBezTo>
                    <a:pt x="1261" y="10528"/>
                    <a:pt x="1261" y="10661"/>
                    <a:pt x="1345" y="10746"/>
                  </a:cubicBezTo>
                  <a:lnTo>
                    <a:pt x="2559" y="11960"/>
                  </a:lnTo>
                  <a:cubicBezTo>
                    <a:pt x="2601" y="12002"/>
                    <a:pt x="2656" y="12023"/>
                    <a:pt x="2710" y="12023"/>
                  </a:cubicBezTo>
                  <a:cubicBezTo>
                    <a:pt x="2765" y="12023"/>
                    <a:pt x="2819" y="12002"/>
                    <a:pt x="2861" y="11960"/>
                  </a:cubicBezTo>
                  <a:lnTo>
                    <a:pt x="3266" y="11559"/>
                  </a:lnTo>
                  <a:cubicBezTo>
                    <a:pt x="3306" y="11516"/>
                    <a:pt x="3361" y="11495"/>
                    <a:pt x="3416" y="11495"/>
                  </a:cubicBezTo>
                  <a:cubicBezTo>
                    <a:pt x="3456" y="11495"/>
                    <a:pt x="3498" y="11506"/>
                    <a:pt x="3533" y="11530"/>
                  </a:cubicBezTo>
                  <a:cubicBezTo>
                    <a:pt x="4107" y="11900"/>
                    <a:pt x="4744" y="12160"/>
                    <a:pt x="5409" y="12308"/>
                  </a:cubicBezTo>
                  <a:cubicBezTo>
                    <a:pt x="5507" y="12329"/>
                    <a:pt x="5581" y="12414"/>
                    <a:pt x="5581" y="12516"/>
                  </a:cubicBezTo>
                  <a:lnTo>
                    <a:pt x="5581" y="13089"/>
                  </a:lnTo>
                  <a:cubicBezTo>
                    <a:pt x="5581" y="13205"/>
                    <a:pt x="5676" y="13304"/>
                    <a:pt x="5796" y="13304"/>
                  </a:cubicBezTo>
                  <a:lnTo>
                    <a:pt x="7509" y="13304"/>
                  </a:lnTo>
                  <a:cubicBezTo>
                    <a:pt x="7629" y="13300"/>
                    <a:pt x="7724" y="13205"/>
                    <a:pt x="7724" y="13089"/>
                  </a:cubicBezTo>
                  <a:lnTo>
                    <a:pt x="7724" y="12516"/>
                  </a:lnTo>
                  <a:cubicBezTo>
                    <a:pt x="7724" y="12414"/>
                    <a:pt x="7798" y="12329"/>
                    <a:pt x="7896" y="12308"/>
                  </a:cubicBezTo>
                  <a:cubicBezTo>
                    <a:pt x="8561" y="12160"/>
                    <a:pt x="9198" y="11900"/>
                    <a:pt x="9772" y="11530"/>
                  </a:cubicBezTo>
                  <a:cubicBezTo>
                    <a:pt x="9808" y="11506"/>
                    <a:pt x="9849" y="11495"/>
                    <a:pt x="9889" y="11495"/>
                  </a:cubicBezTo>
                  <a:cubicBezTo>
                    <a:pt x="9944" y="11495"/>
                    <a:pt x="9999" y="11516"/>
                    <a:pt x="10039" y="11559"/>
                  </a:cubicBezTo>
                  <a:lnTo>
                    <a:pt x="10444" y="11960"/>
                  </a:lnTo>
                  <a:cubicBezTo>
                    <a:pt x="10486" y="12002"/>
                    <a:pt x="10541" y="12023"/>
                    <a:pt x="10595" y="12023"/>
                  </a:cubicBezTo>
                  <a:cubicBezTo>
                    <a:pt x="10650" y="12023"/>
                    <a:pt x="10704" y="12002"/>
                    <a:pt x="10746" y="11960"/>
                  </a:cubicBezTo>
                  <a:lnTo>
                    <a:pt x="11960" y="10746"/>
                  </a:lnTo>
                  <a:cubicBezTo>
                    <a:pt x="12045" y="10661"/>
                    <a:pt x="12045" y="10528"/>
                    <a:pt x="11960" y="10443"/>
                  </a:cubicBezTo>
                  <a:lnTo>
                    <a:pt x="11556" y="10042"/>
                  </a:lnTo>
                  <a:cubicBezTo>
                    <a:pt x="11485" y="9968"/>
                    <a:pt x="11475" y="9856"/>
                    <a:pt x="11531" y="9771"/>
                  </a:cubicBezTo>
                  <a:cubicBezTo>
                    <a:pt x="11900" y="9198"/>
                    <a:pt x="12161" y="8561"/>
                    <a:pt x="12309" y="7896"/>
                  </a:cubicBezTo>
                  <a:cubicBezTo>
                    <a:pt x="12330" y="7797"/>
                    <a:pt x="12414" y="7723"/>
                    <a:pt x="12516" y="7723"/>
                  </a:cubicBezTo>
                  <a:lnTo>
                    <a:pt x="13090" y="7723"/>
                  </a:lnTo>
                  <a:cubicBezTo>
                    <a:pt x="13206" y="7723"/>
                    <a:pt x="13304" y="7628"/>
                    <a:pt x="13304" y="7509"/>
                  </a:cubicBezTo>
                  <a:lnTo>
                    <a:pt x="13304" y="5795"/>
                  </a:lnTo>
                  <a:cubicBezTo>
                    <a:pt x="13304" y="5678"/>
                    <a:pt x="13209" y="5581"/>
                    <a:pt x="13092" y="5581"/>
                  </a:cubicBezTo>
                  <a:cubicBezTo>
                    <a:pt x="13090" y="5581"/>
                    <a:pt x="13088" y="5581"/>
                    <a:pt x="13086" y="5581"/>
                  </a:cubicBezTo>
                  <a:lnTo>
                    <a:pt x="12516" y="5581"/>
                  </a:lnTo>
                  <a:cubicBezTo>
                    <a:pt x="12414" y="5581"/>
                    <a:pt x="12326" y="5507"/>
                    <a:pt x="12305" y="5408"/>
                  </a:cubicBezTo>
                  <a:cubicBezTo>
                    <a:pt x="12161" y="4743"/>
                    <a:pt x="11897" y="4106"/>
                    <a:pt x="11527" y="3533"/>
                  </a:cubicBezTo>
                  <a:cubicBezTo>
                    <a:pt x="11475" y="3449"/>
                    <a:pt x="11485" y="3336"/>
                    <a:pt x="11556" y="3266"/>
                  </a:cubicBezTo>
                  <a:lnTo>
                    <a:pt x="11960" y="2861"/>
                  </a:lnTo>
                  <a:cubicBezTo>
                    <a:pt x="12041" y="2777"/>
                    <a:pt x="12041" y="2643"/>
                    <a:pt x="11960" y="2558"/>
                  </a:cubicBezTo>
                  <a:lnTo>
                    <a:pt x="10746" y="1344"/>
                  </a:lnTo>
                  <a:cubicBezTo>
                    <a:pt x="10704" y="1302"/>
                    <a:pt x="10649" y="1281"/>
                    <a:pt x="10594" y="1281"/>
                  </a:cubicBezTo>
                  <a:cubicBezTo>
                    <a:pt x="10539" y="1281"/>
                    <a:pt x="10484" y="1302"/>
                    <a:pt x="10444" y="1344"/>
                  </a:cubicBezTo>
                  <a:lnTo>
                    <a:pt x="10039" y="1746"/>
                  </a:lnTo>
                  <a:cubicBezTo>
                    <a:pt x="9999" y="1788"/>
                    <a:pt x="9944" y="1810"/>
                    <a:pt x="9889" y="1810"/>
                  </a:cubicBezTo>
                  <a:cubicBezTo>
                    <a:pt x="9849" y="1810"/>
                    <a:pt x="9808" y="1798"/>
                    <a:pt x="9772" y="1774"/>
                  </a:cubicBezTo>
                  <a:cubicBezTo>
                    <a:pt x="9198" y="1404"/>
                    <a:pt x="8561" y="1144"/>
                    <a:pt x="7893" y="996"/>
                  </a:cubicBezTo>
                  <a:cubicBezTo>
                    <a:pt x="7794" y="975"/>
                    <a:pt x="7724" y="891"/>
                    <a:pt x="7724" y="789"/>
                  </a:cubicBezTo>
                  <a:lnTo>
                    <a:pt x="7724" y="215"/>
                  </a:lnTo>
                  <a:cubicBezTo>
                    <a:pt x="7724" y="99"/>
                    <a:pt x="7625" y="0"/>
                    <a:pt x="7509"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8" name="Google Shape;26518;p78"/>
            <p:cNvSpPr/>
            <p:nvPr/>
          </p:nvSpPr>
          <p:spPr>
            <a:xfrm>
              <a:off x="1881303" y="1562412"/>
              <a:ext cx="255330" cy="245569"/>
            </a:xfrm>
            <a:custGeom>
              <a:rect b="b" l="l" r="r" t="t"/>
              <a:pathLst>
                <a:path extrusionOk="0" h="9435" w="9810">
                  <a:moveTo>
                    <a:pt x="5089" y="642"/>
                  </a:moveTo>
                  <a:cubicBezTo>
                    <a:pt x="5614" y="642"/>
                    <a:pt x="6145" y="744"/>
                    <a:pt x="6650" y="954"/>
                  </a:cubicBezTo>
                  <a:cubicBezTo>
                    <a:pt x="8170" y="1584"/>
                    <a:pt x="9166" y="3069"/>
                    <a:pt x="9166" y="4715"/>
                  </a:cubicBezTo>
                  <a:cubicBezTo>
                    <a:pt x="9166" y="6967"/>
                    <a:pt x="7340" y="8793"/>
                    <a:pt x="5091" y="8793"/>
                  </a:cubicBezTo>
                  <a:cubicBezTo>
                    <a:pt x="3441" y="8793"/>
                    <a:pt x="1956" y="7797"/>
                    <a:pt x="1327" y="6278"/>
                  </a:cubicBezTo>
                  <a:cubicBezTo>
                    <a:pt x="693" y="4754"/>
                    <a:pt x="1042" y="3002"/>
                    <a:pt x="2210" y="1837"/>
                  </a:cubicBezTo>
                  <a:cubicBezTo>
                    <a:pt x="2988" y="1057"/>
                    <a:pt x="4029" y="642"/>
                    <a:pt x="5089" y="642"/>
                  </a:cubicBezTo>
                  <a:close/>
                  <a:moveTo>
                    <a:pt x="5091" y="1"/>
                  </a:moveTo>
                  <a:cubicBezTo>
                    <a:pt x="3181" y="1"/>
                    <a:pt x="1460" y="1148"/>
                    <a:pt x="732" y="2910"/>
                  </a:cubicBezTo>
                  <a:cubicBezTo>
                    <a:pt x="0" y="4673"/>
                    <a:pt x="405" y="6703"/>
                    <a:pt x="1756" y="8054"/>
                  </a:cubicBezTo>
                  <a:cubicBezTo>
                    <a:pt x="2657" y="8955"/>
                    <a:pt x="3863" y="9435"/>
                    <a:pt x="5091" y="9435"/>
                  </a:cubicBezTo>
                  <a:cubicBezTo>
                    <a:pt x="5699" y="9435"/>
                    <a:pt x="6312" y="9317"/>
                    <a:pt x="6896" y="9075"/>
                  </a:cubicBezTo>
                  <a:cubicBezTo>
                    <a:pt x="8659" y="8346"/>
                    <a:pt x="9806" y="6626"/>
                    <a:pt x="9810" y="4719"/>
                  </a:cubicBezTo>
                  <a:cubicBezTo>
                    <a:pt x="9810" y="2112"/>
                    <a:pt x="7695" y="1"/>
                    <a:pt x="5091"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9" name="Google Shape;26519;p78"/>
            <p:cNvSpPr/>
            <p:nvPr/>
          </p:nvSpPr>
          <p:spPr>
            <a:xfrm>
              <a:off x="1835495" y="1506921"/>
              <a:ext cx="356629" cy="356525"/>
            </a:xfrm>
            <a:custGeom>
              <a:rect b="b" l="l" r="r" t="t"/>
              <a:pathLst>
                <a:path extrusionOk="0" h="13698" w="13702">
                  <a:moveTo>
                    <a:pt x="7706" y="402"/>
                  </a:moveTo>
                  <a:cubicBezTo>
                    <a:pt x="7713" y="402"/>
                    <a:pt x="7720" y="409"/>
                    <a:pt x="7720" y="416"/>
                  </a:cubicBezTo>
                  <a:lnTo>
                    <a:pt x="7720" y="986"/>
                  </a:lnTo>
                  <a:cubicBezTo>
                    <a:pt x="7720" y="1183"/>
                    <a:pt x="7858" y="1351"/>
                    <a:pt x="8048" y="1390"/>
                  </a:cubicBezTo>
                  <a:cubicBezTo>
                    <a:pt x="8692" y="1531"/>
                    <a:pt x="9307" y="1784"/>
                    <a:pt x="9860" y="2143"/>
                  </a:cubicBezTo>
                  <a:cubicBezTo>
                    <a:pt x="9929" y="2188"/>
                    <a:pt x="10008" y="2210"/>
                    <a:pt x="10086" y="2210"/>
                  </a:cubicBezTo>
                  <a:cubicBezTo>
                    <a:pt x="10192" y="2210"/>
                    <a:pt x="10298" y="2168"/>
                    <a:pt x="10377" y="2087"/>
                  </a:cubicBezTo>
                  <a:lnTo>
                    <a:pt x="10782" y="1686"/>
                  </a:lnTo>
                  <a:cubicBezTo>
                    <a:pt x="10783" y="1682"/>
                    <a:pt x="10787" y="1680"/>
                    <a:pt x="10790" y="1680"/>
                  </a:cubicBezTo>
                  <a:cubicBezTo>
                    <a:pt x="10794" y="1680"/>
                    <a:pt x="10797" y="1682"/>
                    <a:pt x="10799" y="1686"/>
                  </a:cubicBezTo>
                  <a:lnTo>
                    <a:pt x="12013" y="2896"/>
                  </a:lnTo>
                  <a:cubicBezTo>
                    <a:pt x="12020" y="2903"/>
                    <a:pt x="12020" y="2910"/>
                    <a:pt x="12013" y="2917"/>
                  </a:cubicBezTo>
                  <a:lnTo>
                    <a:pt x="11612" y="3318"/>
                  </a:lnTo>
                  <a:cubicBezTo>
                    <a:pt x="11471" y="3459"/>
                    <a:pt x="11450" y="3674"/>
                    <a:pt x="11556" y="3839"/>
                  </a:cubicBezTo>
                  <a:cubicBezTo>
                    <a:pt x="11911" y="4391"/>
                    <a:pt x="12168" y="5007"/>
                    <a:pt x="12309" y="5651"/>
                  </a:cubicBezTo>
                  <a:cubicBezTo>
                    <a:pt x="12347" y="5841"/>
                    <a:pt x="12516" y="5978"/>
                    <a:pt x="12713" y="5978"/>
                  </a:cubicBezTo>
                  <a:lnTo>
                    <a:pt x="13283" y="5978"/>
                  </a:lnTo>
                  <a:cubicBezTo>
                    <a:pt x="13290" y="5978"/>
                    <a:pt x="13297" y="5985"/>
                    <a:pt x="13297" y="5992"/>
                  </a:cubicBezTo>
                  <a:lnTo>
                    <a:pt x="13297" y="7706"/>
                  </a:lnTo>
                  <a:cubicBezTo>
                    <a:pt x="13297" y="7716"/>
                    <a:pt x="13290" y="7720"/>
                    <a:pt x="13283" y="7720"/>
                  </a:cubicBezTo>
                  <a:lnTo>
                    <a:pt x="12713" y="7720"/>
                  </a:lnTo>
                  <a:cubicBezTo>
                    <a:pt x="12516" y="7720"/>
                    <a:pt x="12347" y="7857"/>
                    <a:pt x="12309" y="8051"/>
                  </a:cubicBezTo>
                  <a:cubicBezTo>
                    <a:pt x="12168" y="8695"/>
                    <a:pt x="11911" y="9307"/>
                    <a:pt x="11556" y="9863"/>
                  </a:cubicBezTo>
                  <a:cubicBezTo>
                    <a:pt x="11450" y="10024"/>
                    <a:pt x="11471" y="10243"/>
                    <a:pt x="11612" y="10380"/>
                  </a:cubicBezTo>
                  <a:lnTo>
                    <a:pt x="12013" y="10781"/>
                  </a:lnTo>
                  <a:cubicBezTo>
                    <a:pt x="12020" y="10788"/>
                    <a:pt x="12020" y="10795"/>
                    <a:pt x="12013" y="10802"/>
                  </a:cubicBezTo>
                  <a:lnTo>
                    <a:pt x="10799" y="12016"/>
                  </a:lnTo>
                  <a:cubicBezTo>
                    <a:pt x="10797" y="12018"/>
                    <a:pt x="10794" y="12019"/>
                    <a:pt x="10790" y="12019"/>
                  </a:cubicBezTo>
                  <a:cubicBezTo>
                    <a:pt x="10787" y="12019"/>
                    <a:pt x="10783" y="12018"/>
                    <a:pt x="10782" y="12016"/>
                  </a:cubicBezTo>
                  <a:lnTo>
                    <a:pt x="10377" y="11611"/>
                  </a:lnTo>
                  <a:cubicBezTo>
                    <a:pt x="10298" y="11532"/>
                    <a:pt x="10192" y="11490"/>
                    <a:pt x="10086" y="11490"/>
                  </a:cubicBezTo>
                  <a:cubicBezTo>
                    <a:pt x="10008" y="11490"/>
                    <a:pt x="9929" y="11513"/>
                    <a:pt x="9860" y="11559"/>
                  </a:cubicBezTo>
                  <a:cubicBezTo>
                    <a:pt x="9307" y="11914"/>
                    <a:pt x="8692" y="12167"/>
                    <a:pt x="8048" y="12308"/>
                  </a:cubicBezTo>
                  <a:cubicBezTo>
                    <a:pt x="7858" y="12347"/>
                    <a:pt x="7720" y="12516"/>
                    <a:pt x="7720" y="12713"/>
                  </a:cubicBezTo>
                  <a:lnTo>
                    <a:pt x="7720" y="13283"/>
                  </a:lnTo>
                  <a:cubicBezTo>
                    <a:pt x="7720" y="13293"/>
                    <a:pt x="7713" y="13297"/>
                    <a:pt x="7706" y="13297"/>
                  </a:cubicBezTo>
                  <a:lnTo>
                    <a:pt x="5989" y="13297"/>
                  </a:lnTo>
                  <a:cubicBezTo>
                    <a:pt x="5982" y="13297"/>
                    <a:pt x="5979" y="13293"/>
                    <a:pt x="5979" y="13283"/>
                  </a:cubicBezTo>
                  <a:lnTo>
                    <a:pt x="5979" y="12713"/>
                  </a:lnTo>
                  <a:cubicBezTo>
                    <a:pt x="5979" y="12516"/>
                    <a:pt x="5842" y="12347"/>
                    <a:pt x="5648" y="12308"/>
                  </a:cubicBezTo>
                  <a:cubicBezTo>
                    <a:pt x="5004" y="12167"/>
                    <a:pt x="4392" y="11914"/>
                    <a:pt x="3836" y="11559"/>
                  </a:cubicBezTo>
                  <a:cubicBezTo>
                    <a:pt x="3769" y="11513"/>
                    <a:pt x="3692" y="11492"/>
                    <a:pt x="3611" y="11492"/>
                  </a:cubicBezTo>
                  <a:cubicBezTo>
                    <a:pt x="3502" y="11492"/>
                    <a:pt x="3396" y="11534"/>
                    <a:pt x="3319" y="11611"/>
                  </a:cubicBezTo>
                  <a:lnTo>
                    <a:pt x="2914" y="12016"/>
                  </a:lnTo>
                  <a:cubicBezTo>
                    <a:pt x="2912" y="12018"/>
                    <a:pt x="2909" y="12019"/>
                    <a:pt x="2905" y="12019"/>
                  </a:cubicBezTo>
                  <a:cubicBezTo>
                    <a:pt x="2902" y="12019"/>
                    <a:pt x="2898" y="12018"/>
                    <a:pt x="2897" y="12016"/>
                  </a:cubicBezTo>
                  <a:lnTo>
                    <a:pt x="1683" y="10802"/>
                  </a:lnTo>
                  <a:cubicBezTo>
                    <a:pt x="1679" y="10795"/>
                    <a:pt x="1679" y="10788"/>
                    <a:pt x="1683" y="10781"/>
                  </a:cubicBezTo>
                  <a:lnTo>
                    <a:pt x="2087" y="10380"/>
                  </a:lnTo>
                  <a:cubicBezTo>
                    <a:pt x="2225" y="10243"/>
                    <a:pt x="2246" y="10024"/>
                    <a:pt x="2140" y="9863"/>
                  </a:cubicBezTo>
                  <a:cubicBezTo>
                    <a:pt x="1785" y="9307"/>
                    <a:pt x="1531" y="8695"/>
                    <a:pt x="1391" y="8051"/>
                  </a:cubicBezTo>
                  <a:cubicBezTo>
                    <a:pt x="1348" y="7857"/>
                    <a:pt x="1180" y="7720"/>
                    <a:pt x="986" y="7720"/>
                  </a:cubicBezTo>
                  <a:lnTo>
                    <a:pt x="413" y="7720"/>
                  </a:lnTo>
                  <a:cubicBezTo>
                    <a:pt x="406" y="7720"/>
                    <a:pt x="398" y="7716"/>
                    <a:pt x="398" y="7706"/>
                  </a:cubicBezTo>
                  <a:lnTo>
                    <a:pt x="398" y="5992"/>
                  </a:lnTo>
                  <a:cubicBezTo>
                    <a:pt x="398" y="5985"/>
                    <a:pt x="406" y="5978"/>
                    <a:pt x="413" y="5978"/>
                  </a:cubicBezTo>
                  <a:lnTo>
                    <a:pt x="986" y="5978"/>
                  </a:lnTo>
                  <a:cubicBezTo>
                    <a:pt x="1180" y="5978"/>
                    <a:pt x="1348" y="5841"/>
                    <a:pt x="1391" y="5651"/>
                  </a:cubicBezTo>
                  <a:cubicBezTo>
                    <a:pt x="1531" y="5007"/>
                    <a:pt x="1785" y="4391"/>
                    <a:pt x="2140" y="3839"/>
                  </a:cubicBezTo>
                  <a:cubicBezTo>
                    <a:pt x="2246" y="3674"/>
                    <a:pt x="2225" y="3459"/>
                    <a:pt x="2087" y="3318"/>
                  </a:cubicBezTo>
                  <a:lnTo>
                    <a:pt x="1683" y="2917"/>
                  </a:lnTo>
                  <a:cubicBezTo>
                    <a:pt x="1679" y="2910"/>
                    <a:pt x="1679" y="2903"/>
                    <a:pt x="1683" y="2896"/>
                  </a:cubicBezTo>
                  <a:lnTo>
                    <a:pt x="2897" y="1686"/>
                  </a:lnTo>
                  <a:cubicBezTo>
                    <a:pt x="2898" y="1682"/>
                    <a:pt x="2902" y="1680"/>
                    <a:pt x="2905" y="1680"/>
                  </a:cubicBezTo>
                  <a:cubicBezTo>
                    <a:pt x="2909" y="1680"/>
                    <a:pt x="2912" y="1682"/>
                    <a:pt x="2914" y="1686"/>
                  </a:cubicBezTo>
                  <a:lnTo>
                    <a:pt x="3319" y="2087"/>
                  </a:lnTo>
                  <a:cubicBezTo>
                    <a:pt x="3398" y="2168"/>
                    <a:pt x="3505" y="2210"/>
                    <a:pt x="3612" y="2210"/>
                  </a:cubicBezTo>
                  <a:cubicBezTo>
                    <a:pt x="3690" y="2210"/>
                    <a:pt x="3768" y="2188"/>
                    <a:pt x="3836" y="2143"/>
                  </a:cubicBezTo>
                  <a:cubicBezTo>
                    <a:pt x="4392" y="1784"/>
                    <a:pt x="5004" y="1531"/>
                    <a:pt x="5648" y="1390"/>
                  </a:cubicBezTo>
                  <a:cubicBezTo>
                    <a:pt x="5842" y="1351"/>
                    <a:pt x="5979" y="1183"/>
                    <a:pt x="5979" y="986"/>
                  </a:cubicBezTo>
                  <a:lnTo>
                    <a:pt x="5979" y="416"/>
                  </a:lnTo>
                  <a:cubicBezTo>
                    <a:pt x="5979" y="409"/>
                    <a:pt x="5982" y="402"/>
                    <a:pt x="5989" y="402"/>
                  </a:cubicBezTo>
                  <a:close/>
                  <a:moveTo>
                    <a:pt x="5993" y="0"/>
                  </a:moveTo>
                  <a:cubicBezTo>
                    <a:pt x="5764" y="0"/>
                    <a:pt x="5578" y="183"/>
                    <a:pt x="5578" y="416"/>
                  </a:cubicBezTo>
                  <a:lnTo>
                    <a:pt x="5578" y="986"/>
                  </a:lnTo>
                  <a:cubicBezTo>
                    <a:pt x="5578" y="993"/>
                    <a:pt x="5571" y="996"/>
                    <a:pt x="5564" y="1000"/>
                  </a:cubicBezTo>
                  <a:cubicBezTo>
                    <a:pt x="4874" y="1147"/>
                    <a:pt x="4216" y="1422"/>
                    <a:pt x="3621" y="1802"/>
                  </a:cubicBezTo>
                  <a:cubicBezTo>
                    <a:pt x="3620" y="1804"/>
                    <a:pt x="3616" y="1804"/>
                    <a:pt x="3613" y="1804"/>
                  </a:cubicBezTo>
                  <a:cubicBezTo>
                    <a:pt x="3609" y="1804"/>
                    <a:pt x="3606" y="1804"/>
                    <a:pt x="3604" y="1802"/>
                  </a:cubicBezTo>
                  <a:lnTo>
                    <a:pt x="3203" y="1401"/>
                  </a:lnTo>
                  <a:cubicBezTo>
                    <a:pt x="3120" y="1320"/>
                    <a:pt x="3014" y="1279"/>
                    <a:pt x="2908" y="1279"/>
                  </a:cubicBezTo>
                  <a:cubicBezTo>
                    <a:pt x="2802" y="1279"/>
                    <a:pt x="2696" y="1320"/>
                    <a:pt x="2615" y="1401"/>
                  </a:cubicBezTo>
                  <a:lnTo>
                    <a:pt x="1401" y="2615"/>
                  </a:lnTo>
                  <a:cubicBezTo>
                    <a:pt x="1239" y="2776"/>
                    <a:pt x="1239" y="3037"/>
                    <a:pt x="1401" y="3199"/>
                  </a:cubicBezTo>
                  <a:lnTo>
                    <a:pt x="1802" y="3603"/>
                  </a:lnTo>
                  <a:cubicBezTo>
                    <a:pt x="1806" y="3610"/>
                    <a:pt x="1806" y="3617"/>
                    <a:pt x="1802" y="3621"/>
                  </a:cubicBezTo>
                  <a:cubicBezTo>
                    <a:pt x="1422" y="4216"/>
                    <a:pt x="1148" y="4873"/>
                    <a:pt x="1000" y="5563"/>
                  </a:cubicBezTo>
                  <a:cubicBezTo>
                    <a:pt x="1000" y="5570"/>
                    <a:pt x="993" y="5577"/>
                    <a:pt x="986" y="5577"/>
                  </a:cubicBezTo>
                  <a:lnTo>
                    <a:pt x="416" y="5577"/>
                  </a:lnTo>
                  <a:cubicBezTo>
                    <a:pt x="184" y="5577"/>
                    <a:pt x="1" y="5764"/>
                    <a:pt x="1" y="5992"/>
                  </a:cubicBezTo>
                  <a:lnTo>
                    <a:pt x="1" y="7706"/>
                  </a:lnTo>
                  <a:cubicBezTo>
                    <a:pt x="1" y="7938"/>
                    <a:pt x="184" y="8121"/>
                    <a:pt x="416" y="8121"/>
                  </a:cubicBezTo>
                  <a:lnTo>
                    <a:pt x="986" y="8121"/>
                  </a:lnTo>
                  <a:cubicBezTo>
                    <a:pt x="993" y="8121"/>
                    <a:pt x="997" y="8128"/>
                    <a:pt x="1000" y="8135"/>
                  </a:cubicBezTo>
                  <a:cubicBezTo>
                    <a:pt x="1148" y="8825"/>
                    <a:pt x="1422" y="9483"/>
                    <a:pt x="1802" y="10077"/>
                  </a:cubicBezTo>
                  <a:cubicBezTo>
                    <a:pt x="1806" y="10084"/>
                    <a:pt x="1806" y="10091"/>
                    <a:pt x="1802" y="10095"/>
                  </a:cubicBezTo>
                  <a:lnTo>
                    <a:pt x="1401" y="10499"/>
                  </a:lnTo>
                  <a:cubicBezTo>
                    <a:pt x="1239" y="10661"/>
                    <a:pt x="1239" y="10925"/>
                    <a:pt x="1401" y="11087"/>
                  </a:cubicBezTo>
                  <a:lnTo>
                    <a:pt x="2615" y="12297"/>
                  </a:lnTo>
                  <a:cubicBezTo>
                    <a:pt x="2696" y="12378"/>
                    <a:pt x="2802" y="12419"/>
                    <a:pt x="2907" y="12419"/>
                  </a:cubicBezTo>
                  <a:cubicBezTo>
                    <a:pt x="3013" y="12419"/>
                    <a:pt x="3118" y="12378"/>
                    <a:pt x="3199" y="12297"/>
                  </a:cubicBezTo>
                  <a:lnTo>
                    <a:pt x="3604" y="11896"/>
                  </a:lnTo>
                  <a:cubicBezTo>
                    <a:pt x="3606" y="11895"/>
                    <a:pt x="3608" y="11894"/>
                    <a:pt x="3611" y="11894"/>
                  </a:cubicBezTo>
                  <a:cubicBezTo>
                    <a:pt x="3614" y="11894"/>
                    <a:pt x="3618" y="11895"/>
                    <a:pt x="3621" y="11896"/>
                  </a:cubicBezTo>
                  <a:cubicBezTo>
                    <a:pt x="4216" y="12276"/>
                    <a:pt x="4874" y="12551"/>
                    <a:pt x="5564" y="12699"/>
                  </a:cubicBezTo>
                  <a:cubicBezTo>
                    <a:pt x="5571" y="12699"/>
                    <a:pt x="5578" y="12706"/>
                    <a:pt x="5578" y="12713"/>
                  </a:cubicBezTo>
                  <a:lnTo>
                    <a:pt x="5578" y="13283"/>
                  </a:lnTo>
                  <a:cubicBezTo>
                    <a:pt x="5578" y="13515"/>
                    <a:pt x="5764" y="13698"/>
                    <a:pt x="5993" y="13698"/>
                  </a:cubicBezTo>
                  <a:lnTo>
                    <a:pt x="7706" y="13698"/>
                  </a:lnTo>
                  <a:cubicBezTo>
                    <a:pt x="7935" y="13698"/>
                    <a:pt x="8122" y="13515"/>
                    <a:pt x="8122" y="13283"/>
                  </a:cubicBezTo>
                  <a:lnTo>
                    <a:pt x="8122" y="12713"/>
                  </a:lnTo>
                  <a:cubicBezTo>
                    <a:pt x="8122" y="12706"/>
                    <a:pt x="8129" y="12702"/>
                    <a:pt x="8136" y="12699"/>
                  </a:cubicBezTo>
                  <a:cubicBezTo>
                    <a:pt x="8825" y="12551"/>
                    <a:pt x="9483" y="12276"/>
                    <a:pt x="10078" y="11896"/>
                  </a:cubicBezTo>
                  <a:cubicBezTo>
                    <a:pt x="10081" y="11895"/>
                    <a:pt x="10085" y="11894"/>
                    <a:pt x="10088" y="11894"/>
                  </a:cubicBezTo>
                  <a:cubicBezTo>
                    <a:pt x="10091" y="11894"/>
                    <a:pt x="10094" y="11895"/>
                    <a:pt x="10095" y="11896"/>
                  </a:cubicBezTo>
                  <a:lnTo>
                    <a:pt x="10500" y="12297"/>
                  </a:lnTo>
                  <a:cubicBezTo>
                    <a:pt x="10581" y="12378"/>
                    <a:pt x="10687" y="12419"/>
                    <a:pt x="10793" y="12419"/>
                  </a:cubicBezTo>
                  <a:cubicBezTo>
                    <a:pt x="10898" y="12419"/>
                    <a:pt x="11005" y="12378"/>
                    <a:pt x="11088" y="12297"/>
                  </a:cubicBezTo>
                  <a:lnTo>
                    <a:pt x="12298" y="11087"/>
                  </a:lnTo>
                  <a:cubicBezTo>
                    <a:pt x="12460" y="10925"/>
                    <a:pt x="12460" y="10661"/>
                    <a:pt x="12298" y="10499"/>
                  </a:cubicBezTo>
                  <a:lnTo>
                    <a:pt x="11897" y="10095"/>
                  </a:lnTo>
                  <a:cubicBezTo>
                    <a:pt x="11893" y="10091"/>
                    <a:pt x="11893" y="10084"/>
                    <a:pt x="11897" y="10077"/>
                  </a:cubicBezTo>
                  <a:cubicBezTo>
                    <a:pt x="12277" y="9483"/>
                    <a:pt x="12551" y="8825"/>
                    <a:pt x="12703" y="8135"/>
                  </a:cubicBezTo>
                  <a:cubicBezTo>
                    <a:pt x="12703" y="8128"/>
                    <a:pt x="12706" y="8121"/>
                    <a:pt x="12713" y="8121"/>
                  </a:cubicBezTo>
                  <a:lnTo>
                    <a:pt x="13287" y="8121"/>
                  </a:lnTo>
                  <a:cubicBezTo>
                    <a:pt x="13515" y="8121"/>
                    <a:pt x="13698" y="7935"/>
                    <a:pt x="13702" y="7706"/>
                  </a:cubicBezTo>
                  <a:lnTo>
                    <a:pt x="13702" y="5989"/>
                  </a:lnTo>
                  <a:cubicBezTo>
                    <a:pt x="13698" y="5760"/>
                    <a:pt x="13512" y="5577"/>
                    <a:pt x="13283" y="5577"/>
                  </a:cubicBezTo>
                  <a:lnTo>
                    <a:pt x="12713" y="5577"/>
                  </a:lnTo>
                  <a:cubicBezTo>
                    <a:pt x="12706" y="5577"/>
                    <a:pt x="12699" y="5570"/>
                    <a:pt x="12699" y="5563"/>
                  </a:cubicBezTo>
                  <a:cubicBezTo>
                    <a:pt x="12548" y="4873"/>
                    <a:pt x="12277" y="4216"/>
                    <a:pt x="11893" y="3621"/>
                  </a:cubicBezTo>
                  <a:cubicBezTo>
                    <a:pt x="11890" y="3617"/>
                    <a:pt x="11890" y="3607"/>
                    <a:pt x="11893" y="3603"/>
                  </a:cubicBezTo>
                  <a:lnTo>
                    <a:pt x="12298" y="3199"/>
                  </a:lnTo>
                  <a:cubicBezTo>
                    <a:pt x="12460" y="3037"/>
                    <a:pt x="12460" y="2776"/>
                    <a:pt x="12298" y="2615"/>
                  </a:cubicBezTo>
                  <a:lnTo>
                    <a:pt x="11088" y="1401"/>
                  </a:lnTo>
                  <a:cubicBezTo>
                    <a:pt x="11005" y="1320"/>
                    <a:pt x="10898" y="1279"/>
                    <a:pt x="10793" y="1279"/>
                  </a:cubicBezTo>
                  <a:cubicBezTo>
                    <a:pt x="10687" y="1279"/>
                    <a:pt x="10581" y="1320"/>
                    <a:pt x="10500" y="1401"/>
                  </a:cubicBezTo>
                  <a:lnTo>
                    <a:pt x="10095" y="1802"/>
                  </a:lnTo>
                  <a:cubicBezTo>
                    <a:pt x="10094" y="1804"/>
                    <a:pt x="10091" y="1804"/>
                    <a:pt x="10088" y="1804"/>
                  </a:cubicBezTo>
                  <a:cubicBezTo>
                    <a:pt x="10085" y="1804"/>
                    <a:pt x="10081" y="1804"/>
                    <a:pt x="10078" y="1802"/>
                  </a:cubicBezTo>
                  <a:cubicBezTo>
                    <a:pt x="9483" y="1422"/>
                    <a:pt x="8825" y="1147"/>
                    <a:pt x="8136" y="1000"/>
                  </a:cubicBezTo>
                  <a:cubicBezTo>
                    <a:pt x="8129" y="1000"/>
                    <a:pt x="8122" y="993"/>
                    <a:pt x="8122" y="986"/>
                  </a:cubicBezTo>
                  <a:lnTo>
                    <a:pt x="8122" y="416"/>
                  </a:lnTo>
                  <a:cubicBezTo>
                    <a:pt x="8122" y="183"/>
                    <a:pt x="7939" y="0"/>
                    <a:pt x="7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0" name="Google Shape;26520;p78"/>
            <p:cNvSpPr/>
            <p:nvPr/>
          </p:nvSpPr>
          <p:spPr>
            <a:xfrm>
              <a:off x="1891376" y="1573838"/>
              <a:ext cx="196716" cy="183390"/>
            </a:xfrm>
            <a:custGeom>
              <a:rect b="b" l="l" r="r" t="t"/>
              <a:pathLst>
                <a:path extrusionOk="0" h="7046" w="7558">
                  <a:moveTo>
                    <a:pt x="4704" y="1"/>
                  </a:moveTo>
                  <a:cubicBezTo>
                    <a:pt x="3604" y="1"/>
                    <a:pt x="2509" y="423"/>
                    <a:pt x="1678" y="1254"/>
                  </a:cubicBezTo>
                  <a:cubicBezTo>
                    <a:pt x="130" y="2799"/>
                    <a:pt x="0" y="5265"/>
                    <a:pt x="1379" y="6968"/>
                  </a:cubicBezTo>
                  <a:cubicBezTo>
                    <a:pt x="1423" y="7023"/>
                    <a:pt x="1477" y="7045"/>
                    <a:pt x="1529" y="7045"/>
                  </a:cubicBezTo>
                  <a:cubicBezTo>
                    <a:pt x="1676" y="7045"/>
                    <a:pt x="1813" y="6868"/>
                    <a:pt x="1689" y="6715"/>
                  </a:cubicBezTo>
                  <a:cubicBezTo>
                    <a:pt x="1091" y="5972"/>
                    <a:pt x="785" y="5036"/>
                    <a:pt x="834" y="4086"/>
                  </a:cubicBezTo>
                  <a:cubicBezTo>
                    <a:pt x="904" y="2630"/>
                    <a:pt x="1791" y="1338"/>
                    <a:pt x="3121" y="740"/>
                  </a:cubicBezTo>
                  <a:cubicBezTo>
                    <a:pt x="3627" y="514"/>
                    <a:pt x="4165" y="404"/>
                    <a:pt x="4700" y="404"/>
                  </a:cubicBezTo>
                  <a:cubicBezTo>
                    <a:pt x="5573" y="404"/>
                    <a:pt x="6437" y="698"/>
                    <a:pt x="7139" y="1265"/>
                  </a:cubicBezTo>
                  <a:cubicBezTo>
                    <a:pt x="7181" y="1299"/>
                    <a:pt x="7225" y="1313"/>
                    <a:pt x="7267" y="1313"/>
                  </a:cubicBezTo>
                  <a:cubicBezTo>
                    <a:pt x="7431" y="1313"/>
                    <a:pt x="7558" y="1089"/>
                    <a:pt x="7392" y="955"/>
                  </a:cubicBezTo>
                  <a:cubicBezTo>
                    <a:pt x="6605" y="316"/>
                    <a:pt x="5653" y="1"/>
                    <a:pt x="4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1" name="Google Shape;26521;p78"/>
            <p:cNvSpPr/>
            <p:nvPr/>
          </p:nvSpPr>
          <p:spPr>
            <a:xfrm>
              <a:off x="1939423" y="1607387"/>
              <a:ext cx="192994" cy="189116"/>
            </a:xfrm>
            <a:custGeom>
              <a:rect b="b" l="l" r="r" t="t"/>
              <a:pathLst>
                <a:path extrusionOk="0" h="7266" w="7415">
                  <a:moveTo>
                    <a:pt x="4157" y="405"/>
                  </a:moveTo>
                  <a:lnTo>
                    <a:pt x="4157" y="1235"/>
                  </a:lnTo>
                  <a:cubicBezTo>
                    <a:pt x="4157" y="1372"/>
                    <a:pt x="4125" y="1506"/>
                    <a:pt x="4065" y="1626"/>
                  </a:cubicBezTo>
                  <a:lnTo>
                    <a:pt x="3963" y="1830"/>
                  </a:lnTo>
                  <a:cubicBezTo>
                    <a:pt x="3949" y="1854"/>
                    <a:pt x="3942" y="1886"/>
                    <a:pt x="3942" y="1918"/>
                  </a:cubicBezTo>
                  <a:lnTo>
                    <a:pt x="3942" y="2343"/>
                  </a:lnTo>
                  <a:cubicBezTo>
                    <a:pt x="3942" y="2948"/>
                    <a:pt x="3453" y="3431"/>
                    <a:pt x="2855" y="3431"/>
                  </a:cubicBezTo>
                  <a:cubicBezTo>
                    <a:pt x="2845" y="3431"/>
                    <a:pt x="2834" y="3431"/>
                    <a:pt x="2823" y="3431"/>
                  </a:cubicBezTo>
                  <a:cubicBezTo>
                    <a:pt x="2243" y="3413"/>
                    <a:pt x="1771" y="2903"/>
                    <a:pt x="1771" y="2291"/>
                  </a:cubicBezTo>
                  <a:lnTo>
                    <a:pt x="1771" y="1918"/>
                  </a:lnTo>
                  <a:cubicBezTo>
                    <a:pt x="1771" y="1886"/>
                    <a:pt x="1764" y="1854"/>
                    <a:pt x="1750" y="1830"/>
                  </a:cubicBezTo>
                  <a:lnTo>
                    <a:pt x="1627" y="1580"/>
                  </a:lnTo>
                  <a:cubicBezTo>
                    <a:pt x="1581" y="1488"/>
                    <a:pt x="1557" y="1390"/>
                    <a:pt x="1557" y="1288"/>
                  </a:cubicBezTo>
                  <a:lnTo>
                    <a:pt x="1557" y="1274"/>
                  </a:lnTo>
                  <a:cubicBezTo>
                    <a:pt x="1557" y="795"/>
                    <a:pt x="1947" y="405"/>
                    <a:pt x="2429" y="405"/>
                  </a:cubicBezTo>
                  <a:close/>
                  <a:moveTo>
                    <a:pt x="2412" y="3758"/>
                  </a:moveTo>
                  <a:cubicBezTo>
                    <a:pt x="2542" y="3804"/>
                    <a:pt x="2675" y="3828"/>
                    <a:pt x="2813" y="3835"/>
                  </a:cubicBezTo>
                  <a:lnTo>
                    <a:pt x="2813" y="3832"/>
                  </a:lnTo>
                  <a:lnTo>
                    <a:pt x="2855" y="3832"/>
                  </a:lnTo>
                  <a:cubicBezTo>
                    <a:pt x="3006" y="3832"/>
                    <a:pt x="3154" y="3807"/>
                    <a:pt x="3298" y="3765"/>
                  </a:cubicBezTo>
                  <a:cubicBezTo>
                    <a:pt x="3302" y="3825"/>
                    <a:pt x="3312" y="3885"/>
                    <a:pt x="3333" y="3941"/>
                  </a:cubicBezTo>
                  <a:lnTo>
                    <a:pt x="3168" y="4103"/>
                  </a:lnTo>
                  <a:cubicBezTo>
                    <a:pt x="3082" y="4191"/>
                    <a:pt x="2968" y="4235"/>
                    <a:pt x="2855" y="4235"/>
                  </a:cubicBezTo>
                  <a:cubicBezTo>
                    <a:pt x="2741" y="4235"/>
                    <a:pt x="2628" y="4191"/>
                    <a:pt x="2542" y="4103"/>
                  </a:cubicBezTo>
                  <a:lnTo>
                    <a:pt x="2376" y="3941"/>
                  </a:lnTo>
                  <a:cubicBezTo>
                    <a:pt x="2397" y="3881"/>
                    <a:pt x="2408" y="3821"/>
                    <a:pt x="2412" y="3758"/>
                  </a:cubicBezTo>
                  <a:close/>
                  <a:moveTo>
                    <a:pt x="3583" y="4265"/>
                  </a:moveTo>
                  <a:cubicBezTo>
                    <a:pt x="3636" y="4300"/>
                    <a:pt x="3696" y="4328"/>
                    <a:pt x="3756" y="4345"/>
                  </a:cubicBezTo>
                  <a:lnTo>
                    <a:pt x="4480" y="4553"/>
                  </a:lnTo>
                  <a:cubicBezTo>
                    <a:pt x="4670" y="4606"/>
                    <a:pt x="4801" y="4778"/>
                    <a:pt x="4801" y="4979"/>
                  </a:cubicBezTo>
                  <a:lnTo>
                    <a:pt x="4801" y="6340"/>
                  </a:lnTo>
                  <a:cubicBezTo>
                    <a:pt x="4653" y="6425"/>
                    <a:pt x="4501" y="6502"/>
                    <a:pt x="4343" y="6566"/>
                  </a:cubicBezTo>
                  <a:lnTo>
                    <a:pt x="4343" y="5348"/>
                  </a:lnTo>
                  <a:cubicBezTo>
                    <a:pt x="4343" y="5215"/>
                    <a:pt x="4243" y="5148"/>
                    <a:pt x="4143" y="5148"/>
                  </a:cubicBezTo>
                  <a:cubicBezTo>
                    <a:pt x="4042" y="5148"/>
                    <a:pt x="3942" y="5215"/>
                    <a:pt x="3942" y="5348"/>
                  </a:cubicBezTo>
                  <a:lnTo>
                    <a:pt x="3942" y="6710"/>
                  </a:lnTo>
                  <a:cubicBezTo>
                    <a:pt x="3654" y="6794"/>
                    <a:pt x="3351" y="6844"/>
                    <a:pt x="3052" y="6858"/>
                  </a:cubicBezTo>
                  <a:lnTo>
                    <a:pt x="3048" y="6858"/>
                  </a:lnTo>
                  <a:cubicBezTo>
                    <a:pt x="2985" y="6861"/>
                    <a:pt x="2922" y="6861"/>
                    <a:pt x="2855" y="6861"/>
                  </a:cubicBezTo>
                  <a:cubicBezTo>
                    <a:pt x="2489" y="6861"/>
                    <a:pt x="2123" y="6808"/>
                    <a:pt x="1771" y="6706"/>
                  </a:cubicBezTo>
                  <a:lnTo>
                    <a:pt x="1771" y="5348"/>
                  </a:lnTo>
                  <a:cubicBezTo>
                    <a:pt x="1771" y="5215"/>
                    <a:pt x="1671" y="5148"/>
                    <a:pt x="1571" y="5148"/>
                  </a:cubicBezTo>
                  <a:cubicBezTo>
                    <a:pt x="1470" y="5148"/>
                    <a:pt x="1370" y="5215"/>
                    <a:pt x="1370" y="5348"/>
                  </a:cubicBezTo>
                  <a:lnTo>
                    <a:pt x="1370" y="6566"/>
                  </a:lnTo>
                  <a:cubicBezTo>
                    <a:pt x="1212" y="6502"/>
                    <a:pt x="1060" y="6425"/>
                    <a:pt x="913" y="6340"/>
                  </a:cubicBezTo>
                  <a:lnTo>
                    <a:pt x="913" y="4979"/>
                  </a:lnTo>
                  <a:cubicBezTo>
                    <a:pt x="913" y="4778"/>
                    <a:pt x="1043" y="4606"/>
                    <a:pt x="1233" y="4553"/>
                  </a:cubicBezTo>
                  <a:lnTo>
                    <a:pt x="1958" y="4345"/>
                  </a:lnTo>
                  <a:cubicBezTo>
                    <a:pt x="2017" y="4328"/>
                    <a:pt x="2077" y="4300"/>
                    <a:pt x="2130" y="4265"/>
                  </a:cubicBezTo>
                  <a:lnTo>
                    <a:pt x="2260" y="4395"/>
                  </a:lnTo>
                  <a:cubicBezTo>
                    <a:pt x="2426" y="4558"/>
                    <a:pt x="2641" y="4640"/>
                    <a:pt x="2857" y="4640"/>
                  </a:cubicBezTo>
                  <a:cubicBezTo>
                    <a:pt x="3072" y="4640"/>
                    <a:pt x="3288" y="4558"/>
                    <a:pt x="3453" y="4395"/>
                  </a:cubicBezTo>
                  <a:lnTo>
                    <a:pt x="3583" y="4265"/>
                  </a:lnTo>
                  <a:close/>
                  <a:moveTo>
                    <a:pt x="2429" y="0"/>
                  </a:moveTo>
                  <a:cubicBezTo>
                    <a:pt x="1725" y="4"/>
                    <a:pt x="1155" y="570"/>
                    <a:pt x="1155" y="1274"/>
                  </a:cubicBezTo>
                  <a:lnTo>
                    <a:pt x="1155" y="1284"/>
                  </a:lnTo>
                  <a:cubicBezTo>
                    <a:pt x="1155" y="1450"/>
                    <a:pt x="1194" y="1612"/>
                    <a:pt x="1268" y="1759"/>
                  </a:cubicBezTo>
                  <a:lnTo>
                    <a:pt x="1370" y="1963"/>
                  </a:lnTo>
                  <a:lnTo>
                    <a:pt x="1370" y="2291"/>
                  </a:lnTo>
                  <a:cubicBezTo>
                    <a:pt x="1370" y="2790"/>
                    <a:pt x="1609" y="3262"/>
                    <a:pt x="2014" y="3557"/>
                  </a:cubicBezTo>
                  <a:lnTo>
                    <a:pt x="2014" y="3737"/>
                  </a:lnTo>
                  <a:cubicBezTo>
                    <a:pt x="2014" y="3839"/>
                    <a:pt x="1947" y="3930"/>
                    <a:pt x="1849" y="3958"/>
                  </a:cubicBezTo>
                  <a:lnTo>
                    <a:pt x="1124" y="4166"/>
                  </a:lnTo>
                  <a:cubicBezTo>
                    <a:pt x="761" y="4268"/>
                    <a:pt x="512" y="4599"/>
                    <a:pt x="512" y="4979"/>
                  </a:cubicBezTo>
                  <a:lnTo>
                    <a:pt x="512" y="6073"/>
                  </a:lnTo>
                  <a:cubicBezTo>
                    <a:pt x="480" y="6052"/>
                    <a:pt x="452" y="6027"/>
                    <a:pt x="420" y="6003"/>
                  </a:cubicBezTo>
                  <a:cubicBezTo>
                    <a:pt x="378" y="5969"/>
                    <a:pt x="335" y="5954"/>
                    <a:pt x="293" y="5954"/>
                  </a:cubicBezTo>
                  <a:cubicBezTo>
                    <a:pt x="129" y="5954"/>
                    <a:pt x="1" y="6181"/>
                    <a:pt x="167" y="6316"/>
                  </a:cubicBezTo>
                  <a:cubicBezTo>
                    <a:pt x="930" y="6932"/>
                    <a:pt x="1877" y="7266"/>
                    <a:pt x="2855" y="7266"/>
                  </a:cubicBezTo>
                  <a:cubicBezTo>
                    <a:pt x="2925" y="7266"/>
                    <a:pt x="2996" y="7262"/>
                    <a:pt x="3069" y="7259"/>
                  </a:cubicBezTo>
                  <a:cubicBezTo>
                    <a:pt x="4674" y="7178"/>
                    <a:pt x="6102" y="6203"/>
                    <a:pt x="6760" y="4736"/>
                  </a:cubicBezTo>
                  <a:cubicBezTo>
                    <a:pt x="7415" y="3265"/>
                    <a:pt x="7193" y="1552"/>
                    <a:pt x="6180" y="299"/>
                  </a:cubicBezTo>
                  <a:cubicBezTo>
                    <a:pt x="6142" y="251"/>
                    <a:pt x="6085" y="226"/>
                    <a:pt x="6026" y="226"/>
                  </a:cubicBezTo>
                  <a:cubicBezTo>
                    <a:pt x="5982" y="226"/>
                    <a:pt x="5936" y="241"/>
                    <a:pt x="5898" y="271"/>
                  </a:cubicBezTo>
                  <a:cubicBezTo>
                    <a:pt x="5814" y="341"/>
                    <a:pt x="5800" y="468"/>
                    <a:pt x="5870" y="553"/>
                  </a:cubicBezTo>
                  <a:cubicBezTo>
                    <a:pt x="7242" y="2252"/>
                    <a:pt x="6940" y="4750"/>
                    <a:pt x="5202" y="6073"/>
                  </a:cubicBezTo>
                  <a:lnTo>
                    <a:pt x="5202" y="4979"/>
                  </a:lnTo>
                  <a:cubicBezTo>
                    <a:pt x="5202" y="4599"/>
                    <a:pt x="4952" y="4268"/>
                    <a:pt x="4589" y="4166"/>
                  </a:cubicBezTo>
                  <a:lnTo>
                    <a:pt x="3865" y="3958"/>
                  </a:lnTo>
                  <a:cubicBezTo>
                    <a:pt x="3770" y="3930"/>
                    <a:pt x="3699" y="3839"/>
                    <a:pt x="3699" y="3737"/>
                  </a:cubicBezTo>
                  <a:lnTo>
                    <a:pt x="3699" y="3571"/>
                  </a:lnTo>
                  <a:cubicBezTo>
                    <a:pt x="3770" y="3522"/>
                    <a:pt x="3833" y="3469"/>
                    <a:pt x="3893" y="3413"/>
                  </a:cubicBezTo>
                  <a:cubicBezTo>
                    <a:pt x="4181" y="3132"/>
                    <a:pt x="4347" y="2748"/>
                    <a:pt x="4343" y="2343"/>
                  </a:cubicBezTo>
                  <a:lnTo>
                    <a:pt x="4343" y="1963"/>
                  </a:lnTo>
                  <a:lnTo>
                    <a:pt x="4424" y="1805"/>
                  </a:lnTo>
                  <a:cubicBezTo>
                    <a:pt x="4512" y="1629"/>
                    <a:pt x="4558" y="1432"/>
                    <a:pt x="4558" y="1235"/>
                  </a:cubicBezTo>
                  <a:lnTo>
                    <a:pt x="4558" y="201"/>
                  </a:lnTo>
                  <a:cubicBezTo>
                    <a:pt x="4558" y="92"/>
                    <a:pt x="4470" y="0"/>
                    <a:pt x="4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2" name="Google Shape;26522;p78"/>
            <p:cNvSpPr/>
            <p:nvPr/>
          </p:nvSpPr>
          <p:spPr>
            <a:xfrm>
              <a:off x="1990098" y="1635315"/>
              <a:ext cx="48151" cy="16111"/>
            </a:xfrm>
            <a:custGeom>
              <a:rect b="b" l="l" r="r" t="t"/>
              <a:pathLst>
                <a:path extrusionOk="0" h="619" w="1850">
                  <a:moveTo>
                    <a:pt x="267" y="0"/>
                  </a:moveTo>
                  <a:cubicBezTo>
                    <a:pt x="0" y="0"/>
                    <a:pt x="0" y="401"/>
                    <a:pt x="267" y="401"/>
                  </a:cubicBezTo>
                  <a:cubicBezTo>
                    <a:pt x="493" y="401"/>
                    <a:pt x="1147" y="437"/>
                    <a:pt x="1464" y="595"/>
                  </a:cubicBezTo>
                  <a:cubicBezTo>
                    <a:pt x="1497" y="612"/>
                    <a:pt x="1529" y="619"/>
                    <a:pt x="1560" y="619"/>
                  </a:cubicBezTo>
                  <a:cubicBezTo>
                    <a:pt x="1745" y="619"/>
                    <a:pt x="1849" y="339"/>
                    <a:pt x="1643" y="236"/>
                  </a:cubicBezTo>
                  <a:cubicBezTo>
                    <a:pt x="1179" y="4"/>
                    <a:pt x="303" y="0"/>
                    <a:pt x="2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23" name="Google Shape;26523;p78"/>
          <p:cNvGrpSpPr/>
          <p:nvPr/>
        </p:nvGrpSpPr>
        <p:grpSpPr>
          <a:xfrm>
            <a:off x="4187027" y="1499946"/>
            <a:ext cx="375941" cy="363500"/>
            <a:chOff x="4187027" y="1499946"/>
            <a:chExt cx="375941" cy="363500"/>
          </a:xfrm>
        </p:grpSpPr>
        <p:sp>
          <p:nvSpPr>
            <p:cNvPr id="26524" name="Google Shape;26524;p78"/>
            <p:cNvSpPr/>
            <p:nvPr/>
          </p:nvSpPr>
          <p:spPr>
            <a:xfrm>
              <a:off x="4187027" y="1505281"/>
              <a:ext cx="375941" cy="352855"/>
            </a:xfrm>
            <a:custGeom>
              <a:rect b="b" l="l" r="r" t="t"/>
              <a:pathLst>
                <a:path extrusionOk="0" h="13557" w="14444">
                  <a:moveTo>
                    <a:pt x="7220" y="0"/>
                  </a:moveTo>
                  <a:cubicBezTo>
                    <a:pt x="7220" y="0"/>
                    <a:pt x="3955" y="1963"/>
                    <a:pt x="1443" y="1963"/>
                  </a:cubicBezTo>
                  <a:cubicBezTo>
                    <a:pt x="1443" y="1963"/>
                    <a:pt x="0" y="11154"/>
                    <a:pt x="7220" y="13557"/>
                  </a:cubicBezTo>
                  <a:cubicBezTo>
                    <a:pt x="14444" y="11157"/>
                    <a:pt x="13001" y="1963"/>
                    <a:pt x="13001" y="1963"/>
                  </a:cubicBezTo>
                  <a:cubicBezTo>
                    <a:pt x="10486" y="1963"/>
                    <a:pt x="7220" y="0"/>
                    <a:pt x="7220" y="0"/>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5" name="Google Shape;26525;p78"/>
            <p:cNvSpPr/>
            <p:nvPr/>
          </p:nvSpPr>
          <p:spPr>
            <a:xfrm>
              <a:off x="4367893" y="1555644"/>
              <a:ext cx="195076" cy="302492"/>
            </a:xfrm>
            <a:custGeom>
              <a:rect b="b" l="l" r="r" t="t"/>
              <a:pathLst>
                <a:path extrusionOk="0" h="11622" w="7495">
                  <a:moveTo>
                    <a:pt x="5500" y="0"/>
                  </a:moveTo>
                  <a:cubicBezTo>
                    <a:pt x="5500" y="7"/>
                    <a:pt x="5503" y="18"/>
                    <a:pt x="5503" y="28"/>
                  </a:cubicBezTo>
                  <a:cubicBezTo>
                    <a:pt x="5503" y="28"/>
                    <a:pt x="6911" y="8986"/>
                    <a:pt x="0" y="11527"/>
                  </a:cubicBezTo>
                  <a:cubicBezTo>
                    <a:pt x="88" y="11558"/>
                    <a:pt x="180" y="11590"/>
                    <a:pt x="271" y="11622"/>
                  </a:cubicBezTo>
                  <a:cubicBezTo>
                    <a:pt x="7495" y="9219"/>
                    <a:pt x="6049" y="28"/>
                    <a:pt x="6049" y="28"/>
                  </a:cubicBezTo>
                  <a:cubicBezTo>
                    <a:pt x="5869" y="28"/>
                    <a:pt x="5686" y="18"/>
                    <a:pt x="550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6" name="Google Shape;26526;p78"/>
            <p:cNvSpPr/>
            <p:nvPr/>
          </p:nvSpPr>
          <p:spPr>
            <a:xfrm>
              <a:off x="4224845" y="1540080"/>
              <a:ext cx="300305" cy="281800"/>
            </a:xfrm>
            <a:custGeom>
              <a:rect b="b" l="l" r="r" t="t"/>
              <a:pathLst>
                <a:path extrusionOk="0" h="10827" w="11538">
                  <a:moveTo>
                    <a:pt x="5767" y="0"/>
                  </a:moveTo>
                  <a:cubicBezTo>
                    <a:pt x="5767" y="0"/>
                    <a:pt x="3160" y="1566"/>
                    <a:pt x="1155" y="1566"/>
                  </a:cubicBezTo>
                  <a:cubicBezTo>
                    <a:pt x="1155" y="1566"/>
                    <a:pt x="1" y="8909"/>
                    <a:pt x="5767" y="10826"/>
                  </a:cubicBezTo>
                  <a:cubicBezTo>
                    <a:pt x="11538" y="8909"/>
                    <a:pt x="10384" y="1566"/>
                    <a:pt x="10384" y="1566"/>
                  </a:cubicBezTo>
                  <a:cubicBezTo>
                    <a:pt x="8375" y="1566"/>
                    <a:pt x="5767" y="0"/>
                    <a:pt x="5767"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7" name="Google Shape;26527;p78"/>
            <p:cNvSpPr/>
            <p:nvPr/>
          </p:nvSpPr>
          <p:spPr>
            <a:xfrm>
              <a:off x="4367893" y="1579902"/>
              <a:ext cx="157258" cy="241978"/>
            </a:xfrm>
            <a:custGeom>
              <a:rect b="b" l="l" r="r" t="t"/>
              <a:pathLst>
                <a:path extrusionOk="0" h="9297" w="6042">
                  <a:moveTo>
                    <a:pt x="4328" y="1"/>
                  </a:moveTo>
                  <a:lnTo>
                    <a:pt x="4328" y="1"/>
                  </a:lnTo>
                  <a:cubicBezTo>
                    <a:pt x="4332" y="11"/>
                    <a:pt x="4339" y="25"/>
                    <a:pt x="4342" y="36"/>
                  </a:cubicBezTo>
                  <a:cubicBezTo>
                    <a:pt x="4342" y="36"/>
                    <a:pt x="5458" y="7143"/>
                    <a:pt x="0" y="9198"/>
                  </a:cubicBezTo>
                  <a:cubicBezTo>
                    <a:pt x="88" y="9233"/>
                    <a:pt x="176" y="9265"/>
                    <a:pt x="271" y="9296"/>
                  </a:cubicBezTo>
                  <a:cubicBezTo>
                    <a:pt x="6042" y="7379"/>
                    <a:pt x="4888" y="36"/>
                    <a:pt x="4888" y="36"/>
                  </a:cubicBezTo>
                  <a:cubicBezTo>
                    <a:pt x="4701" y="36"/>
                    <a:pt x="4515" y="22"/>
                    <a:pt x="4328" y="1"/>
                  </a:cubicBezTo>
                  <a:close/>
                </a:path>
              </a:pathLst>
            </a:custGeom>
            <a:solidFill>
              <a:srgbClr val="9DB1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8" name="Google Shape;26528;p78"/>
            <p:cNvSpPr/>
            <p:nvPr/>
          </p:nvSpPr>
          <p:spPr>
            <a:xfrm>
              <a:off x="4346836" y="1591614"/>
              <a:ext cx="56350" cy="80529"/>
            </a:xfrm>
            <a:custGeom>
              <a:rect b="b" l="l" r="r" t="t"/>
              <a:pathLst>
                <a:path extrusionOk="0" h="3094" w="2165">
                  <a:moveTo>
                    <a:pt x="1080" y="1"/>
                  </a:moveTo>
                  <a:cubicBezTo>
                    <a:pt x="486" y="1"/>
                    <a:pt x="0" y="487"/>
                    <a:pt x="0" y="1081"/>
                  </a:cubicBezTo>
                  <a:lnTo>
                    <a:pt x="0" y="2014"/>
                  </a:lnTo>
                  <a:cubicBezTo>
                    <a:pt x="0" y="2608"/>
                    <a:pt x="486" y="3094"/>
                    <a:pt x="1080" y="3094"/>
                  </a:cubicBezTo>
                  <a:cubicBezTo>
                    <a:pt x="1679" y="3094"/>
                    <a:pt x="2161" y="2608"/>
                    <a:pt x="2164" y="2014"/>
                  </a:cubicBezTo>
                  <a:lnTo>
                    <a:pt x="2164" y="1081"/>
                  </a:lnTo>
                  <a:cubicBezTo>
                    <a:pt x="2161" y="487"/>
                    <a:pt x="1679" y="1"/>
                    <a:pt x="1080"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9" name="Google Shape;26529;p78"/>
            <p:cNvSpPr/>
            <p:nvPr/>
          </p:nvSpPr>
          <p:spPr>
            <a:xfrm>
              <a:off x="4367893" y="1591614"/>
              <a:ext cx="35293" cy="80529"/>
            </a:xfrm>
            <a:custGeom>
              <a:rect b="b" l="l" r="r" t="t"/>
              <a:pathLst>
                <a:path extrusionOk="0" h="3094" w="1356">
                  <a:moveTo>
                    <a:pt x="271" y="1"/>
                  </a:moveTo>
                  <a:cubicBezTo>
                    <a:pt x="180" y="1"/>
                    <a:pt x="88" y="12"/>
                    <a:pt x="0" y="36"/>
                  </a:cubicBezTo>
                  <a:cubicBezTo>
                    <a:pt x="475" y="163"/>
                    <a:pt x="806" y="592"/>
                    <a:pt x="806" y="1081"/>
                  </a:cubicBezTo>
                  <a:lnTo>
                    <a:pt x="806" y="2014"/>
                  </a:lnTo>
                  <a:cubicBezTo>
                    <a:pt x="806" y="2503"/>
                    <a:pt x="475" y="2932"/>
                    <a:pt x="0" y="3059"/>
                  </a:cubicBezTo>
                  <a:cubicBezTo>
                    <a:pt x="88" y="3083"/>
                    <a:pt x="180" y="3094"/>
                    <a:pt x="271" y="3094"/>
                  </a:cubicBezTo>
                  <a:cubicBezTo>
                    <a:pt x="870" y="3094"/>
                    <a:pt x="1352" y="2608"/>
                    <a:pt x="1355" y="2014"/>
                  </a:cubicBezTo>
                  <a:lnTo>
                    <a:pt x="1355" y="1081"/>
                  </a:lnTo>
                  <a:cubicBezTo>
                    <a:pt x="1352" y="487"/>
                    <a:pt x="870" y="1"/>
                    <a:pt x="271" y="1"/>
                  </a:cubicBezTo>
                  <a:close/>
                </a:path>
              </a:pathLst>
            </a:custGeom>
            <a:solidFill>
              <a:srgbClr val="98AD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0" name="Google Shape;26530;p78"/>
            <p:cNvSpPr/>
            <p:nvPr/>
          </p:nvSpPr>
          <p:spPr>
            <a:xfrm>
              <a:off x="4316072" y="1672117"/>
              <a:ext cx="117774" cy="75844"/>
            </a:xfrm>
            <a:custGeom>
              <a:rect b="b" l="l" r="r" t="t"/>
              <a:pathLst>
                <a:path extrusionOk="0" h="2914" w="4525">
                  <a:moveTo>
                    <a:pt x="2262" y="1"/>
                  </a:moveTo>
                  <a:cubicBezTo>
                    <a:pt x="1070" y="15"/>
                    <a:pt x="0" y="993"/>
                    <a:pt x="0" y="2189"/>
                  </a:cubicBezTo>
                  <a:lnTo>
                    <a:pt x="0" y="2914"/>
                  </a:lnTo>
                  <a:lnTo>
                    <a:pt x="4525" y="2914"/>
                  </a:lnTo>
                  <a:lnTo>
                    <a:pt x="4525" y="2189"/>
                  </a:lnTo>
                  <a:cubicBezTo>
                    <a:pt x="4525" y="993"/>
                    <a:pt x="3459" y="15"/>
                    <a:pt x="2262"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1" name="Google Shape;26531;p78"/>
            <p:cNvSpPr/>
            <p:nvPr/>
          </p:nvSpPr>
          <p:spPr>
            <a:xfrm>
              <a:off x="4367893" y="1672117"/>
              <a:ext cx="65954" cy="75844"/>
            </a:xfrm>
            <a:custGeom>
              <a:rect b="b" l="l" r="r" t="t"/>
              <a:pathLst>
                <a:path extrusionOk="0" h="2914" w="2534">
                  <a:moveTo>
                    <a:pt x="271" y="1"/>
                  </a:moveTo>
                  <a:cubicBezTo>
                    <a:pt x="180" y="1"/>
                    <a:pt x="88" y="8"/>
                    <a:pt x="0" y="22"/>
                  </a:cubicBezTo>
                  <a:cubicBezTo>
                    <a:pt x="1077" y="170"/>
                    <a:pt x="1988" y="1084"/>
                    <a:pt x="1988" y="2189"/>
                  </a:cubicBezTo>
                  <a:lnTo>
                    <a:pt x="1988" y="2914"/>
                  </a:lnTo>
                  <a:lnTo>
                    <a:pt x="2534" y="2914"/>
                  </a:lnTo>
                  <a:lnTo>
                    <a:pt x="2534" y="2189"/>
                  </a:lnTo>
                  <a:cubicBezTo>
                    <a:pt x="2534" y="996"/>
                    <a:pt x="1468" y="15"/>
                    <a:pt x="271"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2" name="Google Shape;26532;p78"/>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3" name="Google Shape;26533;p78"/>
            <p:cNvSpPr/>
            <p:nvPr/>
          </p:nvSpPr>
          <p:spPr>
            <a:xfrm>
              <a:off x="4360657" y="1672117"/>
              <a:ext cx="28604" cy="16710"/>
            </a:xfrm>
            <a:custGeom>
              <a:rect b="b" l="l" r="r" t="t"/>
              <a:pathLst>
                <a:path extrusionOk="0" h="642" w="1099">
                  <a:moveTo>
                    <a:pt x="549" y="1"/>
                  </a:moveTo>
                  <a:cubicBezTo>
                    <a:pt x="365" y="1"/>
                    <a:pt x="180" y="25"/>
                    <a:pt x="1" y="75"/>
                  </a:cubicBezTo>
                  <a:lnTo>
                    <a:pt x="289" y="641"/>
                  </a:lnTo>
                  <a:lnTo>
                    <a:pt x="810" y="641"/>
                  </a:lnTo>
                  <a:lnTo>
                    <a:pt x="1098" y="75"/>
                  </a:lnTo>
                  <a:cubicBezTo>
                    <a:pt x="919" y="25"/>
                    <a:pt x="734" y="1"/>
                    <a:pt x="549"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4" name="Google Shape;26534;p78"/>
            <p:cNvSpPr/>
            <p:nvPr/>
          </p:nvSpPr>
          <p:spPr>
            <a:xfrm>
              <a:off x="4371016" y="1672300"/>
              <a:ext cx="18245" cy="16527"/>
            </a:xfrm>
            <a:custGeom>
              <a:rect b="b" l="l" r="r" t="t"/>
              <a:pathLst>
                <a:path extrusionOk="0" h="635" w="701">
                  <a:moveTo>
                    <a:pt x="317" y="1"/>
                  </a:moveTo>
                  <a:lnTo>
                    <a:pt x="0" y="634"/>
                  </a:lnTo>
                  <a:lnTo>
                    <a:pt x="408" y="634"/>
                  </a:lnTo>
                  <a:lnTo>
                    <a:pt x="700" y="68"/>
                  </a:lnTo>
                  <a:cubicBezTo>
                    <a:pt x="574" y="36"/>
                    <a:pt x="443" y="11"/>
                    <a:pt x="317" y="1"/>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5" name="Google Shape;26535;p78"/>
            <p:cNvSpPr/>
            <p:nvPr/>
          </p:nvSpPr>
          <p:spPr>
            <a:xfrm>
              <a:off x="4360371" y="1688801"/>
              <a:ext cx="29255" cy="47370"/>
            </a:xfrm>
            <a:custGeom>
              <a:rect b="b" l="l" r="r" t="t"/>
              <a:pathLst>
                <a:path extrusionOk="0" h="1820" w="1124">
                  <a:moveTo>
                    <a:pt x="300" y="0"/>
                  </a:moveTo>
                  <a:lnTo>
                    <a:pt x="1" y="1305"/>
                  </a:lnTo>
                  <a:lnTo>
                    <a:pt x="560" y="1819"/>
                  </a:lnTo>
                  <a:lnTo>
                    <a:pt x="1123" y="1305"/>
                  </a:lnTo>
                  <a:lnTo>
                    <a:pt x="821"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6" name="Google Shape;26536;p78"/>
            <p:cNvSpPr/>
            <p:nvPr/>
          </p:nvSpPr>
          <p:spPr>
            <a:xfrm>
              <a:off x="4369636" y="1688801"/>
              <a:ext cx="19989" cy="47370"/>
            </a:xfrm>
            <a:custGeom>
              <a:rect b="b" l="l" r="r" t="t"/>
              <a:pathLst>
                <a:path extrusionOk="0" h="1820" w="768">
                  <a:moveTo>
                    <a:pt x="57" y="0"/>
                  </a:moveTo>
                  <a:lnTo>
                    <a:pt x="356" y="1305"/>
                  </a:lnTo>
                  <a:lnTo>
                    <a:pt x="0" y="1633"/>
                  </a:lnTo>
                  <a:lnTo>
                    <a:pt x="204" y="1819"/>
                  </a:lnTo>
                  <a:lnTo>
                    <a:pt x="767" y="1305"/>
                  </a:lnTo>
                  <a:lnTo>
                    <a:pt x="465"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7" name="Google Shape;26537;p78"/>
            <p:cNvSpPr/>
            <p:nvPr/>
          </p:nvSpPr>
          <p:spPr>
            <a:xfrm>
              <a:off x="4310736" y="1586955"/>
              <a:ext cx="128524" cy="166342"/>
            </a:xfrm>
            <a:custGeom>
              <a:rect b="b" l="l" r="r" t="t"/>
              <a:pathLst>
                <a:path extrusionOk="0" h="6391" w="4938">
                  <a:moveTo>
                    <a:pt x="2675" y="1088"/>
                  </a:moveTo>
                  <a:cubicBezTo>
                    <a:pt x="2675" y="1088"/>
                    <a:pt x="2865" y="1584"/>
                    <a:pt x="3343" y="1703"/>
                  </a:cubicBezTo>
                  <a:lnTo>
                    <a:pt x="3343" y="2193"/>
                  </a:lnTo>
                  <a:cubicBezTo>
                    <a:pt x="3343" y="2660"/>
                    <a:pt x="2974" y="3048"/>
                    <a:pt x="2506" y="3069"/>
                  </a:cubicBezTo>
                  <a:lnTo>
                    <a:pt x="2432" y="3069"/>
                  </a:lnTo>
                  <a:cubicBezTo>
                    <a:pt x="1961" y="3048"/>
                    <a:pt x="1595" y="2660"/>
                    <a:pt x="1591" y="2193"/>
                  </a:cubicBezTo>
                  <a:lnTo>
                    <a:pt x="1591" y="1718"/>
                  </a:lnTo>
                  <a:cubicBezTo>
                    <a:pt x="2383" y="1633"/>
                    <a:pt x="2675" y="1088"/>
                    <a:pt x="2675" y="1088"/>
                  </a:cubicBezTo>
                  <a:close/>
                  <a:moveTo>
                    <a:pt x="2496" y="3477"/>
                  </a:moveTo>
                  <a:lnTo>
                    <a:pt x="2559" y="3480"/>
                  </a:lnTo>
                  <a:lnTo>
                    <a:pt x="2573" y="3480"/>
                  </a:lnTo>
                  <a:cubicBezTo>
                    <a:pt x="2605" y="3480"/>
                    <a:pt x="2633" y="3487"/>
                    <a:pt x="2664" y="3491"/>
                  </a:cubicBezTo>
                  <a:lnTo>
                    <a:pt x="2714" y="3494"/>
                  </a:lnTo>
                  <a:lnTo>
                    <a:pt x="2605" y="3709"/>
                  </a:lnTo>
                  <a:lnTo>
                    <a:pt x="2334" y="3709"/>
                  </a:lnTo>
                  <a:lnTo>
                    <a:pt x="2225" y="3494"/>
                  </a:lnTo>
                  <a:lnTo>
                    <a:pt x="2270" y="3491"/>
                  </a:lnTo>
                  <a:cubicBezTo>
                    <a:pt x="2302" y="3487"/>
                    <a:pt x="2334" y="3484"/>
                    <a:pt x="2365" y="3480"/>
                  </a:cubicBezTo>
                  <a:lnTo>
                    <a:pt x="2379" y="3480"/>
                  </a:lnTo>
                  <a:lnTo>
                    <a:pt x="2439" y="3477"/>
                  </a:lnTo>
                  <a:close/>
                  <a:moveTo>
                    <a:pt x="2566" y="4117"/>
                  </a:moveTo>
                  <a:lnTo>
                    <a:pt x="2802" y="5148"/>
                  </a:lnTo>
                  <a:lnTo>
                    <a:pt x="2467" y="5458"/>
                  </a:lnTo>
                  <a:lnTo>
                    <a:pt x="2133" y="5148"/>
                  </a:lnTo>
                  <a:lnTo>
                    <a:pt x="2372" y="4117"/>
                  </a:lnTo>
                  <a:close/>
                  <a:moveTo>
                    <a:pt x="3118" y="3596"/>
                  </a:moveTo>
                  <a:cubicBezTo>
                    <a:pt x="3414" y="3695"/>
                    <a:pt x="3681" y="3860"/>
                    <a:pt x="3906" y="4071"/>
                  </a:cubicBezTo>
                  <a:cubicBezTo>
                    <a:pt x="4308" y="4451"/>
                    <a:pt x="4526" y="4944"/>
                    <a:pt x="4526" y="5461"/>
                  </a:cubicBezTo>
                  <a:lnTo>
                    <a:pt x="4526" y="5982"/>
                  </a:lnTo>
                  <a:lnTo>
                    <a:pt x="413" y="5982"/>
                  </a:lnTo>
                  <a:lnTo>
                    <a:pt x="413" y="5461"/>
                  </a:lnTo>
                  <a:cubicBezTo>
                    <a:pt x="409" y="4944"/>
                    <a:pt x="631" y="4451"/>
                    <a:pt x="1032" y="4071"/>
                  </a:cubicBezTo>
                  <a:lnTo>
                    <a:pt x="1028" y="4071"/>
                  </a:lnTo>
                  <a:cubicBezTo>
                    <a:pt x="1254" y="3860"/>
                    <a:pt x="1521" y="3698"/>
                    <a:pt x="1813" y="3596"/>
                  </a:cubicBezTo>
                  <a:lnTo>
                    <a:pt x="1989" y="3938"/>
                  </a:lnTo>
                  <a:lnTo>
                    <a:pt x="1707" y="5173"/>
                  </a:lnTo>
                  <a:cubicBezTo>
                    <a:pt x="1690" y="5247"/>
                    <a:pt x="1714" y="5320"/>
                    <a:pt x="1767" y="5370"/>
                  </a:cubicBezTo>
                  <a:lnTo>
                    <a:pt x="2330" y="5883"/>
                  </a:lnTo>
                  <a:cubicBezTo>
                    <a:pt x="2369" y="5919"/>
                    <a:pt x="2418" y="5936"/>
                    <a:pt x="2467" y="5936"/>
                  </a:cubicBezTo>
                  <a:cubicBezTo>
                    <a:pt x="2517" y="5936"/>
                    <a:pt x="2566" y="5919"/>
                    <a:pt x="2605" y="5883"/>
                  </a:cubicBezTo>
                  <a:lnTo>
                    <a:pt x="3168" y="5370"/>
                  </a:lnTo>
                  <a:cubicBezTo>
                    <a:pt x="3220" y="5320"/>
                    <a:pt x="3245" y="5247"/>
                    <a:pt x="3227" y="5173"/>
                  </a:cubicBezTo>
                  <a:lnTo>
                    <a:pt x="2942" y="3941"/>
                  </a:lnTo>
                  <a:lnTo>
                    <a:pt x="3118" y="3596"/>
                  </a:lnTo>
                  <a:close/>
                  <a:moveTo>
                    <a:pt x="2467" y="1"/>
                  </a:moveTo>
                  <a:cubicBezTo>
                    <a:pt x="1767" y="1"/>
                    <a:pt x="1194" y="560"/>
                    <a:pt x="1183" y="1260"/>
                  </a:cubicBezTo>
                  <a:lnTo>
                    <a:pt x="1183" y="2193"/>
                  </a:lnTo>
                  <a:cubicBezTo>
                    <a:pt x="1183" y="2590"/>
                    <a:pt x="1366" y="2963"/>
                    <a:pt x="1679" y="3206"/>
                  </a:cubicBezTo>
                  <a:cubicBezTo>
                    <a:pt x="715" y="3544"/>
                    <a:pt x="1" y="4444"/>
                    <a:pt x="1" y="5461"/>
                  </a:cubicBezTo>
                  <a:lnTo>
                    <a:pt x="1" y="6186"/>
                  </a:lnTo>
                  <a:cubicBezTo>
                    <a:pt x="1" y="6299"/>
                    <a:pt x="92" y="6390"/>
                    <a:pt x="205" y="6390"/>
                  </a:cubicBezTo>
                  <a:lnTo>
                    <a:pt x="4730" y="6390"/>
                  </a:lnTo>
                  <a:cubicBezTo>
                    <a:pt x="4846" y="6390"/>
                    <a:pt x="4937" y="6299"/>
                    <a:pt x="4937" y="6186"/>
                  </a:cubicBezTo>
                  <a:lnTo>
                    <a:pt x="4937" y="5461"/>
                  </a:lnTo>
                  <a:cubicBezTo>
                    <a:pt x="4937" y="4444"/>
                    <a:pt x="4223" y="3544"/>
                    <a:pt x="3259" y="3206"/>
                  </a:cubicBezTo>
                  <a:cubicBezTo>
                    <a:pt x="3572" y="2963"/>
                    <a:pt x="3755" y="2590"/>
                    <a:pt x="3755" y="2193"/>
                  </a:cubicBezTo>
                  <a:lnTo>
                    <a:pt x="3755" y="1260"/>
                  </a:lnTo>
                  <a:cubicBezTo>
                    <a:pt x="3741" y="560"/>
                    <a:pt x="3171" y="1"/>
                    <a:pt x="2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8" name="Google Shape;26538;p78"/>
            <p:cNvSpPr/>
            <p:nvPr/>
          </p:nvSpPr>
          <p:spPr>
            <a:xfrm>
              <a:off x="4246917" y="1534666"/>
              <a:ext cx="261290" cy="157024"/>
            </a:xfrm>
            <a:custGeom>
              <a:rect b="b" l="l" r="r" t="t"/>
              <a:pathLst>
                <a:path extrusionOk="0" h="6033" w="10039">
                  <a:moveTo>
                    <a:pt x="4921" y="0"/>
                  </a:moveTo>
                  <a:cubicBezTo>
                    <a:pt x="4884" y="0"/>
                    <a:pt x="4847" y="11"/>
                    <a:pt x="4814" y="32"/>
                  </a:cubicBezTo>
                  <a:cubicBezTo>
                    <a:pt x="4789" y="46"/>
                    <a:pt x="2235" y="1570"/>
                    <a:pt x="303" y="1570"/>
                  </a:cubicBezTo>
                  <a:cubicBezTo>
                    <a:pt x="205" y="1570"/>
                    <a:pt x="117" y="1644"/>
                    <a:pt x="103" y="1742"/>
                  </a:cubicBezTo>
                  <a:cubicBezTo>
                    <a:pt x="32" y="2256"/>
                    <a:pt x="1" y="2773"/>
                    <a:pt x="4" y="3294"/>
                  </a:cubicBezTo>
                  <a:cubicBezTo>
                    <a:pt x="4" y="3406"/>
                    <a:pt x="99" y="3498"/>
                    <a:pt x="212" y="3498"/>
                  </a:cubicBezTo>
                  <a:cubicBezTo>
                    <a:pt x="324" y="3498"/>
                    <a:pt x="416" y="3406"/>
                    <a:pt x="416" y="3290"/>
                  </a:cubicBezTo>
                  <a:cubicBezTo>
                    <a:pt x="412" y="2850"/>
                    <a:pt x="437" y="2414"/>
                    <a:pt x="486" y="1974"/>
                  </a:cubicBezTo>
                  <a:cubicBezTo>
                    <a:pt x="1313" y="1943"/>
                    <a:pt x="2305" y="1672"/>
                    <a:pt x="3445" y="1179"/>
                  </a:cubicBezTo>
                  <a:cubicBezTo>
                    <a:pt x="3952" y="961"/>
                    <a:pt x="4441" y="715"/>
                    <a:pt x="4919" y="444"/>
                  </a:cubicBezTo>
                  <a:cubicBezTo>
                    <a:pt x="5398" y="715"/>
                    <a:pt x="5887" y="961"/>
                    <a:pt x="6394" y="1179"/>
                  </a:cubicBezTo>
                  <a:cubicBezTo>
                    <a:pt x="7534" y="1672"/>
                    <a:pt x="8526" y="1943"/>
                    <a:pt x="9353" y="1974"/>
                  </a:cubicBezTo>
                  <a:cubicBezTo>
                    <a:pt x="9412" y="2485"/>
                    <a:pt x="9543" y="4068"/>
                    <a:pt x="9159" y="5778"/>
                  </a:cubicBezTo>
                  <a:cubicBezTo>
                    <a:pt x="9135" y="5890"/>
                    <a:pt x="9201" y="6003"/>
                    <a:pt x="9314" y="6028"/>
                  </a:cubicBezTo>
                  <a:cubicBezTo>
                    <a:pt x="9329" y="6031"/>
                    <a:pt x="9343" y="6032"/>
                    <a:pt x="9358" y="6032"/>
                  </a:cubicBezTo>
                  <a:cubicBezTo>
                    <a:pt x="9454" y="6032"/>
                    <a:pt x="9542" y="5964"/>
                    <a:pt x="9560" y="5866"/>
                  </a:cubicBezTo>
                  <a:cubicBezTo>
                    <a:pt x="10039" y="3720"/>
                    <a:pt x="9750" y="1823"/>
                    <a:pt x="9736" y="1742"/>
                  </a:cubicBezTo>
                  <a:cubicBezTo>
                    <a:pt x="9722" y="1644"/>
                    <a:pt x="9634" y="1570"/>
                    <a:pt x="9536" y="1570"/>
                  </a:cubicBezTo>
                  <a:cubicBezTo>
                    <a:pt x="7608" y="1570"/>
                    <a:pt x="5050" y="46"/>
                    <a:pt x="5025" y="32"/>
                  </a:cubicBezTo>
                  <a:cubicBezTo>
                    <a:pt x="4993" y="11"/>
                    <a:pt x="4957" y="0"/>
                    <a:pt x="49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9" name="Google Shape;26539;p78"/>
            <p:cNvSpPr/>
            <p:nvPr/>
          </p:nvSpPr>
          <p:spPr>
            <a:xfrm>
              <a:off x="4247593" y="1635445"/>
              <a:ext cx="244398" cy="191745"/>
            </a:xfrm>
            <a:custGeom>
              <a:rect b="b" l="l" r="r" t="t"/>
              <a:pathLst>
                <a:path extrusionOk="0" h="7367" w="9390">
                  <a:moveTo>
                    <a:pt x="212" y="0"/>
                  </a:moveTo>
                  <a:cubicBezTo>
                    <a:pt x="107" y="0"/>
                    <a:pt x="1" y="74"/>
                    <a:pt x="6" y="213"/>
                  </a:cubicBezTo>
                  <a:cubicBezTo>
                    <a:pt x="101" y="1737"/>
                    <a:pt x="453" y="3077"/>
                    <a:pt x="1051" y="4193"/>
                  </a:cubicBezTo>
                  <a:cubicBezTo>
                    <a:pt x="1875" y="5730"/>
                    <a:pt x="3145" y="6796"/>
                    <a:pt x="4830" y="7356"/>
                  </a:cubicBezTo>
                  <a:cubicBezTo>
                    <a:pt x="4851" y="7363"/>
                    <a:pt x="4873" y="7366"/>
                    <a:pt x="4895" y="7366"/>
                  </a:cubicBezTo>
                  <a:cubicBezTo>
                    <a:pt x="4917" y="7366"/>
                    <a:pt x="4939" y="7363"/>
                    <a:pt x="4960" y="7356"/>
                  </a:cubicBezTo>
                  <a:cubicBezTo>
                    <a:pt x="6051" y="6993"/>
                    <a:pt x="6980" y="6413"/>
                    <a:pt x="7715" y="5628"/>
                  </a:cubicBezTo>
                  <a:cubicBezTo>
                    <a:pt x="8451" y="4844"/>
                    <a:pt x="9006" y="3852"/>
                    <a:pt x="9358" y="2680"/>
                  </a:cubicBezTo>
                  <a:cubicBezTo>
                    <a:pt x="9390" y="2571"/>
                    <a:pt x="9330" y="2458"/>
                    <a:pt x="9221" y="2423"/>
                  </a:cubicBezTo>
                  <a:cubicBezTo>
                    <a:pt x="9202" y="2417"/>
                    <a:pt x="9183" y="2415"/>
                    <a:pt x="9164" y="2415"/>
                  </a:cubicBezTo>
                  <a:cubicBezTo>
                    <a:pt x="9074" y="2415"/>
                    <a:pt x="8990" y="2473"/>
                    <a:pt x="8964" y="2560"/>
                  </a:cubicBezTo>
                  <a:cubicBezTo>
                    <a:pt x="8630" y="3672"/>
                    <a:pt x="8109" y="4611"/>
                    <a:pt x="7416" y="5347"/>
                  </a:cubicBezTo>
                  <a:cubicBezTo>
                    <a:pt x="6741" y="6065"/>
                    <a:pt x="5893" y="6603"/>
                    <a:pt x="4893" y="6944"/>
                  </a:cubicBezTo>
                  <a:cubicBezTo>
                    <a:pt x="3345" y="6413"/>
                    <a:pt x="2174" y="5424"/>
                    <a:pt x="1410" y="3999"/>
                  </a:cubicBezTo>
                  <a:cubicBezTo>
                    <a:pt x="844" y="2937"/>
                    <a:pt x="506" y="1652"/>
                    <a:pt x="414" y="189"/>
                  </a:cubicBezTo>
                  <a:cubicBezTo>
                    <a:pt x="404" y="61"/>
                    <a:pt x="30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0" name="Google Shape;26540;p78"/>
            <p:cNvSpPr/>
            <p:nvPr/>
          </p:nvSpPr>
          <p:spPr>
            <a:xfrm>
              <a:off x="4209932" y="1499946"/>
              <a:ext cx="330159" cy="363500"/>
            </a:xfrm>
            <a:custGeom>
              <a:rect b="b" l="l" r="r" t="t"/>
              <a:pathLst>
                <a:path extrusionOk="0" h="13966" w="12685">
                  <a:moveTo>
                    <a:pt x="6340" y="444"/>
                  </a:moveTo>
                  <a:cubicBezTo>
                    <a:pt x="6942" y="789"/>
                    <a:pt x="7565" y="1099"/>
                    <a:pt x="8205" y="1377"/>
                  </a:cubicBezTo>
                  <a:cubicBezTo>
                    <a:pt x="9644" y="2003"/>
                    <a:pt x="10900" y="2337"/>
                    <a:pt x="11938" y="2372"/>
                  </a:cubicBezTo>
                  <a:cubicBezTo>
                    <a:pt x="12009" y="2942"/>
                    <a:pt x="12185" y="4888"/>
                    <a:pt x="11738" y="7020"/>
                  </a:cubicBezTo>
                  <a:cubicBezTo>
                    <a:pt x="11432" y="8502"/>
                    <a:pt x="10886" y="9779"/>
                    <a:pt x="10126" y="10817"/>
                  </a:cubicBezTo>
                  <a:cubicBezTo>
                    <a:pt x="9190" y="12090"/>
                    <a:pt x="7917" y="13009"/>
                    <a:pt x="6340" y="13544"/>
                  </a:cubicBezTo>
                  <a:cubicBezTo>
                    <a:pt x="4768" y="13009"/>
                    <a:pt x="3494" y="12094"/>
                    <a:pt x="2558" y="10820"/>
                  </a:cubicBezTo>
                  <a:cubicBezTo>
                    <a:pt x="1798" y="9786"/>
                    <a:pt x="1253" y="8512"/>
                    <a:pt x="947" y="7034"/>
                  </a:cubicBezTo>
                  <a:cubicBezTo>
                    <a:pt x="496" y="4899"/>
                    <a:pt x="672" y="2942"/>
                    <a:pt x="742" y="2372"/>
                  </a:cubicBezTo>
                  <a:cubicBezTo>
                    <a:pt x="1777" y="2337"/>
                    <a:pt x="3033" y="2003"/>
                    <a:pt x="4476" y="1377"/>
                  </a:cubicBezTo>
                  <a:cubicBezTo>
                    <a:pt x="5112" y="1099"/>
                    <a:pt x="5735" y="789"/>
                    <a:pt x="6340" y="444"/>
                  </a:cubicBezTo>
                  <a:close/>
                  <a:moveTo>
                    <a:pt x="6340" y="0"/>
                  </a:moveTo>
                  <a:cubicBezTo>
                    <a:pt x="6303" y="0"/>
                    <a:pt x="6267" y="10"/>
                    <a:pt x="6235" y="29"/>
                  </a:cubicBezTo>
                  <a:cubicBezTo>
                    <a:pt x="6203" y="50"/>
                    <a:pt x="2991" y="1964"/>
                    <a:pt x="563" y="1964"/>
                  </a:cubicBezTo>
                  <a:cubicBezTo>
                    <a:pt x="461" y="1964"/>
                    <a:pt x="373" y="2035"/>
                    <a:pt x="359" y="2137"/>
                  </a:cubicBezTo>
                  <a:cubicBezTo>
                    <a:pt x="345" y="2232"/>
                    <a:pt x="0" y="4501"/>
                    <a:pt x="542" y="7105"/>
                  </a:cubicBezTo>
                  <a:cubicBezTo>
                    <a:pt x="862" y="8646"/>
                    <a:pt x="1429" y="9972"/>
                    <a:pt x="2224" y="11056"/>
                  </a:cubicBezTo>
                  <a:cubicBezTo>
                    <a:pt x="3223" y="12421"/>
                    <a:pt x="4588" y="13396"/>
                    <a:pt x="6277" y="13955"/>
                  </a:cubicBezTo>
                  <a:cubicBezTo>
                    <a:pt x="6296" y="13962"/>
                    <a:pt x="6318" y="13966"/>
                    <a:pt x="6339" y="13966"/>
                  </a:cubicBezTo>
                  <a:cubicBezTo>
                    <a:pt x="6361" y="13966"/>
                    <a:pt x="6383" y="13962"/>
                    <a:pt x="6404" y="13955"/>
                  </a:cubicBezTo>
                  <a:cubicBezTo>
                    <a:pt x="8093" y="13396"/>
                    <a:pt x="9458" y="12418"/>
                    <a:pt x="10457" y="11056"/>
                  </a:cubicBezTo>
                  <a:cubicBezTo>
                    <a:pt x="11252" y="9972"/>
                    <a:pt x="11819" y="8642"/>
                    <a:pt x="12139" y="7105"/>
                  </a:cubicBezTo>
                  <a:cubicBezTo>
                    <a:pt x="12684" y="4501"/>
                    <a:pt x="12336" y="2232"/>
                    <a:pt x="12322" y="2137"/>
                  </a:cubicBezTo>
                  <a:cubicBezTo>
                    <a:pt x="12308" y="2035"/>
                    <a:pt x="12220" y="1964"/>
                    <a:pt x="12121" y="1964"/>
                  </a:cubicBezTo>
                  <a:cubicBezTo>
                    <a:pt x="9694" y="1964"/>
                    <a:pt x="6478" y="50"/>
                    <a:pt x="6446" y="29"/>
                  </a:cubicBezTo>
                  <a:cubicBezTo>
                    <a:pt x="6414" y="10"/>
                    <a:pt x="6377" y="0"/>
                    <a:pt x="6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41" name="Google Shape;26541;p78"/>
          <p:cNvGrpSpPr/>
          <p:nvPr/>
        </p:nvGrpSpPr>
        <p:grpSpPr>
          <a:xfrm>
            <a:off x="2300528" y="1508404"/>
            <a:ext cx="362771" cy="355223"/>
            <a:chOff x="2300528" y="1508404"/>
            <a:chExt cx="362771" cy="355223"/>
          </a:xfrm>
        </p:grpSpPr>
        <p:sp>
          <p:nvSpPr>
            <p:cNvPr id="26542" name="Google Shape;26542;p78"/>
            <p:cNvSpPr/>
            <p:nvPr/>
          </p:nvSpPr>
          <p:spPr>
            <a:xfrm>
              <a:off x="2313906" y="1514052"/>
              <a:ext cx="344162" cy="344188"/>
            </a:xfrm>
            <a:custGeom>
              <a:rect b="b" l="l" r="r" t="t"/>
              <a:pathLst>
                <a:path extrusionOk="0" h="13224" w="13223">
                  <a:moveTo>
                    <a:pt x="6612" y="1"/>
                  </a:moveTo>
                  <a:cubicBezTo>
                    <a:pt x="2963" y="1"/>
                    <a:pt x="0" y="2963"/>
                    <a:pt x="0" y="6612"/>
                  </a:cubicBezTo>
                  <a:cubicBezTo>
                    <a:pt x="0" y="10264"/>
                    <a:pt x="2963" y="13223"/>
                    <a:pt x="6612" y="13223"/>
                  </a:cubicBezTo>
                  <a:cubicBezTo>
                    <a:pt x="10264" y="13223"/>
                    <a:pt x="13223" y="10264"/>
                    <a:pt x="13223" y="6612"/>
                  </a:cubicBezTo>
                  <a:cubicBezTo>
                    <a:pt x="13223" y="2963"/>
                    <a:pt x="10264" y="1"/>
                    <a:pt x="661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3" name="Google Shape;26543;p78"/>
            <p:cNvSpPr/>
            <p:nvPr/>
          </p:nvSpPr>
          <p:spPr>
            <a:xfrm>
              <a:off x="2339726" y="1539898"/>
              <a:ext cx="292523" cy="292497"/>
            </a:xfrm>
            <a:custGeom>
              <a:rect b="b" l="l" r="r" t="t"/>
              <a:pathLst>
                <a:path extrusionOk="0" h="11238" w="11239">
                  <a:moveTo>
                    <a:pt x="5620" y="0"/>
                  </a:moveTo>
                  <a:cubicBezTo>
                    <a:pt x="2516" y="0"/>
                    <a:pt x="1" y="2516"/>
                    <a:pt x="1" y="5619"/>
                  </a:cubicBezTo>
                  <a:cubicBezTo>
                    <a:pt x="1" y="8722"/>
                    <a:pt x="2516" y="11238"/>
                    <a:pt x="5620" y="11238"/>
                  </a:cubicBezTo>
                  <a:cubicBezTo>
                    <a:pt x="8723" y="11238"/>
                    <a:pt x="11239" y="8722"/>
                    <a:pt x="11239" y="5619"/>
                  </a:cubicBezTo>
                  <a:cubicBezTo>
                    <a:pt x="11239" y="2516"/>
                    <a:pt x="8723" y="0"/>
                    <a:pt x="5620"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4" name="Google Shape;26544;p78"/>
            <p:cNvSpPr/>
            <p:nvPr/>
          </p:nvSpPr>
          <p:spPr>
            <a:xfrm>
              <a:off x="2375800" y="1575972"/>
              <a:ext cx="273575" cy="256527"/>
            </a:xfrm>
            <a:custGeom>
              <a:rect b="b" l="l" r="r" t="t"/>
              <a:pathLst>
                <a:path extrusionOk="0" h="9856" w="10511">
                  <a:moveTo>
                    <a:pt x="7928" y="0"/>
                  </a:moveTo>
                  <a:lnTo>
                    <a:pt x="7928" y="0"/>
                  </a:lnTo>
                  <a:cubicBezTo>
                    <a:pt x="9870" y="2228"/>
                    <a:pt x="9754" y="5577"/>
                    <a:pt x="7664" y="7664"/>
                  </a:cubicBezTo>
                  <a:cubicBezTo>
                    <a:pt x="6572" y="8758"/>
                    <a:pt x="5133" y="9311"/>
                    <a:pt x="3691" y="9311"/>
                  </a:cubicBezTo>
                  <a:cubicBezTo>
                    <a:pt x="2378" y="9311"/>
                    <a:pt x="1062" y="8853"/>
                    <a:pt x="1" y="7927"/>
                  </a:cubicBezTo>
                  <a:lnTo>
                    <a:pt x="1" y="7927"/>
                  </a:lnTo>
                  <a:cubicBezTo>
                    <a:pt x="1115" y="9208"/>
                    <a:pt x="2673" y="9855"/>
                    <a:pt x="4236" y="9855"/>
                  </a:cubicBezTo>
                  <a:cubicBezTo>
                    <a:pt x="5670" y="9855"/>
                    <a:pt x="7108" y="9310"/>
                    <a:pt x="8210" y="8209"/>
                  </a:cubicBezTo>
                  <a:cubicBezTo>
                    <a:pt x="10511" y="5908"/>
                    <a:pt x="10380" y="2140"/>
                    <a:pt x="7928"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5" name="Google Shape;26545;p78"/>
            <p:cNvSpPr/>
            <p:nvPr/>
          </p:nvSpPr>
          <p:spPr>
            <a:xfrm>
              <a:off x="2300528" y="1508404"/>
              <a:ext cx="362771" cy="355223"/>
            </a:xfrm>
            <a:custGeom>
              <a:rect b="b" l="l" r="r" t="t"/>
              <a:pathLst>
                <a:path extrusionOk="0" h="13648" w="13938">
                  <a:moveTo>
                    <a:pt x="7124" y="1"/>
                  </a:moveTo>
                  <a:cubicBezTo>
                    <a:pt x="6820" y="1"/>
                    <a:pt x="6513" y="21"/>
                    <a:pt x="6204" y="63"/>
                  </a:cubicBezTo>
                  <a:cubicBezTo>
                    <a:pt x="2587" y="549"/>
                    <a:pt x="1" y="3796"/>
                    <a:pt x="324" y="7431"/>
                  </a:cubicBezTo>
                  <a:cubicBezTo>
                    <a:pt x="639" y="10963"/>
                    <a:pt x="3599" y="13648"/>
                    <a:pt x="7111" y="13648"/>
                  </a:cubicBezTo>
                  <a:cubicBezTo>
                    <a:pt x="7213" y="13648"/>
                    <a:pt x="7315" y="13645"/>
                    <a:pt x="7418" y="13641"/>
                  </a:cubicBezTo>
                  <a:cubicBezTo>
                    <a:pt x="11059" y="13479"/>
                    <a:pt x="13934" y="10478"/>
                    <a:pt x="13937" y="6829"/>
                  </a:cubicBezTo>
                  <a:cubicBezTo>
                    <a:pt x="13937" y="6709"/>
                    <a:pt x="13934" y="6586"/>
                    <a:pt x="13927" y="6467"/>
                  </a:cubicBezTo>
                  <a:cubicBezTo>
                    <a:pt x="13925" y="6333"/>
                    <a:pt x="13827" y="6268"/>
                    <a:pt x="13729" y="6268"/>
                  </a:cubicBezTo>
                  <a:cubicBezTo>
                    <a:pt x="13623" y="6268"/>
                    <a:pt x="13517" y="6343"/>
                    <a:pt x="13529" y="6488"/>
                  </a:cubicBezTo>
                  <a:cubicBezTo>
                    <a:pt x="13536" y="6600"/>
                    <a:pt x="13540" y="6716"/>
                    <a:pt x="13540" y="6829"/>
                  </a:cubicBezTo>
                  <a:cubicBezTo>
                    <a:pt x="13536" y="10249"/>
                    <a:pt x="10841" y="13060"/>
                    <a:pt x="7428" y="13212"/>
                  </a:cubicBezTo>
                  <a:cubicBezTo>
                    <a:pt x="7332" y="13216"/>
                    <a:pt x="7236" y="13218"/>
                    <a:pt x="7141" y="13218"/>
                  </a:cubicBezTo>
                  <a:cubicBezTo>
                    <a:pt x="3849" y="13218"/>
                    <a:pt x="1076" y="10702"/>
                    <a:pt x="782" y="7392"/>
                  </a:cubicBezTo>
                  <a:cubicBezTo>
                    <a:pt x="476" y="3986"/>
                    <a:pt x="2900" y="943"/>
                    <a:pt x="6288" y="485"/>
                  </a:cubicBezTo>
                  <a:cubicBezTo>
                    <a:pt x="6578" y="446"/>
                    <a:pt x="6866" y="427"/>
                    <a:pt x="7150" y="427"/>
                  </a:cubicBezTo>
                  <a:cubicBezTo>
                    <a:pt x="10194" y="427"/>
                    <a:pt x="12878" y="2603"/>
                    <a:pt x="13434" y="5678"/>
                  </a:cubicBezTo>
                  <a:cubicBezTo>
                    <a:pt x="13459" y="5788"/>
                    <a:pt x="13543" y="5838"/>
                    <a:pt x="13628" y="5838"/>
                  </a:cubicBezTo>
                  <a:cubicBezTo>
                    <a:pt x="13739" y="5838"/>
                    <a:pt x="13850" y="5754"/>
                    <a:pt x="13828" y="5608"/>
                  </a:cubicBezTo>
                  <a:cubicBezTo>
                    <a:pt x="13233" y="2326"/>
                    <a:pt x="10373" y="1"/>
                    <a:pt x="71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6" name="Google Shape;26546;p78"/>
            <p:cNvSpPr/>
            <p:nvPr/>
          </p:nvSpPr>
          <p:spPr>
            <a:xfrm>
              <a:off x="2314557" y="1534536"/>
              <a:ext cx="341793" cy="304209"/>
            </a:xfrm>
            <a:custGeom>
              <a:rect b="b" l="l" r="r" t="t"/>
              <a:pathLst>
                <a:path extrusionOk="0" h="11688" w="13132">
                  <a:moveTo>
                    <a:pt x="6607" y="0"/>
                  </a:moveTo>
                  <a:cubicBezTo>
                    <a:pt x="5031" y="0"/>
                    <a:pt x="3461" y="634"/>
                    <a:pt x="2312" y="1877"/>
                  </a:cubicBezTo>
                  <a:cubicBezTo>
                    <a:pt x="2164" y="2025"/>
                    <a:pt x="2301" y="2224"/>
                    <a:pt x="2455" y="2224"/>
                  </a:cubicBezTo>
                  <a:cubicBezTo>
                    <a:pt x="2506" y="2224"/>
                    <a:pt x="2559" y="2202"/>
                    <a:pt x="2604" y="2148"/>
                  </a:cubicBezTo>
                  <a:cubicBezTo>
                    <a:pt x="3669" y="999"/>
                    <a:pt x="5121" y="414"/>
                    <a:pt x="6578" y="414"/>
                  </a:cubicBezTo>
                  <a:cubicBezTo>
                    <a:pt x="7821" y="414"/>
                    <a:pt x="9069" y="840"/>
                    <a:pt x="10084" y="1705"/>
                  </a:cubicBezTo>
                  <a:cubicBezTo>
                    <a:pt x="12294" y="3587"/>
                    <a:pt x="12617" y="6877"/>
                    <a:pt x="10826" y="9161"/>
                  </a:cubicBezTo>
                  <a:cubicBezTo>
                    <a:pt x="9762" y="10518"/>
                    <a:pt x="8173" y="11233"/>
                    <a:pt x="6566" y="11233"/>
                  </a:cubicBezTo>
                  <a:cubicBezTo>
                    <a:pt x="5469" y="11233"/>
                    <a:pt x="4364" y="10900"/>
                    <a:pt x="3409" y="10213"/>
                  </a:cubicBezTo>
                  <a:cubicBezTo>
                    <a:pt x="1059" y="8513"/>
                    <a:pt x="461" y="5262"/>
                    <a:pt x="2062" y="2841"/>
                  </a:cubicBezTo>
                  <a:cubicBezTo>
                    <a:pt x="2125" y="2750"/>
                    <a:pt x="2101" y="2623"/>
                    <a:pt x="2009" y="2563"/>
                  </a:cubicBezTo>
                  <a:cubicBezTo>
                    <a:pt x="1974" y="2541"/>
                    <a:pt x="1935" y="2531"/>
                    <a:pt x="1897" y="2531"/>
                  </a:cubicBezTo>
                  <a:cubicBezTo>
                    <a:pt x="1832" y="2531"/>
                    <a:pt x="1769" y="2562"/>
                    <a:pt x="1731" y="2620"/>
                  </a:cubicBezTo>
                  <a:cubicBezTo>
                    <a:pt x="0" y="5234"/>
                    <a:pt x="644" y="8749"/>
                    <a:pt x="3184" y="10582"/>
                  </a:cubicBezTo>
                  <a:cubicBezTo>
                    <a:pt x="4216" y="11327"/>
                    <a:pt x="5411" y="11687"/>
                    <a:pt x="6596" y="11687"/>
                  </a:cubicBezTo>
                  <a:cubicBezTo>
                    <a:pt x="8332" y="11687"/>
                    <a:pt x="10046" y="10915"/>
                    <a:pt x="11196" y="9449"/>
                  </a:cubicBezTo>
                  <a:cubicBezTo>
                    <a:pt x="13131" y="6983"/>
                    <a:pt x="12779" y="3429"/>
                    <a:pt x="10394" y="1395"/>
                  </a:cubicBezTo>
                  <a:cubicBezTo>
                    <a:pt x="9297" y="460"/>
                    <a:pt x="7950" y="0"/>
                    <a:pt x="6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7" name="Google Shape;26547;p78"/>
            <p:cNvSpPr/>
            <p:nvPr/>
          </p:nvSpPr>
          <p:spPr>
            <a:xfrm>
              <a:off x="2359975" y="1680993"/>
              <a:ext cx="19156" cy="10385"/>
            </a:xfrm>
            <a:custGeom>
              <a:rect b="b" l="l" r="r" t="t"/>
              <a:pathLst>
                <a:path extrusionOk="0" h="399" w="736">
                  <a:moveTo>
                    <a:pt x="197" y="1"/>
                  </a:moveTo>
                  <a:cubicBezTo>
                    <a:pt x="85" y="1"/>
                    <a:pt x="0" y="89"/>
                    <a:pt x="0" y="198"/>
                  </a:cubicBezTo>
                  <a:cubicBezTo>
                    <a:pt x="0" y="311"/>
                    <a:pt x="88" y="399"/>
                    <a:pt x="197" y="399"/>
                  </a:cubicBezTo>
                  <a:lnTo>
                    <a:pt x="482" y="399"/>
                  </a:lnTo>
                  <a:cubicBezTo>
                    <a:pt x="736" y="388"/>
                    <a:pt x="736" y="12"/>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8" name="Google Shape;26548;p78"/>
            <p:cNvSpPr/>
            <p:nvPr/>
          </p:nvSpPr>
          <p:spPr>
            <a:xfrm>
              <a:off x="2480847" y="1560251"/>
              <a:ext cx="132714" cy="131127"/>
            </a:xfrm>
            <a:custGeom>
              <a:rect b="b" l="l" r="r" t="t"/>
              <a:pathLst>
                <a:path extrusionOk="0" h="5038" w="5099">
                  <a:moveTo>
                    <a:pt x="199" y="0"/>
                  </a:moveTo>
                  <a:cubicBezTo>
                    <a:pt x="103" y="0"/>
                    <a:pt x="6" y="64"/>
                    <a:pt x="1" y="193"/>
                  </a:cubicBezTo>
                  <a:lnTo>
                    <a:pt x="1" y="4837"/>
                  </a:lnTo>
                  <a:cubicBezTo>
                    <a:pt x="1" y="4950"/>
                    <a:pt x="89" y="5038"/>
                    <a:pt x="198" y="5038"/>
                  </a:cubicBezTo>
                  <a:lnTo>
                    <a:pt x="4846" y="5038"/>
                  </a:lnTo>
                  <a:cubicBezTo>
                    <a:pt x="5099" y="5027"/>
                    <a:pt x="5099" y="4651"/>
                    <a:pt x="4846" y="4640"/>
                  </a:cubicBezTo>
                  <a:lnTo>
                    <a:pt x="398" y="4640"/>
                  </a:lnTo>
                  <a:lnTo>
                    <a:pt x="398" y="193"/>
                  </a:lnTo>
                  <a:cubicBezTo>
                    <a:pt x="393" y="64"/>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9" name="Google Shape;26549;p78"/>
            <p:cNvSpPr/>
            <p:nvPr/>
          </p:nvSpPr>
          <p:spPr>
            <a:xfrm>
              <a:off x="2480847" y="1794655"/>
              <a:ext cx="10385" cy="17412"/>
            </a:xfrm>
            <a:custGeom>
              <a:rect b="b" l="l" r="r" t="t"/>
              <a:pathLst>
                <a:path extrusionOk="0" h="669" w="399">
                  <a:moveTo>
                    <a:pt x="198" y="0"/>
                  </a:moveTo>
                  <a:cubicBezTo>
                    <a:pt x="102" y="0"/>
                    <a:pt x="6" y="64"/>
                    <a:pt x="1" y="190"/>
                  </a:cubicBezTo>
                  <a:lnTo>
                    <a:pt x="1" y="479"/>
                  </a:lnTo>
                  <a:cubicBezTo>
                    <a:pt x="6" y="606"/>
                    <a:pt x="102" y="669"/>
                    <a:pt x="198" y="669"/>
                  </a:cubicBezTo>
                  <a:cubicBezTo>
                    <a:pt x="294" y="669"/>
                    <a:pt x="391" y="606"/>
                    <a:pt x="398" y="479"/>
                  </a:cubicBezTo>
                  <a:lnTo>
                    <a:pt x="398" y="190"/>
                  </a:lnTo>
                  <a:cubicBezTo>
                    <a:pt x="391" y="64"/>
                    <a:pt x="294"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0" name="Google Shape;26550;p78"/>
            <p:cNvSpPr/>
            <p:nvPr/>
          </p:nvSpPr>
          <p:spPr>
            <a:xfrm>
              <a:off x="2393030" y="1595336"/>
              <a:ext cx="20301" cy="15981"/>
            </a:xfrm>
            <a:custGeom>
              <a:rect b="b" l="l" r="r" t="t"/>
              <a:pathLst>
                <a:path extrusionOk="0" h="614" w="780">
                  <a:moveTo>
                    <a:pt x="287" y="1"/>
                  </a:moveTo>
                  <a:cubicBezTo>
                    <a:pt x="132" y="1"/>
                    <a:pt x="0" y="202"/>
                    <a:pt x="148" y="347"/>
                  </a:cubicBezTo>
                  <a:lnTo>
                    <a:pt x="349" y="551"/>
                  </a:lnTo>
                  <a:cubicBezTo>
                    <a:pt x="393" y="595"/>
                    <a:pt x="442" y="614"/>
                    <a:pt x="489" y="614"/>
                  </a:cubicBezTo>
                  <a:cubicBezTo>
                    <a:pt x="646" y="614"/>
                    <a:pt x="780" y="412"/>
                    <a:pt x="634" y="266"/>
                  </a:cubicBezTo>
                  <a:lnTo>
                    <a:pt x="430" y="66"/>
                  </a:lnTo>
                  <a:cubicBezTo>
                    <a:pt x="385" y="20"/>
                    <a:pt x="335"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1" name="Google Shape;26551;p78"/>
            <p:cNvSpPr/>
            <p:nvPr/>
          </p:nvSpPr>
          <p:spPr>
            <a:xfrm>
              <a:off x="2560517" y="1761184"/>
              <a:ext cx="18532" cy="15851"/>
            </a:xfrm>
            <a:custGeom>
              <a:rect b="b" l="l" r="r" t="t"/>
              <a:pathLst>
                <a:path extrusionOk="0" h="609" w="712">
                  <a:moveTo>
                    <a:pt x="219" y="0"/>
                  </a:moveTo>
                  <a:cubicBezTo>
                    <a:pt x="168" y="0"/>
                    <a:pt x="117" y="20"/>
                    <a:pt x="78" y="58"/>
                  </a:cubicBezTo>
                  <a:cubicBezTo>
                    <a:pt x="1" y="136"/>
                    <a:pt x="1" y="263"/>
                    <a:pt x="78" y="340"/>
                  </a:cubicBezTo>
                  <a:lnTo>
                    <a:pt x="282" y="544"/>
                  </a:lnTo>
                  <a:cubicBezTo>
                    <a:pt x="326" y="589"/>
                    <a:pt x="375" y="608"/>
                    <a:pt x="422" y="608"/>
                  </a:cubicBezTo>
                  <a:cubicBezTo>
                    <a:pt x="577" y="608"/>
                    <a:pt x="712" y="405"/>
                    <a:pt x="564" y="263"/>
                  </a:cubicBezTo>
                  <a:lnTo>
                    <a:pt x="360" y="58"/>
                  </a:lnTo>
                  <a:cubicBezTo>
                    <a:pt x="321" y="20"/>
                    <a:pt x="27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2" name="Google Shape;26552;p78"/>
            <p:cNvSpPr/>
            <p:nvPr/>
          </p:nvSpPr>
          <p:spPr>
            <a:xfrm>
              <a:off x="2558669" y="1595414"/>
              <a:ext cx="20171" cy="15903"/>
            </a:xfrm>
            <a:custGeom>
              <a:rect b="b" l="l" r="r" t="t"/>
              <a:pathLst>
                <a:path extrusionOk="0" h="611" w="775">
                  <a:moveTo>
                    <a:pt x="491" y="1"/>
                  </a:moveTo>
                  <a:cubicBezTo>
                    <a:pt x="445" y="1"/>
                    <a:pt x="397" y="19"/>
                    <a:pt x="353" y="63"/>
                  </a:cubicBezTo>
                  <a:lnTo>
                    <a:pt x="149" y="263"/>
                  </a:lnTo>
                  <a:cubicBezTo>
                    <a:pt x="1" y="409"/>
                    <a:pt x="136" y="611"/>
                    <a:pt x="291" y="611"/>
                  </a:cubicBezTo>
                  <a:cubicBezTo>
                    <a:pt x="338" y="611"/>
                    <a:pt x="387" y="592"/>
                    <a:pt x="431" y="548"/>
                  </a:cubicBezTo>
                  <a:lnTo>
                    <a:pt x="635" y="344"/>
                  </a:lnTo>
                  <a:cubicBezTo>
                    <a:pt x="775" y="198"/>
                    <a:pt x="644" y="1"/>
                    <a:pt x="4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3" name="Google Shape;26553;p78"/>
            <p:cNvSpPr/>
            <p:nvPr/>
          </p:nvSpPr>
          <p:spPr>
            <a:xfrm>
              <a:off x="2394774" y="1761131"/>
              <a:ext cx="18427" cy="15747"/>
            </a:xfrm>
            <a:custGeom>
              <a:rect b="b" l="l" r="r" t="t"/>
              <a:pathLst>
                <a:path extrusionOk="0" h="605" w="708">
                  <a:moveTo>
                    <a:pt x="420" y="1"/>
                  </a:moveTo>
                  <a:cubicBezTo>
                    <a:pt x="374" y="1"/>
                    <a:pt x="325" y="18"/>
                    <a:pt x="282" y="60"/>
                  </a:cubicBezTo>
                  <a:lnTo>
                    <a:pt x="81" y="265"/>
                  </a:lnTo>
                  <a:cubicBezTo>
                    <a:pt x="0" y="342"/>
                    <a:pt x="0" y="469"/>
                    <a:pt x="81" y="546"/>
                  </a:cubicBezTo>
                  <a:cubicBezTo>
                    <a:pt x="120" y="585"/>
                    <a:pt x="171" y="604"/>
                    <a:pt x="222" y="604"/>
                  </a:cubicBezTo>
                  <a:cubicBezTo>
                    <a:pt x="273" y="604"/>
                    <a:pt x="324" y="585"/>
                    <a:pt x="363" y="546"/>
                  </a:cubicBezTo>
                  <a:lnTo>
                    <a:pt x="567" y="342"/>
                  </a:lnTo>
                  <a:cubicBezTo>
                    <a:pt x="708" y="198"/>
                    <a:pt x="575" y="1"/>
                    <a:pt x="4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4" name="Google Shape;26554;p78"/>
            <p:cNvSpPr/>
            <p:nvPr/>
          </p:nvSpPr>
          <p:spPr>
            <a:xfrm>
              <a:off x="2366898" y="1633519"/>
              <a:ext cx="20848" cy="13586"/>
            </a:xfrm>
            <a:custGeom>
              <a:rect b="b" l="l" r="r" t="t"/>
              <a:pathLst>
                <a:path extrusionOk="0" h="522" w="801">
                  <a:moveTo>
                    <a:pt x="285" y="1"/>
                  </a:moveTo>
                  <a:cubicBezTo>
                    <a:pt x="93" y="1"/>
                    <a:pt x="0" y="304"/>
                    <a:pt x="223" y="389"/>
                  </a:cubicBezTo>
                  <a:lnTo>
                    <a:pt x="487" y="502"/>
                  </a:lnTo>
                  <a:cubicBezTo>
                    <a:pt x="514" y="515"/>
                    <a:pt x="543" y="521"/>
                    <a:pt x="571" y="521"/>
                  </a:cubicBezTo>
                  <a:cubicBezTo>
                    <a:pt x="649" y="521"/>
                    <a:pt x="724" y="475"/>
                    <a:pt x="755" y="400"/>
                  </a:cubicBezTo>
                  <a:cubicBezTo>
                    <a:pt x="800" y="294"/>
                    <a:pt x="748" y="175"/>
                    <a:pt x="642" y="136"/>
                  </a:cubicBezTo>
                  <a:lnTo>
                    <a:pt x="378" y="24"/>
                  </a:lnTo>
                  <a:cubicBezTo>
                    <a:pt x="345" y="8"/>
                    <a:pt x="314" y="1"/>
                    <a:pt x="2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5" name="Google Shape;26555;p78"/>
            <p:cNvSpPr/>
            <p:nvPr/>
          </p:nvSpPr>
          <p:spPr>
            <a:xfrm>
              <a:off x="2583005" y="1725396"/>
              <a:ext cx="20406" cy="13378"/>
            </a:xfrm>
            <a:custGeom>
              <a:rect b="b" l="l" r="r" t="t"/>
              <a:pathLst>
                <a:path extrusionOk="0" h="514" w="784">
                  <a:moveTo>
                    <a:pt x="286" y="0"/>
                  </a:moveTo>
                  <a:cubicBezTo>
                    <a:pt x="93" y="0"/>
                    <a:pt x="1" y="285"/>
                    <a:pt x="206" y="381"/>
                  </a:cubicBezTo>
                  <a:lnTo>
                    <a:pt x="470" y="494"/>
                  </a:lnTo>
                  <a:cubicBezTo>
                    <a:pt x="497" y="507"/>
                    <a:pt x="526" y="513"/>
                    <a:pt x="554" y="513"/>
                  </a:cubicBezTo>
                  <a:cubicBezTo>
                    <a:pt x="632" y="513"/>
                    <a:pt x="708" y="467"/>
                    <a:pt x="741" y="392"/>
                  </a:cubicBezTo>
                  <a:cubicBezTo>
                    <a:pt x="783" y="286"/>
                    <a:pt x="734" y="167"/>
                    <a:pt x="629" y="128"/>
                  </a:cubicBezTo>
                  <a:lnTo>
                    <a:pt x="365" y="16"/>
                  </a:lnTo>
                  <a:cubicBezTo>
                    <a:pt x="337" y="5"/>
                    <a:pt x="311"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6" name="Google Shape;26556;p78"/>
            <p:cNvSpPr/>
            <p:nvPr/>
          </p:nvSpPr>
          <p:spPr>
            <a:xfrm>
              <a:off x="2524156" y="1569465"/>
              <a:ext cx="15903" cy="17517"/>
            </a:xfrm>
            <a:custGeom>
              <a:rect b="b" l="l" r="r" t="t"/>
              <a:pathLst>
                <a:path extrusionOk="0" h="673" w="611">
                  <a:moveTo>
                    <a:pt x="347" y="1"/>
                  </a:moveTo>
                  <a:cubicBezTo>
                    <a:pt x="275" y="1"/>
                    <a:pt x="204" y="39"/>
                    <a:pt x="170" y="131"/>
                  </a:cubicBezTo>
                  <a:lnTo>
                    <a:pt x="57" y="395"/>
                  </a:lnTo>
                  <a:cubicBezTo>
                    <a:pt x="1" y="525"/>
                    <a:pt x="96" y="673"/>
                    <a:pt x="240" y="673"/>
                  </a:cubicBezTo>
                  <a:cubicBezTo>
                    <a:pt x="321" y="673"/>
                    <a:pt x="391" y="623"/>
                    <a:pt x="423" y="549"/>
                  </a:cubicBezTo>
                  <a:lnTo>
                    <a:pt x="536" y="286"/>
                  </a:lnTo>
                  <a:cubicBezTo>
                    <a:pt x="610" y="125"/>
                    <a:pt x="477" y="1"/>
                    <a:pt x="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7" name="Google Shape;26557;p78"/>
            <p:cNvSpPr/>
            <p:nvPr/>
          </p:nvSpPr>
          <p:spPr>
            <a:xfrm>
              <a:off x="2432774" y="1785493"/>
              <a:ext cx="15200" cy="17152"/>
            </a:xfrm>
            <a:custGeom>
              <a:rect b="b" l="l" r="r" t="t"/>
              <a:pathLst>
                <a:path extrusionOk="0" h="659" w="584">
                  <a:moveTo>
                    <a:pt x="334" y="0"/>
                  </a:moveTo>
                  <a:cubicBezTo>
                    <a:pt x="265" y="0"/>
                    <a:pt x="197" y="35"/>
                    <a:pt x="159" y="117"/>
                  </a:cubicBezTo>
                  <a:lnTo>
                    <a:pt x="46" y="381"/>
                  </a:lnTo>
                  <a:cubicBezTo>
                    <a:pt x="0" y="479"/>
                    <a:pt x="46" y="595"/>
                    <a:pt x="148" y="641"/>
                  </a:cubicBezTo>
                  <a:cubicBezTo>
                    <a:pt x="174" y="653"/>
                    <a:pt x="201" y="658"/>
                    <a:pt x="228" y="658"/>
                  </a:cubicBezTo>
                  <a:cubicBezTo>
                    <a:pt x="306" y="658"/>
                    <a:pt x="381" y="611"/>
                    <a:pt x="412" y="535"/>
                  </a:cubicBezTo>
                  <a:lnTo>
                    <a:pt x="525" y="271"/>
                  </a:lnTo>
                  <a:cubicBezTo>
                    <a:pt x="584" y="117"/>
                    <a:pt x="45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8" name="Google Shape;26558;p78"/>
            <p:cNvSpPr/>
            <p:nvPr/>
          </p:nvSpPr>
          <p:spPr>
            <a:xfrm>
              <a:off x="2434570" y="1569101"/>
              <a:ext cx="15174" cy="17048"/>
            </a:xfrm>
            <a:custGeom>
              <a:rect b="b" l="l" r="r" t="t"/>
              <a:pathLst>
                <a:path extrusionOk="0" h="655" w="583">
                  <a:moveTo>
                    <a:pt x="249" y="1"/>
                  </a:moveTo>
                  <a:cubicBezTo>
                    <a:pt x="125" y="1"/>
                    <a:pt x="0" y="114"/>
                    <a:pt x="55" y="268"/>
                  </a:cubicBezTo>
                  <a:lnTo>
                    <a:pt x="160" y="532"/>
                  </a:lnTo>
                  <a:cubicBezTo>
                    <a:pt x="192" y="606"/>
                    <a:pt x="266" y="655"/>
                    <a:pt x="347" y="655"/>
                  </a:cubicBezTo>
                  <a:cubicBezTo>
                    <a:pt x="487" y="655"/>
                    <a:pt x="582" y="514"/>
                    <a:pt x="530" y="380"/>
                  </a:cubicBezTo>
                  <a:lnTo>
                    <a:pt x="424" y="117"/>
                  </a:lnTo>
                  <a:cubicBezTo>
                    <a:pt x="386" y="35"/>
                    <a:pt x="318"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9" name="Google Shape;26559;p78"/>
            <p:cNvSpPr/>
            <p:nvPr/>
          </p:nvSpPr>
          <p:spPr>
            <a:xfrm>
              <a:off x="2522517" y="1786196"/>
              <a:ext cx="14940" cy="17022"/>
            </a:xfrm>
            <a:custGeom>
              <a:rect b="b" l="l" r="r" t="t"/>
              <a:pathLst>
                <a:path extrusionOk="0" h="654" w="574">
                  <a:moveTo>
                    <a:pt x="228" y="1"/>
                  </a:moveTo>
                  <a:cubicBezTo>
                    <a:pt x="203" y="1"/>
                    <a:pt x="177" y="6"/>
                    <a:pt x="152" y="16"/>
                  </a:cubicBezTo>
                  <a:lnTo>
                    <a:pt x="155" y="16"/>
                  </a:lnTo>
                  <a:cubicBezTo>
                    <a:pt x="53" y="54"/>
                    <a:pt x="1" y="171"/>
                    <a:pt x="43" y="273"/>
                  </a:cubicBezTo>
                  <a:lnTo>
                    <a:pt x="152" y="537"/>
                  </a:lnTo>
                  <a:cubicBezTo>
                    <a:pt x="190" y="619"/>
                    <a:pt x="258" y="654"/>
                    <a:pt x="327" y="654"/>
                  </a:cubicBezTo>
                  <a:cubicBezTo>
                    <a:pt x="450" y="654"/>
                    <a:pt x="573" y="542"/>
                    <a:pt x="521" y="389"/>
                  </a:cubicBezTo>
                  <a:lnTo>
                    <a:pt x="412" y="125"/>
                  </a:lnTo>
                  <a:cubicBezTo>
                    <a:pt x="383" y="48"/>
                    <a:pt x="307" y="1"/>
                    <a:pt x="2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0" name="Google Shape;26560;p78"/>
            <p:cNvSpPr/>
            <p:nvPr/>
          </p:nvSpPr>
          <p:spPr>
            <a:xfrm>
              <a:off x="2583968" y="1635783"/>
              <a:ext cx="21369" cy="13196"/>
            </a:xfrm>
            <a:custGeom>
              <a:rect b="b" l="l" r="r" t="t"/>
              <a:pathLst>
                <a:path extrusionOk="0" h="507" w="821">
                  <a:moveTo>
                    <a:pt x="538" y="1"/>
                  </a:moveTo>
                  <a:cubicBezTo>
                    <a:pt x="515" y="1"/>
                    <a:pt x="490" y="5"/>
                    <a:pt x="465" y="14"/>
                  </a:cubicBezTo>
                  <a:lnTo>
                    <a:pt x="201" y="120"/>
                  </a:lnTo>
                  <a:cubicBezTo>
                    <a:pt x="0" y="204"/>
                    <a:pt x="57" y="507"/>
                    <a:pt x="278" y="507"/>
                  </a:cubicBezTo>
                  <a:cubicBezTo>
                    <a:pt x="303" y="507"/>
                    <a:pt x="328" y="499"/>
                    <a:pt x="352" y="489"/>
                  </a:cubicBezTo>
                  <a:lnTo>
                    <a:pt x="616" y="383"/>
                  </a:lnTo>
                  <a:cubicBezTo>
                    <a:pt x="821" y="289"/>
                    <a:pt x="730"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1" name="Google Shape;26561;p78"/>
            <p:cNvSpPr/>
            <p:nvPr/>
          </p:nvSpPr>
          <p:spPr>
            <a:xfrm>
              <a:off x="2366039" y="1723340"/>
              <a:ext cx="20978" cy="13456"/>
            </a:xfrm>
            <a:custGeom>
              <a:rect b="b" l="l" r="r" t="t"/>
              <a:pathLst>
                <a:path extrusionOk="0" h="517" w="806">
                  <a:moveTo>
                    <a:pt x="574" y="0"/>
                  </a:moveTo>
                  <a:cubicBezTo>
                    <a:pt x="547" y="0"/>
                    <a:pt x="519" y="6"/>
                    <a:pt x="492" y="17"/>
                  </a:cubicBezTo>
                  <a:lnTo>
                    <a:pt x="228" y="126"/>
                  </a:lnTo>
                  <a:cubicBezTo>
                    <a:pt x="1" y="206"/>
                    <a:pt x="93" y="517"/>
                    <a:pt x="288" y="517"/>
                  </a:cubicBezTo>
                  <a:cubicBezTo>
                    <a:pt x="317" y="517"/>
                    <a:pt x="347" y="510"/>
                    <a:pt x="379" y="496"/>
                  </a:cubicBezTo>
                  <a:lnTo>
                    <a:pt x="643" y="387"/>
                  </a:lnTo>
                  <a:cubicBezTo>
                    <a:pt x="749" y="351"/>
                    <a:pt x="805" y="232"/>
                    <a:pt x="759" y="126"/>
                  </a:cubicBezTo>
                  <a:cubicBezTo>
                    <a:pt x="728" y="47"/>
                    <a:pt x="653" y="0"/>
                    <a:pt x="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62" name="Google Shape;26562;p78"/>
          <p:cNvGrpSpPr/>
          <p:nvPr/>
        </p:nvGrpSpPr>
        <p:grpSpPr>
          <a:xfrm>
            <a:off x="880806" y="1528081"/>
            <a:ext cx="376956" cy="335651"/>
            <a:chOff x="880806" y="1528081"/>
            <a:chExt cx="376956" cy="335651"/>
          </a:xfrm>
        </p:grpSpPr>
        <p:sp>
          <p:nvSpPr>
            <p:cNvPr id="26563" name="Google Shape;26563;p78"/>
            <p:cNvSpPr/>
            <p:nvPr/>
          </p:nvSpPr>
          <p:spPr>
            <a:xfrm>
              <a:off x="951237" y="1551246"/>
              <a:ext cx="70821" cy="59082"/>
            </a:xfrm>
            <a:custGeom>
              <a:rect b="b" l="l" r="r" t="t"/>
              <a:pathLst>
                <a:path extrusionOk="0" h="2270" w="2721">
                  <a:moveTo>
                    <a:pt x="1362" y="0"/>
                  </a:moveTo>
                  <a:cubicBezTo>
                    <a:pt x="609" y="0"/>
                    <a:pt x="0" y="507"/>
                    <a:pt x="0" y="1133"/>
                  </a:cubicBezTo>
                  <a:cubicBezTo>
                    <a:pt x="0" y="1760"/>
                    <a:pt x="609" y="2270"/>
                    <a:pt x="1362" y="2270"/>
                  </a:cubicBezTo>
                  <a:cubicBezTo>
                    <a:pt x="2112" y="2270"/>
                    <a:pt x="2720" y="1760"/>
                    <a:pt x="2720" y="1133"/>
                  </a:cubicBezTo>
                  <a:cubicBezTo>
                    <a:pt x="2720" y="507"/>
                    <a:pt x="2112" y="0"/>
                    <a:pt x="1362"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4" name="Google Shape;26564;p78"/>
            <p:cNvSpPr/>
            <p:nvPr/>
          </p:nvSpPr>
          <p:spPr>
            <a:xfrm>
              <a:off x="951237" y="1551246"/>
              <a:ext cx="47266" cy="59004"/>
            </a:xfrm>
            <a:custGeom>
              <a:rect b="b" l="l" r="r" t="t"/>
              <a:pathLst>
                <a:path extrusionOk="0" h="2267" w="1816">
                  <a:moveTo>
                    <a:pt x="1359" y="0"/>
                  </a:moveTo>
                  <a:cubicBezTo>
                    <a:pt x="609" y="0"/>
                    <a:pt x="0" y="507"/>
                    <a:pt x="0" y="1133"/>
                  </a:cubicBezTo>
                  <a:cubicBezTo>
                    <a:pt x="0" y="1760"/>
                    <a:pt x="609" y="2266"/>
                    <a:pt x="1362" y="2266"/>
                  </a:cubicBezTo>
                  <a:cubicBezTo>
                    <a:pt x="1517" y="2266"/>
                    <a:pt x="1668" y="2245"/>
                    <a:pt x="1816" y="2203"/>
                  </a:cubicBezTo>
                  <a:cubicBezTo>
                    <a:pt x="1288" y="2045"/>
                    <a:pt x="908" y="1626"/>
                    <a:pt x="908" y="1133"/>
                  </a:cubicBezTo>
                  <a:cubicBezTo>
                    <a:pt x="908" y="641"/>
                    <a:pt x="1285" y="222"/>
                    <a:pt x="1812" y="67"/>
                  </a:cubicBezTo>
                  <a:cubicBezTo>
                    <a:pt x="1665" y="21"/>
                    <a:pt x="1513" y="0"/>
                    <a:pt x="1359"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5" name="Google Shape;26565;p78"/>
            <p:cNvSpPr/>
            <p:nvPr/>
          </p:nvSpPr>
          <p:spPr>
            <a:xfrm>
              <a:off x="909931" y="1580735"/>
              <a:ext cx="153510" cy="153510"/>
            </a:xfrm>
            <a:custGeom>
              <a:rect b="b" l="l" r="r" t="t"/>
              <a:pathLst>
                <a:path extrusionOk="0" h="5898" w="5898">
                  <a:moveTo>
                    <a:pt x="2949" y="0"/>
                  </a:moveTo>
                  <a:cubicBezTo>
                    <a:pt x="1320" y="0"/>
                    <a:pt x="1" y="1320"/>
                    <a:pt x="1" y="2949"/>
                  </a:cubicBezTo>
                  <a:cubicBezTo>
                    <a:pt x="1" y="4578"/>
                    <a:pt x="1320" y="5897"/>
                    <a:pt x="2949" y="5897"/>
                  </a:cubicBezTo>
                  <a:cubicBezTo>
                    <a:pt x="4578" y="5897"/>
                    <a:pt x="5898" y="4578"/>
                    <a:pt x="5898" y="2949"/>
                  </a:cubicBezTo>
                  <a:cubicBezTo>
                    <a:pt x="5898" y="1320"/>
                    <a:pt x="4578" y="0"/>
                    <a:pt x="29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6" name="Google Shape;26566;p78"/>
            <p:cNvSpPr/>
            <p:nvPr/>
          </p:nvSpPr>
          <p:spPr>
            <a:xfrm>
              <a:off x="940982" y="1580761"/>
              <a:ext cx="122381" cy="153484"/>
            </a:xfrm>
            <a:custGeom>
              <a:rect b="b" l="l" r="r" t="t"/>
              <a:pathLst>
                <a:path extrusionOk="0" h="5897" w="4702">
                  <a:moveTo>
                    <a:pt x="1773" y="1"/>
                  </a:moveTo>
                  <a:cubicBezTo>
                    <a:pt x="1619" y="1"/>
                    <a:pt x="1464" y="13"/>
                    <a:pt x="1309" y="38"/>
                  </a:cubicBezTo>
                  <a:cubicBezTo>
                    <a:pt x="145" y="256"/>
                    <a:pt x="0" y="1945"/>
                    <a:pt x="1183" y="2307"/>
                  </a:cubicBezTo>
                  <a:lnTo>
                    <a:pt x="1211" y="2314"/>
                  </a:lnTo>
                  <a:lnTo>
                    <a:pt x="1499" y="5886"/>
                  </a:lnTo>
                  <a:cubicBezTo>
                    <a:pt x="1584" y="5893"/>
                    <a:pt x="1668" y="5896"/>
                    <a:pt x="1756" y="5896"/>
                  </a:cubicBezTo>
                  <a:cubicBezTo>
                    <a:pt x="3382" y="5896"/>
                    <a:pt x="4701" y="4577"/>
                    <a:pt x="4701" y="2951"/>
                  </a:cubicBezTo>
                  <a:cubicBezTo>
                    <a:pt x="4701" y="2181"/>
                    <a:pt x="4465" y="1692"/>
                    <a:pt x="4163" y="1252"/>
                  </a:cubicBezTo>
                  <a:cubicBezTo>
                    <a:pt x="3612" y="462"/>
                    <a:pt x="2716" y="1"/>
                    <a:pt x="177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7" name="Google Shape;26567;p78"/>
            <p:cNvSpPr/>
            <p:nvPr/>
          </p:nvSpPr>
          <p:spPr>
            <a:xfrm>
              <a:off x="1086944" y="1551246"/>
              <a:ext cx="165327" cy="172823"/>
            </a:xfrm>
            <a:custGeom>
              <a:rect b="b" l="l" r="r" t="t"/>
              <a:pathLst>
                <a:path extrusionOk="0" h="6640" w="6352">
                  <a:moveTo>
                    <a:pt x="683" y="0"/>
                  </a:moveTo>
                  <a:cubicBezTo>
                    <a:pt x="307" y="0"/>
                    <a:pt x="4" y="306"/>
                    <a:pt x="4" y="679"/>
                  </a:cubicBezTo>
                  <a:lnTo>
                    <a:pt x="4" y="4307"/>
                  </a:lnTo>
                  <a:cubicBezTo>
                    <a:pt x="1" y="4683"/>
                    <a:pt x="307" y="4990"/>
                    <a:pt x="683" y="4990"/>
                  </a:cubicBezTo>
                  <a:lnTo>
                    <a:pt x="1362" y="4990"/>
                  </a:lnTo>
                  <a:lnTo>
                    <a:pt x="986" y="6499"/>
                  </a:lnTo>
                  <a:cubicBezTo>
                    <a:pt x="967" y="6576"/>
                    <a:pt x="1030" y="6639"/>
                    <a:pt x="1097" y="6639"/>
                  </a:cubicBezTo>
                  <a:cubicBezTo>
                    <a:pt x="1119" y="6639"/>
                    <a:pt x="1141" y="6633"/>
                    <a:pt x="1162" y="6619"/>
                  </a:cubicBezTo>
                  <a:lnTo>
                    <a:pt x="3403" y="4990"/>
                  </a:lnTo>
                  <a:lnTo>
                    <a:pt x="5673" y="4990"/>
                  </a:lnTo>
                  <a:cubicBezTo>
                    <a:pt x="6049" y="4990"/>
                    <a:pt x="6352" y="4683"/>
                    <a:pt x="6352" y="4307"/>
                  </a:cubicBezTo>
                  <a:lnTo>
                    <a:pt x="6352" y="679"/>
                  </a:lnTo>
                  <a:cubicBezTo>
                    <a:pt x="6352" y="303"/>
                    <a:pt x="6046" y="0"/>
                    <a:pt x="566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8" name="Google Shape;26568;p78"/>
            <p:cNvSpPr/>
            <p:nvPr/>
          </p:nvSpPr>
          <p:spPr>
            <a:xfrm>
              <a:off x="1092722" y="1551246"/>
              <a:ext cx="141798" cy="94428"/>
            </a:xfrm>
            <a:custGeom>
              <a:rect b="b" l="l" r="r" t="t"/>
              <a:pathLst>
                <a:path extrusionOk="0" h="3628" w="5448">
                  <a:moveTo>
                    <a:pt x="736" y="0"/>
                  </a:moveTo>
                  <a:cubicBezTo>
                    <a:pt x="0" y="1436"/>
                    <a:pt x="803" y="3181"/>
                    <a:pt x="2372" y="3558"/>
                  </a:cubicBezTo>
                  <a:cubicBezTo>
                    <a:pt x="2570" y="3605"/>
                    <a:pt x="2767" y="3628"/>
                    <a:pt x="2960" y="3628"/>
                  </a:cubicBezTo>
                  <a:cubicBezTo>
                    <a:pt x="4297" y="3628"/>
                    <a:pt x="5447" y="2544"/>
                    <a:pt x="5447" y="1133"/>
                  </a:cubicBezTo>
                  <a:cubicBezTo>
                    <a:pt x="5447" y="739"/>
                    <a:pt x="5356" y="352"/>
                    <a:pt x="5173" y="0"/>
                  </a:cubicBezTo>
                  <a:close/>
                </a:path>
              </a:pathLst>
            </a:custGeom>
            <a:solidFill>
              <a:srgbClr val="F9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9" name="Google Shape;26569;p78"/>
            <p:cNvSpPr/>
            <p:nvPr/>
          </p:nvSpPr>
          <p:spPr>
            <a:xfrm>
              <a:off x="1122393" y="1533573"/>
              <a:ext cx="94454" cy="94428"/>
            </a:xfrm>
            <a:custGeom>
              <a:rect b="b" l="l" r="r" t="t"/>
              <a:pathLst>
                <a:path extrusionOk="0" h="3628" w="3629">
                  <a:moveTo>
                    <a:pt x="1816" y="0"/>
                  </a:moveTo>
                  <a:cubicBezTo>
                    <a:pt x="813" y="0"/>
                    <a:pt x="0" y="813"/>
                    <a:pt x="0" y="1812"/>
                  </a:cubicBezTo>
                  <a:cubicBezTo>
                    <a:pt x="0" y="2815"/>
                    <a:pt x="813" y="3628"/>
                    <a:pt x="1816" y="3628"/>
                  </a:cubicBezTo>
                  <a:cubicBezTo>
                    <a:pt x="2815" y="3628"/>
                    <a:pt x="3628" y="2815"/>
                    <a:pt x="3628" y="1812"/>
                  </a:cubicBezTo>
                  <a:cubicBezTo>
                    <a:pt x="3628" y="813"/>
                    <a:pt x="2815" y="0"/>
                    <a:pt x="181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0" name="Google Shape;26570;p78"/>
            <p:cNvSpPr/>
            <p:nvPr/>
          </p:nvSpPr>
          <p:spPr>
            <a:xfrm>
              <a:off x="1140066" y="1551246"/>
              <a:ext cx="59082" cy="59082"/>
            </a:xfrm>
            <a:custGeom>
              <a:rect b="b" l="l" r="r" t="t"/>
              <a:pathLst>
                <a:path extrusionOk="0" h="2270" w="2270">
                  <a:moveTo>
                    <a:pt x="1137" y="0"/>
                  </a:moveTo>
                  <a:cubicBezTo>
                    <a:pt x="511" y="0"/>
                    <a:pt x="1" y="507"/>
                    <a:pt x="1" y="1133"/>
                  </a:cubicBezTo>
                  <a:cubicBezTo>
                    <a:pt x="1" y="1760"/>
                    <a:pt x="511" y="2270"/>
                    <a:pt x="1137" y="2270"/>
                  </a:cubicBezTo>
                  <a:cubicBezTo>
                    <a:pt x="1760" y="2270"/>
                    <a:pt x="2270" y="1760"/>
                    <a:pt x="2270" y="1133"/>
                  </a:cubicBezTo>
                  <a:cubicBezTo>
                    <a:pt x="2270" y="507"/>
                    <a:pt x="1760" y="0"/>
                    <a:pt x="113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1" name="Google Shape;26571;p78"/>
            <p:cNvSpPr/>
            <p:nvPr/>
          </p:nvSpPr>
          <p:spPr>
            <a:xfrm>
              <a:off x="1151883" y="1624513"/>
              <a:ext cx="35475" cy="27121"/>
            </a:xfrm>
            <a:custGeom>
              <a:rect b="b" l="l" r="r" t="t"/>
              <a:pathLst>
                <a:path extrusionOk="0" h="1042" w="1363">
                  <a:moveTo>
                    <a:pt x="0" y="0"/>
                  </a:moveTo>
                  <a:lnTo>
                    <a:pt x="0" y="813"/>
                  </a:lnTo>
                  <a:cubicBezTo>
                    <a:pt x="0" y="940"/>
                    <a:pt x="102" y="1042"/>
                    <a:pt x="229" y="1042"/>
                  </a:cubicBezTo>
                  <a:lnTo>
                    <a:pt x="1133" y="1042"/>
                  </a:lnTo>
                  <a:cubicBezTo>
                    <a:pt x="1260" y="1038"/>
                    <a:pt x="1362" y="940"/>
                    <a:pt x="1362" y="813"/>
                  </a:cubicBezTo>
                  <a:lnTo>
                    <a:pt x="1362" y="0"/>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2" name="Google Shape;26572;p78"/>
            <p:cNvSpPr/>
            <p:nvPr/>
          </p:nvSpPr>
          <p:spPr>
            <a:xfrm>
              <a:off x="1151883" y="1624513"/>
              <a:ext cx="17777" cy="27121"/>
            </a:xfrm>
            <a:custGeom>
              <a:rect b="b" l="l" r="r" t="t"/>
              <a:pathLst>
                <a:path extrusionOk="0" h="1042" w="683">
                  <a:moveTo>
                    <a:pt x="0" y="0"/>
                  </a:moveTo>
                  <a:lnTo>
                    <a:pt x="0" y="813"/>
                  </a:lnTo>
                  <a:cubicBezTo>
                    <a:pt x="0" y="940"/>
                    <a:pt x="102" y="1042"/>
                    <a:pt x="229" y="1042"/>
                  </a:cubicBezTo>
                  <a:lnTo>
                    <a:pt x="683" y="1042"/>
                  </a:lnTo>
                  <a:lnTo>
                    <a:pt x="683"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3" name="Google Shape;26573;p78"/>
            <p:cNvSpPr/>
            <p:nvPr/>
          </p:nvSpPr>
          <p:spPr>
            <a:xfrm>
              <a:off x="886298" y="1740075"/>
              <a:ext cx="200776" cy="118061"/>
            </a:xfrm>
            <a:custGeom>
              <a:rect b="b" l="l" r="r" t="t"/>
              <a:pathLst>
                <a:path extrusionOk="0" h="4536" w="7714">
                  <a:moveTo>
                    <a:pt x="2724" y="0"/>
                  </a:moveTo>
                  <a:lnTo>
                    <a:pt x="2724" y="996"/>
                  </a:lnTo>
                  <a:cubicBezTo>
                    <a:pt x="2724" y="1176"/>
                    <a:pt x="2619" y="1337"/>
                    <a:pt x="2453" y="1411"/>
                  </a:cubicBezTo>
                  <a:lnTo>
                    <a:pt x="543" y="2256"/>
                  </a:lnTo>
                  <a:cubicBezTo>
                    <a:pt x="215" y="2400"/>
                    <a:pt x="1" y="2724"/>
                    <a:pt x="1" y="3083"/>
                  </a:cubicBezTo>
                  <a:lnTo>
                    <a:pt x="1" y="4536"/>
                  </a:lnTo>
                  <a:lnTo>
                    <a:pt x="7713" y="4536"/>
                  </a:lnTo>
                  <a:lnTo>
                    <a:pt x="7713" y="3086"/>
                  </a:lnTo>
                  <a:cubicBezTo>
                    <a:pt x="7713" y="2724"/>
                    <a:pt x="7499" y="2400"/>
                    <a:pt x="7171" y="2256"/>
                  </a:cubicBezTo>
                  <a:lnTo>
                    <a:pt x="5261" y="1411"/>
                  </a:lnTo>
                  <a:cubicBezTo>
                    <a:pt x="5096" y="1341"/>
                    <a:pt x="4990" y="1176"/>
                    <a:pt x="4990" y="996"/>
                  </a:cubicBezTo>
                  <a:lnTo>
                    <a:pt x="4990"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4" name="Google Shape;26574;p78"/>
            <p:cNvSpPr/>
            <p:nvPr/>
          </p:nvSpPr>
          <p:spPr>
            <a:xfrm>
              <a:off x="957197" y="1740075"/>
              <a:ext cx="59004" cy="29567"/>
            </a:xfrm>
            <a:custGeom>
              <a:rect b="b" l="l" r="r" t="t"/>
              <a:pathLst>
                <a:path extrusionOk="0" h="1136" w="2267">
                  <a:moveTo>
                    <a:pt x="0" y="0"/>
                  </a:moveTo>
                  <a:lnTo>
                    <a:pt x="0" y="908"/>
                  </a:lnTo>
                  <a:cubicBezTo>
                    <a:pt x="363" y="1059"/>
                    <a:pt x="748" y="1135"/>
                    <a:pt x="1133" y="1135"/>
                  </a:cubicBezTo>
                  <a:cubicBezTo>
                    <a:pt x="1518" y="1135"/>
                    <a:pt x="1904" y="1059"/>
                    <a:pt x="2266" y="908"/>
                  </a:cubicBezTo>
                  <a:lnTo>
                    <a:pt x="2266"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5" name="Google Shape;26575;p78"/>
            <p:cNvSpPr/>
            <p:nvPr/>
          </p:nvSpPr>
          <p:spPr>
            <a:xfrm>
              <a:off x="886298" y="1782552"/>
              <a:ext cx="200776" cy="75584"/>
            </a:xfrm>
            <a:custGeom>
              <a:rect b="b" l="l" r="r" t="t"/>
              <a:pathLst>
                <a:path extrusionOk="0" h="2904" w="7714">
                  <a:moveTo>
                    <a:pt x="1954" y="1"/>
                  </a:moveTo>
                  <a:lnTo>
                    <a:pt x="543" y="624"/>
                  </a:lnTo>
                  <a:cubicBezTo>
                    <a:pt x="212" y="768"/>
                    <a:pt x="1" y="1092"/>
                    <a:pt x="1" y="1454"/>
                  </a:cubicBezTo>
                  <a:lnTo>
                    <a:pt x="1" y="2904"/>
                  </a:lnTo>
                  <a:lnTo>
                    <a:pt x="7713" y="2904"/>
                  </a:lnTo>
                  <a:lnTo>
                    <a:pt x="7713" y="1454"/>
                  </a:lnTo>
                  <a:cubicBezTo>
                    <a:pt x="7713" y="1092"/>
                    <a:pt x="7499" y="768"/>
                    <a:pt x="7171" y="624"/>
                  </a:cubicBezTo>
                  <a:lnTo>
                    <a:pt x="5764" y="1"/>
                  </a:lnTo>
                  <a:cubicBezTo>
                    <a:pt x="5461" y="789"/>
                    <a:pt x="4705" y="1313"/>
                    <a:pt x="3857" y="1313"/>
                  </a:cubicBezTo>
                  <a:cubicBezTo>
                    <a:pt x="3013" y="1313"/>
                    <a:pt x="2253" y="789"/>
                    <a:pt x="195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6" name="Google Shape;26576;p78"/>
            <p:cNvSpPr/>
            <p:nvPr/>
          </p:nvSpPr>
          <p:spPr>
            <a:xfrm>
              <a:off x="927708" y="1640780"/>
              <a:ext cx="118061" cy="111163"/>
            </a:xfrm>
            <a:custGeom>
              <a:rect b="b" l="l" r="r" t="t"/>
              <a:pathLst>
                <a:path extrusionOk="0" h="4271" w="4536">
                  <a:moveTo>
                    <a:pt x="1653" y="0"/>
                  </a:moveTo>
                  <a:cubicBezTo>
                    <a:pt x="1483" y="0"/>
                    <a:pt x="1323" y="92"/>
                    <a:pt x="1246" y="248"/>
                  </a:cubicBezTo>
                  <a:cubicBezTo>
                    <a:pt x="1101" y="543"/>
                    <a:pt x="795" y="1011"/>
                    <a:pt x="190" y="1426"/>
                  </a:cubicBezTo>
                  <a:cubicBezTo>
                    <a:pt x="71" y="1511"/>
                    <a:pt x="0" y="1648"/>
                    <a:pt x="0" y="1796"/>
                  </a:cubicBezTo>
                  <a:lnTo>
                    <a:pt x="0" y="1922"/>
                  </a:lnTo>
                  <a:cubicBezTo>
                    <a:pt x="0" y="3133"/>
                    <a:pt x="911" y="4185"/>
                    <a:pt x="2115" y="4266"/>
                  </a:cubicBezTo>
                  <a:cubicBezTo>
                    <a:pt x="2165" y="4269"/>
                    <a:pt x="2215" y="4271"/>
                    <a:pt x="2264" y="4271"/>
                  </a:cubicBezTo>
                  <a:cubicBezTo>
                    <a:pt x="3510" y="4271"/>
                    <a:pt x="4535" y="3262"/>
                    <a:pt x="4535" y="2003"/>
                  </a:cubicBezTo>
                  <a:lnTo>
                    <a:pt x="4535" y="1606"/>
                  </a:lnTo>
                  <a:cubicBezTo>
                    <a:pt x="4535" y="1409"/>
                    <a:pt x="4451" y="1222"/>
                    <a:pt x="4303" y="1096"/>
                  </a:cubicBezTo>
                  <a:cubicBezTo>
                    <a:pt x="3941" y="779"/>
                    <a:pt x="3121" y="220"/>
                    <a:pt x="1721" y="5"/>
                  </a:cubicBezTo>
                  <a:cubicBezTo>
                    <a:pt x="1698" y="2"/>
                    <a:pt x="1676" y="0"/>
                    <a:pt x="165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7" name="Google Shape;26577;p78"/>
            <p:cNvSpPr/>
            <p:nvPr/>
          </p:nvSpPr>
          <p:spPr>
            <a:xfrm>
              <a:off x="927604" y="1640780"/>
              <a:ext cx="118061" cy="110669"/>
            </a:xfrm>
            <a:custGeom>
              <a:rect b="b" l="l" r="r" t="t"/>
              <a:pathLst>
                <a:path extrusionOk="0" h="4252" w="4536">
                  <a:moveTo>
                    <a:pt x="1657" y="0"/>
                  </a:moveTo>
                  <a:cubicBezTo>
                    <a:pt x="1487" y="0"/>
                    <a:pt x="1327" y="92"/>
                    <a:pt x="1250" y="248"/>
                  </a:cubicBezTo>
                  <a:cubicBezTo>
                    <a:pt x="1207" y="332"/>
                    <a:pt x="1162" y="413"/>
                    <a:pt x="1112" y="490"/>
                  </a:cubicBezTo>
                  <a:cubicBezTo>
                    <a:pt x="873" y="860"/>
                    <a:pt x="560" y="1180"/>
                    <a:pt x="194" y="1426"/>
                  </a:cubicBezTo>
                  <a:cubicBezTo>
                    <a:pt x="75" y="1507"/>
                    <a:pt x="1" y="1648"/>
                    <a:pt x="4" y="1796"/>
                  </a:cubicBezTo>
                  <a:lnTo>
                    <a:pt x="4" y="1926"/>
                  </a:lnTo>
                  <a:cubicBezTo>
                    <a:pt x="4" y="3091"/>
                    <a:pt x="852" y="4111"/>
                    <a:pt x="1996" y="4252"/>
                  </a:cubicBezTo>
                  <a:cubicBezTo>
                    <a:pt x="1587" y="3829"/>
                    <a:pt x="1362" y="3267"/>
                    <a:pt x="1362" y="2682"/>
                  </a:cubicBezTo>
                  <a:lnTo>
                    <a:pt x="1362" y="1257"/>
                  </a:lnTo>
                  <a:cubicBezTo>
                    <a:pt x="1362" y="1025"/>
                    <a:pt x="1538" y="828"/>
                    <a:pt x="1770" y="804"/>
                  </a:cubicBezTo>
                  <a:cubicBezTo>
                    <a:pt x="1808" y="800"/>
                    <a:pt x="1849" y="798"/>
                    <a:pt x="1895" y="798"/>
                  </a:cubicBezTo>
                  <a:cubicBezTo>
                    <a:pt x="2522" y="798"/>
                    <a:pt x="3903" y="1127"/>
                    <a:pt x="4536" y="1550"/>
                  </a:cubicBezTo>
                  <a:cubicBezTo>
                    <a:pt x="4501" y="1490"/>
                    <a:pt x="4360" y="1141"/>
                    <a:pt x="4307" y="1096"/>
                  </a:cubicBezTo>
                  <a:cubicBezTo>
                    <a:pt x="3945" y="779"/>
                    <a:pt x="3129" y="220"/>
                    <a:pt x="1725" y="5"/>
                  </a:cubicBezTo>
                  <a:cubicBezTo>
                    <a:pt x="1702" y="2"/>
                    <a:pt x="1680" y="0"/>
                    <a:pt x="165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8" name="Google Shape;26578;p78"/>
            <p:cNvSpPr/>
            <p:nvPr/>
          </p:nvSpPr>
          <p:spPr>
            <a:xfrm>
              <a:off x="886298" y="1801969"/>
              <a:ext cx="41436" cy="56167"/>
            </a:xfrm>
            <a:custGeom>
              <a:rect b="b" l="l" r="r" t="t"/>
              <a:pathLst>
                <a:path extrusionOk="0" h="2158" w="1592">
                  <a:moveTo>
                    <a:pt x="342" y="1"/>
                  </a:moveTo>
                  <a:cubicBezTo>
                    <a:pt x="127" y="173"/>
                    <a:pt x="4" y="434"/>
                    <a:pt x="1" y="705"/>
                  </a:cubicBezTo>
                  <a:lnTo>
                    <a:pt x="1" y="2158"/>
                  </a:lnTo>
                  <a:lnTo>
                    <a:pt x="1591" y="2158"/>
                  </a:lnTo>
                  <a:lnTo>
                    <a:pt x="1591" y="1531"/>
                  </a:lnTo>
                  <a:cubicBezTo>
                    <a:pt x="1591" y="1352"/>
                    <a:pt x="1517" y="1180"/>
                    <a:pt x="1391" y="1049"/>
                  </a:cubicBezTo>
                  <a:lnTo>
                    <a:pt x="3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9" name="Google Shape;26579;p78"/>
            <p:cNvSpPr/>
            <p:nvPr/>
          </p:nvSpPr>
          <p:spPr>
            <a:xfrm>
              <a:off x="1045638" y="1801969"/>
              <a:ext cx="41332" cy="56167"/>
            </a:xfrm>
            <a:custGeom>
              <a:rect b="b" l="l" r="r" t="t"/>
              <a:pathLst>
                <a:path extrusionOk="0" h="2158" w="1588">
                  <a:moveTo>
                    <a:pt x="1250" y="1"/>
                  </a:moveTo>
                  <a:lnTo>
                    <a:pt x="202" y="1049"/>
                  </a:lnTo>
                  <a:cubicBezTo>
                    <a:pt x="75" y="1180"/>
                    <a:pt x="1" y="1352"/>
                    <a:pt x="1" y="1531"/>
                  </a:cubicBezTo>
                  <a:lnTo>
                    <a:pt x="1" y="2158"/>
                  </a:lnTo>
                  <a:lnTo>
                    <a:pt x="1588" y="2158"/>
                  </a:lnTo>
                  <a:lnTo>
                    <a:pt x="1588" y="705"/>
                  </a:lnTo>
                  <a:cubicBezTo>
                    <a:pt x="1588" y="434"/>
                    <a:pt x="1465" y="173"/>
                    <a:pt x="1250"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0" name="Google Shape;26580;p78"/>
            <p:cNvSpPr/>
            <p:nvPr/>
          </p:nvSpPr>
          <p:spPr>
            <a:xfrm>
              <a:off x="1112789" y="1528081"/>
              <a:ext cx="113844" cy="134901"/>
            </a:xfrm>
            <a:custGeom>
              <a:rect b="b" l="l" r="r" t="t"/>
              <a:pathLst>
                <a:path extrusionOk="0" h="5183" w="4374">
                  <a:moveTo>
                    <a:pt x="2185" y="422"/>
                  </a:moveTo>
                  <a:cubicBezTo>
                    <a:pt x="2970" y="422"/>
                    <a:pt x="3638" y="989"/>
                    <a:pt x="3765" y="1763"/>
                  </a:cubicBezTo>
                  <a:cubicBezTo>
                    <a:pt x="3891" y="2540"/>
                    <a:pt x="3438" y="3290"/>
                    <a:pt x="2695" y="3543"/>
                  </a:cubicBezTo>
                  <a:lnTo>
                    <a:pt x="3068" y="2076"/>
                  </a:lnTo>
                  <a:cubicBezTo>
                    <a:pt x="3110" y="1960"/>
                    <a:pt x="3044" y="1830"/>
                    <a:pt x="2924" y="1798"/>
                  </a:cubicBezTo>
                  <a:cubicBezTo>
                    <a:pt x="2906" y="1793"/>
                    <a:pt x="2888" y="1791"/>
                    <a:pt x="2870" y="1791"/>
                  </a:cubicBezTo>
                  <a:cubicBezTo>
                    <a:pt x="2767" y="1791"/>
                    <a:pt x="2675" y="1866"/>
                    <a:pt x="2660" y="1971"/>
                  </a:cubicBezTo>
                  <a:lnTo>
                    <a:pt x="2642" y="2037"/>
                  </a:lnTo>
                  <a:lnTo>
                    <a:pt x="1728" y="2037"/>
                  </a:lnTo>
                  <a:lnTo>
                    <a:pt x="1710" y="1971"/>
                  </a:lnTo>
                  <a:cubicBezTo>
                    <a:pt x="1681" y="1859"/>
                    <a:pt x="1596" y="1810"/>
                    <a:pt x="1510" y="1810"/>
                  </a:cubicBezTo>
                  <a:cubicBezTo>
                    <a:pt x="1384" y="1810"/>
                    <a:pt x="1257" y="1913"/>
                    <a:pt x="1298" y="2076"/>
                  </a:cubicBezTo>
                  <a:lnTo>
                    <a:pt x="1671" y="3543"/>
                  </a:lnTo>
                  <a:cubicBezTo>
                    <a:pt x="925" y="3290"/>
                    <a:pt x="475" y="2540"/>
                    <a:pt x="602" y="1763"/>
                  </a:cubicBezTo>
                  <a:cubicBezTo>
                    <a:pt x="728" y="989"/>
                    <a:pt x="1397" y="422"/>
                    <a:pt x="2181" y="422"/>
                  </a:cubicBezTo>
                  <a:close/>
                  <a:moveTo>
                    <a:pt x="2533" y="2463"/>
                  </a:moveTo>
                  <a:lnTo>
                    <a:pt x="2238" y="3628"/>
                  </a:lnTo>
                  <a:lnTo>
                    <a:pt x="2132" y="3628"/>
                  </a:lnTo>
                  <a:lnTo>
                    <a:pt x="1833" y="2463"/>
                  </a:lnTo>
                  <a:close/>
                  <a:moveTo>
                    <a:pt x="2649" y="3994"/>
                  </a:moveTo>
                  <a:lnTo>
                    <a:pt x="2653" y="4518"/>
                  </a:lnTo>
                  <a:cubicBezTo>
                    <a:pt x="2653" y="4525"/>
                    <a:pt x="2646" y="4532"/>
                    <a:pt x="2635" y="4532"/>
                  </a:cubicBezTo>
                  <a:lnTo>
                    <a:pt x="1731" y="4532"/>
                  </a:lnTo>
                  <a:cubicBezTo>
                    <a:pt x="1721" y="4532"/>
                    <a:pt x="1717" y="4525"/>
                    <a:pt x="1717" y="4518"/>
                  </a:cubicBezTo>
                  <a:lnTo>
                    <a:pt x="1717" y="3994"/>
                  </a:lnTo>
                  <a:cubicBezTo>
                    <a:pt x="1870" y="4031"/>
                    <a:pt x="2027" y="4049"/>
                    <a:pt x="2183" y="4049"/>
                  </a:cubicBezTo>
                  <a:cubicBezTo>
                    <a:pt x="2340" y="4049"/>
                    <a:pt x="2496" y="4031"/>
                    <a:pt x="2649" y="3994"/>
                  </a:cubicBezTo>
                  <a:close/>
                  <a:moveTo>
                    <a:pt x="2185" y="0"/>
                  </a:moveTo>
                  <a:cubicBezTo>
                    <a:pt x="1242" y="0"/>
                    <a:pt x="426" y="648"/>
                    <a:pt x="211" y="1566"/>
                  </a:cubicBezTo>
                  <a:cubicBezTo>
                    <a:pt x="0" y="2484"/>
                    <a:pt x="447" y="3427"/>
                    <a:pt x="1295" y="3842"/>
                  </a:cubicBezTo>
                  <a:lnTo>
                    <a:pt x="1291" y="3842"/>
                  </a:lnTo>
                  <a:lnTo>
                    <a:pt x="1291" y="4518"/>
                  </a:lnTo>
                  <a:cubicBezTo>
                    <a:pt x="1291" y="4761"/>
                    <a:pt x="1488" y="4958"/>
                    <a:pt x="1731" y="4958"/>
                  </a:cubicBezTo>
                  <a:lnTo>
                    <a:pt x="1974" y="4958"/>
                  </a:lnTo>
                  <a:lnTo>
                    <a:pt x="1974" y="4972"/>
                  </a:lnTo>
                  <a:cubicBezTo>
                    <a:pt x="1974" y="5088"/>
                    <a:pt x="2069" y="5183"/>
                    <a:pt x="2185" y="5183"/>
                  </a:cubicBezTo>
                  <a:cubicBezTo>
                    <a:pt x="2301" y="5183"/>
                    <a:pt x="2396" y="5088"/>
                    <a:pt x="2396" y="4972"/>
                  </a:cubicBezTo>
                  <a:lnTo>
                    <a:pt x="2396" y="4958"/>
                  </a:lnTo>
                  <a:lnTo>
                    <a:pt x="2639" y="4958"/>
                  </a:lnTo>
                  <a:cubicBezTo>
                    <a:pt x="2882" y="4958"/>
                    <a:pt x="3079" y="4761"/>
                    <a:pt x="3079" y="4518"/>
                  </a:cubicBezTo>
                  <a:lnTo>
                    <a:pt x="3079" y="3842"/>
                  </a:lnTo>
                  <a:cubicBezTo>
                    <a:pt x="3923" y="3427"/>
                    <a:pt x="4373" y="2484"/>
                    <a:pt x="4159" y="1566"/>
                  </a:cubicBezTo>
                  <a:cubicBezTo>
                    <a:pt x="3944" y="648"/>
                    <a:pt x="3128" y="0"/>
                    <a:pt x="2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1" name="Google Shape;26581;p78"/>
            <p:cNvSpPr/>
            <p:nvPr/>
          </p:nvSpPr>
          <p:spPr>
            <a:xfrm>
              <a:off x="880806" y="1545754"/>
              <a:ext cx="211760" cy="317978"/>
            </a:xfrm>
            <a:custGeom>
              <a:rect b="b" l="l" r="r" t="t"/>
              <a:pathLst>
                <a:path extrusionOk="0" h="12217" w="8136">
                  <a:moveTo>
                    <a:pt x="4068" y="422"/>
                  </a:moveTo>
                  <a:cubicBezTo>
                    <a:pt x="4701" y="422"/>
                    <a:pt x="5215" y="834"/>
                    <a:pt x="5215" y="1344"/>
                  </a:cubicBezTo>
                  <a:lnTo>
                    <a:pt x="5215" y="1348"/>
                  </a:lnTo>
                  <a:cubicBezTo>
                    <a:pt x="4846" y="1204"/>
                    <a:pt x="4456" y="1131"/>
                    <a:pt x="4067" y="1131"/>
                  </a:cubicBezTo>
                  <a:cubicBezTo>
                    <a:pt x="3678" y="1131"/>
                    <a:pt x="3289" y="1204"/>
                    <a:pt x="2921" y="1348"/>
                  </a:cubicBezTo>
                  <a:cubicBezTo>
                    <a:pt x="2921" y="1348"/>
                    <a:pt x="2918" y="1344"/>
                    <a:pt x="2918" y="1344"/>
                  </a:cubicBezTo>
                  <a:cubicBezTo>
                    <a:pt x="2918" y="838"/>
                    <a:pt x="3435" y="422"/>
                    <a:pt x="4068" y="422"/>
                  </a:cubicBezTo>
                  <a:close/>
                  <a:moveTo>
                    <a:pt x="4068" y="1555"/>
                  </a:moveTo>
                  <a:cubicBezTo>
                    <a:pt x="6067" y="1555"/>
                    <a:pt x="7393" y="3631"/>
                    <a:pt x="6549" y="5447"/>
                  </a:cubicBezTo>
                  <a:lnTo>
                    <a:pt x="6549" y="5253"/>
                  </a:lnTo>
                  <a:cubicBezTo>
                    <a:pt x="6549" y="5000"/>
                    <a:pt x="6440" y="4754"/>
                    <a:pt x="6246" y="4585"/>
                  </a:cubicBezTo>
                  <a:cubicBezTo>
                    <a:pt x="5820" y="4215"/>
                    <a:pt x="4856" y="3568"/>
                    <a:pt x="3181" y="3403"/>
                  </a:cubicBezTo>
                  <a:cubicBezTo>
                    <a:pt x="3171" y="3401"/>
                    <a:pt x="3161" y="3401"/>
                    <a:pt x="3152" y="3401"/>
                  </a:cubicBezTo>
                  <a:cubicBezTo>
                    <a:pt x="2897" y="3401"/>
                    <a:pt x="2868" y="3794"/>
                    <a:pt x="3139" y="3825"/>
                  </a:cubicBezTo>
                  <a:cubicBezTo>
                    <a:pt x="4694" y="3980"/>
                    <a:pt x="5577" y="4567"/>
                    <a:pt x="5965" y="4905"/>
                  </a:cubicBezTo>
                  <a:cubicBezTo>
                    <a:pt x="6067" y="4993"/>
                    <a:pt x="6123" y="5123"/>
                    <a:pt x="6123" y="5253"/>
                  </a:cubicBezTo>
                  <a:lnTo>
                    <a:pt x="6123" y="5651"/>
                  </a:lnTo>
                  <a:cubicBezTo>
                    <a:pt x="6123" y="6787"/>
                    <a:pt x="5201" y="7706"/>
                    <a:pt x="4065" y="7706"/>
                  </a:cubicBezTo>
                  <a:cubicBezTo>
                    <a:pt x="2932" y="7706"/>
                    <a:pt x="2010" y="6787"/>
                    <a:pt x="2010" y="5651"/>
                  </a:cubicBezTo>
                  <a:lnTo>
                    <a:pt x="2010" y="5651"/>
                  </a:lnTo>
                  <a:lnTo>
                    <a:pt x="2013" y="5654"/>
                  </a:lnTo>
                  <a:lnTo>
                    <a:pt x="2013" y="5478"/>
                  </a:lnTo>
                  <a:cubicBezTo>
                    <a:pt x="2013" y="5394"/>
                    <a:pt x="2059" y="5317"/>
                    <a:pt x="2133" y="5278"/>
                  </a:cubicBezTo>
                  <a:cubicBezTo>
                    <a:pt x="2397" y="5123"/>
                    <a:pt x="2749" y="4842"/>
                    <a:pt x="2907" y="4360"/>
                  </a:cubicBezTo>
                  <a:cubicBezTo>
                    <a:pt x="2964" y="4194"/>
                    <a:pt x="2831" y="4080"/>
                    <a:pt x="2700" y="4080"/>
                  </a:cubicBezTo>
                  <a:cubicBezTo>
                    <a:pt x="2619" y="4080"/>
                    <a:pt x="2539" y="4124"/>
                    <a:pt x="2506" y="4226"/>
                  </a:cubicBezTo>
                  <a:cubicBezTo>
                    <a:pt x="2390" y="4578"/>
                    <a:pt x="2122" y="4792"/>
                    <a:pt x="1922" y="4908"/>
                  </a:cubicBezTo>
                  <a:cubicBezTo>
                    <a:pt x="1725" y="5021"/>
                    <a:pt x="1602" y="5225"/>
                    <a:pt x="1591" y="5450"/>
                  </a:cubicBezTo>
                  <a:cubicBezTo>
                    <a:pt x="743" y="3635"/>
                    <a:pt x="2066" y="1555"/>
                    <a:pt x="4068" y="1555"/>
                  </a:cubicBezTo>
                  <a:close/>
                  <a:moveTo>
                    <a:pt x="4986" y="7955"/>
                  </a:moveTo>
                  <a:lnTo>
                    <a:pt x="4986" y="8462"/>
                  </a:lnTo>
                  <a:cubicBezTo>
                    <a:pt x="4986" y="8726"/>
                    <a:pt x="5141" y="8965"/>
                    <a:pt x="5384" y="9071"/>
                  </a:cubicBezTo>
                  <a:lnTo>
                    <a:pt x="5690" y="9208"/>
                  </a:lnTo>
                  <a:cubicBezTo>
                    <a:pt x="5380" y="9820"/>
                    <a:pt x="4754" y="10204"/>
                    <a:pt x="4068" y="10204"/>
                  </a:cubicBezTo>
                  <a:cubicBezTo>
                    <a:pt x="3382" y="10204"/>
                    <a:pt x="2752" y="9820"/>
                    <a:pt x="2439" y="9212"/>
                  </a:cubicBezTo>
                  <a:lnTo>
                    <a:pt x="2749" y="9074"/>
                  </a:lnTo>
                  <a:cubicBezTo>
                    <a:pt x="2988" y="8969"/>
                    <a:pt x="3143" y="8730"/>
                    <a:pt x="3143" y="8466"/>
                  </a:cubicBezTo>
                  <a:lnTo>
                    <a:pt x="3143" y="7955"/>
                  </a:lnTo>
                  <a:cubicBezTo>
                    <a:pt x="3440" y="8073"/>
                    <a:pt x="3753" y="8132"/>
                    <a:pt x="4066" y="8132"/>
                  </a:cubicBezTo>
                  <a:cubicBezTo>
                    <a:pt x="4379" y="8132"/>
                    <a:pt x="4691" y="8073"/>
                    <a:pt x="4986" y="7955"/>
                  </a:cubicBezTo>
                  <a:close/>
                  <a:moveTo>
                    <a:pt x="4068" y="0"/>
                  </a:moveTo>
                  <a:cubicBezTo>
                    <a:pt x="3199" y="0"/>
                    <a:pt x="2495" y="602"/>
                    <a:pt x="2495" y="1344"/>
                  </a:cubicBezTo>
                  <a:cubicBezTo>
                    <a:pt x="2495" y="1411"/>
                    <a:pt x="2502" y="1478"/>
                    <a:pt x="2513" y="1541"/>
                  </a:cubicBezTo>
                  <a:cubicBezTo>
                    <a:pt x="764" y="2530"/>
                    <a:pt x="370" y="4877"/>
                    <a:pt x="1697" y="6379"/>
                  </a:cubicBezTo>
                  <a:cubicBezTo>
                    <a:pt x="1869" y="6939"/>
                    <a:pt x="2231" y="7417"/>
                    <a:pt x="2724" y="7734"/>
                  </a:cubicBezTo>
                  <a:lnTo>
                    <a:pt x="2724" y="8462"/>
                  </a:lnTo>
                  <a:cubicBezTo>
                    <a:pt x="2720" y="8557"/>
                    <a:pt x="2664" y="8645"/>
                    <a:pt x="2580" y="8680"/>
                  </a:cubicBezTo>
                  <a:lnTo>
                    <a:pt x="669" y="9528"/>
                  </a:lnTo>
                  <a:cubicBezTo>
                    <a:pt x="261" y="9708"/>
                    <a:pt x="1" y="10109"/>
                    <a:pt x="1" y="10552"/>
                  </a:cubicBezTo>
                  <a:lnTo>
                    <a:pt x="1" y="12002"/>
                  </a:lnTo>
                  <a:cubicBezTo>
                    <a:pt x="1" y="12121"/>
                    <a:pt x="96" y="12216"/>
                    <a:pt x="212" y="12216"/>
                  </a:cubicBezTo>
                  <a:cubicBezTo>
                    <a:pt x="331" y="12216"/>
                    <a:pt x="426" y="12121"/>
                    <a:pt x="426" y="12002"/>
                  </a:cubicBezTo>
                  <a:lnTo>
                    <a:pt x="426" y="10552"/>
                  </a:lnTo>
                  <a:cubicBezTo>
                    <a:pt x="426" y="10274"/>
                    <a:pt x="588" y="10028"/>
                    <a:pt x="842" y="9915"/>
                  </a:cubicBezTo>
                  <a:lnTo>
                    <a:pt x="2055" y="9380"/>
                  </a:lnTo>
                  <a:cubicBezTo>
                    <a:pt x="2435" y="10144"/>
                    <a:pt x="3217" y="10626"/>
                    <a:pt x="4072" y="10626"/>
                  </a:cubicBezTo>
                  <a:cubicBezTo>
                    <a:pt x="4923" y="10626"/>
                    <a:pt x="5704" y="10144"/>
                    <a:pt x="6084" y="9380"/>
                  </a:cubicBezTo>
                  <a:lnTo>
                    <a:pt x="7298" y="9915"/>
                  </a:lnTo>
                  <a:cubicBezTo>
                    <a:pt x="7551" y="10028"/>
                    <a:pt x="7713" y="10278"/>
                    <a:pt x="7713" y="10552"/>
                  </a:cubicBezTo>
                  <a:lnTo>
                    <a:pt x="7713" y="12002"/>
                  </a:lnTo>
                  <a:cubicBezTo>
                    <a:pt x="7713" y="12121"/>
                    <a:pt x="7808" y="12216"/>
                    <a:pt x="7924" y="12216"/>
                  </a:cubicBezTo>
                  <a:cubicBezTo>
                    <a:pt x="8040" y="12216"/>
                    <a:pt x="8135" y="12121"/>
                    <a:pt x="8135" y="12002"/>
                  </a:cubicBezTo>
                  <a:lnTo>
                    <a:pt x="8135" y="10552"/>
                  </a:lnTo>
                  <a:cubicBezTo>
                    <a:pt x="8135" y="10109"/>
                    <a:pt x="7875" y="9708"/>
                    <a:pt x="7467" y="9528"/>
                  </a:cubicBezTo>
                  <a:lnTo>
                    <a:pt x="5556" y="8684"/>
                  </a:lnTo>
                  <a:cubicBezTo>
                    <a:pt x="5468" y="8645"/>
                    <a:pt x="5412" y="8561"/>
                    <a:pt x="5412" y="8466"/>
                  </a:cubicBezTo>
                  <a:lnTo>
                    <a:pt x="5412" y="7734"/>
                  </a:lnTo>
                  <a:cubicBezTo>
                    <a:pt x="5901" y="7417"/>
                    <a:pt x="6264" y="6939"/>
                    <a:pt x="6440" y="6383"/>
                  </a:cubicBezTo>
                  <a:cubicBezTo>
                    <a:pt x="7766" y="4877"/>
                    <a:pt x="7368" y="2530"/>
                    <a:pt x="5623" y="1545"/>
                  </a:cubicBezTo>
                  <a:cubicBezTo>
                    <a:pt x="5634" y="1478"/>
                    <a:pt x="5641" y="1411"/>
                    <a:pt x="5641" y="1344"/>
                  </a:cubicBezTo>
                  <a:cubicBezTo>
                    <a:pt x="5641" y="605"/>
                    <a:pt x="4937" y="0"/>
                    <a:pt x="40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2" name="Google Shape;26582;p78"/>
            <p:cNvSpPr/>
            <p:nvPr/>
          </p:nvSpPr>
          <p:spPr>
            <a:xfrm>
              <a:off x="922112" y="1828985"/>
              <a:ext cx="11114" cy="34643"/>
            </a:xfrm>
            <a:custGeom>
              <a:rect b="b" l="l" r="r" t="t"/>
              <a:pathLst>
                <a:path extrusionOk="0" h="1331" w="427">
                  <a:moveTo>
                    <a:pt x="215" y="1"/>
                  </a:moveTo>
                  <a:cubicBezTo>
                    <a:pt x="96" y="1"/>
                    <a:pt x="1" y="96"/>
                    <a:pt x="4" y="212"/>
                  </a:cubicBezTo>
                  <a:lnTo>
                    <a:pt x="4" y="1120"/>
                  </a:lnTo>
                  <a:cubicBezTo>
                    <a:pt x="4" y="1236"/>
                    <a:pt x="99" y="1331"/>
                    <a:pt x="215" y="1331"/>
                  </a:cubicBezTo>
                  <a:cubicBezTo>
                    <a:pt x="331" y="1331"/>
                    <a:pt x="426" y="1236"/>
                    <a:pt x="426" y="1120"/>
                  </a:cubicBezTo>
                  <a:lnTo>
                    <a:pt x="426" y="212"/>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3" name="Google Shape;26583;p78"/>
            <p:cNvSpPr/>
            <p:nvPr/>
          </p:nvSpPr>
          <p:spPr>
            <a:xfrm>
              <a:off x="1040147" y="1828985"/>
              <a:ext cx="11114" cy="34643"/>
            </a:xfrm>
            <a:custGeom>
              <a:rect b="b" l="l" r="r" t="t"/>
              <a:pathLst>
                <a:path extrusionOk="0" h="1331" w="427">
                  <a:moveTo>
                    <a:pt x="212" y="1"/>
                  </a:moveTo>
                  <a:cubicBezTo>
                    <a:pt x="96" y="1"/>
                    <a:pt x="1" y="96"/>
                    <a:pt x="1" y="212"/>
                  </a:cubicBezTo>
                  <a:lnTo>
                    <a:pt x="1" y="1120"/>
                  </a:lnTo>
                  <a:cubicBezTo>
                    <a:pt x="1" y="1236"/>
                    <a:pt x="96" y="1331"/>
                    <a:pt x="212" y="1331"/>
                  </a:cubicBezTo>
                  <a:cubicBezTo>
                    <a:pt x="332" y="1331"/>
                    <a:pt x="427" y="1236"/>
                    <a:pt x="427" y="1120"/>
                  </a:cubicBezTo>
                  <a:lnTo>
                    <a:pt x="427" y="212"/>
                  </a:lnTo>
                  <a:cubicBezTo>
                    <a:pt x="427" y="96"/>
                    <a:pt x="332"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4" name="Google Shape;26584;p78"/>
            <p:cNvSpPr/>
            <p:nvPr/>
          </p:nvSpPr>
          <p:spPr>
            <a:xfrm>
              <a:off x="1081452" y="1545754"/>
              <a:ext cx="176310" cy="183858"/>
            </a:xfrm>
            <a:custGeom>
              <a:rect b="b" l="l" r="r" t="t"/>
              <a:pathLst>
                <a:path extrusionOk="0" h="7064" w="6774">
                  <a:moveTo>
                    <a:pt x="894" y="0"/>
                  </a:moveTo>
                  <a:cubicBezTo>
                    <a:pt x="402" y="0"/>
                    <a:pt x="1" y="398"/>
                    <a:pt x="1" y="890"/>
                  </a:cubicBezTo>
                  <a:lnTo>
                    <a:pt x="1" y="4518"/>
                  </a:lnTo>
                  <a:cubicBezTo>
                    <a:pt x="1" y="5011"/>
                    <a:pt x="402" y="5408"/>
                    <a:pt x="894" y="5412"/>
                  </a:cubicBezTo>
                  <a:lnTo>
                    <a:pt x="1303" y="5412"/>
                  </a:lnTo>
                  <a:lnTo>
                    <a:pt x="989" y="6657"/>
                  </a:lnTo>
                  <a:cubicBezTo>
                    <a:pt x="934" y="6879"/>
                    <a:pt x="1109" y="7064"/>
                    <a:pt x="1304" y="7064"/>
                  </a:cubicBezTo>
                  <a:cubicBezTo>
                    <a:pt x="1368" y="7064"/>
                    <a:pt x="1435" y="7044"/>
                    <a:pt x="1496" y="6998"/>
                  </a:cubicBezTo>
                  <a:lnTo>
                    <a:pt x="3685" y="5412"/>
                  </a:lnTo>
                  <a:lnTo>
                    <a:pt x="5884" y="5412"/>
                  </a:lnTo>
                  <a:cubicBezTo>
                    <a:pt x="6376" y="5408"/>
                    <a:pt x="6774" y="5011"/>
                    <a:pt x="6774" y="4518"/>
                  </a:cubicBezTo>
                  <a:lnTo>
                    <a:pt x="6774" y="890"/>
                  </a:lnTo>
                  <a:cubicBezTo>
                    <a:pt x="6774" y="398"/>
                    <a:pt x="6373" y="0"/>
                    <a:pt x="5880" y="0"/>
                  </a:cubicBezTo>
                  <a:cubicBezTo>
                    <a:pt x="5599" y="0"/>
                    <a:pt x="5599" y="426"/>
                    <a:pt x="5880" y="426"/>
                  </a:cubicBezTo>
                  <a:cubicBezTo>
                    <a:pt x="6140" y="426"/>
                    <a:pt x="6348" y="634"/>
                    <a:pt x="6348" y="894"/>
                  </a:cubicBezTo>
                  <a:lnTo>
                    <a:pt x="6348" y="4521"/>
                  </a:lnTo>
                  <a:cubicBezTo>
                    <a:pt x="6348" y="4778"/>
                    <a:pt x="6140" y="4989"/>
                    <a:pt x="5880" y="4989"/>
                  </a:cubicBezTo>
                  <a:lnTo>
                    <a:pt x="3614" y="4989"/>
                  </a:lnTo>
                  <a:cubicBezTo>
                    <a:pt x="3568" y="4989"/>
                    <a:pt x="3526" y="5003"/>
                    <a:pt x="3491" y="5028"/>
                  </a:cubicBezTo>
                  <a:lnTo>
                    <a:pt x="1468" y="6499"/>
                  </a:lnTo>
                  <a:lnTo>
                    <a:pt x="1468" y="6499"/>
                  </a:lnTo>
                  <a:lnTo>
                    <a:pt x="1778" y="5253"/>
                  </a:lnTo>
                  <a:cubicBezTo>
                    <a:pt x="1812" y="5118"/>
                    <a:pt x="1713" y="4989"/>
                    <a:pt x="1579" y="4989"/>
                  </a:cubicBezTo>
                  <a:cubicBezTo>
                    <a:pt x="1577" y="4989"/>
                    <a:pt x="1575" y="4989"/>
                    <a:pt x="1573" y="4989"/>
                  </a:cubicBezTo>
                  <a:lnTo>
                    <a:pt x="894" y="4989"/>
                  </a:lnTo>
                  <a:cubicBezTo>
                    <a:pt x="634" y="4986"/>
                    <a:pt x="426" y="4778"/>
                    <a:pt x="426" y="4521"/>
                  </a:cubicBezTo>
                  <a:lnTo>
                    <a:pt x="426" y="890"/>
                  </a:lnTo>
                  <a:cubicBezTo>
                    <a:pt x="426" y="634"/>
                    <a:pt x="634" y="422"/>
                    <a:pt x="894" y="422"/>
                  </a:cubicBezTo>
                  <a:cubicBezTo>
                    <a:pt x="1011" y="422"/>
                    <a:pt x="1106" y="327"/>
                    <a:pt x="1106" y="211"/>
                  </a:cubicBezTo>
                  <a:cubicBezTo>
                    <a:pt x="1106" y="95"/>
                    <a:pt x="1011"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85" name="Google Shape;26585;p78"/>
          <p:cNvGrpSpPr/>
          <p:nvPr/>
        </p:nvGrpSpPr>
        <p:grpSpPr>
          <a:xfrm>
            <a:off x="1410960" y="1509341"/>
            <a:ext cx="261108" cy="363552"/>
            <a:chOff x="1410960" y="1509341"/>
            <a:chExt cx="261108" cy="363552"/>
          </a:xfrm>
        </p:grpSpPr>
        <p:sp>
          <p:nvSpPr>
            <p:cNvPr id="26586" name="Google Shape;26586;p78"/>
            <p:cNvSpPr/>
            <p:nvPr/>
          </p:nvSpPr>
          <p:spPr>
            <a:xfrm>
              <a:off x="1416348" y="1537425"/>
              <a:ext cx="250411" cy="330159"/>
            </a:xfrm>
            <a:custGeom>
              <a:rect b="b" l="l" r="r" t="t"/>
              <a:pathLst>
                <a:path extrusionOk="0" h="12685" w="9621">
                  <a:moveTo>
                    <a:pt x="655" y="0"/>
                  </a:moveTo>
                  <a:cubicBezTo>
                    <a:pt x="293" y="0"/>
                    <a:pt x="1" y="296"/>
                    <a:pt x="1" y="658"/>
                  </a:cubicBezTo>
                  <a:lnTo>
                    <a:pt x="1" y="12026"/>
                  </a:lnTo>
                  <a:cubicBezTo>
                    <a:pt x="1" y="12389"/>
                    <a:pt x="293" y="12684"/>
                    <a:pt x="655" y="12684"/>
                  </a:cubicBezTo>
                  <a:lnTo>
                    <a:pt x="8966" y="12684"/>
                  </a:lnTo>
                  <a:cubicBezTo>
                    <a:pt x="9325" y="12684"/>
                    <a:pt x="9620" y="12389"/>
                    <a:pt x="9620" y="12026"/>
                  </a:cubicBezTo>
                  <a:lnTo>
                    <a:pt x="9620" y="658"/>
                  </a:lnTo>
                  <a:cubicBezTo>
                    <a:pt x="9620" y="296"/>
                    <a:pt x="9325" y="0"/>
                    <a:pt x="8966"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7" name="Google Shape;26587;p78"/>
            <p:cNvSpPr/>
            <p:nvPr/>
          </p:nvSpPr>
          <p:spPr>
            <a:xfrm>
              <a:off x="1439070" y="1560225"/>
              <a:ext cx="204888" cy="273185"/>
            </a:xfrm>
            <a:custGeom>
              <a:rect b="b" l="l" r="r" t="t"/>
              <a:pathLst>
                <a:path extrusionOk="0" h="10496" w="7872">
                  <a:moveTo>
                    <a:pt x="0" y="0"/>
                  </a:moveTo>
                  <a:lnTo>
                    <a:pt x="0" y="10496"/>
                  </a:lnTo>
                  <a:lnTo>
                    <a:pt x="7871" y="10496"/>
                  </a:lnTo>
                  <a:lnTo>
                    <a:pt x="787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8" name="Google Shape;26588;p78"/>
            <p:cNvSpPr/>
            <p:nvPr/>
          </p:nvSpPr>
          <p:spPr>
            <a:xfrm>
              <a:off x="1490266" y="1514651"/>
              <a:ext cx="102496" cy="45600"/>
            </a:xfrm>
            <a:custGeom>
              <a:rect b="b" l="l" r="r" t="t"/>
              <a:pathLst>
                <a:path extrusionOk="0" h="1752" w="3938">
                  <a:moveTo>
                    <a:pt x="1969" y="1"/>
                  </a:moveTo>
                  <a:cubicBezTo>
                    <a:pt x="1676" y="1"/>
                    <a:pt x="1383" y="147"/>
                    <a:pt x="1218" y="439"/>
                  </a:cubicBezTo>
                  <a:lnTo>
                    <a:pt x="440" y="439"/>
                  </a:lnTo>
                  <a:cubicBezTo>
                    <a:pt x="197" y="439"/>
                    <a:pt x="0" y="636"/>
                    <a:pt x="0" y="875"/>
                  </a:cubicBezTo>
                  <a:lnTo>
                    <a:pt x="0" y="1751"/>
                  </a:lnTo>
                  <a:lnTo>
                    <a:pt x="3937" y="1751"/>
                  </a:lnTo>
                  <a:lnTo>
                    <a:pt x="3937" y="875"/>
                  </a:lnTo>
                  <a:cubicBezTo>
                    <a:pt x="3937" y="636"/>
                    <a:pt x="3740" y="439"/>
                    <a:pt x="3501" y="439"/>
                  </a:cubicBezTo>
                  <a:lnTo>
                    <a:pt x="2724" y="439"/>
                  </a:lnTo>
                  <a:cubicBezTo>
                    <a:pt x="2556" y="147"/>
                    <a:pt x="2263" y="1"/>
                    <a:pt x="1969"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9" name="Google Shape;26589;p78"/>
            <p:cNvSpPr/>
            <p:nvPr/>
          </p:nvSpPr>
          <p:spPr>
            <a:xfrm>
              <a:off x="1470381" y="1671206"/>
              <a:ext cx="28500" cy="28422"/>
            </a:xfrm>
            <a:custGeom>
              <a:rect b="b" l="l" r="r" t="t"/>
              <a:pathLst>
                <a:path extrusionOk="0" h="1092" w="1095">
                  <a:moveTo>
                    <a:pt x="546" y="1"/>
                  </a:moveTo>
                  <a:cubicBezTo>
                    <a:pt x="247" y="1"/>
                    <a:pt x="1" y="243"/>
                    <a:pt x="1" y="546"/>
                  </a:cubicBezTo>
                  <a:cubicBezTo>
                    <a:pt x="1" y="848"/>
                    <a:pt x="247" y="1091"/>
                    <a:pt x="546" y="1091"/>
                  </a:cubicBezTo>
                  <a:cubicBezTo>
                    <a:pt x="849" y="1091"/>
                    <a:pt x="1095" y="848"/>
                    <a:pt x="1095" y="546"/>
                  </a:cubicBezTo>
                  <a:cubicBezTo>
                    <a:pt x="1095" y="243"/>
                    <a:pt x="849" y="1"/>
                    <a:pt x="546"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0" name="Google Shape;26590;p78"/>
            <p:cNvSpPr/>
            <p:nvPr/>
          </p:nvSpPr>
          <p:spPr>
            <a:xfrm>
              <a:off x="1470381" y="1722403"/>
              <a:ext cx="28500" cy="28500"/>
            </a:xfrm>
            <a:custGeom>
              <a:rect b="b" l="l" r="r" t="t"/>
              <a:pathLst>
                <a:path extrusionOk="0" h="1095" w="1095">
                  <a:moveTo>
                    <a:pt x="546" y="0"/>
                  </a:moveTo>
                  <a:cubicBezTo>
                    <a:pt x="247" y="0"/>
                    <a:pt x="1" y="243"/>
                    <a:pt x="1" y="546"/>
                  </a:cubicBezTo>
                  <a:cubicBezTo>
                    <a:pt x="1" y="848"/>
                    <a:pt x="247" y="1095"/>
                    <a:pt x="546" y="1095"/>
                  </a:cubicBezTo>
                  <a:cubicBezTo>
                    <a:pt x="849" y="1095"/>
                    <a:pt x="1095" y="848"/>
                    <a:pt x="1095" y="546"/>
                  </a:cubicBezTo>
                  <a:cubicBezTo>
                    <a:pt x="1095" y="243"/>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1" name="Google Shape;26591;p78"/>
            <p:cNvSpPr/>
            <p:nvPr/>
          </p:nvSpPr>
          <p:spPr>
            <a:xfrm>
              <a:off x="1470381" y="1773599"/>
              <a:ext cx="28500" cy="28500"/>
            </a:xfrm>
            <a:custGeom>
              <a:rect b="b" l="l" r="r" t="t"/>
              <a:pathLst>
                <a:path extrusionOk="0" h="1095" w="1095">
                  <a:moveTo>
                    <a:pt x="546" y="0"/>
                  </a:moveTo>
                  <a:cubicBezTo>
                    <a:pt x="247" y="0"/>
                    <a:pt x="1" y="246"/>
                    <a:pt x="1" y="546"/>
                  </a:cubicBezTo>
                  <a:cubicBezTo>
                    <a:pt x="1" y="848"/>
                    <a:pt x="247" y="1094"/>
                    <a:pt x="546" y="1094"/>
                  </a:cubicBezTo>
                  <a:cubicBezTo>
                    <a:pt x="849" y="1094"/>
                    <a:pt x="1095" y="848"/>
                    <a:pt x="1095" y="546"/>
                  </a:cubicBezTo>
                  <a:cubicBezTo>
                    <a:pt x="1095" y="246"/>
                    <a:pt x="849" y="0"/>
                    <a:pt x="546"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2" name="Google Shape;26592;p78"/>
            <p:cNvSpPr/>
            <p:nvPr/>
          </p:nvSpPr>
          <p:spPr>
            <a:xfrm>
              <a:off x="1467544" y="1582921"/>
              <a:ext cx="34200" cy="34200"/>
            </a:xfrm>
            <a:custGeom>
              <a:rect b="b" l="l" r="r" t="t"/>
              <a:pathLst>
                <a:path extrusionOk="0" h="1314" w="1314">
                  <a:moveTo>
                    <a:pt x="219" y="1"/>
                  </a:moveTo>
                  <a:cubicBezTo>
                    <a:pt x="99" y="1"/>
                    <a:pt x="1" y="99"/>
                    <a:pt x="1" y="222"/>
                  </a:cubicBezTo>
                  <a:lnTo>
                    <a:pt x="1" y="1095"/>
                  </a:lnTo>
                  <a:cubicBezTo>
                    <a:pt x="1" y="1215"/>
                    <a:pt x="99" y="1313"/>
                    <a:pt x="219" y="1313"/>
                  </a:cubicBezTo>
                  <a:lnTo>
                    <a:pt x="1095" y="1313"/>
                  </a:lnTo>
                  <a:cubicBezTo>
                    <a:pt x="1214" y="1313"/>
                    <a:pt x="1313" y="1218"/>
                    <a:pt x="1313" y="1095"/>
                  </a:cubicBezTo>
                  <a:lnTo>
                    <a:pt x="1313" y="222"/>
                  </a:lnTo>
                  <a:cubicBezTo>
                    <a:pt x="1313" y="99"/>
                    <a:pt x="1214" y="1"/>
                    <a:pt x="109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3" name="Google Shape;26593;p78"/>
            <p:cNvSpPr/>
            <p:nvPr/>
          </p:nvSpPr>
          <p:spPr>
            <a:xfrm>
              <a:off x="1410960" y="1509341"/>
              <a:ext cx="261108" cy="363552"/>
            </a:xfrm>
            <a:custGeom>
              <a:rect b="b" l="l" r="r" t="t"/>
              <a:pathLst>
                <a:path extrusionOk="0" h="13968" w="10032">
                  <a:moveTo>
                    <a:pt x="5016" y="410"/>
                  </a:moveTo>
                  <a:cubicBezTo>
                    <a:pt x="5241" y="410"/>
                    <a:pt x="5466" y="521"/>
                    <a:pt x="5595" y="745"/>
                  </a:cubicBezTo>
                  <a:cubicBezTo>
                    <a:pt x="5630" y="808"/>
                    <a:pt x="5697" y="847"/>
                    <a:pt x="5771" y="847"/>
                  </a:cubicBezTo>
                  <a:lnTo>
                    <a:pt x="6545" y="847"/>
                  </a:lnTo>
                  <a:cubicBezTo>
                    <a:pt x="6675" y="847"/>
                    <a:pt x="6777" y="952"/>
                    <a:pt x="6777" y="1079"/>
                  </a:cubicBezTo>
                  <a:lnTo>
                    <a:pt x="6777" y="1751"/>
                  </a:lnTo>
                  <a:lnTo>
                    <a:pt x="3255" y="1751"/>
                  </a:lnTo>
                  <a:lnTo>
                    <a:pt x="3255" y="1079"/>
                  </a:lnTo>
                  <a:cubicBezTo>
                    <a:pt x="3255" y="952"/>
                    <a:pt x="3357" y="847"/>
                    <a:pt x="3487" y="847"/>
                  </a:cubicBezTo>
                  <a:lnTo>
                    <a:pt x="4265" y="847"/>
                  </a:lnTo>
                  <a:cubicBezTo>
                    <a:pt x="4335" y="847"/>
                    <a:pt x="4402" y="808"/>
                    <a:pt x="4441" y="745"/>
                  </a:cubicBezTo>
                  <a:cubicBezTo>
                    <a:pt x="4567" y="521"/>
                    <a:pt x="4791" y="410"/>
                    <a:pt x="5016" y="410"/>
                  </a:cubicBezTo>
                  <a:close/>
                  <a:moveTo>
                    <a:pt x="9169" y="1287"/>
                  </a:moveTo>
                  <a:cubicBezTo>
                    <a:pt x="9419" y="1287"/>
                    <a:pt x="9623" y="1487"/>
                    <a:pt x="9623" y="1737"/>
                  </a:cubicBezTo>
                  <a:lnTo>
                    <a:pt x="9623" y="13105"/>
                  </a:lnTo>
                  <a:cubicBezTo>
                    <a:pt x="9623" y="13355"/>
                    <a:pt x="9419" y="13556"/>
                    <a:pt x="9173" y="13556"/>
                  </a:cubicBezTo>
                  <a:lnTo>
                    <a:pt x="862" y="13556"/>
                  </a:lnTo>
                  <a:cubicBezTo>
                    <a:pt x="612" y="13556"/>
                    <a:pt x="412" y="13355"/>
                    <a:pt x="412" y="13105"/>
                  </a:cubicBezTo>
                  <a:lnTo>
                    <a:pt x="412" y="1737"/>
                  </a:lnTo>
                  <a:cubicBezTo>
                    <a:pt x="412" y="1487"/>
                    <a:pt x="612" y="1287"/>
                    <a:pt x="862" y="1287"/>
                  </a:cubicBezTo>
                  <a:lnTo>
                    <a:pt x="2843" y="1287"/>
                  </a:lnTo>
                  <a:lnTo>
                    <a:pt x="2843" y="1955"/>
                  </a:lnTo>
                  <a:cubicBezTo>
                    <a:pt x="2843" y="2068"/>
                    <a:pt x="2935" y="2159"/>
                    <a:pt x="3051" y="2159"/>
                  </a:cubicBezTo>
                  <a:lnTo>
                    <a:pt x="6984" y="2159"/>
                  </a:lnTo>
                  <a:cubicBezTo>
                    <a:pt x="7097" y="2159"/>
                    <a:pt x="7188" y="2068"/>
                    <a:pt x="7188" y="1955"/>
                  </a:cubicBezTo>
                  <a:lnTo>
                    <a:pt x="7188" y="1287"/>
                  </a:lnTo>
                  <a:close/>
                  <a:moveTo>
                    <a:pt x="5018" y="1"/>
                  </a:moveTo>
                  <a:cubicBezTo>
                    <a:pt x="4693" y="1"/>
                    <a:pt x="4368" y="147"/>
                    <a:pt x="4156" y="439"/>
                  </a:cubicBezTo>
                  <a:lnTo>
                    <a:pt x="3487" y="439"/>
                  </a:lnTo>
                  <a:cubicBezTo>
                    <a:pt x="3209" y="439"/>
                    <a:pt x="2966" y="615"/>
                    <a:pt x="2878" y="875"/>
                  </a:cubicBezTo>
                  <a:lnTo>
                    <a:pt x="862" y="875"/>
                  </a:lnTo>
                  <a:cubicBezTo>
                    <a:pt x="387" y="875"/>
                    <a:pt x="0" y="1262"/>
                    <a:pt x="0" y="1737"/>
                  </a:cubicBezTo>
                  <a:lnTo>
                    <a:pt x="0" y="13105"/>
                  </a:lnTo>
                  <a:cubicBezTo>
                    <a:pt x="0" y="13580"/>
                    <a:pt x="387" y="13964"/>
                    <a:pt x="862" y="13967"/>
                  </a:cubicBezTo>
                  <a:lnTo>
                    <a:pt x="9173" y="13967"/>
                  </a:lnTo>
                  <a:cubicBezTo>
                    <a:pt x="9644" y="13964"/>
                    <a:pt x="10031" y="13580"/>
                    <a:pt x="10031" y="13105"/>
                  </a:cubicBezTo>
                  <a:lnTo>
                    <a:pt x="10031" y="1737"/>
                  </a:lnTo>
                  <a:cubicBezTo>
                    <a:pt x="10031" y="1262"/>
                    <a:pt x="9644" y="875"/>
                    <a:pt x="9173" y="875"/>
                  </a:cubicBezTo>
                  <a:lnTo>
                    <a:pt x="7157" y="875"/>
                  </a:lnTo>
                  <a:cubicBezTo>
                    <a:pt x="7069" y="615"/>
                    <a:pt x="6823" y="439"/>
                    <a:pt x="6548" y="439"/>
                  </a:cubicBezTo>
                  <a:lnTo>
                    <a:pt x="5880" y="439"/>
                  </a:lnTo>
                  <a:cubicBezTo>
                    <a:pt x="5667" y="147"/>
                    <a:pt x="5342" y="1"/>
                    <a:pt x="50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4" name="Google Shape;26594;p78"/>
            <p:cNvSpPr/>
            <p:nvPr/>
          </p:nvSpPr>
          <p:spPr>
            <a:xfrm>
              <a:off x="1534487" y="1532089"/>
              <a:ext cx="12389" cy="10749"/>
            </a:xfrm>
            <a:custGeom>
              <a:rect b="b" l="l" r="r" t="t"/>
              <a:pathLst>
                <a:path extrusionOk="0" h="413" w="476">
                  <a:moveTo>
                    <a:pt x="272" y="1"/>
                  </a:moveTo>
                  <a:cubicBezTo>
                    <a:pt x="1" y="1"/>
                    <a:pt x="1" y="413"/>
                    <a:pt x="272" y="413"/>
                  </a:cubicBezTo>
                  <a:cubicBezTo>
                    <a:pt x="384" y="413"/>
                    <a:pt x="476" y="318"/>
                    <a:pt x="476" y="205"/>
                  </a:cubicBezTo>
                  <a:cubicBezTo>
                    <a:pt x="476" y="92"/>
                    <a:pt x="384"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5" name="Google Shape;26595;p78"/>
            <p:cNvSpPr/>
            <p:nvPr/>
          </p:nvSpPr>
          <p:spPr>
            <a:xfrm>
              <a:off x="1433760" y="1554916"/>
              <a:ext cx="215586" cy="283804"/>
            </a:xfrm>
            <a:custGeom>
              <a:rect b="b" l="l" r="r" t="t"/>
              <a:pathLst>
                <a:path extrusionOk="0" h="10904" w="8283">
                  <a:moveTo>
                    <a:pt x="204" y="0"/>
                  </a:moveTo>
                  <a:cubicBezTo>
                    <a:pt x="92" y="0"/>
                    <a:pt x="0" y="92"/>
                    <a:pt x="0" y="204"/>
                  </a:cubicBezTo>
                  <a:lnTo>
                    <a:pt x="0" y="10700"/>
                  </a:lnTo>
                  <a:cubicBezTo>
                    <a:pt x="0" y="10812"/>
                    <a:pt x="92" y="10904"/>
                    <a:pt x="204" y="10904"/>
                  </a:cubicBezTo>
                  <a:lnTo>
                    <a:pt x="8079" y="10904"/>
                  </a:lnTo>
                  <a:cubicBezTo>
                    <a:pt x="8191" y="10904"/>
                    <a:pt x="8283" y="10812"/>
                    <a:pt x="8283" y="10700"/>
                  </a:cubicBezTo>
                  <a:lnTo>
                    <a:pt x="8283" y="204"/>
                  </a:lnTo>
                  <a:cubicBezTo>
                    <a:pt x="8283" y="92"/>
                    <a:pt x="8191" y="0"/>
                    <a:pt x="8075" y="0"/>
                  </a:cubicBezTo>
                  <a:lnTo>
                    <a:pt x="6984" y="0"/>
                  </a:lnTo>
                  <a:cubicBezTo>
                    <a:pt x="6710" y="0"/>
                    <a:pt x="6710" y="408"/>
                    <a:pt x="6984" y="408"/>
                  </a:cubicBezTo>
                  <a:lnTo>
                    <a:pt x="7871" y="408"/>
                  </a:lnTo>
                  <a:lnTo>
                    <a:pt x="7871" y="10496"/>
                  </a:lnTo>
                  <a:lnTo>
                    <a:pt x="408" y="10496"/>
                  </a:lnTo>
                  <a:lnTo>
                    <a:pt x="408" y="408"/>
                  </a:lnTo>
                  <a:lnTo>
                    <a:pt x="1299" y="408"/>
                  </a:lnTo>
                  <a:cubicBezTo>
                    <a:pt x="1411" y="408"/>
                    <a:pt x="1503" y="317"/>
                    <a:pt x="1503" y="204"/>
                  </a:cubicBezTo>
                  <a:cubicBezTo>
                    <a:pt x="1503" y="92"/>
                    <a:pt x="1411"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6" name="Google Shape;26596;p78"/>
            <p:cNvSpPr/>
            <p:nvPr/>
          </p:nvSpPr>
          <p:spPr>
            <a:xfrm>
              <a:off x="1462339" y="1668734"/>
              <a:ext cx="39015" cy="33419"/>
            </a:xfrm>
            <a:custGeom>
              <a:rect b="b" l="l" r="r" t="t"/>
              <a:pathLst>
                <a:path extrusionOk="0" h="1284" w="1499">
                  <a:moveTo>
                    <a:pt x="855" y="408"/>
                  </a:moveTo>
                  <a:cubicBezTo>
                    <a:pt x="975" y="408"/>
                    <a:pt x="1091" y="500"/>
                    <a:pt x="1091" y="641"/>
                  </a:cubicBezTo>
                  <a:cubicBezTo>
                    <a:pt x="1087" y="768"/>
                    <a:pt x="985" y="873"/>
                    <a:pt x="855" y="873"/>
                  </a:cubicBezTo>
                  <a:cubicBezTo>
                    <a:pt x="647" y="873"/>
                    <a:pt x="545" y="623"/>
                    <a:pt x="693" y="476"/>
                  </a:cubicBezTo>
                  <a:cubicBezTo>
                    <a:pt x="740" y="429"/>
                    <a:pt x="798" y="408"/>
                    <a:pt x="855" y="408"/>
                  </a:cubicBezTo>
                  <a:close/>
                  <a:moveTo>
                    <a:pt x="855" y="1"/>
                  </a:moveTo>
                  <a:cubicBezTo>
                    <a:pt x="285" y="1"/>
                    <a:pt x="0" y="690"/>
                    <a:pt x="401" y="1095"/>
                  </a:cubicBezTo>
                  <a:cubicBezTo>
                    <a:pt x="532" y="1225"/>
                    <a:pt x="692" y="1284"/>
                    <a:pt x="850" y="1284"/>
                  </a:cubicBezTo>
                  <a:cubicBezTo>
                    <a:pt x="1181" y="1284"/>
                    <a:pt x="1499" y="1027"/>
                    <a:pt x="1499" y="641"/>
                  </a:cubicBezTo>
                  <a:cubicBezTo>
                    <a:pt x="1499" y="286"/>
                    <a:pt x="1210" y="1"/>
                    <a:pt x="8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7" name="Google Shape;26597;p78"/>
            <p:cNvSpPr/>
            <p:nvPr/>
          </p:nvSpPr>
          <p:spPr>
            <a:xfrm>
              <a:off x="1462339" y="1719930"/>
              <a:ext cx="39015" cy="33445"/>
            </a:xfrm>
            <a:custGeom>
              <a:rect b="b" l="l" r="r" t="t"/>
              <a:pathLst>
                <a:path extrusionOk="0" h="1285" w="1499">
                  <a:moveTo>
                    <a:pt x="855" y="408"/>
                  </a:moveTo>
                  <a:cubicBezTo>
                    <a:pt x="975" y="408"/>
                    <a:pt x="1091" y="500"/>
                    <a:pt x="1091" y="641"/>
                  </a:cubicBezTo>
                  <a:cubicBezTo>
                    <a:pt x="1087" y="771"/>
                    <a:pt x="985" y="873"/>
                    <a:pt x="855" y="873"/>
                  </a:cubicBezTo>
                  <a:cubicBezTo>
                    <a:pt x="647" y="873"/>
                    <a:pt x="545" y="623"/>
                    <a:pt x="693" y="475"/>
                  </a:cubicBezTo>
                  <a:cubicBezTo>
                    <a:pt x="740" y="429"/>
                    <a:pt x="798" y="408"/>
                    <a:pt x="855" y="408"/>
                  </a:cubicBezTo>
                  <a:close/>
                  <a:moveTo>
                    <a:pt x="855" y="0"/>
                  </a:moveTo>
                  <a:cubicBezTo>
                    <a:pt x="285" y="0"/>
                    <a:pt x="0" y="690"/>
                    <a:pt x="401" y="1095"/>
                  </a:cubicBezTo>
                  <a:cubicBezTo>
                    <a:pt x="532" y="1226"/>
                    <a:pt x="694" y="1284"/>
                    <a:pt x="852" y="1284"/>
                  </a:cubicBezTo>
                  <a:cubicBezTo>
                    <a:pt x="1182" y="1284"/>
                    <a:pt x="1499" y="1028"/>
                    <a:pt x="1499" y="641"/>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8" name="Google Shape;26598;p78"/>
            <p:cNvSpPr/>
            <p:nvPr/>
          </p:nvSpPr>
          <p:spPr>
            <a:xfrm>
              <a:off x="1462339" y="1771126"/>
              <a:ext cx="39015" cy="33445"/>
            </a:xfrm>
            <a:custGeom>
              <a:rect b="b" l="l" r="r" t="t"/>
              <a:pathLst>
                <a:path extrusionOk="0" h="1285" w="1499">
                  <a:moveTo>
                    <a:pt x="855" y="410"/>
                  </a:moveTo>
                  <a:cubicBezTo>
                    <a:pt x="975" y="410"/>
                    <a:pt x="1091" y="503"/>
                    <a:pt x="1091" y="644"/>
                  </a:cubicBezTo>
                  <a:cubicBezTo>
                    <a:pt x="1087" y="771"/>
                    <a:pt x="985" y="876"/>
                    <a:pt x="855" y="876"/>
                  </a:cubicBezTo>
                  <a:cubicBezTo>
                    <a:pt x="647" y="876"/>
                    <a:pt x="545" y="626"/>
                    <a:pt x="693" y="479"/>
                  </a:cubicBezTo>
                  <a:cubicBezTo>
                    <a:pt x="740" y="431"/>
                    <a:pt x="798" y="410"/>
                    <a:pt x="855" y="410"/>
                  </a:cubicBezTo>
                  <a:close/>
                  <a:moveTo>
                    <a:pt x="855" y="0"/>
                  </a:moveTo>
                  <a:cubicBezTo>
                    <a:pt x="285" y="0"/>
                    <a:pt x="0" y="693"/>
                    <a:pt x="401" y="1094"/>
                  </a:cubicBezTo>
                  <a:cubicBezTo>
                    <a:pt x="532" y="1226"/>
                    <a:pt x="694" y="1284"/>
                    <a:pt x="852" y="1284"/>
                  </a:cubicBezTo>
                  <a:cubicBezTo>
                    <a:pt x="1182" y="1284"/>
                    <a:pt x="1499" y="1029"/>
                    <a:pt x="1499" y="644"/>
                  </a:cubicBezTo>
                  <a:cubicBezTo>
                    <a:pt x="1499" y="289"/>
                    <a:pt x="1210" y="0"/>
                    <a:pt x="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9" name="Google Shape;26599;p78"/>
            <p:cNvSpPr/>
            <p:nvPr/>
          </p:nvSpPr>
          <p:spPr>
            <a:xfrm>
              <a:off x="1511687" y="1668734"/>
              <a:ext cx="63663" cy="10645"/>
            </a:xfrm>
            <a:custGeom>
              <a:rect b="b" l="l" r="r" t="t"/>
              <a:pathLst>
                <a:path extrusionOk="0" h="409" w="2446">
                  <a:moveTo>
                    <a:pt x="271" y="1"/>
                  </a:moveTo>
                  <a:cubicBezTo>
                    <a:pt x="1" y="1"/>
                    <a:pt x="1" y="409"/>
                    <a:pt x="271" y="409"/>
                  </a:cubicBezTo>
                  <a:lnTo>
                    <a:pt x="2238" y="409"/>
                  </a:lnTo>
                  <a:cubicBezTo>
                    <a:pt x="2354" y="409"/>
                    <a:pt x="2446" y="317"/>
                    <a:pt x="2446" y="205"/>
                  </a:cubicBezTo>
                  <a:cubicBezTo>
                    <a:pt x="2446" y="92"/>
                    <a:pt x="2354" y="1"/>
                    <a:pt x="2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0" name="Google Shape;26600;p78"/>
            <p:cNvSpPr/>
            <p:nvPr/>
          </p:nvSpPr>
          <p:spPr>
            <a:xfrm>
              <a:off x="1511687" y="169145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1" name="Google Shape;26601;p78"/>
            <p:cNvSpPr/>
            <p:nvPr/>
          </p:nvSpPr>
          <p:spPr>
            <a:xfrm>
              <a:off x="1511687" y="1719930"/>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2" name="Google Shape;26602;p78"/>
            <p:cNvSpPr/>
            <p:nvPr/>
          </p:nvSpPr>
          <p:spPr>
            <a:xfrm>
              <a:off x="1511687" y="1742626"/>
              <a:ext cx="103511" cy="10671"/>
            </a:xfrm>
            <a:custGeom>
              <a:rect b="b" l="l" r="r" t="t"/>
              <a:pathLst>
                <a:path extrusionOk="0" h="410" w="3977">
                  <a:moveTo>
                    <a:pt x="271" y="1"/>
                  </a:moveTo>
                  <a:cubicBezTo>
                    <a:pt x="1" y="1"/>
                    <a:pt x="1" y="409"/>
                    <a:pt x="271" y="409"/>
                  </a:cubicBezTo>
                  <a:lnTo>
                    <a:pt x="3769" y="409"/>
                  </a:lnTo>
                  <a:cubicBezTo>
                    <a:pt x="3885" y="409"/>
                    <a:pt x="3976" y="318"/>
                    <a:pt x="3976" y="205"/>
                  </a:cubicBezTo>
                  <a:cubicBezTo>
                    <a:pt x="3976" y="92"/>
                    <a:pt x="3885" y="1"/>
                    <a:pt x="3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3" name="Google Shape;26603;p78"/>
            <p:cNvSpPr/>
            <p:nvPr/>
          </p:nvSpPr>
          <p:spPr>
            <a:xfrm>
              <a:off x="1511687" y="1771126"/>
              <a:ext cx="63663" cy="10645"/>
            </a:xfrm>
            <a:custGeom>
              <a:rect b="b" l="l" r="r" t="t"/>
              <a:pathLst>
                <a:path extrusionOk="0" h="409" w="2446">
                  <a:moveTo>
                    <a:pt x="271" y="0"/>
                  </a:moveTo>
                  <a:cubicBezTo>
                    <a:pt x="1" y="0"/>
                    <a:pt x="1" y="408"/>
                    <a:pt x="271" y="408"/>
                  </a:cubicBezTo>
                  <a:lnTo>
                    <a:pt x="2238" y="408"/>
                  </a:lnTo>
                  <a:cubicBezTo>
                    <a:pt x="2354" y="408"/>
                    <a:pt x="2446" y="317"/>
                    <a:pt x="2446" y="204"/>
                  </a:cubicBezTo>
                  <a:cubicBezTo>
                    <a:pt x="2446" y="92"/>
                    <a:pt x="2354" y="0"/>
                    <a:pt x="2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4" name="Google Shape;26604;p78"/>
            <p:cNvSpPr/>
            <p:nvPr/>
          </p:nvSpPr>
          <p:spPr>
            <a:xfrm>
              <a:off x="1511687" y="1793926"/>
              <a:ext cx="103511" cy="10645"/>
            </a:xfrm>
            <a:custGeom>
              <a:rect b="b" l="l" r="r" t="t"/>
              <a:pathLst>
                <a:path extrusionOk="0" h="409" w="3977">
                  <a:moveTo>
                    <a:pt x="271" y="0"/>
                  </a:moveTo>
                  <a:cubicBezTo>
                    <a:pt x="1" y="0"/>
                    <a:pt x="1" y="408"/>
                    <a:pt x="271" y="408"/>
                  </a:cubicBezTo>
                  <a:lnTo>
                    <a:pt x="3769" y="408"/>
                  </a:lnTo>
                  <a:cubicBezTo>
                    <a:pt x="3885" y="408"/>
                    <a:pt x="3976" y="317"/>
                    <a:pt x="3976" y="204"/>
                  </a:cubicBezTo>
                  <a:cubicBezTo>
                    <a:pt x="3976" y="92"/>
                    <a:pt x="3885" y="0"/>
                    <a:pt x="37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5" name="Google Shape;26605;p78"/>
            <p:cNvSpPr/>
            <p:nvPr/>
          </p:nvSpPr>
          <p:spPr>
            <a:xfrm>
              <a:off x="1511687" y="1583390"/>
              <a:ext cx="103511" cy="10645"/>
            </a:xfrm>
            <a:custGeom>
              <a:rect b="b" l="l" r="r" t="t"/>
              <a:pathLst>
                <a:path extrusionOk="0" h="409" w="3977">
                  <a:moveTo>
                    <a:pt x="3775" y="0"/>
                  </a:moveTo>
                  <a:cubicBezTo>
                    <a:pt x="3773" y="0"/>
                    <a:pt x="3771" y="0"/>
                    <a:pt x="3769" y="0"/>
                  </a:cubicBezTo>
                  <a:lnTo>
                    <a:pt x="271" y="0"/>
                  </a:lnTo>
                  <a:cubicBezTo>
                    <a:pt x="1" y="0"/>
                    <a:pt x="1" y="408"/>
                    <a:pt x="271" y="408"/>
                  </a:cubicBezTo>
                  <a:lnTo>
                    <a:pt x="3769" y="408"/>
                  </a:lnTo>
                  <a:cubicBezTo>
                    <a:pt x="3885" y="408"/>
                    <a:pt x="3976" y="317"/>
                    <a:pt x="3976" y="204"/>
                  </a:cubicBezTo>
                  <a:cubicBezTo>
                    <a:pt x="3976" y="94"/>
                    <a:pt x="3888"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6" name="Google Shape;26606;p78"/>
            <p:cNvSpPr/>
            <p:nvPr/>
          </p:nvSpPr>
          <p:spPr>
            <a:xfrm>
              <a:off x="1466165" y="1634586"/>
              <a:ext cx="149033" cy="10645"/>
            </a:xfrm>
            <a:custGeom>
              <a:rect b="b" l="l" r="r" t="t"/>
              <a:pathLst>
                <a:path extrusionOk="0" h="409" w="5726">
                  <a:moveTo>
                    <a:pt x="272" y="0"/>
                  </a:moveTo>
                  <a:cubicBezTo>
                    <a:pt x="1" y="0"/>
                    <a:pt x="1" y="408"/>
                    <a:pt x="272" y="408"/>
                  </a:cubicBezTo>
                  <a:lnTo>
                    <a:pt x="5521" y="408"/>
                  </a:lnTo>
                  <a:cubicBezTo>
                    <a:pt x="5634" y="408"/>
                    <a:pt x="5725" y="317"/>
                    <a:pt x="5725" y="204"/>
                  </a:cubicBezTo>
                  <a:cubicBezTo>
                    <a:pt x="5725" y="92"/>
                    <a:pt x="5634" y="0"/>
                    <a:pt x="5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7" name="Google Shape;26607;p78"/>
            <p:cNvSpPr/>
            <p:nvPr/>
          </p:nvSpPr>
          <p:spPr>
            <a:xfrm>
              <a:off x="1511687" y="1606086"/>
              <a:ext cx="29515" cy="10671"/>
            </a:xfrm>
            <a:custGeom>
              <a:rect b="b" l="l" r="r" t="t"/>
              <a:pathLst>
                <a:path extrusionOk="0" h="410" w="1134">
                  <a:moveTo>
                    <a:pt x="271" y="1"/>
                  </a:moveTo>
                  <a:cubicBezTo>
                    <a:pt x="1" y="1"/>
                    <a:pt x="1" y="409"/>
                    <a:pt x="271"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8" name="Google Shape;26608;p78"/>
            <p:cNvSpPr/>
            <p:nvPr/>
          </p:nvSpPr>
          <p:spPr>
            <a:xfrm>
              <a:off x="1551535" y="1606086"/>
              <a:ext cx="29515" cy="10671"/>
            </a:xfrm>
            <a:custGeom>
              <a:rect b="b" l="l" r="r" t="t"/>
              <a:pathLst>
                <a:path extrusionOk="0" h="410" w="1134">
                  <a:moveTo>
                    <a:pt x="275" y="1"/>
                  </a:moveTo>
                  <a:cubicBezTo>
                    <a:pt x="0" y="1"/>
                    <a:pt x="0" y="409"/>
                    <a:pt x="275" y="409"/>
                  </a:cubicBezTo>
                  <a:lnTo>
                    <a:pt x="929" y="409"/>
                  </a:lnTo>
                  <a:cubicBezTo>
                    <a:pt x="1042" y="409"/>
                    <a:pt x="1133" y="318"/>
                    <a:pt x="1133" y="205"/>
                  </a:cubicBezTo>
                  <a:cubicBezTo>
                    <a:pt x="1133" y="92"/>
                    <a:pt x="1042"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9" name="Google Shape;26609;p78"/>
            <p:cNvSpPr/>
            <p:nvPr/>
          </p:nvSpPr>
          <p:spPr>
            <a:xfrm>
              <a:off x="1467908" y="1583286"/>
              <a:ext cx="33445" cy="33471"/>
            </a:xfrm>
            <a:custGeom>
              <a:rect b="b" l="l" r="r" t="t"/>
              <a:pathLst>
                <a:path extrusionOk="0" h="1286" w="1285">
                  <a:moveTo>
                    <a:pt x="877" y="412"/>
                  </a:moveTo>
                  <a:lnTo>
                    <a:pt x="877" y="877"/>
                  </a:lnTo>
                  <a:lnTo>
                    <a:pt x="409" y="877"/>
                  </a:lnTo>
                  <a:lnTo>
                    <a:pt x="409" y="412"/>
                  </a:lnTo>
                  <a:close/>
                  <a:moveTo>
                    <a:pt x="205" y="1"/>
                  </a:moveTo>
                  <a:cubicBezTo>
                    <a:pt x="92" y="4"/>
                    <a:pt x="1" y="96"/>
                    <a:pt x="1" y="208"/>
                  </a:cubicBezTo>
                  <a:lnTo>
                    <a:pt x="1" y="1081"/>
                  </a:lnTo>
                  <a:cubicBezTo>
                    <a:pt x="1" y="1194"/>
                    <a:pt x="92" y="1285"/>
                    <a:pt x="205" y="1285"/>
                  </a:cubicBezTo>
                  <a:lnTo>
                    <a:pt x="1081" y="1285"/>
                  </a:lnTo>
                  <a:cubicBezTo>
                    <a:pt x="1193" y="1285"/>
                    <a:pt x="1285" y="1194"/>
                    <a:pt x="1285" y="1081"/>
                  </a:cubicBezTo>
                  <a:lnTo>
                    <a:pt x="1285" y="208"/>
                  </a:lnTo>
                  <a:cubicBezTo>
                    <a:pt x="1285" y="96"/>
                    <a:pt x="1193" y="1"/>
                    <a:pt x="10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0" name="Google Shape;26610;p78"/>
          <p:cNvGrpSpPr/>
          <p:nvPr/>
        </p:nvGrpSpPr>
        <p:grpSpPr>
          <a:xfrm>
            <a:off x="2269399" y="1990746"/>
            <a:ext cx="392260" cy="356160"/>
            <a:chOff x="2269399" y="1990746"/>
            <a:chExt cx="392260" cy="356160"/>
          </a:xfrm>
        </p:grpSpPr>
        <p:sp>
          <p:nvSpPr>
            <p:cNvPr id="26611" name="Google Shape;26611;p78"/>
            <p:cNvSpPr/>
            <p:nvPr/>
          </p:nvSpPr>
          <p:spPr>
            <a:xfrm>
              <a:off x="2340376" y="2040823"/>
              <a:ext cx="255798" cy="255876"/>
            </a:xfrm>
            <a:custGeom>
              <a:rect b="b" l="l" r="r" t="t"/>
              <a:pathLst>
                <a:path extrusionOk="0" h="9831" w="9828">
                  <a:moveTo>
                    <a:pt x="4912" y="0"/>
                  </a:moveTo>
                  <a:cubicBezTo>
                    <a:pt x="2199" y="0"/>
                    <a:pt x="0" y="2203"/>
                    <a:pt x="0" y="4915"/>
                  </a:cubicBezTo>
                  <a:cubicBezTo>
                    <a:pt x="0" y="7628"/>
                    <a:pt x="2199" y="9831"/>
                    <a:pt x="4912" y="9831"/>
                  </a:cubicBezTo>
                  <a:cubicBezTo>
                    <a:pt x="7628" y="9831"/>
                    <a:pt x="9827" y="7628"/>
                    <a:pt x="9827" y="4915"/>
                  </a:cubicBezTo>
                  <a:cubicBezTo>
                    <a:pt x="9827" y="2203"/>
                    <a:pt x="7628" y="0"/>
                    <a:pt x="4912"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2" name="Google Shape;26612;p78"/>
            <p:cNvSpPr/>
            <p:nvPr/>
          </p:nvSpPr>
          <p:spPr>
            <a:xfrm>
              <a:off x="2393212" y="2042176"/>
              <a:ext cx="202598" cy="252519"/>
            </a:xfrm>
            <a:custGeom>
              <a:rect b="b" l="l" r="r" t="t"/>
              <a:pathLst>
                <a:path extrusionOk="0" h="9702" w="7784">
                  <a:moveTo>
                    <a:pt x="3596" y="1"/>
                  </a:moveTo>
                  <a:lnTo>
                    <a:pt x="3603" y="8"/>
                  </a:lnTo>
                  <a:lnTo>
                    <a:pt x="3931" y="409"/>
                  </a:lnTo>
                  <a:cubicBezTo>
                    <a:pt x="3969" y="458"/>
                    <a:pt x="3980" y="525"/>
                    <a:pt x="3955" y="581"/>
                  </a:cubicBezTo>
                  <a:lnTo>
                    <a:pt x="3674" y="1243"/>
                  </a:lnTo>
                  <a:lnTo>
                    <a:pt x="3311" y="592"/>
                  </a:lnTo>
                  <a:lnTo>
                    <a:pt x="2671" y="592"/>
                  </a:lnTo>
                  <a:lnTo>
                    <a:pt x="2221" y="1450"/>
                  </a:lnTo>
                  <a:cubicBezTo>
                    <a:pt x="2157" y="1574"/>
                    <a:pt x="2238" y="1721"/>
                    <a:pt x="2375" y="1732"/>
                  </a:cubicBezTo>
                  <a:lnTo>
                    <a:pt x="2734" y="1760"/>
                  </a:lnTo>
                  <a:lnTo>
                    <a:pt x="3023" y="1348"/>
                  </a:lnTo>
                  <a:lnTo>
                    <a:pt x="3318" y="1718"/>
                  </a:lnTo>
                  <a:lnTo>
                    <a:pt x="3237" y="2295"/>
                  </a:lnTo>
                  <a:lnTo>
                    <a:pt x="2474" y="2407"/>
                  </a:lnTo>
                  <a:lnTo>
                    <a:pt x="1682" y="2984"/>
                  </a:lnTo>
                  <a:lnTo>
                    <a:pt x="1591" y="3375"/>
                  </a:lnTo>
                  <a:cubicBezTo>
                    <a:pt x="1571" y="3453"/>
                    <a:pt x="1501" y="3506"/>
                    <a:pt x="1425" y="3506"/>
                  </a:cubicBezTo>
                  <a:cubicBezTo>
                    <a:pt x="1418" y="3506"/>
                    <a:pt x="1411" y="3506"/>
                    <a:pt x="1404" y="3505"/>
                  </a:cubicBezTo>
                  <a:lnTo>
                    <a:pt x="1109" y="3466"/>
                  </a:lnTo>
                  <a:cubicBezTo>
                    <a:pt x="1103" y="3466"/>
                    <a:pt x="1098" y="3466"/>
                    <a:pt x="1092" y="3466"/>
                  </a:cubicBezTo>
                  <a:cubicBezTo>
                    <a:pt x="1021" y="3466"/>
                    <a:pt x="955" y="3507"/>
                    <a:pt x="929" y="3576"/>
                  </a:cubicBezTo>
                  <a:lnTo>
                    <a:pt x="764" y="4019"/>
                  </a:lnTo>
                  <a:cubicBezTo>
                    <a:pt x="732" y="4110"/>
                    <a:pt x="782" y="4209"/>
                    <a:pt x="877" y="4237"/>
                  </a:cubicBezTo>
                  <a:lnTo>
                    <a:pt x="1415" y="4392"/>
                  </a:lnTo>
                  <a:lnTo>
                    <a:pt x="1724" y="3702"/>
                  </a:lnTo>
                  <a:cubicBezTo>
                    <a:pt x="1763" y="3614"/>
                    <a:pt x="1841" y="3547"/>
                    <a:pt x="1932" y="3519"/>
                  </a:cubicBezTo>
                  <a:lnTo>
                    <a:pt x="2805" y="3241"/>
                  </a:lnTo>
                  <a:lnTo>
                    <a:pt x="3526" y="3790"/>
                  </a:lnTo>
                  <a:lnTo>
                    <a:pt x="3909" y="3628"/>
                  </a:lnTo>
                  <a:lnTo>
                    <a:pt x="4159" y="3910"/>
                  </a:lnTo>
                  <a:lnTo>
                    <a:pt x="4680" y="3868"/>
                  </a:lnTo>
                  <a:cubicBezTo>
                    <a:pt x="4685" y="3867"/>
                    <a:pt x="4690" y="3867"/>
                    <a:pt x="4694" y="3867"/>
                  </a:cubicBezTo>
                  <a:cubicBezTo>
                    <a:pt x="4773" y="3867"/>
                    <a:pt x="4843" y="3922"/>
                    <a:pt x="4859" y="4001"/>
                  </a:cubicBezTo>
                  <a:lnTo>
                    <a:pt x="4881" y="4117"/>
                  </a:lnTo>
                  <a:cubicBezTo>
                    <a:pt x="4923" y="4314"/>
                    <a:pt x="4779" y="4504"/>
                    <a:pt x="4574" y="4518"/>
                  </a:cubicBezTo>
                  <a:lnTo>
                    <a:pt x="3719" y="4589"/>
                  </a:lnTo>
                  <a:cubicBezTo>
                    <a:pt x="3621" y="4596"/>
                    <a:pt x="3558" y="4691"/>
                    <a:pt x="3586" y="4786"/>
                  </a:cubicBezTo>
                  <a:cubicBezTo>
                    <a:pt x="3616" y="4889"/>
                    <a:pt x="3537" y="4984"/>
                    <a:pt x="3438" y="4984"/>
                  </a:cubicBezTo>
                  <a:cubicBezTo>
                    <a:pt x="3422" y="4984"/>
                    <a:pt x="3405" y="4981"/>
                    <a:pt x="3389" y="4976"/>
                  </a:cubicBezTo>
                  <a:lnTo>
                    <a:pt x="2752" y="4765"/>
                  </a:lnTo>
                  <a:cubicBezTo>
                    <a:pt x="2667" y="4737"/>
                    <a:pt x="2604" y="4663"/>
                    <a:pt x="2590" y="4575"/>
                  </a:cubicBezTo>
                  <a:cubicBezTo>
                    <a:pt x="2572" y="4455"/>
                    <a:pt x="2467" y="4371"/>
                    <a:pt x="2347" y="4371"/>
                  </a:cubicBezTo>
                  <a:lnTo>
                    <a:pt x="1415" y="4395"/>
                  </a:lnTo>
                  <a:lnTo>
                    <a:pt x="901" y="4621"/>
                  </a:lnTo>
                  <a:cubicBezTo>
                    <a:pt x="782" y="4673"/>
                    <a:pt x="704" y="4789"/>
                    <a:pt x="701" y="4916"/>
                  </a:cubicBezTo>
                  <a:lnTo>
                    <a:pt x="694" y="5085"/>
                  </a:lnTo>
                  <a:lnTo>
                    <a:pt x="85" y="5782"/>
                  </a:lnTo>
                  <a:cubicBezTo>
                    <a:pt x="32" y="5845"/>
                    <a:pt x="0" y="5922"/>
                    <a:pt x="0" y="6007"/>
                  </a:cubicBezTo>
                  <a:lnTo>
                    <a:pt x="0" y="6749"/>
                  </a:lnTo>
                  <a:cubicBezTo>
                    <a:pt x="0" y="6886"/>
                    <a:pt x="57" y="7020"/>
                    <a:pt x="155" y="7115"/>
                  </a:cubicBezTo>
                  <a:lnTo>
                    <a:pt x="690" y="7629"/>
                  </a:lnTo>
                  <a:cubicBezTo>
                    <a:pt x="775" y="7710"/>
                    <a:pt x="884" y="7759"/>
                    <a:pt x="1000" y="7770"/>
                  </a:cubicBezTo>
                  <a:lnTo>
                    <a:pt x="2780" y="7924"/>
                  </a:lnTo>
                  <a:lnTo>
                    <a:pt x="2748" y="8181"/>
                  </a:lnTo>
                  <a:cubicBezTo>
                    <a:pt x="2734" y="8301"/>
                    <a:pt x="2784" y="8420"/>
                    <a:pt x="2882" y="8494"/>
                  </a:cubicBezTo>
                  <a:lnTo>
                    <a:pt x="3273" y="8786"/>
                  </a:lnTo>
                  <a:lnTo>
                    <a:pt x="3213" y="8980"/>
                  </a:lnTo>
                  <a:cubicBezTo>
                    <a:pt x="3171" y="9110"/>
                    <a:pt x="3213" y="9251"/>
                    <a:pt x="3318" y="9339"/>
                  </a:cubicBezTo>
                  <a:lnTo>
                    <a:pt x="3730" y="9701"/>
                  </a:lnTo>
                  <a:lnTo>
                    <a:pt x="4919" y="9321"/>
                  </a:lnTo>
                  <a:lnTo>
                    <a:pt x="5560" y="8558"/>
                  </a:lnTo>
                  <a:cubicBezTo>
                    <a:pt x="5662" y="8435"/>
                    <a:pt x="5750" y="8294"/>
                    <a:pt x="5813" y="8142"/>
                  </a:cubicBezTo>
                  <a:lnTo>
                    <a:pt x="6731" y="6017"/>
                  </a:lnTo>
                  <a:lnTo>
                    <a:pt x="6147" y="6063"/>
                  </a:lnTo>
                  <a:cubicBezTo>
                    <a:pt x="6147" y="6063"/>
                    <a:pt x="6147" y="6063"/>
                    <a:pt x="6146" y="6063"/>
                  </a:cubicBezTo>
                  <a:cubicBezTo>
                    <a:pt x="6040" y="6063"/>
                    <a:pt x="7009" y="4733"/>
                    <a:pt x="6939" y="4649"/>
                  </a:cubicBezTo>
                  <a:lnTo>
                    <a:pt x="6728" y="4223"/>
                  </a:lnTo>
                  <a:lnTo>
                    <a:pt x="7154" y="4008"/>
                  </a:lnTo>
                  <a:lnTo>
                    <a:pt x="7783" y="4452"/>
                  </a:lnTo>
                  <a:cubicBezTo>
                    <a:pt x="7590" y="2175"/>
                    <a:pt x="5855" y="332"/>
                    <a:pt x="3596" y="1"/>
                  </a:cubicBez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3" name="Google Shape;26613;p78"/>
            <p:cNvSpPr/>
            <p:nvPr/>
          </p:nvSpPr>
          <p:spPr>
            <a:xfrm>
              <a:off x="2314999" y="2043478"/>
              <a:ext cx="243357" cy="253248"/>
            </a:xfrm>
            <a:custGeom>
              <a:rect b="b" l="l" r="r" t="t"/>
              <a:pathLst>
                <a:path extrusionOk="0" h="9730" w="9350">
                  <a:moveTo>
                    <a:pt x="4884" y="0"/>
                  </a:moveTo>
                  <a:lnTo>
                    <a:pt x="4884" y="0"/>
                  </a:lnTo>
                  <a:cubicBezTo>
                    <a:pt x="1668" y="672"/>
                    <a:pt x="1" y="4247"/>
                    <a:pt x="1559" y="7143"/>
                  </a:cubicBezTo>
                  <a:cubicBezTo>
                    <a:pt x="2295" y="8508"/>
                    <a:pt x="3628" y="9447"/>
                    <a:pt x="5162" y="9676"/>
                  </a:cubicBezTo>
                  <a:cubicBezTo>
                    <a:pt x="5404" y="9712"/>
                    <a:pt x="5646" y="9729"/>
                    <a:pt x="5886" y="9729"/>
                  </a:cubicBezTo>
                  <a:cubicBezTo>
                    <a:pt x="7174" y="9729"/>
                    <a:pt x="8421" y="9223"/>
                    <a:pt x="9349" y="8304"/>
                  </a:cubicBezTo>
                  <a:lnTo>
                    <a:pt x="9349" y="8304"/>
                  </a:lnTo>
                  <a:cubicBezTo>
                    <a:pt x="9019" y="8370"/>
                    <a:pt x="8684" y="8406"/>
                    <a:pt x="8346" y="8406"/>
                  </a:cubicBezTo>
                  <a:cubicBezTo>
                    <a:pt x="6355" y="8406"/>
                    <a:pt x="4561" y="7202"/>
                    <a:pt x="3801" y="5362"/>
                  </a:cubicBezTo>
                  <a:cubicBezTo>
                    <a:pt x="3044" y="3522"/>
                    <a:pt x="3470" y="1404"/>
                    <a:pt x="488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4" name="Google Shape;26614;p78"/>
            <p:cNvSpPr/>
            <p:nvPr/>
          </p:nvSpPr>
          <p:spPr>
            <a:xfrm>
              <a:off x="2393212" y="2174969"/>
              <a:ext cx="146925" cy="119726"/>
            </a:xfrm>
            <a:custGeom>
              <a:rect b="b" l="l" r="r" t="t"/>
              <a:pathLst>
                <a:path extrusionOk="0" h="4600" w="5645">
                  <a:moveTo>
                    <a:pt x="680" y="1"/>
                  </a:moveTo>
                  <a:lnTo>
                    <a:pt x="85" y="680"/>
                  </a:lnTo>
                  <a:cubicBezTo>
                    <a:pt x="32" y="739"/>
                    <a:pt x="0" y="820"/>
                    <a:pt x="0" y="901"/>
                  </a:cubicBezTo>
                  <a:lnTo>
                    <a:pt x="0" y="1647"/>
                  </a:lnTo>
                  <a:cubicBezTo>
                    <a:pt x="0" y="1784"/>
                    <a:pt x="57" y="1918"/>
                    <a:pt x="155" y="2013"/>
                  </a:cubicBezTo>
                  <a:lnTo>
                    <a:pt x="690" y="2530"/>
                  </a:lnTo>
                  <a:cubicBezTo>
                    <a:pt x="775" y="2611"/>
                    <a:pt x="884" y="2661"/>
                    <a:pt x="1000" y="2671"/>
                  </a:cubicBezTo>
                  <a:lnTo>
                    <a:pt x="2601" y="2808"/>
                  </a:lnTo>
                  <a:cubicBezTo>
                    <a:pt x="2699" y="2815"/>
                    <a:pt x="2773" y="2907"/>
                    <a:pt x="2759" y="3005"/>
                  </a:cubicBezTo>
                  <a:lnTo>
                    <a:pt x="2752" y="3079"/>
                  </a:lnTo>
                  <a:cubicBezTo>
                    <a:pt x="2734" y="3199"/>
                    <a:pt x="2787" y="3318"/>
                    <a:pt x="2882" y="3392"/>
                  </a:cubicBezTo>
                  <a:lnTo>
                    <a:pt x="3276" y="3684"/>
                  </a:lnTo>
                  <a:lnTo>
                    <a:pt x="3213" y="3881"/>
                  </a:lnTo>
                  <a:cubicBezTo>
                    <a:pt x="3174" y="4012"/>
                    <a:pt x="3216" y="4152"/>
                    <a:pt x="3318" y="4240"/>
                  </a:cubicBezTo>
                  <a:lnTo>
                    <a:pt x="3737" y="4599"/>
                  </a:lnTo>
                  <a:lnTo>
                    <a:pt x="3744" y="4599"/>
                  </a:lnTo>
                  <a:cubicBezTo>
                    <a:pt x="4040" y="4546"/>
                    <a:pt x="4328" y="4465"/>
                    <a:pt x="4610" y="4363"/>
                  </a:cubicBezTo>
                  <a:lnTo>
                    <a:pt x="4677" y="4335"/>
                  </a:lnTo>
                  <a:cubicBezTo>
                    <a:pt x="4736" y="4311"/>
                    <a:pt x="4796" y="4286"/>
                    <a:pt x="4856" y="4261"/>
                  </a:cubicBezTo>
                  <a:lnTo>
                    <a:pt x="4912" y="4237"/>
                  </a:lnTo>
                  <a:lnTo>
                    <a:pt x="5560" y="3459"/>
                  </a:lnTo>
                  <a:cubicBezTo>
                    <a:pt x="5591" y="3424"/>
                    <a:pt x="5616" y="3382"/>
                    <a:pt x="5644" y="3343"/>
                  </a:cubicBezTo>
                  <a:lnTo>
                    <a:pt x="5644" y="3343"/>
                  </a:lnTo>
                  <a:cubicBezTo>
                    <a:pt x="5549" y="3350"/>
                    <a:pt x="5444" y="3354"/>
                    <a:pt x="5341" y="3354"/>
                  </a:cubicBezTo>
                  <a:cubicBezTo>
                    <a:pt x="3227" y="3354"/>
                    <a:pt x="1352" y="2003"/>
                    <a:pt x="680"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5" name="Google Shape;26615;p78"/>
            <p:cNvSpPr/>
            <p:nvPr/>
          </p:nvSpPr>
          <p:spPr>
            <a:xfrm>
              <a:off x="2320700" y="2089651"/>
              <a:ext cx="340960" cy="257256"/>
            </a:xfrm>
            <a:custGeom>
              <a:rect b="b" l="l" r="r" t="t"/>
              <a:pathLst>
                <a:path extrusionOk="0" h="9884" w="13100">
                  <a:moveTo>
                    <a:pt x="11678" y="1"/>
                  </a:moveTo>
                  <a:cubicBezTo>
                    <a:pt x="11549" y="1"/>
                    <a:pt x="11420" y="124"/>
                    <a:pt x="11488" y="281"/>
                  </a:cubicBezTo>
                  <a:cubicBezTo>
                    <a:pt x="12666" y="2765"/>
                    <a:pt x="12135" y="5724"/>
                    <a:pt x="10165" y="7645"/>
                  </a:cubicBezTo>
                  <a:cubicBezTo>
                    <a:pt x="8934" y="8849"/>
                    <a:pt x="7310" y="9479"/>
                    <a:pt x="5666" y="9479"/>
                  </a:cubicBezTo>
                  <a:cubicBezTo>
                    <a:pt x="4682" y="9479"/>
                    <a:pt x="3691" y="9254"/>
                    <a:pt x="2772" y="8792"/>
                  </a:cubicBezTo>
                  <a:cubicBezTo>
                    <a:pt x="2012" y="8405"/>
                    <a:pt x="1340" y="7877"/>
                    <a:pt x="784" y="7233"/>
                  </a:cubicBezTo>
                  <a:lnTo>
                    <a:pt x="784" y="7233"/>
                  </a:lnTo>
                  <a:lnTo>
                    <a:pt x="1576" y="7497"/>
                  </a:lnTo>
                  <a:cubicBezTo>
                    <a:pt x="1601" y="7507"/>
                    <a:pt x="1626" y="7511"/>
                    <a:pt x="1651" y="7511"/>
                  </a:cubicBezTo>
                  <a:cubicBezTo>
                    <a:pt x="1735" y="7511"/>
                    <a:pt x="1813" y="7458"/>
                    <a:pt x="1840" y="7374"/>
                  </a:cubicBezTo>
                  <a:cubicBezTo>
                    <a:pt x="1875" y="7265"/>
                    <a:pt x="1815" y="7149"/>
                    <a:pt x="1703" y="7117"/>
                  </a:cubicBezTo>
                  <a:lnTo>
                    <a:pt x="281" y="6646"/>
                  </a:lnTo>
                  <a:cubicBezTo>
                    <a:pt x="259" y="6638"/>
                    <a:pt x="237" y="6634"/>
                    <a:pt x="216" y="6634"/>
                  </a:cubicBezTo>
                  <a:cubicBezTo>
                    <a:pt x="100" y="6634"/>
                    <a:pt x="0" y="6739"/>
                    <a:pt x="21" y="6864"/>
                  </a:cubicBezTo>
                  <a:lnTo>
                    <a:pt x="257" y="8525"/>
                  </a:lnTo>
                  <a:cubicBezTo>
                    <a:pt x="271" y="8623"/>
                    <a:pt x="355" y="8693"/>
                    <a:pt x="454" y="8697"/>
                  </a:cubicBezTo>
                  <a:lnTo>
                    <a:pt x="482" y="8697"/>
                  </a:lnTo>
                  <a:cubicBezTo>
                    <a:pt x="594" y="8679"/>
                    <a:pt x="668" y="8577"/>
                    <a:pt x="654" y="8468"/>
                  </a:cubicBezTo>
                  <a:lnTo>
                    <a:pt x="521" y="7543"/>
                  </a:lnTo>
                  <a:lnTo>
                    <a:pt x="521" y="7543"/>
                  </a:lnTo>
                  <a:cubicBezTo>
                    <a:pt x="1101" y="8208"/>
                    <a:pt x="1805" y="8753"/>
                    <a:pt x="2593" y="9151"/>
                  </a:cubicBezTo>
                  <a:cubicBezTo>
                    <a:pt x="3569" y="9643"/>
                    <a:pt x="4622" y="9883"/>
                    <a:pt x="5667" y="9883"/>
                  </a:cubicBezTo>
                  <a:cubicBezTo>
                    <a:pt x="7414" y="9883"/>
                    <a:pt x="9139" y="9214"/>
                    <a:pt x="10446" y="7937"/>
                  </a:cubicBezTo>
                  <a:cubicBezTo>
                    <a:pt x="12536" y="5896"/>
                    <a:pt x="13099" y="2754"/>
                    <a:pt x="11850" y="115"/>
                  </a:cubicBezTo>
                  <a:lnTo>
                    <a:pt x="11850" y="108"/>
                  </a:lnTo>
                  <a:cubicBezTo>
                    <a:pt x="11810" y="33"/>
                    <a:pt x="11744" y="1"/>
                    <a:pt x="116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6" name="Google Shape;26616;p78"/>
            <p:cNvSpPr/>
            <p:nvPr/>
          </p:nvSpPr>
          <p:spPr>
            <a:xfrm>
              <a:off x="2269399" y="1990746"/>
              <a:ext cx="346452" cy="257386"/>
            </a:xfrm>
            <a:custGeom>
              <a:rect b="b" l="l" r="r" t="t"/>
              <a:pathLst>
                <a:path extrusionOk="0" h="9889" w="13311">
                  <a:moveTo>
                    <a:pt x="7641" y="1"/>
                  </a:moveTo>
                  <a:cubicBezTo>
                    <a:pt x="6347" y="1"/>
                    <a:pt x="5043" y="367"/>
                    <a:pt x="3892" y="1122"/>
                  </a:cubicBezTo>
                  <a:cubicBezTo>
                    <a:pt x="1038" y="2994"/>
                    <a:pt x="0" y="6681"/>
                    <a:pt x="1461" y="9767"/>
                  </a:cubicBezTo>
                  <a:cubicBezTo>
                    <a:pt x="1494" y="9843"/>
                    <a:pt x="1568" y="9889"/>
                    <a:pt x="1645" y="9889"/>
                  </a:cubicBezTo>
                  <a:cubicBezTo>
                    <a:pt x="1674" y="9889"/>
                    <a:pt x="1704" y="9882"/>
                    <a:pt x="1732" y="9869"/>
                  </a:cubicBezTo>
                  <a:cubicBezTo>
                    <a:pt x="1837" y="9819"/>
                    <a:pt x="1876" y="9696"/>
                    <a:pt x="1823" y="9594"/>
                  </a:cubicBezTo>
                  <a:cubicBezTo>
                    <a:pt x="1415" y="8736"/>
                    <a:pt x="1200" y="7793"/>
                    <a:pt x="1204" y="6839"/>
                  </a:cubicBezTo>
                  <a:cubicBezTo>
                    <a:pt x="1204" y="4148"/>
                    <a:pt x="2879" y="1738"/>
                    <a:pt x="5405" y="802"/>
                  </a:cubicBezTo>
                  <a:cubicBezTo>
                    <a:pt x="6134" y="531"/>
                    <a:pt x="6890" y="400"/>
                    <a:pt x="7639" y="400"/>
                  </a:cubicBezTo>
                  <a:cubicBezTo>
                    <a:pt x="9480" y="400"/>
                    <a:pt x="11277" y="1192"/>
                    <a:pt x="12523" y="2645"/>
                  </a:cubicBezTo>
                  <a:lnTo>
                    <a:pt x="11731" y="2381"/>
                  </a:lnTo>
                  <a:cubicBezTo>
                    <a:pt x="11710" y="2376"/>
                    <a:pt x="11691" y="2373"/>
                    <a:pt x="11672" y="2373"/>
                  </a:cubicBezTo>
                  <a:cubicBezTo>
                    <a:pt x="11471" y="2373"/>
                    <a:pt x="11389" y="2678"/>
                    <a:pt x="11604" y="2761"/>
                  </a:cubicBezTo>
                  <a:lnTo>
                    <a:pt x="13026" y="3236"/>
                  </a:lnTo>
                  <a:cubicBezTo>
                    <a:pt x="13048" y="3244"/>
                    <a:pt x="13071" y="3248"/>
                    <a:pt x="13093" y="3248"/>
                  </a:cubicBezTo>
                  <a:cubicBezTo>
                    <a:pt x="13211" y="3248"/>
                    <a:pt x="13311" y="3142"/>
                    <a:pt x="13290" y="3015"/>
                  </a:cubicBezTo>
                  <a:lnTo>
                    <a:pt x="13054" y="1358"/>
                  </a:lnTo>
                  <a:cubicBezTo>
                    <a:pt x="13034" y="1244"/>
                    <a:pt x="12947" y="1192"/>
                    <a:pt x="12860" y="1192"/>
                  </a:cubicBezTo>
                  <a:cubicBezTo>
                    <a:pt x="12753" y="1192"/>
                    <a:pt x="12644" y="1272"/>
                    <a:pt x="12660" y="1414"/>
                  </a:cubicBezTo>
                  <a:lnTo>
                    <a:pt x="12790" y="2336"/>
                  </a:lnTo>
                  <a:cubicBezTo>
                    <a:pt x="11448" y="803"/>
                    <a:pt x="9555" y="1"/>
                    <a:pt x="76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7" name="Google Shape;26617;p78"/>
            <p:cNvSpPr/>
            <p:nvPr/>
          </p:nvSpPr>
          <p:spPr>
            <a:xfrm>
              <a:off x="2423534" y="2085044"/>
              <a:ext cx="16580" cy="27641"/>
            </a:xfrm>
            <a:custGeom>
              <a:rect b="b" l="l" r="r" t="t"/>
              <a:pathLst>
                <a:path extrusionOk="0" h="1062" w="637">
                  <a:moveTo>
                    <a:pt x="426" y="0"/>
                  </a:moveTo>
                  <a:cubicBezTo>
                    <a:pt x="313" y="4"/>
                    <a:pt x="225" y="95"/>
                    <a:pt x="229" y="204"/>
                  </a:cubicBezTo>
                  <a:lnTo>
                    <a:pt x="232" y="574"/>
                  </a:lnTo>
                  <a:lnTo>
                    <a:pt x="84" y="715"/>
                  </a:lnTo>
                  <a:cubicBezTo>
                    <a:pt x="4" y="792"/>
                    <a:pt x="0" y="919"/>
                    <a:pt x="77" y="1000"/>
                  </a:cubicBezTo>
                  <a:cubicBezTo>
                    <a:pt x="115" y="1041"/>
                    <a:pt x="167" y="1061"/>
                    <a:pt x="219" y="1061"/>
                  </a:cubicBezTo>
                  <a:cubicBezTo>
                    <a:pt x="269" y="1061"/>
                    <a:pt x="319" y="1043"/>
                    <a:pt x="359" y="1007"/>
                  </a:cubicBezTo>
                  <a:lnTo>
                    <a:pt x="570" y="806"/>
                  </a:lnTo>
                  <a:cubicBezTo>
                    <a:pt x="612" y="767"/>
                    <a:pt x="637" y="711"/>
                    <a:pt x="637" y="655"/>
                  </a:cubicBezTo>
                  <a:lnTo>
                    <a:pt x="630" y="197"/>
                  </a:lnTo>
                  <a:cubicBezTo>
                    <a:pt x="626" y="88"/>
                    <a:pt x="538"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8" name="Google Shape;26618;p78"/>
            <p:cNvSpPr/>
            <p:nvPr/>
          </p:nvSpPr>
          <p:spPr>
            <a:xfrm>
              <a:off x="2321584" y="2035279"/>
              <a:ext cx="289244" cy="266912"/>
            </a:xfrm>
            <a:custGeom>
              <a:rect b="b" l="l" r="r" t="t"/>
              <a:pathLst>
                <a:path extrusionOk="0" h="10255" w="11113">
                  <a:moveTo>
                    <a:pt x="3857" y="3932"/>
                  </a:moveTo>
                  <a:lnTo>
                    <a:pt x="4128" y="3964"/>
                  </a:lnTo>
                  <a:cubicBezTo>
                    <a:pt x="4145" y="3965"/>
                    <a:pt x="4161" y="3966"/>
                    <a:pt x="4177" y="3966"/>
                  </a:cubicBezTo>
                  <a:cubicBezTo>
                    <a:pt x="4205" y="3966"/>
                    <a:pt x="4233" y="3963"/>
                    <a:pt x="4262" y="3957"/>
                  </a:cubicBezTo>
                  <a:lnTo>
                    <a:pt x="4262" y="3957"/>
                  </a:lnTo>
                  <a:lnTo>
                    <a:pt x="4051" y="4421"/>
                  </a:lnTo>
                  <a:lnTo>
                    <a:pt x="3709" y="4323"/>
                  </a:lnTo>
                  <a:lnTo>
                    <a:pt x="3857" y="3932"/>
                  </a:lnTo>
                  <a:close/>
                  <a:moveTo>
                    <a:pt x="5194" y="3834"/>
                  </a:moveTo>
                  <a:lnTo>
                    <a:pt x="5588" y="4316"/>
                  </a:lnTo>
                  <a:lnTo>
                    <a:pt x="5546" y="4453"/>
                  </a:lnTo>
                  <a:cubicBezTo>
                    <a:pt x="5504" y="4558"/>
                    <a:pt x="5560" y="4678"/>
                    <a:pt x="5666" y="4713"/>
                  </a:cubicBezTo>
                  <a:cubicBezTo>
                    <a:pt x="5688" y="4721"/>
                    <a:pt x="5710" y="4725"/>
                    <a:pt x="5732" y="4725"/>
                  </a:cubicBezTo>
                  <a:cubicBezTo>
                    <a:pt x="5818" y="4725"/>
                    <a:pt x="5898" y="4667"/>
                    <a:pt x="5926" y="4579"/>
                  </a:cubicBezTo>
                  <a:lnTo>
                    <a:pt x="5975" y="4428"/>
                  </a:lnTo>
                  <a:cubicBezTo>
                    <a:pt x="6018" y="4308"/>
                    <a:pt x="5993" y="4175"/>
                    <a:pt x="5912" y="4076"/>
                  </a:cubicBezTo>
                  <a:lnTo>
                    <a:pt x="5806" y="3946"/>
                  </a:lnTo>
                  <a:lnTo>
                    <a:pt x="6158" y="4213"/>
                  </a:lnTo>
                  <a:cubicBezTo>
                    <a:pt x="6193" y="4241"/>
                    <a:pt x="6235" y="4255"/>
                    <a:pt x="6276" y="4255"/>
                  </a:cubicBezTo>
                  <a:cubicBezTo>
                    <a:pt x="6304" y="4255"/>
                    <a:pt x="6331" y="4249"/>
                    <a:pt x="6355" y="4238"/>
                  </a:cubicBezTo>
                  <a:lnTo>
                    <a:pt x="6609" y="4133"/>
                  </a:lnTo>
                  <a:lnTo>
                    <a:pt x="6764" y="4308"/>
                  </a:lnTo>
                  <a:cubicBezTo>
                    <a:pt x="6801" y="4352"/>
                    <a:pt x="6855" y="4377"/>
                    <a:pt x="6911" y="4377"/>
                  </a:cubicBezTo>
                  <a:cubicBezTo>
                    <a:pt x="6918" y="4377"/>
                    <a:pt x="6925" y="4376"/>
                    <a:pt x="6932" y="4375"/>
                  </a:cubicBezTo>
                  <a:lnTo>
                    <a:pt x="7425" y="4333"/>
                  </a:lnTo>
                  <a:lnTo>
                    <a:pt x="7443" y="4421"/>
                  </a:lnTo>
                  <a:cubicBezTo>
                    <a:pt x="7460" y="4506"/>
                    <a:pt x="7400" y="4583"/>
                    <a:pt x="7316" y="4586"/>
                  </a:cubicBezTo>
                  <a:lnTo>
                    <a:pt x="6461" y="4657"/>
                  </a:lnTo>
                  <a:cubicBezTo>
                    <a:pt x="6267" y="4671"/>
                    <a:pt x="6123" y="4836"/>
                    <a:pt x="6134" y="5030"/>
                  </a:cubicBezTo>
                  <a:lnTo>
                    <a:pt x="5567" y="4840"/>
                  </a:lnTo>
                  <a:cubicBezTo>
                    <a:pt x="5553" y="4836"/>
                    <a:pt x="5543" y="4822"/>
                    <a:pt x="5539" y="4808"/>
                  </a:cubicBezTo>
                  <a:cubicBezTo>
                    <a:pt x="5504" y="4593"/>
                    <a:pt x="5321" y="4435"/>
                    <a:pt x="5103" y="4435"/>
                  </a:cubicBezTo>
                  <a:lnTo>
                    <a:pt x="5092" y="4435"/>
                  </a:lnTo>
                  <a:lnTo>
                    <a:pt x="4476" y="4449"/>
                  </a:lnTo>
                  <a:lnTo>
                    <a:pt x="4656" y="4052"/>
                  </a:lnTo>
                  <a:cubicBezTo>
                    <a:pt x="4674" y="4016"/>
                    <a:pt x="4705" y="3988"/>
                    <a:pt x="4740" y="3978"/>
                  </a:cubicBezTo>
                  <a:lnTo>
                    <a:pt x="5194" y="3834"/>
                  </a:lnTo>
                  <a:close/>
                  <a:moveTo>
                    <a:pt x="9857" y="4520"/>
                  </a:moveTo>
                  <a:cubicBezTo>
                    <a:pt x="9892" y="4520"/>
                    <a:pt x="9927" y="4532"/>
                    <a:pt x="9955" y="4558"/>
                  </a:cubicBezTo>
                  <a:lnTo>
                    <a:pt x="10359" y="4956"/>
                  </a:lnTo>
                  <a:cubicBezTo>
                    <a:pt x="10363" y="5076"/>
                    <a:pt x="10363" y="5199"/>
                    <a:pt x="10359" y="5318"/>
                  </a:cubicBezTo>
                  <a:cubicBezTo>
                    <a:pt x="10310" y="6504"/>
                    <a:pt x="9818" y="7630"/>
                    <a:pt x="8977" y="8467"/>
                  </a:cubicBezTo>
                  <a:cubicBezTo>
                    <a:pt x="8850" y="8597"/>
                    <a:pt x="8716" y="8717"/>
                    <a:pt x="8572" y="8830"/>
                  </a:cubicBezTo>
                  <a:cubicBezTo>
                    <a:pt x="8646" y="8724"/>
                    <a:pt x="8709" y="8612"/>
                    <a:pt x="8758" y="8495"/>
                  </a:cubicBezTo>
                  <a:lnTo>
                    <a:pt x="9680" y="6367"/>
                  </a:lnTo>
                  <a:cubicBezTo>
                    <a:pt x="9738" y="6235"/>
                    <a:pt x="9640" y="6088"/>
                    <a:pt x="9499" y="6088"/>
                  </a:cubicBezTo>
                  <a:cubicBezTo>
                    <a:pt x="9493" y="6088"/>
                    <a:pt x="9486" y="6088"/>
                    <a:pt x="9480" y="6089"/>
                  </a:cubicBezTo>
                  <a:lnTo>
                    <a:pt x="9392" y="6092"/>
                  </a:lnTo>
                  <a:lnTo>
                    <a:pt x="9891" y="5100"/>
                  </a:lnTo>
                  <a:cubicBezTo>
                    <a:pt x="9976" y="4935"/>
                    <a:pt x="9923" y="4734"/>
                    <a:pt x="9772" y="4629"/>
                  </a:cubicBezTo>
                  <a:lnTo>
                    <a:pt x="9730" y="4601"/>
                  </a:lnTo>
                  <a:lnTo>
                    <a:pt x="9740" y="4583"/>
                  </a:lnTo>
                  <a:cubicBezTo>
                    <a:pt x="9766" y="4541"/>
                    <a:pt x="9811" y="4520"/>
                    <a:pt x="9857" y="4520"/>
                  </a:cubicBezTo>
                  <a:close/>
                  <a:moveTo>
                    <a:pt x="5635" y="1"/>
                  </a:moveTo>
                  <a:cubicBezTo>
                    <a:pt x="4318" y="1"/>
                    <a:pt x="3006" y="506"/>
                    <a:pt x="2010" y="1504"/>
                  </a:cubicBezTo>
                  <a:cubicBezTo>
                    <a:pt x="131" y="3383"/>
                    <a:pt x="1" y="6384"/>
                    <a:pt x="1707" y="8422"/>
                  </a:cubicBezTo>
                  <a:cubicBezTo>
                    <a:pt x="1752" y="8474"/>
                    <a:pt x="1806" y="8496"/>
                    <a:pt x="1858" y="8496"/>
                  </a:cubicBezTo>
                  <a:cubicBezTo>
                    <a:pt x="2006" y="8496"/>
                    <a:pt x="2142" y="8316"/>
                    <a:pt x="2017" y="8165"/>
                  </a:cubicBezTo>
                  <a:cubicBezTo>
                    <a:pt x="856" y="6782"/>
                    <a:pt x="585" y="4864"/>
                    <a:pt x="1313" y="3218"/>
                  </a:cubicBezTo>
                  <a:cubicBezTo>
                    <a:pt x="2042" y="1568"/>
                    <a:pt x="3643" y="480"/>
                    <a:pt x="5441" y="407"/>
                  </a:cubicBezTo>
                  <a:cubicBezTo>
                    <a:pt x="5506" y="404"/>
                    <a:pt x="5572" y="403"/>
                    <a:pt x="5638" y="403"/>
                  </a:cubicBezTo>
                  <a:cubicBezTo>
                    <a:pt x="5840" y="403"/>
                    <a:pt x="6044" y="415"/>
                    <a:pt x="6243" y="442"/>
                  </a:cubicBezTo>
                  <a:lnTo>
                    <a:pt x="6514" y="776"/>
                  </a:lnTo>
                  <a:lnTo>
                    <a:pt x="6401" y="1040"/>
                  </a:lnTo>
                  <a:lnTo>
                    <a:pt x="6239" y="744"/>
                  </a:lnTo>
                  <a:cubicBezTo>
                    <a:pt x="6201" y="681"/>
                    <a:pt x="6134" y="642"/>
                    <a:pt x="6063" y="642"/>
                  </a:cubicBezTo>
                  <a:lnTo>
                    <a:pt x="5419" y="642"/>
                  </a:lnTo>
                  <a:cubicBezTo>
                    <a:pt x="5346" y="642"/>
                    <a:pt x="5279" y="684"/>
                    <a:pt x="5244" y="748"/>
                  </a:cubicBezTo>
                  <a:lnTo>
                    <a:pt x="4793" y="1610"/>
                  </a:lnTo>
                  <a:cubicBezTo>
                    <a:pt x="4663" y="1860"/>
                    <a:pt x="4828" y="2159"/>
                    <a:pt x="5110" y="2183"/>
                  </a:cubicBezTo>
                  <a:lnTo>
                    <a:pt x="5469" y="2215"/>
                  </a:lnTo>
                  <a:cubicBezTo>
                    <a:pt x="5472" y="2215"/>
                    <a:pt x="5476" y="2215"/>
                    <a:pt x="5479" y="2215"/>
                  </a:cubicBezTo>
                  <a:cubicBezTo>
                    <a:pt x="5546" y="2215"/>
                    <a:pt x="5608" y="2184"/>
                    <a:pt x="5648" y="2131"/>
                  </a:cubicBezTo>
                  <a:lnTo>
                    <a:pt x="5785" y="1937"/>
                  </a:lnTo>
                  <a:lnTo>
                    <a:pt x="5856" y="2029"/>
                  </a:lnTo>
                  <a:lnTo>
                    <a:pt x="5810" y="2373"/>
                  </a:lnTo>
                  <a:lnTo>
                    <a:pt x="5194" y="2461"/>
                  </a:lnTo>
                  <a:cubicBezTo>
                    <a:pt x="5163" y="2468"/>
                    <a:pt x="5131" y="2479"/>
                    <a:pt x="5106" y="2500"/>
                  </a:cubicBezTo>
                  <a:lnTo>
                    <a:pt x="4315" y="3081"/>
                  </a:lnTo>
                  <a:cubicBezTo>
                    <a:pt x="4276" y="3109"/>
                    <a:pt x="4248" y="3147"/>
                    <a:pt x="4237" y="3197"/>
                  </a:cubicBezTo>
                  <a:lnTo>
                    <a:pt x="4149" y="3559"/>
                  </a:lnTo>
                  <a:lnTo>
                    <a:pt x="3878" y="3524"/>
                  </a:lnTo>
                  <a:cubicBezTo>
                    <a:pt x="3863" y="3522"/>
                    <a:pt x="3848" y="3521"/>
                    <a:pt x="3833" y="3521"/>
                  </a:cubicBezTo>
                  <a:cubicBezTo>
                    <a:pt x="3681" y="3521"/>
                    <a:pt x="3542" y="3616"/>
                    <a:pt x="3488" y="3763"/>
                  </a:cubicBezTo>
                  <a:lnTo>
                    <a:pt x="3322" y="4210"/>
                  </a:lnTo>
                  <a:cubicBezTo>
                    <a:pt x="3249" y="4411"/>
                    <a:pt x="3361" y="4632"/>
                    <a:pt x="3569" y="4692"/>
                  </a:cubicBezTo>
                  <a:lnTo>
                    <a:pt x="3572" y="4692"/>
                  </a:lnTo>
                  <a:lnTo>
                    <a:pt x="3569" y="4696"/>
                  </a:lnTo>
                  <a:cubicBezTo>
                    <a:pt x="3379" y="4780"/>
                    <a:pt x="3256" y="4963"/>
                    <a:pt x="3245" y="5171"/>
                  </a:cubicBezTo>
                  <a:lnTo>
                    <a:pt x="3242" y="5269"/>
                  </a:lnTo>
                  <a:lnTo>
                    <a:pt x="2679" y="5909"/>
                  </a:lnTo>
                  <a:cubicBezTo>
                    <a:pt x="2594" y="6008"/>
                    <a:pt x="2548" y="6135"/>
                    <a:pt x="2548" y="6265"/>
                  </a:cubicBezTo>
                  <a:lnTo>
                    <a:pt x="2548" y="7014"/>
                  </a:lnTo>
                  <a:cubicBezTo>
                    <a:pt x="2548" y="7208"/>
                    <a:pt x="2626" y="7391"/>
                    <a:pt x="2767" y="7524"/>
                  </a:cubicBezTo>
                  <a:lnTo>
                    <a:pt x="3301" y="8042"/>
                  </a:lnTo>
                  <a:cubicBezTo>
                    <a:pt x="3417" y="8154"/>
                    <a:pt x="3569" y="8225"/>
                    <a:pt x="3731" y="8239"/>
                  </a:cubicBezTo>
                  <a:lnTo>
                    <a:pt x="5310" y="8376"/>
                  </a:lnTo>
                  <a:lnTo>
                    <a:pt x="5303" y="8425"/>
                  </a:lnTo>
                  <a:cubicBezTo>
                    <a:pt x="5279" y="8615"/>
                    <a:pt x="5363" y="8809"/>
                    <a:pt x="5518" y="8925"/>
                  </a:cubicBezTo>
                  <a:lnTo>
                    <a:pt x="5796" y="9132"/>
                  </a:lnTo>
                  <a:lnTo>
                    <a:pt x="5778" y="9192"/>
                  </a:lnTo>
                  <a:cubicBezTo>
                    <a:pt x="5715" y="9400"/>
                    <a:pt x="5778" y="9625"/>
                    <a:pt x="5944" y="9762"/>
                  </a:cubicBezTo>
                  <a:lnTo>
                    <a:pt x="6025" y="9836"/>
                  </a:lnTo>
                  <a:cubicBezTo>
                    <a:pt x="5961" y="9840"/>
                    <a:pt x="5894" y="9843"/>
                    <a:pt x="5828" y="9847"/>
                  </a:cubicBezTo>
                  <a:cubicBezTo>
                    <a:pt x="5761" y="9849"/>
                    <a:pt x="5695" y="9851"/>
                    <a:pt x="5629" y="9851"/>
                  </a:cubicBezTo>
                  <a:cubicBezTo>
                    <a:pt x="4523" y="9851"/>
                    <a:pt x="3448" y="9463"/>
                    <a:pt x="2598" y="8749"/>
                  </a:cubicBezTo>
                  <a:cubicBezTo>
                    <a:pt x="2555" y="8713"/>
                    <a:pt x="2510" y="8698"/>
                    <a:pt x="2468" y="8698"/>
                  </a:cubicBezTo>
                  <a:cubicBezTo>
                    <a:pt x="2306" y="8698"/>
                    <a:pt x="2176" y="8918"/>
                    <a:pt x="2341" y="9055"/>
                  </a:cubicBezTo>
                  <a:cubicBezTo>
                    <a:pt x="3263" y="9832"/>
                    <a:pt x="4427" y="10255"/>
                    <a:pt x="5634" y="10255"/>
                  </a:cubicBezTo>
                  <a:cubicBezTo>
                    <a:pt x="5704" y="10255"/>
                    <a:pt x="5775" y="10255"/>
                    <a:pt x="5845" y="10251"/>
                  </a:cubicBezTo>
                  <a:cubicBezTo>
                    <a:pt x="7798" y="10170"/>
                    <a:pt x="9533" y="8988"/>
                    <a:pt x="10324" y="7201"/>
                  </a:cubicBezTo>
                  <a:cubicBezTo>
                    <a:pt x="11112" y="5413"/>
                    <a:pt x="10817" y="3330"/>
                    <a:pt x="9561" y="1835"/>
                  </a:cubicBezTo>
                  <a:cubicBezTo>
                    <a:pt x="9516" y="1781"/>
                    <a:pt x="9462" y="1759"/>
                    <a:pt x="9410" y="1759"/>
                  </a:cubicBezTo>
                  <a:cubicBezTo>
                    <a:pt x="9262" y="1759"/>
                    <a:pt x="9127" y="1941"/>
                    <a:pt x="9255" y="2092"/>
                  </a:cubicBezTo>
                  <a:cubicBezTo>
                    <a:pt x="9793" y="2732"/>
                    <a:pt x="10152" y="3506"/>
                    <a:pt x="10293" y="4333"/>
                  </a:cubicBezTo>
                  <a:lnTo>
                    <a:pt x="10233" y="4277"/>
                  </a:lnTo>
                  <a:cubicBezTo>
                    <a:pt x="10126" y="4171"/>
                    <a:pt x="9988" y="4120"/>
                    <a:pt x="9852" y="4120"/>
                  </a:cubicBezTo>
                  <a:cubicBezTo>
                    <a:pt x="9674" y="4120"/>
                    <a:pt x="9499" y="4207"/>
                    <a:pt x="9395" y="4372"/>
                  </a:cubicBezTo>
                  <a:lnTo>
                    <a:pt x="9360" y="4428"/>
                  </a:lnTo>
                  <a:cubicBezTo>
                    <a:pt x="9356" y="4428"/>
                    <a:pt x="9351" y="4428"/>
                    <a:pt x="9347" y="4428"/>
                  </a:cubicBezTo>
                  <a:cubicBezTo>
                    <a:pt x="9257" y="4428"/>
                    <a:pt x="9170" y="4463"/>
                    <a:pt x="9103" y="4527"/>
                  </a:cubicBezTo>
                  <a:lnTo>
                    <a:pt x="8839" y="4213"/>
                  </a:lnTo>
                  <a:cubicBezTo>
                    <a:pt x="8795" y="4161"/>
                    <a:pt x="8741" y="4139"/>
                    <a:pt x="8690" y="4139"/>
                  </a:cubicBezTo>
                  <a:cubicBezTo>
                    <a:pt x="8541" y="4139"/>
                    <a:pt x="8405" y="4320"/>
                    <a:pt x="8533" y="4474"/>
                  </a:cubicBezTo>
                  <a:lnTo>
                    <a:pt x="8934" y="4949"/>
                  </a:lnTo>
                  <a:cubicBezTo>
                    <a:pt x="8975" y="4997"/>
                    <a:pt x="9032" y="5022"/>
                    <a:pt x="9089" y="5022"/>
                  </a:cubicBezTo>
                  <a:cubicBezTo>
                    <a:pt x="9140" y="5022"/>
                    <a:pt x="9190" y="5003"/>
                    <a:pt x="9230" y="4963"/>
                  </a:cubicBezTo>
                  <a:lnTo>
                    <a:pt x="9357" y="4836"/>
                  </a:lnTo>
                  <a:lnTo>
                    <a:pt x="9522" y="4942"/>
                  </a:lnTo>
                  <a:lnTo>
                    <a:pt x="8924" y="6131"/>
                  </a:lnTo>
                  <a:lnTo>
                    <a:pt x="8892" y="6131"/>
                  </a:lnTo>
                  <a:cubicBezTo>
                    <a:pt x="8888" y="6131"/>
                    <a:pt x="8885" y="6131"/>
                    <a:pt x="8881" y="6131"/>
                  </a:cubicBezTo>
                  <a:cubicBezTo>
                    <a:pt x="8839" y="6131"/>
                    <a:pt x="8802" y="6114"/>
                    <a:pt x="8776" y="6082"/>
                  </a:cubicBezTo>
                  <a:lnTo>
                    <a:pt x="7984" y="5114"/>
                  </a:lnTo>
                  <a:cubicBezTo>
                    <a:pt x="7939" y="5052"/>
                    <a:pt x="7881" y="5026"/>
                    <a:pt x="7825" y="5026"/>
                  </a:cubicBezTo>
                  <a:cubicBezTo>
                    <a:pt x="7673" y="5026"/>
                    <a:pt x="7531" y="5216"/>
                    <a:pt x="7675" y="5368"/>
                  </a:cubicBezTo>
                  <a:lnTo>
                    <a:pt x="8466" y="6335"/>
                  </a:lnTo>
                  <a:cubicBezTo>
                    <a:pt x="8572" y="6463"/>
                    <a:pt x="8726" y="6533"/>
                    <a:pt x="8889" y="6533"/>
                  </a:cubicBezTo>
                  <a:cubicBezTo>
                    <a:pt x="8901" y="6533"/>
                    <a:pt x="8912" y="6533"/>
                    <a:pt x="8924" y="6532"/>
                  </a:cubicBezTo>
                  <a:lnTo>
                    <a:pt x="9181" y="6511"/>
                  </a:lnTo>
                  <a:lnTo>
                    <a:pt x="9181" y="6511"/>
                  </a:lnTo>
                  <a:lnTo>
                    <a:pt x="8393" y="8337"/>
                  </a:lnTo>
                  <a:cubicBezTo>
                    <a:pt x="8336" y="8471"/>
                    <a:pt x="8259" y="8594"/>
                    <a:pt x="8167" y="8703"/>
                  </a:cubicBezTo>
                  <a:lnTo>
                    <a:pt x="7538" y="9456"/>
                  </a:lnTo>
                  <a:cubicBezTo>
                    <a:pt x="7221" y="9597"/>
                    <a:pt x="6890" y="9699"/>
                    <a:pt x="6552" y="9766"/>
                  </a:cubicBezTo>
                  <a:lnTo>
                    <a:pt x="6204" y="9463"/>
                  </a:lnTo>
                  <a:cubicBezTo>
                    <a:pt x="6162" y="9428"/>
                    <a:pt x="6144" y="9368"/>
                    <a:pt x="6162" y="9315"/>
                  </a:cubicBezTo>
                  <a:lnTo>
                    <a:pt x="6222" y="9122"/>
                  </a:lnTo>
                  <a:cubicBezTo>
                    <a:pt x="6246" y="9037"/>
                    <a:pt x="6218" y="8949"/>
                    <a:pt x="6151" y="8900"/>
                  </a:cubicBezTo>
                  <a:lnTo>
                    <a:pt x="5757" y="8608"/>
                  </a:lnTo>
                  <a:cubicBezTo>
                    <a:pt x="5719" y="8576"/>
                    <a:pt x="5697" y="8531"/>
                    <a:pt x="5704" y="8478"/>
                  </a:cubicBezTo>
                  <a:lnTo>
                    <a:pt x="5736" y="8225"/>
                  </a:lnTo>
                  <a:cubicBezTo>
                    <a:pt x="5750" y="8108"/>
                    <a:pt x="5666" y="8006"/>
                    <a:pt x="5553" y="7999"/>
                  </a:cubicBezTo>
                  <a:lnTo>
                    <a:pt x="3766" y="7845"/>
                  </a:lnTo>
                  <a:cubicBezTo>
                    <a:pt x="3695" y="7838"/>
                    <a:pt x="3629" y="7809"/>
                    <a:pt x="3579" y="7760"/>
                  </a:cubicBezTo>
                  <a:lnTo>
                    <a:pt x="3044" y="7243"/>
                  </a:lnTo>
                  <a:cubicBezTo>
                    <a:pt x="2985" y="7183"/>
                    <a:pt x="2949" y="7106"/>
                    <a:pt x="2949" y="7021"/>
                  </a:cubicBezTo>
                  <a:lnTo>
                    <a:pt x="2949" y="6272"/>
                  </a:lnTo>
                  <a:cubicBezTo>
                    <a:pt x="2949" y="6240"/>
                    <a:pt x="2960" y="6205"/>
                    <a:pt x="2985" y="6180"/>
                  </a:cubicBezTo>
                  <a:lnTo>
                    <a:pt x="3593" y="5484"/>
                  </a:lnTo>
                  <a:cubicBezTo>
                    <a:pt x="3622" y="5452"/>
                    <a:pt x="3639" y="5406"/>
                    <a:pt x="3643" y="5361"/>
                  </a:cubicBezTo>
                  <a:lnTo>
                    <a:pt x="3650" y="5192"/>
                  </a:lnTo>
                  <a:cubicBezTo>
                    <a:pt x="3650" y="5139"/>
                    <a:pt x="3681" y="5090"/>
                    <a:pt x="3731" y="5068"/>
                  </a:cubicBezTo>
                  <a:lnTo>
                    <a:pt x="4209" y="4857"/>
                  </a:lnTo>
                  <a:lnTo>
                    <a:pt x="5103" y="4836"/>
                  </a:lnTo>
                  <a:cubicBezTo>
                    <a:pt x="5124" y="4836"/>
                    <a:pt x="5141" y="4854"/>
                    <a:pt x="5145" y="4871"/>
                  </a:cubicBezTo>
                  <a:cubicBezTo>
                    <a:pt x="5170" y="5037"/>
                    <a:pt x="5286" y="5171"/>
                    <a:pt x="5441" y="5220"/>
                  </a:cubicBezTo>
                  <a:lnTo>
                    <a:pt x="6081" y="5434"/>
                  </a:lnTo>
                  <a:cubicBezTo>
                    <a:pt x="6121" y="5448"/>
                    <a:pt x="6160" y="5455"/>
                    <a:pt x="6199" y="5455"/>
                  </a:cubicBezTo>
                  <a:cubicBezTo>
                    <a:pt x="6403" y="5455"/>
                    <a:pt x="6575" y="5273"/>
                    <a:pt x="6545" y="5051"/>
                  </a:cubicBezTo>
                  <a:lnTo>
                    <a:pt x="7348" y="4988"/>
                  </a:lnTo>
                  <a:cubicBezTo>
                    <a:pt x="7671" y="4963"/>
                    <a:pt x="7900" y="4664"/>
                    <a:pt x="7837" y="4344"/>
                  </a:cubicBezTo>
                  <a:lnTo>
                    <a:pt x="7812" y="4231"/>
                  </a:lnTo>
                  <a:cubicBezTo>
                    <a:pt x="7779" y="4059"/>
                    <a:pt x="7625" y="3934"/>
                    <a:pt x="7452" y="3934"/>
                  </a:cubicBezTo>
                  <a:cubicBezTo>
                    <a:pt x="7441" y="3934"/>
                    <a:pt x="7429" y="3934"/>
                    <a:pt x="7418" y="3936"/>
                  </a:cubicBezTo>
                  <a:lnTo>
                    <a:pt x="6996" y="3971"/>
                  </a:lnTo>
                  <a:lnTo>
                    <a:pt x="6932" y="3900"/>
                  </a:lnTo>
                  <a:lnTo>
                    <a:pt x="7488" y="3344"/>
                  </a:lnTo>
                  <a:cubicBezTo>
                    <a:pt x="7634" y="3198"/>
                    <a:pt x="7500" y="2998"/>
                    <a:pt x="7345" y="2998"/>
                  </a:cubicBezTo>
                  <a:cubicBezTo>
                    <a:pt x="7298" y="2998"/>
                    <a:pt x="7250" y="3016"/>
                    <a:pt x="7207" y="3059"/>
                  </a:cubicBezTo>
                  <a:lnTo>
                    <a:pt x="6531" y="3731"/>
                  </a:lnTo>
                  <a:lnTo>
                    <a:pt x="6306" y="3826"/>
                  </a:lnTo>
                  <a:lnTo>
                    <a:pt x="5676" y="3348"/>
                  </a:lnTo>
                  <a:cubicBezTo>
                    <a:pt x="5641" y="3320"/>
                    <a:pt x="5598" y="3306"/>
                    <a:pt x="5556" y="3306"/>
                  </a:cubicBezTo>
                  <a:cubicBezTo>
                    <a:pt x="5534" y="3306"/>
                    <a:pt x="5513" y="3309"/>
                    <a:pt x="5493" y="3316"/>
                  </a:cubicBezTo>
                  <a:lnTo>
                    <a:pt x="4617" y="3594"/>
                  </a:lnTo>
                  <a:cubicBezTo>
                    <a:pt x="4593" y="3601"/>
                    <a:pt x="4568" y="3612"/>
                    <a:pt x="4543" y="3626"/>
                  </a:cubicBezTo>
                  <a:lnTo>
                    <a:pt x="4607" y="3362"/>
                  </a:lnTo>
                  <a:lnTo>
                    <a:pt x="5300" y="2855"/>
                  </a:lnTo>
                  <a:lnTo>
                    <a:pt x="6014" y="2750"/>
                  </a:lnTo>
                  <a:cubicBezTo>
                    <a:pt x="6102" y="2736"/>
                    <a:pt x="6172" y="2669"/>
                    <a:pt x="6183" y="2581"/>
                  </a:cubicBezTo>
                  <a:lnTo>
                    <a:pt x="6264" y="2004"/>
                  </a:lnTo>
                  <a:cubicBezTo>
                    <a:pt x="6271" y="1948"/>
                    <a:pt x="6257" y="1895"/>
                    <a:pt x="6222" y="1853"/>
                  </a:cubicBezTo>
                  <a:lnTo>
                    <a:pt x="5930" y="1480"/>
                  </a:lnTo>
                  <a:cubicBezTo>
                    <a:pt x="5889" y="1429"/>
                    <a:pt x="5832" y="1404"/>
                    <a:pt x="5774" y="1404"/>
                  </a:cubicBezTo>
                  <a:cubicBezTo>
                    <a:pt x="5712" y="1404"/>
                    <a:pt x="5650" y="1433"/>
                    <a:pt x="5609" y="1490"/>
                  </a:cubicBezTo>
                  <a:lnTo>
                    <a:pt x="5384" y="1810"/>
                  </a:lnTo>
                  <a:lnTo>
                    <a:pt x="5152" y="1789"/>
                  </a:lnTo>
                  <a:lnTo>
                    <a:pt x="5539" y="1047"/>
                  </a:lnTo>
                  <a:lnTo>
                    <a:pt x="5944" y="1047"/>
                  </a:lnTo>
                  <a:lnTo>
                    <a:pt x="6250" y="1596"/>
                  </a:lnTo>
                  <a:cubicBezTo>
                    <a:pt x="6288" y="1664"/>
                    <a:pt x="6356" y="1698"/>
                    <a:pt x="6424" y="1698"/>
                  </a:cubicBezTo>
                  <a:cubicBezTo>
                    <a:pt x="6499" y="1698"/>
                    <a:pt x="6574" y="1657"/>
                    <a:pt x="6609" y="1578"/>
                  </a:cubicBezTo>
                  <a:lnTo>
                    <a:pt x="6890" y="917"/>
                  </a:lnTo>
                  <a:cubicBezTo>
                    <a:pt x="6939" y="801"/>
                    <a:pt x="6925" y="667"/>
                    <a:pt x="6855" y="561"/>
                  </a:cubicBezTo>
                  <a:lnTo>
                    <a:pt x="6855" y="561"/>
                  </a:lnTo>
                  <a:cubicBezTo>
                    <a:pt x="7523" y="741"/>
                    <a:pt x="8143" y="1064"/>
                    <a:pt x="8671" y="1508"/>
                  </a:cubicBezTo>
                  <a:cubicBezTo>
                    <a:pt x="8713" y="1544"/>
                    <a:pt x="8758" y="1559"/>
                    <a:pt x="8800" y="1559"/>
                  </a:cubicBezTo>
                  <a:cubicBezTo>
                    <a:pt x="8963" y="1559"/>
                    <a:pt x="9092" y="1338"/>
                    <a:pt x="8927" y="1202"/>
                  </a:cubicBezTo>
                  <a:cubicBezTo>
                    <a:pt x="7972" y="398"/>
                    <a:pt x="6802" y="1"/>
                    <a:pt x="56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19" name="Google Shape;26619;p78"/>
          <p:cNvGrpSpPr/>
          <p:nvPr/>
        </p:nvGrpSpPr>
        <p:grpSpPr>
          <a:xfrm>
            <a:off x="5605734" y="1525687"/>
            <a:ext cx="371829" cy="355978"/>
            <a:chOff x="5605734" y="1525687"/>
            <a:chExt cx="371829" cy="355978"/>
          </a:xfrm>
        </p:grpSpPr>
        <p:sp>
          <p:nvSpPr>
            <p:cNvPr id="26620" name="Google Shape;26620;p78"/>
            <p:cNvSpPr/>
            <p:nvPr/>
          </p:nvSpPr>
          <p:spPr>
            <a:xfrm>
              <a:off x="5727621" y="1738045"/>
              <a:ext cx="9552" cy="20015"/>
            </a:xfrm>
            <a:custGeom>
              <a:rect b="b" l="l" r="r" t="t"/>
              <a:pathLst>
                <a:path extrusionOk="0" h="769" w="367">
                  <a:moveTo>
                    <a:pt x="325" y="1"/>
                  </a:moveTo>
                  <a:lnTo>
                    <a:pt x="1" y="325"/>
                  </a:lnTo>
                  <a:cubicBezTo>
                    <a:pt x="110" y="483"/>
                    <a:pt x="230" y="631"/>
                    <a:pt x="367" y="768"/>
                  </a:cubicBezTo>
                  <a:cubicBezTo>
                    <a:pt x="335" y="515"/>
                    <a:pt x="321" y="258"/>
                    <a:pt x="325" y="1"/>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1" name="Google Shape;26621;p78"/>
            <p:cNvSpPr/>
            <p:nvPr/>
          </p:nvSpPr>
          <p:spPr>
            <a:xfrm>
              <a:off x="5737147" y="1553796"/>
              <a:ext cx="234300" cy="246376"/>
            </a:xfrm>
            <a:custGeom>
              <a:rect b="b" l="l" r="r" t="t"/>
              <a:pathLst>
                <a:path extrusionOk="0" h="9466" w="9002">
                  <a:moveTo>
                    <a:pt x="7847" y="1"/>
                  </a:moveTo>
                  <a:lnTo>
                    <a:pt x="7847" y="1"/>
                  </a:lnTo>
                  <a:cubicBezTo>
                    <a:pt x="7847" y="1"/>
                    <a:pt x="8178" y="2207"/>
                    <a:pt x="7024" y="3361"/>
                  </a:cubicBezTo>
                  <a:lnTo>
                    <a:pt x="3361" y="7024"/>
                  </a:lnTo>
                  <a:cubicBezTo>
                    <a:pt x="2627" y="7757"/>
                    <a:pt x="1469" y="7891"/>
                    <a:pt x="722" y="7891"/>
                  </a:cubicBezTo>
                  <a:cubicBezTo>
                    <a:pt x="294" y="7891"/>
                    <a:pt x="1" y="7847"/>
                    <a:pt x="1" y="7847"/>
                  </a:cubicBezTo>
                  <a:lnTo>
                    <a:pt x="1" y="7847"/>
                  </a:lnTo>
                  <a:cubicBezTo>
                    <a:pt x="363" y="8209"/>
                    <a:pt x="814" y="8470"/>
                    <a:pt x="1306" y="8607"/>
                  </a:cubicBezTo>
                  <a:lnTo>
                    <a:pt x="2165" y="9466"/>
                  </a:lnTo>
                  <a:cubicBezTo>
                    <a:pt x="2897" y="9001"/>
                    <a:pt x="3572" y="8456"/>
                    <a:pt x="4184" y="7847"/>
                  </a:cubicBezTo>
                  <a:lnTo>
                    <a:pt x="7847" y="4184"/>
                  </a:lnTo>
                  <a:cubicBezTo>
                    <a:pt x="9001" y="3030"/>
                    <a:pt x="9001" y="1158"/>
                    <a:pt x="7847"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2" name="Google Shape;26622;p78"/>
            <p:cNvSpPr/>
            <p:nvPr/>
          </p:nvSpPr>
          <p:spPr>
            <a:xfrm>
              <a:off x="5715544" y="1531283"/>
              <a:ext cx="247001" cy="238932"/>
            </a:xfrm>
            <a:custGeom>
              <a:rect b="b" l="l" r="r" t="t"/>
              <a:pathLst>
                <a:path extrusionOk="0" h="9180" w="9490">
                  <a:moveTo>
                    <a:pt x="6584" y="1507"/>
                  </a:moveTo>
                  <a:cubicBezTo>
                    <a:pt x="6956" y="1507"/>
                    <a:pt x="7328" y="1649"/>
                    <a:pt x="7611" y="1932"/>
                  </a:cubicBezTo>
                  <a:cubicBezTo>
                    <a:pt x="8177" y="2498"/>
                    <a:pt x="8177" y="3420"/>
                    <a:pt x="7611" y="3987"/>
                  </a:cubicBezTo>
                  <a:lnTo>
                    <a:pt x="5774" y="5823"/>
                  </a:lnTo>
                  <a:lnTo>
                    <a:pt x="5391" y="5918"/>
                  </a:lnTo>
                  <a:lnTo>
                    <a:pt x="4050" y="7547"/>
                  </a:lnTo>
                  <a:lnTo>
                    <a:pt x="3952" y="7646"/>
                  </a:lnTo>
                  <a:cubicBezTo>
                    <a:pt x="3667" y="7929"/>
                    <a:pt x="3295" y="8071"/>
                    <a:pt x="2923" y="8071"/>
                  </a:cubicBezTo>
                  <a:cubicBezTo>
                    <a:pt x="2551" y="8071"/>
                    <a:pt x="2180" y="7929"/>
                    <a:pt x="1897" y="7646"/>
                  </a:cubicBezTo>
                  <a:cubicBezTo>
                    <a:pt x="1330" y="7079"/>
                    <a:pt x="1330" y="6161"/>
                    <a:pt x="1897" y="5591"/>
                  </a:cubicBezTo>
                  <a:lnTo>
                    <a:pt x="5556" y="1932"/>
                  </a:lnTo>
                  <a:cubicBezTo>
                    <a:pt x="5839" y="1649"/>
                    <a:pt x="6211" y="1507"/>
                    <a:pt x="6584" y="1507"/>
                  </a:cubicBezTo>
                  <a:close/>
                  <a:moveTo>
                    <a:pt x="6584" y="0"/>
                  </a:moveTo>
                  <a:cubicBezTo>
                    <a:pt x="5827" y="0"/>
                    <a:pt x="5071" y="289"/>
                    <a:pt x="4494" y="866"/>
                  </a:cubicBezTo>
                  <a:lnTo>
                    <a:pt x="831" y="4529"/>
                  </a:lnTo>
                  <a:lnTo>
                    <a:pt x="0" y="7079"/>
                  </a:lnTo>
                  <a:cubicBezTo>
                    <a:pt x="67" y="7505"/>
                    <a:pt x="226" y="7910"/>
                    <a:pt x="468" y="8269"/>
                  </a:cubicBezTo>
                  <a:lnTo>
                    <a:pt x="507" y="8226"/>
                  </a:lnTo>
                  <a:cubicBezTo>
                    <a:pt x="585" y="8406"/>
                    <a:pt x="694" y="8571"/>
                    <a:pt x="831" y="8712"/>
                  </a:cubicBezTo>
                  <a:cubicBezTo>
                    <a:pt x="1148" y="9026"/>
                    <a:pt x="1583" y="9179"/>
                    <a:pt x="2064" y="9179"/>
                  </a:cubicBezTo>
                  <a:cubicBezTo>
                    <a:pt x="2202" y="9179"/>
                    <a:pt x="2344" y="9166"/>
                    <a:pt x="2488" y="9141"/>
                  </a:cubicBezTo>
                  <a:cubicBezTo>
                    <a:pt x="3132" y="9029"/>
                    <a:pt x="3822" y="8670"/>
                    <a:pt x="4399" y="8093"/>
                  </a:cubicBezTo>
                  <a:lnTo>
                    <a:pt x="8058" y="4434"/>
                  </a:lnTo>
                  <a:cubicBezTo>
                    <a:pt x="9215" y="3280"/>
                    <a:pt x="9490" y="1682"/>
                    <a:pt x="8677" y="866"/>
                  </a:cubicBezTo>
                  <a:cubicBezTo>
                    <a:pt x="8098" y="289"/>
                    <a:pt x="7341" y="0"/>
                    <a:pt x="6584"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3" name="Google Shape;26623;p78"/>
            <p:cNvSpPr/>
            <p:nvPr/>
          </p:nvSpPr>
          <p:spPr>
            <a:xfrm>
              <a:off x="5842012" y="1649239"/>
              <a:ext cx="23841" cy="57443"/>
            </a:xfrm>
            <a:custGeom>
              <a:rect b="b" l="l" r="r" t="t"/>
              <a:pathLst>
                <a:path extrusionOk="0" h="2207" w="916">
                  <a:moveTo>
                    <a:pt x="162" y="0"/>
                  </a:moveTo>
                  <a:cubicBezTo>
                    <a:pt x="162" y="0"/>
                    <a:pt x="331" y="1137"/>
                    <a:pt x="0" y="2206"/>
                  </a:cubicBezTo>
                  <a:lnTo>
                    <a:pt x="915" y="1288"/>
                  </a:lnTo>
                  <a:cubicBezTo>
                    <a:pt x="778" y="802"/>
                    <a:pt x="518" y="359"/>
                    <a:pt x="162"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4" name="Google Shape;26624;p78"/>
            <p:cNvSpPr/>
            <p:nvPr/>
          </p:nvSpPr>
          <p:spPr>
            <a:xfrm>
              <a:off x="5642017" y="1798949"/>
              <a:ext cx="159627" cy="77041"/>
            </a:xfrm>
            <a:custGeom>
              <a:rect b="b" l="l" r="r" t="t"/>
              <a:pathLst>
                <a:path extrusionOk="0" h="2960" w="6133">
                  <a:moveTo>
                    <a:pt x="4630" y="1"/>
                  </a:moveTo>
                  <a:lnTo>
                    <a:pt x="3360" y="1271"/>
                  </a:lnTo>
                  <a:cubicBezTo>
                    <a:pt x="2627" y="2005"/>
                    <a:pt x="1468" y="2138"/>
                    <a:pt x="721" y="2138"/>
                  </a:cubicBezTo>
                  <a:cubicBezTo>
                    <a:pt x="293" y="2138"/>
                    <a:pt x="0" y="2094"/>
                    <a:pt x="0" y="2094"/>
                  </a:cubicBezTo>
                  <a:lnTo>
                    <a:pt x="0" y="2094"/>
                  </a:lnTo>
                  <a:cubicBezTo>
                    <a:pt x="577" y="2671"/>
                    <a:pt x="1334" y="2960"/>
                    <a:pt x="2092" y="2960"/>
                  </a:cubicBezTo>
                  <a:cubicBezTo>
                    <a:pt x="2849" y="2960"/>
                    <a:pt x="3607" y="2671"/>
                    <a:pt x="4184" y="2094"/>
                  </a:cubicBezTo>
                  <a:lnTo>
                    <a:pt x="6133" y="145"/>
                  </a:lnTo>
                  <a:lnTo>
                    <a:pt x="4630"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5" name="Google Shape;26625;p78"/>
            <p:cNvSpPr/>
            <p:nvPr/>
          </p:nvSpPr>
          <p:spPr>
            <a:xfrm>
              <a:off x="5762524" y="1754364"/>
              <a:ext cx="87218" cy="48958"/>
            </a:xfrm>
            <a:custGeom>
              <a:rect b="b" l="l" r="r" t="t"/>
              <a:pathLst>
                <a:path extrusionOk="0" h="1881" w="3351">
                  <a:moveTo>
                    <a:pt x="3350" y="0"/>
                  </a:moveTo>
                  <a:lnTo>
                    <a:pt x="3209" y="141"/>
                  </a:lnTo>
                  <a:cubicBezTo>
                    <a:pt x="2652" y="699"/>
                    <a:pt x="1901" y="1008"/>
                    <a:pt x="1124" y="1008"/>
                  </a:cubicBezTo>
                  <a:cubicBezTo>
                    <a:pt x="994" y="1008"/>
                    <a:pt x="863" y="1000"/>
                    <a:pt x="732" y="982"/>
                  </a:cubicBezTo>
                  <a:lnTo>
                    <a:pt x="0" y="1714"/>
                  </a:lnTo>
                  <a:cubicBezTo>
                    <a:pt x="365" y="1825"/>
                    <a:pt x="743" y="1880"/>
                    <a:pt x="1121" y="1880"/>
                  </a:cubicBezTo>
                  <a:cubicBezTo>
                    <a:pt x="1247" y="1880"/>
                    <a:pt x="1374" y="1874"/>
                    <a:pt x="1499" y="1862"/>
                  </a:cubicBezTo>
                  <a:lnTo>
                    <a:pt x="3216" y="145"/>
                  </a:lnTo>
                  <a:cubicBezTo>
                    <a:pt x="3262" y="99"/>
                    <a:pt x="3308" y="50"/>
                    <a:pt x="3350" y="0"/>
                  </a:cubicBez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6" name="Google Shape;26626;p78"/>
            <p:cNvSpPr/>
            <p:nvPr/>
          </p:nvSpPr>
          <p:spPr>
            <a:xfrm>
              <a:off x="5611981" y="1626699"/>
              <a:ext cx="248198" cy="238932"/>
            </a:xfrm>
            <a:custGeom>
              <a:rect b="b" l="l" r="r" t="t"/>
              <a:pathLst>
                <a:path extrusionOk="0" h="9180" w="9536">
                  <a:moveTo>
                    <a:pt x="6907" y="1"/>
                  </a:moveTo>
                  <a:cubicBezTo>
                    <a:pt x="6150" y="1"/>
                    <a:pt x="5394" y="289"/>
                    <a:pt x="4817" y="866"/>
                  </a:cubicBezTo>
                  <a:lnTo>
                    <a:pt x="1154" y="4529"/>
                  </a:lnTo>
                  <a:cubicBezTo>
                    <a:pt x="0" y="5683"/>
                    <a:pt x="0" y="7555"/>
                    <a:pt x="1154" y="8709"/>
                  </a:cubicBezTo>
                  <a:cubicBezTo>
                    <a:pt x="1471" y="9026"/>
                    <a:pt x="1907" y="9179"/>
                    <a:pt x="2388" y="9179"/>
                  </a:cubicBezTo>
                  <a:cubicBezTo>
                    <a:pt x="2526" y="9179"/>
                    <a:pt x="2668" y="9167"/>
                    <a:pt x="2811" y="9142"/>
                  </a:cubicBezTo>
                  <a:cubicBezTo>
                    <a:pt x="3455" y="9029"/>
                    <a:pt x="4145" y="8670"/>
                    <a:pt x="4722" y="8093"/>
                  </a:cubicBezTo>
                  <a:lnTo>
                    <a:pt x="6115" y="6700"/>
                  </a:lnTo>
                  <a:cubicBezTo>
                    <a:pt x="6115" y="6700"/>
                    <a:pt x="5955" y="6483"/>
                    <a:pt x="5545" y="6483"/>
                  </a:cubicBezTo>
                  <a:cubicBezTo>
                    <a:pt x="5508" y="6483"/>
                    <a:pt x="5470" y="6485"/>
                    <a:pt x="5429" y="6489"/>
                  </a:cubicBezTo>
                  <a:lnTo>
                    <a:pt x="4275" y="7646"/>
                  </a:lnTo>
                  <a:cubicBezTo>
                    <a:pt x="3992" y="7929"/>
                    <a:pt x="3620" y="8071"/>
                    <a:pt x="3248" y="8071"/>
                  </a:cubicBezTo>
                  <a:cubicBezTo>
                    <a:pt x="2876" y="8071"/>
                    <a:pt x="2503" y="7929"/>
                    <a:pt x="2220" y="7646"/>
                  </a:cubicBezTo>
                  <a:cubicBezTo>
                    <a:pt x="1654" y="7080"/>
                    <a:pt x="1654" y="6158"/>
                    <a:pt x="2220" y="5591"/>
                  </a:cubicBezTo>
                  <a:lnTo>
                    <a:pt x="5883" y="1932"/>
                  </a:lnTo>
                  <a:cubicBezTo>
                    <a:pt x="6166" y="1636"/>
                    <a:pt x="6545" y="1487"/>
                    <a:pt x="6926" y="1487"/>
                  </a:cubicBezTo>
                  <a:cubicBezTo>
                    <a:pt x="7274" y="1487"/>
                    <a:pt x="7624" y="1612"/>
                    <a:pt x="7903" y="1862"/>
                  </a:cubicBezTo>
                  <a:cubicBezTo>
                    <a:pt x="8483" y="2390"/>
                    <a:pt x="8539" y="3283"/>
                    <a:pt x="8033" y="3878"/>
                  </a:cubicBezTo>
                  <a:lnTo>
                    <a:pt x="9440" y="2471"/>
                  </a:lnTo>
                  <a:cubicBezTo>
                    <a:pt x="9535" y="1848"/>
                    <a:pt x="9394" y="1264"/>
                    <a:pt x="9000" y="866"/>
                  </a:cubicBezTo>
                  <a:cubicBezTo>
                    <a:pt x="8422" y="289"/>
                    <a:pt x="7664" y="1"/>
                    <a:pt x="6907" y="1"/>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7" name="Google Shape;26627;p78"/>
            <p:cNvSpPr/>
            <p:nvPr/>
          </p:nvSpPr>
          <p:spPr>
            <a:xfrm>
              <a:off x="5753284" y="1777815"/>
              <a:ext cx="38391" cy="23373"/>
            </a:xfrm>
            <a:custGeom>
              <a:rect b="b" l="l" r="r" t="t"/>
              <a:pathLst>
                <a:path extrusionOk="0" h="898" w="1475">
                  <a:moveTo>
                    <a:pt x="683" y="0"/>
                  </a:moveTo>
                  <a:lnTo>
                    <a:pt x="0" y="686"/>
                  </a:lnTo>
                  <a:cubicBezTo>
                    <a:pt x="218" y="778"/>
                    <a:pt x="447" y="848"/>
                    <a:pt x="683" y="897"/>
                  </a:cubicBezTo>
                  <a:lnTo>
                    <a:pt x="1474" y="106"/>
                  </a:lnTo>
                  <a:cubicBezTo>
                    <a:pt x="1207" y="106"/>
                    <a:pt x="940" y="70"/>
                    <a:pt x="683"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8" name="Google Shape;26628;p78"/>
            <p:cNvSpPr/>
            <p:nvPr/>
          </p:nvSpPr>
          <p:spPr>
            <a:xfrm>
              <a:off x="5605734" y="1565613"/>
              <a:ext cx="328155" cy="316052"/>
            </a:xfrm>
            <a:custGeom>
              <a:rect b="b" l="l" r="r" t="t"/>
              <a:pathLst>
                <a:path extrusionOk="0" h="12143" w="12608">
                  <a:moveTo>
                    <a:pt x="10774" y="0"/>
                  </a:moveTo>
                  <a:cubicBezTo>
                    <a:pt x="10361" y="0"/>
                    <a:pt x="9947" y="152"/>
                    <a:pt x="9624" y="458"/>
                  </a:cubicBezTo>
                  <a:lnTo>
                    <a:pt x="8466" y="1612"/>
                  </a:lnTo>
                  <a:cubicBezTo>
                    <a:pt x="8347" y="1773"/>
                    <a:pt x="8482" y="1967"/>
                    <a:pt x="8643" y="1967"/>
                  </a:cubicBezTo>
                  <a:cubicBezTo>
                    <a:pt x="8686" y="1967"/>
                    <a:pt x="8730" y="1954"/>
                    <a:pt x="8772" y="1922"/>
                  </a:cubicBezTo>
                  <a:lnTo>
                    <a:pt x="9930" y="764"/>
                  </a:lnTo>
                  <a:cubicBezTo>
                    <a:pt x="10171" y="523"/>
                    <a:pt x="10487" y="403"/>
                    <a:pt x="10803" y="403"/>
                  </a:cubicBezTo>
                  <a:cubicBezTo>
                    <a:pt x="11118" y="403"/>
                    <a:pt x="11434" y="523"/>
                    <a:pt x="11675" y="764"/>
                  </a:cubicBezTo>
                  <a:cubicBezTo>
                    <a:pt x="12157" y="1246"/>
                    <a:pt x="12157" y="2027"/>
                    <a:pt x="11675" y="2509"/>
                  </a:cubicBezTo>
                  <a:lnTo>
                    <a:pt x="10085" y="4100"/>
                  </a:lnTo>
                  <a:cubicBezTo>
                    <a:pt x="9563" y="2828"/>
                    <a:pt x="8362" y="2127"/>
                    <a:pt x="7139" y="2127"/>
                  </a:cubicBezTo>
                  <a:cubicBezTo>
                    <a:pt x="6342" y="2127"/>
                    <a:pt x="5535" y="2425"/>
                    <a:pt x="4902" y="3058"/>
                  </a:cubicBezTo>
                  <a:lnTo>
                    <a:pt x="1239" y="6721"/>
                  </a:lnTo>
                  <a:cubicBezTo>
                    <a:pt x="1" y="7959"/>
                    <a:pt x="1" y="9972"/>
                    <a:pt x="1239" y="11211"/>
                  </a:cubicBezTo>
                  <a:cubicBezTo>
                    <a:pt x="1860" y="11832"/>
                    <a:pt x="2674" y="12142"/>
                    <a:pt x="3487" y="12142"/>
                  </a:cubicBezTo>
                  <a:cubicBezTo>
                    <a:pt x="4300" y="12142"/>
                    <a:pt x="5113" y="11832"/>
                    <a:pt x="5732" y="11211"/>
                  </a:cubicBezTo>
                  <a:lnTo>
                    <a:pt x="7678" y="9268"/>
                  </a:lnTo>
                  <a:cubicBezTo>
                    <a:pt x="7798" y="9107"/>
                    <a:pt x="7663" y="8913"/>
                    <a:pt x="7500" y="8913"/>
                  </a:cubicBezTo>
                  <a:cubicBezTo>
                    <a:pt x="7457" y="8913"/>
                    <a:pt x="7411" y="8927"/>
                    <a:pt x="7368" y="8959"/>
                  </a:cubicBezTo>
                  <a:lnTo>
                    <a:pt x="5423" y="10901"/>
                  </a:lnTo>
                  <a:cubicBezTo>
                    <a:pt x="4890" y="11422"/>
                    <a:pt x="4198" y="11682"/>
                    <a:pt x="3506" y="11682"/>
                  </a:cubicBezTo>
                  <a:cubicBezTo>
                    <a:pt x="2805" y="11682"/>
                    <a:pt x="2105" y="11415"/>
                    <a:pt x="1570" y="10880"/>
                  </a:cubicBezTo>
                  <a:cubicBezTo>
                    <a:pt x="511" y="9817"/>
                    <a:pt x="500" y="8100"/>
                    <a:pt x="1549" y="7027"/>
                  </a:cubicBezTo>
                  <a:lnTo>
                    <a:pt x="5208" y="3368"/>
                  </a:lnTo>
                  <a:cubicBezTo>
                    <a:pt x="5757" y="2819"/>
                    <a:pt x="6452" y="2563"/>
                    <a:pt x="7139" y="2563"/>
                  </a:cubicBezTo>
                  <a:cubicBezTo>
                    <a:pt x="8255" y="2563"/>
                    <a:pt x="9348" y="3241"/>
                    <a:pt x="9747" y="4438"/>
                  </a:cubicBezTo>
                  <a:lnTo>
                    <a:pt x="8016" y="6172"/>
                  </a:lnTo>
                  <a:cubicBezTo>
                    <a:pt x="7769" y="6419"/>
                    <a:pt x="7455" y="6535"/>
                    <a:pt x="7145" y="6535"/>
                  </a:cubicBezTo>
                  <a:cubicBezTo>
                    <a:pt x="6668" y="6535"/>
                    <a:pt x="6200" y="6261"/>
                    <a:pt x="6000" y="5764"/>
                  </a:cubicBezTo>
                  <a:cubicBezTo>
                    <a:pt x="5955" y="5685"/>
                    <a:pt x="5884" y="5651"/>
                    <a:pt x="5813" y="5651"/>
                  </a:cubicBezTo>
                  <a:cubicBezTo>
                    <a:pt x="5682" y="5651"/>
                    <a:pt x="5552" y="5767"/>
                    <a:pt x="5595" y="5929"/>
                  </a:cubicBezTo>
                  <a:cubicBezTo>
                    <a:pt x="5868" y="6601"/>
                    <a:pt x="6501" y="6971"/>
                    <a:pt x="7147" y="6971"/>
                  </a:cubicBezTo>
                  <a:cubicBezTo>
                    <a:pt x="7566" y="6971"/>
                    <a:pt x="7991" y="6815"/>
                    <a:pt x="8326" y="6482"/>
                  </a:cubicBezTo>
                  <a:lnTo>
                    <a:pt x="10145" y="4659"/>
                  </a:lnTo>
                  <a:lnTo>
                    <a:pt x="10152" y="4656"/>
                  </a:lnTo>
                  <a:lnTo>
                    <a:pt x="11988" y="2823"/>
                  </a:lnTo>
                  <a:cubicBezTo>
                    <a:pt x="12608" y="2165"/>
                    <a:pt x="12593" y="1130"/>
                    <a:pt x="11953" y="490"/>
                  </a:cubicBezTo>
                  <a:cubicBezTo>
                    <a:pt x="11629" y="164"/>
                    <a:pt x="11202" y="0"/>
                    <a:pt x="10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9" name="Google Shape;26629;p78"/>
            <p:cNvSpPr/>
            <p:nvPr/>
          </p:nvSpPr>
          <p:spPr>
            <a:xfrm>
              <a:off x="5647587" y="1525687"/>
              <a:ext cx="329977" cy="317640"/>
            </a:xfrm>
            <a:custGeom>
              <a:rect b="b" l="l" r="r" t="t"/>
              <a:pathLst>
                <a:path extrusionOk="0" h="12204" w="12678">
                  <a:moveTo>
                    <a:pt x="9196" y="1"/>
                  </a:moveTo>
                  <a:cubicBezTo>
                    <a:pt x="8384" y="1"/>
                    <a:pt x="7571" y="310"/>
                    <a:pt x="6950" y="930"/>
                  </a:cubicBezTo>
                  <a:lnTo>
                    <a:pt x="5001" y="2875"/>
                  </a:lnTo>
                  <a:cubicBezTo>
                    <a:pt x="4895" y="2956"/>
                    <a:pt x="4884" y="3111"/>
                    <a:pt x="4979" y="3206"/>
                  </a:cubicBezTo>
                  <a:cubicBezTo>
                    <a:pt x="5023" y="3249"/>
                    <a:pt x="5079" y="3271"/>
                    <a:pt x="5134" y="3271"/>
                  </a:cubicBezTo>
                  <a:cubicBezTo>
                    <a:pt x="5200" y="3271"/>
                    <a:pt x="5266" y="3241"/>
                    <a:pt x="5310" y="3181"/>
                  </a:cubicBezTo>
                  <a:lnTo>
                    <a:pt x="7256" y="1236"/>
                  </a:lnTo>
                  <a:cubicBezTo>
                    <a:pt x="7793" y="686"/>
                    <a:pt x="8504" y="411"/>
                    <a:pt x="9215" y="411"/>
                  </a:cubicBezTo>
                  <a:cubicBezTo>
                    <a:pt x="9916" y="411"/>
                    <a:pt x="10616" y="678"/>
                    <a:pt x="11151" y="1215"/>
                  </a:cubicBezTo>
                  <a:cubicBezTo>
                    <a:pt x="12231" y="2291"/>
                    <a:pt x="12220" y="4043"/>
                    <a:pt x="11130" y="5109"/>
                  </a:cubicBezTo>
                  <a:lnTo>
                    <a:pt x="7470" y="8772"/>
                  </a:lnTo>
                  <a:cubicBezTo>
                    <a:pt x="6951" y="9292"/>
                    <a:pt x="6252" y="9574"/>
                    <a:pt x="5533" y="9574"/>
                  </a:cubicBezTo>
                  <a:cubicBezTo>
                    <a:pt x="5323" y="9574"/>
                    <a:pt x="5111" y="9550"/>
                    <a:pt x="4902" y="9501"/>
                  </a:cubicBezTo>
                  <a:cubicBezTo>
                    <a:pt x="3977" y="9282"/>
                    <a:pt x="3234" y="8600"/>
                    <a:pt x="2932" y="7699"/>
                  </a:cubicBezTo>
                  <a:lnTo>
                    <a:pt x="4666" y="5968"/>
                  </a:lnTo>
                  <a:cubicBezTo>
                    <a:pt x="4912" y="5719"/>
                    <a:pt x="5226" y="5602"/>
                    <a:pt x="5537" y="5602"/>
                  </a:cubicBezTo>
                  <a:cubicBezTo>
                    <a:pt x="6014" y="5602"/>
                    <a:pt x="6484" y="5878"/>
                    <a:pt x="6686" y="6376"/>
                  </a:cubicBezTo>
                  <a:cubicBezTo>
                    <a:pt x="6710" y="6474"/>
                    <a:pt x="6798" y="6537"/>
                    <a:pt x="6894" y="6537"/>
                  </a:cubicBezTo>
                  <a:cubicBezTo>
                    <a:pt x="6922" y="6537"/>
                    <a:pt x="6950" y="6531"/>
                    <a:pt x="6978" y="6520"/>
                  </a:cubicBezTo>
                  <a:cubicBezTo>
                    <a:pt x="7101" y="6471"/>
                    <a:pt x="7154" y="6327"/>
                    <a:pt x="7090" y="6211"/>
                  </a:cubicBezTo>
                  <a:cubicBezTo>
                    <a:pt x="6818" y="5539"/>
                    <a:pt x="6183" y="5169"/>
                    <a:pt x="5538" y="5169"/>
                  </a:cubicBezTo>
                  <a:cubicBezTo>
                    <a:pt x="5118" y="5169"/>
                    <a:pt x="4693" y="5326"/>
                    <a:pt x="4360" y="5658"/>
                  </a:cubicBezTo>
                  <a:lnTo>
                    <a:pt x="697" y="9318"/>
                  </a:lnTo>
                  <a:cubicBezTo>
                    <a:pt x="15" y="9965"/>
                    <a:pt x="1" y="11049"/>
                    <a:pt x="666" y="11714"/>
                  </a:cubicBezTo>
                  <a:cubicBezTo>
                    <a:pt x="993" y="12040"/>
                    <a:pt x="1421" y="12203"/>
                    <a:pt x="1848" y="12203"/>
                  </a:cubicBezTo>
                  <a:cubicBezTo>
                    <a:pt x="2291" y="12203"/>
                    <a:pt x="2733" y="12029"/>
                    <a:pt x="3062" y="11682"/>
                  </a:cubicBezTo>
                  <a:lnTo>
                    <a:pt x="4216" y="10528"/>
                  </a:lnTo>
                  <a:cubicBezTo>
                    <a:pt x="4321" y="10447"/>
                    <a:pt x="4332" y="10289"/>
                    <a:pt x="4241" y="10197"/>
                  </a:cubicBezTo>
                  <a:cubicBezTo>
                    <a:pt x="4197" y="10153"/>
                    <a:pt x="4140" y="10132"/>
                    <a:pt x="4083" y="10132"/>
                  </a:cubicBezTo>
                  <a:cubicBezTo>
                    <a:pt x="4016" y="10132"/>
                    <a:pt x="3950" y="10161"/>
                    <a:pt x="3906" y="10218"/>
                  </a:cubicBezTo>
                  <a:lnTo>
                    <a:pt x="2752" y="11372"/>
                  </a:lnTo>
                  <a:cubicBezTo>
                    <a:pt x="2512" y="11613"/>
                    <a:pt x="2197" y="11733"/>
                    <a:pt x="1881" y="11733"/>
                  </a:cubicBezTo>
                  <a:cubicBezTo>
                    <a:pt x="1565" y="11733"/>
                    <a:pt x="1248" y="11612"/>
                    <a:pt x="1007" y="11369"/>
                  </a:cubicBezTo>
                  <a:cubicBezTo>
                    <a:pt x="525" y="10887"/>
                    <a:pt x="525" y="10106"/>
                    <a:pt x="1007" y="9624"/>
                  </a:cubicBezTo>
                  <a:lnTo>
                    <a:pt x="2594" y="8040"/>
                  </a:lnTo>
                  <a:cubicBezTo>
                    <a:pt x="2998" y="9022"/>
                    <a:pt x="3864" y="9740"/>
                    <a:pt x="4909" y="9947"/>
                  </a:cubicBezTo>
                  <a:cubicBezTo>
                    <a:pt x="5118" y="9990"/>
                    <a:pt x="5328" y="10010"/>
                    <a:pt x="5537" y="10010"/>
                  </a:cubicBezTo>
                  <a:cubicBezTo>
                    <a:pt x="6369" y="10010"/>
                    <a:pt x="7178" y="9681"/>
                    <a:pt x="7780" y="9082"/>
                  </a:cubicBezTo>
                  <a:lnTo>
                    <a:pt x="11439" y="5419"/>
                  </a:lnTo>
                  <a:cubicBezTo>
                    <a:pt x="12678" y="4181"/>
                    <a:pt x="12678" y="2168"/>
                    <a:pt x="11443" y="930"/>
                  </a:cubicBezTo>
                  <a:cubicBezTo>
                    <a:pt x="10822" y="310"/>
                    <a:pt x="10009" y="1"/>
                    <a:pt x="9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30" name="Google Shape;26630;p78"/>
          <p:cNvGrpSpPr/>
          <p:nvPr/>
        </p:nvGrpSpPr>
        <p:grpSpPr>
          <a:xfrm>
            <a:off x="5186041" y="1525609"/>
            <a:ext cx="266964" cy="356056"/>
            <a:chOff x="5186041" y="1525609"/>
            <a:chExt cx="266964" cy="356056"/>
          </a:xfrm>
        </p:grpSpPr>
        <p:sp>
          <p:nvSpPr>
            <p:cNvPr id="26631" name="Google Shape;26631;p78"/>
            <p:cNvSpPr/>
            <p:nvPr/>
          </p:nvSpPr>
          <p:spPr>
            <a:xfrm>
              <a:off x="5275524" y="1603977"/>
              <a:ext cx="31337" cy="68999"/>
            </a:xfrm>
            <a:custGeom>
              <a:rect b="b" l="l" r="r" t="t"/>
              <a:pathLst>
                <a:path extrusionOk="0" h="2651" w="1204">
                  <a:moveTo>
                    <a:pt x="721" y="1"/>
                  </a:moveTo>
                  <a:cubicBezTo>
                    <a:pt x="324" y="1"/>
                    <a:pt x="0" y="325"/>
                    <a:pt x="0" y="726"/>
                  </a:cubicBezTo>
                  <a:lnTo>
                    <a:pt x="0" y="895"/>
                  </a:lnTo>
                  <a:cubicBezTo>
                    <a:pt x="0" y="1099"/>
                    <a:pt x="32" y="1306"/>
                    <a:pt x="99" y="1503"/>
                  </a:cubicBezTo>
                  <a:lnTo>
                    <a:pt x="482" y="2650"/>
                  </a:lnTo>
                  <a:lnTo>
                    <a:pt x="1203" y="2650"/>
                  </a:lnTo>
                  <a:lnTo>
                    <a:pt x="120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2" name="Google Shape;26632;p78"/>
            <p:cNvSpPr/>
            <p:nvPr/>
          </p:nvSpPr>
          <p:spPr>
            <a:xfrm>
              <a:off x="5287965" y="1597679"/>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7"/>
                  </a:lnTo>
                  <a:cubicBezTo>
                    <a:pt x="2868" y="1295"/>
                    <a:pt x="2893" y="1116"/>
                    <a:pt x="2893" y="936"/>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3" name="Google Shape;26633;p78"/>
            <p:cNvSpPr/>
            <p:nvPr/>
          </p:nvSpPr>
          <p:spPr>
            <a:xfrm>
              <a:off x="5299417" y="1692445"/>
              <a:ext cx="40134" cy="35189"/>
            </a:xfrm>
            <a:custGeom>
              <a:rect b="b" l="l" r="r" t="t"/>
              <a:pathLst>
                <a:path extrusionOk="0" h="1352" w="1542">
                  <a:moveTo>
                    <a:pt x="0" y="1"/>
                  </a:moveTo>
                  <a:lnTo>
                    <a:pt x="0" y="1352"/>
                  </a:lnTo>
                  <a:lnTo>
                    <a:pt x="1542" y="1352"/>
                  </a:lnTo>
                  <a:lnTo>
                    <a:pt x="1542"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4" name="Google Shape;26634;p78"/>
            <p:cNvSpPr/>
            <p:nvPr/>
          </p:nvSpPr>
          <p:spPr>
            <a:xfrm>
              <a:off x="5299417" y="1692445"/>
              <a:ext cx="40134" cy="21863"/>
            </a:xfrm>
            <a:custGeom>
              <a:rect b="b" l="l" r="r" t="t"/>
              <a:pathLst>
                <a:path extrusionOk="0" h="840" w="1542">
                  <a:moveTo>
                    <a:pt x="0" y="1"/>
                  </a:moveTo>
                  <a:lnTo>
                    <a:pt x="0" y="687"/>
                  </a:lnTo>
                  <a:cubicBezTo>
                    <a:pt x="247" y="789"/>
                    <a:pt x="508" y="840"/>
                    <a:pt x="770" y="840"/>
                  </a:cubicBezTo>
                  <a:cubicBezTo>
                    <a:pt x="1031" y="840"/>
                    <a:pt x="1294" y="789"/>
                    <a:pt x="1542" y="68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5" name="Google Shape;26635;p78"/>
            <p:cNvSpPr/>
            <p:nvPr/>
          </p:nvSpPr>
          <p:spPr>
            <a:xfrm>
              <a:off x="5252619" y="1714256"/>
              <a:ext cx="133729" cy="67411"/>
            </a:xfrm>
            <a:custGeom>
              <a:rect b="b" l="l" r="r" t="t"/>
              <a:pathLst>
                <a:path extrusionOk="0" h="2590" w="5138">
                  <a:moveTo>
                    <a:pt x="1795" y="0"/>
                  </a:moveTo>
                  <a:lnTo>
                    <a:pt x="556" y="356"/>
                  </a:lnTo>
                  <a:cubicBezTo>
                    <a:pt x="226" y="451"/>
                    <a:pt x="1" y="753"/>
                    <a:pt x="1" y="1098"/>
                  </a:cubicBezTo>
                  <a:lnTo>
                    <a:pt x="1" y="2590"/>
                  </a:lnTo>
                  <a:lnTo>
                    <a:pt x="5138" y="2590"/>
                  </a:lnTo>
                  <a:lnTo>
                    <a:pt x="5138" y="1098"/>
                  </a:lnTo>
                  <a:cubicBezTo>
                    <a:pt x="5138" y="753"/>
                    <a:pt x="4909" y="451"/>
                    <a:pt x="4578" y="356"/>
                  </a:cubicBezTo>
                  <a:lnTo>
                    <a:pt x="3340" y="0"/>
                  </a:lnTo>
                  <a:lnTo>
                    <a:pt x="2569" y="514"/>
                  </a:lnTo>
                  <a:lnTo>
                    <a:pt x="1795"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6" name="Google Shape;26636;p78"/>
            <p:cNvSpPr/>
            <p:nvPr/>
          </p:nvSpPr>
          <p:spPr>
            <a:xfrm>
              <a:off x="5281822" y="1629068"/>
              <a:ext cx="75402" cy="68999"/>
            </a:xfrm>
            <a:custGeom>
              <a:rect b="b" l="l" r="r" t="t"/>
              <a:pathLst>
                <a:path extrusionOk="0" h="2651" w="2897">
                  <a:moveTo>
                    <a:pt x="918" y="1"/>
                  </a:moveTo>
                  <a:cubicBezTo>
                    <a:pt x="791" y="1"/>
                    <a:pt x="667" y="53"/>
                    <a:pt x="578" y="145"/>
                  </a:cubicBezTo>
                  <a:lnTo>
                    <a:pt x="142" y="582"/>
                  </a:lnTo>
                  <a:cubicBezTo>
                    <a:pt x="50" y="670"/>
                    <a:pt x="1" y="793"/>
                    <a:pt x="1" y="923"/>
                  </a:cubicBezTo>
                  <a:lnTo>
                    <a:pt x="1" y="1204"/>
                  </a:lnTo>
                  <a:cubicBezTo>
                    <a:pt x="1" y="2003"/>
                    <a:pt x="648" y="2650"/>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8"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7" name="Google Shape;26637;p78"/>
            <p:cNvSpPr/>
            <p:nvPr/>
          </p:nvSpPr>
          <p:spPr>
            <a:xfrm>
              <a:off x="5281744" y="1629172"/>
              <a:ext cx="75219" cy="67437"/>
            </a:xfrm>
            <a:custGeom>
              <a:rect b="b" l="l" r="r" t="t"/>
              <a:pathLst>
                <a:path extrusionOk="0" h="2591" w="2890">
                  <a:moveTo>
                    <a:pt x="919" y="0"/>
                  </a:moveTo>
                  <a:cubicBezTo>
                    <a:pt x="791" y="0"/>
                    <a:pt x="669" y="49"/>
                    <a:pt x="581" y="141"/>
                  </a:cubicBezTo>
                  <a:lnTo>
                    <a:pt x="0" y="718"/>
                  </a:lnTo>
                  <a:lnTo>
                    <a:pt x="0" y="1204"/>
                  </a:lnTo>
                  <a:cubicBezTo>
                    <a:pt x="0" y="1848"/>
                    <a:pt x="426" y="2414"/>
                    <a:pt x="1045" y="2590"/>
                  </a:cubicBezTo>
                  <a:cubicBezTo>
                    <a:pt x="838" y="2337"/>
                    <a:pt x="725" y="2017"/>
                    <a:pt x="725" y="1686"/>
                  </a:cubicBezTo>
                  <a:lnTo>
                    <a:pt x="725" y="1151"/>
                  </a:lnTo>
                  <a:cubicBezTo>
                    <a:pt x="725" y="873"/>
                    <a:pt x="957" y="669"/>
                    <a:pt x="1235" y="669"/>
                  </a:cubicBezTo>
                  <a:cubicBezTo>
                    <a:pt x="1665" y="669"/>
                    <a:pt x="2520" y="722"/>
                    <a:pt x="2889" y="993"/>
                  </a:cubicBezTo>
                  <a:cubicBezTo>
                    <a:pt x="2871" y="891"/>
                    <a:pt x="2829" y="627"/>
                    <a:pt x="2755" y="553"/>
                  </a:cubicBezTo>
                  <a:cubicBezTo>
                    <a:pt x="2382" y="191"/>
                    <a:pt x="1700" y="25"/>
                    <a:pt x="933" y="1"/>
                  </a:cubicBezTo>
                  <a:cubicBezTo>
                    <a:pt x="928" y="0"/>
                    <a:pt x="924" y="0"/>
                    <a:pt x="91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8" name="Google Shape;26638;p78"/>
            <p:cNvSpPr/>
            <p:nvPr/>
          </p:nvSpPr>
          <p:spPr>
            <a:xfrm>
              <a:off x="5191272" y="1530918"/>
              <a:ext cx="256423" cy="345541"/>
            </a:xfrm>
            <a:custGeom>
              <a:rect b="b" l="l" r="r" t="t"/>
              <a:pathLst>
                <a:path extrusionOk="0" h="13276" w="9852">
                  <a:moveTo>
                    <a:pt x="4925" y="1284"/>
                  </a:moveTo>
                  <a:cubicBezTo>
                    <a:pt x="5394" y="1284"/>
                    <a:pt x="5868" y="1375"/>
                    <a:pt x="6319" y="1562"/>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7" y="1654"/>
                    <a:pt x="3977" y="1284"/>
                    <a:pt x="4925" y="1284"/>
                  </a:cubicBezTo>
                  <a:close/>
                  <a:moveTo>
                    <a:pt x="4920" y="0"/>
                  </a:moveTo>
                  <a:cubicBezTo>
                    <a:pt x="2199" y="0"/>
                    <a:pt x="0" y="2205"/>
                    <a:pt x="0" y="4926"/>
                  </a:cubicBezTo>
                  <a:cubicBezTo>
                    <a:pt x="0" y="10063"/>
                    <a:pt x="4926" y="13275"/>
                    <a:pt x="4926" y="13275"/>
                  </a:cubicBezTo>
                  <a:cubicBezTo>
                    <a:pt x="4926" y="13275"/>
                    <a:pt x="9852" y="10063"/>
                    <a:pt x="9852" y="4926"/>
                  </a:cubicBezTo>
                  <a:cubicBezTo>
                    <a:pt x="9852" y="2203"/>
                    <a:pt x="7646" y="0"/>
                    <a:pt x="4926" y="0"/>
                  </a:cubicBezTo>
                  <a:cubicBezTo>
                    <a:pt x="4924" y="0"/>
                    <a:pt x="4922" y="0"/>
                    <a:pt x="4920"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9" name="Google Shape;26639;p78"/>
            <p:cNvSpPr/>
            <p:nvPr/>
          </p:nvSpPr>
          <p:spPr>
            <a:xfrm>
              <a:off x="5191272" y="1530918"/>
              <a:ext cx="243071" cy="345541"/>
            </a:xfrm>
            <a:custGeom>
              <a:rect b="b" l="l" r="r" t="t"/>
              <a:pathLst>
                <a:path extrusionOk="0" h="13276" w="9339">
                  <a:moveTo>
                    <a:pt x="4929" y="1283"/>
                  </a:moveTo>
                  <a:cubicBezTo>
                    <a:pt x="5397" y="1283"/>
                    <a:pt x="5869" y="1373"/>
                    <a:pt x="6319" y="1559"/>
                  </a:cubicBezTo>
                  <a:cubicBezTo>
                    <a:pt x="7677" y="2125"/>
                    <a:pt x="8564" y="3452"/>
                    <a:pt x="8564" y="4926"/>
                  </a:cubicBezTo>
                  <a:cubicBezTo>
                    <a:pt x="8564" y="6935"/>
                    <a:pt x="6935" y="8564"/>
                    <a:pt x="4926" y="8564"/>
                  </a:cubicBezTo>
                  <a:cubicBezTo>
                    <a:pt x="3452" y="8564"/>
                    <a:pt x="2125" y="7678"/>
                    <a:pt x="1562" y="6316"/>
                  </a:cubicBezTo>
                  <a:cubicBezTo>
                    <a:pt x="999" y="4954"/>
                    <a:pt x="1309" y="3389"/>
                    <a:pt x="2350" y="2351"/>
                  </a:cubicBezTo>
                  <a:cubicBezTo>
                    <a:pt x="3048" y="1653"/>
                    <a:pt x="3980" y="1283"/>
                    <a:pt x="4929" y="1283"/>
                  </a:cubicBezTo>
                  <a:close/>
                  <a:moveTo>
                    <a:pt x="4920" y="0"/>
                  </a:moveTo>
                  <a:cubicBezTo>
                    <a:pt x="2203" y="0"/>
                    <a:pt x="0" y="2205"/>
                    <a:pt x="0" y="4926"/>
                  </a:cubicBezTo>
                  <a:cubicBezTo>
                    <a:pt x="0" y="10063"/>
                    <a:pt x="4926" y="13275"/>
                    <a:pt x="4926" y="13275"/>
                  </a:cubicBezTo>
                  <a:cubicBezTo>
                    <a:pt x="4926" y="13275"/>
                    <a:pt x="3783" y="11710"/>
                    <a:pt x="3089" y="9018"/>
                  </a:cubicBezTo>
                  <a:cubicBezTo>
                    <a:pt x="3069" y="8933"/>
                    <a:pt x="3134" y="8857"/>
                    <a:pt x="3214" y="8857"/>
                  </a:cubicBezTo>
                  <a:cubicBezTo>
                    <a:pt x="3229" y="8857"/>
                    <a:pt x="3246" y="8860"/>
                    <a:pt x="3262" y="8867"/>
                  </a:cubicBezTo>
                  <a:cubicBezTo>
                    <a:pt x="3799" y="9095"/>
                    <a:pt x="4368" y="9208"/>
                    <a:pt x="4934" y="9208"/>
                  </a:cubicBezTo>
                  <a:cubicBezTo>
                    <a:pt x="5830" y="9208"/>
                    <a:pt x="6719" y="8926"/>
                    <a:pt x="7463" y="8378"/>
                  </a:cubicBezTo>
                  <a:cubicBezTo>
                    <a:pt x="8680" y="7484"/>
                    <a:pt x="9338" y="6017"/>
                    <a:pt x="9190" y="4518"/>
                  </a:cubicBezTo>
                  <a:cubicBezTo>
                    <a:pt x="9007" y="2565"/>
                    <a:pt x="7473" y="961"/>
                    <a:pt x="5535" y="683"/>
                  </a:cubicBezTo>
                  <a:cubicBezTo>
                    <a:pt x="5334" y="654"/>
                    <a:pt x="5131" y="640"/>
                    <a:pt x="4930" y="640"/>
                  </a:cubicBezTo>
                  <a:cubicBezTo>
                    <a:pt x="4612" y="640"/>
                    <a:pt x="4296" y="675"/>
                    <a:pt x="3987" y="746"/>
                  </a:cubicBezTo>
                  <a:cubicBezTo>
                    <a:pt x="3976" y="748"/>
                    <a:pt x="3966" y="750"/>
                    <a:pt x="3956" y="750"/>
                  </a:cubicBezTo>
                  <a:cubicBezTo>
                    <a:pt x="3847" y="750"/>
                    <a:pt x="3783" y="615"/>
                    <a:pt x="3863" y="532"/>
                  </a:cubicBezTo>
                  <a:cubicBezTo>
                    <a:pt x="4184" y="190"/>
                    <a:pt x="4543" y="0"/>
                    <a:pt x="4926" y="0"/>
                  </a:cubicBezTo>
                  <a:cubicBezTo>
                    <a:pt x="4924" y="0"/>
                    <a:pt x="4922" y="0"/>
                    <a:pt x="4920"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0" name="Google Shape;26640;p78"/>
            <p:cNvSpPr/>
            <p:nvPr/>
          </p:nvSpPr>
          <p:spPr>
            <a:xfrm>
              <a:off x="5209674" y="1559132"/>
              <a:ext cx="176050" cy="164025"/>
            </a:xfrm>
            <a:custGeom>
              <a:rect b="b" l="l" r="r" t="t"/>
              <a:pathLst>
                <a:path extrusionOk="0" h="6302" w="6764">
                  <a:moveTo>
                    <a:pt x="4222" y="1"/>
                  </a:moveTo>
                  <a:cubicBezTo>
                    <a:pt x="3235" y="1"/>
                    <a:pt x="2252" y="380"/>
                    <a:pt x="1506" y="1126"/>
                  </a:cubicBezTo>
                  <a:cubicBezTo>
                    <a:pt x="131" y="2502"/>
                    <a:pt x="0" y="4687"/>
                    <a:pt x="1200" y="6217"/>
                  </a:cubicBezTo>
                  <a:cubicBezTo>
                    <a:pt x="1245" y="6277"/>
                    <a:pt x="1302" y="6302"/>
                    <a:pt x="1357" y="6302"/>
                  </a:cubicBezTo>
                  <a:cubicBezTo>
                    <a:pt x="1507" y="6302"/>
                    <a:pt x="1648" y="6121"/>
                    <a:pt x="1517" y="5967"/>
                  </a:cubicBezTo>
                  <a:cubicBezTo>
                    <a:pt x="437" y="4599"/>
                    <a:pt x="553" y="2639"/>
                    <a:pt x="1784" y="1407"/>
                  </a:cubicBezTo>
                  <a:cubicBezTo>
                    <a:pt x="2453" y="738"/>
                    <a:pt x="3335" y="398"/>
                    <a:pt x="4220" y="398"/>
                  </a:cubicBezTo>
                  <a:cubicBezTo>
                    <a:pt x="4969" y="398"/>
                    <a:pt x="5720" y="641"/>
                    <a:pt x="6348" y="1136"/>
                  </a:cubicBezTo>
                  <a:cubicBezTo>
                    <a:pt x="6389" y="1169"/>
                    <a:pt x="6432" y="1183"/>
                    <a:pt x="6472" y="1183"/>
                  </a:cubicBezTo>
                  <a:cubicBezTo>
                    <a:pt x="6636" y="1183"/>
                    <a:pt x="6763" y="956"/>
                    <a:pt x="6594" y="823"/>
                  </a:cubicBezTo>
                  <a:cubicBezTo>
                    <a:pt x="5894" y="272"/>
                    <a:pt x="5057" y="1"/>
                    <a:pt x="4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1" name="Google Shape;26641;p78"/>
            <p:cNvSpPr/>
            <p:nvPr/>
          </p:nvSpPr>
          <p:spPr>
            <a:xfrm>
              <a:off x="5186041" y="1525609"/>
              <a:ext cx="266964" cy="356056"/>
            </a:xfrm>
            <a:custGeom>
              <a:rect b="b" l="l" r="r" t="t"/>
              <a:pathLst>
                <a:path extrusionOk="0" h="13680" w="10257">
                  <a:moveTo>
                    <a:pt x="5127" y="405"/>
                  </a:moveTo>
                  <a:cubicBezTo>
                    <a:pt x="7738" y="405"/>
                    <a:pt x="9852" y="2519"/>
                    <a:pt x="9852" y="5130"/>
                  </a:cubicBezTo>
                  <a:cubicBezTo>
                    <a:pt x="9849" y="6270"/>
                    <a:pt x="9599" y="7407"/>
                    <a:pt x="9103" y="8511"/>
                  </a:cubicBezTo>
                  <a:cubicBezTo>
                    <a:pt x="8702" y="9398"/>
                    <a:pt x="8142" y="10267"/>
                    <a:pt x="7442" y="11090"/>
                  </a:cubicBezTo>
                  <a:cubicBezTo>
                    <a:pt x="6760" y="11896"/>
                    <a:pt x="5982" y="12614"/>
                    <a:pt x="5127" y="13233"/>
                  </a:cubicBezTo>
                  <a:cubicBezTo>
                    <a:pt x="4272" y="12617"/>
                    <a:pt x="3498" y="11900"/>
                    <a:pt x="2815" y="11101"/>
                  </a:cubicBezTo>
                  <a:cubicBezTo>
                    <a:pt x="2112" y="10274"/>
                    <a:pt x="1552" y="9405"/>
                    <a:pt x="1155" y="8518"/>
                  </a:cubicBezTo>
                  <a:cubicBezTo>
                    <a:pt x="655" y="7410"/>
                    <a:pt x="405" y="6274"/>
                    <a:pt x="405" y="5130"/>
                  </a:cubicBezTo>
                  <a:cubicBezTo>
                    <a:pt x="405" y="2519"/>
                    <a:pt x="2520" y="405"/>
                    <a:pt x="5127" y="405"/>
                  </a:cubicBezTo>
                  <a:close/>
                  <a:moveTo>
                    <a:pt x="5127" y="0"/>
                  </a:moveTo>
                  <a:cubicBezTo>
                    <a:pt x="2295" y="4"/>
                    <a:pt x="4" y="2298"/>
                    <a:pt x="1" y="5130"/>
                  </a:cubicBezTo>
                  <a:cubicBezTo>
                    <a:pt x="1" y="6330"/>
                    <a:pt x="264" y="7526"/>
                    <a:pt x="789" y="8684"/>
                  </a:cubicBezTo>
                  <a:cubicBezTo>
                    <a:pt x="1204" y="9606"/>
                    <a:pt x="1784" y="10506"/>
                    <a:pt x="2513" y="11361"/>
                  </a:cubicBezTo>
                  <a:cubicBezTo>
                    <a:pt x="3748" y="12811"/>
                    <a:pt x="4965" y="13613"/>
                    <a:pt x="5018" y="13648"/>
                  </a:cubicBezTo>
                  <a:cubicBezTo>
                    <a:pt x="5051" y="13669"/>
                    <a:pt x="5090" y="13680"/>
                    <a:pt x="5129" y="13680"/>
                  </a:cubicBezTo>
                  <a:cubicBezTo>
                    <a:pt x="5167" y="13680"/>
                    <a:pt x="5206" y="13669"/>
                    <a:pt x="5240" y="13648"/>
                  </a:cubicBezTo>
                  <a:cubicBezTo>
                    <a:pt x="5289" y="13613"/>
                    <a:pt x="6506" y="12811"/>
                    <a:pt x="7745" y="11361"/>
                  </a:cubicBezTo>
                  <a:cubicBezTo>
                    <a:pt x="8473" y="10506"/>
                    <a:pt x="9050" y="9606"/>
                    <a:pt x="9469" y="8684"/>
                  </a:cubicBezTo>
                  <a:cubicBezTo>
                    <a:pt x="9990" y="7526"/>
                    <a:pt x="10257" y="6330"/>
                    <a:pt x="10257" y="5130"/>
                  </a:cubicBezTo>
                  <a:cubicBezTo>
                    <a:pt x="10253" y="2298"/>
                    <a:pt x="7956" y="4"/>
                    <a:pt x="5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2" name="Google Shape;26642;p78"/>
            <p:cNvSpPr/>
            <p:nvPr/>
          </p:nvSpPr>
          <p:spPr>
            <a:xfrm>
              <a:off x="5291713" y="1624435"/>
              <a:ext cx="57130" cy="17855"/>
            </a:xfrm>
            <a:custGeom>
              <a:rect b="b" l="l" r="r" t="t"/>
              <a:pathLst>
                <a:path extrusionOk="0" h="686" w="2195">
                  <a:moveTo>
                    <a:pt x="793" y="0"/>
                  </a:moveTo>
                  <a:cubicBezTo>
                    <a:pt x="603" y="0"/>
                    <a:pt x="393" y="18"/>
                    <a:pt x="166" y="63"/>
                  </a:cubicBezTo>
                  <a:cubicBezTo>
                    <a:pt x="75" y="84"/>
                    <a:pt x="8" y="165"/>
                    <a:pt x="8" y="260"/>
                  </a:cubicBezTo>
                  <a:lnTo>
                    <a:pt x="8" y="475"/>
                  </a:lnTo>
                  <a:cubicBezTo>
                    <a:pt x="1" y="587"/>
                    <a:pt x="92" y="686"/>
                    <a:pt x="209" y="686"/>
                  </a:cubicBezTo>
                  <a:cubicBezTo>
                    <a:pt x="321" y="686"/>
                    <a:pt x="413" y="587"/>
                    <a:pt x="409" y="475"/>
                  </a:cubicBezTo>
                  <a:lnTo>
                    <a:pt x="409" y="429"/>
                  </a:lnTo>
                  <a:cubicBezTo>
                    <a:pt x="536" y="410"/>
                    <a:pt x="664" y="400"/>
                    <a:pt x="791" y="400"/>
                  </a:cubicBezTo>
                  <a:cubicBezTo>
                    <a:pt x="995" y="400"/>
                    <a:pt x="1197" y="425"/>
                    <a:pt x="1394" y="475"/>
                  </a:cubicBezTo>
                  <a:cubicBezTo>
                    <a:pt x="1542" y="510"/>
                    <a:pt x="1683" y="566"/>
                    <a:pt x="1813" y="643"/>
                  </a:cubicBezTo>
                  <a:cubicBezTo>
                    <a:pt x="1847" y="662"/>
                    <a:pt x="1880" y="670"/>
                    <a:pt x="1911" y="670"/>
                  </a:cubicBezTo>
                  <a:cubicBezTo>
                    <a:pt x="2080" y="670"/>
                    <a:pt x="2194" y="437"/>
                    <a:pt x="2031" y="309"/>
                  </a:cubicBezTo>
                  <a:cubicBezTo>
                    <a:pt x="2009" y="292"/>
                    <a:pt x="1557" y="0"/>
                    <a:pt x="7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3" name="Google Shape;26643;p78"/>
            <p:cNvSpPr/>
            <p:nvPr/>
          </p:nvSpPr>
          <p:spPr>
            <a:xfrm>
              <a:off x="5255092" y="1592551"/>
              <a:ext cx="174306" cy="166524"/>
            </a:xfrm>
            <a:custGeom>
              <a:rect b="b" l="l" r="r" t="t"/>
              <a:pathLst>
                <a:path extrusionOk="0" h="6398" w="6697">
                  <a:moveTo>
                    <a:pt x="3987" y="401"/>
                  </a:moveTo>
                  <a:lnTo>
                    <a:pt x="3987" y="1397"/>
                  </a:lnTo>
                  <a:cubicBezTo>
                    <a:pt x="3983" y="1562"/>
                    <a:pt x="3945" y="1728"/>
                    <a:pt x="3871" y="1879"/>
                  </a:cubicBezTo>
                  <a:lnTo>
                    <a:pt x="3793" y="2037"/>
                  </a:lnTo>
                  <a:cubicBezTo>
                    <a:pt x="3779" y="2062"/>
                    <a:pt x="3772" y="2094"/>
                    <a:pt x="3772" y="2125"/>
                  </a:cubicBezTo>
                  <a:lnTo>
                    <a:pt x="3772" y="2558"/>
                  </a:lnTo>
                  <a:cubicBezTo>
                    <a:pt x="3772" y="3275"/>
                    <a:pt x="3188" y="3854"/>
                    <a:pt x="2476" y="3854"/>
                  </a:cubicBezTo>
                  <a:cubicBezTo>
                    <a:pt x="2461" y="3854"/>
                    <a:pt x="2447" y="3853"/>
                    <a:pt x="2432" y="3853"/>
                  </a:cubicBezTo>
                  <a:cubicBezTo>
                    <a:pt x="1739" y="3832"/>
                    <a:pt x="1176" y="3223"/>
                    <a:pt x="1176" y="2491"/>
                  </a:cubicBezTo>
                  <a:lnTo>
                    <a:pt x="1176" y="2125"/>
                  </a:lnTo>
                  <a:cubicBezTo>
                    <a:pt x="1172" y="2097"/>
                    <a:pt x="1165" y="2065"/>
                    <a:pt x="1155" y="2037"/>
                  </a:cubicBezTo>
                  <a:lnTo>
                    <a:pt x="1074" y="1883"/>
                  </a:lnTo>
                  <a:cubicBezTo>
                    <a:pt x="1000" y="1731"/>
                    <a:pt x="961" y="1566"/>
                    <a:pt x="961" y="1397"/>
                  </a:cubicBezTo>
                  <a:cubicBezTo>
                    <a:pt x="961" y="848"/>
                    <a:pt x="1404" y="401"/>
                    <a:pt x="1953" y="401"/>
                  </a:cubicBezTo>
                  <a:close/>
                  <a:moveTo>
                    <a:pt x="1816" y="4113"/>
                  </a:moveTo>
                  <a:cubicBezTo>
                    <a:pt x="2006" y="4198"/>
                    <a:pt x="2214" y="4247"/>
                    <a:pt x="2421" y="4254"/>
                  </a:cubicBezTo>
                  <a:lnTo>
                    <a:pt x="2421" y="4250"/>
                  </a:lnTo>
                  <a:lnTo>
                    <a:pt x="2474" y="4250"/>
                  </a:lnTo>
                  <a:cubicBezTo>
                    <a:pt x="2699" y="4250"/>
                    <a:pt x="2921" y="4208"/>
                    <a:pt x="3128" y="4120"/>
                  </a:cubicBezTo>
                  <a:lnTo>
                    <a:pt x="3128" y="4395"/>
                  </a:lnTo>
                  <a:cubicBezTo>
                    <a:pt x="3128" y="4455"/>
                    <a:pt x="3139" y="4514"/>
                    <a:pt x="3153" y="4571"/>
                  </a:cubicBezTo>
                  <a:lnTo>
                    <a:pt x="2474" y="5084"/>
                  </a:lnTo>
                  <a:lnTo>
                    <a:pt x="1791" y="4571"/>
                  </a:lnTo>
                  <a:cubicBezTo>
                    <a:pt x="1806" y="4514"/>
                    <a:pt x="1816" y="4455"/>
                    <a:pt x="1816" y="4395"/>
                  </a:cubicBezTo>
                  <a:lnTo>
                    <a:pt x="1816" y="4113"/>
                  </a:lnTo>
                  <a:close/>
                  <a:moveTo>
                    <a:pt x="1559" y="4905"/>
                  </a:moveTo>
                  <a:lnTo>
                    <a:pt x="2273" y="5436"/>
                  </a:lnTo>
                  <a:lnTo>
                    <a:pt x="2273" y="5989"/>
                  </a:lnTo>
                  <a:cubicBezTo>
                    <a:pt x="1630" y="5953"/>
                    <a:pt x="1014" y="5735"/>
                    <a:pt x="490" y="5366"/>
                  </a:cubicBezTo>
                  <a:cubicBezTo>
                    <a:pt x="528" y="5327"/>
                    <a:pt x="578" y="5299"/>
                    <a:pt x="627" y="5281"/>
                  </a:cubicBezTo>
                  <a:lnTo>
                    <a:pt x="627" y="5278"/>
                  </a:lnTo>
                  <a:lnTo>
                    <a:pt x="1408" y="4986"/>
                  </a:lnTo>
                  <a:cubicBezTo>
                    <a:pt x="1464" y="4965"/>
                    <a:pt x="1513" y="4937"/>
                    <a:pt x="1559" y="4905"/>
                  </a:cubicBezTo>
                  <a:close/>
                  <a:moveTo>
                    <a:pt x="3385" y="4905"/>
                  </a:moveTo>
                  <a:cubicBezTo>
                    <a:pt x="3431" y="4940"/>
                    <a:pt x="3484" y="4968"/>
                    <a:pt x="3537" y="4989"/>
                  </a:cubicBezTo>
                  <a:lnTo>
                    <a:pt x="4487" y="5345"/>
                  </a:lnTo>
                  <a:cubicBezTo>
                    <a:pt x="3955" y="5728"/>
                    <a:pt x="3325" y="5953"/>
                    <a:pt x="2675" y="5989"/>
                  </a:cubicBezTo>
                  <a:lnTo>
                    <a:pt x="2675" y="5440"/>
                  </a:lnTo>
                  <a:lnTo>
                    <a:pt x="3385" y="4905"/>
                  </a:lnTo>
                  <a:close/>
                  <a:moveTo>
                    <a:pt x="1953" y="0"/>
                  </a:moveTo>
                  <a:cubicBezTo>
                    <a:pt x="1183" y="0"/>
                    <a:pt x="560" y="623"/>
                    <a:pt x="560" y="1393"/>
                  </a:cubicBezTo>
                  <a:cubicBezTo>
                    <a:pt x="560" y="1626"/>
                    <a:pt x="613" y="1851"/>
                    <a:pt x="715" y="2058"/>
                  </a:cubicBezTo>
                  <a:lnTo>
                    <a:pt x="775" y="2175"/>
                  </a:lnTo>
                  <a:lnTo>
                    <a:pt x="775" y="2491"/>
                  </a:lnTo>
                  <a:cubicBezTo>
                    <a:pt x="775" y="3023"/>
                    <a:pt x="1007" y="3526"/>
                    <a:pt x="1415" y="3867"/>
                  </a:cubicBezTo>
                  <a:lnTo>
                    <a:pt x="1415" y="4398"/>
                  </a:lnTo>
                  <a:cubicBezTo>
                    <a:pt x="1415" y="4493"/>
                    <a:pt x="1355" y="4578"/>
                    <a:pt x="1267" y="4613"/>
                  </a:cubicBezTo>
                  <a:lnTo>
                    <a:pt x="486" y="4905"/>
                  </a:lnTo>
                  <a:cubicBezTo>
                    <a:pt x="286" y="4982"/>
                    <a:pt x="120" y="5137"/>
                    <a:pt x="36" y="5334"/>
                  </a:cubicBezTo>
                  <a:cubicBezTo>
                    <a:pt x="1" y="5415"/>
                    <a:pt x="25" y="5514"/>
                    <a:pt x="96" y="5570"/>
                  </a:cubicBezTo>
                  <a:cubicBezTo>
                    <a:pt x="797" y="6124"/>
                    <a:pt x="1638" y="6397"/>
                    <a:pt x="2476" y="6397"/>
                  </a:cubicBezTo>
                  <a:cubicBezTo>
                    <a:pt x="3464" y="6397"/>
                    <a:pt x="4446" y="6018"/>
                    <a:pt x="5190" y="5274"/>
                  </a:cubicBezTo>
                  <a:cubicBezTo>
                    <a:pt x="6570" y="3895"/>
                    <a:pt x="6696" y="1707"/>
                    <a:pt x="5493" y="176"/>
                  </a:cubicBezTo>
                  <a:cubicBezTo>
                    <a:pt x="5453" y="126"/>
                    <a:pt x="5394" y="100"/>
                    <a:pt x="5335" y="100"/>
                  </a:cubicBezTo>
                  <a:cubicBezTo>
                    <a:pt x="5290" y="100"/>
                    <a:pt x="5246" y="114"/>
                    <a:pt x="5208" y="144"/>
                  </a:cubicBezTo>
                  <a:cubicBezTo>
                    <a:pt x="5120" y="211"/>
                    <a:pt x="5106" y="338"/>
                    <a:pt x="5176" y="426"/>
                  </a:cubicBezTo>
                  <a:cubicBezTo>
                    <a:pt x="6256" y="1795"/>
                    <a:pt x="6140" y="3754"/>
                    <a:pt x="4905" y="4986"/>
                  </a:cubicBezTo>
                  <a:cubicBezTo>
                    <a:pt x="4881" y="5010"/>
                    <a:pt x="4856" y="5035"/>
                    <a:pt x="4831" y="5060"/>
                  </a:cubicBezTo>
                  <a:cubicBezTo>
                    <a:pt x="4789" y="5035"/>
                    <a:pt x="4743" y="5010"/>
                    <a:pt x="4698" y="4993"/>
                  </a:cubicBezTo>
                  <a:lnTo>
                    <a:pt x="3677" y="4613"/>
                  </a:lnTo>
                  <a:cubicBezTo>
                    <a:pt x="3589" y="4578"/>
                    <a:pt x="3530" y="4493"/>
                    <a:pt x="3530" y="4398"/>
                  </a:cubicBezTo>
                  <a:lnTo>
                    <a:pt x="3530" y="3885"/>
                  </a:lnTo>
                  <a:cubicBezTo>
                    <a:pt x="3575" y="3849"/>
                    <a:pt x="3614" y="3814"/>
                    <a:pt x="3656" y="3775"/>
                  </a:cubicBezTo>
                  <a:cubicBezTo>
                    <a:pt x="3987" y="3455"/>
                    <a:pt x="4173" y="3015"/>
                    <a:pt x="4173" y="2558"/>
                  </a:cubicBezTo>
                  <a:lnTo>
                    <a:pt x="4173" y="2175"/>
                  </a:lnTo>
                  <a:lnTo>
                    <a:pt x="4230" y="2058"/>
                  </a:lnTo>
                  <a:cubicBezTo>
                    <a:pt x="4332" y="1851"/>
                    <a:pt x="4385" y="1626"/>
                    <a:pt x="4385" y="1393"/>
                  </a:cubicBezTo>
                  <a:lnTo>
                    <a:pt x="4385" y="201"/>
                  </a:lnTo>
                  <a:cubicBezTo>
                    <a:pt x="4385" y="88"/>
                    <a:pt x="4297" y="0"/>
                    <a:pt x="4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44" name="Google Shape;26644;p78"/>
          <p:cNvGrpSpPr/>
          <p:nvPr/>
        </p:nvGrpSpPr>
        <p:grpSpPr>
          <a:xfrm>
            <a:off x="1356198" y="2907591"/>
            <a:ext cx="379143" cy="337655"/>
            <a:chOff x="1356198" y="2907591"/>
            <a:chExt cx="379143" cy="337655"/>
          </a:xfrm>
        </p:grpSpPr>
        <p:sp>
          <p:nvSpPr>
            <p:cNvPr id="26645" name="Google Shape;26645;p78"/>
            <p:cNvSpPr/>
            <p:nvPr/>
          </p:nvSpPr>
          <p:spPr>
            <a:xfrm>
              <a:off x="1361768" y="3061517"/>
              <a:ext cx="207101" cy="178158"/>
            </a:xfrm>
            <a:custGeom>
              <a:rect b="b" l="l" r="r" t="t"/>
              <a:pathLst>
                <a:path extrusionOk="0" h="6845" w="7957">
                  <a:moveTo>
                    <a:pt x="7752" y="1"/>
                  </a:moveTo>
                  <a:lnTo>
                    <a:pt x="3783" y="3751"/>
                  </a:lnTo>
                  <a:cubicBezTo>
                    <a:pt x="3695" y="3832"/>
                    <a:pt x="3583" y="3878"/>
                    <a:pt x="3466" y="3878"/>
                  </a:cubicBezTo>
                  <a:lnTo>
                    <a:pt x="3424" y="3878"/>
                  </a:lnTo>
                  <a:cubicBezTo>
                    <a:pt x="3171" y="3878"/>
                    <a:pt x="2967" y="3674"/>
                    <a:pt x="2967" y="3421"/>
                  </a:cubicBezTo>
                  <a:lnTo>
                    <a:pt x="2967" y="3192"/>
                  </a:lnTo>
                  <a:lnTo>
                    <a:pt x="1598" y="3192"/>
                  </a:lnTo>
                  <a:lnTo>
                    <a:pt x="1598" y="3533"/>
                  </a:lnTo>
                  <a:cubicBezTo>
                    <a:pt x="1598" y="3737"/>
                    <a:pt x="1461" y="3917"/>
                    <a:pt x="1267" y="3973"/>
                  </a:cubicBezTo>
                  <a:lnTo>
                    <a:pt x="497" y="4191"/>
                  </a:lnTo>
                  <a:cubicBezTo>
                    <a:pt x="201" y="4276"/>
                    <a:pt x="1" y="4547"/>
                    <a:pt x="1" y="4853"/>
                  </a:cubicBezTo>
                  <a:lnTo>
                    <a:pt x="1" y="6844"/>
                  </a:lnTo>
                  <a:lnTo>
                    <a:pt x="3649" y="6844"/>
                  </a:lnTo>
                  <a:lnTo>
                    <a:pt x="3649" y="5623"/>
                  </a:lnTo>
                  <a:cubicBezTo>
                    <a:pt x="3649" y="5380"/>
                    <a:pt x="3748" y="5148"/>
                    <a:pt x="3917" y="4979"/>
                  </a:cubicBezTo>
                  <a:lnTo>
                    <a:pt x="7798" y="1095"/>
                  </a:lnTo>
                  <a:cubicBezTo>
                    <a:pt x="7910" y="979"/>
                    <a:pt x="7956" y="817"/>
                    <a:pt x="7917" y="659"/>
                  </a:cubicBezTo>
                  <a:lnTo>
                    <a:pt x="775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6" name="Google Shape;26646;p78"/>
            <p:cNvSpPr/>
            <p:nvPr/>
          </p:nvSpPr>
          <p:spPr>
            <a:xfrm>
              <a:off x="1516085" y="2913161"/>
              <a:ext cx="213686" cy="178054"/>
            </a:xfrm>
            <a:custGeom>
              <a:rect b="b" l="l" r="r" t="t"/>
              <a:pathLst>
                <a:path extrusionOk="0" h="6841" w="8210">
                  <a:moveTo>
                    <a:pt x="454" y="1"/>
                  </a:moveTo>
                  <a:cubicBezTo>
                    <a:pt x="204" y="1"/>
                    <a:pt x="0" y="205"/>
                    <a:pt x="0" y="455"/>
                  </a:cubicBezTo>
                  <a:lnTo>
                    <a:pt x="0" y="6383"/>
                  </a:lnTo>
                  <a:cubicBezTo>
                    <a:pt x="0" y="6637"/>
                    <a:pt x="204" y="6841"/>
                    <a:pt x="454" y="6841"/>
                  </a:cubicBezTo>
                  <a:lnTo>
                    <a:pt x="7752" y="6841"/>
                  </a:lnTo>
                  <a:cubicBezTo>
                    <a:pt x="8005" y="6841"/>
                    <a:pt x="8209" y="6637"/>
                    <a:pt x="8209" y="6383"/>
                  </a:cubicBezTo>
                  <a:lnTo>
                    <a:pt x="8209" y="455"/>
                  </a:lnTo>
                  <a:cubicBezTo>
                    <a:pt x="8209" y="205"/>
                    <a:pt x="8005" y="1"/>
                    <a:pt x="775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7" name="Google Shape;26647;p78"/>
            <p:cNvSpPr/>
            <p:nvPr/>
          </p:nvSpPr>
          <p:spPr>
            <a:xfrm>
              <a:off x="1379545" y="3061517"/>
              <a:ext cx="29697" cy="65329"/>
            </a:xfrm>
            <a:custGeom>
              <a:rect b="b" l="l" r="r" t="t"/>
              <a:pathLst>
                <a:path extrusionOk="0" h="2510" w="1141">
                  <a:moveTo>
                    <a:pt x="686" y="1"/>
                  </a:moveTo>
                  <a:cubicBezTo>
                    <a:pt x="306" y="1"/>
                    <a:pt x="0" y="307"/>
                    <a:pt x="0" y="683"/>
                  </a:cubicBezTo>
                  <a:lnTo>
                    <a:pt x="0" y="845"/>
                  </a:lnTo>
                  <a:cubicBezTo>
                    <a:pt x="0" y="1039"/>
                    <a:pt x="32" y="1236"/>
                    <a:pt x="95" y="1422"/>
                  </a:cubicBezTo>
                  <a:lnTo>
                    <a:pt x="458" y="2509"/>
                  </a:lnTo>
                  <a:lnTo>
                    <a:pt x="1140" y="2509"/>
                  </a:lnTo>
                  <a:lnTo>
                    <a:pt x="1140"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8" name="Google Shape;26648;p78"/>
            <p:cNvSpPr/>
            <p:nvPr/>
          </p:nvSpPr>
          <p:spPr>
            <a:xfrm>
              <a:off x="1391440" y="3055661"/>
              <a:ext cx="71289" cy="71185"/>
            </a:xfrm>
            <a:custGeom>
              <a:rect b="b" l="l" r="r" t="t"/>
              <a:pathLst>
                <a:path extrusionOk="0" h="2735" w="2739">
                  <a:moveTo>
                    <a:pt x="683" y="1"/>
                  </a:moveTo>
                  <a:cubicBezTo>
                    <a:pt x="307" y="1"/>
                    <a:pt x="1" y="303"/>
                    <a:pt x="1" y="683"/>
                  </a:cubicBezTo>
                  <a:cubicBezTo>
                    <a:pt x="1" y="933"/>
                    <a:pt x="205" y="1137"/>
                    <a:pt x="458" y="1137"/>
                  </a:cubicBezTo>
                  <a:lnTo>
                    <a:pt x="2281" y="2734"/>
                  </a:lnTo>
                  <a:lnTo>
                    <a:pt x="2685" y="1323"/>
                  </a:lnTo>
                  <a:cubicBezTo>
                    <a:pt x="2721" y="1200"/>
                    <a:pt x="2738" y="1074"/>
                    <a:pt x="2738" y="947"/>
                  </a:cubicBezTo>
                  <a:lnTo>
                    <a:pt x="2738"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9" name="Google Shape;26649;p78"/>
            <p:cNvSpPr/>
            <p:nvPr/>
          </p:nvSpPr>
          <p:spPr>
            <a:xfrm>
              <a:off x="1403360" y="3144571"/>
              <a:ext cx="35554" cy="29697"/>
            </a:xfrm>
            <a:custGeom>
              <a:rect b="b" l="l" r="r" t="t"/>
              <a:pathLst>
                <a:path extrusionOk="0" h="1141" w="1366">
                  <a:moveTo>
                    <a:pt x="0" y="1"/>
                  </a:moveTo>
                  <a:lnTo>
                    <a:pt x="0" y="458"/>
                  </a:lnTo>
                  <a:cubicBezTo>
                    <a:pt x="0" y="835"/>
                    <a:pt x="306" y="1141"/>
                    <a:pt x="683" y="1141"/>
                  </a:cubicBezTo>
                  <a:cubicBezTo>
                    <a:pt x="1059" y="1141"/>
                    <a:pt x="1365" y="835"/>
                    <a:pt x="1365" y="458"/>
                  </a:cubicBezTo>
                  <a:lnTo>
                    <a:pt x="136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0" name="Google Shape;26650;p78"/>
            <p:cNvSpPr/>
            <p:nvPr/>
          </p:nvSpPr>
          <p:spPr>
            <a:xfrm>
              <a:off x="1385505" y="3085411"/>
              <a:ext cx="71263" cy="65147"/>
            </a:xfrm>
            <a:custGeom>
              <a:rect b="b" l="l" r="r" t="t"/>
              <a:pathLst>
                <a:path extrusionOk="0" h="2503" w="2738">
                  <a:moveTo>
                    <a:pt x="866" y="1"/>
                  </a:moveTo>
                  <a:cubicBezTo>
                    <a:pt x="744" y="1"/>
                    <a:pt x="630" y="46"/>
                    <a:pt x="549" y="131"/>
                  </a:cubicBezTo>
                  <a:lnTo>
                    <a:pt x="324" y="356"/>
                  </a:lnTo>
                  <a:cubicBezTo>
                    <a:pt x="116" y="564"/>
                    <a:pt x="0" y="842"/>
                    <a:pt x="0" y="1134"/>
                  </a:cubicBezTo>
                  <a:cubicBezTo>
                    <a:pt x="0" y="1890"/>
                    <a:pt x="612" y="2503"/>
                    <a:pt x="1369" y="2503"/>
                  </a:cubicBezTo>
                  <a:cubicBezTo>
                    <a:pt x="2122" y="2503"/>
                    <a:pt x="2737" y="1890"/>
                    <a:pt x="2737" y="1138"/>
                  </a:cubicBezTo>
                  <a:lnTo>
                    <a:pt x="2737" y="845"/>
                  </a:lnTo>
                  <a:cubicBezTo>
                    <a:pt x="2737" y="726"/>
                    <a:pt x="2692" y="610"/>
                    <a:pt x="2604" y="522"/>
                  </a:cubicBezTo>
                  <a:cubicBezTo>
                    <a:pt x="2252" y="177"/>
                    <a:pt x="1608" y="22"/>
                    <a:pt x="880" y="1"/>
                  </a:cubicBezTo>
                  <a:cubicBezTo>
                    <a:pt x="875" y="1"/>
                    <a:pt x="871" y="1"/>
                    <a:pt x="86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1" name="Google Shape;26651;p78"/>
            <p:cNvSpPr/>
            <p:nvPr/>
          </p:nvSpPr>
          <p:spPr>
            <a:xfrm>
              <a:off x="1385505" y="3085333"/>
              <a:ext cx="71081" cy="63767"/>
            </a:xfrm>
            <a:custGeom>
              <a:rect b="b" l="l" r="r" t="t"/>
              <a:pathLst>
                <a:path extrusionOk="0" h="2450" w="2731">
                  <a:moveTo>
                    <a:pt x="866" y="0"/>
                  </a:moveTo>
                  <a:cubicBezTo>
                    <a:pt x="748" y="0"/>
                    <a:pt x="634" y="46"/>
                    <a:pt x="549" y="131"/>
                  </a:cubicBezTo>
                  <a:lnTo>
                    <a:pt x="324" y="356"/>
                  </a:lnTo>
                  <a:cubicBezTo>
                    <a:pt x="116" y="563"/>
                    <a:pt x="0" y="845"/>
                    <a:pt x="0" y="1137"/>
                  </a:cubicBezTo>
                  <a:cubicBezTo>
                    <a:pt x="0" y="1746"/>
                    <a:pt x="405" y="2280"/>
                    <a:pt x="989" y="2449"/>
                  </a:cubicBezTo>
                  <a:cubicBezTo>
                    <a:pt x="792" y="2207"/>
                    <a:pt x="686" y="1904"/>
                    <a:pt x="686" y="1591"/>
                  </a:cubicBezTo>
                  <a:lnTo>
                    <a:pt x="686" y="1137"/>
                  </a:lnTo>
                  <a:cubicBezTo>
                    <a:pt x="683" y="884"/>
                    <a:pt x="887" y="682"/>
                    <a:pt x="1137" y="682"/>
                  </a:cubicBezTo>
                  <a:cubicBezTo>
                    <a:pt x="1147" y="682"/>
                    <a:pt x="1158" y="682"/>
                    <a:pt x="1168" y="683"/>
                  </a:cubicBezTo>
                  <a:cubicBezTo>
                    <a:pt x="1629" y="711"/>
                    <a:pt x="2312" y="789"/>
                    <a:pt x="2730" y="989"/>
                  </a:cubicBezTo>
                  <a:cubicBezTo>
                    <a:pt x="2716" y="894"/>
                    <a:pt x="2678" y="595"/>
                    <a:pt x="2607" y="525"/>
                  </a:cubicBezTo>
                  <a:cubicBezTo>
                    <a:pt x="2255" y="180"/>
                    <a:pt x="1608" y="25"/>
                    <a:pt x="880" y="1"/>
                  </a:cubicBezTo>
                  <a:cubicBezTo>
                    <a:pt x="875" y="0"/>
                    <a:pt x="871" y="0"/>
                    <a:pt x="86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2" name="Google Shape;26652;p78"/>
            <p:cNvSpPr/>
            <p:nvPr/>
          </p:nvSpPr>
          <p:spPr>
            <a:xfrm>
              <a:off x="1361768" y="3175622"/>
              <a:ext cx="23763" cy="63950"/>
            </a:xfrm>
            <a:custGeom>
              <a:rect b="b" l="l" r="r" t="t"/>
              <a:pathLst>
                <a:path extrusionOk="0" h="2457" w="913">
                  <a:moveTo>
                    <a:pt x="184" y="1"/>
                  </a:moveTo>
                  <a:cubicBezTo>
                    <a:pt x="68" y="127"/>
                    <a:pt x="1" y="293"/>
                    <a:pt x="1" y="465"/>
                  </a:cubicBezTo>
                  <a:lnTo>
                    <a:pt x="1" y="2457"/>
                  </a:lnTo>
                  <a:lnTo>
                    <a:pt x="912" y="2457"/>
                  </a:lnTo>
                  <a:lnTo>
                    <a:pt x="912" y="1014"/>
                  </a:lnTo>
                  <a:cubicBezTo>
                    <a:pt x="912" y="831"/>
                    <a:pt x="842" y="659"/>
                    <a:pt x="712" y="529"/>
                  </a:cubicBezTo>
                  <a:lnTo>
                    <a:pt x="184"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3" name="Google Shape;26653;p78"/>
            <p:cNvSpPr/>
            <p:nvPr/>
          </p:nvSpPr>
          <p:spPr>
            <a:xfrm>
              <a:off x="1456743" y="3061517"/>
              <a:ext cx="112126" cy="146379"/>
            </a:xfrm>
            <a:custGeom>
              <a:rect b="b" l="l" r="r" t="t"/>
              <a:pathLst>
                <a:path extrusionOk="0" h="5624" w="4308">
                  <a:moveTo>
                    <a:pt x="4103" y="1"/>
                  </a:moveTo>
                  <a:lnTo>
                    <a:pt x="296" y="3597"/>
                  </a:lnTo>
                  <a:cubicBezTo>
                    <a:pt x="183" y="3699"/>
                    <a:pt x="113" y="3836"/>
                    <a:pt x="88" y="3987"/>
                  </a:cubicBezTo>
                  <a:cubicBezTo>
                    <a:pt x="2" y="4614"/>
                    <a:pt x="0" y="5591"/>
                    <a:pt x="0" y="5622"/>
                  </a:cubicBezTo>
                  <a:lnTo>
                    <a:pt x="0" y="5622"/>
                  </a:lnTo>
                  <a:cubicBezTo>
                    <a:pt x="1" y="5380"/>
                    <a:pt x="99" y="5148"/>
                    <a:pt x="268" y="4979"/>
                  </a:cubicBezTo>
                  <a:lnTo>
                    <a:pt x="4149" y="1095"/>
                  </a:lnTo>
                  <a:cubicBezTo>
                    <a:pt x="4261" y="979"/>
                    <a:pt x="4307" y="817"/>
                    <a:pt x="4268" y="659"/>
                  </a:cubicBezTo>
                  <a:lnTo>
                    <a:pt x="4103" y="1"/>
                  </a:lnTo>
                  <a:close/>
                  <a:moveTo>
                    <a:pt x="0" y="5622"/>
                  </a:moveTo>
                  <a:cubicBezTo>
                    <a:pt x="0" y="5623"/>
                    <a:pt x="0" y="5623"/>
                    <a:pt x="0" y="5623"/>
                  </a:cubicBezTo>
                  <a:lnTo>
                    <a:pt x="0" y="5623"/>
                  </a:lnTo>
                  <a:cubicBezTo>
                    <a:pt x="0" y="5623"/>
                    <a:pt x="0" y="5623"/>
                    <a:pt x="0" y="5622"/>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4" name="Google Shape;26654;p78"/>
            <p:cNvSpPr/>
            <p:nvPr/>
          </p:nvSpPr>
          <p:spPr>
            <a:xfrm>
              <a:off x="1542191" y="3061517"/>
              <a:ext cx="26678" cy="35658"/>
            </a:xfrm>
            <a:custGeom>
              <a:rect b="b" l="l" r="r" t="t"/>
              <a:pathLst>
                <a:path extrusionOk="0" h="1370" w="1025">
                  <a:moveTo>
                    <a:pt x="820" y="1"/>
                  </a:moveTo>
                  <a:lnTo>
                    <a:pt x="0" y="775"/>
                  </a:lnTo>
                  <a:lnTo>
                    <a:pt x="591" y="1369"/>
                  </a:lnTo>
                  <a:lnTo>
                    <a:pt x="866" y="1095"/>
                  </a:lnTo>
                  <a:cubicBezTo>
                    <a:pt x="978" y="982"/>
                    <a:pt x="1024" y="817"/>
                    <a:pt x="985" y="662"/>
                  </a:cubicBezTo>
                  <a:lnTo>
                    <a:pt x="82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5" name="Google Shape;26655;p78"/>
            <p:cNvSpPr/>
            <p:nvPr/>
          </p:nvSpPr>
          <p:spPr>
            <a:xfrm>
              <a:off x="1395942" y="3079659"/>
              <a:ext cx="51196" cy="17178"/>
            </a:xfrm>
            <a:custGeom>
              <a:rect b="b" l="l" r="r" t="t"/>
              <a:pathLst>
                <a:path extrusionOk="0" h="660" w="1967">
                  <a:moveTo>
                    <a:pt x="282" y="0"/>
                  </a:moveTo>
                  <a:cubicBezTo>
                    <a:pt x="0" y="0"/>
                    <a:pt x="0" y="430"/>
                    <a:pt x="282" y="430"/>
                  </a:cubicBezTo>
                  <a:cubicBezTo>
                    <a:pt x="524" y="430"/>
                    <a:pt x="1221" y="465"/>
                    <a:pt x="1555" y="634"/>
                  </a:cubicBezTo>
                  <a:cubicBezTo>
                    <a:pt x="1591" y="651"/>
                    <a:pt x="1625" y="659"/>
                    <a:pt x="1657" y="659"/>
                  </a:cubicBezTo>
                  <a:cubicBezTo>
                    <a:pt x="1854" y="659"/>
                    <a:pt x="1966" y="363"/>
                    <a:pt x="1745" y="254"/>
                  </a:cubicBezTo>
                  <a:cubicBezTo>
                    <a:pt x="1253" y="4"/>
                    <a:pt x="324" y="0"/>
                    <a:pt x="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6" name="Google Shape;26656;p78"/>
            <p:cNvSpPr/>
            <p:nvPr/>
          </p:nvSpPr>
          <p:spPr>
            <a:xfrm>
              <a:off x="1379910" y="3192488"/>
              <a:ext cx="11192" cy="52680"/>
            </a:xfrm>
            <a:custGeom>
              <a:rect b="b" l="l" r="r" t="t"/>
              <a:pathLst>
                <a:path extrusionOk="0" h="2024" w="430">
                  <a:moveTo>
                    <a:pt x="215" y="0"/>
                  </a:moveTo>
                  <a:cubicBezTo>
                    <a:pt x="99" y="0"/>
                    <a:pt x="0" y="95"/>
                    <a:pt x="0" y="215"/>
                  </a:cubicBezTo>
                  <a:lnTo>
                    <a:pt x="0" y="1809"/>
                  </a:lnTo>
                  <a:cubicBezTo>
                    <a:pt x="0" y="1928"/>
                    <a:pt x="99" y="2023"/>
                    <a:pt x="215" y="2023"/>
                  </a:cubicBezTo>
                  <a:cubicBezTo>
                    <a:pt x="331" y="2023"/>
                    <a:pt x="430" y="1928"/>
                    <a:pt x="430" y="1809"/>
                  </a:cubicBezTo>
                  <a:lnTo>
                    <a:pt x="430" y="215"/>
                  </a:lnTo>
                  <a:cubicBezTo>
                    <a:pt x="430"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7" name="Google Shape;26657;p78"/>
            <p:cNvSpPr/>
            <p:nvPr/>
          </p:nvSpPr>
          <p:spPr>
            <a:xfrm>
              <a:off x="1356198" y="3050013"/>
              <a:ext cx="219438" cy="195232"/>
            </a:xfrm>
            <a:custGeom>
              <a:rect b="b" l="l" r="r" t="t"/>
              <a:pathLst>
                <a:path extrusionOk="0" h="7501" w="8431">
                  <a:moveTo>
                    <a:pt x="7846" y="840"/>
                  </a:moveTo>
                  <a:lnTo>
                    <a:pt x="7924" y="1157"/>
                  </a:lnTo>
                  <a:cubicBezTo>
                    <a:pt x="7945" y="1241"/>
                    <a:pt x="7920" y="1329"/>
                    <a:pt x="7860" y="1389"/>
                  </a:cubicBezTo>
                  <a:lnTo>
                    <a:pt x="7737" y="1512"/>
                  </a:lnTo>
                  <a:lnTo>
                    <a:pt x="7445" y="1220"/>
                  </a:lnTo>
                  <a:lnTo>
                    <a:pt x="7846" y="840"/>
                  </a:lnTo>
                  <a:close/>
                  <a:moveTo>
                    <a:pt x="3878" y="429"/>
                  </a:moveTo>
                  <a:lnTo>
                    <a:pt x="3878" y="1315"/>
                  </a:lnTo>
                  <a:cubicBezTo>
                    <a:pt x="3878" y="1460"/>
                    <a:pt x="3842" y="1600"/>
                    <a:pt x="3779" y="1730"/>
                  </a:cubicBezTo>
                  <a:lnTo>
                    <a:pt x="3670" y="1945"/>
                  </a:lnTo>
                  <a:cubicBezTo>
                    <a:pt x="3656" y="1973"/>
                    <a:pt x="3649" y="2008"/>
                    <a:pt x="3649" y="2040"/>
                  </a:cubicBezTo>
                  <a:lnTo>
                    <a:pt x="3649" y="2498"/>
                  </a:lnTo>
                  <a:cubicBezTo>
                    <a:pt x="3649" y="3136"/>
                    <a:pt x="3131" y="3652"/>
                    <a:pt x="2498" y="3652"/>
                  </a:cubicBezTo>
                  <a:cubicBezTo>
                    <a:pt x="2485" y="3652"/>
                    <a:pt x="2472" y="3652"/>
                    <a:pt x="2460" y="3652"/>
                  </a:cubicBezTo>
                  <a:cubicBezTo>
                    <a:pt x="1840" y="3630"/>
                    <a:pt x="1341" y="3089"/>
                    <a:pt x="1341" y="2438"/>
                  </a:cubicBezTo>
                  <a:lnTo>
                    <a:pt x="1341" y="2040"/>
                  </a:lnTo>
                  <a:cubicBezTo>
                    <a:pt x="1341" y="2005"/>
                    <a:pt x="1330" y="1973"/>
                    <a:pt x="1316" y="1942"/>
                  </a:cubicBezTo>
                  <a:lnTo>
                    <a:pt x="1186" y="1678"/>
                  </a:lnTo>
                  <a:cubicBezTo>
                    <a:pt x="1137" y="1583"/>
                    <a:pt x="1112" y="1474"/>
                    <a:pt x="1112" y="1368"/>
                  </a:cubicBezTo>
                  <a:lnTo>
                    <a:pt x="1112" y="1354"/>
                  </a:lnTo>
                  <a:cubicBezTo>
                    <a:pt x="1112" y="844"/>
                    <a:pt x="1527" y="429"/>
                    <a:pt x="2037" y="429"/>
                  </a:cubicBezTo>
                  <a:close/>
                  <a:moveTo>
                    <a:pt x="2977" y="4000"/>
                  </a:moveTo>
                  <a:cubicBezTo>
                    <a:pt x="2987" y="4056"/>
                    <a:pt x="3008" y="4109"/>
                    <a:pt x="3033" y="4158"/>
                  </a:cubicBezTo>
                  <a:lnTo>
                    <a:pt x="3026" y="4165"/>
                  </a:lnTo>
                  <a:lnTo>
                    <a:pt x="2825" y="4369"/>
                  </a:lnTo>
                  <a:cubicBezTo>
                    <a:pt x="2734" y="4461"/>
                    <a:pt x="2613" y="4507"/>
                    <a:pt x="2493" y="4507"/>
                  </a:cubicBezTo>
                  <a:cubicBezTo>
                    <a:pt x="2372" y="4507"/>
                    <a:pt x="2252" y="4461"/>
                    <a:pt x="2160" y="4369"/>
                  </a:cubicBezTo>
                  <a:lnTo>
                    <a:pt x="1985" y="4193"/>
                  </a:lnTo>
                  <a:cubicBezTo>
                    <a:pt x="2006" y="4130"/>
                    <a:pt x="2020" y="4067"/>
                    <a:pt x="2020" y="4000"/>
                  </a:cubicBezTo>
                  <a:cubicBezTo>
                    <a:pt x="2157" y="4046"/>
                    <a:pt x="2301" y="4070"/>
                    <a:pt x="2445" y="4074"/>
                  </a:cubicBezTo>
                  <a:lnTo>
                    <a:pt x="2495" y="4074"/>
                  </a:lnTo>
                  <a:cubicBezTo>
                    <a:pt x="2657" y="4074"/>
                    <a:pt x="2822" y="4049"/>
                    <a:pt x="2977" y="4000"/>
                  </a:cubicBezTo>
                  <a:close/>
                  <a:moveTo>
                    <a:pt x="8196" y="1"/>
                  </a:moveTo>
                  <a:cubicBezTo>
                    <a:pt x="8143" y="1"/>
                    <a:pt x="8089" y="20"/>
                    <a:pt x="8047" y="59"/>
                  </a:cubicBezTo>
                  <a:lnTo>
                    <a:pt x="3846" y="4039"/>
                  </a:lnTo>
                  <a:cubicBezTo>
                    <a:pt x="3804" y="4081"/>
                    <a:pt x="3744" y="4105"/>
                    <a:pt x="3680" y="4105"/>
                  </a:cubicBezTo>
                  <a:lnTo>
                    <a:pt x="3635" y="4105"/>
                  </a:lnTo>
                  <a:cubicBezTo>
                    <a:pt x="3501" y="4105"/>
                    <a:pt x="3392" y="3996"/>
                    <a:pt x="3392" y="3863"/>
                  </a:cubicBezTo>
                  <a:lnTo>
                    <a:pt x="3392" y="3796"/>
                  </a:lnTo>
                  <a:cubicBezTo>
                    <a:pt x="3466" y="3747"/>
                    <a:pt x="3533" y="3690"/>
                    <a:pt x="3596" y="3630"/>
                  </a:cubicBezTo>
                  <a:cubicBezTo>
                    <a:pt x="3906" y="3331"/>
                    <a:pt x="4078" y="2923"/>
                    <a:pt x="4078" y="2494"/>
                  </a:cubicBezTo>
                  <a:lnTo>
                    <a:pt x="4078" y="2089"/>
                  </a:lnTo>
                  <a:lnTo>
                    <a:pt x="4163" y="1920"/>
                  </a:lnTo>
                  <a:cubicBezTo>
                    <a:pt x="4254" y="1730"/>
                    <a:pt x="4303" y="1523"/>
                    <a:pt x="4303" y="1315"/>
                  </a:cubicBezTo>
                  <a:lnTo>
                    <a:pt x="4303" y="218"/>
                  </a:lnTo>
                  <a:cubicBezTo>
                    <a:pt x="4303" y="98"/>
                    <a:pt x="4208" y="3"/>
                    <a:pt x="4089" y="3"/>
                  </a:cubicBezTo>
                  <a:lnTo>
                    <a:pt x="2037" y="3"/>
                  </a:lnTo>
                  <a:cubicBezTo>
                    <a:pt x="1291" y="3"/>
                    <a:pt x="686" y="608"/>
                    <a:pt x="686" y="1358"/>
                  </a:cubicBezTo>
                  <a:lnTo>
                    <a:pt x="686" y="1368"/>
                  </a:lnTo>
                  <a:cubicBezTo>
                    <a:pt x="686" y="1544"/>
                    <a:pt x="725" y="1716"/>
                    <a:pt x="802" y="1871"/>
                  </a:cubicBezTo>
                  <a:lnTo>
                    <a:pt x="911" y="2093"/>
                  </a:lnTo>
                  <a:lnTo>
                    <a:pt x="911" y="2441"/>
                  </a:lnTo>
                  <a:cubicBezTo>
                    <a:pt x="911" y="2973"/>
                    <a:pt x="1168" y="3472"/>
                    <a:pt x="1598" y="3785"/>
                  </a:cubicBezTo>
                  <a:lnTo>
                    <a:pt x="1598" y="3979"/>
                  </a:lnTo>
                  <a:cubicBezTo>
                    <a:pt x="1598" y="4084"/>
                    <a:pt x="1524" y="4179"/>
                    <a:pt x="1422" y="4211"/>
                  </a:cubicBezTo>
                  <a:lnTo>
                    <a:pt x="651" y="4433"/>
                  </a:lnTo>
                  <a:cubicBezTo>
                    <a:pt x="268" y="4542"/>
                    <a:pt x="0" y="4894"/>
                    <a:pt x="0" y="5295"/>
                  </a:cubicBezTo>
                  <a:lnTo>
                    <a:pt x="0" y="7286"/>
                  </a:lnTo>
                  <a:cubicBezTo>
                    <a:pt x="0" y="7402"/>
                    <a:pt x="95" y="7501"/>
                    <a:pt x="215" y="7501"/>
                  </a:cubicBezTo>
                  <a:cubicBezTo>
                    <a:pt x="331" y="7501"/>
                    <a:pt x="426" y="7402"/>
                    <a:pt x="426" y="7286"/>
                  </a:cubicBezTo>
                  <a:lnTo>
                    <a:pt x="426" y="5295"/>
                  </a:lnTo>
                  <a:cubicBezTo>
                    <a:pt x="429" y="5084"/>
                    <a:pt x="567" y="4901"/>
                    <a:pt x="767" y="4841"/>
                  </a:cubicBezTo>
                  <a:lnTo>
                    <a:pt x="1538" y="4623"/>
                  </a:lnTo>
                  <a:cubicBezTo>
                    <a:pt x="1605" y="4602"/>
                    <a:pt x="1664" y="4573"/>
                    <a:pt x="1721" y="4535"/>
                  </a:cubicBezTo>
                  <a:lnTo>
                    <a:pt x="1858" y="4672"/>
                  </a:lnTo>
                  <a:cubicBezTo>
                    <a:pt x="2034" y="4848"/>
                    <a:pt x="2263" y="4936"/>
                    <a:pt x="2493" y="4936"/>
                  </a:cubicBezTo>
                  <a:cubicBezTo>
                    <a:pt x="2723" y="4936"/>
                    <a:pt x="2952" y="4848"/>
                    <a:pt x="3128" y="4672"/>
                  </a:cubicBezTo>
                  <a:lnTo>
                    <a:pt x="3329" y="4471"/>
                  </a:lnTo>
                  <a:lnTo>
                    <a:pt x="3336" y="4464"/>
                  </a:lnTo>
                  <a:cubicBezTo>
                    <a:pt x="3427" y="4510"/>
                    <a:pt x="3529" y="4535"/>
                    <a:pt x="3635" y="4535"/>
                  </a:cubicBezTo>
                  <a:lnTo>
                    <a:pt x="3677" y="4535"/>
                  </a:lnTo>
                  <a:cubicBezTo>
                    <a:pt x="3849" y="4535"/>
                    <a:pt x="4015" y="4468"/>
                    <a:pt x="4138" y="4352"/>
                  </a:cubicBezTo>
                  <a:lnTo>
                    <a:pt x="7136" y="1512"/>
                  </a:lnTo>
                  <a:lnTo>
                    <a:pt x="7435" y="1811"/>
                  </a:lnTo>
                  <a:lnTo>
                    <a:pt x="3976" y="5270"/>
                  </a:lnTo>
                  <a:cubicBezTo>
                    <a:pt x="3765" y="5481"/>
                    <a:pt x="3645" y="5770"/>
                    <a:pt x="3649" y="6065"/>
                  </a:cubicBezTo>
                  <a:lnTo>
                    <a:pt x="3649" y="7286"/>
                  </a:lnTo>
                  <a:cubicBezTo>
                    <a:pt x="3649" y="7402"/>
                    <a:pt x="3744" y="7497"/>
                    <a:pt x="3860" y="7497"/>
                  </a:cubicBezTo>
                  <a:cubicBezTo>
                    <a:pt x="3980" y="7497"/>
                    <a:pt x="4075" y="7402"/>
                    <a:pt x="4075" y="7286"/>
                  </a:cubicBezTo>
                  <a:lnTo>
                    <a:pt x="4075" y="6065"/>
                  </a:lnTo>
                  <a:cubicBezTo>
                    <a:pt x="4075" y="5879"/>
                    <a:pt x="4148" y="5703"/>
                    <a:pt x="4279" y="5573"/>
                  </a:cubicBezTo>
                  <a:lnTo>
                    <a:pt x="8160" y="1688"/>
                  </a:lnTo>
                  <a:cubicBezTo>
                    <a:pt x="8325" y="1523"/>
                    <a:pt x="8392" y="1280"/>
                    <a:pt x="8335" y="1055"/>
                  </a:cubicBezTo>
                  <a:lnTo>
                    <a:pt x="8198" y="503"/>
                  </a:lnTo>
                  <a:lnTo>
                    <a:pt x="8339" y="372"/>
                  </a:lnTo>
                  <a:cubicBezTo>
                    <a:pt x="8427" y="291"/>
                    <a:pt x="8430" y="154"/>
                    <a:pt x="8350" y="66"/>
                  </a:cubicBezTo>
                  <a:cubicBezTo>
                    <a:pt x="8308" y="23"/>
                    <a:pt x="8252" y="1"/>
                    <a:pt x="8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8" name="Google Shape;26658;p78"/>
            <p:cNvSpPr/>
            <p:nvPr/>
          </p:nvSpPr>
          <p:spPr>
            <a:xfrm>
              <a:off x="1510594" y="2907591"/>
              <a:ext cx="224747" cy="189220"/>
            </a:xfrm>
            <a:custGeom>
              <a:rect b="b" l="l" r="r" t="t"/>
              <a:pathLst>
                <a:path extrusionOk="0" h="7270" w="8635">
                  <a:moveTo>
                    <a:pt x="665" y="0"/>
                  </a:moveTo>
                  <a:cubicBezTo>
                    <a:pt x="299" y="0"/>
                    <a:pt x="0" y="299"/>
                    <a:pt x="0" y="669"/>
                  </a:cubicBezTo>
                  <a:lnTo>
                    <a:pt x="0" y="6457"/>
                  </a:lnTo>
                  <a:cubicBezTo>
                    <a:pt x="0" y="6573"/>
                    <a:pt x="95" y="6668"/>
                    <a:pt x="211" y="6668"/>
                  </a:cubicBezTo>
                  <a:cubicBezTo>
                    <a:pt x="331" y="6668"/>
                    <a:pt x="426" y="6573"/>
                    <a:pt x="426" y="6457"/>
                  </a:cubicBezTo>
                  <a:lnTo>
                    <a:pt x="426" y="669"/>
                  </a:lnTo>
                  <a:cubicBezTo>
                    <a:pt x="426" y="535"/>
                    <a:pt x="535" y="426"/>
                    <a:pt x="669" y="426"/>
                  </a:cubicBezTo>
                  <a:lnTo>
                    <a:pt x="7963" y="426"/>
                  </a:lnTo>
                  <a:cubicBezTo>
                    <a:pt x="8096" y="426"/>
                    <a:pt x="8205" y="535"/>
                    <a:pt x="8205" y="669"/>
                  </a:cubicBezTo>
                  <a:lnTo>
                    <a:pt x="8205" y="6597"/>
                  </a:lnTo>
                  <a:cubicBezTo>
                    <a:pt x="8205" y="6731"/>
                    <a:pt x="8096" y="6840"/>
                    <a:pt x="7963" y="6840"/>
                  </a:cubicBezTo>
                  <a:lnTo>
                    <a:pt x="3086" y="6840"/>
                  </a:lnTo>
                  <a:cubicBezTo>
                    <a:pt x="2801" y="6840"/>
                    <a:pt x="2801" y="7269"/>
                    <a:pt x="3086" y="7269"/>
                  </a:cubicBezTo>
                  <a:lnTo>
                    <a:pt x="7963" y="7269"/>
                  </a:lnTo>
                  <a:cubicBezTo>
                    <a:pt x="8332" y="7266"/>
                    <a:pt x="8631" y="6967"/>
                    <a:pt x="8635" y="6597"/>
                  </a:cubicBezTo>
                  <a:lnTo>
                    <a:pt x="8635" y="669"/>
                  </a:lnTo>
                  <a:cubicBezTo>
                    <a:pt x="8631" y="299"/>
                    <a:pt x="8332" y="0"/>
                    <a:pt x="79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9" name="Google Shape;26659;p78"/>
            <p:cNvSpPr/>
            <p:nvPr/>
          </p:nvSpPr>
          <p:spPr>
            <a:xfrm>
              <a:off x="1537818" y="2943196"/>
              <a:ext cx="167851" cy="106192"/>
            </a:xfrm>
            <a:custGeom>
              <a:rect b="b" l="l" r="r" t="t"/>
              <a:pathLst>
                <a:path extrusionOk="0" h="4080" w="6449">
                  <a:moveTo>
                    <a:pt x="5094" y="1"/>
                  </a:moveTo>
                  <a:cubicBezTo>
                    <a:pt x="4809" y="1"/>
                    <a:pt x="4809" y="427"/>
                    <a:pt x="5094" y="427"/>
                  </a:cubicBezTo>
                  <a:lnTo>
                    <a:pt x="5720" y="427"/>
                  </a:lnTo>
                  <a:lnTo>
                    <a:pt x="3384" y="2763"/>
                  </a:lnTo>
                  <a:lnTo>
                    <a:pt x="2395" y="1774"/>
                  </a:lnTo>
                  <a:cubicBezTo>
                    <a:pt x="2353" y="1732"/>
                    <a:pt x="2299" y="1711"/>
                    <a:pt x="2244" y="1711"/>
                  </a:cubicBezTo>
                  <a:cubicBezTo>
                    <a:pt x="2190" y="1711"/>
                    <a:pt x="2135" y="1732"/>
                    <a:pt x="2093" y="1774"/>
                  </a:cubicBezTo>
                  <a:lnTo>
                    <a:pt x="154" y="3713"/>
                  </a:lnTo>
                  <a:cubicBezTo>
                    <a:pt x="1" y="3866"/>
                    <a:pt x="142" y="4080"/>
                    <a:pt x="307" y="4080"/>
                  </a:cubicBezTo>
                  <a:cubicBezTo>
                    <a:pt x="357" y="4080"/>
                    <a:pt x="410" y="4060"/>
                    <a:pt x="457" y="4012"/>
                  </a:cubicBezTo>
                  <a:lnTo>
                    <a:pt x="2244" y="2225"/>
                  </a:lnTo>
                  <a:lnTo>
                    <a:pt x="3233" y="3213"/>
                  </a:lnTo>
                  <a:cubicBezTo>
                    <a:pt x="3275" y="3255"/>
                    <a:pt x="3330" y="3277"/>
                    <a:pt x="3384" y="3277"/>
                  </a:cubicBezTo>
                  <a:cubicBezTo>
                    <a:pt x="3439" y="3277"/>
                    <a:pt x="3493" y="3255"/>
                    <a:pt x="3535" y="3213"/>
                  </a:cubicBezTo>
                  <a:lnTo>
                    <a:pt x="6019" y="729"/>
                  </a:lnTo>
                  <a:lnTo>
                    <a:pt x="6019" y="1352"/>
                  </a:lnTo>
                  <a:cubicBezTo>
                    <a:pt x="6019" y="1472"/>
                    <a:pt x="6114" y="1567"/>
                    <a:pt x="6234" y="1567"/>
                  </a:cubicBezTo>
                  <a:cubicBezTo>
                    <a:pt x="6350" y="1567"/>
                    <a:pt x="6449" y="1472"/>
                    <a:pt x="6449" y="1352"/>
                  </a:cubicBezTo>
                  <a:lnTo>
                    <a:pt x="6449" y="212"/>
                  </a:lnTo>
                  <a:cubicBezTo>
                    <a:pt x="6449" y="96"/>
                    <a:pt x="6350" y="1"/>
                    <a:pt x="62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60" name="Google Shape;26660;p78"/>
          <p:cNvGrpSpPr/>
          <p:nvPr/>
        </p:nvGrpSpPr>
        <p:grpSpPr>
          <a:xfrm>
            <a:off x="1860689" y="2886795"/>
            <a:ext cx="307905" cy="379143"/>
            <a:chOff x="1860689" y="2886795"/>
            <a:chExt cx="307905" cy="379143"/>
          </a:xfrm>
        </p:grpSpPr>
        <p:sp>
          <p:nvSpPr>
            <p:cNvPr id="26661" name="Google Shape;26661;p78"/>
            <p:cNvSpPr/>
            <p:nvPr/>
          </p:nvSpPr>
          <p:spPr>
            <a:xfrm>
              <a:off x="1979010" y="2939813"/>
              <a:ext cx="71185" cy="53513"/>
            </a:xfrm>
            <a:custGeom>
              <a:rect b="b" l="l" r="r" t="t"/>
              <a:pathLst>
                <a:path extrusionOk="0" h="2056" w="2735">
                  <a:moveTo>
                    <a:pt x="912" y="1"/>
                  </a:moveTo>
                  <a:lnTo>
                    <a:pt x="912" y="458"/>
                  </a:lnTo>
                  <a:cubicBezTo>
                    <a:pt x="912" y="543"/>
                    <a:pt x="862" y="623"/>
                    <a:pt x="785" y="662"/>
                  </a:cubicBezTo>
                  <a:lnTo>
                    <a:pt x="250" y="930"/>
                  </a:lnTo>
                  <a:cubicBezTo>
                    <a:pt x="95" y="1007"/>
                    <a:pt x="0" y="1165"/>
                    <a:pt x="0" y="1338"/>
                  </a:cubicBezTo>
                  <a:lnTo>
                    <a:pt x="0" y="2055"/>
                  </a:lnTo>
                  <a:lnTo>
                    <a:pt x="2734" y="2055"/>
                  </a:lnTo>
                  <a:lnTo>
                    <a:pt x="2734" y="1338"/>
                  </a:lnTo>
                  <a:cubicBezTo>
                    <a:pt x="2734" y="1165"/>
                    <a:pt x="2639" y="1007"/>
                    <a:pt x="2484" y="930"/>
                  </a:cubicBezTo>
                  <a:lnTo>
                    <a:pt x="1950" y="662"/>
                  </a:lnTo>
                  <a:cubicBezTo>
                    <a:pt x="1872" y="623"/>
                    <a:pt x="1823" y="543"/>
                    <a:pt x="1823" y="458"/>
                  </a:cubicBezTo>
                  <a:lnTo>
                    <a:pt x="1823"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2" name="Google Shape;26662;p78"/>
            <p:cNvSpPr/>
            <p:nvPr/>
          </p:nvSpPr>
          <p:spPr>
            <a:xfrm>
              <a:off x="1979010" y="2958579"/>
              <a:ext cx="71185" cy="34747"/>
            </a:xfrm>
            <a:custGeom>
              <a:rect b="b" l="l" r="r" t="t"/>
              <a:pathLst>
                <a:path extrusionOk="0" h="1335" w="2735">
                  <a:moveTo>
                    <a:pt x="665" y="1"/>
                  </a:moveTo>
                  <a:lnTo>
                    <a:pt x="250" y="209"/>
                  </a:lnTo>
                  <a:cubicBezTo>
                    <a:pt x="95" y="286"/>
                    <a:pt x="0" y="444"/>
                    <a:pt x="0" y="617"/>
                  </a:cubicBezTo>
                  <a:lnTo>
                    <a:pt x="0" y="1334"/>
                  </a:lnTo>
                  <a:lnTo>
                    <a:pt x="2734" y="1334"/>
                  </a:lnTo>
                  <a:lnTo>
                    <a:pt x="2734" y="617"/>
                  </a:lnTo>
                  <a:cubicBezTo>
                    <a:pt x="2734" y="444"/>
                    <a:pt x="2639" y="286"/>
                    <a:pt x="2484" y="209"/>
                  </a:cubicBezTo>
                  <a:lnTo>
                    <a:pt x="2066" y="1"/>
                  </a:lnTo>
                  <a:cubicBezTo>
                    <a:pt x="1900" y="202"/>
                    <a:pt x="1651" y="553"/>
                    <a:pt x="1366" y="553"/>
                  </a:cubicBezTo>
                  <a:cubicBezTo>
                    <a:pt x="1084" y="553"/>
                    <a:pt x="834" y="202"/>
                    <a:pt x="66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3" name="Google Shape;26663;p78"/>
            <p:cNvSpPr/>
            <p:nvPr/>
          </p:nvSpPr>
          <p:spPr>
            <a:xfrm>
              <a:off x="1979011" y="2969120"/>
              <a:ext cx="17777" cy="24206"/>
            </a:xfrm>
            <a:custGeom>
              <a:rect b="b" l="l" r="r" t="t"/>
              <a:pathLst>
                <a:path extrusionOk="0" h="930" w="683">
                  <a:moveTo>
                    <a:pt x="53" y="1"/>
                  </a:moveTo>
                  <a:cubicBezTo>
                    <a:pt x="18" y="64"/>
                    <a:pt x="0" y="138"/>
                    <a:pt x="0" y="212"/>
                  </a:cubicBezTo>
                  <a:lnTo>
                    <a:pt x="0" y="929"/>
                  </a:lnTo>
                  <a:lnTo>
                    <a:pt x="683" y="929"/>
                  </a:lnTo>
                  <a:lnTo>
                    <a:pt x="683" y="701"/>
                  </a:lnTo>
                  <a:cubicBezTo>
                    <a:pt x="683" y="557"/>
                    <a:pt x="616" y="419"/>
                    <a:pt x="500" y="335"/>
                  </a:cubicBezTo>
                  <a:lnTo>
                    <a:pt x="53"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4" name="Google Shape;26664;p78"/>
            <p:cNvSpPr/>
            <p:nvPr/>
          </p:nvSpPr>
          <p:spPr>
            <a:xfrm>
              <a:off x="2032393" y="2969120"/>
              <a:ext cx="17803" cy="24206"/>
            </a:xfrm>
            <a:custGeom>
              <a:rect b="b" l="l" r="r" t="t"/>
              <a:pathLst>
                <a:path extrusionOk="0" h="930" w="684">
                  <a:moveTo>
                    <a:pt x="630" y="1"/>
                  </a:moveTo>
                  <a:lnTo>
                    <a:pt x="184" y="335"/>
                  </a:lnTo>
                  <a:cubicBezTo>
                    <a:pt x="67" y="419"/>
                    <a:pt x="1" y="557"/>
                    <a:pt x="1" y="701"/>
                  </a:cubicBezTo>
                  <a:lnTo>
                    <a:pt x="1" y="929"/>
                  </a:lnTo>
                  <a:lnTo>
                    <a:pt x="683" y="929"/>
                  </a:lnTo>
                  <a:lnTo>
                    <a:pt x="683" y="212"/>
                  </a:lnTo>
                  <a:cubicBezTo>
                    <a:pt x="683" y="138"/>
                    <a:pt x="666" y="64"/>
                    <a:pt x="630"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5" name="Google Shape;26665;p78"/>
            <p:cNvSpPr/>
            <p:nvPr/>
          </p:nvSpPr>
          <p:spPr>
            <a:xfrm>
              <a:off x="1990827" y="2892287"/>
              <a:ext cx="47552" cy="53513"/>
            </a:xfrm>
            <a:custGeom>
              <a:rect b="b" l="l" r="r" t="t"/>
              <a:pathLst>
                <a:path extrusionOk="0" h="2056" w="1827">
                  <a:moveTo>
                    <a:pt x="683" y="1"/>
                  </a:moveTo>
                  <a:cubicBezTo>
                    <a:pt x="306" y="1"/>
                    <a:pt x="0" y="307"/>
                    <a:pt x="0" y="687"/>
                  </a:cubicBezTo>
                  <a:lnTo>
                    <a:pt x="0" y="1141"/>
                  </a:lnTo>
                  <a:cubicBezTo>
                    <a:pt x="0" y="1644"/>
                    <a:pt x="408" y="2055"/>
                    <a:pt x="912" y="2055"/>
                  </a:cubicBezTo>
                  <a:cubicBezTo>
                    <a:pt x="1418" y="2055"/>
                    <a:pt x="1826" y="1644"/>
                    <a:pt x="1826" y="1141"/>
                  </a:cubicBezTo>
                  <a:lnTo>
                    <a:pt x="1826" y="687"/>
                  </a:lnTo>
                  <a:cubicBezTo>
                    <a:pt x="1826" y="307"/>
                    <a:pt x="1520"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6" name="Google Shape;26666;p78"/>
            <p:cNvSpPr/>
            <p:nvPr/>
          </p:nvSpPr>
          <p:spPr>
            <a:xfrm>
              <a:off x="1990827" y="2892391"/>
              <a:ext cx="32717" cy="53460"/>
            </a:xfrm>
            <a:custGeom>
              <a:rect b="b" l="l" r="r" t="t"/>
              <a:pathLst>
                <a:path extrusionOk="0" h="2054" w="1257">
                  <a:moveTo>
                    <a:pt x="686" y="0"/>
                  </a:moveTo>
                  <a:cubicBezTo>
                    <a:pt x="306" y="0"/>
                    <a:pt x="0" y="306"/>
                    <a:pt x="0" y="683"/>
                  </a:cubicBezTo>
                  <a:lnTo>
                    <a:pt x="0" y="1140"/>
                  </a:lnTo>
                  <a:cubicBezTo>
                    <a:pt x="0" y="1664"/>
                    <a:pt x="428" y="2054"/>
                    <a:pt x="910" y="2054"/>
                  </a:cubicBezTo>
                  <a:cubicBezTo>
                    <a:pt x="1024" y="2054"/>
                    <a:pt x="1141" y="2032"/>
                    <a:pt x="1256" y="1985"/>
                  </a:cubicBezTo>
                  <a:cubicBezTo>
                    <a:pt x="912" y="1844"/>
                    <a:pt x="686" y="1510"/>
                    <a:pt x="686" y="1140"/>
                  </a:cubicBezTo>
                  <a:lnTo>
                    <a:pt x="686" y="683"/>
                  </a:lnTo>
                  <a:cubicBezTo>
                    <a:pt x="686" y="348"/>
                    <a:pt x="929" y="67"/>
                    <a:pt x="1256" y="11"/>
                  </a:cubicBezTo>
                  <a:cubicBezTo>
                    <a:pt x="1218" y="4"/>
                    <a:pt x="1182" y="0"/>
                    <a:pt x="11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7" name="Google Shape;26667;p78"/>
            <p:cNvSpPr/>
            <p:nvPr/>
          </p:nvSpPr>
          <p:spPr>
            <a:xfrm>
              <a:off x="1990827" y="2892391"/>
              <a:ext cx="47552" cy="23737"/>
            </a:xfrm>
            <a:custGeom>
              <a:rect b="b" l="l" r="r" t="t"/>
              <a:pathLst>
                <a:path extrusionOk="0" h="912" w="1827">
                  <a:moveTo>
                    <a:pt x="686" y="0"/>
                  </a:moveTo>
                  <a:cubicBezTo>
                    <a:pt x="306" y="0"/>
                    <a:pt x="0" y="306"/>
                    <a:pt x="0" y="683"/>
                  </a:cubicBezTo>
                  <a:cubicBezTo>
                    <a:pt x="0" y="683"/>
                    <a:pt x="686" y="911"/>
                    <a:pt x="1826" y="911"/>
                  </a:cubicBezTo>
                  <a:lnTo>
                    <a:pt x="1826" y="683"/>
                  </a:lnTo>
                  <a:cubicBezTo>
                    <a:pt x="1826" y="306"/>
                    <a:pt x="1520" y="0"/>
                    <a:pt x="114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8" name="Google Shape;26668;p78"/>
            <p:cNvSpPr/>
            <p:nvPr/>
          </p:nvSpPr>
          <p:spPr>
            <a:xfrm>
              <a:off x="1990827" y="2892391"/>
              <a:ext cx="32717" cy="21629"/>
            </a:xfrm>
            <a:custGeom>
              <a:rect b="b" l="l" r="r" t="t"/>
              <a:pathLst>
                <a:path extrusionOk="0" h="831" w="1257">
                  <a:moveTo>
                    <a:pt x="686" y="0"/>
                  </a:moveTo>
                  <a:cubicBezTo>
                    <a:pt x="306" y="0"/>
                    <a:pt x="0" y="306"/>
                    <a:pt x="0" y="683"/>
                  </a:cubicBezTo>
                  <a:cubicBezTo>
                    <a:pt x="225" y="750"/>
                    <a:pt x="454" y="799"/>
                    <a:pt x="686" y="831"/>
                  </a:cubicBezTo>
                  <a:lnTo>
                    <a:pt x="686" y="683"/>
                  </a:lnTo>
                  <a:cubicBezTo>
                    <a:pt x="686" y="348"/>
                    <a:pt x="929" y="67"/>
                    <a:pt x="1256" y="11"/>
                  </a:cubicBezTo>
                  <a:cubicBezTo>
                    <a:pt x="1218" y="4"/>
                    <a:pt x="1182" y="0"/>
                    <a:pt x="114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9" name="Google Shape;26669;p78"/>
            <p:cNvSpPr/>
            <p:nvPr/>
          </p:nvSpPr>
          <p:spPr>
            <a:xfrm>
              <a:off x="1979010" y="3011076"/>
              <a:ext cx="71185" cy="142422"/>
            </a:xfrm>
            <a:custGeom>
              <a:rect b="b" l="l" r="r" t="t"/>
              <a:pathLst>
                <a:path extrusionOk="0" h="5472" w="2735">
                  <a:moveTo>
                    <a:pt x="0" y="0"/>
                  </a:moveTo>
                  <a:lnTo>
                    <a:pt x="0" y="5471"/>
                  </a:lnTo>
                  <a:lnTo>
                    <a:pt x="2734" y="5471"/>
                  </a:lnTo>
                  <a:lnTo>
                    <a:pt x="27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0" name="Google Shape;26670;p78"/>
            <p:cNvSpPr/>
            <p:nvPr/>
          </p:nvSpPr>
          <p:spPr>
            <a:xfrm>
              <a:off x="1979010" y="3094130"/>
              <a:ext cx="71185" cy="59447"/>
            </a:xfrm>
            <a:custGeom>
              <a:rect b="b" l="l" r="r" t="t"/>
              <a:pathLst>
                <a:path extrusionOk="0" h="2284" w="2735">
                  <a:moveTo>
                    <a:pt x="0" y="0"/>
                  </a:moveTo>
                  <a:lnTo>
                    <a:pt x="0" y="2284"/>
                  </a:lnTo>
                  <a:lnTo>
                    <a:pt x="2734" y="2284"/>
                  </a:lnTo>
                  <a:lnTo>
                    <a:pt x="2734"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1" name="Google Shape;26671;p78"/>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2" name="Google Shape;26672;p78"/>
            <p:cNvSpPr/>
            <p:nvPr/>
          </p:nvSpPr>
          <p:spPr>
            <a:xfrm>
              <a:off x="1937419" y="3076353"/>
              <a:ext cx="26782" cy="71185"/>
            </a:xfrm>
            <a:custGeom>
              <a:rect b="b" l="l" r="r" t="t"/>
              <a:pathLst>
                <a:path extrusionOk="0" h="2735" w="1029">
                  <a:moveTo>
                    <a:pt x="684" y="1"/>
                  </a:moveTo>
                  <a:cubicBezTo>
                    <a:pt x="307" y="1"/>
                    <a:pt x="1" y="307"/>
                    <a:pt x="1" y="687"/>
                  </a:cubicBezTo>
                  <a:lnTo>
                    <a:pt x="1" y="1436"/>
                  </a:lnTo>
                  <a:cubicBezTo>
                    <a:pt x="12" y="1661"/>
                    <a:pt x="92" y="1876"/>
                    <a:pt x="230" y="2052"/>
                  </a:cubicBezTo>
                  <a:cubicBezTo>
                    <a:pt x="377" y="2224"/>
                    <a:pt x="455" y="2443"/>
                    <a:pt x="455" y="2668"/>
                  </a:cubicBezTo>
                  <a:lnTo>
                    <a:pt x="455" y="2735"/>
                  </a:lnTo>
                  <a:lnTo>
                    <a:pt x="912" y="2735"/>
                  </a:lnTo>
                  <a:lnTo>
                    <a:pt x="912" y="2668"/>
                  </a:lnTo>
                  <a:cubicBezTo>
                    <a:pt x="916" y="2457"/>
                    <a:pt x="877" y="2249"/>
                    <a:pt x="800" y="2052"/>
                  </a:cubicBezTo>
                  <a:cubicBezTo>
                    <a:pt x="726" y="1855"/>
                    <a:pt x="687" y="1647"/>
                    <a:pt x="684" y="1436"/>
                  </a:cubicBezTo>
                  <a:lnTo>
                    <a:pt x="684" y="687"/>
                  </a:lnTo>
                  <a:cubicBezTo>
                    <a:pt x="684" y="307"/>
                    <a:pt x="838" y="1"/>
                    <a:pt x="102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3" name="Google Shape;26673;p78"/>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4" name="Google Shape;26674;p78"/>
            <p:cNvSpPr/>
            <p:nvPr/>
          </p:nvSpPr>
          <p:spPr>
            <a:xfrm>
              <a:off x="1937419" y="3076353"/>
              <a:ext cx="26782" cy="53148"/>
            </a:xfrm>
            <a:custGeom>
              <a:rect b="b" l="l" r="r" t="t"/>
              <a:pathLst>
                <a:path extrusionOk="0" h="2042" w="1029">
                  <a:moveTo>
                    <a:pt x="687" y="1"/>
                  </a:moveTo>
                  <a:cubicBezTo>
                    <a:pt x="307" y="1"/>
                    <a:pt x="1" y="307"/>
                    <a:pt x="1" y="683"/>
                  </a:cubicBezTo>
                  <a:lnTo>
                    <a:pt x="1" y="1141"/>
                  </a:lnTo>
                  <a:cubicBezTo>
                    <a:pt x="1" y="1598"/>
                    <a:pt x="342" y="1982"/>
                    <a:pt x="796" y="2041"/>
                  </a:cubicBezTo>
                  <a:cubicBezTo>
                    <a:pt x="726" y="1848"/>
                    <a:pt x="691" y="1644"/>
                    <a:pt x="687" y="1436"/>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5" name="Google Shape;26675;p78"/>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420"/>
                  </a:lnTo>
                  <a:cubicBezTo>
                    <a:pt x="1" y="3547"/>
                    <a:pt x="103" y="3649"/>
                    <a:pt x="230" y="3649"/>
                  </a:cubicBezTo>
                  <a:lnTo>
                    <a:pt x="2967" y="3649"/>
                  </a:lnTo>
                  <a:cubicBezTo>
                    <a:pt x="3094" y="3649"/>
                    <a:pt x="3196" y="3547"/>
                    <a:pt x="3196" y="3420"/>
                  </a:cubicBezTo>
                  <a:lnTo>
                    <a:pt x="3196" y="919"/>
                  </a:lnTo>
                  <a:cubicBezTo>
                    <a:pt x="3192"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6" name="Google Shape;26676;p78"/>
            <p:cNvSpPr/>
            <p:nvPr/>
          </p:nvSpPr>
          <p:spPr>
            <a:xfrm>
              <a:off x="1919668" y="3155034"/>
              <a:ext cx="17777" cy="81622"/>
            </a:xfrm>
            <a:custGeom>
              <a:rect b="b" l="l" r="r" t="t"/>
              <a:pathLst>
                <a:path extrusionOk="0" h="3136" w="683">
                  <a:moveTo>
                    <a:pt x="134" y="0"/>
                  </a:moveTo>
                  <a:cubicBezTo>
                    <a:pt x="46" y="116"/>
                    <a:pt x="0" y="260"/>
                    <a:pt x="0" y="405"/>
                  </a:cubicBezTo>
                  <a:lnTo>
                    <a:pt x="0" y="2906"/>
                  </a:lnTo>
                  <a:cubicBezTo>
                    <a:pt x="0" y="3033"/>
                    <a:pt x="102" y="3135"/>
                    <a:pt x="229" y="3135"/>
                  </a:cubicBez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7" name="Google Shape;26677;p78"/>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458" y="3135"/>
                  </a:lnTo>
                  <a:cubicBezTo>
                    <a:pt x="581" y="3135"/>
                    <a:pt x="683" y="3033"/>
                    <a:pt x="683" y="2906"/>
                  </a:cubicBez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8" name="Google Shape;26678;p78"/>
            <p:cNvSpPr/>
            <p:nvPr/>
          </p:nvSpPr>
          <p:spPr>
            <a:xfrm>
              <a:off x="1955195" y="2993299"/>
              <a:ext cx="118816" cy="23737"/>
            </a:xfrm>
            <a:custGeom>
              <a:rect b="b" l="l" r="r" t="t"/>
              <a:pathLst>
                <a:path extrusionOk="0" h="912" w="4565">
                  <a:moveTo>
                    <a:pt x="1" y="0"/>
                  </a:moveTo>
                  <a:lnTo>
                    <a:pt x="444" y="887"/>
                  </a:lnTo>
                  <a:cubicBezTo>
                    <a:pt x="451" y="901"/>
                    <a:pt x="468" y="912"/>
                    <a:pt x="486" y="912"/>
                  </a:cubicBezTo>
                  <a:lnTo>
                    <a:pt x="4078" y="912"/>
                  </a:lnTo>
                  <a:cubicBezTo>
                    <a:pt x="4096" y="912"/>
                    <a:pt x="4110" y="901"/>
                    <a:pt x="4121" y="887"/>
                  </a:cubicBezTo>
                  <a:lnTo>
                    <a:pt x="4564"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9" name="Google Shape;26679;p78"/>
            <p:cNvSpPr/>
            <p:nvPr/>
          </p:nvSpPr>
          <p:spPr>
            <a:xfrm>
              <a:off x="1937419" y="3076353"/>
              <a:ext cx="47474" cy="71185"/>
            </a:xfrm>
            <a:custGeom>
              <a:rect b="b" l="l" r="r" t="t"/>
              <a:pathLst>
                <a:path extrusionOk="0" h="2735" w="1824">
                  <a:moveTo>
                    <a:pt x="684" y="1"/>
                  </a:moveTo>
                  <a:cubicBezTo>
                    <a:pt x="307" y="1"/>
                    <a:pt x="1" y="307"/>
                    <a:pt x="1" y="683"/>
                  </a:cubicBezTo>
                  <a:lnTo>
                    <a:pt x="1" y="1436"/>
                  </a:lnTo>
                  <a:cubicBezTo>
                    <a:pt x="12" y="1661"/>
                    <a:pt x="92" y="1876"/>
                    <a:pt x="230" y="2052"/>
                  </a:cubicBezTo>
                  <a:cubicBezTo>
                    <a:pt x="374" y="2224"/>
                    <a:pt x="455" y="2443"/>
                    <a:pt x="455" y="2668"/>
                  </a:cubicBezTo>
                  <a:lnTo>
                    <a:pt x="455" y="2735"/>
                  </a:lnTo>
                  <a:lnTo>
                    <a:pt x="1370" y="2735"/>
                  </a:lnTo>
                  <a:lnTo>
                    <a:pt x="1370" y="2604"/>
                  </a:lnTo>
                  <a:cubicBezTo>
                    <a:pt x="1370" y="2418"/>
                    <a:pt x="1433" y="2242"/>
                    <a:pt x="1553" y="2101"/>
                  </a:cubicBezTo>
                  <a:lnTo>
                    <a:pt x="1637" y="2003"/>
                  </a:lnTo>
                  <a:cubicBezTo>
                    <a:pt x="1750" y="1858"/>
                    <a:pt x="1813" y="1683"/>
                    <a:pt x="1824" y="1500"/>
                  </a:cubicBezTo>
                  <a:lnTo>
                    <a:pt x="1824" y="683"/>
                  </a:lnTo>
                  <a:cubicBezTo>
                    <a:pt x="1824" y="307"/>
                    <a:pt x="1517" y="1"/>
                    <a:pt x="11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0" name="Google Shape;26680;p78"/>
            <p:cNvSpPr/>
            <p:nvPr/>
          </p:nvSpPr>
          <p:spPr>
            <a:xfrm>
              <a:off x="1919564" y="3141656"/>
              <a:ext cx="83184" cy="95000"/>
            </a:xfrm>
            <a:custGeom>
              <a:rect b="b" l="l" r="r" t="t"/>
              <a:pathLst>
                <a:path extrusionOk="0" h="3650" w="3196">
                  <a:moveTo>
                    <a:pt x="1362" y="0"/>
                  </a:moveTo>
                  <a:cubicBezTo>
                    <a:pt x="1218" y="0"/>
                    <a:pt x="1074" y="29"/>
                    <a:pt x="940" y="81"/>
                  </a:cubicBezTo>
                  <a:lnTo>
                    <a:pt x="434" y="285"/>
                  </a:lnTo>
                  <a:cubicBezTo>
                    <a:pt x="173" y="387"/>
                    <a:pt x="1" y="637"/>
                    <a:pt x="1" y="919"/>
                  </a:cubicBezTo>
                  <a:lnTo>
                    <a:pt x="1" y="3649"/>
                  </a:lnTo>
                  <a:lnTo>
                    <a:pt x="3196" y="3649"/>
                  </a:lnTo>
                  <a:lnTo>
                    <a:pt x="3196" y="919"/>
                  </a:lnTo>
                  <a:cubicBezTo>
                    <a:pt x="3196" y="637"/>
                    <a:pt x="3023" y="387"/>
                    <a:pt x="2766" y="285"/>
                  </a:cubicBezTo>
                  <a:lnTo>
                    <a:pt x="2260" y="81"/>
                  </a:lnTo>
                  <a:cubicBezTo>
                    <a:pt x="2122" y="29"/>
                    <a:pt x="1982"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1" name="Google Shape;26681;p78"/>
            <p:cNvSpPr/>
            <p:nvPr/>
          </p:nvSpPr>
          <p:spPr>
            <a:xfrm>
              <a:off x="1937419" y="3076353"/>
              <a:ext cx="47578" cy="53408"/>
            </a:xfrm>
            <a:custGeom>
              <a:rect b="b" l="l" r="r" t="t"/>
              <a:pathLst>
                <a:path extrusionOk="0" h="2052" w="1828">
                  <a:moveTo>
                    <a:pt x="684" y="1"/>
                  </a:moveTo>
                  <a:cubicBezTo>
                    <a:pt x="307" y="1"/>
                    <a:pt x="1" y="307"/>
                    <a:pt x="1" y="683"/>
                  </a:cubicBezTo>
                  <a:lnTo>
                    <a:pt x="1" y="1141"/>
                  </a:lnTo>
                  <a:cubicBezTo>
                    <a:pt x="1" y="1644"/>
                    <a:pt x="409" y="2052"/>
                    <a:pt x="912" y="2052"/>
                  </a:cubicBezTo>
                  <a:cubicBezTo>
                    <a:pt x="1415" y="2052"/>
                    <a:pt x="1827" y="1644"/>
                    <a:pt x="1824" y="1141"/>
                  </a:cubicBezTo>
                  <a:lnTo>
                    <a:pt x="1824" y="683"/>
                  </a:lnTo>
                  <a:cubicBezTo>
                    <a:pt x="1824" y="307"/>
                    <a:pt x="1517" y="1"/>
                    <a:pt x="1141"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2" name="Google Shape;26682;p78"/>
            <p:cNvSpPr/>
            <p:nvPr/>
          </p:nvSpPr>
          <p:spPr>
            <a:xfrm>
              <a:off x="1937419" y="3076353"/>
              <a:ext cx="26782" cy="52419"/>
            </a:xfrm>
            <a:custGeom>
              <a:rect b="b" l="l" r="r" t="t"/>
              <a:pathLst>
                <a:path extrusionOk="0" h="2014" w="1029">
                  <a:moveTo>
                    <a:pt x="684" y="1"/>
                  </a:moveTo>
                  <a:cubicBezTo>
                    <a:pt x="307" y="1"/>
                    <a:pt x="1" y="307"/>
                    <a:pt x="1" y="683"/>
                  </a:cubicBezTo>
                  <a:lnTo>
                    <a:pt x="1" y="1141"/>
                  </a:lnTo>
                  <a:cubicBezTo>
                    <a:pt x="1" y="1552"/>
                    <a:pt x="282" y="1915"/>
                    <a:pt x="684" y="2013"/>
                  </a:cubicBezTo>
                  <a:lnTo>
                    <a:pt x="684" y="683"/>
                  </a:lnTo>
                  <a:cubicBezTo>
                    <a:pt x="684"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3" name="Google Shape;26683;p78"/>
            <p:cNvSpPr/>
            <p:nvPr/>
          </p:nvSpPr>
          <p:spPr>
            <a:xfrm>
              <a:off x="1919668" y="3155034"/>
              <a:ext cx="17777" cy="81622"/>
            </a:xfrm>
            <a:custGeom>
              <a:rect b="b" l="l" r="r" t="t"/>
              <a:pathLst>
                <a:path extrusionOk="0" h="3136" w="683">
                  <a:moveTo>
                    <a:pt x="134" y="0"/>
                  </a:moveTo>
                  <a:cubicBezTo>
                    <a:pt x="46" y="116"/>
                    <a:pt x="0" y="260"/>
                    <a:pt x="0" y="405"/>
                  </a:cubicBezTo>
                  <a:lnTo>
                    <a:pt x="0" y="3135"/>
                  </a:lnTo>
                  <a:lnTo>
                    <a:pt x="683" y="3135"/>
                  </a:lnTo>
                  <a:lnTo>
                    <a:pt x="683" y="640"/>
                  </a:lnTo>
                  <a:cubicBezTo>
                    <a:pt x="683" y="496"/>
                    <a:pt x="616" y="362"/>
                    <a:pt x="500" y="278"/>
                  </a:cubicBezTo>
                  <a:lnTo>
                    <a:pt x="134"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4" name="Google Shape;26684;p78"/>
            <p:cNvSpPr/>
            <p:nvPr/>
          </p:nvSpPr>
          <p:spPr>
            <a:xfrm>
              <a:off x="1984867" y="3155034"/>
              <a:ext cx="17803" cy="81622"/>
            </a:xfrm>
            <a:custGeom>
              <a:rect b="b" l="l" r="r" t="t"/>
              <a:pathLst>
                <a:path extrusionOk="0" h="3136" w="684">
                  <a:moveTo>
                    <a:pt x="553" y="0"/>
                  </a:moveTo>
                  <a:lnTo>
                    <a:pt x="183" y="278"/>
                  </a:lnTo>
                  <a:cubicBezTo>
                    <a:pt x="71" y="362"/>
                    <a:pt x="1" y="496"/>
                    <a:pt x="1" y="640"/>
                  </a:cubicBezTo>
                  <a:lnTo>
                    <a:pt x="1" y="3135"/>
                  </a:lnTo>
                  <a:lnTo>
                    <a:pt x="683" y="3135"/>
                  </a:lnTo>
                  <a:lnTo>
                    <a:pt x="683" y="405"/>
                  </a:lnTo>
                  <a:cubicBezTo>
                    <a:pt x="683" y="260"/>
                    <a:pt x="637" y="116"/>
                    <a:pt x="55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5" name="Google Shape;26685;p78"/>
            <p:cNvSpPr/>
            <p:nvPr/>
          </p:nvSpPr>
          <p:spPr>
            <a:xfrm>
              <a:off x="2044209" y="3076353"/>
              <a:ext cx="47552" cy="71185"/>
            </a:xfrm>
            <a:custGeom>
              <a:rect b="b" l="l" r="r" t="t"/>
              <a:pathLst>
                <a:path extrusionOk="0" h="2735" w="1827">
                  <a:moveTo>
                    <a:pt x="687" y="1"/>
                  </a:moveTo>
                  <a:cubicBezTo>
                    <a:pt x="307" y="1"/>
                    <a:pt x="1" y="307"/>
                    <a:pt x="4" y="683"/>
                  </a:cubicBezTo>
                  <a:lnTo>
                    <a:pt x="4" y="1436"/>
                  </a:lnTo>
                  <a:cubicBezTo>
                    <a:pt x="15" y="1661"/>
                    <a:pt x="92" y="1876"/>
                    <a:pt x="229" y="2052"/>
                  </a:cubicBezTo>
                  <a:cubicBezTo>
                    <a:pt x="377" y="2224"/>
                    <a:pt x="458" y="2443"/>
                    <a:pt x="458" y="2668"/>
                  </a:cubicBezTo>
                  <a:lnTo>
                    <a:pt x="458" y="2735"/>
                  </a:lnTo>
                  <a:lnTo>
                    <a:pt x="1369" y="2735"/>
                  </a:lnTo>
                  <a:lnTo>
                    <a:pt x="1369" y="2604"/>
                  </a:lnTo>
                  <a:cubicBezTo>
                    <a:pt x="1369" y="2418"/>
                    <a:pt x="1436" y="2242"/>
                    <a:pt x="1556" y="2101"/>
                  </a:cubicBezTo>
                  <a:lnTo>
                    <a:pt x="1640" y="2003"/>
                  </a:lnTo>
                  <a:cubicBezTo>
                    <a:pt x="1753" y="1858"/>
                    <a:pt x="1816" y="1683"/>
                    <a:pt x="1827" y="1500"/>
                  </a:cubicBezTo>
                  <a:lnTo>
                    <a:pt x="1827" y="683"/>
                  </a:lnTo>
                  <a:cubicBezTo>
                    <a:pt x="1827" y="307"/>
                    <a:pt x="1520" y="1"/>
                    <a:pt x="1144"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6" name="Google Shape;26686;p78"/>
            <p:cNvSpPr/>
            <p:nvPr/>
          </p:nvSpPr>
          <p:spPr>
            <a:xfrm>
              <a:off x="2026433" y="3141656"/>
              <a:ext cx="83184" cy="95000"/>
            </a:xfrm>
            <a:custGeom>
              <a:rect b="b" l="l" r="r" t="t"/>
              <a:pathLst>
                <a:path extrusionOk="0" h="3650" w="3196">
                  <a:moveTo>
                    <a:pt x="1359" y="0"/>
                  </a:moveTo>
                  <a:cubicBezTo>
                    <a:pt x="1215" y="0"/>
                    <a:pt x="1074" y="29"/>
                    <a:pt x="940" y="81"/>
                  </a:cubicBezTo>
                  <a:lnTo>
                    <a:pt x="434" y="285"/>
                  </a:lnTo>
                  <a:cubicBezTo>
                    <a:pt x="173" y="387"/>
                    <a:pt x="1" y="637"/>
                    <a:pt x="1" y="919"/>
                  </a:cubicBezTo>
                  <a:lnTo>
                    <a:pt x="1" y="3649"/>
                  </a:lnTo>
                  <a:lnTo>
                    <a:pt x="3196" y="3649"/>
                  </a:lnTo>
                  <a:lnTo>
                    <a:pt x="3196" y="919"/>
                  </a:lnTo>
                  <a:cubicBezTo>
                    <a:pt x="3192" y="637"/>
                    <a:pt x="3023" y="387"/>
                    <a:pt x="2763" y="285"/>
                  </a:cubicBezTo>
                  <a:lnTo>
                    <a:pt x="2260" y="81"/>
                  </a:lnTo>
                  <a:cubicBezTo>
                    <a:pt x="2123" y="29"/>
                    <a:pt x="1978" y="0"/>
                    <a:pt x="1834"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7" name="Google Shape;26687;p78"/>
            <p:cNvSpPr/>
            <p:nvPr/>
          </p:nvSpPr>
          <p:spPr>
            <a:xfrm>
              <a:off x="2044313" y="3076353"/>
              <a:ext cx="47448" cy="53408"/>
            </a:xfrm>
            <a:custGeom>
              <a:rect b="b" l="l" r="r" t="t"/>
              <a:pathLst>
                <a:path extrusionOk="0" h="2052" w="1823">
                  <a:moveTo>
                    <a:pt x="683" y="1"/>
                  </a:moveTo>
                  <a:cubicBezTo>
                    <a:pt x="306" y="1"/>
                    <a:pt x="0" y="307"/>
                    <a:pt x="0" y="683"/>
                  </a:cubicBezTo>
                  <a:lnTo>
                    <a:pt x="0" y="1141"/>
                  </a:lnTo>
                  <a:cubicBezTo>
                    <a:pt x="0" y="1644"/>
                    <a:pt x="408" y="2052"/>
                    <a:pt x="911" y="2052"/>
                  </a:cubicBezTo>
                  <a:cubicBezTo>
                    <a:pt x="1414" y="2052"/>
                    <a:pt x="1823" y="1644"/>
                    <a:pt x="1823" y="1141"/>
                  </a:cubicBezTo>
                  <a:lnTo>
                    <a:pt x="1823" y="683"/>
                  </a:lnTo>
                  <a:cubicBezTo>
                    <a:pt x="1823" y="307"/>
                    <a:pt x="1516"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8" name="Google Shape;26688;p78"/>
            <p:cNvSpPr/>
            <p:nvPr/>
          </p:nvSpPr>
          <p:spPr>
            <a:xfrm>
              <a:off x="2044209" y="3076353"/>
              <a:ext cx="26756" cy="52419"/>
            </a:xfrm>
            <a:custGeom>
              <a:rect b="b" l="l" r="r" t="t"/>
              <a:pathLst>
                <a:path extrusionOk="0" h="2014" w="1028">
                  <a:moveTo>
                    <a:pt x="687" y="1"/>
                  </a:moveTo>
                  <a:cubicBezTo>
                    <a:pt x="310" y="1"/>
                    <a:pt x="1" y="307"/>
                    <a:pt x="4" y="683"/>
                  </a:cubicBezTo>
                  <a:lnTo>
                    <a:pt x="4" y="1141"/>
                  </a:lnTo>
                  <a:cubicBezTo>
                    <a:pt x="4" y="1552"/>
                    <a:pt x="285" y="1915"/>
                    <a:pt x="687" y="2013"/>
                  </a:cubicBezTo>
                  <a:lnTo>
                    <a:pt x="687" y="683"/>
                  </a:lnTo>
                  <a:cubicBezTo>
                    <a:pt x="687" y="307"/>
                    <a:pt x="838" y="1"/>
                    <a:pt x="102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9" name="Google Shape;26689;p78"/>
            <p:cNvSpPr/>
            <p:nvPr/>
          </p:nvSpPr>
          <p:spPr>
            <a:xfrm>
              <a:off x="2026537" y="3155034"/>
              <a:ext cx="17803" cy="81622"/>
            </a:xfrm>
            <a:custGeom>
              <a:rect b="b" l="l" r="r" t="t"/>
              <a:pathLst>
                <a:path extrusionOk="0" h="3136" w="684">
                  <a:moveTo>
                    <a:pt x="131" y="0"/>
                  </a:moveTo>
                  <a:cubicBezTo>
                    <a:pt x="46" y="116"/>
                    <a:pt x="0" y="260"/>
                    <a:pt x="0" y="405"/>
                  </a:cubicBezTo>
                  <a:lnTo>
                    <a:pt x="0" y="3135"/>
                  </a:lnTo>
                  <a:lnTo>
                    <a:pt x="683" y="3135"/>
                  </a:lnTo>
                  <a:lnTo>
                    <a:pt x="683" y="640"/>
                  </a:lnTo>
                  <a:cubicBezTo>
                    <a:pt x="683" y="496"/>
                    <a:pt x="613" y="362"/>
                    <a:pt x="500" y="278"/>
                  </a:cubicBezTo>
                  <a:lnTo>
                    <a:pt x="131"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0" name="Google Shape;26690;p78"/>
            <p:cNvSpPr/>
            <p:nvPr/>
          </p:nvSpPr>
          <p:spPr>
            <a:xfrm>
              <a:off x="2091736" y="3155034"/>
              <a:ext cx="17803" cy="81622"/>
            </a:xfrm>
            <a:custGeom>
              <a:rect b="b" l="l" r="r" t="t"/>
              <a:pathLst>
                <a:path extrusionOk="0" h="3136" w="684">
                  <a:moveTo>
                    <a:pt x="549" y="0"/>
                  </a:moveTo>
                  <a:lnTo>
                    <a:pt x="184" y="278"/>
                  </a:lnTo>
                  <a:cubicBezTo>
                    <a:pt x="67" y="362"/>
                    <a:pt x="1" y="496"/>
                    <a:pt x="1" y="640"/>
                  </a:cubicBezTo>
                  <a:lnTo>
                    <a:pt x="1" y="3135"/>
                  </a:lnTo>
                  <a:lnTo>
                    <a:pt x="683" y="3135"/>
                  </a:lnTo>
                  <a:lnTo>
                    <a:pt x="683" y="405"/>
                  </a:lnTo>
                  <a:cubicBezTo>
                    <a:pt x="683" y="260"/>
                    <a:pt x="637" y="116"/>
                    <a:pt x="54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1" name="Google Shape;26691;p78"/>
            <p:cNvSpPr/>
            <p:nvPr/>
          </p:nvSpPr>
          <p:spPr>
            <a:xfrm>
              <a:off x="1884036" y="3135800"/>
              <a:ext cx="47474" cy="71081"/>
            </a:xfrm>
            <a:custGeom>
              <a:rect b="b" l="l" r="r" t="t"/>
              <a:pathLst>
                <a:path extrusionOk="0" h="2731" w="1824">
                  <a:moveTo>
                    <a:pt x="677" y="0"/>
                  </a:moveTo>
                  <a:cubicBezTo>
                    <a:pt x="303" y="0"/>
                    <a:pt x="1" y="305"/>
                    <a:pt x="1" y="679"/>
                  </a:cubicBezTo>
                  <a:lnTo>
                    <a:pt x="1" y="1432"/>
                  </a:lnTo>
                  <a:cubicBezTo>
                    <a:pt x="11" y="1657"/>
                    <a:pt x="92" y="1872"/>
                    <a:pt x="226" y="2048"/>
                  </a:cubicBezTo>
                  <a:cubicBezTo>
                    <a:pt x="374" y="2220"/>
                    <a:pt x="455" y="2438"/>
                    <a:pt x="455" y="2664"/>
                  </a:cubicBezTo>
                  <a:lnTo>
                    <a:pt x="455" y="2731"/>
                  </a:lnTo>
                  <a:lnTo>
                    <a:pt x="1366" y="2731"/>
                  </a:lnTo>
                  <a:lnTo>
                    <a:pt x="1366" y="2600"/>
                  </a:lnTo>
                  <a:cubicBezTo>
                    <a:pt x="1366" y="2414"/>
                    <a:pt x="1433" y="2238"/>
                    <a:pt x="1552" y="2097"/>
                  </a:cubicBezTo>
                  <a:lnTo>
                    <a:pt x="1637" y="1999"/>
                  </a:lnTo>
                  <a:cubicBezTo>
                    <a:pt x="1749" y="1854"/>
                    <a:pt x="1813" y="1679"/>
                    <a:pt x="1823" y="1496"/>
                  </a:cubicBezTo>
                  <a:lnTo>
                    <a:pt x="1823" y="679"/>
                  </a:lnTo>
                  <a:cubicBezTo>
                    <a:pt x="1823" y="305"/>
                    <a:pt x="1521" y="0"/>
                    <a:pt x="1147" y="0"/>
                  </a:cubicBezTo>
                  <a:cubicBezTo>
                    <a:pt x="1145" y="0"/>
                    <a:pt x="1143" y="0"/>
                    <a:pt x="1141" y="0"/>
                  </a:cubicBezTo>
                  <a:lnTo>
                    <a:pt x="683" y="0"/>
                  </a:lnTo>
                  <a:cubicBezTo>
                    <a:pt x="681" y="0"/>
                    <a:pt x="679" y="0"/>
                    <a:pt x="677"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2" name="Google Shape;26692;p78"/>
            <p:cNvSpPr/>
            <p:nvPr/>
          </p:nvSpPr>
          <p:spPr>
            <a:xfrm>
              <a:off x="1866181" y="3200999"/>
              <a:ext cx="83184" cy="59369"/>
            </a:xfrm>
            <a:custGeom>
              <a:rect b="b" l="l" r="r" t="t"/>
              <a:pathLst>
                <a:path extrusionOk="0" h="2281" w="3196">
                  <a:moveTo>
                    <a:pt x="1362" y="0"/>
                  </a:moveTo>
                  <a:cubicBezTo>
                    <a:pt x="1214" y="0"/>
                    <a:pt x="1074" y="28"/>
                    <a:pt x="936" y="81"/>
                  </a:cubicBezTo>
                  <a:lnTo>
                    <a:pt x="430" y="285"/>
                  </a:lnTo>
                  <a:cubicBezTo>
                    <a:pt x="173" y="387"/>
                    <a:pt x="1" y="641"/>
                    <a:pt x="1" y="919"/>
                  </a:cubicBezTo>
                  <a:lnTo>
                    <a:pt x="1" y="2280"/>
                  </a:lnTo>
                  <a:lnTo>
                    <a:pt x="3195" y="2280"/>
                  </a:lnTo>
                  <a:lnTo>
                    <a:pt x="3195" y="919"/>
                  </a:lnTo>
                  <a:cubicBezTo>
                    <a:pt x="3195"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3" name="Google Shape;26693;p78"/>
            <p:cNvSpPr/>
            <p:nvPr/>
          </p:nvSpPr>
          <p:spPr>
            <a:xfrm>
              <a:off x="1884036" y="3135800"/>
              <a:ext cx="47474" cy="53304"/>
            </a:xfrm>
            <a:custGeom>
              <a:rect b="b" l="l" r="r" t="t"/>
              <a:pathLst>
                <a:path extrusionOk="0" h="2048" w="1824">
                  <a:moveTo>
                    <a:pt x="683" y="0"/>
                  </a:moveTo>
                  <a:cubicBezTo>
                    <a:pt x="307" y="0"/>
                    <a:pt x="1" y="303"/>
                    <a:pt x="1" y="679"/>
                  </a:cubicBezTo>
                  <a:lnTo>
                    <a:pt x="1" y="1137"/>
                  </a:lnTo>
                  <a:cubicBezTo>
                    <a:pt x="1" y="1640"/>
                    <a:pt x="409" y="2048"/>
                    <a:pt x="912" y="2048"/>
                  </a:cubicBezTo>
                  <a:cubicBezTo>
                    <a:pt x="1415" y="2048"/>
                    <a:pt x="1823" y="1640"/>
                    <a:pt x="1823" y="1137"/>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4" name="Google Shape;26694;p78"/>
            <p:cNvSpPr/>
            <p:nvPr/>
          </p:nvSpPr>
          <p:spPr>
            <a:xfrm>
              <a:off x="1884036" y="3135800"/>
              <a:ext cx="26678" cy="52393"/>
            </a:xfrm>
            <a:custGeom>
              <a:rect b="b" l="l" r="r" t="t"/>
              <a:pathLst>
                <a:path extrusionOk="0" h="2013" w="1025">
                  <a:moveTo>
                    <a:pt x="683" y="0"/>
                  </a:moveTo>
                  <a:cubicBezTo>
                    <a:pt x="307" y="0"/>
                    <a:pt x="1" y="306"/>
                    <a:pt x="1" y="683"/>
                  </a:cubicBezTo>
                  <a:lnTo>
                    <a:pt x="1" y="1137"/>
                  </a:lnTo>
                  <a:cubicBezTo>
                    <a:pt x="1" y="1552"/>
                    <a:pt x="282" y="1914"/>
                    <a:pt x="683" y="2013"/>
                  </a:cubicBezTo>
                  <a:lnTo>
                    <a:pt x="683" y="683"/>
                  </a:lnTo>
                  <a:cubicBezTo>
                    <a:pt x="683" y="303"/>
                    <a:pt x="838" y="0"/>
                    <a:pt x="10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5" name="Google Shape;26695;p78"/>
            <p:cNvSpPr/>
            <p:nvPr/>
          </p:nvSpPr>
          <p:spPr>
            <a:xfrm>
              <a:off x="1866285" y="3214377"/>
              <a:ext cx="17777" cy="45991"/>
            </a:xfrm>
            <a:custGeom>
              <a:rect b="b" l="l" r="r" t="t"/>
              <a:pathLst>
                <a:path extrusionOk="0" h="1767" w="683">
                  <a:moveTo>
                    <a:pt x="130" y="0"/>
                  </a:moveTo>
                  <a:cubicBezTo>
                    <a:pt x="46" y="120"/>
                    <a:pt x="0" y="260"/>
                    <a:pt x="0" y="405"/>
                  </a:cubicBezTo>
                  <a:lnTo>
                    <a:pt x="0" y="1766"/>
                  </a:lnTo>
                  <a:lnTo>
                    <a:pt x="683" y="1766"/>
                  </a:lnTo>
                  <a:lnTo>
                    <a:pt x="683" y="640"/>
                  </a:lnTo>
                  <a:cubicBezTo>
                    <a:pt x="683" y="500"/>
                    <a:pt x="612" y="362"/>
                    <a:pt x="500" y="278"/>
                  </a:cubicBezTo>
                  <a:lnTo>
                    <a:pt x="13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6" name="Google Shape;26696;p78"/>
            <p:cNvSpPr/>
            <p:nvPr/>
          </p:nvSpPr>
          <p:spPr>
            <a:xfrm>
              <a:off x="1931484" y="3214377"/>
              <a:ext cx="17777" cy="45991"/>
            </a:xfrm>
            <a:custGeom>
              <a:rect b="b" l="l" r="r" t="t"/>
              <a:pathLst>
                <a:path extrusionOk="0" h="1767" w="683">
                  <a:moveTo>
                    <a:pt x="553" y="0"/>
                  </a:moveTo>
                  <a:lnTo>
                    <a:pt x="183" y="278"/>
                  </a:lnTo>
                  <a:cubicBezTo>
                    <a:pt x="67" y="362"/>
                    <a:pt x="0" y="500"/>
                    <a:pt x="0" y="640"/>
                  </a:cubicBezTo>
                  <a:lnTo>
                    <a:pt x="0" y="1766"/>
                  </a:lnTo>
                  <a:lnTo>
                    <a:pt x="683" y="1766"/>
                  </a:lnTo>
                  <a:lnTo>
                    <a:pt x="683" y="405"/>
                  </a:lnTo>
                  <a:cubicBezTo>
                    <a:pt x="683" y="260"/>
                    <a:pt x="637"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7" name="Google Shape;26697;p78"/>
            <p:cNvSpPr/>
            <p:nvPr/>
          </p:nvSpPr>
          <p:spPr>
            <a:xfrm>
              <a:off x="1990827" y="3135800"/>
              <a:ext cx="47552" cy="71081"/>
            </a:xfrm>
            <a:custGeom>
              <a:rect b="b" l="l" r="r" t="t"/>
              <a:pathLst>
                <a:path extrusionOk="0" h="2731" w="1827">
                  <a:moveTo>
                    <a:pt x="680" y="0"/>
                  </a:moveTo>
                  <a:cubicBezTo>
                    <a:pt x="303" y="0"/>
                    <a:pt x="0" y="305"/>
                    <a:pt x="0" y="679"/>
                  </a:cubicBezTo>
                  <a:lnTo>
                    <a:pt x="0" y="1432"/>
                  </a:lnTo>
                  <a:cubicBezTo>
                    <a:pt x="11" y="1657"/>
                    <a:pt x="92" y="1872"/>
                    <a:pt x="229" y="2048"/>
                  </a:cubicBezTo>
                  <a:cubicBezTo>
                    <a:pt x="377" y="2220"/>
                    <a:pt x="458" y="2438"/>
                    <a:pt x="458" y="2664"/>
                  </a:cubicBezTo>
                  <a:lnTo>
                    <a:pt x="458" y="2731"/>
                  </a:lnTo>
                  <a:lnTo>
                    <a:pt x="1369" y="2731"/>
                  </a:lnTo>
                  <a:lnTo>
                    <a:pt x="1369" y="2600"/>
                  </a:lnTo>
                  <a:cubicBezTo>
                    <a:pt x="1369" y="2414"/>
                    <a:pt x="1436" y="2238"/>
                    <a:pt x="1555" y="2097"/>
                  </a:cubicBezTo>
                  <a:lnTo>
                    <a:pt x="1640" y="1999"/>
                  </a:lnTo>
                  <a:cubicBezTo>
                    <a:pt x="1749" y="1854"/>
                    <a:pt x="1816" y="1679"/>
                    <a:pt x="1826" y="1496"/>
                  </a:cubicBezTo>
                  <a:lnTo>
                    <a:pt x="1826" y="679"/>
                  </a:lnTo>
                  <a:cubicBezTo>
                    <a:pt x="1823" y="303"/>
                    <a:pt x="1517" y="0"/>
                    <a:pt x="1140" y="0"/>
                  </a:cubicBezTo>
                  <a:lnTo>
                    <a:pt x="686" y="0"/>
                  </a:lnTo>
                  <a:cubicBezTo>
                    <a:pt x="684" y="0"/>
                    <a:pt x="682" y="0"/>
                    <a:pt x="6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8" name="Google Shape;26698;p78"/>
            <p:cNvSpPr/>
            <p:nvPr/>
          </p:nvSpPr>
          <p:spPr>
            <a:xfrm>
              <a:off x="1973050" y="3200999"/>
              <a:ext cx="83080" cy="59369"/>
            </a:xfrm>
            <a:custGeom>
              <a:rect b="b" l="l" r="r" t="t"/>
              <a:pathLst>
                <a:path extrusionOk="0" h="2281" w="3192">
                  <a:moveTo>
                    <a:pt x="1359" y="0"/>
                  </a:moveTo>
                  <a:cubicBezTo>
                    <a:pt x="1215" y="0"/>
                    <a:pt x="1070" y="28"/>
                    <a:pt x="937" y="81"/>
                  </a:cubicBezTo>
                  <a:lnTo>
                    <a:pt x="430" y="285"/>
                  </a:lnTo>
                  <a:cubicBezTo>
                    <a:pt x="170" y="387"/>
                    <a:pt x="1" y="641"/>
                    <a:pt x="1" y="919"/>
                  </a:cubicBezTo>
                  <a:lnTo>
                    <a:pt x="1" y="2280"/>
                  </a:lnTo>
                  <a:lnTo>
                    <a:pt x="3192" y="2280"/>
                  </a:lnTo>
                  <a:lnTo>
                    <a:pt x="3192" y="919"/>
                  </a:lnTo>
                  <a:cubicBezTo>
                    <a:pt x="3192" y="641"/>
                    <a:pt x="3023" y="387"/>
                    <a:pt x="2763" y="285"/>
                  </a:cubicBezTo>
                  <a:lnTo>
                    <a:pt x="2256" y="81"/>
                  </a:lnTo>
                  <a:cubicBezTo>
                    <a:pt x="2122" y="28"/>
                    <a:pt x="1978" y="0"/>
                    <a:pt x="183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9" name="Google Shape;26699;p78"/>
            <p:cNvSpPr/>
            <p:nvPr/>
          </p:nvSpPr>
          <p:spPr>
            <a:xfrm>
              <a:off x="1990827" y="3135800"/>
              <a:ext cx="47552" cy="53304"/>
            </a:xfrm>
            <a:custGeom>
              <a:rect b="b" l="l" r="r" t="t"/>
              <a:pathLst>
                <a:path extrusionOk="0" h="2048" w="1827">
                  <a:moveTo>
                    <a:pt x="680" y="0"/>
                  </a:moveTo>
                  <a:cubicBezTo>
                    <a:pt x="303" y="0"/>
                    <a:pt x="0" y="305"/>
                    <a:pt x="0" y="679"/>
                  </a:cubicBezTo>
                  <a:lnTo>
                    <a:pt x="0" y="1137"/>
                  </a:lnTo>
                  <a:cubicBezTo>
                    <a:pt x="0" y="1640"/>
                    <a:pt x="408" y="2048"/>
                    <a:pt x="912" y="2048"/>
                  </a:cubicBezTo>
                  <a:cubicBezTo>
                    <a:pt x="1415" y="2048"/>
                    <a:pt x="1823" y="1640"/>
                    <a:pt x="1826" y="1137"/>
                  </a:cubicBezTo>
                  <a:lnTo>
                    <a:pt x="1826" y="683"/>
                  </a:lnTo>
                  <a:cubicBezTo>
                    <a:pt x="1826" y="306"/>
                    <a:pt x="1520" y="0"/>
                    <a:pt x="1140" y="0"/>
                  </a:cubicBezTo>
                  <a:lnTo>
                    <a:pt x="686" y="0"/>
                  </a:lnTo>
                  <a:cubicBezTo>
                    <a:pt x="684" y="0"/>
                    <a:pt x="682" y="0"/>
                    <a:pt x="68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0" name="Google Shape;26700;p78"/>
            <p:cNvSpPr/>
            <p:nvPr/>
          </p:nvSpPr>
          <p:spPr>
            <a:xfrm>
              <a:off x="1990827" y="3135800"/>
              <a:ext cx="26756" cy="52393"/>
            </a:xfrm>
            <a:custGeom>
              <a:rect b="b" l="l" r="r" t="t"/>
              <a:pathLst>
                <a:path extrusionOk="0" h="2013" w="1028">
                  <a:moveTo>
                    <a:pt x="686" y="0"/>
                  </a:moveTo>
                  <a:cubicBezTo>
                    <a:pt x="306" y="0"/>
                    <a:pt x="0" y="306"/>
                    <a:pt x="0" y="683"/>
                  </a:cubicBezTo>
                  <a:lnTo>
                    <a:pt x="0" y="1137"/>
                  </a:lnTo>
                  <a:cubicBezTo>
                    <a:pt x="0" y="1552"/>
                    <a:pt x="282" y="1914"/>
                    <a:pt x="686" y="2013"/>
                  </a:cubicBezTo>
                  <a:lnTo>
                    <a:pt x="686" y="683"/>
                  </a:lnTo>
                  <a:cubicBezTo>
                    <a:pt x="686" y="303"/>
                    <a:pt x="838" y="0"/>
                    <a:pt x="102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1" name="Google Shape;26701;p78"/>
            <p:cNvSpPr/>
            <p:nvPr/>
          </p:nvSpPr>
          <p:spPr>
            <a:xfrm>
              <a:off x="1973050" y="3214377"/>
              <a:ext cx="17803" cy="45991"/>
            </a:xfrm>
            <a:custGeom>
              <a:rect b="b" l="l" r="r" t="t"/>
              <a:pathLst>
                <a:path extrusionOk="0" h="1767" w="684">
                  <a:moveTo>
                    <a:pt x="134" y="0"/>
                  </a:moveTo>
                  <a:cubicBezTo>
                    <a:pt x="46" y="120"/>
                    <a:pt x="1" y="260"/>
                    <a:pt x="1" y="405"/>
                  </a:cubicBezTo>
                  <a:lnTo>
                    <a:pt x="1" y="1766"/>
                  </a:lnTo>
                  <a:lnTo>
                    <a:pt x="683" y="1766"/>
                  </a:lnTo>
                  <a:lnTo>
                    <a:pt x="683" y="640"/>
                  </a:lnTo>
                  <a:cubicBezTo>
                    <a:pt x="683" y="500"/>
                    <a:pt x="616" y="362"/>
                    <a:pt x="500" y="278"/>
                  </a:cubicBezTo>
                  <a:lnTo>
                    <a:pt x="13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2" name="Google Shape;26702;p78"/>
            <p:cNvSpPr/>
            <p:nvPr/>
          </p:nvSpPr>
          <p:spPr>
            <a:xfrm>
              <a:off x="2038353" y="3214377"/>
              <a:ext cx="17777" cy="45991"/>
            </a:xfrm>
            <a:custGeom>
              <a:rect b="b" l="l" r="r" t="t"/>
              <a:pathLst>
                <a:path extrusionOk="0" h="1767" w="683">
                  <a:moveTo>
                    <a:pt x="549" y="0"/>
                  </a:moveTo>
                  <a:lnTo>
                    <a:pt x="183" y="278"/>
                  </a:lnTo>
                  <a:cubicBezTo>
                    <a:pt x="67" y="362"/>
                    <a:pt x="0" y="500"/>
                    <a:pt x="0" y="640"/>
                  </a:cubicBezTo>
                  <a:lnTo>
                    <a:pt x="0" y="1766"/>
                  </a:lnTo>
                  <a:lnTo>
                    <a:pt x="683" y="1766"/>
                  </a:lnTo>
                  <a:lnTo>
                    <a:pt x="683" y="405"/>
                  </a:lnTo>
                  <a:cubicBezTo>
                    <a:pt x="683" y="260"/>
                    <a:pt x="634" y="120"/>
                    <a:pt x="549"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3" name="Google Shape;26703;p78"/>
            <p:cNvSpPr/>
            <p:nvPr/>
          </p:nvSpPr>
          <p:spPr>
            <a:xfrm>
              <a:off x="2097696" y="3135696"/>
              <a:ext cx="47448" cy="71185"/>
            </a:xfrm>
            <a:custGeom>
              <a:rect b="b" l="l" r="r" t="t"/>
              <a:pathLst>
                <a:path extrusionOk="0" h="2735" w="1823">
                  <a:moveTo>
                    <a:pt x="683" y="1"/>
                  </a:moveTo>
                  <a:cubicBezTo>
                    <a:pt x="306" y="1"/>
                    <a:pt x="0" y="307"/>
                    <a:pt x="0" y="683"/>
                  </a:cubicBezTo>
                  <a:lnTo>
                    <a:pt x="0" y="1436"/>
                  </a:lnTo>
                  <a:cubicBezTo>
                    <a:pt x="11" y="1661"/>
                    <a:pt x="92" y="1876"/>
                    <a:pt x="229" y="2052"/>
                  </a:cubicBezTo>
                  <a:cubicBezTo>
                    <a:pt x="373" y="2224"/>
                    <a:pt x="454" y="2442"/>
                    <a:pt x="454" y="2668"/>
                  </a:cubicBezTo>
                  <a:lnTo>
                    <a:pt x="454" y="2735"/>
                  </a:lnTo>
                  <a:lnTo>
                    <a:pt x="1369" y="2735"/>
                  </a:lnTo>
                  <a:lnTo>
                    <a:pt x="1369" y="2604"/>
                  </a:lnTo>
                  <a:cubicBezTo>
                    <a:pt x="1369" y="2418"/>
                    <a:pt x="1432" y="2242"/>
                    <a:pt x="1552" y="2101"/>
                  </a:cubicBezTo>
                  <a:lnTo>
                    <a:pt x="1636" y="2003"/>
                  </a:lnTo>
                  <a:cubicBezTo>
                    <a:pt x="1749" y="1858"/>
                    <a:pt x="1812" y="1683"/>
                    <a:pt x="1823" y="1500"/>
                  </a:cubicBezTo>
                  <a:lnTo>
                    <a:pt x="1823" y="683"/>
                  </a:lnTo>
                  <a:cubicBezTo>
                    <a:pt x="1823" y="307"/>
                    <a:pt x="1517" y="1"/>
                    <a:pt x="1140"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4" name="Google Shape;26704;p78"/>
            <p:cNvSpPr/>
            <p:nvPr/>
          </p:nvSpPr>
          <p:spPr>
            <a:xfrm>
              <a:off x="2079841" y="3200999"/>
              <a:ext cx="83158" cy="59369"/>
            </a:xfrm>
            <a:custGeom>
              <a:rect b="b" l="l" r="r" t="t"/>
              <a:pathLst>
                <a:path extrusionOk="0" h="2281" w="3195">
                  <a:moveTo>
                    <a:pt x="1362" y="0"/>
                  </a:moveTo>
                  <a:cubicBezTo>
                    <a:pt x="1214" y="0"/>
                    <a:pt x="1073" y="28"/>
                    <a:pt x="936" y="81"/>
                  </a:cubicBezTo>
                  <a:lnTo>
                    <a:pt x="429" y="285"/>
                  </a:lnTo>
                  <a:cubicBezTo>
                    <a:pt x="173" y="387"/>
                    <a:pt x="0" y="641"/>
                    <a:pt x="0" y="919"/>
                  </a:cubicBezTo>
                  <a:lnTo>
                    <a:pt x="0" y="2280"/>
                  </a:lnTo>
                  <a:lnTo>
                    <a:pt x="3191" y="2280"/>
                  </a:lnTo>
                  <a:lnTo>
                    <a:pt x="3191" y="919"/>
                  </a:lnTo>
                  <a:cubicBezTo>
                    <a:pt x="3195" y="641"/>
                    <a:pt x="3023" y="387"/>
                    <a:pt x="2762" y="285"/>
                  </a:cubicBezTo>
                  <a:lnTo>
                    <a:pt x="2259" y="81"/>
                  </a:lnTo>
                  <a:cubicBezTo>
                    <a:pt x="2122" y="28"/>
                    <a:pt x="1978" y="0"/>
                    <a:pt x="1833"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5" name="Google Shape;26705;p78"/>
            <p:cNvSpPr/>
            <p:nvPr/>
          </p:nvSpPr>
          <p:spPr>
            <a:xfrm>
              <a:off x="2097696" y="3135696"/>
              <a:ext cx="47448" cy="53408"/>
            </a:xfrm>
            <a:custGeom>
              <a:rect b="b" l="l" r="r" t="t"/>
              <a:pathLst>
                <a:path extrusionOk="0" h="2052" w="1823">
                  <a:moveTo>
                    <a:pt x="683" y="1"/>
                  </a:moveTo>
                  <a:cubicBezTo>
                    <a:pt x="306" y="1"/>
                    <a:pt x="0" y="307"/>
                    <a:pt x="0" y="683"/>
                  </a:cubicBezTo>
                  <a:lnTo>
                    <a:pt x="0" y="1141"/>
                  </a:lnTo>
                  <a:cubicBezTo>
                    <a:pt x="0" y="1644"/>
                    <a:pt x="408" y="2052"/>
                    <a:pt x="912" y="2052"/>
                  </a:cubicBezTo>
                  <a:cubicBezTo>
                    <a:pt x="1415" y="2052"/>
                    <a:pt x="1823" y="1644"/>
                    <a:pt x="1823" y="1141"/>
                  </a:cubicBezTo>
                  <a:lnTo>
                    <a:pt x="1823" y="683"/>
                  </a:lnTo>
                  <a:cubicBezTo>
                    <a:pt x="1823" y="307"/>
                    <a:pt x="1517" y="1"/>
                    <a:pt x="1140"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6" name="Google Shape;26706;p78"/>
            <p:cNvSpPr/>
            <p:nvPr/>
          </p:nvSpPr>
          <p:spPr>
            <a:xfrm>
              <a:off x="2097696" y="3135800"/>
              <a:ext cx="26678" cy="52393"/>
            </a:xfrm>
            <a:custGeom>
              <a:rect b="b" l="l" r="r" t="t"/>
              <a:pathLst>
                <a:path extrusionOk="0" h="2013" w="1025">
                  <a:moveTo>
                    <a:pt x="683" y="0"/>
                  </a:moveTo>
                  <a:cubicBezTo>
                    <a:pt x="306" y="0"/>
                    <a:pt x="0" y="306"/>
                    <a:pt x="0" y="683"/>
                  </a:cubicBezTo>
                  <a:lnTo>
                    <a:pt x="0" y="1137"/>
                  </a:lnTo>
                  <a:cubicBezTo>
                    <a:pt x="0" y="1552"/>
                    <a:pt x="282" y="1914"/>
                    <a:pt x="683" y="2013"/>
                  </a:cubicBezTo>
                  <a:lnTo>
                    <a:pt x="683" y="683"/>
                  </a:lnTo>
                  <a:cubicBezTo>
                    <a:pt x="683" y="303"/>
                    <a:pt x="838" y="0"/>
                    <a:pt x="102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7" name="Google Shape;26707;p78"/>
            <p:cNvSpPr/>
            <p:nvPr/>
          </p:nvSpPr>
          <p:spPr>
            <a:xfrm>
              <a:off x="2079919" y="3214377"/>
              <a:ext cx="17803" cy="45991"/>
            </a:xfrm>
            <a:custGeom>
              <a:rect b="b" l="l" r="r" t="t"/>
              <a:pathLst>
                <a:path extrusionOk="0" h="1767" w="684">
                  <a:moveTo>
                    <a:pt x="131" y="0"/>
                  </a:moveTo>
                  <a:cubicBezTo>
                    <a:pt x="46" y="120"/>
                    <a:pt x="1" y="260"/>
                    <a:pt x="1" y="405"/>
                  </a:cubicBezTo>
                  <a:lnTo>
                    <a:pt x="1" y="1766"/>
                  </a:lnTo>
                  <a:lnTo>
                    <a:pt x="683" y="1766"/>
                  </a:lnTo>
                  <a:lnTo>
                    <a:pt x="683" y="640"/>
                  </a:lnTo>
                  <a:cubicBezTo>
                    <a:pt x="683" y="500"/>
                    <a:pt x="616" y="362"/>
                    <a:pt x="500" y="278"/>
                  </a:cubicBezTo>
                  <a:lnTo>
                    <a:pt x="1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8" name="Google Shape;26708;p78"/>
            <p:cNvSpPr/>
            <p:nvPr/>
          </p:nvSpPr>
          <p:spPr>
            <a:xfrm>
              <a:off x="2145118" y="3214377"/>
              <a:ext cx="17803" cy="45991"/>
            </a:xfrm>
            <a:custGeom>
              <a:rect b="b" l="l" r="r" t="t"/>
              <a:pathLst>
                <a:path extrusionOk="0" h="1767" w="684">
                  <a:moveTo>
                    <a:pt x="553" y="0"/>
                  </a:moveTo>
                  <a:lnTo>
                    <a:pt x="184" y="278"/>
                  </a:lnTo>
                  <a:cubicBezTo>
                    <a:pt x="68" y="362"/>
                    <a:pt x="1" y="500"/>
                    <a:pt x="1" y="640"/>
                  </a:cubicBezTo>
                  <a:lnTo>
                    <a:pt x="1" y="1766"/>
                  </a:lnTo>
                  <a:lnTo>
                    <a:pt x="683" y="1766"/>
                  </a:lnTo>
                  <a:lnTo>
                    <a:pt x="683" y="405"/>
                  </a:lnTo>
                  <a:cubicBezTo>
                    <a:pt x="683" y="260"/>
                    <a:pt x="638" y="120"/>
                    <a:pt x="5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9" name="Google Shape;26709;p78"/>
            <p:cNvSpPr/>
            <p:nvPr/>
          </p:nvSpPr>
          <p:spPr>
            <a:xfrm>
              <a:off x="1860689" y="3070679"/>
              <a:ext cx="307905" cy="195258"/>
            </a:xfrm>
            <a:custGeom>
              <a:rect b="b" l="l" r="r" t="t"/>
              <a:pathLst>
                <a:path extrusionOk="0" h="7502" w="11830">
                  <a:moveTo>
                    <a:pt x="4089" y="433"/>
                  </a:moveTo>
                  <a:cubicBezTo>
                    <a:pt x="4349" y="433"/>
                    <a:pt x="4560" y="644"/>
                    <a:pt x="4560" y="905"/>
                  </a:cubicBezTo>
                  <a:lnTo>
                    <a:pt x="4560" y="1485"/>
                  </a:lnTo>
                  <a:cubicBezTo>
                    <a:pt x="4560" y="1732"/>
                    <a:pt x="4423" y="1964"/>
                    <a:pt x="4209" y="2087"/>
                  </a:cubicBezTo>
                  <a:cubicBezTo>
                    <a:pt x="4142" y="2122"/>
                    <a:pt x="4103" y="2193"/>
                    <a:pt x="4103" y="2270"/>
                  </a:cubicBezTo>
                  <a:lnTo>
                    <a:pt x="4103" y="2513"/>
                  </a:lnTo>
                  <a:lnTo>
                    <a:pt x="3617" y="2513"/>
                  </a:lnTo>
                  <a:lnTo>
                    <a:pt x="3617" y="2270"/>
                  </a:lnTo>
                  <a:cubicBezTo>
                    <a:pt x="3617" y="2193"/>
                    <a:pt x="3579" y="2122"/>
                    <a:pt x="3512" y="2087"/>
                  </a:cubicBezTo>
                  <a:cubicBezTo>
                    <a:pt x="3294" y="1964"/>
                    <a:pt x="3160" y="1732"/>
                    <a:pt x="3164" y="1482"/>
                  </a:cubicBezTo>
                  <a:lnTo>
                    <a:pt x="3164" y="905"/>
                  </a:lnTo>
                  <a:cubicBezTo>
                    <a:pt x="3164" y="644"/>
                    <a:pt x="3375" y="433"/>
                    <a:pt x="3632" y="433"/>
                  </a:cubicBezTo>
                  <a:close/>
                  <a:moveTo>
                    <a:pt x="8195" y="433"/>
                  </a:moveTo>
                  <a:cubicBezTo>
                    <a:pt x="8452" y="433"/>
                    <a:pt x="8663" y="644"/>
                    <a:pt x="8663" y="905"/>
                  </a:cubicBezTo>
                  <a:lnTo>
                    <a:pt x="8663" y="1485"/>
                  </a:lnTo>
                  <a:cubicBezTo>
                    <a:pt x="8663" y="1732"/>
                    <a:pt x="8529" y="1964"/>
                    <a:pt x="8311" y="2087"/>
                  </a:cubicBezTo>
                  <a:cubicBezTo>
                    <a:pt x="8248" y="2122"/>
                    <a:pt x="8206" y="2193"/>
                    <a:pt x="8206" y="2270"/>
                  </a:cubicBezTo>
                  <a:lnTo>
                    <a:pt x="8206" y="2513"/>
                  </a:lnTo>
                  <a:lnTo>
                    <a:pt x="7724" y="2513"/>
                  </a:lnTo>
                  <a:lnTo>
                    <a:pt x="7724" y="2270"/>
                  </a:lnTo>
                  <a:cubicBezTo>
                    <a:pt x="7724" y="2193"/>
                    <a:pt x="7681" y="2122"/>
                    <a:pt x="7618" y="2087"/>
                  </a:cubicBezTo>
                  <a:cubicBezTo>
                    <a:pt x="7400" y="1964"/>
                    <a:pt x="7266" y="1732"/>
                    <a:pt x="7266" y="1482"/>
                  </a:cubicBezTo>
                  <a:lnTo>
                    <a:pt x="7270" y="1482"/>
                  </a:lnTo>
                  <a:lnTo>
                    <a:pt x="7270" y="905"/>
                  </a:lnTo>
                  <a:cubicBezTo>
                    <a:pt x="7270" y="644"/>
                    <a:pt x="7477" y="433"/>
                    <a:pt x="7738" y="433"/>
                  </a:cubicBezTo>
                  <a:close/>
                  <a:moveTo>
                    <a:pt x="2034" y="2717"/>
                  </a:moveTo>
                  <a:cubicBezTo>
                    <a:pt x="2295" y="2717"/>
                    <a:pt x="2506" y="2928"/>
                    <a:pt x="2506" y="3188"/>
                  </a:cubicBezTo>
                  <a:lnTo>
                    <a:pt x="2509" y="3765"/>
                  </a:lnTo>
                  <a:cubicBezTo>
                    <a:pt x="2509" y="4015"/>
                    <a:pt x="2375" y="4244"/>
                    <a:pt x="2157" y="4367"/>
                  </a:cubicBezTo>
                  <a:cubicBezTo>
                    <a:pt x="2090" y="4406"/>
                    <a:pt x="2052" y="4476"/>
                    <a:pt x="2052" y="4550"/>
                  </a:cubicBezTo>
                  <a:lnTo>
                    <a:pt x="2052" y="4793"/>
                  </a:lnTo>
                  <a:lnTo>
                    <a:pt x="1566" y="4793"/>
                  </a:lnTo>
                  <a:lnTo>
                    <a:pt x="1566" y="4550"/>
                  </a:lnTo>
                  <a:cubicBezTo>
                    <a:pt x="1566" y="4476"/>
                    <a:pt x="1527" y="4406"/>
                    <a:pt x="1461" y="4367"/>
                  </a:cubicBezTo>
                  <a:cubicBezTo>
                    <a:pt x="1246" y="4244"/>
                    <a:pt x="1109" y="4015"/>
                    <a:pt x="1109" y="3765"/>
                  </a:cubicBezTo>
                  <a:lnTo>
                    <a:pt x="1109" y="3188"/>
                  </a:lnTo>
                  <a:cubicBezTo>
                    <a:pt x="1109" y="2928"/>
                    <a:pt x="1320" y="2717"/>
                    <a:pt x="1580" y="2717"/>
                  </a:cubicBezTo>
                  <a:close/>
                  <a:moveTo>
                    <a:pt x="6140" y="2717"/>
                  </a:moveTo>
                  <a:cubicBezTo>
                    <a:pt x="6401" y="2717"/>
                    <a:pt x="6612" y="2928"/>
                    <a:pt x="6612" y="3188"/>
                  </a:cubicBezTo>
                  <a:lnTo>
                    <a:pt x="6612" y="3769"/>
                  </a:lnTo>
                  <a:lnTo>
                    <a:pt x="6615" y="3765"/>
                  </a:lnTo>
                  <a:lnTo>
                    <a:pt x="6615" y="3765"/>
                  </a:lnTo>
                  <a:cubicBezTo>
                    <a:pt x="6615" y="4015"/>
                    <a:pt x="6478" y="4244"/>
                    <a:pt x="6263" y="4367"/>
                  </a:cubicBezTo>
                  <a:cubicBezTo>
                    <a:pt x="6197" y="4406"/>
                    <a:pt x="6158" y="4476"/>
                    <a:pt x="6158" y="4550"/>
                  </a:cubicBezTo>
                  <a:lnTo>
                    <a:pt x="6158" y="4793"/>
                  </a:lnTo>
                  <a:lnTo>
                    <a:pt x="5672" y="4793"/>
                  </a:lnTo>
                  <a:lnTo>
                    <a:pt x="5672" y="4550"/>
                  </a:lnTo>
                  <a:cubicBezTo>
                    <a:pt x="5672" y="4476"/>
                    <a:pt x="5634" y="4406"/>
                    <a:pt x="5567" y="4367"/>
                  </a:cubicBezTo>
                  <a:cubicBezTo>
                    <a:pt x="5349" y="4244"/>
                    <a:pt x="5215" y="4015"/>
                    <a:pt x="5215" y="3765"/>
                  </a:cubicBezTo>
                  <a:lnTo>
                    <a:pt x="5215" y="3188"/>
                  </a:lnTo>
                  <a:cubicBezTo>
                    <a:pt x="5215" y="2928"/>
                    <a:pt x="5426" y="2717"/>
                    <a:pt x="5683" y="2717"/>
                  </a:cubicBezTo>
                  <a:close/>
                  <a:moveTo>
                    <a:pt x="10246" y="2717"/>
                  </a:moveTo>
                  <a:cubicBezTo>
                    <a:pt x="10507" y="2717"/>
                    <a:pt x="10718" y="2928"/>
                    <a:pt x="10718" y="3188"/>
                  </a:cubicBezTo>
                  <a:lnTo>
                    <a:pt x="10718" y="3769"/>
                  </a:lnTo>
                  <a:cubicBezTo>
                    <a:pt x="10718" y="4015"/>
                    <a:pt x="10584" y="4247"/>
                    <a:pt x="10366" y="4367"/>
                  </a:cubicBezTo>
                  <a:cubicBezTo>
                    <a:pt x="10299" y="4406"/>
                    <a:pt x="10260" y="4476"/>
                    <a:pt x="10260" y="4553"/>
                  </a:cubicBezTo>
                  <a:lnTo>
                    <a:pt x="10260" y="4796"/>
                  </a:lnTo>
                  <a:lnTo>
                    <a:pt x="9775" y="4796"/>
                  </a:lnTo>
                  <a:lnTo>
                    <a:pt x="9775" y="4553"/>
                  </a:lnTo>
                  <a:cubicBezTo>
                    <a:pt x="9775" y="4476"/>
                    <a:pt x="9736" y="4406"/>
                    <a:pt x="9669" y="4367"/>
                  </a:cubicBezTo>
                  <a:cubicBezTo>
                    <a:pt x="9455" y="4247"/>
                    <a:pt x="9317" y="4015"/>
                    <a:pt x="9317" y="3765"/>
                  </a:cubicBezTo>
                  <a:lnTo>
                    <a:pt x="9321" y="3765"/>
                  </a:lnTo>
                  <a:lnTo>
                    <a:pt x="9321" y="3188"/>
                  </a:lnTo>
                  <a:cubicBezTo>
                    <a:pt x="9321" y="2928"/>
                    <a:pt x="9532" y="2717"/>
                    <a:pt x="9789" y="2717"/>
                  </a:cubicBezTo>
                  <a:close/>
                  <a:moveTo>
                    <a:pt x="3632" y="1"/>
                  </a:moveTo>
                  <a:cubicBezTo>
                    <a:pt x="3135" y="4"/>
                    <a:pt x="2738" y="405"/>
                    <a:pt x="2738" y="898"/>
                  </a:cubicBezTo>
                  <a:lnTo>
                    <a:pt x="2738" y="1475"/>
                  </a:lnTo>
                  <a:cubicBezTo>
                    <a:pt x="2738" y="1830"/>
                    <a:pt x="2907" y="2164"/>
                    <a:pt x="3192" y="2376"/>
                  </a:cubicBezTo>
                  <a:lnTo>
                    <a:pt x="3192" y="2573"/>
                  </a:lnTo>
                  <a:lnTo>
                    <a:pt x="2812" y="2724"/>
                  </a:lnTo>
                  <a:cubicBezTo>
                    <a:pt x="2773" y="2661"/>
                    <a:pt x="2727" y="2597"/>
                    <a:pt x="2671" y="2544"/>
                  </a:cubicBezTo>
                  <a:cubicBezTo>
                    <a:pt x="2506" y="2376"/>
                    <a:pt x="2277" y="2281"/>
                    <a:pt x="2038" y="2281"/>
                  </a:cubicBezTo>
                  <a:lnTo>
                    <a:pt x="1577" y="2281"/>
                  </a:lnTo>
                  <a:cubicBezTo>
                    <a:pt x="1084" y="2281"/>
                    <a:pt x="687" y="2682"/>
                    <a:pt x="683" y="3178"/>
                  </a:cubicBezTo>
                  <a:lnTo>
                    <a:pt x="683" y="3755"/>
                  </a:lnTo>
                  <a:cubicBezTo>
                    <a:pt x="687" y="4110"/>
                    <a:pt x="855" y="4444"/>
                    <a:pt x="1140" y="4655"/>
                  </a:cubicBezTo>
                  <a:lnTo>
                    <a:pt x="1140" y="4853"/>
                  </a:lnTo>
                  <a:lnTo>
                    <a:pt x="563" y="5081"/>
                  </a:lnTo>
                  <a:cubicBezTo>
                    <a:pt x="222" y="5218"/>
                    <a:pt x="0" y="5549"/>
                    <a:pt x="0" y="5915"/>
                  </a:cubicBezTo>
                  <a:lnTo>
                    <a:pt x="0" y="7277"/>
                  </a:lnTo>
                  <a:cubicBezTo>
                    <a:pt x="0" y="7393"/>
                    <a:pt x="95" y="7491"/>
                    <a:pt x="212" y="7491"/>
                  </a:cubicBezTo>
                  <a:cubicBezTo>
                    <a:pt x="331" y="7491"/>
                    <a:pt x="426" y="7393"/>
                    <a:pt x="426" y="7277"/>
                  </a:cubicBezTo>
                  <a:lnTo>
                    <a:pt x="426" y="5915"/>
                  </a:lnTo>
                  <a:cubicBezTo>
                    <a:pt x="426" y="5722"/>
                    <a:pt x="542" y="5549"/>
                    <a:pt x="722" y="5479"/>
                  </a:cubicBezTo>
                  <a:lnTo>
                    <a:pt x="1394" y="5211"/>
                  </a:lnTo>
                  <a:lnTo>
                    <a:pt x="2224" y="5211"/>
                  </a:lnTo>
                  <a:lnTo>
                    <a:pt x="2896" y="5493"/>
                  </a:lnTo>
                  <a:cubicBezTo>
                    <a:pt x="3076" y="5563"/>
                    <a:pt x="3192" y="5736"/>
                    <a:pt x="3192" y="5929"/>
                  </a:cubicBezTo>
                  <a:lnTo>
                    <a:pt x="3192" y="7291"/>
                  </a:lnTo>
                  <a:cubicBezTo>
                    <a:pt x="3192" y="7407"/>
                    <a:pt x="3287" y="7502"/>
                    <a:pt x="3406" y="7502"/>
                  </a:cubicBezTo>
                  <a:cubicBezTo>
                    <a:pt x="3522" y="7502"/>
                    <a:pt x="3617" y="7407"/>
                    <a:pt x="3617" y="7291"/>
                  </a:cubicBezTo>
                  <a:lnTo>
                    <a:pt x="3617" y="5929"/>
                  </a:lnTo>
                  <a:cubicBezTo>
                    <a:pt x="3617" y="5560"/>
                    <a:pt x="3396" y="5229"/>
                    <a:pt x="3055" y="5095"/>
                  </a:cubicBezTo>
                  <a:lnTo>
                    <a:pt x="2477" y="4863"/>
                  </a:lnTo>
                  <a:lnTo>
                    <a:pt x="2477" y="4666"/>
                  </a:lnTo>
                  <a:cubicBezTo>
                    <a:pt x="2762" y="4455"/>
                    <a:pt x="2931" y="4121"/>
                    <a:pt x="2935" y="3769"/>
                  </a:cubicBezTo>
                  <a:lnTo>
                    <a:pt x="2935" y="3188"/>
                  </a:lnTo>
                  <a:lnTo>
                    <a:pt x="2935" y="3143"/>
                  </a:lnTo>
                  <a:lnTo>
                    <a:pt x="3445" y="2938"/>
                  </a:lnTo>
                  <a:lnTo>
                    <a:pt x="4275" y="2938"/>
                  </a:lnTo>
                  <a:lnTo>
                    <a:pt x="4789" y="3143"/>
                  </a:lnTo>
                  <a:lnTo>
                    <a:pt x="4789" y="3188"/>
                  </a:lnTo>
                  <a:lnTo>
                    <a:pt x="4789" y="3765"/>
                  </a:lnTo>
                  <a:cubicBezTo>
                    <a:pt x="4789" y="4121"/>
                    <a:pt x="4962" y="4455"/>
                    <a:pt x="5247" y="4666"/>
                  </a:cubicBezTo>
                  <a:lnTo>
                    <a:pt x="5247" y="4863"/>
                  </a:lnTo>
                  <a:lnTo>
                    <a:pt x="4669" y="5092"/>
                  </a:lnTo>
                  <a:cubicBezTo>
                    <a:pt x="4328" y="5229"/>
                    <a:pt x="4103" y="5560"/>
                    <a:pt x="4107" y="5926"/>
                  </a:cubicBezTo>
                  <a:lnTo>
                    <a:pt x="4107" y="7287"/>
                  </a:lnTo>
                  <a:cubicBezTo>
                    <a:pt x="4107" y="7407"/>
                    <a:pt x="4202" y="7502"/>
                    <a:pt x="4318" y="7502"/>
                  </a:cubicBezTo>
                  <a:cubicBezTo>
                    <a:pt x="4437" y="7502"/>
                    <a:pt x="4532" y="7407"/>
                    <a:pt x="4532" y="7287"/>
                  </a:cubicBezTo>
                  <a:lnTo>
                    <a:pt x="4532" y="5926"/>
                  </a:lnTo>
                  <a:cubicBezTo>
                    <a:pt x="4532" y="5732"/>
                    <a:pt x="4648" y="5560"/>
                    <a:pt x="4828" y="5489"/>
                  </a:cubicBezTo>
                  <a:lnTo>
                    <a:pt x="5500" y="5222"/>
                  </a:lnTo>
                  <a:lnTo>
                    <a:pt x="6330" y="5222"/>
                  </a:lnTo>
                  <a:lnTo>
                    <a:pt x="6999" y="5493"/>
                  </a:lnTo>
                  <a:cubicBezTo>
                    <a:pt x="7178" y="5563"/>
                    <a:pt x="7294" y="5736"/>
                    <a:pt x="7294" y="5929"/>
                  </a:cubicBezTo>
                  <a:lnTo>
                    <a:pt x="7294" y="7291"/>
                  </a:lnTo>
                  <a:cubicBezTo>
                    <a:pt x="7294" y="7407"/>
                    <a:pt x="7389" y="7502"/>
                    <a:pt x="7509" y="7502"/>
                  </a:cubicBezTo>
                  <a:cubicBezTo>
                    <a:pt x="7625" y="7502"/>
                    <a:pt x="7720" y="7407"/>
                    <a:pt x="7720" y="7291"/>
                  </a:cubicBezTo>
                  <a:lnTo>
                    <a:pt x="7720" y="5929"/>
                  </a:lnTo>
                  <a:cubicBezTo>
                    <a:pt x="7724" y="5560"/>
                    <a:pt x="7498" y="5229"/>
                    <a:pt x="7157" y="5095"/>
                  </a:cubicBezTo>
                  <a:lnTo>
                    <a:pt x="6580" y="4863"/>
                  </a:lnTo>
                  <a:lnTo>
                    <a:pt x="6580" y="4666"/>
                  </a:lnTo>
                  <a:cubicBezTo>
                    <a:pt x="6865" y="4455"/>
                    <a:pt x="7034" y="4124"/>
                    <a:pt x="7037" y="3769"/>
                  </a:cubicBezTo>
                  <a:lnTo>
                    <a:pt x="7037" y="3188"/>
                  </a:lnTo>
                  <a:lnTo>
                    <a:pt x="7037" y="3143"/>
                  </a:lnTo>
                  <a:lnTo>
                    <a:pt x="7551" y="2938"/>
                  </a:lnTo>
                  <a:lnTo>
                    <a:pt x="8378" y="2938"/>
                  </a:lnTo>
                  <a:lnTo>
                    <a:pt x="8892" y="3143"/>
                  </a:lnTo>
                  <a:lnTo>
                    <a:pt x="8892" y="3188"/>
                  </a:lnTo>
                  <a:lnTo>
                    <a:pt x="8892" y="3765"/>
                  </a:lnTo>
                  <a:cubicBezTo>
                    <a:pt x="8895" y="4121"/>
                    <a:pt x="9064" y="4455"/>
                    <a:pt x="9349" y="4666"/>
                  </a:cubicBezTo>
                  <a:lnTo>
                    <a:pt x="9349" y="4863"/>
                  </a:lnTo>
                  <a:lnTo>
                    <a:pt x="8772" y="5095"/>
                  </a:lnTo>
                  <a:cubicBezTo>
                    <a:pt x="8431" y="5229"/>
                    <a:pt x="8206" y="5560"/>
                    <a:pt x="8209" y="5926"/>
                  </a:cubicBezTo>
                  <a:lnTo>
                    <a:pt x="8209" y="7287"/>
                  </a:lnTo>
                  <a:cubicBezTo>
                    <a:pt x="8209" y="7407"/>
                    <a:pt x="8304" y="7502"/>
                    <a:pt x="8420" y="7502"/>
                  </a:cubicBezTo>
                  <a:cubicBezTo>
                    <a:pt x="8540" y="7502"/>
                    <a:pt x="8635" y="7407"/>
                    <a:pt x="8635" y="7287"/>
                  </a:cubicBezTo>
                  <a:lnTo>
                    <a:pt x="8635" y="5926"/>
                  </a:lnTo>
                  <a:cubicBezTo>
                    <a:pt x="8635" y="5736"/>
                    <a:pt x="8751" y="5560"/>
                    <a:pt x="8930" y="5489"/>
                  </a:cubicBezTo>
                  <a:lnTo>
                    <a:pt x="9602" y="5222"/>
                  </a:lnTo>
                  <a:lnTo>
                    <a:pt x="10433" y="5222"/>
                  </a:lnTo>
                  <a:lnTo>
                    <a:pt x="11105" y="5489"/>
                  </a:lnTo>
                  <a:cubicBezTo>
                    <a:pt x="11284" y="5560"/>
                    <a:pt x="11400" y="5736"/>
                    <a:pt x="11400" y="5926"/>
                  </a:cubicBezTo>
                  <a:lnTo>
                    <a:pt x="11400" y="7287"/>
                  </a:lnTo>
                  <a:cubicBezTo>
                    <a:pt x="11400" y="7407"/>
                    <a:pt x="11495" y="7502"/>
                    <a:pt x="11615" y="7502"/>
                  </a:cubicBezTo>
                  <a:cubicBezTo>
                    <a:pt x="11731" y="7502"/>
                    <a:pt x="11826" y="7407"/>
                    <a:pt x="11826" y="7287"/>
                  </a:cubicBezTo>
                  <a:lnTo>
                    <a:pt x="11826" y="5926"/>
                  </a:lnTo>
                  <a:cubicBezTo>
                    <a:pt x="11830" y="5560"/>
                    <a:pt x="11604" y="5229"/>
                    <a:pt x="11267" y="5092"/>
                  </a:cubicBezTo>
                  <a:lnTo>
                    <a:pt x="10690" y="4863"/>
                  </a:lnTo>
                  <a:lnTo>
                    <a:pt x="10690" y="4666"/>
                  </a:lnTo>
                  <a:cubicBezTo>
                    <a:pt x="10975" y="4455"/>
                    <a:pt x="11143" y="4121"/>
                    <a:pt x="11143" y="3765"/>
                  </a:cubicBezTo>
                  <a:lnTo>
                    <a:pt x="11143" y="3185"/>
                  </a:lnTo>
                  <a:cubicBezTo>
                    <a:pt x="11143" y="2689"/>
                    <a:pt x="10742" y="2288"/>
                    <a:pt x="10246" y="2288"/>
                  </a:cubicBezTo>
                  <a:lnTo>
                    <a:pt x="9789" y="2288"/>
                  </a:lnTo>
                  <a:cubicBezTo>
                    <a:pt x="9472" y="2291"/>
                    <a:pt x="9180" y="2460"/>
                    <a:pt x="9018" y="2731"/>
                  </a:cubicBezTo>
                  <a:lnTo>
                    <a:pt x="8635" y="2580"/>
                  </a:lnTo>
                  <a:lnTo>
                    <a:pt x="8635" y="2383"/>
                  </a:lnTo>
                  <a:cubicBezTo>
                    <a:pt x="8920" y="2171"/>
                    <a:pt x="9092" y="1837"/>
                    <a:pt x="9092" y="1482"/>
                  </a:cubicBezTo>
                  <a:lnTo>
                    <a:pt x="9092" y="901"/>
                  </a:lnTo>
                  <a:cubicBezTo>
                    <a:pt x="9092" y="405"/>
                    <a:pt x="8691" y="4"/>
                    <a:pt x="8195" y="4"/>
                  </a:cubicBezTo>
                  <a:lnTo>
                    <a:pt x="7734" y="4"/>
                  </a:lnTo>
                  <a:cubicBezTo>
                    <a:pt x="7241" y="8"/>
                    <a:pt x="6844" y="409"/>
                    <a:pt x="6840" y="901"/>
                  </a:cubicBezTo>
                  <a:lnTo>
                    <a:pt x="6840" y="1478"/>
                  </a:lnTo>
                  <a:cubicBezTo>
                    <a:pt x="6844" y="1834"/>
                    <a:pt x="7013" y="2168"/>
                    <a:pt x="7298" y="2379"/>
                  </a:cubicBezTo>
                  <a:lnTo>
                    <a:pt x="7298" y="2576"/>
                  </a:lnTo>
                  <a:lnTo>
                    <a:pt x="6918" y="2727"/>
                  </a:lnTo>
                  <a:cubicBezTo>
                    <a:pt x="6879" y="2664"/>
                    <a:pt x="6830" y="2601"/>
                    <a:pt x="6777" y="2548"/>
                  </a:cubicBezTo>
                  <a:cubicBezTo>
                    <a:pt x="6608" y="2379"/>
                    <a:pt x="6379" y="2284"/>
                    <a:pt x="6144" y="2284"/>
                  </a:cubicBezTo>
                  <a:lnTo>
                    <a:pt x="5683" y="2284"/>
                  </a:lnTo>
                  <a:cubicBezTo>
                    <a:pt x="5366" y="2288"/>
                    <a:pt x="5074" y="2456"/>
                    <a:pt x="4912" y="2727"/>
                  </a:cubicBezTo>
                  <a:lnTo>
                    <a:pt x="4532" y="2576"/>
                  </a:lnTo>
                  <a:lnTo>
                    <a:pt x="4532" y="2379"/>
                  </a:lnTo>
                  <a:cubicBezTo>
                    <a:pt x="4817" y="2168"/>
                    <a:pt x="4986" y="1834"/>
                    <a:pt x="4986" y="1478"/>
                  </a:cubicBezTo>
                  <a:lnTo>
                    <a:pt x="4986" y="898"/>
                  </a:lnTo>
                  <a:cubicBezTo>
                    <a:pt x="4986" y="402"/>
                    <a:pt x="4585" y="1"/>
                    <a:pt x="40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0" name="Google Shape;26710;p78"/>
            <p:cNvSpPr/>
            <p:nvPr/>
          </p:nvSpPr>
          <p:spPr>
            <a:xfrm>
              <a:off x="1948428" y="2886795"/>
              <a:ext cx="132350" cy="177325"/>
            </a:xfrm>
            <a:custGeom>
              <a:rect b="b" l="l" r="r" t="t"/>
              <a:pathLst>
                <a:path extrusionOk="0" h="6813" w="5085">
                  <a:moveTo>
                    <a:pt x="2769" y="426"/>
                  </a:moveTo>
                  <a:cubicBezTo>
                    <a:pt x="3030" y="426"/>
                    <a:pt x="3241" y="637"/>
                    <a:pt x="3241" y="898"/>
                  </a:cubicBezTo>
                  <a:lnTo>
                    <a:pt x="3241" y="1355"/>
                  </a:lnTo>
                  <a:cubicBezTo>
                    <a:pt x="3241" y="1739"/>
                    <a:pt x="2928" y="2052"/>
                    <a:pt x="2541" y="2052"/>
                  </a:cubicBezTo>
                  <a:cubicBezTo>
                    <a:pt x="2157" y="2052"/>
                    <a:pt x="1844" y="1739"/>
                    <a:pt x="1844" y="1355"/>
                  </a:cubicBezTo>
                  <a:lnTo>
                    <a:pt x="1844" y="898"/>
                  </a:lnTo>
                  <a:cubicBezTo>
                    <a:pt x="1844" y="637"/>
                    <a:pt x="2055" y="426"/>
                    <a:pt x="2315" y="426"/>
                  </a:cubicBezTo>
                  <a:close/>
                  <a:moveTo>
                    <a:pt x="2783" y="2456"/>
                  </a:moveTo>
                  <a:lnTo>
                    <a:pt x="2783" y="2583"/>
                  </a:lnTo>
                  <a:cubicBezTo>
                    <a:pt x="2787" y="2660"/>
                    <a:pt x="2804" y="2738"/>
                    <a:pt x="2843" y="2805"/>
                  </a:cubicBezTo>
                  <a:lnTo>
                    <a:pt x="2555" y="3093"/>
                  </a:lnTo>
                  <a:cubicBezTo>
                    <a:pt x="2551" y="3097"/>
                    <a:pt x="2547" y="3099"/>
                    <a:pt x="2543" y="3099"/>
                  </a:cubicBezTo>
                  <a:cubicBezTo>
                    <a:pt x="2539" y="3099"/>
                    <a:pt x="2535" y="3097"/>
                    <a:pt x="2533" y="3093"/>
                  </a:cubicBezTo>
                  <a:lnTo>
                    <a:pt x="2241" y="2805"/>
                  </a:lnTo>
                  <a:cubicBezTo>
                    <a:pt x="2280" y="2738"/>
                    <a:pt x="2301" y="2660"/>
                    <a:pt x="2301" y="2583"/>
                  </a:cubicBezTo>
                  <a:lnTo>
                    <a:pt x="2301" y="2456"/>
                  </a:lnTo>
                  <a:cubicBezTo>
                    <a:pt x="2379" y="2470"/>
                    <a:pt x="2460" y="2481"/>
                    <a:pt x="2541" y="2481"/>
                  </a:cubicBezTo>
                  <a:lnTo>
                    <a:pt x="2544" y="2481"/>
                  </a:lnTo>
                  <a:cubicBezTo>
                    <a:pt x="2625" y="2481"/>
                    <a:pt x="2706" y="2474"/>
                    <a:pt x="2783" y="2456"/>
                  </a:cubicBezTo>
                  <a:close/>
                  <a:moveTo>
                    <a:pt x="3191" y="3062"/>
                  </a:moveTo>
                  <a:lnTo>
                    <a:pt x="3564" y="3245"/>
                  </a:lnTo>
                  <a:cubicBezTo>
                    <a:pt x="3645" y="3287"/>
                    <a:pt x="3698" y="3371"/>
                    <a:pt x="3698" y="3463"/>
                  </a:cubicBezTo>
                  <a:lnTo>
                    <a:pt x="3698" y="3878"/>
                  </a:lnTo>
                  <a:lnTo>
                    <a:pt x="1386" y="3878"/>
                  </a:lnTo>
                  <a:lnTo>
                    <a:pt x="1386" y="3463"/>
                  </a:lnTo>
                  <a:cubicBezTo>
                    <a:pt x="1386" y="3371"/>
                    <a:pt x="1439" y="3287"/>
                    <a:pt x="1520" y="3245"/>
                  </a:cubicBezTo>
                  <a:lnTo>
                    <a:pt x="1893" y="3062"/>
                  </a:lnTo>
                  <a:lnTo>
                    <a:pt x="2231" y="3399"/>
                  </a:lnTo>
                  <a:cubicBezTo>
                    <a:pt x="2317" y="3486"/>
                    <a:pt x="2430" y="3529"/>
                    <a:pt x="2542" y="3529"/>
                  </a:cubicBezTo>
                  <a:cubicBezTo>
                    <a:pt x="2655" y="3529"/>
                    <a:pt x="2767" y="3486"/>
                    <a:pt x="2854" y="3399"/>
                  </a:cubicBezTo>
                  <a:lnTo>
                    <a:pt x="3191" y="3062"/>
                  </a:lnTo>
                  <a:close/>
                  <a:moveTo>
                    <a:pt x="4479" y="4307"/>
                  </a:moveTo>
                  <a:lnTo>
                    <a:pt x="4236" y="4789"/>
                  </a:lnTo>
                  <a:lnTo>
                    <a:pt x="848" y="4789"/>
                  </a:lnTo>
                  <a:lnTo>
                    <a:pt x="605" y="4307"/>
                  </a:lnTo>
                  <a:close/>
                  <a:moveTo>
                    <a:pt x="2315" y="1"/>
                  </a:moveTo>
                  <a:cubicBezTo>
                    <a:pt x="1819" y="1"/>
                    <a:pt x="1418" y="402"/>
                    <a:pt x="1418" y="898"/>
                  </a:cubicBezTo>
                  <a:lnTo>
                    <a:pt x="1418" y="1352"/>
                  </a:lnTo>
                  <a:cubicBezTo>
                    <a:pt x="1418" y="1710"/>
                    <a:pt x="1587" y="2045"/>
                    <a:pt x="1872" y="2256"/>
                  </a:cubicBezTo>
                  <a:lnTo>
                    <a:pt x="1872" y="2266"/>
                  </a:lnTo>
                  <a:lnTo>
                    <a:pt x="1872" y="2580"/>
                  </a:lnTo>
                  <a:cubicBezTo>
                    <a:pt x="1872" y="2587"/>
                    <a:pt x="1872" y="2590"/>
                    <a:pt x="1865" y="2594"/>
                  </a:cubicBezTo>
                  <a:lnTo>
                    <a:pt x="1330" y="2861"/>
                  </a:lnTo>
                  <a:cubicBezTo>
                    <a:pt x="1105" y="2974"/>
                    <a:pt x="961" y="3206"/>
                    <a:pt x="961" y="3459"/>
                  </a:cubicBezTo>
                  <a:lnTo>
                    <a:pt x="961" y="3874"/>
                  </a:lnTo>
                  <a:lnTo>
                    <a:pt x="261" y="3874"/>
                  </a:lnTo>
                  <a:cubicBezTo>
                    <a:pt x="102" y="3874"/>
                    <a:pt x="0" y="4043"/>
                    <a:pt x="71" y="4184"/>
                  </a:cubicBezTo>
                  <a:lnTo>
                    <a:pt x="528" y="5099"/>
                  </a:lnTo>
                  <a:cubicBezTo>
                    <a:pt x="563" y="5169"/>
                    <a:pt x="637" y="5215"/>
                    <a:pt x="718" y="5215"/>
                  </a:cubicBezTo>
                  <a:lnTo>
                    <a:pt x="961" y="5215"/>
                  </a:lnTo>
                  <a:lnTo>
                    <a:pt x="961" y="6598"/>
                  </a:lnTo>
                  <a:cubicBezTo>
                    <a:pt x="961" y="6717"/>
                    <a:pt x="1056" y="6812"/>
                    <a:pt x="1175" y="6812"/>
                  </a:cubicBezTo>
                  <a:cubicBezTo>
                    <a:pt x="1291" y="6812"/>
                    <a:pt x="1386" y="6717"/>
                    <a:pt x="1386" y="6598"/>
                  </a:cubicBezTo>
                  <a:lnTo>
                    <a:pt x="1386" y="5215"/>
                  </a:lnTo>
                  <a:lnTo>
                    <a:pt x="3698" y="5215"/>
                  </a:lnTo>
                  <a:lnTo>
                    <a:pt x="3698" y="6598"/>
                  </a:lnTo>
                  <a:cubicBezTo>
                    <a:pt x="3698" y="6717"/>
                    <a:pt x="3793" y="6812"/>
                    <a:pt x="3909" y="6812"/>
                  </a:cubicBezTo>
                  <a:cubicBezTo>
                    <a:pt x="4029" y="6812"/>
                    <a:pt x="4124" y="6717"/>
                    <a:pt x="4124" y="6598"/>
                  </a:cubicBezTo>
                  <a:lnTo>
                    <a:pt x="4124" y="5215"/>
                  </a:lnTo>
                  <a:lnTo>
                    <a:pt x="4367" y="5215"/>
                  </a:lnTo>
                  <a:cubicBezTo>
                    <a:pt x="4448" y="5215"/>
                    <a:pt x="4521" y="5169"/>
                    <a:pt x="4557" y="5099"/>
                  </a:cubicBezTo>
                  <a:lnTo>
                    <a:pt x="5014" y="4187"/>
                  </a:lnTo>
                  <a:cubicBezTo>
                    <a:pt x="5084" y="4043"/>
                    <a:pt x="4979" y="3878"/>
                    <a:pt x="4820" y="3878"/>
                  </a:cubicBezTo>
                  <a:lnTo>
                    <a:pt x="4124" y="3878"/>
                  </a:lnTo>
                  <a:lnTo>
                    <a:pt x="4124" y="3463"/>
                  </a:lnTo>
                  <a:cubicBezTo>
                    <a:pt x="4124" y="3209"/>
                    <a:pt x="3980" y="2977"/>
                    <a:pt x="3754" y="2865"/>
                  </a:cubicBezTo>
                  <a:lnTo>
                    <a:pt x="3220" y="2597"/>
                  </a:lnTo>
                  <a:cubicBezTo>
                    <a:pt x="3216" y="2594"/>
                    <a:pt x="3213" y="2587"/>
                    <a:pt x="3213" y="2583"/>
                  </a:cubicBezTo>
                  <a:lnTo>
                    <a:pt x="3213" y="2266"/>
                  </a:lnTo>
                  <a:lnTo>
                    <a:pt x="3213" y="2256"/>
                  </a:lnTo>
                  <a:cubicBezTo>
                    <a:pt x="3498" y="2045"/>
                    <a:pt x="3666" y="1710"/>
                    <a:pt x="3666" y="1352"/>
                  </a:cubicBezTo>
                  <a:lnTo>
                    <a:pt x="3666" y="898"/>
                  </a:lnTo>
                  <a:cubicBezTo>
                    <a:pt x="3666" y="402"/>
                    <a:pt x="3265" y="1"/>
                    <a:pt x="27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1" name="Google Shape;26711;p78"/>
            <p:cNvSpPr/>
            <p:nvPr/>
          </p:nvSpPr>
          <p:spPr>
            <a:xfrm>
              <a:off x="1995304" y="3035152"/>
              <a:ext cx="36751" cy="11192"/>
            </a:xfrm>
            <a:custGeom>
              <a:rect b="b" l="l" r="r" t="t"/>
              <a:pathLst>
                <a:path extrusionOk="0" h="430" w="1412">
                  <a:moveTo>
                    <a:pt x="286" y="0"/>
                  </a:moveTo>
                  <a:cubicBezTo>
                    <a:pt x="1" y="0"/>
                    <a:pt x="1" y="430"/>
                    <a:pt x="286" y="430"/>
                  </a:cubicBezTo>
                  <a:lnTo>
                    <a:pt x="1197" y="430"/>
                  </a:lnTo>
                  <a:cubicBezTo>
                    <a:pt x="1313" y="430"/>
                    <a:pt x="1412" y="331"/>
                    <a:pt x="1412" y="215"/>
                  </a:cubicBezTo>
                  <a:cubicBezTo>
                    <a:pt x="1412" y="99"/>
                    <a:pt x="1313" y="0"/>
                    <a:pt x="11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12" name="Google Shape;26712;p78"/>
          <p:cNvGrpSpPr/>
          <p:nvPr/>
        </p:nvGrpSpPr>
        <p:grpSpPr>
          <a:xfrm>
            <a:off x="1817093" y="1990798"/>
            <a:ext cx="356004" cy="355900"/>
            <a:chOff x="1817093" y="1990798"/>
            <a:chExt cx="356004" cy="355900"/>
          </a:xfrm>
        </p:grpSpPr>
        <p:sp>
          <p:nvSpPr>
            <p:cNvPr id="26713" name="Google Shape;26713;p78"/>
            <p:cNvSpPr/>
            <p:nvPr/>
          </p:nvSpPr>
          <p:spPr>
            <a:xfrm>
              <a:off x="1822325" y="1996030"/>
              <a:ext cx="262019" cy="172745"/>
            </a:xfrm>
            <a:custGeom>
              <a:rect b="b" l="l" r="r" t="t"/>
              <a:pathLst>
                <a:path extrusionOk="0" h="6637" w="10067">
                  <a:moveTo>
                    <a:pt x="6431" y="0"/>
                  </a:moveTo>
                  <a:cubicBezTo>
                    <a:pt x="6429" y="0"/>
                    <a:pt x="6427" y="0"/>
                    <a:pt x="6425" y="0"/>
                  </a:cubicBezTo>
                  <a:lnTo>
                    <a:pt x="855" y="0"/>
                  </a:lnTo>
                  <a:cubicBezTo>
                    <a:pt x="384" y="0"/>
                    <a:pt x="0" y="380"/>
                    <a:pt x="0" y="855"/>
                  </a:cubicBezTo>
                  <a:lnTo>
                    <a:pt x="0" y="6422"/>
                  </a:lnTo>
                  <a:cubicBezTo>
                    <a:pt x="0" y="6541"/>
                    <a:pt x="95" y="6636"/>
                    <a:pt x="215" y="6636"/>
                  </a:cubicBezTo>
                  <a:lnTo>
                    <a:pt x="2358" y="6636"/>
                  </a:lnTo>
                  <a:cubicBezTo>
                    <a:pt x="2593" y="6636"/>
                    <a:pt x="2783" y="6443"/>
                    <a:pt x="2783" y="6207"/>
                  </a:cubicBezTo>
                  <a:lnTo>
                    <a:pt x="2783" y="5781"/>
                  </a:lnTo>
                  <a:cubicBezTo>
                    <a:pt x="2787" y="5595"/>
                    <a:pt x="2709" y="5419"/>
                    <a:pt x="2572" y="5296"/>
                  </a:cubicBezTo>
                  <a:cubicBezTo>
                    <a:pt x="2189" y="4983"/>
                    <a:pt x="2044" y="4462"/>
                    <a:pt x="2210" y="3994"/>
                  </a:cubicBezTo>
                  <a:cubicBezTo>
                    <a:pt x="2375" y="3526"/>
                    <a:pt x="2815" y="3213"/>
                    <a:pt x="3311" y="3209"/>
                  </a:cubicBezTo>
                  <a:cubicBezTo>
                    <a:pt x="3314" y="3209"/>
                    <a:pt x="3317" y="3209"/>
                    <a:pt x="3319" y="3209"/>
                  </a:cubicBezTo>
                  <a:cubicBezTo>
                    <a:pt x="3812" y="3209"/>
                    <a:pt x="4255" y="3518"/>
                    <a:pt x="4423" y="3980"/>
                  </a:cubicBezTo>
                  <a:cubicBezTo>
                    <a:pt x="4595" y="4448"/>
                    <a:pt x="4458" y="4969"/>
                    <a:pt x="4078" y="5289"/>
                  </a:cubicBezTo>
                  <a:cubicBezTo>
                    <a:pt x="3937" y="5408"/>
                    <a:pt x="3853" y="5588"/>
                    <a:pt x="3856" y="5774"/>
                  </a:cubicBezTo>
                  <a:lnTo>
                    <a:pt x="3856" y="6207"/>
                  </a:lnTo>
                  <a:cubicBezTo>
                    <a:pt x="3853" y="6443"/>
                    <a:pt x="4046" y="6636"/>
                    <a:pt x="4282" y="6636"/>
                  </a:cubicBezTo>
                  <a:lnTo>
                    <a:pt x="6636" y="6636"/>
                  </a:lnTo>
                  <a:lnTo>
                    <a:pt x="6636" y="4279"/>
                  </a:lnTo>
                  <a:cubicBezTo>
                    <a:pt x="6636" y="4043"/>
                    <a:pt x="6830" y="3853"/>
                    <a:pt x="7065" y="3853"/>
                  </a:cubicBezTo>
                  <a:lnTo>
                    <a:pt x="7502" y="3853"/>
                  </a:lnTo>
                  <a:cubicBezTo>
                    <a:pt x="7688" y="3853"/>
                    <a:pt x="7864" y="3934"/>
                    <a:pt x="7984" y="4075"/>
                  </a:cubicBezTo>
                  <a:cubicBezTo>
                    <a:pt x="8213" y="4347"/>
                    <a:pt x="8546" y="4496"/>
                    <a:pt x="8887" y="4496"/>
                  </a:cubicBezTo>
                  <a:cubicBezTo>
                    <a:pt x="9023" y="4496"/>
                    <a:pt x="9160" y="4472"/>
                    <a:pt x="9293" y="4423"/>
                  </a:cubicBezTo>
                  <a:cubicBezTo>
                    <a:pt x="9757" y="4251"/>
                    <a:pt x="10067" y="3807"/>
                    <a:pt x="10063" y="3311"/>
                  </a:cubicBezTo>
                  <a:cubicBezTo>
                    <a:pt x="10063" y="2815"/>
                    <a:pt x="9750" y="2372"/>
                    <a:pt x="9282" y="2207"/>
                  </a:cubicBezTo>
                  <a:cubicBezTo>
                    <a:pt x="9153" y="2161"/>
                    <a:pt x="9020" y="2139"/>
                    <a:pt x="8888" y="2139"/>
                  </a:cubicBezTo>
                  <a:cubicBezTo>
                    <a:pt x="8541" y="2139"/>
                    <a:pt x="8203" y="2291"/>
                    <a:pt x="7977" y="2569"/>
                  </a:cubicBezTo>
                  <a:cubicBezTo>
                    <a:pt x="7856" y="2703"/>
                    <a:pt x="7685" y="2784"/>
                    <a:pt x="7503" y="2784"/>
                  </a:cubicBezTo>
                  <a:cubicBezTo>
                    <a:pt x="7499" y="2784"/>
                    <a:pt x="7495" y="2784"/>
                    <a:pt x="7491" y="2784"/>
                  </a:cubicBezTo>
                  <a:lnTo>
                    <a:pt x="7065" y="2784"/>
                  </a:lnTo>
                  <a:cubicBezTo>
                    <a:pt x="6830" y="2780"/>
                    <a:pt x="6636" y="2590"/>
                    <a:pt x="6636" y="2354"/>
                  </a:cubicBezTo>
                  <a:lnTo>
                    <a:pt x="6636" y="212"/>
                  </a:lnTo>
                  <a:cubicBezTo>
                    <a:pt x="6636" y="98"/>
                    <a:pt x="6544" y="0"/>
                    <a:pt x="643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4" name="Google Shape;26714;p78"/>
            <p:cNvSpPr/>
            <p:nvPr/>
          </p:nvSpPr>
          <p:spPr>
            <a:xfrm>
              <a:off x="1995043" y="1995926"/>
              <a:ext cx="172823" cy="262045"/>
            </a:xfrm>
            <a:custGeom>
              <a:rect b="b" l="l" r="r" t="t"/>
              <a:pathLst>
                <a:path extrusionOk="0" h="10068" w="6640">
                  <a:moveTo>
                    <a:pt x="215" y="1"/>
                  </a:moveTo>
                  <a:cubicBezTo>
                    <a:pt x="99" y="1"/>
                    <a:pt x="0" y="99"/>
                    <a:pt x="0" y="216"/>
                  </a:cubicBezTo>
                  <a:lnTo>
                    <a:pt x="0" y="2358"/>
                  </a:lnTo>
                  <a:cubicBezTo>
                    <a:pt x="0" y="2594"/>
                    <a:pt x="194" y="2788"/>
                    <a:pt x="429" y="2788"/>
                  </a:cubicBezTo>
                  <a:lnTo>
                    <a:pt x="855" y="2788"/>
                  </a:lnTo>
                  <a:cubicBezTo>
                    <a:pt x="859" y="2788"/>
                    <a:pt x="863" y="2788"/>
                    <a:pt x="867" y="2788"/>
                  </a:cubicBezTo>
                  <a:cubicBezTo>
                    <a:pt x="1049" y="2788"/>
                    <a:pt x="1220" y="2707"/>
                    <a:pt x="1341" y="2573"/>
                  </a:cubicBezTo>
                  <a:cubicBezTo>
                    <a:pt x="1567" y="2295"/>
                    <a:pt x="1905" y="2143"/>
                    <a:pt x="2250" y="2143"/>
                  </a:cubicBezTo>
                  <a:cubicBezTo>
                    <a:pt x="2382" y="2143"/>
                    <a:pt x="2514" y="2165"/>
                    <a:pt x="2642" y="2211"/>
                  </a:cubicBezTo>
                  <a:cubicBezTo>
                    <a:pt x="3110" y="2376"/>
                    <a:pt x="3424" y="2819"/>
                    <a:pt x="3427" y="3315"/>
                  </a:cubicBezTo>
                  <a:cubicBezTo>
                    <a:pt x="3431" y="3811"/>
                    <a:pt x="3121" y="4255"/>
                    <a:pt x="2657" y="4427"/>
                  </a:cubicBezTo>
                  <a:cubicBezTo>
                    <a:pt x="2525" y="4475"/>
                    <a:pt x="2388" y="4498"/>
                    <a:pt x="2252" y="4498"/>
                  </a:cubicBezTo>
                  <a:cubicBezTo>
                    <a:pt x="1911" y="4498"/>
                    <a:pt x="1577" y="4351"/>
                    <a:pt x="1348" y="4079"/>
                  </a:cubicBezTo>
                  <a:cubicBezTo>
                    <a:pt x="1228" y="3938"/>
                    <a:pt x="1052" y="3857"/>
                    <a:pt x="866" y="3857"/>
                  </a:cubicBezTo>
                  <a:lnTo>
                    <a:pt x="429" y="3857"/>
                  </a:lnTo>
                  <a:cubicBezTo>
                    <a:pt x="194" y="3857"/>
                    <a:pt x="0" y="4047"/>
                    <a:pt x="0" y="4283"/>
                  </a:cubicBezTo>
                  <a:lnTo>
                    <a:pt x="0" y="6640"/>
                  </a:lnTo>
                  <a:lnTo>
                    <a:pt x="2357" y="6640"/>
                  </a:lnTo>
                  <a:cubicBezTo>
                    <a:pt x="2593" y="6640"/>
                    <a:pt x="2787" y="6834"/>
                    <a:pt x="2787" y="7070"/>
                  </a:cubicBezTo>
                  <a:lnTo>
                    <a:pt x="2787" y="7506"/>
                  </a:lnTo>
                  <a:cubicBezTo>
                    <a:pt x="2787" y="7689"/>
                    <a:pt x="2706" y="7868"/>
                    <a:pt x="2562" y="7988"/>
                  </a:cubicBezTo>
                  <a:cubicBezTo>
                    <a:pt x="2182" y="8308"/>
                    <a:pt x="2044" y="8829"/>
                    <a:pt x="2217" y="9297"/>
                  </a:cubicBezTo>
                  <a:cubicBezTo>
                    <a:pt x="2385" y="9759"/>
                    <a:pt x="2827" y="10067"/>
                    <a:pt x="3320" y="10067"/>
                  </a:cubicBezTo>
                  <a:cubicBezTo>
                    <a:pt x="3323" y="10067"/>
                    <a:pt x="3326" y="10067"/>
                    <a:pt x="3329" y="10067"/>
                  </a:cubicBezTo>
                  <a:cubicBezTo>
                    <a:pt x="3825" y="10064"/>
                    <a:pt x="4264" y="9751"/>
                    <a:pt x="4430" y="9283"/>
                  </a:cubicBezTo>
                  <a:cubicBezTo>
                    <a:pt x="4599" y="8815"/>
                    <a:pt x="4451" y="8294"/>
                    <a:pt x="4067" y="7981"/>
                  </a:cubicBezTo>
                  <a:cubicBezTo>
                    <a:pt x="3930" y="7858"/>
                    <a:pt x="3853" y="7682"/>
                    <a:pt x="3856" y="7495"/>
                  </a:cubicBezTo>
                  <a:lnTo>
                    <a:pt x="3856" y="7070"/>
                  </a:lnTo>
                  <a:cubicBezTo>
                    <a:pt x="3856" y="6834"/>
                    <a:pt x="4046" y="6640"/>
                    <a:pt x="4286" y="6640"/>
                  </a:cubicBezTo>
                  <a:lnTo>
                    <a:pt x="6425" y="6640"/>
                  </a:lnTo>
                  <a:cubicBezTo>
                    <a:pt x="6544" y="6640"/>
                    <a:pt x="6639" y="6545"/>
                    <a:pt x="6639" y="6426"/>
                  </a:cubicBezTo>
                  <a:lnTo>
                    <a:pt x="6639" y="859"/>
                  </a:lnTo>
                  <a:cubicBezTo>
                    <a:pt x="6639" y="384"/>
                    <a:pt x="6256" y="1"/>
                    <a:pt x="5781"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5" name="Google Shape;26715;p78"/>
            <p:cNvSpPr/>
            <p:nvPr/>
          </p:nvSpPr>
          <p:spPr>
            <a:xfrm>
              <a:off x="1905743" y="2168748"/>
              <a:ext cx="262123" cy="172823"/>
            </a:xfrm>
            <a:custGeom>
              <a:rect b="b" l="l" r="r" t="t"/>
              <a:pathLst>
                <a:path extrusionOk="0" h="6640" w="10071">
                  <a:moveTo>
                    <a:pt x="3431" y="0"/>
                  </a:moveTo>
                  <a:lnTo>
                    <a:pt x="3431" y="2358"/>
                  </a:lnTo>
                  <a:cubicBezTo>
                    <a:pt x="3431" y="2593"/>
                    <a:pt x="3241" y="2783"/>
                    <a:pt x="3005" y="2783"/>
                  </a:cubicBezTo>
                  <a:lnTo>
                    <a:pt x="2569" y="2783"/>
                  </a:lnTo>
                  <a:cubicBezTo>
                    <a:pt x="2383" y="2783"/>
                    <a:pt x="2207" y="2702"/>
                    <a:pt x="2083" y="2562"/>
                  </a:cubicBezTo>
                  <a:cubicBezTo>
                    <a:pt x="1857" y="2290"/>
                    <a:pt x="1524" y="2141"/>
                    <a:pt x="1183" y="2141"/>
                  </a:cubicBezTo>
                  <a:cubicBezTo>
                    <a:pt x="1048" y="2141"/>
                    <a:pt x="910" y="2164"/>
                    <a:pt x="778" y="2213"/>
                  </a:cubicBezTo>
                  <a:cubicBezTo>
                    <a:pt x="310" y="2386"/>
                    <a:pt x="1" y="2829"/>
                    <a:pt x="4" y="3325"/>
                  </a:cubicBezTo>
                  <a:cubicBezTo>
                    <a:pt x="8" y="3821"/>
                    <a:pt x="321" y="4265"/>
                    <a:pt x="789" y="4430"/>
                  </a:cubicBezTo>
                  <a:cubicBezTo>
                    <a:pt x="918" y="4476"/>
                    <a:pt x="1051" y="4498"/>
                    <a:pt x="1182" y="4498"/>
                  </a:cubicBezTo>
                  <a:cubicBezTo>
                    <a:pt x="1528" y="4498"/>
                    <a:pt x="1865" y="4345"/>
                    <a:pt x="2094" y="4068"/>
                  </a:cubicBezTo>
                  <a:cubicBezTo>
                    <a:pt x="2211" y="3930"/>
                    <a:pt x="2385" y="3853"/>
                    <a:pt x="2564" y="3853"/>
                  </a:cubicBezTo>
                  <a:cubicBezTo>
                    <a:pt x="2568" y="3853"/>
                    <a:pt x="2572" y="3853"/>
                    <a:pt x="2576" y="3853"/>
                  </a:cubicBezTo>
                  <a:lnTo>
                    <a:pt x="3005" y="3853"/>
                  </a:lnTo>
                  <a:cubicBezTo>
                    <a:pt x="3241" y="3853"/>
                    <a:pt x="3431" y="4047"/>
                    <a:pt x="3431" y="4282"/>
                  </a:cubicBezTo>
                  <a:lnTo>
                    <a:pt x="3431" y="6425"/>
                  </a:lnTo>
                  <a:cubicBezTo>
                    <a:pt x="3431" y="6541"/>
                    <a:pt x="3530" y="6640"/>
                    <a:pt x="3646" y="6640"/>
                  </a:cubicBezTo>
                  <a:lnTo>
                    <a:pt x="9212" y="6640"/>
                  </a:lnTo>
                  <a:cubicBezTo>
                    <a:pt x="9687" y="6640"/>
                    <a:pt x="10070" y="6256"/>
                    <a:pt x="10070" y="5781"/>
                  </a:cubicBezTo>
                  <a:lnTo>
                    <a:pt x="10070" y="215"/>
                  </a:lnTo>
                  <a:cubicBezTo>
                    <a:pt x="10070" y="99"/>
                    <a:pt x="9972" y="0"/>
                    <a:pt x="9856" y="0"/>
                  </a:cubicBezTo>
                  <a:lnTo>
                    <a:pt x="7713" y="0"/>
                  </a:lnTo>
                  <a:cubicBezTo>
                    <a:pt x="7477" y="0"/>
                    <a:pt x="7287" y="194"/>
                    <a:pt x="7287" y="430"/>
                  </a:cubicBezTo>
                  <a:lnTo>
                    <a:pt x="7287" y="855"/>
                  </a:lnTo>
                  <a:cubicBezTo>
                    <a:pt x="7280" y="1042"/>
                    <a:pt x="7361" y="1218"/>
                    <a:pt x="7498" y="1337"/>
                  </a:cubicBezTo>
                  <a:cubicBezTo>
                    <a:pt x="7882" y="1654"/>
                    <a:pt x="8026" y="2175"/>
                    <a:pt x="7861" y="2643"/>
                  </a:cubicBezTo>
                  <a:cubicBezTo>
                    <a:pt x="7695" y="3111"/>
                    <a:pt x="7252" y="3424"/>
                    <a:pt x="6756" y="3427"/>
                  </a:cubicBezTo>
                  <a:cubicBezTo>
                    <a:pt x="6260" y="3427"/>
                    <a:pt x="5817" y="3121"/>
                    <a:pt x="5644" y="2657"/>
                  </a:cubicBezTo>
                  <a:cubicBezTo>
                    <a:pt x="5475" y="2189"/>
                    <a:pt x="5613" y="1668"/>
                    <a:pt x="5993" y="1348"/>
                  </a:cubicBezTo>
                  <a:cubicBezTo>
                    <a:pt x="6133" y="1228"/>
                    <a:pt x="6218" y="1049"/>
                    <a:pt x="6214" y="862"/>
                  </a:cubicBezTo>
                  <a:lnTo>
                    <a:pt x="6214" y="430"/>
                  </a:lnTo>
                  <a:cubicBezTo>
                    <a:pt x="6214" y="190"/>
                    <a:pt x="6024" y="0"/>
                    <a:pt x="578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6" name="Google Shape;26716;p78"/>
            <p:cNvSpPr/>
            <p:nvPr/>
          </p:nvSpPr>
          <p:spPr>
            <a:xfrm>
              <a:off x="1822325" y="2079552"/>
              <a:ext cx="172823" cy="261941"/>
            </a:xfrm>
            <a:custGeom>
              <a:rect b="b" l="l" r="r" t="t"/>
              <a:pathLst>
                <a:path extrusionOk="0" h="10064" w="6640">
                  <a:moveTo>
                    <a:pt x="3319" y="0"/>
                  </a:moveTo>
                  <a:cubicBezTo>
                    <a:pt x="3317" y="0"/>
                    <a:pt x="3314" y="0"/>
                    <a:pt x="3311" y="0"/>
                  </a:cubicBezTo>
                  <a:cubicBezTo>
                    <a:pt x="2815" y="4"/>
                    <a:pt x="2375" y="317"/>
                    <a:pt x="2210" y="785"/>
                  </a:cubicBezTo>
                  <a:cubicBezTo>
                    <a:pt x="2041" y="1253"/>
                    <a:pt x="2185" y="1774"/>
                    <a:pt x="2569" y="2087"/>
                  </a:cubicBezTo>
                  <a:cubicBezTo>
                    <a:pt x="2709" y="2210"/>
                    <a:pt x="2787" y="2386"/>
                    <a:pt x="2783" y="2572"/>
                  </a:cubicBezTo>
                  <a:lnTo>
                    <a:pt x="2783" y="2998"/>
                  </a:lnTo>
                  <a:cubicBezTo>
                    <a:pt x="2783" y="3234"/>
                    <a:pt x="2590" y="3427"/>
                    <a:pt x="2354" y="3427"/>
                  </a:cubicBezTo>
                  <a:lnTo>
                    <a:pt x="215" y="3427"/>
                  </a:lnTo>
                  <a:cubicBezTo>
                    <a:pt x="95" y="3427"/>
                    <a:pt x="0" y="3522"/>
                    <a:pt x="0" y="3642"/>
                  </a:cubicBezTo>
                  <a:lnTo>
                    <a:pt x="0" y="9208"/>
                  </a:lnTo>
                  <a:cubicBezTo>
                    <a:pt x="0" y="9683"/>
                    <a:pt x="384" y="10063"/>
                    <a:pt x="855" y="10063"/>
                  </a:cubicBezTo>
                  <a:lnTo>
                    <a:pt x="6425" y="10063"/>
                  </a:lnTo>
                  <a:cubicBezTo>
                    <a:pt x="6541" y="10063"/>
                    <a:pt x="6640" y="9968"/>
                    <a:pt x="6640" y="9852"/>
                  </a:cubicBezTo>
                  <a:lnTo>
                    <a:pt x="6640" y="7709"/>
                  </a:lnTo>
                  <a:cubicBezTo>
                    <a:pt x="6640" y="7474"/>
                    <a:pt x="6446" y="7280"/>
                    <a:pt x="6210" y="7280"/>
                  </a:cubicBezTo>
                  <a:lnTo>
                    <a:pt x="5781" y="7280"/>
                  </a:lnTo>
                  <a:cubicBezTo>
                    <a:pt x="5777" y="7280"/>
                    <a:pt x="5773" y="7280"/>
                    <a:pt x="5769" y="7280"/>
                  </a:cubicBezTo>
                  <a:cubicBezTo>
                    <a:pt x="5590" y="7280"/>
                    <a:pt x="5416" y="7357"/>
                    <a:pt x="5299" y="7495"/>
                  </a:cubicBezTo>
                  <a:cubicBezTo>
                    <a:pt x="5070" y="7772"/>
                    <a:pt x="4733" y="7925"/>
                    <a:pt x="4387" y="7925"/>
                  </a:cubicBezTo>
                  <a:cubicBezTo>
                    <a:pt x="4256" y="7925"/>
                    <a:pt x="4123" y="7903"/>
                    <a:pt x="3994" y="7857"/>
                  </a:cubicBezTo>
                  <a:cubicBezTo>
                    <a:pt x="3526" y="7692"/>
                    <a:pt x="3213" y="7248"/>
                    <a:pt x="3213" y="6752"/>
                  </a:cubicBezTo>
                  <a:cubicBezTo>
                    <a:pt x="3209" y="6256"/>
                    <a:pt x="3515" y="5813"/>
                    <a:pt x="3983" y="5640"/>
                  </a:cubicBezTo>
                  <a:cubicBezTo>
                    <a:pt x="4115" y="5591"/>
                    <a:pt x="4253" y="5568"/>
                    <a:pt x="4388" y="5568"/>
                  </a:cubicBezTo>
                  <a:cubicBezTo>
                    <a:pt x="4730" y="5568"/>
                    <a:pt x="5063" y="5717"/>
                    <a:pt x="5292" y="5989"/>
                  </a:cubicBezTo>
                  <a:cubicBezTo>
                    <a:pt x="5412" y="6129"/>
                    <a:pt x="5588" y="6210"/>
                    <a:pt x="5774" y="6210"/>
                  </a:cubicBezTo>
                  <a:lnTo>
                    <a:pt x="6210" y="6210"/>
                  </a:lnTo>
                  <a:cubicBezTo>
                    <a:pt x="6446" y="6210"/>
                    <a:pt x="6636" y="6020"/>
                    <a:pt x="6636" y="5781"/>
                  </a:cubicBezTo>
                  <a:lnTo>
                    <a:pt x="6636" y="3427"/>
                  </a:lnTo>
                  <a:lnTo>
                    <a:pt x="4282" y="3427"/>
                  </a:lnTo>
                  <a:cubicBezTo>
                    <a:pt x="4046" y="3427"/>
                    <a:pt x="3853" y="3234"/>
                    <a:pt x="3853" y="2998"/>
                  </a:cubicBezTo>
                  <a:lnTo>
                    <a:pt x="3853" y="2562"/>
                  </a:lnTo>
                  <a:cubicBezTo>
                    <a:pt x="3853" y="2379"/>
                    <a:pt x="3934" y="2199"/>
                    <a:pt x="4078" y="2080"/>
                  </a:cubicBezTo>
                  <a:cubicBezTo>
                    <a:pt x="4458" y="1760"/>
                    <a:pt x="4595" y="1239"/>
                    <a:pt x="4423" y="771"/>
                  </a:cubicBezTo>
                  <a:cubicBezTo>
                    <a:pt x="4255" y="309"/>
                    <a:pt x="3812" y="0"/>
                    <a:pt x="3319"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7" name="Google Shape;26717;p78"/>
            <p:cNvSpPr/>
            <p:nvPr/>
          </p:nvSpPr>
          <p:spPr>
            <a:xfrm>
              <a:off x="1822325" y="2168748"/>
              <a:ext cx="39041" cy="172745"/>
            </a:xfrm>
            <a:custGeom>
              <a:rect b="b" l="l" r="r" t="t"/>
              <a:pathLst>
                <a:path extrusionOk="0" h="6637" w="1500">
                  <a:moveTo>
                    <a:pt x="215" y="0"/>
                  </a:moveTo>
                  <a:cubicBezTo>
                    <a:pt x="95" y="0"/>
                    <a:pt x="0" y="95"/>
                    <a:pt x="0" y="215"/>
                  </a:cubicBezTo>
                  <a:lnTo>
                    <a:pt x="0" y="5781"/>
                  </a:lnTo>
                  <a:cubicBezTo>
                    <a:pt x="0" y="6253"/>
                    <a:pt x="384" y="6636"/>
                    <a:pt x="855" y="6636"/>
                  </a:cubicBezTo>
                  <a:lnTo>
                    <a:pt x="1499" y="6636"/>
                  </a:lnTo>
                  <a:cubicBezTo>
                    <a:pt x="1028" y="6636"/>
                    <a:pt x="644" y="6253"/>
                    <a:pt x="644" y="5781"/>
                  </a:cubicBezTo>
                  <a:lnTo>
                    <a:pt x="644" y="215"/>
                  </a:lnTo>
                  <a:cubicBezTo>
                    <a:pt x="644" y="95"/>
                    <a:pt x="739" y="0"/>
                    <a:pt x="859"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8" name="Google Shape;26718;p78"/>
            <p:cNvSpPr/>
            <p:nvPr/>
          </p:nvSpPr>
          <p:spPr>
            <a:xfrm>
              <a:off x="1874979" y="2079578"/>
              <a:ext cx="39406" cy="89196"/>
            </a:xfrm>
            <a:custGeom>
              <a:rect b="b" l="l" r="r" t="t"/>
              <a:pathLst>
                <a:path extrusionOk="0" h="3427" w="1514">
                  <a:moveTo>
                    <a:pt x="1297" y="0"/>
                  </a:moveTo>
                  <a:cubicBezTo>
                    <a:pt x="846" y="0"/>
                    <a:pt x="426" y="259"/>
                    <a:pt x="229" y="678"/>
                  </a:cubicBezTo>
                  <a:cubicBezTo>
                    <a:pt x="0" y="1167"/>
                    <a:pt x="134" y="1744"/>
                    <a:pt x="549" y="2086"/>
                  </a:cubicBezTo>
                  <a:lnTo>
                    <a:pt x="546" y="2086"/>
                  </a:lnTo>
                  <a:cubicBezTo>
                    <a:pt x="686" y="2209"/>
                    <a:pt x="764" y="2385"/>
                    <a:pt x="760" y="2571"/>
                  </a:cubicBezTo>
                  <a:lnTo>
                    <a:pt x="760" y="2997"/>
                  </a:lnTo>
                  <a:cubicBezTo>
                    <a:pt x="760" y="3233"/>
                    <a:pt x="567" y="3426"/>
                    <a:pt x="331" y="3426"/>
                  </a:cubicBezTo>
                  <a:lnTo>
                    <a:pt x="760" y="3426"/>
                  </a:lnTo>
                  <a:cubicBezTo>
                    <a:pt x="996" y="3426"/>
                    <a:pt x="1190" y="3233"/>
                    <a:pt x="1190" y="2997"/>
                  </a:cubicBezTo>
                  <a:lnTo>
                    <a:pt x="1190" y="2571"/>
                  </a:lnTo>
                  <a:cubicBezTo>
                    <a:pt x="1193" y="2385"/>
                    <a:pt x="1116" y="2209"/>
                    <a:pt x="975" y="2086"/>
                  </a:cubicBezTo>
                  <a:cubicBezTo>
                    <a:pt x="201" y="1449"/>
                    <a:pt x="528" y="200"/>
                    <a:pt x="1513" y="20"/>
                  </a:cubicBezTo>
                  <a:cubicBezTo>
                    <a:pt x="1441" y="7"/>
                    <a:pt x="1368" y="0"/>
                    <a:pt x="129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9" name="Google Shape;26719;p78"/>
            <p:cNvSpPr/>
            <p:nvPr/>
          </p:nvSpPr>
          <p:spPr>
            <a:xfrm>
              <a:off x="1822325" y="1996030"/>
              <a:ext cx="39041" cy="172745"/>
            </a:xfrm>
            <a:custGeom>
              <a:rect b="b" l="l" r="r" t="t"/>
              <a:pathLst>
                <a:path extrusionOk="0" h="6637" w="1500">
                  <a:moveTo>
                    <a:pt x="855" y="0"/>
                  </a:moveTo>
                  <a:cubicBezTo>
                    <a:pt x="384" y="0"/>
                    <a:pt x="0" y="380"/>
                    <a:pt x="0" y="855"/>
                  </a:cubicBezTo>
                  <a:lnTo>
                    <a:pt x="0" y="6422"/>
                  </a:lnTo>
                  <a:cubicBezTo>
                    <a:pt x="0" y="6541"/>
                    <a:pt x="95" y="6636"/>
                    <a:pt x="215" y="6636"/>
                  </a:cubicBezTo>
                  <a:lnTo>
                    <a:pt x="855" y="6636"/>
                  </a:lnTo>
                  <a:cubicBezTo>
                    <a:pt x="739" y="6636"/>
                    <a:pt x="644" y="6541"/>
                    <a:pt x="644" y="6422"/>
                  </a:cubicBezTo>
                  <a:lnTo>
                    <a:pt x="644" y="855"/>
                  </a:lnTo>
                  <a:cubicBezTo>
                    <a:pt x="644" y="380"/>
                    <a:pt x="1028" y="0"/>
                    <a:pt x="1499"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0" name="Google Shape;26720;p78"/>
            <p:cNvSpPr/>
            <p:nvPr/>
          </p:nvSpPr>
          <p:spPr>
            <a:xfrm>
              <a:off x="2059149" y="2051598"/>
              <a:ext cx="39562" cy="61399"/>
            </a:xfrm>
            <a:custGeom>
              <a:rect b="b" l="l" r="r" t="t"/>
              <a:pathLst>
                <a:path extrusionOk="0" h="2359" w="1520">
                  <a:moveTo>
                    <a:pt x="241" y="1"/>
                  </a:moveTo>
                  <a:cubicBezTo>
                    <a:pt x="162" y="1"/>
                    <a:pt x="81" y="9"/>
                    <a:pt x="0" y="26"/>
                  </a:cubicBezTo>
                  <a:cubicBezTo>
                    <a:pt x="556" y="128"/>
                    <a:pt x="964" y="610"/>
                    <a:pt x="964" y="1176"/>
                  </a:cubicBezTo>
                  <a:cubicBezTo>
                    <a:pt x="968" y="1743"/>
                    <a:pt x="566" y="2232"/>
                    <a:pt x="14" y="2337"/>
                  </a:cubicBezTo>
                  <a:lnTo>
                    <a:pt x="7" y="2337"/>
                  </a:lnTo>
                  <a:cubicBezTo>
                    <a:pt x="79" y="2352"/>
                    <a:pt x="152" y="2359"/>
                    <a:pt x="225" y="2359"/>
                  </a:cubicBezTo>
                  <a:cubicBezTo>
                    <a:pt x="297" y="2359"/>
                    <a:pt x="369" y="2352"/>
                    <a:pt x="440" y="2337"/>
                  </a:cubicBezTo>
                  <a:cubicBezTo>
                    <a:pt x="1091" y="2228"/>
                    <a:pt x="1520" y="1606"/>
                    <a:pt x="1397" y="958"/>
                  </a:cubicBezTo>
                  <a:cubicBezTo>
                    <a:pt x="1289" y="392"/>
                    <a:pt x="794" y="1"/>
                    <a:pt x="241"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1" name="Google Shape;26721;p78"/>
            <p:cNvSpPr/>
            <p:nvPr/>
          </p:nvSpPr>
          <p:spPr>
            <a:xfrm>
              <a:off x="1995043" y="1995926"/>
              <a:ext cx="22358" cy="72565"/>
            </a:xfrm>
            <a:custGeom>
              <a:rect b="b" l="l" r="r" t="t"/>
              <a:pathLst>
                <a:path extrusionOk="0" h="2788" w="859">
                  <a:moveTo>
                    <a:pt x="215" y="1"/>
                  </a:moveTo>
                  <a:cubicBezTo>
                    <a:pt x="99" y="1"/>
                    <a:pt x="0" y="99"/>
                    <a:pt x="0" y="216"/>
                  </a:cubicBezTo>
                  <a:lnTo>
                    <a:pt x="0" y="2358"/>
                  </a:lnTo>
                  <a:cubicBezTo>
                    <a:pt x="0" y="2594"/>
                    <a:pt x="194" y="2788"/>
                    <a:pt x="429" y="2788"/>
                  </a:cubicBezTo>
                  <a:lnTo>
                    <a:pt x="859" y="2788"/>
                  </a:lnTo>
                  <a:cubicBezTo>
                    <a:pt x="619" y="2784"/>
                    <a:pt x="429" y="2594"/>
                    <a:pt x="429" y="2358"/>
                  </a:cubicBezTo>
                  <a:lnTo>
                    <a:pt x="429" y="216"/>
                  </a:lnTo>
                  <a:cubicBezTo>
                    <a:pt x="429" y="99"/>
                    <a:pt x="524" y="1"/>
                    <a:pt x="644"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2" name="Google Shape;26722;p78"/>
            <p:cNvSpPr/>
            <p:nvPr/>
          </p:nvSpPr>
          <p:spPr>
            <a:xfrm>
              <a:off x="1995043" y="2096314"/>
              <a:ext cx="22358" cy="72461"/>
            </a:xfrm>
            <a:custGeom>
              <a:rect b="b" l="l" r="r" t="t"/>
              <a:pathLst>
                <a:path extrusionOk="0" h="2784" w="859">
                  <a:moveTo>
                    <a:pt x="429" y="0"/>
                  </a:moveTo>
                  <a:cubicBezTo>
                    <a:pt x="194" y="0"/>
                    <a:pt x="0" y="190"/>
                    <a:pt x="0" y="426"/>
                  </a:cubicBezTo>
                  <a:lnTo>
                    <a:pt x="0" y="2783"/>
                  </a:lnTo>
                  <a:lnTo>
                    <a:pt x="429" y="2783"/>
                  </a:lnTo>
                  <a:lnTo>
                    <a:pt x="429" y="426"/>
                  </a:lnTo>
                  <a:cubicBezTo>
                    <a:pt x="429" y="190"/>
                    <a:pt x="619" y="0"/>
                    <a:pt x="85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3" name="Google Shape;26723;p78"/>
            <p:cNvSpPr/>
            <p:nvPr/>
          </p:nvSpPr>
          <p:spPr>
            <a:xfrm>
              <a:off x="2042283" y="2168748"/>
              <a:ext cx="44715" cy="89170"/>
            </a:xfrm>
            <a:custGeom>
              <a:rect b="b" l="l" r="r" t="t"/>
              <a:pathLst>
                <a:path extrusionOk="0" h="3426" w="1718">
                  <a:moveTo>
                    <a:pt x="542" y="0"/>
                  </a:moveTo>
                  <a:cubicBezTo>
                    <a:pt x="778" y="0"/>
                    <a:pt x="972" y="194"/>
                    <a:pt x="972" y="430"/>
                  </a:cubicBezTo>
                  <a:lnTo>
                    <a:pt x="972" y="866"/>
                  </a:lnTo>
                  <a:cubicBezTo>
                    <a:pt x="972" y="1052"/>
                    <a:pt x="887" y="1228"/>
                    <a:pt x="747" y="1348"/>
                  </a:cubicBezTo>
                  <a:cubicBezTo>
                    <a:pt x="1" y="1978"/>
                    <a:pt x="300" y="3192"/>
                    <a:pt x="1253" y="3399"/>
                  </a:cubicBezTo>
                  <a:cubicBezTo>
                    <a:pt x="1337" y="3416"/>
                    <a:pt x="1423" y="3425"/>
                    <a:pt x="1507" y="3425"/>
                  </a:cubicBezTo>
                  <a:cubicBezTo>
                    <a:pt x="1578" y="3425"/>
                    <a:pt x="1649" y="3419"/>
                    <a:pt x="1718" y="3406"/>
                  </a:cubicBezTo>
                  <a:cubicBezTo>
                    <a:pt x="1704" y="3403"/>
                    <a:pt x="1693" y="3403"/>
                    <a:pt x="1679" y="3399"/>
                  </a:cubicBezTo>
                  <a:cubicBezTo>
                    <a:pt x="725" y="3188"/>
                    <a:pt x="430" y="1978"/>
                    <a:pt x="1176" y="1348"/>
                  </a:cubicBezTo>
                  <a:cubicBezTo>
                    <a:pt x="1317" y="1228"/>
                    <a:pt x="1397" y="1052"/>
                    <a:pt x="1397" y="866"/>
                  </a:cubicBezTo>
                  <a:lnTo>
                    <a:pt x="1397" y="430"/>
                  </a:lnTo>
                  <a:cubicBezTo>
                    <a:pt x="1397" y="194"/>
                    <a:pt x="1207" y="0"/>
                    <a:pt x="972"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4" name="Google Shape;26724;p78"/>
            <p:cNvSpPr/>
            <p:nvPr/>
          </p:nvSpPr>
          <p:spPr>
            <a:xfrm>
              <a:off x="1983956" y="2168748"/>
              <a:ext cx="22280" cy="72461"/>
            </a:xfrm>
            <a:custGeom>
              <a:rect b="b" l="l" r="r" t="t"/>
              <a:pathLst>
                <a:path extrusionOk="0" h="2784" w="856">
                  <a:moveTo>
                    <a:pt x="426" y="0"/>
                  </a:moveTo>
                  <a:lnTo>
                    <a:pt x="426" y="2354"/>
                  </a:lnTo>
                  <a:cubicBezTo>
                    <a:pt x="426" y="2593"/>
                    <a:pt x="236" y="2783"/>
                    <a:pt x="0" y="2783"/>
                  </a:cubicBezTo>
                  <a:lnTo>
                    <a:pt x="426" y="2783"/>
                  </a:lnTo>
                  <a:cubicBezTo>
                    <a:pt x="665" y="2783"/>
                    <a:pt x="855" y="2593"/>
                    <a:pt x="855" y="2354"/>
                  </a:cubicBezTo>
                  <a:lnTo>
                    <a:pt x="855"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5" name="Google Shape;26725;p78"/>
            <p:cNvSpPr/>
            <p:nvPr/>
          </p:nvSpPr>
          <p:spPr>
            <a:xfrm>
              <a:off x="1903088" y="2224525"/>
              <a:ext cx="39041" cy="61295"/>
            </a:xfrm>
            <a:custGeom>
              <a:rect b="b" l="l" r="r" t="t"/>
              <a:pathLst>
                <a:path extrusionOk="0" h="2355" w="1500">
                  <a:moveTo>
                    <a:pt x="1275" y="0"/>
                  </a:moveTo>
                  <a:cubicBezTo>
                    <a:pt x="1202" y="0"/>
                    <a:pt x="1130" y="7"/>
                    <a:pt x="1060" y="21"/>
                  </a:cubicBezTo>
                  <a:cubicBezTo>
                    <a:pt x="419" y="141"/>
                    <a:pt x="1" y="757"/>
                    <a:pt x="124" y="1397"/>
                  </a:cubicBezTo>
                  <a:cubicBezTo>
                    <a:pt x="229" y="1959"/>
                    <a:pt x="722" y="2354"/>
                    <a:pt x="1276" y="2354"/>
                  </a:cubicBezTo>
                  <a:cubicBezTo>
                    <a:pt x="1350" y="2354"/>
                    <a:pt x="1424" y="2347"/>
                    <a:pt x="1499" y="2333"/>
                  </a:cubicBezTo>
                  <a:cubicBezTo>
                    <a:pt x="845" y="2210"/>
                    <a:pt x="419" y="1573"/>
                    <a:pt x="563" y="922"/>
                  </a:cubicBezTo>
                  <a:cubicBezTo>
                    <a:pt x="662" y="464"/>
                    <a:pt x="1028" y="109"/>
                    <a:pt x="1489" y="21"/>
                  </a:cubicBezTo>
                  <a:lnTo>
                    <a:pt x="1492" y="21"/>
                  </a:lnTo>
                  <a:cubicBezTo>
                    <a:pt x="1420" y="7"/>
                    <a:pt x="1347" y="0"/>
                    <a:pt x="127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6" name="Google Shape;26726;p78"/>
            <p:cNvSpPr/>
            <p:nvPr/>
          </p:nvSpPr>
          <p:spPr>
            <a:xfrm>
              <a:off x="1983956" y="2269032"/>
              <a:ext cx="27849" cy="72539"/>
            </a:xfrm>
            <a:custGeom>
              <a:rect b="b" l="l" r="r" t="t"/>
              <a:pathLst>
                <a:path extrusionOk="0" h="2787" w="1070">
                  <a:moveTo>
                    <a:pt x="0" y="0"/>
                  </a:moveTo>
                  <a:cubicBezTo>
                    <a:pt x="236" y="0"/>
                    <a:pt x="426" y="194"/>
                    <a:pt x="426" y="429"/>
                  </a:cubicBezTo>
                  <a:lnTo>
                    <a:pt x="426" y="2572"/>
                  </a:lnTo>
                  <a:cubicBezTo>
                    <a:pt x="426" y="2688"/>
                    <a:pt x="525" y="2787"/>
                    <a:pt x="641" y="2787"/>
                  </a:cubicBezTo>
                  <a:lnTo>
                    <a:pt x="1070" y="2787"/>
                  </a:lnTo>
                  <a:cubicBezTo>
                    <a:pt x="950" y="2787"/>
                    <a:pt x="855" y="2688"/>
                    <a:pt x="855" y="2572"/>
                  </a:cubicBezTo>
                  <a:lnTo>
                    <a:pt x="855" y="429"/>
                  </a:lnTo>
                  <a:cubicBezTo>
                    <a:pt x="855" y="194"/>
                    <a:pt x="662" y="0"/>
                    <a:pt x="42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7" name="Google Shape;26727;p78"/>
            <p:cNvSpPr/>
            <p:nvPr/>
          </p:nvSpPr>
          <p:spPr>
            <a:xfrm>
              <a:off x="1817093" y="1990798"/>
              <a:ext cx="356004" cy="355900"/>
            </a:xfrm>
            <a:custGeom>
              <a:rect b="b" l="l" r="r" t="t"/>
              <a:pathLst>
                <a:path extrusionOk="0" h="13674" w="13678">
                  <a:moveTo>
                    <a:pt x="3522" y="3613"/>
                  </a:moveTo>
                  <a:cubicBezTo>
                    <a:pt x="3592" y="3613"/>
                    <a:pt x="3663" y="3620"/>
                    <a:pt x="3734" y="3636"/>
                  </a:cubicBezTo>
                  <a:cubicBezTo>
                    <a:pt x="4522" y="3808"/>
                    <a:pt x="4768" y="4814"/>
                    <a:pt x="4149" y="5335"/>
                  </a:cubicBezTo>
                  <a:cubicBezTo>
                    <a:pt x="3962" y="5493"/>
                    <a:pt x="3853" y="5729"/>
                    <a:pt x="3853" y="5975"/>
                  </a:cubicBezTo>
                  <a:lnTo>
                    <a:pt x="3853" y="6408"/>
                  </a:lnTo>
                  <a:cubicBezTo>
                    <a:pt x="3853" y="6756"/>
                    <a:pt x="4135" y="7038"/>
                    <a:pt x="4483" y="7038"/>
                  </a:cubicBezTo>
                  <a:lnTo>
                    <a:pt x="6637" y="7038"/>
                  </a:lnTo>
                  <a:lnTo>
                    <a:pt x="6637" y="9191"/>
                  </a:lnTo>
                  <a:cubicBezTo>
                    <a:pt x="6640" y="9318"/>
                    <a:pt x="6538" y="9420"/>
                    <a:pt x="6411" y="9420"/>
                  </a:cubicBezTo>
                  <a:lnTo>
                    <a:pt x="5975" y="9420"/>
                  </a:lnTo>
                  <a:cubicBezTo>
                    <a:pt x="5845" y="9420"/>
                    <a:pt x="5725" y="9367"/>
                    <a:pt x="5644" y="9269"/>
                  </a:cubicBezTo>
                  <a:cubicBezTo>
                    <a:pt x="5362" y="8932"/>
                    <a:pt x="4977" y="8776"/>
                    <a:pt x="4598" y="8776"/>
                  </a:cubicBezTo>
                  <a:cubicBezTo>
                    <a:pt x="3990" y="8776"/>
                    <a:pt x="3394" y="9174"/>
                    <a:pt x="3245" y="9863"/>
                  </a:cubicBezTo>
                  <a:cubicBezTo>
                    <a:pt x="3107" y="10482"/>
                    <a:pt x="3414" y="11119"/>
                    <a:pt x="3987" y="11397"/>
                  </a:cubicBezTo>
                  <a:cubicBezTo>
                    <a:pt x="4179" y="11490"/>
                    <a:pt x="4385" y="11535"/>
                    <a:pt x="4588" y="11535"/>
                  </a:cubicBezTo>
                  <a:cubicBezTo>
                    <a:pt x="4991" y="11535"/>
                    <a:pt x="5386" y="11359"/>
                    <a:pt x="5655" y="11031"/>
                  </a:cubicBezTo>
                  <a:cubicBezTo>
                    <a:pt x="5733" y="10943"/>
                    <a:pt x="5848" y="10890"/>
                    <a:pt x="5970" y="10890"/>
                  </a:cubicBezTo>
                  <a:cubicBezTo>
                    <a:pt x="5974" y="10890"/>
                    <a:pt x="5978" y="10890"/>
                    <a:pt x="5982" y="10891"/>
                  </a:cubicBezTo>
                  <a:lnTo>
                    <a:pt x="6411" y="10891"/>
                  </a:lnTo>
                  <a:cubicBezTo>
                    <a:pt x="6538" y="10891"/>
                    <a:pt x="6640" y="10993"/>
                    <a:pt x="6637" y="11119"/>
                  </a:cubicBezTo>
                  <a:lnTo>
                    <a:pt x="6637" y="13276"/>
                  </a:lnTo>
                  <a:lnTo>
                    <a:pt x="1056" y="13276"/>
                  </a:lnTo>
                  <a:cubicBezTo>
                    <a:pt x="694" y="13273"/>
                    <a:pt x="402" y="12981"/>
                    <a:pt x="402" y="12618"/>
                  </a:cubicBezTo>
                  <a:lnTo>
                    <a:pt x="402" y="7038"/>
                  </a:lnTo>
                  <a:lnTo>
                    <a:pt x="2555" y="7038"/>
                  </a:lnTo>
                  <a:cubicBezTo>
                    <a:pt x="2903" y="7038"/>
                    <a:pt x="3185" y="6756"/>
                    <a:pt x="3185" y="6408"/>
                  </a:cubicBezTo>
                  <a:lnTo>
                    <a:pt x="3185" y="5982"/>
                  </a:lnTo>
                  <a:cubicBezTo>
                    <a:pt x="3188" y="5736"/>
                    <a:pt x="3083" y="5500"/>
                    <a:pt x="2900" y="5342"/>
                  </a:cubicBezTo>
                  <a:cubicBezTo>
                    <a:pt x="2421" y="4951"/>
                    <a:pt x="2425" y="4220"/>
                    <a:pt x="2903" y="3829"/>
                  </a:cubicBezTo>
                  <a:cubicBezTo>
                    <a:pt x="3080" y="3687"/>
                    <a:pt x="3299" y="3613"/>
                    <a:pt x="3522" y="3613"/>
                  </a:cubicBezTo>
                  <a:close/>
                  <a:moveTo>
                    <a:pt x="12621" y="399"/>
                  </a:moveTo>
                  <a:cubicBezTo>
                    <a:pt x="12984" y="399"/>
                    <a:pt x="13276" y="691"/>
                    <a:pt x="13279" y="1053"/>
                  </a:cubicBezTo>
                  <a:lnTo>
                    <a:pt x="13279" y="6637"/>
                  </a:lnTo>
                  <a:lnTo>
                    <a:pt x="13051" y="6637"/>
                  </a:lnTo>
                  <a:cubicBezTo>
                    <a:pt x="12794" y="6647"/>
                    <a:pt x="12794" y="7024"/>
                    <a:pt x="13051" y="7034"/>
                  </a:cubicBezTo>
                  <a:lnTo>
                    <a:pt x="13279" y="7034"/>
                  </a:lnTo>
                  <a:lnTo>
                    <a:pt x="13279" y="12618"/>
                  </a:lnTo>
                  <a:cubicBezTo>
                    <a:pt x="13279" y="12981"/>
                    <a:pt x="12984" y="13276"/>
                    <a:pt x="12621" y="13276"/>
                  </a:cubicBezTo>
                  <a:lnTo>
                    <a:pt x="7038" y="13276"/>
                  </a:lnTo>
                  <a:lnTo>
                    <a:pt x="7038" y="11119"/>
                  </a:lnTo>
                  <a:cubicBezTo>
                    <a:pt x="7038" y="10774"/>
                    <a:pt x="6756" y="10493"/>
                    <a:pt x="6411" y="10493"/>
                  </a:cubicBezTo>
                  <a:lnTo>
                    <a:pt x="5982" y="10493"/>
                  </a:lnTo>
                  <a:cubicBezTo>
                    <a:pt x="5974" y="10493"/>
                    <a:pt x="5967" y="10493"/>
                    <a:pt x="5959" y="10493"/>
                  </a:cubicBezTo>
                  <a:cubicBezTo>
                    <a:pt x="5721" y="10493"/>
                    <a:pt x="5499" y="10597"/>
                    <a:pt x="5345" y="10778"/>
                  </a:cubicBezTo>
                  <a:cubicBezTo>
                    <a:pt x="5149" y="11015"/>
                    <a:pt x="4869" y="11133"/>
                    <a:pt x="4589" y="11133"/>
                  </a:cubicBezTo>
                  <a:cubicBezTo>
                    <a:pt x="4308" y="11133"/>
                    <a:pt x="4027" y="11013"/>
                    <a:pt x="3832" y="10771"/>
                  </a:cubicBezTo>
                  <a:cubicBezTo>
                    <a:pt x="3642" y="10539"/>
                    <a:pt x="3572" y="10236"/>
                    <a:pt x="3635" y="9944"/>
                  </a:cubicBezTo>
                  <a:cubicBezTo>
                    <a:pt x="3743" y="9457"/>
                    <a:pt x="4165" y="9177"/>
                    <a:pt x="4596" y="9177"/>
                  </a:cubicBezTo>
                  <a:cubicBezTo>
                    <a:pt x="4865" y="9177"/>
                    <a:pt x="5138" y="9287"/>
                    <a:pt x="5338" y="9525"/>
                  </a:cubicBezTo>
                  <a:cubicBezTo>
                    <a:pt x="5497" y="9715"/>
                    <a:pt x="5729" y="9821"/>
                    <a:pt x="5975" y="9821"/>
                  </a:cubicBezTo>
                  <a:lnTo>
                    <a:pt x="6411" y="9821"/>
                  </a:lnTo>
                  <a:cubicBezTo>
                    <a:pt x="6756" y="9821"/>
                    <a:pt x="7038" y="9539"/>
                    <a:pt x="7038" y="9191"/>
                  </a:cubicBezTo>
                  <a:lnTo>
                    <a:pt x="7038" y="7038"/>
                  </a:lnTo>
                  <a:lnTo>
                    <a:pt x="9194" y="7038"/>
                  </a:lnTo>
                  <a:cubicBezTo>
                    <a:pt x="9321" y="7038"/>
                    <a:pt x="9423" y="7140"/>
                    <a:pt x="9423" y="7267"/>
                  </a:cubicBezTo>
                  <a:lnTo>
                    <a:pt x="9423" y="7703"/>
                  </a:lnTo>
                  <a:cubicBezTo>
                    <a:pt x="9423" y="7830"/>
                    <a:pt x="9367" y="7953"/>
                    <a:pt x="9268" y="8034"/>
                  </a:cubicBezTo>
                  <a:cubicBezTo>
                    <a:pt x="8396" y="8769"/>
                    <a:pt x="8744" y="10187"/>
                    <a:pt x="9863" y="10433"/>
                  </a:cubicBezTo>
                  <a:cubicBezTo>
                    <a:pt x="9958" y="10454"/>
                    <a:pt x="10056" y="10465"/>
                    <a:pt x="10155" y="10465"/>
                  </a:cubicBezTo>
                  <a:cubicBezTo>
                    <a:pt x="10736" y="10465"/>
                    <a:pt x="11256" y="10102"/>
                    <a:pt x="11453" y="9554"/>
                  </a:cubicBezTo>
                  <a:cubicBezTo>
                    <a:pt x="11650" y="9005"/>
                    <a:pt x="11485" y="8392"/>
                    <a:pt x="11035" y="8023"/>
                  </a:cubicBezTo>
                  <a:cubicBezTo>
                    <a:pt x="10940" y="7939"/>
                    <a:pt x="10890" y="7819"/>
                    <a:pt x="10894" y="7692"/>
                  </a:cubicBezTo>
                  <a:lnTo>
                    <a:pt x="10894" y="7267"/>
                  </a:lnTo>
                  <a:cubicBezTo>
                    <a:pt x="10894" y="7140"/>
                    <a:pt x="10996" y="7038"/>
                    <a:pt x="11123" y="7038"/>
                  </a:cubicBezTo>
                  <a:lnTo>
                    <a:pt x="12192" y="7038"/>
                  </a:lnTo>
                  <a:cubicBezTo>
                    <a:pt x="12196" y="7038"/>
                    <a:pt x="12200" y="7038"/>
                    <a:pt x="12204" y="7038"/>
                  </a:cubicBezTo>
                  <a:cubicBezTo>
                    <a:pt x="12312" y="7038"/>
                    <a:pt x="12403" y="6949"/>
                    <a:pt x="12403" y="6837"/>
                  </a:cubicBezTo>
                  <a:cubicBezTo>
                    <a:pt x="12403" y="6727"/>
                    <a:pt x="12308" y="6637"/>
                    <a:pt x="12198" y="6637"/>
                  </a:cubicBezTo>
                  <a:cubicBezTo>
                    <a:pt x="12196" y="6637"/>
                    <a:pt x="12194" y="6637"/>
                    <a:pt x="12192" y="6637"/>
                  </a:cubicBezTo>
                  <a:lnTo>
                    <a:pt x="11123" y="6637"/>
                  </a:lnTo>
                  <a:cubicBezTo>
                    <a:pt x="10774" y="6637"/>
                    <a:pt x="10493" y="6918"/>
                    <a:pt x="10493" y="7267"/>
                  </a:cubicBezTo>
                  <a:lnTo>
                    <a:pt x="10493" y="7692"/>
                  </a:lnTo>
                  <a:cubicBezTo>
                    <a:pt x="10486" y="7939"/>
                    <a:pt x="10591" y="8174"/>
                    <a:pt x="10778" y="8333"/>
                  </a:cubicBezTo>
                  <a:cubicBezTo>
                    <a:pt x="11256" y="8727"/>
                    <a:pt x="11253" y="9455"/>
                    <a:pt x="10774" y="9846"/>
                  </a:cubicBezTo>
                  <a:cubicBezTo>
                    <a:pt x="10597" y="9988"/>
                    <a:pt x="10376" y="10065"/>
                    <a:pt x="10152" y="10065"/>
                  </a:cubicBezTo>
                  <a:cubicBezTo>
                    <a:pt x="10082" y="10065"/>
                    <a:pt x="10013" y="10058"/>
                    <a:pt x="9944" y="10043"/>
                  </a:cubicBezTo>
                  <a:cubicBezTo>
                    <a:pt x="9156" y="9867"/>
                    <a:pt x="8909" y="8860"/>
                    <a:pt x="9529" y="8340"/>
                  </a:cubicBezTo>
                  <a:cubicBezTo>
                    <a:pt x="9715" y="8181"/>
                    <a:pt x="9824" y="7949"/>
                    <a:pt x="9821" y="7703"/>
                  </a:cubicBezTo>
                  <a:lnTo>
                    <a:pt x="9821" y="7267"/>
                  </a:lnTo>
                  <a:cubicBezTo>
                    <a:pt x="9821" y="6918"/>
                    <a:pt x="9539" y="6640"/>
                    <a:pt x="9194" y="6637"/>
                  </a:cubicBezTo>
                  <a:lnTo>
                    <a:pt x="7038" y="6637"/>
                  </a:lnTo>
                  <a:lnTo>
                    <a:pt x="7038" y="4483"/>
                  </a:lnTo>
                  <a:cubicBezTo>
                    <a:pt x="7038" y="4357"/>
                    <a:pt x="7140" y="4255"/>
                    <a:pt x="7266" y="4255"/>
                  </a:cubicBezTo>
                  <a:lnTo>
                    <a:pt x="7703" y="4255"/>
                  </a:lnTo>
                  <a:cubicBezTo>
                    <a:pt x="7706" y="4255"/>
                    <a:pt x="7710" y="4255"/>
                    <a:pt x="7714" y="4255"/>
                  </a:cubicBezTo>
                  <a:cubicBezTo>
                    <a:pt x="7837" y="4255"/>
                    <a:pt x="7955" y="4310"/>
                    <a:pt x="8033" y="4406"/>
                  </a:cubicBezTo>
                  <a:cubicBezTo>
                    <a:pt x="8316" y="4742"/>
                    <a:pt x="8701" y="4897"/>
                    <a:pt x="9081" y="4897"/>
                  </a:cubicBezTo>
                  <a:cubicBezTo>
                    <a:pt x="9688" y="4897"/>
                    <a:pt x="10284" y="4501"/>
                    <a:pt x="10433" y="3815"/>
                  </a:cubicBezTo>
                  <a:cubicBezTo>
                    <a:pt x="10570" y="3192"/>
                    <a:pt x="10261" y="2555"/>
                    <a:pt x="9691" y="2277"/>
                  </a:cubicBezTo>
                  <a:cubicBezTo>
                    <a:pt x="9498" y="2184"/>
                    <a:pt x="9293" y="2139"/>
                    <a:pt x="9090" y="2139"/>
                  </a:cubicBezTo>
                  <a:cubicBezTo>
                    <a:pt x="8687" y="2139"/>
                    <a:pt x="8292" y="2316"/>
                    <a:pt x="8023" y="2643"/>
                  </a:cubicBezTo>
                  <a:cubicBezTo>
                    <a:pt x="7941" y="2732"/>
                    <a:pt x="7826" y="2784"/>
                    <a:pt x="7707" y="2784"/>
                  </a:cubicBezTo>
                  <a:cubicBezTo>
                    <a:pt x="7703" y="2784"/>
                    <a:pt x="7699" y="2784"/>
                    <a:pt x="7696" y="2784"/>
                  </a:cubicBezTo>
                  <a:lnTo>
                    <a:pt x="7266" y="2784"/>
                  </a:lnTo>
                  <a:cubicBezTo>
                    <a:pt x="7140" y="2784"/>
                    <a:pt x="7038" y="2682"/>
                    <a:pt x="7038" y="2555"/>
                  </a:cubicBezTo>
                  <a:lnTo>
                    <a:pt x="7038" y="1486"/>
                  </a:lnTo>
                  <a:cubicBezTo>
                    <a:pt x="7032" y="1357"/>
                    <a:pt x="6936" y="1293"/>
                    <a:pt x="6839" y="1293"/>
                  </a:cubicBezTo>
                  <a:cubicBezTo>
                    <a:pt x="6742" y="1293"/>
                    <a:pt x="6645" y="1357"/>
                    <a:pt x="6640" y="1486"/>
                  </a:cubicBezTo>
                  <a:lnTo>
                    <a:pt x="6640" y="2555"/>
                  </a:lnTo>
                  <a:cubicBezTo>
                    <a:pt x="6637" y="2900"/>
                    <a:pt x="6918" y="3182"/>
                    <a:pt x="7266" y="3185"/>
                  </a:cubicBezTo>
                  <a:lnTo>
                    <a:pt x="7696" y="3185"/>
                  </a:lnTo>
                  <a:cubicBezTo>
                    <a:pt x="7700" y="3185"/>
                    <a:pt x="7703" y="3185"/>
                    <a:pt x="7707" y="3185"/>
                  </a:cubicBezTo>
                  <a:cubicBezTo>
                    <a:pt x="7946" y="3185"/>
                    <a:pt x="8177" y="3080"/>
                    <a:pt x="8332" y="2897"/>
                  </a:cubicBezTo>
                  <a:cubicBezTo>
                    <a:pt x="8528" y="2659"/>
                    <a:pt x="8808" y="2540"/>
                    <a:pt x="9087" y="2540"/>
                  </a:cubicBezTo>
                  <a:cubicBezTo>
                    <a:pt x="9369" y="2540"/>
                    <a:pt x="9651" y="2661"/>
                    <a:pt x="9845" y="2904"/>
                  </a:cubicBezTo>
                  <a:cubicBezTo>
                    <a:pt x="10032" y="3136"/>
                    <a:pt x="10106" y="3438"/>
                    <a:pt x="10042" y="3730"/>
                  </a:cubicBezTo>
                  <a:cubicBezTo>
                    <a:pt x="9934" y="4217"/>
                    <a:pt x="9512" y="4498"/>
                    <a:pt x="9082" y="4498"/>
                  </a:cubicBezTo>
                  <a:cubicBezTo>
                    <a:pt x="8813" y="4498"/>
                    <a:pt x="8540" y="4388"/>
                    <a:pt x="8339" y="4149"/>
                  </a:cubicBezTo>
                  <a:cubicBezTo>
                    <a:pt x="8181" y="3959"/>
                    <a:pt x="7949" y="3854"/>
                    <a:pt x="7703" y="3854"/>
                  </a:cubicBezTo>
                  <a:lnTo>
                    <a:pt x="7266" y="3854"/>
                  </a:lnTo>
                  <a:cubicBezTo>
                    <a:pt x="6918" y="3854"/>
                    <a:pt x="6637" y="4135"/>
                    <a:pt x="6637" y="4483"/>
                  </a:cubicBezTo>
                  <a:lnTo>
                    <a:pt x="6637" y="6637"/>
                  </a:lnTo>
                  <a:lnTo>
                    <a:pt x="4483" y="6637"/>
                  </a:lnTo>
                  <a:cubicBezTo>
                    <a:pt x="4357" y="6637"/>
                    <a:pt x="4255" y="6535"/>
                    <a:pt x="4255" y="6408"/>
                  </a:cubicBezTo>
                  <a:lnTo>
                    <a:pt x="4255" y="5975"/>
                  </a:lnTo>
                  <a:cubicBezTo>
                    <a:pt x="4255" y="5845"/>
                    <a:pt x="4311" y="5725"/>
                    <a:pt x="4406" y="5641"/>
                  </a:cubicBezTo>
                  <a:cubicBezTo>
                    <a:pt x="5282" y="4906"/>
                    <a:pt x="4930" y="3484"/>
                    <a:pt x="3815" y="3241"/>
                  </a:cubicBezTo>
                  <a:cubicBezTo>
                    <a:pt x="3715" y="3220"/>
                    <a:pt x="3617" y="3210"/>
                    <a:pt x="3520" y="3210"/>
                  </a:cubicBezTo>
                  <a:cubicBezTo>
                    <a:pt x="2779" y="3210"/>
                    <a:pt x="2143" y="3811"/>
                    <a:pt x="2143" y="4589"/>
                  </a:cubicBezTo>
                  <a:cubicBezTo>
                    <a:pt x="2143" y="5001"/>
                    <a:pt x="2326" y="5391"/>
                    <a:pt x="2647" y="5652"/>
                  </a:cubicBezTo>
                  <a:cubicBezTo>
                    <a:pt x="2738" y="5736"/>
                    <a:pt x="2791" y="5856"/>
                    <a:pt x="2787" y="5982"/>
                  </a:cubicBezTo>
                  <a:lnTo>
                    <a:pt x="2787" y="6408"/>
                  </a:lnTo>
                  <a:cubicBezTo>
                    <a:pt x="2784" y="6535"/>
                    <a:pt x="2682" y="6637"/>
                    <a:pt x="2559" y="6637"/>
                  </a:cubicBezTo>
                  <a:lnTo>
                    <a:pt x="402" y="6637"/>
                  </a:lnTo>
                  <a:lnTo>
                    <a:pt x="402" y="1056"/>
                  </a:lnTo>
                  <a:cubicBezTo>
                    <a:pt x="402" y="694"/>
                    <a:pt x="697" y="402"/>
                    <a:pt x="1060" y="399"/>
                  </a:cubicBezTo>
                  <a:lnTo>
                    <a:pt x="6640" y="399"/>
                  </a:lnTo>
                  <a:lnTo>
                    <a:pt x="6640" y="627"/>
                  </a:lnTo>
                  <a:cubicBezTo>
                    <a:pt x="6633" y="740"/>
                    <a:pt x="6724" y="835"/>
                    <a:pt x="6841" y="835"/>
                  </a:cubicBezTo>
                  <a:cubicBezTo>
                    <a:pt x="6953" y="835"/>
                    <a:pt x="7045" y="740"/>
                    <a:pt x="7041" y="627"/>
                  </a:cubicBezTo>
                  <a:lnTo>
                    <a:pt x="7041" y="399"/>
                  </a:lnTo>
                  <a:close/>
                  <a:moveTo>
                    <a:pt x="1056" y="1"/>
                  </a:moveTo>
                  <a:cubicBezTo>
                    <a:pt x="476" y="1"/>
                    <a:pt x="4" y="472"/>
                    <a:pt x="1" y="1056"/>
                  </a:cubicBezTo>
                  <a:lnTo>
                    <a:pt x="1" y="12618"/>
                  </a:lnTo>
                  <a:cubicBezTo>
                    <a:pt x="4" y="13199"/>
                    <a:pt x="476" y="13670"/>
                    <a:pt x="1056" y="13674"/>
                  </a:cubicBezTo>
                  <a:lnTo>
                    <a:pt x="12621" y="13674"/>
                  </a:lnTo>
                  <a:cubicBezTo>
                    <a:pt x="13202" y="13670"/>
                    <a:pt x="13673" y="13199"/>
                    <a:pt x="13677" y="12618"/>
                  </a:cubicBezTo>
                  <a:lnTo>
                    <a:pt x="13677" y="1056"/>
                  </a:lnTo>
                  <a:cubicBezTo>
                    <a:pt x="13673" y="472"/>
                    <a:pt x="13202" y="1"/>
                    <a:pt x="12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28" name="Google Shape;26728;p78"/>
          <p:cNvGrpSpPr/>
          <p:nvPr/>
        </p:nvGrpSpPr>
        <p:grpSpPr>
          <a:xfrm>
            <a:off x="6558237" y="1550777"/>
            <a:ext cx="355978" cy="305797"/>
            <a:chOff x="6558237" y="1550777"/>
            <a:chExt cx="355978" cy="305797"/>
          </a:xfrm>
        </p:grpSpPr>
        <p:sp>
          <p:nvSpPr>
            <p:cNvPr id="26729" name="Google Shape;26729;p78"/>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0" name="Google Shape;26730;p78"/>
            <p:cNvSpPr/>
            <p:nvPr/>
          </p:nvSpPr>
          <p:spPr>
            <a:xfrm>
              <a:off x="6574530" y="1717457"/>
              <a:ext cx="323314" cy="133807"/>
            </a:xfrm>
            <a:custGeom>
              <a:rect b="b" l="l" r="r" t="t"/>
              <a:pathLst>
                <a:path extrusionOk="0" h="5141" w="12422">
                  <a:moveTo>
                    <a:pt x="1" y="0"/>
                  </a:moveTo>
                  <a:lnTo>
                    <a:pt x="1" y="4497"/>
                  </a:lnTo>
                  <a:cubicBezTo>
                    <a:pt x="1" y="4852"/>
                    <a:pt x="289" y="5141"/>
                    <a:pt x="645" y="5141"/>
                  </a:cubicBezTo>
                  <a:lnTo>
                    <a:pt x="11777" y="5141"/>
                  </a:lnTo>
                  <a:cubicBezTo>
                    <a:pt x="12133" y="5141"/>
                    <a:pt x="12421" y="4852"/>
                    <a:pt x="12421" y="4497"/>
                  </a:cubicBezTo>
                  <a:lnTo>
                    <a:pt x="12421" y="4286"/>
                  </a:lnTo>
                  <a:lnTo>
                    <a:pt x="1714" y="4286"/>
                  </a:lnTo>
                  <a:cubicBezTo>
                    <a:pt x="1239" y="4286"/>
                    <a:pt x="859" y="3902"/>
                    <a:pt x="859" y="3427"/>
                  </a:cubicBezTo>
                  <a:lnTo>
                    <a:pt x="859" y="2136"/>
                  </a:lnTo>
                  <a:cubicBezTo>
                    <a:pt x="859" y="2017"/>
                    <a:pt x="955" y="1924"/>
                    <a:pt x="1071" y="1924"/>
                  </a:cubicBezTo>
                  <a:cubicBezTo>
                    <a:pt x="1079" y="1924"/>
                    <a:pt x="1087" y="1924"/>
                    <a:pt x="1095" y="1925"/>
                  </a:cubicBezTo>
                  <a:cubicBezTo>
                    <a:pt x="1158" y="1932"/>
                    <a:pt x="1222" y="1935"/>
                    <a:pt x="1285" y="1935"/>
                  </a:cubicBezTo>
                  <a:lnTo>
                    <a:pt x="11137" y="1935"/>
                  </a:lnTo>
                  <a:cubicBezTo>
                    <a:pt x="11601" y="1935"/>
                    <a:pt x="12052" y="1784"/>
                    <a:pt x="12421" y="1503"/>
                  </a:cubicBezTo>
                  <a:lnTo>
                    <a:pt x="1242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1" name="Google Shape;26731;p78"/>
            <p:cNvSpPr/>
            <p:nvPr/>
          </p:nvSpPr>
          <p:spPr>
            <a:xfrm>
              <a:off x="6563364" y="1606008"/>
              <a:ext cx="345645" cy="144999"/>
            </a:xfrm>
            <a:custGeom>
              <a:rect b="b" l="l" r="r" t="t"/>
              <a:pathLst>
                <a:path extrusionOk="0" h="5571" w="13280">
                  <a:moveTo>
                    <a:pt x="859" y="0"/>
                  </a:moveTo>
                  <a:cubicBezTo>
                    <a:pt x="384" y="0"/>
                    <a:pt x="1" y="384"/>
                    <a:pt x="1" y="859"/>
                  </a:cubicBezTo>
                  <a:lnTo>
                    <a:pt x="1" y="3857"/>
                  </a:lnTo>
                  <a:cubicBezTo>
                    <a:pt x="4" y="4800"/>
                    <a:pt x="768" y="5567"/>
                    <a:pt x="1714" y="5570"/>
                  </a:cubicBezTo>
                  <a:lnTo>
                    <a:pt x="11566" y="5570"/>
                  </a:lnTo>
                  <a:cubicBezTo>
                    <a:pt x="12512" y="5567"/>
                    <a:pt x="13279" y="4803"/>
                    <a:pt x="13279" y="3857"/>
                  </a:cubicBezTo>
                  <a:lnTo>
                    <a:pt x="13279" y="859"/>
                  </a:lnTo>
                  <a:cubicBezTo>
                    <a:pt x="13279" y="384"/>
                    <a:pt x="12896" y="0"/>
                    <a:pt x="1242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2" name="Google Shape;26732;p78"/>
            <p:cNvSpPr/>
            <p:nvPr/>
          </p:nvSpPr>
          <p:spPr>
            <a:xfrm>
              <a:off x="6591292" y="1606086"/>
              <a:ext cx="289790" cy="16710"/>
            </a:xfrm>
            <a:custGeom>
              <a:rect b="b" l="l" r="r" t="t"/>
              <a:pathLst>
                <a:path extrusionOk="0" h="642" w="11134">
                  <a:moveTo>
                    <a:pt x="321" y="1"/>
                  </a:moveTo>
                  <a:cubicBezTo>
                    <a:pt x="141" y="1"/>
                    <a:pt x="1" y="142"/>
                    <a:pt x="1" y="321"/>
                  </a:cubicBezTo>
                  <a:cubicBezTo>
                    <a:pt x="1" y="497"/>
                    <a:pt x="141" y="641"/>
                    <a:pt x="321" y="641"/>
                  </a:cubicBezTo>
                  <a:lnTo>
                    <a:pt x="10813" y="641"/>
                  </a:lnTo>
                  <a:cubicBezTo>
                    <a:pt x="10989" y="641"/>
                    <a:pt x="11133" y="497"/>
                    <a:pt x="11133" y="321"/>
                  </a:cubicBezTo>
                  <a:cubicBezTo>
                    <a:pt x="11133" y="142"/>
                    <a:pt x="10989" y="1"/>
                    <a:pt x="10813" y="1"/>
                  </a:cubicBez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3" name="Google Shape;26733;p78"/>
            <p:cNvSpPr/>
            <p:nvPr/>
          </p:nvSpPr>
          <p:spPr>
            <a:xfrm>
              <a:off x="6624711"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4" name="Google Shape;26734;p78"/>
            <p:cNvSpPr/>
            <p:nvPr/>
          </p:nvSpPr>
          <p:spPr>
            <a:xfrm>
              <a:off x="6624711"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5" name="Google Shape;26735;p78"/>
            <p:cNvSpPr/>
            <p:nvPr/>
          </p:nvSpPr>
          <p:spPr>
            <a:xfrm>
              <a:off x="6624711"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6" name="Google Shape;26736;p78"/>
            <p:cNvSpPr/>
            <p:nvPr/>
          </p:nvSpPr>
          <p:spPr>
            <a:xfrm>
              <a:off x="6624711"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7" name="Google Shape;26737;p78"/>
            <p:cNvSpPr/>
            <p:nvPr/>
          </p:nvSpPr>
          <p:spPr>
            <a:xfrm>
              <a:off x="6825357" y="1606008"/>
              <a:ext cx="22280" cy="245257"/>
            </a:xfrm>
            <a:custGeom>
              <a:rect b="b" l="l" r="r" t="t"/>
              <a:pathLst>
                <a:path extrusionOk="0" h="9423" w="856">
                  <a:moveTo>
                    <a:pt x="1" y="0"/>
                  </a:moveTo>
                  <a:lnTo>
                    <a:pt x="1" y="9423"/>
                  </a:lnTo>
                  <a:lnTo>
                    <a:pt x="856" y="9423"/>
                  </a:lnTo>
                  <a:lnTo>
                    <a:pt x="856" y="0"/>
                  </a:ln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8" name="Google Shape;26738;p78"/>
            <p:cNvSpPr/>
            <p:nvPr/>
          </p:nvSpPr>
          <p:spPr>
            <a:xfrm>
              <a:off x="6825357" y="1606008"/>
              <a:ext cx="22280" cy="16788"/>
            </a:xfrm>
            <a:custGeom>
              <a:rect b="b" l="l" r="r" t="t"/>
              <a:pathLst>
                <a:path extrusionOk="0" h="645" w="856">
                  <a:moveTo>
                    <a:pt x="1" y="0"/>
                  </a:moveTo>
                  <a:lnTo>
                    <a:pt x="1" y="644"/>
                  </a:lnTo>
                  <a:lnTo>
                    <a:pt x="856" y="644"/>
                  </a:lnTo>
                  <a:lnTo>
                    <a:pt x="856"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9" name="Google Shape;26739;p78"/>
            <p:cNvSpPr/>
            <p:nvPr/>
          </p:nvSpPr>
          <p:spPr>
            <a:xfrm>
              <a:off x="6825357" y="1767638"/>
              <a:ext cx="22280" cy="16788"/>
            </a:xfrm>
            <a:custGeom>
              <a:rect b="b" l="l" r="r" t="t"/>
              <a:pathLst>
                <a:path extrusionOk="0" h="645" w="856">
                  <a:moveTo>
                    <a:pt x="1" y="0"/>
                  </a:moveTo>
                  <a:lnTo>
                    <a:pt x="1" y="644"/>
                  </a:lnTo>
                  <a:lnTo>
                    <a:pt x="856" y="644"/>
                  </a:lnTo>
                  <a:lnTo>
                    <a:pt x="856" y="0"/>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0" name="Google Shape;26740;p78"/>
            <p:cNvSpPr/>
            <p:nvPr/>
          </p:nvSpPr>
          <p:spPr>
            <a:xfrm>
              <a:off x="6825357" y="1828985"/>
              <a:ext cx="22280" cy="22280"/>
            </a:xfrm>
            <a:custGeom>
              <a:rect b="b" l="l" r="r" t="t"/>
              <a:pathLst>
                <a:path extrusionOk="0" h="856" w="856">
                  <a:moveTo>
                    <a:pt x="1" y="1"/>
                  </a:moveTo>
                  <a:lnTo>
                    <a:pt x="1" y="856"/>
                  </a:lnTo>
                  <a:lnTo>
                    <a:pt x="856" y="856"/>
                  </a:lnTo>
                  <a:lnTo>
                    <a:pt x="856"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1" name="Google Shape;26741;p78"/>
            <p:cNvSpPr/>
            <p:nvPr/>
          </p:nvSpPr>
          <p:spPr>
            <a:xfrm>
              <a:off x="6708337" y="1706370"/>
              <a:ext cx="55699" cy="22280"/>
            </a:xfrm>
            <a:custGeom>
              <a:rect b="b" l="l" r="r" t="t"/>
              <a:pathLst>
                <a:path extrusionOk="0" h="856" w="2140">
                  <a:moveTo>
                    <a:pt x="211" y="1"/>
                  </a:moveTo>
                  <a:cubicBezTo>
                    <a:pt x="95" y="1"/>
                    <a:pt x="0" y="96"/>
                    <a:pt x="0" y="215"/>
                  </a:cubicBezTo>
                  <a:lnTo>
                    <a:pt x="0" y="641"/>
                  </a:lnTo>
                  <a:cubicBezTo>
                    <a:pt x="0" y="761"/>
                    <a:pt x="95" y="856"/>
                    <a:pt x="211" y="856"/>
                  </a:cubicBezTo>
                  <a:lnTo>
                    <a:pt x="1925" y="856"/>
                  </a:lnTo>
                  <a:cubicBezTo>
                    <a:pt x="2045" y="856"/>
                    <a:pt x="2140" y="761"/>
                    <a:pt x="2140" y="641"/>
                  </a:cubicBezTo>
                  <a:lnTo>
                    <a:pt x="2140" y="215"/>
                  </a:lnTo>
                  <a:cubicBezTo>
                    <a:pt x="2140" y="96"/>
                    <a:pt x="2045" y="1"/>
                    <a:pt x="192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2" name="Google Shape;26742;p78"/>
            <p:cNvSpPr/>
            <p:nvPr/>
          </p:nvSpPr>
          <p:spPr>
            <a:xfrm>
              <a:off x="6613649" y="1728623"/>
              <a:ext cx="44533" cy="39041"/>
            </a:xfrm>
            <a:custGeom>
              <a:rect b="b" l="l" r="r" t="t"/>
              <a:pathLst>
                <a:path extrusionOk="0" h="1500" w="1711">
                  <a:moveTo>
                    <a:pt x="211" y="1"/>
                  </a:moveTo>
                  <a:cubicBezTo>
                    <a:pt x="95" y="1"/>
                    <a:pt x="0" y="99"/>
                    <a:pt x="0" y="215"/>
                  </a:cubicBezTo>
                  <a:lnTo>
                    <a:pt x="0" y="1285"/>
                  </a:lnTo>
                  <a:cubicBezTo>
                    <a:pt x="0" y="1404"/>
                    <a:pt x="95" y="1499"/>
                    <a:pt x="211" y="1499"/>
                  </a:cubicBezTo>
                  <a:lnTo>
                    <a:pt x="1499" y="1499"/>
                  </a:lnTo>
                  <a:cubicBezTo>
                    <a:pt x="1615" y="1499"/>
                    <a:pt x="1710" y="1404"/>
                    <a:pt x="1710" y="1288"/>
                  </a:cubicBezTo>
                  <a:lnTo>
                    <a:pt x="1710" y="215"/>
                  </a:lnTo>
                  <a:cubicBezTo>
                    <a:pt x="1710" y="99"/>
                    <a:pt x="1615" y="1"/>
                    <a:pt x="1499"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3" name="Google Shape;26743;p78"/>
            <p:cNvSpPr/>
            <p:nvPr/>
          </p:nvSpPr>
          <p:spPr>
            <a:xfrm>
              <a:off x="6613545"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9" y="1"/>
                    <a:pt x="1503"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4" name="Google Shape;26744;p78"/>
            <p:cNvSpPr/>
            <p:nvPr/>
          </p:nvSpPr>
          <p:spPr>
            <a:xfrm>
              <a:off x="6814191" y="1728623"/>
              <a:ext cx="44637" cy="39041"/>
            </a:xfrm>
            <a:custGeom>
              <a:rect b="b" l="l" r="r" t="t"/>
              <a:pathLst>
                <a:path extrusionOk="0" h="1500" w="1715">
                  <a:moveTo>
                    <a:pt x="215" y="1"/>
                  </a:moveTo>
                  <a:cubicBezTo>
                    <a:pt x="96" y="1"/>
                    <a:pt x="1" y="99"/>
                    <a:pt x="1" y="215"/>
                  </a:cubicBezTo>
                  <a:lnTo>
                    <a:pt x="1" y="1285"/>
                  </a:lnTo>
                  <a:cubicBezTo>
                    <a:pt x="1" y="1404"/>
                    <a:pt x="96" y="1499"/>
                    <a:pt x="215" y="1499"/>
                  </a:cubicBezTo>
                  <a:lnTo>
                    <a:pt x="1500" y="1499"/>
                  </a:lnTo>
                  <a:cubicBezTo>
                    <a:pt x="1616" y="1499"/>
                    <a:pt x="1711" y="1404"/>
                    <a:pt x="1714" y="1288"/>
                  </a:cubicBezTo>
                  <a:lnTo>
                    <a:pt x="1714" y="215"/>
                  </a:lnTo>
                  <a:cubicBezTo>
                    <a:pt x="1714" y="99"/>
                    <a:pt x="1616" y="1"/>
                    <a:pt x="1500"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5" name="Google Shape;26745;p78"/>
            <p:cNvSpPr/>
            <p:nvPr/>
          </p:nvSpPr>
          <p:spPr>
            <a:xfrm>
              <a:off x="6814191" y="1728623"/>
              <a:ext cx="44637" cy="16788"/>
            </a:xfrm>
            <a:custGeom>
              <a:rect b="b" l="l" r="r" t="t"/>
              <a:pathLst>
                <a:path extrusionOk="0" h="645" w="1715">
                  <a:moveTo>
                    <a:pt x="215" y="1"/>
                  </a:moveTo>
                  <a:cubicBezTo>
                    <a:pt x="96" y="1"/>
                    <a:pt x="1" y="96"/>
                    <a:pt x="1" y="215"/>
                  </a:cubicBezTo>
                  <a:lnTo>
                    <a:pt x="1" y="644"/>
                  </a:lnTo>
                  <a:lnTo>
                    <a:pt x="1714" y="644"/>
                  </a:lnTo>
                  <a:lnTo>
                    <a:pt x="1714" y="215"/>
                  </a:lnTo>
                  <a:cubicBezTo>
                    <a:pt x="1714" y="96"/>
                    <a:pt x="1616" y="1"/>
                    <a:pt x="1500"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6" name="Google Shape;26746;p78"/>
            <p:cNvSpPr/>
            <p:nvPr/>
          </p:nvSpPr>
          <p:spPr>
            <a:xfrm>
              <a:off x="6558237" y="1550777"/>
              <a:ext cx="355978" cy="305797"/>
            </a:xfrm>
            <a:custGeom>
              <a:rect b="b" l="l" r="r" t="t"/>
              <a:pathLst>
                <a:path extrusionOk="0" h="11749" w="13677">
                  <a:moveTo>
                    <a:pt x="7819" y="398"/>
                  </a:moveTo>
                  <a:cubicBezTo>
                    <a:pt x="8026" y="398"/>
                    <a:pt x="8209" y="543"/>
                    <a:pt x="8251" y="747"/>
                  </a:cubicBezTo>
                  <a:lnTo>
                    <a:pt x="8515" y="1925"/>
                  </a:lnTo>
                  <a:lnTo>
                    <a:pt x="5162" y="1925"/>
                  </a:lnTo>
                  <a:lnTo>
                    <a:pt x="5423" y="747"/>
                  </a:lnTo>
                  <a:cubicBezTo>
                    <a:pt x="5465" y="543"/>
                    <a:pt x="5644" y="398"/>
                    <a:pt x="5852" y="398"/>
                  </a:cubicBezTo>
                  <a:close/>
                  <a:moveTo>
                    <a:pt x="3209" y="2326"/>
                  </a:moveTo>
                  <a:lnTo>
                    <a:pt x="3209" y="6637"/>
                  </a:lnTo>
                  <a:lnTo>
                    <a:pt x="2755" y="6637"/>
                  </a:lnTo>
                  <a:lnTo>
                    <a:pt x="2755" y="2326"/>
                  </a:lnTo>
                  <a:close/>
                  <a:moveTo>
                    <a:pt x="10918" y="2326"/>
                  </a:moveTo>
                  <a:lnTo>
                    <a:pt x="10918" y="6637"/>
                  </a:lnTo>
                  <a:lnTo>
                    <a:pt x="10461" y="6637"/>
                  </a:lnTo>
                  <a:lnTo>
                    <a:pt x="10461" y="2326"/>
                  </a:lnTo>
                  <a:close/>
                  <a:moveTo>
                    <a:pt x="2354" y="2326"/>
                  </a:moveTo>
                  <a:lnTo>
                    <a:pt x="2354" y="6637"/>
                  </a:lnTo>
                  <a:lnTo>
                    <a:pt x="2340" y="6637"/>
                  </a:lnTo>
                  <a:cubicBezTo>
                    <a:pt x="2112" y="6637"/>
                    <a:pt x="1925" y="6823"/>
                    <a:pt x="1925" y="7052"/>
                  </a:cubicBezTo>
                  <a:lnTo>
                    <a:pt x="1925" y="7492"/>
                  </a:lnTo>
                  <a:lnTo>
                    <a:pt x="1911" y="7492"/>
                  </a:lnTo>
                  <a:cubicBezTo>
                    <a:pt x="1077" y="7492"/>
                    <a:pt x="398" y="6816"/>
                    <a:pt x="398" y="5979"/>
                  </a:cubicBezTo>
                  <a:lnTo>
                    <a:pt x="398" y="2981"/>
                  </a:lnTo>
                  <a:cubicBezTo>
                    <a:pt x="402" y="2618"/>
                    <a:pt x="694" y="2326"/>
                    <a:pt x="1056" y="2326"/>
                  </a:cubicBezTo>
                  <a:close/>
                  <a:moveTo>
                    <a:pt x="10063" y="2326"/>
                  </a:moveTo>
                  <a:lnTo>
                    <a:pt x="10063" y="6637"/>
                  </a:lnTo>
                  <a:lnTo>
                    <a:pt x="10049" y="6637"/>
                  </a:lnTo>
                  <a:cubicBezTo>
                    <a:pt x="9817" y="6637"/>
                    <a:pt x="9634" y="6823"/>
                    <a:pt x="9634" y="7052"/>
                  </a:cubicBezTo>
                  <a:lnTo>
                    <a:pt x="9634" y="7492"/>
                  </a:lnTo>
                  <a:lnTo>
                    <a:pt x="4040" y="7492"/>
                  </a:lnTo>
                  <a:lnTo>
                    <a:pt x="4040" y="7052"/>
                  </a:lnTo>
                  <a:cubicBezTo>
                    <a:pt x="4040" y="6823"/>
                    <a:pt x="3853" y="6637"/>
                    <a:pt x="3625" y="6637"/>
                  </a:cubicBezTo>
                  <a:lnTo>
                    <a:pt x="3610" y="6637"/>
                  </a:lnTo>
                  <a:lnTo>
                    <a:pt x="3610" y="2326"/>
                  </a:lnTo>
                  <a:close/>
                  <a:moveTo>
                    <a:pt x="12621" y="2326"/>
                  </a:moveTo>
                  <a:cubicBezTo>
                    <a:pt x="12980" y="2326"/>
                    <a:pt x="13276" y="2618"/>
                    <a:pt x="13276" y="2981"/>
                  </a:cubicBezTo>
                  <a:lnTo>
                    <a:pt x="13276" y="5979"/>
                  </a:lnTo>
                  <a:lnTo>
                    <a:pt x="13276" y="5982"/>
                  </a:lnTo>
                  <a:cubicBezTo>
                    <a:pt x="13272" y="6816"/>
                    <a:pt x="12597" y="7492"/>
                    <a:pt x="11763" y="7492"/>
                  </a:cubicBezTo>
                  <a:lnTo>
                    <a:pt x="11749" y="7492"/>
                  </a:lnTo>
                  <a:lnTo>
                    <a:pt x="11749" y="7052"/>
                  </a:lnTo>
                  <a:cubicBezTo>
                    <a:pt x="11749" y="6823"/>
                    <a:pt x="11562" y="6637"/>
                    <a:pt x="11334" y="6637"/>
                  </a:cubicBezTo>
                  <a:lnTo>
                    <a:pt x="11319" y="6637"/>
                  </a:lnTo>
                  <a:lnTo>
                    <a:pt x="11319" y="2326"/>
                  </a:lnTo>
                  <a:close/>
                  <a:moveTo>
                    <a:pt x="2780" y="7034"/>
                  </a:moveTo>
                  <a:lnTo>
                    <a:pt x="2780" y="7477"/>
                  </a:lnTo>
                  <a:cubicBezTo>
                    <a:pt x="2787" y="7604"/>
                    <a:pt x="2885" y="7667"/>
                    <a:pt x="2982" y="7667"/>
                  </a:cubicBezTo>
                  <a:cubicBezTo>
                    <a:pt x="3079" y="7667"/>
                    <a:pt x="3176" y="7604"/>
                    <a:pt x="3181" y="7477"/>
                  </a:cubicBezTo>
                  <a:lnTo>
                    <a:pt x="3181" y="7038"/>
                  </a:lnTo>
                  <a:lnTo>
                    <a:pt x="3628" y="7038"/>
                  </a:lnTo>
                  <a:cubicBezTo>
                    <a:pt x="3635" y="7038"/>
                    <a:pt x="3639" y="7041"/>
                    <a:pt x="3639" y="7052"/>
                  </a:cubicBezTo>
                  <a:lnTo>
                    <a:pt x="3639" y="8121"/>
                  </a:lnTo>
                  <a:cubicBezTo>
                    <a:pt x="3639" y="8128"/>
                    <a:pt x="3635" y="8132"/>
                    <a:pt x="3628" y="8132"/>
                  </a:cubicBezTo>
                  <a:lnTo>
                    <a:pt x="2340" y="8132"/>
                  </a:lnTo>
                  <a:cubicBezTo>
                    <a:pt x="2333" y="8132"/>
                    <a:pt x="2326" y="8128"/>
                    <a:pt x="2326" y="8121"/>
                  </a:cubicBezTo>
                  <a:lnTo>
                    <a:pt x="2326" y="7048"/>
                  </a:lnTo>
                  <a:cubicBezTo>
                    <a:pt x="2326" y="7041"/>
                    <a:pt x="2333" y="7034"/>
                    <a:pt x="2340" y="7034"/>
                  </a:cubicBezTo>
                  <a:close/>
                  <a:moveTo>
                    <a:pt x="11334" y="7038"/>
                  </a:moveTo>
                  <a:cubicBezTo>
                    <a:pt x="11341" y="7038"/>
                    <a:pt x="11344" y="7041"/>
                    <a:pt x="11348" y="7052"/>
                  </a:cubicBezTo>
                  <a:lnTo>
                    <a:pt x="11348" y="8121"/>
                  </a:lnTo>
                  <a:cubicBezTo>
                    <a:pt x="11348" y="8128"/>
                    <a:pt x="11341" y="8132"/>
                    <a:pt x="11334" y="8132"/>
                  </a:cubicBezTo>
                  <a:lnTo>
                    <a:pt x="10049" y="8132"/>
                  </a:lnTo>
                  <a:cubicBezTo>
                    <a:pt x="10039" y="8132"/>
                    <a:pt x="10035" y="8128"/>
                    <a:pt x="10035" y="8121"/>
                  </a:cubicBezTo>
                  <a:lnTo>
                    <a:pt x="10035" y="7052"/>
                  </a:lnTo>
                  <a:cubicBezTo>
                    <a:pt x="10035" y="7041"/>
                    <a:pt x="10039" y="7038"/>
                    <a:pt x="10049" y="7038"/>
                  </a:cubicBezTo>
                  <a:lnTo>
                    <a:pt x="10489" y="7038"/>
                  </a:lnTo>
                  <a:lnTo>
                    <a:pt x="10489" y="7477"/>
                  </a:lnTo>
                  <a:cubicBezTo>
                    <a:pt x="10486" y="7594"/>
                    <a:pt x="10577" y="7689"/>
                    <a:pt x="10690" y="7689"/>
                  </a:cubicBezTo>
                  <a:cubicBezTo>
                    <a:pt x="10806" y="7689"/>
                    <a:pt x="10897" y="7594"/>
                    <a:pt x="10890" y="7477"/>
                  </a:cubicBezTo>
                  <a:lnTo>
                    <a:pt x="10890" y="7038"/>
                  </a:lnTo>
                  <a:close/>
                  <a:moveTo>
                    <a:pt x="827" y="7555"/>
                  </a:moveTo>
                  <a:cubicBezTo>
                    <a:pt x="1148" y="7777"/>
                    <a:pt x="1524" y="7893"/>
                    <a:pt x="1911" y="7893"/>
                  </a:cubicBezTo>
                  <a:lnTo>
                    <a:pt x="1925" y="7893"/>
                  </a:lnTo>
                  <a:lnTo>
                    <a:pt x="1925" y="8121"/>
                  </a:lnTo>
                  <a:cubicBezTo>
                    <a:pt x="1925" y="8350"/>
                    <a:pt x="2112" y="8533"/>
                    <a:pt x="2340" y="8533"/>
                  </a:cubicBezTo>
                  <a:lnTo>
                    <a:pt x="3209" y="8533"/>
                  </a:lnTo>
                  <a:lnTo>
                    <a:pt x="3209" y="11344"/>
                  </a:lnTo>
                  <a:lnTo>
                    <a:pt x="2755" y="11344"/>
                  </a:lnTo>
                  <a:lnTo>
                    <a:pt x="2755" y="9191"/>
                  </a:lnTo>
                  <a:cubicBezTo>
                    <a:pt x="2748" y="9063"/>
                    <a:pt x="2651" y="8998"/>
                    <a:pt x="2554" y="8998"/>
                  </a:cubicBezTo>
                  <a:cubicBezTo>
                    <a:pt x="2456" y="8998"/>
                    <a:pt x="2360" y="9063"/>
                    <a:pt x="2354" y="9191"/>
                  </a:cubicBezTo>
                  <a:lnTo>
                    <a:pt x="2354" y="11344"/>
                  </a:lnTo>
                  <a:lnTo>
                    <a:pt x="1271" y="11344"/>
                  </a:lnTo>
                  <a:cubicBezTo>
                    <a:pt x="1024" y="11344"/>
                    <a:pt x="827" y="11147"/>
                    <a:pt x="827" y="10904"/>
                  </a:cubicBezTo>
                  <a:lnTo>
                    <a:pt x="827" y="7555"/>
                  </a:lnTo>
                  <a:close/>
                  <a:moveTo>
                    <a:pt x="9634" y="7893"/>
                  </a:moveTo>
                  <a:lnTo>
                    <a:pt x="9634" y="8121"/>
                  </a:lnTo>
                  <a:cubicBezTo>
                    <a:pt x="9634" y="8350"/>
                    <a:pt x="9821" y="8533"/>
                    <a:pt x="10049" y="8533"/>
                  </a:cubicBezTo>
                  <a:lnTo>
                    <a:pt x="10918" y="8533"/>
                  </a:lnTo>
                  <a:lnTo>
                    <a:pt x="10918" y="11344"/>
                  </a:lnTo>
                  <a:lnTo>
                    <a:pt x="10464" y="11344"/>
                  </a:lnTo>
                  <a:lnTo>
                    <a:pt x="10464" y="9191"/>
                  </a:lnTo>
                  <a:cubicBezTo>
                    <a:pt x="10461" y="9078"/>
                    <a:pt x="10373" y="8990"/>
                    <a:pt x="10264" y="8990"/>
                  </a:cubicBezTo>
                  <a:cubicBezTo>
                    <a:pt x="10151" y="8990"/>
                    <a:pt x="10060" y="9078"/>
                    <a:pt x="10063" y="9191"/>
                  </a:cubicBezTo>
                  <a:lnTo>
                    <a:pt x="10063" y="11344"/>
                  </a:lnTo>
                  <a:lnTo>
                    <a:pt x="3610" y="11344"/>
                  </a:lnTo>
                  <a:lnTo>
                    <a:pt x="3610" y="8537"/>
                  </a:lnTo>
                  <a:lnTo>
                    <a:pt x="3625" y="8537"/>
                  </a:lnTo>
                  <a:cubicBezTo>
                    <a:pt x="3853" y="8537"/>
                    <a:pt x="4040" y="8350"/>
                    <a:pt x="4040" y="8121"/>
                  </a:cubicBezTo>
                  <a:lnTo>
                    <a:pt x="4040" y="7893"/>
                  </a:lnTo>
                  <a:close/>
                  <a:moveTo>
                    <a:pt x="12847" y="7555"/>
                  </a:moveTo>
                  <a:lnTo>
                    <a:pt x="12847" y="10904"/>
                  </a:lnTo>
                  <a:cubicBezTo>
                    <a:pt x="12847" y="11147"/>
                    <a:pt x="12646" y="11348"/>
                    <a:pt x="12403" y="11348"/>
                  </a:cubicBezTo>
                  <a:lnTo>
                    <a:pt x="11319" y="11348"/>
                  </a:lnTo>
                  <a:lnTo>
                    <a:pt x="11319" y="8537"/>
                  </a:lnTo>
                  <a:lnTo>
                    <a:pt x="11334" y="8537"/>
                  </a:lnTo>
                  <a:cubicBezTo>
                    <a:pt x="11562" y="8537"/>
                    <a:pt x="11749" y="8350"/>
                    <a:pt x="11749" y="8121"/>
                  </a:cubicBezTo>
                  <a:lnTo>
                    <a:pt x="11749" y="7893"/>
                  </a:lnTo>
                  <a:lnTo>
                    <a:pt x="11763" y="7893"/>
                  </a:lnTo>
                  <a:cubicBezTo>
                    <a:pt x="12150" y="7893"/>
                    <a:pt x="12526" y="7777"/>
                    <a:pt x="12847" y="7555"/>
                  </a:cubicBezTo>
                  <a:close/>
                  <a:moveTo>
                    <a:pt x="5848" y="1"/>
                  </a:moveTo>
                  <a:cubicBezTo>
                    <a:pt x="5453" y="1"/>
                    <a:pt x="5112" y="274"/>
                    <a:pt x="5032" y="659"/>
                  </a:cubicBezTo>
                  <a:lnTo>
                    <a:pt x="4750" y="1925"/>
                  </a:lnTo>
                  <a:lnTo>
                    <a:pt x="1056" y="1925"/>
                  </a:lnTo>
                  <a:cubicBezTo>
                    <a:pt x="472" y="1929"/>
                    <a:pt x="1" y="2400"/>
                    <a:pt x="1" y="2981"/>
                  </a:cubicBezTo>
                  <a:lnTo>
                    <a:pt x="1" y="5979"/>
                  </a:lnTo>
                  <a:cubicBezTo>
                    <a:pt x="1" y="6418"/>
                    <a:pt x="152" y="6844"/>
                    <a:pt x="430" y="7185"/>
                  </a:cubicBezTo>
                  <a:lnTo>
                    <a:pt x="430" y="10904"/>
                  </a:lnTo>
                  <a:cubicBezTo>
                    <a:pt x="430" y="11369"/>
                    <a:pt x="806" y="11745"/>
                    <a:pt x="1271" y="11749"/>
                  </a:cubicBezTo>
                  <a:lnTo>
                    <a:pt x="12407" y="11749"/>
                  </a:lnTo>
                  <a:cubicBezTo>
                    <a:pt x="12871" y="11745"/>
                    <a:pt x="13248" y="11369"/>
                    <a:pt x="13248" y="10904"/>
                  </a:cubicBezTo>
                  <a:lnTo>
                    <a:pt x="13248" y="7185"/>
                  </a:lnTo>
                  <a:cubicBezTo>
                    <a:pt x="13526" y="6844"/>
                    <a:pt x="13677" y="6418"/>
                    <a:pt x="13677" y="5979"/>
                  </a:cubicBezTo>
                  <a:lnTo>
                    <a:pt x="13673" y="2981"/>
                  </a:lnTo>
                  <a:cubicBezTo>
                    <a:pt x="13673" y="2400"/>
                    <a:pt x="13202" y="1929"/>
                    <a:pt x="12618" y="1925"/>
                  </a:cubicBezTo>
                  <a:lnTo>
                    <a:pt x="8923" y="1925"/>
                  </a:lnTo>
                  <a:lnTo>
                    <a:pt x="8642" y="659"/>
                  </a:lnTo>
                  <a:cubicBezTo>
                    <a:pt x="8562" y="274"/>
                    <a:pt x="8221" y="1"/>
                    <a:pt x="7830" y="1"/>
                  </a:cubicBezTo>
                  <a:cubicBezTo>
                    <a:pt x="7827" y="1"/>
                    <a:pt x="7825" y="1"/>
                    <a:pt x="7822" y="1"/>
                  </a:cubicBezTo>
                  <a:lnTo>
                    <a:pt x="5855" y="1"/>
                  </a:lnTo>
                  <a:cubicBezTo>
                    <a:pt x="5853" y="1"/>
                    <a:pt x="5850" y="1"/>
                    <a:pt x="58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7" name="Google Shape;26747;p78"/>
            <p:cNvSpPr/>
            <p:nvPr/>
          </p:nvSpPr>
          <p:spPr>
            <a:xfrm>
              <a:off x="6703106" y="1701242"/>
              <a:ext cx="66162" cy="32717"/>
            </a:xfrm>
            <a:custGeom>
              <a:rect b="b" l="l" r="r" t="t"/>
              <a:pathLst>
                <a:path extrusionOk="0" h="1257" w="2542">
                  <a:moveTo>
                    <a:pt x="1069" y="0"/>
                  </a:moveTo>
                  <a:cubicBezTo>
                    <a:pt x="1065" y="0"/>
                    <a:pt x="1061" y="0"/>
                    <a:pt x="1056" y="1"/>
                  </a:cubicBezTo>
                  <a:lnTo>
                    <a:pt x="416" y="1"/>
                  </a:lnTo>
                  <a:cubicBezTo>
                    <a:pt x="184" y="1"/>
                    <a:pt x="1" y="187"/>
                    <a:pt x="1" y="416"/>
                  </a:cubicBezTo>
                  <a:lnTo>
                    <a:pt x="1" y="845"/>
                  </a:lnTo>
                  <a:cubicBezTo>
                    <a:pt x="1" y="1070"/>
                    <a:pt x="187" y="1257"/>
                    <a:pt x="416" y="1257"/>
                  </a:cubicBezTo>
                  <a:lnTo>
                    <a:pt x="2126" y="1257"/>
                  </a:lnTo>
                  <a:cubicBezTo>
                    <a:pt x="2355" y="1257"/>
                    <a:pt x="2541" y="1070"/>
                    <a:pt x="2541" y="841"/>
                  </a:cubicBezTo>
                  <a:lnTo>
                    <a:pt x="2541" y="412"/>
                  </a:lnTo>
                  <a:cubicBezTo>
                    <a:pt x="2541" y="184"/>
                    <a:pt x="2355" y="1"/>
                    <a:pt x="2126" y="1"/>
                  </a:cubicBezTo>
                  <a:lnTo>
                    <a:pt x="1915" y="1"/>
                  </a:lnTo>
                  <a:cubicBezTo>
                    <a:pt x="1910" y="0"/>
                    <a:pt x="1906" y="0"/>
                    <a:pt x="1901" y="0"/>
                  </a:cubicBezTo>
                  <a:cubicBezTo>
                    <a:pt x="1638" y="0"/>
                    <a:pt x="1638" y="398"/>
                    <a:pt x="1901" y="398"/>
                  </a:cubicBezTo>
                  <a:cubicBezTo>
                    <a:pt x="1906" y="398"/>
                    <a:pt x="1910" y="398"/>
                    <a:pt x="1915" y="398"/>
                  </a:cubicBezTo>
                  <a:lnTo>
                    <a:pt x="2126" y="398"/>
                  </a:lnTo>
                  <a:cubicBezTo>
                    <a:pt x="2136" y="398"/>
                    <a:pt x="2140" y="405"/>
                    <a:pt x="2140" y="412"/>
                  </a:cubicBezTo>
                  <a:lnTo>
                    <a:pt x="2140" y="845"/>
                  </a:lnTo>
                  <a:cubicBezTo>
                    <a:pt x="2140" y="852"/>
                    <a:pt x="2136" y="856"/>
                    <a:pt x="2126" y="856"/>
                  </a:cubicBezTo>
                  <a:lnTo>
                    <a:pt x="416" y="856"/>
                  </a:lnTo>
                  <a:cubicBezTo>
                    <a:pt x="405" y="856"/>
                    <a:pt x="402" y="852"/>
                    <a:pt x="402" y="845"/>
                  </a:cubicBezTo>
                  <a:lnTo>
                    <a:pt x="402" y="416"/>
                  </a:lnTo>
                  <a:cubicBezTo>
                    <a:pt x="402" y="409"/>
                    <a:pt x="405" y="402"/>
                    <a:pt x="416" y="402"/>
                  </a:cubicBezTo>
                  <a:lnTo>
                    <a:pt x="1056" y="402"/>
                  </a:lnTo>
                  <a:cubicBezTo>
                    <a:pt x="1058" y="402"/>
                    <a:pt x="1061" y="402"/>
                    <a:pt x="1063" y="402"/>
                  </a:cubicBezTo>
                  <a:cubicBezTo>
                    <a:pt x="1176" y="402"/>
                    <a:pt x="1267" y="312"/>
                    <a:pt x="1267" y="201"/>
                  </a:cubicBezTo>
                  <a:cubicBezTo>
                    <a:pt x="1267" y="89"/>
                    <a:pt x="1179" y="0"/>
                    <a:pt x="10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48" name="Google Shape;26748;p78"/>
          <p:cNvGrpSpPr/>
          <p:nvPr/>
        </p:nvGrpSpPr>
        <p:grpSpPr>
          <a:xfrm>
            <a:off x="1809858" y="2454296"/>
            <a:ext cx="417065" cy="312018"/>
            <a:chOff x="1809858" y="2454296"/>
            <a:chExt cx="417065" cy="312018"/>
          </a:xfrm>
        </p:grpSpPr>
        <p:sp>
          <p:nvSpPr>
            <p:cNvPr id="26749" name="Google Shape;26749;p78"/>
            <p:cNvSpPr/>
            <p:nvPr/>
          </p:nvSpPr>
          <p:spPr>
            <a:xfrm>
              <a:off x="1816833" y="2460438"/>
              <a:ext cx="404780" cy="215117"/>
            </a:xfrm>
            <a:custGeom>
              <a:rect b="b" l="l" r="r" t="t"/>
              <a:pathLst>
                <a:path extrusionOk="0" h="8265" w="15552">
                  <a:moveTo>
                    <a:pt x="6255" y="0"/>
                  </a:moveTo>
                  <a:cubicBezTo>
                    <a:pt x="6100" y="0"/>
                    <a:pt x="5944" y="10"/>
                    <a:pt x="5788" y="31"/>
                  </a:cubicBezTo>
                  <a:cubicBezTo>
                    <a:pt x="4423" y="218"/>
                    <a:pt x="3293" y="1185"/>
                    <a:pt x="2899" y="2505"/>
                  </a:cubicBezTo>
                  <a:lnTo>
                    <a:pt x="2878" y="2505"/>
                  </a:lnTo>
                  <a:cubicBezTo>
                    <a:pt x="1288" y="2505"/>
                    <a:pt x="0" y="3792"/>
                    <a:pt x="0" y="5383"/>
                  </a:cubicBezTo>
                  <a:cubicBezTo>
                    <a:pt x="0" y="6973"/>
                    <a:pt x="1288" y="8264"/>
                    <a:pt x="2878" y="8264"/>
                  </a:cubicBezTo>
                  <a:lnTo>
                    <a:pt x="13142" y="8264"/>
                  </a:lnTo>
                  <a:cubicBezTo>
                    <a:pt x="13152" y="8265"/>
                    <a:pt x="13163" y="8265"/>
                    <a:pt x="13174" y="8265"/>
                  </a:cubicBezTo>
                  <a:cubicBezTo>
                    <a:pt x="14486" y="8265"/>
                    <a:pt x="15552" y="7202"/>
                    <a:pt x="15552" y="5886"/>
                  </a:cubicBezTo>
                  <a:cubicBezTo>
                    <a:pt x="15552" y="4572"/>
                    <a:pt x="14489" y="3507"/>
                    <a:pt x="13180" y="3507"/>
                  </a:cubicBezTo>
                  <a:cubicBezTo>
                    <a:pt x="13167" y="3507"/>
                    <a:pt x="13154" y="3507"/>
                    <a:pt x="13142" y="3507"/>
                  </a:cubicBezTo>
                  <a:lnTo>
                    <a:pt x="13142" y="3504"/>
                  </a:lnTo>
                  <a:cubicBezTo>
                    <a:pt x="13057" y="3504"/>
                    <a:pt x="12969" y="3511"/>
                    <a:pt x="12885" y="3522"/>
                  </a:cubicBezTo>
                  <a:cubicBezTo>
                    <a:pt x="12501" y="2290"/>
                    <a:pt x="11366" y="1503"/>
                    <a:pt x="10144" y="1503"/>
                  </a:cubicBezTo>
                  <a:cubicBezTo>
                    <a:pt x="9841" y="1503"/>
                    <a:pt x="9533" y="1551"/>
                    <a:pt x="9229" y="1653"/>
                  </a:cubicBezTo>
                  <a:cubicBezTo>
                    <a:pt x="8584" y="616"/>
                    <a:pt x="7453" y="0"/>
                    <a:pt x="625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0" name="Google Shape;26750;p78"/>
            <p:cNvSpPr/>
            <p:nvPr/>
          </p:nvSpPr>
          <p:spPr>
            <a:xfrm>
              <a:off x="1815454" y="2525793"/>
              <a:ext cx="368706" cy="149762"/>
            </a:xfrm>
            <a:custGeom>
              <a:rect b="b" l="l" r="r" t="t"/>
              <a:pathLst>
                <a:path extrusionOk="0" h="5754" w="14166">
                  <a:moveTo>
                    <a:pt x="2805" y="1"/>
                  </a:moveTo>
                  <a:lnTo>
                    <a:pt x="2805" y="1"/>
                  </a:lnTo>
                  <a:cubicBezTo>
                    <a:pt x="1228" y="68"/>
                    <a:pt x="0" y="1394"/>
                    <a:pt x="53" y="2970"/>
                  </a:cubicBezTo>
                  <a:cubicBezTo>
                    <a:pt x="102" y="4540"/>
                    <a:pt x="1453" y="5753"/>
                    <a:pt x="3023" y="5753"/>
                  </a:cubicBezTo>
                  <a:lnTo>
                    <a:pt x="13195" y="5753"/>
                  </a:lnTo>
                  <a:cubicBezTo>
                    <a:pt x="13254" y="5753"/>
                    <a:pt x="13318" y="5750"/>
                    <a:pt x="13378" y="5746"/>
                  </a:cubicBezTo>
                  <a:cubicBezTo>
                    <a:pt x="14166" y="5683"/>
                    <a:pt x="14102" y="4501"/>
                    <a:pt x="13314" y="4501"/>
                  </a:cubicBezTo>
                  <a:lnTo>
                    <a:pt x="11569" y="4501"/>
                  </a:lnTo>
                  <a:cubicBezTo>
                    <a:pt x="11428" y="4501"/>
                    <a:pt x="11316" y="4388"/>
                    <a:pt x="11316" y="4251"/>
                  </a:cubicBezTo>
                  <a:lnTo>
                    <a:pt x="11316" y="3456"/>
                  </a:lnTo>
                  <a:cubicBezTo>
                    <a:pt x="11319" y="3122"/>
                    <a:pt x="11186" y="2805"/>
                    <a:pt x="10950" y="2569"/>
                  </a:cubicBezTo>
                  <a:lnTo>
                    <a:pt x="9490" y="1109"/>
                  </a:lnTo>
                  <a:cubicBezTo>
                    <a:pt x="9257" y="877"/>
                    <a:pt x="8937" y="743"/>
                    <a:pt x="8607" y="743"/>
                  </a:cubicBezTo>
                  <a:lnTo>
                    <a:pt x="5306" y="743"/>
                  </a:lnTo>
                  <a:cubicBezTo>
                    <a:pt x="4754" y="743"/>
                    <a:pt x="4307" y="1194"/>
                    <a:pt x="4307" y="1746"/>
                  </a:cubicBezTo>
                  <a:lnTo>
                    <a:pt x="4307" y="3963"/>
                  </a:lnTo>
                  <a:cubicBezTo>
                    <a:pt x="4307" y="4107"/>
                    <a:pt x="4188" y="4215"/>
                    <a:pt x="4054" y="4215"/>
                  </a:cubicBezTo>
                  <a:cubicBezTo>
                    <a:pt x="4019" y="4215"/>
                    <a:pt x="3983" y="4207"/>
                    <a:pt x="3948" y="4191"/>
                  </a:cubicBezTo>
                  <a:cubicBezTo>
                    <a:pt x="3016" y="3737"/>
                    <a:pt x="2344" y="2819"/>
                    <a:pt x="2305" y="1728"/>
                  </a:cubicBezTo>
                  <a:cubicBezTo>
                    <a:pt x="2280" y="1116"/>
                    <a:pt x="2456" y="507"/>
                    <a:pt x="2805"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1" name="Google Shape;26751;p78"/>
            <p:cNvSpPr/>
            <p:nvPr/>
          </p:nvSpPr>
          <p:spPr>
            <a:xfrm>
              <a:off x="1947127" y="2564731"/>
              <a:ext cx="143359" cy="195440"/>
            </a:xfrm>
            <a:custGeom>
              <a:rect b="b" l="l" r="r" t="t"/>
              <a:pathLst>
                <a:path extrusionOk="0" h="7509" w="5508">
                  <a:moveTo>
                    <a:pt x="251" y="0"/>
                  </a:moveTo>
                  <a:cubicBezTo>
                    <a:pt x="114" y="0"/>
                    <a:pt x="1" y="113"/>
                    <a:pt x="1" y="250"/>
                  </a:cubicBezTo>
                  <a:lnTo>
                    <a:pt x="1" y="7259"/>
                  </a:lnTo>
                  <a:cubicBezTo>
                    <a:pt x="1" y="7399"/>
                    <a:pt x="114" y="7508"/>
                    <a:pt x="251" y="7508"/>
                  </a:cubicBezTo>
                  <a:lnTo>
                    <a:pt x="5258" y="7508"/>
                  </a:lnTo>
                  <a:cubicBezTo>
                    <a:pt x="5260" y="7509"/>
                    <a:pt x="5262" y="7509"/>
                    <a:pt x="5264" y="7509"/>
                  </a:cubicBezTo>
                  <a:cubicBezTo>
                    <a:pt x="5398" y="7509"/>
                    <a:pt x="5507" y="7397"/>
                    <a:pt x="5507" y="7259"/>
                  </a:cubicBezTo>
                  <a:lnTo>
                    <a:pt x="5507" y="1960"/>
                  </a:lnTo>
                  <a:cubicBezTo>
                    <a:pt x="5507" y="1826"/>
                    <a:pt x="5455" y="1700"/>
                    <a:pt x="5363" y="1605"/>
                  </a:cubicBezTo>
                  <a:lnTo>
                    <a:pt x="3903" y="144"/>
                  </a:lnTo>
                  <a:cubicBezTo>
                    <a:pt x="3808" y="53"/>
                    <a:pt x="3681" y="0"/>
                    <a:pt x="35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2" name="Google Shape;26752;p78"/>
            <p:cNvSpPr/>
            <p:nvPr/>
          </p:nvSpPr>
          <p:spPr>
            <a:xfrm>
              <a:off x="2044860" y="2610331"/>
              <a:ext cx="45626" cy="13014"/>
            </a:xfrm>
            <a:custGeom>
              <a:rect b="b" l="l" r="r" t="t"/>
              <a:pathLst>
                <a:path extrusionOk="0" h="500" w="1753">
                  <a:moveTo>
                    <a:pt x="0" y="0"/>
                  </a:moveTo>
                  <a:lnTo>
                    <a:pt x="0" y="500"/>
                  </a:lnTo>
                  <a:lnTo>
                    <a:pt x="1752" y="500"/>
                  </a:lnTo>
                  <a:lnTo>
                    <a:pt x="1752" y="208"/>
                  </a:lnTo>
                  <a:cubicBezTo>
                    <a:pt x="1752" y="134"/>
                    <a:pt x="1735" y="64"/>
                    <a:pt x="1707"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3" name="Google Shape;26753;p78"/>
            <p:cNvSpPr/>
            <p:nvPr/>
          </p:nvSpPr>
          <p:spPr>
            <a:xfrm>
              <a:off x="1809858" y="2454296"/>
              <a:ext cx="417065" cy="227298"/>
            </a:xfrm>
            <a:custGeom>
              <a:rect b="b" l="l" r="r" t="t"/>
              <a:pathLst>
                <a:path extrusionOk="0" h="8733" w="16024">
                  <a:moveTo>
                    <a:pt x="6521" y="0"/>
                  </a:moveTo>
                  <a:cubicBezTo>
                    <a:pt x="5737" y="0"/>
                    <a:pt x="4947" y="246"/>
                    <a:pt x="4272" y="756"/>
                  </a:cubicBezTo>
                  <a:cubicBezTo>
                    <a:pt x="3685" y="1203"/>
                    <a:pt x="3241" y="1812"/>
                    <a:pt x="2995" y="2509"/>
                  </a:cubicBezTo>
                  <a:cubicBezTo>
                    <a:pt x="1310" y="2593"/>
                    <a:pt x="1" y="4004"/>
                    <a:pt x="39" y="5693"/>
                  </a:cubicBezTo>
                  <a:cubicBezTo>
                    <a:pt x="82" y="7378"/>
                    <a:pt x="1457" y="8726"/>
                    <a:pt x="3146" y="8729"/>
                  </a:cubicBezTo>
                  <a:lnTo>
                    <a:pt x="4272" y="8729"/>
                  </a:lnTo>
                  <a:cubicBezTo>
                    <a:pt x="4571" y="8719"/>
                    <a:pt x="4571" y="8275"/>
                    <a:pt x="4272" y="8261"/>
                  </a:cubicBezTo>
                  <a:lnTo>
                    <a:pt x="3146" y="8261"/>
                  </a:lnTo>
                  <a:cubicBezTo>
                    <a:pt x="1700" y="8244"/>
                    <a:pt x="536" y="7068"/>
                    <a:pt x="532" y="5619"/>
                  </a:cubicBezTo>
                  <a:cubicBezTo>
                    <a:pt x="532" y="4173"/>
                    <a:pt x="1693" y="2991"/>
                    <a:pt x="3143" y="2973"/>
                  </a:cubicBezTo>
                  <a:lnTo>
                    <a:pt x="3167" y="2973"/>
                  </a:lnTo>
                  <a:cubicBezTo>
                    <a:pt x="3269" y="2973"/>
                    <a:pt x="3361" y="2903"/>
                    <a:pt x="3389" y="2804"/>
                  </a:cubicBezTo>
                  <a:cubicBezTo>
                    <a:pt x="3593" y="2139"/>
                    <a:pt x="3998" y="1551"/>
                    <a:pt x="4554" y="1133"/>
                  </a:cubicBezTo>
                  <a:cubicBezTo>
                    <a:pt x="5145" y="684"/>
                    <a:pt x="5836" y="470"/>
                    <a:pt x="6520" y="470"/>
                  </a:cubicBezTo>
                  <a:cubicBezTo>
                    <a:pt x="7606" y="470"/>
                    <a:pt x="8675" y="1011"/>
                    <a:pt x="9297" y="2012"/>
                  </a:cubicBezTo>
                  <a:cubicBezTo>
                    <a:pt x="9342" y="2083"/>
                    <a:pt x="9420" y="2122"/>
                    <a:pt x="9499" y="2122"/>
                  </a:cubicBezTo>
                  <a:cubicBezTo>
                    <a:pt x="9523" y="2122"/>
                    <a:pt x="9547" y="2118"/>
                    <a:pt x="9571" y="2111"/>
                  </a:cubicBezTo>
                  <a:cubicBezTo>
                    <a:pt x="9850" y="2017"/>
                    <a:pt x="10133" y="1973"/>
                    <a:pt x="10411" y="1973"/>
                  </a:cubicBezTo>
                  <a:cubicBezTo>
                    <a:pt x="11532" y="1973"/>
                    <a:pt x="12576" y="2694"/>
                    <a:pt x="12931" y="3824"/>
                  </a:cubicBezTo>
                  <a:cubicBezTo>
                    <a:pt x="12961" y="3926"/>
                    <a:pt x="13054" y="3991"/>
                    <a:pt x="13155" y="3991"/>
                  </a:cubicBezTo>
                  <a:cubicBezTo>
                    <a:pt x="13162" y="3991"/>
                    <a:pt x="13170" y="3991"/>
                    <a:pt x="13177" y="3990"/>
                  </a:cubicBezTo>
                  <a:cubicBezTo>
                    <a:pt x="13259" y="3981"/>
                    <a:pt x="13339" y="3976"/>
                    <a:pt x="13419" y="3976"/>
                  </a:cubicBezTo>
                  <a:cubicBezTo>
                    <a:pt x="14541" y="3976"/>
                    <a:pt x="15490" y="4856"/>
                    <a:pt x="15552" y="6002"/>
                  </a:cubicBezTo>
                  <a:cubicBezTo>
                    <a:pt x="15619" y="7230"/>
                    <a:pt x="14641" y="8265"/>
                    <a:pt x="13410" y="8265"/>
                  </a:cubicBezTo>
                  <a:lnTo>
                    <a:pt x="11784" y="8265"/>
                  </a:lnTo>
                  <a:cubicBezTo>
                    <a:pt x="11485" y="8275"/>
                    <a:pt x="11485" y="8719"/>
                    <a:pt x="11784" y="8733"/>
                  </a:cubicBezTo>
                  <a:lnTo>
                    <a:pt x="13410" y="8733"/>
                  </a:lnTo>
                  <a:cubicBezTo>
                    <a:pt x="14852" y="8733"/>
                    <a:pt x="16024" y="7561"/>
                    <a:pt x="16024" y="6118"/>
                  </a:cubicBezTo>
                  <a:cubicBezTo>
                    <a:pt x="16024" y="4676"/>
                    <a:pt x="14852" y="3508"/>
                    <a:pt x="13410" y="3508"/>
                  </a:cubicBezTo>
                  <a:lnTo>
                    <a:pt x="13315" y="3508"/>
                  </a:lnTo>
                  <a:cubicBezTo>
                    <a:pt x="13104" y="2955"/>
                    <a:pt x="12741" y="2473"/>
                    <a:pt x="12266" y="2118"/>
                  </a:cubicBezTo>
                  <a:cubicBezTo>
                    <a:pt x="11725" y="1714"/>
                    <a:pt x="11073" y="1503"/>
                    <a:pt x="10411" y="1503"/>
                  </a:cubicBezTo>
                  <a:cubicBezTo>
                    <a:pt x="10138" y="1503"/>
                    <a:pt x="9864" y="1538"/>
                    <a:pt x="9596" y="1611"/>
                  </a:cubicBezTo>
                  <a:cubicBezTo>
                    <a:pt x="8870" y="560"/>
                    <a:pt x="7703" y="0"/>
                    <a:pt x="6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4" name="Google Shape;26754;p78"/>
            <p:cNvSpPr/>
            <p:nvPr/>
          </p:nvSpPr>
          <p:spPr>
            <a:xfrm>
              <a:off x="1941010" y="2558588"/>
              <a:ext cx="155514" cy="207725"/>
            </a:xfrm>
            <a:custGeom>
              <a:rect b="b" l="l" r="r" t="t"/>
              <a:pathLst>
                <a:path extrusionOk="0" h="7981" w="5975">
                  <a:moveTo>
                    <a:pt x="3505" y="468"/>
                  </a:moveTo>
                  <a:lnTo>
                    <a:pt x="3505" y="1988"/>
                  </a:lnTo>
                  <a:cubicBezTo>
                    <a:pt x="3505" y="2256"/>
                    <a:pt x="3723" y="2474"/>
                    <a:pt x="3990" y="2474"/>
                  </a:cubicBezTo>
                  <a:lnTo>
                    <a:pt x="4740" y="2474"/>
                  </a:lnTo>
                  <a:cubicBezTo>
                    <a:pt x="4742" y="2474"/>
                    <a:pt x="4744" y="2474"/>
                    <a:pt x="4746" y="2474"/>
                  </a:cubicBezTo>
                  <a:cubicBezTo>
                    <a:pt x="4877" y="2474"/>
                    <a:pt x="4986" y="2370"/>
                    <a:pt x="4986" y="2238"/>
                  </a:cubicBezTo>
                  <a:cubicBezTo>
                    <a:pt x="4986" y="2107"/>
                    <a:pt x="4877" y="2002"/>
                    <a:pt x="4746" y="2002"/>
                  </a:cubicBezTo>
                  <a:cubicBezTo>
                    <a:pt x="4744" y="2002"/>
                    <a:pt x="4742" y="2002"/>
                    <a:pt x="4740" y="2002"/>
                  </a:cubicBezTo>
                  <a:lnTo>
                    <a:pt x="3990" y="2002"/>
                  </a:lnTo>
                  <a:cubicBezTo>
                    <a:pt x="3980" y="2002"/>
                    <a:pt x="3973" y="1995"/>
                    <a:pt x="3973" y="1988"/>
                  </a:cubicBezTo>
                  <a:lnTo>
                    <a:pt x="3973" y="549"/>
                  </a:lnTo>
                  <a:lnTo>
                    <a:pt x="5429" y="2006"/>
                  </a:lnTo>
                  <a:cubicBezTo>
                    <a:pt x="5478" y="2055"/>
                    <a:pt x="5507" y="2126"/>
                    <a:pt x="5507" y="2196"/>
                  </a:cubicBezTo>
                  <a:lnTo>
                    <a:pt x="5510" y="7495"/>
                  </a:lnTo>
                  <a:cubicBezTo>
                    <a:pt x="5510" y="7505"/>
                    <a:pt x="5500" y="7512"/>
                    <a:pt x="5493" y="7512"/>
                  </a:cubicBezTo>
                  <a:lnTo>
                    <a:pt x="486" y="7512"/>
                  </a:lnTo>
                  <a:cubicBezTo>
                    <a:pt x="475" y="7512"/>
                    <a:pt x="468" y="7505"/>
                    <a:pt x="468" y="7495"/>
                  </a:cubicBezTo>
                  <a:lnTo>
                    <a:pt x="468" y="486"/>
                  </a:lnTo>
                  <a:cubicBezTo>
                    <a:pt x="468" y="475"/>
                    <a:pt x="475" y="468"/>
                    <a:pt x="486" y="468"/>
                  </a:cubicBezTo>
                  <a:close/>
                  <a:moveTo>
                    <a:pt x="482" y="0"/>
                  </a:moveTo>
                  <a:cubicBezTo>
                    <a:pt x="218" y="0"/>
                    <a:pt x="0" y="219"/>
                    <a:pt x="0" y="486"/>
                  </a:cubicBezTo>
                  <a:lnTo>
                    <a:pt x="0" y="7495"/>
                  </a:lnTo>
                  <a:cubicBezTo>
                    <a:pt x="0" y="7762"/>
                    <a:pt x="218" y="7980"/>
                    <a:pt x="482" y="7980"/>
                  </a:cubicBezTo>
                  <a:lnTo>
                    <a:pt x="5493" y="7980"/>
                  </a:lnTo>
                  <a:cubicBezTo>
                    <a:pt x="5760" y="7980"/>
                    <a:pt x="5975" y="7762"/>
                    <a:pt x="5975" y="7495"/>
                  </a:cubicBezTo>
                  <a:lnTo>
                    <a:pt x="5975" y="2196"/>
                  </a:lnTo>
                  <a:cubicBezTo>
                    <a:pt x="5975" y="1999"/>
                    <a:pt x="5897" y="1812"/>
                    <a:pt x="5760" y="1675"/>
                  </a:cubicBezTo>
                  <a:lnTo>
                    <a:pt x="4303" y="215"/>
                  </a:lnTo>
                  <a:cubicBezTo>
                    <a:pt x="4166" y="78"/>
                    <a:pt x="3976" y="0"/>
                    <a:pt x="37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5" name="Google Shape;26755;p78"/>
            <p:cNvSpPr/>
            <p:nvPr/>
          </p:nvSpPr>
          <p:spPr>
            <a:xfrm>
              <a:off x="1984528" y="2643308"/>
              <a:ext cx="68687" cy="84173"/>
            </a:xfrm>
            <a:custGeom>
              <a:rect b="b" l="l" r="r" t="t"/>
              <a:pathLst>
                <a:path extrusionOk="0" h="3234" w="2639">
                  <a:moveTo>
                    <a:pt x="1317" y="1"/>
                  </a:moveTo>
                  <a:cubicBezTo>
                    <a:pt x="1249" y="1"/>
                    <a:pt x="1180" y="30"/>
                    <a:pt x="1132" y="88"/>
                  </a:cubicBezTo>
                  <a:lnTo>
                    <a:pt x="133" y="1340"/>
                  </a:lnTo>
                  <a:cubicBezTo>
                    <a:pt x="1" y="1520"/>
                    <a:pt x="156" y="1716"/>
                    <a:pt x="325" y="1716"/>
                  </a:cubicBezTo>
                  <a:cubicBezTo>
                    <a:pt x="386" y="1716"/>
                    <a:pt x="447" y="1691"/>
                    <a:pt x="499" y="1633"/>
                  </a:cubicBezTo>
                  <a:lnTo>
                    <a:pt x="1083" y="901"/>
                  </a:lnTo>
                  <a:lnTo>
                    <a:pt x="1083" y="2987"/>
                  </a:lnTo>
                  <a:cubicBezTo>
                    <a:pt x="1076" y="3121"/>
                    <a:pt x="1182" y="3233"/>
                    <a:pt x="1315" y="3233"/>
                  </a:cubicBezTo>
                  <a:cubicBezTo>
                    <a:pt x="1449" y="3233"/>
                    <a:pt x="1558" y="3121"/>
                    <a:pt x="1551" y="2987"/>
                  </a:cubicBezTo>
                  <a:lnTo>
                    <a:pt x="1551" y="901"/>
                  </a:lnTo>
                  <a:lnTo>
                    <a:pt x="2135" y="1633"/>
                  </a:lnTo>
                  <a:cubicBezTo>
                    <a:pt x="2187" y="1695"/>
                    <a:pt x="2250" y="1721"/>
                    <a:pt x="2311" y="1721"/>
                  </a:cubicBezTo>
                  <a:cubicBezTo>
                    <a:pt x="2482" y="1721"/>
                    <a:pt x="2638" y="1519"/>
                    <a:pt x="2501" y="1340"/>
                  </a:cubicBezTo>
                  <a:lnTo>
                    <a:pt x="1498" y="88"/>
                  </a:lnTo>
                  <a:cubicBezTo>
                    <a:pt x="1453" y="30"/>
                    <a:pt x="1385" y="1"/>
                    <a:pt x="13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6" name="Google Shape;26756;p78"/>
            <p:cNvSpPr/>
            <p:nvPr/>
          </p:nvSpPr>
          <p:spPr>
            <a:xfrm>
              <a:off x="1984268" y="2481755"/>
              <a:ext cx="54554" cy="37089"/>
            </a:xfrm>
            <a:custGeom>
              <a:rect b="b" l="l" r="r" t="t"/>
              <a:pathLst>
                <a:path extrusionOk="0" h="1425" w="2096">
                  <a:moveTo>
                    <a:pt x="326" y="0"/>
                  </a:moveTo>
                  <a:cubicBezTo>
                    <a:pt x="65" y="0"/>
                    <a:pt x="1" y="395"/>
                    <a:pt x="280" y="461"/>
                  </a:cubicBezTo>
                  <a:cubicBezTo>
                    <a:pt x="822" y="574"/>
                    <a:pt x="1308" y="880"/>
                    <a:pt x="1642" y="1327"/>
                  </a:cubicBezTo>
                  <a:cubicBezTo>
                    <a:pt x="1686" y="1390"/>
                    <a:pt x="1758" y="1424"/>
                    <a:pt x="1831" y="1424"/>
                  </a:cubicBezTo>
                  <a:cubicBezTo>
                    <a:pt x="1880" y="1424"/>
                    <a:pt x="1930" y="1409"/>
                    <a:pt x="1973" y="1376"/>
                  </a:cubicBezTo>
                  <a:cubicBezTo>
                    <a:pt x="2078" y="1299"/>
                    <a:pt x="2096" y="1147"/>
                    <a:pt x="2015" y="1045"/>
                  </a:cubicBezTo>
                  <a:cubicBezTo>
                    <a:pt x="1614" y="507"/>
                    <a:pt x="1030" y="138"/>
                    <a:pt x="372" y="4"/>
                  </a:cubicBezTo>
                  <a:cubicBezTo>
                    <a:pt x="356" y="1"/>
                    <a:pt x="341" y="0"/>
                    <a:pt x="3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7" name="Google Shape;26757;p78"/>
            <p:cNvSpPr/>
            <p:nvPr/>
          </p:nvSpPr>
          <p:spPr>
            <a:xfrm>
              <a:off x="2088794" y="2522384"/>
              <a:ext cx="42165" cy="35371"/>
            </a:xfrm>
            <a:custGeom>
              <a:rect b="b" l="l" r="r" t="t"/>
              <a:pathLst>
                <a:path extrusionOk="0" h="1359" w="1620">
                  <a:moveTo>
                    <a:pt x="327" y="0"/>
                  </a:moveTo>
                  <a:cubicBezTo>
                    <a:pt x="97" y="0"/>
                    <a:pt x="1" y="339"/>
                    <a:pt x="237" y="448"/>
                  </a:cubicBezTo>
                  <a:lnTo>
                    <a:pt x="237" y="452"/>
                  </a:lnTo>
                  <a:cubicBezTo>
                    <a:pt x="627" y="589"/>
                    <a:pt x="951" y="867"/>
                    <a:pt x="1145" y="1233"/>
                  </a:cubicBezTo>
                  <a:cubicBezTo>
                    <a:pt x="1186" y="1314"/>
                    <a:pt x="1267" y="1359"/>
                    <a:pt x="1351" y="1359"/>
                  </a:cubicBezTo>
                  <a:cubicBezTo>
                    <a:pt x="1388" y="1359"/>
                    <a:pt x="1426" y="1350"/>
                    <a:pt x="1461" y="1332"/>
                  </a:cubicBezTo>
                  <a:cubicBezTo>
                    <a:pt x="1574" y="1272"/>
                    <a:pt x="1620" y="1131"/>
                    <a:pt x="1556" y="1015"/>
                  </a:cubicBezTo>
                  <a:cubicBezTo>
                    <a:pt x="1310" y="543"/>
                    <a:pt x="895" y="185"/>
                    <a:pt x="392" y="9"/>
                  </a:cubicBezTo>
                  <a:cubicBezTo>
                    <a:pt x="369" y="3"/>
                    <a:pt x="348" y="0"/>
                    <a:pt x="3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58" name="Google Shape;26758;p78"/>
          <p:cNvGrpSpPr/>
          <p:nvPr/>
        </p:nvGrpSpPr>
        <p:grpSpPr>
          <a:xfrm>
            <a:off x="877266" y="1990798"/>
            <a:ext cx="340934" cy="355952"/>
            <a:chOff x="877266" y="1990798"/>
            <a:chExt cx="340934" cy="355952"/>
          </a:xfrm>
        </p:grpSpPr>
        <p:sp>
          <p:nvSpPr>
            <p:cNvPr id="26759" name="Google Shape;26759;p78"/>
            <p:cNvSpPr/>
            <p:nvPr/>
          </p:nvSpPr>
          <p:spPr>
            <a:xfrm>
              <a:off x="999231" y="1996030"/>
              <a:ext cx="214310" cy="164494"/>
            </a:xfrm>
            <a:custGeom>
              <a:rect b="b" l="l" r="r" t="t"/>
              <a:pathLst>
                <a:path extrusionOk="0" h="6320" w="8234">
                  <a:moveTo>
                    <a:pt x="4583" y="0"/>
                  </a:moveTo>
                  <a:cubicBezTo>
                    <a:pt x="4541" y="0"/>
                    <a:pt x="4502" y="24"/>
                    <a:pt x="4479" y="57"/>
                  </a:cubicBezTo>
                  <a:lnTo>
                    <a:pt x="0" y="6320"/>
                  </a:lnTo>
                  <a:lnTo>
                    <a:pt x="3804" y="6320"/>
                  </a:lnTo>
                  <a:lnTo>
                    <a:pt x="8166" y="219"/>
                  </a:lnTo>
                  <a:cubicBezTo>
                    <a:pt x="8233" y="127"/>
                    <a:pt x="8166" y="0"/>
                    <a:pt x="8054" y="0"/>
                  </a:cubicBezTo>
                  <a:lnTo>
                    <a:pt x="4592" y="0"/>
                  </a:lnTo>
                  <a:cubicBezTo>
                    <a:pt x="4589" y="0"/>
                    <a:pt x="4586" y="0"/>
                    <a:pt x="4583"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0" name="Google Shape;26760;p78"/>
            <p:cNvSpPr/>
            <p:nvPr/>
          </p:nvSpPr>
          <p:spPr>
            <a:xfrm>
              <a:off x="1033379" y="1995926"/>
              <a:ext cx="151688" cy="164520"/>
            </a:xfrm>
            <a:custGeom>
              <a:rect b="b" l="l" r="r" t="t"/>
              <a:pathLst>
                <a:path extrusionOk="0" h="6321" w="5828">
                  <a:moveTo>
                    <a:pt x="4522" y="1"/>
                  </a:moveTo>
                  <a:lnTo>
                    <a:pt x="0" y="6320"/>
                  </a:lnTo>
                  <a:lnTo>
                    <a:pt x="1306" y="6320"/>
                  </a:lnTo>
                  <a:lnTo>
                    <a:pt x="5827"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1" name="Google Shape;26761;p78"/>
            <p:cNvSpPr/>
            <p:nvPr/>
          </p:nvSpPr>
          <p:spPr>
            <a:xfrm>
              <a:off x="1067345" y="1995926"/>
              <a:ext cx="146196" cy="164598"/>
            </a:xfrm>
            <a:custGeom>
              <a:rect b="b" l="l" r="r" t="t"/>
              <a:pathLst>
                <a:path extrusionOk="0" h="6324" w="5617">
                  <a:moveTo>
                    <a:pt x="4522" y="1"/>
                  </a:moveTo>
                  <a:lnTo>
                    <a:pt x="1" y="6324"/>
                  </a:lnTo>
                  <a:lnTo>
                    <a:pt x="1187" y="6324"/>
                  </a:lnTo>
                  <a:lnTo>
                    <a:pt x="5549" y="223"/>
                  </a:lnTo>
                  <a:cubicBezTo>
                    <a:pt x="5616" y="131"/>
                    <a:pt x="5549" y="1"/>
                    <a:pt x="5433"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2" name="Google Shape;26762;p78"/>
            <p:cNvSpPr/>
            <p:nvPr/>
          </p:nvSpPr>
          <p:spPr>
            <a:xfrm>
              <a:off x="884008" y="1996030"/>
              <a:ext cx="214232" cy="164494"/>
            </a:xfrm>
            <a:custGeom>
              <a:rect b="b" l="l" r="r" t="t"/>
              <a:pathLst>
                <a:path extrusionOk="0" h="6320" w="8231">
                  <a:moveTo>
                    <a:pt x="3648" y="0"/>
                  </a:moveTo>
                  <a:cubicBezTo>
                    <a:pt x="3645" y="0"/>
                    <a:pt x="3642" y="0"/>
                    <a:pt x="3639" y="0"/>
                  </a:cubicBezTo>
                  <a:lnTo>
                    <a:pt x="180" y="0"/>
                  </a:lnTo>
                  <a:cubicBezTo>
                    <a:pt x="68" y="0"/>
                    <a:pt x="1" y="127"/>
                    <a:pt x="64" y="219"/>
                  </a:cubicBezTo>
                  <a:lnTo>
                    <a:pt x="4427" y="6320"/>
                  </a:lnTo>
                  <a:lnTo>
                    <a:pt x="8231" y="6320"/>
                  </a:lnTo>
                  <a:lnTo>
                    <a:pt x="3755" y="57"/>
                  </a:lnTo>
                  <a:cubicBezTo>
                    <a:pt x="3729" y="24"/>
                    <a:pt x="3690" y="0"/>
                    <a:pt x="3648"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3" name="Google Shape;26763;p78"/>
            <p:cNvSpPr/>
            <p:nvPr/>
          </p:nvSpPr>
          <p:spPr>
            <a:xfrm>
              <a:off x="914225" y="1995926"/>
              <a:ext cx="151688" cy="164520"/>
            </a:xfrm>
            <a:custGeom>
              <a:rect b="b" l="l" r="r" t="t"/>
              <a:pathLst>
                <a:path extrusionOk="0" h="6321" w="5828">
                  <a:moveTo>
                    <a:pt x="1" y="1"/>
                  </a:moveTo>
                  <a:lnTo>
                    <a:pt x="4522" y="6320"/>
                  </a:lnTo>
                  <a:lnTo>
                    <a:pt x="5828" y="6320"/>
                  </a:lnTo>
                  <a:lnTo>
                    <a:pt x="1306" y="1"/>
                  </a:ln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4" name="Google Shape;26764;p78"/>
            <p:cNvSpPr/>
            <p:nvPr/>
          </p:nvSpPr>
          <p:spPr>
            <a:xfrm>
              <a:off x="884008" y="1995926"/>
              <a:ext cx="147940" cy="164598"/>
            </a:xfrm>
            <a:custGeom>
              <a:rect b="b" l="l" r="r" t="t"/>
              <a:pathLst>
                <a:path extrusionOk="0" h="6324" w="5684">
                  <a:moveTo>
                    <a:pt x="180" y="1"/>
                  </a:moveTo>
                  <a:cubicBezTo>
                    <a:pt x="68" y="1"/>
                    <a:pt x="1" y="131"/>
                    <a:pt x="64" y="223"/>
                  </a:cubicBezTo>
                  <a:lnTo>
                    <a:pt x="4427" y="6324"/>
                  </a:lnTo>
                  <a:lnTo>
                    <a:pt x="5683" y="6324"/>
                  </a:lnTo>
                  <a:lnTo>
                    <a:pt x="1162" y="1"/>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5" name="Google Shape;26765;p78"/>
            <p:cNvSpPr/>
            <p:nvPr/>
          </p:nvSpPr>
          <p:spPr>
            <a:xfrm>
              <a:off x="1082832" y="2112971"/>
              <a:ext cx="33914" cy="47474"/>
            </a:xfrm>
            <a:custGeom>
              <a:rect b="b" l="l" r="r" t="t"/>
              <a:pathLst>
                <a:path extrusionOk="0" h="1824" w="1303">
                  <a:moveTo>
                    <a:pt x="711" y="1"/>
                  </a:moveTo>
                  <a:lnTo>
                    <a:pt x="0" y="996"/>
                  </a:lnTo>
                  <a:lnTo>
                    <a:pt x="592" y="1823"/>
                  </a:lnTo>
                  <a:lnTo>
                    <a:pt x="1081" y="1141"/>
                  </a:lnTo>
                  <a:lnTo>
                    <a:pt x="1302" y="831"/>
                  </a:lnTo>
                  <a:lnTo>
                    <a:pt x="711"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6" name="Google Shape;26766;p78"/>
            <p:cNvSpPr/>
            <p:nvPr/>
          </p:nvSpPr>
          <p:spPr>
            <a:xfrm>
              <a:off x="1065810" y="2089260"/>
              <a:ext cx="35554" cy="49660"/>
            </a:xfrm>
            <a:custGeom>
              <a:rect b="b" l="l" r="r" t="t"/>
              <a:pathLst>
                <a:path extrusionOk="0" h="1908" w="1366">
                  <a:moveTo>
                    <a:pt x="711" y="0"/>
                  </a:moveTo>
                  <a:lnTo>
                    <a:pt x="0" y="992"/>
                  </a:lnTo>
                  <a:lnTo>
                    <a:pt x="654" y="1907"/>
                  </a:lnTo>
                  <a:lnTo>
                    <a:pt x="1365" y="912"/>
                  </a:lnTo>
                  <a:lnTo>
                    <a:pt x="711" y="0"/>
                  </a:ln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7" name="Google Shape;26767;p78"/>
            <p:cNvSpPr/>
            <p:nvPr/>
          </p:nvSpPr>
          <p:spPr>
            <a:xfrm>
              <a:off x="1048762" y="2065341"/>
              <a:ext cx="35554" cy="49765"/>
            </a:xfrm>
            <a:custGeom>
              <a:rect b="b" l="l" r="r" t="t"/>
              <a:pathLst>
                <a:path extrusionOk="0" h="1912" w="1366">
                  <a:moveTo>
                    <a:pt x="708" y="1"/>
                  </a:moveTo>
                  <a:lnTo>
                    <a:pt x="1" y="993"/>
                  </a:lnTo>
                  <a:lnTo>
                    <a:pt x="655" y="1911"/>
                  </a:lnTo>
                  <a:lnTo>
                    <a:pt x="1366" y="919"/>
                  </a:lnTo>
                  <a:lnTo>
                    <a:pt x="708" y="1"/>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8" name="Google Shape;26768;p78"/>
            <p:cNvSpPr/>
            <p:nvPr/>
          </p:nvSpPr>
          <p:spPr>
            <a:xfrm>
              <a:off x="941711" y="2132752"/>
              <a:ext cx="214050" cy="208767"/>
            </a:xfrm>
            <a:custGeom>
              <a:rect b="b" l="l" r="r" t="t"/>
              <a:pathLst>
                <a:path extrusionOk="0" h="8021" w="8224">
                  <a:moveTo>
                    <a:pt x="4112" y="1"/>
                  </a:moveTo>
                  <a:cubicBezTo>
                    <a:pt x="3946" y="1"/>
                    <a:pt x="3779" y="64"/>
                    <a:pt x="3653" y="191"/>
                  </a:cubicBezTo>
                  <a:cubicBezTo>
                    <a:pt x="3528" y="313"/>
                    <a:pt x="3362" y="378"/>
                    <a:pt x="3194" y="378"/>
                  </a:cubicBezTo>
                  <a:cubicBezTo>
                    <a:pt x="3115" y="378"/>
                    <a:pt x="3036" y="364"/>
                    <a:pt x="2960" y="335"/>
                  </a:cubicBezTo>
                  <a:cubicBezTo>
                    <a:pt x="2884" y="306"/>
                    <a:pt x="2807" y="293"/>
                    <a:pt x="2731" y="293"/>
                  </a:cubicBezTo>
                  <a:cubicBezTo>
                    <a:pt x="2469" y="293"/>
                    <a:pt x="2223" y="452"/>
                    <a:pt x="2122" y="711"/>
                  </a:cubicBezTo>
                  <a:cubicBezTo>
                    <a:pt x="2031" y="947"/>
                    <a:pt x="1805" y="1109"/>
                    <a:pt x="1549" y="1123"/>
                  </a:cubicBezTo>
                  <a:cubicBezTo>
                    <a:pt x="1193" y="1144"/>
                    <a:pt x="915" y="1450"/>
                    <a:pt x="933" y="1806"/>
                  </a:cubicBezTo>
                  <a:cubicBezTo>
                    <a:pt x="947" y="2062"/>
                    <a:pt x="810" y="2302"/>
                    <a:pt x="581" y="2418"/>
                  </a:cubicBezTo>
                  <a:cubicBezTo>
                    <a:pt x="264" y="2583"/>
                    <a:pt x="138" y="2974"/>
                    <a:pt x="300" y="3290"/>
                  </a:cubicBezTo>
                  <a:cubicBezTo>
                    <a:pt x="416" y="3519"/>
                    <a:pt x="384" y="3797"/>
                    <a:pt x="226" y="3994"/>
                  </a:cubicBezTo>
                  <a:cubicBezTo>
                    <a:pt x="0" y="4275"/>
                    <a:pt x="43" y="4684"/>
                    <a:pt x="321" y="4909"/>
                  </a:cubicBezTo>
                  <a:cubicBezTo>
                    <a:pt x="518" y="5071"/>
                    <a:pt x="606" y="5331"/>
                    <a:pt x="539" y="5581"/>
                  </a:cubicBezTo>
                  <a:cubicBezTo>
                    <a:pt x="451" y="5926"/>
                    <a:pt x="655" y="6281"/>
                    <a:pt x="1000" y="6376"/>
                  </a:cubicBezTo>
                  <a:cubicBezTo>
                    <a:pt x="1246" y="6443"/>
                    <a:pt x="1433" y="6647"/>
                    <a:pt x="1471" y="6900"/>
                  </a:cubicBezTo>
                  <a:cubicBezTo>
                    <a:pt x="1525" y="7218"/>
                    <a:pt x="1800" y="7447"/>
                    <a:pt x="2112" y="7447"/>
                  </a:cubicBezTo>
                  <a:cubicBezTo>
                    <a:pt x="2145" y="7447"/>
                    <a:pt x="2179" y="7444"/>
                    <a:pt x="2214" y="7439"/>
                  </a:cubicBezTo>
                  <a:cubicBezTo>
                    <a:pt x="2247" y="7434"/>
                    <a:pt x="2280" y="7431"/>
                    <a:pt x="2313" y="7431"/>
                  </a:cubicBezTo>
                  <a:cubicBezTo>
                    <a:pt x="2531" y="7431"/>
                    <a:pt x="2739" y="7540"/>
                    <a:pt x="2861" y="7727"/>
                  </a:cubicBezTo>
                  <a:cubicBezTo>
                    <a:pt x="2984" y="7918"/>
                    <a:pt x="3192" y="8021"/>
                    <a:pt x="3404" y="8021"/>
                  </a:cubicBezTo>
                  <a:cubicBezTo>
                    <a:pt x="3525" y="8021"/>
                    <a:pt x="3648" y="7987"/>
                    <a:pt x="3758" y="7917"/>
                  </a:cubicBezTo>
                  <a:cubicBezTo>
                    <a:pt x="3866" y="7848"/>
                    <a:pt x="3989" y="7814"/>
                    <a:pt x="4112" y="7814"/>
                  </a:cubicBezTo>
                  <a:cubicBezTo>
                    <a:pt x="4235" y="7814"/>
                    <a:pt x="4358" y="7848"/>
                    <a:pt x="4465" y="7917"/>
                  </a:cubicBezTo>
                  <a:cubicBezTo>
                    <a:pt x="4574" y="7987"/>
                    <a:pt x="4696" y="8021"/>
                    <a:pt x="4817" y="8021"/>
                  </a:cubicBezTo>
                  <a:cubicBezTo>
                    <a:pt x="5029" y="8021"/>
                    <a:pt x="5237" y="7918"/>
                    <a:pt x="5363" y="7727"/>
                  </a:cubicBezTo>
                  <a:cubicBezTo>
                    <a:pt x="5485" y="7540"/>
                    <a:pt x="5690" y="7431"/>
                    <a:pt x="5908" y="7431"/>
                  </a:cubicBezTo>
                  <a:cubicBezTo>
                    <a:pt x="5940" y="7431"/>
                    <a:pt x="5973" y="7434"/>
                    <a:pt x="6007" y="7439"/>
                  </a:cubicBezTo>
                  <a:cubicBezTo>
                    <a:pt x="6041" y="7444"/>
                    <a:pt x="6076" y="7447"/>
                    <a:pt x="6110" y="7447"/>
                  </a:cubicBezTo>
                  <a:cubicBezTo>
                    <a:pt x="6424" y="7447"/>
                    <a:pt x="6698" y="7221"/>
                    <a:pt x="6749" y="6900"/>
                  </a:cubicBezTo>
                  <a:cubicBezTo>
                    <a:pt x="6791" y="6647"/>
                    <a:pt x="6974" y="6443"/>
                    <a:pt x="7224" y="6376"/>
                  </a:cubicBezTo>
                  <a:cubicBezTo>
                    <a:pt x="7569" y="6281"/>
                    <a:pt x="7773" y="5926"/>
                    <a:pt x="7681" y="5581"/>
                  </a:cubicBezTo>
                  <a:cubicBezTo>
                    <a:pt x="7618" y="5335"/>
                    <a:pt x="7702" y="5071"/>
                    <a:pt x="7903" y="4909"/>
                  </a:cubicBezTo>
                  <a:cubicBezTo>
                    <a:pt x="8177" y="4684"/>
                    <a:pt x="8223" y="4275"/>
                    <a:pt x="7998" y="3998"/>
                  </a:cubicBezTo>
                  <a:cubicBezTo>
                    <a:pt x="7836" y="3797"/>
                    <a:pt x="7808" y="3523"/>
                    <a:pt x="7924" y="3294"/>
                  </a:cubicBezTo>
                  <a:cubicBezTo>
                    <a:pt x="8086" y="2974"/>
                    <a:pt x="7959" y="2583"/>
                    <a:pt x="7639" y="2418"/>
                  </a:cubicBezTo>
                  <a:cubicBezTo>
                    <a:pt x="7414" y="2302"/>
                    <a:pt x="7277" y="2062"/>
                    <a:pt x="7287" y="1809"/>
                  </a:cubicBezTo>
                  <a:cubicBezTo>
                    <a:pt x="7305" y="1450"/>
                    <a:pt x="7030" y="1144"/>
                    <a:pt x="6672" y="1126"/>
                  </a:cubicBezTo>
                  <a:cubicBezTo>
                    <a:pt x="6418" y="1112"/>
                    <a:pt x="6193" y="951"/>
                    <a:pt x="6102" y="711"/>
                  </a:cubicBezTo>
                  <a:cubicBezTo>
                    <a:pt x="6001" y="454"/>
                    <a:pt x="5755" y="294"/>
                    <a:pt x="5494" y="294"/>
                  </a:cubicBezTo>
                  <a:cubicBezTo>
                    <a:pt x="5416" y="294"/>
                    <a:pt x="5337" y="308"/>
                    <a:pt x="5261" y="338"/>
                  </a:cubicBezTo>
                  <a:cubicBezTo>
                    <a:pt x="5186" y="366"/>
                    <a:pt x="5109" y="379"/>
                    <a:pt x="5032" y="379"/>
                  </a:cubicBezTo>
                  <a:cubicBezTo>
                    <a:pt x="4863" y="379"/>
                    <a:pt x="4697" y="314"/>
                    <a:pt x="4571" y="191"/>
                  </a:cubicBezTo>
                  <a:cubicBezTo>
                    <a:pt x="4444" y="64"/>
                    <a:pt x="4278" y="1"/>
                    <a:pt x="4112"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9" name="Google Shape;26769;p78"/>
            <p:cNvSpPr/>
            <p:nvPr/>
          </p:nvSpPr>
          <p:spPr>
            <a:xfrm>
              <a:off x="1033093" y="2132752"/>
              <a:ext cx="122668" cy="208767"/>
            </a:xfrm>
            <a:custGeom>
              <a:rect b="b" l="l" r="r" t="t"/>
              <a:pathLst>
                <a:path extrusionOk="0" h="8021" w="4713">
                  <a:moveTo>
                    <a:pt x="601" y="1"/>
                  </a:moveTo>
                  <a:cubicBezTo>
                    <a:pt x="435" y="1"/>
                    <a:pt x="268" y="64"/>
                    <a:pt x="142" y="191"/>
                  </a:cubicBezTo>
                  <a:cubicBezTo>
                    <a:pt x="99" y="229"/>
                    <a:pt x="50" y="268"/>
                    <a:pt x="1" y="296"/>
                  </a:cubicBezTo>
                  <a:cubicBezTo>
                    <a:pt x="98" y="350"/>
                    <a:pt x="207" y="378"/>
                    <a:pt x="317" y="378"/>
                  </a:cubicBezTo>
                  <a:cubicBezTo>
                    <a:pt x="394" y="378"/>
                    <a:pt x="472" y="364"/>
                    <a:pt x="546" y="335"/>
                  </a:cubicBezTo>
                  <a:cubicBezTo>
                    <a:pt x="623" y="306"/>
                    <a:pt x="702" y="292"/>
                    <a:pt x="779" y="292"/>
                  </a:cubicBezTo>
                  <a:cubicBezTo>
                    <a:pt x="1041" y="292"/>
                    <a:pt x="1287" y="450"/>
                    <a:pt x="1387" y="708"/>
                  </a:cubicBezTo>
                  <a:cubicBezTo>
                    <a:pt x="1479" y="947"/>
                    <a:pt x="1704" y="1109"/>
                    <a:pt x="1957" y="1123"/>
                  </a:cubicBezTo>
                  <a:cubicBezTo>
                    <a:pt x="2316" y="1144"/>
                    <a:pt x="2591" y="1447"/>
                    <a:pt x="2573" y="1806"/>
                  </a:cubicBezTo>
                  <a:cubicBezTo>
                    <a:pt x="2562" y="2062"/>
                    <a:pt x="2700" y="2302"/>
                    <a:pt x="2925" y="2418"/>
                  </a:cubicBezTo>
                  <a:cubicBezTo>
                    <a:pt x="3245" y="2583"/>
                    <a:pt x="3372" y="2970"/>
                    <a:pt x="3210" y="3290"/>
                  </a:cubicBezTo>
                  <a:cubicBezTo>
                    <a:pt x="3094" y="3519"/>
                    <a:pt x="3122" y="3797"/>
                    <a:pt x="3284" y="3994"/>
                  </a:cubicBezTo>
                  <a:cubicBezTo>
                    <a:pt x="3509" y="4275"/>
                    <a:pt x="3467" y="4684"/>
                    <a:pt x="3189" y="4909"/>
                  </a:cubicBezTo>
                  <a:cubicBezTo>
                    <a:pt x="2988" y="5071"/>
                    <a:pt x="2904" y="5331"/>
                    <a:pt x="2967" y="5581"/>
                  </a:cubicBezTo>
                  <a:cubicBezTo>
                    <a:pt x="3059" y="5926"/>
                    <a:pt x="2854" y="6281"/>
                    <a:pt x="2513" y="6376"/>
                  </a:cubicBezTo>
                  <a:cubicBezTo>
                    <a:pt x="2263" y="6443"/>
                    <a:pt x="2080" y="6647"/>
                    <a:pt x="2038" y="6900"/>
                  </a:cubicBezTo>
                  <a:cubicBezTo>
                    <a:pt x="1987" y="7218"/>
                    <a:pt x="1713" y="7447"/>
                    <a:pt x="1398" y="7447"/>
                  </a:cubicBezTo>
                  <a:cubicBezTo>
                    <a:pt x="1365" y="7447"/>
                    <a:pt x="1330" y="7444"/>
                    <a:pt x="1296" y="7439"/>
                  </a:cubicBezTo>
                  <a:cubicBezTo>
                    <a:pt x="1263" y="7434"/>
                    <a:pt x="1230" y="7431"/>
                    <a:pt x="1197" y="7431"/>
                  </a:cubicBezTo>
                  <a:cubicBezTo>
                    <a:pt x="979" y="7431"/>
                    <a:pt x="774" y="7540"/>
                    <a:pt x="652" y="7727"/>
                  </a:cubicBezTo>
                  <a:cubicBezTo>
                    <a:pt x="631" y="7759"/>
                    <a:pt x="606" y="7787"/>
                    <a:pt x="581" y="7815"/>
                  </a:cubicBezTo>
                  <a:cubicBezTo>
                    <a:pt x="588" y="7815"/>
                    <a:pt x="594" y="7815"/>
                    <a:pt x="600" y="7815"/>
                  </a:cubicBezTo>
                  <a:cubicBezTo>
                    <a:pt x="727" y="7815"/>
                    <a:pt x="850" y="7850"/>
                    <a:pt x="954" y="7917"/>
                  </a:cubicBezTo>
                  <a:cubicBezTo>
                    <a:pt x="1064" y="7987"/>
                    <a:pt x="1187" y="8021"/>
                    <a:pt x="1308" y="8021"/>
                  </a:cubicBezTo>
                  <a:cubicBezTo>
                    <a:pt x="1519" y="8021"/>
                    <a:pt x="1726" y="7918"/>
                    <a:pt x="1852" y="7727"/>
                  </a:cubicBezTo>
                  <a:cubicBezTo>
                    <a:pt x="1974" y="7540"/>
                    <a:pt x="2179" y="7431"/>
                    <a:pt x="2397" y="7431"/>
                  </a:cubicBezTo>
                  <a:cubicBezTo>
                    <a:pt x="2429" y="7431"/>
                    <a:pt x="2462" y="7434"/>
                    <a:pt x="2496" y="7439"/>
                  </a:cubicBezTo>
                  <a:cubicBezTo>
                    <a:pt x="2530" y="7444"/>
                    <a:pt x="2564" y="7447"/>
                    <a:pt x="2598" y="7447"/>
                  </a:cubicBezTo>
                  <a:cubicBezTo>
                    <a:pt x="2913" y="7447"/>
                    <a:pt x="3187" y="7218"/>
                    <a:pt x="3238" y="6900"/>
                  </a:cubicBezTo>
                  <a:cubicBezTo>
                    <a:pt x="3280" y="6647"/>
                    <a:pt x="3463" y="6443"/>
                    <a:pt x="3713" y="6376"/>
                  </a:cubicBezTo>
                  <a:cubicBezTo>
                    <a:pt x="4058" y="6281"/>
                    <a:pt x="4262" y="5926"/>
                    <a:pt x="4170" y="5581"/>
                  </a:cubicBezTo>
                  <a:cubicBezTo>
                    <a:pt x="4107" y="5331"/>
                    <a:pt x="4191" y="5071"/>
                    <a:pt x="4392" y="4909"/>
                  </a:cubicBezTo>
                  <a:cubicBezTo>
                    <a:pt x="4666" y="4680"/>
                    <a:pt x="4712" y="4275"/>
                    <a:pt x="4487" y="3994"/>
                  </a:cubicBezTo>
                  <a:cubicBezTo>
                    <a:pt x="4325" y="3797"/>
                    <a:pt x="4297" y="3519"/>
                    <a:pt x="4413" y="3290"/>
                  </a:cubicBezTo>
                  <a:cubicBezTo>
                    <a:pt x="4575" y="2970"/>
                    <a:pt x="4448" y="2583"/>
                    <a:pt x="4128" y="2418"/>
                  </a:cubicBezTo>
                  <a:cubicBezTo>
                    <a:pt x="3903" y="2302"/>
                    <a:pt x="3766" y="2062"/>
                    <a:pt x="3776" y="1806"/>
                  </a:cubicBezTo>
                  <a:cubicBezTo>
                    <a:pt x="3794" y="1447"/>
                    <a:pt x="3519" y="1144"/>
                    <a:pt x="3161" y="1123"/>
                  </a:cubicBezTo>
                  <a:cubicBezTo>
                    <a:pt x="2907" y="1109"/>
                    <a:pt x="2682" y="947"/>
                    <a:pt x="2591" y="708"/>
                  </a:cubicBezTo>
                  <a:cubicBezTo>
                    <a:pt x="2490" y="450"/>
                    <a:pt x="2243" y="292"/>
                    <a:pt x="1981" y="292"/>
                  </a:cubicBezTo>
                  <a:cubicBezTo>
                    <a:pt x="1904" y="292"/>
                    <a:pt x="1826" y="306"/>
                    <a:pt x="1750" y="335"/>
                  </a:cubicBezTo>
                  <a:cubicBezTo>
                    <a:pt x="1674" y="364"/>
                    <a:pt x="1594" y="378"/>
                    <a:pt x="1516" y="378"/>
                  </a:cubicBezTo>
                  <a:cubicBezTo>
                    <a:pt x="1347" y="378"/>
                    <a:pt x="1182" y="313"/>
                    <a:pt x="1060" y="191"/>
                  </a:cubicBezTo>
                  <a:cubicBezTo>
                    <a:pt x="933" y="64"/>
                    <a:pt x="767" y="1"/>
                    <a:pt x="601"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0" name="Google Shape;26770;p78"/>
            <p:cNvSpPr/>
            <p:nvPr/>
          </p:nvSpPr>
          <p:spPr>
            <a:xfrm>
              <a:off x="969820" y="2158207"/>
              <a:ext cx="157831" cy="157727"/>
            </a:xfrm>
            <a:custGeom>
              <a:rect b="b" l="l" r="r" t="t"/>
              <a:pathLst>
                <a:path extrusionOk="0" h="6060" w="6064">
                  <a:moveTo>
                    <a:pt x="3030" y="1"/>
                  </a:moveTo>
                  <a:cubicBezTo>
                    <a:pt x="1359" y="1"/>
                    <a:pt x="1" y="1355"/>
                    <a:pt x="1" y="3030"/>
                  </a:cubicBezTo>
                  <a:cubicBezTo>
                    <a:pt x="1" y="4705"/>
                    <a:pt x="1359" y="6059"/>
                    <a:pt x="3030" y="6059"/>
                  </a:cubicBezTo>
                  <a:cubicBezTo>
                    <a:pt x="4705" y="6059"/>
                    <a:pt x="6063" y="4705"/>
                    <a:pt x="6063" y="3030"/>
                  </a:cubicBezTo>
                  <a:cubicBezTo>
                    <a:pt x="6063" y="1355"/>
                    <a:pt x="4705" y="1"/>
                    <a:pt x="3030" y="1"/>
                  </a:cubicBezTo>
                  <a:close/>
                </a:path>
              </a:pathLst>
            </a:custGeom>
            <a:solidFill>
              <a:srgbClr val="D5DD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1" name="Google Shape;26771;p78"/>
            <p:cNvSpPr/>
            <p:nvPr/>
          </p:nvSpPr>
          <p:spPr>
            <a:xfrm>
              <a:off x="1033093" y="2158207"/>
              <a:ext cx="98748" cy="157753"/>
            </a:xfrm>
            <a:custGeom>
              <a:rect b="b" l="l" r="r" t="t"/>
              <a:pathLst>
                <a:path extrusionOk="0" h="6061" w="3794">
                  <a:moveTo>
                    <a:pt x="559" y="0"/>
                  </a:moveTo>
                  <a:cubicBezTo>
                    <a:pt x="370" y="0"/>
                    <a:pt x="184" y="21"/>
                    <a:pt x="1" y="60"/>
                  </a:cubicBezTo>
                  <a:cubicBezTo>
                    <a:pt x="1412" y="345"/>
                    <a:pt x="2429" y="1587"/>
                    <a:pt x="2429" y="3030"/>
                  </a:cubicBezTo>
                  <a:cubicBezTo>
                    <a:pt x="2429" y="4469"/>
                    <a:pt x="1412" y="5711"/>
                    <a:pt x="1" y="6000"/>
                  </a:cubicBezTo>
                  <a:cubicBezTo>
                    <a:pt x="204" y="6041"/>
                    <a:pt x="407" y="6061"/>
                    <a:pt x="606" y="6061"/>
                  </a:cubicBezTo>
                  <a:cubicBezTo>
                    <a:pt x="2126" y="6061"/>
                    <a:pt x="3459" y="4910"/>
                    <a:pt x="3614" y="3333"/>
                  </a:cubicBezTo>
                  <a:cubicBezTo>
                    <a:pt x="3794" y="1551"/>
                    <a:pt x="2397" y="1"/>
                    <a:pt x="609" y="1"/>
                  </a:cubicBezTo>
                  <a:cubicBezTo>
                    <a:pt x="607" y="1"/>
                    <a:pt x="605" y="1"/>
                    <a:pt x="603" y="1"/>
                  </a:cubicBezTo>
                  <a:cubicBezTo>
                    <a:pt x="588" y="0"/>
                    <a:pt x="573" y="0"/>
                    <a:pt x="559" y="0"/>
                  </a:cubicBezTo>
                  <a:close/>
                </a:path>
              </a:pathLst>
            </a:custGeom>
            <a:solidFill>
              <a:srgbClr val="9FB3C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2" name="Google Shape;26772;p78"/>
            <p:cNvSpPr/>
            <p:nvPr/>
          </p:nvSpPr>
          <p:spPr>
            <a:xfrm>
              <a:off x="877266" y="1990798"/>
              <a:ext cx="340934" cy="355952"/>
            </a:xfrm>
            <a:custGeom>
              <a:rect b="b" l="l" r="r" t="t"/>
              <a:pathLst>
                <a:path extrusionOk="0" h="13676" w="13099">
                  <a:moveTo>
                    <a:pt x="10129" y="399"/>
                  </a:moveTo>
                  <a:lnTo>
                    <a:pt x="7244" y="4431"/>
                  </a:lnTo>
                  <a:lnTo>
                    <a:pt x="6836" y="3861"/>
                  </a:lnTo>
                  <a:lnTo>
                    <a:pt x="9309" y="399"/>
                  </a:lnTo>
                  <a:close/>
                  <a:moveTo>
                    <a:pt x="11435" y="399"/>
                  </a:moveTo>
                  <a:lnTo>
                    <a:pt x="7898" y="5345"/>
                  </a:lnTo>
                  <a:lnTo>
                    <a:pt x="7490" y="4775"/>
                  </a:lnTo>
                  <a:lnTo>
                    <a:pt x="10622" y="402"/>
                  </a:lnTo>
                  <a:lnTo>
                    <a:pt x="11435" y="399"/>
                  </a:lnTo>
                  <a:close/>
                  <a:moveTo>
                    <a:pt x="2624" y="399"/>
                  </a:moveTo>
                  <a:lnTo>
                    <a:pt x="6174" y="5363"/>
                  </a:lnTo>
                  <a:cubicBezTo>
                    <a:pt x="6108" y="5398"/>
                    <a:pt x="6044" y="5448"/>
                    <a:pt x="5988" y="5504"/>
                  </a:cubicBezTo>
                  <a:cubicBezTo>
                    <a:pt x="5903" y="5586"/>
                    <a:pt x="5788" y="5633"/>
                    <a:pt x="5671" y="5633"/>
                  </a:cubicBezTo>
                  <a:cubicBezTo>
                    <a:pt x="5628" y="5633"/>
                    <a:pt x="5584" y="5626"/>
                    <a:pt x="5541" y="5613"/>
                  </a:cubicBezTo>
                  <a:lnTo>
                    <a:pt x="1812" y="399"/>
                  </a:lnTo>
                  <a:close/>
                  <a:moveTo>
                    <a:pt x="3866" y="399"/>
                  </a:moveTo>
                  <a:lnTo>
                    <a:pt x="7606" y="5623"/>
                  </a:lnTo>
                  <a:cubicBezTo>
                    <a:pt x="7575" y="5630"/>
                    <a:pt x="7543" y="5633"/>
                    <a:pt x="7511" y="5633"/>
                  </a:cubicBezTo>
                  <a:cubicBezTo>
                    <a:pt x="7392" y="5633"/>
                    <a:pt x="7277" y="5587"/>
                    <a:pt x="7191" y="5504"/>
                  </a:cubicBezTo>
                  <a:cubicBezTo>
                    <a:pt x="7029" y="5345"/>
                    <a:pt x="6815" y="5258"/>
                    <a:pt x="6593" y="5258"/>
                  </a:cubicBezTo>
                  <a:lnTo>
                    <a:pt x="3117" y="399"/>
                  </a:lnTo>
                  <a:close/>
                  <a:moveTo>
                    <a:pt x="1319" y="399"/>
                  </a:moveTo>
                  <a:lnTo>
                    <a:pt x="5017" y="5571"/>
                  </a:lnTo>
                  <a:cubicBezTo>
                    <a:pt x="4809" y="5620"/>
                    <a:pt x="4626" y="5743"/>
                    <a:pt x="4507" y="5919"/>
                  </a:cubicBezTo>
                  <a:lnTo>
                    <a:pt x="555" y="399"/>
                  </a:lnTo>
                  <a:close/>
                  <a:moveTo>
                    <a:pt x="12620" y="399"/>
                  </a:moveTo>
                  <a:lnTo>
                    <a:pt x="8673" y="5919"/>
                  </a:lnTo>
                  <a:cubicBezTo>
                    <a:pt x="8560" y="5761"/>
                    <a:pt x="8402" y="5645"/>
                    <a:pt x="8219" y="5585"/>
                  </a:cubicBezTo>
                  <a:lnTo>
                    <a:pt x="11931" y="399"/>
                  </a:lnTo>
                  <a:close/>
                  <a:moveTo>
                    <a:pt x="6588" y="5656"/>
                  </a:moveTo>
                  <a:cubicBezTo>
                    <a:pt x="6703" y="5656"/>
                    <a:pt x="6818" y="5699"/>
                    <a:pt x="6906" y="5785"/>
                  </a:cubicBezTo>
                  <a:cubicBezTo>
                    <a:pt x="7071" y="5947"/>
                    <a:pt x="7288" y="6033"/>
                    <a:pt x="7510" y="6033"/>
                  </a:cubicBezTo>
                  <a:cubicBezTo>
                    <a:pt x="7611" y="6033"/>
                    <a:pt x="7713" y="6015"/>
                    <a:pt x="7811" y="5979"/>
                  </a:cubicBezTo>
                  <a:cubicBezTo>
                    <a:pt x="7863" y="5959"/>
                    <a:pt x="7917" y="5949"/>
                    <a:pt x="7970" y="5949"/>
                  </a:cubicBezTo>
                  <a:cubicBezTo>
                    <a:pt x="8151" y="5949"/>
                    <a:pt x="8320" y="6059"/>
                    <a:pt x="8391" y="6236"/>
                  </a:cubicBezTo>
                  <a:cubicBezTo>
                    <a:pt x="8398" y="6253"/>
                    <a:pt x="8405" y="6267"/>
                    <a:pt x="8412" y="6281"/>
                  </a:cubicBezTo>
                  <a:cubicBezTo>
                    <a:pt x="8461" y="6415"/>
                    <a:pt x="8553" y="6528"/>
                    <a:pt x="8673" y="6605"/>
                  </a:cubicBezTo>
                  <a:cubicBezTo>
                    <a:pt x="8806" y="6707"/>
                    <a:pt x="8968" y="6770"/>
                    <a:pt x="9137" y="6781"/>
                  </a:cubicBezTo>
                  <a:cubicBezTo>
                    <a:pt x="9383" y="6795"/>
                    <a:pt x="9573" y="7006"/>
                    <a:pt x="9563" y="7252"/>
                  </a:cubicBezTo>
                  <a:cubicBezTo>
                    <a:pt x="9545" y="7587"/>
                    <a:pt x="9728" y="7900"/>
                    <a:pt x="10024" y="8051"/>
                  </a:cubicBezTo>
                  <a:cubicBezTo>
                    <a:pt x="10245" y="8167"/>
                    <a:pt x="10330" y="8435"/>
                    <a:pt x="10221" y="8656"/>
                  </a:cubicBezTo>
                  <a:cubicBezTo>
                    <a:pt x="10069" y="8955"/>
                    <a:pt x="10108" y="9314"/>
                    <a:pt x="10316" y="9575"/>
                  </a:cubicBezTo>
                  <a:cubicBezTo>
                    <a:pt x="10470" y="9768"/>
                    <a:pt x="10442" y="10050"/>
                    <a:pt x="10249" y="10208"/>
                  </a:cubicBezTo>
                  <a:cubicBezTo>
                    <a:pt x="9992" y="10419"/>
                    <a:pt x="9879" y="10764"/>
                    <a:pt x="9964" y="11088"/>
                  </a:cubicBezTo>
                  <a:cubicBezTo>
                    <a:pt x="10027" y="11327"/>
                    <a:pt x="9886" y="11573"/>
                    <a:pt x="9647" y="11636"/>
                  </a:cubicBezTo>
                  <a:cubicBezTo>
                    <a:pt x="9323" y="11728"/>
                    <a:pt x="9084" y="11995"/>
                    <a:pt x="9031" y="12323"/>
                  </a:cubicBezTo>
                  <a:cubicBezTo>
                    <a:pt x="8993" y="12545"/>
                    <a:pt x="8803" y="12701"/>
                    <a:pt x="8588" y="12701"/>
                  </a:cubicBezTo>
                  <a:cubicBezTo>
                    <a:pt x="8565" y="12701"/>
                    <a:pt x="8541" y="12699"/>
                    <a:pt x="8518" y="12696"/>
                  </a:cubicBezTo>
                  <a:cubicBezTo>
                    <a:pt x="8475" y="12689"/>
                    <a:pt x="8433" y="12686"/>
                    <a:pt x="8391" y="12686"/>
                  </a:cubicBezTo>
                  <a:cubicBezTo>
                    <a:pt x="8105" y="12686"/>
                    <a:pt x="7833" y="12830"/>
                    <a:pt x="7673" y="13072"/>
                  </a:cubicBezTo>
                  <a:cubicBezTo>
                    <a:pt x="7586" y="13205"/>
                    <a:pt x="7440" y="13277"/>
                    <a:pt x="7293" y="13277"/>
                  </a:cubicBezTo>
                  <a:cubicBezTo>
                    <a:pt x="7209" y="13277"/>
                    <a:pt x="7125" y="13254"/>
                    <a:pt x="7051" y="13206"/>
                  </a:cubicBezTo>
                  <a:cubicBezTo>
                    <a:pt x="6910" y="13114"/>
                    <a:pt x="6749" y="13068"/>
                    <a:pt x="6588" y="13068"/>
                  </a:cubicBezTo>
                  <a:cubicBezTo>
                    <a:pt x="6427" y="13068"/>
                    <a:pt x="6266" y="13114"/>
                    <a:pt x="6125" y="13206"/>
                  </a:cubicBezTo>
                  <a:cubicBezTo>
                    <a:pt x="6050" y="13254"/>
                    <a:pt x="5966" y="13277"/>
                    <a:pt x="5883" y="13277"/>
                  </a:cubicBezTo>
                  <a:cubicBezTo>
                    <a:pt x="5735" y="13277"/>
                    <a:pt x="5590" y="13205"/>
                    <a:pt x="5502" y="13072"/>
                  </a:cubicBezTo>
                  <a:cubicBezTo>
                    <a:pt x="5343" y="12830"/>
                    <a:pt x="5071" y="12686"/>
                    <a:pt x="4787" y="12686"/>
                  </a:cubicBezTo>
                  <a:cubicBezTo>
                    <a:pt x="4745" y="12686"/>
                    <a:pt x="4703" y="12689"/>
                    <a:pt x="4661" y="12696"/>
                  </a:cubicBezTo>
                  <a:cubicBezTo>
                    <a:pt x="4637" y="12699"/>
                    <a:pt x="4614" y="12701"/>
                    <a:pt x="4590" y="12701"/>
                  </a:cubicBezTo>
                  <a:cubicBezTo>
                    <a:pt x="4372" y="12701"/>
                    <a:pt x="4182" y="12545"/>
                    <a:pt x="4144" y="12323"/>
                  </a:cubicBezTo>
                  <a:cubicBezTo>
                    <a:pt x="4091" y="11995"/>
                    <a:pt x="3852" y="11724"/>
                    <a:pt x="3529" y="11636"/>
                  </a:cubicBezTo>
                  <a:cubicBezTo>
                    <a:pt x="3289" y="11573"/>
                    <a:pt x="3149" y="11327"/>
                    <a:pt x="3212" y="11088"/>
                  </a:cubicBezTo>
                  <a:cubicBezTo>
                    <a:pt x="3296" y="10764"/>
                    <a:pt x="3187" y="10419"/>
                    <a:pt x="2927" y="10208"/>
                  </a:cubicBezTo>
                  <a:cubicBezTo>
                    <a:pt x="2737" y="10050"/>
                    <a:pt x="2705" y="9768"/>
                    <a:pt x="2860" y="9575"/>
                  </a:cubicBezTo>
                  <a:cubicBezTo>
                    <a:pt x="3068" y="9314"/>
                    <a:pt x="3106" y="8955"/>
                    <a:pt x="2959" y="8656"/>
                  </a:cubicBezTo>
                  <a:cubicBezTo>
                    <a:pt x="2846" y="8435"/>
                    <a:pt x="2934" y="8164"/>
                    <a:pt x="3152" y="8051"/>
                  </a:cubicBezTo>
                  <a:cubicBezTo>
                    <a:pt x="3451" y="7900"/>
                    <a:pt x="3631" y="7587"/>
                    <a:pt x="3613" y="7252"/>
                  </a:cubicBezTo>
                  <a:cubicBezTo>
                    <a:pt x="3602" y="7006"/>
                    <a:pt x="3792" y="6795"/>
                    <a:pt x="4039" y="6781"/>
                  </a:cubicBezTo>
                  <a:cubicBezTo>
                    <a:pt x="4299" y="6763"/>
                    <a:pt x="4538" y="6633"/>
                    <a:pt x="4686" y="6422"/>
                  </a:cubicBezTo>
                  <a:lnTo>
                    <a:pt x="4697" y="6408"/>
                  </a:lnTo>
                  <a:cubicBezTo>
                    <a:pt x="4732" y="6355"/>
                    <a:pt x="4764" y="6299"/>
                    <a:pt x="4788" y="6236"/>
                  </a:cubicBezTo>
                  <a:cubicBezTo>
                    <a:pt x="4856" y="6059"/>
                    <a:pt x="5027" y="5949"/>
                    <a:pt x="5208" y="5949"/>
                  </a:cubicBezTo>
                  <a:cubicBezTo>
                    <a:pt x="5262" y="5949"/>
                    <a:pt x="5316" y="5959"/>
                    <a:pt x="5369" y="5979"/>
                  </a:cubicBezTo>
                  <a:cubicBezTo>
                    <a:pt x="5467" y="6015"/>
                    <a:pt x="5568" y="6033"/>
                    <a:pt x="5669" y="6033"/>
                  </a:cubicBezTo>
                  <a:cubicBezTo>
                    <a:pt x="5891" y="6033"/>
                    <a:pt x="6107" y="5947"/>
                    <a:pt x="6269" y="5785"/>
                  </a:cubicBezTo>
                  <a:cubicBezTo>
                    <a:pt x="6357" y="5699"/>
                    <a:pt x="6473" y="5656"/>
                    <a:pt x="6588" y="5656"/>
                  </a:cubicBezTo>
                  <a:close/>
                  <a:moveTo>
                    <a:pt x="12745" y="1"/>
                  </a:moveTo>
                  <a:cubicBezTo>
                    <a:pt x="12742" y="1"/>
                    <a:pt x="12739" y="1"/>
                    <a:pt x="12736" y="1"/>
                  </a:cubicBezTo>
                  <a:lnTo>
                    <a:pt x="9278" y="1"/>
                  </a:lnTo>
                  <a:cubicBezTo>
                    <a:pt x="9169" y="1"/>
                    <a:pt x="9067" y="54"/>
                    <a:pt x="9000" y="142"/>
                  </a:cubicBezTo>
                  <a:lnTo>
                    <a:pt x="6590" y="3512"/>
                  </a:lnTo>
                  <a:lnTo>
                    <a:pt x="4176" y="142"/>
                  </a:lnTo>
                  <a:cubicBezTo>
                    <a:pt x="4113" y="54"/>
                    <a:pt x="4007" y="1"/>
                    <a:pt x="3898" y="1"/>
                  </a:cubicBezTo>
                  <a:lnTo>
                    <a:pt x="439" y="1"/>
                  </a:lnTo>
                  <a:cubicBezTo>
                    <a:pt x="438" y="1"/>
                    <a:pt x="436" y="1"/>
                    <a:pt x="435" y="1"/>
                  </a:cubicBezTo>
                  <a:cubicBezTo>
                    <a:pt x="160" y="1"/>
                    <a:pt x="0" y="315"/>
                    <a:pt x="161" y="539"/>
                  </a:cubicBezTo>
                  <a:lnTo>
                    <a:pt x="4271" y="6281"/>
                  </a:lnTo>
                  <a:cubicBezTo>
                    <a:pt x="4201" y="6341"/>
                    <a:pt x="4109" y="6373"/>
                    <a:pt x="4018" y="6380"/>
                  </a:cubicBezTo>
                  <a:cubicBezTo>
                    <a:pt x="3550" y="6408"/>
                    <a:pt x="3191" y="6806"/>
                    <a:pt x="3212" y="7274"/>
                  </a:cubicBezTo>
                  <a:cubicBezTo>
                    <a:pt x="3222" y="7450"/>
                    <a:pt x="3127" y="7615"/>
                    <a:pt x="2969" y="7696"/>
                  </a:cubicBezTo>
                  <a:cubicBezTo>
                    <a:pt x="2554" y="7910"/>
                    <a:pt x="2389" y="8421"/>
                    <a:pt x="2596" y="8839"/>
                  </a:cubicBezTo>
                  <a:cubicBezTo>
                    <a:pt x="2677" y="8998"/>
                    <a:pt x="2656" y="9188"/>
                    <a:pt x="2547" y="9325"/>
                  </a:cubicBezTo>
                  <a:cubicBezTo>
                    <a:pt x="2255" y="9691"/>
                    <a:pt x="2311" y="10222"/>
                    <a:pt x="2674" y="10518"/>
                  </a:cubicBezTo>
                  <a:cubicBezTo>
                    <a:pt x="2807" y="10630"/>
                    <a:pt x="2867" y="10813"/>
                    <a:pt x="2825" y="10982"/>
                  </a:cubicBezTo>
                  <a:cubicBezTo>
                    <a:pt x="2705" y="11436"/>
                    <a:pt x="2973" y="11897"/>
                    <a:pt x="3426" y="12024"/>
                  </a:cubicBezTo>
                  <a:cubicBezTo>
                    <a:pt x="3595" y="12069"/>
                    <a:pt x="3722" y="12210"/>
                    <a:pt x="3754" y="12386"/>
                  </a:cubicBezTo>
                  <a:cubicBezTo>
                    <a:pt x="3824" y="12803"/>
                    <a:pt x="4185" y="13099"/>
                    <a:pt x="4595" y="13099"/>
                  </a:cubicBezTo>
                  <a:cubicBezTo>
                    <a:pt x="4638" y="13099"/>
                    <a:pt x="4681" y="13096"/>
                    <a:pt x="4725" y="13090"/>
                  </a:cubicBezTo>
                  <a:cubicBezTo>
                    <a:pt x="4746" y="13087"/>
                    <a:pt x="4768" y="13085"/>
                    <a:pt x="4789" y="13085"/>
                  </a:cubicBezTo>
                  <a:cubicBezTo>
                    <a:pt x="4942" y="13085"/>
                    <a:pt x="5085" y="13161"/>
                    <a:pt x="5168" y="13294"/>
                  </a:cubicBezTo>
                  <a:cubicBezTo>
                    <a:pt x="5334" y="13540"/>
                    <a:pt x="5606" y="13676"/>
                    <a:pt x="5883" y="13676"/>
                  </a:cubicBezTo>
                  <a:cubicBezTo>
                    <a:pt x="6041" y="13676"/>
                    <a:pt x="6200" y="13632"/>
                    <a:pt x="6343" y="13540"/>
                  </a:cubicBezTo>
                  <a:cubicBezTo>
                    <a:pt x="6417" y="13492"/>
                    <a:pt x="6503" y="13469"/>
                    <a:pt x="6588" y="13469"/>
                  </a:cubicBezTo>
                  <a:cubicBezTo>
                    <a:pt x="6673" y="13469"/>
                    <a:pt x="6758" y="13492"/>
                    <a:pt x="6832" y="13540"/>
                  </a:cubicBezTo>
                  <a:cubicBezTo>
                    <a:pt x="6975" y="13632"/>
                    <a:pt x="7135" y="13676"/>
                    <a:pt x="7293" y="13676"/>
                  </a:cubicBezTo>
                  <a:cubicBezTo>
                    <a:pt x="7571" y="13676"/>
                    <a:pt x="7844" y="13540"/>
                    <a:pt x="8008" y="13294"/>
                  </a:cubicBezTo>
                  <a:cubicBezTo>
                    <a:pt x="8090" y="13163"/>
                    <a:pt x="8232" y="13087"/>
                    <a:pt x="8383" y="13087"/>
                  </a:cubicBezTo>
                  <a:cubicBezTo>
                    <a:pt x="8407" y="13087"/>
                    <a:pt x="8430" y="13089"/>
                    <a:pt x="8454" y="13093"/>
                  </a:cubicBezTo>
                  <a:cubicBezTo>
                    <a:pt x="8498" y="13100"/>
                    <a:pt x="8541" y="13103"/>
                    <a:pt x="8584" y="13103"/>
                  </a:cubicBezTo>
                  <a:cubicBezTo>
                    <a:pt x="8994" y="13103"/>
                    <a:pt x="9355" y="12807"/>
                    <a:pt x="9425" y="12389"/>
                  </a:cubicBezTo>
                  <a:cubicBezTo>
                    <a:pt x="9454" y="12213"/>
                    <a:pt x="9584" y="12073"/>
                    <a:pt x="9753" y="12024"/>
                  </a:cubicBezTo>
                  <a:cubicBezTo>
                    <a:pt x="10203" y="11900"/>
                    <a:pt x="10470" y="11436"/>
                    <a:pt x="10354" y="10986"/>
                  </a:cubicBezTo>
                  <a:cubicBezTo>
                    <a:pt x="10309" y="10813"/>
                    <a:pt x="10368" y="10634"/>
                    <a:pt x="10506" y="10521"/>
                  </a:cubicBezTo>
                  <a:cubicBezTo>
                    <a:pt x="10865" y="10222"/>
                    <a:pt x="10921" y="9691"/>
                    <a:pt x="10629" y="9325"/>
                  </a:cubicBezTo>
                  <a:cubicBezTo>
                    <a:pt x="10520" y="9188"/>
                    <a:pt x="10499" y="8998"/>
                    <a:pt x="10580" y="8839"/>
                  </a:cubicBezTo>
                  <a:cubicBezTo>
                    <a:pt x="10791" y="8421"/>
                    <a:pt x="10625" y="7910"/>
                    <a:pt x="10207" y="7696"/>
                  </a:cubicBezTo>
                  <a:cubicBezTo>
                    <a:pt x="10052" y="7615"/>
                    <a:pt x="9957" y="7450"/>
                    <a:pt x="9964" y="7274"/>
                  </a:cubicBezTo>
                  <a:cubicBezTo>
                    <a:pt x="9985" y="6806"/>
                    <a:pt x="9626" y="6405"/>
                    <a:pt x="9158" y="6380"/>
                  </a:cubicBezTo>
                  <a:cubicBezTo>
                    <a:pt x="9067" y="6373"/>
                    <a:pt x="8975" y="6341"/>
                    <a:pt x="8901" y="6281"/>
                  </a:cubicBezTo>
                  <a:lnTo>
                    <a:pt x="13014" y="539"/>
                  </a:lnTo>
                  <a:cubicBezTo>
                    <a:pt x="13088" y="434"/>
                    <a:pt x="13099" y="296"/>
                    <a:pt x="13039" y="184"/>
                  </a:cubicBezTo>
                  <a:cubicBezTo>
                    <a:pt x="12984" y="74"/>
                    <a:pt x="12872" y="1"/>
                    <a:pt x="127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3" name="Google Shape;26773;p78"/>
            <p:cNvSpPr/>
            <p:nvPr/>
          </p:nvSpPr>
          <p:spPr>
            <a:xfrm>
              <a:off x="965057" y="2152923"/>
              <a:ext cx="167149" cy="77640"/>
            </a:xfrm>
            <a:custGeom>
              <a:rect b="b" l="l" r="r" t="t"/>
              <a:pathLst>
                <a:path extrusionOk="0" h="2983" w="6422">
                  <a:moveTo>
                    <a:pt x="3217" y="1"/>
                  </a:moveTo>
                  <a:cubicBezTo>
                    <a:pt x="2451" y="1"/>
                    <a:pt x="1697" y="274"/>
                    <a:pt x="1102" y="791"/>
                  </a:cubicBezTo>
                  <a:cubicBezTo>
                    <a:pt x="521" y="1291"/>
                    <a:pt x="141" y="1984"/>
                    <a:pt x="25" y="2740"/>
                  </a:cubicBezTo>
                  <a:cubicBezTo>
                    <a:pt x="1" y="2853"/>
                    <a:pt x="75" y="2962"/>
                    <a:pt x="191" y="2980"/>
                  </a:cubicBezTo>
                  <a:cubicBezTo>
                    <a:pt x="201" y="2981"/>
                    <a:pt x="211" y="2982"/>
                    <a:pt x="222" y="2982"/>
                  </a:cubicBezTo>
                  <a:cubicBezTo>
                    <a:pt x="322" y="2982"/>
                    <a:pt x="410" y="2906"/>
                    <a:pt x="419" y="2800"/>
                  </a:cubicBezTo>
                  <a:cubicBezTo>
                    <a:pt x="634" y="1421"/>
                    <a:pt x="1820" y="404"/>
                    <a:pt x="3217" y="404"/>
                  </a:cubicBezTo>
                  <a:cubicBezTo>
                    <a:pt x="4613" y="404"/>
                    <a:pt x="5799" y="1421"/>
                    <a:pt x="6014" y="2800"/>
                  </a:cubicBezTo>
                  <a:cubicBezTo>
                    <a:pt x="6037" y="2909"/>
                    <a:pt x="6122" y="2959"/>
                    <a:pt x="6207" y="2959"/>
                  </a:cubicBezTo>
                  <a:cubicBezTo>
                    <a:pt x="6314" y="2959"/>
                    <a:pt x="6422" y="2880"/>
                    <a:pt x="6408" y="2740"/>
                  </a:cubicBezTo>
                  <a:cubicBezTo>
                    <a:pt x="6232" y="1579"/>
                    <a:pt x="5433" y="605"/>
                    <a:pt x="4332" y="200"/>
                  </a:cubicBezTo>
                  <a:cubicBezTo>
                    <a:pt x="3969" y="66"/>
                    <a:pt x="3592" y="1"/>
                    <a:pt x="3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4" name="Google Shape;26774;p78"/>
            <p:cNvSpPr/>
            <p:nvPr/>
          </p:nvSpPr>
          <p:spPr>
            <a:xfrm>
              <a:off x="964849" y="2243785"/>
              <a:ext cx="167461" cy="77380"/>
            </a:xfrm>
            <a:custGeom>
              <a:rect b="b" l="l" r="r" t="t"/>
              <a:pathLst>
                <a:path extrusionOk="0" h="2973" w="6434">
                  <a:moveTo>
                    <a:pt x="232" y="1"/>
                  </a:moveTo>
                  <a:cubicBezTo>
                    <a:pt x="117" y="1"/>
                    <a:pt x="0" y="89"/>
                    <a:pt x="33" y="242"/>
                  </a:cubicBezTo>
                  <a:cubicBezTo>
                    <a:pt x="279" y="1816"/>
                    <a:pt x="1630" y="2972"/>
                    <a:pt x="3221" y="2972"/>
                  </a:cubicBezTo>
                  <a:cubicBezTo>
                    <a:pt x="3223" y="2972"/>
                    <a:pt x="3226" y="2972"/>
                    <a:pt x="3228" y="2972"/>
                  </a:cubicBezTo>
                  <a:cubicBezTo>
                    <a:pt x="4822" y="2972"/>
                    <a:pt x="6173" y="1807"/>
                    <a:pt x="6416" y="231"/>
                  </a:cubicBezTo>
                  <a:cubicBezTo>
                    <a:pt x="6433" y="122"/>
                    <a:pt x="6360" y="20"/>
                    <a:pt x="6247" y="6"/>
                  </a:cubicBezTo>
                  <a:cubicBezTo>
                    <a:pt x="6236" y="4"/>
                    <a:pt x="6225" y="3"/>
                    <a:pt x="6215" y="3"/>
                  </a:cubicBezTo>
                  <a:cubicBezTo>
                    <a:pt x="6119" y="3"/>
                    <a:pt x="6034" y="73"/>
                    <a:pt x="6022" y="171"/>
                  </a:cubicBezTo>
                  <a:cubicBezTo>
                    <a:pt x="5807" y="1551"/>
                    <a:pt x="4621" y="2567"/>
                    <a:pt x="3228" y="2571"/>
                  </a:cubicBezTo>
                  <a:cubicBezTo>
                    <a:pt x="1831" y="2571"/>
                    <a:pt x="646" y="1558"/>
                    <a:pt x="427" y="182"/>
                  </a:cubicBezTo>
                  <a:cubicBezTo>
                    <a:pt x="415" y="57"/>
                    <a:pt x="324" y="1"/>
                    <a:pt x="2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5" name="Google Shape;26775;p78"/>
            <p:cNvSpPr/>
            <p:nvPr/>
          </p:nvSpPr>
          <p:spPr>
            <a:xfrm>
              <a:off x="1033093" y="2201595"/>
              <a:ext cx="19364" cy="71029"/>
            </a:xfrm>
            <a:custGeom>
              <a:rect b="b" l="l" r="r" t="t"/>
              <a:pathLst>
                <a:path extrusionOk="0" h="2729" w="744">
                  <a:moveTo>
                    <a:pt x="556" y="1"/>
                  </a:moveTo>
                  <a:cubicBezTo>
                    <a:pt x="521" y="1"/>
                    <a:pt x="488" y="15"/>
                    <a:pt x="465" y="40"/>
                  </a:cubicBezTo>
                  <a:lnTo>
                    <a:pt x="78" y="413"/>
                  </a:lnTo>
                  <a:cubicBezTo>
                    <a:pt x="29" y="448"/>
                    <a:pt x="1" y="505"/>
                    <a:pt x="1" y="564"/>
                  </a:cubicBezTo>
                  <a:cubicBezTo>
                    <a:pt x="1" y="645"/>
                    <a:pt x="54" y="726"/>
                    <a:pt x="131" y="726"/>
                  </a:cubicBezTo>
                  <a:cubicBezTo>
                    <a:pt x="163" y="723"/>
                    <a:pt x="191" y="712"/>
                    <a:pt x="216" y="688"/>
                  </a:cubicBezTo>
                  <a:lnTo>
                    <a:pt x="346" y="526"/>
                  </a:lnTo>
                  <a:lnTo>
                    <a:pt x="346" y="2595"/>
                  </a:lnTo>
                  <a:cubicBezTo>
                    <a:pt x="346" y="2682"/>
                    <a:pt x="448" y="2728"/>
                    <a:pt x="543" y="2728"/>
                  </a:cubicBezTo>
                  <a:cubicBezTo>
                    <a:pt x="641" y="2728"/>
                    <a:pt x="743" y="2682"/>
                    <a:pt x="743" y="2595"/>
                  </a:cubicBezTo>
                  <a:lnTo>
                    <a:pt x="743" y="132"/>
                  </a:lnTo>
                  <a:cubicBezTo>
                    <a:pt x="743" y="47"/>
                    <a:pt x="648" y="1"/>
                    <a:pt x="567" y="1"/>
                  </a:cubicBezTo>
                  <a:cubicBezTo>
                    <a:pt x="564" y="1"/>
                    <a:pt x="560" y="1"/>
                    <a:pt x="5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6" name="Google Shape;26776;p78"/>
          <p:cNvGrpSpPr/>
          <p:nvPr/>
        </p:nvGrpSpPr>
        <p:grpSpPr>
          <a:xfrm>
            <a:off x="6523907" y="2422490"/>
            <a:ext cx="400928" cy="375603"/>
            <a:chOff x="6523907" y="2422490"/>
            <a:chExt cx="400928" cy="375603"/>
          </a:xfrm>
        </p:grpSpPr>
        <p:sp>
          <p:nvSpPr>
            <p:cNvPr id="26777" name="Google Shape;26777;p78"/>
            <p:cNvSpPr/>
            <p:nvPr/>
          </p:nvSpPr>
          <p:spPr>
            <a:xfrm>
              <a:off x="6529841" y="2504373"/>
              <a:ext cx="389137" cy="287838"/>
            </a:xfrm>
            <a:custGeom>
              <a:rect b="b" l="l" r="r" t="t"/>
              <a:pathLst>
                <a:path extrusionOk="0" h="11059" w="14951">
                  <a:moveTo>
                    <a:pt x="1127" y="0"/>
                  </a:moveTo>
                  <a:cubicBezTo>
                    <a:pt x="504" y="0"/>
                    <a:pt x="1" y="507"/>
                    <a:pt x="1" y="1130"/>
                  </a:cubicBezTo>
                  <a:lnTo>
                    <a:pt x="1" y="9930"/>
                  </a:lnTo>
                  <a:cubicBezTo>
                    <a:pt x="1" y="10552"/>
                    <a:pt x="504" y="11059"/>
                    <a:pt x="1127" y="11059"/>
                  </a:cubicBezTo>
                  <a:lnTo>
                    <a:pt x="13821" y="11059"/>
                  </a:lnTo>
                  <a:cubicBezTo>
                    <a:pt x="14444" y="11059"/>
                    <a:pt x="14947" y="10552"/>
                    <a:pt x="14951" y="9930"/>
                  </a:cubicBezTo>
                  <a:lnTo>
                    <a:pt x="14951" y="1130"/>
                  </a:lnTo>
                  <a:cubicBezTo>
                    <a:pt x="14947" y="507"/>
                    <a:pt x="14444" y="0"/>
                    <a:pt x="13821" y="0"/>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8" name="Google Shape;26778;p78"/>
            <p:cNvSpPr/>
            <p:nvPr/>
          </p:nvSpPr>
          <p:spPr>
            <a:xfrm>
              <a:off x="6529763" y="2504373"/>
              <a:ext cx="194634" cy="287838"/>
            </a:xfrm>
            <a:custGeom>
              <a:rect b="b" l="l" r="r" t="t"/>
              <a:pathLst>
                <a:path extrusionOk="0" h="11059" w="7478">
                  <a:moveTo>
                    <a:pt x="1105" y="0"/>
                  </a:moveTo>
                  <a:cubicBezTo>
                    <a:pt x="496" y="0"/>
                    <a:pt x="0" y="507"/>
                    <a:pt x="0" y="1130"/>
                  </a:cubicBezTo>
                  <a:lnTo>
                    <a:pt x="0" y="9930"/>
                  </a:lnTo>
                  <a:cubicBezTo>
                    <a:pt x="0" y="10552"/>
                    <a:pt x="496" y="11059"/>
                    <a:pt x="1105" y="11059"/>
                  </a:cubicBezTo>
                  <a:lnTo>
                    <a:pt x="7477" y="11059"/>
                  </a:lnTo>
                  <a:lnTo>
                    <a:pt x="7477"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9" name="Google Shape;26779;p78"/>
            <p:cNvSpPr/>
            <p:nvPr/>
          </p:nvSpPr>
          <p:spPr>
            <a:xfrm>
              <a:off x="6563546" y="2538156"/>
              <a:ext cx="321648" cy="220271"/>
            </a:xfrm>
            <a:custGeom>
              <a:rect b="b" l="l" r="r" t="t"/>
              <a:pathLst>
                <a:path extrusionOk="0" h="8463" w="12358">
                  <a:moveTo>
                    <a:pt x="300" y="1"/>
                  </a:moveTo>
                  <a:cubicBezTo>
                    <a:pt x="134" y="1"/>
                    <a:pt x="1" y="134"/>
                    <a:pt x="1" y="300"/>
                  </a:cubicBezTo>
                  <a:lnTo>
                    <a:pt x="1" y="8164"/>
                  </a:lnTo>
                  <a:cubicBezTo>
                    <a:pt x="1" y="8329"/>
                    <a:pt x="134" y="8463"/>
                    <a:pt x="300" y="8463"/>
                  </a:cubicBezTo>
                  <a:lnTo>
                    <a:pt x="12055" y="8463"/>
                  </a:lnTo>
                  <a:cubicBezTo>
                    <a:pt x="12220" y="8463"/>
                    <a:pt x="12358" y="8329"/>
                    <a:pt x="12358" y="8164"/>
                  </a:cubicBezTo>
                  <a:lnTo>
                    <a:pt x="12358" y="300"/>
                  </a:lnTo>
                  <a:cubicBezTo>
                    <a:pt x="12358" y="134"/>
                    <a:pt x="12220" y="1"/>
                    <a:pt x="12055" y="1"/>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0" name="Google Shape;26780;p78"/>
            <p:cNvSpPr/>
            <p:nvPr/>
          </p:nvSpPr>
          <p:spPr>
            <a:xfrm>
              <a:off x="6563546" y="2538156"/>
              <a:ext cx="160850" cy="220271"/>
            </a:xfrm>
            <a:custGeom>
              <a:rect b="b" l="l" r="r" t="t"/>
              <a:pathLst>
                <a:path extrusionOk="0" h="8463" w="6180">
                  <a:moveTo>
                    <a:pt x="293" y="1"/>
                  </a:moveTo>
                  <a:cubicBezTo>
                    <a:pt x="131" y="1"/>
                    <a:pt x="1" y="138"/>
                    <a:pt x="1" y="300"/>
                  </a:cubicBezTo>
                  <a:lnTo>
                    <a:pt x="1" y="8164"/>
                  </a:lnTo>
                  <a:cubicBezTo>
                    <a:pt x="1" y="8329"/>
                    <a:pt x="131" y="8463"/>
                    <a:pt x="293" y="8463"/>
                  </a:cubicBezTo>
                  <a:lnTo>
                    <a:pt x="6179" y="8463"/>
                  </a:lnTo>
                  <a:lnTo>
                    <a:pt x="6179" y="1"/>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1" name="Google Shape;26781;p78"/>
            <p:cNvSpPr/>
            <p:nvPr/>
          </p:nvSpPr>
          <p:spPr>
            <a:xfrm>
              <a:off x="6647980" y="2428451"/>
              <a:ext cx="152781" cy="127509"/>
            </a:xfrm>
            <a:custGeom>
              <a:rect b="b" l="l" r="r" t="t"/>
              <a:pathLst>
                <a:path extrusionOk="0" h="4899" w="5870">
                  <a:moveTo>
                    <a:pt x="2492" y="1"/>
                  </a:moveTo>
                  <a:cubicBezTo>
                    <a:pt x="1830" y="1"/>
                    <a:pt x="1299" y="535"/>
                    <a:pt x="1295" y="1193"/>
                  </a:cubicBezTo>
                  <a:lnTo>
                    <a:pt x="1295" y="1756"/>
                  </a:lnTo>
                  <a:cubicBezTo>
                    <a:pt x="1295" y="2038"/>
                    <a:pt x="1063" y="2270"/>
                    <a:pt x="778" y="2270"/>
                  </a:cubicBezTo>
                  <a:lnTo>
                    <a:pt x="550" y="2270"/>
                  </a:lnTo>
                  <a:cubicBezTo>
                    <a:pt x="247" y="2270"/>
                    <a:pt x="1" y="2516"/>
                    <a:pt x="1" y="2819"/>
                  </a:cubicBezTo>
                  <a:lnTo>
                    <a:pt x="1" y="4346"/>
                  </a:lnTo>
                  <a:cubicBezTo>
                    <a:pt x="1" y="4649"/>
                    <a:pt x="247" y="4895"/>
                    <a:pt x="550" y="4895"/>
                  </a:cubicBezTo>
                  <a:lnTo>
                    <a:pt x="550" y="4898"/>
                  </a:lnTo>
                  <a:lnTo>
                    <a:pt x="5321" y="4898"/>
                  </a:lnTo>
                  <a:cubicBezTo>
                    <a:pt x="5623" y="4898"/>
                    <a:pt x="5869" y="4652"/>
                    <a:pt x="5869" y="4349"/>
                  </a:cubicBezTo>
                  <a:lnTo>
                    <a:pt x="5869" y="2822"/>
                  </a:lnTo>
                  <a:cubicBezTo>
                    <a:pt x="5869" y="2516"/>
                    <a:pt x="5623" y="2274"/>
                    <a:pt x="5321" y="2274"/>
                  </a:cubicBezTo>
                  <a:lnTo>
                    <a:pt x="5088" y="2274"/>
                  </a:lnTo>
                  <a:cubicBezTo>
                    <a:pt x="4803" y="2270"/>
                    <a:pt x="4571" y="2041"/>
                    <a:pt x="4571" y="1756"/>
                  </a:cubicBezTo>
                  <a:lnTo>
                    <a:pt x="4571" y="1193"/>
                  </a:lnTo>
                  <a:cubicBezTo>
                    <a:pt x="4571" y="535"/>
                    <a:pt x="4036" y="1"/>
                    <a:pt x="3378"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2" name="Google Shape;26782;p78"/>
            <p:cNvSpPr/>
            <p:nvPr/>
          </p:nvSpPr>
          <p:spPr>
            <a:xfrm>
              <a:off x="6637829" y="2671495"/>
              <a:ext cx="44429" cy="38052"/>
            </a:xfrm>
            <a:custGeom>
              <a:rect b="b" l="l" r="r" t="t"/>
              <a:pathLst>
                <a:path extrusionOk="0" h="1462" w="1707">
                  <a:moveTo>
                    <a:pt x="732" y="1"/>
                  </a:moveTo>
                  <a:cubicBezTo>
                    <a:pt x="327" y="1"/>
                    <a:pt x="4" y="328"/>
                    <a:pt x="0" y="729"/>
                  </a:cubicBezTo>
                  <a:cubicBezTo>
                    <a:pt x="0" y="1169"/>
                    <a:pt x="360" y="1462"/>
                    <a:pt x="735" y="1462"/>
                  </a:cubicBezTo>
                  <a:cubicBezTo>
                    <a:pt x="914" y="1462"/>
                    <a:pt x="1097" y="1395"/>
                    <a:pt x="1246" y="1246"/>
                  </a:cubicBezTo>
                  <a:cubicBezTo>
                    <a:pt x="1707" y="789"/>
                    <a:pt x="1379" y="1"/>
                    <a:pt x="732" y="1"/>
                  </a:cubicBez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3" name="Google Shape;26783;p78"/>
            <p:cNvSpPr/>
            <p:nvPr/>
          </p:nvSpPr>
          <p:spPr>
            <a:xfrm>
              <a:off x="6706932" y="2599685"/>
              <a:ext cx="43284" cy="38156"/>
            </a:xfrm>
            <a:custGeom>
              <a:rect b="b" l="l" r="r" t="t"/>
              <a:pathLst>
                <a:path extrusionOk="0" h="1466" w="1663">
                  <a:moveTo>
                    <a:pt x="348" y="1"/>
                  </a:moveTo>
                  <a:cubicBezTo>
                    <a:pt x="160" y="1"/>
                    <a:pt x="1" y="241"/>
                    <a:pt x="174" y="420"/>
                  </a:cubicBezTo>
                  <a:lnTo>
                    <a:pt x="487" y="733"/>
                  </a:lnTo>
                  <a:lnTo>
                    <a:pt x="174" y="1046"/>
                  </a:lnTo>
                  <a:cubicBezTo>
                    <a:pt x="79" y="1141"/>
                    <a:pt x="79" y="1296"/>
                    <a:pt x="174" y="1391"/>
                  </a:cubicBezTo>
                  <a:cubicBezTo>
                    <a:pt x="221" y="1438"/>
                    <a:pt x="284" y="1462"/>
                    <a:pt x="346" y="1462"/>
                  </a:cubicBezTo>
                  <a:cubicBezTo>
                    <a:pt x="409" y="1462"/>
                    <a:pt x="471" y="1438"/>
                    <a:pt x="519" y="1391"/>
                  </a:cubicBezTo>
                  <a:lnTo>
                    <a:pt x="832" y="1078"/>
                  </a:lnTo>
                  <a:lnTo>
                    <a:pt x="1145" y="1391"/>
                  </a:lnTo>
                  <a:cubicBezTo>
                    <a:pt x="1199" y="1443"/>
                    <a:pt x="1258" y="1465"/>
                    <a:pt x="1315" y="1465"/>
                  </a:cubicBezTo>
                  <a:cubicBezTo>
                    <a:pt x="1504" y="1465"/>
                    <a:pt x="1663" y="1224"/>
                    <a:pt x="1490" y="1046"/>
                  </a:cubicBezTo>
                  <a:lnTo>
                    <a:pt x="1177" y="733"/>
                  </a:lnTo>
                  <a:lnTo>
                    <a:pt x="1490" y="420"/>
                  </a:lnTo>
                  <a:cubicBezTo>
                    <a:pt x="1663" y="241"/>
                    <a:pt x="1504" y="1"/>
                    <a:pt x="1315" y="1"/>
                  </a:cubicBezTo>
                  <a:cubicBezTo>
                    <a:pt x="1258" y="1"/>
                    <a:pt x="1199" y="23"/>
                    <a:pt x="1145" y="75"/>
                  </a:cubicBezTo>
                  <a:lnTo>
                    <a:pt x="832" y="388"/>
                  </a:lnTo>
                  <a:lnTo>
                    <a:pt x="519" y="75"/>
                  </a:lnTo>
                  <a:cubicBezTo>
                    <a:pt x="465" y="23"/>
                    <a:pt x="405" y="1"/>
                    <a:pt x="348"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4" name="Google Shape;26784;p78"/>
            <p:cNvSpPr/>
            <p:nvPr/>
          </p:nvSpPr>
          <p:spPr>
            <a:xfrm>
              <a:off x="6647980" y="2428451"/>
              <a:ext cx="76417" cy="127509"/>
            </a:xfrm>
            <a:custGeom>
              <a:rect b="b" l="l" r="r" t="t"/>
              <a:pathLst>
                <a:path extrusionOk="0" h="4899" w="2936">
                  <a:moveTo>
                    <a:pt x="2492" y="1"/>
                  </a:moveTo>
                  <a:cubicBezTo>
                    <a:pt x="1830" y="1"/>
                    <a:pt x="1299" y="535"/>
                    <a:pt x="1295" y="1193"/>
                  </a:cubicBezTo>
                  <a:lnTo>
                    <a:pt x="1295" y="1756"/>
                  </a:lnTo>
                  <a:cubicBezTo>
                    <a:pt x="1295" y="2041"/>
                    <a:pt x="1067" y="2270"/>
                    <a:pt x="778" y="2274"/>
                  </a:cubicBezTo>
                  <a:lnTo>
                    <a:pt x="550" y="2274"/>
                  </a:lnTo>
                  <a:cubicBezTo>
                    <a:pt x="247" y="2274"/>
                    <a:pt x="1" y="2516"/>
                    <a:pt x="1" y="2822"/>
                  </a:cubicBezTo>
                  <a:lnTo>
                    <a:pt x="1" y="4349"/>
                  </a:lnTo>
                  <a:cubicBezTo>
                    <a:pt x="1" y="4652"/>
                    <a:pt x="247" y="4898"/>
                    <a:pt x="550" y="4898"/>
                  </a:cubicBezTo>
                  <a:lnTo>
                    <a:pt x="2935" y="4898"/>
                  </a:lnTo>
                  <a:lnTo>
                    <a:pt x="2935"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5" name="Google Shape;26785;p78"/>
            <p:cNvSpPr/>
            <p:nvPr/>
          </p:nvSpPr>
          <p:spPr>
            <a:xfrm>
              <a:off x="6701180" y="2495888"/>
              <a:ext cx="40525" cy="34695"/>
            </a:xfrm>
            <a:custGeom>
              <a:rect b="b" l="l" r="r" t="t"/>
              <a:pathLst>
                <a:path extrusionOk="0" h="1333" w="1557">
                  <a:moveTo>
                    <a:pt x="884" y="1"/>
                  </a:moveTo>
                  <a:cubicBezTo>
                    <a:pt x="721" y="1"/>
                    <a:pt x="555" y="61"/>
                    <a:pt x="420" y="196"/>
                  </a:cubicBezTo>
                  <a:cubicBezTo>
                    <a:pt x="1" y="615"/>
                    <a:pt x="300" y="1333"/>
                    <a:pt x="891" y="1333"/>
                  </a:cubicBezTo>
                  <a:cubicBezTo>
                    <a:pt x="1257" y="1333"/>
                    <a:pt x="1556" y="1034"/>
                    <a:pt x="1556" y="668"/>
                  </a:cubicBezTo>
                  <a:cubicBezTo>
                    <a:pt x="1556" y="267"/>
                    <a:pt x="1227" y="1"/>
                    <a:pt x="88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6" name="Google Shape;26786;p78"/>
            <p:cNvSpPr/>
            <p:nvPr/>
          </p:nvSpPr>
          <p:spPr>
            <a:xfrm>
              <a:off x="6624529" y="2591461"/>
              <a:ext cx="208272" cy="130632"/>
            </a:xfrm>
            <a:custGeom>
              <a:rect b="b" l="l" r="r" t="t"/>
              <a:pathLst>
                <a:path extrusionOk="0" h="5019" w="8002">
                  <a:moveTo>
                    <a:pt x="1244" y="3076"/>
                  </a:moveTo>
                  <a:cubicBezTo>
                    <a:pt x="1892" y="3076"/>
                    <a:pt x="2217" y="3861"/>
                    <a:pt x="1757" y="4318"/>
                  </a:cubicBezTo>
                  <a:cubicBezTo>
                    <a:pt x="1608" y="4467"/>
                    <a:pt x="1425" y="4534"/>
                    <a:pt x="1245" y="4534"/>
                  </a:cubicBezTo>
                  <a:cubicBezTo>
                    <a:pt x="871" y="4534"/>
                    <a:pt x="511" y="4244"/>
                    <a:pt x="511" y="3804"/>
                  </a:cubicBezTo>
                  <a:cubicBezTo>
                    <a:pt x="515" y="3403"/>
                    <a:pt x="838" y="3076"/>
                    <a:pt x="1243" y="3076"/>
                  </a:cubicBezTo>
                  <a:lnTo>
                    <a:pt x="1239" y="3076"/>
                  </a:lnTo>
                  <a:cubicBezTo>
                    <a:pt x="1241" y="3076"/>
                    <a:pt x="1242" y="3076"/>
                    <a:pt x="1244" y="3076"/>
                  </a:cubicBezTo>
                  <a:close/>
                  <a:moveTo>
                    <a:pt x="7393" y="0"/>
                  </a:moveTo>
                  <a:cubicBezTo>
                    <a:pt x="7383" y="0"/>
                    <a:pt x="7372" y="4"/>
                    <a:pt x="7362" y="4"/>
                  </a:cubicBezTo>
                  <a:lnTo>
                    <a:pt x="7358" y="4"/>
                  </a:lnTo>
                  <a:cubicBezTo>
                    <a:pt x="7347" y="8"/>
                    <a:pt x="7340" y="8"/>
                    <a:pt x="7333" y="11"/>
                  </a:cubicBezTo>
                  <a:lnTo>
                    <a:pt x="7326" y="15"/>
                  </a:lnTo>
                  <a:cubicBezTo>
                    <a:pt x="7316" y="18"/>
                    <a:pt x="7305" y="22"/>
                    <a:pt x="7295" y="25"/>
                  </a:cubicBezTo>
                  <a:lnTo>
                    <a:pt x="6647" y="349"/>
                  </a:lnTo>
                  <a:cubicBezTo>
                    <a:pt x="6402" y="476"/>
                    <a:pt x="6527" y="813"/>
                    <a:pt x="6752" y="813"/>
                  </a:cubicBezTo>
                  <a:cubicBezTo>
                    <a:pt x="6787" y="813"/>
                    <a:pt x="6826" y="804"/>
                    <a:pt x="6865" y="785"/>
                  </a:cubicBezTo>
                  <a:lnTo>
                    <a:pt x="7038" y="697"/>
                  </a:lnTo>
                  <a:lnTo>
                    <a:pt x="7038" y="697"/>
                  </a:lnTo>
                  <a:cubicBezTo>
                    <a:pt x="6721" y="1763"/>
                    <a:pt x="6165" y="2555"/>
                    <a:pt x="5391" y="3047"/>
                  </a:cubicBezTo>
                  <a:cubicBezTo>
                    <a:pt x="4623" y="3538"/>
                    <a:pt x="3770" y="3651"/>
                    <a:pt x="3150" y="3651"/>
                  </a:cubicBezTo>
                  <a:cubicBezTo>
                    <a:pt x="2845" y="3651"/>
                    <a:pt x="2596" y="3623"/>
                    <a:pt x="2443" y="3600"/>
                  </a:cubicBezTo>
                  <a:cubicBezTo>
                    <a:pt x="2363" y="2995"/>
                    <a:pt x="1846" y="2547"/>
                    <a:pt x="1244" y="2547"/>
                  </a:cubicBezTo>
                  <a:cubicBezTo>
                    <a:pt x="1208" y="2547"/>
                    <a:pt x="1173" y="2548"/>
                    <a:pt x="1137" y="2551"/>
                  </a:cubicBezTo>
                  <a:cubicBezTo>
                    <a:pt x="490" y="2604"/>
                    <a:pt x="1" y="3157"/>
                    <a:pt x="26" y="3804"/>
                  </a:cubicBezTo>
                  <a:cubicBezTo>
                    <a:pt x="26" y="4420"/>
                    <a:pt x="486" y="4937"/>
                    <a:pt x="1099" y="5011"/>
                  </a:cubicBezTo>
                  <a:cubicBezTo>
                    <a:pt x="1146" y="5016"/>
                    <a:pt x="1193" y="5019"/>
                    <a:pt x="1239" y="5019"/>
                  </a:cubicBezTo>
                  <a:cubicBezTo>
                    <a:pt x="1793" y="5019"/>
                    <a:pt x="2289" y="4641"/>
                    <a:pt x="2422" y="4089"/>
                  </a:cubicBezTo>
                  <a:cubicBezTo>
                    <a:pt x="2664" y="4121"/>
                    <a:pt x="2907" y="4138"/>
                    <a:pt x="3153" y="4138"/>
                  </a:cubicBezTo>
                  <a:cubicBezTo>
                    <a:pt x="3836" y="4138"/>
                    <a:pt x="4775" y="4008"/>
                    <a:pt x="5645" y="3456"/>
                  </a:cubicBezTo>
                  <a:cubicBezTo>
                    <a:pt x="6503" y="2910"/>
                    <a:pt x="7115" y="2059"/>
                    <a:pt x="7471" y="922"/>
                  </a:cubicBezTo>
                  <a:lnTo>
                    <a:pt x="7506" y="993"/>
                  </a:lnTo>
                  <a:cubicBezTo>
                    <a:pt x="7551" y="1078"/>
                    <a:pt x="7637" y="1127"/>
                    <a:pt x="7726" y="1127"/>
                  </a:cubicBezTo>
                  <a:cubicBezTo>
                    <a:pt x="7762" y="1127"/>
                    <a:pt x="7798" y="1119"/>
                    <a:pt x="7833" y="1102"/>
                  </a:cubicBezTo>
                  <a:cubicBezTo>
                    <a:pt x="7953" y="1042"/>
                    <a:pt x="8002" y="898"/>
                    <a:pt x="7942" y="775"/>
                  </a:cubicBezTo>
                  <a:lnTo>
                    <a:pt x="7618" y="127"/>
                  </a:lnTo>
                  <a:lnTo>
                    <a:pt x="7618" y="124"/>
                  </a:lnTo>
                  <a:lnTo>
                    <a:pt x="7615" y="117"/>
                  </a:lnTo>
                  <a:cubicBezTo>
                    <a:pt x="7611" y="110"/>
                    <a:pt x="7608" y="103"/>
                    <a:pt x="7601" y="95"/>
                  </a:cubicBezTo>
                  <a:lnTo>
                    <a:pt x="7597" y="92"/>
                  </a:lnTo>
                  <a:cubicBezTo>
                    <a:pt x="7587" y="74"/>
                    <a:pt x="7569" y="60"/>
                    <a:pt x="7555" y="46"/>
                  </a:cubicBezTo>
                  <a:lnTo>
                    <a:pt x="7552" y="46"/>
                  </a:lnTo>
                  <a:cubicBezTo>
                    <a:pt x="7541" y="43"/>
                    <a:pt x="7534" y="36"/>
                    <a:pt x="7523" y="29"/>
                  </a:cubicBezTo>
                  <a:cubicBezTo>
                    <a:pt x="7516" y="25"/>
                    <a:pt x="7506" y="22"/>
                    <a:pt x="7499" y="18"/>
                  </a:cubicBezTo>
                  <a:lnTo>
                    <a:pt x="7488" y="15"/>
                  </a:lnTo>
                  <a:lnTo>
                    <a:pt x="7467" y="8"/>
                  </a:lnTo>
                  <a:lnTo>
                    <a:pt x="7460" y="8"/>
                  </a:lnTo>
                  <a:cubicBezTo>
                    <a:pt x="7450" y="4"/>
                    <a:pt x="7442" y="4"/>
                    <a:pt x="74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7" name="Google Shape;26787;p78"/>
            <p:cNvSpPr/>
            <p:nvPr/>
          </p:nvSpPr>
          <p:spPr>
            <a:xfrm>
              <a:off x="6597226" y="2582846"/>
              <a:ext cx="43492" cy="38234"/>
            </a:xfrm>
            <a:custGeom>
              <a:rect b="b" l="l" r="r" t="t"/>
              <a:pathLst>
                <a:path extrusionOk="0" h="1469" w="1671">
                  <a:moveTo>
                    <a:pt x="347" y="0"/>
                  </a:moveTo>
                  <a:cubicBezTo>
                    <a:pt x="160" y="0"/>
                    <a:pt x="1" y="240"/>
                    <a:pt x="174" y="416"/>
                  </a:cubicBezTo>
                  <a:lnTo>
                    <a:pt x="487" y="733"/>
                  </a:lnTo>
                  <a:lnTo>
                    <a:pt x="174" y="1046"/>
                  </a:lnTo>
                  <a:cubicBezTo>
                    <a:pt x="79" y="1141"/>
                    <a:pt x="79" y="1296"/>
                    <a:pt x="174" y="1391"/>
                  </a:cubicBezTo>
                  <a:cubicBezTo>
                    <a:pt x="221" y="1438"/>
                    <a:pt x="284" y="1462"/>
                    <a:pt x="346" y="1462"/>
                  </a:cubicBezTo>
                  <a:cubicBezTo>
                    <a:pt x="408" y="1462"/>
                    <a:pt x="469" y="1438"/>
                    <a:pt x="515" y="1391"/>
                  </a:cubicBezTo>
                  <a:lnTo>
                    <a:pt x="832" y="1074"/>
                  </a:lnTo>
                  <a:lnTo>
                    <a:pt x="1145" y="1391"/>
                  </a:lnTo>
                  <a:cubicBezTo>
                    <a:pt x="1198" y="1446"/>
                    <a:pt x="1258" y="1469"/>
                    <a:pt x="1316" y="1469"/>
                  </a:cubicBezTo>
                  <a:cubicBezTo>
                    <a:pt x="1506" y="1469"/>
                    <a:pt x="1670" y="1221"/>
                    <a:pt x="1490" y="1046"/>
                  </a:cubicBezTo>
                  <a:lnTo>
                    <a:pt x="1177" y="733"/>
                  </a:lnTo>
                  <a:lnTo>
                    <a:pt x="1490" y="416"/>
                  </a:lnTo>
                  <a:cubicBezTo>
                    <a:pt x="1663" y="240"/>
                    <a:pt x="1502" y="0"/>
                    <a:pt x="1314" y="0"/>
                  </a:cubicBezTo>
                  <a:cubicBezTo>
                    <a:pt x="1257" y="0"/>
                    <a:pt x="1198" y="22"/>
                    <a:pt x="1145" y="75"/>
                  </a:cubicBezTo>
                  <a:lnTo>
                    <a:pt x="832" y="388"/>
                  </a:lnTo>
                  <a:lnTo>
                    <a:pt x="515" y="75"/>
                  </a:lnTo>
                  <a:cubicBezTo>
                    <a:pt x="462" y="22"/>
                    <a:pt x="403" y="0"/>
                    <a:pt x="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8" name="Google Shape;26788;p78"/>
            <p:cNvSpPr/>
            <p:nvPr/>
          </p:nvSpPr>
          <p:spPr>
            <a:xfrm>
              <a:off x="6816638" y="2684093"/>
              <a:ext cx="43310" cy="38130"/>
            </a:xfrm>
            <a:custGeom>
              <a:rect b="b" l="l" r="r" t="t"/>
              <a:pathLst>
                <a:path extrusionOk="0" h="1465" w="1664">
                  <a:moveTo>
                    <a:pt x="1314" y="0"/>
                  </a:moveTo>
                  <a:cubicBezTo>
                    <a:pt x="1257" y="0"/>
                    <a:pt x="1199" y="22"/>
                    <a:pt x="1145" y="73"/>
                  </a:cubicBezTo>
                  <a:lnTo>
                    <a:pt x="832" y="389"/>
                  </a:lnTo>
                  <a:lnTo>
                    <a:pt x="519" y="73"/>
                  </a:lnTo>
                  <a:cubicBezTo>
                    <a:pt x="471" y="27"/>
                    <a:pt x="409" y="4"/>
                    <a:pt x="346" y="4"/>
                  </a:cubicBezTo>
                  <a:cubicBezTo>
                    <a:pt x="284" y="4"/>
                    <a:pt x="222" y="27"/>
                    <a:pt x="174" y="73"/>
                  </a:cubicBezTo>
                  <a:cubicBezTo>
                    <a:pt x="79" y="168"/>
                    <a:pt x="79" y="322"/>
                    <a:pt x="174" y="417"/>
                  </a:cubicBezTo>
                  <a:lnTo>
                    <a:pt x="487" y="734"/>
                  </a:lnTo>
                  <a:lnTo>
                    <a:pt x="174" y="1047"/>
                  </a:lnTo>
                  <a:cubicBezTo>
                    <a:pt x="1" y="1223"/>
                    <a:pt x="161" y="1464"/>
                    <a:pt x="350" y="1464"/>
                  </a:cubicBezTo>
                  <a:cubicBezTo>
                    <a:pt x="407" y="1464"/>
                    <a:pt x="466" y="1443"/>
                    <a:pt x="519" y="1392"/>
                  </a:cubicBezTo>
                  <a:lnTo>
                    <a:pt x="832" y="1075"/>
                  </a:lnTo>
                  <a:lnTo>
                    <a:pt x="1145" y="1392"/>
                  </a:lnTo>
                  <a:cubicBezTo>
                    <a:pt x="1199" y="1443"/>
                    <a:pt x="1257" y="1464"/>
                    <a:pt x="1314" y="1464"/>
                  </a:cubicBezTo>
                  <a:cubicBezTo>
                    <a:pt x="1503" y="1464"/>
                    <a:pt x="1663" y="1223"/>
                    <a:pt x="1490" y="1047"/>
                  </a:cubicBezTo>
                  <a:lnTo>
                    <a:pt x="1177" y="734"/>
                  </a:lnTo>
                  <a:lnTo>
                    <a:pt x="1490" y="417"/>
                  </a:lnTo>
                  <a:cubicBezTo>
                    <a:pt x="1663" y="241"/>
                    <a:pt x="1503" y="0"/>
                    <a:pt x="13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9" name="Google Shape;26789;p78"/>
            <p:cNvSpPr/>
            <p:nvPr/>
          </p:nvSpPr>
          <p:spPr>
            <a:xfrm>
              <a:off x="6523907" y="2422490"/>
              <a:ext cx="400928" cy="375603"/>
            </a:xfrm>
            <a:custGeom>
              <a:rect b="b" l="l" r="r" t="t"/>
              <a:pathLst>
                <a:path extrusionOk="0" h="14431" w="15404">
                  <a:moveTo>
                    <a:pt x="8145" y="490"/>
                  </a:moveTo>
                  <a:cubicBezTo>
                    <a:pt x="8663" y="490"/>
                    <a:pt x="9078" y="905"/>
                    <a:pt x="9081" y="1422"/>
                  </a:cubicBezTo>
                  <a:lnTo>
                    <a:pt x="9081" y="1985"/>
                  </a:lnTo>
                  <a:cubicBezTo>
                    <a:pt x="9081" y="2411"/>
                    <a:pt x="9426" y="2759"/>
                    <a:pt x="9855" y="2759"/>
                  </a:cubicBezTo>
                  <a:lnTo>
                    <a:pt x="10088" y="2759"/>
                  </a:lnTo>
                  <a:cubicBezTo>
                    <a:pt x="10246" y="2759"/>
                    <a:pt x="10376" y="2890"/>
                    <a:pt x="10376" y="3051"/>
                  </a:cubicBezTo>
                  <a:lnTo>
                    <a:pt x="10376" y="4578"/>
                  </a:lnTo>
                  <a:cubicBezTo>
                    <a:pt x="10376" y="4737"/>
                    <a:pt x="10246" y="4867"/>
                    <a:pt x="10088" y="4867"/>
                  </a:cubicBezTo>
                  <a:lnTo>
                    <a:pt x="5317" y="4867"/>
                  </a:lnTo>
                  <a:cubicBezTo>
                    <a:pt x="5155" y="4867"/>
                    <a:pt x="5024" y="4737"/>
                    <a:pt x="5024" y="4578"/>
                  </a:cubicBezTo>
                  <a:lnTo>
                    <a:pt x="5024" y="3048"/>
                  </a:lnTo>
                  <a:lnTo>
                    <a:pt x="5028" y="3048"/>
                  </a:lnTo>
                  <a:cubicBezTo>
                    <a:pt x="5028" y="2890"/>
                    <a:pt x="5158" y="2759"/>
                    <a:pt x="5317" y="2759"/>
                  </a:cubicBezTo>
                  <a:lnTo>
                    <a:pt x="5549" y="2759"/>
                  </a:lnTo>
                  <a:cubicBezTo>
                    <a:pt x="5974" y="2756"/>
                    <a:pt x="6323" y="2411"/>
                    <a:pt x="6323" y="1985"/>
                  </a:cubicBezTo>
                  <a:lnTo>
                    <a:pt x="6323" y="1422"/>
                  </a:lnTo>
                  <a:cubicBezTo>
                    <a:pt x="6323" y="905"/>
                    <a:pt x="6742" y="490"/>
                    <a:pt x="7259" y="490"/>
                  </a:cubicBezTo>
                  <a:close/>
                  <a:moveTo>
                    <a:pt x="14049" y="3407"/>
                  </a:moveTo>
                  <a:cubicBezTo>
                    <a:pt x="14528" y="3407"/>
                    <a:pt x="14918" y="3794"/>
                    <a:pt x="14918" y="4276"/>
                  </a:cubicBezTo>
                  <a:lnTo>
                    <a:pt x="14918" y="13076"/>
                  </a:lnTo>
                  <a:cubicBezTo>
                    <a:pt x="14918" y="13558"/>
                    <a:pt x="14531" y="13948"/>
                    <a:pt x="14049" y="13948"/>
                  </a:cubicBezTo>
                  <a:lnTo>
                    <a:pt x="1355" y="13948"/>
                  </a:lnTo>
                  <a:cubicBezTo>
                    <a:pt x="876" y="13948"/>
                    <a:pt x="486" y="13558"/>
                    <a:pt x="486" y="13079"/>
                  </a:cubicBezTo>
                  <a:lnTo>
                    <a:pt x="486" y="4276"/>
                  </a:lnTo>
                  <a:cubicBezTo>
                    <a:pt x="486" y="3794"/>
                    <a:pt x="876" y="3407"/>
                    <a:pt x="1355" y="3407"/>
                  </a:cubicBezTo>
                  <a:lnTo>
                    <a:pt x="4539" y="3407"/>
                  </a:lnTo>
                  <a:lnTo>
                    <a:pt x="4539" y="4216"/>
                  </a:lnTo>
                  <a:lnTo>
                    <a:pt x="1541" y="4216"/>
                  </a:lnTo>
                  <a:cubicBezTo>
                    <a:pt x="1407" y="4216"/>
                    <a:pt x="1298" y="4325"/>
                    <a:pt x="1298" y="4462"/>
                  </a:cubicBezTo>
                  <a:lnTo>
                    <a:pt x="1298" y="12893"/>
                  </a:lnTo>
                  <a:cubicBezTo>
                    <a:pt x="1298" y="13026"/>
                    <a:pt x="1407" y="13135"/>
                    <a:pt x="1541" y="13135"/>
                  </a:cubicBezTo>
                  <a:lnTo>
                    <a:pt x="9753" y="13135"/>
                  </a:lnTo>
                  <a:cubicBezTo>
                    <a:pt x="9887" y="13135"/>
                    <a:pt x="9996" y="13026"/>
                    <a:pt x="9996" y="12893"/>
                  </a:cubicBezTo>
                  <a:cubicBezTo>
                    <a:pt x="9996" y="12755"/>
                    <a:pt x="9887" y="12646"/>
                    <a:pt x="9753" y="12646"/>
                  </a:cubicBezTo>
                  <a:lnTo>
                    <a:pt x="1784" y="12646"/>
                  </a:lnTo>
                  <a:lnTo>
                    <a:pt x="1784" y="4705"/>
                  </a:lnTo>
                  <a:lnTo>
                    <a:pt x="4549" y="4705"/>
                  </a:lnTo>
                  <a:cubicBezTo>
                    <a:pt x="4613" y="5078"/>
                    <a:pt x="4937" y="5353"/>
                    <a:pt x="5317" y="5353"/>
                  </a:cubicBezTo>
                  <a:lnTo>
                    <a:pt x="10088" y="5353"/>
                  </a:lnTo>
                  <a:cubicBezTo>
                    <a:pt x="10468" y="5353"/>
                    <a:pt x="10791" y="5078"/>
                    <a:pt x="10851" y="4705"/>
                  </a:cubicBezTo>
                  <a:lnTo>
                    <a:pt x="13620" y="4705"/>
                  </a:lnTo>
                  <a:lnTo>
                    <a:pt x="13620" y="12650"/>
                  </a:lnTo>
                  <a:lnTo>
                    <a:pt x="10936" y="12650"/>
                  </a:lnTo>
                  <a:cubicBezTo>
                    <a:pt x="10802" y="12650"/>
                    <a:pt x="10693" y="12759"/>
                    <a:pt x="10693" y="12893"/>
                  </a:cubicBezTo>
                  <a:cubicBezTo>
                    <a:pt x="10693" y="13026"/>
                    <a:pt x="10802" y="13135"/>
                    <a:pt x="10936" y="13135"/>
                  </a:cubicBezTo>
                  <a:lnTo>
                    <a:pt x="13863" y="13135"/>
                  </a:lnTo>
                  <a:cubicBezTo>
                    <a:pt x="13997" y="13135"/>
                    <a:pt x="14106" y="13026"/>
                    <a:pt x="14106" y="12893"/>
                  </a:cubicBezTo>
                  <a:lnTo>
                    <a:pt x="14106" y="4462"/>
                  </a:lnTo>
                  <a:cubicBezTo>
                    <a:pt x="14106" y="4325"/>
                    <a:pt x="13997" y="4216"/>
                    <a:pt x="13863" y="4216"/>
                  </a:cubicBezTo>
                  <a:lnTo>
                    <a:pt x="10865" y="4216"/>
                  </a:lnTo>
                  <a:lnTo>
                    <a:pt x="10865" y="3407"/>
                  </a:lnTo>
                  <a:close/>
                  <a:moveTo>
                    <a:pt x="7259" y="1"/>
                  </a:moveTo>
                  <a:cubicBezTo>
                    <a:pt x="6474" y="4"/>
                    <a:pt x="5841" y="638"/>
                    <a:pt x="5837" y="1422"/>
                  </a:cubicBezTo>
                  <a:lnTo>
                    <a:pt x="5837" y="1985"/>
                  </a:lnTo>
                  <a:cubicBezTo>
                    <a:pt x="5837" y="2144"/>
                    <a:pt x="5707" y="2274"/>
                    <a:pt x="5549" y="2274"/>
                  </a:cubicBezTo>
                  <a:lnTo>
                    <a:pt x="5317" y="2274"/>
                  </a:lnTo>
                  <a:cubicBezTo>
                    <a:pt x="4937" y="2274"/>
                    <a:pt x="4613" y="2545"/>
                    <a:pt x="4549" y="2921"/>
                  </a:cubicBezTo>
                  <a:lnTo>
                    <a:pt x="1355" y="2921"/>
                  </a:lnTo>
                  <a:cubicBezTo>
                    <a:pt x="605" y="2921"/>
                    <a:pt x="0" y="3526"/>
                    <a:pt x="0" y="4276"/>
                  </a:cubicBezTo>
                  <a:lnTo>
                    <a:pt x="0" y="13076"/>
                  </a:lnTo>
                  <a:cubicBezTo>
                    <a:pt x="0" y="13825"/>
                    <a:pt x="605" y="14430"/>
                    <a:pt x="1355" y="14430"/>
                  </a:cubicBezTo>
                  <a:lnTo>
                    <a:pt x="14049" y="14430"/>
                  </a:lnTo>
                  <a:cubicBezTo>
                    <a:pt x="14799" y="14430"/>
                    <a:pt x="15404" y="13825"/>
                    <a:pt x="15404" y="13076"/>
                  </a:cubicBezTo>
                  <a:lnTo>
                    <a:pt x="15404" y="4276"/>
                  </a:lnTo>
                  <a:cubicBezTo>
                    <a:pt x="15404" y="3526"/>
                    <a:pt x="14799" y="2921"/>
                    <a:pt x="14049" y="2921"/>
                  </a:cubicBezTo>
                  <a:lnTo>
                    <a:pt x="10855" y="2921"/>
                  </a:lnTo>
                  <a:cubicBezTo>
                    <a:pt x="10791" y="2545"/>
                    <a:pt x="10468" y="2274"/>
                    <a:pt x="10088" y="2270"/>
                  </a:cubicBezTo>
                  <a:lnTo>
                    <a:pt x="9859" y="2270"/>
                  </a:lnTo>
                  <a:cubicBezTo>
                    <a:pt x="9697" y="2270"/>
                    <a:pt x="9567" y="2140"/>
                    <a:pt x="9567" y="1982"/>
                  </a:cubicBezTo>
                  <a:lnTo>
                    <a:pt x="9567" y="1422"/>
                  </a:lnTo>
                  <a:cubicBezTo>
                    <a:pt x="9567" y="638"/>
                    <a:pt x="8930" y="4"/>
                    <a:pt x="8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0" name="Google Shape;26790;p78"/>
            <p:cNvSpPr/>
            <p:nvPr/>
          </p:nvSpPr>
          <p:spPr>
            <a:xfrm>
              <a:off x="6701102" y="2490006"/>
              <a:ext cx="54319" cy="46433"/>
            </a:xfrm>
            <a:custGeom>
              <a:rect b="b" l="l" r="r" t="t"/>
              <a:pathLst>
                <a:path extrusionOk="0" h="1784" w="2087">
                  <a:moveTo>
                    <a:pt x="894" y="489"/>
                  </a:moveTo>
                  <a:cubicBezTo>
                    <a:pt x="1256" y="489"/>
                    <a:pt x="1436" y="925"/>
                    <a:pt x="1179" y="1179"/>
                  </a:cubicBezTo>
                  <a:cubicBezTo>
                    <a:pt x="1097" y="1262"/>
                    <a:pt x="995" y="1300"/>
                    <a:pt x="895" y="1300"/>
                  </a:cubicBezTo>
                  <a:cubicBezTo>
                    <a:pt x="688" y="1300"/>
                    <a:pt x="489" y="1138"/>
                    <a:pt x="489" y="894"/>
                  </a:cubicBezTo>
                  <a:cubicBezTo>
                    <a:pt x="489" y="669"/>
                    <a:pt x="669" y="489"/>
                    <a:pt x="894" y="489"/>
                  </a:cubicBezTo>
                  <a:close/>
                  <a:moveTo>
                    <a:pt x="898" y="0"/>
                  </a:moveTo>
                  <a:cubicBezTo>
                    <a:pt x="440" y="0"/>
                    <a:pt x="0" y="356"/>
                    <a:pt x="0" y="894"/>
                  </a:cubicBezTo>
                  <a:cubicBezTo>
                    <a:pt x="4" y="1386"/>
                    <a:pt x="401" y="1784"/>
                    <a:pt x="894" y="1784"/>
                  </a:cubicBezTo>
                  <a:cubicBezTo>
                    <a:pt x="1689" y="1784"/>
                    <a:pt x="2087" y="823"/>
                    <a:pt x="1524" y="264"/>
                  </a:cubicBezTo>
                  <a:cubicBezTo>
                    <a:pt x="1342" y="82"/>
                    <a:pt x="1118"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1" name="Google Shape;26791;p78"/>
          <p:cNvGrpSpPr/>
          <p:nvPr/>
        </p:nvGrpSpPr>
        <p:grpSpPr>
          <a:xfrm>
            <a:off x="5191637" y="1972006"/>
            <a:ext cx="231332" cy="370580"/>
            <a:chOff x="5191637" y="1972006"/>
            <a:chExt cx="231332" cy="370580"/>
          </a:xfrm>
        </p:grpSpPr>
        <p:sp>
          <p:nvSpPr>
            <p:cNvPr id="26792" name="Google Shape;26792;p78"/>
            <p:cNvSpPr/>
            <p:nvPr/>
          </p:nvSpPr>
          <p:spPr>
            <a:xfrm>
              <a:off x="5208841" y="2012505"/>
              <a:ext cx="196924" cy="208454"/>
            </a:xfrm>
            <a:custGeom>
              <a:rect b="b" l="l" r="r" t="t"/>
              <a:pathLst>
                <a:path extrusionOk="0" h="8009" w="7566">
                  <a:moveTo>
                    <a:pt x="1" y="1"/>
                  </a:moveTo>
                  <a:lnTo>
                    <a:pt x="1" y="7784"/>
                  </a:lnTo>
                  <a:cubicBezTo>
                    <a:pt x="1" y="7907"/>
                    <a:pt x="99" y="8009"/>
                    <a:pt x="222" y="8009"/>
                  </a:cubicBezTo>
                  <a:lnTo>
                    <a:pt x="7344" y="8009"/>
                  </a:lnTo>
                  <a:cubicBezTo>
                    <a:pt x="7467" y="8009"/>
                    <a:pt x="7565" y="7907"/>
                    <a:pt x="7565" y="7784"/>
                  </a:cubicBezTo>
                  <a:lnTo>
                    <a:pt x="7565" y="1"/>
                  </a:ln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3" name="Google Shape;26793;p78"/>
            <p:cNvSpPr/>
            <p:nvPr/>
          </p:nvSpPr>
          <p:spPr>
            <a:xfrm>
              <a:off x="5208841" y="2012505"/>
              <a:ext cx="196924" cy="23191"/>
            </a:xfrm>
            <a:custGeom>
              <a:rect b="b" l="l" r="r" t="t"/>
              <a:pathLst>
                <a:path extrusionOk="0" h="891" w="7566">
                  <a:moveTo>
                    <a:pt x="1" y="1"/>
                  </a:moveTo>
                  <a:lnTo>
                    <a:pt x="1" y="891"/>
                  </a:lnTo>
                  <a:lnTo>
                    <a:pt x="7565" y="891"/>
                  </a:lnTo>
                  <a:lnTo>
                    <a:pt x="7565"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4" name="Google Shape;26794;p78"/>
            <p:cNvSpPr/>
            <p:nvPr/>
          </p:nvSpPr>
          <p:spPr>
            <a:xfrm>
              <a:off x="5197311" y="1995119"/>
              <a:ext cx="219984" cy="23191"/>
            </a:xfrm>
            <a:custGeom>
              <a:rect b="b" l="l" r="r" t="t"/>
              <a:pathLst>
                <a:path extrusionOk="0" h="891" w="8452">
                  <a:moveTo>
                    <a:pt x="222" y="0"/>
                  </a:moveTo>
                  <a:cubicBezTo>
                    <a:pt x="99" y="0"/>
                    <a:pt x="0" y="102"/>
                    <a:pt x="0" y="225"/>
                  </a:cubicBezTo>
                  <a:lnTo>
                    <a:pt x="0" y="669"/>
                  </a:lnTo>
                  <a:cubicBezTo>
                    <a:pt x="0" y="792"/>
                    <a:pt x="99" y="890"/>
                    <a:pt x="222" y="890"/>
                  </a:cubicBezTo>
                  <a:lnTo>
                    <a:pt x="8230" y="890"/>
                  </a:lnTo>
                  <a:cubicBezTo>
                    <a:pt x="8353" y="890"/>
                    <a:pt x="8452" y="792"/>
                    <a:pt x="8452" y="669"/>
                  </a:cubicBezTo>
                  <a:lnTo>
                    <a:pt x="8452" y="225"/>
                  </a:lnTo>
                  <a:cubicBezTo>
                    <a:pt x="8452" y="102"/>
                    <a:pt x="8353" y="0"/>
                    <a:pt x="823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5" name="Google Shape;26795;p78"/>
            <p:cNvSpPr/>
            <p:nvPr/>
          </p:nvSpPr>
          <p:spPr>
            <a:xfrm>
              <a:off x="5191637" y="1972006"/>
              <a:ext cx="231332" cy="370580"/>
            </a:xfrm>
            <a:custGeom>
              <a:rect b="b" l="l" r="r" t="t"/>
              <a:pathLst>
                <a:path extrusionOk="0" h="14238" w="8888">
                  <a:moveTo>
                    <a:pt x="8459" y="1085"/>
                  </a:moveTo>
                  <a:cubicBezTo>
                    <a:pt x="8466" y="1085"/>
                    <a:pt x="8473" y="1092"/>
                    <a:pt x="8473" y="1099"/>
                  </a:cubicBezTo>
                  <a:lnTo>
                    <a:pt x="8473" y="1546"/>
                  </a:lnTo>
                  <a:cubicBezTo>
                    <a:pt x="8473" y="1553"/>
                    <a:pt x="8466" y="1560"/>
                    <a:pt x="8459" y="1560"/>
                  </a:cubicBezTo>
                  <a:lnTo>
                    <a:pt x="7790" y="1560"/>
                  </a:lnTo>
                  <a:cubicBezTo>
                    <a:pt x="7512" y="1560"/>
                    <a:pt x="7512" y="1976"/>
                    <a:pt x="7790" y="1976"/>
                  </a:cubicBezTo>
                  <a:lnTo>
                    <a:pt x="8026" y="1976"/>
                  </a:lnTo>
                  <a:lnTo>
                    <a:pt x="8026" y="9347"/>
                  </a:lnTo>
                  <a:cubicBezTo>
                    <a:pt x="8026" y="9357"/>
                    <a:pt x="8022" y="9361"/>
                    <a:pt x="8012" y="9361"/>
                  </a:cubicBezTo>
                  <a:lnTo>
                    <a:pt x="880" y="9361"/>
                  </a:lnTo>
                  <a:cubicBezTo>
                    <a:pt x="869" y="9361"/>
                    <a:pt x="866" y="9357"/>
                    <a:pt x="866" y="9347"/>
                  </a:cubicBezTo>
                  <a:lnTo>
                    <a:pt x="866" y="1976"/>
                  </a:lnTo>
                  <a:lnTo>
                    <a:pt x="6896" y="1976"/>
                  </a:lnTo>
                  <a:cubicBezTo>
                    <a:pt x="7013" y="1976"/>
                    <a:pt x="7108" y="1884"/>
                    <a:pt x="7108" y="1768"/>
                  </a:cubicBezTo>
                  <a:cubicBezTo>
                    <a:pt x="7108" y="1652"/>
                    <a:pt x="7013" y="1560"/>
                    <a:pt x="6896" y="1560"/>
                  </a:cubicBezTo>
                  <a:lnTo>
                    <a:pt x="433" y="1560"/>
                  </a:lnTo>
                  <a:cubicBezTo>
                    <a:pt x="426" y="1560"/>
                    <a:pt x="419" y="1553"/>
                    <a:pt x="419" y="1546"/>
                  </a:cubicBezTo>
                  <a:lnTo>
                    <a:pt x="419" y="1099"/>
                  </a:lnTo>
                  <a:cubicBezTo>
                    <a:pt x="419" y="1092"/>
                    <a:pt x="426" y="1085"/>
                    <a:pt x="433" y="1085"/>
                  </a:cubicBezTo>
                  <a:close/>
                  <a:moveTo>
                    <a:pt x="6728" y="9779"/>
                  </a:moveTo>
                  <a:lnTo>
                    <a:pt x="7357" y="12928"/>
                  </a:lnTo>
                  <a:lnTo>
                    <a:pt x="4655" y="12928"/>
                  </a:lnTo>
                  <a:lnTo>
                    <a:pt x="4655" y="10462"/>
                  </a:lnTo>
                  <a:cubicBezTo>
                    <a:pt x="4655" y="10323"/>
                    <a:pt x="4550" y="10254"/>
                    <a:pt x="4446" y="10254"/>
                  </a:cubicBezTo>
                  <a:cubicBezTo>
                    <a:pt x="4341" y="10254"/>
                    <a:pt x="4236" y="10323"/>
                    <a:pt x="4236" y="10462"/>
                  </a:cubicBezTo>
                  <a:lnTo>
                    <a:pt x="4236" y="12928"/>
                  </a:lnTo>
                  <a:lnTo>
                    <a:pt x="1534" y="12928"/>
                  </a:lnTo>
                  <a:lnTo>
                    <a:pt x="2164" y="9779"/>
                  </a:lnTo>
                  <a:close/>
                  <a:moveTo>
                    <a:pt x="4444" y="1"/>
                  </a:moveTo>
                  <a:cubicBezTo>
                    <a:pt x="4340" y="1"/>
                    <a:pt x="4236" y="70"/>
                    <a:pt x="4236" y="209"/>
                  </a:cubicBezTo>
                  <a:lnTo>
                    <a:pt x="4236" y="667"/>
                  </a:lnTo>
                  <a:lnTo>
                    <a:pt x="433" y="667"/>
                  </a:lnTo>
                  <a:cubicBezTo>
                    <a:pt x="194" y="667"/>
                    <a:pt x="0" y="860"/>
                    <a:pt x="0" y="1099"/>
                  </a:cubicBezTo>
                  <a:lnTo>
                    <a:pt x="0" y="1546"/>
                  </a:lnTo>
                  <a:cubicBezTo>
                    <a:pt x="0" y="1782"/>
                    <a:pt x="194" y="1976"/>
                    <a:pt x="433" y="1976"/>
                  </a:cubicBezTo>
                  <a:lnTo>
                    <a:pt x="447" y="1976"/>
                  </a:lnTo>
                  <a:lnTo>
                    <a:pt x="447" y="9347"/>
                  </a:lnTo>
                  <a:cubicBezTo>
                    <a:pt x="447" y="9586"/>
                    <a:pt x="641" y="9779"/>
                    <a:pt x="880" y="9779"/>
                  </a:cubicBezTo>
                  <a:lnTo>
                    <a:pt x="1738" y="9779"/>
                  </a:lnTo>
                  <a:lnTo>
                    <a:pt x="897" y="13988"/>
                  </a:lnTo>
                  <a:cubicBezTo>
                    <a:pt x="873" y="14100"/>
                    <a:pt x="947" y="14209"/>
                    <a:pt x="1059" y="14234"/>
                  </a:cubicBezTo>
                  <a:cubicBezTo>
                    <a:pt x="1072" y="14236"/>
                    <a:pt x="1085" y="14237"/>
                    <a:pt x="1098" y="14237"/>
                  </a:cubicBezTo>
                  <a:cubicBezTo>
                    <a:pt x="1197" y="14237"/>
                    <a:pt x="1287" y="14168"/>
                    <a:pt x="1306" y="14068"/>
                  </a:cubicBezTo>
                  <a:lnTo>
                    <a:pt x="1450" y="13347"/>
                  </a:lnTo>
                  <a:lnTo>
                    <a:pt x="4236" y="13347"/>
                  </a:lnTo>
                  <a:lnTo>
                    <a:pt x="4236" y="14030"/>
                  </a:lnTo>
                  <a:cubicBezTo>
                    <a:pt x="4236" y="14142"/>
                    <a:pt x="4328" y="14237"/>
                    <a:pt x="4444" y="14237"/>
                  </a:cubicBezTo>
                  <a:cubicBezTo>
                    <a:pt x="4557" y="14237"/>
                    <a:pt x="4652" y="14142"/>
                    <a:pt x="4652" y="14030"/>
                  </a:cubicBezTo>
                  <a:lnTo>
                    <a:pt x="4652" y="13347"/>
                  </a:lnTo>
                  <a:lnTo>
                    <a:pt x="7438" y="13347"/>
                  </a:lnTo>
                  <a:lnTo>
                    <a:pt x="7583" y="14068"/>
                  </a:lnTo>
                  <a:cubicBezTo>
                    <a:pt x="7601" y="14168"/>
                    <a:pt x="7692" y="14237"/>
                    <a:pt x="7790" y="14237"/>
                  </a:cubicBezTo>
                  <a:cubicBezTo>
                    <a:pt x="7803" y="14237"/>
                    <a:pt x="7816" y="14236"/>
                    <a:pt x="7829" y="14234"/>
                  </a:cubicBezTo>
                  <a:cubicBezTo>
                    <a:pt x="7941" y="14209"/>
                    <a:pt x="8015" y="14100"/>
                    <a:pt x="7991" y="13988"/>
                  </a:cubicBezTo>
                  <a:lnTo>
                    <a:pt x="7150" y="9779"/>
                  </a:lnTo>
                  <a:lnTo>
                    <a:pt x="8008" y="9779"/>
                  </a:lnTo>
                  <a:cubicBezTo>
                    <a:pt x="8248" y="9779"/>
                    <a:pt x="8441" y="9586"/>
                    <a:pt x="8441" y="9347"/>
                  </a:cubicBezTo>
                  <a:lnTo>
                    <a:pt x="8441" y="1976"/>
                  </a:lnTo>
                  <a:lnTo>
                    <a:pt x="8455" y="1976"/>
                  </a:lnTo>
                  <a:cubicBezTo>
                    <a:pt x="8694" y="1976"/>
                    <a:pt x="8888" y="1782"/>
                    <a:pt x="8888" y="1546"/>
                  </a:cubicBezTo>
                  <a:lnTo>
                    <a:pt x="8888" y="1099"/>
                  </a:lnTo>
                  <a:cubicBezTo>
                    <a:pt x="8888" y="860"/>
                    <a:pt x="8694" y="670"/>
                    <a:pt x="8459" y="667"/>
                  </a:cubicBezTo>
                  <a:lnTo>
                    <a:pt x="4652" y="667"/>
                  </a:lnTo>
                  <a:lnTo>
                    <a:pt x="4652" y="209"/>
                  </a:lnTo>
                  <a:cubicBezTo>
                    <a:pt x="4652" y="70"/>
                    <a:pt x="4548" y="1"/>
                    <a:pt x="4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6" name="Google Shape;26796;p78"/>
            <p:cNvSpPr/>
            <p:nvPr/>
          </p:nvSpPr>
          <p:spPr>
            <a:xfrm>
              <a:off x="5229923" y="2064794"/>
              <a:ext cx="152391" cy="109602"/>
            </a:xfrm>
            <a:custGeom>
              <a:rect b="b" l="l" r="r" t="t"/>
              <a:pathLst>
                <a:path extrusionOk="0" h="4211" w="5855">
                  <a:moveTo>
                    <a:pt x="4532" y="1"/>
                  </a:moveTo>
                  <a:cubicBezTo>
                    <a:pt x="4254" y="1"/>
                    <a:pt x="4254" y="420"/>
                    <a:pt x="4532" y="420"/>
                  </a:cubicBezTo>
                  <a:lnTo>
                    <a:pt x="5144" y="420"/>
                  </a:lnTo>
                  <a:lnTo>
                    <a:pt x="3093" y="2467"/>
                  </a:lnTo>
                  <a:cubicBezTo>
                    <a:pt x="3091" y="2471"/>
                    <a:pt x="3087" y="2473"/>
                    <a:pt x="3084" y="2473"/>
                  </a:cubicBezTo>
                  <a:cubicBezTo>
                    <a:pt x="3080" y="2473"/>
                    <a:pt x="3077" y="2471"/>
                    <a:pt x="3075" y="2467"/>
                  </a:cubicBezTo>
                  <a:lnTo>
                    <a:pt x="2611" y="2006"/>
                  </a:lnTo>
                  <a:cubicBezTo>
                    <a:pt x="2526" y="1922"/>
                    <a:pt x="2415" y="1880"/>
                    <a:pt x="2305" y="1880"/>
                  </a:cubicBezTo>
                  <a:cubicBezTo>
                    <a:pt x="2194" y="1880"/>
                    <a:pt x="2083" y="1922"/>
                    <a:pt x="1998" y="2006"/>
                  </a:cubicBezTo>
                  <a:lnTo>
                    <a:pt x="151" y="3854"/>
                  </a:lnTo>
                  <a:cubicBezTo>
                    <a:pt x="0" y="4002"/>
                    <a:pt x="139" y="4211"/>
                    <a:pt x="301" y="4211"/>
                  </a:cubicBezTo>
                  <a:cubicBezTo>
                    <a:pt x="350" y="4211"/>
                    <a:pt x="401" y="4191"/>
                    <a:pt x="447" y="4146"/>
                  </a:cubicBezTo>
                  <a:lnTo>
                    <a:pt x="2294" y="2298"/>
                  </a:lnTo>
                  <a:cubicBezTo>
                    <a:pt x="2298" y="2297"/>
                    <a:pt x="2301" y="2296"/>
                    <a:pt x="2305" y="2296"/>
                  </a:cubicBezTo>
                  <a:cubicBezTo>
                    <a:pt x="2308" y="2296"/>
                    <a:pt x="2312" y="2297"/>
                    <a:pt x="2315" y="2298"/>
                  </a:cubicBezTo>
                  <a:lnTo>
                    <a:pt x="2780" y="2766"/>
                  </a:lnTo>
                  <a:cubicBezTo>
                    <a:pt x="2864" y="2849"/>
                    <a:pt x="2974" y="2890"/>
                    <a:pt x="3084" y="2890"/>
                  </a:cubicBezTo>
                  <a:cubicBezTo>
                    <a:pt x="3194" y="2890"/>
                    <a:pt x="3304" y="2849"/>
                    <a:pt x="3388" y="2766"/>
                  </a:cubicBezTo>
                  <a:lnTo>
                    <a:pt x="5440" y="715"/>
                  </a:lnTo>
                  <a:lnTo>
                    <a:pt x="5440" y="1327"/>
                  </a:lnTo>
                  <a:cubicBezTo>
                    <a:pt x="5440" y="1440"/>
                    <a:pt x="5531" y="1535"/>
                    <a:pt x="5647" y="1535"/>
                  </a:cubicBezTo>
                  <a:cubicBezTo>
                    <a:pt x="5763" y="1535"/>
                    <a:pt x="5855" y="1440"/>
                    <a:pt x="5855" y="1327"/>
                  </a:cubicBezTo>
                  <a:lnTo>
                    <a:pt x="5855" y="208"/>
                  </a:lnTo>
                  <a:cubicBezTo>
                    <a:pt x="5855" y="96"/>
                    <a:pt x="5763" y="1"/>
                    <a:pt x="5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97" name="Google Shape;26797;p78"/>
          <p:cNvGrpSpPr/>
          <p:nvPr/>
        </p:nvGrpSpPr>
        <p:grpSpPr>
          <a:xfrm>
            <a:off x="4667521" y="1540132"/>
            <a:ext cx="363786" cy="326983"/>
            <a:chOff x="4667521" y="1540132"/>
            <a:chExt cx="363786" cy="326983"/>
          </a:xfrm>
        </p:grpSpPr>
        <p:sp>
          <p:nvSpPr>
            <p:cNvPr id="26798" name="Google Shape;26798;p78"/>
            <p:cNvSpPr/>
            <p:nvPr/>
          </p:nvSpPr>
          <p:spPr>
            <a:xfrm>
              <a:off x="4817908" y="1606372"/>
              <a:ext cx="28786" cy="50207"/>
            </a:xfrm>
            <a:custGeom>
              <a:rect b="b" l="l" r="r" t="t"/>
              <a:pathLst>
                <a:path extrusionOk="0" h="1929" w="1106">
                  <a:moveTo>
                    <a:pt x="518" y="387"/>
                  </a:moveTo>
                  <a:lnTo>
                    <a:pt x="518" y="743"/>
                  </a:lnTo>
                  <a:cubicBezTo>
                    <a:pt x="408" y="701"/>
                    <a:pt x="331" y="655"/>
                    <a:pt x="331" y="553"/>
                  </a:cubicBezTo>
                  <a:cubicBezTo>
                    <a:pt x="331" y="461"/>
                    <a:pt x="401" y="405"/>
                    <a:pt x="518" y="387"/>
                  </a:cubicBezTo>
                  <a:close/>
                  <a:moveTo>
                    <a:pt x="641" y="1112"/>
                  </a:moveTo>
                  <a:cubicBezTo>
                    <a:pt x="743" y="1158"/>
                    <a:pt x="817" y="1218"/>
                    <a:pt x="817" y="1330"/>
                  </a:cubicBezTo>
                  <a:cubicBezTo>
                    <a:pt x="817" y="1440"/>
                    <a:pt x="746" y="1503"/>
                    <a:pt x="641" y="1524"/>
                  </a:cubicBezTo>
                  <a:lnTo>
                    <a:pt x="641" y="1112"/>
                  </a:lnTo>
                  <a:close/>
                  <a:moveTo>
                    <a:pt x="581" y="0"/>
                  </a:moveTo>
                  <a:cubicBezTo>
                    <a:pt x="535" y="0"/>
                    <a:pt x="500" y="29"/>
                    <a:pt x="500" y="60"/>
                  </a:cubicBezTo>
                  <a:lnTo>
                    <a:pt x="500" y="124"/>
                  </a:lnTo>
                  <a:cubicBezTo>
                    <a:pt x="261" y="155"/>
                    <a:pt x="43" y="282"/>
                    <a:pt x="43" y="585"/>
                  </a:cubicBezTo>
                  <a:cubicBezTo>
                    <a:pt x="43" y="887"/>
                    <a:pt x="285" y="979"/>
                    <a:pt x="500" y="1060"/>
                  </a:cubicBezTo>
                  <a:lnTo>
                    <a:pt x="500" y="1524"/>
                  </a:lnTo>
                  <a:cubicBezTo>
                    <a:pt x="292" y="1503"/>
                    <a:pt x="218" y="1348"/>
                    <a:pt x="130" y="1348"/>
                  </a:cubicBezTo>
                  <a:cubicBezTo>
                    <a:pt x="60" y="1348"/>
                    <a:pt x="0" y="1447"/>
                    <a:pt x="0" y="1513"/>
                  </a:cubicBezTo>
                  <a:cubicBezTo>
                    <a:pt x="0" y="1647"/>
                    <a:pt x="215" y="1798"/>
                    <a:pt x="500" y="1805"/>
                  </a:cubicBezTo>
                  <a:lnTo>
                    <a:pt x="500" y="1872"/>
                  </a:lnTo>
                  <a:cubicBezTo>
                    <a:pt x="500" y="1900"/>
                    <a:pt x="539" y="1929"/>
                    <a:pt x="577" y="1929"/>
                  </a:cubicBezTo>
                  <a:cubicBezTo>
                    <a:pt x="620" y="1929"/>
                    <a:pt x="658" y="1900"/>
                    <a:pt x="658" y="1872"/>
                  </a:cubicBezTo>
                  <a:lnTo>
                    <a:pt x="658" y="1798"/>
                  </a:lnTo>
                  <a:cubicBezTo>
                    <a:pt x="922" y="1756"/>
                    <a:pt x="1105" y="1587"/>
                    <a:pt x="1105" y="1299"/>
                  </a:cubicBezTo>
                  <a:cubicBezTo>
                    <a:pt x="1105" y="979"/>
                    <a:pt x="869" y="873"/>
                    <a:pt x="658" y="796"/>
                  </a:cubicBezTo>
                  <a:lnTo>
                    <a:pt x="658" y="380"/>
                  </a:lnTo>
                  <a:cubicBezTo>
                    <a:pt x="817" y="395"/>
                    <a:pt x="873" y="468"/>
                    <a:pt x="936" y="468"/>
                  </a:cubicBezTo>
                  <a:cubicBezTo>
                    <a:pt x="1024" y="468"/>
                    <a:pt x="1063" y="359"/>
                    <a:pt x="1063" y="307"/>
                  </a:cubicBezTo>
                  <a:cubicBezTo>
                    <a:pt x="1063" y="169"/>
                    <a:pt x="813" y="124"/>
                    <a:pt x="658" y="120"/>
                  </a:cubicBezTo>
                  <a:lnTo>
                    <a:pt x="658" y="60"/>
                  </a:lnTo>
                  <a:cubicBezTo>
                    <a:pt x="658" y="29"/>
                    <a:pt x="623"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9" name="Google Shape;26799;p78"/>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0" name="Google Shape;26800;p78"/>
            <p:cNvSpPr/>
            <p:nvPr/>
          </p:nvSpPr>
          <p:spPr>
            <a:xfrm>
              <a:off x="4901430" y="1574879"/>
              <a:ext cx="28760" cy="50285"/>
            </a:xfrm>
            <a:custGeom>
              <a:rect b="b" l="l" r="r" t="t"/>
              <a:pathLst>
                <a:path extrusionOk="0" h="1932" w="1105">
                  <a:moveTo>
                    <a:pt x="521" y="387"/>
                  </a:moveTo>
                  <a:lnTo>
                    <a:pt x="521" y="742"/>
                  </a:lnTo>
                  <a:cubicBezTo>
                    <a:pt x="412" y="700"/>
                    <a:pt x="331" y="658"/>
                    <a:pt x="331" y="552"/>
                  </a:cubicBezTo>
                  <a:cubicBezTo>
                    <a:pt x="331" y="465"/>
                    <a:pt x="401" y="408"/>
                    <a:pt x="521" y="387"/>
                  </a:cubicBezTo>
                  <a:close/>
                  <a:moveTo>
                    <a:pt x="644" y="1117"/>
                  </a:moveTo>
                  <a:lnTo>
                    <a:pt x="644" y="1117"/>
                  </a:lnTo>
                  <a:cubicBezTo>
                    <a:pt x="744" y="1159"/>
                    <a:pt x="820" y="1222"/>
                    <a:pt x="820" y="1330"/>
                  </a:cubicBezTo>
                  <a:cubicBezTo>
                    <a:pt x="820" y="1439"/>
                    <a:pt x="746" y="1502"/>
                    <a:pt x="644" y="1524"/>
                  </a:cubicBezTo>
                  <a:lnTo>
                    <a:pt x="644" y="1117"/>
                  </a:lnTo>
                  <a:close/>
                  <a:moveTo>
                    <a:pt x="581" y="0"/>
                  </a:moveTo>
                  <a:cubicBezTo>
                    <a:pt x="535" y="0"/>
                    <a:pt x="500" y="28"/>
                    <a:pt x="500" y="60"/>
                  </a:cubicBezTo>
                  <a:lnTo>
                    <a:pt x="500" y="123"/>
                  </a:lnTo>
                  <a:cubicBezTo>
                    <a:pt x="264" y="155"/>
                    <a:pt x="42" y="282"/>
                    <a:pt x="42" y="584"/>
                  </a:cubicBezTo>
                  <a:cubicBezTo>
                    <a:pt x="42" y="887"/>
                    <a:pt x="285" y="978"/>
                    <a:pt x="500" y="1059"/>
                  </a:cubicBezTo>
                  <a:lnTo>
                    <a:pt x="500" y="1527"/>
                  </a:lnTo>
                  <a:cubicBezTo>
                    <a:pt x="292" y="1502"/>
                    <a:pt x="222" y="1351"/>
                    <a:pt x="134" y="1351"/>
                  </a:cubicBezTo>
                  <a:cubicBezTo>
                    <a:pt x="60" y="1351"/>
                    <a:pt x="0" y="1450"/>
                    <a:pt x="0" y="1517"/>
                  </a:cubicBezTo>
                  <a:cubicBezTo>
                    <a:pt x="0" y="1647"/>
                    <a:pt x="215" y="1802"/>
                    <a:pt x="500" y="1809"/>
                  </a:cubicBezTo>
                  <a:lnTo>
                    <a:pt x="500" y="1872"/>
                  </a:lnTo>
                  <a:cubicBezTo>
                    <a:pt x="500" y="1904"/>
                    <a:pt x="542" y="1932"/>
                    <a:pt x="581" y="1932"/>
                  </a:cubicBezTo>
                  <a:cubicBezTo>
                    <a:pt x="619" y="1932"/>
                    <a:pt x="662" y="1904"/>
                    <a:pt x="662" y="1872"/>
                  </a:cubicBezTo>
                  <a:lnTo>
                    <a:pt x="662" y="1798"/>
                  </a:lnTo>
                  <a:cubicBezTo>
                    <a:pt x="926" y="1756"/>
                    <a:pt x="1105" y="1590"/>
                    <a:pt x="1105" y="1298"/>
                  </a:cubicBezTo>
                  <a:cubicBezTo>
                    <a:pt x="1105" y="978"/>
                    <a:pt x="869" y="873"/>
                    <a:pt x="662" y="795"/>
                  </a:cubicBezTo>
                  <a:lnTo>
                    <a:pt x="662" y="380"/>
                  </a:lnTo>
                  <a:cubicBezTo>
                    <a:pt x="820" y="394"/>
                    <a:pt x="873" y="468"/>
                    <a:pt x="940" y="468"/>
                  </a:cubicBezTo>
                  <a:cubicBezTo>
                    <a:pt x="1028" y="468"/>
                    <a:pt x="1063" y="359"/>
                    <a:pt x="1063" y="306"/>
                  </a:cubicBezTo>
                  <a:cubicBezTo>
                    <a:pt x="1063" y="169"/>
                    <a:pt x="813" y="123"/>
                    <a:pt x="662" y="120"/>
                  </a:cubicBezTo>
                  <a:lnTo>
                    <a:pt x="662" y="60"/>
                  </a:lnTo>
                  <a:cubicBezTo>
                    <a:pt x="662" y="28"/>
                    <a:pt x="62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1" name="Google Shape;26801;p78"/>
            <p:cNvSpPr/>
            <p:nvPr/>
          </p:nvSpPr>
          <p:spPr>
            <a:xfrm>
              <a:off x="4778528" y="1577169"/>
              <a:ext cx="107806" cy="107806"/>
            </a:xfrm>
            <a:custGeom>
              <a:rect b="b" l="l" r="r" t="t"/>
              <a:pathLst>
                <a:path extrusionOk="0" h="4142" w="4142">
                  <a:moveTo>
                    <a:pt x="2069" y="0"/>
                  </a:moveTo>
                  <a:cubicBezTo>
                    <a:pt x="926" y="0"/>
                    <a:pt x="0" y="925"/>
                    <a:pt x="0" y="2069"/>
                  </a:cubicBezTo>
                  <a:cubicBezTo>
                    <a:pt x="0" y="3212"/>
                    <a:pt x="926" y="4141"/>
                    <a:pt x="2069" y="4141"/>
                  </a:cubicBezTo>
                  <a:cubicBezTo>
                    <a:pt x="3213" y="4141"/>
                    <a:pt x="4142" y="3212"/>
                    <a:pt x="4142" y="2069"/>
                  </a:cubicBezTo>
                  <a:cubicBezTo>
                    <a:pt x="4142" y="925"/>
                    <a:pt x="3213" y="0"/>
                    <a:pt x="206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2" name="Google Shape;26802;p78"/>
            <p:cNvSpPr/>
            <p:nvPr/>
          </p:nvSpPr>
          <p:spPr>
            <a:xfrm>
              <a:off x="4778528" y="1577143"/>
              <a:ext cx="60930" cy="107832"/>
            </a:xfrm>
            <a:custGeom>
              <a:rect b="b" l="l" r="r" t="t"/>
              <a:pathLst>
                <a:path extrusionOk="0" h="4143" w="2341">
                  <a:moveTo>
                    <a:pt x="2067" y="1"/>
                  </a:moveTo>
                  <a:cubicBezTo>
                    <a:pt x="942" y="1"/>
                    <a:pt x="0" y="913"/>
                    <a:pt x="0" y="2070"/>
                  </a:cubicBezTo>
                  <a:cubicBezTo>
                    <a:pt x="0" y="3230"/>
                    <a:pt x="942" y="4142"/>
                    <a:pt x="2068" y="4142"/>
                  </a:cubicBezTo>
                  <a:cubicBezTo>
                    <a:pt x="2157" y="4142"/>
                    <a:pt x="2248" y="4137"/>
                    <a:pt x="2340" y="4125"/>
                  </a:cubicBezTo>
                  <a:cubicBezTo>
                    <a:pt x="1306" y="3991"/>
                    <a:pt x="535" y="3111"/>
                    <a:pt x="535" y="2070"/>
                  </a:cubicBezTo>
                  <a:cubicBezTo>
                    <a:pt x="535" y="1032"/>
                    <a:pt x="1306" y="152"/>
                    <a:pt x="2340" y="19"/>
                  </a:cubicBezTo>
                  <a:cubicBezTo>
                    <a:pt x="2248" y="7"/>
                    <a:pt x="2157" y="1"/>
                    <a:pt x="206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3" name="Google Shape;26803;p78"/>
            <p:cNvSpPr/>
            <p:nvPr/>
          </p:nvSpPr>
          <p:spPr>
            <a:xfrm>
              <a:off x="4795733" y="1594373"/>
              <a:ext cx="73398" cy="73372"/>
            </a:xfrm>
            <a:custGeom>
              <a:rect b="b" l="l" r="r" t="t"/>
              <a:pathLst>
                <a:path extrusionOk="0" h="2819" w="2820">
                  <a:moveTo>
                    <a:pt x="1408" y="1"/>
                  </a:moveTo>
                  <a:cubicBezTo>
                    <a:pt x="631" y="1"/>
                    <a:pt x="1" y="630"/>
                    <a:pt x="1" y="1408"/>
                  </a:cubicBezTo>
                  <a:cubicBezTo>
                    <a:pt x="1" y="2185"/>
                    <a:pt x="631" y="2819"/>
                    <a:pt x="1408" y="2819"/>
                  </a:cubicBezTo>
                  <a:cubicBezTo>
                    <a:pt x="2186" y="2819"/>
                    <a:pt x="2819" y="2185"/>
                    <a:pt x="2819" y="1408"/>
                  </a:cubicBezTo>
                  <a:cubicBezTo>
                    <a:pt x="2819" y="630"/>
                    <a:pt x="2186" y="1"/>
                    <a:pt x="1408"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4" name="Google Shape;26804;p78"/>
            <p:cNvSpPr/>
            <p:nvPr/>
          </p:nvSpPr>
          <p:spPr>
            <a:xfrm>
              <a:off x="4796019" y="1594347"/>
              <a:ext cx="43518" cy="73345"/>
            </a:xfrm>
            <a:custGeom>
              <a:rect b="b" l="l" r="r" t="t"/>
              <a:pathLst>
                <a:path extrusionOk="0" h="2818" w="1672">
                  <a:moveTo>
                    <a:pt x="1405" y="1"/>
                  </a:moveTo>
                  <a:cubicBezTo>
                    <a:pt x="645" y="1"/>
                    <a:pt x="0" y="617"/>
                    <a:pt x="0" y="1409"/>
                  </a:cubicBezTo>
                  <a:cubicBezTo>
                    <a:pt x="0" y="2201"/>
                    <a:pt x="645" y="2817"/>
                    <a:pt x="1405" y="2817"/>
                  </a:cubicBezTo>
                  <a:cubicBezTo>
                    <a:pt x="1492" y="2817"/>
                    <a:pt x="1582" y="2809"/>
                    <a:pt x="1672" y="2792"/>
                  </a:cubicBezTo>
                  <a:cubicBezTo>
                    <a:pt x="1014" y="2661"/>
                    <a:pt x="535" y="2081"/>
                    <a:pt x="539" y="1409"/>
                  </a:cubicBezTo>
                  <a:cubicBezTo>
                    <a:pt x="535" y="737"/>
                    <a:pt x="1010" y="156"/>
                    <a:pt x="1672" y="26"/>
                  </a:cubicBezTo>
                  <a:cubicBezTo>
                    <a:pt x="1582" y="9"/>
                    <a:pt x="1492" y="1"/>
                    <a:pt x="140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5" name="Google Shape;26805;p78"/>
            <p:cNvSpPr/>
            <p:nvPr/>
          </p:nvSpPr>
          <p:spPr>
            <a:xfrm>
              <a:off x="4862051" y="1545650"/>
              <a:ext cx="107806" cy="107806"/>
            </a:xfrm>
            <a:custGeom>
              <a:rect b="b" l="l" r="r" t="t"/>
              <a:pathLst>
                <a:path extrusionOk="0" h="4142" w="4142">
                  <a:moveTo>
                    <a:pt x="2073" y="1"/>
                  </a:moveTo>
                  <a:cubicBezTo>
                    <a:pt x="929" y="1"/>
                    <a:pt x="0" y="926"/>
                    <a:pt x="0" y="2073"/>
                  </a:cubicBezTo>
                  <a:cubicBezTo>
                    <a:pt x="0" y="3217"/>
                    <a:pt x="929" y="4142"/>
                    <a:pt x="2073" y="4142"/>
                  </a:cubicBezTo>
                  <a:cubicBezTo>
                    <a:pt x="3216" y="4142"/>
                    <a:pt x="4141" y="3217"/>
                    <a:pt x="4141" y="2073"/>
                  </a:cubicBezTo>
                  <a:lnTo>
                    <a:pt x="4141" y="2070"/>
                  </a:lnTo>
                  <a:cubicBezTo>
                    <a:pt x="4141" y="926"/>
                    <a:pt x="3216" y="1"/>
                    <a:pt x="2073"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6" name="Google Shape;26806;p78"/>
            <p:cNvSpPr/>
            <p:nvPr/>
          </p:nvSpPr>
          <p:spPr>
            <a:xfrm>
              <a:off x="4862051" y="1545650"/>
              <a:ext cx="60904" cy="107832"/>
            </a:xfrm>
            <a:custGeom>
              <a:rect b="b" l="l" r="r" t="t"/>
              <a:pathLst>
                <a:path extrusionOk="0" h="4143" w="2340">
                  <a:moveTo>
                    <a:pt x="2068" y="1"/>
                  </a:moveTo>
                  <a:cubicBezTo>
                    <a:pt x="945" y="1"/>
                    <a:pt x="0" y="913"/>
                    <a:pt x="0" y="2073"/>
                  </a:cubicBezTo>
                  <a:cubicBezTo>
                    <a:pt x="0" y="3230"/>
                    <a:pt x="945" y="4142"/>
                    <a:pt x="2068" y="4142"/>
                  </a:cubicBezTo>
                  <a:cubicBezTo>
                    <a:pt x="2158" y="4142"/>
                    <a:pt x="2248" y="4136"/>
                    <a:pt x="2340" y="4124"/>
                  </a:cubicBezTo>
                  <a:cubicBezTo>
                    <a:pt x="1309" y="3991"/>
                    <a:pt x="539" y="3111"/>
                    <a:pt x="539" y="2073"/>
                  </a:cubicBezTo>
                  <a:cubicBezTo>
                    <a:pt x="539" y="1032"/>
                    <a:pt x="1309" y="152"/>
                    <a:pt x="2340" y="18"/>
                  </a:cubicBezTo>
                  <a:cubicBezTo>
                    <a:pt x="2248" y="6"/>
                    <a:pt x="2158" y="1"/>
                    <a:pt x="2068"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7" name="Google Shape;26807;p78"/>
            <p:cNvSpPr/>
            <p:nvPr/>
          </p:nvSpPr>
          <p:spPr>
            <a:xfrm>
              <a:off x="4879255" y="1562880"/>
              <a:ext cx="73372" cy="73372"/>
            </a:xfrm>
            <a:custGeom>
              <a:rect b="b" l="l" r="r" t="t"/>
              <a:pathLst>
                <a:path extrusionOk="0" h="2819" w="2819">
                  <a:moveTo>
                    <a:pt x="1412" y="0"/>
                  </a:moveTo>
                  <a:cubicBezTo>
                    <a:pt x="630" y="0"/>
                    <a:pt x="1" y="630"/>
                    <a:pt x="1" y="1411"/>
                  </a:cubicBezTo>
                  <a:cubicBezTo>
                    <a:pt x="1" y="2189"/>
                    <a:pt x="630" y="2818"/>
                    <a:pt x="1412" y="2818"/>
                  </a:cubicBezTo>
                  <a:cubicBezTo>
                    <a:pt x="2189" y="2818"/>
                    <a:pt x="2819" y="2189"/>
                    <a:pt x="2819" y="1411"/>
                  </a:cubicBezTo>
                  <a:lnTo>
                    <a:pt x="2819" y="1408"/>
                  </a:lnTo>
                  <a:cubicBezTo>
                    <a:pt x="2819" y="630"/>
                    <a:pt x="2189" y="0"/>
                    <a:pt x="14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8" name="Google Shape;26808;p78"/>
            <p:cNvSpPr/>
            <p:nvPr/>
          </p:nvSpPr>
          <p:spPr>
            <a:xfrm>
              <a:off x="4879541" y="1562906"/>
              <a:ext cx="43622" cy="73293"/>
            </a:xfrm>
            <a:custGeom>
              <a:rect b="b" l="l" r="r" t="t"/>
              <a:pathLst>
                <a:path extrusionOk="0" h="2816" w="1676">
                  <a:moveTo>
                    <a:pt x="1403" y="1"/>
                  </a:moveTo>
                  <a:cubicBezTo>
                    <a:pt x="645" y="1"/>
                    <a:pt x="0" y="616"/>
                    <a:pt x="0" y="1407"/>
                  </a:cubicBezTo>
                  <a:cubicBezTo>
                    <a:pt x="0" y="2200"/>
                    <a:pt x="645" y="2816"/>
                    <a:pt x="1403" y="2816"/>
                  </a:cubicBezTo>
                  <a:cubicBezTo>
                    <a:pt x="1493" y="2816"/>
                    <a:pt x="1583" y="2807"/>
                    <a:pt x="1675" y="2789"/>
                  </a:cubicBezTo>
                  <a:cubicBezTo>
                    <a:pt x="1014" y="2659"/>
                    <a:pt x="539" y="2082"/>
                    <a:pt x="539" y="1410"/>
                  </a:cubicBezTo>
                  <a:cubicBezTo>
                    <a:pt x="539" y="735"/>
                    <a:pt x="1014" y="158"/>
                    <a:pt x="1675" y="27"/>
                  </a:cubicBezTo>
                  <a:cubicBezTo>
                    <a:pt x="1583" y="10"/>
                    <a:pt x="1493" y="1"/>
                    <a:pt x="1403"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9" name="Google Shape;26809;p78"/>
            <p:cNvSpPr/>
            <p:nvPr/>
          </p:nvSpPr>
          <p:spPr>
            <a:xfrm>
              <a:off x="4673299" y="1725604"/>
              <a:ext cx="121470" cy="136696"/>
            </a:xfrm>
            <a:custGeom>
              <a:rect b="b" l="l" r="r" t="t"/>
              <a:pathLst>
                <a:path extrusionOk="0" h="5252" w="4667">
                  <a:moveTo>
                    <a:pt x="3100" y="0"/>
                  </a:moveTo>
                  <a:lnTo>
                    <a:pt x="222" y="1088"/>
                  </a:lnTo>
                  <a:cubicBezTo>
                    <a:pt x="74" y="1140"/>
                    <a:pt x="1" y="1306"/>
                    <a:pt x="57" y="1454"/>
                  </a:cubicBezTo>
                  <a:lnTo>
                    <a:pt x="1419" y="5067"/>
                  </a:lnTo>
                  <a:cubicBezTo>
                    <a:pt x="1462" y="5181"/>
                    <a:pt x="1571" y="5251"/>
                    <a:pt x="1684" y="5251"/>
                  </a:cubicBezTo>
                  <a:cubicBezTo>
                    <a:pt x="1718" y="5251"/>
                    <a:pt x="1752" y="5245"/>
                    <a:pt x="1784" y="5232"/>
                  </a:cubicBezTo>
                  <a:lnTo>
                    <a:pt x="4666" y="4145"/>
                  </a:lnTo>
                  <a:lnTo>
                    <a:pt x="3100"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0" name="Google Shape;26810;p78"/>
            <p:cNvSpPr/>
            <p:nvPr/>
          </p:nvSpPr>
          <p:spPr>
            <a:xfrm>
              <a:off x="4706901" y="1817819"/>
              <a:ext cx="87765" cy="44481"/>
            </a:xfrm>
            <a:custGeom>
              <a:rect b="b" l="l" r="r" t="t"/>
              <a:pathLst>
                <a:path extrusionOk="0" h="1709" w="3372">
                  <a:moveTo>
                    <a:pt x="3146" y="1"/>
                  </a:moveTo>
                  <a:lnTo>
                    <a:pt x="3090" y="22"/>
                  </a:lnTo>
                  <a:lnTo>
                    <a:pt x="1" y="1186"/>
                  </a:lnTo>
                  <a:lnTo>
                    <a:pt x="128" y="1524"/>
                  </a:lnTo>
                  <a:cubicBezTo>
                    <a:pt x="168" y="1638"/>
                    <a:pt x="276" y="1708"/>
                    <a:pt x="391" y="1708"/>
                  </a:cubicBezTo>
                  <a:cubicBezTo>
                    <a:pt x="425" y="1708"/>
                    <a:pt x="460" y="1702"/>
                    <a:pt x="493" y="1689"/>
                  </a:cubicBezTo>
                  <a:lnTo>
                    <a:pt x="3372" y="606"/>
                  </a:lnTo>
                  <a:lnTo>
                    <a:pt x="314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1" name="Google Shape;26811;p78"/>
            <p:cNvSpPr/>
            <p:nvPr/>
          </p:nvSpPr>
          <p:spPr>
            <a:xfrm>
              <a:off x="4790787" y="1663424"/>
              <a:ext cx="236017" cy="146092"/>
            </a:xfrm>
            <a:custGeom>
              <a:rect b="b" l="l" r="r" t="t"/>
              <a:pathLst>
                <a:path extrusionOk="0" h="5613" w="9068">
                  <a:moveTo>
                    <a:pt x="8068" y="1"/>
                  </a:moveTo>
                  <a:cubicBezTo>
                    <a:pt x="7706" y="1"/>
                    <a:pt x="7413" y="292"/>
                    <a:pt x="7379" y="324"/>
                  </a:cubicBezTo>
                  <a:lnTo>
                    <a:pt x="4997" y="2302"/>
                  </a:lnTo>
                  <a:lnTo>
                    <a:pt x="4994" y="2298"/>
                  </a:lnTo>
                  <a:cubicBezTo>
                    <a:pt x="4994" y="2298"/>
                    <a:pt x="4958" y="1619"/>
                    <a:pt x="4248" y="1619"/>
                  </a:cubicBezTo>
                  <a:cubicBezTo>
                    <a:pt x="3699" y="1619"/>
                    <a:pt x="3283" y="1617"/>
                    <a:pt x="2960" y="1617"/>
                  </a:cubicBezTo>
                  <a:cubicBezTo>
                    <a:pt x="2114" y="1617"/>
                    <a:pt x="1897" y="1633"/>
                    <a:pt x="1584" y="1753"/>
                  </a:cubicBezTo>
                  <a:lnTo>
                    <a:pt x="1" y="2407"/>
                  </a:lnTo>
                  <a:lnTo>
                    <a:pt x="1208" y="5612"/>
                  </a:lnTo>
                  <a:cubicBezTo>
                    <a:pt x="2166" y="5214"/>
                    <a:pt x="2099" y="5168"/>
                    <a:pt x="3065" y="5168"/>
                  </a:cubicBezTo>
                  <a:cubicBezTo>
                    <a:pt x="3354" y="5168"/>
                    <a:pt x="3736" y="5173"/>
                    <a:pt x="4265" y="5173"/>
                  </a:cubicBezTo>
                  <a:cubicBezTo>
                    <a:pt x="4536" y="5159"/>
                    <a:pt x="5145" y="5067"/>
                    <a:pt x="5599" y="4543"/>
                  </a:cubicBezTo>
                  <a:lnTo>
                    <a:pt x="8530" y="1397"/>
                  </a:lnTo>
                  <a:cubicBezTo>
                    <a:pt x="8621" y="1292"/>
                    <a:pt x="9068" y="704"/>
                    <a:pt x="8565" y="212"/>
                  </a:cubicBezTo>
                  <a:cubicBezTo>
                    <a:pt x="8396" y="56"/>
                    <a:pt x="8226" y="1"/>
                    <a:pt x="806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2" name="Google Shape;26812;p78"/>
            <p:cNvSpPr/>
            <p:nvPr/>
          </p:nvSpPr>
          <p:spPr>
            <a:xfrm>
              <a:off x="4790787" y="1719201"/>
              <a:ext cx="47917" cy="90315"/>
            </a:xfrm>
            <a:custGeom>
              <a:rect b="b" l="l" r="r" t="t"/>
              <a:pathLst>
                <a:path extrusionOk="0" h="3470" w="1841">
                  <a:moveTo>
                    <a:pt x="634" y="0"/>
                  </a:moveTo>
                  <a:lnTo>
                    <a:pt x="1" y="264"/>
                  </a:lnTo>
                  <a:lnTo>
                    <a:pt x="1208" y="3469"/>
                  </a:lnTo>
                  <a:lnTo>
                    <a:pt x="1841" y="3206"/>
                  </a:lnTo>
                  <a:lnTo>
                    <a:pt x="634"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3" name="Google Shape;26813;p78"/>
            <p:cNvSpPr/>
            <p:nvPr/>
          </p:nvSpPr>
          <p:spPr>
            <a:xfrm>
              <a:off x="4752709" y="1715115"/>
              <a:ext cx="73840" cy="118946"/>
            </a:xfrm>
            <a:custGeom>
              <a:rect b="b" l="l" r="r" t="t"/>
              <a:pathLst>
                <a:path extrusionOk="0" h="4570" w="2837">
                  <a:moveTo>
                    <a:pt x="1168" y="0"/>
                  </a:moveTo>
                  <a:cubicBezTo>
                    <a:pt x="1139" y="0"/>
                    <a:pt x="1109" y="5"/>
                    <a:pt x="1080" y="16"/>
                  </a:cubicBezTo>
                  <a:lnTo>
                    <a:pt x="0" y="425"/>
                  </a:lnTo>
                  <a:lnTo>
                    <a:pt x="1562" y="4569"/>
                  </a:lnTo>
                  <a:lnTo>
                    <a:pt x="2643" y="4161"/>
                  </a:lnTo>
                  <a:cubicBezTo>
                    <a:pt x="2773" y="4112"/>
                    <a:pt x="2836" y="3968"/>
                    <a:pt x="2790" y="3841"/>
                  </a:cubicBezTo>
                  <a:lnTo>
                    <a:pt x="1404" y="164"/>
                  </a:lnTo>
                  <a:cubicBezTo>
                    <a:pt x="1366" y="63"/>
                    <a:pt x="1270" y="0"/>
                    <a:pt x="116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4" name="Google Shape;26814;p78"/>
            <p:cNvSpPr/>
            <p:nvPr/>
          </p:nvSpPr>
          <p:spPr>
            <a:xfrm>
              <a:off x="4787508" y="1804545"/>
              <a:ext cx="39119" cy="29515"/>
            </a:xfrm>
            <a:custGeom>
              <a:rect b="b" l="l" r="r" t="t"/>
              <a:pathLst>
                <a:path extrusionOk="0" h="1134" w="1503">
                  <a:moveTo>
                    <a:pt x="1298" y="0"/>
                  </a:moveTo>
                  <a:cubicBezTo>
                    <a:pt x="1270" y="36"/>
                    <a:pt x="1228" y="67"/>
                    <a:pt x="1182" y="85"/>
                  </a:cubicBezTo>
                  <a:lnTo>
                    <a:pt x="0" y="528"/>
                  </a:lnTo>
                  <a:lnTo>
                    <a:pt x="225" y="1133"/>
                  </a:lnTo>
                  <a:lnTo>
                    <a:pt x="1306" y="725"/>
                  </a:lnTo>
                  <a:cubicBezTo>
                    <a:pt x="1436" y="679"/>
                    <a:pt x="1503" y="532"/>
                    <a:pt x="1453" y="401"/>
                  </a:cubicBezTo>
                  <a:lnTo>
                    <a:pt x="1298"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5" name="Google Shape;26815;p78"/>
            <p:cNvSpPr/>
            <p:nvPr/>
          </p:nvSpPr>
          <p:spPr>
            <a:xfrm>
              <a:off x="4817726" y="1606008"/>
              <a:ext cx="29151" cy="50311"/>
            </a:xfrm>
            <a:custGeom>
              <a:rect b="b" l="l" r="r" t="t"/>
              <a:pathLst>
                <a:path extrusionOk="0" h="1933" w="1120">
                  <a:moveTo>
                    <a:pt x="532" y="387"/>
                  </a:moveTo>
                  <a:lnTo>
                    <a:pt x="532" y="743"/>
                  </a:lnTo>
                  <a:cubicBezTo>
                    <a:pt x="391" y="686"/>
                    <a:pt x="345" y="641"/>
                    <a:pt x="345" y="553"/>
                  </a:cubicBezTo>
                  <a:cubicBezTo>
                    <a:pt x="345" y="451"/>
                    <a:pt x="433" y="405"/>
                    <a:pt x="532" y="387"/>
                  </a:cubicBezTo>
                  <a:close/>
                  <a:moveTo>
                    <a:pt x="655" y="1116"/>
                  </a:moveTo>
                  <a:cubicBezTo>
                    <a:pt x="802" y="1179"/>
                    <a:pt x="831" y="1249"/>
                    <a:pt x="831" y="1334"/>
                  </a:cubicBezTo>
                  <a:cubicBezTo>
                    <a:pt x="834" y="1439"/>
                    <a:pt x="760" y="1503"/>
                    <a:pt x="655" y="1524"/>
                  </a:cubicBezTo>
                  <a:lnTo>
                    <a:pt x="655" y="1116"/>
                  </a:lnTo>
                  <a:close/>
                  <a:moveTo>
                    <a:pt x="591" y="0"/>
                  </a:moveTo>
                  <a:cubicBezTo>
                    <a:pt x="556" y="0"/>
                    <a:pt x="514" y="25"/>
                    <a:pt x="514" y="60"/>
                  </a:cubicBezTo>
                  <a:lnTo>
                    <a:pt x="514" y="127"/>
                  </a:lnTo>
                  <a:cubicBezTo>
                    <a:pt x="236" y="162"/>
                    <a:pt x="57" y="310"/>
                    <a:pt x="57" y="584"/>
                  </a:cubicBezTo>
                  <a:cubicBezTo>
                    <a:pt x="57" y="873"/>
                    <a:pt x="268" y="964"/>
                    <a:pt x="514" y="1059"/>
                  </a:cubicBezTo>
                  <a:lnTo>
                    <a:pt x="514" y="1527"/>
                  </a:lnTo>
                  <a:cubicBezTo>
                    <a:pt x="387" y="1513"/>
                    <a:pt x="331" y="1464"/>
                    <a:pt x="211" y="1376"/>
                  </a:cubicBezTo>
                  <a:cubicBezTo>
                    <a:pt x="188" y="1358"/>
                    <a:pt x="166" y="1350"/>
                    <a:pt x="144" y="1350"/>
                  </a:cubicBezTo>
                  <a:cubicBezTo>
                    <a:pt x="110" y="1350"/>
                    <a:pt x="79" y="1371"/>
                    <a:pt x="53" y="1408"/>
                  </a:cubicBezTo>
                  <a:cubicBezTo>
                    <a:pt x="0" y="1468"/>
                    <a:pt x="0" y="1556"/>
                    <a:pt x="53" y="1615"/>
                  </a:cubicBezTo>
                  <a:cubicBezTo>
                    <a:pt x="145" y="1738"/>
                    <a:pt x="338" y="1805"/>
                    <a:pt x="514" y="1805"/>
                  </a:cubicBezTo>
                  <a:lnTo>
                    <a:pt x="514" y="1872"/>
                  </a:lnTo>
                  <a:cubicBezTo>
                    <a:pt x="514" y="1907"/>
                    <a:pt x="553" y="1932"/>
                    <a:pt x="595" y="1932"/>
                  </a:cubicBezTo>
                  <a:cubicBezTo>
                    <a:pt x="634" y="1932"/>
                    <a:pt x="672" y="1907"/>
                    <a:pt x="672" y="1872"/>
                  </a:cubicBezTo>
                  <a:lnTo>
                    <a:pt x="672" y="1802"/>
                  </a:lnTo>
                  <a:cubicBezTo>
                    <a:pt x="922" y="1763"/>
                    <a:pt x="1119" y="1605"/>
                    <a:pt x="1119" y="1302"/>
                  </a:cubicBezTo>
                  <a:cubicBezTo>
                    <a:pt x="1119" y="1014"/>
                    <a:pt x="940" y="894"/>
                    <a:pt x="672" y="796"/>
                  </a:cubicBezTo>
                  <a:lnTo>
                    <a:pt x="672" y="380"/>
                  </a:lnTo>
                  <a:cubicBezTo>
                    <a:pt x="732" y="384"/>
                    <a:pt x="792" y="401"/>
                    <a:pt x="848" y="430"/>
                  </a:cubicBezTo>
                  <a:cubicBezTo>
                    <a:pt x="874" y="442"/>
                    <a:pt x="915" y="468"/>
                    <a:pt x="956" y="468"/>
                  </a:cubicBezTo>
                  <a:cubicBezTo>
                    <a:pt x="987" y="468"/>
                    <a:pt x="1018" y="453"/>
                    <a:pt x="1045" y="409"/>
                  </a:cubicBezTo>
                  <a:cubicBezTo>
                    <a:pt x="1077" y="356"/>
                    <a:pt x="1098" y="271"/>
                    <a:pt x="1035" y="219"/>
                  </a:cubicBezTo>
                  <a:cubicBezTo>
                    <a:pt x="943" y="145"/>
                    <a:pt x="785" y="120"/>
                    <a:pt x="672" y="120"/>
                  </a:cubicBezTo>
                  <a:lnTo>
                    <a:pt x="672" y="60"/>
                  </a:lnTo>
                  <a:cubicBezTo>
                    <a:pt x="672" y="25"/>
                    <a:pt x="630" y="0"/>
                    <a:pt x="5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6" name="Google Shape;26816;p78"/>
            <p:cNvSpPr/>
            <p:nvPr/>
          </p:nvSpPr>
          <p:spPr>
            <a:xfrm>
              <a:off x="4870926" y="1557284"/>
              <a:ext cx="87036" cy="83809"/>
            </a:xfrm>
            <a:custGeom>
              <a:rect b="b" l="l" r="r" t="t"/>
              <a:pathLst>
                <a:path extrusionOk="0" h="3220" w="3344">
                  <a:moveTo>
                    <a:pt x="1727" y="400"/>
                  </a:moveTo>
                  <a:cubicBezTo>
                    <a:pt x="2348" y="400"/>
                    <a:pt x="2943" y="883"/>
                    <a:pt x="2945" y="1612"/>
                  </a:cubicBezTo>
                  <a:cubicBezTo>
                    <a:pt x="2942" y="2277"/>
                    <a:pt x="2404" y="2819"/>
                    <a:pt x="1735" y="2819"/>
                  </a:cubicBezTo>
                  <a:cubicBezTo>
                    <a:pt x="658" y="2819"/>
                    <a:pt x="120" y="1517"/>
                    <a:pt x="880" y="757"/>
                  </a:cubicBezTo>
                  <a:cubicBezTo>
                    <a:pt x="1127" y="510"/>
                    <a:pt x="1430" y="400"/>
                    <a:pt x="1727" y="400"/>
                  </a:cubicBezTo>
                  <a:close/>
                  <a:moveTo>
                    <a:pt x="1735" y="1"/>
                  </a:moveTo>
                  <a:cubicBezTo>
                    <a:pt x="1084" y="1"/>
                    <a:pt x="497" y="395"/>
                    <a:pt x="247" y="996"/>
                  </a:cubicBezTo>
                  <a:cubicBezTo>
                    <a:pt x="0" y="1594"/>
                    <a:pt x="138" y="2288"/>
                    <a:pt x="599" y="2748"/>
                  </a:cubicBezTo>
                  <a:cubicBezTo>
                    <a:pt x="904" y="3056"/>
                    <a:pt x="1315" y="3220"/>
                    <a:pt x="1734" y="3220"/>
                  </a:cubicBezTo>
                  <a:cubicBezTo>
                    <a:pt x="1942" y="3220"/>
                    <a:pt x="2151" y="3180"/>
                    <a:pt x="2351" y="3097"/>
                  </a:cubicBezTo>
                  <a:cubicBezTo>
                    <a:pt x="2952" y="2847"/>
                    <a:pt x="3343" y="2263"/>
                    <a:pt x="3343" y="1612"/>
                  </a:cubicBezTo>
                  <a:cubicBezTo>
                    <a:pt x="3343" y="722"/>
                    <a:pt x="2622" y="4"/>
                    <a:pt x="1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7" name="Google Shape;26817;p78"/>
            <p:cNvSpPr/>
            <p:nvPr/>
          </p:nvSpPr>
          <p:spPr>
            <a:xfrm>
              <a:off x="4765723" y="1540132"/>
              <a:ext cx="208819" cy="149684"/>
            </a:xfrm>
            <a:custGeom>
              <a:rect b="b" l="l" r="r" t="t"/>
              <a:pathLst>
                <a:path extrusionOk="0" h="5751" w="8023">
                  <a:moveTo>
                    <a:pt x="2564" y="2271"/>
                  </a:moveTo>
                  <a:cubicBezTo>
                    <a:pt x="2957" y="2271"/>
                    <a:pt x="3339" y="2463"/>
                    <a:pt x="3571" y="2809"/>
                  </a:cubicBezTo>
                  <a:cubicBezTo>
                    <a:pt x="3613" y="2985"/>
                    <a:pt x="3680" y="3158"/>
                    <a:pt x="3765" y="3320"/>
                  </a:cubicBezTo>
                  <a:cubicBezTo>
                    <a:pt x="3772" y="3372"/>
                    <a:pt x="3775" y="3425"/>
                    <a:pt x="3779" y="3478"/>
                  </a:cubicBezTo>
                  <a:lnTo>
                    <a:pt x="3775" y="3478"/>
                  </a:lnTo>
                  <a:cubicBezTo>
                    <a:pt x="3775" y="4079"/>
                    <a:pt x="3335" y="4590"/>
                    <a:pt x="2744" y="4678"/>
                  </a:cubicBezTo>
                  <a:cubicBezTo>
                    <a:pt x="2684" y="4687"/>
                    <a:pt x="2624" y="4691"/>
                    <a:pt x="2565" y="4691"/>
                  </a:cubicBezTo>
                  <a:cubicBezTo>
                    <a:pt x="2039" y="4691"/>
                    <a:pt x="1565" y="4349"/>
                    <a:pt x="1407" y="3833"/>
                  </a:cubicBezTo>
                  <a:cubicBezTo>
                    <a:pt x="1235" y="3260"/>
                    <a:pt x="1506" y="2644"/>
                    <a:pt x="2048" y="2387"/>
                  </a:cubicBezTo>
                  <a:cubicBezTo>
                    <a:pt x="2214" y="2308"/>
                    <a:pt x="2390" y="2271"/>
                    <a:pt x="2564" y="2271"/>
                  </a:cubicBezTo>
                  <a:close/>
                  <a:moveTo>
                    <a:pt x="2568" y="1610"/>
                  </a:moveTo>
                  <a:cubicBezTo>
                    <a:pt x="2910" y="1610"/>
                    <a:pt x="3247" y="1705"/>
                    <a:pt x="3539" y="1884"/>
                  </a:cubicBezTo>
                  <a:cubicBezTo>
                    <a:pt x="3525" y="1979"/>
                    <a:pt x="3515" y="2077"/>
                    <a:pt x="3508" y="2176"/>
                  </a:cubicBezTo>
                  <a:cubicBezTo>
                    <a:pt x="3227" y="1973"/>
                    <a:pt x="2898" y="1872"/>
                    <a:pt x="2568" y="1872"/>
                  </a:cubicBezTo>
                  <a:cubicBezTo>
                    <a:pt x="2223" y="1872"/>
                    <a:pt x="1878" y="1983"/>
                    <a:pt x="1590" y="2204"/>
                  </a:cubicBezTo>
                  <a:cubicBezTo>
                    <a:pt x="1027" y="2633"/>
                    <a:pt x="813" y="3383"/>
                    <a:pt x="1062" y="4048"/>
                  </a:cubicBezTo>
                  <a:cubicBezTo>
                    <a:pt x="1299" y="4678"/>
                    <a:pt x="1902" y="5090"/>
                    <a:pt x="2566" y="5090"/>
                  </a:cubicBezTo>
                  <a:cubicBezTo>
                    <a:pt x="2603" y="5090"/>
                    <a:pt x="2640" y="5088"/>
                    <a:pt x="2677" y="5086"/>
                  </a:cubicBezTo>
                  <a:cubicBezTo>
                    <a:pt x="3385" y="5037"/>
                    <a:pt x="3979" y="4530"/>
                    <a:pt x="4137" y="3837"/>
                  </a:cubicBezTo>
                  <a:cubicBezTo>
                    <a:pt x="4204" y="3907"/>
                    <a:pt x="4275" y="3974"/>
                    <a:pt x="4352" y="4037"/>
                  </a:cubicBezTo>
                  <a:cubicBezTo>
                    <a:pt x="4141" y="4709"/>
                    <a:pt x="3571" y="5209"/>
                    <a:pt x="2874" y="5325"/>
                  </a:cubicBezTo>
                  <a:cubicBezTo>
                    <a:pt x="2772" y="5342"/>
                    <a:pt x="2669" y="5351"/>
                    <a:pt x="2567" y="5351"/>
                  </a:cubicBezTo>
                  <a:cubicBezTo>
                    <a:pt x="1979" y="5351"/>
                    <a:pt x="1416" y="5072"/>
                    <a:pt x="1062" y="4586"/>
                  </a:cubicBezTo>
                  <a:cubicBezTo>
                    <a:pt x="151" y="3351"/>
                    <a:pt x="1034" y="1610"/>
                    <a:pt x="2568" y="1610"/>
                  </a:cubicBezTo>
                  <a:close/>
                  <a:moveTo>
                    <a:pt x="5777" y="1"/>
                  </a:moveTo>
                  <a:cubicBezTo>
                    <a:pt x="4831" y="1"/>
                    <a:pt x="3980" y="589"/>
                    <a:pt x="3648" y="1486"/>
                  </a:cubicBezTo>
                  <a:cubicBezTo>
                    <a:pt x="3300" y="1297"/>
                    <a:pt x="2929" y="1209"/>
                    <a:pt x="2566" y="1209"/>
                  </a:cubicBezTo>
                  <a:cubicBezTo>
                    <a:pt x="1569" y="1209"/>
                    <a:pt x="628" y="1870"/>
                    <a:pt x="362" y="2922"/>
                  </a:cubicBezTo>
                  <a:cubicBezTo>
                    <a:pt x="0" y="4356"/>
                    <a:pt x="1081" y="5751"/>
                    <a:pt x="2563" y="5751"/>
                  </a:cubicBezTo>
                  <a:cubicBezTo>
                    <a:pt x="2565" y="5751"/>
                    <a:pt x="2566" y="5751"/>
                    <a:pt x="2568" y="5751"/>
                  </a:cubicBezTo>
                  <a:cubicBezTo>
                    <a:pt x="2571" y="5751"/>
                    <a:pt x="2574" y="5751"/>
                    <a:pt x="2577" y="5751"/>
                  </a:cubicBezTo>
                  <a:cubicBezTo>
                    <a:pt x="3523" y="5751"/>
                    <a:pt x="4371" y="5157"/>
                    <a:pt x="4697" y="4266"/>
                  </a:cubicBezTo>
                  <a:cubicBezTo>
                    <a:pt x="5035" y="4450"/>
                    <a:pt x="5407" y="4540"/>
                    <a:pt x="5776" y="4540"/>
                  </a:cubicBezTo>
                  <a:cubicBezTo>
                    <a:pt x="6283" y="4540"/>
                    <a:pt x="6788" y="4370"/>
                    <a:pt x="7199" y="4041"/>
                  </a:cubicBezTo>
                  <a:cubicBezTo>
                    <a:pt x="7596" y="3721"/>
                    <a:pt x="7874" y="3277"/>
                    <a:pt x="7990" y="2781"/>
                  </a:cubicBezTo>
                  <a:cubicBezTo>
                    <a:pt x="8023" y="2630"/>
                    <a:pt x="7904" y="2536"/>
                    <a:pt x="7788" y="2536"/>
                  </a:cubicBezTo>
                  <a:cubicBezTo>
                    <a:pt x="7705" y="2536"/>
                    <a:pt x="7623" y="2584"/>
                    <a:pt x="7600" y="2693"/>
                  </a:cubicBezTo>
                  <a:cubicBezTo>
                    <a:pt x="7424" y="3446"/>
                    <a:pt x="6805" y="4013"/>
                    <a:pt x="6045" y="4122"/>
                  </a:cubicBezTo>
                  <a:cubicBezTo>
                    <a:pt x="5956" y="4134"/>
                    <a:pt x="5868" y="4141"/>
                    <a:pt x="5780" y="4141"/>
                  </a:cubicBezTo>
                  <a:cubicBezTo>
                    <a:pt x="5112" y="4141"/>
                    <a:pt x="4484" y="3780"/>
                    <a:pt x="4152" y="3189"/>
                  </a:cubicBezTo>
                  <a:cubicBezTo>
                    <a:pt x="4116" y="2999"/>
                    <a:pt x="4046" y="2816"/>
                    <a:pt x="3947" y="2655"/>
                  </a:cubicBezTo>
                  <a:cubicBezTo>
                    <a:pt x="3750" y="1655"/>
                    <a:pt x="4387" y="684"/>
                    <a:pt x="5380" y="466"/>
                  </a:cubicBezTo>
                  <a:cubicBezTo>
                    <a:pt x="5515" y="436"/>
                    <a:pt x="5650" y="422"/>
                    <a:pt x="5783" y="422"/>
                  </a:cubicBezTo>
                  <a:cubicBezTo>
                    <a:pt x="6627" y="422"/>
                    <a:pt x="7390" y="995"/>
                    <a:pt x="7600" y="1849"/>
                  </a:cubicBezTo>
                  <a:cubicBezTo>
                    <a:pt x="7623" y="1958"/>
                    <a:pt x="7705" y="2006"/>
                    <a:pt x="7788" y="2006"/>
                  </a:cubicBezTo>
                  <a:cubicBezTo>
                    <a:pt x="7904" y="2006"/>
                    <a:pt x="8023" y="1912"/>
                    <a:pt x="7990" y="1761"/>
                  </a:cubicBezTo>
                  <a:cubicBezTo>
                    <a:pt x="7762" y="783"/>
                    <a:pt x="6921" y="68"/>
                    <a:pt x="5921" y="5"/>
                  </a:cubicBezTo>
                  <a:cubicBezTo>
                    <a:pt x="5873" y="2"/>
                    <a:pt x="5825" y="1"/>
                    <a:pt x="5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8" name="Google Shape;26818;p78"/>
            <p:cNvSpPr/>
            <p:nvPr/>
          </p:nvSpPr>
          <p:spPr>
            <a:xfrm>
              <a:off x="4901612" y="1574514"/>
              <a:ext cx="28760" cy="50285"/>
            </a:xfrm>
            <a:custGeom>
              <a:rect b="b" l="l" r="r" t="t"/>
              <a:pathLst>
                <a:path extrusionOk="0" h="1932" w="1105">
                  <a:moveTo>
                    <a:pt x="521" y="387"/>
                  </a:moveTo>
                  <a:lnTo>
                    <a:pt x="521" y="742"/>
                  </a:lnTo>
                  <a:cubicBezTo>
                    <a:pt x="377" y="686"/>
                    <a:pt x="331" y="640"/>
                    <a:pt x="331" y="552"/>
                  </a:cubicBezTo>
                  <a:cubicBezTo>
                    <a:pt x="331" y="450"/>
                    <a:pt x="419" y="401"/>
                    <a:pt x="521" y="387"/>
                  </a:cubicBezTo>
                  <a:close/>
                  <a:moveTo>
                    <a:pt x="641" y="1115"/>
                  </a:moveTo>
                  <a:cubicBezTo>
                    <a:pt x="788" y="1179"/>
                    <a:pt x="816" y="1249"/>
                    <a:pt x="816" y="1330"/>
                  </a:cubicBezTo>
                  <a:cubicBezTo>
                    <a:pt x="820" y="1439"/>
                    <a:pt x="750" y="1502"/>
                    <a:pt x="641" y="1524"/>
                  </a:cubicBezTo>
                  <a:lnTo>
                    <a:pt x="641" y="1115"/>
                  </a:lnTo>
                  <a:close/>
                  <a:moveTo>
                    <a:pt x="581" y="0"/>
                  </a:moveTo>
                  <a:cubicBezTo>
                    <a:pt x="546" y="0"/>
                    <a:pt x="500" y="25"/>
                    <a:pt x="500" y="60"/>
                  </a:cubicBezTo>
                  <a:lnTo>
                    <a:pt x="500" y="127"/>
                  </a:lnTo>
                  <a:cubicBezTo>
                    <a:pt x="225" y="162"/>
                    <a:pt x="42" y="313"/>
                    <a:pt x="42" y="588"/>
                  </a:cubicBezTo>
                  <a:cubicBezTo>
                    <a:pt x="42" y="883"/>
                    <a:pt x="271" y="975"/>
                    <a:pt x="500" y="1059"/>
                  </a:cubicBezTo>
                  <a:lnTo>
                    <a:pt x="500" y="1527"/>
                  </a:lnTo>
                  <a:cubicBezTo>
                    <a:pt x="373" y="1513"/>
                    <a:pt x="310" y="1457"/>
                    <a:pt x="197" y="1376"/>
                  </a:cubicBezTo>
                  <a:cubicBezTo>
                    <a:pt x="174" y="1358"/>
                    <a:pt x="152" y="1350"/>
                    <a:pt x="132" y="1350"/>
                  </a:cubicBezTo>
                  <a:cubicBezTo>
                    <a:pt x="55" y="1350"/>
                    <a:pt x="0" y="1455"/>
                    <a:pt x="0" y="1516"/>
                  </a:cubicBezTo>
                  <a:cubicBezTo>
                    <a:pt x="4" y="1552"/>
                    <a:pt x="14" y="1587"/>
                    <a:pt x="39" y="1615"/>
                  </a:cubicBezTo>
                  <a:cubicBezTo>
                    <a:pt x="130" y="1742"/>
                    <a:pt x="331" y="1805"/>
                    <a:pt x="500" y="1805"/>
                  </a:cubicBezTo>
                  <a:lnTo>
                    <a:pt x="500" y="1872"/>
                  </a:lnTo>
                  <a:cubicBezTo>
                    <a:pt x="500" y="1907"/>
                    <a:pt x="539" y="1932"/>
                    <a:pt x="581" y="1932"/>
                  </a:cubicBezTo>
                  <a:cubicBezTo>
                    <a:pt x="623" y="1932"/>
                    <a:pt x="662" y="1907"/>
                    <a:pt x="662" y="1872"/>
                  </a:cubicBezTo>
                  <a:lnTo>
                    <a:pt x="662" y="1801"/>
                  </a:lnTo>
                  <a:cubicBezTo>
                    <a:pt x="908" y="1763"/>
                    <a:pt x="1105" y="1604"/>
                    <a:pt x="1105" y="1302"/>
                  </a:cubicBezTo>
                  <a:cubicBezTo>
                    <a:pt x="1105" y="1006"/>
                    <a:pt x="915" y="890"/>
                    <a:pt x="662" y="795"/>
                  </a:cubicBezTo>
                  <a:lnTo>
                    <a:pt x="662" y="384"/>
                  </a:lnTo>
                  <a:cubicBezTo>
                    <a:pt x="743" y="391"/>
                    <a:pt x="820" y="415"/>
                    <a:pt x="890" y="457"/>
                  </a:cubicBezTo>
                  <a:cubicBezTo>
                    <a:pt x="905" y="465"/>
                    <a:pt x="922" y="469"/>
                    <a:pt x="938" y="469"/>
                  </a:cubicBezTo>
                  <a:cubicBezTo>
                    <a:pt x="978" y="469"/>
                    <a:pt x="1017" y="446"/>
                    <a:pt x="1035" y="408"/>
                  </a:cubicBezTo>
                  <a:cubicBezTo>
                    <a:pt x="1066" y="355"/>
                    <a:pt x="1087" y="271"/>
                    <a:pt x="1024" y="218"/>
                  </a:cubicBezTo>
                  <a:cubicBezTo>
                    <a:pt x="936" y="144"/>
                    <a:pt x="778" y="120"/>
                    <a:pt x="662" y="120"/>
                  </a:cubicBezTo>
                  <a:lnTo>
                    <a:pt x="662" y="60"/>
                  </a:lnTo>
                  <a:cubicBezTo>
                    <a:pt x="662" y="25"/>
                    <a:pt x="616"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9" name="Google Shape;26819;p78"/>
            <p:cNvSpPr/>
            <p:nvPr/>
          </p:nvSpPr>
          <p:spPr>
            <a:xfrm>
              <a:off x="4667521" y="1657932"/>
              <a:ext cx="363786" cy="209183"/>
            </a:xfrm>
            <a:custGeom>
              <a:rect b="b" l="l" r="r" t="t"/>
              <a:pathLst>
                <a:path extrusionOk="0" h="8037" w="13977">
                  <a:moveTo>
                    <a:pt x="4446" y="2384"/>
                  </a:moveTo>
                  <a:cubicBezTo>
                    <a:pt x="4467" y="2384"/>
                    <a:pt x="4488" y="2395"/>
                    <a:pt x="4494" y="2418"/>
                  </a:cubicBezTo>
                  <a:lnTo>
                    <a:pt x="5880" y="6094"/>
                  </a:lnTo>
                  <a:cubicBezTo>
                    <a:pt x="5891" y="6119"/>
                    <a:pt x="5877" y="6147"/>
                    <a:pt x="5852" y="6158"/>
                  </a:cubicBezTo>
                  <a:lnTo>
                    <a:pt x="4958" y="6495"/>
                  </a:lnTo>
                  <a:lnTo>
                    <a:pt x="3541" y="2724"/>
                  </a:lnTo>
                  <a:lnTo>
                    <a:pt x="4431" y="2386"/>
                  </a:lnTo>
                  <a:cubicBezTo>
                    <a:pt x="4436" y="2384"/>
                    <a:pt x="4441" y="2384"/>
                    <a:pt x="4446" y="2384"/>
                  </a:cubicBezTo>
                  <a:close/>
                  <a:moveTo>
                    <a:pt x="3161" y="2864"/>
                  </a:moveTo>
                  <a:lnTo>
                    <a:pt x="4582" y="6636"/>
                  </a:lnTo>
                  <a:lnTo>
                    <a:pt x="1943" y="7632"/>
                  </a:lnTo>
                  <a:cubicBezTo>
                    <a:pt x="1932" y="7636"/>
                    <a:pt x="1921" y="7638"/>
                    <a:pt x="1910" y="7638"/>
                  </a:cubicBezTo>
                  <a:cubicBezTo>
                    <a:pt x="1876" y="7638"/>
                    <a:pt x="1845" y="7617"/>
                    <a:pt x="1834" y="7583"/>
                  </a:cubicBezTo>
                  <a:lnTo>
                    <a:pt x="469" y="3969"/>
                  </a:lnTo>
                  <a:cubicBezTo>
                    <a:pt x="455" y="3927"/>
                    <a:pt x="476" y="3878"/>
                    <a:pt x="518" y="3860"/>
                  </a:cubicBezTo>
                  <a:lnTo>
                    <a:pt x="3161" y="2864"/>
                  </a:lnTo>
                  <a:close/>
                  <a:moveTo>
                    <a:pt x="12814" y="1"/>
                  </a:moveTo>
                  <a:cubicBezTo>
                    <a:pt x="12507" y="1"/>
                    <a:pt x="12213" y="161"/>
                    <a:pt x="11992" y="370"/>
                  </a:cubicBezTo>
                  <a:lnTo>
                    <a:pt x="9853" y="2143"/>
                  </a:lnTo>
                  <a:cubicBezTo>
                    <a:pt x="9733" y="1879"/>
                    <a:pt x="9476" y="1619"/>
                    <a:pt x="8991" y="1619"/>
                  </a:cubicBezTo>
                  <a:cubicBezTo>
                    <a:pt x="8429" y="1619"/>
                    <a:pt x="8004" y="1616"/>
                    <a:pt x="7673" y="1616"/>
                  </a:cubicBezTo>
                  <a:cubicBezTo>
                    <a:pt x="6829" y="1616"/>
                    <a:pt x="6594" y="1634"/>
                    <a:pt x="6253" y="1763"/>
                  </a:cubicBezTo>
                  <a:lnTo>
                    <a:pt x="6250" y="1763"/>
                  </a:lnTo>
                  <a:lnTo>
                    <a:pt x="4888" y="2326"/>
                  </a:lnTo>
                  <a:lnTo>
                    <a:pt x="4871" y="2277"/>
                  </a:lnTo>
                  <a:cubicBezTo>
                    <a:pt x="4802" y="2096"/>
                    <a:pt x="4630" y="1984"/>
                    <a:pt x="4447" y="1984"/>
                  </a:cubicBezTo>
                  <a:cubicBezTo>
                    <a:pt x="4395" y="1984"/>
                    <a:pt x="4342" y="1993"/>
                    <a:pt x="4290" y="2013"/>
                  </a:cubicBezTo>
                  <a:lnTo>
                    <a:pt x="381" y="3487"/>
                  </a:lnTo>
                  <a:cubicBezTo>
                    <a:pt x="128" y="3579"/>
                    <a:pt x="1" y="3860"/>
                    <a:pt x="96" y="4110"/>
                  </a:cubicBezTo>
                  <a:lnTo>
                    <a:pt x="1461" y="7723"/>
                  </a:lnTo>
                  <a:cubicBezTo>
                    <a:pt x="1532" y="7917"/>
                    <a:pt x="1717" y="8036"/>
                    <a:pt x="1913" y="8036"/>
                  </a:cubicBezTo>
                  <a:cubicBezTo>
                    <a:pt x="1970" y="8036"/>
                    <a:pt x="2028" y="8026"/>
                    <a:pt x="2084" y="8005"/>
                  </a:cubicBezTo>
                  <a:lnTo>
                    <a:pt x="5993" y="6534"/>
                  </a:lnTo>
                  <a:cubicBezTo>
                    <a:pt x="6225" y="6446"/>
                    <a:pt x="6345" y="6186"/>
                    <a:pt x="6257" y="5950"/>
                  </a:cubicBezTo>
                  <a:lnTo>
                    <a:pt x="6239" y="5904"/>
                  </a:lnTo>
                  <a:cubicBezTo>
                    <a:pt x="6946" y="5605"/>
                    <a:pt x="6964" y="5567"/>
                    <a:pt x="7699" y="5567"/>
                  </a:cubicBezTo>
                  <a:cubicBezTo>
                    <a:pt x="7956" y="5552"/>
                    <a:pt x="7956" y="5176"/>
                    <a:pt x="7699" y="5165"/>
                  </a:cubicBezTo>
                  <a:cubicBezTo>
                    <a:pt x="6901" y="5169"/>
                    <a:pt x="6830" y="5218"/>
                    <a:pt x="6098" y="5528"/>
                  </a:cubicBezTo>
                  <a:lnTo>
                    <a:pt x="5032" y="2699"/>
                  </a:lnTo>
                  <a:lnTo>
                    <a:pt x="6401" y="2136"/>
                  </a:lnTo>
                  <a:cubicBezTo>
                    <a:pt x="6679" y="2029"/>
                    <a:pt x="6878" y="2014"/>
                    <a:pt x="7658" y="2014"/>
                  </a:cubicBezTo>
                  <a:cubicBezTo>
                    <a:pt x="7984" y="2014"/>
                    <a:pt x="8412" y="2016"/>
                    <a:pt x="8991" y="2016"/>
                  </a:cubicBezTo>
                  <a:cubicBezTo>
                    <a:pt x="9212" y="2016"/>
                    <a:pt x="9360" y="2094"/>
                    <a:pt x="9455" y="2249"/>
                  </a:cubicBezTo>
                  <a:cubicBezTo>
                    <a:pt x="9501" y="2323"/>
                    <a:pt x="9529" y="2410"/>
                    <a:pt x="9540" y="2498"/>
                  </a:cubicBezTo>
                  <a:cubicBezTo>
                    <a:pt x="9536" y="2579"/>
                    <a:pt x="9487" y="2945"/>
                    <a:pt x="9128" y="3005"/>
                  </a:cubicBezTo>
                  <a:cubicBezTo>
                    <a:pt x="8579" y="3097"/>
                    <a:pt x="7397" y="3269"/>
                    <a:pt x="7383" y="3269"/>
                  </a:cubicBezTo>
                  <a:cubicBezTo>
                    <a:pt x="7143" y="3308"/>
                    <a:pt x="7168" y="3663"/>
                    <a:pt x="7411" y="3667"/>
                  </a:cubicBezTo>
                  <a:lnTo>
                    <a:pt x="7439" y="3667"/>
                  </a:lnTo>
                  <a:cubicBezTo>
                    <a:pt x="7453" y="3667"/>
                    <a:pt x="8642" y="3494"/>
                    <a:pt x="9195" y="3403"/>
                  </a:cubicBezTo>
                  <a:cubicBezTo>
                    <a:pt x="9701" y="3315"/>
                    <a:pt x="9891" y="2885"/>
                    <a:pt x="9934" y="2600"/>
                  </a:cubicBezTo>
                  <a:lnTo>
                    <a:pt x="12252" y="679"/>
                  </a:lnTo>
                  <a:lnTo>
                    <a:pt x="12259" y="672"/>
                  </a:lnTo>
                  <a:lnTo>
                    <a:pt x="12266" y="665"/>
                  </a:lnTo>
                  <a:cubicBezTo>
                    <a:pt x="12412" y="528"/>
                    <a:pt x="12602" y="403"/>
                    <a:pt x="12805" y="403"/>
                  </a:cubicBezTo>
                  <a:cubicBezTo>
                    <a:pt x="12926" y="403"/>
                    <a:pt x="13051" y="447"/>
                    <a:pt x="13174" y="560"/>
                  </a:cubicBezTo>
                  <a:cubicBezTo>
                    <a:pt x="13547" y="929"/>
                    <a:pt x="13202" y="1373"/>
                    <a:pt x="13125" y="1464"/>
                  </a:cubicBezTo>
                  <a:lnTo>
                    <a:pt x="10198" y="4606"/>
                  </a:lnTo>
                  <a:lnTo>
                    <a:pt x="10194" y="4613"/>
                  </a:lnTo>
                  <a:cubicBezTo>
                    <a:pt x="9782" y="5081"/>
                    <a:pt x="9230" y="5162"/>
                    <a:pt x="9005" y="5172"/>
                  </a:cubicBezTo>
                  <a:lnTo>
                    <a:pt x="8635" y="5172"/>
                  </a:lnTo>
                  <a:cubicBezTo>
                    <a:pt x="8382" y="5183"/>
                    <a:pt x="8382" y="5560"/>
                    <a:pt x="8635" y="5574"/>
                  </a:cubicBezTo>
                  <a:lnTo>
                    <a:pt x="9019" y="5574"/>
                  </a:lnTo>
                  <a:cubicBezTo>
                    <a:pt x="9293" y="5560"/>
                    <a:pt x="9979" y="5465"/>
                    <a:pt x="10493" y="4877"/>
                  </a:cubicBezTo>
                  <a:lnTo>
                    <a:pt x="13420" y="1728"/>
                  </a:lnTo>
                  <a:lnTo>
                    <a:pt x="13420" y="1724"/>
                  </a:lnTo>
                  <a:cubicBezTo>
                    <a:pt x="13681" y="1429"/>
                    <a:pt x="13976" y="788"/>
                    <a:pt x="13449" y="268"/>
                  </a:cubicBezTo>
                  <a:lnTo>
                    <a:pt x="13445" y="264"/>
                  </a:lnTo>
                  <a:cubicBezTo>
                    <a:pt x="13242" y="77"/>
                    <a:pt x="13025" y="1"/>
                    <a:pt x="128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20" name="Google Shape;26820;p78"/>
          <p:cNvGrpSpPr/>
          <p:nvPr/>
        </p:nvGrpSpPr>
        <p:grpSpPr>
          <a:xfrm>
            <a:off x="2293943" y="2937262"/>
            <a:ext cx="379065" cy="278130"/>
            <a:chOff x="2293943" y="2937262"/>
            <a:chExt cx="379065" cy="278130"/>
          </a:xfrm>
        </p:grpSpPr>
        <p:sp>
          <p:nvSpPr>
            <p:cNvPr id="26821" name="Google Shape;26821;p78"/>
            <p:cNvSpPr/>
            <p:nvPr/>
          </p:nvSpPr>
          <p:spPr>
            <a:xfrm>
              <a:off x="2317212" y="2942832"/>
              <a:ext cx="332345" cy="243357"/>
            </a:xfrm>
            <a:custGeom>
              <a:rect b="b" l="l" r="r" t="t"/>
              <a:pathLst>
                <a:path extrusionOk="0" h="9350" w="12769">
                  <a:moveTo>
                    <a:pt x="457" y="1"/>
                  </a:moveTo>
                  <a:cubicBezTo>
                    <a:pt x="204" y="1"/>
                    <a:pt x="0" y="205"/>
                    <a:pt x="0" y="455"/>
                  </a:cubicBezTo>
                  <a:lnTo>
                    <a:pt x="0" y="9349"/>
                  </a:lnTo>
                  <a:lnTo>
                    <a:pt x="12769" y="9349"/>
                  </a:lnTo>
                  <a:lnTo>
                    <a:pt x="12769" y="455"/>
                  </a:lnTo>
                  <a:cubicBezTo>
                    <a:pt x="12769" y="205"/>
                    <a:pt x="12565" y="1"/>
                    <a:pt x="12315"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2" name="Google Shape;26822;p78"/>
            <p:cNvSpPr/>
            <p:nvPr/>
          </p:nvSpPr>
          <p:spPr>
            <a:xfrm>
              <a:off x="2340923" y="2966569"/>
              <a:ext cx="284923" cy="189949"/>
            </a:xfrm>
            <a:custGeom>
              <a:rect b="b" l="l" r="r" t="t"/>
              <a:pathLst>
                <a:path extrusionOk="0" h="7298" w="10947">
                  <a:moveTo>
                    <a:pt x="0" y="0"/>
                  </a:moveTo>
                  <a:lnTo>
                    <a:pt x="0" y="7297"/>
                  </a:lnTo>
                  <a:lnTo>
                    <a:pt x="10946" y="7297"/>
                  </a:lnTo>
                  <a:lnTo>
                    <a:pt x="10946" y="0"/>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3" name="Google Shape;26823;p78"/>
            <p:cNvSpPr/>
            <p:nvPr/>
          </p:nvSpPr>
          <p:spPr>
            <a:xfrm>
              <a:off x="2340923" y="3120860"/>
              <a:ext cx="166238" cy="35658"/>
            </a:xfrm>
            <a:custGeom>
              <a:rect b="b" l="l" r="r" t="t"/>
              <a:pathLst>
                <a:path extrusionOk="0" h="1370" w="6387">
                  <a:moveTo>
                    <a:pt x="0" y="1"/>
                  </a:moveTo>
                  <a:lnTo>
                    <a:pt x="0" y="1369"/>
                  </a:lnTo>
                  <a:lnTo>
                    <a:pt x="6386" y="1369"/>
                  </a:lnTo>
                  <a:lnTo>
                    <a:pt x="6386" y="1"/>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4" name="Google Shape;26824;p78"/>
            <p:cNvSpPr/>
            <p:nvPr/>
          </p:nvSpPr>
          <p:spPr>
            <a:xfrm>
              <a:off x="2382489" y="3049623"/>
              <a:ext cx="83106" cy="83184"/>
            </a:xfrm>
            <a:custGeom>
              <a:rect b="b" l="l" r="r" t="t"/>
              <a:pathLst>
                <a:path extrusionOk="0" h="3196" w="3193">
                  <a:moveTo>
                    <a:pt x="1141" y="0"/>
                  </a:moveTo>
                  <a:lnTo>
                    <a:pt x="1141" y="317"/>
                  </a:lnTo>
                  <a:cubicBezTo>
                    <a:pt x="1141" y="401"/>
                    <a:pt x="1092" y="482"/>
                    <a:pt x="1014" y="521"/>
                  </a:cubicBezTo>
                  <a:lnTo>
                    <a:pt x="437" y="746"/>
                  </a:lnTo>
                  <a:cubicBezTo>
                    <a:pt x="173" y="848"/>
                    <a:pt x="1" y="1102"/>
                    <a:pt x="1" y="1383"/>
                  </a:cubicBezTo>
                  <a:lnTo>
                    <a:pt x="1" y="2738"/>
                  </a:lnTo>
                  <a:cubicBezTo>
                    <a:pt x="1" y="2991"/>
                    <a:pt x="205" y="3195"/>
                    <a:pt x="458" y="3195"/>
                  </a:cubicBezTo>
                  <a:lnTo>
                    <a:pt x="2738" y="3195"/>
                  </a:lnTo>
                  <a:cubicBezTo>
                    <a:pt x="2988" y="3195"/>
                    <a:pt x="3192" y="2991"/>
                    <a:pt x="3192" y="2738"/>
                  </a:cubicBezTo>
                  <a:lnTo>
                    <a:pt x="3192" y="1383"/>
                  </a:lnTo>
                  <a:cubicBezTo>
                    <a:pt x="3192" y="1102"/>
                    <a:pt x="3020" y="848"/>
                    <a:pt x="2756" y="746"/>
                  </a:cubicBezTo>
                  <a:lnTo>
                    <a:pt x="2179" y="521"/>
                  </a:lnTo>
                  <a:cubicBezTo>
                    <a:pt x="2101" y="482"/>
                    <a:pt x="2052" y="401"/>
                    <a:pt x="2052" y="317"/>
                  </a:cubicBezTo>
                  <a:lnTo>
                    <a:pt x="2052"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5" name="Google Shape;26825;p78"/>
            <p:cNvSpPr/>
            <p:nvPr/>
          </p:nvSpPr>
          <p:spPr>
            <a:xfrm>
              <a:off x="2507135" y="2966569"/>
              <a:ext cx="118711" cy="94974"/>
            </a:xfrm>
            <a:custGeom>
              <a:rect b="b" l="l" r="r" t="t"/>
              <a:pathLst>
                <a:path extrusionOk="0" h="3649" w="4561">
                  <a:moveTo>
                    <a:pt x="0" y="0"/>
                  </a:moveTo>
                  <a:lnTo>
                    <a:pt x="0" y="3649"/>
                  </a:lnTo>
                  <a:lnTo>
                    <a:pt x="4560" y="3649"/>
                  </a:lnTo>
                  <a:lnTo>
                    <a:pt x="4560" y="0"/>
                  </a:lnTo>
                  <a:close/>
                </a:path>
              </a:pathLst>
            </a:custGeom>
            <a:solidFill>
              <a:srgbClr val="A8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6" name="Google Shape;26826;p78"/>
            <p:cNvSpPr/>
            <p:nvPr/>
          </p:nvSpPr>
          <p:spPr>
            <a:xfrm>
              <a:off x="2507135" y="3061517"/>
              <a:ext cx="118711" cy="95000"/>
            </a:xfrm>
            <a:custGeom>
              <a:rect b="b" l="l" r="r" t="t"/>
              <a:pathLst>
                <a:path extrusionOk="0" h="3650" w="4561">
                  <a:moveTo>
                    <a:pt x="0" y="1"/>
                  </a:moveTo>
                  <a:lnTo>
                    <a:pt x="0" y="3649"/>
                  </a:lnTo>
                  <a:lnTo>
                    <a:pt x="4560" y="3649"/>
                  </a:lnTo>
                  <a:lnTo>
                    <a:pt x="4560"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7" name="Google Shape;26827;p78"/>
            <p:cNvSpPr/>
            <p:nvPr/>
          </p:nvSpPr>
          <p:spPr>
            <a:xfrm>
              <a:off x="2299435" y="3180203"/>
              <a:ext cx="367977" cy="29697"/>
            </a:xfrm>
            <a:custGeom>
              <a:rect b="b" l="l" r="r" t="t"/>
              <a:pathLst>
                <a:path extrusionOk="0" h="1141" w="14138">
                  <a:moveTo>
                    <a:pt x="229" y="1"/>
                  </a:moveTo>
                  <a:cubicBezTo>
                    <a:pt x="103" y="1"/>
                    <a:pt x="1" y="103"/>
                    <a:pt x="1" y="229"/>
                  </a:cubicBezTo>
                  <a:lnTo>
                    <a:pt x="1" y="687"/>
                  </a:lnTo>
                  <a:cubicBezTo>
                    <a:pt x="1" y="937"/>
                    <a:pt x="205" y="1141"/>
                    <a:pt x="454" y="1141"/>
                  </a:cubicBezTo>
                  <a:lnTo>
                    <a:pt x="13680" y="1141"/>
                  </a:lnTo>
                  <a:cubicBezTo>
                    <a:pt x="13934" y="1141"/>
                    <a:pt x="14138" y="937"/>
                    <a:pt x="14138" y="687"/>
                  </a:cubicBezTo>
                  <a:lnTo>
                    <a:pt x="14138" y="229"/>
                  </a:lnTo>
                  <a:cubicBezTo>
                    <a:pt x="14138" y="103"/>
                    <a:pt x="14036" y="1"/>
                    <a:pt x="13909"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8" name="Google Shape;26828;p78"/>
            <p:cNvSpPr/>
            <p:nvPr/>
          </p:nvSpPr>
          <p:spPr>
            <a:xfrm>
              <a:off x="2447792" y="3180203"/>
              <a:ext cx="71263" cy="17881"/>
            </a:xfrm>
            <a:custGeom>
              <a:rect b="b" l="l" r="r" t="t"/>
              <a:pathLst>
                <a:path extrusionOk="0" h="687" w="2738">
                  <a:moveTo>
                    <a:pt x="0" y="1"/>
                  </a:moveTo>
                  <a:lnTo>
                    <a:pt x="321" y="483"/>
                  </a:lnTo>
                  <a:cubicBezTo>
                    <a:pt x="405" y="609"/>
                    <a:pt x="549" y="687"/>
                    <a:pt x="701" y="687"/>
                  </a:cubicBezTo>
                  <a:lnTo>
                    <a:pt x="2038" y="687"/>
                  </a:lnTo>
                  <a:cubicBezTo>
                    <a:pt x="2189" y="687"/>
                    <a:pt x="2333" y="609"/>
                    <a:pt x="2418" y="483"/>
                  </a:cubicBezTo>
                  <a:lnTo>
                    <a:pt x="2738" y="1"/>
                  </a:ln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9" name="Google Shape;26829;p78"/>
            <p:cNvSpPr/>
            <p:nvPr/>
          </p:nvSpPr>
          <p:spPr>
            <a:xfrm>
              <a:off x="2530846" y="3037806"/>
              <a:ext cx="71289" cy="23737"/>
            </a:xfrm>
            <a:custGeom>
              <a:rect b="b" l="l" r="r" t="t"/>
              <a:pathLst>
                <a:path extrusionOk="0" h="912" w="2739">
                  <a:moveTo>
                    <a:pt x="824" y="0"/>
                  </a:moveTo>
                  <a:lnTo>
                    <a:pt x="377" y="124"/>
                  </a:lnTo>
                  <a:cubicBezTo>
                    <a:pt x="152" y="187"/>
                    <a:pt x="1" y="359"/>
                    <a:pt x="1" y="556"/>
                  </a:cubicBezTo>
                  <a:lnTo>
                    <a:pt x="1" y="912"/>
                  </a:lnTo>
                  <a:lnTo>
                    <a:pt x="2738" y="912"/>
                  </a:lnTo>
                  <a:lnTo>
                    <a:pt x="2738" y="556"/>
                  </a:lnTo>
                  <a:cubicBezTo>
                    <a:pt x="2738" y="359"/>
                    <a:pt x="2587" y="187"/>
                    <a:pt x="2365" y="124"/>
                  </a:cubicBezTo>
                  <a:lnTo>
                    <a:pt x="1918"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0" name="Google Shape;26830;p78"/>
            <p:cNvSpPr/>
            <p:nvPr/>
          </p:nvSpPr>
          <p:spPr>
            <a:xfrm>
              <a:off x="2554661" y="3019952"/>
              <a:ext cx="23737" cy="29697"/>
            </a:xfrm>
            <a:custGeom>
              <a:rect b="b" l="l" r="r" t="t"/>
              <a:pathLst>
                <a:path extrusionOk="0" h="1141" w="912">
                  <a:moveTo>
                    <a:pt x="1" y="0"/>
                  </a:moveTo>
                  <a:lnTo>
                    <a:pt x="1" y="686"/>
                  </a:lnTo>
                  <a:cubicBezTo>
                    <a:pt x="1" y="936"/>
                    <a:pt x="205" y="1140"/>
                    <a:pt x="454" y="1140"/>
                  </a:cubicBezTo>
                  <a:cubicBezTo>
                    <a:pt x="708" y="1140"/>
                    <a:pt x="912" y="936"/>
                    <a:pt x="912" y="686"/>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1" name="Google Shape;26831;p78"/>
            <p:cNvSpPr/>
            <p:nvPr/>
          </p:nvSpPr>
          <p:spPr>
            <a:xfrm>
              <a:off x="2548700" y="2990280"/>
              <a:ext cx="35658" cy="41592"/>
            </a:xfrm>
            <a:custGeom>
              <a:rect b="b" l="l" r="r" t="t"/>
              <a:pathLst>
                <a:path extrusionOk="0" h="1598" w="1370">
                  <a:moveTo>
                    <a:pt x="458" y="0"/>
                  </a:moveTo>
                  <a:cubicBezTo>
                    <a:pt x="205" y="0"/>
                    <a:pt x="1" y="204"/>
                    <a:pt x="1" y="458"/>
                  </a:cubicBezTo>
                  <a:lnTo>
                    <a:pt x="1" y="915"/>
                  </a:lnTo>
                  <a:cubicBezTo>
                    <a:pt x="1" y="1292"/>
                    <a:pt x="307" y="1598"/>
                    <a:pt x="683" y="1598"/>
                  </a:cubicBezTo>
                  <a:cubicBezTo>
                    <a:pt x="1063" y="1598"/>
                    <a:pt x="1370" y="1292"/>
                    <a:pt x="1370" y="912"/>
                  </a:cubicBezTo>
                  <a:lnTo>
                    <a:pt x="1370" y="458"/>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2" name="Google Shape;26832;p78"/>
            <p:cNvSpPr/>
            <p:nvPr/>
          </p:nvSpPr>
          <p:spPr>
            <a:xfrm>
              <a:off x="2548570" y="2990280"/>
              <a:ext cx="23893" cy="41618"/>
            </a:xfrm>
            <a:custGeom>
              <a:rect b="b" l="l" r="r" t="t"/>
              <a:pathLst>
                <a:path extrusionOk="0" h="1599" w="918">
                  <a:moveTo>
                    <a:pt x="460" y="0"/>
                  </a:moveTo>
                  <a:cubicBezTo>
                    <a:pt x="210" y="0"/>
                    <a:pt x="6" y="204"/>
                    <a:pt x="6" y="458"/>
                  </a:cubicBezTo>
                  <a:lnTo>
                    <a:pt x="6" y="912"/>
                  </a:lnTo>
                  <a:cubicBezTo>
                    <a:pt x="0" y="1303"/>
                    <a:pt x="321" y="1598"/>
                    <a:pt x="682" y="1598"/>
                  </a:cubicBezTo>
                  <a:cubicBezTo>
                    <a:pt x="759" y="1598"/>
                    <a:pt x="839" y="1585"/>
                    <a:pt x="917" y="1556"/>
                  </a:cubicBezTo>
                  <a:cubicBezTo>
                    <a:pt x="643" y="1461"/>
                    <a:pt x="463" y="1204"/>
                    <a:pt x="460" y="912"/>
                  </a:cubicBezTo>
                  <a:lnTo>
                    <a:pt x="460" y="458"/>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3" name="Google Shape;26833;p78"/>
            <p:cNvSpPr/>
            <p:nvPr/>
          </p:nvSpPr>
          <p:spPr>
            <a:xfrm>
              <a:off x="2548700" y="2990280"/>
              <a:ext cx="35658" cy="17699"/>
            </a:xfrm>
            <a:custGeom>
              <a:rect b="b" l="l" r="r" t="t"/>
              <a:pathLst>
                <a:path extrusionOk="0" h="680" w="1370">
                  <a:moveTo>
                    <a:pt x="455" y="0"/>
                  </a:moveTo>
                  <a:cubicBezTo>
                    <a:pt x="205" y="0"/>
                    <a:pt x="1" y="204"/>
                    <a:pt x="1" y="458"/>
                  </a:cubicBezTo>
                  <a:cubicBezTo>
                    <a:pt x="444" y="588"/>
                    <a:pt x="905" y="662"/>
                    <a:pt x="1370" y="679"/>
                  </a:cubicBezTo>
                  <a:lnTo>
                    <a:pt x="1370" y="458"/>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4" name="Google Shape;26834;p78"/>
            <p:cNvSpPr/>
            <p:nvPr/>
          </p:nvSpPr>
          <p:spPr>
            <a:xfrm>
              <a:off x="2548700" y="2990280"/>
              <a:ext cx="23763" cy="14862"/>
            </a:xfrm>
            <a:custGeom>
              <a:rect b="b" l="l" r="r" t="t"/>
              <a:pathLst>
                <a:path extrusionOk="0" h="571" w="913">
                  <a:moveTo>
                    <a:pt x="455" y="0"/>
                  </a:moveTo>
                  <a:cubicBezTo>
                    <a:pt x="205" y="0"/>
                    <a:pt x="1" y="204"/>
                    <a:pt x="1" y="458"/>
                  </a:cubicBezTo>
                  <a:cubicBezTo>
                    <a:pt x="149" y="504"/>
                    <a:pt x="303" y="542"/>
                    <a:pt x="455" y="570"/>
                  </a:cubicBezTo>
                  <a:lnTo>
                    <a:pt x="455" y="458"/>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5" name="Google Shape;26835;p78"/>
            <p:cNvSpPr/>
            <p:nvPr/>
          </p:nvSpPr>
          <p:spPr>
            <a:xfrm>
              <a:off x="2530846" y="3132677"/>
              <a:ext cx="71289" cy="23841"/>
            </a:xfrm>
            <a:custGeom>
              <a:rect b="b" l="l" r="r" t="t"/>
              <a:pathLst>
                <a:path extrusionOk="0" h="916" w="2739">
                  <a:moveTo>
                    <a:pt x="1918" y="1"/>
                  </a:moveTo>
                  <a:lnTo>
                    <a:pt x="824" y="4"/>
                  </a:lnTo>
                  <a:lnTo>
                    <a:pt x="377" y="127"/>
                  </a:lnTo>
                  <a:cubicBezTo>
                    <a:pt x="152" y="191"/>
                    <a:pt x="1" y="363"/>
                    <a:pt x="1" y="560"/>
                  </a:cubicBezTo>
                  <a:lnTo>
                    <a:pt x="1" y="915"/>
                  </a:lnTo>
                  <a:lnTo>
                    <a:pt x="2738" y="915"/>
                  </a:lnTo>
                  <a:lnTo>
                    <a:pt x="2738" y="560"/>
                  </a:lnTo>
                  <a:cubicBezTo>
                    <a:pt x="2738" y="363"/>
                    <a:pt x="2587" y="187"/>
                    <a:pt x="2365" y="127"/>
                  </a:cubicBezTo>
                  <a:lnTo>
                    <a:pt x="191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6" name="Google Shape;26836;p78"/>
            <p:cNvSpPr/>
            <p:nvPr/>
          </p:nvSpPr>
          <p:spPr>
            <a:xfrm>
              <a:off x="2554661" y="3114900"/>
              <a:ext cx="23737" cy="29697"/>
            </a:xfrm>
            <a:custGeom>
              <a:rect b="b" l="l" r="r" t="t"/>
              <a:pathLst>
                <a:path extrusionOk="0" h="1141" w="912">
                  <a:moveTo>
                    <a:pt x="1" y="1"/>
                  </a:moveTo>
                  <a:lnTo>
                    <a:pt x="1" y="687"/>
                  </a:lnTo>
                  <a:cubicBezTo>
                    <a:pt x="1" y="937"/>
                    <a:pt x="205" y="1141"/>
                    <a:pt x="454" y="1141"/>
                  </a:cubicBezTo>
                  <a:cubicBezTo>
                    <a:pt x="708" y="1141"/>
                    <a:pt x="912" y="937"/>
                    <a:pt x="912" y="687"/>
                  </a:cubicBezTo>
                  <a:lnTo>
                    <a:pt x="91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7" name="Google Shape;26837;p78"/>
            <p:cNvSpPr/>
            <p:nvPr/>
          </p:nvSpPr>
          <p:spPr>
            <a:xfrm>
              <a:off x="2548700" y="3085255"/>
              <a:ext cx="35658" cy="41592"/>
            </a:xfrm>
            <a:custGeom>
              <a:rect b="b" l="l" r="r" t="t"/>
              <a:pathLst>
                <a:path extrusionOk="0" h="1598" w="1370">
                  <a:moveTo>
                    <a:pt x="458" y="0"/>
                  </a:moveTo>
                  <a:cubicBezTo>
                    <a:pt x="205" y="0"/>
                    <a:pt x="1" y="204"/>
                    <a:pt x="1" y="457"/>
                  </a:cubicBezTo>
                  <a:lnTo>
                    <a:pt x="1" y="911"/>
                  </a:lnTo>
                  <a:cubicBezTo>
                    <a:pt x="1" y="1291"/>
                    <a:pt x="307" y="1597"/>
                    <a:pt x="683" y="1597"/>
                  </a:cubicBezTo>
                  <a:cubicBezTo>
                    <a:pt x="1063" y="1597"/>
                    <a:pt x="1370" y="1291"/>
                    <a:pt x="1370" y="911"/>
                  </a:cubicBezTo>
                  <a:lnTo>
                    <a:pt x="1370" y="457"/>
                  </a:lnTo>
                  <a:cubicBezTo>
                    <a:pt x="1370" y="204"/>
                    <a:pt x="1165" y="0"/>
                    <a:pt x="912"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8" name="Google Shape;26838;p78"/>
            <p:cNvSpPr/>
            <p:nvPr/>
          </p:nvSpPr>
          <p:spPr>
            <a:xfrm>
              <a:off x="2548570" y="3085255"/>
              <a:ext cx="23893" cy="41618"/>
            </a:xfrm>
            <a:custGeom>
              <a:rect b="b" l="l" r="r" t="t"/>
              <a:pathLst>
                <a:path extrusionOk="0" h="1599" w="918">
                  <a:moveTo>
                    <a:pt x="460" y="0"/>
                  </a:moveTo>
                  <a:cubicBezTo>
                    <a:pt x="210" y="0"/>
                    <a:pt x="6" y="204"/>
                    <a:pt x="6" y="457"/>
                  </a:cubicBezTo>
                  <a:lnTo>
                    <a:pt x="6" y="911"/>
                  </a:lnTo>
                  <a:cubicBezTo>
                    <a:pt x="0" y="1302"/>
                    <a:pt x="321" y="1598"/>
                    <a:pt x="682" y="1598"/>
                  </a:cubicBezTo>
                  <a:cubicBezTo>
                    <a:pt x="759" y="1598"/>
                    <a:pt x="839" y="1584"/>
                    <a:pt x="917" y="1555"/>
                  </a:cubicBezTo>
                  <a:cubicBezTo>
                    <a:pt x="643" y="1460"/>
                    <a:pt x="463" y="1203"/>
                    <a:pt x="460" y="911"/>
                  </a:cubicBezTo>
                  <a:lnTo>
                    <a:pt x="460" y="457"/>
                  </a:lnTo>
                  <a:cubicBezTo>
                    <a:pt x="460" y="204"/>
                    <a:pt x="664" y="0"/>
                    <a:pt x="917"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9" name="Google Shape;26839;p78"/>
            <p:cNvSpPr/>
            <p:nvPr/>
          </p:nvSpPr>
          <p:spPr>
            <a:xfrm>
              <a:off x="2548700" y="3085255"/>
              <a:ext cx="35658" cy="17699"/>
            </a:xfrm>
            <a:custGeom>
              <a:rect b="b" l="l" r="r" t="t"/>
              <a:pathLst>
                <a:path extrusionOk="0" h="680" w="1370">
                  <a:moveTo>
                    <a:pt x="455" y="0"/>
                  </a:moveTo>
                  <a:cubicBezTo>
                    <a:pt x="205" y="0"/>
                    <a:pt x="1" y="204"/>
                    <a:pt x="1" y="457"/>
                  </a:cubicBezTo>
                  <a:cubicBezTo>
                    <a:pt x="444" y="588"/>
                    <a:pt x="905" y="661"/>
                    <a:pt x="1370" y="679"/>
                  </a:cubicBezTo>
                  <a:lnTo>
                    <a:pt x="1370" y="457"/>
                  </a:lnTo>
                  <a:cubicBezTo>
                    <a:pt x="1370" y="204"/>
                    <a:pt x="1165" y="0"/>
                    <a:pt x="91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0" name="Google Shape;26840;p78"/>
            <p:cNvSpPr/>
            <p:nvPr/>
          </p:nvSpPr>
          <p:spPr>
            <a:xfrm>
              <a:off x="2548700" y="3085255"/>
              <a:ext cx="23763" cy="14836"/>
            </a:xfrm>
            <a:custGeom>
              <a:rect b="b" l="l" r="r" t="t"/>
              <a:pathLst>
                <a:path extrusionOk="0" h="570" w="913">
                  <a:moveTo>
                    <a:pt x="455" y="0"/>
                  </a:moveTo>
                  <a:cubicBezTo>
                    <a:pt x="205" y="0"/>
                    <a:pt x="1" y="204"/>
                    <a:pt x="1" y="457"/>
                  </a:cubicBezTo>
                  <a:cubicBezTo>
                    <a:pt x="149" y="503"/>
                    <a:pt x="303" y="542"/>
                    <a:pt x="455" y="570"/>
                  </a:cubicBezTo>
                  <a:lnTo>
                    <a:pt x="455" y="457"/>
                  </a:lnTo>
                  <a:cubicBezTo>
                    <a:pt x="455" y="204"/>
                    <a:pt x="659" y="0"/>
                    <a:pt x="912"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1" name="Google Shape;26841;p78"/>
            <p:cNvSpPr/>
            <p:nvPr/>
          </p:nvSpPr>
          <p:spPr>
            <a:xfrm>
              <a:off x="2412160" y="3043767"/>
              <a:ext cx="23763" cy="35554"/>
            </a:xfrm>
            <a:custGeom>
              <a:rect b="b" l="l" r="r" t="t"/>
              <a:pathLst>
                <a:path extrusionOk="0" h="1366" w="913">
                  <a:moveTo>
                    <a:pt x="1" y="0"/>
                  </a:moveTo>
                  <a:lnTo>
                    <a:pt x="1" y="911"/>
                  </a:lnTo>
                  <a:cubicBezTo>
                    <a:pt x="1" y="1161"/>
                    <a:pt x="205" y="1365"/>
                    <a:pt x="458" y="1365"/>
                  </a:cubicBezTo>
                  <a:cubicBezTo>
                    <a:pt x="708" y="1365"/>
                    <a:pt x="912" y="1161"/>
                    <a:pt x="912" y="911"/>
                  </a:cubicBezTo>
                  <a:lnTo>
                    <a:pt x="91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2" name="Google Shape;26842;p78"/>
            <p:cNvSpPr/>
            <p:nvPr/>
          </p:nvSpPr>
          <p:spPr>
            <a:xfrm>
              <a:off x="2400266" y="2996240"/>
              <a:ext cx="47552" cy="53408"/>
            </a:xfrm>
            <a:custGeom>
              <a:rect b="b" l="l" r="r" t="t"/>
              <a:pathLst>
                <a:path extrusionOk="0" h="2052" w="1827">
                  <a:moveTo>
                    <a:pt x="686" y="0"/>
                  </a:moveTo>
                  <a:cubicBezTo>
                    <a:pt x="306" y="0"/>
                    <a:pt x="0" y="306"/>
                    <a:pt x="0" y="683"/>
                  </a:cubicBezTo>
                  <a:lnTo>
                    <a:pt x="0" y="1140"/>
                  </a:lnTo>
                  <a:cubicBezTo>
                    <a:pt x="0" y="1643"/>
                    <a:pt x="409" y="2051"/>
                    <a:pt x="915" y="2051"/>
                  </a:cubicBezTo>
                  <a:cubicBezTo>
                    <a:pt x="1418" y="2051"/>
                    <a:pt x="1826" y="1643"/>
                    <a:pt x="1826" y="1140"/>
                  </a:cubicBezTo>
                  <a:lnTo>
                    <a:pt x="1826" y="683"/>
                  </a:lnTo>
                  <a:cubicBezTo>
                    <a:pt x="1826" y="306"/>
                    <a:pt x="1520" y="0"/>
                    <a:pt x="114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3" name="Google Shape;26843;p78"/>
            <p:cNvSpPr/>
            <p:nvPr/>
          </p:nvSpPr>
          <p:spPr>
            <a:xfrm>
              <a:off x="2400344" y="2996240"/>
              <a:ext cx="32717" cy="53434"/>
            </a:xfrm>
            <a:custGeom>
              <a:rect b="b" l="l" r="r" t="t"/>
              <a:pathLst>
                <a:path extrusionOk="0" h="2053" w="1257">
                  <a:moveTo>
                    <a:pt x="687" y="0"/>
                  </a:moveTo>
                  <a:cubicBezTo>
                    <a:pt x="307" y="0"/>
                    <a:pt x="1" y="306"/>
                    <a:pt x="1" y="683"/>
                  </a:cubicBezTo>
                  <a:lnTo>
                    <a:pt x="1" y="1140"/>
                  </a:lnTo>
                  <a:cubicBezTo>
                    <a:pt x="1" y="1664"/>
                    <a:pt x="430" y="2052"/>
                    <a:pt x="912" y="2052"/>
                  </a:cubicBezTo>
                  <a:cubicBezTo>
                    <a:pt x="1026" y="2052"/>
                    <a:pt x="1142" y="2031"/>
                    <a:pt x="1257" y="1984"/>
                  </a:cubicBezTo>
                  <a:cubicBezTo>
                    <a:pt x="912" y="1844"/>
                    <a:pt x="683" y="1509"/>
                    <a:pt x="683" y="1140"/>
                  </a:cubicBezTo>
                  <a:lnTo>
                    <a:pt x="683" y="683"/>
                  </a:lnTo>
                  <a:cubicBezTo>
                    <a:pt x="683" y="348"/>
                    <a:pt x="926" y="63"/>
                    <a:pt x="1257" y="11"/>
                  </a:cubicBezTo>
                  <a:cubicBezTo>
                    <a:pt x="1218" y="4"/>
                    <a:pt x="1180" y="0"/>
                    <a:pt x="1141"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4" name="Google Shape;26844;p78"/>
            <p:cNvSpPr/>
            <p:nvPr/>
          </p:nvSpPr>
          <p:spPr>
            <a:xfrm>
              <a:off x="2400344" y="2996240"/>
              <a:ext cx="47474" cy="23737"/>
            </a:xfrm>
            <a:custGeom>
              <a:rect b="b" l="l" r="r" t="t"/>
              <a:pathLst>
                <a:path extrusionOk="0" h="912" w="1824">
                  <a:moveTo>
                    <a:pt x="683" y="0"/>
                  </a:moveTo>
                  <a:cubicBezTo>
                    <a:pt x="307" y="0"/>
                    <a:pt x="1" y="306"/>
                    <a:pt x="1" y="683"/>
                  </a:cubicBezTo>
                  <a:cubicBezTo>
                    <a:pt x="1" y="683"/>
                    <a:pt x="683" y="911"/>
                    <a:pt x="1823" y="911"/>
                  </a:cubicBezTo>
                  <a:lnTo>
                    <a:pt x="1823" y="683"/>
                  </a:lnTo>
                  <a:cubicBezTo>
                    <a:pt x="1823" y="306"/>
                    <a:pt x="1517" y="0"/>
                    <a:pt x="114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5" name="Google Shape;26845;p78"/>
            <p:cNvSpPr/>
            <p:nvPr/>
          </p:nvSpPr>
          <p:spPr>
            <a:xfrm>
              <a:off x="2400344" y="2996240"/>
              <a:ext cx="32717" cy="21629"/>
            </a:xfrm>
            <a:custGeom>
              <a:rect b="b" l="l" r="r" t="t"/>
              <a:pathLst>
                <a:path extrusionOk="0" h="831" w="1257">
                  <a:moveTo>
                    <a:pt x="687" y="0"/>
                  </a:moveTo>
                  <a:cubicBezTo>
                    <a:pt x="307" y="0"/>
                    <a:pt x="1" y="306"/>
                    <a:pt x="1" y="683"/>
                  </a:cubicBezTo>
                  <a:cubicBezTo>
                    <a:pt x="226" y="750"/>
                    <a:pt x="455" y="799"/>
                    <a:pt x="687" y="830"/>
                  </a:cubicBezTo>
                  <a:lnTo>
                    <a:pt x="687" y="683"/>
                  </a:lnTo>
                  <a:lnTo>
                    <a:pt x="683" y="683"/>
                  </a:lnTo>
                  <a:cubicBezTo>
                    <a:pt x="683" y="352"/>
                    <a:pt x="926" y="67"/>
                    <a:pt x="1257" y="11"/>
                  </a:cubicBezTo>
                  <a:cubicBezTo>
                    <a:pt x="1218" y="4"/>
                    <a:pt x="1180" y="0"/>
                    <a:pt x="114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6" name="Google Shape;26846;p78"/>
            <p:cNvSpPr/>
            <p:nvPr/>
          </p:nvSpPr>
          <p:spPr>
            <a:xfrm>
              <a:off x="2382489" y="3074974"/>
              <a:ext cx="83184" cy="57833"/>
            </a:xfrm>
            <a:custGeom>
              <a:rect b="b" l="l" r="r" t="t"/>
              <a:pathLst>
                <a:path extrusionOk="0" h="2222" w="3196">
                  <a:moveTo>
                    <a:pt x="138" y="1"/>
                  </a:moveTo>
                  <a:cubicBezTo>
                    <a:pt x="50" y="121"/>
                    <a:pt x="1" y="261"/>
                    <a:pt x="1" y="409"/>
                  </a:cubicBezTo>
                  <a:lnTo>
                    <a:pt x="1" y="1764"/>
                  </a:lnTo>
                  <a:cubicBezTo>
                    <a:pt x="1" y="2017"/>
                    <a:pt x="205" y="2221"/>
                    <a:pt x="458" y="2221"/>
                  </a:cubicBezTo>
                  <a:lnTo>
                    <a:pt x="2738" y="2221"/>
                  </a:lnTo>
                  <a:cubicBezTo>
                    <a:pt x="2991" y="2221"/>
                    <a:pt x="3196" y="2017"/>
                    <a:pt x="3196" y="1764"/>
                  </a:cubicBezTo>
                  <a:lnTo>
                    <a:pt x="3196" y="409"/>
                  </a:lnTo>
                  <a:cubicBezTo>
                    <a:pt x="3196" y="261"/>
                    <a:pt x="3146" y="121"/>
                    <a:pt x="3058" y="1"/>
                  </a:cubicBezTo>
                  <a:lnTo>
                    <a:pt x="2281" y="624"/>
                  </a:lnTo>
                  <a:lnTo>
                    <a:pt x="2281" y="1535"/>
                  </a:lnTo>
                  <a:lnTo>
                    <a:pt x="912" y="1535"/>
                  </a:lnTo>
                  <a:lnTo>
                    <a:pt x="912" y="624"/>
                  </a:lnTo>
                  <a:lnTo>
                    <a:pt x="138"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7" name="Google Shape;26847;p78"/>
            <p:cNvSpPr/>
            <p:nvPr/>
          </p:nvSpPr>
          <p:spPr>
            <a:xfrm>
              <a:off x="2335431" y="2960973"/>
              <a:ext cx="296011" cy="201036"/>
            </a:xfrm>
            <a:custGeom>
              <a:rect b="b" l="l" r="r" t="t"/>
              <a:pathLst>
                <a:path extrusionOk="0" h="7724" w="11373">
                  <a:moveTo>
                    <a:pt x="3635" y="1570"/>
                  </a:moveTo>
                  <a:cubicBezTo>
                    <a:pt x="3892" y="1570"/>
                    <a:pt x="4103" y="1781"/>
                    <a:pt x="4103" y="2038"/>
                  </a:cubicBezTo>
                  <a:lnTo>
                    <a:pt x="4103" y="2495"/>
                  </a:lnTo>
                  <a:cubicBezTo>
                    <a:pt x="4103" y="2879"/>
                    <a:pt x="3790" y="3192"/>
                    <a:pt x="3406" y="3192"/>
                  </a:cubicBezTo>
                  <a:cubicBezTo>
                    <a:pt x="3019" y="3192"/>
                    <a:pt x="2706" y="2879"/>
                    <a:pt x="2706" y="2495"/>
                  </a:cubicBezTo>
                  <a:lnTo>
                    <a:pt x="2706" y="2038"/>
                  </a:lnTo>
                  <a:cubicBezTo>
                    <a:pt x="2706" y="1781"/>
                    <a:pt x="2917" y="1570"/>
                    <a:pt x="3177" y="1570"/>
                  </a:cubicBezTo>
                  <a:close/>
                  <a:moveTo>
                    <a:pt x="9106" y="1341"/>
                  </a:moveTo>
                  <a:cubicBezTo>
                    <a:pt x="9240" y="1341"/>
                    <a:pt x="9349" y="1450"/>
                    <a:pt x="9349" y="1584"/>
                  </a:cubicBezTo>
                  <a:lnTo>
                    <a:pt x="9349" y="2266"/>
                  </a:lnTo>
                  <a:cubicBezTo>
                    <a:pt x="9349" y="2354"/>
                    <a:pt x="9303" y="2432"/>
                    <a:pt x="9226" y="2474"/>
                  </a:cubicBezTo>
                  <a:cubicBezTo>
                    <a:pt x="9162" y="2513"/>
                    <a:pt x="9120" y="2583"/>
                    <a:pt x="9120" y="2660"/>
                  </a:cubicBezTo>
                  <a:lnTo>
                    <a:pt x="9120" y="3002"/>
                  </a:lnTo>
                  <a:cubicBezTo>
                    <a:pt x="9120" y="3100"/>
                    <a:pt x="9187" y="3185"/>
                    <a:pt x="9282" y="3209"/>
                  </a:cubicBezTo>
                  <a:lnTo>
                    <a:pt x="9849" y="3350"/>
                  </a:lnTo>
                  <a:cubicBezTo>
                    <a:pt x="9958" y="3378"/>
                    <a:pt x="10031" y="3473"/>
                    <a:pt x="10031" y="3586"/>
                  </a:cubicBezTo>
                  <a:lnTo>
                    <a:pt x="10031" y="3649"/>
                  </a:lnTo>
                  <a:lnTo>
                    <a:pt x="7723" y="3649"/>
                  </a:lnTo>
                  <a:lnTo>
                    <a:pt x="7723" y="3586"/>
                  </a:lnTo>
                  <a:cubicBezTo>
                    <a:pt x="7723" y="3473"/>
                    <a:pt x="7801" y="3378"/>
                    <a:pt x="7906" y="3350"/>
                  </a:cubicBezTo>
                  <a:lnTo>
                    <a:pt x="8473" y="3209"/>
                  </a:lnTo>
                  <a:cubicBezTo>
                    <a:pt x="8568" y="3185"/>
                    <a:pt x="8635" y="3100"/>
                    <a:pt x="8635" y="3002"/>
                  </a:cubicBezTo>
                  <a:lnTo>
                    <a:pt x="8635" y="2660"/>
                  </a:lnTo>
                  <a:cubicBezTo>
                    <a:pt x="8635" y="2583"/>
                    <a:pt x="8596" y="2513"/>
                    <a:pt x="8529" y="2477"/>
                  </a:cubicBezTo>
                  <a:cubicBezTo>
                    <a:pt x="8455" y="2432"/>
                    <a:pt x="8406" y="2354"/>
                    <a:pt x="8406" y="2266"/>
                  </a:cubicBezTo>
                  <a:lnTo>
                    <a:pt x="8406" y="1584"/>
                  </a:lnTo>
                  <a:cubicBezTo>
                    <a:pt x="8406" y="1450"/>
                    <a:pt x="8515" y="1341"/>
                    <a:pt x="8649" y="1341"/>
                  </a:cubicBezTo>
                  <a:close/>
                  <a:moveTo>
                    <a:pt x="6816" y="426"/>
                  </a:moveTo>
                  <a:lnTo>
                    <a:pt x="10946" y="430"/>
                  </a:lnTo>
                  <a:lnTo>
                    <a:pt x="10946" y="3649"/>
                  </a:lnTo>
                  <a:lnTo>
                    <a:pt x="10461" y="3649"/>
                  </a:lnTo>
                  <a:lnTo>
                    <a:pt x="10461" y="3586"/>
                  </a:lnTo>
                  <a:cubicBezTo>
                    <a:pt x="10461" y="3280"/>
                    <a:pt x="10253" y="3009"/>
                    <a:pt x="9954" y="2935"/>
                  </a:cubicBezTo>
                  <a:lnTo>
                    <a:pt x="9549" y="2836"/>
                  </a:lnTo>
                  <a:lnTo>
                    <a:pt x="9549" y="2769"/>
                  </a:lnTo>
                  <a:cubicBezTo>
                    <a:pt x="9694" y="2643"/>
                    <a:pt x="9778" y="2460"/>
                    <a:pt x="9778" y="2266"/>
                  </a:cubicBezTo>
                  <a:lnTo>
                    <a:pt x="9778" y="1584"/>
                  </a:lnTo>
                  <a:cubicBezTo>
                    <a:pt x="9778" y="1214"/>
                    <a:pt x="9479" y="915"/>
                    <a:pt x="9110" y="915"/>
                  </a:cubicBezTo>
                  <a:lnTo>
                    <a:pt x="8652" y="915"/>
                  </a:lnTo>
                  <a:cubicBezTo>
                    <a:pt x="8283" y="915"/>
                    <a:pt x="7984" y="1214"/>
                    <a:pt x="7984" y="1584"/>
                  </a:cubicBezTo>
                  <a:lnTo>
                    <a:pt x="7984" y="2266"/>
                  </a:lnTo>
                  <a:cubicBezTo>
                    <a:pt x="7984" y="2460"/>
                    <a:pt x="8065" y="2643"/>
                    <a:pt x="8209" y="2769"/>
                  </a:cubicBezTo>
                  <a:lnTo>
                    <a:pt x="8209" y="2836"/>
                  </a:lnTo>
                  <a:lnTo>
                    <a:pt x="7804" y="2935"/>
                  </a:lnTo>
                  <a:cubicBezTo>
                    <a:pt x="7505" y="3009"/>
                    <a:pt x="7298" y="3280"/>
                    <a:pt x="7298" y="3586"/>
                  </a:cubicBezTo>
                  <a:lnTo>
                    <a:pt x="7298" y="3649"/>
                  </a:lnTo>
                  <a:lnTo>
                    <a:pt x="6816" y="3649"/>
                  </a:lnTo>
                  <a:lnTo>
                    <a:pt x="6816" y="426"/>
                  </a:lnTo>
                  <a:close/>
                  <a:moveTo>
                    <a:pt x="3649" y="3621"/>
                  </a:moveTo>
                  <a:lnTo>
                    <a:pt x="3649" y="3723"/>
                  </a:lnTo>
                  <a:cubicBezTo>
                    <a:pt x="3649" y="3800"/>
                    <a:pt x="3670" y="3878"/>
                    <a:pt x="3709" y="3945"/>
                  </a:cubicBezTo>
                  <a:lnTo>
                    <a:pt x="3417" y="4237"/>
                  </a:lnTo>
                  <a:cubicBezTo>
                    <a:pt x="3413" y="4238"/>
                    <a:pt x="3409" y="4239"/>
                    <a:pt x="3405" y="4239"/>
                  </a:cubicBezTo>
                  <a:cubicBezTo>
                    <a:pt x="3401" y="4239"/>
                    <a:pt x="3397" y="4238"/>
                    <a:pt x="3396" y="4237"/>
                  </a:cubicBezTo>
                  <a:lnTo>
                    <a:pt x="3104" y="3945"/>
                  </a:lnTo>
                  <a:cubicBezTo>
                    <a:pt x="3142" y="3878"/>
                    <a:pt x="3163" y="3800"/>
                    <a:pt x="3163" y="3723"/>
                  </a:cubicBezTo>
                  <a:lnTo>
                    <a:pt x="3163" y="3621"/>
                  </a:lnTo>
                  <a:close/>
                  <a:moveTo>
                    <a:pt x="4068" y="4187"/>
                  </a:moveTo>
                  <a:lnTo>
                    <a:pt x="4490" y="4349"/>
                  </a:lnTo>
                  <a:cubicBezTo>
                    <a:pt x="4669" y="4420"/>
                    <a:pt x="4789" y="4596"/>
                    <a:pt x="4789" y="4789"/>
                  </a:cubicBezTo>
                  <a:lnTo>
                    <a:pt x="4789" y="6144"/>
                  </a:lnTo>
                  <a:cubicBezTo>
                    <a:pt x="4789" y="6277"/>
                    <a:pt x="4680" y="6386"/>
                    <a:pt x="4546" y="6386"/>
                  </a:cubicBezTo>
                  <a:lnTo>
                    <a:pt x="3621" y="6386"/>
                  </a:lnTo>
                  <a:lnTo>
                    <a:pt x="3621" y="6130"/>
                  </a:lnTo>
                  <a:lnTo>
                    <a:pt x="4092" y="6130"/>
                  </a:lnTo>
                  <a:cubicBezTo>
                    <a:pt x="4208" y="6130"/>
                    <a:pt x="4303" y="6035"/>
                    <a:pt x="4303" y="5915"/>
                  </a:cubicBezTo>
                  <a:lnTo>
                    <a:pt x="4303" y="5232"/>
                  </a:lnTo>
                  <a:cubicBezTo>
                    <a:pt x="4303" y="5090"/>
                    <a:pt x="4197" y="5019"/>
                    <a:pt x="4091" y="5019"/>
                  </a:cubicBezTo>
                  <a:cubicBezTo>
                    <a:pt x="3984" y="5019"/>
                    <a:pt x="3878" y="5090"/>
                    <a:pt x="3878" y="5232"/>
                  </a:cubicBezTo>
                  <a:lnTo>
                    <a:pt x="3878" y="5704"/>
                  </a:lnTo>
                  <a:lnTo>
                    <a:pt x="2935" y="5704"/>
                  </a:lnTo>
                  <a:lnTo>
                    <a:pt x="2935" y="5232"/>
                  </a:lnTo>
                  <a:cubicBezTo>
                    <a:pt x="2935" y="5090"/>
                    <a:pt x="2828" y="5019"/>
                    <a:pt x="2722" y="5019"/>
                  </a:cubicBezTo>
                  <a:cubicBezTo>
                    <a:pt x="2615" y="5019"/>
                    <a:pt x="2509" y="5090"/>
                    <a:pt x="2509" y="5232"/>
                  </a:cubicBezTo>
                  <a:lnTo>
                    <a:pt x="2509" y="5919"/>
                  </a:lnTo>
                  <a:cubicBezTo>
                    <a:pt x="2509" y="6035"/>
                    <a:pt x="2604" y="6130"/>
                    <a:pt x="2724" y="6130"/>
                  </a:cubicBezTo>
                  <a:lnTo>
                    <a:pt x="3192" y="6130"/>
                  </a:lnTo>
                  <a:lnTo>
                    <a:pt x="3192" y="6386"/>
                  </a:lnTo>
                  <a:lnTo>
                    <a:pt x="2266" y="6386"/>
                  </a:lnTo>
                  <a:cubicBezTo>
                    <a:pt x="2132" y="6386"/>
                    <a:pt x="2023" y="6277"/>
                    <a:pt x="2023" y="6144"/>
                  </a:cubicBezTo>
                  <a:lnTo>
                    <a:pt x="2023" y="4789"/>
                  </a:lnTo>
                  <a:lnTo>
                    <a:pt x="2020" y="4789"/>
                  </a:lnTo>
                  <a:cubicBezTo>
                    <a:pt x="2020" y="4596"/>
                    <a:pt x="2140" y="4420"/>
                    <a:pt x="2322" y="4349"/>
                  </a:cubicBezTo>
                  <a:lnTo>
                    <a:pt x="2741" y="4187"/>
                  </a:lnTo>
                  <a:lnTo>
                    <a:pt x="3093" y="4539"/>
                  </a:lnTo>
                  <a:cubicBezTo>
                    <a:pt x="3179" y="4625"/>
                    <a:pt x="3292" y="4669"/>
                    <a:pt x="3404" y="4669"/>
                  </a:cubicBezTo>
                  <a:cubicBezTo>
                    <a:pt x="3517" y="4669"/>
                    <a:pt x="3630" y="4625"/>
                    <a:pt x="3716" y="4539"/>
                  </a:cubicBezTo>
                  <a:lnTo>
                    <a:pt x="4068" y="4187"/>
                  </a:lnTo>
                  <a:close/>
                  <a:moveTo>
                    <a:pt x="6383" y="6358"/>
                  </a:moveTo>
                  <a:lnTo>
                    <a:pt x="6383" y="7301"/>
                  </a:lnTo>
                  <a:lnTo>
                    <a:pt x="426" y="7301"/>
                  </a:lnTo>
                  <a:lnTo>
                    <a:pt x="426" y="6358"/>
                  </a:lnTo>
                  <a:lnTo>
                    <a:pt x="1629" y="6358"/>
                  </a:lnTo>
                  <a:cubicBezTo>
                    <a:pt x="1721" y="6629"/>
                    <a:pt x="1978" y="6816"/>
                    <a:pt x="2263" y="6816"/>
                  </a:cubicBezTo>
                  <a:lnTo>
                    <a:pt x="4543" y="6816"/>
                  </a:lnTo>
                  <a:cubicBezTo>
                    <a:pt x="4831" y="6816"/>
                    <a:pt x="5084" y="6629"/>
                    <a:pt x="5179" y="6358"/>
                  </a:cubicBezTo>
                  <a:close/>
                  <a:moveTo>
                    <a:pt x="9106" y="4990"/>
                  </a:moveTo>
                  <a:cubicBezTo>
                    <a:pt x="9240" y="4990"/>
                    <a:pt x="9349" y="5099"/>
                    <a:pt x="9349" y="5232"/>
                  </a:cubicBezTo>
                  <a:lnTo>
                    <a:pt x="9349" y="5919"/>
                  </a:lnTo>
                  <a:cubicBezTo>
                    <a:pt x="9345" y="6003"/>
                    <a:pt x="9300" y="6084"/>
                    <a:pt x="9226" y="6126"/>
                  </a:cubicBezTo>
                  <a:cubicBezTo>
                    <a:pt x="9159" y="6165"/>
                    <a:pt x="9120" y="6235"/>
                    <a:pt x="9120" y="6309"/>
                  </a:cubicBezTo>
                  <a:lnTo>
                    <a:pt x="9120" y="6650"/>
                  </a:lnTo>
                  <a:cubicBezTo>
                    <a:pt x="9120" y="6749"/>
                    <a:pt x="9187" y="6833"/>
                    <a:pt x="9282" y="6858"/>
                  </a:cubicBezTo>
                  <a:lnTo>
                    <a:pt x="9849" y="7002"/>
                  </a:lnTo>
                  <a:cubicBezTo>
                    <a:pt x="9954" y="7027"/>
                    <a:pt x="10031" y="7125"/>
                    <a:pt x="10031" y="7234"/>
                  </a:cubicBezTo>
                  <a:lnTo>
                    <a:pt x="10031" y="7301"/>
                  </a:lnTo>
                  <a:lnTo>
                    <a:pt x="7723" y="7301"/>
                  </a:lnTo>
                  <a:lnTo>
                    <a:pt x="7723" y="7234"/>
                  </a:lnTo>
                  <a:cubicBezTo>
                    <a:pt x="7720" y="7125"/>
                    <a:pt x="7797" y="7027"/>
                    <a:pt x="7906" y="7002"/>
                  </a:cubicBezTo>
                  <a:lnTo>
                    <a:pt x="8473" y="6858"/>
                  </a:lnTo>
                  <a:cubicBezTo>
                    <a:pt x="8568" y="6833"/>
                    <a:pt x="8635" y="6749"/>
                    <a:pt x="8635" y="6650"/>
                  </a:cubicBezTo>
                  <a:lnTo>
                    <a:pt x="8635" y="6309"/>
                  </a:lnTo>
                  <a:cubicBezTo>
                    <a:pt x="8635" y="6235"/>
                    <a:pt x="8592" y="6165"/>
                    <a:pt x="8529" y="6126"/>
                  </a:cubicBezTo>
                  <a:cubicBezTo>
                    <a:pt x="8452" y="6084"/>
                    <a:pt x="8406" y="6003"/>
                    <a:pt x="8406" y="5919"/>
                  </a:cubicBezTo>
                  <a:lnTo>
                    <a:pt x="8406" y="5232"/>
                  </a:lnTo>
                  <a:cubicBezTo>
                    <a:pt x="8406" y="5099"/>
                    <a:pt x="8515" y="4990"/>
                    <a:pt x="8649" y="4990"/>
                  </a:cubicBezTo>
                  <a:close/>
                  <a:moveTo>
                    <a:pt x="10946" y="4078"/>
                  </a:moveTo>
                  <a:lnTo>
                    <a:pt x="10946" y="7298"/>
                  </a:lnTo>
                  <a:lnTo>
                    <a:pt x="10457" y="7301"/>
                  </a:lnTo>
                  <a:lnTo>
                    <a:pt x="10457" y="7234"/>
                  </a:lnTo>
                  <a:cubicBezTo>
                    <a:pt x="10457" y="6928"/>
                    <a:pt x="10250" y="6661"/>
                    <a:pt x="9951" y="6587"/>
                  </a:cubicBezTo>
                  <a:lnTo>
                    <a:pt x="9546" y="6485"/>
                  </a:lnTo>
                  <a:lnTo>
                    <a:pt x="9546" y="6418"/>
                  </a:lnTo>
                  <a:cubicBezTo>
                    <a:pt x="9690" y="6291"/>
                    <a:pt x="9775" y="6109"/>
                    <a:pt x="9775" y="5919"/>
                  </a:cubicBezTo>
                  <a:lnTo>
                    <a:pt x="9775" y="5232"/>
                  </a:lnTo>
                  <a:cubicBezTo>
                    <a:pt x="9775" y="4863"/>
                    <a:pt x="9476" y="4564"/>
                    <a:pt x="9106" y="4564"/>
                  </a:cubicBezTo>
                  <a:lnTo>
                    <a:pt x="8649" y="4564"/>
                  </a:lnTo>
                  <a:cubicBezTo>
                    <a:pt x="8279" y="4564"/>
                    <a:pt x="7980" y="4863"/>
                    <a:pt x="7980" y="5232"/>
                  </a:cubicBezTo>
                  <a:lnTo>
                    <a:pt x="7980" y="5919"/>
                  </a:lnTo>
                  <a:cubicBezTo>
                    <a:pt x="7980" y="6109"/>
                    <a:pt x="8065" y="6291"/>
                    <a:pt x="8209" y="6418"/>
                  </a:cubicBezTo>
                  <a:lnTo>
                    <a:pt x="8209" y="6485"/>
                  </a:lnTo>
                  <a:lnTo>
                    <a:pt x="7804" y="6584"/>
                  </a:lnTo>
                  <a:cubicBezTo>
                    <a:pt x="7505" y="6657"/>
                    <a:pt x="7294" y="6925"/>
                    <a:pt x="7294" y="7234"/>
                  </a:cubicBezTo>
                  <a:lnTo>
                    <a:pt x="7294" y="7298"/>
                  </a:lnTo>
                  <a:lnTo>
                    <a:pt x="6812" y="7298"/>
                  </a:lnTo>
                  <a:lnTo>
                    <a:pt x="6812" y="4078"/>
                  </a:lnTo>
                  <a:close/>
                  <a:moveTo>
                    <a:pt x="215" y="0"/>
                  </a:moveTo>
                  <a:cubicBezTo>
                    <a:pt x="95" y="0"/>
                    <a:pt x="0" y="95"/>
                    <a:pt x="0" y="212"/>
                  </a:cubicBezTo>
                  <a:lnTo>
                    <a:pt x="0" y="7509"/>
                  </a:lnTo>
                  <a:cubicBezTo>
                    <a:pt x="0" y="7628"/>
                    <a:pt x="95" y="7723"/>
                    <a:pt x="215" y="7723"/>
                  </a:cubicBezTo>
                  <a:lnTo>
                    <a:pt x="11157" y="7723"/>
                  </a:lnTo>
                  <a:cubicBezTo>
                    <a:pt x="11273" y="7723"/>
                    <a:pt x="11372" y="7628"/>
                    <a:pt x="11372" y="7512"/>
                  </a:cubicBezTo>
                  <a:lnTo>
                    <a:pt x="11372" y="215"/>
                  </a:lnTo>
                  <a:cubicBezTo>
                    <a:pt x="11372" y="99"/>
                    <a:pt x="11277" y="0"/>
                    <a:pt x="11157" y="0"/>
                  </a:cubicBezTo>
                  <a:lnTo>
                    <a:pt x="1809" y="0"/>
                  </a:lnTo>
                  <a:cubicBezTo>
                    <a:pt x="1524" y="0"/>
                    <a:pt x="1524" y="430"/>
                    <a:pt x="1809" y="430"/>
                  </a:cubicBezTo>
                  <a:lnTo>
                    <a:pt x="6383" y="430"/>
                  </a:lnTo>
                  <a:lnTo>
                    <a:pt x="6383" y="5929"/>
                  </a:lnTo>
                  <a:lnTo>
                    <a:pt x="5215" y="5929"/>
                  </a:lnTo>
                  <a:lnTo>
                    <a:pt x="5215" y="4786"/>
                  </a:lnTo>
                  <a:cubicBezTo>
                    <a:pt x="5211" y="4416"/>
                    <a:pt x="4986" y="4085"/>
                    <a:pt x="4641" y="3952"/>
                  </a:cubicBezTo>
                  <a:lnTo>
                    <a:pt x="4078" y="3730"/>
                  </a:lnTo>
                  <a:cubicBezTo>
                    <a:pt x="4075" y="3730"/>
                    <a:pt x="4075" y="3723"/>
                    <a:pt x="4075" y="3719"/>
                  </a:cubicBezTo>
                  <a:lnTo>
                    <a:pt x="4075" y="3406"/>
                  </a:lnTo>
                  <a:lnTo>
                    <a:pt x="4075" y="3396"/>
                  </a:lnTo>
                  <a:cubicBezTo>
                    <a:pt x="4363" y="3185"/>
                    <a:pt x="4532" y="2850"/>
                    <a:pt x="4532" y="2492"/>
                  </a:cubicBezTo>
                  <a:lnTo>
                    <a:pt x="4532" y="2038"/>
                  </a:lnTo>
                  <a:cubicBezTo>
                    <a:pt x="4532" y="1542"/>
                    <a:pt x="4127" y="1140"/>
                    <a:pt x="3635" y="1140"/>
                  </a:cubicBezTo>
                  <a:lnTo>
                    <a:pt x="3177" y="1140"/>
                  </a:lnTo>
                  <a:cubicBezTo>
                    <a:pt x="2681" y="1140"/>
                    <a:pt x="2280" y="1542"/>
                    <a:pt x="2280" y="2038"/>
                  </a:cubicBezTo>
                  <a:lnTo>
                    <a:pt x="2280" y="2495"/>
                  </a:lnTo>
                  <a:cubicBezTo>
                    <a:pt x="2280" y="2850"/>
                    <a:pt x="2449" y="3185"/>
                    <a:pt x="2738" y="3399"/>
                  </a:cubicBezTo>
                  <a:lnTo>
                    <a:pt x="2738" y="3406"/>
                  </a:lnTo>
                  <a:lnTo>
                    <a:pt x="2738" y="3719"/>
                  </a:lnTo>
                  <a:cubicBezTo>
                    <a:pt x="2738" y="3727"/>
                    <a:pt x="2734" y="3730"/>
                    <a:pt x="2734" y="3734"/>
                  </a:cubicBezTo>
                  <a:lnTo>
                    <a:pt x="2171" y="3952"/>
                  </a:lnTo>
                  <a:cubicBezTo>
                    <a:pt x="1826" y="4089"/>
                    <a:pt x="1601" y="4420"/>
                    <a:pt x="1598" y="4789"/>
                  </a:cubicBezTo>
                  <a:lnTo>
                    <a:pt x="1598" y="5933"/>
                  </a:lnTo>
                  <a:lnTo>
                    <a:pt x="430" y="5933"/>
                  </a:lnTo>
                  <a:lnTo>
                    <a:pt x="430" y="426"/>
                  </a:lnTo>
                  <a:lnTo>
                    <a:pt x="897" y="426"/>
                  </a:lnTo>
                  <a:cubicBezTo>
                    <a:pt x="1014" y="426"/>
                    <a:pt x="1112" y="331"/>
                    <a:pt x="1112" y="212"/>
                  </a:cubicBezTo>
                  <a:cubicBezTo>
                    <a:pt x="1112" y="95"/>
                    <a:pt x="1014" y="0"/>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8" name="Google Shape;26848;p78"/>
            <p:cNvSpPr/>
            <p:nvPr/>
          </p:nvSpPr>
          <p:spPr>
            <a:xfrm>
              <a:off x="2293943" y="2937262"/>
              <a:ext cx="379065" cy="278130"/>
            </a:xfrm>
            <a:custGeom>
              <a:rect b="b" l="l" r="r" t="t"/>
              <a:pathLst>
                <a:path extrusionOk="0" h="10686" w="14564">
                  <a:moveTo>
                    <a:pt x="13209" y="426"/>
                  </a:moveTo>
                  <a:cubicBezTo>
                    <a:pt x="13342" y="426"/>
                    <a:pt x="13452" y="535"/>
                    <a:pt x="13452" y="669"/>
                  </a:cubicBezTo>
                  <a:lnTo>
                    <a:pt x="13452" y="9124"/>
                  </a:lnTo>
                  <a:lnTo>
                    <a:pt x="12980" y="9124"/>
                  </a:lnTo>
                  <a:cubicBezTo>
                    <a:pt x="12695" y="9124"/>
                    <a:pt x="12695" y="9549"/>
                    <a:pt x="12980" y="9549"/>
                  </a:cubicBezTo>
                  <a:lnTo>
                    <a:pt x="14120" y="9549"/>
                  </a:lnTo>
                  <a:cubicBezTo>
                    <a:pt x="14127" y="9549"/>
                    <a:pt x="14134" y="9556"/>
                    <a:pt x="14134" y="9563"/>
                  </a:cubicBezTo>
                  <a:lnTo>
                    <a:pt x="14134" y="10021"/>
                  </a:lnTo>
                  <a:cubicBezTo>
                    <a:pt x="14134" y="10154"/>
                    <a:pt x="14025" y="10264"/>
                    <a:pt x="13891" y="10264"/>
                  </a:cubicBezTo>
                  <a:lnTo>
                    <a:pt x="665" y="10264"/>
                  </a:lnTo>
                  <a:cubicBezTo>
                    <a:pt x="532" y="10264"/>
                    <a:pt x="423" y="10154"/>
                    <a:pt x="423" y="10021"/>
                  </a:cubicBezTo>
                  <a:lnTo>
                    <a:pt x="423" y="9563"/>
                  </a:lnTo>
                  <a:cubicBezTo>
                    <a:pt x="423" y="9553"/>
                    <a:pt x="430" y="9546"/>
                    <a:pt x="440" y="9546"/>
                  </a:cubicBezTo>
                  <a:lnTo>
                    <a:pt x="12069" y="9546"/>
                  </a:lnTo>
                  <a:cubicBezTo>
                    <a:pt x="12185" y="9546"/>
                    <a:pt x="12280" y="9451"/>
                    <a:pt x="12280" y="9335"/>
                  </a:cubicBezTo>
                  <a:cubicBezTo>
                    <a:pt x="12280" y="9215"/>
                    <a:pt x="12185" y="9120"/>
                    <a:pt x="12069" y="9120"/>
                  </a:cubicBezTo>
                  <a:lnTo>
                    <a:pt x="1109" y="9120"/>
                  </a:lnTo>
                  <a:lnTo>
                    <a:pt x="1109" y="669"/>
                  </a:lnTo>
                  <a:cubicBezTo>
                    <a:pt x="1109" y="535"/>
                    <a:pt x="1218" y="426"/>
                    <a:pt x="1351" y="426"/>
                  </a:cubicBezTo>
                  <a:close/>
                  <a:moveTo>
                    <a:pt x="1351" y="0"/>
                  </a:moveTo>
                  <a:cubicBezTo>
                    <a:pt x="982" y="0"/>
                    <a:pt x="683" y="299"/>
                    <a:pt x="683" y="669"/>
                  </a:cubicBezTo>
                  <a:lnTo>
                    <a:pt x="683" y="9124"/>
                  </a:lnTo>
                  <a:lnTo>
                    <a:pt x="440" y="9124"/>
                  </a:lnTo>
                  <a:cubicBezTo>
                    <a:pt x="197" y="9124"/>
                    <a:pt x="0" y="9317"/>
                    <a:pt x="0" y="9563"/>
                  </a:cubicBezTo>
                  <a:lnTo>
                    <a:pt x="0" y="10017"/>
                  </a:lnTo>
                  <a:cubicBezTo>
                    <a:pt x="0" y="10387"/>
                    <a:pt x="299" y="10686"/>
                    <a:pt x="669" y="10686"/>
                  </a:cubicBezTo>
                  <a:lnTo>
                    <a:pt x="13895" y="10686"/>
                  </a:lnTo>
                  <a:cubicBezTo>
                    <a:pt x="14264" y="10686"/>
                    <a:pt x="14563" y="10387"/>
                    <a:pt x="14563" y="10017"/>
                  </a:cubicBezTo>
                  <a:lnTo>
                    <a:pt x="14563" y="9563"/>
                  </a:lnTo>
                  <a:cubicBezTo>
                    <a:pt x="14563" y="9319"/>
                    <a:pt x="14370" y="9124"/>
                    <a:pt x="14127" y="9124"/>
                  </a:cubicBezTo>
                  <a:cubicBezTo>
                    <a:pt x="14124" y="9124"/>
                    <a:pt x="14122" y="9124"/>
                    <a:pt x="14120" y="9124"/>
                  </a:cubicBezTo>
                  <a:lnTo>
                    <a:pt x="13877" y="9124"/>
                  </a:lnTo>
                  <a:lnTo>
                    <a:pt x="13877" y="669"/>
                  </a:lnTo>
                  <a:cubicBezTo>
                    <a:pt x="13877" y="299"/>
                    <a:pt x="13578" y="0"/>
                    <a:pt x="1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49" name="Google Shape;26849;p78"/>
          <p:cNvGrpSpPr/>
          <p:nvPr/>
        </p:nvGrpSpPr>
        <p:grpSpPr>
          <a:xfrm>
            <a:off x="2762829" y="2898611"/>
            <a:ext cx="378960" cy="355536"/>
            <a:chOff x="2762829" y="2898611"/>
            <a:chExt cx="378960" cy="355536"/>
          </a:xfrm>
        </p:grpSpPr>
        <p:sp>
          <p:nvSpPr>
            <p:cNvPr id="26850" name="Google Shape;26850;p78"/>
            <p:cNvSpPr/>
            <p:nvPr/>
          </p:nvSpPr>
          <p:spPr>
            <a:xfrm>
              <a:off x="2970060" y="2939813"/>
              <a:ext cx="166134" cy="173916"/>
            </a:xfrm>
            <a:custGeom>
              <a:rect b="b" l="l" r="r" t="t"/>
              <a:pathLst>
                <a:path extrusionOk="0" h="6682" w="6383">
                  <a:moveTo>
                    <a:pt x="683" y="1"/>
                  </a:moveTo>
                  <a:cubicBezTo>
                    <a:pt x="306" y="1"/>
                    <a:pt x="0" y="307"/>
                    <a:pt x="0" y="687"/>
                  </a:cubicBezTo>
                  <a:lnTo>
                    <a:pt x="0" y="4335"/>
                  </a:lnTo>
                  <a:cubicBezTo>
                    <a:pt x="0" y="4712"/>
                    <a:pt x="306" y="5018"/>
                    <a:pt x="683" y="5018"/>
                  </a:cubicBezTo>
                  <a:lnTo>
                    <a:pt x="1369" y="5018"/>
                  </a:lnTo>
                  <a:lnTo>
                    <a:pt x="989" y="6538"/>
                  </a:lnTo>
                  <a:cubicBezTo>
                    <a:pt x="970" y="6616"/>
                    <a:pt x="1031" y="6682"/>
                    <a:pt x="1101" y="6682"/>
                  </a:cubicBezTo>
                  <a:cubicBezTo>
                    <a:pt x="1122" y="6682"/>
                    <a:pt x="1144" y="6675"/>
                    <a:pt x="1165" y="6661"/>
                  </a:cubicBezTo>
                  <a:lnTo>
                    <a:pt x="3417" y="5022"/>
                  </a:lnTo>
                  <a:lnTo>
                    <a:pt x="5697" y="5022"/>
                  </a:lnTo>
                  <a:cubicBezTo>
                    <a:pt x="6077" y="5022"/>
                    <a:pt x="6383" y="4715"/>
                    <a:pt x="6383" y="4335"/>
                  </a:cubicBezTo>
                  <a:lnTo>
                    <a:pt x="6383" y="687"/>
                  </a:lnTo>
                  <a:cubicBezTo>
                    <a:pt x="6383" y="310"/>
                    <a:pt x="6077" y="4"/>
                    <a:pt x="570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1" name="Google Shape;26851;p78"/>
            <p:cNvSpPr/>
            <p:nvPr/>
          </p:nvSpPr>
          <p:spPr>
            <a:xfrm>
              <a:off x="3023442" y="2939813"/>
              <a:ext cx="59369" cy="118816"/>
            </a:xfrm>
            <a:custGeom>
              <a:rect b="b" l="l" r="r" t="t"/>
              <a:pathLst>
                <a:path extrusionOk="0" h="4565" w="2281">
                  <a:moveTo>
                    <a:pt x="1" y="1"/>
                  </a:moveTo>
                  <a:lnTo>
                    <a:pt x="1" y="3649"/>
                  </a:lnTo>
                  <a:cubicBezTo>
                    <a:pt x="1" y="4152"/>
                    <a:pt x="409" y="4561"/>
                    <a:pt x="912" y="4564"/>
                  </a:cubicBezTo>
                  <a:lnTo>
                    <a:pt x="1369" y="4564"/>
                  </a:lnTo>
                  <a:cubicBezTo>
                    <a:pt x="1872" y="4564"/>
                    <a:pt x="2281" y="4152"/>
                    <a:pt x="2281" y="3649"/>
                  </a:cubicBezTo>
                  <a:lnTo>
                    <a:pt x="2281"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2" name="Google Shape;26852;p78"/>
            <p:cNvSpPr/>
            <p:nvPr/>
          </p:nvSpPr>
          <p:spPr>
            <a:xfrm>
              <a:off x="3041297" y="2904285"/>
              <a:ext cx="23763" cy="94896"/>
            </a:xfrm>
            <a:custGeom>
              <a:rect b="b" l="l" r="r" t="t"/>
              <a:pathLst>
                <a:path extrusionOk="0" h="3646" w="913">
                  <a:moveTo>
                    <a:pt x="1" y="1"/>
                  </a:moveTo>
                  <a:lnTo>
                    <a:pt x="226" y="3646"/>
                  </a:lnTo>
                  <a:lnTo>
                    <a:pt x="683" y="3646"/>
                  </a:lnTo>
                  <a:lnTo>
                    <a:pt x="912"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3" name="Google Shape;26853;p78"/>
            <p:cNvSpPr/>
            <p:nvPr/>
          </p:nvSpPr>
          <p:spPr>
            <a:xfrm>
              <a:off x="3041219" y="3017010"/>
              <a:ext cx="23841" cy="23763"/>
            </a:xfrm>
            <a:custGeom>
              <a:rect b="b" l="l" r="r" t="t"/>
              <a:pathLst>
                <a:path extrusionOk="0" h="913" w="916">
                  <a:moveTo>
                    <a:pt x="458" y="1"/>
                  </a:moveTo>
                  <a:cubicBezTo>
                    <a:pt x="208" y="1"/>
                    <a:pt x="0" y="205"/>
                    <a:pt x="0" y="455"/>
                  </a:cubicBezTo>
                  <a:cubicBezTo>
                    <a:pt x="0" y="708"/>
                    <a:pt x="208" y="912"/>
                    <a:pt x="458" y="912"/>
                  </a:cubicBezTo>
                  <a:cubicBezTo>
                    <a:pt x="711" y="912"/>
                    <a:pt x="915" y="708"/>
                    <a:pt x="915" y="455"/>
                  </a:cubicBezTo>
                  <a:cubicBezTo>
                    <a:pt x="915" y="205"/>
                    <a:pt x="711" y="1"/>
                    <a:pt x="458"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4" name="Google Shape;26854;p78"/>
            <p:cNvSpPr/>
            <p:nvPr/>
          </p:nvSpPr>
          <p:spPr>
            <a:xfrm>
              <a:off x="2768320" y="3165367"/>
              <a:ext cx="201765" cy="83080"/>
            </a:xfrm>
            <a:custGeom>
              <a:rect b="b" l="l" r="r" t="t"/>
              <a:pathLst>
                <a:path extrusionOk="0" h="3192" w="7752">
                  <a:moveTo>
                    <a:pt x="2509" y="1"/>
                  </a:moveTo>
                  <a:lnTo>
                    <a:pt x="602" y="694"/>
                  </a:lnTo>
                  <a:cubicBezTo>
                    <a:pt x="239" y="824"/>
                    <a:pt x="0" y="1169"/>
                    <a:pt x="0" y="1552"/>
                  </a:cubicBezTo>
                  <a:lnTo>
                    <a:pt x="0" y="3192"/>
                  </a:lnTo>
                  <a:lnTo>
                    <a:pt x="7751" y="3192"/>
                  </a:lnTo>
                  <a:lnTo>
                    <a:pt x="7751" y="1552"/>
                  </a:lnTo>
                  <a:cubicBezTo>
                    <a:pt x="7751" y="1169"/>
                    <a:pt x="7512" y="824"/>
                    <a:pt x="7150" y="694"/>
                  </a:cubicBezTo>
                  <a:lnTo>
                    <a:pt x="5246" y="1"/>
                  </a:lnTo>
                  <a:lnTo>
                    <a:pt x="3878" y="458"/>
                  </a:lnTo>
                  <a:lnTo>
                    <a:pt x="2509"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5" name="Google Shape;26855;p78"/>
            <p:cNvSpPr/>
            <p:nvPr/>
          </p:nvSpPr>
          <p:spPr>
            <a:xfrm>
              <a:off x="2934428" y="3189547"/>
              <a:ext cx="35658" cy="58900"/>
            </a:xfrm>
            <a:custGeom>
              <a:rect b="b" l="l" r="r" t="t"/>
              <a:pathLst>
                <a:path extrusionOk="0" h="2263" w="1370">
                  <a:moveTo>
                    <a:pt x="1123" y="1"/>
                  </a:moveTo>
                  <a:lnTo>
                    <a:pt x="268" y="856"/>
                  </a:lnTo>
                  <a:cubicBezTo>
                    <a:pt x="96" y="1028"/>
                    <a:pt x="1" y="1260"/>
                    <a:pt x="1" y="1503"/>
                  </a:cubicBezTo>
                  <a:lnTo>
                    <a:pt x="1" y="2263"/>
                  </a:lnTo>
                  <a:lnTo>
                    <a:pt x="1369" y="2263"/>
                  </a:lnTo>
                  <a:lnTo>
                    <a:pt x="1369" y="623"/>
                  </a:lnTo>
                  <a:cubicBezTo>
                    <a:pt x="1369" y="391"/>
                    <a:pt x="1281" y="169"/>
                    <a:pt x="1123"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6" name="Google Shape;26856;p78"/>
            <p:cNvSpPr/>
            <p:nvPr/>
          </p:nvSpPr>
          <p:spPr>
            <a:xfrm>
              <a:off x="2803848" y="2981483"/>
              <a:ext cx="130606" cy="95000"/>
            </a:xfrm>
            <a:custGeom>
              <a:rect b="b" l="l" r="r" t="t"/>
              <a:pathLst>
                <a:path extrusionOk="0" h="3650" w="5018">
                  <a:moveTo>
                    <a:pt x="1826" y="1"/>
                  </a:moveTo>
                  <a:cubicBezTo>
                    <a:pt x="817" y="1"/>
                    <a:pt x="0" y="817"/>
                    <a:pt x="0" y="1823"/>
                  </a:cubicBezTo>
                  <a:lnTo>
                    <a:pt x="0" y="2365"/>
                  </a:lnTo>
                  <a:cubicBezTo>
                    <a:pt x="0" y="2611"/>
                    <a:pt x="39" y="2854"/>
                    <a:pt x="116" y="3086"/>
                  </a:cubicBezTo>
                  <a:lnTo>
                    <a:pt x="194" y="3315"/>
                  </a:lnTo>
                  <a:cubicBezTo>
                    <a:pt x="215" y="3385"/>
                    <a:pt x="229" y="3456"/>
                    <a:pt x="229" y="3530"/>
                  </a:cubicBezTo>
                  <a:lnTo>
                    <a:pt x="229" y="3649"/>
                  </a:lnTo>
                  <a:lnTo>
                    <a:pt x="4789" y="3649"/>
                  </a:lnTo>
                  <a:lnTo>
                    <a:pt x="4789" y="3530"/>
                  </a:lnTo>
                  <a:cubicBezTo>
                    <a:pt x="4789" y="3456"/>
                    <a:pt x="4803" y="3385"/>
                    <a:pt x="4824" y="3315"/>
                  </a:cubicBezTo>
                  <a:lnTo>
                    <a:pt x="4902" y="3086"/>
                  </a:lnTo>
                  <a:cubicBezTo>
                    <a:pt x="4979" y="2854"/>
                    <a:pt x="5018" y="2611"/>
                    <a:pt x="5018" y="2365"/>
                  </a:cubicBezTo>
                  <a:lnTo>
                    <a:pt x="5018" y="454"/>
                  </a:lnTo>
                  <a:cubicBezTo>
                    <a:pt x="5018" y="205"/>
                    <a:pt x="4814" y="1"/>
                    <a:pt x="4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7" name="Google Shape;26857;p78"/>
            <p:cNvSpPr/>
            <p:nvPr/>
          </p:nvSpPr>
          <p:spPr>
            <a:xfrm>
              <a:off x="2833519" y="2981405"/>
              <a:ext cx="100935" cy="94974"/>
            </a:xfrm>
            <a:custGeom>
              <a:rect b="b" l="l" r="r" t="t"/>
              <a:pathLst>
                <a:path extrusionOk="0" h="3649" w="3878">
                  <a:moveTo>
                    <a:pt x="929" y="0"/>
                  </a:moveTo>
                  <a:cubicBezTo>
                    <a:pt x="415" y="0"/>
                    <a:pt x="0" y="415"/>
                    <a:pt x="0" y="925"/>
                  </a:cubicBezTo>
                  <a:cubicBezTo>
                    <a:pt x="0" y="1439"/>
                    <a:pt x="415" y="1854"/>
                    <a:pt x="926" y="1854"/>
                  </a:cubicBezTo>
                  <a:lnTo>
                    <a:pt x="1056" y="1854"/>
                  </a:lnTo>
                  <a:lnTo>
                    <a:pt x="1119" y="3649"/>
                  </a:lnTo>
                  <a:lnTo>
                    <a:pt x="3649" y="3649"/>
                  </a:lnTo>
                  <a:lnTo>
                    <a:pt x="3649" y="3533"/>
                  </a:lnTo>
                  <a:cubicBezTo>
                    <a:pt x="3649" y="3459"/>
                    <a:pt x="3663" y="3385"/>
                    <a:pt x="3684" y="3314"/>
                  </a:cubicBezTo>
                  <a:lnTo>
                    <a:pt x="3762" y="3086"/>
                  </a:lnTo>
                  <a:cubicBezTo>
                    <a:pt x="3839" y="2854"/>
                    <a:pt x="3878" y="2611"/>
                    <a:pt x="3878" y="2364"/>
                  </a:cubicBezTo>
                  <a:lnTo>
                    <a:pt x="3878" y="454"/>
                  </a:lnTo>
                  <a:cubicBezTo>
                    <a:pt x="3878" y="204"/>
                    <a:pt x="3674" y="0"/>
                    <a:pt x="3420"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8" name="Google Shape;26858;p78"/>
            <p:cNvSpPr/>
            <p:nvPr/>
          </p:nvSpPr>
          <p:spPr>
            <a:xfrm>
              <a:off x="2833519" y="3123801"/>
              <a:ext cx="71263" cy="53513"/>
            </a:xfrm>
            <a:custGeom>
              <a:rect b="b" l="l" r="r" t="t"/>
              <a:pathLst>
                <a:path extrusionOk="0" h="2056" w="2738">
                  <a:moveTo>
                    <a:pt x="0" y="0"/>
                  </a:moveTo>
                  <a:lnTo>
                    <a:pt x="0" y="2055"/>
                  </a:lnTo>
                  <a:lnTo>
                    <a:pt x="2738" y="2055"/>
                  </a:lnTo>
                  <a:lnTo>
                    <a:pt x="2738"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9" name="Google Shape;26859;p78"/>
            <p:cNvSpPr/>
            <p:nvPr/>
          </p:nvSpPr>
          <p:spPr>
            <a:xfrm>
              <a:off x="2833519" y="3123879"/>
              <a:ext cx="71263" cy="35580"/>
            </a:xfrm>
            <a:custGeom>
              <a:rect b="b" l="l" r="r" t="t"/>
              <a:pathLst>
                <a:path extrusionOk="0" h="1367" w="2738">
                  <a:moveTo>
                    <a:pt x="0" y="1"/>
                  </a:moveTo>
                  <a:lnTo>
                    <a:pt x="0" y="1032"/>
                  </a:lnTo>
                  <a:cubicBezTo>
                    <a:pt x="430" y="1255"/>
                    <a:pt x="899" y="1367"/>
                    <a:pt x="1369" y="1367"/>
                  </a:cubicBezTo>
                  <a:cubicBezTo>
                    <a:pt x="1839" y="1367"/>
                    <a:pt x="2308" y="1255"/>
                    <a:pt x="2738" y="1032"/>
                  </a:cubicBezTo>
                  <a:lnTo>
                    <a:pt x="2738"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0" name="Google Shape;26860;p78"/>
            <p:cNvSpPr/>
            <p:nvPr/>
          </p:nvSpPr>
          <p:spPr>
            <a:xfrm>
              <a:off x="2821599" y="3155503"/>
              <a:ext cx="47552" cy="42425"/>
            </a:xfrm>
            <a:custGeom>
              <a:rect b="b" l="l" r="r" t="t"/>
              <a:pathLst>
                <a:path extrusionOk="0" h="1630" w="1827">
                  <a:moveTo>
                    <a:pt x="404" y="1"/>
                  </a:moveTo>
                  <a:cubicBezTo>
                    <a:pt x="320" y="1"/>
                    <a:pt x="238" y="47"/>
                    <a:pt x="198" y="130"/>
                  </a:cubicBezTo>
                  <a:lnTo>
                    <a:pt x="1" y="545"/>
                  </a:lnTo>
                  <a:lnTo>
                    <a:pt x="757" y="1541"/>
                  </a:lnTo>
                  <a:cubicBezTo>
                    <a:pt x="803" y="1599"/>
                    <a:pt x="870" y="1630"/>
                    <a:pt x="937" y="1630"/>
                  </a:cubicBezTo>
                  <a:cubicBezTo>
                    <a:pt x="995" y="1630"/>
                    <a:pt x="1053" y="1607"/>
                    <a:pt x="1099" y="1562"/>
                  </a:cubicBezTo>
                  <a:lnTo>
                    <a:pt x="1827" y="837"/>
                  </a:lnTo>
                  <a:lnTo>
                    <a:pt x="525" y="35"/>
                  </a:lnTo>
                  <a:cubicBezTo>
                    <a:pt x="487" y="12"/>
                    <a:pt x="445" y="1"/>
                    <a:pt x="40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1" name="Google Shape;26861;p78"/>
            <p:cNvSpPr/>
            <p:nvPr/>
          </p:nvSpPr>
          <p:spPr>
            <a:xfrm>
              <a:off x="2869125" y="3155503"/>
              <a:ext cx="47578" cy="42425"/>
            </a:xfrm>
            <a:custGeom>
              <a:rect b="b" l="l" r="r" t="t"/>
              <a:pathLst>
                <a:path extrusionOk="0" h="1630" w="1828">
                  <a:moveTo>
                    <a:pt x="1424" y="1"/>
                  </a:moveTo>
                  <a:cubicBezTo>
                    <a:pt x="1383" y="1"/>
                    <a:pt x="1341" y="12"/>
                    <a:pt x="1303" y="35"/>
                  </a:cubicBezTo>
                  <a:lnTo>
                    <a:pt x="1" y="837"/>
                  </a:lnTo>
                  <a:lnTo>
                    <a:pt x="729" y="1562"/>
                  </a:lnTo>
                  <a:cubicBezTo>
                    <a:pt x="775" y="1607"/>
                    <a:pt x="833" y="1630"/>
                    <a:pt x="891" y="1630"/>
                  </a:cubicBezTo>
                  <a:cubicBezTo>
                    <a:pt x="958" y="1630"/>
                    <a:pt x="1025" y="1599"/>
                    <a:pt x="1071" y="1541"/>
                  </a:cubicBezTo>
                  <a:lnTo>
                    <a:pt x="1827" y="545"/>
                  </a:lnTo>
                  <a:lnTo>
                    <a:pt x="1630" y="130"/>
                  </a:lnTo>
                  <a:cubicBezTo>
                    <a:pt x="1590" y="47"/>
                    <a:pt x="1508" y="1"/>
                    <a:pt x="142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2" name="Google Shape;26862;p78"/>
            <p:cNvSpPr/>
            <p:nvPr/>
          </p:nvSpPr>
          <p:spPr>
            <a:xfrm>
              <a:off x="2809808" y="3029504"/>
              <a:ext cx="118685" cy="112179"/>
            </a:xfrm>
            <a:custGeom>
              <a:rect b="b" l="l" r="r" t="t"/>
              <a:pathLst>
                <a:path extrusionOk="0" h="4310" w="4560">
                  <a:moveTo>
                    <a:pt x="1941" y="1"/>
                  </a:moveTo>
                  <a:cubicBezTo>
                    <a:pt x="1227" y="1"/>
                    <a:pt x="686" y="203"/>
                    <a:pt x="686" y="203"/>
                  </a:cubicBezTo>
                  <a:lnTo>
                    <a:pt x="686" y="977"/>
                  </a:lnTo>
                  <a:cubicBezTo>
                    <a:pt x="683" y="1206"/>
                    <a:pt x="570" y="1421"/>
                    <a:pt x="380" y="1547"/>
                  </a:cubicBezTo>
                  <a:lnTo>
                    <a:pt x="0" y="1801"/>
                  </a:lnTo>
                  <a:lnTo>
                    <a:pt x="0" y="2029"/>
                  </a:lnTo>
                  <a:cubicBezTo>
                    <a:pt x="0" y="3289"/>
                    <a:pt x="1020" y="4309"/>
                    <a:pt x="2280" y="4309"/>
                  </a:cubicBezTo>
                  <a:cubicBezTo>
                    <a:pt x="3540" y="4309"/>
                    <a:pt x="4560" y="3289"/>
                    <a:pt x="4560" y="2029"/>
                  </a:cubicBezTo>
                  <a:lnTo>
                    <a:pt x="4560" y="1801"/>
                  </a:lnTo>
                  <a:lnTo>
                    <a:pt x="4183" y="1547"/>
                  </a:lnTo>
                  <a:cubicBezTo>
                    <a:pt x="3990" y="1421"/>
                    <a:pt x="3877" y="1206"/>
                    <a:pt x="3877" y="977"/>
                  </a:cubicBezTo>
                  <a:lnTo>
                    <a:pt x="3877" y="661"/>
                  </a:lnTo>
                  <a:cubicBezTo>
                    <a:pt x="3255" y="142"/>
                    <a:pt x="2538" y="1"/>
                    <a:pt x="1941"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3" name="Google Shape;26863;p78"/>
            <p:cNvSpPr/>
            <p:nvPr/>
          </p:nvSpPr>
          <p:spPr>
            <a:xfrm>
              <a:off x="2768216" y="3189547"/>
              <a:ext cx="35658" cy="58900"/>
            </a:xfrm>
            <a:custGeom>
              <a:rect b="b" l="l" r="r" t="t"/>
              <a:pathLst>
                <a:path extrusionOk="0" h="2263" w="1370">
                  <a:moveTo>
                    <a:pt x="247" y="1"/>
                  </a:moveTo>
                  <a:cubicBezTo>
                    <a:pt x="89" y="169"/>
                    <a:pt x="1" y="391"/>
                    <a:pt x="1" y="623"/>
                  </a:cubicBezTo>
                  <a:lnTo>
                    <a:pt x="1" y="2263"/>
                  </a:lnTo>
                  <a:lnTo>
                    <a:pt x="1369" y="2263"/>
                  </a:lnTo>
                  <a:lnTo>
                    <a:pt x="1369" y="1503"/>
                  </a:lnTo>
                  <a:cubicBezTo>
                    <a:pt x="1369" y="1260"/>
                    <a:pt x="1274" y="1028"/>
                    <a:pt x="1102" y="856"/>
                  </a:cubicBezTo>
                  <a:lnTo>
                    <a:pt x="247"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4" name="Google Shape;26864;p78"/>
            <p:cNvSpPr/>
            <p:nvPr/>
          </p:nvSpPr>
          <p:spPr>
            <a:xfrm>
              <a:off x="2809808" y="3029504"/>
              <a:ext cx="100935" cy="111632"/>
            </a:xfrm>
            <a:custGeom>
              <a:rect b="b" l="l" r="r" t="t"/>
              <a:pathLst>
                <a:path extrusionOk="0" h="4289" w="3878">
                  <a:moveTo>
                    <a:pt x="1940" y="1"/>
                  </a:moveTo>
                  <a:cubicBezTo>
                    <a:pt x="1225" y="1"/>
                    <a:pt x="683" y="203"/>
                    <a:pt x="683" y="203"/>
                  </a:cubicBezTo>
                  <a:lnTo>
                    <a:pt x="683" y="977"/>
                  </a:lnTo>
                  <a:cubicBezTo>
                    <a:pt x="683" y="1206"/>
                    <a:pt x="570" y="1421"/>
                    <a:pt x="380" y="1547"/>
                  </a:cubicBezTo>
                  <a:lnTo>
                    <a:pt x="0" y="1801"/>
                  </a:lnTo>
                  <a:lnTo>
                    <a:pt x="0" y="2029"/>
                  </a:lnTo>
                  <a:cubicBezTo>
                    <a:pt x="0" y="3180"/>
                    <a:pt x="859" y="4151"/>
                    <a:pt x="2006" y="4288"/>
                  </a:cubicBezTo>
                  <a:cubicBezTo>
                    <a:pt x="1594" y="3866"/>
                    <a:pt x="1369" y="3300"/>
                    <a:pt x="1369" y="2712"/>
                  </a:cubicBezTo>
                  <a:lnTo>
                    <a:pt x="1369" y="1206"/>
                  </a:lnTo>
                  <a:cubicBezTo>
                    <a:pt x="1369" y="974"/>
                    <a:pt x="1541" y="780"/>
                    <a:pt x="1770" y="752"/>
                  </a:cubicBezTo>
                  <a:cubicBezTo>
                    <a:pt x="1949" y="729"/>
                    <a:pt x="2176" y="710"/>
                    <a:pt x="2428" y="710"/>
                  </a:cubicBezTo>
                  <a:cubicBezTo>
                    <a:pt x="2875" y="710"/>
                    <a:pt x="3401" y="770"/>
                    <a:pt x="3877" y="977"/>
                  </a:cubicBezTo>
                  <a:lnTo>
                    <a:pt x="3877" y="661"/>
                  </a:lnTo>
                  <a:cubicBezTo>
                    <a:pt x="3255" y="142"/>
                    <a:pt x="2537" y="1"/>
                    <a:pt x="194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5" name="Google Shape;26865;p78"/>
            <p:cNvSpPr/>
            <p:nvPr/>
          </p:nvSpPr>
          <p:spPr>
            <a:xfrm>
              <a:off x="2822067" y="3026250"/>
              <a:ext cx="96614" cy="31910"/>
            </a:xfrm>
            <a:custGeom>
              <a:rect b="b" l="l" r="r" t="t"/>
              <a:pathLst>
                <a:path extrusionOk="0" h="1226" w="3712">
                  <a:moveTo>
                    <a:pt x="1465" y="0"/>
                  </a:moveTo>
                  <a:cubicBezTo>
                    <a:pt x="1027" y="0"/>
                    <a:pt x="631" y="46"/>
                    <a:pt x="373" y="86"/>
                  </a:cubicBezTo>
                  <a:cubicBezTo>
                    <a:pt x="159" y="117"/>
                    <a:pt x="0" y="304"/>
                    <a:pt x="0" y="522"/>
                  </a:cubicBezTo>
                  <a:lnTo>
                    <a:pt x="0" y="1014"/>
                  </a:lnTo>
                  <a:cubicBezTo>
                    <a:pt x="0" y="1131"/>
                    <a:pt x="95" y="1226"/>
                    <a:pt x="215" y="1226"/>
                  </a:cubicBezTo>
                  <a:cubicBezTo>
                    <a:pt x="331" y="1226"/>
                    <a:pt x="426" y="1131"/>
                    <a:pt x="426" y="1014"/>
                  </a:cubicBezTo>
                  <a:lnTo>
                    <a:pt x="426" y="522"/>
                  </a:lnTo>
                  <a:cubicBezTo>
                    <a:pt x="426" y="515"/>
                    <a:pt x="430" y="508"/>
                    <a:pt x="437" y="508"/>
                  </a:cubicBezTo>
                  <a:cubicBezTo>
                    <a:pt x="773" y="457"/>
                    <a:pt x="1110" y="430"/>
                    <a:pt x="1447" y="430"/>
                  </a:cubicBezTo>
                  <a:cubicBezTo>
                    <a:pt x="1572" y="430"/>
                    <a:pt x="1698" y="433"/>
                    <a:pt x="1823" y="441"/>
                  </a:cubicBezTo>
                  <a:cubicBezTo>
                    <a:pt x="2488" y="483"/>
                    <a:pt x="2970" y="652"/>
                    <a:pt x="3255" y="937"/>
                  </a:cubicBezTo>
                  <a:cubicBezTo>
                    <a:pt x="3302" y="983"/>
                    <a:pt x="3355" y="1003"/>
                    <a:pt x="3405" y="1003"/>
                  </a:cubicBezTo>
                  <a:cubicBezTo>
                    <a:pt x="3571" y="1003"/>
                    <a:pt x="3712" y="789"/>
                    <a:pt x="3558" y="634"/>
                  </a:cubicBezTo>
                  <a:cubicBezTo>
                    <a:pt x="3053" y="129"/>
                    <a:pt x="2201"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6" name="Google Shape;26866;p78"/>
            <p:cNvSpPr/>
            <p:nvPr/>
          </p:nvSpPr>
          <p:spPr>
            <a:xfrm>
              <a:off x="2762829" y="2975809"/>
              <a:ext cx="212827" cy="278338"/>
            </a:xfrm>
            <a:custGeom>
              <a:rect b="b" l="l" r="r" t="t"/>
              <a:pathLst>
                <a:path extrusionOk="0" h="10694" w="8177">
                  <a:moveTo>
                    <a:pt x="6383" y="430"/>
                  </a:moveTo>
                  <a:lnTo>
                    <a:pt x="6383" y="2495"/>
                  </a:lnTo>
                  <a:cubicBezTo>
                    <a:pt x="6383" y="2808"/>
                    <a:pt x="6312" y="3114"/>
                    <a:pt x="6175" y="3392"/>
                  </a:cubicBezTo>
                  <a:cubicBezTo>
                    <a:pt x="6161" y="3420"/>
                    <a:pt x="6154" y="3452"/>
                    <a:pt x="6154" y="3487"/>
                  </a:cubicBezTo>
                  <a:lnTo>
                    <a:pt x="6154" y="4092"/>
                  </a:lnTo>
                  <a:cubicBezTo>
                    <a:pt x="6154" y="5243"/>
                    <a:pt x="5220" y="6162"/>
                    <a:pt x="4085" y="6162"/>
                  </a:cubicBezTo>
                  <a:cubicBezTo>
                    <a:pt x="4039" y="6162"/>
                    <a:pt x="3994" y="6161"/>
                    <a:pt x="3948" y="6158"/>
                  </a:cubicBezTo>
                  <a:cubicBezTo>
                    <a:pt x="2868" y="6084"/>
                    <a:pt x="2020" y="5144"/>
                    <a:pt x="2020" y="4015"/>
                  </a:cubicBezTo>
                  <a:lnTo>
                    <a:pt x="2020" y="3487"/>
                  </a:lnTo>
                  <a:cubicBezTo>
                    <a:pt x="2020" y="3452"/>
                    <a:pt x="2013" y="3420"/>
                    <a:pt x="1999" y="3392"/>
                  </a:cubicBezTo>
                  <a:cubicBezTo>
                    <a:pt x="1861" y="3114"/>
                    <a:pt x="1791" y="2808"/>
                    <a:pt x="1791" y="2495"/>
                  </a:cubicBezTo>
                  <a:lnTo>
                    <a:pt x="1791" y="2041"/>
                  </a:lnTo>
                  <a:cubicBezTo>
                    <a:pt x="1791" y="1151"/>
                    <a:pt x="2512" y="430"/>
                    <a:pt x="3402" y="430"/>
                  </a:cubicBezTo>
                  <a:close/>
                  <a:moveTo>
                    <a:pt x="2931" y="6295"/>
                  </a:moveTo>
                  <a:cubicBezTo>
                    <a:pt x="3237" y="6460"/>
                    <a:pt x="3575" y="6559"/>
                    <a:pt x="3920" y="6580"/>
                  </a:cubicBezTo>
                  <a:cubicBezTo>
                    <a:pt x="3976" y="6583"/>
                    <a:pt x="4032" y="6587"/>
                    <a:pt x="4089" y="6587"/>
                  </a:cubicBezTo>
                  <a:cubicBezTo>
                    <a:pt x="4490" y="6587"/>
                    <a:pt x="4887" y="6488"/>
                    <a:pt x="5243" y="6302"/>
                  </a:cubicBezTo>
                  <a:lnTo>
                    <a:pt x="5243" y="6693"/>
                  </a:lnTo>
                  <a:lnTo>
                    <a:pt x="4089" y="7484"/>
                  </a:lnTo>
                  <a:lnTo>
                    <a:pt x="2931" y="6693"/>
                  </a:lnTo>
                  <a:lnTo>
                    <a:pt x="2931" y="6295"/>
                  </a:lnTo>
                  <a:close/>
                  <a:moveTo>
                    <a:pt x="2748" y="7083"/>
                  </a:moveTo>
                  <a:lnTo>
                    <a:pt x="3754" y="7773"/>
                  </a:lnTo>
                  <a:lnTo>
                    <a:pt x="3219" y="8308"/>
                  </a:lnTo>
                  <a:cubicBezTo>
                    <a:pt x="3216" y="8311"/>
                    <a:pt x="3212" y="8311"/>
                    <a:pt x="3209" y="8311"/>
                  </a:cubicBezTo>
                  <a:cubicBezTo>
                    <a:pt x="3202" y="8311"/>
                    <a:pt x="3198" y="8308"/>
                    <a:pt x="3198" y="8304"/>
                  </a:cubicBezTo>
                  <a:lnTo>
                    <a:pt x="2533" y="7308"/>
                  </a:lnTo>
                  <a:lnTo>
                    <a:pt x="2748" y="7083"/>
                  </a:lnTo>
                  <a:close/>
                  <a:moveTo>
                    <a:pt x="5426" y="7087"/>
                  </a:moveTo>
                  <a:lnTo>
                    <a:pt x="5640" y="7308"/>
                  </a:lnTo>
                  <a:lnTo>
                    <a:pt x="4975" y="8304"/>
                  </a:lnTo>
                  <a:cubicBezTo>
                    <a:pt x="4972" y="8308"/>
                    <a:pt x="4968" y="8311"/>
                    <a:pt x="4965" y="8311"/>
                  </a:cubicBezTo>
                  <a:cubicBezTo>
                    <a:pt x="4961" y="8311"/>
                    <a:pt x="4954" y="8311"/>
                    <a:pt x="4954" y="8308"/>
                  </a:cubicBezTo>
                  <a:lnTo>
                    <a:pt x="4419" y="7773"/>
                  </a:lnTo>
                  <a:lnTo>
                    <a:pt x="5426" y="7087"/>
                  </a:lnTo>
                  <a:close/>
                  <a:moveTo>
                    <a:pt x="3406" y="0"/>
                  </a:moveTo>
                  <a:cubicBezTo>
                    <a:pt x="2280" y="0"/>
                    <a:pt x="1369" y="915"/>
                    <a:pt x="1365" y="2038"/>
                  </a:cubicBezTo>
                  <a:lnTo>
                    <a:pt x="1365" y="2495"/>
                  </a:lnTo>
                  <a:cubicBezTo>
                    <a:pt x="1365" y="2854"/>
                    <a:pt x="1443" y="3206"/>
                    <a:pt x="1594" y="3533"/>
                  </a:cubicBezTo>
                  <a:lnTo>
                    <a:pt x="1594" y="4015"/>
                  </a:lnTo>
                  <a:cubicBezTo>
                    <a:pt x="1590" y="4782"/>
                    <a:pt x="1925" y="5507"/>
                    <a:pt x="2509" y="6006"/>
                  </a:cubicBezTo>
                  <a:lnTo>
                    <a:pt x="2509" y="6724"/>
                  </a:lnTo>
                  <a:lnTo>
                    <a:pt x="2111" y="7139"/>
                  </a:lnTo>
                  <a:cubicBezTo>
                    <a:pt x="2069" y="7185"/>
                    <a:pt x="2048" y="7245"/>
                    <a:pt x="2055" y="7305"/>
                  </a:cubicBezTo>
                  <a:lnTo>
                    <a:pt x="739" y="7780"/>
                  </a:lnTo>
                  <a:cubicBezTo>
                    <a:pt x="296" y="7942"/>
                    <a:pt x="0" y="8367"/>
                    <a:pt x="0" y="8839"/>
                  </a:cubicBezTo>
                  <a:lnTo>
                    <a:pt x="0" y="10482"/>
                  </a:lnTo>
                  <a:cubicBezTo>
                    <a:pt x="0" y="10598"/>
                    <a:pt x="95" y="10693"/>
                    <a:pt x="211" y="10693"/>
                  </a:cubicBezTo>
                  <a:cubicBezTo>
                    <a:pt x="331" y="10693"/>
                    <a:pt x="426" y="10598"/>
                    <a:pt x="426" y="10482"/>
                  </a:cubicBezTo>
                  <a:lnTo>
                    <a:pt x="426" y="8839"/>
                  </a:lnTo>
                  <a:cubicBezTo>
                    <a:pt x="426" y="8547"/>
                    <a:pt x="609" y="8283"/>
                    <a:pt x="887" y="8181"/>
                  </a:cubicBezTo>
                  <a:lnTo>
                    <a:pt x="2269" y="7678"/>
                  </a:lnTo>
                  <a:lnTo>
                    <a:pt x="2846" y="8543"/>
                  </a:lnTo>
                  <a:cubicBezTo>
                    <a:pt x="2920" y="8652"/>
                    <a:pt x="3036" y="8723"/>
                    <a:pt x="3170" y="8737"/>
                  </a:cubicBezTo>
                  <a:lnTo>
                    <a:pt x="3212" y="8737"/>
                  </a:lnTo>
                  <a:cubicBezTo>
                    <a:pt x="3329" y="8737"/>
                    <a:pt x="3438" y="8691"/>
                    <a:pt x="3522" y="8610"/>
                  </a:cubicBezTo>
                  <a:lnTo>
                    <a:pt x="3874" y="8258"/>
                  </a:lnTo>
                  <a:lnTo>
                    <a:pt x="3874" y="10478"/>
                  </a:lnTo>
                  <a:cubicBezTo>
                    <a:pt x="3874" y="10598"/>
                    <a:pt x="3969" y="10693"/>
                    <a:pt x="4085" y="10693"/>
                  </a:cubicBezTo>
                  <a:cubicBezTo>
                    <a:pt x="4205" y="10693"/>
                    <a:pt x="4300" y="10598"/>
                    <a:pt x="4300" y="10478"/>
                  </a:cubicBezTo>
                  <a:lnTo>
                    <a:pt x="4300" y="8258"/>
                  </a:lnTo>
                  <a:lnTo>
                    <a:pt x="4651" y="8610"/>
                  </a:lnTo>
                  <a:cubicBezTo>
                    <a:pt x="4738" y="8697"/>
                    <a:pt x="4851" y="8739"/>
                    <a:pt x="4962" y="8739"/>
                  </a:cubicBezTo>
                  <a:cubicBezTo>
                    <a:pt x="5104" y="8739"/>
                    <a:pt x="5244" y="8671"/>
                    <a:pt x="5331" y="8540"/>
                  </a:cubicBezTo>
                  <a:lnTo>
                    <a:pt x="5908" y="7678"/>
                  </a:lnTo>
                  <a:lnTo>
                    <a:pt x="7290" y="8181"/>
                  </a:lnTo>
                  <a:cubicBezTo>
                    <a:pt x="7565" y="8283"/>
                    <a:pt x="7748" y="8543"/>
                    <a:pt x="7751" y="8839"/>
                  </a:cubicBezTo>
                  <a:lnTo>
                    <a:pt x="7751" y="10478"/>
                  </a:lnTo>
                  <a:cubicBezTo>
                    <a:pt x="7751" y="10598"/>
                    <a:pt x="7846" y="10693"/>
                    <a:pt x="7962" y="10693"/>
                  </a:cubicBezTo>
                  <a:cubicBezTo>
                    <a:pt x="8082" y="10693"/>
                    <a:pt x="8177" y="10598"/>
                    <a:pt x="8177" y="10478"/>
                  </a:cubicBezTo>
                  <a:lnTo>
                    <a:pt x="8177" y="8839"/>
                  </a:lnTo>
                  <a:cubicBezTo>
                    <a:pt x="8177" y="8364"/>
                    <a:pt x="7881" y="7942"/>
                    <a:pt x="7438" y="7780"/>
                  </a:cubicBezTo>
                  <a:lnTo>
                    <a:pt x="6126" y="7301"/>
                  </a:lnTo>
                  <a:cubicBezTo>
                    <a:pt x="6129" y="7241"/>
                    <a:pt x="6108" y="7182"/>
                    <a:pt x="6066" y="7139"/>
                  </a:cubicBezTo>
                  <a:lnTo>
                    <a:pt x="5672" y="6721"/>
                  </a:lnTo>
                  <a:lnTo>
                    <a:pt x="5672" y="6021"/>
                  </a:lnTo>
                  <a:cubicBezTo>
                    <a:pt x="5714" y="5985"/>
                    <a:pt x="5753" y="5950"/>
                    <a:pt x="5795" y="5911"/>
                  </a:cubicBezTo>
                  <a:cubicBezTo>
                    <a:pt x="6295" y="5440"/>
                    <a:pt x="6583" y="4782"/>
                    <a:pt x="6583" y="4092"/>
                  </a:cubicBezTo>
                  <a:lnTo>
                    <a:pt x="6583" y="3533"/>
                  </a:lnTo>
                  <a:cubicBezTo>
                    <a:pt x="6734" y="3206"/>
                    <a:pt x="6812" y="2854"/>
                    <a:pt x="6812" y="2495"/>
                  </a:cubicBezTo>
                  <a:lnTo>
                    <a:pt x="6812" y="215"/>
                  </a:lnTo>
                  <a:cubicBezTo>
                    <a:pt x="6812" y="95"/>
                    <a:pt x="6717" y="0"/>
                    <a:pt x="6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7" name="Google Shape;26867;p78"/>
            <p:cNvSpPr/>
            <p:nvPr/>
          </p:nvSpPr>
          <p:spPr>
            <a:xfrm>
              <a:off x="2798356" y="3219218"/>
              <a:ext cx="11088" cy="34929"/>
            </a:xfrm>
            <a:custGeom>
              <a:rect b="b" l="l" r="r" t="t"/>
              <a:pathLst>
                <a:path extrusionOk="0" h="1342" w="426">
                  <a:moveTo>
                    <a:pt x="211" y="1"/>
                  </a:moveTo>
                  <a:cubicBezTo>
                    <a:pt x="95" y="1"/>
                    <a:pt x="0" y="96"/>
                    <a:pt x="0" y="215"/>
                  </a:cubicBezTo>
                  <a:lnTo>
                    <a:pt x="0" y="1126"/>
                  </a:lnTo>
                  <a:cubicBezTo>
                    <a:pt x="0" y="1246"/>
                    <a:pt x="95" y="1341"/>
                    <a:pt x="211" y="1341"/>
                  </a:cubicBezTo>
                  <a:cubicBezTo>
                    <a:pt x="331" y="1341"/>
                    <a:pt x="426" y="1246"/>
                    <a:pt x="426" y="1126"/>
                  </a:cubicBezTo>
                  <a:lnTo>
                    <a:pt x="426" y="215"/>
                  </a:lnTo>
                  <a:cubicBezTo>
                    <a:pt x="426" y="96"/>
                    <a:pt x="331"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8" name="Google Shape;26868;p78"/>
            <p:cNvSpPr/>
            <p:nvPr/>
          </p:nvSpPr>
          <p:spPr>
            <a:xfrm>
              <a:off x="2928936" y="3219218"/>
              <a:ext cx="11114" cy="34929"/>
            </a:xfrm>
            <a:custGeom>
              <a:rect b="b" l="l" r="r" t="t"/>
              <a:pathLst>
                <a:path extrusionOk="0" h="1342" w="427">
                  <a:moveTo>
                    <a:pt x="215" y="1"/>
                  </a:moveTo>
                  <a:cubicBezTo>
                    <a:pt x="96" y="1"/>
                    <a:pt x="1" y="96"/>
                    <a:pt x="1" y="215"/>
                  </a:cubicBezTo>
                  <a:lnTo>
                    <a:pt x="1" y="1126"/>
                  </a:lnTo>
                  <a:cubicBezTo>
                    <a:pt x="1" y="1246"/>
                    <a:pt x="96" y="1341"/>
                    <a:pt x="215" y="1341"/>
                  </a:cubicBezTo>
                  <a:cubicBezTo>
                    <a:pt x="331" y="1341"/>
                    <a:pt x="426" y="1246"/>
                    <a:pt x="426" y="1126"/>
                  </a:cubicBezTo>
                  <a:lnTo>
                    <a:pt x="426" y="215"/>
                  </a:lnTo>
                  <a:cubicBezTo>
                    <a:pt x="426" y="96"/>
                    <a:pt x="331"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9" name="Google Shape;26869;p78"/>
            <p:cNvSpPr/>
            <p:nvPr/>
          </p:nvSpPr>
          <p:spPr>
            <a:xfrm>
              <a:off x="2964464" y="2934321"/>
              <a:ext cx="177325" cy="185056"/>
            </a:xfrm>
            <a:custGeom>
              <a:rect b="b" l="l" r="r" t="t"/>
              <a:pathLst>
                <a:path extrusionOk="0" h="7110" w="6813">
                  <a:moveTo>
                    <a:pt x="4772" y="1"/>
                  </a:moveTo>
                  <a:cubicBezTo>
                    <a:pt x="4490" y="1"/>
                    <a:pt x="4491" y="426"/>
                    <a:pt x="4775" y="426"/>
                  </a:cubicBezTo>
                  <a:lnTo>
                    <a:pt x="5915" y="426"/>
                  </a:lnTo>
                  <a:cubicBezTo>
                    <a:pt x="6176" y="426"/>
                    <a:pt x="6387" y="637"/>
                    <a:pt x="6387" y="898"/>
                  </a:cubicBezTo>
                  <a:lnTo>
                    <a:pt x="6387" y="4546"/>
                  </a:lnTo>
                  <a:cubicBezTo>
                    <a:pt x="6387" y="4807"/>
                    <a:pt x="6176" y="5018"/>
                    <a:pt x="5915" y="5018"/>
                  </a:cubicBezTo>
                  <a:lnTo>
                    <a:pt x="3635" y="5018"/>
                  </a:lnTo>
                  <a:cubicBezTo>
                    <a:pt x="3590" y="5018"/>
                    <a:pt x="3544" y="5032"/>
                    <a:pt x="3509" y="5060"/>
                  </a:cubicBezTo>
                  <a:lnTo>
                    <a:pt x="1475" y="6538"/>
                  </a:lnTo>
                  <a:lnTo>
                    <a:pt x="1788" y="5282"/>
                  </a:lnTo>
                  <a:cubicBezTo>
                    <a:pt x="1820" y="5148"/>
                    <a:pt x="1718" y="5018"/>
                    <a:pt x="1581" y="5018"/>
                  </a:cubicBezTo>
                  <a:lnTo>
                    <a:pt x="898" y="5018"/>
                  </a:lnTo>
                  <a:cubicBezTo>
                    <a:pt x="638" y="5018"/>
                    <a:pt x="426" y="4807"/>
                    <a:pt x="426" y="4550"/>
                  </a:cubicBezTo>
                  <a:lnTo>
                    <a:pt x="426" y="898"/>
                  </a:lnTo>
                  <a:cubicBezTo>
                    <a:pt x="426" y="637"/>
                    <a:pt x="638" y="426"/>
                    <a:pt x="898" y="426"/>
                  </a:cubicBezTo>
                  <a:lnTo>
                    <a:pt x="2038" y="426"/>
                  </a:lnTo>
                  <a:cubicBezTo>
                    <a:pt x="2154" y="426"/>
                    <a:pt x="2249" y="331"/>
                    <a:pt x="2249" y="215"/>
                  </a:cubicBezTo>
                  <a:cubicBezTo>
                    <a:pt x="2249" y="96"/>
                    <a:pt x="2154" y="1"/>
                    <a:pt x="2038" y="1"/>
                  </a:cubicBezTo>
                  <a:lnTo>
                    <a:pt x="898" y="1"/>
                  </a:lnTo>
                  <a:cubicBezTo>
                    <a:pt x="402" y="1"/>
                    <a:pt x="1" y="402"/>
                    <a:pt x="1" y="898"/>
                  </a:cubicBezTo>
                  <a:lnTo>
                    <a:pt x="1" y="4550"/>
                  </a:lnTo>
                  <a:cubicBezTo>
                    <a:pt x="1" y="5043"/>
                    <a:pt x="402" y="5444"/>
                    <a:pt x="898" y="5447"/>
                  </a:cubicBezTo>
                  <a:lnTo>
                    <a:pt x="1310" y="5447"/>
                  </a:lnTo>
                  <a:lnTo>
                    <a:pt x="993" y="6700"/>
                  </a:lnTo>
                  <a:cubicBezTo>
                    <a:pt x="937" y="6925"/>
                    <a:pt x="1115" y="7110"/>
                    <a:pt x="1311" y="7110"/>
                  </a:cubicBezTo>
                  <a:cubicBezTo>
                    <a:pt x="1376" y="7110"/>
                    <a:pt x="1442" y="7090"/>
                    <a:pt x="1503" y="7045"/>
                  </a:cubicBezTo>
                  <a:lnTo>
                    <a:pt x="3702" y="5447"/>
                  </a:lnTo>
                  <a:lnTo>
                    <a:pt x="5915" y="5447"/>
                  </a:lnTo>
                  <a:cubicBezTo>
                    <a:pt x="6411" y="5444"/>
                    <a:pt x="6813" y="5043"/>
                    <a:pt x="6813" y="4550"/>
                  </a:cubicBezTo>
                  <a:lnTo>
                    <a:pt x="6813" y="898"/>
                  </a:lnTo>
                  <a:cubicBezTo>
                    <a:pt x="6813" y="402"/>
                    <a:pt x="6411" y="1"/>
                    <a:pt x="5915" y="1"/>
                  </a:cubicBezTo>
                  <a:lnTo>
                    <a:pt x="4775" y="1"/>
                  </a:lnTo>
                  <a:cubicBezTo>
                    <a:pt x="4774" y="1"/>
                    <a:pt x="4773" y="1"/>
                    <a:pt x="4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0" name="Google Shape;26870;p78"/>
            <p:cNvSpPr/>
            <p:nvPr/>
          </p:nvSpPr>
          <p:spPr>
            <a:xfrm>
              <a:off x="3035441" y="2898611"/>
              <a:ext cx="35293" cy="106166"/>
            </a:xfrm>
            <a:custGeom>
              <a:rect b="b" l="l" r="r" t="t"/>
              <a:pathLst>
                <a:path extrusionOk="0" h="4079" w="1356">
                  <a:moveTo>
                    <a:pt x="908" y="430"/>
                  </a:moveTo>
                  <a:lnTo>
                    <a:pt x="708" y="3653"/>
                  </a:lnTo>
                  <a:lnTo>
                    <a:pt x="651" y="3653"/>
                  </a:lnTo>
                  <a:lnTo>
                    <a:pt x="451" y="430"/>
                  </a:lnTo>
                  <a:close/>
                  <a:moveTo>
                    <a:pt x="222" y="0"/>
                  </a:moveTo>
                  <a:cubicBezTo>
                    <a:pt x="99" y="0"/>
                    <a:pt x="1" y="106"/>
                    <a:pt x="11" y="229"/>
                  </a:cubicBezTo>
                  <a:lnTo>
                    <a:pt x="236" y="3878"/>
                  </a:lnTo>
                  <a:cubicBezTo>
                    <a:pt x="243" y="3990"/>
                    <a:pt x="338" y="4078"/>
                    <a:pt x="451" y="4078"/>
                  </a:cubicBezTo>
                  <a:lnTo>
                    <a:pt x="905" y="4078"/>
                  </a:lnTo>
                  <a:cubicBezTo>
                    <a:pt x="1021" y="4078"/>
                    <a:pt x="1112" y="3990"/>
                    <a:pt x="1119" y="3878"/>
                  </a:cubicBezTo>
                  <a:lnTo>
                    <a:pt x="1348" y="229"/>
                  </a:lnTo>
                  <a:cubicBezTo>
                    <a:pt x="1355" y="106"/>
                    <a:pt x="1257" y="0"/>
                    <a:pt x="11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1" name="Google Shape;26871;p78"/>
            <p:cNvSpPr/>
            <p:nvPr/>
          </p:nvSpPr>
          <p:spPr>
            <a:xfrm>
              <a:off x="3035727" y="3011414"/>
              <a:ext cx="40681" cy="34929"/>
            </a:xfrm>
            <a:custGeom>
              <a:rect b="b" l="l" r="r" t="t"/>
              <a:pathLst>
                <a:path extrusionOk="0" h="1342" w="1563">
                  <a:moveTo>
                    <a:pt x="669" y="427"/>
                  </a:moveTo>
                  <a:cubicBezTo>
                    <a:pt x="883" y="427"/>
                    <a:pt x="992" y="687"/>
                    <a:pt x="841" y="842"/>
                  </a:cubicBezTo>
                  <a:cubicBezTo>
                    <a:pt x="791" y="891"/>
                    <a:pt x="730" y="913"/>
                    <a:pt x="670" y="913"/>
                  </a:cubicBezTo>
                  <a:cubicBezTo>
                    <a:pt x="545" y="913"/>
                    <a:pt x="426" y="817"/>
                    <a:pt x="426" y="670"/>
                  </a:cubicBezTo>
                  <a:cubicBezTo>
                    <a:pt x="426" y="536"/>
                    <a:pt x="535" y="427"/>
                    <a:pt x="669" y="427"/>
                  </a:cubicBezTo>
                  <a:close/>
                  <a:moveTo>
                    <a:pt x="672" y="0"/>
                  </a:moveTo>
                  <a:cubicBezTo>
                    <a:pt x="329" y="0"/>
                    <a:pt x="0" y="267"/>
                    <a:pt x="0" y="670"/>
                  </a:cubicBezTo>
                  <a:cubicBezTo>
                    <a:pt x="0" y="1039"/>
                    <a:pt x="299" y="1338"/>
                    <a:pt x="669" y="1342"/>
                  </a:cubicBezTo>
                  <a:cubicBezTo>
                    <a:pt x="1263" y="1338"/>
                    <a:pt x="1562" y="620"/>
                    <a:pt x="1140" y="198"/>
                  </a:cubicBezTo>
                  <a:cubicBezTo>
                    <a:pt x="1003" y="62"/>
                    <a:pt x="836" y="0"/>
                    <a:pt x="6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72" name="Google Shape;26872;p78"/>
          <p:cNvGrpSpPr/>
          <p:nvPr/>
        </p:nvGrpSpPr>
        <p:grpSpPr>
          <a:xfrm>
            <a:off x="4181432" y="1990720"/>
            <a:ext cx="357436" cy="356056"/>
            <a:chOff x="4181432" y="1990720"/>
            <a:chExt cx="357436" cy="356056"/>
          </a:xfrm>
        </p:grpSpPr>
        <p:sp>
          <p:nvSpPr>
            <p:cNvPr id="26873" name="Google Shape;26873;p78"/>
            <p:cNvSpPr/>
            <p:nvPr/>
          </p:nvSpPr>
          <p:spPr>
            <a:xfrm>
              <a:off x="4286947" y="2187982"/>
              <a:ext cx="55230" cy="55334"/>
            </a:xfrm>
            <a:custGeom>
              <a:rect b="b" l="l" r="r" t="t"/>
              <a:pathLst>
                <a:path extrusionOk="0" h="2126" w="2122">
                  <a:moveTo>
                    <a:pt x="1313" y="0"/>
                  </a:moveTo>
                  <a:lnTo>
                    <a:pt x="0" y="1313"/>
                  </a:lnTo>
                  <a:cubicBezTo>
                    <a:pt x="99" y="1327"/>
                    <a:pt x="190" y="1372"/>
                    <a:pt x="260" y="1443"/>
                  </a:cubicBezTo>
                  <a:lnTo>
                    <a:pt x="683" y="1865"/>
                  </a:lnTo>
                  <a:cubicBezTo>
                    <a:pt x="750" y="1935"/>
                    <a:pt x="795" y="2027"/>
                    <a:pt x="809" y="2125"/>
                  </a:cubicBezTo>
                  <a:lnTo>
                    <a:pt x="2122" y="813"/>
                  </a:lnTo>
                  <a:cubicBezTo>
                    <a:pt x="1812" y="584"/>
                    <a:pt x="1541" y="310"/>
                    <a:pt x="1313" y="0"/>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4" name="Google Shape;26874;p78"/>
            <p:cNvSpPr/>
            <p:nvPr/>
          </p:nvSpPr>
          <p:spPr>
            <a:xfrm>
              <a:off x="4286947" y="2187982"/>
              <a:ext cx="44611" cy="55334"/>
            </a:xfrm>
            <a:custGeom>
              <a:rect b="b" l="l" r="r" t="t"/>
              <a:pathLst>
                <a:path extrusionOk="0" h="2126" w="1714">
                  <a:moveTo>
                    <a:pt x="1313" y="0"/>
                  </a:moveTo>
                  <a:lnTo>
                    <a:pt x="0" y="1313"/>
                  </a:lnTo>
                  <a:cubicBezTo>
                    <a:pt x="99" y="1327"/>
                    <a:pt x="190" y="1372"/>
                    <a:pt x="260" y="1443"/>
                  </a:cubicBezTo>
                  <a:lnTo>
                    <a:pt x="683" y="1865"/>
                  </a:lnTo>
                  <a:cubicBezTo>
                    <a:pt x="753" y="1935"/>
                    <a:pt x="795" y="2027"/>
                    <a:pt x="813" y="2125"/>
                  </a:cubicBezTo>
                  <a:lnTo>
                    <a:pt x="1305" y="1629"/>
                  </a:lnTo>
                  <a:lnTo>
                    <a:pt x="1119" y="1443"/>
                  </a:lnTo>
                  <a:lnTo>
                    <a:pt x="1119" y="1439"/>
                  </a:lnTo>
                  <a:cubicBezTo>
                    <a:pt x="1010" y="1337"/>
                    <a:pt x="1006" y="1168"/>
                    <a:pt x="1112" y="1063"/>
                  </a:cubicBezTo>
                  <a:lnTo>
                    <a:pt x="1714" y="461"/>
                  </a:lnTo>
                  <a:cubicBezTo>
                    <a:pt x="1566" y="317"/>
                    <a:pt x="1432" y="166"/>
                    <a:pt x="1313" y="0"/>
                  </a:cubicBezTo>
                  <a:close/>
                </a:path>
              </a:pathLst>
            </a:custGeom>
            <a:solidFill>
              <a:srgbClr val="E7EC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5" name="Google Shape;26875;p78"/>
            <p:cNvSpPr/>
            <p:nvPr/>
          </p:nvSpPr>
          <p:spPr>
            <a:xfrm>
              <a:off x="4282262" y="1995847"/>
              <a:ext cx="252154" cy="240416"/>
            </a:xfrm>
            <a:custGeom>
              <a:rect b="b" l="l" r="r" t="t"/>
              <a:pathLst>
                <a:path extrusionOk="0" h="9237" w="9688">
                  <a:moveTo>
                    <a:pt x="5068" y="1"/>
                  </a:moveTo>
                  <a:cubicBezTo>
                    <a:pt x="3866" y="1"/>
                    <a:pt x="2685" y="470"/>
                    <a:pt x="1802" y="1355"/>
                  </a:cubicBezTo>
                  <a:cubicBezTo>
                    <a:pt x="1" y="3160"/>
                    <a:pt x="1" y="6080"/>
                    <a:pt x="1802" y="7882"/>
                  </a:cubicBezTo>
                  <a:cubicBezTo>
                    <a:pt x="2685" y="8767"/>
                    <a:pt x="3866" y="9236"/>
                    <a:pt x="5068" y="9236"/>
                  </a:cubicBezTo>
                  <a:cubicBezTo>
                    <a:pt x="5663" y="9236"/>
                    <a:pt x="6263" y="9121"/>
                    <a:pt x="6834" y="8885"/>
                  </a:cubicBezTo>
                  <a:cubicBezTo>
                    <a:pt x="8561" y="8170"/>
                    <a:pt x="9687" y="6488"/>
                    <a:pt x="9687" y="4620"/>
                  </a:cubicBezTo>
                  <a:cubicBezTo>
                    <a:pt x="9687" y="2752"/>
                    <a:pt x="8561" y="1067"/>
                    <a:pt x="6834" y="352"/>
                  </a:cubicBezTo>
                  <a:cubicBezTo>
                    <a:pt x="6263" y="116"/>
                    <a:pt x="5663" y="1"/>
                    <a:pt x="506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6" name="Google Shape;26876;p78"/>
            <p:cNvSpPr/>
            <p:nvPr/>
          </p:nvSpPr>
          <p:spPr>
            <a:xfrm>
              <a:off x="4293610" y="1996004"/>
              <a:ext cx="130814" cy="240182"/>
            </a:xfrm>
            <a:custGeom>
              <a:rect b="b" l="l" r="r" t="t"/>
              <a:pathLst>
                <a:path extrusionOk="0" h="9228" w="5026">
                  <a:moveTo>
                    <a:pt x="4611" y="1"/>
                  </a:moveTo>
                  <a:cubicBezTo>
                    <a:pt x="2093" y="1"/>
                    <a:pt x="1" y="2045"/>
                    <a:pt x="1" y="4614"/>
                  </a:cubicBezTo>
                  <a:cubicBezTo>
                    <a:pt x="1" y="7184"/>
                    <a:pt x="2093" y="9228"/>
                    <a:pt x="4611" y="9228"/>
                  </a:cubicBezTo>
                  <a:cubicBezTo>
                    <a:pt x="4748" y="9228"/>
                    <a:pt x="4886" y="9222"/>
                    <a:pt x="5025" y="9209"/>
                  </a:cubicBezTo>
                  <a:cubicBezTo>
                    <a:pt x="3942" y="9121"/>
                    <a:pt x="2925" y="8650"/>
                    <a:pt x="2154" y="7879"/>
                  </a:cubicBezTo>
                  <a:cubicBezTo>
                    <a:pt x="884" y="6609"/>
                    <a:pt x="465" y="4720"/>
                    <a:pt x="1081" y="3034"/>
                  </a:cubicBezTo>
                  <a:cubicBezTo>
                    <a:pt x="1697" y="1349"/>
                    <a:pt x="3234" y="170"/>
                    <a:pt x="5025" y="19"/>
                  </a:cubicBezTo>
                  <a:cubicBezTo>
                    <a:pt x="4886" y="7"/>
                    <a:pt x="4748" y="1"/>
                    <a:pt x="4611" y="1"/>
                  </a:cubicBezTo>
                  <a:close/>
                </a:path>
              </a:pathLst>
            </a:custGeom>
            <a:solidFill>
              <a:srgbClr val="EDF1F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7" name="Google Shape;26877;p78"/>
            <p:cNvSpPr/>
            <p:nvPr/>
          </p:nvSpPr>
          <p:spPr>
            <a:xfrm>
              <a:off x="4316879" y="2018882"/>
              <a:ext cx="203873" cy="194504"/>
            </a:xfrm>
            <a:custGeom>
              <a:rect b="b" l="l" r="r" t="t"/>
              <a:pathLst>
                <a:path extrusionOk="0" h="7473" w="7833">
                  <a:moveTo>
                    <a:pt x="3732" y="0"/>
                  </a:moveTo>
                  <a:cubicBezTo>
                    <a:pt x="3251" y="0"/>
                    <a:pt x="2767" y="93"/>
                    <a:pt x="2305" y="284"/>
                  </a:cubicBezTo>
                  <a:cubicBezTo>
                    <a:pt x="908" y="864"/>
                    <a:pt x="1" y="2226"/>
                    <a:pt x="1" y="3735"/>
                  </a:cubicBezTo>
                  <a:cubicBezTo>
                    <a:pt x="1" y="5248"/>
                    <a:pt x="908" y="6610"/>
                    <a:pt x="2305" y="7187"/>
                  </a:cubicBezTo>
                  <a:cubicBezTo>
                    <a:pt x="2768" y="7379"/>
                    <a:pt x="3254" y="7473"/>
                    <a:pt x="3736" y="7473"/>
                  </a:cubicBezTo>
                  <a:cubicBezTo>
                    <a:pt x="4707" y="7473"/>
                    <a:pt x="5661" y="7093"/>
                    <a:pt x="6376" y="6378"/>
                  </a:cubicBezTo>
                  <a:cubicBezTo>
                    <a:pt x="7833" y="4917"/>
                    <a:pt x="7833" y="2553"/>
                    <a:pt x="6376" y="1096"/>
                  </a:cubicBezTo>
                  <a:cubicBezTo>
                    <a:pt x="5660" y="380"/>
                    <a:pt x="4704" y="0"/>
                    <a:pt x="3732"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8" name="Google Shape;26878;p78"/>
            <p:cNvSpPr/>
            <p:nvPr/>
          </p:nvSpPr>
          <p:spPr>
            <a:xfrm>
              <a:off x="4316983" y="2018908"/>
              <a:ext cx="107624" cy="194477"/>
            </a:xfrm>
            <a:custGeom>
              <a:rect b="b" l="l" r="r" t="t"/>
              <a:pathLst>
                <a:path extrusionOk="0" h="7472" w="4135">
                  <a:moveTo>
                    <a:pt x="3731" y="1"/>
                  </a:moveTo>
                  <a:cubicBezTo>
                    <a:pt x="1696" y="1"/>
                    <a:pt x="0" y="1650"/>
                    <a:pt x="0" y="3734"/>
                  </a:cubicBezTo>
                  <a:cubicBezTo>
                    <a:pt x="0" y="5821"/>
                    <a:pt x="1696" y="7471"/>
                    <a:pt x="3731" y="7471"/>
                  </a:cubicBezTo>
                  <a:cubicBezTo>
                    <a:pt x="3864" y="7471"/>
                    <a:pt x="3999" y="7464"/>
                    <a:pt x="4134" y="7450"/>
                  </a:cubicBezTo>
                  <a:cubicBezTo>
                    <a:pt x="3286" y="7358"/>
                    <a:pt x="2495" y="6982"/>
                    <a:pt x="1890" y="6377"/>
                  </a:cubicBezTo>
                  <a:cubicBezTo>
                    <a:pt x="873" y="5360"/>
                    <a:pt x="528" y="3850"/>
                    <a:pt x="1010" y="2492"/>
                  </a:cubicBezTo>
                  <a:cubicBezTo>
                    <a:pt x="1489" y="1138"/>
                    <a:pt x="2702" y="177"/>
                    <a:pt x="4134" y="22"/>
                  </a:cubicBezTo>
                  <a:cubicBezTo>
                    <a:pt x="3999" y="8"/>
                    <a:pt x="3864" y="1"/>
                    <a:pt x="3731"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9" name="Google Shape;26879;p78"/>
            <p:cNvSpPr/>
            <p:nvPr/>
          </p:nvSpPr>
          <p:spPr>
            <a:xfrm>
              <a:off x="4378512" y="2057298"/>
              <a:ext cx="62128" cy="53200"/>
            </a:xfrm>
            <a:custGeom>
              <a:rect b="b" l="l" r="r" t="t"/>
              <a:pathLst>
                <a:path extrusionOk="0" h="2044" w="2387">
                  <a:moveTo>
                    <a:pt x="1366" y="0"/>
                  </a:moveTo>
                  <a:cubicBezTo>
                    <a:pt x="458" y="0"/>
                    <a:pt x="1" y="1102"/>
                    <a:pt x="644" y="1742"/>
                  </a:cubicBezTo>
                  <a:cubicBezTo>
                    <a:pt x="853" y="1950"/>
                    <a:pt x="1109" y="2044"/>
                    <a:pt x="1360" y="2044"/>
                  </a:cubicBezTo>
                  <a:cubicBezTo>
                    <a:pt x="1884" y="2044"/>
                    <a:pt x="2386" y="1637"/>
                    <a:pt x="2386" y="1021"/>
                  </a:cubicBezTo>
                  <a:cubicBezTo>
                    <a:pt x="2386" y="458"/>
                    <a:pt x="1929" y="0"/>
                    <a:pt x="1366" y="0"/>
                  </a:cubicBezTo>
                  <a:close/>
                </a:path>
              </a:pathLst>
            </a:custGeom>
            <a:solidFill>
              <a:srgbClr val="F1F4F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0" name="Google Shape;26880;p78"/>
            <p:cNvSpPr/>
            <p:nvPr/>
          </p:nvSpPr>
          <p:spPr>
            <a:xfrm>
              <a:off x="4387491" y="2057272"/>
              <a:ext cx="37011" cy="53226"/>
            </a:xfrm>
            <a:custGeom>
              <a:rect b="b" l="l" r="r" t="t"/>
              <a:pathLst>
                <a:path extrusionOk="0" h="2045" w="1422">
                  <a:moveTo>
                    <a:pt x="1023" y="0"/>
                  </a:moveTo>
                  <a:cubicBezTo>
                    <a:pt x="484" y="0"/>
                    <a:pt x="0" y="434"/>
                    <a:pt x="0" y="1022"/>
                  </a:cubicBezTo>
                  <a:cubicBezTo>
                    <a:pt x="0" y="1609"/>
                    <a:pt x="483" y="2044"/>
                    <a:pt x="1021" y="2044"/>
                  </a:cubicBezTo>
                  <a:cubicBezTo>
                    <a:pt x="1153" y="2044"/>
                    <a:pt x="1289" y="2018"/>
                    <a:pt x="1422" y="1961"/>
                  </a:cubicBezTo>
                  <a:cubicBezTo>
                    <a:pt x="1045" y="1799"/>
                    <a:pt x="803" y="1430"/>
                    <a:pt x="803" y="1022"/>
                  </a:cubicBezTo>
                  <a:cubicBezTo>
                    <a:pt x="803" y="614"/>
                    <a:pt x="1045" y="244"/>
                    <a:pt x="1422" y="82"/>
                  </a:cubicBezTo>
                  <a:cubicBezTo>
                    <a:pt x="1290" y="26"/>
                    <a:pt x="1155" y="0"/>
                    <a:pt x="102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1" name="Google Shape;26881;p78"/>
            <p:cNvSpPr/>
            <p:nvPr/>
          </p:nvSpPr>
          <p:spPr>
            <a:xfrm>
              <a:off x="4370547" y="2110421"/>
              <a:ext cx="87036" cy="55595"/>
            </a:xfrm>
            <a:custGeom>
              <a:rect b="b" l="l" r="r" t="t"/>
              <a:pathLst>
                <a:path extrusionOk="0" h="2136" w="3344">
                  <a:moveTo>
                    <a:pt x="1095" y="0"/>
                  </a:moveTo>
                  <a:cubicBezTo>
                    <a:pt x="493" y="4"/>
                    <a:pt x="4" y="493"/>
                    <a:pt x="1" y="1094"/>
                  </a:cubicBezTo>
                  <a:lnTo>
                    <a:pt x="1" y="1949"/>
                  </a:lnTo>
                  <a:cubicBezTo>
                    <a:pt x="1" y="2055"/>
                    <a:pt x="85" y="2136"/>
                    <a:pt x="187" y="2136"/>
                  </a:cubicBezTo>
                  <a:lnTo>
                    <a:pt x="3157" y="2136"/>
                  </a:lnTo>
                  <a:cubicBezTo>
                    <a:pt x="3262" y="2136"/>
                    <a:pt x="3343" y="2055"/>
                    <a:pt x="3343" y="1949"/>
                  </a:cubicBezTo>
                  <a:lnTo>
                    <a:pt x="3343" y="1094"/>
                  </a:lnTo>
                  <a:cubicBezTo>
                    <a:pt x="3343" y="493"/>
                    <a:pt x="2854" y="4"/>
                    <a:pt x="2252"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2" name="Google Shape;26882;p78"/>
            <p:cNvSpPr/>
            <p:nvPr/>
          </p:nvSpPr>
          <p:spPr>
            <a:xfrm>
              <a:off x="4370547" y="2110421"/>
              <a:ext cx="49374" cy="55595"/>
            </a:xfrm>
            <a:custGeom>
              <a:rect b="b" l="l" r="r" t="t"/>
              <a:pathLst>
                <a:path extrusionOk="0" h="2136" w="1897">
                  <a:moveTo>
                    <a:pt x="1095" y="0"/>
                  </a:moveTo>
                  <a:cubicBezTo>
                    <a:pt x="493" y="4"/>
                    <a:pt x="4" y="493"/>
                    <a:pt x="1" y="1094"/>
                  </a:cubicBezTo>
                  <a:lnTo>
                    <a:pt x="1" y="1949"/>
                  </a:lnTo>
                  <a:cubicBezTo>
                    <a:pt x="1" y="2055"/>
                    <a:pt x="85" y="2136"/>
                    <a:pt x="187" y="2136"/>
                  </a:cubicBezTo>
                  <a:lnTo>
                    <a:pt x="989" y="2136"/>
                  </a:lnTo>
                  <a:cubicBezTo>
                    <a:pt x="887" y="2136"/>
                    <a:pt x="803" y="2055"/>
                    <a:pt x="803" y="1949"/>
                  </a:cubicBezTo>
                  <a:lnTo>
                    <a:pt x="803" y="1094"/>
                  </a:lnTo>
                  <a:cubicBezTo>
                    <a:pt x="803" y="493"/>
                    <a:pt x="1292" y="4"/>
                    <a:pt x="1897" y="0"/>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3" name="Google Shape;26883;p78"/>
            <p:cNvSpPr/>
            <p:nvPr/>
          </p:nvSpPr>
          <p:spPr>
            <a:xfrm>
              <a:off x="4187314" y="2218200"/>
              <a:ext cx="126025" cy="123396"/>
            </a:xfrm>
            <a:custGeom>
              <a:rect b="b" l="l" r="r" t="t"/>
              <a:pathLst>
                <a:path extrusionOk="0" h="4741" w="4842">
                  <a:moveTo>
                    <a:pt x="3839" y="0"/>
                  </a:moveTo>
                  <a:cubicBezTo>
                    <a:pt x="3703" y="0"/>
                    <a:pt x="3568" y="53"/>
                    <a:pt x="3466" y="159"/>
                  </a:cubicBezTo>
                  <a:lnTo>
                    <a:pt x="208" y="3417"/>
                  </a:lnTo>
                  <a:cubicBezTo>
                    <a:pt x="0" y="3621"/>
                    <a:pt x="0" y="3959"/>
                    <a:pt x="208" y="4163"/>
                  </a:cubicBezTo>
                  <a:lnTo>
                    <a:pt x="630" y="4585"/>
                  </a:lnTo>
                  <a:cubicBezTo>
                    <a:pt x="732" y="4689"/>
                    <a:pt x="867" y="4741"/>
                    <a:pt x="1003" y="4741"/>
                  </a:cubicBezTo>
                  <a:cubicBezTo>
                    <a:pt x="1138" y="4741"/>
                    <a:pt x="1274" y="4689"/>
                    <a:pt x="1376" y="4585"/>
                  </a:cubicBezTo>
                  <a:lnTo>
                    <a:pt x="4634" y="1327"/>
                  </a:lnTo>
                  <a:cubicBezTo>
                    <a:pt x="4841" y="1119"/>
                    <a:pt x="4841" y="785"/>
                    <a:pt x="4634" y="577"/>
                  </a:cubicBezTo>
                  <a:lnTo>
                    <a:pt x="4215" y="159"/>
                  </a:lnTo>
                  <a:cubicBezTo>
                    <a:pt x="4111" y="53"/>
                    <a:pt x="3975" y="0"/>
                    <a:pt x="3839"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4" name="Google Shape;26884;p78"/>
            <p:cNvSpPr/>
            <p:nvPr/>
          </p:nvSpPr>
          <p:spPr>
            <a:xfrm>
              <a:off x="4187210" y="2218252"/>
              <a:ext cx="110461" cy="123266"/>
            </a:xfrm>
            <a:custGeom>
              <a:rect b="b" l="l" r="r" t="t"/>
              <a:pathLst>
                <a:path extrusionOk="0" h="4736" w="4244">
                  <a:moveTo>
                    <a:pt x="3844" y="1"/>
                  </a:moveTo>
                  <a:cubicBezTo>
                    <a:pt x="3709" y="1"/>
                    <a:pt x="3574" y="53"/>
                    <a:pt x="3470" y="157"/>
                  </a:cubicBezTo>
                  <a:lnTo>
                    <a:pt x="208" y="3411"/>
                  </a:lnTo>
                  <a:cubicBezTo>
                    <a:pt x="1" y="3619"/>
                    <a:pt x="1" y="3953"/>
                    <a:pt x="208" y="4161"/>
                  </a:cubicBezTo>
                  <a:lnTo>
                    <a:pt x="630" y="4583"/>
                  </a:lnTo>
                  <a:cubicBezTo>
                    <a:pt x="732" y="4685"/>
                    <a:pt x="868" y="4736"/>
                    <a:pt x="1003" y="4736"/>
                  </a:cubicBezTo>
                  <a:cubicBezTo>
                    <a:pt x="1139" y="4736"/>
                    <a:pt x="1274" y="4685"/>
                    <a:pt x="1376" y="4583"/>
                  </a:cubicBezTo>
                  <a:lnTo>
                    <a:pt x="1404" y="4555"/>
                  </a:lnTo>
                  <a:lnTo>
                    <a:pt x="1010" y="4161"/>
                  </a:lnTo>
                  <a:cubicBezTo>
                    <a:pt x="803" y="3957"/>
                    <a:pt x="803" y="3619"/>
                    <a:pt x="1010" y="3415"/>
                  </a:cubicBezTo>
                  <a:lnTo>
                    <a:pt x="4244" y="181"/>
                  </a:lnTo>
                  <a:lnTo>
                    <a:pt x="4219" y="157"/>
                  </a:lnTo>
                  <a:cubicBezTo>
                    <a:pt x="4115" y="53"/>
                    <a:pt x="3980" y="1"/>
                    <a:pt x="3844"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5" name="Google Shape;26885;p78"/>
            <p:cNvSpPr/>
            <p:nvPr/>
          </p:nvSpPr>
          <p:spPr>
            <a:xfrm>
              <a:off x="4267426" y="2218252"/>
              <a:ext cx="45991" cy="44663"/>
            </a:xfrm>
            <a:custGeom>
              <a:rect b="b" l="l" r="r" t="t"/>
              <a:pathLst>
                <a:path extrusionOk="0" h="1716" w="1767">
                  <a:moveTo>
                    <a:pt x="762" y="1"/>
                  </a:moveTo>
                  <a:cubicBezTo>
                    <a:pt x="627" y="1"/>
                    <a:pt x="492" y="53"/>
                    <a:pt x="388" y="157"/>
                  </a:cubicBezTo>
                  <a:lnTo>
                    <a:pt x="1" y="544"/>
                  </a:lnTo>
                  <a:lnTo>
                    <a:pt x="1169" y="1715"/>
                  </a:lnTo>
                  <a:lnTo>
                    <a:pt x="1559" y="1325"/>
                  </a:lnTo>
                  <a:cubicBezTo>
                    <a:pt x="1767" y="1121"/>
                    <a:pt x="1767" y="783"/>
                    <a:pt x="1559" y="579"/>
                  </a:cubicBezTo>
                  <a:lnTo>
                    <a:pt x="1137" y="157"/>
                  </a:lnTo>
                  <a:cubicBezTo>
                    <a:pt x="1033" y="53"/>
                    <a:pt x="898" y="1"/>
                    <a:pt x="762" y="1"/>
                  </a:cubicBezTo>
                  <a:close/>
                </a:path>
              </a:pathLst>
            </a:custGeom>
            <a:solidFill>
              <a:srgbClr val="B3C2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6" name="Google Shape;26886;p78"/>
            <p:cNvSpPr/>
            <p:nvPr/>
          </p:nvSpPr>
          <p:spPr>
            <a:xfrm>
              <a:off x="4267348" y="2218278"/>
              <a:ext cx="30322" cy="24492"/>
            </a:xfrm>
            <a:custGeom>
              <a:rect b="b" l="l" r="r" t="t"/>
              <a:pathLst>
                <a:path extrusionOk="0" h="941" w="1165">
                  <a:moveTo>
                    <a:pt x="714" y="1"/>
                  </a:moveTo>
                  <a:cubicBezTo>
                    <a:pt x="697" y="4"/>
                    <a:pt x="679" y="4"/>
                    <a:pt x="665" y="8"/>
                  </a:cubicBezTo>
                  <a:cubicBezTo>
                    <a:pt x="560" y="29"/>
                    <a:pt x="465" y="82"/>
                    <a:pt x="391" y="156"/>
                  </a:cubicBezTo>
                  <a:lnTo>
                    <a:pt x="99" y="444"/>
                  </a:lnTo>
                  <a:lnTo>
                    <a:pt x="0" y="543"/>
                  </a:lnTo>
                  <a:lnTo>
                    <a:pt x="401" y="940"/>
                  </a:lnTo>
                  <a:lnTo>
                    <a:pt x="1165" y="180"/>
                  </a:lnTo>
                  <a:lnTo>
                    <a:pt x="1137" y="152"/>
                  </a:lnTo>
                  <a:cubicBezTo>
                    <a:pt x="1126" y="142"/>
                    <a:pt x="1116" y="131"/>
                    <a:pt x="1101" y="120"/>
                  </a:cubicBezTo>
                  <a:lnTo>
                    <a:pt x="1087" y="110"/>
                  </a:lnTo>
                  <a:cubicBezTo>
                    <a:pt x="1073" y="99"/>
                    <a:pt x="1056" y="89"/>
                    <a:pt x="1038" y="78"/>
                  </a:cubicBezTo>
                  <a:cubicBezTo>
                    <a:pt x="957" y="25"/>
                    <a:pt x="862" y="1"/>
                    <a:pt x="764"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7" name="Google Shape;26887;p78"/>
            <p:cNvSpPr/>
            <p:nvPr/>
          </p:nvSpPr>
          <p:spPr>
            <a:xfrm>
              <a:off x="4181432" y="1990720"/>
              <a:ext cx="357436" cy="356056"/>
            </a:xfrm>
            <a:custGeom>
              <a:rect b="b" l="l" r="r" t="t"/>
              <a:pathLst>
                <a:path extrusionOk="0" h="13680" w="13733">
                  <a:moveTo>
                    <a:pt x="5275" y="7949"/>
                  </a:moveTo>
                  <a:cubicBezTo>
                    <a:pt x="5437" y="8139"/>
                    <a:pt x="5613" y="8315"/>
                    <a:pt x="5803" y="8476"/>
                  </a:cubicBezTo>
                  <a:lnTo>
                    <a:pt x="5050" y="9229"/>
                  </a:lnTo>
                  <a:cubicBezTo>
                    <a:pt x="5032" y="9212"/>
                    <a:pt x="5015" y="9191"/>
                    <a:pt x="4997" y="9173"/>
                  </a:cubicBezTo>
                  <a:lnTo>
                    <a:pt x="4575" y="8751"/>
                  </a:lnTo>
                  <a:cubicBezTo>
                    <a:pt x="4557" y="8733"/>
                    <a:pt x="4540" y="8719"/>
                    <a:pt x="4522" y="8702"/>
                  </a:cubicBezTo>
                  <a:lnTo>
                    <a:pt x="5275" y="7949"/>
                  </a:lnTo>
                  <a:close/>
                  <a:moveTo>
                    <a:pt x="4059" y="8938"/>
                  </a:moveTo>
                  <a:cubicBezTo>
                    <a:pt x="4143" y="8938"/>
                    <a:pt x="4227" y="8971"/>
                    <a:pt x="4290" y="9036"/>
                  </a:cubicBezTo>
                  <a:lnTo>
                    <a:pt x="4712" y="9458"/>
                  </a:lnTo>
                  <a:cubicBezTo>
                    <a:pt x="4842" y="9585"/>
                    <a:pt x="4842" y="9792"/>
                    <a:pt x="4716" y="9922"/>
                  </a:cubicBezTo>
                  <a:lnTo>
                    <a:pt x="4466" y="10169"/>
                  </a:lnTo>
                  <a:lnTo>
                    <a:pt x="3579" y="9282"/>
                  </a:lnTo>
                  <a:lnTo>
                    <a:pt x="3825" y="9036"/>
                  </a:lnTo>
                  <a:cubicBezTo>
                    <a:pt x="3891" y="8971"/>
                    <a:pt x="3975" y="8938"/>
                    <a:pt x="4059" y="8938"/>
                  </a:cubicBezTo>
                  <a:close/>
                  <a:moveTo>
                    <a:pt x="3294" y="9567"/>
                  </a:moveTo>
                  <a:lnTo>
                    <a:pt x="4181" y="10454"/>
                  </a:lnTo>
                  <a:lnTo>
                    <a:pt x="1454" y="13181"/>
                  </a:lnTo>
                  <a:cubicBezTo>
                    <a:pt x="1391" y="13246"/>
                    <a:pt x="1307" y="13278"/>
                    <a:pt x="1223" y="13278"/>
                  </a:cubicBezTo>
                  <a:cubicBezTo>
                    <a:pt x="1139" y="13278"/>
                    <a:pt x="1055" y="13246"/>
                    <a:pt x="990" y="13181"/>
                  </a:cubicBezTo>
                  <a:lnTo>
                    <a:pt x="567" y="12758"/>
                  </a:lnTo>
                  <a:cubicBezTo>
                    <a:pt x="441" y="12632"/>
                    <a:pt x="441" y="12424"/>
                    <a:pt x="567" y="12294"/>
                  </a:cubicBezTo>
                  <a:lnTo>
                    <a:pt x="3294" y="9567"/>
                  </a:lnTo>
                  <a:close/>
                  <a:moveTo>
                    <a:pt x="8941" y="0"/>
                  </a:moveTo>
                  <a:cubicBezTo>
                    <a:pt x="8939" y="0"/>
                    <a:pt x="8937" y="0"/>
                    <a:pt x="8934" y="0"/>
                  </a:cubicBezTo>
                  <a:cubicBezTo>
                    <a:pt x="5008" y="0"/>
                    <a:pt x="2738" y="4458"/>
                    <a:pt x="5025" y="7628"/>
                  </a:cubicBezTo>
                  <a:lnTo>
                    <a:pt x="4114" y="8540"/>
                  </a:lnTo>
                  <a:cubicBezTo>
                    <a:pt x="4094" y="8538"/>
                    <a:pt x="4074" y="8537"/>
                    <a:pt x="4055" y="8537"/>
                  </a:cubicBezTo>
                  <a:cubicBezTo>
                    <a:pt x="3864" y="8537"/>
                    <a:pt x="3681" y="8614"/>
                    <a:pt x="3544" y="8751"/>
                  </a:cubicBezTo>
                  <a:lnTo>
                    <a:pt x="286" y="12009"/>
                  </a:lnTo>
                  <a:cubicBezTo>
                    <a:pt x="1" y="12294"/>
                    <a:pt x="1" y="12755"/>
                    <a:pt x="286" y="13040"/>
                  </a:cubicBezTo>
                  <a:lnTo>
                    <a:pt x="708" y="13466"/>
                  </a:lnTo>
                  <a:cubicBezTo>
                    <a:pt x="851" y="13608"/>
                    <a:pt x="1037" y="13679"/>
                    <a:pt x="1224" y="13679"/>
                  </a:cubicBezTo>
                  <a:cubicBezTo>
                    <a:pt x="1410" y="13679"/>
                    <a:pt x="1596" y="13608"/>
                    <a:pt x="1739" y="13466"/>
                  </a:cubicBezTo>
                  <a:lnTo>
                    <a:pt x="4610" y="10594"/>
                  </a:lnTo>
                  <a:lnTo>
                    <a:pt x="4997" y="10207"/>
                  </a:lnTo>
                  <a:cubicBezTo>
                    <a:pt x="5148" y="10056"/>
                    <a:pt x="5226" y="9845"/>
                    <a:pt x="5208" y="9634"/>
                  </a:cubicBezTo>
                  <a:lnTo>
                    <a:pt x="6119" y="8723"/>
                  </a:lnTo>
                  <a:cubicBezTo>
                    <a:pt x="6802" y="9215"/>
                    <a:pt x="7604" y="9518"/>
                    <a:pt x="8445" y="9602"/>
                  </a:cubicBezTo>
                  <a:lnTo>
                    <a:pt x="8466" y="9602"/>
                  </a:lnTo>
                  <a:cubicBezTo>
                    <a:pt x="8471" y="9603"/>
                    <a:pt x="8475" y="9603"/>
                    <a:pt x="8480" y="9603"/>
                  </a:cubicBezTo>
                  <a:cubicBezTo>
                    <a:pt x="8731" y="9603"/>
                    <a:pt x="8747" y="9215"/>
                    <a:pt x="8484" y="9201"/>
                  </a:cubicBezTo>
                  <a:cubicBezTo>
                    <a:pt x="7632" y="9117"/>
                    <a:pt x="6820" y="8782"/>
                    <a:pt x="6155" y="8241"/>
                  </a:cubicBezTo>
                  <a:cubicBezTo>
                    <a:pt x="2904" y="5616"/>
                    <a:pt x="4818" y="398"/>
                    <a:pt x="8934" y="398"/>
                  </a:cubicBezTo>
                  <a:cubicBezTo>
                    <a:pt x="8937" y="398"/>
                    <a:pt x="8939" y="398"/>
                    <a:pt x="8941" y="398"/>
                  </a:cubicBezTo>
                  <a:cubicBezTo>
                    <a:pt x="11204" y="398"/>
                    <a:pt x="13100" y="2114"/>
                    <a:pt x="13325" y="4367"/>
                  </a:cubicBezTo>
                  <a:cubicBezTo>
                    <a:pt x="13340" y="4486"/>
                    <a:pt x="13430" y="4541"/>
                    <a:pt x="13521" y="4541"/>
                  </a:cubicBezTo>
                  <a:cubicBezTo>
                    <a:pt x="13626" y="4541"/>
                    <a:pt x="13732" y="4466"/>
                    <a:pt x="13723" y="4328"/>
                  </a:cubicBezTo>
                  <a:cubicBezTo>
                    <a:pt x="13477" y="1871"/>
                    <a:pt x="11408" y="0"/>
                    <a:pt x="8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8" name="Google Shape;26888;p78"/>
            <p:cNvSpPr/>
            <p:nvPr/>
          </p:nvSpPr>
          <p:spPr>
            <a:xfrm>
              <a:off x="4303318" y="2013546"/>
              <a:ext cx="213399" cy="204941"/>
            </a:xfrm>
            <a:custGeom>
              <a:rect b="b" l="l" r="r" t="t"/>
              <a:pathLst>
                <a:path extrusionOk="0" h="7874" w="8199">
                  <a:moveTo>
                    <a:pt x="4250" y="405"/>
                  </a:moveTo>
                  <a:cubicBezTo>
                    <a:pt x="4706" y="405"/>
                    <a:pt x="5165" y="493"/>
                    <a:pt x="5602" y="675"/>
                  </a:cubicBezTo>
                  <a:cubicBezTo>
                    <a:pt x="6922" y="1220"/>
                    <a:pt x="7784" y="2512"/>
                    <a:pt x="7784" y="3940"/>
                  </a:cubicBezTo>
                  <a:cubicBezTo>
                    <a:pt x="7787" y="5891"/>
                    <a:pt x="6208" y="7473"/>
                    <a:pt x="4258" y="7473"/>
                  </a:cubicBezTo>
                  <a:cubicBezTo>
                    <a:pt x="4256" y="7473"/>
                    <a:pt x="4253" y="7473"/>
                    <a:pt x="4251" y="7473"/>
                  </a:cubicBezTo>
                  <a:cubicBezTo>
                    <a:pt x="2819" y="7473"/>
                    <a:pt x="1531" y="6611"/>
                    <a:pt x="986" y="5291"/>
                  </a:cubicBezTo>
                  <a:cubicBezTo>
                    <a:pt x="437" y="3972"/>
                    <a:pt x="740" y="2452"/>
                    <a:pt x="1750" y="1442"/>
                  </a:cubicBezTo>
                  <a:cubicBezTo>
                    <a:pt x="2427" y="765"/>
                    <a:pt x="3331" y="405"/>
                    <a:pt x="4250" y="405"/>
                  </a:cubicBezTo>
                  <a:close/>
                  <a:moveTo>
                    <a:pt x="4247" y="1"/>
                  </a:moveTo>
                  <a:cubicBezTo>
                    <a:pt x="3223" y="1"/>
                    <a:pt x="2217" y="401"/>
                    <a:pt x="1465" y="1154"/>
                  </a:cubicBezTo>
                  <a:cubicBezTo>
                    <a:pt x="339" y="2279"/>
                    <a:pt x="1" y="3972"/>
                    <a:pt x="613" y="5443"/>
                  </a:cubicBezTo>
                  <a:cubicBezTo>
                    <a:pt x="1222" y="6917"/>
                    <a:pt x="2657" y="7874"/>
                    <a:pt x="4251" y="7874"/>
                  </a:cubicBezTo>
                  <a:cubicBezTo>
                    <a:pt x="4260" y="7874"/>
                    <a:pt x="4268" y="7874"/>
                    <a:pt x="4277" y="7874"/>
                  </a:cubicBezTo>
                  <a:cubicBezTo>
                    <a:pt x="6443" y="7874"/>
                    <a:pt x="8199" y="6110"/>
                    <a:pt x="8185" y="3940"/>
                  </a:cubicBezTo>
                  <a:cubicBezTo>
                    <a:pt x="8185" y="2346"/>
                    <a:pt x="7228" y="911"/>
                    <a:pt x="5757" y="302"/>
                  </a:cubicBezTo>
                  <a:cubicBezTo>
                    <a:pt x="5268" y="99"/>
                    <a:pt x="4756" y="1"/>
                    <a:pt x="42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9" name="Google Shape;26889;p78"/>
            <p:cNvSpPr/>
            <p:nvPr/>
          </p:nvSpPr>
          <p:spPr>
            <a:xfrm>
              <a:off x="4365238" y="2051989"/>
              <a:ext cx="97473" cy="119258"/>
            </a:xfrm>
            <a:custGeom>
              <a:rect b="b" l="l" r="r" t="t"/>
              <a:pathLst>
                <a:path extrusionOk="0" h="4582" w="3745">
                  <a:moveTo>
                    <a:pt x="1872" y="405"/>
                  </a:moveTo>
                  <a:cubicBezTo>
                    <a:pt x="2601" y="405"/>
                    <a:pt x="2967" y="1288"/>
                    <a:pt x="2449" y="1805"/>
                  </a:cubicBezTo>
                  <a:cubicBezTo>
                    <a:pt x="2283" y="1971"/>
                    <a:pt x="2078" y="2045"/>
                    <a:pt x="1877" y="2045"/>
                  </a:cubicBezTo>
                  <a:cubicBezTo>
                    <a:pt x="1455" y="2045"/>
                    <a:pt x="1050" y="1717"/>
                    <a:pt x="1052" y="1221"/>
                  </a:cubicBezTo>
                  <a:cubicBezTo>
                    <a:pt x="1052" y="771"/>
                    <a:pt x="1418" y="405"/>
                    <a:pt x="1872" y="405"/>
                  </a:cubicBezTo>
                  <a:close/>
                  <a:moveTo>
                    <a:pt x="2449" y="2446"/>
                  </a:moveTo>
                  <a:cubicBezTo>
                    <a:pt x="2942" y="2446"/>
                    <a:pt x="3343" y="2843"/>
                    <a:pt x="3343" y="3339"/>
                  </a:cubicBezTo>
                  <a:lnTo>
                    <a:pt x="3343" y="4180"/>
                  </a:lnTo>
                  <a:lnTo>
                    <a:pt x="2903" y="4180"/>
                  </a:lnTo>
                  <a:lnTo>
                    <a:pt x="2903" y="3301"/>
                  </a:lnTo>
                  <a:cubicBezTo>
                    <a:pt x="2896" y="3172"/>
                    <a:pt x="2799" y="3108"/>
                    <a:pt x="2701" y="3108"/>
                  </a:cubicBezTo>
                  <a:cubicBezTo>
                    <a:pt x="2604" y="3108"/>
                    <a:pt x="2507" y="3172"/>
                    <a:pt x="2502" y="3301"/>
                  </a:cubicBezTo>
                  <a:lnTo>
                    <a:pt x="2502" y="4180"/>
                  </a:lnTo>
                  <a:lnTo>
                    <a:pt x="1242" y="4180"/>
                  </a:lnTo>
                  <a:lnTo>
                    <a:pt x="1242" y="3301"/>
                  </a:lnTo>
                  <a:cubicBezTo>
                    <a:pt x="1235" y="3172"/>
                    <a:pt x="1138" y="3108"/>
                    <a:pt x="1041" y="3108"/>
                  </a:cubicBezTo>
                  <a:cubicBezTo>
                    <a:pt x="943" y="3108"/>
                    <a:pt x="847" y="3172"/>
                    <a:pt x="841" y="3301"/>
                  </a:cubicBezTo>
                  <a:lnTo>
                    <a:pt x="841" y="4180"/>
                  </a:lnTo>
                  <a:lnTo>
                    <a:pt x="402" y="4180"/>
                  </a:lnTo>
                  <a:lnTo>
                    <a:pt x="402" y="3339"/>
                  </a:lnTo>
                  <a:cubicBezTo>
                    <a:pt x="402" y="2843"/>
                    <a:pt x="799" y="2446"/>
                    <a:pt x="1295" y="2446"/>
                  </a:cubicBezTo>
                  <a:close/>
                  <a:moveTo>
                    <a:pt x="1872" y="0"/>
                  </a:moveTo>
                  <a:cubicBezTo>
                    <a:pt x="789" y="0"/>
                    <a:pt x="243" y="1306"/>
                    <a:pt x="1000" y="2080"/>
                  </a:cubicBezTo>
                  <a:cubicBezTo>
                    <a:pt x="416" y="2213"/>
                    <a:pt x="0" y="2738"/>
                    <a:pt x="0" y="3339"/>
                  </a:cubicBezTo>
                  <a:lnTo>
                    <a:pt x="0" y="4194"/>
                  </a:lnTo>
                  <a:cubicBezTo>
                    <a:pt x="0" y="4409"/>
                    <a:pt x="173" y="4581"/>
                    <a:pt x="387" y="4581"/>
                  </a:cubicBezTo>
                  <a:lnTo>
                    <a:pt x="3357" y="4581"/>
                  </a:lnTo>
                  <a:cubicBezTo>
                    <a:pt x="3568" y="4581"/>
                    <a:pt x="3741" y="4409"/>
                    <a:pt x="3744" y="4194"/>
                  </a:cubicBezTo>
                  <a:lnTo>
                    <a:pt x="3744" y="3339"/>
                  </a:lnTo>
                  <a:cubicBezTo>
                    <a:pt x="3741" y="2738"/>
                    <a:pt x="3329" y="2213"/>
                    <a:pt x="2741" y="2080"/>
                  </a:cubicBezTo>
                  <a:cubicBezTo>
                    <a:pt x="3086" y="1728"/>
                    <a:pt x="3188" y="1204"/>
                    <a:pt x="2998" y="750"/>
                  </a:cubicBezTo>
                  <a:cubicBezTo>
                    <a:pt x="2808" y="296"/>
                    <a:pt x="2361" y="0"/>
                    <a:pt x="18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0" name="Google Shape;26890;p78"/>
            <p:cNvSpPr/>
            <p:nvPr/>
          </p:nvSpPr>
          <p:spPr>
            <a:xfrm>
              <a:off x="4419089" y="2123174"/>
              <a:ext cx="119779" cy="117566"/>
            </a:xfrm>
            <a:custGeom>
              <a:rect b="b" l="l" r="r" t="t"/>
              <a:pathLst>
                <a:path extrusionOk="0" h="4517" w="4602">
                  <a:moveTo>
                    <a:pt x="4390" y="1"/>
                  </a:moveTo>
                  <a:cubicBezTo>
                    <a:pt x="4299" y="1"/>
                    <a:pt x="4209" y="56"/>
                    <a:pt x="4194" y="175"/>
                  </a:cubicBezTo>
                  <a:cubicBezTo>
                    <a:pt x="3983" y="2258"/>
                    <a:pt x="2333" y="3908"/>
                    <a:pt x="250" y="4119"/>
                  </a:cubicBezTo>
                  <a:cubicBezTo>
                    <a:pt x="0" y="4147"/>
                    <a:pt x="18" y="4513"/>
                    <a:pt x="268" y="4517"/>
                  </a:cubicBezTo>
                  <a:lnTo>
                    <a:pt x="289" y="4517"/>
                  </a:lnTo>
                  <a:cubicBezTo>
                    <a:pt x="2565" y="4288"/>
                    <a:pt x="4363" y="2490"/>
                    <a:pt x="4592" y="214"/>
                  </a:cubicBezTo>
                  <a:cubicBezTo>
                    <a:pt x="4601" y="76"/>
                    <a:pt x="4495" y="1"/>
                    <a:pt x="43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891" name="Google Shape;26891;p78"/>
          <p:cNvGrpSpPr/>
          <p:nvPr/>
        </p:nvGrpSpPr>
        <p:grpSpPr>
          <a:xfrm>
            <a:off x="3227107" y="2886821"/>
            <a:ext cx="383932" cy="379117"/>
            <a:chOff x="3227107" y="2886821"/>
            <a:chExt cx="383932" cy="379117"/>
          </a:xfrm>
        </p:grpSpPr>
        <p:sp>
          <p:nvSpPr>
            <p:cNvPr id="26892" name="Google Shape;26892;p78"/>
            <p:cNvSpPr/>
            <p:nvPr/>
          </p:nvSpPr>
          <p:spPr>
            <a:xfrm>
              <a:off x="3237102" y="2963524"/>
              <a:ext cx="296740" cy="296844"/>
            </a:xfrm>
            <a:custGeom>
              <a:rect b="b" l="l" r="r" t="t"/>
              <a:pathLst>
                <a:path extrusionOk="0" h="11405" w="11401">
                  <a:moveTo>
                    <a:pt x="5700" y="1"/>
                  </a:moveTo>
                  <a:cubicBezTo>
                    <a:pt x="2551" y="1"/>
                    <a:pt x="0" y="2555"/>
                    <a:pt x="0" y="5704"/>
                  </a:cubicBezTo>
                  <a:cubicBezTo>
                    <a:pt x="0" y="8853"/>
                    <a:pt x="2551" y="11404"/>
                    <a:pt x="5700" y="11404"/>
                  </a:cubicBezTo>
                  <a:cubicBezTo>
                    <a:pt x="8849" y="11404"/>
                    <a:pt x="11400" y="8853"/>
                    <a:pt x="11400" y="5704"/>
                  </a:cubicBezTo>
                  <a:cubicBezTo>
                    <a:pt x="11400" y="2555"/>
                    <a:pt x="8849" y="1"/>
                    <a:pt x="5700"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3" name="Google Shape;26893;p78"/>
            <p:cNvSpPr/>
            <p:nvPr/>
          </p:nvSpPr>
          <p:spPr>
            <a:xfrm>
              <a:off x="3385459" y="3106024"/>
              <a:ext cx="148383" cy="11947"/>
            </a:xfrm>
            <a:custGeom>
              <a:rect b="b" l="l" r="r" t="t"/>
              <a:pathLst>
                <a:path extrusionOk="0" h="459" w="5701">
                  <a:moveTo>
                    <a:pt x="0" y="1"/>
                  </a:moveTo>
                  <a:lnTo>
                    <a:pt x="0" y="458"/>
                  </a:lnTo>
                  <a:lnTo>
                    <a:pt x="5697" y="458"/>
                  </a:lnTo>
                  <a:cubicBezTo>
                    <a:pt x="5700" y="381"/>
                    <a:pt x="5700" y="307"/>
                    <a:pt x="5700" y="229"/>
                  </a:cubicBezTo>
                  <a:cubicBezTo>
                    <a:pt x="5700" y="152"/>
                    <a:pt x="5700" y="78"/>
                    <a:pt x="5697"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4" name="Google Shape;26894;p78"/>
            <p:cNvSpPr/>
            <p:nvPr/>
          </p:nvSpPr>
          <p:spPr>
            <a:xfrm>
              <a:off x="3510078" y="2892391"/>
              <a:ext cx="95000" cy="94974"/>
            </a:xfrm>
            <a:custGeom>
              <a:rect b="b" l="l" r="r" t="t"/>
              <a:pathLst>
                <a:path extrusionOk="0" h="3649" w="3650">
                  <a:moveTo>
                    <a:pt x="2281" y="0"/>
                  </a:moveTo>
                  <a:lnTo>
                    <a:pt x="1" y="2280"/>
                  </a:lnTo>
                  <a:lnTo>
                    <a:pt x="1" y="3649"/>
                  </a:lnTo>
                  <a:lnTo>
                    <a:pt x="1370" y="3649"/>
                  </a:lnTo>
                  <a:lnTo>
                    <a:pt x="3650" y="1369"/>
                  </a:lnTo>
                  <a:lnTo>
                    <a:pt x="2281" y="1369"/>
                  </a:lnTo>
                  <a:lnTo>
                    <a:pt x="2281"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5" name="Google Shape;26895;p78"/>
            <p:cNvSpPr/>
            <p:nvPr/>
          </p:nvSpPr>
          <p:spPr>
            <a:xfrm>
              <a:off x="3510078" y="2892391"/>
              <a:ext cx="59369" cy="94974"/>
            </a:xfrm>
            <a:custGeom>
              <a:rect b="b" l="l" r="r" t="t"/>
              <a:pathLst>
                <a:path extrusionOk="0" h="3649" w="2281">
                  <a:moveTo>
                    <a:pt x="2281" y="0"/>
                  </a:moveTo>
                  <a:lnTo>
                    <a:pt x="1" y="2280"/>
                  </a:lnTo>
                  <a:lnTo>
                    <a:pt x="1" y="3649"/>
                  </a:lnTo>
                  <a:lnTo>
                    <a:pt x="2281" y="1369"/>
                  </a:lnTo>
                  <a:lnTo>
                    <a:pt x="2281" y="0"/>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6" name="Google Shape;26896;p78"/>
            <p:cNvSpPr/>
            <p:nvPr/>
          </p:nvSpPr>
          <p:spPr>
            <a:xfrm>
              <a:off x="3272707" y="2999156"/>
              <a:ext cx="225502" cy="225580"/>
            </a:xfrm>
            <a:custGeom>
              <a:rect b="b" l="l" r="r" t="t"/>
              <a:pathLst>
                <a:path extrusionOk="0" h="8667" w="8664">
                  <a:moveTo>
                    <a:pt x="4332" y="1"/>
                  </a:moveTo>
                  <a:cubicBezTo>
                    <a:pt x="1940" y="1"/>
                    <a:pt x="1" y="1943"/>
                    <a:pt x="1" y="4335"/>
                  </a:cubicBezTo>
                  <a:cubicBezTo>
                    <a:pt x="1" y="6728"/>
                    <a:pt x="1940" y="8667"/>
                    <a:pt x="4332" y="8667"/>
                  </a:cubicBezTo>
                  <a:cubicBezTo>
                    <a:pt x="6725" y="8667"/>
                    <a:pt x="8663" y="6728"/>
                    <a:pt x="8663" y="4335"/>
                  </a:cubicBezTo>
                  <a:cubicBezTo>
                    <a:pt x="8663" y="1943"/>
                    <a:pt x="6725" y="1"/>
                    <a:pt x="433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7" name="Google Shape;26897;p78"/>
            <p:cNvSpPr/>
            <p:nvPr/>
          </p:nvSpPr>
          <p:spPr>
            <a:xfrm>
              <a:off x="3385459" y="3106024"/>
              <a:ext cx="112751" cy="11947"/>
            </a:xfrm>
            <a:custGeom>
              <a:rect b="b" l="l" r="r" t="t"/>
              <a:pathLst>
                <a:path extrusionOk="0" h="459" w="4332">
                  <a:moveTo>
                    <a:pt x="0" y="1"/>
                  </a:moveTo>
                  <a:lnTo>
                    <a:pt x="0" y="458"/>
                  </a:lnTo>
                  <a:lnTo>
                    <a:pt x="4321" y="458"/>
                  </a:lnTo>
                  <a:cubicBezTo>
                    <a:pt x="4324" y="381"/>
                    <a:pt x="4331" y="307"/>
                    <a:pt x="4331" y="229"/>
                  </a:cubicBezTo>
                  <a:cubicBezTo>
                    <a:pt x="4331" y="152"/>
                    <a:pt x="4324" y="78"/>
                    <a:pt x="4321"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8" name="Google Shape;26898;p78"/>
            <p:cNvSpPr/>
            <p:nvPr/>
          </p:nvSpPr>
          <p:spPr>
            <a:xfrm>
              <a:off x="3308443" y="3034969"/>
              <a:ext cx="154057" cy="154057"/>
            </a:xfrm>
            <a:custGeom>
              <a:rect b="b" l="l" r="r" t="t"/>
              <a:pathLst>
                <a:path extrusionOk="0" h="5919" w="5919">
                  <a:moveTo>
                    <a:pt x="2959" y="0"/>
                  </a:moveTo>
                  <a:cubicBezTo>
                    <a:pt x="1327" y="0"/>
                    <a:pt x="0" y="1323"/>
                    <a:pt x="0" y="2959"/>
                  </a:cubicBezTo>
                  <a:cubicBezTo>
                    <a:pt x="0" y="4592"/>
                    <a:pt x="1327" y="5918"/>
                    <a:pt x="2959" y="5918"/>
                  </a:cubicBezTo>
                  <a:cubicBezTo>
                    <a:pt x="4592" y="5918"/>
                    <a:pt x="5918" y="4592"/>
                    <a:pt x="5918" y="2959"/>
                  </a:cubicBezTo>
                  <a:cubicBezTo>
                    <a:pt x="5918" y="1323"/>
                    <a:pt x="4592" y="0"/>
                    <a:pt x="29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9" name="Google Shape;26899;p78"/>
            <p:cNvSpPr/>
            <p:nvPr/>
          </p:nvSpPr>
          <p:spPr>
            <a:xfrm>
              <a:off x="3385459" y="3106024"/>
              <a:ext cx="77041" cy="11947"/>
            </a:xfrm>
            <a:custGeom>
              <a:rect b="b" l="l" r="r" t="t"/>
              <a:pathLst>
                <a:path extrusionOk="0" h="459" w="2960">
                  <a:moveTo>
                    <a:pt x="0" y="1"/>
                  </a:moveTo>
                  <a:lnTo>
                    <a:pt x="0" y="458"/>
                  </a:lnTo>
                  <a:lnTo>
                    <a:pt x="2949" y="458"/>
                  </a:lnTo>
                  <a:cubicBezTo>
                    <a:pt x="2956" y="381"/>
                    <a:pt x="2959" y="307"/>
                    <a:pt x="2959" y="229"/>
                  </a:cubicBezTo>
                  <a:cubicBezTo>
                    <a:pt x="2959" y="152"/>
                    <a:pt x="2956" y="78"/>
                    <a:pt x="2949"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0" name="Google Shape;26900;p78"/>
            <p:cNvSpPr/>
            <p:nvPr/>
          </p:nvSpPr>
          <p:spPr>
            <a:xfrm>
              <a:off x="3343502" y="3070028"/>
              <a:ext cx="83913" cy="83835"/>
            </a:xfrm>
            <a:custGeom>
              <a:rect b="b" l="l" r="r" t="t"/>
              <a:pathLst>
                <a:path extrusionOk="0" h="3221" w="3224">
                  <a:moveTo>
                    <a:pt x="1612" y="1"/>
                  </a:moveTo>
                  <a:cubicBezTo>
                    <a:pt x="722" y="1"/>
                    <a:pt x="1" y="722"/>
                    <a:pt x="1" y="1612"/>
                  </a:cubicBezTo>
                  <a:cubicBezTo>
                    <a:pt x="1" y="2499"/>
                    <a:pt x="722" y="3220"/>
                    <a:pt x="1612" y="3220"/>
                  </a:cubicBezTo>
                  <a:cubicBezTo>
                    <a:pt x="2502" y="3220"/>
                    <a:pt x="3224" y="2499"/>
                    <a:pt x="3224" y="1612"/>
                  </a:cubicBezTo>
                  <a:cubicBezTo>
                    <a:pt x="3224" y="722"/>
                    <a:pt x="2502" y="1"/>
                    <a:pt x="16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1" name="Google Shape;26901;p78"/>
            <p:cNvSpPr/>
            <p:nvPr/>
          </p:nvSpPr>
          <p:spPr>
            <a:xfrm>
              <a:off x="3385459" y="3106024"/>
              <a:ext cx="42060" cy="11947"/>
            </a:xfrm>
            <a:custGeom>
              <a:rect b="b" l="l" r="r" t="t"/>
              <a:pathLst>
                <a:path extrusionOk="0" h="459" w="1616">
                  <a:moveTo>
                    <a:pt x="0" y="1"/>
                  </a:moveTo>
                  <a:lnTo>
                    <a:pt x="0" y="458"/>
                  </a:lnTo>
                  <a:lnTo>
                    <a:pt x="1594" y="458"/>
                  </a:lnTo>
                  <a:cubicBezTo>
                    <a:pt x="1615" y="307"/>
                    <a:pt x="1615" y="152"/>
                    <a:pt x="1594"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2" name="Google Shape;26902;p78"/>
            <p:cNvSpPr/>
            <p:nvPr/>
          </p:nvSpPr>
          <p:spPr>
            <a:xfrm>
              <a:off x="3367604" y="3094130"/>
              <a:ext cx="35632" cy="35632"/>
            </a:xfrm>
            <a:custGeom>
              <a:rect b="b" l="l" r="r" t="t"/>
              <a:pathLst>
                <a:path extrusionOk="0" h="1369" w="1369">
                  <a:moveTo>
                    <a:pt x="686" y="0"/>
                  </a:moveTo>
                  <a:cubicBezTo>
                    <a:pt x="310" y="0"/>
                    <a:pt x="0" y="306"/>
                    <a:pt x="0" y="686"/>
                  </a:cubicBezTo>
                  <a:cubicBezTo>
                    <a:pt x="0" y="1063"/>
                    <a:pt x="310" y="1369"/>
                    <a:pt x="686" y="1369"/>
                  </a:cubicBezTo>
                  <a:cubicBezTo>
                    <a:pt x="1063" y="1369"/>
                    <a:pt x="1369" y="1063"/>
                    <a:pt x="1369" y="686"/>
                  </a:cubicBezTo>
                  <a:cubicBezTo>
                    <a:pt x="1369" y="306"/>
                    <a:pt x="1063" y="0"/>
                    <a:pt x="686"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3" name="Google Shape;26903;p78"/>
            <p:cNvSpPr/>
            <p:nvPr/>
          </p:nvSpPr>
          <p:spPr>
            <a:xfrm>
              <a:off x="3385459" y="3106024"/>
              <a:ext cx="18141" cy="11947"/>
            </a:xfrm>
            <a:custGeom>
              <a:rect b="b" l="l" r="r" t="t"/>
              <a:pathLst>
                <a:path extrusionOk="0" h="459" w="697">
                  <a:moveTo>
                    <a:pt x="0" y="1"/>
                  </a:moveTo>
                  <a:lnTo>
                    <a:pt x="0" y="458"/>
                  </a:lnTo>
                  <a:lnTo>
                    <a:pt x="644" y="458"/>
                  </a:lnTo>
                  <a:cubicBezTo>
                    <a:pt x="697" y="310"/>
                    <a:pt x="697" y="148"/>
                    <a:pt x="644"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4" name="Google Shape;26904;p78"/>
            <p:cNvSpPr/>
            <p:nvPr/>
          </p:nvSpPr>
          <p:spPr>
            <a:xfrm>
              <a:off x="3227107" y="2886821"/>
              <a:ext cx="383932" cy="379117"/>
            </a:xfrm>
            <a:custGeom>
              <a:rect b="b" l="l" r="r" t="t"/>
              <a:pathLst>
                <a:path extrusionOk="0" h="14566" w="14751">
                  <a:moveTo>
                    <a:pt x="12938" y="728"/>
                  </a:moveTo>
                  <a:lnTo>
                    <a:pt x="12938" y="1583"/>
                  </a:lnTo>
                  <a:cubicBezTo>
                    <a:pt x="12938" y="1699"/>
                    <a:pt x="13037" y="1794"/>
                    <a:pt x="13153" y="1794"/>
                  </a:cubicBezTo>
                  <a:lnTo>
                    <a:pt x="14008" y="1794"/>
                  </a:lnTo>
                  <a:lnTo>
                    <a:pt x="12154" y="3648"/>
                  </a:lnTo>
                  <a:lnTo>
                    <a:pt x="11387" y="3648"/>
                  </a:lnTo>
                  <a:lnTo>
                    <a:pt x="12618" y="2417"/>
                  </a:lnTo>
                  <a:cubicBezTo>
                    <a:pt x="12775" y="2263"/>
                    <a:pt x="12632" y="2048"/>
                    <a:pt x="12467" y="2048"/>
                  </a:cubicBezTo>
                  <a:cubicBezTo>
                    <a:pt x="12417" y="2048"/>
                    <a:pt x="12365" y="2068"/>
                    <a:pt x="12319" y="2114"/>
                  </a:cubicBezTo>
                  <a:lnTo>
                    <a:pt x="11087" y="3346"/>
                  </a:lnTo>
                  <a:lnTo>
                    <a:pt x="11087" y="2582"/>
                  </a:lnTo>
                  <a:lnTo>
                    <a:pt x="12938" y="728"/>
                  </a:lnTo>
                  <a:close/>
                  <a:moveTo>
                    <a:pt x="6076" y="3163"/>
                  </a:moveTo>
                  <a:cubicBezTo>
                    <a:pt x="7422" y="3163"/>
                    <a:pt x="8762" y="3656"/>
                    <a:pt x="9807" y="4626"/>
                  </a:cubicBezTo>
                  <a:lnTo>
                    <a:pt x="5933" y="8500"/>
                  </a:lnTo>
                  <a:cubicBezTo>
                    <a:pt x="5779" y="8654"/>
                    <a:pt x="5922" y="8869"/>
                    <a:pt x="6087" y="8869"/>
                  </a:cubicBezTo>
                  <a:cubicBezTo>
                    <a:pt x="6137" y="8869"/>
                    <a:pt x="6189" y="8849"/>
                    <a:pt x="6235" y="8803"/>
                  </a:cubicBezTo>
                  <a:lnTo>
                    <a:pt x="7203" y="7835"/>
                  </a:lnTo>
                  <a:lnTo>
                    <a:pt x="7203" y="7835"/>
                  </a:lnTo>
                  <a:cubicBezTo>
                    <a:pt x="7580" y="8349"/>
                    <a:pt x="7555" y="9060"/>
                    <a:pt x="7140" y="9545"/>
                  </a:cubicBezTo>
                  <a:cubicBezTo>
                    <a:pt x="6869" y="9862"/>
                    <a:pt x="6480" y="10032"/>
                    <a:pt x="6084" y="10032"/>
                  </a:cubicBezTo>
                  <a:cubicBezTo>
                    <a:pt x="5873" y="10032"/>
                    <a:pt x="5660" y="9983"/>
                    <a:pt x="5461" y="9883"/>
                  </a:cubicBezTo>
                  <a:cubicBezTo>
                    <a:pt x="4888" y="9591"/>
                    <a:pt x="4592" y="8950"/>
                    <a:pt x="4740" y="8328"/>
                  </a:cubicBezTo>
                  <a:cubicBezTo>
                    <a:pt x="4891" y="7705"/>
                    <a:pt x="5447" y="7265"/>
                    <a:pt x="6084" y="7265"/>
                  </a:cubicBezTo>
                  <a:cubicBezTo>
                    <a:pt x="6172" y="7265"/>
                    <a:pt x="6257" y="7276"/>
                    <a:pt x="6341" y="7290"/>
                  </a:cubicBezTo>
                  <a:cubicBezTo>
                    <a:pt x="6357" y="7293"/>
                    <a:pt x="6372" y="7294"/>
                    <a:pt x="6387" y="7294"/>
                  </a:cubicBezTo>
                  <a:cubicBezTo>
                    <a:pt x="6489" y="7294"/>
                    <a:pt x="6580" y="7225"/>
                    <a:pt x="6598" y="7121"/>
                  </a:cubicBezTo>
                  <a:cubicBezTo>
                    <a:pt x="6619" y="7005"/>
                    <a:pt x="6542" y="6889"/>
                    <a:pt x="6422" y="6871"/>
                  </a:cubicBezTo>
                  <a:cubicBezTo>
                    <a:pt x="6310" y="6850"/>
                    <a:pt x="6197" y="6840"/>
                    <a:pt x="6086" y="6840"/>
                  </a:cubicBezTo>
                  <a:cubicBezTo>
                    <a:pt x="5453" y="6840"/>
                    <a:pt x="4855" y="7170"/>
                    <a:pt x="4526" y="7730"/>
                  </a:cubicBezTo>
                  <a:cubicBezTo>
                    <a:pt x="4138" y="8388"/>
                    <a:pt x="4205" y="9218"/>
                    <a:pt x="4691" y="9805"/>
                  </a:cubicBezTo>
                  <a:cubicBezTo>
                    <a:pt x="5042" y="10228"/>
                    <a:pt x="5556" y="10459"/>
                    <a:pt x="6084" y="10459"/>
                  </a:cubicBezTo>
                  <a:cubicBezTo>
                    <a:pt x="6290" y="10459"/>
                    <a:pt x="6498" y="10424"/>
                    <a:pt x="6700" y="10351"/>
                  </a:cubicBezTo>
                  <a:cubicBezTo>
                    <a:pt x="7418" y="10094"/>
                    <a:pt x="7896" y="9411"/>
                    <a:pt x="7896" y="8648"/>
                  </a:cubicBezTo>
                  <a:cubicBezTo>
                    <a:pt x="7896" y="8243"/>
                    <a:pt x="7759" y="7849"/>
                    <a:pt x="7506" y="7529"/>
                  </a:cubicBezTo>
                  <a:lnTo>
                    <a:pt x="8174" y="6861"/>
                  </a:lnTo>
                  <a:lnTo>
                    <a:pt x="8174" y="6861"/>
                  </a:lnTo>
                  <a:cubicBezTo>
                    <a:pt x="9096" y="7941"/>
                    <a:pt x="9043" y="9542"/>
                    <a:pt x="8055" y="10555"/>
                  </a:cubicBezTo>
                  <a:cubicBezTo>
                    <a:pt x="7520" y="11105"/>
                    <a:pt x="6806" y="11385"/>
                    <a:pt x="6089" y="11385"/>
                  </a:cubicBezTo>
                  <a:cubicBezTo>
                    <a:pt x="5480" y="11385"/>
                    <a:pt x="4869" y="11183"/>
                    <a:pt x="4364" y="10773"/>
                  </a:cubicBezTo>
                  <a:cubicBezTo>
                    <a:pt x="3262" y="9883"/>
                    <a:pt x="3020" y="8300"/>
                    <a:pt x="3804" y="7121"/>
                  </a:cubicBezTo>
                  <a:cubicBezTo>
                    <a:pt x="4329" y="6331"/>
                    <a:pt x="5197" y="5897"/>
                    <a:pt x="6088" y="5897"/>
                  </a:cubicBezTo>
                  <a:cubicBezTo>
                    <a:pt x="6531" y="5897"/>
                    <a:pt x="6979" y="6004"/>
                    <a:pt x="7393" y="6227"/>
                  </a:cubicBezTo>
                  <a:cubicBezTo>
                    <a:pt x="7431" y="6248"/>
                    <a:pt x="7467" y="6257"/>
                    <a:pt x="7501" y="6257"/>
                  </a:cubicBezTo>
                  <a:cubicBezTo>
                    <a:pt x="7694" y="6257"/>
                    <a:pt x="7809" y="5968"/>
                    <a:pt x="7597" y="5854"/>
                  </a:cubicBezTo>
                  <a:cubicBezTo>
                    <a:pt x="7118" y="5595"/>
                    <a:pt x="6599" y="5471"/>
                    <a:pt x="6087" y="5471"/>
                  </a:cubicBezTo>
                  <a:cubicBezTo>
                    <a:pt x="5050" y="5471"/>
                    <a:pt x="4039" y="5979"/>
                    <a:pt x="3431" y="6899"/>
                  </a:cubicBezTo>
                  <a:cubicBezTo>
                    <a:pt x="2523" y="8271"/>
                    <a:pt x="2816" y="10112"/>
                    <a:pt x="4103" y="11139"/>
                  </a:cubicBezTo>
                  <a:cubicBezTo>
                    <a:pt x="4687" y="11603"/>
                    <a:pt x="5389" y="11832"/>
                    <a:pt x="6087" y="11832"/>
                  </a:cubicBezTo>
                  <a:cubicBezTo>
                    <a:pt x="6928" y="11832"/>
                    <a:pt x="7764" y="11500"/>
                    <a:pt x="8385" y="10850"/>
                  </a:cubicBezTo>
                  <a:cubicBezTo>
                    <a:pt x="9522" y="9658"/>
                    <a:pt x="9564" y="7796"/>
                    <a:pt x="8477" y="6558"/>
                  </a:cubicBezTo>
                  <a:lnTo>
                    <a:pt x="9145" y="5889"/>
                  </a:lnTo>
                  <a:lnTo>
                    <a:pt x="9145" y="5889"/>
                  </a:lnTo>
                  <a:cubicBezTo>
                    <a:pt x="10591" y="7501"/>
                    <a:pt x="10542" y="9957"/>
                    <a:pt x="9033" y="11505"/>
                  </a:cubicBezTo>
                  <a:cubicBezTo>
                    <a:pt x="8230" y="12330"/>
                    <a:pt x="7160" y="12748"/>
                    <a:pt x="6087" y="12748"/>
                  </a:cubicBezTo>
                  <a:cubicBezTo>
                    <a:pt x="5142" y="12748"/>
                    <a:pt x="4193" y="12424"/>
                    <a:pt x="3421" y="11769"/>
                  </a:cubicBezTo>
                  <a:cubicBezTo>
                    <a:pt x="1774" y="10365"/>
                    <a:pt x="1493" y="7927"/>
                    <a:pt x="2784" y="6188"/>
                  </a:cubicBezTo>
                  <a:cubicBezTo>
                    <a:pt x="3586" y="5105"/>
                    <a:pt x="4827" y="4525"/>
                    <a:pt x="6089" y="4525"/>
                  </a:cubicBezTo>
                  <a:cubicBezTo>
                    <a:pt x="6852" y="4525"/>
                    <a:pt x="7622" y="4737"/>
                    <a:pt x="8308" y="5179"/>
                  </a:cubicBezTo>
                  <a:cubicBezTo>
                    <a:pt x="8350" y="5207"/>
                    <a:pt x="8392" y="5219"/>
                    <a:pt x="8431" y="5219"/>
                  </a:cubicBezTo>
                  <a:cubicBezTo>
                    <a:pt x="8618" y="5219"/>
                    <a:pt x="8744" y="4945"/>
                    <a:pt x="8540" y="4820"/>
                  </a:cubicBezTo>
                  <a:cubicBezTo>
                    <a:pt x="7780" y="4333"/>
                    <a:pt x="6928" y="4099"/>
                    <a:pt x="6084" y="4099"/>
                  </a:cubicBezTo>
                  <a:cubicBezTo>
                    <a:pt x="4684" y="4099"/>
                    <a:pt x="3308" y="4743"/>
                    <a:pt x="2421" y="5946"/>
                  </a:cubicBezTo>
                  <a:cubicBezTo>
                    <a:pt x="996" y="7874"/>
                    <a:pt x="1313" y="10576"/>
                    <a:pt x="3146" y="12124"/>
                  </a:cubicBezTo>
                  <a:cubicBezTo>
                    <a:pt x="3998" y="12845"/>
                    <a:pt x="5042" y="13200"/>
                    <a:pt x="6083" y="13200"/>
                  </a:cubicBezTo>
                  <a:cubicBezTo>
                    <a:pt x="7277" y="13200"/>
                    <a:pt x="8467" y="12732"/>
                    <a:pt x="9356" y="11811"/>
                  </a:cubicBezTo>
                  <a:cubicBezTo>
                    <a:pt x="11021" y="10083"/>
                    <a:pt x="11063" y="7364"/>
                    <a:pt x="9448" y="5587"/>
                  </a:cubicBezTo>
                  <a:lnTo>
                    <a:pt x="10113" y="4922"/>
                  </a:lnTo>
                  <a:cubicBezTo>
                    <a:pt x="11052" y="5935"/>
                    <a:pt x="11573" y="7269"/>
                    <a:pt x="11573" y="8651"/>
                  </a:cubicBezTo>
                  <a:cubicBezTo>
                    <a:pt x="11577" y="11252"/>
                    <a:pt x="9754" y="13500"/>
                    <a:pt x="7207" y="14035"/>
                  </a:cubicBezTo>
                  <a:cubicBezTo>
                    <a:pt x="6828" y="14114"/>
                    <a:pt x="6450" y="14152"/>
                    <a:pt x="6076" y="14152"/>
                  </a:cubicBezTo>
                  <a:cubicBezTo>
                    <a:pt x="3930" y="14152"/>
                    <a:pt x="1936" y="12889"/>
                    <a:pt x="1046" y="10861"/>
                  </a:cubicBezTo>
                  <a:cubicBezTo>
                    <a:pt x="1" y="8479"/>
                    <a:pt x="771" y="5689"/>
                    <a:pt x="2893" y="4179"/>
                  </a:cubicBezTo>
                  <a:cubicBezTo>
                    <a:pt x="3850" y="3499"/>
                    <a:pt x="4965" y="3163"/>
                    <a:pt x="6076" y="3163"/>
                  </a:cubicBezTo>
                  <a:close/>
                  <a:moveTo>
                    <a:pt x="13151" y="0"/>
                  </a:moveTo>
                  <a:cubicBezTo>
                    <a:pt x="13098" y="0"/>
                    <a:pt x="13045" y="20"/>
                    <a:pt x="13002" y="63"/>
                  </a:cubicBezTo>
                  <a:lnTo>
                    <a:pt x="10722" y="2343"/>
                  </a:lnTo>
                  <a:cubicBezTo>
                    <a:pt x="10683" y="2382"/>
                    <a:pt x="10658" y="2438"/>
                    <a:pt x="10658" y="2494"/>
                  </a:cubicBezTo>
                  <a:lnTo>
                    <a:pt x="10658" y="3775"/>
                  </a:lnTo>
                  <a:lnTo>
                    <a:pt x="10109" y="4324"/>
                  </a:lnTo>
                  <a:cubicBezTo>
                    <a:pt x="9019" y="3303"/>
                    <a:pt x="7580" y="2737"/>
                    <a:pt x="6084" y="2737"/>
                  </a:cubicBezTo>
                  <a:cubicBezTo>
                    <a:pt x="2823" y="2737"/>
                    <a:pt x="170" y="5390"/>
                    <a:pt x="170" y="8651"/>
                  </a:cubicBezTo>
                  <a:cubicBezTo>
                    <a:pt x="170" y="11913"/>
                    <a:pt x="2823" y="14566"/>
                    <a:pt x="6084" y="14566"/>
                  </a:cubicBezTo>
                  <a:cubicBezTo>
                    <a:pt x="9346" y="14566"/>
                    <a:pt x="11999" y="11913"/>
                    <a:pt x="11999" y="8651"/>
                  </a:cubicBezTo>
                  <a:cubicBezTo>
                    <a:pt x="11999" y="7156"/>
                    <a:pt x="11432" y="5717"/>
                    <a:pt x="10412" y="4626"/>
                  </a:cubicBezTo>
                  <a:lnTo>
                    <a:pt x="10961" y="4074"/>
                  </a:lnTo>
                  <a:lnTo>
                    <a:pt x="12242" y="4074"/>
                  </a:lnTo>
                  <a:cubicBezTo>
                    <a:pt x="12298" y="4074"/>
                    <a:pt x="12351" y="4053"/>
                    <a:pt x="12393" y="4014"/>
                  </a:cubicBezTo>
                  <a:lnTo>
                    <a:pt x="14673" y="1734"/>
                  </a:lnTo>
                  <a:cubicBezTo>
                    <a:pt x="14733" y="1671"/>
                    <a:pt x="14750" y="1579"/>
                    <a:pt x="14719" y="1502"/>
                  </a:cubicBezTo>
                  <a:cubicBezTo>
                    <a:pt x="14687" y="1421"/>
                    <a:pt x="14609" y="1368"/>
                    <a:pt x="14522" y="1368"/>
                  </a:cubicBezTo>
                  <a:lnTo>
                    <a:pt x="13367" y="1368"/>
                  </a:lnTo>
                  <a:lnTo>
                    <a:pt x="13367" y="214"/>
                  </a:lnTo>
                  <a:cubicBezTo>
                    <a:pt x="13367" y="85"/>
                    <a:pt x="13261" y="0"/>
                    <a:pt x="13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05" name="Google Shape;26905;p78"/>
          <p:cNvGrpSpPr/>
          <p:nvPr/>
        </p:nvGrpSpPr>
        <p:grpSpPr>
          <a:xfrm>
            <a:off x="3702395" y="1990746"/>
            <a:ext cx="363396" cy="356030"/>
            <a:chOff x="3702395" y="1990746"/>
            <a:chExt cx="363396" cy="356030"/>
          </a:xfrm>
        </p:grpSpPr>
        <p:sp>
          <p:nvSpPr>
            <p:cNvPr id="26906" name="Google Shape;26906;p78"/>
            <p:cNvSpPr/>
            <p:nvPr/>
          </p:nvSpPr>
          <p:spPr>
            <a:xfrm>
              <a:off x="3854318" y="1995926"/>
              <a:ext cx="66891" cy="66969"/>
            </a:xfrm>
            <a:custGeom>
              <a:rect b="b" l="l" r="r" t="t"/>
              <a:pathLst>
                <a:path extrusionOk="0" h="2573" w="2570">
                  <a:moveTo>
                    <a:pt x="1285" y="1"/>
                  </a:moveTo>
                  <a:cubicBezTo>
                    <a:pt x="574" y="1"/>
                    <a:pt x="1" y="578"/>
                    <a:pt x="1" y="1285"/>
                  </a:cubicBezTo>
                  <a:cubicBezTo>
                    <a:pt x="1" y="1996"/>
                    <a:pt x="574" y="2573"/>
                    <a:pt x="1285" y="2573"/>
                  </a:cubicBezTo>
                  <a:cubicBezTo>
                    <a:pt x="1996" y="2573"/>
                    <a:pt x="2569" y="1996"/>
                    <a:pt x="2569" y="1285"/>
                  </a:cubicBezTo>
                  <a:cubicBezTo>
                    <a:pt x="2569" y="578"/>
                    <a:pt x="1996" y="1"/>
                    <a:pt x="1285"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7" name="Google Shape;26907;p78"/>
            <p:cNvSpPr/>
            <p:nvPr/>
          </p:nvSpPr>
          <p:spPr>
            <a:xfrm>
              <a:off x="3847447" y="1997305"/>
              <a:ext cx="66422" cy="65563"/>
            </a:xfrm>
            <a:custGeom>
              <a:rect b="b" l="l" r="r" t="t"/>
              <a:pathLst>
                <a:path extrusionOk="0" h="2519" w="2552">
                  <a:moveTo>
                    <a:pt x="1190" y="1"/>
                  </a:moveTo>
                  <a:cubicBezTo>
                    <a:pt x="356" y="244"/>
                    <a:pt x="1" y="1225"/>
                    <a:pt x="479" y="1946"/>
                  </a:cubicBezTo>
                  <a:cubicBezTo>
                    <a:pt x="733" y="2325"/>
                    <a:pt x="1141" y="2519"/>
                    <a:pt x="1551" y="2519"/>
                  </a:cubicBezTo>
                  <a:cubicBezTo>
                    <a:pt x="1921" y="2519"/>
                    <a:pt x="2293" y="2360"/>
                    <a:pt x="2552" y="2038"/>
                  </a:cubicBezTo>
                  <a:lnTo>
                    <a:pt x="2552" y="2038"/>
                  </a:lnTo>
                  <a:cubicBezTo>
                    <a:pt x="2432" y="2073"/>
                    <a:pt x="2313" y="2091"/>
                    <a:pt x="2193" y="2091"/>
                  </a:cubicBezTo>
                  <a:cubicBezTo>
                    <a:pt x="1113" y="2091"/>
                    <a:pt x="515" y="842"/>
                    <a:pt x="1190"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8" name="Google Shape;26908;p78"/>
            <p:cNvSpPr/>
            <p:nvPr/>
          </p:nvSpPr>
          <p:spPr>
            <a:xfrm>
              <a:off x="3787479" y="2146495"/>
              <a:ext cx="44611" cy="44533"/>
            </a:xfrm>
            <a:custGeom>
              <a:rect b="b" l="l" r="r" t="t"/>
              <a:pathLst>
                <a:path extrusionOk="0" h="1711" w="1714">
                  <a:moveTo>
                    <a:pt x="855" y="0"/>
                  </a:moveTo>
                  <a:cubicBezTo>
                    <a:pt x="384" y="0"/>
                    <a:pt x="0" y="384"/>
                    <a:pt x="0" y="855"/>
                  </a:cubicBezTo>
                  <a:cubicBezTo>
                    <a:pt x="0" y="1327"/>
                    <a:pt x="384" y="1710"/>
                    <a:pt x="855" y="1710"/>
                  </a:cubicBezTo>
                  <a:cubicBezTo>
                    <a:pt x="1330" y="1710"/>
                    <a:pt x="1714" y="1327"/>
                    <a:pt x="1714" y="855"/>
                  </a:cubicBezTo>
                  <a:cubicBezTo>
                    <a:pt x="1714" y="384"/>
                    <a:pt x="1330" y="0"/>
                    <a:pt x="855"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9" name="Google Shape;26909;p78"/>
            <p:cNvSpPr/>
            <p:nvPr/>
          </p:nvSpPr>
          <p:spPr>
            <a:xfrm>
              <a:off x="3782794" y="2147301"/>
              <a:ext cx="44351" cy="43778"/>
            </a:xfrm>
            <a:custGeom>
              <a:rect b="b" l="l" r="r" t="t"/>
              <a:pathLst>
                <a:path extrusionOk="0" h="1682" w="1704">
                  <a:moveTo>
                    <a:pt x="796" y="1"/>
                  </a:moveTo>
                  <a:cubicBezTo>
                    <a:pt x="240" y="163"/>
                    <a:pt x="1" y="817"/>
                    <a:pt x="321" y="1299"/>
                  </a:cubicBezTo>
                  <a:cubicBezTo>
                    <a:pt x="491" y="1553"/>
                    <a:pt x="764" y="1682"/>
                    <a:pt x="1038" y="1682"/>
                  </a:cubicBezTo>
                  <a:cubicBezTo>
                    <a:pt x="1285" y="1682"/>
                    <a:pt x="1532" y="1576"/>
                    <a:pt x="1704" y="1363"/>
                  </a:cubicBezTo>
                  <a:lnTo>
                    <a:pt x="1704" y="1363"/>
                  </a:lnTo>
                  <a:cubicBezTo>
                    <a:pt x="1626" y="1384"/>
                    <a:pt x="1545" y="1394"/>
                    <a:pt x="1465" y="1394"/>
                  </a:cubicBezTo>
                  <a:cubicBezTo>
                    <a:pt x="743" y="1394"/>
                    <a:pt x="346"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0" name="Google Shape;26910;p78"/>
            <p:cNvSpPr/>
            <p:nvPr/>
          </p:nvSpPr>
          <p:spPr>
            <a:xfrm>
              <a:off x="3943514" y="2146495"/>
              <a:ext cx="44637" cy="44533"/>
            </a:xfrm>
            <a:custGeom>
              <a:rect b="b" l="l" r="r" t="t"/>
              <a:pathLst>
                <a:path extrusionOk="0" h="1711" w="1715">
                  <a:moveTo>
                    <a:pt x="856" y="0"/>
                  </a:moveTo>
                  <a:cubicBezTo>
                    <a:pt x="384" y="0"/>
                    <a:pt x="1" y="384"/>
                    <a:pt x="1" y="855"/>
                  </a:cubicBezTo>
                  <a:cubicBezTo>
                    <a:pt x="1" y="1327"/>
                    <a:pt x="384" y="1710"/>
                    <a:pt x="856" y="1710"/>
                  </a:cubicBezTo>
                  <a:cubicBezTo>
                    <a:pt x="1331" y="1710"/>
                    <a:pt x="1714" y="1327"/>
                    <a:pt x="1714" y="855"/>
                  </a:cubicBezTo>
                  <a:cubicBezTo>
                    <a:pt x="1714" y="384"/>
                    <a:pt x="1331" y="0"/>
                    <a:pt x="85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1" name="Google Shape;26911;p78"/>
            <p:cNvSpPr/>
            <p:nvPr/>
          </p:nvSpPr>
          <p:spPr>
            <a:xfrm>
              <a:off x="3938855" y="2147301"/>
              <a:ext cx="44351" cy="43778"/>
            </a:xfrm>
            <a:custGeom>
              <a:rect b="b" l="l" r="r" t="t"/>
              <a:pathLst>
                <a:path extrusionOk="0" h="1682" w="1704">
                  <a:moveTo>
                    <a:pt x="796" y="1"/>
                  </a:moveTo>
                  <a:lnTo>
                    <a:pt x="796" y="1"/>
                  </a:lnTo>
                  <a:cubicBezTo>
                    <a:pt x="240" y="163"/>
                    <a:pt x="0" y="817"/>
                    <a:pt x="321" y="1299"/>
                  </a:cubicBezTo>
                  <a:cubicBezTo>
                    <a:pt x="491" y="1553"/>
                    <a:pt x="764" y="1682"/>
                    <a:pt x="1037" y="1682"/>
                  </a:cubicBezTo>
                  <a:cubicBezTo>
                    <a:pt x="1284" y="1682"/>
                    <a:pt x="1531" y="1576"/>
                    <a:pt x="1703" y="1363"/>
                  </a:cubicBezTo>
                  <a:lnTo>
                    <a:pt x="1703" y="1363"/>
                  </a:lnTo>
                  <a:cubicBezTo>
                    <a:pt x="1626" y="1384"/>
                    <a:pt x="1545" y="1394"/>
                    <a:pt x="1464" y="1394"/>
                  </a:cubicBezTo>
                  <a:cubicBezTo>
                    <a:pt x="743" y="1394"/>
                    <a:pt x="345" y="564"/>
                    <a:pt x="796" y="1"/>
                  </a:cubicBez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2" name="Google Shape;26912;p78"/>
            <p:cNvSpPr/>
            <p:nvPr/>
          </p:nvSpPr>
          <p:spPr>
            <a:xfrm>
              <a:off x="3715045" y="2308021"/>
              <a:ext cx="33445" cy="33471"/>
            </a:xfrm>
            <a:custGeom>
              <a:rect b="b" l="l" r="r" t="t"/>
              <a:pathLst>
                <a:path extrusionOk="0" h="1286" w="1285">
                  <a:moveTo>
                    <a:pt x="641" y="1"/>
                  </a:moveTo>
                  <a:cubicBezTo>
                    <a:pt x="285" y="1"/>
                    <a:pt x="0" y="289"/>
                    <a:pt x="0" y="645"/>
                  </a:cubicBezTo>
                  <a:cubicBezTo>
                    <a:pt x="0" y="1000"/>
                    <a:pt x="285" y="1285"/>
                    <a:pt x="641" y="1285"/>
                  </a:cubicBezTo>
                  <a:cubicBezTo>
                    <a:pt x="996" y="1285"/>
                    <a:pt x="1284" y="1000"/>
                    <a:pt x="1284" y="645"/>
                  </a:cubicBezTo>
                  <a:cubicBezTo>
                    <a:pt x="1284" y="289"/>
                    <a:pt x="996" y="1"/>
                    <a:pt x="641"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3" name="Google Shape;26913;p78"/>
            <p:cNvSpPr/>
            <p:nvPr/>
          </p:nvSpPr>
          <p:spPr>
            <a:xfrm>
              <a:off x="3711557" y="2308776"/>
              <a:ext cx="33185" cy="32743"/>
            </a:xfrm>
            <a:custGeom>
              <a:rect b="b" l="l" r="r" t="t"/>
              <a:pathLst>
                <a:path extrusionOk="0" h="1258" w="1275">
                  <a:moveTo>
                    <a:pt x="595" y="0"/>
                  </a:moveTo>
                  <a:cubicBezTo>
                    <a:pt x="180" y="120"/>
                    <a:pt x="1"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4" name="Google Shape;26914;p78"/>
            <p:cNvSpPr/>
            <p:nvPr/>
          </p:nvSpPr>
          <p:spPr>
            <a:xfrm>
              <a:off x="3871002" y="2308021"/>
              <a:ext cx="33523" cy="33471"/>
            </a:xfrm>
            <a:custGeom>
              <a:rect b="b" l="l" r="r" t="t"/>
              <a:pathLst>
                <a:path extrusionOk="0" h="1286" w="1288">
                  <a:moveTo>
                    <a:pt x="644" y="1"/>
                  </a:moveTo>
                  <a:cubicBezTo>
                    <a:pt x="289" y="1"/>
                    <a:pt x="0" y="289"/>
                    <a:pt x="0" y="645"/>
                  </a:cubicBezTo>
                  <a:cubicBezTo>
                    <a:pt x="0" y="1000"/>
                    <a:pt x="289" y="1285"/>
                    <a:pt x="644" y="1285"/>
                  </a:cubicBezTo>
                  <a:cubicBezTo>
                    <a:pt x="999" y="1285"/>
                    <a:pt x="1288" y="1000"/>
                    <a:pt x="1288" y="645"/>
                  </a:cubicBezTo>
                  <a:cubicBezTo>
                    <a:pt x="1288" y="289"/>
                    <a:pt x="999" y="1"/>
                    <a:pt x="644"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5" name="Google Shape;26915;p78"/>
            <p:cNvSpPr/>
            <p:nvPr/>
          </p:nvSpPr>
          <p:spPr>
            <a:xfrm>
              <a:off x="3867592" y="2308776"/>
              <a:ext cx="33185" cy="32743"/>
            </a:xfrm>
            <a:custGeom>
              <a:rect b="b" l="l" r="r" t="t"/>
              <a:pathLst>
                <a:path extrusionOk="0" h="1258" w="1275">
                  <a:moveTo>
                    <a:pt x="596" y="0"/>
                  </a:moveTo>
                  <a:lnTo>
                    <a:pt x="596" y="0"/>
                  </a:lnTo>
                  <a:cubicBezTo>
                    <a:pt x="180" y="120"/>
                    <a:pt x="1" y="612"/>
                    <a:pt x="240" y="971"/>
                  </a:cubicBezTo>
                  <a:cubicBezTo>
                    <a:pt x="367" y="1161"/>
                    <a:pt x="571" y="1257"/>
                    <a:pt x="775" y="1257"/>
                  </a:cubicBezTo>
                  <a:cubicBezTo>
                    <a:pt x="960" y="1257"/>
                    <a:pt x="1146" y="1178"/>
                    <a:pt x="1275" y="1017"/>
                  </a:cubicBezTo>
                  <a:lnTo>
                    <a:pt x="1275" y="1017"/>
                  </a:lnTo>
                  <a:cubicBezTo>
                    <a:pt x="1218" y="1034"/>
                    <a:pt x="1159" y="1045"/>
                    <a:pt x="1099" y="1045"/>
                  </a:cubicBezTo>
                  <a:cubicBezTo>
                    <a:pt x="557" y="1045"/>
                    <a:pt x="258" y="419"/>
                    <a:pt x="596"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6" name="Google Shape;26916;p78"/>
            <p:cNvSpPr/>
            <p:nvPr/>
          </p:nvSpPr>
          <p:spPr>
            <a:xfrm>
              <a:off x="4027036" y="2308021"/>
              <a:ext cx="33549" cy="33471"/>
            </a:xfrm>
            <a:custGeom>
              <a:rect b="b" l="l" r="r" t="t"/>
              <a:pathLst>
                <a:path extrusionOk="0" h="1286" w="1289">
                  <a:moveTo>
                    <a:pt x="645" y="1"/>
                  </a:moveTo>
                  <a:cubicBezTo>
                    <a:pt x="289" y="1"/>
                    <a:pt x="1" y="289"/>
                    <a:pt x="1" y="645"/>
                  </a:cubicBezTo>
                  <a:cubicBezTo>
                    <a:pt x="1" y="1000"/>
                    <a:pt x="289" y="1285"/>
                    <a:pt x="645" y="1285"/>
                  </a:cubicBezTo>
                  <a:cubicBezTo>
                    <a:pt x="1000" y="1285"/>
                    <a:pt x="1288" y="1000"/>
                    <a:pt x="1288" y="645"/>
                  </a:cubicBezTo>
                  <a:cubicBezTo>
                    <a:pt x="1288" y="289"/>
                    <a:pt x="1000" y="1"/>
                    <a:pt x="645" y="1"/>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7" name="Google Shape;26917;p78"/>
            <p:cNvSpPr/>
            <p:nvPr/>
          </p:nvSpPr>
          <p:spPr>
            <a:xfrm>
              <a:off x="4023653" y="2308776"/>
              <a:ext cx="33185" cy="32743"/>
            </a:xfrm>
            <a:custGeom>
              <a:rect b="b" l="l" r="r" t="t"/>
              <a:pathLst>
                <a:path extrusionOk="0" h="1258" w="1275">
                  <a:moveTo>
                    <a:pt x="595" y="0"/>
                  </a:moveTo>
                  <a:lnTo>
                    <a:pt x="595" y="0"/>
                  </a:lnTo>
                  <a:cubicBezTo>
                    <a:pt x="180" y="120"/>
                    <a:pt x="0" y="612"/>
                    <a:pt x="240" y="971"/>
                  </a:cubicBezTo>
                  <a:cubicBezTo>
                    <a:pt x="367" y="1161"/>
                    <a:pt x="570" y="1257"/>
                    <a:pt x="774" y="1257"/>
                  </a:cubicBezTo>
                  <a:cubicBezTo>
                    <a:pt x="960" y="1257"/>
                    <a:pt x="1145" y="1178"/>
                    <a:pt x="1274" y="1017"/>
                  </a:cubicBezTo>
                  <a:lnTo>
                    <a:pt x="1274" y="1017"/>
                  </a:lnTo>
                  <a:cubicBezTo>
                    <a:pt x="1218" y="1034"/>
                    <a:pt x="1158" y="1045"/>
                    <a:pt x="1095" y="1045"/>
                  </a:cubicBezTo>
                  <a:cubicBezTo>
                    <a:pt x="556" y="1045"/>
                    <a:pt x="257" y="419"/>
                    <a:pt x="59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8" name="Google Shape;26918;p78"/>
            <p:cNvSpPr/>
            <p:nvPr/>
          </p:nvSpPr>
          <p:spPr>
            <a:xfrm>
              <a:off x="3858456" y="2302816"/>
              <a:ext cx="51300" cy="43960"/>
            </a:xfrm>
            <a:custGeom>
              <a:rect b="b" l="l" r="r" t="t"/>
              <a:pathLst>
                <a:path extrusionOk="0" h="1689" w="1971">
                  <a:moveTo>
                    <a:pt x="1122" y="402"/>
                  </a:moveTo>
                  <a:cubicBezTo>
                    <a:pt x="1350" y="402"/>
                    <a:pt x="1569" y="578"/>
                    <a:pt x="1569" y="845"/>
                  </a:cubicBezTo>
                  <a:cubicBezTo>
                    <a:pt x="1569" y="1088"/>
                    <a:pt x="1369" y="1285"/>
                    <a:pt x="1126" y="1288"/>
                  </a:cubicBezTo>
                  <a:cubicBezTo>
                    <a:pt x="732" y="1288"/>
                    <a:pt x="535" y="810"/>
                    <a:pt x="813" y="532"/>
                  </a:cubicBezTo>
                  <a:cubicBezTo>
                    <a:pt x="903" y="442"/>
                    <a:pt x="1014" y="402"/>
                    <a:pt x="1122" y="402"/>
                  </a:cubicBezTo>
                  <a:close/>
                  <a:moveTo>
                    <a:pt x="1126" y="0"/>
                  </a:moveTo>
                  <a:cubicBezTo>
                    <a:pt x="377" y="0"/>
                    <a:pt x="0" y="908"/>
                    <a:pt x="531" y="1439"/>
                  </a:cubicBezTo>
                  <a:cubicBezTo>
                    <a:pt x="703" y="1611"/>
                    <a:pt x="915" y="1688"/>
                    <a:pt x="1122" y="1688"/>
                  </a:cubicBezTo>
                  <a:cubicBezTo>
                    <a:pt x="1555" y="1688"/>
                    <a:pt x="1971" y="1352"/>
                    <a:pt x="1971" y="845"/>
                  </a:cubicBezTo>
                  <a:cubicBezTo>
                    <a:pt x="1967" y="380"/>
                    <a:pt x="1591" y="4"/>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9" name="Google Shape;26919;p78"/>
            <p:cNvSpPr/>
            <p:nvPr/>
          </p:nvSpPr>
          <p:spPr>
            <a:xfrm>
              <a:off x="3938309" y="2141237"/>
              <a:ext cx="64210" cy="54996"/>
            </a:xfrm>
            <a:custGeom>
              <a:rect b="b" l="l" r="r" t="t"/>
              <a:pathLst>
                <a:path extrusionOk="0" h="2113" w="2467">
                  <a:moveTo>
                    <a:pt x="1056" y="399"/>
                  </a:moveTo>
                  <a:cubicBezTo>
                    <a:pt x="1640" y="399"/>
                    <a:pt x="1932" y="1107"/>
                    <a:pt x="1520" y="1522"/>
                  </a:cubicBezTo>
                  <a:cubicBezTo>
                    <a:pt x="1387" y="1655"/>
                    <a:pt x="1223" y="1714"/>
                    <a:pt x="1063" y="1714"/>
                  </a:cubicBezTo>
                  <a:cubicBezTo>
                    <a:pt x="725" y="1714"/>
                    <a:pt x="401" y="1453"/>
                    <a:pt x="401" y="1057"/>
                  </a:cubicBezTo>
                  <a:cubicBezTo>
                    <a:pt x="401" y="695"/>
                    <a:pt x="693" y="403"/>
                    <a:pt x="1056" y="403"/>
                  </a:cubicBezTo>
                  <a:lnTo>
                    <a:pt x="1056" y="399"/>
                  </a:lnTo>
                  <a:close/>
                  <a:moveTo>
                    <a:pt x="1063" y="0"/>
                  </a:moveTo>
                  <a:cubicBezTo>
                    <a:pt x="521" y="0"/>
                    <a:pt x="0" y="422"/>
                    <a:pt x="0" y="1057"/>
                  </a:cubicBezTo>
                  <a:cubicBezTo>
                    <a:pt x="4" y="1641"/>
                    <a:pt x="475" y="2113"/>
                    <a:pt x="1056" y="2113"/>
                  </a:cubicBezTo>
                  <a:cubicBezTo>
                    <a:pt x="1995" y="2113"/>
                    <a:pt x="2467" y="976"/>
                    <a:pt x="1802" y="311"/>
                  </a:cubicBezTo>
                  <a:cubicBezTo>
                    <a:pt x="1587" y="96"/>
                    <a:pt x="1322" y="0"/>
                    <a:pt x="10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0" name="Google Shape;26920;p78"/>
            <p:cNvSpPr/>
            <p:nvPr/>
          </p:nvSpPr>
          <p:spPr>
            <a:xfrm>
              <a:off x="3782248" y="2141237"/>
              <a:ext cx="64236" cy="54996"/>
            </a:xfrm>
            <a:custGeom>
              <a:rect b="b" l="l" r="r" t="t"/>
              <a:pathLst>
                <a:path extrusionOk="0" h="2113" w="2468">
                  <a:moveTo>
                    <a:pt x="1056" y="399"/>
                  </a:moveTo>
                  <a:cubicBezTo>
                    <a:pt x="1640" y="399"/>
                    <a:pt x="1932" y="1107"/>
                    <a:pt x="1521" y="1522"/>
                  </a:cubicBezTo>
                  <a:cubicBezTo>
                    <a:pt x="1388" y="1655"/>
                    <a:pt x="1224" y="1714"/>
                    <a:pt x="1063" y="1714"/>
                  </a:cubicBezTo>
                  <a:cubicBezTo>
                    <a:pt x="726" y="1714"/>
                    <a:pt x="402" y="1453"/>
                    <a:pt x="402" y="1057"/>
                  </a:cubicBezTo>
                  <a:cubicBezTo>
                    <a:pt x="402" y="695"/>
                    <a:pt x="694" y="403"/>
                    <a:pt x="1056" y="403"/>
                  </a:cubicBezTo>
                  <a:lnTo>
                    <a:pt x="1056" y="399"/>
                  </a:lnTo>
                  <a:close/>
                  <a:moveTo>
                    <a:pt x="1064" y="0"/>
                  </a:moveTo>
                  <a:cubicBezTo>
                    <a:pt x="521" y="0"/>
                    <a:pt x="1" y="422"/>
                    <a:pt x="1" y="1057"/>
                  </a:cubicBezTo>
                  <a:cubicBezTo>
                    <a:pt x="4" y="1641"/>
                    <a:pt x="476" y="2113"/>
                    <a:pt x="1056" y="2113"/>
                  </a:cubicBezTo>
                  <a:cubicBezTo>
                    <a:pt x="1996" y="2113"/>
                    <a:pt x="2467" y="976"/>
                    <a:pt x="1802" y="311"/>
                  </a:cubicBezTo>
                  <a:cubicBezTo>
                    <a:pt x="1587" y="96"/>
                    <a:pt x="1323" y="0"/>
                    <a:pt x="10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1" name="Google Shape;26921;p78"/>
            <p:cNvSpPr/>
            <p:nvPr/>
          </p:nvSpPr>
          <p:spPr>
            <a:xfrm>
              <a:off x="3702395"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3"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2" name="Google Shape;26922;p78"/>
            <p:cNvSpPr/>
            <p:nvPr/>
          </p:nvSpPr>
          <p:spPr>
            <a:xfrm>
              <a:off x="4014491" y="2302816"/>
              <a:ext cx="51300" cy="43960"/>
            </a:xfrm>
            <a:custGeom>
              <a:rect b="b" l="l" r="r" t="t"/>
              <a:pathLst>
                <a:path extrusionOk="0" h="1689" w="1971">
                  <a:moveTo>
                    <a:pt x="1123" y="402"/>
                  </a:moveTo>
                  <a:cubicBezTo>
                    <a:pt x="1351" y="402"/>
                    <a:pt x="1570" y="578"/>
                    <a:pt x="1570" y="845"/>
                  </a:cubicBezTo>
                  <a:cubicBezTo>
                    <a:pt x="1570" y="1088"/>
                    <a:pt x="1369" y="1285"/>
                    <a:pt x="1127" y="1288"/>
                  </a:cubicBezTo>
                  <a:cubicBezTo>
                    <a:pt x="732" y="1288"/>
                    <a:pt x="535" y="810"/>
                    <a:pt x="813" y="532"/>
                  </a:cubicBezTo>
                  <a:cubicBezTo>
                    <a:pt x="903" y="442"/>
                    <a:pt x="1014" y="402"/>
                    <a:pt x="1123" y="402"/>
                  </a:cubicBezTo>
                  <a:close/>
                  <a:moveTo>
                    <a:pt x="1127" y="0"/>
                  </a:moveTo>
                  <a:cubicBezTo>
                    <a:pt x="377" y="0"/>
                    <a:pt x="1" y="908"/>
                    <a:pt x="532" y="1439"/>
                  </a:cubicBezTo>
                  <a:cubicBezTo>
                    <a:pt x="704" y="1611"/>
                    <a:pt x="915" y="1688"/>
                    <a:pt x="1122" y="1688"/>
                  </a:cubicBezTo>
                  <a:cubicBezTo>
                    <a:pt x="1556" y="1688"/>
                    <a:pt x="1971" y="1352"/>
                    <a:pt x="1971" y="845"/>
                  </a:cubicBezTo>
                  <a:cubicBezTo>
                    <a:pt x="1967" y="380"/>
                    <a:pt x="1591" y="4"/>
                    <a:pt x="11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3" name="Google Shape;26923;p78"/>
            <p:cNvSpPr/>
            <p:nvPr/>
          </p:nvSpPr>
          <p:spPr>
            <a:xfrm>
              <a:off x="3849112" y="1990746"/>
              <a:ext cx="80321" cy="77380"/>
            </a:xfrm>
            <a:custGeom>
              <a:rect b="b" l="l" r="r" t="t"/>
              <a:pathLst>
                <a:path extrusionOk="0" h="2973" w="3086">
                  <a:moveTo>
                    <a:pt x="1485" y="401"/>
                  </a:moveTo>
                  <a:cubicBezTo>
                    <a:pt x="2453" y="404"/>
                    <a:pt x="2935" y="1572"/>
                    <a:pt x="2252" y="2255"/>
                  </a:cubicBezTo>
                  <a:cubicBezTo>
                    <a:pt x="2031" y="2475"/>
                    <a:pt x="1759" y="2574"/>
                    <a:pt x="1492" y="2574"/>
                  </a:cubicBezTo>
                  <a:cubicBezTo>
                    <a:pt x="934" y="2574"/>
                    <a:pt x="399" y="2140"/>
                    <a:pt x="401" y="1488"/>
                  </a:cubicBezTo>
                  <a:cubicBezTo>
                    <a:pt x="401" y="886"/>
                    <a:pt x="887" y="401"/>
                    <a:pt x="1485" y="401"/>
                  </a:cubicBezTo>
                  <a:close/>
                  <a:moveTo>
                    <a:pt x="1488" y="1"/>
                  </a:moveTo>
                  <a:cubicBezTo>
                    <a:pt x="1296" y="1"/>
                    <a:pt x="1102" y="38"/>
                    <a:pt x="919" y="116"/>
                  </a:cubicBezTo>
                  <a:cubicBezTo>
                    <a:pt x="363" y="344"/>
                    <a:pt x="0" y="886"/>
                    <a:pt x="0" y="1488"/>
                  </a:cubicBezTo>
                  <a:cubicBezTo>
                    <a:pt x="0" y="2308"/>
                    <a:pt x="665" y="2969"/>
                    <a:pt x="1485" y="2973"/>
                  </a:cubicBezTo>
                  <a:cubicBezTo>
                    <a:pt x="2087" y="2973"/>
                    <a:pt x="2629" y="2610"/>
                    <a:pt x="2857" y="2054"/>
                  </a:cubicBezTo>
                  <a:cubicBezTo>
                    <a:pt x="3086" y="1498"/>
                    <a:pt x="2959" y="861"/>
                    <a:pt x="2537" y="436"/>
                  </a:cubicBezTo>
                  <a:cubicBezTo>
                    <a:pt x="2253" y="152"/>
                    <a:pt x="1873" y="1"/>
                    <a:pt x="14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4" name="Google Shape;26924;p78"/>
            <p:cNvSpPr/>
            <p:nvPr/>
          </p:nvSpPr>
          <p:spPr>
            <a:xfrm>
              <a:off x="3742374" y="2208336"/>
              <a:ext cx="133677" cy="88415"/>
            </a:xfrm>
            <a:custGeom>
              <a:rect b="b" l="l" r="r" t="t"/>
              <a:pathLst>
                <a:path extrusionOk="0" h="3397" w="5136">
                  <a:moveTo>
                    <a:pt x="2587" y="0"/>
                  </a:moveTo>
                  <a:cubicBezTo>
                    <a:pt x="2490" y="0"/>
                    <a:pt x="2393" y="64"/>
                    <a:pt x="2388" y="193"/>
                  </a:cubicBezTo>
                  <a:lnTo>
                    <a:pt x="2388" y="1706"/>
                  </a:lnTo>
                  <a:lnTo>
                    <a:pt x="1336" y="1706"/>
                  </a:lnTo>
                  <a:cubicBezTo>
                    <a:pt x="1023" y="1706"/>
                    <a:pt x="734" y="1878"/>
                    <a:pt x="590" y="2153"/>
                  </a:cubicBezTo>
                  <a:lnTo>
                    <a:pt x="90" y="3096"/>
                  </a:lnTo>
                  <a:cubicBezTo>
                    <a:pt x="0" y="3256"/>
                    <a:pt x="136" y="3396"/>
                    <a:pt x="272" y="3396"/>
                  </a:cubicBezTo>
                  <a:cubicBezTo>
                    <a:pt x="339" y="3396"/>
                    <a:pt x="405" y="3363"/>
                    <a:pt x="446" y="3282"/>
                  </a:cubicBezTo>
                  <a:lnTo>
                    <a:pt x="945" y="2339"/>
                  </a:lnTo>
                  <a:cubicBezTo>
                    <a:pt x="1023" y="2195"/>
                    <a:pt x="1170" y="2103"/>
                    <a:pt x="1336" y="2103"/>
                  </a:cubicBezTo>
                  <a:lnTo>
                    <a:pt x="3844" y="2103"/>
                  </a:lnTo>
                  <a:cubicBezTo>
                    <a:pt x="4006" y="2103"/>
                    <a:pt x="4158" y="2195"/>
                    <a:pt x="4235" y="2339"/>
                  </a:cubicBezTo>
                  <a:lnTo>
                    <a:pt x="4731" y="3282"/>
                  </a:lnTo>
                  <a:cubicBezTo>
                    <a:pt x="4768" y="3351"/>
                    <a:pt x="4837" y="3390"/>
                    <a:pt x="4909" y="3390"/>
                  </a:cubicBezTo>
                  <a:cubicBezTo>
                    <a:pt x="4940" y="3390"/>
                    <a:pt x="4972" y="3383"/>
                    <a:pt x="5002" y="3366"/>
                  </a:cubicBezTo>
                  <a:cubicBezTo>
                    <a:pt x="5101" y="3314"/>
                    <a:pt x="5136" y="3194"/>
                    <a:pt x="5086" y="3096"/>
                  </a:cubicBezTo>
                  <a:lnTo>
                    <a:pt x="4590" y="2153"/>
                  </a:lnTo>
                  <a:cubicBezTo>
                    <a:pt x="4444" y="1877"/>
                    <a:pt x="4160" y="1706"/>
                    <a:pt x="3850" y="1706"/>
                  </a:cubicBezTo>
                  <a:cubicBezTo>
                    <a:pt x="3847" y="1706"/>
                    <a:pt x="3844" y="1706"/>
                    <a:pt x="3841" y="1706"/>
                  </a:cubicBezTo>
                  <a:lnTo>
                    <a:pt x="2789" y="1706"/>
                  </a:lnTo>
                  <a:lnTo>
                    <a:pt x="2789" y="193"/>
                  </a:lnTo>
                  <a:cubicBezTo>
                    <a:pt x="2782" y="64"/>
                    <a:pt x="2684" y="0"/>
                    <a:pt x="25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5" name="Google Shape;26925;p78"/>
            <p:cNvSpPr/>
            <p:nvPr/>
          </p:nvSpPr>
          <p:spPr>
            <a:xfrm>
              <a:off x="3828785" y="2080177"/>
              <a:ext cx="118295" cy="54788"/>
            </a:xfrm>
            <a:custGeom>
              <a:rect b="b" l="l" r="r" t="t"/>
              <a:pathLst>
                <a:path extrusionOk="0" h="2105" w="4545">
                  <a:moveTo>
                    <a:pt x="2265" y="1"/>
                  </a:moveTo>
                  <a:cubicBezTo>
                    <a:pt x="2168" y="1"/>
                    <a:pt x="2071" y="64"/>
                    <a:pt x="2066" y="191"/>
                  </a:cubicBezTo>
                  <a:lnTo>
                    <a:pt x="2066" y="849"/>
                  </a:lnTo>
                  <a:lnTo>
                    <a:pt x="940" y="849"/>
                  </a:lnTo>
                  <a:cubicBezTo>
                    <a:pt x="707" y="849"/>
                    <a:pt x="493" y="976"/>
                    <a:pt x="384" y="1183"/>
                  </a:cubicBezTo>
                  <a:lnTo>
                    <a:pt x="53" y="1809"/>
                  </a:lnTo>
                  <a:cubicBezTo>
                    <a:pt x="0" y="1908"/>
                    <a:pt x="39" y="2031"/>
                    <a:pt x="137" y="2080"/>
                  </a:cubicBezTo>
                  <a:cubicBezTo>
                    <a:pt x="168" y="2097"/>
                    <a:pt x="200" y="2104"/>
                    <a:pt x="231" y="2104"/>
                  </a:cubicBezTo>
                  <a:cubicBezTo>
                    <a:pt x="303" y="2104"/>
                    <a:pt x="372" y="2065"/>
                    <a:pt x="408" y="1999"/>
                  </a:cubicBezTo>
                  <a:lnTo>
                    <a:pt x="743" y="1370"/>
                  </a:lnTo>
                  <a:cubicBezTo>
                    <a:pt x="780" y="1298"/>
                    <a:pt x="854" y="1250"/>
                    <a:pt x="935" y="1250"/>
                  </a:cubicBezTo>
                  <a:cubicBezTo>
                    <a:pt x="937" y="1250"/>
                    <a:pt x="940" y="1250"/>
                    <a:pt x="943" y="1250"/>
                  </a:cubicBezTo>
                  <a:lnTo>
                    <a:pt x="3593" y="1250"/>
                  </a:lnTo>
                  <a:cubicBezTo>
                    <a:pt x="3595" y="1250"/>
                    <a:pt x="3598" y="1250"/>
                    <a:pt x="3601" y="1250"/>
                  </a:cubicBezTo>
                  <a:cubicBezTo>
                    <a:pt x="3682" y="1250"/>
                    <a:pt x="3756" y="1298"/>
                    <a:pt x="3797" y="1370"/>
                  </a:cubicBezTo>
                  <a:lnTo>
                    <a:pt x="4127" y="1999"/>
                  </a:lnTo>
                  <a:cubicBezTo>
                    <a:pt x="4170" y="2063"/>
                    <a:pt x="4230" y="2090"/>
                    <a:pt x="4289" y="2090"/>
                  </a:cubicBezTo>
                  <a:cubicBezTo>
                    <a:pt x="4418" y="2090"/>
                    <a:pt x="4544" y="1964"/>
                    <a:pt x="4479" y="1809"/>
                  </a:cubicBezTo>
                  <a:lnTo>
                    <a:pt x="4148" y="1183"/>
                  </a:lnTo>
                  <a:cubicBezTo>
                    <a:pt x="4039" y="976"/>
                    <a:pt x="3825" y="845"/>
                    <a:pt x="3593" y="845"/>
                  </a:cubicBezTo>
                  <a:lnTo>
                    <a:pt x="2467" y="845"/>
                  </a:lnTo>
                  <a:lnTo>
                    <a:pt x="2467" y="191"/>
                  </a:lnTo>
                  <a:cubicBezTo>
                    <a:pt x="2460" y="64"/>
                    <a:pt x="2362" y="1"/>
                    <a:pt x="22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6" name="Google Shape;26926;p78"/>
            <p:cNvSpPr/>
            <p:nvPr/>
          </p:nvSpPr>
          <p:spPr>
            <a:xfrm>
              <a:off x="3898799" y="2208336"/>
              <a:ext cx="133755" cy="88285"/>
            </a:xfrm>
            <a:custGeom>
              <a:rect b="b" l="l" r="r" t="t"/>
              <a:pathLst>
                <a:path extrusionOk="0" h="3392" w="5139">
                  <a:moveTo>
                    <a:pt x="2575" y="0"/>
                  </a:moveTo>
                  <a:cubicBezTo>
                    <a:pt x="2478" y="0"/>
                    <a:pt x="2380" y="64"/>
                    <a:pt x="2373" y="193"/>
                  </a:cubicBezTo>
                  <a:lnTo>
                    <a:pt x="2373" y="1706"/>
                  </a:lnTo>
                  <a:lnTo>
                    <a:pt x="1321" y="1706"/>
                  </a:lnTo>
                  <a:cubicBezTo>
                    <a:pt x="1008" y="1706"/>
                    <a:pt x="723" y="1878"/>
                    <a:pt x="575" y="2153"/>
                  </a:cubicBezTo>
                  <a:lnTo>
                    <a:pt x="79" y="3096"/>
                  </a:lnTo>
                  <a:cubicBezTo>
                    <a:pt x="1" y="3252"/>
                    <a:pt x="131" y="3387"/>
                    <a:pt x="264" y="3387"/>
                  </a:cubicBezTo>
                  <a:cubicBezTo>
                    <a:pt x="328" y="3387"/>
                    <a:pt x="392" y="3356"/>
                    <a:pt x="435" y="3282"/>
                  </a:cubicBezTo>
                  <a:lnTo>
                    <a:pt x="931" y="2339"/>
                  </a:lnTo>
                  <a:cubicBezTo>
                    <a:pt x="1008" y="2195"/>
                    <a:pt x="1156" y="2103"/>
                    <a:pt x="1321" y="2103"/>
                  </a:cubicBezTo>
                  <a:lnTo>
                    <a:pt x="3826" y="2103"/>
                  </a:lnTo>
                  <a:cubicBezTo>
                    <a:pt x="3992" y="2103"/>
                    <a:pt x="4143" y="2195"/>
                    <a:pt x="4220" y="2339"/>
                  </a:cubicBezTo>
                  <a:lnTo>
                    <a:pt x="4717" y="3282"/>
                  </a:lnTo>
                  <a:cubicBezTo>
                    <a:pt x="4752" y="3349"/>
                    <a:pt x="4819" y="3391"/>
                    <a:pt x="4892" y="3391"/>
                  </a:cubicBezTo>
                  <a:cubicBezTo>
                    <a:pt x="5044" y="3388"/>
                    <a:pt x="5139" y="3229"/>
                    <a:pt x="5068" y="3096"/>
                  </a:cubicBezTo>
                  <a:lnTo>
                    <a:pt x="4572" y="2153"/>
                  </a:lnTo>
                  <a:cubicBezTo>
                    <a:pt x="4425" y="1878"/>
                    <a:pt x="4140" y="1706"/>
                    <a:pt x="3826" y="1706"/>
                  </a:cubicBezTo>
                  <a:lnTo>
                    <a:pt x="2774" y="1706"/>
                  </a:lnTo>
                  <a:lnTo>
                    <a:pt x="2774" y="193"/>
                  </a:lnTo>
                  <a:cubicBezTo>
                    <a:pt x="2769" y="64"/>
                    <a:pt x="2672" y="0"/>
                    <a:pt x="2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27" name="Google Shape;26927;p78"/>
          <p:cNvGrpSpPr/>
          <p:nvPr/>
        </p:nvGrpSpPr>
        <p:grpSpPr>
          <a:xfrm>
            <a:off x="1319656" y="2442662"/>
            <a:ext cx="457173" cy="335364"/>
            <a:chOff x="1319656" y="2442662"/>
            <a:chExt cx="457173" cy="335364"/>
          </a:xfrm>
        </p:grpSpPr>
        <p:sp>
          <p:nvSpPr>
            <p:cNvPr id="26928" name="Google Shape;26928;p78"/>
            <p:cNvSpPr/>
            <p:nvPr/>
          </p:nvSpPr>
          <p:spPr>
            <a:xfrm>
              <a:off x="1605360" y="2463900"/>
              <a:ext cx="35762" cy="78603"/>
            </a:xfrm>
            <a:custGeom>
              <a:rect b="b" l="l" r="r" t="t"/>
              <a:pathLst>
                <a:path extrusionOk="0" h="3020" w="1374">
                  <a:moveTo>
                    <a:pt x="824" y="0"/>
                  </a:moveTo>
                  <a:cubicBezTo>
                    <a:pt x="370" y="0"/>
                    <a:pt x="1" y="370"/>
                    <a:pt x="1" y="824"/>
                  </a:cubicBezTo>
                  <a:lnTo>
                    <a:pt x="1" y="1017"/>
                  </a:lnTo>
                  <a:cubicBezTo>
                    <a:pt x="1" y="1253"/>
                    <a:pt x="40" y="1489"/>
                    <a:pt x="114" y="1714"/>
                  </a:cubicBezTo>
                  <a:lnTo>
                    <a:pt x="550" y="3019"/>
                  </a:lnTo>
                  <a:lnTo>
                    <a:pt x="1373" y="3019"/>
                  </a:lnTo>
                  <a:lnTo>
                    <a:pt x="137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9" name="Google Shape;26929;p78"/>
            <p:cNvSpPr/>
            <p:nvPr/>
          </p:nvSpPr>
          <p:spPr>
            <a:xfrm>
              <a:off x="1619649" y="2456742"/>
              <a:ext cx="85761" cy="85761"/>
            </a:xfrm>
            <a:custGeom>
              <a:rect b="b" l="l" r="r" t="t"/>
              <a:pathLst>
                <a:path extrusionOk="0" h="3295" w="3295">
                  <a:moveTo>
                    <a:pt x="824" y="1"/>
                  </a:moveTo>
                  <a:cubicBezTo>
                    <a:pt x="370" y="1"/>
                    <a:pt x="1" y="370"/>
                    <a:pt x="1" y="824"/>
                  </a:cubicBezTo>
                  <a:cubicBezTo>
                    <a:pt x="1" y="1127"/>
                    <a:pt x="247" y="1373"/>
                    <a:pt x="550" y="1373"/>
                  </a:cubicBezTo>
                  <a:lnTo>
                    <a:pt x="2749" y="3294"/>
                  </a:lnTo>
                  <a:lnTo>
                    <a:pt x="3231" y="1595"/>
                  </a:lnTo>
                  <a:cubicBezTo>
                    <a:pt x="3273" y="1447"/>
                    <a:pt x="3294" y="1296"/>
                    <a:pt x="3294" y="1144"/>
                  </a:cubicBezTo>
                  <a:lnTo>
                    <a:pt x="3294"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0" name="Google Shape;26930;p78"/>
            <p:cNvSpPr/>
            <p:nvPr/>
          </p:nvSpPr>
          <p:spPr>
            <a:xfrm>
              <a:off x="1633938" y="2563898"/>
              <a:ext cx="42893" cy="42893"/>
            </a:xfrm>
            <a:custGeom>
              <a:rect b="b" l="l" r="r" t="t"/>
              <a:pathLst>
                <a:path extrusionOk="0" h="1648" w="1648">
                  <a:moveTo>
                    <a:pt x="1" y="0"/>
                  </a:moveTo>
                  <a:lnTo>
                    <a:pt x="1" y="1647"/>
                  </a:lnTo>
                  <a:lnTo>
                    <a:pt x="1647" y="1647"/>
                  </a:lnTo>
                  <a:lnTo>
                    <a:pt x="1647"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1" name="Google Shape;26931;p78"/>
            <p:cNvSpPr/>
            <p:nvPr/>
          </p:nvSpPr>
          <p:spPr>
            <a:xfrm>
              <a:off x="1583939" y="2581206"/>
              <a:ext cx="142969" cy="125583"/>
            </a:xfrm>
            <a:custGeom>
              <a:rect b="b" l="l" r="r" t="t"/>
              <a:pathLst>
                <a:path extrusionOk="0" h="4825" w="5493">
                  <a:moveTo>
                    <a:pt x="1922" y="0"/>
                  </a:moveTo>
                  <a:lnTo>
                    <a:pt x="599" y="380"/>
                  </a:lnTo>
                  <a:cubicBezTo>
                    <a:pt x="243" y="479"/>
                    <a:pt x="1" y="803"/>
                    <a:pt x="1" y="1172"/>
                  </a:cubicBezTo>
                  <a:lnTo>
                    <a:pt x="1" y="4824"/>
                  </a:lnTo>
                  <a:lnTo>
                    <a:pt x="4395" y="4824"/>
                  </a:lnTo>
                  <a:cubicBezTo>
                    <a:pt x="5000" y="4824"/>
                    <a:pt x="5493" y="4332"/>
                    <a:pt x="5493" y="3723"/>
                  </a:cubicBezTo>
                  <a:lnTo>
                    <a:pt x="5493" y="1169"/>
                  </a:lnTo>
                  <a:cubicBezTo>
                    <a:pt x="5493" y="803"/>
                    <a:pt x="5247" y="479"/>
                    <a:pt x="4891" y="380"/>
                  </a:cubicBezTo>
                  <a:lnTo>
                    <a:pt x="3568" y="0"/>
                  </a:lnTo>
                  <a:lnTo>
                    <a:pt x="3245" y="387"/>
                  </a:lnTo>
                  <a:cubicBezTo>
                    <a:pt x="3114" y="542"/>
                    <a:pt x="2930" y="620"/>
                    <a:pt x="2745" y="620"/>
                  </a:cubicBezTo>
                  <a:cubicBezTo>
                    <a:pt x="2560" y="620"/>
                    <a:pt x="2376" y="542"/>
                    <a:pt x="2245" y="387"/>
                  </a:cubicBezTo>
                  <a:lnTo>
                    <a:pt x="1922"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2" name="Google Shape;26932;p78"/>
            <p:cNvSpPr/>
            <p:nvPr/>
          </p:nvSpPr>
          <p:spPr>
            <a:xfrm>
              <a:off x="1612517" y="2492556"/>
              <a:ext cx="85839" cy="78499"/>
            </a:xfrm>
            <a:custGeom>
              <a:rect b="b" l="l" r="r" t="t"/>
              <a:pathLst>
                <a:path extrusionOk="0" h="3016" w="3298">
                  <a:moveTo>
                    <a:pt x="1043" y="0"/>
                  </a:moveTo>
                  <a:cubicBezTo>
                    <a:pt x="900" y="0"/>
                    <a:pt x="761" y="57"/>
                    <a:pt x="658" y="162"/>
                  </a:cubicBezTo>
                  <a:lnTo>
                    <a:pt x="387" y="433"/>
                  </a:lnTo>
                  <a:cubicBezTo>
                    <a:pt x="141" y="680"/>
                    <a:pt x="0" y="1017"/>
                    <a:pt x="0" y="1369"/>
                  </a:cubicBezTo>
                  <a:cubicBezTo>
                    <a:pt x="0" y="2277"/>
                    <a:pt x="739" y="3016"/>
                    <a:pt x="1647" y="3016"/>
                  </a:cubicBezTo>
                  <a:cubicBezTo>
                    <a:pt x="2555" y="3016"/>
                    <a:pt x="3294" y="2281"/>
                    <a:pt x="3294" y="1369"/>
                  </a:cubicBezTo>
                  <a:lnTo>
                    <a:pt x="3294" y="1017"/>
                  </a:lnTo>
                  <a:cubicBezTo>
                    <a:pt x="3297" y="873"/>
                    <a:pt x="3237" y="732"/>
                    <a:pt x="3135" y="630"/>
                  </a:cubicBezTo>
                  <a:cubicBezTo>
                    <a:pt x="2710" y="215"/>
                    <a:pt x="1936" y="29"/>
                    <a:pt x="1056" y="1"/>
                  </a:cubicBezTo>
                  <a:cubicBezTo>
                    <a:pt x="1052" y="0"/>
                    <a:pt x="1047" y="0"/>
                    <a:pt x="1043"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3" name="Google Shape;26933;p78"/>
            <p:cNvSpPr/>
            <p:nvPr/>
          </p:nvSpPr>
          <p:spPr>
            <a:xfrm>
              <a:off x="1612517" y="2492556"/>
              <a:ext cx="85552" cy="76859"/>
            </a:xfrm>
            <a:custGeom>
              <a:rect b="b" l="l" r="r" t="t"/>
              <a:pathLst>
                <a:path extrusionOk="0" h="2953" w="3287">
                  <a:moveTo>
                    <a:pt x="1044" y="0"/>
                  </a:moveTo>
                  <a:cubicBezTo>
                    <a:pt x="900" y="0"/>
                    <a:pt x="761" y="60"/>
                    <a:pt x="658" y="162"/>
                  </a:cubicBezTo>
                  <a:lnTo>
                    <a:pt x="387" y="433"/>
                  </a:lnTo>
                  <a:cubicBezTo>
                    <a:pt x="138" y="680"/>
                    <a:pt x="0" y="1017"/>
                    <a:pt x="0" y="1369"/>
                  </a:cubicBezTo>
                  <a:cubicBezTo>
                    <a:pt x="0" y="2105"/>
                    <a:pt x="486" y="2748"/>
                    <a:pt x="1190" y="2953"/>
                  </a:cubicBezTo>
                  <a:cubicBezTo>
                    <a:pt x="954" y="2661"/>
                    <a:pt x="824" y="2298"/>
                    <a:pt x="824" y="1922"/>
                  </a:cubicBezTo>
                  <a:lnTo>
                    <a:pt x="824" y="1369"/>
                  </a:lnTo>
                  <a:cubicBezTo>
                    <a:pt x="824" y="1063"/>
                    <a:pt x="1070" y="819"/>
                    <a:pt x="1373" y="819"/>
                  </a:cubicBezTo>
                  <a:cubicBezTo>
                    <a:pt x="1383" y="819"/>
                    <a:pt x="1394" y="820"/>
                    <a:pt x="1404" y="820"/>
                  </a:cubicBezTo>
                  <a:cubicBezTo>
                    <a:pt x="1960" y="856"/>
                    <a:pt x="2780" y="951"/>
                    <a:pt x="3287" y="1193"/>
                  </a:cubicBezTo>
                  <a:cubicBezTo>
                    <a:pt x="3269" y="1077"/>
                    <a:pt x="3220" y="715"/>
                    <a:pt x="3135" y="630"/>
                  </a:cubicBezTo>
                  <a:cubicBezTo>
                    <a:pt x="2710" y="215"/>
                    <a:pt x="1932" y="29"/>
                    <a:pt x="1056" y="1"/>
                  </a:cubicBezTo>
                  <a:cubicBezTo>
                    <a:pt x="1052" y="0"/>
                    <a:pt x="1048" y="0"/>
                    <a:pt x="104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4" name="Google Shape;26934;p78"/>
            <p:cNvSpPr/>
            <p:nvPr/>
          </p:nvSpPr>
          <p:spPr>
            <a:xfrm>
              <a:off x="1633938" y="2599425"/>
              <a:ext cx="92970" cy="107363"/>
            </a:xfrm>
            <a:custGeom>
              <a:rect b="b" l="l" r="r" t="t"/>
              <a:pathLst>
                <a:path extrusionOk="0" h="4125" w="3572">
                  <a:moveTo>
                    <a:pt x="3417" y="1"/>
                  </a:moveTo>
                  <a:lnTo>
                    <a:pt x="2713" y="708"/>
                  </a:lnTo>
                  <a:cubicBezTo>
                    <a:pt x="2559" y="859"/>
                    <a:pt x="2471" y="1070"/>
                    <a:pt x="2474" y="1288"/>
                  </a:cubicBezTo>
                  <a:lnTo>
                    <a:pt x="2474" y="2752"/>
                  </a:lnTo>
                  <a:lnTo>
                    <a:pt x="1" y="2752"/>
                  </a:lnTo>
                  <a:lnTo>
                    <a:pt x="1" y="4124"/>
                  </a:lnTo>
                  <a:lnTo>
                    <a:pt x="2474" y="4124"/>
                  </a:lnTo>
                  <a:cubicBezTo>
                    <a:pt x="3079" y="4124"/>
                    <a:pt x="3572" y="3632"/>
                    <a:pt x="3572" y="3023"/>
                  </a:cubicBezTo>
                  <a:lnTo>
                    <a:pt x="3572" y="469"/>
                  </a:lnTo>
                  <a:cubicBezTo>
                    <a:pt x="3568" y="300"/>
                    <a:pt x="3516" y="138"/>
                    <a:pt x="341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5" name="Google Shape;26935;p78"/>
            <p:cNvSpPr/>
            <p:nvPr/>
          </p:nvSpPr>
          <p:spPr>
            <a:xfrm>
              <a:off x="1569650" y="2628186"/>
              <a:ext cx="100024" cy="71445"/>
            </a:xfrm>
            <a:custGeom>
              <a:rect b="b" l="l" r="r" t="t"/>
              <a:pathLst>
                <a:path extrusionOk="0" h="2745" w="3843">
                  <a:moveTo>
                    <a:pt x="275" y="0"/>
                  </a:moveTo>
                  <a:cubicBezTo>
                    <a:pt x="124" y="0"/>
                    <a:pt x="1" y="124"/>
                    <a:pt x="1" y="275"/>
                  </a:cubicBezTo>
                  <a:lnTo>
                    <a:pt x="1" y="2470"/>
                  </a:lnTo>
                  <a:cubicBezTo>
                    <a:pt x="1" y="2622"/>
                    <a:pt x="124" y="2745"/>
                    <a:pt x="275" y="2745"/>
                  </a:cubicBezTo>
                  <a:lnTo>
                    <a:pt x="3568" y="2745"/>
                  </a:lnTo>
                  <a:cubicBezTo>
                    <a:pt x="3720" y="2745"/>
                    <a:pt x="3843" y="2622"/>
                    <a:pt x="3843" y="2470"/>
                  </a:cubicBezTo>
                  <a:lnTo>
                    <a:pt x="3843" y="275"/>
                  </a:lnTo>
                  <a:cubicBezTo>
                    <a:pt x="3843" y="124"/>
                    <a:pt x="3720" y="0"/>
                    <a:pt x="3568"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6" name="Google Shape;26936;p78"/>
            <p:cNvSpPr/>
            <p:nvPr/>
          </p:nvSpPr>
          <p:spPr>
            <a:xfrm>
              <a:off x="1383944" y="2571029"/>
              <a:ext cx="142891" cy="128602"/>
            </a:xfrm>
            <a:custGeom>
              <a:rect b="b" l="l" r="r" t="t"/>
              <a:pathLst>
                <a:path extrusionOk="0" h="4941" w="5490">
                  <a:moveTo>
                    <a:pt x="1921" y="1"/>
                  </a:moveTo>
                  <a:lnTo>
                    <a:pt x="1921" y="135"/>
                  </a:lnTo>
                  <a:cubicBezTo>
                    <a:pt x="1921" y="381"/>
                    <a:pt x="1759" y="595"/>
                    <a:pt x="1524" y="662"/>
                  </a:cubicBezTo>
                  <a:lnTo>
                    <a:pt x="598" y="926"/>
                  </a:lnTo>
                  <a:cubicBezTo>
                    <a:pt x="243" y="1028"/>
                    <a:pt x="0" y="1352"/>
                    <a:pt x="0" y="1718"/>
                  </a:cubicBezTo>
                  <a:lnTo>
                    <a:pt x="0" y="4117"/>
                  </a:lnTo>
                  <a:cubicBezTo>
                    <a:pt x="0" y="4571"/>
                    <a:pt x="370" y="4941"/>
                    <a:pt x="824" y="4941"/>
                  </a:cubicBezTo>
                  <a:lnTo>
                    <a:pt x="4666" y="4941"/>
                  </a:lnTo>
                  <a:cubicBezTo>
                    <a:pt x="5120" y="4941"/>
                    <a:pt x="5489" y="4571"/>
                    <a:pt x="5489" y="4117"/>
                  </a:cubicBezTo>
                  <a:lnTo>
                    <a:pt x="5489" y="1718"/>
                  </a:lnTo>
                  <a:cubicBezTo>
                    <a:pt x="5489" y="1352"/>
                    <a:pt x="5246" y="1028"/>
                    <a:pt x="4891" y="926"/>
                  </a:cubicBezTo>
                  <a:lnTo>
                    <a:pt x="3969" y="662"/>
                  </a:lnTo>
                  <a:cubicBezTo>
                    <a:pt x="3733" y="595"/>
                    <a:pt x="3572" y="377"/>
                    <a:pt x="3572" y="131"/>
                  </a:cubicBezTo>
                  <a:lnTo>
                    <a:pt x="3572"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7" name="Google Shape;26937;p78"/>
            <p:cNvSpPr/>
            <p:nvPr/>
          </p:nvSpPr>
          <p:spPr>
            <a:xfrm>
              <a:off x="1383944" y="2603459"/>
              <a:ext cx="28604" cy="96172"/>
            </a:xfrm>
            <a:custGeom>
              <a:rect b="b" l="l" r="r" t="t"/>
              <a:pathLst>
                <a:path extrusionOk="0" h="3695" w="1099">
                  <a:moveTo>
                    <a:pt x="152" y="0"/>
                  </a:moveTo>
                  <a:cubicBezTo>
                    <a:pt x="53" y="138"/>
                    <a:pt x="0" y="303"/>
                    <a:pt x="0" y="472"/>
                  </a:cubicBezTo>
                  <a:lnTo>
                    <a:pt x="0" y="2868"/>
                  </a:lnTo>
                  <a:cubicBezTo>
                    <a:pt x="0" y="3325"/>
                    <a:pt x="370" y="3695"/>
                    <a:pt x="824" y="3695"/>
                  </a:cubicBezTo>
                  <a:lnTo>
                    <a:pt x="1098" y="3695"/>
                  </a:lnTo>
                  <a:lnTo>
                    <a:pt x="1098" y="950"/>
                  </a:lnTo>
                  <a:lnTo>
                    <a:pt x="152"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8" name="Google Shape;26938;p78"/>
            <p:cNvSpPr/>
            <p:nvPr/>
          </p:nvSpPr>
          <p:spPr>
            <a:xfrm>
              <a:off x="1498231" y="2603459"/>
              <a:ext cx="28604" cy="96172"/>
            </a:xfrm>
            <a:custGeom>
              <a:rect b="b" l="l" r="r" t="t"/>
              <a:pathLst>
                <a:path extrusionOk="0" h="3695" w="1099">
                  <a:moveTo>
                    <a:pt x="947" y="0"/>
                  </a:moveTo>
                  <a:lnTo>
                    <a:pt x="0" y="950"/>
                  </a:lnTo>
                  <a:lnTo>
                    <a:pt x="0" y="3695"/>
                  </a:lnTo>
                  <a:lnTo>
                    <a:pt x="275" y="3695"/>
                  </a:lnTo>
                  <a:cubicBezTo>
                    <a:pt x="729" y="3695"/>
                    <a:pt x="1098" y="3325"/>
                    <a:pt x="1098" y="2868"/>
                  </a:cubicBezTo>
                  <a:lnTo>
                    <a:pt x="1098" y="472"/>
                  </a:lnTo>
                  <a:cubicBezTo>
                    <a:pt x="1098" y="303"/>
                    <a:pt x="1045" y="138"/>
                    <a:pt x="94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9" name="Google Shape;26939;p78"/>
            <p:cNvSpPr/>
            <p:nvPr/>
          </p:nvSpPr>
          <p:spPr>
            <a:xfrm>
              <a:off x="1421033" y="2571029"/>
              <a:ext cx="68713" cy="21473"/>
            </a:xfrm>
            <a:custGeom>
              <a:rect b="b" l="l" r="r" t="t"/>
              <a:pathLst>
                <a:path extrusionOk="0" h="825" w="2640">
                  <a:moveTo>
                    <a:pt x="496" y="1"/>
                  </a:moveTo>
                  <a:lnTo>
                    <a:pt x="496" y="138"/>
                  </a:lnTo>
                  <a:cubicBezTo>
                    <a:pt x="496" y="381"/>
                    <a:pt x="334" y="595"/>
                    <a:pt x="99" y="666"/>
                  </a:cubicBezTo>
                  <a:lnTo>
                    <a:pt x="0" y="690"/>
                  </a:lnTo>
                  <a:cubicBezTo>
                    <a:pt x="437" y="778"/>
                    <a:pt x="876" y="821"/>
                    <a:pt x="1320" y="824"/>
                  </a:cubicBezTo>
                  <a:cubicBezTo>
                    <a:pt x="1763" y="821"/>
                    <a:pt x="2203" y="778"/>
                    <a:pt x="2639" y="690"/>
                  </a:cubicBezTo>
                  <a:lnTo>
                    <a:pt x="2548" y="666"/>
                  </a:lnTo>
                  <a:cubicBezTo>
                    <a:pt x="2308" y="599"/>
                    <a:pt x="2147" y="377"/>
                    <a:pt x="2150" y="131"/>
                  </a:cubicBezTo>
                  <a:lnTo>
                    <a:pt x="2150"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0" name="Google Shape;26940;p78"/>
            <p:cNvSpPr/>
            <p:nvPr/>
          </p:nvSpPr>
          <p:spPr>
            <a:xfrm>
              <a:off x="1392455" y="2449611"/>
              <a:ext cx="125843" cy="128602"/>
            </a:xfrm>
            <a:custGeom>
              <a:rect b="b" l="l" r="r" t="t"/>
              <a:pathLst>
                <a:path extrusionOk="0" h="4941" w="4835">
                  <a:moveTo>
                    <a:pt x="2418" y="0"/>
                  </a:moveTo>
                  <a:cubicBezTo>
                    <a:pt x="1355" y="0"/>
                    <a:pt x="570" y="873"/>
                    <a:pt x="497" y="1943"/>
                  </a:cubicBezTo>
                  <a:cubicBezTo>
                    <a:pt x="458" y="2502"/>
                    <a:pt x="278" y="3572"/>
                    <a:pt x="50" y="4201"/>
                  </a:cubicBezTo>
                  <a:cubicBezTo>
                    <a:pt x="0" y="4342"/>
                    <a:pt x="74" y="4497"/>
                    <a:pt x="215" y="4550"/>
                  </a:cubicBezTo>
                  <a:cubicBezTo>
                    <a:pt x="922" y="4800"/>
                    <a:pt x="1668" y="4933"/>
                    <a:pt x="2418" y="4940"/>
                  </a:cubicBezTo>
                  <a:cubicBezTo>
                    <a:pt x="3167" y="4933"/>
                    <a:pt x="3913" y="4800"/>
                    <a:pt x="4620" y="4550"/>
                  </a:cubicBezTo>
                  <a:cubicBezTo>
                    <a:pt x="4761" y="4497"/>
                    <a:pt x="4835" y="4342"/>
                    <a:pt x="4786" y="4201"/>
                  </a:cubicBezTo>
                  <a:cubicBezTo>
                    <a:pt x="4557" y="3572"/>
                    <a:pt x="4377" y="2502"/>
                    <a:pt x="4339" y="1943"/>
                  </a:cubicBezTo>
                  <a:cubicBezTo>
                    <a:pt x="4265" y="873"/>
                    <a:pt x="3480" y="0"/>
                    <a:pt x="2418"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1" name="Google Shape;26941;p78"/>
            <p:cNvSpPr/>
            <p:nvPr/>
          </p:nvSpPr>
          <p:spPr>
            <a:xfrm>
              <a:off x="1392455" y="2449611"/>
              <a:ext cx="76677" cy="126025"/>
            </a:xfrm>
            <a:custGeom>
              <a:rect b="b" l="l" r="r" t="t"/>
              <a:pathLst>
                <a:path extrusionOk="0" h="4842" w="2946">
                  <a:moveTo>
                    <a:pt x="2418" y="0"/>
                  </a:moveTo>
                  <a:cubicBezTo>
                    <a:pt x="1359" y="0"/>
                    <a:pt x="570" y="873"/>
                    <a:pt x="497" y="1946"/>
                  </a:cubicBezTo>
                  <a:cubicBezTo>
                    <a:pt x="458" y="2502"/>
                    <a:pt x="278" y="3572"/>
                    <a:pt x="50" y="4205"/>
                  </a:cubicBezTo>
                  <a:cubicBezTo>
                    <a:pt x="0" y="4342"/>
                    <a:pt x="74" y="4497"/>
                    <a:pt x="215" y="4550"/>
                  </a:cubicBezTo>
                  <a:cubicBezTo>
                    <a:pt x="577" y="4676"/>
                    <a:pt x="950" y="4775"/>
                    <a:pt x="1330" y="4842"/>
                  </a:cubicBezTo>
                  <a:cubicBezTo>
                    <a:pt x="1320" y="4786"/>
                    <a:pt x="1320" y="4726"/>
                    <a:pt x="1334" y="4669"/>
                  </a:cubicBezTo>
                  <a:cubicBezTo>
                    <a:pt x="1531" y="3969"/>
                    <a:pt x="1686" y="2780"/>
                    <a:pt x="1721" y="2161"/>
                  </a:cubicBezTo>
                  <a:cubicBezTo>
                    <a:pt x="1774" y="1169"/>
                    <a:pt x="2256" y="328"/>
                    <a:pt x="2945" y="78"/>
                  </a:cubicBezTo>
                  <a:cubicBezTo>
                    <a:pt x="2777" y="25"/>
                    <a:pt x="2597" y="0"/>
                    <a:pt x="241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2" name="Google Shape;26942;p78"/>
            <p:cNvSpPr/>
            <p:nvPr/>
          </p:nvSpPr>
          <p:spPr>
            <a:xfrm>
              <a:off x="1341076" y="2699605"/>
              <a:ext cx="414332" cy="28604"/>
            </a:xfrm>
            <a:custGeom>
              <a:rect b="b" l="l" r="r" t="t"/>
              <a:pathLst>
                <a:path extrusionOk="0" h="1099" w="15919">
                  <a:moveTo>
                    <a:pt x="1" y="1"/>
                  </a:moveTo>
                  <a:lnTo>
                    <a:pt x="1" y="1099"/>
                  </a:lnTo>
                  <a:lnTo>
                    <a:pt x="15918" y="1099"/>
                  </a:lnTo>
                  <a:lnTo>
                    <a:pt x="1591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3" name="Google Shape;26943;p78"/>
            <p:cNvSpPr/>
            <p:nvPr/>
          </p:nvSpPr>
          <p:spPr>
            <a:xfrm>
              <a:off x="1412522" y="2628186"/>
              <a:ext cx="85735" cy="114313"/>
            </a:xfrm>
            <a:custGeom>
              <a:rect b="b" l="l" r="r" t="t"/>
              <a:pathLst>
                <a:path extrusionOk="0" h="4392" w="3294">
                  <a:moveTo>
                    <a:pt x="549" y="0"/>
                  </a:moveTo>
                  <a:cubicBezTo>
                    <a:pt x="246" y="0"/>
                    <a:pt x="0" y="247"/>
                    <a:pt x="0" y="549"/>
                  </a:cubicBezTo>
                  <a:lnTo>
                    <a:pt x="0" y="4391"/>
                  </a:lnTo>
                  <a:lnTo>
                    <a:pt x="3293" y="4391"/>
                  </a:lnTo>
                  <a:lnTo>
                    <a:pt x="3293" y="549"/>
                  </a:lnTo>
                  <a:cubicBezTo>
                    <a:pt x="3293" y="247"/>
                    <a:pt x="3047" y="0"/>
                    <a:pt x="2744"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4" name="Google Shape;26944;p78"/>
            <p:cNvSpPr/>
            <p:nvPr/>
          </p:nvSpPr>
          <p:spPr>
            <a:xfrm>
              <a:off x="1627431" y="2485607"/>
              <a:ext cx="57078" cy="20380"/>
            </a:xfrm>
            <a:custGeom>
              <a:rect b="b" l="l" r="r" t="t"/>
              <a:pathLst>
                <a:path extrusionOk="0" h="783" w="2193">
                  <a:moveTo>
                    <a:pt x="261" y="0"/>
                  </a:moveTo>
                  <a:cubicBezTo>
                    <a:pt x="117" y="0"/>
                    <a:pt x="1" y="113"/>
                    <a:pt x="1" y="257"/>
                  </a:cubicBezTo>
                  <a:cubicBezTo>
                    <a:pt x="1" y="398"/>
                    <a:pt x="117" y="514"/>
                    <a:pt x="261" y="514"/>
                  </a:cubicBezTo>
                  <a:cubicBezTo>
                    <a:pt x="271" y="514"/>
                    <a:pt x="282" y="514"/>
                    <a:pt x="293" y="514"/>
                  </a:cubicBezTo>
                  <a:cubicBezTo>
                    <a:pt x="604" y="514"/>
                    <a:pt x="1401" y="563"/>
                    <a:pt x="1792" y="760"/>
                  </a:cubicBezTo>
                  <a:cubicBezTo>
                    <a:pt x="1826" y="775"/>
                    <a:pt x="1862" y="783"/>
                    <a:pt x="1898" y="783"/>
                  </a:cubicBezTo>
                  <a:cubicBezTo>
                    <a:pt x="1994" y="783"/>
                    <a:pt x="2086" y="730"/>
                    <a:pt x="2130" y="641"/>
                  </a:cubicBezTo>
                  <a:cubicBezTo>
                    <a:pt x="2193" y="517"/>
                    <a:pt x="2144" y="366"/>
                    <a:pt x="2024" y="299"/>
                  </a:cubicBezTo>
                  <a:cubicBezTo>
                    <a:pt x="1426" y="0"/>
                    <a:pt x="303"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5" name="Google Shape;26945;p78"/>
            <p:cNvSpPr/>
            <p:nvPr/>
          </p:nvSpPr>
          <p:spPr>
            <a:xfrm>
              <a:off x="1319656" y="2442662"/>
              <a:ext cx="457173" cy="335364"/>
            </a:xfrm>
            <a:custGeom>
              <a:rect b="b" l="l" r="r" t="t"/>
              <a:pathLst>
                <a:path extrusionOk="0" h="12885" w="17565">
                  <a:moveTo>
                    <a:pt x="14574" y="788"/>
                  </a:moveTo>
                  <a:lnTo>
                    <a:pt x="14574" y="1854"/>
                  </a:lnTo>
                  <a:cubicBezTo>
                    <a:pt x="14574" y="2030"/>
                    <a:pt x="14532" y="2199"/>
                    <a:pt x="14458" y="2354"/>
                  </a:cubicBezTo>
                  <a:lnTo>
                    <a:pt x="14324" y="2614"/>
                  </a:lnTo>
                  <a:cubicBezTo>
                    <a:pt x="14306" y="2649"/>
                    <a:pt x="14296" y="2692"/>
                    <a:pt x="14296" y="2730"/>
                  </a:cubicBezTo>
                  <a:lnTo>
                    <a:pt x="14296" y="3279"/>
                  </a:lnTo>
                  <a:cubicBezTo>
                    <a:pt x="14296" y="4052"/>
                    <a:pt x="13673" y="4673"/>
                    <a:pt x="12905" y="4673"/>
                  </a:cubicBezTo>
                  <a:cubicBezTo>
                    <a:pt x="12890" y="4673"/>
                    <a:pt x="12875" y="4673"/>
                    <a:pt x="12860" y="4673"/>
                  </a:cubicBezTo>
                  <a:cubicBezTo>
                    <a:pt x="12121" y="4648"/>
                    <a:pt x="11513" y="3993"/>
                    <a:pt x="11513" y="3209"/>
                  </a:cubicBezTo>
                  <a:lnTo>
                    <a:pt x="11513" y="2730"/>
                  </a:lnTo>
                  <a:cubicBezTo>
                    <a:pt x="11513" y="2688"/>
                    <a:pt x="11502" y="2649"/>
                    <a:pt x="11485" y="2614"/>
                  </a:cubicBezTo>
                  <a:lnTo>
                    <a:pt x="11326" y="2298"/>
                  </a:lnTo>
                  <a:cubicBezTo>
                    <a:pt x="11270" y="2178"/>
                    <a:pt x="11238" y="2051"/>
                    <a:pt x="11238" y="1921"/>
                  </a:cubicBezTo>
                  <a:lnTo>
                    <a:pt x="11238" y="1903"/>
                  </a:lnTo>
                  <a:cubicBezTo>
                    <a:pt x="11238" y="1288"/>
                    <a:pt x="11738" y="788"/>
                    <a:pt x="12357" y="788"/>
                  </a:cubicBezTo>
                  <a:close/>
                  <a:moveTo>
                    <a:pt x="5209" y="513"/>
                  </a:moveTo>
                  <a:cubicBezTo>
                    <a:pt x="5626" y="513"/>
                    <a:pt x="6043" y="677"/>
                    <a:pt x="6355" y="1006"/>
                  </a:cubicBezTo>
                  <a:cubicBezTo>
                    <a:pt x="6664" y="1337"/>
                    <a:pt x="6851" y="1766"/>
                    <a:pt x="6875" y="2220"/>
                  </a:cubicBezTo>
                  <a:cubicBezTo>
                    <a:pt x="6914" y="2766"/>
                    <a:pt x="7097" y="3881"/>
                    <a:pt x="7340" y="4553"/>
                  </a:cubicBezTo>
                  <a:cubicBezTo>
                    <a:pt x="7340" y="4553"/>
                    <a:pt x="7340" y="4556"/>
                    <a:pt x="7340" y="4560"/>
                  </a:cubicBezTo>
                  <a:cubicBezTo>
                    <a:pt x="7336" y="4563"/>
                    <a:pt x="7333" y="4567"/>
                    <a:pt x="7329" y="4567"/>
                  </a:cubicBezTo>
                  <a:cubicBezTo>
                    <a:pt x="6645" y="4819"/>
                    <a:pt x="5927" y="4944"/>
                    <a:pt x="5209" y="4944"/>
                  </a:cubicBezTo>
                  <a:cubicBezTo>
                    <a:pt x="4491" y="4944"/>
                    <a:pt x="3772" y="4819"/>
                    <a:pt x="3086" y="4567"/>
                  </a:cubicBezTo>
                  <a:lnTo>
                    <a:pt x="3086" y="4570"/>
                  </a:lnTo>
                  <a:cubicBezTo>
                    <a:pt x="3082" y="4567"/>
                    <a:pt x="3079" y="4567"/>
                    <a:pt x="3075" y="4560"/>
                  </a:cubicBezTo>
                  <a:cubicBezTo>
                    <a:pt x="3075" y="4560"/>
                    <a:pt x="3075" y="4556"/>
                    <a:pt x="3075" y="4553"/>
                  </a:cubicBezTo>
                  <a:cubicBezTo>
                    <a:pt x="3318" y="3881"/>
                    <a:pt x="3501" y="2766"/>
                    <a:pt x="3540" y="2220"/>
                  </a:cubicBezTo>
                  <a:cubicBezTo>
                    <a:pt x="3568" y="1766"/>
                    <a:pt x="3751" y="1337"/>
                    <a:pt x="4061" y="1006"/>
                  </a:cubicBezTo>
                  <a:cubicBezTo>
                    <a:pt x="4374" y="677"/>
                    <a:pt x="4792" y="513"/>
                    <a:pt x="5209" y="513"/>
                  </a:cubicBezTo>
                  <a:close/>
                  <a:moveTo>
                    <a:pt x="12336" y="5095"/>
                  </a:moveTo>
                  <a:cubicBezTo>
                    <a:pt x="12501" y="5151"/>
                    <a:pt x="12674" y="5179"/>
                    <a:pt x="12846" y="5186"/>
                  </a:cubicBezTo>
                  <a:lnTo>
                    <a:pt x="12906" y="5186"/>
                  </a:lnTo>
                  <a:cubicBezTo>
                    <a:pt x="13100" y="5186"/>
                    <a:pt x="13290" y="5155"/>
                    <a:pt x="13476" y="5098"/>
                  </a:cubicBezTo>
                  <a:cubicBezTo>
                    <a:pt x="13480" y="5176"/>
                    <a:pt x="13494" y="5253"/>
                    <a:pt x="13522" y="5327"/>
                  </a:cubicBezTo>
                  <a:lnTo>
                    <a:pt x="13518" y="5327"/>
                  </a:lnTo>
                  <a:lnTo>
                    <a:pt x="13307" y="5538"/>
                  </a:lnTo>
                  <a:cubicBezTo>
                    <a:pt x="13196" y="5649"/>
                    <a:pt x="13051" y="5704"/>
                    <a:pt x="12906" y="5704"/>
                  </a:cubicBezTo>
                  <a:cubicBezTo>
                    <a:pt x="12761" y="5704"/>
                    <a:pt x="12616" y="5649"/>
                    <a:pt x="12505" y="5538"/>
                  </a:cubicBezTo>
                  <a:lnTo>
                    <a:pt x="12294" y="5327"/>
                  </a:lnTo>
                  <a:cubicBezTo>
                    <a:pt x="12318" y="5253"/>
                    <a:pt x="12333" y="5176"/>
                    <a:pt x="12336" y="5095"/>
                  </a:cubicBezTo>
                  <a:close/>
                  <a:moveTo>
                    <a:pt x="13181" y="7385"/>
                  </a:moveTo>
                  <a:cubicBezTo>
                    <a:pt x="13188" y="7385"/>
                    <a:pt x="13198" y="7396"/>
                    <a:pt x="13198" y="7403"/>
                  </a:cubicBezTo>
                  <a:lnTo>
                    <a:pt x="13198" y="9602"/>
                  </a:lnTo>
                  <a:cubicBezTo>
                    <a:pt x="13198" y="9612"/>
                    <a:pt x="13188" y="9619"/>
                    <a:pt x="13181" y="9619"/>
                  </a:cubicBezTo>
                  <a:lnTo>
                    <a:pt x="9880" y="9619"/>
                  </a:lnTo>
                  <a:cubicBezTo>
                    <a:pt x="9870" y="9619"/>
                    <a:pt x="9863" y="9612"/>
                    <a:pt x="9863" y="9602"/>
                  </a:cubicBezTo>
                  <a:lnTo>
                    <a:pt x="9863" y="7403"/>
                  </a:lnTo>
                  <a:cubicBezTo>
                    <a:pt x="9863" y="7396"/>
                    <a:pt x="9870" y="7385"/>
                    <a:pt x="9880" y="7385"/>
                  </a:cubicBezTo>
                  <a:close/>
                  <a:moveTo>
                    <a:pt x="5862" y="5429"/>
                  </a:moveTo>
                  <a:cubicBezTo>
                    <a:pt x="5964" y="5630"/>
                    <a:pt x="6147" y="5781"/>
                    <a:pt x="6362" y="5841"/>
                  </a:cubicBezTo>
                  <a:lnTo>
                    <a:pt x="7291" y="6105"/>
                  </a:lnTo>
                  <a:cubicBezTo>
                    <a:pt x="7533" y="6178"/>
                    <a:pt x="7699" y="6400"/>
                    <a:pt x="7702" y="6653"/>
                  </a:cubicBezTo>
                  <a:lnTo>
                    <a:pt x="7702" y="9053"/>
                  </a:lnTo>
                  <a:cubicBezTo>
                    <a:pt x="7702" y="9366"/>
                    <a:pt x="7445" y="9623"/>
                    <a:pt x="7132" y="9623"/>
                  </a:cubicBezTo>
                  <a:lnTo>
                    <a:pt x="7115" y="9623"/>
                  </a:lnTo>
                  <a:lnTo>
                    <a:pt x="7115" y="7681"/>
                  </a:lnTo>
                  <a:cubicBezTo>
                    <a:pt x="7115" y="7234"/>
                    <a:pt x="6752" y="6872"/>
                    <a:pt x="6309" y="6872"/>
                  </a:cubicBezTo>
                  <a:lnTo>
                    <a:pt x="6305" y="6875"/>
                  </a:lnTo>
                  <a:lnTo>
                    <a:pt x="4106" y="6875"/>
                  </a:lnTo>
                  <a:cubicBezTo>
                    <a:pt x="3663" y="6875"/>
                    <a:pt x="3301" y="7234"/>
                    <a:pt x="3301" y="7681"/>
                  </a:cubicBezTo>
                  <a:lnTo>
                    <a:pt x="3301" y="9623"/>
                  </a:lnTo>
                  <a:lnTo>
                    <a:pt x="3283" y="9623"/>
                  </a:lnTo>
                  <a:cubicBezTo>
                    <a:pt x="2970" y="9623"/>
                    <a:pt x="2717" y="9366"/>
                    <a:pt x="2717" y="9053"/>
                  </a:cubicBezTo>
                  <a:lnTo>
                    <a:pt x="2717" y="6653"/>
                  </a:lnTo>
                  <a:cubicBezTo>
                    <a:pt x="2717" y="6400"/>
                    <a:pt x="2885" y="6178"/>
                    <a:pt x="3128" y="6105"/>
                  </a:cubicBezTo>
                  <a:lnTo>
                    <a:pt x="4057" y="5841"/>
                  </a:lnTo>
                  <a:cubicBezTo>
                    <a:pt x="4272" y="5781"/>
                    <a:pt x="4455" y="5630"/>
                    <a:pt x="4557" y="5429"/>
                  </a:cubicBezTo>
                  <a:cubicBezTo>
                    <a:pt x="4773" y="5452"/>
                    <a:pt x="4991" y="5463"/>
                    <a:pt x="5209" y="5463"/>
                  </a:cubicBezTo>
                  <a:cubicBezTo>
                    <a:pt x="5428" y="5463"/>
                    <a:pt x="5646" y="5452"/>
                    <a:pt x="5862" y="5429"/>
                  </a:cubicBezTo>
                  <a:close/>
                  <a:moveTo>
                    <a:pt x="13835" y="5739"/>
                  </a:moveTo>
                  <a:cubicBezTo>
                    <a:pt x="13905" y="5784"/>
                    <a:pt x="13979" y="5820"/>
                    <a:pt x="14060" y="5841"/>
                  </a:cubicBezTo>
                  <a:lnTo>
                    <a:pt x="14985" y="6105"/>
                  </a:lnTo>
                  <a:cubicBezTo>
                    <a:pt x="15228" y="6178"/>
                    <a:pt x="15397" y="6400"/>
                    <a:pt x="15397" y="6653"/>
                  </a:cubicBezTo>
                  <a:lnTo>
                    <a:pt x="15397" y="9053"/>
                  </a:lnTo>
                  <a:cubicBezTo>
                    <a:pt x="15397" y="9366"/>
                    <a:pt x="15144" y="9623"/>
                    <a:pt x="14831" y="9623"/>
                  </a:cubicBezTo>
                  <a:lnTo>
                    <a:pt x="13712" y="9623"/>
                  </a:lnTo>
                  <a:lnTo>
                    <a:pt x="13712" y="9605"/>
                  </a:lnTo>
                  <a:lnTo>
                    <a:pt x="13712" y="9039"/>
                  </a:lnTo>
                  <a:lnTo>
                    <a:pt x="14556" y="9039"/>
                  </a:lnTo>
                  <a:cubicBezTo>
                    <a:pt x="14697" y="9039"/>
                    <a:pt x="14813" y="8923"/>
                    <a:pt x="14813" y="8779"/>
                  </a:cubicBezTo>
                  <a:lnTo>
                    <a:pt x="14813" y="7128"/>
                  </a:lnTo>
                  <a:cubicBezTo>
                    <a:pt x="14813" y="6988"/>
                    <a:pt x="14697" y="6872"/>
                    <a:pt x="14556" y="6872"/>
                  </a:cubicBezTo>
                  <a:cubicBezTo>
                    <a:pt x="14412" y="6872"/>
                    <a:pt x="14296" y="6988"/>
                    <a:pt x="14296" y="7128"/>
                  </a:cubicBezTo>
                  <a:lnTo>
                    <a:pt x="14296" y="8522"/>
                  </a:lnTo>
                  <a:lnTo>
                    <a:pt x="13715" y="8522"/>
                  </a:lnTo>
                  <a:lnTo>
                    <a:pt x="13715" y="7403"/>
                  </a:lnTo>
                  <a:cubicBezTo>
                    <a:pt x="13715" y="7111"/>
                    <a:pt x="13476" y="6872"/>
                    <a:pt x="13181" y="6872"/>
                  </a:cubicBezTo>
                  <a:lnTo>
                    <a:pt x="10415" y="6872"/>
                  </a:lnTo>
                  <a:lnTo>
                    <a:pt x="10415" y="6653"/>
                  </a:lnTo>
                  <a:cubicBezTo>
                    <a:pt x="10415" y="6400"/>
                    <a:pt x="10580" y="6178"/>
                    <a:pt x="10827" y="6105"/>
                  </a:cubicBezTo>
                  <a:lnTo>
                    <a:pt x="11752" y="5841"/>
                  </a:lnTo>
                  <a:cubicBezTo>
                    <a:pt x="11833" y="5820"/>
                    <a:pt x="11907" y="5784"/>
                    <a:pt x="11974" y="5739"/>
                  </a:cubicBezTo>
                  <a:lnTo>
                    <a:pt x="12139" y="5904"/>
                  </a:lnTo>
                  <a:cubicBezTo>
                    <a:pt x="12352" y="6115"/>
                    <a:pt x="12629" y="6221"/>
                    <a:pt x="12906" y="6221"/>
                  </a:cubicBezTo>
                  <a:cubicBezTo>
                    <a:pt x="13182" y="6221"/>
                    <a:pt x="13458" y="6115"/>
                    <a:pt x="13670" y="5904"/>
                  </a:cubicBezTo>
                  <a:lnTo>
                    <a:pt x="13835" y="5739"/>
                  </a:lnTo>
                  <a:close/>
                  <a:moveTo>
                    <a:pt x="3301" y="10137"/>
                  </a:moveTo>
                  <a:lnTo>
                    <a:pt x="3301" y="10721"/>
                  </a:lnTo>
                  <a:lnTo>
                    <a:pt x="1066" y="10721"/>
                  </a:lnTo>
                  <a:lnTo>
                    <a:pt x="1066" y="10137"/>
                  </a:lnTo>
                  <a:close/>
                  <a:moveTo>
                    <a:pt x="16498" y="10137"/>
                  </a:moveTo>
                  <a:lnTo>
                    <a:pt x="16498" y="10721"/>
                  </a:lnTo>
                  <a:lnTo>
                    <a:pt x="16498" y="10724"/>
                  </a:lnTo>
                  <a:lnTo>
                    <a:pt x="7115" y="10724"/>
                  </a:lnTo>
                  <a:lnTo>
                    <a:pt x="7115" y="10137"/>
                  </a:lnTo>
                  <a:close/>
                  <a:moveTo>
                    <a:pt x="6309" y="7385"/>
                  </a:moveTo>
                  <a:cubicBezTo>
                    <a:pt x="6471" y="7385"/>
                    <a:pt x="6601" y="7519"/>
                    <a:pt x="6601" y="7681"/>
                  </a:cubicBezTo>
                  <a:lnTo>
                    <a:pt x="6601" y="11273"/>
                  </a:lnTo>
                  <a:lnTo>
                    <a:pt x="3818" y="11273"/>
                  </a:lnTo>
                  <a:lnTo>
                    <a:pt x="3818" y="7681"/>
                  </a:lnTo>
                  <a:cubicBezTo>
                    <a:pt x="3818" y="7519"/>
                    <a:pt x="3948" y="7385"/>
                    <a:pt x="4110" y="7385"/>
                  </a:cubicBezTo>
                  <a:close/>
                  <a:moveTo>
                    <a:pt x="5208" y="0"/>
                  </a:moveTo>
                  <a:cubicBezTo>
                    <a:pt x="4050" y="0"/>
                    <a:pt x="3114" y="939"/>
                    <a:pt x="3026" y="2185"/>
                  </a:cubicBezTo>
                  <a:cubicBezTo>
                    <a:pt x="2987" y="2702"/>
                    <a:pt x="2819" y="3751"/>
                    <a:pt x="2590" y="4377"/>
                  </a:cubicBezTo>
                  <a:cubicBezTo>
                    <a:pt x="2544" y="4511"/>
                    <a:pt x="2551" y="4655"/>
                    <a:pt x="2611" y="4782"/>
                  </a:cubicBezTo>
                  <a:cubicBezTo>
                    <a:pt x="2671" y="4908"/>
                    <a:pt x="2780" y="5007"/>
                    <a:pt x="2910" y="5056"/>
                  </a:cubicBezTo>
                  <a:cubicBezTo>
                    <a:pt x="3248" y="5172"/>
                    <a:pt x="3593" y="5267"/>
                    <a:pt x="3941" y="5334"/>
                  </a:cubicBezTo>
                  <a:cubicBezTo>
                    <a:pt x="3930" y="5341"/>
                    <a:pt x="3920" y="5345"/>
                    <a:pt x="3913" y="5345"/>
                  </a:cubicBezTo>
                  <a:lnTo>
                    <a:pt x="2984" y="5608"/>
                  </a:lnTo>
                  <a:cubicBezTo>
                    <a:pt x="2520" y="5742"/>
                    <a:pt x="2199" y="6168"/>
                    <a:pt x="2199" y="6650"/>
                  </a:cubicBezTo>
                  <a:lnTo>
                    <a:pt x="2199" y="9053"/>
                  </a:lnTo>
                  <a:cubicBezTo>
                    <a:pt x="2199" y="9254"/>
                    <a:pt x="2256" y="9451"/>
                    <a:pt x="2361" y="9619"/>
                  </a:cubicBezTo>
                  <a:lnTo>
                    <a:pt x="257" y="9619"/>
                  </a:lnTo>
                  <a:cubicBezTo>
                    <a:pt x="116" y="9619"/>
                    <a:pt x="0" y="9736"/>
                    <a:pt x="0" y="9880"/>
                  </a:cubicBezTo>
                  <a:cubicBezTo>
                    <a:pt x="0" y="10021"/>
                    <a:pt x="116" y="10137"/>
                    <a:pt x="257" y="10137"/>
                  </a:cubicBezTo>
                  <a:lnTo>
                    <a:pt x="549" y="10137"/>
                  </a:lnTo>
                  <a:lnTo>
                    <a:pt x="549" y="12628"/>
                  </a:lnTo>
                  <a:cubicBezTo>
                    <a:pt x="549" y="12772"/>
                    <a:pt x="665" y="12885"/>
                    <a:pt x="806" y="12885"/>
                  </a:cubicBezTo>
                  <a:cubicBezTo>
                    <a:pt x="950" y="12885"/>
                    <a:pt x="1063" y="12772"/>
                    <a:pt x="1063" y="12628"/>
                  </a:cubicBezTo>
                  <a:lnTo>
                    <a:pt x="1063" y="11238"/>
                  </a:lnTo>
                  <a:lnTo>
                    <a:pt x="3301" y="11238"/>
                  </a:lnTo>
                  <a:lnTo>
                    <a:pt x="3301" y="12628"/>
                  </a:lnTo>
                  <a:cubicBezTo>
                    <a:pt x="3301" y="12772"/>
                    <a:pt x="3417" y="12885"/>
                    <a:pt x="3557" y="12885"/>
                  </a:cubicBezTo>
                  <a:cubicBezTo>
                    <a:pt x="3698" y="12885"/>
                    <a:pt x="3814" y="12772"/>
                    <a:pt x="3814" y="12628"/>
                  </a:cubicBezTo>
                  <a:lnTo>
                    <a:pt x="3814" y="11787"/>
                  </a:lnTo>
                  <a:lnTo>
                    <a:pt x="6601" y="11787"/>
                  </a:lnTo>
                  <a:lnTo>
                    <a:pt x="6601" y="12628"/>
                  </a:lnTo>
                  <a:cubicBezTo>
                    <a:pt x="6601" y="12772"/>
                    <a:pt x="6714" y="12885"/>
                    <a:pt x="6858" y="12885"/>
                  </a:cubicBezTo>
                  <a:cubicBezTo>
                    <a:pt x="6999" y="12885"/>
                    <a:pt x="7115" y="12772"/>
                    <a:pt x="7115" y="12628"/>
                  </a:cubicBezTo>
                  <a:lnTo>
                    <a:pt x="7115" y="11238"/>
                  </a:lnTo>
                  <a:lnTo>
                    <a:pt x="16502" y="11238"/>
                  </a:lnTo>
                  <a:lnTo>
                    <a:pt x="16502" y="12628"/>
                  </a:lnTo>
                  <a:cubicBezTo>
                    <a:pt x="16502" y="12772"/>
                    <a:pt x="16615" y="12885"/>
                    <a:pt x="16759" y="12885"/>
                  </a:cubicBezTo>
                  <a:cubicBezTo>
                    <a:pt x="16900" y="12885"/>
                    <a:pt x="17016" y="12772"/>
                    <a:pt x="17016" y="12628"/>
                  </a:cubicBezTo>
                  <a:lnTo>
                    <a:pt x="17016" y="10137"/>
                  </a:lnTo>
                  <a:lnTo>
                    <a:pt x="17308" y="10137"/>
                  </a:lnTo>
                  <a:cubicBezTo>
                    <a:pt x="17448" y="10137"/>
                    <a:pt x="17565" y="10021"/>
                    <a:pt x="17565" y="9880"/>
                  </a:cubicBezTo>
                  <a:cubicBezTo>
                    <a:pt x="17565" y="9736"/>
                    <a:pt x="17448" y="9623"/>
                    <a:pt x="17308" y="9623"/>
                  </a:cubicBezTo>
                  <a:lnTo>
                    <a:pt x="15753" y="9623"/>
                  </a:lnTo>
                  <a:cubicBezTo>
                    <a:pt x="15858" y="9451"/>
                    <a:pt x="15914" y="9254"/>
                    <a:pt x="15914" y="9053"/>
                  </a:cubicBezTo>
                  <a:lnTo>
                    <a:pt x="15914" y="6653"/>
                  </a:lnTo>
                  <a:cubicBezTo>
                    <a:pt x="15914" y="6168"/>
                    <a:pt x="15594" y="5746"/>
                    <a:pt x="15130" y="5612"/>
                  </a:cubicBezTo>
                  <a:lnTo>
                    <a:pt x="14201" y="5348"/>
                  </a:lnTo>
                  <a:cubicBezTo>
                    <a:pt x="14078" y="5309"/>
                    <a:pt x="13990" y="5197"/>
                    <a:pt x="13990" y="5067"/>
                  </a:cubicBezTo>
                  <a:lnTo>
                    <a:pt x="13990" y="4852"/>
                  </a:lnTo>
                  <a:cubicBezTo>
                    <a:pt x="14078" y="4792"/>
                    <a:pt x="14159" y="4722"/>
                    <a:pt x="14236" y="4651"/>
                  </a:cubicBezTo>
                  <a:cubicBezTo>
                    <a:pt x="14605" y="4293"/>
                    <a:pt x="14817" y="3796"/>
                    <a:pt x="14813" y="3283"/>
                  </a:cubicBezTo>
                  <a:lnTo>
                    <a:pt x="14813" y="2794"/>
                  </a:lnTo>
                  <a:lnTo>
                    <a:pt x="14915" y="2586"/>
                  </a:lnTo>
                  <a:cubicBezTo>
                    <a:pt x="15031" y="2361"/>
                    <a:pt x="15088" y="2111"/>
                    <a:pt x="15088" y="1858"/>
                  </a:cubicBezTo>
                  <a:lnTo>
                    <a:pt x="15088" y="531"/>
                  </a:lnTo>
                  <a:cubicBezTo>
                    <a:pt x="15088" y="387"/>
                    <a:pt x="14975" y="271"/>
                    <a:pt x="14831" y="271"/>
                  </a:cubicBezTo>
                  <a:lnTo>
                    <a:pt x="12357" y="271"/>
                  </a:lnTo>
                  <a:cubicBezTo>
                    <a:pt x="11456" y="274"/>
                    <a:pt x="10725" y="1003"/>
                    <a:pt x="10725" y="1903"/>
                  </a:cubicBezTo>
                  <a:lnTo>
                    <a:pt x="10725" y="1921"/>
                  </a:lnTo>
                  <a:cubicBezTo>
                    <a:pt x="10725" y="2132"/>
                    <a:pt x="10774" y="2340"/>
                    <a:pt x="10869" y="2526"/>
                  </a:cubicBezTo>
                  <a:lnTo>
                    <a:pt x="10999" y="2790"/>
                  </a:lnTo>
                  <a:lnTo>
                    <a:pt x="10999" y="3209"/>
                  </a:lnTo>
                  <a:cubicBezTo>
                    <a:pt x="10999" y="3853"/>
                    <a:pt x="11305" y="4454"/>
                    <a:pt x="11826" y="4834"/>
                  </a:cubicBezTo>
                  <a:lnTo>
                    <a:pt x="11826" y="5063"/>
                  </a:lnTo>
                  <a:cubicBezTo>
                    <a:pt x="11826" y="5193"/>
                    <a:pt x="11738" y="5309"/>
                    <a:pt x="11611" y="5345"/>
                  </a:cubicBezTo>
                  <a:lnTo>
                    <a:pt x="10686" y="5608"/>
                  </a:lnTo>
                  <a:cubicBezTo>
                    <a:pt x="10221" y="5742"/>
                    <a:pt x="9901" y="6168"/>
                    <a:pt x="9901" y="6650"/>
                  </a:cubicBezTo>
                  <a:lnTo>
                    <a:pt x="9901" y="6872"/>
                  </a:lnTo>
                  <a:lnTo>
                    <a:pt x="9884" y="6872"/>
                  </a:lnTo>
                  <a:cubicBezTo>
                    <a:pt x="9588" y="6872"/>
                    <a:pt x="9352" y="7107"/>
                    <a:pt x="9349" y="7403"/>
                  </a:cubicBezTo>
                  <a:lnTo>
                    <a:pt x="9349" y="9602"/>
                  </a:lnTo>
                  <a:lnTo>
                    <a:pt x="9349" y="9619"/>
                  </a:lnTo>
                  <a:lnTo>
                    <a:pt x="8054" y="9619"/>
                  </a:lnTo>
                  <a:cubicBezTo>
                    <a:pt x="8160" y="9447"/>
                    <a:pt x="8216" y="9254"/>
                    <a:pt x="8212" y="9053"/>
                  </a:cubicBezTo>
                  <a:lnTo>
                    <a:pt x="8212" y="6653"/>
                  </a:lnTo>
                  <a:cubicBezTo>
                    <a:pt x="8212" y="6168"/>
                    <a:pt x="7892" y="5746"/>
                    <a:pt x="7428" y="5612"/>
                  </a:cubicBezTo>
                  <a:lnTo>
                    <a:pt x="6502" y="5348"/>
                  </a:lnTo>
                  <a:cubicBezTo>
                    <a:pt x="6492" y="5345"/>
                    <a:pt x="6481" y="5341"/>
                    <a:pt x="6471" y="5338"/>
                  </a:cubicBezTo>
                  <a:cubicBezTo>
                    <a:pt x="6823" y="5267"/>
                    <a:pt x="7164" y="5176"/>
                    <a:pt x="7502" y="5056"/>
                  </a:cubicBezTo>
                  <a:cubicBezTo>
                    <a:pt x="7635" y="5010"/>
                    <a:pt x="7744" y="4912"/>
                    <a:pt x="7804" y="4782"/>
                  </a:cubicBezTo>
                  <a:cubicBezTo>
                    <a:pt x="7864" y="4655"/>
                    <a:pt x="7871" y="4511"/>
                    <a:pt x="7822" y="4380"/>
                  </a:cubicBezTo>
                  <a:cubicBezTo>
                    <a:pt x="7597" y="3754"/>
                    <a:pt x="7428" y="2702"/>
                    <a:pt x="7389" y="2185"/>
                  </a:cubicBezTo>
                  <a:cubicBezTo>
                    <a:pt x="7301" y="939"/>
                    <a:pt x="6362" y="0"/>
                    <a:pt x="5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6" name="Google Shape;26946;p78"/>
            <p:cNvSpPr/>
            <p:nvPr/>
          </p:nvSpPr>
          <p:spPr>
            <a:xfrm>
              <a:off x="1612960" y="2657206"/>
              <a:ext cx="13404" cy="13404"/>
            </a:xfrm>
            <a:custGeom>
              <a:rect b="b" l="l" r="r" t="t"/>
              <a:pathLst>
                <a:path extrusionOk="0" h="515" w="515">
                  <a:moveTo>
                    <a:pt x="258" y="1"/>
                  </a:moveTo>
                  <a:cubicBezTo>
                    <a:pt x="117" y="1"/>
                    <a:pt x="1" y="113"/>
                    <a:pt x="1" y="258"/>
                  </a:cubicBezTo>
                  <a:cubicBezTo>
                    <a:pt x="1" y="398"/>
                    <a:pt x="117" y="514"/>
                    <a:pt x="258" y="514"/>
                  </a:cubicBezTo>
                  <a:cubicBezTo>
                    <a:pt x="399" y="514"/>
                    <a:pt x="515" y="398"/>
                    <a:pt x="515" y="258"/>
                  </a:cubicBezTo>
                  <a:cubicBezTo>
                    <a:pt x="515" y="113"/>
                    <a:pt x="399" y="1"/>
                    <a:pt x="2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47" name="Google Shape;26947;p78"/>
          <p:cNvGrpSpPr/>
          <p:nvPr/>
        </p:nvGrpSpPr>
        <p:grpSpPr>
          <a:xfrm>
            <a:off x="4214512" y="2453905"/>
            <a:ext cx="314126" cy="312955"/>
            <a:chOff x="4214512" y="2453905"/>
            <a:chExt cx="314126" cy="312955"/>
          </a:xfrm>
        </p:grpSpPr>
        <p:sp>
          <p:nvSpPr>
            <p:cNvPr id="26948" name="Google Shape;26948;p78"/>
            <p:cNvSpPr/>
            <p:nvPr/>
          </p:nvSpPr>
          <p:spPr>
            <a:xfrm>
              <a:off x="4219067" y="2637347"/>
              <a:ext cx="55178" cy="124828"/>
            </a:xfrm>
            <a:custGeom>
              <a:rect b="b" l="l" r="r" t="t"/>
              <a:pathLst>
                <a:path extrusionOk="0" h="4796" w="2120">
                  <a:moveTo>
                    <a:pt x="304" y="0"/>
                  </a:moveTo>
                  <a:cubicBezTo>
                    <a:pt x="135" y="0"/>
                    <a:pt x="1" y="134"/>
                    <a:pt x="1" y="303"/>
                  </a:cubicBezTo>
                  <a:lnTo>
                    <a:pt x="1" y="4796"/>
                  </a:lnTo>
                  <a:lnTo>
                    <a:pt x="2119" y="4796"/>
                  </a:lnTo>
                  <a:lnTo>
                    <a:pt x="2119" y="303"/>
                  </a:lnTo>
                  <a:cubicBezTo>
                    <a:pt x="2119" y="134"/>
                    <a:pt x="1982" y="0"/>
                    <a:pt x="1816" y="0"/>
                  </a:cubicBezTo>
                  <a:close/>
                </a:path>
              </a:pathLst>
            </a:custGeom>
            <a:solidFill>
              <a:srgbClr val="ABBCC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9" name="Google Shape;26949;p78"/>
            <p:cNvSpPr/>
            <p:nvPr/>
          </p:nvSpPr>
          <p:spPr>
            <a:xfrm>
              <a:off x="4219067" y="2637347"/>
              <a:ext cx="26314" cy="124828"/>
            </a:xfrm>
            <a:custGeom>
              <a:rect b="b" l="l" r="r" t="t"/>
              <a:pathLst>
                <a:path extrusionOk="0" h="4796" w="1011">
                  <a:moveTo>
                    <a:pt x="304" y="0"/>
                  </a:moveTo>
                  <a:cubicBezTo>
                    <a:pt x="135" y="0"/>
                    <a:pt x="1" y="134"/>
                    <a:pt x="1" y="303"/>
                  </a:cubicBezTo>
                  <a:lnTo>
                    <a:pt x="1" y="4796"/>
                  </a:lnTo>
                  <a:lnTo>
                    <a:pt x="708" y="4796"/>
                  </a:lnTo>
                  <a:lnTo>
                    <a:pt x="708" y="303"/>
                  </a:lnTo>
                  <a:cubicBezTo>
                    <a:pt x="708" y="134"/>
                    <a:pt x="842" y="0"/>
                    <a:pt x="101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0" name="Google Shape;26950;p78"/>
            <p:cNvSpPr/>
            <p:nvPr/>
          </p:nvSpPr>
          <p:spPr>
            <a:xfrm>
              <a:off x="4302329" y="2606479"/>
              <a:ext cx="55152" cy="155697"/>
            </a:xfrm>
            <a:custGeom>
              <a:rect b="b" l="l" r="r" t="t"/>
              <a:pathLst>
                <a:path extrusionOk="0" h="5982" w="2119">
                  <a:moveTo>
                    <a:pt x="303" y="1"/>
                  </a:moveTo>
                  <a:cubicBezTo>
                    <a:pt x="137" y="1"/>
                    <a:pt x="0" y="134"/>
                    <a:pt x="0" y="303"/>
                  </a:cubicBezTo>
                  <a:lnTo>
                    <a:pt x="0" y="5982"/>
                  </a:lnTo>
                  <a:lnTo>
                    <a:pt x="2118" y="5982"/>
                  </a:lnTo>
                  <a:lnTo>
                    <a:pt x="2118" y="303"/>
                  </a:lnTo>
                  <a:cubicBezTo>
                    <a:pt x="2118" y="134"/>
                    <a:pt x="1985" y="1"/>
                    <a:pt x="181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1" name="Google Shape;26951;p78"/>
            <p:cNvSpPr/>
            <p:nvPr/>
          </p:nvSpPr>
          <p:spPr>
            <a:xfrm>
              <a:off x="4302329" y="2606479"/>
              <a:ext cx="26392" cy="155697"/>
            </a:xfrm>
            <a:custGeom>
              <a:rect b="b" l="l" r="r" t="t"/>
              <a:pathLst>
                <a:path extrusionOk="0" h="5982" w="1014">
                  <a:moveTo>
                    <a:pt x="306" y="1"/>
                  </a:moveTo>
                  <a:cubicBezTo>
                    <a:pt x="137" y="1"/>
                    <a:pt x="0" y="134"/>
                    <a:pt x="4" y="303"/>
                  </a:cubicBezTo>
                  <a:lnTo>
                    <a:pt x="4" y="5982"/>
                  </a:lnTo>
                  <a:lnTo>
                    <a:pt x="711" y="5982"/>
                  </a:lnTo>
                  <a:lnTo>
                    <a:pt x="711" y="303"/>
                  </a:lnTo>
                  <a:cubicBezTo>
                    <a:pt x="711" y="134"/>
                    <a:pt x="845" y="1"/>
                    <a:pt x="1014"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2" name="Google Shape;26952;p78"/>
            <p:cNvSpPr/>
            <p:nvPr/>
          </p:nvSpPr>
          <p:spPr>
            <a:xfrm>
              <a:off x="4385669" y="2575610"/>
              <a:ext cx="55152" cy="186565"/>
            </a:xfrm>
            <a:custGeom>
              <a:rect b="b" l="l" r="r" t="t"/>
              <a:pathLst>
                <a:path extrusionOk="0" h="7168" w="2119">
                  <a:moveTo>
                    <a:pt x="303" y="1"/>
                  </a:moveTo>
                  <a:cubicBezTo>
                    <a:pt x="134" y="1"/>
                    <a:pt x="0" y="135"/>
                    <a:pt x="0" y="303"/>
                  </a:cubicBezTo>
                  <a:lnTo>
                    <a:pt x="0" y="7168"/>
                  </a:lnTo>
                  <a:lnTo>
                    <a:pt x="2118" y="7168"/>
                  </a:lnTo>
                  <a:lnTo>
                    <a:pt x="2118" y="303"/>
                  </a:lnTo>
                  <a:cubicBezTo>
                    <a:pt x="2118" y="135"/>
                    <a:pt x="1981" y="1"/>
                    <a:pt x="181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3" name="Google Shape;26953;p78"/>
            <p:cNvSpPr/>
            <p:nvPr/>
          </p:nvSpPr>
          <p:spPr>
            <a:xfrm>
              <a:off x="4385669" y="2575610"/>
              <a:ext cx="26288" cy="186565"/>
            </a:xfrm>
            <a:custGeom>
              <a:rect b="b" l="l" r="r" t="t"/>
              <a:pathLst>
                <a:path extrusionOk="0" h="7168" w="1010">
                  <a:moveTo>
                    <a:pt x="303" y="1"/>
                  </a:moveTo>
                  <a:cubicBezTo>
                    <a:pt x="134" y="1"/>
                    <a:pt x="0" y="135"/>
                    <a:pt x="0" y="303"/>
                  </a:cubicBezTo>
                  <a:lnTo>
                    <a:pt x="0" y="7168"/>
                  </a:lnTo>
                  <a:lnTo>
                    <a:pt x="707" y="7168"/>
                  </a:lnTo>
                  <a:lnTo>
                    <a:pt x="707" y="303"/>
                  </a:lnTo>
                  <a:cubicBezTo>
                    <a:pt x="707" y="135"/>
                    <a:pt x="841" y="1"/>
                    <a:pt x="101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4" name="Google Shape;26954;p78"/>
            <p:cNvSpPr/>
            <p:nvPr/>
          </p:nvSpPr>
          <p:spPr>
            <a:xfrm>
              <a:off x="4468983" y="2544767"/>
              <a:ext cx="55152" cy="217408"/>
            </a:xfrm>
            <a:custGeom>
              <a:rect b="b" l="l" r="r" t="t"/>
              <a:pathLst>
                <a:path extrusionOk="0" h="8353" w="2119">
                  <a:moveTo>
                    <a:pt x="303" y="0"/>
                  </a:moveTo>
                  <a:cubicBezTo>
                    <a:pt x="135" y="0"/>
                    <a:pt x="1" y="134"/>
                    <a:pt x="1" y="303"/>
                  </a:cubicBezTo>
                  <a:lnTo>
                    <a:pt x="1" y="8353"/>
                  </a:lnTo>
                  <a:lnTo>
                    <a:pt x="2119" y="8353"/>
                  </a:lnTo>
                  <a:lnTo>
                    <a:pt x="2119" y="303"/>
                  </a:lnTo>
                  <a:cubicBezTo>
                    <a:pt x="2115" y="134"/>
                    <a:pt x="1982" y="0"/>
                    <a:pt x="1813"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5" name="Google Shape;26955;p78"/>
            <p:cNvSpPr/>
            <p:nvPr/>
          </p:nvSpPr>
          <p:spPr>
            <a:xfrm>
              <a:off x="4468983" y="2544767"/>
              <a:ext cx="26314" cy="217408"/>
            </a:xfrm>
            <a:custGeom>
              <a:rect b="b" l="l" r="r" t="t"/>
              <a:pathLst>
                <a:path extrusionOk="0" h="8353" w="1011">
                  <a:moveTo>
                    <a:pt x="303" y="0"/>
                  </a:moveTo>
                  <a:cubicBezTo>
                    <a:pt x="135" y="0"/>
                    <a:pt x="1" y="134"/>
                    <a:pt x="1" y="303"/>
                  </a:cubicBezTo>
                  <a:lnTo>
                    <a:pt x="1" y="8353"/>
                  </a:lnTo>
                  <a:lnTo>
                    <a:pt x="708" y="8353"/>
                  </a:lnTo>
                  <a:lnTo>
                    <a:pt x="708" y="303"/>
                  </a:lnTo>
                  <a:cubicBezTo>
                    <a:pt x="708" y="134"/>
                    <a:pt x="842" y="0"/>
                    <a:pt x="101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6" name="Google Shape;26956;p78"/>
            <p:cNvSpPr/>
            <p:nvPr/>
          </p:nvSpPr>
          <p:spPr>
            <a:xfrm>
              <a:off x="4232367" y="2458408"/>
              <a:ext cx="283179" cy="114313"/>
            </a:xfrm>
            <a:custGeom>
              <a:rect b="b" l="l" r="r" t="t"/>
              <a:pathLst>
                <a:path extrusionOk="0" h="4392" w="10880">
                  <a:moveTo>
                    <a:pt x="8746" y="0"/>
                  </a:moveTo>
                  <a:cubicBezTo>
                    <a:pt x="8590" y="0"/>
                    <a:pt x="8495" y="174"/>
                    <a:pt x="8585" y="303"/>
                  </a:cubicBezTo>
                  <a:lnTo>
                    <a:pt x="8895" y="746"/>
                  </a:lnTo>
                  <a:cubicBezTo>
                    <a:pt x="7853" y="1369"/>
                    <a:pt x="4528" y="3121"/>
                    <a:pt x="0" y="3121"/>
                  </a:cubicBezTo>
                  <a:lnTo>
                    <a:pt x="0" y="4391"/>
                  </a:lnTo>
                  <a:cubicBezTo>
                    <a:pt x="2463" y="4384"/>
                    <a:pt x="4905" y="3909"/>
                    <a:pt x="7192" y="2994"/>
                  </a:cubicBezTo>
                  <a:cubicBezTo>
                    <a:pt x="8033" y="2660"/>
                    <a:pt x="8846" y="2259"/>
                    <a:pt x="9620" y="1795"/>
                  </a:cubicBezTo>
                  <a:lnTo>
                    <a:pt x="9894" y="2189"/>
                  </a:lnTo>
                  <a:cubicBezTo>
                    <a:pt x="9934" y="2245"/>
                    <a:pt x="9993" y="2272"/>
                    <a:pt x="10052" y="2272"/>
                  </a:cubicBezTo>
                  <a:cubicBezTo>
                    <a:pt x="10129" y="2272"/>
                    <a:pt x="10205" y="2225"/>
                    <a:pt x="10235" y="2139"/>
                  </a:cubicBezTo>
                  <a:lnTo>
                    <a:pt x="10837" y="324"/>
                  </a:lnTo>
                  <a:cubicBezTo>
                    <a:pt x="10879" y="201"/>
                    <a:pt x="10791" y="74"/>
                    <a:pt x="10665" y="71"/>
                  </a:cubicBezTo>
                  <a:lnTo>
                    <a:pt x="8751" y="0"/>
                  </a:lnTo>
                  <a:cubicBezTo>
                    <a:pt x="8749" y="0"/>
                    <a:pt x="8747" y="0"/>
                    <a:pt x="8746" y="0"/>
                  </a:cubicBez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7" name="Google Shape;26957;p78"/>
            <p:cNvSpPr/>
            <p:nvPr/>
          </p:nvSpPr>
          <p:spPr>
            <a:xfrm>
              <a:off x="4214512" y="2632766"/>
              <a:ext cx="64288" cy="134094"/>
            </a:xfrm>
            <a:custGeom>
              <a:rect b="b" l="l" r="r" t="t"/>
              <a:pathLst>
                <a:path extrusionOk="0" h="5152" w="2470">
                  <a:moveTo>
                    <a:pt x="1991" y="352"/>
                  </a:moveTo>
                  <a:cubicBezTo>
                    <a:pt x="2058" y="352"/>
                    <a:pt x="2115" y="408"/>
                    <a:pt x="2115" y="479"/>
                  </a:cubicBezTo>
                  <a:lnTo>
                    <a:pt x="2115" y="4796"/>
                  </a:lnTo>
                  <a:lnTo>
                    <a:pt x="352" y="4796"/>
                  </a:lnTo>
                  <a:lnTo>
                    <a:pt x="352" y="479"/>
                  </a:lnTo>
                  <a:cubicBezTo>
                    <a:pt x="352" y="408"/>
                    <a:pt x="408" y="352"/>
                    <a:pt x="479" y="352"/>
                  </a:cubicBezTo>
                  <a:close/>
                  <a:moveTo>
                    <a:pt x="479" y="0"/>
                  </a:moveTo>
                  <a:cubicBezTo>
                    <a:pt x="215" y="0"/>
                    <a:pt x="0" y="215"/>
                    <a:pt x="0" y="479"/>
                  </a:cubicBezTo>
                  <a:lnTo>
                    <a:pt x="0" y="4972"/>
                  </a:lnTo>
                  <a:cubicBezTo>
                    <a:pt x="0" y="5070"/>
                    <a:pt x="77" y="5148"/>
                    <a:pt x="176" y="5148"/>
                  </a:cubicBezTo>
                  <a:lnTo>
                    <a:pt x="2294" y="5151"/>
                  </a:lnTo>
                  <a:cubicBezTo>
                    <a:pt x="2389" y="5151"/>
                    <a:pt x="2470" y="5070"/>
                    <a:pt x="2470" y="4975"/>
                  </a:cubicBezTo>
                  <a:lnTo>
                    <a:pt x="2470" y="479"/>
                  </a:lnTo>
                  <a:cubicBezTo>
                    <a:pt x="2470" y="215"/>
                    <a:pt x="2255" y="0"/>
                    <a:pt x="1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8" name="Google Shape;26958;p78"/>
            <p:cNvSpPr/>
            <p:nvPr/>
          </p:nvSpPr>
          <p:spPr>
            <a:xfrm>
              <a:off x="4297748" y="2601820"/>
              <a:ext cx="64314" cy="164936"/>
            </a:xfrm>
            <a:custGeom>
              <a:rect b="b" l="l" r="r" t="t"/>
              <a:pathLst>
                <a:path extrusionOk="0" h="6337" w="2471">
                  <a:moveTo>
                    <a:pt x="1992" y="355"/>
                  </a:moveTo>
                  <a:cubicBezTo>
                    <a:pt x="2062" y="355"/>
                    <a:pt x="2118" y="412"/>
                    <a:pt x="2118" y="482"/>
                  </a:cubicBezTo>
                  <a:lnTo>
                    <a:pt x="2118" y="5985"/>
                  </a:lnTo>
                  <a:lnTo>
                    <a:pt x="356" y="5985"/>
                  </a:lnTo>
                  <a:lnTo>
                    <a:pt x="356" y="482"/>
                  </a:lnTo>
                  <a:cubicBezTo>
                    <a:pt x="356" y="412"/>
                    <a:pt x="412" y="355"/>
                    <a:pt x="479" y="355"/>
                  </a:cubicBezTo>
                  <a:close/>
                  <a:moveTo>
                    <a:pt x="479" y="0"/>
                  </a:moveTo>
                  <a:cubicBezTo>
                    <a:pt x="215" y="4"/>
                    <a:pt x="0" y="218"/>
                    <a:pt x="0" y="482"/>
                  </a:cubicBezTo>
                  <a:lnTo>
                    <a:pt x="0" y="6161"/>
                  </a:lnTo>
                  <a:cubicBezTo>
                    <a:pt x="0" y="6259"/>
                    <a:pt x="81" y="6337"/>
                    <a:pt x="176" y="6337"/>
                  </a:cubicBezTo>
                  <a:lnTo>
                    <a:pt x="2294" y="6337"/>
                  </a:lnTo>
                  <a:cubicBezTo>
                    <a:pt x="2393" y="6337"/>
                    <a:pt x="2470" y="6259"/>
                    <a:pt x="2470" y="6161"/>
                  </a:cubicBezTo>
                  <a:lnTo>
                    <a:pt x="2470" y="482"/>
                  </a:lnTo>
                  <a:cubicBezTo>
                    <a:pt x="2470" y="218"/>
                    <a:pt x="2256" y="4"/>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9" name="Google Shape;26959;p78"/>
            <p:cNvSpPr/>
            <p:nvPr/>
          </p:nvSpPr>
          <p:spPr>
            <a:xfrm>
              <a:off x="4381088" y="2570951"/>
              <a:ext cx="64314" cy="195805"/>
            </a:xfrm>
            <a:custGeom>
              <a:rect b="b" l="l" r="r" t="t"/>
              <a:pathLst>
                <a:path extrusionOk="0" h="7523" w="2471">
                  <a:moveTo>
                    <a:pt x="1992" y="356"/>
                  </a:moveTo>
                  <a:cubicBezTo>
                    <a:pt x="2062" y="356"/>
                    <a:pt x="2118" y="412"/>
                    <a:pt x="2118" y="482"/>
                  </a:cubicBezTo>
                  <a:lnTo>
                    <a:pt x="2118" y="7171"/>
                  </a:lnTo>
                  <a:lnTo>
                    <a:pt x="355" y="7171"/>
                  </a:lnTo>
                  <a:lnTo>
                    <a:pt x="355" y="482"/>
                  </a:lnTo>
                  <a:cubicBezTo>
                    <a:pt x="355" y="412"/>
                    <a:pt x="412" y="356"/>
                    <a:pt x="482" y="356"/>
                  </a:cubicBezTo>
                  <a:close/>
                  <a:moveTo>
                    <a:pt x="479" y="0"/>
                  </a:moveTo>
                  <a:cubicBezTo>
                    <a:pt x="215" y="0"/>
                    <a:pt x="0" y="215"/>
                    <a:pt x="0" y="482"/>
                  </a:cubicBezTo>
                  <a:lnTo>
                    <a:pt x="0" y="7347"/>
                  </a:lnTo>
                  <a:cubicBezTo>
                    <a:pt x="0" y="7445"/>
                    <a:pt x="78" y="7523"/>
                    <a:pt x="176" y="7523"/>
                  </a:cubicBezTo>
                  <a:lnTo>
                    <a:pt x="2294" y="7523"/>
                  </a:lnTo>
                  <a:cubicBezTo>
                    <a:pt x="2296" y="7523"/>
                    <a:pt x="2298" y="7523"/>
                    <a:pt x="2300" y="7523"/>
                  </a:cubicBezTo>
                  <a:cubicBezTo>
                    <a:pt x="2393" y="7523"/>
                    <a:pt x="2470" y="7443"/>
                    <a:pt x="2470" y="7347"/>
                  </a:cubicBezTo>
                  <a:lnTo>
                    <a:pt x="2470" y="482"/>
                  </a:lnTo>
                  <a:cubicBezTo>
                    <a:pt x="2470" y="215"/>
                    <a:pt x="2255" y="0"/>
                    <a:pt x="19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0" name="Google Shape;26960;p78"/>
            <p:cNvSpPr/>
            <p:nvPr/>
          </p:nvSpPr>
          <p:spPr>
            <a:xfrm>
              <a:off x="4464324" y="2540082"/>
              <a:ext cx="64314" cy="226778"/>
            </a:xfrm>
            <a:custGeom>
              <a:rect b="b" l="l" r="r" t="t"/>
              <a:pathLst>
                <a:path extrusionOk="0" h="8713" w="2471">
                  <a:moveTo>
                    <a:pt x="1992" y="356"/>
                  </a:moveTo>
                  <a:cubicBezTo>
                    <a:pt x="2062" y="356"/>
                    <a:pt x="2119" y="412"/>
                    <a:pt x="2119" y="483"/>
                  </a:cubicBezTo>
                  <a:lnTo>
                    <a:pt x="2119" y="8357"/>
                  </a:lnTo>
                  <a:lnTo>
                    <a:pt x="352" y="8357"/>
                  </a:lnTo>
                  <a:lnTo>
                    <a:pt x="356" y="483"/>
                  </a:lnTo>
                  <a:cubicBezTo>
                    <a:pt x="356" y="412"/>
                    <a:pt x="412" y="356"/>
                    <a:pt x="479" y="356"/>
                  </a:cubicBezTo>
                  <a:close/>
                  <a:moveTo>
                    <a:pt x="479" y="1"/>
                  </a:moveTo>
                  <a:cubicBezTo>
                    <a:pt x="215" y="4"/>
                    <a:pt x="0" y="215"/>
                    <a:pt x="0" y="483"/>
                  </a:cubicBezTo>
                  <a:lnTo>
                    <a:pt x="0" y="8533"/>
                  </a:lnTo>
                  <a:cubicBezTo>
                    <a:pt x="0" y="8631"/>
                    <a:pt x="81" y="8712"/>
                    <a:pt x="180" y="8712"/>
                  </a:cubicBezTo>
                  <a:lnTo>
                    <a:pt x="2294" y="8712"/>
                  </a:lnTo>
                  <a:cubicBezTo>
                    <a:pt x="2393" y="8712"/>
                    <a:pt x="2470" y="8631"/>
                    <a:pt x="2470" y="8536"/>
                  </a:cubicBezTo>
                  <a:lnTo>
                    <a:pt x="2470" y="483"/>
                  </a:lnTo>
                  <a:cubicBezTo>
                    <a:pt x="2470" y="215"/>
                    <a:pt x="2256" y="1"/>
                    <a:pt x="19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1" name="Google Shape;26961;p78"/>
            <p:cNvSpPr/>
            <p:nvPr/>
          </p:nvSpPr>
          <p:spPr>
            <a:xfrm>
              <a:off x="4274506" y="2453905"/>
              <a:ext cx="246350" cy="87765"/>
            </a:xfrm>
            <a:custGeom>
              <a:rect b="b" l="l" r="r" t="t"/>
              <a:pathLst>
                <a:path extrusionOk="0" h="3372" w="9465">
                  <a:moveTo>
                    <a:pt x="7120" y="0"/>
                  </a:moveTo>
                  <a:cubicBezTo>
                    <a:pt x="6825" y="0"/>
                    <a:pt x="6650" y="333"/>
                    <a:pt x="6822" y="578"/>
                  </a:cubicBezTo>
                  <a:lnTo>
                    <a:pt x="7019" y="866"/>
                  </a:lnTo>
                  <a:cubicBezTo>
                    <a:pt x="5985" y="1461"/>
                    <a:pt x="3550" y="2668"/>
                    <a:pt x="228" y="3020"/>
                  </a:cubicBezTo>
                  <a:cubicBezTo>
                    <a:pt x="1" y="3033"/>
                    <a:pt x="13" y="3372"/>
                    <a:pt x="236" y="3372"/>
                  </a:cubicBezTo>
                  <a:cubicBezTo>
                    <a:pt x="240" y="3372"/>
                    <a:pt x="245" y="3372"/>
                    <a:pt x="249" y="3371"/>
                  </a:cubicBezTo>
                  <a:lnTo>
                    <a:pt x="267" y="3371"/>
                  </a:lnTo>
                  <a:cubicBezTo>
                    <a:pt x="3845" y="2991"/>
                    <a:pt x="6424" y="1640"/>
                    <a:pt x="7364" y="1074"/>
                  </a:cubicBezTo>
                  <a:cubicBezTo>
                    <a:pt x="7452" y="1021"/>
                    <a:pt x="7476" y="909"/>
                    <a:pt x="7420" y="824"/>
                  </a:cubicBezTo>
                  <a:lnTo>
                    <a:pt x="7110" y="377"/>
                  </a:lnTo>
                  <a:cubicBezTo>
                    <a:pt x="7104" y="368"/>
                    <a:pt x="7112" y="356"/>
                    <a:pt x="7121" y="356"/>
                  </a:cubicBezTo>
                  <a:cubicBezTo>
                    <a:pt x="7122" y="356"/>
                    <a:pt x="7123" y="356"/>
                    <a:pt x="7125" y="356"/>
                  </a:cubicBezTo>
                  <a:lnTo>
                    <a:pt x="9039" y="423"/>
                  </a:lnTo>
                  <a:cubicBezTo>
                    <a:pt x="9049" y="423"/>
                    <a:pt x="9056" y="434"/>
                    <a:pt x="9053" y="444"/>
                  </a:cubicBezTo>
                  <a:lnTo>
                    <a:pt x="8447" y="2260"/>
                  </a:lnTo>
                  <a:cubicBezTo>
                    <a:pt x="8445" y="2266"/>
                    <a:pt x="8440" y="2270"/>
                    <a:pt x="8434" y="2270"/>
                  </a:cubicBezTo>
                  <a:cubicBezTo>
                    <a:pt x="8430" y="2270"/>
                    <a:pt x="8426" y="2268"/>
                    <a:pt x="8423" y="2263"/>
                  </a:cubicBezTo>
                  <a:lnTo>
                    <a:pt x="8148" y="1866"/>
                  </a:lnTo>
                  <a:cubicBezTo>
                    <a:pt x="8115" y="1816"/>
                    <a:pt x="8060" y="1790"/>
                    <a:pt x="8003" y="1790"/>
                  </a:cubicBezTo>
                  <a:cubicBezTo>
                    <a:pt x="7971" y="1790"/>
                    <a:pt x="7939" y="1798"/>
                    <a:pt x="7909" y="1816"/>
                  </a:cubicBezTo>
                  <a:cubicBezTo>
                    <a:pt x="7255" y="2210"/>
                    <a:pt x="6569" y="2559"/>
                    <a:pt x="5861" y="2858"/>
                  </a:cubicBezTo>
                  <a:cubicBezTo>
                    <a:pt x="5673" y="2938"/>
                    <a:pt x="5756" y="3198"/>
                    <a:pt x="5927" y="3198"/>
                  </a:cubicBezTo>
                  <a:cubicBezTo>
                    <a:pt x="5950" y="3198"/>
                    <a:pt x="5976" y="3193"/>
                    <a:pt x="6002" y="3181"/>
                  </a:cubicBezTo>
                  <a:cubicBezTo>
                    <a:pt x="6671" y="2900"/>
                    <a:pt x="7322" y="2573"/>
                    <a:pt x="7951" y="2203"/>
                  </a:cubicBezTo>
                  <a:lnTo>
                    <a:pt x="8131" y="2460"/>
                  </a:lnTo>
                  <a:cubicBezTo>
                    <a:pt x="8205" y="2568"/>
                    <a:pt x="8319" y="2619"/>
                    <a:pt x="8432" y="2619"/>
                  </a:cubicBezTo>
                  <a:cubicBezTo>
                    <a:pt x="8581" y="2619"/>
                    <a:pt x="8728" y="2531"/>
                    <a:pt x="8782" y="2369"/>
                  </a:cubicBezTo>
                  <a:lnTo>
                    <a:pt x="9387" y="550"/>
                  </a:lnTo>
                  <a:cubicBezTo>
                    <a:pt x="9464" y="317"/>
                    <a:pt x="9295" y="75"/>
                    <a:pt x="9049" y="68"/>
                  </a:cubicBezTo>
                  <a:lnTo>
                    <a:pt x="7139" y="1"/>
                  </a:lnTo>
                  <a:cubicBezTo>
                    <a:pt x="7132" y="0"/>
                    <a:pt x="7126" y="0"/>
                    <a:pt x="7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2" name="Google Shape;26962;p78"/>
            <p:cNvSpPr/>
            <p:nvPr/>
          </p:nvSpPr>
          <p:spPr>
            <a:xfrm>
              <a:off x="4227786" y="2534018"/>
              <a:ext cx="189428" cy="43284"/>
            </a:xfrm>
            <a:custGeom>
              <a:rect b="b" l="l" r="r" t="t"/>
              <a:pathLst>
                <a:path extrusionOk="0" h="1663" w="7278">
                  <a:moveTo>
                    <a:pt x="1340" y="1"/>
                  </a:moveTo>
                  <a:cubicBezTo>
                    <a:pt x="1335" y="1"/>
                    <a:pt x="1329" y="1"/>
                    <a:pt x="1323" y="1"/>
                  </a:cubicBezTo>
                  <a:cubicBezTo>
                    <a:pt x="940" y="26"/>
                    <a:pt x="556" y="40"/>
                    <a:pt x="176" y="40"/>
                  </a:cubicBezTo>
                  <a:cubicBezTo>
                    <a:pt x="81" y="40"/>
                    <a:pt x="0" y="118"/>
                    <a:pt x="0" y="216"/>
                  </a:cubicBezTo>
                  <a:lnTo>
                    <a:pt x="0" y="1486"/>
                  </a:lnTo>
                  <a:cubicBezTo>
                    <a:pt x="0" y="1581"/>
                    <a:pt x="81" y="1662"/>
                    <a:pt x="176" y="1662"/>
                  </a:cubicBezTo>
                  <a:cubicBezTo>
                    <a:pt x="3103" y="1662"/>
                    <a:pt x="5549" y="969"/>
                    <a:pt x="7083" y="385"/>
                  </a:cubicBezTo>
                  <a:cubicBezTo>
                    <a:pt x="7278" y="313"/>
                    <a:pt x="7200" y="42"/>
                    <a:pt x="7024" y="42"/>
                  </a:cubicBezTo>
                  <a:cubicBezTo>
                    <a:pt x="7003" y="42"/>
                    <a:pt x="6980" y="45"/>
                    <a:pt x="6956" y="54"/>
                  </a:cubicBezTo>
                  <a:cubicBezTo>
                    <a:pt x="4845" y="853"/>
                    <a:pt x="2611" y="1275"/>
                    <a:pt x="352" y="1307"/>
                  </a:cubicBezTo>
                  <a:lnTo>
                    <a:pt x="352" y="392"/>
                  </a:lnTo>
                  <a:cubicBezTo>
                    <a:pt x="683" y="388"/>
                    <a:pt x="1017" y="374"/>
                    <a:pt x="1348" y="353"/>
                  </a:cubicBezTo>
                  <a:cubicBezTo>
                    <a:pt x="1578" y="336"/>
                    <a:pt x="1560" y="1"/>
                    <a:pt x="1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63" name="Google Shape;26963;p78"/>
          <p:cNvGrpSpPr/>
          <p:nvPr/>
        </p:nvGrpSpPr>
        <p:grpSpPr>
          <a:xfrm>
            <a:off x="895824" y="2452812"/>
            <a:ext cx="361938" cy="315063"/>
            <a:chOff x="895824" y="2452812"/>
            <a:chExt cx="361938" cy="315063"/>
          </a:xfrm>
        </p:grpSpPr>
        <p:sp>
          <p:nvSpPr>
            <p:cNvPr id="26964" name="Google Shape;26964;p78"/>
            <p:cNvSpPr/>
            <p:nvPr/>
          </p:nvSpPr>
          <p:spPr>
            <a:xfrm>
              <a:off x="976405" y="2492088"/>
              <a:ext cx="45002" cy="39510"/>
            </a:xfrm>
            <a:custGeom>
              <a:rect b="b" l="l" r="r" t="t"/>
              <a:pathLst>
                <a:path extrusionOk="0" h="1518" w="1729">
                  <a:moveTo>
                    <a:pt x="863" y="1"/>
                  </a:moveTo>
                  <a:cubicBezTo>
                    <a:pt x="388" y="1"/>
                    <a:pt x="1" y="342"/>
                    <a:pt x="1" y="761"/>
                  </a:cubicBezTo>
                  <a:cubicBezTo>
                    <a:pt x="1" y="1176"/>
                    <a:pt x="388" y="1517"/>
                    <a:pt x="863" y="1517"/>
                  </a:cubicBezTo>
                  <a:cubicBezTo>
                    <a:pt x="1342" y="1517"/>
                    <a:pt x="1729" y="1176"/>
                    <a:pt x="1729" y="761"/>
                  </a:cubicBezTo>
                  <a:cubicBezTo>
                    <a:pt x="1729" y="342"/>
                    <a:pt x="1342" y="1"/>
                    <a:pt x="863"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5" name="Google Shape;26965;p78"/>
            <p:cNvSpPr/>
            <p:nvPr/>
          </p:nvSpPr>
          <p:spPr>
            <a:xfrm>
              <a:off x="976405" y="2492192"/>
              <a:ext cx="30999" cy="39406"/>
            </a:xfrm>
            <a:custGeom>
              <a:rect b="b" l="l" r="r" t="t"/>
              <a:pathLst>
                <a:path extrusionOk="0" h="1514" w="1191">
                  <a:moveTo>
                    <a:pt x="863" y="0"/>
                  </a:moveTo>
                  <a:cubicBezTo>
                    <a:pt x="388" y="0"/>
                    <a:pt x="1" y="338"/>
                    <a:pt x="1" y="757"/>
                  </a:cubicBezTo>
                  <a:cubicBezTo>
                    <a:pt x="1" y="1176"/>
                    <a:pt x="388" y="1513"/>
                    <a:pt x="863" y="1513"/>
                  </a:cubicBezTo>
                  <a:cubicBezTo>
                    <a:pt x="976" y="1513"/>
                    <a:pt x="1085" y="1496"/>
                    <a:pt x="1190" y="1457"/>
                  </a:cubicBezTo>
                  <a:cubicBezTo>
                    <a:pt x="874" y="1345"/>
                    <a:pt x="648" y="1074"/>
                    <a:pt x="648" y="757"/>
                  </a:cubicBezTo>
                  <a:cubicBezTo>
                    <a:pt x="648" y="440"/>
                    <a:pt x="874" y="169"/>
                    <a:pt x="1190" y="57"/>
                  </a:cubicBezTo>
                  <a:cubicBezTo>
                    <a:pt x="1085" y="18"/>
                    <a:pt x="976" y="0"/>
                    <a:pt x="8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6" name="Google Shape;26966;p78"/>
            <p:cNvSpPr/>
            <p:nvPr/>
          </p:nvSpPr>
          <p:spPr>
            <a:xfrm>
              <a:off x="959487" y="2514628"/>
              <a:ext cx="78759" cy="78863"/>
            </a:xfrm>
            <a:custGeom>
              <a:rect b="b" l="l" r="r" t="t"/>
              <a:pathLst>
                <a:path extrusionOk="0" h="3030" w="3026">
                  <a:moveTo>
                    <a:pt x="1513" y="1"/>
                  </a:moveTo>
                  <a:cubicBezTo>
                    <a:pt x="679" y="1"/>
                    <a:pt x="0" y="680"/>
                    <a:pt x="0" y="1513"/>
                  </a:cubicBezTo>
                  <a:cubicBezTo>
                    <a:pt x="0" y="2351"/>
                    <a:pt x="679" y="3030"/>
                    <a:pt x="1513" y="3030"/>
                  </a:cubicBezTo>
                  <a:cubicBezTo>
                    <a:pt x="2350" y="3030"/>
                    <a:pt x="3026" y="2351"/>
                    <a:pt x="3026" y="1513"/>
                  </a:cubicBezTo>
                  <a:cubicBezTo>
                    <a:pt x="3026" y="680"/>
                    <a:pt x="2350" y="1"/>
                    <a:pt x="151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7" name="Google Shape;26967;p78"/>
            <p:cNvSpPr/>
            <p:nvPr/>
          </p:nvSpPr>
          <p:spPr>
            <a:xfrm>
              <a:off x="973985" y="2514628"/>
              <a:ext cx="65928" cy="70899"/>
            </a:xfrm>
            <a:custGeom>
              <a:rect b="b" l="l" r="r" t="t"/>
              <a:pathLst>
                <a:path extrusionOk="0" h="2724" w="2533">
                  <a:moveTo>
                    <a:pt x="963" y="0"/>
                  </a:moveTo>
                  <a:cubicBezTo>
                    <a:pt x="241" y="0"/>
                    <a:pt x="0" y="1000"/>
                    <a:pt x="653" y="1316"/>
                  </a:cubicBezTo>
                  <a:cubicBezTo>
                    <a:pt x="671" y="1323"/>
                    <a:pt x="689" y="1334"/>
                    <a:pt x="710" y="1341"/>
                  </a:cubicBezTo>
                  <a:lnTo>
                    <a:pt x="1463" y="2703"/>
                  </a:lnTo>
                  <a:cubicBezTo>
                    <a:pt x="1463" y="2703"/>
                    <a:pt x="1663" y="2717"/>
                    <a:pt x="1864" y="2724"/>
                  </a:cubicBezTo>
                  <a:cubicBezTo>
                    <a:pt x="2307" y="2393"/>
                    <a:pt x="2532" y="1851"/>
                    <a:pt x="2458" y="1306"/>
                  </a:cubicBezTo>
                  <a:cubicBezTo>
                    <a:pt x="2370" y="683"/>
                    <a:pt x="1906" y="180"/>
                    <a:pt x="1294" y="39"/>
                  </a:cubicBezTo>
                  <a:cubicBezTo>
                    <a:pt x="1185" y="15"/>
                    <a:pt x="1076" y="1"/>
                    <a:pt x="967" y="1"/>
                  </a:cubicBezTo>
                  <a:cubicBezTo>
                    <a:pt x="965" y="1"/>
                    <a:pt x="964" y="0"/>
                    <a:pt x="963"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8" name="Google Shape;26968;p78"/>
            <p:cNvSpPr/>
            <p:nvPr/>
          </p:nvSpPr>
          <p:spPr>
            <a:xfrm>
              <a:off x="1072030" y="2458408"/>
              <a:ext cx="168892" cy="164780"/>
            </a:xfrm>
            <a:custGeom>
              <a:rect b="b" l="l" r="r" t="t"/>
              <a:pathLst>
                <a:path extrusionOk="0" h="6331" w="6489">
                  <a:moveTo>
                    <a:pt x="648" y="0"/>
                  </a:moveTo>
                  <a:cubicBezTo>
                    <a:pt x="292" y="0"/>
                    <a:pt x="0" y="289"/>
                    <a:pt x="0" y="648"/>
                  </a:cubicBezTo>
                  <a:lnTo>
                    <a:pt x="0" y="4106"/>
                  </a:lnTo>
                  <a:cubicBezTo>
                    <a:pt x="0" y="4465"/>
                    <a:pt x="292" y="4757"/>
                    <a:pt x="651" y="4757"/>
                  </a:cubicBezTo>
                  <a:lnTo>
                    <a:pt x="1299" y="4757"/>
                  </a:lnTo>
                  <a:lnTo>
                    <a:pt x="940" y="6196"/>
                  </a:lnTo>
                  <a:cubicBezTo>
                    <a:pt x="921" y="6270"/>
                    <a:pt x="978" y="6330"/>
                    <a:pt x="1043" y="6330"/>
                  </a:cubicBezTo>
                  <a:cubicBezTo>
                    <a:pt x="1065" y="6330"/>
                    <a:pt x="1088" y="6324"/>
                    <a:pt x="1109" y="6309"/>
                  </a:cubicBezTo>
                  <a:lnTo>
                    <a:pt x="3244" y="4754"/>
                  </a:lnTo>
                  <a:lnTo>
                    <a:pt x="5841" y="4754"/>
                  </a:lnTo>
                  <a:cubicBezTo>
                    <a:pt x="6196" y="4754"/>
                    <a:pt x="6488" y="4465"/>
                    <a:pt x="6488" y="4106"/>
                  </a:cubicBezTo>
                  <a:lnTo>
                    <a:pt x="6488" y="648"/>
                  </a:lnTo>
                  <a:cubicBezTo>
                    <a:pt x="6488" y="289"/>
                    <a:pt x="6196" y="0"/>
                    <a:pt x="5837"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9" name="Google Shape;26969;p78"/>
            <p:cNvSpPr/>
            <p:nvPr/>
          </p:nvSpPr>
          <p:spPr>
            <a:xfrm>
              <a:off x="948217" y="2591174"/>
              <a:ext cx="101299" cy="78889"/>
            </a:xfrm>
            <a:custGeom>
              <a:rect b="b" l="l" r="r" t="t"/>
              <a:pathLst>
                <a:path extrusionOk="0" h="3031" w="3892">
                  <a:moveTo>
                    <a:pt x="1299" y="1"/>
                  </a:moveTo>
                  <a:lnTo>
                    <a:pt x="1299" y="648"/>
                  </a:lnTo>
                  <a:cubicBezTo>
                    <a:pt x="1299" y="814"/>
                    <a:pt x="1207" y="961"/>
                    <a:pt x="1059" y="1035"/>
                  </a:cubicBezTo>
                  <a:lnTo>
                    <a:pt x="359" y="1387"/>
                  </a:lnTo>
                  <a:cubicBezTo>
                    <a:pt x="141" y="1496"/>
                    <a:pt x="0" y="1721"/>
                    <a:pt x="0" y="1968"/>
                  </a:cubicBezTo>
                  <a:lnTo>
                    <a:pt x="0" y="3030"/>
                  </a:lnTo>
                  <a:lnTo>
                    <a:pt x="3892" y="3030"/>
                  </a:lnTo>
                  <a:lnTo>
                    <a:pt x="3892" y="1968"/>
                  </a:lnTo>
                  <a:cubicBezTo>
                    <a:pt x="3892" y="1721"/>
                    <a:pt x="3755" y="1496"/>
                    <a:pt x="3536" y="1387"/>
                  </a:cubicBezTo>
                  <a:lnTo>
                    <a:pt x="2836" y="1035"/>
                  </a:lnTo>
                  <a:cubicBezTo>
                    <a:pt x="2688" y="961"/>
                    <a:pt x="2597" y="814"/>
                    <a:pt x="2597" y="648"/>
                  </a:cubicBezTo>
                  <a:lnTo>
                    <a:pt x="2597"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0" name="Google Shape;26970;p78"/>
            <p:cNvSpPr/>
            <p:nvPr/>
          </p:nvSpPr>
          <p:spPr>
            <a:xfrm>
              <a:off x="948217" y="2620768"/>
              <a:ext cx="101403" cy="85292"/>
            </a:xfrm>
            <a:custGeom>
              <a:rect b="b" l="l" r="r" t="t"/>
              <a:pathLst>
                <a:path extrusionOk="0" h="3277" w="3896">
                  <a:moveTo>
                    <a:pt x="859" y="0"/>
                  </a:moveTo>
                  <a:lnTo>
                    <a:pt x="359" y="250"/>
                  </a:lnTo>
                  <a:cubicBezTo>
                    <a:pt x="141" y="359"/>
                    <a:pt x="0" y="584"/>
                    <a:pt x="0" y="831"/>
                  </a:cubicBezTo>
                  <a:lnTo>
                    <a:pt x="0" y="2629"/>
                  </a:lnTo>
                  <a:cubicBezTo>
                    <a:pt x="0" y="2984"/>
                    <a:pt x="292" y="3276"/>
                    <a:pt x="651" y="3276"/>
                  </a:cubicBezTo>
                  <a:lnTo>
                    <a:pt x="3892" y="3276"/>
                  </a:lnTo>
                  <a:lnTo>
                    <a:pt x="3892" y="831"/>
                  </a:lnTo>
                  <a:cubicBezTo>
                    <a:pt x="3895" y="584"/>
                    <a:pt x="3755" y="359"/>
                    <a:pt x="3536" y="250"/>
                  </a:cubicBezTo>
                  <a:lnTo>
                    <a:pt x="3037" y="0"/>
                  </a:lnTo>
                  <a:cubicBezTo>
                    <a:pt x="2597" y="32"/>
                    <a:pt x="2403" y="465"/>
                    <a:pt x="1946" y="465"/>
                  </a:cubicBezTo>
                  <a:cubicBezTo>
                    <a:pt x="1489" y="465"/>
                    <a:pt x="1299" y="32"/>
                    <a:pt x="859"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1" name="Google Shape;26971;p78"/>
            <p:cNvSpPr/>
            <p:nvPr/>
          </p:nvSpPr>
          <p:spPr>
            <a:xfrm>
              <a:off x="948217" y="2632220"/>
              <a:ext cx="50676" cy="73840"/>
            </a:xfrm>
            <a:custGeom>
              <a:rect b="b" l="l" r="r" t="t"/>
              <a:pathLst>
                <a:path extrusionOk="0" h="2837" w="1947">
                  <a:moveTo>
                    <a:pt x="134" y="0"/>
                  </a:moveTo>
                  <a:cubicBezTo>
                    <a:pt x="46" y="113"/>
                    <a:pt x="0" y="250"/>
                    <a:pt x="0" y="391"/>
                  </a:cubicBezTo>
                  <a:lnTo>
                    <a:pt x="0" y="2185"/>
                  </a:lnTo>
                  <a:cubicBezTo>
                    <a:pt x="0" y="2544"/>
                    <a:pt x="292" y="2836"/>
                    <a:pt x="648" y="2836"/>
                  </a:cubicBezTo>
                  <a:lnTo>
                    <a:pt x="1946" y="2836"/>
                  </a:lnTo>
                  <a:lnTo>
                    <a:pt x="1946" y="1971"/>
                  </a:lnTo>
                  <a:lnTo>
                    <a:pt x="1084" y="1971"/>
                  </a:lnTo>
                  <a:cubicBezTo>
                    <a:pt x="964" y="1971"/>
                    <a:pt x="866" y="1872"/>
                    <a:pt x="866" y="1756"/>
                  </a:cubicBezTo>
                  <a:lnTo>
                    <a:pt x="866" y="795"/>
                  </a:lnTo>
                  <a:cubicBezTo>
                    <a:pt x="866" y="662"/>
                    <a:pt x="806" y="539"/>
                    <a:pt x="704" y="458"/>
                  </a:cubicBezTo>
                  <a:lnTo>
                    <a:pt x="134"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2" name="Google Shape;26972;p78"/>
            <p:cNvSpPr/>
            <p:nvPr/>
          </p:nvSpPr>
          <p:spPr>
            <a:xfrm>
              <a:off x="965343" y="2549348"/>
              <a:ext cx="67333" cy="55334"/>
            </a:xfrm>
            <a:custGeom>
              <a:rect b="b" l="l" r="r" t="t"/>
              <a:pathLst>
                <a:path extrusionOk="0" h="2126" w="2587">
                  <a:moveTo>
                    <a:pt x="987" y="1"/>
                  </a:moveTo>
                  <a:cubicBezTo>
                    <a:pt x="906" y="1"/>
                    <a:pt x="830" y="48"/>
                    <a:pt x="795" y="123"/>
                  </a:cubicBezTo>
                  <a:cubicBezTo>
                    <a:pt x="725" y="271"/>
                    <a:pt x="623" y="405"/>
                    <a:pt x="500" y="514"/>
                  </a:cubicBezTo>
                  <a:cubicBezTo>
                    <a:pt x="454" y="556"/>
                    <a:pt x="401" y="598"/>
                    <a:pt x="352" y="633"/>
                  </a:cubicBezTo>
                  <a:cubicBezTo>
                    <a:pt x="88" y="813"/>
                    <a:pt x="0" y="1158"/>
                    <a:pt x="145" y="1439"/>
                  </a:cubicBezTo>
                  <a:cubicBezTo>
                    <a:pt x="370" y="1861"/>
                    <a:pt x="810" y="2125"/>
                    <a:pt x="1288" y="2125"/>
                  </a:cubicBezTo>
                  <a:cubicBezTo>
                    <a:pt x="1290" y="2125"/>
                    <a:pt x="1293" y="2125"/>
                    <a:pt x="1295" y="2125"/>
                  </a:cubicBezTo>
                  <a:cubicBezTo>
                    <a:pt x="1971" y="2125"/>
                    <a:pt x="2530" y="1606"/>
                    <a:pt x="2583" y="932"/>
                  </a:cubicBezTo>
                  <a:cubicBezTo>
                    <a:pt x="2586" y="866"/>
                    <a:pt x="2558" y="802"/>
                    <a:pt x="2509" y="760"/>
                  </a:cubicBezTo>
                  <a:cubicBezTo>
                    <a:pt x="2083" y="401"/>
                    <a:pt x="1580" y="144"/>
                    <a:pt x="1038" y="7"/>
                  </a:cubicBezTo>
                  <a:cubicBezTo>
                    <a:pt x="1021" y="3"/>
                    <a:pt x="1004" y="1"/>
                    <a:pt x="98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3" name="Google Shape;26973;p78"/>
            <p:cNvSpPr/>
            <p:nvPr/>
          </p:nvSpPr>
          <p:spPr>
            <a:xfrm>
              <a:off x="965422" y="2549348"/>
              <a:ext cx="67255" cy="54866"/>
            </a:xfrm>
            <a:custGeom>
              <a:rect b="b" l="l" r="r" t="t"/>
              <a:pathLst>
                <a:path extrusionOk="0" h="2108" w="2584">
                  <a:moveTo>
                    <a:pt x="990" y="1"/>
                  </a:moveTo>
                  <a:cubicBezTo>
                    <a:pt x="908" y="1"/>
                    <a:pt x="831" y="50"/>
                    <a:pt x="796" y="127"/>
                  </a:cubicBezTo>
                  <a:cubicBezTo>
                    <a:pt x="743" y="232"/>
                    <a:pt x="676" y="327"/>
                    <a:pt x="595" y="415"/>
                  </a:cubicBezTo>
                  <a:cubicBezTo>
                    <a:pt x="567" y="450"/>
                    <a:pt x="532" y="482"/>
                    <a:pt x="500" y="514"/>
                  </a:cubicBezTo>
                  <a:cubicBezTo>
                    <a:pt x="455" y="556"/>
                    <a:pt x="405" y="595"/>
                    <a:pt x="353" y="630"/>
                  </a:cubicBezTo>
                  <a:cubicBezTo>
                    <a:pt x="43" y="830"/>
                    <a:pt x="1" y="1228"/>
                    <a:pt x="191" y="1520"/>
                  </a:cubicBezTo>
                  <a:cubicBezTo>
                    <a:pt x="391" y="1837"/>
                    <a:pt x="719" y="2051"/>
                    <a:pt x="1088" y="2108"/>
                  </a:cubicBezTo>
                  <a:cubicBezTo>
                    <a:pt x="831" y="1932"/>
                    <a:pt x="638" y="1692"/>
                    <a:pt x="638" y="1260"/>
                  </a:cubicBezTo>
                  <a:lnTo>
                    <a:pt x="638" y="1094"/>
                  </a:lnTo>
                  <a:cubicBezTo>
                    <a:pt x="687" y="1059"/>
                    <a:pt x="736" y="1020"/>
                    <a:pt x="785" y="978"/>
                  </a:cubicBezTo>
                  <a:cubicBezTo>
                    <a:pt x="905" y="869"/>
                    <a:pt x="1007" y="746"/>
                    <a:pt x="1092" y="612"/>
                  </a:cubicBezTo>
                  <a:cubicBezTo>
                    <a:pt x="1507" y="739"/>
                    <a:pt x="1890" y="950"/>
                    <a:pt x="2221" y="1224"/>
                  </a:cubicBezTo>
                  <a:cubicBezTo>
                    <a:pt x="2260" y="1263"/>
                    <a:pt x="2319" y="1312"/>
                    <a:pt x="2436" y="1425"/>
                  </a:cubicBezTo>
                  <a:cubicBezTo>
                    <a:pt x="2513" y="1302"/>
                    <a:pt x="2566" y="1070"/>
                    <a:pt x="2576" y="929"/>
                  </a:cubicBezTo>
                  <a:cubicBezTo>
                    <a:pt x="2583" y="866"/>
                    <a:pt x="2555" y="802"/>
                    <a:pt x="2506" y="760"/>
                  </a:cubicBezTo>
                  <a:cubicBezTo>
                    <a:pt x="2080" y="401"/>
                    <a:pt x="1577" y="144"/>
                    <a:pt x="1039" y="7"/>
                  </a:cubicBezTo>
                  <a:cubicBezTo>
                    <a:pt x="1022" y="3"/>
                    <a:pt x="1006" y="1"/>
                    <a:pt x="990"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4" name="Google Shape;26974;p78"/>
            <p:cNvSpPr/>
            <p:nvPr/>
          </p:nvSpPr>
          <p:spPr>
            <a:xfrm>
              <a:off x="993271" y="2649710"/>
              <a:ext cx="78785" cy="56350"/>
            </a:xfrm>
            <a:custGeom>
              <a:rect b="b" l="l" r="r" t="t"/>
              <a:pathLst>
                <a:path extrusionOk="0" h="2165" w="3027">
                  <a:moveTo>
                    <a:pt x="215" y="0"/>
                  </a:moveTo>
                  <a:cubicBezTo>
                    <a:pt x="95" y="0"/>
                    <a:pt x="0" y="99"/>
                    <a:pt x="0" y="215"/>
                  </a:cubicBezTo>
                  <a:lnTo>
                    <a:pt x="0" y="1946"/>
                  </a:lnTo>
                  <a:cubicBezTo>
                    <a:pt x="0" y="2066"/>
                    <a:pt x="95" y="2164"/>
                    <a:pt x="215" y="2164"/>
                  </a:cubicBezTo>
                  <a:lnTo>
                    <a:pt x="2812" y="2164"/>
                  </a:lnTo>
                  <a:cubicBezTo>
                    <a:pt x="2928" y="2164"/>
                    <a:pt x="3026" y="2066"/>
                    <a:pt x="3026" y="1946"/>
                  </a:cubicBezTo>
                  <a:lnTo>
                    <a:pt x="3026" y="218"/>
                  </a:lnTo>
                  <a:cubicBezTo>
                    <a:pt x="3026" y="99"/>
                    <a:pt x="2928" y="0"/>
                    <a:pt x="281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5" name="Google Shape;26975;p78"/>
            <p:cNvSpPr/>
            <p:nvPr/>
          </p:nvSpPr>
          <p:spPr>
            <a:xfrm>
              <a:off x="914512" y="2705930"/>
              <a:ext cx="326411" cy="22566"/>
            </a:xfrm>
            <a:custGeom>
              <a:rect b="b" l="l" r="r" t="t"/>
              <a:pathLst>
                <a:path extrusionOk="0" h="867" w="12541">
                  <a:moveTo>
                    <a:pt x="1" y="1"/>
                  </a:moveTo>
                  <a:lnTo>
                    <a:pt x="1" y="866"/>
                  </a:lnTo>
                  <a:lnTo>
                    <a:pt x="12540" y="866"/>
                  </a:lnTo>
                  <a:lnTo>
                    <a:pt x="12540"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6" name="Google Shape;26976;p78"/>
            <p:cNvSpPr/>
            <p:nvPr/>
          </p:nvSpPr>
          <p:spPr>
            <a:xfrm>
              <a:off x="895824" y="2486596"/>
              <a:ext cx="361938" cy="281279"/>
            </a:xfrm>
            <a:custGeom>
              <a:rect b="b" l="l" r="r" t="t"/>
              <a:pathLst>
                <a:path extrusionOk="0" h="10807" w="13906">
                  <a:moveTo>
                    <a:pt x="3956" y="409"/>
                  </a:moveTo>
                  <a:cubicBezTo>
                    <a:pt x="4321" y="409"/>
                    <a:pt x="4621" y="655"/>
                    <a:pt x="4621" y="961"/>
                  </a:cubicBezTo>
                  <a:lnTo>
                    <a:pt x="4621" y="1000"/>
                  </a:lnTo>
                  <a:cubicBezTo>
                    <a:pt x="4408" y="912"/>
                    <a:pt x="4182" y="868"/>
                    <a:pt x="3957" y="868"/>
                  </a:cubicBezTo>
                  <a:cubicBezTo>
                    <a:pt x="3732" y="868"/>
                    <a:pt x="3507" y="912"/>
                    <a:pt x="3294" y="1000"/>
                  </a:cubicBezTo>
                  <a:cubicBezTo>
                    <a:pt x="3291" y="990"/>
                    <a:pt x="3291" y="975"/>
                    <a:pt x="3291" y="961"/>
                  </a:cubicBezTo>
                  <a:cubicBezTo>
                    <a:pt x="3291" y="655"/>
                    <a:pt x="3590" y="409"/>
                    <a:pt x="3956" y="409"/>
                  </a:cubicBezTo>
                  <a:close/>
                  <a:moveTo>
                    <a:pt x="3959" y="1269"/>
                  </a:moveTo>
                  <a:cubicBezTo>
                    <a:pt x="4836" y="1269"/>
                    <a:pt x="5487" y="2134"/>
                    <a:pt x="5201" y="2999"/>
                  </a:cubicBezTo>
                  <a:cubicBezTo>
                    <a:pt x="4628" y="2415"/>
                    <a:pt x="3614" y="2182"/>
                    <a:pt x="3565" y="2172"/>
                  </a:cubicBezTo>
                  <a:cubicBezTo>
                    <a:pt x="3549" y="2168"/>
                    <a:pt x="3533" y="2166"/>
                    <a:pt x="3517" y="2166"/>
                  </a:cubicBezTo>
                  <a:cubicBezTo>
                    <a:pt x="3470" y="2166"/>
                    <a:pt x="3426" y="2182"/>
                    <a:pt x="3389" y="2210"/>
                  </a:cubicBezTo>
                  <a:cubicBezTo>
                    <a:pt x="3340" y="2249"/>
                    <a:pt x="3312" y="2309"/>
                    <a:pt x="3315" y="2369"/>
                  </a:cubicBezTo>
                  <a:cubicBezTo>
                    <a:pt x="3315" y="2390"/>
                    <a:pt x="3298" y="2520"/>
                    <a:pt x="3157" y="2661"/>
                  </a:cubicBezTo>
                  <a:cubicBezTo>
                    <a:pt x="3011" y="2806"/>
                    <a:pt x="3147" y="3010"/>
                    <a:pt x="3303" y="3010"/>
                  </a:cubicBezTo>
                  <a:cubicBezTo>
                    <a:pt x="3351" y="3010"/>
                    <a:pt x="3401" y="2991"/>
                    <a:pt x="3445" y="2946"/>
                  </a:cubicBezTo>
                  <a:cubicBezTo>
                    <a:pt x="3540" y="2854"/>
                    <a:pt x="3614" y="2742"/>
                    <a:pt x="3663" y="2619"/>
                  </a:cubicBezTo>
                  <a:cubicBezTo>
                    <a:pt x="4005" y="2721"/>
                    <a:pt x="4716" y="2977"/>
                    <a:pt x="5032" y="3428"/>
                  </a:cubicBezTo>
                  <a:cubicBezTo>
                    <a:pt x="4939" y="3951"/>
                    <a:pt x="4483" y="4333"/>
                    <a:pt x="3953" y="4333"/>
                  </a:cubicBezTo>
                  <a:cubicBezTo>
                    <a:pt x="3941" y="4333"/>
                    <a:pt x="3929" y="4332"/>
                    <a:pt x="3917" y="4332"/>
                  </a:cubicBezTo>
                  <a:cubicBezTo>
                    <a:pt x="3371" y="4314"/>
                    <a:pt x="2921" y="3899"/>
                    <a:pt x="2861" y="3357"/>
                  </a:cubicBezTo>
                  <a:lnTo>
                    <a:pt x="2865" y="3357"/>
                  </a:lnTo>
                  <a:cubicBezTo>
                    <a:pt x="2861" y="3326"/>
                    <a:pt x="2851" y="3298"/>
                    <a:pt x="2837" y="3273"/>
                  </a:cubicBezTo>
                  <a:cubicBezTo>
                    <a:pt x="2333" y="2453"/>
                    <a:pt x="2847" y="1391"/>
                    <a:pt x="3804" y="1278"/>
                  </a:cubicBezTo>
                  <a:cubicBezTo>
                    <a:pt x="3856" y="1272"/>
                    <a:pt x="3908" y="1269"/>
                    <a:pt x="3959" y="1269"/>
                  </a:cubicBezTo>
                  <a:close/>
                  <a:moveTo>
                    <a:pt x="3509" y="4670"/>
                  </a:moveTo>
                  <a:cubicBezTo>
                    <a:pt x="3653" y="4716"/>
                    <a:pt x="3804" y="4740"/>
                    <a:pt x="3956" y="4740"/>
                  </a:cubicBezTo>
                  <a:cubicBezTo>
                    <a:pt x="4107" y="4740"/>
                    <a:pt x="4258" y="4716"/>
                    <a:pt x="4402" y="4673"/>
                  </a:cubicBezTo>
                  <a:lnTo>
                    <a:pt x="4402" y="4888"/>
                  </a:lnTo>
                  <a:cubicBezTo>
                    <a:pt x="4402" y="4955"/>
                    <a:pt x="4420" y="5022"/>
                    <a:pt x="4452" y="5085"/>
                  </a:cubicBezTo>
                  <a:lnTo>
                    <a:pt x="4262" y="5264"/>
                  </a:lnTo>
                  <a:cubicBezTo>
                    <a:pt x="4175" y="5345"/>
                    <a:pt x="4065" y="5386"/>
                    <a:pt x="3954" y="5386"/>
                  </a:cubicBezTo>
                  <a:cubicBezTo>
                    <a:pt x="3843" y="5386"/>
                    <a:pt x="3732" y="5345"/>
                    <a:pt x="3646" y="5264"/>
                  </a:cubicBezTo>
                  <a:lnTo>
                    <a:pt x="3459" y="5085"/>
                  </a:lnTo>
                  <a:cubicBezTo>
                    <a:pt x="3491" y="5022"/>
                    <a:pt x="3509" y="4955"/>
                    <a:pt x="3509" y="4888"/>
                  </a:cubicBezTo>
                  <a:lnTo>
                    <a:pt x="3509" y="4670"/>
                  </a:lnTo>
                  <a:close/>
                  <a:moveTo>
                    <a:pt x="4775" y="5335"/>
                  </a:moveTo>
                  <a:lnTo>
                    <a:pt x="5454" y="5673"/>
                  </a:lnTo>
                  <a:cubicBezTo>
                    <a:pt x="5606" y="5747"/>
                    <a:pt x="5701" y="5898"/>
                    <a:pt x="5701" y="6067"/>
                  </a:cubicBezTo>
                  <a:lnTo>
                    <a:pt x="3956" y="6067"/>
                  </a:lnTo>
                  <a:cubicBezTo>
                    <a:pt x="3723" y="6067"/>
                    <a:pt x="3537" y="6257"/>
                    <a:pt x="3537" y="6485"/>
                  </a:cubicBezTo>
                  <a:lnTo>
                    <a:pt x="3537" y="7365"/>
                  </a:lnTo>
                  <a:lnTo>
                    <a:pt x="3072" y="7365"/>
                  </a:lnTo>
                  <a:lnTo>
                    <a:pt x="3072" y="6538"/>
                  </a:lnTo>
                  <a:cubicBezTo>
                    <a:pt x="3072" y="6403"/>
                    <a:pt x="2971" y="6335"/>
                    <a:pt x="2870" y="6335"/>
                  </a:cubicBezTo>
                  <a:cubicBezTo>
                    <a:pt x="2769" y="6335"/>
                    <a:pt x="2668" y="6403"/>
                    <a:pt x="2668" y="6538"/>
                  </a:cubicBezTo>
                  <a:lnTo>
                    <a:pt x="2668" y="7569"/>
                  </a:lnTo>
                  <a:cubicBezTo>
                    <a:pt x="2668" y="7682"/>
                    <a:pt x="2759" y="7773"/>
                    <a:pt x="2872" y="7773"/>
                  </a:cubicBezTo>
                  <a:lnTo>
                    <a:pt x="3537" y="7773"/>
                  </a:lnTo>
                  <a:lnTo>
                    <a:pt x="3537" y="8220"/>
                  </a:lnTo>
                  <a:lnTo>
                    <a:pt x="3537" y="8234"/>
                  </a:lnTo>
                  <a:lnTo>
                    <a:pt x="2657" y="8234"/>
                  </a:lnTo>
                  <a:cubicBezTo>
                    <a:pt x="2407" y="8234"/>
                    <a:pt x="2207" y="8033"/>
                    <a:pt x="2207" y="7787"/>
                  </a:cubicBezTo>
                  <a:lnTo>
                    <a:pt x="2207" y="6070"/>
                  </a:lnTo>
                  <a:cubicBezTo>
                    <a:pt x="2207" y="5901"/>
                    <a:pt x="2302" y="5747"/>
                    <a:pt x="2453" y="5673"/>
                  </a:cubicBezTo>
                  <a:lnTo>
                    <a:pt x="3132" y="5335"/>
                  </a:lnTo>
                  <a:lnTo>
                    <a:pt x="3368" y="5557"/>
                  </a:lnTo>
                  <a:cubicBezTo>
                    <a:pt x="3532" y="5713"/>
                    <a:pt x="3743" y="5791"/>
                    <a:pt x="3954" y="5791"/>
                  </a:cubicBezTo>
                  <a:cubicBezTo>
                    <a:pt x="4165" y="5791"/>
                    <a:pt x="4376" y="5713"/>
                    <a:pt x="4540" y="5557"/>
                  </a:cubicBezTo>
                  <a:lnTo>
                    <a:pt x="4775" y="5335"/>
                  </a:lnTo>
                  <a:close/>
                  <a:moveTo>
                    <a:pt x="6556" y="6471"/>
                  </a:moveTo>
                  <a:cubicBezTo>
                    <a:pt x="6563" y="6471"/>
                    <a:pt x="6566" y="6478"/>
                    <a:pt x="6570" y="6485"/>
                  </a:cubicBezTo>
                  <a:lnTo>
                    <a:pt x="6570" y="8220"/>
                  </a:lnTo>
                  <a:cubicBezTo>
                    <a:pt x="6570" y="8227"/>
                    <a:pt x="6563" y="8234"/>
                    <a:pt x="6556" y="8234"/>
                  </a:cubicBezTo>
                  <a:lnTo>
                    <a:pt x="3956" y="8234"/>
                  </a:lnTo>
                  <a:cubicBezTo>
                    <a:pt x="3945" y="8234"/>
                    <a:pt x="3941" y="8227"/>
                    <a:pt x="3941" y="8220"/>
                  </a:cubicBezTo>
                  <a:lnTo>
                    <a:pt x="3941" y="6485"/>
                  </a:lnTo>
                  <a:cubicBezTo>
                    <a:pt x="3941" y="6478"/>
                    <a:pt x="3945" y="6471"/>
                    <a:pt x="3956" y="6471"/>
                  </a:cubicBezTo>
                  <a:close/>
                  <a:moveTo>
                    <a:pt x="13068" y="8639"/>
                  </a:moveTo>
                  <a:lnTo>
                    <a:pt x="13068" y="9100"/>
                  </a:lnTo>
                  <a:lnTo>
                    <a:pt x="909" y="9100"/>
                  </a:lnTo>
                  <a:lnTo>
                    <a:pt x="909" y="8639"/>
                  </a:lnTo>
                  <a:close/>
                  <a:moveTo>
                    <a:pt x="3956" y="1"/>
                  </a:moveTo>
                  <a:cubicBezTo>
                    <a:pt x="3364" y="1"/>
                    <a:pt x="2886" y="434"/>
                    <a:pt x="2886" y="961"/>
                  </a:cubicBezTo>
                  <a:cubicBezTo>
                    <a:pt x="2886" y="1046"/>
                    <a:pt x="2896" y="1130"/>
                    <a:pt x="2921" y="1215"/>
                  </a:cubicBezTo>
                  <a:cubicBezTo>
                    <a:pt x="2228" y="1735"/>
                    <a:pt x="2031" y="2692"/>
                    <a:pt x="2467" y="3445"/>
                  </a:cubicBezTo>
                  <a:cubicBezTo>
                    <a:pt x="2523" y="3864"/>
                    <a:pt x="2756" y="4237"/>
                    <a:pt x="3101" y="4476"/>
                  </a:cubicBezTo>
                  <a:lnTo>
                    <a:pt x="3101" y="4888"/>
                  </a:lnTo>
                  <a:cubicBezTo>
                    <a:pt x="3101" y="4892"/>
                    <a:pt x="3097" y="4895"/>
                    <a:pt x="3093" y="4899"/>
                  </a:cubicBezTo>
                  <a:lnTo>
                    <a:pt x="2274" y="5310"/>
                  </a:lnTo>
                  <a:cubicBezTo>
                    <a:pt x="1985" y="5454"/>
                    <a:pt x="1802" y="5750"/>
                    <a:pt x="1806" y="6074"/>
                  </a:cubicBezTo>
                  <a:lnTo>
                    <a:pt x="1806" y="7791"/>
                  </a:lnTo>
                  <a:cubicBezTo>
                    <a:pt x="1802" y="7946"/>
                    <a:pt x="1848" y="8100"/>
                    <a:pt x="1932" y="8238"/>
                  </a:cubicBezTo>
                  <a:lnTo>
                    <a:pt x="272" y="8238"/>
                  </a:lnTo>
                  <a:cubicBezTo>
                    <a:pt x="1" y="8238"/>
                    <a:pt x="1" y="8642"/>
                    <a:pt x="272" y="8642"/>
                  </a:cubicBezTo>
                  <a:lnTo>
                    <a:pt x="504" y="8642"/>
                  </a:lnTo>
                  <a:lnTo>
                    <a:pt x="504" y="10605"/>
                  </a:lnTo>
                  <a:cubicBezTo>
                    <a:pt x="504" y="10715"/>
                    <a:pt x="592" y="10806"/>
                    <a:pt x="704" y="10806"/>
                  </a:cubicBezTo>
                  <a:cubicBezTo>
                    <a:pt x="817" y="10806"/>
                    <a:pt x="909" y="10715"/>
                    <a:pt x="909" y="10605"/>
                  </a:cubicBezTo>
                  <a:lnTo>
                    <a:pt x="909" y="9504"/>
                  </a:lnTo>
                  <a:lnTo>
                    <a:pt x="13068" y="9504"/>
                  </a:lnTo>
                  <a:lnTo>
                    <a:pt x="13068" y="10605"/>
                  </a:lnTo>
                  <a:cubicBezTo>
                    <a:pt x="13068" y="10715"/>
                    <a:pt x="13156" y="10806"/>
                    <a:pt x="13269" y="10806"/>
                  </a:cubicBezTo>
                  <a:cubicBezTo>
                    <a:pt x="13382" y="10806"/>
                    <a:pt x="13473" y="10715"/>
                    <a:pt x="13473" y="10605"/>
                  </a:cubicBezTo>
                  <a:lnTo>
                    <a:pt x="13473" y="8639"/>
                  </a:lnTo>
                  <a:lnTo>
                    <a:pt x="13702" y="8639"/>
                  </a:lnTo>
                  <a:cubicBezTo>
                    <a:pt x="13814" y="8639"/>
                    <a:pt x="13906" y="8551"/>
                    <a:pt x="13906" y="8438"/>
                  </a:cubicBezTo>
                  <a:cubicBezTo>
                    <a:pt x="13906" y="8326"/>
                    <a:pt x="13814" y="8234"/>
                    <a:pt x="13702" y="8234"/>
                  </a:cubicBezTo>
                  <a:lnTo>
                    <a:pt x="6974" y="8234"/>
                  </a:lnTo>
                  <a:lnTo>
                    <a:pt x="6974" y="8220"/>
                  </a:lnTo>
                  <a:lnTo>
                    <a:pt x="6974" y="6485"/>
                  </a:lnTo>
                  <a:cubicBezTo>
                    <a:pt x="6974" y="6253"/>
                    <a:pt x="6788" y="6067"/>
                    <a:pt x="6556" y="6067"/>
                  </a:cubicBezTo>
                  <a:lnTo>
                    <a:pt x="6105" y="6067"/>
                  </a:lnTo>
                  <a:cubicBezTo>
                    <a:pt x="6105" y="5747"/>
                    <a:pt x="5922" y="5454"/>
                    <a:pt x="5637" y="5310"/>
                  </a:cubicBezTo>
                  <a:lnTo>
                    <a:pt x="4814" y="4899"/>
                  </a:lnTo>
                  <a:cubicBezTo>
                    <a:pt x="4810" y="4899"/>
                    <a:pt x="4807" y="4892"/>
                    <a:pt x="4807" y="4888"/>
                  </a:cubicBezTo>
                  <a:lnTo>
                    <a:pt x="4807" y="4476"/>
                  </a:lnTo>
                  <a:cubicBezTo>
                    <a:pt x="5155" y="4237"/>
                    <a:pt x="5384" y="3864"/>
                    <a:pt x="5444" y="3445"/>
                  </a:cubicBezTo>
                  <a:cubicBezTo>
                    <a:pt x="5877" y="2692"/>
                    <a:pt x="5683" y="1735"/>
                    <a:pt x="4986" y="1215"/>
                  </a:cubicBezTo>
                  <a:cubicBezTo>
                    <a:pt x="5011" y="1130"/>
                    <a:pt x="5025" y="1046"/>
                    <a:pt x="5022" y="961"/>
                  </a:cubicBezTo>
                  <a:cubicBezTo>
                    <a:pt x="5022" y="434"/>
                    <a:pt x="4543" y="1"/>
                    <a:pt x="39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7" name="Google Shape;26977;p78"/>
            <p:cNvSpPr/>
            <p:nvPr/>
          </p:nvSpPr>
          <p:spPr>
            <a:xfrm>
              <a:off x="1019923" y="2672693"/>
              <a:ext cx="23555" cy="10541"/>
            </a:xfrm>
            <a:custGeom>
              <a:rect b="b" l="l" r="r" t="t"/>
              <a:pathLst>
                <a:path extrusionOk="0" h="405" w="905">
                  <a:moveTo>
                    <a:pt x="271" y="0"/>
                  </a:moveTo>
                  <a:cubicBezTo>
                    <a:pt x="0" y="0"/>
                    <a:pt x="0" y="405"/>
                    <a:pt x="271" y="405"/>
                  </a:cubicBezTo>
                  <a:lnTo>
                    <a:pt x="704" y="405"/>
                  </a:lnTo>
                  <a:cubicBezTo>
                    <a:pt x="813" y="405"/>
                    <a:pt x="905" y="317"/>
                    <a:pt x="905" y="204"/>
                  </a:cubicBezTo>
                  <a:cubicBezTo>
                    <a:pt x="905" y="92"/>
                    <a:pt x="813" y="0"/>
                    <a:pt x="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8" name="Google Shape;26978;p78"/>
            <p:cNvSpPr/>
            <p:nvPr/>
          </p:nvSpPr>
          <p:spPr>
            <a:xfrm>
              <a:off x="1066721" y="2452812"/>
              <a:ext cx="179798" cy="175764"/>
            </a:xfrm>
            <a:custGeom>
              <a:rect b="b" l="l" r="r" t="t"/>
              <a:pathLst>
                <a:path extrusionOk="0" h="6753" w="6908">
                  <a:moveTo>
                    <a:pt x="6056" y="405"/>
                  </a:moveTo>
                  <a:cubicBezTo>
                    <a:pt x="6302" y="405"/>
                    <a:pt x="6502" y="606"/>
                    <a:pt x="6502" y="852"/>
                  </a:cubicBezTo>
                  <a:lnTo>
                    <a:pt x="6502" y="4318"/>
                  </a:lnTo>
                  <a:cubicBezTo>
                    <a:pt x="6502" y="4564"/>
                    <a:pt x="6302" y="4765"/>
                    <a:pt x="6056" y="4765"/>
                  </a:cubicBezTo>
                  <a:lnTo>
                    <a:pt x="3455" y="4765"/>
                  </a:lnTo>
                  <a:cubicBezTo>
                    <a:pt x="3410" y="4765"/>
                    <a:pt x="3371" y="4779"/>
                    <a:pt x="3336" y="4803"/>
                  </a:cubicBezTo>
                  <a:lnTo>
                    <a:pt x="1404" y="6211"/>
                  </a:lnTo>
                  <a:lnTo>
                    <a:pt x="1404" y="6211"/>
                  </a:lnTo>
                  <a:lnTo>
                    <a:pt x="1703" y="5018"/>
                  </a:lnTo>
                  <a:cubicBezTo>
                    <a:pt x="1735" y="4891"/>
                    <a:pt x="1636" y="4765"/>
                    <a:pt x="1506" y="4765"/>
                  </a:cubicBezTo>
                  <a:lnTo>
                    <a:pt x="855" y="4765"/>
                  </a:lnTo>
                  <a:cubicBezTo>
                    <a:pt x="609" y="4765"/>
                    <a:pt x="408" y="4564"/>
                    <a:pt x="408" y="4318"/>
                  </a:cubicBezTo>
                  <a:lnTo>
                    <a:pt x="408" y="856"/>
                  </a:lnTo>
                  <a:cubicBezTo>
                    <a:pt x="405" y="606"/>
                    <a:pt x="605" y="405"/>
                    <a:pt x="855" y="405"/>
                  </a:cubicBezTo>
                  <a:close/>
                  <a:moveTo>
                    <a:pt x="855" y="1"/>
                  </a:moveTo>
                  <a:cubicBezTo>
                    <a:pt x="384" y="1"/>
                    <a:pt x="4" y="381"/>
                    <a:pt x="0" y="852"/>
                  </a:cubicBezTo>
                  <a:lnTo>
                    <a:pt x="0" y="4318"/>
                  </a:lnTo>
                  <a:cubicBezTo>
                    <a:pt x="0" y="4789"/>
                    <a:pt x="384" y="5173"/>
                    <a:pt x="855" y="5173"/>
                  </a:cubicBezTo>
                  <a:lnTo>
                    <a:pt x="1246" y="5173"/>
                  </a:lnTo>
                  <a:lnTo>
                    <a:pt x="947" y="6365"/>
                  </a:lnTo>
                  <a:cubicBezTo>
                    <a:pt x="894" y="6578"/>
                    <a:pt x="1063" y="6752"/>
                    <a:pt x="1249" y="6752"/>
                  </a:cubicBezTo>
                  <a:cubicBezTo>
                    <a:pt x="1310" y="6752"/>
                    <a:pt x="1372" y="6734"/>
                    <a:pt x="1429" y="6693"/>
                  </a:cubicBezTo>
                  <a:lnTo>
                    <a:pt x="3519" y="5173"/>
                  </a:lnTo>
                  <a:lnTo>
                    <a:pt x="6056" y="5173"/>
                  </a:lnTo>
                  <a:cubicBezTo>
                    <a:pt x="6523" y="5173"/>
                    <a:pt x="6907" y="4789"/>
                    <a:pt x="6907" y="4321"/>
                  </a:cubicBezTo>
                  <a:lnTo>
                    <a:pt x="6907" y="852"/>
                  </a:lnTo>
                  <a:cubicBezTo>
                    <a:pt x="6907" y="381"/>
                    <a:pt x="6523" y="1"/>
                    <a:pt x="60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9" name="Google Shape;26979;p78"/>
            <p:cNvSpPr/>
            <p:nvPr/>
          </p:nvSpPr>
          <p:spPr>
            <a:xfrm>
              <a:off x="1098865" y="2486596"/>
              <a:ext cx="29229" cy="10645"/>
            </a:xfrm>
            <a:custGeom>
              <a:rect b="b" l="l" r="r" t="t"/>
              <a:pathLst>
                <a:path extrusionOk="0" h="409" w="1123">
                  <a:moveTo>
                    <a:pt x="271" y="1"/>
                  </a:moveTo>
                  <a:cubicBezTo>
                    <a:pt x="0" y="1"/>
                    <a:pt x="0" y="409"/>
                    <a:pt x="271" y="409"/>
                  </a:cubicBezTo>
                  <a:lnTo>
                    <a:pt x="919" y="409"/>
                  </a:lnTo>
                  <a:cubicBezTo>
                    <a:pt x="1031" y="409"/>
                    <a:pt x="1123" y="318"/>
                    <a:pt x="1123" y="205"/>
                  </a:cubicBezTo>
                  <a:cubicBezTo>
                    <a:pt x="1123" y="92"/>
                    <a:pt x="1031" y="1"/>
                    <a:pt x="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0" name="Google Shape;26980;p78"/>
            <p:cNvSpPr/>
            <p:nvPr/>
          </p:nvSpPr>
          <p:spPr>
            <a:xfrm>
              <a:off x="1138322" y="2486596"/>
              <a:ext cx="74387" cy="10645"/>
            </a:xfrm>
            <a:custGeom>
              <a:rect b="b" l="l" r="r" t="t"/>
              <a:pathLst>
                <a:path extrusionOk="0" h="409" w="2858">
                  <a:moveTo>
                    <a:pt x="272" y="1"/>
                  </a:moveTo>
                  <a:cubicBezTo>
                    <a:pt x="1" y="1"/>
                    <a:pt x="1" y="409"/>
                    <a:pt x="272" y="409"/>
                  </a:cubicBezTo>
                  <a:lnTo>
                    <a:pt x="2654" y="409"/>
                  </a:lnTo>
                  <a:cubicBezTo>
                    <a:pt x="2766" y="409"/>
                    <a:pt x="2858" y="318"/>
                    <a:pt x="2858" y="205"/>
                  </a:cubicBezTo>
                  <a:cubicBezTo>
                    <a:pt x="2858" y="92"/>
                    <a:pt x="2766" y="1"/>
                    <a:pt x="26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1" name="Google Shape;26981;p78"/>
            <p:cNvSpPr/>
            <p:nvPr/>
          </p:nvSpPr>
          <p:spPr>
            <a:xfrm>
              <a:off x="1098865" y="2514810"/>
              <a:ext cx="113766" cy="10567"/>
            </a:xfrm>
            <a:custGeom>
              <a:rect b="b" l="l" r="r" t="t"/>
              <a:pathLst>
                <a:path extrusionOk="0" h="406" w="4371">
                  <a:moveTo>
                    <a:pt x="271" y="1"/>
                  </a:moveTo>
                  <a:cubicBezTo>
                    <a:pt x="0" y="1"/>
                    <a:pt x="0" y="405"/>
                    <a:pt x="271" y="405"/>
                  </a:cubicBezTo>
                  <a:lnTo>
                    <a:pt x="4170" y="405"/>
                  </a:lnTo>
                  <a:cubicBezTo>
                    <a:pt x="4282" y="405"/>
                    <a:pt x="4370" y="314"/>
                    <a:pt x="4370" y="205"/>
                  </a:cubicBezTo>
                  <a:cubicBezTo>
                    <a:pt x="4370" y="92"/>
                    <a:pt x="4282" y="1"/>
                    <a:pt x="4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2" name="Google Shape;26982;p78"/>
            <p:cNvSpPr/>
            <p:nvPr/>
          </p:nvSpPr>
          <p:spPr>
            <a:xfrm>
              <a:off x="1098865" y="2543024"/>
              <a:ext cx="74282" cy="10541"/>
            </a:xfrm>
            <a:custGeom>
              <a:rect b="b" l="l" r="r" t="t"/>
              <a:pathLst>
                <a:path extrusionOk="0" h="405" w="2854">
                  <a:moveTo>
                    <a:pt x="271" y="0"/>
                  </a:moveTo>
                  <a:cubicBezTo>
                    <a:pt x="0" y="0"/>
                    <a:pt x="0" y="405"/>
                    <a:pt x="271" y="405"/>
                  </a:cubicBezTo>
                  <a:lnTo>
                    <a:pt x="2653" y="405"/>
                  </a:lnTo>
                  <a:cubicBezTo>
                    <a:pt x="2766" y="405"/>
                    <a:pt x="2854" y="313"/>
                    <a:pt x="2854" y="204"/>
                  </a:cubicBezTo>
                  <a:cubicBezTo>
                    <a:pt x="2854" y="92"/>
                    <a:pt x="2766" y="0"/>
                    <a:pt x="26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3" name="Google Shape;26983;p78"/>
            <p:cNvSpPr/>
            <p:nvPr/>
          </p:nvSpPr>
          <p:spPr>
            <a:xfrm>
              <a:off x="1183376" y="2543024"/>
              <a:ext cx="29255" cy="10541"/>
            </a:xfrm>
            <a:custGeom>
              <a:rect b="b" l="l" r="r" t="t"/>
              <a:pathLst>
                <a:path extrusionOk="0" h="405" w="1124">
                  <a:moveTo>
                    <a:pt x="272" y="0"/>
                  </a:moveTo>
                  <a:cubicBezTo>
                    <a:pt x="1" y="0"/>
                    <a:pt x="1" y="405"/>
                    <a:pt x="272" y="405"/>
                  </a:cubicBezTo>
                  <a:lnTo>
                    <a:pt x="923" y="405"/>
                  </a:lnTo>
                  <a:cubicBezTo>
                    <a:pt x="1035" y="405"/>
                    <a:pt x="1123" y="313"/>
                    <a:pt x="1123" y="204"/>
                  </a:cubicBezTo>
                  <a:cubicBezTo>
                    <a:pt x="1123" y="92"/>
                    <a:pt x="1035" y="0"/>
                    <a:pt x="9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84" name="Google Shape;26984;p78"/>
          <p:cNvGrpSpPr/>
          <p:nvPr/>
        </p:nvGrpSpPr>
        <p:grpSpPr>
          <a:xfrm>
            <a:off x="3768323" y="2886769"/>
            <a:ext cx="242811" cy="379091"/>
            <a:chOff x="3768323" y="2886769"/>
            <a:chExt cx="242811" cy="379091"/>
          </a:xfrm>
        </p:grpSpPr>
        <p:sp>
          <p:nvSpPr>
            <p:cNvPr id="26985" name="Google Shape;26985;p78"/>
            <p:cNvSpPr/>
            <p:nvPr/>
          </p:nvSpPr>
          <p:spPr>
            <a:xfrm>
              <a:off x="3886930" y="2892391"/>
              <a:ext cx="29880" cy="35267"/>
            </a:xfrm>
            <a:custGeom>
              <a:rect b="b" l="l" r="r" t="t"/>
              <a:pathLst>
                <a:path extrusionOk="0" h="1355" w="1148">
                  <a:moveTo>
                    <a:pt x="138" y="1"/>
                  </a:moveTo>
                  <a:cubicBezTo>
                    <a:pt x="62" y="1"/>
                    <a:pt x="1" y="62"/>
                    <a:pt x="4" y="137"/>
                  </a:cubicBezTo>
                  <a:lnTo>
                    <a:pt x="4" y="1126"/>
                  </a:lnTo>
                  <a:lnTo>
                    <a:pt x="1147" y="1355"/>
                  </a:lnTo>
                  <a:cubicBezTo>
                    <a:pt x="1147" y="306"/>
                    <a:pt x="479" y="60"/>
                    <a:pt x="166" y="4"/>
                  </a:cubicBezTo>
                  <a:cubicBezTo>
                    <a:pt x="156" y="2"/>
                    <a:pt x="147" y="1"/>
                    <a:pt x="138"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6" name="Google Shape;26986;p78"/>
            <p:cNvSpPr/>
            <p:nvPr/>
          </p:nvSpPr>
          <p:spPr>
            <a:xfrm>
              <a:off x="3863219" y="2915633"/>
              <a:ext cx="136644" cy="261576"/>
            </a:xfrm>
            <a:custGeom>
              <a:rect b="b" l="l" r="r" t="t"/>
              <a:pathLst>
                <a:path extrusionOk="0" h="10050" w="5250">
                  <a:moveTo>
                    <a:pt x="408" y="1"/>
                  </a:moveTo>
                  <a:cubicBezTo>
                    <a:pt x="302" y="1"/>
                    <a:pt x="211" y="77"/>
                    <a:pt x="194" y="184"/>
                  </a:cubicBezTo>
                  <a:lnTo>
                    <a:pt x="0" y="1144"/>
                  </a:lnTo>
                  <a:lnTo>
                    <a:pt x="2741" y="5708"/>
                  </a:lnTo>
                  <a:lnTo>
                    <a:pt x="2970" y="10046"/>
                  </a:lnTo>
                  <a:lnTo>
                    <a:pt x="4106" y="10046"/>
                  </a:lnTo>
                  <a:cubicBezTo>
                    <a:pt x="4107" y="7308"/>
                    <a:pt x="5250" y="6632"/>
                    <a:pt x="5250" y="4110"/>
                  </a:cubicBezTo>
                  <a:cubicBezTo>
                    <a:pt x="5250" y="279"/>
                    <a:pt x="1330" y="11"/>
                    <a:pt x="415" y="1"/>
                  </a:cubicBezTo>
                  <a:cubicBezTo>
                    <a:pt x="413" y="1"/>
                    <a:pt x="411" y="1"/>
                    <a:pt x="408" y="1"/>
                  </a:cubicBezTo>
                  <a:close/>
                  <a:moveTo>
                    <a:pt x="4106" y="10046"/>
                  </a:moveTo>
                  <a:lnTo>
                    <a:pt x="4106" y="10046"/>
                  </a:lnTo>
                  <a:cubicBezTo>
                    <a:pt x="4106" y="10047"/>
                    <a:pt x="4106" y="10048"/>
                    <a:pt x="4106" y="10050"/>
                  </a:cubicBezTo>
                  <a:lnTo>
                    <a:pt x="4113" y="10046"/>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7" name="Google Shape;26987;p78"/>
            <p:cNvSpPr/>
            <p:nvPr/>
          </p:nvSpPr>
          <p:spPr>
            <a:xfrm>
              <a:off x="3774466" y="2937392"/>
              <a:ext cx="219828" cy="251712"/>
            </a:xfrm>
            <a:custGeom>
              <a:rect b="b" l="l" r="r" t="t"/>
              <a:pathLst>
                <a:path extrusionOk="0" h="9671" w="8446">
                  <a:moveTo>
                    <a:pt x="3360" y="1"/>
                  </a:moveTo>
                  <a:cubicBezTo>
                    <a:pt x="3068" y="1"/>
                    <a:pt x="2830" y="16"/>
                    <a:pt x="2682" y="30"/>
                  </a:cubicBezTo>
                  <a:cubicBezTo>
                    <a:pt x="2446" y="51"/>
                    <a:pt x="2267" y="249"/>
                    <a:pt x="2267" y="484"/>
                  </a:cubicBezTo>
                  <a:lnTo>
                    <a:pt x="2267" y="766"/>
                  </a:lnTo>
                  <a:lnTo>
                    <a:pt x="156" y="2877"/>
                  </a:lnTo>
                  <a:cubicBezTo>
                    <a:pt x="46" y="2986"/>
                    <a:pt x="1" y="3141"/>
                    <a:pt x="32" y="3288"/>
                  </a:cubicBezTo>
                  <a:lnTo>
                    <a:pt x="184" y="4045"/>
                  </a:lnTo>
                  <a:cubicBezTo>
                    <a:pt x="201" y="4136"/>
                    <a:pt x="268" y="4207"/>
                    <a:pt x="360" y="4224"/>
                  </a:cubicBezTo>
                  <a:cubicBezTo>
                    <a:pt x="607" y="4276"/>
                    <a:pt x="836" y="4298"/>
                    <a:pt x="1048" y="4298"/>
                  </a:cubicBezTo>
                  <a:cubicBezTo>
                    <a:pt x="1860" y="4298"/>
                    <a:pt x="2414" y="3974"/>
                    <a:pt x="2706" y="3742"/>
                  </a:cubicBezTo>
                  <a:cubicBezTo>
                    <a:pt x="2792" y="3670"/>
                    <a:pt x="2898" y="3632"/>
                    <a:pt x="3005" y="3632"/>
                  </a:cubicBezTo>
                  <a:cubicBezTo>
                    <a:pt x="3080" y="3632"/>
                    <a:pt x="3155" y="3650"/>
                    <a:pt x="3224" y="3686"/>
                  </a:cubicBezTo>
                  <a:cubicBezTo>
                    <a:pt x="3677" y="3943"/>
                    <a:pt x="4108" y="4000"/>
                    <a:pt x="4401" y="4000"/>
                  </a:cubicBezTo>
                  <a:cubicBezTo>
                    <a:pt x="4633" y="4000"/>
                    <a:pt x="4779" y="3964"/>
                    <a:pt x="4779" y="3964"/>
                  </a:cubicBezTo>
                  <a:lnTo>
                    <a:pt x="4779" y="3964"/>
                  </a:lnTo>
                  <a:cubicBezTo>
                    <a:pt x="2689" y="6054"/>
                    <a:pt x="2038" y="7472"/>
                    <a:pt x="2038" y="8302"/>
                  </a:cubicBezTo>
                  <a:cubicBezTo>
                    <a:pt x="2038" y="8841"/>
                    <a:pt x="2291" y="9347"/>
                    <a:pt x="2724" y="9671"/>
                  </a:cubicBezTo>
                  <a:lnTo>
                    <a:pt x="7745" y="9671"/>
                  </a:lnTo>
                  <a:cubicBezTo>
                    <a:pt x="7745" y="9671"/>
                    <a:pt x="7002" y="8542"/>
                    <a:pt x="7815" y="4763"/>
                  </a:cubicBezTo>
                  <a:cubicBezTo>
                    <a:pt x="8445" y="1842"/>
                    <a:pt x="7024" y="804"/>
                    <a:pt x="5423" y="291"/>
                  </a:cubicBezTo>
                  <a:cubicBezTo>
                    <a:pt x="4704" y="58"/>
                    <a:pt x="3929" y="1"/>
                    <a:pt x="3360"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8" name="Google Shape;26988;p78"/>
            <p:cNvSpPr/>
            <p:nvPr/>
          </p:nvSpPr>
          <p:spPr>
            <a:xfrm>
              <a:off x="3776209" y="2999754"/>
              <a:ext cx="152964" cy="183416"/>
            </a:xfrm>
            <a:custGeom>
              <a:rect b="b" l="l" r="r" t="t"/>
              <a:pathLst>
                <a:path extrusionOk="0" h="7047" w="5877">
                  <a:moveTo>
                    <a:pt x="3113" y="0"/>
                  </a:moveTo>
                  <a:cubicBezTo>
                    <a:pt x="2949" y="0"/>
                    <a:pt x="2798" y="54"/>
                    <a:pt x="2657" y="196"/>
                  </a:cubicBezTo>
                  <a:cubicBezTo>
                    <a:pt x="2218" y="635"/>
                    <a:pt x="1357" y="1074"/>
                    <a:pt x="152" y="1074"/>
                  </a:cubicBezTo>
                  <a:cubicBezTo>
                    <a:pt x="102" y="1074"/>
                    <a:pt x="52" y="1073"/>
                    <a:pt x="1" y="1072"/>
                  </a:cubicBezTo>
                  <a:lnTo>
                    <a:pt x="1" y="1072"/>
                  </a:lnTo>
                  <a:lnTo>
                    <a:pt x="117" y="1649"/>
                  </a:lnTo>
                  <a:cubicBezTo>
                    <a:pt x="134" y="1737"/>
                    <a:pt x="201" y="1807"/>
                    <a:pt x="293" y="1828"/>
                  </a:cubicBezTo>
                  <a:cubicBezTo>
                    <a:pt x="540" y="1880"/>
                    <a:pt x="770" y="1902"/>
                    <a:pt x="982" y="1902"/>
                  </a:cubicBezTo>
                  <a:cubicBezTo>
                    <a:pt x="1795" y="1902"/>
                    <a:pt x="2346" y="1577"/>
                    <a:pt x="2639" y="1343"/>
                  </a:cubicBezTo>
                  <a:cubicBezTo>
                    <a:pt x="2724" y="1271"/>
                    <a:pt x="2829" y="1234"/>
                    <a:pt x="2935" y="1234"/>
                  </a:cubicBezTo>
                  <a:cubicBezTo>
                    <a:pt x="3011" y="1234"/>
                    <a:pt x="3087" y="1252"/>
                    <a:pt x="3157" y="1290"/>
                  </a:cubicBezTo>
                  <a:cubicBezTo>
                    <a:pt x="3608" y="1545"/>
                    <a:pt x="4035" y="1602"/>
                    <a:pt x="4328" y="1602"/>
                  </a:cubicBezTo>
                  <a:cubicBezTo>
                    <a:pt x="4564" y="1602"/>
                    <a:pt x="4712" y="1565"/>
                    <a:pt x="4712" y="1564"/>
                  </a:cubicBezTo>
                  <a:lnTo>
                    <a:pt x="4712" y="1564"/>
                  </a:lnTo>
                  <a:cubicBezTo>
                    <a:pt x="2622" y="3654"/>
                    <a:pt x="1971" y="5072"/>
                    <a:pt x="1971" y="5903"/>
                  </a:cubicBezTo>
                  <a:cubicBezTo>
                    <a:pt x="1971" y="6325"/>
                    <a:pt x="2126" y="6733"/>
                    <a:pt x="2407" y="7046"/>
                  </a:cubicBezTo>
                  <a:lnTo>
                    <a:pt x="3797" y="7046"/>
                  </a:lnTo>
                  <a:lnTo>
                    <a:pt x="3797" y="6818"/>
                  </a:lnTo>
                  <a:cubicBezTo>
                    <a:pt x="3797" y="6818"/>
                    <a:pt x="2886" y="5220"/>
                    <a:pt x="4483" y="3391"/>
                  </a:cubicBezTo>
                  <a:cubicBezTo>
                    <a:pt x="5876" y="1800"/>
                    <a:pt x="5852" y="956"/>
                    <a:pt x="5729" y="615"/>
                  </a:cubicBezTo>
                  <a:cubicBezTo>
                    <a:pt x="5696" y="523"/>
                    <a:pt x="5612" y="464"/>
                    <a:pt x="5521" y="464"/>
                  </a:cubicBezTo>
                  <a:cubicBezTo>
                    <a:pt x="5503" y="464"/>
                    <a:pt x="5486" y="466"/>
                    <a:pt x="5468" y="470"/>
                  </a:cubicBezTo>
                  <a:cubicBezTo>
                    <a:pt x="5323" y="505"/>
                    <a:pt x="5182" y="520"/>
                    <a:pt x="5047" y="520"/>
                  </a:cubicBezTo>
                  <a:cubicBezTo>
                    <a:pt x="4246" y="520"/>
                    <a:pt x="3621" y="0"/>
                    <a:pt x="311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9" name="Google Shape;26989;p78"/>
            <p:cNvSpPr/>
            <p:nvPr/>
          </p:nvSpPr>
          <p:spPr>
            <a:xfrm>
              <a:off x="3815589" y="3177184"/>
              <a:ext cx="178314" cy="29697"/>
            </a:xfrm>
            <a:custGeom>
              <a:rect b="b" l="l" r="r" t="t"/>
              <a:pathLst>
                <a:path extrusionOk="0" h="1141" w="6851">
                  <a:moveTo>
                    <a:pt x="458" y="1"/>
                  </a:moveTo>
                  <a:cubicBezTo>
                    <a:pt x="205" y="1"/>
                    <a:pt x="1" y="205"/>
                    <a:pt x="1" y="458"/>
                  </a:cubicBezTo>
                  <a:lnTo>
                    <a:pt x="1" y="1141"/>
                  </a:lnTo>
                  <a:lnTo>
                    <a:pt x="6851" y="1141"/>
                  </a:lnTo>
                  <a:lnTo>
                    <a:pt x="6851" y="458"/>
                  </a:lnTo>
                  <a:cubicBezTo>
                    <a:pt x="6851" y="205"/>
                    <a:pt x="6647" y="1"/>
                    <a:pt x="639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0" name="Google Shape;26990;p78"/>
            <p:cNvSpPr/>
            <p:nvPr/>
          </p:nvSpPr>
          <p:spPr>
            <a:xfrm>
              <a:off x="3815589" y="3177184"/>
              <a:ext cx="59447" cy="29697"/>
            </a:xfrm>
            <a:custGeom>
              <a:rect b="b" l="l" r="r" t="t"/>
              <a:pathLst>
                <a:path extrusionOk="0" h="1141" w="2284">
                  <a:moveTo>
                    <a:pt x="458" y="1"/>
                  </a:moveTo>
                  <a:cubicBezTo>
                    <a:pt x="205" y="1"/>
                    <a:pt x="1" y="205"/>
                    <a:pt x="1" y="458"/>
                  </a:cubicBezTo>
                  <a:lnTo>
                    <a:pt x="1" y="1141"/>
                  </a:lnTo>
                  <a:lnTo>
                    <a:pt x="1827" y="1141"/>
                  </a:lnTo>
                  <a:lnTo>
                    <a:pt x="1827" y="458"/>
                  </a:lnTo>
                  <a:cubicBezTo>
                    <a:pt x="1827" y="205"/>
                    <a:pt x="2031" y="1"/>
                    <a:pt x="228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1" name="Google Shape;26991;p78"/>
            <p:cNvSpPr/>
            <p:nvPr/>
          </p:nvSpPr>
          <p:spPr>
            <a:xfrm>
              <a:off x="3803772" y="3200895"/>
              <a:ext cx="202051" cy="59473"/>
            </a:xfrm>
            <a:custGeom>
              <a:rect b="b" l="l" r="r" t="t"/>
              <a:pathLst>
                <a:path extrusionOk="0" h="2285" w="7763">
                  <a:moveTo>
                    <a:pt x="455" y="1"/>
                  </a:moveTo>
                  <a:cubicBezTo>
                    <a:pt x="205" y="1"/>
                    <a:pt x="1" y="205"/>
                    <a:pt x="1" y="458"/>
                  </a:cubicBezTo>
                  <a:lnTo>
                    <a:pt x="1" y="1827"/>
                  </a:lnTo>
                  <a:cubicBezTo>
                    <a:pt x="1" y="2080"/>
                    <a:pt x="205" y="2284"/>
                    <a:pt x="455" y="2284"/>
                  </a:cubicBezTo>
                  <a:lnTo>
                    <a:pt x="7305" y="2284"/>
                  </a:lnTo>
                  <a:cubicBezTo>
                    <a:pt x="7555" y="2284"/>
                    <a:pt x="7762" y="2080"/>
                    <a:pt x="7762" y="1827"/>
                  </a:cubicBezTo>
                  <a:lnTo>
                    <a:pt x="7762" y="458"/>
                  </a:lnTo>
                  <a:cubicBezTo>
                    <a:pt x="7762" y="205"/>
                    <a:pt x="7555" y="1"/>
                    <a:pt x="7305" y="1"/>
                  </a:cubicBezTo>
                  <a:close/>
                </a:path>
              </a:pathLst>
            </a:custGeom>
            <a:solidFill>
              <a:srgbClr val="A3B6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2" name="Google Shape;26992;p78"/>
            <p:cNvSpPr/>
            <p:nvPr/>
          </p:nvSpPr>
          <p:spPr>
            <a:xfrm>
              <a:off x="3803772" y="3200895"/>
              <a:ext cx="77224" cy="59473"/>
            </a:xfrm>
            <a:custGeom>
              <a:rect b="b" l="l" r="r" t="t"/>
              <a:pathLst>
                <a:path extrusionOk="0" h="2285" w="2967">
                  <a:moveTo>
                    <a:pt x="455" y="1"/>
                  </a:moveTo>
                  <a:cubicBezTo>
                    <a:pt x="205" y="1"/>
                    <a:pt x="1" y="205"/>
                    <a:pt x="1" y="458"/>
                  </a:cubicBezTo>
                  <a:lnTo>
                    <a:pt x="1" y="1827"/>
                  </a:lnTo>
                  <a:cubicBezTo>
                    <a:pt x="1" y="2080"/>
                    <a:pt x="205" y="2284"/>
                    <a:pt x="455" y="2284"/>
                  </a:cubicBezTo>
                  <a:lnTo>
                    <a:pt x="2967" y="2284"/>
                  </a:lnTo>
                  <a:cubicBezTo>
                    <a:pt x="2713" y="2284"/>
                    <a:pt x="2509" y="2080"/>
                    <a:pt x="2509" y="1827"/>
                  </a:cubicBezTo>
                  <a:lnTo>
                    <a:pt x="2509" y="458"/>
                  </a:lnTo>
                  <a:cubicBezTo>
                    <a:pt x="2509" y="205"/>
                    <a:pt x="2713" y="1"/>
                    <a:pt x="2967"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3" name="Google Shape;26993;p78"/>
            <p:cNvSpPr/>
            <p:nvPr/>
          </p:nvSpPr>
          <p:spPr>
            <a:xfrm>
              <a:off x="3768323" y="2886769"/>
              <a:ext cx="242811" cy="379091"/>
            </a:xfrm>
            <a:custGeom>
              <a:rect b="b" l="l" r="r" t="t"/>
              <a:pathLst>
                <a:path extrusionOk="0" h="14565" w="9329">
                  <a:moveTo>
                    <a:pt x="4772" y="452"/>
                  </a:moveTo>
                  <a:cubicBezTo>
                    <a:pt x="4832" y="466"/>
                    <a:pt x="4888" y="487"/>
                    <a:pt x="4944" y="512"/>
                  </a:cubicBezTo>
                  <a:cubicBezTo>
                    <a:pt x="5152" y="614"/>
                    <a:pt x="5307" y="797"/>
                    <a:pt x="5402" y="1054"/>
                  </a:cubicBezTo>
                  <a:cubicBezTo>
                    <a:pt x="5177" y="1008"/>
                    <a:pt x="4962" y="976"/>
                    <a:pt x="4772" y="955"/>
                  </a:cubicBezTo>
                  <a:lnTo>
                    <a:pt x="4772" y="452"/>
                  </a:lnTo>
                  <a:close/>
                  <a:moveTo>
                    <a:pt x="8206" y="11373"/>
                  </a:moveTo>
                  <a:cubicBezTo>
                    <a:pt x="8340" y="11373"/>
                    <a:pt x="8449" y="11482"/>
                    <a:pt x="8449" y="11616"/>
                  </a:cubicBezTo>
                  <a:lnTo>
                    <a:pt x="8449" y="11859"/>
                  </a:lnTo>
                  <a:lnTo>
                    <a:pt x="8206" y="11859"/>
                  </a:lnTo>
                  <a:cubicBezTo>
                    <a:pt x="7921" y="11859"/>
                    <a:pt x="7921" y="12288"/>
                    <a:pt x="8206" y="12288"/>
                  </a:cubicBezTo>
                  <a:lnTo>
                    <a:pt x="8663" y="12288"/>
                  </a:lnTo>
                  <a:cubicBezTo>
                    <a:pt x="8797" y="12288"/>
                    <a:pt x="8906" y="12394"/>
                    <a:pt x="8906" y="12531"/>
                  </a:cubicBezTo>
                  <a:lnTo>
                    <a:pt x="8906" y="13896"/>
                  </a:lnTo>
                  <a:cubicBezTo>
                    <a:pt x="8906" y="14030"/>
                    <a:pt x="8797" y="14139"/>
                    <a:pt x="8663" y="14139"/>
                  </a:cubicBezTo>
                  <a:lnTo>
                    <a:pt x="1820" y="14139"/>
                  </a:lnTo>
                  <a:cubicBezTo>
                    <a:pt x="1686" y="14139"/>
                    <a:pt x="1577" y="14030"/>
                    <a:pt x="1577" y="13896"/>
                  </a:cubicBezTo>
                  <a:lnTo>
                    <a:pt x="1577" y="12531"/>
                  </a:lnTo>
                  <a:cubicBezTo>
                    <a:pt x="1577" y="12394"/>
                    <a:pt x="1686" y="12288"/>
                    <a:pt x="1820" y="12288"/>
                  </a:cubicBezTo>
                  <a:lnTo>
                    <a:pt x="7295" y="12288"/>
                  </a:lnTo>
                  <a:cubicBezTo>
                    <a:pt x="7411" y="12288"/>
                    <a:pt x="7506" y="12189"/>
                    <a:pt x="7506" y="12073"/>
                  </a:cubicBezTo>
                  <a:cubicBezTo>
                    <a:pt x="7506" y="11954"/>
                    <a:pt x="7411" y="11859"/>
                    <a:pt x="7295" y="11859"/>
                  </a:cubicBezTo>
                  <a:lnTo>
                    <a:pt x="2035" y="11859"/>
                  </a:lnTo>
                  <a:lnTo>
                    <a:pt x="2035" y="11616"/>
                  </a:lnTo>
                  <a:cubicBezTo>
                    <a:pt x="2035" y="11482"/>
                    <a:pt x="2144" y="11373"/>
                    <a:pt x="2277" y="11373"/>
                  </a:cubicBezTo>
                  <a:close/>
                  <a:moveTo>
                    <a:pt x="4594" y="0"/>
                  </a:moveTo>
                  <a:cubicBezTo>
                    <a:pt x="4575" y="0"/>
                    <a:pt x="4556" y="1"/>
                    <a:pt x="4536" y="2"/>
                  </a:cubicBezTo>
                  <a:cubicBezTo>
                    <a:pt x="4427" y="12"/>
                    <a:pt x="4343" y="104"/>
                    <a:pt x="4343" y="213"/>
                  </a:cubicBezTo>
                  <a:lnTo>
                    <a:pt x="4343" y="916"/>
                  </a:lnTo>
                  <a:cubicBezTo>
                    <a:pt x="4218" y="910"/>
                    <a:pt x="4114" y="908"/>
                    <a:pt x="4033" y="908"/>
                  </a:cubicBezTo>
                  <a:cubicBezTo>
                    <a:pt x="3937" y="908"/>
                    <a:pt x="3876" y="911"/>
                    <a:pt x="3861" y="913"/>
                  </a:cubicBezTo>
                  <a:cubicBezTo>
                    <a:pt x="3583" y="923"/>
                    <a:pt x="3596" y="1339"/>
                    <a:pt x="3872" y="1339"/>
                  </a:cubicBezTo>
                  <a:cubicBezTo>
                    <a:pt x="3875" y="1339"/>
                    <a:pt x="3878" y="1339"/>
                    <a:pt x="3882" y="1339"/>
                  </a:cubicBezTo>
                  <a:cubicBezTo>
                    <a:pt x="3885" y="1339"/>
                    <a:pt x="3922" y="1337"/>
                    <a:pt x="3987" y="1337"/>
                  </a:cubicBezTo>
                  <a:cubicBezTo>
                    <a:pt x="4461" y="1337"/>
                    <a:pt x="6425" y="1408"/>
                    <a:pt x="7650" y="2577"/>
                  </a:cubicBezTo>
                  <a:cubicBezTo>
                    <a:pt x="8329" y="3228"/>
                    <a:pt x="8674" y="4122"/>
                    <a:pt x="8674" y="5230"/>
                  </a:cubicBezTo>
                  <a:cubicBezTo>
                    <a:pt x="8674" y="6426"/>
                    <a:pt x="8410" y="7186"/>
                    <a:pt x="8136" y="7988"/>
                  </a:cubicBezTo>
                  <a:cubicBezTo>
                    <a:pt x="7858" y="8794"/>
                    <a:pt x="7566" y="9635"/>
                    <a:pt x="7538" y="10944"/>
                  </a:cubicBezTo>
                  <a:lnTo>
                    <a:pt x="2629" y="10944"/>
                  </a:lnTo>
                  <a:cubicBezTo>
                    <a:pt x="2573" y="10828"/>
                    <a:pt x="2492" y="10599"/>
                    <a:pt x="2492" y="10244"/>
                  </a:cubicBezTo>
                  <a:cubicBezTo>
                    <a:pt x="2492" y="9681"/>
                    <a:pt x="2837" y="8393"/>
                    <a:pt x="5163" y="6064"/>
                  </a:cubicBezTo>
                  <a:cubicBezTo>
                    <a:pt x="5303" y="5923"/>
                    <a:pt x="5197" y="5698"/>
                    <a:pt x="5018" y="5698"/>
                  </a:cubicBezTo>
                  <a:cubicBezTo>
                    <a:pt x="5000" y="5698"/>
                    <a:pt x="4981" y="5700"/>
                    <a:pt x="4962" y="5705"/>
                  </a:cubicBezTo>
                  <a:cubicBezTo>
                    <a:pt x="4959" y="5705"/>
                    <a:pt x="4833" y="5735"/>
                    <a:pt x="4631" y="5735"/>
                  </a:cubicBezTo>
                  <a:cubicBezTo>
                    <a:pt x="4370" y="5735"/>
                    <a:pt x="3980" y="5684"/>
                    <a:pt x="3569" y="5452"/>
                  </a:cubicBezTo>
                  <a:cubicBezTo>
                    <a:pt x="3466" y="5396"/>
                    <a:pt x="3353" y="5368"/>
                    <a:pt x="3242" y="5368"/>
                  </a:cubicBezTo>
                  <a:cubicBezTo>
                    <a:pt x="3087" y="5368"/>
                    <a:pt x="2933" y="5421"/>
                    <a:pt x="2809" y="5525"/>
                  </a:cubicBezTo>
                  <a:cubicBezTo>
                    <a:pt x="2542" y="5737"/>
                    <a:pt x="2036" y="6036"/>
                    <a:pt x="1285" y="6036"/>
                  </a:cubicBezTo>
                  <a:cubicBezTo>
                    <a:pt x="1085" y="6036"/>
                    <a:pt x="868" y="6015"/>
                    <a:pt x="634" y="5965"/>
                  </a:cubicBezTo>
                  <a:lnTo>
                    <a:pt x="458" y="5072"/>
                  </a:lnTo>
                  <a:lnTo>
                    <a:pt x="2657" y="2873"/>
                  </a:lnTo>
                  <a:cubicBezTo>
                    <a:pt x="2696" y="2830"/>
                    <a:pt x="2717" y="2778"/>
                    <a:pt x="2717" y="2721"/>
                  </a:cubicBezTo>
                  <a:lnTo>
                    <a:pt x="2717" y="2443"/>
                  </a:lnTo>
                  <a:cubicBezTo>
                    <a:pt x="2717" y="2317"/>
                    <a:pt x="2812" y="2211"/>
                    <a:pt x="2939" y="2201"/>
                  </a:cubicBezTo>
                  <a:cubicBezTo>
                    <a:pt x="3090" y="2186"/>
                    <a:pt x="3327" y="2169"/>
                    <a:pt x="3619" y="2169"/>
                  </a:cubicBezTo>
                  <a:cubicBezTo>
                    <a:pt x="4155" y="2169"/>
                    <a:pt x="4875" y="2225"/>
                    <a:pt x="5592" y="2450"/>
                  </a:cubicBezTo>
                  <a:cubicBezTo>
                    <a:pt x="5618" y="2459"/>
                    <a:pt x="5643" y="2463"/>
                    <a:pt x="5667" y="2463"/>
                  </a:cubicBezTo>
                  <a:cubicBezTo>
                    <a:pt x="5887" y="2463"/>
                    <a:pt x="5967" y="2122"/>
                    <a:pt x="5722" y="2046"/>
                  </a:cubicBezTo>
                  <a:cubicBezTo>
                    <a:pt x="4949" y="1802"/>
                    <a:pt x="4177" y="1743"/>
                    <a:pt x="3606" y="1743"/>
                  </a:cubicBezTo>
                  <a:cubicBezTo>
                    <a:pt x="3302" y="1743"/>
                    <a:pt x="3056" y="1760"/>
                    <a:pt x="2897" y="1775"/>
                  </a:cubicBezTo>
                  <a:cubicBezTo>
                    <a:pt x="2552" y="1806"/>
                    <a:pt x="2291" y="2095"/>
                    <a:pt x="2291" y="2443"/>
                  </a:cubicBezTo>
                  <a:lnTo>
                    <a:pt x="2291" y="2637"/>
                  </a:lnTo>
                  <a:lnTo>
                    <a:pt x="75" y="4853"/>
                  </a:lnTo>
                  <a:cubicBezTo>
                    <a:pt x="22" y="4903"/>
                    <a:pt x="1" y="4977"/>
                    <a:pt x="15" y="5047"/>
                  </a:cubicBezTo>
                  <a:lnTo>
                    <a:pt x="244" y="6187"/>
                  </a:lnTo>
                  <a:cubicBezTo>
                    <a:pt x="258" y="6268"/>
                    <a:pt x="321" y="6331"/>
                    <a:pt x="399" y="6352"/>
                  </a:cubicBezTo>
                  <a:cubicBezTo>
                    <a:pt x="721" y="6433"/>
                    <a:pt x="1017" y="6466"/>
                    <a:pt x="1287" y="6466"/>
                  </a:cubicBezTo>
                  <a:cubicBezTo>
                    <a:pt x="2162" y="6466"/>
                    <a:pt x="2759" y="6113"/>
                    <a:pt x="3076" y="5863"/>
                  </a:cubicBezTo>
                  <a:cubicBezTo>
                    <a:pt x="3124" y="5820"/>
                    <a:pt x="3183" y="5798"/>
                    <a:pt x="3243" y="5798"/>
                  </a:cubicBezTo>
                  <a:cubicBezTo>
                    <a:pt x="3281" y="5798"/>
                    <a:pt x="3319" y="5807"/>
                    <a:pt x="3354" y="5825"/>
                  </a:cubicBezTo>
                  <a:cubicBezTo>
                    <a:pt x="3699" y="6022"/>
                    <a:pt x="4079" y="6138"/>
                    <a:pt x="4473" y="6162"/>
                  </a:cubicBezTo>
                  <a:cubicBezTo>
                    <a:pt x="2492" y="8242"/>
                    <a:pt x="2063" y="9526"/>
                    <a:pt x="2063" y="10251"/>
                  </a:cubicBezTo>
                  <a:cubicBezTo>
                    <a:pt x="2059" y="10490"/>
                    <a:pt x="2094" y="10729"/>
                    <a:pt x="2168" y="10958"/>
                  </a:cubicBezTo>
                  <a:cubicBezTo>
                    <a:pt x="1845" y="11007"/>
                    <a:pt x="1609" y="11289"/>
                    <a:pt x="1605" y="11616"/>
                  </a:cubicBezTo>
                  <a:lnTo>
                    <a:pt x="1605" y="11894"/>
                  </a:lnTo>
                  <a:cubicBezTo>
                    <a:pt x="1334" y="11985"/>
                    <a:pt x="1152" y="12242"/>
                    <a:pt x="1152" y="12527"/>
                  </a:cubicBezTo>
                  <a:lnTo>
                    <a:pt x="1152" y="13896"/>
                  </a:lnTo>
                  <a:cubicBezTo>
                    <a:pt x="1152" y="14265"/>
                    <a:pt x="1451" y="14564"/>
                    <a:pt x="1820" y="14564"/>
                  </a:cubicBezTo>
                  <a:lnTo>
                    <a:pt x="8660" y="14564"/>
                  </a:lnTo>
                  <a:cubicBezTo>
                    <a:pt x="9029" y="14564"/>
                    <a:pt x="9328" y="14265"/>
                    <a:pt x="9328" y="13896"/>
                  </a:cubicBezTo>
                  <a:lnTo>
                    <a:pt x="9328" y="12527"/>
                  </a:lnTo>
                  <a:cubicBezTo>
                    <a:pt x="9328" y="12242"/>
                    <a:pt x="9145" y="11985"/>
                    <a:pt x="8875" y="11894"/>
                  </a:cubicBezTo>
                  <a:lnTo>
                    <a:pt x="8875" y="11616"/>
                  </a:lnTo>
                  <a:cubicBezTo>
                    <a:pt x="8875" y="11247"/>
                    <a:pt x="8576" y="10947"/>
                    <a:pt x="8206" y="10947"/>
                  </a:cubicBezTo>
                  <a:lnTo>
                    <a:pt x="7967" y="10947"/>
                  </a:lnTo>
                  <a:cubicBezTo>
                    <a:pt x="7995" y="9709"/>
                    <a:pt x="8269" y="8910"/>
                    <a:pt x="8537" y="8133"/>
                  </a:cubicBezTo>
                  <a:cubicBezTo>
                    <a:pt x="8815" y="7330"/>
                    <a:pt x="9100" y="6500"/>
                    <a:pt x="9100" y="5230"/>
                  </a:cubicBezTo>
                  <a:cubicBezTo>
                    <a:pt x="9100" y="3998"/>
                    <a:pt x="8713" y="3006"/>
                    <a:pt x="7942" y="2271"/>
                  </a:cubicBezTo>
                  <a:cubicBezTo>
                    <a:pt x="7333" y="1687"/>
                    <a:pt x="6577" y="1353"/>
                    <a:pt x="5880" y="1163"/>
                  </a:cubicBezTo>
                  <a:cubicBezTo>
                    <a:pt x="5733" y="540"/>
                    <a:pt x="5395" y="255"/>
                    <a:pt x="5127" y="128"/>
                  </a:cubicBezTo>
                  <a:cubicBezTo>
                    <a:pt x="4962" y="45"/>
                    <a:pt x="4779" y="0"/>
                    <a:pt x="4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4" name="Google Shape;26994;p78"/>
            <p:cNvSpPr/>
            <p:nvPr/>
          </p:nvSpPr>
          <p:spPr>
            <a:xfrm>
              <a:off x="3929043" y="2948662"/>
              <a:ext cx="25949" cy="16970"/>
            </a:xfrm>
            <a:custGeom>
              <a:rect b="b" l="l" r="r" t="t"/>
              <a:pathLst>
                <a:path extrusionOk="0" h="652" w="997">
                  <a:moveTo>
                    <a:pt x="312" y="1"/>
                  </a:moveTo>
                  <a:cubicBezTo>
                    <a:pt x="116" y="1"/>
                    <a:pt x="0" y="296"/>
                    <a:pt x="219" y="407"/>
                  </a:cubicBezTo>
                  <a:cubicBezTo>
                    <a:pt x="339" y="470"/>
                    <a:pt x="451" y="537"/>
                    <a:pt x="557" y="611"/>
                  </a:cubicBezTo>
                  <a:cubicBezTo>
                    <a:pt x="599" y="639"/>
                    <a:pt x="641" y="651"/>
                    <a:pt x="681" y="651"/>
                  </a:cubicBezTo>
                  <a:cubicBezTo>
                    <a:pt x="866" y="651"/>
                    <a:pt x="996" y="383"/>
                    <a:pt x="796" y="255"/>
                  </a:cubicBezTo>
                  <a:cubicBezTo>
                    <a:pt x="676" y="174"/>
                    <a:pt x="550" y="101"/>
                    <a:pt x="420" y="30"/>
                  </a:cubicBezTo>
                  <a:cubicBezTo>
                    <a:pt x="382" y="10"/>
                    <a:pt x="346" y="1"/>
                    <a:pt x="3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5" name="Google Shape;26995;p78"/>
            <p:cNvSpPr/>
            <p:nvPr/>
          </p:nvSpPr>
          <p:spPr>
            <a:xfrm>
              <a:off x="3851663" y="2958032"/>
              <a:ext cx="11114" cy="17074"/>
            </a:xfrm>
            <a:custGeom>
              <a:rect b="b" l="l" r="r" t="t"/>
              <a:pathLst>
                <a:path extrusionOk="0" h="656" w="427">
                  <a:moveTo>
                    <a:pt x="215" y="1"/>
                  </a:moveTo>
                  <a:cubicBezTo>
                    <a:pt x="96" y="1"/>
                    <a:pt x="1" y="96"/>
                    <a:pt x="1" y="216"/>
                  </a:cubicBezTo>
                  <a:lnTo>
                    <a:pt x="1" y="444"/>
                  </a:lnTo>
                  <a:cubicBezTo>
                    <a:pt x="1" y="560"/>
                    <a:pt x="96" y="655"/>
                    <a:pt x="215" y="655"/>
                  </a:cubicBezTo>
                  <a:cubicBezTo>
                    <a:pt x="332" y="655"/>
                    <a:pt x="427" y="560"/>
                    <a:pt x="427" y="444"/>
                  </a:cubicBezTo>
                  <a:lnTo>
                    <a:pt x="427" y="216"/>
                  </a:lnTo>
                  <a:cubicBezTo>
                    <a:pt x="427" y="96"/>
                    <a:pt x="332"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996" name="Google Shape;26996;p78"/>
          <p:cNvGrpSpPr/>
          <p:nvPr/>
        </p:nvGrpSpPr>
        <p:grpSpPr>
          <a:xfrm>
            <a:off x="3727590" y="2438549"/>
            <a:ext cx="346921" cy="343953"/>
            <a:chOff x="3727590" y="2438549"/>
            <a:chExt cx="346921" cy="343953"/>
          </a:xfrm>
        </p:grpSpPr>
        <p:sp>
          <p:nvSpPr>
            <p:cNvPr id="26997" name="Google Shape;26997;p78"/>
            <p:cNvSpPr/>
            <p:nvPr/>
          </p:nvSpPr>
          <p:spPr>
            <a:xfrm>
              <a:off x="3975294" y="2622147"/>
              <a:ext cx="40421" cy="39770"/>
            </a:xfrm>
            <a:custGeom>
              <a:rect b="b" l="l" r="r" t="t"/>
              <a:pathLst>
                <a:path extrusionOk="0" h="1528" w="1553">
                  <a:moveTo>
                    <a:pt x="1" y="0"/>
                  </a:moveTo>
                  <a:lnTo>
                    <a:pt x="989" y="1527"/>
                  </a:lnTo>
                  <a:lnTo>
                    <a:pt x="1552" y="1527"/>
                  </a:lnTo>
                  <a:cubicBezTo>
                    <a:pt x="1552" y="683"/>
                    <a:pt x="849" y="0"/>
                    <a:pt x="1"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8" name="Google Shape;26998;p78"/>
            <p:cNvSpPr/>
            <p:nvPr/>
          </p:nvSpPr>
          <p:spPr>
            <a:xfrm>
              <a:off x="3935003" y="2622147"/>
              <a:ext cx="66058" cy="39848"/>
            </a:xfrm>
            <a:custGeom>
              <a:rect b="b" l="l" r="r" t="t"/>
              <a:pathLst>
                <a:path extrusionOk="0" h="1531" w="2538">
                  <a:moveTo>
                    <a:pt x="1549" y="0"/>
                  </a:moveTo>
                  <a:cubicBezTo>
                    <a:pt x="704" y="0"/>
                    <a:pt x="1" y="683"/>
                    <a:pt x="1" y="1531"/>
                  </a:cubicBezTo>
                  <a:lnTo>
                    <a:pt x="2537" y="1531"/>
                  </a:lnTo>
                  <a:cubicBezTo>
                    <a:pt x="2537" y="683"/>
                    <a:pt x="2087" y="0"/>
                    <a:pt x="1549"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9" name="Google Shape;26999;p78"/>
            <p:cNvSpPr/>
            <p:nvPr/>
          </p:nvSpPr>
          <p:spPr>
            <a:xfrm>
              <a:off x="3974851" y="2556194"/>
              <a:ext cx="21993" cy="43986"/>
            </a:xfrm>
            <a:custGeom>
              <a:rect b="b" l="l" r="r" t="t"/>
              <a:pathLst>
                <a:path extrusionOk="0" h="1690" w="845">
                  <a:moveTo>
                    <a:pt x="0" y="1"/>
                  </a:moveTo>
                  <a:lnTo>
                    <a:pt x="0" y="1690"/>
                  </a:lnTo>
                  <a:cubicBezTo>
                    <a:pt x="465" y="1690"/>
                    <a:pt x="845" y="1310"/>
                    <a:pt x="845" y="845"/>
                  </a:cubicBezTo>
                  <a:cubicBezTo>
                    <a:pt x="845" y="381"/>
                    <a:pt x="465" y="1"/>
                    <a:pt x="0"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0" name="Google Shape;27000;p78"/>
            <p:cNvSpPr/>
            <p:nvPr/>
          </p:nvSpPr>
          <p:spPr>
            <a:xfrm>
              <a:off x="3826677" y="2622147"/>
              <a:ext cx="40317" cy="39770"/>
            </a:xfrm>
            <a:custGeom>
              <a:rect b="b" l="l" r="r" t="t"/>
              <a:pathLst>
                <a:path extrusionOk="0" h="1528" w="1549">
                  <a:moveTo>
                    <a:pt x="0" y="0"/>
                  </a:moveTo>
                  <a:lnTo>
                    <a:pt x="985" y="1527"/>
                  </a:lnTo>
                  <a:lnTo>
                    <a:pt x="1548" y="1527"/>
                  </a:lnTo>
                  <a:cubicBezTo>
                    <a:pt x="1548" y="683"/>
                    <a:pt x="845" y="0"/>
                    <a:pt x="0"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1" name="Google Shape;27001;p78"/>
            <p:cNvSpPr/>
            <p:nvPr/>
          </p:nvSpPr>
          <p:spPr>
            <a:xfrm>
              <a:off x="3786386" y="2622147"/>
              <a:ext cx="66032" cy="39848"/>
            </a:xfrm>
            <a:custGeom>
              <a:rect b="b" l="l" r="r" t="t"/>
              <a:pathLst>
                <a:path extrusionOk="0" h="1531" w="2537">
                  <a:moveTo>
                    <a:pt x="1548" y="0"/>
                  </a:moveTo>
                  <a:cubicBezTo>
                    <a:pt x="704" y="0"/>
                    <a:pt x="0" y="683"/>
                    <a:pt x="0" y="1531"/>
                  </a:cubicBezTo>
                  <a:lnTo>
                    <a:pt x="2533" y="1531"/>
                  </a:lnTo>
                  <a:cubicBezTo>
                    <a:pt x="2537" y="683"/>
                    <a:pt x="2087" y="0"/>
                    <a:pt x="1548" y="0"/>
                  </a:cubicBez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2" name="Google Shape;27002;p78"/>
            <p:cNvSpPr/>
            <p:nvPr/>
          </p:nvSpPr>
          <p:spPr>
            <a:xfrm>
              <a:off x="3826208" y="2556194"/>
              <a:ext cx="22019" cy="43986"/>
            </a:xfrm>
            <a:custGeom>
              <a:rect b="b" l="l" r="r" t="t"/>
              <a:pathLst>
                <a:path extrusionOk="0" h="1690" w="846">
                  <a:moveTo>
                    <a:pt x="1" y="1"/>
                  </a:moveTo>
                  <a:lnTo>
                    <a:pt x="1" y="1690"/>
                  </a:lnTo>
                  <a:cubicBezTo>
                    <a:pt x="465" y="1690"/>
                    <a:pt x="845" y="1310"/>
                    <a:pt x="845" y="845"/>
                  </a:cubicBezTo>
                  <a:cubicBezTo>
                    <a:pt x="845" y="381"/>
                    <a:pt x="465" y="1"/>
                    <a:pt x="1"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3" name="Google Shape;27003;p78"/>
            <p:cNvSpPr/>
            <p:nvPr/>
          </p:nvSpPr>
          <p:spPr>
            <a:xfrm>
              <a:off x="3901037" y="2624073"/>
              <a:ext cx="54137" cy="54137"/>
            </a:xfrm>
            <a:custGeom>
              <a:rect b="b" l="l" r="r" t="t"/>
              <a:pathLst>
                <a:path extrusionOk="0" h="2080" w="2080">
                  <a:moveTo>
                    <a:pt x="0" y="0"/>
                  </a:moveTo>
                  <a:lnTo>
                    <a:pt x="1235" y="2079"/>
                  </a:lnTo>
                  <a:lnTo>
                    <a:pt x="2080" y="2079"/>
                  </a:lnTo>
                  <a:cubicBezTo>
                    <a:pt x="2080" y="932"/>
                    <a:pt x="1147" y="0"/>
                    <a:pt x="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4" name="Google Shape;27004;p78"/>
            <p:cNvSpPr/>
            <p:nvPr/>
          </p:nvSpPr>
          <p:spPr>
            <a:xfrm>
              <a:off x="3846900" y="2624073"/>
              <a:ext cx="86307" cy="54137"/>
            </a:xfrm>
            <a:custGeom>
              <a:rect b="b" l="l" r="r" t="t"/>
              <a:pathLst>
                <a:path extrusionOk="0" h="2080" w="3316">
                  <a:moveTo>
                    <a:pt x="2080" y="0"/>
                  </a:moveTo>
                  <a:cubicBezTo>
                    <a:pt x="930" y="0"/>
                    <a:pt x="1" y="932"/>
                    <a:pt x="1" y="2079"/>
                  </a:cubicBezTo>
                  <a:lnTo>
                    <a:pt x="3315" y="2079"/>
                  </a:lnTo>
                  <a:cubicBezTo>
                    <a:pt x="3315" y="932"/>
                    <a:pt x="2763" y="0"/>
                    <a:pt x="2080"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5" name="Google Shape;27005;p78"/>
            <p:cNvSpPr/>
            <p:nvPr/>
          </p:nvSpPr>
          <p:spPr>
            <a:xfrm>
              <a:off x="3901402" y="2542373"/>
              <a:ext cx="29333" cy="59733"/>
            </a:xfrm>
            <a:custGeom>
              <a:rect b="b" l="l" r="r" t="t"/>
              <a:pathLst>
                <a:path extrusionOk="0" h="2295" w="1127">
                  <a:moveTo>
                    <a:pt x="0" y="1"/>
                  </a:moveTo>
                  <a:lnTo>
                    <a:pt x="0" y="2295"/>
                  </a:lnTo>
                  <a:cubicBezTo>
                    <a:pt x="627" y="2284"/>
                    <a:pt x="1126" y="1774"/>
                    <a:pt x="1126" y="1148"/>
                  </a:cubicBezTo>
                  <a:cubicBezTo>
                    <a:pt x="1126" y="525"/>
                    <a:pt x="627" y="15"/>
                    <a:pt x="0"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6" name="Google Shape;27006;p78"/>
            <p:cNvSpPr/>
            <p:nvPr/>
          </p:nvSpPr>
          <p:spPr>
            <a:xfrm>
              <a:off x="3871366" y="2542373"/>
              <a:ext cx="44976" cy="59733"/>
            </a:xfrm>
            <a:custGeom>
              <a:rect b="b" l="l" r="r" t="t"/>
              <a:pathLst>
                <a:path extrusionOk="0" h="2295" w="1728">
                  <a:moveTo>
                    <a:pt x="1126" y="1"/>
                  </a:moveTo>
                  <a:cubicBezTo>
                    <a:pt x="500" y="15"/>
                    <a:pt x="0" y="525"/>
                    <a:pt x="0" y="1148"/>
                  </a:cubicBezTo>
                  <a:cubicBezTo>
                    <a:pt x="0" y="1774"/>
                    <a:pt x="500" y="2284"/>
                    <a:pt x="1126" y="2295"/>
                  </a:cubicBezTo>
                  <a:lnTo>
                    <a:pt x="1154" y="2295"/>
                  </a:lnTo>
                  <a:cubicBezTo>
                    <a:pt x="1471" y="2281"/>
                    <a:pt x="1728" y="1774"/>
                    <a:pt x="1728" y="1148"/>
                  </a:cubicBezTo>
                  <a:cubicBezTo>
                    <a:pt x="1728" y="525"/>
                    <a:pt x="1471" y="18"/>
                    <a:pt x="1154"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7" name="Google Shape;27007;p78"/>
            <p:cNvSpPr/>
            <p:nvPr/>
          </p:nvSpPr>
          <p:spPr>
            <a:xfrm>
              <a:off x="3804241" y="2556194"/>
              <a:ext cx="29333" cy="43986"/>
            </a:xfrm>
            <a:custGeom>
              <a:rect b="b" l="l" r="r" t="t"/>
              <a:pathLst>
                <a:path extrusionOk="0" h="1690" w="1127">
                  <a:moveTo>
                    <a:pt x="845" y="1"/>
                  </a:moveTo>
                  <a:cubicBezTo>
                    <a:pt x="377" y="1"/>
                    <a:pt x="0" y="381"/>
                    <a:pt x="0" y="845"/>
                  </a:cubicBezTo>
                  <a:cubicBezTo>
                    <a:pt x="0" y="1310"/>
                    <a:pt x="377" y="1690"/>
                    <a:pt x="845" y="1690"/>
                  </a:cubicBezTo>
                  <a:cubicBezTo>
                    <a:pt x="999" y="1690"/>
                    <a:pt x="1126" y="1313"/>
                    <a:pt x="1126" y="845"/>
                  </a:cubicBezTo>
                  <a:cubicBezTo>
                    <a:pt x="1126" y="381"/>
                    <a:pt x="999"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8" name="Google Shape;27008;p78"/>
            <p:cNvSpPr/>
            <p:nvPr/>
          </p:nvSpPr>
          <p:spPr>
            <a:xfrm>
              <a:off x="3952858" y="2556194"/>
              <a:ext cx="29333" cy="43986"/>
            </a:xfrm>
            <a:custGeom>
              <a:rect b="b" l="l" r="r" t="t"/>
              <a:pathLst>
                <a:path extrusionOk="0" h="1690" w="1127">
                  <a:moveTo>
                    <a:pt x="845" y="1"/>
                  </a:moveTo>
                  <a:cubicBezTo>
                    <a:pt x="381" y="1"/>
                    <a:pt x="1" y="381"/>
                    <a:pt x="1" y="845"/>
                  </a:cubicBezTo>
                  <a:cubicBezTo>
                    <a:pt x="1" y="1310"/>
                    <a:pt x="381" y="1690"/>
                    <a:pt x="845" y="1690"/>
                  </a:cubicBezTo>
                  <a:cubicBezTo>
                    <a:pt x="1000" y="1690"/>
                    <a:pt x="1127" y="1313"/>
                    <a:pt x="1127" y="845"/>
                  </a:cubicBezTo>
                  <a:cubicBezTo>
                    <a:pt x="1127" y="381"/>
                    <a:pt x="1000" y="1"/>
                    <a:pt x="845"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9" name="Google Shape;27009;p78"/>
            <p:cNvSpPr/>
            <p:nvPr/>
          </p:nvSpPr>
          <p:spPr>
            <a:xfrm>
              <a:off x="3948381" y="2550650"/>
              <a:ext cx="64210" cy="55022"/>
            </a:xfrm>
            <a:custGeom>
              <a:rect b="b" l="l" r="r" t="t"/>
              <a:pathLst>
                <a:path extrusionOk="0" h="2114" w="2467">
                  <a:moveTo>
                    <a:pt x="1056" y="425"/>
                  </a:moveTo>
                  <a:cubicBezTo>
                    <a:pt x="1619" y="425"/>
                    <a:pt x="1900" y="1108"/>
                    <a:pt x="1503" y="1505"/>
                  </a:cubicBezTo>
                  <a:cubicBezTo>
                    <a:pt x="1374" y="1635"/>
                    <a:pt x="1216" y="1693"/>
                    <a:pt x="1060" y="1693"/>
                  </a:cubicBezTo>
                  <a:cubicBezTo>
                    <a:pt x="735" y="1693"/>
                    <a:pt x="423" y="1439"/>
                    <a:pt x="423" y="1058"/>
                  </a:cubicBezTo>
                  <a:cubicBezTo>
                    <a:pt x="423"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0" name="Google Shape;27010;p78"/>
            <p:cNvSpPr/>
            <p:nvPr/>
          </p:nvSpPr>
          <p:spPr>
            <a:xfrm>
              <a:off x="3948954" y="2616655"/>
              <a:ext cx="72148" cy="50754"/>
            </a:xfrm>
            <a:custGeom>
              <a:rect b="b" l="l" r="r" t="t"/>
              <a:pathLst>
                <a:path extrusionOk="0" h="1950" w="2772">
                  <a:moveTo>
                    <a:pt x="1034" y="0"/>
                  </a:moveTo>
                  <a:cubicBezTo>
                    <a:pt x="745" y="0"/>
                    <a:pt x="464" y="70"/>
                    <a:pt x="211" y="204"/>
                  </a:cubicBezTo>
                  <a:cubicBezTo>
                    <a:pt x="0" y="318"/>
                    <a:pt x="113" y="604"/>
                    <a:pt x="306" y="604"/>
                  </a:cubicBezTo>
                  <a:cubicBezTo>
                    <a:pt x="339" y="604"/>
                    <a:pt x="375" y="596"/>
                    <a:pt x="411" y="577"/>
                  </a:cubicBezTo>
                  <a:cubicBezTo>
                    <a:pt x="612" y="470"/>
                    <a:pt x="823" y="421"/>
                    <a:pt x="1030" y="421"/>
                  </a:cubicBezTo>
                  <a:cubicBezTo>
                    <a:pt x="1648" y="421"/>
                    <a:pt x="2225" y="861"/>
                    <a:pt x="2336" y="1531"/>
                  </a:cubicBezTo>
                  <a:lnTo>
                    <a:pt x="1034" y="1531"/>
                  </a:lnTo>
                  <a:cubicBezTo>
                    <a:pt x="1030" y="1530"/>
                    <a:pt x="1025" y="1530"/>
                    <a:pt x="1021" y="1530"/>
                  </a:cubicBezTo>
                  <a:cubicBezTo>
                    <a:pt x="904" y="1530"/>
                    <a:pt x="812" y="1623"/>
                    <a:pt x="812" y="1738"/>
                  </a:cubicBezTo>
                  <a:cubicBezTo>
                    <a:pt x="812" y="1857"/>
                    <a:pt x="904" y="1950"/>
                    <a:pt x="1021" y="1950"/>
                  </a:cubicBezTo>
                  <a:cubicBezTo>
                    <a:pt x="1025" y="1950"/>
                    <a:pt x="1030" y="1950"/>
                    <a:pt x="1034" y="1949"/>
                  </a:cubicBezTo>
                  <a:lnTo>
                    <a:pt x="2561" y="1949"/>
                  </a:lnTo>
                  <a:cubicBezTo>
                    <a:pt x="2680" y="1949"/>
                    <a:pt x="2772" y="1858"/>
                    <a:pt x="2772" y="1738"/>
                  </a:cubicBezTo>
                  <a:cubicBezTo>
                    <a:pt x="2772" y="778"/>
                    <a:pt x="1994" y="0"/>
                    <a:pt x="10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1" name="Google Shape;27011;p78"/>
            <p:cNvSpPr/>
            <p:nvPr/>
          </p:nvSpPr>
          <p:spPr>
            <a:xfrm>
              <a:off x="3780790" y="2616551"/>
              <a:ext cx="71940" cy="50858"/>
            </a:xfrm>
            <a:custGeom>
              <a:rect b="b" l="l" r="r" t="t"/>
              <a:pathLst>
                <a:path extrusionOk="0" h="1954" w="2764">
                  <a:moveTo>
                    <a:pt x="1747" y="1"/>
                  </a:moveTo>
                  <a:cubicBezTo>
                    <a:pt x="835" y="1"/>
                    <a:pt x="4" y="732"/>
                    <a:pt x="4" y="1746"/>
                  </a:cubicBezTo>
                  <a:cubicBezTo>
                    <a:pt x="1" y="1860"/>
                    <a:pt x="92" y="1953"/>
                    <a:pt x="209" y="1953"/>
                  </a:cubicBezTo>
                  <a:cubicBezTo>
                    <a:pt x="211" y="1953"/>
                    <a:pt x="213" y="1953"/>
                    <a:pt x="215" y="1953"/>
                  </a:cubicBezTo>
                  <a:lnTo>
                    <a:pt x="1763" y="1953"/>
                  </a:lnTo>
                  <a:cubicBezTo>
                    <a:pt x="1879" y="1953"/>
                    <a:pt x="1974" y="1862"/>
                    <a:pt x="1974" y="1746"/>
                  </a:cubicBezTo>
                  <a:cubicBezTo>
                    <a:pt x="1974" y="1626"/>
                    <a:pt x="1879" y="1535"/>
                    <a:pt x="1763" y="1535"/>
                  </a:cubicBezTo>
                  <a:lnTo>
                    <a:pt x="444" y="1535"/>
                  </a:lnTo>
                  <a:cubicBezTo>
                    <a:pt x="554" y="865"/>
                    <a:pt x="1129" y="425"/>
                    <a:pt x="1746" y="425"/>
                  </a:cubicBezTo>
                  <a:cubicBezTo>
                    <a:pt x="1953" y="425"/>
                    <a:pt x="2164" y="474"/>
                    <a:pt x="2365" y="581"/>
                  </a:cubicBezTo>
                  <a:cubicBezTo>
                    <a:pt x="2398" y="596"/>
                    <a:pt x="2430" y="603"/>
                    <a:pt x="2460" y="603"/>
                  </a:cubicBezTo>
                  <a:cubicBezTo>
                    <a:pt x="2651" y="603"/>
                    <a:pt x="2763" y="327"/>
                    <a:pt x="2565" y="208"/>
                  </a:cubicBezTo>
                  <a:cubicBezTo>
                    <a:pt x="2299" y="66"/>
                    <a:pt x="2019" y="1"/>
                    <a:pt x="17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2" name="Google Shape;27012;p78"/>
            <p:cNvSpPr/>
            <p:nvPr/>
          </p:nvSpPr>
          <p:spPr>
            <a:xfrm>
              <a:off x="3798749" y="2550650"/>
              <a:ext cx="64210" cy="55022"/>
            </a:xfrm>
            <a:custGeom>
              <a:rect b="b" l="l" r="r" t="t"/>
              <a:pathLst>
                <a:path extrusionOk="0" h="2114" w="2467">
                  <a:moveTo>
                    <a:pt x="1056" y="425"/>
                  </a:moveTo>
                  <a:cubicBezTo>
                    <a:pt x="1619" y="425"/>
                    <a:pt x="1904" y="1108"/>
                    <a:pt x="1502" y="1505"/>
                  </a:cubicBezTo>
                  <a:cubicBezTo>
                    <a:pt x="1374" y="1635"/>
                    <a:pt x="1216" y="1693"/>
                    <a:pt x="1060" y="1693"/>
                  </a:cubicBezTo>
                  <a:cubicBezTo>
                    <a:pt x="735" y="1693"/>
                    <a:pt x="422" y="1439"/>
                    <a:pt x="422" y="1058"/>
                  </a:cubicBezTo>
                  <a:cubicBezTo>
                    <a:pt x="422" y="710"/>
                    <a:pt x="704" y="425"/>
                    <a:pt x="1056" y="425"/>
                  </a:cubicBezTo>
                  <a:close/>
                  <a:moveTo>
                    <a:pt x="1062" y="0"/>
                  </a:moveTo>
                  <a:cubicBezTo>
                    <a:pt x="520" y="0"/>
                    <a:pt x="0" y="421"/>
                    <a:pt x="0" y="1058"/>
                  </a:cubicBezTo>
                  <a:cubicBezTo>
                    <a:pt x="0" y="1639"/>
                    <a:pt x="472" y="2114"/>
                    <a:pt x="1056" y="2114"/>
                  </a:cubicBezTo>
                  <a:cubicBezTo>
                    <a:pt x="1995" y="2114"/>
                    <a:pt x="2467" y="977"/>
                    <a:pt x="1802" y="312"/>
                  </a:cubicBezTo>
                  <a:cubicBezTo>
                    <a:pt x="1586" y="97"/>
                    <a:pt x="1321"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3" name="Google Shape;27013;p78"/>
            <p:cNvSpPr/>
            <p:nvPr/>
          </p:nvSpPr>
          <p:spPr>
            <a:xfrm>
              <a:off x="3865692" y="2536933"/>
              <a:ext cx="73450" cy="70769"/>
            </a:xfrm>
            <a:custGeom>
              <a:rect b="b" l="l" r="r" t="t"/>
              <a:pathLst>
                <a:path extrusionOk="0" h="2719" w="2822">
                  <a:moveTo>
                    <a:pt x="1358" y="421"/>
                  </a:moveTo>
                  <a:cubicBezTo>
                    <a:pt x="2192" y="421"/>
                    <a:pt x="2611" y="1431"/>
                    <a:pt x="2020" y="2018"/>
                  </a:cubicBezTo>
                  <a:cubicBezTo>
                    <a:pt x="1829" y="2210"/>
                    <a:pt x="1594" y="2296"/>
                    <a:pt x="1364" y="2296"/>
                  </a:cubicBezTo>
                  <a:cubicBezTo>
                    <a:pt x="883" y="2296"/>
                    <a:pt x="422" y="1923"/>
                    <a:pt x="422" y="1357"/>
                  </a:cubicBezTo>
                  <a:cubicBezTo>
                    <a:pt x="422" y="843"/>
                    <a:pt x="841" y="424"/>
                    <a:pt x="1358" y="421"/>
                  </a:cubicBezTo>
                  <a:close/>
                  <a:moveTo>
                    <a:pt x="1357" y="0"/>
                  </a:moveTo>
                  <a:cubicBezTo>
                    <a:pt x="1182" y="0"/>
                    <a:pt x="1005" y="34"/>
                    <a:pt x="838" y="104"/>
                  </a:cubicBezTo>
                  <a:cubicBezTo>
                    <a:pt x="331" y="315"/>
                    <a:pt x="0" y="808"/>
                    <a:pt x="0" y="1360"/>
                  </a:cubicBezTo>
                  <a:cubicBezTo>
                    <a:pt x="0" y="2110"/>
                    <a:pt x="609" y="2715"/>
                    <a:pt x="1358" y="2718"/>
                  </a:cubicBezTo>
                  <a:cubicBezTo>
                    <a:pt x="1907" y="2718"/>
                    <a:pt x="2403" y="2384"/>
                    <a:pt x="2611" y="1877"/>
                  </a:cubicBezTo>
                  <a:cubicBezTo>
                    <a:pt x="2822" y="1371"/>
                    <a:pt x="2706" y="787"/>
                    <a:pt x="2319" y="400"/>
                  </a:cubicBezTo>
                  <a:cubicBezTo>
                    <a:pt x="2058" y="138"/>
                    <a:pt x="1710" y="0"/>
                    <a:pt x="13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4" name="Google Shape;27014;p78"/>
            <p:cNvSpPr/>
            <p:nvPr/>
          </p:nvSpPr>
          <p:spPr>
            <a:xfrm>
              <a:off x="3841408" y="2618555"/>
              <a:ext cx="119258" cy="65147"/>
            </a:xfrm>
            <a:custGeom>
              <a:rect b="b" l="l" r="r" t="t"/>
              <a:pathLst>
                <a:path extrusionOk="0" h="2503" w="4582">
                  <a:moveTo>
                    <a:pt x="2288" y="423"/>
                  </a:moveTo>
                  <a:cubicBezTo>
                    <a:pt x="3238" y="423"/>
                    <a:pt x="4040" y="1137"/>
                    <a:pt x="4145" y="2080"/>
                  </a:cubicBezTo>
                  <a:lnTo>
                    <a:pt x="433" y="2080"/>
                  </a:lnTo>
                  <a:cubicBezTo>
                    <a:pt x="539" y="1137"/>
                    <a:pt x="1338" y="423"/>
                    <a:pt x="2288" y="423"/>
                  </a:cubicBezTo>
                  <a:close/>
                  <a:moveTo>
                    <a:pt x="2291" y="1"/>
                  </a:moveTo>
                  <a:cubicBezTo>
                    <a:pt x="1025" y="4"/>
                    <a:pt x="1" y="1028"/>
                    <a:pt x="1" y="2291"/>
                  </a:cubicBezTo>
                  <a:cubicBezTo>
                    <a:pt x="1" y="2411"/>
                    <a:pt x="96" y="2503"/>
                    <a:pt x="212" y="2503"/>
                  </a:cubicBezTo>
                  <a:lnTo>
                    <a:pt x="4371" y="2503"/>
                  </a:lnTo>
                  <a:cubicBezTo>
                    <a:pt x="4487" y="2503"/>
                    <a:pt x="4582" y="2411"/>
                    <a:pt x="4582" y="2291"/>
                  </a:cubicBezTo>
                  <a:cubicBezTo>
                    <a:pt x="4578" y="1028"/>
                    <a:pt x="3554" y="4"/>
                    <a:pt x="2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5" name="Google Shape;27015;p78"/>
            <p:cNvSpPr/>
            <p:nvPr/>
          </p:nvSpPr>
          <p:spPr>
            <a:xfrm>
              <a:off x="3727590" y="2438549"/>
              <a:ext cx="346921" cy="343953"/>
            </a:xfrm>
            <a:custGeom>
              <a:rect b="b" l="l" r="r" t="t"/>
              <a:pathLst>
                <a:path extrusionOk="0" h="13215" w="13329">
                  <a:moveTo>
                    <a:pt x="6872" y="1136"/>
                  </a:moveTo>
                  <a:cubicBezTo>
                    <a:pt x="9725" y="1249"/>
                    <a:pt x="12012" y="3536"/>
                    <a:pt x="12125" y="6389"/>
                  </a:cubicBezTo>
                  <a:lnTo>
                    <a:pt x="11622" y="6389"/>
                  </a:lnTo>
                  <a:cubicBezTo>
                    <a:pt x="11618" y="6389"/>
                    <a:pt x="11614" y="6389"/>
                    <a:pt x="11610" y="6389"/>
                  </a:cubicBezTo>
                  <a:cubicBezTo>
                    <a:pt x="11495" y="6389"/>
                    <a:pt x="11400" y="6485"/>
                    <a:pt x="11400" y="6600"/>
                  </a:cubicBezTo>
                  <a:cubicBezTo>
                    <a:pt x="11400" y="6718"/>
                    <a:pt x="11499" y="6811"/>
                    <a:pt x="11615" y="6811"/>
                  </a:cubicBezTo>
                  <a:cubicBezTo>
                    <a:pt x="11617" y="6811"/>
                    <a:pt x="11620" y="6811"/>
                    <a:pt x="11622" y="6811"/>
                  </a:cubicBezTo>
                  <a:lnTo>
                    <a:pt x="12125" y="6811"/>
                  </a:lnTo>
                  <a:cubicBezTo>
                    <a:pt x="12012" y="9661"/>
                    <a:pt x="9725" y="11948"/>
                    <a:pt x="6875" y="12064"/>
                  </a:cubicBezTo>
                  <a:lnTo>
                    <a:pt x="6875" y="12061"/>
                  </a:lnTo>
                  <a:lnTo>
                    <a:pt x="6875" y="11558"/>
                  </a:lnTo>
                  <a:cubicBezTo>
                    <a:pt x="6879" y="11438"/>
                    <a:pt x="6784" y="11340"/>
                    <a:pt x="6664" y="11340"/>
                  </a:cubicBezTo>
                  <a:cubicBezTo>
                    <a:pt x="6541" y="11340"/>
                    <a:pt x="6446" y="11438"/>
                    <a:pt x="6453" y="11558"/>
                  </a:cubicBezTo>
                  <a:lnTo>
                    <a:pt x="6453" y="12061"/>
                  </a:lnTo>
                  <a:cubicBezTo>
                    <a:pt x="3600" y="11948"/>
                    <a:pt x="1313" y="9665"/>
                    <a:pt x="1200" y="6811"/>
                  </a:cubicBezTo>
                  <a:lnTo>
                    <a:pt x="1703" y="6811"/>
                  </a:lnTo>
                  <a:cubicBezTo>
                    <a:pt x="1971" y="6797"/>
                    <a:pt x="1971" y="6400"/>
                    <a:pt x="1703" y="6389"/>
                  </a:cubicBezTo>
                  <a:lnTo>
                    <a:pt x="1200" y="6389"/>
                  </a:lnTo>
                  <a:cubicBezTo>
                    <a:pt x="1313" y="3536"/>
                    <a:pt x="3600" y="1249"/>
                    <a:pt x="6450" y="1136"/>
                  </a:cubicBezTo>
                  <a:lnTo>
                    <a:pt x="6450" y="1639"/>
                  </a:lnTo>
                  <a:cubicBezTo>
                    <a:pt x="6457" y="1775"/>
                    <a:pt x="6560" y="1842"/>
                    <a:pt x="6662" y="1842"/>
                  </a:cubicBezTo>
                  <a:cubicBezTo>
                    <a:pt x="6765" y="1842"/>
                    <a:pt x="6867" y="1775"/>
                    <a:pt x="6872" y="1639"/>
                  </a:cubicBezTo>
                  <a:lnTo>
                    <a:pt x="6872" y="1136"/>
                  </a:lnTo>
                  <a:close/>
                  <a:moveTo>
                    <a:pt x="6663" y="1"/>
                  </a:moveTo>
                  <a:cubicBezTo>
                    <a:pt x="6560" y="1"/>
                    <a:pt x="6458" y="68"/>
                    <a:pt x="6453" y="204"/>
                  </a:cubicBezTo>
                  <a:lnTo>
                    <a:pt x="6453" y="714"/>
                  </a:lnTo>
                  <a:cubicBezTo>
                    <a:pt x="3367" y="830"/>
                    <a:pt x="894" y="3304"/>
                    <a:pt x="781" y="6389"/>
                  </a:cubicBezTo>
                  <a:lnTo>
                    <a:pt x="268" y="6389"/>
                  </a:lnTo>
                  <a:cubicBezTo>
                    <a:pt x="0" y="6400"/>
                    <a:pt x="0" y="6797"/>
                    <a:pt x="268" y="6811"/>
                  </a:cubicBezTo>
                  <a:lnTo>
                    <a:pt x="781" y="6811"/>
                  </a:lnTo>
                  <a:cubicBezTo>
                    <a:pt x="894" y="9894"/>
                    <a:pt x="3367" y="12367"/>
                    <a:pt x="6453" y="12483"/>
                  </a:cubicBezTo>
                  <a:lnTo>
                    <a:pt x="6453" y="12997"/>
                  </a:lnTo>
                  <a:cubicBezTo>
                    <a:pt x="6446" y="13116"/>
                    <a:pt x="6545" y="13215"/>
                    <a:pt x="6664" y="13215"/>
                  </a:cubicBezTo>
                  <a:cubicBezTo>
                    <a:pt x="6784" y="13215"/>
                    <a:pt x="6879" y="13116"/>
                    <a:pt x="6875" y="12997"/>
                  </a:cubicBezTo>
                  <a:lnTo>
                    <a:pt x="6875" y="12487"/>
                  </a:lnTo>
                  <a:cubicBezTo>
                    <a:pt x="9961" y="12371"/>
                    <a:pt x="12435" y="9897"/>
                    <a:pt x="12547" y="6811"/>
                  </a:cubicBezTo>
                  <a:lnTo>
                    <a:pt x="13061" y="6811"/>
                  </a:lnTo>
                  <a:cubicBezTo>
                    <a:pt x="13328" y="6801"/>
                    <a:pt x="13328" y="6403"/>
                    <a:pt x="13061" y="6389"/>
                  </a:cubicBezTo>
                  <a:lnTo>
                    <a:pt x="12547" y="6389"/>
                  </a:lnTo>
                  <a:cubicBezTo>
                    <a:pt x="12435" y="3304"/>
                    <a:pt x="9961" y="830"/>
                    <a:pt x="6875" y="714"/>
                  </a:cubicBezTo>
                  <a:lnTo>
                    <a:pt x="6875" y="204"/>
                  </a:lnTo>
                  <a:cubicBezTo>
                    <a:pt x="6868" y="68"/>
                    <a:pt x="6765" y="1"/>
                    <a:pt x="66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16" name="Google Shape;27016;p78"/>
          <p:cNvGrpSpPr/>
          <p:nvPr/>
        </p:nvGrpSpPr>
        <p:grpSpPr>
          <a:xfrm>
            <a:off x="6085968" y="1559106"/>
            <a:ext cx="356004" cy="289061"/>
            <a:chOff x="6085968" y="1559106"/>
            <a:chExt cx="356004" cy="289061"/>
          </a:xfrm>
        </p:grpSpPr>
        <p:sp>
          <p:nvSpPr>
            <p:cNvPr id="27017" name="Google Shape;27017;p78"/>
            <p:cNvSpPr/>
            <p:nvPr/>
          </p:nvSpPr>
          <p:spPr>
            <a:xfrm>
              <a:off x="6091095" y="1586591"/>
              <a:ext cx="345645" cy="256345"/>
            </a:xfrm>
            <a:custGeom>
              <a:rect b="b" l="l" r="r" t="t"/>
              <a:pathLst>
                <a:path extrusionOk="0" h="9849" w="13280">
                  <a:moveTo>
                    <a:pt x="645" y="0"/>
                  </a:moveTo>
                  <a:cubicBezTo>
                    <a:pt x="289" y="0"/>
                    <a:pt x="4" y="289"/>
                    <a:pt x="4" y="644"/>
                  </a:cubicBezTo>
                  <a:lnTo>
                    <a:pt x="4" y="9208"/>
                  </a:lnTo>
                  <a:cubicBezTo>
                    <a:pt x="1" y="9560"/>
                    <a:pt x="289" y="9849"/>
                    <a:pt x="645" y="9849"/>
                  </a:cubicBezTo>
                  <a:lnTo>
                    <a:pt x="12636" y="9849"/>
                  </a:lnTo>
                  <a:cubicBezTo>
                    <a:pt x="12991" y="9849"/>
                    <a:pt x="13279" y="9564"/>
                    <a:pt x="13279" y="9208"/>
                  </a:cubicBezTo>
                  <a:lnTo>
                    <a:pt x="13279" y="644"/>
                  </a:lnTo>
                  <a:cubicBezTo>
                    <a:pt x="13279" y="289"/>
                    <a:pt x="12991" y="0"/>
                    <a:pt x="1263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8" name="Google Shape;27018;p78"/>
            <p:cNvSpPr/>
            <p:nvPr/>
          </p:nvSpPr>
          <p:spPr>
            <a:xfrm>
              <a:off x="6091199" y="1586591"/>
              <a:ext cx="345541" cy="33445"/>
            </a:xfrm>
            <a:custGeom>
              <a:rect b="b" l="l" r="r" t="t"/>
              <a:pathLst>
                <a:path extrusionOk="0" h="1285" w="13276">
                  <a:moveTo>
                    <a:pt x="641" y="0"/>
                  </a:moveTo>
                  <a:cubicBezTo>
                    <a:pt x="285" y="0"/>
                    <a:pt x="0" y="289"/>
                    <a:pt x="0" y="644"/>
                  </a:cubicBezTo>
                  <a:lnTo>
                    <a:pt x="0" y="1285"/>
                  </a:lnTo>
                  <a:lnTo>
                    <a:pt x="13275" y="1285"/>
                  </a:lnTo>
                  <a:lnTo>
                    <a:pt x="13275" y="644"/>
                  </a:lnTo>
                  <a:cubicBezTo>
                    <a:pt x="13275" y="289"/>
                    <a:pt x="12987" y="0"/>
                    <a:pt x="12632"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9" name="Google Shape;27019;p78"/>
            <p:cNvSpPr/>
            <p:nvPr/>
          </p:nvSpPr>
          <p:spPr>
            <a:xfrm>
              <a:off x="6107857" y="1586591"/>
              <a:ext cx="55803" cy="27875"/>
            </a:xfrm>
            <a:custGeom>
              <a:rect b="b" l="l" r="r" t="t"/>
              <a:pathLst>
                <a:path extrusionOk="0" h="1071" w="2144">
                  <a:moveTo>
                    <a:pt x="1" y="0"/>
                  </a:moveTo>
                  <a:lnTo>
                    <a:pt x="1" y="215"/>
                  </a:lnTo>
                  <a:cubicBezTo>
                    <a:pt x="1" y="687"/>
                    <a:pt x="384" y="1070"/>
                    <a:pt x="859" y="1070"/>
                  </a:cubicBezTo>
                  <a:lnTo>
                    <a:pt x="1285" y="1070"/>
                  </a:lnTo>
                  <a:cubicBezTo>
                    <a:pt x="1760" y="1070"/>
                    <a:pt x="2143" y="687"/>
                    <a:pt x="2143" y="215"/>
                  </a:cubicBezTo>
                  <a:lnTo>
                    <a:pt x="214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0" name="Google Shape;27020;p78"/>
            <p:cNvSpPr/>
            <p:nvPr/>
          </p:nvSpPr>
          <p:spPr>
            <a:xfrm>
              <a:off x="6364280" y="1586591"/>
              <a:ext cx="55699" cy="27875"/>
            </a:xfrm>
            <a:custGeom>
              <a:rect b="b" l="l" r="r" t="t"/>
              <a:pathLst>
                <a:path extrusionOk="0" h="1071" w="2140">
                  <a:moveTo>
                    <a:pt x="0" y="0"/>
                  </a:moveTo>
                  <a:lnTo>
                    <a:pt x="0" y="215"/>
                  </a:lnTo>
                  <a:cubicBezTo>
                    <a:pt x="0" y="687"/>
                    <a:pt x="384" y="1070"/>
                    <a:pt x="855" y="1070"/>
                  </a:cubicBezTo>
                  <a:lnTo>
                    <a:pt x="1285" y="1070"/>
                  </a:lnTo>
                  <a:cubicBezTo>
                    <a:pt x="1756" y="1070"/>
                    <a:pt x="2140" y="687"/>
                    <a:pt x="2140" y="215"/>
                  </a:cubicBezTo>
                  <a:lnTo>
                    <a:pt x="2140"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1" name="Google Shape;27021;p78"/>
            <p:cNvSpPr/>
            <p:nvPr/>
          </p:nvSpPr>
          <p:spPr>
            <a:xfrm>
              <a:off x="6124619" y="1564338"/>
              <a:ext cx="22280" cy="33445"/>
            </a:xfrm>
            <a:custGeom>
              <a:rect b="b" l="l" r="r" t="t"/>
              <a:pathLst>
                <a:path extrusionOk="0" h="1285" w="856">
                  <a:moveTo>
                    <a:pt x="215" y="0"/>
                  </a:moveTo>
                  <a:cubicBezTo>
                    <a:pt x="96" y="0"/>
                    <a:pt x="1" y="95"/>
                    <a:pt x="1" y="212"/>
                  </a:cubicBezTo>
                  <a:lnTo>
                    <a:pt x="1" y="1070"/>
                  </a:lnTo>
                  <a:cubicBezTo>
                    <a:pt x="1" y="1186"/>
                    <a:pt x="96" y="1285"/>
                    <a:pt x="215" y="1285"/>
                  </a:cubicBezTo>
                  <a:lnTo>
                    <a:pt x="641" y="1285"/>
                  </a:lnTo>
                  <a:cubicBezTo>
                    <a:pt x="761" y="1285"/>
                    <a:pt x="856" y="1186"/>
                    <a:pt x="856" y="1070"/>
                  </a:cubicBezTo>
                  <a:lnTo>
                    <a:pt x="856" y="212"/>
                  </a:lnTo>
                  <a:cubicBezTo>
                    <a:pt x="856" y="95"/>
                    <a:pt x="761" y="0"/>
                    <a:pt x="64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2" name="Google Shape;27022;p78"/>
            <p:cNvSpPr/>
            <p:nvPr/>
          </p:nvSpPr>
          <p:spPr>
            <a:xfrm>
              <a:off x="6124619" y="1564338"/>
              <a:ext cx="22280" cy="16684"/>
            </a:xfrm>
            <a:custGeom>
              <a:rect b="b" l="l" r="r" t="t"/>
              <a:pathLst>
                <a:path extrusionOk="0" h="641" w="856">
                  <a:moveTo>
                    <a:pt x="647" y="0"/>
                  </a:moveTo>
                  <a:cubicBezTo>
                    <a:pt x="645" y="0"/>
                    <a:pt x="643" y="0"/>
                    <a:pt x="641" y="0"/>
                  </a:cubicBezTo>
                  <a:lnTo>
                    <a:pt x="215" y="0"/>
                  </a:lnTo>
                  <a:cubicBezTo>
                    <a:pt x="96" y="0"/>
                    <a:pt x="1" y="95"/>
                    <a:pt x="1" y="212"/>
                  </a:cubicBezTo>
                  <a:lnTo>
                    <a:pt x="1" y="641"/>
                  </a:lnTo>
                  <a:lnTo>
                    <a:pt x="856" y="641"/>
                  </a:lnTo>
                  <a:lnTo>
                    <a:pt x="856" y="212"/>
                  </a:lnTo>
                  <a:cubicBezTo>
                    <a:pt x="856" y="97"/>
                    <a:pt x="764" y="0"/>
                    <a:pt x="647"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3" name="Google Shape;27023;p78"/>
            <p:cNvSpPr/>
            <p:nvPr/>
          </p:nvSpPr>
          <p:spPr>
            <a:xfrm>
              <a:off x="6380937" y="1564338"/>
              <a:ext cx="22384" cy="33445"/>
            </a:xfrm>
            <a:custGeom>
              <a:rect b="b" l="l" r="r" t="t"/>
              <a:pathLst>
                <a:path extrusionOk="0" h="1285" w="860">
                  <a:moveTo>
                    <a:pt x="651" y="0"/>
                  </a:moveTo>
                  <a:cubicBezTo>
                    <a:pt x="649" y="0"/>
                    <a:pt x="647" y="0"/>
                    <a:pt x="645" y="0"/>
                  </a:cubicBezTo>
                  <a:lnTo>
                    <a:pt x="215" y="0"/>
                  </a:lnTo>
                  <a:cubicBezTo>
                    <a:pt x="96" y="0"/>
                    <a:pt x="1" y="95"/>
                    <a:pt x="1" y="212"/>
                  </a:cubicBezTo>
                  <a:lnTo>
                    <a:pt x="1" y="1070"/>
                  </a:lnTo>
                  <a:cubicBezTo>
                    <a:pt x="1" y="1186"/>
                    <a:pt x="96" y="1285"/>
                    <a:pt x="215" y="1285"/>
                  </a:cubicBezTo>
                  <a:lnTo>
                    <a:pt x="645" y="1285"/>
                  </a:lnTo>
                  <a:cubicBezTo>
                    <a:pt x="761" y="1285"/>
                    <a:pt x="859" y="1186"/>
                    <a:pt x="859" y="1070"/>
                  </a:cubicBezTo>
                  <a:lnTo>
                    <a:pt x="859" y="212"/>
                  </a:lnTo>
                  <a:cubicBezTo>
                    <a:pt x="859" y="97"/>
                    <a:pt x="764" y="0"/>
                    <a:pt x="651"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4" name="Google Shape;27024;p78"/>
            <p:cNvSpPr/>
            <p:nvPr/>
          </p:nvSpPr>
          <p:spPr>
            <a:xfrm>
              <a:off x="6380937" y="1564338"/>
              <a:ext cx="22384" cy="16684"/>
            </a:xfrm>
            <a:custGeom>
              <a:rect b="b" l="l" r="r" t="t"/>
              <a:pathLst>
                <a:path extrusionOk="0" h="641" w="860">
                  <a:moveTo>
                    <a:pt x="215" y="0"/>
                  </a:moveTo>
                  <a:cubicBezTo>
                    <a:pt x="96" y="0"/>
                    <a:pt x="1" y="95"/>
                    <a:pt x="1" y="212"/>
                  </a:cubicBezTo>
                  <a:lnTo>
                    <a:pt x="1" y="641"/>
                  </a:lnTo>
                  <a:lnTo>
                    <a:pt x="859" y="641"/>
                  </a:lnTo>
                  <a:lnTo>
                    <a:pt x="859" y="212"/>
                  </a:lnTo>
                  <a:cubicBezTo>
                    <a:pt x="859" y="95"/>
                    <a:pt x="761" y="0"/>
                    <a:pt x="64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5" name="Google Shape;27025;p78"/>
            <p:cNvSpPr/>
            <p:nvPr/>
          </p:nvSpPr>
          <p:spPr>
            <a:xfrm>
              <a:off x="6091199" y="1620010"/>
              <a:ext cx="345541" cy="16788"/>
            </a:xfrm>
            <a:custGeom>
              <a:rect b="b" l="l" r="r" t="t"/>
              <a:pathLst>
                <a:path extrusionOk="0" h="645" w="13276">
                  <a:moveTo>
                    <a:pt x="0" y="1"/>
                  </a:moveTo>
                  <a:lnTo>
                    <a:pt x="0" y="645"/>
                  </a:lnTo>
                  <a:lnTo>
                    <a:pt x="13275" y="645"/>
                  </a:lnTo>
                  <a:lnTo>
                    <a:pt x="13275"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6" name="Google Shape;27026;p78"/>
            <p:cNvSpPr/>
            <p:nvPr/>
          </p:nvSpPr>
          <p:spPr>
            <a:xfrm>
              <a:off x="6085968" y="1559106"/>
              <a:ext cx="356004" cy="289061"/>
            </a:xfrm>
            <a:custGeom>
              <a:rect b="b" l="l" r="r" t="t"/>
              <a:pathLst>
                <a:path extrusionOk="0" h="11106" w="13678">
                  <a:moveTo>
                    <a:pt x="1695" y="401"/>
                  </a:moveTo>
                  <a:cubicBezTo>
                    <a:pt x="1696" y="401"/>
                    <a:pt x="1698" y="401"/>
                    <a:pt x="1700" y="402"/>
                  </a:cubicBezTo>
                  <a:lnTo>
                    <a:pt x="2126" y="402"/>
                  </a:lnTo>
                  <a:cubicBezTo>
                    <a:pt x="2133" y="402"/>
                    <a:pt x="2140" y="406"/>
                    <a:pt x="2140" y="413"/>
                  </a:cubicBezTo>
                  <a:lnTo>
                    <a:pt x="2140" y="1271"/>
                  </a:lnTo>
                  <a:cubicBezTo>
                    <a:pt x="2140" y="1278"/>
                    <a:pt x="2133" y="1285"/>
                    <a:pt x="2126" y="1285"/>
                  </a:cubicBezTo>
                  <a:lnTo>
                    <a:pt x="1697" y="1285"/>
                  </a:lnTo>
                  <a:cubicBezTo>
                    <a:pt x="1690" y="1285"/>
                    <a:pt x="1683" y="1278"/>
                    <a:pt x="1683" y="1271"/>
                  </a:cubicBezTo>
                  <a:lnTo>
                    <a:pt x="1683" y="413"/>
                  </a:lnTo>
                  <a:cubicBezTo>
                    <a:pt x="1683" y="407"/>
                    <a:pt x="1687" y="401"/>
                    <a:pt x="1695" y="401"/>
                  </a:cubicBezTo>
                  <a:close/>
                  <a:moveTo>
                    <a:pt x="11978" y="402"/>
                  </a:moveTo>
                  <a:cubicBezTo>
                    <a:pt x="11985" y="402"/>
                    <a:pt x="11992" y="406"/>
                    <a:pt x="11992" y="413"/>
                  </a:cubicBezTo>
                  <a:lnTo>
                    <a:pt x="11992" y="1271"/>
                  </a:lnTo>
                  <a:cubicBezTo>
                    <a:pt x="11992" y="1278"/>
                    <a:pt x="11985" y="1285"/>
                    <a:pt x="11978" y="1285"/>
                  </a:cubicBezTo>
                  <a:lnTo>
                    <a:pt x="11548" y="1285"/>
                  </a:lnTo>
                  <a:cubicBezTo>
                    <a:pt x="11541" y="1285"/>
                    <a:pt x="11534" y="1278"/>
                    <a:pt x="11534" y="1271"/>
                  </a:cubicBezTo>
                  <a:lnTo>
                    <a:pt x="11534" y="413"/>
                  </a:lnTo>
                  <a:cubicBezTo>
                    <a:pt x="11534" y="406"/>
                    <a:pt x="11541" y="402"/>
                    <a:pt x="11548" y="402"/>
                  </a:cubicBezTo>
                  <a:close/>
                  <a:moveTo>
                    <a:pt x="12833" y="1257"/>
                  </a:moveTo>
                  <a:cubicBezTo>
                    <a:pt x="13075" y="1257"/>
                    <a:pt x="13276" y="1454"/>
                    <a:pt x="13276" y="1700"/>
                  </a:cubicBezTo>
                  <a:lnTo>
                    <a:pt x="13276" y="10264"/>
                  </a:lnTo>
                  <a:cubicBezTo>
                    <a:pt x="13276" y="10507"/>
                    <a:pt x="13075" y="10704"/>
                    <a:pt x="12833" y="10704"/>
                  </a:cubicBezTo>
                  <a:lnTo>
                    <a:pt x="842" y="10704"/>
                  </a:lnTo>
                  <a:cubicBezTo>
                    <a:pt x="599" y="10704"/>
                    <a:pt x="402" y="10507"/>
                    <a:pt x="402" y="10264"/>
                  </a:cubicBezTo>
                  <a:lnTo>
                    <a:pt x="402" y="1700"/>
                  </a:lnTo>
                  <a:cubicBezTo>
                    <a:pt x="402" y="1454"/>
                    <a:pt x="599" y="1257"/>
                    <a:pt x="842" y="1257"/>
                  </a:cubicBezTo>
                  <a:lnTo>
                    <a:pt x="1285" y="1257"/>
                  </a:lnTo>
                  <a:lnTo>
                    <a:pt x="1285" y="1271"/>
                  </a:lnTo>
                  <a:cubicBezTo>
                    <a:pt x="1285" y="1500"/>
                    <a:pt x="1468" y="1683"/>
                    <a:pt x="1700" y="1686"/>
                  </a:cubicBezTo>
                  <a:lnTo>
                    <a:pt x="2126" y="1686"/>
                  </a:lnTo>
                  <a:cubicBezTo>
                    <a:pt x="2355" y="1683"/>
                    <a:pt x="2541" y="1500"/>
                    <a:pt x="2541" y="1271"/>
                  </a:cubicBezTo>
                  <a:lnTo>
                    <a:pt x="2541" y="1257"/>
                  </a:lnTo>
                  <a:lnTo>
                    <a:pt x="11133" y="1257"/>
                  </a:lnTo>
                  <a:lnTo>
                    <a:pt x="11133" y="1271"/>
                  </a:lnTo>
                  <a:cubicBezTo>
                    <a:pt x="11133" y="1500"/>
                    <a:pt x="11320" y="1683"/>
                    <a:pt x="11548" y="1686"/>
                  </a:cubicBezTo>
                  <a:lnTo>
                    <a:pt x="11978" y="1686"/>
                  </a:lnTo>
                  <a:cubicBezTo>
                    <a:pt x="12206" y="1683"/>
                    <a:pt x="12389" y="1500"/>
                    <a:pt x="12389" y="1271"/>
                  </a:cubicBezTo>
                  <a:lnTo>
                    <a:pt x="12389" y="1257"/>
                  </a:lnTo>
                  <a:close/>
                  <a:moveTo>
                    <a:pt x="1700" y="1"/>
                  </a:moveTo>
                  <a:cubicBezTo>
                    <a:pt x="1471" y="1"/>
                    <a:pt x="1285" y="184"/>
                    <a:pt x="1285" y="413"/>
                  </a:cubicBezTo>
                  <a:lnTo>
                    <a:pt x="1285" y="856"/>
                  </a:lnTo>
                  <a:lnTo>
                    <a:pt x="842" y="856"/>
                  </a:lnTo>
                  <a:cubicBezTo>
                    <a:pt x="377" y="856"/>
                    <a:pt x="1" y="1232"/>
                    <a:pt x="1" y="1700"/>
                  </a:cubicBezTo>
                  <a:lnTo>
                    <a:pt x="1" y="10264"/>
                  </a:lnTo>
                  <a:cubicBezTo>
                    <a:pt x="1" y="10729"/>
                    <a:pt x="377" y="11105"/>
                    <a:pt x="845" y="11105"/>
                  </a:cubicBezTo>
                  <a:lnTo>
                    <a:pt x="12836" y="11105"/>
                  </a:lnTo>
                  <a:cubicBezTo>
                    <a:pt x="13301" y="11105"/>
                    <a:pt x="13674" y="10729"/>
                    <a:pt x="13677" y="10264"/>
                  </a:cubicBezTo>
                  <a:lnTo>
                    <a:pt x="13677" y="1700"/>
                  </a:lnTo>
                  <a:cubicBezTo>
                    <a:pt x="13674" y="1232"/>
                    <a:pt x="13297" y="856"/>
                    <a:pt x="12833" y="856"/>
                  </a:cubicBezTo>
                  <a:lnTo>
                    <a:pt x="12393" y="856"/>
                  </a:lnTo>
                  <a:lnTo>
                    <a:pt x="12393" y="413"/>
                  </a:lnTo>
                  <a:cubicBezTo>
                    <a:pt x="12389" y="184"/>
                    <a:pt x="12206" y="1"/>
                    <a:pt x="11978" y="1"/>
                  </a:cubicBezTo>
                  <a:lnTo>
                    <a:pt x="11548" y="1"/>
                  </a:lnTo>
                  <a:cubicBezTo>
                    <a:pt x="11320" y="1"/>
                    <a:pt x="11133" y="184"/>
                    <a:pt x="11133" y="413"/>
                  </a:cubicBezTo>
                  <a:lnTo>
                    <a:pt x="11133" y="856"/>
                  </a:lnTo>
                  <a:lnTo>
                    <a:pt x="2541" y="856"/>
                  </a:lnTo>
                  <a:lnTo>
                    <a:pt x="2541" y="413"/>
                  </a:lnTo>
                  <a:cubicBezTo>
                    <a:pt x="2541" y="184"/>
                    <a:pt x="2355" y="1"/>
                    <a:pt x="2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7" name="Google Shape;27027;p78"/>
            <p:cNvSpPr/>
            <p:nvPr/>
          </p:nvSpPr>
          <p:spPr>
            <a:xfrm>
              <a:off x="6106243" y="1614779"/>
              <a:ext cx="314829" cy="10489"/>
            </a:xfrm>
            <a:custGeom>
              <a:rect b="b" l="l" r="r" t="t"/>
              <a:pathLst>
                <a:path extrusionOk="0" h="403" w="12096">
                  <a:moveTo>
                    <a:pt x="264" y="1"/>
                  </a:moveTo>
                  <a:cubicBezTo>
                    <a:pt x="0" y="1"/>
                    <a:pt x="0" y="403"/>
                    <a:pt x="264" y="403"/>
                  </a:cubicBezTo>
                  <a:cubicBezTo>
                    <a:pt x="268" y="403"/>
                    <a:pt x="273" y="402"/>
                    <a:pt x="277" y="402"/>
                  </a:cubicBezTo>
                  <a:lnTo>
                    <a:pt x="11839" y="402"/>
                  </a:lnTo>
                  <a:cubicBezTo>
                    <a:pt x="12096" y="392"/>
                    <a:pt x="12096" y="15"/>
                    <a:pt x="11839" y="1"/>
                  </a:cubicBezTo>
                  <a:lnTo>
                    <a:pt x="277" y="1"/>
                  </a:lnTo>
                  <a:cubicBezTo>
                    <a:pt x="273" y="1"/>
                    <a:pt x="268"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8" name="Google Shape;27028;p78"/>
            <p:cNvSpPr/>
            <p:nvPr/>
          </p:nvSpPr>
          <p:spPr>
            <a:xfrm>
              <a:off x="6123525" y="1659390"/>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9" name="Google Shape;27029;p78"/>
            <p:cNvSpPr/>
            <p:nvPr/>
          </p:nvSpPr>
          <p:spPr>
            <a:xfrm>
              <a:off x="6201009" y="1659390"/>
              <a:ext cx="47266" cy="10489"/>
            </a:xfrm>
            <a:custGeom>
              <a:rect b="b" l="l" r="r" t="t"/>
              <a:pathLst>
                <a:path extrusionOk="0" h="403" w="1816">
                  <a:moveTo>
                    <a:pt x="264" y="0"/>
                  </a:moveTo>
                  <a:cubicBezTo>
                    <a:pt x="1" y="0"/>
                    <a:pt x="1" y="402"/>
                    <a:pt x="264" y="402"/>
                  </a:cubicBezTo>
                  <a:cubicBezTo>
                    <a:pt x="269" y="402"/>
                    <a:pt x="273" y="402"/>
                    <a:pt x="278" y="402"/>
                  </a:cubicBezTo>
                  <a:lnTo>
                    <a:pt x="1562" y="402"/>
                  </a:lnTo>
                  <a:cubicBezTo>
                    <a:pt x="1815" y="388"/>
                    <a:pt x="1815" y="11"/>
                    <a:pt x="1562" y="1"/>
                  </a:cubicBezTo>
                  <a:lnTo>
                    <a:pt x="278" y="1"/>
                  </a:lnTo>
                  <a:cubicBezTo>
                    <a:pt x="273" y="0"/>
                    <a:pt x="269" y="0"/>
                    <a:pt x="2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0" name="Google Shape;27030;p78"/>
            <p:cNvSpPr/>
            <p:nvPr/>
          </p:nvSpPr>
          <p:spPr>
            <a:xfrm>
              <a:off x="6357070" y="1659390"/>
              <a:ext cx="46069" cy="10489"/>
            </a:xfrm>
            <a:custGeom>
              <a:rect b="b" l="l" r="r" t="t"/>
              <a:pathLst>
                <a:path extrusionOk="0" h="403" w="1770">
                  <a:moveTo>
                    <a:pt x="1574" y="0"/>
                  </a:moveTo>
                  <a:cubicBezTo>
                    <a:pt x="1570" y="0"/>
                    <a:pt x="1566" y="0"/>
                    <a:pt x="1562" y="1"/>
                  </a:cubicBezTo>
                  <a:lnTo>
                    <a:pt x="277" y="1"/>
                  </a:lnTo>
                  <a:cubicBezTo>
                    <a:pt x="273" y="0"/>
                    <a:pt x="268" y="0"/>
                    <a:pt x="264" y="0"/>
                  </a:cubicBezTo>
                  <a:cubicBezTo>
                    <a:pt x="0" y="0"/>
                    <a:pt x="0" y="402"/>
                    <a:pt x="264" y="402"/>
                  </a:cubicBezTo>
                  <a:cubicBezTo>
                    <a:pt x="268" y="402"/>
                    <a:pt x="273" y="402"/>
                    <a:pt x="277" y="402"/>
                  </a:cubicBezTo>
                  <a:lnTo>
                    <a:pt x="1562" y="402"/>
                  </a:lnTo>
                  <a:cubicBezTo>
                    <a:pt x="1564" y="402"/>
                    <a:pt x="1566" y="402"/>
                    <a:pt x="1568" y="402"/>
                  </a:cubicBezTo>
                  <a:cubicBezTo>
                    <a:pt x="1678" y="402"/>
                    <a:pt x="1769" y="312"/>
                    <a:pt x="1769" y="201"/>
                  </a:cubicBezTo>
                  <a:cubicBezTo>
                    <a:pt x="1769" y="89"/>
                    <a:pt x="1681" y="0"/>
                    <a:pt x="15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1" name="Google Shape;27031;p78"/>
            <p:cNvSpPr/>
            <p:nvPr/>
          </p:nvSpPr>
          <p:spPr>
            <a:xfrm>
              <a:off x="6123525" y="1704001"/>
              <a:ext cx="46719" cy="10463"/>
            </a:xfrm>
            <a:custGeom>
              <a:rect b="b" l="l" r="r" t="t"/>
              <a:pathLst>
                <a:path extrusionOk="0" h="402" w="1795">
                  <a:moveTo>
                    <a:pt x="257" y="0"/>
                  </a:moveTo>
                  <a:cubicBezTo>
                    <a:pt x="0" y="11"/>
                    <a:pt x="0" y="387"/>
                    <a:pt x="257" y="401"/>
                  </a:cubicBezTo>
                  <a:lnTo>
                    <a:pt x="1541" y="401"/>
                  </a:lnTo>
                  <a:cubicBezTo>
                    <a:pt x="1795" y="387"/>
                    <a:pt x="1795" y="11"/>
                    <a:pt x="15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2" name="Google Shape;27032;p78"/>
            <p:cNvSpPr/>
            <p:nvPr/>
          </p:nvSpPr>
          <p:spPr>
            <a:xfrm>
              <a:off x="6279014" y="1703975"/>
              <a:ext cx="46095" cy="10489"/>
            </a:xfrm>
            <a:custGeom>
              <a:rect b="b" l="l" r="r" t="t"/>
              <a:pathLst>
                <a:path extrusionOk="0" h="403" w="1771">
                  <a:moveTo>
                    <a:pt x="1575" y="1"/>
                  </a:moveTo>
                  <a:cubicBezTo>
                    <a:pt x="1571" y="1"/>
                    <a:pt x="1567" y="1"/>
                    <a:pt x="1563" y="1"/>
                  </a:cubicBezTo>
                  <a:lnTo>
                    <a:pt x="279" y="1"/>
                  </a:lnTo>
                  <a:cubicBezTo>
                    <a:pt x="274" y="1"/>
                    <a:pt x="270" y="1"/>
                    <a:pt x="265" y="1"/>
                  </a:cubicBezTo>
                  <a:cubicBezTo>
                    <a:pt x="1" y="1"/>
                    <a:pt x="2" y="402"/>
                    <a:pt x="268" y="402"/>
                  </a:cubicBezTo>
                  <a:cubicBezTo>
                    <a:pt x="272" y="402"/>
                    <a:pt x="275" y="402"/>
                    <a:pt x="279" y="402"/>
                  </a:cubicBezTo>
                  <a:lnTo>
                    <a:pt x="1563" y="402"/>
                  </a:lnTo>
                  <a:cubicBezTo>
                    <a:pt x="1565" y="402"/>
                    <a:pt x="1567" y="402"/>
                    <a:pt x="1569" y="402"/>
                  </a:cubicBezTo>
                  <a:cubicBezTo>
                    <a:pt x="1679" y="402"/>
                    <a:pt x="1770" y="312"/>
                    <a:pt x="1770" y="202"/>
                  </a:cubicBezTo>
                  <a:cubicBezTo>
                    <a:pt x="1770" y="90"/>
                    <a:pt x="1682" y="1"/>
                    <a:pt x="1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3" name="Google Shape;27033;p78"/>
            <p:cNvSpPr/>
            <p:nvPr/>
          </p:nvSpPr>
          <p:spPr>
            <a:xfrm>
              <a:off x="6123525" y="1748586"/>
              <a:ext cx="46719" cy="10463"/>
            </a:xfrm>
            <a:custGeom>
              <a:rect b="b" l="l" r="r" t="t"/>
              <a:pathLst>
                <a:path extrusionOk="0" h="402" w="1795">
                  <a:moveTo>
                    <a:pt x="257" y="1"/>
                  </a:moveTo>
                  <a:cubicBezTo>
                    <a:pt x="0" y="11"/>
                    <a:pt x="0" y="388"/>
                    <a:pt x="257" y="402"/>
                  </a:cubicBezTo>
                  <a:lnTo>
                    <a:pt x="1541" y="402"/>
                  </a:lnTo>
                  <a:cubicBezTo>
                    <a:pt x="1795" y="388"/>
                    <a:pt x="1795" y="11"/>
                    <a:pt x="15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4" name="Google Shape;27034;p78"/>
            <p:cNvSpPr/>
            <p:nvPr/>
          </p:nvSpPr>
          <p:spPr>
            <a:xfrm>
              <a:off x="6200983" y="1748586"/>
              <a:ext cx="47292" cy="10463"/>
            </a:xfrm>
            <a:custGeom>
              <a:rect b="b" l="l" r="r" t="t"/>
              <a:pathLst>
                <a:path extrusionOk="0" h="402" w="1817">
                  <a:moveTo>
                    <a:pt x="265" y="0"/>
                  </a:moveTo>
                  <a:cubicBezTo>
                    <a:pt x="1" y="0"/>
                    <a:pt x="2" y="402"/>
                    <a:pt x="269" y="402"/>
                  </a:cubicBezTo>
                  <a:cubicBezTo>
                    <a:pt x="272" y="402"/>
                    <a:pt x="275" y="402"/>
                    <a:pt x="279" y="402"/>
                  </a:cubicBezTo>
                  <a:lnTo>
                    <a:pt x="1563" y="402"/>
                  </a:lnTo>
                  <a:cubicBezTo>
                    <a:pt x="1816" y="388"/>
                    <a:pt x="1816" y="11"/>
                    <a:pt x="1563" y="1"/>
                  </a:cubicBezTo>
                  <a:lnTo>
                    <a:pt x="279" y="1"/>
                  </a:lnTo>
                  <a:cubicBezTo>
                    <a:pt x="274" y="0"/>
                    <a:pt x="270" y="0"/>
                    <a:pt x="2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5" name="Google Shape;27035;p78"/>
            <p:cNvSpPr/>
            <p:nvPr/>
          </p:nvSpPr>
          <p:spPr>
            <a:xfrm>
              <a:off x="6357044" y="1748586"/>
              <a:ext cx="46095" cy="10463"/>
            </a:xfrm>
            <a:custGeom>
              <a:rect b="b" l="l" r="r" t="t"/>
              <a:pathLst>
                <a:path extrusionOk="0" h="402" w="1771">
                  <a:moveTo>
                    <a:pt x="1575" y="0"/>
                  </a:moveTo>
                  <a:cubicBezTo>
                    <a:pt x="1571" y="0"/>
                    <a:pt x="1567" y="0"/>
                    <a:pt x="1563" y="1"/>
                  </a:cubicBezTo>
                  <a:lnTo>
                    <a:pt x="278" y="1"/>
                  </a:lnTo>
                  <a:cubicBezTo>
                    <a:pt x="274" y="0"/>
                    <a:pt x="269" y="0"/>
                    <a:pt x="265" y="0"/>
                  </a:cubicBezTo>
                  <a:cubicBezTo>
                    <a:pt x="0" y="0"/>
                    <a:pt x="1" y="402"/>
                    <a:pt x="268" y="402"/>
                  </a:cubicBezTo>
                  <a:cubicBezTo>
                    <a:pt x="272" y="402"/>
                    <a:pt x="275" y="402"/>
                    <a:pt x="278" y="402"/>
                  </a:cubicBezTo>
                  <a:lnTo>
                    <a:pt x="1563" y="402"/>
                  </a:lnTo>
                  <a:cubicBezTo>
                    <a:pt x="1565" y="402"/>
                    <a:pt x="1567" y="402"/>
                    <a:pt x="1569" y="402"/>
                  </a:cubicBezTo>
                  <a:cubicBezTo>
                    <a:pt x="1679" y="402"/>
                    <a:pt x="1770" y="312"/>
                    <a:pt x="1770" y="201"/>
                  </a:cubicBezTo>
                  <a:cubicBezTo>
                    <a:pt x="1770" y="89"/>
                    <a:pt x="1682" y="0"/>
                    <a:pt x="15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6" name="Google Shape;27036;p78"/>
            <p:cNvSpPr/>
            <p:nvPr/>
          </p:nvSpPr>
          <p:spPr>
            <a:xfrm>
              <a:off x="6201009" y="1793171"/>
              <a:ext cx="47266" cy="10411"/>
            </a:xfrm>
            <a:custGeom>
              <a:rect b="b" l="l" r="r" t="t"/>
              <a:pathLst>
                <a:path extrusionOk="0" h="400" w="1816">
                  <a:moveTo>
                    <a:pt x="264" y="1"/>
                  </a:moveTo>
                  <a:cubicBezTo>
                    <a:pt x="1" y="1"/>
                    <a:pt x="1" y="399"/>
                    <a:pt x="264" y="399"/>
                  </a:cubicBezTo>
                  <a:cubicBezTo>
                    <a:pt x="269" y="399"/>
                    <a:pt x="273" y="399"/>
                    <a:pt x="278" y="399"/>
                  </a:cubicBezTo>
                  <a:lnTo>
                    <a:pt x="1562" y="399"/>
                  </a:lnTo>
                  <a:cubicBezTo>
                    <a:pt x="1815" y="388"/>
                    <a:pt x="1815" y="12"/>
                    <a:pt x="1562" y="1"/>
                  </a:cubicBezTo>
                  <a:lnTo>
                    <a:pt x="278" y="1"/>
                  </a:lnTo>
                  <a:cubicBezTo>
                    <a:pt x="273" y="1"/>
                    <a:pt x="269" y="1"/>
                    <a:pt x="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7" name="Google Shape;27037;p78"/>
            <p:cNvSpPr/>
            <p:nvPr/>
          </p:nvSpPr>
          <p:spPr>
            <a:xfrm>
              <a:off x="6279040" y="1793171"/>
              <a:ext cx="46069" cy="10411"/>
            </a:xfrm>
            <a:custGeom>
              <a:rect b="b" l="l" r="r" t="t"/>
              <a:pathLst>
                <a:path extrusionOk="0" h="400" w="1770">
                  <a:moveTo>
                    <a:pt x="1574" y="1"/>
                  </a:moveTo>
                  <a:cubicBezTo>
                    <a:pt x="1570" y="1"/>
                    <a:pt x="1566" y="1"/>
                    <a:pt x="1562" y="1"/>
                  </a:cubicBezTo>
                  <a:lnTo>
                    <a:pt x="278" y="1"/>
                  </a:lnTo>
                  <a:cubicBezTo>
                    <a:pt x="273" y="1"/>
                    <a:pt x="269" y="1"/>
                    <a:pt x="264" y="1"/>
                  </a:cubicBezTo>
                  <a:cubicBezTo>
                    <a:pt x="1" y="1"/>
                    <a:pt x="1" y="399"/>
                    <a:pt x="264" y="399"/>
                  </a:cubicBezTo>
                  <a:cubicBezTo>
                    <a:pt x="269" y="399"/>
                    <a:pt x="273" y="399"/>
                    <a:pt x="278"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8" name="Google Shape;27038;p78"/>
            <p:cNvSpPr/>
            <p:nvPr/>
          </p:nvSpPr>
          <p:spPr>
            <a:xfrm>
              <a:off x="6357070" y="1793171"/>
              <a:ext cx="46069" cy="10411"/>
            </a:xfrm>
            <a:custGeom>
              <a:rect b="b" l="l" r="r" t="t"/>
              <a:pathLst>
                <a:path extrusionOk="0" h="400" w="1770">
                  <a:moveTo>
                    <a:pt x="1574" y="1"/>
                  </a:moveTo>
                  <a:cubicBezTo>
                    <a:pt x="1570" y="1"/>
                    <a:pt x="1566" y="1"/>
                    <a:pt x="1562" y="1"/>
                  </a:cubicBezTo>
                  <a:lnTo>
                    <a:pt x="277" y="1"/>
                  </a:lnTo>
                  <a:cubicBezTo>
                    <a:pt x="273" y="1"/>
                    <a:pt x="268" y="1"/>
                    <a:pt x="264" y="1"/>
                  </a:cubicBezTo>
                  <a:cubicBezTo>
                    <a:pt x="0" y="1"/>
                    <a:pt x="0" y="399"/>
                    <a:pt x="264" y="399"/>
                  </a:cubicBezTo>
                  <a:cubicBezTo>
                    <a:pt x="268" y="399"/>
                    <a:pt x="273" y="399"/>
                    <a:pt x="277" y="399"/>
                  </a:cubicBezTo>
                  <a:lnTo>
                    <a:pt x="1562" y="399"/>
                  </a:lnTo>
                  <a:cubicBezTo>
                    <a:pt x="1566" y="399"/>
                    <a:pt x="1570" y="399"/>
                    <a:pt x="1574" y="399"/>
                  </a:cubicBezTo>
                  <a:cubicBezTo>
                    <a:pt x="1681" y="399"/>
                    <a:pt x="1769" y="310"/>
                    <a:pt x="1769" y="198"/>
                  </a:cubicBezTo>
                  <a:cubicBezTo>
                    <a:pt x="1769" y="90"/>
                    <a:pt x="1681" y="1"/>
                    <a:pt x="1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9" name="Google Shape;27039;p78"/>
            <p:cNvSpPr/>
            <p:nvPr/>
          </p:nvSpPr>
          <p:spPr>
            <a:xfrm>
              <a:off x="6200749" y="1692939"/>
              <a:ext cx="47995" cy="32638"/>
            </a:xfrm>
            <a:custGeom>
              <a:rect b="b" l="l" r="r" t="t"/>
              <a:pathLst>
                <a:path extrusionOk="0" h="1254" w="1844">
                  <a:moveTo>
                    <a:pt x="1564" y="0"/>
                  </a:moveTo>
                  <a:cubicBezTo>
                    <a:pt x="1520" y="0"/>
                    <a:pt x="1474" y="17"/>
                    <a:pt x="1431" y="56"/>
                  </a:cubicBezTo>
                  <a:lnTo>
                    <a:pt x="714" y="770"/>
                  </a:lnTo>
                  <a:lnTo>
                    <a:pt x="429" y="481"/>
                  </a:lnTo>
                  <a:cubicBezTo>
                    <a:pt x="385" y="438"/>
                    <a:pt x="336" y="420"/>
                    <a:pt x="289" y="420"/>
                  </a:cubicBezTo>
                  <a:cubicBezTo>
                    <a:pt x="133" y="420"/>
                    <a:pt x="0" y="620"/>
                    <a:pt x="144" y="766"/>
                  </a:cubicBezTo>
                  <a:lnTo>
                    <a:pt x="573" y="1196"/>
                  </a:lnTo>
                  <a:cubicBezTo>
                    <a:pt x="612" y="1234"/>
                    <a:pt x="663" y="1254"/>
                    <a:pt x="714" y="1254"/>
                  </a:cubicBezTo>
                  <a:cubicBezTo>
                    <a:pt x="766" y="1254"/>
                    <a:pt x="817" y="1234"/>
                    <a:pt x="858" y="1196"/>
                  </a:cubicBezTo>
                  <a:lnTo>
                    <a:pt x="1713" y="337"/>
                  </a:lnTo>
                  <a:cubicBezTo>
                    <a:pt x="1844" y="193"/>
                    <a:pt x="1715" y="0"/>
                    <a:pt x="1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0" name="Google Shape;27040;p78"/>
            <p:cNvSpPr/>
            <p:nvPr/>
          </p:nvSpPr>
          <p:spPr>
            <a:xfrm>
              <a:off x="6356784" y="1692939"/>
              <a:ext cx="48021" cy="32638"/>
            </a:xfrm>
            <a:custGeom>
              <a:rect b="b" l="l" r="r" t="t"/>
              <a:pathLst>
                <a:path extrusionOk="0" h="1254" w="1845">
                  <a:moveTo>
                    <a:pt x="1563" y="0"/>
                  </a:moveTo>
                  <a:cubicBezTo>
                    <a:pt x="1518" y="0"/>
                    <a:pt x="1471" y="17"/>
                    <a:pt x="1428" y="56"/>
                  </a:cubicBezTo>
                  <a:lnTo>
                    <a:pt x="714" y="770"/>
                  </a:lnTo>
                  <a:lnTo>
                    <a:pt x="429" y="481"/>
                  </a:lnTo>
                  <a:cubicBezTo>
                    <a:pt x="385" y="438"/>
                    <a:pt x="336" y="420"/>
                    <a:pt x="290" y="420"/>
                  </a:cubicBezTo>
                  <a:cubicBezTo>
                    <a:pt x="134" y="420"/>
                    <a:pt x="1" y="620"/>
                    <a:pt x="144" y="766"/>
                  </a:cubicBezTo>
                  <a:lnTo>
                    <a:pt x="573" y="1196"/>
                  </a:lnTo>
                  <a:cubicBezTo>
                    <a:pt x="612" y="1234"/>
                    <a:pt x="663" y="1254"/>
                    <a:pt x="714" y="1254"/>
                  </a:cubicBezTo>
                  <a:cubicBezTo>
                    <a:pt x="765" y="1254"/>
                    <a:pt x="816" y="1234"/>
                    <a:pt x="855" y="1196"/>
                  </a:cubicBezTo>
                  <a:lnTo>
                    <a:pt x="1713" y="337"/>
                  </a:lnTo>
                  <a:cubicBezTo>
                    <a:pt x="1844" y="193"/>
                    <a:pt x="1716"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1" name="Google Shape;27041;p78"/>
            <p:cNvSpPr/>
            <p:nvPr/>
          </p:nvSpPr>
          <p:spPr>
            <a:xfrm>
              <a:off x="6278780" y="1737472"/>
              <a:ext cx="47995" cy="32612"/>
            </a:xfrm>
            <a:custGeom>
              <a:rect b="b" l="l" r="r" t="t"/>
              <a:pathLst>
                <a:path extrusionOk="0" h="1253" w="1844">
                  <a:moveTo>
                    <a:pt x="1561" y="1"/>
                  </a:moveTo>
                  <a:cubicBezTo>
                    <a:pt x="1517" y="1"/>
                    <a:pt x="1470" y="17"/>
                    <a:pt x="1428" y="55"/>
                  </a:cubicBezTo>
                  <a:lnTo>
                    <a:pt x="1431" y="58"/>
                  </a:lnTo>
                  <a:lnTo>
                    <a:pt x="713" y="772"/>
                  </a:lnTo>
                  <a:lnTo>
                    <a:pt x="428" y="484"/>
                  </a:lnTo>
                  <a:cubicBezTo>
                    <a:pt x="384" y="440"/>
                    <a:pt x="335" y="421"/>
                    <a:pt x="288" y="421"/>
                  </a:cubicBezTo>
                  <a:cubicBezTo>
                    <a:pt x="133" y="421"/>
                    <a:pt x="0" y="623"/>
                    <a:pt x="143" y="769"/>
                  </a:cubicBezTo>
                  <a:lnTo>
                    <a:pt x="573" y="1195"/>
                  </a:lnTo>
                  <a:cubicBezTo>
                    <a:pt x="611" y="1233"/>
                    <a:pt x="662" y="1253"/>
                    <a:pt x="713" y="1253"/>
                  </a:cubicBezTo>
                  <a:cubicBezTo>
                    <a:pt x="764" y="1253"/>
                    <a:pt x="815" y="1233"/>
                    <a:pt x="854" y="1195"/>
                  </a:cubicBezTo>
                  <a:lnTo>
                    <a:pt x="1713" y="340"/>
                  </a:lnTo>
                  <a:cubicBezTo>
                    <a:pt x="1844" y="192"/>
                    <a:pt x="1714" y="1"/>
                    <a:pt x="1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2" name="Google Shape;27042;p78"/>
            <p:cNvSpPr/>
            <p:nvPr/>
          </p:nvSpPr>
          <p:spPr>
            <a:xfrm>
              <a:off x="6122745" y="1782110"/>
              <a:ext cx="47969" cy="32665"/>
            </a:xfrm>
            <a:custGeom>
              <a:rect b="b" l="l" r="r" t="t"/>
              <a:pathLst>
                <a:path extrusionOk="0" h="1255" w="1843">
                  <a:moveTo>
                    <a:pt x="1563" y="1"/>
                  </a:moveTo>
                  <a:cubicBezTo>
                    <a:pt x="1518" y="1"/>
                    <a:pt x="1470" y="17"/>
                    <a:pt x="1427" y="57"/>
                  </a:cubicBezTo>
                  <a:lnTo>
                    <a:pt x="1431" y="57"/>
                  </a:lnTo>
                  <a:lnTo>
                    <a:pt x="713" y="771"/>
                  </a:lnTo>
                  <a:lnTo>
                    <a:pt x="428" y="486"/>
                  </a:lnTo>
                  <a:cubicBezTo>
                    <a:pt x="383" y="441"/>
                    <a:pt x="334" y="423"/>
                    <a:pt x="286" y="423"/>
                  </a:cubicBezTo>
                  <a:cubicBezTo>
                    <a:pt x="132" y="423"/>
                    <a:pt x="0" y="622"/>
                    <a:pt x="143" y="767"/>
                  </a:cubicBezTo>
                  <a:lnTo>
                    <a:pt x="572" y="1197"/>
                  </a:lnTo>
                  <a:cubicBezTo>
                    <a:pt x="611" y="1235"/>
                    <a:pt x="662" y="1255"/>
                    <a:pt x="713" y="1255"/>
                  </a:cubicBezTo>
                  <a:cubicBezTo>
                    <a:pt x="764" y="1255"/>
                    <a:pt x="815" y="1235"/>
                    <a:pt x="854" y="1197"/>
                  </a:cubicBezTo>
                  <a:lnTo>
                    <a:pt x="1712" y="338"/>
                  </a:lnTo>
                  <a:cubicBezTo>
                    <a:pt x="1843" y="191"/>
                    <a:pt x="1715" y="1"/>
                    <a:pt x="1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3" name="Google Shape;27043;p78"/>
            <p:cNvSpPr/>
            <p:nvPr/>
          </p:nvSpPr>
          <p:spPr>
            <a:xfrm>
              <a:off x="6278780" y="1648380"/>
              <a:ext cx="47995" cy="32612"/>
            </a:xfrm>
            <a:custGeom>
              <a:rect b="b" l="l" r="r" t="t"/>
              <a:pathLst>
                <a:path extrusionOk="0" h="1253" w="1844">
                  <a:moveTo>
                    <a:pt x="1563" y="0"/>
                  </a:moveTo>
                  <a:cubicBezTo>
                    <a:pt x="1519" y="0"/>
                    <a:pt x="1473" y="16"/>
                    <a:pt x="1431" y="54"/>
                  </a:cubicBezTo>
                  <a:lnTo>
                    <a:pt x="713" y="768"/>
                  </a:lnTo>
                  <a:lnTo>
                    <a:pt x="428" y="483"/>
                  </a:lnTo>
                  <a:cubicBezTo>
                    <a:pt x="384" y="439"/>
                    <a:pt x="334" y="420"/>
                    <a:pt x="287" y="420"/>
                  </a:cubicBezTo>
                  <a:cubicBezTo>
                    <a:pt x="132" y="420"/>
                    <a:pt x="1" y="619"/>
                    <a:pt x="143" y="765"/>
                  </a:cubicBezTo>
                  <a:lnTo>
                    <a:pt x="573" y="1194"/>
                  </a:lnTo>
                  <a:cubicBezTo>
                    <a:pt x="611" y="1233"/>
                    <a:pt x="662" y="1252"/>
                    <a:pt x="714" y="1252"/>
                  </a:cubicBezTo>
                  <a:cubicBezTo>
                    <a:pt x="765" y="1252"/>
                    <a:pt x="817" y="1233"/>
                    <a:pt x="858" y="1194"/>
                  </a:cubicBezTo>
                  <a:lnTo>
                    <a:pt x="1713" y="339"/>
                  </a:lnTo>
                  <a:cubicBezTo>
                    <a:pt x="1844" y="192"/>
                    <a:pt x="1714" y="0"/>
                    <a:pt x="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44" name="Google Shape;27044;p78"/>
          <p:cNvGrpSpPr/>
          <p:nvPr/>
        </p:nvGrpSpPr>
        <p:grpSpPr>
          <a:xfrm>
            <a:off x="7026393" y="1998398"/>
            <a:ext cx="347363" cy="317223"/>
            <a:chOff x="7026393" y="1998398"/>
            <a:chExt cx="347363" cy="317223"/>
          </a:xfrm>
        </p:grpSpPr>
        <p:sp>
          <p:nvSpPr>
            <p:cNvPr id="27045" name="Google Shape;27045;p78"/>
            <p:cNvSpPr/>
            <p:nvPr/>
          </p:nvSpPr>
          <p:spPr>
            <a:xfrm>
              <a:off x="7060359" y="2032104"/>
              <a:ext cx="279327" cy="279353"/>
            </a:xfrm>
            <a:custGeom>
              <a:rect b="b" l="l" r="r" t="t"/>
              <a:pathLst>
                <a:path extrusionOk="0" h="10733" w="10732">
                  <a:moveTo>
                    <a:pt x="5366" y="1"/>
                  </a:moveTo>
                  <a:cubicBezTo>
                    <a:pt x="2400" y="1"/>
                    <a:pt x="0" y="2404"/>
                    <a:pt x="0" y="5366"/>
                  </a:cubicBezTo>
                  <a:cubicBezTo>
                    <a:pt x="0" y="8329"/>
                    <a:pt x="2400" y="10732"/>
                    <a:pt x="5366" y="10732"/>
                  </a:cubicBezTo>
                  <a:cubicBezTo>
                    <a:pt x="8329" y="10732"/>
                    <a:pt x="10732" y="8329"/>
                    <a:pt x="10732" y="5366"/>
                  </a:cubicBezTo>
                  <a:cubicBezTo>
                    <a:pt x="10732" y="2404"/>
                    <a:pt x="8329" y="1"/>
                    <a:pt x="5366" y="1"/>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6" name="Google Shape;27046;p78"/>
            <p:cNvSpPr/>
            <p:nvPr/>
          </p:nvSpPr>
          <p:spPr>
            <a:xfrm>
              <a:off x="7199268" y="2112607"/>
              <a:ext cx="74491" cy="97551"/>
            </a:xfrm>
            <a:custGeom>
              <a:rect b="b" l="l" r="r" t="t"/>
              <a:pathLst>
                <a:path extrusionOk="0" h="3748" w="2862">
                  <a:moveTo>
                    <a:pt x="1" y="0"/>
                  </a:moveTo>
                  <a:lnTo>
                    <a:pt x="40" y="2302"/>
                  </a:lnTo>
                  <a:lnTo>
                    <a:pt x="1757" y="3748"/>
                  </a:lnTo>
                  <a:lnTo>
                    <a:pt x="1897" y="3540"/>
                  </a:lnTo>
                  <a:cubicBezTo>
                    <a:pt x="2861" y="2122"/>
                    <a:pt x="1957" y="190"/>
                    <a:pt x="251" y="22"/>
                  </a:cubicBezTo>
                  <a:lnTo>
                    <a:pt x="1"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7" name="Google Shape;27047;p78"/>
            <p:cNvSpPr/>
            <p:nvPr/>
          </p:nvSpPr>
          <p:spPr>
            <a:xfrm>
              <a:off x="7199008" y="2054279"/>
              <a:ext cx="125218" cy="193436"/>
            </a:xfrm>
            <a:custGeom>
              <a:rect b="b" l="l" r="r" t="t"/>
              <a:pathLst>
                <a:path extrusionOk="0" h="7432" w="4811">
                  <a:moveTo>
                    <a:pt x="0" y="0"/>
                  </a:moveTo>
                  <a:lnTo>
                    <a:pt x="11" y="2273"/>
                  </a:lnTo>
                  <a:lnTo>
                    <a:pt x="218" y="2287"/>
                  </a:lnTo>
                  <a:cubicBezTo>
                    <a:pt x="1376" y="2386"/>
                    <a:pt x="2266" y="3353"/>
                    <a:pt x="2270" y="4514"/>
                  </a:cubicBezTo>
                  <a:cubicBezTo>
                    <a:pt x="2270" y="4975"/>
                    <a:pt x="2129" y="5426"/>
                    <a:pt x="1862" y="5802"/>
                  </a:cubicBezTo>
                  <a:lnTo>
                    <a:pt x="1742" y="5968"/>
                  </a:lnTo>
                  <a:lnTo>
                    <a:pt x="3480" y="7431"/>
                  </a:lnTo>
                  <a:lnTo>
                    <a:pt x="3624" y="7241"/>
                  </a:lnTo>
                  <a:lnTo>
                    <a:pt x="3635" y="7227"/>
                  </a:lnTo>
                  <a:cubicBezTo>
                    <a:pt x="3656" y="7199"/>
                    <a:pt x="3674" y="7174"/>
                    <a:pt x="3691" y="7150"/>
                  </a:cubicBezTo>
                  <a:cubicBezTo>
                    <a:pt x="4634" y="5848"/>
                    <a:pt x="4810" y="4141"/>
                    <a:pt x="4152" y="2671"/>
                  </a:cubicBezTo>
                  <a:cubicBezTo>
                    <a:pt x="3494" y="1204"/>
                    <a:pt x="2108" y="197"/>
                    <a:pt x="507" y="28"/>
                  </a:cubicBezTo>
                  <a:cubicBezTo>
                    <a:pt x="465" y="25"/>
                    <a:pt x="423" y="21"/>
                    <a:pt x="380" y="18"/>
                  </a:cubicBezTo>
                  <a:lnTo>
                    <a:pt x="356" y="18"/>
                  </a:lnTo>
                  <a:cubicBezTo>
                    <a:pt x="321" y="14"/>
                    <a:pt x="285" y="11"/>
                    <a:pt x="254" y="11"/>
                  </a:cubicBezTo>
                  <a:lnTo>
                    <a:pt x="0"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8" name="Google Shape;27048;p78"/>
            <p:cNvSpPr/>
            <p:nvPr/>
          </p:nvSpPr>
          <p:spPr>
            <a:xfrm>
              <a:off x="7198904" y="2003526"/>
              <a:ext cx="169725" cy="272560"/>
            </a:xfrm>
            <a:custGeom>
              <a:rect b="b" l="l" r="r" t="t"/>
              <a:pathLst>
                <a:path extrusionOk="0" h="10472" w="6521">
                  <a:moveTo>
                    <a:pt x="402" y="1"/>
                  </a:moveTo>
                  <a:cubicBezTo>
                    <a:pt x="180" y="1"/>
                    <a:pt x="1" y="184"/>
                    <a:pt x="1" y="406"/>
                  </a:cubicBezTo>
                  <a:lnTo>
                    <a:pt x="8" y="1978"/>
                  </a:lnTo>
                  <a:lnTo>
                    <a:pt x="222" y="1989"/>
                  </a:lnTo>
                  <a:cubicBezTo>
                    <a:pt x="1897" y="2056"/>
                    <a:pt x="3393" y="3048"/>
                    <a:pt x="4100" y="4564"/>
                  </a:cubicBezTo>
                  <a:cubicBezTo>
                    <a:pt x="4811" y="6081"/>
                    <a:pt x="4617" y="7865"/>
                    <a:pt x="3597" y="9191"/>
                  </a:cubicBezTo>
                  <a:lnTo>
                    <a:pt x="3467" y="9364"/>
                  </a:lnTo>
                  <a:lnTo>
                    <a:pt x="4666" y="10377"/>
                  </a:lnTo>
                  <a:cubicBezTo>
                    <a:pt x="4740" y="10437"/>
                    <a:pt x="4832" y="10472"/>
                    <a:pt x="4927" y="10472"/>
                  </a:cubicBezTo>
                  <a:cubicBezTo>
                    <a:pt x="4944" y="10472"/>
                    <a:pt x="4958" y="10472"/>
                    <a:pt x="4976" y="10468"/>
                  </a:cubicBezTo>
                  <a:cubicBezTo>
                    <a:pt x="5085" y="10458"/>
                    <a:pt x="5187" y="10398"/>
                    <a:pt x="5250" y="10310"/>
                  </a:cubicBezTo>
                  <a:cubicBezTo>
                    <a:pt x="6077" y="9198"/>
                    <a:pt x="6521" y="7847"/>
                    <a:pt x="6517" y="6464"/>
                  </a:cubicBezTo>
                  <a:cubicBezTo>
                    <a:pt x="6517" y="3034"/>
                    <a:pt x="3843" y="198"/>
                    <a:pt x="427"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9" name="Google Shape;27049;p78"/>
            <p:cNvSpPr/>
            <p:nvPr/>
          </p:nvSpPr>
          <p:spPr>
            <a:xfrm>
              <a:off x="7063561" y="2032104"/>
              <a:ext cx="136748" cy="140418"/>
            </a:xfrm>
            <a:custGeom>
              <a:rect b="b" l="l" r="r" t="t"/>
              <a:pathLst>
                <a:path extrusionOk="0" h="5395" w="5254">
                  <a:moveTo>
                    <a:pt x="5232" y="1"/>
                  </a:moveTo>
                  <a:cubicBezTo>
                    <a:pt x="2713" y="4"/>
                    <a:pt x="539" y="1760"/>
                    <a:pt x="1" y="4219"/>
                  </a:cubicBezTo>
                  <a:lnTo>
                    <a:pt x="5254" y="5395"/>
                  </a:lnTo>
                  <a:lnTo>
                    <a:pt x="5232" y="1"/>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0" name="Google Shape;27050;p78"/>
            <p:cNvSpPr/>
            <p:nvPr/>
          </p:nvSpPr>
          <p:spPr>
            <a:xfrm>
              <a:off x="7060255" y="2141549"/>
              <a:ext cx="140054" cy="164858"/>
            </a:xfrm>
            <a:custGeom>
              <a:rect b="b" l="l" r="r" t="t"/>
              <a:pathLst>
                <a:path extrusionOk="0" h="6334" w="5381">
                  <a:moveTo>
                    <a:pt x="128" y="0"/>
                  </a:moveTo>
                  <a:cubicBezTo>
                    <a:pt x="43" y="380"/>
                    <a:pt x="1" y="771"/>
                    <a:pt x="4" y="1161"/>
                  </a:cubicBezTo>
                  <a:cubicBezTo>
                    <a:pt x="4" y="3575"/>
                    <a:pt x="1612" y="5690"/>
                    <a:pt x="3938" y="6334"/>
                  </a:cubicBezTo>
                  <a:lnTo>
                    <a:pt x="5381" y="1190"/>
                  </a:lnTo>
                  <a:lnTo>
                    <a:pt x="128"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1" name="Google Shape;27051;p78"/>
            <p:cNvSpPr/>
            <p:nvPr/>
          </p:nvSpPr>
          <p:spPr>
            <a:xfrm>
              <a:off x="7146901" y="2286132"/>
              <a:ext cx="74100" cy="25325"/>
            </a:xfrm>
            <a:custGeom>
              <a:rect b="b" l="l" r="r" t="t"/>
              <a:pathLst>
                <a:path extrusionOk="0" h="973" w="2847">
                  <a:moveTo>
                    <a:pt x="574" y="1"/>
                  </a:moveTo>
                  <a:lnTo>
                    <a:pt x="0" y="571"/>
                  </a:lnTo>
                  <a:cubicBezTo>
                    <a:pt x="648" y="835"/>
                    <a:pt x="1341" y="972"/>
                    <a:pt x="2041" y="972"/>
                  </a:cubicBezTo>
                  <a:cubicBezTo>
                    <a:pt x="2308" y="972"/>
                    <a:pt x="2579" y="951"/>
                    <a:pt x="2847" y="912"/>
                  </a:cubicBezTo>
                  <a:cubicBezTo>
                    <a:pt x="2027" y="789"/>
                    <a:pt x="1249" y="476"/>
                    <a:pt x="574"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2" name="Google Shape;27052;p78"/>
            <p:cNvSpPr/>
            <p:nvPr/>
          </p:nvSpPr>
          <p:spPr>
            <a:xfrm>
              <a:off x="7063561" y="2032104"/>
              <a:ext cx="136202" cy="118816"/>
            </a:xfrm>
            <a:custGeom>
              <a:rect b="b" l="l" r="r" t="t"/>
              <a:pathLst>
                <a:path extrusionOk="0" h="4565" w="5233">
                  <a:moveTo>
                    <a:pt x="5232" y="1"/>
                  </a:moveTo>
                  <a:cubicBezTo>
                    <a:pt x="2713" y="4"/>
                    <a:pt x="539" y="1760"/>
                    <a:pt x="1" y="4219"/>
                  </a:cubicBezTo>
                  <a:lnTo>
                    <a:pt x="1552" y="4564"/>
                  </a:lnTo>
                  <a:cubicBezTo>
                    <a:pt x="1858" y="2545"/>
                    <a:pt x="3283" y="873"/>
                    <a:pt x="5232" y="251"/>
                  </a:cubicBezTo>
                  <a:lnTo>
                    <a:pt x="5232" y="1"/>
                  </a:lnTo>
                  <a:close/>
                </a:path>
              </a:pathLst>
            </a:custGeom>
            <a:solidFill>
              <a:srgbClr val="47607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3" name="Google Shape;27053;p78"/>
            <p:cNvSpPr/>
            <p:nvPr/>
          </p:nvSpPr>
          <p:spPr>
            <a:xfrm>
              <a:off x="7136099" y="2105527"/>
              <a:ext cx="35007" cy="30088"/>
            </a:xfrm>
            <a:custGeom>
              <a:rect b="b" l="l" r="r" t="t"/>
              <a:pathLst>
                <a:path extrusionOk="0" h="1156" w="1345">
                  <a:moveTo>
                    <a:pt x="765" y="1"/>
                  </a:moveTo>
                  <a:cubicBezTo>
                    <a:pt x="624" y="1"/>
                    <a:pt x="480" y="53"/>
                    <a:pt x="363" y="170"/>
                  </a:cubicBezTo>
                  <a:cubicBezTo>
                    <a:pt x="0" y="536"/>
                    <a:pt x="257" y="1156"/>
                    <a:pt x="771" y="1156"/>
                  </a:cubicBezTo>
                  <a:cubicBezTo>
                    <a:pt x="1087" y="1156"/>
                    <a:pt x="1344" y="895"/>
                    <a:pt x="1344" y="579"/>
                  </a:cubicBezTo>
                  <a:cubicBezTo>
                    <a:pt x="1344" y="231"/>
                    <a:pt x="1061" y="1"/>
                    <a:pt x="765" y="1"/>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4" name="Google Shape;27054;p78"/>
            <p:cNvSpPr/>
            <p:nvPr/>
          </p:nvSpPr>
          <p:spPr>
            <a:xfrm>
              <a:off x="7047528" y="2141445"/>
              <a:ext cx="119909" cy="164962"/>
            </a:xfrm>
            <a:custGeom>
              <a:rect b="b" l="l" r="r" t="t"/>
              <a:pathLst>
                <a:path extrusionOk="0" h="6338" w="4607">
                  <a:moveTo>
                    <a:pt x="620" y="1"/>
                  </a:moveTo>
                  <a:lnTo>
                    <a:pt x="620" y="1"/>
                  </a:lnTo>
                  <a:cubicBezTo>
                    <a:pt x="1" y="2791"/>
                    <a:pt x="1676" y="5574"/>
                    <a:pt x="4427" y="6338"/>
                  </a:cubicBezTo>
                  <a:lnTo>
                    <a:pt x="4606" y="5701"/>
                  </a:lnTo>
                  <a:cubicBezTo>
                    <a:pt x="3048" y="4719"/>
                    <a:pt x="2105" y="3006"/>
                    <a:pt x="2105" y="1165"/>
                  </a:cubicBezTo>
                  <a:cubicBezTo>
                    <a:pt x="2105" y="894"/>
                    <a:pt x="2126" y="624"/>
                    <a:pt x="2168" y="353"/>
                  </a:cubicBezTo>
                  <a:lnTo>
                    <a:pt x="620" y="1"/>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5" name="Google Shape;27055;p78"/>
            <p:cNvSpPr/>
            <p:nvPr/>
          </p:nvSpPr>
          <p:spPr>
            <a:xfrm>
              <a:off x="7026393" y="1998398"/>
              <a:ext cx="347363" cy="317223"/>
            </a:xfrm>
            <a:custGeom>
              <a:rect b="b" l="l" r="r" t="t"/>
              <a:pathLst>
                <a:path extrusionOk="0" h="12188" w="13346">
                  <a:moveTo>
                    <a:pt x="4984" y="4343"/>
                  </a:moveTo>
                  <a:lnTo>
                    <a:pt x="4984" y="4343"/>
                  </a:lnTo>
                  <a:cubicBezTo>
                    <a:pt x="5296" y="4344"/>
                    <a:pt x="5453" y="4723"/>
                    <a:pt x="5232" y="4944"/>
                  </a:cubicBezTo>
                  <a:cubicBezTo>
                    <a:pt x="5161" y="5016"/>
                    <a:pt x="5073" y="5048"/>
                    <a:pt x="4986" y="5048"/>
                  </a:cubicBezTo>
                  <a:cubicBezTo>
                    <a:pt x="4805" y="5048"/>
                    <a:pt x="4630" y="4907"/>
                    <a:pt x="4630" y="4695"/>
                  </a:cubicBezTo>
                  <a:cubicBezTo>
                    <a:pt x="4630" y="4502"/>
                    <a:pt x="4788" y="4344"/>
                    <a:pt x="4984" y="4343"/>
                  </a:cubicBezTo>
                  <a:close/>
                  <a:moveTo>
                    <a:pt x="6432" y="1542"/>
                  </a:moveTo>
                  <a:lnTo>
                    <a:pt x="6435" y="2168"/>
                  </a:lnTo>
                  <a:lnTo>
                    <a:pt x="6446" y="4417"/>
                  </a:lnTo>
                  <a:lnTo>
                    <a:pt x="6456" y="6398"/>
                  </a:lnTo>
                  <a:lnTo>
                    <a:pt x="6456" y="6398"/>
                  </a:lnTo>
                  <a:lnTo>
                    <a:pt x="1717" y="5342"/>
                  </a:lnTo>
                  <a:cubicBezTo>
                    <a:pt x="2041" y="4149"/>
                    <a:pt x="2783" y="3111"/>
                    <a:pt x="3807" y="2415"/>
                  </a:cubicBezTo>
                  <a:lnTo>
                    <a:pt x="4666" y="3991"/>
                  </a:lnTo>
                  <a:cubicBezTo>
                    <a:pt x="4317" y="4149"/>
                    <a:pt x="4138" y="4536"/>
                    <a:pt x="4240" y="4906"/>
                  </a:cubicBezTo>
                  <a:cubicBezTo>
                    <a:pt x="4336" y="5240"/>
                    <a:pt x="4640" y="5468"/>
                    <a:pt x="4982" y="5468"/>
                  </a:cubicBezTo>
                  <a:cubicBezTo>
                    <a:pt x="5014" y="5468"/>
                    <a:pt x="5047" y="5466"/>
                    <a:pt x="5081" y="5462"/>
                  </a:cubicBezTo>
                  <a:cubicBezTo>
                    <a:pt x="5461" y="5412"/>
                    <a:pt x="5749" y="5096"/>
                    <a:pt x="5756" y="4712"/>
                  </a:cubicBezTo>
                  <a:cubicBezTo>
                    <a:pt x="5763" y="4329"/>
                    <a:pt x="5492" y="3998"/>
                    <a:pt x="5116" y="3935"/>
                  </a:cubicBezTo>
                  <a:lnTo>
                    <a:pt x="4166" y="2193"/>
                  </a:lnTo>
                  <a:cubicBezTo>
                    <a:pt x="4859" y="1802"/>
                    <a:pt x="5637" y="1577"/>
                    <a:pt x="6432" y="1542"/>
                  </a:cubicBezTo>
                  <a:close/>
                  <a:moveTo>
                    <a:pt x="6868" y="4635"/>
                  </a:moveTo>
                  <a:lnTo>
                    <a:pt x="6868" y="4635"/>
                  </a:lnTo>
                  <a:cubicBezTo>
                    <a:pt x="8406" y="4786"/>
                    <a:pt x="9222" y="6528"/>
                    <a:pt x="8353" y="7805"/>
                  </a:cubicBezTo>
                  <a:lnTo>
                    <a:pt x="6879" y="6563"/>
                  </a:lnTo>
                  <a:lnTo>
                    <a:pt x="6868" y="4635"/>
                  </a:lnTo>
                  <a:close/>
                  <a:moveTo>
                    <a:pt x="7025" y="423"/>
                  </a:moveTo>
                  <a:cubicBezTo>
                    <a:pt x="7029" y="423"/>
                    <a:pt x="7033" y="423"/>
                    <a:pt x="7037" y="423"/>
                  </a:cubicBezTo>
                  <a:cubicBezTo>
                    <a:pt x="10334" y="613"/>
                    <a:pt x="12916" y="3354"/>
                    <a:pt x="12916" y="6661"/>
                  </a:cubicBezTo>
                  <a:cubicBezTo>
                    <a:pt x="12920" y="7998"/>
                    <a:pt x="12494" y="9300"/>
                    <a:pt x="11695" y="10373"/>
                  </a:cubicBezTo>
                  <a:cubicBezTo>
                    <a:pt x="11664" y="10416"/>
                    <a:pt x="11615" y="10444"/>
                    <a:pt x="11558" y="10444"/>
                  </a:cubicBezTo>
                  <a:cubicBezTo>
                    <a:pt x="11512" y="10444"/>
                    <a:pt x="11470" y="10430"/>
                    <a:pt x="11435" y="10402"/>
                  </a:cubicBezTo>
                  <a:lnTo>
                    <a:pt x="10401" y="9525"/>
                  </a:lnTo>
                  <a:cubicBezTo>
                    <a:pt x="10914" y="8857"/>
                    <a:pt x="11238" y="8062"/>
                    <a:pt x="11340" y="7224"/>
                  </a:cubicBezTo>
                  <a:cubicBezTo>
                    <a:pt x="11354" y="7098"/>
                    <a:pt x="11256" y="6989"/>
                    <a:pt x="11132" y="6989"/>
                  </a:cubicBezTo>
                  <a:cubicBezTo>
                    <a:pt x="11023" y="6989"/>
                    <a:pt x="10935" y="7066"/>
                    <a:pt x="10921" y="7172"/>
                  </a:cubicBezTo>
                  <a:cubicBezTo>
                    <a:pt x="10833" y="7893"/>
                    <a:pt x="10566" y="8579"/>
                    <a:pt x="10144" y="9167"/>
                  </a:cubicBezTo>
                  <a:cubicBezTo>
                    <a:pt x="10126" y="9191"/>
                    <a:pt x="10109" y="9212"/>
                    <a:pt x="10087" y="9237"/>
                  </a:cubicBezTo>
                  <a:lnTo>
                    <a:pt x="10077" y="9255"/>
                  </a:lnTo>
                  <a:lnTo>
                    <a:pt x="8677" y="8076"/>
                  </a:lnTo>
                  <a:cubicBezTo>
                    <a:pt x="9187" y="7355"/>
                    <a:pt x="9268" y="6415"/>
                    <a:pt x="8895" y="5616"/>
                  </a:cubicBezTo>
                  <a:cubicBezTo>
                    <a:pt x="8522" y="4818"/>
                    <a:pt x="7748" y="4283"/>
                    <a:pt x="6868" y="4209"/>
                  </a:cubicBezTo>
                  <a:lnTo>
                    <a:pt x="6861" y="2379"/>
                  </a:lnTo>
                  <a:cubicBezTo>
                    <a:pt x="6896" y="2379"/>
                    <a:pt x="6935" y="2386"/>
                    <a:pt x="6970" y="2386"/>
                  </a:cubicBezTo>
                  <a:lnTo>
                    <a:pt x="6998" y="2386"/>
                  </a:lnTo>
                  <a:cubicBezTo>
                    <a:pt x="7037" y="2390"/>
                    <a:pt x="7076" y="2394"/>
                    <a:pt x="7118" y="2397"/>
                  </a:cubicBezTo>
                  <a:cubicBezTo>
                    <a:pt x="9123" y="2612"/>
                    <a:pt x="10710" y="4195"/>
                    <a:pt x="10928" y="6200"/>
                  </a:cubicBezTo>
                  <a:cubicBezTo>
                    <a:pt x="10939" y="6306"/>
                    <a:pt x="11030" y="6387"/>
                    <a:pt x="11136" y="6387"/>
                  </a:cubicBezTo>
                  <a:cubicBezTo>
                    <a:pt x="11263" y="6383"/>
                    <a:pt x="11361" y="6274"/>
                    <a:pt x="11347" y="6151"/>
                  </a:cubicBezTo>
                  <a:cubicBezTo>
                    <a:pt x="11090" y="3836"/>
                    <a:pt x="9183" y="2056"/>
                    <a:pt x="6858" y="1961"/>
                  </a:cubicBezTo>
                  <a:lnTo>
                    <a:pt x="6850" y="606"/>
                  </a:lnTo>
                  <a:cubicBezTo>
                    <a:pt x="6850" y="560"/>
                    <a:pt x="6865" y="518"/>
                    <a:pt x="6896" y="483"/>
                  </a:cubicBezTo>
                  <a:cubicBezTo>
                    <a:pt x="6929" y="444"/>
                    <a:pt x="6974" y="423"/>
                    <a:pt x="7025" y="423"/>
                  </a:cubicBezTo>
                  <a:close/>
                  <a:moveTo>
                    <a:pt x="1626" y="5757"/>
                  </a:moveTo>
                  <a:lnTo>
                    <a:pt x="6407" y="6820"/>
                  </a:lnTo>
                  <a:lnTo>
                    <a:pt x="5095" y="11538"/>
                  </a:lnTo>
                  <a:cubicBezTo>
                    <a:pt x="2980" y="10852"/>
                    <a:pt x="1548" y="8885"/>
                    <a:pt x="1545" y="6661"/>
                  </a:cubicBezTo>
                  <a:cubicBezTo>
                    <a:pt x="1545" y="6359"/>
                    <a:pt x="1569" y="6056"/>
                    <a:pt x="1626" y="5757"/>
                  </a:cubicBezTo>
                  <a:close/>
                  <a:moveTo>
                    <a:pt x="6784" y="7034"/>
                  </a:moveTo>
                  <a:lnTo>
                    <a:pt x="8251" y="8269"/>
                  </a:lnTo>
                  <a:lnTo>
                    <a:pt x="9971" y="9719"/>
                  </a:lnTo>
                  <a:lnTo>
                    <a:pt x="10450" y="10124"/>
                  </a:lnTo>
                  <a:cubicBezTo>
                    <a:pt x="9479" y="11183"/>
                    <a:pt x="8107" y="11788"/>
                    <a:pt x="6671" y="11788"/>
                  </a:cubicBezTo>
                  <a:lnTo>
                    <a:pt x="6668" y="11788"/>
                  </a:lnTo>
                  <a:cubicBezTo>
                    <a:pt x="6277" y="11788"/>
                    <a:pt x="5883" y="11742"/>
                    <a:pt x="5503" y="11654"/>
                  </a:cubicBezTo>
                  <a:lnTo>
                    <a:pt x="6784" y="7034"/>
                  </a:lnTo>
                  <a:close/>
                  <a:moveTo>
                    <a:pt x="7030" y="0"/>
                  </a:moveTo>
                  <a:cubicBezTo>
                    <a:pt x="6699" y="0"/>
                    <a:pt x="6428" y="268"/>
                    <a:pt x="6428" y="603"/>
                  </a:cubicBezTo>
                  <a:lnTo>
                    <a:pt x="6432" y="1120"/>
                  </a:lnTo>
                  <a:cubicBezTo>
                    <a:pt x="5566" y="1155"/>
                    <a:pt x="4718" y="1394"/>
                    <a:pt x="3962" y="1816"/>
                  </a:cubicBezTo>
                  <a:lnTo>
                    <a:pt x="3483" y="944"/>
                  </a:lnTo>
                  <a:cubicBezTo>
                    <a:pt x="3448" y="877"/>
                    <a:pt x="3378" y="835"/>
                    <a:pt x="3300" y="835"/>
                  </a:cubicBezTo>
                  <a:lnTo>
                    <a:pt x="422" y="835"/>
                  </a:lnTo>
                  <a:lnTo>
                    <a:pt x="422" y="483"/>
                  </a:lnTo>
                  <a:cubicBezTo>
                    <a:pt x="422" y="342"/>
                    <a:pt x="317" y="272"/>
                    <a:pt x="211" y="272"/>
                  </a:cubicBezTo>
                  <a:cubicBezTo>
                    <a:pt x="106" y="272"/>
                    <a:pt x="0" y="342"/>
                    <a:pt x="0" y="483"/>
                  </a:cubicBezTo>
                  <a:lnTo>
                    <a:pt x="0" y="1605"/>
                  </a:lnTo>
                  <a:cubicBezTo>
                    <a:pt x="0" y="1721"/>
                    <a:pt x="95" y="1816"/>
                    <a:pt x="211" y="1816"/>
                  </a:cubicBezTo>
                  <a:cubicBezTo>
                    <a:pt x="327" y="1816"/>
                    <a:pt x="422" y="1721"/>
                    <a:pt x="422" y="1605"/>
                  </a:cubicBezTo>
                  <a:lnTo>
                    <a:pt x="422" y="1254"/>
                  </a:lnTo>
                  <a:lnTo>
                    <a:pt x="3174" y="1254"/>
                  </a:lnTo>
                  <a:lnTo>
                    <a:pt x="3603" y="2038"/>
                  </a:lnTo>
                  <a:cubicBezTo>
                    <a:pt x="3286" y="2246"/>
                    <a:pt x="2994" y="2489"/>
                    <a:pt x="2727" y="2756"/>
                  </a:cubicBezTo>
                  <a:cubicBezTo>
                    <a:pt x="556" y="4969"/>
                    <a:pt x="619" y="8533"/>
                    <a:pt x="2868" y="10665"/>
                  </a:cubicBezTo>
                  <a:cubicBezTo>
                    <a:pt x="3941" y="11684"/>
                    <a:pt x="5314" y="12187"/>
                    <a:pt x="6684" y="12187"/>
                  </a:cubicBezTo>
                  <a:cubicBezTo>
                    <a:pt x="8183" y="12187"/>
                    <a:pt x="9678" y="11584"/>
                    <a:pt x="10774" y="10391"/>
                  </a:cubicBezTo>
                  <a:lnTo>
                    <a:pt x="11168" y="10725"/>
                  </a:lnTo>
                  <a:cubicBezTo>
                    <a:pt x="11280" y="10820"/>
                    <a:pt x="11417" y="10866"/>
                    <a:pt x="11553" y="10866"/>
                  </a:cubicBezTo>
                  <a:cubicBezTo>
                    <a:pt x="11736" y="10866"/>
                    <a:pt x="11918" y="10783"/>
                    <a:pt x="12037" y="10623"/>
                  </a:cubicBezTo>
                  <a:cubicBezTo>
                    <a:pt x="12888" y="9480"/>
                    <a:pt x="13346" y="8090"/>
                    <a:pt x="13342" y="6661"/>
                  </a:cubicBezTo>
                  <a:cubicBezTo>
                    <a:pt x="13339" y="3132"/>
                    <a:pt x="10584" y="205"/>
                    <a:pt x="7062" y="1"/>
                  </a:cubicBezTo>
                  <a:cubicBezTo>
                    <a:pt x="7051" y="0"/>
                    <a:pt x="7041" y="0"/>
                    <a:pt x="70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56" name="Google Shape;27056;p78"/>
          <p:cNvGrpSpPr/>
          <p:nvPr/>
        </p:nvGrpSpPr>
        <p:grpSpPr>
          <a:xfrm>
            <a:off x="2761007" y="2017372"/>
            <a:ext cx="360845" cy="302674"/>
            <a:chOff x="2761007" y="2017372"/>
            <a:chExt cx="360845" cy="302674"/>
          </a:xfrm>
        </p:grpSpPr>
        <p:sp>
          <p:nvSpPr>
            <p:cNvPr id="27057" name="Google Shape;27057;p78"/>
            <p:cNvSpPr/>
            <p:nvPr/>
          </p:nvSpPr>
          <p:spPr>
            <a:xfrm>
              <a:off x="2929587" y="2089078"/>
              <a:ext cx="183546" cy="166966"/>
            </a:xfrm>
            <a:custGeom>
              <a:rect b="b" l="l" r="r" t="t"/>
              <a:pathLst>
                <a:path extrusionOk="0" h="6415" w="7052">
                  <a:moveTo>
                    <a:pt x="4437" y="0"/>
                  </a:moveTo>
                  <a:lnTo>
                    <a:pt x="3082" y="1035"/>
                  </a:lnTo>
                  <a:lnTo>
                    <a:pt x="1953" y="662"/>
                  </a:lnTo>
                  <a:lnTo>
                    <a:pt x="0" y="2252"/>
                  </a:lnTo>
                  <a:lnTo>
                    <a:pt x="3012" y="6414"/>
                  </a:lnTo>
                  <a:lnTo>
                    <a:pt x="7051" y="3550"/>
                  </a:lnTo>
                  <a:lnTo>
                    <a:pt x="4437"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8" name="Google Shape;27058;p78"/>
            <p:cNvSpPr/>
            <p:nvPr/>
          </p:nvSpPr>
          <p:spPr>
            <a:xfrm>
              <a:off x="3010246" y="2022682"/>
              <a:ext cx="103980" cy="184275"/>
            </a:xfrm>
            <a:custGeom>
              <a:rect b="b" l="l" r="r" t="t"/>
              <a:pathLst>
                <a:path extrusionOk="0" h="7080" w="3995">
                  <a:moveTo>
                    <a:pt x="3994" y="0"/>
                  </a:moveTo>
                  <a:lnTo>
                    <a:pt x="1" y="2565"/>
                  </a:lnTo>
                  <a:lnTo>
                    <a:pt x="3439" y="7079"/>
                  </a:lnTo>
                  <a:lnTo>
                    <a:pt x="3994" y="6640"/>
                  </a:lnTo>
                  <a:lnTo>
                    <a:pt x="3994"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9" name="Google Shape;27059;p78"/>
            <p:cNvSpPr/>
            <p:nvPr/>
          </p:nvSpPr>
          <p:spPr>
            <a:xfrm>
              <a:off x="3080234" y="2158858"/>
              <a:ext cx="33992" cy="48099"/>
            </a:xfrm>
            <a:custGeom>
              <a:rect b="b" l="l" r="r" t="t"/>
              <a:pathLst>
                <a:path extrusionOk="0" h="1848" w="1306">
                  <a:moveTo>
                    <a:pt x="1305" y="0"/>
                  </a:moveTo>
                  <a:lnTo>
                    <a:pt x="0" y="862"/>
                  </a:lnTo>
                  <a:lnTo>
                    <a:pt x="750" y="1847"/>
                  </a:lnTo>
                  <a:lnTo>
                    <a:pt x="1305" y="1408"/>
                  </a:lnTo>
                  <a:lnTo>
                    <a:pt x="1305" y="0"/>
                  </a:lnTo>
                  <a:close/>
                </a:path>
              </a:pathLst>
            </a:custGeom>
            <a:solidFill>
              <a:srgbClr val="A8B9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0" name="Google Shape;27060;p78"/>
            <p:cNvSpPr/>
            <p:nvPr/>
          </p:nvSpPr>
          <p:spPr>
            <a:xfrm>
              <a:off x="2941586" y="2144282"/>
              <a:ext cx="139664" cy="92736"/>
            </a:xfrm>
            <a:custGeom>
              <a:rect b="b" l="l" r="r" t="t"/>
              <a:pathLst>
                <a:path extrusionOk="0" h="3563" w="5366">
                  <a:moveTo>
                    <a:pt x="616" y="1"/>
                  </a:moveTo>
                  <a:lnTo>
                    <a:pt x="0" y="1127"/>
                  </a:lnTo>
                  <a:lnTo>
                    <a:pt x="4324" y="3484"/>
                  </a:lnTo>
                  <a:cubicBezTo>
                    <a:pt x="4422" y="3537"/>
                    <a:pt x="4527" y="3562"/>
                    <a:pt x="4631" y="3562"/>
                  </a:cubicBezTo>
                  <a:cubicBezTo>
                    <a:pt x="4858" y="3562"/>
                    <a:pt x="5079" y="3442"/>
                    <a:pt x="5197" y="3227"/>
                  </a:cubicBezTo>
                  <a:cubicBezTo>
                    <a:pt x="5366" y="2918"/>
                    <a:pt x="5250" y="2527"/>
                    <a:pt x="4940"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1" name="Google Shape;27061;p78"/>
            <p:cNvSpPr/>
            <p:nvPr/>
          </p:nvSpPr>
          <p:spPr>
            <a:xfrm>
              <a:off x="2996165" y="2191002"/>
              <a:ext cx="81804" cy="46043"/>
            </a:xfrm>
            <a:custGeom>
              <a:rect b="b" l="l" r="r" t="t"/>
              <a:pathLst>
                <a:path extrusionOk="0" h="1769" w="3143">
                  <a:moveTo>
                    <a:pt x="278" y="0"/>
                  </a:moveTo>
                  <a:lnTo>
                    <a:pt x="0" y="475"/>
                  </a:lnTo>
                  <a:lnTo>
                    <a:pt x="2227" y="1689"/>
                  </a:lnTo>
                  <a:cubicBezTo>
                    <a:pt x="2325" y="1743"/>
                    <a:pt x="2429" y="1768"/>
                    <a:pt x="2532" y="1768"/>
                  </a:cubicBezTo>
                  <a:cubicBezTo>
                    <a:pt x="2797" y="1768"/>
                    <a:pt x="3051" y="1601"/>
                    <a:pt x="3142" y="1327"/>
                  </a:cubicBezTo>
                  <a:lnTo>
                    <a:pt x="3142" y="1327"/>
                  </a:lnTo>
                  <a:cubicBezTo>
                    <a:pt x="3075" y="1349"/>
                    <a:pt x="3005" y="1361"/>
                    <a:pt x="2935" y="1361"/>
                  </a:cubicBezTo>
                  <a:cubicBezTo>
                    <a:pt x="2831" y="1361"/>
                    <a:pt x="2727" y="1335"/>
                    <a:pt x="2632" y="1285"/>
                  </a:cubicBezTo>
                  <a:lnTo>
                    <a:pt x="278" y="0"/>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2" name="Google Shape;27062;p78"/>
            <p:cNvSpPr/>
            <p:nvPr/>
          </p:nvSpPr>
          <p:spPr>
            <a:xfrm>
              <a:off x="2915740" y="2168280"/>
              <a:ext cx="139690" cy="92762"/>
            </a:xfrm>
            <a:custGeom>
              <a:rect b="b" l="l" r="r" t="t"/>
              <a:pathLst>
                <a:path extrusionOk="0" h="3564" w="5367">
                  <a:moveTo>
                    <a:pt x="617" y="1"/>
                  </a:moveTo>
                  <a:lnTo>
                    <a:pt x="1" y="1130"/>
                  </a:lnTo>
                  <a:lnTo>
                    <a:pt x="4325" y="3484"/>
                  </a:lnTo>
                  <a:cubicBezTo>
                    <a:pt x="4424" y="3538"/>
                    <a:pt x="4530" y="3564"/>
                    <a:pt x="4634" y="3564"/>
                  </a:cubicBezTo>
                  <a:cubicBezTo>
                    <a:pt x="4862" y="3564"/>
                    <a:pt x="5082" y="3442"/>
                    <a:pt x="5198" y="3227"/>
                  </a:cubicBezTo>
                  <a:cubicBezTo>
                    <a:pt x="5367" y="2918"/>
                    <a:pt x="5254" y="2527"/>
                    <a:pt x="4941" y="2358"/>
                  </a:cubicBezTo>
                  <a:lnTo>
                    <a:pt x="617"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3" name="Google Shape;27063;p78"/>
            <p:cNvSpPr/>
            <p:nvPr/>
          </p:nvSpPr>
          <p:spPr>
            <a:xfrm>
              <a:off x="2979299" y="2221115"/>
              <a:ext cx="72825" cy="39978"/>
            </a:xfrm>
            <a:custGeom>
              <a:rect b="b" l="l" r="r" t="t"/>
              <a:pathLst>
                <a:path extrusionOk="0" h="1536" w="2798">
                  <a:moveTo>
                    <a:pt x="251" y="1"/>
                  </a:moveTo>
                  <a:lnTo>
                    <a:pt x="1" y="430"/>
                  </a:lnTo>
                  <a:lnTo>
                    <a:pt x="1883" y="1457"/>
                  </a:lnTo>
                  <a:cubicBezTo>
                    <a:pt x="1980" y="1511"/>
                    <a:pt x="2085" y="1535"/>
                    <a:pt x="2187" y="1535"/>
                  </a:cubicBezTo>
                  <a:cubicBezTo>
                    <a:pt x="2453" y="1535"/>
                    <a:pt x="2707" y="1370"/>
                    <a:pt x="2798" y="1099"/>
                  </a:cubicBezTo>
                  <a:lnTo>
                    <a:pt x="2798" y="1099"/>
                  </a:lnTo>
                  <a:cubicBezTo>
                    <a:pt x="2714" y="1137"/>
                    <a:pt x="2625" y="1156"/>
                    <a:pt x="2536" y="1156"/>
                  </a:cubicBezTo>
                  <a:cubicBezTo>
                    <a:pt x="2430" y="1156"/>
                    <a:pt x="2324" y="1129"/>
                    <a:pt x="2228" y="1078"/>
                  </a:cubicBezTo>
                  <a:lnTo>
                    <a:pt x="251"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4" name="Google Shape;27064;p78"/>
            <p:cNvSpPr/>
            <p:nvPr/>
          </p:nvSpPr>
          <p:spPr>
            <a:xfrm>
              <a:off x="2889921" y="2192277"/>
              <a:ext cx="139690" cy="92788"/>
            </a:xfrm>
            <a:custGeom>
              <a:rect b="b" l="l" r="r" t="t"/>
              <a:pathLst>
                <a:path extrusionOk="0" h="3565" w="5367">
                  <a:moveTo>
                    <a:pt x="616" y="1"/>
                  </a:moveTo>
                  <a:lnTo>
                    <a:pt x="1" y="1130"/>
                  </a:lnTo>
                  <a:lnTo>
                    <a:pt x="4325" y="3487"/>
                  </a:lnTo>
                  <a:cubicBezTo>
                    <a:pt x="4423" y="3540"/>
                    <a:pt x="4528" y="3565"/>
                    <a:pt x="4631" y="3565"/>
                  </a:cubicBezTo>
                  <a:cubicBezTo>
                    <a:pt x="4860" y="3565"/>
                    <a:pt x="5081" y="3444"/>
                    <a:pt x="5197" y="3230"/>
                  </a:cubicBezTo>
                  <a:cubicBezTo>
                    <a:pt x="5366" y="2917"/>
                    <a:pt x="5250" y="2527"/>
                    <a:pt x="4941" y="2358"/>
                  </a:cubicBezTo>
                  <a:lnTo>
                    <a:pt x="616" y="1"/>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5" name="Google Shape;27065;p78"/>
            <p:cNvSpPr/>
            <p:nvPr/>
          </p:nvSpPr>
          <p:spPr>
            <a:xfrm>
              <a:off x="2962538" y="2250422"/>
              <a:ext cx="63507" cy="34591"/>
            </a:xfrm>
            <a:custGeom>
              <a:rect b="b" l="l" r="r" t="t"/>
              <a:pathLst>
                <a:path extrusionOk="0" h="1329" w="2440">
                  <a:moveTo>
                    <a:pt x="240" y="1"/>
                  </a:moveTo>
                  <a:lnTo>
                    <a:pt x="1" y="416"/>
                  </a:lnTo>
                  <a:lnTo>
                    <a:pt x="1535" y="1250"/>
                  </a:lnTo>
                  <a:cubicBezTo>
                    <a:pt x="1634" y="1303"/>
                    <a:pt x="1739" y="1328"/>
                    <a:pt x="1843" y="1328"/>
                  </a:cubicBezTo>
                  <a:cubicBezTo>
                    <a:pt x="2096" y="1328"/>
                    <a:pt x="2337" y="1180"/>
                    <a:pt x="2439" y="926"/>
                  </a:cubicBezTo>
                  <a:lnTo>
                    <a:pt x="2439" y="926"/>
                  </a:lnTo>
                  <a:cubicBezTo>
                    <a:pt x="2360" y="959"/>
                    <a:pt x="2277" y="975"/>
                    <a:pt x="2194" y="975"/>
                  </a:cubicBezTo>
                  <a:cubicBezTo>
                    <a:pt x="2089" y="975"/>
                    <a:pt x="1985" y="949"/>
                    <a:pt x="1890" y="898"/>
                  </a:cubicBezTo>
                  <a:lnTo>
                    <a:pt x="240"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6" name="Google Shape;27066;p78"/>
            <p:cNvSpPr/>
            <p:nvPr/>
          </p:nvSpPr>
          <p:spPr>
            <a:xfrm>
              <a:off x="2864180" y="2216274"/>
              <a:ext cx="139690" cy="92788"/>
            </a:xfrm>
            <a:custGeom>
              <a:rect b="b" l="l" r="r" t="t"/>
              <a:pathLst>
                <a:path extrusionOk="0" h="3565" w="5367">
                  <a:moveTo>
                    <a:pt x="617" y="0"/>
                  </a:moveTo>
                  <a:lnTo>
                    <a:pt x="1" y="1130"/>
                  </a:lnTo>
                  <a:lnTo>
                    <a:pt x="4325" y="3487"/>
                  </a:lnTo>
                  <a:cubicBezTo>
                    <a:pt x="4422" y="3540"/>
                    <a:pt x="4526" y="3565"/>
                    <a:pt x="4629" y="3565"/>
                  </a:cubicBezTo>
                  <a:cubicBezTo>
                    <a:pt x="4857" y="3565"/>
                    <a:pt x="5079" y="3443"/>
                    <a:pt x="5198" y="3230"/>
                  </a:cubicBezTo>
                  <a:cubicBezTo>
                    <a:pt x="5367" y="2917"/>
                    <a:pt x="5251" y="2527"/>
                    <a:pt x="4941" y="2358"/>
                  </a:cubicBezTo>
                  <a:lnTo>
                    <a:pt x="617"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7" name="Google Shape;27067;p78"/>
            <p:cNvSpPr/>
            <p:nvPr/>
          </p:nvSpPr>
          <p:spPr>
            <a:xfrm>
              <a:off x="2945698" y="2278350"/>
              <a:ext cx="54788" cy="30712"/>
            </a:xfrm>
            <a:custGeom>
              <a:rect b="b" l="l" r="r" t="t"/>
              <a:pathLst>
                <a:path extrusionOk="0" h="1180" w="2105">
                  <a:moveTo>
                    <a:pt x="264" y="1"/>
                  </a:moveTo>
                  <a:lnTo>
                    <a:pt x="0" y="455"/>
                  </a:lnTo>
                  <a:lnTo>
                    <a:pt x="1193" y="1102"/>
                  </a:lnTo>
                  <a:cubicBezTo>
                    <a:pt x="1290" y="1155"/>
                    <a:pt x="1394" y="1180"/>
                    <a:pt x="1497" y="1180"/>
                  </a:cubicBezTo>
                  <a:cubicBezTo>
                    <a:pt x="1725" y="1180"/>
                    <a:pt x="1946" y="1058"/>
                    <a:pt x="2062" y="845"/>
                  </a:cubicBezTo>
                  <a:cubicBezTo>
                    <a:pt x="2080" y="814"/>
                    <a:pt x="2094" y="786"/>
                    <a:pt x="2104" y="754"/>
                  </a:cubicBezTo>
                  <a:lnTo>
                    <a:pt x="2104" y="754"/>
                  </a:lnTo>
                  <a:cubicBezTo>
                    <a:pt x="2033" y="780"/>
                    <a:pt x="1959" y="793"/>
                    <a:pt x="1885" y="793"/>
                  </a:cubicBezTo>
                  <a:cubicBezTo>
                    <a:pt x="1780" y="793"/>
                    <a:pt x="1675" y="767"/>
                    <a:pt x="1580" y="715"/>
                  </a:cubicBezTo>
                  <a:lnTo>
                    <a:pt x="26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8" name="Google Shape;27068;p78"/>
            <p:cNvSpPr/>
            <p:nvPr/>
          </p:nvSpPr>
          <p:spPr>
            <a:xfrm>
              <a:off x="2779851" y="2100712"/>
              <a:ext cx="177690" cy="161006"/>
            </a:xfrm>
            <a:custGeom>
              <a:rect b="b" l="l" r="r" t="t"/>
              <a:pathLst>
                <a:path extrusionOk="0" h="6186" w="6827">
                  <a:moveTo>
                    <a:pt x="2140" y="0"/>
                  </a:moveTo>
                  <a:lnTo>
                    <a:pt x="0" y="3856"/>
                  </a:lnTo>
                  <a:lnTo>
                    <a:pt x="4367" y="6186"/>
                  </a:lnTo>
                  <a:lnTo>
                    <a:pt x="6826" y="1675"/>
                  </a:lnTo>
                  <a:lnTo>
                    <a:pt x="4613" y="742"/>
                  </a:lnTo>
                  <a:lnTo>
                    <a:pt x="3614" y="859"/>
                  </a:lnTo>
                  <a:lnTo>
                    <a:pt x="2140" y="0"/>
                  </a:ln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9" name="Google Shape;27069;p78"/>
            <p:cNvSpPr/>
            <p:nvPr/>
          </p:nvSpPr>
          <p:spPr>
            <a:xfrm>
              <a:off x="2774619" y="2074685"/>
              <a:ext cx="98124" cy="142527"/>
            </a:xfrm>
            <a:custGeom>
              <a:rect b="b" l="l" r="r" t="t"/>
              <a:pathLst>
                <a:path extrusionOk="0" h="5476" w="3770">
                  <a:moveTo>
                    <a:pt x="2840" y="1"/>
                  </a:moveTo>
                  <a:lnTo>
                    <a:pt x="1" y="4937"/>
                  </a:lnTo>
                  <a:lnTo>
                    <a:pt x="933" y="5476"/>
                  </a:lnTo>
                  <a:lnTo>
                    <a:pt x="3769" y="536"/>
                  </a:lnTo>
                  <a:lnTo>
                    <a:pt x="2840"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0" name="Google Shape;27070;p78"/>
            <p:cNvSpPr/>
            <p:nvPr/>
          </p:nvSpPr>
          <p:spPr>
            <a:xfrm>
              <a:off x="2768685" y="2038064"/>
              <a:ext cx="84095" cy="176492"/>
            </a:xfrm>
            <a:custGeom>
              <a:rect b="b" l="l" r="r" t="t"/>
              <a:pathLst>
                <a:path extrusionOk="0" h="6781" w="3231">
                  <a:moveTo>
                    <a:pt x="0" y="0"/>
                  </a:moveTo>
                  <a:lnTo>
                    <a:pt x="0" y="6555"/>
                  </a:lnTo>
                  <a:lnTo>
                    <a:pt x="391" y="6781"/>
                  </a:lnTo>
                  <a:lnTo>
                    <a:pt x="3230" y="1865"/>
                  </a:lnTo>
                  <a:lnTo>
                    <a:pt x="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1" name="Google Shape;27071;p78"/>
            <p:cNvSpPr/>
            <p:nvPr/>
          </p:nvSpPr>
          <p:spPr>
            <a:xfrm>
              <a:off x="2772147" y="2179836"/>
              <a:ext cx="42060" cy="44793"/>
            </a:xfrm>
            <a:custGeom>
              <a:rect b="b" l="l" r="r" t="t"/>
              <a:pathLst>
                <a:path extrusionOk="0" h="1721" w="1616">
                  <a:moveTo>
                    <a:pt x="684" y="0"/>
                  </a:moveTo>
                  <a:lnTo>
                    <a:pt x="1" y="1186"/>
                  </a:lnTo>
                  <a:lnTo>
                    <a:pt x="926" y="1721"/>
                  </a:lnTo>
                  <a:lnTo>
                    <a:pt x="1616" y="528"/>
                  </a:lnTo>
                  <a:lnTo>
                    <a:pt x="684"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2" name="Google Shape;27072;p78"/>
            <p:cNvSpPr/>
            <p:nvPr/>
          </p:nvSpPr>
          <p:spPr>
            <a:xfrm>
              <a:off x="2768685" y="2167733"/>
              <a:ext cx="28032" cy="46823"/>
            </a:xfrm>
            <a:custGeom>
              <a:rect b="b" l="l" r="r" t="t"/>
              <a:pathLst>
                <a:path extrusionOk="0" h="1799" w="1077">
                  <a:moveTo>
                    <a:pt x="0" y="1"/>
                  </a:moveTo>
                  <a:lnTo>
                    <a:pt x="0" y="1573"/>
                  </a:lnTo>
                  <a:lnTo>
                    <a:pt x="391" y="1799"/>
                  </a:lnTo>
                  <a:lnTo>
                    <a:pt x="1077" y="609"/>
                  </a:lnTo>
                  <a:lnTo>
                    <a:pt x="0" y="1"/>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3" name="Google Shape;27073;p78"/>
            <p:cNvSpPr/>
            <p:nvPr/>
          </p:nvSpPr>
          <p:spPr>
            <a:xfrm>
              <a:off x="2816575" y="2192928"/>
              <a:ext cx="74933" cy="60150"/>
            </a:xfrm>
            <a:custGeom>
              <a:rect b="b" l="l" r="r" t="t"/>
              <a:pathLst>
                <a:path extrusionOk="0" h="2311" w="2879">
                  <a:moveTo>
                    <a:pt x="2150" y="1"/>
                  </a:moveTo>
                  <a:cubicBezTo>
                    <a:pt x="2020" y="1"/>
                    <a:pt x="1888" y="41"/>
                    <a:pt x="1774" y="123"/>
                  </a:cubicBezTo>
                  <a:lnTo>
                    <a:pt x="352" y="1151"/>
                  </a:lnTo>
                  <a:cubicBezTo>
                    <a:pt x="64" y="1358"/>
                    <a:pt x="0" y="1759"/>
                    <a:pt x="208" y="2048"/>
                  </a:cubicBezTo>
                  <a:cubicBezTo>
                    <a:pt x="333" y="2220"/>
                    <a:pt x="528" y="2311"/>
                    <a:pt x="727" y="2311"/>
                  </a:cubicBezTo>
                  <a:cubicBezTo>
                    <a:pt x="858" y="2311"/>
                    <a:pt x="991" y="2271"/>
                    <a:pt x="1105" y="2189"/>
                  </a:cubicBezTo>
                  <a:lnTo>
                    <a:pt x="2527" y="1161"/>
                  </a:lnTo>
                  <a:cubicBezTo>
                    <a:pt x="2819" y="950"/>
                    <a:pt x="2878" y="538"/>
                    <a:pt x="2657" y="250"/>
                  </a:cubicBezTo>
                  <a:cubicBezTo>
                    <a:pt x="2531" y="87"/>
                    <a:pt x="2342" y="1"/>
                    <a:pt x="2150" y="1"/>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4" name="Google Shape;27074;p78"/>
            <p:cNvSpPr/>
            <p:nvPr/>
          </p:nvSpPr>
          <p:spPr>
            <a:xfrm>
              <a:off x="2819959" y="2194099"/>
              <a:ext cx="71550" cy="59004"/>
            </a:xfrm>
            <a:custGeom>
              <a:rect b="b" l="l" r="r" t="t"/>
              <a:pathLst>
                <a:path extrusionOk="0" h="2267" w="2749">
                  <a:moveTo>
                    <a:pt x="2256" y="1"/>
                  </a:moveTo>
                  <a:cubicBezTo>
                    <a:pt x="2365" y="275"/>
                    <a:pt x="2277" y="588"/>
                    <a:pt x="2038" y="761"/>
                  </a:cubicBezTo>
                  <a:lnTo>
                    <a:pt x="616" y="1788"/>
                  </a:lnTo>
                  <a:cubicBezTo>
                    <a:pt x="507" y="1867"/>
                    <a:pt x="376" y="1908"/>
                    <a:pt x="242" y="1908"/>
                  </a:cubicBezTo>
                  <a:cubicBezTo>
                    <a:pt x="161" y="1908"/>
                    <a:pt x="79" y="1893"/>
                    <a:pt x="1" y="1862"/>
                  </a:cubicBezTo>
                  <a:lnTo>
                    <a:pt x="1" y="1862"/>
                  </a:lnTo>
                  <a:cubicBezTo>
                    <a:pt x="105" y="2118"/>
                    <a:pt x="350" y="2266"/>
                    <a:pt x="601" y="2266"/>
                  </a:cubicBezTo>
                  <a:cubicBezTo>
                    <a:pt x="730" y="2266"/>
                    <a:pt x="861" y="2227"/>
                    <a:pt x="975" y="2144"/>
                  </a:cubicBezTo>
                  <a:lnTo>
                    <a:pt x="2397" y="1116"/>
                  </a:lnTo>
                  <a:cubicBezTo>
                    <a:pt x="2689" y="905"/>
                    <a:pt x="2748" y="493"/>
                    <a:pt x="2527" y="205"/>
                  </a:cubicBezTo>
                  <a:cubicBezTo>
                    <a:pt x="2456" y="113"/>
                    <a:pt x="2365" y="43"/>
                    <a:pt x="2256" y="1"/>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5" name="Google Shape;27075;p78"/>
            <p:cNvSpPr/>
            <p:nvPr/>
          </p:nvSpPr>
          <p:spPr>
            <a:xfrm>
              <a:off x="2845232" y="2219476"/>
              <a:ext cx="66604" cy="54163"/>
            </a:xfrm>
            <a:custGeom>
              <a:rect b="b" l="l" r="r" t="t"/>
              <a:pathLst>
                <a:path extrusionOk="0" h="2081" w="2559">
                  <a:moveTo>
                    <a:pt x="1829" y="0"/>
                  </a:moveTo>
                  <a:cubicBezTo>
                    <a:pt x="1699" y="0"/>
                    <a:pt x="1567" y="39"/>
                    <a:pt x="1454" y="120"/>
                  </a:cubicBezTo>
                  <a:lnTo>
                    <a:pt x="363" y="912"/>
                  </a:lnTo>
                  <a:cubicBezTo>
                    <a:pt x="68" y="1123"/>
                    <a:pt x="1" y="1531"/>
                    <a:pt x="215" y="1827"/>
                  </a:cubicBezTo>
                  <a:cubicBezTo>
                    <a:pt x="341" y="1993"/>
                    <a:pt x="532" y="2081"/>
                    <a:pt x="727" y="2081"/>
                  </a:cubicBezTo>
                  <a:cubicBezTo>
                    <a:pt x="858" y="2081"/>
                    <a:pt x="991" y="2040"/>
                    <a:pt x="1105" y="1957"/>
                  </a:cubicBezTo>
                  <a:lnTo>
                    <a:pt x="2207" y="1165"/>
                  </a:lnTo>
                  <a:cubicBezTo>
                    <a:pt x="2499" y="951"/>
                    <a:pt x="2559" y="539"/>
                    <a:pt x="2340" y="250"/>
                  </a:cubicBezTo>
                  <a:cubicBezTo>
                    <a:pt x="2214" y="86"/>
                    <a:pt x="2023" y="0"/>
                    <a:pt x="1829"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6" name="Google Shape;27076;p78"/>
            <p:cNvSpPr/>
            <p:nvPr/>
          </p:nvSpPr>
          <p:spPr>
            <a:xfrm>
              <a:off x="2848719" y="2220673"/>
              <a:ext cx="63221" cy="52940"/>
            </a:xfrm>
            <a:custGeom>
              <a:rect b="b" l="l" r="r" t="t"/>
              <a:pathLst>
                <a:path extrusionOk="0" h="2034" w="2429">
                  <a:moveTo>
                    <a:pt x="1936" y="0"/>
                  </a:moveTo>
                  <a:cubicBezTo>
                    <a:pt x="2048" y="275"/>
                    <a:pt x="1957" y="588"/>
                    <a:pt x="1717" y="760"/>
                  </a:cubicBezTo>
                  <a:lnTo>
                    <a:pt x="616" y="1559"/>
                  </a:lnTo>
                  <a:cubicBezTo>
                    <a:pt x="504" y="1638"/>
                    <a:pt x="372" y="1678"/>
                    <a:pt x="239" y="1678"/>
                  </a:cubicBezTo>
                  <a:cubicBezTo>
                    <a:pt x="159" y="1678"/>
                    <a:pt x="77" y="1663"/>
                    <a:pt x="0" y="1633"/>
                  </a:cubicBezTo>
                  <a:lnTo>
                    <a:pt x="0" y="1633"/>
                  </a:lnTo>
                  <a:cubicBezTo>
                    <a:pt x="21" y="1686"/>
                    <a:pt x="50" y="1735"/>
                    <a:pt x="81" y="1781"/>
                  </a:cubicBezTo>
                  <a:cubicBezTo>
                    <a:pt x="207" y="1946"/>
                    <a:pt x="399" y="2033"/>
                    <a:pt x="593" y="2033"/>
                  </a:cubicBezTo>
                  <a:cubicBezTo>
                    <a:pt x="725" y="2033"/>
                    <a:pt x="858" y="1993"/>
                    <a:pt x="971" y="1911"/>
                  </a:cubicBezTo>
                  <a:lnTo>
                    <a:pt x="2073" y="1119"/>
                  </a:lnTo>
                  <a:cubicBezTo>
                    <a:pt x="2368" y="905"/>
                    <a:pt x="2428" y="493"/>
                    <a:pt x="2206" y="204"/>
                  </a:cubicBezTo>
                  <a:cubicBezTo>
                    <a:pt x="2136" y="113"/>
                    <a:pt x="2045" y="42"/>
                    <a:pt x="1936"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7" name="Google Shape;27077;p78"/>
            <p:cNvSpPr/>
            <p:nvPr/>
          </p:nvSpPr>
          <p:spPr>
            <a:xfrm>
              <a:off x="2873810" y="2245972"/>
              <a:ext cx="58458" cy="48229"/>
            </a:xfrm>
            <a:custGeom>
              <a:rect b="b" l="l" r="r" t="t"/>
              <a:pathLst>
                <a:path extrusionOk="0" h="1853" w="2246">
                  <a:moveTo>
                    <a:pt x="1514" y="0"/>
                  </a:moveTo>
                  <a:cubicBezTo>
                    <a:pt x="1383" y="0"/>
                    <a:pt x="1251" y="40"/>
                    <a:pt x="1137" y="123"/>
                  </a:cubicBezTo>
                  <a:lnTo>
                    <a:pt x="352" y="692"/>
                  </a:lnTo>
                  <a:cubicBezTo>
                    <a:pt x="67" y="900"/>
                    <a:pt x="0" y="1301"/>
                    <a:pt x="208" y="1590"/>
                  </a:cubicBezTo>
                  <a:cubicBezTo>
                    <a:pt x="333" y="1761"/>
                    <a:pt x="530" y="1853"/>
                    <a:pt x="729" y="1853"/>
                  </a:cubicBezTo>
                  <a:cubicBezTo>
                    <a:pt x="860" y="1853"/>
                    <a:pt x="992" y="1813"/>
                    <a:pt x="1105" y="1730"/>
                  </a:cubicBezTo>
                  <a:lnTo>
                    <a:pt x="1893" y="1164"/>
                  </a:lnTo>
                  <a:cubicBezTo>
                    <a:pt x="2185" y="949"/>
                    <a:pt x="2245" y="538"/>
                    <a:pt x="2024" y="253"/>
                  </a:cubicBezTo>
                  <a:cubicBezTo>
                    <a:pt x="1898" y="87"/>
                    <a:pt x="1707" y="0"/>
                    <a:pt x="151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8" name="Google Shape;27078;p78"/>
            <p:cNvSpPr/>
            <p:nvPr/>
          </p:nvSpPr>
          <p:spPr>
            <a:xfrm>
              <a:off x="2877011" y="2246961"/>
              <a:ext cx="55256" cy="47240"/>
            </a:xfrm>
            <a:custGeom>
              <a:rect b="b" l="l" r="r" t="t"/>
              <a:pathLst>
                <a:path extrusionOk="0" h="1815" w="2123">
                  <a:moveTo>
                    <a:pt x="1605" y="0"/>
                  </a:moveTo>
                  <a:cubicBezTo>
                    <a:pt x="1700" y="267"/>
                    <a:pt x="1609" y="567"/>
                    <a:pt x="1376" y="732"/>
                  </a:cubicBezTo>
                  <a:lnTo>
                    <a:pt x="592" y="1302"/>
                  </a:lnTo>
                  <a:cubicBezTo>
                    <a:pt x="480" y="1382"/>
                    <a:pt x="349" y="1423"/>
                    <a:pt x="216" y="1423"/>
                  </a:cubicBezTo>
                  <a:cubicBezTo>
                    <a:pt x="144" y="1423"/>
                    <a:pt x="71" y="1411"/>
                    <a:pt x="1" y="1386"/>
                  </a:cubicBezTo>
                  <a:lnTo>
                    <a:pt x="1" y="1386"/>
                  </a:lnTo>
                  <a:cubicBezTo>
                    <a:pt x="22" y="1446"/>
                    <a:pt x="50" y="1499"/>
                    <a:pt x="85" y="1552"/>
                  </a:cubicBezTo>
                  <a:cubicBezTo>
                    <a:pt x="210" y="1723"/>
                    <a:pt x="405" y="1815"/>
                    <a:pt x="604" y="1815"/>
                  </a:cubicBezTo>
                  <a:cubicBezTo>
                    <a:pt x="735" y="1815"/>
                    <a:pt x="868" y="1775"/>
                    <a:pt x="982" y="1692"/>
                  </a:cubicBezTo>
                  <a:lnTo>
                    <a:pt x="1767" y="1126"/>
                  </a:lnTo>
                  <a:cubicBezTo>
                    <a:pt x="2062" y="915"/>
                    <a:pt x="2122" y="500"/>
                    <a:pt x="1901" y="215"/>
                  </a:cubicBezTo>
                  <a:cubicBezTo>
                    <a:pt x="1827" y="116"/>
                    <a:pt x="1725" y="39"/>
                    <a:pt x="1605"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9" name="Google Shape;27079;p78"/>
            <p:cNvSpPr/>
            <p:nvPr/>
          </p:nvSpPr>
          <p:spPr>
            <a:xfrm>
              <a:off x="2902570" y="2272520"/>
              <a:ext cx="50103" cy="42295"/>
            </a:xfrm>
            <a:custGeom>
              <a:rect b="b" l="l" r="r" t="t"/>
              <a:pathLst>
                <a:path extrusionOk="0" h="1625" w="1925">
                  <a:moveTo>
                    <a:pt x="1194" y="0"/>
                  </a:moveTo>
                  <a:cubicBezTo>
                    <a:pt x="1063" y="0"/>
                    <a:pt x="931" y="40"/>
                    <a:pt x="817" y="123"/>
                  </a:cubicBezTo>
                  <a:lnTo>
                    <a:pt x="352" y="461"/>
                  </a:lnTo>
                  <a:cubicBezTo>
                    <a:pt x="64" y="668"/>
                    <a:pt x="0" y="1069"/>
                    <a:pt x="208" y="1358"/>
                  </a:cubicBezTo>
                  <a:cubicBezTo>
                    <a:pt x="333" y="1532"/>
                    <a:pt x="529" y="1624"/>
                    <a:pt x="728" y="1624"/>
                  </a:cubicBezTo>
                  <a:cubicBezTo>
                    <a:pt x="859" y="1624"/>
                    <a:pt x="991" y="1584"/>
                    <a:pt x="1105" y="1502"/>
                  </a:cubicBezTo>
                  <a:lnTo>
                    <a:pt x="1573" y="1164"/>
                  </a:lnTo>
                  <a:cubicBezTo>
                    <a:pt x="1865" y="950"/>
                    <a:pt x="1925" y="538"/>
                    <a:pt x="1703" y="250"/>
                  </a:cubicBezTo>
                  <a:cubicBezTo>
                    <a:pt x="1578" y="86"/>
                    <a:pt x="1387" y="0"/>
                    <a:pt x="1194" y="0"/>
                  </a:cubicBez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0" name="Google Shape;27080;p78"/>
            <p:cNvSpPr/>
            <p:nvPr/>
          </p:nvSpPr>
          <p:spPr>
            <a:xfrm>
              <a:off x="2905850" y="2273691"/>
              <a:ext cx="46823" cy="41097"/>
            </a:xfrm>
            <a:custGeom>
              <a:rect b="b" l="l" r="r" t="t"/>
              <a:pathLst>
                <a:path extrusionOk="0" h="1579" w="1799">
                  <a:moveTo>
                    <a:pt x="1299" y="0"/>
                  </a:moveTo>
                  <a:lnTo>
                    <a:pt x="1299" y="0"/>
                  </a:lnTo>
                  <a:cubicBezTo>
                    <a:pt x="1405" y="271"/>
                    <a:pt x="1313" y="581"/>
                    <a:pt x="1078" y="750"/>
                  </a:cubicBezTo>
                  <a:lnTo>
                    <a:pt x="610" y="1091"/>
                  </a:lnTo>
                  <a:cubicBezTo>
                    <a:pt x="499" y="1171"/>
                    <a:pt x="366" y="1212"/>
                    <a:pt x="233" y="1212"/>
                  </a:cubicBezTo>
                  <a:cubicBezTo>
                    <a:pt x="154" y="1212"/>
                    <a:pt x="75" y="1197"/>
                    <a:pt x="1" y="1169"/>
                  </a:cubicBezTo>
                  <a:lnTo>
                    <a:pt x="1" y="1169"/>
                  </a:lnTo>
                  <a:cubicBezTo>
                    <a:pt x="101" y="1428"/>
                    <a:pt x="348" y="1579"/>
                    <a:pt x="601" y="1579"/>
                  </a:cubicBezTo>
                  <a:cubicBezTo>
                    <a:pt x="730" y="1579"/>
                    <a:pt x="861" y="1540"/>
                    <a:pt x="976" y="1457"/>
                  </a:cubicBezTo>
                  <a:lnTo>
                    <a:pt x="1443" y="1119"/>
                  </a:lnTo>
                  <a:cubicBezTo>
                    <a:pt x="1739" y="905"/>
                    <a:pt x="1799" y="493"/>
                    <a:pt x="1577" y="208"/>
                  </a:cubicBezTo>
                  <a:cubicBezTo>
                    <a:pt x="1507" y="113"/>
                    <a:pt x="1408" y="43"/>
                    <a:pt x="1299" y="0"/>
                  </a:cubicBez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1" name="Google Shape;27081;p78"/>
            <p:cNvSpPr/>
            <p:nvPr/>
          </p:nvSpPr>
          <p:spPr>
            <a:xfrm>
              <a:off x="2907958" y="2106282"/>
              <a:ext cx="72461" cy="111476"/>
            </a:xfrm>
            <a:custGeom>
              <a:rect b="b" l="l" r="r" t="t"/>
              <a:pathLst>
                <a:path extrusionOk="0" h="4283" w="2784">
                  <a:moveTo>
                    <a:pt x="430" y="1"/>
                  </a:moveTo>
                  <a:lnTo>
                    <a:pt x="1" y="1714"/>
                  </a:lnTo>
                  <a:lnTo>
                    <a:pt x="1" y="3428"/>
                  </a:lnTo>
                  <a:cubicBezTo>
                    <a:pt x="1" y="3899"/>
                    <a:pt x="384" y="4283"/>
                    <a:pt x="859" y="4283"/>
                  </a:cubicBezTo>
                  <a:cubicBezTo>
                    <a:pt x="1331" y="4283"/>
                    <a:pt x="1714" y="3899"/>
                    <a:pt x="1714" y="3428"/>
                  </a:cubicBezTo>
                  <a:lnTo>
                    <a:pt x="1714" y="1714"/>
                  </a:lnTo>
                  <a:lnTo>
                    <a:pt x="2784" y="1"/>
                  </a:lnTo>
                  <a:close/>
                </a:path>
              </a:pathLst>
            </a:custGeom>
            <a:solidFill>
              <a:srgbClr val="F4F7F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2" name="Google Shape;27082;p78"/>
            <p:cNvSpPr/>
            <p:nvPr/>
          </p:nvSpPr>
          <p:spPr>
            <a:xfrm>
              <a:off x="2907958" y="2106282"/>
              <a:ext cx="30712" cy="111476"/>
            </a:xfrm>
            <a:custGeom>
              <a:rect b="b" l="l" r="r" t="t"/>
              <a:pathLst>
                <a:path extrusionOk="0" h="4283" w="1180">
                  <a:moveTo>
                    <a:pt x="430" y="1"/>
                  </a:moveTo>
                  <a:lnTo>
                    <a:pt x="1" y="1714"/>
                  </a:lnTo>
                  <a:lnTo>
                    <a:pt x="1" y="3428"/>
                  </a:lnTo>
                  <a:cubicBezTo>
                    <a:pt x="1" y="3899"/>
                    <a:pt x="384" y="4283"/>
                    <a:pt x="859" y="4283"/>
                  </a:cubicBezTo>
                  <a:cubicBezTo>
                    <a:pt x="968" y="4283"/>
                    <a:pt x="1077" y="4262"/>
                    <a:pt x="1180" y="4219"/>
                  </a:cubicBezTo>
                  <a:cubicBezTo>
                    <a:pt x="856" y="4089"/>
                    <a:pt x="645" y="3776"/>
                    <a:pt x="645" y="3428"/>
                  </a:cubicBezTo>
                  <a:lnTo>
                    <a:pt x="645" y="1714"/>
                  </a:lnTo>
                  <a:lnTo>
                    <a:pt x="1070" y="1"/>
                  </a:lnTo>
                  <a:close/>
                </a:path>
              </a:pathLst>
            </a:custGeom>
            <a:solidFill>
              <a:srgbClr val="B9C7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3" name="Google Shape;27083;p78"/>
            <p:cNvSpPr/>
            <p:nvPr/>
          </p:nvSpPr>
          <p:spPr>
            <a:xfrm>
              <a:off x="2761007" y="2032807"/>
              <a:ext cx="360429" cy="287239"/>
            </a:xfrm>
            <a:custGeom>
              <a:rect b="b" l="l" r="r" t="t"/>
              <a:pathLst>
                <a:path extrusionOk="0" h="11036" w="13848">
                  <a:moveTo>
                    <a:pt x="8402" y="3024"/>
                  </a:moveTo>
                  <a:lnTo>
                    <a:pt x="9500" y="3387"/>
                  </a:lnTo>
                  <a:cubicBezTo>
                    <a:pt x="9521" y="3394"/>
                    <a:pt x="9543" y="3397"/>
                    <a:pt x="9564" y="3397"/>
                  </a:cubicBezTo>
                  <a:cubicBezTo>
                    <a:pt x="9608" y="3397"/>
                    <a:pt x="9651" y="3383"/>
                    <a:pt x="9686" y="3355"/>
                  </a:cubicBezTo>
                  <a:lnTo>
                    <a:pt x="10027" y="3091"/>
                  </a:lnTo>
                  <a:lnTo>
                    <a:pt x="12430" y="6247"/>
                  </a:lnTo>
                  <a:lnTo>
                    <a:pt x="12054" y="6511"/>
                  </a:lnTo>
                  <a:cubicBezTo>
                    <a:pt x="12026" y="6493"/>
                    <a:pt x="12001" y="6479"/>
                    <a:pt x="11973" y="6462"/>
                  </a:cubicBezTo>
                  <a:lnTo>
                    <a:pt x="7814" y="4196"/>
                  </a:lnTo>
                  <a:lnTo>
                    <a:pt x="7966" y="3950"/>
                  </a:lnTo>
                  <a:cubicBezTo>
                    <a:pt x="8066" y="3790"/>
                    <a:pt x="7930" y="3639"/>
                    <a:pt x="7791" y="3639"/>
                  </a:cubicBezTo>
                  <a:cubicBezTo>
                    <a:pt x="7731" y="3639"/>
                    <a:pt x="7670" y="3667"/>
                    <a:pt x="7628" y="3735"/>
                  </a:cubicBezTo>
                  <a:lnTo>
                    <a:pt x="7191" y="4432"/>
                  </a:lnTo>
                  <a:cubicBezTo>
                    <a:pt x="7170" y="4463"/>
                    <a:pt x="7160" y="4498"/>
                    <a:pt x="7160" y="4537"/>
                  </a:cubicBezTo>
                  <a:lnTo>
                    <a:pt x="7160" y="6251"/>
                  </a:lnTo>
                  <a:cubicBezTo>
                    <a:pt x="7160" y="6613"/>
                    <a:pt x="6868" y="6905"/>
                    <a:pt x="6505" y="6905"/>
                  </a:cubicBezTo>
                  <a:cubicBezTo>
                    <a:pt x="6143" y="6905"/>
                    <a:pt x="5851" y="6613"/>
                    <a:pt x="5851" y="6251"/>
                  </a:cubicBezTo>
                  <a:lnTo>
                    <a:pt x="5851" y="4562"/>
                  </a:lnTo>
                  <a:lnTo>
                    <a:pt x="6234" y="3024"/>
                  </a:lnTo>
                  <a:close/>
                  <a:moveTo>
                    <a:pt x="3599" y="2342"/>
                  </a:moveTo>
                  <a:lnTo>
                    <a:pt x="3919" y="2528"/>
                  </a:lnTo>
                  <a:lnTo>
                    <a:pt x="1284" y="7095"/>
                  </a:lnTo>
                  <a:lnTo>
                    <a:pt x="960" y="6909"/>
                  </a:lnTo>
                  <a:lnTo>
                    <a:pt x="3599" y="2342"/>
                  </a:lnTo>
                  <a:close/>
                  <a:moveTo>
                    <a:pt x="4283" y="6353"/>
                  </a:moveTo>
                  <a:cubicBezTo>
                    <a:pt x="4420" y="6353"/>
                    <a:pt x="4555" y="6417"/>
                    <a:pt x="4641" y="6536"/>
                  </a:cubicBezTo>
                  <a:cubicBezTo>
                    <a:pt x="4785" y="6733"/>
                    <a:pt x="4743" y="7011"/>
                    <a:pt x="4542" y="7151"/>
                  </a:cubicBezTo>
                  <a:lnTo>
                    <a:pt x="3124" y="8179"/>
                  </a:lnTo>
                  <a:cubicBezTo>
                    <a:pt x="3046" y="8236"/>
                    <a:pt x="2956" y="8263"/>
                    <a:pt x="2866" y="8263"/>
                  </a:cubicBezTo>
                  <a:cubicBezTo>
                    <a:pt x="2728" y="8263"/>
                    <a:pt x="2592" y="8199"/>
                    <a:pt x="2505" y="8080"/>
                  </a:cubicBezTo>
                  <a:lnTo>
                    <a:pt x="2508" y="8080"/>
                  </a:lnTo>
                  <a:cubicBezTo>
                    <a:pt x="2364" y="7883"/>
                    <a:pt x="2410" y="7609"/>
                    <a:pt x="2607" y="7465"/>
                  </a:cubicBezTo>
                  <a:lnTo>
                    <a:pt x="4025" y="6437"/>
                  </a:lnTo>
                  <a:cubicBezTo>
                    <a:pt x="4103" y="6380"/>
                    <a:pt x="4193" y="6353"/>
                    <a:pt x="4283" y="6353"/>
                  </a:cubicBezTo>
                  <a:close/>
                  <a:moveTo>
                    <a:pt x="5069" y="7372"/>
                  </a:moveTo>
                  <a:cubicBezTo>
                    <a:pt x="5203" y="7372"/>
                    <a:pt x="5333" y="7433"/>
                    <a:pt x="5418" y="7545"/>
                  </a:cubicBezTo>
                  <a:cubicBezTo>
                    <a:pt x="5566" y="7743"/>
                    <a:pt x="5524" y="8024"/>
                    <a:pt x="5327" y="8172"/>
                  </a:cubicBezTo>
                  <a:lnTo>
                    <a:pt x="4222" y="8970"/>
                  </a:lnTo>
                  <a:cubicBezTo>
                    <a:pt x="4144" y="9026"/>
                    <a:pt x="4054" y="9052"/>
                    <a:pt x="3965" y="9052"/>
                  </a:cubicBezTo>
                  <a:cubicBezTo>
                    <a:pt x="3831" y="9052"/>
                    <a:pt x="3700" y="8993"/>
                    <a:pt x="3613" y="8879"/>
                  </a:cubicBezTo>
                  <a:lnTo>
                    <a:pt x="3613" y="8875"/>
                  </a:lnTo>
                  <a:cubicBezTo>
                    <a:pt x="3462" y="8678"/>
                    <a:pt x="3522" y="8386"/>
                    <a:pt x="3719" y="8246"/>
                  </a:cubicBezTo>
                  <a:lnTo>
                    <a:pt x="4778" y="7479"/>
                  </a:lnTo>
                  <a:cubicBezTo>
                    <a:pt x="4813" y="7450"/>
                    <a:pt x="4855" y="7426"/>
                    <a:pt x="4894" y="7408"/>
                  </a:cubicBezTo>
                  <a:cubicBezTo>
                    <a:pt x="4951" y="7384"/>
                    <a:pt x="5010" y="7372"/>
                    <a:pt x="5069" y="7372"/>
                  </a:cubicBezTo>
                  <a:close/>
                  <a:moveTo>
                    <a:pt x="5849" y="8392"/>
                  </a:moveTo>
                  <a:cubicBezTo>
                    <a:pt x="5982" y="8392"/>
                    <a:pt x="6113" y="8453"/>
                    <a:pt x="6199" y="8566"/>
                  </a:cubicBezTo>
                  <a:cubicBezTo>
                    <a:pt x="6351" y="8763"/>
                    <a:pt x="6308" y="9044"/>
                    <a:pt x="6108" y="9192"/>
                  </a:cubicBezTo>
                  <a:lnTo>
                    <a:pt x="5323" y="9759"/>
                  </a:lnTo>
                  <a:cubicBezTo>
                    <a:pt x="5249" y="9814"/>
                    <a:pt x="5159" y="9843"/>
                    <a:pt x="5070" y="9843"/>
                  </a:cubicBezTo>
                  <a:cubicBezTo>
                    <a:pt x="5045" y="9843"/>
                    <a:pt x="5020" y="9841"/>
                    <a:pt x="4996" y="9836"/>
                  </a:cubicBezTo>
                  <a:cubicBezTo>
                    <a:pt x="4605" y="9776"/>
                    <a:pt x="4486" y="9277"/>
                    <a:pt x="4806" y="9044"/>
                  </a:cubicBezTo>
                  <a:lnTo>
                    <a:pt x="5562" y="8499"/>
                  </a:lnTo>
                  <a:lnTo>
                    <a:pt x="5591" y="8478"/>
                  </a:lnTo>
                  <a:cubicBezTo>
                    <a:pt x="5669" y="8420"/>
                    <a:pt x="5759" y="8392"/>
                    <a:pt x="5849" y="8392"/>
                  </a:cubicBezTo>
                  <a:close/>
                  <a:moveTo>
                    <a:pt x="3866" y="3422"/>
                  </a:moveTo>
                  <a:lnTo>
                    <a:pt x="4239" y="3636"/>
                  </a:lnTo>
                  <a:cubicBezTo>
                    <a:pt x="4269" y="3657"/>
                    <a:pt x="4306" y="3665"/>
                    <a:pt x="4342" y="3665"/>
                  </a:cubicBezTo>
                  <a:cubicBezTo>
                    <a:pt x="4349" y="3665"/>
                    <a:pt x="4356" y="3665"/>
                    <a:pt x="4363" y="3665"/>
                  </a:cubicBezTo>
                  <a:lnTo>
                    <a:pt x="5306" y="3552"/>
                  </a:lnTo>
                  <a:lnTo>
                    <a:pt x="5650" y="3696"/>
                  </a:lnTo>
                  <a:lnTo>
                    <a:pt x="5453" y="4484"/>
                  </a:lnTo>
                  <a:cubicBezTo>
                    <a:pt x="5450" y="4502"/>
                    <a:pt x="5446" y="4520"/>
                    <a:pt x="5446" y="4534"/>
                  </a:cubicBezTo>
                  <a:lnTo>
                    <a:pt x="5446" y="6247"/>
                  </a:lnTo>
                  <a:cubicBezTo>
                    <a:pt x="5446" y="6831"/>
                    <a:pt x="5921" y="7306"/>
                    <a:pt x="6505" y="7306"/>
                  </a:cubicBezTo>
                  <a:cubicBezTo>
                    <a:pt x="7086" y="7306"/>
                    <a:pt x="7561" y="6831"/>
                    <a:pt x="7561" y="6247"/>
                  </a:cubicBezTo>
                  <a:lnTo>
                    <a:pt x="7561" y="4593"/>
                  </a:lnTo>
                  <a:lnTo>
                    <a:pt x="7596" y="4537"/>
                  </a:lnTo>
                  <a:lnTo>
                    <a:pt x="11780" y="6817"/>
                  </a:lnTo>
                  <a:cubicBezTo>
                    <a:pt x="11991" y="6933"/>
                    <a:pt x="12072" y="7201"/>
                    <a:pt x="11955" y="7415"/>
                  </a:cubicBezTo>
                  <a:cubicBezTo>
                    <a:pt x="11875" y="7561"/>
                    <a:pt x="11723" y="7643"/>
                    <a:pt x="11566" y="7643"/>
                  </a:cubicBezTo>
                  <a:cubicBezTo>
                    <a:pt x="11496" y="7643"/>
                    <a:pt x="11424" y="7626"/>
                    <a:pt x="11357" y="7591"/>
                  </a:cubicBezTo>
                  <a:lnTo>
                    <a:pt x="9035" y="6325"/>
                  </a:lnTo>
                  <a:cubicBezTo>
                    <a:pt x="9002" y="6308"/>
                    <a:pt x="8971" y="6301"/>
                    <a:pt x="8941" y="6301"/>
                  </a:cubicBezTo>
                  <a:cubicBezTo>
                    <a:pt x="8762" y="6301"/>
                    <a:pt x="8652" y="6565"/>
                    <a:pt x="8845" y="6676"/>
                  </a:cubicBezTo>
                  <a:lnTo>
                    <a:pt x="10791" y="7739"/>
                  </a:lnTo>
                  <a:cubicBezTo>
                    <a:pt x="11002" y="7855"/>
                    <a:pt x="11083" y="8123"/>
                    <a:pt x="10967" y="8337"/>
                  </a:cubicBezTo>
                  <a:cubicBezTo>
                    <a:pt x="10885" y="8484"/>
                    <a:pt x="10733" y="8567"/>
                    <a:pt x="10577" y="8567"/>
                  </a:cubicBezTo>
                  <a:cubicBezTo>
                    <a:pt x="10505" y="8567"/>
                    <a:pt x="10433" y="8550"/>
                    <a:pt x="10365" y="8513"/>
                  </a:cubicBezTo>
                  <a:lnTo>
                    <a:pt x="8395" y="7436"/>
                  </a:lnTo>
                  <a:cubicBezTo>
                    <a:pt x="8362" y="7420"/>
                    <a:pt x="8329" y="7413"/>
                    <a:pt x="8299" y="7413"/>
                  </a:cubicBezTo>
                  <a:cubicBezTo>
                    <a:pt x="8118" y="7413"/>
                    <a:pt x="8008" y="7677"/>
                    <a:pt x="8201" y="7788"/>
                  </a:cubicBezTo>
                  <a:lnTo>
                    <a:pt x="9799" y="8661"/>
                  </a:lnTo>
                  <a:cubicBezTo>
                    <a:pt x="10013" y="8777"/>
                    <a:pt x="10091" y="9044"/>
                    <a:pt x="9975" y="9259"/>
                  </a:cubicBezTo>
                  <a:cubicBezTo>
                    <a:pt x="9895" y="9406"/>
                    <a:pt x="9743" y="9489"/>
                    <a:pt x="9587" y="9489"/>
                  </a:cubicBezTo>
                  <a:cubicBezTo>
                    <a:pt x="9515" y="9489"/>
                    <a:pt x="9443" y="9471"/>
                    <a:pt x="9376" y="9435"/>
                  </a:cubicBezTo>
                  <a:lnTo>
                    <a:pt x="7705" y="8524"/>
                  </a:lnTo>
                  <a:cubicBezTo>
                    <a:pt x="7672" y="8507"/>
                    <a:pt x="7640" y="8500"/>
                    <a:pt x="7610" y="8500"/>
                  </a:cubicBezTo>
                  <a:cubicBezTo>
                    <a:pt x="7428" y="8500"/>
                    <a:pt x="7319" y="8764"/>
                    <a:pt x="7512" y="8875"/>
                  </a:cubicBezTo>
                  <a:lnTo>
                    <a:pt x="8810" y="9583"/>
                  </a:lnTo>
                  <a:cubicBezTo>
                    <a:pt x="9021" y="9699"/>
                    <a:pt x="9102" y="9970"/>
                    <a:pt x="8986" y="10181"/>
                  </a:cubicBezTo>
                  <a:cubicBezTo>
                    <a:pt x="8903" y="10329"/>
                    <a:pt x="8750" y="10413"/>
                    <a:pt x="8593" y="10413"/>
                  </a:cubicBezTo>
                  <a:cubicBezTo>
                    <a:pt x="8522" y="10413"/>
                    <a:pt x="8451" y="10396"/>
                    <a:pt x="8384" y="10360"/>
                  </a:cubicBezTo>
                  <a:lnTo>
                    <a:pt x="7476" y="9864"/>
                  </a:lnTo>
                  <a:cubicBezTo>
                    <a:pt x="7480" y="9410"/>
                    <a:pt x="7128" y="9030"/>
                    <a:pt x="6674" y="9006"/>
                  </a:cubicBezTo>
                  <a:cubicBezTo>
                    <a:pt x="6678" y="8988"/>
                    <a:pt x="6681" y="8970"/>
                    <a:pt x="6685" y="8953"/>
                  </a:cubicBezTo>
                  <a:cubicBezTo>
                    <a:pt x="6755" y="8460"/>
                    <a:pt x="6389" y="8013"/>
                    <a:pt x="5893" y="7989"/>
                  </a:cubicBezTo>
                  <a:cubicBezTo>
                    <a:pt x="5897" y="7968"/>
                    <a:pt x="5900" y="7954"/>
                    <a:pt x="5900" y="7933"/>
                  </a:cubicBezTo>
                  <a:cubicBezTo>
                    <a:pt x="5974" y="7440"/>
                    <a:pt x="5605" y="6993"/>
                    <a:pt x="5108" y="6968"/>
                  </a:cubicBezTo>
                  <a:cubicBezTo>
                    <a:pt x="5112" y="6951"/>
                    <a:pt x="5116" y="6933"/>
                    <a:pt x="5119" y="6912"/>
                  </a:cubicBezTo>
                  <a:cubicBezTo>
                    <a:pt x="5154" y="6687"/>
                    <a:pt x="5094" y="6458"/>
                    <a:pt x="4954" y="6279"/>
                  </a:cubicBezTo>
                  <a:cubicBezTo>
                    <a:pt x="4788" y="6063"/>
                    <a:pt x="4537" y="5948"/>
                    <a:pt x="4283" y="5948"/>
                  </a:cubicBezTo>
                  <a:cubicBezTo>
                    <a:pt x="4111" y="5948"/>
                    <a:pt x="3938" y="6001"/>
                    <a:pt x="3789" y="6110"/>
                  </a:cubicBezTo>
                  <a:lnTo>
                    <a:pt x="2389" y="7120"/>
                  </a:lnTo>
                  <a:lnTo>
                    <a:pt x="1886" y="6852"/>
                  </a:lnTo>
                  <a:lnTo>
                    <a:pt x="3866" y="3422"/>
                  </a:lnTo>
                  <a:close/>
                  <a:moveTo>
                    <a:pt x="6637" y="9410"/>
                  </a:moveTo>
                  <a:cubicBezTo>
                    <a:pt x="6769" y="9410"/>
                    <a:pt x="6899" y="9470"/>
                    <a:pt x="6987" y="9583"/>
                  </a:cubicBezTo>
                  <a:cubicBezTo>
                    <a:pt x="7058" y="9678"/>
                    <a:pt x="7089" y="9797"/>
                    <a:pt x="7068" y="9917"/>
                  </a:cubicBezTo>
                  <a:cubicBezTo>
                    <a:pt x="7054" y="10033"/>
                    <a:pt x="6991" y="10139"/>
                    <a:pt x="6892" y="10209"/>
                  </a:cubicBezTo>
                  <a:lnTo>
                    <a:pt x="6424" y="10550"/>
                  </a:lnTo>
                  <a:cubicBezTo>
                    <a:pt x="6347" y="10606"/>
                    <a:pt x="6257" y="10633"/>
                    <a:pt x="6167" y="10633"/>
                  </a:cubicBezTo>
                  <a:cubicBezTo>
                    <a:pt x="6031" y="10633"/>
                    <a:pt x="5896" y="10570"/>
                    <a:pt x="5809" y="10448"/>
                  </a:cubicBezTo>
                  <a:cubicBezTo>
                    <a:pt x="5664" y="10251"/>
                    <a:pt x="5710" y="9977"/>
                    <a:pt x="5907" y="9832"/>
                  </a:cubicBezTo>
                  <a:lnTo>
                    <a:pt x="6347" y="9516"/>
                  </a:lnTo>
                  <a:lnTo>
                    <a:pt x="6379" y="9495"/>
                  </a:lnTo>
                  <a:cubicBezTo>
                    <a:pt x="6457" y="9438"/>
                    <a:pt x="6548" y="9410"/>
                    <a:pt x="6637" y="9410"/>
                  </a:cubicBezTo>
                  <a:close/>
                  <a:moveTo>
                    <a:pt x="290" y="0"/>
                  </a:moveTo>
                  <a:cubicBezTo>
                    <a:pt x="113" y="0"/>
                    <a:pt x="0" y="266"/>
                    <a:pt x="193" y="378"/>
                  </a:cubicBezTo>
                  <a:lnTo>
                    <a:pt x="3251" y="2141"/>
                  </a:lnTo>
                  <a:lnTo>
                    <a:pt x="612" y="6708"/>
                  </a:lnTo>
                  <a:lnTo>
                    <a:pt x="394" y="6581"/>
                  </a:lnTo>
                  <a:cubicBezTo>
                    <a:pt x="358" y="6561"/>
                    <a:pt x="323" y="6551"/>
                    <a:pt x="290" y="6551"/>
                  </a:cubicBezTo>
                  <a:cubicBezTo>
                    <a:pt x="113" y="6551"/>
                    <a:pt x="0" y="6817"/>
                    <a:pt x="193" y="6930"/>
                  </a:cubicBezTo>
                  <a:lnTo>
                    <a:pt x="1256" y="7545"/>
                  </a:lnTo>
                  <a:cubicBezTo>
                    <a:pt x="1287" y="7563"/>
                    <a:pt x="1321" y="7571"/>
                    <a:pt x="1354" y="7571"/>
                  </a:cubicBezTo>
                  <a:cubicBezTo>
                    <a:pt x="1424" y="7571"/>
                    <a:pt x="1492" y="7536"/>
                    <a:pt x="1530" y="7472"/>
                  </a:cubicBezTo>
                  <a:lnTo>
                    <a:pt x="1681" y="7208"/>
                  </a:lnTo>
                  <a:lnTo>
                    <a:pt x="2114" y="7436"/>
                  </a:lnTo>
                  <a:cubicBezTo>
                    <a:pt x="1816" y="8021"/>
                    <a:pt x="2265" y="8668"/>
                    <a:pt x="2861" y="8668"/>
                  </a:cubicBezTo>
                  <a:cubicBezTo>
                    <a:pt x="2946" y="8668"/>
                    <a:pt x="3034" y="8654"/>
                    <a:pt x="3124" y="8626"/>
                  </a:cubicBezTo>
                  <a:cubicBezTo>
                    <a:pt x="3124" y="8805"/>
                    <a:pt x="3184" y="8977"/>
                    <a:pt x="3289" y="9122"/>
                  </a:cubicBezTo>
                  <a:cubicBezTo>
                    <a:pt x="3454" y="9334"/>
                    <a:pt x="3705" y="9454"/>
                    <a:pt x="3966" y="9454"/>
                  </a:cubicBezTo>
                  <a:cubicBezTo>
                    <a:pt x="4051" y="9454"/>
                    <a:pt x="4137" y="9441"/>
                    <a:pt x="4222" y="9414"/>
                  </a:cubicBezTo>
                  <a:cubicBezTo>
                    <a:pt x="4225" y="9825"/>
                    <a:pt x="4524" y="10170"/>
                    <a:pt x="4929" y="10234"/>
                  </a:cubicBezTo>
                  <a:cubicBezTo>
                    <a:pt x="4975" y="10241"/>
                    <a:pt x="5021" y="10244"/>
                    <a:pt x="5066" y="10248"/>
                  </a:cubicBezTo>
                  <a:cubicBezTo>
                    <a:pt x="5151" y="10244"/>
                    <a:pt x="5239" y="10234"/>
                    <a:pt x="5320" y="10205"/>
                  </a:cubicBezTo>
                  <a:cubicBezTo>
                    <a:pt x="5327" y="10614"/>
                    <a:pt x="5626" y="10958"/>
                    <a:pt x="6030" y="11025"/>
                  </a:cubicBezTo>
                  <a:cubicBezTo>
                    <a:pt x="6076" y="11032"/>
                    <a:pt x="6122" y="11036"/>
                    <a:pt x="6168" y="11036"/>
                  </a:cubicBezTo>
                  <a:cubicBezTo>
                    <a:pt x="6343" y="11036"/>
                    <a:pt x="6516" y="10979"/>
                    <a:pt x="6660" y="10877"/>
                  </a:cubicBezTo>
                  <a:lnTo>
                    <a:pt x="7128" y="10536"/>
                  </a:lnTo>
                  <a:cubicBezTo>
                    <a:pt x="7227" y="10466"/>
                    <a:pt x="7308" y="10371"/>
                    <a:pt x="7367" y="10265"/>
                  </a:cubicBezTo>
                  <a:lnTo>
                    <a:pt x="8194" y="10716"/>
                  </a:lnTo>
                  <a:cubicBezTo>
                    <a:pt x="8325" y="10786"/>
                    <a:pt x="8462" y="10819"/>
                    <a:pt x="8595" y="10819"/>
                  </a:cubicBezTo>
                  <a:cubicBezTo>
                    <a:pt x="9069" y="10819"/>
                    <a:pt x="9493" y="10409"/>
                    <a:pt x="9433" y="9878"/>
                  </a:cubicBezTo>
                  <a:lnTo>
                    <a:pt x="9433" y="9878"/>
                  </a:lnTo>
                  <a:cubicBezTo>
                    <a:pt x="9485" y="9888"/>
                    <a:pt x="9536" y="9892"/>
                    <a:pt x="9587" y="9892"/>
                  </a:cubicBezTo>
                  <a:cubicBezTo>
                    <a:pt x="10077" y="9892"/>
                    <a:pt x="10482" y="9463"/>
                    <a:pt x="10425" y="8956"/>
                  </a:cubicBezTo>
                  <a:lnTo>
                    <a:pt x="10425" y="8956"/>
                  </a:lnTo>
                  <a:cubicBezTo>
                    <a:pt x="10477" y="8966"/>
                    <a:pt x="10529" y="8971"/>
                    <a:pt x="10579" y="8971"/>
                  </a:cubicBezTo>
                  <a:cubicBezTo>
                    <a:pt x="11070" y="8971"/>
                    <a:pt x="11475" y="8541"/>
                    <a:pt x="11417" y="8031"/>
                  </a:cubicBezTo>
                  <a:lnTo>
                    <a:pt x="11417" y="8031"/>
                  </a:lnTo>
                  <a:cubicBezTo>
                    <a:pt x="11466" y="8042"/>
                    <a:pt x="11516" y="8045"/>
                    <a:pt x="11568" y="8045"/>
                  </a:cubicBezTo>
                  <a:cubicBezTo>
                    <a:pt x="11649" y="8045"/>
                    <a:pt x="11730" y="8035"/>
                    <a:pt x="11808" y="8010"/>
                  </a:cubicBezTo>
                  <a:cubicBezTo>
                    <a:pt x="12255" y="7880"/>
                    <a:pt x="12508" y="7412"/>
                    <a:pt x="12378" y="6965"/>
                  </a:cubicBezTo>
                  <a:cubicBezTo>
                    <a:pt x="12364" y="6912"/>
                    <a:pt x="12342" y="6863"/>
                    <a:pt x="12318" y="6817"/>
                  </a:cubicBezTo>
                  <a:lnTo>
                    <a:pt x="12670" y="6567"/>
                  </a:lnTo>
                  <a:lnTo>
                    <a:pt x="12856" y="6810"/>
                  </a:lnTo>
                  <a:cubicBezTo>
                    <a:pt x="12897" y="6861"/>
                    <a:pt x="12957" y="6889"/>
                    <a:pt x="13018" y="6889"/>
                  </a:cubicBezTo>
                  <a:cubicBezTo>
                    <a:pt x="13061" y="6889"/>
                    <a:pt x="13104" y="6875"/>
                    <a:pt x="13141" y="6845"/>
                  </a:cubicBezTo>
                  <a:lnTo>
                    <a:pt x="13697" y="6405"/>
                  </a:lnTo>
                  <a:cubicBezTo>
                    <a:pt x="13848" y="6269"/>
                    <a:pt x="13725" y="6052"/>
                    <a:pt x="13564" y="6052"/>
                  </a:cubicBezTo>
                  <a:cubicBezTo>
                    <a:pt x="13526" y="6052"/>
                    <a:pt x="13486" y="6064"/>
                    <a:pt x="13447" y="6092"/>
                  </a:cubicBezTo>
                  <a:lnTo>
                    <a:pt x="13444" y="6092"/>
                  </a:lnTo>
                  <a:lnTo>
                    <a:pt x="13050" y="6405"/>
                  </a:lnTo>
                  <a:lnTo>
                    <a:pt x="9865" y="2226"/>
                  </a:lnTo>
                  <a:lnTo>
                    <a:pt x="11685" y="1057"/>
                  </a:lnTo>
                  <a:cubicBezTo>
                    <a:pt x="11871" y="938"/>
                    <a:pt x="11755" y="685"/>
                    <a:pt x="11582" y="685"/>
                  </a:cubicBezTo>
                  <a:cubicBezTo>
                    <a:pt x="11546" y="685"/>
                    <a:pt x="11508" y="695"/>
                    <a:pt x="11470" y="720"/>
                  </a:cubicBezTo>
                  <a:lnTo>
                    <a:pt x="9468" y="2007"/>
                  </a:lnTo>
                  <a:cubicBezTo>
                    <a:pt x="9369" y="2071"/>
                    <a:pt x="9345" y="2204"/>
                    <a:pt x="9415" y="2296"/>
                  </a:cubicBezTo>
                  <a:lnTo>
                    <a:pt x="9781" y="2774"/>
                  </a:lnTo>
                  <a:lnTo>
                    <a:pt x="9521" y="2975"/>
                  </a:lnTo>
                  <a:lnTo>
                    <a:pt x="8493" y="2634"/>
                  </a:lnTo>
                  <a:cubicBezTo>
                    <a:pt x="8472" y="2627"/>
                    <a:pt x="8451" y="2623"/>
                    <a:pt x="8430" y="2623"/>
                  </a:cubicBezTo>
                  <a:lnTo>
                    <a:pt x="6073" y="2623"/>
                  </a:lnTo>
                  <a:cubicBezTo>
                    <a:pt x="5981" y="2623"/>
                    <a:pt x="5900" y="2686"/>
                    <a:pt x="5879" y="2774"/>
                  </a:cubicBezTo>
                  <a:lnTo>
                    <a:pt x="5745" y="3306"/>
                  </a:lnTo>
                  <a:lnTo>
                    <a:pt x="5411" y="3165"/>
                  </a:lnTo>
                  <a:cubicBezTo>
                    <a:pt x="5387" y="3154"/>
                    <a:pt x="5361" y="3150"/>
                    <a:pt x="5335" y="3150"/>
                  </a:cubicBezTo>
                  <a:cubicBezTo>
                    <a:pt x="5328" y="3150"/>
                    <a:pt x="5320" y="3150"/>
                    <a:pt x="5313" y="3151"/>
                  </a:cubicBezTo>
                  <a:lnTo>
                    <a:pt x="4384" y="3260"/>
                  </a:lnTo>
                  <a:lnTo>
                    <a:pt x="4067" y="3077"/>
                  </a:lnTo>
                  <a:lnTo>
                    <a:pt x="4366" y="2556"/>
                  </a:lnTo>
                  <a:cubicBezTo>
                    <a:pt x="4422" y="2458"/>
                    <a:pt x="4387" y="2338"/>
                    <a:pt x="4292" y="2282"/>
                  </a:cubicBezTo>
                  <a:lnTo>
                    <a:pt x="394" y="30"/>
                  </a:lnTo>
                  <a:cubicBezTo>
                    <a:pt x="358" y="9"/>
                    <a:pt x="323"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4" name="Google Shape;27084;p78"/>
            <p:cNvSpPr/>
            <p:nvPr/>
          </p:nvSpPr>
          <p:spPr>
            <a:xfrm>
              <a:off x="3077657" y="2017372"/>
              <a:ext cx="44195" cy="29411"/>
            </a:xfrm>
            <a:custGeom>
              <a:rect b="b" l="l" r="r" t="t"/>
              <a:pathLst>
                <a:path extrusionOk="0" h="1130" w="1698">
                  <a:moveTo>
                    <a:pt x="1407" y="0"/>
                  </a:moveTo>
                  <a:cubicBezTo>
                    <a:pt x="1372" y="0"/>
                    <a:pt x="1334" y="11"/>
                    <a:pt x="1295" y="35"/>
                  </a:cubicBezTo>
                  <a:lnTo>
                    <a:pt x="169" y="757"/>
                  </a:lnTo>
                  <a:cubicBezTo>
                    <a:pt x="1" y="866"/>
                    <a:pt x="78" y="1130"/>
                    <a:pt x="279" y="1130"/>
                  </a:cubicBezTo>
                  <a:cubicBezTo>
                    <a:pt x="317" y="1130"/>
                    <a:pt x="356" y="1116"/>
                    <a:pt x="388" y="1095"/>
                  </a:cubicBezTo>
                  <a:lnTo>
                    <a:pt x="1514" y="373"/>
                  </a:lnTo>
                  <a:cubicBezTo>
                    <a:pt x="1698" y="253"/>
                    <a:pt x="1581"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85" name="Google Shape;27085;p78"/>
          <p:cNvGrpSpPr/>
          <p:nvPr/>
        </p:nvGrpSpPr>
        <p:grpSpPr>
          <a:xfrm>
            <a:off x="5575621" y="2902906"/>
            <a:ext cx="379143" cy="337499"/>
            <a:chOff x="5575621" y="2902906"/>
            <a:chExt cx="379143" cy="337499"/>
          </a:xfrm>
        </p:grpSpPr>
        <p:sp>
          <p:nvSpPr>
            <p:cNvPr id="27086" name="Google Shape;27086;p78"/>
            <p:cNvSpPr/>
            <p:nvPr/>
          </p:nvSpPr>
          <p:spPr>
            <a:xfrm>
              <a:off x="5735508" y="2908398"/>
              <a:ext cx="213764" cy="178158"/>
            </a:xfrm>
            <a:custGeom>
              <a:rect b="b" l="l" r="r" t="t"/>
              <a:pathLst>
                <a:path extrusionOk="0" h="6845" w="8213">
                  <a:moveTo>
                    <a:pt x="458" y="1"/>
                  </a:moveTo>
                  <a:cubicBezTo>
                    <a:pt x="205" y="1"/>
                    <a:pt x="0" y="205"/>
                    <a:pt x="0" y="458"/>
                  </a:cubicBezTo>
                  <a:lnTo>
                    <a:pt x="0" y="6387"/>
                  </a:lnTo>
                  <a:cubicBezTo>
                    <a:pt x="0" y="6640"/>
                    <a:pt x="205" y="6844"/>
                    <a:pt x="458" y="6844"/>
                  </a:cubicBezTo>
                  <a:lnTo>
                    <a:pt x="7755" y="6844"/>
                  </a:lnTo>
                  <a:cubicBezTo>
                    <a:pt x="8009" y="6844"/>
                    <a:pt x="8213" y="6640"/>
                    <a:pt x="8209" y="6387"/>
                  </a:cubicBezTo>
                  <a:lnTo>
                    <a:pt x="8209" y="458"/>
                  </a:lnTo>
                  <a:cubicBezTo>
                    <a:pt x="8209" y="205"/>
                    <a:pt x="8005" y="1"/>
                    <a:pt x="77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7" name="Google Shape;27087;p78"/>
            <p:cNvSpPr/>
            <p:nvPr/>
          </p:nvSpPr>
          <p:spPr>
            <a:xfrm>
              <a:off x="5788994" y="2944029"/>
              <a:ext cx="106791" cy="106895"/>
            </a:xfrm>
            <a:custGeom>
              <a:rect b="b" l="l" r="r" t="t"/>
              <a:pathLst>
                <a:path extrusionOk="0" h="4107" w="4103">
                  <a:moveTo>
                    <a:pt x="2052" y="1"/>
                  </a:moveTo>
                  <a:cubicBezTo>
                    <a:pt x="919" y="1"/>
                    <a:pt x="0" y="919"/>
                    <a:pt x="0" y="2052"/>
                  </a:cubicBezTo>
                  <a:cubicBezTo>
                    <a:pt x="0" y="3188"/>
                    <a:pt x="919" y="4107"/>
                    <a:pt x="2052" y="4107"/>
                  </a:cubicBezTo>
                  <a:cubicBezTo>
                    <a:pt x="3185" y="4107"/>
                    <a:pt x="4103" y="3188"/>
                    <a:pt x="4103" y="2052"/>
                  </a:cubicBezTo>
                  <a:cubicBezTo>
                    <a:pt x="4103" y="919"/>
                    <a:pt x="3185" y="1"/>
                    <a:pt x="205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8" name="Google Shape;27088;p78"/>
            <p:cNvSpPr/>
            <p:nvPr/>
          </p:nvSpPr>
          <p:spPr>
            <a:xfrm>
              <a:off x="5812705" y="2967740"/>
              <a:ext cx="59369" cy="59369"/>
            </a:xfrm>
            <a:custGeom>
              <a:rect b="b" l="l" r="r" t="t"/>
              <a:pathLst>
                <a:path extrusionOk="0" h="2281" w="2281">
                  <a:moveTo>
                    <a:pt x="1141" y="1"/>
                  </a:moveTo>
                  <a:cubicBezTo>
                    <a:pt x="511" y="1"/>
                    <a:pt x="1" y="515"/>
                    <a:pt x="1" y="1141"/>
                  </a:cubicBezTo>
                  <a:cubicBezTo>
                    <a:pt x="1" y="1771"/>
                    <a:pt x="511" y="2281"/>
                    <a:pt x="1141" y="2281"/>
                  </a:cubicBezTo>
                  <a:cubicBezTo>
                    <a:pt x="1770" y="2281"/>
                    <a:pt x="2281" y="1771"/>
                    <a:pt x="2281" y="1141"/>
                  </a:cubicBezTo>
                  <a:cubicBezTo>
                    <a:pt x="2281" y="515"/>
                    <a:pt x="1770" y="1"/>
                    <a:pt x="114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9" name="Google Shape;27089;p78"/>
            <p:cNvSpPr/>
            <p:nvPr/>
          </p:nvSpPr>
          <p:spPr>
            <a:xfrm>
              <a:off x="5581295" y="3065734"/>
              <a:ext cx="192239" cy="169179"/>
            </a:xfrm>
            <a:custGeom>
              <a:rect b="b" l="l" r="r" t="t"/>
              <a:pathLst>
                <a:path extrusionOk="0" h="6500" w="7386">
                  <a:moveTo>
                    <a:pt x="7182" y="1"/>
                  </a:moveTo>
                  <a:lnTo>
                    <a:pt x="3551" y="3410"/>
                  </a:lnTo>
                  <a:cubicBezTo>
                    <a:pt x="3466" y="3487"/>
                    <a:pt x="3353" y="3533"/>
                    <a:pt x="3237" y="3533"/>
                  </a:cubicBezTo>
                  <a:lnTo>
                    <a:pt x="3192" y="3533"/>
                  </a:lnTo>
                  <a:cubicBezTo>
                    <a:pt x="2942" y="3533"/>
                    <a:pt x="2738" y="3329"/>
                    <a:pt x="2738" y="3079"/>
                  </a:cubicBezTo>
                  <a:lnTo>
                    <a:pt x="2738" y="2851"/>
                  </a:lnTo>
                  <a:lnTo>
                    <a:pt x="1369" y="2851"/>
                  </a:lnTo>
                  <a:lnTo>
                    <a:pt x="1369" y="3445"/>
                  </a:lnTo>
                  <a:cubicBezTo>
                    <a:pt x="1369" y="3533"/>
                    <a:pt x="1320" y="3614"/>
                    <a:pt x="1242" y="3653"/>
                  </a:cubicBezTo>
                  <a:lnTo>
                    <a:pt x="377" y="4082"/>
                  </a:lnTo>
                  <a:cubicBezTo>
                    <a:pt x="145" y="4198"/>
                    <a:pt x="0" y="4434"/>
                    <a:pt x="0" y="4694"/>
                  </a:cubicBezTo>
                  <a:lnTo>
                    <a:pt x="0" y="6499"/>
                  </a:lnTo>
                  <a:lnTo>
                    <a:pt x="3192" y="6499"/>
                  </a:lnTo>
                  <a:lnTo>
                    <a:pt x="3192" y="5507"/>
                  </a:lnTo>
                  <a:cubicBezTo>
                    <a:pt x="3192" y="5264"/>
                    <a:pt x="3287" y="5032"/>
                    <a:pt x="3459" y="4863"/>
                  </a:cubicBezTo>
                  <a:lnTo>
                    <a:pt x="7227" y="1095"/>
                  </a:lnTo>
                  <a:cubicBezTo>
                    <a:pt x="7340" y="982"/>
                    <a:pt x="7386" y="817"/>
                    <a:pt x="7347" y="662"/>
                  </a:cubicBezTo>
                  <a:lnTo>
                    <a:pt x="7182" y="1"/>
                  </a:ln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0" name="Google Shape;27090;p78"/>
            <p:cNvSpPr/>
            <p:nvPr/>
          </p:nvSpPr>
          <p:spPr>
            <a:xfrm>
              <a:off x="5582127" y="3050898"/>
              <a:ext cx="106713" cy="106817"/>
            </a:xfrm>
            <a:custGeom>
              <a:rect b="b" l="l" r="r" t="t"/>
              <a:pathLst>
                <a:path extrusionOk="0" h="4104" w="4100">
                  <a:moveTo>
                    <a:pt x="2048" y="1"/>
                  </a:moveTo>
                  <a:cubicBezTo>
                    <a:pt x="1154" y="1"/>
                    <a:pt x="489" y="718"/>
                    <a:pt x="426" y="1594"/>
                  </a:cubicBezTo>
                  <a:cubicBezTo>
                    <a:pt x="394" y="2059"/>
                    <a:pt x="239" y="2946"/>
                    <a:pt x="46" y="3463"/>
                  </a:cubicBezTo>
                  <a:cubicBezTo>
                    <a:pt x="0" y="3575"/>
                    <a:pt x="53" y="3702"/>
                    <a:pt x="162" y="3751"/>
                  </a:cubicBezTo>
                  <a:cubicBezTo>
                    <a:pt x="542" y="3927"/>
                    <a:pt x="943" y="4043"/>
                    <a:pt x="1355" y="4103"/>
                  </a:cubicBezTo>
                  <a:lnTo>
                    <a:pt x="2744" y="4103"/>
                  </a:lnTo>
                  <a:cubicBezTo>
                    <a:pt x="3156" y="4043"/>
                    <a:pt x="3557" y="3924"/>
                    <a:pt x="3934" y="3751"/>
                  </a:cubicBezTo>
                  <a:cubicBezTo>
                    <a:pt x="4046" y="3702"/>
                    <a:pt x="4099" y="3575"/>
                    <a:pt x="4053" y="3463"/>
                  </a:cubicBezTo>
                  <a:cubicBezTo>
                    <a:pt x="3860" y="2946"/>
                    <a:pt x="3705" y="2059"/>
                    <a:pt x="3670" y="1594"/>
                  </a:cubicBezTo>
                  <a:cubicBezTo>
                    <a:pt x="3606" y="715"/>
                    <a:pt x="2945" y="1"/>
                    <a:pt x="204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1" name="Google Shape;27091;p78"/>
            <p:cNvSpPr/>
            <p:nvPr/>
          </p:nvSpPr>
          <p:spPr>
            <a:xfrm>
              <a:off x="5611148" y="3050898"/>
              <a:ext cx="77692" cy="106817"/>
            </a:xfrm>
            <a:custGeom>
              <a:rect b="b" l="l" r="r" t="t"/>
              <a:pathLst>
                <a:path extrusionOk="0" h="4104" w="2985">
                  <a:moveTo>
                    <a:pt x="929" y="1"/>
                  </a:moveTo>
                  <a:cubicBezTo>
                    <a:pt x="243" y="4"/>
                    <a:pt x="0" y="940"/>
                    <a:pt x="591" y="1288"/>
                  </a:cubicBezTo>
                  <a:cubicBezTo>
                    <a:pt x="609" y="1302"/>
                    <a:pt x="630" y="1313"/>
                    <a:pt x="648" y="1320"/>
                  </a:cubicBezTo>
                  <a:lnTo>
                    <a:pt x="1169" y="4103"/>
                  </a:lnTo>
                  <a:lnTo>
                    <a:pt x="1629" y="4103"/>
                  </a:lnTo>
                  <a:cubicBezTo>
                    <a:pt x="2041" y="4043"/>
                    <a:pt x="2442" y="3924"/>
                    <a:pt x="2822" y="3751"/>
                  </a:cubicBezTo>
                  <a:cubicBezTo>
                    <a:pt x="2931" y="3702"/>
                    <a:pt x="2984" y="3575"/>
                    <a:pt x="2942" y="3463"/>
                  </a:cubicBezTo>
                  <a:cubicBezTo>
                    <a:pt x="2745" y="2946"/>
                    <a:pt x="2590" y="2059"/>
                    <a:pt x="2558" y="1594"/>
                  </a:cubicBezTo>
                  <a:cubicBezTo>
                    <a:pt x="2495" y="715"/>
                    <a:pt x="1830" y="1"/>
                    <a:pt x="93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2" name="Google Shape;27092;p78"/>
            <p:cNvSpPr/>
            <p:nvPr/>
          </p:nvSpPr>
          <p:spPr>
            <a:xfrm>
              <a:off x="5581190" y="3177184"/>
              <a:ext cx="23841" cy="57729"/>
            </a:xfrm>
            <a:custGeom>
              <a:rect b="b" l="l" r="r" t="t"/>
              <a:pathLst>
                <a:path extrusionOk="0" h="2218" w="916">
                  <a:moveTo>
                    <a:pt x="142" y="1"/>
                  </a:moveTo>
                  <a:cubicBezTo>
                    <a:pt x="50" y="120"/>
                    <a:pt x="1" y="264"/>
                    <a:pt x="1" y="412"/>
                  </a:cubicBezTo>
                  <a:lnTo>
                    <a:pt x="1" y="2217"/>
                  </a:lnTo>
                  <a:lnTo>
                    <a:pt x="916" y="2217"/>
                  </a:lnTo>
                  <a:lnTo>
                    <a:pt x="916" y="838"/>
                  </a:lnTo>
                  <a:cubicBezTo>
                    <a:pt x="916" y="701"/>
                    <a:pt x="852" y="571"/>
                    <a:pt x="743" y="483"/>
                  </a:cubicBezTo>
                  <a:lnTo>
                    <a:pt x="142"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3" name="Google Shape;27093;p78"/>
            <p:cNvSpPr/>
            <p:nvPr/>
          </p:nvSpPr>
          <p:spPr>
            <a:xfrm>
              <a:off x="5616822" y="3133952"/>
              <a:ext cx="35658" cy="41618"/>
            </a:xfrm>
            <a:custGeom>
              <a:rect b="b" l="l" r="r" t="t"/>
              <a:pathLst>
                <a:path extrusionOk="0" h="1599" w="1370">
                  <a:moveTo>
                    <a:pt x="1" y="1"/>
                  </a:moveTo>
                  <a:lnTo>
                    <a:pt x="1" y="912"/>
                  </a:lnTo>
                  <a:cubicBezTo>
                    <a:pt x="1" y="1292"/>
                    <a:pt x="307" y="1598"/>
                    <a:pt x="687" y="1598"/>
                  </a:cubicBezTo>
                  <a:cubicBezTo>
                    <a:pt x="1063" y="1598"/>
                    <a:pt x="1369" y="1292"/>
                    <a:pt x="1369" y="912"/>
                  </a:cubicBezTo>
                  <a:lnTo>
                    <a:pt x="1369"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4" name="Google Shape;27094;p78"/>
            <p:cNvSpPr/>
            <p:nvPr/>
          </p:nvSpPr>
          <p:spPr>
            <a:xfrm>
              <a:off x="5599149" y="3087467"/>
              <a:ext cx="71185" cy="58432"/>
            </a:xfrm>
            <a:custGeom>
              <a:rect b="b" l="l" r="r" t="t"/>
              <a:pathLst>
                <a:path extrusionOk="0" h="2245" w="2735">
                  <a:moveTo>
                    <a:pt x="1050" y="0"/>
                  </a:moveTo>
                  <a:cubicBezTo>
                    <a:pt x="963" y="0"/>
                    <a:pt x="883" y="51"/>
                    <a:pt x="845" y="133"/>
                  </a:cubicBezTo>
                  <a:cubicBezTo>
                    <a:pt x="767" y="288"/>
                    <a:pt x="662" y="429"/>
                    <a:pt x="532" y="545"/>
                  </a:cubicBezTo>
                  <a:cubicBezTo>
                    <a:pt x="482" y="587"/>
                    <a:pt x="430" y="629"/>
                    <a:pt x="373" y="668"/>
                  </a:cubicBezTo>
                  <a:cubicBezTo>
                    <a:pt x="102" y="861"/>
                    <a:pt x="0" y="1227"/>
                    <a:pt x="155" y="1519"/>
                  </a:cubicBezTo>
                  <a:cubicBezTo>
                    <a:pt x="395" y="1966"/>
                    <a:pt x="859" y="2244"/>
                    <a:pt x="1366" y="2244"/>
                  </a:cubicBezTo>
                  <a:cubicBezTo>
                    <a:pt x="2080" y="2244"/>
                    <a:pt x="2675" y="1695"/>
                    <a:pt x="2731" y="981"/>
                  </a:cubicBezTo>
                  <a:cubicBezTo>
                    <a:pt x="2734" y="911"/>
                    <a:pt x="2706" y="844"/>
                    <a:pt x="2653" y="802"/>
                  </a:cubicBezTo>
                  <a:cubicBezTo>
                    <a:pt x="2200" y="422"/>
                    <a:pt x="1672" y="151"/>
                    <a:pt x="1102" y="6"/>
                  </a:cubicBezTo>
                  <a:cubicBezTo>
                    <a:pt x="1084" y="2"/>
                    <a:pt x="1067" y="0"/>
                    <a:pt x="105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5" name="Google Shape;27095;p78"/>
            <p:cNvSpPr/>
            <p:nvPr/>
          </p:nvSpPr>
          <p:spPr>
            <a:xfrm>
              <a:off x="5599436" y="3087467"/>
              <a:ext cx="70795" cy="57885"/>
            </a:xfrm>
            <a:custGeom>
              <a:rect b="b" l="l" r="r" t="t"/>
              <a:pathLst>
                <a:path extrusionOk="0" h="2224" w="2720">
                  <a:moveTo>
                    <a:pt x="1040" y="0"/>
                  </a:moveTo>
                  <a:cubicBezTo>
                    <a:pt x="954" y="0"/>
                    <a:pt x="872" y="50"/>
                    <a:pt x="834" y="130"/>
                  </a:cubicBezTo>
                  <a:cubicBezTo>
                    <a:pt x="781" y="242"/>
                    <a:pt x="711" y="344"/>
                    <a:pt x="626" y="436"/>
                  </a:cubicBezTo>
                  <a:cubicBezTo>
                    <a:pt x="595" y="471"/>
                    <a:pt x="559" y="506"/>
                    <a:pt x="521" y="541"/>
                  </a:cubicBezTo>
                  <a:cubicBezTo>
                    <a:pt x="475" y="584"/>
                    <a:pt x="422" y="626"/>
                    <a:pt x="369" y="661"/>
                  </a:cubicBezTo>
                  <a:cubicBezTo>
                    <a:pt x="56" y="872"/>
                    <a:pt x="0" y="1294"/>
                    <a:pt x="197" y="1604"/>
                  </a:cubicBezTo>
                  <a:cubicBezTo>
                    <a:pt x="408" y="1938"/>
                    <a:pt x="756" y="2163"/>
                    <a:pt x="1147" y="2223"/>
                  </a:cubicBezTo>
                  <a:cubicBezTo>
                    <a:pt x="873" y="2037"/>
                    <a:pt x="669" y="1787"/>
                    <a:pt x="669" y="1329"/>
                  </a:cubicBezTo>
                  <a:lnTo>
                    <a:pt x="669" y="1154"/>
                  </a:lnTo>
                  <a:cubicBezTo>
                    <a:pt x="721" y="1115"/>
                    <a:pt x="774" y="1076"/>
                    <a:pt x="827" y="1030"/>
                  </a:cubicBezTo>
                  <a:cubicBezTo>
                    <a:pt x="954" y="918"/>
                    <a:pt x="1063" y="788"/>
                    <a:pt x="1151" y="647"/>
                  </a:cubicBezTo>
                  <a:cubicBezTo>
                    <a:pt x="1587" y="781"/>
                    <a:pt x="1991" y="1002"/>
                    <a:pt x="2340" y="1294"/>
                  </a:cubicBezTo>
                  <a:cubicBezTo>
                    <a:pt x="2382" y="1329"/>
                    <a:pt x="2442" y="1386"/>
                    <a:pt x="2569" y="1502"/>
                  </a:cubicBezTo>
                  <a:cubicBezTo>
                    <a:pt x="2649" y="1375"/>
                    <a:pt x="2706" y="1129"/>
                    <a:pt x="2716" y="981"/>
                  </a:cubicBezTo>
                  <a:cubicBezTo>
                    <a:pt x="2720" y="911"/>
                    <a:pt x="2692" y="844"/>
                    <a:pt x="2642" y="802"/>
                  </a:cubicBezTo>
                  <a:cubicBezTo>
                    <a:pt x="2189" y="422"/>
                    <a:pt x="1661" y="151"/>
                    <a:pt x="1091" y="6"/>
                  </a:cubicBezTo>
                  <a:cubicBezTo>
                    <a:pt x="1074" y="2"/>
                    <a:pt x="1057" y="0"/>
                    <a:pt x="1040"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6" name="Google Shape;27096;p78"/>
            <p:cNvSpPr/>
            <p:nvPr/>
          </p:nvSpPr>
          <p:spPr>
            <a:xfrm>
              <a:off x="5746777" y="3065734"/>
              <a:ext cx="26756" cy="35658"/>
            </a:xfrm>
            <a:custGeom>
              <a:rect b="b" l="l" r="r" t="t"/>
              <a:pathLst>
                <a:path extrusionOk="0" h="1370" w="1028">
                  <a:moveTo>
                    <a:pt x="824" y="1"/>
                  </a:moveTo>
                  <a:lnTo>
                    <a:pt x="0" y="775"/>
                  </a:lnTo>
                  <a:lnTo>
                    <a:pt x="595" y="1369"/>
                  </a:lnTo>
                  <a:lnTo>
                    <a:pt x="869" y="1095"/>
                  </a:lnTo>
                  <a:cubicBezTo>
                    <a:pt x="982" y="982"/>
                    <a:pt x="1028" y="817"/>
                    <a:pt x="989" y="662"/>
                  </a:cubicBezTo>
                  <a:lnTo>
                    <a:pt x="824"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7" name="Google Shape;27097;p78"/>
            <p:cNvSpPr/>
            <p:nvPr/>
          </p:nvSpPr>
          <p:spPr>
            <a:xfrm>
              <a:off x="5599436" y="3195143"/>
              <a:ext cx="11088" cy="45262"/>
            </a:xfrm>
            <a:custGeom>
              <a:rect b="b" l="l" r="r" t="t"/>
              <a:pathLst>
                <a:path extrusionOk="0" h="1739" w="426">
                  <a:moveTo>
                    <a:pt x="215" y="0"/>
                  </a:moveTo>
                  <a:cubicBezTo>
                    <a:pt x="95" y="0"/>
                    <a:pt x="0" y="95"/>
                    <a:pt x="0" y="211"/>
                  </a:cubicBezTo>
                  <a:lnTo>
                    <a:pt x="0" y="1527"/>
                  </a:lnTo>
                  <a:cubicBezTo>
                    <a:pt x="0" y="1643"/>
                    <a:pt x="95" y="1738"/>
                    <a:pt x="211" y="1738"/>
                  </a:cubicBezTo>
                  <a:cubicBezTo>
                    <a:pt x="331" y="1738"/>
                    <a:pt x="426" y="1643"/>
                    <a:pt x="426" y="1527"/>
                  </a:cubicBezTo>
                  <a:lnTo>
                    <a:pt x="426" y="211"/>
                  </a:lnTo>
                  <a:cubicBezTo>
                    <a:pt x="426" y="95"/>
                    <a:pt x="331"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8" name="Google Shape;27098;p78"/>
            <p:cNvSpPr/>
            <p:nvPr/>
          </p:nvSpPr>
          <p:spPr>
            <a:xfrm>
              <a:off x="5575621" y="3045302"/>
              <a:ext cx="204706" cy="195102"/>
            </a:xfrm>
            <a:custGeom>
              <a:rect b="b" l="l" r="r" t="t"/>
              <a:pathLst>
                <a:path extrusionOk="0" h="7496" w="7865">
                  <a:moveTo>
                    <a:pt x="7280" y="1180"/>
                  </a:moveTo>
                  <a:lnTo>
                    <a:pt x="7357" y="1500"/>
                  </a:lnTo>
                  <a:cubicBezTo>
                    <a:pt x="7378" y="1584"/>
                    <a:pt x="7354" y="1669"/>
                    <a:pt x="7294" y="1732"/>
                  </a:cubicBezTo>
                  <a:lnTo>
                    <a:pt x="7171" y="1852"/>
                  </a:lnTo>
                  <a:lnTo>
                    <a:pt x="6879" y="1560"/>
                  </a:lnTo>
                  <a:lnTo>
                    <a:pt x="7280" y="1180"/>
                  </a:lnTo>
                  <a:close/>
                  <a:moveTo>
                    <a:pt x="2268" y="428"/>
                  </a:moveTo>
                  <a:cubicBezTo>
                    <a:pt x="2614" y="428"/>
                    <a:pt x="2961" y="562"/>
                    <a:pt x="3223" y="831"/>
                  </a:cubicBezTo>
                  <a:cubicBezTo>
                    <a:pt x="3476" y="1102"/>
                    <a:pt x="3631" y="1454"/>
                    <a:pt x="3652" y="1827"/>
                  </a:cubicBezTo>
                  <a:cubicBezTo>
                    <a:pt x="3663" y="1961"/>
                    <a:pt x="3684" y="2137"/>
                    <a:pt x="3712" y="2334"/>
                  </a:cubicBezTo>
                  <a:cubicBezTo>
                    <a:pt x="3484" y="1943"/>
                    <a:pt x="3111" y="1655"/>
                    <a:pt x="2618" y="1496"/>
                  </a:cubicBezTo>
                  <a:cubicBezTo>
                    <a:pt x="2358" y="1412"/>
                    <a:pt x="2083" y="1370"/>
                    <a:pt x="1809" y="1370"/>
                  </a:cubicBezTo>
                  <a:cubicBezTo>
                    <a:pt x="1752" y="1370"/>
                    <a:pt x="1700" y="1394"/>
                    <a:pt x="1661" y="1433"/>
                  </a:cubicBezTo>
                  <a:lnTo>
                    <a:pt x="1274" y="1831"/>
                  </a:lnTo>
                  <a:cubicBezTo>
                    <a:pt x="1124" y="1989"/>
                    <a:pt x="1268" y="2198"/>
                    <a:pt x="1432" y="2198"/>
                  </a:cubicBezTo>
                  <a:cubicBezTo>
                    <a:pt x="1484" y="2198"/>
                    <a:pt x="1537" y="2178"/>
                    <a:pt x="1584" y="2130"/>
                  </a:cubicBezTo>
                  <a:lnTo>
                    <a:pt x="1904" y="1795"/>
                  </a:lnTo>
                  <a:cubicBezTo>
                    <a:pt x="2178" y="1809"/>
                    <a:pt x="3065" y="1911"/>
                    <a:pt x="3410" y="2671"/>
                  </a:cubicBezTo>
                  <a:cubicBezTo>
                    <a:pt x="3323" y="3240"/>
                    <a:pt x="2832" y="3649"/>
                    <a:pt x="2267" y="3649"/>
                  </a:cubicBezTo>
                  <a:cubicBezTo>
                    <a:pt x="2238" y="3649"/>
                    <a:pt x="2208" y="3648"/>
                    <a:pt x="2178" y="3646"/>
                  </a:cubicBezTo>
                  <a:cubicBezTo>
                    <a:pt x="1576" y="3600"/>
                    <a:pt x="1112" y="3097"/>
                    <a:pt x="1116" y="2492"/>
                  </a:cubicBezTo>
                  <a:cubicBezTo>
                    <a:pt x="1116" y="2372"/>
                    <a:pt x="1016" y="2279"/>
                    <a:pt x="904" y="2279"/>
                  </a:cubicBezTo>
                  <a:cubicBezTo>
                    <a:pt x="881" y="2279"/>
                    <a:pt x="857" y="2283"/>
                    <a:pt x="834" y="2291"/>
                  </a:cubicBezTo>
                  <a:cubicBezTo>
                    <a:pt x="859" y="2112"/>
                    <a:pt x="876" y="1950"/>
                    <a:pt x="887" y="1824"/>
                  </a:cubicBezTo>
                  <a:cubicBezTo>
                    <a:pt x="908" y="1454"/>
                    <a:pt x="1059" y="1102"/>
                    <a:pt x="1316" y="831"/>
                  </a:cubicBezTo>
                  <a:cubicBezTo>
                    <a:pt x="1576" y="562"/>
                    <a:pt x="1922" y="428"/>
                    <a:pt x="2268" y="428"/>
                  </a:cubicBezTo>
                  <a:close/>
                  <a:moveTo>
                    <a:pt x="732" y="2869"/>
                  </a:moveTo>
                  <a:cubicBezTo>
                    <a:pt x="824" y="3245"/>
                    <a:pt x="1052" y="3576"/>
                    <a:pt x="1372" y="3797"/>
                  </a:cubicBezTo>
                  <a:lnTo>
                    <a:pt x="1372" y="4033"/>
                  </a:lnTo>
                  <a:cubicBezTo>
                    <a:pt x="1073" y="3984"/>
                    <a:pt x="781" y="3896"/>
                    <a:pt x="503" y="3773"/>
                  </a:cubicBezTo>
                  <a:cubicBezTo>
                    <a:pt x="489" y="3769"/>
                    <a:pt x="493" y="3755"/>
                    <a:pt x="496" y="3752"/>
                  </a:cubicBezTo>
                  <a:cubicBezTo>
                    <a:pt x="595" y="3463"/>
                    <a:pt x="676" y="3168"/>
                    <a:pt x="732" y="2869"/>
                  </a:cubicBezTo>
                  <a:close/>
                  <a:moveTo>
                    <a:pt x="3807" y="2872"/>
                  </a:moveTo>
                  <a:cubicBezTo>
                    <a:pt x="3860" y="3143"/>
                    <a:pt x="3930" y="3410"/>
                    <a:pt x="4015" y="3674"/>
                  </a:cubicBezTo>
                  <a:lnTo>
                    <a:pt x="3624" y="4040"/>
                  </a:lnTo>
                  <a:cubicBezTo>
                    <a:pt x="3579" y="4082"/>
                    <a:pt x="3519" y="4107"/>
                    <a:pt x="3455" y="4107"/>
                  </a:cubicBezTo>
                  <a:lnTo>
                    <a:pt x="3413" y="4107"/>
                  </a:lnTo>
                  <a:cubicBezTo>
                    <a:pt x="3276" y="4107"/>
                    <a:pt x="3170" y="3998"/>
                    <a:pt x="3170" y="3864"/>
                  </a:cubicBezTo>
                  <a:lnTo>
                    <a:pt x="3170" y="3801"/>
                  </a:lnTo>
                  <a:cubicBezTo>
                    <a:pt x="3491" y="3579"/>
                    <a:pt x="3716" y="3249"/>
                    <a:pt x="3807" y="2872"/>
                  </a:cubicBezTo>
                  <a:close/>
                  <a:moveTo>
                    <a:pt x="2755" y="3998"/>
                  </a:moveTo>
                  <a:cubicBezTo>
                    <a:pt x="2780" y="4118"/>
                    <a:pt x="2836" y="4227"/>
                    <a:pt x="2917" y="4315"/>
                  </a:cubicBezTo>
                  <a:lnTo>
                    <a:pt x="2593" y="4631"/>
                  </a:lnTo>
                  <a:cubicBezTo>
                    <a:pt x="2502" y="4717"/>
                    <a:pt x="2385" y="4761"/>
                    <a:pt x="2268" y="4761"/>
                  </a:cubicBezTo>
                  <a:cubicBezTo>
                    <a:pt x="2152" y="4761"/>
                    <a:pt x="2036" y="4717"/>
                    <a:pt x="1946" y="4631"/>
                  </a:cubicBezTo>
                  <a:lnTo>
                    <a:pt x="1745" y="4441"/>
                  </a:lnTo>
                  <a:cubicBezTo>
                    <a:pt x="1781" y="4378"/>
                    <a:pt x="1798" y="4308"/>
                    <a:pt x="1798" y="4234"/>
                  </a:cubicBezTo>
                  <a:lnTo>
                    <a:pt x="1798" y="4005"/>
                  </a:lnTo>
                  <a:cubicBezTo>
                    <a:pt x="1952" y="4052"/>
                    <a:pt x="2110" y="4075"/>
                    <a:pt x="2268" y="4075"/>
                  </a:cubicBezTo>
                  <a:cubicBezTo>
                    <a:pt x="2432" y="4075"/>
                    <a:pt x="2596" y="4050"/>
                    <a:pt x="2755" y="3998"/>
                  </a:cubicBezTo>
                  <a:close/>
                  <a:moveTo>
                    <a:pt x="2270" y="1"/>
                  </a:moveTo>
                  <a:cubicBezTo>
                    <a:pt x="1309" y="1"/>
                    <a:pt x="532" y="772"/>
                    <a:pt x="461" y="1795"/>
                  </a:cubicBezTo>
                  <a:cubicBezTo>
                    <a:pt x="429" y="2214"/>
                    <a:pt x="285" y="3097"/>
                    <a:pt x="95" y="3604"/>
                  </a:cubicBezTo>
                  <a:cubicBezTo>
                    <a:pt x="11" y="3818"/>
                    <a:pt x="113" y="4065"/>
                    <a:pt x="324" y="4160"/>
                  </a:cubicBezTo>
                  <a:cubicBezTo>
                    <a:pt x="556" y="4265"/>
                    <a:pt x="799" y="4346"/>
                    <a:pt x="1049" y="4403"/>
                  </a:cubicBezTo>
                  <a:lnTo>
                    <a:pt x="500" y="4677"/>
                  </a:lnTo>
                  <a:cubicBezTo>
                    <a:pt x="194" y="4828"/>
                    <a:pt x="0" y="5138"/>
                    <a:pt x="4" y="5479"/>
                  </a:cubicBezTo>
                  <a:lnTo>
                    <a:pt x="4" y="7284"/>
                  </a:lnTo>
                  <a:cubicBezTo>
                    <a:pt x="4" y="7400"/>
                    <a:pt x="99" y="7495"/>
                    <a:pt x="215" y="7495"/>
                  </a:cubicBezTo>
                  <a:cubicBezTo>
                    <a:pt x="334" y="7495"/>
                    <a:pt x="429" y="7400"/>
                    <a:pt x="429" y="7284"/>
                  </a:cubicBezTo>
                  <a:lnTo>
                    <a:pt x="429" y="5479"/>
                  </a:lnTo>
                  <a:cubicBezTo>
                    <a:pt x="429" y="5300"/>
                    <a:pt x="528" y="5138"/>
                    <a:pt x="690" y="5061"/>
                  </a:cubicBezTo>
                  <a:lnTo>
                    <a:pt x="1401" y="4702"/>
                  </a:lnTo>
                  <a:lnTo>
                    <a:pt x="1650" y="4937"/>
                  </a:lnTo>
                  <a:cubicBezTo>
                    <a:pt x="1823" y="5103"/>
                    <a:pt x="2045" y="5185"/>
                    <a:pt x="2268" y="5185"/>
                  </a:cubicBezTo>
                  <a:cubicBezTo>
                    <a:pt x="2491" y="5185"/>
                    <a:pt x="2715" y="5103"/>
                    <a:pt x="2889" y="4937"/>
                  </a:cubicBezTo>
                  <a:lnTo>
                    <a:pt x="3311" y="4526"/>
                  </a:lnTo>
                  <a:cubicBezTo>
                    <a:pt x="3343" y="4533"/>
                    <a:pt x="3378" y="4533"/>
                    <a:pt x="3410" y="4533"/>
                  </a:cubicBezTo>
                  <a:lnTo>
                    <a:pt x="3452" y="4533"/>
                  </a:lnTo>
                  <a:cubicBezTo>
                    <a:pt x="3624" y="4533"/>
                    <a:pt x="3790" y="4469"/>
                    <a:pt x="3913" y="4350"/>
                  </a:cubicBezTo>
                  <a:lnTo>
                    <a:pt x="6566" y="1852"/>
                  </a:lnTo>
                  <a:lnTo>
                    <a:pt x="6868" y="2154"/>
                  </a:lnTo>
                  <a:lnTo>
                    <a:pt x="3526" y="5497"/>
                  </a:lnTo>
                  <a:cubicBezTo>
                    <a:pt x="3311" y="5708"/>
                    <a:pt x="3195" y="5993"/>
                    <a:pt x="3195" y="6292"/>
                  </a:cubicBezTo>
                  <a:lnTo>
                    <a:pt x="3195" y="7284"/>
                  </a:lnTo>
                  <a:cubicBezTo>
                    <a:pt x="3195" y="7400"/>
                    <a:pt x="3290" y="7495"/>
                    <a:pt x="3410" y="7495"/>
                  </a:cubicBezTo>
                  <a:cubicBezTo>
                    <a:pt x="3526" y="7495"/>
                    <a:pt x="3621" y="7400"/>
                    <a:pt x="3621" y="7284"/>
                  </a:cubicBezTo>
                  <a:lnTo>
                    <a:pt x="3621" y="6292"/>
                  </a:lnTo>
                  <a:cubicBezTo>
                    <a:pt x="3621" y="6109"/>
                    <a:pt x="3695" y="5930"/>
                    <a:pt x="3825" y="5799"/>
                  </a:cubicBezTo>
                  <a:lnTo>
                    <a:pt x="7597" y="2031"/>
                  </a:lnTo>
                  <a:cubicBezTo>
                    <a:pt x="7762" y="1862"/>
                    <a:pt x="7829" y="1623"/>
                    <a:pt x="7773" y="1394"/>
                  </a:cubicBezTo>
                  <a:lnTo>
                    <a:pt x="7632" y="845"/>
                  </a:lnTo>
                  <a:lnTo>
                    <a:pt x="7773" y="712"/>
                  </a:lnTo>
                  <a:cubicBezTo>
                    <a:pt x="7857" y="631"/>
                    <a:pt x="7864" y="497"/>
                    <a:pt x="7783" y="409"/>
                  </a:cubicBezTo>
                  <a:cubicBezTo>
                    <a:pt x="7741" y="366"/>
                    <a:pt x="7685" y="344"/>
                    <a:pt x="7628" y="344"/>
                  </a:cubicBezTo>
                  <a:cubicBezTo>
                    <a:pt x="7575" y="344"/>
                    <a:pt x="7521" y="363"/>
                    <a:pt x="7481" y="402"/>
                  </a:cubicBezTo>
                  <a:lnTo>
                    <a:pt x="4360" y="3347"/>
                  </a:lnTo>
                  <a:cubicBezTo>
                    <a:pt x="4219" y="2837"/>
                    <a:pt x="4124" y="2320"/>
                    <a:pt x="4078" y="1795"/>
                  </a:cubicBezTo>
                  <a:cubicBezTo>
                    <a:pt x="4004" y="772"/>
                    <a:pt x="3227" y="1"/>
                    <a:pt x="2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9" name="Google Shape;27099;p78"/>
            <p:cNvSpPr/>
            <p:nvPr/>
          </p:nvSpPr>
          <p:spPr>
            <a:xfrm>
              <a:off x="5730016" y="2902906"/>
              <a:ext cx="224747" cy="189142"/>
            </a:xfrm>
            <a:custGeom>
              <a:rect b="b" l="l" r="r" t="t"/>
              <a:pathLst>
                <a:path extrusionOk="0" h="7267" w="8635">
                  <a:moveTo>
                    <a:pt x="669" y="1"/>
                  </a:moveTo>
                  <a:cubicBezTo>
                    <a:pt x="299" y="1"/>
                    <a:pt x="0" y="300"/>
                    <a:pt x="0" y="669"/>
                  </a:cubicBezTo>
                  <a:lnTo>
                    <a:pt x="0" y="6200"/>
                  </a:lnTo>
                  <a:cubicBezTo>
                    <a:pt x="0" y="6316"/>
                    <a:pt x="95" y="6411"/>
                    <a:pt x="211" y="6411"/>
                  </a:cubicBezTo>
                  <a:cubicBezTo>
                    <a:pt x="331" y="6411"/>
                    <a:pt x="426" y="6316"/>
                    <a:pt x="426" y="6200"/>
                  </a:cubicBezTo>
                  <a:lnTo>
                    <a:pt x="426" y="669"/>
                  </a:lnTo>
                  <a:cubicBezTo>
                    <a:pt x="426" y="536"/>
                    <a:pt x="535" y="427"/>
                    <a:pt x="669" y="427"/>
                  </a:cubicBezTo>
                  <a:lnTo>
                    <a:pt x="7966" y="427"/>
                  </a:lnTo>
                  <a:cubicBezTo>
                    <a:pt x="8100" y="427"/>
                    <a:pt x="8209" y="536"/>
                    <a:pt x="8209" y="669"/>
                  </a:cubicBezTo>
                  <a:lnTo>
                    <a:pt x="8209" y="6598"/>
                  </a:lnTo>
                  <a:cubicBezTo>
                    <a:pt x="8209" y="6732"/>
                    <a:pt x="8100" y="6841"/>
                    <a:pt x="7966" y="6841"/>
                  </a:cubicBezTo>
                  <a:lnTo>
                    <a:pt x="2576" y="6841"/>
                  </a:lnTo>
                  <a:cubicBezTo>
                    <a:pt x="2291" y="6841"/>
                    <a:pt x="2291" y="7266"/>
                    <a:pt x="2576" y="7266"/>
                  </a:cubicBezTo>
                  <a:lnTo>
                    <a:pt x="7966" y="7266"/>
                  </a:lnTo>
                  <a:cubicBezTo>
                    <a:pt x="8336" y="7266"/>
                    <a:pt x="8635" y="6967"/>
                    <a:pt x="8635" y="6598"/>
                  </a:cubicBezTo>
                  <a:lnTo>
                    <a:pt x="8635" y="669"/>
                  </a:lnTo>
                  <a:cubicBezTo>
                    <a:pt x="8635" y="300"/>
                    <a:pt x="8336"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0" name="Google Shape;27100;p78"/>
            <p:cNvSpPr/>
            <p:nvPr/>
          </p:nvSpPr>
          <p:spPr>
            <a:xfrm>
              <a:off x="5777438" y="2926539"/>
              <a:ext cx="138206" cy="130007"/>
            </a:xfrm>
            <a:custGeom>
              <a:rect b="b" l="l" r="r" t="t"/>
              <a:pathLst>
                <a:path extrusionOk="0" h="4995" w="5310">
                  <a:moveTo>
                    <a:pt x="2491" y="886"/>
                  </a:moveTo>
                  <a:cubicBezTo>
                    <a:pt x="2895" y="886"/>
                    <a:pt x="3299" y="1019"/>
                    <a:pt x="3636" y="1285"/>
                  </a:cubicBezTo>
                  <a:lnTo>
                    <a:pt x="2344" y="2576"/>
                  </a:lnTo>
                  <a:cubicBezTo>
                    <a:pt x="2191" y="2730"/>
                    <a:pt x="2330" y="2943"/>
                    <a:pt x="2495" y="2943"/>
                  </a:cubicBezTo>
                  <a:cubicBezTo>
                    <a:pt x="2546" y="2943"/>
                    <a:pt x="2599" y="2923"/>
                    <a:pt x="2647" y="2875"/>
                  </a:cubicBezTo>
                  <a:lnTo>
                    <a:pt x="3284" y="2238"/>
                  </a:lnTo>
                  <a:cubicBezTo>
                    <a:pt x="3375" y="2386"/>
                    <a:pt x="3421" y="2555"/>
                    <a:pt x="3421" y="2724"/>
                  </a:cubicBezTo>
                  <a:cubicBezTo>
                    <a:pt x="3421" y="3284"/>
                    <a:pt x="2963" y="3655"/>
                    <a:pt x="2487" y="3655"/>
                  </a:cubicBezTo>
                  <a:cubicBezTo>
                    <a:pt x="2260" y="3655"/>
                    <a:pt x="2029" y="3570"/>
                    <a:pt x="1841" y="3382"/>
                  </a:cubicBezTo>
                  <a:cubicBezTo>
                    <a:pt x="1257" y="2798"/>
                    <a:pt x="1669" y="1798"/>
                    <a:pt x="2496" y="1798"/>
                  </a:cubicBezTo>
                  <a:cubicBezTo>
                    <a:pt x="2612" y="1798"/>
                    <a:pt x="2707" y="1703"/>
                    <a:pt x="2707" y="1584"/>
                  </a:cubicBezTo>
                  <a:cubicBezTo>
                    <a:pt x="2707" y="1468"/>
                    <a:pt x="2612" y="1373"/>
                    <a:pt x="2496" y="1373"/>
                  </a:cubicBezTo>
                  <a:cubicBezTo>
                    <a:pt x="1869" y="1373"/>
                    <a:pt x="1324" y="1802"/>
                    <a:pt x="1180" y="2411"/>
                  </a:cubicBezTo>
                  <a:cubicBezTo>
                    <a:pt x="1032" y="3019"/>
                    <a:pt x="1320" y="3646"/>
                    <a:pt x="1880" y="3931"/>
                  </a:cubicBezTo>
                  <a:cubicBezTo>
                    <a:pt x="2075" y="4031"/>
                    <a:pt x="2286" y="4079"/>
                    <a:pt x="2495" y="4079"/>
                  </a:cubicBezTo>
                  <a:cubicBezTo>
                    <a:pt x="2880" y="4079"/>
                    <a:pt x="3258" y="3915"/>
                    <a:pt x="3523" y="3607"/>
                  </a:cubicBezTo>
                  <a:cubicBezTo>
                    <a:pt x="3931" y="3132"/>
                    <a:pt x="3959" y="2439"/>
                    <a:pt x="3590" y="1932"/>
                  </a:cubicBezTo>
                  <a:lnTo>
                    <a:pt x="3938" y="1587"/>
                  </a:lnTo>
                  <a:cubicBezTo>
                    <a:pt x="4195" y="1911"/>
                    <a:pt x="4336" y="2312"/>
                    <a:pt x="4336" y="2727"/>
                  </a:cubicBezTo>
                  <a:cubicBezTo>
                    <a:pt x="4336" y="3586"/>
                    <a:pt x="3741" y="4332"/>
                    <a:pt x="2907" y="4522"/>
                  </a:cubicBezTo>
                  <a:cubicBezTo>
                    <a:pt x="2769" y="4554"/>
                    <a:pt x="2630" y="4569"/>
                    <a:pt x="2492" y="4569"/>
                  </a:cubicBezTo>
                  <a:cubicBezTo>
                    <a:pt x="1799" y="4569"/>
                    <a:pt x="1149" y="4176"/>
                    <a:pt x="835" y="3533"/>
                  </a:cubicBezTo>
                  <a:cubicBezTo>
                    <a:pt x="462" y="2759"/>
                    <a:pt x="669" y="1830"/>
                    <a:pt x="1338" y="1292"/>
                  </a:cubicBezTo>
                  <a:cubicBezTo>
                    <a:pt x="1676" y="1021"/>
                    <a:pt x="2083" y="886"/>
                    <a:pt x="2491" y="886"/>
                  </a:cubicBezTo>
                  <a:close/>
                  <a:moveTo>
                    <a:pt x="5002" y="1"/>
                  </a:moveTo>
                  <a:cubicBezTo>
                    <a:pt x="4952" y="1"/>
                    <a:pt x="4900" y="21"/>
                    <a:pt x="4853" y="67"/>
                  </a:cubicBezTo>
                  <a:lnTo>
                    <a:pt x="4533" y="388"/>
                  </a:lnTo>
                  <a:lnTo>
                    <a:pt x="4533" y="219"/>
                  </a:lnTo>
                  <a:cubicBezTo>
                    <a:pt x="4533" y="99"/>
                    <a:pt x="4438" y="4"/>
                    <a:pt x="4318" y="4"/>
                  </a:cubicBezTo>
                  <a:cubicBezTo>
                    <a:pt x="4202" y="4"/>
                    <a:pt x="4107" y="99"/>
                    <a:pt x="4107" y="219"/>
                  </a:cubicBezTo>
                  <a:lnTo>
                    <a:pt x="4107" y="813"/>
                  </a:lnTo>
                  <a:lnTo>
                    <a:pt x="3938" y="979"/>
                  </a:lnTo>
                  <a:cubicBezTo>
                    <a:pt x="3517" y="630"/>
                    <a:pt x="3005" y="460"/>
                    <a:pt x="2495" y="460"/>
                  </a:cubicBezTo>
                  <a:cubicBezTo>
                    <a:pt x="1877" y="460"/>
                    <a:pt x="1263" y="711"/>
                    <a:pt x="817" y="1200"/>
                  </a:cubicBezTo>
                  <a:cubicBezTo>
                    <a:pt x="1" y="2098"/>
                    <a:pt x="33" y="3473"/>
                    <a:pt x="891" y="4332"/>
                  </a:cubicBezTo>
                  <a:cubicBezTo>
                    <a:pt x="1332" y="4773"/>
                    <a:pt x="1913" y="4995"/>
                    <a:pt x="2494" y="4995"/>
                  </a:cubicBezTo>
                  <a:cubicBezTo>
                    <a:pt x="3040" y="4995"/>
                    <a:pt x="3586" y="4799"/>
                    <a:pt x="4019" y="4406"/>
                  </a:cubicBezTo>
                  <a:cubicBezTo>
                    <a:pt x="4916" y="3589"/>
                    <a:pt x="5011" y="2214"/>
                    <a:pt x="4241" y="1281"/>
                  </a:cubicBezTo>
                  <a:lnTo>
                    <a:pt x="4406" y="1116"/>
                  </a:lnTo>
                  <a:lnTo>
                    <a:pt x="5004" y="1116"/>
                  </a:lnTo>
                  <a:cubicBezTo>
                    <a:pt x="5120" y="1116"/>
                    <a:pt x="5215" y="1017"/>
                    <a:pt x="5215" y="901"/>
                  </a:cubicBezTo>
                  <a:cubicBezTo>
                    <a:pt x="5215" y="785"/>
                    <a:pt x="5120" y="687"/>
                    <a:pt x="5004" y="687"/>
                  </a:cubicBezTo>
                  <a:lnTo>
                    <a:pt x="4835" y="687"/>
                  </a:lnTo>
                  <a:lnTo>
                    <a:pt x="5156" y="366"/>
                  </a:lnTo>
                  <a:cubicBezTo>
                    <a:pt x="5309" y="213"/>
                    <a:pt x="5167" y="1"/>
                    <a:pt x="50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01" name="Google Shape;27101;p78"/>
          <p:cNvGrpSpPr/>
          <p:nvPr/>
        </p:nvGrpSpPr>
        <p:grpSpPr>
          <a:xfrm>
            <a:off x="7540306" y="1997409"/>
            <a:ext cx="265611" cy="319800"/>
            <a:chOff x="7540306" y="1997409"/>
            <a:chExt cx="265611" cy="319800"/>
          </a:xfrm>
        </p:grpSpPr>
        <p:sp>
          <p:nvSpPr>
            <p:cNvPr id="27102" name="Google Shape;27102;p78"/>
            <p:cNvSpPr/>
            <p:nvPr/>
          </p:nvSpPr>
          <p:spPr>
            <a:xfrm>
              <a:off x="7663026" y="2178717"/>
              <a:ext cx="20354" cy="92424"/>
            </a:xfrm>
            <a:custGeom>
              <a:rect b="b" l="l" r="r" t="t"/>
              <a:pathLst>
                <a:path extrusionOk="0" h="3551" w="782">
                  <a:moveTo>
                    <a:pt x="0" y="1"/>
                  </a:moveTo>
                  <a:lnTo>
                    <a:pt x="0" y="3551"/>
                  </a:lnTo>
                  <a:lnTo>
                    <a:pt x="782" y="3551"/>
                  </a:lnTo>
                  <a:lnTo>
                    <a:pt x="78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3" name="Google Shape;27103;p78"/>
            <p:cNvSpPr/>
            <p:nvPr/>
          </p:nvSpPr>
          <p:spPr>
            <a:xfrm>
              <a:off x="7598374" y="2012323"/>
              <a:ext cx="149580" cy="182739"/>
            </a:xfrm>
            <a:custGeom>
              <a:rect b="b" l="l" r="r" t="t"/>
              <a:pathLst>
                <a:path extrusionOk="0" h="7021" w="5747">
                  <a:moveTo>
                    <a:pt x="5746" y="1"/>
                  </a:moveTo>
                  <a:lnTo>
                    <a:pt x="0" y="4"/>
                  </a:lnTo>
                  <a:lnTo>
                    <a:pt x="0" y="2305"/>
                  </a:lnTo>
                  <a:cubicBezTo>
                    <a:pt x="0" y="3941"/>
                    <a:pt x="778" y="5475"/>
                    <a:pt x="2094" y="6447"/>
                  </a:cubicBezTo>
                  <a:lnTo>
                    <a:pt x="2875" y="7020"/>
                  </a:lnTo>
                  <a:lnTo>
                    <a:pt x="3653" y="6447"/>
                  </a:lnTo>
                  <a:cubicBezTo>
                    <a:pt x="4969" y="5475"/>
                    <a:pt x="5746" y="3941"/>
                    <a:pt x="5746" y="2305"/>
                  </a:cubicBezTo>
                  <a:lnTo>
                    <a:pt x="5746"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4" name="Google Shape;27104;p78"/>
            <p:cNvSpPr/>
            <p:nvPr/>
          </p:nvSpPr>
          <p:spPr>
            <a:xfrm>
              <a:off x="7658992" y="2012323"/>
              <a:ext cx="88962" cy="182817"/>
            </a:xfrm>
            <a:custGeom>
              <a:rect b="b" l="l" r="r" t="t"/>
              <a:pathLst>
                <a:path extrusionOk="0" h="7024" w="3418">
                  <a:moveTo>
                    <a:pt x="3417" y="1"/>
                  </a:moveTo>
                  <a:lnTo>
                    <a:pt x="2330" y="4"/>
                  </a:lnTo>
                  <a:lnTo>
                    <a:pt x="2330" y="2305"/>
                  </a:lnTo>
                  <a:cubicBezTo>
                    <a:pt x="2330" y="3941"/>
                    <a:pt x="1552" y="5475"/>
                    <a:pt x="240" y="6447"/>
                  </a:cubicBezTo>
                  <a:lnTo>
                    <a:pt x="1" y="6623"/>
                  </a:lnTo>
                  <a:lnTo>
                    <a:pt x="546" y="7024"/>
                  </a:lnTo>
                  <a:lnTo>
                    <a:pt x="1324" y="6447"/>
                  </a:lnTo>
                  <a:cubicBezTo>
                    <a:pt x="2640" y="5479"/>
                    <a:pt x="3417" y="3941"/>
                    <a:pt x="3417" y="2305"/>
                  </a:cubicBezTo>
                  <a:lnTo>
                    <a:pt x="3417"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5" name="Google Shape;27105;p78"/>
            <p:cNvSpPr/>
            <p:nvPr/>
          </p:nvSpPr>
          <p:spPr>
            <a:xfrm>
              <a:off x="7588666" y="2002068"/>
              <a:ext cx="168997" cy="20640"/>
            </a:xfrm>
            <a:custGeom>
              <a:rect b="b" l="l" r="r" t="t"/>
              <a:pathLst>
                <a:path extrusionOk="0" h="793" w="6493">
                  <a:moveTo>
                    <a:pt x="162" y="1"/>
                  </a:moveTo>
                  <a:cubicBezTo>
                    <a:pt x="71" y="1"/>
                    <a:pt x="0" y="75"/>
                    <a:pt x="0" y="166"/>
                  </a:cubicBezTo>
                  <a:lnTo>
                    <a:pt x="0" y="631"/>
                  </a:lnTo>
                  <a:cubicBezTo>
                    <a:pt x="0" y="718"/>
                    <a:pt x="71" y="792"/>
                    <a:pt x="162" y="792"/>
                  </a:cubicBezTo>
                  <a:lnTo>
                    <a:pt x="6330" y="792"/>
                  </a:lnTo>
                  <a:cubicBezTo>
                    <a:pt x="6422" y="792"/>
                    <a:pt x="6492" y="718"/>
                    <a:pt x="6492" y="631"/>
                  </a:cubicBezTo>
                  <a:lnTo>
                    <a:pt x="6492" y="166"/>
                  </a:lnTo>
                  <a:cubicBezTo>
                    <a:pt x="6492" y="75"/>
                    <a:pt x="6422" y="1"/>
                    <a:pt x="633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6" name="Google Shape;27106;p78"/>
            <p:cNvSpPr/>
            <p:nvPr/>
          </p:nvSpPr>
          <p:spPr>
            <a:xfrm>
              <a:off x="7729500" y="2002068"/>
              <a:ext cx="28162" cy="20640"/>
            </a:xfrm>
            <a:custGeom>
              <a:rect b="b" l="l" r="r" t="t"/>
              <a:pathLst>
                <a:path extrusionOk="0" h="793" w="1082">
                  <a:moveTo>
                    <a:pt x="1" y="1"/>
                  </a:moveTo>
                  <a:lnTo>
                    <a:pt x="1" y="792"/>
                  </a:lnTo>
                  <a:lnTo>
                    <a:pt x="919" y="792"/>
                  </a:lnTo>
                  <a:cubicBezTo>
                    <a:pt x="1011" y="792"/>
                    <a:pt x="1081" y="718"/>
                    <a:pt x="1081" y="631"/>
                  </a:cubicBezTo>
                  <a:lnTo>
                    <a:pt x="1081" y="166"/>
                  </a:lnTo>
                  <a:cubicBezTo>
                    <a:pt x="1081" y="75"/>
                    <a:pt x="1011" y="1"/>
                    <a:pt x="919"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7" name="Google Shape;27107;p78"/>
            <p:cNvSpPr/>
            <p:nvPr/>
          </p:nvSpPr>
          <p:spPr>
            <a:xfrm>
              <a:off x="7636192" y="2057455"/>
              <a:ext cx="73918" cy="69936"/>
            </a:xfrm>
            <a:custGeom>
              <a:rect b="b" l="l" r="r" t="t"/>
              <a:pathLst>
                <a:path extrusionOk="0" h="2687" w="2840">
                  <a:moveTo>
                    <a:pt x="1421" y="0"/>
                  </a:moveTo>
                  <a:cubicBezTo>
                    <a:pt x="1408" y="0"/>
                    <a:pt x="1396" y="7"/>
                    <a:pt x="1390" y="19"/>
                  </a:cubicBezTo>
                  <a:lnTo>
                    <a:pt x="982" y="846"/>
                  </a:lnTo>
                  <a:cubicBezTo>
                    <a:pt x="975" y="856"/>
                    <a:pt x="965" y="867"/>
                    <a:pt x="954" y="867"/>
                  </a:cubicBezTo>
                  <a:lnTo>
                    <a:pt x="39" y="1001"/>
                  </a:lnTo>
                  <a:cubicBezTo>
                    <a:pt x="11" y="1004"/>
                    <a:pt x="1" y="1039"/>
                    <a:pt x="22" y="1060"/>
                  </a:cubicBezTo>
                  <a:lnTo>
                    <a:pt x="680" y="1704"/>
                  </a:lnTo>
                  <a:cubicBezTo>
                    <a:pt x="690" y="1711"/>
                    <a:pt x="694" y="1725"/>
                    <a:pt x="690" y="1736"/>
                  </a:cubicBezTo>
                  <a:lnTo>
                    <a:pt x="535" y="2644"/>
                  </a:lnTo>
                  <a:cubicBezTo>
                    <a:pt x="530" y="2669"/>
                    <a:pt x="548" y="2687"/>
                    <a:pt x="570" y="2687"/>
                  </a:cubicBezTo>
                  <a:cubicBezTo>
                    <a:pt x="576" y="2687"/>
                    <a:pt x="582" y="2685"/>
                    <a:pt x="588" y="2682"/>
                  </a:cubicBezTo>
                  <a:lnTo>
                    <a:pt x="1404" y="2253"/>
                  </a:lnTo>
                  <a:cubicBezTo>
                    <a:pt x="1410" y="2250"/>
                    <a:pt x="1415" y="2248"/>
                    <a:pt x="1420" y="2248"/>
                  </a:cubicBezTo>
                  <a:cubicBezTo>
                    <a:pt x="1426" y="2248"/>
                    <a:pt x="1431" y="2250"/>
                    <a:pt x="1436" y="2253"/>
                  </a:cubicBezTo>
                  <a:lnTo>
                    <a:pt x="2252" y="2682"/>
                  </a:lnTo>
                  <a:cubicBezTo>
                    <a:pt x="2258" y="2685"/>
                    <a:pt x="2264" y="2687"/>
                    <a:pt x="2269" y="2687"/>
                  </a:cubicBezTo>
                  <a:cubicBezTo>
                    <a:pt x="2292" y="2687"/>
                    <a:pt x="2311" y="2666"/>
                    <a:pt x="2305" y="2644"/>
                  </a:cubicBezTo>
                  <a:lnTo>
                    <a:pt x="2150" y="1736"/>
                  </a:lnTo>
                  <a:cubicBezTo>
                    <a:pt x="2147" y="1722"/>
                    <a:pt x="2150" y="1711"/>
                    <a:pt x="2161" y="1704"/>
                  </a:cubicBezTo>
                  <a:lnTo>
                    <a:pt x="2819" y="1060"/>
                  </a:lnTo>
                  <a:cubicBezTo>
                    <a:pt x="2840" y="1039"/>
                    <a:pt x="2829" y="1001"/>
                    <a:pt x="2801" y="997"/>
                  </a:cubicBezTo>
                  <a:lnTo>
                    <a:pt x="1886" y="867"/>
                  </a:lnTo>
                  <a:cubicBezTo>
                    <a:pt x="1876" y="863"/>
                    <a:pt x="1865" y="856"/>
                    <a:pt x="1862" y="846"/>
                  </a:cubicBezTo>
                  <a:lnTo>
                    <a:pt x="1454" y="19"/>
                  </a:lnTo>
                  <a:cubicBezTo>
                    <a:pt x="1447" y="7"/>
                    <a:pt x="1433" y="0"/>
                    <a:pt x="142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8" name="Google Shape;27108;p78"/>
            <p:cNvSpPr/>
            <p:nvPr/>
          </p:nvSpPr>
          <p:spPr>
            <a:xfrm>
              <a:off x="7653786" y="2183219"/>
              <a:ext cx="38755" cy="19078"/>
            </a:xfrm>
            <a:custGeom>
              <a:rect b="b" l="l" r="r" t="t"/>
              <a:pathLst>
                <a:path extrusionOk="0" h="733" w="1489">
                  <a:moveTo>
                    <a:pt x="303" y="0"/>
                  </a:moveTo>
                  <a:cubicBezTo>
                    <a:pt x="134" y="0"/>
                    <a:pt x="0" y="134"/>
                    <a:pt x="0" y="299"/>
                  </a:cubicBezTo>
                  <a:lnTo>
                    <a:pt x="0" y="433"/>
                  </a:lnTo>
                  <a:cubicBezTo>
                    <a:pt x="0" y="598"/>
                    <a:pt x="134" y="732"/>
                    <a:pt x="303" y="732"/>
                  </a:cubicBezTo>
                  <a:lnTo>
                    <a:pt x="1189" y="732"/>
                  </a:lnTo>
                  <a:cubicBezTo>
                    <a:pt x="1355" y="732"/>
                    <a:pt x="1488" y="598"/>
                    <a:pt x="1488" y="433"/>
                  </a:cubicBezTo>
                  <a:lnTo>
                    <a:pt x="1488" y="299"/>
                  </a:lnTo>
                  <a:cubicBezTo>
                    <a:pt x="1488" y="134"/>
                    <a:pt x="1355" y="0"/>
                    <a:pt x="118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9" name="Google Shape;27109;p78"/>
            <p:cNvSpPr/>
            <p:nvPr/>
          </p:nvSpPr>
          <p:spPr>
            <a:xfrm>
              <a:off x="7633459" y="2257398"/>
              <a:ext cx="79410" cy="27407"/>
            </a:xfrm>
            <a:custGeom>
              <a:rect b="b" l="l" r="r" t="t"/>
              <a:pathLst>
                <a:path extrusionOk="0" h="1053" w="3051">
                  <a:moveTo>
                    <a:pt x="405" y="0"/>
                  </a:moveTo>
                  <a:cubicBezTo>
                    <a:pt x="183" y="0"/>
                    <a:pt x="0" y="180"/>
                    <a:pt x="0" y="405"/>
                  </a:cubicBezTo>
                  <a:lnTo>
                    <a:pt x="0" y="1052"/>
                  </a:lnTo>
                  <a:lnTo>
                    <a:pt x="3051" y="1052"/>
                  </a:lnTo>
                  <a:lnTo>
                    <a:pt x="3051" y="405"/>
                  </a:lnTo>
                  <a:cubicBezTo>
                    <a:pt x="3051" y="180"/>
                    <a:pt x="2871" y="0"/>
                    <a:pt x="264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0" name="Google Shape;27110;p78"/>
            <p:cNvSpPr/>
            <p:nvPr/>
          </p:nvSpPr>
          <p:spPr>
            <a:xfrm>
              <a:off x="7684811" y="2257398"/>
              <a:ext cx="28058" cy="27407"/>
            </a:xfrm>
            <a:custGeom>
              <a:rect b="b" l="l" r="r" t="t"/>
              <a:pathLst>
                <a:path extrusionOk="0" h="1053" w="1078">
                  <a:moveTo>
                    <a:pt x="1" y="0"/>
                  </a:moveTo>
                  <a:lnTo>
                    <a:pt x="1" y="1052"/>
                  </a:lnTo>
                  <a:lnTo>
                    <a:pt x="1078" y="1052"/>
                  </a:lnTo>
                  <a:lnTo>
                    <a:pt x="1078" y="405"/>
                  </a:lnTo>
                  <a:cubicBezTo>
                    <a:pt x="1078" y="180"/>
                    <a:pt x="898" y="0"/>
                    <a:pt x="673"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1" name="Google Shape;27111;p78"/>
            <p:cNvSpPr/>
            <p:nvPr/>
          </p:nvSpPr>
          <p:spPr>
            <a:xfrm>
              <a:off x="7604881" y="2277986"/>
              <a:ext cx="136566" cy="34460"/>
            </a:xfrm>
            <a:custGeom>
              <a:rect b="b" l="l" r="r" t="t"/>
              <a:pathLst>
                <a:path extrusionOk="0" h="1324" w="5247">
                  <a:moveTo>
                    <a:pt x="419" y="1"/>
                  </a:moveTo>
                  <a:cubicBezTo>
                    <a:pt x="310" y="1"/>
                    <a:pt x="218" y="78"/>
                    <a:pt x="197" y="184"/>
                  </a:cubicBezTo>
                  <a:lnTo>
                    <a:pt x="28" y="1056"/>
                  </a:lnTo>
                  <a:cubicBezTo>
                    <a:pt x="0" y="1194"/>
                    <a:pt x="106" y="1324"/>
                    <a:pt x="250" y="1324"/>
                  </a:cubicBezTo>
                  <a:lnTo>
                    <a:pt x="5000" y="1324"/>
                  </a:lnTo>
                  <a:cubicBezTo>
                    <a:pt x="5141" y="1324"/>
                    <a:pt x="5246" y="1194"/>
                    <a:pt x="5218" y="1056"/>
                  </a:cubicBezTo>
                  <a:lnTo>
                    <a:pt x="5049" y="184"/>
                  </a:lnTo>
                  <a:cubicBezTo>
                    <a:pt x="5028" y="78"/>
                    <a:pt x="4937" y="1"/>
                    <a:pt x="4828"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2" name="Google Shape;27112;p78"/>
            <p:cNvSpPr/>
            <p:nvPr/>
          </p:nvSpPr>
          <p:spPr>
            <a:xfrm>
              <a:off x="7706882" y="2277986"/>
              <a:ext cx="34565" cy="34460"/>
            </a:xfrm>
            <a:custGeom>
              <a:rect b="b" l="l" r="r" t="t"/>
              <a:pathLst>
                <a:path extrusionOk="0" h="1324" w="1328">
                  <a:moveTo>
                    <a:pt x="1" y="1"/>
                  </a:moveTo>
                  <a:lnTo>
                    <a:pt x="258" y="1324"/>
                  </a:lnTo>
                  <a:lnTo>
                    <a:pt x="1078" y="1324"/>
                  </a:lnTo>
                  <a:cubicBezTo>
                    <a:pt x="1218" y="1324"/>
                    <a:pt x="1327" y="1194"/>
                    <a:pt x="1303" y="1056"/>
                  </a:cubicBezTo>
                  <a:lnTo>
                    <a:pt x="1130" y="184"/>
                  </a:lnTo>
                  <a:cubicBezTo>
                    <a:pt x="1109" y="78"/>
                    <a:pt x="1018" y="1"/>
                    <a:pt x="912"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3" name="Google Shape;27113;p78"/>
            <p:cNvSpPr/>
            <p:nvPr/>
          </p:nvSpPr>
          <p:spPr>
            <a:xfrm>
              <a:off x="7540306" y="1997409"/>
              <a:ext cx="265611" cy="319800"/>
            </a:xfrm>
            <a:custGeom>
              <a:rect b="b" l="l" r="r" t="t"/>
              <a:pathLst>
                <a:path extrusionOk="0" h="12287" w="10205">
                  <a:moveTo>
                    <a:pt x="546" y="1190"/>
                  </a:moveTo>
                  <a:cubicBezTo>
                    <a:pt x="831" y="1190"/>
                    <a:pt x="1095" y="1330"/>
                    <a:pt x="1260" y="1562"/>
                  </a:cubicBezTo>
                  <a:lnTo>
                    <a:pt x="1398" y="1767"/>
                  </a:lnTo>
                  <a:cubicBezTo>
                    <a:pt x="1545" y="1978"/>
                    <a:pt x="1785" y="2104"/>
                    <a:pt x="2045" y="2104"/>
                  </a:cubicBezTo>
                  <a:lnTo>
                    <a:pt x="2052" y="2104"/>
                  </a:lnTo>
                  <a:lnTo>
                    <a:pt x="2052" y="2878"/>
                  </a:lnTo>
                  <a:cubicBezTo>
                    <a:pt x="2052" y="3424"/>
                    <a:pt x="2136" y="3969"/>
                    <a:pt x="2302" y="4490"/>
                  </a:cubicBezTo>
                  <a:cubicBezTo>
                    <a:pt x="2140" y="4405"/>
                    <a:pt x="1975" y="4331"/>
                    <a:pt x="1806" y="4268"/>
                  </a:cubicBezTo>
                  <a:cubicBezTo>
                    <a:pt x="1454" y="4124"/>
                    <a:pt x="1084" y="3976"/>
                    <a:pt x="817" y="3677"/>
                  </a:cubicBezTo>
                  <a:cubicBezTo>
                    <a:pt x="511" y="3336"/>
                    <a:pt x="363" y="2829"/>
                    <a:pt x="363" y="2122"/>
                  </a:cubicBezTo>
                  <a:lnTo>
                    <a:pt x="363" y="1369"/>
                  </a:lnTo>
                  <a:cubicBezTo>
                    <a:pt x="363" y="1270"/>
                    <a:pt x="444" y="1190"/>
                    <a:pt x="546" y="1190"/>
                  </a:cubicBezTo>
                  <a:close/>
                  <a:moveTo>
                    <a:pt x="9662" y="1186"/>
                  </a:moveTo>
                  <a:cubicBezTo>
                    <a:pt x="9765" y="1186"/>
                    <a:pt x="9845" y="1267"/>
                    <a:pt x="9845" y="1369"/>
                  </a:cubicBezTo>
                  <a:lnTo>
                    <a:pt x="9845" y="2122"/>
                  </a:lnTo>
                  <a:cubicBezTo>
                    <a:pt x="9845" y="2826"/>
                    <a:pt x="9698" y="3332"/>
                    <a:pt x="9392" y="3674"/>
                  </a:cubicBezTo>
                  <a:cubicBezTo>
                    <a:pt x="9124" y="3973"/>
                    <a:pt x="8758" y="4124"/>
                    <a:pt x="8403" y="4265"/>
                  </a:cubicBezTo>
                  <a:cubicBezTo>
                    <a:pt x="8234" y="4331"/>
                    <a:pt x="8069" y="4405"/>
                    <a:pt x="7907" y="4490"/>
                  </a:cubicBezTo>
                  <a:cubicBezTo>
                    <a:pt x="8072" y="3969"/>
                    <a:pt x="8157" y="3424"/>
                    <a:pt x="8157" y="2878"/>
                  </a:cubicBezTo>
                  <a:lnTo>
                    <a:pt x="8157" y="2104"/>
                  </a:lnTo>
                  <a:lnTo>
                    <a:pt x="8164" y="2104"/>
                  </a:lnTo>
                  <a:cubicBezTo>
                    <a:pt x="8420" y="2104"/>
                    <a:pt x="8663" y="1978"/>
                    <a:pt x="8807" y="1767"/>
                  </a:cubicBezTo>
                  <a:lnTo>
                    <a:pt x="8948" y="1562"/>
                  </a:lnTo>
                  <a:cubicBezTo>
                    <a:pt x="9110" y="1330"/>
                    <a:pt x="9377" y="1190"/>
                    <a:pt x="9662" y="1186"/>
                  </a:cubicBezTo>
                  <a:close/>
                  <a:moveTo>
                    <a:pt x="8171" y="363"/>
                  </a:moveTo>
                  <a:lnTo>
                    <a:pt x="8171" y="792"/>
                  </a:lnTo>
                  <a:lnTo>
                    <a:pt x="6626" y="792"/>
                  </a:lnTo>
                  <a:cubicBezTo>
                    <a:pt x="6387" y="792"/>
                    <a:pt x="6387" y="1151"/>
                    <a:pt x="6626" y="1151"/>
                  </a:cubicBezTo>
                  <a:lnTo>
                    <a:pt x="7798" y="1151"/>
                  </a:lnTo>
                  <a:lnTo>
                    <a:pt x="7798" y="2878"/>
                  </a:lnTo>
                  <a:cubicBezTo>
                    <a:pt x="7794" y="4455"/>
                    <a:pt x="7045" y="5936"/>
                    <a:pt x="5778" y="6875"/>
                  </a:cubicBezTo>
                  <a:lnTo>
                    <a:pt x="5651" y="6970"/>
                  </a:lnTo>
                  <a:cubicBezTo>
                    <a:pt x="5616" y="6960"/>
                    <a:pt x="5581" y="6956"/>
                    <a:pt x="5549" y="6956"/>
                  </a:cubicBezTo>
                  <a:lnTo>
                    <a:pt x="4663" y="6956"/>
                  </a:lnTo>
                  <a:cubicBezTo>
                    <a:pt x="4628" y="6956"/>
                    <a:pt x="4592" y="6960"/>
                    <a:pt x="4561" y="6970"/>
                  </a:cubicBezTo>
                  <a:lnTo>
                    <a:pt x="4431" y="6875"/>
                  </a:lnTo>
                  <a:cubicBezTo>
                    <a:pt x="3164" y="5936"/>
                    <a:pt x="2414" y="4455"/>
                    <a:pt x="2411" y="2878"/>
                  </a:cubicBezTo>
                  <a:lnTo>
                    <a:pt x="2411" y="1151"/>
                  </a:lnTo>
                  <a:lnTo>
                    <a:pt x="5789" y="1151"/>
                  </a:lnTo>
                  <a:cubicBezTo>
                    <a:pt x="6028" y="1151"/>
                    <a:pt x="6028" y="792"/>
                    <a:pt x="5789" y="792"/>
                  </a:cubicBezTo>
                  <a:lnTo>
                    <a:pt x="2038" y="792"/>
                  </a:lnTo>
                  <a:lnTo>
                    <a:pt x="2038" y="363"/>
                  </a:lnTo>
                  <a:close/>
                  <a:moveTo>
                    <a:pt x="5549" y="7319"/>
                  </a:moveTo>
                  <a:cubicBezTo>
                    <a:pt x="5616" y="7319"/>
                    <a:pt x="5669" y="7371"/>
                    <a:pt x="5669" y="7438"/>
                  </a:cubicBezTo>
                  <a:lnTo>
                    <a:pt x="5669" y="7572"/>
                  </a:lnTo>
                  <a:cubicBezTo>
                    <a:pt x="5669" y="7639"/>
                    <a:pt x="5616" y="7692"/>
                    <a:pt x="5549" y="7692"/>
                  </a:cubicBezTo>
                  <a:lnTo>
                    <a:pt x="4663" y="7692"/>
                  </a:lnTo>
                  <a:cubicBezTo>
                    <a:pt x="4596" y="7692"/>
                    <a:pt x="4540" y="7639"/>
                    <a:pt x="4540" y="7572"/>
                  </a:cubicBezTo>
                  <a:lnTo>
                    <a:pt x="4540" y="7438"/>
                  </a:lnTo>
                  <a:cubicBezTo>
                    <a:pt x="4540" y="7371"/>
                    <a:pt x="4596" y="7319"/>
                    <a:pt x="4663" y="7319"/>
                  </a:cubicBezTo>
                  <a:close/>
                  <a:moveTo>
                    <a:pt x="5317" y="8050"/>
                  </a:moveTo>
                  <a:lnTo>
                    <a:pt x="5317" y="9810"/>
                  </a:lnTo>
                  <a:lnTo>
                    <a:pt x="4895" y="9810"/>
                  </a:lnTo>
                  <a:lnTo>
                    <a:pt x="4895" y="8050"/>
                  </a:lnTo>
                  <a:close/>
                  <a:moveTo>
                    <a:pt x="6225" y="10169"/>
                  </a:moveTo>
                  <a:cubicBezTo>
                    <a:pt x="6348" y="10169"/>
                    <a:pt x="6450" y="10271"/>
                    <a:pt x="6450" y="10394"/>
                  </a:cubicBezTo>
                  <a:lnTo>
                    <a:pt x="6450" y="10601"/>
                  </a:lnTo>
                  <a:lnTo>
                    <a:pt x="4849" y="10601"/>
                  </a:lnTo>
                  <a:cubicBezTo>
                    <a:pt x="4610" y="10601"/>
                    <a:pt x="4610" y="10964"/>
                    <a:pt x="4849" y="10964"/>
                  </a:cubicBezTo>
                  <a:lnTo>
                    <a:pt x="7312" y="10964"/>
                  </a:lnTo>
                  <a:cubicBezTo>
                    <a:pt x="7314" y="10963"/>
                    <a:pt x="7316" y="10963"/>
                    <a:pt x="7318" y="10963"/>
                  </a:cubicBezTo>
                  <a:cubicBezTo>
                    <a:pt x="7336" y="10963"/>
                    <a:pt x="7351" y="10980"/>
                    <a:pt x="7354" y="10999"/>
                  </a:cubicBezTo>
                  <a:lnTo>
                    <a:pt x="7527" y="11872"/>
                  </a:lnTo>
                  <a:cubicBezTo>
                    <a:pt x="7534" y="11900"/>
                    <a:pt x="7513" y="11924"/>
                    <a:pt x="7481" y="11924"/>
                  </a:cubicBezTo>
                  <a:lnTo>
                    <a:pt x="2731" y="11924"/>
                  </a:lnTo>
                  <a:cubicBezTo>
                    <a:pt x="2703" y="11924"/>
                    <a:pt x="2682" y="11900"/>
                    <a:pt x="2689" y="11872"/>
                  </a:cubicBezTo>
                  <a:lnTo>
                    <a:pt x="2858" y="10999"/>
                  </a:lnTo>
                  <a:cubicBezTo>
                    <a:pt x="2861" y="10980"/>
                    <a:pt x="2876" y="10963"/>
                    <a:pt x="2897" y="10963"/>
                  </a:cubicBezTo>
                  <a:cubicBezTo>
                    <a:pt x="2899" y="10963"/>
                    <a:pt x="2901" y="10963"/>
                    <a:pt x="2903" y="10964"/>
                  </a:cubicBezTo>
                  <a:lnTo>
                    <a:pt x="4012" y="10964"/>
                  </a:lnTo>
                  <a:cubicBezTo>
                    <a:pt x="4255" y="10964"/>
                    <a:pt x="4255" y="10601"/>
                    <a:pt x="4012" y="10601"/>
                  </a:cubicBezTo>
                  <a:lnTo>
                    <a:pt x="3762" y="10601"/>
                  </a:lnTo>
                  <a:lnTo>
                    <a:pt x="3762" y="10394"/>
                  </a:lnTo>
                  <a:cubicBezTo>
                    <a:pt x="3762" y="10271"/>
                    <a:pt x="3864" y="10169"/>
                    <a:pt x="3987" y="10169"/>
                  </a:cubicBezTo>
                  <a:close/>
                  <a:moveTo>
                    <a:pt x="2020" y="0"/>
                  </a:moveTo>
                  <a:cubicBezTo>
                    <a:pt x="1830" y="0"/>
                    <a:pt x="1679" y="155"/>
                    <a:pt x="1679" y="345"/>
                  </a:cubicBezTo>
                  <a:lnTo>
                    <a:pt x="1679" y="810"/>
                  </a:lnTo>
                  <a:cubicBezTo>
                    <a:pt x="1679" y="996"/>
                    <a:pt x="1830" y="1151"/>
                    <a:pt x="2020" y="1151"/>
                  </a:cubicBezTo>
                  <a:lnTo>
                    <a:pt x="2052" y="1151"/>
                  </a:lnTo>
                  <a:lnTo>
                    <a:pt x="2052" y="1745"/>
                  </a:lnTo>
                  <a:lnTo>
                    <a:pt x="2045" y="1745"/>
                  </a:lnTo>
                  <a:cubicBezTo>
                    <a:pt x="1904" y="1745"/>
                    <a:pt x="1774" y="1679"/>
                    <a:pt x="1697" y="1562"/>
                  </a:cubicBezTo>
                  <a:lnTo>
                    <a:pt x="1556" y="1358"/>
                  </a:lnTo>
                  <a:cubicBezTo>
                    <a:pt x="1327" y="1028"/>
                    <a:pt x="947" y="827"/>
                    <a:pt x="546" y="827"/>
                  </a:cubicBezTo>
                  <a:cubicBezTo>
                    <a:pt x="244" y="827"/>
                    <a:pt x="1" y="1070"/>
                    <a:pt x="1" y="1369"/>
                  </a:cubicBezTo>
                  <a:lnTo>
                    <a:pt x="1" y="2122"/>
                  </a:lnTo>
                  <a:cubicBezTo>
                    <a:pt x="1" y="3927"/>
                    <a:pt x="926" y="4300"/>
                    <a:pt x="1668" y="4602"/>
                  </a:cubicBezTo>
                  <a:cubicBezTo>
                    <a:pt x="2087" y="4771"/>
                    <a:pt x="2446" y="4916"/>
                    <a:pt x="2618" y="5274"/>
                  </a:cubicBezTo>
                  <a:cubicBezTo>
                    <a:pt x="2668" y="5376"/>
                    <a:pt x="2657" y="5464"/>
                    <a:pt x="2587" y="5542"/>
                  </a:cubicBezTo>
                  <a:cubicBezTo>
                    <a:pt x="2521" y="5610"/>
                    <a:pt x="2420" y="5649"/>
                    <a:pt x="2327" y="5649"/>
                  </a:cubicBezTo>
                  <a:cubicBezTo>
                    <a:pt x="2291" y="5649"/>
                    <a:pt x="2255" y="5643"/>
                    <a:pt x="2224" y="5630"/>
                  </a:cubicBezTo>
                  <a:cubicBezTo>
                    <a:pt x="2098" y="5573"/>
                    <a:pt x="2077" y="5412"/>
                    <a:pt x="2084" y="5289"/>
                  </a:cubicBezTo>
                  <a:cubicBezTo>
                    <a:pt x="2089" y="5163"/>
                    <a:pt x="1996" y="5099"/>
                    <a:pt x="1903" y="5099"/>
                  </a:cubicBezTo>
                  <a:cubicBezTo>
                    <a:pt x="1816" y="5099"/>
                    <a:pt x="1728" y="5155"/>
                    <a:pt x="1721" y="5271"/>
                  </a:cubicBezTo>
                  <a:cubicBezTo>
                    <a:pt x="1714" y="5429"/>
                    <a:pt x="1735" y="5809"/>
                    <a:pt x="2084" y="5961"/>
                  </a:cubicBezTo>
                  <a:cubicBezTo>
                    <a:pt x="2155" y="5990"/>
                    <a:pt x="2231" y="6007"/>
                    <a:pt x="2309" y="6007"/>
                  </a:cubicBezTo>
                  <a:cubicBezTo>
                    <a:pt x="2316" y="6007"/>
                    <a:pt x="2323" y="6007"/>
                    <a:pt x="2330" y="6006"/>
                  </a:cubicBezTo>
                  <a:cubicBezTo>
                    <a:pt x="2523" y="6006"/>
                    <a:pt x="2713" y="5929"/>
                    <a:pt x="2847" y="5788"/>
                  </a:cubicBezTo>
                  <a:cubicBezTo>
                    <a:pt x="2861" y="5774"/>
                    <a:pt x="2875" y="5756"/>
                    <a:pt x="2889" y="5742"/>
                  </a:cubicBezTo>
                  <a:cubicBezTo>
                    <a:pt x="3238" y="6295"/>
                    <a:pt x="3688" y="6777"/>
                    <a:pt x="4216" y="7164"/>
                  </a:cubicBezTo>
                  <a:lnTo>
                    <a:pt x="4248" y="7188"/>
                  </a:lnTo>
                  <a:cubicBezTo>
                    <a:pt x="4202" y="7266"/>
                    <a:pt x="4177" y="7350"/>
                    <a:pt x="4177" y="7438"/>
                  </a:cubicBezTo>
                  <a:lnTo>
                    <a:pt x="4177" y="7572"/>
                  </a:lnTo>
                  <a:cubicBezTo>
                    <a:pt x="4181" y="7787"/>
                    <a:pt x="4321" y="7977"/>
                    <a:pt x="4529" y="8036"/>
                  </a:cubicBezTo>
                  <a:lnTo>
                    <a:pt x="4529" y="9810"/>
                  </a:lnTo>
                  <a:lnTo>
                    <a:pt x="3980" y="9810"/>
                  </a:lnTo>
                  <a:cubicBezTo>
                    <a:pt x="3660" y="9810"/>
                    <a:pt x="3396" y="10074"/>
                    <a:pt x="3396" y="10394"/>
                  </a:cubicBezTo>
                  <a:lnTo>
                    <a:pt x="3396" y="10601"/>
                  </a:lnTo>
                  <a:lnTo>
                    <a:pt x="2896" y="10601"/>
                  </a:lnTo>
                  <a:cubicBezTo>
                    <a:pt x="2703" y="10605"/>
                    <a:pt x="2534" y="10742"/>
                    <a:pt x="2499" y="10932"/>
                  </a:cubicBezTo>
                  <a:lnTo>
                    <a:pt x="2326" y="11801"/>
                  </a:lnTo>
                  <a:cubicBezTo>
                    <a:pt x="2277" y="12051"/>
                    <a:pt x="2471" y="12287"/>
                    <a:pt x="2728" y="12287"/>
                  </a:cubicBezTo>
                  <a:lnTo>
                    <a:pt x="7478" y="12287"/>
                  </a:lnTo>
                  <a:cubicBezTo>
                    <a:pt x="7731" y="12287"/>
                    <a:pt x="7924" y="12051"/>
                    <a:pt x="7875" y="11801"/>
                  </a:cubicBezTo>
                  <a:lnTo>
                    <a:pt x="7703" y="10932"/>
                  </a:lnTo>
                  <a:cubicBezTo>
                    <a:pt x="7668" y="10742"/>
                    <a:pt x="7499" y="10605"/>
                    <a:pt x="7305" y="10601"/>
                  </a:cubicBezTo>
                  <a:lnTo>
                    <a:pt x="6805" y="10601"/>
                  </a:lnTo>
                  <a:lnTo>
                    <a:pt x="6805" y="10394"/>
                  </a:lnTo>
                  <a:cubicBezTo>
                    <a:pt x="6805" y="10074"/>
                    <a:pt x="6542" y="9810"/>
                    <a:pt x="6221" y="9810"/>
                  </a:cubicBezTo>
                  <a:lnTo>
                    <a:pt x="5676" y="9810"/>
                  </a:lnTo>
                  <a:lnTo>
                    <a:pt x="5676" y="8033"/>
                  </a:lnTo>
                  <a:cubicBezTo>
                    <a:pt x="5884" y="7977"/>
                    <a:pt x="6024" y="7787"/>
                    <a:pt x="6028" y="7572"/>
                  </a:cubicBezTo>
                  <a:lnTo>
                    <a:pt x="6028" y="7438"/>
                  </a:lnTo>
                  <a:cubicBezTo>
                    <a:pt x="6028" y="7350"/>
                    <a:pt x="6003" y="7262"/>
                    <a:pt x="5958" y="7188"/>
                  </a:cubicBezTo>
                  <a:lnTo>
                    <a:pt x="5989" y="7164"/>
                  </a:lnTo>
                  <a:cubicBezTo>
                    <a:pt x="6517" y="6777"/>
                    <a:pt x="6967" y="6291"/>
                    <a:pt x="7319" y="5739"/>
                  </a:cubicBezTo>
                  <a:cubicBezTo>
                    <a:pt x="7330" y="5756"/>
                    <a:pt x="7344" y="5771"/>
                    <a:pt x="7358" y="5788"/>
                  </a:cubicBezTo>
                  <a:cubicBezTo>
                    <a:pt x="7495" y="5925"/>
                    <a:pt x="7682" y="6006"/>
                    <a:pt x="7875" y="6006"/>
                  </a:cubicBezTo>
                  <a:cubicBezTo>
                    <a:pt x="7960" y="6006"/>
                    <a:pt x="8044" y="5992"/>
                    <a:pt x="8121" y="5957"/>
                  </a:cubicBezTo>
                  <a:cubicBezTo>
                    <a:pt x="8470" y="5809"/>
                    <a:pt x="8491" y="5426"/>
                    <a:pt x="8484" y="5271"/>
                  </a:cubicBezTo>
                  <a:cubicBezTo>
                    <a:pt x="8479" y="5154"/>
                    <a:pt x="8391" y="5097"/>
                    <a:pt x="8304" y="5097"/>
                  </a:cubicBezTo>
                  <a:cubicBezTo>
                    <a:pt x="8211" y="5097"/>
                    <a:pt x="8118" y="5161"/>
                    <a:pt x="8125" y="5285"/>
                  </a:cubicBezTo>
                  <a:cubicBezTo>
                    <a:pt x="8128" y="5412"/>
                    <a:pt x="8111" y="5573"/>
                    <a:pt x="7981" y="5626"/>
                  </a:cubicBezTo>
                  <a:cubicBezTo>
                    <a:pt x="7949" y="5640"/>
                    <a:pt x="7914" y="5647"/>
                    <a:pt x="7877" y="5647"/>
                  </a:cubicBezTo>
                  <a:cubicBezTo>
                    <a:pt x="7785" y="5647"/>
                    <a:pt x="7684" y="5606"/>
                    <a:pt x="7618" y="5538"/>
                  </a:cubicBezTo>
                  <a:cubicBezTo>
                    <a:pt x="7548" y="5464"/>
                    <a:pt x="7537" y="5376"/>
                    <a:pt x="7587" y="5274"/>
                  </a:cubicBezTo>
                  <a:cubicBezTo>
                    <a:pt x="7759" y="4916"/>
                    <a:pt x="8121" y="4771"/>
                    <a:pt x="8537" y="4599"/>
                  </a:cubicBezTo>
                  <a:cubicBezTo>
                    <a:pt x="9279" y="4300"/>
                    <a:pt x="10204" y="3923"/>
                    <a:pt x="10204" y="2122"/>
                  </a:cubicBezTo>
                  <a:lnTo>
                    <a:pt x="10204" y="1369"/>
                  </a:lnTo>
                  <a:cubicBezTo>
                    <a:pt x="10204" y="1225"/>
                    <a:pt x="10148" y="1087"/>
                    <a:pt x="10046" y="989"/>
                  </a:cubicBezTo>
                  <a:cubicBezTo>
                    <a:pt x="9947" y="890"/>
                    <a:pt x="9814" y="830"/>
                    <a:pt x="9675" y="830"/>
                  </a:cubicBezTo>
                  <a:cubicBezTo>
                    <a:pt x="9671" y="830"/>
                    <a:pt x="9667" y="831"/>
                    <a:pt x="9662" y="831"/>
                  </a:cubicBezTo>
                  <a:cubicBezTo>
                    <a:pt x="9258" y="831"/>
                    <a:pt x="8881" y="1028"/>
                    <a:pt x="8653" y="1362"/>
                  </a:cubicBezTo>
                  <a:lnTo>
                    <a:pt x="8512" y="1562"/>
                  </a:lnTo>
                  <a:cubicBezTo>
                    <a:pt x="8435" y="1679"/>
                    <a:pt x="8304" y="1745"/>
                    <a:pt x="8164" y="1745"/>
                  </a:cubicBezTo>
                  <a:lnTo>
                    <a:pt x="8157" y="1745"/>
                  </a:lnTo>
                  <a:lnTo>
                    <a:pt x="8157" y="1151"/>
                  </a:lnTo>
                  <a:lnTo>
                    <a:pt x="8188" y="1151"/>
                  </a:lnTo>
                  <a:cubicBezTo>
                    <a:pt x="8378" y="1151"/>
                    <a:pt x="8530" y="996"/>
                    <a:pt x="8530" y="806"/>
                  </a:cubicBezTo>
                  <a:lnTo>
                    <a:pt x="8530" y="345"/>
                  </a:lnTo>
                  <a:cubicBezTo>
                    <a:pt x="8530" y="155"/>
                    <a:pt x="8378" y="0"/>
                    <a:pt x="8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4" name="Google Shape;27114;p78"/>
            <p:cNvSpPr/>
            <p:nvPr/>
          </p:nvSpPr>
          <p:spPr>
            <a:xfrm>
              <a:off x="7630153" y="2052744"/>
              <a:ext cx="86099" cy="79384"/>
            </a:xfrm>
            <a:custGeom>
              <a:rect b="b" l="l" r="r" t="t"/>
              <a:pathLst>
                <a:path extrusionOk="0" h="3050" w="3308">
                  <a:moveTo>
                    <a:pt x="1651" y="541"/>
                  </a:moveTo>
                  <a:lnTo>
                    <a:pt x="1928" y="1108"/>
                  </a:lnTo>
                  <a:cubicBezTo>
                    <a:pt x="1960" y="1171"/>
                    <a:pt x="2020" y="1213"/>
                    <a:pt x="2094" y="1224"/>
                  </a:cubicBezTo>
                  <a:lnTo>
                    <a:pt x="2717" y="1315"/>
                  </a:lnTo>
                  <a:lnTo>
                    <a:pt x="2266" y="1755"/>
                  </a:lnTo>
                  <a:cubicBezTo>
                    <a:pt x="2213" y="1804"/>
                    <a:pt x="2189" y="1875"/>
                    <a:pt x="2203" y="1945"/>
                  </a:cubicBezTo>
                  <a:lnTo>
                    <a:pt x="2308" y="2568"/>
                  </a:lnTo>
                  <a:lnTo>
                    <a:pt x="1753" y="2276"/>
                  </a:lnTo>
                  <a:cubicBezTo>
                    <a:pt x="1721" y="2258"/>
                    <a:pt x="1686" y="2249"/>
                    <a:pt x="1651" y="2249"/>
                  </a:cubicBezTo>
                  <a:cubicBezTo>
                    <a:pt x="1616" y="2249"/>
                    <a:pt x="1582" y="2258"/>
                    <a:pt x="1552" y="2276"/>
                  </a:cubicBezTo>
                  <a:lnTo>
                    <a:pt x="993" y="2568"/>
                  </a:lnTo>
                  <a:lnTo>
                    <a:pt x="1098" y="1945"/>
                  </a:lnTo>
                  <a:cubicBezTo>
                    <a:pt x="1112" y="1875"/>
                    <a:pt x="1088" y="1804"/>
                    <a:pt x="1038" y="1755"/>
                  </a:cubicBezTo>
                  <a:lnTo>
                    <a:pt x="584" y="1315"/>
                  </a:lnTo>
                  <a:lnTo>
                    <a:pt x="1211" y="1224"/>
                  </a:lnTo>
                  <a:cubicBezTo>
                    <a:pt x="1281" y="1213"/>
                    <a:pt x="1341" y="1171"/>
                    <a:pt x="1373" y="1108"/>
                  </a:cubicBezTo>
                  <a:lnTo>
                    <a:pt x="1651" y="541"/>
                  </a:lnTo>
                  <a:close/>
                  <a:moveTo>
                    <a:pt x="1652" y="0"/>
                  </a:moveTo>
                  <a:cubicBezTo>
                    <a:pt x="1575" y="0"/>
                    <a:pt x="1497" y="40"/>
                    <a:pt x="1457" y="119"/>
                  </a:cubicBezTo>
                  <a:lnTo>
                    <a:pt x="1084" y="879"/>
                  </a:lnTo>
                  <a:lnTo>
                    <a:pt x="247" y="1002"/>
                  </a:lnTo>
                  <a:cubicBezTo>
                    <a:pt x="71" y="1027"/>
                    <a:pt x="0" y="1245"/>
                    <a:pt x="127" y="1368"/>
                  </a:cubicBezTo>
                  <a:lnTo>
                    <a:pt x="736" y="1959"/>
                  </a:lnTo>
                  <a:lnTo>
                    <a:pt x="591" y="2797"/>
                  </a:lnTo>
                  <a:cubicBezTo>
                    <a:pt x="566" y="2936"/>
                    <a:pt x="679" y="3049"/>
                    <a:pt x="806" y="3049"/>
                  </a:cubicBezTo>
                  <a:cubicBezTo>
                    <a:pt x="838" y="3049"/>
                    <a:pt x="872" y="3042"/>
                    <a:pt x="905" y="3025"/>
                  </a:cubicBezTo>
                  <a:lnTo>
                    <a:pt x="1654" y="2628"/>
                  </a:lnTo>
                  <a:lnTo>
                    <a:pt x="2400" y="3025"/>
                  </a:lnTo>
                  <a:cubicBezTo>
                    <a:pt x="2433" y="3042"/>
                    <a:pt x="2466" y="3049"/>
                    <a:pt x="2499" y="3049"/>
                  </a:cubicBezTo>
                  <a:cubicBezTo>
                    <a:pt x="2626" y="3049"/>
                    <a:pt x="2738" y="2936"/>
                    <a:pt x="2713" y="2797"/>
                  </a:cubicBezTo>
                  <a:lnTo>
                    <a:pt x="2569" y="1959"/>
                  </a:lnTo>
                  <a:lnTo>
                    <a:pt x="3178" y="1368"/>
                  </a:lnTo>
                  <a:cubicBezTo>
                    <a:pt x="3308" y="1245"/>
                    <a:pt x="3237" y="1027"/>
                    <a:pt x="3058" y="999"/>
                  </a:cubicBezTo>
                  <a:lnTo>
                    <a:pt x="2221" y="879"/>
                  </a:lnTo>
                  <a:lnTo>
                    <a:pt x="1844" y="119"/>
                  </a:lnTo>
                  <a:cubicBezTo>
                    <a:pt x="1805" y="40"/>
                    <a:pt x="1729" y="0"/>
                    <a:pt x="16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5" name="Google Shape;27115;p78"/>
          <p:cNvGrpSpPr/>
          <p:nvPr/>
        </p:nvGrpSpPr>
        <p:grpSpPr>
          <a:xfrm>
            <a:off x="917089" y="2925706"/>
            <a:ext cx="319722" cy="301320"/>
            <a:chOff x="917089" y="2925706"/>
            <a:chExt cx="319722" cy="301320"/>
          </a:xfrm>
        </p:grpSpPr>
        <p:sp>
          <p:nvSpPr>
            <p:cNvPr id="27116" name="Google Shape;27116;p78"/>
            <p:cNvSpPr/>
            <p:nvPr/>
          </p:nvSpPr>
          <p:spPr>
            <a:xfrm>
              <a:off x="952069" y="2999884"/>
              <a:ext cx="249734" cy="154707"/>
            </a:xfrm>
            <a:custGeom>
              <a:rect b="b" l="l" r="r" t="t"/>
              <a:pathLst>
                <a:path extrusionOk="0" h="5944" w="9595">
                  <a:moveTo>
                    <a:pt x="0" y="1"/>
                  </a:moveTo>
                  <a:lnTo>
                    <a:pt x="0" y="5943"/>
                  </a:lnTo>
                  <a:lnTo>
                    <a:pt x="9595" y="5943"/>
                  </a:lnTo>
                  <a:lnTo>
                    <a:pt x="959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7" name="Google Shape;27117;p78"/>
            <p:cNvSpPr/>
            <p:nvPr/>
          </p:nvSpPr>
          <p:spPr>
            <a:xfrm>
              <a:off x="921747" y="2930391"/>
              <a:ext cx="310378" cy="81804"/>
            </a:xfrm>
            <a:custGeom>
              <a:rect b="b" l="l" r="r" t="t"/>
              <a:pathLst>
                <a:path extrusionOk="0" h="3143" w="11925">
                  <a:moveTo>
                    <a:pt x="250" y="0"/>
                  </a:moveTo>
                  <a:cubicBezTo>
                    <a:pt x="113" y="0"/>
                    <a:pt x="0" y="109"/>
                    <a:pt x="0" y="247"/>
                  </a:cubicBezTo>
                  <a:lnTo>
                    <a:pt x="0" y="2892"/>
                  </a:lnTo>
                  <a:cubicBezTo>
                    <a:pt x="0" y="3030"/>
                    <a:pt x="113" y="3142"/>
                    <a:pt x="250" y="3142"/>
                  </a:cubicBezTo>
                  <a:lnTo>
                    <a:pt x="11675" y="3142"/>
                  </a:lnTo>
                  <a:cubicBezTo>
                    <a:pt x="11812" y="3142"/>
                    <a:pt x="11925" y="3030"/>
                    <a:pt x="11925" y="2892"/>
                  </a:cubicBezTo>
                  <a:lnTo>
                    <a:pt x="11925" y="247"/>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8" name="Google Shape;27118;p78"/>
            <p:cNvSpPr/>
            <p:nvPr/>
          </p:nvSpPr>
          <p:spPr>
            <a:xfrm>
              <a:off x="1214531" y="2930391"/>
              <a:ext cx="17595" cy="81804"/>
            </a:xfrm>
            <a:custGeom>
              <a:rect b="b" l="l" r="r" t="t"/>
              <a:pathLst>
                <a:path extrusionOk="0" h="3143" w="676">
                  <a:moveTo>
                    <a:pt x="0" y="0"/>
                  </a:moveTo>
                  <a:lnTo>
                    <a:pt x="0" y="3142"/>
                  </a:lnTo>
                  <a:lnTo>
                    <a:pt x="426" y="3142"/>
                  </a:lnTo>
                  <a:cubicBezTo>
                    <a:pt x="563" y="3142"/>
                    <a:pt x="676" y="3030"/>
                    <a:pt x="676" y="2892"/>
                  </a:cubicBezTo>
                  <a:lnTo>
                    <a:pt x="676" y="247"/>
                  </a:lnTo>
                  <a:cubicBezTo>
                    <a:pt x="676" y="109"/>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9" name="Google Shape;27119;p78"/>
            <p:cNvSpPr/>
            <p:nvPr/>
          </p:nvSpPr>
          <p:spPr>
            <a:xfrm>
              <a:off x="921747" y="2930391"/>
              <a:ext cx="17621" cy="81804"/>
            </a:xfrm>
            <a:custGeom>
              <a:rect b="b" l="l" r="r" t="t"/>
              <a:pathLst>
                <a:path extrusionOk="0" h="3143" w="677">
                  <a:moveTo>
                    <a:pt x="250" y="0"/>
                  </a:moveTo>
                  <a:cubicBezTo>
                    <a:pt x="113" y="0"/>
                    <a:pt x="0" y="109"/>
                    <a:pt x="0" y="247"/>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0" name="Google Shape;27120;p78"/>
            <p:cNvSpPr/>
            <p:nvPr/>
          </p:nvSpPr>
          <p:spPr>
            <a:xfrm>
              <a:off x="1179732" y="2957303"/>
              <a:ext cx="29697" cy="29619"/>
            </a:xfrm>
            <a:custGeom>
              <a:rect b="b" l="l" r="r" t="t"/>
              <a:pathLst>
                <a:path extrusionOk="0" h="1138" w="1141">
                  <a:moveTo>
                    <a:pt x="570" y="1"/>
                  </a:moveTo>
                  <a:cubicBezTo>
                    <a:pt x="257" y="1"/>
                    <a:pt x="0" y="254"/>
                    <a:pt x="0" y="567"/>
                  </a:cubicBezTo>
                  <a:cubicBezTo>
                    <a:pt x="0" y="884"/>
                    <a:pt x="257" y="1137"/>
                    <a:pt x="570" y="1137"/>
                  </a:cubicBezTo>
                  <a:cubicBezTo>
                    <a:pt x="887" y="1137"/>
                    <a:pt x="1140" y="884"/>
                    <a:pt x="1140" y="567"/>
                  </a:cubicBezTo>
                  <a:cubicBezTo>
                    <a:pt x="1140" y="254"/>
                    <a:pt x="887" y="1"/>
                    <a:pt x="570" y="1"/>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1" name="Google Shape;27121;p78"/>
            <p:cNvSpPr/>
            <p:nvPr/>
          </p:nvSpPr>
          <p:spPr>
            <a:xfrm>
              <a:off x="1129343" y="2957303"/>
              <a:ext cx="29697" cy="29619"/>
            </a:xfrm>
            <a:custGeom>
              <a:rect b="b" l="l" r="r" t="t"/>
              <a:pathLst>
                <a:path extrusionOk="0" h="1138" w="1141">
                  <a:moveTo>
                    <a:pt x="571" y="1"/>
                  </a:moveTo>
                  <a:cubicBezTo>
                    <a:pt x="258" y="1"/>
                    <a:pt x="1" y="254"/>
                    <a:pt x="1" y="567"/>
                  </a:cubicBezTo>
                  <a:cubicBezTo>
                    <a:pt x="1" y="884"/>
                    <a:pt x="258" y="1137"/>
                    <a:pt x="571" y="1137"/>
                  </a:cubicBezTo>
                  <a:cubicBezTo>
                    <a:pt x="888" y="1137"/>
                    <a:pt x="1141" y="884"/>
                    <a:pt x="1141" y="567"/>
                  </a:cubicBezTo>
                  <a:cubicBezTo>
                    <a:pt x="1141" y="254"/>
                    <a:pt x="888" y="1"/>
                    <a:pt x="571"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2" name="Google Shape;27122;p78"/>
            <p:cNvSpPr/>
            <p:nvPr/>
          </p:nvSpPr>
          <p:spPr>
            <a:xfrm>
              <a:off x="921747" y="3035516"/>
              <a:ext cx="310378" cy="81700"/>
            </a:xfrm>
            <a:custGeom>
              <a:rect b="b" l="l" r="r" t="t"/>
              <a:pathLst>
                <a:path extrusionOk="0" h="3139" w="11925">
                  <a:moveTo>
                    <a:pt x="250" y="0"/>
                  </a:moveTo>
                  <a:cubicBezTo>
                    <a:pt x="113" y="0"/>
                    <a:pt x="0" y="110"/>
                    <a:pt x="0" y="247"/>
                  </a:cubicBezTo>
                  <a:lnTo>
                    <a:pt x="0" y="2893"/>
                  </a:lnTo>
                  <a:cubicBezTo>
                    <a:pt x="0" y="3030"/>
                    <a:pt x="113" y="3139"/>
                    <a:pt x="250" y="3139"/>
                  </a:cubicBezTo>
                  <a:lnTo>
                    <a:pt x="11675" y="3139"/>
                  </a:lnTo>
                  <a:cubicBezTo>
                    <a:pt x="11812" y="3139"/>
                    <a:pt x="11925" y="3030"/>
                    <a:pt x="11925" y="2893"/>
                  </a:cubicBezTo>
                  <a:lnTo>
                    <a:pt x="11925" y="247"/>
                  </a:lnTo>
                  <a:cubicBezTo>
                    <a:pt x="11925" y="110"/>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3" name="Google Shape;27123;p78"/>
            <p:cNvSpPr/>
            <p:nvPr/>
          </p:nvSpPr>
          <p:spPr>
            <a:xfrm>
              <a:off x="1214531" y="3035516"/>
              <a:ext cx="17595" cy="81700"/>
            </a:xfrm>
            <a:custGeom>
              <a:rect b="b" l="l" r="r" t="t"/>
              <a:pathLst>
                <a:path extrusionOk="0" h="3139" w="676">
                  <a:moveTo>
                    <a:pt x="0" y="0"/>
                  </a:moveTo>
                  <a:lnTo>
                    <a:pt x="0" y="3139"/>
                  </a:lnTo>
                  <a:lnTo>
                    <a:pt x="426" y="3139"/>
                  </a:lnTo>
                  <a:cubicBezTo>
                    <a:pt x="563" y="3139"/>
                    <a:pt x="676" y="3030"/>
                    <a:pt x="676" y="2893"/>
                  </a:cubicBezTo>
                  <a:lnTo>
                    <a:pt x="676" y="247"/>
                  </a:lnTo>
                  <a:cubicBezTo>
                    <a:pt x="676" y="110"/>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4" name="Google Shape;27124;p78"/>
            <p:cNvSpPr/>
            <p:nvPr/>
          </p:nvSpPr>
          <p:spPr>
            <a:xfrm>
              <a:off x="921747" y="3035516"/>
              <a:ext cx="17621" cy="81700"/>
            </a:xfrm>
            <a:custGeom>
              <a:rect b="b" l="l" r="r" t="t"/>
              <a:pathLst>
                <a:path extrusionOk="0" h="3139" w="677">
                  <a:moveTo>
                    <a:pt x="250" y="0"/>
                  </a:moveTo>
                  <a:cubicBezTo>
                    <a:pt x="113" y="0"/>
                    <a:pt x="0" y="110"/>
                    <a:pt x="0" y="247"/>
                  </a:cubicBezTo>
                  <a:lnTo>
                    <a:pt x="0" y="2893"/>
                  </a:lnTo>
                  <a:cubicBezTo>
                    <a:pt x="0" y="3030"/>
                    <a:pt x="113" y="3139"/>
                    <a:pt x="250" y="3139"/>
                  </a:cubicBezTo>
                  <a:lnTo>
                    <a:pt x="676" y="3139"/>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5" name="Google Shape;27125;p78"/>
            <p:cNvSpPr/>
            <p:nvPr/>
          </p:nvSpPr>
          <p:spPr>
            <a:xfrm>
              <a:off x="1179732" y="3062350"/>
              <a:ext cx="29697" cy="29697"/>
            </a:xfrm>
            <a:custGeom>
              <a:rect b="b" l="l" r="r" t="t"/>
              <a:pathLst>
                <a:path extrusionOk="0" h="1141" w="1141">
                  <a:moveTo>
                    <a:pt x="570" y="0"/>
                  </a:moveTo>
                  <a:cubicBezTo>
                    <a:pt x="257" y="0"/>
                    <a:pt x="0" y="254"/>
                    <a:pt x="0" y="570"/>
                  </a:cubicBezTo>
                  <a:cubicBezTo>
                    <a:pt x="0" y="884"/>
                    <a:pt x="257" y="1140"/>
                    <a:pt x="570" y="1140"/>
                  </a:cubicBezTo>
                  <a:cubicBezTo>
                    <a:pt x="887" y="1140"/>
                    <a:pt x="1140" y="884"/>
                    <a:pt x="1140" y="570"/>
                  </a:cubicBezTo>
                  <a:cubicBezTo>
                    <a:pt x="1140" y="254"/>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6" name="Google Shape;27126;p78"/>
            <p:cNvSpPr/>
            <p:nvPr/>
          </p:nvSpPr>
          <p:spPr>
            <a:xfrm>
              <a:off x="1129343" y="3062350"/>
              <a:ext cx="29697" cy="29697"/>
            </a:xfrm>
            <a:custGeom>
              <a:rect b="b" l="l" r="r" t="t"/>
              <a:pathLst>
                <a:path extrusionOk="0" h="1141" w="1141">
                  <a:moveTo>
                    <a:pt x="571" y="0"/>
                  </a:moveTo>
                  <a:cubicBezTo>
                    <a:pt x="258" y="0"/>
                    <a:pt x="1" y="254"/>
                    <a:pt x="1" y="570"/>
                  </a:cubicBezTo>
                  <a:cubicBezTo>
                    <a:pt x="1" y="884"/>
                    <a:pt x="258" y="1140"/>
                    <a:pt x="571" y="1140"/>
                  </a:cubicBezTo>
                  <a:cubicBezTo>
                    <a:pt x="888" y="1140"/>
                    <a:pt x="1141" y="884"/>
                    <a:pt x="1141" y="570"/>
                  </a:cubicBezTo>
                  <a:cubicBezTo>
                    <a:pt x="1141" y="254"/>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7" name="Google Shape;27127;p78"/>
            <p:cNvSpPr/>
            <p:nvPr/>
          </p:nvSpPr>
          <p:spPr>
            <a:xfrm>
              <a:off x="921747" y="3140563"/>
              <a:ext cx="310378" cy="81804"/>
            </a:xfrm>
            <a:custGeom>
              <a:rect b="b" l="l" r="r" t="t"/>
              <a:pathLst>
                <a:path extrusionOk="0" h="3143" w="11925">
                  <a:moveTo>
                    <a:pt x="250" y="0"/>
                  </a:moveTo>
                  <a:cubicBezTo>
                    <a:pt x="113" y="0"/>
                    <a:pt x="0" y="109"/>
                    <a:pt x="0" y="250"/>
                  </a:cubicBezTo>
                  <a:lnTo>
                    <a:pt x="0" y="2892"/>
                  </a:lnTo>
                  <a:cubicBezTo>
                    <a:pt x="0" y="3030"/>
                    <a:pt x="113" y="3142"/>
                    <a:pt x="250" y="3142"/>
                  </a:cubicBezTo>
                  <a:lnTo>
                    <a:pt x="11675" y="3142"/>
                  </a:lnTo>
                  <a:cubicBezTo>
                    <a:pt x="11812" y="3142"/>
                    <a:pt x="11921" y="3030"/>
                    <a:pt x="11925" y="2896"/>
                  </a:cubicBezTo>
                  <a:lnTo>
                    <a:pt x="11925" y="250"/>
                  </a:lnTo>
                  <a:cubicBezTo>
                    <a:pt x="11925" y="109"/>
                    <a:pt x="11812" y="0"/>
                    <a:pt x="11675" y="0"/>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8" name="Google Shape;27128;p78"/>
            <p:cNvSpPr/>
            <p:nvPr/>
          </p:nvSpPr>
          <p:spPr>
            <a:xfrm>
              <a:off x="1214531" y="3140563"/>
              <a:ext cx="17595" cy="81804"/>
            </a:xfrm>
            <a:custGeom>
              <a:rect b="b" l="l" r="r" t="t"/>
              <a:pathLst>
                <a:path extrusionOk="0" h="3143" w="676">
                  <a:moveTo>
                    <a:pt x="0" y="0"/>
                  </a:moveTo>
                  <a:lnTo>
                    <a:pt x="0" y="3142"/>
                  </a:lnTo>
                  <a:lnTo>
                    <a:pt x="426" y="3142"/>
                  </a:lnTo>
                  <a:cubicBezTo>
                    <a:pt x="563" y="3142"/>
                    <a:pt x="672" y="3030"/>
                    <a:pt x="676" y="2896"/>
                  </a:cubicBezTo>
                  <a:lnTo>
                    <a:pt x="676" y="250"/>
                  </a:lnTo>
                  <a:cubicBezTo>
                    <a:pt x="676" y="113"/>
                    <a:pt x="563" y="0"/>
                    <a:pt x="426"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9" name="Google Shape;27129;p78"/>
            <p:cNvSpPr/>
            <p:nvPr/>
          </p:nvSpPr>
          <p:spPr>
            <a:xfrm>
              <a:off x="921747" y="3140563"/>
              <a:ext cx="17621" cy="81804"/>
            </a:xfrm>
            <a:custGeom>
              <a:rect b="b" l="l" r="r" t="t"/>
              <a:pathLst>
                <a:path extrusionOk="0" h="3143" w="677">
                  <a:moveTo>
                    <a:pt x="250" y="0"/>
                  </a:moveTo>
                  <a:cubicBezTo>
                    <a:pt x="113" y="0"/>
                    <a:pt x="0" y="109"/>
                    <a:pt x="0" y="250"/>
                  </a:cubicBezTo>
                  <a:lnTo>
                    <a:pt x="0" y="2892"/>
                  </a:lnTo>
                  <a:cubicBezTo>
                    <a:pt x="0" y="3030"/>
                    <a:pt x="113" y="3142"/>
                    <a:pt x="250" y="3142"/>
                  </a:cubicBezTo>
                  <a:lnTo>
                    <a:pt x="676" y="3142"/>
                  </a:lnTo>
                  <a:lnTo>
                    <a:pt x="676"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0" name="Google Shape;27130;p78"/>
            <p:cNvSpPr/>
            <p:nvPr/>
          </p:nvSpPr>
          <p:spPr>
            <a:xfrm>
              <a:off x="1179732" y="3167397"/>
              <a:ext cx="29697" cy="29697"/>
            </a:xfrm>
            <a:custGeom>
              <a:rect b="b" l="l" r="r" t="t"/>
              <a:pathLst>
                <a:path extrusionOk="0" h="1141" w="1141">
                  <a:moveTo>
                    <a:pt x="570" y="0"/>
                  </a:moveTo>
                  <a:cubicBezTo>
                    <a:pt x="257" y="0"/>
                    <a:pt x="0" y="257"/>
                    <a:pt x="0" y="570"/>
                  </a:cubicBezTo>
                  <a:cubicBezTo>
                    <a:pt x="0" y="887"/>
                    <a:pt x="257" y="1140"/>
                    <a:pt x="570" y="1140"/>
                  </a:cubicBezTo>
                  <a:cubicBezTo>
                    <a:pt x="887" y="1140"/>
                    <a:pt x="1140" y="887"/>
                    <a:pt x="1140" y="570"/>
                  </a:cubicBezTo>
                  <a:cubicBezTo>
                    <a:pt x="1140" y="257"/>
                    <a:pt x="887" y="0"/>
                    <a:pt x="570" y="0"/>
                  </a:cubicBez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1" name="Google Shape;27131;p78"/>
            <p:cNvSpPr/>
            <p:nvPr/>
          </p:nvSpPr>
          <p:spPr>
            <a:xfrm>
              <a:off x="1129343" y="3167397"/>
              <a:ext cx="29697" cy="29697"/>
            </a:xfrm>
            <a:custGeom>
              <a:rect b="b" l="l" r="r" t="t"/>
              <a:pathLst>
                <a:path extrusionOk="0" h="1141" w="1141">
                  <a:moveTo>
                    <a:pt x="571" y="0"/>
                  </a:moveTo>
                  <a:cubicBezTo>
                    <a:pt x="258" y="0"/>
                    <a:pt x="1" y="257"/>
                    <a:pt x="1" y="570"/>
                  </a:cubicBezTo>
                  <a:cubicBezTo>
                    <a:pt x="1" y="887"/>
                    <a:pt x="258" y="1140"/>
                    <a:pt x="571" y="1140"/>
                  </a:cubicBezTo>
                  <a:cubicBezTo>
                    <a:pt x="888" y="1140"/>
                    <a:pt x="1141" y="887"/>
                    <a:pt x="1141" y="570"/>
                  </a:cubicBezTo>
                  <a:cubicBezTo>
                    <a:pt x="1141" y="257"/>
                    <a:pt x="888" y="0"/>
                    <a:pt x="571"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2" name="Google Shape;27132;p78"/>
            <p:cNvSpPr/>
            <p:nvPr/>
          </p:nvSpPr>
          <p:spPr>
            <a:xfrm>
              <a:off x="917088" y="2925706"/>
              <a:ext cx="319722" cy="301320"/>
            </a:xfrm>
            <a:custGeom>
              <a:rect b="b" l="l" r="r" t="t"/>
              <a:pathLst>
                <a:path extrusionOk="0" h="11577" w="12284">
                  <a:moveTo>
                    <a:pt x="10760" y="3502"/>
                  </a:moveTo>
                  <a:lnTo>
                    <a:pt x="10760" y="4040"/>
                  </a:lnTo>
                  <a:lnTo>
                    <a:pt x="2934" y="4040"/>
                  </a:lnTo>
                  <a:cubicBezTo>
                    <a:pt x="2695" y="4040"/>
                    <a:pt x="2695" y="4399"/>
                    <a:pt x="2934" y="4399"/>
                  </a:cubicBezTo>
                  <a:lnTo>
                    <a:pt x="11854" y="4399"/>
                  </a:lnTo>
                  <a:cubicBezTo>
                    <a:pt x="11892" y="4399"/>
                    <a:pt x="11924" y="4431"/>
                    <a:pt x="11924" y="4466"/>
                  </a:cubicBezTo>
                  <a:lnTo>
                    <a:pt x="11924" y="7112"/>
                  </a:lnTo>
                  <a:cubicBezTo>
                    <a:pt x="11924" y="7150"/>
                    <a:pt x="11892" y="7179"/>
                    <a:pt x="11854" y="7179"/>
                  </a:cubicBezTo>
                  <a:lnTo>
                    <a:pt x="429" y="7179"/>
                  </a:lnTo>
                  <a:cubicBezTo>
                    <a:pt x="391" y="7179"/>
                    <a:pt x="359" y="7150"/>
                    <a:pt x="359" y="7112"/>
                  </a:cubicBezTo>
                  <a:lnTo>
                    <a:pt x="359" y="4466"/>
                  </a:lnTo>
                  <a:cubicBezTo>
                    <a:pt x="359" y="4431"/>
                    <a:pt x="391" y="4399"/>
                    <a:pt x="429" y="4399"/>
                  </a:cubicBezTo>
                  <a:lnTo>
                    <a:pt x="2213" y="4399"/>
                  </a:lnTo>
                  <a:cubicBezTo>
                    <a:pt x="2456" y="4399"/>
                    <a:pt x="2456" y="4040"/>
                    <a:pt x="2213" y="4040"/>
                  </a:cubicBezTo>
                  <a:lnTo>
                    <a:pt x="1524" y="4040"/>
                  </a:lnTo>
                  <a:lnTo>
                    <a:pt x="1524" y="3502"/>
                  </a:lnTo>
                  <a:close/>
                  <a:moveTo>
                    <a:pt x="10760" y="7541"/>
                  </a:moveTo>
                  <a:lnTo>
                    <a:pt x="10760" y="8076"/>
                  </a:lnTo>
                  <a:lnTo>
                    <a:pt x="1524" y="8076"/>
                  </a:lnTo>
                  <a:lnTo>
                    <a:pt x="1524" y="7541"/>
                  </a:lnTo>
                  <a:close/>
                  <a:moveTo>
                    <a:pt x="429" y="1"/>
                  </a:moveTo>
                  <a:cubicBezTo>
                    <a:pt x="190" y="1"/>
                    <a:pt x="0" y="194"/>
                    <a:pt x="0" y="430"/>
                  </a:cubicBezTo>
                  <a:lnTo>
                    <a:pt x="0" y="3072"/>
                  </a:lnTo>
                  <a:cubicBezTo>
                    <a:pt x="0" y="3308"/>
                    <a:pt x="190" y="3502"/>
                    <a:pt x="429" y="3502"/>
                  </a:cubicBezTo>
                  <a:lnTo>
                    <a:pt x="1165" y="3502"/>
                  </a:lnTo>
                  <a:lnTo>
                    <a:pt x="1165" y="4037"/>
                  </a:lnTo>
                  <a:lnTo>
                    <a:pt x="429" y="4037"/>
                  </a:lnTo>
                  <a:cubicBezTo>
                    <a:pt x="190" y="4037"/>
                    <a:pt x="0" y="4230"/>
                    <a:pt x="0" y="4466"/>
                  </a:cubicBezTo>
                  <a:lnTo>
                    <a:pt x="0" y="7112"/>
                  </a:lnTo>
                  <a:cubicBezTo>
                    <a:pt x="0" y="7347"/>
                    <a:pt x="190" y="7537"/>
                    <a:pt x="429" y="7537"/>
                  </a:cubicBezTo>
                  <a:lnTo>
                    <a:pt x="1165" y="7537"/>
                  </a:lnTo>
                  <a:lnTo>
                    <a:pt x="1165" y="8076"/>
                  </a:lnTo>
                  <a:lnTo>
                    <a:pt x="429" y="8076"/>
                  </a:lnTo>
                  <a:cubicBezTo>
                    <a:pt x="190" y="8076"/>
                    <a:pt x="0" y="8266"/>
                    <a:pt x="0" y="8505"/>
                  </a:cubicBezTo>
                  <a:lnTo>
                    <a:pt x="0" y="11151"/>
                  </a:lnTo>
                  <a:cubicBezTo>
                    <a:pt x="0" y="11387"/>
                    <a:pt x="190" y="11577"/>
                    <a:pt x="429" y="11577"/>
                  </a:cubicBezTo>
                  <a:lnTo>
                    <a:pt x="5485" y="11577"/>
                  </a:lnTo>
                  <a:cubicBezTo>
                    <a:pt x="5725" y="11577"/>
                    <a:pt x="5725" y="11218"/>
                    <a:pt x="5485" y="11218"/>
                  </a:cubicBezTo>
                  <a:lnTo>
                    <a:pt x="429" y="11218"/>
                  </a:lnTo>
                  <a:cubicBezTo>
                    <a:pt x="391" y="11218"/>
                    <a:pt x="359" y="11186"/>
                    <a:pt x="359" y="11151"/>
                  </a:cubicBezTo>
                  <a:lnTo>
                    <a:pt x="359" y="8505"/>
                  </a:lnTo>
                  <a:cubicBezTo>
                    <a:pt x="359" y="8466"/>
                    <a:pt x="391" y="8438"/>
                    <a:pt x="429" y="8438"/>
                  </a:cubicBezTo>
                  <a:lnTo>
                    <a:pt x="11854" y="8438"/>
                  </a:lnTo>
                  <a:cubicBezTo>
                    <a:pt x="11892" y="8438"/>
                    <a:pt x="11924" y="8466"/>
                    <a:pt x="11924" y="8505"/>
                  </a:cubicBezTo>
                  <a:lnTo>
                    <a:pt x="11924" y="11151"/>
                  </a:lnTo>
                  <a:cubicBezTo>
                    <a:pt x="11924" y="11186"/>
                    <a:pt x="11892" y="11218"/>
                    <a:pt x="11854" y="11218"/>
                  </a:cubicBezTo>
                  <a:lnTo>
                    <a:pt x="6263" y="11218"/>
                  </a:lnTo>
                  <a:cubicBezTo>
                    <a:pt x="6020" y="11218"/>
                    <a:pt x="6020" y="11577"/>
                    <a:pt x="6263" y="11577"/>
                  </a:cubicBezTo>
                  <a:lnTo>
                    <a:pt x="11854" y="11577"/>
                  </a:lnTo>
                  <a:cubicBezTo>
                    <a:pt x="12090" y="11577"/>
                    <a:pt x="12283" y="11387"/>
                    <a:pt x="12283" y="11151"/>
                  </a:cubicBezTo>
                  <a:lnTo>
                    <a:pt x="12283" y="8505"/>
                  </a:lnTo>
                  <a:cubicBezTo>
                    <a:pt x="12283" y="8269"/>
                    <a:pt x="12090" y="8076"/>
                    <a:pt x="11854" y="8076"/>
                  </a:cubicBezTo>
                  <a:lnTo>
                    <a:pt x="11118" y="8076"/>
                  </a:lnTo>
                  <a:lnTo>
                    <a:pt x="11118" y="7541"/>
                  </a:lnTo>
                  <a:lnTo>
                    <a:pt x="11854" y="7541"/>
                  </a:lnTo>
                  <a:cubicBezTo>
                    <a:pt x="12090" y="7541"/>
                    <a:pt x="12283" y="7347"/>
                    <a:pt x="12283" y="7112"/>
                  </a:cubicBezTo>
                  <a:lnTo>
                    <a:pt x="12283" y="4469"/>
                  </a:lnTo>
                  <a:cubicBezTo>
                    <a:pt x="12283" y="4230"/>
                    <a:pt x="12090" y="4040"/>
                    <a:pt x="11854" y="4040"/>
                  </a:cubicBezTo>
                  <a:lnTo>
                    <a:pt x="11118" y="4040"/>
                  </a:lnTo>
                  <a:lnTo>
                    <a:pt x="11118" y="3505"/>
                  </a:lnTo>
                  <a:lnTo>
                    <a:pt x="11854" y="3502"/>
                  </a:lnTo>
                  <a:cubicBezTo>
                    <a:pt x="12090" y="3502"/>
                    <a:pt x="12283" y="3308"/>
                    <a:pt x="12283" y="3072"/>
                  </a:cubicBezTo>
                  <a:lnTo>
                    <a:pt x="12283" y="430"/>
                  </a:lnTo>
                  <a:cubicBezTo>
                    <a:pt x="12283" y="194"/>
                    <a:pt x="12090" y="1"/>
                    <a:pt x="11854" y="1"/>
                  </a:cubicBezTo>
                  <a:lnTo>
                    <a:pt x="10650" y="1"/>
                  </a:lnTo>
                  <a:cubicBezTo>
                    <a:pt x="10411" y="1"/>
                    <a:pt x="10411" y="360"/>
                    <a:pt x="10650" y="360"/>
                  </a:cubicBezTo>
                  <a:lnTo>
                    <a:pt x="11854" y="360"/>
                  </a:lnTo>
                  <a:cubicBezTo>
                    <a:pt x="11892" y="360"/>
                    <a:pt x="11924" y="391"/>
                    <a:pt x="11924" y="430"/>
                  </a:cubicBezTo>
                  <a:lnTo>
                    <a:pt x="11924" y="3072"/>
                  </a:lnTo>
                  <a:cubicBezTo>
                    <a:pt x="11924" y="3111"/>
                    <a:pt x="11892" y="3143"/>
                    <a:pt x="11854" y="3143"/>
                  </a:cubicBezTo>
                  <a:lnTo>
                    <a:pt x="429" y="3143"/>
                  </a:lnTo>
                  <a:cubicBezTo>
                    <a:pt x="391" y="3143"/>
                    <a:pt x="359" y="3111"/>
                    <a:pt x="359" y="3072"/>
                  </a:cubicBezTo>
                  <a:lnTo>
                    <a:pt x="359" y="430"/>
                  </a:lnTo>
                  <a:cubicBezTo>
                    <a:pt x="359" y="391"/>
                    <a:pt x="391" y="360"/>
                    <a:pt x="429" y="360"/>
                  </a:cubicBezTo>
                  <a:lnTo>
                    <a:pt x="9940" y="360"/>
                  </a:lnTo>
                  <a:cubicBezTo>
                    <a:pt x="10179" y="360"/>
                    <a:pt x="10179" y="1"/>
                    <a:pt x="99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3" name="Google Shape;27133;p78"/>
            <p:cNvSpPr/>
            <p:nvPr/>
          </p:nvSpPr>
          <p:spPr>
            <a:xfrm>
              <a:off x="1175151" y="2952670"/>
              <a:ext cx="45522" cy="39015"/>
            </a:xfrm>
            <a:custGeom>
              <a:rect b="b" l="l" r="r" t="t"/>
              <a:pathLst>
                <a:path extrusionOk="0" h="1499" w="1749">
                  <a:moveTo>
                    <a:pt x="750" y="358"/>
                  </a:moveTo>
                  <a:cubicBezTo>
                    <a:pt x="1094" y="358"/>
                    <a:pt x="1270" y="777"/>
                    <a:pt x="1024" y="1023"/>
                  </a:cubicBezTo>
                  <a:cubicBezTo>
                    <a:pt x="945" y="1103"/>
                    <a:pt x="847" y="1138"/>
                    <a:pt x="752" y="1138"/>
                  </a:cubicBezTo>
                  <a:cubicBezTo>
                    <a:pt x="551" y="1138"/>
                    <a:pt x="359" y="981"/>
                    <a:pt x="359" y="745"/>
                  </a:cubicBezTo>
                  <a:cubicBezTo>
                    <a:pt x="359" y="531"/>
                    <a:pt x="531" y="358"/>
                    <a:pt x="750" y="358"/>
                  </a:cubicBezTo>
                  <a:close/>
                  <a:moveTo>
                    <a:pt x="754" y="0"/>
                  </a:moveTo>
                  <a:cubicBezTo>
                    <a:pt x="369" y="0"/>
                    <a:pt x="0" y="299"/>
                    <a:pt x="0" y="749"/>
                  </a:cubicBezTo>
                  <a:cubicBezTo>
                    <a:pt x="0" y="1160"/>
                    <a:pt x="334" y="1495"/>
                    <a:pt x="750" y="1498"/>
                  </a:cubicBezTo>
                  <a:cubicBezTo>
                    <a:pt x="1415" y="1498"/>
                    <a:pt x="1749" y="692"/>
                    <a:pt x="1277" y="221"/>
                  </a:cubicBezTo>
                  <a:cubicBezTo>
                    <a:pt x="1125" y="68"/>
                    <a:pt x="937"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4" name="Google Shape;27134;p78"/>
            <p:cNvSpPr/>
            <p:nvPr/>
          </p:nvSpPr>
          <p:spPr>
            <a:xfrm>
              <a:off x="1124684" y="2952644"/>
              <a:ext cx="45548" cy="38911"/>
            </a:xfrm>
            <a:custGeom>
              <a:rect b="b" l="l" r="r" t="t"/>
              <a:pathLst>
                <a:path extrusionOk="0" h="1495" w="1750">
                  <a:moveTo>
                    <a:pt x="750" y="356"/>
                  </a:moveTo>
                  <a:cubicBezTo>
                    <a:pt x="964" y="356"/>
                    <a:pt x="1140" y="532"/>
                    <a:pt x="1140" y="746"/>
                  </a:cubicBezTo>
                  <a:cubicBezTo>
                    <a:pt x="1140" y="981"/>
                    <a:pt x="949" y="1136"/>
                    <a:pt x="750" y="1136"/>
                  </a:cubicBezTo>
                  <a:cubicBezTo>
                    <a:pt x="654" y="1136"/>
                    <a:pt x="555" y="1101"/>
                    <a:pt x="475" y="1021"/>
                  </a:cubicBezTo>
                  <a:cubicBezTo>
                    <a:pt x="229" y="778"/>
                    <a:pt x="402" y="356"/>
                    <a:pt x="750" y="356"/>
                  </a:cubicBezTo>
                  <a:close/>
                  <a:moveTo>
                    <a:pt x="750" y="0"/>
                  </a:moveTo>
                  <a:cubicBezTo>
                    <a:pt x="335" y="0"/>
                    <a:pt x="4" y="335"/>
                    <a:pt x="0" y="746"/>
                  </a:cubicBezTo>
                  <a:cubicBezTo>
                    <a:pt x="0" y="1196"/>
                    <a:pt x="369" y="1495"/>
                    <a:pt x="754" y="1495"/>
                  </a:cubicBezTo>
                  <a:cubicBezTo>
                    <a:pt x="938" y="1495"/>
                    <a:pt x="1125" y="1426"/>
                    <a:pt x="1278" y="1274"/>
                  </a:cubicBezTo>
                  <a:cubicBezTo>
                    <a:pt x="1749" y="802"/>
                    <a:pt x="1415"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5" name="Google Shape;27135;p78"/>
            <p:cNvSpPr/>
            <p:nvPr/>
          </p:nvSpPr>
          <p:spPr>
            <a:xfrm>
              <a:off x="942621" y="2967376"/>
              <a:ext cx="171651" cy="9474"/>
            </a:xfrm>
            <a:custGeom>
              <a:rect b="b" l="l" r="r" t="t"/>
              <a:pathLst>
                <a:path extrusionOk="0" h="364" w="6595">
                  <a:moveTo>
                    <a:pt x="240" y="1"/>
                  </a:moveTo>
                  <a:cubicBezTo>
                    <a:pt x="1" y="1"/>
                    <a:pt x="1" y="363"/>
                    <a:pt x="240" y="363"/>
                  </a:cubicBezTo>
                  <a:lnTo>
                    <a:pt x="6352" y="363"/>
                  </a:lnTo>
                  <a:cubicBezTo>
                    <a:pt x="6594" y="363"/>
                    <a:pt x="6594" y="1"/>
                    <a:pt x="63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6" name="Google Shape;27136;p78"/>
            <p:cNvSpPr/>
            <p:nvPr/>
          </p:nvSpPr>
          <p:spPr>
            <a:xfrm>
              <a:off x="1175151" y="3057691"/>
              <a:ext cx="45522" cy="39015"/>
            </a:xfrm>
            <a:custGeom>
              <a:rect b="b" l="l" r="r" t="t"/>
              <a:pathLst>
                <a:path extrusionOk="0" h="1499" w="1749">
                  <a:moveTo>
                    <a:pt x="750" y="359"/>
                  </a:moveTo>
                  <a:cubicBezTo>
                    <a:pt x="1094" y="359"/>
                    <a:pt x="1270" y="778"/>
                    <a:pt x="1024" y="1024"/>
                  </a:cubicBezTo>
                  <a:cubicBezTo>
                    <a:pt x="944" y="1104"/>
                    <a:pt x="846" y="1140"/>
                    <a:pt x="750" y="1140"/>
                  </a:cubicBezTo>
                  <a:cubicBezTo>
                    <a:pt x="550" y="1140"/>
                    <a:pt x="359" y="985"/>
                    <a:pt x="359" y="749"/>
                  </a:cubicBezTo>
                  <a:cubicBezTo>
                    <a:pt x="359" y="535"/>
                    <a:pt x="535" y="362"/>
                    <a:pt x="750" y="362"/>
                  </a:cubicBezTo>
                  <a:lnTo>
                    <a:pt x="750" y="359"/>
                  </a:lnTo>
                  <a:close/>
                  <a:moveTo>
                    <a:pt x="754" y="1"/>
                  </a:moveTo>
                  <a:cubicBezTo>
                    <a:pt x="369" y="1"/>
                    <a:pt x="0" y="299"/>
                    <a:pt x="0" y="749"/>
                  </a:cubicBezTo>
                  <a:cubicBezTo>
                    <a:pt x="0" y="1165"/>
                    <a:pt x="334" y="1495"/>
                    <a:pt x="750" y="1499"/>
                  </a:cubicBezTo>
                  <a:cubicBezTo>
                    <a:pt x="1415" y="1499"/>
                    <a:pt x="1749" y="693"/>
                    <a:pt x="1277" y="222"/>
                  </a:cubicBezTo>
                  <a:cubicBezTo>
                    <a:pt x="1125" y="69"/>
                    <a:pt x="937"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7" name="Google Shape;27137;p78"/>
            <p:cNvSpPr/>
            <p:nvPr/>
          </p:nvSpPr>
          <p:spPr>
            <a:xfrm>
              <a:off x="1124762" y="3057691"/>
              <a:ext cx="45548" cy="39015"/>
            </a:xfrm>
            <a:custGeom>
              <a:rect b="b" l="l" r="r" t="t"/>
              <a:pathLst>
                <a:path extrusionOk="0" h="1499" w="1750">
                  <a:moveTo>
                    <a:pt x="750" y="359"/>
                  </a:moveTo>
                  <a:cubicBezTo>
                    <a:pt x="1095" y="359"/>
                    <a:pt x="1271" y="778"/>
                    <a:pt x="1025" y="1024"/>
                  </a:cubicBezTo>
                  <a:cubicBezTo>
                    <a:pt x="945" y="1104"/>
                    <a:pt x="847" y="1140"/>
                    <a:pt x="751" y="1140"/>
                  </a:cubicBezTo>
                  <a:cubicBezTo>
                    <a:pt x="551" y="1140"/>
                    <a:pt x="360" y="985"/>
                    <a:pt x="360" y="749"/>
                  </a:cubicBezTo>
                  <a:cubicBezTo>
                    <a:pt x="360" y="535"/>
                    <a:pt x="536" y="362"/>
                    <a:pt x="750" y="362"/>
                  </a:cubicBezTo>
                  <a:lnTo>
                    <a:pt x="750" y="359"/>
                  </a:lnTo>
                  <a:close/>
                  <a:moveTo>
                    <a:pt x="754" y="1"/>
                  </a:moveTo>
                  <a:cubicBezTo>
                    <a:pt x="370" y="1"/>
                    <a:pt x="1" y="299"/>
                    <a:pt x="1" y="749"/>
                  </a:cubicBezTo>
                  <a:cubicBezTo>
                    <a:pt x="1" y="1165"/>
                    <a:pt x="335" y="1495"/>
                    <a:pt x="750" y="1499"/>
                  </a:cubicBezTo>
                  <a:cubicBezTo>
                    <a:pt x="1415" y="1499"/>
                    <a:pt x="1750" y="693"/>
                    <a:pt x="1278" y="222"/>
                  </a:cubicBezTo>
                  <a:cubicBezTo>
                    <a:pt x="1126" y="69"/>
                    <a:pt x="938" y="1"/>
                    <a:pt x="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8" name="Google Shape;27138;p78"/>
            <p:cNvSpPr/>
            <p:nvPr/>
          </p:nvSpPr>
          <p:spPr>
            <a:xfrm>
              <a:off x="944183" y="3072501"/>
              <a:ext cx="170090" cy="9370"/>
            </a:xfrm>
            <a:custGeom>
              <a:rect b="b" l="l" r="r" t="t"/>
              <a:pathLst>
                <a:path extrusionOk="0" h="360" w="6535">
                  <a:moveTo>
                    <a:pt x="180" y="1"/>
                  </a:moveTo>
                  <a:cubicBezTo>
                    <a:pt x="81" y="1"/>
                    <a:pt x="0" y="82"/>
                    <a:pt x="0" y="180"/>
                  </a:cubicBezTo>
                  <a:cubicBezTo>
                    <a:pt x="0" y="279"/>
                    <a:pt x="81" y="360"/>
                    <a:pt x="180" y="360"/>
                  </a:cubicBezTo>
                  <a:lnTo>
                    <a:pt x="6292" y="360"/>
                  </a:lnTo>
                  <a:cubicBezTo>
                    <a:pt x="6534" y="360"/>
                    <a:pt x="6534" y="1"/>
                    <a:pt x="6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9" name="Google Shape;27139;p78"/>
            <p:cNvSpPr/>
            <p:nvPr/>
          </p:nvSpPr>
          <p:spPr>
            <a:xfrm>
              <a:off x="1168540"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13" y="964"/>
                    <a:pt x="613" y="749"/>
                  </a:cubicBezTo>
                  <a:lnTo>
                    <a:pt x="609" y="749"/>
                  </a:lnTo>
                  <a:cubicBezTo>
                    <a:pt x="609" y="516"/>
                    <a:pt x="803" y="360"/>
                    <a:pt x="1003" y="360"/>
                  </a:cubicBezTo>
                  <a:close/>
                  <a:moveTo>
                    <a:pt x="996" y="1"/>
                  </a:moveTo>
                  <a:cubicBezTo>
                    <a:pt x="812" y="1"/>
                    <a:pt x="625" y="69"/>
                    <a:pt x="472" y="221"/>
                  </a:cubicBezTo>
                  <a:cubicBezTo>
                    <a:pt x="1" y="693"/>
                    <a:pt x="335" y="1498"/>
                    <a:pt x="1004" y="1498"/>
                  </a:cubicBezTo>
                  <a:cubicBezTo>
                    <a:pt x="1415" y="1495"/>
                    <a:pt x="1749" y="1161"/>
                    <a:pt x="1749" y="749"/>
                  </a:cubicBezTo>
                  <a:cubicBezTo>
                    <a:pt x="1749" y="299"/>
                    <a:pt x="1381"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0" name="Google Shape;27140;p78"/>
            <p:cNvSpPr/>
            <p:nvPr/>
          </p:nvSpPr>
          <p:spPr>
            <a:xfrm>
              <a:off x="1118177" y="3162738"/>
              <a:ext cx="45548" cy="39015"/>
            </a:xfrm>
            <a:custGeom>
              <a:rect b="b" l="l" r="r" t="t"/>
              <a:pathLst>
                <a:path extrusionOk="0" h="1499" w="1750">
                  <a:moveTo>
                    <a:pt x="1003" y="360"/>
                  </a:moveTo>
                  <a:cubicBezTo>
                    <a:pt x="1099" y="360"/>
                    <a:pt x="1196" y="395"/>
                    <a:pt x="1274" y="475"/>
                  </a:cubicBezTo>
                  <a:cubicBezTo>
                    <a:pt x="1521" y="721"/>
                    <a:pt x="1348" y="1140"/>
                    <a:pt x="1000" y="1140"/>
                  </a:cubicBezTo>
                  <a:cubicBezTo>
                    <a:pt x="785" y="1140"/>
                    <a:pt x="609" y="964"/>
                    <a:pt x="609" y="749"/>
                  </a:cubicBezTo>
                  <a:cubicBezTo>
                    <a:pt x="609" y="516"/>
                    <a:pt x="803" y="360"/>
                    <a:pt x="1003" y="360"/>
                  </a:cubicBezTo>
                  <a:close/>
                  <a:moveTo>
                    <a:pt x="996" y="1"/>
                  </a:moveTo>
                  <a:cubicBezTo>
                    <a:pt x="812" y="1"/>
                    <a:pt x="625" y="69"/>
                    <a:pt x="472" y="221"/>
                  </a:cubicBezTo>
                  <a:cubicBezTo>
                    <a:pt x="1" y="693"/>
                    <a:pt x="335" y="1498"/>
                    <a:pt x="1003" y="1498"/>
                  </a:cubicBezTo>
                  <a:cubicBezTo>
                    <a:pt x="1415" y="1495"/>
                    <a:pt x="1749" y="1161"/>
                    <a:pt x="1749" y="749"/>
                  </a:cubicBezTo>
                  <a:cubicBezTo>
                    <a:pt x="1749" y="299"/>
                    <a:pt x="1380" y="1"/>
                    <a:pt x="9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1" name="Google Shape;27141;p78"/>
            <p:cNvSpPr/>
            <p:nvPr/>
          </p:nvSpPr>
          <p:spPr>
            <a:xfrm>
              <a:off x="942543" y="3177548"/>
              <a:ext cx="170064" cy="9370"/>
            </a:xfrm>
            <a:custGeom>
              <a:rect b="b" l="l" r="r" t="t"/>
              <a:pathLst>
                <a:path extrusionOk="0" h="360" w="6534">
                  <a:moveTo>
                    <a:pt x="243" y="1"/>
                  </a:moveTo>
                  <a:cubicBezTo>
                    <a:pt x="0" y="1"/>
                    <a:pt x="0" y="360"/>
                    <a:pt x="243" y="360"/>
                  </a:cubicBezTo>
                  <a:lnTo>
                    <a:pt x="6355" y="360"/>
                  </a:lnTo>
                  <a:cubicBezTo>
                    <a:pt x="6453" y="360"/>
                    <a:pt x="6534" y="279"/>
                    <a:pt x="6534" y="180"/>
                  </a:cubicBezTo>
                  <a:cubicBezTo>
                    <a:pt x="6534" y="82"/>
                    <a:pt x="6453" y="1"/>
                    <a:pt x="63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2" name="Google Shape;27142;p78"/>
            <p:cNvSpPr/>
            <p:nvPr/>
          </p:nvSpPr>
          <p:spPr>
            <a:xfrm>
              <a:off x="942621" y="3087337"/>
              <a:ext cx="26314" cy="9370"/>
            </a:xfrm>
            <a:custGeom>
              <a:rect b="b" l="l" r="r" t="t"/>
              <a:pathLst>
                <a:path extrusionOk="0" h="360" w="1011">
                  <a:moveTo>
                    <a:pt x="243" y="1"/>
                  </a:moveTo>
                  <a:cubicBezTo>
                    <a:pt x="1" y="1"/>
                    <a:pt x="1" y="360"/>
                    <a:pt x="243" y="360"/>
                  </a:cubicBezTo>
                  <a:lnTo>
                    <a:pt x="771" y="360"/>
                  </a:lnTo>
                  <a:cubicBezTo>
                    <a:pt x="1010" y="360"/>
                    <a:pt x="1010"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43" name="Google Shape;27143;p78"/>
          <p:cNvGrpSpPr/>
          <p:nvPr/>
        </p:nvGrpSpPr>
        <p:grpSpPr>
          <a:xfrm>
            <a:off x="4599121" y="3415570"/>
            <a:ext cx="365973" cy="243695"/>
            <a:chOff x="4599121" y="3415570"/>
            <a:chExt cx="365973" cy="243695"/>
          </a:xfrm>
        </p:grpSpPr>
        <p:sp>
          <p:nvSpPr>
            <p:cNvPr id="27144" name="Google Shape;27144;p78"/>
            <p:cNvSpPr/>
            <p:nvPr/>
          </p:nvSpPr>
          <p:spPr>
            <a:xfrm>
              <a:off x="4604795" y="3421243"/>
              <a:ext cx="354521" cy="232269"/>
            </a:xfrm>
            <a:custGeom>
              <a:rect b="b" l="l" r="r" t="t"/>
              <a:pathLst>
                <a:path extrusionOk="0" h="8924" w="13621">
                  <a:moveTo>
                    <a:pt x="472" y="0"/>
                  </a:moveTo>
                  <a:cubicBezTo>
                    <a:pt x="212" y="0"/>
                    <a:pt x="1" y="211"/>
                    <a:pt x="1" y="472"/>
                  </a:cubicBezTo>
                  <a:lnTo>
                    <a:pt x="1" y="8455"/>
                  </a:lnTo>
                  <a:cubicBezTo>
                    <a:pt x="1" y="8712"/>
                    <a:pt x="212" y="8923"/>
                    <a:pt x="472" y="8923"/>
                  </a:cubicBezTo>
                  <a:lnTo>
                    <a:pt x="13153" y="8923"/>
                  </a:lnTo>
                  <a:cubicBezTo>
                    <a:pt x="13410" y="8923"/>
                    <a:pt x="13621" y="8712"/>
                    <a:pt x="13621" y="8455"/>
                  </a:cubicBezTo>
                  <a:lnTo>
                    <a:pt x="13621" y="472"/>
                  </a:lnTo>
                  <a:cubicBezTo>
                    <a:pt x="13621" y="211"/>
                    <a:pt x="13410" y="0"/>
                    <a:pt x="13153"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5" name="Google Shape;27145;p78"/>
            <p:cNvSpPr/>
            <p:nvPr/>
          </p:nvSpPr>
          <p:spPr>
            <a:xfrm>
              <a:off x="4641520" y="3445683"/>
              <a:ext cx="281175" cy="183364"/>
            </a:xfrm>
            <a:custGeom>
              <a:rect b="b" l="l" r="r" t="t"/>
              <a:pathLst>
                <a:path extrusionOk="0" h="7045" w="10803">
                  <a:moveTo>
                    <a:pt x="1" y="1"/>
                  </a:moveTo>
                  <a:lnTo>
                    <a:pt x="1" y="7045"/>
                  </a:lnTo>
                  <a:lnTo>
                    <a:pt x="10802" y="7045"/>
                  </a:lnTo>
                  <a:lnTo>
                    <a:pt x="10802"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6" name="Google Shape;27146;p78"/>
            <p:cNvSpPr/>
            <p:nvPr/>
          </p:nvSpPr>
          <p:spPr>
            <a:xfrm>
              <a:off x="4721008" y="3470149"/>
              <a:ext cx="122277" cy="97811"/>
            </a:xfrm>
            <a:custGeom>
              <a:rect b="b" l="l" r="r" t="t"/>
              <a:pathLst>
                <a:path extrusionOk="0" h="3758" w="4698">
                  <a:moveTo>
                    <a:pt x="1878" y="1084"/>
                  </a:moveTo>
                  <a:cubicBezTo>
                    <a:pt x="1912" y="1084"/>
                    <a:pt x="1948" y="1091"/>
                    <a:pt x="1982" y="1108"/>
                  </a:cubicBezTo>
                  <a:lnTo>
                    <a:pt x="3101" y="1668"/>
                  </a:lnTo>
                  <a:cubicBezTo>
                    <a:pt x="3276" y="1756"/>
                    <a:pt x="3273" y="2002"/>
                    <a:pt x="3101" y="2090"/>
                  </a:cubicBezTo>
                  <a:lnTo>
                    <a:pt x="1982" y="2649"/>
                  </a:lnTo>
                  <a:cubicBezTo>
                    <a:pt x="1948" y="2667"/>
                    <a:pt x="1912" y="2674"/>
                    <a:pt x="1878" y="2674"/>
                  </a:cubicBezTo>
                  <a:cubicBezTo>
                    <a:pt x="1755" y="2674"/>
                    <a:pt x="1644" y="2576"/>
                    <a:pt x="1644" y="2438"/>
                  </a:cubicBezTo>
                  <a:lnTo>
                    <a:pt x="1644" y="1320"/>
                  </a:lnTo>
                  <a:cubicBezTo>
                    <a:pt x="1644" y="1182"/>
                    <a:pt x="1755" y="1084"/>
                    <a:pt x="1878" y="1084"/>
                  </a:cubicBezTo>
                  <a:close/>
                  <a:moveTo>
                    <a:pt x="940" y="0"/>
                  </a:moveTo>
                  <a:cubicBezTo>
                    <a:pt x="419" y="0"/>
                    <a:pt x="1" y="422"/>
                    <a:pt x="1" y="940"/>
                  </a:cubicBezTo>
                  <a:lnTo>
                    <a:pt x="1" y="2818"/>
                  </a:lnTo>
                  <a:cubicBezTo>
                    <a:pt x="1" y="3336"/>
                    <a:pt x="419" y="3758"/>
                    <a:pt x="940" y="3758"/>
                  </a:cubicBezTo>
                  <a:lnTo>
                    <a:pt x="3758" y="3758"/>
                  </a:lnTo>
                  <a:cubicBezTo>
                    <a:pt x="4276" y="3758"/>
                    <a:pt x="4698" y="3336"/>
                    <a:pt x="4698" y="2818"/>
                  </a:cubicBezTo>
                  <a:lnTo>
                    <a:pt x="4698" y="940"/>
                  </a:lnTo>
                  <a:cubicBezTo>
                    <a:pt x="4698" y="422"/>
                    <a:pt x="4276" y="0"/>
                    <a:pt x="375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7" name="Google Shape;27147;p78"/>
            <p:cNvSpPr/>
            <p:nvPr/>
          </p:nvSpPr>
          <p:spPr>
            <a:xfrm>
              <a:off x="4702606" y="3586258"/>
              <a:ext cx="24466" cy="24466"/>
            </a:xfrm>
            <a:custGeom>
              <a:rect b="b" l="l" r="r" t="t"/>
              <a:pathLst>
                <a:path extrusionOk="0" h="940" w="940">
                  <a:moveTo>
                    <a:pt x="468" y="0"/>
                  </a:moveTo>
                  <a:cubicBezTo>
                    <a:pt x="212" y="0"/>
                    <a:pt x="1" y="212"/>
                    <a:pt x="1" y="472"/>
                  </a:cubicBezTo>
                  <a:cubicBezTo>
                    <a:pt x="1" y="729"/>
                    <a:pt x="212" y="940"/>
                    <a:pt x="468" y="940"/>
                  </a:cubicBezTo>
                  <a:cubicBezTo>
                    <a:pt x="729" y="940"/>
                    <a:pt x="940" y="729"/>
                    <a:pt x="940" y="472"/>
                  </a:cubicBezTo>
                  <a:cubicBezTo>
                    <a:pt x="940" y="212"/>
                    <a:pt x="729" y="0"/>
                    <a:pt x="46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8" name="Google Shape;27148;p78"/>
            <p:cNvSpPr/>
            <p:nvPr/>
          </p:nvSpPr>
          <p:spPr>
            <a:xfrm>
              <a:off x="4599121" y="3415570"/>
              <a:ext cx="365973" cy="243695"/>
            </a:xfrm>
            <a:custGeom>
              <a:rect b="b" l="l" r="r" t="t"/>
              <a:pathLst>
                <a:path extrusionOk="0" h="9363" w="14061">
                  <a:moveTo>
                    <a:pt x="13371" y="440"/>
                  </a:moveTo>
                  <a:cubicBezTo>
                    <a:pt x="13508" y="440"/>
                    <a:pt x="13621" y="549"/>
                    <a:pt x="13621" y="690"/>
                  </a:cubicBezTo>
                  <a:lnTo>
                    <a:pt x="13621" y="8673"/>
                  </a:lnTo>
                  <a:cubicBezTo>
                    <a:pt x="13621" y="8810"/>
                    <a:pt x="13508" y="8923"/>
                    <a:pt x="13371" y="8923"/>
                  </a:cubicBezTo>
                  <a:lnTo>
                    <a:pt x="690" y="8923"/>
                  </a:lnTo>
                  <a:cubicBezTo>
                    <a:pt x="553" y="8923"/>
                    <a:pt x="440" y="8810"/>
                    <a:pt x="440" y="8673"/>
                  </a:cubicBezTo>
                  <a:lnTo>
                    <a:pt x="440" y="690"/>
                  </a:lnTo>
                  <a:cubicBezTo>
                    <a:pt x="440" y="549"/>
                    <a:pt x="553" y="440"/>
                    <a:pt x="690" y="440"/>
                  </a:cubicBezTo>
                  <a:close/>
                  <a:moveTo>
                    <a:pt x="690" y="0"/>
                  </a:moveTo>
                  <a:cubicBezTo>
                    <a:pt x="307" y="0"/>
                    <a:pt x="1" y="306"/>
                    <a:pt x="1" y="690"/>
                  </a:cubicBezTo>
                  <a:lnTo>
                    <a:pt x="1" y="8673"/>
                  </a:lnTo>
                  <a:cubicBezTo>
                    <a:pt x="1" y="9053"/>
                    <a:pt x="307" y="9363"/>
                    <a:pt x="690" y="9363"/>
                  </a:cubicBezTo>
                  <a:lnTo>
                    <a:pt x="13371" y="9363"/>
                  </a:lnTo>
                  <a:cubicBezTo>
                    <a:pt x="13751" y="9363"/>
                    <a:pt x="14060" y="9053"/>
                    <a:pt x="14060" y="8673"/>
                  </a:cubicBezTo>
                  <a:lnTo>
                    <a:pt x="14060" y="690"/>
                  </a:lnTo>
                  <a:cubicBezTo>
                    <a:pt x="14060" y="306"/>
                    <a:pt x="13751" y="0"/>
                    <a:pt x="13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9" name="Google Shape;27149;p78"/>
            <p:cNvSpPr/>
            <p:nvPr/>
          </p:nvSpPr>
          <p:spPr>
            <a:xfrm>
              <a:off x="4635768" y="3440009"/>
              <a:ext cx="292601" cy="194816"/>
            </a:xfrm>
            <a:custGeom>
              <a:rect b="b" l="l" r="r" t="t"/>
              <a:pathLst>
                <a:path extrusionOk="0" h="7485" w="11242">
                  <a:moveTo>
                    <a:pt x="10802" y="440"/>
                  </a:moveTo>
                  <a:lnTo>
                    <a:pt x="10802" y="7044"/>
                  </a:lnTo>
                  <a:lnTo>
                    <a:pt x="440" y="7044"/>
                  </a:lnTo>
                  <a:lnTo>
                    <a:pt x="440" y="440"/>
                  </a:lnTo>
                  <a:close/>
                  <a:moveTo>
                    <a:pt x="222" y="1"/>
                  </a:moveTo>
                  <a:cubicBezTo>
                    <a:pt x="99" y="1"/>
                    <a:pt x="0" y="96"/>
                    <a:pt x="0" y="219"/>
                  </a:cubicBezTo>
                  <a:lnTo>
                    <a:pt x="0" y="7263"/>
                  </a:lnTo>
                  <a:cubicBezTo>
                    <a:pt x="0" y="7386"/>
                    <a:pt x="99" y="7484"/>
                    <a:pt x="222" y="7484"/>
                  </a:cubicBezTo>
                  <a:lnTo>
                    <a:pt x="11023" y="7484"/>
                  </a:lnTo>
                  <a:cubicBezTo>
                    <a:pt x="11143" y="7484"/>
                    <a:pt x="11242" y="7386"/>
                    <a:pt x="11242" y="7263"/>
                  </a:cubicBezTo>
                  <a:lnTo>
                    <a:pt x="11242" y="219"/>
                  </a:lnTo>
                  <a:cubicBezTo>
                    <a:pt x="11242" y="96"/>
                    <a:pt x="11143" y="1"/>
                    <a:pt x="1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0" name="Google Shape;27150;p78"/>
            <p:cNvSpPr/>
            <p:nvPr/>
          </p:nvSpPr>
          <p:spPr>
            <a:xfrm>
              <a:off x="4617444" y="3525536"/>
              <a:ext cx="11478" cy="23659"/>
            </a:xfrm>
            <a:custGeom>
              <a:rect b="b" l="l" r="r" t="t"/>
              <a:pathLst>
                <a:path extrusionOk="0" h="909" w="441">
                  <a:moveTo>
                    <a:pt x="218" y="1"/>
                  </a:moveTo>
                  <a:cubicBezTo>
                    <a:pt x="99" y="1"/>
                    <a:pt x="0" y="99"/>
                    <a:pt x="0" y="219"/>
                  </a:cubicBezTo>
                  <a:lnTo>
                    <a:pt x="0" y="690"/>
                  </a:lnTo>
                  <a:cubicBezTo>
                    <a:pt x="0" y="810"/>
                    <a:pt x="99" y="909"/>
                    <a:pt x="218" y="909"/>
                  </a:cubicBezTo>
                  <a:cubicBezTo>
                    <a:pt x="342" y="909"/>
                    <a:pt x="440" y="810"/>
                    <a:pt x="440" y="690"/>
                  </a:cubicBezTo>
                  <a:lnTo>
                    <a:pt x="440" y="219"/>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1" name="Google Shape;27151;p78"/>
            <p:cNvSpPr/>
            <p:nvPr/>
          </p:nvSpPr>
          <p:spPr>
            <a:xfrm>
              <a:off x="4935292" y="3519419"/>
              <a:ext cx="11478" cy="35918"/>
            </a:xfrm>
            <a:custGeom>
              <a:rect b="b" l="l" r="r" t="t"/>
              <a:pathLst>
                <a:path extrusionOk="0" h="1380" w="441">
                  <a:moveTo>
                    <a:pt x="219" y="0"/>
                  </a:moveTo>
                  <a:cubicBezTo>
                    <a:pt x="96" y="0"/>
                    <a:pt x="1" y="99"/>
                    <a:pt x="1" y="222"/>
                  </a:cubicBezTo>
                  <a:lnTo>
                    <a:pt x="1" y="1161"/>
                  </a:lnTo>
                  <a:cubicBezTo>
                    <a:pt x="1" y="1281"/>
                    <a:pt x="96" y="1379"/>
                    <a:pt x="219" y="1379"/>
                  </a:cubicBezTo>
                  <a:cubicBezTo>
                    <a:pt x="342" y="1379"/>
                    <a:pt x="441" y="1281"/>
                    <a:pt x="441" y="1161"/>
                  </a:cubicBezTo>
                  <a:lnTo>
                    <a:pt x="441" y="222"/>
                  </a:lnTo>
                  <a:cubicBezTo>
                    <a:pt x="441" y="99"/>
                    <a:pt x="34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2" name="Google Shape;27152;p78"/>
            <p:cNvSpPr/>
            <p:nvPr/>
          </p:nvSpPr>
          <p:spPr>
            <a:xfrm>
              <a:off x="4932013" y="3440009"/>
              <a:ext cx="14758" cy="11374"/>
            </a:xfrm>
            <a:custGeom>
              <a:rect b="b" l="l" r="r" t="t"/>
              <a:pathLst>
                <a:path extrusionOk="0" h="437" w="567">
                  <a:moveTo>
                    <a:pt x="345" y="1"/>
                  </a:moveTo>
                  <a:cubicBezTo>
                    <a:pt x="0" y="1"/>
                    <a:pt x="106" y="437"/>
                    <a:pt x="345" y="437"/>
                  </a:cubicBezTo>
                  <a:cubicBezTo>
                    <a:pt x="468" y="437"/>
                    <a:pt x="567" y="342"/>
                    <a:pt x="567" y="219"/>
                  </a:cubicBezTo>
                  <a:cubicBezTo>
                    <a:pt x="567" y="99"/>
                    <a:pt x="468"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3" name="Google Shape;27153;p78"/>
            <p:cNvSpPr/>
            <p:nvPr/>
          </p:nvSpPr>
          <p:spPr>
            <a:xfrm>
              <a:off x="4617444" y="3494953"/>
              <a:ext cx="11478" cy="17621"/>
            </a:xfrm>
            <a:custGeom>
              <a:rect b="b" l="l" r="r" t="t"/>
              <a:pathLst>
                <a:path extrusionOk="0" h="677" w="441">
                  <a:moveTo>
                    <a:pt x="218" y="1"/>
                  </a:moveTo>
                  <a:cubicBezTo>
                    <a:pt x="99" y="1"/>
                    <a:pt x="0" y="99"/>
                    <a:pt x="0" y="222"/>
                  </a:cubicBezTo>
                  <a:lnTo>
                    <a:pt x="0" y="454"/>
                  </a:lnTo>
                  <a:cubicBezTo>
                    <a:pt x="0" y="578"/>
                    <a:pt x="99" y="676"/>
                    <a:pt x="218" y="676"/>
                  </a:cubicBezTo>
                  <a:cubicBezTo>
                    <a:pt x="342" y="676"/>
                    <a:pt x="440" y="578"/>
                    <a:pt x="440" y="454"/>
                  </a:cubicBezTo>
                  <a:lnTo>
                    <a:pt x="440" y="222"/>
                  </a:lnTo>
                  <a:cubicBezTo>
                    <a:pt x="440" y="99"/>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4" name="Google Shape;27154;p78"/>
            <p:cNvSpPr/>
            <p:nvPr/>
          </p:nvSpPr>
          <p:spPr>
            <a:xfrm>
              <a:off x="4617444" y="3562182"/>
              <a:ext cx="11478" cy="17595"/>
            </a:xfrm>
            <a:custGeom>
              <a:rect b="b" l="l" r="r" t="t"/>
              <a:pathLst>
                <a:path extrusionOk="0" h="676" w="441">
                  <a:moveTo>
                    <a:pt x="218" y="0"/>
                  </a:moveTo>
                  <a:cubicBezTo>
                    <a:pt x="99" y="0"/>
                    <a:pt x="0" y="99"/>
                    <a:pt x="0" y="222"/>
                  </a:cubicBezTo>
                  <a:lnTo>
                    <a:pt x="0" y="458"/>
                  </a:lnTo>
                  <a:cubicBezTo>
                    <a:pt x="0" y="577"/>
                    <a:pt x="99" y="676"/>
                    <a:pt x="218" y="676"/>
                  </a:cubicBezTo>
                  <a:cubicBezTo>
                    <a:pt x="342" y="676"/>
                    <a:pt x="440" y="577"/>
                    <a:pt x="440" y="458"/>
                  </a:cubicBezTo>
                  <a:lnTo>
                    <a:pt x="440" y="222"/>
                  </a:lnTo>
                  <a:cubicBezTo>
                    <a:pt x="440" y="99"/>
                    <a:pt x="342" y="0"/>
                    <a:pt x="2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5" name="Google Shape;27155;p78"/>
            <p:cNvSpPr/>
            <p:nvPr/>
          </p:nvSpPr>
          <p:spPr>
            <a:xfrm>
              <a:off x="4658281" y="3580532"/>
              <a:ext cx="245648" cy="35918"/>
            </a:xfrm>
            <a:custGeom>
              <a:rect b="b" l="l" r="r" t="t"/>
              <a:pathLst>
                <a:path extrusionOk="0" h="1380" w="9438">
                  <a:moveTo>
                    <a:pt x="2173" y="442"/>
                  </a:moveTo>
                  <a:lnTo>
                    <a:pt x="2173" y="442"/>
                  </a:lnTo>
                  <a:cubicBezTo>
                    <a:pt x="2394" y="444"/>
                    <a:pt x="2505" y="710"/>
                    <a:pt x="2351" y="868"/>
                  </a:cubicBezTo>
                  <a:cubicBezTo>
                    <a:pt x="2300" y="918"/>
                    <a:pt x="2237" y="940"/>
                    <a:pt x="2176" y="940"/>
                  </a:cubicBezTo>
                  <a:cubicBezTo>
                    <a:pt x="2048" y="940"/>
                    <a:pt x="1925" y="842"/>
                    <a:pt x="1925" y="692"/>
                  </a:cubicBezTo>
                  <a:cubicBezTo>
                    <a:pt x="1925" y="552"/>
                    <a:pt x="2033" y="443"/>
                    <a:pt x="2173" y="442"/>
                  </a:cubicBezTo>
                  <a:close/>
                  <a:moveTo>
                    <a:pt x="2173" y="1"/>
                  </a:moveTo>
                  <a:cubicBezTo>
                    <a:pt x="1900" y="1"/>
                    <a:pt x="1626" y="157"/>
                    <a:pt x="1521" y="470"/>
                  </a:cubicBezTo>
                  <a:lnTo>
                    <a:pt x="296" y="470"/>
                  </a:lnTo>
                  <a:cubicBezTo>
                    <a:pt x="1" y="470"/>
                    <a:pt x="1" y="910"/>
                    <a:pt x="296" y="910"/>
                  </a:cubicBezTo>
                  <a:lnTo>
                    <a:pt x="1521" y="910"/>
                  </a:lnTo>
                  <a:cubicBezTo>
                    <a:pt x="1626" y="1223"/>
                    <a:pt x="1900" y="1380"/>
                    <a:pt x="2173" y="1380"/>
                  </a:cubicBezTo>
                  <a:cubicBezTo>
                    <a:pt x="2447" y="1380"/>
                    <a:pt x="2720" y="1223"/>
                    <a:pt x="2826" y="910"/>
                  </a:cubicBezTo>
                  <a:lnTo>
                    <a:pt x="9219" y="910"/>
                  </a:lnTo>
                  <a:cubicBezTo>
                    <a:pt x="9339" y="910"/>
                    <a:pt x="9437" y="812"/>
                    <a:pt x="9437" y="692"/>
                  </a:cubicBezTo>
                  <a:cubicBezTo>
                    <a:pt x="9437" y="569"/>
                    <a:pt x="9339" y="470"/>
                    <a:pt x="9219" y="470"/>
                  </a:cubicBezTo>
                  <a:lnTo>
                    <a:pt x="2826" y="470"/>
                  </a:lnTo>
                  <a:cubicBezTo>
                    <a:pt x="2720" y="157"/>
                    <a:pt x="2447" y="1"/>
                    <a:pt x="2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6" name="Google Shape;27156;p78"/>
            <p:cNvSpPr/>
            <p:nvPr/>
          </p:nvSpPr>
          <p:spPr>
            <a:xfrm>
              <a:off x="4757915" y="3492585"/>
              <a:ext cx="55074" cy="52914"/>
            </a:xfrm>
            <a:custGeom>
              <a:rect b="b" l="l" r="r" t="t"/>
              <a:pathLst>
                <a:path extrusionOk="0" h="2033" w="2116">
                  <a:moveTo>
                    <a:pt x="463" y="441"/>
                  </a:moveTo>
                  <a:cubicBezTo>
                    <a:pt x="464" y="441"/>
                    <a:pt x="465" y="442"/>
                    <a:pt x="465" y="443"/>
                  </a:cubicBezTo>
                  <a:lnTo>
                    <a:pt x="1584" y="1003"/>
                  </a:lnTo>
                  <a:cubicBezTo>
                    <a:pt x="1595" y="1006"/>
                    <a:pt x="1595" y="1024"/>
                    <a:pt x="1584" y="1028"/>
                  </a:cubicBezTo>
                  <a:lnTo>
                    <a:pt x="465" y="1587"/>
                  </a:lnTo>
                  <a:cubicBezTo>
                    <a:pt x="463" y="1589"/>
                    <a:pt x="460" y="1589"/>
                    <a:pt x="458" y="1589"/>
                  </a:cubicBezTo>
                  <a:cubicBezTo>
                    <a:pt x="450" y="1589"/>
                    <a:pt x="444" y="1581"/>
                    <a:pt x="444" y="1573"/>
                  </a:cubicBezTo>
                  <a:lnTo>
                    <a:pt x="444" y="458"/>
                  </a:lnTo>
                  <a:cubicBezTo>
                    <a:pt x="444" y="450"/>
                    <a:pt x="448" y="447"/>
                    <a:pt x="451" y="443"/>
                  </a:cubicBezTo>
                  <a:lnTo>
                    <a:pt x="458" y="443"/>
                  </a:lnTo>
                  <a:cubicBezTo>
                    <a:pt x="460" y="442"/>
                    <a:pt x="462" y="441"/>
                    <a:pt x="463" y="441"/>
                  </a:cubicBezTo>
                  <a:close/>
                  <a:moveTo>
                    <a:pt x="458" y="1"/>
                  </a:moveTo>
                  <a:cubicBezTo>
                    <a:pt x="218" y="1"/>
                    <a:pt x="1" y="192"/>
                    <a:pt x="1" y="458"/>
                  </a:cubicBezTo>
                  <a:lnTo>
                    <a:pt x="1" y="1576"/>
                  </a:lnTo>
                  <a:cubicBezTo>
                    <a:pt x="1" y="1735"/>
                    <a:pt x="85" y="1882"/>
                    <a:pt x="219" y="1963"/>
                  </a:cubicBezTo>
                  <a:cubicBezTo>
                    <a:pt x="292" y="2009"/>
                    <a:pt x="375" y="2033"/>
                    <a:pt x="459" y="2033"/>
                  </a:cubicBezTo>
                  <a:cubicBezTo>
                    <a:pt x="528" y="2033"/>
                    <a:pt x="598" y="2017"/>
                    <a:pt x="662" y="1985"/>
                  </a:cubicBezTo>
                  <a:lnTo>
                    <a:pt x="1781" y="1425"/>
                  </a:lnTo>
                  <a:cubicBezTo>
                    <a:pt x="2115" y="1256"/>
                    <a:pt x="2115" y="778"/>
                    <a:pt x="1781" y="609"/>
                  </a:cubicBezTo>
                  <a:lnTo>
                    <a:pt x="662" y="49"/>
                  </a:lnTo>
                  <a:cubicBezTo>
                    <a:pt x="595" y="16"/>
                    <a:pt x="526" y="1"/>
                    <a:pt x="4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7" name="Google Shape;27157;p78"/>
            <p:cNvSpPr/>
            <p:nvPr/>
          </p:nvSpPr>
          <p:spPr>
            <a:xfrm>
              <a:off x="4715256" y="3464449"/>
              <a:ext cx="133729" cy="109289"/>
            </a:xfrm>
            <a:custGeom>
              <a:rect b="b" l="l" r="r" t="t"/>
              <a:pathLst>
                <a:path extrusionOk="0" h="4199" w="5138">
                  <a:moveTo>
                    <a:pt x="3979" y="441"/>
                  </a:moveTo>
                  <a:cubicBezTo>
                    <a:pt x="4374" y="441"/>
                    <a:pt x="4697" y="761"/>
                    <a:pt x="4697" y="1159"/>
                  </a:cubicBezTo>
                  <a:lnTo>
                    <a:pt x="4697" y="3037"/>
                  </a:lnTo>
                  <a:cubicBezTo>
                    <a:pt x="4697" y="3435"/>
                    <a:pt x="4374" y="3755"/>
                    <a:pt x="3979" y="3755"/>
                  </a:cubicBezTo>
                  <a:lnTo>
                    <a:pt x="1161" y="3755"/>
                  </a:lnTo>
                  <a:cubicBezTo>
                    <a:pt x="764" y="3755"/>
                    <a:pt x="440" y="3435"/>
                    <a:pt x="440" y="3037"/>
                  </a:cubicBezTo>
                  <a:lnTo>
                    <a:pt x="440" y="1159"/>
                  </a:lnTo>
                  <a:cubicBezTo>
                    <a:pt x="440" y="761"/>
                    <a:pt x="760" y="441"/>
                    <a:pt x="1158" y="441"/>
                  </a:cubicBezTo>
                  <a:close/>
                  <a:moveTo>
                    <a:pt x="1161" y="1"/>
                  </a:moveTo>
                  <a:cubicBezTo>
                    <a:pt x="521" y="1"/>
                    <a:pt x="0" y="518"/>
                    <a:pt x="0" y="1159"/>
                  </a:cubicBezTo>
                  <a:lnTo>
                    <a:pt x="0" y="3037"/>
                  </a:lnTo>
                  <a:cubicBezTo>
                    <a:pt x="0" y="3678"/>
                    <a:pt x="517" y="4195"/>
                    <a:pt x="1158" y="4198"/>
                  </a:cubicBezTo>
                  <a:lnTo>
                    <a:pt x="3979" y="4198"/>
                  </a:lnTo>
                  <a:cubicBezTo>
                    <a:pt x="4616" y="4195"/>
                    <a:pt x="5137" y="3678"/>
                    <a:pt x="5137" y="3037"/>
                  </a:cubicBezTo>
                  <a:lnTo>
                    <a:pt x="5137" y="1159"/>
                  </a:lnTo>
                  <a:cubicBezTo>
                    <a:pt x="5137" y="518"/>
                    <a:pt x="4616" y="1"/>
                    <a:pt x="3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58" name="Google Shape;27158;p78"/>
          <p:cNvGrpSpPr/>
          <p:nvPr/>
        </p:nvGrpSpPr>
        <p:grpSpPr>
          <a:xfrm>
            <a:off x="3236451" y="1990798"/>
            <a:ext cx="356160" cy="356186"/>
            <a:chOff x="3236451" y="1990798"/>
            <a:chExt cx="356160" cy="356186"/>
          </a:xfrm>
        </p:grpSpPr>
        <p:sp>
          <p:nvSpPr>
            <p:cNvPr id="27159" name="Google Shape;27159;p78"/>
            <p:cNvSpPr/>
            <p:nvPr/>
          </p:nvSpPr>
          <p:spPr>
            <a:xfrm>
              <a:off x="3342123" y="2018283"/>
              <a:ext cx="167253" cy="152990"/>
            </a:xfrm>
            <a:custGeom>
              <a:rect b="b" l="l" r="r" t="t"/>
              <a:pathLst>
                <a:path extrusionOk="0" h="5878" w="6426">
                  <a:moveTo>
                    <a:pt x="645" y="0"/>
                  </a:moveTo>
                  <a:cubicBezTo>
                    <a:pt x="289" y="0"/>
                    <a:pt x="1" y="285"/>
                    <a:pt x="1" y="641"/>
                  </a:cubicBezTo>
                  <a:lnTo>
                    <a:pt x="1" y="4068"/>
                  </a:lnTo>
                  <a:cubicBezTo>
                    <a:pt x="1" y="4423"/>
                    <a:pt x="286" y="4712"/>
                    <a:pt x="641" y="4712"/>
                  </a:cubicBezTo>
                  <a:lnTo>
                    <a:pt x="2355" y="4712"/>
                  </a:lnTo>
                  <a:lnTo>
                    <a:pt x="4079" y="5859"/>
                  </a:lnTo>
                  <a:cubicBezTo>
                    <a:pt x="4098" y="5872"/>
                    <a:pt x="4118" y="5877"/>
                    <a:pt x="4138" y="5877"/>
                  </a:cubicBezTo>
                  <a:cubicBezTo>
                    <a:pt x="4199" y="5877"/>
                    <a:pt x="4255" y="5822"/>
                    <a:pt x="4244" y="5753"/>
                  </a:cubicBezTo>
                  <a:lnTo>
                    <a:pt x="4068" y="4712"/>
                  </a:lnTo>
                  <a:lnTo>
                    <a:pt x="5782" y="4712"/>
                  </a:lnTo>
                  <a:cubicBezTo>
                    <a:pt x="6137" y="4712"/>
                    <a:pt x="6426" y="4423"/>
                    <a:pt x="6426" y="4068"/>
                  </a:cubicBezTo>
                  <a:lnTo>
                    <a:pt x="6426" y="641"/>
                  </a:lnTo>
                  <a:cubicBezTo>
                    <a:pt x="6426" y="289"/>
                    <a:pt x="6137" y="0"/>
                    <a:pt x="5782"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0" name="Google Shape;27160;p78"/>
            <p:cNvSpPr/>
            <p:nvPr/>
          </p:nvSpPr>
          <p:spPr>
            <a:xfrm>
              <a:off x="3242594" y="2152065"/>
              <a:ext cx="122459" cy="122668"/>
            </a:xfrm>
            <a:custGeom>
              <a:rect b="b" l="l" r="r" t="t"/>
              <a:pathLst>
                <a:path extrusionOk="0" h="4713" w="4705">
                  <a:moveTo>
                    <a:pt x="2354" y="1"/>
                  </a:moveTo>
                  <a:cubicBezTo>
                    <a:pt x="1327" y="1"/>
                    <a:pt x="567" y="824"/>
                    <a:pt x="493" y="1831"/>
                  </a:cubicBezTo>
                  <a:cubicBezTo>
                    <a:pt x="454" y="2362"/>
                    <a:pt x="278" y="3382"/>
                    <a:pt x="53" y="3973"/>
                  </a:cubicBezTo>
                  <a:cubicBezTo>
                    <a:pt x="0" y="4103"/>
                    <a:pt x="60" y="4248"/>
                    <a:pt x="190" y="4308"/>
                  </a:cubicBezTo>
                  <a:cubicBezTo>
                    <a:pt x="623" y="4505"/>
                    <a:pt x="1084" y="4642"/>
                    <a:pt x="1556" y="4712"/>
                  </a:cubicBezTo>
                  <a:lnTo>
                    <a:pt x="3153" y="4712"/>
                  </a:lnTo>
                  <a:cubicBezTo>
                    <a:pt x="3624" y="4642"/>
                    <a:pt x="4085" y="4505"/>
                    <a:pt x="4518" y="4308"/>
                  </a:cubicBezTo>
                  <a:cubicBezTo>
                    <a:pt x="4645" y="4251"/>
                    <a:pt x="4705" y="4103"/>
                    <a:pt x="4655" y="3973"/>
                  </a:cubicBezTo>
                  <a:cubicBezTo>
                    <a:pt x="4434" y="3382"/>
                    <a:pt x="4254" y="2362"/>
                    <a:pt x="4216" y="1831"/>
                  </a:cubicBezTo>
                  <a:cubicBezTo>
                    <a:pt x="4142" y="821"/>
                    <a:pt x="3382" y="1"/>
                    <a:pt x="23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1" name="Google Shape;27161;p78"/>
            <p:cNvSpPr/>
            <p:nvPr/>
          </p:nvSpPr>
          <p:spPr>
            <a:xfrm>
              <a:off x="3275831" y="2152065"/>
              <a:ext cx="89326" cy="122563"/>
            </a:xfrm>
            <a:custGeom>
              <a:rect b="b" l="l" r="r" t="t"/>
              <a:pathLst>
                <a:path extrusionOk="0" h="4709" w="3432">
                  <a:moveTo>
                    <a:pt x="1070" y="1"/>
                  </a:moveTo>
                  <a:cubicBezTo>
                    <a:pt x="282" y="1"/>
                    <a:pt x="1" y="1078"/>
                    <a:pt x="680" y="1479"/>
                  </a:cubicBezTo>
                  <a:cubicBezTo>
                    <a:pt x="704" y="1493"/>
                    <a:pt x="725" y="1503"/>
                    <a:pt x="746" y="1514"/>
                  </a:cubicBezTo>
                  <a:lnTo>
                    <a:pt x="1341" y="4709"/>
                  </a:lnTo>
                  <a:lnTo>
                    <a:pt x="1876" y="4709"/>
                  </a:lnTo>
                  <a:cubicBezTo>
                    <a:pt x="2347" y="4642"/>
                    <a:pt x="2808" y="4505"/>
                    <a:pt x="3241" y="4304"/>
                  </a:cubicBezTo>
                  <a:cubicBezTo>
                    <a:pt x="3368" y="4248"/>
                    <a:pt x="3431" y="4103"/>
                    <a:pt x="3378" y="3973"/>
                  </a:cubicBezTo>
                  <a:cubicBezTo>
                    <a:pt x="3157" y="3379"/>
                    <a:pt x="2977" y="2362"/>
                    <a:pt x="2939" y="1831"/>
                  </a:cubicBezTo>
                  <a:cubicBezTo>
                    <a:pt x="2865" y="821"/>
                    <a:pt x="2105" y="1"/>
                    <a:pt x="1077"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2" name="Google Shape;27162;p78"/>
            <p:cNvSpPr/>
            <p:nvPr/>
          </p:nvSpPr>
          <p:spPr>
            <a:xfrm>
              <a:off x="3241761" y="2244670"/>
              <a:ext cx="122642" cy="96900"/>
            </a:xfrm>
            <a:custGeom>
              <a:rect b="b" l="l" r="r" t="t"/>
              <a:pathLst>
                <a:path extrusionOk="0" h="3723" w="4712">
                  <a:moveTo>
                    <a:pt x="1573" y="0"/>
                  </a:moveTo>
                  <a:lnTo>
                    <a:pt x="1573" y="785"/>
                  </a:lnTo>
                  <a:cubicBezTo>
                    <a:pt x="1573" y="982"/>
                    <a:pt x="1461" y="1165"/>
                    <a:pt x="1285" y="1253"/>
                  </a:cubicBezTo>
                  <a:lnTo>
                    <a:pt x="437" y="1678"/>
                  </a:lnTo>
                  <a:cubicBezTo>
                    <a:pt x="170" y="1809"/>
                    <a:pt x="1" y="2083"/>
                    <a:pt x="4" y="2382"/>
                  </a:cubicBezTo>
                  <a:lnTo>
                    <a:pt x="4" y="3723"/>
                  </a:lnTo>
                  <a:lnTo>
                    <a:pt x="4712" y="3723"/>
                  </a:lnTo>
                  <a:lnTo>
                    <a:pt x="4712" y="2379"/>
                  </a:lnTo>
                  <a:cubicBezTo>
                    <a:pt x="4712" y="2083"/>
                    <a:pt x="4547" y="1809"/>
                    <a:pt x="4279" y="1678"/>
                  </a:cubicBezTo>
                  <a:lnTo>
                    <a:pt x="3431" y="1253"/>
                  </a:lnTo>
                  <a:cubicBezTo>
                    <a:pt x="3255" y="1165"/>
                    <a:pt x="3143" y="982"/>
                    <a:pt x="3143" y="785"/>
                  </a:cubicBezTo>
                  <a:lnTo>
                    <a:pt x="3143"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3" name="Google Shape;27163;p78"/>
            <p:cNvSpPr/>
            <p:nvPr/>
          </p:nvSpPr>
          <p:spPr>
            <a:xfrm>
              <a:off x="3282338" y="2244670"/>
              <a:ext cx="41696" cy="27303"/>
            </a:xfrm>
            <a:custGeom>
              <a:rect b="b" l="l" r="r" t="t"/>
              <a:pathLst>
                <a:path extrusionOk="0" h="1049" w="1602">
                  <a:moveTo>
                    <a:pt x="14" y="0"/>
                  </a:moveTo>
                  <a:lnTo>
                    <a:pt x="14" y="785"/>
                  </a:lnTo>
                  <a:cubicBezTo>
                    <a:pt x="14" y="820"/>
                    <a:pt x="11" y="852"/>
                    <a:pt x="0" y="887"/>
                  </a:cubicBezTo>
                  <a:cubicBezTo>
                    <a:pt x="254" y="992"/>
                    <a:pt x="528" y="1045"/>
                    <a:pt x="803" y="1049"/>
                  </a:cubicBezTo>
                  <a:cubicBezTo>
                    <a:pt x="1077" y="1045"/>
                    <a:pt x="1348" y="992"/>
                    <a:pt x="1601" y="887"/>
                  </a:cubicBezTo>
                  <a:cubicBezTo>
                    <a:pt x="1591" y="852"/>
                    <a:pt x="1587" y="820"/>
                    <a:pt x="1587" y="785"/>
                  </a:cubicBezTo>
                  <a:lnTo>
                    <a:pt x="1587"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4" name="Google Shape;27164;p78"/>
            <p:cNvSpPr/>
            <p:nvPr/>
          </p:nvSpPr>
          <p:spPr>
            <a:xfrm>
              <a:off x="3241761" y="2280458"/>
              <a:ext cx="122746" cy="61113"/>
            </a:xfrm>
            <a:custGeom>
              <a:rect b="b" l="l" r="r" t="t"/>
              <a:pathLst>
                <a:path extrusionOk="0" h="2348" w="4716">
                  <a:moveTo>
                    <a:pt x="1042" y="1"/>
                  </a:moveTo>
                  <a:lnTo>
                    <a:pt x="437" y="303"/>
                  </a:lnTo>
                  <a:cubicBezTo>
                    <a:pt x="170" y="434"/>
                    <a:pt x="1" y="708"/>
                    <a:pt x="4" y="1007"/>
                  </a:cubicBezTo>
                  <a:lnTo>
                    <a:pt x="4" y="2348"/>
                  </a:lnTo>
                  <a:lnTo>
                    <a:pt x="4715" y="2348"/>
                  </a:lnTo>
                  <a:lnTo>
                    <a:pt x="4715" y="1004"/>
                  </a:lnTo>
                  <a:cubicBezTo>
                    <a:pt x="4715" y="708"/>
                    <a:pt x="4547" y="434"/>
                    <a:pt x="4279" y="303"/>
                  </a:cubicBezTo>
                  <a:lnTo>
                    <a:pt x="3678" y="1"/>
                  </a:lnTo>
                  <a:cubicBezTo>
                    <a:pt x="3368" y="479"/>
                    <a:pt x="2863" y="719"/>
                    <a:pt x="2359" y="719"/>
                  </a:cubicBezTo>
                  <a:cubicBezTo>
                    <a:pt x="1854" y="719"/>
                    <a:pt x="1350" y="479"/>
                    <a:pt x="1042"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5" name="Google Shape;27165;p78"/>
            <p:cNvSpPr/>
            <p:nvPr/>
          </p:nvSpPr>
          <p:spPr>
            <a:xfrm>
              <a:off x="3262192" y="2191262"/>
              <a:ext cx="81804" cy="67073"/>
            </a:xfrm>
            <a:custGeom>
              <a:rect b="b" l="l" r="r" t="t"/>
              <a:pathLst>
                <a:path extrusionOk="0" h="2577" w="3143">
                  <a:moveTo>
                    <a:pt x="1215" y="1"/>
                  </a:moveTo>
                  <a:cubicBezTo>
                    <a:pt x="1116" y="1"/>
                    <a:pt x="1022" y="58"/>
                    <a:pt x="978" y="152"/>
                  </a:cubicBezTo>
                  <a:cubicBezTo>
                    <a:pt x="890" y="332"/>
                    <a:pt x="771" y="493"/>
                    <a:pt x="620" y="624"/>
                  </a:cubicBezTo>
                  <a:cubicBezTo>
                    <a:pt x="479" y="747"/>
                    <a:pt x="324" y="852"/>
                    <a:pt x="159" y="937"/>
                  </a:cubicBezTo>
                  <a:cubicBezTo>
                    <a:pt x="57" y="990"/>
                    <a:pt x="0" y="1099"/>
                    <a:pt x="18" y="1208"/>
                  </a:cubicBezTo>
                  <a:cubicBezTo>
                    <a:pt x="120" y="1992"/>
                    <a:pt x="785" y="2576"/>
                    <a:pt x="1577" y="2576"/>
                  </a:cubicBezTo>
                  <a:cubicBezTo>
                    <a:pt x="2393" y="2573"/>
                    <a:pt x="3072" y="1947"/>
                    <a:pt x="3139" y="1130"/>
                  </a:cubicBezTo>
                  <a:cubicBezTo>
                    <a:pt x="3142" y="1049"/>
                    <a:pt x="3111" y="972"/>
                    <a:pt x="3051" y="919"/>
                  </a:cubicBezTo>
                  <a:cubicBezTo>
                    <a:pt x="2534" y="486"/>
                    <a:pt x="1925" y="177"/>
                    <a:pt x="1274" y="8"/>
                  </a:cubicBezTo>
                  <a:cubicBezTo>
                    <a:pt x="1254" y="3"/>
                    <a:pt x="1234" y="1"/>
                    <a:pt x="121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6" name="Google Shape;27166;p78"/>
            <p:cNvSpPr/>
            <p:nvPr/>
          </p:nvSpPr>
          <p:spPr>
            <a:xfrm>
              <a:off x="3262192" y="2191262"/>
              <a:ext cx="81883" cy="66422"/>
            </a:xfrm>
            <a:custGeom>
              <a:rect b="b" l="l" r="r" t="t"/>
              <a:pathLst>
                <a:path extrusionOk="0" h="2552" w="3146">
                  <a:moveTo>
                    <a:pt x="1213" y="1"/>
                  </a:moveTo>
                  <a:cubicBezTo>
                    <a:pt x="1112" y="1"/>
                    <a:pt x="1020" y="58"/>
                    <a:pt x="978" y="152"/>
                  </a:cubicBezTo>
                  <a:cubicBezTo>
                    <a:pt x="915" y="279"/>
                    <a:pt x="834" y="398"/>
                    <a:pt x="739" y="500"/>
                  </a:cubicBezTo>
                  <a:cubicBezTo>
                    <a:pt x="700" y="546"/>
                    <a:pt x="662" y="585"/>
                    <a:pt x="620" y="624"/>
                  </a:cubicBezTo>
                  <a:cubicBezTo>
                    <a:pt x="479" y="747"/>
                    <a:pt x="324" y="852"/>
                    <a:pt x="155" y="937"/>
                  </a:cubicBezTo>
                  <a:cubicBezTo>
                    <a:pt x="57" y="986"/>
                    <a:pt x="0" y="1095"/>
                    <a:pt x="18" y="1208"/>
                  </a:cubicBezTo>
                  <a:cubicBezTo>
                    <a:pt x="109" y="1901"/>
                    <a:pt x="644" y="2450"/>
                    <a:pt x="1337" y="2552"/>
                  </a:cubicBezTo>
                  <a:cubicBezTo>
                    <a:pt x="1024" y="2341"/>
                    <a:pt x="788" y="2052"/>
                    <a:pt x="788" y="1528"/>
                  </a:cubicBezTo>
                  <a:lnTo>
                    <a:pt x="788" y="1155"/>
                  </a:lnTo>
                  <a:cubicBezTo>
                    <a:pt x="848" y="1113"/>
                    <a:pt x="908" y="1067"/>
                    <a:pt x="968" y="1014"/>
                  </a:cubicBezTo>
                  <a:cubicBezTo>
                    <a:pt x="1112" y="884"/>
                    <a:pt x="1239" y="736"/>
                    <a:pt x="1341" y="574"/>
                  </a:cubicBezTo>
                  <a:cubicBezTo>
                    <a:pt x="2643" y="849"/>
                    <a:pt x="3065" y="1486"/>
                    <a:pt x="3065" y="1486"/>
                  </a:cubicBezTo>
                  <a:cubicBezTo>
                    <a:pt x="3104" y="1370"/>
                    <a:pt x="3128" y="1253"/>
                    <a:pt x="3139" y="1134"/>
                  </a:cubicBezTo>
                  <a:cubicBezTo>
                    <a:pt x="3146" y="1053"/>
                    <a:pt x="3111" y="972"/>
                    <a:pt x="3047" y="919"/>
                  </a:cubicBezTo>
                  <a:cubicBezTo>
                    <a:pt x="2534" y="486"/>
                    <a:pt x="1925" y="177"/>
                    <a:pt x="1274" y="8"/>
                  </a:cubicBezTo>
                  <a:cubicBezTo>
                    <a:pt x="1254" y="3"/>
                    <a:pt x="1233" y="1"/>
                    <a:pt x="1213"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7" name="Google Shape;27167;p78"/>
            <p:cNvSpPr/>
            <p:nvPr/>
          </p:nvSpPr>
          <p:spPr>
            <a:xfrm>
              <a:off x="3342045" y="2294305"/>
              <a:ext cx="22462" cy="47266"/>
            </a:xfrm>
            <a:custGeom>
              <a:rect b="b" l="l" r="r" t="t"/>
              <a:pathLst>
                <a:path extrusionOk="0" h="1816" w="863">
                  <a:moveTo>
                    <a:pt x="701" y="0"/>
                  </a:moveTo>
                  <a:lnTo>
                    <a:pt x="124" y="584"/>
                  </a:lnTo>
                  <a:cubicBezTo>
                    <a:pt x="46" y="662"/>
                    <a:pt x="0" y="771"/>
                    <a:pt x="4" y="883"/>
                  </a:cubicBezTo>
                  <a:lnTo>
                    <a:pt x="4" y="1816"/>
                  </a:lnTo>
                  <a:lnTo>
                    <a:pt x="862" y="1816"/>
                  </a:lnTo>
                  <a:lnTo>
                    <a:pt x="862" y="472"/>
                  </a:lnTo>
                  <a:cubicBezTo>
                    <a:pt x="859" y="303"/>
                    <a:pt x="803" y="137"/>
                    <a:pt x="70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8" name="Google Shape;27168;p78"/>
            <p:cNvSpPr/>
            <p:nvPr/>
          </p:nvSpPr>
          <p:spPr>
            <a:xfrm>
              <a:off x="3241761" y="2294305"/>
              <a:ext cx="22384" cy="47266"/>
            </a:xfrm>
            <a:custGeom>
              <a:rect b="b" l="l" r="r" t="t"/>
              <a:pathLst>
                <a:path extrusionOk="0" h="1816" w="860">
                  <a:moveTo>
                    <a:pt x="163" y="0"/>
                  </a:moveTo>
                  <a:cubicBezTo>
                    <a:pt x="57" y="137"/>
                    <a:pt x="1" y="303"/>
                    <a:pt x="1" y="472"/>
                  </a:cubicBezTo>
                  <a:lnTo>
                    <a:pt x="1" y="1816"/>
                  </a:lnTo>
                  <a:lnTo>
                    <a:pt x="856" y="1816"/>
                  </a:lnTo>
                  <a:lnTo>
                    <a:pt x="856" y="883"/>
                  </a:lnTo>
                  <a:cubicBezTo>
                    <a:pt x="859" y="771"/>
                    <a:pt x="813" y="662"/>
                    <a:pt x="736" y="584"/>
                  </a:cubicBezTo>
                  <a:lnTo>
                    <a:pt x="163" y="0"/>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9" name="Google Shape;27169;p78"/>
            <p:cNvSpPr/>
            <p:nvPr/>
          </p:nvSpPr>
          <p:spPr>
            <a:xfrm>
              <a:off x="3476581" y="2163881"/>
              <a:ext cx="31415" cy="68999"/>
            </a:xfrm>
            <a:custGeom>
              <a:rect b="b" l="l" r="r" t="t"/>
              <a:pathLst>
                <a:path extrusionOk="0" h="2651" w="1207">
                  <a:moveTo>
                    <a:pt x="721" y="1"/>
                  </a:moveTo>
                  <a:cubicBezTo>
                    <a:pt x="324" y="1"/>
                    <a:pt x="0" y="325"/>
                    <a:pt x="0" y="722"/>
                  </a:cubicBezTo>
                  <a:lnTo>
                    <a:pt x="0" y="891"/>
                  </a:lnTo>
                  <a:cubicBezTo>
                    <a:pt x="0" y="1099"/>
                    <a:pt x="35" y="1306"/>
                    <a:pt x="99" y="1500"/>
                  </a:cubicBezTo>
                  <a:lnTo>
                    <a:pt x="482" y="2650"/>
                  </a:lnTo>
                  <a:lnTo>
                    <a:pt x="1207" y="2650"/>
                  </a:lnTo>
                  <a:lnTo>
                    <a:pt x="1207"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0" name="Google Shape;27170;p78"/>
            <p:cNvSpPr/>
            <p:nvPr/>
          </p:nvSpPr>
          <p:spPr>
            <a:xfrm>
              <a:off x="3489022" y="2157582"/>
              <a:ext cx="75298" cy="75298"/>
            </a:xfrm>
            <a:custGeom>
              <a:rect b="b" l="l" r="r" t="t"/>
              <a:pathLst>
                <a:path extrusionOk="0" h="2893" w="2893">
                  <a:moveTo>
                    <a:pt x="725" y="0"/>
                  </a:moveTo>
                  <a:cubicBezTo>
                    <a:pt x="324" y="0"/>
                    <a:pt x="1" y="324"/>
                    <a:pt x="1" y="721"/>
                  </a:cubicBezTo>
                  <a:cubicBezTo>
                    <a:pt x="1" y="989"/>
                    <a:pt x="219" y="1207"/>
                    <a:pt x="486" y="1207"/>
                  </a:cubicBezTo>
                  <a:lnTo>
                    <a:pt x="2414" y="2892"/>
                  </a:lnTo>
                  <a:lnTo>
                    <a:pt x="2822" y="1464"/>
                  </a:lnTo>
                  <a:cubicBezTo>
                    <a:pt x="2868" y="1291"/>
                    <a:pt x="2893" y="1112"/>
                    <a:pt x="2893" y="932"/>
                  </a:cubicBezTo>
                  <a:lnTo>
                    <a:pt x="2893" y="0"/>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1" name="Google Shape;27171;p78"/>
            <p:cNvSpPr/>
            <p:nvPr/>
          </p:nvSpPr>
          <p:spPr>
            <a:xfrm>
              <a:off x="3500370" y="2252348"/>
              <a:ext cx="40239" cy="35189"/>
            </a:xfrm>
            <a:custGeom>
              <a:rect b="b" l="l" r="r" t="t"/>
              <a:pathLst>
                <a:path extrusionOk="0" h="1352" w="1546">
                  <a:moveTo>
                    <a:pt x="1" y="1"/>
                  </a:moveTo>
                  <a:lnTo>
                    <a:pt x="1" y="1352"/>
                  </a:lnTo>
                  <a:lnTo>
                    <a:pt x="1545" y="1352"/>
                  </a:lnTo>
                  <a:lnTo>
                    <a:pt x="1545"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2" name="Google Shape;27172;p78"/>
            <p:cNvSpPr/>
            <p:nvPr/>
          </p:nvSpPr>
          <p:spPr>
            <a:xfrm>
              <a:off x="3500370" y="2252348"/>
              <a:ext cx="40239" cy="21811"/>
            </a:xfrm>
            <a:custGeom>
              <a:rect b="b" l="l" r="r" t="t"/>
              <a:pathLst>
                <a:path extrusionOk="0" h="838" w="1546">
                  <a:moveTo>
                    <a:pt x="1" y="1"/>
                  </a:moveTo>
                  <a:lnTo>
                    <a:pt x="1" y="687"/>
                  </a:lnTo>
                  <a:cubicBezTo>
                    <a:pt x="249" y="787"/>
                    <a:pt x="511" y="837"/>
                    <a:pt x="773" y="837"/>
                  </a:cubicBezTo>
                  <a:cubicBezTo>
                    <a:pt x="1035" y="837"/>
                    <a:pt x="1297" y="787"/>
                    <a:pt x="1545" y="687"/>
                  </a:cubicBezTo>
                  <a:lnTo>
                    <a:pt x="1545"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3" name="Google Shape;27173;p78"/>
            <p:cNvSpPr/>
            <p:nvPr/>
          </p:nvSpPr>
          <p:spPr>
            <a:xfrm>
              <a:off x="3453572" y="2274160"/>
              <a:ext cx="133833" cy="67411"/>
            </a:xfrm>
            <a:custGeom>
              <a:rect b="b" l="l" r="r" t="t"/>
              <a:pathLst>
                <a:path extrusionOk="0" h="2590" w="5142">
                  <a:moveTo>
                    <a:pt x="1799" y="0"/>
                  </a:moveTo>
                  <a:lnTo>
                    <a:pt x="560" y="355"/>
                  </a:lnTo>
                  <a:cubicBezTo>
                    <a:pt x="230" y="447"/>
                    <a:pt x="1" y="749"/>
                    <a:pt x="1" y="1094"/>
                  </a:cubicBezTo>
                  <a:lnTo>
                    <a:pt x="1" y="2590"/>
                  </a:lnTo>
                  <a:lnTo>
                    <a:pt x="5141" y="2590"/>
                  </a:lnTo>
                  <a:lnTo>
                    <a:pt x="5141" y="1094"/>
                  </a:lnTo>
                  <a:cubicBezTo>
                    <a:pt x="5141" y="749"/>
                    <a:pt x="4913" y="447"/>
                    <a:pt x="4582" y="355"/>
                  </a:cubicBezTo>
                  <a:lnTo>
                    <a:pt x="3343" y="0"/>
                  </a:lnTo>
                  <a:lnTo>
                    <a:pt x="2573" y="510"/>
                  </a:lnTo>
                  <a:lnTo>
                    <a:pt x="17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4" name="Google Shape;27174;p78"/>
            <p:cNvSpPr/>
            <p:nvPr/>
          </p:nvSpPr>
          <p:spPr>
            <a:xfrm>
              <a:off x="3482879" y="2188972"/>
              <a:ext cx="75402" cy="68999"/>
            </a:xfrm>
            <a:custGeom>
              <a:rect b="b" l="l" r="r" t="t"/>
              <a:pathLst>
                <a:path extrusionOk="0" h="2651" w="2897">
                  <a:moveTo>
                    <a:pt x="917" y="1"/>
                  </a:moveTo>
                  <a:cubicBezTo>
                    <a:pt x="792" y="1"/>
                    <a:pt x="670" y="53"/>
                    <a:pt x="578" y="145"/>
                  </a:cubicBezTo>
                  <a:lnTo>
                    <a:pt x="142" y="581"/>
                  </a:lnTo>
                  <a:cubicBezTo>
                    <a:pt x="50" y="669"/>
                    <a:pt x="1" y="793"/>
                    <a:pt x="1" y="923"/>
                  </a:cubicBezTo>
                  <a:lnTo>
                    <a:pt x="1" y="1204"/>
                  </a:lnTo>
                  <a:cubicBezTo>
                    <a:pt x="1" y="2003"/>
                    <a:pt x="648" y="2647"/>
                    <a:pt x="1447" y="2650"/>
                  </a:cubicBezTo>
                  <a:cubicBezTo>
                    <a:pt x="2246" y="2650"/>
                    <a:pt x="2893" y="2003"/>
                    <a:pt x="2893" y="1204"/>
                  </a:cubicBezTo>
                  <a:lnTo>
                    <a:pt x="2893" y="898"/>
                  </a:lnTo>
                  <a:cubicBezTo>
                    <a:pt x="2897" y="768"/>
                    <a:pt x="2844" y="645"/>
                    <a:pt x="2756" y="557"/>
                  </a:cubicBezTo>
                  <a:cubicBezTo>
                    <a:pt x="2383" y="191"/>
                    <a:pt x="1700" y="26"/>
                    <a:pt x="930" y="1"/>
                  </a:cubicBezTo>
                  <a:cubicBezTo>
                    <a:pt x="926" y="1"/>
                    <a:pt x="922" y="1"/>
                    <a:pt x="917"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5" name="Google Shape;27175;p78"/>
            <p:cNvSpPr/>
            <p:nvPr/>
          </p:nvSpPr>
          <p:spPr>
            <a:xfrm>
              <a:off x="3482879" y="2188972"/>
              <a:ext cx="75037" cy="67515"/>
            </a:xfrm>
            <a:custGeom>
              <a:rect b="b" l="l" r="r" t="t"/>
              <a:pathLst>
                <a:path extrusionOk="0" h="2594" w="2883">
                  <a:moveTo>
                    <a:pt x="914" y="1"/>
                  </a:moveTo>
                  <a:cubicBezTo>
                    <a:pt x="788" y="1"/>
                    <a:pt x="666" y="53"/>
                    <a:pt x="574" y="142"/>
                  </a:cubicBezTo>
                  <a:lnTo>
                    <a:pt x="1" y="722"/>
                  </a:lnTo>
                  <a:lnTo>
                    <a:pt x="1" y="1204"/>
                  </a:lnTo>
                  <a:cubicBezTo>
                    <a:pt x="1" y="1848"/>
                    <a:pt x="427" y="2415"/>
                    <a:pt x="1046" y="2594"/>
                  </a:cubicBezTo>
                  <a:cubicBezTo>
                    <a:pt x="838" y="2337"/>
                    <a:pt x="722" y="2017"/>
                    <a:pt x="722" y="1686"/>
                  </a:cubicBezTo>
                  <a:lnTo>
                    <a:pt x="722" y="1151"/>
                  </a:lnTo>
                  <a:cubicBezTo>
                    <a:pt x="722" y="873"/>
                    <a:pt x="954" y="669"/>
                    <a:pt x="1232" y="669"/>
                  </a:cubicBezTo>
                  <a:cubicBezTo>
                    <a:pt x="1658" y="669"/>
                    <a:pt x="2517" y="722"/>
                    <a:pt x="2882" y="993"/>
                  </a:cubicBezTo>
                  <a:cubicBezTo>
                    <a:pt x="2868" y="891"/>
                    <a:pt x="2826" y="627"/>
                    <a:pt x="2752" y="553"/>
                  </a:cubicBezTo>
                  <a:cubicBezTo>
                    <a:pt x="2379" y="191"/>
                    <a:pt x="1697" y="26"/>
                    <a:pt x="926" y="1"/>
                  </a:cubicBezTo>
                  <a:cubicBezTo>
                    <a:pt x="922" y="1"/>
                    <a:pt x="918" y="1"/>
                    <a:pt x="914"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6" name="Google Shape;27176;p78"/>
            <p:cNvSpPr/>
            <p:nvPr/>
          </p:nvSpPr>
          <p:spPr>
            <a:xfrm>
              <a:off x="3453677" y="2291182"/>
              <a:ext cx="26756" cy="50389"/>
            </a:xfrm>
            <a:custGeom>
              <a:rect b="b" l="l" r="r" t="t"/>
              <a:pathLst>
                <a:path extrusionOk="0" h="1936" w="1028">
                  <a:moveTo>
                    <a:pt x="141" y="0"/>
                  </a:moveTo>
                  <a:cubicBezTo>
                    <a:pt x="50" y="131"/>
                    <a:pt x="0" y="285"/>
                    <a:pt x="0" y="440"/>
                  </a:cubicBezTo>
                  <a:lnTo>
                    <a:pt x="0" y="1936"/>
                  </a:lnTo>
                  <a:lnTo>
                    <a:pt x="1028" y="1936"/>
                  </a:lnTo>
                  <a:lnTo>
                    <a:pt x="1028" y="1207"/>
                  </a:lnTo>
                  <a:lnTo>
                    <a:pt x="1024" y="1207"/>
                  </a:lnTo>
                  <a:cubicBezTo>
                    <a:pt x="1024" y="1003"/>
                    <a:pt x="943" y="806"/>
                    <a:pt x="799" y="662"/>
                  </a:cubicBezTo>
                  <a:lnTo>
                    <a:pt x="141" y="0"/>
                  </a:ln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7" name="Google Shape;27177;p78"/>
            <p:cNvSpPr/>
            <p:nvPr/>
          </p:nvSpPr>
          <p:spPr>
            <a:xfrm>
              <a:off x="3560546" y="2291182"/>
              <a:ext cx="26756" cy="50389"/>
            </a:xfrm>
            <a:custGeom>
              <a:rect b="b" l="l" r="r" t="t"/>
              <a:pathLst>
                <a:path extrusionOk="0" h="1936" w="1028">
                  <a:moveTo>
                    <a:pt x="887" y="0"/>
                  </a:moveTo>
                  <a:lnTo>
                    <a:pt x="229" y="662"/>
                  </a:lnTo>
                  <a:cubicBezTo>
                    <a:pt x="85" y="806"/>
                    <a:pt x="4" y="1003"/>
                    <a:pt x="4" y="1207"/>
                  </a:cubicBezTo>
                  <a:lnTo>
                    <a:pt x="1" y="1207"/>
                  </a:lnTo>
                  <a:lnTo>
                    <a:pt x="1" y="1936"/>
                  </a:lnTo>
                  <a:lnTo>
                    <a:pt x="1028" y="1936"/>
                  </a:lnTo>
                  <a:lnTo>
                    <a:pt x="1028" y="440"/>
                  </a:lnTo>
                  <a:cubicBezTo>
                    <a:pt x="1028" y="285"/>
                    <a:pt x="979" y="131"/>
                    <a:pt x="887" y="0"/>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8" name="Google Shape;27178;p78"/>
            <p:cNvSpPr/>
            <p:nvPr/>
          </p:nvSpPr>
          <p:spPr>
            <a:xfrm>
              <a:off x="3297538" y="1995926"/>
              <a:ext cx="189506" cy="163323"/>
            </a:xfrm>
            <a:custGeom>
              <a:rect b="b" l="l" r="r" t="t"/>
              <a:pathLst>
                <a:path extrusionOk="0" h="6275" w="7281">
                  <a:moveTo>
                    <a:pt x="644" y="1"/>
                  </a:moveTo>
                  <a:cubicBezTo>
                    <a:pt x="289" y="1"/>
                    <a:pt x="0" y="289"/>
                    <a:pt x="0" y="645"/>
                  </a:cubicBezTo>
                  <a:lnTo>
                    <a:pt x="0" y="4072"/>
                  </a:lnTo>
                  <a:cubicBezTo>
                    <a:pt x="0" y="4427"/>
                    <a:pt x="289" y="4712"/>
                    <a:pt x="644" y="4712"/>
                  </a:cubicBezTo>
                  <a:lnTo>
                    <a:pt x="2998" y="4712"/>
                  </a:lnTo>
                  <a:lnTo>
                    <a:pt x="2643" y="6141"/>
                  </a:lnTo>
                  <a:cubicBezTo>
                    <a:pt x="2624" y="6215"/>
                    <a:pt x="2681" y="6275"/>
                    <a:pt x="2745" y="6275"/>
                  </a:cubicBezTo>
                  <a:cubicBezTo>
                    <a:pt x="2766" y="6275"/>
                    <a:pt x="2788" y="6268"/>
                    <a:pt x="2808" y="6253"/>
                  </a:cubicBezTo>
                  <a:lnTo>
                    <a:pt x="4926" y="4716"/>
                  </a:lnTo>
                  <a:lnTo>
                    <a:pt x="6640" y="4716"/>
                  </a:lnTo>
                  <a:cubicBezTo>
                    <a:pt x="6992" y="4716"/>
                    <a:pt x="7280" y="4427"/>
                    <a:pt x="7280" y="4072"/>
                  </a:cubicBezTo>
                  <a:lnTo>
                    <a:pt x="7280" y="645"/>
                  </a:lnTo>
                  <a:cubicBezTo>
                    <a:pt x="7280" y="289"/>
                    <a:pt x="6992" y="1"/>
                    <a:pt x="664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9" name="Google Shape;27179;p78"/>
            <p:cNvSpPr/>
            <p:nvPr/>
          </p:nvSpPr>
          <p:spPr>
            <a:xfrm>
              <a:off x="3236451" y="2146755"/>
              <a:ext cx="133365" cy="200230"/>
            </a:xfrm>
            <a:custGeom>
              <a:rect b="b" l="l" r="r" t="t"/>
              <a:pathLst>
                <a:path extrusionOk="0" h="7693" w="5124">
                  <a:moveTo>
                    <a:pt x="2562" y="405"/>
                  </a:moveTo>
                  <a:cubicBezTo>
                    <a:pt x="2617" y="405"/>
                    <a:pt x="2673" y="407"/>
                    <a:pt x="2727" y="413"/>
                  </a:cubicBezTo>
                  <a:cubicBezTo>
                    <a:pt x="3600" y="490"/>
                    <a:pt x="4286" y="1257"/>
                    <a:pt x="4290" y="2151"/>
                  </a:cubicBezTo>
                  <a:cubicBezTo>
                    <a:pt x="4293" y="3002"/>
                    <a:pt x="4494" y="3790"/>
                    <a:pt x="4666" y="4205"/>
                  </a:cubicBezTo>
                  <a:cubicBezTo>
                    <a:pt x="4670" y="4209"/>
                    <a:pt x="4666" y="4216"/>
                    <a:pt x="4659" y="4219"/>
                  </a:cubicBezTo>
                  <a:cubicBezTo>
                    <a:pt x="4483" y="4343"/>
                    <a:pt x="4089" y="4571"/>
                    <a:pt x="3414" y="4709"/>
                  </a:cubicBezTo>
                  <a:cubicBezTo>
                    <a:pt x="3407" y="4691"/>
                    <a:pt x="3403" y="4670"/>
                    <a:pt x="3403" y="4649"/>
                  </a:cubicBezTo>
                  <a:lnTo>
                    <a:pt x="3403" y="4248"/>
                  </a:lnTo>
                  <a:cubicBezTo>
                    <a:pt x="3670" y="4096"/>
                    <a:pt x="3889" y="3875"/>
                    <a:pt x="4040" y="3611"/>
                  </a:cubicBezTo>
                  <a:cubicBezTo>
                    <a:pt x="4321" y="3111"/>
                    <a:pt x="4219" y="2481"/>
                    <a:pt x="3797" y="2094"/>
                  </a:cubicBezTo>
                  <a:cubicBezTo>
                    <a:pt x="3505" y="1823"/>
                    <a:pt x="2974" y="1500"/>
                    <a:pt x="2133" y="1500"/>
                  </a:cubicBezTo>
                  <a:cubicBezTo>
                    <a:pt x="2080" y="1500"/>
                    <a:pt x="2031" y="1521"/>
                    <a:pt x="1992" y="1560"/>
                  </a:cubicBezTo>
                  <a:lnTo>
                    <a:pt x="1563" y="1989"/>
                  </a:lnTo>
                  <a:cubicBezTo>
                    <a:pt x="1417" y="2132"/>
                    <a:pt x="1551" y="2333"/>
                    <a:pt x="1707" y="2333"/>
                  </a:cubicBezTo>
                  <a:cubicBezTo>
                    <a:pt x="1754" y="2333"/>
                    <a:pt x="1804" y="2314"/>
                    <a:pt x="1848" y="2270"/>
                  </a:cubicBezTo>
                  <a:lnTo>
                    <a:pt x="2214" y="1904"/>
                  </a:lnTo>
                  <a:cubicBezTo>
                    <a:pt x="2752" y="1918"/>
                    <a:pt x="3192" y="2080"/>
                    <a:pt x="3530" y="2386"/>
                  </a:cubicBezTo>
                  <a:cubicBezTo>
                    <a:pt x="3815" y="2650"/>
                    <a:pt x="3882" y="3072"/>
                    <a:pt x="3692" y="3410"/>
                  </a:cubicBezTo>
                  <a:cubicBezTo>
                    <a:pt x="3456" y="3824"/>
                    <a:pt x="3022" y="4069"/>
                    <a:pt x="2563" y="4069"/>
                  </a:cubicBezTo>
                  <a:cubicBezTo>
                    <a:pt x="2453" y="4069"/>
                    <a:pt x="2342" y="4055"/>
                    <a:pt x="2231" y="4026"/>
                  </a:cubicBezTo>
                  <a:cubicBezTo>
                    <a:pt x="1661" y="3875"/>
                    <a:pt x="1264" y="3361"/>
                    <a:pt x="1264" y="2770"/>
                  </a:cubicBezTo>
                  <a:cubicBezTo>
                    <a:pt x="1257" y="2643"/>
                    <a:pt x="1159" y="2580"/>
                    <a:pt x="1062" y="2580"/>
                  </a:cubicBezTo>
                  <a:cubicBezTo>
                    <a:pt x="965" y="2580"/>
                    <a:pt x="868" y="2643"/>
                    <a:pt x="863" y="2770"/>
                  </a:cubicBezTo>
                  <a:cubicBezTo>
                    <a:pt x="863" y="3379"/>
                    <a:pt x="1190" y="3942"/>
                    <a:pt x="1718" y="4244"/>
                  </a:cubicBezTo>
                  <a:lnTo>
                    <a:pt x="1718" y="4649"/>
                  </a:lnTo>
                  <a:cubicBezTo>
                    <a:pt x="1718" y="4666"/>
                    <a:pt x="1714" y="4687"/>
                    <a:pt x="1711" y="4709"/>
                  </a:cubicBezTo>
                  <a:cubicBezTo>
                    <a:pt x="1035" y="4568"/>
                    <a:pt x="641" y="4343"/>
                    <a:pt x="462" y="4219"/>
                  </a:cubicBezTo>
                  <a:cubicBezTo>
                    <a:pt x="458" y="4216"/>
                    <a:pt x="455" y="4209"/>
                    <a:pt x="458" y="4205"/>
                  </a:cubicBezTo>
                  <a:cubicBezTo>
                    <a:pt x="630" y="3790"/>
                    <a:pt x="831" y="3002"/>
                    <a:pt x="835" y="2151"/>
                  </a:cubicBezTo>
                  <a:cubicBezTo>
                    <a:pt x="838" y="1257"/>
                    <a:pt x="1524" y="490"/>
                    <a:pt x="2397" y="413"/>
                  </a:cubicBezTo>
                  <a:cubicBezTo>
                    <a:pt x="2451" y="407"/>
                    <a:pt x="2507" y="405"/>
                    <a:pt x="2562" y="405"/>
                  </a:cubicBezTo>
                  <a:close/>
                  <a:moveTo>
                    <a:pt x="3005" y="4413"/>
                  </a:moveTo>
                  <a:lnTo>
                    <a:pt x="3005" y="4652"/>
                  </a:lnTo>
                  <a:cubicBezTo>
                    <a:pt x="3002" y="4888"/>
                    <a:pt x="3139" y="5106"/>
                    <a:pt x="3350" y="5212"/>
                  </a:cubicBezTo>
                  <a:lnTo>
                    <a:pt x="3480" y="5279"/>
                  </a:lnTo>
                  <a:cubicBezTo>
                    <a:pt x="3283" y="5592"/>
                    <a:pt x="2935" y="5785"/>
                    <a:pt x="2566" y="5785"/>
                  </a:cubicBezTo>
                  <a:cubicBezTo>
                    <a:pt x="2189" y="5785"/>
                    <a:pt x="1844" y="5592"/>
                    <a:pt x="1644" y="5279"/>
                  </a:cubicBezTo>
                  <a:lnTo>
                    <a:pt x="1774" y="5212"/>
                  </a:lnTo>
                  <a:cubicBezTo>
                    <a:pt x="1985" y="5106"/>
                    <a:pt x="2122" y="4888"/>
                    <a:pt x="2119" y="4652"/>
                  </a:cubicBezTo>
                  <a:lnTo>
                    <a:pt x="2119" y="4413"/>
                  </a:lnTo>
                  <a:cubicBezTo>
                    <a:pt x="2265" y="4453"/>
                    <a:pt x="2413" y="4474"/>
                    <a:pt x="2562" y="4474"/>
                  </a:cubicBezTo>
                  <a:cubicBezTo>
                    <a:pt x="2711" y="4474"/>
                    <a:pt x="2859" y="4453"/>
                    <a:pt x="3005" y="4413"/>
                  </a:cubicBezTo>
                  <a:close/>
                  <a:moveTo>
                    <a:pt x="2562" y="1"/>
                  </a:moveTo>
                  <a:cubicBezTo>
                    <a:pt x="2495" y="1"/>
                    <a:pt x="2428" y="4"/>
                    <a:pt x="2362" y="11"/>
                  </a:cubicBezTo>
                  <a:cubicBezTo>
                    <a:pt x="1285" y="110"/>
                    <a:pt x="440" y="1049"/>
                    <a:pt x="433" y="2151"/>
                  </a:cubicBezTo>
                  <a:cubicBezTo>
                    <a:pt x="433" y="2942"/>
                    <a:pt x="247" y="3667"/>
                    <a:pt x="89" y="4051"/>
                  </a:cubicBezTo>
                  <a:cubicBezTo>
                    <a:pt x="11" y="4230"/>
                    <a:pt x="75" y="4438"/>
                    <a:pt x="233" y="4547"/>
                  </a:cubicBezTo>
                  <a:cubicBezTo>
                    <a:pt x="402" y="4663"/>
                    <a:pt x="736" y="4860"/>
                    <a:pt x="1271" y="5015"/>
                  </a:cubicBezTo>
                  <a:lnTo>
                    <a:pt x="472" y="5412"/>
                  </a:lnTo>
                  <a:cubicBezTo>
                    <a:pt x="187" y="5553"/>
                    <a:pt x="4" y="5845"/>
                    <a:pt x="8" y="6165"/>
                  </a:cubicBezTo>
                  <a:lnTo>
                    <a:pt x="8" y="7481"/>
                  </a:lnTo>
                  <a:cubicBezTo>
                    <a:pt x="1" y="7597"/>
                    <a:pt x="92" y="7692"/>
                    <a:pt x="208" y="7692"/>
                  </a:cubicBezTo>
                  <a:cubicBezTo>
                    <a:pt x="321" y="7692"/>
                    <a:pt x="412" y="7597"/>
                    <a:pt x="409" y="7481"/>
                  </a:cubicBezTo>
                  <a:lnTo>
                    <a:pt x="409" y="6169"/>
                  </a:lnTo>
                  <a:cubicBezTo>
                    <a:pt x="405" y="6000"/>
                    <a:pt x="500" y="5845"/>
                    <a:pt x="652" y="5771"/>
                  </a:cubicBezTo>
                  <a:lnTo>
                    <a:pt x="1285" y="5454"/>
                  </a:lnTo>
                  <a:cubicBezTo>
                    <a:pt x="1572" y="5940"/>
                    <a:pt x="2067" y="6183"/>
                    <a:pt x="2562" y="6183"/>
                  </a:cubicBezTo>
                  <a:cubicBezTo>
                    <a:pt x="3057" y="6183"/>
                    <a:pt x="3553" y="5940"/>
                    <a:pt x="3839" y="5454"/>
                  </a:cubicBezTo>
                  <a:lnTo>
                    <a:pt x="4473" y="5771"/>
                  </a:lnTo>
                  <a:cubicBezTo>
                    <a:pt x="4624" y="5845"/>
                    <a:pt x="4719" y="6000"/>
                    <a:pt x="4719" y="6169"/>
                  </a:cubicBezTo>
                  <a:lnTo>
                    <a:pt x="4719" y="7485"/>
                  </a:lnTo>
                  <a:cubicBezTo>
                    <a:pt x="4712" y="7597"/>
                    <a:pt x="4803" y="7692"/>
                    <a:pt x="4919" y="7692"/>
                  </a:cubicBezTo>
                  <a:cubicBezTo>
                    <a:pt x="5032" y="7692"/>
                    <a:pt x="5124" y="7597"/>
                    <a:pt x="5120" y="7485"/>
                  </a:cubicBezTo>
                  <a:lnTo>
                    <a:pt x="5120" y="6169"/>
                  </a:lnTo>
                  <a:cubicBezTo>
                    <a:pt x="5120" y="5849"/>
                    <a:pt x="4937" y="5557"/>
                    <a:pt x="4652" y="5412"/>
                  </a:cubicBezTo>
                  <a:lnTo>
                    <a:pt x="3853" y="5015"/>
                  </a:lnTo>
                  <a:cubicBezTo>
                    <a:pt x="4388" y="4860"/>
                    <a:pt x="4722" y="4663"/>
                    <a:pt x="4891" y="4547"/>
                  </a:cubicBezTo>
                  <a:cubicBezTo>
                    <a:pt x="5050" y="4438"/>
                    <a:pt x="5113" y="4230"/>
                    <a:pt x="5039" y="4051"/>
                  </a:cubicBezTo>
                  <a:cubicBezTo>
                    <a:pt x="4881" y="3667"/>
                    <a:pt x="4694" y="2942"/>
                    <a:pt x="4691" y="2151"/>
                  </a:cubicBezTo>
                  <a:cubicBezTo>
                    <a:pt x="4684" y="1049"/>
                    <a:pt x="3839" y="110"/>
                    <a:pt x="2763" y="11"/>
                  </a:cubicBezTo>
                  <a:cubicBezTo>
                    <a:pt x="2696" y="4"/>
                    <a:pt x="2629" y="1"/>
                    <a:pt x="25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0" name="Google Shape;27180;p78"/>
            <p:cNvSpPr/>
            <p:nvPr/>
          </p:nvSpPr>
          <p:spPr>
            <a:xfrm>
              <a:off x="3258705" y="2313982"/>
              <a:ext cx="10749" cy="33003"/>
            </a:xfrm>
            <a:custGeom>
              <a:rect b="b" l="l" r="r" t="t"/>
              <a:pathLst>
                <a:path extrusionOk="0" h="1268" w="413">
                  <a:moveTo>
                    <a:pt x="208" y="1"/>
                  </a:moveTo>
                  <a:cubicBezTo>
                    <a:pt x="96" y="1"/>
                    <a:pt x="8" y="92"/>
                    <a:pt x="8" y="201"/>
                  </a:cubicBezTo>
                  <a:lnTo>
                    <a:pt x="8" y="1060"/>
                  </a:lnTo>
                  <a:cubicBezTo>
                    <a:pt x="1" y="1172"/>
                    <a:pt x="92" y="1267"/>
                    <a:pt x="208" y="1267"/>
                  </a:cubicBezTo>
                  <a:cubicBezTo>
                    <a:pt x="321" y="1267"/>
                    <a:pt x="412" y="1172"/>
                    <a:pt x="409" y="1060"/>
                  </a:cubicBezTo>
                  <a:lnTo>
                    <a:pt x="409" y="201"/>
                  </a:lnTo>
                  <a:cubicBezTo>
                    <a:pt x="409"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1" name="Google Shape;27181;p78"/>
            <p:cNvSpPr/>
            <p:nvPr/>
          </p:nvSpPr>
          <p:spPr>
            <a:xfrm>
              <a:off x="3336735" y="2313982"/>
              <a:ext cx="10749" cy="33003"/>
            </a:xfrm>
            <a:custGeom>
              <a:rect b="b" l="l" r="r" t="t"/>
              <a:pathLst>
                <a:path extrusionOk="0" h="1268" w="413">
                  <a:moveTo>
                    <a:pt x="208" y="1"/>
                  </a:moveTo>
                  <a:cubicBezTo>
                    <a:pt x="95" y="1"/>
                    <a:pt x="4" y="92"/>
                    <a:pt x="7" y="201"/>
                  </a:cubicBezTo>
                  <a:lnTo>
                    <a:pt x="7" y="1060"/>
                  </a:lnTo>
                  <a:cubicBezTo>
                    <a:pt x="0" y="1172"/>
                    <a:pt x="92" y="1267"/>
                    <a:pt x="204" y="1267"/>
                  </a:cubicBezTo>
                  <a:cubicBezTo>
                    <a:pt x="321" y="1267"/>
                    <a:pt x="412" y="1172"/>
                    <a:pt x="405" y="1060"/>
                  </a:cubicBezTo>
                  <a:lnTo>
                    <a:pt x="405" y="201"/>
                  </a:lnTo>
                  <a:cubicBezTo>
                    <a:pt x="405" y="92"/>
                    <a:pt x="317"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2" name="Google Shape;27182;p78"/>
            <p:cNvSpPr/>
            <p:nvPr/>
          </p:nvSpPr>
          <p:spPr>
            <a:xfrm>
              <a:off x="3492952" y="2184287"/>
              <a:ext cx="56922" cy="17438"/>
            </a:xfrm>
            <a:custGeom>
              <a:rect b="b" l="l" r="r" t="t"/>
              <a:pathLst>
                <a:path extrusionOk="0" h="670" w="2187">
                  <a:moveTo>
                    <a:pt x="790" y="1"/>
                  </a:moveTo>
                  <a:cubicBezTo>
                    <a:pt x="598" y="1"/>
                    <a:pt x="388" y="19"/>
                    <a:pt x="159" y="65"/>
                  </a:cubicBezTo>
                  <a:cubicBezTo>
                    <a:pt x="68" y="82"/>
                    <a:pt x="1" y="167"/>
                    <a:pt x="1" y="262"/>
                  </a:cubicBezTo>
                  <a:lnTo>
                    <a:pt x="1" y="476"/>
                  </a:lnTo>
                  <a:cubicBezTo>
                    <a:pt x="6" y="603"/>
                    <a:pt x="103" y="666"/>
                    <a:pt x="200" y="666"/>
                  </a:cubicBezTo>
                  <a:cubicBezTo>
                    <a:pt x="297" y="666"/>
                    <a:pt x="395" y="603"/>
                    <a:pt x="402" y="476"/>
                  </a:cubicBezTo>
                  <a:lnTo>
                    <a:pt x="402" y="473"/>
                  </a:lnTo>
                  <a:lnTo>
                    <a:pt x="402" y="431"/>
                  </a:lnTo>
                  <a:cubicBezTo>
                    <a:pt x="527" y="411"/>
                    <a:pt x="654" y="401"/>
                    <a:pt x="780" y="401"/>
                  </a:cubicBezTo>
                  <a:cubicBezTo>
                    <a:pt x="985" y="401"/>
                    <a:pt x="1189" y="426"/>
                    <a:pt x="1387" y="476"/>
                  </a:cubicBezTo>
                  <a:cubicBezTo>
                    <a:pt x="1535" y="512"/>
                    <a:pt x="1676" y="568"/>
                    <a:pt x="1802" y="642"/>
                  </a:cubicBezTo>
                  <a:cubicBezTo>
                    <a:pt x="1837" y="661"/>
                    <a:pt x="1871" y="669"/>
                    <a:pt x="1903" y="669"/>
                  </a:cubicBezTo>
                  <a:cubicBezTo>
                    <a:pt x="2073" y="669"/>
                    <a:pt x="2187" y="435"/>
                    <a:pt x="2024" y="308"/>
                  </a:cubicBezTo>
                  <a:cubicBezTo>
                    <a:pt x="2002" y="293"/>
                    <a:pt x="1552" y="1"/>
                    <a:pt x="7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3" name="Google Shape;27183;p78"/>
            <p:cNvSpPr/>
            <p:nvPr/>
          </p:nvSpPr>
          <p:spPr>
            <a:xfrm>
              <a:off x="3448263" y="2152351"/>
              <a:ext cx="144349" cy="194634"/>
            </a:xfrm>
            <a:custGeom>
              <a:rect b="b" l="l" r="r" t="t"/>
              <a:pathLst>
                <a:path extrusionOk="0" h="7478" w="5546">
                  <a:moveTo>
                    <a:pt x="4286" y="405"/>
                  </a:moveTo>
                  <a:lnTo>
                    <a:pt x="4286" y="1401"/>
                  </a:lnTo>
                  <a:cubicBezTo>
                    <a:pt x="4286" y="1570"/>
                    <a:pt x="4248" y="1735"/>
                    <a:pt x="4174" y="1886"/>
                  </a:cubicBezTo>
                  <a:lnTo>
                    <a:pt x="4096" y="2041"/>
                  </a:lnTo>
                  <a:cubicBezTo>
                    <a:pt x="4082" y="2069"/>
                    <a:pt x="4075" y="2097"/>
                    <a:pt x="4075" y="2129"/>
                  </a:cubicBezTo>
                  <a:lnTo>
                    <a:pt x="4075" y="2558"/>
                  </a:lnTo>
                  <a:cubicBezTo>
                    <a:pt x="4075" y="3277"/>
                    <a:pt x="3488" y="3857"/>
                    <a:pt x="2773" y="3857"/>
                  </a:cubicBezTo>
                  <a:cubicBezTo>
                    <a:pt x="2760" y="3857"/>
                    <a:pt x="2748" y="3857"/>
                    <a:pt x="2735" y="3857"/>
                  </a:cubicBezTo>
                  <a:cubicBezTo>
                    <a:pt x="2042" y="3836"/>
                    <a:pt x="1475" y="3223"/>
                    <a:pt x="1475" y="2495"/>
                  </a:cubicBezTo>
                  <a:lnTo>
                    <a:pt x="1475" y="2129"/>
                  </a:lnTo>
                  <a:cubicBezTo>
                    <a:pt x="1475" y="2097"/>
                    <a:pt x="1468" y="2069"/>
                    <a:pt x="1454" y="2041"/>
                  </a:cubicBezTo>
                  <a:lnTo>
                    <a:pt x="1377" y="1883"/>
                  </a:lnTo>
                  <a:cubicBezTo>
                    <a:pt x="1303" y="1735"/>
                    <a:pt x="1264" y="1566"/>
                    <a:pt x="1264" y="1401"/>
                  </a:cubicBezTo>
                  <a:cubicBezTo>
                    <a:pt x="1264" y="852"/>
                    <a:pt x="1707" y="405"/>
                    <a:pt x="2256" y="405"/>
                  </a:cubicBezTo>
                  <a:close/>
                  <a:moveTo>
                    <a:pt x="2119" y="4117"/>
                  </a:moveTo>
                  <a:cubicBezTo>
                    <a:pt x="2309" y="4202"/>
                    <a:pt x="2513" y="4251"/>
                    <a:pt x="2724" y="4254"/>
                  </a:cubicBezTo>
                  <a:lnTo>
                    <a:pt x="2777" y="4254"/>
                  </a:lnTo>
                  <a:cubicBezTo>
                    <a:pt x="3002" y="4254"/>
                    <a:pt x="3224" y="4209"/>
                    <a:pt x="3431" y="4121"/>
                  </a:cubicBezTo>
                  <a:lnTo>
                    <a:pt x="3431" y="4402"/>
                  </a:lnTo>
                  <a:cubicBezTo>
                    <a:pt x="3431" y="4462"/>
                    <a:pt x="3438" y="4522"/>
                    <a:pt x="3456" y="4578"/>
                  </a:cubicBezTo>
                  <a:lnTo>
                    <a:pt x="2773" y="5088"/>
                  </a:lnTo>
                  <a:lnTo>
                    <a:pt x="2094" y="4578"/>
                  </a:lnTo>
                  <a:cubicBezTo>
                    <a:pt x="2108" y="4522"/>
                    <a:pt x="2119" y="4462"/>
                    <a:pt x="2119" y="4402"/>
                  </a:cubicBezTo>
                  <a:lnTo>
                    <a:pt x="2119" y="4117"/>
                  </a:lnTo>
                  <a:close/>
                  <a:moveTo>
                    <a:pt x="2256" y="0"/>
                  </a:moveTo>
                  <a:cubicBezTo>
                    <a:pt x="1486" y="4"/>
                    <a:pt x="863" y="627"/>
                    <a:pt x="863" y="1397"/>
                  </a:cubicBezTo>
                  <a:cubicBezTo>
                    <a:pt x="863" y="1630"/>
                    <a:pt x="916" y="1855"/>
                    <a:pt x="1018" y="2062"/>
                  </a:cubicBezTo>
                  <a:lnTo>
                    <a:pt x="1074" y="2175"/>
                  </a:lnTo>
                  <a:lnTo>
                    <a:pt x="1074" y="2495"/>
                  </a:lnTo>
                  <a:cubicBezTo>
                    <a:pt x="1074" y="3026"/>
                    <a:pt x="1310" y="3530"/>
                    <a:pt x="1718" y="3867"/>
                  </a:cubicBezTo>
                  <a:lnTo>
                    <a:pt x="1718" y="4402"/>
                  </a:lnTo>
                  <a:cubicBezTo>
                    <a:pt x="1718" y="4497"/>
                    <a:pt x="1658" y="4582"/>
                    <a:pt x="1570" y="4617"/>
                  </a:cubicBezTo>
                  <a:lnTo>
                    <a:pt x="553" y="4997"/>
                  </a:lnTo>
                  <a:cubicBezTo>
                    <a:pt x="223" y="5120"/>
                    <a:pt x="8" y="5437"/>
                    <a:pt x="4" y="5785"/>
                  </a:cubicBezTo>
                  <a:lnTo>
                    <a:pt x="4" y="7270"/>
                  </a:lnTo>
                  <a:cubicBezTo>
                    <a:pt x="1" y="7382"/>
                    <a:pt x="92" y="7477"/>
                    <a:pt x="205" y="7477"/>
                  </a:cubicBezTo>
                  <a:cubicBezTo>
                    <a:pt x="321" y="7477"/>
                    <a:pt x="413" y="7382"/>
                    <a:pt x="405" y="7270"/>
                  </a:cubicBezTo>
                  <a:lnTo>
                    <a:pt x="405" y="5785"/>
                  </a:lnTo>
                  <a:cubicBezTo>
                    <a:pt x="405" y="5602"/>
                    <a:pt x="522" y="5437"/>
                    <a:pt x="694" y="5373"/>
                  </a:cubicBezTo>
                  <a:lnTo>
                    <a:pt x="1711" y="4990"/>
                  </a:lnTo>
                  <a:cubicBezTo>
                    <a:pt x="1764" y="4969"/>
                    <a:pt x="1816" y="4940"/>
                    <a:pt x="1862" y="4909"/>
                  </a:cubicBezTo>
                  <a:lnTo>
                    <a:pt x="2576" y="5440"/>
                  </a:lnTo>
                  <a:lnTo>
                    <a:pt x="2576" y="7270"/>
                  </a:lnTo>
                  <a:cubicBezTo>
                    <a:pt x="2582" y="7396"/>
                    <a:pt x="2678" y="7460"/>
                    <a:pt x="2775" y="7460"/>
                  </a:cubicBezTo>
                  <a:cubicBezTo>
                    <a:pt x="2872" y="7460"/>
                    <a:pt x="2969" y="7396"/>
                    <a:pt x="2974" y="7270"/>
                  </a:cubicBezTo>
                  <a:lnTo>
                    <a:pt x="2974" y="5440"/>
                  </a:lnTo>
                  <a:lnTo>
                    <a:pt x="3688" y="4909"/>
                  </a:lnTo>
                  <a:cubicBezTo>
                    <a:pt x="3734" y="4940"/>
                    <a:pt x="3783" y="4969"/>
                    <a:pt x="3840" y="4990"/>
                  </a:cubicBezTo>
                  <a:lnTo>
                    <a:pt x="4856" y="5373"/>
                  </a:lnTo>
                  <a:cubicBezTo>
                    <a:pt x="5029" y="5437"/>
                    <a:pt x="5141" y="5602"/>
                    <a:pt x="5145" y="5785"/>
                  </a:cubicBezTo>
                  <a:lnTo>
                    <a:pt x="5145" y="7266"/>
                  </a:lnTo>
                  <a:cubicBezTo>
                    <a:pt x="5150" y="7395"/>
                    <a:pt x="5247" y="7459"/>
                    <a:pt x="5344" y="7459"/>
                  </a:cubicBezTo>
                  <a:cubicBezTo>
                    <a:pt x="5441" y="7459"/>
                    <a:pt x="5539" y="7395"/>
                    <a:pt x="5546" y="7266"/>
                  </a:cubicBezTo>
                  <a:lnTo>
                    <a:pt x="5546" y="5785"/>
                  </a:lnTo>
                  <a:cubicBezTo>
                    <a:pt x="5542" y="5437"/>
                    <a:pt x="5324" y="5120"/>
                    <a:pt x="4997" y="4997"/>
                  </a:cubicBezTo>
                  <a:lnTo>
                    <a:pt x="3980" y="4617"/>
                  </a:lnTo>
                  <a:cubicBezTo>
                    <a:pt x="3892" y="4582"/>
                    <a:pt x="3832" y="4497"/>
                    <a:pt x="3832" y="4402"/>
                  </a:cubicBezTo>
                  <a:lnTo>
                    <a:pt x="3832" y="3888"/>
                  </a:lnTo>
                  <a:cubicBezTo>
                    <a:pt x="3875" y="3853"/>
                    <a:pt x="3917" y="3815"/>
                    <a:pt x="3959" y="3776"/>
                  </a:cubicBezTo>
                  <a:cubicBezTo>
                    <a:pt x="4290" y="3459"/>
                    <a:pt x="4476" y="3016"/>
                    <a:pt x="4473" y="2558"/>
                  </a:cubicBezTo>
                  <a:lnTo>
                    <a:pt x="4473" y="2175"/>
                  </a:lnTo>
                  <a:lnTo>
                    <a:pt x="4533" y="2062"/>
                  </a:lnTo>
                  <a:cubicBezTo>
                    <a:pt x="4635" y="1855"/>
                    <a:pt x="4687" y="1630"/>
                    <a:pt x="4687" y="1397"/>
                  </a:cubicBezTo>
                  <a:lnTo>
                    <a:pt x="4687" y="201"/>
                  </a:lnTo>
                  <a:cubicBezTo>
                    <a:pt x="4687" y="92"/>
                    <a:pt x="4600" y="0"/>
                    <a:pt x="44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4" name="Google Shape;27184;p78"/>
            <p:cNvSpPr/>
            <p:nvPr/>
          </p:nvSpPr>
          <p:spPr>
            <a:xfrm>
              <a:off x="3476216" y="2308386"/>
              <a:ext cx="10463" cy="38130"/>
            </a:xfrm>
            <a:custGeom>
              <a:rect b="b" l="l" r="r" t="t"/>
              <a:pathLst>
                <a:path extrusionOk="0" h="1465" w="402">
                  <a:moveTo>
                    <a:pt x="204" y="1"/>
                  </a:moveTo>
                  <a:cubicBezTo>
                    <a:pt x="91" y="1"/>
                    <a:pt x="0" y="92"/>
                    <a:pt x="4" y="201"/>
                  </a:cubicBezTo>
                  <a:lnTo>
                    <a:pt x="4" y="1275"/>
                  </a:lnTo>
                  <a:cubicBezTo>
                    <a:pt x="9" y="1401"/>
                    <a:pt x="106" y="1465"/>
                    <a:pt x="202" y="1465"/>
                  </a:cubicBezTo>
                  <a:cubicBezTo>
                    <a:pt x="299" y="1465"/>
                    <a:pt x="396" y="1401"/>
                    <a:pt x="401" y="1275"/>
                  </a:cubicBezTo>
                  <a:lnTo>
                    <a:pt x="401" y="201"/>
                  </a:lnTo>
                  <a:cubicBezTo>
                    <a:pt x="401" y="92"/>
                    <a:pt x="313"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5" name="Google Shape;27185;p78"/>
            <p:cNvSpPr/>
            <p:nvPr/>
          </p:nvSpPr>
          <p:spPr>
            <a:xfrm>
              <a:off x="3554221" y="2308386"/>
              <a:ext cx="10463" cy="38130"/>
            </a:xfrm>
            <a:custGeom>
              <a:rect b="b" l="l" r="r" t="t"/>
              <a:pathLst>
                <a:path extrusionOk="0" h="1465" w="402">
                  <a:moveTo>
                    <a:pt x="205" y="1"/>
                  </a:moveTo>
                  <a:cubicBezTo>
                    <a:pt x="92" y="1"/>
                    <a:pt x="1" y="92"/>
                    <a:pt x="4" y="201"/>
                  </a:cubicBezTo>
                  <a:lnTo>
                    <a:pt x="4" y="1275"/>
                  </a:lnTo>
                  <a:cubicBezTo>
                    <a:pt x="10" y="1401"/>
                    <a:pt x="106" y="1465"/>
                    <a:pt x="203" y="1465"/>
                  </a:cubicBezTo>
                  <a:cubicBezTo>
                    <a:pt x="300" y="1465"/>
                    <a:pt x="397" y="1401"/>
                    <a:pt x="402" y="1275"/>
                  </a:cubicBezTo>
                  <a:lnTo>
                    <a:pt x="402" y="201"/>
                  </a:lnTo>
                  <a:cubicBezTo>
                    <a:pt x="402" y="92"/>
                    <a:pt x="314" y="1"/>
                    <a:pt x="2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6" name="Google Shape;27186;p78"/>
            <p:cNvSpPr/>
            <p:nvPr/>
          </p:nvSpPr>
          <p:spPr>
            <a:xfrm>
              <a:off x="3292306" y="1990798"/>
              <a:ext cx="222301" cy="185680"/>
            </a:xfrm>
            <a:custGeom>
              <a:rect b="b" l="l" r="r" t="t"/>
              <a:pathLst>
                <a:path extrusionOk="0" h="7134" w="8541">
                  <a:moveTo>
                    <a:pt x="2942" y="5113"/>
                  </a:moveTo>
                  <a:lnTo>
                    <a:pt x="2830" y="5567"/>
                  </a:lnTo>
                  <a:lnTo>
                    <a:pt x="2559" y="5567"/>
                  </a:lnTo>
                  <a:cubicBezTo>
                    <a:pt x="2313" y="5567"/>
                    <a:pt x="2116" y="5367"/>
                    <a:pt x="2116" y="5124"/>
                  </a:cubicBezTo>
                  <a:lnTo>
                    <a:pt x="2116" y="5113"/>
                  </a:lnTo>
                  <a:close/>
                  <a:moveTo>
                    <a:pt x="6841" y="402"/>
                  </a:moveTo>
                  <a:cubicBezTo>
                    <a:pt x="7084" y="402"/>
                    <a:pt x="7281" y="599"/>
                    <a:pt x="7281" y="842"/>
                  </a:cubicBezTo>
                  <a:lnTo>
                    <a:pt x="7281" y="4269"/>
                  </a:lnTo>
                  <a:cubicBezTo>
                    <a:pt x="7281" y="4512"/>
                    <a:pt x="7084" y="4709"/>
                    <a:pt x="6841" y="4709"/>
                  </a:cubicBezTo>
                  <a:lnTo>
                    <a:pt x="5127" y="4709"/>
                  </a:lnTo>
                  <a:cubicBezTo>
                    <a:pt x="5085" y="4709"/>
                    <a:pt x="5043" y="4723"/>
                    <a:pt x="5008" y="4747"/>
                  </a:cubicBezTo>
                  <a:lnTo>
                    <a:pt x="3101" y="6137"/>
                  </a:lnTo>
                  <a:lnTo>
                    <a:pt x="3393" y="4958"/>
                  </a:lnTo>
                  <a:cubicBezTo>
                    <a:pt x="3424" y="4832"/>
                    <a:pt x="3329" y="4712"/>
                    <a:pt x="3199" y="4712"/>
                  </a:cubicBezTo>
                  <a:lnTo>
                    <a:pt x="845" y="4712"/>
                  </a:lnTo>
                  <a:cubicBezTo>
                    <a:pt x="599" y="4712"/>
                    <a:pt x="402" y="4512"/>
                    <a:pt x="402" y="4269"/>
                  </a:cubicBezTo>
                  <a:lnTo>
                    <a:pt x="402" y="842"/>
                  </a:lnTo>
                  <a:cubicBezTo>
                    <a:pt x="402" y="599"/>
                    <a:pt x="599" y="402"/>
                    <a:pt x="845" y="402"/>
                  </a:cubicBezTo>
                  <a:close/>
                  <a:moveTo>
                    <a:pt x="7696" y="1257"/>
                  </a:moveTo>
                  <a:cubicBezTo>
                    <a:pt x="7939" y="1257"/>
                    <a:pt x="8136" y="1454"/>
                    <a:pt x="8139" y="1697"/>
                  </a:cubicBezTo>
                  <a:lnTo>
                    <a:pt x="8139" y="5124"/>
                  </a:lnTo>
                  <a:cubicBezTo>
                    <a:pt x="8136" y="5367"/>
                    <a:pt x="7939" y="5567"/>
                    <a:pt x="7696" y="5567"/>
                  </a:cubicBezTo>
                  <a:lnTo>
                    <a:pt x="5982" y="5567"/>
                  </a:lnTo>
                  <a:cubicBezTo>
                    <a:pt x="5859" y="5567"/>
                    <a:pt x="5764" y="5676"/>
                    <a:pt x="5785" y="5799"/>
                  </a:cubicBezTo>
                  <a:lnTo>
                    <a:pt x="5922" y="6630"/>
                  </a:lnTo>
                  <a:lnTo>
                    <a:pt x="4452" y="5648"/>
                  </a:lnTo>
                  <a:lnTo>
                    <a:pt x="5191" y="5113"/>
                  </a:lnTo>
                  <a:lnTo>
                    <a:pt x="6841" y="5113"/>
                  </a:lnTo>
                  <a:cubicBezTo>
                    <a:pt x="7305" y="5110"/>
                    <a:pt x="7682" y="4733"/>
                    <a:pt x="7682" y="4269"/>
                  </a:cubicBezTo>
                  <a:lnTo>
                    <a:pt x="7682" y="1257"/>
                  </a:lnTo>
                  <a:close/>
                  <a:moveTo>
                    <a:pt x="6847" y="1"/>
                  </a:moveTo>
                  <a:cubicBezTo>
                    <a:pt x="6845" y="1"/>
                    <a:pt x="6843" y="1"/>
                    <a:pt x="6841" y="1"/>
                  </a:cubicBezTo>
                  <a:lnTo>
                    <a:pt x="845" y="1"/>
                  </a:lnTo>
                  <a:cubicBezTo>
                    <a:pt x="381" y="1"/>
                    <a:pt x="1" y="377"/>
                    <a:pt x="1" y="842"/>
                  </a:cubicBezTo>
                  <a:lnTo>
                    <a:pt x="1" y="4269"/>
                  </a:lnTo>
                  <a:cubicBezTo>
                    <a:pt x="1" y="4733"/>
                    <a:pt x="377" y="5110"/>
                    <a:pt x="845" y="5113"/>
                  </a:cubicBezTo>
                  <a:lnTo>
                    <a:pt x="1714" y="5113"/>
                  </a:lnTo>
                  <a:lnTo>
                    <a:pt x="1714" y="5124"/>
                  </a:lnTo>
                  <a:cubicBezTo>
                    <a:pt x="1714" y="5592"/>
                    <a:pt x="2091" y="5968"/>
                    <a:pt x="2559" y="5968"/>
                  </a:cubicBezTo>
                  <a:lnTo>
                    <a:pt x="2728" y="5968"/>
                  </a:lnTo>
                  <a:lnTo>
                    <a:pt x="2647" y="6288"/>
                  </a:lnTo>
                  <a:cubicBezTo>
                    <a:pt x="2596" y="6498"/>
                    <a:pt x="2764" y="6672"/>
                    <a:pt x="2950" y="6672"/>
                  </a:cubicBezTo>
                  <a:cubicBezTo>
                    <a:pt x="3010" y="6672"/>
                    <a:pt x="3072" y="6654"/>
                    <a:pt x="3129" y="6612"/>
                  </a:cubicBezTo>
                  <a:lnTo>
                    <a:pt x="4015" y="5968"/>
                  </a:lnTo>
                  <a:lnTo>
                    <a:pt x="4209" y="5968"/>
                  </a:lnTo>
                  <a:lnTo>
                    <a:pt x="5880" y="7080"/>
                  </a:lnTo>
                  <a:cubicBezTo>
                    <a:pt x="5932" y="7116"/>
                    <a:pt x="5992" y="7133"/>
                    <a:pt x="6051" y="7133"/>
                  </a:cubicBezTo>
                  <a:cubicBezTo>
                    <a:pt x="6110" y="7133"/>
                    <a:pt x="6168" y="7117"/>
                    <a:pt x="6218" y="7084"/>
                  </a:cubicBezTo>
                  <a:cubicBezTo>
                    <a:pt x="6320" y="7017"/>
                    <a:pt x="6373" y="6897"/>
                    <a:pt x="6355" y="6774"/>
                  </a:cubicBezTo>
                  <a:lnTo>
                    <a:pt x="6222" y="5968"/>
                  </a:lnTo>
                  <a:lnTo>
                    <a:pt x="7696" y="5968"/>
                  </a:lnTo>
                  <a:cubicBezTo>
                    <a:pt x="8160" y="5968"/>
                    <a:pt x="8537" y="5592"/>
                    <a:pt x="8540" y="5124"/>
                  </a:cubicBezTo>
                  <a:lnTo>
                    <a:pt x="8540" y="1700"/>
                  </a:lnTo>
                  <a:cubicBezTo>
                    <a:pt x="8537" y="1232"/>
                    <a:pt x="8160" y="856"/>
                    <a:pt x="7696" y="856"/>
                  </a:cubicBezTo>
                  <a:lnTo>
                    <a:pt x="7682" y="856"/>
                  </a:lnTo>
                  <a:lnTo>
                    <a:pt x="7682" y="842"/>
                  </a:lnTo>
                  <a:cubicBezTo>
                    <a:pt x="7682" y="380"/>
                    <a:pt x="7309" y="1"/>
                    <a:pt x="6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7" name="Google Shape;27187;p78"/>
            <p:cNvSpPr/>
            <p:nvPr/>
          </p:nvSpPr>
          <p:spPr>
            <a:xfrm>
              <a:off x="3329395" y="2024217"/>
              <a:ext cx="30530" cy="10489"/>
            </a:xfrm>
            <a:custGeom>
              <a:rect b="b" l="l" r="r" t="t"/>
              <a:pathLst>
                <a:path extrusionOk="0" h="403" w="1173">
                  <a:moveTo>
                    <a:pt x="262" y="1"/>
                  </a:moveTo>
                  <a:cubicBezTo>
                    <a:pt x="1" y="1"/>
                    <a:pt x="2" y="402"/>
                    <a:pt x="265" y="402"/>
                  </a:cubicBezTo>
                  <a:cubicBezTo>
                    <a:pt x="269" y="402"/>
                    <a:pt x="272" y="402"/>
                    <a:pt x="275" y="402"/>
                  </a:cubicBezTo>
                  <a:lnTo>
                    <a:pt x="919" y="402"/>
                  </a:lnTo>
                  <a:cubicBezTo>
                    <a:pt x="1173" y="388"/>
                    <a:pt x="1173" y="12"/>
                    <a:pt x="919" y="1"/>
                  </a:cubicBezTo>
                  <a:lnTo>
                    <a:pt x="275" y="1"/>
                  </a:lnTo>
                  <a:cubicBezTo>
                    <a:pt x="271" y="1"/>
                    <a:pt x="266"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8" name="Google Shape;27188;p78"/>
            <p:cNvSpPr/>
            <p:nvPr/>
          </p:nvSpPr>
          <p:spPr>
            <a:xfrm>
              <a:off x="3368957" y="2024243"/>
              <a:ext cx="85761" cy="10463"/>
            </a:xfrm>
            <a:custGeom>
              <a:rect b="b" l="l" r="r" t="t"/>
              <a:pathLst>
                <a:path extrusionOk="0" h="402" w="3295">
                  <a:moveTo>
                    <a:pt x="254" y="0"/>
                  </a:moveTo>
                  <a:cubicBezTo>
                    <a:pt x="1" y="11"/>
                    <a:pt x="1" y="387"/>
                    <a:pt x="254" y="401"/>
                  </a:cubicBezTo>
                  <a:lnTo>
                    <a:pt x="3037" y="401"/>
                  </a:lnTo>
                  <a:cubicBezTo>
                    <a:pt x="3294" y="387"/>
                    <a:pt x="3294" y="11"/>
                    <a:pt x="3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9" name="Google Shape;27189;p78"/>
            <p:cNvSpPr/>
            <p:nvPr/>
          </p:nvSpPr>
          <p:spPr>
            <a:xfrm>
              <a:off x="3329395" y="2052067"/>
              <a:ext cx="125322" cy="10489"/>
            </a:xfrm>
            <a:custGeom>
              <a:rect b="b" l="l" r="r" t="t"/>
              <a:pathLst>
                <a:path extrusionOk="0" h="403" w="4815">
                  <a:moveTo>
                    <a:pt x="262" y="0"/>
                  </a:moveTo>
                  <a:cubicBezTo>
                    <a:pt x="1" y="0"/>
                    <a:pt x="2" y="402"/>
                    <a:pt x="265" y="402"/>
                  </a:cubicBezTo>
                  <a:cubicBezTo>
                    <a:pt x="269" y="402"/>
                    <a:pt x="272" y="402"/>
                    <a:pt x="275" y="402"/>
                  </a:cubicBezTo>
                  <a:lnTo>
                    <a:pt x="4557" y="402"/>
                  </a:lnTo>
                  <a:cubicBezTo>
                    <a:pt x="4814" y="388"/>
                    <a:pt x="4814" y="11"/>
                    <a:pt x="4557" y="1"/>
                  </a:cubicBezTo>
                  <a:lnTo>
                    <a:pt x="275" y="1"/>
                  </a:lnTo>
                  <a:cubicBezTo>
                    <a:pt x="271" y="1"/>
                    <a:pt x="266"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0" name="Google Shape;27190;p78"/>
            <p:cNvSpPr/>
            <p:nvPr/>
          </p:nvSpPr>
          <p:spPr>
            <a:xfrm>
              <a:off x="3329421" y="2079916"/>
              <a:ext cx="86281" cy="10463"/>
            </a:xfrm>
            <a:custGeom>
              <a:rect b="b" l="l" r="r" t="t"/>
              <a:pathLst>
                <a:path extrusionOk="0" h="402" w="3315">
                  <a:moveTo>
                    <a:pt x="261" y="0"/>
                  </a:moveTo>
                  <a:cubicBezTo>
                    <a:pt x="1" y="0"/>
                    <a:pt x="1" y="402"/>
                    <a:pt x="261" y="402"/>
                  </a:cubicBezTo>
                  <a:cubicBezTo>
                    <a:pt x="265" y="402"/>
                    <a:pt x="270" y="402"/>
                    <a:pt x="274" y="401"/>
                  </a:cubicBezTo>
                  <a:lnTo>
                    <a:pt x="3057" y="401"/>
                  </a:lnTo>
                  <a:cubicBezTo>
                    <a:pt x="3314" y="391"/>
                    <a:pt x="3314" y="14"/>
                    <a:pt x="3057" y="0"/>
                  </a:cubicBezTo>
                  <a:lnTo>
                    <a:pt x="274" y="0"/>
                  </a:lnTo>
                  <a:cubicBezTo>
                    <a:pt x="270" y="0"/>
                    <a:pt x="26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1" name="Google Shape;27191;p78"/>
            <p:cNvSpPr/>
            <p:nvPr/>
          </p:nvSpPr>
          <p:spPr>
            <a:xfrm>
              <a:off x="3424656" y="2079916"/>
              <a:ext cx="30062" cy="10463"/>
            </a:xfrm>
            <a:custGeom>
              <a:rect b="b" l="l" r="r" t="t"/>
              <a:pathLst>
                <a:path extrusionOk="0" h="402" w="1155">
                  <a:moveTo>
                    <a:pt x="257" y="0"/>
                  </a:moveTo>
                  <a:cubicBezTo>
                    <a:pt x="0" y="14"/>
                    <a:pt x="0" y="391"/>
                    <a:pt x="257" y="401"/>
                  </a:cubicBezTo>
                  <a:lnTo>
                    <a:pt x="897" y="401"/>
                  </a:lnTo>
                  <a:cubicBezTo>
                    <a:pt x="1154" y="391"/>
                    <a:pt x="1154" y="14"/>
                    <a:pt x="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92" name="Google Shape;27192;p78"/>
          <p:cNvGrpSpPr/>
          <p:nvPr/>
        </p:nvGrpSpPr>
        <p:grpSpPr>
          <a:xfrm>
            <a:off x="4198844" y="2918392"/>
            <a:ext cx="319982" cy="315974"/>
            <a:chOff x="4198844" y="2918392"/>
            <a:chExt cx="319982" cy="315974"/>
          </a:xfrm>
        </p:grpSpPr>
        <p:sp>
          <p:nvSpPr>
            <p:cNvPr id="27193" name="Google Shape;27193;p78"/>
            <p:cNvSpPr/>
            <p:nvPr/>
          </p:nvSpPr>
          <p:spPr>
            <a:xfrm>
              <a:off x="4398110" y="2971046"/>
              <a:ext cx="115770" cy="258635"/>
            </a:xfrm>
            <a:custGeom>
              <a:rect b="b" l="l" r="r" t="t"/>
              <a:pathLst>
                <a:path extrusionOk="0" h="9937" w="4448">
                  <a:moveTo>
                    <a:pt x="1" y="0"/>
                  </a:moveTo>
                  <a:lnTo>
                    <a:pt x="1" y="9937"/>
                  </a:lnTo>
                  <a:lnTo>
                    <a:pt x="1366" y="9937"/>
                  </a:lnTo>
                  <a:lnTo>
                    <a:pt x="2618" y="5897"/>
                  </a:lnTo>
                  <a:lnTo>
                    <a:pt x="4448"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4" name="Google Shape;27194;p78"/>
            <p:cNvSpPr/>
            <p:nvPr/>
          </p:nvSpPr>
          <p:spPr>
            <a:xfrm>
              <a:off x="4398110" y="2971046"/>
              <a:ext cx="93517" cy="258635"/>
            </a:xfrm>
            <a:custGeom>
              <a:rect b="b" l="l" r="r" t="t"/>
              <a:pathLst>
                <a:path extrusionOk="0" h="9937" w="3593">
                  <a:moveTo>
                    <a:pt x="1" y="0"/>
                  </a:moveTo>
                  <a:lnTo>
                    <a:pt x="1" y="9937"/>
                  </a:lnTo>
                  <a:lnTo>
                    <a:pt x="1366" y="9937"/>
                  </a:lnTo>
                  <a:lnTo>
                    <a:pt x="2618" y="5897"/>
                  </a:lnTo>
                  <a:lnTo>
                    <a:pt x="3593"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5" name="Google Shape;27195;p78"/>
            <p:cNvSpPr/>
            <p:nvPr/>
          </p:nvSpPr>
          <p:spPr>
            <a:xfrm>
              <a:off x="4377497" y="2956939"/>
              <a:ext cx="101143" cy="272742"/>
            </a:xfrm>
            <a:custGeom>
              <a:rect b="b" l="l" r="r" t="t"/>
              <a:pathLst>
                <a:path extrusionOk="0" h="10479" w="3886">
                  <a:moveTo>
                    <a:pt x="1" y="1"/>
                  </a:moveTo>
                  <a:lnTo>
                    <a:pt x="1" y="10479"/>
                  </a:lnTo>
                  <a:lnTo>
                    <a:pt x="2158" y="10479"/>
                  </a:lnTo>
                  <a:lnTo>
                    <a:pt x="2759" y="6823"/>
                  </a:lnTo>
                  <a:lnTo>
                    <a:pt x="3885"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6" name="Google Shape;27196;p78"/>
            <p:cNvSpPr/>
            <p:nvPr/>
          </p:nvSpPr>
          <p:spPr>
            <a:xfrm>
              <a:off x="4377497" y="2956939"/>
              <a:ext cx="71836" cy="272742"/>
            </a:xfrm>
            <a:custGeom>
              <a:rect b="b" l="l" r="r" t="t"/>
              <a:pathLst>
                <a:path extrusionOk="0" h="10479" w="2760">
                  <a:moveTo>
                    <a:pt x="1" y="1"/>
                  </a:moveTo>
                  <a:lnTo>
                    <a:pt x="1" y="10479"/>
                  </a:lnTo>
                  <a:lnTo>
                    <a:pt x="2158" y="10479"/>
                  </a:lnTo>
                  <a:lnTo>
                    <a:pt x="2759" y="6823"/>
                  </a:lnTo>
                  <a:lnTo>
                    <a:pt x="2759"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7" name="Google Shape;27197;p78"/>
            <p:cNvSpPr/>
            <p:nvPr/>
          </p:nvSpPr>
          <p:spPr>
            <a:xfrm>
              <a:off x="4203607" y="2923051"/>
              <a:ext cx="230057" cy="306630"/>
            </a:xfrm>
            <a:custGeom>
              <a:rect b="b" l="l" r="r" t="t"/>
              <a:pathLst>
                <a:path extrusionOk="0" h="11781" w="8839">
                  <a:moveTo>
                    <a:pt x="0" y="1"/>
                  </a:moveTo>
                  <a:lnTo>
                    <a:pt x="0" y="10542"/>
                  </a:lnTo>
                  <a:lnTo>
                    <a:pt x="0" y="11781"/>
                  </a:lnTo>
                  <a:lnTo>
                    <a:pt x="8839" y="11781"/>
                  </a:lnTo>
                  <a:lnTo>
                    <a:pt x="8839" y="838"/>
                  </a:lnTo>
                  <a:lnTo>
                    <a:pt x="3181" y="838"/>
                  </a:lnTo>
                  <a:lnTo>
                    <a:pt x="2372"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8" name="Google Shape;27198;p78"/>
            <p:cNvSpPr/>
            <p:nvPr/>
          </p:nvSpPr>
          <p:spPr>
            <a:xfrm>
              <a:off x="4416616" y="2944758"/>
              <a:ext cx="17048" cy="284923"/>
            </a:xfrm>
            <a:custGeom>
              <a:rect b="b" l="l" r="r" t="t"/>
              <a:pathLst>
                <a:path extrusionOk="0" h="10947" w="655">
                  <a:moveTo>
                    <a:pt x="0" y="1"/>
                  </a:moveTo>
                  <a:lnTo>
                    <a:pt x="0" y="10947"/>
                  </a:lnTo>
                  <a:lnTo>
                    <a:pt x="655" y="10947"/>
                  </a:lnTo>
                  <a:lnTo>
                    <a:pt x="655" y="1"/>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9" name="Google Shape;27199;p78"/>
            <p:cNvSpPr/>
            <p:nvPr/>
          </p:nvSpPr>
          <p:spPr>
            <a:xfrm>
              <a:off x="4243533" y="3002825"/>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0" name="Google Shape;27200;p78"/>
            <p:cNvSpPr/>
            <p:nvPr/>
          </p:nvSpPr>
          <p:spPr>
            <a:xfrm>
              <a:off x="4243533" y="3076353"/>
              <a:ext cx="22462" cy="22462"/>
            </a:xfrm>
            <a:custGeom>
              <a:rect b="b" l="l" r="r" t="t"/>
              <a:pathLst>
                <a:path extrusionOk="0" h="863" w="863">
                  <a:moveTo>
                    <a:pt x="0" y="1"/>
                  </a:moveTo>
                  <a:lnTo>
                    <a:pt x="0" y="863"/>
                  </a:lnTo>
                  <a:lnTo>
                    <a:pt x="862" y="863"/>
                  </a:lnTo>
                  <a:lnTo>
                    <a:pt x="86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1" name="Google Shape;27201;p78"/>
            <p:cNvSpPr/>
            <p:nvPr/>
          </p:nvSpPr>
          <p:spPr>
            <a:xfrm>
              <a:off x="4243533" y="3149907"/>
              <a:ext cx="22462" cy="22462"/>
            </a:xfrm>
            <a:custGeom>
              <a:rect b="b" l="l" r="r" t="t"/>
              <a:pathLst>
                <a:path extrusionOk="0" h="863" w="863">
                  <a:moveTo>
                    <a:pt x="0" y="0"/>
                  </a:moveTo>
                  <a:lnTo>
                    <a:pt x="0" y="862"/>
                  </a:lnTo>
                  <a:lnTo>
                    <a:pt x="862" y="862"/>
                  </a:lnTo>
                  <a:lnTo>
                    <a:pt x="862" y="0"/>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2" name="Google Shape;27202;p78"/>
            <p:cNvSpPr/>
            <p:nvPr/>
          </p:nvSpPr>
          <p:spPr>
            <a:xfrm>
              <a:off x="4198844" y="2940099"/>
              <a:ext cx="319982" cy="294267"/>
            </a:xfrm>
            <a:custGeom>
              <a:rect b="b" l="l" r="r" t="t"/>
              <a:pathLst>
                <a:path extrusionOk="0" h="11306" w="12294">
                  <a:moveTo>
                    <a:pt x="10538" y="827"/>
                  </a:moveTo>
                  <a:lnTo>
                    <a:pt x="9205" y="8927"/>
                  </a:lnTo>
                  <a:lnTo>
                    <a:pt x="9205" y="827"/>
                  </a:lnTo>
                  <a:close/>
                  <a:moveTo>
                    <a:pt x="6946" y="0"/>
                  </a:moveTo>
                  <a:cubicBezTo>
                    <a:pt x="6707" y="0"/>
                    <a:pt x="6707" y="363"/>
                    <a:pt x="6946" y="363"/>
                  </a:cubicBezTo>
                  <a:lnTo>
                    <a:pt x="8849" y="363"/>
                  </a:lnTo>
                  <a:lnTo>
                    <a:pt x="8849" y="10946"/>
                  </a:lnTo>
                  <a:lnTo>
                    <a:pt x="363" y="10946"/>
                  </a:lnTo>
                  <a:lnTo>
                    <a:pt x="363" y="10060"/>
                  </a:lnTo>
                  <a:cubicBezTo>
                    <a:pt x="363" y="9938"/>
                    <a:pt x="272" y="9877"/>
                    <a:pt x="182" y="9877"/>
                  </a:cubicBezTo>
                  <a:cubicBezTo>
                    <a:pt x="91" y="9877"/>
                    <a:pt x="0" y="9938"/>
                    <a:pt x="0" y="10060"/>
                  </a:cubicBezTo>
                  <a:lnTo>
                    <a:pt x="0" y="11126"/>
                  </a:lnTo>
                  <a:cubicBezTo>
                    <a:pt x="0" y="11224"/>
                    <a:pt x="81" y="11305"/>
                    <a:pt x="183" y="11305"/>
                  </a:cubicBezTo>
                  <a:lnTo>
                    <a:pt x="9022" y="11305"/>
                  </a:lnTo>
                  <a:cubicBezTo>
                    <a:pt x="9103" y="11305"/>
                    <a:pt x="9170" y="11252"/>
                    <a:pt x="9194" y="11175"/>
                  </a:cubicBezTo>
                  <a:lnTo>
                    <a:pt x="11055" y="5172"/>
                  </a:lnTo>
                  <a:cubicBezTo>
                    <a:pt x="11105" y="5029"/>
                    <a:pt x="10993" y="4933"/>
                    <a:pt x="10882" y="4933"/>
                  </a:cubicBezTo>
                  <a:cubicBezTo>
                    <a:pt x="10811" y="4933"/>
                    <a:pt x="10740" y="4973"/>
                    <a:pt x="10714" y="5067"/>
                  </a:cubicBezTo>
                  <a:lnTo>
                    <a:pt x="9623" y="8575"/>
                  </a:lnTo>
                  <a:lnTo>
                    <a:pt x="10813" y="1365"/>
                  </a:lnTo>
                  <a:lnTo>
                    <a:pt x="11861" y="1365"/>
                  </a:lnTo>
                  <a:lnTo>
                    <a:pt x="10922" y="4395"/>
                  </a:lnTo>
                  <a:cubicBezTo>
                    <a:pt x="10872" y="4536"/>
                    <a:pt x="10987" y="4634"/>
                    <a:pt x="11098" y="4634"/>
                  </a:cubicBezTo>
                  <a:cubicBezTo>
                    <a:pt x="11170" y="4634"/>
                    <a:pt x="11240" y="4594"/>
                    <a:pt x="11267" y="4500"/>
                  </a:cubicBezTo>
                  <a:lnTo>
                    <a:pt x="12276" y="1242"/>
                  </a:lnTo>
                  <a:cubicBezTo>
                    <a:pt x="12294" y="1186"/>
                    <a:pt x="12283" y="1130"/>
                    <a:pt x="12252" y="1084"/>
                  </a:cubicBezTo>
                  <a:lnTo>
                    <a:pt x="12252" y="1080"/>
                  </a:lnTo>
                  <a:cubicBezTo>
                    <a:pt x="12217" y="1035"/>
                    <a:pt x="12164" y="1007"/>
                    <a:pt x="12107" y="1007"/>
                  </a:cubicBezTo>
                  <a:lnTo>
                    <a:pt x="10876" y="1007"/>
                  </a:lnTo>
                  <a:lnTo>
                    <a:pt x="10929" y="679"/>
                  </a:lnTo>
                  <a:cubicBezTo>
                    <a:pt x="10950" y="570"/>
                    <a:pt x="10865" y="468"/>
                    <a:pt x="10753" y="468"/>
                  </a:cubicBezTo>
                  <a:lnTo>
                    <a:pt x="9208" y="468"/>
                  </a:lnTo>
                  <a:lnTo>
                    <a:pt x="9208" y="183"/>
                  </a:lnTo>
                  <a:cubicBezTo>
                    <a:pt x="9208" y="81"/>
                    <a:pt x="9127" y="0"/>
                    <a:pt x="9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3" name="Google Shape;27203;p78"/>
            <p:cNvSpPr/>
            <p:nvPr/>
          </p:nvSpPr>
          <p:spPr>
            <a:xfrm>
              <a:off x="4198844" y="2918392"/>
              <a:ext cx="167435" cy="268630"/>
            </a:xfrm>
            <a:custGeom>
              <a:rect b="b" l="l" r="r" t="t"/>
              <a:pathLst>
                <a:path extrusionOk="0" h="10321" w="6433">
                  <a:moveTo>
                    <a:pt x="183" y="0"/>
                  </a:moveTo>
                  <a:cubicBezTo>
                    <a:pt x="81" y="0"/>
                    <a:pt x="0" y="81"/>
                    <a:pt x="0" y="180"/>
                  </a:cubicBezTo>
                  <a:lnTo>
                    <a:pt x="0" y="10141"/>
                  </a:lnTo>
                  <a:cubicBezTo>
                    <a:pt x="0" y="10239"/>
                    <a:pt x="81" y="10320"/>
                    <a:pt x="183" y="10320"/>
                  </a:cubicBezTo>
                  <a:cubicBezTo>
                    <a:pt x="282" y="10320"/>
                    <a:pt x="363" y="10239"/>
                    <a:pt x="363" y="10141"/>
                  </a:cubicBezTo>
                  <a:lnTo>
                    <a:pt x="363" y="359"/>
                  </a:lnTo>
                  <a:lnTo>
                    <a:pt x="2477" y="359"/>
                  </a:lnTo>
                  <a:lnTo>
                    <a:pt x="3234" y="1140"/>
                  </a:lnTo>
                  <a:cubicBezTo>
                    <a:pt x="3266" y="1176"/>
                    <a:pt x="3315" y="1197"/>
                    <a:pt x="3364" y="1197"/>
                  </a:cubicBezTo>
                  <a:lnTo>
                    <a:pt x="6193" y="1197"/>
                  </a:lnTo>
                  <a:cubicBezTo>
                    <a:pt x="6432" y="1197"/>
                    <a:pt x="6432" y="834"/>
                    <a:pt x="6193" y="834"/>
                  </a:cubicBezTo>
                  <a:lnTo>
                    <a:pt x="3438" y="834"/>
                  </a:lnTo>
                  <a:lnTo>
                    <a:pt x="2681" y="53"/>
                  </a:lnTo>
                  <a:cubicBezTo>
                    <a:pt x="2650" y="21"/>
                    <a:pt x="2601" y="0"/>
                    <a:pt x="25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4" name="Google Shape;27204;p78"/>
            <p:cNvSpPr/>
            <p:nvPr/>
          </p:nvSpPr>
          <p:spPr>
            <a:xfrm>
              <a:off x="4238848" y="2998140"/>
              <a:ext cx="31910" cy="31806"/>
            </a:xfrm>
            <a:custGeom>
              <a:rect b="b" l="l" r="r" t="t"/>
              <a:pathLst>
                <a:path extrusionOk="0" h="1222" w="1226">
                  <a:moveTo>
                    <a:pt x="863" y="363"/>
                  </a:moveTo>
                  <a:lnTo>
                    <a:pt x="863" y="863"/>
                  </a:lnTo>
                  <a:lnTo>
                    <a:pt x="360" y="863"/>
                  </a:lnTo>
                  <a:lnTo>
                    <a:pt x="360" y="363"/>
                  </a:lnTo>
                  <a:close/>
                  <a:moveTo>
                    <a:pt x="180" y="1"/>
                  </a:moveTo>
                  <a:cubicBezTo>
                    <a:pt x="82" y="1"/>
                    <a:pt x="1" y="82"/>
                    <a:pt x="1" y="180"/>
                  </a:cubicBezTo>
                  <a:lnTo>
                    <a:pt x="1" y="1042"/>
                  </a:lnTo>
                  <a:cubicBezTo>
                    <a:pt x="1" y="1141"/>
                    <a:pt x="82" y="1222"/>
                    <a:pt x="180" y="1222"/>
                  </a:cubicBezTo>
                  <a:lnTo>
                    <a:pt x="1042" y="1222"/>
                  </a:lnTo>
                  <a:cubicBezTo>
                    <a:pt x="1144" y="1222"/>
                    <a:pt x="1225" y="1141"/>
                    <a:pt x="1225" y="1042"/>
                  </a:cubicBezTo>
                  <a:lnTo>
                    <a:pt x="1225"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5" name="Google Shape;27205;p78"/>
            <p:cNvSpPr/>
            <p:nvPr/>
          </p:nvSpPr>
          <p:spPr>
            <a:xfrm>
              <a:off x="4282626" y="3020576"/>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6" name="Google Shape;27206;p78"/>
            <p:cNvSpPr/>
            <p:nvPr/>
          </p:nvSpPr>
          <p:spPr>
            <a:xfrm>
              <a:off x="4282626" y="3004934"/>
              <a:ext cx="37402" cy="9370"/>
            </a:xfrm>
            <a:custGeom>
              <a:rect b="b" l="l" r="r" t="t"/>
              <a:pathLst>
                <a:path extrusionOk="0" h="360" w="1437">
                  <a:moveTo>
                    <a:pt x="244" y="0"/>
                  </a:moveTo>
                  <a:cubicBezTo>
                    <a:pt x="1" y="0"/>
                    <a:pt x="1" y="359"/>
                    <a:pt x="244" y="359"/>
                  </a:cubicBezTo>
                  <a:lnTo>
                    <a:pt x="1194" y="359"/>
                  </a:lnTo>
                  <a:cubicBezTo>
                    <a:pt x="1436" y="359"/>
                    <a:pt x="1436" y="0"/>
                    <a:pt x="1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7" name="Google Shape;27207;p78"/>
            <p:cNvSpPr/>
            <p:nvPr/>
          </p:nvSpPr>
          <p:spPr>
            <a:xfrm>
              <a:off x="4238848" y="3071694"/>
              <a:ext cx="31910" cy="31806"/>
            </a:xfrm>
            <a:custGeom>
              <a:rect b="b" l="l" r="r" t="t"/>
              <a:pathLst>
                <a:path extrusionOk="0" h="1222" w="1226">
                  <a:moveTo>
                    <a:pt x="863" y="359"/>
                  </a:moveTo>
                  <a:lnTo>
                    <a:pt x="863" y="862"/>
                  </a:lnTo>
                  <a:lnTo>
                    <a:pt x="360" y="862"/>
                  </a:lnTo>
                  <a:lnTo>
                    <a:pt x="360" y="359"/>
                  </a:lnTo>
                  <a:close/>
                  <a:moveTo>
                    <a:pt x="180" y="0"/>
                  </a:moveTo>
                  <a:cubicBezTo>
                    <a:pt x="82" y="0"/>
                    <a:pt x="1" y="81"/>
                    <a:pt x="1" y="180"/>
                  </a:cubicBezTo>
                  <a:lnTo>
                    <a:pt x="1" y="1042"/>
                  </a:lnTo>
                  <a:cubicBezTo>
                    <a:pt x="1" y="1140"/>
                    <a:pt x="82" y="1221"/>
                    <a:pt x="180" y="1221"/>
                  </a:cubicBezTo>
                  <a:lnTo>
                    <a:pt x="1042" y="1221"/>
                  </a:lnTo>
                  <a:cubicBezTo>
                    <a:pt x="1144" y="1221"/>
                    <a:pt x="1225" y="1140"/>
                    <a:pt x="1225" y="1042"/>
                  </a:cubicBezTo>
                  <a:lnTo>
                    <a:pt x="1225" y="180"/>
                  </a:lnTo>
                  <a:cubicBezTo>
                    <a:pt x="1225" y="81"/>
                    <a:pt x="114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8" name="Google Shape;27208;p78"/>
            <p:cNvSpPr/>
            <p:nvPr/>
          </p:nvSpPr>
          <p:spPr>
            <a:xfrm>
              <a:off x="4282626" y="3094130"/>
              <a:ext cx="114963" cy="9370"/>
            </a:xfrm>
            <a:custGeom>
              <a:rect b="b" l="l" r="r" t="t"/>
              <a:pathLst>
                <a:path extrusionOk="0" h="360" w="4417">
                  <a:moveTo>
                    <a:pt x="244" y="0"/>
                  </a:moveTo>
                  <a:cubicBezTo>
                    <a:pt x="1" y="0"/>
                    <a:pt x="1" y="359"/>
                    <a:pt x="244" y="359"/>
                  </a:cubicBezTo>
                  <a:lnTo>
                    <a:pt x="4177" y="359"/>
                  </a:lnTo>
                  <a:cubicBezTo>
                    <a:pt x="4416" y="359"/>
                    <a:pt x="4416" y="0"/>
                    <a:pt x="4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9" name="Google Shape;27209;p78"/>
            <p:cNvSpPr/>
            <p:nvPr/>
          </p:nvSpPr>
          <p:spPr>
            <a:xfrm>
              <a:off x="4282626" y="3078461"/>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0" name="Google Shape;27210;p78"/>
            <p:cNvSpPr/>
            <p:nvPr/>
          </p:nvSpPr>
          <p:spPr>
            <a:xfrm>
              <a:off x="4238848" y="3145222"/>
              <a:ext cx="31910" cy="31910"/>
            </a:xfrm>
            <a:custGeom>
              <a:rect b="b" l="l" r="r" t="t"/>
              <a:pathLst>
                <a:path extrusionOk="0" h="1226" w="1226">
                  <a:moveTo>
                    <a:pt x="863" y="359"/>
                  </a:moveTo>
                  <a:lnTo>
                    <a:pt x="863" y="863"/>
                  </a:lnTo>
                  <a:lnTo>
                    <a:pt x="360" y="863"/>
                  </a:lnTo>
                  <a:lnTo>
                    <a:pt x="360" y="359"/>
                  </a:lnTo>
                  <a:close/>
                  <a:moveTo>
                    <a:pt x="180" y="1"/>
                  </a:moveTo>
                  <a:cubicBezTo>
                    <a:pt x="82" y="1"/>
                    <a:pt x="1" y="82"/>
                    <a:pt x="1" y="180"/>
                  </a:cubicBezTo>
                  <a:lnTo>
                    <a:pt x="1" y="1046"/>
                  </a:lnTo>
                  <a:cubicBezTo>
                    <a:pt x="1" y="1144"/>
                    <a:pt x="82" y="1225"/>
                    <a:pt x="180" y="1225"/>
                  </a:cubicBezTo>
                  <a:lnTo>
                    <a:pt x="1042" y="1225"/>
                  </a:lnTo>
                  <a:cubicBezTo>
                    <a:pt x="1141" y="1225"/>
                    <a:pt x="1222" y="1144"/>
                    <a:pt x="1222" y="1046"/>
                  </a:cubicBezTo>
                  <a:lnTo>
                    <a:pt x="1222" y="180"/>
                  </a:lnTo>
                  <a:cubicBezTo>
                    <a:pt x="1225" y="82"/>
                    <a:pt x="1144" y="1"/>
                    <a:pt x="10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1" name="Google Shape;27211;p78"/>
            <p:cNvSpPr/>
            <p:nvPr/>
          </p:nvSpPr>
          <p:spPr>
            <a:xfrm>
              <a:off x="4282626" y="3167658"/>
              <a:ext cx="114963" cy="9370"/>
            </a:xfrm>
            <a:custGeom>
              <a:rect b="b" l="l" r="r" t="t"/>
              <a:pathLst>
                <a:path extrusionOk="0" h="360" w="4417">
                  <a:moveTo>
                    <a:pt x="244" y="1"/>
                  </a:moveTo>
                  <a:cubicBezTo>
                    <a:pt x="1" y="1"/>
                    <a:pt x="1" y="360"/>
                    <a:pt x="244" y="360"/>
                  </a:cubicBezTo>
                  <a:lnTo>
                    <a:pt x="4177" y="360"/>
                  </a:lnTo>
                  <a:cubicBezTo>
                    <a:pt x="4416" y="360"/>
                    <a:pt x="4416" y="1"/>
                    <a:pt x="4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2" name="Google Shape;27212;p78"/>
            <p:cNvSpPr/>
            <p:nvPr/>
          </p:nvSpPr>
          <p:spPr>
            <a:xfrm>
              <a:off x="4282626" y="3151989"/>
              <a:ext cx="37402" cy="9370"/>
            </a:xfrm>
            <a:custGeom>
              <a:rect b="b" l="l" r="r" t="t"/>
              <a:pathLst>
                <a:path extrusionOk="0" h="360" w="1437">
                  <a:moveTo>
                    <a:pt x="244" y="1"/>
                  </a:moveTo>
                  <a:cubicBezTo>
                    <a:pt x="1" y="1"/>
                    <a:pt x="1" y="360"/>
                    <a:pt x="244" y="360"/>
                  </a:cubicBezTo>
                  <a:lnTo>
                    <a:pt x="1194" y="360"/>
                  </a:lnTo>
                  <a:cubicBezTo>
                    <a:pt x="1436" y="360"/>
                    <a:pt x="1436" y="1"/>
                    <a:pt x="1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3" name="Google Shape;27213;p78"/>
          <p:cNvGrpSpPr/>
          <p:nvPr/>
        </p:nvGrpSpPr>
        <p:grpSpPr>
          <a:xfrm>
            <a:off x="4657084" y="2911911"/>
            <a:ext cx="332007" cy="319592"/>
            <a:chOff x="4657084" y="2911911"/>
            <a:chExt cx="332007" cy="319592"/>
          </a:xfrm>
        </p:grpSpPr>
        <p:sp>
          <p:nvSpPr>
            <p:cNvPr id="27214" name="Google Shape;27214;p78"/>
            <p:cNvSpPr/>
            <p:nvPr/>
          </p:nvSpPr>
          <p:spPr>
            <a:xfrm>
              <a:off x="4825690" y="3069768"/>
              <a:ext cx="48750" cy="48645"/>
            </a:xfrm>
            <a:custGeom>
              <a:rect b="b" l="l" r="r" t="t"/>
              <a:pathLst>
                <a:path extrusionOk="0" h="1869" w="1873">
                  <a:moveTo>
                    <a:pt x="482" y="0"/>
                  </a:moveTo>
                  <a:lnTo>
                    <a:pt x="0" y="482"/>
                  </a:lnTo>
                  <a:lnTo>
                    <a:pt x="1387" y="1869"/>
                  </a:lnTo>
                  <a:lnTo>
                    <a:pt x="1872" y="1387"/>
                  </a:lnTo>
                  <a:lnTo>
                    <a:pt x="482"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5" name="Google Shape;27215;p78"/>
            <p:cNvSpPr/>
            <p:nvPr/>
          </p:nvSpPr>
          <p:spPr>
            <a:xfrm>
              <a:off x="4672388" y="2916466"/>
              <a:ext cx="200125" cy="200125"/>
            </a:xfrm>
            <a:custGeom>
              <a:rect b="b" l="l" r="r" t="t"/>
              <a:pathLst>
                <a:path extrusionOk="0" h="7689" w="7689">
                  <a:moveTo>
                    <a:pt x="3846" y="0"/>
                  </a:moveTo>
                  <a:cubicBezTo>
                    <a:pt x="1721" y="0"/>
                    <a:pt x="0" y="1721"/>
                    <a:pt x="0" y="3846"/>
                  </a:cubicBezTo>
                  <a:cubicBezTo>
                    <a:pt x="0" y="5968"/>
                    <a:pt x="1721" y="7688"/>
                    <a:pt x="3846" y="7688"/>
                  </a:cubicBezTo>
                  <a:cubicBezTo>
                    <a:pt x="5968" y="7688"/>
                    <a:pt x="7688" y="5968"/>
                    <a:pt x="7688" y="3846"/>
                  </a:cubicBezTo>
                  <a:cubicBezTo>
                    <a:pt x="7688" y="1721"/>
                    <a:pt x="5968" y="0"/>
                    <a:pt x="3846"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6" name="Google Shape;27216;p78"/>
            <p:cNvSpPr/>
            <p:nvPr/>
          </p:nvSpPr>
          <p:spPr>
            <a:xfrm>
              <a:off x="4695475" y="2939448"/>
              <a:ext cx="154057" cy="154161"/>
            </a:xfrm>
            <a:custGeom>
              <a:rect b="b" l="l" r="r" t="t"/>
              <a:pathLst>
                <a:path extrusionOk="0" h="5923" w="5919">
                  <a:moveTo>
                    <a:pt x="2959" y="1"/>
                  </a:moveTo>
                  <a:cubicBezTo>
                    <a:pt x="1323" y="1"/>
                    <a:pt x="0" y="1327"/>
                    <a:pt x="0" y="2963"/>
                  </a:cubicBezTo>
                  <a:cubicBezTo>
                    <a:pt x="0" y="4596"/>
                    <a:pt x="1323" y="5922"/>
                    <a:pt x="2959" y="5922"/>
                  </a:cubicBezTo>
                  <a:cubicBezTo>
                    <a:pt x="4592" y="5922"/>
                    <a:pt x="5918" y="4596"/>
                    <a:pt x="5918" y="2963"/>
                  </a:cubicBezTo>
                  <a:cubicBezTo>
                    <a:pt x="5918" y="1327"/>
                    <a:pt x="4592" y="1"/>
                    <a:pt x="2959"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7" name="Google Shape;27217;p78"/>
            <p:cNvSpPr/>
            <p:nvPr/>
          </p:nvSpPr>
          <p:spPr>
            <a:xfrm>
              <a:off x="4847840" y="3093115"/>
              <a:ext cx="136124" cy="133729"/>
            </a:xfrm>
            <a:custGeom>
              <a:rect b="b" l="l" r="r" t="t"/>
              <a:pathLst>
                <a:path extrusionOk="0" h="5138" w="5230">
                  <a:moveTo>
                    <a:pt x="1044" y="1"/>
                  </a:moveTo>
                  <a:cubicBezTo>
                    <a:pt x="924" y="1"/>
                    <a:pt x="803" y="46"/>
                    <a:pt x="712" y="138"/>
                  </a:cubicBezTo>
                  <a:lnTo>
                    <a:pt x="184" y="666"/>
                  </a:lnTo>
                  <a:cubicBezTo>
                    <a:pt x="1" y="849"/>
                    <a:pt x="1" y="1148"/>
                    <a:pt x="184" y="1331"/>
                  </a:cubicBezTo>
                  <a:lnTo>
                    <a:pt x="3854" y="5000"/>
                  </a:lnTo>
                  <a:cubicBezTo>
                    <a:pt x="3945" y="5092"/>
                    <a:pt x="4065" y="5138"/>
                    <a:pt x="4185" y="5138"/>
                  </a:cubicBezTo>
                  <a:cubicBezTo>
                    <a:pt x="4305" y="5138"/>
                    <a:pt x="4425" y="5092"/>
                    <a:pt x="4519" y="5000"/>
                  </a:cubicBezTo>
                  <a:lnTo>
                    <a:pt x="5046" y="4473"/>
                  </a:lnTo>
                  <a:cubicBezTo>
                    <a:pt x="5229" y="4286"/>
                    <a:pt x="5229" y="3987"/>
                    <a:pt x="5046" y="3804"/>
                  </a:cubicBezTo>
                  <a:lnTo>
                    <a:pt x="1377" y="138"/>
                  </a:lnTo>
                  <a:cubicBezTo>
                    <a:pt x="1285" y="46"/>
                    <a:pt x="1165" y="1"/>
                    <a:pt x="1044"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8" name="Google Shape;27218;p78"/>
            <p:cNvSpPr/>
            <p:nvPr/>
          </p:nvSpPr>
          <p:spPr>
            <a:xfrm>
              <a:off x="4857184" y="3093141"/>
              <a:ext cx="126780" cy="125557"/>
            </a:xfrm>
            <a:custGeom>
              <a:rect b="b" l="l" r="r" t="t"/>
              <a:pathLst>
                <a:path extrusionOk="0" h="4824" w="4871">
                  <a:moveTo>
                    <a:pt x="7" y="489"/>
                  </a:moveTo>
                  <a:cubicBezTo>
                    <a:pt x="5" y="491"/>
                    <a:pt x="3" y="494"/>
                    <a:pt x="1" y="496"/>
                  </a:cubicBezTo>
                  <a:lnTo>
                    <a:pt x="7" y="489"/>
                  </a:lnTo>
                  <a:close/>
                  <a:moveTo>
                    <a:pt x="689" y="0"/>
                  </a:moveTo>
                  <a:cubicBezTo>
                    <a:pt x="568" y="0"/>
                    <a:pt x="448" y="47"/>
                    <a:pt x="356" y="140"/>
                  </a:cubicBezTo>
                  <a:lnTo>
                    <a:pt x="7" y="489"/>
                  </a:lnTo>
                  <a:lnTo>
                    <a:pt x="7" y="489"/>
                  </a:lnTo>
                  <a:cubicBezTo>
                    <a:pt x="98" y="400"/>
                    <a:pt x="215" y="356"/>
                    <a:pt x="332" y="356"/>
                  </a:cubicBezTo>
                  <a:cubicBezTo>
                    <a:pt x="452" y="356"/>
                    <a:pt x="572" y="402"/>
                    <a:pt x="666" y="496"/>
                  </a:cubicBezTo>
                  <a:lnTo>
                    <a:pt x="4332" y="4158"/>
                  </a:lnTo>
                  <a:cubicBezTo>
                    <a:pt x="4515" y="4345"/>
                    <a:pt x="4515" y="4640"/>
                    <a:pt x="4332" y="4823"/>
                  </a:cubicBezTo>
                  <a:lnTo>
                    <a:pt x="4687" y="4472"/>
                  </a:lnTo>
                  <a:cubicBezTo>
                    <a:pt x="4870" y="4285"/>
                    <a:pt x="4870" y="3990"/>
                    <a:pt x="4687" y="3807"/>
                  </a:cubicBezTo>
                  <a:lnTo>
                    <a:pt x="1018" y="137"/>
                  </a:lnTo>
                  <a:cubicBezTo>
                    <a:pt x="927" y="46"/>
                    <a:pt x="808" y="0"/>
                    <a:pt x="689"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9" name="Google Shape;27219;p78"/>
            <p:cNvSpPr/>
            <p:nvPr/>
          </p:nvSpPr>
          <p:spPr>
            <a:xfrm>
              <a:off x="4914965" y="3159042"/>
              <a:ext cx="43726" cy="43726"/>
            </a:xfrm>
            <a:custGeom>
              <a:rect b="b" l="l" r="r" t="t"/>
              <a:pathLst>
                <a:path extrusionOk="0" h="1680" w="1680">
                  <a:moveTo>
                    <a:pt x="1194" y="1"/>
                  </a:moveTo>
                  <a:lnTo>
                    <a:pt x="1" y="1194"/>
                  </a:lnTo>
                  <a:lnTo>
                    <a:pt x="486" y="1679"/>
                  </a:lnTo>
                  <a:lnTo>
                    <a:pt x="1679" y="486"/>
                  </a:lnTo>
                  <a:lnTo>
                    <a:pt x="119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0" name="Google Shape;27220;p78"/>
            <p:cNvSpPr/>
            <p:nvPr/>
          </p:nvSpPr>
          <p:spPr>
            <a:xfrm>
              <a:off x="4739878" y="2961780"/>
              <a:ext cx="70899" cy="77614"/>
            </a:xfrm>
            <a:custGeom>
              <a:rect b="b" l="l" r="r" t="t"/>
              <a:pathLst>
                <a:path extrusionOk="0" h="2982" w="2724">
                  <a:moveTo>
                    <a:pt x="1253" y="1"/>
                  </a:moveTo>
                  <a:cubicBezTo>
                    <a:pt x="947" y="1"/>
                    <a:pt x="639" y="112"/>
                    <a:pt x="395" y="342"/>
                  </a:cubicBezTo>
                  <a:cubicBezTo>
                    <a:pt x="145" y="578"/>
                    <a:pt x="1" y="905"/>
                    <a:pt x="1" y="1254"/>
                  </a:cubicBezTo>
                  <a:cubicBezTo>
                    <a:pt x="8" y="1479"/>
                    <a:pt x="194" y="1658"/>
                    <a:pt x="419" y="1658"/>
                  </a:cubicBezTo>
                  <a:cubicBezTo>
                    <a:pt x="644" y="1658"/>
                    <a:pt x="831" y="1479"/>
                    <a:pt x="838" y="1254"/>
                  </a:cubicBezTo>
                  <a:cubicBezTo>
                    <a:pt x="838" y="1025"/>
                    <a:pt x="1025" y="841"/>
                    <a:pt x="1247" y="841"/>
                  </a:cubicBezTo>
                  <a:cubicBezTo>
                    <a:pt x="1258" y="841"/>
                    <a:pt x="1268" y="841"/>
                    <a:pt x="1278" y="842"/>
                  </a:cubicBezTo>
                  <a:cubicBezTo>
                    <a:pt x="1485" y="856"/>
                    <a:pt x="1647" y="1021"/>
                    <a:pt x="1661" y="1226"/>
                  </a:cubicBezTo>
                  <a:cubicBezTo>
                    <a:pt x="1675" y="1394"/>
                    <a:pt x="1577" y="1556"/>
                    <a:pt x="1422" y="1627"/>
                  </a:cubicBezTo>
                  <a:cubicBezTo>
                    <a:pt x="1060" y="1796"/>
                    <a:pt x="831" y="2161"/>
                    <a:pt x="831" y="2559"/>
                  </a:cubicBezTo>
                  <a:cubicBezTo>
                    <a:pt x="831" y="2791"/>
                    <a:pt x="1021" y="2981"/>
                    <a:pt x="1253" y="2981"/>
                  </a:cubicBezTo>
                  <a:cubicBezTo>
                    <a:pt x="1485" y="2981"/>
                    <a:pt x="1672" y="2791"/>
                    <a:pt x="1672" y="2559"/>
                  </a:cubicBezTo>
                  <a:cubicBezTo>
                    <a:pt x="1668" y="2489"/>
                    <a:pt x="1711" y="2422"/>
                    <a:pt x="1774" y="2390"/>
                  </a:cubicBezTo>
                  <a:cubicBezTo>
                    <a:pt x="2478" y="2066"/>
                    <a:pt x="2724" y="1194"/>
                    <a:pt x="2291" y="554"/>
                  </a:cubicBezTo>
                  <a:cubicBezTo>
                    <a:pt x="2048" y="191"/>
                    <a:pt x="1652" y="1"/>
                    <a:pt x="1253"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1" name="Google Shape;27221;p78"/>
            <p:cNvSpPr/>
            <p:nvPr/>
          </p:nvSpPr>
          <p:spPr>
            <a:xfrm>
              <a:off x="4761298" y="3049623"/>
              <a:ext cx="22280" cy="22904"/>
            </a:xfrm>
            <a:custGeom>
              <a:rect b="b" l="l" r="r" t="t"/>
              <a:pathLst>
                <a:path extrusionOk="0" h="880" w="856">
                  <a:moveTo>
                    <a:pt x="430" y="0"/>
                  </a:moveTo>
                  <a:cubicBezTo>
                    <a:pt x="191" y="0"/>
                    <a:pt x="1" y="197"/>
                    <a:pt x="8" y="433"/>
                  </a:cubicBezTo>
                  <a:lnTo>
                    <a:pt x="8" y="461"/>
                  </a:lnTo>
                  <a:cubicBezTo>
                    <a:pt x="8" y="693"/>
                    <a:pt x="198" y="880"/>
                    <a:pt x="430" y="880"/>
                  </a:cubicBezTo>
                  <a:cubicBezTo>
                    <a:pt x="662" y="880"/>
                    <a:pt x="849" y="693"/>
                    <a:pt x="849" y="461"/>
                  </a:cubicBezTo>
                  <a:lnTo>
                    <a:pt x="849" y="433"/>
                  </a:lnTo>
                  <a:cubicBezTo>
                    <a:pt x="856" y="197"/>
                    <a:pt x="666" y="0"/>
                    <a:pt x="430"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2" name="Google Shape;27222;p78"/>
            <p:cNvSpPr/>
            <p:nvPr/>
          </p:nvSpPr>
          <p:spPr>
            <a:xfrm>
              <a:off x="4685584" y="2934946"/>
              <a:ext cx="176206" cy="162776"/>
            </a:xfrm>
            <a:custGeom>
              <a:rect b="b" l="l" r="r" t="t"/>
              <a:pathLst>
                <a:path extrusionOk="0" h="6254" w="6770">
                  <a:moveTo>
                    <a:pt x="3327" y="1"/>
                  </a:moveTo>
                  <a:cubicBezTo>
                    <a:pt x="2087" y="1"/>
                    <a:pt x="919" y="744"/>
                    <a:pt x="429" y="1954"/>
                  </a:cubicBezTo>
                  <a:cubicBezTo>
                    <a:pt x="367" y="2098"/>
                    <a:pt x="484" y="2205"/>
                    <a:pt x="600" y="2205"/>
                  </a:cubicBezTo>
                  <a:cubicBezTo>
                    <a:pt x="666" y="2205"/>
                    <a:pt x="732" y="2171"/>
                    <a:pt x="764" y="2088"/>
                  </a:cubicBezTo>
                  <a:cubicBezTo>
                    <a:pt x="1198" y="1010"/>
                    <a:pt x="2238" y="347"/>
                    <a:pt x="3343" y="347"/>
                  </a:cubicBezTo>
                  <a:cubicBezTo>
                    <a:pt x="3635" y="347"/>
                    <a:pt x="3931" y="393"/>
                    <a:pt x="4222" y="490"/>
                  </a:cubicBezTo>
                  <a:cubicBezTo>
                    <a:pt x="5619" y="955"/>
                    <a:pt x="6411" y="2425"/>
                    <a:pt x="6031" y="3847"/>
                  </a:cubicBezTo>
                  <a:cubicBezTo>
                    <a:pt x="5699" y="5087"/>
                    <a:pt x="4578" y="5914"/>
                    <a:pt x="3343" y="5914"/>
                  </a:cubicBezTo>
                  <a:cubicBezTo>
                    <a:pt x="3161" y="5914"/>
                    <a:pt x="2978" y="5896"/>
                    <a:pt x="2794" y="5859"/>
                  </a:cubicBezTo>
                  <a:cubicBezTo>
                    <a:pt x="1351" y="5567"/>
                    <a:pt x="384" y="4206"/>
                    <a:pt x="588" y="2749"/>
                  </a:cubicBezTo>
                  <a:cubicBezTo>
                    <a:pt x="602" y="2651"/>
                    <a:pt x="531" y="2556"/>
                    <a:pt x="433" y="2545"/>
                  </a:cubicBezTo>
                  <a:cubicBezTo>
                    <a:pt x="424" y="2544"/>
                    <a:pt x="415" y="2543"/>
                    <a:pt x="407" y="2543"/>
                  </a:cubicBezTo>
                  <a:cubicBezTo>
                    <a:pt x="319" y="2543"/>
                    <a:pt x="242" y="2607"/>
                    <a:pt x="229" y="2696"/>
                  </a:cubicBezTo>
                  <a:cubicBezTo>
                    <a:pt x="0" y="4332"/>
                    <a:pt x="1084" y="5863"/>
                    <a:pt x="2702" y="6190"/>
                  </a:cubicBezTo>
                  <a:cubicBezTo>
                    <a:pt x="2913" y="6233"/>
                    <a:pt x="3122" y="6254"/>
                    <a:pt x="3329" y="6254"/>
                  </a:cubicBezTo>
                  <a:cubicBezTo>
                    <a:pt x="4715" y="6254"/>
                    <a:pt x="5970" y="5325"/>
                    <a:pt x="6344" y="3938"/>
                  </a:cubicBezTo>
                  <a:cubicBezTo>
                    <a:pt x="6770" y="2341"/>
                    <a:pt x="5883" y="691"/>
                    <a:pt x="4317" y="163"/>
                  </a:cubicBezTo>
                  <a:cubicBezTo>
                    <a:pt x="3990" y="53"/>
                    <a:pt x="3656" y="1"/>
                    <a:pt x="3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3" name="Google Shape;27223;p78"/>
            <p:cNvSpPr/>
            <p:nvPr/>
          </p:nvSpPr>
          <p:spPr>
            <a:xfrm>
              <a:off x="4657084" y="2911911"/>
              <a:ext cx="332007" cy="319592"/>
            </a:xfrm>
            <a:custGeom>
              <a:rect b="b" l="l" r="r" t="t"/>
              <a:pathLst>
                <a:path extrusionOk="0" h="12279" w="12756">
                  <a:moveTo>
                    <a:pt x="7393" y="6748"/>
                  </a:moveTo>
                  <a:lnTo>
                    <a:pt x="7766" y="7124"/>
                  </a:lnTo>
                  <a:lnTo>
                    <a:pt x="7537" y="7353"/>
                  </a:lnTo>
                  <a:lnTo>
                    <a:pt x="7161" y="6980"/>
                  </a:lnTo>
                  <a:cubicBezTo>
                    <a:pt x="7200" y="6941"/>
                    <a:pt x="7242" y="6903"/>
                    <a:pt x="7281" y="6864"/>
                  </a:cubicBezTo>
                  <a:lnTo>
                    <a:pt x="7281" y="6868"/>
                  </a:lnTo>
                  <a:cubicBezTo>
                    <a:pt x="7319" y="6829"/>
                    <a:pt x="7354" y="6790"/>
                    <a:pt x="7393" y="6748"/>
                  </a:cubicBezTo>
                  <a:close/>
                  <a:moveTo>
                    <a:pt x="10672" y="9320"/>
                  </a:moveTo>
                  <a:lnTo>
                    <a:pt x="10848" y="9496"/>
                  </a:lnTo>
                  <a:lnTo>
                    <a:pt x="9909" y="10435"/>
                  </a:lnTo>
                  <a:lnTo>
                    <a:pt x="9733" y="10259"/>
                  </a:lnTo>
                  <a:lnTo>
                    <a:pt x="10672" y="9320"/>
                  </a:lnTo>
                  <a:close/>
                  <a:moveTo>
                    <a:pt x="11102" y="9749"/>
                  </a:moveTo>
                  <a:lnTo>
                    <a:pt x="11334" y="9981"/>
                  </a:lnTo>
                  <a:lnTo>
                    <a:pt x="10394" y="10921"/>
                  </a:lnTo>
                  <a:lnTo>
                    <a:pt x="10215" y="10741"/>
                  </a:lnTo>
                  <a:lnTo>
                    <a:pt x="10162" y="10689"/>
                  </a:lnTo>
                  <a:lnTo>
                    <a:pt x="11102" y="9749"/>
                  </a:lnTo>
                  <a:close/>
                  <a:moveTo>
                    <a:pt x="11587" y="10235"/>
                  </a:moveTo>
                  <a:lnTo>
                    <a:pt x="12249" y="10896"/>
                  </a:lnTo>
                  <a:cubicBezTo>
                    <a:pt x="12361" y="11009"/>
                    <a:pt x="12361" y="11192"/>
                    <a:pt x="12249" y="11304"/>
                  </a:cubicBezTo>
                  <a:lnTo>
                    <a:pt x="11721" y="11832"/>
                  </a:lnTo>
                  <a:cubicBezTo>
                    <a:pt x="11663" y="11890"/>
                    <a:pt x="11588" y="11919"/>
                    <a:pt x="11514" y="11919"/>
                  </a:cubicBezTo>
                  <a:cubicBezTo>
                    <a:pt x="11439" y="11919"/>
                    <a:pt x="11366" y="11890"/>
                    <a:pt x="11309" y="11832"/>
                  </a:cubicBezTo>
                  <a:lnTo>
                    <a:pt x="10651" y="11174"/>
                  </a:lnTo>
                  <a:lnTo>
                    <a:pt x="11587" y="10235"/>
                  </a:lnTo>
                  <a:close/>
                  <a:moveTo>
                    <a:pt x="4436" y="1"/>
                  </a:moveTo>
                  <a:cubicBezTo>
                    <a:pt x="2984" y="1"/>
                    <a:pt x="1607" y="792"/>
                    <a:pt x="895" y="2125"/>
                  </a:cubicBezTo>
                  <a:cubicBezTo>
                    <a:pt x="1" y="3792"/>
                    <a:pt x="391" y="5861"/>
                    <a:pt x="1834" y="7086"/>
                  </a:cubicBezTo>
                  <a:cubicBezTo>
                    <a:pt x="2584" y="7722"/>
                    <a:pt x="3510" y="8042"/>
                    <a:pt x="4438" y="8042"/>
                  </a:cubicBezTo>
                  <a:cubicBezTo>
                    <a:pt x="5300" y="8042"/>
                    <a:pt x="6163" y="7766"/>
                    <a:pt x="6887" y="7212"/>
                  </a:cubicBezTo>
                  <a:lnTo>
                    <a:pt x="7295" y="7621"/>
                  </a:lnTo>
                  <a:cubicBezTo>
                    <a:pt x="7136" y="7874"/>
                    <a:pt x="7175" y="8208"/>
                    <a:pt x="7386" y="8423"/>
                  </a:cubicBezTo>
                  <a:lnTo>
                    <a:pt x="8224" y="9257"/>
                  </a:lnTo>
                  <a:cubicBezTo>
                    <a:pt x="8263" y="9296"/>
                    <a:pt x="8307" y="9312"/>
                    <a:pt x="8349" y="9312"/>
                  </a:cubicBezTo>
                  <a:cubicBezTo>
                    <a:pt x="8487" y="9312"/>
                    <a:pt x="8606" y="9133"/>
                    <a:pt x="8477" y="9003"/>
                  </a:cubicBezTo>
                  <a:lnTo>
                    <a:pt x="7643" y="8166"/>
                  </a:lnTo>
                  <a:cubicBezTo>
                    <a:pt x="7527" y="8053"/>
                    <a:pt x="7527" y="7870"/>
                    <a:pt x="7643" y="7758"/>
                  </a:cubicBezTo>
                  <a:lnTo>
                    <a:pt x="8171" y="7230"/>
                  </a:lnTo>
                  <a:cubicBezTo>
                    <a:pt x="8227" y="7172"/>
                    <a:pt x="8301" y="7143"/>
                    <a:pt x="8375" y="7143"/>
                  </a:cubicBezTo>
                  <a:cubicBezTo>
                    <a:pt x="8449" y="7143"/>
                    <a:pt x="8523" y="7172"/>
                    <a:pt x="8579" y="7230"/>
                  </a:cubicBezTo>
                  <a:lnTo>
                    <a:pt x="10416" y="9063"/>
                  </a:lnTo>
                  <a:lnTo>
                    <a:pt x="9476" y="10003"/>
                  </a:lnTo>
                  <a:lnTo>
                    <a:pt x="8945" y="9471"/>
                  </a:lnTo>
                  <a:cubicBezTo>
                    <a:pt x="8906" y="9432"/>
                    <a:pt x="8862" y="9416"/>
                    <a:pt x="8820" y="9416"/>
                  </a:cubicBezTo>
                  <a:cubicBezTo>
                    <a:pt x="8681" y="9416"/>
                    <a:pt x="8562" y="9596"/>
                    <a:pt x="8691" y="9728"/>
                  </a:cubicBezTo>
                  <a:lnTo>
                    <a:pt x="11052" y="12089"/>
                  </a:lnTo>
                  <a:cubicBezTo>
                    <a:pt x="11179" y="12216"/>
                    <a:pt x="11345" y="12279"/>
                    <a:pt x="11512" y="12279"/>
                  </a:cubicBezTo>
                  <a:cubicBezTo>
                    <a:pt x="11679" y="12279"/>
                    <a:pt x="11846" y="12216"/>
                    <a:pt x="11974" y="12089"/>
                  </a:cubicBezTo>
                  <a:lnTo>
                    <a:pt x="12502" y="11561"/>
                  </a:lnTo>
                  <a:cubicBezTo>
                    <a:pt x="12755" y="11308"/>
                    <a:pt x="12755" y="10896"/>
                    <a:pt x="12502" y="10639"/>
                  </a:cubicBezTo>
                  <a:lnTo>
                    <a:pt x="8836" y="6973"/>
                  </a:lnTo>
                  <a:cubicBezTo>
                    <a:pt x="8710" y="6847"/>
                    <a:pt x="8543" y="6782"/>
                    <a:pt x="8376" y="6782"/>
                  </a:cubicBezTo>
                  <a:cubicBezTo>
                    <a:pt x="8257" y="6782"/>
                    <a:pt x="8138" y="6815"/>
                    <a:pt x="8034" y="6882"/>
                  </a:cubicBezTo>
                  <a:lnTo>
                    <a:pt x="7625" y="6474"/>
                  </a:lnTo>
                  <a:cubicBezTo>
                    <a:pt x="7953" y="6048"/>
                    <a:pt x="8192" y="5559"/>
                    <a:pt x="8329" y="5038"/>
                  </a:cubicBezTo>
                  <a:cubicBezTo>
                    <a:pt x="8365" y="4900"/>
                    <a:pt x="8256" y="4812"/>
                    <a:pt x="8149" y="4812"/>
                  </a:cubicBezTo>
                  <a:cubicBezTo>
                    <a:pt x="8077" y="4812"/>
                    <a:pt x="8005" y="4852"/>
                    <a:pt x="7981" y="4947"/>
                  </a:cubicBezTo>
                  <a:cubicBezTo>
                    <a:pt x="7551" y="6591"/>
                    <a:pt x="6065" y="7693"/>
                    <a:pt x="4430" y="7693"/>
                  </a:cubicBezTo>
                  <a:cubicBezTo>
                    <a:pt x="4179" y="7693"/>
                    <a:pt x="3925" y="7667"/>
                    <a:pt x="3671" y="7614"/>
                  </a:cubicBezTo>
                  <a:cubicBezTo>
                    <a:pt x="1753" y="7209"/>
                    <a:pt x="493" y="5365"/>
                    <a:pt x="807" y="3434"/>
                  </a:cubicBezTo>
                  <a:cubicBezTo>
                    <a:pt x="1100" y="1640"/>
                    <a:pt x="2648" y="351"/>
                    <a:pt x="4421" y="351"/>
                  </a:cubicBezTo>
                  <a:cubicBezTo>
                    <a:pt x="4562" y="351"/>
                    <a:pt x="4703" y="360"/>
                    <a:pt x="4846" y="376"/>
                  </a:cubicBezTo>
                  <a:cubicBezTo>
                    <a:pt x="6795" y="598"/>
                    <a:pt x="8224" y="2315"/>
                    <a:pt x="8090" y="4271"/>
                  </a:cubicBezTo>
                  <a:cubicBezTo>
                    <a:pt x="8084" y="4393"/>
                    <a:pt x="8177" y="4457"/>
                    <a:pt x="8270" y="4457"/>
                  </a:cubicBezTo>
                  <a:cubicBezTo>
                    <a:pt x="8355" y="4457"/>
                    <a:pt x="8439" y="4404"/>
                    <a:pt x="8449" y="4292"/>
                  </a:cubicBezTo>
                  <a:cubicBezTo>
                    <a:pt x="8575" y="2403"/>
                    <a:pt x="7369" y="682"/>
                    <a:pt x="5546" y="158"/>
                  </a:cubicBezTo>
                  <a:cubicBezTo>
                    <a:pt x="5178" y="52"/>
                    <a:pt x="4804" y="1"/>
                    <a:pt x="44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4" name="Google Shape;27224;p78"/>
            <p:cNvSpPr/>
            <p:nvPr/>
          </p:nvSpPr>
          <p:spPr>
            <a:xfrm>
              <a:off x="4735219" y="2957069"/>
              <a:ext cx="82169" cy="87452"/>
            </a:xfrm>
            <a:custGeom>
              <a:rect b="b" l="l" r="r" t="t"/>
              <a:pathLst>
                <a:path extrusionOk="0" h="3360" w="3157">
                  <a:moveTo>
                    <a:pt x="1428" y="365"/>
                  </a:moveTo>
                  <a:cubicBezTo>
                    <a:pt x="1770" y="365"/>
                    <a:pt x="2109" y="527"/>
                    <a:pt x="2319" y="837"/>
                  </a:cubicBezTo>
                  <a:cubicBezTo>
                    <a:pt x="2688" y="1385"/>
                    <a:pt x="2477" y="2131"/>
                    <a:pt x="1879" y="2409"/>
                  </a:cubicBezTo>
                  <a:cubicBezTo>
                    <a:pt x="1749" y="2469"/>
                    <a:pt x="1668" y="2599"/>
                    <a:pt x="1671" y="2743"/>
                  </a:cubicBezTo>
                  <a:lnTo>
                    <a:pt x="1671" y="2743"/>
                  </a:lnTo>
                  <a:cubicBezTo>
                    <a:pt x="1670" y="2875"/>
                    <a:pt x="1561" y="2979"/>
                    <a:pt x="1432" y="2979"/>
                  </a:cubicBezTo>
                  <a:cubicBezTo>
                    <a:pt x="1298" y="2979"/>
                    <a:pt x="1193" y="2874"/>
                    <a:pt x="1193" y="2740"/>
                  </a:cubicBezTo>
                  <a:cubicBezTo>
                    <a:pt x="1189" y="2409"/>
                    <a:pt x="1379" y="2110"/>
                    <a:pt x="1678" y="1970"/>
                  </a:cubicBezTo>
                  <a:cubicBezTo>
                    <a:pt x="1900" y="1867"/>
                    <a:pt x="2037" y="1639"/>
                    <a:pt x="2020" y="1396"/>
                  </a:cubicBezTo>
                  <a:cubicBezTo>
                    <a:pt x="1999" y="1100"/>
                    <a:pt x="1766" y="865"/>
                    <a:pt x="1471" y="844"/>
                  </a:cubicBezTo>
                  <a:lnTo>
                    <a:pt x="1432" y="844"/>
                  </a:lnTo>
                  <a:cubicBezTo>
                    <a:pt x="1105" y="844"/>
                    <a:pt x="841" y="1107"/>
                    <a:pt x="841" y="1435"/>
                  </a:cubicBezTo>
                  <a:cubicBezTo>
                    <a:pt x="841" y="1565"/>
                    <a:pt x="732" y="1674"/>
                    <a:pt x="598" y="1674"/>
                  </a:cubicBezTo>
                  <a:cubicBezTo>
                    <a:pt x="468" y="1674"/>
                    <a:pt x="359" y="1565"/>
                    <a:pt x="359" y="1435"/>
                  </a:cubicBezTo>
                  <a:cubicBezTo>
                    <a:pt x="359" y="1139"/>
                    <a:pt x="482" y="854"/>
                    <a:pt x="697" y="654"/>
                  </a:cubicBezTo>
                  <a:cubicBezTo>
                    <a:pt x="905" y="459"/>
                    <a:pt x="1168" y="365"/>
                    <a:pt x="1428" y="365"/>
                  </a:cubicBezTo>
                  <a:close/>
                  <a:moveTo>
                    <a:pt x="1434" y="0"/>
                  </a:moveTo>
                  <a:cubicBezTo>
                    <a:pt x="689" y="0"/>
                    <a:pt x="0" y="593"/>
                    <a:pt x="0" y="1435"/>
                  </a:cubicBezTo>
                  <a:cubicBezTo>
                    <a:pt x="11" y="1758"/>
                    <a:pt x="275" y="2019"/>
                    <a:pt x="598" y="2019"/>
                  </a:cubicBezTo>
                  <a:cubicBezTo>
                    <a:pt x="925" y="2019"/>
                    <a:pt x="1189" y="1758"/>
                    <a:pt x="1200" y="1435"/>
                  </a:cubicBezTo>
                  <a:cubicBezTo>
                    <a:pt x="1200" y="1305"/>
                    <a:pt x="1305" y="1202"/>
                    <a:pt x="1434" y="1202"/>
                  </a:cubicBezTo>
                  <a:cubicBezTo>
                    <a:pt x="1438" y="1202"/>
                    <a:pt x="1442" y="1202"/>
                    <a:pt x="1446" y="1202"/>
                  </a:cubicBezTo>
                  <a:cubicBezTo>
                    <a:pt x="1562" y="1213"/>
                    <a:pt x="1654" y="1305"/>
                    <a:pt x="1661" y="1417"/>
                  </a:cubicBezTo>
                  <a:cubicBezTo>
                    <a:pt x="1668" y="1516"/>
                    <a:pt x="1615" y="1604"/>
                    <a:pt x="1527" y="1646"/>
                  </a:cubicBezTo>
                  <a:cubicBezTo>
                    <a:pt x="1101" y="1843"/>
                    <a:pt x="830" y="2272"/>
                    <a:pt x="830" y="2744"/>
                  </a:cubicBezTo>
                  <a:cubicBezTo>
                    <a:pt x="823" y="3078"/>
                    <a:pt x="1094" y="3359"/>
                    <a:pt x="1432" y="3359"/>
                  </a:cubicBezTo>
                  <a:cubicBezTo>
                    <a:pt x="1770" y="3359"/>
                    <a:pt x="2041" y="3078"/>
                    <a:pt x="2030" y="2744"/>
                  </a:cubicBezTo>
                  <a:cubicBezTo>
                    <a:pt x="2030" y="2737"/>
                    <a:pt x="2030" y="2733"/>
                    <a:pt x="2034" y="2733"/>
                  </a:cubicBezTo>
                  <a:cubicBezTo>
                    <a:pt x="3058" y="2255"/>
                    <a:pt x="3156" y="833"/>
                    <a:pt x="2203" y="228"/>
                  </a:cubicBezTo>
                  <a:cubicBezTo>
                    <a:pt x="1957" y="71"/>
                    <a:pt x="1693"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5" name="Google Shape;27225;p78"/>
            <p:cNvSpPr/>
            <p:nvPr/>
          </p:nvSpPr>
          <p:spPr>
            <a:xfrm>
              <a:off x="4756639" y="3045302"/>
              <a:ext cx="31701" cy="32352"/>
            </a:xfrm>
            <a:custGeom>
              <a:rect b="b" l="l" r="r" t="t"/>
              <a:pathLst>
                <a:path extrusionOk="0" h="1243" w="1218">
                  <a:moveTo>
                    <a:pt x="609" y="362"/>
                  </a:moveTo>
                  <a:cubicBezTo>
                    <a:pt x="729" y="362"/>
                    <a:pt x="848" y="443"/>
                    <a:pt x="848" y="603"/>
                  </a:cubicBezTo>
                  <a:lnTo>
                    <a:pt x="848" y="627"/>
                  </a:lnTo>
                  <a:cubicBezTo>
                    <a:pt x="848" y="761"/>
                    <a:pt x="739" y="867"/>
                    <a:pt x="609" y="867"/>
                  </a:cubicBezTo>
                  <a:cubicBezTo>
                    <a:pt x="475" y="867"/>
                    <a:pt x="370" y="761"/>
                    <a:pt x="370" y="627"/>
                  </a:cubicBezTo>
                  <a:lnTo>
                    <a:pt x="370" y="603"/>
                  </a:lnTo>
                  <a:cubicBezTo>
                    <a:pt x="370" y="443"/>
                    <a:pt x="489" y="362"/>
                    <a:pt x="609" y="362"/>
                  </a:cubicBezTo>
                  <a:close/>
                  <a:moveTo>
                    <a:pt x="609" y="1"/>
                  </a:moveTo>
                  <a:cubicBezTo>
                    <a:pt x="275" y="1"/>
                    <a:pt x="7" y="268"/>
                    <a:pt x="7" y="603"/>
                  </a:cubicBezTo>
                  <a:lnTo>
                    <a:pt x="7" y="627"/>
                  </a:lnTo>
                  <a:cubicBezTo>
                    <a:pt x="0" y="965"/>
                    <a:pt x="271" y="1243"/>
                    <a:pt x="609" y="1243"/>
                  </a:cubicBezTo>
                  <a:cubicBezTo>
                    <a:pt x="947" y="1243"/>
                    <a:pt x="1218" y="965"/>
                    <a:pt x="1207" y="627"/>
                  </a:cubicBezTo>
                  <a:lnTo>
                    <a:pt x="1207" y="603"/>
                  </a:lnTo>
                  <a:cubicBezTo>
                    <a:pt x="1207" y="268"/>
                    <a:pt x="940" y="1"/>
                    <a:pt x="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26" name="Google Shape;27226;p78"/>
          <p:cNvGrpSpPr/>
          <p:nvPr/>
        </p:nvGrpSpPr>
        <p:grpSpPr>
          <a:xfrm>
            <a:off x="7003021" y="2476992"/>
            <a:ext cx="383749" cy="266600"/>
            <a:chOff x="7003021" y="2476992"/>
            <a:chExt cx="383749" cy="266600"/>
          </a:xfrm>
        </p:grpSpPr>
        <p:sp>
          <p:nvSpPr>
            <p:cNvPr id="27227" name="Google Shape;27227;p78"/>
            <p:cNvSpPr/>
            <p:nvPr/>
          </p:nvSpPr>
          <p:spPr>
            <a:xfrm>
              <a:off x="7009345" y="2514445"/>
              <a:ext cx="371178" cy="223654"/>
            </a:xfrm>
            <a:custGeom>
              <a:rect b="b" l="l" r="r" t="t"/>
              <a:pathLst>
                <a:path extrusionOk="0" h="8593" w="14261">
                  <a:moveTo>
                    <a:pt x="7129" y="0"/>
                  </a:moveTo>
                  <a:cubicBezTo>
                    <a:pt x="6281" y="0"/>
                    <a:pt x="5007" y="546"/>
                    <a:pt x="3347" y="1619"/>
                  </a:cubicBezTo>
                  <a:cubicBezTo>
                    <a:pt x="2048" y="2463"/>
                    <a:pt x="852" y="3406"/>
                    <a:pt x="254" y="3892"/>
                  </a:cubicBezTo>
                  <a:cubicBezTo>
                    <a:pt x="1" y="4099"/>
                    <a:pt x="1" y="4490"/>
                    <a:pt x="254" y="4698"/>
                  </a:cubicBezTo>
                  <a:cubicBezTo>
                    <a:pt x="852" y="5187"/>
                    <a:pt x="2045" y="6130"/>
                    <a:pt x="3347" y="6971"/>
                  </a:cubicBezTo>
                  <a:cubicBezTo>
                    <a:pt x="5007" y="8047"/>
                    <a:pt x="6281" y="8593"/>
                    <a:pt x="7129" y="8593"/>
                  </a:cubicBezTo>
                  <a:cubicBezTo>
                    <a:pt x="7977" y="8593"/>
                    <a:pt x="9254" y="8047"/>
                    <a:pt x="10911" y="6971"/>
                  </a:cubicBezTo>
                  <a:cubicBezTo>
                    <a:pt x="12213" y="6130"/>
                    <a:pt x="13410" y="5187"/>
                    <a:pt x="14004" y="4698"/>
                  </a:cubicBezTo>
                  <a:cubicBezTo>
                    <a:pt x="14261" y="4490"/>
                    <a:pt x="14261" y="4099"/>
                    <a:pt x="14004" y="3892"/>
                  </a:cubicBezTo>
                  <a:cubicBezTo>
                    <a:pt x="13410" y="3406"/>
                    <a:pt x="12213" y="2463"/>
                    <a:pt x="10911" y="1619"/>
                  </a:cubicBezTo>
                  <a:cubicBezTo>
                    <a:pt x="9251" y="546"/>
                    <a:pt x="7977" y="0"/>
                    <a:pt x="7129" y="0"/>
                  </a:cubicBezTo>
                  <a:close/>
                </a:path>
              </a:pathLst>
            </a:custGeom>
            <a:solidFill>
              <a:srgbClr val="C9D4D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8" name="Google Shape;27228;p78"/>
            <p:cNvSpPr/>
            <p:nvPr/>
          </p:nvSpPr>
          <p:spPr>
            <a:xfrm>
              <a:off x="7009267" y="2514445"/>
              <a:ext cx="204134" cy="223654"/>
            </a:xfrm>
            <a:custGeom>
              <a:rect b="b" l="l" r="r" t="t"/>
              <a:pathLst>
                <a:path extrusionOk="0" h="8593" w="7843">
                  <a:moveTo>
                    <a:pt x="7132" y="0"/>
                  </a:moveTo>
                  <a:cubicBezTo>
                    <a:pt x="6281" y="0"/>
                    <a:pt x="5010" y="546"/>
                    <a:pt x="3350" y="1619"/>
                  </a:cubicBezTo>
                  <a:cubicBezTo>
                    <a:pt x="2048" y="2463"/>
                    <a:pt x="852" y="3406"/>
                    <a:pt x="257" y="3892"/>
                  </a:cubicBezTo>
                  <a:cubicBezTo>
                    <a:pt x="0" y="4099"/>
                    <a:pt x="0" y="4490"/>
                    <a:pt x="257" y="4698"/>
                  </a:cubicBezTo>
                  <a:cubicBezTo>
                    <a:pt x="852" y="5187"/>
                    <a:pt x="2048" y="6130"/>
                    <a:pt x="3350" y="6971"/>
                  </a:cubicBezTo>
                  <a:cubicBezTo>
                    <a:pt x="5010" y="8047"/>
                    <a:pt x="6284" y="8593"/>
                    <a:pt x="7132" y="8593"/>
                  </a:cubicBezTo>
                  <a:cubicBezTo>
                    <a:pt x="7371" y="8586"/>
                    <a:pt x="7611" y="8554"/>
                    <a:pt x="7843" y="8491"/>
                  </a:cubicBezTo>
                  <a:cubicBezTo>
                    <a:pt x="7048" y="8286"/>
                    <a:pt x="6020" y="7780"/>
                    <a:pt x="4771" y="6971"/>
                  </a:cubicBezTo>
                  <a:cubicBezTo>
                    <a:pt x="3469" y="6130"/>
                    <a:pt x="2273" y="5187"/>
                    <a:pt x="1675" y="4698"/>
                  </a:cubicBezTo>
                  <a:cubicBezTo>
                    <a:pt x="1422" y="4490"/>
                    <a:pt x="1422" y="4099"/>
                    <a:pt x="1675" y="3892"/>
                  </a:cubicBezTo>
                  <a:cubicBezTo>
                    <a:pt x="2273" y="3406"/>
                    <a:pt x="3469" y="2463"/>
                    <a:pt x="4771" y="1619"/>
                  </a:cubicBezTo>
                  <a:cubicBezTo>
                    <a:pt x="6017" y="813"/>
                    <a:pt x="7048" y="303"/>
                    <a:pt x="7843" y="99"/>
                  </a:cubicBezTo>
                  <a:cubicBezTo>
                    <a:pt x="7611" y="39"/>
                    <a:pt x="7371" y="4"/>
                    <a:pt x="7132"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9" name="Google Shape;27229;p78"/>
            <p:cNvSpPr/>
            <p:nvPr/>
          </p:nvSpPr>
          <p:spPr>
            <a:xfrm>
              <a:off x="7108614" y="2546251"/>
              <a:ext cx="166342" cy="159991"/>
            </a:xfrm>
            <a:custGeom>
              <a:rect b="b" l="l" r="r" t="t"/>
              <a:pathLst>
                <a:path extrusionOk="0" h="6147" w="6391">
                  <a:moveTo>
                    <a:pt x="3314" y="1"/>
                  </a:moveTo>
                  <a:cubicBezTo>
                    <a:pt x="2516" y="1"/>
                    <a:pt x="1732" y="312"/>
                    <a:pt x="1144" y="900"/>
                  </a:cubicBezTo>
                  <a:cubicBezTo>
                    <a:pt x="264" y="1780"/>
                    <a:pt x="1" y="3103"/>
                    <a:pt x="476" y="4250"/>
                  </a:cubicBezTo>
                  <a:cubicBezTo>
                    <a:pt x="954" y="5397"/>
                    <a:pt x="2073" y="6146"/>
                    <a:pt x="3315" y="6146"/>
                  </a:cubicBezTo>
                  <a:cubicBezTo>
                    <a:pt x="5011" y="6143"/>
                    <a:pt x="6387" y="4770"/>
                    <a:pt x="6390" y="3075"/>
                  </a:cubicBezTo>
                  <a:cubicBezTo>
                    <a:pt x="6390" y="1829"/>
                    <a:pt x="5641" y="710"/>
                    <a:pt x="4490" y="235"/>
                  </a:cubicBezTo>
                  <a:cubicBezTo>
                    <a:pt x="4110" y="78"/>
                    <a:pt x="3710" y="1"/>
                    <a:pt x="3314" y="1"/>
                  </a:cubicBezTo>
                  <a:close/>
                </a:path>
              </a:pathLst>
            </a:custGeom>
            <a:solidFill>
              <a:srgbClr val="72869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0" name="Google Shape;27230;p78"/>
            <p:cNvSpPr/>
            <p:nvPr/>
          </p:nvSpPr>
          <p:spPr>
            <a:xfrm>
              <a:off x="7114939" y="2546225"/>
              <a:ext cx="95183" cy="160017"/>
            </a:xfrm>
            <a:custGeom>
              <a:rect b="b" l="l" r="r" t="t"/>
              <a:pathLst>
                <a:path extrusionOk="0" h="6148" w="3657">
                  <a:moveTo>
                    <a:pt x="3067" y="0"/>
                  </a:moveTo>
                  <a:cubicBezTo>
                    <a:pt x="1411" y="0"/>
                    <a:pt x="0" y="1346"/>
                    <a:pt x="0" y="3076"/>
                  </a:cubicBezTo>
                  <a:cubicBezTo>
                    <a:pt x="0" y="4802"/>
                    <a:pt x="1411" y="6147"/>
                    <a:pt x="3067" y="6147"/>
                  </a:cubicBezTo>
                  <a:cubicBezTo>
                    <a:pt x="3261" y="6147"/>
                    <a:pt x="3458" y="6129"/>
                    <a:pt x="3656" y="6091"/>
                  </a:cubicBezTo>
                  <a:cubicBezTo>
                    <a:pt x="2214" y="5809"/>
                    <a:pt x="1172" y="4546"/>
                    <a:pt x="1169" y="3076"/>
                  </a:cubicBezTo>
                  <a:cubicBezTo>
                    <a:pt x="1172" y="1605"/>
                    <a:pt x="2214" y="338"/>
                    <a:pt x="3656" y="57"/>
                  </a:cubicBezTo>
                  <a:cubicBezTo>
                    <a:pt x="3458" y="18"/>
                    <a:pt x="3261" y="0"/>
                    <a:pt x="3067"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1" name="Google Shape;27231;p78"/>
            <p:cNvSpPr/>
            <p:nvPr/>
          </p:nvSpPr>
          <p:spPr>
            <a:xfrm>
              <a:off x="7151377" y="2585865"/>
              <a:ext cx="83913" cy="80711"/>
            </a:xfrm>
            <a:custGeom>
              <a:rect b="b" l="l" r="r" t="t"/>
              <a:pathLst>
                <a:path extrusionOk="0" h="3101" w="3224">
                  <a:moveTo>
                    <a:pt x="1671" y="1"/>
                  </a:moveTo>
                  <a:cubicBezTo>
                    <a:pt x="1269" y="1"/>
                    <a:pt x="874" y="159"/>
                    <a:pt x="578" y="455"/>
                  </a:cubicBezTo>
                  <a:cubicBezTo>
                    <a:pt x="134" y="898"/>
                    <a:pt x="1" y="1567"/>
                    <a:pt x="240" y="2144"/>
                  </a:cubicBezTo>
                  <a:cubicBezTo>
                    <a:pt x="479" y="2724"/>
                    <a:pt x="1046" y="3101"/>
                    <a:pt x="1672" y="3101"/>
                  </a:cubicBezTo>
                  <a:cubicBezTo>
                    <a:pt x="2531" y="3101"/>
                    <a:pt x="3224" y="2407"/>
                    <a:pt x="3224" y="1553"/>
                  </a:cubicBezTo>
                  <a:cubicBezTo>
                    <a:pt x="3224" y="923"/>
                    <a:pt x="2847" y="360"/>
                    <a:pt x="2267" y="120"/>
                  </a:cubicBezTo>
                  <a:cubicBezTo>
                    <a:pt x="2074" y="40"/>
                    <a:pt x="1872" y="1"/>
                    <a:pt x="1671"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2" name="Google Shape;27232;p78"/>
            <p:cNvSpPr/>
            <p:nvPr/>
          </p:nvSpPr>
          <p:spPr>
            <a:xfrm>
              <a:off x="7154501" y="2585839"/>
              <a:ext cx="56167" cy="80815"/>
            </a:xfrm>
            <a:custGeom>
              <a:rect b="b" l="l" r="r" t="t"/>
              <a:pathLst>
                <a:path extrusionOk="0" h="3105" w="2158">
                  <a:moveTo>
                    <a:pt x="1552" y="1"/>
                  </a:moveTo>
                  <a:cubicBezTo>
                    <a:pt x="734" y="1"/>
                    <a:pt x="0" y="660"/>
                    <a:pt x="0" y="1554"/>
                  </a:cubicBezTo>
                  <a:cubicBezTo>
                    <a:pt x="0" y="2443"/>
                    <a:pt x="733" y="3104"/>
                    <a:pt x="1550" y="3104"/>
                  </a:cubicBezTo>
                  <a:cubicBezTo>
                    <a:pt x="1751" y="3104"/>
                    <a:pt x="1956" y="3064"/>
                    <a:pt x="2157" y="2978"/>
                  </a:cubicBezTo>
                  <a:cubicBezTo>
                    <a:pt x="1584" y="2736"/>
                    <a:pt x="1214" y="2173"/>
                    <a:pt x="1214" y="1554"/>
                  </a:cubicBezTo>
                  <a:cubicBezTo>
                    <a:pt x="1214" y="931"/>
                    <a:pt x="1584" y="368"/>
                    <a:pt x="2157" y="125"/>
                  </a:cubicBezTo>
                  <a:cubicBezTo>
                    <a:pt x="1957" y="40"/>
                    <a:pt x="1752" y="1"/>
                    <a:pt x="155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3" name="Google Shape;27233;p78"/>
            <p:cNvSpPr/>
            <p:nvPr/>
          </p:nvSpPr>
          <p:spPr>
            <a:xfrm>
              <a:off x="7204864" y="2588390"/>
              <a:ext cx="32534" cy="27901"/>
            </a:xfrm>
            <a:custGeom>
              <a:rect b="b" l="l" r="r" t="t"/>
              <a:pathLst>
                <a:path extrusionOk="0" h="1072" w="1250">
                  <a:moveTo>
                    <a:pt x="540" y="1"/>
                  </a:moveTo>
                  <a:cubicBezTo>
                    <a:pt x="265" y="1"/>
                    <a:pt x="1" y="213"/>
                    <a:pt x="1" y="537"/>
                  </a:cubicBezTo>
                  <a:cubicBezTo>
                    <a:pt x="1" y="833"/>
                    <a:pt x="240" y="1072"/>
                    <a:pt x="535" y="1072"/>
                  </a:cubicBezTo>
                  <a:cubicBezTo>
                    <a:pt x="1010" y="1072"/>
                    <a:pt x="1250" y="495"/>
                    <a:pt x="915" y="157"/>
                  </a:cubicBezTo>
                  <a:cubicBezTo>
                    <a:pt x="806" y="49"/>
                    <a:pt x="672" y="1"/>
                    <a:pt x="540"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4" name="Google Shape;27234;p78"/>
            <p:cNvSpPr/>
            <p:nvPr/>
          </p:nvSpPr>
          <p:spPr>
            <a:xfrm>
              <a:off x="7309521" y="2529255"/>
              <a:ext cx="37063" cy="25663"/>
            </a:xfrm>
            <a:custGeom>
              <a:rect b="b" l="l" r="r" t="t"/>
              <a:pathLst>
                <a:path extrusionOk="0" h="986" w="1424">
                  <a:moveTo>
                    <a:pt x="333" y="0"/>
                  </a:moveTo>
                  <a:cubicBezTo>
                    <a:pt x="135" y="0"/>
                    <a:pt x="0" y="285"/>
                    <a:pt x="209" y="424"/>
                  </a:cubicBezTo>
                  <a:lnTo>
                    <a:pt x="212" y="424"/>
                  </a:lnTo>
                  <a:cubicBezTo>
                    <a:pt x="455" y="589"/>
                    <a:pt x="712" y="761"/>
                    <a:pt x="969" y="944"/>
                  </a:cubicBezTo>
                  <a:cubicBezTo>
                    <a:pt x="1012" y="973"/>
                    <a:pt x="1056" y="985"/>
                    <a:pt x="1097" y="985"/>
                  </a:cubicBezTo>
                  <a:cubicBezTo>
                    <a:pt x="1288" y="985"/>
                    <a:pt x="1424" y="716"/>
                    <a:pt x="1233" y="571"/>
                  </a:cubicBezTo>
                  <a:cubicBezTo>
                    <a:pt x="972" y="385"/>
                    <a:pt x="712" y="209"/>
                    <a:pt x="466" y="44"/>
                  </a:cubicBezTo>
                  <a:cubicBezTo>
                    <a:pt x="420" y="13"/>
                    <a:pt x="375"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5" name="Google Shape;27235;p78"/>
            <p:cNvSpPr/>
            <p:nvPr/>
          </p:nvSpPr>
          <p:spPr>
            <a:xfrm>
              <a:off x="7073998" y="2476992"/>
              <a:ext cx="225216" cy="57260"/>
            </a:xfrm>
            <a:custGeom>
              <a:rect b="b" l="l" r="r" t="t"/>
              <a:pathLst>
                <a:path extrusionOk="0" h="2200" w="8653">
                  <a:moveTo>
                    <a:pt x="4645" y="0"/>
                  </a:moveTo>
                  <a:cubicBezTo>
                    <a:pt x="3523" y="0"/>
                    <a:pt x="2066" y="581"/>
                    <a:pt x="194" y="1777"/>
                  </a:cubicBezTo>
                  <a:cubicBezTo>
                    <a:pt x="1" y="1900"/>
                    <a:pt x="89" y="2199"/>
                    <a:pt x="317" y="2199"/>
                  </a:cubicBezTo>
                  <a:cubicBezTo>
                    <a:pt x="363" y="2199"/>
                    <a:pt x="405" y="2189"/>
                    <a:pt x="440" y="2164"/>
                  </a:cubicBezTo>
                  <a:cubicBezTo>
                    <a:pt x="2235" y="1017"/>
                    <a:pt x="3611" y="461"/>
                    <a:pt x="4645" y="461"/>
                  </a:cubicBezTo>
                  <a:cubicBezTo>
                    <a:pt x="5553" y="461"/>
                    <a:pt x="6714" y="887"/>
                    <a:pt x="8199" y="1763"/>
                  </a:cubicBezTo>
                  <a:cubicBezTo>
                    <a:pt x="8241" y="1788"/>
                    <a:pt x="8282" y="1799"/>
                    <a:pt x="8320" y="1799"/>
                  </a:cubicBezTo>
                  <a:cubicBezTo>
                    <a:pt x="8524" y="1799"/>
                    <a:pt x="8653" y="1499"/>
                    <a:pt x="8431" y="1366"/>
                  </a:cubicBezTo>
                  <a:cubicBezTo>
                    <a:pt x="6876" y="447"/>
                    <a:pt x="5637" y="0"/>
                    <a:pt x="4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6" name="Google Shape;27236;p78"/>
            <p:cNvSpPr/>
            <p:nvPr/>
          </p:nvSpPr>
          <p:spPr>
            <a:xfrm>
              <a:off x="7003021" y="2508849"/>
              <a:ext cx="383749" cy="234742"/>
            </a:xfrm>
            <a:custGeom>
              <a:rect b="b" l="l" r="r" t="t"/>
              <a:pathLst>
                <a:path extrusionOk="0" h="9019" w="14744">
                  <a:moveTo>
                    <a:pt x="7372" y="458"/>
                  </a:moveTo>
                  <a:cubicBezTo>
                    <a:pt x="9247" y="458"/>
                    <a:pt x="12991" y="3396"/>
                    <a:pt x="14096" y="4297"/>
                  </a:cubicBezTo>
                  <a:cubicBezTo>
                    <a:pt x="14230" y="4406"/>
                    <a:pt x="14230" y="4614"/>
                    <a:pt x="14096" y="4723"/>
                  </a:cubicBezTo>
                  <a:lnTo>
                    <a:pt x="14096" y="4726"/>
                  </a:lnTo>
                  <a:cubicBezTo>
                    <a:pt x="12991" y="5623"/>
                    <a:pt x="9247" y="8561"/>
                    <a:pt x="7372" y="8561"/>
                  </a:cubicBezTo>
                  <a:cubicBezTo>
                    <a:pt x="5497" y="8561"/>
                    <a:pt x="1757" y="5623"/>
                    <a:pt x="652" y="4726"/>
                  </a:cubicBezTo>
                  <a:cubicBezTo>
                    <a:pt x="514" y="4614"/>
                    <a:pt x="514" y="4406"/>
                    <a:pt x="652" y="4297"/>
                  </a:cubicBezTo>
                  <a:cubicBezTo>
                    <a:pt x="1753" y="3396"/>
                    <a:pt x="5497" y="458"/>
                    <a:pt x="7372" y="458"/>
                  </a:cubicBezTo>
                  <a:close/>
                  <a:moveTo>
                    <a:pt x="7372" y="1"/>
                  </a:moveTo>
                  <a:cubicBezTo>
                    <a:pt x="5402" y="1"/>
                    <a:pt x="1813" y="2756"/>
                    <a:pt x="360" y="3942"/>
                  </a:cubicBezTo>
                  <a:cubicBezTo>
                    <a:pt x="1" y="4234"/>
                    <a:pt x="1" y="4786"/>
                    <a:pt x="360" y="5081"/>
                  </a:cubicBezTo>
                  <a:cubicBezTo>
                    <a:pt x="1813" y="6264"/>
                    <a:pt x="5402" y="9019"/>
                    <a:pt x="7372" y="9019"/>
                  </a:cubicBezTo>
                  <a:cubicBezTo>
                    <a:pt x="9342" y="9019"/>
                    <a:pt x="12931" y="6264"/>
                    <a:pt x="14384" y="5081"/>
                  </a:cubicBezTo>
                  <a:cubicBezTo>
                    <a:pt x="14743" y="4786"/>
                    <a:pt x="14743" y="4234"/>
                    <a:pt x="14384" y="3942"/>
                  </a:cubicBezTo>
                  <a:cubicBezTo>
                    <a:pt x="12935" y="2756"/>
                    <a:pt x="9342" y="1"/>
                    <a:pt x="73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7" name="Google Shape;27237;p78"/>
            <p:cNvSpPr/>
            <p:nvPr/>
          </p:nvSpPr>
          <p:spPr>
            <a:xfrm>
              <a:off x="7103305" y="2540733"/>
              <a:ext cx="187528" cy="171131"/>
            </a:xfrm>
            <a:custGeom>
              <a:rect b="b" l="l" r="r" t="t"/>
              <a:pathLst>
                <a:path extrusionOk="0" h="6575" w="7205">
                  <a:moveTo>
                    <a:pt x="3410" y="0"/>
                  </a:moveTo>
                  <a:cubicBezTo>
                    <a:pt x="2147" y="42"/>
                    <a:pt x="1017" y="806"/>
                    <a:pt x="511" y="1964"/>
                  </a:cubicBezTo>
                  <a:cubicBezTo>
                    <a:pt x="1" y="3121"/>
                    <a:pt x="205" y="4469"/>
                    <a:pt x="1028" y="5426"/>
                  </a:cubicBezTo>
                  <a:cubicBezTo>
                    <a:pt x="1074" y="5477"/>
                    <a:pt x="1137" y="5504"/>
                    <a:pt x="1200" y="5504"/>
                  </a:cubicBezTo>
                  <a:cubicBezTo>
                    <a:pt x="1258" y="5504"/>
                    <a:pt x="1315" y="5482"/>
                    <a:pt x="1359" y="5436"/>
                  </a:cubicBezTo>
                  <a:lnTo>
                    <a:pt x="1362" y="5433"/>
                  </a:lnTo>
                  <a:cubicBezTo>
                    <a:pt x="1447" y="5348"/>
                    <a:pt x="1450" y="5215"/>
                    <a:pt x="1373" y="5127"/>
                  </a:cubicBezTo>
                  <a:cubicBezTo>
                    <a:pt x="423" y="4015"/>
                    <a:pt x="476" y="2365"/>
                    <a:pt x="1496" y="1320"/>
                  </a:cubicBezTo>
                  <a:cubicBezTo>
                    <a:pt x="2047" y="754"/>
                    <a:pt x="2782" y="465"/>
                    <a:pt x="3521" y="465"/>
                  </a:cubicBezTo>
                  <a:cubicBezTo>
                    <a:pt x="4146" y="465"/>
                    <a:pt x="4773" y="672"/>
                    <a:pt x="5292" y="1091"/>
                  </a:cubicBezTo>
                  <a:cubicBezTo>
                    <a:pt x="6429" y="2009"/>
                    <a:pt x="6682" y="3638"/>
                    <a:pt x="5873" y="4856"/>
                  </a:cubicBezTo>
                  <a:cubicBezTo>
                    <a:pt x="5331" y="5668"/>
                    <a:pt x="4435" y="6116"/>
                    <a:pt x="3517" y="6116"/>
                  </a:cubicBezTo>
                  <a:cubicBezTo>
                    <a:pt x="3063" y="6116"/>
                    <a:pt x="2603" y="6007"/>
                    <a:pt x="2178" y="5778"/>
                  </a:cubicBezTo>
                  <a:cubicBezTo>
                    <a:pt x="2145" y="5759"/>
                    <a:pt x="2108" y="5750"/>
                    <a:pt x="2071" y="5750"/>
                  </a:cubicBezTo>
                  <a:cubicBezTo>
                    <a:pt x="2012" y="5750"/>
                    <a:pt x="1954" y="5773"/>
                    <a:pt x="1911" y="5816"/>
                  </a:cubicBezTo>
                  <a:lnTo>
                    <a:pt x="1908" y="5820"/>
                  </a:lnTo>
                  <a:cubicBezTo>
                    <a:pt x="1802" y="5929"/>
                    <a:pt x="1827" y="6108"/>
                    <a:pt x="1960" y="6179"/>
                  </a:cubicBezTo>
                  <a:cubicBezTo>
                    <a:pt x="2461" y="6449"/>
                    <a:pt x="2994" y="6575"/>
                    <a:pt x="3516" y="6575"/>
                  </a:cubicBezTo>
                  <a:cubicBezTo>
                    <a:pt x="4977" y="6575"/>
                    <a:pt x="6354" y="5590"/>
                    <a:pt x="6717" y="4039"/>
                  </a:cubicBezTo>
                  <a:cubicBezTo>
                    <a:pt x="7205" y="1970"/>
                    <a:pt x="5632" y="2"/>
                    <a:pt x="3526" y="2"/>
                  </a:cubicBezTo>
                  <a:cubicBezTo>
                    <a:pt x="3487" y="2"/>
                    <a:pt x="3449" y="2"/>
                    <a:pt x="3410" y="4"/>
                  </a:cubicBezTo>
                  <a:lnTo>
                    <a:pt x="341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8" name="Google Shape;27238;p78"/>
            <p:cNvSpPr/>
            <p:nvPr/>
          </p:nvSpPr>
          <p:spPr>
            <a:xfrm>
              <a:off x="7145521" y="2580477"/>
              <a:ext cx="95183" cy="91591"/>
            </a:xfrm>
            <a:custGeom>
              <a:rect b="b" l="l" r="r" t="t"/>
              <a:pathLst>
                <a:path extrusionOk="0" h="3519" w="3657">
                  <a:moveTo>
                    <a:pt x="1897" y="0"/>
                  </a:moveTo>
                  <a:cubicBezTo>
                    <a:pt x="1186" y="0"/>
                    <a:pt x="546" y="430"/>
                    <a:pt x="271" y="1087"/>
                  </a:cubicBezTo>
                  <a:cubicBezTo>
                    <a:pt x="1" y="1742"/>
                    <a:pt x="152" y="2502"/>
                    <a:pt x="655" y="3005"/>
                  </a:cubicBezTo>
                  <a:cubicBezTo>
                    <a:pt x="991" y="3341"/>
                    <a:pt x="1440" y="3519"/>
                    <a:pt x="1898" y="3519"/>
                  </a:cubicBezTo>
                  <a:cubicBezTo>
                    <a:pt x="2125" y="3519"/>
                    <a:pt x="2354" y="3475"/>
                    <a:pt x="2573" y="3385"/>
                  </a:cubicBezTo>
                  <a:cubicBezTo>
                    <a:pt x="3227" y="3114"/>
                    <a:pt x="3656" y="2470"/>
                    <a:pt x="3656" y="1760"/>
                  </a:cubicBezTo>
                  <a:cubicBezTo>
                    <a:pt x="3656" y="1635"/>
                    <a:pt x="3558" y="1531"/>
                    <a:pt x="3434" y="1531"/>
                  </a:cubicBezTo>
                  <a:cubicBezTo>
                    <a:pt x="3432" y="1531"/>
                    <a:pt x="3430" y="1531"/>
                    <a:pt x="3428" y="1531"/>
                  </a:cubicBezTo>
                  <a:cubicBezTo>
                    <a:pt x="3301" y="1531"/>
                    <a:pt x="3199" y="1633"/>
                    <a:pt x="3199" y="1760"/>
                  </a:cubicBezTo>
                  <a:cubicBezTo>
                    <a:pt x="3199" y="2284"/>
                    <a:pt x="2882" y="2759"/>
                    <a:pt x="2397" y="2959"/>
                  </a:cubicBezTo>
                  <a:cubicBezTo>
                    <a:pt x="2236" y="3025"/>
                    <a:pt x="2068" y="3058"/>
                    <a:pt x="1901" y="3058"/>
                  </a:cubicBezTo>
                  <a:cubicBezTo>
                    <a:pt x="1562" y="3058"/>
                    <a:pt x="1229" y="2925"/>
                    <a:pt x="979" y="2678"/>
                  </a:cubicBezTo>
                  <a:cubicBezTo>
                    <a:pt x="162" y="1858"/>
                    <a:pt x="739" y="458"/>
                    <a:pt x="1897" y="458"/>
                  </a:cubicBezTo>
                  <a:cubicBezTo>
                    <a:pt x="2024" y="458"/>
                    <a:pt x="2126" y="356"/>
                    <a:pt x="2126" y="229"/>
                  </a:cubicBezTo>
                  <a:cubicBezTo>
                    <a:pt x="2126" y="102"/>
                    <a:pt x="2024" y="0"/>
                    <a:pt x="18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39" name="Google Shape;27239;p78"/>
          <p:cNvGrpSpPr/>
          <p:nvPr/>
        </p:nvGrpSpPr>
        <p:grpSpPr>
          <a:xfrm>
            <a:off x="5597041" y="2013989"/>
            <a:ext cx="366884" cy="286563"/>
            <a:chOff x="5597041" y="2013989"/>
            <a:chExt cx="366884" cy="286563"/>
          </a:xfrm>
        </p:grpSpPr>
        <p:sp>
          <p:nvSpPr>
            <p:cNvPr id="27240" name="Google Shape;27240;p78"/>
            <p:cNvSpPr/>
            <p:nvPr/>
          </p:nvSpPr>
          <p:spPr>
            <a:xfrm>
              <a:off x="5659950" y="2025519"/>
              <a:ext cx="292341" cy="17985"/>
            </a:xfrm>
            <a:custGeom>
              <a:rect b="b" l="l" r="r" t="t"/>
              <a:pathLst>
                <a:path extrusionOk="0" h="691" w="11232">
                  <a:moveTo>
                    <a:pt x="1" y="0"/>
                  </a:moveTo>
                  <a:lnTo>
                    <a:pt x="1" y="690"/>
                  </a:lnTo>
                  <a:lnTo>
                    <a:pt x="11232" y="690"/>
                  </a:lnTo>
                  <a:lnTo>
                    <a:pt x="11232"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1" name="Google Shape;27241;p78"/>
            <p:cNvSpPr/>
            <p:nvPr/>
          </p:nvSpPr>
          <p:spPr>
            <a:xfrm>
              <a:off x="5744019" y="2227544"/>
              <a:ext cx="208376" cy="17517"/>
            </a:xfrm>
            <a:custGeom>
              <a:rect b="b" l="l" r="r" t="t"/>
              <a:pathLst>
                <a:path extrusionOk="0" h="673" w="8006">
                  <a:moveTo>
                    <a:pt x="7988" y="0"/>
                  </a:moveTo>
                  <a:cubicBezTo>
                    <a:pt x="7956" y="39"/>
                    <a:pt x="7907" y="60"/>
                    <a:pt x="7857" y="63"/>
                  </a:cubicBezTo>
                  <a:lnTo>
                    <a:pt x="61" y="63"/>
                  </a:lnTo>
                  <a:lnTo>
                    <a:pt x="61" y="443"/>
                  </a:lnTo>
                  <a:cubicBezTo>
                    <a:pt x="61" y="524"/>
                    <a:pt x="39" y="602"/>
                    <a:pt x="1" y="672"/>
                  </a:cubicBezTo>
                  <a:lnTo>
                    <a:pt x="8005" y="672"/>
                  </a:lnTo>
                  <a:lnTo>
                    <a:pt x="8005" y="0"/>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2" name="Google Shape;27242;p78"/>
            <p:cNvSpPr/>
            <p:nvPr/>
          </p:nvSpPr>
          <p:spPr>
            <a:xfrm>
              <a:off x="5767834" y="2139519"/>
              <a:ext cx="23295" cy="54424"/>
            </a:xfrm>
            <a:custGeom>
              <a:rect b="b" l="l" r="r" t="t"/>
              <a:pathLst>
                <a:path extrusionOk="0" h="2091" w="895">
                  <a:moveTo>
                    <a:pt x="1" y="1"/>
                  </a:moveTo>
                  <a:lnTo>
                    <a:pt x="1" y="2091"/>
                  </a:lnTo>
                  <a:lnTo>
                    <a:pt x="894" y="2091"/>
                  </a:lnTo>
                  <a:lnTo>
                    <a:pt x="89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3" name="Google Shape;27243;p78"/>
            <p:cNvSpPr/>
            <p:nvPr/>
          </p:nvSpPr>
          <p:spPr>
            <a:xfrm>
              <a:off x="5809400" y="2113258"/>
              <a:ext cx="23295" cy="78759"/>
            </a:xfrm>
            <a:custGeom>
              <a:rect b="b" l="l" r="r" t="t"/>
              <a:pathLst>
                <a:path extrusionOk="0" h="3026" w="895">
                  <a:moveTo>
                    <a:pt x="1" y="0"/>
                  </a:moveTo>
                  <a:lnTo>
                    <a:pt x="1" y="3026"/>
                  </a:lnTo>
                  <a:lnTo>
                    <a:pt x="895" y="3026"/>
                  </a:lnTo>
                  <a:lnTo>
                    <a:pt x="895" y="0"/>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4" name="Google Shape;27244;p78"/>
            <p:cNvSpPr/>
            <p:nvPr/>
          </p:nvSpPr>
          <p:spPr>
            <a:xfrm>
              <a:off x="5851070" y="2127989"/>
              <a:ext cx="22019" cy="64028"/>
            </a:xfrm>
            <a:custGeom>
              <a:rect b="b" l="l" r="r" t="t"/>
              <a:pathLst>
                <a:path extrusionOk="0" h="2460" w="846">
                  <a:moveTo>
                    <a:pt x="1" y="1"/>
                  </a:moveTo>
                  <a:lnTo>
                    <a:pt x="1" y="2460"/>
                  </a:lnTo>
                  <a:lnTo>
                    <a:pt x="845" y="2460"/>
                  </a:lnTo>
                  <a:lnTo>
                    <a:pt x="845"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5" name="Google Shape;27245;p78"/>
            <p:cNvSpPr/>
            <p:nvPr/>
          </p:nvSpPr>
          <p:spPr>
            <a:xfrm>
              <a:off x="5892662" y="2080098"/>
              <a:ext cx="23269" cy="111918"/>
            </a:xfrm>
            <a:custGeom>
              <a:rect b="b" l="l" r="r" t="t"/>
              <a:pathLst>
                <a:path extrusionOk="0" h="4300" w="894">
                  <a:moveTo>
                    <a:pt x="0" y="0"/>
                  </a:moveTo>
                  <a:lnTo>
                    <a:pt x="0" y="4300"/>
                  </a:lnTo>
                  <a:lnTo>
                    <a:pt x="894" y="4300"/>
                  </a:lnTo>
                  <a:lnTo>
                    <a:pt x="894" y="0"/>
                  </a:lnTo>
                  <a:close/>
                </a:path>
              </a:pathLst>
            </a:custGeom>
            <a:solidFill>
              <a:srgbClr val="B7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6" name="Google Shape;27246;p78"/>
            <p:cNvSpPr/>
            <p:nvPr/>
          </p:nvSpPr>
          <p:spPr>
            <a:xfrm>
              <a:off x="5669476" y="2048865"/>
              <a:ext cx="273289" cy="170532"/>
            </a:xfrm>
            <a:custGeom>
              <a:rect b="b" l="l" r="r" t="t"/>
              <a:pathLst>
                <a:path extrusionOk="0" h="6552" w="10500">
                  <a:moveTo>
                    <a:pt x="2115" y="1313"/>
                  </a:moveTo>
                  <a:cubicBezTo>
                    <a:pt x="2238" y="1313"/>
                    <a:pt x="2337" y="1412"/>
                    <a:pt x="2337" y="1535"/>
                  </a:cubicBezTo>
                  <a:cubicBezTo>
                    <a:pt x="2337" y="1658"/>
                    <a:pt x="2238" y="1760"/>
                    <a:pt x="2115" y="1760"/>
                  </a:cubicBezTo>
                  <a:lnTo>
                    <a:pt x="926" y="1760"/>
                  </a:lnTo>
                  <a:cubicBezTo>
                    <a:pt x="630" y="1760"/>
                    <a:pt x="630" y="1313"/>
                    <a:pt x="926" y="1313"/>
                  </a:cubicBezTo>
                  <a:close/>
                  <a:moveTo>
                    <a:pt x="2763" y="2017"/>
                  </a:moveTo>
                  <a:cubicBezTo>
                    <a:pt x="2882" y="2017"/>
                    <a:pt x="2984" y="2115"/>
                    <a:pt x="2984" y="2238"/>
                  </a:cubicBezTo>
                  <a:cubicBezTo>
                    <a:pt x="2984" y="2362"/>
                    <a:pt x="2882" y="2464"/>
                    <a:pt x="2763" y="2464"/>
                  </a:cubicBezTo>
                  <a:lnTo>
                    <a:pt x="926" y="2464"/>
                  </a:lnTo>
                  <a:cubicBezTo>
                    <a:pt x="630" y="2464"/>
                    <a:pt x="630" y="2017"/>
                    <a:pt x="926" y="2017"/>
                  </a:cubicBezTo>
                  <a:close/>
                  <a:moveTo>
                    <a:pt x="2763" y="2720"/>
                  </a:moveTo>
                  <a:cubicBezTo>
                    <a:pt x="2882" y="2720"/>
                    <a:pt x="2984" y="2819"/>
                    <a:pt x="2984" y="2942"/>
                  </a:cubicBezTo>
                  <a:cubicBezTo>
                    <a:pt x="2984" y="3065"/>
                    <a:pt x="2882" y="3167"/>
                    <a:pt x="2763" y="3167"/>
                  </a:cubicBezTo>
                  <a:lnTo>
                    <a:pt x="926" y="3167"/>
                  </a:lnTo>
                  <a:cubicBezTo>
                    <a:pt x="630" y="3167"/>
                    <a:pt x="630" y="2720"/>
                    <a:pt x="926" y="2720"/>
                  </a:cubicBezTo>
                  <a:close/>
                  <a:moveTo>
                    <a:pt x="2763" y="3424"/>
                  </a:moveTo>
                  <a:cubicBezTo>
                    <a:pt x="2882" y="3424"/>
                    <a:pt x="2984" y="3523"/>
                    <a:pt x="2984" y="3646"/>
                  </a:cubicBezTo>
                  <a:cubicBezTo>
                    <a:pt x="2984" y="3769"/>
                    <a:pt x="2882" y="3871"/>
                    <a:pt x="2763" y="3871"/>
                  </a:cubicBezTo>
                  <a:lnTo>
                    <a:pt x="926" y="3871"/>
                  </a:lnTo>
                  <a:cubicBezTo>
                    <a:pt x="630" y="3871"/>
                    <a:pt x="630" y="3424"/>
                    <a:pt x="926" y="3424"/>
                  </a:cubicBezTo>
                  <a:close/>
                  <a:moveTo>
                    <a:pt x="6274" y="2031"/>
                  </a:moveTo>
                  <a:cubicBezTo>
                    <a:pt x="6394" y="2031"/>
                    <a:pt x="6496" y="2129"/>
                    <a:pt x="6496" y="2252"/>
                  </a:cubicBezTo>
                  <a:lnTo>
                    <a:pt x="6496" y="5722"/>
                  </a:lnTo>
                  <a:cubicBezTo>
                    <a:pt x="6496" y="5845"/>
                    <a:pt x="6394" y="5943"/>
                    <a:pt x="6274" y="5943"/>
                  </a:cubicBezTo>
                  <a:lnTo>
                    <a:pt x="5377" y="5943"/>
                  </a:lnTo>
                  <a:cubicBezTo>
                    <a:pt x="5254" y="5943"/>
                    <a:pt x="5155" y="5845"/>
                    <a:pt x="5155" y="5722"/>
                  </a:cubicBezTo>
                  <a:lnTo>
                    <a:pt x="5155" y="2252"/>
                  </a:lnTo>
                  <a:cubicBezTo>
                    <a:pt x="5155" y="2129"/>
                    <a:pt x="5254" y="2031"/>
                    <a:pt x="5377" y="2031"/>
                  </a:cubicBezTo>
                  <a:close/>
                  <a:moveTo>
                    <a:pt x="7871" y="2594"/>
                  </a:moveTo>
                  <a:cubicBezTo>
                    <a:pt x="7995" y="2594"/>
                    <a:pt x="8093" y="2692"/>
                    <a:pt x="8093" y="2815"/>
                  </a:cubicBezTo>
                  <a:lnTo>
                    <a:pt x="8093" y="5722"/>
                  </a:lnTo>
                  <a:cubicBezTo>
                    <a:pt x="8093" y="5845"/>
                    <a:pt x="7995" y="5943"/>
                    <a:pt x="7871" y="5943"/>
                  </a:cubicBezTo>
                  <a:lnTo>
                    <a:pt x="6978" y="5943"/>
                  </a:lnTo>
                  <a:cubicBezTo>
                    <a:pt x="6855" y="5943"/>
                    <a:pt x="6756" y="5845"/>
                    <a:pt x="6756" y="5722"/>
                  </a:cubicBezTo>
                  <a:lnTo>
                    <a:pt x="6756" y="2815"/>
                  </a:lnTo>
                  <a:cubicBezTo>
                    <a:pt x="6756" y="2692"/>
                    <a:pt x="6855" y="2594"/>
                    <a:pt x="6978" y="2594"/>
                  </a:cubicBezTo>
                  <a:close/>
                  <a:moveTo>
                    <a:pt x="4673" y="3114"/>
                  </a:moveTo>
                  <a:cubicBezTo>
                    <a:pt x="4796" y="3114"/>
                    <a:pt x="4895" y="3213"/>
                    <a:pt x="4895" y="3336"/>
                  </a:cubicBezTo>
                  <a:lnTo>
                    <a:pt x="4895" y="5722"/>
                  </a:lnTo>
                  <a:cubicBezTo>
                    <a:pt x="4895" y="5845"/>
                    <a:pt x="4796" y="5947"/>
                    <a:pt x="4673" y="5947"/>
                  </a:cubicBezTo>
                  <a:lnTo>
                    <a:pt x="3780" y="5947"/>
                  </a:lnTo>
                  <a:cubicBezTo>
                    <a:pt x="3656" y="5947"/>
                    <a:pt x="3558" y="5845"/>
                    <a:pt x="3558" y="5722"/>
                  </a:cubicBezTo>
                  <a:lnTo>
                    <a:pt x="3558" y="3336"/>
                  </a:lnTo>
                  <a:cubicBezTo>
                    <a:pt x="3558" y="3213"/>
                    <a:pt x="3656" y="3114"/>
                    <a:pt x="3780" y="3114"/>
                  </a:cubicBezTo>
                  <a:close/>
                  <a:moveTo>
                    <a:pt x="9472" y="754"/>
                  </a:moveTo>
                  <a:cubicBezTo>
                    <a:pt x="9592" y="754"/>
                    <a:pt x="9694" y="852"/>
                    <a:pt x="9694" y="975"/>
                  </a:cubicBezTo>
                  <a:lnTo>
                    <a:pt x="9694" y="5722"/>
                  </a:lnTo>
                  <a:cubicBezTo>
                    <a:pt x="9694" y="5845"/>
                    <a:pt x="9592" y="5947"/>
                    <a:pt x="9472" y="5947"/>
                  </a:cubicBezTo>
                  <a:lnTo>
                    <a:pt x="8575" y="5947"/>
                  </a:lnTo>
                  <a:cubicBezTo>
                    <a:pt x="8452" y="5947"/>
                    <a:pt x="8354" y="5845"/>
                    <a:pt x="8354" y="5722"/>
                  </a:cubicBezTo>
                  <a:lnTo>
                    <a:pt x="8354" y="975"/>
                  </a:lnTo>
                  <a:cubicBezTo>
                    <a:pt x="8354" y="852"/>
                    <a:pt x="8452" y="754"/>
                    <a:pt x="8575" y="754"/>
                  </a:cubicBezTo>
                  <a:close/>
                  <a:moveTo>
                    <a:pt x="1" y="1"/>
                  </a:moveTo>
                  <a:lnTo>
                    <a:pt x="1" y="3966"/>
                  </a:lnTo>
                  <a:lnTo>
                    <a:pt x="550" y="3966"/>
                  </a:lnTo>
                  <a:cubicBezTo>
                    <a:pt x="673" y="3966"/>
                    <a:pt x="771" y="4064"/>
                    <a:pt x="771" y="4188"/>
                  </a:cubicBezTo>
                  <a:lnTo>
                    <a:pt x="771" y="4554"/>
                  </a:lnTo>
                  <a:cubicBezTo>
                    <a:pt x="912" y="4596"/>
                    <a:pt x="1046" y="4652"/>
                    <a:pt x="1176" y="4719"/>
                  </a:cubicBezTo>
                  <a:lnTo>
                    <a:pt x="1436" y="4462"/>
                  </a:lnTo>
                  <a:cubicBezTo>
                    <a:pt x="1478" y="4418"/>
                    <a:pt x="1535" y="4396"/>
                    <a:pt x="1591" y="4396"/>
                  </a:cubicBezTo>
                  <a:cubicBezTo>
                    <a:pt x="1648" y="4396"/>
                    <a:pt x="1705" y="4418"/>
                    <a:pt x="1749" y="4462"/>
                  </a:cubicBezTo>
                  <a:lnTo>
                    <a:pt x="2428" y="5138"/>
                  </a:lnTo>
                  <a:cubicBezTo>
                    <a:pt x="2513" y="5226"/>
                    <a:pt x="2513" y="5366"/>
                    <a:pt x="2428" y="5454"/>
                  </a:cubicBezTo>
                  <a:lnTo>
                    <a:pt x="2168" y="5711"/>
                  </a:lnTo>
                  <a:cubicBezTo>
                    <a:pt x="2238" y="5841"/>
                    <a:pt x="2295" y="5975"/>
                    <a:pt x="2337" y="6116"/>
                  </a:cubicBezTo>
                  <a:lnTo>
                    <a:pt x="2703" y="6116"/>
                  </a:lnTo>
                  <a:cubicBezTo>
                    <a:pt x="2826" y="6116"/>
                    <a:pt x="2925" y="6214"/>
                    <a:pt x="2925" y="6337"/>
                  </a:cubicBezTo>
                  <a:lnTo>
                    <a:pt x="2925" y="6552"/>
                  </a:lnTo>
                  <a:lnTo>
                    <a:pt x="10500" y="6552"/>
                  </a:lnTo>
                  <a:lnTo>
                    <a:pt x="10500"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7" name="Google Shape;27247;p78"/>
            <p:cNvSpPr/>
            <p:nvPr/>
          </p:nvSpPr>
          <p:spPr>
            <a:xfrm>
              <a:off x="5669476" y="2043478"/>
              <a:ext cx="273289" cy="108613"/>
            </a:xfrm>
            <a:custGeom>
              <a:rect b="b" l="l" r="r" t="t"/>
              <a:pathLst>
                <a:path extrusionOk="0" h="4173" w="10500">
                  <a:moveTo>
                    <a:pt x="1" y="0"/>
                  </a:moveTo>
                  <a:lnTo>
                    <a:pt x="1" y="4173"/>
                  </a:lnTo>
                  <a:lnTo>
                    <a:pt x="328" y="4173"/>
                  </a:lnTo>
                  <a:lnTo>
                    <a:pt x="328" y="503"/>
                  </a:lnTo>
                  <a:lnTo>
                    <a:pt x="10500" y="503"/>
                  </a:lnTo>
                  <a:lnTo>
                    <a:pt x="10500" y="0"/>
                  </a:lnTo>
                  <a:close/>
                </a:path>
              </a:pathLst>
            </a:custGeom>
            <a:solidFill>
              <a:srgbClr val="F2F5F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8" name="Google Shape;27248;p78"/>
            <p:cNvSpPr/>
            <p:nvPr/>
          </p:nvSpPr>
          <p:spPr>
            <a:xfrm>
              <a:off x="5659950" y="2025519"/>
              <a:ext cx="9292" cy="11738"/>
            </a:xfrm>
            <a:custGeom>
              <a:rect b="b" l="l" r="r" t="t"/>
              <a:pathLst>
                <a:path extrusionOk="0" h="451" w="357">
                  <a:moveTo>
                    <a:pt x="1" y="0"/>
                  </a:moveTo>
                  <a:lnTo>
                    <a:pt x="1" y="451"/>
                  </a:lnTo>
                  <a:lnTo>
                    <a:pt x="356" y="451"/>
                  </a:lnTo>
                  <a:lnTo>
                    <a:pt x="35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9" name="Google Shape;27249;p78"/>
            <p:cNvSpPr/>
            <p:nvPr/>
          </p:nvSpPr>
          <p:spPr>
            <a:xfrm>
              <a:off x="5744019" y="2232125"/>
              <a:ext cx="10827" cy="10645"/>
            </a:xfrm>
            <a:custGeom>
              <a:rect b="b" l="l" r="r" t="t"/>
              <a:pathLst>
                <a:path extrusionOk="0" h="409" w="416">
                  <a:moveTo>
                    <a:pt x="61" y="0"/>
                  </a:moveTo>
                  <a:lnTo>
                    <a:pt x="61" y="257"/>
                  </a:lnTo>
                  <a:cubicBezTo>
                    <a:pt x="61" y="313"/>
                    <a:pt x="39" y="366"/>
                    <a:pt x="1" y="408"/>
                  </a:cubicBezTo>
                  <a:lnTo>
                    <a:pt x="356" y="408"/>
                  </a:lnTo>
                  <a:cubicBezTo>
                    <a:pt x="395" y="366"/>
                    <a:pt x="416" y="313"/>
                    <a:pt x="416" y="257"/>
                  </a:cubicBezTo>
                  <a:lnTo>
                    <a:pt x="416" y="0"/>
                  </a:lnTo>
                  <a:close/>
                </a:path>
              </a:pathLst>
            </a:custGeom>
            <a:solidFill>
              <a:srgbClr val="4F647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0" name="Google Shape;27250;p78"/>
            <p:cNvSpPr/>
            <p:nvPr/>
          </p:nvSpPr>
          <p:spPr>
            <a:xfrm>
              <a:off x="5608676" y="2163621"/>
              <a:ext cx="125296" cy="125400"/>
            </a:xfrm>
            <a:custGeom>
              <a:rect b="b" l="l" r="r" t="t"/>
              <a:pathLst>
                <a:path extrusionOk="0" h="4818" w="4814">
                  <a:moveTo>
                    <a:pt x="2421" y="1014"/>
                  </a:moveTo>
                  <a:cubicBezTo>
                    <a:pt x="3192" y="1014"/>
                    <a:pt x="3814" y="1636"/>
                    <a:pt x="3814" y="2407"/>
                  </a:cubicBezTo>
                  <a:cubicBezTo>
                    <a:pt x="3814" y="2435"/>
                    <a:pt x="3814" y="2460"/>
                    <a:pt x="3811" y="2488"/>
                  </a:cubicBezTo>
                  <a:lnTo>
                    <a:pt x="3811" y="2509"/>
                  </a:lnTo>
                  <a:cubicBezTo>
                    <a:pt x="3811" y="2530"/>
                    <a:pt x="3811" y="2548"/>
                    <a:pt x="3807" y="2569"/>
                  </a:cubicBezTo>
                  <a:cubicBezTo>
                    <a:pt x="3807" y="2576"/>
                    <a:pt x="3807" y="2586"/>
                    <a:pt x="3804" y="2593"/>
                  </a:cubicBezTo>
                  <a:cubicBezTo>
                    <a:pt x="3800" y="2611"/>
                    <a:pt x="3797" y="2632"/>
                    <a:pt x="3793" y="2650"/>
                  </a:cubicBezTo>
                  <a:cubicBezTo>
                    <a:pt x="3793" y="2657"/>
                    <a:pt x="3793" y="2664"/>
                    <a:pt x="3790" y="2674"/>
                  </a:cubicBezTo>
                  <a:cubicBezTo>
                    <a:pt x="3786" y="2692"/>
                    <a:pt x="3783" y="2713"/>
                    <a:pt x="3776" y="2734"/>
                  </a:cubicBezTo>
                  <a:cubicBezTo>
                    <a:pt x="3776" y="2741"/>
                    <a:pt x="3776" y="2745"/>
                    <a:pt x="3772" y="2748"/>
                  </a:cubicBezTo>
                  <a:cubicBezTo>
                    <a:pt x="3765" y="2776"/>
                    <a:pt x="3758" y="2801"/>
                    <a:pt x="3751" y="2826"/>
                  </a:cubicBezTo>
                  <a:cubicBezTo>
                    <a:pt x="3751" y="2833"/>
                    <a:pt x="3748" y="2840"/>
                    <a:pt x="3744" y="2847"/>
                  </a:cubicBezTo>
                  <a:cubicBezTo>
                    <a:pt x="3741" y="2864"/>
                    <a:pt x="3733" y="2878"/>
                    <a:pt x="3726" y="2896"/>
                  </a:cubicBezTo>
                  <a:cubicBezTo>
                    <a:pt x="3723" y="2914"/>
                    <a:pt x="3702" y="2921"/>
                    <a:pt x="3698" y="2935"/>
                  </a:cubicBezTo>
                  <a:lnTo>
                    <a:pt x="3684" y="2966"/>
                  </a:lnTo>
                  <a:cubicBezTo>
                    <a:pt x="3681" y="2980"/>
                    <a:pt x="3674" y="2994"/>
                    <a:pt x="3667" y="3005"/>
                  </a:cubicBezTo>
                  <a:lnTo>
                    <a:pt x="3656" y="3030"/>
                  </a:lnTo>
                  <a:cubicBezTo>
                    <a:pt x="3568" y="3206"/>
                    <a:pt x="3445" y="3360"/>
                    <a:pt x="3294" y="3484"/>
                  </a:cubicBezTo>
                  <a:lnTo>
                    <a:pt x="3290" y="3484"/>
                  </a:lnTo>
                  <a:cubicBezTo>
                    <a:pt x="3258" y="3512"/>
                    <a:pt x="3223" y="3540"/>
                    <a:pt x="3185" y="3564"/>
                  </a:cubicBezTo>
                  <a:cubicBezTo>
                    <a:pt x="3167" y="3575"/>
                    <a:pt x="3153" y="3586"/>
                    <a:pt x="3135" y="3596"/>
                  </a:cubicBezTo>
                  <a:lnTo>
                    <a:pt x="3121" y="3607"/>
                  </a:lnTo>
                  <a:lnTo>
                    <a:pt x="3083" y="3628"/>
                  </a:lnTo>
                  <a:lnTo>
                    <a:pt x="3065" y="3635"/>
                  </a:lnTo>
                  <a:cubicBezTo>
                    <a:pt x="3047" y="3645"/>
                    <a:pt x="3030" y="3656"/>
                    <a:pt x="3012" y="3663"/>
                  </a:cubicBezTo>
                  <a:lnTo>
                    <a:pt x="3009" y="3663"/>
                  </a:lnTo>
                  <a:cubicBezTo>
                    <a:pt x="2991" y="3674"/>
                    <a:pt x="2974" y="3681"/>
                    <a:pt x="2956" y="3688"/>
                  </a:cubicBezTo>
                  <a:lnTo>
                    <a:pt x="2938" y="3695"/>
                  </a:lnTo>
                  <a:lnTo>
                    <a:pt x="2896" y="3712"/>
                  </a:lnTo>
                  <a:lnTo>
                    <a:pt x="2879" y="3719"/>
                  </a:lnTo>
                  <a:cubicBezTo>
                    <a:pt x="2857" y="3726"/>
                    <a:pt x="2840" y="3730"/>
                    <a:pt x="2822" y="3737"/>
                  </a:cubicBezTo>
                  <a:lnTo>
                    <a:pt x="2815" y="3737"/>
                  </a:lnTo>
                  <a:cubicBezTo>
                    <a:pt x="2798" y="3744"/>
                    <a:pt x="2780" y="3747"/>
                    <a:pt x="2759" y="3754"/>
                  </a:cubicBezTo>
                  <a:lnTo>
                    <a:pt x="2741" y="3754"/>
                  </a:lnTo>
                  <a:lnTo>
                    <a:pt x="2699" y="3765"/>
                  </a:lnTo>
                  <a:lnTo>
                    <a:pt x="2678" y="3765"/>
                  </a:lnTo>
                  <a:cubicBezTo>
                    <a:pt x="2660" y="3769"/>
                    <a:pt x="2639" y="3772"/>
                    <a:pt x="2618" y="3776"/>
                  </a:cubicBezTo>
                  <a:cubicBezTo>
                    <a:pt x="2601" y="3779"/>
                    <a:pt x="2576" y="3783"/>
                    <a:pt x="2555" y="3786"/>
                  </a:cubicBezTo>
                  <a:lnTo>
                    <a:pt x="2541" y="3786"/>
                  </a:lnTo>
                  <a:lnTo>
                    <a:pt x="2491" y="3790"/>
                  </a:lnTo>
                  <a:lnTo>
                    <a:pt x="2330" y="3790"/>
                  </a:lnTo>
                  <a:lnTo>
                    <a:pt x="2284" y="3786"/>
                  </a:lnTo>
                  <a:lnTo>
                    <a:pt x="2266" y="3786"/>
                  </a:lnTo>
                  <a:cubicBezTo>
                    <a:pt x="2245" y="3783"/>
                    <a:pt x="2224" y="3779"/>
                    <a:pt x="2203" y="3779"/>
                  </a:cubicBezTo>
                  <a:lnTo>
                    <a:pt x="2199" y="3779"/>
                  </a:lnTo>
                  <a:lnTo>
                    <a:pt x="2164" y="3772"/>
                  </a:lnTo>
                  <a:lnTo>
                    <a:pt x="2143" y="3769"/>
                  </a:lnTo>
                  <a:lnTo>
                    <a:pt x="2129" y="3765"/>
                  </a:lnTo>
                  <a:cubicBezTo>
                    <a:pt x="2087" y="3758"/>
                    <a:pt x="2041" y="3744"/>
                    <a:pt x="2002" y="3733"/>
                  </a:cubicBezTo>
                  <a:lnTo>
                    <a:pt x="1995" y="3733"/>
                  </a:lnTo>
                  <a:lnTo>
                    <a:pt x="1943" y="3716"/>
                  </a:lnTo>
                  <a:lnTo>
                    <a:pt x="1936" y="3712"/>
                  </a:lnTo>
                  <a:cubicBezTo>
                    <a:pt x="1893" y="3695"/>
                    <a:pt x="1851" y="3677"/>
                    <a:pt x="1812" y="3659"/>
                  </a:cubicBezTo>
                  <a:lnTo>
                    <a:pt x="1809" y="3656"/>
                  </a:lnTo>
                  <a:lnTo>
                    <a:pt x="1781" y="3642"/>
                  </a:lnTo>
                  <a:lnTo>
                    <a:pt x="1763" y="3635"/>
                  </a:lnTo>
                  <a:lnTo>
                    <a:pt x="1760" y="3635"/>
                  </a:lnTo>
                  <a:lnTo>
                    <a:pt x="1742" y="3624"/>
                  </a:lnTo>
                  <a:lnTo>
                    <a:pt x="1707" y="3603"/>
                  </a:lnTo>
                  <a:lnTo>
                    <a:pt x="1703" y="3603"/>
                  </a:lnTo>
                  <a:lnTo>
                    <a:pt x="1689" y="3596"/>
                  </a:lnTo>
                  <a:cubicBezTo>
                    <a:pt x="1672" y="3586"/>
                    <a:pt x="1654" y="3575"/>
                    <a:pt x="1636" y="3561"/>
                  </a:cubicBezTo>
                  <a:lnTo>
                    <a:pt x="1633" y="3557"/>
                  </a:lnTo>
                  <a:cubicBezTo>
                    <a:pt x="1415" y="3410"/>
                    <a:pt x="1242" y="3202"/>
                    <a:pt x="1140" y="2963"/>
                  </a:cubicBezTo>
                  <a:cubicBezTo>
                    <a:pt x="1140" y="2956"/>
                    <a:pt x="1133" y="2952"/>
                    <a:pt x="1133" y="2949"/>
                  </a:cubicBezTo>
                  <a:cubicBezTo>
                    <a:pt x="1130" y="2945"/>
                    <a:pt x="1126" y="2931"/>
                    <a:pt x="1123" y="2921"/>
                  </a:cubicBezTo>
                  <a:lnTo>
                    <a:pt x="1116" y="2899"/>
                  </a:lnTo>
                  <a:cubicBezTo>
                    <a:pt x="1105" y="2878"/>
                    <a:pt x="1098" y="2857"/>
                    <a:pt x="1091" y="2833"/>
                  </a:cubicBezTo>
                  <a:lnTo>
                    <a:pt x="1091" y="2829"/>
                  </a:lnTo>
                  <a:cubicBezTo>
                    <a:pt x="1074" y="2776"/>
                    <a:pt x="1059" y="2724"/>
                    <a:pt x="1049" y="2667"/>
                  </a:cubicBezTo>
                  <a:lnTo>
                    <a:pt x="1049" y="2657"/>
                  </a:lnTo>
                  <a:cubicBezTo>
                    <a:pt x="1045" y="2632"/>
                    <a:pt x="1042" y="2611"/>
                    <a:pt x="1038" y="2590"/>
                  </a:cubicBezTo>
                  <a:cubicBezTo>
                    <a:pt x="1038" y="2583"/>
                    <a:pt x="1038" y="2576"/>
                    <a:pt x="1035" y="2569"/>
                  </a:cubicBezTo>
                  <a:cubicBezTo>
                    <a:pt x="1031" y="2548"/>
                    <a:pt x="1031" y="2530"/>
                    <a:pt x="1031" y="2509"/>
                  </a:cubicBezTo>
                  <a:lnTo>
                    <a:pt x="1031" y="2488"/>
                  </a:lnTo>
                  <a:cubicBezTo>
                    <a:pt x="1031" y="2460"/>
                    <a:pt x="1028" y="2435"/>
                    <a:pt x="1028" y="2410"/>
                  </a:cubicBezTo>
                  <a:lnTo>
                    <a:pt x="1028" y="2407"/>
                  </a:lnTo>
                  <a:cubicBezTo>
                    <a:pt x="1028" y="1636"/>
                    <a:pt x="1651" y="1014"/>
                    <a:pt x="2421" y="1014"/>
                  </a:cubicBezTo>
                  <a:close/>
                  <a:moveTo>
                    <a:pt x="2150" y="0"/>
                  </a:moveTo>
                  <a:lnTo>
                    <a:pt x="2150" y="313"/>
                  </a:lnTo>
                  <a:cubicBezTo>
                    <a:pt x="2150" y="419"/>
                    <a:pt x="2080" y="510"/>
                    <a:pt x="1978" y="532"/>
                  </a:cubicBezTo>
                  <a:cubicBezTo>
                    <a:pt x="1767" y="581"/>
                    <a:pt x="1566" y="662"/>
                    <a:pt x="1383" y="778"/>
                  </a:cubicBezTo>
                  <a:cubicBezTo>
                    <a:pt x="1347" y="801"/>
                    <a:pt x="1306" y="812"/>
                    <a:pt x="1265" y="812"/>
                  </a:cubicBezTo>
                  <a:cubicBezTo>
                    <a:pt x="1207" y="812"/>
                    <a:pt x="1149" y="790"/>
                    <a:pt x="1105" y="746"/>
                  </a:cubicBezTo>
                  <a:lnTo>
                    <a:pt x="887" y="528"/>
                  </a:lnTo>
                  <a:lnTo>
                    <a:pt x="525" y="890"/>
                  </a:lnTo>
                  <a:lnTo>
                    <a:pt x="743" y="1109"/>
                  </a:lnTo>
                  <a:cubicBezTo>
                    <a:pt x="817" y="1182"/>
                    <a:pt x="831" y="1299"/>
                    <a:pt x="774" y="1387"/>
                  </a:cubicBezTo>
                  <a:cubicBezTo>
                    <a:pt x="658" y="1569"/>
                    <a:pt x="577" y="1770"/>
                    <a:pt x="528" y="1981"/>
                  </a:cubicBezTo>
                  <a:cubicBezTo>
                    <a:pt x="507" y="2083"/>
                    <a:pt x="416" y="2154"/>
                    <a:pt x="314" y="2154"/>
                  </a:cubicBezTo>
                  <a:lnTo>
                    <a:pt x="0" y="2154"/>
                  </a:lnTo>
                  <a:lnTo>
                    <a:pt x="0" y="2667"/>
                  </a:lnTo>
                  <a:lnTo>
                    <a:pt x="314" y="2667"/>
                  </a:lnTo>
                  <a:cubicBezTo>
                    <a:pt x="416" y="2667"/>
                    <a:pt x="507" y="2738"/>
                    <a:pt x="528" y="2840"/>
                  </a:cubicBezTo>
                  <a:cubicBezTo>
                    <a:pt x="577" y="3051"/>
                    <a:pt x="658" y="3251"/>
                    <a:pt x="774" y="3434"/>
                  </a:cubicBezTo>
                  <a:cubicBezTo>
                    <a:pt x="831" y="3522"/>
                    <a:pt x="817" y="3635"/>
                    <a:pt x="746" y="3709"/>
                  </a:cubicBezTo>
                  <a:lnTo>
                    <a:pt x="525" y="3930"/>
                  </a:lnTo>
                  <a:lnTo>
                    <a:pt x="887" y="4293"/>
                  </a:lnTo>
                  <a:lnTo>
                    <a:pt x="1109" y="4071"/>
                  </a:lnTo>
                  <a:cubicBezTo>
                    <a:pt x="1150" y="4030"/>
                    <a:pt x="1206" y="4008"/>
                    <a:pt x="1264" y="4008"/>
                  </a:cubicBezTo>
                  <a:cubicBezTo>
                    <a:pt x="1305" y="4008"/>
                    <a:pt x="1346" y="4019"/>
                    <a:pt x="1383" y="4043"/>
                  </a:cubicBezTo>
                  <a:cubicBezTo>
                    <a:pt x="1566" y="4156"/>
                    <a:pt x="1767" y="4240"/>
                    <a:pt x="1978" y="4289"/>
                  </a:cubicBezTo>
                  <a:cubicBezTo>
                    <a:pt x="2080" y="4310"/>
                    <a:pt x="2150" y="4402"/>
                    <a:pt x="2150" y="4504"/>
                  </a:cubicBezTo>
                  <a:lnTo>
                    <a:pt x="2150" y="4817"/>
                  </a:lnTo>
                  <a:lnTo>
                    <a:pt x="2664" y="4817"/>
                  </a:lnTo>
                  <a:lnTo>
                    <a:pt x="2664" y="4504"/>
                  </a:lnTo>
                  <a:cubicBezTo>
                    <a:pt x="2664" y="4402"/>
                    <a:pt x="2734" y="4310"/>
                    <a:pt x="2836" y="4289"/>
                  </a:cubicBezTo>
                  <a:cubicBezTo>
                    <a:pt x="3047" y="4240"/>
                    <a:pt x="3248" y="4156"/>
                    <a:pt x="3431" y="4043"/>
                  </a:cubicBezTo>
                  <a:cubicBezTo>
                    <a:pt x="3468" y="4019"/>
                    <a:pt x="3509" y="4008"/>
                    <a:pt x="3549" y="4008"/>
                  </a:cubicBezTo>
                  <a:cubicBezTo>
                    <a:pt x="3606" y="4008"/>
                    <a:pt x="3662" y="4030"/>
                    <a:pt x="3705" y="4071"/>
                  </a:cubicBezTo>
                  <a:lnTo>
                    <a:pt x="3927" y="4293"/>
                  </a:lnTo>
                  <a:lnTo>
                    <a:pt x="4289" y="3930"/>
                  </a:lnTo>
                  <a:lnTo>
                    <a:pt x="4068" y="3709"/>
                  </a:lnTo>
                  <a:cubicBezTo>
                    <a:pt x="3997" y="3635"/>
                    <a:pt x="3983" y="3522"/>
                    <a:pt x="4040" y="3434"/>
                  </a:cubicBezTo>
                  <a:cubicBezTo>
                    <a:pt x="4152" y="3251"/>
                    <a:pt x="4237" y="3051"/>
                    <a:pt x="4286" y="2840"/>
                  </a:cubicBezTo>
                  <a:cubicBezTo>
                    <a:pt x="4307" y="2738"/>
                    <a:pt x="4398" y="2667"/>
                    <a:pt x="4501" y="2667"/>
                  </a:cubicBezTo>
                  <a:lnTo>
                    <a:pt x="4814" y="2667"/>
                  </a:lnTo>
                  <a:lnTo>
                    <a:pt x="4814" y="2154"/>
                  </a:lnTo>
                  <a:lnTo>
                    <a:pt x="4501" y="2154"/>
                  </a:lnTo>
                  <a:cubicBezTo>
                    <a:pt x="4398" y="2154"/>
                    <a:pt x="4307" y="2083"/>
                    <a:pt x="4286" y="1981"/>
                  </a:cubicBezTo>
                  <a:cubicBezTo>
                    <a:pt x="4237" y="1770"/>
                    <a:pt x="4152" y="1569"/>
                    <a:pt x="4040" y="1387"/>
                  </a:cubicBezTo>
                  <a:cubicBezTo>
                    <a:pt x="3983" y="1299"/>
                    <a:pt x="3994" y="1182"/>
                    <a:pt x="4068" y="1109"/>
                  </a:cubicBezTo>
                  <a:lnTo>
                    <a:pt x="4289" y="890"/>
                  </a:lnTo>
                  <a:lnTo>
                    <a:pt x="3927" y="528"/>
                  </a:lnTo>
                  <a:lnTo>
                    <a:pt x="3705" y="746"/>
                  </a:lnTo>
                  <a:cubicBezTo>
                    <a:pt x="3662" y="790"/>
                    <a:pt x="3605" y="812"/>
                    <a:pt x="3548" y="812"/>
                  </a:cubicBezTo>
                  <a:cubicBezTo>
                    <a:pt x="3508" y="812"/>
                    <a:pt x="3467" y="801"/>
                    <a:pt x="3431" y="778"/>
                  </a:cubicBezTo>
                  <a:cubicBezTo>
                    <a:pt x="3248" y="662"/>
                    <a:pt x="3047" y="581"/>
                    <a:pt x="2836" y="532"/>
                  </a:cubicBezTo>
                  <a:cubicBezTo>
                    <a:pt x="2734" y="507"/>
                    <a:pt x="2664" y="419"/>
                    <a:pt x="2664" y="313"/>
                  </a:cubicBezTo>
                  <a:lnTo>
                    <a:pt x="2664"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1" name="Google Shape;27251;p78"/>
            <p:cNvSpPr/>
            <p:nvPr/>
          </p:nvSpPr>
          <p:spPr>
            <a:xfrm>
              <a:off x="5597041" y="2013989"/>
              <a:ext cx="366884" cy="286563"/>
            </a:xfrm>
            <a:custGeom>
              <a:rect b="b" l="l" r="r" t="t"/>
              <a:pathLst>
                <a:path extrusionOk="0" h="11010" w="14096">
                  <a:moveTo>
                    <a:pt x="13649" y="443"/>
                  </a:moveTo>
                  <a:lnTo>
                    <a:pt x="13649" y="894"/>
                  </a:lnTo>
                  <a:lnTo>
                    <a:pt x="12016" y="894"/>
                  </a:lnTo>
                  <a:cubicBezTo>
                    <a:pt x="11721" y="894"/>
                    <a:pt x="11721" y="1341"/>
                    <a:pt x="12016" y="1341"/>
                  </a:cubicBezTo>
                  <a:lnTo>
                    <a:pt x="13283" y="1341"/>
                  </a:lnTo>
                  <a:lnTo>
                    <a:pt x="13283" y="7896"/>
                  </a:lnTo>
                  <a:lnTo>
                    <a:pt x="5708" y="7896"/>
                  </a:lnTo>
                  <a:lnTo>
                    <a:pt x="5708" y="7681"/>
                  </a:lnTo>
                  <a:cubicBezTo>
                    <a:pt x="5708" y="7558"/>
                    <a:pt x="5605" y="7459"/>
                    <a:pt x="5482" y="7459"/>
                  </a:cubicBezTo>
                  <a:lnTo>
                    <a:pt x="5120" y="7459"/>
                  </a:lnTo>
                  <a:cubicBezTo>
                    <a:pt x="5074" y="7318"/>
                    <a:pt x="5018" y="7181"/>
                    <a:pt x="4951" y="7055"/>
                  </a:cubicBezTo>
                  <a:lnTo>
                    <a:pt x="5208" y="6794"/>
                  </a:lnTo>
                  <a:cubicBezTo>
                    <a:pt x="5296" y="6706"/>
                    <a:pt x="5296" y="6566"/>
                    <a:pt x="5208" y="6481"/>
                  </a:cubicBezTo>
                  <a:lnTo>
                    <a:pt x="4532" y="5806"/>
                  </a:lnTo>
                  <a:cubicBezTo>
                    <a:pt x="4488" y="5762"/>
                    <a:pt x="4431" y="5740"/>
                    <a:pt x="4374" y="5740"/>
                  </a:cubicBezTo>
                  <a:cubicBezTo>
                    <a:pt x="4318" y="5740"/>
                    <a:pt x="4261" y="5762"/>
                    <a:pt x="4219" y="5806"/>
                  </a:cubicBezTo>
                  <a:lnTo>
                    <a:pt x="3959" y="6062"/>
                  </a:lnTo>
                  <a:cubicBezTo>
                    <a:pt x="3829" y="5992"/>
                    <a:pt x="3695" y="5936"/>
                    <a:pt x="3554" y="5894"/>
                  </a:cubicBezTo>
                  <a:lnTo>
                    <a:pt x="3554" y="5528"/>
                  </a:lnTo>
                  <a:cubicBezTo>
                    <a:pt x="3554" y="5404"/>
                    <a:pt x="3456" y="5306"/>
                    <a:pt x="3333" y="5306"/>
                  </a:cubicBezTo>
                  <a:lnTo>
                    <a:pt x="2784" y="5306"/>
                  </a:lnTo>
                  <a:lnTo>
                    <a:pt x="2784" y="1341"/>
                  </a:lnTo>
                  <a:lnTo>
                    <a:pt x="11246" y="1341"/>
                  </a:lnTo>
                  <a:cubicBezTo>
                    <a:pt x="11369" y="1341"/>
                    <a:pt x="11467" y="1239"/>
                    <a:pt x="11467" y="1115"/>
                  </a:cubicBezTo>
                  <a:cubicBezTo>
                    <a:pt x="11467" y="992"/>
                    <a:pt x="11369" y="894"/>
                    <a:pt x="11246" y="894"/>
                  </a:cubicBezTo>
                  <a:lnTo>
                    <a:pt x="2418" y="894"/>
                  </a:lnTo>
                  <a:lnTo>
                    <a:pt x="2418" y="443"/>
                  </a:lnTo>
                  <a:close/>
                  <a:moveTo>
                    <a:pt x="13645" y="8339"/>
                  </a:moveTo>
                  <a:lnTo>
                    <a:pt x="13645" y="8789"/>
                  </a:lnTo>
                  <a:lnTo>
                    <a:pt x="5644" y="8789"/>
                  </a:lnTo>
                  <a:cubicBezTo>
                    <a:pt x="5683" y="8747"/>
                    <a:pt x="5704" y="8694"/>
                    <a:pt x="5704" y="8638"/>
                  </a:cubicBezTo>
                  <a:lnTo>
                    <a:pt x="5704" y="8381"/>
                  </a:lnTo>
                  <a:lnTo>
                    <a:pt x="13504" y="8381"/>
                  </a:lnTo>
                  <a:cubicBezTo>
                    <a:pt x="13550" y="8381"/>
                    <a:pt x="13592" y="8367"/>
                    <a:pt x="13631" y="8339"/>
                  </a:cubicBezTo>
                  <a:close/>
                  <a:moveTo>
                    <a:pt x="3111" y="5749"/>
                  </a:moveTo>
                  <a:lnTo>
                    <a:pt x="3111" y="6062"/>
                  </a:lnTo>
                  <a:cubicBezTo>
                    <a:pt x="3111" y="6168"/>
                    <a:pt x="3185" y="6259"/>
                    <a:pt x="3283" y="6281"/>
                  </a:cubicBezTo>
                  <a:cubicBezTo>
                    <a:pt x="3494" y="6330"/>
                    <a:pt x="3698" y="6411"/>
                    <a:pt x="3881" y="6527"/>
                  </a:cubicBezTo>
                  <a:cubicBezTo>
                    <a:pt x="3916" y="6550"/>
                    <a:pt x="3957" y="6561"/>
                    <a:pt x="3997" y="6561"/>
                  </a:cubicBezTo>
                  <a:cubicBezTo>
                    <a:pt x="4055" y="6561"/>
                    <a:pt x="4112" y="6539"/>
                    <a:pt x="4156" y="6495"/>
                  </a:cubicBezTo>
                  <a:lnTo>
                    <a:pt x="4374" y="6277"/>
                  </a:lnTo>
                  <a:lnTo>
                    <a:pt x="4736" y="6639"/>
                  </a:lnTo>
                  <a:lnTo>
                    <a:pt x="4518" y="6858"/>
                  </a:lnTo>
                  <a:cubicBezTo>
                    <a:pt x="4444" y="6931"/>
                    <a:pt x="4430" y="7048"/>
                    <a:pt x="4487" y="7136"/>
                  </a:cubicBezTo>
                  <a:cubicBezTo>
                    <a:pt x="4603" y="7318"/>
                    <a:pt x="4687" y="7519"/>
                    <a:pt x="4733" y="7730"/>
                  </a:cubicBezTo>
                  <a:cubicBezTo>
                    <a:pt x="4758" y="7832"/>
                    <a:pt x="4845" y="7903"/>
                    <a:pt x="4951" y="7903"/>
                  </a:cubicBezTo>
                  <a:lnTo>
                    <a:pt x="5264" y="7903"/>
                  </a:lnTo>
                  <a:lnTo>
                    <a:pt x="5264" y="8416"/>
                  </a:lnTo>
                  <a:lnTo>
                    <a:pt x="4951" y="8416"/>
                  </a:lnTo>
                  <a:cubicBezTo>
                    <a:pt x="4845" y="8416"/>
                    <a:pt x="4758" y="8487"/>
                    <a:pt x="4733" y="8589"/>
                  </a:cubicBezTo>
                  <a:cubicBezTo>
                    <a:pt x="4687" y="8800"/>
                    <a:pt x="4603" y="9000"/>
                    <a:pt x="4487" y="9183"/>
                  </a:cubicBezTo>
                  <a:cubicBezTo>
                    <a:pt x="4430" y="9271"/>
                    <a:pt x="4444" y="9384"/>
                    <a:pt x="4518" y="9458"/>
                  </a:cubicBezTo>
                  <a:lnTo>
                    <a:pt x="4736" y="9679"/>
                  </a:lnTo>
                  <a:lnTo>
                    <a:pt x="4374" y="10042"/>
                  </a:lnTo>
                  <a:lnTo>
                    <a:pt x="4156" y="9824"/>
                  </a:lnTo>
                  <a:cubicBezTo>
                    <a:pt x="4112" y="9780"/>
                    <a:pt x="4055" y="9757"/>
                    <a:pt x="3997" y="9757"/>
                  </a:cubicBezTo>
                  <a:cubicBezTo>
                    <a:pt x="3957" y="9757"/>
                    <a:pt x="3916" y="9769"/>
                    <a:pt x="3881" y="9792"/>
                  </a:cubicBezTo>
                  <a:cubicBezTo>
                    <a:pt x="3698" y="9908"/>
                    <a:pt x="3494" y="9989"/>
                    <a:pt x="3283" y="10038"/>
                  </a:cubicBezTo>
                  <a:cubicBezTo>
                    <a:pt x="3185" y="10063"/>
                    <a:pt x="3111" y="10151"/>
                    <a:pt x="3111" y="10256"/>
                  </a:cubicBezTo>
                  <a:lnTo>
                    <a:pt x="3111" y="10570"/>
                  </a:lnTo>
                  <a:lnTo>
                    <a:pt x="2601" y="10570"/>
                  </a:lnTo>
                  <a:lnTo>
                    <a:pt x="2601" y="10256"/>
                  </a:lnTo>
                  <a:cubicBezTo>
                    <a:pt x="2601" y="10151"/>
                    <a:pt x="2527" y="10063"/>
                    <a:pt x="2425" y="10038"/>
                  </a:cubicBezTo>
                  <a:cubicBezTo>
                    <a:pt x="2214" y="9989"/>
                    <a:pt x="2013" y="9908"/>
                    <a:pt x="1830" y="9792"/>
                  </a:cubicBezTo>
                  <a:cubicBezTo>
                    <a:pt x="1794" y="9769"/>
                    <a:pt x="1753" y="9757"/>
                    <a:pt x="1713" y="9757"/>
                  </a:cubicBezTo>
                  <a:cubicBezTo>
                    <a:pt x="1656" y="9757"/>
                    <a:pt x="1599" y="9780"/>
                    <a:pt x="1556" y="9824"/>
                  </a:cubicBezTo>
                  <a:lnTo>
                    <a:pt x="1338" y="10042"/>
                  </a:lnTo>
                  <a:lnTo>
                    <a:pt x="975" y="9679"/>
                  </a:lnTo>
                  <a:lnTo>
                    <a:pt x="1193" y="9461"/>
                  </a:lnTo>
                  <a:cubicBezTo>
                    <a:pt x="1267" y="9387"/>
                    <a:pt x="1278" y="9271"/>
                    <a:pt x="1225" y="9183"/>
                  </a:cubicBezTo>
                  <a:cubicBezTo>
                    <a:pt x="1109" y="9000"/>
                    <a:pt x="1024" y="8800"/>
                    <a:pt x="979" y="8589"/>
                  </a:cubicBezTo>
                  <a:cubicBezTo>
                    <a:pt x="954" y="8490"/>
                    <a:pt x="866" y="8416"/>
                    <a:pt x="761" y="8416"/>
                  </a:cubicBezTo>
                  <a:lnTo>
                    <a:pt x="447" y="8416"/>
                  </a:lnTo>
                  <a:lnTo>
                    <a:pt x="447" y="7903"/>
                  </a:lnTo>
                  <a:lnTo>
                    <a:pt x="761" y="7903"/>
                  </a:lnTo>
                  <a:cubicBezTo>
                    <a:pt x="863" y="7903"/>
                    <a:pt x="954" y="7832"/>
                    <a:pt x="975" y="7730"/>
                  </a:cubicBezTo>
                  <a:cubicBezTo>
                    <a:pt x="1024" y="7519"/>
                    <a:pt x="1105" y="7318"/>
                    <a:pt x="1221" y="7136"/>
                  </a:cubicBezTo>
                  <a:cubicBezTo>
                    <a:pt x="1278" y="7048"/>
                    <a:pt x="1267" y="6931"/>
                    <a:pt x="1193" y="6861"/>
                  </a:cubicBezTo>
                  <a:lnTo>
                    <a:pt x="975" y="6639"/>
                  </a:lnTo>
                  <a:lnTo>
                    <a:pt x="1338" y="6277"/>
                  </a:lnTo>
                  <a:lnTo>
                    <a:pt x="1556" y="6499"/>
                  </a:lnTo>
                  <a:cubicBezTo>
                    <a:pt x="1599" y="6540"/>
                    <a:pt x="1655" y="6562"/>
                    <a:pt x="1712" y="6562"/>
                  </a:cubicBezTo>
                  <a:cubicBezTo>
                    <a:pt x="1752" y="6562"/>
                    <a:pt x="1793" y="6550"/>
                    <a:pt x="1830" y="6527"/>
                  </a:cubicBezTo>
                  <a:cubicBezTo>
                    <a:pt x="2013" y="6411"/>
                    <a:pt x="2214" y="6330"/>
                    <a:pt x="2425" y="6281"/>
                  </a:cubicBezTo>
                  <a:cubicBezTo>
                    <a:pt x="2527" y="6259"/>
                    <a:pt x="2601" y="6168"/>
                    <a:pt x="2601" y="6066"/>
                  </a:cubicBezTo>
                  <a:lnTo>
                    <a:pt x="2601" y="5749"/>
                  </a:lnTo>
                  <a:close/>
                  <a:moveTo>
                    <a:pt x="2193" y="0"/>
                  </a:moveTo>
                  <a:cubicBezTo>
                    <a:pt x="2069" y="0"/>
                    <a:pt x="1971" y="99"/>
                    <a:pt x="1971" y="222"/>
                  </a:cubicBezTo>
                  <a:lnTo>
                    <a:pt x="1971" y="1115"/>
                  </a:lnTo>
                  <a:cubicBezTo>
                    <a:pt x="1971" y="1239"/>
                    <a:pt x="2069" y="1337"/>
                    <a:pt x="2193" y="1337"/>
                  </a:cubicBezTo>
                  <a:lnTo>
                    <a:pt x="2337" y="1337"/>
                  </a:lnTo>
                  <a:lnTo>
                    <a:pt x="2337" y="5309"/>
                  </a:lnTo>
                  <a:cubicBezTo>
                    <a:pt x="2231" y="5327"/>
                    <a:pt x="2150" y="5422"/>
                    <a:pt x="2150" y="5531"/>
                  </a:cubicBezTo>
                  <a:lnTo>
                    <a:pt x="2150" y="5894"/>
                  </a:lnTo>
                  <a:cubicBezTo>
                    <a:pt x="2013" y="5936"/>
                    <a:pt x="1876" y="5992"/>
                    <a:pt x="1746" y="6059"/>
                  </a:cubicBezTo>
                  <a:lnTo>
                    <a:pt x="1489" y="5802"/>
                  </a:lnTo>
                  <a:cubicBezTo>
                    <a:pt x="1445" y="5758"/>
                    <a:pt x="1388" y="5736"/>
                    <a:pt x="1331" y="5736"/>
                  </a:cubicBezTo>
                  <a:cubicBezTo>
                    <a:pt x="1274" y="5736"/>
                    <a:pt x="1218" y="5758"/>
                    <a:pt x="1176" y="5802"/>
                  </a:cubicBezTo>
                  <a:lnTo>
                    <a:pt x="497" y="6478"/>
                  </a:lnTo>
                  <a:cubicBezTo>
                    <a:pt x="409" y="6566"/>
                    <a:pt x="409" y="6706"/>
                    <a:pt x="497" y="6794"/>
                  </a:cubicBezTo>
                  <a:lnTo>
                    <a:pt x="757" y="7051"/>
                  </a:lnTo>
                  <a:cubicBezTo>
                    <a:pt x="687" y="7181"/>
                    <a:pt x="630" y="7315"/>
                    <a:pt x="588" y="7456"/>
                  </a:cubicBezTo>
                  <a:lnTo>
                    <a:pt x="222" y="7456"/>
                  </a:lnTo>
                  <a:cubicBezTo>
                    <a:pt x="99" y="7456"/>
                    <a:pt x="1" y="7554"/>
                    <a:pt x="1" y="7677"/>
                  </a:cubicBezTo>
                  <a:lnTo>
                    <a:pt x="1" y="8634"/>
                  </a:lnTo>
                  <a:cubicBezTo>
                    <a:pt x="1" y="8758"/>
                    <a:pt x="99" y="8860"/>
                    <a:pt x="222" y="8860"/>
                  </a:cubicBezTo>
                  <a:lnTo>
                    <a:pt x="588" y="8860"/>
                  </a:lnTo>
                  <a:cubicBezTo>
                    <a:pt x="630" y="8997"/>
                    <a:pt x="687" y="9134"/>
                    <a:pt x="757" y="9264"/>
                  </a:cubicBezTo>
                  <a:lnTo>
                    <a:pt x="497" y="9521"/>
                  </a:lnTo>
                  <a:cubicBezTo>
                    <a:pt x="412" y="9609"/>
                    <a:pt x="412" y="9750"/>
                    <a:pt x="497" y="9838"/>
                  </a:cubicBezTo>
                  <a:lnTo>
                    <a:pt x="1176" y="10513"/>
                  </a:lnTo>
                  <a:cubicBezTo>
                    <a:pt x="1218" y="10557"/>
                    <a:pt x="1274" y="10579"/>
                    <a:pt x="1331" y="10579"/>
                  </a:cubicBezTo>
                  <a:cubicBezTo>
                    <a:pt x="1388" y="10579"/>
                    <a:pt x="1445" y="10557"/>
                    <a:pt x="1489" y="10513"/>
                  </a:cubicBezTo>
                  <a:lnTo>
                    <a:pt x="1749" y="10256"/>
                  </a:lnTo>
                  <a:cubicBezTo>
                    <a:pt x="1876" y="10323"/>
                    <a:pt x="2013" y="10380"/>
                    <a:pt x="2154" y="10422"/>
                  </a:cubicBezTo>
                  <a:lnTo>
                    <a:pt x="2154" y="10788"/>
                  </a:lnTo>
                  <a:cubicBezTo>
                    <a:pt x="2154" y="10911"/>
                    <a:pt x="2252" y="11009"/>
                    <a:pt x="2376" y="11009"/>
                  </a:cubicBezTo>
                  <a:lnTo>
                    <a:pt x="3333" y="11009"/>
                  </a:lnTo>
                  <a:cubicBezTo>
                    <a:pt x="3456" y="11009"/>
                    <a:pt x="3554" y="10911"/>
                    <a:pt x="3554" y="10788"/>
                  </a:cubicBezTo>
                  <a:lnTo>
                    <a:pt x="3554" y="10422"/>
                  </a:lnTo>
                  <a:cubicBezTo>
                    <a:pt x="3695" y="10380"/>
                    <a:pt x="3829" y="10323"/>
                    <a:pt x="3959" y="10256"/>
                  </a:cubicBezTo>
                  <a:lnTo>
                    <a:pt x="4219" y="10513"/>
                  </a:lnTo>
                  <a:cubicBezTo>
                    <a:pt x="4261" y="10557"/>
                    <a:pt x="4318" y="10579"/>
                    <a:pt x="4374" y="10579"/>
                  </a:cubicBezTo>
                  <a:cubicBezTo>
                    <a:pt x="4431" y="10579"/>
                    <a:pt x="4488" y="10557"/>
                    <a:pt x="4532" y="10513"/>
                  </a:cubicBezTo>
                  <a:lnTo>
                    <a:pt x="5208" y="9838"/>
                  </a:lnTo>
                  <a:cubicBezTo>
                    <a:pt x="5296" y="9750"/>
                    <a:pt x="5296" y="9609"/>
                    <a:pt x="5208" y="9521"/>
                  </a:cubicBezTo>
                  <a:lnTo>
                    <a:pt x="4951" y="9264"/>
                  </a:lnTo>
                  <a:cubicBezTo>
                    <a:pt x="4955" y="9254"/>
                    <a:pt x="4962" y="9243"/>
                    <a:pt x="4965" y="9233"/>
                  </a:cubicBezTo>
                  <a:lnTo>
                    <a:pt x="13870" y="9233"/>
                  </a:lnTo>
                  <a:cubicBezTo>
                    <a:pt x="13994" y="9233"/>
                    <a:pt x="14092" y="9134"/>
                    <a:pt x="14092" y="9011"/>
                  </a:cubicBezTo>
                  <a:lnTo>
                    <a:pt x="14092" y="8117"/>
                  </a:lnTo>
                  <a:cubicBezTo>
                    <a:pt x="14092" y="7994"/>
                    <a:pt x="13994" y="7896"/>
                    <a:pt x="13870" y="7896"/>
                  </a:cubicBezTo>
                  <a:lnTo>
                    <a:pt x="13730" y="7896"/>
                  </a:lnTo>
                  <a:lnTo>
                    <a:pt x="13730" y="1341"/>
                  </a:lnTo>
                  <a:lnTo>
                    <a:pt x="13870" y="1341"/>
                  </a:lnTo>
                  <a:cubicBezTo>
                    <a:pt x="13994" y="1341"/>
                    <a:pt x="14096" y="1239"/>
                    <a:pt x="14096" y="1115"/>
                  </a:cubicBezTo>
                  <a:lnTo>
                    <a:pt x="14096" y="222"/>
                  </a:lnTo>
                  <a:cubicBezTo>
                    <a:pt x="14096" y="99"/>
                    <a:pt x="13994" y="0"/>
                    <a:pt x="1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2" name="Google Shape;27252;p78"/>
            <p:cNvSpPr/>
            <p:nvPr/>
          </p:nvSpPr>
          <p:spPr>
            <a:xfrm>
              <a:off x="5761977" y="2129915"/>
              <a:ext cx="34903" cy="73736"/>
            </a:xfrm>
            <a:custGeom>
              <a:rect b="b" l="l" r="r" t="t"/>
              <a:pathLst>
                <a:path extrusionOk="0" h="2833" w="1341">
                  <a:moveTo>
                    <a:pt x="898" y="444"/>
                  </a:moveTo>
                  <a:lnTo>
                    <a:pt x="898" y="2386"/>
                  </a:lnTo>
                  <a:lnTo>
                    <a:pt x="447" y="2386"/>
                  </a:lnTo>
                  <a:lnTo>
                    <a:pt x="447" y="444"/>
                  </a:lnTo>
                  <a:close/>
                  <a:moveTo>
                    <a:pt x="226" y="0"/>
                  </a:moveTo>
                  <a:cubicBezTo>
                    <a:pt x="102" y="0"/>
                    <a:pt x="0" y="99"/>
                    <a:pt x="0" y="222"/>
                  </a:cubicBezTo>
                  <a:lnTo>
                    <a:pt x="0" y="2608"/>
                  </a:lnTo>
                  <a:cubicBezTo>
                    <a:pt x="0" y="2731"/>
                    <a:pt x="102" y="2833"/>
                    <a:pt x="226" y="2833"/>
                  </a:cubicBezTo>
                  <a:lnTo>
                    <a:pt x="1119" y="2833"/>
                  </a:lnTo>
                  <a:cubicBezTo>
                    <a:pt x="1242" y="2833"/>
                    <a:pt x="1341" y="2731"/>
                    <a:pt x="1341" y="2608"/>
                  </a:cubicBezTo>
                  <a:lnTo>
                    <a:pt x="1341" y="222"/>
                  </a:lnTo>
                  <a:cubicBezTo>
                    <a:pt x="1341" y="99"/>
                    <a:pt x="1242"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3" name="Google Shape;27253;p78"/>
            <p:cNvSpPr/>
            <p:nvPr/>
          </p:nvSpPr>
          <p:spPr>
            <a:xfrm>
              <a:off x="5803648" y="2101701"/>
              <a:ext cx="34903" cy="101950"/>
            </a:xfrm>
            <a:custGeom>
              <a:rect b="b" l="l" r="r" t="t"/>
              <a:pathLst>
                <a:path extrusionOk="0" h="3917" w="1341">
                  <a:moveTo>
                    <a:pt x="894" y="444"/>
                  </a:moveTo>
                  <a:lnTo>
                    <a:pt x="894" y="3470"/>
                  </a:lnTo>
                  <a:lnTo>
                    <a:pt x="444" y="3470"/>
                  </a:lnTo>
                  <a:lnTo>
                    <a:pt x="444" y="444"/>
                  </a:lnTo>
                  <a:close/>
                  <a:moveTo>
                    <a:pt x="222" y="1"/>
                  </a:moveTo>
                  <a:cubicBezTo>
                    <a:pt x="99" y="1"/>
                    <a:pt x="0" y="99"/>
                    <a:pt x="0" y="222"/>
                  </a:cubicBezTo>
                  <a:lnTo>
                    <a:pt x="0" y="3692"/>
                  </a:lnTo>
                  <a:cubicBezTo>
                    <a:pt x="0" y="3815"/>
                    <a:pt x="99" y="3917"/>
                    <a:pt x="222" y="3917"/>
                  </a:cubicBezTo>
                  <a:lnTo>
                    <a:pt x="1116" y="3917"/>
                  </a:lnTo>
                  <a:cubicBezTo>
                    <a:pt x="1239" y="3917"/>
                    <a:pt x="1341" y="3815"/>
                    <a:pt x="1341" y="3692"/>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4" name="Google Shape;27254;p78"/>
            <p:cNvSpPr/>
            <p:nvPr/>
          </p:nvSpPr>
          <p:spPr>
            <a:xfrm>
              <a:off x="5845213" y="2116355"/>
              <a:ext cx="34929" cy="87296"/>
            </a:xfrm>
            <a:custGeom>
              <a:rect b="b" l="l" r="r" t="t"/>
              <a:pathLst>
                <a:path extrusionOk="0" h="3354" w="1342">
                  <a:moveTo>
                    <a:pt x="898" y="444"/>
                  </a:moveTo>
                  <a:lnTo>
                    <a:pt x="898" y="2907"/>
                  </a:lnTo>
                  <a:lnTo>
                    <a:pt x="447" y="2907"/>
                  </a:lnTo>
                  <a:lnTo>
                    <a:pt x="447" y="444"/>
                  </a:lnTo>
                  <a:close/>
                  <a:moveTo>
                    <a:pt x="226" y="1"/>
                  </a:moveTo>
                  <a:cubicBezTo>
                    <a:pt x="103" y="1"/>
                    <a:pt x="1" y="103"/>
                    <a:pt x="1" y="222"/>
                  </a:cubicBezTo>
                  <a:lnTo>
                    <a:pt x="1" y="3132"/>
                  </a:lnTo>
                  <a:cubicBezTo>
                    <a:pt x="1" y="3252"/>
                    <a:pt x="103" y="3354"/>
                    <a:pt x="226" y="3354"/>
                  </a:cubicBezTo>
                  <a:lnTo>
                    <a:pt x="1119" y="3354"/>
                  </a:lnTo>
                  <a:cubicBezTo>
                    <a:pt x="1243" y="3354"/>
                    <a:pt x="1341" y="3252"/>
                    <a:pt x="1341" y="3132"/>
                  </a:cubicBezTo>
                  <a:lnTo>
                    <a:pt x="1341" y="222"/>
                  </a:lnTo>
                  <a:cubicBezTo>
                    <a:pt x="1341" y="103"/>
                    <a:pt x="1243"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5" name="Google Shape;27255;p78"/>
            <p:cNvSpPr/>
            <p:nvPr/>
          </p:nvSpPr>
          <p:spPr>
            <a:xfrm>
              <a:off x="5886883" y="2068464"/>
              <a:ext cx="34929" cy="135187"/>
            </a:xfrm>
            <a:custGeom>
              <a:rect b="b" l="l" r="r" t="t"/>
              <a:pathLst>
                <a:path extrusionOk="0" h="5194" w="1342">
                  <a:moveTo>
                    <a:pt x="894" y="447"/>
                  </a:moveTo>
                  <a:lnTo>
                    <a:pt x="894" y="4747"/>
                  </a:lnTo>
                  <a:lnTo>
                    <a:pt x="444" y="4747"/>
                  </a:lnTo>
                  <a:lnTo>
                    <a:pt x="444" y="447"/>
                  </a:lnTo>
                  <a:close/>
                  <a:moveTo>
                    <a:pt x="222" y="1"/>
                  </a:moveTo>
                  <a:cubicBezTo>
                    <a:pt x="99" y="1"/>
                    <a:pt x="1" y="99"/>
                    <a:pt x="1" y="222"/>
                  </a:cubicBezTo>
                  <a:lnTo>
                    <a:pt x="1" y="4969"/>
                  </a:lnTo>
                  <a:cubicBezTo>
                    <a:pt x="1" y="5092"/>
                    <a:pt x="99" y="5194"/>
                    <a:pt x="222" y="5194"/>
                  </a:cubicBezTo>
                  <a:lnTo>
                    <a:pt x="1116" y="5194"/>
                  </a:lnTo>
                  <a:cubicBezTo>
                    <a:pt x="1239" y="5194"/>
                    <a:pt x="1341" y="5092"/>
                    <a:pt x="1341" y="4969"/>
                  </a:cubicBezTo>
                  <a:lnTo>
                    <a:pt x="1341" y="222"/>
                  </a:lnTo>
                  <a:cubicBezTo>
                    <a:pt x="1341" y="99"/>
                    <a:pt x="1239" y="1"/>
                    <a:pt x="11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6" name="Google Shape;27256;p78"/>
            <p:cNvSpPr/>
            <p:nvPr/>
          </p:nvSpPr>
          <p:spPr>
            <a:xfrm>
              <a:off x="5685873" y="2083040"/>
              <a:ext cx="44429" cy="11634"/>
            </a:xfrm>
            <a:custGeom>
              <a:rect b="b" l="l" r="r" t="t"/>
              <a:pathLst>
                <a:path extrusionOk="0" h="447" w="1707">
                  <a:moveTo>
                    <a:pt x="296" y="0"/>
                  </a:moveTo>
                  <a:cubicBezTo>
                    <a:pt x="0" y="0"/>
                    <a:pt x="0" y="447"/>
                    <a:pt x="296" y="447"/>
                  </a:cubicBezTo>
                  <a:lnTo>
                    <a:pt x="1485" y="447"/>
                  </a:lnTo>
                  <a:cubicBezTo>
                    <a:pt x="1608" y="447"/>
                    <a:pt x="1707" y="345"/>
                    <a:pt x="1707" y="222"/>
                  </a:cubicBezTo>
                  <a:cubicBezTo>
                    <a:pt x="1707" y="99"/>
                    <a:pt x="1608" y="0"/>
                    <a:pt x="14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7" name="Google Shape;27257;p78"/>
            <p:cNvSpPr/>
            <p:nvPr/>
          </p:nvSpPr>
          <p:spPr>
            <a:xfrm>
              <a:off x="5685873" y="2101337"/>
              <a:ext cx="61295" cy="11582"/>
            </a:xfrm>
            <a:custGeom>
              <a:rect b="b" l="l" r="r" t="t"/>
              <a:pathLst>
                <a:path extrusionOk="0" h="445" w="2355">
                  <a:moveTo>
                    <a:pt x="296" y="1"/>
                  </a:moveTo>
                  <a:cubicBezTo>
                    <a:pt x="0" y="1"/>
                    <a:pt x="0" y="444"/>
                    <a:pt x="296" y="444"/>
                  </a:cubicBezTo>
                  <a:lnTo>
                    <a:pt x="2129" y="444"/>
                  </a:lnTo>
                  <a:cubicBezTo>
                    <a:pt x="2252" y="444"/>
                    <a:pt x="2354" y="346"/>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8" name="Google Shape;27258;p78"/>
            <p:cNvSpPr/>
            <p:nvPr/>
          </p:nvSpPr>
          <p:spPr>
            <a:xfrm>
              <a:off x="5685873" y="2119556"/>
              <a:ext cx="61295" cy="11660"/>
            </a:xfrm>
            <a:custGeom>
              <a:rect b="b" l="l" r="r" t="t"/>
              <a:pathLst>
                <a:path extrusionOk="0" h="448" w="2355">
                  <a:moveTo>
                    <a:pt x="296" y="1"/>
                  </a:moveTo>
                  <a:cubicBezTo>
                    <a:pt x="0" y="1"/>
                    <a:pt x="0" y="448"/>
                    <a:pt x="296" y="448"/>
                  </a:cubicBezTo>
                  <a:lnTo>
                    <a:pt x="2129" y="448"/>
                  </a:lnTo>
                  <a:cubicBezTo>
                    <a:pt x="2252" y="448"/>
                    <a:pt x="2354" y="346"/>
                    <a:pt x="2354" y="223"/>
                  </a:cubicBezTo>
                  <a:cubicBezTo>
                    <a:pt x="2354" y="103"/>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9" name="Google Shape;27259;p78"/>
            <p:cNvSpPr/>
            <p:nvPr/>
          </p:nvSpPr>
          <p:spPr>
            <a:xfrm>
              <a:off x="5685873" y="2137880"/>
              <a:ext cx="61295" cy="11556"/>
            </a:xfrm>
            <a:custGeom>
              <a:rect b="b" l="l" r="r" t="t"/>
              <a:pathLst>
                <a:path extrusionOk="0" h="444" w="2355">
                  <a:moveTo>
                    <a:pt x="296" y="1"/>
                  </a:moveTo>
                  <a:cubicBezTo>
                    <a:pt x="0" y="1"/>
                    <a:pt x="0" y="444"/>
                    <a:pt x="296" y="444"/>
                  </a:cubicBezTo>
                  <a:lnTo>
                    <a:pt x="2129" y="444"/>
                  </a:lnTo>
                  <a:cubicBezTo>
                    <a:pt x="2252" y="444"/>
                    <a:pt x="2354" y="345"/>
                    <a:pt x="2354" y="222"/>
                  </a:cubicBezTo>
                  <a:cubicBezTo>
                    <a:pt x="2354" y="99"/>
                    <a:pt x="2252" y="1"/>
                    <a:pt x="21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0" name="Google Shape;27260;p78"/>
            <p:cNvSpPr/>
            <p:nvPr/>
          </p:nvSpPr>
          <p:spPr>
            <a:xfrm>
              <a:off x="5628092" y="2190091"/>
              <a:ext cx="39770" cy="72278"/>
            </a:xfrm>
            <a:custGeom>
              <a:rect b="b" l="l" r="r" t="t"/>
              <a:pathLst>
                <a:path extrusionOk="0" h="2777" w="1528">
                  <a:moveTo>
                    <a:pt x="1503" y="2769"/>
                  </a:moveTo>
                  <a:cubicBezTo>
                    <a:pt x="1501" y="2770"/>
                    <a:pt x="1500" y="2771"/>
                    <a:pt x="1498" y="2771"/>
                  </a:cubicBezTo>
                  <a:lnTo>
                    <a:pt x="1498" y="2771"/>
                  </a:lnTo>
                  <a:lnTo>
                    <a:pt x="1513" y="2769"/>
                  </a:lnTo>
                  <a:close/>
                  <a:moveTo>
                    <a:pt x="1498" y="2771"/>
                  </a:moveTo>
                  <a:lnTo>
                    <a:pt x="1483" y="2774"/>
                  </a:lnTo>
                  <a:lnTo>
                    <a:pt x="1483" y="2774"/>
                  </a:lnTo>
                  <a:cubicBezTo>
                    <a:pt x="1489" y="2773"/>
                    <a:pt x="1494" y="2773"/>
                    <a:pt x="1498" y="2771"/>
                  </a:cubicBezTo>
                  <a:close/>
                  <a:moveTo>
                    <a:pt x="1397" y="0"/>
                  </a:moveTo>
                  <a:cubicBezTo>
                    <a:pt x="627" y="0"/>
                    <a:pt x="0" y="623"/>
                    <a:pt x="0" y="1393"/>
                  </a:cubicBezTo>
                  <a:lnTo>
                    <a:pt x="0" y="1397"/>
                  </a:lnTo>
                  <a:cubicBezTo>
                    <a:pt x="0" y="1422"/>
                    <a:pt x="0" y="1446"/>
                    <a:pt x="4" y="1471"/>
                  </a:cubicBezTo>
                  <a:lnTo>
                    <a:pt x="4" y="1495"/>
                  </a:lnTo>
                  <a:cubicBezTo>
                    <a:pt x="4" y="1513"/>
                    <a:pt x="7" y="1534"/>
                    <a:pt x="7" y="1555"/>
                  </a:cubicBezTo>
                  <a:cubicBezTo>
                    <a:pt x="7" y="1562"/>
                    <a:pt x="7" y="1569"/>
                    <a:pt x="11" y="1576"/>
                  </a:cubicBezTo>
                  <a:cubicBezTo>
                    <a:pt x="14" y="1597"/>
                    <a:pt x="18" y="1619"/>
                    <a:pt x="21" y="1640"/>
                  </a:cubicBezTo>
                  <a:lnTo>
                    <a:pt x="25" y="1654"/>
                  </a:lnTo>
                  <a:cubicBezTo>
                    <a:pt x="32" y="1707"/>
                    <a:pt x="46" y="1759"/>
                    <a:pt x="64" y="1812"/>
                  </a:cubicBezTo>
                  <a:lnTo>
                    <a:pt x="64" y="1819"/>
                  </a:lnTo>
                  <a:cubicBezTo>
                    <a:pt x="71" y="1840"/>
                    <a:pt x="78" y="1865"/>
                    <a:pt x="88" y="1886"/>
                  </a:cubicBezTo>
                  <a:lnTo>
                    <a:pt x="95" y="1907"/>
                  </a:lnTo>
                  <a:cubicBezTo>
                    <a:pt x="99" y="1918"/>
                    <a:pt x="102" y="1925"/>
                    <a:pt x="106" y="1935"/>
                  </a:cubicBezTo>
                  <a:cubicBezTo>
                    <a:pt x="109" y="1946"/>
                    <a:pt x="109" y="1942"/>
                    <a:pt x="113" y="1946"/>
                  </a:cubicBezTo>
                  <a:cubicBezTo>
                    <a:pt x="215" y="2189"/>
                    <a:pt x="387" y="2396"/>
                    <a:pt x="605" y="2544"/>
                  </a:cubicBezTo>
                  <a:lnTo>
                    <a:pt x="609" y="2547"/>
                  </a:lnTo>
                  <a:cubicBezTo>
                    <a:pt x="627" y="2558"/>
                    <a:pt x="644" y="2569"/>
                    <a:pt x="662" y="2579"/>
                  </a:cubicBezTo>
                  <a:lnTo>
                    <a:pt x="676" y="2590"/>
                  </a:lnTo>
                  <a:lnTo>
                    <a:pt x="679" y="2590"/>
                  </a:lnTo>
                  <a:lnTo>
                    <a:pt x="715" y="2611"/>
                  </a:lnTo>
                  <a:lnTo>
                    <a:pt x="732" y="2618"/>
                  </a:lnTo>
                  <a:lnTo>
                    <a:pt x="736" y="2618"/>
                  </a:lnTo>
                  <a:lnTo>
                    <a:pt x="753" y="2628"/>
                  </a:lnTo>
                  <a:lnTo>
                    <a:pt x="781" y="2642"/>
                  </a:lnTo>
                  <a:lnTo>
                    <a:pt x="785" y="2646"/>
                  </a:lnTo>
                  <a:cubicBezTo>
                    <a:pt x="824" y="2664"/>
                    <a:pt x="866" y="2681"/>
                    <a:pt x="908" y="2699"/>
                  </a:cubicBezTo>
                  <a:lnTo>
                    <a:pt x="915" y="2699"/>
                  </a:lnTo>
                  <a:lnTo>
                    <a:pt x="968" y="2716"/>
                  </a:lnTo>
                  <a:lnTo>
                    <a:pt x="975" y="2716"/>
                  </a:lnTo>
                  <a:cubicBezTo>
                    <a:pt x="1021" y="2730"/>
                    <a:pt x="1059" y="2741"/>
                    <a:pt x="1102" y="2752"/>
                  </a:cubicBezTo>
                  <a:lnTo>
                    <a:pt x="1116" y="2752"/>
                  </a:lnTo>
                  <a:lnTo>
                    <a:pt x="1137" y="2759"/>
                  </a:lnTo>
                  <a:lnTo>
                    <a:pt x="1172" y="2762"/>
                  </a:lnTo>
                  <a:lnTo>
                    <a:pt x="1175" y="2762"/>
                  </a:lnTo>
                  <a:cubicBezTo>
                    <a:pt x="1197" y="2766"/>
                    <a:pt x="1218" y="2769"/>
                    <a:pt x="1239" y="2773"/>
                  </a:cubicBezTo>
                  <a:lnTo>
                    <a:pt x="1256" y="2773"/>
                  </a:lnTo>
                  <a:lnTo>
                    <a:pt x="1302" y="2776"/>
                  </a:lnTo>
                  <a:lnTo>
                    <a:pt x="1464" y="2776"/>
                  </a:lnTo>
                  <a:lnTo>
                    <a:pt x="1483" y="2774"/>
                  </a:lnTo>
                  <a:lnTo>
                    <a:pt x="1483" y="2774"/>
                  </a:lnTo>
                  <a:cubicBezTo>
                    <a:pt x="1482" y="2774"/>
                    <a:pt x="1481" y="2774"/>
                    <a:pt x="1481" y="2774"/>
                  </a:cubicBezTo>
                  <a:cubicBezTo>
                    <a:pt x="1472" y="2774"/>
                    <a:pt x="1462" y="2773"/>
                    <a:pt x="1453" y="2773"/>
                  </a:cubicBezTo>
                  <a:lnTo>
                    <a:pt x="1446" y="2773"/>
                  </a:lnTo>
                  <a:lnTo>
                    <a:pt x="1415" y="2766"/>
                  </a:lnTo>
                  <a:lnTo>
                    <a:pt x="1390" y="2762"/>
                  </a:lnTo>
                  <a:lnTo>
                    <a:pt x="1380" y="2759"/>
                  </a:lnTo>
                  <a:cubicBezTo>
                    <a:pt x="1334" y="2752"/>
                    <a:pt x="1292" y="2737"/>
                    <a:pt x="1253" y="2727"/>
                  </a:cubicBezTo>
                  <a:lnTo>
                    <a:pt x="1485" y="2551"/>
                  </a:lnTo>
                  <a:cubicBezTo>
                    <a:pt x="873" y="2463"/>
                    <a:pt x="574" y="1819"/>
                    <a:pt x="574" y="1819"/>
                  </a:cubicBezTo>
                  <a:cubicBezTo>
                    <a:pt x="574" y="1819"/>
                    <a:pt x="491" y="1788"/>
                    <a:pt x="414" y="1788"/>
                  </a:cubicBezTo>
                  <a:cubicBezTo>
                    <a:pt x="385" y="1788"/>
                    <a:pt x="357" y="1792"/>
                    <a:pt x="335" y="1805"/>
                  </a:cubicBezTo>
                  <a:cubicBezTo>
                    <a:pt x="317" y="1756"/>
                    <a:pt x="306" y="1703"/>
                    <a:pt x="296" y="1654"/>
                  </a:cubicBezTo>
                  <a:lnTo>
                    <a:pt x="292" y="1640"/>
                  </a:lnTo>
                  <a:cubicBezTo>
                    <a:pt x="289" y="1619"/>
                    <a:pt x="285" y="1597"/>
                    <a:pt x="282" y="1576"/>
                  </a:cubicBezTo>
                  <a:cubicBezTo>
                    <a:pt x="282" y="1569"/>
                    <a:pt x="282" y="1562"/>
                    <a:pt x="282" y="1555"/>
                  </a:cubicBezTo>
                  <a:cubicBezTo>
                    <a:pt x="278" y="1534"/>
                    <a:pt x="275" y="1513"/>
                    <a:pt x="275" y="1495"/>
                  </a:cubicBezTo>
                  <a:lnTo>
                    <a:pt x="275" y="1471"/>
                  </a:lnTo>
                  <a:cubicBezTo>
                    <a:pt x="275" y="1446"/>
                    <a:pt x="271" y="1422"/>
                    <a:pt x="271" y="1397"/>
                  </a:cubicBezTo>
                  <a:lnTo>
                    <a:pt x="271" y="1393"/>
                  </a:lnTo>
                  <a:cubicBezTo>
                    <a:pt x="271" y="676"/>
                    <a:pt x="817" y="78"/>
                    <a:pt x="1527" y="7"/>
                  </a:cubicBezTo>
                  <a:cubicBezTo>
                    <a:pt x="1485" y="0"/>
                    <a:pt x="1439" y="0"/>
                    <a:pt x="1397"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1" name="Google Shape;27261;p78"/>
            <p:cNvSpPr/>
            <p:nvPr/>
          </p:nvSpPr>
          <p:spPr>
            <a:xfrm>
              <a:off x="5634859" y="2190143"/>
              <a:ext cx="79332" cy="72487"/>
            </a:xfrm>
            <a:custGeom>
              <a:rect b="b" l="l" r="r" t="t"/>
              <a:pathLst>
                <a:path extrusionOk="0" h="2785" w="3048">
                  <a:moveTo>
                    <a:pt x="1398" y="1"/>
                  </a:moveTo>
                  <a:cubicBezTo>
                    <a:pt x="668" y="1"/>
                    <a:pt x="4" y="588"/>
                    <a:pt x="4" y="1398"/>
                  </a:cubicBezTo>
                  <a:cubicBezTo>
                    <a:pt x="1" y="1701"/>
                    <a:pt x="103" y="1997"/>
                    <a:pt x="286" y="2236"/>
                  </a:cubicBezTo>
                  <a:cubicBezTo>
                    <a:pt x="335" y="2302"/>
                    <a:pt x="398" y="2329"/>
                    <a:pt x="459" y="2329"/>
                  </a:cubicBezTo>
                  <a:cubicBezTo>
                    <a:pt x="620" y="2329"/>
                    <a:pt x="771" y="2139"/>
                    <a:pt x="641" y="1968"/>
                  </a:cubicBezTo>
                  <a:cubicBezTo>
                    <a:pt x="159" y="1332"/>
                    <a:pt x="634" y="448"/>
                    <a:pt x="1385" y="448"/>
                  </a:cubicBezTo>
                  <a:cubicBezTo>
                    <a:pt x="1439" y="448"/>
                    <a:pt x="1495" y="453"/>
                    <a:pt x="1552" y="463"/>
                  </a:cubicBezTo>
                  <a:cubicBezTo>
                    <a:pt x="2400" y="603"/>
                    <a:pt x="2640" y="1708"/>
                    <a:pt x="1925" y="2183"/>
                  </a:cubicBezTo>
                  <a:lnTo>
                    <a:pt x="1894" y="2204"/>
                  </a:lnTo>
                  <a:lnTo>
                    <a:pt x="1883" y="2211"/>
                  </a:lnTo>
                  <a:lnTo>
                    <a:pt x="1855" y="2225"/>
                  </a:lnTo>
                  <a:lnTo>
                    <a:pt x="1844" y="2232"/>
                  </a:lnTo>
                  <a:lnTo>
                    <a:pt x="1809" y="2253"/>
                  </a:lnTo>
                  <a:lnTo>
                    <a:pt x="1774" y="2268"/>
                  </a:lnTo>
                  <a:lnTo>
                    <a:pt x="1760" y="2275"/>
                  </a:lnTo>
                  <a:lnTo>
                    <a:pt x="1732" y="2285"/>
                  </a:lnTo>
                  <a:lnTo>
                    <a:pt x="1721" y="2289"/>
                  </a:lnTo>
                  <a:lnTo>
                    <a:pt x="1683" y="2303"/>
                  </a:lnTo>
                  <a:lnTo>
                    <a:pt x="1644" y="2313"/>
                  </a:lnTo>
                  <a:lnTo>
                    <a:pt x="1630" y="2317"/>
                  </a:lnTo>
                  <a:lnTo>
                    <a:pt x="1598" y="2324"/>
                  </a:lnTo>
                  <a:lnTo>
                    <a:pt x="1588" y="2324"/>
                  </a:lnTo>
                  <a:lnTo>
                    <a:pt x="1549" y="2331"/>
                  </a:lnTo>
                  <a:lnTo>
                    <a:pt x="1545" y="2331"/>
                  </a:lnTo>
                  <a:lnTo>
                    <a:pt x="1500" y="2338"/>
                  </a:lnTo>
                  <a:lnTo>
                    <a:pt x="1489" y="2338"/>
                  </a:lnTo>
                  <a:lnTo>
                    <a:pt x="1457" y="2341"/>
                  </a:lnTo>
                  <a:lnTo>
                    <a:pt x="1341" y="2341"/>
                  </a:lnTo>
                  <a:lnTo>
                    <a:pt x="1310" y="2338"/>
                  </a:lnTo>
                  <a:lnTo>
                    <a:pt x="1295" y="2338"/>
                  </a:lnTo>
                  <a:lnTo>
                    <a:pt x="1253" y="2331"/>
                  </a:lnTo>
                  <a:lnTo>
                    <a:pt x="1211" y="2324"/>
                  </a:lnTo>
                  <a:lnTo>
                    <a:pt x="1197" y="2324"/>
                  </a:lnTo>
                  <a:lnTo>
                    <a:pt x="1165" y="2317"/>
                  </a:lnTo>
                  <a:lnTo>
                    <a:pt x="1155" y="2313"/>
                  </a:lnTo>
                  <a:lnTo>
                    <a:pt x="1116" y="2303"/>
                  </a:lnTo>
                  <a:lnTo>
                    <a:pt x="1077" y="2289"/>
                  </a:lnTo>
                  <a:lnTo>
                    <a:pt x="1067" y="2285"/>
                  </a:lnTo>
                  <a:cubicBezTo>
                    <a:pt x="1040" y="2275"/>
                    <a:pt x="1013" y="2270"/>
                    <a:pt x="986" y="2270"/>
                  </a:cubicBezTo>
                  <a:cubicBezTo>
                    <a:pt x="896" y="2270"/>
                    <a:pt x="812" y="2326"/>
                    <a:pt x="782" y="2415"/>
                  </a:cubicBezTo>
                  <a:cubicBezTo>
                    <a:pt x="740" y="2531"/>
                    <a:pt x="796" y="2662"/>
                    <a:pt x="912" y="2704"/>
                  </a:cubicBezTo>
                  <a:lnTo>
                    <a:pt x="930" y="2707"/>
                  </a:lnTo>
                  <a:cubicBezTo>
                    <a:pt x="947" y="2714"/>
                    <a:pt x="965" y="2721"/>
                    <a:pt x="986" y="2728"/>
                  </a:cubicBezTo>
                  <a:cubicBezTo>
                    <a:pt x="1007" y="2732"/>
                    <a:pt x="1025" y="2739"/>
                    <a:pt x="1046" y="2742"/>
                  </a:cubicBezTo>
                  <a:lnTo>
                    <a:pt x="1063" y="2750"/>
                  </a:lnTo>
                  <a:lnTo>
                    <a:pt x="1109" y="2760"/>
                  </a:lnTo>
                  <a:lnTo>
                    <a:pt x="1127" y="2764"/>
                  </a:lnTo>
                  <a:cubicBezTo>
                    <a:pt x="1148" y="2767"/>
                    <a:pt x="1165" y="2771"/>
                    <a:pt x="1186" y="2774"/>
                  </a:cubicBezTo>
                  <a:lnTo>
                    <a:pt x="1190" y="2774"/>
                  </a:lnTo>
                  <a:cubicBezTo>
                    <a:pt x="1211" y="2778"/>
                    <a:pt x="1232" y="2778"/>
                    <a:pt x="1250" y="2781"/>
                  </a:cubicBezTo>
                  <a:lnTo>
                    <a:pt x="1271" y="2781"/>
                  </a:lnTo>
                  <a:lnTo>
                    <a:pt x="1317" y="2785"/>
                  </a:lnTo>
                  <a:lnTo>
                    <a:pt x="1478" y="2785"/>
                  </a:lnTo>
                  <a:lnTo>
                    <a:pt x="1528" y="2781"/>
                  </a:lnTo>
                  <a:lnTo>
                    <a:pt x="1545" y="2781"/>
                  </a:lnTo>
                  <a:cubicBezTo>
                    <a:pt x="1566" y="2778"/>
                    <a:pt x="1588" y="2774"/>
                    <a:pt x="1609" y="2771"/>
                  </a:cubicBezTo>
                  <a:cubicBezTo>
                    <a:pt x="1630" y="2767"/>
                    <a:pt x="1651" y="2764"/>
                    <a:pt x="1668" y="2760"/>
                  </a:cubicBezTo>
                  <a:lnTo>
                    <a:pt x="1690" y="2757"/>
                  </a:lnTo>
                  <a:lnTo>
                    <a:pt x="1732" y="2746"/>
                  </a:lnTo>
                  <a:lnTo>
                    <a:pt x="1749" y="2742"/>
                  </a:lnTo>
                  <a:cubicBezTo>
                    <a:pt x="1770" y="2735"/>
                    <a:pt x="1788" y="2732"/>
                    <a:pt x="1806" y="2725"/>
                  </a:cubicBezTo>
                  <a:lnTo>
                    <a:pt x="1809" y="2725"/>
                  </a:lnTo>
                  <a:cubicBezTo>
                    <a:pt x="1830" y="2721"/>
                    <a:pt x="1848" y="2714"/>
                    <a:pt x="1865" y="2707"/>
                  </a:cubicBezTo>
                  <a:lnTo>
                    <a:pt x="1883" y="2700"/>
                  </a:lnTo>
                  <a:lnTo>
                    <a:pt x="1929" y="2683"/>
                  </a:lnTo>
                  <a:lnTo>
                    <a:pt x="1946" y="2676"/>
                  </a:lnTo>
                  <a:cubicBezTo>
                    <a:pt x="1964" y="2669"/>
                    <a:pt x="1982" y="2662"/>
                    <a:pt x="1999" y="2651"/>
                  </a:cubicBezTo>
                  <a:lnTo>
                    <a:pt x="2003" y="2651"/>
                  </a:lnTo>
                  <a:cubicBezTo>
                    <a:pt x="2020" y="2644"/>
                    <a:pt x="2038" y="2633"/>
                    <a:pt x="2055" y="2626"/>
                  </a:cubicBezTo>
                  <a:lnTo>
                    <a:pt x="2073" y="2616"/>
                  </a:lnTo>
                  <a:lnTo>
                    <a:pt x="2108" y="2595"/>
                  </a:lnTo>
                  <a:lnTo>
                    <a:pt x="2126" y="2584"/>
                  </a:lnTo>
                  <a:cubicBezTo>
                    <a:pt x="2140" y="2574"/>
                    <a:pt x="2157" y="2563"/>
                    <a:pt x="2175" y="2552"/>
                  </a:cubicBezTo>
                  <a:cubicBezTo>
                    <a:pt x="3048" y="1968"/>
                    <a:pt x="2981" y="663"/>
                    <a:pt x="2052" y="167"/>
                  </a:cubicBezTo>
                  <a:cubicBezTo>
                    <a:pt x="1839" y="53"/>
                    <a:pt x="1615" y="1"/>
                    <a:pt x="13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62" name="Google Shape;27262;p78"/>
          <p:cNvGrpSpPr/>
          <p:nvPr/>
        </p:nvGrpSpPr>
        <p:grpSpPr>
          <a:xfrm>
            <a:off x="5147755" y="2911807"/>
            <a:ext cx="297286" cy="319696"/>
            <a:chOff x="5147755" y="2911807"/>
            <a:chExt cx="297286" cy="319696"/>
          </a:xfrm>
        </p:grpSpPr>
        <p:sp>
          <p:nvSpPr>
            <p:cNvPr id="27263" name="Google Shape;27263;p78"/>
            <p:cNvSpPr/>
            <p:nvPr/>
          </p:nvSpPr>
          <p:spPr>
            <a:xfrm>
              <a:off x="5152439" y="3048243"/>
              <a:ext cx="287838" cy="42607"/>
            </a:xfrm>
            <a:custGeom>
              <a:rect b="b" l="l" r="r" t="t"/>
              <a:pathLst>
                <a:path extrusionOk="0" h="1637" w="11059">
                  <a:moveTo>
                    <a:pt x="0" y="1"/>
                  </a:moveTo>
                  <a:lnTo>
                    <a:pt x="0" y="1637"/>
                  </a:lnTo>
                  <a:lnTo>
                    <a:pt x="11059" y="1637"/>
                  </a:lnTo>
                  <a:lnTo>
                    <a:pt x="11059"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4" name="Google Shape;27264;p78"/>
            <p:cNvSpPr/>
            <p:nvPr/>
          </p:nvSpPr>
          <p:spPr>
            <a:xfrm>
              <a:off x="5242364" y="2916466"/>
              <a:ext cx="114131" cy="57078"/>
            </a:xfrm>
            <a:custGeom>
              <a:rect b="b" l="l" r="r" t="t"/>
              <a:pathLst>
                <a:path extrusionOk="0" h="2193" w="4385">
                  <a:moveTo>
                    <a:pt x="2192" y="0"/>
                  </a:moveTo>
                  <a:lnTo>
                    <a:pt x="894" y="1302"/>
                  </a:lnTo>
                  <a:lnTo>
                    <a:pt x="0" y="2192"/>
                  </a:lnTo>
                  <a:lnTo>
                    <a:pt x="4384" y="2192"/>
                  </a:lnTo>
                  <a:lnTo>
                    <a:pt x="219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5" name="Google Shape;27265;p78"/>
            <p:cNvSpPr/>
            <p:nvPr/>
          </p:nvSpPr>
          <p:spPr>
            <a:xfrm>
              <a:off x="5242364" y="2950354"/>
              <a:ext cx="114131" cy="23191"/>
            </a:xfrm>
            <a:custGeom>
              <a:rect b="b" l="l" r="r" t="t"/>
              <a:pathLst>
                <a:path extrusionOk="0" h="891" w="4385">
                  <a:moveTo>
                    <a:pt x="894" y="0"/>
                  </a:moveTo>
                  <a:lnTo>
                    <a:pt x="0" y="890"/>
                  </a:lnTo>
                  <a:lnTo>
                    <a:pt x="4384" y="890"/>
                  </a:lnTo>
                  <a:lnTo>
                    <a:pt x="349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6" name="Google Shape;27266;p78"/>
            <p:cNvSpPr/>
            <p:nvPr/>
          </p:nvSpPr>
          <p:spPr>
            <a:xfrm>
              <a:off x="5173027" y="2965554"/>
              <a:ext cx="246741" cy="230968"/>
            </a:xfrm>
            <a:custGeom>
              <a:rect b="b" l="l" r="r" t="t"/>
              <a:pathLst>
                <a:path extrusionOk="0" h="8874" w="9480">
                  <a:moveTo>
                    <a:pt x="1" y="0"/>
                  </a:moveTo>
                  <a:lnTo>
                    <a:pt x="1" y="8874"/>
                  </a:lnTo>
                  <a:lnTo>
                    <a:pt x="9480" y="8874"/>
                  </a:lnTo>
                  <a:lnTo>
                    <a:pt x="9480" y="0"/>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7" name="Google Shape;27267;p78"/>
            <p:cNvSpPr/>
            <p:nvPr/>
          </p:nvSpPr>
          <p:spPr>
            <a:xfrm>
              <a:off x="5402538" y="2965554"/>
              <a:ext cx="17230" cy="230968"/>
            </a:xfrm>
            <a:custGeom>
              <a:rect b="b" l="l" r="r" t="t"/>
              <a:pathLst>
                <a:path extrusionOk="0" h="8874" w="662">
                  <a:moveTo>
                    <a:pt x="0" y="0"/>
                  </a:moveTo>
                  <a:lnTo>
                    <a:pt x="0" y="8874"/>
                  </a:lnTo>
                  <a:lnTo>
                    <a:pt x="662" y="8874"/>
                  </a:lnTo>
                  <a:lnTo>
                    <a:pt x="66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8" name="Google Shape;27268;p78"/>
            <p:cNvSpPr/>
            <p:nvPr/>
          </p:nvSpPr>
          <p:spPr>
            <a:xfrm>
              <a:off x="5173027" y="3043038"/>
              <a:ext cx="246741" cy="153484"/>
            </a:xfrm>
            <a:custGeom>
              <a:rect b="b" l="l" r="r" t="t"/>
              <a:pathLst>
                <a:path extrusionOk="0" h="5897" w="9480">
                  <a:moveTo>
                    <a:pt x="1" y="0"/>
                  </a:moveTo>
                  <a:lnTo>
                    <a:pt x="1" y="5897"/>
                  </a:lnTo>
                  <a:lnTo>
                    <a:pt x="9480" y="5897"/>
                  </a:lnTo>
                  <a:lnTo>
                    <a:pt x="9480" y="0"/>
                  </a:lnTo>
                  <a:lnTo>
                    <a:pt x="4740" y="3395"/>
                  </a:lnTo>
                  <a:lnTo>
                    <a:pt x="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9" name="Google Shape;27269;p78"/>
            <p:cNvSpPr/>
            <p:nvPr/>
          </p:nvSpPr>
          <p:spPr>
            <a:xfrm>
              <a:off x="5152439" y="3048243"/>
              <a:ext cx="287942" cy="178601"/>
            </a:xfrm>
            <a:custGeom>
              <a:rect b="b" l="l" r="r" t="t"/>
              <a:pathLst>
                <a:path extrusionOk="0" h="6862" w="11063">
                  <a:moveTo>
                    <a:pt x="0" y="1"/>
                  </a:moveTo>
                  <a:lnTo>
                    <a:pt x="0" y="6862"/>
                  </a:lnTo>
                  <a:lnTo>
                    <a:pt x="11062" y="6862"/>
                  </a:lnTo>
                  <a:lnTo>
                    <a:pt x="11062" y="1"/>
                  </a:lnTo>
                  <a:lnTo>
                    <a:pt x="10471" y="423"/>
                  </a:lnTo>
                  <a:lnTo>
                    <a:pt x="5531" y="3962"/>
                  </a:lnTo>
                  <a:lnTo>
                    <a:pt x="0" y="1"/>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0" name="Google Shape;27270;p78"/>
            <p:cNvSpPr/>
            <p:nvPr/>
          </p:nvSpPr>
          <p:spPr>
            <a:xfrm>
              <a:off x="5424973" y="3048243"/>
              <a:ext cx="15408" cy="178601"/>
            </a:xfrm>
            <a:custGeom>
              <a:rect b="b" l="l" r="r" t="t"/>
              <a:pathLst>
                <a:path extrusionOk="0" h="6862" w="592">
                  <a:moveTo>
                    <a:pt x="591" y="1"/>
                  </a:moveTo>
                  <a:lnTo>
                    <a:pt x="0" y="423"/>
                  </a:lnTo>
                  <a:lnTo>
                    <a:pt x="0" y="6862"/>
                  </a:lnTo>
                  <a:lnTo>
                    <a:pt x="591" y="6862"/>
                  </a:lnTo>
                  <a:lnTo>
                    <a:pt x="591"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1" name="Google Shape;27271;p78"/>
            <p:cNvSpPr/>
            <p:nvPr/>
          </p:nvSpPr>
          <p:spPr>
            <a:xfrm>
              <a:off x="5206108" y="2999520"/>
              <a:ext cx="28943" cy="28969"/>
            </a:xfrm>
            <a:custGeom>
              <a:rect b="b" l="l" r="r" t="t"/>
              <a:pathLst>
                <a:path extrusionOk="0" h="1113" w="1112">
                  <a:moveTo>
                    <a:pt x="0" y="1"/>
                  </a:moveTo>
                  <a:lnTo>
                    <a:pt x="0" y="1113"/>
                  </a:lnTo>
                  <a:lnTo>
                    <a:pt x="1112" y="1113"/>
                  </a:lnTo>
                  <a:lnTo>
                    <a:pt x="1112" y="1"/>
                  </a:lnTo>
                  <a:close/>
                </a:path>
              </a:pathLst>
            </a:custGeom>
            <a:solidFill>
              <a:srgbClr val="7084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2" name="Google Shape;27272;p78"/>
            <p:cNvSpPr/>
            <p:nvPr/>
          </p:nvSpPr>
          <p:spPr>
            <a:xfrm>
              <a:off x="5147755" y="2911807"/>
              <a:ext cx="276698" cy="319696"/>
            </a:xfrm>
            <a:custGeom>
              <a:rect b="b" l="l" r="r" t="t"/>
              <a:pathLst>
                <a:path extrusionOk="0" h="12283" w="10631">
                  <a:moveTo>
                    <a:pt x="5827" y="436"/>
                  </a:moveTo>
                  <a:lnTo>
                    <a:pt x="7281" y="1882"/>
                  </a:lnTo>
                  <a:lnTo>
                    <a:pt x="4381" y="1882"/>
                  </a:lnTo>
                  <a:lnTo>
                    <a:pt x="5827" y="436"/>
                  </a:lnTo>
                  <a:close/>
                  <a:moveTo>
                    <a:pt x="5827" y="0"/>
                  </a:moveTo>
                  <a:cubicBezTo>
                    <a:pt x="5782" y="0"/>
                    <a:pt x="5736" y="18"/>
                    <a:pt x="5701" y="53"/>
                  </a:cubicBezTo>
                  <a:lnTo>
                    <a:pt x="3871" y="1886"/>
                  </a:lnTo>
                  <a:lnTo>
                    <a:pt x="972" y="1886"/>
                  </a:lnTo>
                  <a:cubicBezTo>
                    <a:pt x="873" y="1886"/>
                    <a:pt x="793" y="1963"/>
                    <a:pt x="793" y="2065"/>
                  </a:cubicBezTo>
                  <a:lnTo>
                    <a:pt x="793" y="5063"/>
                  </a:lnTo>
                  <a:lnTo>
                    <a:pt x="184" y="5063"/>
                  </a:lnTo>
                  <a:cubicBezTo>
                    <a:pt x="82" y="5063"/>
                    <a:pt x="4" y="5141"/>
                    <a:pt x="1" y="5243"/>
                  </a:cubicBezTo>
                  <a:lnTo>
                    <a:pt x="1" y="12104"/>
                  </a:lnTo>
                  <a:cubicBezTo>
                    <a:pt x="1" y="12202"/>
                    <a:pt x="82" y="12283"/>
                    <a:pt x="180" y="12283"/>
                  </a:cubicBezTo>
                  <a:lnTo>
                    <a:pt x="2063" y="12283"/>
                  </a:lnTo>
                  <a:cubicBezTo>
                    <a:pt x="2302" y="12283"/>
                    <a:pt x="2302" y="11921"/>
                    <a:pt x="2063" y="11921"/>
                  </a:cubicBezTo>
                  <a:lnTo>
                    <a:pt x="2063" y="11924"/>
                  </a:lnTo>
                  <a:lnTo>
                    <a:pt x="360" y="11924"/>
                  </a:lnTo>
                  <a:lnTo>
                    <a:pt x="360" y="5591"/>
                  </a:lnTo>
                  <a:lnTo>
                    <a:pt x="1218" y="6207"/>
                  </a:lnTo>
                  <a:cubicBezTo>
                    <a:pt x="1254" y="6233"/>
                    <a:pt x="1290" y="6244"/>
                    <a:pt x="1324" y="6244"/>
                  </a:cubicBezTo>
                  <a:cubicBezTo>
                    <a:pt x="1476" y="6244"/>
                    <a:pt x="1587" y="6026"/>
                    <a:pt x="1426" y="5915"/>
                  </a:cubicBezTo>
                  <a:lnTo>
                    <a:pt x="1151" y="5718"/>
                  </a:lnTo>
                  <a:lnTo>
                    <a:pt x="1151" y="5264"/>
                  </a:lnTo>
                  <a:cubicBezTo>
                    <a:pt x="1155" y="5250"/>
                    <a:pt x="1155" y="5236"/>
                    <a:pt x="1151" y="5221"/>
                  </a:cubicBezTo>
                  <a:lnTo>
                    <a:pt x="1151" y="2245"/>
                  </a:lnTo>
                  <a:lnTo>
                    <a:pt x="10271" y="2245"/>
                  </a:lnTo>
                  <a:lnTo>
                    <a:pt x="10271" y="2934"/>
                  </a:lnTo>
                  <a:cubicBezTo>
                    <a:pt x="10271" y="3056"/>
                    <a:pt x="10361" y="3117"/>
                    <a:pt x="10451" y="3117"/>
                  </a:cubicBezTo>
                  <a:cubicBezTo>
                    <a:pt x="10540" y="3117"/>
                    <a:pt x="10630" y="3056"/>
                    <a:pt x="10630" y="2934"/>
                  </a:cubicBezTo>
                  <a:lnTo>
                    <a:pt x="10630" y="2065"/>
                  </a:lnTo>
                  <a:cubicBezTo>
                    <a:pt x="10630" y="1963"/>
                    <a:pt x="10549" y="1886"/>
                    <a:pt x="10451" y="1886"/>
                  </a:cubicBezTo>
                  <a:lnTo>
                    <a:pt x="7787" y="1886"/>
                  </a:lnTo>
                  <a:lnTo>
                    <a:pt x="5954" y="53"/>
                  </a:lnTo>
                  <a:cubicBezTo>
                    <a:pt x="5919" y="18"/>
                    <a:pt x="5873" y="0"/>
                    <a:pt x="58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3" name="Google Shape;27273;p78"/>
            <p:cNvSpPr/>
            <p:nvPr/>
          </p:nvSpPr>
          <p:spPr>
            <a:xfrm>
              <a:off x="5201345" y="2994861"/>
              <a:ext cx="38391" cy="38312"/>
            </a:xfrm>
            <a:custGeom>
              <a:rect b="b" l="l" r="r" t="t"/>
              <a:pathLst>
                <a:path extrusionOk="0" h="1472" w="1475">
                  <a:moveTo>
                    <a:pt x="1116" y="359"/>
                  </a:moveTo>
                  <a:lnTo>
                    <a:pt x="1116" y="1112"/>
                  </a:lnTo>
                  <a:lnTo>
                    <a:pt x="363" y="1112"/>
                  </a:lnTo>
                  <a:lnTo>
                    <a:pt x="363" y="359"/>
                  </a:lnTo>
                  <a:close/>
                  <a:moveTo>
                    <a:pt x="183" y="0"/>
                  </a:moveTo>
                  <a:cubicBezTo>
                    <a:pt x="81" y="0"/>
                    <a:pt x="0" y="81"/>
                    <a:pt x="0" y="180"/>
                  </a:cubicBezTo>
                  <a:lnTo>
                    <a:pt x="0" y="1292"/>
                  </a:lnTo>
                  <a:cubicBezTo>
                    <a:pt x="0" y="1390"/>
                    <a:pt x="81" y="1471"/>
                    <a:pt x="183" y="1471"/>
                  </a:cubicBezTo>
                  <a:lnTo>
                    <a:pt x="1295" y="1471"/>
                  </a:lnTo>
                  <a:cubicBezTo>
                    <a:pt x="1393" y="1471"/>
                    <a:pt x="1474" y="1390"/>
                    <a:pt x="1474" y="1292"/>
                  </a:cubicBezTo>
                  <a:lnTo>
                    <a:pt x="1474" y="180"/>
                  </a:lnTo>
                  <a:cubicBezTo>
                    <a:pt x="1474" y="81"/>
                    <a:pt x="1393" y="0"/>
                    <a:pt x="12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4" name="Google Shape;27274;p78"/>
            <p:cNvSpPr/>
            <p:nvPr/>
          </p:nvSpPr>
          <p:spPr>
            <a:xfrm>
              <a:off x="5253634" y="2994861"/>
              <a:ext cx="32430" cy="9370"/>
            </a:xfrm>
            <a:custGeom>
              <a:rect b="b" l="l" r="r" t="t"/>
              <a:pathLst>
                <a:path extrusionOk="0" h="360" w="1246">
                  <a:moveTo>
                    <a:pt x="239" y="0"/>
                  </a:moveTo>
                  <a:cubicBezTo>
                    <a:pt x="0" y="0"/>
                    <a:pt x="0" y="359"/>
                    <a:pt x="239" y="359"/>
                  </a:cubicBezTo>
                  <a:lnTo>
                    <a:pt x="1007" y="359"/>
                  </a:lnTo>
                  <a:cubicBezTo>
                    <a:pt x="1246" y="359"/>
                    <a:pt x="1246" y="0"/>
                    <a:pt x="10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5" name="Google Shape;27275;p78"/>
            <p:cNvSpPr/>
            <p:nvPr/>
          </p:nvSpPr>
          <p:spPr>
            <a:xfrm>
              <a:off x="5253634" y="3019665"/>
              <a:ext cx="98931" cy="9370"/>
            </a:xfrm>
            <a:custGeom>
              <a:rect b="b" l="l" r="r" t="t"/>
              <a:pathLst>
                <a:path extrusionOk="0" h="360" w="3801">
                  <a:moveTo>
                    <a:pt x="239" y="1"/>
                  </a:moveTo>
                  <a:cubicBezTo>
                    <a:pt x="0" y="1"/>
                    <a:pt x="0" y="360"/>
                    <a:pt x="239" y="360"/>
                  </a:cubicBezTo>
                  <a:lnTo>
                    <a:pt x="3621" y="360"/>
                  </a:lnTo>
                  <a:cubicBezTo>
                    <a:pt x="3719" y="360"/>
                    <a:pt x="3800" y="279"/>
                    <a:pt x="3800" y="180"/>
                  </a:cubicBezTo>
                  <a:cubicBezTo>
                    <a:pt x="3800" y="82"/>
                    <a:pt x="3719" y="1"/>
                    <a:pt x="3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6" name="Google Shape;27276;p78"/>
            <p:cNvSpPr/>
            <p:nvPr/>
          </p:nvSpPr>
          <p:spPr>
            <a:xfrm>
              <a:off x="5211053" y="3058680"/>
              <a:ext cx="61841" cy="9474"/>
            </a:xfrm>
            <a:custGeom>
              <a:rect b="b" l="l" r="r" t="t"/>
              <a:pathLst>
                <a:path extrusionOk="0" h="364" w="2376">
                  <a:moveTo>
                    <a:pt x="239" y="1"/>
                  </a:moveTo>
                  <a:cubicBezTo>
                    <a:pt x="0" y="1"/>
                    <a:pt x="0" y="363"/>
                    <a:pt x="239" y="363"/>
                  </a:cubicBezTo>
                  <a:lnTo>
                    <a:pt x="2136" y="363"/>
                  </a:lnTo>
                  <a:cubicBezTo>
                    <a:pt x="2375" y="363"/>
                    <a:pt x="2375" y="1"/>
                    <a:pt x="21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7" name="Google Shape;27277;p78"/>
            <p:cNvSpPr/>
            <p:nvPr/>
          </p:nvSpPr>
          <p:spPr>
            <a:xfrm>
              <a:off x="5177712" y="3195038"/>
              <a:ext cx="49114" cy="9370"/>
            </a:xfrm>
            <a:custGeom>
              <a:rect b="b" l="l" r="r" t="t"/>
              <a:pathLst>
                <a:path extrusionOk="0" h="360" w="1887">
                  <a:moveTo>
                    <a:pt x="180" y="1"/>
                  </a:moveTo>
                  <a:cubicBezTo>
                    <a:pt x="81" y="1"/>
                    <a:pt x="0" y="82"/>
                    <a:pt x="0" y="180"/>
                  </a:cubicBezTo>
                  <a:cubicBezTo>
                    <a:pt x="0" y="279"/>
                    <a:pt x="81" y="360"/>
                    <a:pt x="180" y="360"/>
                  </a:cubicBezTo>
                  <a:lnTo>
                    <a:pt x="1647" y="360"/>
                  </a:lnTo>
                  <a:cubicBezTo>
                    <a:pt x="1886" y="360"/>
                    <a:pt x="1886" y="1"/>
                    <a:pt x="1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8" name="Google Shape;27278;p78"/>
            <p:cNvSpPr/>
            <p:nvPr/>
          </p:nvSpPr>
          <p:spPr>
            <a:xfrm>
              <a:off x="5191377" y="3002461"/>
              <a:ext cx="253664" cy="229042"/>
            </a:xfrm>
            <a:custGeom>
              <a:rect b="b" l="l" r="r" t="t"/>
              <a:pathLst>
                <a:path extrusionOk="0" h="8800" w="9746">
                  <a:moveTo>
                    <a:pt x="6593" y="3667"/>
                  </a:moveTo>
                  <a:lnTo>
                    <a:pt x="6020" y="4075"/>
                  </a:lnTo>
                  <a:lnTo>
                    <a:pt x="2047" y="4075"/>
                  </a:lnTo>
                  <a:lnTo>
                    <a:pt x="1477" y="3667"/>
                  </a:lnTo>
                  <a:close/>
                  <a:moveTo>
                    <a:pt x="5520" y="4434"/>
                  </a:moveTo>
                  <a:lnTo>
                    <a:pt x="4954" y="4838"/>
                  </a:lnTo>
                  <a:lnTo>
                    <a:pt x="3114" y="4838"/>
                  </a:lnTo>
                  <a:lnTo>
                    <a:pt x="2547" y="4434"/>
                  </a:lnTo>
                  <a:close/>
                  <a:moveTo>
                    <a:pt x="4451" y="5197"/>
                  </a:moveTo>
                  <a:lnTo>
                    <a:pt x="4035" y="5500"/>
                  </a:lnTo>
                  <a:lnTo>
                    <a:pt x="3617" y="5197"/>
                  </a:lnTo>
                  <a:close/>
                  <a:moveTo>
                    <a:pt x="8773" y="0"/>
                  </a:moveTo>
                  <a:cubicBezTo>
                    <a:pt x="8682" y="0"/>
                    <a:pt x="8592" y="60"/>
                    <a:pt x="8592" y="180"/>
                  </a:cubicBezTo>
                  <a:lnTo>
                    <a:pt x="8592" y="2231"/>
                  </a:lnTo>
                  <a:lnTo>
                    <a:pt x="7093" y="3304"/>
                  </a:lnTo>
                  <a:lnTo>
                    <a:pt x="974" y="3304"/>
                  </a:lnTo>
                  <a:lnTo>
                    <a:pt x="369" y="2871"/>
                  </a:lnTo>
                  <a:cubicBezTo>
                    <a:pt x="332" y="2845"/>
                    <a:pt x="295" y="2834"/>
                    <a:pt x="261" y="2834"/>
                  </a:cubicBezTo>
                  <a:cubicBezTo>
                    <a:pt x="109" y="2834"/>
                    <a:pt x="0" y="3049"/>
                    <a:pt x="158" y="3163"/>
                  </a:cubicBezTo>
                  <a:lnTo>
                    <a:pt x="3930" y="5866"/>
                  </a:lnTo>
                  <a:cubicBezTo>
                    <a:pt x="3961" y="5888"/>
                    <a:pt x="3998" y="5900"/>
                    <a:pt x="4035" y="5900"/>
                  </a:cubicBezTo>
                  <a:cubicBezTo>
                    <a:pt x="4072" y="5900"/>
                    <a:pt x="4109" y="5888"/>
                    <a:pt x="4141" y="5866"/>
                  </a:cubicBezTo>
                  <a:lnTo>
                    <a:pt x="9387" y="2108"/>
                  </a:lnTo>
                  <a:lnTo>
                    <a:pt x="9387" y="8441"/>
                  </a:lnTo>
                  <a:lnTo>
                    <a:pt x="1122" y="8441"/>
                  </a:lnTo>
                  <a:cubicBezTo>
                    <a:pt x="883" y="8441"/>
                    <a:pt x="883" y="8800"/>
                    <a:pt x="1122" y="8800"/>
                  </a:cubicBezTo>
                  <a:lnTo>
                    <a:pt x="9566" y="8800"/>
                  </a:lnTo>
                  <a:cubicBezTo>
                    <a:pt x="9665" y="8800"/>
                    <a:pt x="9746" y="8719"/>
                    <a:pt x="9746" y="8621"/>
                  </a:cubicBezTo>
                  <a:lnTo>
                    <a:pt x="9746" y="1760"/>
                  </a:lnTo>
                  <a:cubicBezTo>
                    <a:pt x="9746" y="1753"/>
                    <a:pt x="9746" y="1742"/>
                    <a:pt x="9742" y="1735"/>
                  </a:cubicBezTo>
                  <a:cubicBezTo>
                    <a:pt x="9732" y="1647"/>
                    <a:pt x="9654" y="1577"/>
                    <a:pt x="9563" y="1577"/>
                  </a:cubicBezTo>
                  <a:lnTo>
                    <a:pt x="8954" y="1577"/>
                  </a:lnTo>
                  <a:lnTo>
                    <a:pt x="8954" y="180"/>
                  </a:lnTo>
                  <a:cubicBezTo>
                    <a:pt x="8954" y="60"/>
                    <a:pt x="8864" y="0"/>
                    <a:pt x="87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79" name="Google Shape;27279;p78"/>
          <p:cNvGrpSpPr/>
          <p:nvPr/>
        </p:nvGrpSpPr>
        <p:grpSpPr>
          <a:xfrm>
            <a:off x="6138804" y="1997409"/>
            <a:ext cx="224669" cy="319748"/>
            <a:chOff x="6138804" y="1997409"/>
            <a:chExt cx="224669" cy="319748"/>
          </a:xfrm>
        </p:grpSpPr>
        <p:sp>
          <p:nvSpPr>
            <p:cNvPr id="27280" name="Google Shape;27280;p78"/>
            <p:cNvSpPr/>
            <p:nvPr/>
          </p:nvSpPr>
          <p:spPr>
            <a:xfrm>
              <a:off x="6231123" y="2097225"/>
              <a:ext cx="45080" cy="45080"/>
            </a:xfrm>
            <a:custGeom>
              <a:rect b="b" l="l" r="r" t="t"/>
              <a:pathLst>
                <a:path extrusionOk="0" h="1732" w="1732">
                  <a:moveTo>
                    <a:pt x="1" y="0"/>
                  </a:moveTo>
                  <a:lnTo>
                    <a:pt x="1" y="1731"/>
                  </a:lnTo>
                  <a:lnTo>
                    <a:pt x="1732" y="1731"/>
                  </a:lnTo>
                  <a:lnTo>
                    <a:pt x="1732"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1" name="Google Shape;27281;p78"/>
            <p:cNvSpPr/>
            <p:nvPr/>
          </p:nvSpPr>
          <p:spPr>
            <a:xfrm>
              <a:off x="6231123" y="2097225"/>
              <a:ext cx="45080" cy="30010"/>
            </a:xfrm>
            <a:custGeom>
              <a:rect b="b" l="l" r="r" t="t"/>
              <a:pathLst>
                <a:path extrusionOk="0" h="1153" w="1732">
                  <a:moveTo>
                    <a:pt x="1" y="0"/>
                  </a:moveTo>
                  <a:lnTo>
                    <a:pt x="1" y="968"/>
                  </a:lnTo>
                  <a:cubicBezTo>
                    <a:pt x="275" y="1091"/>
                    <a:pt x="570" y="1153"/>
                    <a:pt x="865" y="1153"/>
                  </a:cubicBezTo>
                  <a:cubicBezTo>
                    <a:pt x="1160" y="1153"/>
                    <a:pt x="1455" y="1091"/>
                    <a:pt x="1732" y="968"/>
                  </a:cubicBezTo>
                  <a:lnTo>
                    <a:pt x="1732"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2" name="Google Shape;27282;p78"/>
            <p:cNvSpPr/>
            <p:nvPr/>
          </p:nvSpPr>
          <p:spPr>
            <a:xfrm>
              <a:off x="6183597" y="2127260"/>
              <a:ext cx="140132" cy="65147"/>
            </a:xfrm>
            <a:custGeom>
              <a:rect b="b" l="l" r="r" t="t"/>
              <a:pathLst>
                <a:path extrusionOk="0" h="2503" w="5384">
                  <a:moveTo>
                    <a:pt x="1925" y="0"/>
                  </a:moveTo>
                  <a:lnTo>
                    <a:pt x="546" y="412"/>
                  </a:lnTo>
                  <a:cubicBezTo>
                    <a:pt x="222" y="511"/>
                    <a:pt x="0" y="810"/>
                    <a:pt x="0" y="1147"/>
                  </a:cubicBezTo>
                  <a:lnTo>
                    <a:pt x="0" y="2499"/>
                  </a:lnTo>
                  <a:lnTo>
                    <a:pt x="5384" y="2502"/>
                  </a:lnTo>
                  <a:lnTo>
                    <a:pt x="5384" y="1151"/>
                  </a:lnTo>
                  <a:cubicBezTo>
                    <a:pt x="5384" y="810"/>
                    <a:pt x="5162" y="511"/>
                    <a:pt x="4835" y="412"/>
                  </a:cubicBezTo>
                  <a:lnTo>
                    <a:pt x="3459" y="0"/>
                  </a:lnTo>
                  <a:lnTo>
                    <a:pt x="2692" y="577"/>
                  </a:lnTo>
                  <a:lnTo>
                    <a:pt x="1925" y="0"/>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3" name="Google Shape;27283;p78"/>
            <p:cNvSpPr/>
            <p:nvPr/>
          </p:nvSpPr>
          <p:spPr>
            <a:xfrm>
              <a:off x="6183597" y="2145844"/>
              <a:ext cx="25012" cy="46459"/>
            </a:xfrm>
            <a:custGeom>
              <a:rect b="b" l="l" r="r" t="t"/>
              <a:pathLst>
                <a:path extrusionOk="0" h="1785" w="961">
                  <a:moveTo>
                    <a:pt x="134" y="1"/>
                  </a:moveTo>
                  <a:cubicBezTo>
                    <a:pt x="46" y="127"/>
                    <a:pt x="0" y="279"/>
                    <a:pt x="0" y="433"/>
                  </a:cubicBezTo>
                  <a:lnTo>
                    <a:pt x="0" y="1785"/>
                  </a:lnTo>
                  <a:lnTo>
                    <a:pt x="961" y="1785"/>
                  </a:lnTo>
                  <a:lnTo>
                    <a:pt x="961" y="1063"/>
                  </a:lnTo>
                  <a:cubicBezTo>
                    <a:pt x="961" y="908"/>
                    <a:pt x="901" y="764"/>
                    <a:pt x="792" y="655"/>
                  </a:cubicBezTo>
                  <a:lnTo>
                    <a:pt x="134"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4" name="Google Shape;27284;p78"/>
            <p:cNvSpPr/>
            <p:nvPr/>
          </p:nvSpPr>
          <p:spPr>
            <a:xfrm>
              <a:off x="6298717" y="2145844"/>
              <a:ext cx="25012" cy="46459"/>
            </a:xfrm>
            <a:custGeom>
              <a:rect b="b" l="l" r="r" t="t"/>
              <a:pathLst>
                <a:path extrusionOk="0" h="1785" w="961">
                  <a:moveTo>
                    <a:pt x="823" y="1"/>
                  </a:moveTo>
                  <a:lnTo>
                    <a:pt x="169" y="655"/>
                  </a:lnTo>
                  <a:cubicBezTo>
                    <a:pt x="60" y="764"/>
                    <a:pt x="0" y="908"/>
                    <a:pt x="0" y="1063"/>
                  </a:cubicBezTo>
                  <a:lnTo>
                    <a:pt x="0" y="1785"/>
                  </a:lnTo>
                  <a:lnTo>
                    <a:pt x="961" y="1785"/>
                  </a:lnTo>
                  <a:lnTo>
                    <a:pt x="961" y="433"/>
                  </a:lnTo>
                  <a:cubicBezTo>
                    <a:pt x="961" y="279"/>
                    <a:pt x="911" y="127"/>
                    <a:pt x="823"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5" name="Google Shape;27285;p78"/>
            <p:cNvSpPr/>
            <p:nvPr/>
          </p:nvSpPr>
          <p:spPr>
            <a:xfrm>
              <a:off x="6213529" y="2037153"/>
              <a:ext cx="80165" cy="75115"/>
            </a:xfrm>
            <a:custGeom>
              <a:rect b="b" l="l" r="r" t="t"/>
              <a:pathLst>
                <a:path extrusionOk="0" h="2886" w="3080">
                  <a:moveTo>
                    <a:pt x="1" y="0"/>
                  </a:moveTo>
                  <a:lnTo>
                    <a:pt x="1" y="1344"/>
                  </a:lnTo>
                  <a:cubicBezTo>
                    <a:pt x="1" y="2196"/>
                    <a:pt x="691" y="2885"/>
                    <a:pt x="1542" y="2885"/>
                  </a:cubicBezTo>
                  <a:cubicBezTo>
                    <a:pt x="2390" y="2885"/>
                    <a:pt x="3080" y="2196"/>
                    <a:pt x="3080" y="1348"/>
                  </a:cubicBezTo>
                  <a:lnTo>
                    <a:pt x="3080" y="0"/>
                  </a:ln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6" name="Google Shape;27286;p78"/>
            <p:cNvSpPr/>
            <p:nvPr/>
          </p:nvSpPr>
          <p:spPr>
            <a:xfrm>
              <a:off x="6213633" y="2037153"/>
              <a:ext cx="38573" cy="75011"/>
            </a:xfrm>
            <a:custGeom>
              <a:rect b="b" l="l" r="r" t="t"/>
              <a:pathLst>
                <a:path extrusionOk="0" h="2882" w="1482">
                  <a:moveTo>
                    <a:pt x="0" y="0"/>
                  </a:moveTo>
                  <a:lnTo>
                    <a:pt x="0" y="1348"/>
                  </a:lnTo>
                  <a:cubicBezTo>
                    <a:pt x="0" y="2171"/>
                    <a:pt x="655" y="2850"/>
                    <a:pt x="1482" y="2882"/>
                  </a:cubicBezTo>
                  <a:cubicBezTo>
                    <a:pt x="1151" y="2590"/>
                    <a:pt x="961" y="2171"/>
                    <a:pt x="961" y="1731"/>
                  </a:cubicBezTo>
                  <a:lnTo>
                    <a:pt x="961"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7" name="Google Shape;27287;p78"/>
            <p:cNvSpPr/>
            <p:nvPr/>
          </p:nvSpPr>
          <p:spPr>
            <a:xfrm>
              <a:off x="6208583" y="2002068"/>
              <a:ext cx="90159" cy="65147"/>
            </a:xfrm>
            <a:custGeom>
              <a:rect b="b" l="l" r="r" t="t"/>
              <a:pathLst>
                <a:path extrusionOk="0" h="2503" w="3464">
                  <a:moveTo>
                    <a:pt x="1155" y="1"/>
                  </a:moveTo>
                  <a:cubicBezTo>
                    <a:pt x="518" y="1"/>
                    <a:pt x="1" y="518"/>
                    <a:pt x="1" y="1155"/>
                  </a:cubicBezTo>
                  <a:lnTo>
                    <a:pt x="1" y="1697"/>
                  </a:lnTo>
                  <a:cubicBezTo>
                    <a:pt x="1" y="1848"/>
                    <a:pt x="36" y="1996"/>
                    <a:pt x="103" y="2129"/>
                  </a:cubicBezTo>
                  <a:lnTo>
                    <a:pt x="191" y="2309"/>
                  </a:lnTo>
                  <a:lnTo>
                    <a:pt x="191" y="2502"/>
                  </a:lnTo>
                  <a:lnTo>
                    <a:pt x="508" y="2397"/>
                  </a:lnTo>
                  <a:cubicBezTo>
                    <a:pt x="666" y="2344"/>
                    <a:pt x="772" y="2200"/>
                    <a:pt x="772" y="2031"/>
                  </a:cubicBezTo>
                  <a:lnTo>
                    <a:pt x="772" y="1683"/>
                  </a:lnTo>
                  <a:cubicBezTo>
                    <a:pt x="772" y="1598"/>
                    <a:pt x="828" y="1521"/>
                    <a:pt x="912" y="1500"/>
                  </a:cubicBezTo>
                  <a:cubicBezTo>
                    <a:pt x="1059" y="1461"/>
                    <a:pt x="1305" y="1412"/>
                    <a:pt x="1594" y="1412"/>
                  </a:cubicBezTo>
                  <a:cubicBezTo>
                    <a:pt x="1967" y="1412"/>
                    <a:pt x="2411" y="1493"/>
                    <a:pt x="2809" y="1778"/>
                  </a:cubicBezTo>
                  <a:cubicBezTo>
                    <a:pt x="2858" y="1813"/>
                    <a:pt x="2886" y="1873"/>
                    <a:pt x="2886" y="1932"/>
                  </a:cubicBezTo>
                  <a:lnTo>
                    <a:pt x="2886" y="2073"/>
                  </a:lnTo>
                  <a:cubicBezTo>
                    <a:pt x="2886" y="2217"/>
                    <a:pt x="2967" y="2351"/>
                    <a:pt x="3097" y="2414"/>
                  </a:cubicBezTo>
                  <a:lnTo>
                    <a:pt x="3270" y="2502"/>
                  </a:lnTo>
                  <a:lnTo>
                    <a:pt x="3361" y="2129"/>
                  </a:lnTo>
                  <a:cubicBezTo>
                    <a:pt x="3428" y="1996"/>
                    <a:pt x="3463" y="1848"/>
                    <a:pt x="3463" y="1700"/>
                  </a:cubicBezTo>
                  <a:lnTo>
                    <a:pt x="3463" y="1"/>
                  </a:ln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8" name="Google Shape;27288;p78"/>
            <p:cNvSpPr/>
            <p:nvPr/>
          </p:nvSpPr>
          <p:spPr>
            <a:xfrm>
              <a:off x="6208583" y="2002068"/>
              <a:ext cx="38052" cy="65147"/>
            </a:xfrm>
            <a:custGeom>
              <a:rect b="b" l="l" r="r" t="t"/>
              <a:pathLst>
                <a:path extrusionOk="0" h="2503" w="1462">
                  <a:moveTo>
                    <a:pt x="1155" y="1"/>
                  </a:moveTo>
                  <a:cubicBezTo>
                    <a:pt x="515" y="1"/>
                    <a:pt x="1" y="518"/>
                    <a:pt x="1" y="1155"/>
                  </a:cubicBezTo>
                  <a:lnTo>
                    <a:pt x="1" y="1697"/>
                  </a:lnTo>
                  <a:cubicBezTo>
                    <a:pt x="1" y="1848"/>
                    <a:pt x="36" y="1996"/>
                    <a:pt x="103" y="2129"/>
                  </a:cubicBezTo>
                  <a:lnTo>
                    <a:pt x="191" y="2309"/>
                  </a:lnTo>
                  <a:lnTo>
                    <a:pt x="191" y="2502"/>
                  </a:lnTo>
                  <a:lnTo>
                    <a:pt x="508" y="2397"/>
                  </a:lnTo>
                  <a:cubicBezTo>
                    <a:pt x="662" y="2344"/>
                    <a:pt x="772" y="2200"/>
                    <a:pt x="772" y="2031"/>
                  </a:cubicBezTo>
                  <a:lnTo>
                    <a:pt x="772" y="1683"/>
                  </a:lnTo>
                  <a:cubicBezTo>
                    <a:pt x="768" y="1598"/>
                    <a:pt x="828" y="1521"/>
                    <a:pt x="912" y="1500"/>
                  </a:cubicBezTo>
                  <a:cubicBezTo>
                    <a:pt x="1049" y="1464"/>
                    <a:pt x="1187" y="1440"/>
                    <a:pt x="1327" y="1426"/>
                  </a:cubicBezTo>
                  <a:cubicBezTo>
                    <a:pt x="965" y="1380"/>
                    <a:pt x="733" y="1046"/>
                    <a:pt x="733" y="733"/>
                  </a:cubicBezTo>
                  <a:cubicBezTo>
                    <a:pt x="733" y="328"/>
                    <a:pt x="1060" y="1"/>
                    <a:pt x="1461"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9" name="Google Shape;27289;p78"/>
            <p:cNvSpPr/>
            <p:nvPr/>
          </p:nvSpPr>
          <p:spPr>
            <a:xfrm>
              <a:off x="624359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0" name="Google Shape;27290;p78"/>
            <p:cNvSpPr/>
            <p:nvPr/>
          </p:nvSpPr>
          <p:spPr>
            <a:xfrm>
              <a:off x="6148512" y="2292457"/>
              <a:ext cx="19989" cy="19989"/>
            </a:xfrm>
            <a:custGeom>
              <a:rect b="b" l="l" r="r" t="t"/>
              <a:pathLst>
                <a:path extrusionOk="0" h="768" w="768">
                  <a:moveTo>
                    <a:pt x="384" y="1"/>
                  </a:moveTo>
                  <a:cubicBezTo>
                    <a:pt x="173" y="1"/>
                    <a:pt x="1" y="170"/>
                    <a:pt x="1" y="384"/>
                  </a:cubicBezTo>
                  <a:cubicBezTo>
                    <a:pt x="1" y="595"/>
                    <a:pt x="173" y="768"/>
                    <a:pt x="384" y="768"/>
                  </a:cubicBezTo>
                  <a:cubicBezTo>
                    <a:pt x="599" y="768"/>
                    <a:pt x="768" y="595"/>
                    <a:pt x="768" y="384"/>
                  </a:cubicBezTo>
                  <a:cubicBezTo>
                    <a:pt x="768" y="170"/>
                    <a:pt x="599"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1" name="Google Shape;27291;p78"/>
            <p:cNvSpPr/>
            <p:nvPr/>
          </p:nvSpPr>
          <p:spPr>
            <a:xfrm>
              <a:off x="6338721" y="2292457"/>
              <a:ext cx="20093" cy="19989"/>
            </a:xfrm>
            <a:custGeom>
              <a:rect b="b" l="l" r="r" t="t"/>
              <a:pathLst>
                <a:path extrusionOk="0" h="768" w="772">
                  <a:moveTo>
                    <a:pt x="384" y="1"/>
                  </a:moveTo>
                  <a:cubicBezTo>
                    <a:pt x="173" y="1"/>
                    <a:pt x="1" y="170"/>
                    <a:pt x="1" y="384"/>
                  </a:cubicBezTo>
                  <a:cubicBezTo>
                    <a:pt x="1" y="595"/>
                    <a:pt x="173" y="768"/>
                    <a:pt x="384" y="768"/>
                  </a:cubicBezTo>
                  <a:cubicBezTo>
                    <a:pt x="599" y="768"/>
                    <a:pt x="771" y="595"/>
                    <a:pt x="771" y="384"/>
                  </a:cubicBezTo>
                  <a:cubicBezTo>
                    <a:pt x="771" y="170"/>
                    <a:pt x="599"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2" name="Google Shape;27292;p78"/>
            <p:cNvSpPr/>
            <p:nvPr/>
          </p:nvSpPr>
          <p:spPr>
            <a:xfrm>
              <a:off x="6178834" y="1997409"/>
              <a:ext cx="149580" cy="199553"/>
            </a:xfrm>
            <a:custGeom>
              <a:rect b="b" l="l" r="r" t="t"/>
              <a:pathLst>
                <a:path extrusionOk="0" h="7667" w="5747">
                  <a:moveTo>
                    <a:pt x="4423" y="363"/>
                  </a:moveTo>
                  <a:lnTo>
                    <a:pt x="4423" y="1876"/>
                  </a:lnTo>
                  <a:cubicBezTo>
                    <a:pt x="4423" y="1999"/>
                    <a:pt x="4395" y="2118"/>
                    <a:pt x="4342" y="2227"/>
                  </a:cubicBezTo>
                  <a:lnTo>
                    <a:pt x="4251" y="2407"/>
                  </a:lnTo>
                  <a:cubicBezTo>
                    <a:pt x="4240" y="2432"/>
                    <a:pt x="4233" y="2460"/>
                    <a:pt x="4233" y="2488"/>
                  </a:cubicBezTo>
                  <a:lnTo>
                    <a:pt x="4233" y="2875"/>
                  </a:lnTo>
                  <a:cubicBezTo>
                    <a:pt x="4233" y="3628"/>
                    <a:pt x="3617" y="4233"/>
                    <a:pt x="2873" y="4233"/>
                  </a:cubicBezTo>
                  <a:cubicBezTo>
                    <a:pt x="2842" y="4233"/>
                    <a:pt x="2811" y="4232"/>
                    <a:pt x="2780" y="4229"/>
                  </a:cubicBezTo>
                  <a:cubicBezTo>
                    <a:pt x="2073" y="4184"/>
                    <a:pt x="1517" y="3564"/>
                    <a:pt x="1517" y="2819"/>
                  </a:cubicBezTo>
                  <a:lnTo>
                    <a:pt x="1517" y="2488"/>
                  </a:lnTo>
                  <a:cubicBezTo>
                    <a:pt x="1517" y="2460"/>
                    <a:pt x="1510" y="2432"/>
                    <a:pt x="1496" y="2407"/>
                  </a:cubicBezTo>
                  <a:lnTo>
                    <a:pt x="1404" y="2227"/>
                  </a:lnTo>
                  <a:cubicBezTo>
                    <a:pt x="1352" y="2118"/>
                    <a:pt x="1323" y="1999"/>
                    <a:pt x="1323" y="1876"/>
                  </a:cubicBezTo>
                  <a:lnTo>
                    <a:pt x="1323" y="1334"/>
                  </a:lnTo>
                  <a:cubicBezTo>
                    <a:pt x="1323" y="795"/>
                    <a:pt x="1760" y="363"/>
                    <a:pt x="2298" y="363"/>
                  </a:cubicBezTo>
                  <a:close/>
                  <a:moveTo>
                    <a:pt x="2284" y="4486"/>
                  </a:moveTo>
                  <a:cubicBezTo>
                    <a:pt x="2439" y="4543"/>
                    <a:pt x="2597" y="4578"/>
                    <a:pt x="2759" y="4588"/>
                  </a:cubicBezTo>
                  <a:cubicBezTo>
                    <a:pt x="2798" y="4592"/>
                    <a:pt x="2836" y="4592"/>
                    <a:pt x="2875" y="4592"/>
                  </a:cubicBezTo>
                  <a:cubicBezTo>
                    <a:pt x="3076" y="4592"/>
                    <a:pt x="3276" y="4557"/>
                    <a:pt x="3463" y="4490"/>
                  </a:cubicBezTo>
                  <a:lnTo>
                    <a:pt x="3463" y="4701"/>
                  </a:lnTo>
                  <a:cubicBezTo>
                    <a:pt x="3463" y="4761"/>
                    <a:pt x="3473" y="4821"/>
                    <a:pt x="3491" y="4877"/>
                  </a:cubicBezTo>
                  <a:lnTo>
                    <a:pt x="2882" y="5334"/>
                  </a:lnTo>
                  <a:cubicBezTo>
                    <a:pt x="2880" y="5336"/>
                    <a:pt x="2878" y="5337"/>
                    <a:pt x="2875" y="5337"/>
                  </a:cubicBezTo>
                  <a:cubicBezTo>
                    <a:pt x="2872" y="5337"/>
                    <a:pt x="2870" y="5336"/>
                    <a:pt x="2868" y="5334"/>
                  </a:cubicBezTo>
                  <a:lnTo>
                    <a:pt x="2256" y="4877"/>
                  </a:lnTo>
                  <a:cubicBezTo>
                    <a:pt x="2277" y="4821"/>
                    <a:pt x="2284" y="4761"/>
                    <a:pt x="2284" y="4701"/>
                  </a:cubicBezTo>
                  <a:lnTo>
                    <a:pt x="2284" y="4486"/>
                  </a:lnTo>
                  <a:close/>
                  <a:moveTo>
                    <a:pt x="2298" y="0"/>
                  </a:moveTo>
                  <a:cubicBezTo>
                    <a:pt x="1559" y="0"/>
                    <a:pt x="965" y="598"/>
                    <a:pt x="965" y="1334"/>
                  </a:cubicBezTo>
                  <a:lnTo>
                    <a:pt x="965" y="1876"/>
                  </a:lnTo>
                  <a:cubicBezTo>
                    <a:pt x="965" y="2055"/>
                    <a:pt x="1003" y="2227"/>
                    <a:pt x="1084" y="2389"/>
                  </a:cubicBezTo>
                  <a:lnTo>
                    <a:pt x="1155" y="2530"/>
                  </a:lnTo>
                  <a:lnTo>
                    <a:pt x="1155" y="2822"/>
                  </a:lnTo>
                  <a:cubicBezTo>
                    <a:pt x="1151" y="3410"/>
                    <a:pt x="1440" y="3962"/>
                    <a:pt x="1925" y="4300"/>
                  </a:cubicBezTo>
                  <a:lnTo>
                    <a:pt x="1925" y="4704"/>
                  </a:lnTo>
                  <a:cubicBezTo>
                    <a:pt x="1925" y="4792"/>
                    <a:pt x="1865" y="4873"/>
                    <a:pt x="1777" y="4898"/>
                  </a:cubicBezTo>
                  <a:lnTo>
                    <a:pt x="680" y="5229"/>
                  </a:lnTo>
                  <a:cubicBezTo>
                    <a:pt x="275" y="5348"/>
                    <a:pt x="0" y="5718"/>
                    <a:pt x="4" y="6140"/>
                  </a:cubicBezTo>
                  <a:lnTo>
                    <a:pt x="4" y="7488"/>
                  </a:lnTo>
                  <a:cubicBezTo>
                    <a:pt x="4" y="7590"/>
                    <a:pt x="81" y="7667"/>
                    <a:pt x="183" y="7667"/>
                  </a:cubicBezTo>
                  <a:cubicBezTo>
                    <a:pt x="282" y="7667"/>
                    <a:pt x="363" y="7586"/>
                    <a:pt x="363" y="7488"/>
                  </a:cubicBezTo>
                  <a:lnTo>
                    <a:pt x="363" y="6136"/>
                  </a:lnTo>
                  <a:cubicBezTo>
                    <a:pt x="359" y="5876"/>
                    <a:pt x="532" y="5647"/>
                    <a:pt x="782" y="5573"/>
                  </a:cubicBezTo>
                  <a:lnTo>
                    <a:pt x="1883" y="5243"/>
                  </a:lnTo>
                  <a:cubicBezTo>
                    <a:pt x="1939" y="5225"/>
                    <a:pt x="1992" y="5201"/>
                    <a:pt x="2041" y="5165"/>
                  </a:cubicBezTo>
                  <a:lnTo>
                    <a:pt x="2650" y="5623"/>
                  </a:lnTo>
                  <a:cubicBezTo>
                    <a:pt x="2717" y="5672"/>
                    <a:pt x="2795" y="5697"/>
                    <a:pt x="2873" y="5697"/>
                  </a:cubicBezTo>
                  <a:cubicBezTo>
                    <a:pt x="2952" y="5697"/>
                    <a:pt x="3030" y="5672"/>
                    <a:pt x="3097" y="5623"/>
                  </a:cubicBezTo>
                  <a:lnTo>
                    <a:pt x="3705" y="5165"/>
                  </a:lnTo>
                  <a:cubicBezTo>
                    <a:pt x="3755" y="5201"/>
                    <a:pt x="3807" y="5225"/>
                    <a:pt x="3867" y="5243"/>
                  </a:cubicBezTo>
                  <a:lnTo>
                    <a:pt x="4965" y="5573"/>
                  </a:lnTo>
                  <a:cubicBezTo>
                    <a:pt x="5215" y="5647"/>
                    <a:pt x="5387" y="5876"/>
                    <a:pt x="5384" y="6136"/>
                  </a:cubicBezTo>
                  <a:lnTo>
                    <a:pt x="5384" y="7488"/>
                  </a:lnTo>
                  <a:cubicBezTo>
                    <a:pt x="5384" y="7607"/>
                    <a:pt x="5474" y="7667"/>
                    <a:pt x="5565" y="7667"/>
                  </a:cubicBezTo>
                  <a:cubicBezTo>
                    <a:pt x="5656" y="7667"/>
                    <a:pt x="5746" y="7607"/>
                    <a:pt x="5746" y="7488"/>
                  </a:cubicBezTo>
                  <a:lnTo>
                    <a:pt x="5746" y="6136"/>
                  </a:lnTo>
                  <a:cubicBezTo>
                    <a:pt x="5746" y="5718"/>
                    <a:pt x="5472" y="5348"/>
                    <a:pt x="5067" y="5229"/>
                  </a:cubicBezTo>
                  <a:lnTo>
                    <a:pt x="3969" y="4898"/>
                  </a:lnTo>
                  <a:cubicBezTo>
                    <a:pt x="3881" y="4873"/>
                    <a:pt x="3822" y="4792"/>
                    <a:pt x="3822" y="4701"/>
                  </a:cubicBezTo>
                  <a:lnTo>
                    <a:pt x="3822" y="4307"/>
                  </a:lnTo>
                  <a:cubicBezTo>
                    <a:pt x="3902" y="4254"/>
                    <a:pt x="3980" y="4194"/>
                    <a:pt x="4050" y="4127"/>
                  </a:cubicBezTo>
                  <a:cubicBezTo>
                    <a:pt x="4395" y="3804"/>
                    <a:pt x="4592" y="3350"/>
                    <a:pt x="4592" y="2875"/>
                  </a:cubicBezTo>
                  <a:lnTo>
                    <a:pt x="4592" y="2530"/>
                  </a:lnTo>
                  <a:lnTo>
                    <a:pt x="4662" y="2386"/>
                  </a:lnTo>
                  <a:cubicBezTo>
                    <a:pt x="4743" y="2227"/>
                    <a:pt x="4786" y="2055"/>
                    <a:pt x="4786" y="1876"/>
                  </a:cubicBezTo>
                  <a:lnTo>
                    <a:pt x="4786" y="180"/>
                  </a:lnTo>
                  <a:cubicBezTo>
                    <a:pt x="4786" y="81"/>
                    <a:pt x="4705" y="0"/>
                    <a:pt x="46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3" name="Google Shape;27293;p78"/>
            <p:cNvSpPr/>
            <p:nvPr/>
          </p:nvSpPr>
          <p:spPr>
            <a:xfrm>
              <a:off x="6248978" y="2152637"/>
              <a:ext cx="9370" cy="44403"/>
            </a:xfrm>
            <a:custGeom>
              <a:rect b="b" l="l" r="r" t="t"/>
              <a:pathLst>
                <a:path extrusionOk="0" h="1706" w="360">
                  <a:moveTo>
                    <a:pt x="180" y="0"/>
                  </a:moveTo>
                  <a:cubicBezTo>
                    <a:pt x="90" y="0"/>
                    <a:pt x="1" y="60"/>
                    <a:pt x="1" y="179"/>
                  </a:cubicBezTo>
                  <a:lnTo>
                    <a:pt x="1" y="1524"/>
                  </a:lnTo>
                  <a:cubicBezTo>
                    <a:pt x="1" y="1645"/>
                    <a:pt x="90" y="1706"/>
                    <a:pt x="180" y="1706"/>
                  </a:cubicBezTo>
                  <a:cubicBezTo>
                    <a:pt x="270" y="1706"/>
                    <a:pt x="359" y="1645"/>
                    <a:pt x="359" y="1524"/>
                  </a:cubicBezTo>
                  <a:lnTo>
                    <a:pt x="359" y="179"/>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4" name="Google Shape;27294;p78"/>
            <p:cNvSpPr/>
            <p:nvPr/>
          </p:nvSpPr>
          <p:spPr>
            <a:xfrm>
              <a:off x="6203924"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59" y="1263"/>
                    <a:pt x="359" y="1143"/>
                  </a:cubicBezTo>
                  <a:lnTo>
                    <a:pt x="359" y="183"/>
                  </a:lnTo>
                  <a:cubicBezTo>
                    <a:pt x="359"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5" name="Google Shape;27295;p78"/>
            <p:cNvSpPr/>
            <p:nvPr/>
          </p:nvSpPr>
          <p:spPr>
            <a:xfrm>
              <a:off x="6294032" y="2162632"/>
              <a:ext cx="9370" cy="34434"/>
            </a:xfrm>
            <a:custGeom>
              <a:rect b="b" l="l" r="r" t="t"/>
              <a:pathLst>
                <a:path extrusionOk="0" h="1323" w="360">
                  <a:moveTo>
                    <a:pt x="180" y="0"/>
                  </a:moveTo>
                  <a:cubicBezTo>
                    <a:pt x="90" y="0"/>
                    <a:pt x="1" y="61"/>
                    <a:pt x="1" y="183"/>
                  </a:cubicBezTo>
                  <a:lnTo>
                    <a:pt x="1" y="1143"/>
                  </a:lnTo>
                  <a:cubicBezTo>
                    <a:pt x="1" y="1263"/>
                    <a:pt x="90" y="1322"/>
                    <a:pt x="180" y="1322"/>
                  </a:cubicBezTo>
                  <a:cubicBezTo>
                    <a:pt x="270" y="1322"/>
                    <a:pt x="360" y="1263"/>
                    <a:pt x="360" y="1143"/>
                  </a:cubicBezTo>
                  <a:lnTo>
                    <a:pt x="360" y="183"/>
                  </a:lnTo>
                  <a:cubicBezTo>
                    <a:pt x="360" y="61"/>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6" name="Google Shape;27296;p78"/>
            <p:cNvSpPr/>
            <p:nvPr/>
          </p:nvSpPr>
          <p:spPr>
            <a:xfrm>
              <a:off x="623396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7" name="Google Shape;27297;p78"/>
            <p:cNvSpPr/>
            <p:nvPr/>
          </p:nvSpPr>
          <p:spPr>
            <a:xfrm>
              <a:off x="6138804" y="2287694"/>
              <a:ext cx="34460" cy="29463"/>
            </a:xfrm>
            <a:custGeom>
              <a:rect b="b" l="l" r="r" t="t"/>
              <a:pathLst>
                <a:path extrusionOk="0" h="1132" w="1324">
                  <a:moveTo>
                    <a:pt x="756" y="362"/>
                  </a:moveTo>
                  <a:cubicBezTo>
                    <a:pt x="860" y="362"/>
                    <a:pt x="961" y="444"/>
                    <a:pt x="961" y="567"/>
                  </a:cubicBezTo>
                  <a:cubicBezTo>
                    <a:pt x="961" y="680"/>
                    <a:pt x="870" y="771"/>
                    <a:pt x="757" y="771"/>
                  </a:cubicBezTo>
                  <a:cubicBezTo>
                    <a:pt x="574" y="771"/>
                    <a:pt x="483" y="553"/>
                    <a:pt x="613" y="423"/>
                  </a:cubicBezTo>
                  <a:cubicBezTo>
                    <a:pt x="654" y="381"/>
                    <a:pt x="705" y="362"/>
                    <a:pt x="756"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8" name="Google Shape;27298;p78"/>
            <p:cNvSpPr/>
            <p:nvPr/>
          </p:nvSpPr>
          <p:spPr>
            <a:xfrm>
              <a:off x="6329013" y="2287694"/>
              <a:ext cx="34460" cy="29463"/>
            </a:xfrm>
            <a:custGeom>
              <a:rect b="b" l="l" r="r" t="t"/>
              <a:pathLst>
                <a:path extrusionOk="0" h="1132" w="1324">
                  <a:moveTo>
                    <a:pt x="757" y="362"/>
                  </a:moveTo>
                  <a:cubicBezTo>
                    <a:pt x="862" y="362"/>
                    <a:pt x="961" y="444"/>
                    <a:pt x="961" y="567"/>
                  </a:cubicBezTo>
                  <a:cubicBezTo>
                    <a:pt x="961" y="680"/>
                    <a:pt x="870" y="771"/>
                    <a:pt x="757" y="771"/>
                  </a:cubicBezTo>
                  <a:cubicBezTo>
                    <a:pt x="574" y="771"/>
                    <a:pt x="486" y="550"/>
                    <a:pt x="613" y="423"/>
                  </a:cubicBezTo>
                  <a:cubicBezTo>
                    <a:pt x="655" y="381"/>
                    <a:pt x="707" y="362"/>
                    <a:pt x="757" y="362"/>
                  </a:cubicBezTo>
                  <a:close/>
                  <a:moveTo>
                    <a:pt x="757" y="1"/>
                  </a:moveTo>
                  <a:cubicBezTo>
                    <a:pt x="254" y="1"/>
                    <a:pt x="1" y="609"/>
                    <a:pt x="360" y="965"/>
                  </a:cubicBezTo>
                  <a:cubicBezTo>
                    <a:pt x="475" y="1080"/>
                    <a:pt x="617" y="1132"/>
                    <a:pt x="756" y="1132"/>
                  </a:cubicBezTo>
                  <a:cubicBezTo>
                    <a:pt x="1046" y="1132"/>
                    <a:pt x="1324" y="907"/>
                    <a:pt x="1324" y="567"/>
                  </a:cubicBezTo>
                  <a:cubicBezTo>
                    <a:pt x="1320" y="254"/>
                    <a:pt x="1070"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9" name="Google Shape;27299;p78"/>
            <p:cNvSpPr/>
            <p:nvPr/>
          </p:nvSpPr>
          <p:spPr>
            <a:xfrm>
              <a:off x="6169985" y="2207659"/>
              <a:ext cx="167357" cy="74517"/>
            </a:xfrm>
            <a:custGeom>
              <a:rect b="b" l="l" r="r" t="t"/>
              <a:pathLst>
                <a:path extrusionOk="0" h="2863" w="6430">
                  <a:moveTo>
                    <a:pt x="3215" y="1"/>
                  </a:moveTo>
                  <a:cubicBezTo>
                    <a:pt x="3125" y="1"/>
                    <a:pt x="3036" y="60"/>
                    <a:pt x="3036" y="180"/>
                  </a:cubicBezTo>
                  <a:lnTo>
                    <a:pt x="3036" y="768"/>
                  </a:lnTo>
                  <a:lnTo>
                    <a:pt x="1780" y="768"/>
                  </a:lnTo>
                  <a:cubicBezTo>
                    <a:pt x="1537" y="768"/>
                    <a:pt x="1308" y="887"/>
                    <a:pt x="1164" y="1084"/>
                  </a:cubicBezTo>
                  <a:lnTo>
                    <a:pt x="101" y="2576"/>
                  </a:lnTo>
                  <a:cubicBezTo>
                    <a:pt x="0" y="2715"/>
                    <a:pt x="122" y="2863"/>
                    <a:pt x="251" y="2863"/>
                  </a:cubicBezTo>
                  <a:cubicBezTo>
                    <a:pt x="301" y="2863"/>
                    <a:pt x="353" y="2840"/>
                    <a:pt x="393" y="2784"/>
                  </a:cubicBezTo>
                  <a:lnTo>
                    <a:pt x="1456" y="1295"/>
                  </a:lnTo>
                  <a:cubicBezTo>
                    <a:pt x="1533" y="1190"/>
                    <a:pt x="1653" y="1130"/>
                    <a:pt x="1780" y="1130"/>
                  </a:cubicBezTo>
                  <a:lnTo>
                    <a:pt x="3036" y="1130"/>
                  </a:lnTo>
                  <a:lnTo>
                    <a:pt x="3036" y="2488"/>
                  </a:lnTo>
                  <a:cubicBezTo>
                    <a:pt x="3036" y="2608"/>
                    <a:pt x="3125" y="2668"/>
                    <a:pt x="3215" y="2668"/>
                  </a:cubicBezTo>
                  <a:cubicBezTo>
                    <a:pt x="3305" y="2668"/>
                    <a:pt x="3394" y="2608"/>
                    <a:pt x="3394" y="2488"/>
                  </a:cubicBezTo>
                  <a:lnTo>
                    <a:pt x="3394" y="1130"/>
                  </a:lnTo>
                  <a:lnTo>
                    <a:pt x="4647" y="1130"/>
                  </a:lnTo>
                  <a:cubicBezTo>
                    <a:pt x="4777" y="1130"/>
                    <a:pt x="4897" y="1190"/>
                    <a:pt x="4971" y="1295"/>
                  </a:cubicBezTo>
                  <a:lnTo>
                    <a:pt x="6037" y="2784"/>
                  </a:lnTo>
                  <a:cubicBezTo>
                    <a:pt x="6076" y="2840"/>
                    <a:pt x="6127" y="2863"/>
                    <a:pt x="6178" y="2863"/>
                  </a:cubicBezTo>
                  <a:cubicBezTo>
                    <a:pt x="6307" y="2863"/>
                    <a:pt x="6430" y="2715"/>
                    <a:pt x="6329" y="2576"/>
                  </a:cubicBezTo>
                  <a:lnTo>
                    <a:pt x="5263" y="1084"/>
                  </a:lnTo>
                  <a:cubicBezTo>
                    <a:pt x="5122" y="887"/>
                    <a:pt x="4893" y="768"/>
                    <a:pt x="4647" y="768"/>
                  </a:cubicBezTo>
                  <a:lnTo>
                    <a:pt x="3394" y="768"/>
                  </a:lnTo>
                  <a:lnTo>
                    <a:pt x="3394" y="180"/>
                  </a:lnTo>
                  <a:cubicBezTo>
                    <a:pt x="3394" y="60"/>
                    <a:pt x="3305" y="1"/>
                    <a:pt x="3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0" name="Google Shape;27300;p78"/>
            <p:cNvSpPr/>
            <p:nvPr/>
          </p:nvSpPr>
          <p:spPr>
            <a:xfrm>
              <a:off x="6223888" y="2034160"/>
              <a:ext cx="61633" cy="22696"/>
            </a:xfrm>
            <a:custGeom>
              <a:rect b="b" l="l" r="r" t="t"/>
              <a:pathLst>
                <a:path extrusionOk="0" h="872" w="2368">
                  <a:moveTo>
                    <a:pt x="1025" y="0"/>
                  </a:moveTo>
                  <a:cubicBezTo>
                    <a:pt x="542" y="0"/>
                    <a:pt x="153" y="127"/>
                    <a:pt x="124" y="136"/>
                  </a:cubicBezTo>
                  <a:cubicBezTo>
                    <a:pt x="50" y="161"/>
                    <a:pt x="1" y="228"/>
                    <a:pt x="1" y="305"/>
                  </a:cubicBezTo>
                  <a:lnTo>
                    <a:pt x="1" y="692"/>
                  </a:lnTo>
                  <a:cubicBezTo>
                    <a:pt x="1" y="812"/>
                    <a:pt x="91" y="872"/>
                    <a:pt x="182" y="872"/>
                  </a:cubicBezTo>
                  <a:cubicBezTo>
                    <a:pt x="272" y="872"/>
                    <a:pt x="363" y="812"/>
                    <a:pt x="363" y="692"/>
                  </a:cubicBezTo>
                  <a:lnTo>
                    <a:pt x="363" y="442"/>
                  </a:lnTo>
                  <a:cubicBezTo>
                    <a:pt x="502" y="408"/>
                    <a:pt x="748" y="360"/>
                    <a:pt x="1025" y="360"/>
                  </a:cubicBezTo>
                  <a:cubicBezTo>
                    <a:pt x="1344" y="360"/>
                    <a:pt x="1704" y="423"/>
                    <a:pt x="1996" y="643"/>
                  </a:cubicBezTo>
                  <a:cubicBezTo>
                    <a:pt x="2032" y="671"/>
                    <a:pt x="2070" y="682"/>
                    <a:pt x="2106" y="682"/>
                  </a:cubicBezTo>
                  <a:cubicBezTo>
                    <a:pt x="2256" y="682"/>
                    <a:pt x="2367" y="471"/>
                    <a:pt x="2214" y="355"/>
                  </a:cubicBezTo>
                  <a:cubicBezTo>
                    <a:pt x="1845" y="79"/>
                    <a:pt x="1405"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01" name="Google Shape;27301;p78"/>
          <p:cNvGrpSpPr/>
          <p:nvPr/>
        </p:nvGrpSpPr>
        <p:grpSpPr>
          <a:xfrm>
            <a:off x="6612088" y="1997409"/>
            <a:ext cx="224565" cy="319748"/>
            <a:chOff x="6612088" y="1997409"/>
            <a:chExt cx="224565" cy="319748"/>
          </a:xfrm>
        </p:grpSpPr>
        <p:sp>
          <p:nvSpPr>
            <p:cNvPr id="27302" name="Google Shape;27302;p78"/>
            <p:cNvSpPr/>
            <p:nvPr/>
          </p:nvSpPr>
          <p:spPr>
            <a:xfrm>
              <a:off x="6716770" y="2292457"/>
              <a:ext cx="20067" cy="19989"/>
            </a:xfrm>
            <a:custGeom>
              <a:rect b="b" l="l" r="r" t="t"/>
              <a:pathLst>
                <a:path extrusionOk="0" h="768" w="771">
                  <a:moveTo>
                    <a:pt x="387" y="1"/>
                  </a:moveTo>
                  <a:cubicBezTo>
                    <a:pt x="172" y="1"/>
                    <a:pt x="0" y="170"/>
                    <a:pt x="0" y="384"/>
                  </a:cubicBezTo>
                  <a:cubicBezTo>
                    <a:pt x="0" y="595"/>
                    <a:pt x="172" y="768"/>
                    <a:pt x="387" y="768"/>
                  </a:cubicBezTo>
                  <a:cubicBezTo>
                    <a:pt x="598" y="768"/>
                    <a:pt x="771" y="595"/>
                    <a:pt x="771" y="384"/>
                  </a:cubicBezTo>
                  <a:cubicBezTo>
                    <a:pt x="771" y="170"/>
                    <a:pt x="598" y="1"/>
                    <a:pt x="387"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3" name="Google Shape;27303;p78"/>
            <p:cNvSpPr/>
            <p:nvPr/>
          </p:nvSpPr>
          <p:spPr>
            <a:xfrm>
              <a:off x="6621692"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4" name="Google Shape;27304;p78"/>
            <p:cNvSpPr/>
            <p:nvPr/>
          </p:nvSpPr>
          <p:spPr>
            <a:xfrm>
              <a:off x="6811901" y="2292457"/>
              <a:ext cx="19989" cy="19989"/>
            </a:xfrm>
            <a:custGeom>
              <a:rect b="b" l="l" r="r" t="t"/>
              <a:pathLst>
                <a:path extrusionOk="0" h="768" w="768">
                  <a:moveTo>
                    <a:pt x="384" y="1"/>
                  </a:moveTo>
                  <a:cubicBezTo>
                    <a:pt x="173" y="1"/>
                    <a:pt x="1" y="170"/>
                    <a:pt x="1" y="384"/>
                  </a:cubicBezTo>
                  <a:cubicBezTo>
                    <a:pt x="1" y="595"/>
                    <a:pt x="173" y="768"/>
                    <a:pt x="384" y="768"/>
                  </a:cubicBezTo>
                  <a:cubicBezTo>
                    <a:pt x="595" y="768"/>
                    <a:pt x="768" y="595"/>
                    <a:pt x="768" y="384"/>
                  </a:cubicBezTo>
                  <a:cubicBezTo>
                    <a:pt x="768" y="170"/>
                    <a:pt x="595" y="1"/>
                    <a:pt x="384"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5" name="Google Shape;27305;p78"/>
            <p:cNvSpPr/>
            <p:nvPr/>
          </p:nvSpPr>
          <p:spPr>
            <a:xfrm>
              <a:off x="6706776" y="2122211"/>
              <a:ext cx="40056" cy="40056"/>
            </a:xfrm>
            <a:custGeom>
              <a:rect b="b" l="l" r="r" t="t"/>
              <a:pathLst>
                <a:path extrusionOk="0" h="1539" w="1539">
                  <a:moveTo>
                    <a:pt x="1" y="1"/>
                  </a:moveTo>
                  <a:lnTo>
                    <a:pt x="1" y="1538"/>
                  </a:lnTo>
                  <a:lnTo>
                    <a:pt x="1538" y="1538"/>
                  </a:lnTo>
                  <a:lnTo>
                    <a:pt x="153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6" name="Google Shape;27306;p78"/>
            <p:cNvSpPr/>
            <p:nvPr/>
          </p:nvSpPr>
          <p:spPr>
            <a:xfrm>
              <a:off x="6706776" y="2122211"/>
              <a:ext cx="40134" cy="25064"/>
            </a:xfrm>
            <a:custGeom>
              <a:rect b="b" l="l" r="r" t="t"/>
              <a:pathLst>
                <a:path extrusionOk="0" h="963" w="1542">
                  <a:moveTo>
                    <a:pt x="1" y="1"/>
                  </a:moveTo>
                  <a:lnTo>
                    <a:pt x="1" y="817"/>
                  </a:lnTo>
                  <a:cubicBezTo>
                    <a:pt x="249" y="914"/>
                    <a:pt x="510" y="962"/>
                    <a:pt x="771" y="962"/>
                  </a:cubicBezTo>
                  <a:cubicBezTo>
                    <a:pt x="1032" y="962"/>
                    <a:pt x="1294" y="914"/>
                    <a:pt x="1542" y="817"/>
                  </a:cubicBezTo>
                  <a:lnTo>
                    <a:pt x="1542" y="1"/>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7" name="Google Shape;27307;p78"/>
            <p:cNvSpPr/>
            <p:nvPr/>
          </p:nvSpPr>
          <p:spPr>
            <a:xfrm>
              <a:off x="6701726" y="2002068"/>
              <a:ext cx="50129" cy="40134"/>
            </a:xfrm>
            <a:custGeom>
              <a:rect b="b" l="l" r="r" t="t"/>
              <a:pathLst>
                <a:path extrusionOk="0" h="1542" w="1926">
                  <a:moveTo>
                    <a:pt x="965" y="1"/>
                  </a:moveTo>
                  <a:cubicBezTo>
                    <a:pt x="434" y="1"/>
                    <a:pt x="1" y="346"/>
                    <a:pt x="1" y="771"/>
                  </a:cubicBezTo>
                  <a:cubicBezTo>
                    <a:pt x="1" y="1197"/>
                    <a:pt x="434" y="1542"/>
                    <a:pt x="965" y="1542"/>
                  </a:cubicBezTo>
                  <a:cubicBezTo>
                    <a:pt x="1496" y="1542"/>
                    <a:pt x="1926" y="1197"/>
                    <a:pt x="1926" y="771"/>
                  </a:cubicBezTo>
                  <a:cubicBezTo>
                    <a:pt x="1926" y="346"/>
                    <a:pt x="1496" y="1"/>
                    <a:pt x="965" y="1"/>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8" name="Google Shape;27308;p78"/>
            <p:cNvSpPr/>
            <p:nvPr/>
          </p:nvSpPr>
          <p:spPr>
            <a:xfrm>
              <a:off x="6701726" y="2002068"/>
              <a:ext cx="33914" cy="40134"/>
            </a:xfrm>
            <a:custGeom>
              <a:rect b="b" l="l" r="r" t="t"/>
              <a:pathLst>
                <a:path extrusionOk="0" h="1542" w="1303">
                  <a:moveTo>
                    <a:pt x="962" y="1"/>
                  </a:moveTo>
                  <a:cubicBezTo>
                    <a:pt x="430" y="1"/>
                    <a:pt x="1" y="346"/>
                    <a:pt x="1" y="771"/>
                  </a:cubicBezTo>
                  <a:cubicBezTo>
                    <a:pt x="1" y="1197"/>
                    <a:pt x="430" y="1542"/>
                    <a:pt x="962" y="1542"/>
                  </a:cubicBezTo>
                  <a:cubicBezTo>
                    <a:pt x="1078" y="1542"/>
                    <a:pt x="1194" y="1521"/>
                    <a:pt x="1303" y="1489"/>
                  </a:cubicBezTo>
                  <a:cubicBezTo>
                    <a:pt x="958" y="1376"/>
                    <a:pt x="708" y="1088"/>
                    <a:pt x="708" y="747"/>
                  </a:cubicBezTo>
                  <a:cubicBezTo>
                    <a:pt x="708" y="433"/>
                    <a:pt x="919" y="163"/>
                    <a:pt x="1225" y="36"/>
                  </a:cubicBezTo>
                  <a:cubicBezTo>
                    <a:pt x="1141" y="15"/>
                    <a:pt x="1053" y="4"/>
                    <a:pt x="962"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9" name="Google Shape;27309;p78"/>
            <p:cNvSpPr/>
            <p:nvPr/>
          </p:nvSpPr>
          <p:spPr>
            <a:xfrm>
              <a:off x="6676740" y="2022135"/>
              <a:ext cx="100128" cy="100102"/>
            </a:xfrm>
            <a:custGeom>
              <a:rect b="b" l="l" r="r" t="t"/>
              <a:pathLst>
                <a:path extrusionOk="0" h="3846" w="3847">
                  <a:moveTo>
                    <a:pt x="1925" y="0"/>
                  </a:moveTo>
                  <a:cubicBezTo>
                    <a:pt x="862" y="0"/>
                    <a:pt x="0" y="862"/>
                    <a:pt x="0" y="1925"/>
                  </a:cubicBezTo>
                  <a:cubicBezTo>
                    <a:pt x="0" y="2984"/>
                    <a:pt x="862" y="3846"/>
                    <a:pt x="1925" y="3846"/>
                  </a:cubicBezTo>
                  <a:cubicBezTo>
                    <a:pt x="2988" y="3846"/>
                    <a:pt x="3846" y="2984"/>
                    <a:pt x="3846" y="1925"/>
                  </a:cubicBezTo>
                  <a:cubicBezTo>
                    <a:pt x="3846" y="862"/>
                    <a:pt x="2988" y="0"/>
                    <a:pt x="192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0" name="Google Shape;27310;p78"/>
            <p:cNvSpPr/>
            <p:nvPr/>
          </p:nvSpPr>
          <p:spPr>
            <a:xfrm>
              <a:off x="6700347" y="2022109"/>
              <a:ext cx="79800" cy="99139"/>
            </a:xfrm>
            <a:custGeom>
              <a:rect b="b" l="l" r="r" t="t"/>
              <a:pathLst>
                <a:path extrusionOk="0" h="3809" w="3066">
                  <a:moveTo>
                    <a:pt x="1062" y="0"/>
                  </a:moveTo>
                  <a:cubicBezTo>
                    <a:pt x="348" y="0"/>
                    <a:pt x="0" y="910"/>
                    <a:pt x="568" y="1370"/>
                  </a:cubicBezTo>
                  <a:lnTo>
                    <a:pt x="571" y="1373"/>
                  </a:lnTo>
                  <a:cubicBezTo>
                    <a:pt x="571" y="1373"/>
                    <a:pt x="1124" y="3242"/>
                    <a:pt x="1402" y="3808"/>
                  </a:cubicBezTo>
                  <a:cubicBezTo>
                    <a:pt x="2401" y="3604"/>
                    <a:pt x="3066" y="2654"/>
                    <a:pt x="2922" y="1648"/>
                  </a:cubicBezTo>
                  <a:cubicBezTo>
                    <a:pt x="2809" y="874"/>
                    <a:pt x="2239" y="248"/>
                    <a:pt x="1482" y="58"/>
                  </a:cubicBezTo>
                  <a:cubicBezTo>
                    <a:pt x="1356" y="26"/>
                    <a:pt x="1229" y="8"/>
                    <a:pt x="1099" y="1"/>
                  </a:cubicBezTo>
                  <a:cubicBezTo>
                    <a:pt x="1087" y="1"/>
                    <a:pt x="1075" y="0"/>
                    <a:pt x="1062"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1" name="Google Shape;27311;p78"/>
            <p:cNvSpPr/>
            <p:nvPr/>
          </p:nvSpPr>
          <p:spPr>
            <a:xfrm>
              <a:off x="6686709" y="2057715"/>
              <a:ext cx="80165" cy="74517"/>
            </a:xfrm>
            <a:custGeom>
              <a:rect b="b" l="l" r="r" t="t"/>
              <a:pathLst>
                <a:path extrusionOk="0" h="2863" w="3080">
                  <a:moveTo>
                    <a:pt x="1055" y="1"/>
                  </a:moveTo>
                  <a:cubicBezTo>
                    <a:pt x="991" y="1"/>
                    <a:pt x="930" y="35"/>
                    <a:pt x="895" y="90"/>
                  </a:cubicBezTo>
                  <a:cubicBezTo>
                    <a:pt x="743" y="326"/>
                    <a:pt x="374" y="878"/>
                    <a:pt x="78" y="1086"/>
                  </a:cubicBezTo>
                  <a:cubicBezTo>
                    <a:pt x="29" y="1121"/>
                    <a:pt x="1" y="1177"/>
                    <a:pt x="1" y="1240"/>
                  </a:cubicBezTo>
                  <a:lnTo>
                    <a:pt x="1" y="1325"/>
                  </a:lnTo>
                  <a:cubicBezTo>
                    <a:pt x="1" y="2173"/>
                    <a:pt x="691" y="2862"/>
                    <a:pt x="1542" y="2862"/>
                  </a:cubicBezTo>
                  <a:cubicBezTo>
                    <a:pt x="2390" y="2862"/>
                    <a:pt x="3080" y="2173"/>
                    <a:pt x="3080" y="1325"/>
                  </a:cubicBezTo>
                  <a:lnTo>
                    <a:pt x="3080" y="1131"/>
                  </a:lnTo>
                  <a:cubicBezTo>
                    <a:pt x="3080" y="480"/>
                    <a:pt x="1556" y="104"/>
                    <a:pt x="1095" y="5"/>
                  </a:cubicBezTo>
                  <a:cubicBezTo>
                    <a:pt x="1082" y="2"/>
                    <a:pt x="1068" y="1"/>
                    <a:pt x="1055"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2" name="Google Shape;27312;p78"/>
            <p:cNvSpPr/>
            <p:nvPr/>
          </p:nvSpPr>
          <p:spPr>
            <a:xfrm>
              <a:off x="6661722" y="2149592"/>
              <a:ext cx="130242" cy="52784"/>
            </a:xfrm>
            <a:custGeom>
              <a:rect b="b" l="l" r="r" t="t"/>
              <a:pathLst>
                <a:path extrusionOk="0" h="2028" w="5004">
                  <a:moveTo>
                    <a:pt x="1520" y="1"/>
                  </a:moveTo>
                  <a:cubicBezTo>
                    <a:pt x="1513" y="1"/>
                    <a:pt x="1510" y="8"/>
                    <a:pt x="1503" y="11"/>
                  </a:cubicBezTo>
                  <a:lnTo>
                    <a:pt x="345" y="525"/>
                  </a:lnTo>
                  <a:cubicBezTo>
                    <a:pt x="134" y="620"/>
                    <a:pt x="0" y="824"/>
                    <a:pt x="0" y="1053"/>
                  </a:cubicBezTo>
                  <a:lnTo>
                    <a:pt x="4" y="2028"/>
                  </a:lnTo>
                  <a:lnTo>
                    <a:pt x="5004" y="2028"/>
                  </a:lnTo>
                  <a:lnTo>
                    <a:pt x="5004" y="1056"/>
                  </a:lnTo>
                  <a:cubicBezTo>
                    <a:pt x="5004" y="828"/>
                    <a:pt x="4870" y="620"/>
                    <a:pt x="4659" y="529"/>
                  </a:cubicBezTo>
                  <a:lnTo>
                    <a:pt x="3501" y="11"/>
                  </a:lnTo>
                  <a:cubicBezTo>
                    <a:pt x="3494" y="8"/>
                    <a:pt x="3487" y="4"/>
                    <a:pt x="3484" y="1"/>
                  </a:cubicBezTo>
                  <a:lnTo>
                    <a:pt x="2502" y="508"/>
                  </a:lnTo>
                  <a:lnTo>
                    <a:pt x="1520"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3" name="Google Shape;27313;p78"/>
            <p:cNvSpPr/>
            <p:nvPr/>
          </p:nvSpPr>
          <p:spPr>
            <a:xfrm>
              <a:off x="6661722" y="2166536"/>
              <a:ext cx="25012" cy="35840"/>
            </a:xfrm>
            <a:custGeom>
              <a:rect b="b" l="l" r="r" t="t"/>
              <a:pathLst>
                <a:path extrusionOk="0" h="1377" w="961">
                  <a:moveTo>
                    <a:pt x="166" y="1"/>
                  </a:moveTo>
                  <a:cubicBezTo>
                    <a:pt x="60" y="110"/>
                    <a:pt x="0" y="254"/>
                    <a:pt x="0" y="405"/>
                  </a:cubicBezTo>
                  <a:lnTo>
                    <a:pt x="0" y="1377"/>
                  </a:lnTo>
                  <a:lnTo>
                    <a:pt x="961" y="1377"/>
                  </a:lnTo>
                  <a:lnTo>
                    <a:pt x="961" y="958"/>
                  </a:lnTo>
                  <a:cubicBezTo>
                    <a:pt x="961" y="856"/>
                    <a:pt x="922" y="757"/>
                    <a:pt x="848" y="687"/>
                  </a:cubicBezTo>
                  <a:lnTo>
                    <a:pt x="166"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4" name="Google Shape;27314;p78"/>
            <p:cNvSpPr/>
            <p:nvPr/>
          </p:nvSpPr>
          <p:spPr>
            <a:xfrm>
              <a:off x="6766847" y="2166536"/>
              <a:ext cx="25038" cy="35840"/>
            </a:xfrm>
            <a:custGeom>
              <a:rect b="b" l="l" r="r" t="t"/>
              <a:pathLst>
                <a:path extrusionOk="0" h="1377" w="962">
                  <a:moveTo>
                    <a:pt x="796" y="1"/>
                  </a:moveTo>
                  <a:lnTo>
                    <a:pt x="113" y="687"/>
                  </a:lnTo>
                  <a:cubicBezTo>
                    <a:pt x="39" y="757"/>
                    <a:pt x="1" y="856"/>
                    <a:pt x="1" y="958"/>
                  </a:cubicBezTo>
                  <a:lnTo>
                    <a:pt x="1" y="1377"/>
                  </a:lnTo>
                  <a:lnTo>
                    <a:pt x="961" y="1377"/>
                  </a:lnTo>
                  <a:lnTo>
                    <a:pt x="961" y="405"/>
                  </a:lnTo>
                  <a:cubicBezTo>
                    <a:pt x="961" y="254"/>
                    <a:pt x="901" y="110"/>
                    <a:pt x="796"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5" name="Google Shape;27315;p78"/>
            <p:cNvSpPr/>
            <p:nvPr/>
          </p:nvSpPr>
          <p:spPr>
            <a:xfrm>
              <a:off x="6686709" y="2057715"/>
              <a:ext cx="80165" cy="73866"/>
            </a:xfrm>
            <a:custGeom>
              <a:rect b="b" l="l" r="r" t="t"/>
              <a:pathLst>
                <a:path extrusionOk="0" h="2838" w="3080">
                  <a:moveTo>
                    <a:pt x="1055" y="1"/>
                  </a:moveTo>
                  <a:cubicBezTo>
                    <a:pt x="991" y="1"/>
                    <a:pt x="930" y="35"/>
                    <a:pt x="898" y="90"/>
                  </a:cubicBezTo>
                  <a:cubicBezTo>
                    <a:pt x="747" y="326"/>
                    <a:pt x="374" y="882"/>
                    <a:pt x="78" y="1086"/>
                  </a:cubicBezTo>
                  <a:cubicBezTo>
                    <a:pt x="29" y="1121"/>
                    <a:pt x="1" y="1181"/>
                    <a:pt x="1" y="1240"/>
                  </a:cubicBezTo>
                  <a:lnTo>
                    <a:pt x="1" y="1325"/>
                  </a:lnTo>
                  <a:cubicBezTo>
                    <a:pt x="4" y="2071"/>
                    <a:pt x="536" y="2708"/>
                    <a:pt x="1268" y="2838"/>
                  </a:cubicBezTo>
                  <a:cubicBezTo>
                    <a:pt x="951" y="2549"/>
                    <a:pt x="772" y="2141"/>
                    <a:pt x="772" y="1712"/>
                  </a:cubicBezTo>
                  <a:lnTo>
                    <a:pt x="772" y="1325"/>
                  </a:lnTo>
                  <a:cubicBezTo>
                    <a:pt x="772" y="1198"/>
                    <a:pt x="814" y="1075"/>
                    <a:pt x="891" y="973"/>
                  </a:cubicBezTo>
                  <a:cubicBezTo>
                    <a:pt x="961" y="882"/>
                    <a:pt x="1028" y="787"/>
                    <a:pt x="1092" y="692"/>
                  </a:cubicBezTo>
                  <a:cubicBezTo>
                    <a:pt x="1123" y="639"/>
                    <a:pt x="1180" y="607"/>
                    <a:pt x="1243" y="607"/>
                  </a:cubicBezTo>
                  <a:cubicBezTo>
                    <a:pt x="1848" y="611"/>
                    <a:pt x="2872" y="1100"/>
                    <a:pt x="3076" y="1325"/>
                  </a:cubicBezTo>
                  <a:lnTo>
                    <a:pt x="3076" y="1135"/>
                  </a:lnTo>
                  <a:cubicBezTo>
                    <a:pt x="3080" y="480"/>
                    <a:pt x="1553" y="104"/>
                    <a:pt x="1095" y="5"/>
                  </a:cubicBezTo>
                  <a:cubicBezTo>
                    <a:pt x="1082" y="2"/>
                    <a:pt x="1068" y="1"/>
                    <a:pt x="1055" y="1"/>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6" name="Google Shape;27316;p78"/>
            <p:cNvSpPr/>
            <p:nvPr/>
          </p:nvSpPr>
          <p:spPr>
            <a:xfrm>
              <a:off x="6656959" y="1997409"/>
              <a:ext cx="139690" cy="209652"/>
            </a:xfrm>
            <a:custGeom>
              <a:rect b="b" l="l" r="r" t="t"/>
              <a:pathLst>
                <a:path extrusionOk="0" h="8055" w="5367">
                  <a:moveTo>
                    <a:pt x="2685" y="363"/>
                  </a:moveTo>
                  <a:cubicBezTo>
                    <a:pt x="3104" y="363"/>
                    <a:pt x="3445" y="609"/>
                    <a:pt x="3466" y="922"/>
                  </a:cubicBezTo>
                  <a:cubicBezTo>
                    <a:pt x="3215" y="822"/>
                    <a:pt x="2950" y="772"/>
                    <a:pt x="2685" y="772"/>
                  </a:cubicBezTo>
                  <a:cubicBezTo>
                    <a:pt x="2420" y="772"/>
                    <a:pt x="2156" y="822"/>
                    <a:pt x="1904" y="922"/>
                  </a:cubicBezTo>
                  <a:cubicBezTo>
                    <a:pt x="1925" y="609"/>
                    <a:pt x="2266" y="363"/>
                    <a:pt x="2685" y="363"/>
                  </a:cubicBezTo>
                  <a:close/>
                  <a:moveTo>
                    <a:pt x="2691" y="1128"/>
                  </a:moveTo>
                  <a:cubicBezTo>
                    <a:pt x="3812" y="1128"/>
                    <a:pt x="4650" y="2185"/>
                    <a:pt x="4377" y="3287"/>
                  </a:cubicBezTo>
                  <a:cubicBezTo>
                    <a:pt x="4339" y="3142"/>
                    <a:pt x="4258" y="3012"/>
                    <a:pt x="4145" y="2910"/>
                  </a:cubicBezTo>
                  <a:cubicBezTo>
                    <a:pt x="3442" y="2287"/>
                    <a:pt x="2185" y="2125"/>
                    <a:pt x="2129" y="2118"/>
                  </a:cubicBezTo>
                  <a:cubicBezTo>
                    <a:pt x="2120" y="2117"/>
                    <a:pt x="2112" y="2117"/>
                    <a:pt x="2103" y="2117"/>
                  </a:cubicBezTo>
                  <a:cubicBezTo>
                    <a:pt x="1890" y="2117"/>
                    <a:pt x="1857" y="2450"/>
                    <a:pt x="2087" y="2477"/>
                  </a:cubicBezTo>
                  <a:cubicBezTo>
                    <a:pt x="2097" y="2477"/>
                    <a:pt x="3290" y="2636"/>
                    <a:pt x="3906" y="3181"/>
                  </a:cubicBezTo>
                  <a:cubicBezTo>
                    <a:pt x="3994" y="3258"/>
                    <a:pt x="4043" y="3367"/>
                    <a:pt x="4043" y="3480"/>
                  </a:cubicBezTo>
                  <a:lnTo>
                    <a:pt x="4043" y="3642"/>
                  </a:lnTo>
                  <a:cubicBezTo>
                    <a:pt x="4043" y="4391"/>
                    <a:pt x="3434" y="5000"/>
                    <a:pt x="2685" y="5000"/>
                  </a:cubicBezTo>
                  <a:cubicBezTo>
                    <a:pt x="1936" y="5000"/>
                    <a:pt x="1327" y="4391"/>
                    <a:pt x="1327" y="3642"/>
                  </a:cubicBezTo>
                  <a:cubicBezTo>
                    <a:pt x="1327" y="3589"/>
                    <a:pt x="1352" y="3536"/>
                    <a:pt x="1397" y="3505"/>
                  </a:cubicBezTo>
                  <a:cubicBezTo>
                    <a:pt x="1601" y="3364"/>
                    <a:pt x="1770" y="3174"/>
                    <a:pt x="1883" y="2956"/>
                  </a:cubicBezTo>
                  <a:cubicBezTo>
                    <a:pt x="1956" y="2813"/>
                    <a:pt x="1836" y="2693"/>
                    <a:pt x="1716" y="2693"/>
                  </a:cubicBezTo>
                  <a:cubicBezTo>
                    <a:pt x="1657" y="2693"/>
                    <a:pt x="1598" y="2723"/>
                    <a:pt x="1563" y="2794"/>
                  </a:cubicBezTo>
                  <a:cubicBezTo>
                    <a:pt x="1475" y="2959"/>
                    <a:pt x="1345" y="3104"/>
                    <a:pt x="1190" y="3213"/>
                  </a:cubicBezTo>
                  <a:cubicBezTo>
                    <a:pt x="1119" y="3262"/>
                    <a:pt x="1063" y="3329"/>
                    <a:pt x="1024" y="3403"/>
                  </a:cubicBezTo>
                  <a:cubicBezTo>
                    <a:pt x="672" y="2301"/>
                    <a:pt x="1468" y="1168"/>
                    <a:pt x="2625" y="1130"/>
                  </a:cubicBezTo>
                  <a:cubicBezTo>
                    <a:pt x="2647" y="1129"/>
                    <a:pt x="2669" y="1128"/>
                    <a:pt x="2691" y="1128"/>
                  </a:cubicBezTo>
                  <a:close/>
                  <a:moveTo>
                    <a:pt x="3276" y="5257"/>
                  </a:moveTo>
                  <a:lnTo>
                    <a:pt x="3276" y="5507"/>
                  </a:lnTo>
                  <a:cubicBezTo>
                    <a:pt x="3276" y="5556"/>
                    <a:pt x="3280" y="5605"/>
                    <a:pt x="3294" y="5654"/>
                  </a:cubicBezTo>
                  <a:lnTo>
                    <a:pt x="2692" y="6105"/>
                  </a:lnTo>
                  <a:cubicBezTo>
                    <a:pt x="2690" y="6107"/>
                    <a:pt x="2688" y="6107"/>
                    <a:pt x="2685" y="6107"/>
                  </a:cubicBezTo>
                  <a:cubicBezTo>
                    <a:pt x="2682" y="6107"/>
                    <a:pt x="2680" y="6107"/>
                    <a:pt x="2678" y="6105"/>
                  </a:cubicBezTo>
                  <a:lnTo>
                    <a:pt x="2076" y="5654"/>
                  </a:lnTo>
                  <a:cubicBezTo>
                    <a:pt x="2090" y="5605"/>
                    <a:pt x="2094" y="5556"/>
                    <a:pt x="2094" y="5507"/>
                  </a:cubicBezTo>
                  <a:lnTo>
                    <a:pt x="2094" y="5257"/>
                  </a:lnTo>
                  <a:cubicBezTo>
                    <a:pt x="2284" y="5324"/>
                    <a:pt x="2484" y="5359"/>
                    <a:pt x="2685" y="5362"/>
                  </a:cubicBezTo>
                  <a:cubicBezTo>
                    <a:pt x="2886" y="5362"/>
                    <a:pt x="3086" y="5327"/>
                    <a:pt x="3276" y="5257"/>
                  </a:cubicBezTo>
                  <a:close/>
                  <a:moveTo>
                    <a:pt x="2682" y="0"/>
                  </a:moveTo>
                  <a:cubicBezTo>
                    <a:pt x="2052" y="0"/>
                    <a:pt x="1538" y="426"/>
                    <a:pt x="1538" y="947"/>
                  </a:cubicBezTo>
                  <a:cubicBezTo>
                    <a:pt x="1538" y="996"/>
                    <a:pt x="1545" y="1045"/>
                    <a:pt x="1556" y="1095"/>
                  </a:cubicBezTo>
                  <a:cubicBezTo>
                    <a:pt x="486" y="1770"/>
                    <a:pt x="254" y="3234"/>
                    <a:pt x="1056" y="4208"/>
                  </a:cubicBezTo>
                  <a:cubicBezTo>
                    <a:pt x="1183" y="4560"/>
                    <a:pt x="1418" y="4863"/>
                    <a:pt x="1732" y="5074"/>
                  </a:cubicBezTo>
                  <a:lnTo>
                    <a:pt x="1732" y="5507"/>
                  </a:lnTo>
                  <a:cubicBezTo>
                    <a:pt x="1732" y="5588"/>
                    <a:pt x="1682" y="5661"/>
                    <a:pt x="1608" y="5693"/>
                  </a:cubicBezTo>
                  <a:lnTo>
                    <a:pt x="451" y="6210"/>
                  </a:lnTo>
                  <a:cubicBezTo>
                    <a:pt x="176" y="6330"/>
                    <a:pt x="0" y="6601"/>
                    <a:pt x="0" y="6900"/>
                  </a:cubicBezTo>
                  <a:lnTo>
                    <a:pt x="0" y="7871"/>
                  </a:lnTo>
                  <a:cubicBezTo>
                    <a:pt x="0" y="7971"/>
                    <a:pt x="78" y="8054"/>
                    <a:pt x="181" y="8054"/>
                  </a:cubicBezTo>
                  <a:cubicBezTo>
                    <a:pt x="183" y="8054"/>
                    <a:pt x="185" y="8054"/>
                    <a:pt x="187" y="8054"/>
                  </a:cubicBezTo>
                  <a:cubicBezTo>
                    <a:pt x="285" y="8054"/>
                    <a:pt x="366" y="7973"/>
                    <a:pt x="366" y="7875"/>
                  </a:cubicBezTo>
                  <a:lnTo>
                    <a:pt x="366" y="6903"/>
                  </a:lnTo>
                  <a:cubicBezTo>
                    <a:pt x="366" y="6745"/>
                    <a:pt x="458" y="6604"/>
                    <a:pt x="602" y="6541"/>
                  </a:cubicBezTo>
                  <a:lnTo>
                    <a:pt x="1760" y="6024"/>
                  </a:lnTo>
                  <a:cubicBezTo>
                    <a:pt x="1802" y="6006"/>
                    <a:pt x="1841" y="5982"/>
                    <a:pt x="1876" y="5953"/>
                  </a:cubicBezTo>
                  <a:lnTo>
                    <a:pt x="2460" y="6393"/>
                  </a:lnTo>
                  <a:cubicBezTo>
                    <a:pt x="2527" y="6443"/>
                    <a:pt x="2606" y="6467"/>
                    <a:pt x="2685" y="6467"/>
                  </a:cubicBezTo>
                  <a:cubicBezTo>
                    <a:pt x="2763" y="6467"/>
                    <a:pt x="2842" y="6443"/>
                    <a:pt x="2907" y="6393"/>
                  </a:cubicBezTo>
                  <a:lnTo>
                    <a:pt x="3494" y="5953"/>
                  </a:lnTo>
                  <a:cubicBezTo>
                    <a:pt x="3529" y="5982"/>
                    <a:pt x="3568" y="6006"/>
                    <a:pt x="3610" y="6024"/>
                  </a:cubicBezTo>
                  <a:lnTo>
                    <a:pt x="4768" y="6541"/>
                  </a:lnTo>
                  <a:cubicBezTo>
                    <a:pt x="4912" y="6604"/>
                    <a:pt x="5004" y="6745"/>
                    <a:pt x="5004" y="6903"/>
                  </a:cubicBezTo>
                  <a:lnTo>
                    <a:pt x="5004" y="7875"/>
                  </a:lnTo>
                  <a:cubicBezTo>
                    <a:pt x="5004" y="7994"/>
                    <a:pt x="5094" y="8054"/>
                    <a:pt x="5185" y="8054"/>
                  </a:cubicBezTo>
                  <a:cubicBezTo>
                    <a:pt x="5276" y="8054"/>
                    <a:pt x="5366" y="7994"/>
                    <a:pt x="5366" y="7875"/>
                  </a:cubicBezTo>
                  <a:lnTo>
                    <a:pt x="5366" y="6903"/>
                  </a:lnTo>
                  <a:cubicBezTo>
                    <a:pt x="5366" y="6604"/>
                    <a:pt x="5190" y="6333"/>
                    <a:pt x="4916" y="6210"/>
                  </a:cubicBezTo>
                  <a:lnTo>
                    <a:pt x="3755" y="5693"/>
                  </a:lnTo>
                  <a:cubicBezTo>
                    <a:pt x="3681" y="5661"/>
                    <a:pt x="3635" y="5588"/>
                    <a:pt x="3632" y="5507"/>
                  </a:cubicBezTo>
                  <a:lnTo>
                    <a:pt x="3632" y="5074"/>
                  </a:lnTo>
                  <a:cubicBezTo>
                    <a:pt x="3945" y="4863"/>
                    <a:pt x="4180" y="4560"/>
                    <a:pt x="4307" y="4208"/>
                  </a:cubicBezTo>
                  <a:cubicBezTo>
                    <a:pt x="5113" y="3234"/>
                    <a:pt x="4877" y="1770"/>
                    <a:pt x="3811" y="1095"/>
                  </a:cubicBezTo>
                  <a:cubicBezTo>
                    <a:pt x="3822" y="1045"/>
                    <a:pt x="3825" y="996"/>
                    <a:pt x="3825" y="947"/>
                  </a:cubicBezTo>
                  <a:cubicBezTo>
                    <a:pt x="3825" y="426"/>
                    <a:pt x="3315" y="0"/>
                    <a:pt x="26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7" name="Google Shape;27317;p78"/>
            <p:cNvSpPr/>
            <p:nvPr/>
          </p:nvSpPr>
          <p:spPr>
            <a:xfrm>
              <a:off x="6722158" y="2172600"/>
              <a:ext cx="9370" cy="34460"/>
            </a:xfrm>
            <a:custGeom>
              <a:rect b="b" l="l" r="r" t="t"/>
              <a:pathLst>
                <a:path extrusionOk="0" h="1324" w="360">
                  <a:moveTo>
                    <a:pt x="180" y="0"/>
                  </a:moveTo>
                  <a:cubicBezTo>
                    <a:pt x="90" y="0"/>
                    <a:pt x="1" y="60"/>
                    <a:pt x="1" y="180"/>
                  </a:cubicBezTo>
                  <a:lnTo>
                    <a:pt x="1" y="1144"/>
                  </a:lnTo>
                  <a:cubicBezTo>
                    <a:pt x="1" y="1263"/>
                    <a:pt x="90" y="1323"/>
                    <a:pt x="180" y="1323"/>
                  </a:cubicBezTo>
                  <a:cubicBezTo>
                    <a:pt x="270" y="1323"/>
                    <a:pt x="359" y="1263"/>
                    <a:pt x="359" y="1144"/>
                  </a:cubicBezTo>
                  <a:lnTo>
                    <a:pt x="359" y="180"/>
                  </a:lnTo>
                  <a:cubicBezTo>
                    <a:pt x="359" y="60"/>
                    <a:pt x="270"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8" name="Google Shape;27318;p78"/>
            <p:cNvSpPr/>
            <p:nvPr/>
          </p:nvSpPr>
          <p:spPr>
            <a:xfrm>
              <a:off x="6682050" y="2182595"/>
              <a:ext cx="9448" cy="24466"/>
            </a:xfrm>
            <a:custGeom>
              <a:rect b="b" l="l" r="r" t="t"/>
              <a:pathLst>
                <a:path extrusionOk="0" h="940" w="363">
                  <a:moveTo>
                    <a:pt x="182" y="0"/>
                  </a:moveTo>
                  <a:cubicBezTo>
                    <a:pt x="91" y="0"/>
                    <a:pt x="1" y="61"/>
                    <a:pt x="1" y="183"/>
                  </a:cubicBezTo>
                  <a:lnTo>
                    <a:pt x="1" y="760"/>
                  </a:lnTo>
                  <a:cubicBezTo>
                    <a:pt x="1" y="879"/>
                    <a:pt x="91" y="939"/>
                    <a:pt x="182" y="939"/>
                  </a:cubicBezTo>
                  <a:cubicBezTo>
                    <a:pt x="272" y="939"/>
                    <a:pt x="363" y="879"/>
                    <a:pt x="363" y="760"/>
                  </a:cubicBezTo>
                  <a:lnTo>
                    <a:pt x="363" y="183"/>
                  </a:lnTo>
                  <a:cubicBezTo>
                    <a:pt x="363" y="61"/>
                    <a:pt x="272"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9" name="Google Shape;27319;p78"/>
            <p:cNvSpPr/>
            <p:nvPr/>
          </p:nvSpPr>
          <p:spPr>
            <a:xfrm>
              <a:off x="6762188" y="2182595"/>
              <a:ext cx="9370" cy="24466"/>
            </a:xfrm>
            <a:custGeom>
              <a:rect b="b" l="l" r="r" t="t"/>
              <a:pathLst>
                <a:path extrusionOk="0" h="940" w="360">
                  <a:moveTo>
                    <a:pt x="180" y="0"/>
                  </a:moveTo>
                  <a:cubicBezTo>
                    <a:pt x="90" y="0"/>
                    <a:pt x="0" y="61"/>
                    <a:pt x="0" y="183"/>
                  </a:cubicBezTo>
                  <a:lnTo>
                    <a:pt x="0" y="760"/>
                  </a:lnTo>
                  <a:cubicBezTo>
                    <a:pt x="0" y="879"/>
                    <a:pt x="90" y="939"/>
                    <a:pt x="180" y="939"/>
                  </a:cubicBezTo>
                  <a:cubicBezTo>
                    <a:pt x="269" y="939"/>
                    <a:pt x="359" y="879"/>
                    <a:pt x="359" y="760"/>
                  </a:cubicBezTo>
                  <a:lnTo>
                    <a:pt x="359" y="183"/>
                  </a:lnTo>
                  <a:cubicBezTo>
                    <a:pt x="359" y="61"/>
                    <a:pt x="269"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0" name="Google Shape;27320;p78"/>
            <p:cNvSpPr/>
            <p:nvPr/>
          </p:nvSpPr>
          <p:spPr>
            <a:xfrm>
              <a:off x="6707140" y="2287694"/>
              <a:ext cx="34356" cy="29463"/>
            </a:xfrm>
            <a:custGeom>
              <a:rect b="b" l="l" r="r" t="t"/>
              <a:pathLst>
                <a:path extrusionOk="0" h="1132" w="1320">
                  <a:moveTo>
                    <a:pt x="755" y="362"/>
                  </a:moveTo>
                  <a:cubicBezTo>
                    <a:pt x="860" y="362"/>
                    <a:pt x="961" y="444"/>
                    <a:pt x="961" y="567"/>
                  </a:cubicBezTo>
                  <a:cubicBezTo>
                    <a:pt x="961" y="680"/>
                    <a:pt x="870" y="771"/>
                    <a:pt x="757" y="771"/>
                  </a:cubicBezTo>
                  <a:cubicBezTo>
                    <a:pt x="574" y="771"/>
                    <a:pt x="483" y="550"/>
                    <a:pt x="613" y="423"/>
                  </a:cubicBezTo>
                  <a:cubicBezTo>
                    <a:pt x="654" y="381"/>
                    <a:pt x="705" y="362"/>
                    <a:pt x="755" y="362"/>
                  </a:cubicBezTo>
                  <a:close/>
                  <a:moveTo>
                    <a:pt x="757" y="1"/>
                  </a:moveTo>
                  <a:cubicBezTo>
                    <a:pt x="254" y="1"/>
                    <a:pt x="1" y="609"/>
                    <a:pt x="356" y="965"/>
                  </a:cubicBezTo>
                  <a:cubicBezTo>
                    <a:pt x="471" y="1080"/>
                    <a:pt x="613" y="1132"/>
                    <a:pt x="752" y="1132"/>
                  </a:cubicBezTo>
                  <a:cubicBezTo>
                    <a:pt x="1042" y="1132"/>
                    <a:pt x="1320" y="907"/>
                    <a:pt x="1320" y="567"/>
                  </a:cubicBezTo>
                  <a:cubicBezTo>
                    <a:pt x="1320" y="254"/>
                    <a:pt x="1067" y="1"/>
                    <a:pt x="7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1" name="Google Shape;27321;p78"/>
            <p:cNvSpPr/>
            <p:nvPr/>
          </p:nvSpPr>
          <p:spPr>
            <a:xfrm>
              <a:off x="6612088"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2" name="Google Shape;27322;p78"/>
            <p:cNvSpPr/>
            <p:nvPr/>
          </p:nvSpPr>
          <p:spPr>
            <a:xfrm>
              <a:off x="6802297" y="2287694"/>
              <a:ext cx="34356" cy="29463"/>
            </a:xfrm>
            <a:custGeom>
              <a:rect b="b" l="l" r="r" t="t"/>
              <a:pathLst>
                <a:path extrusionOk="0" h="1132" w="1320">
                  <a:moveTo>
                    <a:pt x="753" y="362"/>
                  </a:moveTo>
                  <a:cubicBezTo>
                    <a:pt x="858" y="362"/>
                    <a:pt x="957" y="444"/>
                    <a:pt x="957" y="567"/>
                  </a:cubicBezTo>
                  <a:cubicBezTo>
                    <a:pt x="957" y="680"/>
                    <a:pt x="866" y="771"/>
                    <a:pt x="753" y="771"/>
                  </a:cubicBezTo>
                  <a:cubicBezTo>
                    <a:pt x="570" y="771"/>
                    <a:pt x="479" y="550"/>
                    <a:pt x="609" y="423"/>
                  </a:cubicBezTo>
                  <a:cubicBezTo>
                    <a:pt x="651" y="381"/>
                    <a:pt x="703" y="362"/>
                    <a:pt x="753" y="362"/>
                  </a:cubicBezTo>
                  <a:close/>
                  <a:moveTo>
                    <a:pt x="753" y="1"/>
                  </a:moveTo>
                  <a:cubicBezTo>
                    <a:pt x="250" y="1"/>
                    <a:pt x="0" y="609"/>
                    <a:pt x="356" y="965"/>
                  </a:cubicBezTo>
                  <a:cubicBezTo>
                    <a:pt x="471" y="1080"/>
                    <a:pt x="613" y="1132"/>
                    <a:pt x="752" y="1132"/>
                  </a:cubicBezTo>
                  <a:cubicBezTo>
                    <a:pt x="1042" y="1132"/>
                    <a:pt x="1320" y="907"/>
                    <a:pt x="1320" y="567"/>
                  </a:cubicBezTo>
                  <a:cubicBezTo>
                    <a:pt x="1316" y="254"/>
                    <a:pt x="1066" y="1"/>
                    <a:pt x="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3" name="Google Shape;27323;p78"/>
            <p:cNvSpPr/>
            <p:nvPr/>
          </p:nvSpPr>
          <p:spPr>
            <a:xfrm>
              <a:off x="6643165" y="2217654"/>
              <a:ext cx="167305" cy="64522"/>
            </a:xfrm>
            <a:custGeom>
              <a:rect b="b" l="l" r="r" t="t"/>
              <a:pathLst>
                <a:path extrusionOk="0" h="2479" w="6428">
                  <a:moveTo>
                    <a:pt x="3213" y="0"/>
                  </a:moveTo>
                  <a:cubicBezTo>
                    <a:pt x="3123" y="0"/>
                    <a:pt x="3032" y="60"/>
                    <a:pt x="3032" y="180"/>
                  </a:cubicBezTo>
                  <a:lnTo>
                    <a:pt x="3032" y="384"/>
                  </a:lnTo>
                  <a:lnTo>
                    <a:pt x="1780" y="384"/>
                  </a:lnTo>
                  <a:cubicBezTo>
                    <a:pt x="1537" y="384"/>
                    <a:pt x="1308" y="503"/>
                    <a:pt x="1164" y="700"/>
                  </a:cubicBezTo>
                  <a:lnTo>
                    <a:pt x="101" y="2192"/>
                  </a:lnTo>
                  <a:cubicBezTo>
                    <a:pt x="0" y="2331"/>
                    <a:pt x="122" y="2479"/>
                    <a:pt x="251" y="2479"/>
                  </a:cubicBezTo>
                  <a:cubicBezTo>
                    <a:pt x="301" y="2479"/>
                    <a:pt x="353" y="2456"/>
                    <a:pt x="393" y="2400"/>
                  </a:cubicBezTo>
                  <a:lnTo>
                    <a:pt x="1456" y="911"/>
                  </a:lnTo>
                  <a:cubicBezTo>
                    <a:pt x="1530" y="806"/>
                    <a:pt x="1653" y="746"/>
                    <a:pt x="1780" y="746"/>
                  </a:cubicBezTo>
                  <a:lnTo>
                    <a:pt x="3032" y="746"/>
                  </a:lnTo>
                  <a:lnTo>
                    <a:pt x="3032" y="2104"/>
                  </a:lnTo>
                  <a:cubicBezTo>
                    <a:pt x="3032" y="2224"/>
                    <a:pt x="3123" y="2284"/>
                    <a:pt x="3213" y="2284"/>
                  </a:cubicBezTo>
                  <a:cubicBezTo>
                    <a:pt x="3304" y="2284"/>
                    <a:pt x="3394" y="2224"/>
                    <a:pt x="3394" y="2104"/>
                  </a:cubicBezTo>
                  <a:lnTo>
                    <a:pt x="3394" y="746"/>
                  </a:lnTo>
                  <a:lnTo>
                    <a:pt x="4647" y="746"/>
                  </a:lnTo>
                  <a:cubicBezTo>
                    <a:pt x="4774" y="746"/>
                    <a:pt x="4897" y="806"/>
                    <a:pt x="4971" y="911"/>
                  </a:cubicBezTo>
                  <a:lnTo>
                    <a:pt x="6033" y="2400"/>
                  </a:lnTo>
                  <a:cubicBezTo>
                    <a:pt x="6073" y="2456"/>
                    <a:pt x="6125" y="2479"/>
                    <a:pt x="6176" y="2479"/>
                  </a:cubicBezTo>
                  <a:cubicBezTo>
                    <a:pt x="6305" y="2479"/>
                    <a:pt x="6427" y="2331"/>
                    <a:pt x="6329" y="2192"/>
                  </a:cubicBezTo>
                  <a:lnTo>
                    <a:pt x="5263" y="700"/>
                  </a:lnTo>
                  <a:cubicBezTo>
                    <a:pt x="5122" y="503"/>
                    <a:pt x="4893" y="384"/>
                    <a:pt x="4647" y="384"/>
                  </a:cubicBezTo>
                  <a:lnTo>
                    <a:pt x="3394" y="384"/>
                  </a:lnTo>
                  <a:lnTo>
                    <a:pt x="3394" y="180"/>
                  </a:lnTo>
                  <a:cubicBezTo>
                    <a:pt x="3394" y="60"/>
                    <a:pt x="3304" y="0"/>
                    <a:pt x="32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24" name="Google Shape;27324;p78"/>
          <p:cNvGrpSpPr/>
          <p:nvPr/>
        </p:nvGrpSpPr>
        <p:grpSpPr>
          <a:xfrm>
            <a:off x="6060617" y="2898247"/>
            <a:ext cx="346738" cy="346816"/>
            <a:chOff x="6060617" y="2898247"/>
            <a:chExt cx="346738" cy="346816"/>
          </a:xfrm>
        </p:grpSpPr>
        <p:sp>
          <p:nvSpPr>
            <p:cNvPr id="27325" name="Google Shape;27325;p78"/>
            <p:cNvSpPr/>
            <p:nvPr/>
          </p:nvSpPr>
          <p:spPr>
            <a:xfrm>
              <a:off x="6066109" y="2903739"/>
              <a:ext cx="255512" cy="255512"/>
            </a:xfrm>
            <a:custGeom>
              <a:rect b="b" l="l" r="r" t="t"/>
              <a:pathLst>
                <a:path extrusionOk="0" h="9817" w="9817">
                  <a:moveTo>
                    <a:pt x="4606" y="0"/>
                  </a:moveTo>
                  <a:cubicBezTo>
                    <a:pt x="4391" y="0"/>
                    <a:pt x="4208" y="148"/>
                    <a:pt x="4166" y="359"/>
                  </a:cubicBezTo>
                  <a:lnTo>
                    <a:pt x="3944" y="1471"/>
                  </a:lnTo>
                  <a:cubicBezTo>
                    <a:pt x="3670" y="1549"/>
                    <a:pt x="3406" y="1658"/>
                    <a:pt x="3160" y="1795"/>
                  </a:cubicBezTo>
                  <a:lnTo>
                    <a:pt x="2217" y="1169"/>
                  </a:lnTo>
                  <a:cubicBezTo>
                    <a:pt x="2140" y="1117"/>
                    <a:pt x="2053" y="1093"/>
                    <a:pt x="1967" y="1093"/>
                  </a:cubicBezTo>
                  <a:cubicBezTo>
                    <a:pt x="1852" y="1093"/>
                    <a:pt x="1738" y="1137"/>
                    <a:pt x="1654" y="1221"/>
                  </a:cubicBezTo>
                  <a:lnTo>
                    <a:pt x="1221" y="1651"/>
                  </a:lnTo>
                  <a:cubicBezTo>
                    <a:pt x="1073" y="1802"/>
                    <a:pt x="1049" y="2038"/>
                    <a:pt x="1168" y="2214"/>
                  </a:cubicBezTo>
                  <a:lnTo>
                    <a:pt x="1795" y="3160"/>
                  </a:lnTo>
                  <a:cubicBezTo>
                    <a:pt x="1657" y="3406"/>
                    <a:pt x="1548" y="3670"/>
                    <a:pt x="1471" y="3945"/>
                  </a:cubicBezTo>
                  <a:lnTo>
                    <a:pt x="359" y="4166"/>
                  </a:lnTo>
                  <a:cubicBezTo>
                    <a:pt x="148" y="4209"/>
                    <a:pt x="0" y="4391"/>
                    <a:pt x="0" y="4606"/>
                  </a:cubicBezTo>
                  <a:lnTo>
                    <a:pt x="0" y="5215"/>
                  </a:lnTo>
                  <a:cubicBezTo>
                    <a:pt x="0" y="5426"/>
                    <a:pt x="148" y="5609"/>
                    <a:pt x="359" y="5651"/>
                  </a:cubicBezTo>
                  <a:lnTo>
                    <a:pt x="1471" y="5873"/>
                  </a:lnTo>
                  <a:cubicBezTo>
                    <a:pt x="1548" y="6147"/>
                    <a:pt x="1657" y="6411"/>
                    <a:pt x="1795" y="6657"/>
                  </a:cubicBezTo>
                  <a:lnTo>
                    <a:pt x="1168" y="7604"/>
                  </a:lnTo>
                  <a:cubicBezTo>
                    <a:pt x="1049" y="7780"/>
                    <a:pt x="1073" y="8015"/>
                    <a:pt x="1221" y="8167"/>
                  </a:cubicBezTo>
                  <a:lnTo>
                    <a:pt x="1654" y="8596"/>
                  </a:lnTo>
                  <a:cubicBezTo>
                    <a:pt x="1739" y="8681"/>
                    <a:pt x="1853" y="8725"/>
                    <a:pt x="1969" y="8725"/>
                  </a:cubicBezTo>
                  <a:cubicBezTo>
                    <a:pt x="2055" y="8725"/>
                    <a:pt x="2141" y="8702"/>
                    <a:pt x="2217" y="8652"/>
                  </a:cubicBezTo>
                  <a:lnTo>
                    <a:pt x="3160" y="8023"/>
                  </a:lnTo>
                  <a:cubicBezTo>
                    <a:pt x="3406" y="8160"/>
                    <a:pt x="3670" y="8269"/>
                    <a:pt x="3944" y="8346"/>
                  </a:cubicBezTo>
                  <a:lnTo>
                    <a:pt x="4166" y="9458"/>
                  </a:lnTo>
                  <a:cubicBezTo>
                    <a:pt x="4208" y="9669"/>
                    <a:pt x="4391" y="9817"/>
                    <a:pt x="4606" y="9817"/>
                  </a:cubicBezTo>
                  <a:lnTo>
                    <a:pt x="5211" y="9817"/>
                  </a:lnTo>
                  <a:cubicBezTo>
                    <a:pt x="5426" y="9817"/>
                    <a:pt x="5609" y="9669"/>
                    <a:pt x="5651" y="9458"/>
                  </a:cubicBezTo>
                  <a:lnTo>
                    <a:pt x="5873" y="8346"/>
                  </a:lnTo>
                  <a:cubicBezTo>
                    <a:pt x="6147" y="8269"/>
                    <a:pt x="6411" y="8160"/>
                    <a:pt x="6657" y="8023"/>
                  </a:cubicBezTo>
                  <a:lnTo>
                    <a:pt x="7604" y="8649"/>
                  </a:lnTo>
                  <a:cubicBezTo>
                    <a:pt x="7679" y="8698"/>
                    <a:pt x="7765" y="8723"/>
                    <a:pt x="7851" y="8723"/>
                  </a:cubicBezTo>
                  <a:cubicBezTo>
                    <a:pt x="7966" y="8723"/>
                    <a:pt x="8080" y="8679"/>
                    <a:pt x="8167" y="8593"/>
                  </a:cubicBezTo>
                  <a:lnTo>
                    <a:pt x="8596" y="8163"/>
                  </a:lnTo>
                  <a:cubicBezTo>
                    <a:pt x="8744" y="8012"/>
                    <a:pt x="8768" y="7776"/>
                    <a:pt x="8652" y="7600"/>
                  </a:cubicBezTo>
                  <a:lnTo>
                    <a:pt x="8022" y="6657"/>
                  </a:lnTo>
                  <a:cubicBezTo>
                    <a:pt x="8160" y="6408"/>
                    <a:pt x="8269" y="6144"/>
                    <a:pt x="8346" y="5873"/>
                  </a:cubicBezTo>
                  <a:lnTo>
                    <a:pt x="9458" y="5648"/>
                  </a:lnTo>
                  <a:cubicBezTo>
                    <a:pt x="9669" y="5609"/>
                    <a:pt x="9817" y="5422"/>
                    <a:pt x="9817" y="5211"/>
                  </a:cubicBezTo>
                  <a:lnTo>
                    <a:pt x="9817" y="4606"/>
                  </a:lnTo>
                  <a:cubicBezTo>
                    <a:pt x="9817" y="4391"/>
                    <a:pt x="9665" y="4209"/>
                    <a:pt x="9458" y="4170"/>
                  </a:cubicBezTo>
                  <a:lnTo>
                    <a:pt x="8346" y="3945"/>
                  </a:lnTo>
                  <a:cubicBezTo>
                    <a:pt x="8269" y="3670"/>
                    <a:pt x="8160" y="3410"/>
                    <a:pt x="8022" y="3160"/>
                  </a:cubicBezTo>
                  <a:lnTo>
                    <a:pt x="8649" y="2214"/>
                  </a:lnTo>
                  <a:cubicBezTo>
                    <a:pt x="8768" y="2038"/>
                    <a:pt x="8744" y="1802"/>
                    <a:pt x="8592" y="1651"/>
                  </a:cubicBezTo>
                  <a:lnTo>
                    <a:pt x="8163" y="1221"/>
                  </a:lnTo>
                  <a:cubicBezTo>
                    <a:pt x="8079" y="1137"/>
                    <a:pt x="7965" y="1093"/>
                    <a:pt x="7850" y="1093"/>
                  </a:cubicBezTo>
                  <a:cubicBezTo>
                    <a:pt x="7764" y="1093"/>
                    <a:pt x="7677" y="1117"/>
                    <a:pt x="7600" y="1169"/>
                  </a:cubicBezTo>
                  <a:lnTo>
                    <a:pt x="6657" y="1795"/>
                  </a:lnTo>
                  <a:cubicBezTo>
                    <a:pt x="6407" y="1658"/>
                    <a:pt x="6147" y="1549"/>
                    <a:pt x="5873" y="1471"/>
                  </a:cubicBezTo>
                  <a:lnTo>
                    <a:pt x="5651" y="359"/>
                  </a:lnTo>
                  <a:cubicBezTo>
                    <a:pt x="5609" y="148"/>
                    <a:pt x="5426" y="0"/>
                    <a:pt x="5211" y="0"/>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6" name="Google Shape;27326;p78"/>
            <p:cNvSpPr/>
            <p:nvPr/>
          </p:nvSpPr>
          <p:spPr>
            <a:xfrm>
              <a:off x="6133312" y="2975444"/>
              <a:ext cx="116707" cy="112179"/>
            </a:xfrm>
            <a:custGeom>
              <a:rect b="b" l="l" r="r" t="t"/>
              <a:pathLst>
                <a:path extrusionOk="0" h="4310" w="4484">
                  <a:moveTo>
                    <a:pt x="2326" y="0"/>
                  </a:moveTo>
                  <a:cubicBezTo>
                    <a:pt x="1454" y="0"/>
                    <a:pt x="669" y="525"/>
                    <a:pt x="335" y="1330"/>
                  </a:cubicBezTo>
                  <a:cubicBezTo>
                    <a:pt x="1" y="2136"/>
                    <a:pt x="187" y="3061"/>
                    <a:pt x="803" y="3677"/>
                  </a:cubicBezTo>
                  <a:cubicBezTo>
                    <a:pt x="1214" y="4091"/>
                    <a:pt x="1766" y="4310"/>
                    <a:pt x="2327" y="4310"/>
                  </a:cubicBezTo>
                  <a:cubicBezTo>
                    <a:pt x="2605" y="4310"/>
                    <a:pt x="2886" y="4256"/>
                    <a:pt x="3153" y="4145"/>
                  </a:cubicBezTo>
                  <a:cubicBezTo>
                    <a:pt x="3956" y="3811"/>
                    <a:pt x="4483" y="3026"/>
                    <a:pt x="4483" y="2154"/>
                  </a:cubicBezTo>
                  <a:cubicBezTo>
                    <a:pt x="4483" y="964"/>
                    <a:pt x="3516" y="0"/>
                    <a:pt x="2326" y="0"/>
                  </a:cubicBezTo>
                  <a:close/>
                </a:path>
              </a:pathLst>
            </a:custGeom>
            <a:solidFill>
              <a:srgbClr val="BFCCD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7" name="Google Shape;27327;p78"/>
            <p:cNvSpPr/>
            <p:nvPr/>
          </p:nvSpPr>
          <p:spPr>
            <a:xfrm>
              <a:off x="6156580" y="3003658"/>
              <a:ext cx="65225" cy="55829"/>
            </a:xfrm>
            <a:custGeom>
              <a:rect b="b" l="l" r="r" t="t"/>
              <a:pathLst>
                <a:path extrusionOk="0" h="2145" w="2506">
                  <a:moveTo>
                    <a:pt x="1432" y="0"/>
                  </a:moveTo>
                  <a:cubicBezTo>
                    <a:pt x="479" y="0"/>
                    <a:pt x="0" y="1154"/>
                    <a:pt x="676" y="1830"/>
                  </a:cubicBezTo>
                  <a:cubicBezTo>
                    <a:pt x="894" y="2047"/>
                    <a:pt x="1163" y="2144"/>
                    <a:pt x="1426" y="2144"/>
                  </a:cubicBezTo>
                  <a:cubicBezTo>
                    <a:pt x="1977" y="2144"/>
                    <a:pt x="2506" y="1717"/>
                    <a:pt x="2506" y="1070"/>
                  </a:cubicBezTo>
                  <a:cubicBezTo>
                    <a:pt x="2506" y="479"/>
                    <a:pt x="2027" y="0"/>
                    <a:pt x="1432"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8" name="Google Shape;27328;p78"/>
            <p:cNvSpPr/>
            <p:nvPr/>
          </p:nvSpPr>
          <p:spPr>
            <a:xfrm>
              <a:off x="6159131" y="3004934"/>
              <a:ext cx="45730" cy="40811"/>
            </a:xfrm>
            <a:custGeom>
              <a:rect b="b" l="l" r="r" t="t"/>
              <a:pathLst>
                <a:path extrusionOk="0" h="1568" w="1757">
                  <a:moveTo>
                    <a:pt x="1011" y="0"/>
                  </a:moveTo>
                  <a:cubicBezTo>
                    <a:pt x="370" y="4"/>
                    <a:pt x="1" y="729"/>
                    <a:pt x="381" y="1246"/>
                  </a:cubicBezTo>
                  <a:cubicBezTo>
                    <a:pt x="540" y="1464"/>
                    <a:pt x="775" y="1567"/>
                    <a:pt x="1009" y="1567"/>
                  </a:cubicBezTo>
                  <a:cubicBezTo>
                    <a:pt x="1329" y="1567"/>
                    <a:pt x="1645" y="1374"/>
                    <a:pt x="1757" y="1021"/>
                  </a:cubicBezTo>
                  <a:cubicBezTo>
                    <a:pt x="1757" y="556"/>
                    <a:pt x="1454" y="141"/>
                    <a:pt x="1011" y="0"/>
                  </a:cubicBez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9" name="Google Shape;27329;p78"/>
            <p:cNvSpPr/>
            <p:nvPr/>
          </p:nvSpPr>
          <p:spPr>
            <a:xfrm>
              <a:off x="6234064" y="3071694"/>
              <a:ext cx="167877" cy="167877"/>
            </a:xfrm>
            <a:custGeom>
              <a:rect b="b" l="l" r="r" t="t"/>
              <a:pathLst>
                <a:path extrusionOk="0" h="6450" w="6450">
                  <a:moveTo>
                    <a:pt x="3026" y="0"/>
                  </a:moveTo>
                  <a:cubicBezTo>
                    <a:pt x="2885" y="0"/>
                    <a:pt x="2766" y="99"/>
                    <a:pt x="2737" y="236"/>
                  </a:cubicBezTo>
                  <a:lnTo>
                    <a:pt x="2593" y="968"/>
                  </a:lnTo>
                  <a:cubicBezTo>
                    <a:pt x="2410" y="1017"/>
                    <a:pt x="2238" y="1087"/>
                    <a:pt x="2076" y="1179"/>
                  </a:cubicBezTo>
                  <a:lnTo>
                    <a:pt x="1457" y="767"/>
                  </a:lnTo>
                  <a:cubicBezTo>
                    <a:pt x="1405" y="734"/>
                    <a:pt x="1347" y="718"/>
                    <a:pt x="1290" y="718"/>
                  </a:cubicBezTo>
                  <a:cubicBezTo>
                    <a:pt x="1214" y="718"/>
                    <a:pt x="1140" y="746"/>
                    <a:pt x="1084" y="802"/>
                  </a:cubicBezTo>
                  <a:lnTo>
                    <a:pt x="802" y="1084"/>
                  </a:lnTo>
                  <a:cubicBezTo>
                    <a:pt x="704" y="1182"/>
                    <a:pt x="690" y="1337"/>
                    <a:pt x="767" y="1453"/>
                  </a:cubicBezTo>
                  <a:lnTo>
                    <a:pt x="1179" y="2076"/>
                  </a:lnTo>
                  <a:cubicBezTo>
                    <a:pt x="1087" y="2238"/>
                    <a:pt x="1017" y="2410"/>
                    <a:pt x="968" y="2590"/>
                  </a:cubicBezTo>
                  <a:lnTo>
                    <a:pt x="236" y="2738"/>
                  </a:lnTo>
                  <a:cubicBezTo>
                    <a:pt x="99" y="2766"/>
                    <a:pt x="0" y="2885"/>
                    <a:pt x="0" y="3026"/>
                  </a:cubicBezTo>
                  <a:lnTo>
                    <a:pt x="0" y="3424"/>
                  </a:lnTo>
                  <a:cubicBezTo>
                    <a:pt x="0" y="3564"/>
                    <a:pt x="99" y="3684"/>
                    <a:pt x="236" y="3712"/>
                  </a:cubicBezTo>
                  <a:lnTo>
                    <a:pt x="968" y="3857"/>
                  </a:lnTo>
                  <a:cubicBezTo>
                    <a:pt x="1017" y="4036"/>
                    <a:pt x="1087" y="4212"/>
                    <a:pt x="1179" y="4374"/>
                  </a:cubicBezTo>
                  <a:lnTo>
                    <a:pt x="767" y="4993"/>
                  </a:lnTo>
                  <a:cubicBezTo>
                    <a:pt x="690" y="5109"/>
                    <a:pt x="704" y="5264"/>
                    <a:pt x="802" y="5362"/>
                  </a:cubicBezTo>
                  <a:lnTo>
                    <a:pt x="1084" y="5647"/>
                  </a:lnTo>
                  <a:cubicBezTo>
                    <a:pt x="1140" y="5704"/>
                    <a:pt x="1214" y="5732"/>
                    <a:pt x="1290" y="5732"/>
                  </a:cubicBezTo>
                  <a:cubicBezTo>
                    <a:pt x="1347" y="5732"/>
                    <a:pt x="1405" y="5716"/>
                    <a:pt x="1457" y="5683"/>
                  </a:cubicBezTo>
                  <a:lnTo>
                    <a:pt x="2076" y="5267"/>
                  </a:lnTo>
                  <a:cubicBezTo>
                    <a:pt x="2238" y="5359"/>
                    <a:pt x="2410" y="5433"/>
                    <a:pt x="2593" y="5482"/>
                  </a:cubicBezTo>
                  <a:lnTo>
                    <a:pt x="2737" y="6214"/>
                  </a:lnTo>
                  <a:cubicBezTo>
                    <a:pt x="2766" y="6351"/>
                    <a:pt x="2885" y="6450"/>
                    <a:pt x="3026" y="6450"/>
                  </a:cubicBezTo>
                  <a:lnTo>
                    <a:pt x="3424" y="6450"/>
                  </a:lnTo>
                  <a:cubicBezTo>
                    <a:pt x="3564" y="6450"/>
                    <a:pt x="3684" y="6351"/>
                    <a:pt x="3712" y="6214"/>
                  </a:cubicBezTo>
                  <a:lnTo>
                    <a:pt x="3856" y="5482"/>
                  </a:lnTo>
                  <a:cubicBezTo>
                    <a:pt x="4039" y="5433"/>
                    <a:pt x="4212" y="5359"/>
                    <a:pt x="4374" y="5267"/>
                  </a:cubicBezTo>
                  <a:lnTo>
                    <a:pt x="4993" y="5683"/>
                  </a:lnTo>
                  <a:cubicBezTo>
                    <a:pt x="5043" y="5716"/>
                    <a:pt x="5100" y="5732"/>
                    <a:pt x="5157" y="5732"/>
                  </a:cubicBezTo>
                  <a:cubicBezTo>
                    <a:pt x="5232" y="5732"/>
                    <a:pt x="5308" y="5704"/>
                    <a:pt x="5366" y="5647"/>
                  </a:cubicBezTo>
                  <a:lnTo>
                    <a:pt x="5647" y="5362"/>
                  </a:lnTo>
                  <a:cubicBezTo>
                    <a:pt x="5746" y="5264"/>
                    <a:pt x="5760" y="5109"/>
                    <a:pt x="5682" y="4993"/>
                  </a:cubicBezTo>
                  <a:lnTo>
                    <a:pt x="5271" y="4374"/>
                  </a:lnTo>
                  <a:cubicBezTo>
                    <a:pt x="5362" y="4212"/>
                    <a:pt x="5433" y="4036"/>
                    <a:pt x="5482" y="3857"/>
                  </a:cubicBezTo>
                  <a:lnTo>
                    <a:pt x="6214" y="3712"/>
                  </a:lnTo>
                  <a:cubicBezTo>
                    <a:pt x="6351" y="3684"/>
                    <a:pt x="6449" y="3564"/>
                    <a:pt x="6449" y="3424"/>
                  </a:cubicBezTo>
                  <a:lnTo>
                    <a:pt x="6449" y="3026"/>
                  </a:lnTo>
                  <a:cubicBezTo>
                    <a:pt x="6449" y="2885"/>
                    <a:pt x="6351" y="2766"/>
                    <a:pt x="6214" y="2738"/>
                  </a:cubicBezTo>
                  <a:lnTo>
                    <a:pt x="5482" y="2590"/>
                  </a:lnTo>
                  <a:cubicBezTo>
                    <a:pt x="5433" y="2410"/>
                    <a:pt x="5362" y="2238"/>
                    <a:pt x="5271" y="2076"/>
                  </a:cubicBezTo>
                  <a:lnTo>
                    <a:pt x="5682" y="1453"/>
                  </a:lnTo>
                  <a:cubicBezTo>
                    <a:pt x="5760" y="1337"/>
                    <a:pt x="5746" y="1182"/>
                    <a:pt x="5647" y="1084"/>
                  </a:cubicBezTo>
                  <a:lnTo>
                    <a:pt x="5366" y="802"/>
                  </a:lnTo>
                  <a:cubicBezTo>
                    <a:pt x="5308" y="746"/>
                    <a:pt x="5232" y="718"/>
                    <a:pt x="5157" y="718"/>
                  </a:cubicBezTo>
                  <a:cubicBezTo>
                    <a:pt x="5100" y="718"/>
                    <a:pt x="5043" y="734"/>
                    <a:pt x="4993" y="767"/>
                  </a:cubicBezTo>
                  <a:lnTo>
                    <a:pt x="4374" y="1179"/>
                  </a:lnTo>
                  <a:cubicBezTo>
                    <a:pt x="4212" y="1087"/>
                    <a:pt x="4039" y="1017"/>
                    <a:pt x="3856" y="968"/>
                  </a:cubicBezTo>
                  <a:lnTo>
                    <a:pt x="3712" y="236"/>
                  </a:lnTo>
                  <a:cubicBezTo>
                    <a:pt x="3684" y="99"/>
                    <a:pt x="3564" y="0"/>
                    <a:pt x="3424" y="0"/>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0" name="Google Shape;27330;p78"/>
            <p:cNvSpPr/>
            <p:nvPr/>
          </p:nvSpPr>
          <p:spPr>
            <a:xfrm>
              <a:off x="6272689" y="3113624"/>
              <a:ext cx="87296" cy="83991"/>
            </a:xfrm>
            <a:custGeom>
              <a:rect b="b" l="l" r="r" t="t"/>
              <a:pathLst>
                <a:path extrusionOk="0" h="3227" w="3354">
                  <a:moveTo>
                    <a:pt x="1743" y="1"/>
                  </a:moveTo>
                  <a:cubicBezTo>
                    <a:pt x="1088" y="1"/>
                    <a:pt x="501" y="395"/>
                    <a:pt x="251" y="996"/>
                  </a:cubicBezTo>
                  <a:cubicBezTo>
                    <a:pt x="1" y="1598"/>
                    <a:pt x="138" y="2291"/>
                    <a:pt x="599" y="2752"/>
                  </a:cubicBezTo>
                  <a:cubicBezTo>
                    <a:pt x="908" y="3061"/>
                    <a:pt x="1323" y="3226"/>
                    <a:pt x="1744" y="3226"/>
                  </a:cubicBezTo>
                  <a:cubicBezTo>
                    <a:pt x="1951" y="3226"/>
                    <a:pt x="2160" y="3186"/>
                    <a:pt x="2358" y="3104"/>
                  </a:cubicBezTo>
                  <a:cubicBezTo>
                    <a:pt x="2960" y="2854"/>
                    <a:pt x="3354" y="2267"/>
                    <a:pt x="3354" y="1612"/>
                  </a:cubicBezTo>
                  <a:cubicBezTo>
                    <a:pt x="3354" y="722"/>
                    <a:pt x="2633" y="1"/>
                    <a:pt x="1743"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1" name="Google Shape;27331;p78"/>
            <p:cNvSpPr/>
            <p:nvPr/>
          </p:nvSpPr>
          <p:spPr>
            <a:xfrm>
              <a:off x="6284323" y="3130386"/>
              <a:ext cx="58926" cy="50467"/>
            </a:xfrm>
            <a:custGeom>
              <a:rect b="b" l="l" r="r" t="t"/>
              <a:pathLst>
                <a:path extrusionOk="0" h="1939" w="2264">
                  <a:moveTo>
                    <a:pt x="1296" y="1"/>
                  </a:moveTo>
                  <a:cubicBezTo>
                    <a:pt x="430" y="1"/>
                    <a:pt x="1" y="1042"/>
                    <a:pt x="609" y="1654"/>
                  </a:cubicBezTo>
                  <a:cubicBezTo>
                    <a:pt x="806" y="1851"/>
                    <a:pt x="1048" y="1939"/>
                    <a:pt x="1286" y="1939"/>
                  </a:cubicBezTo>
                  <a:cubicBezTo>
                    <a:pt x="1784" y="1939"/>
                    <a:pt x="2263" y="1552"/>
                    <a:pt x="2263" y="968"/>
                  </a:cubicBezTo>
                  <a:cubicBezTo>
                    <a:pt x="2263" y="433"/>
                    <a:pt x="1827" y="1"/>
                    <a:pt x="1296" y="1"/>
                  </a:cubicBezTo>
                  <a:close/>
                </a:path>
              </a:pathLst>
            </a:custGeom>
            <a:solidFill>
              <a:srgbClr val="6C81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2" name="Google Shape;27332;p78"/>
            <p:cNvSpPr/>
            <p:nvPr/>
          </p:nvSpPr>
          <p:spPr>
            <a:xfrm>
              <a:off x="6286718" y="3131844"/>
              <a:ext cx="39666" cy="35684"/>
            </a:xfrm>
            <a:custGeom>
              <a:rect b="b" l="l" r="r" t="t"/>
              <a:pathLst>
                <a:path extrusionOk="0" h="1371" w="1524">
                  <a:moveTo>
                    <a:pt x="880" y="1"/>
                  </a:moveTo>
                  <a:cubicBezTo>
                    <a:pt x="324" y="1"/>
                    <a:pt x="0" y="627"/>
                    <a:pt x="320" y="1081"/>
                  </a:cubicBezTo>
                  <a:cubicBezTo>
                    <a:pt x="459" y="1277"/>
                    <a:pt x="668" y="1370"/>
                    <a:pt x="875" y="1370"/>
                  </a:cubicBezTo>
                  <a:cubicBezTo>
                    <a:pt x="1148" y="1370"/>
                    <a:pt x="1418" y="1210"/>
                    <a:pt x="1524" y="912"/>
                  </a:cubicBezTo>
                  <a:cubicBezTo>
                    <a:pt x="1524" y="504"/>
                    <a:pt x="1267" y="138"/>
                    <a:pt x="880" y="1"/>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3" name="Google Shape;27333;p78"/>
            <p:cNvSpPr/>
            <p:nvPr/>
          </p:nvSpPr>
          <p:spPr>
            <a:xfrm>
              <a:off x="6060617" y="2898247"/>
              <a:ext cx="346738" cy="346816"/>
            </a:xfrm>
            <a:custGeom>
              <a:rect b="b" l="l" r="r" t="t"/>
              <a:pathLst>
                <a:path extrusionOk="0" h="13325" w="13322">
                  <a:moveTo>
                    <a:pt x="5126" y="4261"/>
                  </a:moveTo>
                  <a:cubicBezTo>
                    <a:pt x="5338" y="4261"/>
                    <a:pt x="5553" y="4339"/>
                    <a:pt x="5728" y="4515"/>
                  </a:cubicBezTo>
                  <a:cubicBezTo>
                    <a:pt x="6270" y="5056"/>
                    <a:pt x="5887" y="5980"/>
                    <a:pt x="5121" y="5982"/>
                  </a:cubicBezTo>
                  <a:lnTo>
                    <a:pt x="5121" y="5982"/>
                  </a:lnTo>
                  <a:cubicBezTo>
                    <a:pt x="4647" y="5981"/>
                    <a:pt x="4261" y="5598"/>
                    <a:pt x="4261" y="5123"/>
                  </a:cubicBezTo>
                  <a:cubicBezTo>
                    <a:pt x="4261" y="4604"/>
                    <a:pt x="4685" y="4261"/>
                    <a:pt x="5126" y="4261"/>
                  </a:cubicBezTo>
                  <a:close/>
                  <a:moveTo>
                    <a:pt x="5122" y="2759"/>
                  </a:moveTo>
                  <a:cubicBezTo>
                    <a:pt x="4523" y="2759"/>
                    <a:pt x="3926" y="2986"/>
                    <a:pt x="3469" y="3431"/>
                  </a:cubicBezTo>
                  <a:cubicBezTo>
                    <a:pt x="3315" y="3580"/>
                    <a:pt x="3455" y="3794"/>
                    <a:pt x="3619" y="3794"/>
                  </a:cubicBezTo>
                  <a:cubicBezTo>
                    <a:pt x="3668" y="3794"/>
                    <a:pt x="3719" y="3775"/>
                    <a:pt x="3765" y="3730"/>
                  </a:cubicBezTo>
                  <a:cubicBezTo>
                    <a:pt x="4140" y="3364"/>
                    <a:pt x="4630" y="3177"/>
                    <a:pt x="5123" y="3177"/>
                  </a:cubicBezTo>
                  <a:cubicBezTo>
                    <a:pt x="5527" y="3177"/>
                    <a:pt x="5932" y="3303"/>
                    <a:pt x="6277" y="3557"/>
                  </a:cubicBezTo>
                  <a:cubicBezTo>
                    <a:pt x="7041" y="4124"/>
                    <a:pt x="7287" y="5162"/>
                    <a:pt x="6851" y="6010"/>
                  </a:cubicBezTo>
                  <a:cubicBezTo>
                    <a:pt x="6801" y="6112"/>
                    <a:pt x="6840" y="6235"/>
                    <a:pt x="6942" y="6288"/>
                  </a:cubicBezTo>
                  <a:lnTo>
                    <a:pt x="6942" y="6291"/>
                  </a:lnTo>
                  <a:cubicBezTo>
                    <a:pt x="6973" y="6307"/>
                    <a:pt x="7006" y="6314"/>
                    <a:pt x="7038" y="6314"/>
                  </a:cubicBezTo>
                  <a:cubicBezTo>
                    <a:pt x="7116" y="6314"/>
                    <a:pt x="7190" y="6272"/>
                    <a:pt x="7227" y="6200"/>
                  </a:cubicBezTo>
                  <a:cubicBezTo>
                    <a:pt x="7755" y="5169"/>
                    <a:pt x="7456" y="3909"/>
                    <a:pt x="6523" y="3220"/>
                  </a:cubicBezTo>
                  <a:cubicBezTo>
                    <a:pt x="6105" y="2911"/>
                    <a:pt x="5613" y="2759"/>
                    <a:pt x="5122" y="2759"/>
                  </a:cubicBezTo>
                  <a:close/>
                  <a:moveTo>
                    <a:pt x="5111" y="3838"/>
                  </a:moveTo>
                  <a:cubicBezTo>
                    <a:pt x="4797" y="3838"/>
                    <a:pt x="4476" y="3955"/>
                    <a:pt x="4215" y="4215"/>
                  </a:cubicBezTo>
                  <a:cubicBezTo>
                    <a:pt x="3406" y="5025"/>
                    <a:pt x="3979" y="6404"/>
                    <a:pt x="5119" y="6404"/>
                  </a:cubicBezTo>
                  <a:lnTo>
                    <a:pt x="5123" y="6400"/>
                  </a:lnTo>
                  <a:cubicBezTo>
                    <a:pt x="5827" y="6400"/>
                    <a:pt x="6400" y="5830"/>
                    <a:pt x="6404" y="5123"/>
                  </a:cubicBezTo>
                  <a:cubicBezTo>
                    <a:pt x="6404" y="4349"/>
                    <a:pt x="5771" y="3838"/>
                    <a:pt x="5111" y="3838"/>
                  </a:cubicBezTo>
                  <a:close/>
                  <a:moveTo>
                    <a:pt x="3073" y="4226"/>
                  </a:moveTo>
                  <a:cubicBezTo>
                    <a:pt x="2999" y="4226"/>
                    <a:pt x="2925" y="4264"/>
                    <a:pt x="2885" y="4353"/>
                  </a:cubicBezTo>
                  <a:cubicBezTo>
                    <a:pt x="2551" y="5327"/>
                    <a:pt x="2885" y="6404"/>
                    <a:pt x="3712" y="7020"/>
                  </a:cubicBezTo>
                  <a:cubicBezTo>
                    <a:pt x="4130" y="7329"/>
                    <a:pt x="4625" y="7484"/>
                    <a:pt x="5121" y="7484"/>
                  </a:cubicBezTo>
                  <a:cubicBezTo>
                    <a:pt x="5607" y="7484"/>
                    <a:pt x="6093" y="7335"/>
                    <a:pt x="6506" y="7037"/>
                  </a:cubicBezTo>
                  <a:cubicBezTo>
                    <a:pt x="6692" y="6903"/>
                    <a:pt x="6564" y="6652"/>
                    <a:pt x="6386" y="6652"/>
                  </a:cubicBezTo>
                  <a:cubicBezTo>
                    <a:pt x="6345" y="6652"/>
                    <a:pt x="6302" y="6665"/>
                    <a:pt x="6259" y="6696"/>
                  </a:cubicBezTo>
                  <a:cubicBezTo>
                    <a:pt x="5920" y="6941"/>
                    <a:pt x="5521" y="7064"/>
                    <a:pt x="5122" y="7064"/>
                  </a:cubicBezTo>
                  <a:cubicBezTo>
                    <a:pt x="4715" y="7064"/>
                    <a:pt x="4307" y="6936"/>
                    <a:pt x="3962" y="6682"/>
                  </a:cubicBezTo>
                  <a:cubicBezTo>
                    <a:pt x="3283" y="6175"/>
                    <a:pt x="3008" y="5289"/>
                    <a:pt x="3283" y="4486"/>
                  </a:cubicBezTo>
                  <a:lnTo>
                    <a:pt x="3279" y="4486"/>
                  </a:lnTo>
                  <a:cubicBezTo>
                    <a:pt x="3319" y="4332"/>
                    <a:pt x="3196" y="4226"/>
                    <a:pt x="3073" y="4226"/>
                  </a:cubicBezTo>
                  <a:close/>
                  <a:moveTo>
                    <a:pt x="4817" y="0"/>
                  </a:moveTo>
                  <a:cubicBezTo>
                    <a:pt x="4504" y="0"/>
                    <a:pt x="4236" y="222"/>
                    <a:pt x="4173" y="528"/>
                  </a:cubicBezTo>
                  <a:lnTo>
                    <a:pt x="3976" y="1517"/>
                  </a:lnTo>
                  <a:cubicBezTo>
                    <a:pt x="3772" y="1580"/>
                    <a:pt x="3571" y="1665"/>
                    <a:pt x="3381" y="1763"/>
                  </a:cubicBezTo>
                  <a:lnTo>
                    <a:pt x="2544" y="1204"/>
                  </a:lnTo>
                  <a:cubicBezTo>
                    <a:pt x="2432" y="1130"/>
                    <a:pt x="2305" y="1093"/>
                    <a:pt x="2177" y="1093"/>
                  </a:cubicBezTo>
                  <a:cubicBezTo>
                    <a:pt x="2008" y="1093"/>
                    <a:pt x="1840" y="1158"/>
                    <a:pt x="1714" y="1285"/>
                  </a:cubicBezTo>
                  <a:lnTo>
                    <a:pt x="1284" y="1714"/>
                  </a:lnTo>
                  <a:cubicBezTo>
                    <a:pt x="1066" y="1935"/>
                    <a:pt x="1031" y="2280"/>
                    <a:pt x="1203" y="2544"/>
                  </a:cubicBezTo>
                  <a:lnTo>
                    <a:pt x="1763" y="3382"/>
                  </a:lnTo>
                  <a:cubicBezTo>
                    <a:pt x="1664" y="3572"/>
                    <a:pt x="1583" y="3769"/>
                    <a:pt x="1517" y="3973"/>
                  </a:cubicBezTo>
                  <a:lnTo>
                    <a:pt x="528" y="4173"/>
                  </a:lnTo>
                  <a:cubicBezTo>
                    <a:pt x="222" y="4233"/>
                    <a:pt x="0" y="4504"/>
                    <a:pt x="0" y="4817"/>
                  </a:cubicBezTo>
                  <a:lnTo>
                    <a:pt x="0" y="5422"/>
                  </a:lnTo>
                  <a:cubicBezTo>
                    <a:pt x="0" y="5735"/>
                    <a:pt x="222" y="6003"/>
                    <a:pt x="528" y="6066"/>
                  </a:cubicBezTo>
                  <a:lnTo>
                    <a:pt x="1517" y="6263"/>
                  </a:lnTo>
                  <a:cubicBezTo>
                    <a:pt x="1583" y="6467"/>
                    <a:pt x="1664" y="6668"/>
                    <a:pt x="1763" y="6858"/>
                  </a:cubicBezTo>
                  <a:lnTo>
                    <a:pt x="1203" y="7695"/>
                  </a:lnTo>
                  <a:cubicBezTo>
                    <a:pt x="1031" y="7956"/>
                    <a:pt x="1066" y="8300"/>
                    <a:pt x="1284" y="8526"/>
                  </a:cubicBezTo>
                  <a:lnTo>
                    <a:pt x="1714" y="8955"/>
                  </a:lnTo>
                  <a:cubicBezTo>
                    <a:pt x="1841" y="9080"/>
                    <a:pt x="2010" y="9145"/>
                    <a:pt x="2180" y="9145"/>
                  </a:cubicBezTo>
                  <a:cubicBezTo>
                    <a:pt x="2306" y="9145"/>
                    <a:pt x="2433" y="9109"/>
                    <a:pt x="2544" y="9036"/>
                  </a:cubicBezTo>
                  <a:lnTo>
                    <a:pt x="3381" y="8476"/>
                  </a:lnTo>
                  <a:cubicBezTo>
                    <a:pt x="3571" y="8575"/>
                    <a:pt x="3772" y="8656"/>
                    <a:pt x="3976" y="8723"/>
                  </a:cubicBezTo>
                  <a:lnTo>
                    <a:pt x="4173" y="9711"/>
                  </a:lnTo>
                  <a:cubicBezTo>
                    <a:pt x="4236" y="10017"/>
                    <a:pt x="4504" y="10236"/>
                    <a:pt x="4817" y="10239"/>
                  </a:cubicBezTo>
                  <a:lnTo>
                    <a:pt x="5422" y="10239"/>
                  </a:lnTo>
                  <a:cubicBezTo>
                    <a:pt x="5735" y="10236"/>
                    <a:pt x="6006" y="10017"/>
                    <a:pt x="6066" y="9711"/>
                  </a:cubicBezTo>
                  <a:lnTo>
                    <a:pt x="6267" y="8723"/>
                  </a:lnTo>
                  <a:cubicBezTo>
                    <a:pt x="6428" y="8670"/>
                    <a:pt x="6587" y="8606"/>
                    <a:pt x="6738" y="8536"/>
                  </a:cubicBezTo>
                  <a:cubicBezTo>
                    <a:pt x="6844" y="8487"/>
                    <a:pt x="6889" y="8360"/>
                    <a:pt x="6840" y="8255"/>
                  </a:cubicBezTo>
                  <a:lnTo>
                    <a:pt x="6840" y="8255"/>
                  </a:lnTo>
                  <a:lnTo>
                    <a:pt x="6840" y="8258"/>
                  </a:lnTo>
                  <a:cubicBezTo>
                    <a:pt x="6804" y="8181"/>
                    <a:pt x="6728" y="8136"/>
                    <a:pt x="6648" y="8136"/>
                  </a:cubicBezTo>
                  <a:cubicBezTo>
                    <a:pt x="6618" y="8136"/>
                    <a:pt x="6587" y="8143"/>
                    <a:pt x="6559" y="8156"/>
                  </a:cubicBezTo>
                  <a:cubicBezTo>
                    <a:pt x="6390" y="8237"/>
                    <a:pt x="6210" y="8304"/>
                    <a:pt x="6027" y="8357"/>
                  </a:cubicBezTo>
                  <a:cubicBezTo>
                    <a:pt x="5950" y="8378"/>
                    <a:pt x="5894" y="8441"/>
                    <a:pt x="5879" y="8519"/>
                  </a:cubicBezTo>
                  <a:lnTo>
                    <a:pt x="5654" y="9630"/>
                  </a:lnTo>
                  <a:cubicBezTo>
                    <a:pt x="5633" y="9739"/>
                    <a:pt x="5538" y="9820"/>
                    <a:pt x="5426" y="9820"/>
                  </a:cubicBezTo>
                  <a:lnTo>
                    <a:pt x="4817" y="9820"/>
                  </a:lnTo>
                  <a:cubicBezTo>
                    <a:pt x="4704" y="9820"/>
                    <a:pt x="4609" y="9739"/>
                    <a:pt x="4585" y="9630"/>
                  </a:cubicBezTo>
                  <a:lnTo>
                    <a:pt x="4363" y="8519"/>
                  </a:lnTo>
                  <a:cubicBezTo>
                    <a:pt x="4349" y="8441"/>
                    <a:pt x="4289" y="8378"/>
                    <a:pt x="4215" y="8357"/>
                  </a:cubicBezTo>
                  <a:cubicBezTo>
                    <a:pt x="3955" y="8283"/>
                    <a:pt x="3709" y="8181"/>
                    <a:pt x="3476" y="8047"/>
                  </a:cubicBezTo>
                  <a:cubicBezTo>
                    <a:pt x="3444" y="8029"/>
                    <a:pt x="3409" y="8020"/>
                    <a:pt x="3374" y="8020"/>
                  </a:cubicBezTo>
                  <a:cubicBezTo>
                    <a:pt x="3332" y="8020"/>
                    <a:pt x="3291" y="8033"/>
                    <a:pt x="3255" y="8058"/>
                  </a:cubicBezTo>
                  <a:lnTo>
                    <a:pt x="2312" y="8687"/>
                  </a:lnTo>
                  <a:cubicBezTo>
                    <a:pt x="2271" y="8713"/>
                    <a:pt x="2226" y="8726"/>
                    <a:pt x="2181" y="8726"/>
                  </a:cubicBezTo>
                  <a:cubicBezTo>
                    <a:pt x="2120" y="8726"/>
                    <a:pt x="2059" y="8702"/>
                    <a:pt x="2013" y="8656"/>
                  </a:cubicBezTo>
                  <a:lnTo>
                    <a:pt x="1583" y="8226"/>
                  </a:lnTo>
                  <a:cubicBezTo>
                    <a:pt x="1506" y="8146"/>
                    <a:pt x="1492" y="8022"/>
                    <a:pt x="1555" y="7931"/>
                  </a:cubicBezTo>
                  <a:lnTo>
                    <a:pt x="2185" y="6984"/>
                  </a:lnTo>
                  <a:cubicBezTo>
                    <a:pt x="2227" y="6918"/>
                    <a:pt x="2231" y="6833"/>
                    <a:pt x="2192" y="6766"/>
                  </a:cubicBezTo>
                  <a:cubicBezTo>
                    <a:pt x="2062" y="6531"/>
                    <a:pt x="1956" y="6284"/>
                    <a:pt x="1886" y="6027"/>
                  </a:cubicBezTo>
                  <a:cubicBezTo>
                    <a:pt x="1865" y="5950"/>
                    <a:pt x="1802" y="5894"/>
                    <a:pt x="1724" y="5876"/>
                  </a:cubicBezTo>
                  <a:lnTo>
                    <a:pt x="609" y="5654"/>
                  </a:lnTo>
                  <a:cubicBezTo>
                    <a:pt x="500" y="5633"/>
                    <a:pt x="422" y="5535"/>
                    <a:pt x="422" y="5422"/>
                  </a:cubicBezTo>
                  <a:lnTo>
                    <a:pt x="422" y="4817"/>
                  </a:lnTo>
                  <a:cubicBezTo>
                    <a:pt x="422" y="4705"/>
                    <a:pt x="500" y="4606"/>
                    <a:pt x="609" y="4585"/>
                  </a:cubicBezTo>
                  <a:lnTo>
                    <a:pt x="1724" y="4363"/>
                  </a:lnTo>
                  <a:cubicBezTo>
                    <a:pt x="1802" y="4346"/>
                    <a:pt x="1865" y="4289"/>
                    <a:pt x="1886" y="4212"/>
                  </a:cubicBezTo>
                  <a:cubicBezTo>
                    <a:pt x="1956" y="3955"/>
                    <a:pt x="2062" y="3705"/>
                    <a:pt x="2192" y="3473"/>
                  </a:cubicBezTo>
                  <a:cubicBezTo>
                    <a:pt x="2231" y="3403"/>
                    <a:pt x="2227" y="3318"/>
                    <a:pt x="2185" y="3255"/>
                  </a:cubicBezTo>
                  <a:lnTo>
                    <a:pt x="1555" y="2308"/>
                  </a:lnTo>
                  <a:cubicBezTo>
                    <a:pt x="1492" y="2217"/>
                    <a:pt x="1506" y="2090"/>
                    <a:pt x="1583" y="2013"/>
                  </a:cubicBezTo>
                  <a:lnTo>
                    <a:pt x="2013" y="1584"/>
                  </a:lnTo>
                  <a:cubicBezTo>
                    <a:pt x="2059" y="1537"/>
                    <a:pt x="2120" y="1514"/>
                    <a:pt x="2181" y="1514"/>
                  </a:cubicBezTo>
                  <a:cubicBezTo>
                    <a:pt x="2226" y="1514"/>
                    <a:pt x="2271" y="1527"/>
                    <a:pt x="2312" y="1552"/>
                  </a:cubicBezTo>
                  <a:lnTo>
                    <a:pt x="3255" y="2182"/>
                  </a:lnTo>
                  <a:cubicBezTo>
                    <a:pt x="3291" y="2207"/>
                    <a:pt x="3332" y="2219"/>
                    <a:pt x="3374" y="2219"/>
                  </a:cubicBezTo>
                  <a:cubicBezTo>
                    <a:pt x="3409" y="2219"/>
                    <a:pt x="3444" y="2210"/>
                    <a:pt x="3476" y="2192"/>
                  </a:cubicBezTo>
                  <a:cubicBezTo>
                    <a:pt x="3709" y="2059"/>
                    <a:pt x="3955" y="1957"/>
                    <a:pt x="4215" y="1883"/>
                  </a:cubicBezTo>
                  <a:cubicBezTo>
                    <a:pt x="4289" y="1862"/>
                    <a:pt x="4349" y="1798"/>
                    <a:pt x="4363" y="1721"/>
                  </a:cubicBezTo>
                  <a:lnTo>
                    <a:pt x="4588" y="609"/>
                  </a:lnTo>
                  <a:cubicBezTo>
                    <a:pt x="4609" y="500"/>
                    <a:pt x="4704" y="419"/>
                    <a:pt x="4817" y="419"/>
                  </a:cubicBezTo>
                  <a:lnTo>
                    <a:pt x="5426" y="419"/>
                  </a:lnTo>
                  <a:cubicBezTo>
                    <a:pt x="5538" y="419"/>
                    <a:pt x="5633" y="500"/>
                    <a:pt x="5658" y="609"/>
                  </a:cubicBezTo>
                  <a:lnTo>
                    <a:pt x="5879" y="1721"/>
                  </a:lnTo>
                  <a:cubicBezTo>
                    <a:pt x="5894" y="1798"/>
                    <a:pt x="5953" y="1862"/>
                    <a:pt x="6027" y="1883"/>
                  </a:cubicBezTo>
                  <a:cubicBezTo>
                    <a:pt x="6288" y="1957"/>
                    <a:pt x="6534" y="2059"/>
                    <a:pt x="6766" y="2192"/>
                  </a:cubicBezTo>
                  <a:cubicBezTo>
                    <a:pt x="6798" y="2210"/>
                    <a:pt x="6834" y="2219"/>
                    <a:pt x="6869" y="2219"/>
                  </a:cubicBezTo>
                  <a:cubicBezTo>
                    <a:pt x="6910" y="2219"/>
                    <a:pt x="6952" y="2207"/>
                    <a:pt x="6988" y="2182"/>
                  </a:cubicBezTo>
                  <a:lnTo>
                    <a:pt x="7931" y="1552"/>
                  </a:lnTo>
                  <a:cubicBezTo>
                    <a:pt x="7971" y="1527"/>
                    <a:pt x="8017" y="1514"/>
                    <a:pt x="8062" y="1514"/>
                  </a:cubicBezTo>
                  <a:cubicBezTo>
                    <a:pt x="8123" y="1514"/>
                    <a:pt x="8183" y="1537"/>
                    <a:pt x="8230" y="1584"/>
                  </a:cubicBezTo>
                  <a:lnTo>
                    <a:pt x="8659" y="2013"/>
                  </a:lnTo>
                  <a:cubicBezTo>
                    <a:pt x="8736" y="2090"/>
                    <a:pt x="8751" y="2217"/>
                    <a:pt x="8687" y="2308"/>
                  </a:cubicBezTo>
                  <a:lnTo>
                    <a:pt x="8057" y="3255"/>
                  </a:lnTo>
                  <a:cubicBezTo>
                    <a:pt x="8012" y="3322"/>
                    <a:pt x="8008" y="3406"/>
                    <a:pt x="8047" y="3477"/>
                  </a:cubicBezTo>
                  <a:cubicBezTo>
                    <a:pt x="8181" y="3709"/>
                    <a:pt x="8283" y="3955"/>
                    <a:pt x="8356" y="4215"/>
                  </a:cubicBezTo>
                  <a:cubicBezTo>
                    <a:pt x="8378" y="4289"/>
                    <a:pt x="8437" y="4349"/>
                    <a:pt x="8518" y="4363"/>
                  </a:cubicBezTo>
                  <a:lnTo>
                    <a:pt x="9630" y="4585"/>
                  </a:lnTo>
                  <a:cubicBezTo>
                    <a:pt x="9739" y="4610"/>
                    <a:pt x="9820" y="4705"/>
                    <a:pt x="9820" y="4817"/>
                  </a:cubicBezTo>
                  <a:lnTo>
                    <a:pt x="9820" y="5426"/>
                  </a:lnTo>
                  <a:cubicBezTo>
                    <a:pt x="9820" y="5535"/>
                    <a:pt x="9739" y="5633"/>
                    <a:pt x="9630" y="5654"/>
                  </a:cubicBezTo>
                  <a:lnTo>
                    <a:pt x="8518" y="5880"/>
                  </a:lnTo>
                  <a:cubicBezTo>
                    <a:pt x="8437" y="5894"/>
                    <a:pt x="8378" y="5950"/>
                    <a:pt x="8356" y="6027"/>
                  </a:cubicBezTo>
                  <a:cubicBezTo>
                    <a:pt x="8304" y="6214"/>
                    <a:pt x="8233" y="6397"/>
                    <a:pt x="8149" y="6573"/>
                  </a:cubicBezTo>
                  <a:cubicBezTo>
                    <a:pt x="8070" y="6740"/>
                    <a:pt x="8209" y="6876"/>
                    <a:pt x="8347" y="6876"/>
                  </a:cubicBezTo>
                  <a:cubicBezTo>
                    <a:pt x="8418" y="6876"/>
                    <a:pt x="8488" y="6840"/>
                    <a:pt x="8529" y="6756"/>
                  </a:cubicBezTo>
                  <a:cubicBezTo>
                    <a:pt x="8606" y="6597"/>
                    <a:pt x="8670" y="6432"/>
                    <a:pt x="8722" y="6267"/>
                  </a:cubicBezTo>
                  <a:lnTo>
                    <a:pt x="9711" y="6066"/>
                  </a:lnTo>
                  <a:cubicBezTo>
                    <a:pt x="10017" y="6006"/>
                    <a:pt x="10239" y="5735"/>
                    <a:pt x="10239" y="5422"/>
                  </a:cubicBezTo>
                  <a:lnTo>
                    <a:pt x="10239" y="4817"/>
                  </a:lnTo>
                  <a:cubicBezTo>
                    <a:pt x="10239" y="4504"/>
                    <a:pt x="10017" y="4233"/>
                    <a:pt x="9711" y="4173"/>
                  </a:cubicBezTo>
                  <a:lnTo>
                    <a:pt x="8722" y="3973"/>
                  </a:lnTo>
                  <a:cubicBezTo>
                    <a:pt x="8659" y="3769"/>
                    <a:pt x="8575" y="3572"/>
                    <a:pt x="8476" y="3382"/>
                  </a:cubicBezTo>
                  <a:lnTo>
                    <a:pt x="9036" y="2544"/>
                  </a:lnTo>
                  <a:cubicBezTo>
                    <a:pt x="9208" y="2280"/>
                    <a:pt x="9173" y="1935"/>
                    <a:pt x="8955" y="1714"/>
                  </a:cubicBezTo>
                  <a:lnTo>
                    <a:pt x="8525" y="1285"/>
                  </a:lnTo>
                  <a:cubicBezTo>
                    <a:pt x="8399" y="1158"/>
                    <a:pt x="8231" y="1093"/>
                    <a:pt x="8062" y="1093"/>
                  </a:cubicBezTo>
                  <a:cubicBezTo>
                    <a:pt x="7934" y="1093"/>
                    <a:pt x="7807" y="1130"/>
                    <a:pt x="7695" y="1204"/>
                  </a:cubicBezTo>
                  <a:lnTo>
                    <a:pt x="6858" y="1763"/>
                  </a:lnTo>
                  <a:cubicBezTo>
                    <a:pt x="6668" y="1665"/>
                    <a:pt x="6471" y="1580"/>
                    <a:pt x="6267" y="1517"/>
                  </a:cubicBezTo>
                  <a:lnTo>
                    <a:pt x="6066" y="528"/>
                  </a:lnTo>
                  <a:cubicBezTo>
                    <a:pt x="6006" y="222"/>
                    <a:pt x="5735" y="0"/>
                    <a:pt x="5422" y="0"/>
                  </a:cubicBezTo>
                  <a:close/>
                  <a:moveTo>
                    <a:pt x="9880" y="8710"/>
                  </a:moveTo>
                  <a:cubicBezTo>
                    <a:pt x="9591" y="8710"/>
                    <a:pt x="9296" y="8817"/>
                    <a:pt x="9057" y="9057"/>
                  </a:cubicBezTo>
                  <a:cubicBezTo>
                    <a:pt x="8314" y="9799"/>
                    <a:pt x="8839" y="11069"/>
                    <a:pt x="9891" y="11069"/>
                  </a:cubicBezTo>
                  <a:cubicBezTo>
                    <a:pt x="10151" y="11069"/>
                    <a:pt x="10404" y="10981"/>
                    <a:pt x="10608" y="10823"/>
                  </a:cubicBezTo>
                  <a:cubicBezTo>
                    <a:pt x="10787" y="10684"/>
                    <a:pt x="10655" y="10442"/>
                    <a:pt x="10481" y="10442"/>
                  </a:cubicBezTo>
                  <a:cubicBezTo>
                    <a:pt x="10439" y="10442"/>
                    <a:pt x="10394" y="10456"/>
                    <a:pt x="10351" y="10489"/>
                  </a:cubicBezTo>
                  <a:cubicBezTo>
                    <a:pt x="10218" y="10591"/>
                    <a:pt x="10056" y="10647"/>
                    <a:pt x="9891" y="10647"/>
                  </a:cubicBezTo>
                  <a:cubicBezTo>
                    <a:pt x="9884" y="10647"/>
                    <a:pt x="9878" y="10647"/>
                    <a:pt x="9871" y="10647"/>
                  </a:cubicBezTo>
                  <a:cubicBezTo>
                    <a:pt x="9454" y="10647"/>
                    <a:pt x="9113" y="10310"/>
                    <a:pt x="9113" y="9891"/>
                  </a:cubicBezTo>
                  <a:cubicBezTo>
                    <a:pt x="9113" y="9471"/>
                    <a:pt x="9454" y="9134"/>
                    <a:pt x="9871" y="9134"/>
                  </a:cubicBezTo>
                  <a:cubicBezTo>
                    <a:pt x="9878" y="9134"/>
                    <a:pt x="9884" y="9134"/>
                    <a:pt x="9891" y="9134"/>
                  </a:cubicBezTo>
                  <a:lnTo>
                    <a:pt x="9887" y="9134"/>
                  </a:lnTo>
                  <a:cubicBezTo>
                    <a:pt x="10306" y="9134"/>
                    <a:pt x="10647" y="9472"/>
                    <a:pt x="10647" y="9891"/>
                  </a:cubicBezTo>
                  <a:cubicBezTo>
                    <a:pt x="10647" y="10007"/>
                    <a:pt x="10742" y="10102"/>
                    <a:pt x="10858" y="10102"/>
                  </a:cubicBezTo>
                  <a:cubicBezTo>
                    <a:pt x="10974" y="10102"/>
                    <a:pt x="11066" y="10007"/>
                    <a:pt x="11066" y="9891"/>
                  </a:cubicBezTo>
                  <a:cubicBezTo>
                    <a:pt x="11066" y="9181"/>
                    <a:pt x="10485" y="8710"/>
                    <a:pt x="9880" y="8710"/>
                  </a:cubicBezTo>
                  <a:close/>
                  <a:moveTo>
                    <a:pt x="9690" y="6457"/>
                  </a:moveTo>
                  <a:cubicBezTo>
                    <a:pt x="9451" y="6457"/>
                    <a:pt x="9243" y="6626"/>
                    <a:pt x="9197" y="6861"/>
                  </a:cubicBezTo>
                  <a:lnTo>
                    <a:pt x="9074" y="7470"/>
                  </a:lnTo>
                  <a:cubicBezTo>
                    <a:pt x="8965" y="7505"/>
                    <a:pt x="8856" y="7547"/>
                    <a:pt x="8754" y="7600"/>
                  </a:cubicBezTo>
                  <a:lnTo>
                    <a:pt x="8237" y="7255"/>
                  </a:lnTo>
                  <a:cubicBezTo>
                    <a:pt x="8151" y="7200"/>
                    <a:pt x="8054" y="7172"/>
                    <a:pt x="7956" y="7172"/>
                  </a:cubicBezTo>
                  <a:cubicBezTo>
                    <a:pt x="7826" y="7172"/>
                    <a:pt x="7697" y="7222"/>
                    <a:pt x="7600" y="7319"/>
                  </a:cubicBezTo>
                  <a:lnTo>
                    <a:pt x="7319" y="7600"/>
                  </a:lnTo>
                  <a:cubicBezTo>
                    <a:pt x="7150" y="7773"/>
                    <a:pt x="7121" y="8036"/>
                    <a:pt x="7255" y="8237"/>
                  </a:cubicBezTo>
                  <a:lnTo>
                    <a:pt x="7600" y="8754"/>
                  </a:lnTo>
                  <a:cubicBezTo>
                    <a:pt x="7530" y="8895"/>
                    <a:pt x="7470" y="9046"/>
                    <a:pt x="7428" y="9201"/>
                  </a:cubicBezTo>
                  <a:cubicBezTo>
                    <a:pt x="7383" y="9362"/>
                    <a:pt x="7512" y="9468"/>
                    <a:pt x="7638" y="9468"/>
                  </a:cubicBezTo>
                  <a:cubicBezTo>
                    <a:pt x="7721" y="9468"/>
                    <a:pt x="7803" y="9422"/>
                    <a:pt x="7832" y="9314"/>
                  </a:cubicBezTo>
                  <a:cubicBezTo>
                    <a:pt x="7878" y="9148"/>
                    <a:pt x="7945" y="8994"/>
                    <a:pt x="8026" y="8846"/>
                  </a:cubicBezTo>
                  <a:cubicBezTo>
                    <a:pt x="8064" y="8775"/>
                    <a:pt x="8064" y="8691"/>
                    <a:pt x="8019" y="8624"/>
                  </a:cubicBezTo>
                  <a:lnTo>
                    <a:pt x="7607" y="8005"/>
                  </a:lnTo>
                  <a:cubicBezTo>
                    <a:pt x="7582" y="7970"/>
                    <a:pt x="7589" y="7927"/>
                    <a:pt x="7618" y="7899"/>
                  </a:cubicBezTo>
                  <a:lnTo>
                    <a:pt x="7899" y="7618"/>
                  </a:lnTo>
                  <a:cubicBezTo>
                    <a:pt x="7915" y="7602"/>
                    <a:pt x="7936" y="7594"/>
                    <a:pt x="7957" y="7594"/>
                  </a:cubicBezTo>
                  <a:cubicBezTo>
                    <a:pt x="7972" y="7594"/>
                    <a:pt x="7988" y="7598"/>
                    <a:pt x="8001" y="7607"/>
                  </a:cubicBezTo>
                  <a:lnTo>
                    <a:pt x="8624" y="8019"/>
                  </a:lnTo>
                  <a:cubicBezTo>
                    <a:pt x="8658" y="8044"/>
                    <a:pt x="8700" y="8056"/>
                    <a:pt x="8741" y="8056"/>
                  </a:cubicBezTo>
                  <a:cubicBezTo>
                    <a:pt x="8776" y="8056"/>
                    <a:pt x="8811" y="8047"/>
                    <a:pt x="8842" y="8029"/>
                  </a:cubicBezTo>
                  <a:cubicBezTo>
                    <a:pt x="8990" y="7945"/>
                    <a:pt x="9148" y="7878"/>
                    <a:pt x="9314" y="7832"/>
                  </a:cubicBezTo>
                  <a:cubicBezTo>
                    <a:pt x="9387" y="7811"/>
                    <a:pt x="9447" y="7751"/>
                    <a:pt x="9461" y="7674"/>
                  </a:cubicBezTo>
                  <a:lnTo>
                    <a:pt x="9609" y="6942"/>
                  </a:lnTo>
                  <a:cubicBezTo>
                    <a:pt x="9616" y="6904"/>
                    <a:pt x="9651" y="6875"/>
                    <a:pt x="9690" y="6875"/>
                  </a:cubicBezTo>
                  <a:lnTo>
                    <a:pt x="10088" y="6875"/>
                  </a:lnTo>
                  <a:cubicBezTo>
                    <a:pt x="10126" y="6875"/>
                    <a:pt x="10161" y="6904"/>
                    <a:pt x="10169" y="6942"/>
                  </a:cubicBezTo>
                  <a:lnTo>
                    <a:pt x="10316" y="7674"/>
                  </a:lnTo>
                  <a:cubicBezTo>
                    <a:pt x="10330" y="7751"/>
                    <a:pt x="10390" y="7811"/>
                    <a:pt x="10464" y="7832"/>
                  </a:cubicBezTo>
                  <a:cubicBezTo>
                    <a:pt x="10629" y="7878"/>
                    <a:pt x="10788" y="7945"/>
                    <a:pt x="10936" y="8029"/>
                  </a:cubicBezTo>
                  <a:cubicBezTo>
                    <a:pt x="10966" y="8047"/>
                    <a:pt x="11001" y="8056"/>
                    <a:pt x="11035" y="8056"/>
                  </a:cubicBezTo>
                  <a:cubicBezTo>
                    <a:pt x="11076" y="8056"/>
                    <a:pt x="11117" y="8044"/>
                    <a:pt x="11154" y="8019"/>
                  </a:cubicBezTo>
                  <a:lnTo>
                    <a:pt x="11773" y="7607"/>
                  </a:lnTo>
                  <a:cubicBezTo>
                    <a:pt x="11788" y="7598"/>
                    <a:pt x="11804" y="7594"/>
                    <a:pt x="11820" y="7594"/>
                  </a:cubicBezTo>
                  <a:cubicBezTo>
                    <a:pt x="11842" y="7594"/>
                    <a:pt x="11862" y="7602"/>
                    <a:pt x="11878" y="7618"/>
                  </a:cubicBezTo>
                  <a:lnTo>
                    <a:pt x="12160" y="7899"/>
                  </a:lnTo>
                  <a:cubicBezTo>
                    <a:pt x="12188" y="7927"/>
                    <a:pt x="12195" y="7970"/>
                    <a:pt x="12171" y="8005"/>
                  </a:cubicBezTo>
                  <a:lnTo>
                    <a:pt x="11759" y="8624"/>
                  </a:lnTo>
                  <a:cubicBezTo>
                    <a:pt x="11713" y="8691"/>
                    <a:pt x="11710" y="8775"/>
                    <a:pt x="11752" y="8846"/>
                  </a:cubicBezTo>
                  <a:cubicBezTo>
                    <a:pt x="11833" y="8994"/>
                    <a:pt x="11900" y="9148"/>
                    <a:pt x="11945" y="9314"/>
                  </a:cubicBezTo>
                  <a:cubicBezTo>
                    <a:pt x="11966" y="9391"/>
                    <a:pt x="12030" y="9447"/>
                    <a:pt x="12107" y="9461"/>
                  </a:cubicBezTo>
                  <a:lnTo>
                    <a:pt x="12836" y="9609"/>
                  </a:lnTo>
                  <a:cubicBezTo>
                    <a:pt x="12874" y="9616"/>
                    <a:pt x="12902" y="9651"/>
                    <a:pt x="12902" y="9690"/>
                  </a:cubicBezTo>
                  <a:lnTo>
                    <a:pt x="12902" y="10088"/>
                  </a:lnTo>
                  <a:cubicBezTo>
                    <a:pt x="12902" y="10130"/>
                    <a:pt x="12874" y="10162"/>
                    <a:pt x="12836" y="10172"/>
                  </a:cubicBezTo>
                  <a:lnTo>
                    <a:pt x="12107" y="10316"/>
                  </a:lnTo>
                  <a:cubicBezTo>
                    <a:pt x="12030" y="10331"/>
                    <a:pt x="11966" y="10390"/>
                    <a:pt x="11945" y="10468"/>
                  </a:cubicBezTo>
                  <a:cubicBezTo>
                    <a:pt x="11900" y="10630"/>
                    <a:pt x="11833" y="10788"/>
                    <a:pt x="11752" y="10936"/>
                  </a:cubicBezTo>
                  <a:cubicBezTo>
                    <a:pt x="11710" y="11003"/>
                    <a:pt x="11713" y="11091"/>
                    <a:pt x="11759" y="11154"/>
                  </a:cubicBezTo>
                  <a:lnTo>
                    <a:pt x="12171" y="11777"/>
                  </a:lnTo>
                  <a:cubicBezTo>
                    <a:pt x="12195" y="11808"/>
                    <a:pt x="12188" y="11854"/>
                    <a:pt x="12160" y="11882"/>
                  </a:cubicBezTo>
                  <a:lnTo>
                    <a:pt x="11878" y="12164"/>
                  </a:lnTo>
                  <a:cubicBezTo>
                    <a:pt x="11862" y="12180"/>
                    <a:pt x="11842" y="12188"/>
                    <a:pt x="11820" y="12188"/>
                  </a:cubicBezTo>
                  <a:cubicBezTo>
                    <a:pt x="11804" y="12188"/>
                    <a:pt x="11788" y="12183"/>
                    <a:pt x="11773" y="12174"/>
                  </a:cubicBezTo>
                  <a:lnTo>
                    <a:pt x="11154" y="11759"/>
                  </a:lnTo>
                  <a:cubicBezTo>
                    <a:pt x="11118" y="11737"/>
                    <a:pt x="11077" y="11725"/>
                    <a:pt x="11037" y="11725"/>
                  </a:cubicBezTo>
                  <a:cubicBezTo>
                    <a:pt x="11002" y="11725"/>
                    <a:pt x="10967" y="11734"/>
                    <a:pt x="10936" y="11752"/>
                  </a:cubicBezTo>
                  <a:cubicBezTo>
                    <a:pt x="10788" y="11833"/>
                    <a:pt x="10629" y="11900"/>
                    <a:pt x="10464" y="11945"/>
                  </a:cubicBezTo>
                  <a:cubicBezTo>
                    <a:pt x="10390" y="11967"/>
                    <a:pt x="10330" y="12030"/>
                    <a:pt x="10316" y="12107"/>
                  </a:cubicBezTo>
                  <a:lnTo>
                    <a:pt x="10169" y="12839"/>
                  </a:lnTo>
                  <a:cubicBezTo>
                    <a:pt x="10161" y="12878"/>
                    <a:pt x="10126" y="12903"/>
                    <a:pt x="10088" y="12906"/>
                  </a:cubicBezTo>
                  <a:lnTo>
                    <a:pt x="9690" y="12906"/>
                  </a:lnTo>
                  <a:cubicBezTo>
                    <a:pt x="9651" y="12903"/>
                    <a:pt x="9616" y="12878"/>
                    <a:pt x="9609" y="12839"/>
                  </a:cubicBezTo>
                  <a:lnTo>
                    <a:pt x="9461" y="12107"/>
                  </a:lnTo>
                  <a:cubicBezTo>
                    <a:pt x="9447" y="12030"/>
                    <a:pt x="9387" y="11967"/>
                    <a:pt x="9314" y="11945"/>
                  </a:cubicBezTo>
                  <a:cubicBezTo>
                    <a:pt x="9148" y="11900"/>
                    <a:pt x="8990" y="11833"/>
                    <a:pt x="8842" y="11752"/>
                  </a:cubicBezTo>
                  <a:cubicBezTo>
                    <a:pt x="8811" y="11734"/>
                    <a:pt x="8775" y="11725"/>
                    <a:pt x="8739" y="11725"/>
                  </a:cubicBezTo>
                  <a:cubicBezTo>
                    <a:pt x="8698" y="11725"/>
                    <a:pt x="8658" y="11737"/>
                    <a:pt x="8624" y="11759"/>
                  </a:cubicBezTo>
                  <a:lnTo>
                    <a:pt x="8001" y="12174"/>
                  </a:lnTo>
                  <a:cubicBezTo>
                    <a:pt x="7988" y="12183"/>
                    <a:pt x="7972" y="12188"/>
                    <a:pt x="7957" y="12188"/>
                  </a:cubicBezTo>
                  <a:cubicBezTo>
                    <a:pt x="7936" y="12188"/>
                    <a:pt x="7915" y="12180"/>
                    <a:pt x="7899" y="12164"/>
                  </a:cubicBezTo>
                  <a:lnTo>
                    <a:pt x="7618" y="11882"/>
                  </a:lnTo>
                  <a:cubicBezTo>
                    <a:pt x="7589" y="11854"/>
                    <a:pt x="7582" y="11808"/>
                    <a:pt x="7607" y="11777"/>
                  </a:cubicBezTo>
                  <a:lnTo>
                    <a:pt x="8019" y="11154"/>
                  </a:lnTo>
                  <a:cubicBezTo>
                    <a:pt x="8064" y="11091"/>
                    <a:pt x="8064" y="11003"/>
                    <a:pt x="8026" y="10936"/>
                  </a:cubicBezTo>
                  <a:cubicBezTo>
                    <a:pt x="7945" y="10788"/>
                    <a:pt x="7878" y="10630"/>
                    <a:pt x="7832" y="10468"/>
                  </a:cubicBezTo>
                  <a:cubicBezTo>
                    <a:pt x="7811" y="10390"/>
                    <a:pt x="7748" y="10331"/>
                    <a:pt x="7670" y="10316"/>
                  </a:cubicBezTo>
                  <a:lnTo>
                    <a:pt x="6942" y="10172"/>
                  </a:lnTo>
                  <a:cubicBezTo>
                    <a:pt x="6903" y="10162"/>
                    <a:pt x="6875" y="10130"/>
                    <a:pt x="6875" y="10088"/>
                  </a:cubicBezTo>
                  <a:lnTo>
                    <a:pt x="6875" y="9690"/>
                  </a:lnTo>
                  <a:cubicBezTo>
                    <a:pt x="6875" y="9651"/>
                    <a:pt x="6903" y="9616"/>
                    <a:pt x="6942" y="9609"/>
                  </a:cubicBezTo>
                  <a:lnTo>
                    <a:pt x="6984" y="9599"/>
                  </a:lnTo>
                  <a:cubicBezTo>
                    <a:pt x="7097" y="9578"/>
                    <a:pt x="7171" y="9465"/>
                    <a:pt x="7150" y="9352"/>
                  </a:cubicBezTo>
                  <a:cubicBezTo>
                    <a:pt x="7128" y="9253"/>
                    <a:pt x="7040" y="9183"/>
                    <a:pt x="6942" y="9183"/>
                  </a:cubicBezTo>
                  <a:cubicBezTo>
                    <a:pt x="6929" y="9183"/>
                    <a:pt x="6916" y="9185"/>
                    <a:pt x="6903" y="9187"/>
                  </a:cubicBezTo>
                  <a:lnTo>
                    <a:pt x="6858" y="9198"/>
                  </a:lnTo>
                  <a:cubicBezTo>
                    <a:pt x="6622" y="9243"/>
                    <a:pt x="6453" y="9451"/>
                    <a:pt x="6453" y="9690"/>
                  </a:cubicBezTo>
                  <a:lnTo>
                    <a:pt x="6453" y="10088"/>
                  </a:lnTo>
                  <a:cubicBezTo>
                    <a:pt x="6453" y="10331"/>
                    <a:pt x="6622" y="10535"/>
                    <a:pt x="6858" y="10584"/>
                  </a:cubicBezTo>
                  <a:lnTo>
                    <a:pt x="7466" y="10703"/>
                  </a:lnTo>
                  <a:cubicBezTo>
                    <a:pt x="7501" y="10816"/>
                    <a:pt x="7547" y="10922"/>
                    <a:pt x="7596" y="11027"/>
                  </a:cubicBezTo>
                  <a:lnTo>
                    <a:pt x="7255" y="11544"/>
                  </a:lnTo>
                  <a:cubicBezTo>
                    <a:pt x="7121" y="11741"/>
                    <a:pt x="7146" y="12009"/>
                    <a:pt x="7319" y="12178"/>
                  </a:cubicBezTo>
                  <a:lnTo>
                    <a:pt x="7600" y="12459"/>
                  </a:lnTo>
                  <a:cubicBezTo>
                    <a:pt x="7697" y="12556"/>
                    <a:pt x="7826" y="12607"/>
                    <a:pt x="7956" y="12607"/>
                  </a:cubicBezTo>
                  <a:cubicBezTo>
                    <a:pt x="8052" y="12607"/>
                    <a:pt x="8148" y="12579"/>
                    <a:pt x="8233" y="12523"/>
                  </a:cubicBezTo>
                  <a:lnTo>
                    <a:pt x="8751" y="12181"/>
                  </a:lnTo>
                  <a:cubicBezTo>
                    <a:pt x="8856" y="12230"/>
                    <a:pt x="8962" y="12276"/>
                    <a:pt x="9074" y="12311"/>
                  </a:cubicBezTo>
                  <a:lnTo>
                    <a:pt x="9194" y="12920"/>
                  </a:lnTo>
                  <a:cubicBezTo>
                    <a:pt x="9243" y="13156"/>
                    <a:pt x="9447" y="13325"/>
                    <a:pt x="9690" y="13325"/>
                  </a:cubicBezTo>
                  <a:lnTo>
                    <a:pt x="10088" y="13325"/>
                  </a:lnTo>
                  <a:cubicBezTo>
                    <a:pt x="10327" y="13325"/>
                    <a:pt x="10534" y="13156"/>
                    <a:pt x="10580" y="12920"/>
                  </a:cubicBezTo>
                  <a:lnTo>
                    <a:pt x="10703" y="12311"/>
                  </a:lnTo>
                  <a:cubicBezTo>
                    <a:pt x="10812" y="12276"/>
                    <a:pt x="10921" y="12230"/>
                    <a:pt x="11023" y="12181"/>
                  </a:cubicBezTo>
                  <a:lnTo>
                    <a:pt x="11541" y="12523"/>
                  </a:lnTo>
                  <a:cubicBezTo>
                    <a:pt x="11626" y="12579"/>
                    <a:pt x="11723" y="12607"/>
                    <a:pt x="11819" y="12607"/>
                  </a:cubicBezTo>
                  <a:cubicBezTo>
                    <a:pt x="11949" y="12607"/>
                    <a:pt x="12078" y="12556"/>
                    <a:pt x="12178" y="12459"/>
                  </a:cubicBezTo>
                  <a:lnTo>
                    <a:pt x="12459" y="12178"/>
                  </a:lnTo>
                  <a:cubicBezTo>
                    <a:pt x="12628" y="12009"/>
                    <a:pt x="12653" y="11741"/>
                    <a:pt x="12522" y="11544"/>
                  </a:cubicBezTo>
                  <a:lnTo>
                    <a:pt x="12178" y="11027"/>
                  </a:lnTo>
                  <a:cubicBezTo>
                    <a:pt x="12230" y="10922"/>
                    <a:pt x="12273" y="10816"/>
                    <a:pt x="12308" y="10703"/>
                  </a:cubicBezTo>
                  <a:lnTo>
                    <a:pt x="12916" y="10584"/>
                  </a:lnTo>
                  <a:cubicBezTo>
                    <a:pt x="13152" y="10535"/>
                    <a:pt x="13321" y="10331"/>
                    <a:pt x="13321" y="10088"/>
                  </a:cubicBezTo>
                  <a:lnTo>
                    <a:pt x="13321" y="9690"/>
                  </a:lnTo>
                  <a:cubicBezTo>
                    <a:pt x="13321" y="9451"/>
                    <a:pt x="13156" y="9243"/>
                    <a:pt x="12920" y="9194"/>
                  </a:cubicBezTo>
                  <a:lnTo>
                    <a:pt x="12920" y="9198"/>
                  </a:lnTo>
                  <a:lnTo>
                    <a:pt x="12311" y="9074"/>
                  </a:lnTo>
                  <a:cubicBezTo>
                    <a:pt x="12276" y="8965"/>
                    <a:pt x="12230" y="8856"/>
                    <a:pt x="12178" y="8754"/>
                  </a:cubicBezTo>
                  <a:lnTo>
                    <a:pt x="12522" y="8237"/>
                  </a:lnTo>
                  <a:cubicBezTo>
                    <a:pt x="12656" y="8036"/>
                    <a:pt x="12628" y="7773"/>
                    <a:pt x="12459" y="7600"/>
                  </a:cubicBezTo>
                  <a:lnTo>
                    <a:pt x="12178" y="7319"/>
                  </a:lnTo>
                  <a:cubicBezTo>
                    <a:pt x="12081" y="7222"/>
                    <a:pt x="11952" y="7172"/>
                    <a:pt x="11822" y="7172"/>
                  </a:cubicBezTo>
                  <a:cubicBezTo>
                    <a:pt x="11725" y="7172"/>
                    <a:pt x="11628" y="7200"/>
                    <a:pt x="11544" y="7255"/>
                  </a:cubicBezTo>
                  <a:lnTo>
                    <a:pt x="11027" y="7600"/>
                  </a:lnTo>
                  <a:cubicBezTo>
                    <a:pt x="10921" y="7547"/>
                    <a:pt x="10816" y="7505"/>
                    <a:pt x="10703" y="7470"/>
                  </a:cubicBezTo>
                  <a:lnTo>
                    <a:pt x="10584" y="6861"/>
                  </a:lnTo>
                  <a:cubicBezTo>
                    <a:pt x="10534" y="6626"/>
                    <a:pt x="10330" y="6457"/>
                    <a:pt x="10088" y="6457"/>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34" name="Google Shape;27334;p78"/>
          <p:cNvGrpSpPr/>
          <p:nvPr/>
        </p:nvGrpSpPr>
        <p:grpSpPr>
          <a:xfrm>
            <a:off x="1342820" y="1992178"/>
            <a:ext cx="358737" cy="353245"/>
            <a:chOff x="1342820" y="1992178"/>
            <a:chExt cx="358737" cy="353245"/>
          </a:xfrm>
        </p:grpSpPr>
        <p:sp>
          <p:nvSpPr>
            <p:cNvPr id="27335" name="Google Shape;27335;p78"/>
            <p:cNvSpPr/>
            <p:nvPr/>
          </p:nvSpPr>
          <p:spPr>
            <a:xfrm>
              <a:off x="1353440" y="2147301"/>
              <a:ext cx="92346" cy="103069"/>
            </a:xfrm>
            <a:custGeom>
              <a:rect b="b" l="l" r="r" t="t"/>
              <a:pathLst>
                <a:path extrusionOk="0" h="3960" w="3548">
                  <a:moveTo>
                    <a:pt x="1035" y="1"/>
                  </a:moveTo>
                  <a:cubicBezTo>
                    <a:pt x="926" y="1"/>
                    <a:pt x="838" y="92"/>
                    <a:pt x="838" y="202"/>
                  </a:cubicBezTo>
                  <a:lnTo>
                    <a:pt x="838" y="1493"/>
                  </a:lnTo>
                  <a:cubicBezTo>
                    <a:pt x="838" y="1500"/>
                    <a:pt x="838" y="1507"/>
                    <a:pt x="838" y="1517"/>
                  </a:cubicBezTo>
                  <a:lnTo>
                    <a:pt x="838" y="1521"/>
                  </a:lnTo>
                  <a:cubicBezTo>
                    <a:pt x="838" y="1528"/>
                    <a:pt x="834" y="1535"/>
                    <a:pt x="834" y="1542"/>
                  </a:cubicBezTo>
                  <a:cubicBezTo>
                    <a:pt x="831" y="1549"/>
                    <a:pt x="827" y="1556"/>
                    <a:pt x="827" y="1563"/>
                  </a:cubicBezTo>
                  <a:lnTo>
                    <a:pt x="824" y="1567"/>
                  </a:lnTo>
                  <a:cubicBezTo>
                    <a:pt x="820" y="1574"/>
                    <a:pt x="817" y="1577"/>
                    <a:pt x="817" y="1584"/>
                  </a:cubicBezTo>
                  <a:lnTo>
                    <a:pt x="817" y="1588"/>
                  </a:lnTo>
                  <a:cubicBezTo>
                    <a:pt x="810" y="1591"/>
                    <a:pt x="806" y="1598"/>
                    <a:pt x="803" y="1605"/>
                  </a:cubicBezTo>
                  <a:lnTo>
                    <a:pt x="799" y="1609"/>
                  </a:lnTo>
                  <a:lnTo>
                    <a:pt x="785" y="1619"/>
                  </a:lnTo>
                  <a:lnTo>
                    <a:pt x="782" y="1623"/>
                  </a:lnTo>
                  <a:cubicBezTo>
                    <a:pt x="778" y="1630"/>
                    <a:pt x="771" y="1634"/>
                    <a:pt x="764" y="1637"/>
                  </a:cubicBezTo>
                  <a:lnTo>
                    <a:pt x="761" y="1641"/>
                  </a:lnTo>
                  <a:cubicBezTo>
                    <a:pt x="754" y="1644"/>
                    <a:pt x="750" y="1648"/>
                    <a:pt x="743" y="1651"/>
                  </a:cubicBezTo>
                  <a:lnTo>
                    <a:pt x="739" y="1651"/>
                  </a:lnTo>
                  <a:cubicBezTo>
                    <a:pt x="718" y="1660"/>
                    <a:pt x="697" y="1664"/>
                    <a:pt x="675" y="1664"/>
                  </a:cubicBezTo>
                  <a:cubicBezTo>
                    <a:pt x="584" y="1664"/>
                    <a:pt x="500" y="1589"/>
                    <a:pt x="500" y="1489"/>
                  </a:cubicBezTo>
                  <a:lnTo>
                    <a:pt x="500" y="1225"/>
                  </a:lnTo>
                  <a:lnTo>
                    <a:pt x="704" y="1187"/>
                  </a:lnTo>
                  <a:lnTo>
                    <a:pt x="440" y="1152"/>
                  </a:lnTo>
                  <a:lnTo>
                    <a:pt x="395" y="1148"/>
                  </a:lnTo>
                  <a:lnTo>
                    <a:pt x="296" y="1148"/>
                  </a:lnTo>
                  <a:lnTo>
                    <a:pt x="272" y="1152"/>
                  </a:lnTo>
                  <a:lnTo>
                    <a:pt x="257" y="1155"/>
                  </a:lnTo>
                  <a:lnTo>
                    <a:pt x="236" y="1159"/>
                  </a:lnTo>
                  <a:lnTo>
                    <a:pt x="222" y="1162"/>
                  </a:lnTo>
                  <a:lnTo>
                    <a:pt x="205" y="1169"/>
                  </a:lnTo>
                  <a:cubicBezTo>
                    <a:pt x="198" y="1173"/>
                    <a:pt x="194" y="1173"/>
                    <a:pt x="187" y="1176"/>
                  </a:cubicBezTo>
                  <a:lnTo>
                    <a:pt x="177" y="1183"/>
                  </a:lnTo>
                  <a:cubicBezTo>
                    <a:pt x="166" y="1187"/>
                    <a:pt x="159" y="1194"/>
                    <a:pt x="152" y="1197"/>
                  </a:cubicBezTo>
                  <a:cubicBezTo>
                    <a:pt x="1" y="1324"/>
                    <a:pt x="25" y="1746"/>
                    <a:pt x="50" y="2116"/>
                  </a:cubicBezTo>
                  <a:cubicBezTo>
                    <a:pt x="82" y="2633"/>
                    <a:pt x="627" y="3150"/>
                    <a:pt x="838" y="3305"/>
                  </a:cubicBezTo>
                  <a:cubicBezTo>
                    <a:pt x="880" y="3336"/>
                    <a:pt x="905" y="3386"/>
                    <a:pt x="905" y="3442"/>
                  </a:cubicBezTo>
                  <a:lnTo>
                    <a:pt x="905" y="3959"/>
                  </a:lnTo>
                  <a:lnTo>
                    <a:pt x="3062" y="3959"/>
                  </a:lnTo>
                  <a:lnTo>
                    <a:pt x="3062" y="3234"/>
                  </a:lnTo>
                  <a:cubicBezTo>
                    <a:pt x="3062" y="3182"/>
                    <a:pt x="3083" y="3132"/>
                    <a:pt x="3121" y="3101"/>
                  </a:cubicBezTo>
                  <a:cubicBezTo>
                    <a:pt x="3526" y="2759"/>
                    <a:pt x="3547" y="1999"/>
                    <a:pt x="3523" y="1736"/>
                  </a:cubicBezTo>
                  <a:cubicBezTo>
                    <a:pt x="3509" y="1732"/>
                    <a:pt x="3509" y="1725"/>
                    <a:pt x="3509" y="1718"/>
                  </a:cubicBezTo>
                  <a:lnTo>
                    <a:pt x="3509" y="708"/>
                  </a:lnTo>
                  <a:cubicBezTo>
                    <a:pt x="3509" y="662"/>
                    <a:pt x="3491" y="617"/>
                    <a:pt x="3463" y="582"/>
                  </a:cubicBezTo>
                  <a:lnTo>
                    <a:pt x="3473" y="574"/>
                  </a:lnTo>
                  <a:lnTo>
                    <a:pt x="3421" y="543"/>
                  </a:lnTo>
                  <a:cubicBezTo>
                    <a:pt x="3396" y="525"/>
                    <a:pt x="3368" y="515"/>
                    <a:pt x="3336" y="511"/>
                  </a:cubicBezTo>
                  <a:lnTo>
                    <a:pt x="3287" y="511"/>
                  </a:lnTo>
                  <a:cubicBezTo>
                    <a:pt x="3178" y="511"/>
                    <a:pt x="3090" y="599"/>
                    <a:pt x="3090" y="712"/>
                  </a:cubicBezTo>
                  <a:lnTo>
                    <a:pt x="3090" y="1144"/>
                  </a:lnTo>
                  <a:cubicBezTo>
                    <a:pt x="3090" y="1152"/>
                    <a:pt x="3090" y="1159"/>
                    <a:pt x="3090" y="1166"/>
                  </a:cubicBezTo>
                  <a:lnTo>
                    <a:pt x="3090" y="1173"/>
                  </a:lnTo>
                  <a:cubicBezTo>
                    <a:pt x="3090" y="1180"/>
                    <a:pt x="3086" y="1183"/>
                    <a:pt x="3086" y="1190"/>
                  </a:cubicBezTo>
                  <a:cubicBezTo>
                    <a:pt x="3083" y="1197"/>
                    <a:pt x="3079" y="1204"/>
                    <a:pt x="3076" y="1211"/>
                  </a:cubicBezTo>
                  <a:lnTo>
                    <a:pt x="3076" y="1218"/>
                  </a:lnTo>
                  <a:cubicBezTo>
                    <a:pt x="3072" y="1222"/>
                    <a:pt x="3069" y="1229"/>
                    <a:pt x="3065" y="1232"/>
                  </a:cubicBezTo>
                  <a:lnTo>
                    <a:pt x="3065" y="1236"/>
                  </a:lnTo>
                  <a:cubicBezTo>
                    <a:pt x="3062" y="1243"/>
                    <a:pt x="3058" y="1247"/>
                    <a:pt x="3055" y="1254"/>
                  </a:cubicBezTo>
                  <a:lnTo>
                    <a:pt x="3048" y="1257"/>
                  </a:lnTo>
                  <a:lnTo>
                    <a:pt x="3037" y="1271"/>
                  </a:lnTo>
                  <a:lnTo>
                    <a:pt x="3034" y="1275"/>
                  </a:lnTo>
                  <a:cubicBezTo>
                    <a:pt x="3026" y="1278"/>
                    <a:pt x="3019" y="1282"/>
                    <a:pt x="3016" y="1285"/>
                  </a:cubicBezTo>
                  <a:lnTo>
                    <a:pt x="3012" y="1289"/>
                  </a:lnTo>
                  <a:cubicBezTo>
                    <a:pt x="3005" y="1292"/>
                    <a:pt x="2998" y="1296"/>
                    <a:pt x="2991" y="1299"/>
                  </a:cubicBezTo>
                  <a:cubicBezTo>
                    <a:pt x="2970" y="1308"/>
                    <a:pt x="2948" y="1312"/>
                    <a:pt x="2927" y="1312"/>
                  </a:cubicBezTo>
                  <a:cubicBezTo>
                    <a:pt x="2835" y="1312"/>
                    <a:pt x="2752" y="1238"/>
                    <a:pt x="2752" y="1141"/>
                  </a:cubicBezTo>
                  <a:lnTo>
                    <a:pt x="2752" y="557"/>
                  </a:lnTo>
                  <a:cubicBezTo>
                    <a:pt x="2752" y="511"/>
                    <a:pt x="2734" y="465"/>
                    <a:pt x="2706" y="430"/>
                  </a:cubicBezTo>
                  <a:lnTo>
                    <a:pt x="2717" y="423"/>
                  </a:lnTo>
                  <a:lnTo>
                    <a:pt x="2664" y="392"/>
                  </a:lnTo>
                  <a:cubicBezTo>
                    <a:pt x="2639" y="374"/>
                    <a:pt x="2611" y="363"/>
                    <a:pt x="2580" y="360"/>
                  </a:cubicBezTo>
                  <a:lnTo>
                    <a:pt x="2534" y="360"/>
                  </a:lnTo>
                  <a:cubicBezTo>
                    <a:pt x="2456" y="360"/>
                    <a:pt x="2390" y="402"/>
                    <a:pt x="2358" y="469"/>
                  </a:cubicBezTo>
                  <a:lnTo>
                    <a:pt x="2351" y="479"/>
                  </a:lnTo>
                  <a:lnTo>
                    <a:pt x="2351" y="1035"/>
                  </a:lnTo>
                  <a:cubicBezTo>
                    <a:pt x="2351" y="1042"/>
                    <a:pt x="2351" y="1049"/>
                    <a:pt x="2351" y="1057"/>
                  </a:cubicBezTo>
                  <a:lnTo>
                    <a:pt x="2351" y="1064"/>
                  </a:lnTo>
                  <a:cubicBezTo>
                    <a:pt x="2351" y="1067"/>
                    <a:pt x="2347" y="1074"/>
                    <a:pt x="2347" y="1081"/>
                  </a:cubicBezTo>
                  <a:cubicBezTo>
                    <a:pt x="2344" y="1088"/>
                    <a:pt x="2340" y="1095"/>
                    <a:pt x="2340" y="1102"/>
                  </a:cubicBezTo>
                  <a:lnTo>
                    <a:pt x="2337" y="1106"/>
                  </a:lnTo>
                  <a:cubicBezTo>
                    <a:pt x="2333" y="1113"/>
                    <a:pt x="2330" y="1120"/>
                    <a:pt x="2326" y="1123"/>
                  </a:cubicBezTo>
                  <a:lnTo>
                    <a:pt x="2326" y="1127"/>
                  </a:lnTo>
                  <a:cubicBezTo>
                    <a:pt x="2323" y="1134"/>
                    <a:pt x="2319" y="1137"/>
                    <a:pt x="2316" y="1144"/>
                  </a:cubicBezTo>
                  <a:lnTo>
                    <a:pt x="2312" y="1148"/>
                  </a:lnTo>
                  <a:cubicBezTo>
                    <a:pt x="2305" y="1152"/>
                    <a:pt x="2302" y="1155"/>
                    <a:pt x="2298" y="1162"/>
                  </a:cubicBezTo>
                  <a:lnTo>
                    <a:pt x="2295" y="1162"/>
                  </a:lnTo>
                  <a:cubicBezTo>
                    <a:pt x="2288" y="1169"/>
                    <a:pt x="2284" y="1173"/>
                    <a:pt x="2277" y="1176"/>
                  </a:cubicBezTo>
                  <a:lnTo>
                    <a:pt x="2274" y="1180"/>
                  </a:lnTo>
                  <a:cubicBezTo>
                    <a:pt x="2266" y="1183"/>
                    <a:pt x="2259" y="1187"/>
                    <a:pt x="2252" y="1190"/>
                  </a:cubicBezTo>
                  <a:cubicBezTo>
                    <a:pt x="2231" y="1199"/>
                    <a:pt x="2208" y="1203"/>
                    <a:pt x="2187" y="1203"/>
                  </a:cubicBezTo>
                  <a:cubicBezTo>
                    <a:pt x="2094" y="1203"/>
                    <a:pt x="2013" y="1128"/>
                    <a:pt x="2013" y="1028"/>
                  </a:cubicBezTo>
                  <a:lnTo>
                    <a:pt x="2013" y="420"/>
                  </a:lnTo>
                  <a:cubicBezTo>
                    <a:pt x="2010" y="367"/>
                    <a:pt x="1989" y="321"/>
                    <a:pt x="1950" y="286"/>
                  </a:cubicBezTo>
                  <a:lnTo>
                    <a:pt x="1964" y="279"/>
                  </a:lnTo>
                  <a:lnTo>
                    <a:pt x="1911" y="251"/>
                  </a:lnTo>
                  <a:cubicBezTo>
                    <a:pt x="1886" y="233"/>
                    <a:pt x="1858" y="223"/>
                    <a:pt x="1827" y="219"/>
                  </a:cubicBezTo>
                  <a:lnTo>
                    <a:pt x="1823" y="219"/>
                  </a:lnTo>
                  <a:cubicBezTo>
                    <a:pt x="1820" y="217"/>
                    <a:pt x="1816" y="216"/>
                    <a:pt x="1813" y="216"/>
                  </a:cubicBezTo>
                  <a:cubicBezTo>
                    <a:pt x="1809" y="216"/>
                    <a:pt x="1806" y="217"/>
                    <a:pt x="1802" y="219"/>
                  </a:cubicBezTo>
                  <a:lnTo>
                    <a:pt x="1777" y="219"/>
                  </a:lnTo>
                  <a:cubicBezTo>
                    <a:pt x="1775" y="219"/>
                    <a:pt x="1772" y="219"/>
                    <a:pt x="1769" y="219"/>
                  </a:cubicBezTo>
                  <a:cubicBezTo>
                    <a:pt x="1698" y="219"/>
                    <a:pt x="1635" y="260"/>
                    <a:pt x="1601" y="321"/>
                  </a:cubicBezTo>
                  <a:lnTo>
                    <a:pt x="1598" y="332"/>
                  </a:lnTo>
                  <a:lnTo>
                    <a:pt x="1598" y="1035"/>
                  </a:lnTo>
                  <a:cubicBezTo>
                    <a:pt x="1598" y="1042"/>
                    <a:pt x="1598" y="1049"/>
                    <a:pt x="1598" y="1057"/>
                  </a:cubicBezTo>
                  <a:lnTo>
                    <a:pt x="1598" y="1064"/>
                  </a:lnTo>
                  <a:cubicBezTo>
                    <a:pt x="1594" y="1067"/>
                    <a:pt x="1594" y="1074"/>
                    <a:pt x="1591" y="1081"/>
                  </a:cubicBezTo>
                  <a:cubicBezTo>
                    <a:pt x="1591" y="1088"/>
                    <a:pt x="1587" y="1095"/>
                    <a:pt x="1584" y="1102"/>
                  </a:cubicBezTo>
                  <a:lnTo>
                    <a:pt x="1584" y="1106"/>
                  </a:lnTo>
                  <a:cubicBezTo>
                    <a:pt x="1580" y="1113"/>
                    <a:pt x="1577" y="1120"/>
                    <a:pt x="1573" y="1123"/>
                  </a:cubicBezTo>
                  <a:lnTo>
                    <a:pt x="1573" y="1127"/>
                  </a:lnTo>
                  <a:cubicBezTo>
                    <a:pt x="1570" y="1134"/>
                    <a:pt x="1566" y="1137"/>
                    <a:pt x="1559" y="1144"/>
                  </a:cubicBezTo>
                  <a:lnTo>
                    <a:pt x="1556" y="1148"/>
                  </a:lnTo>
                  <a:cubicBezTo>
                    <a:pt x="1552" y="1152"/>
                    <a:pt x="1549" y="1155"/>
                    <a:pt x="1545" y="1162"/>
                  </a:cubicBezTo>
                  <a:lnTo>
                    <a:pt x="1542" y="1162"/>
                  </a:lnTo>
                  <a:cubicBezTo>
                    <a:pt x="1535" y="1169"/>
                    <a:pt x="1528" y="1173"/>
                    <a:pt x="1524" y="1176"/>
                  </a:cubicBezTo>
                  <a:lnTo>
                    <a:pt x="1517" y="1180"/>
                  </a:lnTo>
                  <a:cubicBezTo>
                    <a:pt x="1514" y="1183"/>
                    <a:pt x="1507" y="1187"/>
                    <a:pt x="1499" y="1190"/>
                  </a:cubicBezTo>
                  <a:lnTo>
                    <a:pt x="1496" y="1190"/>
                  </a:lnTo>
                  <a:cubicBezTo>
                    <a:pt x="1475" y="1199"/>
                    <a:pt x="1453" y="1203"/>
                    <a:pt x="1432" y="1203"/>
                  </a:cubicBezTo>
                  <a:cubicBezTo>
                    <a:pt x="1340" y="1203"/>
                    <a:pt x="1257" y="1128"/>
                    <a:pt x="1257" y="1028"/>
                  </a:cubicBezTo>
                  <a:lnTo>
                    <a:pt x="1257" y="198"/>
                  </a:lnTo>
                  <a:cubicBezTo>
                    <a:pt x="1257" y="152"/>
                    <a:pt x="1239" y="107"/>
                    <a:pt x="1211" y="71"/>
                  </a:cubicBezTo>
                  <a:lnTo>
                    <a:pt x="1222" y="64"/>
                  </a:lnTo>
                  <a:lnTo>
                    <a:pt x="1169" y="33"/>
                  </a:lnTo>
                  <a:cubicBezTo>
                    <a:pt x="1144" y="19"/>
                    <a:pt x="1116" y="8"/>
                    <a:pt x="1088"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6" name="Google Shape;27336;p78"/>
            <p:cNvSpPr/>
            <p:nvPr/>
          </p:nvSpPr>
          <p:spPr>
            <a:xfrm>
              <a:off x="1484670" y="2006024"/>
              <a:ext cx="99477" cy="117957"/>
            </a:xfrm>
            <a:custGeom>
              <a:rect b="b" l="l" r="r" t="t"/>
              <a:pathLst>
                <a:path extrusionOk="0" h="4532" w="3822">
                  <a:moveTo>
                    <a:pt x="1516" y="1"/>
                  </a:moveTo>
                  <a:cubicBezTo>
                    <a:pt x="1479" y="1"/>
                    <a:pt x="1444" y="12"/>
                    <a:pt x="1411" y="32"/>
                  </a:cubicBezTo>
                  <a:cubicBezTo>
                    <a:pt x="1366" y="56"/>
                    <a:pt x="1334" y="102"/>
                    <a:pt x="1324" y="155"/>
                  </a:cubicBezTo>
                  <a:lnTo>
                    <a:pt x="936" y="1590"/>
                  </a:lnTo>
                  <a:cubicBezTo>
                    <a:pt x="936" y="1597"/>
                    <a:pt x="933" y="1604"/>
                    <a:pt x="929" y="1615"/>
                  </a:cubicBezTo>
                  <a:lnTo>
                    <a:pt x="926" y="1618"/>
                  </a:lnTo>
                  <a:cubicBezTo>
                    <a:pt x="922" y="1626"/>
                    <a:pt x="919" y="1633"/>
                    <a:pt x="915" y="1640"/>
                  </a:cubicBezTo>
                  <a:cubicBezTo>
                    <a:pt x="908" y="1647"/>
                    <a:pt x="905" y="1654"/>
                    <a:pt x="898" y="1661"/>
                  </a:cubicBezTo>
                  <a:lnTo>
                    <a:pt x="894" y="1664"/>
                  </a:lnTo>
                  <a:cubicBezTo>
                    <a:pt x="891" y="1668"/>
                    <a:pt x="884" y="1675"/>
                    <a:pt x="880" y="1678"/>
                  </a:cubicBezTo>
                  <a:lnTo>
                    <a:pt x="877" y="1682"/>
                  </a:lnTo>
                  <a:cubicBezTo>
                    <a:pt x="870" y="1685"/>
                    <a:pt x="863" y="1689"/>
                    <a:pt x="856" y="1696"/>
                  </a:cubicBezTo>
                  <a:lnTo>
                    <a:pt x="849" y="1699"/>
                  </a:lnTo>
                  <a:cubicBezTo>
                    <a:pt x="824" y="1712"/>
                    <a:pt x="798" y="1717"/>
                    <a:pt x="773" y="1717"/>
                  </a:cubicBezTo>
                  <a:cubicBezTo>
                    <a:pt x="703" y="1717"/>
                    <a:pt x="635" y="1674"/>
                    <a:pt x="609" y="1604"/>
                  </a:cubicBezTo>
                  <a:lnTo>
                    <a:pt x="602" y="1587"/>
                  </a:lnTo>
                  <a:lnTo>
                    <a:pt x="384" y="1495"/>
                  </a:lnTo>
                  <a:lnTo>
                    <a:pt x="152" y="1397"/>
                  </a:lnTo>
                  <a:lnTo>
                    <a:pt x="138" y="1439"/>
                  </a:lnTo>
                  <a:cubicBezTo>
                    <a:pt x="85" y="1626"/>
                    <a:pt x="43" y="1812"/>
                    <a:pt x="15" y="2002"/>
                  </a:cubicBezTo>
                  <a:cubicBezTo>
                    <a:pt x="4" y="2062"/>
                    <a:pt x="1" y="2122"/>
                    <a:pt x="1" y="2178"/>
                  </a:cubicBezTo>
                  <a:cubicBezTo>
                    <a:pt x="11" y="2688"/>
                    <a:pt x="405" y="3212"/>
                    <a:pt x="490" y="3321"/>
                  </a:cubicBezTo>
                  <a:lnTo>
                    <a:pt x="507" y="3343"/>
                  </a:lnTo>
                  <a:cubicBezTo>
                    <a:pt x="532" y="3374"/>
                    <a:pt x="546" y="3413"/>
                    <a:pt x="546" y="3455"/>
                  </a:cubicBezTo>
                  <a:lnTo>
                    <a:pt x="546" y="4532"/>
                  </a:lnTo>
                  <a:lnTo>
                    <a:pt x="2682" y="4532"/>
                  </a:lnTo>
                  <a:lnTo>
                    <a:pt x="2682" y="3828"/>
                  </a:lnTo>
                  <a:cubicBezTo>
                    <a:pt x="2685" y="3761"/>
                    <a:pt x="2720" y="3701"/>
                    <a:pt x="2777" y="3673"/>
                  </a:cubicBezTo>
                  <a:cubicBezTo>
                    <a:pt x="3340" y="3388"/>
                    <a:pt x="3480" y="2445"/>
                    <a:pt x="3480" y="2438"/>
                  </a:cubicBezTo>
                  <a:cubicBezTo>
                    <a:pt x="3484" y="2428"/>
                    <a:pt x="3484" y="2421"/>
                    <a:pt x="3487" y="2414"/>
                  </a:cubicBezTo>
                  <a:lnTo>
                    <a:pt x="3811" y="1260"/>
                  </a:lnTo>
                  <a:cubicBezTo>
                    <a:pt x="3822" y="1196"/>
                    <a:pt x="3804" y="1129"/>
                    <a:pt x="3762" y="1084"/>
                  </a:cubicBezTo>
                  <a:lnTo>
                    <a:pt x="3776" y="1077"/>
                  </a:lnTo>
                  <a:lnTo>
                    <a:pt x="3716" y="1048"/>
                  </a:lnTo>
                  <a:cubicBezTo>
                    <a:pt x="3699" y="1038"/>
                    <a:pt x="3681" y="1031"/>
                    <a:pt x="3660" y="1024"/>
                  </a:cubicBezTo>
                  <a:lnTo>
                    <a:pt x="3639" y="1020"/>
                  </a:lnTo>
                  <a:cubicBezTo>
                    <a:pt x="3623" y="1017"/>
                    <a:pt x="3608" y="1015"/>
                    <a:pt x="3593" y="1015"/>
                  </a:cubicBezTo>
                  <a:cubicBezTo>
                    <a:pt x="3503" y="1015"/>
                    <a:pt x="3420" y="1075"/>
                    <a:pt x="3399" y="1168"/>
                  </a:cubicBezTo>
                  <a:lnTo>
                    <a:pt x="3213" y="1773"/>
                  </a:lnTo>
                  <a:cubicBezTo>
                    <a:pt x="3209" y="1780"/>
                    <a:pt x="3206" y="1787"/>
                    <a:pt x="3202" y="1794"/>
                  </a:cubicBezTo>
                  <a:lnTo>
                    <a:pt x="3199" y="1801"/>
                  </a:lnTo>
                  <a:cubicBezTo>
                    <a:pt x="3199" y="1805"/>
                    <a:pt x="3195" y="1808"/>
                    <a:pt x="3192" y="1812"/>
                  </a:cubicBezTo>
                  <a:cubicBezTo>
                    <a:pt x="3174" y="1840"/>
                    <a:pt x="3146" y="1865"/>
                    <a:pt x="3114" y="1879"/>
                  </a:cubicBezTo>
                  <a:lnTo>
                    <a:pt x="3100" y="1882"/>
                  </a:lnTo>
                  <a:cubicBezTo>
                    <a:pt x="3083" y="1889"/>
                    <a:pt x="3065" y="1893"/>
                    <a:pt x="3048" y="1893"/>
                  </a:cubicBezTo>
                  <a:cubicBezTo>
                    <a:pt x="3030" y="1893"/>
                    <a:pt x="3012" y="1889"/>
                    <a:pt x="2995" y="1882"/>
                  </a:cubicBezTo>
                  <a:cubicBezTo>
                    <a:pt x="2903" y="1854"/>
                    <a:pt x="2854" y="1759"/>
                    <a:pt x="2882" y="1668"/>
                  </a:cubicBezTo>
                  <a:lnTo>
                    <a:pt x="3065" y="1080"/>
                  </a:lnTo>
                  <a:lnTo>
                    <a:pt x="3100" y="939"/>
                  </a:lnTo>
                  <a:cubicBezTo>
                    <a:pt x="3114" y="876"/>
                    <a:pt x="3100" y="809"/>
                    <a:pt x="3055" y="764"/>
                  </a:cubicBezTo>
                  <a:lnTo>
                    <a:pt x="3069" y="753"/>
                  </a:lnTo>
                  <a:lnTo>
                    <a:pt x="2998" y="718"/>
                  </a:lnTo>
                  <a:cubicBezTo>
                    <a:pt x="2995" y="714"/>
                    <a:pt x="2988" y="714"/>
                    <a:pt x="2981" y="711"/>
                  </a:cubicBezTo>
                  <a:cubicBezTo>
                    <a:pt x="2974" y="707"/>
                    <a:pt x="2967" y="707"/>
                    <a:pt x="2956" y="704"/>
                  </a:cubicBezTo>
                  <a:lnTo>
                    <a:pt x="2931" y="700"/>
                  </a:lnTo>
                  <a:cubicBezTo>
                    <a:pt x="2916" y="697"/>
                    <a:pt x="2901" y="695"/>
                    <a:pt x="2886" y="695"/>
                  </a:cubicBezTo>
                  <a:cubicBezTo>
                    <a:pt x="2824" y="695"/>
                    <a:pt x="2764" y="724"/>
                    <a:pt x="2724" y="778"/>
                  </a:cubicBezTo>
                  <a:lnTo>
                    <a:pt x="2720" y="781"/>
                  </a:lnTo>
                  <a:lnTo>
                    <a:pt x="2509" y="1492"/>
                  </a:lnTo>
                  <a:cubicBezTo>
                    <a:pt x="2509" y="1499"/>
                    <a:pt x="2506" y="1506"/>
                    <a:pt x="2502" y="1516"/>
                  </a:cubicBezTo>
                  <a:lnTo>
                    <a:pt x="2499" y="1520"/>
                  </a:lnTo>
                  <a:cubicBezTo>
                    <a:pt x="2495" y="1527"/>
                    <a:pt x="2492" y="1534"/>
                    <a:pt x="2488" y="1541"/>
                  </a:cubicBezTo>
                  <a:lnTo>
                    <a:pt x="2485" y="1545"/>
                  </a:lnTo>
                  <a:cubicBezTo>
                    <a:pt x="2481" y="1548"/>
                    <a:pt x="2478" y="1555"/>
                    <a:pt x="2471" y="1559"/>
                  </a:cubicBezTo>
                  <a:lnTo>
                    <a:pt x="2464" y="1566"/>
                  </a:lnTo>
                  <a:lnTo>
                    <a:pt x="2456" y="1576"/>
                  </a:lnTo>
                  <a:cubicBezTo>
                    <a:pt x="2442" y="1587"/>
                    <a:pt x="2428" y="1594"/>
                    <a:pt x="2411" y="1601"/>
                  </a:cubicBezTo>
                  <a:cubicBezTo>
                    <a:pt x="2390" y="1611"/>
                    <a:pt x="2369" y="1615"/>
                    <a:pt x="2344" y="1615"/>
                  </a:cubicBezTo>
                  <a:cubicBezTo>
                    <a:pt x="2228" y="1615"/>
                    <a:pt x="2147" y="1506"/>
                    <a:pt x="2179" y="1397"/>
                  </a:cubicBezTo>
                  <a:lnTo>
                    <a:pt x="2404" y="633"/>
                  </a:lnTo>
                  <a:lnTo>
                    <a:pt x="2404" y="630"/>
                  </a:lnTo>
                  <a:cubicBezTo>
                    <a:pt x="2418" y="566"/>
                    <a:pt x="2400" y="500"/>
                    <a:pt x="2358" y="454"/>
                  </a:cubicBezTo>
                  <a:lnTo>
                    <a:pt x="2369" y="447"/>
                  </a:lnTo>
                  <a:lnTo>
                    <a:pt x="2312" y="415"/>
                  </a:lnTo>
                  <a:cubicBezTo>
                    <a:pt x="2295" y="405"/>
                    <a:pt x="2277" y="398"/>
                    <a:pt x="2256" y="394"/>
                  </a:cubicBezTo>
                  <a:lnTo>
                    <a:pt x="2235" y="387"/>
                  </a:lnTo>
                  <a:cubicBezTo>
                    <a:pt x="2221" y="384"/>
                    <a:pt x="2207" y="383"/>
                    <a:pt x="2194" y="383"/>
                  </a:cubicBezTo>
                  <a:cubicBezTo>
                    <a:pt x="2134" y="383"/>
                    <a:pt x="2078" y="408"/>
                    <a:pt x="2038" y="454"/>
                  </a:cubicBezTo>
                  <a:lnTo>
                    <a:pt x="2034" y="461"/>
                  </a:lnTo>
                  <a:lnTo>
                    <a:pt x="1788" y="1319"/>
                  </a:lnTo>
                  <a:cubicBezTo>
                    <a:pt x="1784" y="1330"/>
                    <a:pt x="1781" y="1337"/>
                    <a:pt x="1777" y="1344"/>
                  </a:cubicBezTo>
                  <a:lnTo>
                    <a:pt x="1774" y="1351"/>
                  </a:lnTo>
                  <a:cubicBezTo>
                    <a:pt x="1770" y="1355"/>
                    <a:pt x="1767" y="1362"/>
                    <a:pt x="1763" y="1369"/>
                  </a:cubicBezTo>
                  <a:lnTo>
                    <a:pt x="1760" y="1372"/>
                  </a:lnTo>
                  <a:cubicBezTo>
                    <a:pt x="1756" y="1379"/>
                    <a:pt x="1753" y="1383"/>
                    <a:pt x="1746" y="1390"/>
                  </a:cubicBezTo>
                  <a:lnTo>
                    <a:pt x="1739" y="1397"/>
                  </a:lnTo>
                  <a:lnTo>
                    <a:pt x="1732" y="1404"/>
                  </a:lnTo>
                  <a:cubicBezTo>
                    <a:pt x="1718" y="1414"/>
                    <a:pt x="1704" y="1421"/>
                    <a:pt x="1689" y="1428"/>
                  </a:cubicBezTo>
                  <a:lnTo>
                    <a:pt x="1675" y="1436"/>
                  </a:lnTo>
                  <a:cubicBezTo>
                    <a:pt x="1658" y="1443"/>
                    <a:pt x="1640" y="1446"/>
                    <a:pt x="1619" y="1446"/>
                  </a:cubicBezTo>
                  <a:cubicBezTo>
                    <a:pt x="1506" y="1446"/>
                    <a:pt x="1422" y="1333"/>
                    <a:pt x="1454" y="1224"/>
                  </a:cubicBezTo>
                  <a:lnTo>
                    <a:pt x="1707" y="341"/>
                  </a:lnTo>
                  <a:lnTo>
                    <a:pt x="1732" y="250"/>
                  </a:lnTo>
                  <a:cubicBezTo>
                    <a:pt x="1742" y="197"/>
                    <a:pt x="1735" y="144"/>
                    <a:pt x="1707" y="102"/>
                  </a:cubicBezTo>
                  <a:cubicBezTo>
                    <a:pt x="1700" y="91"/>
                    <a:pt x="1693" y="81"/>
                    <a:pt x="1686" y="74"/>
                  </a:cubicBezTo>
                  <a:lnTo>
                    <a:pt x="1700" y="67"/>
                  </a:lnTo>
                  <a:lnTo>
                    <a:pt x="1640" y="35"/>
                  </a:lnTo>
                  <a:cubicBezTo>
                    <a:pt x="1623" y="25"/>
                    <a:pt x="1601" y="18"/>
                    <a:pt x="1584" y="11"/>
                  </a:cubicBezTo>
                  <a:lnTo>
                    <a:pt x="1563" y="7"/>
                  </a:lnTo>
                  <a:cubicBezTo>
                    <a:pt x="1547" y="3"/>
                    <a:pt x="1531" y="1"/>
                    <a:pt x="1516" y="1"/>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7" name="Google Shape;27337;p78"/>
            <p:cNvSpPr/>
            <p:nvPr/>
          </p:nvSpPr>
          <p:spPr>
            <a:xfrm>
              <a:off x="1597864" y="2116459"/>
              <a:ext cx="92346" cy="102939"/>
            </a:xfrm>
            <a:custGeom>
              <a:rect b="b" l="l" r="r" t="t"/>
              <a:pathLst>
                <a:path extrusionOk="0" h="3955" w="3548">
                  <a:moveTo>
                    <a:pt x="1045" y="0"/>
                  </a:moveTo>
                  <a:cubicBezTo>
                    <a:pt x="933" y="0"/>
                    <a:pt x="845" y="88"/>
                    <a:pt x="845" y="197"/>
                  </a:cubicBezTo>
                  <a:lnTo>
                    <a:pt x="845" y="1492"/>
                  </a:lnTo>
                  <a:cubicBezTo>
                    <a:pt x="845" y="1499"/>
                    <a:pt x="845" y="1506"/>
                    <a:pt x="845" y="1513"/>
                  </a:cubicBezTo>
                  <a:lnTo>
                    <a:pt x="845" y="1520"/>
                  </a:lnTo>
                  <a:cubicBezTo>
                    <a:pt x="845" y="1527"/>
                    <a:pt x="845" y="1534"/>
                    <a:pt x="841" y="1538"/>
                  </a:cubicBezTo>
                  <a:cubicBezTo>
                    <a:pt x="838" y="1545"/>
                    <a:pt x="838" y="1552"/>
                    <a:pt x="834" y="1559"/>
                  </a:cubicBezTo>
                  <a:lnTo>
                    <a:pt x="831" y="1566"/>
                  </a:lnTo>
                  <a:cubicBezTo>
                    <a:pt x="827" y="1569"/>
                    <a:pt x="827" y="1577"/>
                    <a:pt x="824" y="1580"/>
                  </a:cubicBezTo>
                  <a:lnTo>
                    <a:pt x="824" y="1584"/>
                  </a:lnTo>
                  <a:cubicBezTo>
                    <a:pt x="820" y="1591"/>
                    <a:pt x="813" y="1594"/>
                    <a:pt x="810" y="1601"/>
                  </a:cubicBezTo>
                  <a:lnTo>
                    <a:pt x="806" y="1605"/>
                  </a:lnTo>
                  <a:lnTo>
                    <a:pt x="792" y="1619"/>
                  </a:lnTo>
                  <a:lnTo>
                    <a:pt x="789" y="1622"/>
                  </a:lnTo>
                  <a:cubicBezTo>
                    <a:pt x="785" y="1626"/>
                    <a:pt x="778" y="1629"/>
                    <a:pt x="771" y="1636"/>
                  </a:cubicBezTo>
                  <a:lnTo>
                    <a:pt x="767" y="1636"/>
                  </a:lnTo>
                  <a:cubicBezTo>
                    <a:pt x="760" y="1640"/>
                    <a:pt x="757" y="1643"/>
                    <a:pt x="750" y="1647"/>
                  </a:cubicBezTo>
                  <a:lnTo>
                    <a:pt x="746" y="1647"/>
                  </a:lnTo>
                  <a:cubicBezTo>
                    <a:pt x="724" y="1657"/>
                    <a:pt x="701" y="1661"/>
                    <a:pt x="679" y="1661"/>
                  </a:cubicBezTo>
                  <a:cubicBezTo>
                    <a:pt x="589" y="1661"/>
                    <a:pt x="507" y="1587"/>
                    <a:pt x="507" y="1489"/>
                  </a:cubicBezTo>
                  <a:lnTo>
                    <a:pt x="507" y="1225"/>
                  </a:lnTo>
                  <a:lnTo>
                    <a:pt x="708" y="1186"/>
                  </a:lnTo>
                  <a:lnTo>
                    <a:pt x="444" y="1151"/>
                  </a:lnTo>
                  <a:lnTo>
                    <a:pt x="402" y="1147"/>
                  </a:lnTo>
                  <a:lnTo>
                    <a:pt x="296" y="1147"/>
                  </a:lnTo>
                  <a:lnTo>
                    <a:pt x="268" y="1151"/>
                  </a:lnTo>
                  <a:lnTo>
                    <a:pt x="254" y="1151"/>
                  </a:lnTo>
                  <a:lnTo>
                    <a:pt x="233" y="1154"/>
                  </a:lnTo>
                  <a:lnTo>
                    <a:pt x="219" y="1161"/>
                  </a:lnTo>
                  <a:lnTo>
                    <a:pt x="201" y="1165"/>
                  </a:lnTo>
                  <a:cubicBezTo>
                    <a:pt x="197" y="1168"/>
                    <a:pt x="190" y="1172"/>
                    <a:pt x="183" y="1175"/>
                  </a:cubicBezTo>
                  <a:lnTo>
                    <a:pt x="173" y="1179"/>
                  </a:lnTo>
                  <a:cubicBezTo>
                    <a:pt x="166" y="1182"/>
                    <a:pt x="159" y="1189"/>
                    <a:pt x="152" y="1197"/>
                  </a:cubicBezTo>
                  <a:cubicBezTo>
                    <a:pt x="0" y="1323"/>
                    <a:pt x="25" y="1742"/>
                    <a:pt x="46" y="2111"/>
                  </a:cubicBezTo>
                  <a:cubicBezTo>
                    <a:pt x="85" y="2734"/>
                    <a:pt x="827" y="3294"/>
                    <a:pt x="834" y="3301"/>
                  </a:cubicBezTo>
                  <a:cubicBezTo>
                    <a:pt x="880" y="3332"/>
                    <a:pt x="905" y="3385"/>
                    <a:pt x="905" y="3438"/>
                  </a:cubicBezTo>
                  <a:lnTo>
                    <a:pt x="905" y="3955"/>
                  </a:lnTo>
                  <a:lnTo>
                    <a:pt x="3061" y="3955"/>
                  </a:lnTo>
                  <a:lnTo>
                    <a:pt x="3061" y="3230"/>
                  </a:lnTo>
                  <a:cubicBezTo>
                    <a:pt x="3058" y="3181"/>
                    <a:pt x="3083" y="3132"/>
                    <a:pt x="3121" y="3100"/>
                  </a:cubicBezTo>
                  <a:cubicBezTo>
                    <a:pt x="3526" y="2755"/>
                    <a:pt x="3547" y="1995"/>
                    <a:pt x="3522" y="1731"/>
                  </a:cubicBezTo>
                  <a:cubicBezTo>
                    <a:pt x="3519" y="1728"/>
                    <a:pt x="3519" y="1721"/>
                    <a:pt x="3519" y="1714"/>
                  </a:cubicBezTo>
                  <a:lnTo>
                    <a:pt x="3519" y="704"/>
                  </a:lnTo>
                  <a:cubicBezTo>
                    <a:pt x="3519" y="655"/>
                    <a:pt x="3501" y="612"/>
                    <a:pt x="3473" y="574"/>
                  </a:cubicBezTo>
                  <a:lnTo>
                    <a:pt x="3484" y="567"/>
                  </a:lnTo>
                  <a:lnTo>
                    <a:pt x="3431" y="539"/>
                  </a:lnTo>
                  <a:cubicBezTo>
                    <a:pt x="3406" y="521"/>
                    <a:pt x="3378" y="510"/>
                    <a:pt x="3346" y="507"/>
                  </a:cubicBezTo>
                  <a:lnTo>
                    <a:pt x="3297" y="507"/>
                  </a:lnTo>
                  <a:cubicBezTo>
                    <a:pt x="3188" y="507"/>
                    <a:pt x="3100" y="595"/>
                    <a:pt x="3100" y="704"/>
                  </a:cubicBezTo>
                  <a:lnTo>
                    <a:pt x="3100" y="1137"/>
                  </a:lnTo>
                  <a:cubicBezTo>
                    <a:pt x="3100" y="1144"/>
                    <a:pt x="3100" y="1154"/>
                    <a:pt x="3100" y="1161"/>
                  </a:cubicBezTo>
                  <a:lnTo>
                    <a:pt x="3100" y="1165"/>
                  </a:lnTo>
                  <a:cubicBezTo>
                    <a:pt x="3100" y="1172"/>
                    <a:pt x="3097" y="1179"/>
                    <a:pt x="3097" y="1186"/>
                  </a:cubicBezTo>
                  <a:cubicBezTo>
                    <a:pt x="3093" y="1193"/>
                    <a:pt x="3090" y="1200"/>
                    <a:pt x="3090" y="1207"/>
                  </a:cubicBezTo>
                  <a:lnTo>
                    <a:pt x="3086" y="1211"/>
                  </a:lnTo>
                  <a:cubicBezTo>
                    <a:pt x="3083" y="1218"/>
                    <a:pt x="3079" y="1221"/>
                    <a:pt x="3079" y="1228"/>
                  </a:cubicBezTo>
                  <a:lnTo>
                    <a:pt x="3079" y="1232"/>
                  </a:lnTo>
                  <a:cubicBezTo>
                    <a:pt x="3072" y="1239"/>
                    <a:pt x="3069" y="1242"/>
                    <a:pt x="3065" y="1249"/>
                  </a:cubicBezTo>
                  <a:lnTo>
                    <a:pt x="3061" y="1253"/>
                  </a:lnTo>
                  <a:lnTo>
                    <a:pt x="3047" y="1263"/>
                  </a:lnTo>
                  <a:lnTo>
                    <a:pt x="3044" y="1267"/>
                  </a:lnTo>
                  <a:cubicBezTo>
                    <a:pt x="3037" y="1274"/>
                    <a:pt x="3033" y="1277"/>
                    <a:pt x="3026" y="1281"/>
                  </a:cubicBezTo>
                  <a:lnTo>
                    <a:pt x="3023" y="1284"/>
                  </a:lnTo>
                  <a:cubicBezTo>
                    <a:pt x="3016" y="1288"/>
                    <a:pt x="3009" y="1292"/>
                    <a:pt x="3002" y="1295"/>
                  </a:cubicBezTo>
                  <a:cubicBezTo>
                    <a:pt x="2981" y="1304"/>
                    <a:pt x="2959" y="1308"/>
                    <a:pt x="2938" y="1308"/>
                  </a:cubicBezTo>
                  <a:cubicBezTo>
                    <a:pt x="2846" y="1308"/>
                    <a:pt x="2763" y="1233"/>
                    <a:pt x="2766" y="1133"/>
                  </a:cubicBezTo>
                  <a:lnTo>
                    <a:pt x="2766" y="553"/>
                  </a:lnTo>
                  <a:cubicBezTo>
                    <a:pt x="2766" y="503"/>
                    <a:pt x="2748" y="461"/>
                    <a:pt x="2717" y="422"/>
                  </a:cubicBezTo>
                  <a:lnTo>
                    <a:pt x="2731" y="415"/>
                  </a:lnTo>
                  <a:lnTo>
                    <a:pt x="2678" y="387"/>
                  </a:lnTo>
                  <a:cubicBezTo>
                    <a:pt x="2653" y="370"/>
                    <a:pt x="2622" y="359"/>
                    <a:pt x="2594" y="356"/>
                  </a:cubicBezTo>
                  <a:lnTo>
                    <a:pt x="2537" y="356"/>
                  </a:lnTo>
                  <a:cubicBezTo>
                    <a:pt x="2463" y="356"/>
                    <a:pt x="2397" y="398"/>
                    <a:pt x="2361" y="465"/>
                  </a:cubicBezTo>
                  <a:lnTo>
                    <a:pt x="2358" y="472"/>
                  </a:lnTo>
                  <a:lnTo>
                    <a:pt x="2358" y="1031"/>
                  </a:lnTo>
                  <a:cubicBezTo>
                    <a:pt x="2358" y="1038"/>
                    <a:pt x="2358" y="1045"/>
                    <a:pt x="2358" y="1052"/>
                  </a:cubicBezTo>
                  <a:lnTo>
                    <a:pt x="2358" y="1059"/>
                  </a:lnTo>
                  <a:cubicBezTo>
                    <a:pt x="2354" y="1066"/>
                    <a:pt x="2354" y="1070"/>
                    <a:pt x="2351" y="1077"/>
                  </a:cubicBezTo>
                  <a:cubicBezTo>
                    <a:pt x="2351" y="1084"/>
                    <a:pt x="2347" y="1091"/>
                    <a:pt x="2344" y="1098"/>
                  </a:cubicBezTo>
                  <a:lnTo>
                    <a:pt x="2344" y="1105"/>
                  </a:lnTo>
                  <a:cubicBezTo>
                    <a:pt x="2340" y="1109"/>
                    <a:pt x="2337" y="1116"/>
                    <a:pt x="2333" y="1119"/>
                  </a:cubicBezTo>
                  <a:lnTo>
                    <a:pt x="2333" y="1123"/>
                  </a:lnTo>
                  <a:cubicBezTo>
                    <a:pt x="2330" y="1130"/>
                    <a:pt x="2326" y="1133"/>
                    <a:pt x="2319" y="1140"/>
                  </a:cubicBezTo>
                  <a:lnTo>
                    <a:pt x="2316" y="1144"/>
                  </a:lnTo>
                  <a:lnTo>
                    <a:pt x="2305" y="1158"/>
                  </a:lnTo>
                  <a:lnTo>
                    <a:pt x="2302" y="1161"/>
                  </a:lnTo>
                  <a:cubicBezTo>
                    <a:pt x="2294" y="1165"/>
                    <a:pt x="2287" y="1168"/>
                    <a:pt x="2284" y="1172"/>
                  </a:cubicBezTo>
                  <a:lnTo>
                    <a:pt x="2277" y="1175"/>
                  </a:lnTo>
                  <a:cubicBezTo>
                    <a:pt x="2273" y="1179"/>
                    <a:pt x="2266" y="1182"/>
                    <a:pt x="2259" y="1186"/>
                  </a:cubicBezTo>
                  <a:cubicBezTo>
                    <a:pt x="2238" y="1195"/>
                    <a:pt x="2216" y="1199"/>
                    <a:pt x="2195" y="1199"/>
                  </a:cubicBezTo>
                  <a:cubicBezTo>
                    <a:pt x="2103" y="1199"/>
                    <a:pt x="2020" y="1125"/>
                    <a:pt x="2020" y="1028"/>
                  </a:cubicBezTo>
                  <a:lnTo>
                    <a:pt x="2020" y="412"/>
                  </a:lnTo>
                  <a:cubicBezTo>
                    <a:pt x="2020" y="363"/>
                    <a:pt x="2002" y="317"/>
                    <a:pt x="1974" y="282"/>
                  </a:cubicBezTo>
                  <a:lnTo>
                    <a:pt x="1985" y="275"/>
                  </a:lnTo>
                  <a:lnTo>
                    <a:pt x="1932" y="247"/>
                  </a:lnTo>
                  <a:cubicBezTo>
                    <a:pt x="1907" y="229"/>
                    <a:pt x="1879" y="218"/>
                    <a:pt x="1848" y="215"/>
                  </a:cubicBezTo>
                  <a:lnTo>
                    <a:pt x="1791" y="215"/>
                  </a:lnTo>
                  <a:cubicBezTo>
                    <a:pt x="1717" y="215"/>
                    <a:pt x="1647" y="254"/>
                    <a:pt x="1615" y="320"/>
                  </a:cubicBezTo>
                  <a:lnTo>
                    <a:pt x="1608" y="327"/>
                  </a:lnTo>
                  <a:lnTo>
                    <a:pt x="1608" y="1031"/>
                  </a:lnTo>
                  <a:cubicBezTo>
                    <a:pt x="1608" y="1038"/>
                    <a:pt x="1608" y="1045"/>
                    <a:pt x="1608" y="1052"/>
                  </a:cubicBezTo>
                  <a:lnTo>
                    <a:pt x="1608" y="1059"/>
                  </a:lnTo>
                  <a:cubicBezTo>
                    <a:pt x="1608" y="1066"/>
                    <a:pt x="1605" y="1070"/>
                    <a:pt x="1605" y="1077"/>
                  </a:cubicBezTo>
                  <a:cubicBezTo>
                    <a:pt x="1601" y="1084"/>
                    <a:pt x="1598" y="1091"/>
                    <a:pt x="1598" y="1098"/>
                  </a:cubicBezTo>
                  <a:lnTo>
                    <a:pt x="1594" y="1105"/>
                  </a:lnTo>
                  <a:cubicBezTo>
                    <a:pt x="1591" y="1109"/>
                    <a:pt x="1587" y="1116"/>
                    <a:pt x="1584" y="1119"/>
                  </a:cubicBezTo>
                  <a:lnTo>
                    <a:pt x="1584" y="1123"/>
                  </a:lnTo>
                  <a:cubicBezTo>
                    <a:pt x="1580" y="1130"/>
                    <a:pt x="1577" y="1133"/>
                    <a:pt x="1573" y="1140"/>
                  </a:cubicBezTo>
                  <a:lnTo>
                    <a:pt x="1570" y="1144"/>
                  </a:lnTo>
                  <a:lnTo>
                    <a:pt x="1556" y="1158"/>
                  </a:lnTo>
                  <a:lnTo>
                    <a:pt x="1552" y="1161"/>
                  </a:lnTo>
                  <a:cubicBezTo>
                    <a:pt x="1545" y="1165"/>
                    <a:pt x="1542" y="1168"/>
                    <a:pt x="1534" y="1172"/>
                  </a:cubicBezTo>
                  <a:lnTo>
                    <a:pt x="1531" y="1175"/>
                  </a:lnTo>
                  <a:cubicBezTo>
                    <a:pt x="1524" y="1179"/>
                    <a:pt x="1517" y="1182"/>
                    <a:pt x="1513" y="1186"/>
                  </a:cubicBezTo>
                  <a:lnTo>
                    <a:pt x="1510" y="1186"/>
                  </a:lnTo>
                  <a:cubicBezTo>
                    <a:pt x="1488" y="1195"/>
                    <a:pt x="1466" y="1199"/>
                    <a:pt x="1444" y="1199"/>
                  </a:cubicBezTo>
                  <a:cubicBezTo>
                    <a:pt x="1353" y="1199"/>
                    <a:pt x="1271" y="1127"/>
                    <a:pt x="1271" y="1028"/>
                  </a:cubicBezTo>
                  <a:lnTo>
                    <a:pt x="1271" y="197"/>
                  </a:lnTo>
                  <a:cubicBezTo>
                    <a:pt x="1271" y="148"/>
                    <a:pt x="1253" y="102"/>
                    <a:pt x="1225" y="67"/>
                  </a:cubicBezTo>
                  <a:lnTo>
                    <a:pt x="1235" y="60"/>
                  </a:lnTo>
                  <a:lnTo>
                    <a:pt x="1183" y="32"/>
                  </a:lnTo>
                  <a:cubicBezTo>
                    <a:pt x="1158" y="14"/>
                    <a:pt x="1130" y="4"/>
                    <a:pt x="109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8" name="Google Shape;27338;p78"/>
            <p:cNvSpPr/>
            <p:nvPr/>
          </p:nvSpPr>
          <p:spPr>
            <a:xfrm>
              <a:off x="1353179" y="2177259"/>
              <a:ext cx="29489" cy="73189"/>
            </a:xfrm>
            <a:custGeom>
              <a:rect b="b" l="l" r="r" t="t"/>
              <a:pathLst>
                <a:path extrusionOk="0" h="2812" w="1133">
                  <a:moveTo>
                    <a:pt x="296" y="1"/>
                  </a:moveTo>
                  <a:lnTo>
                    <a:pt x="267" y="4"/>
                  </a:lnTo>
                  <a:lnTo>
                    <a:pt x="253" y="4"/>
                  </a:lnTo>
                  <a:lnTo>
                    <a:pt x="232" y="11"/>
                  </a:lnTo>
                  <a:lnTo>
                    <a:pt x="218" y="15"/>
                  </a:lnTo>
                  <a:lnTo>
                    <a:pt x="201" y="22"/>
                  </a:lnTo>
                  <a:cubicBezTo>
                    <a:pt x="197" y="22"/>
                    <a:pt x="190" y="25"/>
                    <a:pt x="187" y="29"/>
                  </a:cubicBezTo>
                  <a:lnTo>
                    <a:pt x="172" y="32"/>
                  </a:lnTo>
                  <a:cubicBezTo>
                    <a:pt x="165" y="39"/>
                    <a:pt x="158" y="43"/>
                    <a:pt x="151" y="50"/>
                  </a:cubicBezTo>
                  <a:cubicBezTo>
                    <a:pt x="0" y="176"/>
                    <a:pt x="25" y="595"/>
                    <a:pt x="46" y="968"/>
                  </a:cubicBezTo>
                  <a:cubicBezTo>
                    <a:pt x="77" y="1485"/>
                    <a:pt x="626" y="1999"/>
                    <a:pt x="834" y="2154"/>
                  </a:cubicBezTo>
                  <a:cubicBezTo>
                    <a:pt x="880" y="2185"/>
                    <a:pt x="904" y="2238"/>
                    <a:pt x="904" y="2291"/>
                  </a:cubicBezTo>
                  <a:lnTo>
                    <a:pt x="904" y="2812"/>
                  </a:lnTo>
                  <a:lnTo>
                    <a:pt x="1133" y="2812"/>
                  </a:lnTo>
                  <a:lnTo>
                    <a:pt x="1133" y="2291"/>
                  </a:lnTo>
                  <a:cubicBezTo>
                    <a:pt x="1133" y="2235"/>
                    <a:pt x="1108" y="2185"/>
                    <a:pt x="1063" y="2154"/>
                  </a:cubicBezTo>
                  <a:cubicBezTo>
                    <a:pt x="855" y="1999"/>
                    <a:pt x="306" y="1482"/>
                    <a:pt x="274" y="965"/>
                  </a:cubicBezTo>
                  <a:cubicBezTo>
                    <a:pt x="253" y="595"/>
                    <a:pt x="225" y="173"/>
                    <a:pt x="377" y="50"/>
                  </a:cubicBezTo>
                  <a:cubicBezTo>
                    <a:pt x="384" y="43"/>
                    <a:pt x="394" y="36"/>
                    <a:pt x="401" y="32"/>
                  </a:cubicBezTo>
                  <a:lnTo>
                    <a:pt x="412" y="25"/>
                  </a:lnTo>
                  <a:cubicBezTo>
                    <a:pt x="419" y="22"/>
                    <a:pt x="422" y="22"/>
                    <a:pt x="429" y="18"/>
                  </a:cubicBezTo>
                  <a:lnTo>
                    <a:pt x="447" y="11"/>
                  </a:lnTo>
                  <a:lnTo>
                    <a:pt x="461" y="8"/>
                  </a:lnTo>
                  <a:lnTo>
                    <a:pt x="464" y="8"/>
                  </a:lnTo>
                  <a:lnTo>
                    <a:pt x="436" y="4"/>
                  </a:lnTo>
                  <a:lnTo>
                    <a:pt x="394"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9" name="Google Shape;27339;p78"/>
            <p:cNvSpPr/>
            <p:nvPr/>
          </p:nvSpPr>
          <p:spPr>
            <a:xfrm>
              <a:off x="1432303" y="2160680"/>
              <a:ext cx="9812" cy="20744"/>
            </a:xfrm>
            <a:custGeom>
              <a:rect b="b" l="l" r="r" t="t"/>
              <a:pathLst>
                <a:path extrusionOk="0" h="797" w="377">
                  <a:moveTo>
                    <a:pt x="250" y="1"/>
                  </a:moveTo>
                  <a:cubicBezTo>
                    <a:pt x="141" y="1"/>
                    <a:pt x="53" y="89"/>
                    <a:pt x="53" y="198"/>
                  </a:cubicBezTo>
                  <a:lnTo>
                    <a:pt x="53" y="630"/>
                  </a:lnTo>
                  <a:cubicBezTo>
                    <a:pt x="53" y="638"/>
                    <a:pt x="53" y="645"/>
                    <a:pt x="53" y="652"/>
                  </a:cubicBezTo>
                  <a:lnTo>
                    <a:pt x="53" y="659"/>
                  </a:lnTo>
                  <a:cubicBezTo>
                    <a:pt x="49" y="666"/>
                    <a:pt x="49" y="673"/>
                    <a:pt x="46" y="680"/>
                  </a:cubicBezTo>
                  <a:cubicBezTo>
                    <a:pt x="46" y="687"/>
                    <a:pt x="42" y="694"/>
                    <a:pt x="39" y="701"/>
                  </a:cubicBezTo>
                  <a:lnTo>
                    <a:pt x="35" y="704"/>
                  </a:lnTo>
                  <a:cubicBezTo>
                    <a:pt x="35" y="711"/>
                    <a:pt x="32" y="715"/>
                    <a:pt x="28" y="722"/>
                  </a:cubicBezTo>
                  <a:lnTo>
                    <a:pt x="28" y="725"/>
                  </a:lnTo>
                  <a:cubicBezTo>
                    <a:pt x="25" y="729"/>
                    <a:pt x="18" y="736"/>
                    <a:pt x="14" y="740"/>
                  </a:cubicBezTo>
                  <a:lnTo>
                    <a:pt x="11" y="747"/>
                  </a:lnTo>
                  <a:lnTo>
                    <a:pt x="0" y="757"/>
                  </a:lnTo>
                  <a:cubicBezTo>
                    <a:pt x="28" y="782"/>
                    <a:pt x="65" y="796"/>
                    <a:pt x="103" y="796"/>
                  </a:cubicBezTo>
                  <a:cubicBezTo>
                    <a:pt x="108" y="796"/>
                    <a:pt x="112" y="796"/>
                    <a:pt x="116" y="796"/>
                  </a:cubicBezTo>
                  <a:cubicBezTo>
                    <a:pt x="141" y="796"/>
                    <a:pt x="162" y="792"/>
                    <a:pt x="183" y="785"/>
                  </a:cubicBezTo>
                  <a:cubicBezTo>
                    <a:pt x="190" y="782"/>
                    <a:pt x="197" y="778"/>
                    <a:pt x="204" y="775"/>
                  </a:cubicBezTo>
                  <a:lnTo>
                    <a:pt x="208" y="771"/>
                  </a:lnTo>
                  <a:cubicBezTo>
                    <a:pt x="215" y="768"/>
                    <a:pt x="218" y="764"/>
                    <a:pt x="225" y="757"/>
                  </a:cubicBezTo>
                  <a:lnTo>
                    <a:pt x="229" y="757"/>
                  </a:lnTo>
                  <a:lnTo>
                    <a:pt x="239" y="743"/>
                  </a:lnTo>
                  <a:lnTo>
                    <a:pt x="246" y="740"/>
                  </a:lnTo>
                  <a:cubicBezTo>
                    <a:pt x="250" y="733"/>
                    <a:pt x="253" y="729"/>
                    <a:pt x="257" y="722"/>
                  </a:cubicBezTo>
                  <a:lnTo>
                    <a:pt x="257" y="718"/>
                  </a:lnTo>
                  <a:cubicBezTo>
                    <a:pt x="260" y="715"/>
                    <a:pt x="264" y="708"/>
                    <a:pt x="267" y="701"/>
                  </a:cubicBezTo>
                  <a:lnTo>
                    <a:pt x="271" y="697"/>
                  </a:lnTo>
                  <a:cubicBezTo>
                    <a:pt x="271" y="690"/>
                    <a:pt x="274" y="683"/>
                    <a:pt x="278" y="676"/>
                  </a:cubicBezTo>
                  <a:cubicBezTo>
                    <a:pt x="278" y="669"/>
                    <a:pt x="281" y="662"/>
                    <a:pt x="281" y="655"/>
                  </a:cubicBezTo>
                  <a:lnTo>
                    <a:pt x="281" y="652"/>
                  </a:lnTo>
                  <a:cubicBezTo>
                    <a:pt x="281" y="645"/>
                    <a:pt x="281" y="638"/>
                    <a:pt x="281" y="627"/>
                  </a:cubicBezTo>
                  <a:lnTo>
                    <a:pt x="281" y="194"/>
                  </a:lnTo>
                  <a:cubicBezTo>
                    <a:pt x="281" y="127"/>
                    <a:pt x="317" y="64"/>
                    <a:pt x="376" y="29"/>
                  </a:cubicBezTo>
                  <a:cubicBezTo>
                    <a:pt x="352" y="11"/>
                    <a:pt x="327" y="4"/>
                    <a:pt x="299"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0" name="Google Shape;27340;p78"/>
            <p:cNvSpPr/>
            <p:nvPr/>
          </p:nvSpPr>
          <p:spPr>
            <a:xfrm>
              <a:off x="1412964" y="2156645"/>
              <a:ext cx="9266" cy="22019"/>
            </a:xfrm>
            <a:custGeom>
              <a:rect b="b" l="l" r="r" t="t"/>
              <a:pathLst>
                <a:path extrusionOk="0" h="846" w="356">
                  <a:moveTo>
                    <a:pt x="233" y="1"/>
                  </a:moveTo>
                  <a:cubicBezTo>
                    <a:pt x="159" y="1"/>
                    <a:pt x="89" y="43"/>
                    <a:pt x="57" y="110"/>
                  </a:cubicBezTo>
                  <a:lnTo>
                    <a:pt x="50" y="120"/>
                  </a:lnTo>
                  <a:lnTo>
                    <a:pt x="50" y="676"/>
                  </a:lnTo>
                  <a:cubicBezTo>
                    <a:pt x="53" y="683"/>
                    <a:pt x="53" y="690"/>
                    <a:pt x="50" y="698"/>
                  </a:cubicBezTo>
                  <a:lnTo>
                    <a:pt x="50" y="705"/>
                  </a:lnTo>
                  <a:cubicBezTo>
                    <a:pt x="50" y="708"/>
                    <a:pt x="50" y="715"/>
                    <a:pt x="46" y="722"/>
                  </a:cubicBezTo>
                  <a:cubicBezTo>
                    <a:pt x="43" y="729"/>
                    <a:pt x="43" y="736"/>
                    <a:pt x="39" y="743"/>
                  </a:cubicBezTo>
                  <a:lnTo>
                    <a:pt x="36" y="747"/>
                  </a:lnTo>
                  <a:cubicBezTo>
                    <a:pt x="32" y="754"/>
                    <a:pt x="32" y="761"/>
                    <a:pt x="29" y="764"/>
                  </a:cubicBezTo>
                  <a:lnTo>
                    <a:pt x="29" y="768"/>
                  </a:lnTo>
                  <a:cubicBezTo>
                    <a:pt x="25" y="775"/>
                    <a:pt x="18" y="778"/>
                    <a:pt x="15" y="785"/>
                  </a:cubicBezTo>
                  <a:lnTo>
                    <a:pt x="11" y="789"/>
                  </a:lnTo>
                  <a:lnTo>
                    <a:pt x="1" y="800"/>
                  </a:lnTo>
                  <a:cubicBezTo>
                    <a:pt x="29" y="828"/>
                    <a:pt x="71" y="845"/>
                    <a:pt x="113" y="845"/>
                  </a:cubicBezTo>
                  <a:cubicBezTo>
                    <a:pt x="138" y="845"/>
                    <a:pt x="159" y="842"/>
                    <a:pt x="180" y="831"/>
                  </a:cubicBezTo>
                  <a:lnTo>
                    <a:pt x="184" y="831"/>
                  </a:lnTo>
                  <a:cubicBezTo>
                    <a:pt x="191" y="831"/>
                    <a:pt x="194" y="828"/>
                    <a:pt x="201" y="824"/>
                  </a:cubicBezTo>
                  <a:lnTo>
                    <a:pt x="205" y="821"/>
                  </a:lnTo>
                  <a:cubicBezTo>
                    <a:pt x="212" y="817"/>
                    <a:pt x="219" y="814"/>
                    <a:pt x="222" y="807"/>
                  </a:cubicBezTo>
                  <a:lnTo>
                    <a:pt x="226" y="803"/>
                  </a:lnTo>
                  <a:lnTo>
                    <a:pt x="240" y="793"/>
                  </a:lnTo>
                  <a:lnTo>
                    <a:pt x="243" y="789"/>
                  </a:lnTo>
                  <a:cubicBezTo>
                    <a:pt x="247" y="782"/>
                    <a:pt x="254" y="775"/>
                    <a:pt x="257" y="771"/>
                  </a:cubicBezTo>
                  <a:lnTo>
                    <a:pt x="257" y="768"/>
                  </a:lnTo>
                  <a:cubicBezTo>
                    <a:pt x="261" y="761"/>
                    <a:pt x="264" y="757"/>
                    <a:pt x="264" y="750"/>
                  </a:cubicBezTo>
                  <a:lnTo>
                    <a:pt x="268" y="747"/>
                  </a:lnTo>
                  <a:cubicBezTo>
                    <a:pt x="272" y="740"/>
                    <a:pt x="275" y="733"/>
                    <a:pt x="275" y="726"/>
                  </a:cubicBezTo>
                  <a:cubicBezTo>
                    <a:pt x="279" y="719"/>
                    <a:pt x="279" y="712"/>
                    <a:pt x="282" y="705"/>
                  </a:cubicBezTo>
                  <a:lnTo>
                    <a:pt x="282" y="701"/>
                  </a:lnTo>
                  <a:cubicBezTo>
                    <a:pt x="282" y="694"/>
                    <a:pt x="282" y="687"/>
                    <a:pt x="282" y="676"/>
                  </a:cubicBezTo>
                  <a:lnTo>
                    <a:pt x="282" y="117"/>
                  </a:lnTo>
                  <a:lnTo>
                    <a:pt x="286" y="110"/>
                  </a:lnTo>
                  <a:cubicBezTo>
                    <a:pt x="303" y="75"/>
                    <a:pt x="328" y="50"/>
                    <a:pt x="356" y="29"/>
                  </a:cubicBezTo>
                  <a:cubicBezTo>
                    <a:pt x="335" y="15"/>
                    <a:pt x="307"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1" name="Google Shape;27341;p78"/>
            <p:cNvSpPr/>
            <p:nvPr/>
          </p:nvSpPr>
          <p:spPr>
            <a:xfrm>
              <a:off x="1393470" y="2153002"/>
              <a:ext cx="9370" cy="25663"/>
            </a:xfrm>
            <a:custGeom>
              <a:rect b="b" l="l" r="r" t="t"/>
              <a:pathLst>
                <a:path extrusionOk="0" h="986" w="360">
                  <a:moveTo>
                    <a:pt x="232" y="0"/>
                  </a:moveTo>
                  <a:cubicBezTo>
                    <a:pt x="158" y="0"/>
                    <a:pt x="92" y="39"/>
                    <a:pt x="56" y="102"/>
                  </a:cubicBezTo>
                  <a:lnTo>
                    <a:pt x="53" y="113"/>
                  </a:lnTo>
                  <a:lnTo>
                    <a:pt x="53" y="816"/>
                  </a:lnTo>
                  <a:cubicBezTo>
                    <a:pt x="53" y="823"/>
                    <a:pt x="53" y="830"/>
                    <a:pt x="53" y="838"/>
                  </a:cubicBezTo>
                  <a:lnTo>
                    <a:pt x="53" y="845"/>
                  </a:lnTo>
                  <a:cubicBezTo>
                    <a:pt x="53" y="848"/>
                    <a:pt x="49" y="855"/>
                    <a:pt x="49" y="862"/>
                  </a:cubicBezTo>
                  <a:cubicBezTo>
                    <a:pt x="46" y="869"/>
                    <a:pt x="42" y="876"/>
                    <a:pt x="39" y="883"/>
                  </a:cubicBezTo>
                  <a:lnTo>
                    <a:pt x="39" y="887"/>
                  </a:lnTo>
                  <a:cubicBezTo>
                    <a:pt x="35" y="894"/>
                    <a:pt x="32" y="901"/>
                    <a:pt x="28" y="904"/>
                  </a:cubicBezTo>
                  <a:lnTo>
                    <a:pt x="28" y="908"/>
                  </a:lnTo>
                  <a:cubicBezTo>
                    <a:pt x="25" y="915"/>
                    <a:pt x="21" y="918"/>
                    <a:pt x="14" y="925"/>
                  </a:cubicBezTo>
                  <a:lnTo>
                    <a:pt x="11" y="929"/>
                  </a:lnTo>
                  <a:lnTo>
                    <a:pt x="0" y="940"/>
                  </a:lnTo>
                  <a:cubicBezTo>
                    <a:pt x="32" y="971"/>
                    <a:pt x="74" y="985"/>
                    <a:pt x="120" y="985"/>
                  </a:cubicBezTo>
                  <a:cubicBezTo>
                    <a:pt x="141" y="985"/>
                    <a:pt x="162" y="982"/>
                    <a:pt x="183" y="971"/>
                  </a:cubicBezTo>
                  <a:lnTo>
                    <a:pt x="187" y="971"/>
                  </a:lnTo>
                  <a:cubicBezTo>
                    <a:pt x="194" y="971"/>
                    <a:pt x="201" y="968"/>
                    <a:pt x="208" y="964"/>
                  </a:cubicBezTo>
                  <a:lnTo>
                    <a:pt x="211" y="961"/>
                  </a:lnTo>
                  <a:cubicBezTo>
                    <a:pt x="215" y="957"/>
                    <a:pt x="222" y="954"/>
                    <a:pt x="229" y="947"/>
                  </a:cubicBezTo>
                  <a:lnTo>
                    <a:pt x="232" y="943"/>
                  </a:lnTo>
                  <a:lnTo>
                    <a:pt x="243" y="933"/>
                  </a:lnTo>
                  <a:lnTo>
                    <a:pt x="246" y="929"/>
                  </a:lnTo>
                  <a:cubicBezTo>
                    <a:pt x="253" y="922"/>
                    <a:pt x="257" y="915"/>
                    <a:pt x="261" y="911"/>
                  </a:cubicBezTo>
                  <a:lnTo>
                    <a:pt x="261" y="908"/>
                  </a:lnTo>
                  <a:cubicBezTo>
                    <a:pt x="264" y="901"/>
                    <a:pt x="268" y="897"/>
                    <a:pt x="271" y="890"/>
                  </a:cubicBezTo>
                  <a:lnTo>
                    <a:pt x="271" y="887"/>
                  </a:lnTo>
                  <a:cubicBezTo>
                    <a:pt x="275" y="880"/>
                    <a:pt x="278" y="873"/>
                    <a:pt x="282" y="866"/>
                  </a:cubicBezTo>
                  <a:cubicBezTo>
                    <a:pt x="282" y="859"/>
                    <a:pt x="285" y="852"/>
                    <a:pt x="285" y="845"/>
                  </a:cubicBezTo>
                  <a:lnTo>
                    <a:pt x="285" y="841"/>
                  </a:lnTo>
                  <a:cubicBezTo>
                    <a:pt x="285" y="834"/>
                    <a:pt x="285" y="827"/>
                    <a:pt x="285" y="816"/>
                  </a:cubicBezTo>
                  <a:lnTo>
                    <a:pt x="285" y="113"/>
                  </a:lnTo>
                  <a:lnTo>
                    <a:pt x="289" y="102"/>
                  </a:lnTo>
                  <a:cubicBezTo>
                    <a:pt x="306" y="70"/>
                    <a:pt x="331" y="46"/>
                    <a:pt x="359" y="28"/>
                  </a:cubicBezTo>
                  <a:cubicBezTo>
                    <a:pt x="338" y="11"/>
                    <a:pt x="310" y="4"/>
                    <a:pt x="28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2" name="Google Shape;27342;p78"/>
            <p:cNvSpPr/>
            <p:nvPr/>
          </p:nvSpPr>
          <p:spPr>
            <a:xfrm>
              <a:off x="1373767" y="2147301"/>
              <a:ext cx="9838" cy="43336"/>
            </a:xfrm>
            <a:custGeom>
              <a:rect b="b" l="l" r="r" t="t"/>
              <a:pathLst>
                <a:path extrusionOk="0" h="1665" w="378">
                  <a:moveTo>
                    <a:pt x="251" y="1"/>
                  </a:moveTo>
                  <a:cubicBezTo>
                    <a:pt x="141" y="1"/>
                    <a:pt x="53" y="92"/>
                    <a:pt x="53" y="202"/>
                  </a:cubicBezTo>
                  <a:lnTo>
                    <a:pt x="53" y="1176"/>
                  </a:lnTo>
                  <a:lnTo>
                    <a:pt x="141" y="1187"/>
                  </a:lnTo>
                  <a:lnTo>
                    <a:pt x="53" y="1204"/>
                  </a:lnTo>
                  <a:lnTo>
                    <a:pt x="53" y="1493"/>
                  </a:lnTo>
                  <a:cubicBezTo>
                    <a:pt x="53" y="1500"/>
                    <a:pt x="53" y="1507"/>
                    <a:pt x="53" y="1514"/>
                  </a:cubicBezTo>
                  <a:lnTo>
                    <a:pt x="53" y="1521"/>
                  </a:lnTo>
                  <a:cubicBezTo>
                    <a:pt x="53" y="1528"/>
                    <a:pt x="50" y="1535"/>
                    <a:pt x="50" y="1542"/>
                  </a:cubicBezTo>
                  <a:cubicBezTo>
                    <a:pt x="46" y="1549"/>
                    <a:pt x="43" y="1556"/>
                    <a:pt x="43" y="1563"/>
                  </a:cubicBezTo>
                  <a:lnTo>
                    <a:pt x="39" y="1567"/>
                  </a:lnTo>
                  <a:cubicBezTo>
                    <a:pt x="36" y="1574"/>
                    <a:pt x="32" y="1577"/>
                    <a:pt x="29" y="1584"/>
                  </a:cubicBezTo>
                  <a:lnTo>
                    <a:pt x="29" y="1588"/>
                  </a:lnTo>
                  <a:cubicBezTo>
                    <a:pt x="25" y="1591"/>
                    <a:pt x="22" y="1598"/>
                    <a:pt x="18" y="1602"/>
                  </a:cubicBezTo>
                  <a:lnTo>
                    <a:pt x="11" y="1609"/>
                  </a:lnTo>
                  <a:lnTo>
                    <a:pt x="1" y="1619"/>
                  </a:lnTo>
                  <a:cubicBezTo>
                    <a:pt x="33" y="1649"/>
                    <a:pt x="75" y="1664"/>
                    <a:pt x="117" y="1664"/>
                  </a:cubicBezTo>
                  <a:cubicBezTo>
                    <a:pt x="140" y="1664"/>
                    <a:pt x="163" y="1660"/>
                    <a:pt x="184" y="1651"/>
                  </a:cubicBezTo>
                  <a:lnTo>
                    <a:pt x="187" y="1651"/>
                  </a:lnTo>
                  <a:cubicBezTo>
                    <a:pt x="194" y="1648"/>
                    <a:pt x="198" y="1644"/>
                    <a:pt x="205" y="1641"/>
                  </a:cubicBezTo>
                  <a:lnTo>
                    <a:pt x="208" y="1637"/>
                  </a:lnTo>
                  <a:cubicBezTo>
                    <a:pt x="215" y="1634"/>
                    <a:pt x="222" y="1630"/>
                    <a:pt x="226" y="1627"/>
                  </a:cubicBezTo>
                  <a:lnTo>
                    <a:pt x="229" y="1623"/>
                  </a:lnTo>
                  <a:lnTo>
                    <a:pt x="243" y="1609"/>
                  </a:lnTo>
                  <a:lnTo>
                    <a:pt x="247" y="1605"/>
                  </a:lnTo>
                  <a:cubicBezTo>
                    <a:pt x="251" y="1598"/>
                    <a:pt x="254" y="1595"/>
                    <a:pt x="261" y="1588"/>
                  </a:cubicBezTo>
                  <a:lnTo>
                    <a:pt x="261" y="1584"/>
                  </a:lnTo>
                  <a:cubicBezTo>
                    <a:pt x="261" y="1581"/>
                    <a:pt x="265" y="1574"/>
                    <a:pt x="268" y="1567"/>
                  </a:cubicBezTo>
                  <a:lnTo>
                    <a:pt x="272" y="1563"/>
                  </a:lnTo>
                  <a:cubicBezTo>
                    <a:pt x="272" y="1556"/>
                    <a:pt x="275" y="1549"/>
                    <a:pt x="279" y="1542"/>
                  </a:cubicBezTo>
                  <a:cubicBezTo>
                    <a:pt x="279" y="1535"/>
                    <a:pt x="282" y="1528"/>
                    <a:pt x="282" y="1524"/>
                  </a:cubicBezTo>
                  <a:lnTo>
                    <a:pt x="282" y="1517"/>
                  </a:lnTo>
                  <a:cubicBezTo>
                    <a:pt x="282" y="1510"/>
                    <a:pt x="282" y="1503"/>
                    <a:pt x="282" y="1493"/>
                  </a:cubicBezTo>
                  <a:lnTo>
                    <a:pt x="282" y="198"/>
                  </a:lnTo>
                  <a:cubicBezTo>
                    <a:pt x="282" y="131"/>
                    <a:pt x="317" y="64"/>
                    <a:pt x="377" y="29"/>
                  </a:cubicBezTo>
                  <a:cubicBezTo>
                    <a:pt x="353" y="15"/>
                    <a:pt x="328" y="4"/>
                    <a:pt x="300"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3" name="Google Shape;27343;p78"/>
            <p:cNvSpPr/>
            <p:nvPr/>
          </p:nvSpPr>
          <p:spPr>
            <a:xfrm>
              <a:off x="1566995" y="2032442"/>
              <a:ext cx="14419" cy="22852"/>
            </a:xfrm>
            <a:custGeom>
              <a:rect b="b" l="l" r="r" t="t"/>
              <a:pathLst>
                <a:path extrusionOk="0" h="878" w="554">
                  <a:moveTo>
                    <a:pt x="430" y="0"/>
                  </a:moveTo>
                  <a:cubicBezTo>
                    <a:pt x="340" y="0"/>
                    <a:pt x="257" y="60"/>
                    <a:pt x="236" y="153"/>
                  </a:cubicBezTo>
                  <a:lnTo>
                    <a:pt x="50" y="758"/>
                  </a:lnTo>
                  <a:cubicBezTo>
                    <a:pt x="46" y="765"/>
                    <a:pt x="43" y="772"/>
                    <a:pt x="39" y="779"/>
                  </a:cubicBezTo>
                  <a:lnTo>
                    <a:pt x="36" y="786"/>
                  </a:lnTo>
                  <a:cubicBezTo>
                    <a:pt x="36" y="790"/>
                    <a:pt x="32" y="793"/>
                    <a:pt x="29" y="797"/>
                  </a:cubicBezTo>
                  <a:cubicBezTo>
                    <a:pt x="22" y="811"/>
                    <a:pt x="11" y="822"/>
                    <a:pt x="1" y="832"/>
                  </a:cubicBezTo>
                  <a:cubicBezTo>
                    <a:pt x="32" y="861"/>
                    <a:pt x="72" y="877"/>
                    <a:pt x="114" y="877"/>
                  </a:cubicBezTo>
                  <a:cubicBezTo>
                    <a:pt x="132" y="877"/>
                    <a:pt x="151" y="874"/>
                    <a:pt x="170" y="867"/>
                  </a:cubicBezTo>
                  <a:lnTo>
                    <a:pt x="184" y="864"/>
                  </a:lnTo>
                  <a:cubicBezTo>
                    <a:pt x="215" y="850"/>
                    <a:pt x="240" y="825"/>
                    <a:pt x="258" y="797"/>
                  </a:cubicBezTo>
                  <a:cubicBezTo>
                    <a:pt x="261" y="793"/>
                    <a:pt x="265" y="790"/>
                    <a:pt x="265" y="786"/>
                  </a:cubicBezTo>
                  <a:lnTo>
                    <a:pt x="272" y="779"/>
                  </a:lnTo>
                  <a:cubicBezTo>
                    <a:pt x="272" y="772"/>
                    <a:pt x="275" y="765"/>
                    <a:pt x="279" y="758"/>
                  </a:cubicBezTo>
                  <a:lnTo>
                    <a:pt x="469" y="153"/>
                  </a:lnTo>
                  <a:cubicBezTo>
                    <a:pt x="479" y="104"/>
                    <a:pt x="511" y="58"/>
                    <a:pt x="553" y="33"/>
                  </a:cubicBezTo>
                  <a:cubicBezTo>
                    <a:pt x="536" y="23"/>
                    <a:pt x="518" y="16"/>
                    <a:pt x="497" y="9"/>
                  </a:cubicBezTo>
                  <a:lnTo>
                    <a:pt x="476" y="5"/>
                  </a:lnTo>
                  <a:cubicBezTo>
                    <a:pt x="460" y="2"/>
                    <a:pt x="445" y="0"/>
                    <a:pt x="4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4" name="Google Shape;27344;p78"/>
            <p:cNvSpPr/>
            <p:nvPr/>
          </p:nvSpPr>
          <p:spPr>
            <a:xfrm>
              <a:off x="1548672" y="2024113"/>
              <a:ext cx="14315" cy="24049"/>
            </a:xfrm>
            <a:custGeom>
              <a:rect b="b" l="l" r="r" t="t"/>
              <a:pathLst>
                <a:path extrusionOk="0" h="924" w="550">
                  <a:moveTo>
                    <a:pt x="427" y="0"/>
                  </a:moveTo>
                  <a:cubicBezTo>
                    <a:pt x="365" y="0"/>
                    <a:pt x="305" y="29"/>
                    <a:pt x="265" y="83"/>
                  </a:cubicBezTo>
                  <a:lnTo>
                    <a:pt x="261" y="86"/>
                  </a:lnTo>
                  <a:lnTo>
                    <a:pt x="50" y="797"/>
                  </a:lnTo>
                  <a:cubicBezTo>
                    <a:pt x="50" y="804"/>
                    <a:pt x="47" y="814"/>
                    <a:pt x="43" y="821"/>
                  </a:cubicBezTo>
                  <a:lnTo>
                    <a:pt x="40" y="828"/>
                  </a:lnTo>
                  <a:cubicBezTo>
                    <a:pt x="36" y="836"/>
                    <a:pt x="33" y="839"/>
                    <a:pt x="29" y="846"/>
                  </a:cubicBezTo>
                  <a:lnTo>
                    <a:pt x="26" y="850"/>
                  </a:lnTo>
                  <a:cubicBezTo>
                    <a:pt x="22" y="857"/>
                    <a:pt x="19" y="860"/>
                    <a:pt x="12" y="867"/>
                  </a:cubicBezTo>
                  <a:lnTo>
                    <a:pt x="5" y="874"/>
                  </a:lnTo>
                  <a:lnTo>
                    <a:pt x="1" y="878"/>
                  </a:lnTo>
                  <a:cubicBezTo>
                    <a:pt x="19" y="895"/>
                    <a:pt x="43" y="906"/>
                    <a:pt x="68" y="916"/>
                  </a:cubicBezTo>
                  <a:cubicBezTo>
                    <a:pt x="82" y="920"/>
                    <a:pt x="100" y="923"/>
                    <a:pt x="117" y="923"/>
                  </a:cubicBezTo>
                  <a:cubicBezTo>
                    <a:pt x="142" y="923"/>
                    <a:pt x="163" y="916"/>
                    <a:pt x="184" y="906"/>
                  </a:cubicBezTo>
                  <a:cubicBezTo>
                    <a:pt x="202" y="902"/>
                    <a:pt x="216" y="892"/>
                    <a:pt x="230" y="881"/>
                  </a:cubicBezTo>
                  <a:lnTo>
                    <a:pt x="237" y="874"/>
                  </a:lnTo>
                  <a:lnTo>
                    <a:pt x="244" y="867"/>
                  </a:lnTo>
                  <a:cubicBezTo>
                    <a:pt x="251" y="860"/>
                    <a:pt x="254" y="857"/>
                    <a:pt x="258" y="850"/>
                  </a:cubicBezTo>
                  <a:lnTo>
                    <a:pt x="261" y="846"/>
                  </a:lnTo>
                  <a:cubicBezTo>
                    <a:pt x="265" y="839"/>
                    <a:pt x="268" y="836"/>
                    <a:pt x="272" y="828"/>
                  </a:cubicBezTo>
                  <a:lnTo>
                    <a:pt x="275" y="821"/>
                  </a:lnTo>
                  <a:cubicBezTo>
                    <a:pt x="279" y="814"/>
                    <a:pt x="282" y="807"/>
                    <a:pt x="282" y="800"/>
                  </a:cubicBezTo>
                  <a:lnTo>
                    <a:pt x="494" y="86"/>
                  </a:lnTo>
                  <a:lnTo>
                    <a:pt x="501" y="79"/>
                  </a:lnTo>
                  <a:cubicBezTo>
                    <a:pt x="515" y="58"/>
                    <a:pt x="532" y="44"/>
                    <a:pt x="550" y="30"/>
                  </a:cubicBezTo>
                  <a:lnTo>
                    <a:pt x="543" y="26"/>
                  </a:lnTo>
                  <a:cubicBezTo>
                    <a:pt x="536" y="23"/>
                    <a:pt x="529" y="19"/>
                    <a:pt x="522" y="16"/>
                  </a:cubicBezTo>
                  <a:cubicBezTo>
                    <a:pt x="515" y="12"/>
                    <a:pt x="508" y="12"/>
                    <a:pt x="501" y="9"/>
                  </a:cubicBezTo>
                  <a:lnTo>
                    <a:pt x="472" y="5"/>
                  </a:lnTo>
                  <a:cubicBezTo>
                    <a:pt x="457" y="2"/>
                    <a:pt x="442" y="0"/>
                    <a:pt x="427"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5" name="Google Shape;27345;p78"/>
            <p:cNvSpPr/>
            <p:nvPr/>
          </p:nvSpPr>
          <p:spPr>
            <a:xfrm>
              <a:off x="1529828" y="2015993"/>
              <a:ext cx="15122" cy="27693"/>
            </a:xfrm>
            <a:custGeom>
              <a:rect b="b" l="l" r="r" t="t"/>
              <a:pathLst>
                <a:path extrusionOk="0" h="1064" w="581">
                  <a:moveTo>
                    <a:pt x="462" y="0"/>
                  </a:moveTo>
                  <a:cubicBezTo>
                    <a:pt x="403" y="0"/>
                    <a:pt x="346" y="25"/>
                    <a:pt x="306" y="71"/>
                  </a:cubicBezTo>
                  <a:lnTo>
                    <a:pt x="299" y="78"/>
                  </a:lnTo>
                  <a:lnTo>
                    <a:pt x="53" y="936"/>
                  </a:lnTo>
                  <a:cubicBezTo>
                    <a:pt x="49" y="947"/>
                    <a:pt x="46" y="954"/>
                    <a:pt x="42" y="961"/>
                  </a:cubicBezTo>
                  <a:lnTo>
                    <a:pt x="39" y="968"/>
                  </a:lnTo>
                  <a:cubicBezTo>
                    <a:pt x="35" y="972"/>
                    <a:pt x="32" y="979"/>
                    <a:pt x="28" y="986"/>
                  </a:cubicBezTo>
                  <a:lnTo>
                    <a:pt x="25" y="989"/>
                  </a:lnTo>
                  <a:cubicBezTo>
                    <a:pt x="21" y="996"/>
                    <a:pt x="18" y="1000"/>
                    <a:pt x="11" y="1007"/>
                  </a:cubicBezTo>
                  <a:lnTo>
                    <a:pt x="4" y="1014"/>
                  </a:lnTo>
                  <a:lnTo>
                    <a:pt x="0" y="1017"/>
                  </a:lnTo>
                  <a:cubicBezTo>
                    <a:pt x="18" y="1035"/>
                    <a:pt x="42" y="1049"/>
                    <a:pt x="67" y="1056"/>
                  </a:cubicBezTo>
                  <a:cubicBezTo>
                    <a:pt x="85" y="1060"/>
                    <a:pt x="99" y="1063"/>
                    <a:pt x="116" y="1063"/>
                  </a:cubicBezTo>
                  <a:cubicBezTo>
                    <a:pt x="134" y="1063"/>
                    <a:pt x="155" y="1060"/>
                    <a:pt x="173" y="1053"/>
                  </a:cubicBezTo>
                  <a:lnTo>
                    <a:pt x="183" y="1045"/>
                  </a:lnTo>
                  <a:cubicBezTo>
                    <a:pt x="201" y="1038"/>
                    <a:pt x="215" y="1031"/>
                    <a:pt x="229" y="1021"/>
                  </a:cubicBezTo>
                  <a:lnTo>
                    <a:pt x="236" y="1014"/>
                  </a:lnTo>
                  <a:lnTo>
                    <a:pt x="243" y="1003"/>
                  </a:lnTo>
                  <a:cubicBezTo>
                    <a:pt x="246" y="1000"/>
                    <a:pt x="254" y="996"/>
                    <a:pt x="257" y="989"/>
                  </a:cubicBezTo>
                  <a:lnTo>
                    <a:pt x="261" y="986"/>
                  </a:lnTo>
                  <a:cubicBezTo>
                    <a:pt x="264" y="979"/>
                    <a:pt x="268" y="972"/>
                    <a:pt x="271" y="968"/>
                  </a:cubicBezTo>
                  <a:lnTo>
                    <a:pt x="275" y="961"/>
                  </a:lnTo>
                  <a:cubicBezTo>
                    <a:pt x="278" y="954"/>
                    <a:pt x="278" y="947"/>
                    <a:pt x="282" y="936"/>
                  </a:cubicBezTo>
                  <a:lnTo>
                    <a:pt x="531" y="78"/>
                  </a:lnTo>
                  <a:lnTo>
                    <a:pt x="535" y="71"/>
                  </a:lnTo>
                  <a:cubicBezTo>
                    <a:pt x="549" y="57"/>
                    <a:pt x="563" y="43"/>
                    <a:pt x="581" y="32"/>
                  </a:cubicBezTo>
                  <a:cubicBezTo>
                    <a:pt x="563" y="22"/>
                    <a:pt x="546" y="15"/>
                    <a:pt x="524" y="11"/>
                  </a:cubicBezTo>
                  <a:lnTo>
                    <a:pt x="503" y="4"/>
                  </a:lnTo>
                  <a:cubicBezTo>
                    <a:pt x="490" y="1"/>
                    <a:pt x="476" y="0"/>
                    <a:pt x="462"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6" name="Google Shape;27346;p78"/>
            <p:cNvSpPr/>
            <p:nvPr/>
          </p:nvSpPr>
          <p:spPr>
            <a:xfrm>
              <a:off x="1507757" y="2006076"/>
              <a:ext cx="19625" cy="44689"/>
            </a:xfrm>
            <a:custGeom>
              <a:rect b="b" l="l" r="r" t="t"/>
              <a:pathLst>
                <a:path extrusionOk="0" h="1717" w="754">
                  <a:moveTo>
                    <a:pt x="630" y="0"/>
                  </a:moveTo>
                  <a:cubicBezTo>
                    <a:pt x="593" y="0"/>
                    <a:pt x="557" y="10"/>
                    <a:pt x="524" y="30"/>
                  </a:cubicBezTo>
                  <a:cubicBezTo>
                    <a:pt x="482" y="58"/>
                    <a:pt x="451" y="100"/>
                    <a:pt x="437" y="153"/>
                  </a:cubicBezTo>
                  <a:lnTo>
                    <a:pt x="53" y="1588"/>
                  </a:lnTo>
                  <a:cubicBezTo>
                    <a:pt x="49" y="1595"/>
                    <a:pt x="46" y="1606"/>
                    <a:pt x="42" y="1613"/>
                  </a:cubicBezTo>
                  <a:lnTo>
                    <a:pt x="39" y="1620"/>
                  </a:lnTo>
                  <a:cubicBezTo>
                    <a:pt x="35" y="1627"/>
                    <a:pt x="32" y="1634"/>
                    <a:pt x="28" y="1641"/>
                  </a:cubicBezTo>
                  <a:cubicBezTo>
                    <a:pt x="21" y="1648"/>
                    <a:pt x="18" y="1652"/>
                    <a:pt x="11" y="1659"/>
                  </a:cubicBezTo>
                  <a:lnTo>
                    <a:pt x="7" y="1666"/>
                  </a:lnTo>
                  <a:lnTo>
                    <a:pt x="0" y="1673"/>
                  </a:lnTo>
                  <a:cubicBezTo>
                    <a:pt x="18" y="1690"/>
                    <a:pt x="42" y="1704"/>
                    <a:pt x="71" y="1711"/>
                  </a:cubicBezTo>
                  <a:cubicBezTo>
                    <a:pt x="83" y="1715"/>
                    <a:pt x="96" y="1716"/>
                    <a:pt x="109" y="1716"/>
                  </a:cubicBezTo>
                  <a:cubicBezTo>
                    <a:pt x="136" y="1716"/>
                    <a:pt x="164" y="1709"/>
                    <a:pt x="190" y="1697"/>
                  </a:cubicBezTo>
                  <a:lnTo>
                    <a:pt x="201" y="1694"/>
                  </a:lnTo>
                  <a:cubicBezTo>
                    <a:pt x="204" y="1690"/>
                    <a:pt x="211" y="1687"/>
                    <a:pt x="218" y="1680"/>
                  </a:cubicBezTo>
                  <a:lnTo>
                    <a:pt x="222" y="1676"/>
                  </a:lnTo>
                  <a:cubicBezTo>
                    <a:pt x="229" y="1673"/>
                    <a:pt x="232" y="1669"/>
                    <a:pt x="236" y="1666"/>
                  </a:cubicBezTo>
                  <a:lnTo>
                    <a:pt x="243" y="1659"/>
                  </a:lnTo>
                  <a:cubicBezTo>
                    <a:pt x="247" y="1652"/>
                    <a:pt x="254" y="1648"/>
                    <a:pt x="257" y="1641"/>
                  </a:cubicBezTo>
                  <a:cubicBezTo>
                    <a:pt x="261" y="1634"/>
                    <a:pt x="264" y="1627"/>
                    <a:pt x="271" y="1620"/>
                  </a:cubicBezTo>
                  <a:lnTo>
                    <a:pt x="271" y="1613"/>
                  </a:lnTo>
                  <a:cubicBezTo>
                    <a:pt x="275" y="1606"/>
                    <a:pt x="278" y="1595"/>
                    <a:pt x="282" y="1588"/>
                  </a:cubicBezTo>
                  <a:lnTo>
                    <a:pt x="669" y="153"/>
                  </a:lnTo>
                  <a:cubicBezTo>
                    <a:pt x="679" y="104"/>
                    <a:pt x="707" y="61"/>
                    <a:pt x="753" y="33"/>
                  </a:cubicBezTo>
                  <a:cubicBezTo>
                    <a:pt x="736" y="23"/>
                    <a:pt x="714" y="16"/>
                    <a:pt x="697" y="12"/>
                  </a:cubicBezTo>
                  <a:lnTo>
                    <a:pt x="676" y="5"/>
                  </a:lnTo>
                  <a:cubicBezTo>
                    <a:pt x="660" y="2"/>
                    <a:pt x="645" y="0"/>
                    <a:pt x="630"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7" name="Google Shape;27347;p78"/>
            <p:cNvSpPr/>
            <p:nvPr/>
          </p:nvSpPr>
          <p:spPr>
            <a:xfrm>
              <a:off x="1484670" y="2042281"/>
              <a:ext cx="20275" cy="81622"/>
            </a:xfrm>
            <a:custGeom>
              <a:rect b="b" l="l" r="r" t="t"/>
              <a:pathLst>
                <a:path extrusionOk="0" h="3136" w="779">
                  <a:moveTo>
                    <a:pt x="152" y="0"/>
                  </a:moveTo>
                  <a:lnTo>
                    <a:pt x="138" y="43"/>
                  </a:lnTo>
                  <a:cubicBezTo>
                    <a:pt x="85" y="229"/>
                    <a:pt x="46" y="415"/>
                    <a:pt x="15" y="605"/>
                  </a:cubicBezTo>
                  <a:cubicBezTo>
                    <a:pt x="8" y="665"/>
                    <a:pt x="1" y="725"/>
                    <a:pt x="4" y="781"/>
                  </a:cubicBezTo>
                  <a:cubicBezTo>
                    <a:pt x="15" y="1292"/>
                    <a:pt x="409" y="1819"/>
                    <a:pt x="493" y="1925"/>
                  </a:cubicBezTo>
                  <a:lnTo>
                    <a:pt x="507" y="1946"/>
                  </a:lnTo>
                  <a:cubicBezTo>
                    <a:pt x="535" y="1978"/>
                    <a:pt x="549" y="2016"/>
                    <a:pt x="549" y="2059"/>
                  </a:cubicBezTo>
                  <a:lnTo>
                    <a:pt x="549" y="3135"/>
                  </a:lnTo>
                  <a:lnTo>
                    <a:pt x="778" y="3135"/>
                  </a:lnTo>
                  <a:lnTo>
                    <a:pt x="778" y="2059"/>
                  </a:lnTo>
                  <a:cubicBezTo>
                    <a:pt x="778" y="2016"/>
                    <a:pt x="764" y="1981"/>
                    <a:pt x="739" y="1950"/>
                  </a:cubicBezTo>
                  <a:lnTo>
                    <a:pt x="722" y="1928"/>
                  </a:lnTo>
                  <a:cubicBezTo>
                    <a:pt x="637" y="1823"/>
                    <a:pt x="243" y="1295"/>
                    <a:pt x="233" y="785"/>
                  </a:cubicBezTo>
                  <a:cubicBezTo>
                    <a:pt x="233" y="729"/>
                    <a:pt x="236" y="669"/>
                    <a:pt x="247" y="609"/>
                  </a:cubicBezTo>
                  <a:cubicBezTo>
                    <a:pt x="275" y="433"/>
                    <a:pt x="310" y="261"/>
                    <a:pt x="356" y="88"/>
                  </a:cubicBezTo>
                  <a:lnTo>
                    <a:pt x="152"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8" name="Google Shape;27348;p78"/>
            <p:cNvSpPr/>
            <p:nvPr/>
          </p:nvSpPr>
          <p:spPr>
            <a:xfrm>
              <a:off x="1657571" y="2125699"/>
              <a:ext cx="9370" cy="22019"/>
            </a:xfrm>
            <a:custGeom>
              <a:rect b="b" l="l" r="r" t="t"/>
              <a:pathLst>
                <a:path extrusionOk="0" h="846" w="360">
                  <a:moveTo>
                    <a:pt x="233" y="1"/>
                  </a:moveTo>
                  <a:cubicBezTo>
                    <a:pt x="159" y="1"/>
                    <a:pt x="92" y="43"/>
                    <a:pt x="57" y="110"/>
                  </a:cubicBezTo>
                  <a:lnTo>
                    <a:pt x="53" y="120"/>
                  </a:lnTo>
                  <a:lnTo>
                    <a:pt x="53" y="676"/>
                  </a:lnTo>
                  <a:cubicBezTo>
                    <a:pt x="53" y="683"/>
                    <a:pt x="53" y="690"/>
                    <a:pt x="53" y="697"/>
                  </a:cubicBezTo>
                  <a:lnTo>
                    <a:pt x="53" y="704"/>
                  </a:lnTo>
                  <a:cubicBezTo>
                    <a:pt x="50" y="711"/>
                    <a:pt x="50" y="718"/>
                    <a:pt x="50" y="722"/>
                  </a:cubicBezTo>
                  <a:cubicBezTo>
                    <a:pt x="46" y="729"/>
                    <a:pt x="43" y="736"/>
                    <a:pt x="39" y="743"/>
                  </a:cubicBezTo>
                  <a:lnTo>
                    <a:pt x="39" y="750"/>
                  </a:lnTo>
                  <a:cubicBezTo>
                    <a:pt x="36" y="754"/>
                    <a:pt x="32" y="761"/>
                    <a:pt x="29" y="764"/>
                  </a:cubicBezTo>
                  <a:lnTo>
                    <a:pt x="29" y="768"/>
                  </a:lnTo>
                  <a:cubicBezTo>
                    <a:pt x="25" y="775"/>
                    <a:pt x="22" y="778"/>
                    <a:pt x="15" y="785"/>
                  </a:cubicBezTo>
                  <a:lnTo>
                    <a:pt x="11" y="789"/>
                  </a:lnTo>
                  <a:lnTo>
                    <a:pt x="0" y="803"/>
                  </a:lnTo>
                  <a:cubicBezTo>
                    <a:pt x="32" y="831"/>
                    <a:pt x="74" y="845"/>
                    <a:pt x="117" y="845"/>
                  </a:cubicBezTo>
                  <a:cubicBezTo>
                    <a:pt x="141" y="845"/>
                    <a:pt x="162" y="842"/>
                    <a:pt x="183" y="831"/>
                  </a:cubicBezTo>
                  <a:cubicBezTo>
                    <a:pt x="190" y="831"/>
                    <a:pt x="198" y="827"/>
                    <a:pt x="205" y="824"/>
                  </a:cubicBezTo>
                  <a:lnTo>
                    <a:pt x="208" y="820"/>
                  </a:lnTo>
                  <a:cubicBezTo>
                    <a:pt x="212" y="817"/>
                    <a:pt x="219" y="810"/>
                    <a:pt x="226" y="806"/>
                  </a:cubicBezTo>
                  <a:lnTo>
                    <a:pt x="229" y="803"/>
                  </a:lnTo>
                  <a:cubicBezTo>
                    <a:pt x="233" y="799"/>
                    <a:pt x="236" y="796"/>
                    <a:pt x="240" y="792"/>
                  </a:cubicBezTo>
                  <a:lnTo>
                    <a:pt x="243" y="789"/>
                  </a:lnTo>
                  <a:cubicBezTo>
                    <a:pt x="250" y="782"/>
                    <a:pt x="254" y="775"/>
                    <a:pt x="257" y="771"/>
                  </a:cubicBezTo>
                  <a:lnTo>
                    <a:pt x="257" y="768"/>
                  </a:lnTo>
                  <a:cubicBezTo>
                    <a:pt x="261" y="761"/>
                    <a:pt x="264" y="757"/>
                    <a:pt x="268" y="750"/>
                  </a:cubicBezTo>
                  <a:lnTo>
                    <a:pt x="268" y="747"/>
                  </a:lnTo>
                  <a:cubicBezTo>
                    <a:pt x="271" y="739"/>
                    <a:pt x="275" y="732"/>
                    <a:pt x="278" y="725"/>
                  </a:cubicBezTo>
                  <a:cubicBezTo>
                    <a:pt x="278" y="718"/>
                    <a:pt x="282" y="711"/>
                    <a:pt x="282" y="704"/>
                  </a:cubicBezTo>
                  <a:lnTo>
                    <a:pt x="282" y="697"/>
                  </a:lnTo>
                  <a:cubicBezTo>
                    <a:pt x="282" y="690"/>
                    <a:pt x="282" y="683"/>
                    <a:pt x="282" y="676"/>
                  </a:cubicBezTo>
                  <a:lnTo>
                    <a:pt x="282" y="117"/>
                  </a:lnTo>
                  <a:lnTo>
                    <a:pt x="285" y="106"/>
                  </a:lnTo>
                  <a:cubicBezTo>
                    <a:pt x="303" y="75"/>
                    <a:pt x="328" y="46"/>
                    <a:pt x="359" y="29"/>
                  </a:cubicBezTo>
                  <a:cubicBezTo>
                    <a:pt x="335" y="15"/>
                    <a:pt x="310" y="4"/>
                    <a:pt x="282"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9" name="Google Shape;27349;p78"/>
            <p:cNvSpPr/>
            <p:nvPr/>
          </p:nvSpPr>
          <p:spPr>
            <a:xfrm>
              <a:off x="1677065" y="2129577"/>
              <a:ext cx="9838" cy="20874"/>
            </a:xfrm>
            <a:custGeom>
              <a:rect b="b" l="l" r="r" t="t"/>
              <a:pathLst>
                <a:path extrusionOk="0" h="802" w="378">
                  <a:moveTo>
                    <a:pt x="286" y="0"/>
                  </a:moveTo>
                  <a:cubicBezTo>
                    <a:pt x="282" y="0"/>
                    <a:pt x="279" y="1"/>
                    <a:pt x="275" y="3"/>
                  </a:cubicBezTo>
                  <a:lnTo>
                    <a:pt x="251" y="3"/>
                  </a:lnTo>
                  <a:cubicBezTo>
                    <a:pt x="142" y="3"/>
                    <a:pt x="54" y="91"/>
                    <a:pt x="54" y="200"/>
                  </a:cubicBezTo>
                  <a:lnTo>
                    <a:pt x="54" y="633"/>
                  </a:lnTo>
                  <a:cubicBezTo>
                    <a:pt x="54" y="640"/>
                    <a:pt x="54" y="647"/>
                    <a:pt x="54" y="654"/>
                  </a:cubicBezTo>
                  <a:lnTo>
                    <a:pt x="54" y="661"/>
                  </a:lnTo>
                  <a:cubicBezTo>
                    <a:pt x="54" y="668"/>
                    <a:pt x="50" y="675"/>
                    <a:pt x="50" y="682"/>
                  </a:cubicBezTo>
                  <a:cubicBezTo>
                    <a:pt x="47" y="689"/>
                    <a:pt x="43" y="696"/>
                    <a:pt x="43" y="703"/>
                  </a:cubicBezTo>
                  <a:lnTo>
                    <a:pt x="40" y="707"/>
                  </a:lnTo>
                  <a:cubicBezTo>
                    <a:pt x="36" y="710"/>
                    <a:pt x="33" y="717"/>
                    <a:pt x="33" y="724"/>
                  </a:cubicBezTo>
                  <a:lnTo>
                    <a:pt x="33" y="728"/>
                  </a:lnTo>
                  <a:cubicBezTo>
                    <a:pt x="26" y="731"/>
                    <a:pt x="22" y="738"/>
                    <a:pt x="18" y="742"/>
                  </a:cubicBezTo>
                  <a:lnTo>
                    <a:pt x="15" y="749"/>
                  </a:lnTo>
                  <a:lnTo>
                    <a:pt x="1" y="759"/>
                  </a:lnTo>
                  <a:cubicBezTo>
                    <a:pt x="33" y="788"/>
                    <a:pt x="71" y="802"/>
                    <a:pt x="113" y="802"/>
                  </a:cubicBezTo>
                  <a:cubicBezTo>
                    <a:pt x="138" y="802"/>
                    <a:pt x="159" y="798"/>
                    <a:pt x="180" y="791"/>
                  </a:cubicBezTo>
                  <a:cubicBezTo>
                    <a:pt x="187" y="788"/>
                    <a:pt x="194" y="784"/>
                    <a:pt x="201" y="780"/>
                  </a:cubicBezTo>
                  <a:lnTo>
                    <a:pt x="205" y="777"/>
                  </a:lnTo>
                  <a:cubicBezTo>
                    <a:pt x="212" y="773"/>
                    <a:pt x="216" y="770"/>
                    <a:pt x="223" y="763"/>
                  </a:cubicBezTo>
                  <a:lnTo>
                    <a:pt x="226" y="759"/>
                  </a:lnTo>
                  <a:lnTo>
                    <a:pt x="244" y="749"/>
                  </a:lnTo>
                  <a:lnTo>
                    <a:pt x="247" y="742"/>
                  </a:lnTo>
                  <a:cubicBezTo>
                    <a:pt x="251" y="738"/>
                    <a:pt x="258" y="731"/>
                    <a:pt x="261" y="728"/>
                  </a:cubicBezTo>
                  <a:lnTo>
                    <a:pt x="261" y="721"/>
                  </a:lnTo>
                  <a:cubicBezTo>
                    <a:pt x="265" y="717"/>
                    <a:pt x="268" y="710"/>
                    <a:pt x="268" y="707"/>
                  </a:cubicBezTo>
                  <a:lnTo>
                    <a:pt x="272" y="700"/>
                  </a:lnTo>
                  <a:cubicBezTo>
                    <a:pt x="275" y="696"/>
                    <a:pt x="279" y="689"/>
                    <a:pt x="279" y="682"/>
                  </a:cubicBezTo>
                  <a:cubicBezTo>
                    <a:pt x="282" y="675"/>
                    <a:pt x="282" y="668"/>
                    <a:pt x="286" y="661"/>
                  </a:cubicBezTo>
                  <a:lnTo>
                    <a:pt x="286" y="654"/>
                  </a:lnTo>
                  <a:cubicBezTo>
                    <a:pt x="286" y="647"/>
                    <a:pt x="286" y="640"/>
                    <a:pt x="286" y="633"/>
                  </a:cubicBezTo>
                  <a:lnTo>
                    <a:pt x="286" y="196"/>
                  </a:lnTo>
                  <a:cubicBezTo>
                    <a:pt x="286" y="130"/>
                    <a:pt x="321" y="66"/>
                    <a:pt x="377" y="28"/>
                  </a:cubicBezTo>
                  <a:cubicBezTo>
                    <a:pt x="356" y="13"/>
                    <a:pt x="328" y="6"/>
                    <a:pt x="300" y="3"/>
                  </a:cubicBezTo>
                  <a:lnTo>
                    <a:pt x="296" y="3"/>
                  </a:lnTo>
                  <a:cubicBezTo>
                    <a:pt x="293" y="1"/>
                    <a:pt x="289" y="0"/>
                    <a:pt x="286"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0" name="Google Shape;27350;p78"/>
            <p:cNvSpPr/>
            <p:nvPr/>
          </p:nvSpPr>
          <p:spPr>
            <a:xfrm>
              <a:off x="1618478" y="2116459"/>
              <a:ext cx="9812" cy="43206"/>
            </a:xfrm>
            <a:custGeom>
              <a:rect b="b" l="l" r="r" t="t"/>
              <a:pathLst>
                <a:path extrusionOk="0" h="1660" w="377">
                  <a:moveTo>
                    <a:pt x="253" y="0"/>
                  </a:moveTo>
                  <a:cubicBezTo>
                    <a:pt x="141" y="0"/>
                    <a:pt x="53" y="88"/>
                    <a:pt x="53" y="197"/>
                  </a:cubicBezTo>
                  <a:lnTo>
                    <a:pt x="53" y="1172"/>
                  </a:lnTo>
                  <a:lnTo>
                    <a:pt x="141" y="1182"/>
                  </a:lnTo>
                  <a:lnTo>
                    <a:pt x="53" y="1200"/>
                  </a:lnTo>
                  <a:lnTo>
                    <a:pt x="53" y="1489"/>
                  </a:lnTo>
                  <a:cubicBezTo>
                    <a:pt x="53" y="1496"/>
                    <a:pt x="53" y="1503"/>
                    <a:pt x="53" y="1510"/>
                  </a:cubicBezTo>
                  <a:lnTo>
                    <a:pt x="53" y="1517"/>
                  </a:lnTo>
                  <a:cubicBezTo>
                    <a:pt x="53" y="1524"/>
                    <a:pt x="49" y="1531"/>
                    <a:pt x="49" y="1538"/>
                  </a:cubicBezTo>
                  <a:cubicBezTo>
                    <a:pt x="46" y="1545"/>
                    <a:pt x="42" y="1552"/>
                    <a:pt x="42" y="1559"/>
                  </a:cubicBezTo>
                  <a:lnTo>
                    <a:pt x="39" y="1562"/>
                  </a:lnTo>
                  <a:cubicBezTo>
                    <a:pt x="35" y="1566"/>
                    <a:pt x="32" y="1573"/>
                    <a:pt x="28" y="1580"/>
                  </a:cubicBezTo>
                  <a:lnTo>
                    <a:pt x="28" y="1584"/>
                  </a:lnTo>
                  <a:cubicBezTo>
                    <a:pt x="25" y="1587"/>
                    <a:pt x="21" y="1594"/>
                    <a:pt x="18" y="1598"/>
                  </a:cubicBezTo>
                  <a:lnTo>
                    <a:pt x="14" y="1605"/>
                  </a:lnTo>
                  <a:lnTo>
                    <a:pt x="0" y="1615"/>
                  </a:lnTo>
                  <a:cubicBezTo>
                    <a:pt x="32" y="1645"/>
                    <a:pt x="75" y="1660"/>
                    <a:pt x="117" y="1660"/>
                  </a:cubicBezTo>
                  <a:cubicBezTo>
                    <a:pt x="139" y="1660"/>
                    <a:pt x="162" y="1656"/>
                    <a:pt x="183" y="1647"/>
                  </a:cubicBezTo>
                  <a:lnTo>
                    <a:pt x="187" y="1647"/>
                  </a:lnTo>
                  <a:cubicBezTo>
                    <a:pt x="194" y="1643"/>
                    <a:pt x="197" y="1640"/>
                    <a:pt x="204" y="1636"/>
                  </a:cubicBezTo>
                  <a:lnTo>
                    <a:pt x="208" y="1633"/>
                  </a:lnTo>
                  <a:cubicBezTo>
                    <a:pt x="215" y="1629"/>
                    <a:pt x="222" y="1626"/>
                    <a:pt x="225" y="1622"/>
                  </a:cubicBezTo>
                  <a:lnTo>
                    <a:pt x="229" y="1619"/>
                  </a:lnTo>
                  <a:lnTo>
                    <a:pt x="243" y="1605"/>
                  </a:lnTo>
                  <a:lnTo>
                    <a:pt x="246" y="1601"/>
                  </a:lnTo>
                  <a:cubicBezTo>
                    <a:pt x="250" y="1594"/>
                    <a:pt x="257" y="1591"/>
                    <a:pt x="260" y="1584"/>
                  </a:cubicBezTo>
                  <a:lnTo>
                    <a:pt x="260" y="1580"/>
                  </a:lnTo>
                  <a:cubicBezTo>
                    <a:pt x="264" y="1573"/>
                    <a:pt x="264" y="1569"/>
                    <a:pt x="267" y="1562"/>
                  </a:cubicBezTo>
                  <a:lnTo>
                    <a:pt x="271" y="1559"/>
                  </a:lnTo>
                  <a:cubicBezTo>
                    <a:pt x="275" y="1552"/>
                    <a:pt x="275" y="1545"/>
                    <a:pt x="278" y="1538"/>
                  </a:cubicBezTo>
                  <a:cubicBezTo>
                    <a:pt x="282" y="1531"/>
                    <a:pt x="282" y="1524"/>
                    <a:pt x="282" y="1517"/>
                  </a:cubicBezTo>
                  <a:lnTo>
                    <a:pt x="282" y="1513"/>
                  </a:lnTo>
                  <a:cubicBezTo>
                    <a:pt x="282" y="1506"/>
                    <a:pt x="282" y="1496"/>
                    <a:pt x="282" y="1489"/>
                  </a:cubicBezTo>
                  <a:lnTo>
                    <a:pt x="282" y="197"/>
                  </a:lnTo>
                  <a:cubicBezTo>
                    <a:pt x="282" y="127"/>
                    <a:pt x="317" y="64"/>
                    <a:pt x="377" y="28"/>
                  </a:cubicBezTo>
                  <a:cubicBezTo>
                    <a:pt x="352" y="14"/>
                    <a:pt x="327" y="4"/>
                    <a:pt x="29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1" name="Google Shape;27351;p78"/>
            <p:cNvSpPr/>
            <p:nvPr/>
          </p:nvSpPr>
          <p:spPr>
            <a:xfrm>
              <a:off x="1638337" y="2122029"/>
              <a:ext cx="9188" cy="25689"/>
            </a:xfrm>
            <a:custGeom>
              <a:rect b="b" l="l" r="r" t="t"/>
              <a:pathLst>
                <a:path extrusionOk="0" h="987" w="353">
                  <a:moveTo>
                    <a:pt x="236" y="1"/>
                  </a:moveTo>
                  <a:cubicBezTo>
                    <a:pt x="162" y="1"/>
                    <a:pt x="92" y="40"/>
                    <a:pt x="60" y="106"/>
                  </a:cubicBezTo>
                  <a:lnTo>
                    <a:pt x="53" y="117"/>
                  </a:lnTo>
                  <a:lnTo>
                    <a:pt x="53" y="817"/>
                  </a:lnTo>
                  <a:cubicBezTo>
                    <a:pt x="53" y="824"/>
                    <a:pt x="53" y="831"/>
                    <a:pt x="53" y="838"/>
                  </a:cubicBezTo>
                  <a:lnTo>
                    <a:pt x="53" y="845"/>
                  </a:lnTo>
                  <a:cubicBezTo>
                    <a:pt x="53" y="852"/>
                    <a:pt x="50" y="859"/>
                    <a:pt x="50" y="866"/>
                  </a:cubicBezTo>
                  <a:cubicBezTo>
                    <a:pt x="46" y="873"/>
                    <a:pt x="43" y="880"/>
                    <a:pt x="43" y="888"/>
                  </a:cubicBezTo>
                  <a:lnTo>
                    <a:pt x="39" y="891"/>
                  </a:lnTo>
                  <a:cubicBezTo>
                    <a:pt x="36" y="895"/>
                    <a:pt x="32" y="902"/>
                    <a:pt x="29" y="909"/>
                  </a:cubicBezTo>
                  <a:lnTo>
                    <a:pt x="29" y="912"/>
                  </a:lnTo>
                  <a:cubicBezTo>
                    <a:pt x="25" y="916"/>
                    <a:pt x="22" y="923"/>
                    <a:pt x="18" y="926"/>
                  </a:cubicBezTo>
                  <a:lnTo>
                    <a:pt x="15" y="933"/>
                  </a:lnTo>
                  <a:lnTo>
                    <a:pt x="1" y="944"/>
                  </a:lnTo>
                  <a:cubicBezTo>
                    <a:pt x="32" y="972"/>
                    <a:pt x="71" y="986"/>
                    <a:pt x="113" y="986"/>
                  </a:cubicBezTo>
                  <a:cubicBezTo>
                    <a:pt x="134" y="986"/>
                    <a:pt x="155" y="983"/>
                    <a:pt x="180" y="972"/>
                  </a:cubicBezTo>
                  <a:cubicBezTo>
                    <a:pt x="187" y="968"/>
                    <a:pt x="194" y="968"/>
                    <a:pt x="198" y="965"/>
                  </a:cubicBezTo>
                  <a:lnTo>
                    <a:pt x="205" y="961"/>
                  </a:lnTo>
                  <a:cubicBezTo>
                    <a:pt x="208" y="958"/>
                    <a:pt x="215" y="951"/>
                    <a:pt x="222" y="947"/>
                  </a:cubicBezTo>
                  <a:lnTo>
                    <a:pt x="226" y="944"/>
                  </a:lnTo>
                  <a:lnTo>
                    <a:pt x="236" y="933"/>
                  </a:lnTo>
                  <a:lnTo>
                    <a:pt x="240" y="926"/>
                  </a:lnTo>
                  <a:cubicBezTo>
                    <a:pt x="247" y="923"/>
                    <a:pt x="250" y="916"/>
                    <a:pt x="254" y="912"/>
                  </a:cubicBezTo>
                  <a:lnTo>
                    <a:pt x="254" y="909"/>
                  </a:lnTo>
                  <a:cubicBezTo>
                    <a:pt x="257" y="902"/>
                    <a:pt x="261" y="895"/>
                    <a:pt x="261" y="891"/>
                  </a:cubicBezTo>
                  <a:lnTo>
                    <a:pt x="264" y="888"/>
                  </a:lnTo>
                  <a:cubicBezTo>
                    <a:pt x="268" y="880"/>
                    <a:pt x="272" y="873"/>
                    <a:pt x="272" y="866"/>
                  </a:cubicBezTo>
                  <a:cubicBezTo>
                    <a:pt x="275" y="859"/>
                    <a:pt x="275" y="852"/>
                    <a:pt x="279" y="845"/>
                  </a:cubicBezTo>
                  <a:lnTo>
                    <a:pt x="279" y="838"/>
                  </a:lnTo>
                  <a:cubicBezTo>
                    <a:pt x="279" y="831"/>
                    <a:pt x="279" y="824"/>
                    <a:pt x="279" y="817"/>
                  </a:cubicBezTo>
                  <a:lnTo>
                    <a:pt x="279" y="113"/>
                  </a:lnTo>
                  <a:lnTo>
                    <a:pt x="282" y="103"/>
                  </a:lnTo>
                  <a:cubicBezTo>
                    <a:pt x="300" y="75"/>
                    <a:pt x="324" y="47"/>
                    <a:pt x="352" y="29"/>
                  </a:cubicBezTo>
                  <a:cubicBezTo>
                    <a:pt x="328" y="15"/>
                    <a:pt x="303" y="4"/>
                    <a:pt x="275" y="1"/>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2" name="Google Shape;27352;p78"/>
            <p:cNvSpPr/>
            <p:nvPr/>
          </p:nvSpPr>
          <p:spPr>
            <a:xfrm>
              <a:off x="1597864" y="2146312"/>
              <a:ext cx="29515" cy="73085"/>
            </a:xfrm>
            <a:custGeom>
              <a:rect b="b" l="l" r="r" t="t"/>
              <a:pathLst>
                <a:path extrusionOk="0" h="2808" w="1134">
                  <a:moveTo>
                    <a:pt x="296" y="0"/>
                  </a:moveTo>
                  <a:lnTo>
                    <a:pt x="268" y="4"/>
                  </a:lnTo>
                  <a:lnTo>
                    <a:pt x="254" y="4"/>
                  </a:lnTo>
                  <a:lnTo>
                    <a:pt x="233" y="7"/>
                  </a:lnTo>
                  <a:lnTo>
                    <a:pt x="219" y="14"/>
                  </a:lnTo>
                  <a:lnTo>
                    <a:pt x="201" y="18"/>
                  </a:lnTo>
                  <a:cubicBezTo>
                    <a:pt x="197" y="21"/>
                    <a:pt x="190" y="25"/>
                    <a:pt x="183" y="28"/>
                  </a:cubicBezTo>
                  <a:lnTo>
                    <a:pt x="173" y="32"/>
                  </a:lnTo>
                  <a:cubicBezTo>
                    <a:pt x="166" y="39"/>
                    <a:pt x="159" y="42"/>
                    <a:pt x="152" y="50"/>
                  </a:cubicBezTo>
                  <a:cubicBezTo>
                    <a:pt x="0" y="176"/>
                    <a:pt x="25" y="595"/>
                    <a:pt x="46" y="964"/>
                  </a:cubicBezTo>
                  <a:cubicBezTo>
                    <a:pt x="85" y="1587"/>
                    <a:pt x="827" y="2147"/>
                    <a:pt x="834" y="2154"/>
                  </a:cubicBezTo>
                  <a:cubicBezTo>
                    <a:pt x="880" y="2185"/>
                    <a:pt x="905" y="2238"/>
                    <a:pt x="905" y="2291"/>
                  </a:cubicBezTo>
                  <a:lnTo>
                    <a:pt x="905" y="2808"/>
                  </a:lnTo>
                  <a:lnTo>
                    <a:pt x="1133" y="2808"/>
                  </a:lnTo>
                  <a:lnTo>
                    <a:pt x="1133" y="2291"/>
                  </a:lnTo>
                  <a:cubicBezTo>
                    <a:pt x="1130" y="2234"/>
                    <a:pt x="1105" y="2185"/>
                    <a:pt x="1063" y="2150"/>
                  </a:cubicBezTo>
                  <a:cubicBezTo>
                    <a:pt x="1056" y="2147"/>
                    <a:pt x="314" y="1587"/>
                    <a:pt x="275" y="964"/>
                  </a:cubicBezTo>
                  <a:cubicBezTo>
                    <a:pt x="254" y="595"/>
                    <a:pt x="226" y="173"/>
                    <a:pt x="377" y="46"/>
                  </a:cubicBezTo>
                  <a:cubicBezTo>
                    <a:pt x="384" y="42"/>
                    <a:pt x="394" y="35"/>
                    <a:pt x="402" y="32"/>
                  </a:cubicBezTo>
                  <a:lnTo>
                    <a:pt x="412" y="25"/>
                  </a:lnTo>
                  <a:cubicBezTo>
                    <a:pt x="419" y="25"/>
                    <a:pt x="423" y="21"/>
                    <a:pt x="430" y="18"/>
                  </a:cubicBezTo>
                  <a:lnTo>
                    <a:pt x="447" y="11"/>
                  </a:lnTo>
                  <a:lnTo>
                    <a:pt x="461" y="7"/>
                  </a:lnTo>
                  <a:lnTo>
                    <a:pt x="465" y="7"/>
                  </a:lnTo>
                  <a:lnTo>
                    <a:pt x="437" y="4"/>
                  </a:lnTo>
                  <a:lnTo>
                    <a:pt x="391"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3" name="Google Shape;27353;p78"/>
            <p:cNvSpPr/>
            <p:nvPr/>
          </p:nvSpPr>
          <p:spPr>
            <a:xfrm>
              <a:off x="1440814" y="2002719"/>
              <a:ext cx="18896" cy="13014"/>
            </a:xfrm>
            <a:custGeom>
              <a:rect b="b" l="l" r="r" t="t"/>
              <a:pathLst>
                <a:path extrusionOk="0" h="500" w="726">
                  <a:moveTo>
                    <a:pt x="0" y="0"/>
                  </a:moveTo>
                  <a:lnTo>
                    <a:pt x="510" y="500"/>
                  </a:lnTo>
                  <a:lnTo>
                    <a:pt x="725" y="46"/>
                  </a:lnTo>
                  <a:lnTo>
                    <a:pt x="0"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4" name="Google Shape;27354;p78"/>
            <p:cNvSpPr/>
            <p:nvPr/>
          </p:nvSpPr>
          <p:spPr>
            <a:xfrm>
              <a:off x="1585136" y="2057376"/>
              <a:ext cx="17881" cy="20536"/>
            </a:xfrm>
            <a:custGeom>
              <a:rect b="b" l="l" r="r" t="t"/>
              <a:pathLst>
                <a:path extrusionOk="0" h="789" w="687">
                  <a:moveTo>
                    <a:pt x="166" y="1"/>
                  </a:moveTo>
                  <a:lnTo>
                    <a:pt x="7" y="571"/>
                  </a:lnTo>
                  <a:cubicBezTo>
                    <a:pt x="7" y="581"/>
                    <a:pt x="4" y="595"/>
                    <a:pt x="0" y="610"/>
                  </a:cubicBezTo>
                  <a:lnTo>
                    <a:pt x="426" y="789"/>
                  </a:lnTo>
                  <a:lnTo>
                    <a:pt x="686" y="223"/>
                  </a:lnTo>
                  <a:lnTo>
                    <a:pt x="166"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5" name="Google Shape;27355;p78"/>
            <p:cNvSpPr/>
            <p:nvPr/>
          </p:nvSpPr>
          <p:spPr>
            <a:xfrm>
              <a:off x="1462963" y="2007117"/>
              <a:ext cx="43622" cy="30608"/>
            </a:xfrm>
            <a:custGeom>
              <a:rect b="b" l="l" r="r" t="t"/>
              <a:pathLst>
                <a:path extrusionOk="0" h="1176" w="1676">
                  <a:moveTo>
                    <a:pt x="254" y="0"/>
                  </a:moveTo>
                  <a:lnTo>
                    <a:pt x="1" y="532"/>
                  </a:lnTo>
                  <a:lnTo>
                    <a:pt x="1524" y="1175"/>
                  </a:lnTo>
                  <a:lnTo>
                    <a:pt x="1675" y="598"/>
                  </a:lnTo>
                  <a:lnTo>
                    <a:pt x="254" y="0"/>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6" name="Google Shape;27356;p78"/>
            <p:cNvSpPr/>
            <p:nvPr/>
          </p:nvSpPr>
          <p:spPr>
            <a:xfrm>
              <a:off x="1605828" y="2067085"/>
              <a:ext cx="16059" cy="17829"/>
            </a:xfrm>
            <a:custGeom>
              <a:rect b="b" l="l" r="r" t="t"/>
              <a:pathLst>
                <a:path extrusionOk="0" h="685" w="617">
                  <a:moveTo>
                    <a:pt x="257" y="1"/>
                  </a:moveTo>
                  <a:lnTo>
                    <a:pt x="1" y="560"/>
                  </a:lnTo>
                  <a:lnTo>
                    <a:pt x="268" y="673"/>
                  </a:lnTo>
                  <a:cubicBezTo>
                    <a:pt x="286" y="681"/>
                    <a:pt x="306" y="684"/>
                    <a:pt x="324" y="684"/>
                  </a:cubicBezTo>
                  <a:cubicBezTo>
                    <a:pt x="381" y="684"/>
                    <a:pt x="434" y="651"/>
                    <a:pt x="458" y="595"/>
                  </a:cubicBezTo>
                  <a:lnTo>
                    <a:pt x="585" y="296"/>
                  </a:lnTo>
                  <a:cubicBezTo>
                    <a:pt x="616" y="222"/>
                    <a:pt x="581" y="138"/>
                    <a:pt x="507" y="106"/>
                  </a:cubicBezTo>
                  <a:lnTo>
                    <a:pt x="257"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7" name="Google Shape;27357;p78"/>
            <p:cNvSpPr/>
            <p:nvPr/>
          </p:nvSpPr>
          <p:spPr>
            <a:xfrm>
              <a:off x="1369186" y="2260495"/>
              <a:ext cx="71550" cy="17621"/>
            </a:xfrm>
            <a:custGeom>
              <a:rect b="b" l="l" r="r" t="t"/>
              <a:pathLst>
                <a:path extrusionOk="0" h="677" w="2749">
                  <a:moveTo>
                    <a:pt x="1" y="1"/>
                  </a:moveTo>
                  <a:lnTo>
                    <a:pt x="1" y="676"/>
                  </a:lnTo>
                  <a:lnTo>
                    <a:pt x="2749" y="676"/>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8" name="Google Shape;27358;p78"/>
            <p:cNvSpPr/>
            <p:nvPr/>
          </p:nvSpPr>
          <p:spPr>
            <a:xfrm>
              <a:off x="1369186" y="2289360"/>
              <a:ext cx="71550" cy="44429"/>
            </a:xfrm>
            <a:custGeom>
              <a:rect b="b" l="l" r="r" t="t"/>
              <a:pathLst>
                <a:path extrusionOk="0" h="1707" w="2749">
                  <a:moveTo>
                    <a:pt x="1" y="0"/>
                  </a:moveTo>
                  <a:lnTo>
                    <a:pt x="1" y="1707"/>
                  </a:lnTo>
                  <a:lnTo>
                    <a:pt x="2749" y="1707"/>
                  </a:lnTo>
                  <a:lnTo>
                    <a:pt x="2749" y="0"/>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9" name="Google Shape;27359;p78"/>
            <p:cNvSpPr/>
            <p:nvPr/>
          </p:nvSpPr>
          <p:spPr>
            <a:xfrm>
              <a:off x="1381289" y="2260495"/>
              <a:ext cx="59447" cy="17621"/>
            </a:xfrm>
            <a:custGeom>
              <a:rect b="b" l="l" r="r" t="t"/>
              <a:pathLst>
                <a:path extrusionOk="0" h="677" w="2284">
                  <a:moveTo>
                    <a:pt x="0" y="1"/>
                  </a:moveTo>
                  <a:lnTo>
                    <a:pt x="0" y="676"/>
                  </a:lnTo>
                  <a:lnTo>
                    <a:pt x="2284" y="676"/>
                  </a:lnTo>
                  <a:lnTo>
                    <a:pt x="2284"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0" name="Google Shape;27360;p78"/>
            <p:cNvSpPr/>
            <p:nvPr/>
          </p:nvSpPr>
          <p:spPr>
            <a:xfrm>
              <a:off x="1381289" y="2289360"/>
              <a:ext cx="59447" cy="44429"/>
            </a:xfrm>
            <a:custGeom>
              <a:rect b="b" l="l" r="r" t="t"/>
              <a:pathLst>
                <a:path extrusionOk="0" h="1707" w="2284">
                  <a:moveTo>
                    <a:pt x="0" y="0"/>
                  </a:moveTo>
                  <a:lnTo>
                    <a:pt x="0" y="1707"/>
                  </a:lnTo>
                  <a:lnTo>
                    <a:pt x="2284" y="1707"/>
                  </a:lnTo>
                  <a:lnTo>
                    <a:pt x="2284"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1" name="Google Shape;27361;p78"/>
            <p:cNvSpPr/>
            <p:nvPr/>
          </p:nvSpPr>
          <p:spPr>
            <a:xfrm>
              <a:off x="1613897" y="2258387"/>
              <a:ext cx="71550" cy="75402"/>
            </a:xfrm>
            <a:custGeom>
              <a:rect b="b" l="l" r="r" t="t"/>
              <a:pathLst>
                <a:path extrusionOk="0" h="2897" w="2749">
                  <a:moveTo>
                    <a:pt x="0" y="1"/>
                  </a:moveTo>
                  <a:lnTo>
                    <a:pt x="0" y="2897"/>
                  </a:lnTo>
                  <a:lnTo>
                    <a:pt x="2748" y="2897"/>
                  </a:lnTo>
                  <a:lnTo>
                    <a:pt x="2748"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2" name="Google Shape;27362;p78"/>
            <p:cNvSpPr/>
            <p:nvPr/>
          </p:nvSpPr>
          <p:spPr>
            <a:xfrm>
              <a:off x="1613897" y="2229470"/>
              <a:ext cx="71550" cy="17699"/>
            </a:xfrm>
            <a:custGeom>
              <a:rect b="b" l="l" r="r" t="t"/>
              <a:pathLst>
                <a:path extrusionOk="0" h="680" w="2749">
                  <a:moveTo>
                    <a:pt x="0" y="0"/>
                  </a:moveTo>
                  <a:lnTo>
                    <a:pt x="0" y="679"/>
                  </a:lnTo>
                  <a:lnTo>
                    <a:pt x="2748" y="679"/>
                  </a:lnTo>
                  <a:lnTo>
                    <a:pt x="2748"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3" name="Google Shape;27363;p78"/>
            <p:cNvSpPr/>
            <p:nvPr/>
          </p:nvSpPr>
          <p:spPr>
            <a:xfrm>
              <a:off x="1629357" y="2258387"/>
              <a:ext cx="56089" cy="75402"/>
            </a:xfrm>
            <a:custGeom>
              <a:rect b="b" l="l" r="r" t="t"/>
              <a:pathLst>
                <a:path extrusionOk="0" h="2897" w="2155">
                  <a:moveTo>
                    <a:pt x="1" y="1"/>
                  </a:moveTo>
                  <a:lnTo>
                    <a:pt x="1" y="2897"/>
                  </a:lnTo>
                  <a:lnTo>
                    <a:pt x="2154" y="2897"/>
                  </a:lnTo>
                  <a:lnTo>
                    <a:pt x="2154"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4" name="Google Shape;27364;p78"/>
            <p:cNvSpPr/>
            <p:nvPr/>
          </p:nvSpPr>
          <p:spPr>
            <a:xfrm>
              <a:off x="1629357" y="2229470"/>
              <a:ext cx="56089" cy="17699"/>
            </a:xfrm>
            <a:custGeom>
              <a:rect b="b" l="l" r="r" t="t"/>
              <a:pathLst>
                <a:path extrusionOk="0" h="680" w="2155">
                  <a:moveTo>
                    <a:pt x="1" y="0"/>
                  </a:moveTo>
                  <a:lnTo>
                    <a:pt x="1" y="679"/>
                  </a:lnTo>
                  <a:lnTo>
                    <a:pt x="2154" y="679"/>
                  </a:lnTo>
                  <a:lnTo>
                    <a:pt x="2154" y="0"/>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5" name="Google Shape;27365;p78"/>
            <p:cNvSpPr/>
            <p:nvPr/>
          </p:nvSpPr>
          <p:spPr>
            <a:xfrm>
              <a:off x="1489798" y="2134574"/>
              <a:ext cx="71550" cy="17699"/>
            </a:xfrm>
            <a:custGeom>
              <a:rect b="b" l="l" r="r" t="t"/>
              <a:pathLst>
                <a:path extrusionOk="0" h="680" w="2749">
                  <a:moveTo>
                    <a:pt x="1" y="1"/>
                  </a:moveTo>
                  <a:lnTo>
                    <a:pt x="1" y="680"/>
                  </a:lnTo>
                  <a:lnTo>
                    <a:pt x="2749" y="680"/>
                  </a:lnTo>
                  <a:lnTo>
                    <a:pt x="2749" y="1"/>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6" name="Google Shape;27366;p78"/>
            <p:cNvSpPr/>
            <p:nvPr/>
          </p:nvSpPr>
          <p:spPr>
            <a:xfrm>
              <a:off x="1489798" y="2163517"/>
              <a:ext cx="71550" cy="170272"/>
            </a:xfrm>
            <a:custGeom>
              <a:rect b="b" l="l" r="r" t="t"/>
              <a:pathLst>
                <a:path extrusionOk="0" h="6542" w="2749">
                  <a:moveTo>
                    <a:pt x="1" y="1"/>
                  </a:moveTo>
                  <a:lnTo>
                    <a:pt x="1" y="6542"/>
                  </a:lnTo>
                  <a:lnTo>
                    <a:pt x="2749" y="6542"/>
                  </a:lnTo>
                  <a:lnTo>
                    <a:pt x="2749"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7" name="Google Shape;27367;p78"/>
            <p:cNvSpPr/>
            <p:nvPr/>
          </p:nvSpPr>
          <p:spPr>
            <a:xfrm>
              <a:off x="1501068" y="2134574"/>
              <a:ext cx="60280" cy="17699"/>
            </a:xfrm>
            <a:custGeom>
              <a:rect b="b" l="l" r="r" t="t"/>
              <a:pathLst>
                <a:path extrusionOk="0" h="680" w="2316">
                  <a:moveTo>
                    <a:pt x="0" y="1"/>
                  </a:moveTo>
                  <a:lnTo>
                    <a:pt x="0" y="680"/>
                  </a:lnTo>
                  <a:lnTo>
                    <a:pt x="2316" y="680"/>
                  </a:lnTo>
                  <a:lnTo>
                    <a:pt x="2316" y="1"/>
                  </a:lnTo>
                  <a:close/>
                </a:path>
              </a:pathLst>
            </a:custGeom>
            <a:solidFill>
              <a:srgbClr val="F8FAF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8" name="Google Shape;27368;p78"/>
            <p:cNvSpPr/>
            <p:nvPr/>
          </p:nvSpPr>
          <p:spPr>
            <a:xfrm>
              <a:off x="1501068" y="2163517"/>
              <a:ext cx="65511" cy="170272"/>
            </a:xfrm>
            <a:custGeom>
              <a:rect b="b" l="l" r="r" t="t"/>
              <a:pathLst>
                <a:path extrusionOk="0" h="6542" w="2517">
                  <a:moveTo>
                    <a:pt x="0" y="1"/>
                  </a:moveTo>
                  <a:lnTo>
                    <a:pt x="0" y="6542"/>
                  </a:lnTo>
                  <a:lnTo>
                    <a:pt x="2516" y="6542"/>
                  </a:lnTo>
                  <a:lnTo>
                    <a:pt x="2516" y="1"/>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9" name="Google Shape;27369;p78"/>
            <p:cNvSpPr/>
            <p:nvPr/>
          </p:nvSpPr>
          <p:spPr>
            <a:xfrm>
              <a:off x="1461948" y="2013806"/>
              <a:ext cx="43804" cy="24934"/>
            </a:xfrm>
            <a:custGeom>
              <a:rect b="b" l="l" r="r" t="t"/>
              <a:pathLst>
                <a:path extrusionOk="0" h="958" w="1683">
                  <a:moveTo>
                    <a:pt x="135" y="0"/>
                  </a:moveTo>
                  <a:lnTo>
                    <a:pt x="1" y="282"/>
                  </a:lnTo>
                  <a:lnTo>
                    <a:pt x="1605" y="957"/>
                  </a:lnTo>
                  <a:lnTo>
                    <a:pt x="1683" y="658"/>
                  </a:lnTo>
                  <a:lnTo>
                    <a:pt x="135"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0" name="Google Shape;27370;p78"/>
            <p:cNvSpPr/>
            <p:nvPr/>
          </p:nvSpPr>
          <p:spPr>
            <a:xfrm>
              <a:off x="1584225" y="2065159"/>
              <a:ext cx="15044" cy="12962"/>
            </a:xfrm>
            <a:custGeom>
              <a:rect b="b" l="l" r="r" t="t"/>
              <a:pathLst>
                <a:path extrusionOk="0" h="498" w="578">
                  <a:moveTo>
                    <a:pt x="81" y="1"/>
                  </a:moveTo>
                  <a:lnTo>
                    <a:pt x="7" y="265"/>
                  </a:lnTo>
                  <a:cubicBezTo>
                    <a:pt x="7" y="275"/>
                    <a:pt x="4" y="289"/>
                    <a:pt x="0" y="307"/>
                  </a:cubicBezTo>
                  <a:lnTo>
                    <a:pt x="454" y="497"/>
                  </a:lnTo>
                  <a:lnTo>
                    <a:pt x="577" y="223"/>
                  </a:lnTo>
                  <a:lnTo>
                    <a:pt x="577" y="212"/>
                  </a:lnTo>
                  <a:lnTo>
                    <a:pt x="81" y="1"/>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1" name="Google Shape;27371;p78"/>
            <p:cNvSpPr/>
            <p:nvPr/>
          </p:nvSpPr>
          <p:spPr>
            <a:xfrm>
              <a:off x="1629643" y="2118567"/>
              <a:ext cx="11556" cy="30608"/>
            </a:xfrm>
            <a:custGeom>
              <a:rect b="b" l="l" r="r" t="t"/>
              <a:pathLst>
                <a:path extrusionOk="0" h="1176" w="444">
                  <a:moveTo>
                    <a:pt x="222" y="0"/>
                  </a:moveTo>
                  <a:cubicBezTo>
                    <a:pt x="99" y="0"/>
                    <a:pt x="0" y="106"/>
                    <a:pt x="4" y="225"/>
                  </a:cubicBezTo>
                  <a:lnTo>
                    <a:pt x="4" y="961"/>
                  </a:lnTo>
                  <a:cubicBezTo>
                    <a:pt x="4" y="1080"/>
                    <a:pt x="102" y="1175"/>
                    <a:pt x="222" y="1175"/>
                  </a:cubicBezTo>
                  <a:cubicBezTo>
                    <a:pt x="342" y="1175"/>
                    <a:pt x="437" y="1080"/>
                    <a:pt x="437" y="961"/>
                  </a:cubicBezTo>
                  <a:lnTo>
                    <a:pt x="437" y="225"/>
                  </a:lnTo>
                  <a:cubicBezTo>
                    <a:pt x="444" y="106"/>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2" name="Google Shape;27372;p78"/>
            <p:cNvSpPr/>
            <p:nvPr/>
          </p:nvSpPr>
          <p:spPr>
            <a:xfrm>
              <a:off x="1649060" y="2121664"/>
              <a:ext cx="11478" cy="27511"/>
            </a:xfrm>
            <a:custGeom>
              <a:rect b="b" l="l" r="r" t="t"/>
              <a:pathLst>
                <a:path extrusionOk="0" h="1057" w="441">
                  <a:moveTo>
                    <a:pt x="218" y="1"/>
                  </a:moveTo>
                  <a:cubicBezTo>
                    <a:pt x="95" y="1"/>
                    <a:pt x="0" y="103"/>
                    <a:pt x="4" y="226"/>
                  </a:cubicBezTo>
                  <a:lnTo>
                    <a:pt x="4" y="842"/>
                  </a:lnTo>
                  <a:cubicBezTo>
                    <a:pt x="4" y="961"/>
                    <a:pt x="102" y="1056"/>
                    <a:pt x="222" y="1056"/>
                  </a:cubicBezTo>
                  <a:cubicBezTo>
                    <a:pt x="338" y="1056"/>
                    <a:pt x="437" y="961"/>
                    <a:pt x="437" y="842"/>
                  </a:cubicBezTo>
                  <a:lnTo>
                    <a:pt x="437" y="226"/>
                  </a:lnTo>
                  <a:cubicBezTo>
                    <a:pt x="440" y="103"/>
                    <a:pt x="342" y="1"/>
                    <a:pt x="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3" name="Google Shape;27373;p78"/>
            <p:cNvSpPr/>
            <p:nvPr/>
          </p:nvSpPr>
          <p:spPr>
            <a:xfrm>
              <a:off x="1668476" y="2129186"/>
              <a:ext cx="11556" cy="22722"/>
            </a:xfrm>
            <a:custGeom>
              <a:rect b="b" l="l" r="r" t="t"/>
              <a:pathLst>
                <a:path extrusionOk="0" h="873" w="444">
                  <a:moveTo>
                    <a:pt x="222" y="0"/>
                  </a:moveTo>
                  <a:cubicBezTo>
                    <a:pt x="99" y="0"/>
                    <a:pt x="0" y="102"/>
                    <a:pt x="7" y="226"/>
                  </a:cubicBezTo>
                  <a:lnTo>
                    <a:pt x="7" y="658"/>
                  </a:lnTo>
                  <a:cubicBezTo>
                    <a:pt x="7" y="778"/>
                    <a:pt x="102" y="873"/>
                    <a:pt x="222" y="873"/>
                  </a:cubicBezTo>
                  <a:cubicBezTo>
                    <a:pt x="341" y="873"/>
                    <a:pt x="436" y="778"/>
                    <a:pt x="436" y="658"/>
                  </a:cubicBezTo>
                  <a:lnTo>
                    <a:pt x="436" y="226"/>
                  </a:lnTo>
                  <a:cubicBezTo>
                    <a:pt x="443"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4" name="Google Shape;27374;p78"/>
            <p:cNvSpPr/>
            <p:nvPr/>
          </p:nvSpPr>
          <p:spPr>
            <a:xfrm>
              <a:off x="1587505" y="2106647"/>
              <a:ext cx="114053" cy="238672"/>
            </a:xfrm>
            <a:custGeom>
              <a:rect b="b" l="l" r="r" t="t"/>
              <a:pathLst>
                <a:path extrusionOk="0" h="9170" w="4382">
                  <a:moveTo>
                    <a:pt x="1468" y="430"/>
                  </a:moveTo>
                  <a:cubicBezTo>
                    <a:pt x="1556" y="430"/>
                    <a:pt x="1623" y="500"/>
                    <a:pt x="1623" y="585"/>
                  </a:cubicBezTo>
                  <a:lnTo>
                    <a:pt x="1623" y="687"/>
                  </a:lnTo>
                  <a:cubicBezTo>
                    <a:pt x="1625" y="824"/>
                    <a:pt x="1734" y="901"/>
                    <a:pt x="1843" y="901"/>
                  </a:cubicBezTo>
                  <a:cubicBezTo>
                    <a:pt x="1927" y="901"/>
                    <a:pt x="2011" y="855"/>
                    <a:pt x="2045" y="754"/>
                  </a:cubicBezTo>
                  <a:cubicBezTo>
                    <a:pt x="2066" y="690"/>
                    <a:pt x="2126" y="648"/>
                    <a:pt x="2193" y="648"/>
                  </a:cubicBezTo>
                  <a:lnTo>
                    <a:pt x="2214" y="648"/>
                  </a:lnTo>
                  <a:cubicBezTo>
                    <a:pt x="2298" y="648"/>
                    <a:pt x="2369" y="719"/>
                    <a:pt x="2369" y="803"/>
                  </a:cubicBezTo>
                  <a:lnTo>
                    <a:pt x="2369" y="835"/>
                  </a:lnTo>
                  <a:cubicBezTo>
                    <a:pt x="2369" y="972"/>
                    <a:pt x="2478" y="1050"/>
                    <a:pt x="2587" y="1050"/>
                  </a:cubicBezTo>
                  <a:cubicBezTo>
                    <a:pt x="2673" y="1050"/>
                    <a:pt x="2758" y="1002"/>
                    <a:pt x="2791" y="898"/>
                  </a:cubicBezTo>
                  <a:cubicBezTo>
                    <a:pt x="2812" y="835"/>
                    <a:pt x="2872" y="789"/>
                    <a:pt x="2939" y="789"/>
                  </a:cubicBezTo>
                  <a:lnTo>
                    <a:pt x="2960" y="789"/>
                  </a:lnTo>
                  <a:cubicBezTo>
                    <a:pt x="3048" y="789"/>
                    <a:pt x="3115" y="859"/>
                    <a:pt x="3115" y="944"/>
                  </a:cubicBezTo>
                  <a:lnTo>
                    <a:pt x="3115" y="1092"/>
                  </a:lnTo>
                  <a:cubicBezTo>
                    <a:pt x="3111" y="1215"/>
                    <a:pt x="3210" y="1320"/>
                    <a:pt x="3333" y="1320"/>
                  </a:cubicBezTo>
                  <a:cubicBezTo>
                    <a:pt x="3456" y="1320"/>
                    <a:pt x="3551" y="1215"/>
                    <a:pt x="3547" y="1092"/>
                  </a:cubicBezTo>
                  <a:cubicBezTo>
                    <a:pt x="3547" y="1007"/>
                    <a:pt x="3618" y="937"/>
                    <a:pt x="3702" y="937"/>
                  </a:cubicBezTo>
                  <a:lnTo>
                    <a:pt x="3723" y="937"/>
                  </a:lnTo>
                  <a:cubicBezTo>
                    <a:pt x="3811" y="937"/>
                    <a:pt x="3878" y="1007"/>
                    <a:pt x="3878" y="1092"/>
                  </a:cubicBezTo>
                  <a:lnTo>
                    <a:pt x="3878" y="2105"/>
                  </a:lnTo>
                  <a:lnTo>
                    <a:pt x="3878" y="2126"/>
                  </a:lnTo>
                  <a:cubicBezTo>
                    <a:pt x="3903" y="2383"/>
                    <a:pt x="3882" y="3125"/>
                    <a:pt x="3495" y="3456"/>
                  </a:cubicBezTo>
                  <a:cubicBezTo>
                    <a:pt x="3445" y="3495"/>
                    <a:pt x="3417" y="3554"/>
                    <a:pt x="3417" y="3618"/>
                  </a:cubicBezTo>
                  <a:lnTo>
                    <a:pt x="3417" y="4300"/>
                  </a:lnTo>
                  <a:lnTo>
                    <a:pt x="1348" y="4300"/>
                  </a:lnTo>
                  <a:lnTo>
                    <a:pt x="1348" y="3829"/>
                  </a:lnTo>
                  <a:cubicBezTo>
                    <a:pt x="1348" y="3758"/>
                    <a:pt x="1317" y="3695"/>
                    <a:pt x="1260" y="3653"/>
                  </a:cubicBezTo>
                  <a:cubicBezTo>
                    <a:pt x="1253" y="3649"/>
                    <a:pt x="529" y="3101"/>
                    <a:pt x="490" y="2499"/>
                  </a:cubicBezTo>
                  <a:cubicBezTo>
                    <a:pt x="469" y="2158"/>
                    <a:pt x="444" y="1728"/>
                    <a:pt x="578" y="1619"/>
                  </a:cubicBezTo>
                  <a:cubicBezTo>
                    <a:pt x="612" y="1590"/>
                    <a:pt x="666" y="1576"/>
                    <a:pt x="734" y="1576"/>
                  </a:cubicBezTo>
                  <a:cubicBezTo>
                    <a:pt x="772" y="1576"/>
                    <a:pt x="814" y="1580"/>
                    <a:pt x="859" y="1588"/>
                  </a:cubicBezTo>
                  <a:lnTo>
                    <a:pt x="859" y="1880"/>
                  </a:lnTo>
                  <a:cubicBezTo>
                    <a:pt x="866" y="2017"/>
                    <a:pt x="971" y="2085"/>
                    <a:pt x="1076" y="2085"/>
                  </a:cubicBezTo>
                  <a:cubicBezTo>
                    <a:pt x="1180" y="2085"/>
                    <a:pt x="1285" y="2017"/>
                    <a:pt x="1292" y="1880"/>
                  </a:cubicBezTo>
                  <a:lnTo>
                    <a:pt x="1292" y="585"/>
                  </a:lnTo>
                  <a:cubicBezTo>
                    <a:pt x="1292" y="500"/>
                    <a:pt x="1362" y="430"/>
                    <a:pt x="1447" y="430"/>
                  </a:cubicBezTo>
                  <a:close/>
                  <a:moveTo>
                    <a:pt x="3769" y="4733"/>
                  </a:moveTo>
                  <a:lnTo>
                    <a:pt x="3769" y="5412"/>
                  </a:lnTo>
                  <a:lnTo>
                    <a:pt x="1021" y="5412"/>
                  </a:lnTo>
                  <a:lnTo>
                    <a:pt x="1021" y="4733"/>
                  </a:lnTo>
                  <a:close/>
                  <a:moveTo>
                    <a:pt x="3769" y="5845"/>
                  </a:moveTo>
                  <a:lnTo>
                    <a:pt x="3769" y="8741"/>
                  </a:lnTo>
                  <a:lnTo>
                    <a:pt x="1021" y="8741"/>
                  </a:lnTo>
                  <a:lnTo>
                    <a:pt x="1021" y="5845"/>
                  </a:lnTo>
                  <a:close/>
                  <a:moveTo>
                    <a:pt x="1447" y="1"/>
                  </a:moveTo>
                  <a:cubicBezTo>
                    <a:pt x="1123" y="1"/>
                    <a:pt x="859" y="265"/>
                    <a:pt x="859" y="588"/>
                  </a:cubicBezTo>
                  <a:lnTo>
                    <a:pt x="859" y="1151"/>
                  </a:lnTo>
                  <a:cubicBezTo>
                    <a:pt x="818" y="1147"/>
                    <a:pt x="778" y="1145"/>
                    <a:pt x="740" y="1145"/>
                  </a:cubicBezTo>
                  <a:cubicBezTo>
                    <a:pt x="561" y="1145"/>
                    <a:pt x="416" y="1193"/>
                    <a:pt x="300" y="1289"/>
                  </a:cubicBezTo>
                  <a:cubicBezTo>
                    <a:pt x="1" y="1542"/>
                    <a:pt x="29" y="2041"/>
                    <a:pt x="61" y="2527"/>
                  </a:cubicBezTo>
                  <a:cubicBezTo>
                    <a:pt x="99" y="3185"/>
                    <a:pt x="690" y="3741"/>
                    <a:pt x="916" y="3934"/>
                  </a:cubicBezTo>
                  <a:lnTo>
                    <a:pt x="916" y="4304"/>
                  </a:lnTo>
                  <a:lnTo>
                    <a:pt x="803" y="4304"/>
                  </a:lnTo>
                  <a:cubicBezTo>
                    <a:pt x="683" y="4304"/>
                    <a:pt x="588" y="4402"/>
                    <a:pt x="588" y="4522"/>
                  </a:cubicBezTo>
                  <a:lnTo>
                    <a:pt x="588" y="8955"/>
                  </a:lnTo>
                  <a:cubicBezTo>
                    <a:pt x="588" y="9075"/>
                    <a:pt x="683" y="9170"/>
                    <a:pt x="803" y="9170"/>
                  </a:cubicBezTo>
                  <a:lnTo>
                    <a:pt x="3984" y="9170"/>
                  </a:lnTo>
                  <a:cubicBezTo>
                    <a:pt x="4103" y="9170"/>
                    <a:pt x="4198" y="9075"/>
                    <a:pt x="4198" y="8955"/>
                  </a:cubicBezTo>
                  <a:lnTo>
                    <a:pt x="4198" y="4518"/>
                  </a:lnTo>
                  <a:cubicBezTo>
                    <a:pt x="4198" y="4399"/>
                    <a:pt x="4103" y="4304"/>
                    <a:pt x="3984" y="4300"/>
                  </a:cubicBezTo>
                  <a:lnTo>
                    <a:pt x="3850" y="4300"/>
                  </a:lnTo>
                  <a:lnTo>
                    <a:pt x="3850" y="3713"/>
                  </a:lnTo>
                  <a:cubicBezTo>
                    <a:pt x="4381" y="3174"/>
                    <a:pt x="4322" y="2217"/>
                    <a:pt x="4311" y="2094"/>
                  </a:cubicBezTo>
                  <a:lnTo>
                    <a:pt x="4311" y="1092"/>
                  </a:lnTo>
                  <a:cubicBezTo>
                    <a:pt x="4311" y="768"/>
                    <a:pt x="4047" y="504"/>
                    <a:pt x="3723" y="504"/>
                  </a:cubicBezTo>
                  <a:lnTo>
                    <a:pt x="3702" y="504"/>
                  </a:lnTo>
                  <a:cubicBezTo>
                    <a:pt x="3604" y="504"/>
                    <a:pt x="3505" y="529"/>
                    <a:pt x="3421" y="578"/>
                  </a:cubicBezTo>
                  <a:cubicBezTo>
                    <a:pt x="3308" y="437"/>
                    <a:pt x="3139" y="356"/>
                    <a:pt x="2960" y="356"/>
                  </a:cubicBezTo>
                  <a:lnTo>
                    <a:pt x="2939" y="356"/>
                  </a:lnTo>
                  <a:cubicBezTo>
                    <a:pt x="2840" y="356"/>
                    <a:pt x="2745" y="381"/>
                    <a:pt x="2661" y="427"/>
                  </a:cubicBezTo>
                  <a:cubicBezTo>
                    <a:pt x="2552" y="293"/>
                    <a:pt x="2386" y="215"/>
                    <a:pt x="2214" y="215"/>
                  </a:cubicBezTo>
                  <a:lnTo>
                    <a:pt x="2189" y="215"/>
                  </a:lnTo>
                  <a:cubicBezTo>
                    <a:pt x="2112" y="215"/>
                    <a:pt x="2031" y="233"/>
                    <a:pt x="1957" y="265"/>
                  </a:cubicBezTo>
                  <a:cubicBezTo>
                    <a:pt x="1848" y="99"/>
                    <a:pt x="1665" y="1"/>
                    <a:pt x="14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5" name="Google Shape;27375;p78"/>
            <p:cNvSpPr/>
            <p:nvPr/>
          </p:nvSpPr>
          <p:spPr>
            <a:xfrm>
              <a:off x="1385037" y="2150112"/>
              <a:ext cx="11296" cy="30010"/>
            </a:xfrm>
            <a:custGeom>
              <a:rect b="b" l="l" r="r" t="t"/>
              <a:pathLst>
                <a:path extrusionOk="0" h="1153" w="434">
                  <a:moveTo>
                    <a:pt x="217" y="0"/>
                  </a:moveTo>
                  <a:cubicBezTo>
                    <a:pt x="112" y="0"/>
                    <a:pt x="8" y="69"/>
                    <a:pt x="0" y="206"/>
                  </a:cubicBezTo>
                  <a:lnTo>
                    <a:pt x="0" y="938"/>
                  </a:lnTo>
                  <a:cubicBezTo>
                    <a:pt x="0" y="1058"/>
                    <a:pt x="99" y="1153"/>
                    <a:pt x="219" y="1153"/>
                  </a:cubicBezTo>
                  <a:cubicBezTo>
                    <a:pt x="338" y="1153"/>
                    <a:pt x="433" y="1058"/>
                    <a:pt x="433" y="938"/>
                  </a:cubicBezTo>
                  <a:lnTo>
                    <a:pt x="433" y="206"/>
                  </a:lnTo>
                  <a:cubicBezTo>
                    <a:pt x="426" y="69"/>
                    <a:pt x="322"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6" name="Google Shape;27376;p78"/>
            <p:cNvSpPr/>
            <p:nvPr/>
          </p:nvSpPr>
          <p:spPr>
            <a:xfrm>
              <a:off x="1404271" y="2152637"/>
              <a:ext cx="11556" cy="27485"/>
            </a:xfrm>
            <a:custGeom>
              <a:rect b="b" l="l" r="r" t="t"/>
              <a:pathLst>
                <a:path extrusionOk="0" h="1056" w="444">
                  <a:moveTo>
                    <a:pt x="222" y="0"/>
                  </a:moveTo>
                  <a:cubicBezTo>
                    <a:pt x="99" y="0"/>
                    <a:pt x="0" y="102"/>
                    <a:pt x="7" y="225"/>
                  </a:cubicBezTo>
                  <a:lnTo>
                    <a:pt x="7" y="841"/>
                  </a:lnTo>
                  <a:cubicBezTo>
                    <a:pt x="7" y="961"/>
                    <a:pt x="102" y="1056"/>
                    <a:pt x="222" y="1056"/>
                  </a:cubicBezTo>
                  <a:cubicBezTo>
                    <a:pt x="342" y="1056"/>
                    <a:pt x="440" y="961"/>
                    <a:pt x="440" y="841"/>
                  </a:cubicBezTo>
                  <a:lnTo>
                    <a:pt x="440" y="225"/>
                  </a:lnTo>
                  <a:cubicBezTo>
                    <a:pt x="444" y="102"/>
                    <a:pt x="345"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7" name="Google Shape;27377;p78"/>
            <p:cNvSpPr/>
            <p:nvPr/>
          </p:nvSpPr>
          <p:spPr>
            <a:xfrm>
              <a:off x="1423766" y="2160133"/>
              <a:ext cx="11478" cy="22748"/>
            </a:xfrm>
            <a:custGeom>
              <a:rect b="b" l="l" r="r" t="t"/>
              <a:pathLst>
                <a:path extrusionOk="0" h="874" w="441">
                  <a:moveTo>
                    <a:pt x="222" y="1"/>
                  </a:moveTo>
                  <a:cubicBezTo>
                    <a:pt x="99" y="1"/>
                    <a:pt x="1" y="103"/>
                    <a:pt x="4" y="226"/>
                  </a:cubicBezTo>
                  <a:lnTo>
                    <a:pt x="4" y="659"/>
                  </a:lnTo>
                  <a:cubicBezTo>
                    <a:pt x="4" y="778"/>
                    <a:pt x="103" y="873"/>
                    <a:pt x="222" y="873"/>
                  </a:cubicBezTo>
                  <a:cubicBezTo>
                    <a:pt x="342" y="873"/>
                    <a:pt x="437" y="778"/>
                    <a:pt x="437" y="659"/>
                  </a:cubicBezTo>
                  <a:lnTo>
                    <a:pt x="437" y="226"/>
                  </a:lnTo>
                  <a:cubicBezTo>
                    <a:pt x="441" y="103"/>
                    <a:pt x="346" y="1"/>
                    <a:pt x="2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8" name="Google Shape;27378;p78"/>
            <p:cNvSpPr/>
            <p:nvPr/>
          </p:nvSpPr>
          <p:spPr>
            <a:xfrm>
              <a:off x="1342820" y="2137593"/>
              <a:ext cx="114026" cy="207830"/>
            </a:xfrm>
            <a:custGeom>
              <a:rect b="b" l="l" r="r" t="t"/>
              <a:pathLst>
                <a:path extrusionOk="0" h="7985" w="4381">
                  <a:moveTo>
                    <a:pt x="1468" y="434"/>
                  </a:moveTo>
                  <a:cubicBezTo>
                    <a:pt x="1556" y="434"/>
                    <a:pt x="1622" y="501"/>
                    <a:pt x="1622" y="589"/>
                  </a:cubicBezTo>
                  <a:lnTo>
                    <a:pt x="1622" y="687"/>
                  </a:lnTo>
                  <a:cubicBezTo>
                    <a:pt x="1624" y="824"/>
                    <a:pt x="1734" y="902"/>
                    <a:pt x="1843" y="902"/>
                  </a:cubicBezTo>
                  <a:cubicBezTo>
                    <a:pt x="1927" y="902"/>
                    <a:pt x="2011" y="855"/>
                    <a:pt x="2045" y="754"/>
                  </a:cubicBezTo>
                  <a:cubicBezTo>
                    <a:pt x="2066" y="691"/>
                    <a:pt x="2126" y="648"/>
                    <a:pt x="2192" y="648"/>
                  </a:cubicBezTo>
                  <a:lnTo>
                    <a:pt x="2214" y="648"/>
                  </a:lnTo>
                  <a:cubicBezTo>
                    <a:pt x="2298" y="648"/>
                    <a:pt x="2368" y="719"/>
                    <a:pt x="2368" y="803"/>
                  </a:cubicBezTo>
                  <a:lnTo>
                    <a:pt x="2368" y="835"/>
                  </a:lnTo>
                  <a:cubicBezTo>
                    <a:pt x="2368" y="973"/>
                    <a:pt x="2477" y="1050"/>
                    <a:pt x="2586" y="1050"/>
                  </a:cubicBezTo>
                  <a:cubicBezTo>
                    <a:pt x="2672" y="1050"/>
                    <a:pt x="2758" y="1002"/>
                    <a:pt x="2791" y="898"/>
                  </a:cubicBezTo>
                  <a:cubicBezTo>
                    <a:pt x="2812" y="835"/>
                    <a:pt x="2872" y="789"/>
                    <a:pt x="2938" y="789"/>
                  </a:cubicBezTo>
                  <a:lnTo>
                    <a:pt x="2959" y="789"/>
                  </a:lnTo>
                  <a:cubicBezTo>
                    <a:pt x="3047" y="789"/>
                    <a:pt x="3114" y="860"/>
                    <a:pt x="3114" y="944"/>
                  </a:cubicBezTo>
                  <a:lnTo>
                    <a:pt x="3114" y="1095"/>
                  </a:lnTo>
                  <a:cubicBezTo>
                    <a:pt x="3121" y="1232"/>
                    <a:pt x="3226" y="1301"/>
                    <a:pt x="3331" y="1301"/>
                  </a:cubicBezTo>
                  <a:cubicBezTo>
                    <a:pt x="3435" y="1301"/>
                    <a:pt x="3540" y="1232"/>
                    <a:pt x="3547" y="1095"/>
                  </a:cubicBezTo>
                  <a:cubicBezTo>
                    <a:pt x="3547" y="1007"/>
                    <a:pt x="3617" y="940"/>
                    <a:pt x="3702" y="940"/>
                  </a:cubicBezTo>
                  <a:lnTo>
                    <a:pt x="3723" y="940"/>
                  </a:lnTo>
                  <a:cubicBezTo>
                    <a:pt x="3811" y="940"/>
                    <a:pt x="3878" y="1007"/>
                    <a:pt x="3878" y="1095"/>
                  </a:cubicBezTo>
                  <a:lnTo>
                    <a:pt x="3878" y="2105"/>
                  </a:lnTo>
                  <a:lnTo>
                    <a:pt x="3878" y="2126"/>
                  </a:lnTo>
                  <a:cubicBezTo>
                    <a:pt x="3902" y="2383"/>
                    <a:pt x="3881" y="3125"/>
                    <a:pt x="3494" y="3456"/>
                  </a:cubicBezTo>
                  <a:cubicBezTo>
                    <a:pt x="3445" y="3495"/>
                    <a:pt x="3417" y="3555"/>
                    <a:pt x="3417" y="3622"/>
                  </a:cubicBezTo>
                  <a:lnTo>
                    <a:pt x="3417" y="4304"/>
                  </a:lnTo>
                  <a:lnTo>
                    <a:pt x="1348" y="4304"/>
                  </a:lnTo>
                  <a:lnTo>
                    <a:pt x="1348" y="3829"/>
                  </a:lnTo>
                  <a:cubicBezTo>
                    <a:pt x="1348" y="3759"/>
                    <a:pt x="1316" y="3695"/>
                    <a:pt x="1260" y="3657"/>
                  </a:cubicBezTo>
                  <a:cubicBezTo>
                    <a:pt x="1056" y="3502"/>
                    <a:pt x="521" y="3002"/>
                    <a:pt x="490" y="2499"/>
                  </a:cubicBezTo>
                  <a:cubicBezTo>
                    <a:pt x="472" y="2158"/>
                    <a:pt x="444" y="1732"/>
                    <a:pt x="577" y="1620"/>
                  </a:cubicBezTo>
                  <a:cubicBezTo>
                    <a:pt x="613" y="1591"/>
                    <a:pt x="668" y="1577"/>
                    <a:pt x="740" y="1577"/>
                  </a:cubicBezTo>
                  <a:cubicBezTo>
                    <a:pt x="776" y="1577"/>
                    <a:pt x="816" y="1581"/>
                    <a:pt x="859" y="1588"/>
                  </a:cubicBezTo>
                  <a:lnTo>
                    <a:pt x="859" y="1880"/>
                  </a:lnTo>
                  <a:cubicBezTo>
                    <a:pt x="866" y="2017"/>
                    <a:pt x="971" y="2086"/>
                    <a:pt x="1075" y="2086"/>
                  </a:cubicBezTo>
                  <a:cubicBezTo>
                    <a:pt x="1180" y="2086"/>
                    <a:pt x="1285" y="2017"/>
                    <a:pt x="1292" y="1880"/>
                  </a:cubicBezTo>
                  <a:lnTo>
                    <a:pt x="1292" y="589"/>
                  </a:lnTo>
                  <a:cubicBezTo>
                    <a:pt x="1292" y="501"/>
                    <a:pt x="1362" y="434"/>
                    <a:pt x="1447" y="434"/>
                  </a:cubicBezTo>
                  <a:close/>
                  <a:moveTo>
                    <a:pt x="3769" y="4733"/>
                  </a:moveTo>
                  <a:lnTo>
                    <a:pt x="3769" y="5412"/>
                  </a:lnTo>
                  <a:lnTo>
                    <a:pt x="1021" y="5412"/>
                  </a:lnTo>
                  <a:lnTo>
                    <a:pt x="1021" y="4733"/>
                  </a:lnTo>
                  <a:close/>
                  <a:moveTo>
                    <a:pt x="3769" y="5845"/>
                  </a:moveTo>
                  <a:lnTo>
                    <a:pt x="3769" y="7552"/>
                  </a:lnTo>
                  <a:lnTo>
                    <a:pt x="1021" y="7552"/>
                  </a:lnTo>
                  <a:lnTo>
                    <a:pt x="1021" y="5845"/>
                  </a:lnTo>
                  <a:close/>
                  <a:moveTo>
                    <a:pt x="1440" y="1"/>
                  </a:moveTo>
                  <a:cubicBezTo>
                    <a:pt x="1119" y="1"/>
                    <a:pt x="859" y="264"/>
                    <a:pt x="859" y="585"/>
                  </a:cubicBezTo>
                  <a:lnTo>
                    <a:pt x="859" y="1152"/>
                  </a:lnTo>
                  <a:cubicBezTo>
                    <a:pt x="816" y="1147"/>
                    <a:pt x="775" y="1145"/>
                    <a:pt x="735" y="1145"/>
                  </a:cubicBezTo>
                  <a:cubicBezTo>
                    <a:pt x="558" y="1145"/>
                    <a:pt x="415" y="1190"/>
                    <a:pt x="300" y="1285"/>
                  </a:cubicBezTo>
                  <a:cubicBezTo>
                    <a:pt x="0" y="1539"/>
                    <a:pt x="29" y="2042"/>
                    <a:pt x="60" y="2524"/>
                  </a:cubicBezTo>
                  <a:cubicBezTo>
                    <a:pt x="99" y="3185"/>
                    <a:pt x="690" y="3741"/>
                    <a:pt x="915" y="3931"/>
                  </a:cubicBezTo>
                  <a:lnTo>
                    <a:pt x="915" y="4304"/>
                  </a:lnTo>
                  <a:lnTo>
                    <a:pt x="803" y="4304"/>
                  </a:lnTo>
                  <a:cubicBezTo>
                    <a:pt x="683" y="4304"/>
                    <a:pt x="585" y="4399"/>
                    <a:pt x="588" y="4519"/>
                  </a:cubicBezTo>
                  <a:lnTo>
                    <a:pt x="588" y="7766"/>
                  </a:lnTo>
                  <a:cubicBezTo>
                    <a:pt x="585" y="7886"/>
                    <a:pt x="683" y="7984"/>
                    <a:pt x="803" y="7984"/>
                  </a:cubicBezTo>
                  <a:lnTo>
                    <a:pt x="3983" y="7984"/>
                  </a:lnTo>
                  <a:cubicBezTo>
                    <a:pt x="4103" y="7984"/>
                    <a:pt x="4198" y="7886"/>
                    <a:pt x="4198" y="7766"/>
                  </a:cubicBezTo>
                  <a:lnTo>
                    <a:pt x="4198" y="4519"/>
                  </a:lnTo>
                  <a:cubicBezTo>
                    <a:pt x="4198" y="4399"/>
                    <a:pt x="4103" y="4304"/>
                    <a:pt x="3983" y="4304"/>
                  </a:cubicBezTo>
                  <a:lnTo>
                    <a:pt x="3850" y="4304"/>
                  </a:lnTo>
                  <a:lnTo>
                    <a:pt x="3850" y="3713"/>
                  </a:lnTo>
                  <a:cubicBezTo>
                    <a:pt x="4381" y="3175"/>
                    <a:pt x="4321" y="2218"/>
                    <a:pt x="4311" y="2095"/>
                  </a:cubicBezTo>
                  <a:lnTo>
                    <a:pt x="4311" y="1092"/>
                  </a:lnTo>
                  <a:cubicBezTo>
                    <a:pt x="4311" y="768"/>
                    <a:pt x="4047" y="508"/>
                    <a:pt x="3723" y="508"/>
                  </a:cubicBezTo>
                  <a:lnTo>
                    <a:pt x="3702" y="508"/>
                  </a:lnTo>
                  <a:cubicBezTo>
                    <a:pt x="3696" y="507"/>
                    <a:pt x="3691" y="507"/>
                    <a:pt x="3685" y="507"/>
                  </a:cubicBezTo>
                  <a:cubicBezTo>
                    <a:pt x="3592" y="507"/>
                    <a:pt x="3500" y="535"/>
                    <a:pt x="3420" y="578"/>
                  </a:cubicBezTo>
                  <a:cubicBezTo>
                    <a:pt x="3310" y="444"/>
                    <a:pt x="3146" y="360"/>
                    <a:pt x="2970" y="360"/>
                  </a:cubicBezTo>
                  <a:cubicBezTo>
                    <a:pt x="2967" y="360"/>
                    <a:pt x="2963" y="360"/>
                    <a:pt x="2959" y="360"/>
                  </a:cubicBezTo>
                  <a:lnTo>
                    <a:pt x="2938" y="360"/>
                  </a:lnTo>
                  <a:cubicBezTo>
                    <a:pt x="2843" y="360"/>
                    <a:pt x="2748" y="381"/>
                    <a:pt x="2664" y="427"/>
                  </a:cubicBezTo>
                  <a:cubicBezTo>
                    <a:pt x="2551" y="293"/>
                    <a:pt x="2386" y="219"/>
                    <a:pt x="2214" y="219"/>
                  </a:cubicBezTo>
                  <a:lnTo>
                    <a:pt x="2192" y="219"/>
                  </a:lnTo>
                  <a:cubicBezTo>
                    <a:pt x="2186" y="219"/>
                    <a:pt x="2179" y="219"/>
                    <a:pt x="2172" y="219"/>
                  </a:cubicBezTo>
                  <a:cubicBezTo>
                    <a:pt x="2098" y="219"/>
                    <a:pt x="2025" y="236"/>
                    <a:pt x="1960" y="265"/>
                  </a:cubicBezTo>
                  <a:cubicBezTo>
                    <a:pt x="1851" y="100"/>
                    <a:pt x="1665" y="1"/>
                    <a:pt x="1468" y="1"/>
                  </a:cubicBezTo>
                  <a:lnTo>
                    <a:pt x="1447" y="1"/>
                  </a:lnTo>
                  <a:cubicBezTo>
                    <a:pt x="1444" y="1"/>
                    <a:pt x="1442" y="1"/>
                    <a:pt x="14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9" name="Google Shape;27379;p78"/>
            <p:cNvSpPr/>
            <p:nvPr/>
          </p:nvSpPr>
          <p:spPr>
            <a:xfrm>
              <a:off x="1449325" y="1994624"/>
              <a:ext cx="182895" cy="350695"/>
            </a:xfrm>
            <a:custGeom>
              <a:rect b="b" l="l" r="r" t="t"/>
              <a:pathLst>
                <a:path extrusionOk="0" h="13474" w="7027">
                  <a:moveTo>
                    <a:pt x="778" y="494"/>
                  </a:moveTo>
                  <a:lnTo>
                    <a:pt x="2161" y="1075"/>
                  </a:lnTo>
                  <a:lnTo>
                    <a:pt x="2009" y="1634"/>
                  </a:lnTo>
                  <a:lnTo>
                    <a:pt x="532" y="1012"/>
                  </a:lnTo>
                  <a:lnTo>
                    <a:pt x="778" y="494"/>
                  </a:lnTo>
                  <a:close/>
                  <a:moveTo>
                    <a:pt x="5377" y="2429"/>
                  </a:moveTo>
                  <a:lnTo>
                    <a:pt x="5862" y="2634"/>
                  </a:lnTo>
                  <a:lnTo>
                    <a:pt x="5623" y="3161"/>
                  </a:lnTo>
                  <a:lnTo>
                    <a:pt x="5225" y="2996"/>
                  </a:lnTo>
                  <a:cubicBezTo>
                    <a:pt x="5229" y="2978"/>
                    <a:pt x="5229" y="2968"/>
                    <a:pt x="5232" y="2961"/>
                  </a:cubicBezTo>
                  <a:lnTo>
                    <a:pt x="5377" y="2429"/>
                  </a:lnTo>
                  <a:close/>
                  <a:moveTo>
                    <a:pt x="6260" y="2802"/>
                  </a:moveTo>
                  <a:lnTo>
                    <a:pt x="6499" y="2901"/>
                  </a:lnTo>
                  <a:cubicBezTo>
                    <a:pt x="6566" y="2929"/>
                    <a:pt x="6601" y="3010"/>
                    <a:pt x="6569" y="3080"/>
                  </a:cubicBezTo>
                  <a:lnTo>
                    <a:pt x="6450" y="3362"/>
                  </a:lnTo>
                  <a:cubicBezTo>
                    <a:pt x="6429" y="3415"/>
                    <a:pt x="6377" y="3446"/>
                    <a:pt x="6323" y="3446"/>
                  </a:cubicBezTo>
                  <a:cubicBezTo>
                    <a:pt x="6306" y="3446"/>
                    <a:pt x="6288" y="3443"/>
                    <a:pt x="6270" y="3436"/>
                  </a:cubicBezTo>
                  <a:lnTo>
                    <a:pt x="6021" y="3330"/>
                  </a:lnTo>
                  <a:lnTo>
                    <a:pt x="6260" y="2802"/>
                  </a:lnTo>
                  <a:close/>
                  <a:moveTo>
                    <a:pt x="2878" y="493"/>
                  </a:moveTo>
                  <a:cubicBezTo>
                    <a:pt x="2890" y="493"/>
                    <a:pt x="2902" y="495"/>
                    <a:pt x="2914" y="498"/>
                  </a:cubicBezTo>
                  <a:lnTo>
                    <a:pt x="2938" y="505"/>
                  </a:lnTo>
                  <a:cubicBezTo>
                    <a:pt x="3019" y="522"/>
                    <a:pt x="3072" y="607"/>
                    <a:pt x="3051" y="691"/>
                  </a:cubicBezTo>
                  <a:lnTo>
                    <a:pt x="3030" y="783"/>
                  </a:lnTo>
                  <a:lnTo>
                    <a:pt x="2777" y="1662"/>
                  </a:lnTo>
                  <a:cubicBezTo>
                    <a:pt x="2738" y="1779"/>
                    <a:pt x="2805" y="1902"/>
                    <a:pt x="2921" y="1937"/>
                  </a:cubicBezTo>
                  <a:cubicBezTo>
                    <a:pt x="2940" y="1942"/>
                    <a:pt x="2960" y="1945"/>
                    <a:pt x="2979" y="1945"/>
                  </a:cubicBezTo>
                  <a:cubicBezTo>
                    <a:pt x="3076" y="1945"/>
                    <a:pt x="3165" y="1882"/>
                    <a:pt x="3192" y="1782"/>
                  </a:cubicBezTo>
                  <a:lnTo>
                    <a:pt x="3434" y="931"/>
                  </a:lnTo>
                  <a:cubicBezTo>
                    <a:pt x="3464" y="895"/>
                    <a:pt x="3507" y="877"/>
                    <a:pt x="3551" y="877"/>
                  </a:cubicBezTo>
                  <a:cubicBezTo>
                    <a:pt x="3564" y="877"/>
                    <a:pt x="3577" y="878"/>
                    <a:pt x="3589" y="881"/>
                  </a:cubicBezTo>
                  <a:lnTo>
                    <a:pt x="3610" y="885"/>
                  </a:lnTo>
                  <a:cubicBezTo>
                    <a:pt x="3695" y="906"/>
                    <a:pt x="3744" y="987"/>
                    <a:pt x="3727" y="1068"/>
                  </a:cubicBezTo>
                  <a:lnTo>
                    <a:pt x="3501" y="1831"/>
                  </a:lnTo>
                  <a:cubicBezTo>
                    <a:pt x="3459" y="1947"/>
                    <a:pt x="3526" y="2074"/>
                    <a:pt x="3642" y="2109"/>
                  </a:cubicBezTo>
                  <a:cubicBezTo>
                    <a:pt x="3663" y="2115"/>
                    <a:pt x="3684" y="2118"/>
                    <a:pt x="3705" y="2118"/>
                  </a:cubicBezTo>
                  <a:cubicBezTo>
                    <a:pt x="3802" y="2118"/>
                    <a:pt x="3890" y="2053"/>
                    <a:pt x="3913" y="1954"/>
                  </a:cubicBezTo>
                  <a:lnTo>
                    <a:pt x="4124" y="1247"/>
                  </a:lnTo>
                  <a:cubicBezTo>
                    <a:pt x="4152" y="1209"/>
                    <a:pt x="4196" y="1185"/>
                    <a:pt x="4243" y="1185"/>
                  </a:cubicBezTo>
                  <a:cubicBezTo>
                    <a:pt x="4256" y="1185"/>
                    <a:pt x="4269" y="1187"/>
                    <a:pt x="4282" y="1191"/>
                  </a:cubicBezTo>
                  <a:lnTo>
                    <a:pt x="4307" y="1194"/>
                  </a:lnTo>
                  <a:cubicBezTo>
                    <a:pt x="4388" y="1216"/>
                    <a:pt x="4441" y="1297"/>
                    <a:pt x="4420" y="1381"/>
                  </a:cubicBezTo>
                  <a:lnTo>
                    <a:pt x="4388" y="1518"/>
                  </a:lnTo>
                  <a:lnTo>
                    <a:pt x="4205" y="2106"/>
                  </a:lnTo>
                  <a:cubicBezTo>
                    <a:pt x="4163" y="2222"/>
                    <a:pt x="4226" y="2349"/>
                    <a:pt x="4342" y="2384"/>
                  </a:cubicBezTo>
                  <a:cubicBezTo>
                    <a:pt x="4365" y="2391"/>
                    <a:pt x="4387" y="2394"/>
                    <a:pt x="4409" y="2394"/>
                  </a:cubicBezTo>
                  <a:cubicBezTo>
                    <a:pt x="4505" y="2394"/>
                    <a:pt x="4591" y="2330"/>
                    <a:pt x="4617" y="2236"/>
                  </a:cubicBezTo>
                  <a:lnTo>
                    <a:pt x="4803" y="1641"/>
                  </a:lnTo>
                  <a:lnTo>
                    <a:pt x="4803" y="1634"/>
                  </a:lnTo>
                  <a:lnTo>
                    <a:pt x="4803" y="1627"/>
                  </a:lnTo>
                  <a:cubicBezTo>
                    <a:pt x="4818" y="1554"/>
                    <a:pt x="4883" y="1508"/>
                    <a:pt x="4955" y="1508"/>
                  </a:cubicBezTo>
                  <a:cubicBezTo>
                    <a:pt x="4967" y="1508"/>
                    <a:pt x="4978" y="1509"/>
                    <a:pt x="4990" y="1511"/>
                  </a:cubicBezTo>
                  <a:lnTo>
                    <a:pt x="5011" y="1518"/>
                  </a:lnTo>
                  <a:cubicBezTo>
                    <a:pt x="5095" y="1536"/>
                    <a:pt x="5148" y="1617"/>
                    <a:pt x="5130" y="1701"/>
                  </a:cubicBezTo>
                  <a:lnTo>
                    <a:pt x="4810" y="2855"/>
                  </a:lnTo>
                  <a:cubicBezTo>
                    <a:pt x="4810" y="2862"/>
                    <a:pt x="4807" y="2873"/>
                    <a:pt x="4807" y="2880"/>
                  </a:cubicBezTo>
                  <a:cubicBezTo>
                    <a:pt x="4807" y="2890"/>
                    <a:pt x="4669" y="3809"/>
                    <a:pt x="4124" y="4087"/>
                  </a:cubicBezTo>
                  <a:cubicBezTo>
                    <a:pt x="4050" y="4122"/>
                    <a:pt x="4004" y="4196"/>
                    <a:pt x="4004" y="4277"/>
                  </a:cubicBezTo>
                  <a:lnTo>
                    <a:pt x="4004" y="4938"/>
                  </a:lnTo>
                  <a:lnTo>
                    <a:pt x="1957" y="4938"/>
                  </a:lnTo>
                  <a:lnTo>
                    <a:pt x="1957" y="3904"/>
                  </a:lnTo>
                  <a:cubicBezTo>
                    <a:pt x="1957" y="3851"/>
                    <a:pt x="1939" y="3802"/>
                    <a:pt x="1907" y="3763"/>
                  </a:cubicBezTo>
                  <a:cubicBezTo>
                    <a:pt x="1900" y="3756"/>
                    <a:pt x="1320" y="3056"/>
                    <a:pt x="1422" y="2461"/>
                  </a:cubicBezTo>
                  <a:cubicBezTo>
                    <a:pt x="1450" y="2275"/>
                    <a:pt x="1492" y="2088"/>
                    <a:pt x="1542" y="1905"/>
                  </a:cubicBezTo>
                  <a:lnTo>
                    <a:pt x="1932" y="2071"/>
                  </a:lnTo>
                  <a:cubicBezTo>
                    <a:pt x="1967" y="2165"/>
                    <a:pt x="2050" y="2211"/>
                    <a:pt x="2133" y="2211"/>
                  </a:cubicBezTo>
                  <a:cubicBezTo>
                    <a:pt x="2224" y="2211"/>
                    <a:pt x="2314" y="2156"/>
                    <a:pt x="2344" y="2049"/>
                  </a:cubicBezTo>
                  <a:lnTo>
                    <a:pt x="2727" y="621"/>
                  </a:lnTo>
                  <a:lnTo>
                    <a:pt x="2727" y="614"/>
                  </a:lnTo>
                  <a:cubicBezTo>
                    <a:pt x="2745" y="542"/>
                    <a:pt x="2809" y="493"/>
                    <a:pt x="2878" y="493"/>
                  </a:cubicBezTo>
                  <a:close/>
                  <a:moveTo>
                    <a:pt x="4311" y="5392"/>
                  </a:moveTo>
                  <a:lnTo>
                    <a:pt x="4311" y="6071"/>
                  </a:lnTo>
                  <a:lnTo>
                    <a:pt x="1563" y="6071"/>
                  </a:lnTo>
                  <a:lnTo>
                    <a:pt x="1563" y="5392"/>
                  </a:lnTo>
                  <a:close/>
                  <a:moveTo>
                    <a:pt x="669" y="0"/>
                  </a:moveTo>
                  <a:cubicBezTo>
                    <a:pt x="587" y="0"/>
                    <a:pt x="509" y="46"/>
                    <a:pt x="472" y="125"/>
                  </a:cubicBezTo>
                  <a:lnTo>
                    <a:pt x="46" y="1022"/>
                  </a:lnTo>
                  <a:cubicBezTo>
                    <a:pt x="0" y="1121"/>
                    <a:pt x="32" y="1233"/>
                    <a:pt x="120" y="1293"/>
                  </a:cubicBezTo>
                  <a:cubicBezTo>
                    <a:pt x="148" y="1314"/>
                    <a:pt x="183" y="1335"/>
                    <a:pt x="219" y="1349"/>
                  </a:cubicBezTo>
                  <a:lnTo>
                    <a:pt x="1140" y="1740"/>
                  </a:lnTo>
                  <a:cubicBezTo>
                    <a:pt x="1077" y="1951"/>
                    <a:pt x="1028" y="2169"/>
                    <a:pt x="996" y="2391"/>
                  </a:cubicBezTo>
                  <a:cubicBezTo>
                    <a:pt x="877" y="3066"/>
                    <a:pt x="1359" y="3770"/>
                    <a:pt x="1524" y="3981"/>
                  </a:cubicBezTo>
                  <a:lnTo>
                    <a:pt x="1524" y="4963"/>
                  </a:lnTo>
                  <a:lnTo>
                    <a:pt x="1345" y="4963"/>
                  </a:lnTo>
                  <a:cubicBezTo>
                    <a:pt x="1225" y="4963"/>
                    <a:pt x="1130" y="5058"/>
                    <a:pt x="1130" y="5177"/>
                  </a:cubicBezTo>
                  <a:lnTo>
                    <a:pt x="1130" y="13259"/>
                  </a:lnTo>
                  <a:cubicBezTo>
                    <a:pt x="1130" y="13379"/>
                    <a:pt x="1225" y="13474"/>
                    <a:pt x="1345" y="13474"/>
                  </a:cubicBezTo>
                  <a:lnTo>
                    <a:pt x="4525" y="13474"/>
                  </a:lnTo>
                  <a:cubicBezTo>
                    <a:pt x="4645" y="13474"/>
                    <a:pt x="4740" y="13379"/>
                    <a:pt x="4740" y="13259"/>
                  </a:cubicBezTo>
                  <a:lnTo>
                    <a:pt x="4740" y="7862"/>
                  </a:lnTo>
                  <a:cubicBezTo>
                    <a:pt x="4747" y="7739"/>
                    <a:pt x="4648" y="7633"/>
                    <a:pt x="4525" y="7633"/>
                  </a:cubicBezTo>
                  <a:cubicBezTo>
                    <a:pt x="4402" y="7633"/>
                    <a:pt x="4304" y="7739"/>
                    <a:pt x="4311" y="7862"/>
                  </a:cubicBezTo>
                  <a:lnTo>
                    <a:pt x="4311" y="13045"/>
                  </a:lnTo>
                  <a:lnTo>
                    <a:pt x="1563" y="13045"/>
                  </a:lnTo>
                  <a:lnTo>
                    <a:pt x="1563" y="6504"/>
                  </a:lnTo>
                  <a:lnTo>
                    <a:pt x="4311" y="6504"/>
                  </a:lnTo>
                  <a:lnTo>
                    <a:pt x="4311" y="7102"/>
                  </a:lnTo>
                  <a:cubicBezTo>
                    <a:pt x="4304" y="7225"/>
                    <a:pt x="4402" y="7331"/>
                    <a:pt x="4525" y="7331"/>
                  </a:cubicBezTo>
                  <a:cubicBezTo>
                    <a:pt x="4648" y="7331"/>
                    <a:pt x="4747" y="7225"/>
                    <a:pt x="4740" y="7102"/>
                  </a:cubicBezTo>
                  <a:lnTo>
                    <a:pt x="4740" y="5177"/>
                  </a:lnTo>
                  <a:cubicBezTo>
                    <a:pt x="4740" y="5058"/>
                    <a:pt x="4645" y="4959"/>
                    <a:pt x="4525" y="4959"/>
                  </a:cubicBezTo>
                  <a:lnTo>
                    <a:pt x="4434" y="4959"/>
                  </a:lnTo>
                  <a:lnTo>
                    <a:pt x="4434" y="4403"/>
                  </a:lnTo>
                  <a:cubicBezTo>
                    <a:pt x="4800" y="4161"/>
                    <a:pt x="5004" y="3742"/>
                    <a:pt x="5113" y="3415"/>
                  </a:cubicBezTo>
                  <a:lnTo>
                    <a:pt x="6101" y="3830"/>
                  </a:lnTo>
                  <a:cubicBezTo>
                    <a:pt x="6174" y="3861"/>
                    <a:pt x="6250" y="3876"/>
                    <a:pt x="6324" y="3876"/>
                  </a:cubicBezTo>
                  <a:cubicBezTo>
                    <a:pt x="6545" y="3876"/>
                    <a:pt x="6755" y="3746"/>
                    <a:pt x="6847" y="3527"/>
                  </a:cubicBezTo>
                  <a:lnTo>
                    <a:pt x="6967" y="3246"/>
                  </a:lnTo>
                  <a:cubicBezTo>
                    <a:pt x="7027" y="3105"/>
                    <a:pt x="7027" y="2950"/>
                    <a:pt x="6971" y="2809"/>
                  </a:cubicBezTo>
                  <a:cubicBezTo>
                    <a:pt x="6914" y="2669"/>
                    <a:pt x="6802" y="2560"/>
                    <a:pt x="6664" y="2503"/>
                  </a:cubicBezTo>
                  <a:lnTo>
                    <a:pt x="5493" y="2011"/>
                  </a:lnTo>
                  <a:lnTo>
                    <a:pt x="5546" y="1814"/>
                  </a:lnTo>
                  <a:lnTo>
                    <a:pt x="5546" y="1807"/>
                  </a:lnTo>
                  <a:cubicBezTo>
                    <a:pt x="5619" y="1490"/>
                    <a:pt x="5426" y="1177"/>
                    <a:pt x="5109" y="1103"/>
                  </a:cubicBezTo>
                  <a:lnTo>
                    <a:pt x="5088" y="1096"/>
                  </a:lnTo>
                  <a:cubicBezTo>
                    <a:pt x="5044" y="1086"/>
                    <a:pt x="4998" y="1081"/>
                    <a:pt x="4953" y="1081"/>
                  </a:cubicBezTo>
                  <a:cubicBezTo>
                    <a:pt x="4900" y="1081"/>
                    <a:pt x="4847" y="1088"/>
                    <a:pt x="4796" y="1103"/>
                  </a:cubicBezTo>
                  <a:cubicBezTo>
                    <a:pt x="4722" y="941"/>
                    <a:pt x="4574" y="822"/>
                    <a:pt x="4402" y="779"/>
                  </a:cubicBezTo>
                  <a:lnTo>
                    <a:pt x="4381" y="776"/>
                  </a:lnTo>
                  <a:cubicBezTo>
                    <a:pt x="4335" y="766"/>
                    <a:pt x="4289" y="760"/>
                    <a:pt x="4243" y="760"/>
                  </a:cubicBezTo>
                  <a:cubicBezTo>
                    <a:pt x="4193" y="760"/>
                    <a:pt x="4143" y="766"/>
                    <a:pt x="4096" y="779"/>
                  </a:cubicBezTo>
                  <a:cubicBezTo>
                    <a:pt x="4089" y="762"/>
                    <a:pt x="4082" y="748"/>
                    <a:pt x="4071" y="734"/>
                  </a:cubicBezTo>
                  <a:cubicBezTo>
                    <a:pt x="3990" y="600"/>
                    <a:pt x="3860" y="505"/>
                    <a:pt x="3709" y="470"/>
                  </a:cubicBezTo>
                  <a:lnTo>
                    <a:pt x="3688" y="466"/>
                  </a:lnTo>
                  <a:cubicBezTo>
                    <a:pt x="3643" y="455"/>
                    <a:pt x="3599" y="449"/>
                    <a:pt x="3555" y="449"/>
                  </a:cubicBezTo>
                  <a:cubicBezTo>
                    <a:pt x="3519" y="449"/>
                    <a:pt x="3483" y="453"/>
                    <a:pt x="3449" y="459"/>
                  </a:cubicBezTo>
                  <a:cubicBezTo>
                    <a:pt x="3434" y="420"/>
                    <a:pt x="3417" y="385"/>
                    <a:pt x="3396" y="350"/>
                  </a:cubicBezTo>
                  <a:cubicBezTo>
                    <a:pt x="3315" y="216"/>
                    <a:pt x="3185" y="121"/>
                    <a:pt x="3033" y="86"/>
                  </a:cubicBezTo>
                  <a:lnTo>
                    <a:pt x="3012" y="83"/>
                  </a:lnTo>
                  <a:cubicBezTo>
                    <a:pt x="2967" y="72"/>
                    <a:pt x="2921" y="67"/>
                    <a:pt x="2876" y="67"/>
                  </a:cubicBezTo>
                  <a:cubicBezTo>
                    <a:pt x="2613" y="67"/>
                    <a:pt x="2375" y="244"/>
                    <a:pt x="2309" y="512"/>
                  </a:cubicBezTo>
                  <a:lnTo>
                    <a:pt x="2270" y="656"/>
                  </a:lnTo>
                  <a:lnTo>
                    <a:pt x="750" y="16"/>
                  </a:lnTo>
                  <a:cubicBezTo>
                    <a:pt x="723" y="5"/>
                    <a:pt x="696" y="0"/>
                    <a:pt x="6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0" name="Google Shape;27380;p78"/>
            <p:cNvSpPr/>
            <p:nvPr/>
          </p:nvSpPr>
          <p:spPr>
            <a:xfrm>
              <a:off x="1421580" y="1992178"/>
              <a:ext cx="51222" cy="37115"/>
            </a:xfrm>
            <a:custGeom>
              <a:rect b="b" l="l" r="r" t="t"/>
              <a:pathLst>
                <a:path extrusionOk="0" h="1426" w="1968">
                  <a:moveTo>
                    <a:pt x="287" y="0"/>
                  </a:moveTo>
                  <a:cubicBezTo>
                    <a:pt x="100" y="0"/>
                    <a:pt x="1" y="233"/>
                    <a:pt x="141" y="370"/>
                  </a:cubicBezTo>
                  <a:lnTo>
                    <a:pt x="1158" y="1362"/>
                  </a:lnTo>
                  <a:cubicBezTo>
                    <a:pt x="1197" y="1401"/>
                    <a:pt x="1249" y="1426"/>
                    <a:pt x="1309" y="1426"/>
                  </a:cubicBezTo>
                  <a:cubicBezTo>
                    <a:pt x="1503" y="1426"/>
                    <a:pt x="1598" y="1190"/>
                    <a:pt x="1461" y="1056"/>
                  </a:cubicBezTo>
                  <a:lnTo>
                    <a:pt x="859" y="469"/>
                  </a:lnTo>
                  <a:lnTo>
                    <a:pt x="1721" y="525"/>
                  </a:lnTo>
                  <a:cubicBezTo>
                    <a:pt x="1727" y="526"/>
                    <a:pt x="1734" y="526"/>
                    <a:pt x="1740" y="526"/>
                  </a:cubicBezTo>
                  <a:cubicBezTo>
                    <a:pt x="1855" y="526"/>
                    <a:pt x="1953" y="438"/>
                    <a:pt x="1960" y="324"/>
                  </a:cubicBezTo>
                  <a:cubicBezTo>
                    <a:pt x="1967" y="201"/>
                    <a:pt x="1872" y="96"/>
                    <a:pt x="1749" y="92"/>
                  </a:cubicBezTo>
                  <a:lnTo>
                    <a:pt x="303" y="1"/>
                  </a:lnTo>
                  <a:cubicBezTo>
                    <a:pt x="297" y="0"/>
                    <a:pt x="29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81" name="Google Shape;27381;p78"/>
          <p:cNvGrpSpPr/>
          <p:nvPr/>
        </p:nvGrpSpPr>
        <p:grpSpPr>
          <a:xfrm>
            <a:off x="7959662" y="2436857"/>
            <a:ext cx="352829" cy="347467"/>
            <a:chOff x="7959662" y="2436857"/>
            <a:chExt cx="352829" cy="347467"/>
          </a:xfrm>
        </p:grpSpPr>
        <p:sp>
          <p:nvSpPr>
            <p:cNvPr id="27382" name="Google Shape;27382;p78"/>
            <p:cNvSpPr/>
            <p:nvPr/>
          </p:nvSpPr>
          <p:spPr>
            <a:xfrm>
              <a:off x="8032643" y="2534122"/>
              <a:ext cx="115666" cy="189064"/>
            </a:xfrm>
            <a:custGeom>
              <a:rect b="b" l="l" r="r" t="t"/>
              <a:pathLst>
                <a:path extrusionOk="0" h="7264" w="4444">
                  <a:moveTo>
                    <a:pt x="837" y="1"/>
                  </a:moveTo>
                  <a:lnTo>
                    <a:pt x="837" y="289"/>
                  </a:lnTo>
                  <a:cubicBezTo>
                    <a:pt x="837" y="370"/>
                    <a:pt x="792" y="441"/>
                    <a:pt x="721" y="476"/>
                  </a:cubicBezTo>
                  <a:lnTo>
                    <a:pt x="232" y="722"/>
                  </a:lnTo>
                  <a:cubicBezTo>
                    <a:pt x="92" y="793"/>
                    <a:pt x="0" y="937"/>
                    <a:pt x="4" y="1095"/>
                  </a:cubicBezTo>
                  <a:lnTo>
                    <a:pt x="4" y="3097"/>
                  </a:lnTo>
                  <a:cubicBezTo>
                    <a:pt x="0" y="3259"/>
                    <a:pt x="39" y="3421"/>
                    <a:pt x="113" y="3565"/>
                  </a:cubicBezTo>
                  <a:lnTo>
                    <a:pt x="310" y="3959"/>
                  </a:lnTo>
                  <a:cubicBezTo>
                    <a:pt x="384" y="4107"/>
                    <a:pt x="419" y="4265"/>
                    <a:pt x="419" y="4427"/>
                  </a:cubicBezTo>
                  <a:lnTo>
                    <a:pt x="419" y="7263"/>
                  </a:lnTo>
                  <a:lnTo>
                    <a:pt x="2301" y="5912"/>
                  </a:lnTo>
                  <a:lnTo>
                    <a:pt x="2301" y="1978"/>
                  </a:lnTo>
                  <a:lnTo>
                    <a:pt x="2470" y="2189"/>
                  </a:lnTo>
                  <a:cubicBezTo>
                    <a:pt x="2576" y="2320"/>
                    <a:pt x="2727" y="2404"/>
                    <a:pt x="2892" y="2422"/>
                  </a:cubicBezTo>
                  <a:cubicBezTo>
                    <a:pt x="2913" y="2423"/>
                    <a:pt x="2934" y="2424"/>
                    <a:pt x="2954" y="2424"/>
                  </a:cubicBezTo>
                  <a:cubicBezTo>
                    <a:pt x="2974" y="2424"/>
                    <a:pt x="2994" y="2423"/>
                    <a:pt x="3015" y="2422"/>
                  </a:cubicBezTo>
                  <a:cubicBezTo>
                    <a:pt x="3139" y="2411"/>
                    <a:pt x="3258" y="2362"/>
                    <a:pt x="3357" y="2284"/>
                  </a:cubicBezTo>
                  <a:lnTo>
                    <a:pt x="4236" y="1581"/>
                  </a:lnTo>
                  <a:cubicBezTo>
                    <a:pt x="4437" y="1415"/>
                    <a:pt x="4444" y="1113"/>
                    <a:pt x="4250" y="944"/>
                  </a:cubicBezTo>
                  <a:cubicBezTo>
                    <a:pt x="4174" y="874"/>
                    <a:pt x="4077" y="841"/>
                    <a:pt x="3979" y="841"/>
                  </a:cubicBezTo>
                  <a:cubicBezTo>
                    <a:pt x="3878" y="841"/>
                    <a:pt x="3776" y="876"/>
                    <a:pt x="3694" y="944"/>
                  </a:cubicBezTo>
                  <a:lnTo>
                    <a:pt x="2994" y="1503"/>
                  </a:lnTo>
                  <a:lnTo>
                    <a:pt x="2417" y="786"/>
                  </a:lnTo>
                  <a:cubicBezTo>
                    <a:pt x="2340" y="687"/>
                    <a:pt x="2217" y="627"/>
                    <a:pt x="2090" y="627"/>
                  </a:cubicBezTo>
                  <a:cubicBezTo>
                    <a:pt x="1861" y="627"/>
                    <a:pt x="1675" y="441"/>
                    <a:pt x="1675" y="209"/>
                  </a:cubicBezTo>
                  <a:lnTo>
                    <a:pt x="1675" y="1"/>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3" name="Google Shape;27383;p78"/>
            <p:cNvSpPr/>
            <p:nvPr/>
          </p:nvSpPr>
          <p:spPr>
            <a:xfrm>
              <a:off x="8136024" y="2452526"/>
              <a:ext cx="81622" cy="43544"/>
            </a:xfrm>
            <a:custGeom>
              <a:rect b="b" l="l" r="r" t="t"/>
              <a:pathLst>
                <a:path extrusionOk="0" h="1673" w="3136">
                  <a:moveTo>
                    <a:pt x="0" y="1"/>
                  </a:moveTo>
                  <a:lnTo>
                    <a:pt x="0" y="1672"/>
                  </a:lnTo>
                  <a:lnTo>
                    <a:pt x="3135" y="1672"/>
                  </a:lnTo>
                  <a:lnTo>
                    <a:pt x="2717" y="838"/>
                  </a:lnTo>
                  <a:lnTo>
                    <a:pt x="3135" y="1"/>
                  </a:ln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4" name="Google Shape;27384;p78"/>
            <p:cNvSpPr/>
            <p:nvPr/>
          </p:nvSpPr>
          <p:spPr>
            <a:xfrm>
              <a:off x="8136024" y="2452526"/>
              <a:ext cx="16319" cy="43544"/>
            </a:xfrm>
            <a:custGeom>
              <a:rect b="b" l="l" r="r" t="t"/>
              <a:pathLst>
                <a:path extrusionOk="0" h="1673" w="627">
                  <a:moveTo>
                    <a:pt x="0" y="1"/>
                  </a:moveTo>
                  <a:lnTo>
                    <a:pt x="0" y="1672"/>
                  </a:lnTo>
                  <a:lnTo>
                    <a:pt x="627" y="1672"/>
                  </a:lnTo>
                  <a:lnTo>
                    <a:pt x="627" y="1"/>
                  </a:ln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5" name="Google Shape;27385;p78"/>
            <p:cNvSpPr/>
            <p:nvPr/>
          </p:nvSpPr>
          <p:spPr>
            <a:xfrm>
              <a:off x="8032643" y="2554372"/>
              <a:ext cx="16319" cy="88572"/>
            </a:xfrm>
            <a:custGeom>
              <a:rect b="b" l="l" r="r" t="t"/>
              <a:pathLst>
                <a:path extrusionOk="0" h="3403" w="627">
                  <a:moveTo>
                    <a:pt x="151" y="1"/>
                  </a:moveTo>
                  <a:cubicBezTo>
                    <a:pt x="56" y="78"/>
                    <a:pt x="4" y="194"/>
                    <a:pt x="4" y="317"/>
                  </a:cubicBezTo>
                  <a:lnTo>
                    <a:pt x="4" y="2319"/>
                  </a:lnTo>
                  <a:cubicBezTo>
                    <a:pt x="0" y="2485"/>
                    <a:pt x="39" y="2643"/>
                    <a:pt x="113" y="2787"/>
                  </a:cubicBezTo>
                  <a:lnTo>
                    <a:pt x="310" y="3181"/>
                  </a:lnTo>
                  <a:cubicBezTo>
                    <a:pt x="345" y="3252"/>
                    <a:pt x="370" y="3325"/>
                    <a:pt x="391" y="3403"/>
                  </a:cubicBezTo>
                  <a:lnTo>
                    <a:pt x="626" y="3403"/>
                  </a:lnTo>
                  <a:lnTo>
                    <a:pt x="626" y="736"/>
                  </a:lnTo>
                  <a:cubicBezTo>
                    <a:pt x="626" y="571"/>
                    <a:pt x="563" y="412"/>
                    <a:pt x="443" y="293"/>
                  </a:cubicBezTo>
                  <a:lnTo>
                    <a:pt x="15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6" name="Google Shape;27386;p78"/>
            <p:cNvSpPr/>
            <p:nvPr/>
          </p:nvSpPr>
          <p:spPr>
            <a:xfrm>
              <a:off x="8043522" y="2632038"/>
              <a:ext cx="49036" cy="97994"/>
            </a:xfrm>
            <a:custGeom>
              <a:rect b="b" l="l" r="r" t="t"/>
              <a:pathLst>
                <a:path extrusionOk="0" h="3765" w="1884">
                  <a:moveTo>
                    <a:pt x="1" y="0"/>
                  </a:moveTo>
                  <a:lnTo>
                    <a:pt x="1" y="3765"/>
                  </a:lnTo>
                  <a:lnTo>
                    <a:pt x="1883" y="3765"/>
                  </a:lnTo>
                  <a:lnTo>
                    <a:pt x="1883"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7" name="Google Shape;27387;p78"/>
            <p:cNvSpPr/>
            <p:nvPr/>
          </p:nvSpPr>
          <p:spPr>
            <a:xfrm>
              <a:off x="7967340" y="2659236"/>
              <a:ext cx="337290" cy="119700"/>
            </a:xfrm>
            <a:custGeom>
              <a:rect b="b" l="l" r="r" t="t"/>
              <a:pathLst>
                <a:path extrusionOk="0" h="4599" w="12959">
                  <a:moveTo>
                    <a:pt x="6481" y="0"/>
                  </a:moveTo>
                  <a:lnTo>
                    <a:pt x="0" y="4599"/>
                  </a:lnTo>
                  <a:lnTo>
                    <a:pt x="12959" y="4599"/>
                  </a:lnTo>
                  <a:lnTo>
                    <a:pt x="6481" y="0"/>
                  </a:ln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8" name="Google Shape;27388;p78"/>
            <p:cNvSpPr/>
            <p:nvPr/>
          </p:nvSpPr>
          <p:spPr>
            <a:xfrm>
              <a:off x="7967340" y="2659236"/>
              <a:ext cx="174931" cy="119700"/>
            </a:xfrm>
            <a:custGeom>
              <a:rect b="b" l="l" r="r" t="t"/>
              <a:pathLst>
                <a:path extrusionOk="0" h="4599" w="6721">
                  <a:moveTo>
                    <a:pt x="6481" y="0"/>
                  </a:moveTo>
                  <a:lnTo>
                    <a:pt x="0" y="4599"/>
                  </a:lnTo>
                  <a:lnTo>
                    <a:pt x="2928" y="4599"/>
                  </a:lnTo>
                  <a:cubicBezTo>
                    <a:pt x="2928" y="4599"/>
                    <a:pt x="6668" y="253"/>
                    <a:pt x="6721" y="225"/>
                  </a:cubicBezTo>
                  <a:lnTo>
                    <a:pt x="648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9" name="Google Shape;27389;p78"/>
            <p:cNvSpPr/>
            <p:nvPr/>
          </p:nvSpPr>
          <p:spPr>
            <a:xfrm>
              <a:off x="8054428" y="2528734"/>
              <a:ext cx="21733" cy="27225"/>
            </a:xfrm>
            <a:custGeom>
              <a:rect b="b" l="l" r="r" t="t"/>
              <a:pathLst>
                <a:path extrusionOk="0" h="1046" w="835">
                  <a:moveTo>
                    <a:pt x="0" y="0"/>
                  </a:moveTo>
                  <a:lnTo>
                    <a:pt x="0" y="627"/>
                  </a:lnTo>
                  <a:cubicBezTo>
                    <a:pt x="0" y="855"/>
                    <a:pt x="187" y="1045"/>
                    <a:pt x="419" y="1045"/>
                  </a:cubicBezTo>
                  <a:cubicBezTo>
                    <a:pt x="648" y="1045"/>
                    <a:pt x="834" y="855"/>
                    <a:pt x="834" y="627"/>
                  </a:cubicBezTo>
                  <a:lnTo>
                    <a:pt x="834" y="0"/>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0" name="Google Shape;27390;p78"/>
            <p:cNvSpPr/>
            <p:nvPr/>
          </p:nvSpPr>
          <p:spPr>
            <a:xfrm>
              <a:off x="8043522" y="2485138"/>
              <a:ext cx="43544" cy="49010"/>
            </a:xfrm>
            <a:custGeom>
              <a:rect b="b" l="l" r="r" t="t"/>
              <a:pathLst>
                <a:path extrusionOk="0" h="1883" w="1673">
                  <a:moveTo>
                    <a:pt x="627" y="1"/>
                  </a:moveTo>
                  <a:cubicBezTo>
                    <a:pt x="282" y="1"/>
                    <a:pt x="1" y="282"/>
                    <a:pt x="1" y="630"/>
                  </a:cubicBezTo>
                  <a:lnTo>
                    <a:pt x="1" y="1049"/>
                  </a:lnTo>
                  <a:cubicBezTo>
                    <a:pt x="1" y="1510"/>
                    <a:pt x="374" y="1883"/>
                    <a:pt x="838" y="1883"/>
                  </a:cubicBezTo>
                  <a:cubicBezTo>
                    <a:pt x="1299" y="1883"/>
                    <a:pt x="1672" y="1510"/>
                    <a:pt x="1672" y="1046"/>
                  </a:cubicBezTo>
                  <a:lnTo>
                    <a:pt x="1672" y="630"/>
                  </a:lnTo>
                  <a:cubicBezTo>
                    <a:pt x="1672" y="282"/>
                    <a:pt x="1394" y="1"/>
                    <a:pt x="1046" y="1"/>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1" name="Google Shape;27391;p78"/>
            <p:cNvSpPr/>
            <p:nvPr/>
          </p:nvSpPr>
          <p:spPr>
            <a:xfrm>
              <a:off x="8043522" y="2485243"/>
              <a:ext cx="29984" cy="48958"/>
            </a:xfrm>
            <a:custGeom>
              <a:rect b="b" l="l" r="r" t="t"/>
              <a:pathLst>
                <a:path extrusionOk="0" h="1881" w="1152">
                  <a:moveTo>
                    <a:pt x="627" y="0"/>
                  </a:moveTo>
                  <a:cubicBezTo>
                    <a:pt x="282" y="0"/>
                    <a:pt x="1" y="278"/>
                    <a:pt x="1" y="626"/>
                  </a:cubicBezTo>
                  <a:lnTo>
                    <a:pt x="1" y="1045"/>
                  </a:lnTo>
                  <a:cubicBezTo>
                    <a:pt x="1" y="1524"/>
                    <a:pt x="396" y="1881"/>
                    <a:pt x="838" y="1881"/>
                  </a:cubicBezTo>
                  <a:cubicBezTo>
                    <a:pt x="941" y="1881"/>
                    <a:pt x="1047" y="1861"/>
                    <a:pt x="1151" y="1819"/>
                  </a:cubicBezTo>
                  <a:cubicBezTo>
                    <a:pt x="835" y="1689"/>
                    <a:pt x="627" y="1383"/>
                    <a:pt x="627" y="1042"/>
                  </a:cubicBezTo>
                  <a:lnTo>
                    <a:pt x="627" y="626"/>
                  </a:lnTo>
                  <a:cubicBezTo>
                    <a:pt x="627" y="320"/>
                    <a:pt x="849" y="60"/>
                    <a:pt x="1151" y="11"/>
                  </a:cubicBezTo>
                  <a:cubicBezTo>
                    <a:pt x="1116" y="4"/>
                    <a:pt x="1081" y="0"/>
                    <a:pt x="1046"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2" name="Google Shape;27392;p78"/>
            <p:cNvSpPr/>
            <p:nvPr/>
          </p:nvSpPr>
          <p:spPr>
            <a:xfrm>
              <a:off x="8043522" y="2485138"/>
              <a:ext cx="43544" cy="21811"/>
            </a:xfrm>
            <a:custGeom>
              <a:rect b="b" l="l" r="r" t="t"/>
              <a:pathLst>
                <a:path extrusionOk="0" h="838" w="1673">
                  <a:moveTo>
                    <a:pt x="627" y="1"/>
                  </a:moveTo>
                  <a:cubicBezTo>
                    <a:pt x="282" y="1"/>
                    <a:pt x="1" y="282"/>
                    <a:pt x="1" y="630"/>
                  </a:cubicBezTo>
                  <a:cubicBezTo>
                    <a:pt x="1" y="630"/>
                    <a:pt x="627" y="838"/>
                    <a:pt x="1672" y="838"/>
                  </a:cubicBezTo>
                  <a:lnTo>
                    <a:pt x="1672" y="630"/>
                  </a:lnTo>
                  <a:cubicBezTo>
                    <a:pt x="1672" y="282"/>
                    <a:pt x="1391" y="1"/>
                    <a:pt x="1046"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3" name="Google Shape;27393;p78"/>
            <p:cNvSpPr/>
            <p:nvPr/>
          </p:nvSpPr>
          <p:spPr>
            <a:xfrm>
              <a:off x="8043522" y="2485243"/>
              <a:ext cx="29984" cy="19807"/>
            </a:xfrm>
            <a:custGeom>
              <a:rect b="b" l="l" r="r" t="t"/>
              <a:pathLst>
                <a:path extrusionOk="0" h="761" w="1152">
                  <a:moveTo>
                    <a:pt x="627" y="0"/>
                  </a:moveTo>
                  <a:cubicBezTo>
                    <a:pt x="282" y="0"/>
                    <a:pt x="1" y="278"/>
                    <a:pt x="1" y="626"/>
                  </a:cubicBezTo>
                  <a:cubicBezTo>
                    <a:pt x="205" y="686"/>
                    <a:pt x="416" y="732"/>
                    <a:pt x="627" y="760"/>
                  </a:cubicBezTo>
                  <a:lnTo>
                    <a:pt x="627" y="626"/>
                  </a:lnTo>
                  <a:cubicBezTo>
                    <a:pt x="627" y="320"/>
                    <a:pt x="849" y="60"/>
                    <a:pt x="1151" y="11"/>
                  </a:cubicBezTo>
                  <a:cubicBezTo>
                    <a:pt x="1116" y="4"/>
                    <a:pt x="1081" y="0"/>
                    <a:pt x="1046"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4" name="Google Shape;27394;p78"/>
            <p:cNvSpPr/>
            <p:nvPr/>
          </p:nvSpPr>
          <p:spPr>
            <a:xfrm>
              <a:off x="8092532" y="2552003"/>
              <a:ext cx="55777" cy="45236"/>
            </a:xfrm>
            <a:custGeom>
              <a:rect b="b" l="l" r="r" t="t"/>
              <a:pathLst>
                <a:path extrusionOk="0" h="1738" w="2143">
                  <a:moveTo>
                    <a:pt x="0" y="0"/>
                  </a:moveTo>
                  <a:lnTo>
                    <a:pt x="0" y="1288"/>
                  </a:lnTo>
                  <a:lnTo>
                    <a:pt x="169" y="1502"/>
                  </a:lnTo>
                  <a:cubicBezTo>
                    <a:pt x="271" y="1633"/>
                    <a:pt x="426" y="1717"/>
                    <a:pt x="591" y="1735"/>
                  </a:cubicBezTo>
                  <a:cubicBezTo>
                    <a:pt x="611" y="1736"/>
                    <a:pt x="631" y="1737"/>
                    <a:pt x="652" y="1737"/>
                  </a:cubicBezTo>
                  <a:cubicBezTo>
                    <a:pt x="672" y="1737"/>
                    <a:pt x="693" y="1736"/>
                    <a:pt x="714" y="1735"/>
                  </a:cubicBezTo>
                  <a:cubicBezTo>
                    <a:pt x="838" y="1724"/>
                    <a:pt x="957" y="1675"/>
                    <a:pt x="1056" y="1594"/>
                  </a:cubicBezTo>
                  <a:lnTo>
                    <a:pt x="1935" y="890"/>
                  </a:lnTo>
                  <a:cubicBezTo>
                    <a:pt x="2136" y="728"/>
                    <a:pt x="2143" y="426"/>
                    <a:pt x="1953" y="253"/>
                  </a:cubicBezTo>
                  <a:cubicBezTo>
                    <a:pt x="1876" y="187"/>
                    <a:pt x="1780" y="155"/>
                    <a:pt x="1682" y="155"/>
                  </a:cubicBezTo>
                  <a:cubicBezTo>
                    <a:pt x="1580" y="155"/>
                    <a:pt x="1477" y="190"/>
                    <a:pt x="1393" y="257"/>
                  </a:cubicBezTo>
                  <a:lnTo>
                    <a:pt x="693" y="816"/>
                  </a:lnTo>
                  <a:lnTo>
                    <a:pt x="116" y="99"/>
                  </a:lnTo>
                  <a:cubicBezTo>
                    <a:pt x="85" y="56"/>
                    <a:pt x="46" y="25"/>
                    <a:pt x="0"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5" name="Google Shape;27395;p78"/>
            <p:cNvSpPr/>
            <p:nvPr/>
          </p:nvSpPr>
          <p:spPr>
            <a:xfrm>
              <a:off x="7959662" y="2436857"/>
              <a:ext cx="352829" cy="347467"/>
            </a:xfrm>
            <a:custGeom>
              <a:rect b="b" l="l" r="r" t="t"/>
              <a:pathLst>
                <a:path extrusionOk="0" h="13350" w="13556">
                  <a:moveTo>
                    <a:pt x="4268" y="2053"/>
                  </a:moveTo>
                  <a:cubicBezTo>
                    <a:pt x="4507" y="2053"/>
                    <a:pt x="4701" y="2246"/>
                    <a:pt x="4701" y="2485"/>
                  </a:cubicBezTo>
                  <a:lnTo>
                    <a:pt x="4701" y="2904"/>
                  </a:lnTo>
                  <a:cubicBezTo>
                    <a:pt x="4701" y="3256"/>
                    <a:pt x="4412" y="3544"/>
                    <a:pt x="4060" y="3544"/>
                  </a:cubicBezTo>
                  <a:cubicBezTo>
                    <a:pt x="3705" y="3544"/>
                    <a:pt x="3420" y="3256"/>
                    <a:pt x="3420" y="2904"/>
                  </a:cubicBezTo>
                  <a:lnTo>
                    <a:pt x="3420" y="2485"/>
                  </a:lnTo>
                  <a:cubicBezTo>
                    <a:pt x="3420" y="2246"/>
                    <a:pt x="3613" y="2053"/>
                    <a:pt x="3849" y="2053"/>
                  </a:cubicBezTo>
                  <a:close/>
                  <a:moveTo>
                    <a:pt x="4282" y="3935"/>
                  </a:moveTo>
                  <a:lnTo>
                    <a:pt x="4282" y="3949"/>
                  </a:lnTo>
                  <a:cubicBezTo>
                    <a:pt x="4282" y="4044"/>
                    <a:pt x="4303" y="4139"/>
                    <a:pt x="4345" y="4223"/>
                  </a:cubicBezTo>
                  <a:lnTo>
                    <a:pt x="4067" y="4498"/>
                  </a:lnTo>
                  <a:cubicBezTo>
                    <a:pt x="4065" y="4501"/>
                    <a:pt x="4063" y="4503"/>
                    <a:pt x="4060" y="4503"/>
                  </a:cubicBezTo>
                  <a:cubicBezTo>
                    <a:pt x="4057" y="4503"/>
                    <a:pt x="4053" y="4501"/>
                    <a:pt x="4050" y="4498"/>
                  </a:cubicBezTo>
                  <a:lnTo>
                    <a:pt x="3782" y="4231"/>
                  </a:lnTo>
                  <a:cubicBezTo>
                    <a:pt x="3817" y="4171"/>
                    <a:pt x="3835" y="4097"/>
                    <a:pt x="3835" y="4026"/>
                  </a:cubicBezTo>
                  <a:lnTo>
                    <a:pt x="3835" y="3935"/>
                  </a:lnTo>
                  <a:close/>
                  <a:moveTo>
                    <a:pt x="6579" y="5933"/>
                  </a:moveTo>
                  <a:lnTo>
                    <a:pt x="6579" y="8446"/>
                  </a:lnTo>
                  <a:lnTo>
                    <a:pt x="5299" y="9353"/>
                  </a:lnTo>
                  <a:lnTo>
                    <a:pt x="5299" y="6215"/>
                  </a:lnTo>
                  <a:cubicBezTo>
                    <a:pt x="5411" y="6289"/>
                    <a:pt x="5538" y="6338"/>
                    <a:pt x="5672" y="6352"/>
                  </a:cubicBezTo>
                  <a:cubicBezTo>
                    <a:pt x="5703" y="6356"/>
                    <a:pt x="5735" y="6358"/>
                    <a:pt x="5767" y="6358"/>
                  </a:cubicBezTo>
                  <a:cubicBezTo>
                    <a:pt x="5789" y="6358"/>
                    <a:pt x="5812" y="6357"/>
                    <a:pt x="5834" y="6356"/>
                  </a:cubicBezTo>
                  <a:cubicBezTo>
                    <a:pt x="5995" y="6342"/>
                    <a:pt x="6154" y="6278"/>
                    <a:pt x="6280" y="6173"/>
                  </a:cubicBezTo>
                  <a:lnTo>
                    <a:pt x="6579" y="5933"/>
                  </a:lnTo>
                  <a:close/>
                  <a:moveTo>
                    <a:pt x="3466" y="4466"/>
                  </a:moveTo>
                  <a:lnTo>
                    <a:pt x="3772" y="4772"/>
                  </a:lnTo>
                  <a:cubicBezTo>
                    <a:pt x="3851" y="4852"/>
                    <a:pt x="3955" y="4891"/>
                    <a:pt x="4058" y="4891"/>
                  </a:cubicBezTo>
                  <a:cubicBezTo>
                    <a:pt x="4162" y="4891"/>
                    <a:pt x="4266" y="4852"/>
                    <a:pt x="4345" y="4772"/>
                  </a:cubicBezTo>
                  <a:lnTo>
                    <a:pt x="4623" y="4494"/>
                  </a:lnTo>
                  <a:cubicBezTo>
                    <a:pt x="4708" y="4537"/>
                    <a:pt x="4799" y="4561"/>
                    <a:pt x="4894" y="4561"/>
                  </a:cubicBezTo>
                  <a:cubicBezTo>
                    <a:pt x="4897" y="4561"/>
                    <a:pt x="4901" y="4561"/>
                    <a:pt x="4904" y="4561"/>
                  </a:cubicBezTo>
                  <a:cubicBezTo>
                    <a:pt x="4968" y="4561"/>
                    <a:pt x="5030" y="4592"/>
                    <a:pt x="5070" y="4642"/>
                  </a:cubicBezTo>
                  <a:lnTo>
                    <a:pt x="5644" y="5363"/>
                  </a:lnTo>
                  <a:cubicBezTo>
                    <a:pt x="5684" y="5410"/>
                    <a:pt x="5741" y="5434"/>
                    <a:pt x="5799" y="5434"/>
                  </a:cubicBezTo>
                  <a:cubicBezTo>
                    <a:pt x="5842" y="5434"/>
                    <a:pt x="5885" y="5420"/>
                    <a:pt x="5921" y="5392"/>
                  </a:cubicBezTo>
                  <a:lnTo>
                    <a:pt x="6622" y="4832"/>
                  </a:lnTo>
                  <a:cubicBezTo>
                    <a:pt x="6665" y="4794"/>
                    <a:pt x="6721" y="4774"/>
                    <a:pt x="6776" y="4774"/>
                  </a:cubicBezTo>
                  <a:cubicBezTo>
                    <a:pt x="6828" y="4774"/>
                    <a:pt x="6880" y="4791"/>
                    <a:pt x="6924" y="4825"/>
                  </a:cubicBezTo>
                  <a:cubicBezTo>
                    <a:pt x="7030" y="4917"/>
                    <a:pt x="7026" y="5078"/>
                    <a:pt x="6917" y="5166"/>
                  </a:cubicBezTo>
                  <a:lnTo>
                    <a:pt x="6038" y="5870"/>
                  </a:lnTo>
                  <a:cubicBezTo>
                    <a:pt x="5971" y="5923"/>
                    <a:pt x="5890" y="5958"/>
                    <a:pt x="5802" y="5965"/>
                  </a:cubicBezTo>
                  <a:cubicBezTo>
                    <a:pt x="5788" y="5967"/>
                    <a:pt x="5774" y="5968"/>
                    <a:pt x="5759" y="5968"/>
                  </a:cubicBezTo>
                  <a:cubicBezTo>
                    <a:pt x="5745" y="5968"/>
                    <a:pt x="5730" y="5967"/>
                    <a:pt x="5714" y="5965"/>
                  </a:cubicBezTo>
                  <a:cubicBezTo>
                    <a:pt x="5601" y="5951"/>
                    <a:pt x="5496" y="5895"/>
                    <a:pt x="5425" y="5803"/>
                  </a:cubicBezTo>
                  <a:lnTo>
                    <a:pt x="5256" y="5592"/>
                  </a:lnTo>
                  <a:cubicBezTo>
                    <a:pt x="5215" y="5541"/>
                    <a:pt x="5160" y="5518"/>
                    <a:pt x="5105" y="5518"/>
                  </a:cubicBezTo>
                  <a:cubicBezTo>
                    <a:pt x="5005" y="5518"/>
                    <a:pt x="4908" y="5595"/>
                    <a:pt x="4908" y="5715"/>
                  </a:cubicBezTo>
                  <a:lnTo>
                    <a:pt x="4908" y="9631"/>
                  </a:lnTo>
                  <a:lnTo>
                    <a:pt x="4461" y="9948"/>
                  </a:lnTo>
                  <a:lnTo>
                    <a:pt x="4461" y="8129"/>
                  </a:lnTo>
                  <a:cubicBezTo>
                    <a:pt x="4456" y="8004"/>
                    <a:pt x="4362" y="7942"/>
                    <a:pt x="4267" y="7942"/>
                  </a:cubicBezTo>
                  <a:cubicBezTo>
                    <a:pt x="4173" y="7942"/>
                    <a:pt x="4078" y="8004"/>
                    <a:pt x="4071" y="8129"/>
                  </a:cubicBezTo>
                  <a:lnTo>
                    <a:pt x="4071" y="10226"/>
                  </a:lnTo>
                  <a:lnTo>
                    <a:pt x="3416" y="10690"/>
                  </a:lnTo>
                  <a:lnTo>
                    <a:pt x="3416" y="8168"/>
                  </a:lnTo>
                  <a:cubicBezTo>
                    <a:pt x="3416" y="7974"/>
                    <a:pt x="3374" y="7784"/>
                    <a:pt x="3286" y="7612"/>
                  </a:cubicBezTo>
                  <a:lnTo>
                    <a:pt x="3089" y="7218"/>
                  </a:lnTo>
                  <a:cubicBezTo>
                    <a:pt x="3033" y="7098"/>
                    <a:pt x="3001" y="6968"/>
                    <a:pt x="3001" y="6838"/>
                  </a:cubicBezTo>
                  <a:lnTo>
                    <a:pt x="3001" y="4832"/>
                  </a:lnTo>
                  <a:cubicBezTo>
                    <a:pt x="3001" y="4748"/>
                    <a:pt x="3050" y="4670"/>
                    <a:pt x="3124" y="4635"/>
                  </a:cubicBezTo>
                  <a:lnTo>
                    <a:pt x="3466" y="4466"/>
                  </a:lnTo>
                  <a:close/>
                  <a:moveTo>
                    <a:pt x="6778" y="0"/>
                  </a:moveTo>
                  <a:cubicBezTo>
                    <a:pt x="6683" y="0"/>
                    <a:pt x="6588" y="63"/>
                    <a:pt x="6583" y="188"/>
                  </a:cubicBezTo>
                  <a:lnTo>
                    <a:pt x="6583" y="4417"/>
                  </a:lnTo>
                  <a:cubicBezTo>
                    <a:pt x="6509" y="4442"/>
                    <a:pt x="6439" y="4480"/>
                    <a:pt x="6375" y="4530"/>
                  </a:cubicBezTo>
                  <a:lnTo>
                    <a:pt x="5830" y="4969"/>
                  </a:lnTo>
                  <a:lnTo>
                    <a:pt x="5376" y="4399"/>
                  </a:lnTo>
                  <a:cubicBezTo>
                    <a:pt x="5256" y="4255"/>
                    <a:pt x="5081" y="4171"/>
                    <a:pt x="4894" y="4171"/>
                  </a:cubicBezTo>
                  <a:cubicBezTo>
                    <a:pt x="4771" y="4171"/>
                    <a:pt x="4672" y="4069"/>
                    <a:pt x="4672" y="3949"/>
                  </a:cubicBezTo>
                  <a:lnTo>
                    <a:pt x="4672" y="3731"/>
                  </a:lnTo>
                  <a:cubicBezTo>
                    <a:pt x="4936" y="3537"/>
                    <a:pt x="5091" y="3228"/>
                    <a:pt x="5091" y="2904"/>
                  </a:cubicBezTo>
                  <a:lnTo>
                    <a:pt x="5091" y="2485"/>
                  </a:lnTo>
                  <a:cubicBezTo>
                    <a:pt x="5091" y="2031"/>
                    <a:pt x="4722" y="1662"/>
                    <a:pt x="4268" y="1662"/>
                  </a:cubicBezTo>
                  <a:lnTo>
                    <a:pt x="3849" y="1662"/>
                  </a:lnTo>
                  <a:cubicBezTo>
                    <a:pt x="3395" y="1662"/>
                    <a:pt x="3029" y="2031"/>
                    <a:pt x="3029" y="2485"/>
                  </a:cubicBezTo>
                  <a:lnTo>
                    <a:pt x="3029" y="2904"/>
                  </a:lnTo>
                  <a:cubicBezTo>
                    <a:pt x="3029" y="3228"/>
                    <a:pt x="3184" y="3537"/>
                    <a:pt x="3448" y="3731"/>
                  </a:cubicBezTo>
                  <a:lnTo>
                    <a:pt x="3448" y="4026"/>
                  </a:lnTo>
                  <a:cubicBezTo>
                    <a:pt x="3444" y="4030"/>
                    <a:pt x="3444" y="4037"/>
                    <a:pt x="3437" y="4037"/>
                  </a:cubicBezTo>
                  <a:lnTo>
                    <a:pt x="2948" y="4283"/>
                  </a:lnTo>
                  <a:cubicBezTo>
                    <a:pt x="2741" y="4385"/>
                    <a:pt x="2611" y="4600"/>
                    <a:pt x="2611" y="4832"/>
                  </a:cubicBezTo>
                  <a:lnTo>
                    <a:pt x="2611" y="6834"/>
                  </a:lnTo>
                  <a:cubicBezTo>
                    <a:pt x="2611" y="7028"/>
                    <a:pt x="2656" y="7218"/>
                    <a:pt x="2741" y="7390"/>
                  </a:cubicBezTo>
                  <a:lnTo>
                    <a:pt x="2941" y="7784"/>
                  </a:lnTo>
                  <a:cubicBezTo>
                    <a:pt x="2998" y="7904"/>
                    <a:pt x="3029" y="8034"/>
                    <a:pt x="3029" y="8164"/>
                  </a:cubicBezTo>
                  <a:lnTo>
                    <a:pt x="3029" y="10968"/>
                  </a:lnTo>
                  <a:lnTo>
                    <a:pt x="186" y="12984"/>
                  </a:lnTo>
                  <a:cubicBezTo>
                    <a:pt x="1" y="13104"/>
                    <a:pt x="123" y="13349"/>
                    <a:pt x="291" y="13349"/>
                  </a:cubicBezTo>
                  <a:cubicBezTo>
                    <a:pt x="330" y="13349"/>
                    <a:pt x="371" y="13336"/>
                    <a:pt x="412" y="13305"/>
                  </a:cubicBezTo>
                  <a:lnTo>
                    <a:pt x="6776" y="8787"/>
                  </a:lnTo>
                  <a:lnTo>
                    <a:pt x="13145" y="13305"/>
                  </a:lnTo>
                  <a:cubicBezTo>
                    <a:pt x="13185" y="13336"/>
                    <a:pt x="13227" y="13349"/>
                    <a:pt x="13266" y="13349"/>
                  </a:cubicBezTo>
                  <a:cubicBezTo>
                    <a:pt x="13433" y="13349"/>
                    <a:pt x="13556" y="13104"/>
                    <a:pt x="13370" y="12984"/>
                  </a:cubicBezTo>
                  <a:lnTo>
                    <a:pt x="6973" y="8446"/>
                  </a:lnTo>
                  <a:lnTo>
                    <a:pt x="6973" y="5620"/>
                  </a:lnTo>
                  <a:lnTo>
                    <a:pt x="7160" y="5473"/>
                  </a:lnTo>
                  <a:cubicBezTo>
                    <a:pt x="7456" y="5233"/>
                    <a:pt x="7466" y="4790"/>
                    <a:pt x="7185" y="4537"/>
                  </a:cubicBezTo>
                  <a:cubicBezTo>
                    <a:pt x="7125" y="4480"/>
                    <a:pt x="7051" y="4438"/>
                    <a:pt x="6973" y="4413"/>
                  </a:cubicBezTo>
                  <a:lnTo>
                    <a:pt x="6973" y="800"/>
                  </a:lnTo>
                  <a:lnTo>
                    <a:pt x="9598" y="800"/>
                  </a:lnTo>
                  <a:lnTo>
                    <a:pt x="9320" y="1352"/>
                  </a:lnTo>
                  <a:cubicBezTo>
                    <a:pt x="9292" y="1405"/>
                    <a:pt x="9292" y="1472"/>
                    <a:pt x="9320" y="1528"/>
                  </a:cubicBezTo>
                  <a:lnTo>
                    <a:pt x="9598" y="2081"/>
                  </a:lnTo>
                  <a:lnTo>
                    <a:pt x="7614" y="2081"/>
                  </a:lnTo>
                  <a:cubicBezTo>
                    <a:pt x="7364" y="2091"/>
                    <a:pt x="7364" y="2461"/>
                    <a:pt x="7614" y="2471"/>
                  </a:cubicBezTo>
                  <a:lnTo>
                    <a:pt x="9915" y="2471"/>
                  </a:lnTo>
                  <a:cubicBezTo>
                    <a:pt x="10059" y="2471"/>
                    <a:pt x="10154" y="2320"/>
                    <a:pt x="10091" y="2190"/>
                  </a:cubicBezTo>
                  <a:lnTo>
                    <a:pt x="9714" y="1440"/>
                  </a:lnTo>
                  <a:lnTo>
                    <a:pt x="10091" y="694"/>
                  </a:lnTo>
                  <a:cubicBezTo>
                    <a:pt x="10154" y="561"/>
                    <a:pt x="10059" y="409"/>
                    <a:pt x="9915" y="409"/>
                  </a:cubicBezTo>
                  <a:lnTo>
                    <a:pt x="6973" y="409"/>
                  </a:lnTo>
                  <a:lnTo>
                    <a:pt x="6973" y="188"/>
                  </a:lnTo>
                  <a:cubicBezTo>
                    <a:pt x="6968" y="63"/>
                    <a:pt x="6873" y="0"/>
                    <a:pt x="67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6" name="Google Shape;27396;p78"/>
            <p:cNvSpPr/>
            <p:nvPr/>
          </p:nvSpPr>
          <p:spPr>
            <a:xfrm>
              <a:off x="8155466" y="2700464"/>
              <a:ext cx="64991" cy="45756"/>
            </a:xfrm>
            <a:custGeom>
              <a:rect b="b" l="l" r="r" t="t"/>
              <a:pathLst>
                <a:path extrusionOk="0" h="1758" w="2497">
                  <a:moveTo>
                    <a:pt x="289" y="0"/>
                  </a:moveTo>
                  <a:cubicBezTo>
                    <a:pt x="122" y="0"/>
                    <a:pt x="1" y="243"/>
                    <a:pt x="186" y="365"/>
                  </a:cubicBezTo>
                  <a:lnTo>
                    <a:pt x="2086" y="1713"/>
                  </a:lnTo>
                  <a:cubicBezTo>
                    <a:pt x="2126" y="1744"/>
                    <a:pt x="2168" y="1757"/>
                    <a:pt x="2207" y="1757"/>
                  </a:cubicBezTo>
                  <a:cubicBezTo>
                    <a:pt x="2374" y="1757"/>
                    <a:pt x="2497" y="1513"/>
                    <a:pt x="2311" y="1393"/>
                  </a:cubicBezTo>
                  <a:lnTo>
                    <a:pt x="411" y="45"/>
                  </a:lnTo>
                  <a:cubicBezTo>
                    <a:pt x="370" y="14"/>
                    <a:pt x="329" y="0"/>
                    <a:pt x="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7" name="Google Shape;27397;p78"/>
            <p:cNvSpPr/>
            <p:nvPr/>
          </p:nvSpPr>
          <p:spPr>
            <a:xfrm>
              <a:off x="8128268" y="2681152"/>
              <a:ext cx="25819" cy="18115"/>
            </a:xfrm>
            <a:custGeom>
              <a:rect b="b" l="l" r="r" t="t"/>
              <a:pathLst>
                <a:path extrusionOk="0" h="696" w="992">
                  <a:moveTo>
                    <a:pt x="290" y="0"/>
                  </a:moveTo>
                  <a:cubicBezTo>
                    <a:pt x="123" y="0"/>
                    <a:pt x="0" y="245"/>
                    <a:pt x="186" y="365"/>
                  </a:cubicBezTo>
                  <a:lnTo>
                    <a:pt x="601" y="661"/>
                  </a:lnTo>
                  <a:cubicBezTo>
                    <a:pt x="638" y="685"/>
                    <a:pt x="676" y="695"/>
                    <a:pt x="711" y="695"/>
                  </a:cubicBezTo>
                  <a:cubicBezTo>
                    <a:pt x="875" y="695"/>
                    <a:pt x="992" y="468"/>
                    <a:pt x="830" y="340"/>
                  </a:cubicBezTo>
                  <a:lnTo>
                    <a:pt x="411" y="45"/>
                  </a:lnTo>
                  <a:cubicBezTo>
                    <a:pt x="371" y="14"/>
                    <a:pt x="32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98" name="Google Shape;27398;p78"/>
          <p:cNvGrpSpPr/>
          <p:nvPr/>
        </p:nvGrpSpPr>
        <p:grpSpPr>
          <a:xfrm>
            <a:off x="7009528" y="2897961"/>
            <a:ext cx="325578" cy="347207"/>
            <a:chOff x="7009528" y="2897961"/>
            <a:chExt cx="325578" cy="347207"/>
          </a:xfrm>
        </p:grpSpPr>
        <p:sp>
          <p:nvSpPr>
            <p:cNvPr id="27399" name="Google Shape;27399;p78"/>
            <p:cNvSpPr/>
            <p:nvPr/>
          </p:nvSpPr>
          <p:spPr>
            <a:xfrm>
              <a:off x="7068506" y="2961520"/>
              <a:ext cx="211109" cy="254965"/>
            </a:xfrm>
            <a:custGeom>
              <a:rect b="b" l="l" r="r" t="t"/>
              <a:pathLst>
                <a:path extrusionOk="0" h="9796" w="8111">
                  <a:moveTo>
                    <a:pt x="3967" y="0"/>
                  </a:moveTo>
                  <a:cubicBezTo>
                    <a:pt x="3824" y="0"/>
                    <a:pt x="3679" y="9"/>
                    <a:pt x="3533" y="25"/>
                  </a:cubicBezTo>
                  <a:cubicBezTo>
                    <a:pt x="1820" y="215"/>
                    <a:pt x="423" y="1587"/>
                    <a:pt x="212" y="3301"/>
                  </a:cubicBezTo>
                  <a:cubicBezTo>
                    <a:pt x="1" y="4930"/>
                    <a:pt x="863" y="6506"/>
                    <a:pt x="2347" y="7210"/>
                  </a:cubicBezTo>
                  <a:cubicBezTo>
                    <a:pt x="2657" y="7358"/>
                    <a:pt x="2854" y="7667"/>
                    <a:pt x="2850" y="8009"/>
                  </a:cubicBezTo>
                  <a:lnTo>
                    <a:pt x="2850" y="9353"/>
                  </a:lnTo>
                  <a:lnTo>
                    <a:pt x="2854" y="9353"/>
                  </a:lnTo>
                  <a:cubicBezTo>
                    <a:pt x="2854" y="9599"/>
                    <a:pt x="3051" y="9796"/>
                    <a:pt x="3297" y="9796"/>
                  </a:cubicBezTo>
                  <a:lnTo>
                    <a:pt x="4634" y="9796"/>
                  </a:lnTo>
                  <a:cubicBezTo>
                    <a:pt x="4877" y="9796"/>
                    <a:pt x="5078" y="9599"/>
                    <a:pt x="5078" y="9353"/>
                  </a:cubicBezTo>
                  <a:lnTo>
                    <a:pt x="5078" y="8009"/>
                  </a:lnTo>
                  <a:cubicBezTo>
                    <a:pt x="5078" y="7671"/>
                    <a:pt x="5271" y="7361"/>
                    <a:pt x="5577" y="7213"/>
                  </a:cubicBezTo>
                  <a:cubicBezTo>
                    <a:pt x="7252" y="6422"/>
                    <a:pt x="8111" y="4536"/>
                    <a:pt x="7604" y="2752"/>
                  </a:cubicBezTo>
                  <a:cubicBezTo>
                    <a:pt x="7137" y="1109"/>
                    <a:pt x="5641" y="0"/>
                    <a:pt x="3967" y="0"/>
                  </a:cubicBezTo>
                  <a:close/>
                </a:path>
              </a:pathLst>
            </a:custGeom>
            <a:solidFill>
              <a:srgbClr val="BECB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0" name="Google Shape;27400;p78"/>
            <p:cNvSpPr/>
            <p:nvPr/>
          </p:nvSpPr>
          <p:spPr>
            <a:xfrm>
              <a:off x="7090577" y="2978932"/>
              <a:ext cx="162307" cy="162281"/>
            </a:xfrm>
            <a:custGeom>
              <a:rect b="b" l="l" r="r" t="t"/>
              <a:pathLst>
                <a:path extrusionOk="0" h="6235" w="6236">
                  <a:moveTo>
                    <a:pt x="3118" y="0"/>
                  </a:moveTo>
                  <a:cubicBezTo>
                    <a:pt x="1397" y="0"/>
                    <a:pt x="0" y="1397"/>
                    <a:pt x="0" y="3117"/>
                  </a:cubicBezTo>
                  <a:cubicBezTo>
                    <a:pt x="0" y="4838"/>
                    <a:pt x="1397" y="6235"/>
                    <a:pt x="3118" y="6235"/>
                  </a:cubicBezTo>
                  <a:cubicBezTo>
                    <a:pt x="4838" y="6235"/>
                    <a:pt x="6235" y="4838"/>
                    <a:pt x="6235" y="3117"/>
                  </a:cubicBezTo>
                  <a:cubicBezTo>
                    <a:pt x="6235" y="1397"/>
                    <a:pt x="4838" y="0"/>
                    <a:pt x="3118" y="0"/>
                  </a:cubicBezTo>
                  <a:close/>
                </a:path>
              </a:pathLst>
            </a:custGeom>
            <a:solidFill>
              <a:srgbClr val="F7F9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1" name="Google Shape;27401;p78"/>
            <p:cNvSpPr/>
            <p:nvPr/>
          </p:nvSpPr>
          <p:spPr>
            <a:xfrm>
              <a:off x="7107964" y="2996319"/>
              <a:ext cx="127509" cy="127509"/>
            </a:xfrm>
            <a:custGeom>
              <a:rect b="b" l="l" r="r" t="t"/>
              <a:pathLst>
                <a:path extrusionOk="0" h="4899" w="4899">
                  <a:moveTo>
                    <a:pt x="2450" y="1"/>
                  </a:moveTo>
                  <a:cubicBezTo>
                    <a:pt x="1095" y="1"/>
                    <a:pt x="1" y="1098"/>
                    <a:pt x="1" y="2449"/>
                  </a:cubicBezTo>
                  <a:cubicBezTo>
                    <a:pt x="1" y="3801"/>
                    <a:pt x="1095" y="4898"/>
                    <a:pt x="2450" y="4898"/>
                  </a:cubicBezTo>
                  <a:cubicBezTo>
                    <a:pt x="3801" y="4898"/>
                    <a:pt x="4899" y="3801"/>
                    <a:pt x="4899" y="2449"/>
                  </a:cubicBezTo>
                  <a:cubicBezTo>
                    <a:pt x="4899" y="1098"/>
                    <a:pt x="3801" y="1"/>
                    <a:pt x="245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2" name="Google Shape;27402;p78"/>
            <p:cNvSpPr/>
            <p:nvPr/>
          </p:nvSpPr>
          <p:spPr>
            <a:xfrm>
              <a:off x="7154319" y="3216563"/>
              <a:ext cx="34825" cy="23112"/>
            </a:xfrm>
            <a:custGeom>
              <a:rect b="b" l="l" r="r" t="t"/>
              <a:pathLst>
                <a:path extrusionOk="0" h="888" w="1338">
                  <a:moveTo>
                    <a:pt x="0" y="0"/>
                  </a:moveTo>
                  <a:lnTo>
                    <a:pt x="0" y="444"/>
                  </a:lnTo>
                  <a:cubicBezTo>
                    <a:pt x="0" y="690"/>
                    <a:pt x="201" y="887"/>
                    <a:pt x="447" y="887"/>
                  </a:cubicBezTo>
                  <a:lnTo>
                    <a:pt x="890" y="887"/>
                  </a:lnTo>
                  <a:cubicBezTo>
                    <a:pt x="893" y="887"/>
                    <a:pt x="895" y="887"/>
                    <a:pt x="897" y="887"/>
                  </a:cubicBezTo>
                  <a:cubicBezTo>
                    <a:pt x="1140" y="887"/>
                    <a:pt x="1337" y="688"/>
                    <a:pt x="1337" y="444"/>
                  </a:cubicBezTo>
                  <a:lnTo>
                    <a:pt x="1337"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3" name="Google Shape;27403;p78"/>
            <p:cNvSpPr/>
            <p:nvPr/>
          </p:nvSpPr>
          <p:spPr>
            <a:xfrm>
              <a:off x="7142762" y="3181764"/>
              <a:ext cx="57911" cy="34825"/>
            </a:xfrm>
            <a:custGeom>
              <a:rect b="b" l="l" r="r" t="t"/>
              <a:pathLst>
                <a:path extrusionOk="0" h="1338" w="2225">
                  <a:moveTo>
                    <a:pt x="1" y="0"/>
                  </a:moveTo>
                  <a:lnTo>
                    <a:pt x="1" y="891"/>
                  </a:lnTo>
                  <a:cubicBezTo>
                    <a:pt x="1" y="1137"/>
                    <a:pt x="198" y="1337"/>
                    <a:pt x="444" y="1337"/>
                  </a:cubicBezTo>
                  <a:lnTo>
                    <a:pt x="1781" y="1337"/>
                  </a:lnTo>
                  <a:cubicBezTo>
                    <a:pt x="2028" y="1337"/>
                    <a:pt x="2225" y="1137"/>
                    <a:pt x="2225" y="891"/>
                  </a:cubicBezTo>
                  <a:lnTo>
                    <a:pt x="2225"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4" name="Google Shape;27404;p78"/>
            <p:cNvSpPr/>
            <p:nvPr/>
          </p:nvSpPr>
          <p:spPr>
            <a:xfrm>
              <a:off x="7160357" y="3002175"/>
              <a:ext cx="22748" cy="92710"/>
            </a:xfrm>
            <a:custGeom>
              <a:rect b="b" l="l" r="r" t="t"/>
              <a:pathLst>
                <a:path extrusionOk="0" h="3562" w="874">
                  <a:moveTo>
                    <a:pt x="437" y="1"/>
                  </a:moveTo>
                  <a:cubicBezTo>
                    <a:pt x="194" y="1"/>
                    <a:pt x="1" y="201"/>
                    <a:pt x="8" y="444"/>
                  </a:cubicBezTo>
                  <a:lnTo>
                    <a:pt x="131" y="3347"/>
                  </a:lnTo>
                  <a:cubicBezTo>
                    <a:pt x="134" y="3466"/>
                    <a:pt x="233" y="3561"/>
                    <a:pt x="352" y="3561"/>
                  </a:cubicBezTo>
                  <a:lnTo>
                    <a:pt x="521" y="3561"/>
                  </a:lnTo>
                  <a:cubicBezTo>
                    <a:pt x="637" y="3561"/>
                    <a:pt x="736" y="3466"/>
                    <a:pt x="743" y="3347"/>
                  </a:cubicBezTo>
                  <a:lnTo>
                    <a:pt x="863" y="444"/>
                  </a:lnTo>
                  <a:cubicBezTo>
                    <a:pt x="873" y="201"/>
                    <a:pt x="680" y="1"/>
                    <a:pt x="437"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5" name="Google Shape;27405;p78"/>
            <p:cNvSpPr/>
            <p:nvPr/>
          </p:nvSpPr>
          <p:spPr>
            <a:xfrm>
              <a:off x="7163012" y="3118023"/>
              <a:ext cx="17438" cy="17438"/>
            </a:xfrm>
            <a:custGeom>
              <a:rect b="b" l="l" r="r" t="t"/>
              <a:pathLst>
                <a:path extrusionOk="0" h="670" w="670">
                  <a:moveTo>
                    <a:pt x="335" y="1"/>
                  </a:moveTo>
                  <a:cubicBezTo>
                    <a:pt x="148" y="1"/>
                    <a:pt x="1" y="148"/>
                    <a:pt x="1" y="335"/>
                  </a:cubicBezTo>
                  <a:cubicBezTo>
                    <a:pt x="1" y="518"/>
                    <a:pt x="148" y="669"/>
                    <a:pt x="335" y="669"/>
                  </a:cubicBezTo>
                  <a:cubicBezTo>
                    <a:pt x="518" y="669"/>
                    <a:pt x="669" y="518"/>
                    <a:pt x="669" y="335"/>
                  </a:cubicBezTo>
                  <a:cubicBezTo>
                    <a:pt x="669" y="148"/>
                    <a:pt x="518" y="1"/>
                    <a:pt x="335" y="1"/>
                  </a:cubicBezTo>
                  <a:close/>
                </a:path>
              </a:pathLst>
            </a:custGeom>
            <a:solidFill>
              <a:srgbClr val="677C8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6" name="Google Shape;27406;p78"/>
            <p:cNvSpPr/>
            <p:nvPr/>
          </p:nvSpPr>
          <p:spPr>
            <a:xfrm>
              <a:off x="7062832" y="2956054"/>
              <a:ext cx="216783" cy="289113"/>
            </a:xfrm>
            <a:custGeom>
              <a:rect b="b" l="l" r="r" t="t"/>
              <a:pathLst>
                <a:path extrusionOk="0" h="11108" w="8329">
                  <a:moveTo>
                    <a:pt x="4202" y="422"/>
                  </a:moveTo>
                  <a:cubicBezTo>
                    <a:pt x="5076" y="422"/>
                    <a:pt x="5918" y="745"/>
                    <a:pt x="6569" y="1333"/>
                  </a:cubicBezTo>
                  <a:cubicBezTo>
                    <a:pt x="7878" y="2505"/>
                    <a:pt x="8142" y="4457"/>
                    <a:pt x="7189" y="5939"/>
                  </a:cubicBezTo>
                  <a:lnTo>
                    <a:pt x="7185" y="5939"/>
                  </a:lnTo>
                  <a:cubicBezTo>
                    <a:pt x="6823" y="6498"/>
                    <a:pt x="6309" y="6948"/>
                    <a:pt x="5704" y="7233"/>
                  </a:cubicBezTo>
                  <a:cubicBezTo>
                    <a:pt x="5327" y="7416"/>
                    <a:pt x="5085" y="7800"/>
                    <a:pt x="5088" y="8219"/>
                  </a:cubicBezTo>
                  <a:lnTo>
                    <a:pt x="5088" y="8465"/>
                  </a:lnTo>
                  <a:lnTo>
                    <a:pt x="3280" y="8465"/>
                  </a:lnTo>
                  <a:lnTo>
                    <a:pt x="3280" y="8219"/>
                  </a:lnTo>
                  <a:cubicBezTo>
                    <a:pt x="3280" y="7796"/>
                    <a:pt x="3037" y="7413"/>
                    <a:pt x="2657" y="7230"/>
                  </a:cubicBezTo>
                  <a:cubicBezTo>
                    <a:pt x="1253" y="6565"/>
                    <a:pt x="440" y="5073"/>
                    <a:pt x="637" y="3536"/>
                  </a:cubicBezTo>
                  <a:cubicBezTo>
                    <a:pt x="838" y="1924"/>
                    <a:pt x="2157" y="622"/>
                    <a:pt x="3776" y="443"/>
                  </a:cubicBezTo>
                  <a:cubicBezTo>
                    <a:pt x="3913" y="429"/>
                    <a:pt x="4050" y="422"/>
                    <a:pt x="4187" y="422"/>
                  </a:cubicBezTo>
                  <a:cubicBezTo>
                    <a:pt x="4192" y="422"/>
                    <a:pt x="4197" y="422"/>
                    <a:pt x="4202" y="422"/>
                  </a:cubicBezTo>
                  <a:close/>
                  <a:moveTo>
                    <a:pt x="5088" y="8880"/>
                  </a:moveTo>
                  <a:lnTo>
                    <a:pt x="5088" y="9563"/>
                  </a:lnTo>
                  <a:cubicBezTo>
                    <a:pt x="5088" y="9693"/>
                    <a:pt x="4983" y="9798"/>
                    <a:pt x="4852" y="9798"/>
                  </a:cubicBezTo>
                  <a:lnTo>
                    <a:pt x="3515" y="9798"/>
                  </a:lnTo>
                  <a:cubicBezTo>
                    <a:pt x="3385" y="9798"/>
                    <a:pt x="3280" y="9693"/>
                    <a:pt x="3280" y="9563"/>
                  </a:cubicBezTo>
                  <a:lnTo>
                    <a:pt x="3280" y="8880"/>
                  </a:lnTo>
                  <a:close/>
                  <a:moveTo>
                    <a:pt x="4641" y="10217"/>
                  </a:moveTo>
                  <a:lnTo>
                    <a:pt x="4641" y="10453"/>
                  </a:lnTo>
                  <a:cubicBezTo>
                    <a:pt x="4641" y="10583"/>
                    <a:pt x="4536" y="10689"/>
                    <a:pt x="4405" y="10689"/>
                  </a:cubicBezTo>
                  <a:lnTo>
                    <a:pt x="3959" y="10689"/>
                  </a:lnTo>
                  <a:cubicBezTo>
                    <a:pt x="3828" y="10689"/>
                    <a:pt x="3723" y="10583"/>
                    <a:pt x="3723" y="10453"/>
                  </a:cubicBezTo>
                  <a:lnTo>
                    <a:pt x="3723" y="10217"/>
                  </a:lnTo>
                  <a:close/>
                  <a:moveTo>
                    <a:pt x="4193" y="0"/>
                  </a:moveTo>
                  <a:cubicBezTo>
                    <a:pt x="4039" y="0"/>
                    <a:pt x="3885" y="9"/>
                    <a:pt x="3730" y="28"/>
                  </a:cubicBezTo>
                  <a:cubicBezTo>
                    <a:pt x="1921" y="228"/>
                    <a:pt x="447" y="1681"/>
                    <a:pt x="222" y="3486"/>
                  </a:cubicBezTo>
                  <a:cubicBezTo>
                    <a:pt x="0" y="5203"/>
                    <a:pt x="912" y="6864"/>
                    <a:pt x="2477" y="7606"/>
                  </a:cubicBezTo>
                  <a:cubicBezTo>
                    <a:pt x="2713" y="7719"/>
                    <a:pt x="2861" y="7958"/>
                    <a:pt x="2861" y="8219"/>
                  </a:cubicBezTo>
                  <a:lnTo>
                    <a:pt x="2861" y="9563"/>
                  </a:lnTo>
                  <a:cubicBezTo>
                    <a:pt x="2861" y="9844"/>
                    <a:pt x="3040" y="10090"/>
                    <a:pt x="3308" y="10182"/>
                  </a:cubicBezTo>
                  <a:lnTo>
                    <a:pt x="3308" y="10453"/>
                  </a:lnTo>
                  <a:cubicBezTo>
                    <a:pt x="3308" y="10815"/>
                    <a:pt x="3600" y="11107"/>
                    <a:pt x="3959" y="11107"/>
                  </a:cubicBezTo>
                  <a:lnTo>
                    <a:pt x="4405" y="11107"/>
                  </a:lnTo>
                  <a:cubicBezTo>
                    <a:pt x="4764" y="11107"/>
                    <a:pt x="5060" y="10815"/>
                    <a:pt x="5060" y="10453"/>
                  </a:cubicBezTo>
                  <a:lnTo>
                    <a:pt x="5060" y="10182"/>
                  </a:lnTo>
                  <a:cubicBezTo>
                    <a:pt x="5324" y="10090"/>
                    <a:pt x="5503" y="9844"/>
                    <a:pt x="5503" y="9563"/>
                  </a:cubicBezTo>
                  <a:lnTo>
                    <a:pt x="5503" y="8219"/>
                  </a:lnTo>
                  <a:cubicBezTo>
                    <a:pt x="5503" y="7962"/>
                    <a:pt x="5648" y="7722"/>
                    <a:pt x="5880" y="7610"/>
                  </a:cubicBezTo>
                  <a:cubicBezTo>
                    <a:pt x="7094" y="7040"/>
                    <a:pt x="7938" y="5900"/>
                    <a:pt x="8135" y="4573"/>
                  </a:cubicBezTo>
                  <a:cubicBezTo>
                    <a:pt x="8329" y="3251"/>
                    <a:pt x="7843" y="1914"/>
                    <a:pt x="6847" y="1020"/>
                  </a:cubicBezTo>
                  <a:cubicBezTo>
                    <a:pt x="6115" y="361"/>
                    <a:pt x="5168" y="0"/>
                    <a:pt x="4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7" name="Google Shape;27407;p78"/>
            <p:cNvSpPr/>
            <p:nvPr/>
          </p:nvSpPr>
          <p:spPr>
            <a:xfrm>
              <a:off x="7286460" y="3054646"/>
              <a:ext cx="48645" cy="10853"/>
            </a:xfrm>
            <a:custGeom>
              <a:rect b="b" l="l" r="r" t="t"/>
              <a:pathLst>
                <a:path extrusionOk="0" h="417" w="1869">
                  <a:moveTo>
                    <a:pt x="268" y="1"/>
                  </a:moveTo>
                  <a:cubicBezTo>
                    <a:pt x="0" y="11"/>
                    <a:pt x="0" y="405"/>
                    <a:pt x="268" y="416"/>
                  </a:cubicBezTo>
                  <a:lnTo>
                    <a:pt x="1601" y="416"/>
                  </a:lnTo>
                  <a:cubicBezTo>
                    <a:pt x="1869" y="405"/>
                    <a:pt x="1869" y="11"/>
                    <a:pt x="1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8" name="Google Shape;27408;p78"/>
            <p:cNvSpPr/>
            <p:nvPr/>
          </p:nvSpPr>
          <p:spPr>
            <a:xfrm>
              <a:off x="7009528" y="3054646"/>
              <a:ext cx="45913" cy="10853"/>
            </a:xfrm>
            <a:custGeom>
              <a:rect b="b" l="l" r="r" t="t"/>
              <a:pathLst>
                <a:path extrusionOk="0" h="417" w="1764">
                  <a:moveTo>
                    <a:pt x="210" y="0"/>
                  </a:moveTo>
                  <a:cubicBezTo>
                    <a:pt x="96" y="0"/>
                    <a:pt x="1" y="93"/>
                    <a:pt x="1" y="208"/>
                  </a:cubicBezTo>
                  <a:cubicBezTo>
                    <a:pt x="1" y="324"/>
                    <a:pt x="96" y="416"/>
                    <a:pt x="210" y="416"/>
                  </a:cubicBezTo>
                  <a:cubicBezTo>
                    <a:pt x="214" y="416"/>
                    <a:pt x="218" y="416"/>
                    <a:pt x="222" y="416"/>
                  </a:cubicBezTo>
                  <a:lnTo>
                    <a:pt x="1556" y="416"/>
                  </a:lnTo>
                  <a:cubicBezTo>
                    <a:pt x="1672" y="416"/>
                    <a:pt x="1763" y="325"/>
                    <a:pt x="1763" y="208"/>
                  </a:cubicBezTo>
                  <a:cubicBezTo>
                    <a:pt x="1763" y="92"/>
                    <a:pt x="1672" y="1"/>
                    <a:pt x="1556" y="1"/>
                  </a:cubicBezTo>
                  <a:lnTo>
                    <a:pt x="222" y="1"/>
                  </a:lnTo>
                  <a:cubicBezTo>
                    <a:pt x="218" y="1"/>
                    <a:pt x="214"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9" name="Google Shape;27409;p78"/>
            <p:cNvSpPr/>
            <p:nvPr/>
          </p:nvSpPr>
          <p:spPr>
            <a:xfrm>
              <a:off x="7166135" y="2897961"/>
              <a:ext cx="11192" cy="45913"/>
            </a:xfrm>
            <a:custGeom>
              <a:rect b="b" l="l" r="r" t="t"/>
              <a:pathLst>
                <a:path extrusionOk="0" h="1764" w="430">
                  <a:moveTo>
                    <a:pt x="215" y="1"/>
                  </a:moveTo>
                  <a:cubicBezTo>
                    <a:pt x="95" y="1"/>
                    <a:pt x="0" y="99"/>
                    <a:pt x="7" y="219"/>
                  </a:cubicBezTo>
                  <a:lnTo>
                    <a:pt x="7" y="1552"/>
                  </a:lnTo>
                  <a:cubicBezTo>
                    <a:pt x="7" y="1669"/>
                    <a:pt x="99" y="1764"/>
                    <a:pt x="215" y="1764"/>
                  </a:cubicBezTo>
                  <a:cubicBezTo>
                    <a:pt x="331" y="1764"/>
                    <a:pt x="422" y="1669"/>
                    <a:pt x="422" y="1552"/>
                  </a:cubicBezTo>
                  <a:lnTo>
                    <a:pt x="422" y="219"/>
                  </a:lnTo>
                  <a:cubicBezTo>
                    <a:pt x="429" y="99"/>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0" name="Google Shape;27410;p78"/>
            <p:cNvSpPr/>
            <p:nvPr/>
          </p:nvSpPr>
          <p:spPr>
            <a:xfrm>
              <a:off x="7154761" y="2996683"/>
              <a:ext cx="33914" cy="103615"/>
            </a:xfrm>
            <a:custGeom>
              <a:rect b="b" l="l" r="r" t="t"/>
              <a:pathLst>
                <a:path extrusionOk="0" h="3981" w="1303">
                  <a:moveTo>
                    <a:pt x="652" y="398"/>
                  </a:moveTo>
                  <a:cubicBezTo>
                    <a:pt x="782" y="398"/>
                    <a:pt x="888" y="514"/>
                    <a:pt x="870" y="648"/>
                  </a:cubicBezTo>
                  <a:lnTo>
                    <a:pt x="750" y="3551"/>
                  </a:lnTo>
                  <a:cubicBezTo>
                    <a:pt x="747" y="3558"/>
                    <a:pt x="743" y="3561"/>
                    <a:pt x="736" y="3561"/>
                  </a:cubicBezTo>
                  <a:lnTo>
                    <a:pt x="567" y="3561"/>
                  </a:lnTo>
                  <a:cubicBezTo>
                    <a:pt x="560" y="3561"/>
                    <a:pt x="553" y="3558"/>
                    <a:pt x="553" y="3551"/>
                  </a:cubicBezTo>
                  <a:lnTo>
                    <a:pt x="434" y="648"/>
                  </a:lnTo>
                  <a:cubicBezTo>
                    <a:pt x="416" y="514"/>
                    <a:pt x="518" y="398"/>
                    <a:pt x="652" y="398"/>
                  </a:cubicBezTo>
                  <a:close/>
                  <a:moveTo>
                    <a:pt x="652" y="1"/>
                  </a:moveTo>
                  <a:cubicBezTo>
                    <a:pt x="289" y="1"/>
                    <a:pt x="1" y="303"/>
                    <a:pt x="15" y="662"/>
                  </a:cubicBezTo>
                  <a:lnTo>
                    <a:pt x="138" y="3565"/>
                  </a:lnTo>
                  <a:cubicBezTo>
                    <a:pt x="145" y="3797"/>
                    <a:pt x="335" y="3980"/>
                    <a:pt x="567" y="3980"/>
                  </a:cubicBezTo>
                  <a:lnTo>
                    <a:pt x="736" y="3980"/>
                  </a:lnTo>
                  <a:cubicBezTo>
                    <a:pt x="965" y="3980"/>
                    <a:pt x="1158" y="3797"/>
                    <a:pt x="1166" y="3565"/>
                  </a:cubicBezTo>
                  <a:lnTo>
                    <a:pt x="1289" y="662"/>
                  </a:lnTo>
                  <a:cubicBezTo>
                    <a:pt x="1303" y="303"/>
                    <a:pt x="1014" y="1"/>
                    <a:pt x="6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1" name="Google Shape;27411;p78"/>
            <p:cNvSpPr/>
            <p:nvPr/>
          </p:nvSpPr>
          <p:spPr>
            <a:xfrm>
              <a:off x="7152861" y="3112635"/>
              <a:ext cx="32977" cy="28240"/>
            </a:xfrm>
            <a:custGeom>
              <a:rect b="b" l="l" r="r" t="t"/>
              <a:pathLst>
                <a:path extrusionOk="0" h="1085" w="1267">
                  <a:moveTo>
                    <a:pt x="725" y="416"/>
                  </a:moveTo>
                  <a:cubicBezTo>
                    <a:pt x="789" y="416"/>
                    <a:pt x="851" y="466"/>
                    <a:pt x="851" y="542"/>
                  </a:cubicBezTo>
                  <a:cubicBezTo>
                    <a:pt x="848" y="609"/>
                    <a:pt x="795" y="665"/>
                    <a:pt x="725" y="665"/>
                  </a:cubicBezTo>
                  <a:cubicBezTo>
                    <a:pt x="612" y="665"/>
                    <a:pt x="556" y="531"/>
                    <a:pt x="637" y="454"/>
                  </a:cubicBezTo>
                  <a:cubicBezTo>
                    <a:pt x="662" y="428"/>
                    <a:pt x="694" y="416"/>
                    <a:pt x="725" y="416"/>
                  </a:cubicBezTo>
                  <a:close/>
                  <a:moveTo>
                    <a:pt x="725" y="0"/>
                  </a:moveTo>
                  <a:cubicBezTo>
                    <a:pt x="239" y="0"/>
                    <a:pt x="0" y="584"/>
                    <a:pt x="341" y="925"/>
                  </a:cubicBezTo>
                  <a:cubicBezTo>
                    <a:pt x="452" y="1036"/>
                    <a:pt x="587" y="1085"/>
                    <a:pt x="720" y="1085"/>
                  </a:cubicBezTo>
                  <a:cubicBezTo>
                    <a:pt x="999" y="1085"/>
                    <a:pt x="1267" y="868"/>
                    <a:pt x="1267" y="542"/>
                  </a:cubicBezTo>
                  <a:cubicBezTo>
                    <a:pt x="1267" y="243"/>
                    <a:pt x="1024"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2" name="Google Shape;27412;p78"/>
            <p:cNvSpPr/>
            <p:nvPr/>
          </p:nvSpPr>
          <p:spPr>
            <a:xfrm>
              <a:off x="7226285" y="2933957"/>
              <a:ext cx="22410" cy="26184"/>
            </a:xfrm>
            <a:custGeom>
              <a:rect b="b" l="l" r="r" t="t"/>
              <a:pathLst>
                <a:path extrusionOk="0" h="1006" w="861">
                  <a:moveTo>
                    <a:pt x="571" y="0"/>
                  </a:moveTo>
                  <a:cubicBezTo>
                    <a:pt x="504" y="0"/>
                    <a:pt x="437" y="33"/>
                    <a:pt x="395" y="113"/>
                  </a:cubicBezTo>
                  <a:lnTo>
                    <a:pt x="61" y="694"/>
                  </a:lnTo>
                  <a:cubicBezTo>
                    <a:pt x="1" y="792"/>
                    <a:pt x="36" y="919"/>
                    <a:pt x="138" y="979"/>
                  </a:cubicBezTo>
                  <a:cubicBezTo>
                    <a:pt x="170" y="997"/>
                    <a:pt x="205" y="1006"/>
                    <a:pt x="239" y="1006"/>
                  </a:cubicBezTo>
                  <a:cubicBezTo>
                    <a:pt x="312" y="1006"/>
                    <a:pt x="383" y="968"/>
                    <a:pt x="423" y="901"/>
                  </a:cubicBezTo>
                  <a:lnTo>
                    <a:pt x="757" y="324"/>
                  </a:lnTo>
                  <a:cubicBezTo>
                    <a:pt x="861" y="156"/>
                    <a:pt x="715" y="0"/>
                    <a:pt x="5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3" name="Google Shape;27413;p78"/>
            <p:cNvSpPr/>
            <p:nvPr/>
          </p:nvSpPr>
          <p:spPr>
            <a:xfrm>
              <a:off x="7095809" y="3160005"/>
              <a:ext cx="21264" cy="26106"/>
            </a:xfrm>
            <a:custGeom>
              <a:rect b="b" l="l" r="r" t="t"/>
              <a:pathLst>
                <a:path extrusionOk="0" h="1003" w="817">
                  <a:moveTo>
                    <a:pt x="581" y="0"/>
                  </a:moveTo>
                  <a:cubicBezTo>
                    <a:pt x="508" y="0"/>
                    <a:pt x="436" y="38"/>
                    <a:pt x="398" y="105"/>
                  </a:cubicBezTo>
                  <a:lnTo>
                    <a:pt x="63" y="685"/>
                  </a:lnTo>
                  <a:cubicBezTo>
                    <a:pt x="0" y="784"/>
                    <a:pt x="35" y="917"/>
                    <a:pt x="137" y="974"/>
                  </a:cubicBezTo>
                  <a:cubicBezTo>
                    <a:pt x="171" y="993"/>
                    <a:pt x="207" y="1003"/>
                    <a:pt x="243" y="1003"/>
                  </a:cubicBezTo>
                  <a:cubicBezTo>
                    <a:pt x="317" y="1003"/>
                    <a:pt x="388" y="964"/>
                    <a:pt x="426" y="893"/>
                  </a:cubicBezTo>
                  <a:lnTo>
                    <a:pt x="760" y="316"/>
                  </a:lnTo>
                  <a:cubicBezTo>
                    <a:pt x="816" y="214"/>
                    <a:pt x="785" y="87"/>
                    <a:pt x="683" y="27"/>
                  </a:cubicBezTo>
                  <a:cubicBezTo>
                    <a:pt x="651" y="9"/>
                    <a:pt x="615" y="0"/>
                    <a:pt x="5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4" name="Google Shape;27414;p78"/>
            <p:cNvSpPr/>
            <p:nvPr/>
          </p:nvSpPr>
          <p:spPr>
            <a:xfrm>
              <a:off x="7095158" y="2934321"/>
              <a:ext cx="22722" cy="25715"/>
            </a:xfrm>
            <a:custGeom>
              <a:rect b="b" l="l" r="r" t="t"/>
              <a:pathLst>
                <a:path extrusionOk="0" h="988" w="873">
                  <a:moveTo>
                    <a:pt x="279" y="0"/>
                  </a:moveTo>
                  <a:cubicBezTo>
                    <a:pt x="138" y="0"/>
                    <a:pt x="1" y="145"/>
                    <a:pt x="88" y="310"/>
                  </a:cubicBezTo>
                  <a:lnTo>
                    <a:pt x="423" y="887"/>
                  </a:lnTo>
                  <a:cubicBezTo>
                    <a:pt x="467" y="958"/>
                    <a:pt x="532" y="988"/>
                    <a:pt x="595" y="988"/>
                  </a:cubicBezTo>
                  <a:cubicBezTo>
                    <a:pt x="736" y="988"/>
                    <a:pt x="872" y="842"/>
                    <a:pt x="785" y="680"/>
                  </a:cubicBezTo>
                  <a:lnTo>
                    <a:pt x="451" y="99"/>
                  </a:lnTo>
                  <a:cubicBezTo>
                    <a:pt x="406" y="29"/>
                    <a:pt x="342" y="0"/>
                    <a:pt x="2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5" name="Google Shape;27415;p78"/>
            <p:cNvSpPr/>
            <p:nvPr/>
          </p:nvSpPr>
          <p:spPr>
            <a:xfrm>
              <a:off x="7225087" y="3159771"/>
              <a:ext cx="23138" cy="26106"/>
            </a:xfrm>
            <a:custGeom>
              <a:rect b="b" l="l" r="r" t="t"/>
              <a:pathLst>
                <a:path extrusionOk="0" h="1003" w="889">
                  <a:moveTo>
                    <a:pt x="291" y="1"/>
                  </a:moveTo>
                  <a:cubicBezTo>
                    <a:pt x="145" y="1"/>
                    <a:pt x="1" y="156"/>
                    <a:pt x="107" y="325"/>
                  </a:cubicBezTo>
                  <a:lnTo>
                    <a:pt x="441" y="902"/>
                  </a:lnTo>
                  <a:cubicBezTo>
                    <a:pt x="485" y="973"/>
                    <a:pt x="548" y="1002"/>
                    <a:pt x="611" y="1002"/>
                  </a:cubicBezTo>
                  <a:cubicBezTo>
                    <a:pt x="751" y="1002"/>
                    <a:pt x="888" y="857"/>
                    <a:pt x="803" y="694"/>
                  </a:cubicBezTo>
                  <a:lnTo>
                    <a:pt x="469" y="114"/>
                  </a:lnTo>
                  <a:cubicBezTo>
                    <a:pt x="426" y="34"/>
                    <a:pt x="358" y="1"/>
                    <a:pt x="2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6" name="Google Shape;27416;p78"/>
            <p:cNvSpPr/>
            <p:nvPr/>
          </p:nvSpPr>
          <p:spPr>
            <a:xfrm>
              <a:off x="7268788" y="3115238"/>
              <a:ext cx="29775" cy="19937"/>
            </a:xfrm>
            <a:custGeom>
              <a:rect b="b" l="l" r="r" t="t"/>
              <a:pathLst>
                <a:path extrusionOk="0" h="766" w="1144">
                  <a:moveTo>
                    <a:pt x="307" y="1"/>
                  </a:moveTo>
                  <a:cubicBezTo>
                    <a:pt x="120" y="1"/>
                    <a:pt x="0" y="285"/>
                    <a:pt x="215" y="400"/>
                  </a:cubicBezTo>
                  <a:lnTo>
                    <a:pt x="792" y="734"/>
                  </a:lnTo>
                  <a:cubicBezTo>
                    <a:pt x="827" y="755"/>
                    <a:pt x="865" y="766"/>
                    <a:pt x="902" y="766"/>
                  </a:cubicBezTo>
                  <a:cubicBezTo>
                    <a:pt x="975" y="766"/>
                    <a:pt x="1045" y="727"/>
                    <a:pt x="1084" y="660"/>
                  </a:cubicBezTo>
                  <a:cubicBezTo>
                    <a:pt x="1144" y="558"/>
                    <a:pt x="1105" y="428"/>
                    <a:pt x="1003" y="372"/>
                  </a:cubicBezTo>
                  <a:lnTo>
                    <a:pt x="423" y="37"/>
                  </a:lnTo>
                  <a:cubicBezTo>
                    <a:pt x="383" y="12"/>
                    <a:pt x="343"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7" name="Google Shape;27417;p78"/>
            <p:cNvSpPr/>
            <p:nvPr/>
          </p:nvSpPr>
          <p:spPr>
            <a:xfrm>
              <a:off x="7043467" y="2985101"/>
              <a:ext cx="30582" cy="19573"/>
            </a:xfrm>
            <a:custGeom>
              <a:rect b="b" l="l" r="r" t="t"/>
              <a:pathLst>
                <a:path extrusionOk="0" h="752" w="1175">
                  <a:moveTo>
                    <a:pt x="303" y="1"/>
                  </a:moveTo>
                  <a:cubicBezTo>
                    <a:pt x="118" y="1"/>
                    <a:pt x="0" y="269"/>
                    <a:pt x="195" y="389"/>
                  </a:cubicBezTo>
                  <a:lnTo>
                    <a:pt x="773" y="724"/>
                  </a:lnTo>
                  <a:cubicBezTo>
                    <a:pt x="809" y="743"/>
                    <a:pt x="844" y="751"/>
                    <a:pt x="876" y="751"/>
                  </a:cubicBezTo>
                  <a:cubicBezTo>
                    <a:pt x="1061" y="751"/>
                    <a:pt x="1175" y="484"/>
                    <a:pt x="984" y="361"/>
                  </a:cubicBezTo>
                  <a:lnTo>
                    <a:pt x="403" y="27"/>
                  </a:lnTo>
                  <a:cubicBezTo>
                    <a:pt x="368" y="9"/>
                    <a:pt x="334" y="1"/>
                    <a:pt x="3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8" name="Google Shape;27418;p78"/>
            <p:cNvSpPr/>
            <p:nvPr/>
          </p:nvSpPr>
          <p:spPr>
            <a:xfrm>
              <a:off x="7269516" y="2985101"/>
              <a:ext cx="30400" cy="19573"/>
            </a:xfrm>
            <a:custGeom>
              <a:rect b="b" l="l" r="r" t="t"/>
              <a:pathLst>
                <a:path extrusionOk="0" h="752" w="1168">
                  <a:moveTo>
                    <a:pt x="866" y="1"/>
                  </a:moveTo>
                  <a:cubicBezTo>
                    <a:pt x="834" y="1"/>
                    <a:pt x="799" y="9"/>
                    <a:pt x="764" y="27"/>
                  </a:cubicBezTo>
                  <a:lnTo>
                    <a:pt x="187" y="361"/>
                  </a:lnTo>
                  <a:cubicBezTo>
                    <a:pt x="1" y="470"/>
                    <a:pt x="78" y="752"/>
                    <a:pt x="293" y="752"/>
                  </a:cubicBezTo>
                  <a:cubicBezTo>
                    <a:pt x="328" y="752"/>
                    <a:pt x="363" y="741"/>
                    <a:pt x="395" y="724"/>
                  </a:cubicBezTo>
                  <a:lnTo>
                    <a:pt x="975" y="389"/>
                  </a:lnTo>
                  <a:cubicBezTo>
                    <a:pt x="1167" y="269"/>
                    <a:pt x="1052" y="1"/>
                    <a:pt x="8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9" name="Google Shape;27419;p78"/>
            <p:cNvSpPr/>
            <p:nvPr/>
          </p:nvSpPr>
          <p:spPr>
            <a:xfrm>
              <a:off x="7042947" y="3115368"/>
              <a:ext cx="29801" cy="19885"/>
            </a:xfrm>
            <a:custGeom>
              <a:rect b="b" l="l" r="r" t="t"/>
              <a:pathLst>
                <a:path extrusionOk="0" h="764" w="1145">
                  <a:moveTo>
                    <a:pt x="901" y="1"/>
                  </a:moveTo>
                  <a:cubicBezTo>
                    <a:pt x="864" y="1"/>
                    <a:pt x="826" y="11"/>
                    <a:pt x="793" y="32"/>
                  </a:cubicBezTo>
                  <a:lnTo>
                    <a:pt x="215" y="367"/>
                  </a:lnTo>
                  <a:cubicBezTo>
                    <a:pt x="0" y="479"/>
                    <a:pt x="119" y="764"/>
                    <a:pt x="308" y="764"/>
                  </a:cubicBezTo>
                  <a:cubicBezTo>
                    <a:pt x="344" y="764"/>
                    <a:pt x="383" y="753"/>
                    <a:pt x="423" y="729"/>
                  </a:cubicBezTo>
                  <a:lnTo>
                    <a:pt x="1000" y="395"/>
                  </a:lnTo>
                  <a:cubicBezTo>
                    <a:pt x="1106" y="338"/>
                    <a:pt x="1144" y="208"/>
                    <a:pt x="1085" y="106"/>
                  </a:cubicBezTo>
                  <a:cubicBezTo>
                    <a:pt x="1045" y="39"/>
                    <a:pt x="973" y="1"/>
                    <a:pt x="9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20" name="Google Shape;27420;p78"/>
          <p:cNvGrpSpPr/>
          <p:nvPr/>
        </p:nvGrpSpPr>
        <p:grpSpPr>
          <a:xfrm>
            <a:off x="6980143" y="1563869"/>
            <a:ext cx="456522" cy="279535"/>
            <a:chOff x="6980143" y="1563869"/>
            <a:chExt cx="456522" cy="279535"/>
          </a:xfrm>
        </p:grpSpPr>
        <p:sp>
          <p:nvSpPr>
            <p:cNvPr id="27421" name="Google Shape;27421;p78"/>
            <p:cNvSpPr/>
            <p:nvPr/>
          </p:nvSpPr>
          <p:spPr>
            <a:xfrm>
              <a:off x="6986832" y="1800329"/>
              <a:ext cx="443248" cy="36386"/>
            </a:xfrm>
            <a:custGeom>
              <a:rect b="b" l="l" r="r" t="t"/>
              <a:pathLst>
                <a:path extrusionOk="0" h="1398" w="17030">
                  <a:moveTo>
                    <a:pt x="4" y="1"/>
                  </a:moveTo>
                  <a:lnTo>
                    <a:pt x="4" y="303"/>
                  </a:lnTo>
                  <a:cubicBezTo>
                    <a:pt x="0" y="905"/>
                    <a:pt x="489" y="1394"/>
                    <a:pt x="1094" y="1397"/>
                  </a:cubicBezTo>
                  <a:lnTo>
                    <a:pt x="15935" y="1397"/>
                  </a:lnTo>
                  <a:cubicBezTo>
                    <a:pt x="16537" y="1397"/>
                    <a:pt x="17029" y="908"/>
                    <a:pt x="17029" y="303"/>
                  </a:cubicBezTo>
                  <a:lnTo>
                    <a:pt x="17029"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2" name="Google Shape;27422;p78"/>
            <p:cNvSpPr/>
            <p:nvPr/>
          </p:nvSpPr>
          <p:spPr>
            <a:xfrm>
              <a:off x="6986832" y="1778622"/>
              <a:ext cx="443144" cy="21733"/>
            </a:xfrm>
            <a:custGeom>
              <a:rect b="b" l="l" r="r" t="t"/>
              <a:pathLst>
                <a:path extrusionOk="0" h="835" w="17026">
                  <a:moveTo>
                    <a:pt x="2160" y="1"/>
                  </a:moveTo>
                  <a:lnTo>
                    <a:pt x="0" y="835"/>
                  </a:lnTo>
                  <a:lnTo>
                    <a:pt x="17026" y="835"/>
                  </a:lnTo>
                  <a:lnTo>
                    <a:pt x="14866" y="1"/>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3" name="Google Shape;27423;p78"/>
            <p:cNvSpPr/>
            <p:nvPr/>
          </p:nvSpPr>
          <p:spPr>
            <a:xfrm>
              <a:off x="7043233" y="1570558"/>
              <a:ext cx="330627" cy="208090"/>
            </a:xfrm>
            <a:custGeom>
              <a:rect b="b" l="l" r="r" t="t"/>
              <a:pathLst>
                <a:path extrusionOk="0" h="7995" w="12703">
                  <a:moveTo>
                    <a:pt x="563" y="1"/>
                  </a:moveTo>
                  <a:cubicBezTo>
                    <a:pt x="254" y="1"/>
                    <a:pt x="0" y="254"/>
                    <a:pt x="0" y="564"/>
                  </a:cubicBezTo>
                  <a:lnTo>
                    <a:pt x="0" y="7995"/>
                  </a:lnTo>
                  <a:lnTo>
                    <a:pt x="12702" y="7995"/>
                  </a:lnTo>
                  <a:lnTo>
                    <a:pt x="12702" y="564"/>
                  </a:lnTo>
                  <a:cubicBezTo>
                    <a:pt x="12702" y="254"/>
                    <a:pt x="12449" y="1"/>
                    <a:pt x="12139"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4" name="Google Shape;27424;p78"/>
            <p:cNvSpPr/>
            <p:nvPr/>
          </p:nvSpPr>
          <p:spPr>
            <a:xfrm>
              <a:off x="7043233" y="1591172"/>
              <a:ext cx="330523" cy="166888"/>
            </a:xfrm>
            <a:custGeom>
              <a:rect b="b" l="l" r="r" t="t"/>
              <a:pathLst>
                <a:path extrusionOk="0" h="6412" w="12699">
                  <a:moveTo>
                    <a:pt x="0" y="0"/>
                  </a:moveTo>
                  <a:lnTo>
                    <a:pt x="0" y="6411"/>
                  </a:lnTo>
                  <a:lnTo>
                    <a:pt x="12699" y="6411"/>
                  </a:lnTo>
                  <a:lnTo>
                    <a:pt x="12699"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5" name="Google Shape;27425;p78"/>
            <p:cNvSpPr/>
            <p:nvPr/>
          </p:nvSpPr>
          <p:spPr>
            <a:xfrm>
              <a:off x="7043233" y="1591172"/>
              <a:ext cx="124203" cy="166888"/>
            </a:xfrm>
            <a:custGeom>
              <a:rect b="b" l="l" r="r" t="t"/>
              <a:pathLst>
                <a:path extrusionOk="0" h="6412" w="4772">
                  <a:moveTo>
                    <a:pt x="0" y="0"/>
                  </a:moveTo>
                  <a:lnTo>
                    <a:pt x="0" y="6411"/>
                  </a:lnTo>
                  <a:lnTo>
                    <a:pt x="4771" y="6411"/>
                  </a:lnTo>
                  <a:lnTo>
                    <a:pt x="4771"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6" name="Google Shape;27426;p78"/>
            <p:cNvSpPr/>
            <p:nvPr/>
          </p:nvSpPr>
          <p:spPr>
            <a:xfrm>
              <a:off x="7074102" y="1625606"/>
              <a:ext cx="39848" cy="23008"/>
            </a:xfrm>
            <a:custGeom>
              <a:rect b="b" l="l" r="r" t="t"/>
              <a:pathLst>
                <a:path extrusionOk="0" h="884" w="1531">
                  <a:moveTo>
                    <a:pt x="0" y="0"/>
                  </a:moveTo>
                  <a:lnTo>
                    <a:pt x="0" y="883"/>
                  </a:lnTo>
                  <a:lnTo>
                    <a:pt x="1531" y="883"/>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7" name="Google Shape;27427;p78"/>
            <p:cNvSpPr/>
            <p:nvPr/>
          </p:nvSpPr>
          <p:spPr>
            <a:xfrm>
              <a:off x="7105309" y="1687968"/>
              <a:ext cx="39874" cy="23008"/>
            </a:xfrm>
            <a:custGeom>
              <a:rect b="b" l="l" r="r" t="t"/>
              <a:pathLst>
                <a:path extrusionOk="0" h="884" w="1532">
                  <a:moveTo>
                    <a:pt x="1" y="0"/>
                  </a:moveTo>
                  <a:lnTo>
                    <a:pt x="1" y="884"/>
                  </a:lnTo>
                  <a:lnTo>
                    <a:pt x="1531" y="884"/>
                  </a:lnTo>
                  <a:lnTo>
                    <a:pt x="1531"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8" name="Google Shape;27428;p78"/>
            <p:cNvSpPr/>
            <p:nvPr/>
          </p:nvSpPr>
          <p:spPr>
            <a:xfrm>
              <a:off x="6980143" y="1563869"/>
              <a:ext cx="456522" cy="279535"/>
            </a:xfrm>
            <a:custGeom>
              <a:rect b="b" l="l" r="r" t="t"/>
              <a:pathLst>
                <a:path extrusionOk="0" h="10740" w="17540">
                  <a:moveTo>
                    <a:pt x="14866" y="1310"/>
                  </a:moveTo>
                  <a:lnTo>
                    <a:pt x="14866" y="7203"/>
                  </a:lnTo>
                  <a:lnTo>
                    <a:pt x="12058" y="7203"/>
                  </a:lnTo>
                  <a:cubicBezTo>
                    <a:pt x="11917" y="7203"/>
                    <a:pt x="11801" y="7319"/>
                    <a:pt x="11801" y="7460"/>
                  </a:cubicBezTo>
                  <a:cubicBezTo>
                    <a:pt x="11801" y="7601"/>
                    <a:pt x="11917" y="7717"/>
                    <a:pt x="12058" y="7717"/>
                  </a:cubicBezTo>
                  <a:lnTo>
                    <a:pt x="14866" y="7717"/>
                  </a:lnTo>
                  <a:lnTo>
                    <a:pt x="14866" y="7995"/>
                  </a:lnTo>
                  <a:lnTo>
                    <a:pt x="2685" y="7995"/>
                  </a:lnTo>
                  <a:lnTo>
                    <a:pt x="2685" y="7717"/>
                  </a:lnTo>
                  <a:lnTo>
                    <a:pt x="10981" y="7717"/>
                  </a:lnTo>
                  <a:cubicBezTo>
                    <a:pt x="11122" y="7717"/>
                    <a:pt x="11238" y="7601"/>
                    <a:pt x="11238" y="7460"/>
                  </a:cubicBezTo>
                  <a:cubicBezTo>
                    <a:pt x="11238" y="7319"/>
                    <a:pt x="11122" y="7203"/>
                    <a:pt x="10981" y="7203"/>
                  </a:cubicBezTo>
                  <a:lnTo>
                    <a:pt x="7452" y="7203"/>
                  </a:lnTo>
                  <a:lnTo>
                    <a:pt x="7452" y="1310"/>
                  </a:lnTo>
                  <a:close/>
                  <a:moveTo>
                    <a:pt x="15077" y="8509"/>
                  </a:moveTo>
                  <a:lnTo>
                    <a:pt x="15907" y="8829"/>
                  </a:lnTo>
                  <a:lnTo>
                    <a:pt x="1633" y="8829"/>
                  </a:lnTo>
                  <a:lnTo>
                    <a:pt x="2467" y="8509"/>
                  </a:lnTo>
                  <a:close/>
                  <a:moveTo>
                    <a:pt x="10883" y="9342"/>
                  </a:moveTo>
                  <a:lnTo>
                    <a:pt x="10654" y="9575"/>
                  </a:lnTo>
                  <a:lnTo>
                    <a:pt x="6932" y="9575"/>
                  </a:lnTo>
                  <a:lnTo>
                    <a:pt x="6703" y="9342"/>
                  </a:lnTo>
                  <a:close/>
                  <a:moveTo>
                    <a:pt x="17030" y="9342"/>
                  </a:moveTo>
                  <a:lnTo>
                    <a:pt x="17026" y="9388"/>
                  </a:lnTo>
                  <a:cubicBezTo>
                    <a:pt x="17026" y="9849"/>
                    <a:pt x="16653" y="10222"/>
                    <a:pt x="16192" y="10222"/>
                  </a:cubicBezTo>
                  <a:lnTo>
                    <a:pt x="1351" y="10222"/>
                  </a:lnTo>
                  <a:cubicBezTo>
                    <a:pt x="890" y="10222"/>
                    <a:pt x="514" y="9849"/>
                    <a:pt x="514" y="9388"/>
                  </a:cubicBezTo>
                  <a:lnTo>
                    <a:pt x="514" y="9342"/>
                  </a:lnTo>
                  <a:lnTo>
                    <a:pt x="5978" y="9342"/>
                  </a:lnTo>
                  <a:lnTo>
                    <a:pt x="6647" y="10011"/>
                  </a:lnTo>
                  <a:cubicBezTo>
                    <a:pt x="6692" y="10060"/>
                    <a:pt x="6759" y="10088"/>
                    <a:pt x="6826" y="10088"/>
                  </a:cubicBezTo>
                  <a:lnTo>
                    <a:pt x="10763" y="10088"/>
                  </a:lnTo>
                  <a:cubicBezTo>
                    <a:pt x="10830" y="10088"/>
                    <a:pt x="10897" y="10060"/>
                    <a:pt x="10943" y="10011"/>
                  </a:cubicBezTo>
                  <a:lnTo>
                    <a:pt x="11611" y="9342"/>
                  </a:lnTo>
                  <a:close/>
                  <a:moveTo>
                    <a:pt x="2987" y="1"/>
                  </a:moveTo>
                  <a:cubicBezTo>
                    <a:pt x="2537" y="1"/>
                    <a:pt x="2171" y="370"/>
                    <a:pt x="2168" y="821"/>
                  </a:cubicBezTo>
                  <a:lnTo>
                    <a:pt x="2168" y="4040"/>
                  </a:lnTo>
                  <a:cubicBezTo>
                    <a:pt x="2168" y="4184"/>
                    <a:pt x="2284" y="4297"/>
                    <a:pt x="2424" y="4297"/>
                  </a:cubicBezTo>
                  <a:cubicBezTo>
                    <a:pt x="2569" y="4297"/>
                    <a:pt x="2681" y="4184"/>
                    <a:pt x="2681" y="4040"/>
                  </a:cubicBezTo>
                  <a:lnTo>
                    <a:pt x="2681" y="1306"/>
                  </a:lnTo>
                  <a:lnTo>
                    <a:pt x="6939" y="1306"/>
                  </a:lnTo>
                  <a:lnTo>
                    <a:pt x="6939" y="7200"/>
                  </a:lnTo>
                  <a:lnTo>
                    <a:pt x="2681" y="7200"/>
                  </a:lnTo>
                  <a:lnTo>
                    <a:pt x="2681" y="5078"/>
                  </a:lnTo>
                  <a:cubicBezTo>
                    <a:pt x="2681" y="4934"/>
                    <a:pt x="2569" y="4821"/>
                    <a:pt x="2424" y="4821"/>
                  </a:cubicBezTo>
                  <a:cubicBezTo>
                    <a:pt x="2284" y="4821"/>
                    <a:pt x="2168" y="4934"/>
                    <a:pt x="2168" y="5078"/>
                  </a:cubicBezTo>
                  <a:lnTo>
                    <a:pt x="2168" y="8072"/>
                  </a:lnTo>
                  <a:lnTo>
                    <a:pt x="166" y="8850"/>
                  </a:lnTo>
                  <a:cubicBezTo>
                    <a:pt x="67" y="8889"/>
                    <a:pt x="0" y="8984"/>
                    <a:pt x="0" y="9089"/>
                  </a:cubicBezTo>
                  <a:lnTo>
                    <a:pt x="0" y="9388"/>
                  </a:lnTo>
                  <a:cubicBezTo>
                    <a:pt x="0" y="10134"/>
                    <a:pt x="605" y="10739"/>
                    <a:pt x="1351" y="10739"/>
                  </a:cubicBezTo>
                  <a:lnTo>
                    <a:pt x="16192" y="10739"/>
                  </a:lnTo>
                  <a:cubicBezTo>
                    <a:pt x="16935" y="10739"/>
                    <a:pt x="17540" y="10134"/>
                    <a:pt x="17540" y="9388"/>
                  </a:cubicBezTo>
                  <a:lnTo>
                    <a:pt x="17540" y="9089"/>
                  </a:lnTo>
                  <a:cubicBezTo>
                    <a:pt x="17540" y="8980"/>
                    <a:pt x="17476" y="8885"/>
                    <a:pt x="17378" y="8846"/>
                  </a:cubicBezTo>
                  <a:lnTo>
                    <a:pt x="15379" y="8076"/>
                  </a:lnTo>
                  <a:lnTo>
                    <a:pt x="15379" y="821"/>
                  </a:lnTo>
                  <a:cubicBezTo>
                    <a:pt x="15379" y="370"/>
                    <a:pt x="15014" y="1"/>
                    <a:pt x="14563" y="1"/>
                  </a:cubicBezTo>
                  <a:lnTo>
                    <a:pt x="12283" y="1"/>
                  </a:lnTo>
                  <a:cubicBezTo>
                    <a:pt x="12139" y="1"/>
                    <a:pt x="12026" y="117"/>
                    <a:pt x="12026" y="258"/>
                  </a:cubicBezTo>
                  <a:cubicBezTo>
                    <a:pt x="12026" y="402"/>
                    <a:pt x="12139" y="515"/>
                    <a:pt x="12283" y="515"/>
                  </a:cubicBezTo>
                  <a:lnTo>
                    <a:pt x="14563" y="515"/>
                  </a:lnTo>
                  <a:cubicBezTo>
                    <a:pt x="14718" y="518"/>
                    <a:pt x="14852" y="638"/>
                    <a:pt x="14866" y="793"/>
                  </a:cubicBezTo>
                  <a:lnTo>
                    <a:pt x="2681" y="793"/>
                  </a:lnTo>
                  <a:cubicBezTo>
                    <a:pt x="2699" y="638"/>
                    <a:pt x="2829" y="518"/>
                    <a:pt x="2987" y="515"/>
                  </a:cubicBezTo>
                  <a:lnTo>
                    <a:pt x="11245" y="515"/>
                  </a:lnTo>
                  <a:cubicBezTo>
                    <a:pt x="11386" y="515"/>
                    <a:pt x="11502" y="402"/>
                    <a:pt x="11502" y="258"/>
                  </a:cubicBezTo>
                  <a:cubicBezTo>
                    <a:pt x="11502" y="117"/>
                    <a:pt x="11386" y="1"/>
                    <a:pt x="1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9" name="Google Shape;27429;p78"/>
            <p:cNvSpPr/>
            <p:nvPr/>
          </p:nvSpPr>
          <p:spPr>
            <a:xfrm>
              <a:off x="7067413" y="1618917"/>
              <a:ext cx="53226" cy="36386"/>
            </a:xfrm>
            <a:custGeom>
              <a:rect b="b" l="l" r="r" t="t"/>
              <a:pathLst>
                <a:path extrusionOk="0" h="1398" w="2045">
                  <a:moveTo>
                    <a:pt x="1531" y="514"/>
                  </a:moveTo>
                  <a:lnTo>
                    <a:pt x="1531" y="884"/>
                  </a:lnTo>
                  <a:lnTo>
                    <a:pt x="514" y="884"/>
                  </a:lnTo>
                  <a:lnTo>
                    <a:pt x="514" y="514"/>
                  </a:lnTo>
                  <a:close/>
                  <a:moveTo>
                    <a:pt x="257" y="0"/>
                  </a:moveTo>
                  <a:cubicBezTo>
                    <a:pt x="116" y="0"/>
                    <a:pt x="0" y="113"/>
                    <a:pt x="0" y="257"/>
                  </a:cubicBezTo>
                  <a:lnTo>
                    <a:pt x="0" y="1140"/>
                  </a:lnTo>
                  <a:cubicBezTo>
                    <a:pt x="0" y="1281"/>
                    <a:pt x="116" y="1397"/>
                    <a:pt x="257" y="1397"/>
                  </a:cubicBezTo>
                  <a:lnTo>
                    <a:pt x="1788" y="1397"/>
                  </a:lnTo>
                  <a:cubicBezTo>
                    <a:pt x="1928" y="1397"/>
                    <a:pt x="2045" y="1281"/>
                    <a:pt x="2045" y="1140"/>
                  </a:cubicBezTo>
                  <a:lnTo>
                    <a:pt x="2045" y="257"/>
                  </a:lnTo>
                  <a:cubicBezTo>
                    <a:pt x="2045" y="113"/>
                    <a:pt x="1928" y="0"/>
                    <a:pt x="17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0" name="Google Shape;27430;p78"/>
            <p:cNvSpPr/>
            <p:nvPr/>
          </p:nvSpPr>
          <p:spPr>
            <a:xfrm>
              <a:off x="7067413" y="1662409"/>
              <a:ext cx="84355" cy="13404"/>
            </a:xfrm>
            <a:custGeom>
              <a:rect b="b" l="l" r="r" t="t"/>
              <a:pathLst>
                <a:path extrusionOk="0" h="515" w="3241">
                  <a:moveTo>
                    <a:pt x="257" y="1"/>
                  </a:moveTo>
                  <a:cubicBezTo>
                    <a:pt x="116" y="1"/>
                    <a:pt x="0" y="113"/>
                    <a:pt x="0" y="258"/>
                  </a:cubicBezTo>
                  <a:cubicBezTo>
                    <a:pt x="0" y="398"/>
                    <a:pt x="116" y="514"/>
                    <a:pt x="257" y="514"/>
                  </a:cubicBezTo>
                  <a:lnTo>
                    <a:pt x="2984" y="514"/>
                  </a:lnTo>
                  <a:cubicBezTo>
                    <a:pt x="3128" y="514"/>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1" name="Google Shape;27431;p78"/>
            <p:cNvSpPr/>
            <p:nvPr/>
          </p:nvSpPr>
          <p:spPr>
            <a:xfrm>
              <a:off x="7098646" y="1681279"/>
              <a:ext cx="53226" cy="36386"/>
            </a:xfrm>
            <a:custGeom>
              <a:rect b="b" l="l" r="r" t="t"/>
              <a:pathLst>
                <a:path extrusionOk="0" h="1398" w="2045">
                  <a:moveTo>
                    <a:pt x="1531" y="514"/>
                  </a:moveTo>
                  <a:lnTo>
                    <a:pt x="1531" y="884"/>
                  </a:lnTo>
                  <a:lnTo>
                    <a:pt x="514" y="884"/>
                  </a:lnTo>
                  <a:lnTo>
                    <a:pt x="514" y="514"/>
                  </a:lnTo>
                  <a:close/>
                  <a:moveTo>
                    <a:pt x="257" y="1"/>
                  </a:moveTo>
                  <a:cubicBezTo>
                    <a:pt x="116" y="1"/>
                    <a:pt x="0" y="117"/>
                    <a:pt x="0" y="257"/>
                  </a:cubicBezTo>
                  <a:lnTo>
                    <a:pt x="0" y="1141"/>
                  </a:lnTo>
                  <a:cubicBezTo>
                    <a:pt x="0" y="1281"/>
                    <a:pt x="116" y="1397"/>
                    <a:pt x="257" y="1397"/>
                  </a:cubicBezTo>
                  <a:lnTo>
                    <a:pt x="1787" y="1397"/>
                  </a:lnTo>
                  <a:cubicBezTo>
                    <a:pt x="1928" y="1397"/>
                    <a:pt x="2044" y="1281"/>
                    <a:pt x="2044" y="1141"/>
                  </a:cubicBezTo>
                  <a:lnTo>
                    <a:pt x="2044" y="257"/>
                  </a:lnTo>
                  <a:cubicBezTo>
                    <a:pt x="2044" y="117"/>
                    <a:pt x="1928"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2" name="Google Shape;27432;p78"/>
            <p:cNvSpPr/>
            <p:nvPr/>
          </p:nvSpPr>
          <p:spPr>
            <a:xfrm>
              <a:off x="7067413" y="1724771"/>
              <a:ext cx="84355" cy="13404"/>
            </a:xfrm>
            <a:custGeom>
              <a:rect b="b" l="l" r="r" t="t"/>
              <a:pathLst>
                <a:path extrusionOk="0" h="515" w="3241">
                  <a:moveTo>
                    <a:pt x="257" y="1"/>
                  </a:moveTo>
                  <a:cubicBezTo>
                    <a:pt x="116" y="1"/>
                    <a:pt x="0" y="113"/>
                    <a:pt x="0" y="258"/>
                  </a:cubicBezTo>
                  <a:cubicBezTo>
                    <a:pt x="0" y="398"/>
                    <a:pt x="116" y="515"/>
                    <a:pt x="257" y="515"/>
                  </a:cubicBezTo>
                  <a:lnTo>
                    <a:pt x="2984" y="515"/>
                  </a:lnTo>
                  <a:cubicBezTo>
                    <a:pt x="3128" y="515"/>
                    <a:pt x="3241" y="398"/>
                    <a:pt x="3241" y="258"/>
                  </a:cubicBezTo>
                  <a:cubicBezTo>
                    <a:pt x="3241" y="113"/>
                    <a:pt x="3128" y="1"/>
                    <a:pt x="29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3" name="Google Shape;27433;p78"/>
            <p:cNvSpPr/>
            <p:nvPr/>
          </p:nvSpPr>
          <p:spPr>
            <a:xfrm>
              <a:off x="7199372" y="1646194"/>
              <a:ext cx="45366" cy="70352"/>
            </a:xfrm>
            <a:custGeom>
              <a:rect b="b" l="l" r="r" t="t"/>
              <a:pathLst>
                <a:path extrusionOk="0" h="2703" w="1743">
                  <a:moveTo>
                    <a:pt x="1373" y="1"/>
                  </a:moveTo>
                  <a:cubicBezTo>
                    <a:pt x="1308" y="1"/>
                    <a:pt x="1242" y="26"/>
                    <a:pt x="1193" y="75"/>
                  </a:cubicBezTo>
                  <a:lnTo>
                    <a:pt x="102" y="1166"/>
                  </a:lnTo>
                  <a:cubicBezTo>
                    <a:pt x="0" y="1268"/>
                    <a:pt x="0" y="1429"/>
                    <a:pt x="102" y="1532"/>
                  </a:cubicBezTo>
                  <a:lnTo>
                    <a:pt x="1193" y="2622"/>
                  </a:lnTo>
                  <a:cubicBezTo>
                    <a:pt x="1249" y="2679"/>
                    <a:pt x="1312" y="2702"/>
                    <a:pt x="1372" y="2702"/>
                  </a:cubicBezTo>
                  <a:cubicBezTo>
                    <a:pt x="1571" y="2702"/>
                    <a:pt x="1742" y="2444"/>
                    <a:pt x="1556" y="2260"/>
                  </a:cubicBezTo>
                  <a:lnTo>
                    <a:pt x="644" y="1349"/>
                  </a:lnTo>
                  <a:lnTo>
                    <a:pt x="1556" y="441"/>
                  </a:lnTo>
                  <a:cubicBezTo>
                    <a:pt x="1658" y="339"/>
                    <a:pt x="1658" y="177"/>
                    <a:pt x="1556" y="75"/>
                  </a:cubicBezTo>
                  <a:cubicBezTo>
                    <a:pt x="1505" y="26"/>
                    <a:pt x="1439" y="1"/>
                    <a:pt x="13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4" name="Google Shape;27434;p78"/>
            <p:cNvSpPr/>
            <p:nvPr/>
          </p:nvSpPr>
          <p:spPr>
            <a:xfrm>
              <a:off x="7300203" y="1646064"/>
              <a:ext cx="45340" cy="70378"/>
            </a:xfrm>
            <a:custGeom>
              <a:rect b="b" l="l" r="r" t="t"/>
              <a:pathLst>
                <a:path extrusionOk="0" h="2704" w="1742">
                  <a:moveTo>
                    <a:pt x="370" y="0"/>
                  </a:moveTo>
                  <a:cubicBezTo>
                    <a:pt x="171" y="0"/>
                    <a:pt x="0" y="259"/>
                    <a:pt x="187" y="446"/>
                  </a:cubicBezTo>
                  <a:lnTo>
                    <a:pt x="1095" y="1354"/>
                  </a:lnTo>
                  <a:lnTo>
                    <a:pt x="187" y="2265"/>
                  </a:lnTo>
                  <a:cubicBezTo>
                    <a:pt x="85" y="2363"/>
                    <a:pt x="85" y="2525"/>
                    <a:pt x="187" y="2627"/>
                  </a:cubicBezTo>
                  <a:cubicBezTo>
                    <a:pt x="236" y="2678"/>
                    <a:pt x="301" y="2704"/>
                    <a:pt x="367" y="2704"/>
                  </a:cubicBezTo>
                  <a:cubicBezTo>
                    <a:pt x="432" y="2704"/>
                    <a:pt x="498" y="2678"/>
                    <a:pt x="549" y="2627"/>
                  </a:cubicBezTo>
                  <a:lnTo>
                    <a:pt x="1640" y="1537"/>
                  </a:lnTo>
                  <a:cubicBezTo>
                    <a:pt x="1742" y="1434"/>
                    <a:pt x="1742" y="1273"/>
                    <a:pt x="1640" y="1174"/>
                  </a:cubicBezTo>
                  <a:lnTo>
                    <a:pt x="549" y="80"/>
                  </a:lnTo>
                  <a:cubicBezTo>
                    <a:pt x="493" y="24"/>
                    <a:pt x="430" y="0"/>
                    <a:pt x="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5" name="Google Shape;27435;p78"/>
            <p:cNvSpPr/>
            <p:nvPr/>
          </p:nvSpPr>
          <p:spPr>
            <a:xfrm>
              <a:off x="7251740" y="1637813"/>
              <a:ext cx="42243" cy="86932"/>
            </a:xfrm>
            <a:custGeom>
              <a:rect b="b" l="l" r="r" t="t"/>
              <a:pathLst>
                <a:path extrusionOk="0" h="3340" w="1623">
                  <a:moveTo>
                    <a:pt x="1331" y="1"/>
                  </a:moveTo>
                  <a:cubicBezTo>
                    <a:pt x="1228" y="1"/>
                    <a:pt x="1130" y="64"/>
                    <a:pt x="1092" y="168"/>
                  </a:cubicBezTo>
                  <a:lnTo>
                    <a:pt x="50" y="2993"/>
                  </a:lnTo>
                  <a:cubicBezTo>
                    <a:pt x="1" y="3127"/>
                    <a:pt x="71" y="3275"/>
                    <a:pt x="205" y="3324"/>
                  </a:cubicBezTo>
                  <a:cubicBezTo>
                    <a:pt x="234" y="3335"/>
                    <a:pt x="264" y="3340"/>
                    <a:pt x="293" y="3340"/>
                  </a:cubicBezTo>
                  <a:cubicBezTo>
                    <a:pt x="398" y="3340"/>
                    <a:pt x="496" y="3274"/>
                    <a:pt x="532" y="3169"/>
                  </a:cubicBezTo>
                  <a:lnTo>
                    <a:pt x="1574" y="344"/>
                  </a:lnTo>
                  <a:cubicBezTo>
                    <a:pt x="1623" y="210"/>
                    <a:pt x="1553" y="66"/>
                    <a:pt x="1419" y="17"/>
                  </a:cubicBezTo>
                  <a:cubicBezTo>
                    <a:pt x="1390" y="6"/>
                    <a:pt x="1360" y="1"/>
                    <a:pt x="13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6" name="Google Shape;27436;p78"/>
          <p:cNvGrpSpPr/>
          <p:nvPr/>
        </p:nvGrpSpPr>
        <p:grpSpPr>
          <a:xfrm>
            <a:off x="2827559" y="2428451"/>
            <a:ext cx="264778" cy="363864"/>
            <a:chOff x="2827559" y="2428451"/>
            <a:chExt cx="264778" cy="363864"/>
          </a:xfrm>
        </p:grpSpPr>
        <p:sp>
          <p:nvSpPr>
            <p:cNvPr id="27437" name="Google Shape;27437;p78"/>
            <p:cNvSpPr/>
            <p:nvPr/>
          </p:nvSpPr>
          <p:spPr>
            <a:xfrm>
              <a:off x="2833051" y="2433864"/>
              <a:ext cx="200490" cy="352959"/>
            </a:xfrm>
            <a:custGeom>
              <a:rect b="b" l="l" r="r" t="t"/>
              <a:pathLst>
                <a:path extrusionOk="0" h="13561" w="7703">
                  <a:moveTo>
                    <a:pt x="948" y="0"/>
                  </a:moveTo>
                  <a:cubicBezTo>
                    <a:pt x="430" y="0"/>
                    <a:pt x="4" y="423"/>
                    <a:pt x="1" y="943"/>
                  </a:cubicBezTo>
                  <a:lnTo>
                    <a:pt x="1" y="12617"/>
                  </a:lnTo>
                  <a:cubicBezTo>
                    <a:pt x="4" y="13139"/>
                    <a:pt x="433" y="13560"/>
                    <a:pt x="955" y="13560"/>
                  </a:cubicBezTo>
                  <a:cubicBezTo>
                    <a:pt x="957" y="13560"/>
                    <a:pt x="959" y="13560"/>
                    <a:pt x="961" y="13560"/>
                  </a:cubicBezTo>
                  <a:lnTo>
                    <a:pt x="6742" y="13560"/>
                  </a:lnTo>
                  <a:cubicBezTo>
                    <a:pt x="6744" y="13560"/>
                    <a:pt x="6746" y="13560"/>
                    <a:pt x="6749" y="13560"/>
                  </a:cubicBezTo>
                  <a:cubicBezTo>
                    <a:pt x="7270" y="13560"/>
                    <a:pt x="7696" y="13139"/>
                    <a:pt x="7703" y="12617"/>
                  </a:cubicBezTo>
                  <a:lnTo>
                    <a:pt x="7703" y="943"/>
                  </a:lnTo>
                  <a:cubicBezTo>
                    <a:pt x="7696" y="423"/>
                    <a:pt x="7273" y="0"/>
                    <a:pt x="6751" y="0"/>
                  </a:cubicBezTo>
                  <a:cubicBezTo>
                    <a:pt x="6747" y="0"/>
                    <a:pt x="6743" y="0"/>
                    <a:pt x="6739" y="0"/>
                  </a:cubicBezTo>
                  <a:lnTo>
                    <a:pt x="961" y="0"/>
                  </a:lnTo>
                  <a:cubicBezTo>
                    <a:pt x="957" y="0"/>
                    <a:pt x="953" y="0"/>
                    <a:pt x="948"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8" name="Google Shape;27438;p78"/>
            <p:cNvSpPr/>
            <p:nvPr/>
          </p:nvSpPr>
          <p:spPr>
            <a:xfrm>
              <a:off x="2833051" y="2468481"/>
              <a:ext cx="200490" cy="279978"/>
            </a:xfrm>
            <a:custGeom>
              <a:rect b="b" l="l" r="r" t="t"/>
              <a:pathLst>
                <a:path extrusionOk="0" h="10757" w="7703">
                  <a:moveTo>
                    <a:pt x="1" y="0"/>
                  </a:moveTo>
                  <a:lnTo>
                    <a:pt x="1" y="10756"/>
                  </a:lnTo>
                  <a:lnTo>
                    <a:pt x="7703" y="10756"/>
                  </a:lnTo>
                  <a:lnTo>
                    <a:pt x="7703" y="0"/>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9" name="Google Shape;27439;p78"/>
            <p:cNvSpPr/>
            <p:nvPr/>
          </p:nvSpPr>
          <p:spPr>
            <a:xfrm>
              <a:off x="3016310" y="2468481"/>
              <a:ext cx="17230" cy="279978"/>
            </a:xfrm>
            <a:custGeom>
              <a:rect b="b" l="l" r="r" t="t"/>
              <a:pathLst>
                <a:path extrusionOk="0" h="10757" w="662">
                  <a:moveTo>
                    <a:pt x="0" y="0"/>
                  </a:moveTo>
                  <a:lnTo>
                    <a:pt x="0" y="10756"/>
                  </a:lnTo>
                  <a:lnTo>
                    <a:pt x="662" y="10756"/>
                  </a:lnTo>
                  <a:lnTo>
                    <a:pt x="662"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0" name="Google Shape;27440;p78"/>
            <p:cNvSpPr/>
            <p:nvPr/>
          </p:nvSpPr>
          <p:spPr>
            <a:xfrm>
              <a:off x="2939295" y="2542555"/>
              <a:ext cx="147446" cy="144895"/>
            </a:xfrm>
            <a:custGeom>
              <a:rect b="b" l="l" r="r" t="t"/>
              <a:pathLst>
                <a:path extrusionOk="0" h="5567" w="5665">
                  <a:moveTo>
                    <a:pt x="2833" y="1"/>
                  </a:moveTo>
                  <a:cubicBezTo>
                    <a:pt x="1267" y="1"/>
                    <a:pt x="0" y="1246"/>
                    <a:pt x="0" y="2784"/>
                  </a:cubicBezTo>
                  <a:cubicBezTo>
                    <a:pt x="0" y="4321"/>
                    <a:pt x="1267" y="5567"/>
                    <a:pt x="2833" y="5567"/>
                  </a:cubicBezTo>
                  <a:cubicBezTo>
                    <a:pt x="4398" y="5567"/>
                    <a:pt x="5665" y="4321"/>
                    <a:pt x="5665" y="2784"/>
                  </a:cubicBezTo>
                  <a:cubicBezTo>
                    <a:pt x="5665" y="1246"/>
                    <a:pt x="4398" y="1"/>
                    <a:pt x="2833" y="1"/>
                  </a:cubicBezTo>
                  <a:close/>
                </a:path>
              </a:pathLst>
            </a:custGeom>
            <a:solidFill>
              <a:srgbClr val="AEBE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1" name="Google Shape;27441;p78"/>
            <p:cNvSpPr/>
            <p:nvPr/>
          </p:nvSpPr>
          <p:spPr>
            <a:xfrm>
              <a:off x="2962824" y="2565641"/>
              <a:ext cx="100492" cy="98748"/>
            </a:xfrm>
            <a:custGeom>
              <a:rect b="b" l="l" r="r" t="t"/>
              <a:pathLst>
                <a:path extrusionOk="0" h="3794" w="3861">
                  <a:moveTo>
                    <a:pt x="1929" y="0"/>
                  </a:moveTo>
                  <a:cubicBezTo>
                    <a:pt x="862" y="0"/>
                    <a:pt x="0" y="848"/>
                    <a:pt x="0" y="1897"/>
                  </a:cubicBezTo>
                  <a:cubicBezTo>
                    <a:pt x="0" y="2942"/>
                    <a:pt x="862" y="3793"/>
                    <a:pt x="1929" y="3793"/>
                  </a:cubicBezTo>
                  <a:cubicBezTo>
                    <a:pt x="2995" y="3793"/>
                    <a:pt x="3860" y="2942"/>
                    <a:pt x="3860" y="1897"/>
                  </a:cubicBezTo>
                  <a:cubicBezTo>
                    <a:pt x="3860" y="848"/>
                    <a:pt x="2995" y="0"/>
                    <a:pt x="1929" y="0"/>
                  </a:cubicBez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2" name="Google Shape;27442;p78"/>
            <p:cNvSpPr/>
            <p:nvPr/>
          </p:nvSpPr>
          <p:spPr>
            <a:xfrm>
              <a:off x="2827559" y="2428451"/>
              <a:ext cx="264778" cy="363864"/>
            </a:xfrm>
            <a:custGeom>
              <a:rect b="b" l="l" r="r" t="t"/>
              <a:pathLst>
                <a:path extrusionOk="0" h="13980" w="10173">
                  <a:moveTo>
                    <a:pt x="7703" y="12505"/>
                  </a:moveTo>
                  <a:lnTo>
                    <a:pt x="7703" y="12825"/>
                  </a:lnTo>
                  <a:cubicBezTo>
                    <a:pt x="7699" y="13231"/>
                    <a:pt x="7365" y="13561"/>
                    <a:pt x="6956" y="13561"/>
                  </a:cubicBezTo>
                  <a:cubicBezTo>
                    <a:pt x="6954" y="13561"/>
                    <a:pt x="6952" y="13561"/>
                    <a:pt x="6950" y="13561"/>
                  </a:cubicBezTo>
                  <a:lnTo>
                    <a:pt x="1172" y="13561"/>
                  </a:lnTo>
                  <a:cubicBezTo>
                    <a:pt x="764" y="13561"/>
                    <a:pt x="430" y="13234"/>
                    <a:pt x="426" y="12825"/>
                  </a:cubicBezTo>
                  <a:lnTo>
                    <a:pt x="426" y="12505"/>
                  </a:lnTo>
                  <a:close/>
                  <a:moveTo>
                    <a:pt x="1159" y="1"/>
                  </a:moveTo>
                  <a:cubicBezTo>
                    <a:pt x="525" y="1"/>
                    <a:pt x="8" y="515"/>
                    <a:pt x="1" y="1151"/>
                  </a:cubicBezTo>
                  <a:lnTo>
                    <a:pt x="1" y="10078"/>
                  </a:lnTo>
                  <a:cubicBezTo>
                    <a:pt x="6" y="10211"/>
                    <a:pt x="109" y="10278"/>
                    <a:pt x="212" y="10278"/>
                  </a:cubicBezTo>
                  <a:cubicBezTo>
                    <a:pt x="315" y="10278"/>
                    <a:pt x="418" y="10211"/>
                    <a:pt x="423" y="10078"/>
                  </a:cubicBezTo>
                  <a:lnTo>
                    <a:pt x="423" y="1746"/>
                  </a:lnTo>
                  <a:lnTo>
                    <a:pt x="4409" y="1746"/>
                  </a:lnTo>
                  <a:cubicBezTo>
                    <a:pt x="4525" y="1746"/>
                    <a:pt x="4617" y="1651"/>
                    <a:pt x="4617" y="1538"/>
                  </a:cubicBezTo>
                  <a:cubicBezTo>
                    <a:pt x="4617" y="1422"/>
                    <a:pt x="4525" y="1331"/>
                    <a:pt x="4409" y="1331"/>
                  </a:cubicBezTo>
                  <a:lnTo>
                    <a:pt x="423" y="1331"/>
                  </a:lnTo>
                  <a:lnTo>
                    <a:pt x="423" y="1155"/>
                  </a:lnTo>
                  <a:cubicBezTo>
                    <a:pt x="426" y="743"/>
                    <a:pt x="761" y="416"/>
                    <a:pt x="1172" y="416"/>
                  </a:cubicBezTo>
                  <a:lnTo>
                    <a:pt x="6950" y="416"/>
                  </a:lnTo>
                  <a:cubicBezTo>
                    <a:pt x="7358" y="416"/>
                    <a:pt x="7692" y="743"/>
                    <a:pt x="7696" y="1155"/>
                  </a:cubicBezTo>
                  <a:lnTo>
                    <a:pt x="7696" y="1331"/>
                  </a:lnTo>
                  <a:lnTo>
                    <a:pt x="5310" y="1331"/>
                  </a:lnTo>
                  <a:cubicBezTo>
                    <a:pt x="5032" y="1331"/>
                    <a:pt x="5032" y="1746"/>
                    <a:pt x="5310" y="1746"/>
                  </a:cubicBezTo>
                  <a:lnTo>
                    <a:pt x="7696" y="1746"/>
                  </a:lnTo>
                  <a:lnTo>
                    <a:pt x="7696" y="4233"/>
                  </a:lnTo>
                  <a:cubicBezTo>
                    <a:pt x="7503" y="4197"/>
                    <a:pt x="7310" y="4178"/>
                    <a:pt x="7117" y="4178"/>
                  </a:cubicBezTo>
                  <a:cubicBezTo>
                    <a:pt x="6318" y="4178"/>
                    <a:pt x="5540" y="4491"/>
                    <a:pt x="4958" y="5064"/>
                  </a:cubicBezTo>
                  <a:lnTo>
                    <a:pt x="1281" y="5064"/>
                  </a:lnTo>
                  <a:cubicBezTo>
                    <a:pt x="1007" y="5064"/>
                    <a:pt x="1007" y="5482"/>
                    <a:pt x="1281" y="5482"/>
                  </a:cubicBezTo>
                  <a:lnTo>
                    <a:pt x="4610" y="5482"/>
                  </a:lnTo>
                  <a:cubicBezTo>
                    <a:pt x="4529" y="5595"/>
                    <a:pt x="4455" y="5718"/>
                    <a:pt x="4392" y="5845"/>
                  </a:cubicBezTo>
                  <a:lnTo>
                    <a:pt x="2326" y="5845"/>
                  </a:lnTo>
                  <a:cubicBezTo>
                    <a:pt x="2048" y="5845"/>
                    <a:pt x="2048" y="6260"/>
                    <a:pt x="2326" y="6260"/>
                  </a:cubicBezTo>
                  <a:lnTo>
                    <a:pt x="4219" y="6260"/>
                  </a:lnTo>
                  <a:cubicBezTo>
                    <a:pt x="4124" y="6552"/>
                    <a:pt x="4075" y="6862"/>
                    <a:pt x="4075" y="7168"/>
                  </a:cubicBezTo>
                  <a:cubicBezTo>
                    <a:pt x="4075" y="7242"/>
                    <a:pt x="4079" y="7312"/>
                    <a:pt x="4082" y="7386"/>
                  </a:cubicBezTo>
                  <a:lnTo>
                    <a:pt x="1848" y="7386"/>
                  </a:lnTo>
                  <a:cubicBezTo>
                    <a:pt x="1570" y="7386"/>
                    <a:pt x="1570" y="7801"/>
                    <a:pt x="1848" y="7801"/>
                  </a:cubicBezTo>
                  <a:lnTo>
                    <a:pt x="4145" y="7801"/>
                  </a:lnTo>
                  <a:cubicBezTo>
                    <a:pt x="4159" y="7868"/>
                    <a:pt x="4177" y="7935"/>
                    <a:pt x="4195" y="8002"/>
                  </a:cubicBezTo>
                  <a:lnTo>
                    <a:pt x="3111" y="8002"/>
                  </a:lnTo>
                  <a:cubicBezTo>
                    <a:pt x="2833" y="8002"/>
                    <a:pt x="2833" y="8417"/>
                    <a:pt x="3111" y="8417"/>
                  </a:cubicBezTo>
                  <a:lnTo>
                    <a:pt x="4353" y="8417"/>
                  </a:lnTo>
                  <a:cubicBezTo>
                    <a:pt x="4858" y="9480"/>
                    <a:pt x="5931" y="10158"/>
                    <a:pt x="7109" y="10158"/>
                  </a:cubicBezTo>
                  <a:cubicBezTo>
                    <a:pt x="7112" y="10158"/>
                    <a:pt x="7115" y="10158"/>
                    <a:pt x="7118" y="10158"/>
                  </a:cubicBezTo>
                  <a:cubicBezTo>
                    <a:pt x="7312" y="10158"/>
                    <a:pt x="7506" y="10141"/>
                    <a:pt x="7696" y="10106"/>
                  </a:cubicBezTo>
                  <a:lnTo>
                    <a:pt x="7696" y="12087"/>
                  </a:lnTo>
                  <a:lnTo>
                    <a:pt x="423" y="12087"/>
                  </a:lnTo>
                  <a:lnTo>
                    <a:pt x="423" y="10943"/>
                  </a:lnTo>
                  <a:cubicBezTo>
                    <a:pt x="418" y="10809"/>
                    <a:pt x="315" y="10742"/>
                    <a:pt x="212" y="10742"/>
                  </a:cubicBezTo>
                  <a:cubicBezTo>
                    <a:pt x="109" y="10742"/>
                    <a:pt x="6" y="10809"/>
                    <a:pt x="1" y="10943"/>
                  </a:cubicBezTo>
                  <a:lnTo>
                    <a:pt x="1" y="12825"/>
                  </a:lnTo>
                  <a:cubicBezTo>
                    <a:pt x="8" y="13467"/>
                    <a:pt x="528" y="13979"/>
                    <a:pt x="1166" y="13979"/>
                  </a:cubicBezTo>
                  <a:cubicBezTo>
                    <a:pt x="1168" y="13979"/>
                    <a:pt x="1170" y="13979"/>
                    <a:pt x="1172" y="13979"/>
                  </a:cubicBezTo>
                  <a:lnTo>
                    <a:pt x="6950" y="13979"/>
                  </a:lnTo>
                  <a:cubicBezTo>
                    <a:pt x="6952" y="13979"/>
                    <a:pt x="6954" y="13979"/>
                    <a:pt x="6956" y="13979"/>
                  </a:cubicBezTo>
                  <a:cubicBezTo>
                    <a:pt x="7597" y="13979"/>
                    <a:pt x="8118" y="13467"/>
                    <a:pt x="8125" y="12825"/>
                  </a:cubicBezTo>
                  <a:lnTo>
                    <a:pt x="8125" y="9993"/>
                  </a:lnTo>
                  <a:cubicBezTo>
                    <a:pt x="9314" y="9585"/>
                    <a:pt x="10169" y="8473"/>
                    <a:pt x="10169" y="7168"/>
                  </a:cubicBezTo>
                  <a:cubicBezTo>
                    <a:pt x="10173" y="6717"/>
                    <a:pt x="10067" y="6271"/>
                    <a:pt x="9870" y="5866"/>
                  </a:cubicBezTo>
                  <a:cubicBezTo>
                    <a:pt x="9832" y="5793"/>
                    <a:pt x="9756" y="5750"/>
                    <a:pt x="9678" y="5750"/>
                  </a:cubicBezTo>
                  <a:cubicBezTo>
                    <a:pt x="9646" y="5750"/>
                    <a:pt x="9615" y="5757"/>
                    <a:pt x="9585" y="5771"/>
                  </a:cubicBezTo>
                  <a:cubicBezTo>
                    <a:pt x="9479" y="5820"/>
                    <a:pt x="9437" y="5943"/>
                    <a:pt x="9486" y="6049"/>
                  </a:cubicBezTo>
                  <a:cubicBezTo>
                    <a:pt x="9659" y="6397"/>
                    <a:pt x="9747" y="6781"/>
                    <a:pt x="9747" y="7168"/>
                  </a:cubicBezTo>
                  <a:cubicBezTo>
                    <a:pt x="9747" y="8589"/>
                    <a:pt x="8572" y="9743"/>
                    <a:pt x="7126" y="9743"/>
                  </a:cubicBezTo>
                  <a:cubicBezTo>
                    <a:pt x="5679" y="9743"/>
                    <a:pt x="4504" y="8586"/>
                    <a:pt x="4504" y="7168"/>
                  </a:cubicBezTo>
                  <a:cubicBezTo>
                    <a:pt x="4504" y="5750"/>
                    <a:pt x="5679" y="4592"/>
                    <a:pt x="7126" y="4592"/>
                  </a:cubicBezTo>
                  <a:cubicBezTo>
                    <a:pt x="7850" y="4592"/>
                    <a:pt x="8543" y="4891"/>
                    <a:pt x="9043" y="5416"/>
                  </a:cubicBezTo>
                  <a:cubicBezTo>
                    <a:pt x="9086" y="5458"/>
                    <a:pt x="9143" y="5480"/>
                    <a:pt x="9201" y="5480"/>
                  </a:cubicBezTo>
                  <a:cubicBezTo>
                    <a:pt x="9252" y="5480"/>
                    <a:pt x="9304" y="5463"/>
                    <a:pt x="9346" y="5426"/>
                  </a:cubicBezTo>
                  <a:cubicBezTo>
                    <a:pt x="9430" y="5345"/>
                    <a:pt x="9434" y="5215"/>
                    <a:pt x="9356" y="5131"/>
                  </a:cubicBezTo>
                  <a:cubicBezTo>
                    <a:pt x="9015" y="4772"/>
                    <a:pt x="8593" y="4501"/>
                    <a:pt x="8125" y="4342"/>
                  </a:cubicBezTo>
                  <a:lnTo>
                    <a:pt x="8125" y="1151"/>
                  </a:lnTo>
                  <a:cubicBezTo>
                    <a:pt x="8118" y="515"/>
                    <a:pt x="7601" y="1"/>
                    <a:pt x="6963" y="1"/>
                  </a:cubicBezTo>
                  <a:cubicBezTo>
                    <a:pt x="6958" y="1"/>
                    <a:pt x="6954" y="1"/>
                    <a:pt x="6950" y="1"/>
                  </a:cubicBezTo>
                  <a:lnTo>
                    <a:pt x="1172" y="1"/>
                  </a:lnTo>
                  <a:cubicBezTo>
                    <a:pt x="1168" y="1"/>
                    <a:pt x="1164" y="1"/>
                    <a:pt x="11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3" name="Google Shape;27443;p78"/>
            <p:cNvSpPr/>
            <p:nvPr/>
          </p:nvSpPr>
          <p:spPr>
            <a:xfrm>
              <a:off x="2957228" y="2600805"/>
              <a:ext cx="12311" cy="19703"/>
            </a:xfrm>
            <a:custGeom>
              <a:rect b="b" l="l" r="r" t="t"/>
              <a:pathLst>
                <a:path extrusionOk="0" h="757" w="473">
                  <a:moveTo>
                    <a:pt x="243" y="0"/>
                  </a:moveTo>
                  <a:cubicBezTo>
                    <a:pt x="142" y="0"/>
                    <a:pt x="55" y="70"/>
                    <a:pt x="36" y="173"/>
                  </a:cubicBezTo>
                  <a:cubicBezTo>
                    <a:pt x="15" y="296"/>
                    <a:pt x="1" y="419"/>
                    <a:pt x="1" y="546"/>
                  </a:cubicBezTo>
                  <a:cubicBezTo>
                    <a:pt x="4" y="662"/>
                    <a:pt x="96" y="757"/>
                    <a:pt x="215" y="757"/>
                  </a:cubicBezTo>
                  <a:cubicBezTo>
                    <a:pt x="328" y="757"/>
                    <a:pt x="423" y="665"/>
                    <a:pt x="427" y="549"/>
                  </a:cubicBezTo>
                  <a:lnTo>
                    <a:pt x="427" y="546"/>
                  </a:lnTo>
                  <a:cubicBezTo>
                    <a:pt x="427" y="444"/>
                    <a:pt x="434" y="345"/>
                    <a:pt x="451" y="247"/>
                  </a:cubicBezTo>
                  <a:cubicBezTo>
                    <a:pt x="472" y="131"/>
                    <a:pt x="395" y="25"/>
                    <a:pt x="282" y="4"/>
                  </a:cubicBezTo>
                  <a:cubicBezTo>
                    <a:pt x="269" y="1"/>
                    <a:pt x="25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4" name="Google Shape;27444;p78"/>
            <p:cNvSpPr/>
            <p:nvPr/>
          </p:nvSpPr>
          <p:spPr>
            <a:xfrm>
              <a:off x="2982865" y="2653016"/>
              <a:ext cx="20822" cy="14393"/>
            </a:xfrm>
            <a:custGeom>
              <a:rect b="b" l="l" r="r" t="t"/>
              <a:pathLst>
                <a:path extrusionOk="0" h="553" w="800">
                  <a:moveTo>
                    <a:pt x="243" y="0"/>
                  </a:moveTo>
                  <a:cubicBezTo>
                    <a:pt x="168" y="0"/>
                    <a:pt x="96" y="39"/>
                    <a:pt x="57" y="109"/>
                  </a:cubicBezTo>
                  <a:cubicBezTo>
                    <a:pt x="1" y="211"/>
                    <a:pt x="40" y="341"/>
                    <a:pt x="145" y="394"/>
                  </a:cubicBezTo>
                  <a:cubicBezTo>
                    <a:pt x="258" y="454"/>
                    <a:pt x="374" y="503"/>
                    <a:pt x="497" y="542"/>
                  </a:cubicBezTo>
                  <a:cubicBezTo>
                    <a:pt x="518" y="549"/>
                    <a:pt x="539" y="552"/>
                    <a:pt x="560" y="552"/>
                  </a:cubicBezTo>
                  <a:cubicBezTo>
                    <a:pt x="652" y="552"/>
                    <a:pt x="733" y="492"/>
                    <a:pt x="764" y="408"/>
                  </a:cubicBezTo>
                  <a:cubicBezTo>
                    <a:pt x="800" y="295"/>
                    <a:pt x="740" y="176"/>
                    <a:pt x="627" y="144"/>
                  </a:cubicBezTo>
                  <a:cubicBezTo>
                    <a:pt x="529" y="112"/>
                    <a:pt x="434" y="74"/>
                    <a:pt x="342" y="25"/>
                  </a:cubicBezTo>
                  <a:cubicBezTo>
                    <a:pt x="310" y="8"/>
                    <a:pt x="276" y="0"/>
                    <a:pt x="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5" name="Google Shape;27445;p78"/>
            <p:cNvSpPr/>
            <p:nvPr/>
          </p:nvSpPr>
          <p:spPr>
            <a:xfrm>
              <a:off x="2966129" y="2573970"/>
              <a:ext cx="18245" cy="17517"/>
            </a:xfrm>
            <a:custGeom>
              <a:rect b="b" l="l" r="r" t="t"/>
              <a:pathLst>
                <a:path extrusionOk="0" h="673" w="701">
                  <a:moveTo>
                    <a:pt x="466" y="1"/>
                  </a:moveTo>
                  <a:cubicBezTo>
                    <a:pt x="413" y="1"/>
                    <a:pt x="361" y="19"/>
                    <a:pt x="320" y="57"/>
                  </a:cubicBezTo>
                  <a:cubicBezTo>
                    <a:pt x="229" y="145"/>
                    <a:pt x="144" y="240"/>
                    <a:pt x="67" y="342"/>
                  </a:cubicBezTo>
                  <a:cubicBezTo>
                    <a:pt x="0" y="437"/>
                    <a:pt x="21" y="567"/>
                    <a:pt x="116" y="634"/>
                  </a:cubicBezTo>
                  <a:cubicBezTo>
                    <a:pt x="152" y="660"/>
                    <a:pt x="195" y="673"/>
                    <a:pt x="238" y="673"/>
                  </a:cubicBezTo>
                  <a:cubicBezTo>
                    <a:pt x="304" y="673"/>
                    <a:pt x="369" y="643"/>
                    <a:pt x="412" y="588"/>
                  </a:cubicBezTo>
                  <a:cubicBezTo>
                    <a:pt x="472" y="504"/>
                    <a:pt x="538" y="430"/>
                    <a:pt x="612" y="359"/>
                  </a:cubicBezTo>
                  <a:cubicBezTo>
                    <a:pt x="697" y="278"/>
                    <a:pt x="700" y="145"/>
                    <a:pt x="619" y="64"/>
                  </a:cubicBezTo>
                  <a:cubicBezTo>
                    <a:pt x="578" y="22"/>
                    <a:pt x="522" y="1"/>
                    <a:pt x="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6" name="Google Shape;27446;p78"/>
            <p:cNvSpPr/>
            <p:nvPr/>
          </p:nvSpPr>
          <p:spPr>
            <a:xfrm>
              <a:off x="2961445" y="2630944"/>
              <a:ext cx="17256" cy="18506"/>
            </a:xfrm>
            <a:custGeom>
              <a:rect b="b" l="l" r="r" t="t"/>
              <a:pathLst>
                <a:path extrusionOk="0" h="711" w="663">
                  <a:moveTo>
                    <a:pt x="243" y="1"/>
                  </a:moveTo>
                  <a:cubicBezTo>
                    <a:pt x="213" y="1"/>
                    <a:pt x="182" y="7"/>
                    <a:pt x="152" y="21"/>
                  </a:cubicBezTo>
                  <a:cubicBezTo>
                    <a:pt x="46" y="70"/>
                    <a:pt x="1" y="197"/>
                    <a:pt x="53" y="299"/>
                  </a:cubicBezTo>
                  <a:cubicBezTo>
                    <a:pt x="110" y="415"/>
                    <a:pt x="173" y="524"/>
                    <a:pt x="250" y="626"/>
                  </a:cubicBezTo>
                  <a:cubicBezTo>
                    <a:pt x="292" y="681"/>
                    <a:pt x="356" y="710"/>
                    <a:pt x="420" y="710"/>
                  </a:cubicBezTo>
                  <a:cubicBezTo>
                    <a:pt x="464" y="710"/>
                    <a:pt x="508" y="697"/>
                    <a:pt x="546" y="668"/>
                  </a:cubicBezTo>
                  <a:cubicBezTo>
                    <a:pt x="641" y="602"/>
                    <a:pt x="662" y="471"/>
                    <a:pt x="592" y="380"/>
                  </a:cubicBezTo>
                  <a:cubicBezTo>
                    <a:pt x="532" y="295"/>
                    <a:pt x="479" y="211"/>
                    <a:pt x="433" y="120"/>
                  </a:cubicBezTo>
                  <a:cubicBezTo>
                    <a:pt x="395" y="44"/>
                    <a:pt x="321" y="1"/>
                    <a:pt x="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7" name="Google Shape;27447;p78"/>
            <p:cNvSpPr/>
            <p:nvPr/>
          </p:nvSpPr>
          <p:spPr>
            <a:xfrm>
              <a:off x="3041661" y="2638545"/>
              <a:ext cx="18245" cy="17490"/>
            </a:xfrm>
            <a:custGeom>
              <a:rect b="b" l="l" r="r" t="t"/>
              <a:pathLst>
                <a:path extrusionOk="0" h="672" w="701">
                  <a:moveTo>
                    <a:pt x="460" y="0"/>
                  </a:moveTo>
                  <a:cubicBezTo>
                    <a:pt x="396" y="0"/>
                    <a:pt x="331" y="30"/>
                    <a:pt x="289" y="84"/>
                  </a:cubicBezTo>
                  <a:cubicBezTo>
                    <a:pt x="230" y="169"/>
                    <a:pt x="163" y="243"/>
                    <a:pt x="89" y="313"/>
                  </a:cubicBezTo>
                  <a:cubicBezTo>
                    <a:pt x="4" y="391"/>
                    <a:pt x="1" y="524"/>
                    <a:pt x="82" y="609"/>
                  </a:cubicBezTo>
                  <a:cubicBezTo>
                    <a:pt x="120" y="651"/>
                    <a:pt x="177" y="672"/>
                    <a:pt x="233" y="672"/>
                  </a:cubicBezTo>
                  <a:cubicBezTo>
                    <a:pt x="289" y="672"/>
                    <a:pt x="342" y="654"/>
                    <a:pt x="381" y="616"/>
                  </a:cubicBezTo>
                  <a:cubicBezTo>
                    <a:pt x="472" y="528"/>
                    <a:pt x="557" y="433"/>
                    <a:pt x="634" y="331"/>
                  </a:cubicBezTo>
                  <a:cubicBezTo>
                    <a:pt x="701" y="239"/>
                    <a:pt x="680" y="109"/>
                    <a:pt x="585" y="42"/>
                  </a:cubicBezTo>
                  <a:cubicBezTo>
                    <a:pt x="548" y="14"/>
                    <a:pt x="504" y="0"/>
                    <a:pt x="4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8" name="Google Shape;27448;p78"/>
            <p:cNvSpPr/>
            <p:nvPr/>
          </p:nvSpPr>
          <p:spPr>
            <a:xfrm>
              <a:off x="3056497" y="2609628"/>
              <a:ext cx="12311" cy="19599"/>
            </a:xfrm>
            <a:custGeom>
              <a:rect b="b" l="l" r="r" t="t"/>
              <a:pathLst>
                <a:path extrusionOk="0" h="753" w="473">
                  <a:moveTo>
                    <a:pt x="259" y="0"/>
                  </a:moveTo>
                  <a:cubicBezTo>
                    <a:pt x="156" y="0"/>
                    <a:pt x="54" y="68"/>
                    <a:pt x="47" y="203"/>
                  </a:cubicBezTo>
                  <a:lnTo>
                    <a:pt x="47" y="207"/>
                  </a:lnTo>
                  <a:cubicBezTo>
                    <a:pt x="47" y="309"/>
                    <a:pt x="40" y="411"/>
                    <a:pt x="22" y="509"/>
                  </a:cubicBezTo>
                  <a:cubicBezTo>
                    <a:pt x="1" y="622"/>
                    <a:pt x="78" y="731"/>
                    <a:pt x="191" y="752"/>
                  </a:cubicBezTo>
                  <a:lnTo>
                    <a:pt x="230" y="752"/>
                  </a:lnTo>
                  <a:cubicBezTo>
                    <a:pt x="332" y="752"/>
                    <a:pt x="420" y="682"/>
                    <a:pt x="437" y="583"/>
                  </a:cubicBezTo>
                  <a:cubicBezTo>
                    <a:pt x="458" y="457"/>
                    <a:pt x="472" y="333"/>
                    <a:pt x="472" y="207"/>
                  </a:cubicBezTo>
                  <a:lnTo>
                    <a:pt x="472" y="203"/>
                  </a:lnTo>
                  <a:cubicBezTo>
                    <a:pt x="465" y="68"/>
                    <a:pt x="362" y="0"/>
                    <a:pt x="2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9" name="Google Shape;27449;p78"/>
            <p:cNvSpPr/>
            <p:nvPr/>
          </p:nvSpPr>
          <p:spPr>
            <a:xfrm>
              <a:off x="3047335" y="2580477"/>
              <a:ext cx="17152" cy="18427"/>
            </a:xfrm>
            <a:custGeom>
              <a:rect b="b" l="l" r="r" t="t"/>
              <a:pathLst>
                <a:path extrusionOk="0" h="708" w="659">
                  <a:moveTo>
                    <a:pt x="239" y="1"/>
                  </a:moveTo>
                  <a:cubicBezTo>
                    <a:pt x="196" y="1"/>
                    <a:pt x="152" y="14"/>
                    <a:pt x="114" y="43"/>
                  </a:cubicBezTo>
                  <a:cubicBezTo>
                    <a:pt x="22" y="109"/>
                    <a:pt x="1" y="240"/>
                    <a:pt x="71" y="331"/>
                  </a:cubicBezTo>
                  <a:cubicBezTo>
                    <a:pt x="131" y="415"/>
                    <a:pt x="184" y="500"/>
                    <a:pt x="230" y="591"/>
                  </a:cubicBezTo>
                  <a:cubicBezTo>
                    <a:pt x="265" y="662"/>
                    <a:pt x="339" y="707"/>
                    <a:pt x="420" y="707"/>
                  </a:cubicBezTo>
                  <a:cubicBezTo>
                    <a:pt x="451" y="707"/>
                    <a:pt x="483" y="700"/>
                    <a:pt x="511" y="686"/>
                  </a:cubicBezTo>
                  <a:cubicBezTo>
                    <a:pt x="617" y="637"/>
                    <a:pt x="659" y="514"/>
                    <a:pt x="610" y="408"/>
                  </a:cubicBezTo>
                  <a:cubicBezTo>
                    <a:pt x="553" y="296"/>
                    <a:pt x="487" y="187"/>
                    <a:pt x="409" y="85"/>
                  </a:cubicBezTo>
                  <a:cubicBezTo>
                    <a:pt x="367" y="30"/>
                    <a:pt x="304"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0" name="Google Shape;27450;p78"/>
            <p:cNvSpPr/>
            <p:nvPr/>
          </p:nvSpPr>
          <p:spPr>
            <a:xfrm>
              <a:off x="3012276" y="2656530"/>
              <a:ext cx="22540" cy="12884"/>
            </a:xfrm>
            <a:custGeom>
              <a:rect b="b" l="l" r="r" t="t"/>
              <a:pathLst>
                <a:path extrusionOk="0" h="495" w="866">
                  <a:moveTo>
                    <a:pt x="628" y="1"/>
                  </a:moveTo>
                  <a:cubicBezTo>
                    <a:pt x="605" y="1"/>
                    <a:pt x="582" y="5"/>
                    <a:pt x="560" y="13"/>
                  </a:cubicBezTo>
                  <a:cubicBezTo>
                    <a:pt x="461" y="44"/>
                    <a:pt x="363" y="65"/>
                    <a:pt x="261" y="80"/>
                  </a:cubicBezTo>
                  <a:cubicBezTo>
                    <a:pt x="0" y="111"/>
                    <a:pt x="29" y="495"/>
                    <a:pt x="289" y="495"/>
                  </a:cubicBezTo>
                  <a:lnTo>
                    <a:pt x="289" y="491"/>
                  </a:lnTo>
                  <a:lnTo>
                    <a:pt x="317" y="491"/>
                  </a:lnTo>
                  <a:cubicBezTo>
                    <a:pt x="444" y="474"/>
                    <a:pt x="570" y="445"/>
                    <a:pt x="690" y="407"/>
                  </a:cubicBezTo>
                  <a:cubicBezTo>
                    <a:pt x="803" y="372"/>
                    <a:pt x="866" y="255"/>
                    <a:pt x="827" y="143"/>
                  </a:cubicBezTo>
                  <a:cubicBezTo>
                    <a:pt x="797" y="56"/>
                    <a:pt x="715" y="1"/>
                    <a:pt x="6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1" name="Google Shape;27451;p78"/>
            <p:cNvSpPr/>
            <p:nvPr/>
          </p:nvSpPr>
          <p:spPr>
            <a:xfrm>
              <a:off x="3022245" y="2562622"/>
              <a:ext cx="20822" cy="14315"/>
            </a:xfrm>
            <a:custGeom>
              <a:rect b="b" l="l" r="r" t="t"/>
              <a:pathLst>
                <a:path extrusionOk="0" h="550" w="800">
                  <a:moveTo>
                    <a:pt x="237" y="0"/>
                  </a:moveTo>
                  <a:cubicBezTo>
                    <a:pt x="150" y="0"/>
                    <a:pt x="67" y="54"/>
                    <a:pt x="36" y="141"/>
                  </a:cubicBezTo>
                  <a:cubicBezTo>
                    <a:pt x="1" y="254"/>
                    <a:pt x="61" y="373"/>
                    <a:pt x="173" y="405"/>
                  </a:cubicBezTo>
                  <a:cubicBezTo>
                    <a:pt x="272" y="436"/>
                    <a:pt x="367" y="475"/>
                    <a:pt x="458" y="524"/>
                  </a:cubicBezTo>
                  <a:cubicBezTo>
                    <a:pt x="486" y="542"/>
                    <a:pt x="522" y="549"/>
                    <a:pt x="557" y="549"/>
                  </a:cubicBezTo>
                  <a:cubicBezTo>
                    <a:pt x="634" y="549"/>
                    <a:pt x="705" y="507"/>
                    <a:pt x="743" y="440"/>
                  </a:cubicBezTo>
                  <a:cubicBezTo>
                    <a:pt x="800" y="338"/>
                    <a:pt x="757" y="211"/>
                    <a:pt x="655" y="159"/>
                  </a:cubicBezTo>
                  <a:cubicBezTo>
                    <a:pt x="543" y="99"/>
                    <a:pt x="427" y="49"/>
                    <a:pt x="303" y="11"/>
                  </a:cubicBezTo>
                  <a:cubicBezTo>
                    <a:pt x="282" y="4"/>
                    <a:pt x="259" y="0"/>
                    <a:pt x="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2" name="Google Shape;27452;p78"/>
            <p:cNvSpPr/>
            <p:nvPr/>
          </p:nvSpPr>
          <p:spPr>
            <a:xfrm>
              <a:off x="2991220" y="2560748"/>
              <a:ext cx="20796" cy="12780"/>
            </a:xfrm>
            <a:custGeom>
              <a:rect b="b" l="l" r="r" t="t"/>
              <a:pathLst>
                <a:path extrusionOk="0" h="491" w="799">
                  <a:moveTo>
                    <a:pt x="573" y="0"/>
                  </a:moveTo>
                  <a:cubicBezTo>
                    <a:pt x="564" y="0"/>
                    <a:pt x="555" y="1"/>
                    <a:pt x="545" y="2"/>
                  </a:cubicBezTo>
                  <a:cubicBezTo>
                    <a:pt x="419" y="19"/>
                    <a:pt x="296" y="48"/>
                    <a:pt x="173" y="86"/>
                  </a:cubicBezTo>
                  <a:cubicBezTo>
                    <a:pt x="60" y="121"/>
                    <a:pt x="0" y="241"/>
                    <a:pt x="35" y="350"/>
                  </a:cubicBezTo>
                  <a:cubicBezTo>
                    <a:pt x="67" y="435"/>
                    <a:pt x="148" y="491"/>
                    <a:pt x="239" y="491"/>
                  </a:cubicBezTo>
                  <a:cubicBezTo>
                    <a:pt x="260" y="491"/>
                    <a:pt x="282" y="487"/>
                    <a:pt x="303" y="480"/>
                  </a:cubicBezTo>
                  <a:cubicBezTo>
                    <a:pt x="401" y="449"/>
                    <a:pt x="503" y="428"/>
                    <a:pt x="605" y="413"/>
                  </a:cubicBezTo>
                  <a:cubicBezTo>
                    <a:pt x="718" y="399"/>
                    <a:pt x="799" y="294"/>
                    <a:pt x="785" y="178"/>
                  </a:cubicBezTo>
                  <a:cubicBezTo>
                    <a:pt x="769" y="74"/>
                    <a:pt x="678" y="0"/>
                    <a:pt x="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3" name="Google Shape;27453;p78"/>
            <p:cNvSpPr/>
            <p:nvPr/>
          </p:nvSpPr>
          <p:spPr>
            <a:xfrm>
              <a:off x="2995410" y="2583783"/>
              <a:ext cx="35840" cy="64106"/>
            </a:xfrm>
            <a:custGeom>
              <a:rect b="b" l="l" r="r" t="t"/>
              <a:pathLst>
                <a:path extrusionOk="0" h="2463" w="1377">
                  <a:moveTo>
                    <a:pt x="691" y="1"/>
                  </a:moveTo>
                  <a:cubicBezTo>
                    <a:pt x="588" y="1"/>
                    <a:pt x="485" y="69"/>
                    <a:pt x="479" y="204"/>
                  </a:cubicBezTo>
                  <a:lnTo>
                    <a:pt x="479" y="387"/>
                  </a:lnTo>
                  <a:cubicBezTo>
                    <a:pt x="202" y="426"/>
                    <a:pt x="1" y="675"/>
                    <a:pt x="26" y="953"/>
                  </a:cubicBezTo>
                  <a:cubicBezTo>
                    <a:pt x="50" y="1225"/>
                    <a:pt x="275" y="1436"/>
                    <a:pt x="548" y="1436"/>
                  </a:cubicBezTo>
                  <a:cubicBezTo>
                    <a:pt x="554" y="1436"/>
                    <a:pt x="561" y="1436"/>
                    <a:pt x="567" y="1435"/>
                  </a:cubicBezTo>
                  <a:lnTo>
                    <a:pt x="817" y="1435"/>
                  </a:lnTo>
                  <a:cubicBezTo>
                    <a:pt x="820" y="1435"/>
                    <a:pt x="822" y="1435"/>
                    <a:pt x="824" y="1435"/>
                  </a:cubicBezTo>
                  <a:cubicBezTo>
                    <a:pt x="972" y="1435"/>
                    <a:pt x="973" y="1661"/>
                    <a:pt x="827" y="1661"/>
                  </a:cubicBezTo>
                  <a:cubicBezTo>
                    <a:pt x="824" y="1661"/>
                    <a:pt x="821" y="1661"/>
                    <a:pt x="817" y="1661"/>
                  </a:cubicBezTo>
                  <a:lnTo>
                    <a:pt x="448" y="1661"/>
                  </a:lnTo>
                  <a:cubicBezTo>
                    <a:pt x="425" y="1545"/>
                    <a:pt x="334" y="1491"/>
                    <a:pt x="243" y="1491"/>
                  </a:cubicBezTo>
                  <a:cubicBezTo>
                    <a:pt x="136" y="1491"/>
                    <a:pt x="29" y="1565"/>
                    <a:pt x="29" y="1703"/>
                  </a:cubicBezTo>
                  <a:cubicBezTo>
                    <a:pt x="29" y="1910"/>
                    <a:pt x="202" y="2079"/>
                    <a:pt x="413" y="2079"/>
                  </a:cubicBezTo>
                  <a:lnTo>
                    <a:pt x="479" y="2079"/>
                  </a:lnTo>
                  <a:lnTo>
                    <a:pt x="479" y="2255"/>
                  </a:lnTo>
                  <a:cubicBezTo>
                    <a:pt x="479" y="2371"/>
                    <a:pt x="571" y="2463"/>
                    <a:pt x="687" y="2463"/>
                  </a:cubicBezTo>
                  <a:cubicBezTo>
                    <a:pt x="803" y="2463"/>
                    <a:pt x="898" y="2371"/>
                    <a:pt x="902" y="2255"/>
                  </a:cubicBezTo>
                  <a:lnTo>
                    <a:pt x="902" y="2072"/>
                  </a:lnTo>
                  <a:cubicBezTo>
                    <a:pt x="1176" y="2034"/>
                    <a:pt x="1377" y="1784"/>
                    <a:pt x="1352" y="1506"/>
                  </a:cubicBezTo>
                  <a:cubicBezTo>
                    <a:pt x="1331" y="1229"/>
                    <a:pt x="1099" y="1020"/>
                    <a:pt x="827" y="1020"/>
                  </a:cubicBezTo>
                  <a:cubicBezTo>
                    <a:pt x="823" y="1020"/>
                    <a:pt x="818" y="1020"/>
                    <a:pt x="814" y="1020"/>
                  </a:cubicBezTo>
                  <a:lnTo>
                    <a:pt x="567" y="1020"/>
                  </a:lnTo>
                  <a:cubicBezTo>
                    <a:pt x="564" y="1021"/>
                    <a:pt x="561" y="1021"/>
                    <a:pt x="557" y="1021"/>
                  </a:cubicBezTo>
                  <a:cubicBezTo>
                    <a:pt x="409" y="1021"/>
                    <a:pt x="409" y="795"/>
                    <a:pt x="557" y="795"/>
                  </a:cubicBezTo>
                  <a:cubicBezTo>
                    <a:pt x="561" y="795"/>
                    <a:pt x="564" y="795"/>
                    <a:pt x="567" y="795"/>
                  </a:cubicBezTo>
                  <a:lnTo>
                    <a:pt x="933" y="795"/>
                  </a:lnTo>
                  <a:cubicBezTo>
                    <a:pt x="956" y="913"/>
                    <a:pt x="1048" y="968"/>
                    <a:pt x="1140" y="968"/>
                  </a:cubicBezTo>
                  <a:cubicBezTo>
                    <a:pt x="1246" y="968"/>
                    <a:pt x="1352" y="894"/>
                    <a:pt x="1352" y="756"/>
                  </a:cubicBezTo>
                  <a:cubicBezTo>
                    <a:pt x="1352" y="545"/>
                    <a:pt x="1180" y="380"/>
                    <a:pt x="969" y="380"/>
                  </a:cubicBezTo>
                  <a:lnTo>
                    <a:pt x="902" y="380"/>
                  </a:lnTo>
                  <a:lnTo>
                    <a:pt x="902" y="204"/>
                  </a:lnTo>
                  <a:cubicBezTo>
                    <a:pt x="896" y="69"/>
                    <a:pt x="79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54" name="Google Shape;27454;p78"/>
          <p:cNvGrpSpPr/>
          <p:nvPr/>
        </p:nvGrpSpPr>
        <p:grpSpPr>
          <a:xfrm>
            <a:off x="7488303" y="2436571"/>
            <a:ext cx="352490" cy="347493"/>
            <a:chOff x="7488303" y="2436571"/>
            <a:chExt cx="352490" cy="347493"/>
          </a:xfrm>
        </p:grpSpPr>
        <p:sp>
          <p:nvSpPr>
            <p:cNvPr id="27455" name="Google Shape;27455;p78"/>
            <p:cNvSpPr/>
            <p:nvPr/>
          </p:nvSpPr>
          <p:spPr>
            <a:xfrm>
              <a:off x="7494810" y="2545939"/>
              <a:ext cx="154057" cy="73840"/>
            </a:xfrm>
            <a:custGeom>
              <a:rect b="b" l="l" r="r" t="t"/>
              <a:pathLst>
                <a:path extrusionOk="0" h="2837" w="5919">
                  <a:moveTo>
                    <a:pt x="5918" y="1"/>
                  </a:moveTo>
                  <a:lnTo>
                    <a:pt x="4623" y="106"/>
                  </a:lnTo>
                  <a:cubicBezTo>
                    <a:pt x="2931" y="247"/>
                    <a:pt x="1341" y="986"/>
                    <a:pt x="141" y="2186"/>
                  </a:cubicBezTo>
                  <a:cubicBezTo>
                    <a:pt x="0" y="2327"/>
                    <a:pt x="88" y="2573"/>
                    <a:pt x="289" y="2590"/>
                  </a:cubicBezTo>
                  <a:lnTo>
                    <a:pt x="3082" y="2837"/>
                  </a:lnTo>
                  <a:lnTo>
                    <a:pt x="5918" y="1"/>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6" name="Google Shape;27456;p78"/>
            <p:cNvSpPr/>
            <p:nvPr/>
          </p:nvSpPr>
          <p:spPr>
            <a:xfrm>
              <a:off x="7656259" y="2627092"/>
              <a:ext cx="73736" cy="152183"/>
            </a:xfrm>
            <a:custGeom>
              <a:rect b="b" l="l" r="r" t="t"/>
              <a:pathLst>
                <a:path extrusionOk="0" h="5847" w="2833">
                  <a:moveTo>
                    <a:pt x="2833" y="0"/>
                  </a:moveTo>
                  <a:lnTo>
                    <a:pt x="0" y="2836"/>
                  </a:lnTo>
                  <a:lnTo>
                    <a:pt x="246" y="5630"/>
                  </a:lnTo>
                  <a:cubicBezTo>
                    <a:pt x="258" y="5763"/>
                    <a:pt x="369" y="5846"/>
                    <a:pt x="483" y="5846"/>
                  </a:cubicBezTo>
                  <a:cubicBezTo>
                    <a:pt x="541" y="5846"/>
                    <a:pt x="600" y="5825"/>
                    <a:pt x="648" y="5777"/>
                  </a:cubicBezTo>
                  <a:cubicBezTo>
                    <a:pt x="1851" y="4578"/>
                    <a:pt x="2586" y="2987"/>
                    <a:pt x="2727" y="1295"/>
                  </a:cubicBezTo>
                  <a:lnTo>
                    <a:pt x="2833" y="0"/>
                  </a:ln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7" name="Google Shape;27457;p78"/>
            <p:cNvSpPr/>
            <p:nvPr/>
          </p:nvSpPr>
          <p:spPr>
            <a:xfrm>
              <a:off x="7494706" y="2549791"/>
              <a:ext cx="111007" cy="64496"/>
            </a:xfrm>
            <a:custGeom>
              <a:rect b="b" l="l" r="r" t="t"/>
              <a:pathLst>
                <a:path extrusionOk="0" h="2478" w="4265">
                  <a:moveTo>
                    <a:pt x="4265" y="1"/>
                  </a:moveTo>
                  <a:lnTo>
                    <a:pt x="4265" y="1"/>
                  </a:lnTo>
                  <a:cubicBezTo>
                    <a:pt x="2706" y="208"/>
                    <a:pt x="1257" y="926"/>
                    <a:pt x="145" y="2038"/>
                  </a:cubicBezTo>
                  <a:cubicBezTo>
                    <a:pt x="1" y="2182"/>
                    <a:pt x="92" y="2425"/>
                    <a:pt x="293" y="2442"/>
                  </a:cubicBezTo>
                  <a:lnTo>
                    <a:pt x="708" y="2478"/>
                  </a:lnTo>
                  <a:cubicBezTo>
                    <a:pt x="574" y="2379"/>
                    <a:pt x="556" y="2186"/>
                    <a:pt x="673" y="2066"/>
                  </a:cubicBezTo>
                  <a:cubicBezTo>
                    <a:pt x="1668" y="1074"/>
                    <a:pt x="2907" y="359"/>
                    <a:pt x="4265"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8" name="Google Shape;27458;p78"/>
            <p:cNvSpPr/>
            <p:nvPr/>
          </p:nvSpPr>
          <p:spPr>
            <a:xfrm>
              <a:off x="7656155" y="2687242"/>
              <a:ext cx="21629" cy="92033"/>
            </a:xfrm>
            <a:custGeom>
              <a:rect b="b" l="l" r="r" t="t"/>
              <a:pathLst>
                <a:path extrusionOk="0" h="3536" w="831">
                  <a:moveTo>
                    <a:pt x="525" y="1"/>
                  </a:moveTo>
                  <a:lnTo>
                    <a:pt x="1" y="525"/>
                  </a:lnTo>
                  <a:lnTo>
                    <a:pt x="250" y="3319"/>
                  </a:lnTo>
                  <a:cubicBezTo>
                    <a:pt x="262" y="3452"/>
                    <a:pt x="371" y="3535"/>
                    <a:pt x="486" y="3535"/>
                  </a:cubicBezTo>
                  <a:cubicBezTo>
                    <a:pt x="544" y="3535"/>
                    <a:pt x="603" y="3514"/>
                    <a:pt x="652" y="3466"/>
                  </a:cubicBezTo>
                  <a:cubicBezTo>
                    <a:pt x="711" y="3407"/>
                    <a:pt x="771" y="3343"/>
                    <a:pt x="831" y="3280"/>
                  </a:cubicBezTo>
                  <a:cubicBezTo>
                    <a:pt x="817" y="3252"/>
                    <a:pt x="810" y="3220"/>
                    <a:pt x="806" y="3189"/>
                  </a:cubicBezTo>
                  <a:lnTo>
                    <a:pt x="525"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9" name="Google Shape;27459;p78"/>
            <p:cNvSpPr/>
            <p:nvPr/>
          </p:nvSpPr>
          <p:spPr>
            <a:xfrm>
              <a:off x="7558812" y="2442011"/>
              <a:ext cx="275735" cy="274382"/>
            </a:xfrm>
            <a:custGeom>
              <a:rect b="b" l="l" r="r" t="t"/>
              <a:pathLst>
                <a:path extrusionOk="0" h="10542" w="10594">
                  <a:moveTo>
                    <a:pt x="10384" y="0"/>
                  </a:moveTo>
                  <a:cubicBezTo>
                    <a:pt x="10367" y="0"/>
                    <a:pt x="10351" y="3"/>
                    <a:pt x="10334" y="7"/>
                  </a:cubicBezTo>
                  <a:lnTo>
                    <a:pt x="8100" y="662"/>
                  </a:lnTo>
                  <a:lnTo>
                    <a:pt x="6450" y="1147"/>
                  </a:lnTo>
                  <a:cubicBezTo>
                    <a:pt x="6313" y="1186"/>
                    <a:pt x="6189" y="1260"/>
                    <a:pt x="6091" y="1358"/>
                  </a:cubicBezTo>
                  <a:lnTo>
                    <a:pt x="78" y="7368"/>
                  </a:lnTo>
                  <a:cubicBezTo>
                    <a:pt x="0" y="7445"/>
                    <a:pt x="0" y="7569"/>
                    <a:pt x="78" y="7646"/>
                  </a:cubicBezTo>
                  <a:lnTo>
                    <a:pt x="1281" y="8849"/>
                  </a:lnTo>
                  <a:lnTo>
                    <a:pt x="1721" y="9289"/>
                  </a:lnTo>
                  <a:lnTo>
                    <a:pt x="2914" y="10478"/>
                  </a:lnTo>
                  <a:cubicBezTo>
                    <a:pt x="2954" y="10521"/>
                    <a:pt x="3009" y="10542"/>
                    <a:pt x="3063" y="10542"/>
                  </a:cubicBezTo>
                  <a:cubicBezTo>
                    <a:pt x="3118" y="10542"/>
                    <a:pt x="3172" y="10521"/>
                    <a:pt x="3213" y="10478"/>
                  </a:cubicBezTo>
                  <a:lnTo>
                    <a:pt x="6577" y="7111"/>
                  </a:lnTo>
                  <a:lnTo>
                    <a:pt x="9194" y="4497"/>
                  </a:lnTo>
                  <a:cubicBezTo>
                    <a:pt x="9307" y="4388"/>
                    <a:pt x="9388" y="4247"/>
                    <a:pt x="9434" y="4096"/>
                  </a:cubicBezTo>
                  <a:lnTo>
                    <a:pt x="10559" y="236"/>
                  </a:lnTo>
                  <a:cubicBezTo>
                    <a:pt x="10593" y="116"/>
                    <a:pt x="10500" y="0"/>
                    <a:pt x="103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0" name="Google Shape;27460;p78"/>
            <p:cNvSpPr/>
            <p:nvPr/>
          </p:nvSpPr>
          <p:spPr>
            <a:xfrm>
              <a:off x="7558890" y="2442011"/>
              <a:ext cx="275761" cy="205253"/>
            </a:xfrm>
            <a:custGeom>
              <a:rect b="b" l="l" r="r" t="t"/>
              <a:pathLst>
                <a:path extrusionOk="0" h="7886" w="10595">
                  <a:moveTo>
                    <a:pt x="10383" y="0"/>
                  </a:moveTo>
                  <a:cubicBezTo>
                    <a:pt x="10366" y="0"/>
                    <a:pt x="10349" y="3"/>
                    <a:pt x="10331" y="7"/>
                  </a:cubicBezTo>
                  <a:lnTo>
                    <a:pt x="6429" y="1151"/>
                  </a:lnTo>
                  <a:cubicBezTo>
                    <a:pt x="6306" y="1186"/>
                    <a:pt x="6194" y="1253"/>
                    <a:pt x="6102" y="1344"/>
                  </a:cubicBezTo>
                  <a:lnTo>
                    <a:pt x="75" y="7368"/>
                  </a:lnTo>
                  <a:cubicBezTo>
                    <a:pt x="1" y="7445"/>
                    <a:pt x="1" y="7569"/>
                    <a:pt x="75" y="7646"/>
                  </a:cubicBezTo>
                  <a:lnTo>
                    <a:pt x="314" y="7885"/>
                  </a:lnTo>
                  <a:lnTo>
                    <a:pt x="993" y="7203"/>
                  </a:lnTo>
                  <a:lnTo>
                    <a:pt x="6401" y="1795"/>
                  </a:lnTo>
                  <a:cubicBezTo>
                    <a:pt x="6486" y="1714"/>
                    <a:pt x="6588" y="1651"/>
                    <a:pt x="6700" y="1619"/>
                  </a:cubicBezTo>
                  <a:lnTo>
                    <a:pt x="10483" y="514"/>
                  </a:lnTo>
                  <a:lnTo>
                    <a:pt x="10563" y="236"/>
                  </a:lnTo>
                  <a:cubicBezTo>
                    <a:pt x="10594" y="113"/>
                    <a:pt x="10501" y="0"/>
                    <a:pt x="10383"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1" name="Google Shape;27461;p78"/>
            <p:cNvSpPr/>
            <p:nvPr/>
          </p:nvSpPr>
          <p:spPr>
            <a:xfrm>
              <a:off x="7697929" y="2520406"/>
              <a:ext cx="57703" cy="57625"/>
            </a:xfrm>
            <a:custGeom>
              <a:rect b="b" l="l" r="r" t="t"/>
              <a:pathLst>
                <a:path extrusionOk="0" h="2214" w="2217">
                  <a:moveTo>
                    <a:pt x="1108" y="0"/>
                  </a:moveTo>
                  <a:cubicBezTo>
                    <a:pt x="496" y="0"/>
                    <a:pt x="0" y="496"/>
                    <a:pt x="0" y="1105"/>
                  </a:cubicBezTo>
                  <a:cubicBezTo>
                    <a:pt x="0" y="1717"/>
                    <a:pt x="496" y="2213"/>
                    <a:pt x="1108" y="2213"/>
                  </a:cubicBezTo>
                  <a:cubicBezTo>
                    <a:pt x="1721" y="2213"/>
                    <a:pt x="2217" y="1717"/>
                    <a:pt x="2217" y="1105"/>
                  </a:cubicBezTo>
                  <a:cubicBezTo>
                    <a:pt x="2217" y="496"/>
                    <a:pt x="1721" y="0"/>
                    <a:pt x="1108"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2" name="Google Shape;27462;p78"/>
            <p:cNvSpPr/>
            <p:nvPr/>
          </p:nvSpPr>
          <p:spPr>
            <a:xfrm>
              <a:off x="7698007" y="2520328"/>
              <a:ext cx="35554" cy="57755"/>
            </a:xfrm>
            <a:custGeom>
              <a:rect b="b" l="l" r="r" t="t"/>
              <a:pathLst>
                <a:path extrusionOk="0" h="2219" w="1366">
                  <a:moveTo>
                    <a:pt x="1107" y="1"/>
                  </a:moveTo>
                  <a:cubicBezTo>
                    <a:pt x="512" y="1"/>
                    <a:pt x="1" y="483"/>
                    <a:pt x="1" y="1111"/>
                  </a:cubicBezTo>
                  <a:cubicBezTo>
                    <a:pt x="1" y="1736"/>
                    <a:pt x="512" y="2219"/>
                    <a:pt x="1107" y="2219"/>
                  </a:cubicBezTo>
                  <a:cubicBezTo>
                    <a:pt x="1192" y="2219"/>
                    <a:pt x="1279" y="2209"/>
                    <a:pt x="1366" y="2188"/>
                  </a:cubicBezTo>
                  <a:cubicBezTo>
                    <a:pt x="532" y="1984"/>
                    <a:pt x="229" y="939"/>
                    <a:pt x="841" y="327"/>
                  </a:cubicBezTo>
                  <a:cubicBezTo>
                    <a:pt x="986" y="183"/>
                    <a:pt x="1169" y="81"/>
                    <a:pt x="1366" y="31"/>
                  </a:cubicBezTo>
                  <a:cubicBezTo>
                    <a:pt x="1279" y="11"/>
                    <a:pt x="1192" y="1"/>
                    <a:pt x="1107"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3" name="Google Shape;27463;p78"/>
            <p:cNvSpPr/>
            <p:nvPr/>
          </p:nvSpPr>
          <p:spPr>
            <a:xfrm>
              <a:off x="7551576" y="2649788"/>
              <a:ext cx="74569" cy="73918"/>
            </a:xfrm>
            <a:custGeom>
              <a:rect b="b" l="l" r="r" t="t"/>
              <a:pathLst>
                <a:path extrusionOk="0" h="2840" w="2865">
                  <a:moveTo>
                    <a:pt x="743" y="1"/>
                  </a:moveTo>
                  <a:lnTo>
                    <a:pt x="113" y="631"/>
                  </a:lnTo>
                  <a:cubicBezTo>
                    <a:pt x="1" y="743"/>
                    <a:pt x="1" y="926"/>
                    <a:pt x="113" y="1042"/>
                  </a:cubicBezTo>
                  <a:lnTo>
                    <a:pt x="968" y="1897"/>
                  </a:lnTo>
                  <a:lnTo>
                    <a:pt x="1827" y="2752"/>
                  </a:lnTo>
                  <a:cubicBezTo>
                    <a:pt x="1883" y="2810"/>
                    <a:pt x="1957" y="2839"/>
                    <a:pt x="2031" y="2839"/>
                  </a:cubicBezTo>
                  <a:cubicBezTo>
                    <a:pt x="2105" y="2839"/>
                    <a:pt x="2180" y="2810"/>
                    <a:pt x="2238" y="2752"/>
                  </a:cubicBezTo>
                  <a:lnTo>
                    <a:pt x="2865" y="2126"/>
                  </a:lnTo>
                  <a:lnTo>
                    <a:pt x="2027" y="1289"/>
                  </a:lnTo>
                  <a:lnTo>
                    <a:pt x="1580" y="838"/>
                  </a:lnTo>
                  <a:lnTo>
                    <a:pt x="743"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4" name="Google Shape;27464;p78"/>
            <p:cNvSpPr/>
            <p:nvPr/>
          </p:nvSpPr>
          <p:spPr>
            <a:xfrm>
              <a:off x="7551576" y="2649788"/>
              <a:ext cx="28969" cy="32274"/>
            </a:xfrm>
            <a:custGeom>
              <a:rect b="b" l="l" r="r" t="t"/>
              <a:pathLst>
                <a:path extrusionOk="0" h="1240" w="1113">
                  <a:moveTo>
                    <a:pt x="739" y="1"/>
                  </a:moveTo>
                  <a:lnTo>
                    <a:pt x="113" y="627"/>
                  </a:lnTo>
                  <a:cubicBezTo>
                    <a:pt x="1" y="743"/>
                    <a:pt x="1" y="926"/>
                    <a:pt x="113" y="1042"/>
                  </a:cubicBezTo>
                  <a:lnTo>
                    <a:pt x="310" y="1239"/>
                  </a:lnTo>
                  <a:cubicBezTo>
                    <a:pt x="324" y="1179"/>
                    <a:pt x="356" y="1127"/>
                    <a:pt x="398" y="1084"/>
                  </a:cubicBezTo>
                  <a:lnTo>
                    <a:pt x="1112" y="370"/>
                  </a:lnTo>
                  <a:lnTo>
                    <a:pt x="739" y="1"/>
                  </a:ln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5" name="Google Shape;27465;p78"/>
            <p:cNvSpPr/>
            <p:nvPr/>
          </p:nvSpPr>
          <p:spPr>
            <a:xfrm>
              <a:off x="7558890" y="2619675"/>
              <a:ext cx="97395" cy="96744"/>
            </a:xfrm>
            <a:custGeom>
              <a:rect b="b" l="l" r="r" t="t"/>
              <a:pathLst>
                <a:path extrusionOk="0" h="3717" w="3742">
                  <a:moveTo>
                    <a:pt x="620" y="0"/>
                  </a:moveTo>
                  <a:lnTo>
                    <a:pt x="78" y="546"/>
                  </a:lnTo>
                  <a:cubicBezTo>
                    <a:pt x="1" y="619"/>
                    <a:pt x="1" y="743"/>
                    <a:pt x="78" y="820"/>
                  </a:cubicBezTo>
                  <a:lnTo>
                    <a:pt x="1282" y="2023"/>
                  </a:lnTo>
                  <a:lnTo>
                    <a:pt x="1722" y="2463"/>
                  </a:lnTo>
                  <a:lnTo>
                    <a:pt x="2911" y="3656"/>
                  </a:lnTo>
                  <a:cubicBezTo>
                    <a:pt x="2953" y="3696"/>
                    <a:pt x="3008" y="3717"/>
                    <a:pt x="3062" y="3717"/>
                  </a:cubicBezTo>
                  <a:cubicBezTo>
                    <a:pt x="3117" y="3717"/>
                    <a:pt x="3171" y="3696"/>
                    <a:pt x="3213" y="3656"/>
                  </a:cubicBezTo>
                  <a:lnTo>
                    <a:pt x="3741" y="3128"/>
                  </a:lnTo>
                  <a:lnTo>
                    <a:pt x="2401" y="1784"/>
                  </a:lnTo>
                  <a:lnTo>
                    <a:pt x="1961" y="1344"/>
                  </a:lnTo>
                  <a:lnTo>
                    <a:pt x="620" y="0"/>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6" name="Google Shape;27466;p78"/>
            <p:cNvSpPr/>
            <p:nvPr/>
          </p:nvSpPr>
          <p:spPr>
            <a:xfrm>
              <a:off x="7558812" y="2619675"/>
              <a:ext cx="25949" cy="27485"/>
            </a:xfrm>
            <a:custGeom>
              <a:rect b="b" l="l" r="r" t="t"/>
              <a:pathLst>
                <a:path extrusionOk="0" h="1056" w="997">
                  <a:moveTo>
                    <a:pt x="620" y="0"/>
                  </a:moveTo>
                  <a:lnTo>
                    <a:pt x="78" y="542"/>
                  </a:lnTo>
                  <a:cubicBezTo>
                    <a:pt x="0" y="619"/>
                    <a:pt x="0" y="743"/>
                    <a:pt x="78" y="816"/>
                  </a:cubicBezTo>
                  <a:lnTo>
                    <a:pt x="317" y="1056"/>
                  </a:lnTo>
                  <a:lnTo>
                    <a:pt x="996" y="377"/>
                  </a:lnTo>
                  <a:lnTo>
                    <a:pt x="620" y="0"/>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7" name="Google Shape;27467;p78"/>
            <p:cNvSpPr/>
            <p:nvPr/>
          </p:nvSpPr>
          <p:spPr>
            <a:xfrm>
              <a:off x="7769635" y="2441985"/>
              <a:ext cx="65095" cy="64418"/>
            </a:xfrm>
            <a:custGeom>
              <a:rect b="b" l="l" r="r" t="t"/>
              <a:pathLst>
                <a:path extrusionOk="0" h="2475" w="2501">
                  <a:moveTo>
                    <a:pt x="2288" y="0"/>
                  </a:moveTo>
                  <a:cubicBezTo>
                    <a:pt x="2271" y="0"/>
                    <a:pt x="2253" y="3"/>
                    <a:pt x="2234" y="8"/>
                  </a:cubicBezTo>
                  <a:lnTo>
                    <a:pt x="0" y="663"/>
                  </a:lnTo>
                  <a:lnTo>
                    <a:pt x="1812" y="2475"/>
                  </a:lnTo>
                  <a:lnTo>
                    <a:pt x="2466" y="237"/>
                  </a:lnTo>
                  <a:cubicBezTo>
                    <a:pt x="2500" y="115"/>
                    <a:pt x="2406" y="0"/>
                    <a:pt x="2288"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8" name="Google Shape;27468;p78"/>
            <p:cNvSpPr/>
            <p:nvPr/>
          </p:nvSpPr>
          <p:spPr>
            <a:xfrm>
              <a:off x="7769635" y="2442011"/>
              <a:ext cx="65095" cy="28318"/>
            </a:xfrm>
            <a:custGeom>
              <a:rect b="b" l="l" r="r" t="t"/>
              <a:pathLst>
                <a:path extrusionOk="0" h="1088" w="2501">
                  <a:moveTo>
                    <a:pt x="2285" y="0"/>
                  </a:moveTo>
                  <a:cubicBezTo>
                    <a:pt x="2268" y="0"/>
                    <a:pt x="2251" y="3"/>
                    <a:pt x="2234" y="7"/>
                  </a:cubicBezTo>
                  <a:lnTo>
                    <a:pt x="1499" y="222"/>
                  </a:lnTo>
                  <a:lnTo>
                    <a:pt x="0" y="662"/>
                  </a:lnTo>
                  <a:lnTo>
                    <a:pt x="422" y="1088"/>
                  </a:lnTo>
                  <a:lnTo>
                    <a:pt x="2382" y="514"/>
                  </a:lnTo>
                  <a:lnTo>
                    <a:pt x="2463" y="240"/>
                  </a:lnTo>
                  <a:cubicBezTo>
                    <a:pt x="2500" y="116"/>
                    <a:pt x="2404" y="0"/>
                    <a:pt x="2285"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9" name="Google Shape;27469;p78"/>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0" name="Google Shape;27470;p78"/>
            <p:cNvSpPr/>
            <p:nvPr/>
          </p:nvSpPr>
          <p:spPr>
            <a:xfrm>
              <a:off x="7573179" y="2583991"/>
              <a:ext cx="119544" cy="118087"/>
            </a:xfrm>
            <a:custGeom>
              <a:rect b="b" l="l" r="r" t="t"/>
              <a:pathLst>
                <a:path extrusionOk="0" h="4537" w="4593">
                  <a:moveTo>
                    <a:pt x="4246" y="1"/>
                  </a:moveTo>
                  <a:cubicBezTo>
                    <a:pt x="4169" y="1"/>
                    <a:pt x="4093" y="31"/>
                    <a:pt x="4033" y="90"/>
                  </a:cubicBezTo>
                  <a:lnTo>
                    <a:pt x="117" y="4007"/>
                  </a:lnTo>
                  <a:cubicBezTo>
                    <a:pt x="1" y="4123"/>
                    <a:pt x="1" y="4309"/>
                    <a:pt x="117" y="4429"/>
                  </a:cubicBezTo>
                  <a:lnTo>
                    <a:pt x="138" y="4446"/>
                  </a:lnTo>
                  <a:cubicBezTo>
                    <a:pt x="197" y="4507"/>
                    <a:pt x="273" y="4536"/>
                    <a:pt x="350" y="4536"/>
                  </a:cubicBezTo>
                  <a:cubicBezTo>
                    <a:pt x="425" y="4536"/>
                    <a:pt x="501" y="4507"/>
                    <a:pt x="560" y="4450"/>
                  </a:cubicBezTo>
                  <a:lnTo>
                    <a:pt x="4476" y="530"/>
                  </a:lnTo>
                  <a:cubicBezTo>
                    <a:pt x="4592" y="414"/>
                    <a:pt x="4592" y="224"/>
                    <a:pt x="4476" y="108"/>
                  </a:cubicBezTo>
                  <a:lnTo>
                    <a:pt x="4459" y="90"/>
                  </a:lnTo>
                  <a:cubicBezTo>
                    <a:pt x="4399" y="31"/>
                    <a:pt x="4322" y="1"/>
                    <a:pt x="4246"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1" name="Google Shape;27471;p78"/>
            <p:cNvSpPr/>
            <p:nvPr/>
          </p:nvSpPr>
          <p:spPr>
            <a:xfrm>
              <a:off x="7573101" y="2583965"/>
              <a:ext cx="117696" cy="118061"/>
            </a:xfrm>
            <a:custGeom>
              <a:rect b="b" l="l" r="r" t="t"/>
              <a:pathLst>
                <a:path extrusionOk="0" h="4536" w="4522">
                  <a:moveTo>
                    <a:pt x="4247" y="1"/>
                  </a:moveTo>
                  <a:cubicBezTo>
                    <a:pt x="4171" y="1"/>
                    <a:pt x="4094" y="30"/>
                    <a:pt x="4036" y="88"/>
                  </a:cubicBezTo>
                  <a:lnTo>
                    <a:pt x="120" y="4004"/>
                  </a:lnTo>
                  <a:cubicBezTo>
                    <a:pt x="0" y="4120"/>
                    <a:pt x="0" y="4310"/>
                    <a:pt x="120" y="4426"/>
                  </a:cubicBezTo>
                  <a:lnTo>
                    <a:pt x="138" y="4447"/>
                  </a:lnTo>
                  <a:cubicBezTo>
                    <a:pt x="194" y="4504"/>
                    <a:pt x="268" y="4532"/>
                    <a:pt x="345" y="4535"/>
                  </a:cubicBezTo>
                  <a:cubicBezTo>
                    <a:pt x="271" y="4416"/>
                    <a:pt x="289" y="4264"/>
                    <a:pt x="387" y="4166"/>
                  </a:cubicBezTo>
                  <a:lnTo>
                    <a:pt x="4307" y="250"/>
                  </a:lnTo>
                  <a:cubicBezTo>
                    <a:pt x="4360" y="193"/>
                    <a:pt x="4433" y="162"/>
                    <a:pt x="4509" y="162"/>
                  </a:cubicBezTo>
                  <a:cubicBezTo>
                    <a:pt x="4513" y="162"/>
                    <a:pt x="4518" y="162"/>
                    <a:pt x="4522" y="162"/>
                  </a:cubicBezTo>
                  <a:cubicBezTo>
                    <a:pt x="4511" y="141"/>
                    <a:pt x="4493" y="123"/>
                    <a:pt x="4479" y="109"/>
                  </a:cubicBezTo>
                  <a:lnTo>
                    <a:pt x="4458" y="88"/>
                  </a:lnTo>
                  <a:cubicBezTo>
                    <a:pt x="4400" y="30"/>
                    <a:pt x="4324" y="1"/>
                    <a:pt x="4247"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2" name="Google Shape;27472;p78"/>
            <p:cNvSpPr/>
            <p:nvPr/>
          </p:nvSpPr>
          <p:spPr>
            <a:xfrm>
              <a:off x="7514799" y="2685082"/>
              <a:ext cx="30036" cy="27459"/>
            </a:xfrm>
            <a:custGeom>
              <a:rect b="b" l="l" r="r" t="t"/>
              <a:pathLst>
                <a:path extrusionOk="0" h="1055" w="1154">
                  <a:moveTo>
                    <a:pt x="939" y="0"/>
                  </a:moveTo>
                  <a:cubicBezTo>
                    <a:pt x="888" y="0"/>
                    <a:pt x="838" y="19"/>
                    <a:pt x="801" y="56"/>
                  </a:cubicBezTo>
                  <a:lnTo>
                    <a:pt x="136" y="721"/>
                  </a:lnTo>
                  <a:cubicBezTo>
                    <a:pt x="1" y="865"/>
                    <a:pt x="129" y="1055"/>
                    <a:pt x="279" y="1055"/>
                  </a:cubicBezTo>
                  <a:cubicBezTo>
                    <a:pt x="323" y="1055"/>
                    <a:pt x="369" y="1038"/>
                    <a:pt x="411" y="999"/>
                  </a:cubicBezTo>
                  <a:lnTo>
                    <a:pt x="1076" y="334"/>
                  </a:lnTo>
                  <a:cubicBezTo>
                    <a:pt x="1153" y="256"/>
                    <a:pt x="1153" y="133"/>
                    <a:pt x="1076" y="56"/>
                  </a:cubicBezTo>
                  <a:cubicBezTo>
                    <a:pt x="1039" y="19"/>
                    <a:pt x="989" y="0"/>
                    <a:pt x="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3" name="Google Shape;27473;p78"/>
            <p:cNvSpPr/>
            <p:nvPr/>
          </p:nvSpPr>
          <p:spPr>
            <a:xfrm>
              <a:off x="7531717" y="2701843"/>
              <a:ext cx="29958" cy="27537"/>
            </a:xfrm>
            <a:custGeom>
              <a:rect b="b" l="l" r="r" t="t"/>
              <a:pathLst>
                <a:path extrusionOk="0" h="1058" w="1151">
                  <a:moveTo>
                    <a:pt x="935" y="1"/>
                  </a:moveTo>
                  <a:cubicBezTo>
                    <a:pt x="885" y="1"/>
                    <a:pt x="836" y="20"/>
                    <a:pt x="799" y="59"/>
                  </a:cubicBezTo>
                  <a:lnTo>
                    <a:pt x="134" y="724"/>
                  </a:lnTo>
                  <a:cubicBezTo>
                    <a:pt x="1" y="868"/>
                    <a:pt x="127" y="1058"/>
                    <a:pt x="278" y="1058"/>
                  </a:cubicBezTo>
                  <a:cubicBezTo>
                    <a:pt x="322" y="1058"/>
                    <a:pt x="369" y="1041"/>
                    <a:pt x="412" y="1002"/>
                  </a:cubicBezTo>
                  <a:lnTo>
                    <a:pt x="1077" y="337"/>
                  </a:lnTo>
                  <a:cubicBezTo>
                    <a:pt x="1151" y="260"/>
                    <a:pt x="1151" y="136"/>
                    <a:pt x="1073" y="59"/>
                  </a:cubicBezTo>
                  <a:cubicBezTo>
                    <a:pt x="1034" y="20"/>
                    <a:pt x="984" y="1"/>
                    <a:pt x="9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4" name="Google Shape;27474;p78"/>
            <p:cNvSpPr/>
            <p:nvPr/>
          </p:nvSpPr>
          <p:spPr>
            <a:xfrm>
              <a:off x="7564876" y="2735601"/>
              <a:ext cx="31936" cy="27667"/>
            </a:xfrm>
            <a:custGeom>
              <a:rect b="b" l="l" r="r" t="t"/>
              <a:pathLst>
                <a:path extrusionOk="0" h="1063" w="1227">
                  <a:moveTo>
                    <a:pt x="950" y="1"/>
                  </a:moveTo>
                  <a:cubicBezTo>
                    <a:pt x="905" y="1"/>
                    <a:pt x="859" y="17"/>
                    <a:pt x="816" y="57"/>
                  </a:cubicBezTo>
                  <a:lnTo>
                    <a:pt x="151" y="722"/>
                  </a:lnTo>
                  <a:cubicBezTo>
                    <a:pt x="1" y="861"/>
                    <a:pt x="133" y="1062"/>
                    <a:pt x="287" y="1062"/>
                  </a:cubicBezTo>
                  <a:cubicBezTo>
                    <a:pt x="335" y="1062"/>
                    <a:pt x="385" y="1043"/>
                    <a:pt x="429" y="996"/>
                  </a:cubicBezTo>
                  <a:lnTo>
                    <a:pt x="1094" y="331"/>
                  </a:lnTo>
                  <a:cubicBezTo>
                    <a:pt x="1227" y="190"/>
                    <a:pt x="1100" y="1"/>
                    <a:pt x="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5" name="Google Shape;27475;p78"/>
            <p:cNvSpPr/>
            <p:nvPr/>
          </p:nvSpPr>
          <p:spPr>
            <a:xfrm>
              <a:off x="7548479" y="2718709"/>
              <a:ext cx="30036" cy="27511"/>
            </a:xfrm>
            <a:custGeom>
              <a:rect b="b" l="l" r="r" t="t"/>
              <a:pathLst>
                <a:path extrusionOk="0" h="1057" w="1154">
                  <a:moveTo>
                    <a:pt x="938" y="0"/>
                  </a:moveTo>
                  <a:cubicBezTo>
                    <a:pt x="887" y="0"/>
                    <a:pt x="837" y="20"/>
                    <a:pt x="799" y="58"/>
                  </a:cubicBezTo>
                  <a:lnTo>
                    <a:pt x="134" y="723"/>
                  </a:lnTo>
                  <a:cubicBezTo>
                    <a:pt x="0" y="865"/>
                    <a:pt x="130" y="1057"/>
                    <a:pt x="280" y="1057"/>
                  </a:cubicBezTo>
                  <a:cubicBezTo>
                    <a:pt x="324" y="1057"/>
                    <a:pt x="370" y="1040"/>
                    <a:pt x="412" y="1001"/>
                  </a:cubicBezTo>
                  <a:lnTo>
                    <a:pt x="1077" y="336"/>
                  </a:lnTo>
                  <a:cubicBezTo>
                    <a:pt x="1154" y="259"/>
                    <a:pt x="1154" y="136"/>
                    <a:pt x="1077" y="58"/>
                  </a:cubicBezTo>
                  <a:cubicBezTo>
                    <a:pt x="1038" y="20"/>
                    <a:pt x="988" y="0"/>
                    <a:pt x="9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6" name="Google Shape;27476;p78"/>
            <p:cNvSpPr/>
            <p:nvPr/>
          </p:nvSpPr>
          <p:spPr>
            <a:xfrm>
              <a:off x="7488303" y="2436571"/>
              <a:ext cx="352490" cy="347493"/>
            </a:xfrm>
            <a:custGeom>
              <a:rect b="b" l="l" r="r" t="t"/>
              <a:pathLst>
                <a:path extrusionOk="0" h="13351" w="13543">
                  <a:moveTo>
                    <a:pt x="13085" y="399"/>
                  </a:moveTo>
                  <a:lnTo>
                    <a:pt x="12530" y="2296"/>
                  </a:lnTo>
                  <a:lnTo>
                    <a:pt x="11185" y="952"/>
                  </a:lnTo>
                  <a:lnTo>
                    <a:pt x="13085" y="399"/>
                  </a:lnTo>
                  <a:close/>
                  <a:moveTo>
                    <a:pt x="5654" y="4424"/>
                  </a:moveTo>
                  <a:lnTo>
                    <a:pt x="3262" y="6817"/>
                  </a:lnTo>
                  <a:lnTo>
                    <a:pt x="560" y="6581"/>
                  </a:lnTo>
                  <a:cubicBezTo>
                    <a:pt x="524" y="6581"/>
                    <a:pt x="510" y="6539"/>
                    <a:pt x="535" y="6514"/>
                  </a:cubicBezTo>
                  <a:cubicBezTo>
                    <a:pt x="1703" y="5346"/>
                    <a:pt x="3248" y="4629"/>
                    <a:pt x="4894" y="4491"/>
                  </a:cubicBezTo>
                  <a:lnTo>
                    <a:pt x="5654" y="4424"/>
                  </a:lnTo>
                  <a:close/>
                  <a:moveTo>
                    <a:pt x="3336" y="7299"/>
                  </a:moveTo>
                  <a:lnTo>
                    <a:pt x="4402" y="8362"/>
                  </a:lnTo>
                  <a:lnTo>
                    <a:pt x="3997" y="8766"/>
                  </a:lnTo>
                  <a:lnTo>
                    <a:pt x="2931" y="7704"/>
                  </a:lnTo>
                  <a:lnTo>
                    <a:pt x="3336" y="7299"/>
                  </a:lnTo>
                  <a:close/>
                  <a:moveTo>
                    <a:pt x="3170" y="8492"/>
                  </a:moveTo>
                  <a:lnTo>
                    <a:pt x="3723" y="9041"/>
                  </a:lnTo>
                  <a:lnTo>
                    <a:pt x="3248" y="9516"/>
                  </a:lnTo>
                  <a:cubicBezTo>
                    <a:pt x="3223" y="9540"/>
                    <a:pt x="3202" y="9568"/>
                    <a:pt x="3184" y="9597"/>
                  </a:cubicBezTo>
                  <a:lnTo>
                    <a:pt x="2692" y="9104"/>
                  </a:lnTo>
                  <a:cubicBezTo>
                    <a:pt x="2657" y="9069"/>
                    <a:pt x="2653" y="9009"/>
                    <a:pt x="2688" y="8974"/>
                  </a:cubicBezTo>
                  <a:lnTo>
                    <a:pt x="3170" y="8492"/>
                  </a:lnTo>
                  <a:close/>
                  <a:moveTo>
                    <a:pt x="10756" y="1078"/>
                  </a:moveTo>
                  <a:lnTo>
                    <a:pt x="12403" y="2725"/>
                  </a:lnTo>
                  <a:lnTo>
                    <a:pt x="11910" y="4424"/>
                  </a:lnTo>
                  <a:lnTo>
                    <a:pt x="6464" y="9871"/>
                  </a:lnTo>
                  <a:lnTo>
                    <a:pt x="5398" y="8805"/>
                  </a:lnTo>
                  <a:lnTo>
                    <a:pt x="7885" y="6317"/>
                  </a:lnTo>
                  <a:cubicBezTo>
                    <a:pt x="8065" y="6138"/>
                    <a:pt x="8100" y="5835"/>
                    <a:pt x="7864" y="5600"/>
                  </a:cubicBezTo>
                  <a:cubicBezTo>
                    <a:pt x="7767" y="5503"/>
                    <a:pt x="7641" y="5455"/>
                    <a:pt x="7514" y="5455"/>
                  </a:cubicBezTo>
                  <a:cubicBezTo>
                    <a:pt x="7388" y="5455"/>
                    <a:pt x="7262" y="5503"/>
                    <a:pt x="7167" y="5600"/>
                  </a:cubicBezTo>
                  <a:lnTo>
                    <a:pt x="4680" y="8087"/>
                  </a:lnTo>
                  <a:lnTo>
                    <a:pt x="3614" y="7021"/>
                  </a:lnTo>
                  <a:lnTo>
                    <a:pt x="9060" y="1575"/>
                  </a:lnTo>
                  <a:lnTo>
                    <a:pt x="10756" y="1078"/>
                  </a:lnTo>
                  <a:close/>
                  <a:moveTo>
                    <a:pt x="7513" y="5851"/>
                  </a:moveTo>
                  <a:cubicBezTo>
                    <a:pt x="7603" y="5851"/>
                    <a:pt x="7680" y="5967"/>
                    <a:pt x="7597" y="6054"/>
                  </a:cubicBezTo>
                  <a:lnTo>
                    <a:pt x="4982" y="8668"/>
                  </a:lnTo>
                  <a:lnTo>
                    <a:pt x="3698" y="9948"/>
                  </a:lnTo>
                  <a:cubicBezTo>
                    <a:pt x="3672" y="9975"/>
                    <a:pt x="3644" y="9986"/>
                    <a:pt x="3616" y="9986"/>
                  </a:cubicBezTo>
                  <a:cubicBezTo>
                    <a:pt x="3526" y="9986"/>
                    <a:pt x="3449" y="9870"/>
                    <a:pt x="3533" y="9787"/>
                  </a:cubicBezTo>
                  <a:lnTo>
                    <a:pt x="7431" y="5888"/>
                  </a:lnTo>
                  <a:cubicBezTo>
                    <a:pt x="7457" y="5862"/>
                    <a:pt x="7486" y="5851"/>
                    <a:pt x="7513" y="5851"/>
                  </a:cubicBezTo>
                  <a:close/>
                  <a:moveTo>
                    <a:pt x="5120" y="9083"/>
                  </a:moveTo>
                  <a:lnTo>
                    <a:pt x="6186" y="10145"/>
                  </a:lnTo>
                  <a:lnTo>
                    <a:pt x="5792" y="10540"/>
                  </a:lnTo>
                  <a:cubicBezTo>
                    <a:pt x="5788" y="10541"/>
                    <a:pt x="5785" y="10542"/>
                    <a:pt x="5781" y="10542"/>
                  </a:cubicBezTo>
                  <a:cubicBezTo>
                    <a:pt x="5778" y="10542"/>
                    <a:pt x="5774" y="10541"/>
                    <a:pt x="5771" y="10540"/>
                  </a:cubicBezTo>
                  <a:lnTo>
                    <a:pt x="4715" y="9484"/>
                  </a:lnTo>
                  <a:lnTo>
                    <a:pt x="5120" y="9083"/>
                  </a:lnTo>
                  <a:close/>
                  <a:moveTo>
                    <a:pt x="4437" y="9762"/>
                  </a:moveTo>
                  <a:lnTo>
                    <a:pt x="4989" y="10314"/>
                  </a:lnTo>
                  <a:lnTo>
                    <a:pt x="4507" y="10796"/>
                  </a:lnTo>
                  <a:cubicBezTo>
                    <a:pt x="4490" y="10814"/>
                    <a:pt x="4466" y="10823"/>
                    <a:pt x="4442" y="10823"/>
                  </a:cubicBezTo>
                  <a:cubicBezTo>
                    <a:pt x="4419" y="10823"/>
                    <a:pt x="4395" y="10814"/>
                    <a:pt x="4377" y="10796"/>
                  </a:cubicBezTo>
                  <a:lnTo>
                    <a:pt x="3885" y="10300"/>
                  </a:lnTo>
                  <a:cubicBezTo>
                    <a:pt x="3913" y="10283"/>
                    <a:pt x="3941" y="10262"/>
                    <a:pt x="3966" y="10237"/>
                  </a:cubicBezTo>
                  <a:lnTo>
                    <a:pt x="4437" y="9762"/>
                  </a:lnTo>
                  <a:close/>
                  <a:moveTo>
                    <a:pt x="13103" y="0"/>
                  </a:moveTo>
                  <a:cubicBezTo>
                    <a:pt x="13067" y="0"/>
                    <a:pt x="13031" y="5"/>
                    <a:pt x="12994" y="16"/>
                  </a:cubicBezTo>
                  <a:lnTo>
                    <a:pt x="8902" y="1212"/>
                  </a:lnTo>
                  <a:cubicBezTo>
                    <a:pt x="8870" y="1223"/>
                    <a:pt x="8842" y="1240"/>
                    <a:pt x="8818" y="1261"/>
                  </a:cubicBezTo>
                  <a:lnTo>
                    <a:pt x="6084" y="3999"/>
                  </a:lnTo>
                  <a:lnTo>
                    <a:pt x="4863" y="4101"/>
                  </a:lnTo>
                  <a:cubicBezTo>
                    <a:pt x="3125" y="4249"/>
                    <a:pt x="1492" y="5005"/>
                    <a:pt x="261" y="6236"/>
                  </a:cubicBezTo>
                  <a:cubicBezTo>
                    <a:pt x="0" y="6497"/>
                    <a:pt x="162" y="6940"/>
                    <a:pt x="528" y="6972"/>
                  </a:cubicBezTo>
                  <a:lnTo>
                    <a:pt x="2903" y="7179"/>
                  </a:lnTo>
                  <a:lnTo>
                    <a:pt x="2657" y="7426"/>
                  </a:lnTo>
                  <a:cubicBezTo>
                    <a:pt x="2502" y="7577"/>
                    <a:pt x="2502" y="7823"/>
                    <a:pt x="2657" y="7978"/>
                  </a:cubicBezTo>
                  <a:lnTo>
                    <a:pt x="2892" y="8214"/>
                  </a:lnTo>
                  <a:lnTo>
                    <a:pt x="2410" y="8699"/>
                  </a:lnTo>
                  <a:cubicBezTo>
                    <a:pt x="2220" y="8886"/>
                    <a:pt x="2220" y="9196"/>
                    <a:pt x="2410" y="9382"/>
                  </a:cubicBezTo>
                  <a:lnTo>
                    <a:pt x="4099" y="11074"/>
                  </a:lnTo>
                  <a:cubicBezTo>
                    <a:pt x="4194" y="11168"/>
                    <a:pt x="4318" y="11214"/>
                    <a:pt x="4442" y="11214"/>
                  </a:cubicBezTo>
                  <a:cubicBezTo>
                    <a:pt x="4566" y="11214"/>
                    <a:pt x="4690" y="11168"/>
                    <a:pt x="4785" y="11074"/>
                  </a:cubicBezTo>
                  <a:lnTo>
                    <a:pt x="5267" y="10589"/>
                  </a:lnTo>
                  <a:lnTo>
                    <a:pt x="5493" y="10814"/>
                  </a:lnTo>
                  <a:cubicBezTo>
                    <a:pt x="5572" y="10893"/>
                    <a:pt x="5676" y="10933"/>
                    <a:pt x="5781" y="10933"/>
                  </a:cubicBezTo>
                  <a:cubicBezTo>
                    <a:pt x="5886" y="10933"/>
                    <a:pt x="5990" y="10893"/>
                    <a:pt x="6070" y="10814"/>
                  </a:cubicBezTo>
                  <a:lnTo>
                    <a:pt x="6302" y="10582"/>
                  </a:lnTo>
                  <a:lnTo>
                    <a:pt x="6509" y="12957"/>
                  </a:lnTo>
                  <a:cubicBezTo>
                    <a:pt x="6530" y="13199"/>
                    <a:pt x="6733" y="13350"/>
                    <a:pt x="6943" y="13350"/>
                  </a:cubicBezTo>
                  <a:cubicBezTo>
                    <a:pt x="7050" y="13350"/>
                    <a:pt x="7158" y="13311"/>
                    <a:pt x="7245" y="13224"/>
                  </a:cubicBezTo>
                  <a:cubicBezTo>
                    <a:pt x="8001" y="12471"/>
                    <a:pt x="8582" y="11563"/>
                    <a:pt x="8951" y="10564"/>
                  </a:cubicBezTo>
                  <a:cubicBezTo>
                    <a:pt x="9015" y="10407"/>
                    <a:pt x="8886" y="10292"/>
                    <a:pt x="8760" y="10292"/>
                  </a:cubicBezTo>
                  <a:cubicBezTo>
                    <a:pt x="8686" y="10292"/>
                    <a:pt x="8613" y="10332"/>
                    <a:pt x="8582" y="10427"/>
                  </a:cubicBezTo>
                  <a:cubicBezTo>
                    <a:pt x="8233" y="11373"/>
                    <a:pt x="7685" y="12235"/>
                    <a:pt x="6970" y="12946"/>
                  </a:cubicBezTo>
                  <a:cubicBezTo>
                    <a:pt x="6962" y="12955"/>
                    <a:pt x="6951" y="12959"/>
                    <a:pt x="6941" y="12959"/>
                  </a:cubicBezTo>
                  <a:cubicBezTo>
                    <a:pt x="6921" y="12959"/>
                    <a:pt x="6902" y="12945"/>
                    <a:pt x="6900" y="12922"/>
                  </a:cubicBezTo>
                  <a:lnTo>
                    <a:pt x="6664" y="10219"/>
                  </a:lnTo>
                  <a:lnTo>
                    <a:pt x="9060" y="7827"/>
                  </a:lnTo>
                  <a:lnTo>
                    <a:pt x="9060" y="7827"/>
                  </a:lnTo>
                  <a:cubicBezTo>
                    <a:pt x="8979" y="8794"/>
                    <a:pt x="8958" y="9048"/>
                    <a:pt x="8846" y="9540"/>
                  </a:cubicBezTo>
                  <a:cubicBezTo>
                    <a:pt x="8821" y="9649"/>
                    <a:pt x="8884" y="9755"/>
                    <a:pt x="8993" y="9780"/>
                  </a:cubicBezTo>
                  <a:cubicBezTo>
                    <a:pt x="9008" y="9783"/>
                    <a:pt x="9023" y="9785"/>
                    <a:pt x="9038" y="9785"/>
                  </a:cubicBezTo>
                  <a:cubicBezTo>
                    <a:pt x="9127" y="9785"/>
                    <a:pt x="9208" y="9722"/>
                    <a:pt x="9229" y="9628"/>
                  </a:cubicBezTo>
                  <a:cubicBezTo>
                    <a:pt x="9363" y="9030"/>
                    <a:pt x="9373" y="8745"/>
                    <a:pt x="9486" y="7401"/>
                  </a:cubicBezTo>
                  <a:lnTo>
                    <a:pt x="12220" y="4667"/>
                  </a:lnTo>
                  <a:cubicBezTo>
                    <a:pt x="12245" y="4646"/>
                    <a:pt x="12262" y="4614"/>
                    <a:pt x="12269" y="4583"/>
                  </a:cubicBezTo>
                  <a:lnTo>
                    <a:pt x="12815" y="2725"/>
                  </a:lnTo>
                  <a:lnTo>
                    <a:pt x="13465" y="491"/>
                  </a:lnTo>
                  <a:cubicBezTo>
                    <a:pt x="13542" y="239"/>
                    <a:pt x="13348" y="0"/>
                    <a:pt x="131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7" name="Google Shape;27477;p78"/>
            <p:cNvSpPr/>
            <p:nvPr/>
          </p:nvSpPr>
          <p:spPr>
            <a:xfrm>
              <a:off x="7690407" y="2517517"/>
              <a:ext cx="81909" cy="65277"/>
            </a:xfrm>
            <a:custGeom>
              <a:rect b="b" l="l" r="r" t="t"/>
              <a:pathLst>
                <a:path extrusionOk="0" h="2508" w="3147">
                  <a:moveTo>
                    <a:pt x="944" y="1"/>
                  </a:moveTo>
                  <a:cubicBezTo>
                    <a:pt x="920" y="1"/>
                    <a:pt x="893" y="5"/>
                    <a:pt x="866" y="16"/>
                  </a:cubicBezTo>
                  <a:cubicBezTo>
                    <a:pt x="307" y="270"/>
                    <a:pt x="1" y="878"/>
                    <a:pt x="131" y="1480"/>
                  </a:cubicBezTo>
                  <a:cubicBezTo>
                    <a:pt x="257" y="2078"/>
                    <a:pt x="789" y="2507"/>
                    <a:pt x="1404" y="2507"/>
                  </a:cubicBezTo>
                  <a:cubicBezTo>
                    <a:pt x="2562" y="2507"/>
                    <a:pt x="3146" y="1100"/>
                    <a:pt x="2326" y="284"/>
                  </a:cubicBezTo>
                  <a:cubicBezTo>
                    <a:pt x="2214" y="171"/>
                    <a:pt x="2083" y="80"/>
                    <a:pt x="1939" y="16"/>
                  </a:cubicBezTo>
                  <a:cubicBezTo>
                    <a:pt x="1912" y="5"/>
                    <a:pt x="1886" y="1"/>
                    <a:pt x="1862" y="1"/>
                  </a:cubicBezTo>
                  <a:cubicBezTo>
                    <a:pt x="1680" y="1"/>
                    <a:pt x="1585" y="272"/>
                    <a:pt x="1781" y="372"/>
                  </a:cubicBezTo>
                  <a:cubicBezTo>
                    <a:pt x="2171" y="551"/>
                    <a:pt x="2386" y="977"/>
                    <a:pt x="2295" y="1395"/>
                  </a:cubicBezTo>
                  <a:cubicBezTo>
                    <a:pt x="2203" y="1818"/>
                    <a:pt x="1834" y="2117"/>
                    <a:pt x="1404" y="2117"/>
                  </a:cubicBezTo>
                  <a:cubicBezTo>
                    <a:pt x="975" y="2117"/>
                    <a:pt x="602" y="1818"/>
                    <a:pt x="511" y="1395"/>
                  </a:cubicBezTo>
                  <a:cubicBezTo>
                    <a:pt x="423" y="977"/>
                    <a:pt x="637" y="551"/>
                    <a:pt x="1028" y="372"/>
                  </a:cubicBezTo>
                  <a:cubicBezTo>
                    <a:pt x="1223" y="272"/>
                    <a:pt x="1129" y="1"/>
                    <a:pt x="9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78" name="Google Shape;27478;p78"/>
          <p:cNvGrpSpPr/>
          <p:nvPr/>
        </p:nvGrpSpPr>
        <p:grpSpPr>
          <a:xfrm>
            <a:off x="4146190" y="3339908"/>
            <a:ext cx="341975" cy="394915"/>
            <a:chOff x="4146190" y="3339908"/>
            <a:chExt cx="341975" cy="394915"/>
          </a:xfrm>
        </p:grpSpPr>
        <p:sp>
          <p:nvSpPr>
            <p:cNvPr id="27479" name="Google Shape;27479;p78"/>
            <p:cNvSpPr/>
            <p:nvPr/>
          </p:nvSpPr>
          <p:spPr>
            <a:xfrm>
              <a:off x="4152046" y="3360704"/>
              <a:ext cx="278520" cy="368341"/>
            </a:xfrm>
            <a:custGeom>
              <a:rect b="b" l="l" r="r" t="t"/>
              <a:pathLst>
                <a:path extrusionOk="0" h="14152" w="10701">
                  <a:moveTo>
                    <a:pt x="0" y="1"/>
                  </a:moveTo>
                  <a:lnTo>
                    <a:pt x="0" y="14152"/>
                  </a:lnTo>
                  <a:lnTo>
                    <a:pt x="10700" y="14152"/>
                  </a:lnTo>
                  <a:lnTo>
                    <a:pt x="10700" y="2478"/>
                  </a:lnTo>
                  <a:lnTo>
                    <a:pt x="8223"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0" name="Google Shape;27480;p78"/>
            <p:cNvSpPr/>
            <p:nvPr/>
          </p:nvSpPr>
          <p:spPr>
            <a:xfrm>
              <a:off x="4405528" y="3400083"/>
              <a:ext cx="25038" cy="328962"/>
            </a:xfrm>
            <a:custGeom>
              <a:rect b="b" l="l" r="r" t="t"/>
              <a:pathLst>
                <a:path extrusionOk="0" h="12639" w="962">
                  <a:moveTo>
                    <a:pt x="1" y="0"/>
                  </a:moveTo>
                  <a:lnTo>
                    <a:pt x="1" y="12639"/>
                  </a:lnTo>
                  <a:lnTo>
                    <a:pt x="961" y="12639"/>
                  </a:lnTo>
                  <a:lnTo>
                    <a:pt x="961" y="965"/>
                  </a:lnTo>
                  <a:lnTo>
                    <a:pt x="1" y="0"/>
                  </a:lnTo>
                  <a:close/>
                </a:path>
              </a:pathLst>
            </a:custGeom>
            <a:solidFill>
              <a:srgbClr val="B4C3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1" name="Google Shape;27481;p78"/>
            <p:cNvSpPr/>
            <p:nvPr/>
          </p:nvSpPr>
          <p:spPr>
            <a:xfrm>
              <a:off x="4366071" y="3360704"/>
              <a:ext cx="64496" cy="64496"/>
            </a:xfrm>
            <a:custGeom>
              <a:rect b="b" l="l" r="r" t="t"/>
              <a:pathLst>
                <a:path extrusionOk="0" h="2478" w="2478">
                  <a:moveTo>
                    <a:pt x="0" y="1"/>
                  </a:moveTo>
                  <a:lnTo>
                    <a:pt x="21" y="2460"/>
                  </a:lnTo>
                  <a:lnTo>
                    <a:pt x="2477" y="2478"/>
                  </a:lnTo>
                  <a:lnTo>
                    <a:pt x="2477" y="2478"/>
                  </a:lnTo>
                  <a:lnTo>
                    <a:pt x="0" y="1"/>
                  </a:lnTo>
                  <a:close/>
                </a:path>
              </a:pathLst>
            </a:custGeom>
            <a:solidFill>
              <a:srgbClr val="D2DC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2" name="Google Shape;27482;p78"/>
            <p:cNvSpPr/>
            <p:nvPr/>
          </p:nvSpPr>
          <p:spPr>
            <a:xfrm>
              <a:off x="4187210" y="3451722"/>
              <a:ext cx="33914" cy="33836"/>
            </a:xfrm>
            <a:custGeom>
              <a:rect b="b" l="l" r="r" t="t"/>
              <a:pathLst>
                <a:path extrusionOk="0" h="1300" w="1303">
                  <a:moveTo>
                    <a:pt x="1" y="1"/>
                  </a:moveTo>
                  <a:lnTo>
                    <a:pt x="1" y="1299"/>
                  </a:lnTo>
                  <a:lnTo>
                    <a:pt x="1302" y="1299"/>
                  </a:lnTo>
                  <a:lnTo>
                    <a:pt x="1302" y="1"/>
                  </a:ln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3" name="Google Shape;27483;p78"/>
            <p:cNvSpPr/>
            <p:nvPr/>
          </p:nvSpPr>
          <p:spPr>
            <a:xfrm>
              <a:off x="4187210" y="3547607"/>
              <a:ext cx="33914" cy="33914"/>
            </a:xfrm>
            <a:custGeom>
              <a:rect b="b" l="l" r="r" t="t"/>
              <a:pathLst>
                <a:path extrusionOk="0" h="1303" w="1303">
                  <a:moveTo>
                    <a:pt x="1" y="1"/>
                  </a:moveTo>
                  <a:lnTo>
                    <a:pt x="1" y="1303"/>
                  </a:lnTo>
                  <a:lnTo>
                    <a:pt x="1302" y="1303"/>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4" name="Google Shape;27484;p78"/>
            <p:cNvSpPr/>
            <p:nvPr/>
          </p:nvSpPr>
          <p:spPr>
            <a:xfrm>
              <a:off x="4187210" y="3643492"/>
              <a:ext cx="33914" cy="33914"/>
            </a:xfrm>
            <a:custGeom>
              <a:rect b="b" l="l" r="r" t="t"/>
              <a:pathLst>
                <a:path extrusionOk="0" h="1303" w="1303">
                  <a:moveTo>
                    <a:pt x="1" y="1"/>
                  </a:moveTo>
                  <a:lnTo>
                    <a:pt x="1" y="1302"/>
                  </a:lnTo>
                  <a:lnTo>
                    <a:pt x="1302" y="1302"/>
                  </a:lnTo>
                  <a:lnTo>
                    <a:pt x="1302" y="1"/>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5" name="Google Shape;27485;p78"/>
            <p:cNvSpPr/>
            <p:nvPr/>
          </p:nvSpPr>
          <p:spPr>
            <a:xfrm>
              <a:off x="4274220" y="3345790"/>
              <a:ext cx="42971" cy="39484"/>
            </a:xfrm>
            <a:custGeom>
              <a:rect b="b" l="l" r="r" t="t"/>
              <a:pathLst>
                <a:path extrusionOk="0" h="1517" w="1651">
                  <a:moveTo>
                    <a:pt x="0" y="0"/>
                  </a:moveTo>
                  <a:lnTo>
                    <a:pt x="172" y="1516"/>
                  </a:lnTo>
                  <a:lnTo>
                    <a:pt x="1478" y="1516"/>
                  </a:lnTo>
                  <a:lnTo>
                    <a:pt x="1650" y="0"/>
                  </a:ln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6" name="Google Shape;27486;p78"/>
            <p:cNvSpPr/>
            <p:nvPr/>
          </p:nvSpPr>
          <p:spPr>
            <a:xfrm>
              <a:off x="4368595" y="3604737"/>
              <a:ext cx="113246" cy="111450"/>
            </a:xfrm>
            <a:custGeom>
              <a:rect b="b" l="l" r="r" t="t"/>
              <a:pathLst>
                <a:path extrusionOk="0" h="4282" w="4351">
                  <a:moveTo>
                    <a:pt x="273" y="1"/>
                  </a:moveTo>
                  <a:cubicBezTo>
                    <a:pt x="123" y="1"/>
                    <a:pt x="1" y="152"/>
                    <a:pt x="58" y="311"/>
                  </a:cubicBezTo>
                  <a:lnTo>
                    <a:pt x="1296" y="3769"/>
                  </a:lnTo>
                  <a:cubicBezTo>
                    <a:pt x="1333" y="3871"/>
                    <a:pt x="1425" y="3923"/>
                    <a:pt x="1517" y="3923"/>
                  </a:cubicBezTo>
                  <a:cubicBezTo>
                    <a:pt x="1600" y="3923"/>
                    <a:pt x="1684" y="3880"/>
                    <a:pt x="1726" y="3791"/>
                  </a:cubicBezTo>
                  <a:lnTo>
                    <a:pt x="2137" y="2911"/>
                  </a:lnTo>
                  <a:lnTo>
                    <a:pt x="3443" y="4213"/>
                  </a:lnTo>
                  <a:cubicBezTo>
                    <a:pt x="3487" y="4259"/>
                    <a:pt x="3546" y="4281"/>
                    <a:pt x="3605" y="4281"/>
                  </a:cubicBezTo>
                  <a:cubicBezTo>
                    <a:pt x="3664" y="4281"/>
                    <a:pt x="3724" y="4259"/>
                    <a:pt x="3770" y="4213"/>
                  </a:cubicBezTo>
                  <a:lnTo>
                    <a:pt x="4259" y="3724"/>
                  </a:lnTo>
                  <a:cubicBezTo>
                    <a:pt x="4350" y="3632"/>
                    <a:pt x="4350" y="3484"/>
                    <a:pt x="4259" y="3397"/>
                  </a:cubicBezTo>
                  <a:lnTo>
                    <a:pt x="2957" y="2091"/>
                  </a:lnTo>
                  <a:lnTo>
                    <a:pt x="3837" y="1680"/>
                  </a:lnTo>
                  <a:cubicBezTo>
                    <a:pt x="4020" y="1592"/>
                    <a:pt x="4006" y="1321"/>
                    <a:pt x="3812" y="1254"/>
                  </a:cubicBezTo>
                  <a:lnTo>
                    <a:pt x="353" y="15"/>
                  </a:lnTo>
                  <a:cubicBezTo>
                    <a:pt x="326" y="5"/>
                    <a:pt x="299" y="1"/>
                    <a:pt x="273"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7" name="Google Shape;27487;p78"/>
            <p:cNvSpPr/>
            <p:nvPr/>
          </p:nvSpPr>
          <p:spPr>
            <a:xfrm>
              <a:off x="4146268" y="3339908"/>
              <a:ext cx="290050" cy="178236"/>
            </a:xfrm>
            <a:custGeom>
              <a:rect b="b" l="l" r="r" t="t"/>
              <a:pathLst>
                <a:path extrusionOk="0" h="6848" w="11144">
                  <a:moveTo>
                    <a:pt x="6316" y="448"/>
                  </a:moveTo>
                  <a:lnTo>
                    <a:pt x="6197" y="1521"/>
                  </a:lnTo>
                  <a:lnTo>
                    <a:pt x="5286" y="1521"/>
                  </a:lnTo>
                  <a:lnTo>
                    <a:pt x="5201" y="778"/>
                  </a:lnTo>
                  <a:lnTo>
                    <a:pt x="5201" y="771"/>
                  </a:lnTo>
                  <a:lnTo>
                    <a:pt x="5166" y="448"/>
                  </a:lnTo>
                  <a:close/>
                  <a:moveTo>
                    <a:pt x="8674" y="1338"/>
                  </a:moveTo>
                  <a:lnTo>
                    <a:pt x="10384" y="3048"/>
                  </a:lnTo>
                  <a:lnTo>
                    <a:pt x="8684" y="3037"/>
                  </a:lnTo>
                  <a:lnTo>
                    <a:pt x="8674" y="1338"/>
                  </a:lnTo>
                  <a:close/>
                  <a:moveTo>
                    <a:pt x="4920" y="1"/>
                  </a:moveTo>
                  <a:cubicBezTo>
                    <a:pt x="4786" y="1"/>
                    <a:pt x="4684" y="117"/>
                    <a:pt x="4698" y="247"/>
                  </a:cubicBezTo>
                  <a:lnTo>
                    <a:pt x="4737" y="574"/>
                  </a:lnTo>
                  <a:lnTo>
                    <a:pt x="222" y="574"/>
                  </a:lnTo>
                  <a:cubicBezTo>
                    <a:pt x="99" y="574"/>
                    <a:pt x="1" y="673"/>
                    <a:pt x="1" y="796"/>
                  </a:cubicBezTo>
                  <a:lnTo>
                    <a:pt x="1" y="1746"/>
                  </a:lnTo>
                  <a:cubicBezTo>
                    <a:pt x="1" y="1866"/>
                    <a:pt x="99" y="1964"/>
                    <a:pt x="222" y="1964"/>
                  </a:cubicBezTo>
                  <a:cubicBezTo>
                    <a:pt x="342" y="1964"/>
                    <a:pt x="444" y="1866"/>
                    <a:pt x="444" y="1742"/>
                  </a:cubicBezTo>
                  <a:lnTo>
                    <a:pt x="444" y="1021"/>
                  </a:lnTo>
                  <a:lnTo>
                    <a:pt x="4782" y="1021"/>
                  </a:lnTo>
                  <a:lnTo>
                    <a:pt x="4867" y="1767"/>
                  </a:lnTo>
                  <a:cubicBezTo>
                    <a:pt x="4877" y="1880"/>
                    <a:pt x="4972" y="1964"/>
                    <a:pt x="5085" y="1964"/>
                  </a:cubicBezTo>
                  <a:lnTo>
                    <a:pt x="6394" y="1964"/>
                  </a:lnTo>
                  <a:cubicBezTo>
                    <a:pt x="6506" y="1964"/>
                    <a:pt x="6601" y="1880"/>
                    <a:pt x="6615" y="1767"/>
                  </a:cubicBezTo>
                  <a:lnTo>
                    <a:pt x="6696" y="1021"/>
                  </a:lnTo>
                  <a:lnTo>
                    <a:pt x="8223" y="1021"/>
                  </a:lnTo>
                  <a:lnTo>
                    <a:pt x="8241" y="3259"/>
                  </a:lnTo>
                  <a:cubicBezTo>
                    <a:pt x="8241" y="3379"/>
                    <a:pt x="8340" y="3477"/>
                    <a:pt x="8459" y="3477"/>
                  </a:cubicBezTo>
                  <a:lnTo>
                    <a:pt x="10697" y="3495"/>
                  </a:lnTo>
                  <a:lnTo>
                    <a:pt x="10697" y="6626"/>
                  </a:lnTo>
                  <a:cubicBezTo>
                    <a:pt x="10697" y="6749"/>
                    <a:pt x="10799" y="6848"/>
                    <a:pt x="10922" y="6848"/>
                  </a:cubicBezTo>
                  <a:cubicBezTo>
                    <a:pt x="11042" y="6848"/>
                    <a:pt x="11144" y="6749"/>
                    <a:pt x="11144" y="6626"/>
                  </a:cubicBezTo>
                  <a:lnTo>
                    <a:pt x="11144" y="3273"/>
                  </a:lnTo>
                  <a:cubicBezTo>
                    <a:pt x="11144" y="3217"/>
                    <a:pt x="11119" y="3157"/>
                    <a:pt x="11077" y="3118"/>
                  </a:cubicBezTo>
                  <a:lnTo>
                    <a:pt x="8600" y="641"/>
                  </a:lnTo>
                  <a:cubicBezTo>
                    <a:pt x="8558" y="599"/>
                    <a:pt x="8501" y="574"/>
                    <a:pt x="8442" y="574"/>
                  </a:cubicBezTo>
                  <a:lnTo>
                    <a:pt x="6753" y="574"/>
                  </a:lnTo>
                  <a:lnTo>
                    <a:pt x="6788" y="247"/>
                  </a:lnTo>
                  <a:cubicBezTo>
                    <a:pt x="6802" y="117"/>
                    <a:pt x="6700" y="1"/>
                    <a:pt x="65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8" name="Google Shape;27488;p78"/>
            <p:cNvSpPr/>
            <p:nvPr/>
          </p:nvSpPr>
          <p:spPr>
            <a:xfrm>
              <a:off x="4146190" y="3405106"/>
              <a:ext cx="11660" cy="52706"/>
            </a:xfrm>
            <a:custGeom>
              <a:rect b="b" l="l" r="r" t="t"/>
              <a:pathLst>
                <a:path extrusionOk="0" h="2025" w="448">
                  <a:moveTo>
                    <a:pt x="225" y="1"/>
                  </a:moveTo>
                  <a:cubicBezTo>
                    <a:pt x="102" y="1"/>
                    <a:pt x="4" y="100"/>
                    <a:pt x="4" y="223"/>
                  </a:cubicBezTo>
                  <a:lnTo>
                    <a:pt x="4" y="1802"/>
                  </a:lnTo>
                  <a:cubicBezTo>
                    <a:pt x="0" y="1926"/>
                    <a:pt x="102" y="2024"/>
                    <a:pt x="225" y="2024"/>
                  </a:cubicBezTo>
                  <a:cubicBezTo>
                    <a:pt x="345" y="2024"/>
                    <a:pt x="447" y="1926"/>
                    <a:pt x="447" y="1802"/>
                  </a:cubicBezTo>
                  <a:lnTo>
                    <a:pt x="447" y="223"/>
                  </a:lnTo>
                  <a:cubicBezTo>
                    <a:pt x="447" y="100"/>
                    <a:pt x="345"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9" name="Google Shape;27489;p78"/>
            <p:cNvSpPr/>
            <p:nvPr/>
          </p:nvSpPr>
          <p:spPr>
            <a:xfrm>
              <a:off x="4240696" y="3451540"/>
              <a:ext cx="153224" cy="11660"/>
            </a:xfrm>
            <a:custGeom>
              <a:rect b="b" l="l" r="r" t="t"/>
              <a:pathLst>
                <a:path extrusionOk="0" h="448" w="5887">
                  <a:moveTo>
                    <a:pt x="296" y="1"/>
                  </a:moveTo>
                  <a:cubicBezTo>
                    <a:pt x="0" y="1"/>
                    <a:pt x="0" y="448"/>
                    <a:pt x="296" y="448"/>
                  </a:cubicBezTo>
                  <a:lnTo>
                    <a:pt x="5665" y="448"/>
                  </a:lnTo>
                  <a:cubicBezTo>
                    <a:pt x="5788" y="448"/>
                    <a:pt x="5887" y="346"/>
                    <a:pt x="5887" y="226"/>
                  </a:cubicBezTo>
                  <a:cubicBezTo>
                    <a:pt x="5887" y="103"/>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0" name="Google Shape;27490;p78"/>
            <p:cNvSpPr/>
            <p:nvPr/>
          </p:nvSpPr>
          <p:spPr>
            <a:xfrm>
              <a:off x="4240696" y="3474157"/>
              <a:ext cx="153224" cy="11582"/>
            </a:xfrm>
            <a:custGeom>
              <a:rect b="b" l="l" r="r" t="t"/>
              <a:pathLst>
                <a:path extrusionOk="0" h="445" w="5887">
                  <a:moveTo>
                    <a:pt x="296" y="1"/>
                  </a:moveTo>
                  <a:cubicBezTo>
                    <a:pt x="0" y="1"/>
                    <a:pt x="0" y="444"/>
                    <a:pt x="296" y="444"/>
                  </a:cubicBezTo>
                  <a:lnTo>
                    <a:pt x="5665" y="444"/>
                  </a:lnTo>
                  <a:cubicBezTo>
                    <a:pt x="5788" y="444"/>
                    <a:pt x="5887" y="346"/>
                    <a:pt x="5887" y="223"/>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1" name="Google Shape;27491;p78"/>
            <p:cNvSpPr/>
            <p:nvPr/>
          </p:nvSpPr>
          <p:spPr>
            <a:xfrm>
              <a:off x="4181432" y="3445866"/>
              <a:ext cx="45444" cy="45444"/>
            </a:xfrm>
            <a:custGeom>
              <a:rect b="b" l="l" r="r" t="t"/>
              <a:pathLst>
                <a:path extrusionOk="0" h="1746" w="1746">
                  <a:moveTo>
                    <a:pt x="1303" y="448"/>
                  </a:moveTo>
                  <a:lnTo>
                    <a:pt x="1303" y="1303"/>
                  </a:lnTo>
                  <a:lnTo>
                    <a:pt x="444" y="1303"/>
                  </a:lnTo>
                  <a:lnTo>
                    <a:pt x="444" y="448"/>
                  </a:lnTo>
                  <a:close/>
                  <a:moveTo>
                    <a:pt x="223" y="1"/>
                  </a:moveTo>
                  <a:cubicBezTo>
                    <a:pt x="99" y="1"/>
                    <a:pt x="1" y="103"/>
                    <a:pt x="1" y="226"/>
                  </a:cubicBezTo>
                  <a:lnTo>
                    <a:pt x="1" y="1524"/>
                  </a:lnTo>
                  <a:cubicBezTo>
                    <a:pt x="1" y="1647"/>
                    <a:pt x="99" y="1746"/>
                    <a:pt x="223" y="1746"/>
                  </a:cubicBezTo>
                  <a:lnTo>
                    <a:pt x="1524" y="1746"/>
                  </a:lnTo>
                  <a:cubicBezTo>
                    <a:pt x="1644" y="1746"/>
                    <a:pt x="1746" y="1647"/>
                    <a:pt x="1746" y="1524"/>
                  </a:cubicBezTo>
                  <a:lnTo>
                    <a:pt x="1746" y="226"/>
                  </a:lnTo>
                  <a:cubicBezTo>
                    <a:pt x="1746" y="103"/>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2" name="Google Shape;27492;p78"/>
            <p:cNvSpPr/>
            <p:nvPr/>
          </p:nvSpPr>
          <p:spPr>
            <a:xfrm>
              <a:off x="4240696" y="3547529"/>
              <a:ext cx="153224" cy="11556"/>
            </a:xfrm>
            <a:custGeom>
              <a:rect b="b" l="l" r="r" t="t"/>
              <a:pathLst>
                <a:path extrusionOk="0" h="444" w="5887">
                  <a:moveTo>
                    <a:pt x="5671" y="0"/>
                  </a:moveTo>
                  <a:cubicBezTo>
                    <a:pt x="5669" y="0"/>
                    <a:pt x="5667" y="0"/>
                    <a:pt x="5665" y="0"/>
                  </a:cubicBezTo>
                  <a:lnTo>
                    <a:pt x="296" y="0"/>
                  </a:lnTo>
                  <a:cubicBezTo>
                    <a:pt x="295" y="0"/>
                    <a:pt x="294" y="0"/>
                    <a:pt x="292" y="0"/>
                  </a:cubicBezTo>
                  <a:cubicBezTo>
                    <a:pt x="0" y="0"/>
                    <a:pt x="1" y="444"/>
                    <a:pt x="296" y="444"/>
                  </a:cubicBezTo>
                  <a:lnTo>
                    <a:pt x="5665" y="444"/>
                  </a:lnTo>
                  <a:cubicBezTo>
                    <a:pt x="5788" y="444"/>
                    <a:pt x="5887" y="341"/>
                    <a:pt x="5887" y="222"/>
                  </a:cubicBezTo>
                  <a:cubicBezTo>
                    <a:pt x="5887" y="101"/>
                    <a:pt x="5791" y="0"/>
                    <a:pt x="56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3" name="Google Shape;27493;p78"/>
            <p:cNvSpPr/>
            <p:nvPr/>
          </p:nvSpPr>
          <p:spPr>
            <a:xfrm>
              <a:off x="4240696" y="3570043"/>
              <a:ext cx="153224" cy="11582"/>
            </a:xfrm>
            <a:custGeom>
              <a:rect b="b" l="l" r="r" t="t"/>
              <a:pathLst>
                <a:path extrusionOk="0" h="445" w="5887">
                  <a:moveTo>
                    <a:pt x="296" y="1"/>
                  </a:moveTo>
                  <a:cubicBezTo>
                    <a:pt x="0" y="1"/>
                    <a:pt x="0" y="444"/>
                    <a:pt x="296" y="444"/>
                  </a:cubicBezTo>
                  <a:lnTo>
                    <a:pt x="5665" y="444"/>
                  </a:lnTo>
                  <a:cubicBezTo>
                    <a:pt x="5788" y="444"/>
                    <a:pt x="5887" y="346"/>
                    <a:pt x="5887" y="222"/>
                  </a:cubicBezTo>
                  <a:cubicBezTo>
                    <a:pt x="5887" y="99"/>
                    <a:pt x="5788" y="1"/>
                    <a:pt x="56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4" name="Google Shape;27494;p78"/>
            <p:cNvSpPr/>
            <p:nvPr/>
          </p:nvSpPr>
          <p:spPr>
            <a:xfrm>
              <a:off x="4181432" y="3541855"/>
              <a:ext cx="45444" cy="45444"/>
            </a:xfrm>
            <a:custGeom>
              <a:rect b="b" l="l" r="r" t="t"/>
              <a:pathLst>
                <a:path extrusionOk="0" h="1746" w="1746">
                  <a:moveTo>
                    <a:pt x="1303" y="443"/>
                  </a:moveTo>
                  <a:lnTo>
                    <a:pt x="1303" y="1302"/>
                  </a:lnTo>
                  <a:lnTo>
                    <a:pt x="444" y="1302"/>
                  </a:lnTo>
                  <a:lnTo>
                    <a:pt x="444" y="443"/>
                  </a:lnTo>
                  <a:close/>
                  <a:moveTo>
                    <a:pt x="223" y="0"/>
                  </a:moveTo>
                  <a:cubicBezTo>
                    <a:pt x="99" y="0"/>
                    <a:pt x="1" y="99"/>
                    <a:pt x="1" y="222"/>
                  </a:cubicBezTo>
                  <a:lnTo>
                    <a:pt x="1" y="1524"/>
                  </a:lnTo>
                  <a:cubicBezTo>
                    <a:pt x="1" y="1643"/>
                    <a:pt x="99" y="1745"/>
                    <a:pt x="223" y="1745"/>
                  </a:cubicBezTo>
                  <a:lnTo>
                    <a:pt x="1524" y="1745"/>
                  </a:lnTo>
                  <a:cubicBezTo>
                    <a:pt x="1644" y="1745"/>
                    <a:pt x="1746" y="1643"/>
                    <a:pt x="1746" y="1524"/>
                  </a:cubicBezTo>
                  <a:lnTo>
                    <a:pt x="1746" y="222"/>
                  </a:lnTo>
                  <a:cubicBezTo>
                    <a:pt x="1746" y="99"/>
                    <a:pt x="1644"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5" name="Google Shape;27495;p78"/>
            <p:cNvSpPr/>
            <p:nvPr/>
          </p:nvSpPr>
          <p:spPr>
            <a:xfrm>
              <a:off x="4181432" y="3637714"/>
              <a:ext cx="45444" cy="45470"/>
            </a:xfrm>
            <a:custGeom>
              <a:rect b="b" l="l" r="r" t="t"/>
              <a:pathLst>
                <a:path extrusionOk="0" h="1747" w="1746">
                  <a:moveTo>
                    <a:pt x="1299" y="448"/>
                  </a:moveTo>
                  <a:lnTo>
                    <a:pt x="1299" y="1303"/>
                  </a:lnTo>
                  <a:lnTo>
                    <a:pt x="444" y="1303"/>
                  </a:lnTo>
                  <a:lnTo>
                    <a:pt x="444" y="448"/>
                  </a:lnTo>
                  <a:close/>
                  <a:moveTo>
                    <a:pt x="223" y="1"/>
                  </a:moveTo>
                  <a:cubicBezTo>
                    <a:pt x="99" y="1"/>
                    <a:pt x="1" y="103"/>
                    <a:pt x="1" y="223"/>
                  </a:cubicBezTo>
                  <a:lnTo>
                    <a:pt x="1" y="1524"/>
                  </a:lnTo>
                  <a:cubicBezTo>
                    <a:pt x="1" y="1648"/>
                    <a:pt x="99" y="1746"/>
                    <a:pt x="223" y="1746"/>
                  </a:cubicBezTo>
                  <a:lnTo>
                    <a:pt x="1524" y="1746"/>
                  </a:lnTo>
                  <a:cubicBezTo>
                    <a:pt x="1644" y="1746"/>
                    <a:pt x="1746" y="1648"/>
                    <a:pt x="1746" y="1524"/>
                  </a:cubicBezTo>
                  <a:lnTo>
                    <a:pt x="1746" y="223"/>
                  </a:lnTo>
                  <a:cubicBezTo>
                    <a:pt x="1746" y="99"/>
                    <a:pt x="1644"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6" name="Google Shape;27496;p78"/>
            <p:cNvSpPr/>
            <p:nvPr/>
          </p:nvSpPr>
          <p:spPr>
            <a:xfrm>
              <a:off x="4146268" y="3470357"/>
              <a:ext cx="341897" cy="264465"/>
            </a:xfrm>
            <a:custGeom>
              <a:rect b="b" l="l" r="r" t="t"/>
              <a:pathLst>
                <a:path extrusionOk="0" h="10161" w="13136">
                  <a:moveTo>
                    <a:pt x="8822" y="5382"/>
                  </a:moveTo>
                  <a:lnTo>
                    <a:pt x="12280" y="6624"/>
                  </a:lnTo>
                  <a:cubicBezTo>
                    <a:pt x="12284" y="6624"/>
                    <a:pt x="12287" y="6624"/>
                    <a:pt x="12287" y="6631"/>
                  </a:cubicBezTo>
                  <a:cubicBezTo>
                    <a:pt x="12287" y="6638"/>
                    <a:pt x="12287" y="6638"/>
                    <a:pt x="12280" y="6642"/>
                  </a:cubicBezTo>
                  <a:lnTo>
                    <a:pt x="11401" y="7054"/>
                  </a:lnTo>
                  <a:cubicBezTo>
                    <a:pt x="11260" y="7117"/>
                    <a:pt x="11228" y="7303"/>
                    <a:pt x="11337" y="7413"/>
                  </a:cubicBezTo>
                  <a:lnTo>
                    <a:pt x="12643" y="8714"/>
                  </a:lnTo>
                  <a:cubicBezTo>
                    <a:pt x="12646" y="8718"/>
                    <a:pt x="12650" y="8725"/>
                    <a:pt x="12646" y="8732"/>
                  </a:cubicBezTo>
                  <a:lnTo>
                    <a:pt x="12154" y="9221"/>
                  </a:lnTo>
                  <a:cubicBezTo>
                    <a:pt x="12154" y="9221"/>
                    <a:pt x="12150" y="9225"/>
                    <a:pt x="12147" y="9225"/>
                  </a:cubicBezTo>
                  <a:cubicBezTo>
                    <a:pt x="12143" y="9225"/>
                    <a:pt x="12143" y="9221"/>
                    <a:pt x="12140" y="9221"/>
                  </a:cubicBezTo>
                  <a:lnTo>
                    <a:pt x="10838" y="7916"/>
                  </a:lnTo>
                  <a:cubicBezTo>
                    <a:pt x="10793" y="7871"/>
                    <a:pt x="10736" y="7850"/>
                    <a:pt x="10680" y="7850"/>
                  </a:cubicBezTo>
                  <a:cubicBezTo>
                    <a:pt x="10597" y="7850"/>
                    <a:pt x="10516" y="7895"/>
                    <a:pt x="10479" y="7979"/>
                  </a:cubicBezTo>
                  <a:lnTo>
                    <a:pt x="10067" y="8859"/>
                  </a:lnTo>
                  <a:cubicBezTo>
                    <a:pt x="10067" y="8862"/>
                    <a:pt x="10064" y="8866"/>
                    <a:pt x="10057" y="8866"/>
                  </a:cubicBezTo>
                  <a:cubicBezTo>
                    <a:pt x="10050" y="8866"/>
                    <a:pt x="10050" y="8866"/>
                    <a:pt x="10050" y="8859"/>
                  </a:cubicBezTo>
                  <a:lnTo>
                    <a:pt x="8808" y="5396"/>
                  </a:lnTo>
                  <a:cubicBezTo>
                    <a:pt x="8808" y="5393"/>
                    <a:pt x="8808" y="5389"/>
                    <a:pt x="8811" y="5386"/>
                  </a:cubicBezTo>
                  <a:cubicBezTo>
                    <a:pt x="8815" y="5382"/>
                    <a:pt x="8818" y="5382"/>
                    <a:pt x="8822" y="5382"/>
                  </a:cubicBezTo>
                  <a:close/>
                  <a:moveTo>
                    <a:pt x="222" y="0"/>
                  </a:moveTo>
                  <a:cubicBezTo>
                    <a:pt x="112" y="0"/>
                    <a:pt x="1" y="75"/>
                    <a:pt x="1" y="224"/>
                  </a:cubicBezTo>
                  <a:lnTo>
                    <a:pt x="1" y="9939"/>
                  </a:lnTo>
                  <a:cubicBezTo>
                    <a:pt x="1" y="10058"/>
                    <a:pt x="99" y="10160"/>
                    <a:pt x="222" y="10160"/>
                  </a:cubicBezTo>
                  <a:lnTo>
                    <a:pt x="10922" y="10160"/>
                  </a:lnTo>
                  <a:cubicBezTo>
                    <a:pt x="11045" y="10160"/>
                    <a:pt x="11144" y="10058"/>
                    <a:pt x="11144" y="9939"/>
                  </a:cubicBezTo>
                  <a:lnTo>
                    <a:pt x="11144" y="8855"/>
                  </a:lnTo>
                  <a:lnTo>
                    <a:pt x="11826" y="9534"/>
                  </a:lnTo>
                  <a:cubicBezTo>
                    <a:pt x="11914" y="9624"/>
                    <a:pt x="12030" y="9669"/>
                    <a:pt x="12147" y="9669"/>
                  </a:cubicBezTo>
                  <a:cubicBezTo>
                    <a:pt x="12264" y="9669"/>
                    <a:pt x="12381" y="9624"/>
                    <a:pt x="12470" y="9534"/>
                  </a:cubicBezTo>
                  <a:lnTo>
                    <a:pt x="12959" y="9045"/>
                  </a:lnTo>
                  <a:cubicBezTo>
                    <a:pt x="13135" y="8869"/>
                    <a:pt x="13135" y="8581"/>
                    <a:pt x="12959" y="8401"/>
                  </a:cubicBezTo>
                  <a:lnTo>
                    <a:pt x="11879" y="7321"/>
                  </a:lnTo>
                  <a:lnTo>
                    <a:pt x="12470" y="7047"/>
                  </a:lnTo>
                  <a:cubicBezTo>
                    <a:pt x="12836" y="6874"/>
                    <a:pt x="12812" y="6343"/>
                    <a:pt x="12432" y="6206"/>
                  </a:cubicBezTo>
                  <a:lnTo>
                    <a:pt x="11147" y="5745"/>
                  </a:lnTo>
                  <a:lnTo>
                    <a:pt x="11147" y="2525"/>
                  </a:lnTo>
                  <a:cubicBezTo>
                    <a:pt x="11147" y="2378"/>
                    <a:pt x="11036" y="2304"/>
                    <a:pt x="10924" y="2304"/>
                  </a:cubicBezTo>
                  <a:cubicBezTo>
                    <a:pt x="10812" y="2304"/>
                    <a:pt x="10700" y="2378"/>
                    <a:pt x="10700" y="2525"/>
                  </a:cubicBezTo>
                  <a:lnTo>
                    <a:pt x="10700" y="5586"/>
                  </a:lnTo>
                  <a:lnTo>
                    <a:pt x="8973" y="4967"/>
                  </a:lnTo>
                  <a:cubicBezTo>
                    <a:pt x="8920" y="4948"/>
                    <a:pt x="8867" y="4939"/>
                    <a:pt x="8816" y="4939"/>
                  </a:cubicBezTo>
                  <a:cubicBezTo>
                    <a:pt x="8519" y="4939"/>
                    <a:pt x="8281" y="5238"/>
                    <a:pt x="8392" y="5548"/>
                  </a:cubicBezTo>
                  <a:lnTo>
                    <a:pt x="8786" y="6645"/>
                  </a:lnTo>
                  <a:lnTo>
                    <a:pt x="3924" y="6645"/>
                  </a:lnTo>
                  <a:cubicBezTo>
                    <a:pt x="3628" y="6645"/>
                    <a:pt x="3628" y="7092"/>
                    <a:pt x="3924" y="7092"/>
                  </a:cubicBezTo>
                  <a:lnTo>
                    <a:pt x="8945" y="7092"/>
                  </a:lnTo>
                  <a:lnTo>
                    <a:pt x="9096" y="7515"/>
                  </a:lnTo>
                  <a:lnTo>
                    <a:pt x="3924" y="7515"/>
                  </a:lnTo>
                  <a:cubicBezTo>
                    <a:pt x="3628" y="7515"/>
                    <a:pt x="3628" y="7958"/>
                    <a:pt x="3924" y="7958"/>
                  </a:cubicBezTo>
                  <a:lnTo>
                    <a:pt x="9254" y="7958"/>
                  </a:lnTo>
                  <a:lnTo>
                    <a:pt x="9631" y="9003"/>
                  </a:lnTo>
                  <a:cubicBezTo>
                    <a:pt x="9702" y="9203"/>
                    <a:pt x="9882" y="9306"/>
                    <a:pt x="10061" y="9306"/>
                  </a:cubicBezTo>
                  <a:cubicBezTo>
                    <a:pt x="10224" y="9306"/>
                    <a:pt x="10388" y="9220"/>
                    <a:pt x="10468" y="9045"/>
                  </a:cubicBezTo>
                  <a:lnTo>
                    <a:pt x="10700" y="8549"/>
                  </a:lnTo>
                  <a:lnTo>
                    <a:pt x="10700" y="9714"/>
                  </a:lnTo>
                  <a:lnTo>
                    <a:pt x="444" y="9714"/>
                  </a:lnTo>
                  <a:lnTo>
                    <a:pt x="444" y="224"/>
                  </a:lnTo>
                  <a:cubicBezTo>
                    <a:pt x="444" y="75"/>
                    <a:pt x="333" y="0"/>
                    <a:pt x="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97" name="Google Shape;27497;p78"/>
          <p:cNvGrpSpPr/>
          <p:nvPr/>
        </p:nvGrpSpPr>
        <p:grpSpPr>
          <a:xfrm>
            <a:off x="6529398" y="2898143"/>
            <a:ext cx="346999" cy="347025"/>
            <a:chOff x="6529398" y="2898143"/>
            <a:chExt cx="346999" cy="347025"/>
          </a:xfrm>
        </p:grpSpPr>
        <p:sp>
          <p:nvSpPr>
            <p:cNvPr id="27498" name="Google Shape;27498;p78"/>
            <p:cNvSpPr/>
            <p:nvPr/>
          </p:nvSpPr>
          <p:spPr>
            <a:xfrm>
              <a:off x="6606674" y="2903270"/>
              <a:ext cx="192447" cy="336770"/>
            </a:xfrm>
            <a:custGeom>
              <a:rect b="b" l="l" r="r" t="t"/>
              <a:pathLst>
                <a:path extrusionOk="0" h="12939" w="7394">
                  <a:moveTo>
                    <a:pt x="782" y="1"/>
                  </a:moveTo>
                  <a:cubicBezTo>
                    <a:pt x="349" y="1"/>
                    <a:pt x="1" y="349"/>
                    <a:pt x="1" y="782"/>
                  </a:cubicBezTo>
                  <a:lnTo>
                    <a:pt x="1" y="12157"/>
                  </a:lnTo>
                  <a:cubicBezTo>
                    <a:pt x="1" y="12590"/>
                    <a:pt x="349" y="12938"/>
                    <a:pt x="782" y="12938"/>
                  </a:cubicBezTo>
                  <a:lnTo>
                    <a:pt x="6612" y="12938"/>
                  </a:lnTo>
                  <a:cubicBezTo>
                    <a:pt x="7045" y="12938"/>
                    <a:pt x="7393" y="12590"/>
                    <a:pt x="7393" y="12157"/>
                  </a:cubicBezTo>
                  <a:lnTo>
                    <a:pt x="7393" y="782"/>
                  </a:lnTo>
                  <a:cubicBezTo>
                    <a:pt x="7393" y="349"/>
                    <a:pt x="7045" y="1"/>
                    <a:pt x="6612"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9" name="Google Shape;27499;p78"/>
            <p:cNvSpPr/>
            <p:nvPr/>
          </p:nvSpPr>
          <p:spPr>
            <a:xfrm>
              <a:off x="6758414" y="2903270"/>
              <a:ext cx="40707" cy="336848"/>
            </a:xfrm>
            <a:custGeom>
              <a:rect b="b" l="l" r="r" t="t"/>
              <a:pathLst>
                <a:path extrusionOk="0" h="12942" w="1564">
                  <a:moveTo>
                    <a:pt x="1" y="1"/>
                  </a:moveTo>
                  <a:cubicBezTo>
                    <a:pt x="434" y="1"/>
                    <a:pt x="782" y="349"/>
                    <a:pt x="782" y="782"/>
                  </a:cubicBezTo>
                  <a:lnTo>
                    <a:pt x="782" y="12161"/>
                  </a:lnTo>
                  <a:cubicBezTo>
                    <a:pt x="782" y="12590"/>
                    <a:pt x="434" y="12942"/>
                    <a:pt x="1" y="12942"/>
                  </a:cubicBezTo>
                  <a:lnTo>
                    <a:pt x="782" y="12942"/>
                  </a:lnTo>
                  <a:cubicBezTo>
                    <a:pt x="1215" y="12942"/>
                    <a:pt x="1563" y="12590"/>
                    <a:pt x="1563" y="12161"/>
                  </a:cubicBezTo>
                  <a:lnTo>
                    <a:pt x="1563" y="782"/>
                  </a:lnTo>
                  <a:cubicBezTo>
                    <a:pt x="1563" y="349"/>
                    <a:pt x="1215" y="1"/>
                    <a:pt x="782" y="1"/>
                  </a:cubicBezTo>
                  <a:close/>
                </a:path>
              </a:pathLst>
            </a:custGeom>
            <a:solidFill>
              <a:srgbClr val="EDF0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0" name="Google Shape;27500;p78"/>
            <p:cNvSpPr/>
            <p:nvPr/>
          </p:nvSpPr>
          <p:spPr>
            <a:xfrm>
              <a:off x="6606674" y="3188532"/>
              <a:ext cx="192525" cy="20354"/>
            </a:xfrm>
            <a:custGeom>
              <a:rect b="b" l="l" r="r" t="t"/>
              <a:pathLst>
                <a:path extrusionOk="0" h="782" w="7397">
                  <a:moveTo>
                    <a:pt x="1" y="1"/>
                  </a:moveTo>
                  <a:lnTo>
                    <a:pt x="1" y="782"/>
                  </a:lnTo>
                  <a:lnTo>
                    <a:pt x="7397" y="782"/>
                  </a:lnTo>
                  <a:lnTo>
                    <a:pt x="7397" y="1"/>
                  </a:ln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1" name="Google Shape;27501;p78"/>
            <p:cNvSpPr/>
            <p:nvPr/>
          </p:nvSpPr>
          <p:spPr>
            <a:xfrm>
              <a:off x="6778768" y="3188532"/>
              <a:ext cx="20432" cy="20354"/>
            </a:xfrm>
            <a:custGeom>
              <a:rect b="b" l="l" r="r" t="t"/>
              <a:pathLst>
                <a:path extrusionOk="0" h="782" w="785">
                  <a:moveTo>
                    <a:pt x="0" y="1"/>
                  </a:moveTo>
                  <a:lnTo>
                    <a:pt x="4" y="782"/>
                  </a:lnTo>
                  <a:lnTo>
                    <a:pt x="785" y="782"/>
                  </a:lnTo>
                  <a:lnTo>
                    <a:pt x="785" y="1"/>
                  </a:ln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2" name="Google Shape;27502;p78"/>
            <p:cNvSpPr/>
            <p:nvPr/>
          </p:nvSpPr>
          <p:spPr>
            <a:xfrm>
              <a:off x="6606674" y="3208859"/>
              <a:ext cx="192525" cy="31181"/>
            </a:xfrm>
            <a:custGeom>
              <a:rect b="b" l="l" r="r" t="t"/>
              <a:pathLst>
                <a:path extrusionOk="0" h="1198" w="7397">
                  <a:moveTo>
                    <a:pt x="1" y="1"/>
                  </a:moveTo>
                  <a:lnTo>
                    <a:pt x="1" y="416"/>
                  </a:lnTo>
                  <a:cubicBezTo>
                    <a:pt x="1" y="849"/>
                    <a:pt x="349" y="1197"/>
                    <a:pt x="782" y="1197"/>
                  </a:cubicBezTo>
                  <a:lnTo>
                    <a:pt x="6612" y="1197"/>
                  </a:lnTo>
                  <a:cubicBezTo>
                    <a:pt x="6614" y="1197"/>
                    <a:pt x="6616" y="1197"/>
                    <a:pt x="6618" y="1197"/>
                  </a:cubicBezTo>
                  <a:cubicBezTo>
                    <a:pt x="7048" y="1197"/>
                    <a:pt x="7397" y="847"/>
                    <a:pt x="7397" y="416"/>
                  </a:cubicBezTo>
                  <a:lnTo>
                    <a:pt x="7397" y="1"/>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3" name="Google Shape;27503;p78"/>
            <p:cNvSpPr/>
            <p:nvPr/>
          </p:nvSpPr>
          <p:spPr>
            <a:xfrm>
              <a:off x="6758414" y="3208859"/>
              <a:ext cx="40707" cy="31181"/>
            </a:xfrm>
            <a:custGeom>
              <a:rect b="b" l="l" r="r" t="t"/>
              <a:pathLst>
                <a:path extrusionOk="0" h="1198" w="1564">
                  <a:moveTo>
                    <a:pt x="782" y="1"/>
                  </a:moveTo>
                  <a:lnTo>
                    <a:pt x="782" y="416"/>
                  </a:lnTo>
                  <a:cubicBezTo>
                    <a:pt x="782" y="849"/>
                    <a:pt x="434" y="1197"/>
                    <a:pt x="1" y="1197"/>
                  </a:cubicBezTo>
                  <a:lnTo>
                    <a:pt x="782" y="1197"/>
                  </a:lnTo>
                  <a:cubicBezTo>
                    <a:pt x="1215" y="1197"/>
                    <a:pt x="1563" y="849"/>
                    <a:pt x="1563" y="416"/>
                  </a:cubicBezTo>
                  <a:lnTo>
                    <a:pt x="1563" y="1"/>
                  </a:ln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4" name="Google Shape;27504;p78"/>
            <p:cNvSpPr/>
            <p:nvPr/>
          </p:nvSpPr>
          <p:spPr>
            <a:xfrm>
              <a:off x="6606674" y="2903270"/>
              <a:ext cx="192447" cy="31181"/>
            </a:xfrm>
            <a:custGeom>
              <a:rect b="b" l="l" r="r" t="t"/>
              <a:pathLst>
                <a:path extrusionOk="0" h="1198" w="7394">
                  <a:moveTo>
                    <a:pt x="782" y="1"/>
                  </a:moveTo>
                  <a:cubicBezTo>
                    <a:pt x="349" y="1"/>
                    <a:pt x="1" y="349"/>
                    <a:pt x="1" y="782"/>
                  </a:cubicBezTo>
                  <a:lnTo>
                    <a:pt x="1" y="1197"/>
                  </a:lnTo>
                  <a:lnTo>
                    <a:pt x="7393" y="1197"/>
                  </a:lnTo>
                  <a:lnTo>
                    <a:pt x="7393" y="782"/>
                  </a:lnTo>
                  <a:cubicBezTo>
                    <a:pt x="7393" y="349"/>
                    <a:pt x="7045" y="1"/>
                    <a:pt x="6612"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5" name="Google Shape;27505;p78"/>
            <p:cNvSpPr/>
            <p:nvPr/>
          </p:nvSpPr>
          <p:spPr>
            <a:xfrm>
              <a:off x="6758414" y="2903270"/>
              <a:ext cx="40785" cy="31181"/>
            </a:xfrm>
            <a:custGeom>
              <a:rect b="b" l="l" r="r" t="t"/>
              <a:pathLst>
                <a:path extrusionOk="0" h="1198" w="1567">
                  <a:moveTo>
                    <a:pt x="1" y="1"/>
                  </a:moveTo>
                  <a:cubicBezTo>
                    <a:pt x="434" y="1"/>
                    <a:pt x="782" y="349"/>
                    <a:pt x="782" y="782"/>
                  </a:cubicBezTo>
                  <a:lnTo>
                    <a:pt x="782" y="1197"/>
                  </a:lnTo>
                  <a:lnTo>
                    <a:pt x="1567" y="1197"/>
                  </a:lnTo>
                  <a:lnTo>
                    <a:pt x="1567" y="782"/>
                  </a:lnTo>
                  <a:cubicBezTo>
                    <a:pt x="1567" y="349"/>
                    <a:pt x="1215" y="1"/>
                    <a:pt x="782"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6" name="Google Shape;27506;p78"/>
            <p:cNvSpPr/>
            <p:nvPr/>
          </p:nvSpPr>
          <p:spPr>
            <a:xfrm>
              <a:off x="6534526" y="2952722"/>
              <a:ext cx="132818" cy="146066"/>
            </a:xfrm>
            <a:custGeom>
              <a:rect b="b" l="l" r="r" t="t"/>
              <a:pathLst>
                <a:path extrusionOk="0" h="5612" w="5103">
                  <a:moveTo>
                    <a:pt x="1003" y="1"/>
                  </a:moveTo>
                  <a:cubicBezTo>
                    <a:pt x="447" y="1"/>
                    <a:pt x="0" y="451"/>
                    <a:pt x="0" y="1004"/>
                  </a:cubicBezTo>
                  <a:lnTo>
                    <a:pt x="0" y="3424"/>
                  </a:lnTo>
                  <a:cubicBezTo>
                    <a:pt x="0" y="3977"/>
                    <a:pt x="447" y="4427"/>
                    <a:pt x="1003" y="4427"/>
                  </a:cubicBezTo>
                  <a:lnTo>
                    <a:pt x="1981" y="4427"/>
                  </a:lnTo>
                  <a:cubicBezTo>
                    <a:pt x="2041" y="5421"/>
                    <a:pt x="2576" y="5612"/>
                    <a:pt x="2976" y="5612"/>
                  </a:cubicBezTo>
                  <a:cubicBezTo>
                    <a:pt x="3094" y="5612"/>
                    <a:pt x="3201" y="5595"/>
                    <a:pt x="3279" y="5578"/>
                  </a:cubicBezTo>
                  <a:cubicBezTo>
                    <a:pt x="3308" y="5574"/>
                    <a:pt x="3308" y="5532"/>
                    <a:pt x="3279" y="5528"/>
                  </a:cubicBezTo>
                  <a:cubicBezTo>
                    <a:pt x="2614" y="5409"/>
                    <a:pt x="2903" y="4427"/>
                    <a:pt x="2903" y="4427"/>
                  </a:cubicBezTo>
                  <a:lnTo>
                    <a:pt x="4099" y="4427"/>
                  </a:lnTo>
                  <a:cubicBezTo>
                    <a:pt x="4652" y="4427"/>
                    <a:pt x="5102" y="3980"/>
                    <a:pt x="5102" y="3424"/>
                  </a:cubicBezTo>
                  <a:lnTo>
                    <a:pt x="5102" y="1007"/>
                  </a:lnTo>
                  <a:cubicBezTo>
                    <a:pt x="5102" y="451"/>
                    <a:pt x="4652" y="1"/>
                    <a:pt x="409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7" name="Google Shape;27507;p78"/>
            <p:cNvSpPr/>
            <p:nvPr/>
          </p:nvSpPr>
          <p:spPr>
            <a:xfrm>
              <a:off x="6620885" y="2952722"/>
              <a:ext cx="46459" cy="115250"/>
            </a:xfrm>
            <a:custGeom>
              <a:rect b="b" l="l" r="r" t="t"/>
              <a:pathLst>
                <a:path extrusionOk="0" h="4428" w="1785">
                  <a:moveTo>
                    <a:pt x="0" y="1"/>
                  </a:moveTo>
                  <a:cubicBezTo>
                    <a:pt x="553" y="1"/>
                    <a:pt x="1003" y="451"/>
                    <a:pt x="1003" y="1004"/>
                  </a:cubicBezTo>
                  <a:lnTo>
                    <a:pt x="1003" y="3424"/>
                  </a:lnTo>
                  <a:cubicBezTo>
                    <a:pt x="1003" y="3977"/>
                    <a:pt x="553" y="4427"/>
                    <a:pt x="0" y="4427"/>
                  </a:cubicBezTo>
                  <a:lnTo>
                    <a:pt x="781" y="4427"/>
                  </a:lnTo>
                  <a:cubicBezTo>
                    <a:pt x="1334" y="4427"/>
                    <a:pt x="1784" y="3977"/>
                    <a:pt x="1784" y="3424"/>
                  </a:cubicBezTo>
                  <a:lnTo>
                    <a:pt x="1784" y="1004"/>
                  </a:lnTo>
                  <a:cubicBezTo>
                    <a:pt x="1784" y="451"/>
                    <a:pt x="1334" y="1"/>
                    <a:pt x="781"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8" name="Google Shape;27508;p78"/>
            <p:cNvSpPr/>
            <p:nvPr/>
          </p:nvSpPr>
          <p:spPr>
            <a:xfrm>
              <a:off x="6573072" y="2985517"/>
              <a:ext cx="56350" cy="47526"/>
            </a:xfrm>
            <a:custGeom>
              <a:rect b="b" l="l" r="r" t="t"/>
              <a:pathLst>
                <a:path extrusionOk="0" h="1826" w="2165">
                  <a:moveTo>
                    <a:pt x="542" y="0"/>
                  </a:moveTo>
                  <a:cubicBezTo>
                    <a:pt x="222" y="0"/>
                    <a:pt x="1" y="285"/>
                    <a:pt x="1" y="616"/>
                  </a:cubicBezTo>
                  <a:cubicBezTo>
                    <a:pt x="1" y="989"/>
                    <a:pt x="300" y="1429"/>
                    <a:pt x="1031" y="1812"/>
                  </a:cubicBezTo>
                  <a:cubicBezTo>
                    <a:pt x="1047" y="1821"/>
                    <a:pt x="1065" y="1826"/>
                    <a:pt x="1082" y="1826"/>
                  </a:cubicBezTo>
                  <a:cubicBezTo>
                    <a:pt x="1100" y="1826"/>
                    <a:pt x="1118" y="1821"/>
                    <a:pt x="1133" y="1812"/>
                  </a:cubicBezTo>
                  <a:cubicBezTo>
                    <a:pt x="1865" y="1429"/>
                    <a:pt x="2164" y="989"/>
                    <a:pt x="2164" y="616"/>
                  </a:cubicBezTo>
                  <a:cubicBezTo>
                    <a:pt x="2164" y="285"/>
                    <a:pt x="1943" y="4"/>
                    <a:pt x="1623" y="0"/>
                  </a:cubicBezTo>
                  <a:cubicBezTo>
                    <a:pt x="1443" y="4"/>
                    <a:pt x="1271" y="74"/>
                    <a:pt x="1144" y="204"/>
                  </a:cubicBezTo>
                  <a:cubicBezTo>
                    <a:pt x="1126" y="222"/>
                    <a:pt x="1104" y="231"/>
                    <a:pt x="1082" y="231"/>
                  </a:cubicBezTo>
                  <a:cubicBezTo>
                    <a:pt x="1060" y="231"/>
                    <a:pt x="1038" y="222"/>
                    <a:pt x="1021" y="204"/>
                  </a:cubicBezTo>
                  <a:cubicBezTo>
                    <a:pt x="894" y="74"/>
                    <a:pt x="722" y="4"/>
                    <a:pt x="542" y="0"/>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9" name="Google Shape;27509;p78"/>
            <p:cNvSpPr/>
            <p:nvPr/>
          </p:nvSpPr>
          <p:spPr>
            <a:xfrm>
              <a:off x="6738373" y="3035412"/>
              <a:ext cx="132896" cy="146092"/>
            </a:xfrm>
            <a:custGeom>
              <a:rect b="b" l="l" r="r" t="t"/>
              <a:pathLst>
                <a:path extrusionOk="0" h="5613" w="5106">
                  <a:moveTo>
                    <a:pt x="1000" y="1"/>
                  </a:moveTo>
                  <a:cubicBezTo>
                    <a:pt x="447" y="1"/>
                    <a:pt x="0" y="453"/>
                    <a:pt x="4" y="1004"/>
                  </a:cubicBezTo>
                  <a:lnTo>
                    <a:pt x="4" y="3424"/>
                  </a:lnTo>
                  <a:cubicBezTo>
                    <a:pt x="4" y="3977"/>
                    <a:pt x="451" y="4427"/>
                    <a:pt x="1007" y="4427"/>
                  </a:cubicBezTo>
                  <a:lnTo>
                    <a:pt x="2203" y="4427"/>
                  </a:lnTo>
                  <a:cubicBezTo>
                    <a:pt x="2203" y="4427"/>
                    <a:pt x="2491" y="5409"/>
                    <a:pt x="1823" y="5528"/>
                  </a:cubicBezTo>
                  <a:cubicBezTo>
                    <a:pt x="1795" y="5532"/>
                    <a:pt x="1795" y="5574"/>
                    <a:pt x="1823" y="5578"/>
                  </a:cubicBezTo>
                  <a:cubicBezTo>
                    <a:pt x="1903" y="5595"/>
                    <a:pt x="2010" y="5612"/>
                    <a:pt x="2128" y="5612"/>
                  </a:cubicBezTo>
                  <a:cubicBezTo>
                    <a:pt x="2530" y="5612"/>
                    <a:pt x="3065" y="5421"/>
                    <a:pt x="3125" y="4427"/>
                  </a:cubicBezTo>
                  <a:lnTo>
                    <a:pt x="4103" y="4427"/>
                  </a:lnTo>
                  <a:cubicBezTo>
                    <a:pt x="4655" y="4427"/>
                    <a:pt x="5106" y="3977"/>
                    <a:pt x="5106" y="3424"/>
                  </a:cubicBezTo>
                  <a:lnTo>
                    <a:pt x="5106" y="1004"/>
                  </a:lnTo>
                  <a:cubicBezTo>
                    <a:pt x="5106" y="448"/>
                    <a:pt x="4655" y="1"/>
                    <a:pt x="4103" y="1"/>
                  </a:cubicBezTo>
                  <a:lnTo>
                    <a:pt x="1007" y="1"/>
                  </a:lnTo>
                  <a:cubicBezTo>
                    <a:pt x="1005" y="1"/>
                    <a:pt x="1002" y="1"/>
                    <a:pt x="100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0" name="Google Shape;27510;p78"/>
            <p:cNvSpPr/>
            <p:nvPr/>
          </p:nvSpPr>
          <p:spPr>
            <a:xfrm>
              <a:off x="6824810" y="3035412"/>
              <a:ext cx="46459" cy="115250"/>
            </a:xfrm>
            <a:custGeom>
              <a:rect b="b" l="l" r="r" t="t"/>
              <a:pathLst>
                <a:path extrusionOk="0" h="4428" w="1785">
                  <a:moveTo>
                    <a:pt x="1" y="1"/>
                  </a:moveTo>
                  <a:cubicBezTo>
                    <a:pt x="553" y="1"/>
                    <a:pt x="1004" y="448"/>
                    <a:pt x="1004" y="1004"/>
                  </a:cubicBezTo>
                  <a:lnTo>
                    <a:pt x="1004" y="3424"/>
                  </a:lnTo>
                  <a:cubicBezTo>
                    <a:pt x="1004" y="3977"/>
                    <a:pt x="553" y="4427"/>
                    <a:pt x="1" y="4427"/>
                  </a:cubicBezTo>
                  <a:lnTo>
                    <a:pt x="782" y="4427"/>
                  </a:lnTo>
                  <a:cubicBezTo>
                    <a:pt x="1334" y="4427"/>
                    <a:pt x="1785" y="3977"/>
                    <a:pt x="1785" y="3424"/>
                  </a:cubicBezTo>
                  <a:lnTo>
                    <a:pt x="1785" y="1004"/>
                  </a:lnTo>
                  <a:cubicBezTo>
                    <a:pt x="1785" y="448"/>
                    <a:pt x="1334" y="1"/>
                    <a:pt x="782" y="1"/>
                  </a:cubicBezTo>
                  <a:close/>
                </a:path>
              </a:pathLst>
            </a:custGeom>
            <a:solidFill>
              <a:srgbClr val="A6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1" name="Google Shape;27511;p78"/>
            <p:cNvSpPr/>
            <p:nvPr/>
          </p:nvSpPr>
          <p:spPr>
            <a:xfrm>
              <a:off x="6785795" y="3058134"/>
              <a:ext cx="33289" cy="28500"/>
            </a:xfrm>
            <a:custGeom>
              <a:rect b="b" l="l" r="r" t="t"/>
              <a:pathLst>
                <a:path extrusionOk="0" h="1095" w="1279">
                  <a:moveTo>
                    <a:pt x="733" y="1"/>
                  </a:moveTo>
                  <a:cubicBezTo>
                    <a:pt x="247" y="1"/>
                    <a:pt x="1" y="588"/>
                    <a:pt x="346" y="933"/>
                  </a:cubicBezTo>
                  <a:cubicBezTo>
                    <a:pt x="457" y="1045"/>
                    <a:pt x="595" y="1095"/>
                    <a:pt x="729" y="1095"/>
                  </a:cubicBezTo>
                  <a:cubicBezTo>
                    <a:pt x="1010" y="1095"/>
                    <a:pt x="1278" y="877"/>
                    <a:pt x="1278" y="546"/>
                  </a:cubicBezTo>
                  <a:cubicBezTo>
                    <a:pt x="1278" y="247"/>
                    <a:pt x="1035" y="1"/>
                    <a:pt x="733"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2" name="Google Shape;27512;p78"/>
            <p:cNvSpPr/>
            <p:nvPr/>
          </p:nvSpPr>
          <p:spPr>
            <a:xfrm>
              <a:off x="6781136" y="3086608"/>
              <a:ext cx="47474" cy="28526"/>
            </a:xfrm>
            <a:custGeom>
              <a:rect b="b" l="l" r="r" t="t"/>
              <a:pathLst>
                <a:path extrusionOk="0" h="1096" w="1824">
                  <a:moveTo>
                    <a:pt x="796" y="1"/>
                  </a:moveTo>
                  <a:cubicBezTo>
                    <a:pt x="356" y="1"/>
                    <a:pt x="1" y="356"/>
                    <a:pt x="1" y="796"/>
                  </a:cubicBezTo>
                  <a:lnTo>
                    <a:pt x="1" y="810"/>
                  </a:lnTo>
                  <a:cubicBezTo>
                    <a:pt x="1" y="968"/>
                    <a:pt x="127" y="1095"/>
                    <a:pt x="282" y="1095"/>
                  </a:cubicBezTo>
                  <a:lnTo>
                    <a:pt x="1542" y="1095"/>
                  </a:lnTo>
                  <a:cubicBezTo>
                    <a:pt x="1696" y="1095"/>
                    <a:pt x="1823" y="968"/>
                    <a:pt x="1823" y="810"/>
                  </a:cubicBezTo>
                  <a:lnTo>
                    <a:pt x="1823" y="796"/>
                  </a:lnTo>
                  <a:cubicBezTo>
                    <a:pt x="1823" y="356"/>
                    <a:pt x="1468" y="1"/>
                    <a:pt x="1028"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3" name="Google Shape;27513;p78"/>
            <p:cNvSpPr/>
            <p:nvPr/>
          </p:nvSpPr>
          <p:spPr>
            <a:xfrm>
              <a:off x="6638193" y="3109512"/>
              <a:ext cx="71914" cy="20354"/>
            </a:xfrm>
            <a:custGeom>
              <a:rect b="b" l="l" r="r" t="t"/>
              <a:pathLst>
                <a:path extrusionOk="0" h="782" w="2763">
                  <a:moveTo>
                    <a:pt x="0" y="0"/>
                  </a:moveTo>
                  <a:lnTo>
                    <a:pt x="0" y="782"/>
                  </a:lnTo>
                  <a:lnTo>
                    <a:pt x="2762" y="782"/>
                  </a:lnTo>
                  <a:lnTo>
                    <a:pt x="2762" y="0"/>
                  </a:ln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4" name="Google Shape;27514;p78"/>
            <p:cNvSpPr/>
            <p:nvPr/>
          </p:nvSpPr>
          <p:spPr>
            <a:xfrm>
              <a:off x="6529398" y="2898143"/>
              <a:ext cx="274850" cy="265090"/>
            </a:xfrm>
            <a:custGeom>
              <a:rect b="b" l="l" r="r" t="t"/>
              <a:pathLst>
                <a:path extrusionOk="0" h="10185" w="10560">
                  <a:moveTo>
                    <a:pt x="4296" y="2291"/>
                  </a:moveTo>
                  <a:cubicBezTo>
                    <a:pt x="4740" y="2291"/>
                    <a:pt x="5102" y="2654"/>
                    <a:pt x="5102" y="3101"/>
                  </a:cubicBezTo>
                  <a:lnTo>
                    <a:pt x="5102" y="5518"/>
                  </a:lnTo>
                  <a:cubicBezTo>
                    <a:pt x="5102" y="5965"/>
                    <a:pt x="4740" y="6327"/>
                    <a:pt x="4296" y="6327"/>
                  </a:cubicBezTo>
                  <a:lnTo>
                    <a:pt x="3100" y="6327"/>
                  </a:lnTo>
                  <a:cubicBezTo>
                    <a:pt x="3012" y="6327"/>
                    <a:pt x="2935" y="6383"/>
                    <a:pt x="2910" y="6468"/>
                  </a:cubicBezTo>
                  <a:cubicBezTo>
                    <a:pt x="2892" y="6531"/>
                    <a:pt x="2734" y="7101"/>
                    <a:pt x="2959" y="7488"/>
                  </a:cubicBezTo>
                  <a:cubicBezTo>
                    <a:pt x="2871" y="7467"/>
                    <a:pt x="2790" y="7428"/>
                    <a:pt x="2720" y="7375"/>
                  </a:cubicBezTo>
                  <a:cubicBezTo>
                    <a:pt x="2516" y="7221"/>
                    <a:pt x="2400" y="6932"/>
                    <a:pt x="2375" y="6513"/>
                  </a:cubicBezTo>
                  <a:lnTo>
                    <a:pt x="2375" y="6510"/>
                  </a:lnTo>
                  <a:cubicBezTo>
                    <a:pt x="2368" y="6408"/>
                    <a:pt x="2284" y="6327"/>
                    <a:pt x="2178" y="6327"/>
                  </a:cubicBezTo>
                  <a:lnTo>
                    <a:pt x="1200" y="6327"/>
                  </a:lnTo>
                  <a:cubicBezTo>
                    <a:pt x="753" y="6327"/>
                    <a:pt x="391" y="5965"/>
                    <a:pt x="391" y="5518"/>
                  </a:cubicBezTo>
                  <a:lnTo>
                    <a:pt x="391" y="3101"/>
                  </a:lnTo>
                  <a:cubicBezTo>
                    <a:pt x="391" y="2654"/>
                    <a:pt x="753" y="2291"/>
                    <a:pt x="1200" y="2291"/>
                  </a:cubicBezTo>
                  <a:close/>
                  <a:moveTo>
                    <a:pt x="3751" y="1"/>
                  </a:moveTo>
                  <a:cubicBezTo>
                    <a:pt x="3209" y="1"/>
                    <a:pt x="2773" y="437"/>
                    <a:pt x="2773" y="975"/>
                  </a:cubicBezTo>
                  <a:lnTo>
                    <a:pt x="2773" y="1901"/>
                  </a:lnTo>
                  <a:lnTo>
                    <a:pt x="1200" y="1901"/>
                  </a:lnTo>
                  <a:cubicBezTo>
                    <a:pt x="539" y="1901"/>
                    <a:pt x="0" y="2436"/>
                    <a:pt x="0" y="3101"/>
                  </a:cubicBezTo>
                  <a:lnTo>
                    <a:pt x="0" y="5518"/>
                  </a:lnTo>
                  <a:cubicBezTo>
                    <a:pt x="0" y="6179"/>
                    <a:pt x="539" y="6718"/>
                    <a:pt x="1200" y="6718"/>
                  </a:cubicBezTo>
                  <a:lnTo>
                    <a:pt x="2002" y="6718"/>
                  </a:lnTo>
                  <a:cubicBezTo>
                    <a:pt x="2059" y="7161"/>
                    <a:pt x="2220" y="7485"/>
                    <a:pt x="2484" y="7685"/>
                  </a:cubicBezTo>
                  <a:cubicBezTo>
                    <a:pt x="2572" y="7752"/>
                    <a:pt x="2671" y="7805"/>
                    <a:pt x="2776" y="7840"/>
                  </a:cubicBezTo>
                  <a:lnTo>
                    <a:pt x="2773" y="9990"/>
                  </a:lnTo>
                  <a:cubicBezTo>
                    <a:pt x="2773" y="10120"/>
                    <a:pt x="2870" y="10185"/>
                    <a:pt x="2968" y="10185"/>
                  </a:cubicBezTo>
                  <a:cubicBezTo>
                    <a:pt x="3066" y="10185"/>
                    <a:pt x="3163" y="10120"/>
                    <a:pt x="3163" y="9990"/>
                  </a:cubicBezTo>
                  <a:lnTo>
                    <a:pt x="3163" y="7903"/>
                  </a:lnTo>
                  <a:lnTo>
                    <a:pt x="3177" y="7903"/>
                  </a:lnTo>
                  <a:cubicBezTo>
                    <a:pt x="3290" y="7903"/>
                    <a:pt x="3406" y="7889"/>
                    <a:pt x="3519" y="7865"/>
                  </a:cubicBezTo>
                  <a:cubicBezTo>
                    <a:pt x="3765" y="7822"/>
                    <a:pt x="3758" y="7467"/>
                    <a:pt x="3512" y="7432"/>
                  </a:cubicBezTo>
                  <a:cubicBezTo>
                    <a:pt x="3427" y="7421"/>
                    <a:pt x="3350" y="7372"/>
                    <a:pt x="3304" y="7298"/>
                  </a:cubicBezTo>
                  <a:cubicBezTo>
                    <a:pt x="3209" y="7147"/>
                    <a:pt x="3223" y="6890"/>
                    <a:pt x="3255" y="6718"/>
                  </a:cubicBezTo>
                  <a:lnTo>
                    <a:pt x="4296" y="6718"/>
                  </a:lnTo>
                  <a:cubicBezTo>
                    <a:pt x="4958" y="6718"/>
                    <a:pt x="5493" y="6179"/>
                    <a:pt x="5493" y="5518"/>
                  </a:cubicBezTo>
                  <a:lnTo>
                    <a:pt x="5493" y="3101"/>
                  </a:lnTo>
                  <a:cubicBezTo>
                    <a:pt x="5493" y="2436"/>
                    <a:pt x="4958" y="1901"/>
                    <a:pt x="4296" y="1901"/>
                  </a:cubicBezTo>
                  <a:lnTo>
                    <a:pt x="3163" y="1901"/>
                  </a:lnTo>
                  <a:lnTo>
                    <a:pt x="3163" y="1588"/>
                  </a:lnTo>
                  <a:lnTo>
                    <a:pt x="4159" y="1588"/>
                  </a:lnTo>
                  <a:cubicBezTo>
                    <a:pt x="4416" y="1588"/>
                    <a:pt x="4416" y="1197"/>
                    <a:pt x="4159" y="1197"/>
                  </a:cubicBezTo>
                  <a:lnTo>
                    <a:pt x="3163" y="1197"/>
                  </a:lnTo>
                  <a:lnTo>
                    <a:pt x="3163" y="979"/>
                  </a:lnTo>
                  <a:cubicBezTo>
                    <a:pt x="3163" y="655"/>
                    <a:pt x="3427" y="391"/>
                    <a:pt x="3751" y="391"/>
                  </a:cubicBezTo>
                  <a:lnTo>
                    <a:pt x="9581" y="391"/>
                  </a:lnTo>
                  <a:cubicBezTo>
                    <a:pt x="9905" y="391"/>
                    <a:pt x="10169" y="655"/>
                    <a:pt x="10169" y="979"/>
                  </a:cubicBezTo>
                  <a:lnTo>
                    <a:pt x="10169" y="1197"/>
                  </a:lnTo>
                  <a:lnTo>
                    <a:pt x="4989" y="1197"/>
                  </a:lnTo>
                  <a:cubicBezTo>
                    <a:pt x="4729" y="1197"/>
                    <a:pt x="4729" y="1588"/>
                    <a:pt x="4989" y="1588"/>
                  </a:cubicBezTo>
                  <a:lnTo>
                    <a:pt x="10169" y="1588"/>
                  </a:lnTo>
                  <a:lnTo>
                    <a:pt x="10169" y="2499"/>
                  </a:lnTo>
                  <a:cubicBezTo>
                    <a:pt x="10169" y="2629"/>
                    <a:pt x="10266" y="2694"/>
                    <a:pt x="10364" y="2694"/>
                  </a:cubicBezTo>
                  <a:cubicBezTo>
                    <a:pt x="10462" y="2694"/>
                    <a:pt x="10559" y="2629"/>
                    <a:pt x="10559" y="2499"/>
                  </a:cubicBezTo>
                  <a:lnTo>
                    <a:pt x="10559" y="975"/>
                  </a:lnTo>
                  <a:cubicBezTo>
                    <a:pt x="10556" y="437"/>
                    <a:pt x="10119" y="1"/>
                    <a:pt x="95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5" name="Google Shape;27515;p78"/>
            <p:cNvSpPr/>
            <p:nvPr/>
          </p:nvSpPr>
          <p:spPr>
            <a:xfrm>
              <a:off x="6682518" y="3219400"/>
              <a:ext cx="40681" cy="10203"/>
            </a:xfrm>
            <a:custGeom>
              <a:rect b="b" l="l" r="r" t="t"/>
              <a:pathLst>
                <a:path extrusionOk="0" h="392" w="1563">
                  <a:moveTo>
                    <a:pt x="260" y="1"/>
                  </a:moveTo>
                  <a:cubicBezTo>
                    <a:pt x="0" y="1"/>
                    <a:pt x="0" y="391"/>
                    <a:pt x="260" y="391"/>
                  </a:cubicBezTo>
                  <a:lnTo>
                    <a:pt x="1302" y="391"/>
                  </a:lnTo>
                  <a:cubicBezTo>
                    <a:pt x="1562" y="391"/>
                    <a:pt x="1562" y="1"/>
                    <a:pt x="13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6" name="Google Shape;27516;p78"/>
            <p:cNvSpPr/>
            <p:nvPr/>
          </p:nvSpPr>
          <p:spPr>
            <a:xfrm>
              <a:off x="6568049" y="2980468"/>
              <a:ext cx="66396" cy="57677"/>
            </a:xfrm>
            <a:custGeom>
              <a:rect b="b" l="l" r="r" t="t"/>
              <a:pathLst>
                <a:path extrusionOk="0" h="2216" w="2551">
                  <a:moveTo>
                    <a:pt x="1816" y="391"/>
                  </a:moveTo>
                  <a:cubicBezTo>
                    <a:pt x="2041" y="391"/>
                    <a:pt x="2160" y="610"/>
                    <a:pt x="2160" y="810"/>
                  </a:cubicBezTo>
                  <a:cubicBezTo>
                    <a:pt x="2160" y="1144"/>
                    <a:pt x="1840" y="1507"/>
                    <a:pt x="1274" y="1813"/>
                  </a:cubicBezTo>
                  <a:cubicBezTo>
                    <a:pt x="711" y="1507"/>
                    <a:pt x="391" y="1144"/>
                    <a:pt x="391" y="810"/>
                  </a:cubicBezTo>
                  <a:cubicBezTo>
                    <a:pt x="391" y="610"/>
                    <a:pt x="510" y="391"/>
                    <a:pt x="735" y="391"/>
                  </a:cubicBezTo>
                  <a:cubicBezTo>
                    <a:pt x="862" y="391"/>
                    <a:pt x="985" y="444"/>
                    <a:pt x="1073" y="539"/>
                  </a:cubicBezTo>
                  <a:cubicBezTo>
                    <a:pt x="1129" y="594"/>
                    <a:pt x="1202" y="621"/>
                    <a:pt x="1275" y="621"/>
                  </a:cubicBezTo>
                  <a:cubicBezTo>
                    <a:pt x="1348" y="621"/>
                    <a:pt x="1421" y="594"/>
                    <a:pt x="1478" y="539"/>
                  </a:cubicBezTo>
                  <a:cubicBezTo>
                    <a:pt x="1566" y="444"/>
                    <a:pt x="1689" y="391"/>
                    <a:pt x="1816" y="391"/>
                  </a:cubicBezTo>
                  <a:close/>
                  <a:moveTo>
                    <a:pt x="735" y="1"/>
                  </a:moveTo>
                  <a:cubicBezTo>
                    <a:pt x="324" y="1"/>
                    <a:pt x="0" y="356"/>
                    <a:pt x="0" y="810"/>
                  </a:cubicBezTo>
                  <a:cubicBezTo>
                    <a:pt x="0" y="1099"/>
                    <a:pt x="148" y="1662"/>
                    <a:pt x="1133" y="2179"/>
                  </a:cubicBezTo>
                  <a:cubicBezTo>
                    <a:pt x="1177" y="2203"/>
                    <a:pt x="1226" y="2216"/>
                    <a:pt x="1275" y="2216"/>
                  </a:cubicBezTo>
                  <a:cubicBezTo>
                    <a:pt x="1325" y="2216"/>
                    <a:pt x="1374" y="2203"/>
                    <a:pt x="1418" y="2179"/>
                  </a:cubicBezTo>
                  <a:cubicBezTo>
                    <a:pt x="2403" y="1662"/>
                    <a:pt x="2551" y="1099"/>
                    <a:pt x="2551" y="810"/>
                  </a:cubicBezTo>
                  <a:cubicBezTo>
                    <a:pt x="2551" y="356"/>
                    <a:pt x="2227" y="1"/>
                    <a:pt x="1816" y="1"/>
                  </a:cubicBezTo>
                  <a:cubicBezTo>
                    <a:pt x="1659" y="129"/>
                    <a:pt x="1467" y="194"/>
                    <a:pt x="1275" y="194"/>
                  </a:cubicBezTo>
                  <a:cubicBezTo>
                    <a:pt x="1084" y="194"/>
                    <a:pt x="892" y="129"/>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7" name="Google Shape;27517;p78"/>
            <p:cNvSpPr/>
            <p:nvPr/>
          </p:nvSpPr>
          <p:spPr>
            <a:xfrm>
              <a:off x="6601547" y="2979609"/>
              <a:ext cx="274850" cy="265559"/>
            </a:xfrm>
            <a:custGeom>
              <a:rect b="b" l="l" r="r" t="t"/>
              <a:pathLst>
                <a:path extrusionOk="0" h="10203" w="10560">
                  <a:moveTo>
                    <a:pt x="9356" y="2338"/>
                  </a:moveTo>
                  <a:cubicBezTo>
                    <a:pt x="9803" y="2338"/>
                    <a:pt x="10166" y="2701"/>
                    <a:pt x="10166" y="3148"/>
                  </a:cubicBezTo>
                  <a:lnTo>
                    <a:pt x="10166" y="5565"/>
                  </a:lnTo>
                  <a:cubicBezTo>
                    <a:pt x="10166" y="6012"/>
                    <a:pt x="9803" y="6374"/>
                    <a:pt x="9356" y="6374"/>
                  </a:cubicBezTo>
                  <a:lnTo>
                    <a:pt x="8378" y="6374"/>
                  </a:lnTo>
                  <a:cubicBezTo>
                    <a:pt x="8273" y="6374"/>
                    <a:pt x="8188" y="6455"/>
                    <a:pt x="8181" y="6557"/>
                  </a:cubicBezTo>
                  <a:cubicBezTo>
                    <a:pt x="8157" y="6976"/>
                    <a:pt x="8044" y="7268"/>
                    <a:pt x="7836" y="7423"/>
                  </a:cubicBezTo>
                  <a:cubicBezTo>
                    <a:pt x="7766" y="7475"/>
                    <a:pt x="7685" y="7514"/>
                    <a:pt x="7597" y="7535"/>
                  </a:cubicBezTo>
                  <a:cubicBezTo>
                    <a:pt x="7822" y="7148"/>
                    <a:pt x="7664" y="6578"/>
                    <a:pt x="7646" y="6515"/>
                  </a:cubicBezTo>
                  <a:cubicBezTo>
                    <a:pt x="7622" y="6430"/>
                    <a:pt x="7544" y="6374"/>
                    <a:pt x="7456" y="6374"/>
                  </a:cubicBezTo>
                  <a:lnTo>
                    <a:pt x="6260" y="6374"/>
                  </a:lnTo>
                  <a:cubicBezTo>
                    <a:pt x="5817" y="6374"/>
                    <a:pt x="5454" y="6012"/>
                    <a:pt x="5454" y="5565"/>
                  </a:cubicBezTo>
                  <a:lnTo>
                    <a:pt x="5454" y="3148"/>
                  </a:lnTo>
                  <a:cubicBezTo>
                    <a:pt x="5454" y="2701"/>
                    <a:pt x="5817" y="2338"/>
                    <a:pt x="6260" y="2338"/>
                  </a:cubicBezTo>
                  <a:close/>
                  <a:moveTo>
                    <a:pt x="7397" y="9006"/>
                  </a:moveTo>
                  <a:lnTo>
                    <a:pt x="7397" y="9228"/>
                  </a:lnTo>
                  <a:cubicBezTo>
                    <a:pt x="7393" y="9548"/>
                    <a:pt x="7133" y="9812"/>
                    <a:pt x="6809" y="9812"/>
                  </a:cubicBezTo>
                  <a:lnTo>
                    <a:pt x="979" y="9812"/>
                  </a:lnTo>
                  <a:cubicBezTo>
                    <a:pt x="655" y="9812"/>
                    <a:pt x="391" y="9548"/>
                    <a:pt x="391" y="9228"/>
                  </a:cubicBezTo>
                  <a:lnTo>
                    <a:pt x="391" y="9006"/>
                  </a:lnTo>
                  <a:close/>
                  <a:moveTo>
                    <a:pt x="7589" y="0"/>
                  </a:moveTo>
                  <a:cubicBezTo>
                    <a:pt x="7492" y="0"/>
                    <a:pt x="7395" y="66"/>
                    <a:pt x="7397" y="196"/>
                  </a:cubicBezTo>
                  <a:lnTo>
                    <a:pt x="7397" y="1948"/>
                  </a:lnTo>
                  <a:lnTo>
                    <a:pt x="6264" y="1948"/>
                  </a:lnTo>
                  <a:cubicBezTo>
                    <a:pt x="5602" y="1948"/>
                    <a:pt x="5064" y="2483"/>
                    <a:pt x="5064" y="3148"/>
                  </a:cubicBezTo>
                  <a:lnTo>
                    <a:pt x="5064" y="5565"/>
                  </a:lnTo>
                  <a:cubicBezTo>
                    <a:pt x="5064" y="6226"/>
                    <a:pt x="5602" y="6765"/>
                    <a:pt x="6264" y="6765"/>
                  </a:cubicBezTo>
                  <a:lnTo>
                    <a:pt x="7305" y="6765"/>
                  </a:lnTo>
                  <a:cubicBezTo>
                    <a:pt x="7333" y="6937"/>
                    <a:pt x="7347" y="7194"/>
                    <a:pt x="7256" y="7345"/>
                  </a:cubicBezTo>
                  <a:cubicBezTo>
                    <a:pt x="7210" y="7419"/>
                    <a:pt x="7133" y="7468"/>
                    <a:pt x="7048" y="7479"/>
                  </a:cubicBezTo>
                  <a:cubicBezTo>
                    <a:pt x="6798" y="7514"/>
                    <a:pt x="6795" y="7866"/>
                    <a:pt x="7038" y="7912"/>
                  </a:cubicBezTo>
                  <a:cubicBezTo>
                    <a:pt x="7150" y="7936"/>
                    <a:pt x="7266" y="7950"/>
                    <a:pt x="7383" y="7950"/>
                  </a:cubicBezTo>
                  <a:lnTo>
                    <a:pt x="7397" y="7950"/>
                  </a:lnTo>
                  <a:lnTo>
                    <a:pt x="7397" y="8612"/>
                  </a:lnTo>
                  <a:lnTo>
                    <a:pt x="391" y="8612"/>
                  </a:lnTo>
                  <a:lnTo>
                    <a:pt x="391" y="7697"/>
                  </a:lnTo>
                  <a:cubicBezTo>
                    <a:pt x="391" y="7567"/>
                    <a:pt x="294" y="7502"/>
                    <a:pt x="196" y="7502"/>
                  </a:cubicBezTo>
                  <a:cubicBezTo>
                    <a:pt x="98" y="7502"/>
                    <a:pt x="1" y="7567"/>
                    <a:pt x="1" y="7697"/>
                  </a:cubicBezTo>
                  <a:lnTo>
                    <a:pt x="1" y="9224"/>
                  </a:lnTo>
                  <a:cubicBezTo>
                    <a:pt x="1" y="9766"/>
                    <a:pt x="437" y="10202"/>
                    <a:pt x="979" y="10202"/>
                  </a:cubicBezTo>
                  <a:lnTo>
                    <a:pt x="6809" y="10202"/>
                  </a:lnTo>
                  <a:cubicBezTo>
                    <a:pt x="7347" y="10202"/>
                    <a:pt x="7784" y="9766"/>
                    <a:pt x="7787" y="9224"/>
                  </a:cubicBezTo>
                  <a:lnTo>
                    <a:pt x="7787" y="7887"/>
                  </a:lnTo>
                  <a:cubicBezTo>
                    <a:pt x="7889" y="7852"/>
                    <a:pt x="7988" y="7799"/>
                    <a:pt x="8076" y="7732"/>
                  </a:cubicBezTo>
                  <a:cubicBezTo>
                    <a:pt x="8340" y="7532"/>
                    <a:pt x="8501" y="7208"/>
                    <a:pt x="8561" y="6765"/>
                  </a:cubicBezTo>
                  <a:lnTo>
                    <a:pt x="9360" y="6765"/>
                  </a:lnTo>
                  <a:cubicBezTo>
                    <a:pt x="10025" y="6765"/>
                    <a:pt x="10560" y="6230"/>
                    <a:pt x="10560" y="5565"/>
                  </a:cubicBezTo>
                  <a:lnTo>
                    <a:pt x="10560" y="3148"/>
                  </a:lnTo>
                  <a:cubicBezTo>
                    <a:pt x="10560" y="2486"/>
                    <a:pt x="10021" y="1948"/>
                    <a:pt x="9360" y="1948"/>
                  </a:cubicBezTo>
                  <a:lnTo>
                    <a:pt x="7787" y="1948"/>
                  </a:lnTo>
                  <a:lnTo>
                    <a:pt x="7787" y="196"/>
                  </a:lnTo>
                  <a:cubicBezTo>
                    <a:pt x="7785" y="66"/>
                    <a:pt x="7687" y="0"/>
                    <a:pt x="75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8" name="Google Shape;27518;p78"/>
            <p:cNvSpPr/>
            <p:nvPr/>
          </p:nvSpPr>
          <p:spPr>
            <a:xfrm>
              <a:off x="6776087" y="3053006"/>
              <a:ext cx="57651" cy="67151"/>
            </a:xfrm>
            <a:custGeom>
              <a:rect b="b" l="l" r="r" t="t"/>
              <a:pathLst>
                <a:path extrusionOk="0" h="2580" w="2215">
                  <a:moveTo>
                    <a:pt x="1106" y="395"/>
                  </a:moveTo>
                  <a:cubicBezTo>
                    <a:pt x="1419" y="395"/>
                    <a:pt x="1577" y="771"/>
                    <a:pt x="1356" y="993"/>
                  </a:cubicBezTo>
                  <a:cubicBezTo>
                    <a:pt x="1284" y="1065"/>
                    <a:pt x="1195" y="1097"/>
                    <a:pt x="1108" y="1097"/>
                  </a:cubicBezTo>
                  <a:cubicBezTo>
                    <a:pt x="927" y="1097"/>
                    <a:pt x="754" y="958"/>
                    <a:pt x="754" y="746"/>
                  </a:cubicBezTo>
                  <a:cubicBezTo>
                    <a:pt x="754" y="549"/>
                    <a:pt x="912" y="395"/>
                    <a:pt x="1106" y="395"/>
                  </a:cubicBezTo>
                  <a:close/>
                  <a:moveTo>
                    <a:pt x="1222" y="1485"/>
                  </a:moveTo>
                  <a:cubicBezTo>
                    <a:pt x="1553" y="1489"/>
                    <a:pt x="1820" y="1756"/>
                    <a:pt x="1820" y="2087"/>
                  </a:cubicBezTo>
                  <a:lnTo>
                    <a:pt x="1824" y="2101"/>
                  </a:lnTo>
                  <a:cubicBezTo>
                    <a:pt x="1824" y="2150"/>
                    <a:pt x="1781" y="2189"/>
                    <a:pt x="1736" y="2189"/>
                  </a:cubicBezTo>
                  <a:lnTo>
                    <a:pt x="476" y="2189"/>
                  </a:lnTo>
                  <a:cubicBezTo>
                    <a:pt x="427" y="2189"/>
                    <a:pt x="388" y="2150"/>
                    <a:pt x="388" y="2101"/>
                  </a:cubicBezTo>
                  <a:lnTo>
                    <a:pt x="388" y="2087"/>
                  </a:lnTo>
                  <a:cubicBezTo>
                    <a:pt x="388" y="1756"/>
                    <a:pt x="655" y="1489"/>
                    <a:pt x="986" y="1485"/>
                  </a:cubicBezTo>
                  <a:close/>
                  <a:moveTo>
                    <a:pt x="1106" y="1"/>
                  </a:moveTo>
                  <a:cubicBezTo>
                    <a:pt x="483" y="1"/>
                    <a:pt x="138" y="725"/>
                    <a:pt x="529" y="1211"/>
                  </a:cubicBezTo>
                  <a:cubicBezTo>
                    <a:pt x="205" y="1380"/>
                    <a:pt x="1" y="1718"/>
                    <a:pt x="1" y="2083"/>
                  </a:cubicBezTo>
                  <a:lnTo>
                    <a:pt x="1" y="2101"/>
                  </a:lnTo>
                  <a:cubicBezTo>
                    <a:pt x="1" y="2365"/>
                    <a:pt x="216" y="2580"/>
                    <a:pt x="480" y="2580"/>
                  </a:cubicBezTo>
                  <a:lnTo>
                    <a:pt x="1736" y="2580"/>
                  </a:lnTo>
                  <a:cubicBezTo>
                    <a:pt x="1999" y="2580"/>
                    <a:pt x="2214" y="2365"/>
                    <a:pt x="2214" y="2101"/>
                  </a:cubicBezTo>
                  <a:lnTo>
                    <a:pt x="2214" y="2083"/>
                  </a:lnTo>
                  <a:cubicBezTo>
                    <a:pt x="2214" y="1718"/>
                    <a:pt x="2010" y="1380"/>
                    <a:pt x="1683" y="1211"/>
                  </a:cubicBezTo>
                  <a:cubicBezTo>
                    <a:pt x="2073" y="725"/>
                    <a:pt x="1729" y="1"/>
                    <a:pt x="11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9" name="Google Shape;27519;p78"/>
            <p:cNvSpPr/>
            <p:nvPr/>
          </p:nvSpPr>
          <p:spPr>
            <a:xfrm>
              <a:off x="6686709" y="2960973"/>
              <a:ext cx="85396" cy="10203"/>
            </a:xfrm>
            <a:custGeom>
              <a:rect b="b" l="l" r="r" t="t"/>
              <a:pathLst>
                <a:path extrusionOk="0" h="392" w="3281">
                  <a:moveTo>
                    <a:pt x="261" y="0"/>
                  </a:moveTo>
                  <a:cubicBezTo>
                    <a:pt x="1" y="0"/>
                    <a:pt x="1" y="391"/>
                    <a:pt x="261" y="391"/>
                  </a:cubicBezTo>
                  <a:lnTo>
                    <a:pt x="3020" y="391"/>
                  </a:lnTo>
                  <a:cubicBezTo>
                    <a:pt x="3280" y="391"/>
                    <a:pt x="3280" y="0"/>
                    <a:pt x="30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0" name="Google Shape;27520;p78"/>
            <p:cNvSpPr/>
            <p:nvPr/>
          </p:nvSpPr>
          <p:spPr>
            <a:xfrm>
              <a:off x="6686709" y="2981301"/>
              <a:ext cx="85396" cy="10203"/>
            </a:xfrm>
            <a:custGeom>
              <a:rect b="b" l="l" r="r" t="t"/>
              <a:pathLst>
                <a:path extrusionOk="0" h="392" w="3281">
                  <a:moveTo>
                    <a:pt x="261" y="1"/>
                  </a:moveTo>
                  <a:cubicBezTo>
                    <a:pt x="1" y="1"/>
                    <a:pt x="1" y="391"/>
                    <a:pt x="261" y="391"/>
                  </a:cubicBezTo>
                  <a:lnTo>
                    <a:pt x="3020" y="391"/>
                  </a:lnTo>
                  <a:cubicBezTo>
                    <a:pt x="3280" y="391"/>
                    <a:pt x="3280"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1" name="Google Shape;27521;p78"/>
            <p:cNvSpPr/>
            <p:nvPr/>
          </p:nvSpPr>
          <p:spPr>
            <a:xfrm>
              <a:off x="6686709" y="3001628"/>
              <a:ext cx="83652" cy="10203"/>
            </a:xfrm>
            <a:custGeom>
              <a:rect b="b" l="l" r="r" t="t"/>
              <a:pathLst>
                <a:path extrusionOk="0" h="392" w="3214">
                  <a:moveTo>
                    <a:pt x="261" y="1"/>
                  </a:moveTo>
                  <a:cubicBezTo>
                    <a:pt x="1" y="1"/>
                    <a:pt x="1" y="391"/>
                    <a:pt x="261" y="391"/>
                  </a:cubicBezTo>
                  <a:lnTo>
                    <a:pt x="3020" y="391"/>
                  </a:lnTo>
                  <a:cubicBezTo>
                    <a:pt x="3129" y="391"/>
                    <a:pt x="3213" y="303"/>
                    <a:pt x="3213" y="194"/>
                  </a:cubicBezTo>
                  <a:cubicBezTo>
                    <a:pt x="3213" y="89"/>
                    <a:pt x="3129" y="1"/>
                    <a:pt x="30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2" name="Google Shape;27522;p78"/>
            <p:cNvSpPr/>
            <p:nvPr/>
          </p:nvSpPr>
          <p:spPr>
            <a:xfrm>
              <a:off x="6633144" y="3104385"/>
              <a:ext cx="81987" cy="30530"/>
            </a:xfrm>
            <a:custGeom>
              <a:rect b="b" l="l" r="r" t="t"/>
              <a:pathLst>
                <a:path extrusionOk="0" h="1173" w="3150">
                  <a:moveTo>
                    <a:pt x="2759" y="391"/>
                  </a:moveTo>
                  <a:lnTo>
                    <a:pt x="2759" y="781"/>
                  </a:lnTo>
                  <a:lnTo>
                    <a:pt x="391" y="781"/>
                  </a:lnTo>
                  <a:lnTo>
                    <a:pt x="391" y="391"/>
                  </a:lnTo>
                  <a:close/>
                  <a:moveTo>
                    <a:pt x="194" y="0"/>
                  </a:moveTo>
                  <a:cubicBezTo>
                    <a:pt x="89" y="0"/>
                    <a:pt x="1" y="88"/>
                    <a:pt x="1" y="197"/>
                  </a:cubicBezTo>
                  <a:lnTo>
                    <a:pt x="1" y="979"/>
                  </a:lnTo>
                  <a:cubicBezTo>
                    <a:pt x="1" y="1084"/>
                    <a:pt x="89" y="1172"/>
                    <a:pt x="194" y="1172"/>
                  </a:cubicBezTo>
                  <a:lnTo>
                    <a:pt x="2956" y="1172"/>
                  </a:lnTo>
                  <a:cubicBezTo>
                    <a:pt x="3062" y="1172"/>
                    <a:pt x="3150" y="1084"/>
                    <a:pt x="3150" y="979"/>
                  </a:cubicBezTo>
                  <a:lnTo>
                    <a:pt x="3150" y="197"/>
                  </a:lnTo>
                  <a:cubicBezTo>
                    <a:pt x="3150" y="88"/>
                    <a:pt x="3062" y="0"/>
                    <a:pt x="29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3" name="Google Shape;27523;p78"/>
            <p:cNvSpPr/>
            <p:nvPr/>
          </p:nvSpPr>
          <p:spPr>
            <a:xfrm>
              <a:off x="6631400" y="3145040"/>
              <a:ext cx="85474" cy="10203"/>
            </a:xfrm>
            <a:custGeom>
              <a:rect b="b" l="l" r="r" t="t"/>
              <a:pathLst>
                <a:path extrusionOk="0" h="392" w="3284">
                  <a:moveTo>
                    <a:pt x="261" y="1"/>
                  </a:moveTo>
                  <a:cubicBezTo>
                    <a:pt x="1" y="1"/>
                    <a:pt x="1" y="391"/>
                    <a:pt x="261" y="391"/>
                  </a:cubicBezTo>
                  <a:lnTo>
                    <a:pt x="3023" y="391"/>
                  </a:lnTo>
                  <a:cubicBezTo>
                    <a:pt x="3284" y="391"/>
                    <a:pt x="3284" y="1"/>
                    <a:pt x="3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24" name="Google Shape;27524;p78"/>
          <p:cNvGrpSpPr/>
          <p:nvPr/>
        </p:nvGrpSpPr>
        <p:grpSpPr>
          <a:xfrm>
            <a:off x="6011529" y="3354899"/>
            <a:ext cx="403582" cy="382344"/>
            <a:chOff x="6011529" y="3354899"/>
            <a:chExt cx="403582" cy="382344"/>
          </a:xfrm>
        </p:grpSpPr>
        <p:sp>
          <p:nvSpPr>
            <p:cNvPr id="27525" name="Google Shape;27525;p78"/>
            <p:cNvSpPr/>
            <p:nvPr/>
          </p:nvSpPr>
          <p:spPr>
            <a:xfrm>
              <a:off x="6037895"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6" name="Google Shape;27526;p78"/>
            <p:cNvSpPr/>
            <p:nvPr/>
          </p:nvSpPr>
          <p:spPr>
            <a:xfrm>
              <a:off x="6198875" y="3360990"/>
              <a:ext cx="216236" cy="370267"/>
            </a:xfrm>
            <a:custGeom>
              <a:rect b="b" l="l" r="r" t="t"/>
              <a:pathLst>
                <a:path extrusionOk="0" h="14226" w="8308">
                  <a:moveTo>
                    <a:pt x="942" y="0"/>
                  </a:moveTo>
                  <a:cubicBezTo>
                    <a:pt x="938" y="0"/>
                    <a:pt x="934" y="0"/>
                    <a:pt x="930" y="0"/>
                  </a:cubicBezTo>
                  <a:cubicBezTo>
                    <a:pt x="617" y="0"/>
                    <a:pt x="307" y="18"/>
                    <a:pt x="1" y="60"/>
                  </a:cubicBezTo>
                  <a:cubicBezTo>
                    <a:pt x="3541" y="524"/>
                    <a:pt x="6186" y="3540"/>
                    <a:pt x="6186" y="7111"/>
                  </a:cubicBezTo>
                  <a:cubicBezTo>
                    <a:pt x="6186" y="10679"/>
                    <a:pt x="3541" y="13697"/>
                    <a:pt x="1" y="14162"/>
                  </a:cubicBezTo>
                  <a:cubicBezTo>
                    <a:pt x="321" y="14205"/>
                    <a:pt x="639" y="14226"/>
                    <a:pt x="954" y="14226"/>
                  </a:cubicBezTo>
                  <a:cubicBezTo>
                    <a:pt x="4638" y="14226"/>
                    <a:pt x="7791" y="11362"/>
                    <a:pt x="8037" y="7575"/>
                  </a:cubicBezTo>
                  <a:cubicBezTo>
                    <a:pt x="8308" y="3473"/>
                    <a:pt x="5050"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7" name="Google Shape;27527;p78"/>
            <p:cNvSpPr/>
            <p:nvPr/>
          </p:nvSpPr>
          <p:spPr>
            <a:xfrm>
              <a:off x="6094219" y="3417287"/>
              <a:ext cx="257620" cy="257542"/>
            </a:xfrm>
            <a:custGeom>
              <a:rect b="b" l="l" r="r" t="t"/>
              <a:pathLst>
                <a:path extrusionOk="0" h="9895" w="9898">
                  <a:moveTo>
                    <a:pt x="4951" y="1"/>
                  </a:moveTo>
                  <a:cubicBezTo>
                    <a:pt x="2217" y="1"/>
                    <a:pt x="0" y="2214"/>
                    <a:pt x="0" y="4948"/>
                  </a:cubicBezTo>
                  <a:cubicBezTo>
                    <a:pt x="0" y="7678"/>
                    <a:pt x="2217" y="9895"/>
                    <a:pt x="4951" y="9895"/>
                  </a:cubicBezTo>
                  <a:cubicBezTo>
                    <a:pt x="7681" y="9895"/>
                    <a:pt x="9898" y="7678"/>
                    <a:pt x="9898" y="4948"/>
                  </a:cubicBezTo>
                  <a:cubicBezTo>
                    <a:pt x="9898" y="2214"/>
                    <a:pt x="7681" y="1"/>
                    <a:pt x="4951"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8" name="Google Shape;27528;p78"/>
            <p:cNvSpPr/>
            <p:nvPr/>
          </p:nvSpPr>
          <p:spPr>
            <a:xfrm>
              <a:off x="6202909" y="3417287"/>
              <a:ext cx="154343" cy="257594"/>
            </a:xfrm>
            <a:custGeom>
              <a:rect b="b" l="l" r="r" t="t"/>
              <a:pathLst>
                <a:path extrusionOk="0" h="9897" w="5930">
                  <a:moveTo>
                    <a:pt x="775" y="1"/>
                  </a:moveTo>
                  <a:cubicBezTo>
                    <a:pt x="515" y="1"/>
                    <a:pt x="254" y="19"/>
                    <a:pt x="1" y="61"/>
                  </a:cubicBezTo>
                  <a:cubicBezTo>
                    <a:pt x="2404" y="441"/>
                    <a:pt x="4174" y="2513"/>
                    <a:pt x="4174" y="4948"/>
                  </a:cubicBezTo>
                  <a:cubicBezTo>
                    <a:pt x="4174" y="7383"/>
                    <a:pt x="2404" y="9455"/>
                    <a:pt x="1" y="9835"/>
                  </a:cubicBezTo>
                  <a:cubicBezTo>
                    <a:pt x="263" y="9877"/>
                    <a:pt x="524" y="9897"/>
                    <a:pt x="781" y="9897"/>
                  </a:cubicBezTo>
                  <a:cubicBezTo>
                    <a:pt x="3315" y="9897"/>
                    <a:pt x="5500" y="7948"/>
                    <a:pt x="5704" y="5335"/>
                  </a:cubicBezTo>
                  <a:cubicBezTo>
                    <a:pt x="5929" y="2460"/>
                    <a:pt x="3657" y="1"/>
                    <a:pt x="775"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9" name="Google Shape;27529;p78"/>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3"/>
                    <a:pt x="1257" y="5877"/>
                  </a:cubicBezTo>
                  <a:cubicBezTo>
                    <a:pt x="1144" y="5877"/>
                    <a:pt x="1031" y="5870"/>
                    <a:pt x="919" y="5862"/>
                  </a:cubicBezTo>
                  <a:cubicBezTo>
                    <a:pt x="887" y="5637"/>
                    <a:pt x="870" y="5409"/>
                    <a:pt x="870" y="5180"/>
                  </a:cubicBezTo>
                  <a:cubicBezTo>
                    <a:pt x="870" y="4314"/>
                    <a:pt x="1109" y="3466"/>
                    <a:pt x="1559" y="2731"/>
                  </a:cubicBezTo>
                  <a:close/>
                  <a:moveTo>
                    <a:pt x="10299" y="5102"/>
                  </a:moveTo>
                  <a:lnTo>
                    <a:pt x="10299" y="5180"/>
                  </a:lnTo>
                  <a:cubicBezTo>
                    <a:pt x="10303" y="6447"/>
                    <a:pt x="9792" y="7660"/>
                    <a:pt x="8885" y="8547"/>
                  </a:cubicBezTo>
                  <a:cubicBezTo>
                    <a:pt x="8631" y="7590"/>
                    <a:pt x="8213" y="6686"/>
                    <a:pt x="7646" y="5873"/>
                  </a:cubicBezTo>
                  <a:cubicBezTo>
                    <a:pt x="8410" y="5370"/>
                    <a:pt x="9307" y="5102"/>
                    <a:pt x="10225" y="5102"/>
                  </a:cubicBezTo>
                  <a:close/>
                  <a:moveTo>
                    <a:pt x="5423" y="4237"/>
                  </a:moveTo>
                  <a:cubicBezTo>
                    <a:pt x="6017" y="4673"/>
                    <a:pt x="6548" y="5187"/>
                    <a:pt x="7002" y="5767"/>
                  </a:cubicBezTo>
                  <a:cubicBezTo>
                    <a:pt x="5767" y="6749"/>
                    <a:pt x="5046" y="8241"/>
                    <a:pt x="5046" y="9817"/>
                  </a:cubicBezTo>
                  <a:lnTo>
                    <a:pt x="5046" y="9863"/>
                  </a:lnTo>
                  <a:cubicBezTo>
                    <a:pt x="3100" y="9634"/>
                    <a:pt x="1496" y="8230"/>
                    <a:pt x="1014" y="6334"/>
                  </a:cubicBezTo>
                  <a:lnTo>
                    <a:pt x="1014" y="6334"/>
                  </a:lnTo>
                  <a:cubicBezTo>
                    <a:pt x="1095" y="6337"/>
                    <a:pt x="1176" y="6337"/>
                    <a:pt x="1257" y="6337"/>
                  </a:cubicBezTo>
                  <a:cubicBezTo>
                    <a:pt x="1260" y="6337"/>
                    <a:pt x="1264" y="6337"/>
                    <a:pt x="1268" y="6337"/>
                  </a:cubicBezTo>
                  <a:cubicBezTo>
                    <a:pt x="2907" y="6337"/>
                    <a:pt x="4450" y="5557"/>
                    <a:pt x="5423" y="4237"/>
                  </a:cubicBezTo>
                  <a:close/>
                  <a:moveTo>
                    <a:pt x="7277" y="6144"/>
                  </a:moveTo>
                  <a:cubicBezTo>
                    <a:pt x="7850" y="6974"/>
                    <a:pt x="8262" y="7907"/>
                    <a:pt x="8494" y="8892"/>
                  </a:cubicBezTo>
                  <a:cubicBezTo>
                    <a:pt x="7664" y="9543"/>
                    <a:pt x="6640" y="9898"/>
                    <a:pt x="5588" y="9898"/>
                  </a:cubicBezTo>
                  <a:lnTo>
                    <a:pt x="5510" y="9895"/>
                  </a:lnTo>
                  <a:lnTo>
                    <a:pt x="5510" y="9817"/>
                  </a:lnTo>
                  <a:cubicBezTo>
                    <a:pt x="5510" y="8389"/>
                    <a:pt x="6158" y="7038"/>
                    <a:pt x="7277" y="6144"/>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0" name="Google Shape;27530;p78"/>
            <p:cNvSpPr/>
            <p:nvPr/>
          </p:nvSpPr>
          <p:spPr>
            <a:xfrm>
              <a:off x="6011529"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lnTo>
                    <a:pt x="8124" y="14223"/>
                  </a:lnTo>
                  <a:cubicBezTo>
                    <a:pt x="4331" y="14223"/>
                    <a:pt x="1246" y="11138"/>
                    <a:pt x="1246" y="7345"/>
                  </a:cubicBezTo>
                  <a:cubicBezTo>
                    <a:pt x="1246" y="3552"/>
                    <a:pt x="4331" y="466"/>
                    <a:pt x="8128"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1" name="Google Shape;27531;p78"/>
            <p:cNvSpPr/>
            <p:nvPr/>
          </p:nvSpPr>
          <p:spPr>
            <a:xfrm>
              <a:off x="6077639" y="3411249"/>
              <a:ext cx="280264" cy="269645"/>
            </a:xfrm>
            <a:custGeom>
              <a:rect b="b" l="l" r="r" t="t"/>
              <a:pathLst>
                <a:path extrusionOk="0" h="10360" w="10768">
                  <a:moveTo>
                    <a:pt x="5588" y="465"/>
                  </a:moveTo>
                  <a:cubicBezTo>
                    <a:pt x="5700" y="465"/>
                    <a:pt x="5813" y="469"/>
                    <a:pt x="5922" y="476"/>
                  </a:cubicBezTo>
                  <a:cubicBezTo>
                    <a:pt x="5957" y="701"/>
                    <a:pt x="5971" y="930"/>
                    <a:pt x="5971" y="1158"/>
                  </a:cubicBezTo>
                  <a:cubicBezTo>
                    <a:pt x="5975" y="2017"/>
                    <a:pt x="5739" y="2861"/>
                    <a:pt x="5296" y="3593"/>
                  </a:cubicBezTo>
                  <a:cubicBezTo>
                    <a:pt x="4258" y="2914"/>
                    <a:pt x="3083" y="2474"/>
                    <a:pt x="1855" y="2298"/>
                  </a:cubicBezTo>
                  <a:cubicBezTo>
                    <a:pt x="2745" y="1141"/>
                    <a:pt x="4124" y="465"/>
                    <a:pt x="5588" y="465"/>
                  </a:cubicBezTo>
                  <a:close/>
                  <a:moveTo>
                    <a:pt x="6397" y="532"/>
                  </a:moveTo>
                  <a:lnTo>
                    <a:pt x="6397" y="532"/>
                  </a:lnTo>
                  <a:cubicBezTo>
                    <a:pt x="8452" y="894"/>
                    <a:pt x="10028" y="2566"/>
                    <a:pt x="10271" y="4638"/>
                  </a:cubicBezTo>
                  <a:lnTo>
                    <a:pt x="10225" y="4638"/>
                  </a:lnTo>
                  <a:cubicBezTo>
                    <a:pt x="9212" y="4638"/>
                    <a:pt x="8216" y="4937"/>
                    <a:pt x="7372" y="5500"/>
                  </a:cubicBezTo>
                  <a:cubicBezTo>
                    <a:pt x="7055" y="5099"/>
                    <a:pt x="6707" y="4722"/>
                    <a:pt x="6327" y="4385"/>
                  </a:cubicBezTo>
                  <a:cubicBezTo>
                    <a:pt x="6116" y="4198"/>
                    <a:pt x="5901" y="4022"/>
                    <a:pt x="5679" y="3860"/>
                  </a:cubicBezTo>
                  <a:cubicBezTo>
                    <a:pt x="6175" y="3048"/>
                    <a:pt x="6436" y="2112"/>
                    <a:pt x="6436" y="1158"/>
                  </a:cubicBezTo>
                  <a:cubicBezTo>
                    <a:pt x="6432" y="951"/>
                    <a:pt x="6422" y="740"/>
                    <a:pt x="6397" y="532"/>
                  </a:cubicBezTo>
                  <a:close/>
                  <a:moveTo>
                    <a:pt x="1559" y="2731"/>
                  </a:moveTo>
                  <a:cubicBezTo>
                    <a:pt x="2798" y="2868"/>
                    <a:pt x="3990" y="3294"/>
                    <a:pt x="5039" y="3973"/>
                  </a:cubicBezTo>
                  <a:cubicBezTo>
                    <a:pt x="4152" y="5169"/>
                    <a:pt x="2748" y="5877"/>
                    <a:pt x="1257" y="5877"/>
                  </a:cubicBezTo>
                  <a:cubicBezTo>
                    <a:pt x="1144" y="5877"/>
                    <a:pt x="1031" y="5870"/>
                    <a:pt x="919" y="5862"/>
                  </a:cubicBezTo>
                  <a:cubicBezTo>
                    <a:pt x="887" y="5637"/>
                    <a:pt x="870" y="5409"/>
                    <a:pt x="870" y="5180"/>
                  </a:cubicBezTo>
                  <a:cubicBezTo>
                    <a:pt x="870" y="4314"/>
                    <a:pt x="1109" y="3466"/>
                    <a:pt x="1559" y="2731"/>
                  </a:cubicBezTo>
                  <a:close/>
                  <a:moveTo>
                    <a:pt x="10303" y="5102"/>
                  </a:moveTo>
                  <a:lnTo>
                    <a:pt x="10303" y="5180"/>
                  </a:lnTo>
                  <a:cubicBezTo>
                    <a:pt x="10303" y="6447"/>
                    <a:pt x="9792" y="7660"/>
                    <a:pt x="8885" y="8547"/>
                  </a:cubicBezTo>
                  <a:cubicBezTo>
                    <a:pt x="8631" y="7590"/>
                    <a:pt x="8213" y="6682"/>
                    <a:pt x="7646" y="5873"/>
                  </a:cubicBezTo>
                  <a:cubicBezTo>
                    <a:pt x="8410" y="5370"/>
                    <a:pt x="9307" y="5102"/>
                    <a:pt x="10225" y="5102"/>
                  </a:cubicBezTo>
                  <a:close/>
                  <a:moveTo>
                    <a:pt x="5423" y="4237"/>
                  </a:moveTo>
                  <a:cubicBezTo>
                    <a:pt x="6017" y="4673"/>
                    <a:pt x="6548" y="5187"/>
                    <a:pt x="7002" y="5767"/>
                  </a:cubicBezTo>
                  <a:cubicBezTo>
                    <a:pt x="6594" y="6091"/>
                    <a:pt x="6242" y="6475"/>
                    <a:pt x="5947" y="6900"/>
                  </a:cubicBezTo>
                  <a:cubicBezTo>
                    <a:pt x="5887" y="6992"/>
                    <a:pt x="5898" y="7115"/>
                    <a:pt x="5975" y="7192"/>
                  </a:cubicBezTo>
                  <a:lnTo>
                    <a:pt x="5978" y="7196"/>
                  </a:lnTo>
                  <a:cubicBezTo>
                    <a:pt x="6023" y="7241"/>
                    <a:pt x="6081" y="7263"/>
                    <a:pt x="6139" y="7263"/>
                  </a:cubicBezTo>
                  <a:cubicBezTo>
                    <a:pt x="6212" y="7263"/>
                    <a:pt x="6285" y="7228"/>
                    <a:pt x="6330" y="7161"/>
                  </a:cubicBezTo>
                  <a:cubicBezTo>
                    <a:pt x="6594" y="6777"/>
                    <a:pt x="6914" y="6436"/>
                    <a:pt x="7277" y="6144"/>
                  </a:cubicBezTo>
                  <a:cubicBezTo>
                    <a:pt x="7850" y="6974"/>
                    <a:pt x="8262" y="7907"/>
                    <a:pt x="8494" y="8892"/>
                  </a:cubicBezTo>
                  <a:cubicBezTo>
                    <a:pt x="7664" y="9543"/>
                    <a:pt x="6640" y="9895"/>
                    <a:pt x="5588" y="9895"/>
                  </a:cubicBezTo>
                  <a:lnTo>
                    <a:pt x="5510" y="9895"/>
                  </a:lnTo>
                  <a:lnTo>
                    <a:pt x="5510" y="9817"/>
                  </a:lnTo>
                  <a:cubicBezTo>
                    <a:pt x="5510" y="9251"/>
                    <a:pt x="5613" y="8688"/>
                    <a:pt x="5813" y="8160"/>
                  </a:cubicBezTo>
                  <a:cubicBezTo>
                    <a:pt x="5841" y="8076"/>
                    <a:pt x="5824" y="7981"/>
                    <a:pt x="5760" y="7917"/>
                  </a:cubicBezTo>
                  <a:lnTo>
                    <a:pt x="5753" y="7914"/>
                  </a:lnTo>
                  <a:cubicBezTo>
                    <a:pt x="5708" y="7867"/>
                    <a:pt x="5649" y="7845"/>
                    <a:pt x="5592" y="7845"/>
                  </a:cubicBezTo>
                  <a:cubicBezTo>
                    <a:pt x="5502" y="7845"/>
                    <a:pt x="5413" y="7898"/>
                    <a:pt x="5377" y="7995"/>
                  </a:cubicBezTo>
                  <a:cubicBezTo>
                    <a:pt x="5159" y="8579"/>
                    <a:pt x="5046" y="9194"/>
                    <a:pt x="5046" y="9817"/>
                  </a:cubicBezTo>
                  <a:lnTo>
                    <a:pt x="5046" y="9863"/>
                  </a:lnTo>
                  <a:cubicBezTo>
                    <a:pt x="3100" y="9634"/>
                    <a:pt x="1496" y="8230"/>
                    <a:pt x="1014" y="6330"/>
                  </a:cubicBezTo>
                  <a:lnTo>
                    <a:pt x="1014" y="6330"/>
                  </a:lnTo>
                  <a:cubicBezTo>
                    <a:pt x="1095" y="6337"/>
                    <a:pt x="1176" y="6337"/>
                    <a:pt x="1257" y="6337"/>
                  </a:cubicBezTo>
                  <a:cubicBezTo>
                    <a:pt x="2900" y="6337"/>
                    <a:pt x="4448" y="5560"/>
                    <a:pt x="5423" y="4237"/>
                  </a:cubicBezTo>
                  <a:close/>
                  <a:moveTo>
                    <a:pt x="5588" y="1"/>
                  </a:moveTo>
                  <a:cubicBezTo>
                    <a:pt x="3491" y="1"/>
                    <a:pt x="1601" y="1264"/>
                    <a:pt x="803" y="3199"/>
                  </a:cubicBezTo>
                  <a:cubicBezTo>
                    <a:pt x="1" y="5134"/>
                    <a:pt x="444" y="7361"/>
                    <a:pt x="1925" y="8843"/>
                  </a:cubicBezTo>
                  <a:cubicBezTo>
                    <a:pt x="2916" y="9833"/>
                    <a:pt x="4240" y="10360"/>
                    <a:pt x="5588" y="10360"/>
                  </a:cubicBezTo>
                  <a:cubicBezTo>
                    <a:pt x="6255" y="10360"/>
                    <a:pt x="6928" y="10231"/>
                    <a:pt x="7569" y="9965"/>
                  </a:cubicBezTo>
                  <a:cubicBezTo>
                    <a:pt x="9504" y="9163"/>
                    <a:pt x="10767" y="7273"/>
                    <a:pt x="10767" y="5180"/>
                  </a:cubicBezTo>
                  <a:cubicBezTo>
                    <a:pt x="10764" y="2319"/>
                    <a:pt x="8445" y="4"/>
                    <a:pt x="55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32" name="Google Shape;27532;p78"/>
          <p:cNvGrpSpPr/>
          <p:nvPr/>
        </p:nvGrpSpPr>
        <p:grpSpPr>
          <a:xfrm>
            <a:off x="5588348" y="2418482"/>
            <a:ext cx="386847" cy="383723"/>
            <a:chOff x="5588348" y="2418482"/>
            <a:chExt cx="386847" cy="383723"/>
          </a:xfrm>
        </p:grpSpPr>
        <p:sp>
          <p:nvSpPr>
            <p:cNvPr id="27533" name="Google Shape;27533;p78"/>
            <p:cNvSpPr/>
            <p:nvPr/>
          </p:nvSpPr>
          <p:spPr>
            <a:xfrm>
              <a:off x="5733217" y="2424598"/>
              <a:ext cx="235757" cy="236382"/>
            </a:xfrm>
            <a:custGeom>
              <a:rect b="b" l="l" r="r" t="t"/>
              <a:pathLst>
                <a:path extrusionOk="0" h="9082" w="9058">
                  <a:moveTo>
                    <a:pt x="4529" y="1"/>
                  </a:moveTo>
                  <a:cubicBezTo>
                    <a:pt x="2027" y="1"/>
                    <a:pt x="1" y="1612"/>
                    <a:pt x="1" y="3597"/>
                  </a:cubicBezTo>
                  <a:cubicBezTo>
                    <a:pt x="1" y="5374"/>
                    <a:pt x="1619" y="6844"/>
                    <a:pt x="3748" y="7140"/>
                  </a:cubicBezTo>
                  <a:lnTo>
                    <a:pt x="3741" y="7140"/>
                  </a:lnTo>
                  <a:cubicBezTo>
                    <a:pt x="3857" y="7851"/>
                    <a:pt x="3628" y="8572"/>
                    <a:pt x="3121" y="9082"/>
                  </a:cubicBezTo>
                  <a:cubicBezTo>
                    <a:pt x="4237" y="9078"/>
                    <a:pt x="5176" y="8248"/>
                    <a:pt x="5317" y="7140"/>
                  </a:cubicBezTo>
                  <a:lnTo>
                    <a:pt x="5310" y="7140"/>
                  </a:lnTo>
                  <a:cubicBezTo>
                    <a:pt x="7439" y="6848"/>
                    <a:pt x="9057" y="5374"/>
                    <a:pt x="9057" y="3597"/>
                  </a:cubicBezTo>
                  <a:cubicBezTo>
                    <a:pt x="9057" y="1612"/>
                    <a:pt x="7027" y="1"/>
                    <a:pt x="4529" y="1"/>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4" name="Google Shape;27534;p78"/>
            <p:cNvSpPr/>
            <p:nvPr/>
          </p:nvSpPr>
          <p:spPr>
            <a:xfrm>
              <a:off x="5594673" y="2509214"/>
              <a:ext cx="289582" cy="286771"/>
            </a:xfrm>
            <a:custGeom>
              <a:rect b="b" l="l" r="r" t="t"/>
              <a:pathLst>
                <a:path extrusionOk="0" h="11018" w="11126">
                  <a:moveTo>
                    <a:pt x="1485" y="1"/>
                  </a:moveTo>
                  <a:cubicBezTo>
                    <a:pt x="1485" y="1"/>
                    <a:pt x="204" y="1180"/>
                    <a:pt x="116" y="2116"/>
                  </a:cubicBezTo>
                  <a:cubicBezTo>
                    <a:pt x="0" y="3368"/>
                    <a:pt x="1327" y="5641"/>
                    <a:pt x="3406" y="7720"/>
                  </a:cubicBezTo>
                  <a:cubicBezTo>
                    <a:pt x="5401" y="9715"/>
                    <a:pt x="7574" y="11017"/>
                    <a:pt x="8853" y="11017"/>
                  </a:cubicBezTo>
                  <a:cubicBezTo>
                    <a:pt x="8907" y="11017"/>
                    <a:pt x="8960" y="11015"/>
                    <a:pt x="9011" y="11010"/>
                  </a:cubicBezTo>
                  <a:cubicBezTo>
                    <a:pt x="9947" y="10922"/>
                    <a:pt x="11125" y="9641"/>
                    <a:pt x="11125" y="9641"/>
                  </a:cubicBezTo>
                  <a:cubicBezTo>
                    <a:pt x="10731" y="9149"/>
                    <a:pt x="10309" y="8674"/>
                    <a:pt x="9866" y="8224"/>
                  </a:cubicBezTo>
                  <a:cubicBezTo>
                    <a:pt x="9416" y="7780"/>
                    <a:pt x="8941" y="7358"/>
                    <a:pt x="8444" y="6964"/>
                  </a:cubicBezTo>
                  <a:lnTo>
                    <a:pt x="7375" y="8034"/>
                  </a:lnTo>
                  <a:lnTo>
                    <a:pt x="3096" y="3755"/>
                  </a:lnTo>
                  <a:lnTo>
                    <a:pt x="4166" y="2686"/>
                  </a:lnTo>
                  <a:cubicBezTo>
                    <a:pt x="3381" y="1690"/>
                    <a:pt x="2481" y="789"/>
                    <a:pt x="1485"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5" name="Google Shape;27535;p78"/>
            <p:cNvSpPr/>
            <p:nvPr/>
          </p:nvSpPr>
          <p:spPr>
            <a:xfrm>
              <a:off x="5727075" y="2418482"/>
              <a:ext cx="248120" cy="248641"/>
            </a:xfrm>
            <a:custGeom>
              <a:rect b="b" l="l" r="r" t="t"/>
              <a:pathLst>
                <a:path extrusionOk="0" h="9553" w="9533">
                  <a:moveTo>
                    <a:pt x="4765" y="475"/>
                  </a:moveTo>
                  <a:cubicBezTo>
                    <a:pt x="7129" y="475"/>
                    <a:pt x="9054" y="1985"/>
                    <a:pt x="9054" y="3835"/>
                  </a:cubicBezTo>
                  <a:cubicBezTo>
                    <a:pt x="9054" y="5464"/>
                    <a:pt x="7566" y="6858"/>
                    <a:pt x="5514" y="7139"/>
                  </a:cubicBezTo>
                  <a:cubicBezTo>
                    <a:pt x="5388" y="7157"/>
                    <a:pt x="5300" y="7266"/>
                    <a:pt x="5307" y="7392"/>
                  </a:cubicBezTo>
                  <a:lnTo>
                    <a:pt x="5307" y="7396"/>
                  </a:lnTo>
                  <a:cubicBezTo>
                    <a:pt x="5191" y="8159"/>
                    <a:pt x="4638" y="8786"/>
                    <a:pt x="3899" y="9004"/>
                  </a:cubicBezTo>
                  <a:cubicBezTo>
                    <a:pt x="4184" y="8518"/>
                    <a:pt x="4297" y="7952"/>
                    <a:pt x="4219" y="7396"/>
                  </a:cubicBezTo>
                  <a:cubicBezTo>
                    <a:pt x="4230" y="7269"/>
                    <a:pt x="4139" y="7160"/>
                    <a:pt x="4015" y="7143"/>
                  </a:cubicBezTo>
                  <a:cubicBezTo>
                    <a:pt x="1964" y="6858"/>
                    <a:pt x="476" y="5468"/>
                    <a:pt x="476" y="3835"/>
                  </a:cubicBezTo>
                  <a:cubicBezTo>
                    <a:pt x="476" y="1985"/>
                    <a:pt x="2400" y="475"/>
                    <a:pt x="4765" y="475"/>
                  </a:cubicBezTo>
                  <a:close/>
                  <a:moveTo>
                    <a:pt x="4765" y="0"/>
                  </a:moveTo>
                  <a:cubicBezTo>
                    <a:pt x="3502" y="0"/>
                    <a:pt x="2312" y="391"/>
                    <a:pt x="1415" y="1105"/>
                  </a:cubicBezTo>
                  <a:cubicBezTo>
                    <a:pt x="504" y="1830"/>
                    <a:pt x="1" y="2797"/>
                    <a:pt x="1" y="3832"/>
                  </a:cubicBezTo>
                  <a:cubicBezTo>
                    <a:pt x="1" y="5651"/>
                    <a:pt x="1570" y="7202"/>
                    <a:pt x="3762" y="7579"/>
                  </a:cubicBezTo>
                  <a:cubicBezTo>
                    <a:pt x="3808" y="8159"/>
                    <a:pt x="3600" y="8733"/>
                    <a:pt x="3192" y="9148"/>
                  </a:cubicBezTo>
                  <a:cubicBezTo>
                    <a:pt x="3041" y="9299"/>
                    <a:pt x="3150" y="9553"/>
                    <a:pt x="3361" y="9553"/>
                  </a:cubicBezTo>
                  <a:cubicBezTo>
                    <a:pt x="4526" y="9549"/>
                    <a:pt x="5528" y="8722"/>
                    <a:pt x="5761" y="7582"/>
                  </a:cubicBezTo>
                  <a:cubicBezTo>
                    <a:pt x="6774" y="7406"/>
                    <a:pt x="7699" y="6967"/>
                    <a:pt x="8382" y="6330"/>
                  </a:cubicBezTo>
                  <a:cubicBezTo>
                    <a:pt x="9121" y="5637"/>
                    <a:pt x="9532" y="4747"/>
                    <a:pt x="9532" y="3832"/>
                  </a:cubicBezTo>
                  <a:cubicBezTo>
                    <a:pt x="9529" y="2797"/>
                    <a:pt x="9026" y="1830"/>
                    <a:pt x="8114" y="1105"/>
                  </a:cubicBezTo>
                  <a:cubicBezTo>
                    <a:pt x="7217" y="391"/>
                    <a:pt x="6028" y="0"/>
                    <a:pt x="47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6" name="Google Shape;27536;p78"/>
            <p:cNvSpPr/>
            <p:nvPr/>
          </p:nvSpPr>
          <p:spPr>
            <a:xfrm>
              <a:off x="5800706" y="2511608"/>
              <a:ext cx="15512" cy="13274"/>
            </a:xfrm>
            <a:custGeom>
              <a:rect b="b" l="l" r="r" t="t"/>
              <a:pathLst>
                <a:path extrusionOk="0" h="510" w="596">
                  <a:moveTo>
                    <a:pt x="338" y="0"/>
                  </a:moveTo>
                  <a:cubicBezTo>
                    <a:pt x="113" y="0"/>
                    <a:pt x="1" y="275"/>
                    <a:pt x="159" y="433"/>
                  </a:cubicBezTo>
                  <a:cubicBezTo>
                    <a:pt x="212" y="486"/>
                    <a:pt x="276" y="509"/>
                    <a:pt x="339" y="509"/>
                  </a:cubicBezTo>
                  <a:cubicBezTo>
                    <a:pt x="470" y="509"/>
                    <a:pt x="595" y="408"/>
                    <a:pt x="595" y="254"/>
                  </a:cubicBezTo>
                  <a:cubicBezTo>
                    <a:pt x="595" y="113"/>
                    <a:pt x="479" y="0"/>
                    <a:pt x="3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7" name="Google Shape;27537;p78"/>
            <p:cNvSpPr/>
            <p:nvPr/>
          </p:nvSpPr>
          <p:spPr>
            <a:xfrm>
              <a:off x="5883760" y="2511608"/>
              <a:ext cx="15512" cy="13274"/>
            </a:xfrm>
            <a:custGeom>
              <a:rect b="b" l="l" r="r" t="t"/>
              <a:pathLst>
                <a:path extrusionOk="0" h="510" w="596">
                  <a:moveTo>
                    <a:pt x="342" y="0"/>
                  </a:moveTo>
                  <a:cubicBezTo>
                    <a:pt x="113" y="0"/>
                    <a:pt x="1" y="275"/>
                    <a:pt x="163" y="433"/>
                  </a:cubicBezTo>
                  <a:cubicBezTo>
                    <a:pt x="214" y="486"/>
                    <a:pt x="278" y="509"/>
                    <a:pt x="341" y="509"/>
                  </a:cubicBezTo>
                  <a:cubicBezTo>
                    <a:pt x="471" y="509"/>
                    <a:pt x="596" y="408"/>
                    <a:pt x="596" y="254"/>
                  </a:cubicBezTo>
                  <a:cubicBezTo>
                    <a:pt x="596" y="113"/>
                    <a:pt x="479"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8" name="Google Shape;27538;p78"/>
            <p:cNvSpPr/>
            <p:nvPr/>
          </p:nvSpPr>
          <p:spPr>
            <a:xfrm>
              <a:off x="5842194" y="2511608"/>
              <a:ext cx="15512" cy="13274"/>
            </a:xfrm>
            <a:custGeom>
              <a:rect b="b" l="l" r="r" t="t"/>
              <a:pathLst>
                <a:path extrusionOk="0" h="510" w="596">
                  <a:moveTo>
                    <a:pt x="342" y="0"/>
                  </a:moveTo>
                  <a:cubicBezTo>
                    <a:pt x="117" y="0"/>
                    <a:pt x="1" y="275"/>
                    <a:pt x="162" y="433"/>
                  </a:cubicBezTo>
                  <a:cubicBezTo>
                    <a:pt x="214" y="486"/>
                    <a:pt x="278" y="509"/>
                    <a:pt x="340" y="509"/>
                  </a:cubicBezTo>
                  <a:cubicBezTo>
                    <a:pt x="470" y="509"/>
                    <a:pt x="595" y="408"/>
                    <a:pt x="595" y="254"/>
                  </a:cubicBezTo>
                  <a:cubicBezTo>
                    <a:pt x="595" y="113"/>
                    <a:pt x="483" y="0"/>
                    <a:pt x="3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9" name="Google Shape;27539;p78"/>
            <p:cNvSpPr/>
            <p:nvPr/>
          </p:nvSpPr>
          <p:spPr>
            <a:xfrm>
              <a:off x="5588348" y="2503097"/>
              <a:ext cx="302674" cy="299108"/>
            </a:xfrm>
            <a:custGeom>
              <a:rect b="b" l="l" r="r" t="t"/>
              <a:pathLst>
                <a:path extrusionOk="0" h="11492" w="11629">
                  <a:moveTo>
                    <a:pt x="1724" y="0"/>
                  </a:moveTo>
                  <a:cubicBezTo>
                    <a:pt x="1667" y="0"/>
                    <a:pt x="1610" y="21"/>
                    <a:pt x="1566" y="64"/>
                  </a:cubicBezTo>
                  <a:cubicBezTo>
                    <a:pt x="1510" y="113"/>
                    <a:pt x="215" y="1316"/>
                    <a:pt x="123" y="2329"/>
                  </a:cubicBezTo>
                  <a:cubicBezTo>
                    <a:pt x="0" y="3666"/>
                    <a:pt x="1348" y="5996"/>
                    <a:pt x="3480" y="8124"/>
                  </a:cubicBezTo>
                  <a:cubicBezTo>
                    <a:pt x="5521" y="10169"/>
                    <a:pt x="7748" y="11491"/>
                    <a:pt x="9103" y="11491"/>
                  </a:cubicBezTo>
                  <a:cubicBezTo>
                    <a:pt x="9162" y="11491"/>
                    <a:pt x="9219" y="11488"/>
                    <a:pt x="9279" y="11481"/>
                  </a:cubicBezTo>
                  <a:cubicBezTo>
                    <a:pt x="10292" y="11389"/>
                    <a:pt x="11495" y="10095"/>
                    <a:pt x="11544" y="10038"/>
                  </a:cubicBezTo>
                  <a:cubicBezTo>
                    <a:pt x="11625" y="9954"/>
                    <a:pt x="11629" y="9824"/>
                    <a:pt x="11558" y="9732"/>
                  </a:cubicBezTo>
                  <a:cubicBezTo>
                    <a:pt x="11154" y="9229"/>
                    <a:pt x="10728" y="8747"/>
                    <a:pt x="10274" y="8293"/>
                  </a:cubicBezTo>
                  <a:cubicBezTo>
                    <a:pt x="9817" y="7839"/>
                    <a:pt x="9338" y="7414"/>
                    <a:pt x="8835" y="7012"/>
                  </a:cubicBezTo>
                  <a:cubicBezTo>
                    <a:pt x="8791" y="6978"/>
                    <a:pt x="8739" y="6962"/>
                    <a:pt x="8688" y="6962"/>
                  </a:cubicBezTo>
                  <a:cubicBezTo>
                    <a:pt x="8627" y="6962"/>
                    <a:pt x="8568" y="6985"/>
                    <a:pt x="8522" y="7030"/>
                  </a:cubicBezTo>
                  <a:lnTo>
                    <a:pt x="7618" y="7931"/>
                  </a:lnTo>
                  <a:lnTo>
                    <a:pt x="4694" y="5007"/>
                  </a:lnTo>
                  <a:cubicBezTo>
                    <a:pt x="4642" y="4956"/>
                    <a:pt x="4584" y="4935"/>
                    <a:pt x="4529" y="4935"/>
                  </a:cubicBezTo>
                  <a:cubicBezTo>
                    <a:pt x="4346" y="4935"/>
                    <a:pt x="4191" y="5168"/>
                    <a:pt x="4356" y="5341"/>
                  </a:cubicBezTo>
                  <a:lnTo>
                    <a:pt x="7452" y="8434"/>
                  </a:lnTo>
                  <a:cubicBezTo>
                    <a:pt x="7498" y="8481"/>
                    <a:pt x="7559" y="8505"/>
                    <a:pt x="7620" y="8505"/>
                  </a:cubicBezTo>
                  <a:cubicBezTo>
                    <a:pt x="7680" y="8505"/>
                    <a:pt x="7741" y="8481"/>
                    <a:pt x="7787" y="8434"/>
                  </a:cubicBezTo>
                  <a:lnTo>
                    <a:pt x="8705" y="7519"/>
                  </a:lnTo>
                  <a:cubicBezTo>
                    <a:pt x="8958" y="7727"/>
                    <a:pt x="9465" y="8152"/>
                    <a:pt x="9940" y="8627"/>
                  </a:cubicBezTo>
                  <a:cubicBezTo>
                    <a:pt x="10419" y="9106"/>
                    <a:pt x="10848" y="9613"/>
                    <a:pt x="11052" y="9866"/>
                  </a:cubicBezTo>
                  <a:cubicBezTo>
                    <a:pt x="10654" y="10260"/>
                    <a:pt x="9841" y="10953"/>
                    <a:pt x="9236" y="11009"/>
                  </a:cubicBezTo>
                  <a:cubicBezTo>
                    <a:pt x="9191" y="11014"/>
                    <a:pt x="9144" y="11016"/>
                    <a:pt x="9095" y="11016"/>
                  </a:cubicBezTo>
                  <a:cubicBezTo>
                    <a:pt x="7880" y="11016"/>
                    <a:pt x="5746" y="9715"/>
                    <a:pt x="3818" y="7790"/>
                  </a:cubicBezTo>
                  <a:cubicBezTo>
                    <a:pt x="1816" y="5785"/>
                    <a:pt x="489" y="3557"/>
                    <a:pt x="598" y="2372"/>
                  </a:cubicBezTo>
                  <a:cubicBezTo>
                    <a:pt x="655" y="1766"/>
                    <a:pt x="1348" y="954"/>
                    <a:pt x="1742" y="556"/>
                  </a:cubicBezTo>
                  <a:cubicBezTo>
                    <a:pt x="1995" y="760"/>
                    <a:pt x="2502" y="1189"/>
                    <a:pt x="2980" y="1668"/>
                  </a:cubicBezTo>
                  <a:cubicBezTo>
                    <a:pt x="3455" y="2146"/>
                    <a:pt x="3881" y="2650"/>
                    <a:pt x="4089" y="2903"/>
                  </a:cubicBezTo>
                  <a:lnTo>
                    <a:pt x="3174" y="3821"/>
                  </a:lnTo>
                  <a:cubicBezTo>
                    <a:pt x="3079" y="3913"/>
                    <a:pt x="3079" y="4064"/>
                    <a:pt x="3174" y="4155"/>
                  </a:cubicBezTo>
                  <a:lnTo>
                    <a:pt x="3684" y="4669"/>
                  </a:lnTo>
                  <a:cubicBezTo>
                    <a:pt x="3736" y="4724"/>
                    <a:pt x="3795" y="4746"/>
                    <a:pt x="3851" y="4746"/>
                  </a:cubicBezTo>
                  <a:cubicBezTo>
                    <a:pt x="4036" y="4746"/>
                    <a:pt x="4196" y="4504"/>
                    <a:pt x="4018" y="4331"/>
                  </a:cubicBezTo>
                  <a:lnTo>
                    <a:pt x="3674" y="3990"/>
                  </a:lnTo>
                  <a:lnTo>
                    <a:pt x="4578" y="3086"/>
                  </a:lnTo>
                  <a:cubicBezTo>
                    <a:pt x="4662" y="3001"/>
                    <a:pt x="4669" y="2868"/>
                    <a:pt x="4595" y="2773"/>
                  </a:cubicBezTo>
                  <a:cubicBezTo>
                    <a:pt x="3797" y="1763"/>
                    <a:pt x="2885" y="848"/>
                    <a:pt x="1876" y="53"/>
                  </a:cubicBezTo>
                  <a:cubicBezTo>
                    <a:pt x="1830" y="18"/>
                    <a:pt x="1777"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40" name="Google Shape;27540;p78"/>
          <p:cNvGrpSpPr/>
          <p:nvPr/>
        </p:nvGrpSpPr>
        <p:grpSpPr>
          <a:xfrm>
            <a:off x="6065458" y="2434229"/>
            <a:ext cx="378154" cy="352230"/>
            <a:chOff x="6065458" y="2434229"/>
            <a:chExt cx="378154" cy="352230"/>
          </a:xfrm>
        </p:grpSpPr>
        <p:sp>
          <p:nvSpPr>
            <p:cNvPr id="27541" name="Google Shape;27541;p78"/>
            <p:cNvSpPr/>
            <p:nvPr/>
          </p:nvSpPr>
          <p:spPr>
            <a:xfrm>
              <a:off x="6071054" y="2493936"/>
              <a:ext cx="285001" cy="235653"/>
            </a:xfrm>
            <a:custGeom>
              <a:rect b="b" l="l" r="r" t="t"/>
              <a:pathLst>
                <a:path extrusionOk="0" h="9054" w="10950">
                  <a:moveTo>
                    <a:pt x="0" y="0"/>
                  </a:moveTo>
                  <a:lnTo>
                    <a:pt x="0" y="6967"/>
                  </a:lnTo>
                  <a:cubicBezTo>
                    <a:pt x="0" y="8117"/>
                    <a:pt x="2453" y="9053"/>
                    <a:pt x="5475" y="9053"/>
                  </a:cubicBezTo>
                  <a:cubicBezTo>
                    <a:pt x="5640" y="9053"/>
                    <a:pt x="5806" y="9050"/>
                    <a:pt x="5968" y="9043"/>
                  </a:cubicBezTo>
                  <a:cubicBezTo>
                    <a:pt x="8761" y="8951"/>
                    <a:pt x="10950" y="8054"/>
                    <a:pt x="10950" y="6967"/>
                  </a:cubicBezTo>
                  <a:lnTo>
                    <a:pt x="10950" y="0"/>
                  </a:ln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2" name="Google Shape;27542;p78"/>
            <p:cNvSpPr/>
            <p:nvPr/>
          </p:nvSpPr>
          <p:spPr>
            <a:xfrm>
              <a:off x="6212071" y="2555387"/>
              <a:ext cx="143984" cy="174020"/>
            </a:xfrm>
            <a:custGeom>
              <a:rect b="b" l="l" r="r" t="t"/>
              <a:pathLst>
                <a:path extrusionOk="0" h="6686" w="5532">
                  <a:moveTo>
                    <a:pt x="3646" y="0"/>
                  </a:moveTo>
                  <a:cubicBezTo>
                    <a:pt x="3308" y="0"/>
                    <a:pt x="3030" y="275"/>
                    <a:pt x="3030" y="616"/>
                  </a:cubicBezTo>
                  <a:lnTo>
                    <a:pt x="3030" y="1151"/>
                  </a:lnTo>
                  <a:cubicBezTo>
                    <a:pt x="2808" y="1253"/>
                    <a:pt x="2597" y="1372"/>
                    <a:pt x="2400" y="1517"/>
                  </a:cubicBezTo>
                  <a:lnTo>
                    <a:pt x="1939" y="1249"/>
                  </a:lnTo>
                  <a:cubicBezTo>
                    <a:pt x="1841" y="1192"/>
                    <a:pt x="1733" y="1165"/>
                    <a:pt x="1628" y="1165"/>
                  </a:cubicBezTo>
                  <a:cubicBezTo>
                    <a:pt x="1414" y="1165"/>
                    <a:pt x="1208" y="1276"/>
                    <a:pt x="1095" y="1474"/>
                  </a:cubicBezTo>
                  <a:lnTo>
                    <a:pt x="170" y="3075"/>
                  </a:lnTo>
                  <a:cubicBezTo>
                    <a:pt x="1" y="3371"/>
                    <a:pt x="99" y="3747"/>
                    <a:pt x="395" y="3920"/>
                  </a:cubicBezTo>
                  <a:lnTo>
                    <a:pt x="859" y="4184"/>
                  </a:lnTo>
                  <a:cubicBezTo>
                    <a:pt x="849" y="4307"/>
                    <a:pt x="842" y="4426"/>
                    <a:pt x="842" y="4550"/>
                  </a:cubicBezTo>
                  <a:cubicBezTo>
                    <a:pt x="842" y="4669"/>
                    <a:pt x="845" y="4792"/>
                    <a:pt x="859" y="4912"/>
                  </a:cubicBezTo>
                  <a:lnTo>
                    <a:pt x="395" y="5179"/>
                  </a:lnTo>
                  <a:cubicBezTo>
                    <a:pt x="99" y="5352"/>
                    <a:pt x="1" y="5728"/>
                    <a:pt x="170" y="6024"/>
                  </a:cubicBezTo>
                  <a:lnTo>
                    <a:pt x="550" y="6685"/>
                  </a:lnTo>
                  <a:cubicBezTo>
                    <a:pt x="3343" y="6590"/>
                    <a:pt x="5532" y="5697"/>
                    <a:pt x="5532" y="4606"/>
                  </a:cubicBezTo>
                  <a:lnTo>
                    <a:pt x="5532"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3" name="Google Shape;27543;p78"/>
            <p:cNvSpPr/>
            <p:nvPr/>
          </p:nvSpPr>
          <p:spPr>
            <a:xfrm>
              <a:off x="6071054" y="2493936"/>
              <a:ext cx="285001" cy="65511"/>
            </a:xfrm>
            <a:custGeom>
              <a:rect b="b" l="l" r="r" t="t"/>
              <a:pathLst>
                <a:path extrusionOk="0" h="2517" w="10950">
                  <a:moveTo>
                    <a:pt x="0" y="0"/>
                  </a:moveTo>
                  <a:lnTo>
                    <a:pt x="0" y="989"/>
                  </a:lnTo>
                  <a:cubicBezTo>
                    <a:pt x="317" y="1330"/>
                    <a:pt x="806" y="1633"/>
                    <a:pt x="1450" y="1879"/>
                  </a:cubicBezTo>
                  <a:cubicBezTo>
                    <a:pt x="2530" y="2291"/>
                    <a:pt x="3962" y="2516"/>
                    <a:pt x="5475" y="2516"/>
                  </a:cubicBezTo>
                  <a:cubicBezTo>
                    <a:pt x="6988" y="2516"/>
                    <a:pt x="8416" y="2291"/>
                    <a:pt x="9500" y="1879"/>
                  </a:cubicBezTo>
                  <a:cubicBezTo>
                    <a:pt x="10140" y="1633"/>
                    <a:pt x="10633" y="1330"/>
                    <a:pt x="10950" y="989"/>
                  </a:cubicBezTo>
                  <a:lnTo>
                    <a:pt x="10950" y="0"/>
                  </a:ln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4" name="Google Shape;27544;p78"/>
            <p:cNvSpPr/>
            <p:nvPr/>
          </p:nvSpPr>
          <p:spPr>
            <a:xfrm>
              <a:off x="6071054" y="2590914"/>
              <a:ext cx="285001" cy="138570"/>
            </a:xfrm>
            <a:custGeom>
              <a:rect b="b" l="l" r="r" t="t"/>
              <a:pathLst>
                <a:path extrusionOk="0" h="5324" w="10950">
                  <a:moveTo>
                    <a:pt x="0" y="0"/>
                  </a:moveTo>
                  <a:lnTo>
                    <a:pt x="0" y="3237"/>
                  </a:lnTo>
                  <a:cubicBezTo>
                    <a:pt x="0" y="4391"/>
                    <a:pt x="2453" y="5324"/>
                    <a:pt x="5475" y="5324"/>
                  </a:cubicBezTo>
                  <a:cubicBezTo>
                    <a:pt x="5640" y="5324"/>
                    <a:pt x="5806" y="5320"/>
                    <a:pt x="5968" y="5317"/>
                  </a:cubicBezTo>
                  <a:cubicBezTo>
                    <a:pt x="8761" y="5222"/>
                    <a:pt x="10950" y="4328"/>
                    <a:pt x="10950" y="3237"/>
                  </a:cubicBezTo>
                  <a:lnTo>
                    <a:pt x="10950" y="0"/>
                  </a:lnTo>
                  <a:cubicBezTo>
                    <a:pt x="10950" y="1147"/>
                    <a:pt x="8518" y="2080"/>
                    <a:pt x="5510" y="2087"/>
                  </a:cubicBezTo>
                  <a:lnTo>
                    <a:pt x="5475" y="2087"/>
                  </a:lnTo>
                  <a:cubicBezTo>
                    <a:pt x="2453" y="2087"/>
                    <a:pt x="0" y="1151"/>
                    <a:pt x="0"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5" name="Google Shape;27545;p78"/>
            <p:cNvSpPr/>
            <p:nvPr/>
          </p:nvSpPr>
          <p:spPr>
            <a:xfrm>
              <a:off x="6212071" y="2590914"/>
              <a:ext cx="143984" cy="138388"/>
            </a:xfrm>
            <a:custGeom>
              <a:rect b="b" l="l" r="r" t="t"/>
              <a:pathLst>
                <a:path extrusionOk="0" h="5317" w="5532">
                  <a:moveTo>
                    <a:pt x="5532" y="0"/>
                  </a:moveTo>
                  <a:cubicBezTo>
                    <a:pt x="5532" y="1147"/>
                    <a:pt x="3100" y="2080"/>
                    <a:pt x="92" y="2087"/>
                  </a:cubicBezTo>
                  <a:cubicBezTo>
                    <a:pt x="113" y="2280"/>
                    <a:pt x="226" y="2453"/>
                    <a:pt x="395" y="2551"/>
                  </a:cubicBezTo>
                  <a:lnTo>
                    <a:pt x="859" y="2819"/>
                  </a:lnTo>
                  <a:cubicBezTo>
                    <a:pt x="849" y="2938"/>
                    <a:pt x="842" y="3061"/>
                    <a:pt x="842" y="3181"/>
                  </a:cubicBezTo>
                  <a:cubicBezTo>
                    <a:pt x="842" y="3304"/>
                    <a:pt x="845" y="3424"/>
                    <a:pt x="859" y="3543"/>
                  </a:cubicBezTo>
                  <a:lnTo>
                    <a:pt x="395" y="3811"/>
                  </a:lnTo>
                  <a:cubicBezTo>
                    <a:pt x="99" y="3983"/>
                    <a:pt x="1" y="4360"/>
                    <a:pt x="170" y="4655"/>
                  </a:cubicBezTo>
                  <a:lnTo>
                    <a:pt x="550" y="5317"/>
                  </a:lnTo>
                  <a:cubicBezTo>
                    <a:pt x="3343" y="5222"/>
                    <a:pt x="5532" y="4328"/>
                    <a:pt x="5532" y="3237"/>
                  </a:cubicBezTo>
                  <a:lnTo>
                    <a:pt x="5532" y="0"/>
                  </a:ln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6" name="Google Shape;27546;p78"/>
            <p:cNvSpPr/>
            <p:nvPr/>
          </p:nvSpPr>
          <p:spPr>
            <a:xfrm>
              <a:off x="6071054" y="2590914"/>
              <a:ext cx="285001" cy="66682"/>
            </a:xfrm>
            <a:custGeom>
              <a:rect b="b" l="l" r="r" t="t"/>
              <a:pathLst>
                <a:path extrusionOk="0" h="2562" w="10950">
                  <a:moveTo>
                    <a:pt x="0" y="0"/>
                  </a:moveTo>
                  <a:lnTo>
                    <a:pt x="0" y="1024"/>
                  </a:lnTo>
                  <a:cubicBezTo>
                    <a:pt x="317" y="1369"/>
                    <a:pt x="806" y="1675"/>
                    <a:pt x="1457" y="1921"/>
                  </a:cubicBezTo>
                  <a:cubicBezTo>
                    <a:pt x="2537" y="2333"/>
                    <a:pt x="3962" y="2562"/>
                    <a:pt x="5475" y="2562"/>
                  </a:cubicBezTo>
                  <a:cubicBezTo>
                    <a:pt x="6988" y="2562"/>
                    <a:pt x="8413" y="2333"/>
                    <a:pt x="9493" y="1921"/>
                  </a:cubicBezTo>
                  <a:cubicBezTo>
                    <a:pt x="10140" y="1675"/>
                    <a:pt x="10633" y="1369"/>
                    <a:pt x="10950" y="1024"/>
                  </a:cubicBezTo>
                  <a:lnTo>
                    <a:pt x="10950" y="0"/>
                  </a:lnTo>
                  <a:cubicBezTo>
                    <a:pt x="10950" y="1154"/>
                    <a:pt x="8497" y="2087"/>
                    <a:pt x="5475" y="2087"/>
                  </a:cubicBezTo>
                  <a:cubicBezTo>
                    <a:pt x="2453" y="2087"/>
                    <a:pt x="0" y="1151"/>
                    <a:pt x="0" y="0"/>
                  </a:cubicBezTo>
                  <a:close/>
                </a:path>
              </a:pathLst>
            </a:custGeom>
            <a:solidFill>
              <a:srgbClr val="E9EEF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7" name="Google Shape;27547;p78"/>
            <p:cNvSpPr/>
            <p:nvPr/>
          </p:nvSpPr>
          <p:spPr>
            <a:xfrm>
              <a:off x="6071054" y="2439616"/>
              <a:ext cx="285001" cy="108639"/>
            </a:xfrm>
            <a:custGeom>
              <a:rect b="b" l="l" r="r" t="t"/>
              <a:pathLst>
                <a:path extrusionOk="0" h="4174" w="10950">
                  <a:moveTo>
                    <a:pt x="5475" y="1"/>
                  </a:moveTo>
                  <a:cubicBezTo>
                    <a:pt x="2449" y="1"/>
                    <a:pt x="0" y="937"/>
                    <a:pt x="0" y="2087"/>
                  </a:cubicBezTo>
                  <a:cubicBezTo>
                    <a:pt x="0" y="3241"/>
                    <a:pt x="2449" y="4174"/>
                    <a:pt x="5475" y="4174"/>
                  </a:cubicBezTo>
                  <a:cubicBezTo>
                    <a:pt x="8497" y="4174"/>
                    <a:pt x="10950" y="3241"/>
                    <a:pt x="10950" y="2087"/>
                  </a:cubicBezTo>
                  <a:cubicBezTo>
                    <a:pt x="10950" y="937"/>
                    <a:pt x="8497" y="1"/>
                    <a:pt x="5475" y="1"/>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8" name="Google Shape;27548;p78"/>
            <p:cNvSpPr/>
            <p:nvPr/>
          </p:nvSpPr>
          <p:spPr>
            <a:xfrm>
              <a:off x="6224720" y="2566448"/>
              <a:ext cx="212567" cy="214519"/>
            </a:xfrm>
            <a:custGeom>
              <a:rect b="b" l="l" r="r" t="t"/>
              <a:pathLst>
                <a:path extrusionOk="0" h="8242" w="8167">
                  <a:moveTo>
                    <a:pt x="3160" y="1"/>
                  </a:moveTo>
                  <a:cubicBezTo>
                    <a:pt x="3054" y="1"/>
                    <a:pt x="2970" y="85"/>
                    <a:pt x="2970" y="191"/>
                  </a:cubicBezTo>
                  <a:lnTo>
                    <a:pt x="2970" y="1014"/>
                  </a:lnTo>
                  <a:cubicBezTo>
                    <a:pt x="2597" y="1148"/>
                    <a:pt x="2249" y="1349"/>
                    <a:pt x="1946" y="1605"/>
                  </a:cubicBezTo>
                  <a:lnTo>
                    <a:pt x="1232" y="1194"/>
                  </a:lnTo>
                  <a:cubicBezTo>
                    <a:pt x="1203" y="1176"/>
                    <a:pt x="1171" y="1168"/>
                    <a:pt x="1139" y="1168"/>
                  </a:cubicBezTo>
                  <a:cubicBezTo>
                    <a:pt x="1074" y="1168"/>
                    <a:pt x="1010" y="1203"/>
                    <a:pt x="975" y="1264"/>
                  </a:cubicBezTo>
                  <a:lnTo>
                    <a:pt x="53" y="2861"/>
                  </a:lnTo>
                  <a:cubicBezTo>
                    <a:pt x="0" y="2953"/>
                    <a:pt x="32" y="3066"/>
                    <a:pt x="120" y="3118"/>
                  </a:cubicBezTo>
                  <a:lnTo>
                    <a:pt x="834" y="3530"/>
                  </a:lnTo>
                  <a:cubicBezTo>
                    <a:pt x="764" y="3921"/>
                    <a:pt x="764" y="4322"/>
                    <a:pt x="834" y="4712"/>
                  </a:cubicBezTo>
                  <a:lnTo>
                    <a:pt x="120" y="5124"/>
                  </a:lnTo>
                  <a:cubicBezTo>
                    <a:pt x="32" y="5177"/>
                    <a:pt x="0" y="5293"/>
                    <a:pt x="53" y="5381"/>
                  </a:cubicBezTo>
                  <a:lnTo>
                    <a:pt x="975" y="6982"/>
                  </a:lnTo>
                  <a:cubicBezTo>
                    <a:pt x="1010" y="7040"/>
                    <a:pt x="1074" y="7074"/>
                    <a:pt x="1138" y="7074"/>
                  </a:cubicBezTo>
                  <a:cubicBezTo>
                    <a:pt x="1170" y="7074"/>
                    <a:pt x="1203" y="7066"/>
                    <a:pt x="1232" y="7048"/>
                  </a:cubicBezTo>
                  <a:lnTo>
                    <a:pt x="1946" y="6637"/>
                  </a:lnTo>
                  <a:cubicBezTo>
                    <a:pt x="2249" y="6894"/>
                    <a:pt x="2597" y="7094"/>
                    <a:pt x="2970" y="7231"/>
                  </a:cubicBezTo>
                  <a:lnTo>
                    <a:pt x="2970" y="8051"/>
                  </a:lnTo>
                  <a:cubicBezTo>
                    <a:pt x="2970" y="8157"/>
                    <a:pt x="3054" y="8241"/>
                    <a:pt x="3160" y="8241"/>
                  </a:cubicBezTo>
                  <a:lnTo>
                    <a:pt x="5007" y="8241"/>
                  </a:lnTo>
                  <a:cubicBezTo>
                    <a:pt x="5109" y="8241"/>
                    <a:pt x="5193" y="8157"/>
                    <a:pt x="5193" y="8051"/>
                  </a:cubicBezTo>
                  <a:lnTo>
                    <a:pt x="5193" y="7231"/>
                  </a:lnTo>
                  <a:cubicBezTo>
                    <a:pt x="5570" y="7094"/>
                    <a:pt x="5915" y="6894"/>
                    <a:pt x="6217" y="6637"/>
                  </a:cubicBezTo>
                  <a:lnTo>
                    <a:pt x="6932" y="7048"/>
                  </a:lnTo>
                  <a:cubicBezTo>
                    <a:pt x="6962" y="7066"/>
                    <a:pt x="6995" y="7074"/>
                    <a:pt x="7027" y="7074"/>
                  </a:cubicBezTo>
                  <a:cubicBezTo>
                    <a:pt x="7093" y="7074"/>
                    <a:pt x="7156" y="7040"/>
                    <a:pt x="7188" y="6982"/>
                  </a:cubicBezTo>
                  <a:lnTo>
                    <a:pt x="8114" y="5381"/>
                  </a:lnTo>
                  <a:cubicBezTo>
                    <a:pt x="8167" y="5293"/>
                    <a:pt x="8135" y="5177"/>
                    <a:pt x="8043" y="5124"/>
                  </a:cubicBezTo>
                  <a:lnTo>
                    <a:pt x="7333" y="4712"/>
                  </a:lnTo>
                  <a:cubicBezTo>
                    <a:pt x="7368" y="4519"/>
                    <a:pt x="7386" y="4322"/>
                    <a:pt x="7386" y="4121"/>
                  </a:cubicBezTo>
                  <a:cubicBezTo>
                    <a:pt x="7386" y="3924"/>
                    <a:pt x="7368" y="3727"/>
                    <a:pt x="7333" y="3530"/>
                  </a:cubicBezTo>
                  <a:lnTo>
                    <a:pt x="8043" y="3122"/>
                  </a:lnTo>
                  <a:cubicBezTo>
                    <a:pt x="8135" y="3069"/>
                    <a:pt x="8167" y="2953"/>
                    <a:pt x="8114" y="2861"/>
                  </a:cubicBezTo>
                  <a:lnTo>
                    <a:pt x="7188" y="1264"/>
                  </a:lnTo>
                  <a:cubicBezTo>
                    <a:pt x="7155" y="1203"/>
                    <a:pt x="7092" y="1168"/>
                    <a:pt x="7026" y="1168"/>
                  </a:cubicBezTo>
                  <a:cubicBezTo>
                    <a:pt x="6994" y="1168"/>
                    <a:pt x="6962" y="1176"/>
                    <a:pt x="6932" y="1194"/>
                  </a:cubicBezTo>
                  <a:lnTo>
                    <a:pt x="6217" y="1605"/>
                  </a:lnTo>
                  <a:cubicBezTo>
                    <a:pt x="5915" y="1349"/>
                    <a:pt x="5570" y="1148"/>
                    <a:pt x="5193" y="1014"/>
                  </a:cubicBezTo>
                  <a:lnTo>
                    <a:pt x="5193" y="191"/>
                  </a:lnTo>
                  <a:cubicBezTo>
                    <a:pt x="5193" y="85"/>
                    <a:pt x="5109" y="1"/>
                    <a:pt x="5007"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9" name="Google Shape;27549;p78"/>
            <p:cNvSpPr/>
            <p:nvPr/>
          </p:nvSpPr>
          <p:spPr>
            <a:xfrm>
              <a:off x="6288175" y="2633964"/>
              <a:ext cx="82637" cy="79514"/>
            </a:xfrm>
            <a:custGeom>
              <a:rect b="b" l="l" r="r" t="t"/>
              <a:pathLst>
                <a:path extrusionOk="0" h="3055" w="3175">
                  <a:moveTo>
                    <a:pt x="1648" y="0"/>
                  </a:moveTo>
                  <a:cubicBezTo>
                    <a:pt x="1251" y="0"/>
                    <a:pt x="859" y="156"/>
                    <a:pt x="567" y="450"/>
                  </a:cubicBezTo>
                  <a:cubicBezTo>
                    <a:pt x="131" y="887"/>
                    <a:pt x="1" y="1541"/>
                    <a:pt x="236" y="2111"/>
                  </a:cubicBezTo>
                  <a:cubicBezTo>
                    <a:pt x="472" y="2685"/>
                    <a:pt x="1028" y="3054"/>
                    <a:pt x="1647" y="3054"/>
                  </a:cubicBezTo>
                  <a:cubicBezTo>
                    <a:pt x="2488" y="3054"/>
                    <a:pt x="3171" y="2371"/>
                    <a:pt x="3174" y="1527"/>
                  </a:cubicBezTo>
                  <a:cubicBezTo>
                    <a:pt x="3174" y="911"/>
                    <a:pt x="2801" y="355"/>
                    <a:pt x="2231" y="116"/>
                  </a:cubicBezTo>
                  <a:cubicBezTo>
                    <a:pt x="2043" y="38"/>
                    <a:pt x="1845" y="0"/>
                    <a:pt x="1648"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0" name="Google Shape;27550;p78"/>
            <p:cNvSpPr/>
            <p:nvPr/>
          </p:nvSpPr>
          <p:spPr>
            <a:xfrm>
              <a:off x="6303011" y="2645676"/>
              <a:ext cx="56063" cy="56063"/>
            </a:xfrm>
            <a:custGeom>
              <a:rect b="b" l="l" r="r" t="t"/>
              <a:pathLst>
                <a:path extrusionOk="0" h="2154" w="2154">
                  <a:moveTo>
                    <a:pt x="1077" y="0"/>
                  </a:moveTo>
                  <a:cubicBezTo>
                    <a:pt x="483" y="0"/>
                    <a:pt x="1" y="482"/>
                    <a:pt x="1" y="1077"/>
                  </a:cubicBezTo>
                  <a:cubicBezTo>
                    <a:pt x="1" y="1672"/>
                    <a:pt x="483" y="2154"/>
                    <a:pt x="1077" y="2154"/>
                  </a:cubicBezTo>
                  <a:cubicBezTo>
                    <a:pt x="1672" y="2154"/>
                    <a:pt x="2154" y="1672"/>
                    <a:pt x="2154" y="1077"/>
                  </a:cubicBezTo>
                  <a:cubicBezTo>
                    <a:pt x="2154" y="482"/>
                    <a:pt x="1672" y="0"/>
                    <a:pt x="1077" y="0"/>
                  </a:cubicBezTo>
                  <a:close/>
                </a:path>
              </a:pathLst>
            </a:custGeom>
            <a:solidFill>
              <a:srgbClr val="D6DE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1" name="Google Shape;27551;p78"/>
            <p:cNvSpPr/>
            <p:nvPr/>
          </p:nvSpPr>
          <p:spPr>
            <a:xfrm>
              <a:off x="6065458" y="2434229"/>
              <a:ext cx="378154" cy="352230"/>
            </a:xfrm>
            <a:custGeom>
              <a:rect b="b" l="l" r="r" t="t"/>
              <a:pathLst>
                <a:path extrusionOk="0" h="13533" w="14529">
                  <a:moveTo>
                    <a:pt x="426" y="6918"/>
                  </a:moveTo>
                  <a:cubicBezTo>
                    <a:pt x="722" y="7213"/>
                    <a:pt x="1165" y="7477"/>
                    <a:pt x="1742" y="7695"/>
                  </a:cubicBezTo>
                  <a:cubicBezTo>
                    <a:pt x="2798" y="8100"/>
                    <a:pt x="4202" y="8321"/>
                    <a:pt x="5690" y="8321"/>
                  </a:cubicBezTo>
                  <a:cubicBezTo>
                    <a:pt x="5810" y="8321"/>
                    <a:pt x="5929" y="8321"/>
                    <a:pt x="6049" y="8318"/>
                  </a:cubicBezTo>
                  <a:cubicBezTo>
                    <a:pt x="6073" y="8343"/>
                    <a:pt x="6105" y="8367"/>
                    <a:pt x="6137" y="8385"/>
                  </a:cubicBezTo>
                  <a:lnTo>
                    <a:pt x="6724" y="8723"/>
                  </a:lnTo>
                  <a:cubicBezTo>
                    <a:pt x="6679" y="9043"/>
                    <a:pt x="6679" y="9366"/>
                    <a:pt x="6724" y="9687"/>
                  </a:cubicBezTo>
                  <a:lnTo>
                    <a:pt x="6137" y="10024"/>
                  </a:lnTo>
                  <a:cubicBezTo>
                    <a:pt x="5943" y="10133"/>
                    <a:pt x="5880" y="10380"/>
                    <a:pt x="5989" y="10570"/>
                  </a:cubicBezTo>
                  <a:lnTo>
                    <a:pt x="6309" y="11122"/>
                  </a:lnTo>
                  <a:cubicBezTo>
                    <a:pt x="6105" y="11129"/>
                    <a:pt x="5898" y="11136"/>
                    <a:pt x="5690" y="11136"/>
                  </a:cubicBezTo>
                  <a:cubicBezTo>
                    <a:pt x="4251" y="11136"/>
                    <a:pt x="2903" y="10922"/>
                    <a:pt x="1894" y="10538"/>
                  </a:cubicBezTo>
                  <a:cubicBezTo>
                    <a:pt x="961" y="10183"/>
                    <a:pt x="426" y="9718"/>
                    <a:pt x="426" y="9261"/>
                  </a:cubicBezTo>
                  <a:lnTo>
                    <a:pt x="426" y="6918"/>
                  </a:lnTo>
                  <a:close/>
                  <a:moveTo>
                    <a:pt x="5751" y="0"/>
                  </a:moveTo>
                  <a:cubicBezTo>
                    <a:pt x="5730" y="0"/>
                    <a:pt x="5708" y="0"/>
                    <a:pt x="5686" y="0"/>
                  </a:cubicBezTo>
                  <a:cubicBezTo>
                    <a:pt x="4198" y="0"/>
                    <a:pt x="2798" y="218"/>
                    <a:pt x="1739" y="623"/>
                  </a:cubicBezTo>
                  <a:cubicBezTo>
                    <a:pt x="616" y="1052"/>
                    <a:pt x="1" y="1647"/>
                    <a:pt x="1" y="2294"/>
                  </a:cubicBezTo>
                  <a:lnTo>
                    <a:pt x="1" y="9261"/>
                  </a:lnTo>
                  <a:cubicBezTo>
                    <a:pt x="1" y="9912"/>
                    <a:pt x="616" y="10506"/>
                    <a:pt x="1739" y="10932"/>
                  </a:cubicBezTo>
                  <a:cubicBezTo>
                    <a:pt x="2794" y="11333"/>
                    <a:pt x="4198" y="11558"/>
                    <a:pt x="5686" y="11558"/>
                  </a:cubicBezTo>
                  <a:cubicBezTo>
                    <a:pt x="5975" y="11558"/>
                    <a:pt x="6260" y="11548"/>
                    <a:pt x="6545" y="11530"/>
                  </a:cubicBezTo>
                  <a:lnTo>
                    <a:pt x="6911" y="12167"/>
                  </a:lnTo>
                  <a:cubicBezTo>
                    <a:pt x="6984" y="12294"/>
                    <a:pt x="7118" y="12366"/>
                    <a:pt x="7256" y="12366"/>
                  </a:cubicBezTo>
                  <a:cubicBezTo>
                    <a:pt x="7324" y="12366"/>
                    <a:pt x="7393" y="12349"/>
                    <a:pt x="7456" y="12311"/>
                  </a:cubicBezTo>
                  <a:lnTo>
                    <a:pt x="8044" y="11974"/>
                  </a:lnTo>
                  <a:cubicBezTo>
                    <a:pt x="8297" y="12171"/>
                    <a:pt x="8579" y="12332"/>
                    <a:pt x="8874" y="12456"/>
                  </a:cubicBezTo>
                  <a:lnTo>
                    <a:pt x="8874" y="13131"/>
                  </a:lnTo>
                  <a:cubicBezTo>
                    <a:pt x="8874" y="13353"/>
                    <a:pt x="9054" y="13532"/>
                    <a:pt x="9275" y="13532"/>
                  </a:cubicBezTo>
                  <a:lnTo>
                    <a:pt x="11122" y="13532"/>
                  </a:lnTo>
                  <a:cubicBezTo>
                    <a:pt x="11344" y="13532"/>
                    <a:pt x="11524" y="13353"/>
                    <a:pt x="11524" y="13131"/>
                  </a:cubicBezTo>
                  <a:lnTo>
                    <a:pt x="11524" y="12456"/>
                  </a:lnTo>
                  <a:cubicBezTo>
                    <a:pt x="11823" y="12332"/>
                    <a:pt x="12101" y="12171"/>
                    <a:pt x="12354" y="11974"/>
                  </a:cubicBezTo>
                  <a:lnTo>
                    <a:pt x="12942" y="12311"/>
                  </a:lnTo>
                  <a:cubicBezTo>
                    <a:pt x="13006" y="12349"/>
                    <a:pt x="13075" y="12366"/>
                    <a:pt x="13143" y="12366"/>
                  </a:cubicBezTo>
                  <a:cubicBezTo>
                    <a:pt x="13281" y="12366"/>
                    <a:pt x="13415" y="12294"/>
                    <a:pt x="13490" y="12167"/>
                  </a:cubicBezTo>
                  <a:lnTo>
                    <a:pt x="14412" y="10566"/>
                  </a:lnTo>
                  <a:cubicBezTo>
                    <a:pt x="14469" y="10475"/>
                    <a:pt x="14483" y="10369"/>
                    <a:pt x="14458" y="10264"/>
                  </a:cubicBezTo>
                  <a:cubicBezTo>
                    <a:pt x="14430" y="10162"/>
                    <a:pt x="14363" y="10074"/>
                    <a:pt x="14268" y="10021"/>
                  </a:cubicBezTo>
                  <a:lnTo>
                    <a:pt x="13684" y="9683"/>
                  </a:lnTo>
                  <a:cubicBezTo>
                    <a:pt x="13726" y="9363"/>
                    <a:pt x="13726" y="9039"/>
                    <a:pt x="13684" y="8723"/>
                  </a:cubicBezTo>
                  <a:lnTo>
                    <a:pt x="14268" y="8385"/>
                  </a:lnTo>
                  <a:cubicBezTo>
                    <a:pt x="14462" y="8272"/>
                    <a:pt x="14528" y="8029"/>
                    <a:pt x="14416" y="7836"/>
                  </a:cubicBezTo>
                  <a:lnTo>
                    <a:pt x="14131" y="7343"/>
                  </a:lnTo>
                  <a:cubicBezTo>
                    <a:pt x="14086" y="7266"/>
                    <a:pt x="14019" y="7234"/>
                    <a:pt x="13953" y="7234"/>
                  </a:cubicBezTo>
                  <a:cubicBezTo>
                    <a:pt x="13808" y="7234"/>
                    <a:pt x="13666" y="7386"/>
                    <a:pt x="13765" y="7554"/>
                  </a:cubicBezTo>
                  <a:lnTo>
                    <a:pt x="14036" y="8029"/>
                  </a:lnTo>
                  <a:lnTo>
                    <a:pt x="13346" y="8427"/>
                  </a:lnTo>
                  <a:cubicBezTo>
                    <a:pt x="13269" y="8473"/>
                    <a:pt x="13227" y="8561"/>
                    <a:pt x="13241" y="8649"/>
                  </a:cubicBezTo>
                  <a:cubicBezTo>
                    <a:pt x="13307" y="9015"/>
                    <a:pt x="13307" y="9388"/>
                    <a:pt x="13241" y="9753"/>
                  </a:cubicBezTo>
                  <a:cubicBezTo>
                    <a:pt x="13227" y="9841"/>
                    <a:pt x="13269" y="9929"/>
                    <a:pt x="13346" y="9975"/>
                  </a:cubicBezTo>
                  <a:lnTo>
                    <a:pt x="14036" y="10373"/>
                  </a:lnTo>
                  <a:lnTo>
                    <a:pt x="13139" y="11931"/>
                  </a:lnTo>
                  <a:lnTo>
                    <a:pt x="12445" y="11534"/>
                  </a:lnTo>
                  <a:cubicBezTo>
                    <a:pt x="12413" y="11514"/>
                    <a:pt x="12376" y="11505"/>
                    <a:pt x="12340" y="11505"/>
                  </a:cubicBezTo>
                  <a:cubicBezTo>
                    <a:pt x="12290" y="11505"/>
                    <a:pt x="12241" y="11522"/>
                    <a:pt x="12203" y="11555"/>
                  </a:cubicBezTo>
                  <a:cubicBezTo>
                    <a:pt x="11918" y="11794"/>
                    <a:pt x="11594" y="11984"/>
                    <a:pt x="11242" y="12107"/>
                  </a:cubicBezTo>
                  <a:cubicBezTo>
                    <a:pt x="11158" y="12139"/>
                    <a:pt x="11101" y="12220"/>
                    <a:pt x="11101" y="12308"/>
                  </a:cubicBezTo>
                  <a:lnTo>
                    <a:pt x="11101" y="13107"/>
                  </a:lnTo>
                  <a:lnTo>
                    <a:pt x="9303" y="13107"/>
                  </a:lnTo>
                  <a:lnTo>
                    <a:pt x="9303" y="12308"/>
                  </a:lnTo>
                  <a:cubicBezTo>
                    <a:pt x="9303" y="12220"/>
                    <a:pt x="9247" y="12139"/>
                    <a:pt x="9163" y="12107"/>
                  </a:cubicBezTo>
                  <a:cubicBezTo>
                    <a:pt x="8814" y="11984"/>
                    <a:pt x="8487" y="11794"/>
                    <a:pt x="8206" y="11555"/>
                  </a:cubicBezTo>
                  <a:cubicBezTo>
                    <a:pt x="8165" y="11522"/>
                    <a:pt x="8116" y="11505"/>
                    <a:pt x="8067" y="11505"/>
                  </a:cubicBezTo>
                  <a:cubicBezTo>
                    <a:pt x="8032" y="11505"/>
                    <a:pt x="7996" y="11514"/>
                    <a:pt x="7963" y="11534"/>
                  </a:cubicBezTo>
                  <a:lnTo>
                    <a:pt x="7270" y="11931"/>
                  </a:lnTo>
                  <a:lnTo>
                    <a:pt x="6369" y="10373"/>
                  </a:lnTo>
                  <a:lnTo>
                    <a:pt x="7062" y="9975"/>
                  </a:lnTo>
                  <a:cubicBezTo>
                    <a:pt x="7140" y="9929"/>
                    <a:pt x="7178" y="9841"/>
                    <a:pt x="7164" y="9753"/>
                  </a:cubicBezTo>
                  <a:cubicBezTo>
                    <a:pt x="7097" y="9388"/>
                    <a:pt x="7097" y="9015"/>
                    <a:pt x="7164" y="8649"/>
                  </a:cubicBezTo>
                  <a:cubicBezTo>
                    <a:pt x="7178" y="8561"/>
                    <a:pt x="7140" y="8473"/>
                    <a:pt x="7062" y="8427"/>
                  </a:cubicBezTo>
                  <a:lnTo>
                    <a:pt x="6369" y="8029"/>
                  </a:lnTo>
                  <a:lnTo>
                    <a:pt x="7270" y="6471"/>
                  </a:lnTo>
                  <a:lnTo>
                    <a:pt x="7963" y="6868"/>
                  </a:lnTo>
                  <a:cubicBezTo>
                    <a:pt x="7996" y="6888"/>
                    <a:pt x="8033" y="6898"/>
                    <a:pt x="8070" y="6898"/>
                  </a:cubicBezTo>
                  <a:cubicBezTo>
                    <a:pt x="8118" y="6898"/>
                    <a:pt x="8166" y="6881"/>
                    <a:pt x="8206" y="6847"/>
                  </a:cubicBezTo>
                  <a:cubicBezTo>
                    <a:pt x="8487" y="6608"/>
                    <a:pt x="8814" y="6418"/>
                    <a:pt x="9163" y="6295"/>
                  </a:cubicBezTo>
                  <a:cubicBezTo>
                    <a:pt x="9247" y="6263"/>
                    <a:pt x="9303" y="6182"/>
                    <a:pt x="9303" y="6094"/>
                  </a:cubicBezTo>
                  <a:lnTo>
                    <a:pt x="9303" y="5296"/>
                  </a:lnTo>
                  <a:lnTo>
                    <a:pt x="11105" y="5296"/>
                  </a:lnTo>
                  <a:lnTo>
                    <a:pt x="11105" y="6094"/>
                  </a:lnTo>
                  <a:cubicBezTo>
                    <a:pt x="11105" y="6182"/>
                    <a:pt x="11161" y="6263"/>
                    <a:pt x="11246" y="6295"/>
                  </a:cubicBezTo>
                  <a:cubicBezTo>
                    <a:pt x="11594" y="6418"/>
                    <a:pt x="11918" y="6608"/>
                    <a:pt x="12203" y="6847"/>
                  </a:cubicBezTo>
                  <a:cubicBezTo>
                    <a:pt x="12241" y="6881"/>
                    <a:pt x="12289" y="6898"/>
                    <a:pt x="12337" y="6898"/>
                  </a:cubicBezTo>
                  <a:cubicBezTo>
                    <a:pt x="12374" y="6898"/>
                    <a:pt x="12412" y="6888"/>
                    <a:pt x="12445" y="6868"/>
                  </a:cubicBezTo>
                  <a:lnTo>
                    <a:pt x="13139" y="6471"/>
                  </a:lnTo>
                  <a:lnTo>
                    <a:pt x="13318" y="6777"/>
                  </a:lnTo>
                  <a:cubicBezTo>
                    <a:pt x="13362" y="6854"/>
                    <a:pt x="13428" y="6886"/>
                    <a:pt x="13494" y="6886"/>
                  </a:cubicBezTo>
                  <a:cubicBezTo>
                    <a:pt x="13638" y="6886"/>
                    <a:pt x="13781" y="6732"/>
                    <a:pt x="13684" y="6566"/>
                  </a:cubicBezTo>
                  <a:lnTo>
                    <a:pt x="13494" y="6235"/>
                  </a:lnTo>
                  <a:cubicBezTo>
                    <a:pt x="13421" y="6108"/>
                    <a:pt x="13287" y="6036"/>
                    <a:pt x="13148" y="6036"/>
                  </a:cubicBezTo>
                  <a:cubicBezTo>
                    <a:pt x="13079" y="6036"/>
                    <a:pt x="13009" y="6053"/>
                    <a:pt x="12945" y="6091"/>
                  </a:cubicBezTo>
                  <a:lnTo>
                    <a:pt x="12361" y="6429"/>
                  </a:lnTo>
                  <a:cubicBezTo>
                    <a:pt x="12108" y="6231"/>
                    <a:pt x="11826" y="6070"/>
                    <a:pt x="11527" y="5946"/>
                  </a:cubicBezTo>
                  <a:lnTo>
                    <a:pt x="11527" y="5271"/>
                  </a:lnTo>
                  <a:cubicBezTo>
                    <a:pt x="11527" y="5148"/>
                    <a:pt x="11471" y="5035"/>
                    <a:pt x="11379" y="4958"/>
                  </a:cubicBezTo>
                  <a:lnTo>
                    <a:pt x="11379" y="2294"/>
                  </a:lnTo>
                  <a:cubicBezTo>
                    <a:pt x="11379" y="1478"/>
                    <a:pt x="10426" y="771"/>
                    <a:pt x="8769" y="352"/>
                  </a:cubicBezTo>
                  <a:cubicBezTo>
                    <a:pt x="8744" y="345"/>
                    <a:pt x="8720" y="341"/>
                    <a:pt x="8698" y="341"/>
                  </a:cubicBezTo>
                  <a:cubicBezTo>
                    <a:pt x="8471" y="341"/>
                    <a:pt x="8403" y="706"/>
                    <a:pt x="8663" y="760"/>
                  </a:cubicBezTo>
                  <a:cubicBezTo>
                    <a:pt x="10078" y="1119"/>
                    <a:pt x="10954" y="1707"/>
                    <a:pt x="10954" y="2294"/>
                  </a:cubicBezTo>
                  <a:cubicBezTo>
                    <a:pt x="10954" y="2752"/>
                    <a:pt x="10419" y="3220"/>
                    <a:pt x="9486" y="3572"/>
                  </a:cubicBezTo>
                  <a:cubicBezTo>
                    <a:pt x="8477" y="3955"/>
                    <a:pt x="7129" y="4170"/>
                    <a:pt x="5690" y="4170"/>
                  </a:cubicBezTo>
                  <a:cubicBezTo>
                    <a:pt x="5092" y="4170"/>
                    <a:pt x="4497" y="4131"/>
                    <a:pt x="3903" y="4054"/>
                  </a:cubicBezTo>
                  <a:cubicBezTo>
                    <a:pt x="3893" y="4053"/>
                    <a:pt x="3884" y="4052"/>
                    <a:pt x="3876" y="4052"/>
                  </a:cubicBezTo>
                  <a:cubicBezTo>
                    <a:pt x="3628" y="4052"/>
                    <a:pt x="3585" y="4428"/>
                    <a:pt x="3846" y="4472"/>
                  </a:cubicBezTo>
                  <a:cubicBezTo>
                    <a:pt x="4458" y="4553"/>
                    <a:pt x="5074" y="4592"/>
                    <a:pt x="5690" y="4592"/>
                  </a:cubicBezTo>
                  <a:cubicBezTo>
                    <a:pt x="7178" y="4592"/>
                    <a:pt x="8579" y="4374"/>
                    <a:pt x="9638" y="3966"/>
                  </a:cubicBezTo>
                  <a:cubicBezTo>
                    <a:pt x="10215" y="3747"/>
                    <a:pt x="10658" y="3484"/>
                    <a:pt x="10954" y="3188"/>
                  </a:cubicBezTo>
                  <a:lnTo>
                    <a:pt x="10954" y="4870"/>
                  </a:lnTo>
                  <a:lnTo>
                    <a:pt x="9282" y="4870"/>
                  </a:lnTo>
                  <a:cubicBezTo>
                    <a:pt x="9061" y="4870"/>
                    <a:pt x="8881" y="5049"/>
                    <a:pt x="8881" y="5271"/>
                  </a:cubicBezTo>
                  <a:lnTo>
                    <a:pt x="8881" y="5950"/>
                  </a:lnTo>
                  <a:cubicBezTo>
                    <a:pt x="8582" y="6070"/>
                    <a:pt x="8301" y="6231"/>
                    <a:pt x="8047" y="6429"/>
                  </a:cubicBezTo>
                  <a:lnTo>
                    <a:pt x="7460" y="6091"/>
                  </a:lnTo>
                  <a:cubicBezTo>
                    <a:pt x="7396" y="6055"/>
                    <a:pt x="7327" y="6038"/>
                    <a:pt x="7259" y="6038"/>
                  </a:cubicBezTo>
                  <a:cubicBezTo>
                    <a:pt x="7120" y="6038"/>
                    <a:pt x="6986" y="6109"/>
                    <a:pt x="6911" y="6239"/>
                  </a:cubicBezTo>
                  <a:lnTo>
                    <a:pt x="5989" y="7836"/>
                  </a:lnTo>
                  <a:cubicBezTo>
                    <a:pt x="5978" y="7853"/>
                    <a:pt x="5968" y="7875"/>
                    <a:pt x="5961" y="7892"/>
                  </a:cubicBezTo>
                  <a:cubicBezTo>
                    <a:pt x="5869" y="7892"/>
                    <a:pt x="5778" y="7896"/>
                    <a:pt x="5686" y="7896"/>
                  </a:cubicBezTo>
                  <a:cubicBezTo>
                    <a:pt x="4251" y="7896"/>
                    <a:pt x="2903" y="7685"/>
                    <a:pt x="1890" y="7298"/>
                  </a:cubicBezTo>
                  <a:cubicBezTo>
                    <a:pt x="958" y="6942"/>
                    <a:pt x="423" y="6478"/>
                    <a:pt x="423" y="6024"/>
                  </a:cubicBezTo>
                  <a:lnTo>
                    <a:pt x="423" y="3192"/>
                  </a:lnTo>
                  <a:cubicBezTo>
                    <a:pt x="908" y="3670"/>
                    <a:pt x="1784" y="4071"/>
                    <a:pt x="2960" y="4321"/>
                  </a:cubicBezTo>
                  <a:cubicBezTo>
                    <a:pt x="2978" y="4326"/>
                    <a:pt x="2997" y="4328"/>
                    <a:pt x="3015" y="4328"/>
                  </a:cubicBezTo>
                  <a:cubicBezTo>
                    <a:pt x="3113" y="4328"/>
                    <a:pt x="3199" y="4260"/>
                    <a:pt x="3220" y="4159"/>
                  </a:cubicBezTo>
                  <a:cubicBezTo>
                    <a:pt x="3248" y="4043"/>
                    <a:pt x="3167" y="3927"/>
                    <a:pt x="3048" y="3909"/>
                  </a:cubicBezTo>
                  <a:cubicBezTo>
                    <a:pt x="1454" y="3565"/>
                    <a:pt x="423" y="2931"/>
                    <a:pt x="423" y="2294"/>
                  </a:cubicBezTo>
                  <a:cubicBezTo>
                    <a:pt x="423" y="1840"/>
                    <a:pt x="958" y="1373"/>
                    <a:pt x="1890" y="1021"/>
                  </a:cubicBezTo>
                  <a:cubicBezTo>
                    <a:pt x="2903" y="634"/>
                    <a:pt x="4247" y="423"/>
                    <a:pt x="5686" y="423"/>
                  </a:cubicBezTo>
                  <a:cubicBezTo>
                    <a:pt x="6397" y="423"/>
                    <a:pt x="7108" y="475"/>
                    <a:pt x="7812" y="588"/>
                  </a:cubicBezTo>
                  <a:cubicBezTo>
                    <a:pt x="7826" y="591"/>
                    <a:pt x="7840" y="592"/>
                    <a:pt x="7854" y="592"/>
                  </a:cubicBezTo>
                  <a:cubicBezTo>
                    <a:pt x="7954" y="592"/>
                    <a:pt x="8043" y="517"/>
                    <a:pt x="8061" y="415"/>
                  </a:cubicBezTo>
                  <a:cubicBezTo>
                    <a:pt x="8079" y="296"/>
                    <a:pt x="7998" y="187"/>
                    <a:pt x="7878" y="169"/>
                  </a:cubicBezTo>
                  <a:cubicBezTo>
                    <a:pt x="7175" y="56"/>
                    <a:pt x="6465" y="0"/>
                    <a:pt x="5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2" name="Google Shape;27552;p78"/>
            <p:cNvSpPr/>
            <p:nvPr/>
          </p:nvSpPr>
          <p:spPr>
            <a:xfrm>
              <a:off x="6286171" y="2640184"/>
              <a:ext cx="78395" cy="67099"/>
            </a:xfrm>
            <a:custGeom>
              <a:rect b="b" l="l" r="r" t="t"/>
              <a:pathLst>
                <a:path extrusionOk="0" h="2578" w="3012">
                  <a:moveTo>
                    <a:pt x="1717" y="424"/>
                  </a:moveTo>
                  <a:cubicBezTo>
                    <a:pt x="2163" y="424"/>
                    <a:pt x="2590" y="770"/>
                    <a:pt x="2590" y="1292"/>
                  </a:cubicBezTo>
                  <a:cubicBezTo>
                    <a:pt x="2586" y="1767"/>
                    <a:pt x="2199" y="2154"/>
                    <a:pt x="1724" y="2154"/>
                  </a:cubicBezTo>
                  <a:lnTo>
                    <a:pt x="1724" y="2157"/>
                  </a:lnTo>
                  <a:cubicBezTo>
                    <a:pt x="954" y="2157"/>
                    <a:pt x="567" y="1225"/>
                    <a:pt x="1112" y="679"/>
                  </a:cubicBezTo>
                  <a:cubicBezTo>
                    <a:pt x="1288" y="503"/>
                    <a:pt x="1505" y="424"/>
                    <a:pt x="1717" y="424"/>
                  </a:cubicBezTo>
                  <a:close/>
                  <a:moveTo>
                    <a:pt x="1724" y="0"/>
                  </a:moveTo>
                  <a:cubicBezTo>
                    <a:pt x="574" y="0"/>
                    <a:pt x="0" y="1390"/>
                    <a:pt x="813" y="2199"/>
                  </a:cubicBezTo>
                  <a:cubicBezTo>
                    <a:pt x="1060" y="2447"/>
                    <a:pt x="1390" y="2578"/>
                    <a:pt x="1726" y="2578"/>
                  </a:cubicBezTo>
                  <a:cubicBezTo>
                    <a:pt x="1891" y="2578"/>
                    <a:pt x="2058" y="2546"/>
                    <a:pt x="2217" y="2481"/>
                  </a:cubicBezTo>
                  <a:cubicBezTo>
                    <a:pt x="2699" y="2280"/>
                    <a:pt x="3012" y="1812"/>
                    <a:pt x="3012" y="1288"/>
                  </a:cubicBezTo>
                  <a:cubicBezTo>
                    <a:pt x="3012" y="577"/>
                    <a:pt x="2435" y="0"/>
                    <a:pt x="17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3" name="Google Shape;27553;p78"/>
          <p:cNvGrpSpPr/>
          <p:nvPr/>
        </p:nvGrpSpPr>
        <p:grpSpPr>
          <a:xfrm>
            <a:off x="2870687" y="3796508"/>
            <a:ext cx="375421" cy="353610"/>
            <a:chOff x="2870687" y="3796508"/>
            <a:chExt cx="375421" cy="353610"/>
          </a:xfrm>
        </p:grpSpPr>
        <p:sp>
          <p:nvSpPr>
            <p:cNvPr id="27554" name="Google Shape;27554;p78"/>
            <p:cNvSpPr/>
            <p:nvPr/>
          </p:nvSpPr>
          <p:spPr>
            <a:xfrm>
              <a:off x="2884169" y="3802104"/>
              <a:ext cx="342522" cy="342418"/>
            </a:xfrm>
            <a:custGeom>
              <a:rect b="b" l="l" r="r" t="t"/>
              <a:pathLst>
                <a:path extrusionOk="0" h="13156" w="13160">
                  <a:moveTo>
                    <a:pt x="6580" y="1"/>
                  </a:moveTo>
                  <a:cubicBezTo>
                    <a:pt x="2949" y="1"/>
                    <a:pt x="0" y="2945"/>
                    <a:pt x="0" y="6580"/>
                  </a:cubicBezTo>
                  <a:cubicBezTo>
                    <a:pt x="0" y="10211"/>
                    <a:pt x="2949" y="13156"/>
                    <a:pt x="6580" y="13156"/>
                  </a:cubicBezTo>
                  <a:cubicBezTo>
                    <a:pt x="10214" y="13156"/>
                    <a:pt x="13159" y="10211"/>
                    <a:pt x="13159" y="6580"/>
                  </a:cubicBezTo>
                  <a:cubicBezTo>
                    <a:pt x="13159" y="2945"/>
                    <a:pt x="10214" y="1"/>
                    <a:pt x="658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5" name="Google Shape;27555;p78"/>
            <p:cNvSpPr/>
            <p:nvPr/>
          </p:nvSpPr>
          <p:spPr>
            <a:xfrm>
              <a:off x="3033072" y="3802104"/>
              <a:ext cx="199657" cy="342522"/>
            </a:xfrm>
            <a:custGeom>
              <a:rect b="b" l="l" r="r" t="t"/>
              <a:pathLst>
                <a:path extrusionOk="0" h="13160" w="7671">
                  <a:moveTo>
                    <a:pt x="859" y="1"/>
                  </a:moveTo>
                  <a:cubicBezTo>
                    <a:pt x="574" y="1"/>
                    <a:pt x="285" y="18"/>
                    <a:pt x="0" y="57"/>
                  </a:cubicBezTo>
                  <a:cubicBezTo>
                    <a:pt x="3276" y="486"/>
                    <a:pt x="5721" y="3276"/>
                    <a:pt x="5721" y="6580"/>
                  </a:cubicBezTo>
                  <a:cubicBezTo>
                    <a:pt x="5721" y="9880"/>
                    <a:pt x="3276" y="12670"/>
                    <a:pt x="0" y="13103"/>
                  </a:cubicBezTo>
                  <a:cubicBezTo>
                    <a:pt x="290" y="13141"/>
                    <a:pt x="578" y="13160"/>
                    <a:pt x="863" y="13160"/>
                  </a:cubicBezTo>
                  <a:cubicBezTo>
                    <a:pt x="4274" y="13160"/>
                    <a:pt x="7190" y="10510"/>
                    <a:pt x="7421" y="7009"/>
                  </a:cubicBezTo>
                  <a:cubicBezTo>
                    <a:pt x="7670" y="3216"/>
                    <a:pt x="4659" y="4"/>
                    <a:pt x="859"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6" name="Google Shape;27556;p78"/>
            <p:cNvSpPr/>
            <p:nvPr/>
          </p:nvSpPr>
          <p:spPr>
            <a:xfrm>
              <a:off x="2943772" y="3876569"/>
              <a:ext cx="186123" cy="267953"/>
            </a:xfrm>
            <a:custGeom>
              <a:rect b="b" l="l" r="r" t="t"/>
              <a:pathLst>
                <a:path extrusionOk="0" h="10295" w="7151">
                  <a:moveTo>
                    <a:pt x="6007" y="0"/>
                  </a:moveTo>
                  <a:cubicBezTo>
                    <a:pt x="3952" y="0"/>
                    <a:pt x="2003" y="1664"/>
                    <a:pt x="2003" y="3719"/>
                  </a:cubicBezTo>
                  <a:lnTo>
                    <a:pt x="2003" y="4008"/>
                  </a:lnTo>
                  <a:lnTo>
                    <a:pt x="1" y="4008"/>
                  </a:lnTo>
                  <a:lnTo>
                    <a:pt x="1" y="6010"/>
                  </a:lnTo>
                  <a:lnTo>
                    <a:pt x="2003" y="6010"/>
                  </a:lnTo>
                  <a:lnTo>
                    <a:pt x="2003" y="9894"/>
                  </a:lnTo>
                  <a:cubicBezTo>
                    <a:pt x="2643" y="10133"/>
                    <a:pt x="3318" y="10267"/>
                    <a:pt x="4005" y="10295"/>
                  </a:cubicBezTo>
                  <a:lnTo>
                    <a:pt x="4005" y="6010"/>
                  </a:lnTo>
                  <a:lnTo>
                    <a:pt x="7150" y="6010"/>
                  </a:lnTo>
                  <a:lnTo>
                    <a:pt x="7150" y="4008"/>
                  </a:lnTo>
                  <a:lnTo>
                    <a:pt x="4005" y="4008"/>
                  </a:lnTo>
                  <a:lnTo>
                    <a:pt x="4005" y="3719"/>
                  </a:lnTo>
                  <a:cubicBezTo>
                    <a:pt x="4005" y="2614"/>
                    <a:pt x="4898" y="2006"/>
                    <a:pt x="6007" y="2006"/>
                  </a:cubicBezTo>
                  <a:lnTo>
                    <a:pt x="7150" y="2006"/>
                  </a:lnTo>
                  <a:lnTo>
                    <a:pt x="7150" y="0"/>
                  </a:ln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7" name="Google Shape;27557;p78"/>
            <p:cNvSpPr/>
            <p:nvPr/>
          </p:nvSpPr>
          <p:spPr>
            <a:xfrm>
              <a:off x="2870687" y="3796508"/>
              <a:ext cx="375421" cy="353610"/>
            </a:xfrm>
            <a:custGeom>
              <a:rect b="b" l="l" r="r" t="t"/>
              <a:pathLst>
                <a:path extrusionOk="0" h="13586" w="14424">
                  <a:moveTo>
                    <a:pt x="7101" y="0"/>
                  </a:moveTo>
                  <a:cubicBezTo>
                    <a:pt x="6858" y="0"/>
                    <a:pt x="6614" y="13"/>
                    <a:pt x="6369" y="40"/>
                  </a:cubicBezTo>
                  <a:cubicBezTo>
                    <a:pt x="4325" y="261"/>
                    <a:pt x="2488" y="1394"/>
                    <a:pt x="1380" y="3125"/>
                  </a:cubicBezTo>
                  <a:cubicBezTo>
                    <a:pt x="268" y="4856"/>
                    <a:pt x="1" y="6996"/>
                    <a:pt x="655" y="8948"/>
                  </a:cubicBezTo>
                  <a:cubicBezTo>
                    <a:pt x="1306" y="10898"/>
                    <a:pt x="2809" y="12446"/>
                    <a:pt x="4737" y="13163"/>
                  </a:cubicBezTo>
                  <a:cubicBezTo>
                    <a:pt x="4761" y="13172"/>
                    <a:pt x="4785" y="13176"/>
                    <a:pt x="4810" y="13176"/>
                  </a:cubicBezTo>
                  <a:cubicBezTo>
                    <a:pt x="4875" y="13176"/>
                    <a:pt x="4938" y="13146"/>
                    <a:pt x="4979" y="13090"/>
                  </a:cubicBezTo>
                  <a:cubicBezTo>
                    <a:pt x="5011" y="13051"/>
                    <a:pt x="5025" y="13005"/>
                    <a:pt x="5025" y="12956"/>
                  </a:cubicBezTo>
                  <a:lnTo>
                    <a:pt x="5025" y="9078"/>
                  </a:lnTo>
                  <a:cubicBezTo>
                    <a:pt x="5025" y="8962"/>
                    <a:pt x="4930" y="8864"/>
                    <a:pt x="4811" y="8864"/>
                  </a:cubicBezTo>
                  <a:lnTo>
                    <a:pt x="3023" y="8864"/>
                  </a:lnTo>
                  <a:lnTo>
                    <a:pt x="3023" y="7291"/>
                  </a:lnTo>
                  <a:lnTo>
                    <a:pt x="4811" y="7291"/>
                  </a:lnTo>
                  <a:cubicBezTo>
                    <a:pt x="4927" y="7291"/>
                    <a:pt x="5025" y="7196"/>
                    <a:pt x="5025" y="7076"/>
                  </a:cubicBezTo>
                  <a:lnTo>
                    <a:pt x="5025" y="6791"/>
                  </a:lnTo>
                  <a:cubicBezTo>
                    <a:pt x="5025" y="4923"/>
                    <a:pt x="6795" y="3287"/>
                    <a:pt x="8815" y="3287"/>
                  </a:cubicBezTo>
                  <a:lnTo>
                    <a:pt x="9743" y="3287"/>
                  </a:lnTo>
                  <a:lnTo>
                    <a:pt x="9743" y="4860"/>
                  </a:lnTo>
                  <a:lnTo>
                    <a:pt x="8815" y="4860"/>
                  </a:lnTo>
                  <a:cubicBezTo>
                    <a:pt x="8209" y="4860"/>
                    <a:pt x="7657" y="5036"/>
                    <a:pt x="7263" y="5352"/>
                  </a:cubicBezTo>
                  <a:cubicBezTo>
                    <a:pt x="6827" y="5704"/>
                    <a:pt x="6598" y="6200"/>
                    <a:pt x="6598" y="6791"/>
                  </a:cubicBezTo>
                  <a:lnTo>
                    <a:pt x="6598" y="7076"/>
                  </a:lnTo>
                  <a:cubicBezTo>
                    <a:pt x="6598" y="7196"/>
                    <a:pt x="6693" y="7291"/>
                    <a:pt x="6813" y="7291"/>
                  </a:cubicBezTo>
                  <a:lnTo>
                    <a:pt x="7657" y="7291"/>
                  </a:lnTo>
                  <a:cubicBezTo>
                    <a:pt x="7777" y="7291"/>
                    <a:pt x="7872" y="7196"/>
                    <a:pt x="7872" y="7076"/>
                  </a:cubicBezTo>
                  <a:cubicBezTo>
                    <a:pt x="7872" y="6960"/>
                    <a:pt x="7777" y="6862"/>
                    <a:pt x="7657" y="6862"/>
                  </a:cubicBezTo>
                  <a:lnTo>
                    <a:pt x="7027" y="6862"/>
                  </a:lnTo>
                  <a:lnTo>
                    <a:pt x="7027" y="6791"/>
                  </a:lnTo>
                  <a:cubicBezTo>
                    <a:pt x="7027" y="5683"/>
                    <a:pt x="7988" y="5289"/>
                    <a:pt x="8815" y="5289"/>
                  </a:cubicBezTo>
                  <a:lnTo>
                    <a:pt x="9958" y="5289"/>
                  </a:lnTo>
                  <a:cubicBezTo>
                    <a:pt x="10074" y="5289"/>
                    <a:pt x="10173" y="5194"/>
                    <a:pt x="10173" y="5074"/>
                  </a:cubicBezTo>
                  <a:lnTo>
                    <a:pt x="10173" y="3072"/>
                  </a:lnTo>
                  <a:cubicBezTo>
                    <a:pt x="10173" y="2953"/>
                    <a:pt x="10074" y="2858"/>
                    <a:pt x="9958" y="2858"/>
                  </a:cubicBezTo>
                  <a:lnTo>
                    <a:pt x="8815" y="2858"/>
                  </a:lnTo>
                  <a:cubicBezTo>
                    <a:pt x="7766" y="2858"/>
                    <a:pt x="6704" y="3277"/>
                    <a:pt x="5898" y="4001"/>
                  </a:cubicBezTo>
                  <a:cubicBezTo>
                    <a:pt x="5057" y="4761"/>
                    <a:pt x="4596" y="5750"/>
                    <a:pt x="4596" y="6791"/>
                  </a:cubicBezTo>
                  <a:lnTo>
                    <a:pt x="4596" y="6862"/>
                  </a:lnTo>
                  <a:lnTo>
                    <a:pt x="2809" y="6862"/>
                  </a:lnTo>
                  <a:cubicBezTo>
                    <a:pt x="2689" y="6862"/>
                    <a:pt x="2594" y="6957"/>
                    <a:pt x="2594" y="7076"/>
                  </a:cubicBezTo>
                  <a:lnTo>
                    <a:pt x="2594" y="9078"/>
                  </a:lnTo>
                  <a:cubicBezTo>
                    <a:pt x="2594" y="9198"/>
                    <a:pt x="2689" y="9293"/>
                    <a:pt x="2809" y="9293"/>
                  </a:cubicBezTo>
                  <a:lnTo>
                    <a:pt x="4596" y="9293"/>
                  </a:lnTo>
                  <a:lnTo>
                    <a:pt x="4596" y="12643"/>
                  </a:lnTo>
                  <a:cubicBezTo>
                    <a:pt x="2256" y="11636"/>
                    <a:pt x="740" y="9335"/>
                    <a:pt x="733" y="6791"/>
                  </a:cubicBezTo>
                  <a:cubicBezTo>
                    <a:pt x="733" y="3280"/>
                    <a:pt x="3590" y="427"/>
                    <a:pt x="7098" y="427"/>
                  </a:cubicBezTo>
                  <a:cubicBezTo>
                    <a:pt x="10606" y="427"/>
                    <a:pt x="13459" y="3287"/>
                    <a:pt x="13459" y="6791"/>
                  </a:cubicBezTo>
                  <a:cubicBezTo>
                    <a:pt x="13459" y="10296"/>
                    <a:pt x="10606" y="13153"/>
                    <a:pt x="7098" y="13153"/>
                  </a:cubicBezTo>
                  <a:lnTo>
                    <a:pt x="7024" y="13153"/>
                  </a:lnTo>
                  <a:lnTo>
                    <a:pt x="7024" y="9297"/>
                  </a:lnTo>
                  <a:lnTo>
                    <a:pt x="9958" y="9297"/>
                  </a:lnTo>
                  <a:cubicBezTo>
                    <a:pt x="10074" y="9297"/>
                    <a:pt x="10173" y="9202"/>
                    <a:pt x="10173" y="9082"/>
                  </a:cubicBezTo>
                  <a:lnTo>
                    <a:pt x="10173" y="7080"/>
                  </a:lnTo>
                  <a:cubicBezTo>
                    <a:pt x="10173" y="6960"/>
                    <a:pt x="10074" y="6865"/>
                    <a:pt x="9958" y="6865"/>
                  </a:cubicBezTo>
                  <a:lnTo>
                    <a:pt x="8702" y="6865"/>
                  </a:lnTo>
                  <a:cubicBezTo>
                    <a:pt x="8582" y="6865"/>
                    <a:pt x="8487" y="6960"/>
                    <a:pt x="8487" y="7080"/>
                  </a:cubicBezTo>
                  <a:cubicBezTo>
                    <a:pt x="8487" y="7200"/>
                    <a:pt x="8582" y="7295"/>
                    <a:pt x="8702" y="7295"/>
                  </a:cubicBezTo>
                  <a:lnTo>
                    <a:pt x="9743" y="7295"/>
                  </a:lnTo>
                  <a:lnTo>
                    <a:pt x="9743" y="8867"/>
                  </a:lnTo>
                  <a:lnTo>
                    <a:pt x="6809" y="8867"/>
                  </a:lnTo>
                  <a:cubicBezTo>
                    <a:pt x="6693" y="8867"/>
                    <a:pt x="6594" y="8962"/>
                    <a:pt x="6594" y="9082"/>
                  </a:cubicBezTo>
                  <a:lnTo>
                    <a:pt x="6594" y="13367"/>
                  </a:lnTo>
                  <a:cubicBezTo>
                    <a:pt x="6594" y="13480"/>
                    <a:pt x="6686" y="13575"/>
                    <a:pt x="6802" y="13582"/>
                  </a:cubicBezTo>
                  <a:cubicBezTo>
                    <a:pt x="6908" y="13586"/>
                    <a:pt x="7003" y="13586"/>
                    <a:pt x="7098" y="13586"/>
                  </a:cubicBezTo>
                  <a:cubicBezTo>
                    <a:pt x="9842" y="13586"/>
                    <a:pt x="12319" y="11932"/>
                    <a:pt x="13371" y="9395"/>
                  </a:cubicBezTo>
                  <a:cubicBezTo>
                    <a:pt x="14423" y="6855"/>
                    <a:pt x="13843" y="3935"/>
                    <a:pt x="11900" y="1992"/>
                  </a:cubicBezTo>
                  <a:cubicBezTo>
                    <a:pt x="10621" y="710"/>
                    <a:pt x="8891" y="0"/>
                    <a:pt x="7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58" name="Google Shape;27558;p78"/>
          <p:cNvGrpSpPr/>
          <p:nvPr/>
        </p:nvGrpSpPr>
        <p:grpSpPr>
          <a:xfrm>
            <a:off x="8020722" y="1543724"/>
            <a:ext cx="264309" cy="319826"/>
            <a:chOff x="8020722" y="1543724"/>
            <a:chExt cx="264309" cy="319826"/>
          </a:xfrm>
        </p:grpSpPr>
        <p:sp>
          <p:nvSpPr>
            <p:cNvPr id="27559" name="Google Shape;27559;p78"/>
            <p:cNvSpPr/>
            <p:nvPr/>
          </p:nvSpPr>
          <p:spPr>
            <a:xfrm>
              <a:off x="8056250" y="1617642"/>
              <a:ext cx="193254" cy="241145"/>
            </a:xfrm>
            <a:custGeom>
              <a:rect b="b" l="l" r="r" t="t"/>
              <a:pathLst>
                <a:path extrusionOk="0" h="9265" w="7425">
                  <a:moveTo>
                    <a:pt x="1" y="0"/>
                  </a:moveTo>
                  <a:lnTo>
                    <a:pt x="472" y="8649"/>
                  </a:lnTo>
                  <a:cubicBezTo>
                    <a:pt x="490" y="8993"/>
                    <a:pt x="775" y="9264"/>
                    <a:pt x="1120" y="9264"/>
                  </a:cubicBezTo>
                  <a:lnTo>
                    <a:pt x="6281" y="9264"/>
                  </a:lnTo>
                  <a:cubicBezTo>
                    <a:pt x="6626" y="9264"/>
                    <a:pt x="6908" y="8997"/>
                    <a:pt x="6929" y="8656"/>
                  </a:cubicBezTo>
                  <a:lnTo>
                    <a:pt x="7425" y="0"/>
                  </a:ln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0" name="Google Shape;27560;p78"/>
            <p:cNvSpPr/>
            <p:nvPr/>
          </p:nvSpPr>
          <p:spPr>
            <a:xfrm>
              <a:off x="8068613" y="1617642"/>
              <a:ext cx="180891" cy="241223"/>
            </a:xfrm>
            <a:custGeom>
              <a:rect b="b" l="l" r="r" t="t"/>
              <a:pathLst>
                <a:path extrusionOk="0" h="9268" w="6950">
                  <a:moveTo>
                    <a:pt x="4797" y="0"/>
                  </a:moveTo>
                  <a:lnTo>
                    <a:pt x="4578" y="8065"/>
                  </a:lnTo>
                  <a:cubicBezTo>
                    <a:pt x="4568" y="8413"/>
                    <a:pt x="4283" y="8691"/>
                    <a:pt x="3931" y="8691"/>
                  </a:cubicBezTo>
                  <a:lnTo>
                    <a:pt x="1" y="8691"/>
                  </a:lnTo>
                  <a:cubicBezTo>
                    <a:pt x="40" y="9018"/>
                    <a:pt x="318" y="9268"/>
                    <a:pt x="645" y="9268"/>
                  </a:cubicBezTo>
                  <a:lnTo>
                    <a:pt x="5806" y="9268"/>
                  </a:lnTo>
                  <a:cubicBezTo>
                    <a:pt x="6151" y="9268"/>
                    <a:pt x="6436" y="8997"/>
                    <a:pt x="6454" y="8656"/>
                  </a:cubicBezTo>
                  <a:lnTo>
                    <a:pt x="6950" y="0"/>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1" name="Google Shape;27561;p78"/>
            <p:cNvSpPr/>
            <p:nvPr/>
          </p:nvSpPr>
          <p:spPr>
            <a:xfrm>
              <a:off x="8056250" y="1574592"/>
              <a:ext cx="192890" cy="39952"/>
            </a:xfrm>
            <a:custGeom>
              <a:rect b="b" l="l" r="r" t="t"/>
              <a:pathLst>
                <a:path extrusionOk="0" h="1535" w="7411">
                  <a:moveTo>
                    <a:pt x="1514" y="1"/>
                  </a:moveTo>
                  <a:cubicBezTo>
                    <a:pt x="676" y="1"/>
                    <a:pt x="1" y="680"/>
                    <a:pt x="1" y="1513"/>
                  </a:cubicBezTo>
                  <a:lnTo>
                    <a:pt x="1" y="1535"/>
                  </a:lnTo>
                  <a:lnTo>
                    <a:pt x="7411" y="1535"/>
                  </a:lnTo>
                  <a:lnTo>
                    <a:pt x="7411" y="1513"/>
                  </a:lnTo>
                  <a:cubicBezTo>
                    <a:pt x="7411" y="680"/>
                    <a:pt x="6732" y="1"/>
                    <a:pt x="5898" y="1"/>
                  </a:cubicBezTo>
                  <a:close/>
                </a:path>
              </a:pathLst>
            </a:custGeom>
            <a:solidFill>
              <a:srgbClr val="BCCAD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2" name="Google Shape;27562;p78"/>
            <p:cNvSpPr/>
            <p:nvPr/>
          </p:nvSpPr>
          <p:spPr>
            <a:xfrm>
              <a:off x="8168636" y="1574592"/>
              <a:ext cx="80503" cy="39952"/>
            </a:xfrm>
            <a:custGeom>
              <a:rect b="b" l="l" r="r" t="t"/>
              <a:pathLst>
                <a:path extrusionOk="0" h="1535" w="3093">
                  <a:moveTo>
                    <a:pt x="0" y="1"/>
                  </a:moveTo>
                  <a:cubicBezTo>
                    <a:pt x="834" y="1"/>
                    <a:pt x="1509" y="676"/>
                    <a:pt x="1509" y="1510"/>
                  </a:cubicBezTo>
                  <a:lnTo>
                    <a:pt x="1509" y="1535"/>
                  </a:lnTo>
                  <a:lnTo>
                    <a:pt x="3093" y="1535"/>
                  </a:lnTo>
                  <a:lnTo>
                    <a:pt x="3093" y="1510"/>
                  </a:lnTo>
                  <a:cubicBezTo>
                    <a:pt x="3093" y="676"/>
                    <a:pt x="2417" y="1"/>
                    <a:pt x="1583" y="1"/>
                  </a:cubicBezTo>
                  <a:close/>
                </a:path>
              </a:pathLst>
            </a:custGeom>
            <a:solidFill>
              <a:srgbClr val="9BAFB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3" name="Google Shape;27563;p78"/>
            <p:cNvSpPr/>
            <p:nvPr/>
          </p:nvSpPr>
          <p:spPr>
            <a:xfrm>
              <a:off x="8025771" y="1598303"/>
              <a:ext cx="254315" cy="28604"/>
            </a:xfrm>
            <a:custGeom>
              <a:rect b="b" l="l" r="r" t="t"/>
              <a:pathLst>
                <a:path extrusionOk="0" h="1099" w="9771">
                  <a:moveTo>
                    <a:pt x="517" y="1"/>
                  </a:moveTo>
                  <a:cubicBezTo>
                    <a:pt x="225" y="18"/>
                    <a:pt x="0" y="258"/>
                    <a:pt x="0" y="550"/>
                  </a:cubicBezTo>
                  <a:cubicBezTo>
                    <a:pt x="0" y="842"/>
                    <a:pt x="225" y="1085"/>
                    <a:pt x="517" y="1099"/>
                  </a:cubicBezTo>
                  <a:lnTo>
                    <a:pt x="9250" y="1099"/>
                  </a:lnTo>
                  <a:cubicBezTo>
                    <a:pt x="9542" y="1085"/>
                    <a:pt x="9771" y="842"/>
                    <a:pt x="9771" y="550"/>
                  </a:cubicBezTo>
                  <a:cubicBezTo>
                    <a:pt x="9771" y="258"/>
                    <a:pt x="9542" y="18"/>
                    <a:pt x="9250" y="1"/>
                  </a:cubicBezTo>
                  <a:close/>
                </a:path>
              </a:pathLst>
            </a:custGeom>
            <a:solidFill>
              <a:srgbClr val="A5B8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4" name="Google Shape;27564;p78"/>
            <p:cNvSpPr/>
            <p:nvPr/>
          </p:nvSpPr>
          <p:spPr>
            <a:xfrm>
              <a:off x="8024860" y="1598303"/>
              <a:ext cx="255226" cy="28786"/>
            </a:xfrm>
            <a:custGeom>
              <a:rect b="b" l="l" r="r" t="t"/>
              <a:pathLst>
                <a:path extrusionOk="0" h="1106" w="9806">
                  <a:moveTo>
                    <a:pt x="8142" y="1"/>
                  </a:moveTo>
                  <a:cubicBezTo>
                    <a:pt x="8142" y="303"/>
                    <a:pt x="7895" y="550"/>
                    <a:pt x="7589" y="550"/>
                  </a:cubicBezTo>
                  <a:lnTo>
                    <a:pt x="4" y="550"/>
                  </a:lnTo>
                  <a:cubicBezTo>
                    <a:pt x="0" y="856"/>
                    <a:pt x="250" y="1106"/>
                    <a:pt x="552" y="1106"/>
                  </a:cubicBezTo>
                  <a:lnTo>
                    <a:pt x="9285" y="1106"/>
                  </a:lnTo>
                  <a:cubicBezTo>
                    <a:pt x="9577" y="1088"/>
                    <a:pt x="9806" y="845"/>
                    <a:pt x="9806" y="553"/>
                  </a:cubicBezTo>
                  <a:cubicBezTo>
                    <a:pt x="9806" y="261"/>
                    <a:pt x="9577" y="22"/>
                    <a:pt x="9285" y="4"/>
                  </a:cubicBezTo>
                  <a:lnTo>
                    <a:pt x="9285" y="1"/>
                  </a:lnTo>
                  <a:close/>
                </a:path>
              </a:pathLst>
            </a:custGeom>
            <a:solidFill>
              <a:srgbClr val="546C8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5" name="Google Shape;27565;p78"/>
            <p:cNvSpPr/>
            <p:nvPr/>
          </p:nvSpPr>
          <p:spPr>
            <a:xfrm>
              <a:off x="8143988" y="1655902"/>
              <a:ext cx="17803" cy="154265"/>
            </a:xfrm>
            <a:custGeom>
              <a:rect b="b" l="l" r="r" t="t"/>
              <a:pathLst>
                <a:path extrusionOk="0" h="5927" w="684">
                  <a:moveTo>
                    <a:pt x="342" y="1"/>
                  </a:moveTo>
                  <a:cubicBezTo>
                    <a:pt x="155" y="1"/>
                    <a:pt x="1" y="156"/>
                    <a:pt x="4" y="342"/>
                  </a:cubicBezTo>
                  <a:lnTo>
                    <a:pt x="4" y="5588"/>
                  </a:lnTo>
                  <a:cubicBezTo>
                    <a:pt x="4" y="5775"/>
                    <a:pt x="155" y="5926"/>
                    <a:pt x="342" y="5926"/>
                  </a:cubicBezTo>
                  <a:cubicBezTo>
                    <a:pt x="528" y="5926"/>
                    <a:pt x="683" y="5775"/>
                    <a:pt x="683" y="5588"/>
                  </a:cubicBezTo>
                  <a:lnTo>
                    <a:pt x="683" y="342"/>
                  </a:lnTo>
                  <a:cubicBezTo>
                    <a:pt x="683" y="152"/>
                    <a:pt x="528" y="1"/>
                    <a:pt x="342"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6" name="Google Shape;27566;p78"/>
            <p:cNvSpPr/>
            <p:nvPr/>
          </p:nvSpPr>
          <p:spPr>
            <a:xfrm>
              <a:off x="8194351" y="1655902"/>
              <a:ext cx="21655" cy="154083"/>
            </a:xfrm>
            <a:custGeom>
              <a:rect b="b" l="l" r="r" t="t"/>
              <a:pathLst>
                <a:path extrusionOk="0" h="5920" w="832">
                  <a:moveTo>
                    <a:pt x="490" y="1"/>
                  </a:moveTo>
                  <a:cubicBezTo>
                    <a:pt x="303" y="1"/>
                    <a:pt x="156" y="149"/>
                    <a:pt x="149" y="332"/>
                  </a:cubicBezTo>
                  <a:lnTo>
                    <a:pt x="1" y="5578"/>
                  </a:lnTo>
                  <a:cubicBezTo>
                    <a:pt x="1" y="5764"/>
                    <a:pt x="145" y="5915"/>
                    <a:pt x="331" y="5919"/>
                  </a:cubicBezTo>
                  <a:cubicBezTo>
                    <a:pt x="336" y="5919"/>
                    <a:pt x="340" y="5919"/>
                    <a:pt x="344" y="5919"/>
                  </a:cubicBezTo>
                  <a:cubicBezTo>
                    <a:pt x="522" y="5919"/>
                    <a:pt x="669" y="5777"/>
                    <a:pt x="680" y="5599"/>
                  </a:cubicBezTo>
                  <a:lnTo>
                    <a:pt x="828" y="349"/>
                  </a:lnTo>
                  <a:cubicBezTo>
                    <a:pt x="831" y="159"/>
                    <a:pt x="680" y="1"/>
                    <a:pt x="490"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7" name="Google Shape;27567;p78"/>
            <p:cNvSpPr/>
            <p:nvPr/>
          </p:nvSpPr>
          <p:spPr>
            <a:xfrm>
              <a:off x="8089773" y="1655902"/>
              <a:ext cx="21629" cy="154083"/>
            </a:xfrm>
            <a:custGeom>
              <a:rect b="b" l="l" r="r" t="t"/>
              <a:pathLst>
                <a:path extrusionOk="0" h="5920" w="831">
                  <a:moveTo>
                    <a:pt x="345" y="1"/>
                  </a:moveTo>
                  <a:cubicBezTo>
                    <a:pt x="152" y="1"/>
                    <a:pt x="1" y="159"/>
                    <a:pt x="4" y="349"/>
                  </a:cubicBezTo>
                  <a:lnTo>
                    <a:pt x="152" y="5599"/>
                  </a:lnTo>
                  <a:cubicBezTo>
                    <a:pt x="162" y="5777"/>
                    <a:pt x="310" y="5919"/>
                    <a:pt x="487" y="5919"/>
                  </a:cubicBezTo>
                  <a:cubicBezTo>
                    <a:pt x="492" y="5919"/>
                    <a:pt x="496" y="5919"/>
                    <a:pt x="500" y="5919"/>
                  </a:cubicBezTo>
                  <a:cubicBezTo>
                    <a:pt x="687" y="5915"/>
                    <a:pt x="831" y="5764"/>
                    <a:pt x="831" y="5578"/>
                  </a:cubicBezTo>
                  <a:lnTo>
                    <a:pt x="683" y="332"/>
                  </a:lnTo>
                  <a:cubicBezTo>
                    <a:pt x="680" y="149"/>
                    <a:pt x="528" y="1"/>
                    <a:pt x="345" y="1"/>
                  </a:cubicBezTo>
                  <a:close/>
                </a:path>
              </a:pathLst>
            </a:custGeom>
            <a:solidFill>
              <a:srgbClr val="AABBC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8" name="Google Shape;27568;p78"/>
            <p:cNvSpPr/>
            <p:nvPr/>
          </p:nvSpPr>
          <p:spPr>
            <a:xfrm>
              <a:off x="8144821" y="1655902"/>
              <a:ext cx="16970" cy="154265"/>
            </a:xfrm>
            <a:custGeom>
              <a:rect b="b" l="l" r="r" t="t"/>
              <a:pathLst>
                <a:path extrusionOk="0" h="5927" w="652">
                  <a:moveTo>
                    <a:pt x="299" y="1"/>
                  </a:moveTo>
                  <a:cubicBezTo>
                    <a:pt x="317" y="43"/>
                    <a:pt x="324" y="89"/>
                    <a:pt x="324" y="135"/>
                  </a:cubicBezTo>
                  <a:lnTo>
                    <a:pt x="324" y="5384"/>
                  </a:lnTo>
                  <a:cubicBezTo>
                    <a:pt x="324" y="5567"/>
                    <a:pt x="180" y="5715"/>
                    <a:pt x="0" y="5722"/>
                  </a:cubicBezTo>
                  <a:cubicBezTo>
                    <a:pt x="53" y="5845"/>
                    <a:pt x="176" y="5926"/>
                    <a:pt x="310" y="5926"/>
                  </a:cubicBezTo>
                  <a:cubicBezTo>
                    <a:pt x="496" y="5926"/>
                    <a:pt x="648" y="5775"/>
                    <a:pt x="648" y="5588"/>
                  </a:cubicBezTo>
                  <a:lnTo>
                    <a:pt x="648" y="342"/>
                  </a:lnTo>
                  <a:cubicBezTo>
                    <a:pt x="651" y="156"/>
                    <a:pt x="496" y="1"/>
                    <a:pt x="310"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9" name="Google Shape;27569;p78"/>
            <p:cNvSpPr/>
            <p:nvPr/>
          </p:nvSpPr>
          <p:spPr>
            <a:xfrm>
              <a:off x="8195080" y="1655902"/>
              <a:ext cx="20926" cy="154265"/>
            </a:xfrm>
            <a:custGeom>
              <a:rect b="b" l="l" r="r" t="t"/>
              <a:pathLst>
                <a:path extrusionOk="0" h="5927" w="804">
                  <a:moveTo>
                    <a:pt x="448" y="1"/>
                  </a:moveTo>
                  <a:cubicBezTo>
                    <a:pt x="469" y="47"/>
                    <a:pt x="476" y="96"/>
                    <a:pt x="476" y="145"/>
                  </a:cubicBezTo>
                  <a:lnTo>
                    <a:pt x="328" y="5395"/>
                  </a:lnTo>
                  <a:cubicBezTo>
                    <a:pt x="321" y="5571"/>
                    <a:pt x="180" y="5715"/>
                    <a:pt x="1" y="5722"/>
                  </a:cubicBezTo>
                  <a:cubicBezTo>
                    <a:pt x="62" y="5862"/>
                    <a:pt x="186" y="5926"/>
                    <a:pt x="309" y="5926"/>
                  </a:cubicBezTo>
                  <a:cubicBezTo>
                    <a:pt x="477" y="5926"/>
                    <a:pt x="644" y="5808"/>
                    <a:pt x="652" y="5599"/>
                  </a:cubicBezTo>
                  <a:lnTo>
                    <a:pt x="800" y="349"/>
                  </a:lnTo>
                  <a:cubicBezTo>
                    <a:pt x="803" y="159"/>
                    <a:pt x="652" y="1"/>
                    <a:pt x="462"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0" name="Google Shape;27570;p78"/>
            <p:cNvSpPr/>
            <p:nvPr/>
          </p:nvSpPr>
          <p:spPr>
            <a:xfrm>
              <a:off x="8094458" y="1655902"/>
              <a:ext cx="17126" cy="154265"/>
            </a:xfrm>
            <a:custGeom>
              <a:rect b="b" l="l" r="r" t="t"/>
              <a:pathLst>
                <a:path extrusionOk="0" h="5927" w="658">
                  <a:moveTo>
                    <a:pt x="151" y="1"/>
                  </a:moveTo>
                  <a:cubicBezTo>
                    <a:pt x="169" y="40"/>
                    <a:pt x="180" y="82"/>
                    <a:pt x="180" y="128"/>
                  </a:cubicBezTo>
                  <a:lnTo>
                    <a:pt x="327" y="5374"/>
                  </a:lnTo>
                  <a:cubicBezTo>
                    <a:pt x="331" y="5560"/>
                    <a:pt x="187" y="5715"/>
                    <a:pt x="0" y="5722"/>
                  </a:cubicBezTo>
                  <a:cubicBezTo>
                    <a:pt x="61" y="5863"/>
                    <a:pt x="184" y="5926"/>
                    <a:pt x="307" y="5926"/>
                  </a:cubicBezTo>
                  <a:cubicBezTo>
                    <a:pt x="482" y="5926"/>
                    <a:pt x="657" y="5797"/>
                    <a:pt x="651" y="5578"/>
                  </a:cubicBezTo>
                  <a:lnTo>
                    <a:pt x="503" y="332"/>
                  </a:lnTo>
                  <a:cubicBezTo>
                    <a:pt x="500" y="149"/>
                    <a:pt x="348" y="1"/>
                    <a:pt x="165" y="1"/>
                  </a:cubicBezTo>
                  <a:close/>
                </a:path>
              </a:pathLst>
            </a:custGeom>
            <a:solidFill>
              <a:srgbClr val="586C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1" name="Google Shape;27571;p78"/>
            <p:cNvSpPr/>
            <p:nvPr/>
          </p:nvSpPr>
          <p:spPr>
            <a:xfrm>
              <a:off x="8020722" y="1543724"/>
              <a:ext cx="264309" cy="319826"/>
            </a:xfrm>
            <a:custGeom>
              <a:rect b="b" l="l" r="r" t="t"/>
              <a:pathLst>
                <a:path extrusionOk="0" h="12288" w="10155">
                  <a:moveTo>
                    <a:pt x="5141" y="363"/>
                  </a:moveTo>
                  <a:cubicBezTo>
                    <a:pt x="5525" y="363"/>
                    <a:pt x="5855" y="631"/>
                    <a:pt x="5933" y="1007"/>
                  </a:cubicBezTo>
                  <a:lnTo>
                    <a:pt x="4223" y="1007"/>
                  </a:lnTo>
                  <a:cubicBezTo>
                    <a:pt x="4300" y="631"/>
                    <a:pt x="4631" y="363"/>
                    <a:pt x="5015" y="363"/>
                  </a:cubicBezTo>
                  <a:close/>
                  <a:moveTo>
                    <a:pt x="7266" y="1366"/>
                  </a:moveTo>
                  <a:cubicBezTo>
                    <a:pt x="7692" y="1366"/>
                    <a:pt x="8093" y="1570"/>
                    <a:pt x="8343" y="1918"/>
                  </a:cubicBezTo>
                  <a:lnTo>
                    <a:pt x="1799" y="1918"/>
                  </a:lnTo>
                  <a:cubicBezTo>
                    <a:pt x="2048" y="1570"/>
                    <a:pt x="2450" y="1366"/>
                    <a:pt x="2875" y="1366"/>
                  </a:cubicBezTo>
                  <a:close/>
                  <a:moveTo>
                    <a:pt x="5015" y="1"/>
                  </a:moveTo>
                  <a:cubicBezTo>
                    <a:pt x="4430" y="4"/>
                    <a:pt x="3938" y="430"/>
                    <a:pt x="3857" y="1007"/>
                  </a:cubicBezTo>
                  <a:lnTo>
                    <a:pt x="2875" y="1007"/>
                  </a:lnTo>
                  <a:cubicBezTo>
                    <a:pt x="2245" y="1007"/>
                    <a:pt x="1665" y="1359"/>
                    <a:pt x="1376" y="1918"/>
                  </a:cubicBezTo>
                  <a:lnTo>
                    <a:pt x="711" y="1918"/>
                  </a:lnTo>
                  <a:cubicBezTo>
                    <a:pt x="317" y="1929"/>
                    <a:pt x="1" y="2253"/>
                    <a:pt x="1" y="2647"/>
                  </a:cubicBezTo>
                  <a:cubicBezTo>
                    <a:pt x="1" y="3044"/>
                    <a:pt x="317" y="3368"/>
                    <a:pt x="711" y="3379"/>
                  </a:cubicBezTo>
                  <a:lnTo>
                    <a:pt x="1215" y="3379"/>
                  </a:lnTo>
                  <a:lnTo>
                    <a:pt x="1658" y="11503"/>
                  </a:lnTo>
                  <a:cubicBezTo>
                    <a:pt x="1683" y="11942"/>
                    <a:pt x="2045" y="12284"/>
                    <a:pt x="2485" y="12287"/>
                  </a:cubicBezTo>
                  <a:lnTo>
                    <a:pt x="5465" y="12287"/>
                  </a:lnTo>
                  <a:cubicBezTo>
                    <a:pt x="5704" y="12287"/>
                    <a:pt x="5704" y="11925"/>
                    <a:pt x="5465" y="11925"/>
                  </a:cubicBezTo>
                  <a:lnTo>
                    <a:pt x="2485" y="11925"/>
                  </a:lnTo>
                  <a:cubicBezTo>
                    <a:pt x="2235" y="11925"/>
                    <a:pt x="2031" y="11731"/>
                    <a:pt x="2017" y="11482"/>
                  </a:cubicBezTo>
                  <a:lnTo>
                    <a:pt x="1577" y="3379"/>
                  </a:lnTo>
                  <a:lnTo>
                    <a:pt x="2541" y="3379"/>
                  </a:lnTo>
                  <a:cubicBezTo>
                    <a:pt x="2780" y="3379"/>
                    <a:pt x="2780" y="3016"/>
                    <a:pt x="2541" y="3016"/>
                  </a:cubicBezTo>
                  <a:lnTo>
                    <a:pt x="715" y="3016"/>
                  </a:lnTo>
                  <a:cubicBezTo>
                    <a:pt x="507" y="3016"/>
                    <a:pt x="342" y="2851"/>
                    <a:pt x="342" y="2647"/>
                  </a:cubicBezTo>
                  <a:cubicBezTo>
                    <a:pt x="342" y="2443"/>
                    <a:pt x="507" y="2274"/>
                    <a:pt x="715" y="2274"/>
                  </a:cubicBezTo>
                  <a:lnTo>
                    <a:pt x="9444" y="2274"/>
                  </a:lnTo>
                  <a:cubicBezTo>
                    <a:pt x="9652" y="2274"/>
                    <a:pt x="9817" y="2443"/>
                    <a:pt x="9817" y="2647"/>
                  </a:cubicBezTo>
                  <a:cubicBezTo>
                    <a:pt x="9817" y="2851"/>
                    <a:pt x="9652" y="3016"/>
                    <a:pt x="9444" y="3016"/>
                  </a:cubicBezTo>
                  <a:lnTo>
                    <a:pt x="3378" y="3016"/>
                  </a:lnTo>
                  <a:cubicBezTo>
                    <a:pt x="3139" y="3016"/>
                    <a:pt x="3139" y="3379"/>
                    <a:pt x="3378" y="3379"/>
                  </a:cubicBezTo>
                  <a:lnTo>
                    <a:pt x="8582" y="3379"/>
                  </a:lnTo>
                  <a:lnTo>
                    <a:pt x="8118" y="11482"/>
                  </a:lnTo>
                  <a:cubicBezTo>
                    <a:pt x="8104" y="11731"/>
                    <a:pt x="7896" y="11925"/>
                    <a:pt x="7646" y="11925"/>
                  </a:cubicBezTo>
                  <a:lnTo>
                    <a:pt x="6306" y="11925"/>
                  </a:lnTo>
                  <a:cubicBezTo>
                    <a:pt x="6067" y="11925"/>
                    <a:pt x="6067" y="12287"/>
                    <a:pt x="6306" y="12287"/>
                  </a:cubicBezTo>
                  <a:lnTo>
                    <a:pt x="7646" y="12287"/>
                  </a:lnTo>
                  <a:cubicBezTo>
                    <a:pt x="8086" y="12284"/>
                    <a:pt x="8449" y="11942"/>
                    <a:pt x="8473" y="11503"/>
                  </a:cubicBezTo>
                  <a:lnTo>
                    <a:pt x="8941" y="3379"/>
                  </a:lnTo>
                  <a:lnTo>
                    <a:pt x="9444" y="3379"/>
                  </a:lnTo>
                  <a:cubicBezTo>
                    <a:pt x="9842" y="3368"/>
                    <a:pt x="10155" y="3044"/>
                    <a:pt x="10155" y="2647"/>
                  </a:cubicBezTo>
                  <a:cubicBezTo>
                    <a:pt x="10155" y="2249"/>
                    <a:pt x="9842" y="1925"/>
                    <a:pt x="9444" y="1915"/>
                  </a:cubicBezTo>
                  <a:lnTo>
                    <a:pt x="9444" y="1918"/>
                  </a:lnTo>
                  <a:lnTo>
                    <a:pt x="8765" y="1918"/>
                  </a:lnTo>
                  <a:cubicBezTo>
                    <a:pt x="8473" y="1359"/>
                    <a:pt x="7896" y="1007"/>
                    <a:pt x="7266" y="1007"/>
                  </a:cubicBezTo>
                  <a:lnTo>
                    <a:pt x="6299" y="1007"/>
                  </a:lnTo>
                  <a:cubicBezTo>
                    <a:pt x="6218" y="430"/>
                    <a:pt x="5725" y="4"/>
                    <a:pt x="51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2" name="Google Shape;27572;p78"/>
            <p:cNvSpPr/>
            <p:nvPr/>
          </p:nvSpPr>
          <p:spPr>
            <a:xfrm>
              <a:off x="8139329" y="1651243"/>
              <a:ext cx="27121" cy="163583"/>
            </a:xfrm>
            <a:custGeom>
              <a:rect b="b" l="l" r="r" t="t"/>
              <a:pathLst>
                <a:path extrusionOk="0" h="6285" w="1042">
                  <a:moveTo>
                    <a:pt x="527" y="363"/>
                  </a:moveTo>
                  <a:cubicBezTo>
                    <a:pt x="612" y="363"/>
                    <a:pt x="683" y="435"/>
                    <a:pt x="683" y="521"/>
                  </a:cubicBezTo>
                  <a:lnTo>
                    <a:pt x="679" y="518"/>
                  </a:lnTo>
                  <a:lnTo>
                    <a:pt x="679" y="5767"/>
                  </a:lnTo>
                  <a:cubicBezTo>
                    <a:pt x="679" y="5873"/>
                    <a:pt x="600" y="5926"/>
                    <a:pt x="521" y="5926"/>
                  </a:cubicBezTo>
                  <a:cubicBezTo>
                    <a:pt x="442" y="5926"/>
                    <a:pt x="363" y="5873"/>
                    <a:pt x="363" y="5767"/>
                  </a:cubicBezTo>
                  <a:lnTo>
                    <a:pt x="363" y="521"/>
                  </a:lnTo>
                  <a:cubicBezTo>
                    <a:pt x="363" y="433"/>
                    <a:pt x="433" y="363"/>
                    <a:pt x="521" y="363"/>
                  </a:cubicBezTo>
                  <a:cubicBezTo>
                    <a:pt x="523" y="363"/>
                    <a:pt x="525" y="363"/>
                    <a:pt x="527" y="363"/>
                  </a:cubicBezTo>
                  <a:close/>
                  <a:moveTo>
                    <a:pt x="521" y="0"/>
                  </a:moveTo>
                  <a:cubicBezTo>
                    <a:pt x="232" y="0"/>
                    <a:pt x="0" y="233"/>
                    <a:pt x="4" y="521"/>
                  </a:cubicBezTo>
                  <a:lnTo>
                    <a:pt x="4" y="5767"/>
                  </a:lnTo>
                  <a:cubicBezTo>
                    <a:pt x="4" y="6052"/>
                    <a:pt x="236" y="6284"/>
                    <a:pt x="521" y="6284"/>
                  </a:cubicBezTo>
                  <a:cubicBezTo>
                    <a:pt x="806" y="6284"/>
                    <a:pt x="1042" y="6052"/>
                    <a:pt x="1042" y="5767"/>
                  </a:cubicBezTo>
                  <a:lnTo>
                    <a:pt x="1042" y="521"/>
                  </a:lnTo>
                  <a:cubicBezTo>
                    <a:pt x="1038" y="236"/>
                    <a:pt x="806" y="4"/>
                    <a:pt x="521" y="4"/>
                  </a:cubicBezTo>
                  <a:lnTo>
                    <a:pt x="52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3" name="Google Shape;27573;p78"/>
            <p:cNvSpPr/>
            <p:nvPr/>
          </p:nvSpPr>
          <p:spPr>
            <a:xfrm>
              <a:off x="8189510" y="1651321"/>
              <a:ext cx="31259" cy="163427"/>
            </a:xfrm>
            <a:custGeom>
              <a:rect b="b" l="l" r="r" t="t"/>
              <a:pathLst>
                <a:path extrusionOk="0" h="6279" w="1201">
                  <a:moveTo>
                    <a:pt x="671" y="1"/>
                  </a:moveTo>
                  <a:cubicBezTo>
                    <a:pt x="394" y="1"/>
                    <a:pt x="165" y="222"/>
                    <a:pt x="159" y="501"/>
                  </a:cubicBezTo>
                  <a:lnTo>
                    <a:pt x="7" y="5747"/>
                  </a:lnTo>
                  <a:cubicBezTo>
                    <a:pt x="0" y="6032"/>
                    <a:pt x="225" y="6271"/>
                    <a:pt x="510" y="6278"/>
                  </a:cubicBezTo>
                  <a:cubicBezTo>
                    <a:pt x="515" y="6278"/>
                    <a:pt x="519" y="6278"/>
                    <a:pt x="524" y="6278"/>
                  </a:cubicBezTo>
                  <a:cubicBezTo>
                    <a:pt x="803" y="6278"/>
                    <a:pt x="1035" y="6059"/>
                    <a:pt x="1045" y="5778"/>
                  </a:cubicBezTo>
                  <a:lnTo>
                    <a:pt x="1070" y="4941"/>
                  </a:lnTo>
                  <a:cubicBezTo>
                    <a:pt x="1073" y="4819"/>
                    <a:pt x="982" y="4756"/>
                    <a:pt x="890" y="4756"/>
                  </a:cubicBezTo>
                  <a:cubicBezTo>
                    <a:pt x="802" y="4756"/>
                    <a:pt x="714" y="4813"/>
                    <a:pt x="711" y="4930"/>
                  </a:cubicBezTo>
                  <a:lnTo>
                    <a:pt x="686" y="5768"/>
                  </a:lnTo>
                  <a:cubicBezTo>
                    <a:pt x="680" y="5867"/>
                    <a:pt x="604" y="5916"/>
                    <a:pt x="528" y="5916"/>
                  </a:cubicBezTo>
                  <a:cubicBezTo>
                    <a:pt x="448" y="5916"/>
                    <a:pt x="368" y="5862"/>
                    <a:pt x="366" y="5757"/>
                  </a:cubicBezTo>
                  <a:lnTo>
                    <a:pt x="517" y="511"/>
                  </a:lnTo>
                  <a:cubicBezTo>
                    <a:pt x="519" y="407"/>
                    <a:pt x="596" y="355"/>
                    <a:pt x="674" y="355"/>
                  </a:cubicBezTo>
                  <a:cubicBezTo>
                    <a:pt x="755" y="355"/>
                    <a:pt x="838" y="412"/>
                    <a:pt x="834" y="522"/>
                  </a:cubicBezTo>
                  <a:lnTo>
                    <a:pt x="732" y="4104"/>
                  </a:lnTo>
                  <a:cubicBezTo>
                    <a:pt x="729" y="4206"/>
                    <a:pt x="806" y="4286"/>
                    <a:pt x="908" y="4290"/>
                  </a:cubicBezTo>
                  <a:cubicBezTo>
                    <a:pt x="910" y="4290"/>
                    <a:pt x="912" y="4290"/>
                    <a:pt x="914" y="4290"/>
                  </a:cubicBezTo>
                  <a:cubicBezTo>
                    <a:pt x="1010" y="4290"/>
                    <a:pt x="1091" y="4211"/>
                    <a:pt x="1091" y="4114"/>
                  </a:cubicBezTo>
                  <a:lnTo>
                    <a:pt x="1193" y="529"/>
                  </a:lnTo>
                  <a:cubicBezTo>
                    <a:pt x="1200" y="244"/>
                    <a:pt x="975" y="8"/>
                    <a:pt x="690" y="1"/>
                  </a:cubicBezTo>
                  <a:cubicBezTo>
                    <a:pt x="683" y="1"/>
                    <a:pt x="677" y="1"/>
                    <a:pt x="6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4" name="Google Shape;27574;p78"/>
            <p:cNvSpPr/>
            <p:nvPr/>
          </p:nvSpPr>
          <p:spPr>
            <a:xfrm>
              <a:off x="8085010" y="1651243"/>
              <a:ext cx="31259" cy="163505"/>
            </a:xfrm>
            <a:custGeom>
              <a:rect b="b" l="l" r="r" t="t"/>
              <a:pathLst>
                <a:path extrusionOk="0" h="6282" w="1201">
                  <a:moveTo>
                    <a:pt x="529" y="353"/>
                  </a:moveTo>
                  <a:cubicBezTo>
                    <a:pt x="609" y="353"/>
                    <a:pt x="688" y="406"/>
                    <a:pt x="687" y="514"/>
                  </a:cubicBezTo>
                  <a:lnTo>
                    <a:pt x="835" y="5764"/>
                  </a:lnTo>
                  <a:cubicBezTo>
                    <a:pt x="838" y="5806"/>
                    <a:pt x="820" y="5848"/>
                    <a:pt x="789" y="5880"/>
                  </a:cubicBezTo>
                  <a:lnTo>
                    <a:pt x="792" y="5876"/>
                  </a:lnTo>
                  <a:lnTo>
                    <a:pt x="792" y="5876"/>
                  </a:lnTo>
                  <a:cubicBezTo>
                    <a:pt x="759" y="5910"/>
                    <a:pt x="718" y="5926"/>
                    <a:pt x="678" y="5926"/>
                  </a:cubicBezTo>
                  <a:cubicBezTo>
                    <a:pt x="598" y="5926"/>
                    <a:pt x="520" y="5865"/>
                    <a:pt x="518" y="5771"/>
                  </a:cubicBezTo>
                  <a:lnTo>
                    <a:pt x="367" y="525"/>
                  </a:lnTo>
                  <a:cubicBezTo>
                    <a:pt x="359" y="411"/>
                    <a:pt x="444" y="353"/>
                    <a:pt x="529" y="353"/>
                  </a:cubicBezTo>
                  <a:close/>
                  <a:moveTo>
                    <a:pt x="528" y="0"/>
                  </a:moveTo>
                  <a:cubicBezTo>
                    <a:pt x="233" y="0"/>
                    <a:pt x="1" y="243"/>
                    <a:pt x="8" y="535"/>
                  </a:cubicBezTo>
                  <a:lnTo>
                    <a:pt x="155" y="5781"/>
                  </a:lnTo>
                  <a:cubicBezTo>
                    <a:pt x="166" y="6062"/>
                    <a:pt x="398" y="6281"/>
                    <a:pt x="677" y="6281"/>
                  </a:cubicBezTo>
                  <a:cubicBezTo>
                    <a:pt x="681" y="6281"/>
                    <a:pt x="686" y="6281"/>
                    <a:pt x="690" y="6281"/>
                  </a:cubicBezTo>
                  <a:cubicBezTo>
                    <a:pt x="975" y="6274"/>
                    <a:pt x="1200" y="6038"/>
                    <a:pt x="1193" y="5753"/>
                  </a:cubicBezTo>
                  <a:lnTo>
                    <a:pt x="1046" y="504"/>
                  </a:lnTo>
                  <a:cubicBezTo>
                    <a:pt x="1039" y="222"/>
                    <a:pt x="806" y="0"/>
                    <a:pt x="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75" name="Google Shape;27575;p78"/>
          <p:cNvGrpSpPr/>
          <p:nvPr/>
        </p:nvGrpSpPr>
        <p:grpSpPr>
          <a:xfrm>
            <a:off x="2319216" y="2452526"/>
            <a:ext cx="343875" cy="315609"/>
            <a:chOff x="2319216" y="2452526"/>
            <a:chExt cx="343875" cy="315609"/>
          </a:xfrm>
        </p:grpSpPr>
        <p:sp>
          <p:nvSpPr>
            <p:cNvPr id="27576" name="Google Shape;27576;p78"/>
            <p:cNvSpPr/>
            <p:nvPr/>
          </p:nvSpPr>
          <p:spPr>
            <a:xfrm>
              <a:off x="2411535" y="2701895"/>
              <a:ext cx="71550" cy="61269"/>
            </a:xfrm>
            <a:custGeom>
              <a:rect b="b" l="l" r="r" t="t"/>
              <a:pathLst>
                <a:path extrusionOk="0" h="2354" w="2749">
                  <a:moveTo>
                    <a:pt x="1573" y="1"/>
                  </a:moveTo>
                  <a:cubicBezTo>
                    <a:pt x="524" y="1"/>
                    <a:pt x="0" y="1267"/>
                    <a:pt x="739" y="2010"/>
                  </a:cubicBezTo>
                  <a:cubicBezTo>
                    <a:pt x="965" y="2233"/>
                    <a:pt x="1266" y="2353"/>
                    <a:pt x="1573" y="2353"/>
                  </a:cubicBezTo>
                  <a:cubicBezTo>
                    <a:pt x="1725" y="2353"/>
                    <a:pt x="1878" y="2324"/>
                    <a:pt x="2023" y="2263"/>
                  </a:cubicBezTo>
                  <a:cubicBezTo>
                    <a:pt x="2463" y="2080"/>
                    <a:pt x="2748" y="1651"/>
                    <a:pt x="2748" y="1176"/>
                  </a:cubicBezTo>
                  <a:cubicBezTo>
                    <a:pt x="2748"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7" name="Google Shape;27577;p78"/>
            <p:cNvSpPr/>
            <p:nvPr/>
          </p:nvSpPr>
          <p:spPr>
            <a:xfrm>
              <a:off x="2433867" y="2718579"/>
              <a:ext cx="32534" cy="27875"/>
            </a:xfrm>
            <a:custGeom>
              <a:rect b="b" l="l" r="r" t="t"/>
              <a:pathLst>
                <a:path extrusionOk="0" h="1071" w="1250">
                  <a:moveTo>
                    <a:pt x="715" y="0"/>
                  </a:moveTo>
                  <a:cubicBezTo>
                    <a:pt x="240" y="0"/>
                    <a:pt x="1" y="577"/>
                    <a:pt x="338" y="915"/>
                  </a:cubicBezTo>
                  <a:cubicBezTo>
                    <a:pt x="447" y="1023"/>
                    <a:pt x="580" y="1071"/>
                    <a:pt x="711" y="1071"/>
                  </a:cubicBezTo>
                  <a:cubicBezTo>
                    <a:pt x="986" y="1071"/>
                    <a:pt x="1250" y="857"/>
                    <a:pt x="1250" y="535"/>
                  </a:cubicBezTo>
                  <a:cubicBezTo>
                    <a:pt x="1250" y="239"/>
                    <a:pt x="1010" y="4"/>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8" name="Google Shape;27578;p78"/>
            <p:cNvSpPr/>
            <p:nvPr/>
          </p:nvSpPr>
          <p:spPr>
            <a:xfrm>
              <a:off x="2533058" y="2701895"/>
              <a:ext cx="71628" cy="61269"/>
            </a:xfrm>
            <a:custGeom>
              <a:rect b="b" l="l" r="r" t="t"/>
              <a:pathLst>
                <a:path extrusionOk="0" h="2354" w="2752">
                  <a:moveTo>
                    <a:pt x="1573" y="1"/>
                  </a:moveTo>
                  <a:cubicBezTo>
                    <a:pt x="524" y="1"/>
                    <a:pt x="0" y="1267"/>
                    <a:pt x="743" y="2010"/>
                  </a:cubicBezTo>
                  <a:cubicBezTo>
                    <a:pt x="968" y="2235"/>
                    <a:pt x="1266" y="2354"/>
                    <a:pt x="1571" y="2354"/>
                  </a:cubicBezTo>
                  <a:cubicBezTo>
                    <a:pt x="1723" y="2354"/>
                    <a:pt x="1877" y="2324"/>
                    <a:pt x="2023" y="2263"/>
                  </a:cubicBezTo>
                  <a:cubicBezTo>
                    <a:pt x="2463" y="2080"/>
                    <a:pt x="2752" y="1651"/>
                    <a:pt x="2752" y="1176"/>
                  </a:cubicBezTo>
                  <a:cubicBezTo>
                    <a:pt x="2752" y="529"/>
                    <a:pt x="2224" y="1"/>
                    <a:pt x="1573" y="1"/>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9" name="Google Shape;27579;p78"/>
            <p:cNvSpPr/>
            <p:nvPr/>
          </p:nvSpPr>
          <p:spPr>
            <a:xfrm>
              <a:off x="2555389" y="2718579"/>
              <a:ext cx="32534" cy="27875"/>
            </a:xfrm>
            <a:custGeom>
              <a:rect b="b" l="l" r="r" t="t"/>
              <a:pathLst>
                <a:path extrusionOk="0" h="1071" w="1250">
                  <a:moveTo>
                    <a:pt x="715" y="0"/>
                  </a:moveTo>
                  <a:cubicBezTo>
                    <a:pt x="240" y="4"/>
                    <a:pt x="1" y="577"/>
                    <a:pt x="338" y="915"/>
                  </a:cubicBezTo>
                  <a:cubicBezTo>
                    <a:pt x="447" y="1023"/>
                    <a:pt x="580" y="1071"/>
                    <a:pt x="711" y="1071"/>
                  </a:cubicBezTo>
                  <a:cubicBezTo>
                    <a:pt x="986" y="1071"/>
                    <a:pt x="1250" y="857"/>
                    <a:pt x="1250" y="535"/>
                  </a:cubicBezTo>
                  <a:cubicBezTo>
                    <a:pt x="1250" y="239"/>
                    <a:pt x="1010" y="0"/>
                    <a:pt x="715" y="0"/>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0" name="Google Shape;27580;p78"/>
            <p:cNvSpPr/>
            <p:nvPr/>
          </p:nvSpPr>
          <p:spPr>
            <a:xfrm>
              <a:off x="2390011" y="2479725"/>
              <a:ext cx="265585" cy="139690"/>
            </a:xfrm>
            <a:custGeom>
              <a:rect b="b" l="l" r="r" t="t"/>
              <a:pathLst>
                <a:path extrusionOk="0" h="5367" w="10204">
                  <a:moveTo>
                    <a:pt x="0" y="1"/>
                  </a:moveTo>
                  <a:lnTo>
                    <a:pt x="363" y="1021"/>
                  </a:lnTo>
                  <a:lnTo>
                    <a:pt x="9138" y="1021"/>
                  </a:lnTo>
                  <a:lnTo>
                    <a:pt x="8135" y="5367"/>
                  </a:lnTo>
                  <a:lnTo>
                    <a:pt x="9180" y="5367"/>
                  </a:lnTo>
                  <a:lnTo>
                    <a:pt x="10137" y="1211"/>
                  </a:lnTo>
                  <a:cubicBezTo>
                    <a:pt x="10204" y="916"/>
                    <a:pt x="10137" y="610"/>
                    <a:pt x="9947" y="374"/>
                  </a:cubicBezTo>
                  <a:cubicBezTo>
                    <a:pt x="9761" y="138"/>
                    <a:pt x="9476" y="1"/>
                    <a:pt x="917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1" name="Google Shape;27581;p78"/>
            <p:cNvSpPr/>
            <p:nvPr/>
          </p:nvSpPr>
          <p:spPr>
            <a:xfrm>
              <a:off x="2614003" y="2479725"/>
              <a:ext cx="41592" cy="139690"/>
            </a:xfrm>
            <a:custGeom>
              <a:rect b="b" l="l" r="r" t="t"/>
              <a:pathLst>
                <a:path extrusionOk="0" h="5367" w="1598">
                  <a:moveTo>
                    <a:pt x="0" y="1"/>
                  </a:moveTo>
                  <a:cubicBezTo>
                    <a:pt x="634" y="1"/>
                    <a:pt x="1105" y="592"/>
                    <a:pt x="965" y="1211"/>
                  </a:cubicBezTo>
                  <a:lnTo>
                    <a:pt x="8" y="5367"/>
                  </a:lnTo>
                  <a:lnTo>
                    <a:pt x="574" y="5367"/>
                  </a:lnTo>
                  <a:lnTo>
                    <a:pt x="1531" y="1211"/>
                  </a:lnTo>
                  <a:cubicBezTo>
                    <a:pt x="1598" y="916"/>
                    <a:pt x="1531" y="610"/>
                    <a:pt x="1341" y="374"/>
                  </a:cubicBezTo>
                  <a:cubicBezTo>
                    <a:pt x="1155" y="138"/>
                    <a:pt x="870" y="1"/>
                    <a:pt x="567"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2" name="Google Shape;27582;p78"/>
            <p:cNvSpPr/>
            <p:nvPr/>
          </p:nvSpPr>
          <p:spPr>
            <a:xfrm>
              <a:off x="2324161" y="2457471"/>
              <a:ext cx="329794" cy="188491"/>
            </a:xfrm>
            <a:custGeom>
              <a:rect b="b" l="l" r="r" t="t"/>
              <a:pathLst>
                <a:path extrusionOk="0" h="7242" w="12671">
                  <a:moveTo>
                    <a:pt x="511" y="1"/>
                  </a:moveTo>
                  <a:cubicBezTo>
                    <a:pt x="229" y="1"/>
                    <a:pt x="1" y="230"/>
                    <a:pt x="1" y="511"/>
                  </a:cubicBezTo>
                  <a:cubicBezTo>
                    <a:pt x="1" y="793"/>
                    <a:pt x="229" y="1021"/>
                    <a:pt x="511" y="1021"/>
                  </a:cubicBezTo>
                  <a:lnTo>
                    <a:pt x="1433" y="1021"/>
                  </a:lnTo>
                  <a:cubicBezTo>
                    <a:pt x="1475" y="1021"/>
                    <a:pt x="1517" y="1049"/>
                    <a:pt x="1535" y="1092"/>
                  </a:cubicBezTo>
                  <a:lnTo>
                    <a:pt x="2632" y="4199"/>
                  </a:lnTo>
                  <a:lnTo>
                    <a:pt x="2872" y="4871"/>
                  </a:lnTo>
                  <a:lnTo>
                    <a:pt x="3262" y="5972"/>
                  </a:lnTo>
                  <a:cubicBezTo>
                    <a:pt x="3586" y="6742"/>
                    <a:pt x="4339" y="7242"/>
                    <a:pt x="5176" y="7242"/>
                  </a:cubicBezTo>
                  <a:lnTo>
                    <a:pt x="12160" y="7242"/>
                  </a:lnTo>
                  <a:cubicBezTo>
                    <a:pt x="12442" y="7242"/>
                    <a:pt x="12671" y="7013"/>
                    <a:pt x="12671" y="6732"/>
                  </a:cubicBezTo>
                  <a:cubicBezTo>
                    <a:pt x="12671" y="6450"/>
                    <a:pt x="12442" y="6222"/>
                    <a:pt x="12160" y="6222"/>
                  </a:cubicBezTo>
                  <a:lnTo>
                    <a:pt x="5176" y="6222"/>
                  </a:lnTo>
                  <a:cubicBezTo>
                    <a:pt x="4750" y="6222"/>
                    <a:pt x="4367" y="5968"/>
                    <a:pt x="4202" y="5574"/>
                  </a:cubicBezTo>
                  <a:lnTo>
                    <a:pt x="2474" y="694"/>
                  </a:lnTo>
                  <a:cubicBezTo>
                    <a:pt x="2295" y="275"/>
                    <a:pt x="1886" y="1"/>
                    <a:pt x="1433" y="1"/>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3" name="Google Shape;27583;p78"/>
            <p:cNvSpPr/>
            <p:nvPr/>
          </p:nvSpPr>
          <p:spPr>
            <a:xfrm>
              <a:off x="2415830" y="2619570"/>
              <a:ext cx="239037" cy="26418"/>
            </a:xfrm>
            <a:custGeom>
              <a:rect b="b" l="l" r="r" t="t"/>
              <a:pathLst>
                <a:path extrusionOk="0" h="1015" w="9184">
                  <a:moveTo>
                    <a:pt x="8740" y="1"/>
                  </a:moveTo>
                  <a:lnTo>
                    <a:pt x="8740" y="4"/>
                  </a:lnTo>
                  <a:cubicBezTo>
                    <a:pt x="8804" y="317"/>
                    <a:pt x="8561" y="613"/>
                    <a:pt x="8241" y="613"/>
                  </a:cubicBezTo>
                  <a:lnTo>
                    <a:pt x="1257" y="613"/>
                  </a:lnTo>
                  <a:cubicBezTo>
                    <a:pt x="803" y="613"/>
                    <a:pt x="359" y="465"/>
                    <a:pt x="1" y="191"/>
                  </a:cubicBezTo>
                  <a:lnTo>
                    <a:pt x="1" y="191"/>
                  </a:lnTo>
                  <a:cubicBezTo>
                    <a:pt x="391" y="708"/>
                    <a:pt x="1007" y="1014"/>
                    <a:pt x="1658" y="1014"/>
                  </a:cubicBezTo>
                  <a:lnTo>
                    <a:pt x="8638" y="1014"/>
                  </a:lnTo>
                  <a:cubicBezTo>
                    <a:pt x="8641" y="1014"/>
                    <a:pt x="8643" y="1014"/>
                    <a:pt x="8645" y="1014"/>
                  </a:cubicBezTo>
                  <a:cubicBezTo>
                    <a:pt x="8910" y="1014"/>
                    <a:pt x="9131" y="815"/>
                    <a:pt x="9159" y="553"/>
                  </a:cubicBezTo>
                  <a:cubicBezTo>
                    <a:pt x="9184" y="289"/>
                    <a:pt x="9001" y="46"/>
                    <a:pt x="8740"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4" name="Google Shape;27584;p78"/>
            <p:cNvSpPr/>
            <p:nvPr/>
          </p:nvSpPr>
          <p:spPr>
            <a:xfrm>
              <a:off x="2389282" y="2628003"/>
              <a:ext cx="229224" cy="73918"/>
            </a:xfrm>
            <a:custGeom>
              <a:rect b="b" l="l" r="r" t="t"/>
              <a:pathLst>
                <a:path extrusionOk="0" h="2840" w="8807">
                  <a:moveTo>
                    <a:pt x="1130" y="0"/>
                  </a:moveTo>
                  <a:lnTo>
                    <a:pt x="616" y="746"/>
                  </a:lnTo>
                  <a:cubicBezTo>
                    <a:pt x="0" y="1629"/>
                    <a:pt x="633" y="2840"/>
                    <a:pt x="1710" y="2840"/>
                  </a:cubicBezTo>
                  <a:lnTo>
                    <a:pt x="8297" y="2840"/>
                  </a:lnTo>
                  <a:cubicBezTo>
                    <a:pt x="8578" y="2840"/>
                    <a:pt x="8807" y="2611"/>
                    <a:pt x="8807" y="2330"/>
                  </a:cubicBezTo>
                  <a:cubicBezTo>
                    <a:pt x="8807" y="2048"/>
                    <a:pt x="8578" y="1819"/>
                    <a:pt x="8297" y="1819"/>
                  </a:cubicBezTo>
                  <a:lnTo>
                    <a:pt x="1710" y="1819"/>
                  </a:lnTo>
                  <a:cubicBezTo>
                    <a:pt x="1457" y="1819"/>
                    <a:pt x="1309" y="1534"/>
                    <a:pt x="1453" y="1327"/>
                  </a:cubicBezTo>
                  <a:lnTo>
                    <a:pt x="1978" y="570"/>
                  </a:lnTo>
                  <a:cubicBezTo>
                    <a:pt x="1654" y="454"/>
                    <a:pt x="1362" y="257"/>
                    <a:pt x="1130" y="0"/>
                  </a:cubicBezTo>
                  <a:close/>
                </a:path>
              </a:pathLst>
            </a:custGeom>
            <a:solidFill>
              <a:srgbClr val="455F7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5" name="Google Shape;27585;p78"/>
            <p:cNvSpPr/>
            <p:nvPr/>
          </p:nvSpPr>
          <p:spPr>
            <a:xfrm>
              <a:off x="2397793" y="2664728"/>
              <a:ext cx="220713" cy="37193"/>
            </a:xfrm>
            <a:custGeom>
              <a:rect b="b" l="l" r="r" t="t"/>
              <a:pathLst>
                <a:path extrusionOk="0" h="1429" w="8480">
                  <a:moveTo>
                    <a:pt x="53" y="0"/>
                  </a:moveTo>
                  <a:cubicBezTo>
                    <a:pt x="0" y="774"/>
                    <a:pt x="609" y="1429"/>
                    <a:pt x="1383" y="1429"/>
                  </a:cubicBezTo>
                  <a:lnTo>
                    <a:pt x="7970" y="1429"/>
                  </a:lnTo>
                  <a:cubicBezTo>
                    <a:pt x="8251" y="1429"/>
                    <a:pt x="8480" y="1200"/>
                    <a:pt x="8480" y="919"/>
                  </a:cubicBezTo>
                  <a:cubicBezTo>
                    <a:pt x="8480" y="905"/>
                    <a:pt x="8480" y="890"/>
                    <a:pt x="8480" y="876"/>
                  </a:cubicBezTo>
                  <a:lnTo>
                    <a:pt x="8480" y="855"/>
                  </a:lnTo>
                  <a:cubicBezTo>
                    <a:pt x="8480" y="852"/>
                    <a:pt x="8480" y="845"/>
                    <a:pt x="8476" y="838"/>
                  </a:cubicBezTo>
                  <a:cubicBezTo>
                    <a:pt x="8473" y="824"/>
                    <a:pt x="8469" y="806"/>
                    <a:pt x="8466" y="788"/>
                  </a:cubicBezTo>
                  <a:cubicBezTo>
                    <a:pt x="8329" y="905"/>
                    <a:pt x="8153" y="975"/>
                    <a:pt x="7973" y="985"/>
                  </a:cubicBezTo>
                  <a:lnTo>
                    <a:pt x="1383" y="985"/>
                  </a:lnTo>
                  <a:cubicBezTo>
                    <a:pt x="887" y="985"/>
                    <a:pt x="430" y="711"/>
                    <a:pt x="201" y="271"/>
                  </a:cubicBezTo>
                  <a:cubicBezTo>
                    <a:pt x="159" y="183"/>
                    <a:pt x="92" y="95"/>
                    <a:pt x="53" y="0"/>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6" name="Google Shape;27586;p78"/>
            <p:cNvSpPr/>
            <p:nvPr/>
          </p:nvSpPr>
          <p:spPr>
            <a:xfrm>
              <a:off x="2409974" y="2628081"/>
              <a:ext cx="30895" cy="26236"/>
            </a:xfrm>
            <a:custGeom>
              <a:rect b="b" l="l" r="r" t="t"/>
              <a:pathLst>
                <a:path extrusionOk="0" h="1008" w="1187">
                  <a:moveTo>
                    <a:pt x="338" y="1"/>
                  </a:moveTo>
                  <a:lnTo>
                    <a:pt x="0" y="483"/>
                  </a:lnTo>
                  <a:cubicBezTo>
                    <a:pt x="243" y="729"/>
                    <a:pt x="546" y="909"/>
                    <a:pt x="876" y="1007"/>
                  </a:cubicBezTo>
                  <a:lnTo>
                    <a:pt x="1186" y="567"/>
                  </a:lnTo>
                  <a:cubicBezTo>
                    <a:pt x="859" y="451"/>
                    <a:pt x="567" y="258"/>
                    <a:pt x="338" y="1"/>
                  </a:cubicBezTo>
                  <a:close/>
                </a:path>
              </a:pathLst>
            </a:custGeom>
            <a:solidFill>
              <a:srgbClr val="4D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7" name="Google Shape;27587;p78"/>
            <p:cNvSpPr/>
            <p:nvPr/>
          </p:nvSpPr>
          <p:spPr>
            <a:xfrm>
              <a:off x="2433607" y="2713582"/>
              <a:ext cx="44065" cy="37792"/>
            </a:xfrm>
            <a:custGeom>
              <a:rect b="b" l="l" r="r" t="t"/>
              <a:pathLst>
                <a:path extrusionOk="0" h="1452" w="1693">
                  <a:moveTo>
                    <a:pt x="725" y="386"/>
                  </a:moveTo>
                  <a:cubicBezTo>
                    <a:pt x="1031" y="386"/>
                    <a:pt x="1182" y="755"/>
                    <a:pt x="968" y="970"/>
                  </a:cubicBezTo>
                  <a:cubicBezTo>
                    <a:pt x="897" y="1039"/>
                    <a:pt x="811" y="1070"/>
                    <a:pt x="726" y="1070"/>
                  </a:cubicBezTo>
                  <a:cubicBezTo>
                    <a:pt x="549" y="1070"/>
                    <a:pt x="380" y="934"/>
                    <a:pt x="380" y="727"/>
                  </a:cubicBezTo>
                  <a:cubicBezTo>
                    <a:pt x="380" y="537"/>
                    <a:pt x="535" y="386"/>
                    <a:pt x="725" y="386"/>
                  </a:cubicBezTo>
                  <a:close/>
                  <a:moveTo>
                    <a:pt x="730" y="1"/>
                  </a:moveTo>
                  <a:cubicBezTo>
                    <a:pt x="358" y="1"/>
                    <a:pt x="0" y="289"/>
                    <a:pt x="0" y="727"/>
                  </a:cubicBezTo>
                  <a:cubicBezTo>
                    <a:pt x="0" y="1128"/>
                    <a:pt x="324" y="1452"/>
                    <a:pt x="725" y="1452"/>
                  </a:cubicBezTo>
                  <a:cubicBezTo>
                    <a:pt x="1369" y="1452"/>
                    <a:pt x="1692" y="671"/>
                    <a:pt x="1235" y="213"/>
                  </a:cubicBezTo>
                  <a:cubicBezTo>
                    <a:pt x="1088" y="66"/>
                    <a:pt x="907" y="1"/>
                    <a:pt x="7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8" name="Google Shape;27588;p78"/>
            <p:cNvSpPr/>
            <p:nvPr/>
          </p:nvSpPr>
          <p:spPr>
            <a:xfrm>
              <a:off x="2555129" y="2713582"/>
              <a:ext cx="44169" cy="37792"/>
            </a:xfrm>
            <a:custGeom>
              <a:rect b="b" l="l" r="r" t="t"/>
              <a:pathLst>
                <a:path extrusionOk="0" h="1452" w="1697">
                  <a:moveTo>
                    <a:pt x="725" y="386"/>
                  </a:moveTo>
                  <a:cubicBezTo>
                    <a:pt x="1031" y="386"/>
                    <a:pt x="1182" y="755"/>
                    <a:pt x="968" y="970"/>
                  </a:cubicBezTo>
                  <a:cubicBezTo>
                    <a:pt x="898" y="1039"/>
                    <a:pt x="813" y="1070"/>
                    <a:pt x="729" y="1070"/>
                  </a:cubicBezTo>
                  <a:cubicBezTo>
                    <a:pt x="553" y="1070"/>
                    <a:pt x="384" y="934"/>
                    <a:pt x="384" y="727"/>
                  </a:cubicBezTo>
                  <a:cubicBezTo>
                    <a:pt x="384" y="537"/>
                    <a:pt x="535" y="386"/>
                    <a:pt x="725" y="386"/>
                  </a:cubicBezTo>
                  <a:close/>
                  <a:moveTo>
                    <a:pt x="731" y="1"/>
                  </a:moveTo>
                  <a:cubicBezTo>
                    <a:pt x="358" y="1"/>
                    <a:pt x="0" y="289"/>
                    <a:pt x="0" y="727"/>
                  </a:cubicBezTo>
                  <a:cubicBezTo>
                    <a:pt x="0" y="1128"/>
                    <a:pt x="324" y="1452"/>
                    <a:pt x="725" y="1452"/>
                  </a:cubicBezTo>
                  <a:cubicBezTo>
                    <a:pt x="1372" y="1452"/>
                    <a:pt x="1696" y="671"/>
                    <a:pt x="1239" y="213"/>
                  </a:cubicBezTo>
                  <a:cubicBezTo>
                    <a:pt x="1091" y="66"/>
                    <a:pt x="909" y="1"/>
                    <a:pt x="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9" name="Google Shape;27589;p78"/>
            <p:cNvSpPr/>
            <p:nvPr/>
          </p:nvSpPr>
          <p:spPr>
            <a:xfrm>
              <a:off x="2319216" y="2452526"/>
              <a:ext cx="343875" cy="315609"/>
            </a:xfrm>
            <a:custGeom>
              <a:rect b="b" l="l" r="r" t="t"/>
              <a:pathLst>
                <a:path extrusionOk="0" h="12126" w="13212">
                  <a:moveTo>
                    <a:pt x="4522" y="2256"/>
                  </a:moveTo>
                  <a:lnTo>
                    <a:pt x="4522" y="3386"/>
                  </a:lnTo>
                  <a:lnTo>
                    <a:pt x="3751" y="3386"/>
                  </a:lnTo>
                  <a:lnTo>
                    <a:pt x="3354" y="2256"/>
                  </a:lnTo>
                  <a:close/>
                  <a:moveTo>
                    <a:pt x="6066" y="2256"/>
                  </a:moveTo>
                  <a:lnTo>
                    <a:pt x="6066" y="3386"/>
                  </a:lnTo>
                  <a:lnTo>
                    <a:pt x="4905" y="3386"/>
                  </a:lnTo>
                  <a:lnTo>
                    <a:pt x="4905" y="2256"/>
                  </a:lnTo>
                  <a:close/>
                  <a:moveTo>
                    <a:pt x="7611" y="2256"/>
                  </a:moveTo>
                  <a:lnTo>
                    <a:pt x="7611" y="3386"/>
                  </a:lnTo>
                  <a:lnTo>
                    <a:pt x="6450" y="3386"/>
                  </a:lnTo>
                  <a:lnTo>
                    <a:pt x="6450" y="2256"/>
                  </a:lnTo>
                  <a:close/>
                  <a:moveTo>
                    <a:pt x="9156" y="2256"/>
                  </a:moveTo>
                  <a:lnTo>
                    <a:pt x="9156" y="3386"/>
                  </a:lnTo>
                  <a:lnTo>
                    <a:pt x="7994" y="3386"/>
                  </a:lnTo>
                  <a:lnTo>
                    <a:pt x="7994" y="2256"/>
                  </a:lnTo>
                  <a:close/>
                  <a:moveTo>
                    <a:pt x="10700" y="2256"/>
                  </a:moveTo>
                  <a:lnTo>
                    <a:pt x="10700" y="3386"/>
                  </a:lnTo>
                  <a:lnTo>
                    <a:pt x="9539" y="3386"/>
                  </a:lnTo>
                  <a:lnTo>
                    <a:pt x="9539" y="2256"/>
                  </a:lnTo>
                  <a:close/>
                  <a:moveTo>
                    <a:pt x="11615" y="2256"/>
                  </a:moveTo>
                  <a:lnTo>
                    <a:pt x="11355" y="3386"/>
                  </a:lnTo>
                  <a:lnTo>
                    <a:pt x="11080" y="3386"/>
                  </a:lnTo>
                  <a:lnTo>
                    <a:pt x="11080" y="2256"/>
                  </a:lnTo>
                  <a:close/>
                  <a:moveTo>
                    <a:pt x="11267" y="3769"/>
                  </a:moveTo>
                  <a:lnTo>
                    <a:pt x="11084" y="4571"/>
                  </a:lnTo>
                  <a:lnTo>
                    <a:pt x="11084" y="3769"/>
                  </a:lnTo>
                  <a:close/>
                  <a:moveTo>
                    <a:pt x="4522" y="3769"/>
                  </a:moveTo>
                  <a:lnTo>
                    <a:pt x="4522" y="4930"/>
                  </a:lnTo>
                  <a:lnTo>
                    <a:pt x="4300" y="4930"/>
                  </a:lnTo>
                  <a:lnTo>
                    <a:pt x="3888" y="3769"/>
                  </a:lnTo>
                  <a:close/>
                  <a:moveTo>
                    <a:pt x="6066" y="3769"/>
                  </a:moveTo>
                  <a:lnTo>
                    <a:pt x="6066" y="4930"/>
                  </a:lnTo>
                  <a:lnTo>
                    <a:pt x="4905" y="4930"/>
                  </a:lnTo>
                  <a:lnTo>
                    <a:pt x="4905" y="3769"/>
                  </a:lnTo>
                  <a:close/>
                  <a:moveTo>
                    <a:pt x="7611" y="3769"/>
                  </a:moveTo>
                  <a:lnTo>
                    <a:pt x="7611" y="4930"/>
                  </a:lnTo>
                  <a:lnTo>
                    <a:pt x="6450" y="4930"/>
                  </a:lnTo>
                  <a:lnTo>
                    <a:pt x="6450" y="3769"/>
                  </a:lnTo>
                  <a:close/>
                  <a:moveTo>
                    <a:pt x="9156" y="3769"/>
                  </a:moveTo>
                  <a:lnTo>
                    <a:pt x="9156" y="4930"/>
                  </a:lnTo>
                  <a:lnTo>
                    <a:pt x="7994" y="4930"/>
                  </a:lnTo>
                  <a:lnTo>
                    <a:pt x="7994" y="3769"/>
                  </a:lnTo>
                  <a:close/>
                  <a:moveTo>
                    <a:pt x="10700" y="3769"/>
                  </a:moveTo>
                  <a:lnTo>
                    <a:pt x="10700" y="4930"/>
                  </a:lnTo>
                  <a:lnTo>
                    <a:pt x="9539" y="4930"/>
                  </a:lnTo>
                  <a:lnTo>
                    <a:pt x="9539" y="3769"/>
                  </a:lnTo>
                  <a:close/>
                  <a:moveTo>
                    <a:pt x="4522" y="5314"/>
                  </a:moveTo>
                  <a:lnTo>
                    <a:pt x="4522" y="5560"/>
                  </a:lnTo>
                  <a:lnTo>
                    <a:pt x="4434" y="5314"/>
                  </a:lnTo>
                  <a:close/>
                  <a:moveTo>
                    <a:pt x="7611" y="5314"/>
                  </a:moveTo>
                  <a:lnTo>
                    <a:pt x="7611" y="6222"/>
                  </a:lnTo>
                  <a:lnTo>
                    <a:pt x="6450" y="6222"/>
                  </a:lnTo>
                  <a:lnTo>
                    <a:pt x="6450" y="5314"/>
                  </a:lnTo>
                  <a:close/>
                  <a:moveTo>
                    <a:pt x="9156" y="5314"/>
                  </a:moveTo>
                  <a:lnTo>
                    <a:pt x="9156" y="6222"/>
                  </a:lnTo>
                  <a:lnTo>
                    <a:pt x="7994" y="6222"/>
                  </a:lnTo>
                  <a:lnTo>
                    <a:pt x="7994" y="5314"/>
                  </a:lnTo>
                  <a:close/>
                  <a:moveTo>
                    <a:pt x="10700" y="5314"/>
                  </a:moveTo>
                  <a:lnTo>
                    <a:pt x="10700" y="6222"/>
                  </a:lnTo>
                  <a:lnTo>
                    <a:pt x="9539" y="6222"/>
                  </a:lnTo>
                  <a:lnTo>
                    <a:pt x="9539" y="5314"/>
                  </a:lnTo>
                  <a:close/>
                  <a:moveTo>
                    <a:pt x="6066" y="5314"/>
                  </a:moveTo>
                  <a:lnTo>
                    <a:pt x="6066" y="6222"/>
                  </a:lnTo>
                  <a:cubicBezTo>
                    <a:pt x="5994" y="6218"/>
                    <a:pt x="5927" y="6217"/>
                    <a:pt x="5863" y="6217"/>
                  </a:cubicBezTo>
                  <a:cubicBezTo>
                    <a:pt x="5708" y="6217"/>
                    <a:pt x="5577" y="6224"/>
                    <a:pt x="5459" y="6224"/>
                  </a:cubicBezTo>
                  <a:cubicBezTo>
                    <a:pt x="5252" y="6224"/>
                    <a:pt x="5087" y="6203"/>
                    <a:pt x="4905" y="6088"/>
                  </a:cubicBezTo>
                  <a:lnTo>
                    <a:pt x="4905" y="5314"/>
                  </a:lnTo>
                  <a:close/>
                  <a:moveTo>
                    <a:pt x="5120" y="9772"/>
                  </a:moveTo>
                  <a:cubicBezTo>
                    <a:pt x="5662" y="9772"/>
                    <a:pt x="6105" y="10215"/>
                    <a:pt x="6105" y="10757"/>
                  </a:cubicBezTo>
                  <a:cubicBezTo>
                    <a:pt x="6105" y="11352"/>
                    <a:pt x="5619" y="11744"/>
                    <a:pt x="5113" y="11744"/>
                  </a:cubicBezTo>
                  <a:cubicBezTo>
                    <a:pt x="4871" y="11744"/>
                    <a:pt x="4624" y="11654"/>
                    <a:pt x="4423" y="11454"/>
                  </a:cubicBezTo>
                  <a:cubicBezTo>
                    <a:pt x="3800" y="10834"/>
                    <a:pt x="4240" y="9772"/>
                    <a:pt x="5120" y="9772"/>
                  </a:cubicBezTo>
                  <a:close/>
                  <a:moveTo>
                    <a:pt x="9789" y="9772"/>
                  </a:moveTo>
                  <a:cubicBezTo>
                    <a:pt x="10334" y="9772"/>
                    <a:pt x="10774" y="10215"/>
                    <a:pt x="10774" y="10757"/>
                  </a:cubicBezTo>
                  <a:cubicBezTo>
                    <a:pt x="10774" y="11352"/>
                    <a:pt x="10288" y="11744"/>
                    <a:pt x="9782" y="11744"/>
                  </a:cubicBezTo>
                  <a:cubicBezTo>
                    <a:pt x="9540" y="11744"/>
                    <a:pt x="9293" y="11654"/>
                    <a:pt x="9092" y="11454"/>
                  </a:cubicBezTo>
                  <a:cubicBezTo>
                    <a:pt x="8473" y="10834"/>
                    <a:pt x="8913" y="9772"/>
                    <a:pt x="9789" y="9772"/>
                  </a:cubicBezTo>
                  <a:close/>
                  <a:moveTo>
                    <a:pt x="1631" y="1"/>
                  </a:moveTo>
                  <a:cubicBezTo>
                    <a:pt x="1628" y="1"/>
                    <a:pt x="1625" y="1"/>
                    <a:pt x="1623" y="1"/>
                  </a:cubicBezTo>
                  <a:lnTo>
                    <a:pt x="701" y="1"/>
                  </a:lnTo>
                  <a:cubicBezTo>
                    <a:pt x="314" y="1"/>
                    <a:pt x="1" y="314"/>
                    <a:pt x="1" y="701"/>
                  </a:cubicBezTo>
                  <a:cubicBezTo>
                    <a:pt x="1" y="1088"/>
                    <a:pt x="314" y="1401"/>
                    <a:pt x="701" y="1401"/>
                  </a:cubicBezTo>
                  <a:lnTo>
                    <a:pt x="1566" y="1401"/>
                  </a:lnTo>
                  <a:lnTo>
                    <a:pt x="2643" y="4452"/>
                  </a:lnTo>
                  <a:cubicBezTo>
                    <a:pt x="2673" y="4545"/>
                    <a:pt x="2745" y="4584"/>
                    <a:pt x="2818" y="4584"/>
                  </a:cubicBezTo>
                  <a:cubicBezTo>
                    <a:pt x="2939" y="4584"/>
                    <a:pt x="3062" y="4476"/>
                    <a:pt x="3005" y="4325"/>
                  </a:cubicBezTo>
                  <a:cubicBezTo>
                    <a:pt x="1950" y="1342"/>
                    <a:pt x="1904" y="1215"/>
                    <a:pt x="1900" y="1204"/>
                  </a:cubicBezTo>
                  <a:cubicBezTo>
                    <a:pt x="1851" y="1092"/>
                    <a:pt x="1742" y="1021"/>
                    <a:pt x="1623" y="1021"/>
                  </a:cubicBezTo>
                  <a:lnTo>
                    <a:pt x="701" y="1021"/>
                  </a:lnTo>
                  <a:cubicBezTo>
                    <a:pt x="696" y="1022"/>
                    <a:pt x="692" y="1022"/>
                    <a:pt x="688" y="1022"/>
                  </a:cubicBezTo>
                  <a:cubicBezTo>
                    <a:pt x="514" y="1022"/>
                    <a:pt x="370" y="880"/>
                    <a:pt x="370" y="701"/>
                  </a:cubicBezTo>
                  <a:cubicBezTo>
                    <a:pt x="370" y="526"/>
                    <a:pt x="514" y="384"/>
                    <a:pt x="688" y="384"/>
                  </a:cubicBezTo>
                  <a:cubicBezTo>
                    <a:pt x="692" y="384"/>
                    <a:pt x="696" y="384"/>
                    <a:pt x="701" y="385"/>
                  </a:cubicBezTo>
                  <a:lnTo>
                    <a:pt x="1623" y="385"/>
                  </a:lnTo>
                  <a:cubicBezTo>
                    <a:pt x="1995" y="385"/>
                    <a:pt x="2337" y="606"/>
                    <a:pt x="2485" y="951"/>
                  </a:cubicBezTo>
                  <a:lnTo>
                    <a:pt x="4212" y="5828"/>
                  </a:lnTo>
                  <a:cubicBezTo>
                    <a:pt x="4353" y="6225"/>
                    <a:pt x="4810" y="6605"/>
                    <a:pt x="5366" y="6605"/>
                  </a:cubicBezTo>
                  <a:lnTo>
                    <a:pt x="12350" y="6605"/>
                  </a:lnTo>
                  <a:cubicBezTo>
                    <a:pt x="12355" y="6605"/>
                    <a:pt x="12359" y="6605"/>
                    <a:pt x="12363" y="6605"/>
                  </a:cubicBezTo>
                  <a:cubicBezTo>
                    <a:pt x="12537" y="6605"/>
                    <a:pt x="12681" y="6747"/>
                    <a:pt x="12681" y="6922"/>
                  </a:cubicBezTo>
                  <a:cubicBezTo>
                    <a:pt x="12681" y="7100"/>
                    <a:pt x="12537" y="7242"/>
                    <a:pt x="12363" y="7242"/>
                  </a:cubicBezTo>
                  <a:cubicBezTo>
                    <a:pt x="12359" y="7242"/>
                    <a:pt x="12355" y="7242"/>
                    <a:pt x="12350" y="7242"/>
                  </a:cubicBezTo>
                  <a:lnTo>
                    <a:pt x="5366" y="7242"/>
                  </a:lnTo>
                  <a:cubicBezTo>
                    <a:pt x="4610" y="7242"/>
                    <a:pt x="3927" y="6792"/>
                    <a:pt x="3632" y="6095"/>
                  </a:cubicBezTo>
                  <a:lnTo>
                    <a:pt x="3241" y="4997"/>
                  </a:lnTo>
                  <a:cubicBezTo>
                    <a:pt x="3211" y="4904"/>
                    <a:pt x="3139" y="4865"/>
                    <a:pt x="3067" y="4865"/>
                  </a:cubicBezTo>
                  <a:cubicBezTo>
                    <a:pt x="2947" y="4865"/>
                    <a:pt x="2825" y="4973"/>
                    <a:pt x="2882" y="5124"/>
                  </a:cubicBezTo>
                  <a:cubicBezTo>
                    <a:pt x="3192" y="5916"/>
                    <a:pt x="3206" y="6278"/>
                    <a:pt x="3582" y="6756"/>
                  </a:cubicBezTo>
                  <a:lnTo>
                    <a:pt x="3150" y="7379"/>
                  </a:lnTo>
                  <a:cubicBezTo>
                    <a:pt x="2499" y="8315"/>
                    <a:pt x="3072" y="9599"/>
                    <a:pt x="4187" y="9758"/>
                  </a:cubicBezTo>
                  <a:cubicBezTo>
                    <a:pt x="3283" y="10599"/>
                    <a:pt x="3874" y="12126"/>
                    <a:pt x="5116" y="12126"/>
                  </a:cubicBezTo>
                  <a:cubicBezTo>
                    <a:pt x="6348" y="12126"/>
                    <a:pt x="6946" y="10620"/>
                    <a:pt x="6066" y="9772"/>
                  </a:cubicBezTo>
                  <a:lnTo>
                    <a:pt x="8839" y="9772"/>
                  </a:lnTo>
                  <a:cubicBezTo>
                    <a:pt x="7959" y="10620"/>
                    <a:pt x="8554" y="12126"/>
                    <a:pt x="9789" y="12126"/>
                  </a:cubicBezTo>
                  <a:cubicBezTo>
                    <a:pt x="11024" y="12126"/>
                    <a:pt x="11619" y="10620"/>
                    <a:pt x="10735" y="9772"/>
                  </a:cubicBezTo>
                  <a:lnTo>
                    <a:pt x="10989" y="9772"/>
                  </a:lnTo>
                  <a:cubicBezTo>
                    <a:pt x="11376" y="9772"/>
                    <a:pt x="11689" y="9459"/>
                    <a:pt x="11689" y="9072"/>
                  </a:cubicBezTo>
                  <a:cubicBezTo>
                    <a:pt x="11689" y="8685"/>
                    <a:pt x="11376" y="8371"/>
                    <a:pt x="10989" y="8371"/>
                  </a:cubicBezTo>
                  <a:lnTo>
                    <a:pt x="9240" y="8371"/>
                  </a:lnTo>
                  <a:cubicBezTo>
                    <a:pt x="8983" y="8371"/>
                    <a:pt x="8983" y="8751"/>
                    <a:pt x="9240" y="8751"/>
                  </a:cubicBezTo>
                  <a:lnTo>
                    <a:pt x="10989" y="8751"/>
                  </a:lnTo>
                  <a:cubicBezTo>
                    <a:pt x="11165" y="8751"/>
                    <a:pt x="11309" y="8896"/>
                    <a:pt x="11309" y="9072"/>
                  </a:cubicBezTo>
                  <a:cubicBezTo>
                    <a:pt x="11309" y="9248"/>
                    <a:pt x="11165" y="9392"/>
                    <a:pt x="10989" y="9392"/>
                  </a:cubicBezTo>
                  <a:lnTo>
                    <a:pt x="4402" y="9392"/>
                  </a:lnTo>
                  <a:cubicBezTo>
                    <a:pt x="3480" y="9392"/>
                    <a:pt x="2938" y="8354"/>
                    <a:pt x="3463" y="7597"/>
                  </a:cubicBezTo>
                  <a:lnTo>
                    <a:pt x="3850" y="7041"/>
                  </a:lnTo>
                  <a:cubicBezTo>
                    <a:pt x="4008" y="7186"/>
                    <a:pt x="4184" y="7305"/>
                    <a:pt x="4377" y="7397"/>
                  </a:cubicBezTo>
                  <a:lnTo>
                    <a:pt x="3987" y="7960"/>
                  </a:lnTo>
                  <a:cubicBezTo>
                    <a:pt x="3755" y="8294"/>
                    <a:pt x="3994" y="8751"/>
                    <a:pt x="4402" y="8751"/>
                  </a:cubicBezTo>
                  <a:lnTo>
                    <a:pt x="8526" y="8751"/>
                  </a:lnTo>
                  <a:cubicBezTo>
                    <a:pt x="8779" y="8751"/>
                    <a:pt x="8779" y="8368"/>
                    <a:pt x="8526" y="8368"/>
                  </a:cubicBezTo>
                  <a:lnTo>
                    <a:pt x="4402" y="8368"/>
                  </a:lnTo>
                  <a:cubicBezTo>
                    <a:pt x="4401" y="8368"/>
                    <a:pt x="4399" y="8368"/>
                    <a:pt x="4397" y="8368"/>
                  </a:cubicBezTo>
                  <a:cubicBezTo>
                    <a:pt x="4298" y="8368"/>
                    <a:pt x="4245" y="8258"/>
                    <a:pt x="4300" y="8174"/>
                  </a:cubicBezTo>
                  <a:lnTo>
                    <a:pt x="4743" y="7534"/>
                  </a:lnTo>
                  <a:cubicBezTo>
                    <a:pt x="5002" y="7608"/>
                    <a:pt x="5073" y="7624"/>
                    <a:pt x="5888" y="7624"/>
                  </a:cubicBezTo>
                  <a:cubicBezTo>
                    <a:pt x="6503" y="7624"/>
                    <a:pt x="7539" y="7615"/>
                    <a:pt x="9396" y="7615"/>
                  </a:cubicBezTo>
                  <a:cubicBezTo>
                    <a:pt x="10211" y="7615"/>
                    <a:pt x="11185" y="7617"/>
                    <a:pt x="12350" y="7622"/>
                  </a:cubicBezTo>
                  <a:cubicBezTo>
                    <a:pt x="12737" y="7622"/>
                    <a:pt x="13051" y="7309"/>
                    <a:pt x="13051" y="6922"/>
                  </a:cubicBezTo>
                  <a:cubicBezTo>
                    <a:pt x="13051" y="6535"/>
                    <a:pt x="12737" y="6222"/>
                    <a:pt x="12350" y="6222"/>
                  </a:cubicBezTo>
                  <a:lnTo>
                    <a:pt x="12143" y="6222"/>
                  </a:lnTo>
                  <a:lnTo>
                    <a:pt x="13044" y="2299"/>
                  </a:lnTo>
                  <a:cubicBezTo>
                    <a:pt x="13212" y="1562"/>
                    <a:pt x="12656" y="856"/>
                    <a:pt x="11899" y="856"/>
                  </a:cubicBezTo>
                  <a:cubicBezTo>
                    <a:pt x="11897" y="856"/>
                    <a:pt x="11895" y="856"/>
                    <a:pt x="11893" y="856"/>
                  </a:cubicBezTo>
                  <a:lnTo>
                    <a:pt x="8160" y="856"/>
                  </a:lnTo>
                  <a:cubicBezTo>
                    <a:pt x="8155" y="856"/>
                    <a:pt x="8151" y="856"/>
                    <a:pt x="8146" y="856"/>
                  </a:cubicBezTo>
                  <a:cubicBezTo>
                    <a:pt x="7897" y="856"/>
                    <a:pt x="7897" y="1236"/>
                    <a:pt x="8146" y="1236"/>
                  </a:cubicBezTo>
                  <a:cubicBezTo>
                    <a:pt x="8151" y="1236"/>
                    <a:pt x="8155" y="1236"/>
                    <a:pt x="8160" y="1236"/>
                  </a:cubicBezTo>
                  <a:lnTo>
                    <a:pt x="11893" y="1236"/>
                  </a:lnTo>
                  <a:cubicBezTo>
                    <a:pt x="12407" y="1236"/>
                    <a:pt x="12787" y="1714"/>
                    <a:pt x="12671" y="2214"/>
                  </a:cubicBezTo>
                  <a:lnTo>
                    <a:pt x="11749" y="6222"/>
                  </a:lnTo>
                  <a:lnTo>
                    <a:pt x="11094" y="6222"/>
                  </a:lnTo>
                  <a:lnTo>
                    <a:pt x="12041" y="2109"/>
                  </a:lnTo>
                  <a:cubicBezTo>
                    <a:pt x="12069" y="1989"/>
                    <a:pt x="11977" y="1873"/>
                    <a:pt x="11854" y="1873"/>
                  </a:cubicBezTo>
                  <a:lnTo>
                    <a:pt x="3216" y="1873"/>
                  </a:lnTo>
                  <a:lnTo>
                    <a:pt x="2991" y="1236"/>
                  </a:lnTo>
                  <a:lnTo>
                    <a:pt x="7446" y="1236"/>
                  </a:lnTo>
                  <a:cubicBezTo>
                    <a:pt x="7450" y="1236"/>
                    <a:pt x="7454" y="1236"/>
                    <a:pt x="7458" y="1236"/>
                  </a:cubicBezTo>
                  <a:cubicBezTo>
                    <a:pt x="7561" y="1236"/>
                    <a:pt x="7646" y="1151"/>
                    <a:pt x="7646" y="1046"/>
                  </a:cubicBezTo>
                  <a:cubicBezTo>
                    <a:pt x="7646" y="941"/>
                    <a:pt x="7561" y="856"/>
                    <a:pt x="7458" y="856"/>
                  </a:cubicBezTo>
                  <a:cubicBezTo>
                    <a:pt x="7454" y="856"/>
                    <a:pt x="7450" y="856"/>
                    <a:pt x="7446" y="856"/>
                  </a:cubicBezTo>
                  <a:lnTo>
                    <a:pt x="2858" y="856"/>
                  </a:lnTo>
                  <a:cubicBezTo>
                    <a:pt x="2665" y="341"/>
                    <a:pt x="2176" y="1"/>
                    <a:pt x="16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590" name="Google Shape;27590;p78"/>
          <p:cNvGrpSpPr/>
          <p:nvPr/>
        </p:nvGrpSpPr>
        <p:grpSpPr>
          <a:xfrm>
            <a:off x="7990504" y="1997539"/>
            <a:ext cx="301320" cy="319592"/>
            <a:chOff x="7990504" y="1997539"/>
            <a:chExt cx="301320" cy="319592"/>
          </a:xfrm>
        </p:grpSpPr>
        <p:sp>
          <p:nvSpPr>
            <p:cNvPr id="27591" name="Google Shape;27591;p78"/>
            <p:cNvSpPr/>
            <p:nvPr/>
          </p:nvSpPr>
          <p:spPr>
            <a:xfrm>
              <a:off x="8016141" y="2002068"/>
              <a:ext cx="260379" cy="260301"/>
            </a:xfrm>
            <a:custGeom>
              <a:rect b="b" l="l" r="r" t="t"/>
              <a:pathLst>
                <a:path extrusionOk="0" h="10001" w="10004">
                  <a:moveTo>
                    <a:pt x="5001" y="1"/>
                  </a:moveTo>
                  <a:cubicBezTo>
                    <a:pt x="2242" y="1"/>
                    <a:pt x="1" y="2242"/>
                    <a:pt x="1" y="5000"/>
                  </a:cubicBezTo>
                  <a:cubicBezTo>
                    <a:pt x="1" y="7762"/>
                    <a:pt x="2242" y="10000"/>
                    <a:pt x="5001" y="10000"/>
                  </a:cubicBezTo>
                  <a:cubicBezTo>
                    <a:pt x="7763" y="10000"/>
                    <a:pt x="10004" y="7762"/>
                    <a:pt x="10004" y="5000"/>
                  </a:cubicBezTo>
                  <a:cubicBezTo>
                    <a:pt x="10004" y="2242"/>
                    <a:pt x="7763" y="1"/>
                    <a:pt x="5001"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2" name="Google Shape;27592;p78"/>
            <p:cNvSpPr/>
            <p:nvPr/>
          </p:nvSpPr>
          <p:spPr>
            <a:xfrm>
              <a:off x="7990504" y="2004827"/>
              <a:ext cx="247469" cy="257490"/>
            </a:xfrm>
            <a:custGeom>
              <a:rect b="b" l="l" r="r" t="t"/>
              <a:pathLst>
                <a:path extrusionOk="0" h="9893" w="9508">
                  <a:moveTo>
                    <a:pt x="4965" y="0"/>
                  </a:moveTo>
                  <a:cubicBezTo>
                    <a:pt x="1693" y="679"/>
                    <a:pt x="1" y="4317"/>
                    <a:pt x="1584" y="7262"/>
                  </a:cubicBezTo>
                  <a:cubicBezTo>
                    <a:pt x="2330" y="8652"/>
                    <a:pt x="3688" y="9606"/>
                    <a:pt x="5250" y="9838"/>
                  </a:cubicBezTo>
                  <a:cubicBezTo>
                    <a:pt x="5496" y="9874"/>
                    <a:pt x="5742" y="9892"/>
                    <a:pt x="5987" y="9892"/>
                  </a:cubicBezTo>
                  <a:cubicBezTo>
                    <a:pt x="7295" y="9892"/>
                    <a:pt x="8565" y="9378"/>
                    <a:pt x="9508" y="8445"/>
                  </a:cubicBezTo>
                  <a:lnTo>
                    <a:pt x="9508" y="8445"/>
                  </a:lnTo>
                  <a:cubicBezTo>
                    <a:pt x="9173" y="8515"/>
                    <a:pt x="8832" y="8550"/>
                    <a:pt x="8487" y="8550"/>
                  </a:cubicBezTo>
                  <a:cubicBezTo>
                    <a:pt x="6461" y="8550"/>
                    <a:pt x="4634" y="7329"/>
                    <a:pt x="3860" y="5454"/>
                  </a:cubicBezTo>
                  <a:cubicBezTo>
                    <a:pt x="3090" y="3579"/>
                    <a:pt x="3526" y="1425"/>
                    <a:pt x="4965"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3" name="Google Shape;27593;p78"/>
            <p:cNvSpPr/>
            <p:nvPr/>
          </p:nvSpPr>
          <p:spPr>
            <a:xfrm>
              <a:off x="8116243" y="2202350"/>
              <a:ext cx="60202" cy="110096"/>
            </a:xfrm>
            <a:custGeom>
              <a:rect b="b" l="l" r="r" t="t"/>
              <a:pathLst>
                <a:path extrusionOk="0" h="4230" w="2313">
                  <a:moveTo>
                    <a:pt x="771" y="1"/>
                  </a:moveTo>
                  <a:lnTo>
                    <a:pt x="771" y="458"/>
                  </a:lnTo>
                  <a:cubicBezTo>
                    <a:pt x="771" y="532"/>
                    <a:pt x="729" y="599"/>
                    <a:pt x="662" y="630"/>
                  </a:cubicBezTo>
                  <a:lnTo>
                    <a:pt x="215" y="856"/>
                  </a:lnTo>
                  <a:cubicBezTo>
                    <a:pt x="85" y="919"/>
                    <a:pt x="0" y="1053"/>
                    <a:pt x="4" y="1197"/>
                  </a:cubicBezTo>
                  <a:lnTo>
                    <a:pt x="4" y="2900"/>
                  </a:lnTo>
                  <a:cubicBezTo>
                    <a:pt x="0" y="3016"/>
                    <a:pt x="36" y="3125"/>
                    <a:pt x="99" y="3220"/>
                  </a:cubicBezTo>
                  <a:lnTo>
                    <a:pt x="289" y="3508"/>
                  </a:lnTo>
                  <a:cubicBezTo>
                    <a:pt x="352" y="3603"/>
                    <a:pt x="387" y="3713"/>
                    <a:pt x="387" y="3829"/>
                  </a:cubicBezTo>
                  <a:lnTo>
                    <a:pt x="387" y="4230"/>
                  </a:lnTo>
                  <a:lnTo>
                    <a:pt x="1925" y="4230"/>
                  </a:lnTo>
                  <a:lnTo>
                    <a:pt x="1925" y="3829"/>
                  </a:lnTo>
                  <a:cubicBezTo>
                    <a:pt x="1925" y="3713"/>
                    <a:pt x="1960" y="3603"/>
                    <a:pt x="2024" y="3508"/>
                  </a:cubicBezTo>
                  <a:lnTo>
                    <a:pt x="2214" y="3220"/>
                  </a:lnTo>
                  <a:cubicBezTo>
                    <a:pt x="2277" y="3125"/>
                    <a:pt x="2312" y="3016"/>
                    <a:pt x="2312" y="2900"/>
                  </a:cubicBezTo>
                  <a:lnTo>
                    <a:pt x="2312" y="1200"/>
                  </a:lnTo>
                  <a:cubicBezTo>
                    <a:pt x="2312" y="1053"/>
                    <a:pt x="2228" y="919"/>
                    <a:pt x="2097" y="856"/>
                  </a:cubicBezTo>
                  <a:lnTo>
                    <a:pt x="1647" y="630"/>
                  </a:lnTo>
                  <a:cubicBezTo>
                    <a:pt x="1580" y="599"/>
                    <a:pt x="1538" y="532"/>
                    <a:pt x="1538" y="458"/>
                  </a:cubicBezTo>
                  <a:lnTo>
                    <a:pt x="1538" y="1"/>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4" name="Google Shape;27594;p78"/>
            <p:cNvSpPr/>
            <p:nvPr/>
          </p:nvSpPr>
          <p:spPr>
            <a:xfrm>
              <a:off x="8116243" y="2227622"/>
              <a:ext cx="15044" cy="74855"/>
            </a:xfrm>
            <a:custGeom>
              <a:rect b="b" l="l" r="r" t="t"/>
              <a:pathLst>
                <a:path extrusionOk="0" h="2876" w="578">
                  <a:moveTo>
                    <a:pt x="81" y="1"/>
                  </a:moveTo>
                  <a:cubicBezTo>
                    <a:pt x="29" y="64"/>
                    <a:pt x="4" y="145"/>
                    <a:pt x="0" y="226"/>
                  </a:cubicBezTo>
                  <a:lnTo>
                    <a:pt x="0" y="1932"/>
                  </a:lnTo>
                  <a:cubicBezTo>
                    <a:pt x="0" y="2045"/>
                    <a:pt x="36" y="2157"/>
                    <a:pt x="99" y="2249"/>
                  </a:cubicBezTo>
                  <a:lnTo>
                    <a:pt x="289" y="2537"/>
                  </a:lnTo>
                  <a:cubicBezTo>
                    <a:pt x="352" y="2632"/>
                    <a:pt x="387" y="2742"/>
                    <a:pt x="387" y="2858"/>
                  </a:cubicBezTo>
                  <a:lnTo>
                    <a:pt x="387" y="2875"/>
                  </a:lnTo>
                  <a:lnTo>
                    <a:pt x="577" y="2875"/>
                  </a:lnTo>
                  <a:lnTo>
                    <a:pt x="577" y="567"/>
                  </a:lnTo>
                  <a:cubicBezTo>
                    <a:pt x="577" y="444"/>
                    <a:pt x="521" y="331"/>
                    <a:pt x="426" y="258"/>
                  </a:cubicBezTo>
                  <a:lnTo>
                    <a:pt x="8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5" name="Google Shape;27595;p78"/>
            <p:cNvSpPr/>
            <p:nvPr/>
          </p:nvSpPr>
          <p:spPr>
            <a:xfrm>
              <a:off x="8161401" y="2227622"/>
              <a:ext cx="15044" cy="74855"/>
            </a:xfrm>
            <a:custGeom>
              <a:rect b="b" l="l" r="r" t="t"/>
              <a:pathLst>
                <a:path extrusionOk="0" h="2876" w="578">
                  <a:moveTo>
                    <a:pt x="496" y="1"/>
                  </a:moveTo>
                  <a:lnTo>
                    <a:pt x="151" y="258"/>
                  </a:lnTo>
                  <a:cubicBezTo>
                    <a:pt x="56" y="331"/>
                    <a:pt x="0" y="444"/>
                    <a:pt x="0" y="567"/>
                  </a:cubicBezTo>
                  <a:lnTo>
                    <a:pt x="0" y="2875"/>
                  </a:lnTo>
                  <a:lnTo>
                    <a:pt x="190" y="2875"/>
                  </a:lnTo>
                  <a:lnTo>
                    <a:pt x="190" y="2858"/>
                  </a:lnTo>
                  <a:cubicBezTo>
                    <a:pt x="190" y="2742"/>
                    <a:pt x="225" y="2632"/>
                    <a:pt x="289" y="2537"/>
                  </a:cubicBezTo>
                  <a:lnTo>
                    <a:pt x="479" y="2249"/>
                  </a:lnTo>
                  <a:cubicBezTo>
                    <a:pt x="542" y="2157"/>
                    <a:pt x="577" y="2045"/>
                    <a:pt x="577" y="1932"/>
                  </a:cubicBezTo>
                  <a:lnTo>
                    <a:pt x="577" y="226"/>
                  </a:lnTo>
                  <a:cubicBezTo>
                    <a:pt x="574" y="145"/>
                    <a:pt x="545" y="64"/>
                    <a:pt x="496"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6" name="Google Shape;27596;p78"/>
            <p:cNvSpPr/>
            <p:nvPr/>
          </p:nvSpPr>
          <p:spPr>
            <a:xfrm>
              <a:off x="8126316" y="2297402"/>
              <a:ext cx="40056" cy="15044"/>
            </a:xfrm>
            <a:custGeom>
              <a:rect b="b" l="l" r="r" t="t"/>
              <a:pathLst>
                <a:path extrusionOk="0" h="578" w="1539">
                  <a:moveTo>
                    <a:pt x="0" y="1"/>
                  </a:moveTo>
                  <a:lnTo>
                    <a:pt x="0"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7" name="Google Shape;27597;p78"/>
            <p:cNvSpPr/>
            <p:nvPr/>
          </p:nvSpPr>
          <p:spPr>
            <a:xfrm>
              <a:off x="8143806" y="2227362"/>
              <a:ext cx="5075" cy="70066"/>
            </a:xfrm>
            <a:custGeom>
              <a:rect b="b" l="l" r="r" t="t"/>
              <a:pathLst>
                <a:path extrusionOk="0" h="2692" w="195">
                  <a:moveTo>
                    <a:pt x="1" y="0"/>
                  </a:moveTo>
                  <a:lnTo>
                    <a:pt x="1" y="2692"/>
                  </a:lnTo>
                  <a:lnTo>
                    <a:pt x="194" y="2692"/>
                  </a:lnTo>
                  <a:lnTo>
                    <a:pt x="194"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8" name="Google Shape;27598;p78"/>
            <p:cNvSpPr/>
            <p:nvPr/>
          </p:nvSpPr>
          <p:spPr>
            <a:xfrm>
              <a:off x="8136310" y="2202350"/>
              <a:ext cx="20067" cy="25038"/>
            </a:xfrm>
            <a:custGeom>
              <a:rect b="b" l="l" r="r" t="t"/>
              <a:pathLst>
                <a:path extrusionOk="0" h="962" w="771">
                  <a:moveTo>
                    <a:pt x="0" y="1"/>
                  </a:moveTo>
                  <a:lnTo>
                    <a:pt x="0" y="574"/>
                  </a:lnTo>
                  <a:cubicBezTo>
                    <a:pt x="0" y="789"/>
                    <a:pt x="172" y="961"/>
                    <a:pt x="384" y="961"/>
                  </a:cubicBezTo>
                  <a:cubicBezTo>
                    <a:pt x="598" y="961"/>
                    <a:pt x="771" y="789"/>
                    <a:pt x="771" y="578"/>
                  </a:cubicBezTo>
                  <a:lnTo>
                    <a:pt x="771"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9" name="Google Shape;27599;p78"/>
            <p:cNvSpPr/>
            <p:nvPr/>
          </p:nvSpPr>
          <p:spPr>
            <a:xfrm>
              <a:off x="8126316" y="2162241"/>
              <a:ext cx="40056" cy="45080"/>
            </a:xfrm>
            <a:custGeom>
              <a:rect b="b" l="l" r="r" t="t"/>
              <a:pathLst>
                <a:path extrusionOk="0" h="1732" w="1539">
                  <a:moveTo>
                    <a:pt x="578" y="0"/>
                  </a:moveTo>
                  <a:cubicBezTo>
                    <a:pt x="257" y="0"/>
                    <a:pt x="0" y="261"/>
                    <a:pt x="0" y="578"/>
                  </a:cubicBezTo>
                  <a:lnTo>
                    <a:pt x="0" y="965"/>
                  </a:lnTo>
                  <a:cubicBezTo>
                    <a:pt x="0" y="1387"/>
                    <a:pt x="345" y="1732"/>
                    <a:pt x="768" y="1732"/>
                  </a:cubicBezTo>
                  <a:cubicBezTo>
                    <a:pt x="1193" y="1732"/>
                    <a:pt x="1538" y="1387"/>
                    <a:pt x="1538" y="965"/>
                  </a:cubicBezTo>
                  <a:lnTo>
                    <a:pt x="1538" y="578"/>
                  </a:lnTo>
                  <a:cubicBezTo>
                    <a:pt x="1538" y="261"/>
                    <a:pt x="1281" y="0"/>
                    <a:pt x="961"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0" name="Google Shape;27600;p78"/>
            <p:cNvSpPr/>
            <p:nvPr/>
          </p:nvSpPr>
          <p:spPr>
            <a:xfrm>
              <a:off x="8126238" y="2162241"/>
              <a:ext cx="27589" cy="45080"/>
            </a:xfrm>
            <a:custGeom>
              <a:rect b="b" l="l" r="r" t="t"/>
              <a:pathLst>
                <a:path extrusionOk="0" h="1732" w="1060">
                  <a:moveTo>
                    <a:pt x="581" y="0"/>
                  </a:moveTo>
                  <a:cubicBezTo>
                    <a:pt x="260" y="0"/>
                    <a:pt x="3" y="261"/>
                    <a:pt x="3" y="578"/>
                  </a:cubicBezTo>
                  <a:lnTo>
                    <a:pt x="3" y="965"/>
                  </a:lnTo>
                  <a:cubicBezTo>
                    <a:pt x="1" y="1404"/>
                    <a:pt x="363" y="1732"/>
                    <a:pt x="770" y="1732"/>
                  </a:cubicBezTo>
                  <a:cubicBezTo>
                    <a:pt x="865" y="1732"/>
                    <a:pt x="963" y="1714"/>
                    <a:pt x="1059" y="1675"/>
                  </a:cubicBezTo>
                  <a:cubicBezTo>
                    <a:pt x="767" y="1556"/>
                    <a:pt x="581" y="1274"/>
                    <a:pt x="581" y="965"/>
                  </a:cubicBezTo>
                  <a:lnTo>
                    <a:pt x="581" y="578"/>
                  </a:lnTo>
                  <a:cubicBezTo>
                    <a:pt x="581" y="296"/>
                    <a:pt x="785" y="57"/>
                    <a:pt x="1059" y="11"/>
                  </a:cubicBezTo>
                  <a:cubicBezTo>
                    <a:pt x="1027" y="4"/>
                    <a:pt x="996" y="0"/>
                    <a:pt x="96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1" name="Google Shape;27601;p78"/>
            <p:cNvSpPr/>
            <p:nvPr/>
          </p:nvSpPr>
          <p:spPr>
            <a:xfrm>
              <a:off x="8126316" y="2162241"/>
              <a:ext cx="40056" cy="20093"/>
            </a:xfrm>
            <a:custGeom>
              <a:rect b="b" l="l" r="r" t="t"/>
              <a:pathLst>
                <a:path extrusionOk="0" h="772" w="1539">
                  <a:moveTo>
                    <a:pt x="578" y="0"/>
                  </a:moveTo>
                  <a:cubicBezTo>
                    <a:pt x="257" y="0"/>
                    <a:pt x="0" y="261"/>
                    <a:pt x="0" y="578"/>
                  </a:cubicBezTo>
                  <a:cubicBezTo>
                    <a:pt x="0" y="578"/>
                    <a:pt x="578" y="771"/>
                    <a:pt x="1538" y="771"/>
                  </a:cubicBezTo>
                  <a:lnTo>
                    <a:pt x="1538" y="578"/>
                  </a:lnTo>
                  <a:cubicBezTo>
                    <a:pt x="1538" y="261"/>
                    <a:pt x="1281" y="0"/>
                    <a:pt x="961"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2" name="Google Shape;27602;p78"/>
            <p:cNvSpPr/>
            <p:nvPr/>
          </p:nvSpPr>
          <p:spPr>
            <a:xfrm>
              <a:off x="8126316" y="2162241"/>
              <a:ext cx="27511" cy="18349"/>
            </a:xfrm>
            <a:custGeom>
              <a:rect b="b" l="l" r="r" t="t"/>
              <a:pathLst>
                <a:path extrusionOk="0" h="705" w="1057">
                  <a:moveTo>
                    <a:pt x="578" y="0"/>
                  </a:moveTo>
                  <a:cubicBezTo>
                    <a:pt x="257" y="0"/>
                    <a:pt x="0" y="261"/>
                    <a:pt x="0" y="578"/>
                  </a:cubicBezTo>
                  <a:cubicBezTo>
                    <a:pt x="187" y="634"/>
                    <a:pt x="380" y="676"/>
                    <a:pt x="578" y="704"/>
                  </a:cubicBezTo>
                  <a:lnTo>
                    <a:pt x="578" y="578"/>
                  </a:lnTo>
                  <a:cubicBezTo>
                    <a:pt x="578" y="296"/>
                    <a:pt x="782" y="57"/>
                    <a:pt x="1056" y="11"/>
                  </a:cubicBezTo>
                  <a:cubicBezTo>
                    <a:pt x="1024" y="4"/>
                    <a:pt x="993" y="4"/>
                    <a:pt x="9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3" name="Google Shape;27603;p78"/>
            <p:cNvSpPr/>
            <p:nvPr/>
          </p:nvSpPr>
          <p:spPr>
            <a:xfrm>
              <a:off x="8196382" y="2202350"/>
              <a:ext cx="60097" cy="110096"/>
            </a:xfrm>
            <a:custGeom>
              <a:rect b="b" l="l" r="r" t="t"/>
              <a:pathLst>
                <a:path extrusionOk="0" h="4230" w="2309">
                  <a:moveTo>
                    <a:pt x="771" y="1"/>
                  </a:moveTo>
                  <a:lnTo>
                    <a:pt x="771" y="458"/>
                  </a:lnTo>
                  <a:cubicBezTo>
                    <a:pt x="771" y="532"/>
                    <a:pt x="728"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6" y="3603"/>
                    <a:pt x="2020" y="3508"/>
                  </a:cubicBezTo>
                  <a:lnTo>
                    <a:pt x="2213" y="3220"/>
                  </a:lnTo>
                  <a:cubicBezTo>
                    <a:pt x="2273" y="3125"/>
                    <a:pt x="2308" y="3016"/>
                    <a:pt x="2308" y="2900"/>
                  </a:cubicBezTo>
                  <a:lnTo>
                    <a:pt x="2308" y="1200"/>
                  </a:lnTo>
                  <a:cubicBezTo>
                    <a:pt x="2308" y="1053"/>
                    <a:pt x="2227" y="919"/>
                    <a:pt x="2097" y="856"/>
                  </a:cubicBezTo>
                  <a:lnTo>
                    <a:pt x="1647" y="630"/>
                  </a:lnTo>
                  <a:cubicBezTo>
                    <a:pt x="1580" y="599"/>
                    <a:pt x="1538" y="532"/>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4" name="Google Shape;27604;p78"/>
            <p:cNvSpPr/>
            <p:nvPr/>
          </p:nvSpPr>
          <p:spPr>
            <a:xfrm>
              <a:off x="8196382"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2"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5" name="Google Shape;27605;p78"/>
            <p:cNvSpPr/>
            <p:nvPr/>
          </p:nvSpPr>
          <p:spPr>
            <a:xfrm>
              <a:off x="8241513" y="2227622"/>
              <a:ext cx="15044" cy="74855"/>
            </a:xfrm>
            <a:custGeom>
              <a:rect b="b" l="l" r="r" t="t"/>
              <a:pathLst>
                <a:path extrusionOk="0" h="2876" w="578">
                  <a:moveTo>
                    <a:pt x="497" y="1"/>
                  </a:moveTo>
                  <a:lnTo>
                    <a:pt x="152" y="258"/>
                  </a:lnTo>
                  <a:cubicBezTo>
                    <a:pt x="57" y="331"/>
                    <a:pt x="1" y="444"/>
                    <a:pt x="1" y="567"/>
                  </a:cubicBezTo>
                  <a:lnTo>
                    <a:pt x="1" y="2875"/>
                  </a:lnTo>
                  <a:lnTo>
                    <a:pt x="191" y="2875"/>
                  </a:lnTo>
                  <a:lnTo>
                    <a:pt x="191" y="2858"/>
                  </a:lnTo>
                  <a:cubicBezTo>
                    <a:pt x="191" y="2742"/>
                    <a:pt x="222" y="2632"/>
                    <a:pt x="286" y="2537"/>
                  </a:cubicBezTo>
                  <a:lnTo>
                    <a:pt x="479" y="2249"/>
                  </a:lnTo>
                  <a:cubicBezTo>
                    <a:pt x="543" y="2157"/>
                    <a:pt x="578" y="2045"/>
                    <a:pt x="578" y="1932"/>
                  </a:cubicBezTo>
                  <a:lnTo>
                    <a:pt x="578"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6" name="Google Shape;27606;p78"/>
            <p:cNvSpPr/>
            <p:nvPr/>
          </p:nvSpPr>
          <p:spPr>
            <a:xfrm>
              <a:off x="8206350"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7" name="Google Shape;27607;p78"/>
            <p:cNvSpPr/>
            <p:nvPr/>
          </p:nvSpPr>
          <p:spPr>
            <a:xfrm>
              <a:off x="8223945"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8" name="Google Shape;27608;p78"/>
            <p:cNvSpPr/>
            <p:nvPr/>
          </p:nvSpPr>
          <p:spPr>
            <a:xfrm>
              <a:off x="8216423" y="2202350"/>
              <a:ext cx="19989" cy="25038"/>
            </a:xfrm>
            <a:custGeom>
              <a:rect b="b" l="l" r="r" t="t"/>
              <a:pathLst>
                <a:path extrusionOk="0" h="962" w="768">
                  <a:moveTo>
                    <a:pt x="1" y="1"/>
                  </a:moveTo>
                  <a:lnTo>
                    <a:pt x="1" y="574"/>
                  </a:lnTo>
                  <a:cubicBezTo>
                    <a:pt x="1" y="789"/>
                    <a:pt x="173"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9" name="Google Shape;27609;p78"/>
            <p:cNvSpPr/>
            <p:nvPr/>
          </p:nvSpPr>
          <p:spPr>
            <a:xfrm>
              <a:off x="8206350" y="2162241"/>
              <a:ext cx="40134" cy="45080"/>
            </a:xfrm>
            <a:custGeom>
              <a:rect b="b" l="l" r="r" t="t"/>
              <a:pathLst>
                <a:path extrusionOk="0" h="1732" w="1542">
                  <a:moveTo>
                    <a:pt x="578" y="0"/>
                  </a:moveTo>
                  <a:cubicBezTo>
                    <a:pt x="261" y="0"/>
                    <a:pt x="1" y="261"/>
                    <a:pt x="1" y="578"/>
                  </a:cubicBezTo>
                  <a:lnTo>
                    <a:pt x="1" y="965"/>
                  </a:lnTo>
                  <a:cubicBezTo>
                    <a:pt x="1" y="1387"/>
                    <a:pt x="345" y="1732"/>
                    <a:pt x="771" y="1732"/>
                  </a:cubicBezTo>
                  <a:cubicBezTo>
                    <a:pt x="1197" y="1732"/>
                    <a:pt x="1542" y="1387"/>
                    <a:pt x="1542" y="965"/>
                  </a:cubicBezTo>
                  <a:lnTo>
                    <a:pt x="1542" y="578"/>
                  </a:lnTo>
                  <a:cubicBezTo>
                    <a:pt x="1542" y="261"/>
                    <a:pt x="1281"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0" name="Google Shape;27610;p78"/>
            <p:cNvSpPr/>
            <p:nvPr/>
          </p:nvSpPr>
          <p:spPr>
            <a:xfrm>
              <a:off x="8206350"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6"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1" name="Google Shape;27611;p78"/>
            <p:cNvSpPr/>
            <p:nvPr/>
          </p:nvSpPr>
          <p:spPr>
            <a:xfrm>
              <a:off x="8206350" y="2162241"/>
              <a:ext cx="40134" cy="20093"/>
            </a:xfrm>
            <a:custGeom>
              <a:rect b="b" l="l" r="r" t="t"/>
              <a:pathLst>
                <a:path extrusionOk="0" h="772" w="1542">
                  <a:moveTo>
                    <a:pt x="581" y="0"/>
                  </a:moveTo>
                  <a:cubicBezTo>
                    <a:pt x="261" y="0"/>
                    <a:pt x="4" y="261"/>
                    <a:pt x="4" y="578"/>
                  </a:cubicBezTo>
                  <a:lnTo>
                    <a:pt x="1" y="578"/>
                  </a:lnTo>
                  <a:cubicBezTo>
                    <a:pt x="1" y="578"/>
                    <a:pt x="578" y="771"/>
                    <a:pt x="1542" y="771"/>
                  </a:cubicBezTo>
                  <a:lnTo>
                    <a:pt x="1542" y="578"/>
                  </a:lnTo>
                  <a:cubicBezTo>
                    <a:pt x="1542" y="261"/>
                    <a:pt x="1281"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2" name="Google Shape;27612;p78"/>
            <p:cNvSpPr/>
            <p:nvPr/>
          </p:nvSpPr>
          <p:spPr>
            <a:xfrm>
              <a:off x="8206350"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6"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3" name="Google Shape;27613;p78"/>
            <p:cNvSpPr/>
            <p:nvPr/>
          </p:nvSpPr>
          <p:spPr>
            <a:xfrm>
              <a:off x="8036208" y="2202350"/>
              <a:ext cx="60097" cy="110096"/>
            </a:xfrm>
            <a:custGeom>
              <a:rect b="b" l="l" r="r" t="t"/>
              <a:pathLst>
                <a:path extrusionOk="0" h="4230" w="2309">
                  <a:moveTo>
                    <a:pt x="771" y="1"/>
                  </a:moveTo>
                  <a:lnTo>
                    <a:pt x="771" y="458"/>
                  </a:lnTo>
                  <a:cubicBezTo>
                    <a:pt x="767" y="532"/>
                    <a:pt x="729" y="599"/>
                    <a:pt x="662" y="630"/>
                  </a:cubicBezTo>
                  <a:lnTo>
                    <a:pt x="211" y="856"/>
                  </a:lnTo>
                  <a:cubicBezTo>
                    <a:pt x="81" y="919"/>
                    <a:pt x="0" y="1053"/>
                    <a:pt x="0" y="1197"/>
                  </a:cubicBezTo>
                  <a:lnTo>
                    <a:pt x="0" y="2900"/>
                  </a:lnTo>
                  <a:cubicBezTo>
                    <a:pt x="0" y="3016"/>
                    <a:pt x="35" y="3125"/>
                    <a:pt x="99" y="3220"/>
                  </a:cubicBezTo>
                  <a:lnTo>
                    <a:pt x="289" y="3508"/>
                  </a:lnTo>
                  <a:cubicBezTo>
                    <a:pt x="352" y="3603"/>
                    <a:pt x="384" y="3713"/>
                    <a:pt x="384" y="3829"/>
                  </a:cubicBezTo>
                  <a:lnTo>
                    <a:pt x="384" y="4230"/>
                  </a:lnTo>
                  <a:lnTo>
                    <a:pt x="1925" y="4230"/>
                  </a:lnTo>
                  <a:lnTo>
                    <a:pt x="1925" y="3829"/>
                  </a:lnTo>
                  <a:cubicBezTo>
                    <a:pt x="1925" y="3713"/>
                    <a:pt x="1957" y="3603"/>
                    <a:pt x="2020" y="3508"/>
                  </a:cubicBezTo>
                  <a:lnTo>
                    <a:pt x="2213" y="3220"/>
                  </a:lnTo>
                  <a:cubicBezTo>
                    <a:pt x="2273" y="3125"/>
                    <a:pt x="2308" y="3016"/>
                    <a:pt x="2308" y="2900"/>
                  </a:cubicBezTo>
                  <a:lnTo>
                    <a:pt x="2308" y="1200"/>
                  </a:lnTo>
                  <a:cubicBezTo>
                    <a:pt x="2308" y="1053"/>
                    <a:pt x="2228" y="919"/>
                    <a:pt x="2094" y="856"/>
                  </a:cubicBezTo>
                  <a:lnTo>
                    <a:pt x="1643" y="630"/>
                  </a:lnTo>
                  <a:cubicBezTo>
                    <a:pt x="1580" y="595"/>
                    <a:pt x="1538" y="528"/>
                    <a:pt x="1538" y="458"/>
                  </a:cubicBezTo>
                  <a:lnTo>
                    <a:pt x="153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4" name="Google Shape;27614;p78"/>
            <p:cNvSpPr/>
            <p:nvPr/>
          </p:nvSpPr>
          <p:spPr>
            <a:xfrm>
              <a:off x="8036208" y="2227622"/>
              <a:ext cx="15044" cy="74855"/>
            </a:xfrm>
            <a:custGeom>
              <a:rect b="b" l="l" r="r" t="t"/>
              <a:pathLst>
                <a:path extrusionOk="0" h="2876" w="578">
                  <a:moveTo>
                    <a:pt x="78" y="1"/>
                  </a:moveTo>
                  <a:cubicBezTo>
                    <a:pt x="28" y="64"/>
                    <a:pt x="0" y="145"/>
                    <a:pt x="0" y="226"/>
                  </a:cubicBezTo>
                  <a:lnTo>
                    <a:pt x="0" y="1932"/>
                  </a:lnTo>
                  <a:cubicBezTo>
                    <a:pt x="0" y="2045"/>
                    <a:pt x="32" y="2157"/>
                    <a:pt x="95" y="2249"/>
                  </a:cubicBezTo>
                  <a:lnTo>
                    <a:pt x="289" y="2537"/>
                  </a:lnTo>
                  <a:cubicBezTo>
                    <a:pt x="352" y="2632"/>
                    <a:pt x="384" y="2742"/>
                    <a:pt x="384" y="2858"/>
                  </a:cubicBezTo>
                  <a:lnTo>
                    <a:pt x="384" y="2875"/>
                  </a:lnTo>
                  <a:lnTo>
                    <a:pt x="577" y="2875"/>
                  </a:lnTo>
                  <a:lnTo>
                    <a:pt x="577" y="567"/>
                  </a:lnTo>
                  <a:cubicBezTo>
                    <a:pt x="577" y="444"/>
                    <a:pt x="521" y="331"/>
                    <a:pt x="423" y="258"/>
                  </a:cubicBezTo>
                  <a:lnTo>
                    <a:pt x="78" y="1"/>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5" name="Google Shape;27615;p78"/>
            <p:cNvSpPr/>
            <p:nvPr/>
          </p:nvSpPr>
          <p:spPr>
            <a:xfrm>
              <a:off x="8081262" y="2227622"/>
              <a:ext cx="15044" cy="74855"/>
            </a:xfrm>
            <a:custGeom>
              <a:rect b="b" l="l" r="r" t="t"/>
              <a:pathLst>
                <a:path extrusionOk="0" h="2876" w="578">
                  <a:moveTo>
                    <a:pt x="497" y="1"/>
                  </a:moveTo>
                  <a:lnTo>
                    <a:pt x="152" y="258"/>
                  </a:lnTo>
                  <a:cubicBezTo>
                    <a:pt x="57" y="331"/>
                    <a:pt x="0" y="444"/>
                    <a:pt x="0" y="567"/>
                  </a:cubicBezTo>
                  <a:lnTo>
                    <a:pt x="0" y="2875"/>
                  </a:lnTo>
                  <a:lnTo>
                    <a:pt x="194" y="2875"/>
                  </a:lnTo>
                  <a:lnTo>
                    <a:pt x="194" y="2858"/>
                  </a:lnTo>
                  <a:cubicBezTo>
                    <a:pt x="194" y="2742"/>
                    <a:pt x="226" y="2632"/>
                    <a:pt x="289" y="2537"/>
                  </a:cubicBezTo>
                  <a:lnTo>
                    <a:pt x="479" y="2249"/>
                  </a:lnTo>
                  <a:cubicBezTo>
                    <a:pt x="542" y="2157"/>
                    <a:pt x="577" y="2045"/>
                    <a:pt x="577" y="1932"/>
                  </a:cubicBezTo>
                  <a:lnTo>
                    <a:pt x="577" y="226"/>
                  </a:lnTo>
                  <a:cubicBezTo>
                    <a:pt x="574" y="145"/>
                    <a:pt x="546" y="64"/>
                    <a:pt x="497" y="1"/>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6" name="Google Shape;27616;p78"/>
            <p:cNvSpPr/>
            <p:nvPr/>
          </p:nvSpPr>
          <p:spPr>
            <a:xfrm>
              <a:off x="8046177" y="2297402"/>
              <a:ext cx="40056" cy="15044"/>
            </a:xfrm>
            <a:custGeom>
              <a:rect b="b" l="l" r="r" t="t"/>
              <a:pathLst>
                <a:path extrusionOk="0" h="578" w="1539">
                  <a:moveTo>
                    <a:pt x="1" y="1"/>
                  </a:moveTo>
                  <a:lnTo>
                    <a:pt x="1" y="578"/>
                  </a:lnTo>
                  <a:lnTo>
                    <a:pt x="1538" y="578"/>
                  </a:lnTo>
                  <a:lnTo>
                    <a:pt x="1538" y="1"/>
                  </a:ln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7" name="Google Shape;27617;p78"/>
            <p:cNvSpPr/>
            <p:nvPr/>
          </p:nvSpPr>
          <p:spPr>
            <a:xfrm>
              <a:off x="8063772" y="2227362"/>
              <a:ext cx="4971" cy="70066"/>
            </a:xfrm>
            <a:custGeom>
              <a:rect b="b" l="l" r="r" t="t"/>
              <a:pathLst>
                <a:path extrusionOk="0" h="2692" w="191">
                  <a:moveTo>
                    <a:pt x="0" y="0"/>
                  </a:moveTo>
                  <a:lnTo>
                    <a:pt x="0" y="2692"/>
                  </a:lnTo>
                  <a:lnTo>
                    <a:pt x="190" y="2692"/>
                  </a:lnTo>
                  <a:lnTo>
                    <a:pt x="190" y="0"/>
                  </a:ln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8" name="Google Shape;27618;p78"/>
            <p:cNvSpPr/>
            <p:nvPr/>
          </p:nvSpPr>
          <p:spPr>
            <a:xfrm>
              <a:off x="8056250" y="2202350"/>
              <a:ext cx="19989" cy="25038"/>
            </a:xfrm>
            <a:custGeom>
              <a:rect b="b" l="l" r="r" t="t"/>
              <a:pathLst>
                <a:path extrusionOk="0" h="962" w="768">
                  <a:moveTo>
                    <a:pt x="1" y="1"/>
                  </a:moveTo>
                  <a:lnTo>
                    <a:pt x="1" y="574"/>
                  </a:lnTo>
                  <a:cubicBezTo>
                    <a:pt x="1" y="789"/>
                    <a:pt x="170" y="961"/>
                    <a:pt x="384" y="961"/>
                  </a:cubicBezTo>
                  <a:cubicBezTo>
                    <a:pt x="595" y="961"/>
                    <a:pt x="768" y="789"/>
                    <a:pt x="768" y="578"/>
                  </a:cubicBezTo>
                  <a:lnTo>
                    <a:pt x="768"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9" name="Google Shape;27619;p78"/>
            <p:cNvSpPr/>
            <p:nvPr/>
          </p:nvSpPr>
          <p:spPr>
            <a:xfrm>
              <a:off x="8046177" y="2162241"/>
              <a:ext cx="40134" cy="45080"/>
            </a:xfrm>
            <a:custGeom>
              <a:rect b="b" l="l" r="r" t="t"/>
              <a:pathLst>
                <a:path extrusionOk="0" h="1732" w="1542">
                  <a:moveTo>
                    <a:pt x="578" y="0"/>
                  </a:moveTo>
                  <a:cubicBezTo>
                    <a:pt x="261" y="0"/>
                    <a:pt x="1" y="261"/>
                    <a:pt x="1" y="578"/>
                  </a:cubicBezTo>
                  <a:lnTo>
                    <a:pt x="1" y="965"/>
                  </a:lnTo>
                  <a:cubicBezTo>
                    <a:pt x="1" y="1387"/>
                    <a:pt x="346" y="1732"/>
                    <a:pt x="771" y="1732"/>
                  </a:cubicBezTo>
                  <a:cubicBezTo>
                    <a:pt x="1197" y="1732"/>
                    <a:pt x="1542" y="1387"/>
                    <a:pt x="1542" y="965"/>
                  </a:cubicBezTo>
                  <a:lnTo>
                    <a:pt x="1542" y="578"/>
                  </a:lnTo>
                  <a:cubicBezTo>
                    <a:pt x="1542" y="261"/>
                    <a:pt x="1282" y="0"/>
                    <a:pt x="965"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0" name="Google Shape;27620;p78"/>
            <p:cNvSpPr/>
            <p:nvPr/>
          </p:nvSpPr>
          <p:spPr>
            <a:xfrm>
              <a:off x="8046177" y="2162241"/>
              <a:ext cx="27589" cy="45080"/>
            </a:xfrm>
            <a:custGeom>
              <a:rect b="b" l="l" r="r" t="t"/>
              <a:pathLst>
                <a:path extrusionOk="0" h="1732" w="1060">
                  <a:moveTo>
                    <a:pt x="578" y="0"/>
                  </a:moveTo>
                  <a:cubicBezTo>
                    <a:pt x="261" y="0"/>
                    <a:pt x="1" y="261"/>
                    <a:pt x="1" y="578"/>
                  </a:cubicBezTo>
                  <a:lnTo>
                    <a:pt x="1" y="965"/>
                  </a:lnTo>
                  <a:cubicBezTo>
                    <a:pt x="1" y="1404"/>
                    <a:pt x="364" y="1732"/>
                    <a:pt x="769" y="1732"/>
                  </a:cubicBezTo>
                  <a:cubicBezTo>
                    <a:pt x="864" y="1732"/>
                    <a:pt x="961" y="1714"/>
                    <a:pt x="1056" y="1675"/>
                  </a:cubicBezTo>
                  <a:cubicBezTo>
                    <a:pt x="768" y="1556"/>
                    <a:pt x="578" y="1274"/>
                    <a:pt x="578" y="965"/>
                  </a:cubicBezTo>
                  <a:lnTo>
                    <a:pt x="578" y="578"/>
                  </a:lnTo>
                  <a:cubicBezTo>
                    <a:pt x="578" y="296"/>
                    <a:pt x="782" y="57"/>
                    <a:pt x="1060" y="11"/>
                  </a:cubicBezTo>
                  <a:cubicBezTo>
                    <a:pt x="1028" y="4"/>
                    <a:pt x="997" y="0"/>
                    <a:pt x="965"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1" name="Google Shape;27621;p78"/>
            <p:cNvSpPr/>
            <p:nvPr/>
          </p:nvSpPr>
          <p:spPr>
            <a:xfrm>
              <a:off x="8046177" y="2162241"/>
              <a:ext cx="40134" cy="20093"/>
            </a:xfrm>
            <a:custGeom>
              <a:rect b="b" l="l" r="r" t="t"/>
              <a:pathLst>
                <a:path extrusionOk="0" h="772" w="1542">
                  <a:moveTo>
                    <a:pt x="578" y="0"/>
                  </a:moveTo>
                  <a:cubicBezTo>
                    <a:pt x="261" y="0"/>
                    <a:pt x="1" y="261"/>
                    <a:pt x="1" y="578"/>
                  </a:cubicBezTo>
                  <a:cubicBezTo>
                    <a:pt x="1" y="578"/>
                    <a:pt x="578" y="771"/>
                    <a:pt x="1542" y="771"/>
                  </a:cubicBezTo>
                  <a:lnTo>
                    <a:pt x="1542" y="578"/>
                  </a:lnTo>
                  <a:cubicBezTo>
                    <a:pt x="1542" y="261"/>
                    <a:pt x="1282" y="0"/>
                    <a:pt x="965"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2" name="Google Shape;27622;p78"/>
            <p:cNvSpPr/>
            <p:nvPr/>
          </p:nvSpPr>
          <p:spPr>
            <a:xfrm>
              <a:off x="8046177" y="2162241"/>
              <a:ext cx="27589" cy="18349"/>
            </a:xfrm>
            <a:custGeom>
              <a:rect b="b" l="l" r="r" t="t"/>
              <a:pathLst>
                <a:path extrusionOk="0" h="705" w="1060">
                  <a:moveTo>
                    <a:pt x="578" y="0"/>
                  </a:moveTo>
                  <a:cubicBezTo>
                    <a:pt x="261" y="0"/>
                    <a:pt x="1" y="261"/>
                    <a:pt x="1" y="578"/>
                  </a:cubicBezTo>
                  <a:cubicBezTo>
                    <a:pt x="191" y="634"/>
                    <a:pt x="384" y="676"/>
                    <a:pt x="578" y="704"/>
                  </a:cubicBezTo>
                  <a:lnTo>
                    <a:pt x="578" y="578"/>
                  </a:lnTo>
                  <a:cubicBezTo>
                    <a:pt x="578" y="296"/>
                    <a:pt x="782" y="57"/>
                    <a:pt x="1060" y="11"/>
                  </a:cubicBezTo>
                  <a:cubicBezTo>
                    <a:pt x="1028" y="4"/>
                    <a:pt x="997" y="4"/>
                    <a:pt x="965"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3" name="Google Shape;27623;p78"/>
            <p:cNvSpPr/>
            <p:nvPr/>
          </p:nvSpPr>
          <p:spPr>
            <a:xfrm>
              <a:off x="8031445" y="2157582"/>
              <a:ext cx="69519" cy="159549"/>
            </a:xfrm>
            <a:custGeom>
              <a:rect b="b" l="l" r="r" t="t"/>
              <a:pathLst>
                <a:path extrusionOk="0" h="6130" w="2671">
                  <a:moveTo>
                    <a:pt x="1527" y="362"/>
                  </a:moveTo>
                  <a:cubicBezTo>
                    <a:pt x="1746" y="362"/>
                    <a:pt x="1925" y="538"/>
                    <a:pt x="1925" y="757"/>
                  </a:cubicBezTo>
                  <a:lnTo>
                    <a:pt x="1925" y="1144"/>
                  </a:lnTo>
                  <a:cubicBezTo>
                    <a:pt x="1925" y="1467"/>
                    <a:pt x="1661" y="1731"/>
                    <a:pt x="1334" y="1731"/>
                  </a:cubicBezTo>
                  <a:cubicBezTo>
                    <a:pt x="1010" y="1731"/>
                    <a:pt x="746" y="1467"/>
                    <a:pt x="746" y="1144"/>
                  </a:cubicBezTo>
                  <a:lnTo>
                    <a:pt x="746" y="757"/>
                  </a:lnTo>
                  <a:cubicBezTo>
                    <a:pt x="746" y="538"/>
                    <a:pt x="926" y="362"/>
                    <a:pt x="1144" y="362"/>
                  </a:cubicBezTo>
                  <a:close/>
                  <a:moveTo>
                    <a:pt x="1541" y="2090"/>
                  </a:moveTo>
                  <a:lnTo>
                    <a:pt x="1541" y="2178"/>
                  </a:lnTo>
                  <a:cubicBezTo>
                    <a:pt x="1541" y="2241"/>
                    <a:pt x="1559" y="2308"/>
                    <a:pt x="1591" y="2364"/>
                  </a:cubicBezTo>
                  <a:lnTo>
                    <a:pt x="1348" y="2611"/>
                  </a:lnTo>
                  <a:cubicBezTo>
                    <a:pt x="1344" y="2612"/>
                    <a:pt x="1341" y="2613"/>
                    <a:pt x="1337" y="2613"/>
                  </a:cubicBezTo>
                  <a:cubicBezTo>
                    <a:pt x="1334" y="2613"/>
                    <a:pt x="1330" y="2612"/>
                    <a:pt x="1327" y="2611"/>
                  </a:cubicBezTo>
                  <a:lnTo>
                    <a:pt x="1084" y="2364"/>
                  </a:lnTo>
                  <a:cubicBezTo>
                    <a:pt x="1116" y="2308"/>
                    <a:pt x="1133" y="2241"/>
                    <a:pt x="1133" y="2178"/>
                  </a:cubicBezTo>
                  <a:lnTo>
                    <a:pt x="1133" y="2090"/>
                  </a:lnTo>
                  <a:close/>
                  <a:moveTo>
                    <a:pt x="1144" y="0"/>
                  </a:moveTo>
                  <a:cubicBezTo>
                    <a:pt x="725" y="0"/>
                    <a:pt x="387" y="338"/>
                    <a:pt x="387" y="757"/>
                  </a:cubicBezTo>
                  <a:lnTo>
                    <a:pt x="387" y="1144"/>
                  </a:lnTo>
                  <a:cubicBezTo>
                    <a:pt x="387" y="1443"/>
                    <a:pt x="532" y="1728"/>
                    <a:pt x="771" y="1904"/>
                  </a:cubicBezTo>
                  <a:lnTo>
                    <a:pt x="771" y="2178"/>
                  </a:lnTo>
                  <a:cubicBezTo>
                    <a:pt x="771" y="2181"/>
                    <a:pt x="771" y="2189"/>
                    <a:pt x="764" y="2189"/>
                  </a:cubicBezTo>
                  <a:lnTo>
                    <a:pt x="313" y="2414"/>
                  </a:lnTo>
                  <a:cubicBezTo>
                    <a:pt x="123" y="2509"/>
                    <a:pt x="0" y="2706"/>
                    <a:pt x="4" y="2920"/>
                  </a:cubicBezTo>
                  <a:lnTo>
                    <a:pt x="4" y="4623"/>
                  </a:lnTo>
                  <a:cubicBezTo>
                    <a:pt x="4" y="4771"/>
                    <a:pt x="46" y="4919"/>
                    <a:pt x="131" y="5042"/>
                  </a:cubicBezTo>
                  <a:lnTo>
                    <a:pt x="321" y="5327"/>
                  </a:lnTo>
                  <a:cubicBezTo>
                    <a:pt x="363" y="5394"/>
                    <a:pt x="387" y="5471"/>
                    <a:pt x="387" y="5549"/>
                  </a:cubicBezTo>
                  <a:lnTo>
                    <a:pt x="387" y="5950"/>
                  </a:lnTo>
                  <a:cubicBezTo>
                    <a:pt x="387" y="6069"/>
                    <a:pt x="477" y="6129"/>
                    <a:pt x="567" y="6129"/>
                  </a:cubicBezTo>
                  <a:cubicBezTo>
                    <a:pt x="657" y="6129"/>
                    <a:pt x="746" y="6069"/>
                    <a:pt x="746" y="5950"/>
                  </a:cubicBezTo>
                  <a:lnTo>
                    <a:pt x="746" y="5549"/>
                  </a:lnTo>
                  <a:cubicBezTo>
                    <a:pt x="746" y="5397"/>
                    <a:pt x="704" y="5253"/>
                    <a:pt x="620" y="5130"/>
                  </a:cubicBezTo>
                  <a:lnTo>
                    <a:pt x="430" y="4841"/>
                  </a:lnTo>
                  <a:cubicBezTo>
                    <a:pt x="384" y="4778"/>
                    <a:pt x="363" y="4701"/>
                    <a:pt x="363" y="4623"/>
                  </a:cubicBezTo>
                  <a:lnTo>
                    <a:pt x="363" y="2920"/>
                  </a:lnTo>
                  <a:cubicBezTo>
                    <a:pt x="363" y="2839"/>
                    <a:pt x="405" y="2769"/>
                    <a:pt x="475" y="2737"/>
                  </a:cubicBezTo>
                  <a:lnTo>
                    <a:pt x="788" y="2579"/>
                  </a:lnTo>
                  <a:lnTo>
                    <a:pt x="1073" y="2864"/>
                  </a:lnTo>
                  <a:cubicBezTo>
                    <a:pt x="1146" y="2938"/>
                    <a:pt x="1241" y="2975"/>
                    <a:pt x="1336" y="2975"/>
                  </a:cubicBezTo>
                  <a:cubicBezTo>
                    <a:pt x="1431" y="2975"/>
                    <a:pt x="1527" y="2938"/>
                    <a:pt x="1601" y="2864"/>
                  </a:cubicBezTo>
                  <a:lnTo>
                    <a:pt x="1886" y="2579"/>
                  </a:lnTo>
                  <a:lnTo>
                    <a:pt x="2199" y="2737"/>
                  </a:lnTo>
                  <a:cubicBezTo>
                    <a:pt x="2266" y="2769"/>
                    <a:pt x="2312" y="2839"/>
                    <a:pt x="2312" y="2920"/>
                  </a:cubicBezTo>
                  <a:lnTo>
                    <a:pt x="2312" y="4623"/>
                  </a:lnTo>
                  <a:cubicBezTo>
                    <a:pt x="2312" y="4701"/>
                    <a:pt x="2287" y="4778"/>
                    <a:pt x="2245" y="4841"/>
                  </a:cubicBezTo>
                  <a:lnTo>
                    <a:pt x="2052" y="5126"/>
                  </a:lnTo>
                  <a:cubicBezTo>
                    <a:pt x="1971" y="5253"/>
                    <a:pt x="1925" y="5397"/>
                    <a:pt x="1925" y="5549"/>
                  </a:cubicBezTo>
                  <a:lnTo>
                    <a:pt x="1925" y="5950"/>
                  </a:lnTo>
                  <a:cubicBezTo>
                    <a:pt x="1925" y="6069"/>
                    <a:pt x="2016" y="6129"/>
                    <a:pt x="2106" y="6129"/>
                  </a:cubicBezTo>
                  <a:cubicBezTo>
                    <a:pt x="2197" y="6129"/>
                    <a:pt x="2287" y="6069"/>
                    <a:pt x="2287" y="5950"/>
                  </a:cubicBezTo>
                  <a:lnTo>
                    <a:pt x="2287" y="5549"/>
                  </a:lnTo>
                  <a:cubicBezTo>
                    <a:pt x="2287" y="5468"/>
                    <a:pt x="2308" y="5394"/>
                    <a:pt x="2354" y="5327"/>
                  </a:cubicBezTo>
                  <a:lnTo>
                    <a:pt x="2544" y="5042"/>
                  </a:lnTo>
                  <a:cubicBezTo>
                    <a:pt x="2625" y="4919"/>
                    <a:pt x="2671" y="4771"/>
                    <a:pt x="2671" y="4623"/>
                  </a:cubicBezTo>
                  <a:lnTo>
                    <a:pt x="2671" y="2920"/>
                  </a:lnTo>
                  <a:cubicBezTo>
                    <a:pt x="2671" y="2706"/>
                    <a:pt x="2551" y="2509"/>
                    <a:pt x="2358" y="2414"/>
                  </a:cubicBezTo>
                  <a:lnTo>
                    <a:pt x="1907" y="2189"/>
                  </a:lnTo>
                  <a:cubicBezTo>
                    <a:pt x="1904" y="2185"/>
                    <a:pt x="1900" y="2181"/>
                    <a:pt x="1900" y="2178"/>
                  </a:cubicBezTo>
                  <a:lnTo>
                    <a:pt x="1900" y="1904"/>
                  </a:lnTo>
                  <a:cubicBezTo>
                    <a:pt x="2143" y="1728"/>
                    <a:pt x="2287" y="1443"/>
                    <a:pt x="2287" y="1144"/>
                  </a:cubicBezTo>
                  <a:lnTo>
                    <a:pt x="2287" y="757"/>
                  </a:lnTo>
                  <a:cubicBezTo>
                    <a:pt x="2284" y="338"/>
                    <a:pt x="1946" y="0"/>
                    <a:pt x="1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4" name="Google Shape;27624;p78"/>
            <p:cNvSpPr/>
            <p:nvPr/>
          </p:nvSpPr>
          <p:spPr>
            <a:xfrm>
              <a:off x="8111584" y="2157582"/>
              <a:ext cx="69519" cy="159549"/>
            </a:xfrm>
            <a:custGeom>
              <a:rect b="b" l="l" r="r" t="t"/>
              <a:pathLst>
                <a:path extrusionOk="0" h="6130" w="2671">
                  <a:moveTo>
                    <a:pt x="1527" y="362"/>
                  </a:moveTo>
                  <a:cubicBezTo>
                    <a:pt x="1745" y="362"/>
                    <a:pt x="1921" y="538"/>
                    <a:pt x="1921" y="757"/>
                  </a:cubicBezTo>
                  <a:lnTo>
                    <a:pt x="1921" y="1144"/>
                  </a:lnTo>
                  <a:cubicBezTo>
                    <a:pt x="1921" y="1467"/>
                    <a:pt x="1657" y="1731"/>
                    <a:pt x="1334" y="1731"/>
                  </a:cubicBezTo>
                  <a:cubicBezTo>
                    <a:pt x="1006" y="1731"/>
                    <a:pt x="742" y="1467"/>
                    <a:pt x="742" y="1144"/>
                  </a:cubicBezTo>
                  <a:lnTo>
                    <a:pt x="742" y="757"/>
                  </a:lnTo>
                  <a:lnTo>
                    <a:pt x="746" y="757"/>
                  </a:lnTo>
                  <a:cubicBezTo>
                    <a:pt x="746" y="538"/>
                    <a:pt x="922" y="362"/>
                    <a:pt x="1144" y="362"/>
                  </a:cubicBezTo>
                  <a:close/>
                  <a:moveTo>
                    <a:pt x="1541" y="2090"/>
                  </a:moveTo>
                  <a:lnTo>
                    <a:pt x="1541" y="2178"/>
                  </a:lnTo>
                  <a:cubicBezTo>
                    <a:pt x="1541" y="2241"/>
                    <a:pt x="1559" y="2308"/>
                    <a:pt x="1590" y="2364"/>
                  </a:cubicBezTo>
                  <a:lnTo>
                    <a:pt x="1344" y="2611"/>
                  </a:lnTo>
                  <a:cubicBezTo>
                    <a:pt x="1342" y="2612"/>
                    <a:pt x="1339" y="2613"/>
                    <a:pt x="1335" y="2613"/>
                  </a:cubicBezTo>
                  <a:cubicBezTo>
                    <a:pt x="1332" y="2613"/>
                    <a:pt x="1328" y="2612"/>
                    <a:pt x="1326" y="2611"/>
                  </a:cubicBezTo>
                  <a:lnTo>
                    <a:pt x="1080" y="2364"/>
                  </a:lnTo>
                  <a:cubicBezTo>
                    <a:pt x="1112" y="2308"/>
                    <a:pt x="1129" y="2241"/>
                    <a:pt x="1129" y="2178"/>
                  </a:cubicBezTo>
                  <a:lnTo>
                    <a:pt x="1129" y="2090"/>
                  </a:lnTo>
                  <a:close/>
                  <a:moveTo>
                    <a:pt x="1144" y="0"/>
                  </a:moveTo>
                  <a:cubicBezTo>
                    <a:pt x="725" y="0"/>
                    <a:pt x="387" y="338"/>
                    <a:pt x="387" y="757"/>
                  </a:cubicBezTo>
                  <a:lnTo>
                    <a:pt x="387" y="1144"/>
                  </a:lnTo>
                  <a:cubicBezTo>
                    <a:pt x="387" y="1443"/>
                    <a:pt x="528" y="1728"/>
                    <a:pt x="771" y="1904"/>
                  </a:cubicBezTo>
                  <a:lnTo>
                    <a:pt x="771" y="2178"/>
                  </a:lnTo>
                  <a:cubicBezTo>
                    <a:pt x="771" y="2181"/>
                    <a:pt x="767" y="2189"/>
                    <a:pt x="764" y="2189"/>
                  </a:cubicBezTo>
                  <a:lnTo>
                    <a:pt x="313" y="2414"/>
                  </a:lnTo>
                  <a:cubicBezTo>
                    <a:pt x="120" y="2509"/>
                    <a:pt x="0" y="2706"/>
                    <a:pt x="0" y="2920"/>
                  </a:cubicBezTo>
                  <a:lnTo>
                    <a:pt x="0" y="4623"/>
                  </a:lnTo>
                  <a:cubicBezTo>
                    <a:pt x="0" y="4771"/>
                    <a:pt x="46" y="4919"/>
                    <a:pt x="127" y="5042"/>
                  </a:cubicBezTo>
                  <a:lnTo>
                    <a:pt x="320" y="5327"/>
                  </a:lnTo>
                  <a:cubicBezTo>
                    <a:pt x="362" y="5394"/>
                    <a:pt x="387" y="5471"/>
                    <a:pt x="387" y="5549"/>
                  </a:cubicBezTo>
                  <a:lnTo>
                    <a:pt x="387" y="5950"/>
                  </a:lnTo>
                  <a:cubicBezTo>
                    <a:pt x="387" y="6069"/>
                    <a:pt x="477" y="6129"/>
                    <a:pt x="566" y="6129"/>
                  </a:cubicBezTo>
                  <a:cubicBezTo>
                    <a:pt x="656" y="6129"/>
                    <a:pt x="746" y="6069"/>
                    <a:pt x="746" y="5950"/>
                  </a:cubicBezTo>
                  <a:lnTo>
                    <a:pt x="746" y="5549"/>
                  </a:lnTo>
                  <a:cubicBezTo>
                    <a:pt x="746" y="5397"/>
                    <a:pt x="700" y="5253"/>
                    <a:pt x="619" y="5130"/>
                  </a:cubicBezTo>
                  <a:lnTo>
                    <a:pt x="429" y="4841"/>
                  </a:lnTo>
                  <a:cubicBezTo>
                    <a:pt x="384" y="4778"/>
                    <a:pt x="362" y="4701"/>
                    <a:pt x="362" y="4623"/>
                  </a:cubicBezTo>
                  <a:lnTo>
                    <a:pt x="362" y="2920"/>
                  </a:lnTo>
                  <a:cubicBezTo>
                    <a:pt x="359" y="2839"/>
                    <a:pt x="405" y="2769"/>
                    <a:pt x="475" y="2737"/>
                  </a:cubicBezTo>
                  <a:lnTo>
                    <a:pt x="785" y="2579"/>
                  </a:lnTo>
                  <a:lnTo>
                    <a:pt x="1070" y="2864"/>
                  </a:lnTo>
                  <a:cubicBezTo>
                    <a:pt x="1144" y="2938"/>
                    <a:pt x="1239" y="2975"/>
                    <a:pt x="1335" y="2975"/>
                  </a:cubicBezTo>
                  <a:cubicBezTo>
                    <a:pt x="1430" y="2975"/>
                    <a:pt x="1525" y="2938"/>
                    <a:pt x="1597" y="2864"/>
                  </a:cubicBezTo>
                  <a:lnTo>
                    <a:pt x="1882" y="2579"/>
                  </a:lnTo>
                  <a:lnTo>
                    <a:pt x="2196" y="2737"/>
                  </a:lnTo>
                  <a:cubicBezTo>
                    <a:pt x="2266" y="2769"/>
                    <a:pt x="2308" y="2839"/>
                    <a:pt x="2308" y="2920"/>
                  </a:cubicBezTo>
                  <a:lnTo>
                    <a:pt x="2308" y="4623"/>
                  </a:lnTo>
                  <a:cubicBezTo>
                    <a:pt x="2308" y="4701"/>
                    <a:pt x="2287" y="4778"/>
                    <a:pt x="2241" y="4841"/>
                  </a:cubicBezTo>
                  <a:lnTo>
                    <a:pt x="2051" y="5126"/>
                  </a:lnTo>
                  <a:cubicBezTo>
                    <a:pt x="1967" y="5253"/>
                    <a:pt x="1925" y="5397"/>
                    <a:pt x="1925" y="5549"/>
                  </a:cubicBezTo>
                  <a:lnTo>
                    <a:pt x="1925" y="5950"/>
                  </a:lnTo>
                  <a:cubicBezTo>
                    <a:pt x="1925" y="6069"/>
                    <a:pt x="2014" y="6129"/>
                    <a:pt x="2104" y="6129"/>
                  </a:cubicBezTo>
                  <a:cubicBezTo>
                    <a:pt x="2194" y="6129"/>
                    <a:pt x="2284" y="6069"/>
                    <a:pt x="2284" y="5950"/>
                  </a:cubicBezTo>
                  <a:lnTo>
                    <a:pt x="2284" y="5549"/>
                  </a:lnTo>
                  <a:cubicBezTo>
                    <a:pt x="2284" y="5468"/>
                    <a:pt x="2308" y="5394"/>
                    <a:pt x="2350" y="5327"/>
                  </a:cubicBezTo>
                  <a:lnTo>
                    <a:pt x="2540" y="5042"/>
                  </a:lnTo>
                  <a:cubicBezTo>
                    <a:pt x="2625" y="4919"/>
                    <a:pt x="2671" y="4771"/>
                    <a:pt x="2671" y="4623"/>
                  </a:cubicBezTo>
                  <a:lnTo>
                    <a:pt x="2671" y="2920"/>
                  </a:lnTo>
                  <a:cubicBezTo>
                    <a:pt x="2671" y="2706"/>
                    <a:pt x="2547" y="2509"/>
                    <a:pt x="2357" y="2414"/>
                  </a:cubicBezTo>
                  <a:lnTo>
                    <a:pt x="1907" y="2189"/>
                  </a:lnTo>
                  <a:cubicBezTo>
                    <a:pt x="1904" y="2185"/>
                    <a:pt x="1900" y="2181"/>
                    <a:pt x="1900" y="2178"/>
                  </a:cubicBezTo>
                  <a:lnTo>
                    <a:pt x="1900" y="1904"/>
                  </a:lnTo>
                  <a:cubicBezTo>
                    <a:pt x="2143" y="1728"/>
                    <a:pt x="2284" y="1443"/>
                    <a:pt x="2284" y="1144"/>
                  </a:cubicBezTo>
                  <a:lnTo>
                    <a:pt x="2284" y="757"/>
                  </a:lnTo>
                  <a:cubicBezTo>
                    <a:pt x="2284" y="338"/>
                    <a:pt x="1946" y="0"/>
                    <a:pt x="15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5" name="Google Shape;27625;p78"/>
            <p:cNvSpPr/>
            <p:nvPr/>
          </p:nvSpPr>
          <p:spPr>
            <a:xfrm>
              <a:off x="8191697" y="2157582"/>
              <a:ext cx="69441" cy="159549"/>
            </a:xfrm>
            <a:custGeom>
              <a:rect b="b" l="l" r="r" t="t"/>
              <a:pathLst>
                <a:path extrusionOk="0" h="6130" w="2668">
                  <a:moveTo>
                    <a:pt x="1524" y="362"/>
                  </a:moveTo>
                  <a:cubicBezTo>
                    <a:pt x="1746" y="362"/>
                    <a:pt x="1922" y="538"/>
                    <a:pt x="1922" y="757"/>
                  </a:cubicBezTo>
                  <a:lnTo>
                    <a:pt x="1922" y="1144"/>
                  </a:lnTo>
                  <a:cubicBezTo>
                    <a:pt x="1922" y="1467"/>
                    <a:pt x="1658" y="1731"/>
                    <a:pt x="1331" y="1731"/>
                  </a:cubicBezTo>
                  <a:cubicBezTo>
                    <a:pt x="1007" y="1731"/>
                    <a:pt x="743" y="1467"/>
                    <a:pt x="743" y="1144"/>
                  </a:cubicBezTo>
                  <a:lnTo>
                    <a:pt x="743" y="757"/>
                  </a:lnTo>
                  <a:lnTo>
                    <a:pt x="747" y="757"/>
                  </a:lnTo>
                  <a:cubicBezTo>
                    <a:pt x="747" y="538"/>
                    <a:pt x="923" y="362"/>
                    <a:pt x="1141" y="362"/>
                  </a:cubicBezTo>
                  <a:close/>
                  <a:moveTo>
                    <a:pt x="1538" y="2090"/>
                  </a:moveTo>
                  <a:lnTo>
                    <a:pt x="1538" y="2178"/>
                  </a:lnTo>
                  <a:cubicBezTo>
                    <a:pt x="1538" y="2241"/>
                    <a:pt x="1556" y="2308"/>
                    <a:pt x="1591" y="2364"/>
                  </a:cubicBezTo>
                  <a:lnTo>
                    <a:pt x="1345" y="2611"/>
                  </a:lnTo>
                  <a:cubicBezTo>
                    <a:pt x="1341" y="2612"/>
                    <a:pt x="1338" y="2613"/>
                    <a:pt x="1335" y="2613"/>
                  </a:cubicBezTo>
                  <a:cubicBezTo>
                    <a:pt x="1332" y="2613"/>
                    <a:pt x="1329" y="2612"/>
                    <a:pt x="1327" y="2611"/>
                  </a:cubicBezTo>
                  <a:lnTo>
                    <a:pt x="1081" y="2364"/>
                  </a:lnTo>
                  <a:cubicBezTo>
                    <a:pt x="1113" y="2308"/>
                    <a:pt x="1130" y="2241"/>
                    <a:pt x="1130" y="2178"/>
                  </a:cubicBezTo>
                  <a:lnTo>
                    <a:pt x="1130" y="2090"/>
                  </a:lnTo>
                  <a:close/>
                  <a:moveTo>
                    <a:pt x="1141" y="0"/>
                  </a:moveTo>
                  <a:cubicBezTo>
                    <a:pt x="722" y="0"/>
                    <a:pt x="384" y="338"/>
                    <a:pt x="384" y="757"/>
                  </a:cubicBezTo>
                  <a:lnTo>
                    <a:pt x="384" y="1144"/>
                  </a:lnTo>
                  <a:cubicBezTo>
                    <a:pt x="384" y="1443"/>
                    <a:pt x="528" y="1728"/>
                    <a:pt x="771" y="1904"/>
                  </a:cubicBezTo>
                  <a:lnTo>
                    <a:pt x="771" y="2178"/>
                  </a:lnTo>
                  <a:cubicBezTo>
                    <a:pt x="768" y="2181"/>
                    <a:pt x="768" y="2189"/>
                    <a:pt x="764" y="2189"/>
                  </a:cubicBezTo>
                  <a:lnTo>
                    <a:pt x="314" y="2414"/>
                  </a:lnTo>
                  <a:cubicBezTo>
                    <a:pt x="120" y="2509"/>
                    <a:pt x="1" y="2706"/>
                    <a:pt x="1" y="2920"/>
                  </a:cubicBezTo>
                  <a:lnTo>
                    <a:pt x="1" y="4623"/>
                  </a:lnTo>
                  <a:cubicBezTo>
                    <a:pt x="1" y="4771"/>
                    <a:pt x="43" y="4919"/>
                    <a:pt x="127" y="5042"/>
                  </a:cubicBezTo>
                  <a:lnTo>
                    <a:pt x="317" y="5327"/>
                  </a:lnTo>
                  <a:cubicBezTo>
                    <a:pt x="363" y="5394"/>
                    <a:pt x="384" y="5471"/>
                    <a:pt x="384" y="5549"/>
                  </a:cubicBezTo>
                  <a:lnTo>
                    <a:pt x="384" y="5950"/>
                  </a:lnTo>
                  <a:cubicBezTo>
                    <a:pt x="384" y="6069"/>
                    <a:pt x="474" y="6129"/>
                    <a:pt x="564" y="6129"/>
                  </a:cubicBezTo>
                  <a:cubicBezTo>
                    <a:pt x="653" y="6129"/>
                    <a:pt x="743" y="6069"/>
                    <a:pt x="743" y="5950"/>
                  </a:cubicBezTo>
                  <a:lnTo>
                    <a:pt x="743" y="5549"/>
                  </a:lnTo>
                  <a:cubicBezTo>
                    <a:pt x="743" y="5397"/>
                    <a:pt x="701" y="5253"/>
                    <a:pt x="616" y="5130"/>
                  </a:cubicBezTo>
                  <a:lnTo>
                    <a:pt x="426" y="4841"/>
                  </a:lnTo>
                  <a:cubicBezTo>
                    <a:pt x="384" y="4778"/>
                    <a:pt x="360" y="4701"/>
                    <a:pt x="360" y="4623"/>
                  </a:cubicBezTo>
                  <a:lnTo>
                    <a:pt x="360" y="2920"/>
                  </a:lnTo>
                  <a:cubicBezTo>
                    <a:pt x="360" y="2839"/>
                    <a:pt x="402" y="2769"/>
                    <a:pt x="472" y="2737"/>
                  </a:cubicBezTo>
                  <a:lnTo>
                    <a:pt x="785" y="2579"/>
                  </a:lnTo>
                  <a:lnTo>
                    <a:pt x="1070" y="2864"/>
                  </a:lnTo>
                  <a:cubicBezTo>
                    <a:pt x="1142" y="2938"/>
                    <a:pt x="1237" y="2975"/>
                    <a:pt x="1333" y="2975"/>
                  </a:cubicBezTo>
                  <a:cubicBezTo>
                    <a:pt x="1428" y="2975"/>
                    <a:pt x="1524" y="2938"/>
                    <a:pt x="1598" y="2864"/>
                  </a:cubicBezTo>
                  <a:lnTo>
                    <a:pt x="1883" y="2579"/>
                  </a:lnTo>
                  <a:lnTo>
                    <a:pt x="2196" y="2737"/>
                  </a:lnTo>
                  <a:cubicBezTo>
                    <a:pt x="2263" y="2769"/>
                    <a:pt x="2309" y="2839"/>
                    <a:pt x="2309" y="2920"/>
                  </a:cubicBezTo>
                  <a:lnTo>
                    <a:pt x="2309" y="4623"/>
                  </a:lnTo>
                  <a:cubicBezTo>
                    <a:pt x="2309" y="4701"/>
                    <a:pt x="2284" y="4778"/>
                    <a:pt x="2242" y="4841"/>
                  </a:cubicBezTo>
                  <a:lnTo>
                    <a:pt x="2048" y="5126"/>
                  </a:lnTo>
                  <a:cubicBezTo>
                    <a:pt x="1968" y="5253"/>
                    <a:pt x="1922" y="5397"/>
                    <a:pt x="1922" y="5549"/>
                  </a:cubicBezTo>
                  <a:lnTo>
                    <a:pt x="1922" y="5950"/>
                  </a:lnTo>
                  <a:cubicBezTo>
                    <a:pt x="1922" y="6069"/>
                    <a:pt x="2012" y="6129"/>
                    <a:pt x="2103" y="6129"/>
                  </a:cubicBezTo>
                  <a:cubicBezTo>
                    <a:pt x="2194" y="6129"/>
                    <a:pt x="2284" y="6069"/>
                    <a:pt x="2284" y="5950"/>
                  </a:cubicBezTo>
                  <a:lnTo>
                    <a:pt x="2284" y="5549"/>
                  </a:lnTo>
                  <a:cubicBezTo>
                    <a:pt x="2284" y="5468"/>
                    <a:pt x="2305" y="5394"/>
                    <a:pt x="2351" y="5327"/>
                  </a:cubicBezTo>
                  <a:lnTo>
                    <a:pt x="2541" y="5042"/>
                  </a:lnTo>
                  <a:cubicBezTo>
                    <a:pt x="2622" y="4919"/>
                    <a:pt x="2668" y="4771"/>
                    <a:pt x="2668" y="4623"/>
                  </a:cubicBezTo>
                  <a:lnTo>
                    <a:pt x="2668" y="2920"/>
                  </a:lnTo>
                  <a:cubicBezTo>
                    <a:pt x="2668" y="2706"/>
                    <a:pt x="2548" y="2509"/>
                    <a:pt x="2355" y="2414"/>
                  </a:cubicBezTo>
                  <a:lnTo>
                    <a:pt x="1904" y="2189"/>
                  </a:lnTo>
                  <a:cubicBezTo>
                    <a:pt x="1901" y="2185"/>
                    <a:pt x="1897" y="2181"/>
                    <a:pt x="1897" y="2178"/>
                  </a:cubicBezTo>
                  <a:lnTo>
                    <a:pt x="1897" y="1904"/>
                  </a:lnTo>
                  <a:cubicBezTo>
                    <a:pt x="2140" y="1728"/>
                    <a:pt x="2284" y="1443"/>
                    <a:pt x="2284" y="1144"/>
                  </a:cubicBezTo>
                  <a:lnTo>
                    <a:pt x="2284" y="757"/>
                  </a:lnTo>
                  <a:cubicBezTo>
                    <a:pt x="2284" y="338"/>
                    <a:pt x="1943"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6" name="Google Shape;27626;p78"/>
            <p:cNvSpPr/>
            <p:nvPr/>
          </p:nvSpPr>
          <p:spPr>
            <a:xfrm>
              <a:off x="7997193" y="1997539"/>
              <a:ext cx="294631" cy="189532"/>
            </a:xfrm>
            <a:custGeom>
              <a:rect b="b" l="l" r="r" t="t"/>
              <a:pathLst>
                <a:path extrusionOk="0" h="7282" w="11320">
                  <a:moveTo>
                    <a:pt x="4022" y="667"/>
                  </a:moveTo>
                  <a:cubicBezTo>
                    <a:pt x="3730" y="924"/>
                    <a:pt x="3473" y="1216"/>
                    <a:pt x="3266" y="1543"/>
                  </a:cubicBezTo>
                  <a:cubicBezTo>
                    <a:pt x="3107" y="1786"/>
                    <a:pt x="2970" y="2039"/>
                    <a:pt x="2854" y="2303"/>
                  </a:cubicBezTo>
                  <a:lnTo>
                    <a:pt x="1858" y="2303"/>
                  </a:lnTo>
                  <a:cubicBezTo>
                    <a:pt x="2411" y="1564"/>
                    <a:pt x="3160" y="998"/>
                    <a:pt x="4022" y="667"/>
                  </a:cubicBezTo>
                  <a:close/>
                  <a:moveTo>
                    <a:pt x="5549" y="365"/>
                  </a:moveTo>
                  <a:lnTo>
                    <a:pt x="5549" y="2303"/>
                  </a:lnTo>
                  <a:lnTo>
                    <a:pt x="3252" y="2303"/>
                  </a:lnTo>
                  <a:cubicBezTo>
                    <a:pt x="3779" y="1192"/>
                    <a:pt x="4610" y="449"/>
                    <a:pt x="5549" y="365"/>
                  </a:cubicBezTo>
                  <a:close/>
                  <a:moveTo>
                    <a:pt x="5911" y="361"/>
                  </a:moveTo>
                  <a:cubicBezTo>
                    <a:pt x="6851" y="446"/>
                    <a:pt x="7678" y="1192"/>
                    <a:pt x="8209" y="2303"/>
                  </a:cubicBezTo>
                  <a:lnTo>
                    <a:pt x="5911" y="2303"/>
                  </a:lnTo>
                  <a:lnTo>
                    <a:pt x="5911" y="361"/>
                  </a:lnTo>
                  <a:close/>
                  <a:moveTo>
                    <a:pt x="7439" y="667"/>
                  </a:moveTo>
                  <a:lnTo>
                    <a:pt x="7439" y="667"/>
                  </a:lnTo>
                  <a:cubicBezTo>
                    <a:pt x="8297" y="995"/>
                    <a:pt x="9050" y="1561"/>
                    <a:pt x="9599" y="2303"/>
                  </a:cubicBezTo>
                  <a:lnTo>
                    <a:pt x="8603" y="2303"/>
                  </a:lnTo>
                  <a:cubicBezTo>
                    <a:pt x="8487" y="2036"/>
                    <a:pt x="8350" y="1783"/>
                    <a:pt x="8191" y="1540"/>
                  </a:cubicBezTo>
                  <a:cubicBezTo>
                    <a:pt x="7984" y="1213"/>
                    <a:pt x="7731" y="921"/>
                    <a:pt x="7439" y="667"/>
                  </a:cubicBezTo>
                  <a:close/>
                  <a:moveTo>
                    <a:pt x="2710" y="2662"/>
                  </a:moveTo>
                  <a:cubicBezTo>
                    <a:pt x="2439" y="3412"/>
                    <a:pt x="2294" y="4200"/>
                    <a:pt x="2280" y="4995"/>
                  </a:cubicBezTo>
                  <a:lnTo>
                    <a:pt x="912" y="4995"/>
                  </a:lnTo>
                  <a:cubicBezTo>
                    <a:pt x="943" y="4168"/>
                    <a:pt x="1186" y="3366"/>
                    <a:pt x="1619" y="2662"/>
                  </a:cubicBezTo>
                  <a:close/>
                  <a:moveTo>
                    <a:pt x="5549" y="2662"/>
                  </a:moveTo>
                  <a:lnTo>
                    <a:pt x="5549" y="4995"/>
                  </a:lnTo>
                  <a:lnTo>
                    <a:pt x="2643" y="4995"/>
                  </a:lnTo>
                  <a:cubicBezTo>
                    <a:pt x="2653" y="4196"/>
                    <a:pt x="2808" y="3408"/>
                    <a:pt x="3093" y="2662"/>
                  </a:cubicBezTo>
                  <a:close/>
                  <a:moveTo>
                    <a:pt x="8364" y="2662"/>
                  </a:moveTo>
                  <a:cubicBezTo>
                    <a:pt x="8649" y="3408"/>
                    <a:pt x="8800" y="4196"/>
                    <a:pt x="8814" y="4995"/>
                  </a:cubicBezTo>
                  <a:lnTo>
                    <a:pt x="5911" y="4995"/>
                  </a:lnTo>
                  <a:lnTo>
                    <a:pt x="5908" y="2662"/>
                  </a:lnTo>
                  <a:close/>
                  <a:moveTo>
                    <a:pt x="9842" y="2666"/>
                  </a:moveTo>
                  <a:cubicBezTo>
                    <a:pt x="10274" y="3369"/>
                    <a:pt x="10517" y="4172"/>
                    <a:pt x="10545" y="4995"/>
                  </a:cubicBezTo>
                  <a:lnTo>
                    <a:pt x="9177" y="4995"/>
                  </a:lnTo>
                  <a:cubicBezTo>
                    <a:pt x="9163" y="4200"/>
                    <a:pt x="9018" y="3412"/>
                    <a:pt x="8751" y="2666"/>
                  </a:cubicBezTo>
                  <a:close/>
                  <a:moveTo>
                    <a:pt x="5736" y="1"/>
                  </a:moveTo>
                  <a:cubicBezTo>
                    <a:pt x="4736" y="1"/>
                    <a:pt x="3731" y="289"/>
                    <a:pt x="2850" y="878"/>
                  </a:cubicBezTo>
                  <a:cubicBezTo>
                    <a:pt x="799" y="2251"/>
                    <a:pt x="0" y="4886"/>
                    <a:pt x="950" y="7169"/>
                  </a:cubicBezTo>
                  <a:cubicBezTo>
                    <a:pt x="983" y="7248"/>
                    <a:pt x="1045" y="7281"/>
                    <a:pt x="1109" y="7281"/>
                  </a:cubicBezTo>
                  <a:cubicBezTo>
                    <a:pt x="1223" y="7281"/>
                    <a:pt x="1340" y="7172"/>
                    <a:pt x="1281" y="7029"/>
                  </a:cubicBezTo>
                  <a:cubicBezTo>
                    <a:pt x="1060" y="6497"/>
                    <a:pt x="936" y="5931"/>
                    <a:pt x="915" y="5357"/>
                  </a:cubicBezTo>
                  <a:lnTo>
                    <a:pt x="2284" y="5357"/>
                  </a:lnTo>
                  <a:cubicBezTo>
                    <a:pt x="2284" y="5428"/>
                    <a:pt x="2287" y="5498"/>
                    <a:pt x="2291" y="5568"/>
                  </a:cubicBezTo>
                  <a:cubicBezTo>
                    <a:pt x="2298" y="5684"/>
                    <a:pt x="2385" y="5739"/>
                    <a:pt x="2471" y="5739"/>
                  </a:cubicBezTo>
                  <a:cubicBezTo>
                    <a:pt x="2565" y="5739"/>
                    <a:pt x="2659" y="5675"/>
                    <a:pt x="2653" y="5551"/>
                  </a:cubicBezTo>
                  <a:cubicBezTo>
                    <a:pt x="2650" y="5488"/>
                    <a:pt x="2646" y="5421"/>
                    <a:pt x="2646" y="5357"/>
                  </a:cubicBezTo>
                  <a:lnTo>
                    <a:pt x="5553" y="5357"/>
                  </a:lnTo>
                  <a:lnTo>
                    <a:pt x="5553" y="5561"/>
                  </a:lnTo>
                  <a:cubicBezTo>
                    <a:pt x="5553" y="5681"/>
                    <a:pt x="5642" y="5741"/>
                    <a:pt x="5732" y="5741"/>
                  </a:cubicBezTo>
                  <a:cubicBezTo>
                    <a:pt x="5822" y="5741"/>
                    <a:pt x="5911" y="5681"/>
                    <a:pt x="5911" y="5561"/>
                  </a:cubicBezTo>
                  <a:lnTo>
                    <a:pt x="5911" y="5357"/>
                  </a:lnTo>
                  <a:lnTo>
                    <a:pt x="8818" y="5357"/>
                  </a:lnTo>
                  <a:cubicBezTo>
                    <a:pt x="8818" y="5421"/>
                    <a:pt x="8814" y="5488"/>
                    <a:pt x="8811" y="5551"/>
                  </a:cubicBezTo>
                  <a:cubicBezTo>
                    <a:pt x="8807" y="5649"/>
                    <a:pt x="8885" y="5734"/>
                    <a:pt x="8983" y="5741"/>
                  </a:cubicBezTo>
                  <a:lnTo>
                    <a:pt x="8990" y="5741"/>
                  </a:lnTo>
                  <a:cubicBezTo>
                    <a:pt x="9089" y="5741"/>
                    <a:pt x="9166" y="5663"/>
                    <a:pt x="9170" y="5568"/>
                  </a:cubicBezTo>
                  <a:cubicBezTo>
                    <a:pt x="9173" y="5498"/>
                    <a:pt x="9177" y="5428"/>
                    <a:pt x="9180" y="5357"/>
                  </a:cubicBezTo>
                  <a:lnTo>
                    <a:pt x="10549" y="5357"/>
                  </a:lnTo>
                  <a:cubicBezTo>
                    <a:pt x="10528" y="5931"/>
                    <a:pt x="10405" y="6497"/>
                    <a:pt x="10183" y="7029"/>
                  </a:cubicBezTo>
                  <a:cubicBezTo>
                    <a:pt x="10124" y="7172"/>
                    <a:pt x="10241" y="7281"/>
                    <a:pt x="10356" y="7281"/>
                  </a:cubicBezTo>
                  <a:cubicBezTo>
                    <a:pt x="10419" y="7281"/>
                    <a:pt x="10481" y="7248"/>
                    <a:pt x="10514" y="7169"/>
                  </a:cubicBezTo>
                  <a:cubicBezTo>
                    <a:pt x="11319" y="5231"/>
                    <a:pt x="10876" y="2997"/>
                    <a:pt x="9395" y="1512"/>
                  </a:cubicBezTo>
                  <a:cubicBezTo>
                    <a:pt x="8393" y="514"/>
                    <a:pt x="7070" y="1"/>
                    <a:pt x="57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27" name="Google Shape;27627;p78"/>
          <p:cNvGrpSpPr/>
          <p:nvPr/>
        </p:nvGrpSpPr>
        <p:grpSpPr>
          <a:xfrm>
            <a:off x="3302118" y="3796534"/>
            <a:ext cx="372844" cy="353610"/>
            <a:chOff x="3302118" y="3796534"/>
            <a:chExt cx="372844" cy="353610"/>
          </a:xfrm>
        </p:grpSpPr>
        <p:sp>
          <p:nvSpPr>
            <p:cNvPr id="27628" name="Google Shape;27628;p78"/>
            <p:cNvSpPr/>
            <p:nvPr/>
          </p:nvSpPr>
          <p:spPr>
            <a:xfrm>
              <a:off x="3326480"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9" name="Google Shape;27629;p78"/>
            <p:cNvSpPr/>
            <p:nvPr/>
          </p:nvSpPr>
          <p:spPr>
            <a:xfrm>
              <a:off x="3475384" y="3802104"/>
              <a:ext cx="199579" cy="342522"/>
            </a:xfrm>
            <a:custGeom>
              <a:rect b="b" l="l" r="r" t="t"/>
              <a:pathLst>
                <a:path extrusionOk="0" h="13160" w="7668">
                  <a:moveTo>
                    <a:pt x="859" y="1"/>
                  </a:moveTo>
                  <a:cubicBezTo>
                    <a:pt x="570" y="1"/>
                    <a:pt x="282" y="18"/>
                    <a:pt x="0" y="57"/>
                  </a:cubicBezTo>
                  <a:cubicBezTo>
                    <a:pt x="3273" y="486"/>
                    <a:pt x="5721" y="3276"/>
                    <a:pt x="5721" y="6580"/>
                  </a:cubicBezTo>
                  <a:cubicBezTo>
                    <a:pt x="5721" y="9880"/>
                    <a:pt x="3273" y="12670"/>
                    <a:pt x="0" y="13103"/>
                  </a:cubicBezTo>
                  <a:cubicBezTo>
                    <a:pt x="291" y="13141"/>
                    <a:pt x="579" y="13160"/>
                    <a:pt x="863" y="13160"/>
                  </a:cubicBezTo>
                  <a:cubicBezTo>
                    <a:pt x="4274" y="13160"/>
                    <a:pt x="7190" y="10510"/>
                    <a:pt x="7417" y="7009"/>
                  </a:cubicBezTo>
                  <a:cubicBezTo>
                    <a:pt x="7667" y="3216"/>
                    <a:pt x="4659" y="4"/>
                    <a:pt x="859" y="1"/>
                  </a:cubicBezTo>
                  <a:close/>
                </a:path>
              </a:pathLst>
            </a:custGeom>
            <a:solidFill>
              <a:srgbClr val="B9C7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0" name="Google Shape;27630;p78"/>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1" name="Google Shape;27631;p78"/>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2" name="Google Shape;27632;p78"/>
            <p:cNvSpPr/>
            <p:nvPr/>
          </p:nvSpPr>
          <p:spPr>
            <a:xfrm>
              <a:off x="3302118" y="3796534"/>
              <a:ext cx="372558" cy="353610"/>
            </a:xfrm>
            <a:custGeom>
              <a:rect b="b" l="l" r="r" t="t"/>
              <a:pathLst>
                <a:path extrusionOk="0" h="13586" w="14314">
                  <a:moveTo>
                    <a:pt x="7516" y="429"/>
                  </a:moveTo>
                  <a:cubicBezTo>
                    <a:pt x="11024" y="429"/>
                    <a:pt x="13877" y="3283"/>
                    <a:pt x="13877" y="6794"/>
                  </a:cubicBezTo>
                  <a:cubicBezTo>
                    <a:pt x="13877" y="10302"/>
                    <a:pt x="11024" y="13155"/>
                    <a:pt x="7516" y="13155"/>
                  </a:cubicBezTo>
                  <a:cubicBezTo>
                    <a:pt x="4004" y="13155"/>
                    <a:pt x="1151" y="10302"/>
                    <a:pt x="1151" y="6794"/>
                  </a:cubicBezTo>
                  <a:cubicBezTo>
                    <a:pt x="1151" y="3283"/>
                    <a:pt x="4004" y="429"/>
                    <a:pt x="7516" y="429"/>
                  </a:cubicBezTo>
                  <a:close/>
                  <a:moveTo>
                    <a:pt x="7514" y="1"/>
                  </a:moveTo>
                  <a:cubicBezTo>
                    <a:pt x="6207" y="1"/>
                    <a:pt x="4892" y="377"/>
                    <a:pt x="3741" y="1147"/>
                  </a:cubicBezTo>
                  <a:cubicBezTo>
                    <a:pt x="1045" y="2945"/>
                    <a:pt x="0" y="6400"/>
                    <a:pt x="1239" y="9391"/>
                  </a:cubicBezTo>
                  <a:cubicBezTo>
                    <a:pt x="2307" y="11966"/>
                    <a:pt x="4809" y="13586"/>
                    <a:pt x="7510" y="13586"/>
                  </a:cubicBezTo>
                  <a:cubicBezTo>
                    <a:pt x="7950" y="13586"/>
                    <a:pt x="8394" y="13543"/>
                    <a:pt x="8839" y="13454"/>
                  </a:cubicBezTo>
                  <a:cubicBezTo>
                    <a:pt x="12020" y="12825"/>
                    <a:pt x="14307" y="10035"/>
                    <a:pt x="14307" y="6794"/>
                  </a:cubicBezTo>
                  <a:cubicBezTo>
                    <a:pt x="14314" y="4989"/>
                    <a:pt x="13596" y="3261"/>
                    <a:pt x="12319" y="1991"/>
                  </a:cubicBezTo>
                  <a:cubicBezTo>
                    <a:pt x="11005"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3" name="Google Shape;27633;p78"/>
            <p:cNvSpPr/>
            <p:nvPr/>
          </p:nvSpPr>
          <p:spPr>
            <a:xfrm>
              <a:off x="3387931" y="3863555"/>
              <a:ext cx="219620" cy="219620"/>
            </a:xfrm>
            <a:custGeom>
              <a:rect b="b" l="l" r="r" t="t"/>
              <a:pathLst>
                <a:path extrusionOk="0" h="8438" w="8438">
                  <a:moveTo>
                    <a:pt x="6654" y="430"/>
                  </a:moveTo>
                  <a:cubicBezTo>
                    <a:pt x="7400" y="430"/>
                    <a:pt x="8005" y="1035"/>
                    <a:pt x="8008" y="1781"/>
                  </a:cubicBezTo>
                  <a:lnTo>
                    <a:pt x="8008" y="6654"/>
                  </a:lnTo>
                  <a:cubicBezTo>
                    <a:pt x="8005" y="7403"/>
                    <a:pt x="7400" y="8005"/>
                    <a:pt x="6654" y="8008"/>
                  </a:cubicBezTo>
                  <a:lnTo>
                    <a:pt x="1781" y="8008"/>
                  </a:lnTo>
                  <a:cubicBezTo>
                    <a:pt x="1035" y="8005"/>
                    <a:pt x="429" y="7403"/>
                    <a:pt x="429" y="6654"/>
                  </a:cubicBezTo>
                  <a:lnTo>
                    <a:pt x="429" y="1781"/>
                  </a:lnTo>
                  <a:cubicBezTo>
                    <a:pt x="429" y="1035"/>
                    <a:pt x="1035" y="430"/>
                    <a:pt x="1781" y="430"/>
                  </a:cubicBezTo>
                  <a:close/>
                  <a:moveTo>
                    <a:pt x="1781" y="0"/>
                  </a:moveTo>
                  <a:cubicBezTo>
                    <a:pt x="795" y="0"/>
                    <a:pt x="0" y="799"/>
                    <a:pt x="0" y="1781"/>
                  </a:cubicBezTo>
                  <a:lnTo>
                    <a:pt x="0" y="6654"/>
                  </a:lnTo>
                  <a:cubicBezTo>
                    <a:pt x="0" y="7639"/>
                    <a:pt x="795" y="8434"/>
                    <a:pt x="1781" y="8438"/>
                  </a:cubicBezTo>
                  <a:lnTo>
                    <a:pt x="6654" y="8438"/>
                  </a:lnTo>
                  <a:cubicBezTo>
                    <a:pt x="7639" y="8434"/>
                    <a:pt x="8434" y="7639"/>
                    <a:pt x="8438" y="6654"/>
                  </a:cubicBezTo>
                  <a:lnTo>
                    <a:pt x="8438" y="1781"/>
                  </a:lnTo>
                  <a:cubicBezTo>
                    <a:pt x="8434" y="799"/>
                    <a:pt x="7639" y="0"/>
                    <a:pt x="665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4" name="Google Shape;27634;p78"/>
            <p:cNvSpPr/>
            <p:nvPr/>
          </p:nvSpPr>
          <p:spPr>
            <a:xfrm>
              <a:off x="3434546" y="3915506"/>
              <a:ext cx="127665" cy="115562"/>
            </a:xfrm>
            <a:custGeom>
              <a:rect b="b" l="l" r="r" t="t"/>
              <a:pathLst>
                <a:path extrusionOk="0" h="4440" w="4905">
                  <a:moveTo>
                    <a:pt x="2426" y="0"/>
                  </a:moveTo>
                  <a:cubicBezTo>
                    <a:pt x="1830" y="0"/>
                    <a:pt x="1238" y="240"/>
                    <a:pt x="802" y="703"/>
                  </a:cubicBezTo>
                  <a:cubicBezTo>
                    <a:pt x="42" y="1516"/>
                    <a:pt x="0" y="2768"/>
                    <a:pt x="707" y="3627"/>
                  </a:cubicBezTo>
                  <a:cubicBezTo>
                    <a:pt x="1143" y="4158"/>
                    <a:pt x="1780" y="4440"/>
                    <a:pt x="2426" y="4440"/>
                  </a:cubicBezTo>
                  <a:cubicBezTo>
                    <a:pt x="2828" y="4440"/>
                    <a:pt x="3233" y="4331"/>
                    <a:pt x="3596" y="4105"/>
                  </a:cubicBezTo>
                  <a:cubicBezTo>
                    <a:pt x="3712" y="4032"/>
                    <a:pt x="3730" y="3870"/>
                    <a:pt x="3635" y="3775"/>
                  </a:cubicBezTo>
                  <a:lnTo>
                    <a:pt x="3631" y="3771"/>
                  </a:lnTo>
                  <a:cubicBezTo>
                    <a:pt x="3590" y="3730"/>
                    <a:pt x="3536" y="3708"/>
                    <a:pt x="3481" y="3708"/>
                  </a:cubicBezTo>
                  <a:cubicBezTo>
                    <a:pt x="3442" y="3708"/>
                    <a:pt x="3403" y="3719"/>
                    <a:pt x="3367" y="3743"/>
                  </a:cubicBezTo>
                  <a:cubicBezTo>
                    <a:pt x="3084" y="3916"/>
                    <a:pt x="2756" y="4010"/>
                    <a:pt x="2425" y="4010"/>
                  </a:cubicBezTo>
                  <a:cubicBezTo>
                    <a:pt x="2419" y="4010"/>
                    <a:pt x="2413" y="4010"/>
                    <a:pt x="2407" y="4010"/>
                  </a:cubicBezTo>
                  <a:cubicBezTo>
                    <a:pt x="1605" y="4003"/>
                    <a:pt x="904" y="3462"/>
                    <a:pt x="697" y="2687"/>
                  </a:cubicBezTo>
                  <a:cubicBezTo>
                    <a:pt x="489" y="1913"/>
                    <a:pt x="820" y="1094"/>
                    <a:pt x="1510" y="682"/>
                  </a:cubicBezTo>
                  <a:cubicBezTo>
                    <a:pt x="1793" y="514"/>
                    <a:pt x="2109" y="432"/>
                    <a:pt x="2422" y="432"/>
                  </a:cubicBezTo>
                  <a:cubicBezTo>
                    <a:pt x="2871" y="432"/>
                    <a:pt x="3316" y="600"/>
                    <a:pt x="3659" y="925"/>
                  </a:cubicBezTo>
                  <a:cubicBezTo>
                    <a:pt x="4240" y="1477"/>
                    <a:pt x="4381" y="2350"/>
                    <a:pt x="4008" y="3057"/>
                  </a:cubicBezTo>
                  <a:cubicBezTo>
                    <a:pt x="3962" y="3141"/>
                    <a:pt x="3976" y="3243"/>
                    <a:pt x="4043" y="3310"/>
                  </a:cubicBezTo>
                  <a:lnTo>
                    <a:pt x="4046" y="3314"/>
                  </a:lnTo>
                  <a:cubicBezTo>
                    <a:pt x="4087" y="3355"/>
                    <a:pt x="4141" y="3375"/>
                    <a:pt x="4194" y="3375"/>
                  </a:cubicBezTo>
                  <a:cubicBezTo>
                    <a:pt x="4268" y="3375"/>
                    <a:pt x="4342" y="3336"/>
                    <a:pt x="4381" y="3264"/>
                  </a:cubicBezTo>
                  <a:cubicBezTo>
                    <a:pt x="4905" y="2283"/>
                    <a:pt x="4620" y="1062"/>
                    <a:pt x="3716" y="415"/>
                  </a:cubicBezTo>
                  <a:cubicBezTo>
                    <a:pt x="3327" y="136"/>
                    <a:pt x="2875" y="0"/>
                    <a:pt x="24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5" name="Google Shape;27635;p78"/>
            <p:cNvSpPr/>
            <p:nvPr/>
          </p:nvSpPr>
          <p:spPr>
            <a:xfrm>
              <a:off x="3542326" y="3891378"/>
              <a:ext cx="29775" cy="29880"/>
            </a:xfrm>
            <a:custGeom>
              <a:rect b="b" l="l" r="r" t="t"/>
              <a:pathLst>
                <a:path extrusionOk="0" h="1148" w="1144">
                  <a:moveTo>
                    <a:pt x="574" y="1"/>
                  </a:moveTo>
                  <a:cubicBezTo>
                    <a:pt x="257" y="1"/>
                    <a:pt x="0" y="258"/>
                    <a:pt x="0" y="575"/>
                  </a:cubicBezTo>
                  <a:cubicBezTo>
                    <a:pt x="0" y="891"/>
                    <a:pt x="257" y="1148"/>
                    <a:pt x="574" y="1148"/>
                  </a:cubicBezTo>
                  <a:cubicBezTo>
                    <a:pt x="891" y="1148"/>
                    <a:pt x="1144" y="891"/>
                    <a:pt x="1144" y="575"/>
                  </a:cubicBezTo>
                  <a:cubicBezTo>
                    <a:pt x="1144" y="258"/>
                    <a:pt x="891" y="1"/>
                    <a:pt x="57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36" name="Google Shape;27636;p78"/>
          <p:cNvGrpSpPr/>
          <p:nvPr/>
        </p:nvGrpSpPr>
        <p:grpSpPr>
          <a:xfrm>
            <a:off x="6962652" y="3354899"/>
            <a:ext cx="404051" cy="382344"/>
            <a:chOff x="6962652" y="3354899"/>
            <a:chExt cx="404051" cy="382344"/>
          </a:xfrm>
        </p:grpSpPr>
        <p:sp>
          <p:nvSpPr>
            <p:cNvPr id="27637" name="Google Shape;27637;p78"/>
            <p:cNvSpPr/>
            <p:nvPr/>
          </p:nvSpPr>
          <p:spPr>
            <a:xfrm>
              <a:off x="6989565" y="3360990"/>
              <a:ext cx="370267" cy="370163"/>
            </a:xfrm>
            <a:custGeom>
              <a:rect b="b" l="l" r="r" t="t"/>
              <a:pathLst>
                <a:path extrusionOk="0" h="14222" w="14226">
                  <a:moveTo>
                    <a:pt x="7111" y="0"/>
                  </a:moveTo>
                  <a:cubicBezTo>
                    <a:pt x="3185" y="0"/>
                    <a:pt x="1" y="3184"/>
                    <a:pt x="1" y="7111"/>
                  </a:cubicBezTo>
                  <a:cubicBezTo>
                    <a:pt x="1" y="11037"/>
                    <a:pt x="3185" y="14222"/>
                    <a:pt x="7111" y="14222"/>
                  </a:cubicBezTo>
                  <a:cubicBezTo>
                    <a:pt x="11042" y="14222"/>
                    <a:pt x="14226" y="11037"/>
                    <a:pt x="14226" y="7111"/>
                  </a:cubicBezTo>
                  <a:cubicBezTo>
                    <a:pt x="14226" y="3184"/>
                    <a:pt x="11042" y="0"/>
                    <a:pt x="711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8" name="Google Shape;27638;p78"/>
            <p:cNvSpPr/>
            <p:nvPr/>
          </p:nvSpPr>
          <p:spPr>
            <a:xfrm>
              <a:off x="7150571" y="3360990"/>
              <a:ext cx="216132" cy="370267"/>
            </a:xfrm>
            <a:custGeom>
              <a:rect b="b" l="l" r="r" t="t"/>
              <a:pathLst>
                <a:path extrusionOk="0" h="14226" w="8304">
                  <a:moveTo>
                    <a:pt x="938" y="0"/>
                  </a:moveTo>
                  <a:cubicBezTo>
                    <a:pt x="934" y="0"/>
                    <a:pt x="930" y="0"/>
                    <a:pt x="925" y="0"/>
                  </a:cubicBezTo>
                  <a:cubicBezTo>
                    <a:pt x="616" y="0"/>
                    <a:pt x="306" y="18"/>
                    <a:pt x="0" y="60"/>
                  </a:cubicBezTo>
                  <a:cubicBezTo>
                    <a:pt x="3536" y="524"/>
                    <a:pt x="6182" y="3540"/>
                    <a:pt x="6182" y="7111"/>
                  </a:cubicBezTo>
                  <a:cubicBezTo>
                    <a:pt x="6182" y="10679"/>
                    <a:pt x="3536" y="13697"/>
                    <a:pt x="0" y="14162"/>
                  </a:cubicBezTo>
                  <a:cubicBezTo>
                    <a:pt x="320" y="14205"/>
                    <a:pt x="639" y="14226"/>
                    <a:pt x="953" y="14226"/>
                  </a:cubicBezTo>
                  <a:cubicBezTo>
                    <a:pt x="4636" y="14226"/>
                    <a:pt x="7787" y="11362"/>
                    <a:pt x="8036" y="7575"/>
                  </a:cubicBezTo>
                  <a:cubicBezTo>
                    <a:pt x="8303" y="3473"/>
                    <a:pt x="5049" y="0"/>
                    <a:pt x="938"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9" name="Google Shape;27639;p78"/>
            <p:cNvSpPr/>
            <p:nvPr/>
          </p:nvSpPr>
          <p:spPr>
            <a:xfrm>
              <a:off x="7044795" y="3472882"/>
              <a:ext cx="76026" cy="121913"/>
            </a:xfrm>
            <a:custGeom>
              <a:rect b="b" l="l" r="r" t="t"/>
              <a:pathLst>
                <a:path extrusionOk="0" h="4684" w="2921">
                  <a:moveTo>
                    <a:pt x="465" y="1"/>
                  </a:moveTo>
                  <a:cubicBezTo>
                    <a:pt x="204" y="1"/>
                    <a:pt x="0" y="215"/>
                    <a:pt x="7" y="472"/>
                  </a:cubicBezTo>
                  <a:lnTo>
                    <a:pt x="7" y="4226"/>
                  </a:lnTo>
                  <a:cubicBezTo>
                    <a:pt x="7" y="4480"/>
                    <a:pt x="211" y="4684"/>
                    <a:pt x="465" y="4684"/>
                  </a:cubicBezTo>
                  <a:cubicBezTo>
                    <a:pt x="718" y="4684"/>
                    <a:pt x="922" y="4476"/>
                    <a:pt x="922" y="4226"/>
                  </a:cubicBezTo>
                  <a:lnTo>
                    <a:pt x="922" y="3611"/>
                  </a:lnTo>
                  <a:lnTo>
                    <a:pt x="1246" y="3287"/>
                  </a:lnTo>
                  <a:lnTo>
                    <a:pt x="1964" y="4258"/>
                  </a:lnTo>
                  <a:cubicBezTo>
                    <a:pt x="2034" y="4356"/>
                    <a:pt x="2143" y="4420"/>
                    <a:pt x="2263" y="4437"/>
                  </a:cubicBezTo>
                  <a:cubicBezTo>
                    <a:pt x="2287" y="4441"/>
                    <a:pt x="2308" y="4444"/>
                    <a:pt x="2333" y="4444"/>
                  </a:cubicBezTo>
                  <a:cubicBezTo>
                    <a:pt x="2706" y="4441"/>
                    <a:pt x="2921" y="4015"/>
                    <a:pt x="2699" y="3713"/>
                  </a:cubicBezTo>
                  <a:lnTo>
                    <a:pt x="1900" y="2632"/>
                  </a:lnTo>
                  <a:lnTo>
                    <a:pt x="2502" y="2031"/>
                  </a:lnTo>
                  <a:cubicBezTo>
                    <a:pt x="2671" y="1851"/>
                    <a:pt x="2667" y="1570"/>
                    <a:pt x="2491" y="1394"/>
                  </a:cubicBezTo>
                  <a:cubicBezTo>
                    <a:pt x="2403" y="1304"/>
                    <a:pt x="2287" y="1259"/>
                    <a:pt x="2170" y="1259"/>
                  </a:cubicBezTo>
                  <a:cubicBezTo>
                    <a:pt x="2058" y="1259"/>
                    <a:pt x="1946" y="1301"/>
                    <a:pt x="1858" y="1383"/>
                  </a:cubicBezTo>
                  <a:lnTo>
                    <a:pt x="922" y="2319"/>
                  </a:lnTo>
                  <a:lnTo>
                    <a:pt x="922" y="472"/>
                  </a:lnTo>
                  <a:cubicBezTo>
                    <a:pt x="929" y="215"/>
                    <a:pt x="722" y="1"/>
                    <a:pt x="465"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0" name="Google Shape;27640;p78"/>
            <p:cNvSpPr/>
            <p:nvPr/>
          </p:nvSpPr>
          <p:spPr>
            <a:xfrm>
              <a:off x="7197628" y="3472882"/>
              <a:ext cx="76130" cy="121913"/>
            </a:xfrm>
            <a:custGeom>
              <a:rect b="b" l="l" r="r" t="t"/>
              <a:pathLst>
                <a:path extrusionOk="0" h="4684" w="2925">
                  <a:moveTo>
                    <a:pt x="469" y="1"/>
                  </a:moveTo>
                  <a:cubicBezTo>
                    <a:pt x="208" y="1"/>
                    <a:pt x="1" y="215"/>
                    <a:pt x="11" y="472"/>
                  </a:cubicBezTo>
                  <a:lnTo>
                    <a:pt x="11" y="4226"/>
                  </a:lnTo>
                  <a:cubicBezTo>
                    <a:pt x="11" y="4480"/>
                    <a:pt x="215" y="4684"/>
                    <a:pt x="469" y="4684"/>
                  </a:cubicBezTo>
                  <a:cubicBezTo>
                    <a:pt x="722" y="4684"/>
                    <a:pt x="926" y="4476"/>
                    <a:pt x="926" y="4226"/>
                  </a:cubicBezTo>
                  <a:lnTo>
                    <a:pt x="926" y="3611"/>
                  </a:lnTo>
                  <a:lnTo>
                    <a:pt x="1250" y="3287"/>
                  </a:lnTo>
                  <a:lnTo>
                    <a:pt x="1967" y="4258"/>
                  </a:lnTo>
                  <a:cubicBezTo>
                    <a:pt x="2038" y="4356"/>
                    <a:pt x="2147" y="4420"/>
                    <a:pt x="2266" y="4437"/>
                  </a:cubicBezTo>
                  <a:cubicBezTo>
                    <a:pt x="2288" y="4441"/>
                    <a:pt x="2312" y="4444"/>
                    <a:pt x="2333" y="4444"/>
                  </a:cubicBezTo>
                  <a:cubicBezTo>
                    <a:pt x="2710" y="4441"/>
                    <a:pt x="2924" y="4015"/>
                    <a:pt x="2703" y="3713"/>
                  </a:cubicBezTo>
                  <a:lnTo>
                    <a:pt x="1904" y="2632"/>
                  </a:lnTo>
                  <a:lnTo>
                    <a:pt x="2506" y="2031"/>
                  </a:lnTo>
                  <a:cubicBezTo>
                    <a:pt x="2675" y="1851"/>
                    <a:pt x="2671" y="1570"/>
                    <a:pt x="2495" y="1394"/>
                  </a:cubicBezTo>
                  <a:cubicBezTo>
                    <a:pt x="2407" y="1304"/>
                    <a:pt x="2291" y="1259"/>
                    <a:pt x="2174" y="1259"/>
                  </a:cubicBezTo>
                  <a:cubicBezTo>
                    <a:pt x="2061" y="1259"/>
                    <a:pt x="1948" y="1301"/>
                    <a:pt x="1858" y="1383"/>
                  </a:cubicBezTo>
                  <a:lnTo>
                    <a:pt x="926" y="2319"/>
                  </a:lnTo>
                  <a:lnTo>
                    <a:pt x="926" y="472"/>
                  </a:lnTo>
                  <a:cubicBezTo>
                    <a:pt x="933" y="215"/>
                    <a:pt x="725" y="1"/>
                    <a:pt x="46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1" name="Google Shape;27641;p78"/>
            <p:cNvSpPr/>
            <p:nvPr/>
          </p:nvSpPr>
          <p:spPr>
            <a:xfrm>
              <a:off x="7141487" y="3497790"/>
              <a:ext cx="25038" cy="97004"/>
            </a:xfrm>
            <a:custGeom>
              <a:rect b="b" l="l" r="r" t="t"/>
              <a:pathLst>
                <a:path extrusionOk="0" h="3727" w="962">
                  <a:moveTo>
                    <a:pt x="479" y="1"/>
                  </a:moveTo>
                  <a:cubicBezTo>
                    <a:pt x="222" y="1"/>
                    <a:pt x="8" y="205"/>
                    <a:pt x="1" y="465"/>
                  </a:cubicBezTo>
                  <a:lnTo>
                    <a:pt x="1" y="3248"/>
                  </a:lnTo>
                  <a:cubicBezTo>
                    <a:pt x="1" y="3512"/>
                    <a:pt x="215" y="3727"/>
                    <a:pt x="483" y="3727"/>
                  </a:cubicBezTo>
                  <a:cubicBezTo>
                    <a:pt x="747" y="3727"/>
                    <a:pt x="961" y="3512"/>
                    <a:pt x="961" y="3248"/>
                  </a:cubicBezTo>
                  <a:lnTo>
                    <a:pt x="961" y="465"/>
                  </a:lnTo>
                  <a:cubicBezTo>
                    <a:pt x="951" y="205"/>
                    <a:pt x="740" y="1"/>
                    <a:pt x="479" y="1"/>
                  </a:cubicBez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2" name="Google Shape;27642;p78"/>
            <p:cNvSpPr/>
            <p:nvPr/>
          </p:nvSpPr>
          <p:spPr>
            <a:xfrm>
              <a:off x="7288933" y="3529518"/>
              <a:ext cx="38573" cy="33055"/>
            </a:xfrm>
            <a:custGeom>
              <a:rect b="b" l="l" r="r" t="t"/>
              <a:pathLst>
                <a:path extrusionOk="0" h="1270" w="1482">
                  <a:moveTo>
                    <a:pt x="843" y="1"/>
                  </a:moveTo>
                  <a:cubicBezTo>
                    <a:pt x="686" y="1"/>
                    <a:pt x="527" y="59"/>
                    <a:pt x="398" y="189"/>
                  </a:cubicBezTo>
                  <a:cubicBezTo>
                    <a:pt x="0" y="587"/>
                    <a:pt x="282" y="1269"/>
                    <a:pt x="845" y="1269"/>
                  </a:cubicBezTo>
                  <a:cubicBezTo>
                    <a:pt x="1197" y="1269"/>
                    <a:pt x="1478" y="984"/>
                    <a:pt x="1482" y="636"/>
                  </a:cubicBezTo>
                  <a:cubicBezTo>
                    <a:pt x="1482" y="253"/>
                    <a:pt x="1169" y="1"/>
                    <a:pt x="843"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3" name="Google Shape;27643;p78"/>
            <p:cNvSpPr/>
            <p:nvPr/>
          </p:nvSpPr>
          <p:spPr>
            <a:xfrm>
              <a:off x="6962652" y="3354899"/>
              <a:ext cx="402776" cy="382344"/>
            </a:xfrm>
            <a:custGeom>
              <a:rect b="b" l="l" r="r" t="t"/>
              <a:pathLst>
                <a:path extrusionOk="0" h="14690" w="15475">
                  <a:moveTo>
                    <a:pt x="8124" y="466"/>
                  </a:moveTo>
                  <a:cubicBezTo>
                    <a:pt x="11921" y="466"/>
                    <a:pt x="15006" y="3552"/>
                    <a:pt x="15006" y="7345"/>
                  </a:cubicBezTo>
                  <a:cubicBezTo>
                    <a:pt x="15006" y="11138"/>
                    <a:pt x="11921" y="14223"/>
                    <a:pt x="8124" y="14223"/>
                  </a:cubicBezTo>
                  <a:cubicBezTo>
                    <a:pt x="4331" y="14223"/>
                    <a:pt x="1246" y="11138"/>
                    <a:pt x="1246" y="7345"/>
                  </a:cubicBezTo>
                  <a:cubicBezTo>
                    <a:pt x="1246" y="3552"/>
                    <a:pt x="4331" y="466"/>
                    <a:pt x="8124" y="466"/>
                  </a:cubicBezTo>
                  <a:close/>
                  <a:moveTo>
                    <a:pt x="8120" y="0"/>
                  </a:moveTo>
                  <a:cubicBezTo>
                    <a:pt x="6707" y="0"/>
                    <a:pt x="5287" y="406"/>
                    <a:pt x="4043"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4" y="5396"/>
                    <a:pt x="14700" y="3527"/>
                    <a:pt x="13318" y="2152"/>
                  </a:cubicBezTo>
                  <a:cubicBezTo>
                    <a:pt x="11898" y="732"/>
                    <a:pt x="10016"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4" name="Google Shape;27644;p78"/>
            <p:cNvSpPr/>
            <p:nvPr/>
          </p:nvSpPr>
          <p:spPr>
            <a:xfrm>
              <a:off x="7039121" y="3467104"/>
              <a:ext cx="86177" cy="133729"/>
            </a:xfrm>
            <a:custGeom>
              <a:rect b="b" l="l" r="r" t="t"/>
              <a:pathLst>
                <a:path extrusionOk="0" h="5138" w="3311">
                  <a:moveTo>
                    <a:pt x="677" y="483"/>
                  </a:moveTo>
                  <a:cubicBezTo>
                    <a:pt x="782" y="483"/>
                    <a:pt x="887" y="553"/>
                    <a:pt x="887" y="694"/>
                  </a:cubicBezTo>
                  <a:lnTo>
                    <a:pt x="887" y="2580"/>
                  </a:lnTo>
                  <a:cubicBezTo>
                    <a:pt x="887" y="2721"/>
                    <a:pt x="1001" y="2813"/>
                    <a:pt x="1121" y="2813"/>
                  </a:cubicBezTo>
                  <a:cubicBezTo>
                    <a:pt x="1178" y="2813"/>
                    <a:pt x="1237" y="2792"/>
                    <a:pt x="1284" y="2745"/>
                  </a:cubicBezTo>
                  <a:lnTo>
                    <a:pt x="2245" y="1781"/>
                  </a:lnTo>
                  <a:cubicBezTo>
                    <a:pt x="2291" y="1736"/>
                    <a:pt x="2343" y="1716"/>
                    <a:pt x="2393" y="1716"/>
                  </a:cubicBezTo>
                  <a:cubicBezTo>
                    <a:pt x="2556" y="1716"/>
                    <a:pt x="2695" y="1926"/>
                    <a:pt x="2544" y="2080"/>
                  </a:cubicBezTo>
                  <a:lnTo>
                    <a:pt x="1928" y="2693"/>
                  </a:lnTo>
                  <a:cubicBezTo>
                    <a:pt x="1847" y="2774"/>
                    <a:pt x="1840" y="2900"/>
                    <a:pt x="1907" y="2995"/>
                  </a:cubicBezTo>
                  <a:lnTo>
                    <a:pt x="2713" y="4086"/>
                  </a:lnTo>
                  <a:cubicBezTo>
                    <a:pt x="2748" y="4128"/>
                    <a:pt x="2762" y="4184"/>
                    <a:pt x="2755" y="4241"/>
                  </a:cubicBezTo>
                  <a:cubicBezTo>
                    <a:pt x="2738" y="4353"/>
                    <a:pt x="2641" y="4419"/>
                    <a:pt x="2544" y="4419"/>
                  </a:cubicBezTo>
                  <a:cubicBezTo>
                    <a:pt x="2482" y="4419"/>
                    <a:pt x="2421" y="4393"/>
                    <a:pt x="2379" y="4336"/>
                  </a:cubicBezTo>
                  <a:lnTo>
                    <a:pt x="1650" y="3351"/>
                  </a:lnTo>
                  <a:cubicBezTo>
                    <a:pt x="1604" y="3287"/>
                    <a:pt x="1532" y="3254"/>
                    <a:pt x="1461" y="3254"/>
                  </a:cubicBezTo>
                  <a:cubicBezTo>
                    <a:pt x="1402" y="3254"/>
                    <a:pt x="1343" y="3276"/>
                    <a:pt x="1298" y="3322"/>
                  </a:cubicBezTo>
                  <a:lnTo>
                    <a:pt x="957" y="3664"/>
                  </a:lnTo>
                  <a:cubicBezTo>
                    <a:pt x="911" y="3709"/>
                    <a:pt x="887" y="3769"/>
                    <a:pt x="887" y="3829"/>
                  </a:cubicBezTo>
                  <a:lnTo>
                    <a:pt x="887" y="4448"/>
                  </a:lnTo>
                  <a:cubicBezTo>
                    <a:pt x="890" y="4564"/>
                    <a:pt x="795" y="4659"/>
                    <a:pt x="679" y="4659"/>
                  </a:cubicBezTo>
                  <a:cubicBezTo>
                    <a:pt x="563" y="4659"/>
                    <a:pt x="468" y="4564"/>
                    <a:pt x="468" y="4448"/>
                  </a:cubicBezTo>
                  <a:lnTo>
                    <a:pt x="468" y="694"/>
                  </a:lnTo>
                  <a:cubicBezTo>
                    <a:pt x="468" y="553"/>
                    <a:pt x="573" y="483"/>
                    <a:pt x="677" y="483"/>
                  </a:cubicBezTo>
                  <a:close/>
                  <a:moveTo>
                    <a:pt x="683" y="1"/>
                  </a:moveTo>
                  <a:cubicBezTo>
                    <a:pt x="303" y="1"/>
                    <a:pt x="0" y="314"/>
                    <a:pt x="11" y="691"/>
                  </a:cubicBezTo>
                  <a:lnTo>
                    <a:pt x="11" y="4448"/>
                  </a:lnTo>
                  <a:cubicBezTo>
                    <a:pt x="0" y="4825"/>
                    <a:pt x="303" y="5138"/>
                    <a:pt x="683" y="5138"/>
                  </a:cubicBezTo>
                  <a:cubicBezTo>
                    <a:pt x="1063" y="5138"/>
                    <a:pt x="1365" y="4825"/>
                    <a:pt x="1355" y="4448"/>
                  </a:cubicBezTo>
                  <a:lnTo>
                    <a:pt x="1355" y="3924"/>
                  </a:lnTo>
                  <a:lnTo>
                    <a:pt x="1439" y="3840"/>
                  </a:lnTo>
                  <a:lnTo>
                    <a:pt x="2009" y="4610"/>
                  </a:lnTo>
                  <a:cubicBezTo>
                    <a:pt x="2139" y="4789"/>
                    <a:pt x="2342" y="4883"/>
                    <a:pt x="2548" y="4883"/>
                  </a:cubicBezTo>
                  <a:cubicBezTo>
                    <a:pt x="2688" y="4883"/>
                    <a:pt x="2828" y="4840"/>
                    <a:pt x="2949" y="4751"/>
                  </a:cubicBezTo>
                  <a:cubicBezTo>
                    <a:pt x="3248" y="4529"/>
                    <a:pt x="3311" y="4107"/>
                    <a:pt x="3089" y="3808"/>
                  </a:cubicBezTo>
                  <a:lnTo>
                    <a:pt x="2403" y="2876"/>
                  </a:lnTo>
                  <a:lnTo>
                    <a:pt x="2875" y="2404"/>
                  </a:lnTo>
                  <a:cubicBezTo>
                    <a:pt x="3128" y="2140"/>
                    <a:pt x="3121" y="1722"/>
                    <a:pt x="2864" y="1465"/>
                  </a:cubicBezTo>
                  <a:cubicBezTo>
                    <a:pt x="2732" y="1332"/>
                    <a:pt x="2558" y="1266"/>
                    <a:pt x="2385" y="1266"/>
                  </a:cubicBezTo>
                  <a:cubicBezTo>
                    <a:pt x="2218" y="1266"/>
                    <a:pt x="2051" y="1328"/>
                    <a:pt x="1921" y="1451"/>
                  </a:cubicBezTo>
                  <a:lnTo>
                    <a:pt x="1355" y="2017"/>
                  </a:lnTo>
                  <a:lnTo>
                    <a:pt x="1355" y="691"/>
                  </a:lnTo>
                  <a:cubicBezTo>
                    <a:pt x="1365"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5" name="Google Shape;27645;p78"/>
            <p:cNvSpPr/>
            <p:nvPr/>
          </p:nvSpPr>
          <p:spPr>
            <a:xfrm>
              <a:off x="7191954" y="3467104"/>
              <a:ext cx="86203" cy="133729"/>
            </a:xfrm>
            <a:custGeom>
              <a:rect b="b" l="l" r="r" t="t"/>
              <a:pathLst>
                <a:path extrusionOk="0" h="5138" w="3312">
                  <a:moveTo>
                    <a:pt x="681" y="483"/>
                  </a:moveTo>
                  <a:cubicBezTo>
                    <a:pt x="786" y="483"/>
                    <a:pt x="891" y="553"/>
                    <a:pt x="891" y="694"/>
                  </a:cubicBezTo>
                  <a:lnTo>
                    <a:pt x="891" y="2580"/>
                  </a:lnTo>
                  <a:cubicBezTo>
                    <a:pt x="891" y="2721"/>
                    <a:pt x="1005" y="2813"/>
                    <a:pt x="1125" y="2813"/>
                  </a:cubicBezTo>
                  <a:cubicBezTo>
                    <a:pt x="1182" y="2813"/>
                    <a:pt x="1241" y="2792"/>
                    <a:pt x="1288" y="2745"/>
                  </a:cubicBezTo>
                  <a:lnTo>
                    <a:pt x="2249" y="1781"/>
                  </a:lnTo>
                  <a:cubicBezTo>
                    <a:pt x="2294" y="1736"/>
                    <a:pt x="2346" y="1716"/>
                    <a:pt x="2395" y="1716"/>
                  </a:cubicBezTo>
                  <a:cubicBezTo>
                    <a:pt x="2558" y="1716"/>
                    <a:pt x="2698" y="1926"/>
                    <a:pt x="2544" y="2080"/>
                  </a:cubicBezTo>
                  <a:lnTo>
                    <a:pt x="1932" y="2693"/>
                  </a:lnTo>
                  <a:cubicBezTo>
                    <a:pt x="1851" y="2774"/>
                    <a:pt x="1841" y="2900"/>
                    <a:pt x="1911" y="2995"/>
                  </a:cubicBezTo>
                  <a:lnTo>
                    <a:pt x="2717" y="4086"/>
                  </a:lnTo>
                  <a:cubicBezTo>
                    <a:pt x="2752" y="4128"/>
                    <a:pt x="2766" y="4184"/>
                    <a:pt x="2759" y="4241"/>
                  </a:cubicBezTo>
                  <a:cubicBezTo>
                    <a:pt x="2742" y="4353"/>
                    <a:pt x="2645" y="4419"/>
                    <a:pt x="2547" y="4419"/>
                  </a:cubicBezTo>
                  <a:cubicBezTo>
                    <a:pt x="2486" y="4419"/>
                    <a:pt x="2425" y="4393"/>
                    <a:pt x="2382" y="4336"/>
                  </a:cubicBezTo>
                  <a:lnTo>
                    <a:pt x="1654" y="3351"/>
                  </a:lnTo>
                  <a:cubicBezTo>
                    <a:pt x="1608" y="3287"/>
                    <a:pt x="1536" y="3254"/>
                    <a:pt x="1465" y="3254"/>
                  </a:cubicBezTo>
                  <a:cubicBezTo>
                    <a:pt x="1406" y="3254"/>
                    <a:pt x="1347" y="3276"/>
                    <a:pt x="1302" y="3322"/>
                  </a:cubicBezTo>
                  <a:lnTo>
                    <a:pt x="957" y="3664"/>
                  </a:lnTo>
                  <a:cubicBezTo>
                    <a:pt x="915" y="3709"/>
                    <a:pt x="891" y="3769"/>
                    <a:pt x="891" y="3829"/>
                  </a:cubicBezTo>
                  <a:lnTo>
                    <a:pt x="891" y="4448"/>
                  </a:lnTo>
                  <a:cubicBezTo>
                    <a:pt x="891" y="4564"/>
                    <a:pt x="799" y="4659"/>
                    <a:pt x="683" y="4659"/>
                  </a:cubicBezTo>
                  <a:cubicBezTo>
                    <a:pt x="567" y="4659"/>
                    <a:pt x="472" y="4564"/>
                    <a:pt x="472" y="4448"/>
                  </a:cubicBezTo>
                  <a:lnTo>
                    <a:pt x="472" y="694"/>
                  </a:lnTo>
                  <a:cubicBezTo>
                    <a:pt x="472" y="553"/>
                    <a:pt x="577" y="483"/>
                    <a:pt x="681" y="483"/>
                  </a:cubicBezTo>
                  <a:close/>
                  <a:moveTo>
                    <a:pt x="683" y="1"/>
                  </a:moveTo>
                  <a:cubicBezTo>
                    <a:pt x="303" y="1"/>
                    <a:pt x="0" y="314"/>
                    <a:pt x="11" y="691"/>
                  </a:cubicBezTo>
                  <a:lnTo>
                    <a:pt x="11" y="4448"/>
                  </a:lnTo>
                  <a:cubicBezTo>
                    <a:pt x="0" y="4825"/>
                    <a:pt x="303" y="5138"/>
                    <a:pt x="683" y="5138"/>
                  </a:cubicBezTo>
                  <a:cubicBezTo>
                    <a:pt x="1063" y="5138"/>
                    <a:pt x="1366" y="4825"/>
                    <a:pt x="1359" y="4448"/>
                  </a:cubicBezTo>
                  <a:lnTo>
                    <a:pt x="1359" y="3924"/>
                  </a:lnTo>
                  <a:lnTo>
                    <a:pt x="1439" y="3840"/>
                  </a:lnTo>
                  <a:lnTo>
                    <a:pt x="2009" y="4607"/>
                  </a:lnTo>
                  <a:cubicBezTo>
                    <a:pt x="2140" y="4786"/>
                    <a:pt x="2344" y="4880"/>
                    <a:pt x="2551" y="4880"/>
                  </a:cubicBezTo>
                  <a:cubicBezTo>
                    <a:pt x="2690" y="4880"/>
                    <a:pt x="2829" y="4838"/>
                    <a:pt x="2949" y="4751"/>
                  </a:cubicBezTo>
                  <a:cubicBezTo>
                    <a:pt x="3248" y="4529"/>
                    <a:pt x="3311" y="4107"/>
                    <a:pt x="3093" y="3808"/>
                  </a:cubicBezTo>
                  <a:lnTo>
                    <a:pt x="2407" y="2876"/>
                  </a:lnTo>
                  <a:lnTo>
                    <a:pt x="2879" y="2404"/>
                  </a:lnTo>
                  <a:cubicBezTo>
                    <a:pt x="3132" y="2140"/>
                    <a:pt x="3125" y="1722"/>
                    <a:pt x="2868" y="1465"/>
                  </a:cubicBezTo>
                  <a:cubicBezTo>
                    <a:pt x="2736" y="1332"/>
                    <a:pt x="2562" y="1266"/>
                    <a:pt x="2389" y="1266"/>
                  </a:cubicBezTo>
                  <a:cubicBezTo>
                    <a:pt x="2222" y="1266"/>
                    <a:pt x="2055" y="1328"/>
                    <a:pt x="1925" y="1451"/>
                  </a:cubicBezTo>
                  <a:lnTo>
                    <a:pt x="1359" y="2017"/>
                  </a:lnTo>
                  <a:lnTo>
                    <a:pt x="1359" y="691"/>
                  </a:lnTo>
                  <a:cubicBezTo>
                    <a:pt x="1366" y="314"/>
                    <a:pt x="1063" y="1"/>
                    <a:pt x="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6" name="Google Shape;27646;p78"/>
            <p:cNvSpPr/>
            <p:nvPr/>
          </p:nvSpPr>
          <p:spPr>
            <a:xfrm>
              <a:off x="7135813" y="3491726"/>
              <a:ext cx="36386" cy="108665"/>
            </a:xfrm>
            <a:custGeom>
              <a:rect b="b" l="l" r="r" t="t"/>
              <a:pathLst>
                <a:path extrusionOk="0" h="4175" w="1398">
                  <a:moveTo>
                    <a:pt x="700" y="1"/>
                  </a:moveTo>
                  <a:cubicBezTo>
                    <a:pt x="317" y="1"/>
                    <a:pt x="4" y="312"/>
                    <a:pt x="4" y="698"/>
                  </a:cubicBezTo>
                  <a:lnTo>
                    <a:pt x="4" y="3464"/>
                  </a:lnTo>
                  <a:cubicBezTo>
                    <a:pt x="1" y="3840"/>
                    <a:pt x="296" y="4157"/>
                    <a:pt x="673" y="4174"/>
                  </a:cubicBezTo>
                  <a:cubicBezTo>
                    <a:pt x="681" y="4175"/>
                    <a:pt x="690" y="4175"/>
                    <a:pt x="698" y="4175"/>
                  </a:cubicBezTo>
                  <a:cubicBezTo>
                    <a:pt x="1081" y="4175"/>
                    <a:pt x="1394" y="3867"/>
                    <a:pt x="1394" y="3481"/>
                  </a:cubicBezTo>
                  <a:lnTo>
                    <a:pt x="1394" y="2113"/>
                  </a:lnTo>
                  <a:cubicBezTo>
                    <a:pt x="1394" y="1986"/>
                    <a:pt x="1292" y="1880"/>
                    <a:pt x="1165" y="1880"/>
                  </a:cubicBezTo>
                  <a:cubicBezTo>
                    <a:pt x="1035" y="1880"/>
                    <a:pt x="933" y="1986"/>
                    <a:pt x="933" y="2113"/>
                  </a:cubicBezTo>
                  <a:lnTo>
                    <a:pt x="933" y="3471"/>
                  </a:lnTo>
                  <a:cubicBezTo>
                    <a:pt x="933" y="3590"/>
                    <a:pt x="849" y="3692"/>
                    <a:pt x="729" y="3710"/>
                  </a:cubicBezTo>
                  <a:cubicBezTo>
                    <a:pt x="719" y="3711"/>
                    <a:pt x="709" y="3712"/>
                    <a:pt x="699" y="3712"/>
                  </a:cubicBezTo>
                  <a:cubicBezTo>
                    <a:pt x="574" y="3712"/>
                    <a:pt x="465" y="3612"/>
                    <a:pt x="465" y="3481"/>
                  </a:cubicBezTo>
                  <a:lnTo>
                    <a:pt x="465" y="705"/>
                  </a:lnTo>
                  <a:cubicBezTo>
                    <a:pt x="465" y="586"/>
                    <a:pt x="549" y="483"/>
                    <a:pt x="669" y="466"/>
                  </a:cubicBezTo>
                  <a:cubicBezTo>
                    <a:pt x="679" y="465"/>
                    <a:pt x="689" y="464"/>
                    <a:pt x="698" y="464"/>
                  </a:cubicBezTo>
                  <a:cubicBezTo>
                    <a:pt x="824" y="464"/>
                    <a:pt x="933" y="567"/>
                    <a:pt x="933" y="698"/>
                  </a:cubicBezTo>
                  <a:lnTo>
                    <a:pt x="933" y="983"/>
                  </a:lnTo>
                  <a:cubicBezTo>
                    <a:pt x="933" y="1110"/>
                    <a:pt x="1035" y="1215"/>
                    <a:pt x="1165" y="1215"/>
                  </a:cubicBezTo>
                  <a:cubicBezTo>
                    <a:pt x="1292" y="1215"/>
                    <a:pt x="1394" y="1110"/>
                    <a:pt x="1394" y="983"/>
                  </a:cubicBezTo>
                  <a:lnTo>
                    <a:pt x="1394" y="716"/>
                  </a:lnTo>
                  <a:cubicBezTo>
                    <a:pt x="1397" y="336"/>
                    <a:pt x="1105" y="23"/>
                    <a:pt x="725" y="1"/>
                  </a:cubicBezTo>
                  <a:cubicBezTo>
                    <a:pt x="717" y="1"/>
                    <a:pt x="709" y="1"/>
                    <a:pt x="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7" name="Google Shape;27647;p78"/>
            <p:cNvSpPr/>
            <p:nvPr/>
          </p:nvSpPr>
          <p:spPr>
            <a:xfrm>
              <a:off x="7281333" y="3523896"/>
              <a:ext cx="51769" cy="44351"/>
            </a:xfrm>
            <a:custGeom>
              <a:rect b="b" l="l" r="r" t="t"/>
              <a:pathLst>
                <a:path extrusionOk="0" h="1704" w="1989">
                  <a:moveTo>
                    <a:pt x="1135" y="464"/>
                  </a:moveTo>
                  <a:cubicBezTo>
                    <a:pt x="1334" y="464"/>
                    <a:pt x="1524" y="618"/>
                    <a:pt x="1524" y="852"/>
                  </a:cubicBezTo>
                  <a:cubicBezTo>
                    <a:pt x="1524" y="1063"/>
                    <a:pt x="1352" y="1239"/>
                    <a:pt x="1137" y="1239"/>
                  </a:cubicBezTo>
                  <a:cubicBezTo>
                    <a:pt x="792" y="1239"/>
                    <a:pt x="620" y="820"/>
                    <a:pt x="866" y="577"/>
                  </a:cubicBezTo>
                  <a:cubicBezTo>
                    <a:pt x="944" y="499"/>
                    <a:pt x="1041" y="464"/>
                    <a:pt x="1135" y="464"/>
                  </a:cubicBezTo>
                  <a:close/>
                  <a:moveTo>
                    <a:pt x="1137" y="0"/>
                  </a:moveTo>
                  <a:cubicBezTo>
                    <a:pt x="380" y="0"/>
                    <a:pt x="0" y="915"/>
                    <a:pt x="539" y="1454"/>
                  </a:cubicBezTo>
                  <a:cubicBezTo>
                    <a:pt x="712" y="1626"/>
                    <a:pt x="924" y="1704"/>
                    <a:pt x="1132" y="1704"/>
                  </a:cubicBezTo>
                  <a:cubicBezTo>
                    <a:pt x="1569" y="1704"/>
                    <a:pt x="1988" y="1364"/>
                    <a:pt x="1988" y="852"/>
                  </a:cubicBezTo>
                  <a:cubicBezTo>
                    <a:pt x="1988" y="380"/>
                    <a:pt x="1608" y="0"/>
                    <a:pt x="11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48" name="Google Shape;27648;p78"/>
          <p:cNvGrpSpPr/>
          <p:nvPr/>
        </p:nvGrpSpPr>
        <p:grpSpPr>
          <a:xfrm>
            <a:off x="3744430" y="3796534"/>
            <a:ext cx="372740" cy="353610"/>
            <a:chOff x="3744430" y="3796534"/>
            <a:chExt cx="372740" cy="353610"/>
          </a:xfrm>
        </p:grpSpPr>
        <p:sp>
          <p:nvSpPr>
            <p:cNvPr id="27649" name="Google Shape;27649;p78"/>
            <p:cNvSpPr/>
            <p:nvPr/>
          </p:nvSpPr>
          <p:spPr>
            <a:xfrm>
              <a:off x="3768713" y="3802104"/>
              <a:ext cx="342522" cy="342418"/>
            </a:xfrm>
            <a:custGeom>
              <a:rect b="b" l="l" r="r" t="t"/>
              <a:pathLst>
                <a:path extrusionOk="0" h="13156" w="13160">
                  <a:moveTo>
                    <a:pt x="6580" y="1"/>
                  </a:moveTo>
                  <a:cubicBezTo>
                    <a:pt x="2945" y="1"/>
                    <a:pt x="0" y="2945"/>
                    <a:pt x="0" y="6580"/>
                  </a:cubicBezTo>
                  <a:cubicBezTo>
                    <a:pt x="0" y="10211"/>
                    <a:pt x="2945" y="13156"/>
                    <a:pt x="6580" y="13156"/>
                  </a:cubicBezTo>
                  <a:cubicBezTo>
                    <a:pt x="10211" y="13156"/>
                    <a:pt x="13159" y="10211"/>
                    <a:pt x="13159" y="6580"/>
                  </a:cubicBezTo>
                  <a:cubicBezTo>
                    <a:pt x="13159" y="2945"/>
                    <a:pt x="10211" y="1"/>
                    <a:pt x="6580" y="1"/>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0" name="Google Shape;27650;p78"/>
            <p:cNvSpPr/>
            <p:nvPr/>
          </p:nvSpPr>
          <p:spPr>
            <a:xfrm>
              <a:off x="3917617" y="3802104"/>
              <a:ext cx="199553" cy="342522"/>
            </a:xfrm>
            <a:custGeom>
              <a:rect b="b" l="l" r="r" t="t"/>
              <a:pathLst>
                <a:path extrusionOk="0" h="13160" w="7667">
                  <a:moveTo>
                    <a:pt x="859" y="1"/>
                  </a:moveTo>
                  <a:cubicBezTo>
                    <a:pt x="570" y="1"/>
                    <a:pt x="285" y="18"/>
                    <a:pt x="0" y="57"/>
                  </a:cubicBezTo>
                  <a:cubicBezTo>
                    <a:pt x="3272" y="486"/>
                    <a:pt x="5721" y="3276"/>
                    <a:pt x="5721" y="6580"/>
                  </a:cubicBezTo>
                  <a:cubicBezTo>
                    <a:pt x="5721" y="9880"/>
                    <a:pt x="3272" y="12670"/>
                    <a:pt x="0" y="13103"/>
                  </a:cubicBezTo>
                  <a:cubicBezTo>
                    <a:pt x="290" y="13141"/>
                    <a:pt x="578" y="13160"/>
                    <a:pt x="863" y="13160"/>
                  </a:cubicBezTo>
                  <a:cubicBezTo>
                    <a:pt x="4274" y="13160"/>
                    <a:pt x="7190" y="10510"/>
                    <a:pt x="7421" y="7009"/>
                  </a:cubicBezTo>
                  <a:cubicBezTo>
                    <a:pt x="7667" y="3216"/>
                    <a:pt x="4659"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1" name="Google Shape;27651;p78"/>
            <p:cNvSpPr/>
            <p:nvPr/>
          </p:nvSpPr>
          <p:spPr>
            <a:xfrm>
              <a:off x="3850206" y="3943225"/>
              <a:ext cx="38026" cy="112387"/>
            </a:xfrm>
            <a:custGeom>
              <a:rect b="b" l="l" r="r" t="t"/>
              <a:pathLst>
                <a:path extrusionOk="0" h="4318" w="1461">
                  <a:moveTo>
                    <a:pt x="60" y="0"/>
                  </a:moveTo>
                  <a:cubicBezTo>
                    <a:pt x="29" y="0"/>
                    <a:pt x="0" y="25"/>
                    <a:pt x="0" y="57"/>
                  </a:cubicBezTo>
                  <a:lnTo>
                    <a:pt x="0" y="4261"/>
                  </a:lnTo>
                  <a:cubicBezTo>
                    <a:pt x="0" y="4293"/>
                    <a:pt x="29" y="4318"/>
                    <a:pt x="60" y="4318"/>
                  </a:cubicBezTo>
                  <a:lnTo>
                    <a:pt x="1404" y="4318"/>
                  </a:lnTo>
                  <a:cubicBezTo>
                    <a:pt x="1436" y="4318"/>
                    <a:pt x="1461" y="4293"/>
                    <a:pt x="1461" y="4261"/>
                  </a:cubicBezTo>
                  <a:lnTo>
                    <a:pt x="1461" y="57"/>
                  </a:lnTo>
                  <a:cubicBezTo>
                    <a:pt x="1461" y="25"/>
                    <a:pt x="1436" y="0"/>
                    <a:pt x="1404"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2" name="Google Shape;27652;p78"/>
            <p:cNvSpPr/>
            <p:nvPr/>
          </p:nvSpPr>
          <p:spPr>
            <a:xfrm>
              <a:off x="3835188" y="3876126"/>
              <a:ext cx="53044" cy="45522"/>
            </a:xfrm>
            <a:custGeom>
              <a:rect b="b" l="l" r="r" t="t"/>
              <a:pathLst>
                <a:path extrusionOk="0" h="1749" w="2038">
                  <a:moveTo>
                    <a:pt x="1160" y="1"/>
                  </a:moveTo>
                  <a:cubicBezTo>
                    <a:pt x="946" y="1"/>
                    <a:pt x="727" y="81"/>
                    <a:pt x="549" y="260"/>
                  </a:cubicBezTo>
                  <a:cubicBezTo>
                    <a:pt x="0" y="809"/>
                    <a:pt x="387" y="1748"/>
                    <a:pt x="1165" y="1748"/>
                  </a:cubicBezTo>
                  <a:cubicBezTo>
                    <a:pt x="1647" y="1748"/>
                    <a:pt x="2038" y="1358"/>
                    <a:pt x="2038" y="876"/>
                  </a:cubicBezTo>
                  <a:cubicBezTo>
                    <a:pt x="2038" y="350"/>
                    <a:pt x="1608" y="1"/>
                    <a:pt x="1160"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3" name="Google Shape;27653;p78"/>
            <p:cNvSpPr/>
            <p:nvPr/>
          </p:nvSpPr>
          <p:spPr>
            <a:xfrm>
              <a:off x="3924670" y="3943121"/>
              <a:ext cx="119805" cy="112491"/>
            </a:xfrm>
            <a:custGeom>
              <a:rect b="b" l="l" r="r" t="t"/>
              <a:pathLst>
                <a:path extrusionOk="0" h="4322" w="4603">
                  <a:moveTo>
                    <a:pt x="70" y="1"/>
                  </a:moveTo>
                  <a:cubicBezTo>
                    <a:pt x="32" y="1"/>
                    <a:pt x="0" y="33"/>
                    <a:pt x="0" y="71"/>
                  </a:cubicBezTo>
                  <a:lnTo>
                    <a:pt x="0" y="4255"/>
                  </a:lnTo>
                  <a:cubicBezTo>
                    <a:pt x="0" y="4290"/>
                    <a:pt x="32" y="4322"/>
                    <a:pt x="70" y="4322"/>
                  </a:cubicBezTo>
                  <a:lnTo>
                    <a:pt x="1390" y="4322"/>
                  </a:lnTo>
                  <a:cubicBezTo>
                    <a:pt x="1429" y="4322"/>
                    <a:pt x="1460" y="4290"/>
                    <a:pt x="1460" y="4255"/>
                  </a:cubicBezTo>
                  <a:lnTo>
                    <a:pt x="1460" y="2766"/>
                  </a:lnTo>
                  <a:cubicBezTo>
                    <a:pt x="1460" y="2281"/>
                    <a:pt x="1569" y="1461"/>
                    <a:pt x="2301" y="1461"/>
                  </a:cubicBezTo>
                  <a:cubicBezTo>
                    <a:pt x="3036" y="1461"/>
                    <a:pt x="3146" y="2281"/>
                    <a:pt x="3146" y="2766"/>
                  </a:cubicBezTo>
                  <a:lnTo>
                    <a:pt x="3146" y="4255"/>
                  </a:lnTo>
                  <a:cubicBezTo>
                    <a:pt x="3146" y="4290"/>
                    <a:pt x="3177" y="4322"/>
                    <a:pt x="3216" y="4322"/>
                  </a:cubicBezTo>
                  <a:lnTo>
                    <a:pt x="4535" y="4322"/>
                  </a:lnTo>
                  <a:cubicBezTo>
                    <a:pt x="4574" y="4322"/>
                    <a:pt x="4602" y="4290"/>
                    <a:pt x="4602" y="4255"/>
                  </a:cubicBezTo>
                  <a:lnTo>
                    <a:pt x="4602" y="2306"/>
                  </a:lnTo>
                  <a:cubicBezTo>
                    <a:pt x="4602" y="1707"/>
                    <a:pt x="4433" y="1151"/>
                    <a:pt x="4127" y="743"/>
                  </a:cubicBezTo>
                  <a:cubicBezTo>
                    <a:pt x="3761" y="258"/>
                    <a:pt x="3230" y="4"/>
                    <a:pt x="2586" y="4"/>
                  </a:cubicBezTo>
                  <a:cubicBezTo>
                    <a:pt x="2581" y="4"/>
                    <a:pt x="2575" y="4"/>
                    <a:pt x="2569" y="4"/>
                  </a:cubicBezTo>
                  <a:cubicBezTo>
                    <a:pt x="2107" y="4"/>
                    <a:pt x="1656" y="148"/>
                    <a:pt x="1277" y="413"/>
                  </a:cubicBezTo>
                  <a:cubicBezTo>
                    <a:pt x="1265" y="420"/>
                    <a:pt x="1253" y="423"/>
                    <a:pt x="1240" y="423"/>
                  </a:cubicBezTo>
                  <a:cubicBezTo>
                    <a:pt x="1205" y="423"/>
                    <a:pt x="1172" y="396"/>
                    <a:pt x="1172" y="356"/>
                  </a:cubicBezTo>
                  <a:lnTo>
                    <a:pt x="1172" y="71"/>
                  </a:lnTo>
                  <a:cubicBezTo>
                    <a:pt x="1172" y="33"/>
                    <a:pt x="1140" y="1"/>
                    <a:pt x="1105"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4" name="Google Shape;27654;p78"/>
            <p:cNvSpPr/>
            <p:nvPr/>
          </p:nvSpPr>
          <p:spPr>
            <a:xfrm>
              <a:off x="3744430" y="3796534"/>
              <a:ext cx="372480" cy="353610"/>
            </a:xfrm>
            <a:custGeom>
              <a:rect b="b" l="l" r="r" t="t"/>
              <a:pathLst>
                <a:path extrusionOk="0" h="13586" w="14311">
                  <a:moveTo>
                    <a:pt x="7513" y="429"/>
                  </a:moveTo>
                  <a:cubicBezTo>
                    <a:pt x="11021" y="429"/>
                    <a:pt x="13878" y="3283"/>
                    <a:pt x="13878" y="6794"/>
                  </a:cubicBezTo>
                  <a:cubicBezTo>
                    <a:pt x="13878" y="10302"/>
                    <a:pt x="11021" y="13155"/>
                    <a:pt x="7513" y="13155"/>
                  </a:cubicBezTo>
                  <a:cubicBezTo>
                    <a:pt x="4005" y="13155"/>
                    <a:pt x="1148" y="10302"/>
                    <a:pt x="1148" y="6794"/>
                  </a:cubicBezTo>
                  <a:cubicBezTo>
                    <a:pt x="1148" y="3283"/>
                    <a:pt x="4005" y="429"/>
                    <a:pt x="7513" y="429"/>
                  </a:cubicBezTo>
                  <a:close/>
                  <a:moveTo>
                    <a:pt x="7512" y="1"/>
                  </a:moveTo>
                  <a:cubicBezTo>
                    <a:pt x="6205" y="1"/>
                    <a:pt x="4891" y="377"/>
                    <a:pt x="3741" y="1147"/>
                  </a:cubicBezTo>
                  <a:cubicBezTo>
                    <a:pt x="1046" y="2945"/>
                    <a:pt x="1" y="6400"/>
                    <a:pt x="1239" y="9391"/>
                  </a:cubicBezTo>
                  <a:cubicBezTo>
                    <a:pt x="2304" y="11966"/>
                    <a:pt x="4809" y="13586"/>
                    <a:pt x="7510" y="13586"/>
                  </a:cubicBezTo>
                  <a:cubicBezTo>
                    <a:pt x="7950" y="13586"/>
                    <a:pt x="8395" y="13543"/>
                    <a:pt x="8839" y="13454"/>
                  </a:cubicBezTo>
                  <a:cubicBezTo>
                    <a:pt x="12016" y="12821"/>
                    <a:pt x="14307" y="10035"/>
                    <a:pt x="14307" y="6794"/>
                  </a:cubicBezTo>
                  <a:cubicBezTo>
                    <a:pt x="14310" y="4989"/>
                    <a:pt x="13593"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5" name="Google Shape;27655;p78"/>
            <p:cNvSpPr/>
            <p:nvPr/>
          </p:nvSpPr>
          <p:spPr>
            <a:xfrm>
              <a:off x="3844974" y="3937993"/>
              <a:ext cx="48489" cy="122850"/>
            </a:xfrm>
            <a:custGeom>
              <a:rect b="b" l="l" r="r" t="t"/>
              <a:pathLst>
                <a:path extrusionOk="0" h="4720" w="1863">
                  <a:moveTo>
                    <a:pt x="1433" y="430"/>
                  </a:moveTo>
                  <a:lnTo>
                    <a:pt x="1433" y="4290"/>
                  </a:lnTo>
                  <a:lnTo>
                    <a:pt x="430" y="4290"/>
                  </a:lnTo>
                  <a:lnTo>
                    <a:pt x="430" y="430"/>
                  </a:lnTo>
                  <a:close/>
                  <a:moveTo>
                    <a:pt x="216" y="1"/>
                  </a:moveTo>
                  <a:cubicBezTo>
                    <a:pt x="99" y="1"/>
                    <a:pt x="1" y="96"/>
                    <a:pt x="1" y="216"/>
                  </a:cubicBezTo>
                  <a:lnTo>
                    <a:pt x="1" y="4505"/>
                  </a:lnTo>
                  <a:cubicBezTo>
                    <a:pt x="1" y="4624"/>
                    <a:pt x="99" y="4719"/>
                    <a:pt x="216" y="4719"/>
                  </a:cubicBezTo>
                  <a:lnTo>
                    <a:pt x="1648" y="4719"/>
                  </a:lnTo>
                  <a:cubicBezTo>
                    <a:pt x="1767" y="4719"/>
                    <a:pt x="1862" y="4624"/>
                    <a:pt x="1862" y="4505"/>
                  </a:cubicBezTo>
                  <a:lnTo>
                    <a:pt x="1862" y="216"/>
                  </a:lnTo>
                  <a:cubicBezTo>
                    <a:pt x="1862" y="96"/>
                    <a:pt x="1767" y="1"/>
                    <a:pt x="1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6" name="Google Shape;27656;p78"/>
            <p:cNvSpPr/>
            <p:nvPr/>
          </p:nvSpPr>
          <p:spPr>
            <a:xfrm>
              <a:off x="3828134" y="3870973"/>
              <a:ext cx="65329" cy="55881"/>
            </a:xfrm>
            <a:custGeom>
              <a:rect b="b" l="l" r="r" t="t"/>
              <a:pathLst>
                <a:path extrusionOk="0" h="2147" w="2510">
                  <a:moveTo>
                    <a:pt x="1431" y="427"/>
                  </a:moveTo>
                  <a:cubicBezTo>
                    <a:pt x="1762" y="427"/>
                    <a:pt x="2080" y="685"/>
                    <a:pt x="2080" y="1074"/>
                  </a:cubicBezTo>
                  <a:cubicBezTo>
                    <a:pt x="2080" y="1429"/>
                    <a:pt x="1791" y="1717"/>
                    <a:pt x="1436" y="1717"/>
                  </a:cubicBezTo>
                  <a:cubicBezTo>
                    <a:pt x="863" y="1717"/>
                    <a:pt x="574" y="1024"/>
                    <a:pt x="982" y="616"/>
                  </a:cubicBezTo>
                  <a:cubicBezTo>
                    <a:pt x="1113" y="486"/>
                    <a:pt x="1273" y="427"/>
                    <a:pt x="1431" y="427"/>
                  </a:cubicBezTo>
                  <a:close/>
                  <a:moveTo>
                    <a:pt x="1436" y="0"/>
                  </a:moveTo>
                  <a:cubicBezTo>
                    <a:pt x="479" y="0"/>
                    <a:pt x="1" y="1154"/>
                    <a:pt x="676" y="1830"/>
                  </a:cubicBezTo>
                  <a:cubicBezTo>
                    <a:pt x="895" y="2049"/>
                    <a:pt x="1165" y="2147"/>
                    <a:pt x="1429" y="2147"/>
                  </a:cubicBezTo>
                  <a:cubicBezTo>
                    <a:pt x="1980" y="2147"/>
                    <a:pt x="2509" y="1720"/>
                    <a:pt x="2509" y="1074"/>
                  </a:cubicBezTo>
                  <a:cubicBezTo>
                    <a:pt x="2509" y="482"/>
                    <a:pt x="2027" y="0"/>
                    <a:pt x="1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7" name="Google Shape;27657;p78"/>
            <p:cNvSpPr/>
            <p:nvPr/>
          </p:nvSpPr>
          <p:spPr>
            <a:xfrm>
              <a:off x="3919439" y="3937993"/>
              <a:ext cx="130346" cy="122850"/>
            </a:xfrm>
            <a:custGeom>
              <a:rect b="b" l="l" r="r" t="t"/>
              <a:pathLst>
                <a:path extrusionOk="0" h="4720" w="5008">
                  <a:moveTo>
                    <a:pt x="215" y="1"/>
                  </a:moveTo>
                  <a:cubicBezTo>
                    <a:pt x="99" y="1"/>
                    <a:pt x="0" y="96"/>
                    <a:pt x="0" y="216"/>
                  </a:cubicBezTo>
                  <a:lnTo>
                    <a:pt x="0" y="4505"/>
                  </a:lnTo>
                  <a:cubicBezTo>
                    <a:pt x="0" y="4624"/>
                    <a:pt x="99" y="4719"/>
                    <a:pt x="215" y="4719"/>
                  </a:cubicBezTo>
                  <a:lnTo>
                    <a:pt x="1647" y="4719"/>
                  </a:lnTo>
                  <a:cubicBezTo>
                    <a:pt x="1767" y="4719"/>
                    <a:pt x="1862" y="4624"/>
                    <a:pt x="1862" y="4505"/>
                  </a:cubicBezTo>
                  <a:lnTo>
                    <a:pt x="1862" y="2963"/>
                  </a:lnTo>
                  <a:cubicBezTo>
                    <a:pt x="1862" y="2460"/>
                    <a:pt x="1974" y="1859"/>
                    <a:pt x="2506" y="1859"/>
                  </a:cubicBezTo>
                  <a:cubicBezTo>
                    <a:pt x="2900" y="1859"/>
                    <a:pt x="3065" y="2193"/>
                    <a:pt x="3121" y="2573"/>
                  </a:cubicBezTo>
                  <a:cubicBezTo>
                    <a:pt x="3135" y="2678"/>
                    <a:pt x="3227" y="2756"/>
                    <a:pt x="3332" y="2756"/>
                  </a:cubicBezTo>
                  <a:cubicBezTo>
                    <a:pt x="3463" y="2752"/>
                    <a:pt x="3565" y="2636"/>
                    <a:pt x="3544" y="2506"/>
                  </a:cubicBezTo>
                  <a:cubicBezTo>
                    <a:pt x="3434" y="1816"/>
                    <a:pt x="3069" y="1429"/>
                    <a:pt x="2506" y="1429"/>
                  </a:cubicBezTo>
                  <a:cubicBezTo>
                    <a:pt x="1823" y="1429"/>
                    <a:pt x="1432" y="1989"/>
                    <a:pt x="1432" y="2963"/>
                  </a:cubicBezTo>
                  <a:lnTo>
                    <a:pt x="1432" y="4290"/>
                  </a:lnTo>
                  <a:lnTo>
                    <a:pt x="430" y="4290"/>
                  </a:lnTo>
                  <a:lnTo>
                    <a:pt x="430" y="430"/>
                  </a:lnTo>
                  <a:lnTo>
                    <a:pt x="1144" y="430"/>
                  </a:lnTo>
                  <a:lnTo>
                    <a:pt x="1144" y="712"/>
                  </a:lnTo>
                  <a:cubicBezTo>
                    <a:pt x="1144" y="778"/>
                    <a:pt x="1172" y="842"/>
                    <a:pt x="1225" y="884"/>
                  </a:cubicBezTo>
                  <a:cubicBezTo>
                    <a:pt x="1264" y="916"/>
                    <a:pt x="1311" y="932"/>
                    <a:pt x="1359" y="932"/>
                  </a:cubicBezTo>
                  <a:cubicBezTo>
                    <a:pt x="1407" y="932"/>
                    <a:pt x="1455" y="916"/>
                    <a:pt x="1496" y="884"/>
                  </a:cubicBezTo>
                  <a:cubicBezTo>
                    <a:pt x="1858" y="592"/>
                    <a:pt x="2309" y="430"/>
                    <a:pt x="2776" y="430"/>
                  </a:cubicBezTo>
                  <a:cubicBezTo>
                    <a:pt x="2781" y="430"/>
                    <a:pt x="2786" y="430"/>
                    <a:pt x="2791" y="430"/>
                  </a:cubicBezTo>
                  <a:cubicBezTo>
                    <a:pt x="4026" y="430"/>
                    <a:pt x="4578" y="1472"/>
                    <a:pt x="4578" y="2503"/>
                  </a:cubicBezTo>
                  <a:lnTo>
                    <a:pt x="4578" y="4290"/>
                  </a:lnTo>
                  <a:lnTo>
                    <a:pt x="3575" y="4290"/>
                  </a:lnTo>
                  <a:lnTo>
                    <a:pt x="3575" y="3583"/>
                  </a:lnTo>
                  <a:cubicBezTo>
                    <a:pt x="3575" y="3467"/>
                    <a:pt x="3480" y="3372"/>
                    <a:pt x="3364" y="3372"/>
                  </a:cubicBezTo>
                  <a:cubicBezTo>
                    <a:pt x="3245" y="3372"/>
                    <a:pt x="3150" y="3467"/>
                    <a:pt x="3150" y="3583"/>
                  </a:cubicBezTo>
                  <a:lnTo>
                    <a:pt x="3150" y="4505"/>
                  </a:lnTo>
                  <a:cubicBezTo>
                    <a:pt x="3150" y="4624"/>
                    <a:pt x="3245" y="4719"/>
                    <a:pt x="3364" y="4719"/>
                  </a:cubicBezTo>
                  <a:lnTo>
                    <a:pt x="4793" y="4719"/>
                  </a:lnTo>
                  <a:cubicBezTo>
                    <a:pt x="4912" y="4719"/>
                    <a:pt x="5007" y="4624"/>
                    <a:pt x="5007" y="4505"/>
                  </a:cubicBezTo>
                  <a:lnTo>
                    <a:pt x="5007" y="2503"/>
                  </a:lnTo>
                  <a:cubicBezTo>
                    <a:pt x="5007" y="1028"/>
                    <a:pt x="4096" y="1"/>
                    <a:pt x="2791" y="1"/>
                  </a:cubicBezTo>
                  <a:cubicBezTo>
                    <a:pt x="2365" y="1"/>
                    <a:pt x="1946" y="110"/>
                    <a:pt x="1573" y="314"/>
                  </a:cubicBezTo>
                  <a:lnTo>
                    <a:pt x="1573" y="216"/>
                  </a:lnTo>
                  <a:cubicBezTo>
                    <a:pt x="1573" y="96"/>
                    <a:pt x="1478" y="1"/>
                    <a:pt x="1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58" name="Google Shape;27658;p78"/>
          <p:cNvGrpSpPr/>
          <p:nvPr/>
        </p:nvGrpSpPr>
        <p:grpSpPr>
          <a:xfrm>
            <a:off x="5071104" y="3796534"/>
            <a:ext cx="372844" cy="353610"/>
            <a:chOff x="5071104" y="3796534"/>
            <a:chExt cx="372844" cy="353610"/>
          </a:xfrm>
        </p:grpSpPr>
        <p:sp>
          <p:nvSpPr>
            <p:cNvPr id="27659" name="Google Shape;27659;p78"/>
            <p:cNvSpPr/>
            <p:nvPr/>
          </p:nvSpPr>
          <p:spPr>
            <a:xfrm>
              <a:off x="5095465" y="3802104"/>
              <a:ext cx="342522" cy="342418"/>
            </a:xfrm>
            <a:custGeom>
              <a:rect b="b" l="l" r="r" t="t"/>
              <a:pathLst>
                <a:path extrusionOk="0" h="13156" w="13160">
                  <a:moveTo>
                    <a:pt x="6580" y="1"/>
                  </a:moveTo>
                  <a:cubicBezTo>
                    <a:pt x="2946" y="1"/>
                    <a:pt x="1" y="2945"/>
                    <a:pt x="1" y="6580"/>
                  </a:cubicBezTo>
                  <a:cubicBezTo>
                    <a:pt x="1" y="10211"/>
                    <a:pt x="2946" y="13156"/>
                    <a:pt x="6580" y="13156"/>
                  </a:cubicBezTo>
                  <a:cubicBezTo>
                    <a:pt x="10211" y="13156"/>
                    <a:pt x="13160" y="10211"/>
                    <a:pt x="13160" y="6580"/>
                  </a:cubicBezTo>
                  <a:cubicBezTo>
                    <a:pt x="13160"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0" name="Google Shape;27660;p78"/>
            <p:cNvSpPr/>
            <p:nvPr/>
          </p:nvSpPr>
          <p:spPr>
            <a:xfrm>
              <a:off x="5244369" y="3802104"/>
              <a:ext cx="199579" cy="342522"/>
            </a:xfrm>
            <a:custGeom>
              <a:rect b="b" l="l" r="r" t="t"/>
              <a:pathLst>
                <a:path extrusionOk="0" h="13160" w="7668">
                  <a:moveTo>
                    <a:pt x="859" y="1"/>
                  </a:moveTo>
                  <a:cubicBezTo>
                    <a:pt x="571" y="1"/>
                    <a:pt x="286" y="18"/>
                    <a:pt x="1" y="57"/>
                  </a:cubicBezTo>
                  <a:cubicBezTo>
                    <a:pt x="3273" y="486"/>
                    <a:pt x="5722" y="3276"/>
                    <a:pt x="5722" y="6580"/>
                  </a:cubicBezTo>
                  <a:cubicBezTo>
                    <a:pt x="5722" y="9880"/>
                    <a:pt x="3273" y="12670"/>
                    <a:pt x="1" y="13103"/>
                  </a:cubicBezTo>
                  <a:cubicBezTo>
                    <a:pt x="291" y="13141"/>
                    <a:pt x="579" y="13160"/>
                    <a:pt x="864" y="13160"/>
                  </a:cubicBezTo>
                  <a:cubicBezTo>
                    <a:pt x="4274" y="13160"/>
                    <a:pt x="7191" y="10510"/>
                    <a:pt x="7421" y="7009"/>
                  </a:cubicBezTo>
                  <a:cubicBezTo>
                    <a:pt x="7668" y="3216"/>
                    <a:pt x="4659"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1" name="Google Shape;27661;p78"/>
            <p:cNvSpPr/>
            <p:nvPr/>
          </p:nvSpPr>
          <p:spPr>
            <a:xfrm>
              <a:off x="5141898" y="3854211"/>
              <a:ext cx="249864" cy="238074"/>
            </a:xfrm>
            <a:custGeom>
              <a:rect b="b" l="l" r="r" t="t"/>
              <a:pathLst>
                <a:path extrusionOk="0" h="9147" w="9600">
                  <a:moveTo>
                    <a:pt x="4796" y="1"/>
                  </a:moveTo>
                  <a:cubicBezTo>
                    <a:pt x="3195" y="1"/>
                    <a:pt x="1711" y="838"/>
                    <a:pt x="880" y="2210"/>
                  </a:cubicBezTo>
                  <a:cubicBezTo>
                    <a:pt x="53" y="3579"/>
                    <a:pt x="1" y="5282"/>
                    <a:pt x="743" y="6703"/>
                  </a:cubicBezTo>
                  <a:lnTo>
                    <a:pt x="219" y="8009"/>
                  </a:lnTo>
                  <a:lnTo>
                    <a:pt x="1770" y="8009"/>
                  </a:lnTo>
                  <a:cubicBezTo>
                    <a:pt x="2613" y="8751"/>
                    <a:pt x="3689" y="9147"/>
                    <a:pt x="4787" y="9147"/>
                  </a:cubicBezTo>
                  <a:cubicBezTo>
                    <a:pt x="5156" y="9147"/>
                    <a:pt x="5528" y="9102"/>
                    <a:pt x="5894" y="9011"/>
                  </a:cubicBezTo>
                  <a:cubicBezTo>
                    <a:pt x="7354" y="8649"/>
                    <a:pt x="8540" y="7597"/>
                    <a:pt x="9071" y="6189"/>
                  </a:cubicBezTo>
                  <a:cubicBezTo>
                    <a:pt x="9599" y="4786"/>
                    <a:pt x="9409" y="3213"/>
                    <a:pt x="8554" y="1974"/>
                  </a:cubicBezTo>
                  <a:cubicBezTo>
                    <a:pt x="7703" y="739"/>
                    <a:pt x="6299" y="1"/>
                    <a:pt x="4796"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2" name="Google Shape;27662;p78"/>
            <p:cNvSpPr/>
            <p:nvPr/>
          </p:nvSpPr>
          <p:spPr>
            <a:xfrm>
              <a:off x="5199679" y="3928676"/>
              <a:ext cx="126598" cy="81883"/>
            </a:xfrm>
            <a:custGeom>
              <a:rect b="b" l="l" r="r" t="t"/>
              <a:pathLst>
                <a:path extrusionOk="0" h="3146" w="4864">
                  <a:moveTo>
                    <a:pt x="4863" y="0"/>
                  </a:moveTo>
                  <a:lnTo>
                    <a:pt x="3435" y="1144"/>
                  </a:lnTo>
                  <a:lnTo>
                    <a:pt x="859" y="1144"/>
                  </a:lnTo>
                  <a:lnTo>
                    <a:pt x="1" y="3146"/>
                  </a:lnTo>
                  <a:lnTo>
                    <a:pt x="1433" y="2287"/>
                  </a:lnTo>
                  <a:lnTo>
                    <a:pt x="3720" y="2287"/>
                  </a:lnTo>
                  <a:lnTo>
                    <a:pt x="4863" y="0"/>
                  </a:ln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3" name="Google Shape;27663;p78"/>
            <p:cNvSpPr/>
            <p:nvPr/>
          </p:nvSpPr>
          <p:spPr>
            <a:xfrm>
              <a:off x="5071104" y="3796534"/>
              <a:ext cx="372584" cy="353610"/>
            </a:xfrm>
            <a:custGeom>
              <a:rect b="b" l="l" r="r" t="t"/>
              <a:pathLst>
                <a:path extrusionOk="0" h="13586" w="14315">
                  <a:moveTo>
                    <a:pt x="7516" y="429"/>
                  </a:moveTo>
                  <a:cubicBezTo>
                    <a:pt x="11024" y="429"/>
                    <a:pt x="13881" y="3283"/>
                    <a:pt x="13881" y="6794"/>
                  </a:cubicBezTo>
                  <a:cubicBezTo>
                    <a:pt x="13881" y="10302"/>
                    <a:pt x="11024" y="13155"/>
                    <a:pt x="7516" y="13155"/>
                  </a:cubicBezTo>
                  <a:cubicBezTo>
                    <a:pt x="4008" y="13155"/>
                    <a:pt x="1151" y="10302"/>
                    <a:pt x="1151" y="6794"/>
                  </a:cubicBezTo>
                  <a:cubicBezTo>
                    <a:pt x="1151" y="3283"/>
                    <a:pt x="4008" y="429"/>
                    <a:pt x="7516" y="429"/>
                  </a:cubicBezTo>
                  <a:close/>
                  <a:moveTo>
                    <a:pt x="7515" y="1"/>
                  </a:moveTo>
                  <a:cubicBezTo>
                    <a:pt x="6208" y="1"/>
                    <a:pt x="4893" y="377"/>
                    <a:pt x="3741" y="1147"/>
                  </a:cubicBezTo>
                  <a:cubicBezTo>
                    <a:pt x="1049" y="2945"/>
                    <a:pt x="1" y="6400"/>
                    <a:pt x="1243" y="9391"/>
                  </a:cubicBezTo>
                  <a:cubicBezTo>
                    <a:pt x="2308" y="11966"/>
                    <a:pt x="4810" y="13586"/>
                    <a:pt x="7513" y="13586"/>
                  </a:cubicBezTo>
                  <a:cubicBezTo>
                    <a:pt x="7953" y="13586"/>
                    <a:pt x="8398" y="13543"/>
                    <a:pt x="8843" y="13454"/>
                  </a:cubicBezTo>
                  <a:cubicBezTo>
                    <a:pt x="12020" y="12825"/>
                    <a:pt x="14311" y="10035"/>
                    <a:pt x="14311" y="6794"/>
                  </a:cubicBezTo>
                  <a:cubicBezTo>
                    <a:pt x="14314" y="4989"/>
                    <a:pt x="13596" y="3261"/>
                    <a:pt x="12319" y="1991"/>
                  </a:cubicBezTo>
                  <a:cubicBezTo>
                    <a:pt x="11007" y="677"/>
                    <a:pt x="9268" y="1"/>
                    <a:pt x="75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4" name="Google Shape;27664;p78"/>
            <p:cNvSpPr/>
            <p:nvPr/>
          </p:nvSpPr>
          <p:spPr>
            <a:xfrm>
              <a:off x="5133465" y="3848745"/>
              <a:ext cx="277792" cy="249187"/>
            </a:xfrm>
            <a:custGeom>
              <a:rect b="b" l="l" r="r" t="t"/>
              <a:pathLst>
                <a:path extrusionOk="0" h="9574" w="10673">
                  <a:moveTo>
                    <a:pt x="5124" y="0"/>
                  </a:moveTo>
                  <a:cubicBezTo>
                    <a:pt x="3694" y="0"/>
                    <a:pt x="2313" y="643"/>
                    <a:pt x="1391" y="1790"/>
                  </a:cubicBezTo>
                  <a:cubicBezTo>
                    <a:pt x="219" y="3247"/>
                    <a:pt x="1" y="5252"/>
                    <a:pt x="831" y="6927"/>
                  </a:cubicBezTo>
                  <a:lnTo>
                    <a:pt x="349" y="8138"/>
                  </a:lnTo>
                  <a:cubicBezTo>
                    <a:pt x="332" y="8183"/>
                    <a:pt x="328" y="8233"/>
                    <a:pt x="339" y="8282"/>
                  </a:cubicBezTo>
                  <a:cubicBezTo>
                    <a:pt x="367" y="8373"/>
                    <a:pt x="451" y="8437"/>
                    <a:pt x="546" y="8437"/>
                  </a:cubicBezTo>
                  <a:lnTo>
                    <a:pt x="2017" y="8437"/>
                  </a:lnTo>
                  <a:cubicBezTo>
                    <a:pt x="2921" y="9204"/>
                    <a:pt x="4019" y="9573"/>
                    <a:pt x="5108" y="9573"/>
                  </a:cubicBezTo>
                  <a:cubicBezTo>
                    <a:pt x="6632" y="9573"/>
                    <a:pt x="8138" y="8850"/>
                    <a:pt x="9072" y="7480"/>
                  </a:cubicBezTo>
                  <a:cubicBezTo>
                    <a:pt x="10673" y="5129"/>
                    <a:pt x="9888" y="1910"/>
                    <a:pt x="7383" y="562"/>
                  </a:cubicBezTo>
                  <a:cubicBezTo>
                    <a:pt x="7349" y="543"/>
                    <a:pt x="7313" y="535"/>
                    <a:pt x="7278" y="535"/>
                  </a:cubicBezTo>
                  <a:cubicBezTo>
                    <a:pt x="7164" y="535"/>
                    <a:pt x="7060" y="627"/>
                    <a:pt x="7063" y="756"/>
                  </a:cubicBezTo>
                  <a:cubicBezTo>
                    <a:pt x="7063" y="833"/>
                    <a:pt x="7105" y="907"/>
                    <a:pt x="7175" y="942"/>
                  </a:cubicBezTo>
                  <a:cubicBezTo>
                    <a:pt x="9476" y="2170"/>
                    <a:pt x="10191" y="5133"/>
                    <a:pt x="8702" y="7276"/>
                  </a:cubicBezTo>
                  <a:cubicBezTo>
                    <a:pt x="7850" y="8505"/>
                    <a:pt x="6491" y="9150"/>
                    <a:pt x="5118" y="9150"/>
                  </a:cubicBezTo>
                  <a:cubicBezTo>
                    <a:pt x="4099" y="9150"/>
                    <a:pt x="3072" y="8795"/>
                    <a:pt x="2239" y="8060"/>
                  </a:cubicBezTo>
                  <a:cubicBezTo>
                    <a:pt x="2197" y="8025"/>
                    <a:pt x="2147" y="8007"/>
                    <a:pt x="2094" y="8007"/>
                  </a:cubicBezTo>
                  <a:lnTo>
                    <a:pt x="863" y="8007"/>
                  </a:lnTo>
                  <a:lnTo>
                    <a:pt x="1268" y="6994"/>
                  </a:lnTo>
                  <a:cubicBezTo>
                    <a:pt x="1292" y="6938"/>
                    <a:pt x="1289" y="6871"/>
                    <a:pt x="1257" y="6815"/>
                  </a:cubicBezTo>
                  <a:cubicBezTo>
                    <a:pt x="462" y="5295"/>
                    <a:pt x="631" y="3444"/>
                    <a:pt x="1693" y="2093"/>
                  </a:cubicBezTo>
                  <a:cubicBezTo>
                    <a:pt x="2532" y="1026"/>
                    <a:pt x="3803" y="429"/>
                    <a:pt x="5122" y="429"/>
                  </a:cubicBezTo>
                  <a:cubicBezTo>
                    <a:pt x="5473" y="429"/>
                    <a:pt x="5828" y="471"/>
                    <a:pt x="6179" y="559"/>
                  </a:cubicBezTo>
                  <a:cubicBezTo>
                    <a:pt x="6197" y="564"/>
                    <a:pt x="6215" y="566"/>
                    <a:pt x="6233" y="566"/>
                  </a:cubicBezTo>
                  <a:cubicBezTo>
                    <a:pt x="6347" y="566"/>
                    <a:pt x="6447" y="473"/>
                    <a:pt x="6447" y="351"/>
                  </a:cubicBezTo>
                  <a:cubicBezTo>
                    <a:pt x="6447" y="253"/>
                    <a:pt x="6380" y="168"/>
                    <a:pt x="6285" y="144"/>
                  </a:cubicBezTo>
                  <a:cubicBezTo>
                    <a:pt x="5900" y="47"/>
                    <a:pt x="5510" y="0"/>
                    <a:pt x="51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5" name="Google Shape;27665;p78"/>
            <p:cNvSpPr/>
            <p:nvPr/>
          </p:nvSpPr>
          <p:spPr>
            <a:xfrm>
              <a:off x="5192886" y="3923106"/>
              <a:ext cx="139716" cy="93100"/>
            </a:xfrm>
            <a:custGeom>
              <a:rect b="b" l="l" r="r" t="t"/>
              <a:pathLst>
                <a:path extrusionOk="0" h="3577" w="5368">
                  <a:moveTo>
                    <a:pt x="5125" y="1"/>
                  </a:moveTo>
                  <a:cubicBezTo>
                    <a:pt x="5075" y="1"/>
                    <a:pt x="5026" y="18"/>
                    <a:pt x="4987" y="52"/>
                  </a:cubicBezTo>
                  <a:lnTo>
                    <a:pt x="3618" y="1143"/>
                  </a:lnTo>
                  <a:lnTo>
                    <a:pt x="1120" y="1143"/>
                  </a:lnTo>
                  <a:cubicBezTo>
                    <a:pt x="1036" y="1143"/>
                    <a:pt x="959" y="1196"/>
                    <a:pt x="923" y="1277"/>
                  </a:cubicBezTo>
                  <a:lnTo>
                    <a:pt x="65" y="3279"/>
                  </a:lnTo>
                  <a:cubicBezTo>
                    <a:pt x="0" y="3430"/>
                    <a:pt x="121" y="3577"/>
                    <a:pt x="264" y="3577"/>
                  </a:cubicBezTo>
                  <a:cubicBezTo>
                    <a:pt x="300" y="3577"/>
                    <a:pt x="338" y="3567"/>
                    <a:pt x="374" y="3546"/>
                  </a:cubicBezTo>
                  <a:lnTo>
                    <a:pt x="1754" y="2719"/>
                  </a:lnTo>
                  <a:lnTo>
                    <a:pt x="2345" y="2719"/>
                  </a:lnTo>
                  <a:cubicBezTo>
                    <a:pt x="2464" y="2719"/>
                    <a:pt x="2559" y="2624"/>
                    <a:pt x="2559" y="2505"/>
                  </a:cubicBezTo>
                  <a:cubicBezTo>
                    <a:pt x="2559" y="2385"/>
                    <a:pt x="2464" y="2290"/>
                    <a:pt x="2345" y="2290"/>
                  </a:cubicBezTo>
                  <a:lnTo>
                    <a:pt x="1694" y="2290"/>
                  </a:lnTo>
                  <a:cubicBezTo>
                    <a:pt x="1655" y="2290"/>
                    <a:pt x="1616" y="2300"/>
                    <a:pt x="1581" y="2322"/>
                  </a:cubicBezTo>
                  <a:lnTo>
                    <a:pt x="723" y="2835"/>
                  </a:lnTo>
                  <a:lnTo>
                    <a:pt x="1261" y="1576"/>
                  </a:lnTo>
                  <a:lnTo>
                    <a:pt x="3696" y="1576"/>
                  </a:lnTo>
                  <a:cubicBezTo>
                    <a:pt x="3742" y="1576"/>
                    <a:pt x="3791" y="1558"/>
                    <a:pt x="3826" y="1526"/>
                  </a:cubicBezTo>
                  <a:lnTo>
                    <a:pt x="4495" y="995"/>
                  </a:lnTo>
                  <a:lnTo>
                    <a:pt x="3847" y="2290"/>
                  </a:lnTo>
                  <a:lnTo>
                    <a:pt x="3386" y="2290"/>
                  </a:lnTo>
                  <a:cubicBezTo>
                    <a:pt x="3270" y="2290"/>
                    <a:pt x="3172" y="2385"/>
                    <a:pt x="3172" y="2505"/>
                  </a:cubicBezTo>
                  <a:cubicBezTo>
                    <a:pt x="3172" y="2624"/>
                    <a:pt x="3270" y="2719"/>
                    <a:pt x="3386" y="2719"/>
                  </a:cubicBezTo>
                  <a:lnTo>
                    <a:pt x="3981" y="2719"/>
                  </a:lnTo>
                  <a:cubicBezTo>
                    <a:pt x="4062" y="2719"/>
                    <a:pt x="4136" y="2673"/>
                    <a:pt x="4171" y="2600"/>
                  </a:cubicBezTo>
                  <a:lnTo>
                    <a:pt x="5314" y="313"/>
                  </a:lnTo>
                  <a:cubicBezTo>
                    <a:pt x="5367" y="210"/>
                    <a:pt x="5332" y="87"/>
                    <a:pt x="5233" y="28"/>
                  </a:cubicBezTo>
                  <a:cubicBezTo>
                    <a:pt x="5199" y="10"/>
                    <a:pt x="5162" y="1"/>
                    <a:pt x="51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66" name="Google Shape;27666;p78"/>
          <p:cNvGrpSpPr/>
          <p:nvPr/>
        </p:nvGrpSpPr>
        <p:grpSpPr>
          <a:xfrm>
            <a:off x="7438201" y="3354899"/>
            <a:ext cx="403504" cy="382318"/>
            <a:chOff x="7438201" y="3354899"/>
            <a:chExt cx="403504" cy="382318"/>
          </a:xfrm>
        </p:grpSpPr>
        <p:sp>
          <p:nvSpPr>
            <p:cNvPr id="27667" name="Google Shape;27667;p78"/>
            <p:cNvSpPr/>
            <p:nvPr/>
          </p:nvSpPr>
          <p:spPr>
            <a:xfrm>
              <a:off x="7464566" y="3360990"/>
              <a:ext cx="370293" cy="370163"/>
            </a:xfrm>
            <a:custGeom>
              <a:rect b="b" l="l" r="r" t="t"/>
              <a:pathLst>
                <a:path extrusionOk="0" h="14222" w="14227">
                  <a:moveTo>
                    <a:pt x="7112" y="0"/>
                  </a:moveTo>
                  <a:cubicBezTo>
                    <a:pt x="3185" y="0"/>
                    <a:pt x="1" y="3184"/>
                    <a:pt x="1" y="7111"/>
                  </a:cubicBezTo>
                  <a:cubicBezTo>
                    <a:pt x="1" y="11037"/>
                    <a:pt x="3185" y="14222"/>
                    <a:pt x="7112" y="14222"/>
                  </a:cubicBezTo>
                  <a:cubicBezTo>
                    <a:pt x="11042" y="14222"/>
                    <a:pt x="14226" y="11037"/>
                    <a:pt x="14226" y="7111"/>
                  </a:cubicBezTo>
                  <a:cubicBezTo>
                    <a:pt x="14226" y="3184"/>
                    <a:pt x="11042" y="0"/>
                    <a:pt x="711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8" name="Google Shape;27668;p78"/>
            <p:cNvSpPr/>
            <p:nvPr/>
          </p:nvSpPr>
          <p:spPr>
            <a:xfrm>
              <a:off x="7625468" y="3360990"/>
              <a:ext cx="216236" cy="370267"/>
            </a:xfrm>
            <a:custGeom>
              <a:rect b="b" l="l" r="r" t="t"/>
              <a:pathLst>
                <a:path extrusionOk="0" h="14226" w="8308">
                  <a:moveTo>
                    <a:pt x="942" y="0"/>
                  </a:moveTo>
                  <a:cubicBezTo>
                    <a:pt x="938" y="0"/>
                    <a:pt x="934" y="0"/>
                    <a:pt x="930" y="0"/>
                  </a:cubicBezTo>
                  <a:cubicBezTo>
                    <a:pt x="620" y="0"/>
                    <a:pt x="311" y="18"/>
                    <a:pt x="1" y="60"/>
                  </a:cubicBezTo>
                  <a:cubicBezTo>
                    <a:pt x="3541" y="524"/>
                    <a:pt x="6186" y="3540"/>
                    <a:pt x="6186" y="7111"/>
                  </a:cubicBezTo>
                  <a:cubicBezTo>
                    <a:pt x="6186" y="10679"/>
                    <a:pt x="3541" y="13697"/>
                    <a:pt x="1" y="14162"/>
                  </a:cubicBezTo>
                  <a:cubicBezTo>
                    <a:pt x="322" y="14205"/>
                    <a:pt x="640" y="14226"/>
                    <a:pt x="954" y="14226"/>
                  </a:cubicBezTo>
                  <a:cubicBezTo>
                    <a:pt x="4641" y="14226"/>
                    <a:pt x="7791" y="11362"/>
                    <a:pt x="8041" y="7575"/>
                  </a:cubicBezTo>
                  <a:cubicBezTo>
                    <a:pt x="8308" y="3473"/>
                    <a:pt x="5053" y="0"/>
                    <a:pt x="942"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9" name="Google Shape;27669;p78"/>
            <p:cNvSpPr/>
            <p:nvPr/>
          </p:nvSpPr>
          <p:spPr>
            <a:xfrm>
              <a:off x="7665134" y="3400708"/>
              <a:ext cx="57443" cy="49218"/>
            </a:xfrm>
            <a:custGeom>
              <a:rect b="b" l="l" r="r" t="t"/>
              <a:pathLst>
                <a:path extrusionOk="0" h="1891" w="2207">
                  <a:moveTo>
                    <a:pt x="1255" y="1"/>
                  </a:moveTo>
                  <a:cubicBezTo>
                    <a:pt x="1023" y="1"/>
                    <a:pt x="787" y="87"/>
                    <a:pt x="595" y="279"/>
                  </a:cubicBezTo>
                  <a:cubicBezTo>
                    <a:pt x="0" y="874"/>
                    <a:pt x="423" y="1891"/>
                    <a:pt x="1264" y="1891"/>
                  </a:cubicBezTo>
                  <a:cubicBezTo>
                    <a:pt x="1784" y="1887"/>
                    <a:pt x="2203" y="1468"/>
                    <a:pt x="2207" y="948"/>
                  </a:cubicBezTo>
                  <a:cubicBezTo>
                    <a:pt x="2207" y="378"/>
                    <a:pt x="1741" y="1"/>
                    <a:pt x="1255"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0" name="Google Shape;27670;p78"/>
            <p:cNvSpPr/>
            <p:nvPr/>
          </p:nvSpPr>
          <p:spPr>
            <a:xfrm>
              <a:off x="7523727" y="3481211"/>
              <a:ext cx="251868" cy="210120"/>
            </a:xfrm>
            <a:custGeom>
              <a:rect b="b" l="l" r="r" t="t"/>
              <a:pathLst>
                <a:path extrusionOk="0" h="8073" w="9677">
                  <a:moveTo>
                    <a:pt x="4839" y="1"/>
                  </a:moveTo>
                  <a:cubicBezTo>
                    <a:pt x="2172" y="1"/>
                    <a:pt x="1" y="1813"/>
                    <a:pt x="1" y="4036"/>
                  </a:cubicBezTo>
                  <a:cubicBezTo>
                    <a:pt x="1" y="6264"/>
                    <a:pt x="2172" y="8072"/>
                    <a:pt x="4839" y="8072"/>
                  </a:cubicBezTo>
                  <a:cubicBezTo>
                    <a:pt x="7509" y="8072"/>
                    <a:pt x="9677" y="6264"/>
                    <a:pt x="9677" y="4036"/>
                  </a:cubicBezTo>
                  <a:cubicBezTo>
                    <a:pt x="9677" y="1813"/>
                    <a:pt x="7506" y="1"/>
                    <a:pt x="483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1" name="Google Shape;27671;p78"/>
            <p:cNvSpPr/>
            <p:nvPr/>
          </p:nvSpPr>
          <p:spPr>
            <a:xfrm>
              <a:off x="7729058" y="3489331"/>
              <a:ext cx="74022" cy="80477"/>
            </a:xfrm>
            <a:custGeom>
              <a:rect b="b" l="l" r="r" t="t"/>
              <a:pathLst>
                <a:path extrusionOk="0" h="3092" w="2844">
                  <a:moveTo>
                    <a:pt x="1280" y="1"/>
                  </a:moveTo>
                  <a:cubicBezTo>
                    <a:pt x="889" y="1"/>
                    <a:pt x="504" y="147"/>
                    <a:pt x="208" y="424"/>
                  </a:cubicBezTo>
                  <a:lnTo>
                    <a:pt x="0" y="625"/>
                  </a:lnTo>
                  <a:lnTo>
                    <a:pt x="229" y="801"/>
                  </a:lnTo>
                  <a:cubicBezTo>
                    <a:pt x="926" y="1343"/>
                    <a:pt x="1411" y="2036"/>
                    <a:pt x="1629" y="2803"/>
                  </a:cubicBezTo>
                  <a:lnTo>
                    <a:pt x="1714" y="3091"/>
                  </a:lnTo>
                  <a:lnTo>
                    <a:pt x="1981" y="2957"/>
                  </a:lnTo>
                  <a:cubicBezTo>
                    <a:pt x="2505" y="2690"/>
                    <a:pt x="2840" y="2152"/>
                    <a:pt x="2843" y="1561"/>
                  </a:cubicBezTo>
                  <a:cubicBezTo>
                    <a:pt x="2840" y="938"/>
                    <a:pt x="2470" y="375"/>
                    <a:pt x="1900" y="129"/>
                  </a:cubicBezTo>
                  <a:cubicBezTo>
                    <a:pt x="1700" y="43"/>
                    <a:pt x="1489" y="1"/>
                    <a:pt x="1280"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2" name="Google Shape;27672;p78"/>
            <p:cNvSpPr/>
            <p:nvPr/>
          </p:nvSpPr>
          <p:spPr>
            <a:xfrm>
              <a:off x="7493145" y="3489279"/>
              <a:ext cx="77224" cy="80529"/>
            </a:xfrm>
            <a:custGeom>
              <a:rect b="b" l="l" r="r" t="t"/>
              <a:pathLst>
                <a:path extrusionOk="0" h="3094" w="2967">
                  <a:moveTo>
                    <a:pt x="1686" y="0"/>
                  </a:moveTo>
                  <a:cubicBezTo>
                    <a:pt x="961" y="0"/>
                    <a:pt x="331" y="500"/>
                    <a:pt x="166" y="1204"/>
                  </a:cubicBezTo>
                  <a:cubicBezTo>
                    <a:pt x="1" y="1907"/>
                    <a:pt x="338" y="2636"/>
                    <a:pt x="986" y="2959"/>
                  </a:cubicBezTo>
                  <a:lnTo>
                    <a:pt x="1253" y="3093"/>
                  </a:lnTo>
                  <a:lnTo>
                    <a:pt x="1338" y="2805"/>
                  </a:lnTo>
                  <a:cubicBezTo>
                    <a:pt x="1556" y="2038"/>
                    <a:pt x="2041" y="1345"/>
                    <a:pt x="2738" y="799"/>
                  </a:cubicBezTo>
                  <a:lnTo>
                    <a:pt x="2967" y="623"/>
                  </a:lnTo>
                  <a:lnTo>
                    <a:pt x="2759" y="426"/>
                  </a:lnTo>
                  <a:cubicBezTo>
                    <a:pt x="2467" y="152"/>
                    <a:pt x="2084" y="0"/>
                    <a:pt x="1686"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3" name="Google Shape;27673;p78"/>
            <p:cNvSpPr/>
            <p:nvPr/>
          </p:nvSpPr>
          <p:spPr>
            <a:xfrm>
              <a:off x="7560556" y="3537534"/>
              <a:ext cx="57339" cy="49218"/>
            </a:xfrm>
            <a:custGeom>
              <a:rect b="b" l="l" r="r" t="t"/>
              <a:pathLst>
                <a:path extrusionOk="0" h="1891" w="2203">
                  <a:moveTo>
                    <a:pt x="1254" y="1"/>
                  </a:moveTo>
                  <a:cubicBezTo>
                    <a:pt x="1023" y="1"/>
                    <a:pt x="787" y="87"/>
                    <a:pt x="595" y="279"/>
                  </a:cubicBezTo>
                  <a:cubicBezTo>
                    <a:pt x="0" y="873"/>
                    <a:pt x="419" y="1890"/>
                    <a:pt x="1260" y="1890"/>
                  </a:cubicBezTo>
                  <a:cubicBezTo>
                    <a:pt x="1781" y="1887"/>
                    <a:pt x="2203" y="1468"/>
                    <a:pt x="2203" y="947"/>
                  </a:cubicBezTo>
                  <a:cubicBezTo>
                    <a:pt x="2203" y="378"/>
                    <a:pt x="1739"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4" name="Google Shape;27674;p78"/>
            <p:cNvSpPr/>
            <p:nvPr/>
          </p:nvSpPr>
          <p:spPr>
            <a:xfrm>
              <a:off x="7673203" y="3537534"/>
              <a:ext cx="57339" cy="49218"/>
            </a:xfrm>
            <a:custGeom>
              <a:rect b="b" l="l" r="r" t="t"/>
              <a:pathLst>
                <a:path extrusionOk="0" h="1891" w="2203">
                  <a:moveTo>
                    <a:pt x="1254" y="1"/>
                  </a:moveTo>
                  <a:cubicBezTo>
                    <a:pt x="1023" y="1"/>
                    <a:pt x="787" y="87"/>
                    <a:pt x="595" y="279"/>
                  </a:cubicBezTo>
                  <a:cubicBezTo>
                    <a:pt x="0" y="873"/>
                    <a:pt x="422" y="1890"/>
                    <a:pt x="1263" y="1890"/>
                  </a:cubicBezTo>
                  <a:cubicBezTo>
                    <a:pt x="1780" y="1887"/>
                    <a:pt x="2203" y="1468"/>
                    <a:pt x="2203" y="947"/>
                  </a:cubicBezTo>
                  <a:cubicBezTo>
                    <a:pt x="2203" y="378"/>
                    <a:pt x="1738" y="1"/>
                    <a:pt x="125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5" name="Google Shape;27675;p78"/>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6" name="Google Shape;27676;p78"/>
            <p:cNvSpPr/>
            <p:nvPr/>
          </p:nvSpPr>
          <p:spPr>
            <a:xfrm>
              <a:off x="7643610" y="3395112"/>
              <a:ext cx="85370" cy="94662"/>
            </a:xfrm>
            <a:custGeom>
              <a:rect b="b" l="l" r="r" t="t"/>
              <a:pathLst>
                <a:path extrusionOk="0" h="3637" w="3280">
                  <a:moveTo>
                    <a:pt x="2091" y="466"/>
                  </a:moveTo>
                  <a:cubicBezTo>
                    <a:pt x="2710" y="466"/>
                    <a:pt x="3019" y="1215"/>
                    <a:pt x="2583" y="1652"/>
                  </a:cubicBezTo>
                  <a:cubicBezTo>
                    <a:pt x="2441" y="1794"/>
                    <a:pt x="2265" y="1858"/>
                    <a:pt x="2094" y="1858"/>
                  </a:cubicBezTo>
                  <a:cubicBezTo>
                    <a:pt x="1736" y="1858"/>
                    <a:pt x="1394" y="1581"/>
                    <a:pt x="1394" y="1163"/>
                  </a:cubicBezTo>
                  <a:cubicBezTo>
                    <a:pt x="1394" y="779"/>
                    <a:pt x="1704" y="466"/>
                    <a:pt x="2091" y="466"/>
                  </a:cubicBezTo>
                  <a:close/>
                  <a:moveTo>
                    <a:pt x="2091" y="0"/>
                  </a:moveTo>
                  <a:cubicBezTo>
                    <a:pt x="1521" y="0"/>
                    <a:pt x="1029" y="419"/>
                    <a:pt x="944" y="990"/>
                  </a:cubicBezTo>
                  <a:lnTo>
                    <a:pt x="162" y="1251"/>
                  </a:lnTo>
                  <a:cubicBezTo>
                    <a:pt x="67" y="1282"/>
                    <a:pt x="1" y="1370"/>
                    <a:pt x="4" y="1469"/>
                  </a:cubicBezTo>
                  <a:lnTo>
                    <a:pt x="4" y="3636"/>
                  </a:lnTo>
                  <a:lnTo>
                    <a:pt x="465" y="3636"/>
                  </a:lnTo>
                  <a:lnTo>
                    <a:pt x="465" y="1638"/>
                  </a:lnTo>
                  <a:lnTo>
                    <a:pt x="972" y="1469"/>
                  </a:lnTo>
                  <a:cubicBezTo>
                    <a:pt x="1112" y="1979"/>
                    <a:pt x="1573" y="2319"/>
                    <a:pt x="2086" y="2319"/>
                  </a:cubicBezTo>
                  <a:cubicBezTo>
                    <a:pt x="2150" y="2319"/>
                    <a:pt x="2215" y="2313"/>
                    <a:pt x="2281" y="2303"/>
                  </a:cubicBezTo>
                  <a:cubicBezTo>
                    <a:pt x="2865" y="2208"/>
                    <a:pt x="3280" y="1683"/>
                    <a:pt x="3245" y="1092"/>
                  </a:cubicBezTo>
                  <a:cubicBezTo>
                    <a:pt x="3209" y="498"/>
                    <a:pt x="2731" y="30"/>
                    <a:pt x="2140" y="1"/>
                  </a:cubicBezTo>
                  <a:cubicBezTo>
                    <a:pt x="2124" y="1"/>
                    <a:pt x="2107" y="0"/>
                    <a:pt x="2091"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7" name="Google Shape;27677;p78"/>
            <p:cNvSpPr/>
            <p:nvPr/>
          </p:nvSpPr>
          <p:spPr>
            <a:xfrm>
              <a:off x="7438201" y="3354899"/>
              <a:ext cx="402776" cy="382318"/>
            </a:xfrm>
            <a:custGeom>
              <a:rect b="b" l="l" r="r" t="t"/>
              <a:pathLst>
                <a:path extrusionOk="0" h="14689" w="15475">
                  <a:moveTo>
                    <a:pt x="8125" y="466"/>
                  </a:moveTo>
                  <a:cubicBezTo>
                    <a:pt x="11918" y="466"/>
                    <a:pt x="15003" y="3552"/>
                    <a:pt x="15003" y="7345"/>
                  </a:cubicBezTo>
                  <a:cubicBezTo>
                    <a:pt x="15003"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3"/>
                    <a:pt x="1" y="6916"/>
                    <a:pt x="1341" y="10153"/>
                  </a:cubicBezTo>
                  <a:cubicBezTo>
                    <a:pt x="2494" y="12940"/>
                    <a:pt x="5202" y="14689"/>
                    <a:pt x="8122" y="14689"/>
                  </a:cubicBezTo>
                  <a:cubicBezTo>
                    <a:pt x="8597" y="14689"/>
                    <a:pt x="9077" y="14643"/>
                    <a:pt x="9557" y="14547"/>
                  </a:cubicBezTo>
                  <a:cubicBezTo>
                    <a:pt x="12994" y="13865"/>
                    <a:pt x="15471" y="10849"/>
                    <a:pt x="15471" y="7345"/>
                  </a:cubicBezTo>
                  <a:cubicBezTo>
                    <a:pt x="15475" y="5396"/>
                    <a:pt x="14701" y="3527"/>
                    <a:pt x="13318" y="2152"/>
                  </a:cubicBezTo>
                  <a:cubicBezTo>
                    <a:pt x="11898"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8" name="Google Shape;27678;p78"/>
            <p:cNvSpPr/>
            <p:nvPr/>
          </p:nvSpPr>
          <p:spPr>
            <a:xfrm>
              <a:off x="7574298" y="3627511"/>
              <a:ext cx="150777" cy="34877"/>
            </a:xfrm>
            <a:custGeom>
              <a:rect b="b" l="l" r="r" t="t"/>
              <a:pathLst>
                <a:path extrusionOk="0" h="1340" w="5793">
                  <a:moveTo>
                    <a:pt x="337" y="1"/>
                  </a:moveTo>
                  <a:cubicBezTo>
                    <a:pt x="150" y="1"/>
                    <a:pt x="0" y="257"/>
                    <a:pt x="190" y="414"/>
                  </a:cubicBezTo>
                  <a:cubicBezTo>
                    <a:pt x="904" y="1012"/>
                    <a:pt x="1865" y="1339"/>
                    <a:pt x="2896" y="1339"/>
                  </a:cubicBezTo>
                  <a:cubicBezTo>
                    <a:pt x="3930" y="1339"/>
                    <a:pt x="4891" y="1012"/>
                    <a:pt x="5605" y="414"/>
                  </a:cubicBezTo>
                  <a:cubicBezTo>
                    <a:pt x="5792" y="257"/>
                    <a:pt x="5644" y="1"/>
                    <a:pt x="5457" y="1"/>
                  </a:cubicBezTo>
                  <a:cubicBezTo>
                    <a:pt x="5409" y="1"/>
                    <a:pt x="5358" y="18"/>
                    <a:pt x="5309" y="59"/>
                  </a:cubicBezTo>
                  <a:cubicBezTo>
                    <a:pt x="4676" y="586"/>
                    <a:pt x="3821" y="875"/>
                    <a:pt x="2896" y="875"/>
                  </a:cubicBezTo>
                  <a:cubicBezTo>
                    <a:pt x="1974" y="875"/>
                    <a:pt x="1115" y="586"/>
                    <a:pt x="486" y="59"/>
                  </a:cubicBezTo>
                  <a:cubicBezTo>
                    <a:pt x="437" y="18"/>
                    <a:pt x="386" y="1"/>
                    <a:pt x="3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9" name="Google Shape;27679;p78"/>
            <p:cNvSpPr/>
            <p:nvPr/>
          </p:nvSpPr>
          <p:spPr>
            <a:xfrm>
              <a:off x="7482265" y="3395112"/>
              <a:ext cx="326385" cy="301789"/>
            </a:xfrm>
            <a:custGeom>
              <a:rect b="b" l="l" r="r" t="t"/>
              <a:pathLst>
                <a:path extrusionOk="0" h="11595" w="12540">
                  <a:moveTo>
                    <a:pt x="8290" y="466"/>
                  </a:moveTo>
                  <a:cubicBezTo>
                    <a:pt x="8909" y="466"/>
                    <a:pt x="9218" y="1215"/>
                    <a:pt x="8782" y="1652"/>
                  </a:cubicBezTo>
                  <a:cubicBezTo>
                    <a:pt x="8640" y="1794"/>
                    <a:pt x="8464" y="1858"/>
                    <a:pt x="8293" y="1858"/>
                  </a:cubicBezTo>
                  <a:cubicBezTo>
                    <a:pt x="7935" y="1858"/>
                    <a:pt x="7593" y="1581"/>
                    <a:pt x="7593" y="1163"/>
                  </a:cubicBezTo>
                  <a:cubicBezTo>
                    <a:pt x="7593" y="779"/>
                    <a:pt x="7903" y="466"/>
                    <a:pt x="8290" y="466"/>
                  </a:cubicBezTo>
                  <a:close/>
                  <a:moveTo>
                    <a:pt x="2118" y="3868"/>
                  </a:moveTo>
                  <a:cubicBezTo>
                    <a:pt x="2447" y="3868"/>
                    <a:pt x="2765" y="3995"/>
                    <a:pt x="3005" y="4224"/>
                  </a:cubicBezTo>
                  <a:cubicBezTo>
                    <a:pt x="2280" y="4787"/>
                    <a:pt x="1752" y="5525"/>
                    <a:pt x="1516" y="6356"/>
                  </a:cubicBezTo>
                  <a:cubicBezTo>
                    <a:pt x="971" y="6081"/>
                    <a:pt x="683" y="5473"/>
                    <a:pt x="823" y="4878"/>
                  </a:cubicBezTo>
                  <a:cubicBezTo>
                    <a:pt x="964" y="4287"/>
                    <a:pt x="1495" y="3868"/>
                    <a:pt x="2104" y="3868"/>
                  </a:cubicBezTo>
                  <a:cubicBezTo>
                    <a:pt x="2109" y="3868"/>
                    <a:pt x="2113" y="3868"/>
                    <a:pt x="2118" y="3868"/>
                  </a:cubicBezTo>
                  <a:close/>
                  <a:moveTo>
                    <a:pt x="10749" y="3868"/>
                  </a:moveTo>
                  <a:cubicBezTo>
                    <a:pt x="10754" y="3868"/>
                    <a:pt x="10758" y="3868"/>
                    <a:pt x="10763" y="3868"/>
                  </a:cubicBezTo>
                  <a:cubicBezTo>
                    <a:pt x="11372" y="3868"/>
                    <a:pt x="11900" y="4287"/>
                    <a:pt x="12040" y="4878"/>
                  </a:cubicBezTo>
                  <a:cubicBezTo>
                    <a:pt x="12181" y="5473"/>
                    <a:pt x="11892" y="6081"/>
                    <a:pt x="11351" y="6356"/>
                  </a:cubicBezTo>
                  <a:cubicBezTo>
                    <a:pt x="11111" y="5525"/>
                    <a:pt x="10584" y="4787"/>
                    <a:pt x="9862" y="4224"/>
                  </a:cubicBezTo>
                  <a:cubicBezTo>
                    <a:pt x="10102" y="3995"/>
                    <a:pt x="10417" y="3868"/>
                    <a:pt x="10749" y="3868"/>
                  </a:cubicBezTo>
                  <a:close/>
                  <a:moveTo>
                    <a:pt x="8290" y="0"/>
                  </a:moveTo>
                  <a:cubicBezTo>
                    <a:pt x="7720" y="0"/>
                    <a:pt x="7228" y="419"/>
                    <a:pt x="7143" y="990"/>
                  </a:cubicBezTo>
                  <a:lnTo>
                    <a:pt x="6361" y="1251"/>
                  </a:lnTo>
                  <a:cubicBezTo>
                    <a:pt x="6266" y="1282"/>
                    <a:pt x="6200" y="1370"/>
                    <a:pt x="6203" y="1469"/>
                  </a:cubicBezTo>
                  <a:lnTo>
                    <a:pt x="6203" y="3098"/>
                  </a:lnTo>
                  <a:cubicBezTo>
                    <a:pt x="5204" y="3129"/>
                    <a:pt x="4236" y="3425"/>
                    <a:pt x="3388" y="3953"/>
                  </a:cubicBezTo>
                  <a:cubicBezTo>
                    <a:pt x="3035" y="3582"/>
                    <a:pt x="2569" y="3402"/>
                    <a:pt x="2105" y="3402"/>
                  </a:cubicBezTo>
                  <a:cubicBezTo>
                    <a:pt x="1546" y="3402"/>
                    <a:pt x="990" y="3663"/>
                    <a:pt x="640" y="4171"/>
                  </a:cubicBezTo>
                  <a:cubicBezTo>
                    <a:pt x="0" y="5100"/>
                    <a:pt x="376" y="6384"/>
                    <a:pt x="1418" y="6820"/>
                  </a:cubicBezTo>
                  <a:cubicBezTo>
                    <a:pt x="1390" y="6993"/>
                    <a:pt x="1379" y="7169"/>
                    <a:pt x="1379" y="7344"/>
                  </a:cubicBezTo>
                  <a:cubicBezTo>
                    <a:pt x="1379" y="9688"/>
                    <a:pt x="3645" y="11595"/>
                    <a:pt x="6435" y="11595"/>
                  </a:cubicBezTo>
                  <a:cubicBezTo>
                    <a:pt x="7857" y="11595"/>
                    <a:pt x="9141" y="11099"/>
                    <a:pt x="10063" y="10304"/>
                  </a:cubicBezTo>
                  <a:cubicBezTo>
                    <a:pt x="10161" y="10216"/>
                    <a:pt x="10168" y="10061"/>
                    <a:pt x="10073" y="9966"/>
                  </a:cubicBezTo>
                  <a:lnTo>
                    <a:pt x="10070" y="9966"/>
                  </a:lnTo>
                  <a:cubicBezTo>
                    <a:pt x="10025" y="9919"/>
                    <a:pt x="9966" y="9897"/>
                    <a:pt x="9907" y="9897"/>
                  </a:cubicBezTo>
                  <a:cubicBezTo>
                    <a:pt x="9855" y="9897"/>
                    <a:pt x="9802" y="9915"/>
                    <a:pt x="9760" y="9952"/>
                  </a:cubicBezTo>
                  <a:cubicBezTo>
                    <a:pt x="8923" y="10680"/>
                    <a:pt x="7741" y="11130"/>
                    <a:pt x="6432" y="11130"/>
                  </a:cubicBezTo>
                  <a:cubicBezTo>
                    <a:pt x="3902" y="11130"/>
                    <a:pt x="1840" y="9431"/>
                    <a:pt x="1840" y="7344"/>
                  </a:cubicBezTo>
                  <a:cubicBezTo>
                    <a:pt x="1840" y="5255"/>
                    <a:pt x="3902" y="3555"/>
                    <a:pt x="6432" y="3555"/>
                  </a:cubicBezTo>
                  <a:cubicBezTo>
                    <a:pt x="8965" y="3555"/>
                    <a:pt x="11023" y="5255"/>
                    <a:pt x="11023" y="7344"/>
                  </a:cubicBezTo>
                  <a:cubicBezTo>
                    <a:pt x="11020" y="7992"/>
                    <a:pt x="10826" y="8622"/>
                    <a:pt x="10464" y="9160"/>
                  </a:cubicBezTo>
                  <a:cubicBezTo>
                    <a:pt x="10404" y="9248"/>
                    <a:pt x="10415" y="9368"/>
                    <a:pt x="10492" y="9445"/>
                  </a:cubicBezTo>
                  <a:lnTo>
                    <a:pt x="10496" y="9449"/>
                  </a:lnTo>
                  <a:cubicBezTo>
                    <a:pt x="10541" y="9494"/>
                    <a:pt x="10599" y="9515"/>
                    <a:pt x="10656" y="9515"/>
                  </a:cubicBezTo>
                  <a:cubicBezTo>
                    <a:pt x="10729" y="9515"/>
                    <a:pt x="10802" y="9480"/>
                    <a:pt x="10847" y="9413"/>
                  </a:cubicBezTo>
                  <a:cubicBezTo>
                    <a:pt x="11263" y="8801"/>
                    <a:pt x="11484" y="8083"/>
                    <a:pt x="11488" y="7344"/>
                  </a:cubicBezTo>
                  <a:cubicBezTo>
                    <a:pt x="11488" y="7169"/>
                    <a:pt x="11474" y="6993"/>
                    <a:pt x="11449" y="6820"/>
                  </a:cubicBezTo>
                  <a:cubicBezTo>
                    <a:pt x="12107" y="6542"/>
                    <a:pt x="12536" y="5895"/>
                    <a:pt x="12540" y="5181"/>
                  </a:cubicBezTo>
                  <a:cubicBezTo>
                    <a:pt x="12540" y="4456"/>
                    <a:pt x="12097" y="3801"/>
                    <a:pt x="11425" y="3530"/>
                  </a:cubicBezTo>
                  <a:cubicBezTo>
                    <a:pt x="11210" y="3444"/>
                    <a:pt x="10986" y="3403"/>
                    <a:pt x="10764" y="3403"/>
                  </a:cubicBezTo>
                  <a:cubicBezTo>
                    <a:pt x="10286" y="3403"/>
                    <a:pt x="9819" y="3595"/>
                    <a:pt x="9475" y="3953"/>
                  </a:cubicBezTo>
                  <a:cubicBezTo>
                    <a:pt x="8631" y="3425"/>
                    <a:pt x="7660" y="3129"/>
                    <a:pt x="6664" y="3098"/>
                  </a:cubicBezTo>
                  <a:lnTo>
                    <a:pt x="6664" y="1638"/>
                  </a:lnTo>
                  <a:lnTo>
                    <a:pt x="7171" y="1469"/>
                  </a:lnTo>
                  <a:cubicBezTo>
                    <a:pt x="7311" y="1979"/>
                    <a:pt x="7772" y="2319"/>
                    <a:pt x="8285" y="2319"/>
                  </a:cubicBezTo>
                  <a:cubicBezTo>
                    <a:pt x="8349" y="2319"/>
                    <a:pt x="8414" y="2313"/>
                    <a:pt x="8480" y="2303"/>
                  </a:cubicBezTo>
                  <a:cubicBezTo>
                    <a:pt x="9064" y="2208"/>
                    <a:pt x="9479" y="1683"/>
                    <a:pt x="9444" y="1092"/>
                  </a:cubicBezTo>
                  <a:cubicBezTo>
                    <a:pt x="9408" y="498"/>
                    <a:pt x="8930" y="30"/>
                    <a:pt x="8339" y="1"/>
                  </a:cubicBezTo>
                  <a:cubicBezTo>
                    <a:pt x="8323" y="1"/>
                    <a:pt x="8306" y="0"/>
                    <a:pt x="8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0" name="Google Shape;27680;p78"/>
            <p:cNvSpPr/>
            <p:nvPr/>
          </p:nvSpPr>
          <p:spPr>
            <a:xfrm>
              <a:off x="7553034" y="3531912"/>
              <a:ext cx="70561" cy="60410"/>
            </a:xfrm>
            <a:custGeom>
              <a:rect b="b" l="l" r="r" t="t"/>
              <a:pathLst>
                <a:path extrusionOk="0" h="2321" w="2711">
                  <a:moveTo>
                    <a:pt x="1555" y="464"/>
                  </a:moveTo>
                  <a:cubicBezTo>
                    <a:pt x="1726" y="464"/>
                    <a:pt x="1900" y="528"/>
                    <a:pt x="2042" y="671"/>
                  </a:cubicBezTo>
                  <a:cubicBezTo>
                    <a:pt x="2481" y="1107"/>
                    <a:pt x="2168" y="1856"/>
                    <a:pt x="1549" y="1856"/>
                  </a:cubicBezTo>
                  <a:cubicBezTo>
                    <a:pt x="1165" y="1856"/>
                    <a:pt x="856" y="1547"/>
                    <a:pt x="856" y="1163"/>
                  </a:cubicBezTo>
                  <a:cubicBezTo>
                    <a:pt x="856" y="742"/>
                    <a:pt x="1198" y="464"/>
                    <a:pt x="1555" y="464"/>
                  </a:cubicBezTo>
                  <a:close/>
                  <a:moveTo>
                    <a:pt x="1542" y="0"/>
                  </a:moveTo>
                  <a:cubicBezTo>
                    <a:pt x="1257" y="0"/>
                    <a:pt x="966" y="106"/>
                    <a:pt x="729" y="343"/>
                  </a:cubicBezTo>
                  <a:cubicBezTo>
                    <a:pt x="1" y="1072"/>
                    <a:pt x="518" y="2321"/>
                    <a:pt x="1549" y="2321"/>
                  </a:cubicBezTo>
                  <a:cubicBezTo>
                    <a:pt x="2189" y="2321"/>
                    <a:pt x="2710" y="1804"/>
                    <a:pt x="2710" y="1163"/>
                  </a:cubicBezTo>
                  <a:cubicBezTo>
                    <a:pt x="2710" y="464"/>
                    <a:pt x="2139" y="0"/>
                    <a:pt x="15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1" name="Google Shape;27681;p78"/>
            <p:cNvSpPr/>
            <p:nvPr/>
          </p:nvSpPr>
          <p:spPr>
            <a:xfrm>
              <a:off x="7665681" y="3531964"/>
              <a:ext cx="70535" cy="60384"/>
            </a:xfrm>
            <a:custGeom>
              <a:rect b="b" l="l" r="r" t="t"/>
              <a:pathLst>
                <a:path extrusionOk="0" h="2320" w="2710">
                  <a:moveTo>
                    <a:pt x="1546" y="462"/>
                  </a:moveTo>
                  <a:cubicBezTo>
                    <a:pt x="1903" y="462"/>
                    <a:pt x="2245" y="740"/>
                    <a:pt x="2245" y="1161"/>
                  </a:cubicBezTo>
                  <a:cubicBezTo>
                    <a:pt x="2245" y="1545"/>
                    <a:pt x="1936" y="1854"/>
                    <a:pt x="1552" y="1854"/>
                  </a:cubicBezTo>
                  <a:cubicBezTo>
                    <a:pt x="929" y="1854"/>
                    <a:pt x="620" y="1105"/>
                    <a:pt x="1060" y="669"/>
                  </a:cubicBezTo>
                  <a:cubicBezTo>
                    <a:pt x="1201" y="526"/>
                    <a:pt x="1375" y="462"/>
                    <a:pt x="1546" y="462"/>
                  </a:cubicBezTo>
                  <a:close/>
                  <a:moveTo>
                    <a:pt x="1552" y="0"/>
                  </a:moveTo>
                  <a:cubicBezTo>
                    <a:pt x="518" y="0"/>
                    <a:pt x="1" y="1249"/>
                    <a:pt x="732" y="1977"/>
                  </a:cubicBezTo>
                  <a:cubicBezTo>
                    <a:pt x="954" y="2201"/>
                    <a:pt x="1249" y="2319"/>
                    <a:pt x="1551" y="2319"/>
                  </a:cubicBezTo>
                  <a:cubicBezTo>
                    <a:pt x="1700" y="2319"/>
                    <a:pt x="1851" y="2290"/>
                    <a:pt x="1996" y="2231"/>
                  </a:cubicBezTo>
                  <a:cubicBezTo>
                    <a:pt x="2428" y="2051"/>
                    <a:pt x="2710" y="1629"/>
                    <a:pt x="2710" y="1158"/>
                  </a:cubicBezTo>
                  <a:cubicBezTo>
                    <a:pt x="2710" y="521"/>
                    <a:pt x="2189" y="0"/>
                    <a:pt x="15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82" name="Google Shape;27682;p78"/>
          <p:cNvGrpSpPr/>
          <p:nvPr/>
        </p:nvGrpSpPr>
        <p:grpSpPr>
          <a:xfrm>
            <a:off x="5160300" y="2435035"/>
            <a:ext cx="288515" cy="350512"/>
            <a:chOff x="5160300" y="2435035"/>
            <a:chExt cx="288515" cy="350512"/>
          </a:xfrm>
        </p:grpSpPr>
        <p:sp>
          <p:nvSpPr>
            <p:cNvPr id="27683" name="Google Shape;27683;p78"/>
            <p:cNvSpPr/>
            <p:nvPr/>
          </p:nvSpPr>
          <p:spPr>
            <a:xfrm>
              <a:off x="5255821" y="2440189"/>
              <a:ext cx="113766" cy="29125"/>
            </a:xfrm>
            <a:custGeom>
              <a:rect b="b" l="l" r="r" t="t"/>
              <a:pathLst>
                <a:path extrusionOk="0" h="1119" w="4371">
                  <a:moveTo>
                    <a:pt x="328" y="0"/>
                  </a:moveTo>
                  <a:cubicBezTo>
                    <a:pt x="145" y="0"/>
                    <a:pt x="1" y="148"/>
                    <a:pt x="1" y="327"/>
                  </a:cubicBezTo>
                  <a:lnTo>
                    <a:pt x="1" y="792"/>
                  </a:lnTo>
                  <a:cubicBezTo>
                    <a:pt x="1" y="972"/>
                    <a:pt x="142" y="1119"/>
                    <a:pt x="321" y="1119"/>
                  </a:cubicBezTo>
                  <a:cubicBezTo>
                    <a:pt x="324" y="1119"/>
                    <a:pt x="326" y="1119"/>
                    <a:pt x="328" y="1119"/>
                  </a:cubicBezTo>
                  <a:lnTo>
                    <a:pt x="4036" y="1119"/>
                  </a:lnTo>
                  <a:cubicBezTo>
                    <a:pt x="4219" y="1119"/>
                    <a:pt x="4364" y="971"/>
                    <a:pt x="4367" y="792"/>
                  </a:cubicBezTo>
                  <a:lnTo>
                    <a:pt x="4367" y="327"/>
                  </a:lnTo>
                  <a:cubicBezTo>
                    <a:pt x="4371" y="148"/>
                    <a:pt x="4223" y="0"/>
                    <a:pt x="4040" y="0"/>
                  </a:cubicBezTo>
                  <a:close/>
                </a:path>
              </a:pathLst>
            </a:custGeom>
            <a:solidFill>
              <a:srgbClr val="BAC8D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4" name="Google Shape;27684;p78"/>
            <p:cNvSpPr/>
            <p:nvPr/>
          </p:nvSpPr>
          <p:spPr>
            <a:xfrm>
              <a:off x="5337339" y="2440189"/>
              <a:ext cx="32066" cy="29125"/>
            </a:xfrm>
            <a:custGeom>
              <a:rect b="b" l="l" r="r" t="t"/>
              <a:pathLst>
                <a:path extrusionOk="0" h="1119" w="1232">
                  <a:moveTo>
                    <a:pt x="0" y="0"/>
                  </a:moveTo>
                  <a:cubicBezTo>
                    <a:pt x="183" y="0"/>
                    <a:pt x="327" y="148"/>
                    <a:pt x="327" y="327"/>
                  </a:cubicBezTo>
                  <a:lnTo>
                    <a:pt x="327" y="792"/>
                  </a:lnTo>
                  <a:cubicBezTo>
                    <a:pt x="327" y="975"/>
                    <a:pt x="183" y="1119"/>
                    <a:pt x="0" y="1119"/>
                  </a:cubicBezTo>
                  <a:lnTo>
                    <a:pt x="904" y="1119"/>
                  </a:lnTo>
                  <a:cubicBezTo>
                    <a:pt x="1084" y="1119"/>
                    <a:pt x="1232" y="975"/>
                    <a:pt x="1232" y="792"/>
                  </a:cubicBezTo>
                  <a:lnTo>
                    <a:pt x="1232" y="327"/>
                  </a:lnTo>
                  <a:cubicBezTo>
                    <a:pt x="1232" y="148"/>
                    <a:pt x="1084" y="4"/>
                    <a:pt x="904"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5" name="Google Shape;27685;p78"/>
            <p:cNvSpPr/>
            <p:nvPr/>
          </p:nvSpPr>
          <p:spPr>
            <a:xfrm>
              <a:off x="5186223" y="2469288"/>
              <a:ext cx="247834" cy="311133"/>
            </a:xfrm>
            <a:custGeom>
              <a:rect b="b" l="l" r="r" t="t"/>
              <a:pathLst>
                <a:path extrusionOk="0" h="11954" w="9522">
                  <a:moveTo>
                    <a:pt x="3477" y="1"/>
                  </a:moveTo>
                  <a:lnTo>
                    <a:pt x="3477" y="3484"/>
                  </a:lnTo>
                  <a:cubicBezTo>
                    <a:pt x="3477" y="3695"/>
                    <a:pt x="3350" y="3885"/>
                    <a:pt x="3153" y="3959"/>
                  </a:cubicBezTo>
                  <a:cubicBezTo>
                    <a:pt x="1707" y="4533"/>
                    <a:pt x="648" y="5789"/>
                    <a:pt x="324" y="7305"/>
                  </a:cubicBezTo>
                  <a:cubicBezTo>
                    <a:pt x="1" y="8825"/>
                    <a:pt x="462" y="10405"/>
                    <a:pt x="1549" y="11513"/>
                  </a:cubicBezTo>
                  <a:cubicBezTo>
                    <a:pt x="1820" y="11795"/>
                    <a:pt x="2196" y="11953"/>
                    <a:pt x="2587" y="11953"/>
                  </a:cubicBezTo>
                  <a:lnTo>
                    <a:pt x="7129" y="11953"/>
                  </a:lnTo>
                  <a:cubicBezTo>
                    <a:pt x="7523" y="11950"/>
                    <a:pt x="7896" y="11791"/>
                    <a:pt x="8171" y="11513"/>
                  </a:cubicBezTo>
                  <a:cubicBezTo>
                    <a:pt x="9043" y="10620"/>
                    <a:pt x="9522" y="9413"/>
                    <a:pt x="9490" y="8164"/>
                  </a:cubicBezTo>
                  <a:cubicBezTo>
                    <a:pt x="9444" y="6302"/>
                    <a:pt x="8294" y="4649"/>
                    <a:pt x="6563" y="3963"/>
                  </a:cubicBezTo>
                  <a:cubicBezTo>
                    <a:pt x="6369" y="3885"/>
                    <a:pt x="6239" y="3695"/>
                    <a:pt x="6239" y="3484"/>
                  </a:cubicBezTo>
                  <a:lnTo>
                    <a:pt x="6239"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6" name="Google Shape;27686;p78"/>
            <p:cNvSpPr/>
            <p:nvPr/>
          </p:nvSpPr>
          <p:spPr>
            <a:xfrm>
              <a:off x="5276695" y="2469288"/>
              <a:ext cx="157362" cy="309207"/>
            </a:xfrm>
            <a:custGeom>
              <a:rect b="b" l="l" r="r" t="t"/>
              <a:pathLst>
                <a:path extrusionOk="0" h="11880" w="6046">
                  <a:moveTo>
                    <a:pt x="1" y="1"/>
                  </a:moveTo>
                  <a:lnTo>
                    <a:pt x="1" y="469"/>
                  </a:lnTo>
                  <a:lnTo>
                    <a:pt x="1426" y="469"/>
                  </a:lnTo>
                  <a:cubicBezTo>
                    <a:pt x="1788" y="469"/>
                    <a:pt x="2080" y="761"/>
                    <a:pt x="2080" y="1123"/>
                  </a:cubicBezTo>
                  <a:lnTo>
                    <a:pt x="2080" y="3952"/>
                  </a:lnTo>
                  <a:cubicBezTo>
                    <a:pt x="2080" y="4163"/>
                    <a:pt x="2210" y="4350"/>
                    <a:pt x="2404" y="4427"/>
                  </a:cubicBezTo>
                  <a:cubicBezTo>
                    <a:pt x="3825" y="4990"/>
                    <a:pt x="4878" y="6218"/>
                    <a:pt x="5215" y="7706"/>
                  </a:cubicBezTo>
                  <a:cubicBezTo>
                    <a:pt x="5557" y="9195"/>
                    <a:pt x="5141" y="10753"/>
                    <a:pt x="4107" y="11879"/>
                  </a:cubicBezTo>
                  <a:cubicBezTo>
                    <a:pt x="4329" y="11805"/>
                    <a:pt x="4533" y="11679"/>
                    <a:pt x="4695" y="11510"/>
                  </a:cubicBezTo>
                  <a:cubicBezTo>
                    <a:pt x="5567" y="10620"/>
                    <a:pt x="6046" y="9413"/>
                    <a:pt x="6014" y="8164"/>
                  </a:cubicBezTo>
                  <a:cubicBezTo>
                    <a:pt x="5968" y="6302"/>
                    <a:pt x="4818" y="4649"/>
                    <a:pt x="3087" y="3963"/>
                  </a:cubicBezTo>
                  <a:cubicBezTo>
                    <a:pt x="2893" y="3885"/>
                    <a:pt x="2763" y="3695"/>
                    <a:pt x="2763" y="3484"/>
                  </a:cubicBezTo>
                  <a:lnTo>
                    <a:pt x="2763"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7" name="Google Shape;27687;p78"/>
            <p:cNvSpPr/>
            <p:nvPr/>
          </p:nvSpPr>
          <p:spPr>
            <a:xfrm>
              <a:off x="5192001" y="2637009"/>
              <a:ext cx="242056" cy="143307"/>
            </a:xfrm>
            <a:custGeom>
              <a:rect b="b" l="l" r="r" t="t"/>
              <a:pathLst>
                <a:path extrusionOk="0" h="5506" w="9300">
                  <a:moveTo>
                    <a:pt x="2454" y="0"/>
                  </a:moveTo>
                  <a:cubicBezTo>
                    <a:pt x="1131" y="0"/>
                    <a:pt x="169" y="587"/>
                    <a:pt x="169" y="587"/>
                  </a:cubicBezTo>
                  <a:cubicBezTo>
                    <a:pt x="57" y="988"/>
                    <a:pt x="0" y="1407"/>
                    <a:pt x="0" y="1825"/>
                  </a:cubicBezTo>
                  <a:cubicBezTo>
                    <a:pt x="0" y="3039"/>
                    <a:pt x="475" y="4204"/>
                    <a:pt x="1327" y="5069"/>
                  </a:cubicBezTo>
                  <a:cubicBezTo>
                    <a:pt x="1598" y="5347"/>
                    <a:pt x="1974" y="5506"/>
                    <a:pt x="2365" y="5506"/>
                  </a:cubicBezTo>
                  <a:lnTo>
                    <a:pt x="6907" y="5506"/>
                  </a:lnTo>
                  <a:cubicBezTo>
                    <a:pt x="7301" y="5506"/>
                    <a:pt x="7674" y="5347"/>
                    <a:pt x="7949" y="5066"/>
                  </a:cubicBezTo>
                  <a:cubicBezTo>
                    <a:pt x="8825" y="4176"/>
                    <a:pt x="9300" y="2969"/>
                    <a:pt x="9268" y="1720"/>
                  </a:cubicBezTo>
                  <a:cubicBezTo>
                    <a:pt x="9257" y="1234"/>
                    <a:pt x="9169" y="752"/>
                    <a:pt x="9011" y="291"/>
                  </a:cubicBezTo>
                  <a:cubicBezTo>
                    <a:pt x="9009" y="291"/>
                    <a:pt x="7963" y="1104"/>
                    <a:pt x="6533" y="1104"/>
                  </a:cubicBezTo>
                  <a:cubicBezTo>
                    <a:pt x="5949" y="1104"/>
                    <a:pt x="5301" y="968"/>
                    <a:pt x="4634" y="587"/>
                  </a:cubicBezTo>
                  <a:cubicBezTo>
                    <a:pt x="3867" y="147"/>
                    <a:pt x="3115" y="0"/>
                    <a:pt x="2454"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8" name="Google Shape;27688;p78"/>
            <p:cNvSpPr/>
            <p:nvPr/>
          </p:nvSpPr>
          <p:spPr>
            <a:xfrm>
              <a:off x="5383668" y="2644661"/>
              <a:ext cx="50311" cy="133729"/>
            </a:xfrm>
            <a:custGeom>
              <a:rect b="b" l="l" r="r" t="t"/>
              <a:pathLst>
                <a:path extrusionOk="0" h="5138" w="1933">
                  <a:moveTo>
                    <a:pt x="1647" y="1"/>
                  </a:moveTo>
                  <a:cubicBezTo>
                    <a:pt x="1425" y="159"/>
                    <a:pt x="1190" y="296"/>
                    <a:pt x="943" y="405"/>
                  </a:cubicBezTo>
                  <a:cubicBezTo>
                    <a:pt x="1116" y="884"/>
                    <a:pt x="1214" y="1387"/>
                    <a:pt x="1225" y="1894"/>
                  </a:cubicBezTo>
                  <a:cubicBezTo>
                    <a:pt x="1253" y="3093"/>
                    <a:pt x="817" y="4258"/>
                    <a:pt x="0" y="5138"/>
                  </a:cubicBezTo>
                  <a:lnTo>
                    <a:pt x="81" y="5113"/>
                  </a:lnTo>
                  <a:cubicBezTo>
                    <a:pt x="85" y="5113"/>
                    <a:pt x="85" y="5113"/>
                    <a:pt x="85" y="5110"/>
                  </a:cubicBezTo>
                  <a:cubicBezTo>
                    <a:pt x="166" y="5074"/>
                    <a:pt x="240" y="5039"/>
                    <a:pt x="314" y="4993"/>
                  </a:cubicBezTo>
                  <a:cubicBezTo>
                    <a:pt x="317" y="4990"/>
                    <a:pt x="317" y="4990"/>
                    <a:pt x="321" y="4990"/>
                  </a:cubicBezTo>
                  <a:cubicBezTo>
                    <a:pt x="342" y="4979"/>
                    <a:pt x="363" y="4965"/>
                    <a:pt x="380" y="4948"/>
                  </a:cubicBezTo>
                  <a:cubicBezTo>
                    <a:pt x="388" y="4944"/>
                    <a:pt x="395" y="4941"/>
                    <a:pt x="398" y="4937"/>
                  </a:cubicBezTo>
                  <a:cubicBezTo>
                    <a:pt x="416" y="4923"/>
                    <a:pt x="430" y="4912"/>
                    <a:pt x="447" y="4898"/>
                  </a:cubicBezTo>
                  <a:cubicBezTo>
                    <a:pt x="454" y="4891"/>
                    <a:pt x="461" y="4888"/>
                    <a:pt x="468" y="4881"/>
                  </a:cubicBezTo>
                  <a:cubicBezTo>
                    <a:pt x="483" y="4867"/>
                    <a:pt x="497" y="4856"/>
                    <a:pt x="511" y="4846"/>
                  </a:cubicBezTo>
                  <a:lnTo>
                    <a:pt x="528" y="4828"/>
                  </a:lnTo>
                  <a:cubicBezTo>
                    <a:pt x="549" y="4810"/>
                    <a:pt x="570" y="4793"/>
                    <a:pt x="592" y="4772"/>
                  </a:cubicBezTo>
                  <a:cubicBezTo>
                    <a:pt x="1457" y="3878"/>
                    <a:pt x="1932" y="2671"/>
                    <a:pt x="1904" y="1426"/>
                  </a:cubicBezTo>
                  <a:cubicBezTo>
                    <a:pt x="1904" y="1398"/>
                    <a:pt x="1900" y="1366"/>
                    <a:pt x="1900" y="1338"/>
                  </a:cubicBezTo>
                  <a:cubicBezTo>
                    <a:pt x="1900" y="1327"/>
                    <a:pt x="1897" y="1320"/>
                    <a:pt x="1897" y="1310"/>
                  </a:cubicBezTo>
                  <a:cubicBezTo>
                    <a:pt x="1897" y="1288"/>
                    <a:pt x="1893" y="1267"/>
                    <a:pt x="1893" y="1246"/>
                  </a:cubicBezTo>
                  <a:cubicBezTo>
                    <a:pt x="1893" y="1236"/>
                    <a:pt x="1893" y="1225"/>
                    <a:pt x="1893" y="1215"/>
                  </a:cubicBezTo>
                  <a:cubicBezTo>
                    <a:pt x="1890" y="1193"/>
                    <a:pt x="1890" y="1172"/>
                    <a:pt x="1890" y="1151"/>
                  </a:cubicBezTo>
                  <a:cubicBezTo>
                    <a:pt x="1890" y="1141"/>
                    <a:pt x="1886" y="1130"/>
                    <a:pt x="1886" y="1120"/>
                  </a:cubicBezTo>
                  <a:cubicBezTo>
                    <a:pt x="1886" y="1109"/>
                    <a:pt x="1883" y="1081"/>
                    <a:pt x="1879" y="1063"/>
                  </a:cubicBezTo>
                  <a:cubicBezTo>
                    <a:pt x="1876" y="1053"/>
                    <a:pt x="1876" y="1042"/>
                    <a:pt x="1876" y="1028"/>
                  </a:cubicBezTo>
                  <a:cubicBezTo>
                    <a:pt x="1872" y="1011"/>
                    <a:pt x="1872" y="989"/>
                    <a:pt x="1869" y="972"/>
                  </a:cubicBezTo>
                  <a:cubicBezTo>
                    <a:pt x="1869" y="961"/>
                    <a:pt x="1865" y="951"/>
                    <a:pt x="1869" y="944"/>
                  </a:cubicBezTo>
                  <a:cubicBezTo>
                    <a:pt x="1865" y="923"/>
                    <a:pt x="1862" y="901"/>
                    <a:pt x="1862" y="884"/>
                  </a:cubicBezTo>
                  <a:cubicBezTo>
                    <a:pt x="1858" y="873"/>
                    <a:pt x="1858" y="863"/>
                    <a:pt x="1858" y="852"/>
                  </a:cubicBezTo>
                  <a:cubicBezTo>
                    <a:pt x="1855" y="831"/>
                    <a:pt x="1851" y="810"/>
                    <a:pt x="1848" y="792"/>
                  </a:cubicBezTo>
                  <a:cubicBezTo>
                    <a:pt x="1848" y="782"/>
                    <a:pt x="1844" y="775"/>
                    <a:pt x="1844" y="764"/>
                  </a:cubicBezTo>
                  <a:cubicBezTo>
                    <a:pt x="1844" y="743"/>
                    <a:pt x="1841" y="726"/>
                    <a:pt x="1834" y="704"/>
                  </a:cubicBezTo>
                  <a:cubicBezTo>
                    <a:pt x="1830" y="694"/>
                    <a:pt x="1830" y="687"/>
                    <a:pt x="1830" y="676"/>
                  </a:cubicBezTo>
                  <a:cubicBezTo>
                    <a:pt x="1830" y="655"/>
                    <a:pt x="1823" y="634"/>
                    <a:pt x="1820" y="613"/>
                  </a:cubicBezTo>
                  <a:cubicBezTo>
                    <a:pt x="1816" y="609"/>
                    <a:pt x="1816" y="599"/>
                    <a:pt x="1812" y="592"/>
                  </a:cubicBezTo>
                  <a:cubicBezTo>
                    <a:pt x="1809" y="571"/>
                    <a:pt x="1805" y="550"/>
                    <a:pt x="1798" y="525"/>
                  </a:cubicBezTo>
                  <a:cubicBezTo>
                    <a:pt x="1795" y="518"/>
                    <a:pt x="1795" y="511"/>
                    <a:pt x="1795" y="504"/>
                  </a:cubicBezTo>
                  <a:cubicBezTo>
                    <a:pt x="1788" y="483"/>
                    <a:pt x="1784" y="462"/>
                    <a:pt x="1777" y="441"/>
                  </a:cubicBezTo>
                  <a:cubicBezTo>
                    <a:pt x="1774" y="433"/>
                    <a:pt x="1774" y="426"/>
                    <a:pt x="1774" y="419"/>
                  </a:cubicBezTo>
                  <a:lnTo>
                    <a:pt x="1756" y="349"/>
                  </a:lnTo>
                  <a:cubicBezTo>
                    <a:pt x="1753" y="346"/>
                    <a:pt x="1753" y="338"/>
                    <a:pt x="1753" y="335"/>
                  </a:cubicBezTo>
                  <a:cubicBezTo>
                    <a:pt x="1746" y="310"/>
                    <a:pt x="1739" y="286"/>
                    <a:pt x="1732" y="261"/>
                  </a:cubicBezTo>
                  <a:cubicBezTo>
                    <a:pt x="1728" y="258"/>
                    <a:pt x="1728" y="254"/>
                    <a:pt x="1728" y="251"/>
                  </a:cubicBezTo>
                  <a:cubicBezTo>
                    <a:pt x="1721" y="222"/>
                    <a:pt x="1714" y="198"/>
                    <a:pt x="1707" y="173"/>
                  </a:cubicBezTo>
                  <a:cubicBezTo>
                    <a:pt x="1707" y="173"/>
                    <a:pt x="1703" y="170"/>
                    <a:pt x="1703" y="166"/>
                  </a:cubicBezTo>
                  <a:cubicBezTo>
                    <a:pt x="1696" y="138"/>
                    <a:pt x="1686" y="113"/>
                    <a:pt x="1675" y="89"/>
                  </a:cubicBezTo>
                  <a:cubicBezTo>
                    <a:pt x="1675" y="85"/>
                    <a:pt x="1675" y="85"/>
                    <a:pt x="1675" y="82"/>
                  </a:cubicBezTo>
                  <a:cubicBezTo>
                    <a:pt x="1665" y="53"/>
                    <a:pt x="1654" y="25"/>
                    <a:pt x="1647"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9" name="Google Shape;27689;p78"/>
            <p:cNvSpPr/>
            <p:nvPr/>
          </p:nvSpPr>
          <p:spPr>
            <a:xfrm>
              <a:off x="5385308" y="2681854"/>
              <a:ext cx="18167" cy="15564"/>
            </a:xfrm>
            <a:custGeom>
              <a:rect b="b" l="l" r="r" t="t"/>
              <a:pathLst>
                <a:path extrusionOk="0" h="598" w="698">
                  <a:moveTo>
                    <a:pt x="398" y="0"/>
                  </a:moveTo>
                  <a:cubicBezTo>
                    <a:pt x="135" y="0"/>
                    <a:pt x="1" y="320"/>
                    <a:pt x="187" y="510"/>
                  </a:cubicBezTo>
                  <a:cubicBezTo>
                    <a:pt x="248" y="570"/>
                    <a:pt x="323" y="597"/>
                    <a:pt x="396" y="597"/>
                  </a:cubicBezTo>
                  <a:cubicBezTo>
                    <a:pt x="550" y="597"/>
                    <a:pt x="697" y="478"/>
                    <a:pt x="697" y="299"/>
                  </a:cubicBezTo>
                  <a:cubicBezTo>
                    <a:pt x="697" y="134"/>
                    <a:pt x="564" y="0"/>
                    <a:pt x="398"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0" name="Google Shape;27690;p78"/>
            <p:cNvSpPr/>
            <p:nvPr/>
          </p:nvSpPr>
          <p:spPr>
            <a:xfrm>
              <a:off x="5347594" y="2739089"/>
              <a:ext cx="15773" cy="13482"/>
            </a:xfrm>
            <a:custGeom>
              <a:rect b="b" l="l" r="r" t="t"/>
              <a:pathLst>
                <a:path extrusionOk="0" h="518" w="606">
                  <a:moveTo>
                    <a:pt x="351" y="0"/>
                  </a:moveTo>
                  <a:cubicBezTo>
                    <a:pt x="349" y="0"/>
                    <a:pt x="347" y="0"/>
                    <a:pt x="345" y="0"/>
                  </a:cubicBezTo>
                  <a:cubicBezTo>
                    <a:pt x="116" y="0"/>
                    <a:pt x="0" y="278"/>
                    <a:pt x="162" y="440"/>
                  </a:cubicBezTo>
                  <a:cubicBezTo>
                    <a:pt x="215" y="494"/>
                    <a:pt x="280" y="518"/>
                    <a:pt x="344" y="518"/>
                  </a:cubicBezTo>
                  <a:cubicBezTo>
                    <a:pt x="477" y="518"/>
                    <a:pt x="605" y="414"/>
                    <a:pt x="605" y="257"/>
                  </a:cubicBezTo>
                  <a:cubicBezTo>
                    <a:pt x="605" y="118"/>
                    <a:pt x="493" y="0"/>
                    <a:pt x="351"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1" name="Google Shape;27691;p78"/>
            <p:cNvSpPr/>
            <p:nvPr/>
          </p:nvSpPr>
          <p:spPr>
            <a:xfrm>
              <a:off x="5244291" y="2672406"/>
              <a:ext cx="15773" cy="13560"/>
            </a:xfrm>
            <a:custGeom>
              <a:rect b="b" l="l" r="r" t="t"/>
              <a:pathLst>
                <a:path extrusionOk="0" h="521" w="606">
                  <a:moveTo>
                    <a:pt x="345" y="1"/>
                  </a:moveTo>
                  <a:cubicBezTo>
                    <a:pt x="116" y="1"/>
                    <a:pt x="0" y="282"/>
                    <a:pt x="162" y="444"/>
                  </a:cubicBezTo>
                  <a:cubicBezTo>
                    <a:pt x="216" y="497"/>
                    <a:pt x="281" y="520"/>
                    <a:pt x="345" y="520"/>
                  </a:cubicBezTo>
                  <a:cubicBezTo>
                    <a:pt x="479" y="520"/>
                    <a:pt x="606" y="418"/>
                    <a:pt x="606" y="261"/>
                  </a:cubicBezTo>
                  <a:cubicBezTo>
                    <a:pt x="606" y="117"/>
                    <a:pt x="489" y="1"/>
                    <a:pt x="345"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2" name="Google Shape;27692;p78"/>
            <p:cNvSpPr/>
            <p:nvPr/>
          </p:nvSpPr>
          <p:spPr>
            <a:xfrm>
              <a:off x="5266622" y="2739089"/>
              <a:ext cx="15799" cy="13482"/>
            </a:xfrm>
            <a:custGeom>
              <a:rect b="b" l="l" r="r" t="t"/>
              <a:pathLst>
                <a:path extrusionOk="0" h="518" w="607">
                  <a:moveTo>
                    <a:pt x="352" y="0"/>
                  </a:moveTo>
                  <a:cubicBezTo>
                    <a:pt x="350" y="0"/>
                    <a:pt x="348" y="0"/>
                    <a:pt x="346" y="0"/>
                  </a:cubicBezTo>
                  <a:cubicBezTo>
                    <a:pt x="117" y="0"/>
                    <a:pt x="1" y="278"/>
                    <a:pt x="163" y="440"/>
                  </a:cubicBezTo>
                  <a:cubicBezTo>
                    <a:pt x="216" y="494"/>
                    <a:pt x="282" y="518"/>
                    <a:pt x="346" y="518"/>
                  </a:cubicBezTo>
                  <a:cubicBezTo>
                    <a:pt x="479" y="518"/>
                    <a:pt x="606" y="414"/>
                    <a:pt x="606" y="257"/>
                  </a:cubicBezTo>
                  <a:cubicBezTo>
                    <a:pt x="606" y="118"/>
                    <a:pt x="493" y="0"/>
                    <a:pt x="352" y="0"/>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3" name="Google Shape;27693;p78"/>
            <p:cNvSpPr/>
            <p:nvPr/>
          </p:nvSpPr>
          <p:spPr>
            <a:xfrm>
              <a:off x="5305820" y="2686695"/>
              <a:ext cx="19078" cy="16371"/>
            </a:xfrm>
            <a:custGeom>
              <a:rect b="b" l="l" r="r" t="t"/>
              <a:pathLst>
                <a:path extrusionOk="0" h="629" w="733">
                  <a:moveTo>
                    <a:pt x="419" y="1"/>
                  </a:moveTo>
                  <a:cubicBezTo>
                    <a:pt x="138" y="1"/>
                    <a:pt x="1" y="338"/>
                    <a:pt x="198" y="535"/>
                  </a:cubicBezTo>
                  <a:cubicBezTo>
                    <a:pt x="262" y="599"/>
                    <a:pt x="341" y="628"/>
                    <a:pt x="418" y="628"/>
                  </a:cubicBezTo>
                  <a:cubicBezTo>
                    <a:pt x="579" y="628"/>
                    <a:pt x="733" y="504"/>
                    <a:pt x="733" y="314"/>
                  </a:cubicBezTo>
                  <a:cubicBezTo>
                    <a:pt x="733" y="141"/>
                    <a:pt x="592" y="1"/>
                    <a:pt x="41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4" name="Google Shape;27694;p78"/>
            <p:cNvSpPr/>
            <p:nvPr/>
          </p:nvSpPr>
          <p:spPr>
            <a:xfrm>
              <a:off x="5160300" y="2435035"/>
              <a:ext cx="288515" cy="350512"/>
            </a:xfrm>
            <a:custGeom>
              <a:rect b="b" l="l" r="r" t="t"/>
              <a:pathLst>
                <a:path extrusionOk="0" h="13467" w="11085">
                  <a:moveTo>
                    <a:pt x="3678" y="7953"/>
                  </a:moveTo>
                  <a:cubicBezTo>
                    <a:pt x="4405" y="7953"/>
                    <a:pt x="5099" y="8142"/>
                    <a:pt x="5754" y="8516"/>
                  </a:cubicBezTo>
                  <a:cubicBezTo>
                    <a:pt x="6463" y="8923"/>
                    <a:pt x="7150" y="9060"/>
                    <a:pt x="7753" y="9060"/>
                  </a:cubicBezTo>
                  <a:cubicBezTo>
                    <a:pt x="8212" y="9060"/>
                    <a:pt x="8622" y="8980"/>
                    <a:pt x="8955" y="8882"/>
                  </a:cubicBezTo>
                  <a:cubicBezTo>
                    <a:pt x="9360" y="8762"/>
                    <a:pt x="9747" y="8590"/>
                    <a:pt x="10106" y="8368"/>
                  </a:cubicBezTo>
                  <a:lnTo>
                    <a:pt x="10106" y="8368"/>
                  </a:lnTo>
                  <a:cubicBezTo>
                    <a:pt x="10556" y="9898"/>
                    <a:pt x="10141" y="11552"/>
                    <a:pt x="9022" y="12689"/>
                  </a:cubicBezTo>
                  <a:cubicBezTo>
                    <a:pt x="8783" y="12928"/>
                    <a:pt x="8459" y="13065"/>
                    <a:pt x="8122" y="13069"/>
                  </a:cubicBezTo>
                  <a:lnTo>
                    <a:pt x="3579" y="13069"/>
                  </a:lnTo>
                  <a:cubicBezTo>
                    <a:pt x="3241" y="13069"/>
                    <a:pt x="2918" y="12931"/>
                    <a:pt x="2678" y="12692"/>
                  </a:cubicBezTo>
                  <a:cubicBezTo>
                    <a:pt x="1637" y="11629"/>
                    <a:pt x="1148" y="10081"/>
                    <a:pt x="1563" y="8470"/>
                  </a:cubicBezTo>
                  <a:cubicBezTo>
                    <a:pt x="1954" y="8269"/>
                    <a:pt x="2372" y="8125"/>
                    <a:pt x="2805" y="8041"/>
                  </a:cubicBezTo>
                  <a:cubicBezTo>
                    <a:pt x="3101" y="7982"/>
                    <a:pt x="3392" y="7953"/>
                    <a:pt x="3678" y="7953"/>
                  </a:cubicBezTo>
                  <a:close/>
                  <a:moveTo>
                    <a:pt x="3994" y="1"/>
                  </a:moveTo>
                  <a:cubicBezTo>
                    <a:pt x="3706" y="1"/>
                    <a:pt x="3470" y="237"/>
                    <a:pt x="3470" y="525"/>
                  </a:cubicBezTo>
                  <a:lnTo>
                    <a:pt x="3470" y="990"/>
                  </a:lnTo>
                  <a:cubicBezTo>
                    <a:pt x="3470" y="1278"/>
                    <a:pt x="3706" y="1514"/>
                    <a:pt x="3994" y="1514"/>
                  </a:cubicBezTo>
                  <a:lnTo>
                    <a:pt x="4276" y="1514"/>
                  </a:lnTo>
                  <a:lnTo>
                    <a:pt x="4276" y="3139"/>
                  </a:lnTo>
                  <a:cubicBezTo>
                    <a:pt x="4276" y="3271"/>
                    <a:pt x="4373" y="3337"/>
                    <a:pt x="4471" y="3337"/>
                  </a:cubicBezTo>
                  <a:cubicBezTo>
                    <a:pt x="4569" y="3337"/>
                    <a:pt x="4666" y="3271"/>
                    <a:pt x="4666" y="3139"/>
                  </a:cubicBezTo>
                  <a:lnTo>
                    <a:pt x="4666" y="1514"/>
                  </a:lnTo>
                  <a:lnTo>
                    <a:pt x="7034" y="1514"/>
                  </a:lnTo>
                  <a:lnTo>
                    <a:pt x="7034" y="4800"/>
                  </a:lnTo>
                  <a:cubicBezTo>
                    <a:pt x="7031" y="5092"/>
                    <a:pt x="7214" y="5356"/>
                    <a:pt x="7485" y="5462"/>
                  </a:cubicBezTo>
                  <a:cubicBezTo>
                    <a:pt x="8628" y="5919"/>
                    <a:pt x="9532" y="6830"/>
                    <a:pt x="9979" y="7981"/>
                  </a:cubicBezTo>
                  <a:cubicBezTo>
                    <a:pt x="9624" y="8213"/>
                    <a:pt x="9237" y="8389"/>
                    <a:pt x="8832" y="8509"/>
                  </a:cubicBezTo>
                  <a:cubicBezTo>
                    <a:pt x="8465" y="8616"/>
                    <a:pt x="8103" y="8669"/>
                    <a:pt x="7749" y="8669"/>
                  </a:cubicBezTo>
                  <a:cubicBezTo>
                    <a:pt x="7126" y="8669"/>
                    <a:pt x="6525" y="8504"/>
                    <a:pt x="5951" y="8174"/>
                  </a:cubicBezTo>
                  <a:cubicBezTo>
                    <a:pt x="5226" y="7759"/>
                    <a:pt x="4442" y="7561"/>
                    <a:pt x="3656" y="7561"/>
                  </a:cubicBezTo>
                  <a:cubicBezTo>
                    <a:pt x="3004" y="7561"/>
                    <a:pt x="2351" y="7698"/>
                    <a:pt x="1732" y="7960"/>
                  </a:cubicBezTo>
                  <a:cubicBezTo>
                    <a:pt x="2175" y="6816"/>
                    <a:pt x="3076" y="5912"/>
                    <a:pt x="4220" y="5462"/>
                  </a:cubicBezTo>
                  <a:cubicBezTo>
                    <a:pt x="4490" y="5356"/>
                    <a:pt x="4670" y="5092"/>
                    <a:pt x="4670" y="4800"/>
                  </a:cubicBezTo>
                  <a:lnTo>
                    <a:pt x="4670" y="4132"/>
                  </a:lnTo>
                  <a:cubicBezTo>
                    <a:pt x="4670" y="4001"/>
                    <a:pt x="4572" y="3936"/>
                    <a:pt x="4475" y="3936"/>
                  </a:cubicBezTo>
                  <a:cubicBezTo>
                    <a:pt x="4377" y="3936"/>
                    <a:pt x="4279" y="4001"/>
                    <a:pt x="4279" y="4132"/>
                  </a:cubicBezTo>
                  <a:lnTo>
                    <a:pt x="4279" y="4800"/>
                  </a:lnTo>
                  <a:cubicBezTo>
                    <a:pt x="4279" y="4930"/>
                    <a:pt x="4198" y="5046"/>
                    <a:pt x="4075" y="5092"/>
                  </a:cubicBezTo>
                  <a:cubicBezTo>
                    <a:pt x="856" y="6369"/>
                    <a:pt x="1" y="10521"/>
                    <a:pt x="2400" y="12970"/>
                  </a:cubicBezTo>
                  <a:cubicBezTo>
                    <a:pt x="2714" y="13287"/>
                    <a:pt x="3139" y="13463"/>
                    <a:pt x="3583" y="13466"/>
                  </a:cubicBezTo>
                  <a:lnTo>
                    <a:pt x="8122" y="13466"/>
                  </a:lnTo>
                  <a:cubicBezTo>
                    <a:pt x="8568" y="13466"/>
                    <a:pt x="8994" y="13287"/>
                    <a:pt x="9304" y="12966"/>
                  </a:cubicBezTo>
                  <a:cubicBezTo>
                    <a:pt x="11014" y="11218"/>
                    <a:pt x="11084" y="8611"/>
                    <a:pt x="9793" y="6799"/>
                  </a:cubicBezTo>
                  <a:cubicBezTo>
                    <a:pt x="9251" y="6032"/>
                    <a:pt x="8498" y="5441"/>
                    <a:pt x="7629" y="5092"/>
                  </a:cubicBezTo>
                  <a:cubicBezTo>
                    <a:pt x="7506" y="5046"/>
                    <a:pt x="7428" y="4930"/>
                    <a:pt x="7425" y="4800"/>
                  </a:cubicBezTo>
                  <a:lnTo>
                    <a:pt x="7425" y="1514"/>
                  </a:lnTo>
                  <a:lnTo>
                    <a:pt x="7706" y="1514"/>
                  </a:lnTo>
                  <a:cubicBezTo>
                    <a:pt x="7995" y="1514"/>
                    <a:pt x="8231" y="1278"/>
                    <a:pt x="8231" y="990"/>
                  </a:cubicBezTo>
                  <a:lnTo>
                    <a:pt x="8231" y="525"/>
                  </a:lnTo>
                  <a:cubicBezTo>
                    <a:pt x="8231" y="237"/>
                    <a:pt x="7995" y="1"/>
                    <a:pt x="7706" y="1"/>
                  </a:cubicBezTo>
                  <a:lnTo>
                    <a:pt x="6665" y="1"/>
                  </a:lnTo>
                  <a:cubicBezTo>
                    <a:pt x="6405" y="1"/>
                    <a:pt x="6405" y="395"/>
                    <a:pt x="6665" y="395"/>
                  </a:cubicBezTo>
                  <a:lnTo>
                    <a:pt x="7706" y="395"/>
                  </a:lnTo>
                  <a:cubicBezTo>
                    <a:pt x="7708" y="395"/>
                    <a:pt x="7710" y="395"/>
                    <a:pt x="7712" y="395"/>
                  </a:cubicBezTo>
                  <a:cubicBezTo>
                    <a:pt x="7780" y="395"/>
                    <a:pt x="7837" y="453"/>
                    <a:pt x="7837" y="522"/>
                  </a:cubicBezTo>
                  <a:lnTo>
                    <a:pt x="7837" y="986"/>
                  </a:lnTo>
                  <a:cubicBezTo>
                    <a:pt x="7837" y="1060"/>
                    <a:pt x="7777" y="1116"/>
                    <a:pt x="7706" y="1116"/>
                  </a:cubicBezTo>
                  <a:lnTo>
                    <a:pt x="3994" y="1116"/>
                  </a:lnTo>
                  <a:cubicBezTo>
                    <a:pt x="3924" y="1116"/>
                    <a:pt x="3864" y="1060"/>
                    <a:pt x="3864" y="986"/>
                  </a:cubicBezTo>
                  <a:lnTo>
                    <a:pt x="3864" y="522"/>
                  </a:lnTo>
                  <a:cubicBezTo>
                    <a:pt x="3864" y="453"/>
                    <a:pt x="3921" y="395"/>
                    <a:pt x="3988" y="395"/>
                  </a:cubicBezTo>
                  <a:cubicBezTo>
                    <a:pt x="3990" y="395"/>
                    <a:pt x="3992" y="395"/>
                    <a:pt x="3994" y="395"/>
                  </a:cubicBezTo>
                  <a:lnTo>
                    <a:pt x="5704" y="395"/>
                  </a:lnTo>
                  <a:cubicBezTo>
                    <a:pt x="5965" y="395"/>
                    <a:pt x="5965"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5" name="Google Shape;27695;p78"/>
          <p:cNvGrpSpPr/>
          <p:nvPr/>
        </p:nvGrpSpPr>
        <p:grpSpPr>
          <a:xfrm>
            <a:off x="5955648" y="3796534"/>
            <a:ext cx="372766" cy="353610"/>
            <a:chOff x="5955648" y="3796534"/>
            <a:chExt cx="372766" cy="353610"/>
          </a:xfrm>
        </p:grpSpPr>
        <p:sp>
          <p:nvSpPr>
            <p:cNvPr id="27696" name="Google Shape;27696;p78"/>
            <p:cNvSpPr/>
            <p:nvPr/>
          </p:nvSpPr>
          <p:spPr>
            <a:xfrm>
              <a:off x="5980010" y="3802104"/>
              <a:ext cx="342444" cy="342418"/>
            </a:xfrm>
            <a:custGeom>
              <a:rect b="b" l="l" r="r" t="t"/>
              <a:pathLst>
                <a:path extrusionOk="0" h="13156" w="13157">
                  <a:moveTo>
                    <a:pt x="6580" y="1"/>
                  </a:moveTo>
                  <a:cubicBezTo>
                    <a:pt x="2946" y="1"/>
                    <a:pt x="1" y="2945"/>
                    <a:pt x="1" y="6580"/>
                  </a:cubicBezTo>
                  <a:cubicBezTo>
                    <a:pt x="1" y="10211"/>
                    <a:pt x="2946" y="13156"/>
                    <a:pt x="6580" y="13156"/>
                  </a:cubicBezTo>
                  <a:cubicBezTo>
                    <a:pt x="10211" y="13156"/>
                    <a:pt x="13156" y="10211"/>
                    <a:pt x="13156" y="6580"/>
                  </a:cubicBezTo>
                  <a:cubicBezTo>
                    <a:pt x="13156" y="2945"/>
                    <a:pt x="10211" y="1"/>
                    <a:pt x="6580"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7" name="Google Shape;27697;p78"/>
            <p:cNvSpPr/>
            <p:nvPr/>
          </p:nvSpPr>
          <p:spPr>
            <a:xfrm>
              <a:off x="6128913" y="3802104"/>
              <a:ext cx="199501" cy="342522"/>
            </a:xfrm>
            <a:custGeom>
              <a:rect b="b" l="l" r="r" t="t"/>
              <a:pathLst>
                <a:path extrusionOk="0" h="13160" w="7665">
                  <a:moveTo>
                    <a:pt x="859" y="1"/>
                  </a:moveTo>
                  <a:cubicBezTo>
                    <a:pt x="571" y="1"/>
                    <a:pt x="282" y="18"/>
                    <a:pt x="1" y="57"/>
                  </a:cubicBezTo>
                  <a:cubicBezTo>
                    <a:pt x="3273" y="486"/>
                    <a:pt x="5722" y="3276"/>
                    <a:pt x="5722" y="6580"/>
                  </a:cubicBezTo>
                  <a:cubicBezTo>
                    <a:pt x="5722" y="9880"/>
                    <a:pt x="3273" y="12670"/>
                    <a:pt x="1" y="13103"/>
                  </a:cubicBezTo>
                  <a:cubicBezTo>
                    <a:pt x="291" y="13141"/>
                    <a:pt x="579" y="13160"/>
                    <a:pt x="863" y="13160"/>
                  </a:cubicBezTo>
                  <a:cubicBezTo>
                    <a:pt x="4271" y="13160"/>
                    <a:pt x="7187" y="10510"/>
                    <a:pt x="7414" y="7009"/>
                  </a:cubicBezTo>
                  <a:cubicBezTo>
                    <a:pt x="7664" y="3216"/>
                    <a:pt x="4656"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8" name="Google Shape;27698;p78"/>
            <p:cNvSpPr/>
            <p:nvPr/>
          </p:nvSpPr>
          <p:spPr>
            <a:xfrm>
              <a:off x="6034407" y="3860978"/>
              <a:ext cx="233831" cy="225867"/>
            </a:xfrm>
            <a:custGeom>
              <a:rect b="b" l="l" r="r" t="t"/>
              <a:pathLst>
                <a:path extrusionOk="0" h="8678" w="8984">
                  <a:moveTo>
                    <a:pt x="1906" y="1"/>
                  </a:moveTo>
                  <a:cubicBezTo>
                    <a:pt x="1461" y="1"/>
                    <a:pt x="1017" y="172"/>
                    <a:pt x="680" y="511"/>
                  </a:cubicBezTo>
                  <a:cubicBezTo>
                    <a:pt x="22" y="1169"/>
                    <a:pt x="1" y="2232"/>
                    <a:pt x="638" y="2911"/>
                  </a:cubicBezTo>
                  <a:lnTo>
                    <a:pt x="701" y="2977"/>
                  </a:lnTo>
                  <a:cubicBezTo>
                    <a:pt x="187" y="4438"/>
                    <a:pt x="553" y="6063"/>
                    <a:pt x="1651" y="7157"/>
                  </a:cubicBezTo>
                  <a:cubicBezTo>
                    <a:pt x="2417" y="7926"/>
                    <a:pt x="3445" y="8336"/>
                    <a:pt x="4493" y="8336"/>
                  </a:cubicBezTo>
                  <a:cubicBezTo>
                    <a:pt x="4941" y="8336"/>
                    <a:pt x="5394" y="8261"/>
                    <a:pt x="5831" y="8107"/>
                  </a:cubicBezTo>
                  <a:lnTo>
                    <a:pt x="5898" y="8171"/>
                  </a:lnTo>
                  <a:cubicBezTo>
                    <a:pt x="6218" y="8494"/>
                    <a:pt x="6660" y="8677"/>
                    <a:pt x="7117" y="8677"/>
                  </a:cubicBezTo>
                  <a:lnTo>
                    <a:pt x="7117" y="8677"/>
                  </a:lnTo>
                  <a:cubicBezTo>
                    <a:pt x="7816" y="8677"/>
                    <a:pt x="8445" y="8255"/>
                    <a:pt x="8713" y="7608"/>
                  </a:cubicBezTo>
                  <a:cubicBezTo>
                    <a:pt x="8983" y="6960"/>
                    <a:pt x="8836" y="6218"/>
                    <a:pt x="8340" y="5722"/>
                  </a:cubicBezTo>
                  <a:lnTo>
                    <a:pt x="8276" y="5659"/>
                  </a:lnTo>
                  <a:cubicBezTo>
                    <a:pt x="8790" y="4198"/>
                    <a:pt x="8424" y="2573"/>
                    <a:pt x="7326" y="1475"/>
                  </a:cubicBezTo>
                  <a:cubicBezTo>
                    <a:pt x="6560" y="709"/>
                    <a:pt x="5534" y="298"/>
                    <a:pt x="4486" y="298"/>
                  </a:cubicBezTo>
                  <a:cubicBezTo>
                    <a:pt x="4037" y="298"/>
                    <a:pt x="3584" y="374"/>
                    <a:pt x="3146" y="529"/>
                  </a:cubicBezTo>
                  <a:lnTo>
                    <a:pt x="3083" y="465"/>
                  </a:lnTo>
                  <a:cubicBezTo>
                    <a:pt x="2750" y="155"/>
                    <a:pt x="2328" y="1"/>
                    <a:pt x="1906" y="1"/>
                  </a:cubicBezTo>
                  <a:close/>
                  <a:moveTo>
                    <a:pt x="7117" y="8677"/>
                  </a:moveTo>
                  <a:cubicBezTo>
                    <a:pt x="7116" y="8677"/>
                    <a:pt x="7116" y="8677"/>
                    <a:pt x="7115" y="8677"/>
                  </a:cubicBezTo>
                  <a:lnTo>
                    <a:pt x="7119" y="8677"/>
                  </a:lnTo>
                  <a:cubicBezTo>
                    <a:pt x="7118" y="8677"/>
                    <a:pt x="7118" y="8677"/>
                    <a:pt x="7117" y="8677"/>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9" name="Google Shape;27699;p78"/>
            <p:cNvSpPr/>
            <p:nvPr/>
          </p:nvSpPr>
          <p:spPr>
            <a:xfrm>
              <a:off x="6100621" y="3915298"/>
              <a:ext cx="101221" cy="116135"/>
            </a:xfrm>
            <a:custGeom>
              <a:rect b="b" l="l" r="r" t="t"/>
              <a:pathLst>
                <a:path extrusionOk="0" h="4462" w="3889">
                  <a:moveTo>
                    <a:pt x="1373" y="0"/>
                  </a:moveTo>
                  <a:cubicBezTo>
                    <a:pt x="616" y="0"/>
                    <a:pt x="1" y="613"/>
                    <a:pt x="1" y="1373"/>
                  </a:cubicBezTo>
                  <a:cubicBezTo>
                    <a:pt x="1" y="2129"/>
                    <a:pt x="616" y="2745"/>
                    <a:pt x="1373" y="2745"/>
                  </a:cubicBezTo>
                  <a:lnTo>
                    <a:pt x="2516" y="2745"/>
                  </a:lnTo>
                  <a:cubicBezTo>
                    <a:pt x="2706" y="2745"/>
                    <a:pt x="2861" y="2900"/>
                    <a:pt x="2861" y="3090"/>
                  </a:cubicBezTo>
                  <a:cubicBezTo>
                    <a:pt x="2861" y="3276"/>
                    <a:pt x="2706" y="3431"/>
                    <a:pt x="2516" y="3431"/>
                  </a:cubicBezTo>
                  <a:lnTo>
                    <a:pt x="1088" y="3431"/>
                  </a:lnTo>
                  <a:cubicBezTo>
                    <a:pt x="1056" y="3431"/>
                    <a:pt x="1032" y="3406"/>
                    <a:pt x="1032" y="3375"/>
                  </a:cubicBezTo>
                  <a:cubicBezTo>
                    <a:pt x="1021" y="3097"/>
                    <a:pt x="792" y="2875"/>
                    <a:pt x="514" y="2875"/>
                  </a:cubicBezTo>
                  <a:cubicBezTo>
                    <a:pt x="236" y="2875"/>
                    <a:pt x="8" y="3097"/>
                    <a:pt x="1" y="3375"/>
                  </a:cubicBezTo>
                  <a:cubicBezTo>
                    <a:pt x="1" y="3973"/>
                    <a:pt x="486" y="4462"/>
                    <a:pt x="1088" y="4462"/>
                  </a:cubicBezTo>
                  <a:lnTo>
                    <a:pt x="2516" y="4462"/>
                  </a:lnTo>
                  <a:cubicBezTo>
                    <a:pt x="3273" y="4462"/>
                    <a:pt x="3889" y="3846"/>
                    <a:pt x="3889" y="3090"/>
                  </a:cubicBezTo>
                  <a:cubicBezTo>
                    <a:pt x="3889" y="2330"/>
                    <a:pt x="3273" y="1714"/>
                    <a:pt x="2516" y="1714"/>
                  </a:cubicBezTo>
                  <a:lnTo>
                    <a:pt x="1373" y="1714"/>
                  </a:lnTo>
                  <a:cubicBezTo>
                    <a:pt x="1183" y="1714"/>
                    <a:pt x="1028" y="1563"/>
                    <a:pt x="1028" y="1373"/>
                  </a:cubicBezTo>
                  <a:cubicBezTo>
                    <a:pt x="1028" y="1183"/>
                    <a:pt x="1183" y="1028"/>
                    <a:pt x="1373" y="1028"/>
                  </a:cubicBezTo>
                  <a:lnTo>
                    <a:pt x="2805" y="1028"/>
                  </a:lnTo>
                  <a:cubicBezTo>
                    <a:pt x="2833" y="1028"/>
                    <a:pt x="2861" y="1056"/>
                    <a:pt x="2861" y="1088"/>
                  </a:cubicBezTo>
                  <a:cubicBezTo>
                    <a:pt x="2868" y="1365"/>
                    <a:pt x="3097" y="1587"/>
                    <a:pt x="3375" y="1587"/>
                  </a:cubicBezTo>
                  <a:cubicBezTo>
                    <a:pt x="3653" y="1587"/>
                    <a:pt x="3882" y="1365"/>
                    <a:pt x="3889" y="1088"/>
                  </a:cubicBezTo>
                  <a:cubicBezTo>
                    <a:pt x="3889" y="486"/>
                    <a:pt x="3403" y="0"/>
                    <a:pt x="2805" y="0"/>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0" name="Google Shape;27700;p78"/>
            <p:cNvSpPr/>
            <p:nvPr/>
          </p:nvSpPr>
          <p:spPr>
            <a:xfrm>
              <a:off x="5955648" y="3796534"/>
              <a:ext cx="372584" cy="353610"/>
            </a:xfrm>
            <a:custGeom>
              <a:rect b="b" l="l" r="r" t="t"/>
              <a:pathLst>
                <a:path extrusionOk="0" h="13586" w="14315">
                  <a:moveTo>
                    <a:pt x="7516" y="429"/>
                  </a:moveTo>
                  <a:cubicBezTo>
                    <a:pt x="11024" y="429"/>
                    <a:pt x="13878" y="3283"/>
                    <a:pt x="13878" y="6794"/>
                  </a:cubicBezTo>
                  <a:cubicBezTo>
                    <a:pt x="13878" y="10302"/>
                    <a:pt x="11024" y="13155"/>
                    <a:pt x="7516" y="13155"/>
                  </a:cubicBezTo>
                  <a:cubicBezTo>
                    <a:pt x="4005" y="13155"/>
                    <a:pt x="1151" y="10302"/>
                    <a:pt x="1151" y="6794"/>
                  </a:cubicBezTo>
                  <a:cubicBezTo>
                    <a:pt x="1151" y="3283"/>
                    <a:pt x="4005" y="429"/>
                    <a:pt x="7516" y="429"/>
                  </a:cubicBezTo>
                  <a:close/>
                  <a:moveTo>
                    <a:pt x="7514" y="1"/>
                  </a:moveTo>
                  <a:cubicBezTo>
                    <a:pt x="6207" y="1"/>
                    <a:pt x="4893" y="377"/>
                    <a:pt x="3741" y="1147"/>
                  </a:cubicBezTo>
                  <a:cubicBezTo>
                    <a:pt x="1046" y="2945"/>
                    <a:pt x="1" y="6400"/>
                    <a:pt x="1243" y="9391"/>
                  </a:cubicBezTo>
                  <a:cubicBezTo>
                    <a:pt x="2308" y="11966"/>
                    <a:pt x="4810" y="13586"/>
                    <a:pt x="7511" y="13586"/>
                  </a:cubicBezTo>
                  <a:cubicBezTo>
                    <a:pt x="7950" y="13586"/>
                    <a:pt x="8395" y="13543"/>
                    <a:pt x="8839" y="13454"/>
                  </a:cubicBezTo>
                  <a:cubicBezTo>
                    <a:pt x="12020" y="12825"/>
                    <a:pt x="14307" y="10035"/>
                    <a:pt x="14307" y="6794"/>
                  </a:cubicBezTo>
                  <a:cubicBezTo>
                    <a:pt x="14314" y="4989"/>
                    <a:pt x="13596" y="3261"/>
                    <a:pt x="12319" y="1991"/>
                  </a:cubicBezTo>
                  <a:cubicBezTo>
                    <a:pt x="11005" y="677"/>
                    <a:pt x="9267"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1" name="Google Shape;27701;p78"/>
            <p:cNvSpPr/>
            <p:nvPr/>
          </p:nvSpPr>
          <p:spPr>
            <a:xfrm>
              <a:off x="6027822" y="3854732"/>
              <a:ext cx="247001" cy="237137"/>
            </a:xfrm>
            <a:custGeom>
              <a:rect b="b" l="l" r="r" t="t"/>
              <a:pathLst>
                <a:path extrusionOk="0" h="9111" w="9490">
                  <a:moveTo>
                    <a:pt x="2119" y="0"/>
                  </a:moveTo>
                  <a:cubicBezTo>
                    <a:pt x="1624" y="0"/>
                    <a:pt x="1130" y="188"/>
                    <a:pt x="753" y="565"/>
                  </a:cubicBezTo>
                  <a:cubicBezTo>
                    <a:pt x="11" y="1307"/>
                    <a:pt x="0" y="2510"/>
                    <a:pt x="725" y="3267"/>
                  </a:cubicBezTo>
                  <a:cubicBezTo>
                    <a:pt x="247" y="4773"/>
                    <a:pt x="644" y="6419"/>
                    <a:pt x="1763" y="7538"/>
                  </a:cubicBezTo>
                  <a:cubicBezTo>
                    <a:pt x="2566" y="8341"/>
                    <a:pt x="3645" y="8773"/>
                    <a:pt x="4747" y="8773"/>
                  </a:cubicBezTo>
                  <a:cubicBezTo>
                    <a:pt x="5177" y="8773"/>
                    <a:pt x="5610" y="8708"/>
                    <a:pt x="6031" y="8573"/>
                  </a:cubicBezTo>
                  <a:cubicBezTo>
                    <a:pt x="6406" y="8932"/>
                    <a:pt x="6887" y="9110"/>
                    <a:pt x="7368" y="9110"/>
                  </a:cubicBezTo>
                  <a:cubicBezTo>
                    <a:pt x="7863" y="9110"/>
                    <a:pt x="8357" y="8921"/>
                    <a:pt x="8733" y="8544"/>
                  </a:cubicBezTo>
                  <a:cubicBezTo>
                    <a:pt x="9476" y="7802"/>
                    <a:pt x="9490" y="6602"/>
                    <a:pt x="8761" y="5842"/>
                  </a:cubicBezTo>
                  <a:cubicBezTo>
                    <a:pt x="8846" y="5585"/>
                    <a:pt x="8902" y="5322"/>
                    <a:pt x="8934" y="5051"/>
                  </a:cubicBezTo>
                  <a:cubicBezTo>
                    <a:pt x="8948" y="4924"/>
                    <a:pt x="8846" y="4815"/>
                    <a:pt x="8719" y="4815"/>
                  </a:cubicBezTo>
                  <a:cubicBezTo>
                    <a:pt x="8610" y="4815"/>
                    <a:pt x="8519" y="4896"/>
                    <a:pt x="8505" y="5005"/>
                  </a:cubicBezTo>
                  <a:cubicBezTo>
                    <a:pt x="8473" y="5286"/>
                    <a:pt x="8406" y="5564"/>
                    <a:pt x="8311" y="5832"/>
                  </a:cubicBezTo>
                  <a:cubicBezTo>
                    <a:pt x="8283" y="5909"/>
                    <a:pt x="8304" y="5997"/>
                    <a:pt x="8364" y="6053"/>
                  </a:cubicBezTo>
                  <a:lnTo>
                    <a:pt x="8434" y="6124"/>
                  </a:lnTo>
                  <a:cubicBezTo>
                    <a:pt x="8864" y="6557"/>
                    <a:pt x="8990" y="7200"/>
                    <a:pt x="8758" y="7763"/>
                  </a:cubicBezTo>
                  <a:cubicBezTo>
                    <a:pt x="8526" y="8323"/>
                    <a:pt x="7977" y="8689"/>
                    <a:pt x="7368" y="8689"/>
                  </a:cubicBezTo>
                  <a:cubicBezTo>
                    <a:pt x="6964" y="8685"/>
                    <a:pt x="6577" y="8520"/>
                    <a:pt x="6292" y="8231"/>
                  </a:cubicBezTo>
                  <a:lnTo>
                    <a:pt x="6239" y="8179"/>
                  </a:lnTo>
                  <a:cubicBezTo>
                    <a:pt x="6197" y="8136"/>
                    <a:pt x="6140" y="8113"/>
                    <a:pt x="6084" y="8113"/>
                  </a:cubicBezTo>
                  <a:cubicBezTo>
                    <a:pt x="6060" y="8113"/>
                    <a:pt x="6036" y="8117"/>
                    <a:pt x="6014" y="8126"/>
                  </a:cubicBezTo>
                  <a:cubicBezTo>
                    <a:pt x="5598" y="8274"/>
                    <a:pt x="5158" y="8348"/>
                    <a:pt x="4718" y="8348"/>
                  </a:cubicBezTo>
                  <a:cubicBezTo>
                    <a:pt x="4708" y="8348"/>
                    <a:pt x="4697" y="8347"/>
                    <a:pt x="4687" y="8347"/>
                  </a:cubicBezTo>
                  <a:cubicBezTo>
                    <a:pt x="2608" y="8316"/>
                    <a:pt x="929" y="6599"/>
                    <a:pt x="950" y="4519"/>
                  </a:cubicBezTo>
                  <a:cubicBezTo>
                    <a:pt x="954" y="4097"/>
                    <a:pt x="1028" y="3678"/>
                    <a:pt x="1172" y="3281"/>
                  </a:cubicBezTo>
                  <a:cubicBezTo>
                    <a:pt x="1197" y="3203"/>
                    <a:pt x="1179" y="3115"/>
                    <a:pt x="1119" y="3059"/>
                  </a:cubicBezTo>
                  <a:lnTo>
                    <a:pt x="1049" y="2989"/>
                  </a:lnTo>
                  <a:cubicBezTo>
                    <a:pt x="620" y="2560"/>
                    <a:pt x="493" y="1912"/>
                    <a:pt x="725" y="1349"/>
                  </a:cubicBezTo>
                  <a:cubicBezTo>
                    <a:pt x="958" y="790"/>
                    <a:pt x="1506" y="424"/>
                    <a:pt x="2115" y="424"/>
                  </a:cubicBezTo>
                  <a:cubicBezTo>
                    <a:pt x="2520" y="431"/>
                    <a:pt x="2907" y="593"/>
                    <a:pt x="3192" y="885"/>
                  </a:cubicBezTo>
                  <a:lnTo>
                    <a:pt x="3245" y="934"/>
                  </a:lnTo>
                  <a:cubicBezTo>
                    <a:pt x="3287" y="976"/>
                    <a:pt x="3341" y="999"/>
                    <a:pt x="3398" y="999"/>
                  </a:cubicBezTo>
                  <a:cubicBezTo>
                    <a:pt x="3422" y="999"/>
                    <a:pt x="3446" y="995"/>
                    <a:pt x="3470" y="987"/>
                  </a:cubicBezTo>
                  <a:cubicBezTo>
                    <a:pt x="3893" y="835"/>
                    <a:pt x="4323" y="764"/>
                    <a:pt x="4744" y="764"/>
                  </a:cubicBezTo>
                  <a:cubicBezTo>
                    <a:pt x="6563" y="764"/>
                    <a:pt x="8214" y="2093"/>
                    <a:pt x="8494" y="4016"/>
                  </a:cubicBezTo>
                  <a:cubicBezTo>
                    <a:pt x="8508" y="4122"/>
                    <a:pt x="8600" y="4199"/>
                    <a:pt x="8705" y="4199"/>
                  </a:cubicBezTo>
                  <a:cubicBezTo>
                    <a:pt x="8707" y="4199"/>
                    <a:pt x="8709" y="4199"/>
                    <a:pt x="8711" y="4199"/>
                  </a:cubicBezTo>
                  <a:cubicBezTo>
                    <a:pt x="8838" y="4199"/>
                    <a:pt x="8937" y="4085"/>
                    <a:pt x="8920" y="3956"/>
                  </a:cubicBezTo>
                  <a:cubicBezTo>
                    <a:pt x="8611" y="1818"/>
                    <a:pt x="6778" y="334"/>
                    <a:pt x="4745" y="334"/>
                  </a:cubicBezTo>
                  <a:cubicBezTo>
                    <a:pt x="4320" y="334"/>
                    <a:pt x="3886" y="399"/>
                    <a:pt x="3456" y="536"/>
                  </a:cubicBezTo>
                  <a:cubicBezTo>
                    <a:pt x="3082" y="179"/>
                    <a:pt x="2600"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2" name="Google Shape;27702;p78"/>
            <p:cNvSpPr/>
            <p:nvPr/>
          </p:nvSpPr>
          <p:spPr>
            <a:xfrm>
              <a:off x="6095312" y="3910066"/>
              <a:ext cx="111944" cy="126598"/>
            </a:xfrm>
            <a:custGeom>
              <a:rect b="b" l="l" r="r" t="t"/>
              <a:pathLst>
                <a:path extrusionOk="0" h="4864" w="4301">
                  <a:moveTo>
                    <a:pt x="2879" y="1429"/>
                  </a:moveTo>
                  <a:cubicBezTo>
                    <a:pt x="2903" y="1545"/>
                    <a:pt x="2956" y="1654"/>
                    <a:pt x="3034" y="1746"/>
                  </a:cubicBezTo>
                  <a:cubicBezTo>
                    <a:pt x="2941" y="1727"/>
                    <a:pt x="2852" y="1717"/>
                    <a:pt x="2760" y="1717"/>
                  </a:cubicBezTo>
                  <a:cubicBezTo>
                    <a:pt x="2747" y="1717"/>
                    <a:pt x="2734" y="1717"/>
                    <a:pt x="2720" y="1718"/>
                  </a:cubicBezTo>
                  <a:lnTo>
                    <a:pt x="1577" y="1718"/>
                  </a:lnTo>
                  <a:cubicBezTo>
                    <a:pt x="1387" y="1718"/>
                    <a:pt x="1387" y="1429"/>
                    <a:pt x="1577" y="1429"/>
                  </a:cubicBezTo>
                  <a:close/>
                  <a:moveTo>
                    <a:pt x="1267" y="3118"/>
                  </a:moveTo>
                  <a:cubicBezTo>
                    <a:pt x="1369" y="3139"/>
                    <a:pt x="1471" y="3150"/>
                    <a:pt x="1577" y="3150"/>
                  </a:cubicBezTo>
                  <a:lnTo>
                    <a:pt x="2720" y="3150"/>
                  </a:lnTo>
                  <a:cubicBezTo>
                    <a:pt x="2910" y="3150"/>
                    <a:pt x="2910" y="3435"/>
                    <a:pt x="2720" y="3435"/>
                  </a:cubicBezTo>
                  <a:lnTo>
                    <a:pt x="1419" y="3435"/>
                  </a:lnTo>
                  <a:cubicBezTo>
                    <a:pt x="1394" y="3319"/>
                    <a:pt x="1341" y="3210"/>
                    <a:pt x="1267" y="3118"/>
                  </a:cubicBezTo>
                  <a:close/>
                  <a:moveTo>
                    <a:pt x="1605" y="1"/>
                  </a:moveTo>
                  <a:cubicBezTo>
                    <a:pt x="739" y="1"/>
                    <a:pt x="15" y="690"/>
                    <a:pt x="4" y="1556"/>
                  </a:cubicBezTo>
                  <a:cubicBezTo>
                    <a:pt x="1" y="2077"/>
                    <a:pt x="250" y="2562"/>
                    <a:pt x="676" y="2861"/>
                  </a:cubicBezTo>
                  <a:cubicBezTo>
                    <a:pt x="300" y="2886"/>
                    <a:pt x="4" y="3196"/>
                    <a:pt x="4" y="3576"/>
                  </a:cubicBezTo>
                  <a:cubicBezTo>
                    <a:pt x="4" y="4286"/>
                    <a:pt x="581" y="4863"/>
                    <a:pt x="1292" y="4863"/>
                  </a:cubicBezTo>
                  <a:lnTo>
                    <a:pt x="2696" y="4863"/>
                  </a:lnTo>
                  <a:cubicBezTo>
                    <a:pt x="3561" y="4863"/>
                    <a:pt x="4286" y="4174"/>
                    <a:pt x="4293" y="3308"/>
                  </a:cubicBezTo>
                  <a:cubicBezTo>
                    <a:pt x="4300" y="2787"/>
                    <a:pt x="4047" y="2298"/>
                    <a:pt x="3621" y="1999"/>
                  </a:cubicBezTo>
                  <a:cubicBezTo>
                    <a:pt x="4001" y="1978"/>
                    <a:pt x="4293" y="1665"/>
                    <a:pt x="4293" y="1285"/>
                  </a:cubicBezTo>
                  <a:cubicBezTo>
                    <a:pt x="4293" y="578"/>
                    <a:pt x="3716" y="1"/>
                    <a:pt x="3009" y="1"/>
                  </a:cubicBezTo>
                  <a:lnTo>
                    <a:pt x="2738" y="1"/>
                  </a:lnTo>
                  <a:cubicBezTo>
                    <a:pt x="2618" y="1"/>
                    <a:pt x="2523" y="96"/>
                    <a:pt x="2523" y="215"/>
                  </a:cubicBezTo>
                  <a:cubicBezTo>
                    <a:pt x="2523" y="331"/>
                    <a:pt x="2618" y="430"/>
                    <a:pt x="2738" y="430"/>
                  </a:cubicBezTo>
                  <a:lnTo>
                    <a:pt x="3009" y="430"/>
                  </a:lnTo>
                  <a:cubicBezTo>
                    <a:pt x="3473" y="430"/>
                    <a:pt x="3853" y="803"/>
                    <a:pt x="3864" y="1267"/>
                  </a:cubicBezTo>
                  <a:cubicBezTo>
                    <a:pt x="3871" y="1426"/>
                    <a:pt x="3748" y="1563"/>
                    <a:pt x="3589" y="1574"/>
                  </a:cubicBezTo>
                  <a:cubicBezTo>
                    <a:pt x="3587" y="1574"/>
                    <a:pt x="3585" y="1574"/>
                    <a:pt x="3583" y="1574"/>
                  </a:cubicBezTo>
                  <a:cubicBezTo>
                    <a:pt x="3424" y="1574"/>
                    <a:pt x="3294" y="1445"/>
                    <a:pt x="3294" y="1285"/>
                  </a:cubicBezTo>
                  <a:cubicBezTo>
                    <a:pt x="3290" y="1129"/>
                    <a:pt x="3164" y="1000"/>
                    <a:pt x="3005" y="1000"/>
                  </a:cubicBezTo>
                  <a:cubicBezTo>
                    <a:pt x="3003" y="1000"/>
                    <a:pt x="3000" y="1000"/>
                    <a:pt x="2998" y="1000"/>
                  </a:cubicBezTo>
                  <a:lnTo>
                    <a:pt x="1591" y="1000"/>
                  </a:lnTo>
                  <a:cubicBezTo>
                    <a:pt x="1589" y="1000"/>
                    <a:pt x="1587" y="1000"/>
                    <a:pt x="1584" y="1000"/>
                  </a:cubicBezTo>
                  <a:cubicBezTo>
                    <a:pt x="1278" y="1000"/>
                    <a:pt x="1024" y="1241"/>
                    <a:pt x="1007" y="1549"/>
                  </a:cubicBezTo>
                  <a:cubicBezTo>
                    <a:pt x="993" y="1876"/>
                    <a:pt x="1253" y="2144"/>
                    <a:pt x="1577" y="2144"/>
                  </a:cubicBezTo>
                  <a:lnTo>
                    <a:pt x="2699" y="2144"/>
                  </a:lnTo>
                  <a:cubicBezTo>
                    <a:pt x="3326" y="2144"/>
                    <a:pt x="3850" y="2636"/>
                    <a:pt x="3867" y="3262"/>
                  </a:cubicBezTo>
                  <a:cubicBezTo>
                    <a:pt x="3881" y="3903"/>
                    <a:pt x="3364" y="4434"/>
                    <a:pt x="2724" y="4434"/>
                  </a:cubicBezTo>
                  <a:lnTo>
                    <a:pt x="1292" y="4434"/>
                  </a:lnTo>
                  <a:cubicBezTo>
                    <a:pt x="824" y="4431"/>
                    <a:pt x="444" y="4061"/>
                    <a:pt x="433" y="3593"/>
                  </a:cubicBezTo>
                  <a:cubicBezTo>
                    <a:pt x="426" y="3435"/>
                    <a:pt x="549" y="3301"/>
                    <a:pt x="708" y="3291"/>
                  </a:cubicBezTo>
                  <a:cubicBezTo>
                    <a:pt x="712" y="3290"/>
                    <a:pt x="716" y="3290"/>
                    <a:pt x="720" y="3290"/>
                  </a:cubicBezTo>
                  <a:cubicBezTo>
                    <a:pt x="877" y="3290"/>
                    <a:pt x="1007" y="3418"/>
                    <a:pt x="1007" y="3576"/>
                  </a:cubicBezTo>
                  <a:cubicBezTo>
                    <a:pt x="1007" y="3735"/>
                    <a:pt x="1137" y="3861"/>
                    <a:pt x="1292" y="3861"/>
                  </a:cubicBezTo>
                  <a:cubicBezTo>
                    <a:pt x="1295" y="3861"/>
                    <a:pt x="1297" y="3861"/>
                    <a:pt x="1299" y="3861"/>
                  </a:cubicBezTo>
                  <a:lnTo>
                    <a:pt x="2706" y="3861"/>
                  </a:lnTo>
                  <a:cubicBezTo>
                    <a:pt x="2709" y="3861"/>
                    <a:pt x="2711" y="3861"/>
                    <a:pt x="2713" y="3861"/>
                  </a:cubicBezTo>
                  <a:cubicBezTo>
                    <a:pt x="3020" y="3861"/>
                    <a:pt x="3276" y="3619"/>
                    <a:pt x="3290" y="3312"/>
                  </a:cubicBezTo>
                  <a:cubicBezTo>
                    <a:pt x="3304" y="2988"/>
                    <a:pt x="3044" y="2717"/>
                    <a:pt x="2720" y="2717"/>
                  </a:cubicBezTo>
                  <a:lnTo>
                    <a:pt x="1598" y="2717"/>
                  </a:lnTo>
                  <a:cubicBezTo>
                    <a:pt x="972" y="2717"/>
                    <a:pt x="447" y="2224"/>
                    <a:pt x="433" y="1602"/>
                  </a:cubicBezTo>
                  <a:cubicBezTo>
                    <a:pt x="416" y="958"/>
                    <a:pt x="933" y="430"/>
                    <a:pt x="1577" y="430"/>
                  </a:cubicBezTo>
                  <a:lnTo>
                    <a:pt x="1693" y="430"/>
                  </a:lnTo>
                  <a:cubicBezTo>
                    <a:pt x="1809" y="430"/>
                    <a:pt x="1908" y="331"/>
                    <a:pt x="1908" y="215"/>
                  </a:cubicBezTo>
                  <a:cubicBezTo>
                    <a:pt x="1908" y="96"/>
                    <a:pt x="1809" y="1"/>
                    <a:pt x="16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03" name="Google Shape;27703;p78"/>
          <p:cNvGrpSpPr/>
          <p:nvPr/>
        </p:nvGrpSpPr>
        <p:grpSpPr>
          <a:xfrm>
            <a:off x="4655731" y="2446592"/>
            <a:ext cx="372818" cy="327504"/>
            <a:chOff x="4655731" y="2446592"/>
            <a:chExt cx="372818" cy="327504"/>
          </a:xfrm>
        </p:grpSpPr>
        <p:sp>
          <p:nvSpPr>
            <p:cNvPr id="27704" name="Google Shape;27704;p78"/>
            <p:cNvSpPr/>
            <p:nvPr/>
          </p:nvSpPr>
          <p:spPr>
            <a:xfrm>
              <a:off x="4676865" y="2526887"/>
              <a:ext cx="330627" cy="224956"/>
            </a:xfrm>
            <a:custGeom>
              <a:rect b="b" l="l" r="r" t="t"/>
              <a:pathLst>
                <a:path extrusionOk="0" h="8643" w="12703">
                  <a:moveTo>
                    <a:pt x="1035" y="1"/>
                  </a:moveTo>
                  <a:cubicBezTo>
                    <a:pt x="465" y="5"/>
                    <a:pt x="1" y="469"/>
                    <a:pt x="1" y="1039"/>
                  </a:cubicBezTo>
                  <a:lnTo>
                    <a:pt x="1" y="8618"/>
                  </a:lnTo>
                  <a:lnTo>
                    <a:pt x="1" y="8642"/>
                  </a:lnTo>
                  <a:lnTo>
                    <a:pt x="12703" y="8642"/>
                  </a:lnTo>
                  <a:lnTo>
                    <a:pt x="12703" y="8618"/>
                  </a:lnTo>
                  <a:lnTo>
                    <a:pt x="12703" y="1039"/>
                  </a:lnTo>
                  <a:cubicBezTo>
                    <a:pt x="12699" y="465"/>
                    <a:pt x="12235" y="1"/>
                    <a:pt x="11661" y="1"/>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5" name="Google Shape;27705;p78"/>
            <p:cNvSpPr/>
            <p:nvPr/>
          </p:nvSpPr>
          <p:spPr>
            <a:xfrm>
              <a:off x="4962230" y="2526887"/>
              <a:ext cx="45262" cy="224956"/>
            </a:xfrm>
            <a:custGeom>
              <a:rect b="b" l="l" r="r" t="t"/>
              <a:pathLst>
                <a:path extrusionOk="0" h="8643" w="1739">
                  <a:moveTo>
                    <a:pt x="0" y="1"/>
                  </a:moveTo>
                  <a:cubicBezTo>
                    <a:pt x="574" y="1"/>
                    <a:pt x="1038" y="465"/>
                    <a:pt x="1038" y="1039"/>
                  </a:cubicBezTo>
                  <a:lnTo>
                    <a:pt x="1038" y="8618"/>
                  </a:lnTo>
                  <a:lnTo>
                    <a:pt x="1038" y="8642"/>
                  </a:lnTo>
                  <a:lnTo>
                    <a:pt x="1739" y="8642"/>
                  </a:lnTo>
                  <a:lnTo>
                    <a:pt x="1739" y="8618"/>
                  </a:lnTo>
                  <a:lnTo>
                    <a:pt x="1739" y="1039"/>
                  </a:lnTo>
                  <a:cubicBezTo>
                    <a:pt x="1735" y="465"/>
                    <a:pt x="1271" y="1"/>
                    <a:pt x="701"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6" name="Google Shape;27706;p78"/>
            <p:cNvSpPr/>
            <p:nvPr/>
          </p:nvSpPr>
          <p:spPr>
            <a:xfrm>
              <a:off x="4699951" y="2550077"/>
              <a:ext cx="284376" cy="201765"/>
            </a:xfrm>
            <a:custGeom>
              <a:rect b="b" l="l" r="r" t="t"/>
              <a:pathLst>
                <a:path extrusionOk="0" h="7752" w="10926">
                  <a:moveTo>
                    <a:pt x="148" y="0"/>
                  </a:moveTo>
                  <a:cubicBezTo>
                    <a:pt x="67" y="4"/>
                    <a:pt x="4" y="67"/>
                    <a:pt x="0" y="148"/>
                  </a:cubicBezTo>
                  <a:lnTo>
                    <a:pt x="0" y="7727"/>
                  </a:lnTo>
                  <a:cubicBezTo>
                    <a:pt x="0" y="7734"/>
                    <a:pt x="4" y="7741"/>
                    <a:pt x="4" y="7751"/>
                  </a:cubicBezTo>
                  <a:lnTo>
                    <a:pt x="10922" y="7751"/>
                  </a:lnTo>
                  <a:cubicBezTo>
                    <a:pt x="10922" y="7744"/>
                    <a:pt x="10925" y="7734"/>
                    <a:pt x="10925" y="7727"/>
                  </a:cubicBezTo>
                  <a:lnTo>
                    <a:pt x="10925" y="148"/>
                  </a:lnTo>
                  <a:cubicBezTo>
                    <a:pt x="10922" y="67"/>
                    <a:pt x="10859" y="4"/>
                    <a:pt x="1077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7" name="Google Shape;27707;p78"/>
            <p:cNvSpPr/>
            <p:nvPr/>
          </p:nvSpPr>
          <p:spPr>
            <a:xfrm>
              <a:off x="4962230" y="2550077"/>
              <a:ext cx="22097" cy="201765"/>
            </a:xfrm>
            <a:custGeom>
              <a:rect b="b" l="l" r="r" t="t"/>
              <a:pathLst>
                <a:path extrusionOk="0" h="7752" w="849">
                  <a:moveTo>
                    <a:pt x="0" y="0"/>
                  </a:moveTo>
                  <a:cubicBezTo>
                    <a:pt x="81" y="4"/>
                    <a:pt x="145" y="67"/>
                    <a:pt x="148" y="148"/>
                  </a:cubicBezTo>
                  <a:lnTo>
                    <a:pt x="148" y="7727"/>
                  </a:lnTo>
                  <a:cubicBezTo>
                    <a:pt x="148" y="7734"/>
                    <a:pt x="148" y="7741"/>
                    <a:pt x="145" y="7751"/>
                  </a:cubicBezTo>
                  <a:lnTo>
                    <a:pt x="845" y="7751"/>
                  </a:lnTo>
                  <a:cubicBezTo>
                    <a:pt x="845" y="7741"/>
                    <a:pt x="848" y="7734"/>
                    <a:pt x="848" y="7727"/>
                  </a:cubicBezTo>
                  <a:lnTo>
                    <a:pt x="848" y="148"/>
                  </a:lnTo>
                  <a:cubicBezTo>
                    <a:pt x="845" y="67"/>
                    <a:pt x="782" y="4"/>
                    <a:pt x="701"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8" name="Google Shape;27708;p78"/>
            <p:cNvSpPr/>
            <p:nvPr/>
          </p:nvSpPr>
          <p:spPr>
            <a:xfrm>
              <a:off x="4821656" y="2587062"/>
              <a:ext cx="41149" cy="21004"/>
            </a:xfrm>
            <a:custGeom>
              <a:rect b="b" l="l" r="r" t="t"/>
              <a:pathLst>
                <a:path extrusionOk="0" h="807" w="1581">
                  <a:moveTo>
                    <a:pt x="789" y="1"/>
                  </a:moveTo>
                  <a:cubicBezTo>
                    <a:pt x="352" y="1"/>
                    <a:pt x="1" y="363"/>
                    <a:pt x="11" y="799"/>
                  </a:cubicBezTo>
                  <a:lnTo>
                    <a:pt x="11" y="806"/>
                  </a:lnTo>
                  <a:lnTo>
                    <a:pt x="1570" y="806"/>
                  </a:lnTo>
                  <a:lnTo>
                    <a:pt x="1570" y="799"/>
                  </a:lnTo>
                  <a:cubicBezTo>
                    <a:pt x="1580" y="363"/>
                    <a:pt x="1228" y="1"/>
                    <a:pt x="789"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9" name="Google Shape;27709;p78"/>
            <p:cNvSpPr/>
            <p:nvPr/>
          </p:nvSpPr>
          <p:spPr>
            <a:xfrm>
              <a:off x="4808460" y="2608301"/>
              <a:ext cx="67724" cy="77614"/>
            </a:xfrm>
            <a:custGeom>
              <a:rect b="b" l="l" r="r" t="t"/>
              <a:pathLst>
                <a:path extrusionOk="0" h="2982" w="2602">
                  <a:moveTo>
                    <a:pt x="476" y="1"/>
                  </a:moveTo>
                  <a:cubicBezTo>
                    <a:pt x="216" y="1"/>
                    <a:pt x="4" y="212"/>
                    <a:pt x="1" y="476"/>
                  </a:cubicBezTo>
                  <a:lnTo>
                    <a:pt x="1" y="1683"/>
                  </a:lnTo>
                  <a:cubicBezTo>
                    <a:pt x="4" y="2397"/>
                    <a:pt x="585" y="2978"/>
                    <a:pt x="1303" y="2981"/>
                  </a:cubicBezTo>
                  <a:cubicBezTo>
                    <a:pt x="2017" y="2978"/>
                    <a:pt x="2598" y="2400"/>
                    <a:pt x="2601" y="1683"/>
                  </a:cubicBezTo>
                  <a:lnTo>
                    <a:pt x="2601" y="476"/>
                  </a:lnTo>
                  <a:cubicBezTo>
                    <a:pt x="2598" y="212"/>
                    <a:pt x="2386" y="1"/>
                    <a:pt x="2126"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0" name="Google Shape;27710;p78"/>
            <p:cNvSpPr/>
            <p:nvPr/>
          </p:nvSpPr>
          <p:spPr>
            <a:xfrm>
              <a:off x="4833551" y="2608301"/>
              <a:ext cx="42633" cy="77614"/>
            </a:xfrm>
            <a:custGeom>
              <a:rect b="b" l="l" r="r" t="t"/>
              <a:pathLst>
                <a:path extrusionOk="0" h="2982" w="1638">
                  <a:moveTo>
                    <a:pt x="496" y="1"/>
                  </a:moveTo>
                  <a:cubicBezTo>
                    <a:pt x="494" y="1"/>
                    <a:pt x="492" y="1"/>
                    <a:pt x="490" y="1"/>
                  </a:cubicBezTo>
                  <a:lnTo>
                    <a:pt x="503" y="1"/>
                  </a:lnTo>
                  <a:cubicBezTo>
                    <a:pt x="501" y="1"/>
                    <a:pt x="498" y="1"/>
                    <a:pt x="496" y="1"/>
                  </a:cubicBezTo>
                  <a:close/>
                  <a:moveTo>
                    <a:pt x="503" y="1"/>
                  </a:moveTo>
                  <a:cubicBezTo>
                    <a:pt x="757" y="4"/>
                    <a:pt x="965" y="216"/>
                    <a:pt x="965" y="476"/>
                  </a:cubicBezTo>
                  <a:lnTo>
                    <a:pt x="965" y="1683"/>
                  </a:lnTo>
                  <a:cubicBezTo>
                    <a:pt x="961" y="2270"/>
                    <a:pt x="567" y="2784"/>
                    <a:pt x="1" y="2939"/>
                  </a:cubicBezTo>
                  <a:cubicBezTo>
                    <a:pt x="110" y="2967"/>
                    <a:pt x="223" y="2981"/>
                    <a:pt x="339" y="2981"/>
                  </a:cubicBezTo>
                  <a:cubicBezTo>
                    <a:pt x="1053" y="2981"/>
                    <a:pt x="1634" y="2400"/>
                    <a:pt x="1637" y="1683"/>
                  </a:cubicBezTo>
                  <a:lnTo>
                    <a:pt x="1637" y="476"/>
                  </a:lnTo>
                  <a:cubicBezTo>
                    <a:pt x="1634" y="212"/>
                    <a:pt x="1422" y="1"/>
                    <a:pt x="1162" y="1"/>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1" name="Google Shape;27711;p78"/>
            <p:cNvSpPr/>
            <p:nvPr/>
          </p:nvSpPr>
          <p:spPr>
            <a:xfrm>
              <a:off x="4794822" y="2446592"/>
              <a:ext cx="95078" cy="52940"/>
            </a:xfrm>
            <a:custGeom>
              <a:rect b="b" l="l" r="r" t="t"/>
              <a:pathLst>
                <a:path extrusionOk="0" h="2034" w="3653">
                  <a:moveTo>
                    <a:pt x="1827" y="0"/>
                  </a:moveTo>
                  <a:cubicBezTo>
                    <a:pt x="820" y="0"/>
                    <a:pt x="1" y="817"/>
                    <a:pt x="1" y="1823"/>
                  </a:cubicBezTo>
                  <a:cubicBezTo>
                    <a:pt x="1" y="1939"/>
                    <a:pt x="96" y="2034"/>
                    <a:pt x="212" y="2034"/>
                  </a:cubicBezTo>
                  <a:cubicBezTo>
                    <a:pt x="328" y="2034"/>
                    <a:pt x="419" y="1939"/>
                    <a:pt x="423" y="1823"/>
                  </a:cubicBezTo>
                  <a:cubicBezTo>
                    <a:pt x="455" y="1073"/>
                    <a:pt x="1074" y="482"/>
                    <a:pt x="1827" y="482"/>
                  </a:cubicBezTo>
                  <a:cubicBezTo>
                    <a:pt x="2580" y="482"/>
                    <a:pt x="3199" y="1073"/>
                    <a:pt x="3234" y="1823"/>
                  </a:cubicBezTo>
                  <a:cubicBezTo>
                    <a:pt x="3234" y="1939"/>
                    <a:pt x="3326" y="2034"/>
                    <a:pt x="3442" y="2034"/>
                  </a:cubicBezTo>
                  <a:cubicBezTo>
                    <a:pt x="3558" y="2034"/>
                    <a:pt x="3653" y="1939"/>
                    <a:pt x="3653" y="1823"/>
                  </a:cubicBezTo>
                  <a:cubicBezTo>
                    <a:pt x="3653" y="817"/>
                    <a:pt x="2833" y="0"/>
                    <a:pt x="1827" y="0"/>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2" name="Google Shape;27712;p78"/>
            <p:cNvSpPr/>
            <p:nvPr/>
          </p:nvSpPr>
          <p:spPr>
            <a:xfrm>
              <a:off x="4816060" y="2465540"/>
              <a:ext cx="52602" cy="31259"/>
            </a:xfrm>
            <a:custGeom>
              <a:rect b="b" l="l" r="r" t="t"/>
              <a:pathLst>
                <a:path extrusionOk="0" h="1201" w="2021">
                  <a:moveTo>
                    <a:pt x="1011" y="1"/>
                  </a:moveTo>
                  <a:cubicBezTo>
                    <a:pt x="462" y="1"/>
                    <a:pt x="11" y="440"/>
                    <a:pt x="1" y="989"/>
                  </a:cubicBezTo>
                  <a:cubicBezTo>
                    <a:pt x="1" y="1105"/>
                    <a:pt x="96" y="1200"/>
                    <a:pt x="212" y="1200"/>
                  </a:cubicBezTo>
                  <a:cubicBezTo>
                    <a:pt x="328" y="1200"/>
                    <a:pt x="420" y="1105"/>
                    <a:pt x="420" y="989"/>
                  </a:cubicBezTo>
                  <a:cubicBezTo>
                    <a:pt x="420" y="662"/>
                    <a:pt x="684" y="398"/>
                    <a:pt x="1011" y="398"/>
                  </a:cubicBezTo>
                  <a:cubicBezTo>
                    <a:pt x="1334" y="398"/>
                    <a:pt x="1598" y="662"/>
                    <a:pt x="1602" y="989"/>
                  </a:cubicBezTo>
                  <a:cubicBezTo>
                    <a:pt x="1598" y="1105"/>
                    <a:pt x="1693" y="1200"/>
                    <a:pt x="1809" y="1200"/>
                  </a:cubicBezTo>
                  <a:cubicBezTo>
                    <a:pt x="1926" y="1200"/>
                    <a:pt x="2021" y="1105"/>
                    <a:pt x="2021" y="989"/>
                  </a:cubicBezTo>
                  <a:cubicBezTo>
                    <a:pt x="2006" y="440"/>
                    <a:pt x="1560" y="1"/>
                    <a:pt x="1011" y="1"/>
                  </a:cubicBezTo>
                  <a:close/>
                </a:path>
              </a:pathLst>
            </a:custGeom>
            <a:solidFill>
              <a:srgbClr val="364F6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3" name="Google Shape;27713;p78"/>
            <p:cNvSpPr/>
            <p:nvPr/>
          </p:nvSpPr>
          <p:spPr>
            <a:xfrm>
              <a:off x="4661222" y="2730942"/>
              <a:ext cx="361938" cy="37740"/>
            </a:xfrm>
            <a:custGeom>
              <a:rect b="b" l="l" r="r" t="t"/>
              <a:pathLst>
                <a:path extrusionOk="0" h="1450" w="13906">
                  <a:moveTo>
                    <a:pt x="0" y="0"/>
                  </a:moveTo>
                  <a:lnTo>
                    <a:pt x="0" y="454"/>
                  </a:lnTo>
                  <a:cubicBezTo>
                    <a:pt x="0" y="1003"/>
                    <a:pt x="443" y="1446"/>
                    <a:pt x="992" y="1450"/>
                  </a:cubicBezTo>
                  <a:lnTo>
                    <a:pt x="12909" y="1450"/>
                  </a:lnTo>
                  <a:cubicBezTo>
                    <a:pt x="13458" y="1446"/>
                    <a:pt x="13902" y="1003"/>
                    <a:pt x="13905" y="454"/>
                  </a:cubicBezTo>
                  <a:lnTo>
                    <a:pt x="13905" y="0"/>
                  </a:lnTo>
                  <a:lnTo>
                    <a:pt x="8606" y="0"/>
                  </a:lnTo>
                  <a:lnTo>
                    <a:pt x="8321" y="208"/>
                  </a:lnTo>
                  <a:lnTo>
                    <a:pt x="5598" y="208"/>
                  </a:lnTo>
                  <a:lnTo>
                    <a:pt x="5317"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4" name="Google Shape;27714;p78"/>
            <p:cNvSpPr/>
            <p:nvPr/>
          </p:nvSpPr>
          <p:spPr>
            <a:xfrm>
              <a:off x="4781365" y="2730942"/>
              <a:ext cx="25663" cy="5336"/>
            </a:xfrm>
            <a:custGeom>
              <a:rect b="b" l="l" r="r" t="t"/>
              <a:pathLst>
                <a:path extrusionOk="0" h="205" w="986">
                  <a:moveTo>
                    <a:pt x="0" y="0"/>
                  </a:moveTo>
                  <a:lnTo>
                    <a:pt x="285" y="204"/>
                  </a:lnTo>
                  <a:lnTo>
                    <a:pt x="986" y="204"/>
                  </a:lnTo>
                  <a:lnTo>
                    <a:pt x="701"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5" name="Google Shape;27715;p78"/>
            <p:cNvSpPr/>
            <p:nvPr/>
          </p:nvSpPr>
          <p:spPr>
            <a:xfrm>
              <a:off x="4978992" y="2730942"/>
              <a:ext cx="44065" cy="37740"/>
            </a:xfrm>
            <a:custGeom>
              <a:rect b="b" l="l" r="r" t="t"/>
              <a:pathLst>
                <a:path extrusionOk="0" h="1450" w="1693">
                  <a:moveTo>
                    <a:pt x="996" y="0"/>
                  </a:moveTo>
                  <a:lnTo>
                    <a:pt x="996" y="454"/>
                  </a:lnTo>
                  <a:cubicBezTo>
                    <a:pt x="993" y="1003"/>
                    <a:pt x="549" y="1446"/>
                    <a:pt x="0" y="1450"/>
                  </a:cubicBezTo>
                  <a:lnTo>
                    <a:pt x="700" y="1450"/>
                  </a:lnTo>
                  <a:cubicBezTo>
                    <a:pt x="1249" y="1446"/>
                    <a:pt x="1693" y="1003"/>
                    <a:pt x="1693" y="454"/>
                  </a:cubicBezTo>
                  <a:lnTo>
                    <a:pt x="1693"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6" name="Google Shape;27716;p78"/>
            <p:cNvSpPr/>
            <p:nvPr/>
          </p:nvSpPr>
          <p:spPr>
            <a:xfrm>
              <a:off x="4769132" y="2582117"/>
              <a:ext cx="145936" cy="109315"/>
            </a:xfrm>
            <a:custGeom>
              <a:rect b="b" l="l" r="r" t="t"/>
              <a:pathLst>
                <a:path extrusionOk="0" h="4200" w="5607">
                  <a:moveTo>
                    <a:pt x="2810" y="416"/>
                  </a:moveTo>
                  <a:cubicBezTo>
                    <a:pt x="3046" y="419"/>
                    <a:pt x="3257" y="564"/>
                    <a:pt x="3341" y="785"/>
                  </a:cubicBezTo>
                  <a:lnTo>
                    <a:pt x="2275" y="785"/>
                  </a:lnTo>
                  <a:cubicBezTo>
                    <a:pt x="2360" y="564"/>
                    <a:pt x="2571" y="419"/>
                    <a:pt x="2807" y="419"/>
                  </a:cubicBezTo>
                  <a:lnTo>
                    <a:pt x="2810" y="416"/>
                  </a:lnTo>
                  <a:close/>
                  <a:moveTo>
                    <a:pt x="3634" y="1218"/>
                  </a:moveTo>
                  <a:cubicBezTo>
                    <a:pt x="3781" y="1218"/>
                    <a:pt x="3897" y="1334"/>
                    <a:pt x="3897" y="1482"/>
                  </a:cubicBezTo>
                  <a:lnTo>
                    <a:pt x="3897" y="2689"/>
                  </a:lnTo>
                  <a:cubicBezTo>
                    <a:pt x="3897" y="3290"/>
                    <a:pt x="3412" y="3779"/>
                    <a:pt x="2810" y="3779"/>
                  </a:cubicBezTo>
                  <a:cubicBezTo>
                    <a:pt x="2209" y="3779"/>
                    <a:pt x="1719" y="3290"/>
                    <a:pt x="1719" y="2689"/>
                  </a:cubicBezTo>
                  <a:lnTo>
                    <a:pt x="1723" y="1482"/>
                  </a:lnTo>
                  <a:cubicBezTo>
                    <a:pt x="1723" y="1334"/>
                    <a:pt x="1839" y="1218"/>
                    <a:pt x="1987" y="1218"/>
                  </a:cubicBezTo>
                  <a:close/>
                  <a:moveTo>
                    <a:pt x="2810" y="1"/>
                  </a:moveTo>
                  <a:cubicBezTo>
                    <a:pt x="2332" y="1"/>
                    <a:pt x="1920" y="342"/>
                    <a:pt x="1836" y="813"/>
                  </a:cubicBezTo>
                  <a:cubicBezTo>
                    <a:pt x="1621" y="863"/>
                    <a:pt x="1442" y="1014"/>
                    <a:pt x="1357" y="1218"/>
                  </a:cubicBezTo>
                  <a:lnTo>
                    <a:pt x="974" y="1214"/>
                  </a:lnTo>
                  <a:cubicBezTo>
                    <a:pt x="914" y="1214"/>
                    <a:pt x="857" y="1236"/>
                    <a:pt x="819" y="1278"/>
                  </a:cubicBezTo>
                  <a:lnTo>
                    <a:pt x="161" y="1967"/>
                  </a:lnTo>
                  <a:cubicBezTo>
                    <a:pt x="24" y="2121"/>
                    <a:pt x="160" y="2319"/>
                    <a:pt x="318" y="2319"/>
                  </a:cubicBezTo>
                  <a:cubicBezTo>
                    <a:pt x="367" y="2319"/>
                    <a:pt x="418" y="2301"/>
                    <a:pt x="463" y="2256"/>
                  </a:cubicBezTo>
                  <a:lnTo>
                    <a:pt x="1058" y="1637"/>
                  </a:lnTo>
                  <a:lnTo>
                    <a:pt x="1304" y="1637"/>
                  </a:lnTo>
                  <a:lnTo>
                    <a:pt x="1304" y="2122"/>
                  </a:lnTo>
                  <a:lnTo>
                    <a:pt x="970" y="2119"/>
                  </a:lnTo>
                  <a:cubicBezTo>
                    <a:pt x="914" y="2119"/>
                    <a:pt x="857" y="2140"/>
                    <a:pt x="819" y="2182"/>
                  </a:cubicBezTo>
                  <a:lnTo>
                    <a:pt x="157" y="2872"/>
                  </a:lnTo>
                  <a:cubicBezTo>
                    <a:pt x="0" y="3023"/>
                    <a:pt x="143" y="3235"/>
                    <a:pt x="306" y="3235"/>
                  </a:cubicBezTo>
                  <a:cubicBezTo>
                    <a:pt x="358" y="3235"/>
                    <a:pt x="413" y="3213"/>
                    <a:pt x="460" y="3160"/>
                  </a:cubicBezTo>
                  <a:lnTo>
                    <a:pt x="1058" y="2541"/>
                  </a:lnTo>
                  <a:lnTo>
                    <a:pt x="1301" y="2541"/>
                  </a:lnTo>
                  <a:lnTo>
                    <a:pt x="1301" y="2685"/>
                  </a:lnTo>
                  <a:cubicBezTo>
                    <a:pt x="1301" y="2801"/>
                    <a:pt x="1315" y="2914"/>
                    <a:pt x="1343" y="3026"/>
                  </a:cubicBezTo>
                  <a:lnTo>
                    <a:pt x="970" y="3023"/>
                  </a:lnTo>
                  <a:lnTo>
                    <a:pt x="970" y="3026"/>
                  </a:lnTo>
                  <a:cubicBezTo>
                    <a:pt x="914" y="3026"/>
                    <a:pt x="857" y="3051"/>
                    <a:pt x="819" y="3090"/>
                  </a:cubicBezTo>
                  <a:lnTo>
                    <a:pt x="161" y="3779"/>
                  </a:lnTo>
                  <a:cubicBezTo>
                    <a:pt x="1" y="3931"/>
                    <a:pt x="145" y="4143"/>
                    <a:pt x="309" y="4143"/>
                  </a:cubicBezTo>
                  <a:cubicBezTo>
                    <a:pt x="362" y="4143"/>
                    <a:pt x="416" y="4121"/>
                    <a:pt x="463" y="4068"/>
                  </a:cubicBezTo>
                  <a:lnTo>
                    <a:pt x="1058" y="3445"/>
                  </a:lnTo>
                  <a:lnTo>
                    <a:pt x="1508" y="3452"/>
                  </a:lnTo>
                  <a:cubicBezTo>
                    <a:pt x="1799" y="3950"/>
                    <a:pt x="2304" y="4199"/>
                    <a:pt x="2810" y="4199"/>
                  </a:cubicBezTo>
                  <a:cubicBezTo>
                    <a:pt x="3316" y="4199"/>
                    <a:pt x="3822" y="3950"/>
                    <a:pt x="4112" y="3452"/>
                  </a:cubicBezTo>
                  <a:lnTo>
                    <a:pt x="4548" y="3445"/>
                  </a:lnTo>
                  <a:lnTo>
                    <a:pt x="5146" y="4068"/>
                  </a:lnTo>
                  <a:cubicBezTo>
                    <a:pt x="5194" y="4121"/>
                    <a:pt x="5248" y="4143"/>
                    <a:pt x="5301" y="4143"/>
                  </a:cubicBezTo>
                  <a:cubicBezTo>
                    <a:pt x="5463" y="4143"/>
                    <a:pt x="5606" y="3931"/>
                    <a:pt x="5449" y="3779"/>
                  </a:cubicBezTo>
                  <a:lnTo>
                    <a:pt x="4788" y="3090"/>
                  </a:lnTo>
                  <a:cubicBezTo>
                    <a:pt x="4749" y="3051"/>
                    <a:pt x="4693" y="3026"/>
                    <a:pt x="4636" y="3026"/>
                  </a:cubicBezTo>
                  <a:lnTo>
                    <a:pt x="4281" y="3030"/>
                  </a:lnTo>
                  <a:cubicBezTo>
                    <a:pt x="4306" y="2917"/>
                    <a:pt x="4320" y="2805"/>
                    <a:pt x="4320" y="2689"/>
                  </a:cubicBezTo>
                  <a:lnTo>
                    <a:pt x="4320" y="2544"/>
                  </a:lnTo>
                  <a:lnTo>
                    <a:pt x="4552" y="2544"/>
                  </a:lnTo>
                  <a:lnTo>
                    <a:pt x="5146" y="3164"/>
                  </a:lnTo>
                  <a:cubicBezTo>
                    <a:pt x="5192" y="3208"/>
                    <a:pt x="5243" y="3227"/>
                    <a:pt x="5292" y="3227"/>
                  </a:cubicBezTo>
                  <a:cubicBezTo>
                    <a:pt x="5450" y="3227"/>
                    <a:pt x="5586" y="3029"/>
                    <a:pt x="5449" y="2875"/>
                  </a:cubicBezTo>
                  <a:lnTo>
                    <a:pt x="4788" y="2186"/>
                  </a:lnTo>
                  <a:cubicBezTo>
                    <a:pt x="4749" y="2147"/>
                    <a:pt x="4696" y="2122"/>
                    <a:pt x="4636" y="2122"/>
                  </a:cubicBezTo>
                  <a:lnTo>
                    <a:pt x="4320" y="2126"/>
                  </a:lnTo>
                  <a:lnTo>
                    <a:pt x="4320" y="1637"/>
                  </a:lnTo>
                  <a:lnTo>
                    <a:pt x="4552" y="1637"/>
                  </a:lnTo>
                  <a:lnTo>
                    <a:pt x="5146" y="2259"/>
                  </a:lnTo>
                  <a:cubicBezTo>
                    <a:pt x="5193" y="2312"/>
                    <a:pt x="5248" y="2333"/>
                    <a:pt x="5300" y="2333"/>
                  </a:cubicBezTo>
                  <a:cubicBezTo>
                    <a:pt x="5463" y="2333"/>
                    <a:pt x="5606" y="2122"/>
                    <a:pt x="5449" y="1967"/>
                  </a:cubicBezTo>
                  <a:lnTo>
                    <a:pt x="4791" y="1281"/>
                  </a:lnTo>
                  <a:cubicBezTo>
                    <a:pt x="4749" y="1239"/>
                    <a:pt x="4696" y="1218"/>
                    <a:pt x="4640" y="1214"/>
                  </a:cubicBezTo>
                  <a:lnTo>
                    <a:pt x="4270" y="1218"/>
                  </a:lnTo>
                  <a:cubicBezTo>
                    <a:pt x="4182" y="1014"/>
                    <a:pt x="3999" y="859"/>
                    <a:pt x="3781" y="813"/>
                  </a:cubicBezTo>
                  <a:cubicBezTo>
                    <a:pt x="3697" y="342"/>
                    <a:pt x="3285" y="1"/>
                    <a:pt x="2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7" name="Google Shape;27717;p78"/>
            <p:cNvSpPr/>
            <p:nvPr/>
          </p:nvSpPr>
          <p:spPr>
            <a:xfrm>
              <a:off x="4655731" y="2521499"/>
              <a:ext cx="372818" cy="252597"/>
            </a:xfrm>
            <a:custGeom>
              <a:rect b="b" l="l" r="r" t="t"/>
              <a:pathLst>
                <a:path extrusionOk="0" h="9705" w="14324">
                  <a:moveTo>
                    <a:pt x="13905" y="8258"/>
                  </a:moveTo>
                  <a:lnTo>
                    <a:pt x="13905" y="8501"/>
                  </a:lnTo>
                  <a:cubicBezTo>
                    <a:pt x="13902" y="8934"/>
                    <a:pt x="13553" y="9286"/>
                    <a:pt x="13120" y="9286"/>
                  </a:cubicBezTo>
                  <a:lnTo>
                    <a:pt x="1203" y="9286"/>
                  </a:lnTo>
                  <a:cubicBezTo>
                    <a:pt x="771" y="9286"/>
                    <a:pt x="419" y="8934"/>
                    <a:pt x="419" y="8501"/>
                  </a:cubicBezTo>
                  <a:lnTo>
                    <a:pt x="419" y="8258"/>
                  </a:lnTo>
                  <a:lnTo>
                    <a:pt x="5457" y="8258"/>
                  </a:lnTo>
                  <a:lnTo>
                    <a:pt x="5686" y="8424"/>
                  </a:lnTo>
                  <a:cubicBezTo>
                    <a:pt x="5721" y="8448"/>
                    <a:pt x="5767" y="8462"/>
                    <a:pt x="5809" y="8462"/>
                  </a:cubicBezTo>
                  <a:lnTo>
                    <a:pt x="8532" y="8462"/>
                  </a:lnTo>
                  <a:cubicBezTo>
                    <a:pt x="8575" y="8462"/>
                    <a:pt x="8617" y="8448"/>
                    <a:pt x="8652" y="8424"/>
                  </a:cubicBezTo>
                  <a:lnTo>
                    <a:pt x="8884" y="8258"/>
                  </a:lnTo>
                  <a:close/>
                  <a:moveTo>
                    <a:pt x="11563" y="0"/>
                  </a:moveTo>
                  <a:cubicBezTo>
                    <a:pt x="11449" y="0"/>
                    <a:pt x="11358" y="93"/>
                    <a:pt x="11358" y="208"/>
                  </a:cubicBezTo>
                  <a:cubicBezTo>
                    <a:pt x="11358" y="325"/>
                    <a:pt x="11453" y="419"/>
                    <a:pt x="11569" y="419"/>
                  </a:cubicBezTo>
                  <a:cubicBezTo>
                    <a:pt x="11572" y="419"/>
                    <a:pt x="11574" y="419"/>
                    <a:pt x="11576" y="419"/>
                  </a:cubicBezTo>
                  <a:lnTo>
                    <a:pt x="12477" y="419"/>
                  </a:lnTo>
                  <a:cubicBezTo>
                    <a:pt x="12934" y="419"/>
                    <a:pt x="13303" y="789"/>
                    <a:pt x="13303" y="1246"/>
                  </a:cubicBezTo>
                  <a:lnTo>
                    <a:pt x="13303" y="7840"/>
                  </a:lnTo>
                  <a:lnTo>
                    <a:pt x="12832" y="7840"/>
                  </a:lnTo>
                  <a:lnTo>
                    <a:pt x="12832" y="1246"/>
                  </a:lnTo>
                  <a:cubicBezTo>
                    <a:pt x="12832" y="1049"/>
                    <a:pt x="12674" y="891"/>
                    <a:pt x="12477" y="891"/>
                  </a:cubicBezTo>
                  <a:lnTo>
                    <a:pt x="1847" y="891"/>
                  </a:lnTo>
                  <a:cubicBezTo>
                    <a:pt x="1650" y="891"/>
                    <a:pt x="1492" y="1049"/>
                    <a:pt x="1492" y="1246"/>
                  </a:cubicBezTo>
                  <a:lnTo>
                    <a:pt x="1492" y="3969"/>
                  </a:lnTo>
                  <a:cubicBezTo>
                    <a:pt x="1485" y="4089"/>
                    <a:pt x="1580" y="4187"/>
                    <a:pt x="1699" y="4187"/>
                  </a:cubicBezTo>
                  <a:cubicBezTo>
                    <a:pt x="1819" y="4187"/>
                    <a:pt x="1914" y="4089"/>
                    <a:pt x="1911" y="3969"/>
                  </a:cubicBezTo>
                  <a:lnTo>
                    <a:pt x="1911" y="1309"/>
                  </a:lnTo>
                  <a:lnTo>
                    <a:pt x="12413" y="1309"/>
                  </a:lnTo>
                  <a:lnTo>
                    <a:pt x="12413" y="7840"/>
                  </a:lnTo>
                  <a:lnTo>
                    <a:pt x="8817" y="7840"/>
                  </a:lnTo>
                  <a:cubicBezTo>
                    <a:pt x="8772" y="7840"/>
                    <a:pt x="8729" y="7854"/>
                    <a:pt x="8694" y="7878"/>
                  </a:cubicBezTo>
                  <a:lnTo>
                    <a:pt x="8466" y="8044"/>
                  </a:lnTo>
                  <a:lnTo>
                    <a:pt x="5879" y="8044"/>
                  </a:lnTo>
                  <a:lnTo>
                    <a:pt x="5651" y="7878"/>
                  </a:lnTo>
                  <a:cubicBezTo>
                    <a:pt x="5612" y="7854"/>
                    <a:pt x="5570" y="7840"/>
                    <a:pt x="5528" y="7840"/>
                  </a:cubicBezTo>
                  <a:lnTo>
                    <a:pt x="1911" y="7840"/>
                  </a:lnTo>
                  <a:lnTo>
                    <a:pt x="1911" y="5004"/>
                  </a:lnTo>
                  <a:cubicBezTo>
                    <a:pt x="1918" y="4884"/>
                    <a:pt x="1819" y="4782"/>
                    <a:pt x="1699" y="4782"/>
                  </a:cubicBezTo>
                  <a:cubicBezTo>
                    <a:pt x="1580" y="4782"/>
                    <a:pt x="1485" y="4884"/>
                    <a:pt x="1492" y="5004"/>
                  </a:cubicBezTo>
                  <a:lnTo>
                    <a:pt x="1492" y="7840"/>
                  </a:lnTo>
                  <a:lnTo>
                    <a:pt x="1020" y="7840"/>
                  </a:lnTo>
                  <a:lnTo>
                    <a:pt x="1020" y="1246"/>
                  </a:lnTo>
                  <a:cubicBezTo>
                    <a:pt x="1020" y="789"/>
                    <a:pt x="1393" y="419"/>
                    <a:pt x="1851" y="419"/>
                  </a:cubicBezTo>
                  <a:lnTo>
                    <a:pt x="10735" y="419"/>
                  </a:lnTo>
                  <a:cubicBezTo>
                    <a:pt x="10999" y="405"/>
                    <a:pt x="10999" y="11"/>
                    <a:pt x="10735" y="0"/>
                  </a:cubicBezTo>
                  <a:lnTo>
                    <a:pt x="1851" y="0"/>
                  </a:lnTo>
                  <a:cubicBezTo>
                    <a:pt x="1161" y="0"/>
                    <a:pt x="602" y="556"/>
                    <a:pt x="602" y="1246"/>
                  </a:cubicBezTo>
                  <a:lnTo>
                    <a:pt x="602" y="7840"/>
                  </a:lnTo>
                  <a:lnTo>
                    <a:pt x="211" y="7840"/>
                  </a:lnTo>
                  <a:cubicBezTo>
                    <a:pt x="95" y="7840"/>
                    <a:pt x="0" y="7931"/>
                    <a:pt x="0" y="8047"/>
                  </a:cubicBezTo>
                  <a:lnTo>
                    <a:pt x="0" y="8501"/>
                  </a:lnTo>
                  <a:cubicBezTo>
                    <a:pt x="4" y="9166"/>
                    <a:pt x="538" y="9704"/>
                    <a:pt x="1203" y="9704"/>
                  </a:cubicBezTo>
                  <a:lnTo>
                    <a:pt x="13124" y="9704"/>
                  </a:lnTo>
                  <a:cubicBezTo>
                    <a:pt x="13785" y="9704"/>
                    <a:pt x="14324" y="9166"/>
                    <a:pt x="14324" y="8501"/>
                  </a:cubicBezTo>
                  <a:lnTo>
                    <a:pt x="14324" y="8047"/>
                  </a:lnTo>
                  <a:cubicBezTo>
                    <a:pt x="14324" y="7933"/>
                    <a:pt x="14232" y="7839"/>
                    <a:pt x="14119" y="7839"/>
                  </a:cubicBezTo>
                  <a:cubicBezTo>
                    <a:pt x="14117" y="7839"/>
                    <a:pt x="14115" y="7839"/>
                    <a:pt x="14113" y="7840"/>
                  </a:cubicBezTo>
                  <a:lnTo>
                    <a:pt x="13722" y="7840"/>
                  </a:lnTo>
                  <a:lnTo>
                    <a:pt x="13722" y="1246"/>
                  </a:lnTo>
                  <a:cubicBezTo>
                    <a:pt x="13722" y="556"/>
                    <a:pt x="13163" y="0"/>
                    <a:pt x="12477" y="0"/>
                  </a:cubicBezTo>
                  <a:lnTo>
                    <a:pt x="11576" y="0"/>
                  </a:lnTo>
                  <a:cubicBezTo>
                    <a:pt x="11572" y="0"/>
                    <a:pt x="11568" y="0"/>
                    <a:pt x="115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18" name="Google Shape;27718;p78"/>
          <p:cNvGrpSpPr/>
          <p:nvPr/>
        </p:nvGrpSpPr>
        <p:grpSpPr>
          <a:xfrm>
            <a:off x="7459075" y="2926643"/>
            <a:ext cx="365062" cy="290024"/>
            <a:chOff x="7459075" y="2926643"/>
            <a:chExt cx="365062" cy="290024"/>
          </a:xfrm>
        </p:grpSpPr>
        <p:sp>
          <p:nvSpPr>
            <p:cNvPr id="27719" name="Google Shape;27719;p78"/>
            <p:cNvSpPr/>
            <p:nvPr/>
          </p:nvSpPr>
          <p:spPr>
            <a:xfrm>
              <a:off x="7464202" y="2979192"/>
              <a:ext cx="299498" cy="232530"/>
            </a:xfrm>
            <a:custGeom>
              <a:rect b="b" l="l" r="r" t="t"/>
              <a:pathLst>
                <a:path extrusionOk="0" h="8934" w="11507">
                  <a:moveTo>
                    <a:pt x="1" y="1"/>
                  </a:moveTo>
                  <a:lnTo>
                    <a:pt x="1" y="8656"/>
                  </a:lnTo>
                  <a:cubicBezTo>
                    <a:pt x="1" y="8807"/>
                    <a:pt x="124" y="8930"/>
                    <a:pt x="279" y="8934"/>
                  </a:cubicBezTo>
                  <a:lnTo>
                    <a:pt x="11228" y="8934"/>
                  </a:lnTo>
                  <a:cubicBezTo>
                    <a:pt x="11380" y="8930"/>
                    <a:pt x="11506" y="8807"/>
                    <a:pt x="11506" y="8656"/>
                  </a:cubicBezTo>
                  <a:lnTo>
                    <a:pt x="11506"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0" name="Google Shape;27720;p78"/>
            <p:cNvSpPr/>
            <p:nvPr/>
          </p:nvSpPr>
          <p:spPr>
            <a:xfrm>
              <a:off x="7464202" y="2979192"/>
              <a:ext cx="21473" cy="232530"/>
            </a:xfrm>
            <a:custGeom>
              <a:rect b="b" l="l" r="r" t="t"/>
              <a:pathLst>
                <a:path extrusionOk="0" h="8934" w="825">
                  <a:moveTo>
                    <a:pt x="1" y="1"/>
                  </a:moveTo>
                  <a:lnTo>
                    <a:pt x="1" y="8656"/>
                  </a:lnTo>
                  <a:cubicBezTo>
                    <a:pt x="1" y="8807"/>
                    <a:pt x="124" y="8930"/>
                    <a:pt x="279" y="8934"/>
                  </a:cubicBezTo>
                  <a:lnTo>
                    <a:pt x="824" y="8934"/>
                  </a:lnTo>
                  <a:cubicBezTo>
                    <a:pt x="669" y="8934"/>
                    <a:pt x="546" y="8807"/>
                    <a:pt x="546" y="8656"/>
                  </a:cubicBezTo>
                  <a:lnTo>
                    <a:pt x="546"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1" name="Google Shape;27721;p78"/>
            <p:cNvSpPr/>
            <p:nvPr/>
          </p:nvSpPr>
          <p:spPr>
            <a:xfrm>
              <a:off x="7507538" y="2932317"/>
              <a:ext cx="256059" cy="51769"/>
            </a:xfrm>
            <a:custGeom>
              <a:rect b="b" l="l" r="r" t="t"/>
              <a:pathLst>
                <a:path extrusionOk="0" h="1989" w="9838">
                  <a:moveTo>
                    <a:pt x="0" y="0"/>
                  </a:moveTo>
                  <a:lnTo>
                    <a:pt x="0" y="1988"/>
                  </a:lnTo>
                  <a:lnTo>
                    <a:pt x="9838" y="1988"/>
                  </a:lnTo>
                  <a:lnTo>
                    <a:pt x="9838" y="289"/>
                  </a:lnTo>
                  <a:cubicBezTo>
                    <a:pt x="9838" y="130"/>
                    <a:pt x="9711" y="0"/>
                    <a:pt x="9553" y="0"/>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2" name="Google Shape;27722;p78"/>
            <p:cNvSpPr/>
            <p:nvPr/>
          </p:nvSpPr>
          <p:spPr>
            <a:xfrm>
              <a:off x="7464202" y="2932317"/>
              <a:ext cx="49660" cy="51769"/>
            </a:xfrm>
            <a:custGeom>
              <a:rect b="b" l="l" r="r" t="t"/>
              <a:pathLst>
                <a:path extrusionOk="0" h="1989" w="1908">
                  <a:moveTo>
                    <a:pt x="286" y="0"/>
                  </a:moveTo>
                  <a:cubicBezTo>
                    <a:pt x="128" y="0"/>
                    <a:pt x="1" y="130"/>
                    <a:pt x="1" y="289"/>
                  </a:cubicBezTo>
                  <a:lnTo>
                    <a:pt x="1" y="1988"/>
                  </a:lnTo>
                  <a:lnTo>
                    <a:pt x="1908" y="1988"/>
                  </a:lnTo>
                  <a:lnTo>
                    <a:pt x="1908"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3" name="Google Shape;27723;p78"/>
            <p:cNvSpPr/>
            <p:nvPr/>
          </p:nvSpPr>
          <p:spPr>
            <a:xfrm>
              <a:off x="7464202" y="2932317"/>
              <a:ext cx="21655" cy="51769"/>
            </a:xfrm>
            <a:custGeom>
              <a:rect b="b" l="l" r="r" t="t"/>
              <a:pathLst>
                <a:path extrusionOk="0" h="1989" w="832">
                  <a:moveTo>
                    <a:pt x="286" y="0"/>
                  </a:moveTo>
                  <a:cubicBezTo>
                    <a:pt x="128" y="0"/>
                    <a:pt x="1" y="130"/>
                    <a:pt x="1" y="289"/>
                  </a:cubicBezTo>
                  <a:lnTo>
                    <a:pt x="1" y="1988"/>
                  </a:lnTo>
                  <a:lnTo>
                    <a:pt x="546" y="1988"/>
                  </a:lnTo>
                  <a:lnTo>
                    <a:pt x="546" y="289"/>
                  </a:lnTo>
                  <a:cubicBezTo>
                    <a:pt x="546" y="130"/>
                    <a:pt x="673" y="0"/>
                    <a:pt x="831" y="0"/>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4" name="Google Shape;27724;p78"/>
            <p:cNvSpPr/>
            <p:nvPr/>
          </p:nvSpPr>
          <p:spPr>
            <a:xfrm>
              <a:off x="7602772" y="3132416"/>
              <a:ext cx="29151" cy="29125"/>
            </a:xfrm>
            <a:custGeom>
              <a:rect b="b" l="l" r="r" t="t"/>
              <a:pathLst>
                <a:path extrusionOk="0" h="1119" w="1120">
                  <a:moveTo>
                    <a:pt x="560" y="0"/>
                  </a:moveTo>
                  <a:cubicBezTo>
                    <a:pt x="250" y="0"/>
                    <a:pt x="0" y="250"/>
                    <a:pt x="0" y="559"/>
                  </a:cubicBezTo>
                  <a:cubicBezTo>
                    <a:pt x="0" y="866"/>
                    <a:pt x="250" y="1119"/>
                    <a:pt x="560" y="1119"/>
                  </a:cubicBezTo>
                  <a:cubicBezTo>
                    <a:pt x="869" y="1119"/>
                    <a:pt x="1119" y="866"/>
                    <a:pt x="1119" y="559"/>
                  </a:cubicBezTo>
                  <a:cubicBezTo>
                    <a:pt x="1119" y="250"/>
                    <a:pt x="869" y="0"/>
                    <a:pt x="560" y="0"/>
                  </a:cubicBez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5" name="Google Shape;27725;p78"/>
            <p:cNvSpPr/>
            <p:nvPr/>
          </p:nvSpPr>
          <p:spPr>
            <a:xfrm>
              <a:off x="7716044" y="3124894"/>
              <a:ext cx="29151" cy="29151"/>
            </a:xfrm>
            <a:custGeom>
              <a:rect b="b" l="l" r="r" t="t"/>
              <a:pathLst>
                <a:path extrusionOk="0" h="1120" w="1120">
                  <a:moveTo>
                    <a:pt x="560" y="1"/>
                  </a:moveTo>
                  <a:cubicBezTo>
                    <a:pt x="251" y="1"/>
                    <a:pt x="1" y="250"/>
                    <a:pt x="1" y="560"/>
                  </a:cubicBezTo>
                  <a:cubicBezTo>
                    <a:pt x="1" y="870"/>
                    <a:pt x="251" y="1119"/>
                    <a:pt x="560" y="1119"/>
                  </a:cubicBezTo>
                  <a:cubicBezTo>
                    <a:pt x="870" y="1119"/>
                    <a:pt x="1120" y="870"/>
                    <a:pt x="1120" y="560"/>
                  </a:cubicBezTo>
                  <a:cubicBezTo>
                    <a:pt x="1120" y="250"/>
                    <a:pt x="870" y="1"/>
                    <a:pt x="560" y="1"/>
                  </a:cubicBez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6" name="Google Shape;27726;p78"/>
            <p:cNvSpPr/>
            <p:nvPr/>
          </p:nvSpPr>
          <p:spPr>
            <a:xfrm>
              <a:off x="7787385" y="3035802"/>
              <a:ext cx="29151" cy="29125"/>
            </a:xfrm>
            <a:custGeom>
              <a:rect b="b" l="l" r="r" t="t"/>
              <a:pathLst>
                <a:path extrusionOk="0" h="1119" w="1120">
                  <a:moveTo>
                    <a:pt x="560" y="0"/>
                  </a:moveTo>
                  <a:cubicBezTo>
                    <a:pt x="250" y="0"/>
                    <a:pt x="1" y="250"/>
                    <a:pt x="1" y="559"/>
                  </a:cubicBezTo>
                  <a:cubicBezTo>
                    <a:pt x="1" y="869"/>
                    <a:pt x="250" y="1119"/>
                    <a:pt x="560" y="1119"/>
                  </a:cubicBezTo>
                  <a:cubicBezTo>
                    <a:pt x="870" y="1119"/>
                    <a:pt x="1119" y="869"/>
                    <a:pt x="1119" y="559"/>
                  </a:cubicBezTo>
                  <a:cubicBezTo>
                    <a:pt x="1119" y="250"/>
                    <a:pt x="870" y="0"/>
                    <a:pt x="560"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7" name="Google Shape;27727;p78"/>
            <p:cNvSpPr/>
            <p:nvPr/>
          </p:nvSpPr>
          <p:spPr>
            <a:xfrm>
              <a:off x="7659460" y="3079659"/>
              <a:ext cx="29151" cy="29151"/>
            </a:xfrm>
            <a:custGeom>
              <a:rect b="b" l="l" r="r" t="t"/>
              <a:pathLst>
                <a:path extrusionOk="0" h="1120" w="1120">
                  <a:moveTo>
                    <a:pt x="560" y="0"/>
                  </a:moveTo>
                  <a:cubicBezTo>
                    <a:pt x="250" y="0"/>
                    <a:pt x="0" y="250"/>
                    <a:pt x="0" y="560"/>
                  </a:cubicBezTo>
                  <a:cubicBezTo>
                    <a:pt x="0" y="869"/>
                    <a:pt x="250" y="1119"/>
                    <a:pt x="560" y="1119"/>
                  </a:cubicBezTo>
                  <a:cubicBezTo>
                    <a:pt x="866" y="1119"/>
                    <a:pt x="1119" y="869"/>
                    <a:pt x="1119" y="560"/>
                  </a:cubicBezTo>
                  <a:cubicBezTo>
                    <a:pt x="1119" y="250"/>
                    <a:pt x="866" y="0"/>
                    <a:pt x="560"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8" name="Google Shape;27728;p78"/>
            <p:cNvSpPr/>
            <p:nvPr/>
          </p:nvSpPr>
          <p:spPr>
            <a:xfrm>
              <a:off x="7602772" y="3132364"/>
              <a:ext cx="21733" cy="29203"/>
            </a:xfrm>
            <a:custGeom>
              <a:rect b="b" l="l" r="r" t="t"/>
              <a:pathLst>
                <a:path extrusionOk="0" h="1122" w="835">
                  <a:moveTo>
                    <a:pt x="561" y="1"/>
                  </a:moveTo>
                  <a:cubicBezTo>
                    <a:pt x="269" y="1"/>
                    <a:pt x="0" y="234"/>
                    <a:pt x="0" y="561"/>
                  </a:cubicBezTo>
                  <a:cubicBezTo>
                    <a:pt x="0" y="887"/>
                    <a:pt x="270" y="1122"/>
                    <a:pt x="563" y="1122"/>
                  </a:cubicBezTo>
                  <a:cubicBezTo>
                    <a:pt x="654" y="1122"/>
                    <a:pt x="746" y="1099"/>
                    <a:pt x="834" y="1051"/>
                  </a:cubicBezTo>
                  <a:cubicBezTo>
                    <a:pt x="655" y="948"/>
                    <a:pt x="546" y="762"/>
                    <a:pt x="546" y="561"/>
                  </a:cubicBezTo>
                  <a:cubicBezTo>
                    <a:pt x="546" y="357"/>
                    <a:pt x="655" y="171"/>
                    <a:pt x="834" y="72"/>
                  </a:cubicBezTo>
                  <a:cubicBezTo>
                    <a:pt x="746" y="23"/>
                    <a:pt x="652" y="1"/>
                    <a:pt x="561" y="1"/>
                  </a:cubicBezTo>
                  <a:close/>
                </a:path>
              </a:pathLst>
            </a:custGeom>
            <a:solidFill>
              <a:srgbClr val="A9BAC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9" name="Google Shape;27729;p78"/>
            <p:cNvSpPr/>
            <p:nvPr/>
          </p:nvSpPr>
          <p:spPr>
            <a:xfrm>
              <a:off x="7716044" y="3124868"/>
              <a:ext cx="21655" cy="29203"/>
            </a:xfrm>
            <a:custGeom>
              <a:rect b="b" l="l" r="r" t="t"/>
              <a:pathLst>
                <a:path extrusionOk="0" h="1122" w="832">
                  <a:moveTo>
                    <a:pt x="560" y="1"/>
                  </a:moveTo>
                  <a:cubicBezTo>
                    <a:pt x="268" y="1"/>
                    <a:pt x="1" y="236"/>
                    <a:pt x="1" y="561"/>
                  </a:cubicBezTo>
                  <a:cubicBezTo>
                    <a:pt x="1" y="886"/>
                    <a:pt x="268" y="1121"/>
                    <a:pt x="560" y="1121"/>
                  </a:cubicBezTo>
                  <a:cubicBezTo>
                    <a:pt x="651" y="1121"/>
                    <a:pt x="743" y="1099"/>
                    <a:pt x="831" y="1050"/>
                  </a:cubicBezTo>
                  <a:cubicBezTo>
                    <a:pt x="655" y="951"/>
                    <a:pt x="546" y="765"/>
                    <a:pt x="546" y="561"/>
                  </a:cubicBezTo>
                  <a:cubicBezTo>
                    <a:pt x="546" y="357"/>
                    <a:pt x="655" y="170"/>
                    <a:pt x="831" y="72"/>
                  </a:cubicBezTo>
                  <a:cubicBezTo>
                    <a:pt x="743" y="23"/>
                    <a:pt x="651" y="1"/>
                    <a:pt x="560"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0" name="Google Shape;27730;p78"/>
            <p:cNvSpPr/>
            <p:nvPr/>
          </p:nvSpPr>
          <p:spPr>
            <a:xfrm>
              <a:off x="7787385" y="3035776"/>
              <a:ext cx="21629" cy="29177"/>
            </a:xfrm>
            <a:custGeom>
              <a:rect b="b" l="l" r="r" t="t"/>
              <a:pathLst>
                <a:path extrusionOk="0" h="1121" w="831">
                  <a:moveTo>
                    <a:pt x="560" y="0"/>
                  </a:moveTo>
                  <a:cubicBezTo>
                    <a:pt x="268" y="0"/>
                    <a:pt x="1" y="235"/>
                    <a:pt x="1" y="560"/>
                  </a:cubicBezTo>
                  <a:cubicBezTo>
                    <a:pt x="1" y="886"/>
                    <a:pt x="268" y="1121"/>
                    <a:pt x="560" y="1121"/>
                  </a:cubicBezTo>
                  <a:cubicBezTo>
                    <a:pt x="650" y="1121"/>
                    <a:pt x="743" y="1098"/>
                    <a:pt x="831" y="1050"/>
                  </a:cubicBezTo>
                  <a:cubicBezTo>
                    <a:pt x="655" y="951"/>
                    <a:pt x="546" y="765"/>
                    <a:pt x="546" y="560"/>
                  </a:cubicBezTo>
                  <a:cubicBezTo>
                    <a:pt x="546" y="356"/>
                    <a:pt x="655" y="170"/>
                    <a:pt x="831" y="71"/>
                  </a:cubicBezTo>
                  <a:cubicBezTo>
                    <a:pt x="743" y="22"/>
                    <a:pt x="650" y="0"/>
                    <a:pt x="560"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1" name="Google Shape;27731;p78"/>
            <p:cNvSpPr/>
            <p:nvPr/>
          </p:nvSpPr>
          <p:spPr>
            <a:xfrm>
              <a:off x="7659460" y="3079633"/>
              <a:ext cx="21629" cy="29203"/>
            </a:xfrm>
            <a:custGeom>
              <a:rect b="b" l="l" r="r" t="t"/>
              <a:pathLst>
                <a:path extrusionOk="0" h="1122" w="831">
                  <a:moveTo>
                    <a:pt x="560" y="0"/>
                  </a:moveTo>
                  <a:cubicBezTo>
                    <a:pt x="267" y="0"/>
                    <a:pt x="0" y="235"/>
                    <a:pt x="0" y="561"/>
                  </a:cubicBezTo>
                  <a:cubicBezTo>
                    <a:pt x="0" y="886"/>
                    <a:pt x="267" y="1121"/>
                    <a:pt x="560" y="1121"/>
                  </a:cubicBezTo>
                  <a:cubicBezTo>
                    <a:pt x="650" y="1121"/>
                    <a:pt x="743" y="1099"/>
                    <a:pt x="831" y="1050"/>
                  </a:cubicBezTo>
                  <a:cubicBezTo>
                    <a:pt x="655" y="951"/>
                    <a:pt x="542" y="765"/>
                    <a:pt x="542" y="561"/>
                  </a:cubicBezTo>
                  <a:cubicBezTo>
                    <a:pt x="542" y="357"/>
                    <a:pt x="655" y="170"/>
                    <a:pt x="831" y="72"/>
                  </a:cubicBezTo>
                  <a:cubicBezTo>
                    <a:pt x="743" y="23"/>
                    <a:pt x="650" y="0"/>
                    <a:pt x="560" y="0"/>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2" name="Google Shape;27732;p78"/>
            <p:cNvSpPr/>
            <p:nvPr/>
          </p:nvSpPr>
          <p:spPr>
            <a:xfrm>
              <a:off x="7505247" y="3011987"/>
              <a:ext cx="217330" cy="38755"/>
            </a:xfrm>
            <a:custGeom>
              <a:rect b="b" l="l" r="r" t="t"/>
              <a:pathLst>
                <a:path extrusionOk="0" h="1489" w="8350">
                  <a:moveTo>
                    <a:pt x="327" y="0"/>
                  </a:moveTo>
                  <a:cubicBezTo>
                    <a:pt x="148" y="0"/>
                    <a:pt x="0" y="148"/>
                    <a:pt x="0" y="327"/>
                  </a:cubicBezTo>
                  <a:lnTo>
                    <a:pt x="0" y="1161"/>
                  </a:lnTo>
                  <a:cubicBezTo>
                    <a:pt x="0" y="1344"/>
                    <a:pt x="148" y="1489"/>
                    <a:pt x="327" y="1489"/>
                  </a:cubicBezTo>
                  <a:lnTo>
                    <a:pt x="8026" y="1489"/>
                  </a:lnTo>
                  <a:cubicBezTo>
                    <a:pt x="8205" y="1489"/>
                    <a:pt x="8350" y="1344"/>
                    <a:pt x="8350" y="1161"/>
                  </a:cubicBezTo>
                  <a:lnTo>
                    <a:pt x="8350" y="327"/>
                  </a:lnTo>
                  <a:cubicBezTo>
                    <a:pt x="8350" y="148"/>
                    <a:pt x="8205" y="0"/>
                    <a:pt x="8026"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3" name="Google Shape;27733;p78"/>
            <p:cNvSpPr/>
            <p:nvPr/>
          </p:nvSpPr>
          <p:spPr>
            <a:xfrm>
              <a:off x="7505247" y="3027994"/>
              <a:ext cx="217330" cy="22748"/>
            </a:xfrm>
            <a:custGeom>
              <a:rect b="b" l="l" r="r" t="t"/>
              <a:pathLst>
                <a:path extrusionOk="0" h="874" w="8350">
                  <a:moveTo>
                    <a:pt x="0" y="1"/>
                  </a:moveTo>
                  <a:lnTo>
                    <a:pt x="0" y="546"/>
                  </a:lnTo>
                  <a:cubicBezTo>
                    <a:pt x="0" y="726"/>
                    <a:pt x="148" y="874"/>
                    <a:pt x="327" y="874"/>
                  </a:cubicBezTo>
                  <a:lnTo>
                    <a:pt x="8026" y="874"/>
                  </a:lnTo>
                  <a:cubicBezTo>
                    <a:pt x="8205" y="874"/>
                    <a:pt x="8350" y="726"/>
                    <a:pt x="8350" y="546"/>
                  </a:cubicBezTo>
                  <a:lnTo>
                    <a:pt x="8350" y="1"/>
                  </a:lnTo>
                  <a:cubicBezTo>
                    <a:pt x="8350" y="180"/>
                    <a:pt x="8205" y="328"/>
                    <a:pt x="8026" y="328"/>
                  </a:cubicBezTo>
                  <a:lnTo>
                    <a:pt x="327" y="328"/>
                  </a:lnTo>
                  <a:cubicBezTo>
                    <a:pt x="148" y="328"/>
                    <a:pt x="0" y="180"/>
                    <a:pt x="0" y="1"/>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4" name="Google Shape;27734;p78"/>
            <p:cNvSpPr/>
            <p:nvPr/>
          </p:nvSpPr>
          <p:spPr>
            <a:xfrm>
              <a:off x="7531795" y="2952644"/>
              <a:ext cx="199579" cy="10645"/>
            </a:xfrm>
            <a:custGeom>
              <a:rect b="b" l="l" r="r" t="t"/>
              <a:pathLst>
                <a:path extrusionOk="0" h="409" w="7668">
                  <a:moveTo>
                    <a:pt x="7469" y="0"/>
                  </a:moveTo>
                  <a:cubicBezTo>
                    <a:pt x="7467" y="0"/>
                    <a:pt x="7465" y="0"/>
                    <a:pt x="7463" y="0"/>
                  </a:cubicBezTo>
                  <a:lnTo>
                    <a:pt x="271" y="0"/>
                  </a:lnTo>
                  <a:cubicBezTo>
                    <a:pt x="270" y="0"/>
                    <a:pt x="269" y="0"/>
                    <a:pt x="268" y="0"/>
                  </a:cubicBezTo>
                  <a:cubicBezTo>
                    <a:pt x="1" y="0"/>
                    <a:pt x="2" y="408"/>
                    <a:pt x="271" y="408"/>
                  </a:cubicBezTo>
                  <a:lnTo>
                    <a:pt x="7463" y="408"/>
                  </a:lnTo>
                  <a:cubicBezTo>
                    <a:pt x="7576" y="408"/>
                    <a:pt x="7667" y="317"/>
                    <a:pt x="7667" y="204"/>
                  </a:cubicBezTo>
                  <a:cubicBezTo>
                    <a:pt x="7667" y="90"/>
                    <a:pt x="7579" y="0"/>
                    <a:pt x="74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5" name="Google Shape;27735;p78"/>
            <p:cNvSpPr/>
            <p:nvPr/>
          </p:nvSpPr>
          <p:spPr>
            <a:xfrm>
              <a:off x="7459075" y="2926643"/>
              <a:ext cx="365062" cy="290024"/>
            </a:xfrm>
            <a:custGeom>
              <a:rect b="b" l="l" r="r" t="t"/>
              <a:pathLst>
                <a:path extrusionOk="0" h="11143" w="14026">
                  <a:moveTo>
                    <a:pt x="1908" y="408"/>
                  </a:moveTo>
                  <a:lnTo>
                    <a:pt x="1908" y="1991"/>
                  </a:lnTo>
                  <a:lnTo>
                    <a:pt x="409" y="1991"/>
                  </a:lnTo>
                  <a:lnTo>
                    <a:pt x="409" y="531"/>
                  </a:lnTo>
                  <a:cubicBezTo>
                    <a:pt x="409" y="464"/>
                    <a:pt x="465" y="412"/>
                    <a:pt x="532" y="408"/>
                  </a:cubicBezTo>
                  <a:close/>
                  <a:moveTo>
                    <a:pt x="11380" y="408"/>
                  </a:moveTo>
                  <a:cubicBezTo>
                    <a:pt x="11450" y="412"/>
                    <a:pt x="11503" y="464"/>
                    <a:pt x="11503" y="531"/>
                  </a:cubicBezTo>
                  <a:lnTo>
                    <a:pt x="11503" y="1991"/>
                  </a:lnTo>
                  <a:lnTo>
                    <a:pt x="2316" y="1991"/>
                  </a:lnTo>
                  <a:lnTo>
                    <a:pt x="2316" y="408"/>
                  </a:lnTo>
                  <a:close/>
                  <a:moveTo>
                    <a:pt x="13178" y="4384"/>
                  </a:moveTo>
                  <a:cubicBezTo>
                    <a:pt x="13361" y="4384"/>
                    <a:pt x="13536" y="4526"/>
                    <a:pt x="13536" y="4739"/>
                  </a:cubicBezTo>
                  <a:cubicBezTo>
                    <a:pt x="13536" y="4936"/>
                    <a:pt x="13378" y="5095"/>
                    <a:pt x="13181" y="5095"/>
                  </a:cubicBezTo>
                  <a:cubicBezTo>
                    <a:pt x="12864" y="5095"/>
                    <a:pt x="12706" y="4711"/>
                    <a:pt x="12928" y="4490"/>
                  </a:cubicBezTo>
                  <a:cubicBezTo>
                    <a:pt x="13001" y="4417"/>
                    <a:pt x="13091" y="4384"/>
                    <a:pt x="13178" y="4384"/>
                  </a:cubicBezTo>
                  <a:close/>
                  <a:moveTo>
                    <a:pt x="8263" y="6069"/>
                  </a:moveTo>
                  <a:cubicBezTo>
                    <a:pt x="8446" y="6069"/>
                    <a:pt x="8621" y="6211"/>
                    <a:pt x="8621" y="6425"/>
                  </a:cubicBezTo>
                  <a:cubicBezTo>
                    <a:pt x="8618" y="6622"/>
                    <a:pt x="8459" y="6780"/>
                    <a:pt x="8266" y="6780"/>
                  </a:cubicBezTo>
                  <a:cubicBezTo>
                    <a:pt x="7949" y="6780"/>
                    <a:pt x="7787" y="6397"/>
                    <a:pt x="8012" y="6175"/>
                  </a:cubicBezTo>
                  <a:cubicBezTo>
                    <a:pt x="8085" y="6102"/>
                    <a:pt x="8175" y="6069"/>
                    <a:pt x="8263" y="6069"/>
                  </a:cubicBezTo>
                  <a:close/>
                  <a:moveTo>
                    <a:pt x="10438" y="7807"/>
                  </a:moveTo>
                  <a:cubicBezTo>
                    <a:pt x="10621" y="7807"/>
                    <a:pt x="10796" y="7949"/>
                    <a:pt x="10796" y="8163"/>
                  </a:cubicBezTo>
                  <a:cubicBezTo>
                    <a:pt x="10796" y="8360"/>
                    <a:pt x="10634" y="8518"/>
                    <a:pt x="10440" y="8518"/>
                  </a:cubicBezTo>
                  <a:cubicBezTo>
                    <a:pt x="10124" y="8518"/>
                    <a:pt x="9965" y="8138"/>
                    <a:pt x="10187" y="7913"/>
                  </a:cubicBezTo>
                  <a:cubicBezTo>
                    <a:pt x="10260" y="7840"/>
                    <a:pt x="10350" y="7807"/>
                    <a:pt x="10438" y="7807"/>
                  </a:cubicBezTo>
                  <a:close/>
                  <a:moveTo>
                    <a:pt x="6086" y="8096"/>
                  </a:moveTo>
                  <a:cubicBezTo>
                    <a:pt x="6268" y="8096"/>
                    <a:pt x="6443" y="8237"/>
                    <a:pt x="6443" y="8451"/>
                  </a:cubicBezTo>
                  <a:cubicBezTo>
                    <a:pt x="6443" y="8648"/>
                    <a:pt x="6285" y="8807"/>
                    <a:pt x="6088" y="8807"/>
                  </a:cubicBezTo>
                  <a:cubicBezTo>
                    <a:pt x="5771" y="8807"/>
                    <a:pt x="5613" y="8423"/>
                    <a:pt x="5838" y="8202"/>
                  </a:cubicBezTo>
                  <a:cubicBezTo>
                    <a:pt x="5910" y="8129"/>
                    <a:pt x="5999" y="8096"/>
                    <a:pt x="6086" y="8096"/>
                  </a:cubicBezTo>
                  <a:close/>
                  <a:moveTo>
                    <a:pt x="532" y="0"/>
                  </a:moveTo>
                  <a:cubicBezTo>
                    <a:pt x="237" y="0"/>
                    <a:pt x="1" y="179"/>
                    <a:pt x="1" y="531"/>
                  </a:cubicBezTo>
                  <a:lnTo>
                    <a:pt x="1" y="10612"/>
                  </a:lnTo>
                  <a:cubicBezTo>
                    <a:pt x="1" y="10904"/>
                    <a:pt x="237" y="11143"/>
                    <a:pt x="532" y="11143"/>
                  </a:cubicBezTo>
                  <a:lnTo>
                    <a:pt x="5704" y="11143"/>
                  </a:lnTo>
                  <a:cubicBezTo>
                    <a:pt x="5817" y="11143"/>
                    <a:pt x="5908" y="11052"/>
                    <a:pt x="5908" y="10939"/>
                  </a:cubicBezTo>
                  <a:cubicBezTo>
                    <a:pt x="5908" y="10826"/>
                    <a:pt x="5817" y="10735"/>
                    <a:pt x="5704" y="10735"/>
                  </a:cubicBezTo>
                  <a:lnTo>
                    <a:pt x="532" y="10735"/>
                  </a:lnTo>
                  <a:cubicBezTo>
                    <a:pt x="465" y="10735"/>
                    <a:pt x="409" y="10679"/>
                    <a:pt x="409" y="10612"/>
                  </a:cubicBezTo>
                  <a:lnTo>
                    <a:pt x="409" y="2400"/>
                  </a:lnTo>
                  <a:lnTo>
                    <a:pt x="11503" y="2400"/>
                  </a:lnTo>
                  <a:lnTo>
                    <a:pt x="11503" y="6541"/>
                  </a:lnTo>
                  <a:lnTo>
                    <a:pt x="10767" y="7473"/>
                  </a:lnTo>
                  <a:cubicBezTo>
                    <a:pt x="10663" y="7423"/>
                    <a:pt x="10551" y="7398"/>
                    <a:pt x="10440" y="7398"/>
                  </a:cubicBezTo>
                  <a:cubicBezTo>
                    <a:pt x="10272" y="7398"/>
                    <a:pt x="10106" y="7454"/>
                    <a:pt x="9969" y="7561"/>
                  </a:cubicBezTo>
                  <a:lnTo>
                    <a:pt x="8952" y="6755"/>
                  </a:lnTo>
                  <a:cubicBezTo>
                    <a:pt x="9198" y="6249"/>
                    <a:pt x="8822" y="5661"/>
                    <a:pt x="8262" y="5661"/>
                  </a:cubicBezTo>
                  <a:cubicBezTo>
                    <a:pt x="8254" y="5661"/>
                    <a:pt x="8246" y="5661"/>
                    <a:pt x="8238" y="5661"/>
                  </a:cubicBezTo>
                  <a:cubicBezTo>
                    <a:pt x="7664" y="5679"/>
                    <a:pt x="7316" y="6298"/>
                    <a:pt x="7597" y="6798"/>
                  </a:cubicBezTo>
                  <a:lnTo>
                    <a:pt x="6489" y="7800"/>
                  </a:lnTo>
                  <a:cubicBezTo>
                    <a:pt x="6364" y="7724"/>
                    <a:pt x="6224" y="7687"/>
                    <a:pt x="6086" y="7687"/>
                  </a:cubicBezTo>
                  <a:cubicBezTo>
                    <a:pt x="5863" y="7687"/>
                    <a:pt x="5644" y="7783"/>
                    <a:pt x="5497" y="7966"/>
                  </a:cubicBezTo>
                  <a:cubicBezTo>
                    <a:pt x="5254" y="8261"/>
                    <a:pt x="5268" y="8691"/>
                    <a:pt x="5528" y="8972"/>
                  </a:cubicBezTo>
                  <a:cubicBezTo>
                    <a:pt x="5678" y="9134"/>
                    <a:pt x="5882" y="9216"/>
                    <a:pt x="6087" y="9216"/>
                  </a:cubicBezTo>
                  <a:cubicBezTo>
                    <a:pt x="6240" y="9216"/>
                    <a:pt x="6394" y="9171"/>
                    <a:pt x="6528" y="9078"/>
                  </a:cubicBezTo>
                  <a:cubicBezTo>
                    <a:pt x="6841" y="8856"/>
                    <a:pt x="6943" y="8437"/>
                    <a:pt x="6767" y="8100"/>
                  </a:cubicBezTo>
                  <a:lnTo>
                    <a:pt x="7886" y="7086"/>
                  </a:lnTo>
                  <a:cubicBezTo>
                    <a:pt x="8003" y="7154"/>
                    <a:pt x="8134" y="7188"/>
                    <a:pt x="8263" y="7188"/>
                  </a:cubicBezTo>
                  <a:cubicBezTo>
                    <a:pt x="8409" y="7188"/>
                    <a:pt x="8554" y="7145"/>
                    <a:pt x="8681" y="7062"/>
                  </a:cubicBezTo>
                  <a:lnTo>
                    <a:pt x="9726" y="7892"/>
                  </a:lnTo>
                  <a:cubicBezTo>
                    <a:pt x="9532" y="8396"/>
                    <a:pt x="9911" y="8928"/>
                    <a:pt x="10434" y="8928"/>
                  </a:cubicBezTo>
                  <a:cubicBezTo>
                    <a:pt x="10463" y="8928"/>
                    <a:pt x="10492" y="8926"/>
                    <a:pt x="10521" y="8923"/>
                  </a:cubicBezTo>
                  <a:cubicBezTo>
                    <a:pt x="11091" y="8860"/>
                    <a:pt x="11390" y="8219"/>
                    <a:pt x="11077" y="7744"/>
                  </a:cubicBezTo>
                  <a:lnTo>
                    <a:pt x="11503" y="7202"/>
                  </a:lnTo>
                  <a:lnTo>
                    <a:pt x="11503" y="10612"/>
                  </a:lnTo>
                  <a:cubicBezTo>
                    <a:pt x="11503" y="10679"/>
                    <a:pt x="11446" y="10731"/>
                    <a:pt x="11380" y="10735"/>
                  </a:cubicBezTo>
                  <a:lnTo>
                    <a:pt x="6658" y="10735"/>
                  </a:lnTo>
                  <a:cubicBezTo>
                    <a:pt x="6387" y="10735"/>
                    <a:pt x="6387" y="11143"/>
                    <a:pt x="6658" y="11143"/>
                  </a:cubicBezTo>
                  <a:lnTo>
                    <a:pt x="11380" y="11143"/>
                  </a:lnTo>
                  <a:cubicBezTo>
                    <a:pt x="11675" y="11143"/>
                    <a:pt x="11911" y="10904"/>
                    <a:pt x="11911" y="10612"/>
                  </a:cubicBezTo>
                  <a:lnTo>
                    <a:pt x="11911" y="6682"/>
                  </a:lnTo>
                  <a:lnTo>
                    <a:pt x="12886" y="5443"/>
                  </a:lnTo>
                  <a:cubicBezTo>
                    <a:pt x="12983" y="5484"/>
                    <a:pt x="13084" y="5503"/>
                    <a:pt x="13182" y="5503"/>
                  </a:cubicBezTo>
                  <a:cubicBezTo>
                    <a:pt x="13533" y="5503"/>
                    <a:pt x="13856" y="5259"/>
                    <a:pt x="13931" y="4891"/>
                  </a:cubicBezTo>
                  <a:cubicBezTo>
                    <a:pt x="14026" y="4416"/>
                    <a:pt x="13663" y="3976"/>
                    <a:pt x="13181" y="3976"/>
                  </a:cubicBezTo>
                  <a:cubicBezTo>
                    <a:pt x="12555" y="3976"/>
                    <a:pt x="12196" y="4687"/>
                    <a:pt x="12565" y="5190"/>
                  </a:cubicBezTo>
                  <a:lnTo>
                    <a:pt x="11911" y="6020"/>
                  </a:lnTo>
                  <a:lnTo>
                    <a:pt x="11911" y="493"/>
                  </a:lnTo>
                  <a:cubicBezTo>
                    <a:pt x="11911" y="253"/>
                    <a:pt x="11735" y="0"/>
                    <a:pt x="113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6" name="Google Shape;27736;p78"/>
            <p:cNvSpPr/>
            <p:nvPr/>
          </p:nvSpPr>
          <p:spPr>
            <a:xfrm>
              <a:off x="7498376" y="3071512"/>
              <a:ext cx="87296" cy="10645"/>
            </a:xfrm>
            <a:custGeom>
              <a:rect b="b" l="l" r="r" t="t"/>
              <a:pathLst>
                <a:path extrusionOk="0" h="409" w="3354">
                  <a:moveTo>
                    <a:pt x="271" y="0"/>
                  </a:moveTo>
                  <a:cubicBezTo>
                    <a:pt x="0" y="0"/>
                    <a:pt x="0" y="408"/>
                    <a:pt x="271" y="408"/>
                  </a:cubicBezTo>
                  <a:lnTo>
                    <a:pt x="3149" y="408"/>
                  </a:lnTo>
                  <a:cubicBezTo>
                    <a:pt x="3262" y="408"/>
                    <a:pt x="3353" y="317"/>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7" name="Google Shape;27737;p78"/>
            <p:cNvSpPr/>
            <p:nvPr/>
          </p:nvSpPr>
          <p:spPr>
            <a:xfrm>
              <a:off x="7498376" y="3097409"/>
              <a:ext cx="87296" cy="10749"/>
            </a:xfrm>
            <a:custGeom>
              <a:rect b="b" l="l" r="r" t="t"/>
              <a:pathLst>
                <a:path extrusionOk="0" h="413" w="3354">
                  <a:moveTo>
                    <a:pt x="271" y="1"/>
                  </a:moveTo>
                  <a:cubicBezTo>
                    <a:pt x="0" y="1"/>
                    <a:pt x="0" y="413"/>
                    <a:pt x="271" y="413"/>
                  </a:cubicBezTo>
                  <a:lnTo>
                    <a:pt x="3149" y="413"/>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8" name="Google Shape;27738;p78"/>
            <p:cNvSpPr/>
            <p:nvPr/>
          </p:nvSpPr>
          <p:spPr>
            <a:xfrm>
              <a:off x="7498376" y="3123333"/>
              <a:ext cx="87296" cy="10749"/>
            </a:xfrm>
            <a:custGeom>
              <a:rect b="b" l="l" r="r" t="t"/>
              <a:pathLst>
                <a:path extrusionOk="0" h="413" w="3354">
                  <a:moveTo>
                    <a:pt x="271" y="1"/>
                  </a:moveTo>
                  <a:cubicBezTo>
                    <a:pt x="0" y="1"/>
                    <a:pt x="0" y="412"/>
                    <a:pt x="271" y="412"/>
                  </a:cubicBezTo>
                  <a:lnTo>
                    <a:pt x="3149" y="412"/>
                  </a:lnTo>
                  <a:cubicBezTo>
                    <a:pt x="3262" y="409"/>
                    <a:pt x="3353" y="321"/>
                    <a:pt x="3353" y="205"/>
                  </a:cubicBezTo>
                  <a:cubicBezTo>
                    <a:pt x="3353" y="92"/>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9" name="Google Shape;27739;p78"/>
            <p:cNvSpPr/>
            <p:nvPr/>
          </p:nvSpPr>
          <p:spPr>
            <a:xfrm>
              <a:off x="7498376" y="3149256"/>
              <a:ext cx="87296" cy="10749"/>
            </a:xfrm>
            <a:custGeom>
              <a:rect b="b" l="l" r="r" t="t"/>
              <a:pathLst>
                <a:path extrusionOk="0" h="413" w="3354">
                  <a:moveTo>
                    <a:pt x="271" y="0"/>
                  </a:moveTo>
                  <a:cubicBezTo>
                    <a:pt x="0" y="0"/>
                    <a:pt x="0" y="412"/>
                    <a:pt x="271" y="412"/>
                  </a:cubicBezTo>
                  <a:lnTo>
                    <a:pt x="3149" y="412"/>
                  </a:lnTo>
                  <a:cubicBezTo>
                    <a:pt x="3262" y="409"/>
                    <a:pt x="3353" y="321"/>
                    <a:pt x="3353" y="204"/>
                  </a:cubicBezTo>
                  <a:cubicBezTo>
                    <a:pt x="3353" y="92"/>
                    <a:pt x="3262" y="0"/>
                    <a:pt x="3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0" name="Google Shape;27740;p78"/>
            <p:cNvSpPr/>
            <p:nvPr/>
          </p:nvSpPr>
          <p:spPr>
            <a:xfrm>
              <a:off x="7498376" y="3175258"/>
              <a:ext cx="87296" cy="10645"/>
            </a:xfrm>
            <a:custGeom>
              <a:rect b="b" l="l" r="r" t="t"/>
              <a:pathLst>
                <a:path extrusionOk="0" h="409" w="3354">
                  <a:moveTo>
                    <a:pt x="271" y="1"/>
                  </a:moveTo>
                  <a:cubicBezTo>
                    <a:pt x="0" y="1"/>
                    <a:pt x="0" y="409"/>
                    <a:pt x="271" y="409"/>
                  </a:cubicBezTo>
                  <a:lnTo>
                    <a:pt x="3149" y="409"/>
                  </a:lnTo>
                  <a:cubicBezTo>
                    <a:pt x="3262" y="409"/>
                    <a:pt x="3353" y="317"/>
                    <a:pt x="3353" y="205"/>
                  </a:cubicBezTo>
                  <a:cubicBezTo>
                    <a:pt x="3353" y="89"/>
                    <a:pt x="3262" y="1"/>
                    <a:pt x="31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1" name="Google Shape;27741;p78"/>
            <p:cNvSpPr/>
            <p:nvPr/>
          </p:nvSpPr>
          <p:spPr>
            <a:xfrm>
              <a:off x="7500120" y="3006313"/>
              <a:ext cx="227949" cy="49478"/>
            </a:xfrm>
            <a:custGeom>
              <a:rect b="b" l="l" r="r" t="t"/>
              <a:pathLst>
                <a:path extrusionOk="0" h="1901" w="8758">
                  <a:moveTo>
                    <a:pt x="531" y="0"/>
                  </a:moveTo>
                  <a:cubicBezTo>
                    <a:pt x="239" y="0"/>
                    <a:pt x="0" y="239"/>
                    <a:pt x="0" y="531"/>
                  </a:cubicBezTo>
                  <a:lnTo>
                    <a:pt x="0" y="1369"/>
                  </a:lnTo>
                  <a:cubicBezTo>
                    <a:pt x="0" y="1661"/>
                    <a:pt x="239" y="1897"/>
                    <a:pt x="531" y="1900"/>
                  </a:cubicBezTo>
                  <a:lnTo>
                    <a:pt x="4131" y="1900"/>
                  </a:lnTo>
                  <a:cubicBezTo>
                    <a:pt x="4243" y="1897"/>
                    <a:pt x="4331" y="1805"/>
                    <a:pt x="4331" y="1692"/>
                  </a:cubicBezTo>
                  <a:cubicBezTo>
                    <a:pt x="4331" y="1580"/>
                    <a:pt x="4240" y="1488"/>
                    <a:pt x="4127" y="1488"/>
                  </a:cubicBezTo>
                  <a:lnTo>
                    <a:pt x="531" y="1488"/>
                  </a:lnTo>
                  <a:cubicBezTo>
                    <a:pt x="465" y="1488"/>
                    <a:pt x="408" y="1436"/>
                    <a:pt x="408" y="1369"/>
                  </a:cubicBezTo>
                  <a:lnTo>
                    <a:pt x="408" y="531"/>
                  </a:lnTo>
                  <a:cubicBezTo>
                    <a:pt x="408" y="465"/>
                    <a:pt x="465" y="408"/>
                    <a:pt x="531" y="408"/>
                  </a:cubicBezTo>
                  <a:lnTo>
                    <a:pt x="8226" y="408"/>
                  </a:lnTo>
                  <a:cubicBezTo>
                    <a:pt x="8293" y="408"/>
                    <a:pt x="8349" y="465"/>
                    <a:pt x="8349" y="531"/>
                  </a:cubicBezTo>
                  <a:lnTo>
                    <a:pt x="8349" y="1369"/>
                  </a:lnTo>
                  <a:cubicBezTo>
                    <a:pt x="8349" y="1436"/>
                    <a:pt x="8293" y="1488"/>
                    <a:pt x="8226" y="1488"/>
                  </a:cubicBezTo>
                  <a:lnTo>
                    <a:pt x="5081" y="1488"/>
                  </a:lnTo>
                  <a:cubicBezTo>
                    <a:pt x="4810" y="1488"/>
                    <a:pt x="4810" y="1900"/>
                    <a:pt x="5081" y="1900"/>
                  </a:cubicBezTo>
                  <a:lnTo>
                    <a:pt x="8226" y="1900"/>
                  </a:lnTo>
                  <a:cubicBezTo>
                    <a:pt x="8522" y="1897"/>
                    <a:pt x="8758" y="1661"/>
                    <a:pt x="8758" y="1369"/>
                  </a:cubicBezTo>
                  <a:lnTo>
                    <a:pt x="8758" y="531"/>
                  </a:lnTo>
                  <a:cubicBezTo>
                    <a:pt x="8758" y="239"/>
                    <a:pt x="8522" y="0"/>
                    <a:pt x="8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2" name="Google Shape;27742;p78"/>
          <p:cNvGrpSpPr/>
          <p:nvPr/>
        </p:nvGrpSpPr>
        <p:grpSpPr>
          <a:xfrm>
            <a:off x="5060406" y="3354899"/>
            <a:ext cx="403582" cy="382344"/>
            <a:chOff x="5060406" y="3354899"/>
            <a:chExt cx="403582" cy="382344"/>
          </a:xfrm>
        </p:grpSpPr>
        <p:sp>
          <p:nvSpPr>
            <p:cNvPr id="27743" name="Google Shape;27743;p78"/>
            <p:cNvSpPr/>
            <p:nvPr/>
          </p:nvSpPr>
          <p:spPr>
            <a:xfrm>
              <a:off x="5086772" y="3360990"/>
              <a:ext cx="370267" cy="370163"/>
            </a:xfrm>
            <a:custGeom>
              <a:rect b="b" l="l" r="r" t="t"/>
              <a:pathLst>
                <a:path extrusionOk="0" h="14222" w="14226">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4" name="Google Shape;27744;p78"/>
            <p:cNvSpPr/>
            <p:nvPr/>
          </p:nvSpPr>
          <p:spPr>
            <a:xfrm>
              <a:off x="5247778" y="3360990"/>
              <a:ext cx="216210" cy="370267"/>
            </a:xfrm>
            <a:custGeom>
              <a:rect b="b" l="l" r="r" t="t"/>
              <a:pathLst>
                <a:path extrusionOk="0" h="14226" w="8307">
                  <a:moveTo>
                    <a:pt x="941" y="0"/>
                  </a:moveTo>
                  <a:cubicBezTo>
                    <a:pt x="937" y="0"/>
                    <a:pt x="933" y="0"/>
                    <a:pt x="929" y="0"/>
                  </a:cubicBezTo>
                  <a:cubicBezTo>
                    <a:pt x="616" y="0"/>
                    <a:pt x="306" y="18"/>
                    <a:pt x="0" y="60"/>
                  </a:cubicBezTo>
                  <a:cubicBezTo>
                    <a:pt x="3540" y="524"/>
                    <a:pt x="6186" y="3540"/>
                    <a:pt x="6186" y="7111"/>
                  </a:cubicBezTo>
                  <a:cubicBezTo>
                    <a:pt x="6186" y="10679"/>
                    <a:pt x="3540" y="13697"/>
                    <a:pt x="0" y="14162"/>
                  </a:cubicBezTo>
                  <a:cubicBezTo>
                    <a:pt x="320" y="14205"/>
                    <a:pt x="639" y="14226"/>
                    <a:pt x="953" y="14226"/>
                  </a:cubicBezTo>
                  <a:cubicBezTo>
                    <a:pt x="4637" y="14226"/>
                    <a:pt x="7790" y="11362"/>
                    <a:pt x="8036" y="7575"/>
                  </a:cubicBezTo>
                  <a:cubicBezTo>
                    <a:pt x="8307" y="3473"/>
                    <a:pt x="5049" y="0"/>
                    <a:pt x="941"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5" name="Google Shape;27745;p78"/>
            <p:cNvSpPr/>
            <p:nvPr/>
          </p:nvSpPr>
          <p:spPr>
            <a:xfrm>
              <a:off x="5143278" y="3411249"/>
              <a:ext cx="257178" cy="249682"/>
            </a:xfrm>
            <a:custGeom>
              <a:rect b="b" l="l" r="r" t="t"/>
              <a:pathLst>
                <a:path extrusionOk="0" h="9593" w="9881">
                  <a:moveTo>
                    <a:pt x="4930" y="1"/>
                  </a:moveTo>
                  <a:cubicBezTo>
                    <a:pt x="4339" y="32"/>
                    <a:pt x="2404" y="310"/>
                    <a:pt x="2287" y="2485"/>
                  </a:cubicBezTo>
                  <a:lnTo>
                    <a:pt x="2287" y="2495"/>
                  </a:lnTo>
                  <a:lnTo>
                    <a:pt x="2287" y="3730"/>
                  </a:lnTo>
                  <a:lnTo>
                    <a:pt x="1823" y="3593"/>
                  </a:lnTo>
                  <a:cubicBezTo>
                    <a:pt x="1762" y="3575"/>
                    <a:pt x="1701" y="3566"/>
                    <a:pt x="1640" y="3566"/>
                  </a:cubicBezTo>
                  <a:cubicBezTo>
                    <a:pt x="1382" y="3566"/>
                    <a:pt x="1142" y="3723"/>
                    <a:pt x="1045" y="3977"/>
                  </a:cubicBezTo>
                  <a:cubicBezTo>
                    <a:pt x="922" y="4286"/>
                    <a:pt x="1060" y="4635"/>
                    <a:pt x="1359" y="4782"/>
                  </a:cubicBezTo>
                  <a:lnTo>
                    <a:pt x="1995" y="5095"/>
                  </a:lnTo>
                  <a:cubicBezTo>
                    <a:pt x="2115" y="5155"/>
                    <a:pt x="2168" y="5300"/>
                    <a:pt x="2115" y="5423"/>
                  </a:cubicBezTo>
                  <a:cubicBezTo>
                    <a:pt x="1925" y="5891"/>
                    <a:pt x="1418" y="6721"/>
                    <a:pt x="197" y="7013"/>
                  </a:cubicBezTo>
                  <a:cubicBezTo>
                    <a:pt x="78" y="7041"/>
                    <a:pt x="0" y="7157"/>
                    <a:pt x="22" y="7277"/>
                  </a:cubicBezTo>
                  <a:cubicBezTo>
                    <a:pt x="29" y="7312"/>
                    <a:pt x="166" y="8072"/>
                    <a:pt x="1341" y="8128"/>
                  </a:cubicBezTo>
                  <a:cubicBezTo>
                    <a:pt x="1397" y="8336"/>
                    <a:pt x="1482" y="8607"/>
                    <a:pt x="1570" y="8719"/>
                  </a:cubicBezTo>
                  <a:cubicBezTo>
                    <a:pt x="1616" y="8776"/>
                    <a:pt x="1683" y="8806"/>
                    <a:pt x="1752" y="8806"/>
                  </a:cubicBezTo>
                  <a:cubicBezTo>
                    <a:pt x="1778" y="8806"/>
                    <a:pt x="1804" y="8802"/>
                    <a:pt x="1830" y="8793"/>
                  </a:cubicBezTo>
                  <a:cubicBezTo>
                    <a:pt x="1833" y="8793"/>
                    <a:pt x="2199" y="8665"/>
                    <a:pt x="2608" y="8665"/>
                  </a:cubicBezTo>
                  <a:cubicBezTo>
                    <a:pt x="2707" y="8665"/>
                    <a:pt x="2808" y="8673"/>
                    <a:pt x="2907" y="8691"/>
                  </a:cubicBezTo>
                  <a:cubicBezTo>
                    <a:pt x="2914" y="8691"/>
                    <a:pt x="3515" y="8818"/>
                    <a:pt x="3888" y="9184"/>
                  </a:cubicBezTo>
                  <a:cubicBezTo>
                    <a:pt x="4061" y="9356"/>
                    <a:pt x="4275" y="9479"/>
                    <a:pt x="4508" y="9539"/>
                  </a:cubicBezTo>
                  <a:cubicBezTo>
                    <a:pt x="4650" y="9574"/>
                    <a:pt x="4795" y="9592"/>
                    <a:pt x="4940" y="9592"/>
                  </a:cubicBezTo>
                  <a:cubicBezTo>
                    <a:pt x="5086" y="9592"/>
                    <a:pt x="5231" y="9574"/>
                    <a:pt x="5373" y="9539"/>
                  </a:cubicBezTo>
                  <a:cubicBezTo>
                    <a:pt x="5609" y="9479"/>
                    <a:pt x="5820" y="9356"/>
                    <a:pt x="5992" y="9184"/>
                  </a:cubicBezTo>
                  <a:cubicBezTo>
                    <a:pt x="6362" y="8818"/>
                    <a:pt x="6971" y="8695"/>
                    <a:pt x="6974" y="8691"/>
                  </a:cubicBezTo>
                  <a:cubicBezTo>
                    <a:pt x="7074" y="8673"/>
                    <a:pt x="7177" y="8665"/>
                    <a:pt x="7277" y="8665"/>
                  </a:cubicBezTo>
                  <a:cubicBezTo>
                    <a:pt x="7684" y="8665"/>
                    <a:pt x="8049" y="8791"/>
                    <a:pt x="8054" y="8793"/>
                  </a:cubicBezTo>
                  <a:cubicBezTo>
                    <a:pt x="8079" y="8802"/>
                    <a:pt x="8105" y="8806"/>
                    <a:pt x="8131" y="8806"/>
                  </a:cubicBezTo>
                  <a:cubicBezTo>
                    <a:pt x="8200" y="8806"/>
                    <a:pt x="8268" y="8776"/>
                    <a:pt x="8311" y="8719"/>
                  </a:cubicBezTo>
                  <a:cubicBezTo>
                    <a:pt x="8399" y="8607"/>
                    <a:pt x="8487" y="8332"/>
                    <a:pt x="8543" y="8128"/>
                  </a:cubicBezTo>
                  <a:cubicBezTo>
                    <a:pt x="9719" y="8072"/>
                    <a:pt x="9856" y="7312"/>
                    <a:pt x="9863" y="7277"/>
                  </a:cubicBezTo>
                  <a:cubicBezTo>
                    <a:pt x="9880" y="7157"/>
                    <a:pt x="9806" y="7041"/>
                    <a:pt x="9687" y="7013"/>
                  </a:cubicBezTo>
                  <a:cubicBezTo>
                    <a:pt x="8466" y="6721"/>
                    <a:pt x="7963" y="5891"/>
                    <a:pt x="7769" y="5423"/>
                  </a:cubicBezTo>
                  <a:cubicBezTo>
                    <a:pt x="7716" y="5300"/>
                    <a:pt x="7769" y="5155"/>
                    <a:pt x="7889" y="5095"/>
                  </a:cubicBezTo>
                  <a:lnTo>
                    <a:pt x="8526" y="4782"/>
                  </a:lnTo>
                  <a:cubicBezTo>
                    <a:pt x="8825" y="4635"/>
                    <a:pt x="8962" y="4286"/>
                    <a:pt x="8839" y="3977"/>
                  </a:cubicBezTo>
                  <a:cubicBezTo>
                    <a:pt x="8742" y="3723"/>
                    <a:pt x="8502" y="3566"/>
                    <a:pt x="8244" y="3566"/>
                  </a:cubicBezTo>
                  <a:cubicBezTo>
                    <a:pt x="8184" y="3566"/>
                    <a:pt x="8122" y="3575"/>
                    <a:pt x="8061" y="3593"/>
                  </a:cubicBezTo>
                  <a:lnTo>
                    <a:pt x="7600" y="3730"/>
                  </a:lnTo>
                  <a:lnTo>
                    <a:pt x="7600" y="2495"/>
                  </a:lnTo>
                  <a:lnTo>
                    <a:pt x="7600" y="2485"/>
                  </a:lnTo>
                  <a:cubicBezTo>
                    <a:pt x="7484" y="310"/>
                    <a:pt x="5549" y="32"/>
                    <a:pt x="495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6" name="Google Shape;27746;p78"/>
            <p:cNvSpPr/>
            <p:nvPr/>
          </p:nvSpPr>
          <p:spPr>
            <a:xfrm>
              <a:off x="5060406" y="3354899"/>
              <a:ext cx="402776" cy="382344"/>
            </a:xfrm>
            <a:custGeom>
              <a:rect b="b" l="l" r="r" t="t"/>
              <a:pathLst>
                <a:path extrusionOk="0" h="14690" w="15475">
                  <a:moveTo>
                    <a:pt x="8128" y="466"/>
                  </a:moveTo>
                  <a:cubicBezTo>
                    <a:pt x="11921" y="466"/>
                    <a:pt x="15007" y="3552"/>
                    <a:pt x="15007" y="7345"/>
                  </a:cubicBezTo>
                  <a:cubicBezTo>
                    <a:pt x="15007" y="11138"/>
                    <a:pt x="11921" y="14223"/>
                    <a:pt x="8124" y="14223"/>
                  </a:cubicBezTo>
                  <a:cubicBezTo>
                    <a:pt x="4331" y="14223"/>
                    <a:pt x="1246" y="11138"/>
                    <a:pt x="1246" y="7345"/>
                  </a:cubicBezTo>
                  <a:cubicBezTo>
                    <a:pt x="1246" y="3552"/>
                    <a:pt x="4331" y="466"/>
                    <a:pt x="8128" y="466"/>
                  </a:cubicBezTo>
                  <a:close/>
                  <a:moveTo>
                    <a:pt x="8122" y="0"/>
                  </a:moveTo>
                  <a:cubicBezTo>
                    <a:pt x="6710" y="0"/>
                    <a:pt x="5290" y="406"/>
                    <a:pt x="4046" y="1237"/>
                  </a:cubicBezTo>
                  <a:cubicBezTo>
                    <a:pt x="1133" y="3186"/>
                    <a:pt x="0" y="6919"/>
                    <a:pt x="1341" y="10156"/>
                  </a:cubicBezTo>
                  <a:cubicBezTo>
                    <a:pt x="2493" y="12939"/>
                    <a:pt x="5199" y="14690"/>
                    <a:pt x="8120" y="14690"/>
                  </a:cubicBezTo>
                  <a:cubicBezTo>
                    <a:pt x="8596" y="14690"/>
                    <a:pt x="9078" y="14643"/>
                    <a:pt x="9560" y="14547"/>
                  </a:cubicBezTo>
                  <a:cubicBezTo>
                    <a:pt x="12994" y="13865"/>
                    <a:pt x="15471" y="10849"/>
                    <a:pt x="15471" y="7345"/>
                  </a:cubicBezTo>
                  <a:cubicBezTo>
                    <a:pt x="15475" y="5396"/>
                    <a:pt x="14700" y="3527"/>
                    <a:pt x="13318" y="2152"/>
                  </a:cubicBezTo>
                  <a:cubicBezTo>
                    <a:pt x="11898" y="732"/>
                    <a:pt x="10017"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7" name="Google Shape;27747;p78"/>
            <p:cNvSpPr/>
            <p:nvPr/>
          </p:nvSpPr>
          <p:spPr>
            <a:xfrm>
              <a:off x="5143356" y="3411249"/>
              <a:ext cx="257178" cy="249682"/>
            </a:xfrm>
            <a:custGeom>
              <a:rect b="b" l="l" r="r" t="t"/>
              <a:pathLst>
                <a:path extrusionOk="0" h="9593" w="9881">
                  <a:moveTo>
                    <a:pt x="4930" y="1"/>
                  </a:moveTo>
                  <a:cubicBezTo>
                    <a:pt x="4339" y="32"/>
                    <a:pt x="2404" y="310"/>
                    <a:pt x="2288" y="2485"/>
                  </a:cubicBezTo>
                  <a:lnTo>
                    <a:pt x="2288" y="2495"/>
                  </a:lnTo>
                  <a:lnTo>
                    <a:pt x="2288" y="3730"/>
                  </a:lnTo>
                  <a:lnTo>
                    <a:pt x="1824" y="3597"/>
                  </a:lnTo>
                  <a:cubicBezTo>
                    <a:pt x="1760" y="3577"/>
                    <a:pt x="1696" y="3569"/>
                    <a:pt x="1636" y="3569"/>
                  </a:cubicBezTo>
                  <a:cubicBezTo>
                    <a:pt x="1181" y="3569"/>
                    <a:pt x="845" y="4064"/>
                    <a:pt x="1074" y="4508"/>
                  </a:cubicBezTo>
                  <a:cubicBezTo>
                    <a:pt x="1141" y="4627"/>
                    <a:pt x="1243" y="4730"/>
                    <a:pt x="1370" y="4789"/>
                  </a:cubicBezTo>
                  <a:lnTo>
                    <a:pt x="1996" y="5095"/>
                  </a:lnTo>
                  <a:cubicBezTo>
                    <a:pt x="2112" y="5155"/>
                    <a:pt x="2165" y="5300"/>
                    <a:pt x="2116" y="5423"/>
                  </a:cubicBezTo>
                  <a:cubicBezTo>
                    <a:pt x="1922" y="5891"/>
                    <a:pt x="1419" y="6721"/>
                    <a:pt x="198" y="7013"/>
                  </a:cubicBezTo>
                  <a:cubicBezTo>
                    <a:pt x="78" y="7041"/>
                    <a:pt x="1" y="7157"/>
                    <a:pt x="22" y="7277"/>
                  </a:cubicBezTo>
                  <a:cubicBezTo>
                    <a:pt x="26" y="7312"/>
                    <a:pt x="163" y="8072"/>
                    <a:pt x="1342" y="8128"/>
                  </a:cubicBezTo>
                  <a:cubicBezTo>
                    <a:pt x="1394" y="8336"/>
                    <a:pt x="1479" y="8607"/>
                    <a:pt x="1570" y="8719"/>
                  </a:cubicBezTo>
                  <a:cubicBezTo>
                    <a:pt x="1616" y="8776"/>
                    <a:pt x="1682" y="8808"/>
                    <a:pt x="1752" y="8808"/>
                  </a:cubicBezTo>
                  <a:cubicBezTo>
                    <a:pt x="1778" y="8808"/>
                    <a:pt x="1804" y="8803"/>
                    <a:pt x="1831" y="8793"/>
                  </a:cubicBezTo>
                  <a:cubicBezTo>
                    <a:pt x="1833" y="8793"/>
                    <a:pt x="2197" y="8665"/>
                    <a:pt x="2607" y="8665"/>
                  </a:cubicBezTo>
                  <a:cubicBezTo>
                    <a:pt x="2706" y="8665"/>
                    <a:pt x="2807" y="8673"/>
                    <a:pt x="2907" y="8691"/>
                  </a:cubicBezTo>
                  <a:cubicBezTo>
                    <a:pt x="2914" y="8691"/>
                    <a:pt x="3516" y="8818"/>
                    <a:pt x="3889" y="9184"/>
                  </a:cubicBezTo>
                  <a:cubicBezTo>
                    <a:pt x="4061" y="9356"/>
                    <a:pt x="4272" y="9479"/>
                    <a:pt x="4508" y="9539"/>
                  </a:cubicBezTo>
                  <a:cubicBezTo>
                    <a:pt x="4651" y="9574"/>
                    <a:pt x="4796" y="9592"/>
                    <a:pt x="4941" y="9592"/>
                  </a:cubicBezTo>
                  <a:cubicBezTo>
                    <a:pt x="5086" y="9592"/>
                    <a:pt x="5231" y="9574"/>
                    <a:pt x="5374" y="9539"/>
                  </a:cubicBezTo>
                  <a:cubicBezTo>
                    <a:pt x="5606" y="9479"/>
                    <a:pt x="5821" y="9356"/>
                    <a:pt x="5993" y="9184"/>
                  </a:cubicBezTo>
                  <a:cubicBezTo>
                    <a:pt x="6362" y="8818"/>
                    <a:pt x="6968" y="8695"/>
                    <a:pt x="6975" y="8691"/>
                  </a:cubicBezTo>
                  <a:cubicBezTo>
                    <a:pt x="7074" y="8673"/>
                    <a:pt x="7175" y="8665"/>
                    <a:pt x="7273" y="8665"/>
                  </a:cubicBezTo>
                  <a:cubicBezTo>
                    <a:pt x="7682" y="8665"/>
                    <a:pt x="8048" y="8793"/>
                    <a:pt x="8051" y="8793"/>
                  </a:cubicBezTo>
                  <a:cubicBezTo>
                    <a:pt x="8077" y="8802"/>
                    <a:pt x="8103" y="8806"/>
                    <a:pt x="8129" y="8806"/>
                  </a:cubicBezTo>
                  <a:cubicBezTo>
                    <a:pt x="8199" y="8806"/>
                    <a:pt x="8265" y="8776"/>
                    <a:pt x="8312" y="8719"/>
                  </a:cubicBezTo>
                  <a:cubicBezTo>
                    <a:pt x="8400" y="8607"/>
                    <a:pt x="8488" y="8336"/>
                    <a:pt x="8540" y="8128"/>
                  </a:cubicBezTo>
                  <a:cubicBezTo>
                    <a:pt x="9719" y="8072"/>
                    <a:pt x="9856" y="7312"/>
                    <a:pt x="9860" y="7277"/>
                  </a:cubicBezTo>
                  <a:cubicBezTo>
                    <a:pt x="9881" y="7157"/>
                    <a:pt x="9803" y="7041"/>
                    <a:pt x="9684" y="7013"/>
                  </a:cubicBezTo>
                  <a:cubicBezTo>
                    <a:pt x="8463" y="6721"/>
                    <a:pt x="7960" y="5891"/>
                    <a:pt x="7766" y="5423"/>
                  </a:cubicBezTo>
                  <a:cubicBezTo>
                    <a:pt x="7713" y="5300"/>
                    <a:pt x="7766" y="5155"/>
                    <a:pt x="7886" y="5095"/>
                  </a:cubicBezTo>
                  <a:lnTo>
                    <a:pt x="8512" y="4789"/>
                  </a:lnTo>
                  <a:cubicBezTo>
                    <a:pt x="8635" y="4726"/>
                    <a:pt x="8741" y="4627"/>
                    <a:pt x="8808" y="4504"/>
                  </a:cubicBezTo>
                  <a:cubicBezTo>
                    <a:pt x="9037" y="4064"/>
                    <a:pt x="8701" y="3569"/>
                    <a:pt x="8246" y="3569"/>
                  </a:cubicBezTo>
                  <a:cubicBezTo>
                    <a:pt x="8185" y="3569"/>
                    <a:pt x="8122" y="3577"/>
                    <a:pt x="8058" y="3597"/>
                  </a:cubicBezTo>
                  <a:lnTo>
                    <a:pt x="7594" y="3730"/>
                  </a:lnTo>
                  <a:lnTo>
                    <a:pt x="7594" y="3002"/>
                  </a:lnTo>
                  <a:cubicBezTo>
                    <a:pt x="7594" y="2875"/>
                    <a:pt x="7492" y="2770"/>
                    <a:pt x="7362" y="2770"/>
                  </a:cubicBezTo>
                  <a:cubicBezTo>
                    <a:pt x="7235" y="2770"/>
                    <a:pt x="7133" y="2875"/>
                    <a:pt x="7133" y="3002"/>
                  </a:cubicBezTo>
                  <a:lnTo>
                    <a:pt x="7133" y="4033"/>
                  </a:lnTo>
                  <a:cubicBezTo>
                    <a:pt x="7129" y="4082"/>
                    <a:pt x="7147" y="4131"/>
                    <a:pt x="7175" y="4174"/>
                  </a:cubicBezTo>
                  <a:cubicBezTo>
                    <a:pt x="7219" y="4236"/>
                    <a:pt x="7289" y="4271"/>
                    <a:pt x="7363" y="4271"/>
                  </a:cubicBezTo>
                  <a:cubicBezTo>
                    <a:pt x="7385" y="4271"/>
                    <a:pt x="7407" y="4268"/>
                    <a:pt x="7428" y="4262"/>
                  </a:cubicBezTo>
                  <a:lnTo>
                    <a:pt x="8192" y="4040"/>
                  </a:lnTo>
                  <a:cubicBezTo>
                    <a:pt x="8208" y="4035"/>
                    <a:pt x="8224" y="4033"/>
                    <a:pt x="8240" y="4033"/>
                  </a:cubicBezTo>
                  <a:cubicBezTo>
                    <a:pt x="8295" y="4033"/>
                    <a:pt x="8350" y="4060"/>
                    <a:pt x="8386" y="4107"/>
                  </a:cubicBezTo>
                  <a:cubicBezTo>
                    <a:pt x="8445" y="4195"/>
                    <a:pt x="8414" y="4318"/>
                    <a:pt x="8319" y="4367"/>
                  </a:cubicBezTo>
                  <a:lnTo>
                    <a:pt x="7682" y="4680"/>
                  </a:lnTo>
                  <a:cubicBezTo>
                    <a:pt x="7344" y="4849"/>
                    <a:pt x="7196" y="5250"/>
                    <a:pt x="7337" y="5599"/>
                  </a:cubicBezTo>
                  <a:cubicBezTo>
                    <a:pt x="7548" y="6112"/>
                    <a:pt x="8076" y="6992"/>
                    <a:pt x="9293" y="7386"/>
                  </a:cubicBezTo>
                  <a:cubicBezTo>
                    <a:pt x="9173" y="7513"/>
                    <a:pt x="8918" y="7668"/>
                    <a:pt x="8396" y="7668"/>
                  </a:cubicBezTo>
                  <a:cubicBezTo>
                    <a:pt x="8384" y="7668"/>
                    <a:pt x="8373" y="7668"/>
                    <a:pt x="8361" y="7667"/>
                  </a:cubicBezTo>
                  <a:cubicBezTo>
                    <a:pt x="8252" y="7667"/>
                    <a:pt x="8157" y="7741"/>
                    <a:pt x="8132" y="7847"/>
                  </a:cubicBezTo>
                  <a:cubicBezTo>
                    <a:pt x="8097" y="8009"/>
                    <a:pt x="8044" y="8181"/>
                    <a:pt x="8006" y="8297"/>
                  </a:cubicBezTo>
                  <a:cubicBezTo>
                    <a:pt x="7832" y="8253"/>
                    <a:pt x="7568" y="8203"/>
                    <a:pt x="7278" y="8203"/>
                  </a:cubicBezTo>
                  <a:cubicBezTo>
                    <a:pt x="7149" y="8203"/>
                    <a:pt x="7016" y="8213"/>
                    <a:pt x="6883" y="8237"/>
                  </a:cubicBezTo>
                  <a:cubicBezTo>
                    <a:pt x="6855" y="8244"/>
                    <a:pt x="6137" y="8389"/>
                    <a:pt x="5666" y="8853"/>
                  </a:cubicBezTo>
                  <a:cubicBezTo>
                    <a:pt x="5557" y="8966"/>
                    <a:pt x="5416" y="9050"/>
                    <a:pt x="5261" y="9089"/>
                  </a:cubicBezTo>
                  <a:cubicBezTo>
                    <a:pt x="5156" y="9115"/>
                    <a:pt x="5048" y="9128"/>
                    <a:pt x="4941" y="9128"/>
                  </a:cubicBezTo>
                  <a:cubicBezTo>
                    <a:pt x="4834" y="9128"/>
                    <a:pt x="4726" y="9115"/>
                    <a:pt x="4621" y="9089"/>
                  </a:cubicBezTo>
                  <a:cubicBezTo>
                    <a:pt x="4466" y="9050"/>
                    <a:pt x="4325" y="8966"/>
                    <a:pt x="4216" y="8853"/>
                  </a:cubicBezTo>
                  <a:cubicBezTo>
                    <a:pt x="3745" y="8389"/>
                    <a:pt x="3027" y="8244"/>
                    <a:pt x="2995" y="8237"/>
                  </a:cubicBezTo>
                  <a:cubicBezTo>
                    <a:pt x="2864" y="8213"/>
                    <a:pt x="2731" y="8203"/>
                    <a:pt x="2603" y="8203"/>
                  </a:cubicBezTo>
                  <a:cubicBezTo>
                    <a:pt x="2314" y="8203"/>
                    <a:pt x="2049" y="8253"/>
                    <a:pt x="1876" y="8297"/>
                  </a:cubicBezTo>
                  <a:cubicBezTo>
                    <a:pt x="1838" y="8181"/>
                    <a:pt x="1785" y="8009"/>
                    <a:pt x="1750" y="7847"/>
                  </a:cubicBezTo>
                  <a:cubicBezTo>
                    <a:pt x="1726" y="7744"/>
                    <a:pt x="1631" y="7667"/>
                    <a:pt x="1528" y="7667"/>
                  </a:cubicBezTo>
                  <a:cubicBezTo>
                    <a:pt x="1526" y="7667"/>
                    <a:pt x="1523" y="7667"/>
                    <a:pt x="1521" y="7667"/>
                  </a:cubicBezTo>
                  <a:cubicBezTo>
                    <a:pt x="1509" y="7668"/>
                    <a:pt x="1497" y="7668"/>
                    <a:pt x="1485" y="7668"/>
                  </a:cubicBezTo>
                  <a:cubicBezTo>
                    <a:pt x="964" y="7668"/>
                    <a:pt x="712" y="7517"/>
                    <a:pt x="589" y="7386"/>
                  </a:cubicBezTo>
                  <a:cubicBezTo>
                    <a:pt x="1806" y="6988"/>
                    <a:pt x="2334" y="6109"/>
                    <a:pt x="2545" y="5599"/>
                  </a:cubicBezTo>
                  <a:cubicBezTo>
                    <a:pt x="2686" y="5250"/>
                    <a:pt x="2538" y="4849"/>
                    <a:pt x="2200" y="4680"/>
                  </a:cubicBezTo>
                  <a:lnTo>
                    <a:pt x="1563" y="4367"/>
                  </a:lnTo>
                  <a:cubicBezTo>
                    <a:pt x="1468" y="4318"/>
                    <a:pt x="1437" y="4195"/>
                    <a:pt x="1496" y="4107"/>
                  </a:cubicBezTo>
                  <a:cubicBezTo>
                    <a:pt x="1532" y="4060"/>
                    <a:pt x="1587" y="4033"/>
                    <a:pt x="1642" y="4033"/>
                  </a:cubicBezTo>
                  <a:cubicBezTo>
                    <a:pt x="1658" y="4033"/>
                    <a:pt x="1674" y="4035"/>
                    <a:pt x="1690" y="4040"/>
                  </a:cubicBezTo>
                  <a:lnTo>
                    <a:pt x="2453" y="4262"/>
                  </a:lnTo>
                  <a:cubicBezTo>
                    <a:pt x="2474" y="4268"/>
                    <a:pt x="2496" y="4271"/>
                    <a:pt x="2518" y="4271"/>
                  </a:cubicBezTo>
                  <a:cubicBezTo>
                    <a:pt x="2591" y="4271"/>
                    <a:pt x="2663" y="4236"/>
                    <a:pt x="2707" y="4174"/>
                  </a:cubicBezTo>
                  <a:cubicBezTo>
                    <a:pt x="2735" y="4131"/>
                    <a:pt x="2749" y="4082"/>
                    <a:pt x="2749" y="4033"/>
                  </a:cubicBezTo>
                  <a:lnTo>
                    <a:pt x="2749" y="2502"/>
                  </a:lnTo>
                  <a:cubicBezTo>
                    <a:pt x="2847" y="778"/>
                    <a:pt x="4304" y="504"/>
                    <a:pt x="4944" y="465"/>
                  </a:cubicBezTo>
                  <a:cubicBezTo>
                    <a:pt x="5504" y="497"/>
                    <a:pt x="6697" y="715"/>
                    <a:pt x="7045" y="1936"/>
                  </a:cubicBezTo>
                  <a:cubicBezTo>
                    <a:pt x="7073" y="2034"/>
                    <a:pt x="7165" y="2105"/>
                    <a:pt x="7267" y="2105"/>
                  </a:cubicBezTo>
                  <a:lnTo>
                    <a:pt x="7270" y="2105"/>
                  </a:lnTo>
                  <a:cubicBezTo>
                    <a:pt x="7425" y="2105"/>
                    <a:pt x="7534" y="1957"/>
                    <a:pt x="7492" y="1809"/>
                  </a:cubicBezTo>
                  <a:cubicBezTo>
                    <a:pt x="7059" y="251"/>
                    <a:pt x="5483" y="29"/>
                    <a:pt x="4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48" name="Google Shape;27748;p78"/>
          <p:cNvGrpSpPr/>
          <p:nvPr/>
        </p:nvGrpSpPr>
        <p:grpSpPr>
          <a:xfrm>
            <a:off x="5535955" y="3354899"/>
            <a:ext cx="403608" cy="382344"/>
            <a:chOff x="5535955" y="3354899"/>
            <a:chExt cx="403608" cy="382344"/>
          </a:xfrm>
        </p:grpSpPr>
        <p:sp>
          <p:nvSpPr>
            <p:cNvPr id="27749" name="Google Shape;27749;p78"/>
            <p:cNvSpPr/>
            <p:nvPr/>
          </p:nvSpPr>
          <p:spPr>
            <a:xfrm>
              <a:off x="5562347" y="3360990"/>
              <a:ext cx="370267" cy="370163"/>
            </a:xfrm>
            <a:custGeom>
              <a:rect b="b" l="l" r="r" t="t"/>
              <a:pathLst>
                <a:path extrusionOk="0" h="14222" w="14226">
                  <a:moveTo>
                    <a:pt x="7111" y="0"/>
                  </a:moveTo>
                  <a:cubicBezTo>
                    <a:pt x="3184" y="0"/>
                    <a:pt x="0" y="3184"/>
                    <a:pt x="0" y="7111"/>
                  </a:cubicBezTo>
                  <a:cubicBezTo>
                    <a:pt x="0" y="11037"/>
                    <a:pt x="3184" y="14222"/>
                    <a:pt x="7111" y="14222"/>
                  </a:cubicBezTo>
                  <a:cubicBezTo>
                    <a:pt x="11041" y="14222"/>
                    <a:pt x="14225" y="11037"/>
                    <a:pt x="14225" y="7111"/>
                  </a:cubicBezTo>
                  <a:cubicBezTo>
                    <a:pt x="14225" y="3184"/>
                    <a:pt x="11041" y="0"/>
                    <a:pt x="7111" y="0"/>
                  </a:cubicBez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0" name="Google Shape;27750;p78"/>
            <p:cNvSpPr/>
            <p:nvPr/>
          </p:nvSpPr>
          <p:spPr>
            <a:xfrm>
              <a:off x="5723327" y="3360990"/>
              <a:ext cx="216236" cy="370267"/>
            </a:xfrm>
            <a:custGeom>
              <a:rect b="b" l="l" r="r" t="t"/>
              <a:pathLst>
                <a:path extrusionOk="0" h="14226" w="8308">
                  <a:moveTo>
                    <a:pt x="942" y="0"/>
                  </a:moveTo>
                  <a:cubicBezTo>
                    <a:pt x="938" y="0"/>
                    <a:pt x="934" y="0"/>
                    <a:pt x="929" y="0"/>
                  </a:cubicBezTo>
                  <a:cubicBezTo>
                    <a:pt x="616" y="0"/>
                    <a:pt x="307" y="18"/>
                    <a:pt x="1" y="60"/>
                  </a:cubicBezTo>
                  <a:cubicBezTo>
                    <a:pt x="3540" y="524"/>
                    <a:pt x="6186" y="3540"/>
                    <a:pt x="6186" y="7111"/>
                  </a:cubicBezTo>
                  <a:cubicBezTo>
                    <a:pt x="6186" y="10679"/>
                    <a:pt x="3540" y="13697"/>
                    <a:pt x="1" y="14162"/>
                  </a:cubicBezTo>
                  <a:cubicBezTo>
                    <a:pt x="321" y="14205"/>
                    <a:pt x="639" y="14226"/>
                    <a:pt x="953" y="14226"/>
                  </a:cubicBezTo>
                  <a:cubicBezTo>
                    <a:pt x="4637" y="14226"/>
                    <a:pt x="7790" y="11362"/>
                    <a:pt x="8037" y="7575"/>
                  </a:cubicBezTo>
                  <a:cubicBezTo>
                    <a:pt x="8307" y="3473"/>
                    <a:pt x="5049" y="0"/>
                    <a:pt x="942"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1" name="Google Shape;27751;p78"/>
            <p:cNvSpPr/>
            <p:nvPr/>
          </p:nvSpPr>
          <p:spPr>
            <a:xfrm>
              <a:off x="5642459" y="3416923"/>
              <a:ext cx="171651" cy="250228"/>
            </a:xfrm>
            <a:custGeom>
              <a:rect b="b" l="l" r="r" t="t"/>
              <a:pathLst>
                <a:path extrusionOk="0" h="9614" w="6595">
                  <a:moveTo>
                    <a:pt x="2284" y="1"/>
                  </a:moveTo>
                  <a:cubicBezTo>
                    <a:pt x="2224" y="1"/>
                    <a:pt x="2172" y="47"/>
                    <a:pt x="2165" y="110"/>
                  </a:cubicBezTo>
                  <a:lnTo>
                    <a:pt x="2154" y="223"/>
                  </a:lnTo>
                  <a:cubicBezTo>
                    <a:pt x="2055" y="1246"/>
                    <a:pt x="1246" y="2056"/>
                    <a:pt x="222" y="2154"/>
                  </a:cubicBezTo>
                  <a:lnTo>
                    <a:pt x="110" y="2165"/>
                  </a:lnTo>
                  <a:cubicBezTo>
                    <a:pt x="46" y="2172"/>
                    <a:pt x="1" y="2225"/>
                    <a:pt x="1" y="2284"/>
                  </a:cubicBezTo>
                  <a:lnTo>
                    <a:pt x="1" y="4241"/>
                  </a:lnTo>
                  <a:cubicBezTo>
                    <a:pt x="1" y="4307"/>
                    <a:pt x="53" y="4360"/>
                    <a:pt x="120" y="4360"/>
                  </a:cubicBezTo>
                  <a:lnTo>
                    <a:pt x="2165" y="4360"/>
                  </a:lnTo>
                  <a:lnTo>
                    <a:pt x="2165" y="7094"/>
                  </a:lnTo>
                  <a:cubicBezTo>
                    <a:pt x="2165" y="8464"/>
                    <a:pt x="3284" y="9613"/>
                    <a:pt x="4653" y="9613"/>
                  </a:cubicBezTo>
                  <a:cubicBezTo>
                    <a:pt x="4655" y="9613"/>
                    <a:pt x="4657" y="9613"/>
                    <a:pt x="4659" y="9613"/>
                  </a:cubicBezTo>
                  <a:cubicBezTo>
                    <a:pt x="4663" y="9613"/>
                    <a:pt x="4668" y="9613"/>
                    <a:pt x="4672" y="9613"/>
                  </a:cubicBezTo>
                  <a:cubicBezTo>
                    <a:pt x="5346" y="9613"/>
                    <a:pt x="5992" y="9332"/>
                    <a:pt x="6457" y="8843"/>
                  </a:cubicBezTo>
                  <a:lnTo>
                    <a:pt x="6570" y="8723"/>
                  </a:lnTo>
                  <a:cubicBezTo>
                    <a:pt x="6594" y="8698"/>
                    <a:pt x="6594" y="8663"/>
                    <a:pt x="6573" y="8639"/>
                  </a:cubicBezTo>
                  <a:lnTo>
                    <a:pt x="5395" y="7242"/>
                  </a:lnTo>
                  <a:cubicBezTo>
                    <a:pt x="5382" y="7227"/>
                    <a:pt x="5364" y="7220"/>
                    <a:pt x="5347" y="7220"/>
                  </a:cubicBezTo>
                  <a:cubicBezTo>
                    <a:pt x="5326" y="7220"/>
                    <a:pt x="5306" y="7230"/>
                    <a:pt x="5292" y="7249"/>
                  </a:cubicBezTo>
                  <a:lnTo>
                    <a:pt x="5159" y="7456"/>
                  </a:lnTo>
                  <a:cubicBezTo>
                    <a:pt x="5045" y="7627"/>
                    <a:pt x="4851" y="7728"/>
                    <a:pt x="4647" y="7728"/>
                  </a:cubicBezTo>
                  <a:cubicBezTo>
                    <a:pt x="4637" y="7728"/>
                    <a:pt x="4627" y="7728"/>
                    <a:pt x="4617" y="7727"/>
                  </a:cubicBezTo>
                  <a:cubicBezTo>
                    <a:pt x="4297" y="7699"/>
                    <a:pt x="4050" y="7432"/>
                    <a:pt x="4050" y="7112"/>
                  </a:cubicBezTo>
                  <a:lnTo>
                    <a:pt x="4050" y="4360"/>
                  </a:lnTo>
                  <a:lnTo>
                    <a:pt x="6095" y="4360"/>
                  </a:lnTo>
                  <a:cubicBezTo>
                    <a:pt x="6162" y="4360"/>
                    <a:pt x="6214" y="4304"/>
                    <a:pt x="6214" y="4241"/>
                  </a:cubicBezTo>
                  <a:lnTo>
                    <a:pt x="6214" y="2284"/>
                  </a:lnTo>
                  <a:cubicBezTo>
                    <a:pt x="6214" y="2217"/>
                    <a:pt x="6162" y="2165"/>
                    <a:pt x="6095" y="2165"/>
                  </a:cubicBezTo>
                  <a:lnTo>
                    <a:pt x="4050" y="2165"/>
                  </a:lnTo>
                  <a:lnTo>
                    <a:pt x="4050" y="120"/>
                  </a:lnTo>
                  <a:cubicBezTo>
                    <a:pt x="4050" y="54"/>
                    <a:pt x="3998" y="1"/>
                    <a:pt x="393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2" name="Google Shape;27752;p78"/>
            <p:cNvSpPr/>
            <p:nvPr/>
          </p:nvSpPr>
          <p:spPr>
            <a:xfrm>
              <a:off x="5535955" y="3354899"/>
              <a:ext cx="402776" cy="382344"/>
            </a:xfrm>
            <a:custGeom>
              <a:rect b="b" l="l" r="r" t="t"/>
              <a:pathLst>
                <a:path extrusionOk="0" h="14690" w="15475">
                  <a:moveTo>
                    <a:pt x="8128" y="466"/>
                  </a:moveTo>
                  <a:cubicBezTo>
                    <a:pt x="11921" y="466"/>
                    <a:pt x="15007" y="3552"/>
                    <a:pt x="15007" y="7345"/>
                  </a:cubicBezTo>
                  <a:cubicBezTo>
                    <a:pt x="15007" y="11138"/>
                    <a:pt x="11921" y="14223"/>
                    <a:pt x="8128" y="14223"/>
                  </a:cubicBezTo>
                  <a:cubicBezTo>
                    <a:pt x="4332" y="14223"/>
                    <a:pt x="1246" y="11138"/>
                    <a:pt x="1246" y="7345"/>
                  </a:cubicBezTo>
                  <a:cubicBezTo>
                    <a:pt x="1246" y="3552"/>
                    <a:pt x="4332" y="466"/>
                    <a:pt x="8128" y="466"/>
                  </a:cubicBezTo>
                  <a:close/>
                  <a:moveTo>
                    <a:pt x="8122" y="0"/>
                  </a:moveTo>
                  <a:cubicBezTo>
                    <a:pt x="6711" y="0"/>
                    <a:pt x="5291" y="406"/>
                    <a:pt x="4047" y="1237"/>
                  </a:cubicBezTo>
                  <a:cubicBezTo>
                    <a:pt x="1134" y="3186"/>
                    <a:pt x="1" y="6919"/>
                    <a:pt x="1341" y="10156"/>
                  </a:cubicBezTo>
                  <a:cubicBezTo>
                    <a:pt x="2494" y="12939"/>
                    <a:pt x="5199" y="14690"/>
                    <a:pt x="8120" y="14690"/>
                  </a:cubicBezTo>
                  <a:cubicBezTo>
                    <a:pt x="8597" y="14690"/>
                    <a:pt x="9079" y="14643"/>
                    <a:pt x="9560" y="14547"/>
                  </a:cubicBezTo>
                  <a:cubicBezTo>
                    <a:pt x="12994" y="13865"/>
                    <a:pt x="15471" y="10849"/>
                    <a:pt x="15471" y="7345"/>
                  </a:cubicBezTo>
                  <a:cubicBezTo>
                    <a:pt x="15475" y="5396"/>
                    <a:pt x="14701" y="3527"/>
                    <a:pt x="13318" y="2152"/>
                  </a:cubicBezTo>
                  <a:cubicBezTo>
                    <a:pt x="11899" y="732"/>
                    <a:pt x="10018" y="0"/>
                    <a:pt x="8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3" name="Google Shape;27753;p78"/>
            <p:cNvSpPr/>
            <p:nvPr/>
          </p:nvSpPr>
          <p:spPr>
            <a:xfrm>
              <a:off x="5636785" y="3411249"/>
              <a:ext cx="183546" cy="261472"/>
            </a:xfrm>
            <a:custGeom>
              <a:rect b="b" l="l" r="r" t="t"/>
              <a:pathLst>
                <a:path extrusionOk="0" h="10046" w="7052">
                  <a:moveTo>
                    <a:pt x="2397" y="1"/>
                  </a:moveTo>
                  <a:cubicBezTo>
                    <a:pt x="2270" y="1"/>
                    <a:pt x="2164" y="106"/>
                    <a:pt x="2164" y="233"/>
                  </a:cubicBezTo>
                  <a:cubicBezTo>
                    <a:pt x="2164" y="1299"/>
                    <a:pt x="1299" y="2165"/>
                    <a:pt x="233" y="2165"/>
                  </a:cubicBezTo>
                  <a:cubicBezTo>
                    <a:pt x="106" y="2165"/>
                    <a:pt x="1" y="2270"/>
                    <a:pt x="1" y="2397"/>
                  </a:cubicBezTo>
                  <a:lnTo>
                    <a:pt x="1" y="4561"/>
                  </a:lnTo>
                  <a:cubicBezTo>
                    <a:pt x="1" y="4687"/>
                    <a:pt x="106" y="4793"/>
                    <a:pt x="233" y="4793"/>
                  </a:cubicBezTo>
                  <a:lnTo>
                    <a:pt x="2164" y="4793"/>
                  </a:lnTo>
                  <a:lnTo>
                    <a:pt x="2164" y="5824"/>
                  </a:lnTo>
                  <a:cubicBezTo>
                    <a:pt x="2164" y="5950"/>
                    <a:pt x="2270" y="6056"/>
                    <a:pt x="2397" y="6056"/>
                  </a:cubicBezTo>
                  <a:cubicBezTo>
                    <a:pt x="2527" y="6056"/>
                    <a:pt x="2629" y="5950"/>
                    <a:pt x="2629" y="5824"/>
                  </a:cubicBezTo>
                  <a:lnTo>
                    <a:pt x="2629" y="4561"/>
                  </a:lnTo>
                  <a:cubicBezTo>
                    <a:pt x="2629" y="4434"/>
                    <a:pt x="2527" y="4328"/>
                    <a:pt x="2397" y="4328"/>
                  </a:cubicBezTo>
                  <a:lnTo>
                    <a:pt x="465" y="4328"/>
                  </a:lnTo>
                  <a:lnTo>
                    <a:pt x="465" y="2618"/>
                  </a:lnTo>
                  <a:cubicBezTo>
                    <a:pt x="1605" y="2506"/>
                    <a:pt x="2509" y="1602"/>
                    <a:pt x="2622" y="462"/>
                  </a:cubicBezTo>
                  <a:lnTo>
                    <a:pt x="4022" y="462"/>
                  </a:lnTo>
                  <a:lnTo>
                    <a:pt x="4022" y="2393"/>
                  </a:lnTo>
                  <a:cubicBezTo>
                    <a:pt x="4022" y="2523"/>
                    <a:pt x="4124" y="2625"/>
                    <a:pt x="4251" y="2625"/>
                  </a:cubicBezTo>
                  <a:lnTo>
                    <a:pt x="6186" y="2625"/>
                  </a:lnTo>
                  <a:lnTo>
                    <a:pt x="6186" y="4328"/>
                  </a:lnTo>
                  <a:lnTo>
                    <a:pt x="4251" y="4328"/>
                  </a:lnTo>
                  <a:cubicBezTo>
                    <a:pt x="4124" y="4328"/>
                    <a:pt x="4022" y="4430"/>
                    <a:pt x="4022" y="4561"/>
                  </a:cubicBezTo>
                  <a:lnTo>
                    <a:pt x="4022" y="7323"/>
                  </a:lnTo>
                  <a:cubicBezTo>
                    <a:pt x="4022" y="7792"/>
                    <a:pt x="4402" y="8192"/>
                    <a:pt x="4871" y="8192"/>
                  </a:cubicBezTo>
                  <a:cubicBezTo>
                    <a:pt x="4873" y="8192"/>
                    <a:pt x="4875" y="8192"/>
                    <a:pt x="4877" y="8192"/>
                  </a:cubicBezTo>
                  <a:cubicBezTo>
                    <a:pt x="5162" y="8192"/>
                    <a:pt x="5426" y="8047"/>
                    <a:pt x="5581" y="7808"/>
                  </a:cubicBezTo>
                  <a:lnTo>
                    <a:pt x="6496" y="8885"/>
                  </a:lnTo>
                  <a:cubicBezTo>
                    <a:pt x="6072" y="9333"/>
                    <a:pt x="5484" y="9585"/>
                    <a:pt x="4871" y="9585"/>
                  </a:cubicBezTo>
                  <a:cubicBezTo>
                    <a:pt x="4862" y="9585"/>
                    <a:pt x="4854" y="9585"/>
                    <a:pt x="4846" y="9585"/>
                  </a:cubicBezTo>
                  <a:cubicBezTo>
                    <a:pt x="3614" y="9571"/>
                    <a:pt x="2629" y="8544"/>
                    <a:pt x="2629" y="7312"/>
                  </a:cubicBezTo>
                  <a:lnTo>
                    <a:pt x="2629" y="6950"/>
                  </a:lnTo>
                  <a:cubicBezTo>
                    <a:pt x="2629" y="6823"/>
                    <a:pt x="2523" y="6717"/>
                    <a:pt x="2397" y="6717"/>
                  </a:cubicBezTo>
                  <a:cubicBezTo>
                    <a:pt x="2270" y="6717"/>
                    <a:pt x="2164" y="6823"/>
                    <a:pt x="2164" y="6950"/>
                  </a:cubicBezTo>
                  <a:lnTo>
                    <a:pt x="2164" y="7305"/>
                  </a:lnTo>
                  <a:cubicBezTo>
                    <a:pt x="2164" y="8808"/>
                    <a:pt x="3372" y="10046"/>
                    <a:pt x="4872" y="10046"/>
                  </a:cubicBezTo>
                  <a:cubicBezTo>
                    <a:pt x="4879" y="10046"/>
                    <a:pt x="4885" y="10046"/>
                    <a:pt x="4891" y="10046"/>
                  </a:cubicBezTo>
                  <a:cubicBezTo>
                    <a:pt x="5708" y="10042"/>
                    <a:pt x="6475" y="9669"/>
                    <a:pt x="6981" y="9033"/>
                  </a:cubicBezTo>
                  <a:cubicBezTo>
                    <a:pt x="7052" y="8945"/>
                    <a:pt x="7048" y="8825"/>
                    <a:pt x="6978" y="8741"/>
                  </a:cubicBezTo>
                  <a:lnTo>
                    <a:pt x="5876" y="7442"/>
                  </a:lnTo>
                  <a:cubicBezTo>
                    <a:pt x="5796" y="7346"/>
                    <a:pt x="5684" y="7300"/>
                    <a:pt x="5573" y="7300"/>
                  </a:cubicBezTo>
                  <a:cubicBezTo>
                    <a:pt x="5431" y="7300"/>
                    <a:pt x="5291" y="7374"/>
                    <a:pt x="5218" y="7516"/>
                  </a:cubicBezTo>
                  <a:cubicBezTo>
                    <a:pt x="5159" y="7632"/>
                    <a:pt x="5043" y="7713"/>
                    <a:pt x="4912" y="7727"/>
                  </a:cubicBezTo>
                  <a:cubicBezTo>
                    <a:pt x="4898" y="7729"/>
                    <a:pt x="4884" y="7730"/>
                    <a:pt x="4870" y="7730"/>
                  </a:cubicBezTo>
                  <a:cubicBezTo>
                    <a:pt x="4660" y="7730"/>
                    <a:pt x="4487" y="7558"/>
                    <a:pt x="4487" y="7344"/>
                  </a:cubicBezTo>
                  <a:lnTo>
                    <a:pt x="4487" y="4793"/>
                  </a:lnTo>
                  <a:lnTo>
                    <a:pt x="6418" y="4793"/>
                  </a:lnTo>
                  <a:cubicBezTo>
                    <a:pt x="6545" y="4793"/>
                    <a:pt x="6650" y="4687"/>
                    <a:pt x="6650" y="4561"/>
                  </a:cubicBezTo>
                  <a:lnTo>
                    <a:pt x="6650" y="2397"/>
                  </a:lnTo>
                  <a:cubicBezTo>
                    <a:pt x="6650" y="2267"/>
                    <a:pt x="6545" y="2165"/>
                    <a:pt x="6418" y="2165"/>
                  </a:cubicBezTo>
                  <a:lnTo>
                    <a:pt x="4487" y="2165"/>
                  </a:lnTo>
                  <a:lnTo>
                    <a:pt x="4487" y="233"/>
                  </a:lnTo>
                  <a:cubicBezTo>
                    <a:pt x="4487" y="103"/>
                    <a:pt x="4381" y="1"/>
                    <a:pt x="42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54" name="Google Shape;27754;p78"/>
          <p:cNvGrpSpPr/>
          <p:nvPr/>
        </p:nvGrpSpPr>
        <p:grpSpPr>
          <a:xfrm>
            <a:off x="7913775" y="3354795"/>
            <a:ext cx="423285" cy="382422"/>
            <a:chOff x="7913775" y="3354795"/>
            <a:chExt cx="423285" cy="382422"/>
          </a:xfrm>
        </p:grpSpPr>
        <p:sp>
          <p:nvSpPr>
            <p:cNvPr id="27755" name="Google Shape;27755;p78"/>
            <p:cNvSpPr/>
            <p:nvPr/>
          </p:nvSpPr>
          <p:spPr>
            <a:xfrm>
              <a:off x="7940141" y="3360990"/>
              <a:ext cx="370267" cy="370163"/>
            </a:xfrm>
            <a:custGeom>
              <a:rect b="b" l="l" r="r" t="t"/>
              <a:pathLst>
                <a:path extrusionOk="0" h="14222" w="14226">
                  <a:moveTo>
                    <a:pt x="7111" y="0"/>
                  </a:moveTo>
                  <a:cubicBezTo>
                    <a:pt x="3185" y="0"/>
                    <a:pt x="0" y="3184"/>
                    <a:pt x="0" y="7111"/>
                  </a:cubicBezTo>
                  <a:cubicBezTo>
                    <a:pt x="0" y="11037"/>
                    <a:pt x="3185" y="14222"/>
                    <a:pt x="7111" y="14222"/>
                  </a:cubicBezTo>
                  <a:cubicBezTo>
                    <a:pt x="11041" y="14222"/>
                    <a:pt x="14226" y="11037"/>
                    <a:pt x="14226" y="7111"/>
                  </a:cubicBezTo>
                  <a:cubicBezTo>
                    <a:pt x="14226" y="3184"/>
                    <a:pt x="11041" y="0"/>
                    <a:pt x="7111" y="0"/>
                  </a:cubicBez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6" name="Google Shape;27756;p78"/>
            <p:cNvSpPr/>
            <p:nvPr/>
          </p:nvSpPr>
          <p:spPr>
            <a:xfrm>
              <a:off x="8101121" y="3360808"/>
              <a:ext cx="209287" cy="370267"/>
            </a:xfrm>
            <a:custGeom>
              <a:rect b="b" l="l" r="r" t="t"/>
              <a:pathLst>
                <a:path extrusionOk="0" h="14226" w="8041">
                  <a:moveTo>
                    <a:pt x="926" y="0"/>
                  </a:moveTo>
                  <a:lnTo>
                    <a:pt x="926" y="7"/>
                  </a:lnTo>
                  <a:lnTo>
                    <a:pt x="726" y="7"/>
                  </a:lnTo>
                  <a:cubicBezTo>
                    <a:pt x="673" y="7"/>
                    <a:pt x="624" y="7"/>
                    <a:pt x="571" y="11"/>
                  </a:cubicBezTo>
                  <a:lnTo>
                    <a:pt x="532" y="14"/>
                  </a:lnTo>
                  <a:lnTo>
                    <a:pt x="416" y="21"/>
                  </a:lnTo>
                  <a:lnTo>
                    <a:pt x="356" y="25"/>
                  </a:lnTo>
                  <a:lnTo>
                    <a:pt x="223" y="39"/>
                  </a:lnTo>
                  <a:lnTo>
                    <a:pt x="156" y="46"/>
                  </a:lnTo>
                  <a:lnTo>
                    <a:pt x="71" y="53"/>
                  </a:lnTo>
                  <a:lnTo>
                    <a:pt x="1" y="63"/>
                  </a:lnTo>
                  <a:cubicBezTo>
                    <a:pt x="3541" y="528"/>
                    <a:pt x="6186" y="3543"/>
                    <a:pt x="6186" y="7114"/>
                  </a:cubicBezTo>
                  <a:cubicBezTo>
                    <a:pt x="6186" y="10686"/>
                    <a:pt x="3541" y="13701"/>
                    <a:pt x="1" y="14165"/>
                  </a:cubicBezTo>
                  <a:lnTo>
                    <a:pt x="71" y="14176"/>
                  </a:lnTo>
                  <a:lnTo>
                    <a:pt x="156" y="14183"/>
                  </a:lnTo>
                  <a:lnTo>
                    <a:pt x="223" y="14194"/>
                  </a:lnTo>
                  <a:lnTo>
                    <a:pt x="356" y="14204"/>
                  </a:lnTo>
                  <a:lnTo>
                    <a:pt x="416" y="14208"/>
                  </a:lnTo>
                  <a:lnTo>
                    <a:pt x="532" y="14215"/>
                  </a:lnTo>
                  <a:lnTo>
                    <a:pt x="571" y="14218"/>
                  </a:lnTo>
                  <a:cubicBezTo>
                    <a:pt x="624" y="14222"/>
                    <a:pt x="673" y="14222"/>
                    <a:pt x="726" y="14225"/>
                  </a:cubicBezTo>
                  <a:lnTo>
                    <a:pt x="926" y="14225"/>
                  </a:lnTo>
                  <a:cubicBezTo>
                    <a:pt x="4856" y="14225"/>
                    <a:pt x="8041" y="11041"/>
                    <a:pt x="8041" y="7111"/>
                  </a:cubicBezTo>
                  <a:cubicBezTo>
                    <a:pt x="8041" y="3184"/>
                    <a:pt x="4856" y="0"/>
                    <a:pt x="926" y="0"/>
                  </a:cubicBezTo>
                  <a:close/>
                </a:path>
              </a:pathLst>
            </a:custGeom>
            <a:solidFill>
              <a:srgbClr val="4B637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7" name="Google Shape;27757;p78"/>
            <p:cNvSpPr/>
            <p:nvPr/>
          </p:nvSpPr>
          <p:spPr>
            <a:xfrm>
              <a:off x="8101121" y="3456849"/>
              <a:ext cx="230526" cy="246194"/>
            </a:xfrm>
            <a:custGeom>
              <a:rect b="b" l="l" r="r" t="t"/>
              <a:pathLst>
                <a:path extrusionOk="0" h="9459" w="8857">
                  <a:moveTo>
                    <a:pt x="7196" y="1"/>
                  </a:moveTo>
                  <a:lnTo>
                    <a:pt x="6960" y="430"/>
                  </a:lnTo>
                  <a:cubicBezTo>
                    <a:pt x="6588" y="1110"/>
                    <a:pt x="5600" y="1281"/>
                    <a:pt x="4700" y="1281"/>
                  </a:cubicBezTo>
                  <a:cubicBezTo>
                    <a:pt x="3788" y="1281"/>
                    <a:pt x="2967" y="1106"/>
                    <a:pt x="2967" y="1106"/>
                  </a:cubicBezTo>
                  <a:lnTo>
                    <a:pt x="1" y="2809"/>
                  </a:lnTo>
                  <a:lnTo>
                    <a:pt x="4730" y="9459"/>
                  </a:lnTo>
                  <a:lnTo>
                    <a:pt x="4930" y="9321"/>
                  </a:lnTo>
                  <a:cubicBezTo>
                    <a:pt x="7812" y="7365"/>
                    <a:pt x="8857" y="3611"/>
                    <a:pt x="7404" y="448"/>
                  </a:cubicBezTo>
                  <a:lnTo>
                    <a:pt x="7196" y="1"/>
                  </a:lnTo>
                  <a:close/>
                </a:path>
              </a:pathLst>
            </a:custGeom>
            <a:solidFill>
              <a:srgbClr val="5C708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8" name="Google Shape;27758;p78"/>
            <p:cNvSpPr/>
            <p:nvPr/>
          </p:nvSpPr>
          <p:spPr>
            <a:xfrm>
              <a:off x="8206715" y="3457682"/>
              <a:ext cx="103694" cy="245465"/>
            </a:xfrm>
            <a:custGeom>
              <a:rect b="b" l="l" r="r" t="t"/>
              <a:pathLst>
                <a:path extrusionOk="0" h="9431" w="3984">
                  <a:moveTo>
                    <a:pt x="3122" y="1"/>
                  </a:moveTo>
                  <a:lnTo>
                    <a:pt x="2903" y="398"/>
                  </a:lnTo>
                  <a:cubicBezTo>
                    <a:pt x="2622" y="894"/>
                    <a:pt x="2305" y="1366"/>
                    <a:pt x="1950" y="1809"/>
                  </a:cubicBezTo>
                  <a:cubicBezTo>
                    <a:pt x="2495" y="4216"/>
                    <a:pt x="1760" y="6735"/>
                    <a:pt x="1" y="8466"/>
                  </a:cubicBezTo>
                  <a:lnTo>
                    <a:pt x="666" y="9430"/>
                  </a:lnTo>
                  <a:cubicBezTo>
                    <a:pt x="2731" y="8121"/>
                    <a:pt x="3984" y="5845"/>
                    <a:pt x="3984" y="3396"/>
                  </a:cubicBezTo>
                  <a:cubicBezTo>
                    <a:pt x="3984" y="2210"/>
                    <a:pt x="3688" y="1042"/>
                    <a:pt x="3122" y="1"/>
                  </a:cubicBezTo>
                  <a:close/>
                </a:path>
              </a:pathLst>
            </a:custGeom>
            <a:solidFill>
              <a:srgbClr val="748B9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9" name="Google Shape;27759;p78"/>
            <p:cNvSpPr/>
            <p:nvPr/>
          </p:nvSpPr>
          <p:spPr>
            <a:xfrm>
              <a:off x="7965882" y="3554114"/>
              <a:ext cx="221728" cy="177508"/>
            </a:xfrm>
            <a:custGeom>
              <a:rect b="b" l="l" r="r" t="t"/>
              <a:pathLst>
                <a:path extrusionOk="0" h="6820" w="8519">
                  <a:moveTo>
                    <a:pt x="3958" y="1"/>
                  </a:moveTo>
                  <a:lnTo>
                    <a:pt x="0" y="3340"/>
                  </a:lnTo>
                  <a:lnTo>
                    <a:pt x="123" y="3537"/>
                  </a:lnTo>
                  <a:cubicBezTo>
                    <a:pt x="1432" y="5581"/>
                    <a:pt x="3695" y="6819"/>
                    <a:pt x="6122" y="6819"/>
                  </a:cubicBezTo>
                  <a:cubicBezTo>
                    <a:pt x="6837" y="6819"/>
                    <a:pt x="7547" y="6710"/>
                    <a:pt x="8226" y="6499"/>
                  </a:cubicBezTo>
                  <a:lnTo>
                    <a:pt x="8518" y="6408"/>
                  </a:lnTo>
                  <a:lnTo>
                    <a:pt x="3958" y="1"/>
                  </a:ln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0" name="Google Shape;27760;p78"/>
            <p:cNvSpPr/>
            <p:nvPr/>
          </p:nvSpPr>
          <p:spPr>
            <a:xfrm>
              <a:off x="8100939" y="3702549"/>
              <a:ext cx="87400" cy="28630"/>
            </a:xfrm>
            <a:custGeom>
              <a:rect b="b" l="l" r="r" t="t"/>
              <a:pathLst>
                <a:path extrusionOk="0" h="1100" w="3358">
                  <a:moveTo>
                    <a:pt x="2875" y="1"/>
                  </a:moveTo>
                  <a:cubicBezTo>
                    <a:pt x="2003" y="557"/>
                    <a:pt x="1025" y="916"/>
                    <a:pt x="1" y="1053"/>
                  </a:cubicBezTo>
                  <a:cubicBezTo>
                    <a:pt x="280" y="1085"/>
                    <a:pt x="562" y="1099"/>
                    <a:pt x="841" y="1099"/>
                  </a:cubicBezTo>
                  <a:cubicBezTo>
                    <a:pt x="872" y="1099"/>
                    <a:pt x="903" y="1099"/>
                    <a:pt x="933" y="1099"/>
                  </a:cubicBezTo>
                  <a:cubicBezTo>
                    <a:pt x="944" y="1099"/>
                    <a:pt x="954" y="1099"/>
                    <a:pt x="964" y="1099"/>
                  </a:cubicBezTo>
                  <a:cubicBezTo>
                    <a:pt x="1781" y="1099"/>
                    <a:pt x="2590" y="962"/>
                    <a:pt x="3358" y="691"/>
                  </a:cubicBezTo>
                  <a:lnTo>
                    <a:pt x="2875" y="1"/>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1" name="Google Shape;27761;p78"/>
            <p:cNvSpPr/>
            <p:nvPr/>
          </p:nvSpPr>
          <p:spPr>
            <a:xfrm>
              <a:off x="8068899" y="3529934"/>
              <a:ext cx="155983" cy="190964"/>
            </a:xfrm>
            <a:custGeom>
              <a:rect b="b" l="l" r="r" t="t"/>
              <a:pathLst>
                <a:path extrusionOk="0" h="7337" w="5993">
                  <a:moveTo>
                    <a:pt x="1239" y="1"/>
                  </a:moveTo>
                  <a:lnTo>
                    <a:pt x="0" y="930"/>
                  </a:lnTo>
                  <a:lnTo>
                    <a:pt x="4560" y="7337"/>
                  </a:lnTo>
                  <a:lnTo>
                    <a:pt x="4740" y="7266"/>
                  </a:lnTo>
                  <a:cubicBezTo>
                    <a:pt x="5095" y="7129"/>
                    <a:pt x="5436" y="6964"/>
                    <a:pt x="5764" y="6770"/>
                  </a:cubicBezTo>
                  <a:lnTo>
                    <a:pt x="5992" y="6636"/>
                  </a:lnTo>
                  <a:lnTo>
                    <a:pt x="123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2" name="Google Shape;27762;p78"/>
            <p:cNvSpPr/>
            <p:nvPr/>
          </p:nvSpPr>
          <p:spPr>
            <a:xfrm>
              <a:off x="8175039" y="3677745"/>
              <a:ext cx="49843" cy="43154"/>
            </a:xfrm>
            <a:custGeom>
              <a:rect b="b" l="l" r="r" t="t"/>
              <a:pathLst>
                <a:path extrusionOk="0" h="1658" w="1915">
                  <a:moveTo>
                    <a:pt x="1232" y="0"/>
                  </a:moveTo>
                  <a:cubicBezTo>
                    <a:pt x="855" y="370"/>
                    <a:pt x="444" y="697"/>
                    <a:pt x="0" y="975"/>
                  </a:cubicBezTo>
                  <a:lnTo>
                    <a:pt x="482" y="1658"/>
                  </a:lnTo>
                  <a:cubicBezTo>
                    <a:pt x="986" y="1478"/>
                    <a:pt x="1464" y="1242"/>
                    <a:pt x="1914" y="957"/>
                  </a:cubicBezTo>
                  <a:lnTo>
                    <a:pt x="1232" y="0"/>
                  </a:lnTo>
                  <a:close/>
                </a:path>
              </a:pathLst>
            </a:custGeom>
            <a:solidFill>
              <a:srgbClr val="BB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3" name="Google Shape;27763;p78"/>
            <p:cNvSpPr/>
            <p:nvPr/>
          </p:nvSpPr>
          <p:spPr>
            <a:xfrm>
              <a:off x="7948287" y="3449535"/>
              <a:ext cx="249396" cy="191510"/>
            </a:xfrm>
            <a:custGeom>
              <a:rect b="b" l="l" r="r" t="t"/>
              <a:pathLst>
                <a:path extrusionOk="0" h="7358" w="9582">
                  <a:moveTo>
                    <a:pt x="8346" y="0"/>
                  </a:moveTo>
                  <a:lnTo>
                    <a:pt x="1" y="5806"/>
                  </a:lnTo>
                  <a:lnTo>
                    <a:pt x="60" y="6031"/>
                  </a:lnTo>
                  <a:cubicBezTo>
                    <a:pt x="194" y="6411"/>
                    <a:pt x="359" y="6784"/>
                    <a:pt x="553" y="7139"/>
                  </a:cubicBezTo>
                  <a:lnTo>
                    <a:pt x="676" y="7358"/>
                  </a:lnTo>
                  <a:lnTo>
                    <a:pt x="9581" y="926"/>
                  </a:lnTo>
                  <a:lnTo>
                    <a:pt x="8346" y="0"/>
                  </a:ln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4" name="Google Shape;27764;p78"/>
            <p:cNvSpPr/>
            <p:nvPr/>
          </p:nvSpPr>
          <p:spPr>
            <a:xfrm>
              <a:off x="8149038" y="3361432"/>
              <a:ext cx="145624" cy="185290"/>
            </a:xfrm>
            <a:custGeom>
              <a:rect b="b" l="l" r="r" t="t"/>
              <a:pathLst>
                <a:path extrusionOk="0" h="7119" w="5595">
                  <a:moveTo>
                    <a:pt x="2797" y="1"/>
                  </a:moveTo>
                  <a:cubicBezTo>
                    <a:pt x="1267" y="1"/>
                    <a:pt x="18" y="1232"/>
                    <a:pt x="0" y="2766"/>
                  </a:cubicBezTo>
                  <a:cubicBezTo>
                    <a:pt x="0" y="4128"/>
                    <a:pt x="2182" y="6475"/>
                    <a:pt x="2618" y="6932"/>
                  </a:cubicBezTo>
                  <a:lnTo>
                    <a:pt x="2797" y="7119"/>
                  </a:lnTo>
                  <a:lnTo>
                    <a:pt x="2977" y="6932"/>
                  </a:lnTo>
                  <a:cubicBezTo>
                    <a:pt x="3413" y="6475"/>
                    <a:pt x="5594" y="4128"/>
                    <a:pt x="5594" y="2766"/>
                  </a:cubicBezTo>
                  <a:cubicBezTo>
                    <a:pt x="5577" y="1232"/>
                    <a:pt x="4328" y="1"/>
                    <a:pt x="2797"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5" name="Google Shape;27765;p78"/>
            <p:cNvSpPr/>
            <p:nvPr/>
          </p:nvSpPr>
          <p:spPr>
            <a:xfrm>
              <a:off x="8178240" y="3392691"/>
              <a:ext cx="76209" cy="65303"/>
            </a:xfrm>
            <a:custGeom>
              <a:rect b="b" l="l" r="r" t="t"/>
              <a:pathLst>
                <a:path extrusionOk="0" h="2509" w="2928">
                  <a:moveTo>
                    <a:pt x="1664" y="0"/>
                  </a:moveTo>
                  <a:cubicBezTo>
                    <a:pt x="1357" y="0"/>
                    <a:pt x="1043" y="114"/>
                    <a:pt x="789" y="369"/>
                  </a:cubicBezTo>
                  <a:cubicBezTo>
                    <a:pt x="0" y="1157"/>
                    <a:pt x="560" y="2505"/>
                    <a:pt x="1675" y="2508"/>
                  </a:cubicBezTo>
                  <a:cubicBezTo>
                    <a:pt x="2365" y="2505"/>
                    <a:pt x="2924" y="1945"/>
                    <a:pt x="2928" y="1256"/>
                  </a:cubicBezTo>
                  <a:cubicBezTo>
                    <a:pt x="2928" y="501"/>
                    <a:pt x="2309" y="0"/>
                    <a:pt x="1664" y="0"/>
                  </a:cubicBezTo>
                  <a:close/>
                </a:path>
              </a:pathLst>
            </a:custGeom>
            <a:solidFill>
              <a:srgbClr val="51667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6" name="Google Shape;27766;p78"/>
            <p:cNvSpPr/>
            <p:nvPr/>
          </p:nvSpPr>
          <p:spPr>
            <a:xfrm>
              <a:off x="7999562" y="3419291"/>
              <a:ext cx="83470" cy="76521"/>
            </a:xfrm>
            <a:custGeom>
              <a:rect b="b" l="l" r="r" t="t"/>
              <a:pathLst>
                <a:path extrusionOk="0" h="2940" w="3207">
                  <a:moveTo>
                    <a:pt x="1743" y="0"/>
                  </a:moveTo>
                  <a:cubicBezTo>
                    <a:pt x="1161" y="0"/>
                    <a:pt x="592" y="344"/>
                    <a:pt x="363" y="951"/>
                  </a:cubicBezTo>
                  <a:cubicBezTo>
                    <a:pt x="1" y="1912"/>
                    <a:pt x="712" y="2939"/>
                    <a:pt x="1739" y="2939"/>
                  </a:cubicBezTo>
                  <a:cubicBezTo>
                    <a:pt x="2548" y="2936"/>
                    <a:pt x="3206" y="2281"/>
                    <a:pt x="3206" y="1469"/>
                  </a:cubicBezTo>
                  <a:cubicBezTo>
                    <a:pt x="3206" y="1342"/>
                    <a:pt x="3104" y="1236"/>
                    <a:pt x="2974" y="1236"/>
                  </a:cubicBezTo>
                  <a:lnTo>
                    <a:pt x="2049" y="1236"/>
                  </a:lnTo>
                  <a:cubicBezTo>
                    <a:pt x="1739" y="1236"/>
                    <a:pt x="1739" y="1701"/>
                    <a:pt x="2049" y="1701"/>
                  </a:cubicBezTo>
                  <a:lnTo>
                    <a:pt x="2717" y="1701"/>
                  </a:lnTo>
                  <a:cubicBezTo>
                    <a:pt x="2612" y="2141"/>
                    <a:pt x="2228" y="2457"/>
                    <a:pt x="1774" y="2475"/>
                  </a:cubicBezTo>
                  <a:cubicBezTo>
                    <a:pt x="1761" y="2475"/>
                    <a:pt x="1748" y="2476"/>
                    <a:pt x="1735" y="2476"/>
                  </a:cubicBezTo>
                  <a:cubicBezTo>
                    <a:pt x="1300" y="2476"/>
                    <a:pt x="912" y="2191"/>
                    <a:pt x="779" y="1775"/>
                  </a:cubicBezTo>
                  <a:cubicBezTo>
                    <a:pt x="645" y="1345"/>
                    <a:pt x="810" y="874"/>
                    <a:pt x="1187" y="628"/>
                  </a:cubicBezTo>
                  <a:cubicBezTo>
                    <a:pt x="1355" y="518"/>
                    <a:pt x="1547" y="465"/>
                    <a:pt x="1737" y="465"/>
                  </a:cubicBezTo>
                  <a:cubicBezTo>
                    <a:pt x="1976" y="465"/>
                    <a:pt x="2213" y="549"/>
                    <a:pt x="2401" y="716"/>
                  </a:cubicBezTo>
                  <a:cubicBezTo>
                    <a:pt x="2450" y="759"/>
                    <a:pt x="2503" y="778"/>
                    <a:pt x="2554" y="778"/>
                  </a:cubicBezTo>
                  <a:cubicBezTo>
                    <a:pt x="2740" y="778"/>
                    <a:pt x="2893" y="528"/>
                    <a:pt x="2710" y="367"/>
                  </a:cubicBezTo>
                  <a:cubicBezTo>
                    <a:pt x="2426" y="117"/>
                    <a:pt x="2083" y="0"/>
                    <a:pt x="174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7" name="Google Shape;27767;p78"/>
            <p:cNvSpPr/>
            <p:nvPr/>
          </p:nvSpPr>
          <p:spPr>
            <a:xfrm>
              <a:off x="8183654" y="3387069"/>
              <a:ext cx="79410" cy="76495"/>
            </a:xfrm>
            <a:custGeom>
              <a:rect b="b" l="l" r="r" t="t"/>
              <a:pathLst>
                <a:path extrusionOk="0" h="2939" w="3051">
                  <a:moveTo>
                    <a:pt x="1467" y="465"/>
                  </a:moveTo>
                  <a:cubicBezTo>
                    <a:pt x="2361" y="465"/>
                    <a:pt x="2811" y="1545"/>
                    <a:pt x="2178" y="2179"/>
                  </a:cubicBezTo>
                  <a:cubicBezTo>
                    <a:pt x="1974" y="2384"/>
                    <a:pt x="1722" y="2476"/>
                    <a:pt x="1475" y="2476"/>
                  </a:cubicBezTo>
                  <a:cubicBezTo>
                    <a:pt x="960" y="2476"/>
                    <a:pt x="465" y="2076"/>
                    <a:pt x="465" y="1472"/>
                  </a:cubicBezTo>
                  <a:cubicBezTo>
                    <a:pt x="461" y="916"/>
                    <a:pt x="911" y="465"/>
                    <a:pt x="1467" y="465"/>
                  </a:cubicBezTo>
                  <a:close/>
                  <a:moveTo>
                    <a:pt x="1466" y="1"/>
                  </a:moveTo>
                  <a:cubicBezTo>
                    <a:pt x="1277" y="1"/>
                    <a:pt x="1086" y="38"/>
                    <a:pt x="904" y="113"/>
                  </a:cubicBezTo>
                  <a:cubicBezTo>
                    <a:pt x="355" y="342"/>
                    <a:pt x="0" y="877"/>
                    <a:pt x="0" y="1472"/>
                  </a:cubicBezTo>
                  <a:cubicBezTo>
                    <a:pt x="0" y="2281"/>
                    <a:pt x="655" y="2939"/>
                    <a:pt x="1467" y="2939"/>
                  </a:cubicBezTo>
                  <a:cubicBezTo>
                    <a:pt x="2062" y="2939"/>
                    <a:pt x="2597" y="2580"/>
                    <a:pt x="2822" y="2031"/>
                  </a:cubicBezTo>
                  <a:cubicBezTo>
                    <a:pt x="3051" y="1482"/>
                    <a:pt x="2924" y="852"/>
                    <a:pt x="2505" y="434"/>
                  </a:cubicBezTo>
                  <a:cubicBezTo>
                    <a:pt x="2225" y="151"/>
                    <a:pt x="1849" y="1"/>
                    <a:pt x="1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8" name="Google Shape;27768;p78"/>
            <p:cNvSpPr/>
            <p:nvPr/>
          </p:nvSpPr>
          <p:spPr>
            <a:xfrm>
              <a:off x="7913775" y="3354795"/>
              <a:ext cx="423285" cy="382422"/>
            </a:xfrm>
            <a:custGeom>
              <a:rect b="b" l="l" r="r" t="t"/>
              <a:pathLst>
                <a:path extrusionOk="0" h="14693" w="16263">
                  <a:moveTo>
                    <a:pt x="11836" y="470"/>
                  </a:moveTo>
                  <a:cubicBezTo>
                    <a:pt x="13244" y="470"/>
                    <a:pt x="14384" y="1610"/>
                    <a:pt x="14387" y="3021"/>
                  </a:cubicBezTo>
                  <a:cubicBezTo>
                    <a:pt x="14387" y="4122"/>
                    <a:pt x="12677" y="6139"/>
                    <a:pt x="11836" y="7018"/>
                  </a:cubicBezTo>
                  <a:cubicBezTo>
                    <a:pt x="10995" y="6139"/>
                    <a:pt x="9285" y="4122"/>
                    <a:pt x="9285" y="3021"/>
                  </a:cubicBezTo>
                  <a:cubicBezTo>
                    <a:pt x="9285" y="1610"/>
                    <a:pt x="10429" y="470"/>
                    <a:pt x="11836" y="470"/>
                  </a:cubicBezTo>
                  <a:close/>
                  <a:moveTo>
                    <a:pt x="8162" y="470"/>
                  </a:moveTo>
                  <a:cubicBezTo>
                    <a:pt x="8751" y="470"/>
                    <a:pt x="9340" y="551"/>
                    <a:pt x="9908" y="703"/>
                  </a:cubicBezTo>
                  <a:cubicBezTo>
                    <a:pt x="9219" y="1273"/>
                    <a:pt x="8821" y="2124"/>
                    <a:pt x="8821" y="3021"/>
                  </a:cubicBezTo>
                  <a:cubicBezTo>
                    <a:pt x="8821" y="3289"/>
                    <a:pt x="8895" y="3588"/>
                    <a:pt x="9021" y="3901"/>
                  </a:cubicBezTo>
                  <a:lnTo>
                    <a:pt x="1478" y="9122"/>
                  </a:lnTo>
                  <a:cubicBezTo>
                    <a:pt x="1323" y="8545"/>
                    <a:pt x="1242" y="7947"/>
                    <a:pt x="1246" y="7349"/>
                  </a:cubicBezTo>
                  <a:cubicBezTo>
                    <a:pt x="1246" y="3556"/>
                    <a:pt x="4331" y="470"/>
                    <a:pt x="8124" y="470"/>
                  </a:cubicBezTo>
                  <a:cubicBezTo>
                    <a:pt x="8137" y="470"/>
                    <a:pt x="8149" y="470"/>
                    <a:pt x="8162" y="470"/>
                  </a:cubicBezTo>
                  <a:close/>
                  <a:moveTo>
                    <a:pt x="14373" y="4471"/>
                  </a:moveTo>
                  <a:cubicBezTo>
                    <a:pt x="15777" y="7525"/>
                    <a:pt x="14771" y="11149"/>
                    <a:pt x="11988" y="13038"/>
                  </a:cubicBezTo>
                  <a:lnTo>
                    <a:pt x="7804" y="7060"/>
                  </a:lnTo>
                  <a:lnTo>
                    <a:pt x="9950" y="5491"/>
                  </a:lnTo>
                  <a:cubicBezTo>
                    <a:pt x="10475" y="6205"/>
                    <a:pt x="11052" y="6881"/>
                    <a:pt x="11671" y="7511"/>
                  </a:cubicBezTo>
                  <a:cubicBezTo>
                    <a:pt x="11717" y="7556"/>
                    <a:pt x="11776" y="7579"/>
                    <a:pt x="11835" y="7579"/>
                  </a:cubicBezTo>
                  <a:cubicBezTo>
                    <a:pt x="11893" y="7579"/>
                    <a:pt x="11952" y="7556"/>
                    <a:pt x="11998" y="7511"/>
                  </a:cubicBezTo>
                  <a:cubicBezTo>
                    <a:pt x="12086" y="7423"/>
                    <a:pt x="13585" y="5910"/>
                    <a:pt x="14373" y="4471"/>
                  </a:cubicBezTo>
                  <a:close/>
                  <a:moveTo>
                    <a:pt x="7431" y="7335"/>
                  </a:moveTo>
                  <a:lnTo>
                    <a:pt x="11597" y="13288"/>
                  </a:lnTo>
                  <a:cubicBezTo>
                    <a:pt x="11280" y="13471"/>
                    <a:pt x="10953" y="13629"/>
                    <a:pt x="10612" y="13763"/>
                  </a:cubicBezTo>
                  <a:lnTo>
                    <a:pt x="10608" y="13763"/>
                  </a:lnTo>
                  <a:lnTo>
                    <a:pt x="6555" y="7972"/>
                  </a:lnTo>
                  <a:lnTo>
                    <a:pt x="7431" y="7335"/>
                  </a:lnTo>
                  <a:close/>
                  <a:moveTo>
                    <a:pt x="9219" y="4327"/>
                  </a:moveTo>
                  <a:cubicBezTo>
                    <a:pt x="9359" y="4597"/>
                    <a:pt x="9514" y="4858"/>
                    <a:pt x="9686" y="5111"/>
                  </a:cubicBezTo>
                  <a:lnTo>
                    <a:pt x="4979" y="8552"/>
                  </a:lnTo>
                  <a:cubicBezTo>
                    <a:pt x="4866" y="8633"/>
                    <a:pt x="4852" y="8798"/>
                    <a:pt x="4954" y="8901"/>
                  </a:cubicBezTo>
                  <a:lnTo>
                    <a:pt x="4958" y="8904"/>
                  </a:lnTo>
                  <a:cubicBezTo>
                    <a:pt x="5001" y="8947"/>
                    <a:pt x="5059" y="8969"/>
                    <a:pt x="5117" y="8969"/>
                  </a:cubicBezTo>
                  <a:cubicBezTo>
                    <a:pt x="5165" y="8969"/>
                    <a:pt x="5212" y="8955"/>
                    <a:pt x="5253" y="8925"/>
                  </a:cubicBezTo>
                  <a:lnTo>
                    <a:pt x="6182" y="8246"/>
                  </a:lnTo>
                  <a:lnTo>
                    <a:pt x="10154" y="13921"/>
                  </a:lnTo>
                  <a:cubicBezTo>
                    <a:pt x="9496" y="14125"/>
                    <a:pt x="8814" y="14227"/>
                    <a:pt x="8124" y="14227"/>
                  </a:cubicBezTo>
                  <a:cubicBezTo>
                    <a:pt x="5781" y="14227"/>
                    <a:pt x="3596" y="13035"/>
                    <a:pt x="2333" y="11061"/>
                  </a:cubicBezTo>
                  <a:lnTo>
                    <a:pt x="4335" y="9597"/>
                  </a:lnTo>
                  <a:cubicBezTo>
                    <a:pt x="4447" y="9513"/>
                    <a:pt x="4462" y="9347"/>
                    <a:pt x="4360" y="9249"/>
                  </a:cubicBezTo>
                  <a:lnTo>
                    <a:pt x="4356" y="9245"/>
                  </a:lnTo>
                  <a:cubicBezTo>
                    <a:pt x="4314" y="9201"/>
                    <a:pt x="4256" y="9179"/>
                    <a:pt x="4198" y="9179"/>
                  </a:cubicBezTo>
                  <a:cubicBezTo>
                    <a:pt x="4150" y="9179"/>
                    <a:pt x="4102" y="9194"/>
                    <a:pt x="4060" y="9224"/>
                  </a:cubicBezTo>
                  <a:lnTo>
                    <a:pt x="2094" y="10660"/>
                  </a:lnTo>
                  <a:cubicBezTo>
                    <a:pt x="1907" y="10315"/>
                    <a:pt x="1745" y="9960"/>
                    <a:pt x="1619" y="9590"/>
                  </a:cubicBezTo>
                  <a:lnTo>
                    <a:pt x="9219" y="4327"/>
                  </a:lnTo>
                  <a:close/>
                  <a:moveTo>
                    <a:pt x="8127" y="1"/>
                  </a:moveTo>
                  <a:cubicBezTo>
                    <a:pt x="5522" y="1"/>
                    <a:pt x="3038" y="1391"/>
                    <a:pt x="1714" y="3767"/>
                  </a:cubicBezTo>
                  <a:cubicBezTo>
                    <a:pt x="0" y="6835"/>
                    <a:pt x="700" y="10684"/>
                    <a:pt x="3381" y="12954"/>
                  </a:cubicBezTo>
                  <a:cubicBezTo>
                    <a:pt x="4751" y="14111"/>
                    <a:pt x="6438" y="14692"/>
                    <a:pt x="8127" y="14692"/>
                  </a:cubicBezTo>
                  <a:cubicBezTo>
                    <a:pt x="9750" y="14692"/>
                    <a:pt x="11373" y="14156"/>
                    <a:pt x="12716" y="13080"/>
                  </a:cubicBezTo>
                  <a:cubicBezTo>
                    <a:pt x="15460" y="10885"/>
                    <a:pt x="16263" y="7053"/>
                    <a:pt x="14633" y="3943"/>
                  </a:cubicBezTo>
                  <a:cubicBezTo>
                    <a:pt x="14767" y="3616"/>
                    <a:pt x="14852" y="3299"/>
                    <a:pt x="14852" y="3021"/>
                  </a:cubicBezTo>
                  <a:cubicBezTo>
                    <a:pt x="14852" y="1959"/>
                    <a:pt x="14296" y="973"/>
                    <a:pt x="13384" y="432"/>
                  </a:cubicBezTo>
                  <a:cubicBezTo>
                    <a:pt x="12909" y="147"/>
                    <a:pt x="12373" y="4"/>
                    <a:pt x="11837" y="4"/>
                  </a:cubicBezTo>
                  <a:cubicBezTo>
                    <a:pt x="11345" y="4"/>
                    <a:pt x="10854" y="124"/>
                    <a:pt x="10408" y="365"/>
                  </a:cubicBezTo>
                  <a:cubicBezTo>
                    <a:pt x="9654" y="119"/>
                    <a:pt x="8886" y="1"/>
                    <a:pt x="8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69" name="Google Shape;27769;p78"/>
          <p:cNvGrpSpPr/>
          <p:nvPr/>
        </p:nvGrpSpPr>
        <p:grpSpPr>
          <a:xfrm>
            <a:off x="7499365" y="1534536"/>
            <a:ext cx="354807" cy="338357"/>
            <a:chOff x="7499365" y="1534536"/>
            <a:chExt cx="354807" cy="338357"/>
          </a:xfrm>
        </p:grpSpPr>
        <p:sp>
          <p:nvSpPr>
            <p:cNvPr id="27770" name="Google Shape;27770;p78"/>
            <p:cNvSpPr/>
            <p:nvPr/>
          </p:nvSpPr>
          <p:spPr>
            <a:xfrm>
              <a:off x="7560191" y="1548044"/>
              <a:ext cx="180891" cy="319722"/>
            </a:xfrm>
            <a:custGeom>
              <a:rect b="b" l="l" r="r" t="t"/>
              <a:pathLst>
                <a:path extrusionOk="0" h="12284" w="6950">
                  <a:moveTo>
                    <a:pt x="676" y="0"/>
                  </a:moveTo>
                  <a:cubicBezTo>
                    <a:pt x="306" y="0"/>
                    <a:pt x="4" y="303"/>
                    <a:pt x="0" y="676"/>
                  </a:cubicBezTo>
                  <a:lnTo>
                    <a:pt x="0" y="11604"/>
                  </a:lnTo>
                  <a:cubicBezTo>
                    <a:pt x="4" y="11977"/>
                    <a:pt x="303" y="12280"/>
                    <a:pt x="676" y="12283"/>
                  </a:cubicBezTo>
                  <a:lnTo>
                    <a:pt x="6274" y="12283"/>
                  </a:lnTo>
                  <a:cubicBezTo>
                    <a:pt x="6643" y="12280"/>
                    <a:pt x="6946" y="11977"/>
                    <a:pt x="6949" y="11604"/>
                  </a:cubicBezTo>
                  <a:lnTo>
                    <a:pt x="6949" y="676"/>
                  </a:lnTo>
                  <a:cubicBezTo>
                    <a:pt x="6946" y="303"/>
                    <a:pt x="6643" y="0"/>
                    <a:pt x="6274" y="0"/>
                  </a:cubicBezTo>
                  <a:close/>
                </a:path>
              </a:pathLst>
            </a:custGeom>
            <a:solidFill>
              <a:srgbClr val="FBFC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1" name="Google Shape;27771;p78"/>
            <p:cNvSpPr/>
            <p:nvPr/>
          </p:nvSpPr>
          <p:spPr>
            <a:xfrm>
              <a:off x="7706440" y="1548044"/>
              <a:ext cx="34643" cy="319722"/>
            </a:xfrm>
            <a:custGeom>
              <a:rect b="b" l="l" r="r" t="t"/>
              <a:pathLst>
                <a:path extrusionOk="0" h="12284" w="1331">
                  <a:moveTo>
                    <a:pt x="0" y="0"/>
                  </a:moveTo>
                  <a:cubicBezTo>
                    <a:pt x="373" y="0"/>
                    <a:pt x="676" y="303"/>
                    <a:pt x="679" y="676"/>
                  </a:cubicBezTo>
                  <a:lnTo>
                    <a:pt x="679" y="11604"/>
                  </a:lnTo>
                  <a:cubicBezTo>
                    <a:pt x="676" y="11977"/>
                    <a:pt x="373" y="12280"/>
                    <a:pt x="0" y="12283"/>
                  </a:cubicBezTo>
                  <a:lnTo>
                    <a:pt x="655" y="12283"/>
                  </a:lnTo>
                  <a:cubicBezTo>
                    <a:pt x="1028" y="12280"/>
                    <a:pt x="1330" y="11977"/>
                    <a:pt x="1330" y="11604"/>
                  </a:cubicBezTo>
                  <a:lnTo>
                    <a:pt x="1330" y="676"/>
                  </a:lnTo>
                  <a:cubicBezTo>
                    <a:pt x="1330" y="303"/>
                    <a:pt x="1028" y="0"/>
                    <a:pt x="655" y="0"/>
                  </a:cubicBezTo>
                  <a:close/>
                </a:path>
              </a:pathLst>
            </a:custGeom>
            <a:solidFill>
              <a:srgbClr val="F6F8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2" name="Google Shape;27772;p78"/>
            <p:cNvSpPr/>
            <p:nvPr/>
          </p:nvSpPr>
          <p:spPr>
            <a:xfrm>
              <a:off x="7560191" y="1822869"/>
              <a:ext cx="180891" cy="44897"/>
            </a:xfrm>
            <a:custGeom>
              <a:rect b="b" l="l" r="r" t="t"/>
              <a:pathLst>
                <a:path extrusionOk="0" h="1725" w="6950">
                  <a:moveTo>
                    <a:pt x="0" y="0"/>
                  </a:moveTo>
                  <a:lnTo>
                    <a:pt x="0" y="1045"/>
                  </a:lnTo>
                  <a:cubicBezTo>
                    <a:pt x="0" y="1418"/>
                    <a:pt x="303" y="1721"/>
                    <a:pt x="676" y="1724"/>
                  </a:cubicBezTo>
                  <a:lnTo>
                    <a:pt x="6270" y="1724"/>
                  </a:lnTo>
                  <a:cubicBezTo>
                    <a:pt x="6643" y="1721"/>
                    <a:pt x="6946" y="1418"/>
                    <a:pt x="6949" y="1045"/>
                  </a:cubicBezTo>
                  <a:lnTo>
                    <a:pt x="6949" y="0"/>
                  </a:ln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3" name="Google Shape;27773;p78"/>
            <p:cNvSpPr/>
            <p:nvPr/>
          </p:nvSpPr>
          <p:spPr>
            <a:xfrm>
              <a:off x="7706440" y="1822869"/>
              <a:ext cx="34643" cy="44897"/>
            </a:xfrm>
            <a:custGeom>
              <a:rect b="b" l="l" r="r" t="t"/>
              <a:pathLst>
                <a:path extrusionOk="0" h="1725" w="1331">
                  <a:moveTo>
                    <a:pt x="679" y="0"/>
                  </a:moveTo>
                  <a:lnTo>
                    <a:pt x="679" y="1045"/>
                  </a:lnTo>
                  <a:cubicBezTo>
                    <a:pt x="676" y="1418"/>
                    <a:pt x="373" y="1721"/>
                    <a:pt x="0" y="1724"/>
                  </a:cubicBezTo>
                  <a:lnTo>
                    <a:pt x="655" y="1724"/>
                  </a:lnTo>
                  <a:cubicBezTo>
                    <a:pt x="1028" y="1721"/>
                    <a:pt x="1327" y="1418"/>
                    <a:pt x="1330" y="1045"/>
                  </a:cubicBezTo>
                  <a:lnTo>
                    <a:pt x="1330" y="0"/>
                  </a:ln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4" name="Google Shape;27774;p78"/>
            <p:cNvSpPr/>
            <p:nvPr/>
          </p:nvSpPr>
          <p:spPr>
            <a:xfrm>
              <a:off x="7560191" y="1548044"/>
              <a:ext cx="180891" cy="44793"/>
            </a:xfrm>
            <a:custGeom>
              <a:rect b="b" l="l" r="r" t="t"/>
              <a:pathLst>
                <a:path extrusionOk="0" h="1721" w="6950">
                  <a:moveTo>
                    <a:pt x="676" y="0"/>
                  </a:moveTo>
                  <a:cubicBezTo>
                    <a:pt x="303" y="0"/>
                    <a:pt x="4" y="303"/>
                    <a:pt x="0" y="676"/>
                  </a:cubicBezTo>
                  <a:lnTo>
                    <a:pt x="0" y="1721"/>
                  </a:lnTo>
                  <a:lnTo>
                    <a:pt x="6949" y="1721"/>
                  </a:lnTo>
                  <a:lnTo>
                    <a:pt x="6949" y="676"/>
                  </a:lnTo>
                  <a:cubicBezTo>
                    <a:pt x="6946" y="303"/>
                    <a:pt x="6643" y="0"/>
                    <a:pt x="6274" y="0"/>
                  </a:cubicBezTo>
                  <a:close/>
                </a:path>
              </a:pathLst>
            </a:custGeom>
            <a:solidFill>
              <a:srgbClr val="95ABB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5" name="Google Shape;27775;p78"/>
            <p:cNvSpPr/>
            <p:nvPr/>
          </p:nvSpPr>
          <p:spPr>
            <a:xfrm>
              <a:off x="7706440" y="1548044"/>
              <a:ext cx="34643" cy="44793"/>
            </a:xfrm>
            <a:custGeom>
              <a:rect b="b" l="l" r="r" t="t"/>
              <a:pathLst>
                <a:path extrusionOk="0" h="1721" w="1331">
                  <a:moveTo>
                    <a:pt x="0" y="0"/>
                  </a:moveTo>
                  <a:cubicBezTo>
                    <a:pt x="373" y="0"/>
                    <a:pt x="676" y="303"/>
                    <a:pt x="679" y="676"/>
                  </a:cubicBezTo>
                  <a:lnTo>
                    <a:pt x="679" y="1721"/>
                  </a:lnTo>
                  <a:lnTo>
                    <a:pt x="1330" y="1721"/>
                  </a:lnTo>
                  <a:lnTo>
                    <a:pt x="1330" y="676"/>
                  </a:lnTo>
                  <a:cubicBezTo>
                    <a:pt x="1330" y="303"/>
                    <a:pt x="1028" y="0"/>
                    <a:pt x="655" y="0"/>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6" name="Google Shape;27776;p78"/>
            <p:cNvSpPr/>
            <p:nvPr/>
          </p:nvSpPr>
          <p:spPr>
            <a:xfrm>
              <a:off x="7649830" y="1644008"/>
              <a:ext cx="199214" cy="127222"/>
            </a:xfrm>
            <a:custGeom>
              <a:rect b="b" l="l" r="r" t="t"/>
              <a:pathLst>
                <a:path extrusionOk="0" h="4888" w="7654">
                  <a:moveTo>
                    <a:pt x="233" y="1"/>
                  </a:moveTo>
                  <a:cubicBezTo>
                    <a:pt x="103" y="1"/>
                    <a:pt x="1" y="106"/>
                    <a:pt x="1" y="236"/>
                  </a:cubicBezTo>
                  <a:lnTo>
                    <a:pt x="1" y="4652"/>
                  </a:lnTo>
                  <a:cubicBezTo>
                    <a:pt x="1" y="4782"/>
                    <a:pt x="103" y="4888"/>
                    <a:pt x="233" y="4888"/>
                  </a:cubicBezTo>
                  <a:lnTo>
                    <a:pt x="7418" y="4888"/>
                  </a:lnTo>
                  <a:cubicBezTo>
                    <a:pt x="7548" y="4884"/>
                    <a:pt x="7654" y="4782"/>
                    <a:pt x="7654" y="4652"/>
                  </a:cubicBezTo>
                  <a:lnTo>
                    <a:pt x="7654" y="236"/>
                  </a:lnTo>
                  <a:cubicBezTo>
                    <a:pt x="7654" y="106"/>
                    <a:pt x="7548" y="1"/>
                    <a:pt x="7418"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7" name="Google Shape;27777;p78"/>
            <p:cNvSpPr/>
            <p:nvPr/>
          </p:nvSpPr>
          <p:spPr>
            <a:xfrm>
              <a:off x="7826583" y="1644008"/>
              <a:ext cx="22462" cy="127222"/>
            </a:xfrm>
            <a:custGeom>
              <a:rect b="b" l="l" r="r" t="t"/>
              <a:pathLst>
                <a:path extrusionOk="0" h="4888" w="863">
                  <a:moveTo>
                    <a:pt x="1" y="1"/>
                  </a:moveTo>
                  <a:cubicBezTo>
                    <a:pt x="131" y="1"/>
                    <a:pt x="236" y="106"/>
                    <a:pt x="236" y="236"/>
                  </a:cubicBezTo>
                  <a:lnTo>
                    <a:pt x="236" y="4652"/>
                  </a:lnTo>
                  <a:cubicBezTo>
                    <a:pt x="236" y="4782"/>
                    <a:pt x="131" y="4888"/>
                    <a:pt x="1" y="4888"/>
                  </a:cubicBezTo>
                  <a:lnTo>
                    <a:pt x="627" y="4888"/>
                  </a:lnTo>
                  <a:cubicBezTo>
                    <a:pt x="757" y="4888"/>
                    <a:pt x="863" y="4782"/>
                    <a:pt x="863" y="4652"/>
                  </a:cubicBezTo>
                  <a:lnTo>
                    <a:pt x="863" y="236"/>
                  </a:lnTo>
                  <a:cubicBezTo>
                    <a:pt x="863" y="106"/>
                    <a:pt x="757" y="1"/>
                    <a:pt x="627" y="1"/>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8" name="Google Shape;27778;p78"/>
            <p:cNvSpPr/>
            <p:nvPr/>
          </p:nvSpPr>
          <p:spPr>
            <a:xfrm>
              <a:off x="7758183" y="1666912"/>
              <a:ext cx="44429" cy="38130"/>
            </a:xfrm>
            <a:custGeom>
              <a:rect b="b" l="l" r="r" t="t"/>
              <a:pathLst>
                <a:path extrusionOk="0" h="1465" w="1707">
                  <a:moveTo>
                    <a:pt x="978" y="0"/>
                  </a:moveTo>
                  <a:cubicBezTo>
                    <a:pt x="324" y="0"/>
                    <a:pt x="0" y="788"/>
                    <a:pt x="458" y="1249"/>
                  </a:cubicBezTo>
                  <a:cubicBezTo>
                    <a:pt x="607" y="1398"/>
                    <a:pt x="790" y="1465"/>
                    <a:pt x="969" y="1465"/>
                  </a:cubicBezTo>
                  <a:cubicBezTo>
                    <a:pt x="1346" y="1465"/>
                    <a:pt x="1707" y="1173"/>
                    <a:pt x="1707" y="732"/>
                  </a:cubicBezTo>
                  <a:cubicBezTo>
                    <a:pt x="1707" y="327"/>
                    <a:pt x="1379" y="0"/>
                    <a:pt x="978"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9" name="Google Shape;27779;p78"/>
            <p:cNvSpPr/>
            <p:nvPr/>
          </p:nvSpPr>
          <p:spPr>
            <a:xfrm>
              <a:off x="7783273" y="1666912"/>
              <a:ext cx="44429" cy="38104"/>
            </a:xfrm>
            <a:custGeom>
              <a:rect b="b" l="l" r="r" t="t"/>
              <a:pathLst>
                <a:path extrusionOk="0" h="1464" w="1707">
                  <a:moveTo>
                    <a:pt x="975" y="0"/>
                  </a:moveTo>
                  <a:cubicBezTo>
                    <a:pt x="324" y="0"/>
                    <a:pt x="0" y="788"/>
                    <a:pt x="461" y="1249"/>
                  </a:cubicBezTo>
                  <a:cubicBezTo>
                    <a:pt x="609" y="1397"/>
                    <a:pt x="791" y="1463"/>
                    <a:pt x="970" y="1463"/>
                  </a:cubicBezTo>
                  <a:cubicBezTo>
                    <a:pt x="1346" y="1463"/>
                    <a:pt x="1707" y="1173"/>
                    <a:pt x="1707" y="732"/>
                  </a:cubicBezTo>
                  <a:cubicBezTo>
                    <a:pt x="1707" y="327"/>
                    <a:pt x="1380" y="0"/>
                    <a:pt x="975" y="0"/>
                  </a:cubicBezTo>
                  <a:close/>
                </a:path>
              </a:pathLst>
            </a:custGeom>
            <a:solidFill>
              <a:srgbClr val="99AE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0" name="Google Shape;27780;p78"/>
            <p:cNvSpPr/>
            <p:nvPr/>
          </p:nvSpPr>
          <p:spPr>
            <a:xfrm>
              <a:off x="7673567" y="1668265"/>
              <a:ext cx="56896" cy="35397"/>
            </a:xfrm>
            <a:custGeom>
              <a:rect b="b" l="l" r="r" t="t"/>
              <a:pathLst>
                <a:path extrusionOk="0" h="1360" w="2186">
                  <a:moveTo>
                    <a:pt x="236" y="1"/>
                  </a:moveTo>
                  <a:cubicBezTo>
                    <a:pt x="106" y="1"/>
                    <a:pt x="0" y="106"/>
                    <a:pt x="0" y="237"/>
                  </a:cubicBezTo>
                  <a:lnTo>
                    <a:pt x="0" y="1123"/>
                  </a:lnTo>
                  <a:cubicBezTo>
                    <a:pt x="0" y="1253"/>
                    <a:pt x="106" y="1359"/>
                    <a:pt x="236" y="1359"/>
                  </a:cubicBezTo>
                  <a:lnTo>
                    <a:pt x="1953" y="1359"/>
                  </a:lnTo>
                  <a:cubicBezTo>
                    <a:pt x="2080" y="1359"/>
                    <a:pt x="2185" y="1253"/>
                    <a:pt x="2185" y="1123"/>
                  </a:cubicBezTo>
                  <a:lnTo>
                    <a:pt x="2185" y="237"/>
                  </a:lnTo>
                  <a:cubicBezTo>
                    <a:pt x="2185" y="106"/>
                    <a:pt x="2080" y="1"/>
                    <a:pt x="1953" y="1"/>
                  </a:cubicBezTo>
                  <a:close/>
                </a:path>
              </a:pathLst>
            </a:custGeom>
            <a:solidFill>
              <a:srgbClr val="50687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1" name="Google Shape;27781;p78"/>
            <p:cNvSpPr/>
            <p:nvPr/>
          </p:nvSpPr>
          <p:spPr>
            <a:xfrm>
              <a:off x="7670262" y="1724042"/>
              <a:ext cx="160277" cy="19911"/>
            </a:xfrm>
            <a:custGeom>
              <a:rect b="b" l="l" r="r" t="t"/>
              <a:pathLst>
                <a:path extrusionOk="0" h="765" w="6158">
                  <a:moveTo>
                    <a:pt x="236" y="1"/>
                  </a:moveTo>
                  <a:cubicBezTo>
                    <a:pt x="106" y="1"/>
                    <a:pt x="0" y="106"/>
                    <a:pt x="0" y="236"/>
                  </a:cubicBezTo>
                  <a:lnTo>
                    <a:pt x="0" y="528"/>
                  </a:lnTo>
                  <a:cubicBezTo>
                    <a:pt x="0" y="659"/>
                    <a:pt x="106" y="764"/>
                    <a:pt x="236" y="764"/>
                  </a:cubicBezTo>
                  <a:lnTo>
                    <a:pt x="5922" y="764"/>
                  </a:lnTo>
                  <a:cubicBezTo>
                    <a:pt x="6052" y="764"/>
                    <a:pt x="6158" y="659"/>
                    <a:pt x="6158" y="528"/>
                  </a:cubicBezTo>
                  <a:lnTo>
                    <a:pt x="6158" y="236"/>
                  </a:lnTo>
                  <a:cubicBezTo>
                    <a:pt x="6158" y="106"/>
                    <a:pt x="6052" y="1"/>
                    <a:pt x="5922" y="1"/>
                  </a:cubicBezTo>
                  <a:close/>
                </a:path>
              </a:pathLst>
            </a:custGeom>
            <a:solidFill>
              <a:srgbClr val="BCC9D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2" name="Google Shape;27782;p78"/>
            <p:cNvSpPr/>
            <p:nvPr/>
          </p:nvSpPr>
          <p:spPr>
            <a:xfrm>
              <a:off x="7508709" y="1539507"/>
              <a:ext cx="93178" cy="89665"/>
            </a:xfrm>
            <a:custGeom>
              <a:rect b="b" l="l" r="r" t="t"/>
              <a:pathLst>
                <a:path extrusionOk="0" h="3445" w="3580">
                  <a:moveTo>
                    <a:pt x="1859" y="1"/>
                  </a:moveTo>
                  <a:cubicBezTo>
                    <a:pt x="1162" y="1"/>
                    <a:pt x="536" y="420"/>
                    <a:pt x="268" y="1064"/>
                  </a:cubicBezTo>
                  <a:cubicBezTo>
                    <a:pt x="1" y="1707"/>
                    <a:pt x="149" y="2446"/>
                    <a:pt x="641" y="2939"/>
                  </a:cubicBezTo>
                  <a:cubicBezTo>
                    <a:pt x="972" y="3269"/>
                    <a:pt x="1413" y="3445"/>
                    <a:pt x="1862" y="3445"/>
                  </a:cubicBezTo>
                  <a:cubicBezTo>
                    <a:pt x="2082" y="3445"/>
                    <a:pt x="2305" y="3402"/>
                    <a:pt x="2517" y="3315"/>
                  </a:cubicBezTo>
                  <a:cubicBezTo>
                    <a:pt x="3160" y="3048"/>
                    <a:pt x="3579" y="2418"/>
                    <a:pt x="3579" y="1725"/>
                  </a:cubicBezTo>
                  <a:cubicBezTo>
                    <a:pt x="3579" y="772"/>
                    <a:pt x="2809" y="1"/>
                    <a:pt x="185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3" name="Google Shape;27783;p78"/>
            <p:cNvSpPr/>
            <p:nvPr/>
          </p:nvSpPr>
          <p:spPr>
            <a:xfrm>
              <a:off x="7548557" y="1539507"/>
              <a:ext cx="55621" cy="89665"/>
            </a:xfrm>
            <a:custGeom>
              <a:rect b="b" l="l" r="r" t="t"/>
              <a:pathLst>
                <a:path extrusionOk="0" h="3445" w="2137">
                  <a:moveTo>
                    <a:pt x="328" y="1"/>
                  </a:moveTo>
                  <a:cubicBezTo>
                    <a:pt x="219" y="1"/>
                    <a:pt x="109" y="12"/>
                    <a:pt x="0" y="33"/>
                  </a:cubicBezTo>
                  <a:cubicBezTo>
                    <a:pt x="810" y="191"/>
                    <a:pt x="1397" y="898"/>
                    <a:pt x="1397" y="1725"/>
                  </a:cubicBezTo>
                  <a:cubicBezTo>
                    <a:pt x="1397" y="2548"/>
                    <a:pt x="810" y="3259"/>
                    <a:pt x="0" y="3414"/>
                  </a:cubicBezTo>
                  <a:cubicBezTo>
                    <a:pt x="110" y="3435"/>
                    <a:pt x="219" y="3445"/>
                    <a:pt x="326" y="3445"/>
                  </a:cubicBezTo>
                  <a:cubicBezTo>
                    <a:pt x="1194" y="3445"/>
                    <a:pt x="1953" y="2786"/>
                    <a:pt x="2038" y="1887"/>
                  </a:cubicBezTo>
                  <a:cubicBezTo>
                    <a:pt x="2136" y="877"/>
                    <a:pt x="1341" y="4"/>
                    <a:pt x="328" y="1"/>
                  </a:cubicBezTo>
                  <a:close/>
                </a:path>
              </a:pathLst>
            </a:custGeom>
            <a:solidFill>
              <a:srgbClr val="657A8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4" name="Google Shape;27784;p78"/>
            <p:cNvSpPr/>
            <p:nvPr/>
          </p:nvSpPr>
          <p:spPr>
            <a:xfrm>
              <a:off x="7499365" y="1534536"/>
              <a:ext cx="354807" cy="338357"/>
            </a:xfrm>
            <a:custGeom>
              <a:rect b="b" l="l" r="r" t="t"/>
              <a:pathLst>
                <a:path extrusionOk="0" h="13000" w="13632">
                  <a:moveTo>
                    <a:pt x="8611" y="713"/>
                  </a:moveTo>
                  <a:cubicBezTo>
                    <a:pt x="8875" y="713"/>
                    <a:pt x="9089" y="927"/>
                    <a:pt x="9089" y="1191"/>
                  </a:cubicBezTo>
                  <a:lnTo>
                    <a:pt x="9089" y="2043"/>
                  </a:lnTo>
                  <a:lnTo>
                    <a:pt x="4132" y="2043"/>
                  </a:lnTo>
                  <a:cubicBezTo>
                    <a:pt x="4132" y="1997"/>
                    <a:pt x="4135" y="1955"/>
                    <a:pt x="4135" y="1913"/>
                  </a:cubicBezTo>
                  <a:cubicBezTo>
                    <a:pt x="4135" y="1476"/>
                    <a:pt x="3984" y="1054"/>
                    <a:pt x="3709" y="713"/>
                  </a:cubicBezTo>
                  <a:close/>
                  <a:moveTo>
                    <a:pt x="2218" y="389"/>
                  </a:moveTo>
                  <a:cubicBezTo>
                    <a:pt x="2415" y="389"/>
                    <a:pt x="2613" y="427"/>
                    <a:pt x="2802" y="505"/>
                  </a:cubicBezTo>
                  <a:cubicBezTo>
                    <a:pt x="3372" y="741"/>
                    <a:pt x="3745" y="1297"/>
                    <a:pt x="3745" y="1913"/>
                  </a:cubicBezTo>
                  <a:cubicBezTo>
                    <a:pt x="3741" y="2757"/>
                    <a:pt x="3059" y="3440"/>
                    <a:pt x="2218" y="3440"/>
                  </a:cubicBezTo>
                  <a:cubicBezTo>
                    <a:pt x="1602" y="3440"/>
                    <a:pt x="1046" y="3067"/>
                    <a:pt x="810" y="2497"/>
                  </a:cubicBezTo>
                  <a:cubicBezTo>
                    <a:pt x="571" y="1927"/>
                    <a:pt x="705" y="1272"/>
                    <a:pt x="1137" y="836"/>
                  </a:cubicBezTo>
                  <a:cubicBezTo>
                    <a:pt x="1429" y="544"/>
                    <a:pt x="1820" y="389"/>
                    <a:pt x="2218" y="389"/>
                  </a:cubicBezTo>
                  <a:close/>
                  <a:moveTo>
                    <a:pt x="9086" y="11275"/>
                  </a:moveTo>
                  <a:lnTo>
                    <a:pt x="9086" y="12123"/>
                  </a:lnTo>
                  <a:cubicBezTo>
                    <a:pt x="9086" y="12390"/>
                    <a:pt x="8871" y="12605"/>
                    <a:pt x="8607" y="12605"/>
                  </a:cubicBezTo>
                  <a:lnTo>
                    <a:pt x="3013" y="12605"/>
                  </a:lnTo>
                  <a:cubicBezTo>
                    <a:pt x="2749" y="12602"/>
                    <a:pt x="2534" y="12387"/>
                    <a:pt x="2534" y="12123"/>
                  </a:cubicBezTo>
                  <a:lnTo>
                    <a:pt x="2534" y="11275"/>
                  </a:lnTo>
                  <a:close/>
                  <a:moveTo>
                    <a:pt x="2221" y="0"/>
                  </a:moveTo>
                  <a:cubicBezTo>
                    <a:pt x="1428" y="0"/>
                    <a:pt x="665" y="494"/>
                    <a:pt x="395" y="1325"/>
                  </a:cubicBezTo>
                  <a:cubicBezTo>
                    <a:pt x="1" y="2532"/>
                    <a:pt x="870" y="3781"/>
                    <a:pt x="2140" y="3834"/>
                  </a:cubicBezTo>
                  <a:lnTo>
                    <a:pt x="2140" y="5660"/>
                  </a:lnTo>
                  <a:cubicBezTo>
                    <a:pt x="2140" y="5790"/>
                    <a:pt x="2238" y="5855"/>
                    <a:pt x="2335" y="5855"/>
                  </a:cubicBezTo>
                  <a:cubicBezTo>
                    <a:pt x="2433" y="5855"/>
                    <a:pt x="2531" y="5790"/>
                    <a:pt x="2531" y="5660"/>
                  </a:cubicBezTo>
                  <a:lnTo>
                    <a:pt x="2531" y="3805"/>
                  </a:lnTo>
                  <a:cubicBezTo>
                    <a:pt x="3263" y="3682"/>
                    <a:pt x="3857" y="3147"/>
                    <a:pt x="4061" y="2437"/>
                  </a:cubicBezTo>
                  <a:lnTo>
                    <a:pt x="9089" y="2437"/>
                  </a:lnTo>
                  <a:lnTo>
                    <a:pt x="9089" y="4010"/>
                  </a:lnTo>
                  <a:lnTo>
                    <a:pt x="5975" y="4010"/>
                  </a:lnTo>
                  <a:lnTo>
                    <a:pt x="5975" y="3337"/>
                  </a:lnTo>
                  <a:lnTo>
                    <a:pt x="5585" y="3337"/>
                  </a:lnTo>
                  <a:lnTo>
                    <a:pt x="5585" y="9977"/>
                  </a:lnTo>
                  <a:lnTo>
                    <a:pt x="5975" y="9977"/>
                  </a:lnTo>
                  <a:lnTo>
                    <a:pt x="5975" y="9284"/>
                  </a:lnTo>
                  <a:lnTo>
                    <a:pt x="9089" y="9284"/>
                  </a:lnTo>
                  <a:lnTo>
                    <a:pt x="9089" y="10881"/>
                  </a:lnTo>
                  <a:lnTo>
                    <a:pt x="2534" y="10881"/>
                  </a:lnTo>
                  <a:lnTo>
                    <a:pt x="2534" y="6497"/>
                  </a:lnTo>
                  <a:cubicBezTo>
                    <a:pt x="2534" y="6367"/>
                    <a:pt x="2437" y="6302"/>
                    <a:pt x="2339" y="6302"/>
                  </a:cubicBezTo>
                  <a:cubicBezTo>
                    <a:pt x="2241" y="6302"/>
                    <a:pt x="2144" y="6367"/>
                    <a:pt x="2144" y="6497"/>
                  </a:cubicBezTo>
                  <a:lnTo>
                    <a:pt x="2144" y="12127"/>
                  </a:lnTo>
                  <a:cubicBezTo>
                    <a:pt x="2144" y="12609"/>
                    <a:pt x="2534" y="12996"/>
                    <a:pt x="3016" y="12999"/>
                  </a:cubicBezTo>
                  <a:lnTo>
                    <a:pt x="8611" y="12999"/>
                  </a:lnTo>
                  <a:cubicBezTo>
                    <a:pt x="9058" y="12996"/>
                    <a:pt x="9431" y="12658"/>
                    <a:pt x="9476" y="12215"/>
                  </a:cubicBezTo>
                  <a:cubicBezTo>
                    <a:pt x="9480" y="12186"/>
                    <a:pt x="9480" y="12155"/>
                    <a:pt x="9480" y="12127"/>
                  </a:cubicBezTo>
                  <a:lnTo>
                    <a:pt x="9480" y="9287"/>
                  </a:lnTo>
                  <a:lnTo>
                    <a:pt x="10665" y="9287"/>
                  </a:lnTo>
                  <a:cubicBezTo>
                    <a:pt x="10915" y="9277"/>
                    <a:pt x="10915" y="8907"/>
                    <a:pt x="10665" y="8897"/>
                  </a:cubicBezTo>
                  <a:lnTo>
                    <a:pt x="6014" y="8897"/>
                  </a:lnTo>
                  <a:cubicBezTo>
                    <a:pt x="5993" y="8897"/>
                    <a:pt x="5975" y="8879"/>
                    <a:pt x="5975" y="8858"/>
                  </a:cubicBezTo>
                  <a:lnTo>
                    <a:pt x="5975" y="4442"/>
                  </a:lnTo>
                  <a:cubicBezTo>
                    <a:pt x="5975" y="4421"/>
                    <a:pt x="5993" y="4404"/>
                    <a:pt x="6014" y="4404"/>
                  </a:cubicBezTo>
                  <a:lnTo>
                    <a:pt x="13199" y="4404"/>
                  </a:lnTo>
                  <a:cubicBezTo>
                    <a:pt x="13220" y="4404"/>
                    <a:pt x="13238" y="4421"/>
                    <a:pt x="13238" y="4442"/>
                  </a:cubicBezTo>
                  <a:lnTo>
                    <a:pt x="13238" y="8858"/>
                  </a:lnTo>
                  <a:cubicBezTo>
                    <a:pt x="13238" y="8879"/>
                    <a:pt x="13220" y="8897"/>
                    <a:pt x="13199" y="8897"/>
                  </a:cubicBezTo>
                  <a:lnTo>
                    <a:pt x="11524" y="8897"/>
                  </a:lnTo>
                  <a:cubicBezTo>
                    <a:pt x="11519" y="8896"/>
                    <a:pt x="11515" y="8896"/>
                    <a:pt x="11511" y="8896"/>
                  </a:cubicBezTo>
                  <a:cubicBezTo>
                    <a:pt x="11254" y="8896"/>
                    <a:pt x="11254" y="9288"/>
                    <a:pt x="11511" y="9288"/>
                  </a:cubicBezTo>
                  <a:cubicBezTo>
                    <a:pt x="11515" y="9288"/>
                    <a:pt x="11519" y="9287"/>
                    <a:pt x="11524" y="9287"/>
                  </a:cubicBezTo>
                  <a:lnTo>
                    <a:pt x="13199" y="9287"/>
                  </a:lnTo>
                  <a:cubicBezTo>
                    <a:pt x="13438" y="9287"/>
                    <a:pt x="13628" y="9094"/>
                    <a:pt x="13632" y="8858"/>
                  </a:cubicBezTo>
                  <a:lnTo>
                    <a:pt x="13632" y="4442"/>
                  </a:lnTo>
                  <a:cubicBezTo>
                    <a:pt x="13628" y="4203"/>
                    <a:pt x="13438" y="4010"/>
                    <a:pt x="13199" y="4010"/>
                  </a:cubicBezTo>
                  <a:lnTo>
                    <a:pt x="9480" y="4010"/>
                  </a:lnTo>
                  <a:lnTo>
                    <a:pt x="9480" y="1195"/>
                  </a:lnTo>
                  <a:cubicBezTo>
                    <a:pt x="9480" y="1167"/>
                    <a:pt x="9480" y="1138"/>
                    <a:pt x="9476" y="1107"/>
                  </a:cubicBezTo>
                  <a:cubicBezTo>
                    <a:pt x="9431" y="663"/>
                    <a:pt x="9058" y="326"/>
                    <a:pt x="8611" y="326"/>
                  </a:cubicBezTo>
                  <a:lnTo>
                    <a:pt x="3284" y="326"/>
                  </a:lnTo>
                  <a:cubicBezTo>
                    <a:pt x="2952" y="104"/>
                    <a:pt x="2583" y="0"/>
                    <a:pt x="2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5" name="Google Shape;27785;p78"/>
            <p:cNvSpPr/>
            <p:nvPr/>
          </p:nvSpPr>
          <p:spPr>
            <a:xfrm>
              <a:off x="7758000" y="1661863"/>
              <a:ext cx="64678" cy="48281"/>
            </a:xfrm>
            <a:custGeom>
              <a:rect b="b" l="l" r="r" t="t"/>
              <a:pathLst>
                <a:path extrusionOk="0" h="1855" w="2485">
                  <a:moveTo>
                    <a:pt x="985" y="391"/>
                  </a:moveTo>
                  <a:cubicBezTo>
                    <a:pt x="1049" y="391"/>
                    <a:pt x="1108" y="402"/>
                    <a:pt x="1168" y="423"/>
                  </a:cubicBezTo>
                  <a:cubicBezTo>
                    <a:pt x="971" y="729"/>
                    <a:pt x="971" y="1123"/>
                    <a:pt x="1168" y="1429"/>
                  </a:cubicBezTo>
                  <a:cubicBezTo>
                    <a:pt x="1107" y="1451"/>
                    <a:pt x="1045" y="1462"/>
                    <a:pt x="984" y="1462"/>
                  </a:cubicBezTo>
                  <a:cubicBezTo>
                    <a:pt x="700" y="1462"/>
                    <a:pt x="447" y="1233"/>
                    <a:pt x="447" y="926"/>
                  </a:cubicBezTo>
                  <a:cubicBezTo>
                    <a:pt x="447" y="630"/>
                    <a:pt x="686" y="391"/>
                    <a:pt x="985" y="391"/>
                  </a:cubicBezTo>
                  <a:close/>
                  <a:moveTo>
                    <a:pt x="983" y="1"/>
                  </a:moveTo>
                  <a:cubicBezTo>
                    <a:pt x="899" y="1"/>
                    <a:pt x="815" y="12"/>
                    <a:pt x="732" y="36"/>
                  </a:cubicBezTo>
                  <a:cubicBezTo>
                    <a:pt x="285" y="159"/>
                    <a:pt x="0" y="595"/>
                    <a:pt x="63" y="1053"/>
                  </a:cubicBezTo>
                  <a:cubicBezTo>
                    <a:pt x="127" y="1510"/>
                    <a:pt x="517" y="1851"/>
                    <a:pt x="982" y="1855"/>
                  </a:cubicBezTo>
                  <a:cubicBezTo>
                    <a:pt x="1151" y="1855"/>
                    <a:pt x="1320" y="1806"/>
                    <a:pt x="1464" y="1718"/>
                  </a:cubicBezTo>
                  <a:cubicBezTo>
                    <a:pt x="1587" y="1642"/>
                    <a:pt x="1687" y="1542"/>
                    <a:pt x="1760" y="1427"/>
                  </a:cubicBezTo>
                  <a:lnTo>
                    <a:pt x="1760" y="1427"/>
                  </a:lnTo>
                  <a:cubicBezTo>
                    <a:pt x="1821" y="1450"/>
                    <a:pt x="1883" y="1461"/>
                    <a:pt x="1945" y="1461"/>
                  </a:cubicBezTo>
                  <a:cubicBezTo>
                    <a:pt x="2220" y="1461"/>
                    <a:pt x="2484" y="1247"/>
                    <a:pt x="2484" y="926"/>
                  </a:cubicBezTo>
                  <a:cubicBezTo>
                    <a:pt x="2481" y="630"/>
                    <a:pt x="2241" y="391"/>
                    <a:pt x="1946" y="391"/>
                  </a:cubicBezTo>
                  <a:cubicBezTo>
                    <a:pt x="1878" y="391"/>
                    <a:pt x="1816" y="403"/>
                    <a:pt x="1759" y="424"/>
                  </a:cubicBezTo>
                  <a:lnTo>
                    <a:pt x="1759" y="424"/>
                  </a:lnTo>
                  <a:cubicBezTo>
                    <a:pt x="1786" y="465"/>
                    <a:pt x="1810" y="510"/>
                    <a:pt x="1830" y="557"/>
                  </a:cubicBezTo>
                  <a:cubicBezTo>
                    <a:pt x="1958" y="849"/>
                    <a:pt x="1923" y="1174"/>
                    <a:pt x="1760" y="1427"/>
                  </a:cubicBezTo>
                  <a:lnTo>
                    <a:pt x="1760" y="1427"/>
                  </a:lnTo>
                  <a:cubicBezTo>
                    <a:pt x="1692" y="1401"/>
                    <a:pt x="1627" y="1360"/>
                    <a:pt x="1569" y="1302"/>
                  </a:cubicBezTo>
                  <a:cubicBezTo>
                    <a:pt x="1280" y="1016"/>
                    <a:pt x="1415" y="550"/>
                    <a:pt x="1759" y="424"/>
                  </a:cubicBezTo>
                  <a:lnTo>
                    <a:pt x="1759" y="424"/>
                  </a:lnTo>
                  <a:cubicBezTo>
                    <a:pt x="1588" y="159"/>
                    <a:pt x="1293" y="1"/>
                    <a:pt x="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6" name="Google Shape;27786;p78"/>
            <p:cNvSpPr/>
            <p:nvPr/>
          </p:nvSpPr>
          <p:spPr>
            <a:xfrm>
              <a:off x="7668518" y="1663138"/>
              <a:ext cx="67073" cy="45548"/>
            </a:xfrm>
            <a:custGeom>
              <a:rect b="b" l="l" r="r" t="t"/>
              <a:pathLst>
                <a:path extrusionOk="0" h="1750" w="2577">
                  <a:moveTo>
                    <a:pt x="2147" y="395"/>
                  </a:moveTo>
                  <a:cubicBezTo>
                    <a:pt x="2168" y="395"/>
                    <a:pt x="2186" y="413"/>
                    <a:pt x="2186" y="434"/>
                  </a:cubicBezTo>
                  <a:lnTo>
                    <a:pt x="2186" y="1320"/>
                  </a:lnTo>
                  <a:cubicBezTo>
                    <a:pt x="2186" y="1341"/>
                    <a:pt x="2168" y="1359"/>
                    <a:pt x="2147" y="1359"/>
                  </a:cubicBezTo>
                  <a:lnTo>
                    <a:pt x="433" y="1359"/>
                  </a:lnTo>
                  <a:cubicBezTo>
                    <a:pt x="409" y="1359"/>
                    <a:pt x="391" y="1341"/>
                    <a:pt x="391" y="1320"/>
                  </a:cubicBezTo>
                  <a:lnTo>
                    <a:pt x="391" y="434"/>
                  </a:lnTo>
                  <a:cubicBezTo>
                    <a:pt x="391" y="413"/>
                    <a:pt x="409" y="395"/>
                    <a:pt x="433" y="395"/>
                  </a:cubicBezTo>
                  <a:close/>
                  <a:moveTo>
                    <a:pt x="430" y="1"/>
                  </a:moveTo>
                  <a:cubicBezTo>
                    <a:pt x="191" y="1"/>
                    <a:pt x="1" y="194"/>
                    <a:pt x="1" y="434"/>
                  </a:cubicBezTo>
                  <a:lnTo>
                    <a:pt x="1" y="1320"/>
                  </a:lnTo>
                  <a:cubicBezTo>
                    <a:pt x="1" y="1560"/>
                    <a:pt x="191" y="1750"/>
                    <a:pt x="430" y="1750"/>
                  </a:cubicBezTo>
                  <a:lnTo>
                    <a:pt x="2147" y="1750"/>
                  </a:lnTo>
                  <a:cubicBezTo>
                    <a:pt x="2383" y="1750"/>
                    <a:pt x="2576" y="1560"/>
                    <a:pt x="2576" y="1320"/>
                  </a:cubicBezTo>
                  <a:lnTo>
                    <a:pt x="2576" y="434"/>
                  </a:lnTo>
                  <a:cubicBezTo>
                    <a:pt x="2576" y="194"/>
                    <a:pt x="2383" y="1"/>
                    <a:pt x="21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7" name="Google Shape;27787;p78"/>
            <p:cNvSpPr/>
            <p:nvPr/>
          </p:nvSpPr>
          <p:spPr>
            <a:xfrm>
              <a:off x="7665134" y="1718915"/>
              <a:ext cx="170454" cy="30062"/>
            </a:xfrm>
            <a:custGeom>
              <a:rect b="b" l="l" r="r" t="t"/>
              <a:pathLst>
                <a:path extrusionOk="0" h="1155" w="6549">
                  <a:moveTo>
                    <a:pt x="6119" y="395"/>
                  </a:moveTo>
                  <a:cubicBezTo>
                    <a:pt x="6140" y="395"/>
                    <a:pt x="6158" y="412"/>
                    <a:pt x="6158" y="433"/>
                  </a:cubicBezTo>
                  <a:lnTo>
                    <a:pt x="6158" y="725"/>
                  </a:lnTo>
                  <a:cubicBezTo>
                    <a:pt x="6158" y="747"/>
                    <a:pt x="6140" y="764"/>
                    <a:pt x="6119" y="764"/>
                  </a:cubicBezTo>
                  <a:lnTo>
                    <a:pt x="433" y="764"/>
                  </a:lnTo>
                  <a:cubicBezTo>
                    <a:pt x="412" y="764"/>
                    <a:pt x="394" y="747"/>
                    <a:pt x="394" y="725"/>
                  </a:cubicBezTo>
                  <a:lnTo>
                    <a:pt x="391" y="433"/>
                  </a:lnTo>
                  <a:cubicBezTo>
                    <a:pt x="391" y="412"/>
                    <a:pt x="409" y="395"/>
                    <a:pt x="433" y="395"/>
                  </a:cubicBezTo>
                  <a:close/>
                  <a:moveTo>
                    <a:pt x="433" y="1"/>
                  </a:moveTo>
                  <a:cubicBezTo>
                    <a:pt x="194" y="1"/>
                    <a:pt x="0" y="194"/>
                    <a:pt x="0" y="433"/>
                  </a:cubicBezTo>
                  <a:lnTo>
                    <a:pt x="0" y="725"/>
                  </a:lnTo>
                  <a:cubicBezTo>
                    <a:pt x="0" y="965"/>
                    <a:pt x="194" y="1155"/>
                    <a:pt x="433" y="1155"/>
                  </a:cubicBezTo>
                  <a:lnTo>
                    <a:pt x="6119" y="1155"/>
                  </a:lnTo>
                  <a:cubicBezTo>
                    <a:pt x="6355" y="1155"/>
                    <a:pt x="6548" y="965"/>
                    <a:pt x="6548" y="725"/>
                  </a:cubicBezTo>
                  <a:lnTo>
                    <a:pt x="6548" y="433"/>
                  </a:lnTo>
                  <a:cubicBezTo>
                    <a:pt x="6548" y="194"/>
                    <a:pt x="6355" y="1"/>
                    <a:pt x="6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8" name="Google Shape;27788;p78"/>
            <p:cNvSpPr/>
            <p:nvPr/>
          </p:nvSpPr>
          <p:spPr>
            <a:xfrm>
              <a:off x="7534867" y="1569205"/>
              <a:ext cx="43622" cy="30608"/>
            </a:xfrm>
            <a:custGeom>
              <a:rect b="b" l="l" r="r" t="t"/>
              <a:pathLst>
                <a:path extrusionOk="0" h="1176" w="1676">
                  <a:moveTo>
                    <a:pt x="1407" y="0"/>
                  </a:moveTo>
                  <a:cubicBezTo>
                    <a:pt x="1363" y="0"/>
                    <a:pt x="1318" y="16"/>
                    <a:pt x="1276" y="53"/>
                  </a:cubicBezTo>
                  <a:lnTo>
                    <a:pt x="1279" y="53"/>
                  </a:lnTo>
                  <a:lnTo>
                    <a:pt x="699" y="679"/>
                  </a:lnTo>
                  <a:lnTo>
                    <a:pt x="438" y="355"/>
                  </a:lnTo>
                  <a:cubicBezTo>
                    <a:pt x="395" y="297"/>
                    <a:pt x="340" y="273"/>
                    <a:pt x="286" y="273"/>
                  </a:cubicBezTo>
                  <a:cubicBezTo>
                    <a:pt x="139" y="273"/>
                    <a:pt x="1" y="452"/>
                    <a:pt x="132" y="602"/>
                  </a:cubicBezTo>
                  <a:lnTo>
                    <a:pt x="533" y="1101"/>
                  </a:lnTo>
                  <a:cubicBezTo>
                    <a:pt x="572" y="1147"/>
                    <a:pt x="625" y="1172"/>
                    <a:pt x="681" y="1175"/>
                  </a:cubicBezTo>
                  <a:lnTo>
                    <a:pt x="688" y="1175"/>
                  </a:lnTo>
                  <a:cubicBezTo>
                    <a:pt x="741" y="1175"/>
                    <a:pt x="794" y="1154"/>
                    <a:pt x="833" y="1112"/>
                  </a:cubicBezTo>
                  <a:lnTo>
                    <a:pt x="1564" y="317"/>
                  </a:lnTo>
                  <a:cubicBezTo>
                    <a:pt x="1675" y="171"/>
                    <a:pt x="1552" y="0"/>
                    <a:pt x="14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89" name="Google Shape;27789;p78"/>
          <p:cNvGrpSpPr/>
          <p:nvPr/>
        </p:nvGrpSpPr>
        <p:grpSpPr>
          <a:xfrm>
            <a:off x="4186663" y="3796534"/>
            <a:ext cx="372844" cy="353610"/>
            <a:chOff x="4186663" y="3796534"/>
            <a:chExt cx="372844" cy="353610"/>
          </a:xfrm>
        </p:grpSpPr>
        <p:sp>
          <p:nvSpPr>
            <p:cNvPr id="27790" name="Google Shape;27790;p78"/>
            <p:cNvSpPr/>
            <p:nvPr/>
          </p:nvSpPr>
          <p:spPr>
            <a:xfrm>
              <a:off x="4211025"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B3C3C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1" name="Google Shape;27791;p78"/>
            <p:cNvSpPr/>
            <p:nvPr/>
          </p:nvSpPr>
          <p:spPr>
            <a:xfrm>
              <a:off x="4359824" y="3802104"/>
              <a:ext cx="199683" cy="342522"/>
            </a:xfrm>
            <a:custGeom>
              <a:rect b="b" l="l" r="r" t="t"/>
              <a:pathLst>
                <a:path extrusionOk="0" h="13160" w="7672">
                  <a:moveTo>
                    <a:pt x="859" y="1"/>
                  </a:moveTo>
                  <a:cubicBezTo>
                    <a:pt x="574" y="1"/>
                    <a:pt x="286" y="18"/>
                    <a:pt x="1" y="57"/>
                  </a:cubicBezTo>
                  <a:cubicBezTo>
                    <a:pt x="3277" y="486"/>
                    <a:pt x="5725" y="3276"/>
                    <a:pt x="5725" y="6580"/>
                  </a:cubicBezTo>
                  <a:cubicBezTo>
                    <a:pt x="5725" y="9880"/>
                    <a:pt x="3277" y="12670"/>
                    <a:pt x="1" y="13103"/>
                  </a:cubicBezTo>
                  <a:cubicBezTo>
                    <a:pt x="291" y="13141"/>
                    <a:pt x="580" y="13160"/>
                    <a:pt x="864" y="13160"/>
                  </a:cubicBezTo>
                  <a:cubicBezTo>
                    <a:pt x="4278" y="13160"/>
                    <a:pt x="7194" y="10510"/>
                    <a:pt x="7421" y="7009"/>
                  </a:cubicBezTo>
                  <a:cubicBezTo>
                    <a:pt x="7671" y="3216"/>
                    <a:pt x="4663" y="4"/>
                    <a:pt x="859" y="1"/>
                  </a:cubicBezTo>
                  <a:close/>
                </a:path>
              </a:pathLst>
            </a:custGeom>
            <a:solidFill>
              <a:srgbClr val="D8E0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2" name="Google Shape;27792;p78"/>
            <p:cNvSpPr/>
            <p:nvPr/>
          </p:nvSpPr>
          <p:spPr>
            <a:xfrm>
              <a:off x="4284370" y="3890988"/>
              <a:ext cx="218241" cy="179564"/>
            </a:xfrm>
            <a:custGeom>
              <a:rect b="b" l="l" r="r" t="t"/>
              <a:pathLst>
                <a:path extrusionOk="0" h="6899" w="8385">
                  <a:moveTo>
                    <a:pt x="5479" y="1"/>
                  </a:moveTo>
                  <a:cubicBezTo>
                    <a:pt x="5224" y="1"/>
                    <a:pt x="4967" y="51"/>
                    <a:pt x="4722" y="153"/>
                  </a:cubicBezTo>
                  <a:cubicBezTo>
                    <a:pt x="3998" y="456"/>
                    <a:pt x="3530" y="1163"/>
                    <a:pt x="3530" y="1948"/>
                  </a:cubicBezTo>
                  <a:lnTo>
                    <a:pt x="3530" y="1979"/>
                  </a:lnTo>
                  <a:lnTo>
                    <a:pt x="3435" y="1976"/>
                  </a:lnTo>
                  <a:lnTo>
                    <a:pt x="3431" y="1976"/>
                  </a:lnTo>
                  <a:cubicBezTo>
                    <a:pt x="3234" y="1976"/>
                    <a:pt x="2664" y="1814"/>
                    <a:pt x="2478" y="1754"/>
                  </a:cubicBezTo>
                  <a:cubicBezTo>
                    <a:pt x="1760" y="1508"/>
                    <a:pt x="1112" y="1107"/>
                    <a:pt x="574" y="575"/>
                  </a:cubicBezTo>
                  <a:lnTo>
                    <a:pt x="370" y="375"/>
                  </a:lnTo>
                  <a:cubicBezTo>
                    <a:pt x="357" y="362"/>
                    <a:pt x="341" y="356"/>
                    <a:pt x="325" y="356"/>
                  </a:cubicBezTo>
                  <a:cubicBezTo>
                    <a:pt x="298" y="356"/>
                    <a:pt x="271" y="374"/>
                    <a:pt x="265" y="403"/>
                  </a:cubicBezTo>
                  <a:lnTo>
                    <a:pt x="191" y="681"/>
                  </a:lnTo>
                  <a:cubicBezTo>
                    <a:pt x="1" y="1423"/>
                    <a:pt x="307" y="2208"/>
                    <a:pt x="954" y="2623"/>
                  </a:cubicBezTo>
                  <a:lnTo>
                    <a:pt x="947" y="2623"/>
                  </a:lnTo>
                  <a:cubicBezTo>
                    <a:pt x="817" y="2623"/>
                    <a:pt x="683" y="2609"/>
                    <a:pt x="553" y="2577"/>
                  </a:cubicBezTo>
                  <a:lnTo>
                    <a:pt x="314" y="2521"/>
                  </a:lnTo>
                  <a:cubicBezTo>
                    <a:pt x="309" y="2520"/>
                    <a:pt x="304" y="2519"/>
                    <a:pt x="299" y="2519"/>
                  </a:cubicBezTo>
                  <a:cubicBezTo>
                    <a:pt x="259" y="2519"/>
                    <a:pt x="227" y="2554"/>
                    <a:pt x="236" y="2595"/>
                  </a:cubicBezTo>
                  <a:lnTo>
                    <a:pt x="275" y="2838"/>
                  </a:lnTo>
                  <a:cubicBezTo>
                    <a:pt x="367" y="3376"/>
                    <a:pt x="715" y="3837"/>
                    <a:pt x="1211" y="4066"/>
                  </a:cubicBezTo>
                  <a:cubicBezTo>
                    <a:pt x="1274" y="4090"/>
                    <a:pt x="1257" y="4185"/>
                    <a:pt x="1190" y="4189"/>
                  </a:cubicBezTo>
                  <a:lnTo>
                    <a:pt x="1186" y="4189"/>
                  </a:lnTo>
                  <a:lnTo>
                    <a:pt x="919" y="4203"/>
                  </a:lnTo>
                  <a:cubicBezTo>
                    <a:pt x="873" y="4203"/>
                    <a:pt x="845" y="4256"/>
                    <a:pt x="866" y="4298"/>
                  </a:cubicBezTo>
                  <a:lnTo>
                    <a:pt x="1000" y="4530"/>
                  </a:lnTo>
                  <a:cubicBezTo>
                    <a:pt x="1260" y="4984"/>
                    <a:pt x="1714" y="5297"/>
                    <a:pt x="2235" y="5375"/>
                  </a:cubicBezTo>
                  <a:cubicBezTo>
                    <a:pt x="2291" y="5382"/>
                    <a:pt x="2309" y="5456"/>
                    <a:pt x="2263" y="5487"/>
                  </a:cubicBezTo>
                  <a:cubicBezTo>
                    <a:pt x="1820" y="5818"/>
                    <a:pt x="1306" y="6040"/>
                    <a:pt x="761" y="6135"/>
                  </a:cubicBezTo>
                  <a:lnTo>
                    <a:pt x="173" y="6237"/>
                  </a:lnTo>
                  <a:cubicBezTo>
                    <a:pt x="110" y="6247"/>
                    <a:pt x="99" y="6339"/>
                    <a:pt x="162" y="6360"/>
                  </a:cubicBezTo>
                  <a:lnTo>
                    <a:pt x="718" y="6574"/>
                  </a:lnTo>
                  <a:cubicBezTo>
                    <a:pt x="1281" y="6789"/>
                    <a:pt x="1879" y="6898"/>
                    <a:pt x="2478" y="6898"/>
                  </a:cubicBezTo>
                  <a:cubicBezTo>
                    <a:pt x="5194" y="6898"/>
                    <a:pt x="7414" y="4689"/>
                    <a:pt x="7421" y="1969"/>
                  </a:cubicBezTo>
                  <a:lnTo>
                    <a:pt x="7421" y="1951"/>
                  </a:lnTo>
                  <a:lnTo>
                    <a:pt x="7421" y="1902"/>
                  </a:lnTo>
                  <a:lnTo>
                    <a:pt x="7421" y="1891"/>
                  </a:lnTo>
                  <a:cubicBezTo>
                    <a:pt x="7611" y="1758"/>
                    <a:pt x="7787" y="1610"/>
                    <a:pt x="7949" y="1444"/>
                  </a:cubicBezTo>
                  <a:lnTo>
                    <a:pt x="8343" y="1036"/>
                  </a:lnTo>
                  <a:cubicBezTo>
                    <a:pt x="8384" y="995"/>
                    <a:pt x="8354" y="928"/>
                    <a:pt x="8301" y="928"/>
                  </a:cubicBezTo>
                  <a:cubicBezTo>
                    <a:pt x="8295" y="928"/>
                    <a:pt x="8289" y="929"/>
                    <a:pt x="8283" y="931"/>
                  </a:cubicBezTo>
                  <a:lnTo>
                    <a:pt x="7731" y="1061"/>
                  </a:lnTo>
                  <a:cubicBezTo>
                    <a:pt x="7674" y="1075"/>
                    <a:pt x="7618" y="1089"/>
                    <a:pt x="7558" y="1100"/>
                  </a:cubicBezTo>
                  <a:cubicBezTo>
                    <a:pt x="7554" y="1100"/>
                    <a:pt x="7551" y="1101"/>
                    <a:pt x="7547" y="1101"/>
                  </a:cubicBezTo>
                  <a:cubicBezTo>
                    <a:pt x="7487" y="1101"/>
                    <a:pt x="7456" y="1024"/>
                    <a:pt x="7506" y="987"/>
                  </a:cubicBezTo>
                  <a:cubicBezTo>
                    <a:pt x="7572" y="931"/>
                    <a:pt x="7632" y="875"/>
                    <a:pt x="7688" y="811"/>
                  </a:cubicBezTo>
                  <a:lnTo>
                    <a:pt x="8118" y="343"/>
                  </a:lnTo>
                  <a:cubicBezTo>
                    <a:pt x="8154" y="300"/>
                    <a:pt x="8122" y="236"/>
                    <a:pt x="8072" y="236"/>
                  </a:cubicBezTo>
                  <a:cubicBezTo>
                    <a:pt x="8064" y="236"/>
                    <a:pt x="8056" y="238"/>
                    <a:pt x="8047" y="241"/>
                  </a:cubicBezTo>
                  <a:lnTo>
                    <a:pt x="7449" y="442"/>
                  </a:lnTo>
                  <a:cubicBezTo>
                    <a:pt x="7266" y="502"/>
                    <a:pt x="7080" y="544"/>
                    <a:pt x="6893" y="572"/>
                  </a:cubicBezTo>
                  <a:cubicBezTo>
                    <a:pt x="6890" y="573"/>
                    <a:pt x="6886" y="573"/>
                    <a:pt x="6882" y="573"/>
                  </a:cubicBezTo>
                  <a:cubicBezTo>
                    <a:pt x="6865" y="573"/>
                    <a:pt x="6849" y="566"/>
                    <a:pt x="6837" y="554"/>
                  </a:cubicBezTo>
                  <a:cubicBezTo>
                    <a:pt x="6467" y="191"/>
                    <a:pt x="5977" y="1"/>
                    <a:pt x="5479" y="1"/>
                  </a:cubicBezTo>
                  <a:close/>
                </a:path>
              </a:pathLst>
            </a:custGeom>
            <a:solidFill>
              <a:srgbClr val="FEFEF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3" name="Google Shape;27793;p78"/>
            <p:cNvSpPr/>
            <p:nvPr/>
          </p:nvSpPr>
          <p:spPr>
            <a:xfrm>
              <a:off x="4186663" y="3796534"/>
              <a:ext cx="372480" cy="353610"/>
            </a:xfrm>
            <a:custGeom>
              <a:rect b="b" l="l" r="r" t="t"/>
              <a:pathLst>
                <a:path extrusionOk="0" h="13586" w="14311">
                  <a:moveTo>
                    <a:pt x="7512" y="429"/>
                  </a:moveTo>
                  <a:cubicBezTo>
                    <a:pt x="11024" y="429"/>
                    <a:pt x="13877" y="3283"/>
                    <a:pt x="13877" y="6794"/>
                  </a:cubicBezTo>
                  <a:cubicBezTo>
                    <a:pt x="13877" y="10302"/>
                    <a:pt x="11024" y="13155"/>
                    <a:pt x="7512" y="13155"/>
                  </a:cubicBezTo>
                  <a:cubicBezTo>
                    <a:pt x="4004" y="13155"/>
                    <a:pt x="1151" y="10302"/>
                    <a:pt x="1151" y="6794"/>
                  </a:cubicBezTo>
                  <a:cubicBezTo>
                    <a:pt x="1151" y="3283"/>
                    <a:pt x="4004" y="429"/>
                    <a:pt x="7512" y="429"/>
                  </a:cubicBezTo>
                  <a:close/>
                  <a:moveTo>
                    <a:pt x="7512" y="1"/>
                  </a:moveTo>
                  <a:cubicBezTo>
                    <a:pt x="6205" y="1"/>
                    <a:pt x="4891" y="377"/>
                    <a:pt x="3741" y="1147"/>
                  </a:cubicBezTo>
                  <a:cubicBezTo>
                    <a:pt x="1045" y="2945"/>
                    <a:pt x="0" y="6400"/>
                    <a:pt x="1239" y="9391"/>
                  </a:cubicBezTo>
                  <a:cubicBezTo>
                    <a:pt x="2307" y="11966"/>
                    <a:pt x="4809" y="13586"/>
                    <a:pt x="7510" y="13586"/>
                  </a:cubicBezTo>
                  <a:cubicBezTo>
                    <a:pt x="7950" y="13586"/>
                    <a:pt x="8394" y="13543"/>
                    <a:pt x="8839" y="13454"/>
                  </a:cubicBezTo>
                  <a:cubicBezTo>
                    <a:pt x="12016" y="12825"/>
                    <a:pt x="14307" y="10035"/>
                    <a:pt x="14307"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4" name="Google Shape;27794;p78"/>
            <p:cNvSpPr/>
            <p:nvPr/>
          </p:nvSpPr>
          <p:spPr>
            <a:xfrm>
              <a:off x="4277785" y="3885834"/>
              <a:ext cx="231515" cy="189871"/>
            </a:xfrm>
            <a:custGeom>
              <a:rect b="b" l="l" r="r" t="t"/>
              <a:pathLst>
                <a:path extrusionOk="0" h="7295" w="8895">
                  <a:moveTo>
                    <a:pt x="5726" y="0"/>
                  </a:moveTo>
                  <a:cubicBezTo>
                    <a:pt x="5464" y="0"/>
                    <a:pt x="5200" y="48"/>
                    <a:pt x="4947" y="147"/>
                  </a:cubicBezTo>
                  <a:cubicBezTo>
                    <a:pt x="4184" y="446"/>
                    <a:pt x="3660" y="1153"/>
                    <a:pt x="3589" y="1970"/>
                  </a:cubicBezTo>
                  <a:cubicBezTo>
                    <a:pt x="3322" y="1917"/>
                    <a:pt x="3054" y="1850"/>
                    <a:pt x="2794" y="1766"/>
                  </a:cubicBezTo>
                  <a:cubicBezTo>
                    <a:pt x="2006" y="1498"/>
                    <a:pt x="1302" y="1027"/>
                    <a:pt x="750" y="404"/>
                  </a:cubicBezTo>
                  <a:cubicBezTo>
                    <a:pt x="718" y="365"/>
                    <a:pt x="672" y="341"/>
                    <a:pt x="627" y="330"/>
                  </a:cubicBezTo>
                  <a:cubicBezTo>
                    <a:pt x="613" y="328"/>
                    <a:pt x="600" y="326"/>
                    <a:pt x="586" y="326"/>
                  </a:cubicBezTo>
                  <a:cubicBezTo>
                    <a:pt x="506" y="326"/>
                    <a:pt x="431" y="371"/>
                    <a:pt x="394" y="446"/>
                  </a:cubicBezTo>
                  <a:cubicBezTo>
                    <a:pt x="64" y="1104"/>
                    <a:pt x="130" y="1889"/>
                    <a:pt x="560" y="2487"/>
                  </a:cubicBezTo>
                  <a:cubicBezTo>
                    <a:pt x="547" y="2485"/>
                    <a:pt x="533" y="2483"/>
                    <a:pt x="520" y="2483"/>
                  </a:cubicBezTo>
                  <a:cubicBezTo>
                    <a:pt x="456" y="2483"/>
                    <a:pt x="393" y="2511"/>
                    <a:pt x="352" y="2561"/>
                  </a:cubicBezTo>
                  <a:cubicBezTo>
                    <a:pt x="324" y="2600"/>
                    <a:pt x="306" y="2645"/>
                    <a:pt x="306" y="2695"/>
                  </a:cubicBezTo>
                  <a:lnTo>
                    <a:pt x="306" y="2761"/>
                  </a:lnTo>
                  <a:cubicBezTo>
                    <a:pt x="306" y="3324"/>
                    <a:pt x="560" y="3856"/>
                    <a:pt x="1000" y="4207"/>
                  </a:cubicBezTo>
                  <a:cubicBezTo>
                    <a:pt x="968" y="4229"/>
                    <a:pt x="943" y="4257"/>
                    <a:pt x="929" y="4288"/>
                  </a:cubicBezTo>
                  <a:cubicBezTo>
                    <a:pt x="905" y="4341"/>
                    <a:pt x="897" y="4401"/>
                    <a:pt x="915" y="4454"/>
                  </a:cubicBezTo>
                  <a:cubicBezTo>
                    <a:pt x="1102" y="5041"/>
                    <a:pt x="1559" y="5506"/>
                    <a:pt x="2143" y="5696"/>
                  </a:cubicBezTo>
                  <a:cubicBezTo>
                    <a:pt x="1619" y="6016"/>
                    <a:pt x="1017" y="6185"/>
                    <a:pt x="401" y="6185"/>
                  </a:cubicBezTo>
                  <a:cubicBezTo>
                    <a:pt x="349" y="6185"/>
                    <a:pt x="292" y="6185"/>
                    <a:pt x="236" y="6181"/>
                  </a:cubicBezTo>
                  <a:cubicBezTo>
                    <a:pt x="231" y="6181"/>
                    <a:pt x="227" y="6181"/>
                    <a:pt x="222" y="6181"/>
                  </a:cubicBezTo>
                  <a:cubicBezTo>
                    <a:pt x="119" y="6181"/>
                    <a:pt x="31" y="6256"/>
                    <a:pt x="14" y="6361"/>
                  </a:cubicBezTo>
                  <a:cubicBezTo>
                    <a:pt x="0" y="6449"/>
                    <a:pt x="43" y="6537"/>
                    <a:pt x="123" y="6582"/>
                  </a:cubicBezTo>
                  <a:cubicBezTo>
                    <a:pt x="930" y="7059"/>
                    <a:pt x="1832" y="7294"/>
                    <a:pt x="2731" y="7294"/>
                  </a:cubicBezTo>
                  <a:cubicBezTo>
                    <a:pt x="3793" y="7294"/>
                    <a:pt x="4851" y="6966"/>
                    <a:pt x="5746" y="6319"/>
                  </a:cubicBezTo>
                  <a:cubicBezTo>
                    <a:pt x="5855" y="6241"/>
                    <a:pt x="5866" y="6086"/>
                    <a:pt x="5774" y="5991"/>
                  </a:cubicBezTo>
                  <a:cubicBezTo>
                    <a:pt x="5732" y="5949"/>
                    <a:pt x="5676" y="5927"/>
                    <a:pt x="5621" y="5927"/>
                  </a:cubicBezTo>
                  <a:cubicBezTo>
                    <a:pt x="5576" y="5927"/>
                    <a:pt x="5531" y="5942"/>
                    <a:pt x="5493" y="5970"/>
                  </a:cubicBezTo>
                  <a:cubicBezTo>
                    <a:pt x="4675" y="6560"/>
                    <a:pt x="3705" y="6864"/>
                    <a:pt x="2726" y="6864"/>
                  </a:cubicBezTo>
                  <a:cubicBezTo>
                    <a:pt x="2163" y="6864"/>
                    <a:pt x="1597" y="6763"/>
                    <a:pt x="1056" y="6558"/>
                  </a:cubicBezTo>
                  <a:cubicBezTo>
                    <a:pt x="1703" y="6442"/>
                    <a:pt x="2312" y="6160"/>
                    <a:pt x="2815" y="5741"/>
                  </a:cubicBezTo>
                  <a:cubicBezTo>
                    <a:pt x="2878" y="5692"/>
                    <a:pt x="2910" y="5611"/>
                    <a:pt x="2896" y="5530"/>
                  </a:cubicBezTo>
                  <a:cubicBezTo>
                    <a:pt x="2875" y="5432"/>
                    <a:pt x="2790" y="5362"/>
                    <a:pt x="2692" y="5358"/>
                  </a:cubicBezTo>
                  <a:cubicBezTo>
                    <a:pt x="2175" y="5344"/>
                    <a:pt x="1707" y="5062"/>
                    <a:pt x="1450" y="4612"/>
                  </a:cubicBezTo>
                  <a:cubicBezTo>
                    <a:pt x="1573" y="4609"/>
                    <a:pt x="1693" y="4591"/>
                    <a:pt x="1809" y="4566"/>
                  </a:cubicBezTo>
                  <a:cubicBezTo>
                    <a:pt x="1900" y="4549"/>
                    <a:pt x="1971" y="4475"/>
                    <a:pt x="1985" y="4380"/>
                  </a:cubicBezTo>
                  <a:cubicBezTo>
                    <a:pt x="1999" y="4274"/>
                    <a:pt x="1928" y="4172"/>
                    <a:pt x="1823" y="4144"/>
                  </a:cubicBezTo>
                  <a:cubicBezTo>
                    <a:pt x="1270" y="4010"/>
                    <a:pt x="852" y="3560"/>
                    <a:pt x="757" y="2997"/>
                  </a:cubicBezTo>
                  <a:lnTo>
                    <a:pt x="757" y="2997"/>
                  </a:lnTo>
                  <a:cubicBezTo>
                    <a:pt x="898" y="3030"/>
                    <a:pt x="1045" y="3048"/>
                    <a:pt x="1190" y="3048"/>
                  </a:cubicBezTo>
                  <a:cubicBezTo>
                    <a:pt x="1215" y="3048"/>
                    <a:pt x="1239" y="3047"/>
                    <a:pt x="1263" y="3046"/>
                  </a:cubicBezTo>
                  <a:cubicBezTo>
                    <a:pt x="1369" y="3043"/>
                    <a:pt x="1457" y="2962"/>
                    <a:pt x="1471" y="2856"/>
                  </a:cubicBezTo>
                  <a:cubicBezTo>
                    <a:pt x="1478" y="2772"/>
                    <a:pt x="1436" y="2691"/>
                    <a:pt x="1362" y="2645"/>
                  </a:cubicBezTo>
                  <a:cubicBezTo>
                    <a:pt x="778" y="2290"/>
                    <a:pt x="496" y="1597"/>
                    <a:pt x="669" y="935"/>
                  </a:cubicBezTo>
                  <a:lnTo>
                    <a:pt x="669" y="935"/>
                  </a:lnTo>
                  <a:cubicBezTo>
                    <a:pt x="1232" y="1491"/>
                    <a:pt x="1911" y="1913"/>
                    <a:pt x="2660" y="2170"/>
                  </a:cubicBezTo>
                  <a:cubicBezTo>
                    <a:pt x="2667" y="2174"/>
                    <a:pt x="3406" y="2402"/>
                    <a:pt x="3684" y="2402"/>
                  </a:cubicBezTo>
                  <a:lnTo>
                    <a:pt x="3790" y="2410"/>
                  </a:lnTo>
                  <a:cubicBezTo>
                    <a:pt x="3792" y="2410"/>
                    <a:pt x="3794" y="2410"/>
                    <a:pt x="3796" y="2410"/>
                  </a:cubicBezTo>
                  <a:cubicBezTo>
                    <a:pt x="3920" y="2410"/>
                    <a:pt x="4022" y="2309"/>
                    <a:pt x="4015" y="2184"/>
                  </a:cubicBezTo>
                  <a:lnTo>
                    <a:pt x="4015" y="2149"/>
                  </a:lnTo>
                  <a:cubicBezTo>
                    <a:pt x="4015" y="1449"/>
                    <a:pt x="4437" y="823"/>
                    <a:pt x="5081" y="559"/>
                  </a:cubicBezTo>
                  <a:cubicBezTo>
                    <a:pt x="5293" y="473"/>
                    <a:pt x="5514" y="431"/>
                    <a:pt x="5734" y="431"/>
                  </a:cubicBezTo>
                  <a:cubicBezTo>
                    <a:pt x="6187" y="431"/>
                    <a:pt x="6631" y="608"/>
                    <a:pt x="6960" y="942"/>
                  </a:cubicBezTo>
                  <a:cubicBezTo>
                    <a:pt x="7000" y="985"/>
                    <a:pt x="7056" y="1007"/>
                    <a:pt x="7114" y="1007"/>
                  </a:cubicBezTo>
                  <a:cubicBezTo>
                    <a:pt x="7123" y="1007"/>
                    <a:pt x="7131" y="1007"/>
                    <a:pt x="7139" y="1006"/>
                  </a:cubicBezTo>
                  <a:cubicBezTo>
                    <a:pt x="7354" y="974"/>
                    <a:pt x="7569" y="925"/>
                    <a:pt x="7776" y="854"/>
                  </a:cubicBezTo>
                  <a:lnTo>
                    <a:pt x="7776" y="854"/>
                  </a:lnTo>
                  <a:cubicBezTo>
                    <a:pt x="7667" y="978"/>
                    <a:pt x="7537" y="1080"/>
                    <a:pt x="7393" y="1160"/>
                  </a:cubicBezTo>
                  <a:cubicBezTo>
                    <a:pt x="7294" y="1213"/>
                    <a:pt x="7252" y="1336"/>
                    <a:pt x="7298" y="1438"/>
                  </a:cubicBezTo>
                  <a:lnTo>
                    <a:pt x="7301" y="1445"/>
                  </a:lnTo>
                  <a:cubicBezTo>
                    <a:pt x="7337" y="1519"/>
                    <a:pt x="7413" y="1570"/>
                    <a:pt x="7493" y="1570"/>
                  </a:cubicBezTo>
                  <a:cubicBezTo>
                    <a:pt x="7501" y="1570"/>
                    <a:pt x="7508" y="1570"/>
                    <a:pt x="7516" y="1569"/>
                  </a:cubicBezTo>
                  <a:cubicBezTo>
                    <a:pt x="7695" y="1551"/>
                    <a:pt x="7868" y="1523"/>
                    <a:pt x="8040" y="1481"/>
                  </a:cubicBezTo>
                  <a:lnTo>
                    <a:pt x="8040" y="1481"/>
                  </a:lnTo>
                  <a:cubicBezTo>
                    <a:pt x="7889" y="1639"/>
                    <a:pt x="7720" y="1783"/>
                    <a:pt x="7540" y="1906"/>
                  </a:cubicBezTo>
                  <a:cubicBezTo>
                    <a:pt x="7484" y="1949"/>
                    <a:pt x="7449" y="2019"/>
                    <a:pt x="7452" y="2089"/>
                  </a:cubicBezTo>
                  <a:lnTo>
                    <a:pt x="7452" y="2103"/>
                  </a:lnTo>
                  <a:lnTo>
                    <a:pt x="7452" y="2146"/>
                  </a:lnTo>
                  <a:lnTo>
                    <a:pt x="7452" y="2167"/>
                  </a:lnTo>
                  <a:cubicBezTo>
                    <a:pt x="7445" y="3324"/>
                    <a:pt x="7016" y="4440"/>
                    <a:pt x="6239" y="5298"/>
                  </a:cubicBezTo>
                  <a:cubicBezTo>
                    <a:pt x="6165" y="5383"/>
                    <a:pt x="6168" y="5513"/>
                    <a:pt x="6249" y="5594"/>
                  </a:cubicBezTo>
                  <a:cubicBezTo>
                    <a:pt x="6291" y="5636"/>
                    <a:pt x="6347" y="5657"/>
                    <a:pt x="6402" y="5657"/>
                  </a:cubicBezTo>
                  <a:cubicBezTo>
                    <a:pt x="6461" y="5657"/>
                    <a:pt x="6520" y="5632"/>
                    <a:pt x="6562" y="5583"/>
                  </a:cubicBezTo>
                  <a:cubicBezTo>
                    <a:pt x="7403" y="4654"/>
                    <a:pt x="7871" y="3444"/>
                    <a:pt x="7878" y="2191"/>
                  </a:cubicBezTo>
                  <a:cubicBezTo>
                    <a:pt x="8262" y="1906"/>
                    <a:pt x="8589" y="1555"/>
                    <a:pt x="8842" y="1153"/>
                  </a:cubicBezTo>
                  <a:cubicBezTo>
                    <a:pt x="8895" y="1062"/>
                    <a:pt x="8877" y="946"/>
                    <a:pt x="8796" y="879"/>
                  </a:cubicBezTo>
                  <a:cubicBezTo>
                    <a:pt x="8758" y="844"/>
                    <a:pt x="8707" y="827"/>
                    <a:pt x="8655" y="827"/>
                  </a:cubicBezTo>
                  <a:cubicBezTo>
                    <a:pt x="8623" y="827"/>
                    <a:pt x="8591" y="834"/>
                    <a:pt x="8561" y="847"/>
                  </a:cubicBezTo>
                  <a:cubicBezTo>
                    <a:pt x="8452" y="900"/>
                    <a:pt x="8339" y="946"/>
                    <a:pt x="8223" y="985"/>
                  </a:cubicBezTo>
                  <a:cubicBezTo>
                    <a:pt x="8339" y="826"/>
                    <a:pt x="8427" y="654"/>
                    <a:pt x="8494" y="467"/>
                  </a:cubicBezTo>
                  <a:cubicBezTo>
                    <a:pt x="8522" y="393"/>
                    <a:pt x="8504" y="305"/>
                    <a:pt x="8452" y="246"/>
                  </a:cubicBezTo>
                  <a:cubicBezTo>
                    <a:pt x="8410" y="200"/>
                    <a:pt x="8351" y="176"/>
                    <a:pt x="8292" y="176"/>
                  </a:cubicBezTo>
                  <a:cubicBezTo>
                    <a:pt x="8256" y="176"/>
                    <a:pt x="8220" y="185"/>
                    <a:pt x="8188" y="203"/>
                  </a:cubicBezTo>
                  <a:cubicBezTo>
                    <a:pt x="7875" y="383"/>
                    <a:pt x="7533" y="506"/>
                    <a:pt x="7182" y="566"/>
                  </a:cubicBezTo>
                  <a:cubicBezTo>
                    <a:pt x="6777" y="196"/>
                    <a:pt x="6255" y="0"/>
                    <a:pt x="57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95" name="Google Shape;27795;p78"/>
          <p:cNvGrpSpPr/>
          <p:nvPr/>
        </p:nvGrpSpPr>
        <p:grpSpPr>
          <a:xfrm>
            <a:off x="4628896" y="3796534"/>
            <a:ext cx="372740" cy="353610"/>
            <a:chOff x="4628896" y="3796534"/>
            <a:chExt cx="372740" cy="353610"/>
          </a:xfrm>
        </p:grpSpPr>
        <p:sp>
          <p:nvSpPr>
            <p:cNvPr id="27796" name="Google Shape;27796;p78"/>
            <p:cNvSpPr/>
            <p:nvPr/>
          </p:nvSpPr>
          <p:spPr>
            <a:xfrm>
              <a:off x="4653258"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8AA2B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7" name="Google Shape;27797;p78"/>
            <p:cNvSpPr/>
            <p:nvPr/>
          </p:nvSpPr>
          <p:spPr>
            <a:xfrm>
              <a:off x="4802161" y="3802104"/>
              <a:ext cx="199475" cy="342522"/>
            </a:xfrm>
            <a:custGeom>
              <a:rect b="b" l="l" r="r" t="t"/>
              <a:pathLst>
                <a:path extrusionOk="0" h="13160" w="7664">
                  <a:moveTo>
                    <a:pt x="859" y="1"/>
                  </a:moveTo>
                  <a:cubicBezTo>
                    <a:pt x="570" y="1"/>
                    <a:pt x="285" y="18"/>
                    <a:pt x="0" y="57"/>
                  </a:cubicBezTo>
                  <a:cubicBezTo>
                    <a:pt x="3276" y="486"/>
                    <a:pt x="5721" y="3276"/>
                    <a:pt x="5721" y="6580"/>
                  </a:cubicBezTo>
                  <a:cubicBezTo>
                    <a:pt x="5721" y="9880"/>
                    <a:pt x="3276" y="12670"/>
                    <a:pt x="0" y="13103"/>
                  </a:cubicBezTo>
                  <a:cubicBezTo>
                    <a:pt x="290" y="13141"/>
                    <a:pt x="578" y="13160"/>
                    <a:pt x="863" y="13160"/>
                  </a:cubicBezTo>
                  <a:cubicBezTo>
                    <a:pt x="4273" y="13160"/>
                    <a:pt x="7186" y="10510"/>
                    <a:pt x="7417" y="7009"/>
                  </a:cubicBezTo>
                  <a:cubicBezTo>
                    <a:pt x="7663" y="3216"/>
                    <a:pt x="4659" y="4"/>
                    <a:pt x="859" y="1"/>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8" name="Google Shape;27798;p78"/>
            <p:cNvSpPr/>
            <p:nvPr/>
          </p:nvSpPr>
          <p:spPr>
            <a:xfrm>
              <a:off x="4693731" y="3853847"/>
              <a:ext cx="260275" cy="238958"/>
            </a:xfrm>
            <a:custGeom>
              <a:rect b="b" l="l" r="r" t="t"/>
              <a:pathLst>
                <a:path extrusionOk="0" h="9181" w="10000">
                  <a:moveTo>
                    <a:pt x="5023" y="0"/>
                  </a:moveTo>
                  <a:cubicBezTo>
                    <a:pt x="3884" y="0"/>
                    <a:pt x="2754" y="424"/>
                    <a:pt x="1879" y="1246"/>
                  </a:cubicBezTo>
                  <a:cubicBezTo>
                    <a:pt x="377" y="2657"/>
                    <a:pt x="0" y="4895"/>
                    <a:pt x="954" y="6717"/>
                  </a:cubicBezTo>
                  <a:lnTo>
                    <a:pt x="426" y="8037"/>
                  </a:lnTo>
                  <a:lnTo>
                    <a:pt x="1992" y="8037"/>
                  </a:lnTo>
                  <a:cubicBezTo>
                    <a:pt x="2826" y="8772"/>
                    <a:pt x="3900" y="9180"/>
                    <a:pt x="5010" y="9180"/>
                  </a:cubicBezTo>
                  <a:cubicBezTo>
                    <a:pt x="5015" y="9180"/>
                    <a:pt x="5020" y="9180"/>
                    <a:pt x="5025" y="9180"/>
                  </a:cubicBezTo>
                  <a:cubicBezTo>
                    <a:pt x="7083" y="9180"/>
                    <a:pt x="8891" y="7808"/>
                    <a:pt x="9444" y="5823"/>
                  </a:cubicBezTo>
                  <a:cubicBezTo>
                    <a:pt x="10000" y="3839"/>
                    <a:pt x="9162" y="1732"/>
                    <a:pt x="7400" y="665"/>
                  </a:cubicBezTo>
                  <a:cubicBezTo>
                    <a:pt x="6663" y="219"/>
                    <a:pt x="5841" y="0"/>
                    <a:pt x="502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9" name="Google Shape;27799;p78"/>
            <p:cNvSpPr/>
            <p:nvPr/>
          </p:nvSpPr>
          <p:spPr>
            <a:xfrm>
              <a:off x="4718275" y="3876126"/>
              <a:ext cx="211552" cy="194425"/>
            </a:xfrm>
            <a:custGeom>
              <a:rect b="b" l="l" r="r" t="t"/>
              <a:pathLst>
                <a:path extrusionOk="0" h="7470" w="8128">
                  <a:moveTo>
                    <a:pt x="4084" y="0"/>
                  </a:moveTo>
                  <a:cubicBezTo>
                    <a:pt x="3157" y="0"/>
                    <a:pt x="2238" y="345"/>
                    <a:pt x="1527" y="1013"/>
                  </a:cubicBezTo>
                  <a:cubicBezTo>
                    <a:pt x="306" y="2156"/>
                    <a:pt x="0" y="3975"/>
                    <a:pt x="774" y="5460"/>
                  </a:cubicBezTo>
                  <a:lnTo>
                    <a:pt x="957" y="5812"/>
                  </a:lnTo>
                  <a:lnTo>
                    <a:pt x="753" y="6322"/>
                  </a:lnTo>
                  <a:lnTo>
                    <a:pt x="1376" y="6322"/>
                  </a:lnTo>
                  <a:lnTo>
                    <a:pt x="1619" y="6537"/>
                  </a:lnTo>
                  <a:cubicBezTo>
                    <a:pt x="2298" y="7135"/>
                    <a:pt x="3174" y="7466"/>
                    <a:pt x="4082" y="7469"/>
                  </a:cubicBezTo>
                  <a:lnTo>
                    <a:pt x="4085" y="7466"/>
                  </a:lnTo>
                  <a:cubicBezTo>
                    <a:pt x="5760" y="7466"/>
                    <a:pt x="7227" y="6350"/>
                    <a:pt x="7678" y="4735"/>
                  </a:cubicBezTo>
                  <a:cubicBezTo>
                    <a:pt x="8128" y="3124"/>
                    <a:pt x="7449" y="1407"/>
                    <a:pt x="6017" y="541"/>
                  </a:cubicBezTo>
                  <a:cubicBezTo>
                    <a:pt x="5418" y="178"/>
                    <a:pt x="4749" y="0"/>
                    <a:pt x="4084" y="0"/>
                  </a:cubicBezTo>
                  <a:close/>
                </a:path>
              </a:pathLst>
            </a:custGeom>
            <a:solidFill>
              <a:srgbClr val="B5C4D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0" name="Google Shape;27800;p78"/>
            <p:cNvSpPr/>
            <p:nvPr/>
          </p:nvSpPr>
          <p:spPr>
            <a:xfrm>
              <a:off x="4754349" y="3903377"/>
              <a:ext cx="141225" cy="138414"/>
            </a:xfrm>
            <a:custGeom>
              <a:rect b="b" l="l" r="r" t="t"/>
              <a:pathLst>
                <a:path extrusionOk="0" h="5318" w="5426">
                  <a:moveTo>
                    <a:pt x="1512" y="1"/>
                  </a:moveTo>
                  <a:cubicBezTo>
                    <a:pt x="1391" y="1"/>
                    <a:pt x="1271" y="47"/>
                    <a:pt x="1179" y="138"/>
                  </a:cubicBezTo>
                  <a:lnTo>
                    <a:pt x="254" y="1063"/>
                  </a:lnTo>
                  <a:cubicBezTo>
                    <a:pt x="29" y="1285"/>
                    <a:pt x="0" y="1637"/>
                    <a:pt x="187" y="1894"/>
                  </a:cubicBezTo>
                  <a:cubicBezTo>
                    <a:pt x="1098" y="3168"/>
                    <a:pt x="2214" y="4283"/>
                    <a:pt x="3487" y="5198"/>
                  </a:cubicBezTo>
                  <a:cubicBezTo>
                    <a:pt x="3596" y="5275"/>
                    <a:pt x="3727" y="5317"/>
                    <a:pt x="3860" y="5317"/>
                  </a:cubicBezTo>
                  <a:cubicBezTo>
                    <a:pt x="4033" y="5317"/>
                    <a:pt x="4198" y="5247"/>
                    <a:pt x="4318" y="5127"/>
                  </a:cubicBezTo>
                  <a:lnTo>
                    <a:pt x="5243" y="4202"/>
                  </a:lnTo>
                  <a:cubicBezTo>
                    <a:pt x="5426" y="4019"/>
                    <a:pt x="5426" y="3720"/>
                    <a:pt x="5243" y="3537"/>
                  </a:cubicBezTo>
                  <a:lnTo>
                    <a:pt x="4673" y="2967"/>
                  </a:lnTo>
                  <a:cubicBezTo>
                    <a:pt x="4582" y="2875"/>
                    <a:pt x="4461" y="2830"/>
                    <a:pt x="4341" y="2830"/>
                  </a:cubicBezTo>
                  <a:cubicBezTo>
                    <a:pt x="4220" y="2830"/>
                    <a:pt x="4099" y="2875"/>
                    <a:pt x="4008" y="2967"/>
                  </a:cubicBezTo>
                  <a:lnTo>
                    <a:pt x="3853" y="3125"/>
                  </a:lnTo>
                  <a:cubicBezTo>
                    <a:pt x="3801" y="3177"/>
                    <a:pt x="3731" y="3204"/>
                    <a:pt x="3661" y="3204"/>
                  </a:cubicBezTo>
                  <a:cubicBezTo>
                    <a:pt x="3627" y="3204"/>
                    <a:pt x="3593" y="3198"/>
                    <a:pt x="3561" y="3185"/>
                  </a:cubicBezTo>
                  <a:cubicBezTo>
                    <a:pt x="2935" y="2942"/>
                    <a:pt x="2439" y="2446"/>
                    <a:pt x="2196" y="1820"/>
                  </a:cubicBezTo>
                  <a:cubicBezTo>
                    <a:pt x="2157" y="1721"/>
                    <a:pt x="2178" y="1605"/>
                    <a:pt x="2256" y="1528"/>
                  </a:cubicBezTo>
                  <a:lnTo>
                    <a:pt x="2414" y="1373"/>
                  </a:lnTo>
                  <a:cubicBezTo>
                    <a:pt x="2597" y="1190"/>
                    <a:pt x="2597" y="891"/>
                    <a:pt x="2414" y="708"/>
                  </a:cubicBezTo>
                  <a:lnTo>
                    <a:pt x="1844" y="138"/>
                  </a:lnTo>
                  <a:cubicBezTo>
                    <a:pt x="1753" y="47"/>
                    <a:pt x="1632" y="1"/>
                    <a:pt x="15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1" name="Google Shape;27801;p78"/>
            <p:cNvSpPr/>
            <p:nvPr/>
          </p:nvSpPr>
          <p:spPr>
            <a:xfrm>
              <a:off x="4628896" y="3796534"/>
              <a:ext cx="372558" cy="353610"/>
            </a:xfrm>
            <a:custGeom>
              <a:rect b="b" l="l" r="r" t="t"/>
              <a:pathLst>
                <a:path extrusionOk="0" h="13586" w="14314">
                  <a:moveTo>
                    <a:pt x="7516" y="429"/>
                  </a:moveTo>
                  <a:cubicBezTo>
                    <a:pt x="11027" y="429"/>
                    <a:pt x="13881" y="3283"/>
                    <a:pt x="13881" y="6794"/>
                  </a:cubicBezTo>
                  <a:cubicBezTo>
                    <a:pt x="13881" y="10302"/>
                    <a:pt x="11024" y="13155"/>
                    <a:pt x="7516" y="13155"/>
                  </a:cubicBezTo>
                  <a:cubicBezTo>
                    <a:pt x="4008" y="13155"/>
                    <a:pt x="1151" y="10302"/>
                    <a:pt x="1151" y="6794"/>
                  </a:cubicBezTo>
                  <a:cubicBezTo>
                    <a:pt x="1151" y="3283"/>
                    <a:pt x="4004" y="429"/>
                    <a:pt x="7516" y="429"/>
                  </a:cubicBezTo>
                  <a:close/>
                  <a:moveTo>
                    <a:pt x="7514" y="1"/>
                  </a:moveTo>
                  <a:cubicBezTo>
                    <a:pt x="6206" y="1"/>
                    <a:pt x="4892" y="377"/>
                    <a:pt x="3740" y="1147"/>
                  </a:cubicBezTo>
                  <a:cubicBezTo>
                    <a:pt x="1045" y="2945"/>
                    <a:pt x="0" y="6400"/>
                    <a:pt x="1239" y="9391"/>
                  </a:cubicBezTo>
                  <a:cubicBezTo>
                    <a:pt x="2307" y="11966"/>
                    <a:pt x="4809" y="13586"/>
                    <a:pt x="7510" y="13586"/>
                  </a:cubicBezTo>
                  <a:cubicBezTo>
                    <a:pt x="7949" y="13586"/>
                    <a:pt x="8394" y="13543"/>
                    <a:pt x="8839" y="13454"/>
                  </a:cubicBezTo>
                  <a:cubicBezTo>
                    <a:pt x="12019" y="12825"/>
                    <a:pt x="14306" y="10035"/>
                    <a:pt x="14306" y="6794"/>
                  </a:cubicBezTo>
                  <a:cubicBezTo>
                    <a:pt x="14313" y="4989"/>
                    <a:pt x="13596" y="3261"/>
                    <a:pt x="12318" y="1991"/>
                  </a:cubicBezTo>
                  <a:cubicBezTo>
                    <a:pt x="11004" y="677"/>
                    <a:pt x="9266" y="1"/>
                    <a:pt x="75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2" name="Google Shape;27802;p78"/>
            <p:cNvSpPr/>
            <p:nvPr/>
          </p:nvSpPr>
          <p:spPr>
            <a:xfrm>
              <a:off x="4685766" y="3848745"/>
              <a:ext cx="277037" cy="249239"/>
            </a:xfrm>
            <a:custGeom>
              <a:rect b="b" l="l" r="r" t="t"/>
              <a:pathLst>
                <a:path extrusionOk="0" h="9576" w="10644">
                  <a:moveTo>
                    <a:pt x="5330" y="0"/>
                  </a:moveTo>
                  <a:cubicBezTo>
                    <a:pt x="4349" y="0"/>
                    <a:pt x="3363" y="301"/>
                    <a:pt x="2519" y="914"/>
                  </a:cubicBezTo>
                  <a:cubicBezTo>
                    <a:pt x="626" y="2286"/>
                    <a:pt x="0" y="4830"/>
                    <a:pt x="1042" y="6924"/>
                  </a:cubicBezTo>
                  <a:lnTo>
                    <a:pt x="556" y="8141"/>
                  </a:lnTo>
                  <a:cubicBezTo>
                    <a:pt x="521" y="8229"/>
                    <a:pt x="549" y="8331"/>
                    <a:pt x="623" y="8391"/>
                  </a:cubicBezTo>
                  <a:cubicBezTo>
                    <a:pt x="662" y="8417"/>
                    <a:pt x="703" y="8434"/>
                    <a:pt x="748" y="8434"/>
                  </a:cubicBezTo>
                  <a:cubicBezTo>
                    <a:pt x="752" y="8434"/>
                    <a:pt x="756" y="8433"/>
                    <a:pt x="760" y="8433"/>
                  </a:cubicBezTo>
                  <a:lnTo>
                    <a:pt x="2227" y="8433"/>
                  </a:lnTo>
                  <a:cubicBezTo>
                    <a:pt x="3122" y="9195"/>
                    <a:pt x="4226" y="9576"/>
                    <a:pt x="5331" y="9576"/>
                  </a:cubicBezTo>
                  <a:cubicBezTo>
                    <a:pt x="6450" y="9576"/>
                    <a:pt x="7569" y="9184"/>
                    <a:pt x="8469" y="8401"/>
                  </a:cubicBezTo>
                  <a:cubicBezTo>
                    <a:pt x="10256" y="6850"/>
                    <a:pt x="10644" y="4225"/>
                    <a:pt x="9377" y="2227"/>
                  </a:cubicBezTo>
                  <a:cubicBezTo>
                    <a:pt x="9335" y="2161"/>
                    <a:pt x="9266" y="2127"/>
                    <a:pt x="9197" y="2127"/>
                  </a:cubicBezTo>
                  <a:cubicBezTo>
                    <a:pt x="9142" y="2127"/>
                    <a:pt x="9088" y="2148"/>
                    <a:pt x="9046" y="2191"/>
                  </a:cubicBezTo>
                  <a:lnTo>
                    <a:pt x="9043" y="2195"/>
                  </a:lnTo>
                  <a:cubicBezTo>
                    <a:pt x="8972" y="2265"/>
                    <a:pt x="8962" y="2374"/>
                    <a:pt x="9014" y="2459"/>
                  </a:cubicBezTo>
                  <a:cubicBezTo>
                    <a:pt x="10176" y="4292"/>
                    <a:pt x="9810" y="6699"/>
                    <a:pt x="8159" y="8106"/>
                  </a:cubicBezTo>
                  <a:cubicBezTo>
                    <a:pt x="7344" y="8801"/>
                    <a:pt x="6337" y="9148"/>
                    <a:pt x="5331" y="9148"/>
                  </a:cubicBezTo>
                  <a:cubicBezTo>
                    <a:pt x="4300" y="9148"/>
                    <a:pt x="3270" y="8785"/>
                    <a:pt x="2445" y="8060"/>
                  </a:cubicBezTo>
                  <a:cubicBezTo>
                    <a:pt x="2407" y="8025"/>
                    <a:pt x="2358" y="8004"/>
                    <a:pt x="2301" y="8004"/>
                  </a:cubicBezTo>
                  <a:lnTo>
                    <a:pt x="1070" y="8004"/>
                  </a:lnTo>
                  <a:lnTo>
                    <a:pt x="1478" y="6991"/>
                  </a:lnTo>
                  <a:cubicBezTo>
                    <a:pt x="1499" y="6934"/>
                    <a:pt x="1495" y="6867"/>
                    <a:pt x="1467" y="6811"/>
                  </a:cubicBezTo>
                  <a:cubicBezTo>
                    <a:pt x="468" y="4911"/>
                    <a:pt x="1003" y="2564"/>
                    <a:pt x="2730" y="1284"/>
                  </a:cubicBezTo>
                  <a:cubicBezTo>
                    <a:pt x="3507" y="708"/>
                    <a:pt x="4419" y="425"/>
                    <a:pt x="5327" y="425"/>
                  </a:cubicBezTo>
                  <a:cubicBezTo>
                    <a:pt x="6439" y="425"/>
                    <a:pt x="7545" y="850"/>
                    <a:pt x="8388" y="1681"/>
                  </a:cubicBezTo>
                  <a:cubicBezTo>
                    <a:pt x="8430" y="1722"/>
                    <a:pt x="8485" y="1742"/>
                    <a:pt x="8539" y="1742"/>
                  </a:cubicBezTo>
                  <a:cubicBezTo>
                    <a:pt x="8593" y="1742"/>
                    <a:pt x="8647" y="1722"/>
                    <a:pt x="8687" y="1681"/>
                  </a:cubicBezTo>
                  <a:lnTo>
                    <a:pt x="8691" y="1678"/>
                  </a:lnTo>
                  <a:cubicBezTo>
                    <a:pt x="8775" y="1593"/>
                    <a:pt x="8775" y="1460"/>
                    <a:pt x="8691" y="1375"/>
                  </a:cubicBezTo>
                  <a:cubicBezTo>
                    <a:pt x="7766" y="466"/>
                    <a:pt x="6552" y="0"/>
                    <a:pt x="53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3" name="Google Shape;27803;p78"/>
            <p:cNvSpPr/>
            <p:nvPr/>
          </p:nvSpPr>
          <p:spPr>
            <a:xfrm>
              <a:off x="4748571" y="3893304"/>
              <a:ext cx="156269" cy="153718"/>
            </a:xfrm>
            <a:custGeom>
              <a:rect b="b" l="l" r="r" t="t"/>
              <a:pathLst>
                <a:path extrusionOk="0" h="5906" w="6004">
                  <a:moveTo>
                    <a:pt x="1731" y="1"/>
                  </a:moveTo>
                  <a:cubicBezTo>
                    <a:pt x="1676" y="1"/>
                    <a:pt x="1621" y="22"/>
                    <a:pt x="1581" y="64"/>
                  </a:cubicBezTo>
                  <a:lnTo>
                    <a:pt x="335" y="1306"/>
                  </a:lnTo>
                  <a:cubicBezTo>
                    <a:pt x="40" y="1598"/>
                    <a:pt x="1" y="2063"/>
                    <a:pt x="244" y="2400"/>
                  </a:cubicBezTo>
                  <a:cubicBezTo>
                    <a:pt x="757" y="3111"/>
                    <a:pt x="1331" y="3776"/>
                    <a:pt x="1964" y="4385"/>
                  </a:cubicBezTo>
                  <a:cubicBezTo>
                    <a:pt x="2005" y="4425"/>
                    <a:pt x="2058" y="4446"/>
                    <a:pt x="2112" y="4446"/>
                  </a:cubicBezTo>
                  <a:cubicBezTo>
                    <a:pt x="2166" y="4446"/>
                    <a:pt x="2221" y="4425"/>
                    <a:pt x="2263" y="4385"/>
                  </a:cubicBezTo>
                  <a:lnTo>
                    <a:pt x="2267" y="4381"/>
                  </a:lnTo>
                  <a:cubicBezTo>
                    <a:pt x="2348" y="4300"/>
                    <a:pt x="2348" y="4163"/>
                    <a:pt x="2263" y="4082"/>
                  </a:cubicBezTo>
                  <a:cubicBezTo>
                    <a:pt x="1647" y="3488"/>
                    <a:pt x="1088" y="2844"/>
                    <a:pt x="592" y="2151"/>
                  </a:cubicBezTo>
                  <a:cubicBezTo>
                    <a:pt x="472" y="1985"/>
                    <a:pt x="490" y="1757"/>
                    <a:pt x="634" y="1612"/>
                  </a:cubicBezTo>
                  <a:lnTo>
                    <a:pt x="1728" y="522"/>
                  </a:lnTo>
                  <a:lnTo>
                    <a:pt x="2640" y="1429"/>
                  </a:lnTo>
                  <a:lnTo>
                    <a:pt x="2182" y="1887"/>
                  </a:lnTo>
                  <a:cubicBezTo>
                    <a:pt x="2126" y="1943"/>
                    <a:pt x="2105" y="2028"/>
                    <a:pt x="2129" y="2105"/>
                  </a:cubicBezTo>
                  <a:cubicBezTo>
                    <a:pt x="2422" y="2977"/>
                    <a:pt x="3009" y="3569"/>
                    <a:pt x="3885" y="3861"/>
                  </a:cubicBezTo>
                  <a:cubicBezTo>
                    <a:pt x="3908" y="3868"/>
                    <a:pt x="3931" y="3871"/>
                    <a:pt x="3954" y="3871"/>
                  </a:cubicBezTo>
                  <a:cubicBezTo>
                    <a:pt x="4009" y="3871"/>
                    <a:pt x="4063" y="3850"/>
                    <a:pt x="4103" y="3808"/>
                  </a:cubicBezTo>
                  <a:lnTo>
                    <a:pt x="4561" y="3354"/>
                  </a:lnTo>
                  <a:lnTo>
                    <a:pt x="5469" y="4262"/>
                  </a:lnTo>
                  <a:lnTo>
                    <a:pt x="4378" y="5356"/>
                  </a:lnTo>
                  <a:cubicBezTo>
                    <a:pt x="4297" y="5437"/>
                    <a:pt x="4189" y="5479"/>
                    <a:pt x="4080" y="5479"/>
                  </a:cubicBezTo>
                  <a:cubicBezTo>
                    <a:pt x="3996" y="5479"/>
                    <a:pt x="3912" y="5454"/>
                    <a:pt x="3839" y="5402"/>
                  </a:cubicBezTo>
                  <a:cubicBezTo>
                    <a:pt x="3558" y="5198"/>
                    <a:pt x="3287" y="4987"/>
                    <a:pt x="3023" y="4765"/>
                  </a:cubicBezTo>
                  <a:cubicBezTo>
                    <a:pt x="2984" y="4732"/>
                    <a:pt x="2936" y="4716"/>
                    <a:pt x="2889" y="4716"/>
                  </a:cubicBezTo>
                  <a:cubicBezTo>
                    <a:pt x="2834" y="4716"/>
                    <a:pt x="2780" y="4737"/>
                    <a:pt x="2738" y="4779"/>
                  </a:cubicBezTo>
                  <a:lnTo>
                    <a:pt x="2735" y="4782"/>
                  </a:lnTo>
                  <a:cubicBezTo>
                    <a:pt x="2647" y="4870"/>
                    <a:pt x="2654" y="5015"/>
                    <a:pt x="2749" y="5096"/>
                  </a:cubicBezTo>
                  <a:cubicBezTo>
                    <a:pt x="3020" y="5321"/>
                    <a:pt x="3301" y="5539"/>
                    <a:pt x="3590" y="5747"/>
                  </a:cubicBezTo>
                  <a:cubicBezTo>
                    <a:pt x="3739" y="5854"/>
                    <a:pt x="3911" y="5906"/>
                    <a:pt x="4083" y="5906"/>
                  </a:cubicBezTo>
                  <a:cubicBezTo>
                    <a:pt x="4301" y="5906"/>
                    <a:pt x="4517" y="5822"/>
                    <a:pt x="4680" y="5659"/>
                  </a:cubicBezTo>
                  <a:lnTo>
                    <a:pt x="5926" y="4413"/>
                  </a:lnTo>
                  <a:cubicBezTo>
                    <a:pt x="5986" y="4353"/>
                    <a:pt x="6003" y="4258"/>
                    <a:pt x="5972" y="4181"/>
                  </a:cubicBezTo>
                  <a:cubicBezTo>
                    <a:pt x="5961" y="4153"/>
                    <a:pt x="5944" y="4125"/>
                    <a:pt x="5926" y="4103"/>
                  </a:cubicBezTo>
                  <a:lnTo>
                    <a:pt x="4716" y="2897"/>
                  </a:lnTo>
                  <a:cubicBezTo>
                    <a:pt x="4673" y="2854"/>
                    <a:pt x="4618" y="2833"/>
                    <a:pt x="4563" y="2833"/>
                  </a:cubicBezTo>
                  <a:cubicBezTo>
                    <a:pt x="4507" y="2833"/>
                    <a:pt x="4452" y="2854"/>
                    <a:pt x="4409" y="2897"/>
                  </a:cubicBezTo>
                  <a:lnTo>
                    <a:pt x="3899" y="3407"/>
                  </a:lnTo>
                  <a:cubicBezTo>
                    <a:pt x="3262" y="3160"/>
                    <a:pt x="2830" y="2728"/>
                    <a:pt x="2587" y="2091"/>
                  </a:cubicBezTo>
                  <a:lnTo>
                    <a:pt x="3097" y="1581"/>
                  </a:lnTo>
                  <a:cubicBezTo>
                    <a:pt x="3182" y="1496"/>
                    <a:pt x="3182" y="1359"/>
                    <a:pt x="3097" y="1278"/>
                  </a:cubicBezTo>
                  <a:lnTo>
                    <a:pt x="1883" y="64"/>
                  </a:lnTo>
                  <a:cubicBezTo>
                    <a:pt x="1841" y="22"/>
                    <a:pt x="1786" y="1"/>
                    <a:pt x="17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04" name="Google Shape;27804;p78"/>
          <p:cNvGrpSpPr/>
          <p:nvPr/>
        </p:nvGrpSpPr>
        <p:grpSpPr>
          <a:xfrm>
            <a:off x="5513441" y="3796534"/>
            <a:ext cx="372818" cy="353610"/>
            <a:chOff x="5513441" y="3796534"/>
            <a:chExt cx="372818" cy="353610"/>
          </a:xfrm>
        </p:grpSpPr>
        <p:sp>
          <p:nvSpPr>
            <p:cNvPr id="27805" name="Google Shape;27805;p78"/>
            <p:cNvSpPr/>
            <p:nvPr/>
          </p:nvSpPr>
          <p:spPr>
            <a:xfrm>
              <a:off x="5537803" y="3802104"/>
              <a:ext cx="342418" cy="342418"/>
            </a:xfrm>
            <a:custGeom>
              <a:rect b="b" l="l" r="r" t="t"/>
              <a:pathLst>
                <a:path extrusionOk="0" h="13156" w="13156">
                  <a:moveTo>
                    <a:pt x="6576" y="1"/>
                  </a:moveTo>
                  <a:cubicBezTo>
                    <a:pt x="2945" y="1"/>
                    <a:pt x="0" y="2945"/>
                    <a:pt x="0" y="6580"/>
                  </a:cubicBezTo>
                  <a:cubicBezTo>
                    <a:pt x="0" y="10211"/>
                    <a:pt x="2945" y="13156"/>
                    <a:pt x="6576" y="13156"/>
                  </a:cubicBezTo>
                  <a:cubicBezTo>
                    <a:pt x="10211" y="13156"/>
                    <a:pt x="13156" y="10211"/>
                    <a:pt x="13156" y="6580"/>
                  </a:cubicBezTo>
                  <a:cubicBezTo>
                    <a:pt x="13156" y="2945"/>
                    <a:pt x="10211" y="1"/>
                    <a:pt x="657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6" name="Google Shape;27806;p78"/>
            <p:cNvSpPr/>
            <p:nvPr/>
          </p:nvSpPr>
          <p:spPr>
            <a:xfrm>
              <a:off x="5686602" y="3802104"/>
              <a:ext cx="199657" cy="342522"/>
            </a:xfrm>
            <a:custGeom>
              <a:rect b="b" l="l" r="r" t="t"/>
              <a:pathLst>
                <a:path extrusionOk="0" h="13160" w="7671">
                  <a:moveTo>
                    <a:pt x="859" y="1"/>
                  </a:moveTo>
                  <a:cubicBezTo>
                    <a:pt x="574" y="1"/>
                    <a:pt x="286" y="18"/>
                    <a:pt x="1" y="57"/>
                  </a:cubicBezTo>
                  <a:cubicBezTo>
                    <a:pt x="3276" y="486"/>
                    <a:pt x="5725" y="3276"/>
                    <a:pt x="5725" y="6580"/>
                  </a:cubicBezTo>
                  <a:cubicBezTo>
                    <a:pt x="5725" y="9880"/>
                    <a:pt x="3276" y="12670"/>
                    <a:pt x="1" y="13103"/>
                  </a:cubicBezTo>
                  <a:cubicBezTo>
                    <a:pt x="291" y="13141"/>
                    <a:pt x="579" y="13160"/>
                    <a:pt x="864" y="13160"/>
                  </a:cubicBezTo>
                  <a:cubicBezTo>
                    <a:pt x="4278" y="13160"/>
                    <a:pt x="7194" y="10510"/>
                    <a:pt x="7421" y="7009"/>
                  </a:cubicBezTo>
                  <a:cubicBezTo>
                    <a:pt x="7671" y="3216"/>
                    <a:pt x="4663" y="4"/>
                    <a:pt x="859" y="1"/>
                  </a:cubicBezTo>
                  <a:close/>
                </a:path>
              </a:pathLst>
            </a:custGeom>
            <a:solidFill>
              <a:srgbClr val="61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7" name="Google Shape;27807;p78"/>
            <p:cNvSpPr/>
            <p:nvPr/>
          </p:nvSpPr>
          <p:spPr>
            <a:xfrm>
              <a:off x="5580201" y="3876204"/>
              <a:ext cx="257620" cy="194243"/>
            </a:xfrm>
            <a:custGeom>
              <a:rect b="b" l="l" r="r" t="t"/>
              <a:pathLst>
                <a:path extrusionOk="0" h="7463" w="9898">
                  <a:moveTo>
                    <a:pt x="4949" y="1"/>
                  </a:moveTo>
                  <a:cubicBezTo>
                    <a:pt x="3563" y="1"/>
                    <a:pt x="2178" y="79"/>
                    <a:pt x="799" y="236"/>
                  </a:cubicBezTo>
                  <a:cubicBezTo>
                    <a:pt x="538" y="264"/>
                    <a:pt x="331" y="464"/>
                    <a:pt x="292" y="725"/>
                  </a:cubicBezTo>
                  <a:cubicBezTo>
                    <a:pt x="0" y="2720"/>
                    <a:pt x="0" y="4746"/>
                    <a:pt x="292" y="6741"/>
                  </a:cubicBezTo>
                  <a:cubicBezTo>
                    <a:pt x="331" y="6998"/>
                    <a:pt x="538" y="7199"/>
                    <a:pt x="799" y="7230"/>
                  </a:cubicBezTo>
                  <a:cubicBezTo>
                    <a:pt x="2178" y="7385"/>
                    <a:pt x="3561" y="7463"/>
                    <a:pt x="4947" y="7463"/>
                  </a:cubicBezTo>
                  <a:cubicBezTo>
                    <a:pt x="6333" y="7463"/>
                    <a:pt x="7720" y="7385"/>
                    <a:pt x="9099" y="7230"/>
                  </a:cubicBezTo>
                  <a:cubicBezTo>
                    <a:pt x="9359" y="7199"/>
                    <a:pt x="9567" y="6998"/>
                    <a:pt x="9606" y="6741"/>
                  </a:cubicBezTo>
                  <a:cubicBezTo>
                    <a:pt x="9898" y="4746"/>
                    <a:pt x="9898" y="2720"/>
                    <a:pt x="9606" y="725"/>
                  </a:cubicBezTo>
                  <a:cubicBezTo>
                    <a:pt x="9567" y="464"/>
                    <a:pt x="9359" y="264"/>
                    <a:pt x="9099" y="236"/>
                  </a:cubicBezTo>
                  <a:cubicBezTo>
                    <a:pt x="7720" y="79"/>
                    <a:pt x="6334" y="1"/>
                    <a:pt x="494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8" name="Google Shape;27808;p78"/>
            <p:cNvSpPr/>
            <p:nvPr/>
          </p:nvSpPr>
          <p:spPr>
            <a:xfrm>
              <a:off x="5671402" y="3924095"/>
              <a:ext cx="94636" cy="98358"/>
            </a:xfrm>
            <a:custGeom>
              <a:rect b="b" l="l" r="r" t="t"/>
              <a:pathLst>
                <a:path extrusionOk="0" h="3779" w="3636">
                  <a:moveTo>
                    <a:pt x="133" y="0"/>
                  </a:moveTo>
                  <a:cubicBezTo>
                    <a:pt x="65" y="0"/>
                    <a:pt x="3" y="53"/>
                    <a:pt x="1" y="127"/>
                  </a:cubicBezTo>
                  <a:lnTo>
                    <a:pt x="1" y="3649"/>
                  </a:lnTo>
                  <a:cubicBezTo>
                    <a:pt x="1" y="3723"/>
                    <a:pt x="63" y="3778"/>
                    <a:pt x="133" y="3778"/>
                  </a:cubicBezTo>
                  <a:cubicBezTo>
                    <a:pt x="152" y="3778"/>
                    <a:pt x="172" y="3774"/>
                    <a:pt x="191" y="3765"/>
                  </a:cubicBezTo>
                  <a:lnTo>
                    <a:pt x="3544" y="2006"/>
                  </a:lnTo>
                  <a:cubicBezTo>
                    <a:pt x="3635" y="1953"/>
                    <a:pt x="3635" y="1823"/>
                    <a:pt x="3544" y="1773"/>
                  </a:cubicBezTo>
                  <a:lnTo>
                    <a:pt x="191" y="14"/>
                  </a:lnTo>
                  <a:cubicBezTo>
                    <a:pt x="172" y="5"/>
                    <a:pt x="152" y="0"/>
                    <a:pt x="133" y="0"/>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9" name="Google Shape;27809;p78"/>
            <p:cNvSpPr/>
            <p:nvPr/>
          </p:nvSpPr>
          <p:spPr>
            <a:xfrm>
              <a:off x="5513441" y="3796534"/>
              <a:ext cx="372454" cy="353610"/>
            </a:xfrm>
            <a:custGeom>
              <a:rect b="b" l="l" r="r" t="t"/>
              <a:pathLst>
                <a:path extrusionOk="0" h="13586" w="14310">
                  <a:moveTo>
                    <a:pt x="7512" y="429"/>
                  </a:moveTo>
                  <a:cubicBezTo>
                    <a:pt x="11020" y="429"/>
                    <a:pt x="13877" y="3283"/>
                    <a:pt x="13877" y="6794"/>
                  </a:cubicBezTo>
                  <a:cubicBezTo>
                    <a:pt x="13877" y="10302"/>
                    <a:pt x="11020" y="13155"/>
                    <a:pt x="7512" y="13155"/>
                  </a:cubicBezTo>
                  <a:cubicBezTo>
                    <a:pt x="4004" y="13155"/>
                    <a:pt x="1151" y="10302"/>
                    <a:pt x="1151" y="6794"/>
                  </a:cubicBezTo>
                  <a:cubicBezTo>
                    <a:pt x="1151" y="3283"/>
                    <a:pt x="4004" y="429"/>
                    <a:pt x="7512" y="429"/>
                  </a:cubicBezTo>
                  <a:close/>
                  <a:moveTo>
                    <a:pt x="7512" y="1"/>
                  </a:moveTo>
                  <a:cubicBezTo>
                    <a:pt x="6205" y="1"/>
                    <a:pt x="4890" y="377"/>
                    <a:pt x="3740" y="1147"/>
                  </a:cubicBezTo>
                  <a:cubicBezTo>
                    <a:pt x="1045" y="2945"/>
                    <a:pt x="0" y="6400"/>
                    <a:pt x="1239" y="9391"/>
                  </a:cubicBezTo>
                  <a:cubicBezTo>
                    <a:pt x="2307" y="11966"/>
                    <a:pt x="4809" y="13586"/>
                    <a:pt x="7510" y="13586"/>
                  </a:cubicBezTo>
                  <a:cubicBezTo>
                    <a:pt x="7949" y="13586"/>
                    <a:pt x="8394" y="13543"/>
                    <a:pt x="8839" y="13454"/>
                  </a:cubicBezTo>
                  <a:cubicBezTo>
                    <a:pt x="12016" y="12825"/>
                    <a:pt x="14306" y="10035"/>
                    <a:pt x="14306" y="6794"/>
                  </a:cubicBezTo>
                  <a:cubicBezTo>
                    <a:pt x="14310" y="4989"/>
                    <a:pt x="13596" y="3261"/>
                    <a:pt x="12315" y="1991"/>
                  </a:cubicBezTo>
                  <a:cubicBezTo>
                    <a:pt x="11003" y="677"/>
                    <a:pt x="9264" y="1"/>
                    <a:pt x="7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0" name="Google Shape;27810;p78"/>
            <p:cNvSpPr/>
            <p:nvPr/>
          </p:nvSpPr>
          <p:spPr>
            <a:xfrm>
              <a:off x="5574892" y="3870999"/>
              <a:ext cx="268057" cy="204680"/>
            </a:xfrm>
            <a:custGeom>
              <a:rect b="b" l="l" r="r" t="t"/>
              <a:pathLst>
                <a:path extrusionOk="0" h="7864" w="10299">
                  <a:moveTo>
                    <a:pt x="5149" y="0"/>
                  </a:moveTo>
                  <a:cubicBezTo>
                    <a:pt x="3757" y="0"/>
                    <a:pt x="2364" y="79"/>
                    <a:pt x="978" y="235"/>
                  </a:cubicBezTo>
                  <a:cubicBezTo>
                    <a:pt x="626" y="274"/>
                    <a:pt x="348" y="545"/>
                    <a:pt x="296" y="897"/>
                  </a:cubicBezTo>
                  <a:cubicBezTo>
                    <a:pt x="0" y="2909"/>
                    <a:pt x="0" y="4953"/>
                    <a:pt x="296" y="6969"/>
                  </a:cubicBezTo>
                  <a:cubicBezTo>
                    <a:pt x="348" y="7318"/>
                    <a:pt x="626" y="7589"/>
                    <a:pt x="978" y="7627"/>
                  </a:cubicBezTo>
                  <a:cubicBezTo>
                    <a:pt x="2364" y="7786"/>
                    <a:pt x="3758" y="7863"/>
                    <a:pt x="5151" y="7863"/>
                  </a:cubicBezTo>
                  <a:cubicBezTo>
                    <a:pt x="5742" y="7863"/>
                    <a:pt x="6337" y="7849"/>
                    <a:pt x="6931" y="7821"/>
                  </a:cubicBezTo>
                  <a:cubicBezTo>
                    <a:pt x="7044" y="7814"/>
                    <a:pt x="7132" y="7719"/>
                    <a:pt x="7132" y="7606"/>
                  </a:cubicBezTo>
                  <a:cubicBezTo>
                    <a:pt x="7132" y="7487"/>
                    <a:pt x="7037" y="7391"/>
                    <a:pt x="6919" y="7391"/>
                  </a:cubicBezTo>
                  <a:cubicBezTo>
                    <a:pt x="6915" y="7391"/>
                    <a:pt x="6911" y="7391"/>
                    <a:pt x="6907" y="7392"/>
                  </a:cubicBezTo>
                  <a:cubicBezTo>
                    <a:pt x="6326" y="7420"/>
                    <a:pt x="5745" y="7434"/>
                    <a:pt x="5163" y="7434"/>
                  </a:cubicBezTo>
                  <a:cubicBezTo>
                    <a:pt x="3783" y="7434"/>
                    <a:pt x="2402" y="7355"/>
                    <a:pt x="1027" y="7202"/>
                  </a:cubicBezTo>
                  <a:cubicBezTo>
                    <a:pt x="869" y="7184"/>
                    <a:pt x="742" y="7061"/>
                    <a:pt x="721" y="6906"/>
                  </a:cubicBezTo>
                  <a:cubicBezTo>
                    <a:pt x="433" y="4932"/>
                    <a:pt x="433" y="2927"/>
                    <a:pt x="721" y="956"/>
                  </a:cubicBezTo>
                  <a:cubicBezTo>
                    <a:pt x="742" y="798"/>
                    <a:pt x="869" y="678"/>
                    <a:pt x="1027" y="661"/>
                  </a:cubicBezTo>
                  <a:cubicBezTo>
                    <a:pt x="2398" y="506"/>
                    <a:pt x="3775" y="429"/>
                    <a:pt x="5151" y="429"/>
                  </a:cubicBezTo>
                  <a:cubicBezTo>
                    <a:pt x="6528" y="429"/>
                    <a:pt x="7904" y="506"/>
                    <a:pt x="9275" y="661"/>
                  </a:cubicBezTo>
                  <a:cubicBezTo>
                    <a:pt x="9433" y="678"/>
                    <a:pt x="9560" y="798"/>
                    <a:pt x="9584" y="956"/>
                  </a:cubicBezTo>
                  <a:cubicBezTo>
                    <a:pt x="9873" y="2927"/>
                    <a:pt x="9873" y="4932"/>
                    <a:pt x="9584" y="6906"/>
                  </a:cubicBezTo>
                  <a:cubicBezTo>
                    <a:pt x="9560" y="7061"/>
                    <a:pt x="9433" y="7184"/>
                    <a:pt x="9275" y="7202"/>
                  </a:cubicBezTo>
                  <a:cubicBezTo>
                    <a:pt x="8835" y="7251"/>
                    <a:pt x="8395" y="7293"/>
                    <a:pt x="7948" y="7325"/>
                  </a:cubicBezTo>
                  <a:cubicBezTo>
                    <a:pt x="7839" y="7335"/>
                    <a:pt x="7751" y="7427"/>
                    <a:pt x="7751" y="7539"/>
                  </a:cubicBezTo>
                  <a:cubicBezTo>
                    <a:pt x="7751" y="7658"/>
                    <a:pt x="7850" y="7754"/>
                    <a:pt x="7968" y="7754"/>
                  </a:cubicBezTo>
                  <a:cubicBezTo>
                    <a:pt x="7972" y="7754"/>
                    <a:pt x="7976" y="7754"/>
                    <a:pt x="7980" y="7754"/>
                  </a:cubicBezTo>
                  <a:cubicBezTo>
                    <a:pt x="8430" y="7719"/>
                    <a:pt x="8877" y="7677"/>
                    <a:pt x="9324" y="7627"/>
                  </a:cubicBezTo>
                  <a:cubicBezTo>
                    <a:pt x="9676" y="7589"/>
                    <a:pt x="9954" y="7318"/>
                    <a:pt x="10007" y="6966"/>
                  </a:cubicBezTo>
                  <a:cubicBezTo>
                    <a:pt x="10299" y="4953"/>
                    <a:pt x="10299" y="2909"/>
                    <a:pt x="10007" y="897"/>
                  </a:cubicBezTo>
                  <a:cubicBezTo>
                    <a:pt x="9954" y="545"/>
                    <a:pt x="9672" y="274"/>
                    <a:pt x="9321" y="235"/>
                  </a:cubicBezTo>
                  <a:cubicBezTo>
                    <a:pt x="7934" y="79"/>
                    <a:pt x="6542" y="0"/>
                    <a:pt x="51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1" name="Google Shape;27811;p78"/>
            <p:cNvSpPr/>
            <p:nvPr/>
          </p:nvSpPr>
          <p:spPr>
            <a:xfrm>
              <a:off x="5666274" y="3916937"/>
              <a:ext cx="108899" cy="112855"/>
            </a:xfrm>
            <a:custGeom>
              <a:rect b="b" l="l" r="r" t="t"/>
              <a:pathLst>
                <a:path extrusionOk="0" h="4336" w="4184">
                  <a:moveTo>
                    <a:pt x="426" y="567"/>
                  </a:moveTo>
                  <a:lnTo>
                    <a:pt x="3466" y="2164"/>
                  </a:lnTo>
                  <a:lnTo>
                    <a:pt x="426" y="3765"/>
                  </a:lnTo>
                  <a:lnTo>
                    <a:pt x="426" y="567"/>
                  </a:lnTo>
                  <a:close/>
                  <a:moveTo>
                    <a:pt x="214" y="1"/>
                  </a:moveTo>
                  <a:cubicBezTo>
                    <a:pt x="101" y="1"/>
                    <a:pt x="1" y="90"/>
                    <a:pt x="1" y="215"/>
                  </a:cubicBezTo>
                  <a:lnTo>
                    <a:pt x="1" y="4121"/>
                  </a:lnTo>
                  <a:cubicBezTo>
                    <a:pt x="1" y="4246"/>
                    <a:pt x="101" y="4335"/>
                    <a:pt x="214" y="4335"/>
                  </a:cubicBezTo>
                  <a:cubicBezTo>
                    <a:pt x="247" y="4335"/>
                    <a:pt x="281" y="4328"/>
                    <a:pt x="314" y="4311"/>
                  </a:cubicBezTo>
                  <a:lnTo>
                    <a:pt x="4033" y="2358"/>
                  </a:lnTo>
                  <a:cubicBezTo>
                    <a:pt x="4184" y="2277"/>
                    <a:pt x="4184" y="2055"/>
                    <a:pt x="4033" y="1978"/>
                  </a:cubicBezTo>
                  <a:lnTo>
                    <a:pt x="314" y="25"/>
                  </a:lnTo>
                  <a:cubicBezTo>
                    <a:pt x="281" y="9"/>
                    <a:pt x="247" y="1"/>
                    <a:pt x="2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12" name="Google Shape;27812;p78"/>
          <p:cNvGrpSpPr/>
          <p:nvPr/>
        </p:nvGrpSpPr>
        <p:grpSpPr>
          <a:xfrm>
            <a:off x="6487078" y="3354899"/>
            <a:ext cx="403608" cy="382344"/>
            <a:chOff x="6487078" y="3354899"/>
            <a:chExt cx="403608" cy="382344"/>
          </a:xfrm>
        </p:grpSpPr>
        <p:sp>
          <p:nvSpPr>
            <p:cNvPr id="27813" name="Google Shape;27813;p78"/>
            <p:cNvSpPr/>
            <p:nvPr/>
          </p:nvSpPr>
          <p:spPr>
            <a:xfrm>
              <a:off x="6513443" y="3360990"/>
              <a:ext cx="370293" cy="370163"/>
            </a:xfrm>
            <a:custGeom>
              <a:rect b="b" l="l" r="r" t="t"/>
              <a:pathLst>
                <a:path extrusionOk="0" h="14222" w="14227">
                  <a:moveTo>
                    <a:pt x="7115" y="0"/>
                  </a:moveTo>
                  <a:cubicBezTo>
                    <a:pt x="3185" y="0"/>
                    <a:pt x="1" y="3184"/>
                    <a:pt x="1" y="7111"/>
                  </a:cubicBezTo>
                  <a:cubicBezTo>
                    <a:pt x="1" y="11037"/>
                    <a:pt x="3185" y="14222"/>
                    <a:pt x="7115" y="14222"/>
                  </a:cubicBezTo>
                  <a:cubicBezTo>
                    <a:pt x="11042" y="14222"/>
                    <a:pt x="14226" y="11037"/>
                    <a:pt x="14226" y="7111"/>
                  </a:cubicBezTo>
                  <a:cubicBezTo>
                    <a:pt x="14226" y="3184"/>
                    <a:pt x="11042" y="0"/>
                    <a:pt x="7115"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4" name="Google Shape;27814;p78"/>
            <p:cNvSpPr/>
            <p:nvPr/>
          </p:nvSpPr>
          <p:spPr>
            <a:xfrm>
              <a:off x="6674450" y="3360990"/>
              <a:ext cx="216236" cy="370267"/>
            </a:xfrm>
            <a:custGeom>
              <a:rect b="b" l="l" r="r" t="t"/>
              <a:pathLst>
                <a:path extrusionOk="0" h="14226" w="8308">
                  <a:moveTo>
                    <a:pt x="942" y="0"/>
                  </a:moveTo>
                  <a:cubicBezTo>
                    <a:pt x="938" y="0"/>
                    <a:pt x="934" y="0"/>
                    <a:pt x="929" y="0"/>
                  </a:cubicBezTo>
                  <a:cubicBezTo>
                    <a:pt x="616" y="0"/>
                    <a:pt x="307" y="18"/>
                    <a:pt x="0" y="60"/>
                  </a:cubicBezTo>
                  <a:cubicBezTo>
                    <a:pt x="3540" y="524"/>
                    <a:pt x="6186" y="3540"/>
                    <a:pt x="6186" y="7111"/>
                  </a:cubicBezTo>
                  <a:cubicBezTo>
                    <a:pt x="6186" y="10679"/>
                    <a:pt x="3540" y="13697"/>
                    <a:pt x="0" y="14162"/>
                  </a:cubicBezTo>
                  <a:cubicBezTo>
                    <a:pt x="321" y="14205"/>
                    <a:pt x="639" y="14226"/>
                    <a:pt x="954" y="14226"/>
                  </a:cubicBezTo>
                  <a:cubicBezTo>
                    <a:pt x="4640" y="14226"/>
                    <a:pt x="7790" y="11362"/>
                    <a:pt x="8037" y="7575"/>
                  </a:cubicBezTo>
                  <a:cubicBezTo>
                    <a:pt x="8307" y="3473"/>
                    <a:pt x="5049" y="0"/>
                    <a:pt x="942" y="0"/>
                  </a:cubicBezTo>
                  <a:close/>
                </a:path>
              </a:pathLst>
            </a:custGeom>
            <a:solidFill>
              <a:srgbClr val="ADBE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5" name="Google Shape;27815;p78"/>
            <p:cNvSpPr/>
            <p:nvPr/>
          </p:nvSpPr>
          <p:spPr>
            <a:xfrm>
              <a:off x="6553838" y="3401280"/>
              <a:ext cx="289504" cy="289504"/>
            </a:xfrm>
            <a:custGeom>
              <a:rect b="b" l="l" r="r" t="t"/>
              <a:pathLst>
                <a:path extrusionOk="0" h="11123" w="11123">
                  <a:moveTo>
                    <a:pt x="5563" y="0"/>
                  </a:moveTo>
                  <a:cubicBezTo>
                    <a:pt x="2492" y="0"/>
                    <a:pt x="1" y="2491"/>
                    <a:pt x="1" y="5563"/>
                  </a:cubicBezTo>
                  <a:cubicBezTo>
                    <a:pt x="1" y="8635"/>
                    <a:pt x="2492" y="11122"/>
                    <a:pt x="5563" y="11122"/>
                  </a:cubicBezTo>
                  <a:cubicBezTo>
                    <a:pt x="8635" y="11122"/>
                    <a:pt x="11123" y="8635"/>
                    <a:pt x="11123" y="5563"/>
                  </a:cubicBezTo>
                  <a:cubicBezTo>
                    <a:pt x="11123" y="2491"/>
                    <a:pt x="8635" y="0"/>
                    <a:pt x="5563"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6" name="Google Shape;27816;p78"/>
            <p:cNvSpPr/>
            <p:nvPr/>
          </p:nvSpPr>
          <p:spPr>
            <a:xfrm>
              <a:off x="6659796" y="3510101"/>
              <a:ext cx="74751" cy="71888"/>
            </a:xfrm>
            <a:custGeom>
              <a:rect b="b" l="l" r="r" t="t"/>
              <a:pathLst>
                <a:path extrusionOk="0" h="2762" w="2872">
                  <a:moveTo>
                    <a:pt x="1490" y="1"/>
                  </a:moveTo>
                  <a:cubicBezTo>
                    <a:pt x="1131" y="1"/>
                    <a:pt x="778" y="140"/>
                    <a:pt x="514" y="404"/>
                  </a:cubicBezTo>
                  <a:cubicBezTo>
                    <a:pt x="120" y="801"/>
                    <a:pt x="1" y="1392"/>
                    <a:pt x="215" y="1910"/>
                  </a:cubicBezTo>
                  <a:cubicBezTo>
                    <a:pt x="430" y="2423"/>
                    <a:pt x="933" y="2761"/>
                    <a:pt x="1489" y="2761"/>
                  </a:cubicBezTo>
                  <a:cubicBezTo>
                    <a:pt x="2252" y="2761"/>
                    <a:pt x="2868" y="2142"/>
                    <a:pt x="2872" y="1382"/>
                  </a:cubicBezTo>
                  <a:cubicBezTo>
                    <a:pt x="2872" y="822"/>
                    <a:pt x="2534" y="319"/>
                    <a:pt x="2017" y="105"/>
                  </a:cubicBezTo>
                  <a:cubicBezTo>
                    <a:pt x="1847" y="35"/>
                    <a:pt x="1668" y="1"/>
                    <a:pt x="1490" y="1"/>
                  </a:cubicBez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7" name="Google Shape;27817;p78"/>
            <p:cNvSpPr/>
            <p:nvPr/>
          </p:nvSpPr>
          <p:spPr>
            <a:xfrm>
              <a:off x="6553838" y="3455860"/>
              <a:ext cx="182271" cy="234169"/>
            </a:xfrm>
            <a:custGeom>
              <a:rect b="b" l="l" r="r" t="t"/>
              <a:pathLst>
                <a:path extrusionOk="0" h="8997" w="7003">
                  <a:moveTo>
                    <a:pt x="1215" y="0"/>
                  </a:moveTo>
                  <a:cubicBezTo>
                    <a:pt x="430" y="985"/>
                    <a:pt x="1" y="2206"/>
                    <a:pt x="1" y="3466"/>
                  </a:cubicBezTo>
                  <a:cubicBezTo>
                    <a:pt x="1" y="6333"/>
                    <a:pt x="2186" y="8705"/>
                    <a:pt x="4979" y="8997"/>
                  </a:cubicBezTo>
                  <a:lnTo>
                    <a:pt x="7002" y="5179"/>
                  </a:lnTo>
                  <a:lnTo>
                    <a:pt x="7002" y="5179"/>
                  </a:lnTo>
                  <a:cubicBezTo>
                    <a:pt x="6598" y="5521"/>
                    <a:pt x="6088" y="5707"/>
                    <a:pt x="5560" y="5707"/>
                  </a:cubicBezTo>
                  <a:cubicBezTo>
                    <a:pt x="4385" y="5704"/>
                    <a:pt x="3410" y="4796"/>
                    <a:pt x="3326" y="3624"/>
                  </a:cubicBezTo>
                  <a:lnTo>
                    <a:pt x="1215" y="0"/>
                  </a:lnTo>
                  <a:close/>
                </a:path>
              </a:pathLst>
            </a:custGeom>
            <a:solidFill>
              <a:srgbClr val="61778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8" name="Google Shape;27818;p78"/>
            <p:cNvSpPr/>
            <p:nvPr/>
          </p:nvSpPr>
          <p:spPr>
            <a:xfrm>
              <a:off x="6584889" y="3401306"/>
              <a:ext cx="247183" cy="148981"/>
            </a:xfrm>
            <a:custGeom>
              <a:rect b="b" l="l" r="r" t="t"/>
              <a:pathLst>
                <a:path extrusionOk="0" h="5724" w="9497">
                  <a:moveTo>
                    <a:pt x="4366" y="1"/>
                  </a:moveTo>
                  <a:cubicBezTo>
                    <a:pt x="2678" y="1"/>
                    <a:pt x="1061" y="775"/>
                    <a:pt x="0" y="2124"/>
                  </a:cubicBezTo>
                  <a:lnTo>
                    <a:pt x="2136" y="5724"/>
                  </a:lnTo>
                  <a:cubicBezTo>
                    <a:pt x="2129" y="5671"/>
                    <a:pt x="2129" y="5615"/>
                    <a:pt x="2129" y="5562"/>
                  </a:cubicBezTo>
                  <a:cubicBezTo>
                    <a:pt x="2126" y="4287"/>
                    <a:pt x="3170" y="3319"/>
                    <a:pt x="4366" y="3319"/>
                  </a:cubicBezTo>
                  <a:cubicBezTo>
                    <a:pt x="4575" y="3319"/>
                    <a:pt x="4790" y="3349"/>
                    <a:pt x="5004" y="3412"/>
                  </a:cubicBezTo>
                  <a:lnTo>
                    <a:pt x="9497" y="3412"/>
                  </a:lnTo>
                  <a:cubicBezTo>
                    <a:pt x="8737" y="1597"/>
                    <a:pt x="7069" y="316"/>
                    <a:pt x="5116" y="52"/>
                  </a:cubicBezTo>
                  <a:cubicBezTo>
                    <a:pt x="4866" y="18"/>
                    <a:pt x="4615" y="1"/>
                    <a:pt x="4366" y="1"/>
                  </a:cubicBezTo>
                  <a:close/>
                </a:path>
              </a:pathLst>
            </a:custGeom>
            <a:solidFill>
              <a:srgbClr val="49627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9" name="Google Shape;27819;p78"/>
            <p:cNvSpPr/>
            <p:nvPr/>
          </p:nvSpPr>
          <p:spPr>
            <a:xfrm>
              <a:off x="6682596" y="3489279"/>
              <a:ext cx="160746" cy="201505"/>
            </a:xfrm>
            <a:custGeom>
              <a:rect b="b" l="l" r="r" t="t"/>
              <a:pathLst>
                <a:path extrusionOk="0" h="7742" w="6176">
                  <a:moveTo>
                    <a:pt x="5729" y="0"/>
                  </a:moveTo>
                  <a:lnTo>
                    <a:pt x="1271" y="32"/>
                  </a:lnTo>
                  <a:lnTo>
                    <a:pt x="1288" y="43"/>
                  </a:lnTo>
                  <a:cubicBezTo>
                    <a:pt x="2069" y="289"/>
                    <a:pt x="2654" y="943"/>
                    <a:pt x="2812" y="1746"/>
                  </a:cubicBezTo>
                  <a:cubicBezTo>
                    <a:pt x="2970" y="2548"/>
                    <a:pt x="2678" y="3375"/>
                    <a:pt x="2048" y="3899"/>
                  </a:cubicBezTo>
                  <a:lnTo>
                    <a:pt x="1" y="7706"/>
                  </a:lnTo>
                  <a:cubicBezTo>
                    <a:pt x="212" y="7730"/>
                    <a:pt x="422" y="7741"/>
                    <a:pt x="629" y="7741"/>
                  </a:cubicBezTo>
                  <a:cubicBezTo>
                    <a:pt x="3652" y="7741"/>
                    <a:pt x="6176" y="5284"/>
                    <a:pt x="6176" y="2182"/>
                  </a:cubicBezTo>
                  <a:cubicBezTo>
                    <a:pt x="6176" y="1432"/>
                    <a:pt x="6024" y="690"/>
                    <a:pt x="5729" y="0"/>
                  </a:cubicBezTo>
                  <a:close/>
                </a:path>
              </a:pathLst>
            </a:custGeom>
            <a:solidFill>
              <a:srgbClr val="A7B8C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0" name="Google Shape;27820;p78"/>
            <p:cNvSpPr/>
            <p:nvPr/>
          </p:nvSpPr>
          <p:spPr>
            <a:xfrm>
              <a:off x="6487078" y="3354899"/>
              <a:ext cx="402776" cy="382344"/>
            </a:xfrm>
            <a:custGeom>
              <a:rect b="b" l="l" r="r" t="t"/>
              <a:pathLst>
                <a:path extrusionOk="0" h="14690" w="15475">
                  <a:moveTo>
                    <a:pt x="8125" y="466"/>
                  </a:moveTo>
                  <a:cubicBezTo>
                    <a:pt x="11918" y="466"/>
                    <a:pt x="15007" y="3552"/>
                    <a:pt x="15007" y="7345"/>
                  </a:cubicBezTo>
                  <a:cubicBezTo>
                    <a:pt x="15007" y="11138"/>
                    <a:pt x="11921" y="14223"/>
                    <a:pt x="8125" y="14223"/>
                  </a:cubicBezTo>
                  <a:cubicBezTo>
                    <a:pt x="4332" y="14223"/>
                    <a:pt x="1246" y="11138"/>
                    <a:pt x="1246" y="7345"/>
                  </a:cubicBezTo>
                  <a:cubicBezTo>
                    <a:pt x="1246" y="3552"/>
                    <a:pt x="4332" y="466"/>
                    <a:pt x="8125" y="466"/>
                  </a:cubicBezTo>
                  <a:close/>
                  <a:moveTo>
                    <a:pt x="8120" y="0"/>
                  </a:moveTo>
                  <a:cubicBezTo>
                    <a:pt x="6708" y="0"/>
                    <a:pt x="5287" y="406"/>
                    <a:pt x="4043" y="1237"/>
                  </a:cubicBezTo>
                  <a:cubicBezTo>
                    <a:pt x="1134" y="3186"/>
                    <a:pt x="1" y="6919"/>
                    <a:pt x="1341" y="10156"/>
                  </a:cubicBezTo>
                  <a:cubicBezTo>
                    <a:pt x="2494" y="12939"/>
                    <a:pt x="5199" y="14690"/>
                    <a:pt x="8120" y="14690"/>
                  </a:cubicBezTo>
                  <a:cubicBezTo>
                    <a:pt x="8597" y="14690"/>
                    <a:pt x="9078" y="14643"/>
                    <a:pt x="9560" y="14547"/>
                  </a:cubicBezTo>
                  <a:cubicBezTo>
                    <a:pt x="12994" y="13865"/>
                    <a:pt x="15471" y="10849"/>
                    <a:pt x="15471" y="7345"/>
                  </a:cubicBezTo>
                  <a:cubicBezTo>
                    <a:pt x="15475" y="5396"/>
                    <a:pt x="14701" y="3527"/>
                    <a:pt x="13318" y="2152"/>
                  </a:cubicBezTo>
                  <a:cubicBezTo>
                    <a:pt x="11899" y="732"/>
                    <a:pt x="10017" y="0"/>
                    <a:pt x="8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1" name="Google Shape;27821;p78"/>
            <p:cNvSpPr/>
            <p:nvPr/>
          </p:nvSpPr>
          <p:spPr>
            <a:xfrm>
              <a:off x="6547696" y="3395138"/>
              <a:ext cx="301867" cy="301763"/>
            </a:xfrm>
            <a:custGeom>
              <a:rect b="b" l="l" r="r" t="t"/>
              <a:pathLst>
                <a:path extrusionOk="0" h="11594" w="11598">
                  <a:moveTo>
                    <a:pt x="5796" y="3864"/>
                  </a:moveTo>
                  <a:cubicBezTo>
                    <a:pt x="6300" y="3864"/>
                    <a:pt x="6795" y="4061"/>
                    <a:pt x="7165" y="4430"/>
                  </a:cubicBezTo>
                  <a:cubicBezTo>
                    <a:pt x="7717" y="4983"/>
                    <a:pt x="7882" y="5816"/>
                    <a:pt x="7583" y="6538"/>
                  </a:cubicBezTo>
                  <a:cubicBezTo>
                    <a:pt x="7284" y="7259"/>
                    <a:pt x="6580" y="7731"/>
                    <a:pt x="5796" y="7731"/>
                  </a:cubicBezTo>
                  <a:cubicBezTo>
                    <a:pt x="4730" y="7731"/>
                    <a:pt x="3868" y="6865"/>
                    <a:pt x="3864" y="5799"/>
                  </a:cubicBezTo>
                  <a:cubicBezTo>
                    <a:pt x="3864" y="5018"/>
                    <a:pt x="4336" y="4311"/>
                    <a:pt x="5057" y="4012"/>
                  </a:cubicBezTo>
                  <a:cubicBezTo>
                    <a:pt x="5296" y="3912"/>
                    <a:pt x="5547" y="3864"/>
                    <a:pt x="5796" y="3864"/>
                  </a:cubicBezTo>
                  <a:close/>
                  <a:moveTo>
                    <a:pt x="1412" y="2762"/>
                  </a:moveTo>
                  <a:lnTo>
                    <a:pt x="3442" y="6242"/>
                  </a:lnTo>
                  <a:cubicBezTo>
                    <a:pt x="3662" y="7416"/>
                    <a:pt x="4688" y="8195"/>
                    <a:pt x="5797" y="8195"/>
                  </a:cubicBezTo>
                  <a:cubicBezTo>
                    <a:pt x="6104" y="8195"/>
                    <a:pt x="6417" y="8136"/>
                    <a:pt x="6721" y="8008"/>
                  </a:cubicBezTo>
                  <a:lnTo>
                    <a:pt x="6721" y="8008"/>
                  </a:lnTo>
                  <a:lnTo>
                    <a:pt x="5068" y="11080"/>
                  </a:lnTo>
                  <a:cubicBezTo>
                    <a:pt x="2432" y="10714"/>
                    <a:pt x="469" y="8459"/>
                    <a:pt x="465" y="5799"/>
                  </a:cubicBezTo>
                  <a:lnTo>
                    <a:pt x="462" y="5799"/>
                  </a:lnTo>
                  <a:cubicBezTo>
                    <a:pt x="462" y="4712"/>
                    <a:pt x="793" y="3653"/>
                    <a:pt x="1412" y="2762"/>
                  </a:cubicBezTo>
                  <a:close/>
                  <a:moveTo>
                    <a:pt x="5800" y="464"/>
                  </a:moveTo>
                  <a:cubicBezTo>
                    <a:pt x="6005" y="464"/>
                    <a:pt x="6212" y="476"/>
                    <a:pt x="6419" y="500"/>
                  </a:cubicBezTo>
                  <a:cubicBezTo>
                    <a:pt x="8202" y="708"/>
                    <a:pt x="9758" y="1798"/>
                    <a:pt x="10563" y="3403"/>
                  </a:cubicBezTo>
                  <a:lnTo>
                    <a:pt x="9290" y="3403"/>
                  </a:lnTo>
                  <a:cubicBezTo>
                    <a:pt x="9160" y="3403"/>
                    <a:pt x="9057" y="3505"/>
                    <a:pt x="9057" y="3635"/>
                  </a:cubicBezTo>
                  <a:cubicBezTo>
                    <a:pt x="9057" y="3762"/>
                    <a:pt x="9160" y="3864"/>
                    <a:pt x="9290" y="3864"/>
                  </a:cubicBezTo>
                  <a:lnTo>
                    <a:pt x="10767" y="3864"/>
                  </a:lnTo>
                  <a:cubicBezTo>
                    <a:pt x="11408" y="5507"/>
                    <a:pt x="11193" y="7358"/>
                    <a:pt x="10201" y="8811"/>
                  </a:cubicBezTo>
                  <a:cubicBezTo>
                    <a:pt x="9205" y="10264"/>
                    <a:pt x="7559" y="11133"/>
                    <a:pt x="5799" y="11133"/>
                  </a:cubicBezTo>
                  <a:lnTo>
                    <a:pt x="5796" y="11133"/>
                  </a:lnTo>
                  <a:cubicBezTo>
                    <a:pt x="5722" y="11133"/>
                    <a:pt x="5645" y="11133"/>
                    <a:pt x="5571" y="11126"/>
                  </a:cubicBezTo>
                  <a:lnTo>
                    <a:pt x="7573" y="7403"/>
                  </a:lnTo>
                  <a:cubicBezTo>
                    <a:pt x="8530" y="6351"/>
                    <a:pt x="8361" y="4705"/>
                    <a:pt x="7214" y="3864"/>
                  </a:cubicBezTo>
                  <a:lnTo>
                    <a:pt x="8160" y="3864"/>
                  </a:lnTo>
                  <a:cubicBezTo>
                    <a:pt x="8287" y="3864"/>
                    <a:pt x="8392" y="3762"/>
                    <a:pt x="8392" y="3635"/>
                  </a:cubicBezTo>
                  <a:cubicBezTo>
                    <a:pt x="8392" y="3505"/>
                    <a:pt x="8287" y="3403"/>
                    <a:pt x="8160" y="3403"/>
                  </a:cubicBezTo>
                  <a:lnTo>
                    <a:pt x="5799" y="3403"/>
                  </a:lnTo>
                  <a:cubicBezTo>
                    <a:pt x="4656" y="3403"/>
                    <a:pt x="3674" y="4209"/>
                    <a:pt x="3449" y="5327"/>
                  </a:cubicBezTo>
                  <a:lnTo>
                    <a:pt x="1718" y="2365"/>
                  </a:lnTo>
                  <a:cubicBezTo>
                    <a:pt x="2738" y="1152"/>
                    <a:pt x="4236" y="464"/>
                    <a:pt x="5800" y="464"/>
                  </a:cubicBezTo>
                  <a:close/>
                  <a:moveTo>
                    <a:pt x="5796" y="0"/>
                  </a:moveTo>
                  <a:cubicBezTo>
                    <a:pt x="2601" y="0"/>
                    <a:pt x="1" y="2601"/>
                    <a:pt x="1" y="5799"/>
                  </a:cubicBezTo>
                  <a:cubicBezTo>
                    <a:pt x="1" y="8994"/>
                    <a:pt x="2601" y="11594"/>
                    <a:pt x="5796" y="11594"/>
                  </a:cubicBezTo>
                  <a:cubicBezTo>
                    <a:pt x="8994" y="11594"/>
                    <a:pt x="11598" y="8994"/>
                    <a:pt x="11598" y="5799"/>
                  </a:cubicBezTo>
                  <a:cubicBezTo>
                    <a:pt x="11598" y="2601"/>
                    <a:pt x="8994" y="0"/>
                    <a:pt x="57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2" name="Google Shape;27822;p78"/>
            <p:cNvSpPr/>
            <p:nvPr/>
          </p:nvSpPr>
          <p:spPr>
            <a:xfrm>
              <a:off x="6660343" y="3507811"/>
              <a:ext cx="79514" cy="76469"/>
            </a:xfrm>
            <a:custGeom>
              <a:rect b="b" l="l" r="r" t="t"/>
              <a:pathLst>
                <a:path extrusionOk="0" h="2938" w="3055">
                  <a:moveTo>
                    <a:pt x="1468" y="464"/>
                  </a:moveTo>
                  <a:cubicBezTo>
                    <a:pt x="2365" y="464"/>
                    <a:pt x="2812" y="1547"/>
                    <a:pt x="2179" y="2181"/>
                  </a:cubicBezTo>
                  <a:cubicBezTo>
                    <a:pt x="1974" y="2385"/>
                    <a:pt x="1723" y="2477"/>
                    <a:pt x="1476" y="2477"/>
                  </a:cubicBezTo>
                  <a:cubicBezTo>
                    <a:pt x="960" y="2477"/>
                    <a:pt x="465" y="2075"/>
                    <a:pt x="465" y="1470"/>
                  </a:cubicBezTo>
                  <a:cubicBezTo>
                    <a:pt x="465" y="914"/>
                    <a:pt x="915" y="464"/>
                    <a:pt x="1468" y="464"/>
                  </a:cubicBezTo>
                  <a:close/>
                  <a:moveTo>
                    <a:pt x="1469" y="1"/>
                  </a:moveTo>
                  <a:cubicBezTo>
                    <a:pt x="1281" y="1"/>
                    <a:pt x="1090" y="37"/>
                    <a:pt x="908" y="112"/>
                  </a:cubicBezTo>
                  <a:cubicBezTo>
                    <a:pt x="360" y="340"/>
                    <a:pt x="1" y="875"/>
                    <a:pt x="1" y="1470"/>
                  </a:cubicBezTo>
                  <a:cubicBezTo>
                    <a:pt x="1" y="2279"/>
                    <a:pt x="659" y="2937"/>
                    <a:pt x="1468" y="2937"/>
                  </a:cubicBezTo>
                  <a:cubicBezTo>
                    <a:pt x="2062" y="2937"/>
                    <a:pt x="2597" y="2582"/>
                    <a:pt x="2826" y="2033"/>
                  </a:cubicBezTo>
                  <a:cubicBezTo>
                    <a:pt x="3055" y="1484"/>
                    <a:pt x="2928" y="851"/>
                    <a:pt x="2506" y="432"/>
                  </a:cubicBezTo>
                  <a:cubicBezTo>
                    <a:pt x="2226" y="149"/>
                    <a:pt x="1851" y="1"/>
                    <a:pt x="14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23" name="Google Shape;27823;p78"/>
          <p:cNvGrpSpPr/>
          <p:nvPr/>
        </p:nvGrpSpPr>
        <p:grpSpPr>
          <a:xfrm>
            <a:off x="3190851" y="3342484"/>
            <a:ext cx="389684" cy="389684"/>
            <a:chOff x="3190851" y="3342484"/>
            <a:chExt cx="389684" cy="389684"/>
          </a:xfrm>
        </p:grpSpPr>
        <p:sp>
          <p:nvSpPr>
            <p:cNvPr id="27824" name="Google Shape;27824;p78"/>
            <p:cNvSpPr/>
            <p:nvPr/>
          </p:nvSpPr>
          <p:spPr>
            <a:xfrm>
              <a:off x="3201939" y="3577096"/>
              <a:ext cx="267146" cy="78135"/>
            </a:xfrm>
            <a:custGeom>
              <a:rect b="b" l="l" r="r" t="t"/>
              <a:pathLst>
                <a:path extrusionOk="0" h="3002" w="10264">
                  <a:moveTo>
                    <a:pt x="6172" y="789"/>
                  </a:moveTo>
                  <a:cubicBezTo>
                    <a:pt x="6425" y="789"/>
                    <a:pt x="6425" y="1169"/>
                    <a:pt x="6172" y="1169"/>
                  </a:cubicBezTo>
                  <a:lnTo>
                    <a:pt x="3564" y="1169"/>
                  </a:lnTo>
                  <a:cubicBezTo>
                    <a:pt x="3311" y="1165"/>
                    <a:pt x="3311" y="789"/>
                    <a:pt x="3564" y="789"/>
                  </a:cubicBezTo>
                  <a:close/>
                  <a:moveTo>
                    <a:pt x="2740" y="524"/>
                  </a:moveTo>
                  <a:cubicBezTo>
                    <a:pt x="2885" y="524"/>
                    <a:pt x="3012" y="707"/>
                    <a:pt x="2882" y="845"/>
                  </a:cubicBezTo>
                  <a:lnTo>
                    <a:pt x="1921" y="1865"/>
                  </a:lnTo>
                  <a:cubicBezTo>
                    <a:pt x="1887" y="1903"/>
                    <a:pt x="1835" y="1924"/>
                    <a:pt x="1784" y="1925"/>
                  </a:cubicBezTo>
                  <a:lnTo>
                    <a:pt x="1784" y="1925"/>
                  </a:lnTo>
                  <a:cubicBezTo>
                    <a:pt x="1731" y="1922"/>
                    <a:pt x="1678" y="1901"/>
                    <a:pt x="1643" y="1862"/>
                  </a:cubicBezTo>
                  <a:lnTo>
                    <a:pt x="1228" y="1412"/>
                  </a:lnTo>
                  <a:cubicBezTo>
                    <a:pt x="1110" y="1270"/>
                    <a:pt x="1235" y="1097"/>
                    <a:pt x="1377" y="1097"/>
                  </a:cubicBezTo>
                  <a:cubicBezTo>
                    <a:pt x="1422" y="1097"/>
                    <a:pt x="1468" y="1114"/>
                    <a:pt x="1510" y="1155"/>
                  </a:cubicBezTo>
                  <a:lnTo>
                    <a:pt x="1784" y="1457"/>
                  </a:lnTo>
                  <a:lnTo>
                    <a:pt x="2604" y="588"/>
                  </a:lnTo>
                  <a:cubicBezTo>
                    <a:pt x="2646" y="543"/>
                    <a:pt x="2694" y="524"/>
                    <a:pt x="2740" y="524"/>
                  </a:cubicBezTo>
                  <a:close/>
                  <a:moveTo>
                    <a:pt x="8684" y="1830"/>
                  </a:moveTo>
                  <a:cubicBezTo>
                    <a:pt x="8937" y="1834"/>
                    <a:pt x="8937" y="2210"/>
                    <a:pt x="8684" y="2210"/>
                  </a:cubicBezTo>
                  <a:lnTo>
                    <a:pt x="3564" y="2210"/>
                  </a:lnTo>
                  <a:cubicBezTo>
                    <a:pt x="3311" y="2210"/>
                    <a:pt x="3311" y="1830"/>
                    <a:pt x="3564" y="1830"/>
                  </a:cubicBezTo>
                  <a:close/>
                  <a:moveTo>
                    <a:pt x="1992" y="528"/>
                  </a:moveTo>
                  <a:cubicBezTo>
                    <a:pt x="2241" y="528"/>
                    <a:pt x="2241" y="905"/>
                    <a:pt x="1992" y="905"/>
                  </a:cubicBezTo>
                  <a:lnTo>
                    <a:pt x="989" y="905"/>
                  </a:lnTo>
                  <a:lnTo>
                    <a:pt x="989" y="2094"/>
                  </a:lnTo>
                  <a:lnTo>
                    <a:pt x="2252" y="2094"/>
                  </a:lnTo>
                  <a:lnTo>
                    <a:pt x="2252" y="1858"/>
                  </a:lnTo>
                  <a:cubicBezTo>
                    <a:pt x="2252" y="1756"/>
                    <a:pt x="2336" y="1672"/>
                    <a:pt x="2442" y="1672"/>
                  </a:cubicBezTo>
                  <a:cubicBezTo>
                    <a:pt x="2548" y="1672"/>
                    <a:pt x="2632" y="1756"/>
                    <a:pt x="2632" y="1862"/>
                  </a:cubicBezTo>
                  <a:lnTo>
                    <a:pt x="2632" y="2284"/>
                  </a:lnTo>
                  <a:cubicBezTo>
                    <a:pt x="2632" y="2386"/>
                    <a:pt x="2548" y="2471"/>
                    <a:pt x="2442" y="2471"/>
                  </a:cubicBezTo>
                  <a:lnTo>
                    <a:pt x="799" y="2471"/>
                  </a:lnTo>
                  <a:cubicBezTo>
                    <a:pt x="693" y="2471"/>
                    <a:pt x="609" y="2386"/>
                    <a:pt x="609" y="2284"/>
                  </a:cubicBezTo>
                  <a:lnTo>
                    <a:pt x="609" y="715"/>
                  </a:lnTo>
                  <a:cubicBezTo>
                    <a:pt x="609" y="613"/>
                    <a:pt x="693" y="528"/>
                    <a:pt x="799" y="528"/>
                  </a:cubicBezTo>
                  <a:close/>
                  <a:moveTo>
                    <a:pt x="0" y="1"/>
                  </a:moveTo>
                  <a:lnTo>
                    <a:pt x="0" y="2998"/>
                  </a:lnTo>
                  <a:lnTo>
                    <a:pt x="8497" y="2998"/>
                  </a:lnTo>
                  <a:cubicBezTo>
                    <a:pt x="8511" y="2998"/>
                    <a:pt x="8522" y="2998"/>
                    <a:pt x="8532" y="3002"/>
                  </a:cubicBezTo>
                  <a:lnTo>
                    <a:pt x="8550" y="3002"/>
                  </a:lnTo>
                  <a:lnTo>
                    <a:pt x="8564" y="2995"/>
                  </a:lnTo>
                  <a:cubicBezTo>
                    <a:pt x="8645" y="2942"/>
                    <a:pt x="8733" y="2900"/>
                    <a:pt x="8825" y="2868"/>
                  </a:cubicBezTo>
                  <a:lnTo>
                    <a:pt x="10264" y="2305"/>
                  </a:lnTo>
                  <a:lnTo>
                    <a:pt x="10264" y="1943"/>
                  </a:lnTo>
                  <a:lnTo>
                    <a:pt x="10239" y="1932"/>
                  </a:lnTo>
                  <a:cubicBezTo>
                    <a:pt x="9866" y="1728"/>
                    <a:pt x="9592" y="1387"/>
                    <a:pt x="9475" y="979"/>
                  </a:cubicBezTo>
                  <a:lnTo>
                    <a:pt x="9465" y="944"/>
                  </a:lnTo>
                  <a:lnTo>
                    <a:pt x="9423" y="944"/>
                  </a:lnTo>
                  <a:cubicBezTo>
                    <a:pt x="8948" y="944"/>
                    <a:pt x="8578" y="525"/>
                    <a:pt x="8642" y="53"/>
                  </a:cubicBezTo>
                  <a:lnTo>
                    <a:pt x="8649"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5" name="Google Shape;27825;p78"/>
            <p:cNvSpPr/>
            <p:nvPr/>
          </p:nvSpPr>
          <p:spPr>
            <a:xfrm>
              <a:off x="3201939" y="3460441"/>
              <a:ext cx="263294" cy="82976"/>
            </a:xfrm>
            <a:custGeom>
              <a:rect b="b" l="l" r="r" t="t"/>
              <a:pathLst>
                <a:path extrusionOk="0" h="3188" w="10116">
                  <a:moveTo>
                    <a:pt x="6168" y="978"/>
                  </a:moveTo>
                  <a:cubicBezTo>
                    <a:pt x="6421" y="978"/>
                    <a:pt x="6421" y="1355"/>
                    <a:pt x="6168" y="1355"/>
                  </a:cubicBezTo>
                  <a:lnTo>
                    <a:pt x="3561" y="1355"/>
                  </a:lnTo>
                  <a:cubicBezTo>
                    <a:pt x="3311" y="1355"/>
                    <a:pt x="3311" y="978"/>
                    <a:pt x="3561" y="978"/>
                  </a:cubicBezTo>
                  <a:close/>
                  <a:moveTo>
                    <a:pt x="2739" y="712"/>
                  </a:moveTo>
                  <a:cubicBezTo>
                    <a:pt x="2884" y="712"/>
                    <a:pt x="3012" y="896"/>
                    <a:pt x="2878" y="1035"/>
                  </a:cubicBezTo>
                  <a:lnTo>
                    <a:pt x="1921" y="2055"/>
                  </a:lnTo>
                  <a:cubicBezTo>
                    <a:pt x="1883" y="2090"/>
                    <a:pt x="1833" y="2111"/>
                    <a:pt x="1781" y="2111"/>
                  </a:cubicBezTo>
                  <a:cubicBezTo>
                    <a:pt x="1728" y="2111"/>
                    <a:pt x="1678" y="2090"/>
                    <a:pt x="1643" y="2051"/>
                  </a:cubicBezTo>
                  <a:lnTo>
                    <a:pt x="1228" y="1601"/>
                  </a:lnTo>
                  <a:cubicBezTo>
                    <a:pt x="1103" y="1460"/>
                    <a:pt x="1229" y="1281"/>
                    <a:pt x="1372" y="1281"/>
                  </a:cubicBezTo>
                  <a:cubicBezTo>
                    <a:pt x="1417" y="1281"/>
                    <a:pt x="1465" y="1300"/>
                    <a:pt x="1506" y="1344"/>
                  </a:cubicBezTo>
                  <a:lnTo>
                    <a:pt x="1784" y="1647"/>
                  </a:lnTo>
                  <a:lnTo>
                    <a:pt x="2604" y="774"/>
                  </a:lnTo>
                  <a:cubicBezTo>
                    <a:pt x="2645" y="730"/>
                    <a:pt x="2693" y="712"/>
                    <a:pt x="2739" y="712"/>
                  </a:cubicBezTo>
                  <a:close/>
                  <a:moveTo>
                    <a:pt x="8719" y="2020"/>
                  </a:moveTo>
                  <a:cubicBezTo>
                    <a:pt x="8972" y="2020"/>
                    <a:pt x="8972" y="2400"/>
                    <a:pt x="8719" y="2400"/>
                  </a:cubicBezTo>
                  <a:lnTo>
                    <a:pt x="3564" y="2400"/>
                  </a:lnTo>
                  <a:cubicBezTo>
                    <a:pt x="3459" y="2400"/>
                    <a:pt x="3374" y="2315"/>
                    <a:pt x="3374" y="2210"/>
                  </a:cubicBezTo>
                  <a:cubicBezTo>
                    <a:pt x="3374" y="2104"/>
                    <a:pt x="3459" y="2020"/>
                    <a:pt x="3561" y="2020"/>
                  </a:cubicBezTo>
                  <a:close/>
                  <a:moveTo>
                    <a:pt x="1992" y="714"/>
                  </a:moveTo>
                  <a:cubicBezTo>
                    <a:pt x="2241" y="714"/>
                    <a:pt x="2241" y="1094"/>
                    <a:pt x="1992" y="1094"/>
                  </a:cubicBezTo>
                  <a:lnTo>
                    <a:pt x="989" y="1094"/>
                  </a:lnTo>
                  <a:lnTo>
                    <a:pt x="989" y="2280"/>
                  </a:lnTo>
                  <a:lnTo>
                    <a:pt x="2252" y="2280"/>
                  </a:lnTo>
                  <a:lnTo>
                    <a:pt x="2252" y="2048"/>
                  </a:lnTo>
                  <a:cubicBezTo>
                    <a:pt x="2252" y="1921"/>
                    <a:pt x="2347" y="1858"/>
                    <a:pt x="2442" y="1858"/>
                  </a:cubicBezTo>
                  <a:cubicBezTo>
                    <a:pt x="2537" y="1858"/>
                    <a:pt x="2632" y="1921"/>
                    <a:pt x="2632" y="2048"/>
                  </a:cubicBezTo>
                  <a:lnTo>
                    <a:pt x="2632" y="2470"/>
                  </a:lnTo>
                  <a:cubicBezTo>
                    <a:pt x="2632" y="2576"/>
                    <a:pt x="2548" y="2660"/>
                    <a:pt x="2442" y="2660"/>
                  </a:cubicBezTo>
                  <a:lnTo>
                    <a:pt x="799" y="2660"/>
                  </a:lnTo>
                  <a:cubicBezTo>
                    <a:pt x="693" y="2660"/>
                    <a:pt x="609" y="2576"/>
                    <a:pt x="609" y="2470"/>
                  </a:cubicBezTo>
                  <a:lnTo>
                    <a:pt x="609" y="904"/>
                  </a:lnTo>
                  <a:cubicBezTo>
                    <a:pt x="609" y="799"/>
                    <a:pt x="693" y="714"/>
                    <a:pt x="799" y="714"/>
                  </a:cubicBezTo>
                  <a:close/>
                  <a:moveTo>
                    <a:pt x="0" y="0"/>
                  </a:moveTo>
                  <a:lnTo>
                    <a:pt x="0" y="3188"/>
                  </a:lnTo>
                  <a:lnTo>
                    <a:pt x="8986" y="3188"/>
                  </a:lnTo>
                  <a:lnTo>
                    <a:pt x="8990" y="3146"/>
                  </a:lnTo>
                  <a:cubicBezTo>
                    <a:pt x="9053" y="2445"/>
                    <a:pt x="9468" y="1826"/>
                    <a:pt x="10091" y="1503"/>
                  </a:cubicBezTo>
                  <a:lnTo>
                    <a:pt x="10116" y="1488"/>
                  </a:lnTo>
                  <a:lnTo>
                    <a:pt x="10116" y="0"/>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6" name="Google Shape;27826;p78"/>
            <p:cNvSpPr/>
            <p:nvPr/>
          </p:nvSpPr>
          <p:spPr>
            <a:xfrm>
              <a:off x="3202017" y="3348705"/>
              <a:ext cx="263320" cy="82898"/>
            </a:xfrm>
            <a:custGeom>
              <a:rect b="b" l="l" r="r" t="t"/>
              <a:pathLst>
                <a:path extrusionOk="0" h="3185" w="10117">
                  <a:moveTo>
                    <a:pt x="6165" y="979"/>
                  </a:moveTo>
                  <a:cubicBezTo>
                    <a:pt x="6418" y="979"/>
                    <a:pt x="6418" y="1355"/>
                    <a:pt x="6165" y="1355"/>
                  </a:cubicBezTo>
                  <a:lnTo>
                    <a:pt x="3558" y="1355"/>
                  </a:lnTo>
                  <a:cubicBezTo>
                    <a:pt x="3308" y="1355"/>
                    <a:pt x="3308" y="979"/>
                    <a:pt x="3558" y="979"/>
                  </a:cubicBezTo>
                  <a:close/>
                  <a:moveTo>
                    <a:pt x="2737" y="710"/>
                  </a:moveTo>
                  <a:cubicBezTo>
                    <a:pt x="2882" y="710"/>
                    <a:pt x="3008" y="893"/>
                    <a:pt x="2875" y="1032"/>
                  </a:cubicBezTo>
                  <a:lnTo>
                    <a:pt x="1918" y="2052"/>
                  </a:lnTo>
                  <a:cubicBezTo>
                    <a:pt x="1883" y="2091"/>
                    <a:pt x="1830" y="2112"/>
                    <a:pt x="1778" y="2112"/>
                  </a:cubicBezTo>
                  <a:cubicBezTo>
                    <a:pt x="1725" y="2108"/>
                    <a:pt x="1675" y="2087"/>
                    <a:pt x="1640" y="2048"/>
                  </a:cubicBezTo>
                  <a:lnTo>
                    <a:pt x="1225" y="1598"/>
                  </a:lnTo>
                  <a:cubicBezTo>
                    <a:pt x="1100" y="1457"/>
                    <a:pt x="1226" y="1278"/>
                    <a:pt x="1369" y="1278"/>
                  </a:cubicBezTo>
                  <a:cubicBezTo>
                    <a:pt x="1414" y="1278"/>
                    <a:pt x="1462" y="1297"/>
                    <a:pt x="1503" y="1341"/>
                  </a:cubicBezTo>
                  <a:lnTo>
                    <a:pt x="1781" y="1644"/>
                  </a:lnTo>
                  <a:lnTo>
                    <a:pt x="2601" y="775"/>
                  </a:lnTo>
                  <a:cubicBezTo>
                    <a:pt x="2643" y="729"/>
                    <a:pt x="2691" y="710"/>
                    <a:pt x="2737" y="710"/>
                  </a:cubicBezTo>
                  <a:close/>
                  <a:moveTo>
                    <a:pt x="8779" y="2024"/>
                  </a:moveTo>
                  <a:cubicBezTo>
                    <a:pt x="9026" y="2024"/>
                    <a:pt x="9024" y="2400"/>
                    <a:pt x="8776" y="2400"/>
                  </a:cubicBezTo>
                  <a:lnTo>
                    <a:pt x="3561" y="2400"/>
                  </a:lnTo>
                  <a:cubicBezTo>
                    <a:pt x="3309" y="2400"/>
                    <a:pt x="3308" y="2024"/>
                    <a:pt x="3558" y="2024"/>
                  </a:cubicBezTo>
                  <a:cubicBezTo>
                    <a:pt x="3559" y="2024"/>
                    <a:pt x="3560" y="2024"/>
                    <a:pt x="3561" y="2024"/>
                  </a:cubicBezTo>
                  <a:lnTo>
                    <a:pt x="8776" y="2024"/>
                  </a:lnTo>
                  <a:cubicBezTo>
                    <a:pt x="8777" y="2024"/>
                    <a:pt x="8778" y="2024"/>
                    <a:pt x="8779" y="2024"/>
                  </a:cubicBezTo>
                  <a:close/>
                  <a:moveTo>
                    <a:pt x="1989" y="711"/>
                  </a:moveTo>
                  <a:cubicBezTo>
                    <a:pt x="2238" y="711"/>
                    <a:pt x="2238" y="1091"/>
                    <a:pt x="1989" y="1091"/>
                  </a:cubicBezTo>
                  <a:lnTo>
                    <a:pt x="986" y="1091"/>
                  </a:lnTo>
                  <a:lnTo>
                    <a:pt x="986" y="2281"/>
                  </a:lnTo>
                  <a:lnTo>
                    <a:pt x="2249" y="2281"/>
                  </a:lnTo>
                  <a:lnTo>
                    <a:pt x="2249" y="2045"/>
                  </a:lnTo>
                  <a:cubicBezTo>
                    <a:pt x="2249" y="1920"/>
                    <a:pt x="2344" y="1857"/>
                    <a:pt x="2439" y="1857"/>
                  </a:cubicBezTo>
                  <a:cubicBezTo>
                    <a:pt x="2534" y="1857"/>
                    <a:pt x="2629" y="1920"/>
                    <a:pt x="2629" y="2045"/>
                  </a:cubicBezTo>
                  <a:lnTo>
                    <a:pt x="2629" y="2467"/>
                  </a:lnTo>
                  <a:cubicBezTo>
                    <a:pt x="2629" y="2573"/>
                    <a:pt x="2545" y="2657"/>
                    <a:pt x="2439" y="2657"/>
                  </a:cubicBezTo>
                  <a:lnTo>
                    <a:pt x="796" y="2657"/>
                  </a:lnTo>
                  <a:cubicBezTo>
                    <a:pt x="690" y="2657"/>
                    <a:pt x="606" y="2573"/>
                    <a:pt x="606" y="2467"/>
                  </a:cubicBezTo>
                  <a:lnTo>
                    <a:pt x="606" y="901"/>
                  </a:lnTo>
                  <a:cubicBezTo>
                    <a:pt x="606" y="796"/>
                    <a:pt x="690" y="711"/>
                    <a:pt x="796" y="711"/>
                  </a:cubicBezTo>
                  <a:close/>
                  <a:moveTo>
                    <a:pt x="1" y="1"/>
                  </a:moveTo>
                  <a:lnTo>
                    <a:pt x="1" y="3185"/>
                  </a:lnTo>
                  <a:lnTo>
                    <a:pt x="10116" y="3185"/>
                  </a:lnTo>
                  <a:lnTo>
                    <a:pt x="10116" y="1"/>
                  </a:lnTo>
                  <a:close/>
                </a:path>
              </a:pathLst>
            </a:custGeom>
            <a:solidFill>
              <a:srgbClr val="F7F8F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7" name="Google Shape;27827;p78"/>
            <p:cNvSpPr/>
            <p:nvPr/>
          </p:nvSpPr>
          <p:spPr>
            <a:xfrm>
              <a:off x="3444697" y="3502371"/>
              <a:ext cx="93907" cy="62310"/>
            </a:xfrm>
            <a:custGeom>
              <a:rect b="b" l="l" r="r" t="t"/>
              <a:pathLst>
                <a:path extrusionOk="0" h="2394" w="3608">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93" y="2094"/>
                    <a:pt x="1707" y="2087"/>
                    <a:pt x="2351" y="1193"/>
                  </a:cubicBezTo>
                  <a:cubicBezTo>
                    <a:pt x="2384" y="1149"/>
                    <a:pt x="2431" y="1129"/>
                    <a:pt x="2478" y="1129"/>
                  </a:cubicBezTo>
                  <a:cubicBezTo>
                    <a:pt x="2548" y="1129"/>
                    <a:pt x="2616" y="1173"/>
                    <a:pt x="2632" y="1253"/>
                  </a:cubicBezTo>
                  <a:cubicBezTo>
                    <a:pt x="2632" y="1260"/>
                    <a:pt x="2808" y="1971"/>
                    <a:pt x="3368" y="2098"/>
                  </a:cubicBezTo>
                  <a:lnTo>
                    <a:pt x="3375" y="2098"/>
                  </a:lnTo>
                  <a:lnTo>
                    <a:pt x="3382" y="2101"/>
                  </a:lnTo>
                  <a:lnTo>
                    <a:pt x="3389" y="2105"/>
                  </a:lnTo>
                  <a:lnTo>
                    <a:pt x="3400" y="2108"/>
                  </a:lnTo>
                  <a:lnTo>
                    <a:pt x="3410" y="2115"/>
                  </a:lnTo>
                  <a:lnTo>
                    <a:pt x="3421" y="2119"/>
                  </a:lnTo>
                  <a:lnTo>
                    <a:pt x="3424" y="2122"/>
                  </a:lnTo>
                  <a:lnTo>
                    <a:pt x="3435" y="2129"/>
                  </a:lnTo>
                  <a:lnTo>
                    <a:pt x="3445" y="2140"/>
                  </a:lnTo>
                  <a:lnTo>
                    <a:pt x="3449" y="2140"/>
                  </a:lnTo>
                  <a:lnTo>
                    <a:pt x="3452" y="2147"/>
                  </a:lnTo>
                  <a:lnTo>
                    <a:pt x="3456" y="2154"/>
                  </a:lnTo>
                  <a:lnTo>
                    <a:pt x="3607" y="2358"/>
                  </a:lnTo>
                  <a:lnTo>
                    <a:pt x="3607" y="1728"/>
                  </a:lnTo>
                  <a:cubicBezTo>
                    <a:pt x="3604" y="775"/>
                    <a:pt x="2833" y="4"/>
                    <a:pt x="1883" y="1"/>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8" name="Google Shape;27828;p78"/>
            <p:cNvSpPr/>
            <p:nvPr/>
          </p:nvSpPr>
          <p:spPr>
            <a:xfrm>
              <a:off x="3456045" y="3544041"/>
              <a:ext cx="71367" cy="79228"/>
            </a:xfrm>
            <a:custGeom>
              <a:rect b="b" l="l" r="r" t="t"/>
              <a:pathLst>
                <a:path extrusionOk="0" h="3044" w="2742">
                  <a:moveTo>
                    <a:pt x="1985" y="0"/>
                  </a:moveTo>
                  <a:lnTo>
                    <a:pt x="1908" y="71"/>
                  </a:lnTo>
                  <a:cubicBezTo>
                    <a:pt x="1324" y="613"/>
                    <a:pt x="508" y="757"/>
                    <a:pt x="71" y="796"/>
                  </a:cubicBezTo>
                  <a:lnTo>
                    <a:pt x="1" y="803"/>
                  </a:lnTo>
                  <a:lnTo>
                    <a:pt x="1" y="1823"/>
                  </a:lnTo>
                  <a:cubicBezTo>
                    <a:pt x="1" y="2499"/>
                    <a:pt x="546" y="3044"/>
                    <a:pt x="1222" y="3044"/>
                  </a:cubicBezTo>
                  <a:lnTo>
                    <a:pt x="1521" y="3044"/>
                  </a:lnTo>
                  <a:cubicBezTo>
                    <a:pt x="2193" y="3044"/>
                    <a:pt x="2742" y="2499"/>
                    <a:pt x="2742" y="1823"/>
                  </a:cubicBezTo>
                  <a:lnTo>
                    <a:pt x="2742" y="768"/>
                  </a:lnTo>
                  <a:lnTo>
                    <a:pt x="2693" y="746"/>
                  </a:lnTo>
                  <a:cubicBezTo>
                    <a:pt x="2351" y="609"/>
                    <a:pt x="2144" y="314"/>
                    <a:pt x="2031" y="92"/>
                  </a:cubicBezTo>
                  <a:lnTo>
                    <a:pt x="1985"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9" name="Google Shape;27829;p78"/>
            <p:cNvSpPr/>
            <p:nvPr/>
          </p:nvSpPr>
          <p:spPr>
            <a:xfrm>
              <a:off x="3435718" y="3569418"/>
              <a:ext cx="12129" cy="23451"/>
            </a:xfrm>
            <a:custGeom>
              <a:rect b="b" l="l" r="r" t="t"/>
              <a:pathLst>
                <a:path extrusionOk="0" h="901" w="466">
                  <a:moveTo>
                    <a:pt x="465" y="0"/>
                  </a:moveTo>
                  <a:lnTo>
                    <a:pt x="374" y="14"/>
                  </a:lnTo>
                  <a:cubicBezTo>
                    <a:pt x="159" y="49"/>
                    <a:pt x="1" y="232"/>
                    <a:pt x="1" y="450"/>
                  </a:cubicBezTo>
                  <a:cubicBezTo>
                    <a:pt x="1" y="669"/>
                    <a:pt x="159" y="855"/>
                    <a:pt x="374" y="887"/>
                  </a:cubicBezTo>
                  <a:lnTo>
                    <a:pt x="465" y="901"/>
                  </a:lnTo>
                  <a:lnTo>
                    <a:pt x="46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0" name="Google Shape;27830;p78"/>
            <p:cNvSpPr/>
            <p:nvPr/>
          </p:nvSpPr>
          <p:spPr>
            <a:xfrm>
              <a:off x="3478038" y="3630296"/>
              <a:ext cx="27407" cy="26236"/>
            </a:xfrm>
            <a:custGeom>
              <a:rect b="b" l="l" r="r" t="t"/>
              <a:pathLst>
                <a:path extrusionOk="0" h="1008" w="1053">
                  <a:moveTo>
                    <a:pt x="0" y="1"/>
                  </a:moveTo>
                  <a:lnTo>
                    <a:pt x="0" y="500"/>
                  </a:lnTo>
                  <a:lnTo>
                    <a:pt x="518" y="1007"/>
                  </a:lnTo>
                  <a:lnTo>
                    <a:pt x="1052" y="455"/>
                  </a:lnTo>
                  <a:lnTo>
                    <a:pt x="1052" y="1"/>
                  </a:lnTo>
                  <a:lnTo>
                    <a:pt x="957" y="18"/>
                  </a:lnTo>
                  <a:cubicBezTo>
                    <a:pt x="866" y="36"/>
                    <a:pt x="771" y="47"/>
                    <a:pt x="676" y="47"/>
                  </a:cubicBezTo>
                  <a:lnTo>
                    <a:pt x="377" y="47"/>
                  </a:lnTo>
                  <a:cubicBezTo>
                    <a:pt x="282" y="47"/>
                    <a:pt x="187" y="36"/>
                    <a:pt x="95" y="18"/>
                  </a:cubicBezTo>
                  <a:lnTo>
                    <a:pt x="0"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1" name="Google Shape;27831;p78"/>
            <p:cNvSpPr/>
            <p:nvPr/>
          </p:nvSpPr>
          <p:spPr>
            <a:xfrm>
              <a:off x="3535533" y="3569418"/>
              <a:ext cx="12207" cy="23555"/>
            </a:xfrm>
            <a:custGeom>
              <a:rect b="b" l="l" r="r" t="t"/>
              <a:pathLst>
                <a:path extrusionOk="0" h="905" w="469">
                  <a:moveTo>
                    <a:pt x="1" y="0"/>
                  </a:moveTo>
                  <a:lnTo>
                    <a:pt x="1" y="904"/>
                  </a:lnTo>
                  <a:lnTo>
                    <a:pt x="96" y="887"/>
                  </a:lnTo>
                  <a:cubicBezTo>
                    <a:pt x="311" y="852"/>
                    <a:pt x="469" y="669"/>
                    <a:pt x="469" y="450"/>
                  </a:cubicBezTo>
                  <a:cubicBezTo>
                    <a:pt x="469" y="236"/>
                    <a:pt x="311" y="49"/>
                    <a:pt x="96" y="18"/>
                  </a:cubicBezTo>
                  <a:lnTo>
                    <a:pt x="1" y="0"/>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2" name="Google Shape;27832;p78"/>
            <p:cNvSpPr/>
            <p:nvPr/>
          </p:nvSpPr>
          <p:spPr>
            <a:xfrm>
              <a:off x="3412189" y="3646251"/>
              <a:ext cx="158091" cy="80685"/>
            </a:xfrm>
            <a:custGeom>
              <a:rect b="b" l="l" r="r" t="t"/>
              <a:pathLst>
                <a:path extrusionOk="0" h="3100" w="6074">
                  <a:moveTo>
                    <a:pt x="3867" y="0"/>
                  </a:moveTo>
                  <a:lnTo>
                    <a:pt x="3167" y="725"/>
                  </a:lnTo>
                  <a:cubicBezTo>
                    <a:pt x="3135" y="757"/>
                    <a:pt x="3093" y="774"/>
                    <a:pt x="3051" y="774"/>
                  </a:cubicBezTo>
                  <a:cubicBezTo>
                    <a:pt x="3012" y="774"/>
                    <a:pt x="2973" y="759"/>
                    <a:pt x="2942" y="728"/>
                  </a:cubicBezTo>
                  <a:lnTo>
                    <a:pt x="2263" y="70"/>
                  </a:lnTo>
                  <a:cubicBezTo>
                    <a:pt x="2259" y="63"/>
                    <a:pt x="2256" y="60"/>
                    <a:pt x="2252" y="56"/>
                  </a:cubicBezTo>
                  <a:lnTo>
                    <a:pt x="2214" y="11"/>
                  </a:lnTo>
                  <a:lnTo>
                    <a:pt x="866" y="538"/>
                  </a:lnTo>
                  <a:lnTo>
                    <a:pt x="859" y="542"/>
                  </a:lnTo>
                  <a:cubicBezTo>
                    <a:pt x="824" y="556"/>
                    <a:pt x="1" y="855"/>
                    <a:pt x="1" y="1893"/>
                  </a:cubicBezTo>
                  <a:lnTo>
                    <a:pt x="1" y="3100"/>
                  </a:lnTo>
                  <a:lnTo>
                    <a:pt x="6073" y="3100"/>
                  </a:lnTo>
                  <a:lnTo>
                    <a:pt x="6073" y="1893"/>
                  </a:lnTo>
                  <a:cubicBezTo>
                    <a:pt x="6073" y="852"/>
                    <a:pt x="5250" y="552"/>
                    <a:pt x="5215" y="538"/>
                  </a:cubicBezTo>
                  <a:lnTo>
                    <a:pt x="5208" y="535"/>
                  </a:lnTo>
                  <a:lnTo>
                    <a:pt x="3867" y="0"/>
                  </a:ln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3" name="Google Shape;27833;p78"/>
            <p:cNvSpPr/>
            <p:nvPr/>
          </p:nvSpPr>
          <p:spPr>
            <a:xfrm>
              <a:off x="3444697" y="3502371"/>
              <a:ext cx="51873" cy="62310"/>
            </a:xfrm>
            <a:custGeom>
              <a:rect b="b" l="l" r="r" t="t"/>
              <a:pathLst>
                <a:path extrusionOk="0" h="2394" w="1993">
                  <a:moveTo>
                    <a:pt x="1725" y="1"/>
                  </a:moveTo>
                  <a:cubicBezTo>
                    <a:pt x="771" y="4"/>
                    <a:pt x="1" y="775"/>
                    <a:pt x="1" y="1728"/>
                  </a:cubicBezTo>
                  <a:lnTo>
                    <a:pt x="1" y="2393"/>
                  </a:lnTo>
                  <a:lnTo>
                    <a:pt x="145" y="2164"/>
                  </a:lnTo>
                  <a:lnTo>
                    <a:pt x="155" y="2150"/>
                  </a:lnTo>
                  <a:lnTo>
                    <a:pt x="184" y="2122"/>
                  </a:lnTo>
                  <a:lnTo>
                    <a:pt x="191" y="2119"/>
                  </a:lnTo>
                  <a:lnTo>
                    <a:pt x="198" y="2115"/>
                  </a:lnTo>
                  <a:lnTo>
                    <a:pt x="205" y="2112"/>
                  </a:lnTo>
                  <a:lnTo>
                    <a:pt x="212" y="2108"/>
                  </a:lnTo>
                  <a:lnTo>
                    <a:pt x="219" y="2105"/>
                  </a:lnTo>
                  <a:lnTo>
                    <a:pt x="247" y="2094"/>
                  </a:lnTo>
                  <a:lnTo>
                    <a:pt x="279" y="2094"/>
                  </a:lnTo>
                  <a:cubicBezTo>
                    <a:pt x="279" y="2094"/>
                    <a:pt x="317" y="2094"/>
                    <a:pt x="377" y="2091"/>
                  </a:cubicBezTo>
                  <a:lnTo>
                    <a:pt x="377" y="1732"/>
                  </a:lnTo>
                  <a:lnTo>
                    <a:pt x="377" y="1728"/>
                  </a:lnTo>
                  <a:cubicBezTo>
                    <a:pt x="381" y="817"/>
                    <a:pt x="1084" y="64"/>
                    <a:pt x="1992" y="8"/>
                  </a:cubicBezTo>
                  <a:cubicBezTo>
                    <a:pt x="1957" y="4"/>
                    <a:pt x="1918" y="1"/>
                    <a:pt x="188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4" name="Google Shape;27834;p78"/>
            <p:cNvSpPr/>
            <p:nvPr/>
          </p:nvSpPr>
          <p:spPr>
            <a:xfrm>
              <a:off x="3456045" y="3544041"/>
              <a:ext cx="54788" cy="79228"/>
            </a:xfrm>
            <a:custGeom>
              <a:rect b="b" l="l" r="r" t="t"/>
              <a:pathLst>
                <a:path extrusionOk="0" h="3044" w="2105">
                  <a:moveTo>
                    <a:pt x="1985" y="0"/>
                  </a:moveTo>
                  <a:lnTo>
                    <a:pt x="1908" y="71"/>
                  </a:lnTo>
                  <a:cubicBezTo>
                    <a:pt x="1324" y="613"/>
                    <a:pt x="508" y="757"/>
                    <a:pt x="71" y="796"/>
                  </a:cubicBezTo>
                  <a:lnTo>
                    <a:pt x="1" y="803"/>
                  </a:lnTo>
                  <a:lnTo>
                    <a:pt x="1" y="1823"/>
                  </a:lnTo>
                  <a:cubicBezTo>
                    <a:pt x="1" y="2499"/>
                    <a:pt x="546" y="3044"/>
                    <a:pt x="1222" y="3044"/>
                  </a:cubicBezTo>
                  <a:lnTo>
                    <a:pt x="1560" y="3044"/>
                  </a:lnTo>
                  <a:cubicBezTo>
                    <a:pt x="902" y="3023"/>
                    <a:pt x="377" y="2481"/>
                    <a:pt x="377" y="1823"/>
                  </a:cubicBezTo>
                  <a:lnTo>
                    <a:pt x="377" y="803"/>
                  </a:lnTo>
                  <a:lnTo>
                    <a:pt x="451" y="796"/>
                  </a:lnTo>
                  <a:cubicBezTo>
                    <a:pt x="842" y="760"/>
                    <a:pt x="1542" y="641"/>
                    <a:pt x="2105" y="222"/>
                  </a:cubicBezTo>
                  <a:cubicBezTo>
                    <a:pt x="2077" y="180"/>
                    <a:pt x="2052" y="134"/>
                    <a:pt x="2035" y="95"/>
                  </a:cubicBezTo>
                  <a:lnTo>
                    <a:pt x="1985" y="0"/>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5" name="Google Shape;27835;p78"/>
            <p:cNvSpPr/>
            <p:nvPr/>
          </p:nvSpPr>
          <p:spPr>
            <a:xfrm>
              <a:off x="3478038" y="3630296"/>
              <a:ext cx="18245" cy="26236"/>
            </a:xfrm>
            <a:custGeom>
              <a:rect b="b" l="l" r="r" t="t"/>
              <a:pathLst>
                <a:path extrusionOk="0" h="1008" w="701">
                  <a:moveTo>
                    <a:pt x="0" y="1"/>
                  </a:moveTo>
                  <a:lnTo>
                    <a:pt x="0" y="500"/>
                  </a:lnTo>
                  <a:lnTo>
                    <a:pt x="518" y="1007"/>
                  </a:lnTo>
                  <a:lnTo>
                    <a:pt x="701" y="817"/>
                  </a:lnTo>
                  <a:lnTo>
                    <a:pt x="380" y="500"/>
                  </a:lnTo>
                  <a:lnTo>
                    <a:pt x="380" y="47"/>
                  </a:lnTo>
                  <a:lnTo>
                    <a:pt x="377" y="47"/>
                  </a:lnTo>
                  <a:cubicBezTo>
                    <a:pt x="282" y="47"/>
                    <a:pt x="187" y="36"/>
                    <a:pt x="95" y="18"/>
                  </a:cubicBezTo>
                  <a:lnTo>
                    <a:pt x="0"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6" name="Google Shape;27836;p78"/>
            <p:cNvSpPr/>
            <p:nvPr/>
          </p:nvSpPr>
          <p:spPr>
            <a:xfrm>
              <a:off x="3496622" y="3630296"/>
              <a:ext cx="8719" cy="1223"/>
            </a:xfrm>
            <a:custGeom>
              <a:rect b="b" l="l" r="r" t="t"/>
              <a:pathLst>
                <a:path extrusionOk="0" h="47" w="335">
                  <a:moveTo>
                    <a:pt x="335" y="1"/>
                  </a:moveTo>
                  <a:lnTo>
                    <a:pt x="243" y="18"/>
                  </a:lnTo>
                  <a:cubicBezTo>
                    <a:pt x="162" y="33"/>
                    <a:pt x="82" y="43"/>
                    <a:pt x="1" y="43"/>
                  </a:cubicBezTo>
                  <a:lnTo>
                    <a:pt x="39" y="47"/>
                  </a:lnTo>
                  <a:lnTo>
                    <a:pt x="335" y="47"/>
                  </a:lnTo>
                  <a:lnTo>
                    <a:pt x="335" y="1"/>
                  </a:lnTo>
                  <a:close/>
                </a:path>
              </a:pathLst>
            </a:custGeom>
            <a:solidFill>
              <a:srgbClr val="9EB2C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7" name="Google Shape;27837;p78"/>
            <p:cNvSpPr/>
            <p:nvPr/>
          </p:nvSpPr>
          <p:spPr>
            <a:xfrm>
              <a:off x="3412189" y="3646512"/>
              <a:ext cx="60280" cy="75480"/>
            </a:xfrm>
            <a:custGeom>
              <a:rect b="b" l="l" r="r" t="t"/>
              <a:pathLst>
                <a:path extrusionOk="0" h="2900" w="2316">
                  <a:moveTo>
                    <a:pt x="2214" y="1"/>
                  </a:moveTo>
                  <a:lnTo>
                    <a:pt x="866" y="528"/>
                  </a:lnTo>
                  <a:lnTo>
                    <a:pt x="859" y="532"/>
                  </a:lnTo>
                  <a:cubicBezTo>
                    <a:pt x="824" y="542"/>
                    <a:pt x="1" y="842"/>
                    <a:pt x="1" y="1883"/>
                  </a:cubicBezTo>
                  <a:lnTo>
                    <a:pt x="1" y="2900"/>
                  </a:lnTo>
                  <a:lnTo>
                    <a:pt x="377" y="2900"/>
                  </a:lnTo>
                  <a:lnTo>
                    <a:pt x="377" y="1883"/>
                  </a:lnTo>
                  <a:cubicBezTo>
                    <a:pt x="381" y="842"/>
                    <a:pt x="1200" y="542"/>
                    <a:pt x="1236" y="528"/>
                  </a:cubicBezTo>
                  <a:lnTo>
                    <a:pt x="1246" y="528"/>
                  </a:lnTo>
                  <a:lnTo>
                    <a:pt x="2316" y="106"/>
                  </a:lnTo>
                  <a:lnTo>
                    <a:pt x="2263" y="57"/>
                  </a:lnTo>
                  <a:cubicBezTo>
                    <a:pt x="2259" y="53"/>
                    <a:pt x="2256" y="50"/>
                    <a:pt x="2249" y="43"/>
                  </a:cubicBezTo>
                  <a:lnTo>
                    <a:pt x="2214" y="1"/>
                  </a:ln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8" name="Google Shape;27838;p78"/>
            <p:cNvSpPr/>
            <p:nvPr/>
          </p:nvSpPr>
          <p:spPr>
            <a:xfrm>
              <a:off x="3286450" y="3372884"/>
              <a:ext cx="82273" cy="12389"/>
            </a:xfrm>
            <a:custGeom>
              <a:rect b="b" l="l" r="r" t="t"/>
              <a:pathLst>
                <a:path extrusionOk="0" h="476" w="3161">
                  <a:moveTo>
                    <a:pt x="317" y="0"/>
                  </a:moveTo>
                  <a:cubicBezTo>
                    <a:pt x="1" y="0"/>
                    <a:pt x="1" y="475"/>
                    <a:pt x="317" y="475"/>
                  </a:cubicBezTo>
                  <a:lnTo>
                    <a:pt x="2925" y="475"/>
                  </a:lnTo>
                  <a:cubicBezTo>
                    <a:pt x="3055" y="475"/>
                    <a:pt x="3160" y="370"/>
                    <a:pt x="3160" y="236"/>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9" name="Google Shape;27839;p78"/>
            <p:cNvSpPr/>
            <p:nvPr/>
          </p:nvSpPr>
          <p:spPr>
            <a:xfrm>
              <a:off x="3286450" y="3400083"/>
              <a:ext cx="150127" cy="12285"/>
            </a:xfrm>
            <a:custGeom>
              <a:rect b="b" l="l" r="r" t="t"/>
              <a:pathLst>
                <a:path extrusionOk="0" h="472" w="5768">
                  <a:moveTo>
                    <a:pt x="317" y="0"/>
                  </a:moveTo>
                  <a:cubicBezTo>
                    <a:pt x="1" y="0"/>
                    <a:pt x="1" y="472"/>
                    <a:pt x="317" y="472"/>
                  </a:cubicBezTo>
                  <a:lnTo>
                    <a:pt x="5532" y="472"/>
                  </a:lnTo>
                  <a:cubicBezTo>
                    <a:pt x="5662" y="472"/>
                    <a:pt x="5768" y="366"/>
                    <a:pt x="5768" y="236"/>
                  </a:cubicBezTo>
                  <a:cubicBezTo>
                    <a:pt x="5768" y="106"/>
                    <a:pt x="5662" y="0"/>
                    <a:pt x="5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0" name="Google Shape;27840;p78"/>
            <p:cNvSpPr/>
            <p:nvPr/>
          </p:nvSpPr>
          <p:spPr>
            <a:xfrm>
              <a:off x="3286450" y="3484620"/>
              <a:ext cx="82273" cy="12363"/>
            </a:xfrm>
            <a:custGeom>
              <a:rect b="b" l="l" r="r" t="t"/>
              <a:pathLst>
                <a:path extrusionOk="0" h="475" w="3161">
                  <a:moveTo>
                    <a:pt x="317" y="0"/>
                  </a:moveTo>
                  <a:cubicBezTo>
                    <a:pt x="1" y="0"/>
                    <a:pt x="1" y="475"/>
                    <a:pt x="317" y="475"/>
                  </a:cubicBezTo>
                  <a:lnTo>
                    <a:pt x="2925" y="475"/>
                  </a:lnTo>
                  <a:cubicBezTo>
                    <a:pt x="3055" y="475"/>
                    <a:pt x="3160" y="369"/>
                    <a:pt x="3160" y="239"/>
                  </a:cubicBezTo>
                  <a:cubicBezTo>
                    <a:pt x="3160" y="106"/>
                    <a:pt x="3055" y="0"/>
                    <a:pt x="29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1" name="Google Shape;27841;p78"/>
            <p:cNvSpPr/>
            <p:nvPr/>
          </p:nvSpPr>
          <p:spPr>
            <a:xfrm>
              <a:off x="3286450" y="3511793"/>
              <a:ext cx="148565" cy="12311"/>
            </a:xfrm>
            <a:custGeom>
              <a:rect b="b" l="l" r="r" t="t"/>
              <a:pathLst>
                <a:path extrusionOk="0" h="473" w="5708">
                  <a:moveTo>
                    <a:pt x="317" y="1"/>
                  </a:moveTo>
                  <a:cubicBezTo>
                    <a:pt x="1" y="1"/>
                    <a:pt x="1" y="472"/>
                    <a:pt x="317" y="472"/>
                  </a:cubicBezTo>
                  <a:lnTo>
                    <a:pt x="5472" y="472"/>
                  </a:lnTo>
                  <a:cubicBezTo>
                    <a:pt x="5602" y="472"/>
                    <a:pt x="5708" y="367"/>
                    <a:pt x="5708" y="237"/>
                  </a:cubicBezTo>
                  <a:cubicBezTo>
                    <a:pt x="5708" y="107"/>
                    <a:pt x="5602" y="1"/>
                    <a:pt x="54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2" name="Google Shape;27842;p78"/>
            <p:cNvSpPr/>
            <p:nvPr/>
          </p:nvSpPr>
          <p:spPr>
            <a:xfrm>
              <a:off x="3286450" y="3596409"/>
              <a:ext cx="82273" cy="12311"/>
            </a:xfrm>
            <a:custGeom>
              <a:rect b="b" l="l" r="r" t="t"/>
              <a:pathLst>
                <a:path extrusionOk="0" h="473" w="3161">
                  <a:moveTo>
                    <a:pt x="2931" y="1"/>
                  </a:moveTo>
                  <a:cubicBezTo>
                    <a:pt x="2929" y="1"/>
                    <a:pt x="2927" y="1"/>
                    <a:pt x="2925" y="1"/>
                  </a:cubicBezTo>
                  <a:lnTo>
                    <a:pt x="317" y="1"/>
                  </a:lnTo>
                  <a:cubicBezTo>
                    <a:pt x="316" y="1"/>
                    <a:pt x="315" y="1"/>
                    <a:pt x="314" y="1"/>
                  </a:cubicBezTo>
                  <a:cubicBezTo>
                    <a:pt x="1" y="1"/>
                    <a:pt x="2" y="473"/>
                    <a:pt x="317" y="473"/>
                  </a:cubicBezTo>
                  <a:lnTo>
                    <a:pt x="2925" y="473"/>
                  </a:lnTo>
                  <a:cubicBezTo>
                    <a:pt x="3055" y="473"/>
                    <a:pt x="3160" y="367"/>
                    <a:pt x="3160" y="237"/>
                  </a:cubicBezTo>
                  <a:cubicBezTo>
                    <a:pt x="3160" y="109"/>
                    <a:pt x="3058" y="1"/>
                    <a:pt x="29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3" name="Google Shape;27843;p78"/>
            <p:cNvSpPr/>
            <p:nvPr/>
          </p:nvSpPr>
          <p:spPr>
            <a:xfrm>
              <a:off x="3286450" y="3623529"/>
              <a:ext cx="147654" cy="12285"/>
            </a:xfrm>
            <a:custGeom>
              <a:rect b="b" l="l" r="r" t="t"/>
              <a:pathLst>
                <a:path extrusionOk="0" h="472" w="5673">
                  <a:moveTo>
                    <a:pt x="317" y="1"/>
                  </a:moveTo>
                  <a:cubicBezTo>
                    <a:pt x="1" y="1"/>
                    <a:pt x="1" y="472"/>
                    <a:pt x="317" y="472"/>
                  </a:cubicBezTo>
                  <a:lnTo>
                    <a:pt x="5437" y="472"/>
                  </a:lnTo>
                  <a:cubicBezTo>
                    <a:pt x="5567" y="472"/>
                    <a:pt x="5673" y="366"/>
                    <a:pt x="5673" y="236"/>
                  </a:cubicBezTo>
                  <a:cubicBezTo>
                    <a:pt x="5673" y="106"/>
                    <a:pt x="5567" y="1"/>
                    <a:pt x="5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4" name="Google Shape;27844;p78"/>
            <p:cNvSpPr/>
            <p:nvPr/>
          </p:nvSpPr>
          <p:spPr>
            <a:xfrm>
              <a:off x="3190851" y="3454298"/>
              <a:ext cx="389684" cy="277870"/>
            </a:xfrm>
            <a:custGeom>
              <a:rect b="b" l="l" r="r" t="t"/>
              <a:pathLst>
                <a:path extrusionOk="0" h="10676" w="14972">
                  <a:moveTo>
                    <a:pt x="11633" y="1929"/>
                  </a:moveTo>
                  <a:cubicBezTo>
                    <a:pt x="12544" y="1932"/>
                    <a:pt x="13279" y="2667"/>
                    <a:pt x="13279" y="3575"/>
                  </a:cubicBezTo>
                  <a:lnTo>
                    <a:pt x="13279" y="3962"/>
                  </a:lnTo>
                  <a:lnTo>
                    <a:pt x="13272" y="3952"/>
                  </a:lnTo>
                  <a:lnTo>
                    <a:pt x="13265" y="3945"/>
                  </a:lnTo>
                  <a:lnTo>
                    <a:pt x="13258" y="3934"/>
                  </a:lnTo>
                  <a:lnTo>
                    <a:pt x="13251" y="3927"/>
                  </a:lnTo>
                  <a:lnTo>
                    <a:pt x="13240" y="3920"/>
                  </a:lnTo>
                  <a:lnTo>
                    <a:pt x="13233" y="3913"/>
                  </a:lnTo>
                  <a:lnTo>
                    <a:pt x="13223" y="3906"/>
                  </a:lnTo>
                  <a:lnTo>
                    <a:pt x="13216" y="3899"/>
                  </a:lnTo>
                  <a:lnTo>
                    <a:pt x="13205" y="3895"/>
                  </a:lnTo>
                  <a:lnTo>
                    <a:pt x="13195" y="3888"/>
                  </a:lnTo>
                  <a:lnTo>
                    <a:pt x="13184" y="3885"/>
                  </a:lnTo>
                  <a:lnTo>
                    <a:pt x="13170" y="3878"/>
                  </a:lnTo>
                  <a:lnTo>
                    <a:pt x="13163" y="3878"/>
                  </a:lnTo>
                  <a:lnTo>
                    <a:pt x="13149" y="3871"/>
                  </a:lnTo>
                  <a:lnTo>
                    <a:pt x="13142" y="3871"/>
                  </a:lnTo>
                  <a:cubicBezTo>
                    <a:pt x="12628" y="3755"/>
                    <a:pt x="12466" y="3090"/>
                    <a:pt x="12463" y="3086"/>
                  </a:cubicBezTo>
                  <a:cubicBezTo>
                    <a:pt x="12438" y="2967"/>
                    <a:pt x="12336" y="2900"/>
                    <a:pt x="12232" y="2900"/>
                  </a:cubicBezTo>
                  <a:cubicBezTo>
                    <a:pt x="12161" y="2900"/>
                    <a:pt x="12089" y="2931"/>
                    <a:pt x="12041" y="2998"/>
                  </a:cubicBezTo>
                  <a:cubicBezTo>
                    <a:pt x="11421" y="3857"/>
                    <a:pt x="10053" y="3864"/>
                    <a:pt x="10032" y="3864"/>
                  </a:cubicBezTo>
                  <a:lnTo>
                    <a:pt x="10000" y="3864"/>
                  </a:lnTo>
                  <a:lnTo>
                    <a:pt x="9986" y="3867"/>
                  </a:lnTo>
                  <a:lnTo>
                    <a:pt x="9975" y="3871"/>
                  </a:lnTo>
                  <a:lnTo>
                    <a:pt x="9961" y="3874"/>
                  </a:lnTo>
                  <a:lnTo>
                    <a:pt x="9951" y="3878"/>
                  </a:lnTo>
                  <a:lnTo>
                    <a:pt x="9940" y="3881"/>
                  </a:lnTo>
                  <a:lnTo>
                    <a:pt x="9926" y="3888"/>
                  </a:lnTo>
                  <a:lnTo>
                    <a:pt x="9919" y="3892"/>
                  </a:lnTo>
                  <a:lnTo>
                    <a:pt x="9908" y="3899"/>
                  </a:lnTo>
                  <a:lnTo>
                    <a:pt x="9901" y="3902"/>
                  </a:lnTo>
                  <a:lnTo>
                    <a:pt x="9891" y="3909"/>
                  </a:lnTo>
                  <a:lnTo>
                    <a:pt x="9884" y="3916"/>
                  </a:lnTo>
                  <a:lnTo>
                    <a:pt x="9873" y="3923"/>
                  </a:lnTo>
                  <a:lnTo>
                    <a:pt x="9866" y="3931"/>
                  </a:lnTo>
                  <a:lnTo>
                    <a:pt x="9859" y="3941"/>
                  </a:lnTo>
                  <a:lnTo>
                    <a:pt x="9852" y="3948"/>
                  </a:lnTo>
                  <a:lnTo>
                    <a:pt x="9845" y="3959"/>
                  </a:lnTo>
                  <a:lnTo>
                    <a:pt x="9838" y="3966"/>
                  </a:lnTo>
                  <a:lnTo>
                    <a:pt x="9835" y="3973"/>
                  </a:lnTo>
                  <a:lnTo>
                    <a:pt x="9835" y="3575"/>
                  </a:lnTo>
                  <a:cubicBezTo>
                    <a:pt x="9831" y="2667"/>
                    <a:pt x="10570" y="1929"/>
                    <a:pt x="11478" y="1929"/>
                  </a:cubicBezTo>
                  <a:close/>
                  <a:moveTo>
                    <a:pt x="13325" y="4518"/>
                  </a:moveTo>
                  <a:cubicBezTo>
                    <a:pt x="13719" y="4592"/>
                    <a:pt x="13719" y="5158"/>
                    <a:pt x="13325" y="5232"/>
                  </a:cubicBezTo>
                  <a:lnTo>
                    <a:pt x="13325" y="4518"/>
                  </a:lnTo>
                  <a:close/>
                  <a:moveTo>
                    <a:pt x="9796" y="4518"/>
                  </a:moveTo>
                  <a:lnTo>
                    <a:pt x="9796" y="5236"/>
                  </a:lnTo>
                  <a:cubicBezTo>
                    <a:pt x="9384" y="5173"/>
                    <a:pt x="9384" y="4581"/>
                    <a:pt x="9796" y="4518"/>
                  </a:cubicBezTo>
                  <a:close/>
                  <a:moveTo>
                    <a:pt x="12150" y="3575"/>
                  </a:moveTo>
                  <a:cubicBezTo>
                    <a:pt x="12276" y="3821"/>
                    <a:pt x="12495" y="4121"/>
                    <a:pt x="12850" y="4268"/>
                  </a:cubicBezTo>
                  <a:lnTo>
                    <a:pt x="12850" y="5271"/>
                  </a:lnTo>
                  <a:cubicBezTo>
                    <a:pt x="12850" y="5901"/>
                    <a:pt x="12340" y="6411"/>
                    <a:pt x="11710" y="6415"/>
                  </a:cubicBezTo>
                  <a:lnTo>
                    <a:pt x="11411" y="6415"/>
                  </a:lnTo>
                  <a:cubicBezTo>
                    <a:pt x="10778" y="6415"/>
                    <a:pt x="10267" y="5901"/>
                    <a:pt x="10267" y="5271"/>
                  </a:cubicBezTo>
                  <a:lnTo>
                    <a:pt x="10267" y="4321"/>
                  </a:lnTo>
                  <a:cubicBezTo>
                    <a:pt x="10679" y="4286"/>
                    <a:pt x="11538" y="4145"/>
                    <a:pt x="12150" y="3575"/>
                  </a:cubicBezTo>
                  <a:close/>
                  <a:moveTo>
                    <a:pt x="12005" y="6861"/>
                  </a:moveTo>
                  <a:lnTo>
                    <a:pt x="12005" y="7185"/>
                  </a:lnTo>
                  <a:lnTo>
                    <a:pt x="11552" y="7657"/>
                  </a:lnTo>
                  <a:lnTo>
                    <a:pt x="11112" y="7231"/>
                  </a:lnTo>
                  <a:lnTo>
                    <a:pt x="11112" y="6861"/>
                  </a:lnTo>
                  <a:cubicBezTo>
                    <a:pt x="11210" y="6879"/>
                    <a:pt x="11309" y="6890"/>
                    <a:pt x="11407" y="6890"/>
                  </a:cubicBezTo>
                  <a:lnTo>
                    <a:pt x="11710" y="6890"/>
                  </a:lnTo>
                  <a:cubicBezTo>
                    <a:pt x="11808" y="6890"/>
                    <a:pt x="11907" y="6879"/>
                    <a:pt x="12005" y="6861"/>
                  </a:cubicBezTo>
                  <a:close/>
                  <a:moveTo>
                    <a:pt x="9022" y="4768"/>
                  </a:moveTo>
                  <a:cubicBezTo>
                    <a:pt x="8955" y="5268"/>
                    <a:pt x="9346" y="5714"/>
                    <a:pt x="9852" y="5714"/>
                  </a:cubicBezTo>
                  <a:lnTo>
                    <a:pt x="9856" y="5714"/>
                  </a:lnTo>
                  <a:cubicBezTo>
                    <a:pt x="9975" y="6133"/>
                    <a:pt x="10260" y="6485"/>
                    <a:pt x="10640" y="6693"/>
                  </a:cubicBezTo>
                  <a:lnTo>
                    <a:pt x="10640" y="6995"/>
                  </a:lnTo>
                  <a:lnTo>
                    <a:pt x="9233" y="7544"/>
                  </a:lnTo>
                  <a:cubicBezTo>
                    <a:pt x="9138" y="7579"/>
                    <a:pt x="9046" y="7621"/>
                    <a:pt x="8966" y="7674"/>
                  </a:cubicBezTo>
                  <a:cubicBezTo>
                    <a:pt x="8951" y="7671"/>
                    <a:pt x="8937" y="7671"/>
                    <a:pt x="8923" y="7671"/>
                  </a:cubicBezTo>
                  <a:lnTo>
                    <a:pt x="475" y="7671"/>
                  </a:lnTo>
                  <a:lnTo>
                    <a:pt x="475" y="4768"/>
                  </a:lnTo>
                  <a:close/>
                  <a:moveTo>
                    <a:pt x="240" y="0"/>
                  </a:moveTo>
                  <a:cubicBezTo>
                    <a:pt x="109" y="0"/>
                    <a:pt x="4" y="106"/>
                    <a:pt x="4" y="236"/>
                  </a:cubicBezTo>
                  <a:lnTo>
                    <a:pt x="4" y="3614"/>
                  </a:lnTo>
                  <a:cubicBezTo>
                    <a:pt x="4" y="3744"/>
                    <a:pt x="109" y="3850"/>
                    <a:pt x="240" y="3850"/>
                  </a:cubicBezTo>
                  <a:lnTo>
                    <a:pt x="9360" y="3850"/>
                  </a:lnTo>
                  <a:lnTo>
                    <a:pt x="9360" y="4201"/>
                  </a:lnTo>
                  <a:cubicBezTo>
                    <a:pt x="9321" y="4230"/>
                    <a:pt x="9282" y="4261"/>
                    <a:pt x="9251" y="4296"/>
                  </a:cubicBezTo>
                  <a:lnTo>
                    <a:pt x="236" y="4296"/>
                  </a:lnTo>
                  <a:cubicBezTo>
                    <a:pt x="106" y="4296"/>
                    <a:pt x="0" y="4402"/>
                    <a:pt x="0" y="4532"/>
                  </a:cubicBezTo>
                  <a:lnTo>
                    <a:pt x="0" y="7906"/>
                  </a:lnTo>
                  <a:cubicBezTo>
                    <a:pt x="0" y="8037"/>
                    <a:pt x="106" y="8142"/>
                    <a:pt x="236" y="8142"/>
                  </a:cubicBezTo>
                  <a:lnTo>
                    <a:pt x="8459" y="8142"/>
                  </a:lnTo>
                  <a:cubicBezTo>
                    <a:pt x="8227" y="8469"/>
                    <a:pt x="8103" y="8863"/>
                    <a:pt x="8111" y="9264"/>
                  </a:cubicBezTo>
                  <a:lnTo>
                    <a:pt x="8111" y="10440"/>
                  </a:lnTo>
                  <a:cubicBezTo>
                    <a:pt x="8111" y="10570"/>
                    <a:pt x="8216" y="10675"/>
                    <a:pt x="8346" y="10675"/>
                  </a:cubicBezTo>
                  <a:lnTo>
                    <a:pt x="9243" y="10675"/>
                  </a:lnTo>
                  <a:cubicBezTo>
                    <a:pt x="9374" y="10675"/>
                    <a:pt x="9479" y="10570"/>
                    <a:pt x="9479" y="10440"/>
                  </a:cubicBezTo>
                  <a:cubicBezTo>
                    <a:pt x="9479" y="10309"/>
                    <a:pt x="9374" y="10204"/>
                    <a:pt x="9243" y="10204"/>
                  </a:cubicBezTo>
                  <a:lnTo>
                    <a:pt x="8582" y="10204"/>
                  </a:lnTo>
                  <a:lnTo>
                    <a:pt x="8582" y="9264"/>
                  </a:lnTo>
                  <a:cubicBezTo>
                    <a:pt x="8582" y="8283"/>
                    <a:pt x="9356" y="7998"/>
                    <a:pt x="9388" y="7987"/>
                  </a:cubicBezTo>
                  <a:lnTo>
                    <a:pt x="9398" y="7984"/>
                  </a:lnTo>
                  <a:lnTo>
                    <a:pt x="10693" y="7477"/>
                  </a:lnTo>
                  <a:cubicBezTo>
                    <a:pt x="10697" y="7484"/>
                    <a:pt x="10704" y="7491"/>
                    <a:pt x="10711" y="7498"/>
                  </a:cubicBezTo>
                  <a:lnTo>
                    <a:pt x="11390" y="8160"/>
                  </a:lnTo>
                  <a:cubicBezTo>
                    <a:pt x="11435" y="8202"/>
                    <a:pt x="11492" y="8227"/>
                    <a:pt x="11555" y="8227"/>
                  </a:cubicBezTo>
                  <a:lnTo>
                    <a:pt x="11559" y="8227"/>
                  </a:lnTo>
                  <a:cubicBezTo>
                    <a:pt x="11622" y="8223"/>
                    <a:pt x="11682" y="8198"/>
                    <a:pt x="11724" y="8153"/>
                  </a:cubicBezTo>
                  <a:lnTo>
                    <a:pt x="12389" y="7467"/>
                  </a:lnTo>
                  <a:lnTo>
                    <a:pt x="13680" y="7984"/>
                  </a:lnTo>
                  <a:lnTo>
                    <a:pt x="13691" y="7987"/>
                  </a:lnTo>
                  <a:cubicBezTo>
                    <a:pt x="13726" y="7998"/>
                    <a:pt x="14497" y="8279"/>
                    <a:pt x="14497" y="9261"/>
                  </a:cubicBezTo>
                  <a:lnTo>
                    <a:pt x="14497" y="10200"/>
                  </a:lnTo>
                  <a:lnTo>
                    <a:pt x="9996" y="10200"/>
                  </a:lnTo>
                  <a:cubicBezTo>
                    <a:pt x="9680" y="10200"/>
                    <a:pt x="9680" y="10675"/>
                    <a:pt x="9996" y="10675"/>
                  </a:cubicBezTo>
                  <a:lnTo>
                    <a:pt x="14736" y="10675"/>
                  </a:lnTo>
                  <a:cubicBezTo>
                    <a:pt x="14866" y="10672"/>
                    <a:pt x="14972" y="10566"/>
                    <a:pt x="14972" y="10436"/>
                  </a:cubicBezTo>
                  <a:lnTo>
                    <a:pt x="14972" y="9261"/>
                  </a:lnTo>
                  <a:cubicBezTo>
                    <a:pt x="14972" y="8209"/>
                    <a:pt x="14243" y="7678"/>
                    <a:pt x="13853" y="7544"/>
                  </a:cubicBezTo>
                  <a:lnTo>
                    <a:pt x="12477" y="6992"/>
                  </a:lnTo>
                  <a:lnTo>
                    <a:pt x="12477" y="6693"/>
                  </a:lnTo>
                  <a:cubicBezTo>
                    <a:pt x="12860" y="6481"/>
                    <a:pt x="13142" y="6130"/>
                    <a:pt x="13262" y="5711"/>
                  </a:cubicBezTo>
                  <a:cubicBezTo>
                    <a:pt x="13624" y="5707"/>
                    <a:pt x="13941" y="5475"/>
                    <a:pt x="14053" y="5134"/>
                  </a:cubicBezTo>
                  <a:cubicBezTo>
                    <a:pt x="14166" y="4789"/>
                    <a:pt x="14043" y="4416"/>
                    <a:pt x="13754" y="4201"/>
                  </a:cubicBezTo>
                  <a:lnTo>
                    <a:pt x="13754" y="3575"/>
                  </a:lnTo>
                  <a:cubicBezTo>
                    <a:pt x="13751" y="2404"/>
                    <a:pt x="12804" y="1457"/>
                    <a:pt x="11636" y="1457"/>
                  </a:cubicBezTo>
                  <a:lnTo>
                    <a:pt x="11478" y="1457"/>
                  </a:lnTo>
                  <a:cubicBezTo>
                    <a:pt x="11305" y="1457"/>
                    <a:pt x="11136" y="1475"/>
                    <a:pt x="10968" y="1517"/>
                  </a:cubicBezTo>
                  <a:lnTo>
                    <a:pt x="10968" y="236"/>
                  </a:lnTo>
                  <a:cubicBezTo>
                    <a:pt x="10968" y="106"/>
                    <a:pt x="10862" y="0"/>
                    <a:pt x="10732" y="0"/>
                  </a:cubicBezTo>
                  <a:lnTo>
                    <a:pt x="10028" y="0"/>
                  </a:lnTo>
                  <a:cubicBezTo>
                    <a:pt x="9715" y="0"/>
                    <a:pt x="9715" y="475"/>
                    <a:pt x="10028" y="475"/>
                  </a:cubicBezTo>
                  <a:lnTo>
                    <a:pt x="10496" y="475"/>
                  </a:lnTo>
                  <a:lnTo>
                    <a:pt x="10496" y="1696"/>
                  </a:lnTo>
                  <a:cubicBezTo>
                    <a:pt x="9859" y="2031"/>
                    <a:pt x="9433" y="2660"/>
                    <a:pt x="9367" y="3378"/>
                  </a:cubicBezTo>
                  <a:lnTo>
                    <a:pt x="475" y="3378"/>
                  </a:lnTo>
                  <a:lnTo>
                    <a:pt x="475" y="475"/>
                  </a:lnTo>
                  <a:lnTo>
                    <a:pt x="9243" y="475"/>
                  </a:lnTo>
                  <a:cubicBezTo>
                    <a:pt x="9374" y="472"/>
                    <a:pt x="9479" y="366"/>
                    <a:pt x="9479" y="236"/>
                  </a:cubicBezTo>
                  <a:cubicBezTo>
                    <a:pt x="9479" y="106"/>
                    <a:pt x="9374" y="0"/>
                    <a:pt x="92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5" name="Google Shape;27845;p78"/>
            <p:cNvSpPr/>
            <p:nvPr/>
          </p:nvSpPr>
          <p:spPr>
            <a:xfrm>
              <a:off x="3216592" y="3366117"/>
              <a:ext cx="55048" cy="53122"/>
            </a:xfrm>
            <a:custGeom>
              <a:rect b="b" l="l" r="r" t="t"/>
              <a:pathLst>
                <a:path extrusionOk="0" h="2041" w="2115">
                  <a:moveTo>
                    <a:pt x="236" y="0"/>
                  </a:moveTo>
                  <a:cubicBezTo>
                    <a:pt x="106" y="0"/>
                    <a:pt x="0" y="106"/>
                    <a:pt x="0" y="236"/>
                  </a:cubicBezTo>
                  <a:lnTo>
                    <a:pt x="0" y="1802"/>
                  </a:lnTo>
                  <a:cubicBezTo>
                    <a:pt x="0" y="1932"/>
                    <a:pt x="106" y="2041"/>
                    <a:pt x="236" y="2041"/>
                  </a:cubicBezTo>
                  <a:lnTo>
                    <a:pt x="1879" y="2041"/>
                  </a:lnTo>
                  <a:cubicBezTo>
                    <a:pt x="2009" y="2041"/>
                    <a:pt x="2115" y="1932"/>
                    <a:pt x="2115" y="1802"/>
                  </a:cubicBezTo>
                  <a:lnTo>
                    <a:pt x="2115" y="1379"/>
                  </a:lnTo>
                  <a:cubicBezTo>
                    <a:pt x="2115" y="1223"/>
                    <a:pt x="1997" y="1145"/>
                    <a:pt x="1879" y="1145"/>
                  </a:cubicBezTo>
                  <a:cubicBezTo>
                    <a:pt x="1761" y="1145"/>
                    <a:pt x="1643" y="1223"/>
                    <a:pt x="1643" y="1379"/>
                  </a:cubicBezTo>
                  <a:lnTo>
                    <a:pt x="1643" y="1566"/>
                  </a:lnTo>
                  <a:lnTo>
                    <a:pt x="472" y="1566"/>
                  </a:lnTo>
                  <a:lnTo>
                    <a:pt x="472" y="472"/>
                  </a:lnTo>
                  <a:lnTo>
                    <a:pt x="1429" y="472"/>
                  </a:lnTo>
                  <a:cubicBezTo>
                    <a:pt x="1559" y="472"/>
                    <a:pt x="1664" y="366"/>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6" name="Google Shape;27846;p78"/>
            <p:cNvSpPr/>
            <p:nvPr/>
          </p:nvSpPr>
          <p:spPr>
            <a:xfrm>
              <a:off x="3228851" y="3365987"/>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3"/>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7" name="Google Shape;27847;p78"/>
            <p:cNvSpPr/>
            <p:nvPr/>
          </p:nvSpPr>
          <p:spPr>
            <a:xfrm>
              <a:off x="3216592" y="3477827"/>
              <a:ext cx="55048" cy="53148"/>
            </a:xfrm>
            <a:custGeom>
              <a:rect b="b" l="l" r="r" t="t"/>
              <a:pathLst>
                <a:path extrusionOk="0" h="2042" w="2115">
                  <a:moveTo>
                    <a:pt x="236" y="1"/>
                  </a:moveTo>
                  <a:cubicBezTo>
                    <a:pt x="106" y="1"/>
                    <a:pt x="0" y="106"/>
                    <a:pt x="0" y="236"/>
                  </a:cubicBezTo>
                  <a:lnTo>
                    <a:pt x="0" y="1806"/>
                  </a:lnTo>
                  <a:cubicBezTo>
                    <a:pt x="0" y="1936"/>
                    <a:pt x="106" y="2041"/>
                    <a:pt x="236" y="2041"/>
                  </a:cubicBezTo>
                  <a:lnTo>
                    <a:pt x="1879" y="2041"/>
                  </a:lnTo>
                  <a:cubicBezTo>
                    <a:pt x="2009" y="2041"/>
                    <a:pt x="2115" y="1936"/>
                    <a:pt x="2115" y="1806"/>
                  </a:cubicBezTo>
                  <a:lnTo>
                    <a:pt x="2115" y="1380"/>
                  </a:lnTo>
                  <a:cubicBezTo>
                    <a:pt x="2115" y="1223"/>
                    <a:pt x="1997" y="1145"/>
                    <a:pt x="1879" y="1145"/>
                  </a:cubicBezTo>
                  <a:cubicBezTo>
                    <a:pt x="1761" y="1145"/>
                    <a:pt x="1643" y="1223"/>
                    <a:pt x="1643" y="1380"/>
                  </a:cubicBezTo>
                  <a:lnTo>
                    <a:pt x="1643" y="1566"/>
                  </a:lnTo>
                  <a:lnTo>
                    <a:pt x="472" y="1566"/>
                  </a:lnTo>
                  <a:lnTo>
                    <a:pt x="472" y="476"/>
                  </a:lnTo>
                  <a:lnTo>
                    <a:pt x="1429" y="476"/>
                  </a:lnTo>
                  <a:cubicBezTo>
                    <a:pt x="1559" y="476"/>
                    <a:pt x="1664" y="367"/>
                    <a:pt x="1664" y="236"/>
                  </a:cubicBezTo>
                  <a:cubicBezTo>
                    <a:pt x="1664" y="106"/>
                    <a:pt x="1559"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8" name="Google Shape;27848;p78"/>
            <p:cNvSpPr/>
            <p:nvPr/>
          </p:nvSpPr>
          <p:spPr>
            <a:xfrm>
              <a:off x="3228851" y="3477723"/>
              <a:ext cx="53252" cy="38963"/>
            </a:xfrm>
            <a:custGeom>
              <a:rect b="b" l="l" r="r" t="t"/>
              <a:pathLst>
                <a:path extrusionOk="0" h="1497" w="2046">
                  <a:moveTo>
                    <a:pt x="1706" y="0"/>
                  </a:moveTo>
                  <a:cubicBezTo>
                    <a:pt x="1649" y="0"/>
                    <a:pt x="1590" y="23"/>
                    <a:pt x="1538" y="79"/>
                  </a:cubicBezTo>
                  <a:lnTo>
                    <a:pt x="754" y="912"/>
                  </a:lnTo>
                  <a:lnTo>
                    <a:pt x="511" y="649"/>
                  </a:lnTo>
                  <a:cubicBezTo>
                    <a:pt x="458" y="592"/>
                    <a:pt x="398" y="568"/>
                    <a:pt x="339" y="568"/>
                  </a:cubicBezTo>
                  <a:cubicBezTo>
                    <a:pt x="159" y="568"/>
                    <a:pt x="0" y="793"/>
                    <a:pt x="162" y="969"/>
                  </a:cubicBezTo>
                  <a:lnTo>
                    <a:pt x="578" y="1419"/>
                  </a:lnTo>
                  <a:cubicBezTo>
                    <a:pt x="620" y="1468"/>
                    <a:pt x="683" y="1496"/>
                    <a:pt x="750" y="1496"/>
                  </a:cubicBezTo>
                  <a:cubicBezTo>
                    <a:pt x="813" y="1496"/>
                    <a:pt x="877" y="1468"/>
                    <a:pt x="922" y="1423"/>
                  </a:cubicBezTo>
                  <a:lnTo>
                    <a:pt x="1883" y="402"/>
                  </a:lnTo>
                  <a:cubicBezTo>
                    <a:pt x="2046" y="229"/>
                    <a:pt x="1887" y="0"/>
                    <a:pt x="1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9" name="Google Shape;27849;p78"/>
            <p:cNvSpPr/>
            <p:nvPr/>
          </p:nvSpPr>
          <p:spPr>
            <a:xfrm>
              <a:off x="3216592" y="3589563"/>
              <a:ext cx="55048" cy="53122"/>
            </a:xfrm>
            <a:custGeom>
              <a:rect b="b" l="l" r="r" t="t"/>
              <a:pathLst>
                <a:path extrusionOk="0" h="2041" w="2115">
                  <a:moveTo>
                    <a:pt x="236" y="0"/>
                  </a:moveTo>
                  <a:cubicBezTo>
                    <a:pt x="106" y="0"/>
                    <a:pt x="0" y="106"/>
                    <a:pt x="0" y="236"/>
                  </a:cubicBezTo>
                  <a:lnTo>
                    <a:pt x="0" y="1805"/>
                  </a:lnTo>
                  <a:cubicBezTo>
                    <a:pt x="0" y="1935"/>
                    <a:pt x="106" y="2041"/>
                    <a:pt x="236" y="2041"/>
                  </a:cubicBezTo>
                  <a:lnTo>
                    <a:pt x="1879" y="2041"/>
                  </a:lnTo>
                  <a:cubicBezTo>
                    <a:pt x="2009" y="2041"/>
                    <a:pt x="2115" y="1935"/>
                    <a:pt x="2115" y="1805"/>
                  </a:cubicBezTo>
                  <a:lnTo>
                    <a:pt x="2115" y="1383"/>
                  </a:lnTo>
                  <a:cubicBezTo>
                    <a:pt x="2115" y="1225"/>
                    <a:pt x="1997" y="1145"/>
                    <a:pt x="1879" y="1145"/>
                  </a:cubicBezTo>
                  <a:cubicBezTo>
                    <a:pt x="1761" y="1145"/>
                    <a:pt x="1643" y="1225"/>
                    <a:pt x="1643" y="1383"/>
                  </a:cubicBezTo>
                  <a:lnTo>
                    <a:pt x="1643" y="1569"/>
                  </a:lnTo>
                  <a:lnTo>
                    <a:pt x="472" y="1569"/>
                  </a:lnTo>
                  <a:lnTo>
                    <a:pt x="472" y="475"/>
                  </a:lnTo>
                  <a:lnTo>
                    <a:pt x="1429" y="475"/>
                  </a:lnTo>
                  <a:cubicBezTo>
                    <a:pt x="1559" y="475"/>
                    <a:pt x="1664" y="370"/>
                    <a:pt x="1664" y="236"/>
                  </a:cubicBezTo>
                  <a:cubicBezTo>
                    <a:pt x="1664" y="106"/>
                    <a:pt x="1559"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0" name="Google Shape;27850;p78"/>
            <p:cNvSpPr/>
            <p:nvPr/>
          </p:nvSpPr>
          <p:spPr>
            <a:xfrm>
              <a:off x="3228851" y="3589433"/>
              <a:ext cx="53252" cy="38963"/>
            </a:xfrm>
            <a:custGeom>
              <a:rect b="b" l="l" r="r" t="t"/>
              <a:pathLst>
                <a:path extrusionOk="0" h="1497" w="2046">
                  <a:moveTo>
                    <a:pt x="1706" y="1"/>
                  </a:moveTo>
                  <a:cubicBezTo>
                    <a:pt x="1649" y="1"/>
                    <a:pt x="1590" y="24"/>
                    <a:pt x="1538" y="79"/>
                  </a:cubicBezTo>
                  <a:lnTo>
                    <a:pt x="754" y="913"/>
                  </a:lnTo>
                  <a:lnTo>
                    <a:pt x="511" y="649"/>
                  </a:lnTo>
                  <a:cubicBezTo>
                    <a:pt x="458" y="592"/>
                    <a:pt x="398" y="568"/>
                    <a:pt x="339" y="568"/>
                  </a:cubicBezTo>
                  <a:cubicBezTo>
                    <a:pt x="159" y="568"/>
                    <a:pt x="0" y="794"/>
                    <a:pt x="162" y="969"/>
                  </a:cubicBezTo>
                  <a:lnTo>
                    <a:pt x="578" y="1420"/>
                  </a:lnTo>
                  <a:cubicBezTo>
                    <a:pt x="620" y="1469"/>
                    <a:pt x="683" y="1497"/>
                    <a:pt x="750" y="1497"/>
                  </a:cubicBezTo>
                  <a:cubicBezTo>
                    <a:pt x="813" y="1497"/>
                    <a:pt x="877" y="1469"/>
                    <a:pt x="922" y="1423"/>
                  </a:cubicBezTo>
                  <a:lnTo>
                    <a:pt x="1883" y="403"/>
                  </a:lnTo>
                  <a:cubicBezTo>
                    <a:pt x="2046" y="229"/>
                    <a:pt x="1887" y="1"/>
                    <a:pt x="17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1" name="Google Shape;27851;p78"/>
            <p:cNvSpPr/>
            <p:nvPr/>
          </p:nvSpPr>
          <p:spPr>
            <a:xfrm>
              <a:off x="3190929" y="3342484"/>
              <a:ext cx="285496" cy="100310"/>
            </a:xfrm>
            <a:custGeom>
              <a:rect b="b" l="l" r="r" t="t"/>
              <a:pathLst>
                <a:path extrusionOk="0" h="3854" w="10969">
                  <a:moveTo>
                    <a:pt x="237" y="0"/>
                  </a:moveTo>
                  <a:cubicBezTo>
                    <a:pt x="106" y="0"/>
                    <a:pt x="1" y="106"/>
                    <a:pt x="1" y="240"/>
                  </a:cubicBezTo>
                  <a:lnTo>
                    <a:pt x="1" y="3617"/>
                  </a:lnTo>
                  <a:cubicBezTo>
                    <a:pt x="1" y="3748"/>
                    <a:pt x="106" y="3853"/>
                    <a:pt x="237" y="3853"/>
                  </a:cubicBezTo>
                  <a:lnTo>
                    <a:pt x="10729" y="3853"/>
                  </a:lnTo>
                  <a:cubicBezTo>
                    <a:pt x="10862" y="3853"/>
                    <a:pt x="10968" y="3744"/>
                    <a:pt x="10968" y="3614"/>
                  </a:cubicBezTo>
                  <a:lnTo>
                    <a:pt x="10968" y="240"/>
                  </a:lnTo>
                  <a:cubicBezTo>
                    <a:pt x="10968" y="106"/>
                    <a:pt x="10862" y="0"/>
                    <a:pt x="10732" y="0"/>
                  </a:cubicBezTo>
                  <a:lnTo>
                    <a:pt x="10029" y="0"/>
                  </a:lnTo>
                  <a:cubicBezTo>
                    <a:pt x="9712" y="0"/>
                    <a:pt x="9712" y="475"/>
                    <a:pt x="10029" y="475"/>
                  </a:cubicBezTo>
                  <a:lnTo>
                    <a:pt x="10493" y="475"/>
                  </a:lnTo>
                  <a:lnTo>
                    <a:pt x="10493" y="3378"/>
                  </a:lnTo>
                  <a:lnTo>
                    <a:pt x="472" y="3378"/>
                  </a:lnTo>
                  <a:lnTo>
                    <a:pt x="472" y="475"/>
                  </a:lnTo>
                  <a:lnTo>
                    <a:pt x="9240" y="475"/>
                  </a:lnTo>
                  <a:cubicBezTo>
                    <a:pt x="9371" y="475"/>
                    <a:pt x="9476" y="370"/>
                    <a:pt x="9476" y="240"/>
                  </a:cubicBezTo>
                  <a:cubicBezTo>
                    <a:pt x="9476" y="106"/>
                    <a:pt x="9371" y="0"/>
                    <a:pt x="9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52" name="Google Shape;27852;p78"/>
          <p:cNvGrpSpPr/>
          <p:nvPr/>
        </p:nvGrpSpPr>
        <p:grpSpPr>
          <a:xfrm>
            <a:off x="7927127" y="2879845"/>
            <a:ext cx="364515" cy="383619"/>
            <a:chOff x="7927127" y="2879845"/>
            <a:chExt cx="364515" cy="383619"/>
          </a:xfrm>
        </p:grpSpPr>
        <p:sp>
          <p:nvSpPr>
            <p:cNvPr id="27853" name="Google Shape;27853;p78"/>
            <p:cNvSpPr/>
            <p:nvPr/>
          </p:nvSpPr>
          <p:spPr>
            <a:xfrm>
              <a:off x="7932723" y="2885598"/>
              <a:ext cx="353245" cy="241795"/>
            </a:xfrm>
            <a:custGeom>
              <a:rect b="b" l="l" r="r" t="t"/>
              <a:pathLst>
                <a:path extrusionOk="0" h="9290" w="13572">
                  <a:moveTo>
                    <a:pt x="489" y="1"/>
                  </a:moveTo>
                  <a:cubicBezTo>
                    <a:pt x="222" y="1"/>
                    <a:pt x="0" y="219"/>
                    <a:pt x="0" y="490"/>
                  </a:cubicBezTo>
                  <a:lnTo>
                    <a:pt x="0" y="9290"/>
                  </a:lnTo>
                  <a:lnTo>
                    <a:pt x="13571" y="9290"/>
                  </a:lnTo>
                  <a:lnTo>
                    <a:pt x="13571" y="490"/>
                  </a:lnTo>
                  <a:cubicBezTo>
                    <a:pt x="13571" y="219"/>
                    <a:pt x="13353" y="1"/>
                    <a:pt x="13082"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4" name="Google Shape;27854;p78"/>
            <p:cNvSpPr/>
            <p:nvPr/>
          </p:nvSpPr>
          <p:spPr>
            <a:xfrm>
              <a:off x="7932801" y="2885598"/>
              <a:ext cx="27589" cy="241795"/>
            </a:xfrm>
            <a:custGeom>
              <a:rect b="b" l="l" r="r" t="t"/>
              <a:pathLst>
                <a:path extrusionOk="0" h="9290" w="1060">
                  <a:moveTo>
                    <a:pt x="490" y="1"/>
                  </a:moveTo>
                  <a:cubicBezTo>
                    <a:pt x="219" y="1"/>
                    <a:pt x="1" y="219"/>
                    <a:pt x="1" y="490"/>
                  </a:cubicBezTo>
                  <a:lnTo>
                    <a:pt x="1" y="9290"/>
                  </a:lnTo>
                  <a:lnTo>
                    <a:pt x="571" y="9290"/>
                  </a:lnTo>
                  <a:lnTo>
                    <a:pt x="571" y="490"/>
                  </a:lnTo>
                  <a:cubicBezTo>
                    <a:pt x="571" y="219"/>
                    <a:pt x="793" y="1"/>
                    <a:pt x="1060"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5" name="Google Shape;27855;p78"/>
            <p:cNvSpPr/>
            <p:nvPr/>
          </p:nvSpPr>
          <p:spPr>
            <a:xfrm>
              <a:off x="7958907" y="2914176"/>
              <a:ext cx="300956" cy="210927"/>
            </a:xfrm>
            <a:custGeom>
              <a:rect b="b" l="l" r="r" t="t"/>
              <a:pathLst>
                <a:path extrusionOk="0" h="8104" w="11563">
                  <a:moveTo>
                    <a:pt x="289" y="1"/>
                  </a:moveTo>
                  <a:cubicBezTo>
                    <a:pt x="127" y="1"/>
                    <a:pt x="1" y="127"/>
                    <a:pt x="1" y="289"/>
                  </a:cubicBezTo>
                  <a:lnTo>
                    <a:pt x="1" y="8104"/>
                  </a:lnTo>
                  <a:lnTo>
                    <a:pt x="11562" y="8104"/>
                  </a:lnTo>
                  <a:lnTo>
                    <a:pt x="11562" y="289"/>
                  </a:lnTo>
                  <a:cubicBezTo>
                    <a:pt x="11562" y="131"/>
                    <a:pt x="11432" y="1"/>
                    <a:pt x="11270"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6" name="Google Shape;27856;p78"/>
            <p:cNvSpPr/>
            <p:nvPr/>
          </p:nvSpPr>
          <p:spPr>
            <a:xfrm>
              <a:off x="7958907" y="2914176"/>
              <a:ext cx="22566" cy="210927"/>
            </a:xfrm>
            <a:custGeom>
              <a:rect b="b" l="l" r="r" t="t"/>
              <a:pathLst>
                <a:path extrusionOk="0" h="8104" w="867">
                  <a:moveTo>
                    <a:pt x="289" y="1"/>
                  </a:moveTo>
                  <a:cubicBezTo>
                    <a:pt x="127" y="1"/>
                    <a:pt x="1" y="131"/>
                    <a:pt x="1" y="289"/>
                  </a:cubicBezTo>
                  <a:lnTo>
                    <a:pt x="1" y="8104"/>
                  </a:lnTo>
                  <a:lnTo>
                    <a:pt x="574" y="8104"/>
                  </a:lnTo>
                  <a:lnTo>
                    <a:pt x="574" y="289"/>
                  </a:lnTo>
                  <a:cubicBezTo>
                    <a:pt x="574" y="131"/>
                    <a:pt x="704" y="1"/>
                    <a:pt x="866" y="1"/>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7" name="Google Shape;27857;p78"/>
            <p:cNvSpPr/>
            <p:nvPr/>
          </p:nvSpPr>
          <p:spPr>
            <a:xfrm>
              <a:off x="8079622" y="3032497"/>
              <a:ext cx="28032" cy="92970"/>
            </a:xfrm>
            <a:custGeom>
              <a:rect b="b" l="l" r="r" t="t"/>
              <a:pathLst>
                <a:path extrusionOk="0" h="3572" w="1077">
                  <a:moveTo>
                    <a:pt x="0" y="0"/>
                  </a:moveTo>
                  <a:lnTo>
                    <a:pt x="0" y="3572"/>
                  </a:lnTo>
                  <a:lnTo>
                    <a:pt x="1077" y="3572"/>
                  </a:lnTo>
                  <a:lnTo>
                    <a:pt x="1077" y="0"/>
                  </a:lnTo>
                  <a:close/>
                </a:path>
              </a:pathLst>
            </a:custGeom>
            <a:solidFill>
              <a:srgbClr val="6E829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8" name="Google Shape;27858;p78"/>
            <p:cNvSpPr/>
            <p:nvPr/>
          </p:nvSpPr>
          <p:spPr>
            <a:xfrm>
              <a:off x="8079622" y="3032497"/>
              <a:ext cx="14940" cy="92970"/>
            </a:xfrm>
            <a:custGeom>
              <a:rect b="b" l="l" r="r" t="t"/>
              <a:pathLst>
                <a:path extrusionOk="0" h="3572" w="574">
                  <a:moveTo>
                    <a:pt x="0" y="0"/>
                  </a:moveTo>
                  <a:lnTo>
                    <a:pt x="0" y="3572"/>
                  </a:lnTo>
                  <a:lnTo>
                    <a:pt x="574" y="3572"/>
                  </a:lnTo>
                  <a:lnTo>
                    <a:pt x="574" y="0"/>
                  </a:lnTo>
                  <a:close/>
                </a:path>
              </a:pathLst>
            </a:custGeom>
            <a:solidFill>
              <a:srgbClr val="5D748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9" name="Google Shape;27859;p78"/>
            <p:cNvSpPr/>
            <p:nvPr/>
          </p:nvSpPr>
          <p:spPr>
            <a:xfrm>
              <a:off x="8159292" y="2940724"/>
              <a:ext cx="55152" cy="185472"/>
            </a:xfrm>
            <a:custGeom>
              <a:rect b="b" l="l" r="r" t="t"/>
              <a:pathLst>
                <a:path extrusionOk="0" h="7126" w="2119">
                  <a:moveTo>
                    <a:pt x="127" y="1"/>
                  </a:moveTo>
                  <a:cubicBezTo>
                    <a:pt x="56" y="1"/>
                    <a:pt x="0" y="57"/>
                    <a:pt x="0" y="128"/>
                  </a:cubicBezTo>
                  <a:lnTo>
                    <a:pt x="0" y="7126"/>
                  </a:lnTo>
                  <a:lnTo>
                    <a:pt x="2118" y="7126"/>
                  </a:lnTo>
                  <a:lnTo>
                    <a:pt x="2118" y="128"/>
                  </a:lnTo>
                  <a:cubicBezTo>
                    <a:pt x="2118" y="57"/>
                    <a:pt x="2062" y="1"/>
                    <a:pt x="1995"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0" name="Google Shape;27860;p78"/>
            <p:cNvSpPr/>
            <p:nvPr/>
          </p:nvSpPr>
          <p:spPr>
            <a:xfrm>
              <a:off x="8159292" y="2940724"/>
              <a:ext cx="18245" cy="185472"/>
            </a:xfrm>
            <a:custGeom>
              <a:rect b="b" l="l" r="r" t="t"/>
              <a:pathLst>
                <a:path extrusionOk="0" h="7126" w="701">
                  <a:moveTo>
                    <a:pt x="127" y="1"/>
                  </a:moveTo>
                  <a:cubicBezTo>
                    <a:pt x="56" y="1"/>
                    <a:pt x="0" y="57"/>
                    <a:pt x="0" y="128"/>
                  </a:cubicBezTo>
                  <a:lnTo>
                    <a:pt x="0" y="7126"/>
                  </a:lnTo>
                  <a:lnTo>
                    <a:pt x="577" y="7126"/>
                  </a:lnTo>
                  <a:lnTo>
                    <a:pt x="577" y="128"/>
                  </a:lnTo>
                  <a:cubicBezTo>
                    <a:pt x="577" y="57"/>
                    <a:pt x="633" y="1"/>
                    <a:pt x="700"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1" name="Google Shape;27861;p78"/>
            <p:cNvSpPr/>
            <p:nvPr/>
          </p:nvSpPr>
          <p:spPr>
            <a:xfrm>
              <a:off x="8079622" y="2978203"/>
              <a:ext cx="54970" cy="54319"/>
            </a:xfrm>
            <a:custGeom>
              <a:rect b="b" l="l" r="r" t="t"/>
              <a:pathLst>
                <a:path extrusionOk="0" h="2087" w="2112">
                  <a:moveTo>
                    <a:pt x="1054" y="1"/>
                  </a:moveTo>
                  <a:cubicBezTo>
                    <a:pt x="1013" y="1"/>
                    <a:pt x="971" y="23"/>
                    <a:pt x="950" y="67"/>
                  </a:cubicBezTo>
                  <a:lnTo>
                    <a:pt x="0" y="2086"/>
                  </a:lnTo>
                  <a:lnTo>
                    <a:pt x="2111" y="2086"/>
                  </a:lnTo>
                  <a:lnTo>
                    <a:pt x="1158" y="67"/>
                  </a:lnTo>
                  <a:cubicBezTo>
                    <a:pt x="1137" y="23"/>
                    <a:pt x="1095" y="1"/>
                    <a:pt x="1054"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2" name="Google Shape;27862;p78"/>
            <p:cNvSpPr/>
            <p:nvPr/>
          </p:nvSpPr>
          <p:spPr>
            <a:xfrm>
              <a:off x="8079622" y="2978203"/>
              <a:ext cx="34903" cy="54319"/>
            </a:xfrm>
            <a:custGeom>
              <a:rect b="b" l="l" r="r" t="t"/>
              <a:pathLst>
                <a:path extrusionOk="0" h="2087" w="1341">
                  <a:moveTo>
                    <a:pt x="1054" y="1"/>
                  </a:moveTo>
                  <a:cubicBezTo>
                    <a:pt x="1013" y="1"/>
                    <a:pt x="971" y="23"/>
                    <a:pt x="950" y="67"/>
                  </a:cubicBezTo>
                  <a:lnTo>
                    <a:pt x="0" y="2086"/>
                  </a:lnTo>
                  <a:lnTo>
                    <a:pt x="574" y="2086"/>
                  </a:lnTo>
                  <a:lnTo>
                    <a:pt x="1341" y="457"/>
                  </a:lnTo>
                  <a:lnTo>
                    <a:pt x="1158" y="67"/>
                  </a:lnTo>
                  <a:cubicBezTo>
                    <a:pt x="1137" y="23"/>
                    <a:pt x="1095" y="1"/>
                    <a:pt x="1054" y="1"/>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3" name="Google Shape;27863;p78"/>
            <p:cNvSpPr/>
            <p:nvPr/>
          </p:nvSpPr>
          <p:spPr>
            <a:xfrm>
              <a:off x="8089773" y="2978255"/>
              <a:ext cx="34643" cy="32743"/>
            </a:xfrm>
            <a:custGeom>
              <a:rect b="b" l="l" r="r" t="t"/>
              <a:pathLst>
                <a:path extrusionOk="0" h="1258" w="1331">
                  <a:moveTo>
                    <a:pt x="663" y="1"/>
                  </a:moveTo>
                  <a:cubicBezTo>
                    <a:pt x="622" y="1"/>
                    <a:pt x="581" y="22"/>
                    <a:pt x="560" y="65"/>
                  </a:cubicBezTo>
                  <a:lnTo>
                    <a:pt x="1" y="1258"/>
                  </a:lnTo>
                  <a:lnTo>
                    <a:pt x="1331" y="1258"/>
                  </a:lnTo>
                  <a:lnTo>
                    <a:pt x="768" y="68"/>
                  </a:lnTo>
                  <a:cubicBezTo>
                    <a:pt x="748" y="23"/>
                    <a:pt x="705" y="1"/>
                    <a:pt x="663" y="1"/>
                  </a:cubicBezTo>
                  <a:close/>
                </a:path>
              </a:pathLst>
            </a:custGeom>
            <a:solidFill>
              <a:srgbClr val="697D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4" name="Google Shape;27864;p78"/>
            <p:cNvSpPr/>
            <p:nvPr/>
          </p:nvSpPr>
          <p:spPr>
            <a:xfrm>
              <a:off x="8089773" y="2978255"/>
              <a:ext cx="24752" cy="32743"/>
            </a:xfrm>
            <a:custGeom>
              <a:rect b="b" l="l" r="r" t="t"/>
              <a:pathLst>
                <a:path extrusionOk="0" h="1258" w="951">
                  <a:moveTo>
                    <a:pt x="664" y="1"/>
                  </a:moveTo>
                  <a:cubicBezTo>
                    <a:pt x="631" y="1"/>
                    <a:pt x="597" y="14"/>
                    <a:pt x="574" y="44"/>
                  </a:cubicBezTo>
                  <a:cubicBezTo>
                    <a:pt x="571" y="51"/>
                    <a:pt x="564" y="58"/>
                    <a:pt x="560" y="65"/>
                  </a:cubicBezTo>
                  <a:lnTo>
                    <a:pt x="1" y="1258"/>
                  </a:lnTo>
                  <a:lnTo>
                    <a:pt x="574" y="1258"/>
                  </a:lnTo>
                  <a:lnTo>
                    <a:pt x="951" y="459"/>
                  </a:lnTo>
                  <a:lnTo>
                    <a:pt x="768" y="65"/>
                  </a:lnTo>
                  <a:cubicBezTo>
                    <a:pt x="748" y="23"/>
                    <a:pt x="706" y="1"/>
                    <a:pt x="664" y="1"/>
                  </a:cubicBezTo>
                  <a:close/>
                </a:path>
              </a:pathLst>
            </a:custGeom>
            <a:solidFill>
              <a:srgbClr val="586F8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5" name="Google Shape;27865;p78"/>
            <p:cNvSpPr/>
            <p:nvPr/>
          </p:nvSpPr>
          <p:spPr>
            <a:xfrm>
              <a:off x="8017234" y="3052460"/>
              <a:ext cx="29984" cy="30062"/>
            </a:xfrm>
            <a:custGeom>
              <a:rect b="b" l="l" r="r" t="t"/>
              <a:pathLst>
                <a:path extrusionOk="0" h="1155" w="1152">
                  <a:moveTo>
                    <a:pt x="1" y="0"/>
                  </a:moveTo>
                  <a:lnTo>
                    <a:pt x="1" y="1154"/>
                  </a:lnTo>
                  <a:lnTo>
                    <a:pt x="1152" y="1154"/>
                  </a:lnTo>
                  <a:lnTo>
                    <a:pt x="1152" y="0"/>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6" name="Google Shape;27866;p78"/>
            <p:cNvSpPr/>
            <p:nvPr/>
          </p:nvSpPr>
          <p:spPr>
            <a:xfrm>
              <a:off x="8017234" y="3052460"/>
              <a:ext cx="14966" cy="30062"/>
            </a:xfrm>
            <a:custGeom>
              <a:rect b="b" l="l" r="r" t="t"/>
              <a:pathLst>
                <a:path extrusionOk="0" h="1155" w="575">
                  <a:moveTo>
                    <a:pt x="1" y="0"/>
                  </a:moveTo>
                  <a:lnTo>
                    <a:pt x="1" y="1154"/>
                  </a:lnTo>
                  <a:lnTo>
                    <a:pt x="574" y="1154"/>
                  </a:lnTo>
                  <a:lnTo>
                    <a:pt x="574"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7" name="Google Shape;27867;p78"/>
            <p:cNvSpPr/>
            <p:nvPr/>
          </p:nvSpPr>
          <p:spPr>
            <a:xfrm>
              <a:off x="8009556" y="3080101"/>
              <a:ext cx="45444" cy="45366"/>
            </a:xfrm>
            <a:custGeom>
              <a:rect b="b" l="l" r="r" t="t"/>
              <a:pathLst>
                <a:path extrusionOk="0" h="1743" w="1746">
                  <a:moveTo>
                    <a:pt x="317" y="1"/>
                  </a:moveTo>
                  <a:cubicBezTo>
                    <a:pt x="141" y="1"/>
                    <a:pt x="0" y="149"/>
                    <a:pt x="11" y="325"/>
                  </a:cubicBezTo>
                  <a:lnTo>
                    <a:pt x="64" y="1743"/>
                  </a:lnTo>
                  <a:lnTo>
                    <a:pt x="1682" y="1743"/>
                  </a:lnTo>
                  <a:lnTo>
                    <a:pt x="1739" y="325"/>
                  </a:lnTo>
                  <a:cubicBezTo>
                    <a:pt x="1746" y="149"/>
                    <a:pt x="1605" y="1"/>
                    <a:pt x="1429" y="1"/>
                  </a:cubicBezTo>
                  <a:close/>
                </a:path>
              </a:pathLst>
            </a:custGeom>
            <a:solidFill>
              <a:srgbClr val="6379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8" name="Google Shape;27868;p78"/>
            <p:cNvSpPr/>
            <p:nvPr/>
          </p:nvSpPr>
          <p:spPr>
            <a:xfrm>
              <a:off x="8009556" y="3080101"/>
              <a:ext cx="23191" cy="45288"/>
            </a:xfrm>
            <a:custGeom>
              <a:rect b="b" l="l" r="r" t="t"/>
              <a:pathLst>
                <a:path extrusionOk="0" h="1740" w="891">
                  <a:moveTo>
                    <a:pt x="314" y="1"/>
                  </a:moveTo>
                  <a:cubicBezTo>
                    <a:pt x="138" y="1"/>
                    <a:pt x="0" y="145"/>
                    <a:pt x="7" y="321"/>
                  </a:cubicBezTo>
                  <a:lnTo>
                    <a:pt x="60" y="1739"/>
                  </a:lnTo>
                  <a:lnTo>
                    <a:pt x="637" y="1739"/>
                  </a:lnTo>
                  <a:lnTo>
                    <a:pt x="585" y="321"/>
                  </a:lnTo>
                  <a:cubicBezTo>
                    <a:pt x="574" y="145"/>
                    <a:pt x="715" y="1"/>
                    <a:pt x="891" y="1"/>
                  </a:cubicBezTo>
                  <a:close/>
                </a:path>
              </a:pathLst>
            </a:custGeom>
            <a:solidFill>
              <a:srgbClr val="5B72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9" name="Google Shape;27869;p78"/>
            <p:cNvSpPr/>
            <p:nvPr/>
          </p:nvSpPr>
          <p:spPr>
            <a:xfrm>
              <a:off x="7999848" y="2961051"/>
              <a:ext cx="64392" cy="75584"/>
            </a:xfrm>
            <a:custGeom>
              <a:rect b="b" l="l" r="r" t="t"/>
              <a:pathLst>
                <a:path extrusionOk="0" h="2904" w="2474">
                  <a:moveTo>
                    <a:pt x="1239" y="0"/>
                  </a:moveTo>
                  <a:cubicBezTo>
                    <a:pt x="1219" y="0"/>
                    <a:pt x="1199" y="10"/>
                    <a:pt x="1186" y="29"/>
                  </a:cubicBezTo>
                  <a:lnTo>
                    <a:pt x="53" y="1690"/>
                  </a:lnTo>
                  <a:cubicBezTo>
                    <a:pt x="0" y="1764"/>
                    <a:pt x="11" y="1862"/>
                    <a:pt x="74" y="1926"/>
                  </a:cubicBezTo>
                  <a:lnTo>
                    <a:pt x="613" y="2474"/>
                  </a:lnTo>
                  <a:cubicBezTo>
                    <a:pt x="644" y="2506"/>
                    <a:pt x="665" y="2552"/>
                    <a:pt x="662" y="2598"/>
                  </a:cubicBezTo>
                  <a:lnTo>
                    <a:pt x="662" y="2904"/>
                  </a:lnTo>
                  <a:lnTo>
                    <a:pt x="1812" y="2904"/>
                  </a:lnTo>
                  <a:lnTo>
                    <a:pt x="1812" y="2598"/>
                  </a:lnTo>
                  <a:cubicBezTo>
                    <a:pt x="1812" y="2552"/>
                    <a:pt x="1834" y="2506"/>
                    <a:pt x="1865" y="2474"/>
                  </a:cubicBezTo>
                  <a:lnTo>
                    <a:pt x="2404" y="1926"/>
                  </a:lnTo>
                  <a:cubicBezTo>
                    <a:pt x="2467" y="1862"/>
                    <a:pt x="2474" y="1764"/>
                    <a:pt x="2425" y="1693"/>
                  </a:cubicBezTo>
                  <a:lnTo>
                    <a:pt x="1292" y="29"/>
                  </a:lnTo>
                  <a:cubicBezTo>
                    <a:pt x="1279" y="10"/>
                    <a:pt x="1259" y="0"/>
                    <a:pt x="1239" y="0"/>
                  </a:cubicBezTo>
                  <a:close/>
                </a:path>
              </a:pathLst>
            </a:custGeom>
            <a:solidFill>
              <a:srgbClr val="B0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0" name="Google Shape;27870;p78"/>
            <p:cNvSpPr/>
            <p:nvPr/>
          </p:nvSpPr>
          <p:spPr>
            <a:xfrm>
              <a:off x="7999848" y="2961051"/>
              <a:ext cx="39770" cy="75688"/>
            </a:xfrm>
            <a:custGeom>
              <a:rect b="b" l="l" r="r" t="t"/>
              <a:pathLst>
                <a:path extrusionOk="0" h="2908" w="1528">
                  <a:moveTo>
                    <a:pt x="1239" y="0"/>
                  </a:moveTo>
                  <a:cubicBezTo>
                    <a:pt x="1219" y="0"/>
                    <a:pt x="1199" y="10"/>
                    <a:pt x="1186" y="29"/>
                  </a:cubicBezTo>
                  <a:lnTo>
                    <a:pt x="53" y="1693"/>
                  </a:lnTo>
                  <a:cubicBezTo>
                    <a:pt x="0" y="1767"/>
                    <a:pt x="11" y="1862"/>
                    <a:pt x="74" y="1926"/>
                  </a:cubicBezTo>
                  <a:lnTo>
                    <a:pt x="613" y="2474"/>
                  </a:lnTo>
                  <a:cubicBezTo>
                    <a:pt x="644" y="2506"/>
                    <a:pt x="665" y="2552"/>
                    <a:pt x="665" y="2598"/>
                  </a:cubicBezTo>
                  <a:lnTo>
                    <a:pt x="665" y="2907"/>
                  </a:lnTo>
                  <a:lnTo>
                    <a:pt x="1239" y="2907"/>
                  </a:lnTo>
                  <a:lnTo>
                    <a:pt x="1239" y="2598"/>
                  </a:lnTo>
                  <a:cubicBezTo>
                    <a:pt x="1239" y="2552"/>
                    <a:pt x="1221" y="2506"/>
                    <a:pt x="1190" y="2474"/>
                  </a:cubicBezTo>
                  <a:lnTo>
                    <a:pt x="648" y="1926"/>
                  </a:lnTo>
                  <a:cubicBezTo>
                    <a:pt x="585" y="1862"/>
                    <a:pt x="578" y="1764"/>
                    <a:pt x="627" y="1693"/>
                  </a:cubicBezTo>
                  <a:lnTo>
                    <a:pt x="1527" y="374"/>
                  </a:lnTo>
                  <a:lnTo>
                    <a:pt x="1292" y="29"/>
                  </a:lnTo>
                  <a:cubicBezTo>
                    <a:pt x="1279" y="10"/>
                    <a:pt x="1259" y="0"/>
                    <a:pt x="1239" y="0"/>
                  </a:cubicBezTo>
                  <a:close/>
                </a:path>
              </a:pathLst>
            </a:custGeom>
            <a:solidFill>
              <a:srgbClr val="D1DB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1" name="Google Shape;27871;p78"/>
            <p:cNvSpPr/>
            <p:nvPr/>
          </p:nvSpPr>
          <p:spPr>
            <a:xfrm>
              <a:off x="8006173" y="3036531"/>
              <a:ext cx="51847" cy="17595"/>
            </a:xfrm>
            <a:custGeom>
              <a:rect b="b" l="l" r="r" t="t"/>
              <a:pathLst>
                <a:path extrusionOk="0" h="676" w="1992">
                  <a:moveTo>
                    <a:pt x="236" y="0"/>
                  </a:moveTo>
                  <a:cubicBezTo>
                    <a:pt x="106" y="0"/>
                    <a:pt x="0" y="106"/>
                    <a:pt x="0" y="236"/>
                  </a:cubicBezTo>
                  <a:lnTo>
                    <a:pt x="0" y="444"/>
                  </a:lnTo>
                  <a:cubicBezTo>
                    <a:pt x="0" y="570"/>
                    <a:pt x="106" y="676"/>
                    <a:pt x="236" y="676"/>
                  </a:cubicBezTo>
                  <a:lnTo>
                    <a:pt x="1756" y="676"/>
                  </a:lnTo>
                  <a:cubicBezTo>
                    <a:pt x="1886" y="676"/>
                    <a:pt x="1988" y="570"/>
                    <a:pt x="1992" y="444"/>
                  </a:cubicBezTo>
                  <a:lnTo>
                    <a:pt x="1992" y="236"/>
                  </a:lnTo>
                  <a:cubicBezTo>
                    <a:pt x="1988" y="106"/>
                    <a:pt x="1886" y="0"/>
                    <a:pt x="1756"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2" name="Google Shape;27872;p78"/>
            <p:cNvSpPr/>
            <p:nvPr/>
          </p:nvSpPr>
          <p:spPr>
            <a:xfrm>
              <a:off x="8006173" y="3039368"/>
              <a:ext cx="51847" cy="14758"/>
            </a:xfrm>
            <a:custGeom>
              <a:rect b="b" l="l" r="r" t="t"/>
              <a:pathLst>
                <a:path extrusionOk="0" h="567" w="1992">
                  <a:moveTo>
                    <a:pt x="39" y="0"/>
                  </a:moveTo>
                  <a:cubicBezTo>
                    <a:pt x="14" y="35"/>
                    <a:pt x="0" y="81"/>
                    <a:pt x="0" y="127"/>
                  </a:cubicBezTo>
                  <a:lnTo>
                    <a:pt x="0" y="335"/>
                  </a:lnTo>
                  <a:cubicBezTo>
                    <a:pt x="0" y="461"/>
                    <a:pt x="106" y="567"/>
                    <a:pt x="236" y="567"/>
                  </a:cubicBezTo>
                  <a:lnTo>
                    <a:pt x="1756" y="567"/>
                  </a:lnTo>
                  <a:cubicBezTo>
                    <a:pt x="1886" y="567"/>
                    <a:pt x="1988" y="461"/>
                    <a:pt x="1992" y="335"/>
                  </a:cubicBezTo>
                  <a:lnTo>
                    <a:pt x="1992" y="127"/>
                  </a:lnTo>
                  <a:cubicBezTo>
                    <a:pt x="1988" y="81"/>
                    <a:pt x="1978" y="35"/>
                    <a:pt x="1953" y="0"/>
                  </a:cubicBezTo>
                  <a:cubicBezTo>
                    <a:pt x="1911" y="67"/>
                    <a:pt x="1837" y="106"/>
                    <a:pt x="1756" y="106"/>
                  </a:cubicBezTo>
                  <a:lnTo>
                    <a:pt x="236" y="106"/>
                  </a:lnTo>
                  <a:cubicBezTo>
                    <a:pt x="155" y="106"/>
                    <a:pt x="81" y="67"/>
                    <a:pt x="39" y="0"/>
                  </a:cubicBez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3" name="Google Shape;27873;p78"/>
            <p:cNvSpPr/>
            <p:nvPr/>
          </p:nvSpPr>
          <p:spPr>
            <a:xfrm>
              <a:off x="8107081" y="3032497"/>
              <a:ext cx="27511" cy="92970"/>
            </a:xfrm>
            <a:custGeom>
              <a:rect b="b" l="l" r="r" t="t"/>
              <a:pathLst>
                <a:path extrusionOk="0" h="3572" w="1057">
                  <a:moveTo>
                    <a:pt x="1" y="0"/>
                  </a:moveTo>
                  <a:lnTo>
                    <a:pt x="1" y="3572"/>
                  </a:lnTo>
                  <a:lnTo>
                    <a:pt x="1056" y="3572"/>
                  </a:lnTo>
                  <a:lnTo>
                    <a:pt x="1056" y="0"/>
                  </a:lnTo>
                  <a:close/>
                </a:path>
              </a:pathLst>
            </a:custGeom>
            <a:solidFill>
              <a:srgbClr val="D2DBE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4" name="Google Shape;27874;p78"/>
            <p:cNvSpPr/>
            <p:nvPr/>
          </p:nvSpPr>
          <p:spPr>
            <a:xfrm>
              <a:off x="8072829" y="3182493"/>
              <a:ext cx="69728" cy="48463"/>
            </a:xfrm>
            <a:custGeom>
              <a:rect b="b" l="l" r="r" t="t"/>
              <a:pathLst>
                <a:path extrusionOk="0" h="1862" w="2679">
                  <a:moveTo>
                    <a:pt x="1" y="1"/>
                  </a:moveTo>
                  <a:lnTo>
                    <a:pt x="1" y="1862"/>
                  </a:lnTo>
                  <a:lnTo>
                    <a:pt x="2678" y="1862"/>
                  </a:lnTo>
                  <a:lnTo>
                    <a:pt x="2678" y="1"/>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5" name="Google Shape;27875;p78"/>
            <p:cNvSpPr/>
            <p:nvPr/>
          </p:nvSpPr>
          <p:spPr>
            <a:xfrm>
              <a:off x="8072829" y="3182493"/>
              <a:ext cx="14966" cy="48463"/>
            </a:xfrm>
            <a:custGeom>
              <a:rect b="b" l="l" r="r" t="t"/>
              <a:pathLst>
                <a:path extrusionOk="0" h="1862" w="575">
                  <a:moveTo>
                    <a:pt x="1" y="1"/>
                  </a:moveTo>
                  <a:lnTo>
                    <a:pt x="1" y="1862"/>
                  </a:lnTo>
                  <a:lnTo>
                    <a:pt x="574" y="1862"/>
                  </a:lnTo>
                  <a:lnTo>
                    <a:pt x="574" y="1"/>
                  </a:lnTo>
                  <a:close/>
                </a:path>
              </a:pathLst>
            </a:custGeom>
            <a:solidFill>
              <a:srgbClr val="EAEF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6" name="Google Shape;27876;p78"/>
            <p:cNvSpPr/>
            <p:nvPr/>
          </p:nvSpPr>
          <p:spPr>
            <a:xfrm>
              <a:off x="8038134" y="3229291"/>
              <a:ext cx="139117" cy="28786"/>
            </a:xfrm>
            <a:custGeom>
              <a:rect b="b" l="l" r="r" t="t"/>
              <a:pathLst>
                <a:path extrusionOk="0" h="1106" w="5345">
                  <a:moveTo>
                    <a:pt x="412" y="1"/>
                  </a:moveTo>
                  <a:cubicBezTo>
                    <a:pt x="183" y="1"/>
                    <a:pt x="0" y="184"/>
                    <a:pt x="0" y="412"/>
                  </a:cubicBezTo>
                  <a:lnTo>
                    <a:pt x="0" y="694"/>
                  </a:lnTo>
                  <a:cubicBezTo>
                    <a:pt x="0" y="919"/>
                    <a:pt x="183" y="1105"/>
                    <a:pt x="412" y="1105"/>
                  </a:cubicBezTo>
                  <a:lnTo>
                    <a:pt x="4933" y="1105"/>
                  </a:lnTo>
                  <a:cubicBezTo>
                    <a:pt x="5158" y="1105"/>
                    <a:pt x="5345" y="919"/>
                    <a:pt x="5345" y="694"/>
                  </a:cubicBezTo>
                  <a:lnTo>
                    <a:pt x="5345" y="412"/>
                  </a:lnTo>
                  <a:cubicBezTo>
                    <a:pt x="5345" y="184"/>
                    <a:pt x="5158" y="1"/>
                    <a:pt x="4933" y="1"/>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7" name="Google Shape;27877;p78"/>
            <p:cNvSpPr/>
            <p:nvPr/>
          </p:nvSpPr>
          <p:spPr>
            <a:xfrm>
              <a:off x="8038134" y="3236162"/>
              <a:ext cx="139117" cy="21915"/>
            </a:xfrm>
            <a:custGeom>
              <a:rect b="b" l="l" r="r" t="t"/>
              <a:pathLst>
                <a:path extrusionOk="0" h="842" w="5345">
                  <a:moveTo>
                    <a:pt x="28" y="0"/>
                  </a:moveTo>
                  <a:cubicBezTo>
                    <a:pt x="11" y="46"/>
                    <a:pt x="0" y="99"/>
                    <a:pt x="0" y="148"/>
                  </a:cubicBezTo>
                  <a:lnTo>
                    <a:pt x="0" y="430"/>
                  </a:lnTo>
                  <a:cubicBezTo>
                    <a:pt x="0" y="658"/>
                    <a:pt x="183" y="841"/>
                    <a:pt x="412" y="841"/>
                  </a:cubicBezTo>
                  <a:lnTo>
                    <a:pt x="4933" y="841"/>
                  </a:lnTo>
                  <a:cubicBezTo>
                    <a:pt x="5158" y="841"/>
                    <a:pt x="5345" y="658"/>
                    <a:pt x="5345" y="430"/>
                  </a:cubicBezTo>
                  <a:lnTo>
                    <a:pt x="5345" y="148"/>
                  </a:lnTo>
                  <a:cubicBezTo>
                    <a:pt x="5345" y="99"/>
                    <a:pt x="5334" y="46"/>
                    <a:pt x="5317" y="0"/>
                  </a:cubicBezTo>
                  <a:cubicBezTo>
                    <a:pt x="5257" y="159"/>
                    <a:pt x="5102" y="264"/>
                    <a:pt x="4933" y="264"/>
                  </a:cubicBezTo>
                  <a:lnTo>
                    <a:pt x="412" y="264"/>
                  </a:lnTo>
                  <a:cubicBezTo>
                    <a:pt x="239" y="264"/>
                    <a:pt x="88" y="159"/>
                    <a:pt x="28" y="0"/>
                  </a:cubicBez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8" name="Google Shape;27878;p78"/>
            <p:cNvSpPr/>
            <p:nvPr/>
          </p:nvSpPr>
          <p:spPr>
            <a:xfrm>
              <a:off x="7932723" y="3125077"/>
              <a:ext cx="353245" cy="60826"/>
            </a:xfrm>
            <a:custGeom>
              <a:rect b="b" l="l" r="r" t="t"/>
              <a:pathLst>
                <a:path extrusionOk="0" h="2337" w="13572">
                  <a:moveTo>
                    <a:pt x="0" y="1"/>
                  </a:moveTo>
                  <a:lnTo>
                    <a:pt x="0" y="1848"/>
                  </a:lnTo>
                  <a:cubicBezTo>
                    <a:pt x="0" y="2119"/>
                    <a:pt x="222" y="2337"/>
                    <a:pt x="489" y="2337"/>
                  </a:cubicBezTo>
                  <a:lnTo>
                    <a:pt x="13082" y="2337"/>
                  </a:lnTo>
                  <a:cubicBezTo>
                    <a:pt x="13353" y="2337"/>
                    <a:pt x="13571" y="2119"/>
                    <a:pt x="13571" y="1848"/>
                  </a:cubicBezTo>
                  <a:lnTo>
                    <a:pt x="13571" y="1"/>
                  </a:ln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9" name="Google Shape;27879;p78"/>
            <p:cNvSpPr/>
            <p:nvPr/>
          </p:nvSpPr>
          <p:spPr>
            <a:xfrm>
              <a:off x="7932801" y="3124998"/>
              <a:ext cx="27589" cy="60826"/>
            </a:xfrm>
            <a:custGeom>
              <a:rect b="b" l="l" r="r" t="t"/>
              <a:pathLst>
                <a:path extrusionOk="0" h="2337" w="1060">
                  <a:moveTo>
                    <a:pt x="1" y="0"/>
                  </a:moveTo>
                  <a:lnTo>
                    <a:pt x="1" y="1847"/>
                  </a:lnTo>
                  <a:cubicBezTo>
                    <a:pt x="1" y="2118"/>
                    <a:pt x="219" y="2336"/>
                    <a:pt x="490" y="2336"/>
                  </a:cubicBezTo>
                  <a:lnTo>
                    <a:pt x="1060" y="2336"/>
                  </a:lnTo>
                  <a:cubicBezTo>
                    <a:pt x="793" y="2336"/>
                    <a:pt x="571" y="2118"/>
                    <a:pt x="571" y="1847"/>
                  </a:cubicBezTo>
                  <a:lnTo>
                    <a:pt x="571" y="0"/>
                  </a:lnTo>
                  <a:close/>
                </a:path>
              </a:pathLst>
            </a:custGeom>
            <a:solidFill>
              <a:srgbClr val="B0C1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0" name="Google Shape;27880;p78"/>
            <p:cNvSpPr/>
            <p:nvPr/>
          </p:nvSpPr>
          <p:spPr>
            <a:xfrm>
              <a:off x="8100132" y="3149725"/>
              <a:ext cx="16501" cy="11270"/>
            </a:xfrm>
            <a:custGeom>
              <a:rect b="b" l="l" r="r" t="t"/>
              <a:pathLst>
                <a:path extrusionOk="0" h="433" w="634">
                  <a:moveTo>
                    <a:pt x="289" y="0"/>
                  </a:moveTo>
                  <a:cubicBezTo>
                    <a:pt x="0" y="0"/>
                    <a:pt x="0" y="433"/>
                    <a:pt x="289" y="433"/>
                  </a:cubicBezTo>
                  <a:lnTo>
                    <a:pt x="419" y="433"/>
                  </a:lnTo>
                  <a:cubicBezTo>
                    <a:pt x="535" y="433"/>
                    <a:pt x="634" y="334"/>
                    <a:pt x="634" y="215"/>
                  </a:cubicBezTo>
                  <a:cubicBezTo>
                    <a:pt x="634" y="95"/>
                    <a:pt x="535"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1" name="Google Shape;27881;p78"/>
            <p:cNvSpPr/>
            <p:nvPr/>
          </p:nvSpPr>
          <p:spPr>
            <a:xfrm>
              <a:off x="7927127" y="2879845"/>
              <a:ext cx="364515" cy="383619"/>
            </a:xfrm>
            <a:custGeom>
              <a:rect b="b" l="l" r="r" t="t"/>
              <a:pathLst>
                <a:path extrusionOk="0" h="14739" w="14005">
                  <a:moveTo>
                    <a:pt x="6915" y="4127"/>
                  </a:moveTo>
                  <a:lnTo>
                    <a:pt x="7235" y="4813"/>
                  </a:lnTo>
                  <a:lnTo>
                    <a:pt x="6591" y="4813"/>
                  </a:lnTo>
                  <a:lnTo>
                    <a:pt x="6915" y="4127"/>
                  </a:lnTo>
                  <a:close/>
                  <a:moveTo>
                    <a:pt x="7439" y="5243"/>
                  </a:moveTo>
                  <a:lnTo>
                    <a:pt x="7625" y="5637"/>
                  </a:lnTo>
                  <a:lnTo>
                    <a:pt x="6200" y="5637"/>
                  </a:lnTo>
                  <a:lnTo>
                    <a:pt x="6387" y="5243"/>
                  </a:lnTo>
                  <a:close/>
                  <a:moveTo>
                    <a:pt x="4255" y="3765"/>
                  </a:moveTo>
                  <a:lnTo>
                    <a:pt x="5036" y="4908"/>
                  </a:lnTo>
                  <a:lnTo>
                    <a:pt x="4511" y="5436"/>
                  </a:lnTo>
                  <a:cubicBezTo>
                    <a:pt x="4385" y="5566"/>
                    <a:pt x="4399" y="5700"/>
                    <a:pt x="4399" y="5806"/>
                  </a:cubicBezTo>
                  <a:lnTo>
                    <a:pt x="3678" y="5806"/>
                  </a:lnTo>
                  <a:cubicBezTo>
                    <a:pt x="3678" y="5707"/>
                    <a:pt x="3692" y="5566"/>
                    <a:pt x="3565" y="5436"/>
                  </a:cubicBezTo>
                  <a:lnTo>
                    <a:pt x="3041" y="4908"/>
                  </a:lnTo>
                  <a:lnTo>
                    <a:pt x="3822" y="3765"/>
                  </a:lnTo>
                  <a:lnTo>
                    <a:pt x="3822" y="4669"/>
                  </a:lnTo>
                  <a:lnTo>
                    <a:pt x="3822" y="4673"/>
                  </a:lnTo>
                  <a:cubicBezTo>
                    <a:pt x="3558" y="4704"/>
                    <a:pt x="3579" y="5098"/>
                    <a:pt x="3847" y="5102"/>
                  </a:cubicBezTo>
                  <a:lnTo>
                    <a:pt x="4219" y="5102"/>
                  </a:lnTo>
                  <a:cubicBezTo>
                    <a:pt x="4480" y="5098"/>
                    <a:pt x="4511" y="4718"/>
                    <a:pt x="4255" y="4673"/>
                  </a:cubicBezTo>
                  <a:lnTo>
                    <a:pt x="4255" y="3765"/>
                  </a:lnTo>
                  <a:close/>
                  <a:moveTo>
                    <a:pt x="4800" y="6238"/>
                  </a:moveTo>
                  <a:cubicBezTo>
                    <a:pt x="4811" y="6238"/>
                    <a:pt x="4818" y="6249"/>
                    <a:pt x="4818" y="6259"/>
                  </a:cubicBezTo>
                  <a:lnTo>
                    <a:pt x="4818" y="6456"/>
                  </a:lnTo>
                  <a:cubicBezTo>
                    <a:pt x="4818" y="6467"/>
                    <a:pt x="4811" y="6474"/>
                    <a:pt x="4800" y="6474"/>
                  </a:cubicBezTo>
                  <a:lnTo>
                    <a:pt x="3277" y="6474"/>
                  </a:lnTo>
                  <a:cubicBezTo>
                    <a:pt x="3266" y="6474"/>
                    <a:pt x="3259" y="6467"/>
                    <a:pt x="3259" y="6456"/>
                  </a:cubicBezTo>
                  <a:lnTo>
                    <a:pt x="3259" y="6259"/>
                  </a:lnTo>
                  <a:cubicBezTo>
                    <a:pt x="3259" y="6249"/>
                    <a:pt x="3266" y="6238"/>
                    <a:pt x="3277" y="6238"/>
                  </a:cubicBezTo>
                  <a:close/>
                  <a:moveTo>
                    <a:pt x="4399" y="6907"/>
                  </a:moveTo>
                  <a:lnTo>
                    <a:pt x="4399" y="7473"/>
                  </a:lnTo>
                  <a:lnTo>
                    <a:pt x="3678" y="7473"/>
                  </a:lnTo>
                  <a:lnTo>
                    <a:pt x="3678" y="6907"/>
                  </a:lnTo>
                  <a:close/>
                  <a:moveTo>
                    <a:pt x="4598" y="7906"/>
                  </a:moveTo>
                  <a:cubicBezTo>
                    <a:pt x="4648" y="7906"/>
                    <a:pt x="4684" y="7950"/>
                    <a:pt x="4684" y="8001"/>
                  </a:cubicBezTo>
                  <a:lnTo>
                    <a:pt x="4638" y="9201"/>
                  </a:lnTo>
                  <a:lnTo>
                    <a:pt x="3442" y="9201"/>
                  </a:lnTo>
                  <a:lnTo>
                    <a:pt x="3396" y="8001"/>
                  </a:lnTo>
                  <a:cubicBezTo>
                    <a:pt x="3393" y="7950"/>
                    <a:pt x="3432" y="7906"/>
                    <a:pt x="3482" y="7906"/>
                  </a:cubicBezTo>
                  <a:cubicBezTo>
                    <a:pt x="3484" y="7906"/>
                    <a:pt x="3486" y="7906"/>
                    <a:pt x="3488" y="7906"/>
                  </a:cubicBezTo>
                  <a:lnTo>
                    <a:pt x="4592" y="7906"/>
                  </a:lnTo>
                  <a:cubicBezTo>
                    <a:pt x="4594" y="7906"/>
                    <a:pt x="4596" y="7906"/>
                    <a:pt x="4598" y="7906"/>
                  </a:cubicBezTo>
                  <a:close/>
                  <a:moveTo>
                    <a:pt x="6696" y="6069"/>
                  </a:moveTo>
                  <a:lnTo>
                    <a:pt x="6696" y="9201"/>
                  </a:lnTo>
                  <a:lnTo>
                    <a:pt x="6077" y="9201"/>
                  </a:lnTo>
                  <a:lnTo>
                    <a:pt x="6077" y="6069"/>
                  </a:lnTo>
                  <a:close/>
                  <a:moveTo>
                    <a:pt x="7748" y="6069"/>
                  </a:moveTo>
                  <a:lnTo>
                    <a:pt x="7748" y="9201"/>
                  </a:lnTo>
                  <a:lnTo>
                    <a:pt x="7129" y="9201"/>
                  </a:lnTo>
                  <a:lnTo>
                    <a:pt x="7129" y="6069"/>
                  </a:lnTo>
                  <a:close/>
                  <a:moveTo>
                    <a:pt x="10817" y="2551"/>
                  </a:moveTo>
                  <a:lnTo>
                    <a:pt x="10817" y="3536"/>
                  </a:lnTo>
                  <a:lnTo>
                    <a:pt x="10468" y="3536"/>
                  </a:lnTo>
                  <a:cubicBezTo>
                    <a:pt x="10180" y="3536"/>
                    <a:pt x="10180" y="3965"/>
                    <a:pt x="10468" y="3969"/>
                  </a:cubicBezTo>
                  <a:lnTo>
                    <a:pt x="10817" y="3969"/>
                  </a:lnTo>
                  <a:lnTo>
                    <a:pt x="10817" y="4951"/>
                  </a:lnTo>
                  <a:lnTo>
                    <a:pt x="10468" y="4951"/>
                  </a:lnTo>
                  <a:cubicBezTo>
                    <a:pt x="10180" y="4951"/>
                    <a:pt x="10180" y="5383"/>
                    <a:pt x="10468" y="5383"/>
                  </a:cubicBezTo>
                  <a:lnTo>
                    <a:pt x="10817" y="5383"/>
                  </a:lnTo>
                  <a:lnTo>
                    <a:pt x="10817" y="6369"/>
                  </a:lnTo>
                  <a:lnTo>
                    <a:pt x="10468" y="6369"/>
                  </a:lnTo>
                  <a:cubicBezTo>
                    <a:pt x="10180" y="6369"/>
                    <a:pt x="10180" y="6798"/>
                    <a:pt x="10468" y="6798"/>
                  </a:cubicBezTo>
                  <a:lnTo>
                    <a:pt x="10817" y="6798"/>
                  </a:lnTo>
                  <a:lnTo>
                    <a:pt x="10817" y="7783"/>
                  </a:lnTo>
                  <a:lnTo>
                    <a:pt x="10468" y="7783"/>
                  </a:lnTo>
                  <a:cubicBezTo>
                    <a:pt x="10180" y="7783"/>
                    <a:pt x="10180" y="8216"/>
                    <a:pt x="10468" y="8216"/>
                  </a:cubicBezTo>
                  <a:lnTo>
                    <a:pt x="10817" y="8216"/>
                  </a:lnTo>
                  <a:lnTo>
                    <a:pt x="10817" y="9201"/>
                  </a:lnTo>
                  <a:lnTo>
                    <a:pt x="9145" y="9201"/>
                  </a:lnTo>
                  <a:lnTo>
                    <a:pt x="9145" y="2551"/>
                  </a:lnTo>
                  <a:close/>
                  <a:moveTo>
                    <a:pt x="12491" y="1499"/>
                  </a:moveTo>
                  <a:cubicBezTo>
                    <a:pt x="12534" y="1499"/>
                    <a:pt x="12565" y="1531"/>
                    <a:pt x="12565" y="1573"/>
                  </a:cubicBezTo>
                  <a:lnTo>
                    <a:pt x="12565" y="9201"/>
                  </a:lnTo>
                  <a:lnTo>
                    <a:pt x="11249" y="9201"/>
                  </a:lnTo>
                  <a:lnTo>
                    <a:pt x="11249" y="2460"/>
                  </a:lnTo>
                  <a:cubicBezTo>
                    <a:pt x="11249" y="2273"/>
                    <a:pt x="11098" y="2118"/>
                    <a:pt x="10908" y="2118"/>
                  </a:cubicBezTo>
                  <a:lnTo>
                    <a:pt x="9050" y="2118"/>
                  </a:lnTo>
                  <a:cubicBezTo>
                    <a:pt x="8864" y="2118"/>
                    <a:pt x="8713" y="2273"/>
                    <a:pt x="8713" y="2460"/>
                  </a:cubicBezTo>
                  <a:lnTo>
                    <a:pt x="8713" y="9201"/>
                  </a:lnTo>
                  <a:lnTo>
                    <a:pt x="8185" y="9201"/>
                  </a:lnTo>
                  <a:lnTo>
                    <a:pt x="8185" y="5851"/>
                  </a:lnTo>
                  <a:cubicBezTo>
                    <a:pt x="8185" y="5820"/>
                    <a:pt x="8178" y="5788"/>
                    <a:pt x="8164" y="5760"/>
                  </a:cubicBezTo>
                  <a:lnTo>
                    <a:pt x="7214" y="3747"/>
                  </a:lnTo>
                  <a:cubicBezTo>
                    <a:pt x="7154" y="3621"/>
                    <a:pt x="7034" y="3557"/>
                    <a:pt x="6915" y="3557"/>
                  </a:cubicBezTo>
                  <a:cubicBezTo>
                    <a:pt x="6795" y="3557"/>
                    <a:pt x="6675" y="3621"/>
                    <a:pt x="6616" y="3747"/>
                  </a:cubicBezTo>
                  <a:lnTo>
                    <a:pt x="5669" y="5760"/>
                  </a:lnTo>
                  <a:cubicBezTo>
                    <a:pt x="5655" y="5788"/>
                    <a:pt x="5648" y="5820"/>
                    <a:pt x="5648" y="5851"/>
                  </a:cubicBezTo>
                  <a:lnTo>
                    <a:pt x="5648" y="9201"/>
                  </a:lnTo>
                  <a:lnTo>
                    <a:pt x="5071" y="9201"/>
                  </a:lnTo>
                  <a:lnTo>
                    <a:pt x="5117" y="8015"/>
                  </a:lnTo>
                  <a:cubicBezTo>
                    <a:pt x="5124" y="7811"/>
                    <a:pt x="5011" y="7625"/>
                    <a:pt x="4832" y="7530"/>
                  </a:cubicBezTo>
                  <a:lnTo>
                    <a:pt x="4832" y="6907"/>
                  </a:lnTo>
                  <a:cubicBezTo>
                    <a:pt x="5067" y="6889"/>
                    <a:pt x="5250" y="6692"/>
                    <a:pt x="5250" y="6456"/>
                  </a:cubicBezTo>
                  <a:lnTo>
                    <a:pt x="5250" y="6259"/>
                  </a:lnTo>
                  <a:cubicBezTo>
                    <a:pt x="5250" y="6020"/>
                    <a:pt x="5067" y="5827"/>
                    <a:pt x="4832" y="5809"/>
                  </a:cubicBezTo>
                  <a:lnTo>
                    <a:pt x="4832" y="5732"/>
                  </a:lnTo>
                  <a:lnTo>
                    <a:pt x="5359" y="5193"/>
                  </a:lnTo>
                  <a:cubicBezTo>
                    <a:pt x="5493" y="5056"/>
                    <a:pt x="5511" y="4845"/>
                    <a:pt x="5405" y="4687"/>
                  </a:cubicBezTo>
                  <a:lnTo>
                    <a:pt x="4269" y="3022"/>
                  </a:lnTo>
                  <a:cubicBezTo>
                    <a:pt x="4212" y="2940"/>
                    <a:pt x="4124" y="2898"/>
                    <a:pt x="4036" y="2898"/>
                  </a:cubicBezTo>
                  <a:cubicBezTo>
                    <a:pt x="3949" y="2898"/>
                    <a:pt x="3861" y="2940"/>
                    <a:pt x="3804" y="3022"/>
                  </a:cubicBezTo>
                  <a:lnTo>
                    <a:pt x="2671" y="4687"/>
                  </a:lnTo>
                  <a:cubicBezTo>
                    <a:pt x="2562" y="4845"/>
                    <a:pt x="2583" y="5056"/>
                    <a:pt x="2717" y="5193"/>
                  </a:cubicBezTo>
                  <a:lnTo>
                    <a:pt x="3245" y="5732"/>
                  </a:lnTo>
                  <a:lnTo>
                    <a:pt x="3245" y="5809"/>
                  </a:lnTo>
                  <a:cubicBezTo>
                    <a:pt x="3006" y="5823"/>
                    <a:pt x="2823" y="6020"/>
                    <a:pt x="2823" y="6259"/>
                  </a:cubicBezTo>
                  <a:lnTo>
                    <a:pt x="2823" y="6456"/>
                  </a:lnTo>
                  <a:cubicBezTo>
                    <a:pt x="2823" y="6692"/>
                    <a:pt x="3006" y="6889"/>
                    <a:pt x="3245" y="6907"/>
                  </a:cubicBezTo>
                  <a:lnTo>
                    <a:pt x="3245" y="7530"/>
                  </a:lnTo>
                  <a:cubicBezTo>
                    <a:pt x="3062" y="7625"/>
                    <a:pt x="2953" y="7811"/>
                    <a:pt x="2960" y="8015"/>
                  </a:cubicBezTo>
                  <a:lnTo>
                    <a:pt x="3006" y="9201"/>
                  </a:lnTo>
                  <a:lnTo>
                    <a:pt x="1433" y="9201"/>
                  </a:lnTo>
                  <a:lnTo>
                    <a:pt x="1436" y="1573"/>
                  </a:lnTo>
                  <a:cubicBezTo>
                    <a:pt x="1436" y="1531"/>
                    <a:pt x="1468" y="1499"/>
                    <a:pt x="1510" y="1499"/>
                  </a:cubicBezTo>
                  <a:close/>
                  <a:moveTo>
                    <a:pt x="13572" y="9634"/>
                  </a:moveTo>
                  <a:lnTo>
                    <a:pt x="13572" y="11259"/>
                  </a:lnTo>
                  <a:cubicBezTo>
                    <a:pt x="13572" y="11410"/>
                    <a:pt x="13448" y="11534"/>
                    <a:pt x="13297" y="11534"/>
                  </a:cubicBezTo>
                  <a:lnTo>
                    <a:pt x="704" y="11534"/>
                  </a:lnTo>
                  <a:cubicBezTo>
                    <a:pt x="557" y="11534"/>
                    <a:pt x="434" y="11410"/>
                    <a:pt x="434" y="11259"/>
                  </a:cubicBezTo>
                  <a:lnTo>
                    <a:pt x="434" y="9634"/>
                  </a:lnTo>
                  <a:close/>
                  <a:moveTo>
                    <a:pt x="8062" y="11966"/>
                  </a:moveTo>
                  <a:lnTo>
                    <a:pt x="8062" y="13205"/>
                  </a:lnTo>
                  <a:lnTo>
                    <a:pt x="5813" y="13205"/>
                  </a:lnTo>
                  <a:lnTo>
                    <a:pt x="5813" y="11966"/>
                  </a:lnTo>
                  <a:close/>
                  <a:moveTo>
                    <a:pt x="704" y="0"/>
                  </a:moveTo>
                  <a:cubicBezTo>
                    <a:pt x="317" y="0"/>
                    <a:pt x="1" y="317"/>
                    <a:pt x="1" y="704"/>
                  </a:cubicBezTo>
                  <a:lnTo>
                    <a:pt x="1" y="11259"/>
                  </a:lnTo>
                  <a:cubicBezTo>
                    <a:pt x="1" y="11650"/>
                    <a:pt x="317" y="11963"/>
                    <a:pt x="704" y="11963"/>
                  </a:cubicBezTo>
                  <a:lnTo>
                    <a:pt x="5384" y="11963"/>
                  </a:lnTo>
                  <a:lnTo>
                    <a:pt x="5384" y="13201"/>
                  </a:lnTo>
                  <a:lnTo>
                    <a:pt x="4680" y="13201"/>
                  </a:lnTo>
                  <a:cubicBezTo>
                    <a:pt x="4332" y="13201"/>
                    <a:pt x="4054" y="13483"/>
                    <a:pt x="4051" y="13828"/>
                  </a:cubicBezTo>
                  <a:lnTo>
                    <a:pt x="4051" y="14113"/>
                  </a:lnTo>
                  <a:cubicBezTo>
                    <a:pt x="4054" y="14457"/>
                    <a:pt x="4332" y="14739"/>
                    <a:pt x="4680" y="14739"/>
                  </a:cubicBezTo>
                  <a:lnTo>
                    <a:pt x="6411" y="14739"/>
                  </a:lnTo>
                  <a:cubicBezTo>
                    <a:pt x="6531" y="14739"/>
                    <a:pt x="6630" y="14640"/>
                    <a:pt x="6630" y="14521"/>
                  </a:cubicBezTo>
                  <a:cubicBezTo>
                    <a:pt x="6630" y="14401"/>
                    <a:pt x="6531" y="14306"/>
                    <a:pt x="6411" y="14306"/>
                  </a:cubicBezTo>
                  <a:lnTo>
                    <a:pt x="4680" y="14306"/>
                  </a:lnTo>
                  <a:cubicBezTo>
                    <a:pt x="4571" y="14306"/>
                    <a:pt x="4483" y="14218"/>
                    <a:pt x="4483" y="14113"/>
                  </a:cubicBezTo>
                  <a:lnTo>
                    <a:pt x="4483" y="13828"/>
                  </a:lnTo>
                  <a:cubicBezTo>
                    <a:pt x="4483" y="13722"/>
                    <a:pt x="4571" y="13634"/>
                    <a:pt x="4680" y="13634"/>
                  </a:cubicBezTo>
                  <a:lnTo>
                    <a:pt x="9202" y="13634"/>
                  </a:lnTo>
                  <a:cubicBezTo>
                    <a:pt x="9307" y="13634"/>
                    <a:pt x="9395" y="13722"/>
                    <a:pt x="9395" y="13828"/>
                  </a:cubicBezTo>
                  <a:lnTo>
                    <a:pt x="9395" y="14113"/>
                  </a:lnTo>
                  <a:cubicBezTo>
                    <a:pt x="9395" y="14218"/>
                    <a:pt x="9307" y="14306"/>
                    <a:pt x="9202" y="14306"/>
                  </a:cubicBezTo>
                  <a:lnTo>
                    <a:pt x="7421" y="14306"/>
                  </a:lnTo>
                  <a:cubicBezTo>
                    <a:pt x="7133" y="14306"/>
                    <a:pt x="7133" y="14739"/>
                    <a:pt x="7421" y="14739"/>
                  </a:cubicBezTo>
                  <a:lnTo>
                    <a:pt x="9202" y="14739"/>
                  </a:lnTo>
                  <a:cubicBezTo>
                    <a:pt x="9546" y="14739"/>
                    <a:pt x="9828" y="14457"/>
                    <a:pt x="9828" y="14113"/>
                  </a:cubicBezTo>
                  <a:lnTo>
                    <a:pt x="9828" y="13828"/>
                  </a:lnTo>
                  <a:cubicBezTo>
                    <a:pt x="9828" y="13483"/>
                    <a:pt x="9546" y="13201"/>
                    <a:pt x="9202" y="13201"/>
                  </a:cubicBezTo>
                  <a:lnTo>
                    <a:pt x="8498" y="13201"/>
                  </a:lnTo>
                  <a:lnTo>
                    <a:pt x="8498" y="11966"/>
                  </a:lnTo>
                  <a:lnTo>
                    <a:pt x="13301" y="11966"/>
                  </a:lnTo>
                  <a:cubicBezTo>
                    <a:pt x="13691" y="11966"/>
                    <a:pt x="14004" y="11650"/>
                    <a:pt x="14004" y="11263"/>
                  </a:cubicBezTo>
                  <a:lnTo>
                    <a:pt x="14004" y="6379"/>
                  </a:lnTo>
                  <a:cubicBezTo>
                    <a:pt x="14004" y="6235"/>
                    <a:pt x="13897" y="6163"/>
                    <a:pt x="13790" y="6163"/>
                  </a:cubicBezTo>
                  <a:cubicBezTo>
                    <a:pt x="13682" y="6163"/>
                    <a:pt x="13575" y="6235"/>
                    <a:pt x="13575" y="6379"/>
                  </a:cubicBezTo>
                  <a:lnTo>
                    <a:pt x="13575" y="9201"/>
                  </a:lnTo>
                  <a:lnTo>
                    <a:pt x="13002" y="9201"/>
                  </a:lnTo>
                  <a:lnTo>
                    <a:pt x="13002" y="1573"/>
                  </a:lnTo>
                  <a:cubicBezTo>
                    <a:pt x="13002" y="1291"/>
                    <a:pt x="12776" y="1066"/>
                    <a:pt x="12498" y="1066"/>
                  </a:cubicBezTo>
                  <a:lnTo>
                    <a:pt x="1510" y="1066"/>
                  </a:lnTo>
                  <a:cubicBezTo>
                    <a:pt x="1232" y="1066"/>
                    <a:pt x="1007" y="1291"/>
                    <a:pt x="1007" y="1573"/>
                  </a:cubicBezTo>
                  <a:lnTo>
                    <a:pt x="1007" y="9201"/>
                  </a:lnTo>
                  <a:lnTo>
                    <a:pt x="434" y="9201"/>
                  </a:lnTo>
                  <a:lnTo>
                    <a:pt x="434" y="704"/>
                  </a:lnTo>
                  <a:cubicBezTo>
                    <a:pt x="434" y="553"/>
                    <a:pt x="557" y="433"/>
                    <a:pt x="708" y="433"/>
                  </a:cubicBezTo>
                  <a:lnTo>
                    <a:pt x="13297" y="433"/>
                  </a:lnTo>
                  <a:cubicBezTo>
                    <a:pt x="13448" y="433"/>
                    <a:pt x="13572" y="553"/>
                    <a:pt x="13572" y="704"/>
                  </a:cubicBezTo>
                  <a:lnTo>
                    <a:pt x="13572" y="5373"/>
                  </a:lnTo>
                  <a:cubicBezTo>
                    <a:pt x="13572" y="5489"/>
                    <a:pt x="13667" y="5587"/>
                    <a:pt x="13786" y="5587"/>
                  </a:cubicBezTo>
                  <a:cubicBezTo>
                    <a:pt x="13906" y="5587"/>
                    <a:pt x="14004" y="5489"/>
                    <a:pt x="14004" y="5373"/>
                  </a:cubicBezTo>
                  <a:lnTo>
                    <a:pt x="14004" y="704"/>
                  </a:lnTo>
                  <a:cubicBezTo>
                    <a:pt x="14004" y="317"/>
                    <a:pt x="13688" y="0"/>
                    <a:pt x="13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82" name="Google Shape;27882;p78"/>
          <p:cNvGrpSpPr/>
          <p:nvPr/>
        </p:nvGrpSpPr>
        <p:grpSpPr>
          <a:xfrm>
            <a:off x="859281" y="3352531"/>
            <a:ext cx="327426" cy="357826"/>
            <a:chOff x="859281" y="3352531"/>
            <a:chExt cx="327426" cy="357826"/>
          </a:xfrm>
        </p:grpSpPr>
        <p:sp>
          <p:nvSpPr>
            <p:cNvPr id="27883" name="Google Shape;27883;p78"/>
            <p:cNvSpPr/>
            <p:nvPr/>
          </p:nvSpPr>
          <p:spPr>
            <a:xfrm>
              <a:off x="889968" y="3357684"/>
              <a:ext cx="291430" cy="291430"/>
            </a:xfrm>
            <a:custGeom>
              <a:rect b="b" l="l" r="r" t="t"/>
              <a:pathLst>
                <a:path extrusionOk="0" h="11197" w="11197">
                  <a:moveTo>
                    <a:pt x="5598" y="0"/>
                  </a:moveTo>
                  <a:cubicBezTo>
                    <a:pt x="2506" y="0"/>
                    <a:pt x="1" y="2506"/>
                    <a:pt x="1" y="5598"/>
                  </a:cubicBezTo>
                  <a:cubicBezTo>
                    <a:pt x="1" y="8691"/>
                    <a:pt x="2506" y="11196"/>
                    <a:pt x="5598" y="11196"/>
                  </a:cubicBezTo>
                  <a:cubicBezTo>
                    <a:pt x="8688" y="11196"/>
                    <a:pt x="11196" y="8691"/>
                    <a:pt x="11196" y="5598"/>
                  </a:cubicBezTo>
                  <a:cubicBezTo>
                    <a:pt x="11196" y="2506"/>
                    <a:pt x="8688" y="0"/>
                    <a:pt x="559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4" name="Google Shape;27884;p78"/>
            <p:cNvSpPr/>
            <p:nvPr/>
          </p:nvSpPr>
          <p:spPr>
            <a:xfrm>
              <a:off x="884190" y="3360808"/>
              <a:ext cx="254080" cy="288281"/>
            </a:xfrm>
            <a:custGeom>
              <a:rect b="b" l="l" r="r" t="t"/>
              <a:pathLst>
                <a:path extrusionOk="0" h="11076" w="9762">
                  <a:moveTo>
                    <a:pt x="4677" y="0"/>
                  </a:moveTo>
                  <a:lnTo>
                    <a:pt x="4677" y="0"/>
                  </a:lnTo>
                  <a:cubicBezTo>
                    <a:pt x="2949" y="359"/>
                    <a:pt x="1493" y="1517"/>
                    <a:pt x="747" y="3114"/>
                  </a:cubicBezTo>
                  <a:cubicBezTo>
                    <a:pt x="1" y="4715"/>
                    <a:pt x="54" y="6576"/>
                    <a:pt x="891" y="8128"/>
                  </a:cubicBezTo>
                  <a:cubicBezTo>
                    <a:pt x="1728" y="9683"/>
                    <a:pt x="3248" y="10752"/>
                    <a:pt x="4994" y="11013"/>
                  </a:cubicBezTo>
                  <a:cubicBezTo>
                    <a:pt x="5272" y="11055"/>
                    <a:pt x="5550" y="11075"/>
                    <a:pt x="5827" y="11075"/>
                  </a:cubicBezTo>
                  <a:cubicBezTo>
                    <a:pt x="7291" y="11075"/>
                    <a:pt x="8708" y="10499"/>
                    <a:pt x="9761" y="9454"/>
                  </a:cubicBezTo>
                  <a:lnTo>
                    <a:pt x="9761" y="9454"/>
                  </a:lnTo>
                  <a:cubicBezTo>
                    <a:pt x="9385" y="9532"/>
                    <a:pt x="9001" y="9570"/>
                    <a:pt x="8618" y="9570"/>
                  </a:cubicBezTo>
                  <a:cubicBezTo>
                    <a:pt x="6348" y="9570"/>
                    <a:pt x="4308" y="8202"/>
                    <a:pt x="3442" y="6105"/>
                  </a:cubicBezTo>
                  <a:cubicBezTo>
                    <a:pt x="2580" y="4008"/>
                    <a:pt x="3065" y="1594"/>
                    <a:pt x="4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5" name="Google Shape;27885;p78"/>
            <p:cNvSpPr/>
            <p:nvPr/>
          </p:nvSpPr>
          <p:spPr>
            <a:xfrm>
              <a:off x="940253" y="3637896"/>
              <a:ext cx="190677" cy="67255"/>
            </a:xfrm>
            <a:custGeom>
              <a:rect b="b" l="l" r="r" t="t"/>
              <a:pathLst>
                <a:path extrusionOk="0" h="2584" w="7326">
                  <a:moveTo>
                    <a:pt x="2372" y="1"/>
                  </a:moveTo>
                  <a:lnTo>
                    <a:pt x="570" y="655"/>
                  </a:lnTo>
                  <a:cubicBezTo>
                    <a:pt x="229" y="778"/>
                    <a:pt x="0" y="1102"/>
                    <a:pt x="0" y="1465"/>
                  </a:cubicBezTo>
                  <a:lnTo>
                    <a:pt x="0" y="2583"/>
                  </a:lnTo>
                  <a:lnTo>
                    <a:pt x="7326" y="2583"/>
                  </a:lnTo>
                  <a:lnTo>
                    <a:pt x="7326" y="1465"/>
                  </a:lnTo>
                  <a:cubicBezTo>
                    <a:pt x="7326" y="1102"/>
                    <a:pt x="7097" y="778"/>
                    <a:pt x="6759" y="655"/>
                  </a:cubicBezTo>
                  <a:lnTo>
                    <a:pt x="4954" y="1"/>
                  </a:lnTo>
                  <a:lnTo>
                    <a:pt x="3663" y="430"/>
                  </a:lnTo>
                  <a:lnTo>
                    <a:pt x="2372" y="1"/>
                  </a:lnTo>
                  <a:close/>
                </a:path>
              </a:pathLst>
            </a:custGeom>
            <a:solidFill>
              <a:srgbClr val="B1C0C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6" name="Google Shape;27886;p78"/>
            <p:cNvSpPr/>
            <p:nvPr/>
          </p:nvSpPr>
          <p:spPr>
            <a:xfrm>
              <a:off x="1097303" y="3660723"/>
              <a:ext cx="33628" cy="44429"/>
            </a:xfrm>
            <a:custGeom>
              <a:rect b="b" l="l" r="r" t="t"/>
              <a:pathLst>
                <a:path extrusionOk="0" h="1707" w="1292">
                  <a:moveTo>
                    <a:pt x="1059" y="0"/>
                  </a:moveTo>
                  <a:lnTo>
                    <a:pt x="254" y="809"/>
                  </a:lnTo>
                  <a:cubicBezTo>
                    <a:pt x="92" y="971"/>
                    <a:pt x="0" y="1189"/>
                    <a:pt x="0" y="1418"/>
                  </a:cubicBezTo>
                  <a:lnTo>
                    <a:pt x="0" y="1706"/>
                  </a:lnTo>
                  <a:lnTo>
                    <a:pt x="1292" y="1706"/>
                  </a:lnTo>
                  <a:lnTo>
                    <a:pt x="1292" y="588"/>
                  </a:lnTo>
                  <a:cubicBezTo>
                    <a:pt x="1292" y="369"/>
                    <a:pt x="1207" y="158"/>
                    <a:pt x="1059"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7" name="Google Shape;27887;p78"/>
            <p:cNvSpPr/>
            <p:nvPr/>
          </p:nvSpPr>
          <p:spPr>
            <a:xfrm>
              <a:off x="974037" y="3464189"/>
              <a:ext cx="123292" cy="89665"/>
            </a:xfrm>
            <a:custGeom>
              <a:rect b="b" l="l" r="r" t="t"/>
              <a:pathLst>
                <a:path extrusionOk="0" h="3445" w="4737">
                  <a:moveTo>
                    <a:pt x="1721" y="0"/>
                  </a:moveTo>
                  <a:cubicBezTo>
                    <a:pt x="771" y="0"/>
                    <a:pt x="1" y="771"/>
                    <a:pt x="1" y="1721"/>
                  </a:cubicBezTo>
                  <a:lnTo>
                    <a:pt x="1" y="2235"/>
                  </a:lnTo>
                  <a:cubicBezTo>
                    <a:pt x="1" y="2467"/>
                    <a:pt x="36" y="2696"/>
                    <a:pt x="110" y="2914"/>
                  </a:cubicBezTo>
                  <a:lnTo>
                    <a:pt x="180" y="3132"/>
                  </a:lnTo>
                  <a:cubicBezTo>
                    <a:pt x="205" y="3195"/>
                    <a:pt x="215" y="3266"/>
                    <a:pt x="215" y="3336"/>
                  </a:cubicBezTo>
                  <a:lnTo>
                    <a:pt x="215" y="3445"/>
                  </a:lnTo>
                  <a:lnTo>
                    <a:pt x="4522" y="3445"/>
                  </a:lnTo>
                  <a:lnTo>
                    <a:pt x="4522" y="3336"/>
                  </a:lnTo>
                  <a:cubicBezTo>
                    <a:pt x="4518" y="3266"/>
                    <a:pt x="4532" y="3195"/>
                    <a:pt x="4553" y="3132"/>
                  </a:cubicBezTo>
                  <a:lnTo>
                    <a:pt x="4624" y="2914"/>
                  </a:lnTo>
                  <a:cubicBezTo>
                    <a:pt x="4698" y="2696"/>
                    <a:pt x="4736" y="2467"/>
                    <a:pt x="4736" y="2235"/>
                  </a:cubicBezTo>
                  <a:lnTo>
                    <a:pt x="4736" y="430"/>
                  </a:lnTo>
                  <a:cubicBezTo>
                    <a:pt x="4736" y="194"/>
                    <a:pt x="4543" y="0"/>
                    <a:pt x="4307" y="0"/>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8" name="Google Shape;27888;p78"/>
            <p:cNvSpPr/>
            <p:nvPr/>
          </p:nvSpPr>
          <p:spPr>
            <a:xfrm>
              <a:off x="1001964" y="3464189"/>
              <a:ext cx="95365" cy="89665"/>
            </a:xfrm>
            <a:custGeom>
              <a:rect b="b" l="l" r="r" t="t"/>
              <a:pathLst>
                <a:path extrusionOk="0" h="3445" w="3664">
                  <a:moveTo>
                    <a:pt x="877" y="0"/>
                  </a:moveTo>
                  <a:cubicBezTo>
                    <a:pt x="395" y="0"/>
                    <a:pt x="4" y="391"/>
                    <a:pt x="4" y="873"/>
                  </a:cubicBezTo>
                  <a:cubicBezTo>
                    <a:pt x="1" y="1359"/>
                    <a:pt x="395" y="1749"/>
                    <a:pt x="877" y="1749"/>
                  </a:cubicBezTo>
                  <a:lnTo>
                    <a:pt x="1000" y="1749"/>
                  </a:lnTo>
                  <a:lnTo>
                    <a:pt x="1056" y="3445"/>
                  </a:lnTo>
                  <a:lnTo>
                    <a:pt x="3449" y="3445"/>
                  </a:lnTo>
                  <a:lnTo>
                    <a:pt x="3449" y="3336"/>
                  </a:lnTo>
                  <a:cubicBezTo>
                    <a:pt x="3445" y="3266"/>
                    <a:pt x="3459" y="3195"/>
                    <a:pt x="3480" y="3132"/>
                  </a:cubicBezTo>
                  <a:lnTo>
                    <a:pt x="3551" y="2914"/>
                  </a:lnTo>
                  <a:cubicBezTo>
                    <a:pt x="3625" y="2696"/>
                    <a:pt x="3663" y="2467"/>
                    <a:pt x="3663" y="2235"/>
                  </a:cubicBezTo>
                  <a:lnTo>
                    <a:pt x="3663" y="430"/>
                  </a:lnTo>
                  <a:cubicBezTo>
                    <a:pt x="3663" y="194"/>
                    <a:pt x="3470" y="0"/>
                    <a:pt x="32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9" name="Google Shape;27889;p78"/>
            <p:cNvSpPr/>
            <p:nvPr/>
          </p:nvSpPr>
          <p:spPr>
            <a:xfrm>
              <a:off x="1002068" y="3598621"/>
              <a:ext cx="67229" cy="50493"/>
            </a:xfrm>
            <a:custGeom>
              <a:rect b="b" l="l" r="r" t="t"/>
              <a:pathLst>
                <a:path extrusionOk="0" h="1940" w="2583">
                  <a:moveTo>
                    <a:pt x="0" y="0"/>
                  </a:moveTo>
                  <a:lnTo>
                    <a:pt x="0" y="1939"/>
                  </a:lnTo>
                  <a:lnTo>
                    <a:pt x="2583" y="1939"/>
                  </a:lnTo>
                  <a:lnTo>
                    <a:pt x="258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0" name="Google Shape;27890;p78"/>
            <p:cNvSpPr/>
            <p:nvPr/>
          </p:nvSpPr>
          <p:spPr>
            <a:xfrm>
              <a:off x="1002068" y="3598621"/>
              <a:ext cx="67229" cy="33706"/>
            </a:xfrm>
            <a:custGeom>
              <a:rect b="b" l="l" r="r" t="t"/>
              <a:pathLst>
                <a:path extrusionOk="0" h="1295" w="2583">
                  <a:moveTo>
                    <a:pt x="0" y="0"/>
                  </a:moveTo>
                  <a:lnTo>
                    <a:pt x="0" y="975"/>
                  </a:lnTo>
                  <a:cubicBezTo>
                    <a:pt x="403" y="1188"/>
                    <a:pt x="846" y="1294"/>
                    <a:pt x="1290" y="1294"/>
                  </a:cubicBezTo>
                  <a:cubicBezTo>
                    <a:pt x="1734" y="1294"/>
                    <a:pt x="2178" y="1188"/>
                    <a:pt x="2583" y="975"/>
                  </a:cubicBezTo>
                  <a:lnTo>
                    <a:pt x="25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1" name="Google Shape;27891;p78"/>
            <p:cNvSpPr/>
            <p:nvPr/>
          </p:nvSpPr>
          <p:spPr>
            <a:xfrm>
              <a:off x="990876" y="3628553"/>
              <a:ext cx="44819" cy="40030"/>
            </a:xfrm>
            <a:custGeom>
              <a:rect b="b" l="l" r="r" t="t"/>
              <a:pathLst>
                <a:path extrusionOk="0" h="1538" w="1722">
                  <a:moveTo>
                    <a:pt x="381" y="1"/>
                  </a:moveTo>
                  <a:cubicBezTo>
                    <a:pt x="300" y="1"/>
                    <a:pt x="222" y="46"/>
                    <a:pt x="184" y="124"/>
                  </a:cubicBezTo>
                  <a:lnTo>
                    <a:pt x="1" y="515"/>
                  </a:lnTo>
                  <a:lnTo>
                    <a:pt x="712" y="1454"/>
                  </a:lnTo>
                  <a:cubicBezTo>
                    <a:pt x="754" y="1509"/>
                    <a:pt x="817" y="1538"/>
                    <a:pt x="881" y="1538"/>
                  </a:cubicBezTo>
                  <a:cubicBezTo>
                    <a:pt x="936" y="1538"/>
                    <a:pt x="992" y="1517"/>
                    <a:pt x="1035" y="1475"/>
                  </a:cubicBezTo>
                  <a:lnTo>
                    <a:pt x="1721" y="789"/>
                  </a:lnTo>
                  <a:lnTo>
                    <a:pt x="494" y="33"/>
                  </a:lnTo>
                  <a:cubicBezTo>
                    <a:pt x="458" y="11"/>
                    <a:pt x="419" y="1"/>
                    <a:pt x="38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2" name="Google Shape;27892;p78"/>
            <p:cNvSpPr/>
            <p:nvPr/>
          </p:nvSpPr>
          <p:spPr>
            <a:xfrm>
              <a:off x="1035670" y="3628553"/>
              <a:ext cx="44793" cy="40030"/>
            </a:xfrm>
            <a:custGeom>
              <a:rect b="b" l="l" r="r" t="t"/>
              <a:pathLst>
                <a:path extrusionOk="0" h="1538" w="1721">
                  <a:moveTo>
                    <a:pt x="1341" y="1"/>
                  </a:moveTo>
                  <a:cubicBezTo>
                    <a:pt x="1303" y="1"/>
                    <a:pt x="1264" y="11"/>
                    <a:pt x="1228" y="33"/>
                  </a:cubicBezTo>
                  <a:lnTo>
                    <a:pt x="0" y="789"/>
                  </a:lnTo>
                  <a:lnTo>
                    <a:pt x="687" y="1475"/>
                  </a:lnTo>
                  <a:cubicBezTo>
                    <a:pt x="729" y="1517"/>
                    <a:pt x="783" y="1538"/>
                    <a:pt x="838" y="1538"/>
                  </a:cubicBezTo>
                  <a:cubicBezTo>
                    <a:pt x="902" y="1538"/>
                    <a:pt x="966" y="1509"/>
                    <a:pt x="1010" y="1454"/>
                  </a:cubicBezTo>
                  <a:lnTo>
                    <a:pt x="1721" y="515"/>
                  </a:lnTo>
                  <a:lnTo>
                    <a:pt x="1535" y="124"/>
                  </a:lnTo>
                  <a:cubicBezTo>
                    <a:pt x="1499" y="46"/>
                    <a:pt x="1421" y="1"/>
                    <a:pt x="134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3" name="Google Shape;27893;p78"/>
            <p:cNvSpPr/>
            <p:nvPr/>
          </p:nvSpPr>
          <p:spPr>
            <a:xfrm>
              <a:off x="979528" y="3509633"/>
              <a:ext cx="112126" cy="105854"/>
            </a:xfrm>
            <a:custGeom>
              <a:rect b="b" l="l" r="r" t="t"/>
              <a:pathLst>
                <a:path extrusionOk="0" h="4067" w="4308">
                  <a:moveTo>
                    <a:pt x="1837" y="0"/>
                  </a:moveTo>
                  <a:cubicBezTo>
                    <a:pt x="1161" y="0"/>
                    <a:pt x="648" y="193"/>
                    <a:pt x="648" y="193"/>
                  </a:cubicBezTo>
                  <a:lnTo>
                    <a:pt x="648" y="918"/>
                  </a:lnTo>
                  <a:cubicBezTo>
                    <a:pt x="648" y="1136"/>
                    <a:pt x="539" y="1337"/>
                    <a:pt x="360" y="1456"/>
                  </a:cubicBezTo>
                  <a:lnTo>
                    <a:pt x="1" y="1695"/>
                  </a:lnTo>
                  <a:lnTo>
                    <a:pt x="1" y="1910"/>
                  </a:lnTo>
                  <a:cubicBezTo>
                    <a:pt x="1" y="3103"/>
                    <a:pt x="965" y="4067"/>
                    <a:pt x="2157" y="4067"/>
                  </a:cubicBezTo>
                  <a:cubicBezTo>
                    <a:pt x="3343" y="4063"/>
                    <a:pt x="4304" y="3103"/>
                    <a:pt x="4307" y="1917"/>
                  </a:cubicBezTo>
                  <a:lnTo>
                    <a:pt x="4307" y="1699"/>
                  </a:lnTo>
                  <a:lnTo>
                    <a:pt x="3948" y="1460"/>
                  </a:lnTo>
                  <a:cubicBezTo>
                    <a:pt x="3769" y="1340"/>
                    <a:pt x="3660" y="1140"/>
                    <a:pt x="3660" y="925"/>
                  </a:cubicBezTo>
                  <a:lnTo>
                    <a:pt x="3660" y="622"/>
                  </a:lnTo>
                  <a:cubicBezTo>
                    <a:pt x="3074" y="134"/>
                    <a:pt x="2399" y="0"/>
                    <a:pt x="1837"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4" name="Google Shape;27894;p78"/>
            <p:cNvSpPr/>
            <p:nvPr/>
          </p:nvSpPr>
          <p:spPr>
            <a:xfrm>
              <a:off x="940331" y="3660723"/>
              <a:ext cx="33732" cy="44429"/>
            </a:xfrm>
            <a:custGeom>
              <a:rect b="b" l="l" r="r" t="t"/>
              <a:pathLst>
                <a:path extrusionOk="0" h="1707" w="1296">
                  <a:moveTo>
                    <a:pt x="233" y="0"/>
                  </a:moveTo>
                  <a:cubicBezTo>
                    <a:pt x="85" y="158"/>
                    <a:pt x="1" y="369"/>
                    <a:pt x="1" y="588"/>
                  </a:cubicBezTo>
                  <a:lnTo>
                    <a:pt x="1" y="1706"/>
                  </a:lnTo>
                  <a:lnTo>
                    <a:pt x="1296" y="1706"/>
                  </a:lnTo>
                  <a:lnTo>
                    <a:pt x="1296" y="1418"/>
                  </a:lnTo>
                  <a:cubicBezTo>
                    <a:pt x="1292" y="1189"/>
                    <a:pt x="1204" y="971"/>
                    <a:pt x="1042" y="809"/>
                  </a:cubicBezTo>
                  <a:lnTo>
                    <a:pt x="233"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5" name="Google Shape;27895;p78"/>
            <p:cNvSpPr/>
            <p:nvPr/>
          </p:nvSpPr>
          <p:spPr>
            <a:xfrm>
              <a:off x="979633" y="3509633"/>
              <a:ext cx="95261" cy="105411"/>
            </a:xfrm>
            <a:custGeom>
              <a:rect b="b" l="l" r="r" t="t"/>
              <a:pathLst>
                <a:path extrusionOk="0" h="4050" w="3660">
                  <a:moveTo>
                    <a:pt x="1835" y="0"/>
                  </a:moveTo>
                  <a:cubicBezTo>
                    <a:pt x="1158" y="0"/>
                    <a:pt x="644" y="193"/>
                    <a:pt x="644" y="193"/>
                  </a:cubicBezTo>
                  <a:lnTo>
                    <a:pt x="644" y="921"/>
                  </a:lnTo>
                  <a:cubicBezTo>
                    <a:pt x="644" y="1140"/>
                    <a:pt x="538" y="1340"/>
                    <a:pt x="359" y="1460"/>
                  </a:cubicBezTo>
                  <a:lnTo>
                    <a:pt x="0" y="1699"/>
                  </a:lnTo>
                  <a:lnTo>
                    <a:pt x="0" y="1914"/>
                  </a:lnTo>
                  <a:cubicBezTo>
                    <a:pt x="0" y="3001"/>
                    <a:pt x="809" y="3919"/>
                    <a:pt x="1890" y="4049"/>
                  </a:cubicBezTo>
                  <a:cubicBezTo>
                    <a:pt x="1506" y="3648"/>
                    <a:pt x="1288" y="3117"/>
                    <a:pt x="1288" y="2561"/>
                  </a:cubicBezTo>
                  <a:lnTo>
                    <a:pt x="1288" y="1136"/>
                  </a:lnTo>
                  <a:cubicBezTo>
                    <a:pt x="1288" y="918"/>
                    <a:pt x="1453" y="735"/>
                    <a:pt x="1671" y="710"/>
                  </a:cubicBezTo>
                  <a:cubicBezTo>
                    <a:pt x="1842" y="689"/>
                    <a:pt x="2058" y="670"/>
                    <a:pt x="2299" y="670"/>
                  </a:cubicBezTo>
                  <a:cubicBezTo>
                    <a:pt x="2720" y="670"/>
                    <a:pt x="3214" y="727"/>
                    <a:pt x="3659" y="921"/>
                  </a:cubicBezTo>
                  <a:lnTo>
                    <a:pt x="3659" y="622"/>
                  </a:lnTo>
                  <a:cubicBezTo>
                    <a:pt x="3073" y="134"/>
                    <a:pt x="2398" y="0"/>
                    <a:pt x="1835"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6" name="Google Shape;27896;p78"/>
            <p:cNvSpPr/>
            <p:nvPr/>
          </p:nvSpPr>
          <p:spPr>
            <a:xfrm>
              <a:off x="991163" y="3506510"/>
              <a:ext cx="91174" cy="30140"/>
            </a:xfrm>
            <a:custGeom>
              <a:rect b="b" l="l" r="r" t="t"/>
              <a:pathLst>
                <a:path extrusionOk="0" h="1158" w="3503">
                  <a:moveTo>
                    <a:pt x="1385" y="1"/>
                  </a:moveTo>
                  <a:cubicBezTo>
                    <a:pt x="971" y="1"/>
                    <a:pt x="596" y="44"/>
                    <a:pt x="352" y="81"/>
                  </a:cubicBezTo>
                  <a:cubicBezTo>
                    <a:pt x="152" y="113"/>
                    <a:pt x="0" y="288"/>
                    <a:pt x="0" y="493"/>
                  </a:cubicBezTo>
                  <a:lnTo>
                    <a:pt x="0" y="957"/>
                  </a:lnTo>
                  <a:cubicBezTo>
                    <a:pt x="0" y="1091"/>
                    <a:pt x="102" y="1157"/>
                    <a:pt x="203" y="1157"/>
                  </a:cubicBezTo>
                  <a:cubicBezTo>
                    <a:pt x="304" y="1157"/>
                    <a:pt x="405" y="1091"/>
                    <a:pt x="405" y="957"/>
                  </a:cubicBezTo>
                  <a:lnTo>
                    <a:pt x="405" y="493"/>
                  </a:lnTo>
                  <a:cubicBezTo>
                    <a:pt x="402" y="485"/>
                    <a:pt x="409" y="482"/>
                    <a:pt x="416" y="478"/>
                  </a:cubicBezTo>
                  <a:cubicBezTo>
                    <a:pt x="735" y="431"/>
                    <a:pt x="1059" y="406"/>
                    <a:pt x="1384" y="406"/>
                  </a:cubicBezTo>
                  <a:cubicBezTo>
                    <a:pt x="1496" y="406"/>
                    <a:pt x="1609" y="409"/>
                    <a:pt x="1721" y="415"/>
                  </a:cubicBezTo>
                  <a:cubicBezTo>
                    <a:pt x="2351" y="461"/>
                    <a:pt x="2805" y="616"/>
                    <a:pt x="3072" y="883"/>
                  </a:cubicBezTo>
                  <a:cubicBezTo>
                    <a:pt x="3116" y="927"/>
                    <a:pt x="3166" y="946"/>
                    <a:pt x="3213" y="946"/>
                  </a:cubicBezTo>
                  <a:cubicBezTo>
                    <a:pt x="3369" y="946"/>
                    <a:pt x="3503" y="744"/>
                    <a:pt x="3357" y="598"/>
                  </a:cubicBezTo>
                  <a:cubicBezTo>
                    <a:pt x="2881" y="122"/>
                    <a:pt x="2078" y="1"/>
                    <a:pt x="13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7" name="Google Shape;27897;p78"/>
            <p:cNvSpPr/>
            <p:nvPr/>
          </p:nvSpPr>
          <p:spPr>
            <a:xfrm>
              <a:off x="935126" y="3458879"/>
              <a:ext cx="201036" cy="251478"/>
            </a:xfrm>
            <a:custGeom>
              <a:rect b="b" l="l" r="r" t="t"/>
              <a:pathLst>
                <a:path extrusionOk="0" h="9662" w="7724">
                  <a:moveTo>
                    <a:pt x="6031" y="405"/>
                  </a:moveTo>
                  <a:lnTo>
                    <a:pt x="6031" y="2358"/>
                  </a:lnTo>
                  <a:cubicBezTo>
                    <a:pt x="6031" y="2650"/>
                    <a:pt x="5964" y="2938"/>
                    <a:pt x="5834" y="3202"/>
                  </a:cubicBezTo>
                  <a:cubicBezTo>
                    <a:pt x="5820" y="3230"/>
                    <a:pt x="5813" y="3258"/>
                    <a:pt x="5813" y="3290"/>
                  </a:cubicBezTo>
                  <a:lnTo>
                    <a:pt x="5813" y="3864"/>
                  </a:lnTo>
                  <a:cubicBezTo>
                    <a:pt x="5813" y="4946"/>
                    <a:pt x="4932" y="5814"/>
                    <a:pt x="3863" y="5814"/>
                  </a:cubicBezTo>
                  <a:cubicBezTo>
                    <a:pt x="3820" y="5814"/>
                    <a:pt x="3777" y="5812"/>
                    <a:pt x="3733" y="5809"/>
                  </a:cubicBezTo>
                  <a:cubicBezTo>
                    <a:pt x="2709" y="5746"/>
                    <a:pt x="1911" y="4856"/>
                    <a:pt x="1911" y="3790"/>
                  </a:cubicBezTo>
                  <a:lnTo>
                    <a:pt x="1911" y="3290"/>
                  </a:lnTo>
                  <a:cubicBezTo>
                    <a:pt x="1911" y="3258"/>
                    <a:pt x="1904" y="3230"/>
                    <a:pt x="1890" y="3202"/>
                  </a:cubicBezTo>
                  <a:cubicBezTo>
                    <a:pt x="1759" y="2938"/>
                    <a:pt x="1693" y="2650"/>
                    <a:pt x="1693" y="2358"/>
                  </a:cubicBezTo>
                  <a:lnTo>
                    <a:pt x="1693" y="1925"/>
                  </a:lnTo>
                  <a:cubicBezTo>
                    <a:pt x="1696" y="1088"/>
                    <a:pt x="2375" y="405"/>
                    <a:pt x="3216" y="405"/>
                  </a:cubicBezTo>
                  <a:close/>
                  <a:moveTo>
                    <a:pt x="2769" y="5943"/>
                  </a:moveTo>
                  <a:cubicBezTo>
                    <a:pt x="3058" y="6101"/>
                    <a:pt x="3378" y="6193"/>
                    <a:pt x="3705" y="6214"/>
                  </a:cubicBezTo>
                  <a:cubicBezTo>
                    <a:pt x="3758" y="6217"/>
                    <a:pt x="3811" y="6217"/>
                    <a:pt x="3863" y="6217"/>
                  </a:cubicBezTo>
                  <a:cubicBezTo>
                    <a:pt x="4243" y="6217"/>
                    <a:pt x="4616" y="6126"/>
                    <a:pt x="4951" y="5950"/>
                  </a:cubicBezTo>
                  <a:lnTo>
                    <a:pt x="4951" y="6319"/>
                  </a:lnTo>
                  <a:lnTo>
                    <a:pt x="3860" y="7065"/>
                  </a:lnTo>
                  <a:lnTo>
                    <a:pt x="2769" y="6319"/>
                  </a:lnTo>
                  <a:lnTo>
                    <a:pt x="2769" y="5943"/>
                  </a:lnTo>
                  <a:close/>
                  <a:moveTo>
                    <a:pt x="2600" y="6685"/>
                  </a:moveTo>
                  <a:lnTo>
                    <a:pt x="3550" y="7336"/>
                  </a:lnTo>
                  <a:lnTo>
                    <a:pt x="3044" y="7839"/>
                  </a:lnTo>
                  <a:cubicBezTo>
                    <a:pt x="3044" y="7843"/>
                    <a:pt x="3037" y="7843"/>
                    <a:pt x="3033" y="7843"/>
                  </a:cubicBezTo>
                  <a:cubicBezTo>
                    <a:pt x="3030" y="7843"/>
                    <a:pt x="3026" y="7843"/>
                    <a:pt x="3023" y="7836"/>
                  </a:cubicBezTo>
                  <a:lnTo>
                    <a:pt x="2396" y="6900"/>
                  </a:lnTo>
                  <a:lnTo>
                    <a:pt x="2600" y="6685"/>
                  </a:lnTo>
                  <a:close/>
                  <a:moveTo>
                    <a:pt x="5127" y="6689"/>
                  </a:moveTo>
                  <a:lnTo>
                    <a:pt x="5331" y="6900"/>
                  </a:lnTo>
                  <a:lnTo>
                    <a:pt x="4701" y="7839"/>
                  </a:lnTo>
                  <a:cubicBezTo>
                    <a:pt x="4701" y="7843"/>
                    <a:pt x="4697" y="7846"/>
                    <a:pt x="4694" y="7846"/>
                  </a:cubicBezTo>
                  <a:cubicBezTo>
                    <a:pt x="4687" y="7846"/>
                    <a:pt x="4683" y="7846"/>
                    <a:pt x="4680" y="7843"/>
                  </a:cubicBezTo>
                  <a:lnTo>
                    <a:pt x="4177" y="7340"/>
                  </a:lnTo>
                  <a:lnTo>
                    <a:pt x="5127" y="6689"/>
                  </a:lnTo>
                  <a:close/>
                  <a:moveTo>
                    <a:pt x="3216" y="0"/>
                  </a:moveTo>
                  <a:cubicBezTo>
                    <a:pt x="2153" y="4"/>
                    <a:pt x="1295" y="862"/>
                    <a:pt x="1291" y="1925"/>
                  </a:cubicBezTo>
                  <a:lnTo>
                    <a:pt x="1291" y="2354"/>
                  </a:lnTo>
                  <a:cubicBezTo>
                    <a:pt x="1291" y="2692"/>
                    <a:pt x="1365" y="3026"/>
                    <a:pt x="1510" y="3336"/>
                  </a:cubicBezTo>
                  <a:lnTo>
                    <a:pt x="1510" y="3790"/>
                  </a:lnTo>
                  <a:cubicBezTo>
                    <a:pt x="1506" y="4511"/>
                    <a:pt x="1819" y="5197"/>
                    <a:pt x="2368" y="5665"/>
                  </a:cubicBezTo>
                  <a:lnTo>
                    <a:pt x="2368" y="6344"/>
                  </a:lnTo>
                  <a:lnTo>
                    <a:pt x="1995" y="6738"/>
                  </a:lnTo>
                  <a:cubicBezTo>
                    <a:pt x="1956" y="6780"/>
                    <a:pt x="1935" y="6837"/>
                    <a:pt x="1939" y="6893"/>
                  </a:cubicBezTo>
                  <a:lnTo>
                    <a:pt x="700" y="7343"/>
                  </a:lnTo>
                  <a:cubicBezTo>
                    <a:pt x="282" y="7498"/>
                    <a:pt x="0" y="7896"/>
                    <a:pt x="0" y="8343"/>
                  </a:cubicBezTo>
                  <a:lnTo>
                    <a:pt x="0" y="9461"/>
                  </a:lnTo>
                  <a:cubicBezTo>
                    <a:pt x="0" y="9595"/>
                    <a:pt x="101" y="9662"/>
                    <a:pt x="202" y="9662"/>
                  </a:cubicBezTo>
                  <a:cubicBezTo>
                    <a:pt x="304" y="9662"/>
                    <a:pt x="405" y="9595"/>
                    <a:pt x="405" y="9461"/>
                  </a:cubicBezTo>
                  <a:lnTo>
                    <a:pt x="405" y="8343"/>
                  </a:lnTo>
                  <a:cubicBezTo>
                    <a:pt x="405" y="8065"/>
                    <a:pt x="577" y="7818"/>
                    <a:pt x="838" y="7723"/>
                  </a:cubicBezTo>
                  <a:lnTo>
                    <a:pt x="2143" y="7248"/>
                  </a:lnTo>
                  <a:lnTo>
                    <a:pt x="2688" y="8061"/>
                  </a:lnTo>
                  <a:cubicBezTo>
                    <a:pt x="2759" y="8167"/>
                    <a:pt x="2871" y="8234"/>
                    <a:pt x="2994" y="8248"/>
                  </a:cubicBezTo>
                  <a:lnTo>
                    <a:pt x="3037" y="8248"/>
                  </a:lnTo>
                  <a:cubicBezTo>
                    <a:pt x="3146" y="8244"/>
                    <a:pt x="3251" y="8202"/>
                    <a:pt x="3329" y="8124"/>
                  </a:cubicBezTo>
                  <a:lnTo>
                    <a:pt x="3659" y="7794"/>
                  </a:lnTo>
                  <a:lnTo>
                    <a:pt x="3659" y="9458"/>
                  </a:lnTo>
                  <a:cubicBezTo>
                    <a:pt x="3659" y="9593"/>
                    <a:pt x="3761" y="9661"/>
                    <a:pt x="3862" y="9661"/>
                  </a:cubicBezTo>
                  <a:cubicBezTo>
                    <a:pt x="3963" y="9661"/>
                    <a:pt x="4064" y="9593"/>
                    <a:pt x="4064" y="9458"/>
                  </a:cubicBezTo>
                  <a:lnTo>
                    <a:pt x="4064" y="7794"/>
                  </a:lnTo>
                  <a:lnTo>
                    <a:pt x="4395" y="8128"/>
                  </a:lnTo>
                  <a:cubicBezTo>
                    <a:pt x="4477" y="8209"/>
                    <a:pt x="4584" y="8249"/>
                    <a:pt x="4690" y="8249"/>
                  </a:cubicBezTo>
                  <a:cubicBezTo>
                    <a:pt x="4823" y="8249"/>
                    <a:pt x="4955" y="8186"/>
                    <a:pt x="5035" y="8065"/>
                  </a:cubicBezTo>
                  <a:lnTo>
                    <a:pt x="5580" y="7248"/>
                  </a:lnTo>
                  <a:lnTo>
                    <a:pt x="6886" y="7723"/>
                  </a:lnTo>
                  <a:cubicBezTo>
                    <a:pt x="7146" y="7818"/>
                    <a:pt x="7319" y="8065"/>
                    <a:pt x="7319" y="8343"/>
                  </a:cubicBezTo>
                  <a:lnTo>
                    <a:pt x="7319" y="9461"/>
                  </a:lnTo>
                  <a:cubicBezTo>
                    <a:pt x="7319" y="9595"/>
                    <a:pt x="7420" y="9662"/>
                    <a:pt x="7521" y="9662"/>
                  </a:cubicBezTo>
                  <a:cubicBezTo>
                    <a:pt x="7622" y="9662"/>
                    <a:pt x="7723" y="9595"/>
                    <a:pt x="7723" y="9461"/>
                  </a:cubicBezTo>
                  <a:lnTo>
                    <a:pt x="7723" y="8343"/>
                  </a:lnTo>
                  <a:cubicBezTo>
                    <a:pt x="7723" y="7896"/>
                    <a:pt x="7442" y="7498"/>
                    <a:pt x="7023" y="7343"/>
                  </a:cubicBezTo>
                  <a:lnTo>
                    <a:pt x="5785" y="6893"/>
                  </a:lnTo>
                  <a:cubicBezTo>
                    <a:pt x="5788" y="6837"/>
                    <a:pt x="5770" y="6780"/>
                    <a:pt x="5732" y="6738"/>
                  </a:cubicBezTo>
                  <a:lnTo>
                    <a:pt x="5355" y="6344"/>
                  </a:lnTo>
                  <a:lnTo>
                    <a:pt x="5355" y="5683"/>
                  </a:lnTo>
                  <a:cubicBezTo>
                    <a:pt x="5394" y="5651"/>
                    <a:pt x="5433" y="5616"/>
                    <a:pt x="5471" y="5581"/>
                  </a:cubicBezTo>
                  <a:cubicBezTo>
                    <a:pt x="5946" y="5137"/>
                    <a:pt x="6214" y="4515"/>
                    <a:pt x="6217" y="3864"/>
                  </a:cubicBezTo>
                  <a:lnTo>
                    <a:pt x="6217" y="3336"/>
                  </a:lnTo>
                  <a:cubicBezTo>
                    <a:pt x="6358" y="3030"/>
                    <a:pt x="6432" y="2695"/>
                    <a:pt x="6432" y="2358"/>
                  </a:cubicBezTo>
                  <a:lnTo>
                    <a:pt x="6432" y="204"/>
                  </a:lnTo>
                  <a:cubicBezTo>
                    <a:pt x="6432" y="92"/>
                    <a:pt x="6340" y="0"/>
                    <a:pt x="62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8" name="Google Shape;27898;p78"/>
            <p:cNvSpPr/>
            <p:nvPr/>
          </p:nvSpPr>
          <p:spPr>
            <a:xfrm>
              <a:off x="968727" y="3688650"/>
              <a:ext cx="10567" cy="21707"/>
            </a:xfrm>
            <a:custGeom>
              <a:rect b="b" l="l" r="r" t="t"/>
              <a:pathLst>
                <a:path extrusionOk="0" h="834" w="406">
                  <a:moveTo>
                    <a:pt x="205" y="0"/>
                  </a:moveTo>
                  <a:cubicBezTo>
                    <a:pt x="92" y="0"/>
                    <a:pt x="0" y="92"/>
                    <a:pt x="0" y="201"/>
                  </a:cubicBezTo>
                  <a:lnTo>
                    <a:pt x="0" y="633"/>
                  </a:lnTo>
                  <a:cubicBezTo>
                    <a:pt x="0" y="767"/>
                    <a:pt x="102" y="834"/>
                    <a:pt x="203" y="834"/>
                  </a:cubicBezTo>
                  <a:cubicBezTo>
                    <a:pt x="304" y="834"/>
                    <a:pt x="405" y="767"/>
                    <a:pt x="405" y="633"/>
                  </a:cubicBezTo>
                  <a:lnTo>
                    <a:pt x="405" y="201"/>
                  </a:lnTo>
                  <a:cubicBezTo>
                    <a:pt x="405" y="92"/>
                    <a:pt x="314" y="0"/>
                    <a:pt x="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9" name="Google Shape;27899;p78"/>
            <p:cNvSpPr/>
            <p:nvPr/>
          </p:nvSpPr>
          <p:spPr>
            <a:xfrm>
              <a:off x="1092071" y="3688650"/>
              <a:ext cx="10463" cy="21707"/>
            </a:xfrm>
            <a:custGeom>
              <a:rect b="b" l="l" r="r" t="t"/>
              <a:pathLst>
                <a:path extrusionOk="0" h="834" w="402">
                  <a:moveTo>
                    <a:pt x="201" y="0"/>
                  </a:moveTo>
                  <a:cubicBezTo>
                    <a:pt x="89" y="0"/>
                    <a:pt x="1" y="92"/>
                    <a:pt x="1" y="201"/>
                  </a:cubicBezTo>
                  <a:lnTo>
                    <a:pt x="1" y="633"/>
                  </a:lnTo>
                  <a:cubicBezTo>
                    <a:pt x="1" y="767"/>
                    <a:pt x="101" y="834"/>
                    <a:pt x="201" y="834"/>
                  </a:cubicBezTo>
                  <a:cubicBezTo>
                    <a:pt x="302" y="834"/>
                    <a:pt x="402" y="767"/>
                    <a:pt x="402" y="633"/>
                  </a:cubicBezTo>
                  <a:lnTo>
                    <a:pt x="402" y="201"/>
                  </a:lnTo>
                  <a:cubicBezTo>
                    <a:pt x="402" y="92"/>
                    <a:pt x="314"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0" name="Google Shape;27900;p78"/>
            <p:cNvSpPr/>
            <p:nvPr/>
          </p:nvSpPr>
          <p:spPr>
            <a:xfrm>
              <a:off x="859281" y="3352531"/>
              <a:ext cx="327426" cy="285444"/>
            </a:xfrm>
            <a:custGeom>
              <a:rect b="b" l="l" r="r" t="t"/>
              <a:pathLst>
                <a:path extrusionOk="0" h="10967" w="12580">
                  <a:moveTo>
                    <a:pt x="4863" y="751"/>
                  </a:moveTo>
                  <a:lnTo>
                    <a:pt x="4863" y="751"/>
                  </a:lnTo>
                  <a:cubicBezTo>
                    <a:pt x="4536" y="1036"/>
                    <a:pt x="4251" y="1363"/>
                    <a:pt x="4019" y="1729"/>
                  </a:cubicBezTo>
                  <a:cubicBezTo>
                    <a:pt x="3843" y="2000"/>
                    <a:pt x="3688" y="2285"/>
                    <a:pt x="3562" y="2580"/>
                  </a:cubicBezTo>
                  <a:lnTo>
                    <a:pt x="2446" y="2580"/>
                  </a:lnTo>
                  <a:cubicBezTo>
                    <a:pt x="3062" y="1754"/>
                    <a:pt x="3899" y="1120"/>
                    <a:pt x="4863" y="751"/>
                  </a:cubicBezTo>
                  <a:close/>
                  <a:moveTo>
                    <a:pt x="6573" y="410"/>
                  </a:moveTo>
                  <a:lnTo>
                    <a:pt x="6573" y="2580"/>
                  </a:lnTo>
                  <a:lnTo>
                    <a:pt x="4001" y="2580"/>
                  </a:lnTo>
                  <a:cubicBezTo>
                    <a:pt x="4592" y="1338"/>
                    <a:pt x="5521" y="505"/>
                    <a:pt x="6573" y="410"/>
                  </a:cubicBezTo>
                  <a:close/>
                  <a:moveTo>
                    <a:pt x="6978" y="410"/>
                  </a:moveTo>
                  <a:cubicBezTo>
                    <a:pt x="8030" y="505"/>
                    <a:pt x="8955" y="1338"/>
                    <a:pt x="9550" y="2580"/>
                  </a:cubicBezTo>
                  <a:lnTo>
                    <a:pt x="6978" y="2580"/>
                  </a:lnTo>
                  <a:lnTo>
                    <a:pt x="6978" y="410"/>
                  </a:lnTo>
                  <a:close/>
                  <a:moveTo>
                    <a:pt x="8688" y="751"/>
                  </a:moveTo>
                  <a:cubicBezTo>
                    <a:pt x="9652" y="1117"/>
                    <a:pt x="10493" y="1754"/>
                    <a:pt x="11109" y="2580"/>
                  </a:cubicBezTo>
                  <a:lnTo>
                    <a:pt x="9993" y="2580"/>
                  </a:lnTo>
                  <a:cubicBezTo>
                    <a:pt x="9863" y="2285"/>
                    <a:pt x="9708" y="2000"/>
                    <a:pt x="9532" y="1729"/>
                  </a:cubicBezTo>
                  <a:cubicBezTo>
                    <a:pt x="9300" y="1363"/>
                    <a:pt x="9015" y="1036"/>
                    <a:pt x="8688" y="751"/>
                  </a:cubicBezTo>
                  <a:close/>
                  <a:moveTo>
                    <a:pt x="3396" y="2985"/>
                  </a:moveTo>
                  <a:cubicBezTo>
                    <a:pt x="3094" y="3822"/>
                    <a:pt x="2932" y="4706"/>
                    <a:pt x="2918" y="5596"/>
                  </a:cubicBezTo>
                  <a:lnTo>
                    <a:pt x="1384" y="5596"/>
                  </a:lnTo>
                  <a:cubicBezTo>
                    <a:pt x="1419" y="4670"/>
                    <a:pt x="1690" y="3773"/>
                    <a:pt x="2172" y="2985"/>
                  </a:cubicBezTo>
                  <a:close/>
                  <a:moveTo>
                    <a:pt x="11380" y="2985"/>
                  </a:moveTo>
                  <a:cubicBezTo>
                    <a:pt x="11862" y="3773"/>
                    <a:pt x="12136" y="4670"/>
                    <a:pt x="12168" y="5596"/>
                  </a:cubicBezTo>
                  <a:lnTo>
                    <a:pt x="10634" y="5596"/>
                  </a:lnTo>
                  <a:cubicBezTo>
                    <a:pt x="10620" y="4706"/>
                    <a:pt x="10458" y="3822"/>
                    <a:pt x="10159" y="2985"/>
                  </a:cubicBezTo>
                  <a:close/>
                  <a:moveTo>
                    <a:pt x="12171" y="5997"/>
                  </a:moveTo>
                  <a:cubicBezTo>
                    <a:pt x="12136" y="6891"/>
                    <a:pt x="11883" y="7763"/>
                    <a:pt x="11429" y="8534"/>
                  </a:cubicBezTo>
                  <a:cubicBezTo>
                    <a:pt x="11411" y="8558"/>
                    <a:pt x="11397" y="8583"/>
                    <a:pt x="11380" y="8608"/>
                  </a:cubicBezTo>
                  <a:lnTo>
                    <a:pt x="10159" y="8608"/>
                  </a:lnTo>
                  <a:cubicBezTo>
                    <a:pt x="10180" y="8551"/>
                    <a:pt x="10197" y="8495"/>
                    <a:pt x="10219" y="8435"/>
                  </a:cubicBezTo>
                  <a:cubicBezTo>
                    <a:pt x="10482" y="7651"/>
                    <a:pt x="10623" y="6827"/>
                    <a:pt x="10637" y="5997"/>
                  </a:cubicBezTo>
                  <a:close/>
                  <a:moveTo>
                    <a:pt x="2918" y="5997"/>
                  </a:moveTo>
                  <a:cubicBezTo>
                    <a:pt x="2932" y="6827"/>
                    <a:pt x="3072" y="7651"/>
                    <a:pt x="3336" y="8435"/>
                  </a:cubicBezTo>
                  <a:cubicBezTo>
                    <a:pt x="3354" y="8495"/>
                    <a:pt x="3375" y="8551"/>
                    <a:pt x="3396" y="8611"/>
                  </a:cubicBezTo>
                  <a:lnTo>
                    <a:pt x="2168" y="8611"/>
                  </a:lnTo>
                  <a:cubicBezTo>
                    <a:pt x="1686" y="7819"/>
                    <a:pt x="1415" y="6922"/>
                    <a:pt x="1384" y="5997"/>
                  </a:cubicBezTo>
                  <a:close/>
                  <a:moveTo>
                    <a:pt x="6782" y="0"/>
                  </a:moveTo>
                  <a:cubicBezTo>
                    <a:pt x="5010" y="0"/>
                    <a:pt x="3248" y="805"/>
                    <a:pt x="2101" y="2369"/>
                  </a:cubicBezTo>
                  <a:cubicBezTo>
                    <a:pt x="1" y="5237"/>
                    <a:pt x="947" y="9301"/>
                    <a:pt x="4100" y="10944"/>
                  </a:cubicBezTo>
                  <a:cubicBezTo>
                    <a:pt x="4132" y="10959"/>
                    <a:pt x="4163" y="10966"/>
                    <a:pt x="4192" y="10966"/>
                  </a:cubicBezTo>
                  <a:cubicBezTo>
                    <a:pt x="4376" y="10966"/>
                    <a:pt x="4481" y="10694"/>
                    <a:pt x="4286" y="10585"/>
                  </a:cubicBezTo>
                  <a:cubicBezTo>
                    <a:pt x="3558" y="10208"/>
                    <a:pt x="2928" y="9670"/>
                    <a:pt x="2439" y="9012"/>
                  </a:cubicBezTo>
                  <a:lnTo>
                    <a:pt x="3562" y="9012"/>
                  </a:lnTo>
                  <a:cubicBezTo>
                    <a:pt x="3787" y="9536"/>
                    <a:pt x="4093" y="10022"/>
                    <a:pt x="4469" y="10451"/>
                  </a:cubicBezTo>
                  <a:cubicBezTo>
                    <a:pt x="4513" y="10498"/>
                    <a:pt x="4563" y="10518"/>
                    <a:pt x="4612" y="10518"/>
                  </a:cubicBezTo>
                  <a:cubicBezTo>
                    <a:pt x="4761" y="10518"/>
                    <a:pt x="4896" y="10335"/>
                    <a:pt x="4768" y="10184"/>
                  </a:cubicBezTo>
                  <a:cubicBezTo>
                    <a:pt x="4459" y="9828"/>
                    <a:pt x="4202" y="9434"/>
                    <a:pt x="4005" y="9009"/>
                  </a:cubicBezTo>
                  <a:cubicBezTo>
                    <a:pt x="4251" y="8977"/>
                    <a:pt x="4227" y="8608"/>
                    <a:pt x="3977" y="8608"/>
                  </a:cubicBezTo>
                  <a:lnTo>
                    <a:pt x="3829" y="8608"/>
                  </a:lnTo>
                  <a:cubicBezTo>
                    <a:pt x="3509" y="7774"/>
                    <a:pt x="3336" y="6891"/>
                    <a:pt x="3319" y="5997"/>
                  </a:cubicBezTo>
                  <a:lnTo>
                    <a:pt x="3547" y="5997"/>
                  </a:lnTo>
                  <a:cubicBezTo>
                    <a:pt x="3815" y="5997"/>
                    <a:pt x="3815" y="5596"/>
                    <a:pt x="3547" y="5596"/>
                  </a:cubicBezTo>
                  <a:lnTo>
                    <a:pt x="3319" y="5596"/>
                  </a:lnTo>
                  <a:cubicBezTo>
                    <a:pt x="3336" y="4702"/>
                    <a:pt x="3505" y="3819"/>
                    <a:pt x="3825" y="2985"/>
                  </a:cubicBezTo>
                  <a:lnTo>
                    <a:pt x="6573" y="2985"/>
                  </a:lnTo>
                  <a:lnTo>
                    <a:pt x="6573" y="3428"/>
                  </a:lnTo>
                  <a:cubicBezTo>
                    <a:pt x="6573" y="3562"/>
                    <a:pt x="6674" y="3629"/>
                    <a:pt x="6774" y="3629"/>
                  </a:cubicBezTo>
                  <a:cubicBezTo>
                    <a:pt x="6874" y="3629"/>
                    <a:pt x="6974" y="3562"/>
                    <a:pt x="6974" y="3428"/>
                  </a:cubicBezTo>
                  <a:lnTo>
                    <a:pt x="6974" y="2985"/>
                  </a:lnTo>
                  <a:lnTo>
                    <a:pt x="9726" y="2985"/>
                  </a:lnTo>
                  <a:cubicBezTo>
                    <a:pt x="10043" y="3819"/>
                    <a:pt x="10215" y="4702"/>
                    <a:pt x="10229" y="5596"/>
                  </a:cubicBezTo>
                  <a:lnTo>
                    <a:pt x="10004" y="5596"/>
                  </a:lnTo>
                  <a:cubicBezTo>
                    <a:pt x="9737" y="5596"/>
                    <a:pt x="9737" y="5997"/>
                    <a:pt x="10004" y="5997"/>
                  </a:cubicBezTo>
                  <a:lnTo>
                    <a:pt x="10229" y="5997"/>
                  </a:lnTo>
                  <a:cubicBezTo>
                    <a:pt x="10215" y="6891"/>
                    <a:pt x="10043" y="7774"/>
                    <a:pt x="9722" y="8608"/>
                  </a:cubicBezTo>
                  <a:lnTo>
                    <a:pt x="9575" y="8608"/>
                  </a:lnTo>
                  <a:cubicBezTo>
                    <a:pt x="9321" y="8611"/>
                    <a:pt x="9300" y="8977"/>
                    <a:pt x="9547" y="9009"/>
                  </a:cubicBezTo>
                  <a:cubicBezTo>
                    <a:pt x="9349" y="9434"/>
                    <a:pt x="9093" y="9832"/>
                    <a:pt x="8783" y="10184"/>
                  </a:cubicBezTo>
                  <a:cubicBezTo>
                    <a:pt x="8648" y="10334"/>
                    <a:pt x="8783" y="10522"/>
                    <a:pt x="8934" y="10522"/>
                  </a:cubicBezTo>
                  <a:cubicBezTo>
                    <a:pt x="8985" y="10522"/>
                    <a:pt x="9037" y="10501"/>
                    <a:pt x="9082" y="10451"/>
                  </a:cubicBezTo>
                  <a:cubicBezTo>
                    <a:pt x="9459" y="10022"/>
                    <a:pt x="9765" y="9536"/>
                    <a:pt x="9990" y="9012"/>
                  </a:cubicBezTo>
                  <a:lnTo>
                    <a:pt x="11109" y="9012"/>
                  </a:lnTo>
                  <a:cubicBezTo>
                    <a:pt x="10669" y="9603"/>
                    <a:pt x="10109" y="10099"/>
                    <a:pt x="9473" y="10472"/>
                  </a:cubicBezTo>
                  <a:cubicBezTo>
                    <a:pt x="9277" y="10585"/>
                    <a:pt x="9389" y="10851"/>
                    <a:pt x="9568" y="10851"/>
                  </a:cubicBezTo>
                  <a:cubicBezTo>
                    <a:pt x="9601" y="10851"/>
                    <a:pt x="9637" y="10842"/>
                    <a:pt x="9673" y="10821"/>
                  </a:cubicBezTo>
                  <a:cubicBezTo>
                    <a:pt x="11471" y="9786"/>
                    <a:pt x="12576" y="7869"/>
                    <a:pt x="12576" y="5796"/>
                  </a:cubicBezTo>
                  <a:cubicBezTo>
                    <a:pt x="12579" y="4259"/>
                    <a:pt x="11967" y="2781"/>
                    <a:pt x="10876" y="1697"/>
                  </a:cubicBezTo>
                  <a:cubicBezTo>
                    <a:pt x="9736" y="557"/>
                    <a:pt x="8255" y="0"/>
                    <a:pt x="6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01" name="Google Shape;27901;p78"/>
          <p:cNvGrpSpPr/>
          <p:nvPr/>
        </p:nvGrpSpPr>
        <p:grpSpPr>
          <a:xfrm>
            <a:off x="1317912" y="3388371"/>
            <a:ext cx="372115" cy="273185"/>
            <a:chOff x="1317912" y="3388371"/>
            <a:chExt cx="372115" cy="273185"/>
          </a:xfrm>
        </p:grpSpPr>
        <p:sp>
          <p:nvSpPr>
            <p:cNvPr id="27902" name="Google Shape;27902;p78"/>
            <p:cNvSpPr/>
            <p:nvPr/>
          </p:nvSpPr>
          <p:spPr>
            <a:xfrm>
              <a:off x="1333841" y="3505677"/>
              <a:ext cx="10932" cy="38677"/>
            </a:xfrm>
            <a:custGeom>
              <a:rect b="b" l="l" r="r" t="t"/>
              <a:pathLst>
                <a:path extrusionOk="0" h="1486" w="420">
                  <a:moveTo>
                    <a:pt x="212" y="0"/>
                  </a:moveTo>
                  <a:cubicBezTo>
                    <a:pt x="96" y="0"/>
                    <a:pt x="1" y="92"/>
                    <a:pt x="1" y="208"/>
                  </a:cubicBezTo>
                  <a:lnTo>
                    <a:pt x="1" y="1274"/>
                  </a:lnTo>
                  <a:cubicBezTo>
                    <a:pt x="1" y="1390"/>
                    <a:pt x="96" y="1485"/>
                    <a:pt x="212" y="1485"/>
                  </a:cubicBezTo>
                  <a:cubicBezTo>
                    <a:pt x="324" y="1485"/>
                    <a:pt x="419" y="1390"/>
                    <a:pt x="419" y="1274"/>
                  </a:cubicBezTo>
                  <a:lnTo>
                    <a:pt x="419" y="208"/>
                  </a:lnTo>
                  <a:cubicBezTo>
                    <a:pt x="419" y="92"/>
                    <a:pt x="324"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3" name="Google Shape;27903;p78"/>
            <p:cNvSpPr/>
            <p:nvPr/>
          </p:nvSpPr>
          <p:spPr>
            <a:xfrm>
              <a:off x="1329260" y="3481315"/>
              <a:ext cx="93178" cy="104865"/>
            </a:xfrm>
            <a:custGeom>
              <a:rect b="b" l="l" r="r" t="t"/>
              <a:pathLst>
                <a:path extrusionOk="0" h="4029" w="3580">
                  <a:moveTo>
                    <a:pt x="1792" y="0"/>
                  </a:moveTo>
                  <a:cubicBezTo>
                    <a:pt x="926" y="0"/>
                    <a:pt x="286" y="704"/>
                    <a:pt x="222" y="1566"/>
                  </a:cubicBezTo>
                  <a:cubicBezTo>
                    <a:pt x="187" y="2080"/>
                    <a:pt x="222" y="2907"/>
                    <a:pt x="1" y="3357"/>
                  </a:cubicBezTo>
                  <a:cubicBezTo>
                    <a:pt x="1" y="3357"/>
                    <a:pt x="222" y="3804"/>
                    <a:pt x="1049" y="4029"/>
                  </a:cubicBezTo>
                  <a:lnTo>
                    <a:pt x="2534" y="4029"/>
                  </a:lnTo>
                  <a:cubicBezTo>
                    <a:pt x="3357" y="3804"/>
                    <a:pt x="3579" y="3357"/>
                    <a:pt x="3579" y="3357"/>
                  </a:cubicBezTo>
                  <a:cubicBezTo>
                    <a:pt x="3357" y="2910"/>
                    <a:pt x="3393" y="2080"/>
                    <a:pt x="3357" y="1566"/>
                  </a:cubicBezTo>
                  <a:cubicBezTo>
                    <a:pt x="3294" y="704"/>
                    <a:pt x="2654" y="0"/>
                    <a:pt x="1792" y="0"/>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4" name="Google Shape;27904;p78"/>
            <p:cNvSpPr/>
            <p:nvPr/>
          </p:nvSpPr>
          <p:spPr>
            <a:xfrm>
              <a:off x="1329260" y="3481940"/>
              <a:ext cx="45730" cy="104240"/>
            </a:xfrm>
            <a:custGeom>
              <a:rect b="b" l="l" r="r" t="t"/>
              <a:pathLst>
                <a:path extrusionOk="0" h="4005" w="1757">
                  <a:moveTo>
                    <a:pt x="1496" y="1"/>
                  </a:moveTo>
                  <a:cubicBezTo>
                    <a:pt x="782" y="142"/>
                    <a:pt x="279" y="779"/>
                    <a:pt x="222" y="1542"/>
                  </a:cubicBezTo>
                  <a:cubicBezTo>
                    <a:pt x="187" y="2056"/>
                    <a:pt x="222" y="2883"/>
                    <a:pt x="1" y="3333"/>
                  </a:cubicBezTo>
                  <a:cubicBezTo>
                    <a:pt x="1" y="3333"/>
                    <a:pt x="222" y="3780"/>
                    <a:pt x="1049" y="4005"/>
                  </a:cubicBezTo>
                  <a:lnTo>
                    <a:pt x="1756" y="4005"/>
                  </a:lnTo>
                  <a:lnTo>
                    <a:pt x="1566" y="1542"/>
                  </a:lnTo>
                  <a:cubicBezTo>
                    <a:pt x="704" y="1109"/>
                    <a:pt x="880" y="265"/>
                    <a:pt x="149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5" name="Google Shape;27905;p78"/>
            <p:cNvSpPr/>
            <p:nvPr/>
          </p:nvSpPr>
          <p:spPr>
            <a:xfrm>
              <a:off x="1323508" y="3562807"/>
              <a:ext cx="104787" cy="93257"/>
            </a:xfrm>
            <a:custGeom>
              <a:rect b="b" l="l" r="r" t="t"/>
              <a:pathLst>
                <a:path extrusionOk="0" h="3583" w="4026">
                  <a:moveTo>
                    <a:pt x="1341" y="1"/>
                  </a:moveTo>
                  <a:lnTo>
                    <a:pt x="1341" y="673"/>
                  </a:lnTo>
                  <a:cubicBezTo>
                    <a:pt x="1341" y="842"/>
                    <a:pt x="1246" y="996"/>
                    <a:pt x="1094" y="1074"/>
                  </a:cubicBezTo>
                  <a:lnTo>
                    <a:pt x="369" y="1436"/>
                  </a:lnTo>
                  <a:cubicBezTo>
                    <a:pt x="141" y="1549"/>
                    <a:pt x="0" y="1781"/>
                    <a:pt x="0" y="2034"/>
                  </a:cubicBezTo>
                  <a:lnTo>
                    <a:pt x="0" y="3583"/>
                  </a:lnTo>
                  <a:lnTo>
                    <a:pt x="4025" y="3583"/>
                  </a:lnTo>
                  <a:lnTo>
                    <a:pt x="4025" y="2034"/>
                  </a:lnTo>
                  <a:cubicBezTo>
                    <a:pt x="4025" y="1781"/>
                    <a:pt x="3881" y="1549"/>
                    <a:pt x="3656" y="1436"/>
                  </a:cubicBezTo>
                  <a:lnTo>
                    <a:pt x="2931" y="1074"/>
                  </a:lnTo>
                  <a:cubicBezTo>
                    <a:pt x="2780" y="996"/>
                    <a:pt x="2681" y="842"/>
                    <a:pt x="2681" y="673"/>
                  </a:cubicBezTo>
                  <a:lnTo>
                    <a:pt x="268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6" name="Google Shape;27906;p78"/>
            <p:cNvSpPr/>
            <p:nvPr/>
          </p:nvSpPr>
          <p:spPr>
            <a:xfrm>
              <a:off x="1323508" y="3588626"/>
              <a:ext cx="104787" cy="67437"/>
            </a:xfrm>
            <a:custGeom>
              <a:rect b="b" l="l" r="r" t="t"/>
              <a:pathLst>
                <a:path extrusionOk="0" h="2591" w="4026">
                  <a:moveTo>
                    <a:pt x="1203" y="1"/>
                  </a:moveTo>
                  <a:cubicBezTo>
                    <a:pt x="1172" y="33"/>
                    <a:pt x="1133" y="61"/>
                    <a:pt x="1091" y="82"/>
                  </a:cubicBezTo>
                  <a:lnTo>
                    <a:pt x="369" y="444"/>
                  </a:lnTo>
                  <a:cubicBezTo>
                    <a:pt x="141" y="557"/>
                    <a:pt x="0" y="789"/>
                    <a:pt x="0" y="1042"/>
                  </a:cubicBezTo>
                  <a:lnTo>
                    <a:pt x="0" y="2591"/>
                  </a:lnTo>
                  <a:lnTo>
                    <a:pt x="4025" y="2591"/>
                  </a:lnTo>
                  <a:lnTo>
                    <a:pt x="4025" y="1042"/>
                  </a:lnTo>
                  <a:cubicBezTo>
                    <a:pt x="4025" y="789"/>
                    <a:pt x="3881" y="557"/>
                    <a:pt x="3656" y="441"/>
                  </a:cubicBezTo>
                  <a:lnTo>
                    <a:pt x="2931" y="82"/>
                  </a:lnTo>
                  <a:cubicBezTo>
                    <a:pt x="2889" y="61"/>
                    <a:pt x="2850" y="33"/>
                    <a:pt x="2818" y="1"/>
                  </a:cubicBezTo>
                  <a:lnTo>
                    <a:pt x="2562" y="286"/>
                  </a:lnTo>
                  <a:cubicBezTo>
                    <a:pt x="2417" y="455"/>
                    <a:pt x="2214" y="539"/>
                    <a:pt x="2011" y="539"/>
                  </a:cubicBezTo>
                  <a:cubicBezTo>
                    <a:pt x="1808" y="539"/>
                    <a:pt x="1604" y="455"/>
                    <a:pt x="1460" y="286"/>
                  </a:cubicBezTo>
                  <a:lnTo>
                    <a:pt x="1203"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7" name="Google Shape;27907;p78"/>
            <p:cNvSpPr/>
            <p:nvPr/>
          </p:nvSpPr>
          <p:spPr>
            <a:xfrm>
              <a:off x="1340998" y="3517155"/>
              <a:ext cx="69806" cy="57313"/>
            </a:xfrm>
            <a:custGeom>
              <a:rect b="b" l="l" r="r" t="t"/>
              <a:pathLst>
                <a:path extrusionOk="0" h="2202" w="2682">
                  <a:moveTo>
                    <a:pt x="1030" y="0"/>
                  </a:moveTo>
                  <a:cubicBezTo>
                    <a:pt x="946" y="0"/>
                    <a:pt x="869" y="50"/>
                    <a:pt x="830" y="129"/>
                  </a:cubicBezTo>
                  <a:cubicBezTo>
                    <a:pt x="757" y="284"/>
                    <a:pt x="651" y="421"/>
                    <a:pt x="524" y="534"/>
                  </a:cubicBezTo>
                  <a:cubicBezTo>
                    <a:pt x="475" y="576"/>
                    <a:pt x="422" y="618"/>
                    <a:pt x="366" y="657"/>
                  </a:cubicBezTo>
                  <a:cubicBezTo>
                    <a:pt x="102" y="843"/>
                    <a:pt x="0" y="1206"/>
                    <a:pt x="155" y="1491"/>
                  </a:cubicBezTo>
                  <a:cubicBezTo>
                    <a:pt x="387" y="1931"/>
                    <a:pt x="845" y="2202"/>
                    <a:pt x="1341" y="2202"/>
                  </a:cubicBezTo>
                  <a:cubicBezTo>
                    <a:pt x="2041" y="2202"/>
                    <a:pt x="2621" y="1663"/>
                    <a:pt x="2678" y="963"/>
                  </a:cubicBezTo>
                  <a:cubicBezTo>
                    <a:pt x="2681" y="896"/>
                    <a:pt x="2653" y="829"/>
                    <a:pt x="2600" y="787"/>
                  </a:cubicBezTo>
                  <a:cubicBezTo>
                    <a:pt x="2160" y="418"/>
                    <a:pt x="1640" y="150"/>
                    <a:pt x="1080" y="6"/>
                  </a:cubicBezTo>
                  <a:cubicBezTo>
                    <a:pt x="1063" y="2"/>
                    <a:pt x="1047" y="0"/>
                    <a:pt x="1030"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8" name="Google Shape;27908;p78"/>
            <p:cNvSpPr/>
            <p:nvPr/>
          </p:nvSpPr>
          <p:spPr>
            <a:xfrm>
              <a:off x="1341259" y="3517207"/>
              <a:ext cx="69545" cy="56818"/>
            </a:xfrm>
            <a:custGeom>
              <a:rect b="b" l="l" r="r" t="t"/>
              <a:pathLst>
                <a:path extrusionOk="0" h="2183" w="2672">
                  <a:moveTo>
                    <a:pt x="1015" y="0"/>
                  </a:moveTo>
                  <a:cubicBezTo>
                    <a:pt x="932" y="0"/>
                    <a:pt x="854" y="50"/>
                    <a:pt x="817" y="127"/>
                  </a:cubicBezTo>
                  <a:cubicBezTo>
                    <a:pt x="764" y="236"/>
                    <a:pt x="694" y="338"/>
                    <a:pt x="613" y="426"/>
                  </a:cubicBezTo>
                  <a:cubicBezTo>
                    <a:pt x="581" y="465"/>
                    <a:pt x="546" y="500"/>
                    <a:pt x="511" y="532"/>
                  </a:cubicBezTo>
                  <a:cubicBezTo>
                    <a:pt x="465" y="574"/>
                    <a:pt x="416" y="613"/>
                    <a:pt x="363" y="648"/>
                  </a:cubicBezTo>
                  <a:cubicBezTo>
                    <a:pt x="46" y="870"/>
                    <a:pt x="1" y="1267"/>
                    <a:pt x="194" y="1573"/>
                  </a:cubicBezTo>
                  <a:cubicBezTo>
                    <a:pt x="402" y="1901"/>
                    <a:pt x="740" y="2122"/>
                    <a:pt x="1123" y="2182"/>
                  </a:cubicBezTo>
                  <a:cubicBezTo>
                    <a:pt x="856" y="1999"/>
                    <a:pt x="655" y="1753"/>
                    <a:pt x="655" y="1306"/>
                  </a:cubicBezTo>
                  <a:lnTo>
                    <a:pt x="655" y="1134"/>
                  </a:lnTo>
                  <a:cubicBezTo>
                    <a:pt x="708" y="1095"/>
                    <a:pt x="757" y="1060"/>
                    <a:pt x="810" y="1014"/>
                  </a:cubicBezTo>
                  <a:cubicBezTo>
                    <a:pt x="933" y="901"/>
                    <a:pt x="1042" y="775"/>
                    <a:pt x="1130" y="634"/>
                  </a:cubicBezTo>
                  <a:cubicBezTo>
                    <a:pt x="1556" y="768"/>
                    <a:pt x="1953" y="982"/>
                    <a:pt x="2295" y="1271"/>
                  </a:cubicBezTo>
                  <a:cubicBezTo>
                    <a:pt x="2340" y="1306"/>
                    <a:pt x="2397" y="1359"/>
                    <a:pt x="2520" y="1475"/>
                  </a:cubicBezTo>
                  <a:cubicBezTo>
                    <a:pt x="2601" y="1352"/>
                    <a:pt x="2654" y="1109"/>
                    <a:pt x="2668" y="965"/>
                  </a:cubicBezTo>
                  <a:cubicBezTo>
                    <a:pt x="2671" y="894"/>
                    <a:pt x="2643" y="827"/>
                    <a:pt x="2590" y="785"/>
                  </a:cubicBezTo>
                  <a:cubicBezTo>
                    <a:pt x="2147" y="416"/>
                    <a:pt x="1630" y="148"/>
                    <a:pt x="1070" y="8"/>
                  </a:cubicBezTo>
                  <a:cubicBezTo>
                    <a:pt x="1052" y="3"/>
                    <a:pt x="1033" y="0"/>
                    <a:pt x="1015"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9" name="Google Shape;27909;p78"/>
            <p:cNvSpPr/>
            <p:nvPr/>
          </p:nvSpPr>
          <p:spPr>
            <a:xfrm>
              <a:off x="1323404" y="3605310"/>
              <a:ext cx="23373" cy="50754"/>
            </a:xfrm>
            <a:custGeom>
              <a:rect b="b" l="l" r="r" t="t"/>
              <a:pathLst>
                <a:path extrusionOk="0" h="1950" w="898">
                  <a:moveTo>
                    <a:pt x="138" y="0"/>
                  </a:moveTo>
                  <a:cubicBezTo>
                    <a:pt x="50" y="113"/>
                    <a:pt x="1" y="257"/>
                    <a:pt x="1" y="401"/>
                  </a:cubicBezTo>
                  <a:lnTo>
                    <a:pt x="1" y="1950"/>
                  </a:lnTo>
                  <a:lnTo>
                    <a:pt x="898" y="1950"/>
                  </a:lnTo>
                  <a:lnTo>
                    <a:pt x="898" y="820"/>
                  </a:lnTo>
                  <a:cubicBezTo>
                    <a:pt x="898" y="683"/>
                    <a:pt x="834" y="556"/>
                    <a:pt x="729" y="472"/>
                  </a:cubicBezTo>
                  <a:lnTo>
                    <a:pt x="138" y="0"/>
                  </a:ln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0" name="Google Shape;27910;p78"/>
            <p:cNvSpPr/>
            <p:nvPr/>
          </p:nvSpPr>
          <p:spPr>
            <a:xfrm>
              <a:off x="1405000" y="3605310"/>
              <a:ext cx="23295" cy="50754"/>
            </a:xfrm>
            <a:custGeom>
              <a:rect b="b" l="l" r="r" t="t"/>
              <a:pathLst>
                <a:path extrusionOk="0" h="1950" w="895">
                  <a:moveTo>
                    <a:pt x="757" y="0"/>
                  </a:moveTo>
                  <a:lnTo>
                    <a:pt x="166" y="472"/>
                  </a:lnTo>
                  <a:cubicBezTo>
                    <a:pt x="60" y="556"/>
                    <a:pt x="0" y="683"/>
                    <a:pt x="0" y="820"/>
                  </a:cubicBezTo>
                  <a:lnTo>
                    <a:pt x="0" y="1950"/>
                  </a:lnTo>
                  <a:lnTo>
                    <a:pt x="894" y="1950"/>
                  </a:lnTo>
                  <a:lnTo>
                    <a:pt x="894" y="401"/>
                  </a:lnTo>
                  <a:cubicBezTo>
                    <a:pt x="894" y="257"/>
                    <a:pt x="845" y="113"/>
                    <a:pt x="757"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1" name="Google Shape;27911;p78"/>
            <p:cNvSpPr/>
            <p:nvPr/>
          </p:nvSpPr>
          <p:spPr>
            <a:xfrm>
              <a:off x="1585501" y="3487093"/>
              <a:ext cx="29151" cy="64106"/>
            </a:xfrm>
            <a:custGeom>
              <a:rect b="b" l="l" r="r" t="t"/>
              <a:pathLst>
                <a:path extrusionOk="0" h="2463" w="1120">
                  <a:moveTo>
                    <a:pt x="672" y="0"/>
                  </a:moveTo>
                  <a:cubicBezTo>
                    <a:pt x="299" y="0"/>
                    <a:pt x="0" y="299"/>
                    <a:pt x="0" y="672"/>
                  </a:cubicBezTo>
                  <a:lnTo>
                    <a:pt x="0" y="830"/>
                  </a:lnTo>
                  <a:cubicBezTo>
                    <a:pt x="0" y="1020"/>
                    <a:pt x="32" y="1214"/>
                    <a:pt x="92" y="1397"/>
                  </a:cubicBezTo>
                  <a:lnTo>
                    <a:pt x="447" y="2463"/>
                  </a:lnTo>
                  <a:lnTo>
                    <a:pt x="1119" y="2463"/>
                  </a:lnTo>
                  <a:lnTo>
                    <a:pt x="1119" y="0"/>
                  </a:ln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2" name="Google Shape;27912;p78"/>
            <p:cNvSpPr/>
            <p:nvPr/>
          </p:nvSpPr>
          <p:spPr>
            <a:xfrm>
              <a:off x="1597135" y="3481315"/>
              <a:ext cx="69988" cy="69884"/>
            </a:xfrm>
            <a:custGeom>
              <a:rect b="b" l="l" r="r" t="t"/>
              <a:pathLst>
                <a:path extrusionOk="0" h="2685" w="2689">
                  <a:moveTo>
                    <a:pt x="672" y="0"/>
                  </a:moveTo>
                  <a:cubicBezTo>
                    <a:pt x="303" y="0"/>
                    <a:pt x="0" y="299"/>
                    <a:pt x="0" y="669"/>
                  </a:cubicBezTo>
                  <a:cubicBezTo>
                    <a:pt x="0" y="919"/>
                    <a:pt x="201" y="1119"/>
                    <a:pt x="451" y="1119"/>
                  </a:cubicBezTo>
                  <a:lnTo>
                    <a:pt x="2238" y="2685"/>
                  </a:lnTo>
                  <a:lnTo>
                    <a:pt x="2636" y="1299"/>
                  </a:lnTo>
                  <a:cubicBezTo>
                    <a:pt x="2671" y="1179"/>
                    <a:pt x="2688" y="1056"/>
                    <a:pt x="2685" y="929"/>
                  </a:cubicBezTo>
                  <a:lnTo>
                    <a:pt x="2685" y="0"/>
                  </a:ln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3" name="Google Shape;27913;p78"/>
            <p:cNvSpPr/>
            <p:nvPr/>
          </p:nvSpPr>
          <p:spPr>
            <a:xfrm>
              <a:off x="1608847" y="3568663"/>
              <a:ext cx="34929" cy="34929"/>
            </a:xfrm>
            <a:custGeom>
              <a:rect b="b" l="l" r="r" t="t"/>
              <a:pathLst>
                <a:path extrusionOk="0" h="1342" w="1342">
                  <a:moveTo>
                    <a:pt x="1" y="1"/>
                  </a:moveTo>
                  <a:lnTo>
                    <a:pt x="1" y="1341"/>
                  </a:lnTo>
                  <a:lnTo>
                    <a:pt x="1341" y="1341"/>
                  </a:lnTo>
                  <a:lnTo>
                    <a:pt x="1341"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4" name="Google Shape;27914;p78"/>
            <p:cNvSpPr/>
            <p:nvPr/>
          </p:nvSpPr>
          <p:spPr>
            <a:xfrm>
              <a:off x="1568010" y="3582770"/>
              <a:ext cx="116603" cy="73293"/>
            </a:xfrm>
            <a:custGeom>
              <a:rect b="b" l="l" r="r" t="t"/>
              <a:pathLst>
                <a:path extrusionOk="0" h="2816" w="4480">
                  <a:moveTo>
                    <a:pt x="1570" y="1"/>
                  </a:moveTo>
                  <a:lnTo>
                    <a:pt x="489" y="310"/>
                  </a:lnTo>
                  <a:cubicBezTo>
                    <a:pt x="201" y="391"/>
                    <a:pt x="0" y="655"/>
                    <a:pt x="0" y="954"/>
                  </a:cubicBezTo>
                  <a:lnTo>
                    <a:pt x="0" y="2816"/>
                  </a:lnTo>
                  <a:lnTo>
                    <a:pt x="4479" y="2816"/>
                  </a:lnTo>
                  <a:lnTo>
                    <a:pt x="4479" y="954"/>
                  </a:lnTo>
                  <a:cubicBezTo>
                    <a:pt x="4479" y="655"/>
                    <a:pt x="4279" y="391"/>
                    <a:pt x="3990" y="310"/>
                  </a:cubicBezTo>
                  <a:lnTo>
                    <a:pt x="2910" y="1"/>
                  </a:lnTo>
                  <a:lnTo>
                    <a:pt x="2238" y="799"/>
                  </a:lnTo>
                  <a:lnTo>
                    <a:pt x="1570" y="1"/>
                  </a:lnTo>
                  <a:close/>
                </a:path>
              </a:pathLst>
            </a:custGeom>
            <a:solidFill>
              <a:srgbClr val="C7D2D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5" name="Google Shape;27915;p78"/>
            <p:cNvSpPr/>
            <p:nvPr/>
          </p:nvSpPr>
          <p:spPr>
            <a:xfrm>
              <a:off x="1591357" y="3510518"/>
              <a:ext cx="69910" cy="63950"/>
            </a:xfrm>
            <a:custGeom>
              <a:rect b="b" l="l" r="r" t="t"/>
              <a:pathLst>
                <a:path extrusionOk="0" h="2457" w="2686">
                  <a:moveTo>
                    <a:pt x="849" y="1"/>
                  </a:moveTo>
                  <a:cubicBezTo>
                    <a:pt x="731" y="1"/>
                    <a:pt x="620" y="46"/>
                    <a:pt x="535" y="131"/>
                  </a:cubicBezTo>
                  <a:lnTo>
                    <a:pt x="317" y="353"/>
                  </a:lnTo>
                  <a:cubicBezTo>
                    <a:pt x="113" y="553"/>
                    <a:pt x="1" y="828"/>
                    <a:pt x="1" y="1116"/>
                  </a:cubicBezTo>
                  <a:cubicBezTo>
                    <a:pt x="1" y="1855"/>
                    <a:pt x="602" y="2457"/>
                    <a:pt x="1341" y="2457"/>
                  </a:cubicBezTo>
                  <a:cubicBezTo>
                    <a:pt x="2084" y="2457"/>
                    <a:pt x="2685" y="1855"/>
                    <a:pt x="2685" y="1116"/>
                  </a:cubicBezTo>
                  <a:lnTo>
                    <a:pt x="2685" y="831"/>
                  </a:lnTo>
                  <a:cubicBezTo>
                    <a:pt x="2685" y="711"/>
                    <a:pt x="2639" y="595"/>
                    <a:pt x="2555" y="514"/>
                  </a:cubicBezTo>
                  <a:cubicBezTo>
                    <a:pt x="2210" y="177"/>
                    <a:pt x="1577" y="22"/>
                    <a:pt x="863" y="1"/>
                  </a:cubicBezTo>
                  <a:cubicBezTo>
                    <a:pt x="858" y="1"/>
                    <a:pt x="854" y="1"/>
                    <a:pt x="849" y="1"/>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6" name="Google Shape;27916;p78"/>
            <p:cNvSpPr/>
            <p:nvPr/>
          </p:nvSpPr>
          <p:spPr>
            <a:xfrm>
              <a:off x="1591357" y="3510440"/>
              <a:ext cx="69728" cy="62648"/>
            </a:xfrm>
            <a:custGeom>
              <a:rect b="b" l="l" r="r" t="t"/>
              <a:pathLst>
                <a:path extrusionOk="0" h="2407" w="2679">
                  <a:moveTo>
                    <a:pt x="863" y="0"/>
                  </a:moveTo>
                  <a:cubicBezTo>
                    <a:pt x="739" y="0"/>
                    <a:pt x="623" y="46"/>
                    <a:pt x="535" y="134"/>
                  </a:cubicBezTo>
                  <a:lnTo>
                    <a:pt x="317" y="352"/>
                  </a:lnTo>
                  <a:cubicBezTo>
                    <a:pt x="113" y="556"/>
                    <a:pt x="1" y="831"/>
                    <a:pt x="1" y="1119"/>
                  </a:cubicBezTo>
                  <a:cubicBezTo>
                    <a:pt x="1" y="1714"/>
                    <a:pt x="398" y="2241"/>
                    <a:pt x="972" y="2407"/>
                  </a:cubicBezTo>
                  <a:cubicBezTo>
                    <a:pt x="778" y="2168"/>
                    <a:pt x="669" y="1869"/>
                    <a:pt x="673" y="1562"/>
                  </a:cubicBezTo>
                  <a:lnTo>
                    <a:pt x="673" y="1119"/>
                  </a:lnTo>
                  <a:cubicBezTo>
                    <a:pt x="669" y="869"/>
                    <a:pt x="870" y="671"/>
                    <a:pt x="1113" y="671"/>
                  </a:cubicBezTo>
                  <a:cubicBezTo>
                    <a:pt x="1123" y="671"/>
                    <a:pt x="1134" y="672"/>
                    <a:pt x="1144" y="672"/>
                  </a:cubicBezTo>
                  <a:cubicBezTo>
                    <a:pt x="1598" y="700"/>
                    <a:pt x="2267" y="774"/>
                    <a:pt x="2678" y="971"/>
                  </a:cubicBezTo>
                  <a:cubicBezTo>
                    <a:pt x="2664" y="880"/>
                    <a:pt x="2625" y="584"/>
                    <a:pt x="2555" y="514"/>
                  </a:cubicBezTo>
                  <a:cubicBezTo>
                    <a:pt x="2210" y="176"/>
                    <a:pt x="1577" y="25"/>
                    <a:pt x="863"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7" name="Google Shape;27917;p78"/>
            <p:cNvSpPr/>
            <p:nvPr/>
          </p:nvSpPr>
          <p:spPr>
            <a:xfrm>
              <a:off x="1661241" y="3597606"/>
              <a:ext cx="23269" cy="58458"/>
            </a:xfrm>
            <a:custGeom>
              <a:rect b="b" l="l" r="r" t="t"/>
              <a:pathLst>
                <a:path extrusionOk="0" h="2246" w="894">
                  <a:moveTo>
                    <a:pt x="774" y="1"/>
                  </a:moveTo>
                  <a:lnTo>
                    <a:pt x="197" y="578"/>
                  </a:lnTo>
                  <a:cubicBezTo>
                    <a:pt x="71" y="701"/>
                    <a:pt x="0" y="873"/>
                    <a:pt x="0" y="1053"/>
                  </a:cubicBezTo>
                  <a:lnTo>
                    <a:pt x="0" y="2246"/>
                  </a:lnTo>
                  <a:lnTo>
                    <a:pt x="894" y="2246"/>
                  </a:lnTo>
                  <a:lnTo>
                    <a:pt x="894" y="384"/>
                  </a:lnTo>
                  <a:cubicBezTo>
                    <a:pt x="894" y="247"/>
                    <a:pt x="852" y="113"/>
                    <a:pt x="774" y="1"/>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8" name="Google Shape;27918;p78"/>
            <p:cNvSpPr/>
            <p:nvPr/>
          </p:nvSpPr>
          <p:spPr>
            <a:xfrm>
              <a:off x="1404896" y="3574441"/>
              <a:ext cx="198121" cy="81622"/>
            </a:xfrm>
            <a:custGeom>
              <a:rect b="b" l="l" r="r" t="t"/>
              <a:pathLst>
                <a:path extrusionOk="0" h="3136" w="7612">
                  <a:moveTo>
                    <a:pt x="2464" y="1"/>
                  </a:moveTo>
                  <a:lnTo>
                    <a:pt x="592" y="683"/>
                  </a:lnTo>
                  <a:cubicBezTo>
                    <a:pt x="237" y="810"/>
                    <a:pt x="1" y="1148"/>
                    <a:pt x="4" y="1524"/>
                  </a:cubicBezTo>
                  <a:lnTo>
                    <a:pt x="4" y="3136"/>
                  </a:lnTo>
                  <a:lnTo>
                    <a:pt x="7611" y="3136"/>
                  </a:lnTo>
                  <a:lnTo>
                    <a:pt x="7611" y="1524"/>
                  </a:lnTo>
                  <a:cubicBezTo>
                    <a:pt x="7611" y="1148"/>
                    <a:pt x="7376" y="810"/>
                    <a:pt x="7024" y="683"/>
                  </a:cubicBezTo>
                  <a:lnTo>
                    <a:pt x="5149" y="1"/>
                  </a:lnTo>
                  <a:lnTo>
                    <a:pt x="3808" y="451"/>
                  </a:lnTo>
                  <a:lnTo>
                    <a:pt x="2464" y="1"/>
                  </a:lnTo>
                  <a:close/>
                </a:path>
              </a:pathLst>
            </a:custGeom>
            <a:solidFill>
              <a:srgbClr val="A3B2B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9" name="Google Shape;27919;p78"/>
            <p:cNvSpPr/>
            <p:nvPr/>
          </p:nvSpPr>
          <p:spPr>
            <a:xfrm>
              <a:off x="1568010" y="3598257"/>
              <a:ext cx="35007" cy="57807"/>
            </a:xfrm>
            <a:custGeom>
              <a:rect b="b" l="l" r="r" t="t"/>
              <a:pathLst>
                <a:path extrusionOk="0" h="2221" w="1345">
                  <a:moveTo>
                    <a:pt x="1105" y="0"/>
                  </a:moveTo>
                  <a:lnTo>
                    <a:pt x="264" y="838"/>
                  </a:lnTo>
                  <a:cubicBezTo>
                    <a:pt x="95" y="1007"/>
                    <a:pt x="4" y="1235"/>
                    <a:pt x="0" y="1471"/>
                  </a:cubicBezTo>
                  <a:lnTo>
                    <a:pt x="0" y="2221"/>
                  </a:lnTo>
                  <a:lnTo>
                    <a:pt x="1344" y="2221"/>
                  </a:lnTo>
                  <a:lnTo>
                    <a:pt x="1344" y="609"/>
                  </a:lnTo>
                  <a:cubicBezTo>
                    <a:pt x="1344" y="380"/>
                    <a:pt x="1256" y="166"/>
                    <a:pt x="1105" y="0"/>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0" name="Google Shape;27920;p78"/>
            <p:cNvSpPr/>
            <p:nvPr/>
          </p:nvSpPr>
          <p:spPr>
            <a:xfrm>
              <a:off x="1439903" y="3393941"/>
              <a:ext cx="128133" cy="93152"/>
            </a:xfrm>
            <a:custGeom>
              <a:rect b="b" l="l" r="r" t="t"/>
              <a:pathLst>
                <a:path extrusionOk="0" h="3579" w="4923">
                  <a:moveTo>
                    <a:pt x="1791" y="1"/>
                  </a:moveTo>
                  <a:cubicBezTo>
                    <a:pt x="802" y="1"/>
                    <a:pt x="0" y="799"/>
                    <a:pt x="0" y="1788"/>
                  </a:cubicBezTo>
                  <a:lnTo>
                    <a:pt x="0" y="2323"/>
                  </a:lnTo>
                  <a:cubicBezTo>
                    <a:pt x="0" y="2562"/>
                    <a:pt x="39" y="2801"/>
                    <a:pt x="116" y="3030"/>
                  </a:cubicBezTo>
                  <a:lnTo>
                    <a:pt x="190" y="3252"/>
                  </a:lnTo>
                  <a:cubicBezTo>
                    <a:pt x="211" y="3322"/>
                    <a:pt x="225" y="3393"/>
                    <a:pt x="225" y="3463"/>
                  </a:cubicBezTo>
                  <a:lnTo>
                    <a:pt x="225" y="3579"/>
                  </a:lnTo>
                  <a:lnTo>
                    <a:pt x="4701" y="3579"/>
                  </a:lnTo>
                  <a:lnTo>
                    <a:pt x="4701" y="3463"/>
                  </a:lnTo>
                  <a:cubicBezTo>
                    <a:pt x="4701" y="3393"/>
                    <a:pt x="4711" y="3322"/>
                    <a:pt x="4732" y="3252"/>
                  </a:cubicBezTo>
                  <a:lnTo>
                    <a:pt x="4810" y="3030"/>
                  </a:lnTo>
                  <a:cubicBezTo>
                    <a:pt x="4884" y="2801"/>
                    <a:pt x="4922" y="2562"/>
                    <a:pt x="4922" y="2323"/>
                  </a:cubicBezTo>
                  <a:lnTo>
                    <a:pt x="4922" y="448"/>
                  </a:lnTo>
                  <a:cubicBezTo>
                    <a:pt x="4922" y="198"/>
                    <a:pt x="4722" y="1"/>
                    <a:pt x="4476" y="1"/>
                  </a:cubicBezTo>
                  <a:close/>
                </a:path>
              </a:pathLst>
            </a:custGeom>
            <a:solidFill>
              <a:srgbClr val="71889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1" name="Google Shape;27921;p78"/>
            <p:cNvSpPr/>
            <p:nvPr/>
          </p:nvSpPr>
          <p:spPr>
            <a:xfrm>
              <a:off x="1469002" y="3393941"/>
              <a:ext cx="99035" cy="93152"/>
            </a:xfrm>
            <a:custGeom>
              <a:rect b="b" l="l" r="r" t="t"/>
              <a:pathLst>
                <a:path extrusionOk="0" h="3579" w="3805">
                  <a:moveTo>
                    <a:pt x="906" y="1"/>
                  </a:moveTo>
                  <a:cubicBezTo>
                    <a:pt x="406" y="1"/>
                    <a:pt x="1" y="408"/>
                    <a:pt x="1" y="909"/>
                  </a:cubicBezTo>
                  <a:cubicBezTo>
                    <a:pt x="1" y="1412"/>
                    <a:pt x="409" y="1816"/>
                    <a:pt x="912" y="1816"/>
                  </a:cubicBezTo>
                  <a:lnTo>
                    <a:pt x="1035" y="1816"/>
                  </a:lnTo>
                  <a:lnTo>
                    <a:pt x="1099" y="3579"/>
                  </a:lnTo>
                  <a:lnTo>
                    <a:pt x="3583" y="3579"/>
                  </a:lnTo>
                  <a:lnTo>
                    <a:pt x="3583" y="3466"/>
                  </a:lnTo>
                  <a:cubicBezTo>
                    <a:pt x="3583" y="3393"/>
                    <a:pt x="3593" y="3322"/>
                    <a:pt x="3614" y="3252"/>
                  </a:cubicBezTo>
                  <a:lnTo>
                    <a:pt x="3692" y="3030"/>
                  </a:lnTo>
                  <a:cubicBezTo>
                    <a:pt x="3766" y="2801"/>
                    <a:pt x="3804" y="2562"/>
                    <a:pt x="3804" y="2323"/>
                  </a:cubicBezTo>
                  <a:lnTo>
                    <a:pt x="3804" y="448"/>
                  </a:lnTo>
                  <a:cubicBezTo>
                    <a:pt x="3804" y="198"/>
                    <a:pt x="3604" y="1"/>
                    <a:pt x="3358" y="1"/>
                  </a:cubicBezTo>
                  <a:lnTo>
                    <a:pt x="912" y="1"/>
                  </a:lnTo>
                  <a:cubicBezTo>
                    <a:pt x="910" y="1"/>
                    <a:pt x="908" y="1"/>
                    <a:pt x="906" y="1"/>
                  </a:cubicBezTo>
                  <a:close/>
                </a:path>
              </a:pathLst>
            </a:custGeom>
            <a:solidFill>
              <a:srgbClr val="798FA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2" name="Google Shape;27922;p78"/>
            <p:cNvSpPr/>
            <p:nvPr/>
          </p:nvSpPr>
          <p:spPr>
            <a:xfrm>
              <a:off x="1469002" y="3533682"/>
              <a:ext cx="69910" cy="52419"/>
            </a:xfrm>
            <a:custGeom>
              <a:rect b="b" l="l" r="r" t="t"/>
              <a:pathLst>
                <a:path extrusionOk="0" h="2014" w="2686">
                  <a:moveTo>
                    <a:pt x="1" y="1"/>
                  </a:moveTo>
                  <a:lnTo>
                    <a:pt x="1" y="2013"/>
                  </a:lnTo>
                  <a:lnTo>
                    <a:pt x="2686" y="2013"/>
                  </a:lnTo>
                  <a:lnTo>
                    <a:pt x="2686" y="1"/>
                  </a:ln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3" name="Google Shape;27923;p78"/>
            <p:cNvSpPr/>
            <p:nvPr/>
          </p:nvSpPr>
          <p:spPr>
            <a:xfrm>
              <a:off x="1469002" y="3533682"/>
              <a:ext cx="69910" cy="35007"/>
            </a:xfrm>
            <a:custGeom>
              <a:rect b="b" l="l" r="r" t="t"/>
              <a:pathLst>
                <a:path extrusionOk="0" h="1345" w="2686">
                  <a:moveTo>
                    <a:pt x="1" y="1"/>
                  </a:moveTo>
                  <a:lnTo>
                    <a:pt x="1" y="1014"/>
                  </a:lnTo>
                  <a:cubicBezTo>
                    <a:pt x="421" y="1234"/>
                    <a:pt x="882" y="1344"/>
                    <a:pt x="1343" y="1344"/>
                  </a:cubicBezTo>
                  <a:cubicBezTo>
                    <a:pt x="1804" y="1344"/>
                    <a:pt x="2265" y="1234"/>
                    <a:pt x="2686" y="1014"/>
                  </a:cubicBezTo>
                  <a:lnTo>
                    <a:pt x="2686" y="1"/>
                  </a:lnTo>
                  <a:close/>
                </a:path>
              </a:pathLst>
            </a:custGeom>
            <a:solidFill>
              <a:srgbClr val="9EAAB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4" name="Google Shape;27924;p78"/>
            <p:cNvSpPr/>
            <p:nvPr/>
          </p:nvSpPr>
          <p:spPr>
            <a:xfrm>
              <a:off x="1457393" y="3564785"/>
              <a:ext cx="46615" cy="41592"/>
            </a:xfrm>
            <a:custGeom>
              <a:rect b="b" l="l" r="r" t="t"/>
              <a:pathLst>
                <a:path extrusionOk="0" h="1598" w="1791">
                  <a:moveTo>
                    <a:pt x="397" y="1"/>
                  </a:moveTo>
                  <a:cubicBezTo>
                    <a:pt x="314" y="1"/>
                    <a:pt x="232" y="48"/>
                    <a:pt x="194" y="129"/>
                  </a:cubicBezTo>
                  <a:lnTo>
                    <a:pt x="0" y="537"/>
                  </a:lnTo>
                  <a:lnTo>
                    <a:pt x="739" y="1512"/>
                  </a:lnTo>
                  <a:cubicBezTo>
                    <a:pt x="783" y="1569"/>
                    <a:pt x="849" y="1598"/>
                    <a:pt x="916" y="1598"/>
                  </a:cubicBezTo>
                  <a:cubicBezTo>
                    <a:pt x="973" y="1598"/>
                    <a:pt x="1031" y="1576"/>
                    <a:pt x="1077" y="1533"/>
                  </a:cubicBezTo>
                  <a:lnTo>
                    <a:pt x="1791" y="818"/>
                  </a:lnTo>
                  <a:lnTo>
                    <a:pt x="514" y="34"/>
                  </a:lnTo>
                  <a:cubicBezTo>
                    <a:pt x="478" y="11"/>
                    <a:pt x="437" y="1"/>
                    <a:pt x="397"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5" name="Google Shape;27925;p78"/>
            <p:cNvSpPr/>
            <p:nvPr/>
          </p:nvSpPr>
          <p:spPr>
            <a:xfrm>
              <a:off x="1503983" y="3564785"/>
              <a:ext cx="46641" cy="41592"/>
            </a:xfrm>
            <a:custGeom>
              <a:rect b="b" l="l" r="r" t="t"/>
              <a:pathLst>
                <a:path extrusionOk="0" h="1598" w="1792">
                  <a:moveTo>
                    <a:pt x="1394" y="1"/>
                  </a:moveTo>
                  <a:cubicBezTo>
                    <a:pt x="1355" y="1"/>
                    <a:pt x="1314" y="11"/>
                    <a:pt x="1278" y="34"/>
                  </a:cubicBezTo>
                  <a:lnTo>
                    <a:pt x="1" y="818"/>
                  </a:lnTo>
                  <a:lnTo>
                    <a:pt x="715" y="1533"/>
                  </a:lnTo>
                  <a:cubicBezTo>
                    <a:pt x="759" y="1576"/>
                    <a:pt x="816" y="1598"/>
                    <a:pt x="873" y="1598"/>
                  </a:cubicBezTo>
                  <a:cubicBezTo>
                    <a:pt x="940" y="1598"/>
                    <a:pt x="1006" y="1569"/>
                    <a:pt x="1049" y="1512"/>
                  </a:cubicBezTo>
                  <a:lnTo>
                    <a:pt x="1792" y="537"/>
                  </a:lnTo>
                  <a:lnTo>
                    <a:pt x="1598" y="129"/>
                  </a:lnTo>
                  <a:cubicBezTo>
                    <a:pt x="1560" y="48"/>
                    <a:pt x="1478" y="1"/>
                    <a:pt x="1394" y="1"/>
                  </a:cubicBez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6" name="Google Shape;27926;p78"/>
            <p:cNvSpPr/>
            <p:nvPr/>
          </p:nvSpPr>
          <p:spPr>
            <a:xfrm>
              <a:off x="1445759" y="3441129"/>
              <a:ext cx="116499" cy="110070"/>
            </a:xfrm>
            <a:custGeom>
              <a:rect b="b" l="l" r="r" t="t"/>
              <a:pathLst>
                <a:path extrusionOk="0" h="4229" w="4476">
                  <a:moveTo>
                    <a:pt x="1907" y="0"/>
                  </a:moveTo>
                  <a:cubicBezTo>
                    <a:pt x="1205" y="0"/>
                    <a:pt x="672" y="200"/>
                    <a:pt x="672" y="200"/>
                  </a:cubicBezTo>
                  <a:lnTo>
                    <a:pt x="672" y="960"/>
                  </a:lnTo>
                  <a:cubicBezTo>
                    <a:pt x="672" y="1182"/>
                    <a:pt x="560" y="1393"/>
                    <a:pt x="373" y="1516"/>
                  </a:cubicBezTo>
                  <a:lnTo>
                    <a:pt x="0" y="1766"/>
                  </a:lnTo>
                  <a:lnTo>
                    <a:pt x="0" y="1991"/>
                  </a:lnTo>
                  <a:cubicBezTo>
                    <a:pt x="0" y="3226"/>
                    <a:pt x="999" y="4229"/>
                    <a:pt x="2238" y="4229"/>
                  </a:cubicBezTo>
                  <a:cubicBezTo>
                    <a:pt x="3473" y="4229"/>
                    <a:pt x="4476" y="3226"/>
                    <a:pt x="4476" y="1991"/>
                  </a:cubicBezTo>
                  <a:lnTo>
                    <a:pt x="4476" y="1766"/>
                  </a:lnTo>
                  <a:lnTo>
                    <a:pt x="4103" y="1516"/>
                  </a:lnTo>
                  <a:cubicBezTo>
                    <a:pt x="3916" y="1393"/>
                    <a:pt x="3804" y="1182"/>
                    <a:pt x="3804" y="960"/>
                  </a:cubicBezTo>
                  <a:lnTo>
                    <a:pt x="3804" y="647"/>
                  </a:lnTo>
                  <a:cubicBezTo>
                    <a:pt x="3193" y="139"/>
                    <a:pt x="2491" y="0"/>
                    <a:pt x="1907" y="0"/>
                  </a:cubicBezTo>
                  <a:close/>
                </a:path>
              </a:pathLst>
            </a:custGeom>
            <a:solidFill>
              <a:srgbClr val="C2CA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7" name="Google Shape;27927;p78"/>
            <p:cNvSpPr/>
            <p:nvPr/>
          </p:nvSpPr>
          <p:spPr>
            <a:xfrm>
              <a:off x="1405000" y="3598257"/>
              <a:ext cx="34929" cy="57807"/>
            </a:xfrm>
            <a:custGeom>
              <a:rect b="b" l="l" r="r" t="t"/>
              <a:pathLst>
                <a:path extrusionOk="0" h="2221" w="1342">
                  <a:moveTo>
                    <a:pt x="240" y="0"/>
                  </a:moveTo>
                  <a:cubicBezTo>
                    <a:pt x="85" y="166"/>
                    <a:pt x="0" y="380"/>
                    <a:pt x="0" y="609"/>
                  </a:cubicBezTo>
                  <a:lnTo>
                    <a:pt x="0" y="2221"/>
                  </a:lnTo>
                  <a:lnTo>
                    <a:pt x="1341" y="2221"/>
                  </a:lnTo>
                  <a:lnTo>
                    <a:pt x="1341" y="1471"/>
                  </a:lnTo>
                  <a:cubicBezTo>
                    <a:pt x="1341" y="1235"/>
                    <a:pt x="1246" y="1007"/>
                    <a:pt x="1077" y="838"/>
                  </a:cubicBezTo>
                  <a:lnTo>
                    <a:pt x="240" y="0"/>
                  </a:lnTo>
                  <a:close/>
                </a:path>
              </a:pathLst>
            </a:custGeom>
            <a:solidFill>
              <a:srgbClr val="8FA1B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8" name="Google Shape;27928;p78"/>
            <p:cNvSpPr/>
            <p:nvPr/>
          </p:nvSpPr>
          <p:spPr>
            <a:xfrm>
              <a:off x="1445655" y="3441129"/>
              <a:ext cx="99113" cy="109524"/>
            </a:xfrm>
            <a:custGeom>
              <a:rect b="b" l="l" r="r" t="t"/>
              <a:pathLst>
                <a:path extrusionOk="0" h="4208" w="3808">
                  <a:moveTo>
                    <a:pt x="1909" y="0"/>
                  </a:moveTo>
                  <a:cubicBezTo>
                    <a:pt x="1206" y="0"/>
                    <a:pt x="673" y="200"/>
                    <a:pt x="673" y="200"/>
                  </a:cubicBezTo>
                  <a:lnTo>
                    <a:pt x="673" y="957"/>
                  </a:lnTo>
                  <a:cubicBezTo>
                    <a:pt x="673" y="1182"/>
                    <a:pt x="560" y="1393"/>
                    <a:pt x="374" y="1516"/>
                  </a:cubicBezTo>
                  <a:lnTo>
                    <a:pt x="1" y="1766"/>
                  </a:lnTo>
                  <a:lnTo>
                    <a:pt x="1" y="1991"/>
                  </a:lnTo>
                  <a:cubicBezTo>
                    <a:pt x="4" y="3121"/>
                    <a:pt x="849" y="4074"/>
                    <a:pt x="1971" y="4208"/>
                  </a:cubicBezTo>
                  <a:cubicBezTo>
                    <a:pt x="1570" y="3793"/>
                    <a:pt x="1345" y="3237"/>
                    <a:pt x="1345" y="2660"/>
                  </a:cubicBezTo>
                  <a:lnTo>
                    <a:pt x="1345" y="1182"/>
                  </a:lnTo>
                  <a:cubicBezTo>
                    <a:pt x="1345" y="957"/>
                    <a:pt x="1514" y="767"/>
                    <a:pt x="1739" y="739"/>
                  </a:cubicBezTo>
                  <a:cubicBezTo>
                    <a:pt x="1914" y="717"/>
                    <a:pt x="2137" y="699"/>
                    <a:pt x="2385" y="699"/>
                  </a:cubicBezTo>
                  <a:cubicBezTo>
                    <a:pt x="2824" y="699"/>
                    <a:pt x="3342" y="756"/>
                    <a:pt x="3808" y="957"/>
                  </a:cubicBezTo>
                  <a:lnTo>
                    <a:pt x="3808" y="647"/>
                  </a:lnTo>
                  <a:cubicBezTo>
                    <a:pt x="3197" y="139"/>
                    <a:pt x="2494" y="0"/>
                    <a:pt x="1909" y="0"/>
                  </a:cubicBezTo>
                  <a:close/>
                </a:path>
              </a:pathLst>
            </a:custGeom>
            <a:solidFill>
              <a:srgbClr val="B2BCC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9" name="Google Shape;27929;p78"/>
            <p:cNvSpPr/>
            <p:nvPr/>
          </p:nvSpPr>
          <p:spPr>
            <a:xfrm>
              <a:off x="1601534" y="3504948"/>
              <a:ext cx="50285" cy="16814"/>
            </a:xfrm>
            <a:custGeom>
              <a:rect b="b" l="l" r="r" t="t"/>
              <a:pathLst>
                <a:path extrusionOk="0" h="646" w="1932">
                  <a:moveTo>
                    <a:pt x="278" y="0"/>
                  </a:moveTo>
                  <a:cubicBezTo>
                    <a:pt x="0" y="0"/>
                    <a:pt x="0" y="419"/>
                    <a:pt x="278" y="419"/>
                  </a:cubicBezTo>
                  <a:cubicBezTo>
                    <a:pt x="514" y="419"/>
                    <a:pt x="1196" y="454"/>
                    <a:pt x="1527" y="619"/>
                  </a:cubicBezTo>
                  <a:cubicBezTo>
                    <a:pt x="1562" y="637"/>
                    <a:pt x="1596" y="645"/>
                    <a:pt x="1628" y="645"/>
                  </a:cubicBezTo>
                  <a:cubicBezTo>
                    <a:pt x="1822" y="645"/>
                    <a:pt x="1932" y="352"/>
                    <a:pt x="1717" y="246"/>
                  </a:cubicBezTo>
                  <a:cubicBezTo>
                    <a:pt x="1228" y="4"/>
                    <a:pt x="317" y="0"/>
                    <a:pt x="2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0" name="Google Shape;27930;p78"/>
            <p:cNvSpPr/>
            <p:nvPr/>
          </p:nvSpPr>
          <p:spPr>
            <a:xfrm>
              <a:off x="1317912" y="3388371"/>
              <a:ext cx="372115" cy="273185"/>
            </a:xfrm>
            <a:custGeom>
              <a:rect b="b" l="l" r="r" t="t"/>
              <a:pathLst>
                <a:path extrusionOk="0" h="10496" w="14297">
                  <a:moveTo>
                    <a:pt x="9405" y="419"/>
                  </a:moveTo>
                  <a:lnTo>
                    <a:pt x="9405" y="2449"/>
                  </a:lnTo>
                  <a:cubicBezTo>
                    <a:pt x="9405" y="2752"/>
                    <a:pt x="9335" y="3054"/>
                    <a:pt x="9201" y="3329"/>
                  </a:cubicBezTo>
                  <a:cubicBezTo>
                    <a:pt x="9187" y="3357"/>
                    <a:pt x="9180" y="3388"/>
                    <a:pt x="9180" y="3420"/>
                  </a:cubicBezTo>
                  <a:lnTo>
                    <a:pt x="9180" y="4018"/>
                  </a:lnTo>
                  <a:cubicBezTo>
                    <a:pt x="9184" y="4578"/>
                    <a:pt x="8951" y="5116"/>
                    <a:pt x="8540" y="5496"/>
                  </a:cubicBezTo>
                  <a:cubicBezTo>
                    <a:pt x="8487" y="5545"/>
                    <a:pt x="8434" y="5591"/>
                    <a:pt x="8378" y="5633"/>
                  </a:cubicBezTo>
                  <a:lnTo>
                    <a:pt x="8374" y="5637"/>
                  </a:lnTo>
                  <a:cubicBezTo>
                    <a:pt x="8026" y="5903"/>
                    <a:pt x="7600" y="6047"/>
                    <a:pt x="7161" y="6047"/>
                  </a:cubicBezTo>
                  <a:cubicBezTo>
                    <a:pt x="7113" y="6047"/>
                    <a:pt x="7065" y="6045"/>
                    <a:pt x="7016" y="6041"/>
                  </a:cubicBezTo>
                  <a:cubicBezTo>
                    <a:pt x="5954" y="5974"/>
                    <a:pt x="5123" y="5049"/>
                    <a:pt x="5123" y="3941"/>
                  </a:cubicBezTo>
                  <a:lnTo>
                    <a:pt x="5120" y="3941"/>
                  </a:lnTo>
                  <a:lnTo>
                    <a:pt x="5120" y="3420"/>
                  </a:lnTo>
                  <a:cubicBezTo>
                    <a:pt x="5120" y="3388"/>
                    <a:pt x="5113" y="3357"/>
                    <a:pt x="5099" y="3329"/>
                  </a:cubicBezTo>
                  <a:cubicBezTo>
                    <a:pt x="4969" y="3054"/>
                    <a:pt x="4898" y="2755"/>
                    <a:pt x="4898" y="2449"/>
                  </a:cubicBezTo>
                  <a:lnTo>
                    <a:pt x="4898" y="2002"/>
                  </a:lnTo>
                  <a:cubicBezTo>
                    <a:pt x="4898" y="1126"/>
                    <a:pt x="5605" y="419"/>
                    <a:pt x="6481" y="419"/>
                  </a:cubicBezTo>
                  <a:close/>
                  <a:moveTo>
                    <a:pt x="2226" y="3778"/>
                  </a:moveTo>
                  <a:cubicBezTo>
                    <a:pt x="2565" y="3778"/>
                    <a:pt x="2905" y="3911"/>
                    <a:pt x="3160" y="4177"/>
                  </a:cubicBezTo>
                  <a:cubicBezTo>
                    <a:pt x="3413" y="4440"/>
                    <a:pt x="3561" y="4785"/>
                    <a:pt x="3586" y="5151"/>
                  </a:cubicBezTo>
                  <a:cubicBezTo>
                    <a:pt x="3593" y="5267"/>
                    <a:pt x="3596" y="5404"/>
                    <a:pt x="3603" y="5549"/>
                  </a:cubicBezTo>
                  <a:lnTo>
                    <a:pt x="3603" y="5584"/>
                  </a:lnTo>
                  <a:cubicBezTo>
                    <a:pt x="3375" y="5232"/>
                    <a:pt x="3023" y="4975"/>
                    <a:pt x="2569" y="4827"/>
                  </a:cubicBezTo>
                  <a:cubicBezTo>
                    <a:pt x="2312" y="4747"/>
                    <a:pt x="2041" y="4704"/>
                    <a:pt x="1770" y="4704"/>
                  </a:cubicBezTo>
                  <a:cubicBezTo>
                    <a:pt x="1717" y="4704"/>
                    <a:pt x="1665" y="4725"/>
                    <a:pt x="1626" y="4768"/>
                  </a:cubicBezTo>
                  <a:lnTo>
                    <a:pt x="1249" y="5158"/>
                  </a:lnTo>
                  <a:cubicBezTo>
                    <a:pt x="1104" y="5312"/>
                    <a:pt x="1243" y="5515"/>
                    <a:pt x="1405" y="5515"/>
                  </a:cubicBezTo>
                  <a:cubicBezTo>
                    <a:pt x="1454" y="5515"/>
                    <a:pt x="1506" y="5496"/>
                    <a:pt x="1552" y="5450"/>
                  </a:cubicBezTo>
                  <a:lnTo>
                    <a:pt x="1865" y="5123"/>
                  </a:lnTo>
                  <a:cubicBezTo>
                    <a:pt x="2136" y="5137"/>
                    <a:pt x="3009" y="5236"/>
                    <a:pt x="3346" y="5981"/>
                  </a:cubicBezTo>
                  <a:cubicBezTo>
                    <a:pt x="3256" y="6536"/>
                    <a:pt x="2779" y="6938"/>
                    <a:pt x="2225" y="6938"/>
                  </a:cubicBezTo>
                  <a:cubicBezTo>
                    <a:pt x="2196" y="6938"/>
                    <a:pt x="2166" y="6937"/>
                    <a:pt x="2136" y="6935"/>
                  </a:cubicBezTo>
                  <a:cubicBezTo>
                    <a:pt x="1549" y="6889"/>
                    <a:pt x="1091" y="6400"/>
                    <a:pt x="1091" y="5806"/>
                  </a:cubicBezTo>
                  <a:cubicBezTo>
                    <a:pt x="1094" y="5692"/>
                    <a:pt x="998" y="5598"/>
                    <a:pt x="887" y="5598"/>
                  </a:cubicBezTo>
                  <a:cubicBezTo>
                    <a:pt x="874" y="5598"/>
                    <a:pt x="861" y="5599"/>
                    <a:pt x="848" y="5601"/>
                  </a:cubicBezTo>
                  <a:lnTo>
                    <a:pt x="848" y="5545"/>
                  </a:lnTo>
                  <a:cubicBezTo>
                    <a:pt x="855" y="5404"/>
                    <a:pt x="859" y="5267"/>
                    <a:pt x="869" y="5151"/>
                  </a:cubicBezTo>
                  <a:cubicBezTo>
                    <a:pt x="891" y="4785"/>
                    <a:pt x="1042" y="4440"/>
                    <a:pt x="1292" y="4177"/>
                  </a:cubicBezTo>
                  <a:cubicBezTo>
                    <a:pt x="1547" y="3911"/>
                    <a:pt x="1886" y="3778"/>
                    <a:pt x="2226" y="3778"/>
                  </a:cubicBezTo>
                  <a:close/>
                  <a:moveTo>
                    <a:pt x="13205" y="3779"/>
                  </a:moveTo>
                  <a:lnTo>
                    <a:pt x="13205" y="4648"/>
                  </a:lnTo>
                  <a:cubicBezTo>
                    <a:pt x="13205" y="4789"/>
                    <a:pt x="13170" y="4929"/>
                    <a:pt x="13107" y="5053"/>
                  </a:cubicBezTo>
                  <a:lnTo>
                    <a:pt x="13001" y="5267"/>
                  </a:lnTo>
                  <a:cubicBezTo>
                    <a:pt x="12987" y="5295"/>
                    <a:pt x="12980" y="5327"/>
                    <a:pt x="12980" y="5359"/>
                  </a:cubicBezTo>
                  <a:lnTo>
                    <a:pt x="12980" y="5806"/>
                  </a:lnTo>
                  <a:cubicBezTo>
                    <a:pt x="12980" y="6435"/>
                    <a:pt x="12470" y="6942"/>
                    <a:pt x="11844" y="6942"/>
                  </a:cubicBezTo>
                  <a:cubicBezTo>
                    <a:pt x="11833" y="6942"/>
                    <a:pt x="11823" y="6942"/>
                    <a:pt x="11812" y="6942"/>
                  </a:cubicBezTo>
                  <a:cubicBezTo>
                    <a:pt x="11207" y="6924"/>
                    <a:pt x="10714" y="6393"/>
                    <a:pt x="10714" y="5753"/>
                  </a:cubicBezTo>
                  <a:lnTo>
                    <a:pt x="10714" y="5362"/>
                  </a:lnTo>
                  <a:cubicBezTo>
                    <a:pt x="10714" y="5327"/>
                    <a:pt x="10707" y="5295"/>
                    <a:pt x="10693" y="5267"/>
                  </a:cubicBezTo>
                  <a:lnTo>
                    <a:pt x="10563" y="5007"/>
                  </a:lnTo>
                  <a:cubicBezTo>
                    <a:pt x="10517" y="4912"/>
                    <a:pt x="10493" y="4806"/>
                    <a:pt x="10489" y="4701"/>
                  </a:cubicBezTo>
                  <a:lnTo>
                    <a:pt x="10489" y="4687"/>
                  </a:lnTo>
                  <a:cubicBezTo>
                    <a:pt x="10493" y="4187"/>
                    <a:pt x="10897" y="3779"/>
                    <a:pt x="11400" y="3779"/>
                  </a:cubicBezTo>
                  <a:close/>
                  <a:moveTo>
                    <a:pt x="792" y="6404"/>
                  </a:moveTo>
                  <a:cubicBezTo>
                    <a:pt x="908" y="6678"/>
                    <a:pt x="1098" y="6914"/>
                    <a:pt x="1344" y="7086"/>
                  </a:cubicBezTo>
                  <a:lnTo>
                    <a:pt x="1344" y="7336"/>
                  </a:lnTo>
                  <a:cubicBezTo>
                    <a:pt x="954" y="7195"/>
                    <a:pt x="757" y="7009"/>
                    <a:pt x="672" y="6903"/>
                  </a:cubicBezTo>
                  <a:cubicBezTo>
                    <a:pt x="732" y="6741"/>
                    <a:pt x="771" y="6573"/>
                    <a:pt x="792" y="6404"/>
                  </a:cubicBezTo>
                  <a:close/>
                  <a:moveTo>
                    <a:pt x="3660" y="6404"/>
                  </a:moveTo>
                  <a:cubicBezTo>
                    <a:pt x="3681" y="6576"/>
                    <a:pt x="3723" y="6741"/>
                    <a:pt x="3779" y="6903"/>
                  </a:cubicBezTo>
                  <a:cubicBezTo>
                    <a:pt x="3698" y="7009"/>
                    <a:pt x="3498" y="7195"/>
                    <a:pt x="3107" y="7336"/>
                  </a:cubicBezTo>
                  <a:lnTo>
                    <a:pt x="3107" y="7086"/>
                  </a:lnTo>
                  <a:cubicBezTo>
                    <a:pt x="3354" y="6917"/>
                    <a:pt x="3547" y="6682"/>
                    <a:pt x="3660" y="6404"/>
                  </a:cubicBezTo>
                  <a:close/>
                  <a:moveTo>
                    <a:pt x="6017" y="6179"/>
                  </a:moveTo>
                  <a:cubicBezTo>
                    <a:pt x="6316" y="6340"/>
                    <a:pt x="6647" y="6439"/>
                    <a:pt x="6988" y="6460"/>
                  </a:cubicBezTo>
                  <a:cubicBezTo>
                    <a:pt x="7044" y="6464"/>
                    <a:pt x="7097" y="6464"/>
                    <a:pt x="7153" y="6464"/>
                  </a:cubicBezTo>
                  <a:cubicBezTo>
                    <a:pt x="7548" y="6464"/>
                    <a:pt x="7935" y="6369"/>
                    <a:pt x="8283" y="6186"/>
                  </a:cubicBezTo>
                  <a:lnTo>
                    <a:pt x="8283" y="6569"/>
                  </a:lnTo>
                  <a:lnTo>
                    <a:pt x="7150" y="7343"/>
                  </a:lnTo>
                  <a:lnTo>
                    <a:pt x="6017" y="6569"/>
                  </a:lnTo>
                  <a:lnTo>
                    <a:pt x="6017" y="6179"/>
                  </a:lnTo>
                  <a:close/>
                  <a:moveTo>
                    <a:pt x="11386" y="7287"/>
                  </a:moveTo>
                  <a:cubicBezTo>
                    <a:pt x="11520" y="7333"/>
                    <a:pt x="11657" y="7354"/>
                    <a:pt x="11801" y="7361"/>
                  </a:cubicBezTo>
                  <a:lnTo>
                    <a:pt x="11847" y="7361"/>
                  </a:lnTo>
                  <a:cubicBezTo>
                    <a:pt x="12005" y="7361"/>
                    <a:pt x="12160" y="7336"/>
                    <a:pt x="12312" y="7290"/>
                  </a:cubicBezTo>
                  <a:lnTo>
                    <a:pt x="12312" y="7375"/>
                  </a:lnTo>
                  <a:cubicBezTo>
                    <a:pt x="12308" y="7414"/>
                    <a:pt x="12315" y="7456"/>
                    <a:pt x="12326" y="7494"/>
                  </a:cubicBezTo>
                  <a:lnTo>
                    <a:pt x="11847" y="7976"/>
                  </a:lnTo>
                  <a:lnTo>
                    <a:pt x="11372" y="7501"/>
                  </a:lnTo>
                  <a:cubicBezTo>
                    <a:pt x="11383" y="7459"/>
                    <a:pt x="11386" y="7417"/>
                    <a:pt x="11386" y="7375"/>
                  </a:cubicBezTo>
                  <a:lnTo>
                    <a:pt x="11386" y="7287"/>
                  </a:lnTo>
                  <a:close/>
                  <a:moveTo>
                    <a:pt x="2689" y="7290"/>
                  </a:moveTo>
                  <a:lnTo>
                    <a:pt x="2689" y="7512"/>
                  </a:lnTo>
                  <a:cubicBezTo>
                    <a:pt x="2685" y="7586"/>
                    <a:pt x="2703" y="7653"/>
                    <a:pt x="2738" y="7716"/>
                  </a:cubicBezTo>
                  <a:lnTo>
                    <a:pt x="2544" y="7903"/>
                  </a:lnTo>
                  <a:cubicBezTo>
                    <a:pt x="2455" y="7987"/>
                    <a:pt x="2340" y="8029"/>
                    <a:pt x="2226" y="8029"/>
                  </a:cubicBezTo>
                  <a:cubicBezTo>
                    <a:pt x="2112" y="8029"/>
                    <a:pt x="1997" y="7987"/>
                    <a:pt x="1907" y="7903"/>
                  </a:cubicBezTo>
                  <a:lnTo>
                    <a:pt x="1714" y="7716"/>
                  </a:lnTo>
                  <a:cubicBezTo>
                    <a:pt x="1746" y="7653"/>
                    <a:pt x="1763" y="7586"/>
                    <a:pt x="1763" y="7512"/>
                  </a:cubicBezTo>
                  <a:lnTo>
                    <a:pt x="1763" y="7290"/>
                  </a:lnTo>
                  <a:cubicBezTo>
                    <a:pt x="1913" y="7336"/>
                    <a:pt x="2068" y="7359"/>
                    <a:pt x="2225" y="7359"/>
                  </a:cubicBezTo>
                  <a:cubicBezTo>
                    <a:pt x="2381" y="7359"/>
                    <a:pt x="2537" y="7336"/>
                    <a:pt x="2689" y="7290"/>
                  </a:cubicBezTo>
                  <a:close/>
                  <a:moveTo>
                    <a:pt x="5838" y="6953"/>
                  </a:moveTo>
                  <a:lnTo>
                    <a:pt x="6826" y="7628"/>
                  </a:lnTo>
                  <a:lnTo>
                    <a:pt x="6302" y="8152"/>
                  </a:lnTo>
                  <a:cubicBezTo>
                    <a:pt x="6300" y="8155"/>
                    <a:pt x="6297" y="8157"/>
                    <a:pt x="6295" y="8157"/>
                  </a:cubicBezTo>
                  <a:cubicBezTo>
                    <a:pt x="6294" y="8157"/>
                    <a:pt x="6292" y="8157"/>
                    <a:pt x="6291" y="8156"/>
                  </a:cubicBezTo>
                  <a:cubicBezTo>
                    <a:pt x="6284" y="8156"/>
                    <a:pt x="6281" y="8156"/>
                    <a:pt x="6281" y="8149"/>
                  </a:cubicBezTo>
                  <a:lnTo>
                    <a:pt x="5630" y="7174"/>
                  </a:lnTo>
                  <a:lnTo>
                    <a:pt x="5838" y="6953"/>
                  </a:lnTo>
                  <a:close/>
                  <a:moveTo>
                    <a:pt x="8466" y="6956"/>
                  </a:moveTo>
                  <a:lnTo>
                    <a:pt x="8677" y="7174"/>
                  </a:lnTo>
                  <a:lnTo>
                    <a:pt x="8026" y="8152"/>
                  </a:lnTo>
                  <a:cubicBezTo>
                    <a:pt x="8023" y="8156"/>
                    <a:pt x="8019" y="8156"/>
                    <a:pt x="8016" y="8159"/>
                  </a:cubicBezTo>
                  <a:cubicBezTo>
                    <a:pt x="8012" y="8159"/>
                    <a:pt x="8005" y="8156"/>
                    <a:pt x="8001" y="8152"/>
                  </a:cubicBezTo>
                  <a:lnTo>
                    <a:pt x="7481" y="7632"/>
                  </a:lnTo>
                  <a:lnTo>
                    <a:pt x="8466" y="6956"/>
                  </a:lnTo>
                  <a:close/>
                  <a:moveTo>
                    <a:pt x="6481" y="0"/>
                  </a:moveTo>
                  <a:cubicBezTo>
                    <a:pt x="5377" y="4"/>
                    <a:pt x="4479" y="897"/>
                    <a:pt x="4479" y="2002"/>
                  </a:cubicBezTo>
                  <a:lnTo>
                    <a:pt x="4479" y="2449"/>
                  </a:lnTo>
                  <a:cubicBezTo>
                    <a:pt x="4479" y="2801"/>
                    <a:pt x="4557" y="3149"/>
                    <a:pt x="4705" y="3466"/>
                  </a:cubicBezTo>
                  <a:lnTo>
                    <a:pt x="4705" y="3941"/>
                  </a:lnTo>
                  <a:cubicBezTo>
                    <a:pt x="4701" y="4690"/>
                    <a:pt x="5028" y="5404"/>
                    <a:pt x="5598" y="5894"/>
                  </a:cubicBezTo>
                  <a:lnTo>
                    <a:pt x="5598" y="6597"/>
                  </a:lnTo>
                  <a:lnTo>
                    <a:pt x="5208" y="7005"/>
                  </a:lnTo>
                  <a:cubicBezTo>
                    <a:pt x="5169" y="7048"/>
                    <a:pt x="5148" y="7107"/>
                    <a:pt x="5151" y="7167"/>
                  </a:cubicBezTo>
                  <a:lnTo>
                    <a:pt x="3864" y="7635"/>
                  </a:lnTo>
                  <a:cubicBezTo>
                    <a:pt x="3772" y="7667"/>
                    <a:pt x="3684" y="7713"/>
                    <a:pt x="3603" y="7769"/>
                  </a:cubicBezTo>
                  <a:lnTo>
                    <a:pt x="3403" y="7670"/>
                  </a:lnTo>
                  <a:cubicBezTo>
                    <a:pt x="4004" y="7406"/>
                    <a:pt x="4194" y="7037"/>
                    <a:pt x="4205" y="7019"/>
                  </a:cubicBezTo>
                  <a:cubicBezTo>
                    <a:pt x="4233" y="6960"/>
                    <a:pt x="4233" y="6893"/>
                    <a:pt x="4205" y="6833"/>
                  </a:cubicBezTo>
                  <a:cubicBezTo>
                    <a:pt x="4054" y="6530"/>
                    <a:pt x="4036" y="5978"/>
                    <a:pt x="4022" y="5535"/>
                  </a:cubicBezTo>
                  <a:cubicBezTo>
                    <a:pt x="4015" y="5383"/>
                    <a:pt x="4011" y="5246"/>
                    <a:pt x="4001" y="5119"/>
                  </a:cubicBezTo>
                  <a:cubicBezTo>
                    <a:pt x="3931" y="4117"/>
                    <a:pt x="3167" y="3360"/>
                    <a:pt x="2228" y="3360"/>
                  </a:cubicBezTo>
                  <a:cubicBezTo>
                    <a:pt x="1285" y="3360"/>
                    <a:pt x="521" y="4117"/>
                    <a:pt x="451" y="5119"/>
                  </a:cubicBezTo>
                  <a:cubicBezTo>
                    <a:pt x="440" y="5246"/>
                    <a:pt x="437" y="5383"/>
                    <a:pt x="433" y="5535"/>
                  </a:cubicBezTo>
                  <a:cubicBezTo>
                    <a:pt x="416" y="5978"/>
                    <a:pt x="398" y="6530"/>
                    <a:pt x="247" y="6833"/>
                  </a:cubicBezTo>
                  <a:cubicBezTo>
                    <a:pt x="219" y="6893"/>
                    <a:pt x="219" y="6960"/>
                    <a:pt x="247" y="7019"/>
                  </a:cubicBezTo>
                  <a:cubicBezTo>
                    <a:pt x="257" y="7037"/>
                    <a:pt x="447" y="7406"/>
                    <a:pt x="1049" y="7670"/>
                  </a:cubicBezTo>
                  <a:lnTo>
                    <a:pt x="489" y="7948"/>
                  </a:lnTo>
                  <a:cubicBezTo>
                    <a:pt x="190" y="8100"/>
                    <a:pt x="0" y="8402"/>
                    <a:pt x="0" y="8736"/>
                  </a:cubicBezTo>
                  <a:lnTo>
                    <a:pt x="0" y="10285"/>
                  </a:lnTo>
                  <a:cubicBezTo>
                    <a:pt x="4" y="10401"/>
                    <a:pt x="95" y="10492"/>
                    <a:pt x="212" y="10492"/>
                  </a:cubicBezTo>
                  <a:cubicBezTo>
                    <a:pt x="328" y="10492"/>
                    <a:pt x="419" y="10401"/>
                    <a:pt x="419" y="10285"/>
                  </a:cubicBezTo>
                  <a:lnTo>
                    <a:pt x="419" y="8736"/>
                  </a:lnTo>
                  <a:cubicBezTo>
                    <a:pt x="419" y="8564"/>
                    <a:pt x="518" y="8402"/>
                    <a:pt x="676" y="8325"/>
                  </a:cubicBezTo>
                  <a:lnTo>
                    <a:pt x="1376" y="7973"/>
                  </a:lnTo>
                  <a:lnTo>
                    <a:pt x="1619" y="8205"/>
                  </a:lnTo>
                  <a:cubicBezTo>
                    <a:pt x="1790" y="8367"/>
                    <a:pt x="2009" y="8448"/>
                    <a:pt x="2227" y="8448"/>
                  </a:cubicBezTo>
                  <a:cubicBezTo>
                    <a:pt x="2446" y="8448"/>
                    <a:pt x="2664" y="8367"/>
                    <a:pt x="2833" y="8205"/>
                  </a:cubicBezTo>
                  <a:lnTo>
                    <a:pt x="3076" y="7973"/>
                  </a:lnTo>
                  <a:lnTo>
                    <a:pt x="3304" y="8086"/>
                  </a:lnTo>
                  <a:cubicBezTo>
                    <a:pt x="3195" y="8261"/>
                    <a:pt x="3135" y="8466"/>
                    <a:pt x="3135" y="8670"/>
                  </a:cubicBezTo>
                  <a:lnTo>
                    <a:pt x="3135" y="10281"/>
                  </a:lnTo>
                  <a:cubicBezTo>
                    <a:pt x="3135" y="10397"/>
                    <a:pt x="3230" y="10492"/>
                    <a:pt x="3346" y="10492"/>
                  </a:cubicBezTo>
                  <a:cubicBezTo>
                    <a:pt x="3463" y="10492"/>
                    <a:pt x="3554" y="10397"/>
                    <a:pt x="3554" y="10281"/>
                  </a:cubicBezTo>
                  <a:lnTo>
                    <a:pt x="3554" y="8670"/>
                  </a:lnTo>
                  <a:cubicBezTo>
                    <a:pt x="3554" y="8381"/>
                    <a:pt x="3737" y="8124"/>
                    <a:pt x="4008" y="8026"/>
                  </a:cubicBezTo>
                  <a:lnTo>
                    <a:pt x="5366" y="7537"/>
                  </a:lnTo>
                  <a:lnTo>
                    <a:pt x="5929" y="8385"/>
                  </a:lnTo>
                  <a:cubicBezTo>
                    <a:pt x="6003" y="8490"/>
                    <a:pt x="6119" y="8561"/>
                    <a:pt x="6249" y="8575"/>
                  </a:cubicBezTo>
                  <a:lnTo>
                    <a:pt x="6291" y="8575"/>
                  </a:lnTo>
                  <a:cubicBezTo>
                    <a:pt x="6408" y="8575"/>
                    <a:pt x="6517" y="8529"/>
                    <a:pt x="6601" y="8448"/>
                  </a:cubicBezTo>
                  <a:lnTo>
                    <a:pt x="6946" y="8103"/>
                  </a:lnTo>
                  <a:lnTo>
                    <a:pt x="6946" y="10281"/>
                  </a:lnTo>
                  <a:cubicBezTo>
                    <a:pt x="6946" y="10397"/>
                    <a:pt x="7037" y="10492"/>
                    <a:pt x="7153" y="10492"/>
                  </a:cubicBezTo>
                  <a:cubicBezTo>
                    <a:pt x="7270" y="10492"/>
                    <a:pt x="7365" y="10397"/>
                    <a:pt x="7365" y="10281"/>
                  </a:cubicBezTo>
                  <a:lnTo>
                    <a:pt x="7365" y="8103"/>
                  </a:lnTo>
                  <a:lnTo>
                    <a:pt x="7709" y="8448"/>
                  </a:lnTo>
                  <a:cubicBezTo>
                    <a:pt x="7790" y="8529"/>
                    <a:pt x="7899" y="8575"/>
                    <a:pt x="8016" y="8575"/>
                  </a:cubicBezTo>
                  <a:lnTo>
                    <a:pt x="8061" y="8575"/>
                  </a:lnTo>
                  <a:cubicBezTo>
                    <a:pt x="8188" y="8561"/>
                    <a:pt x="8308" y="8490"/>
                    <a:pt x="8378" y="8385"/>
                  </a:cubicBezTo>
                  <a:lnTo>
                    <a:pt x="8937" y="7537"/>
                  </a:lnTo>
                  <a:lnTo>
                    <a:pt x="10295" y="8029"/>
                  </a:lnTo>
                  <a:cubicBezTo>
                    <a:pt x="10566" y="8128"/>
                    <a:pt x="10746" y="8385"/>
                    <a:pt x="10749" y="8673"/>
                  </a:cubicBezTo>
                  <a:lnTo>
                    <a:pt x="10749" y="10285"/>
                  </a:lnTo>
                  <a:cubicBezTo>
                    <a:pt x="10749" y="10401"/>
                    <a:pt x="10841" y="10496"/>
                    <a:pt x="10957" y="10496"/>
                  </a:cubicBezTo>
                  <a:cubicBezTo>
                    <a:pt x="11073" y="10496"/>
                    <a:pt x="11168" y="10401"/>
                    <a:pt x="11168" y="10285"/>
                  </a:cubicBezTo>
                  <a:lnTo>
                    <a:pt x="11168" y="8673"/>
                  </a:lnTo>
                  <a:cubicBezTo>
                    <a:pt x="11168" y="8388"/>
                    <a:pt x="11055" y="8114"/>
                    <a:pt x="10858" y="7906"/>
                  </a:cubicBezTo>
                  <a:lnTo>
                    <a:pt x="10911" y="7892"/>
                  </a:lnTo>
                  <a:cubicBezTo>
                    <a:pt x="10978" y="7874"/>
                    <a:pt x="11041" y="7850"/>
                    <a:pt x="11105" y="7822"/>
                  </a:cubicBezTo>
                  <a:lnTo>
                    <a:pt x="11640" y="8356"/>
                  </a:lnTo>
                  <a:lnTo>
                    <a:pt x="11640" y="10285"/>
                  </a:lnTo>
                  <a:cubicBezTo>
                    <a:pt x="11640" y="10401"/>
                    <a:pt x="11735" y="10492"/>
                    <a:pt x="11851" y="10492"/>
                  </a:cubicBezTo>
                  <a:cubicBezTo>
                    <a:pt x="11963" y="10492"/>
                    <a:pt x="12058" y="10401"/>
                    <a:pt x="12058" y="10285"/>
                  </a:cubicBezTo>
                  <a:lnTo>
                    <a:pt x="12058" y="8356"/>
                  </a:lnTo>
                  <a:lnTo>
                    <a:pt x="12590" y="7825"/>
                  </a:lnTo>
                  <a:cubicBezTo>
                    <a:pt x="12618" y="7839"/>
                    <a:pt x="12646" y="7853"/>
                    <a:pt x="12678" y="7860"/>
                  </a:cubicBezTo>
                  <a:lnTo>
                    <a:pt x="13543" y="8110"/>
                  </a:lnTo>
                  <a:cubicBezTo>
                    <a:pt x="13740" y="8166"/>
                    <a:pt x="13877" y="8346"/>
                    <a:pt x="13877" y="8553"/>
                  </a:cubicBezTo>
                  <a:lnTo>
                    <a:pt x="13877" y="10285"/>
                  </a:lnTo>
                  <a:cubicBezTo>
                    <a:pt x="13877" y="10401"/>
                    <a:pt x="13972" y="10496"/>
                    <a:pt x="14085" y="10496"/>
                  </a:cubicBezTo>
                  <a:cubicBezTo>
                    <a:pt x="14201" y="10496"/>
                    <a:pt x="14296" y="10401"/>
                    <a:pt x="14296" y="10285"/>
                  </a:cubicBezTo>
                  <a:lnTo>
                    <a:pt x="14296" y="8553"/>
                  </a:lnTo>
                  <a:cubicBezTo>
                    <a:pt x="14296" y="8159"/>
                    <a:pt x="14036" y="7815"/>
                    <a:pt x="13656" y="7706"/>
                  </a:cubicBezTo>
                  <a:lnTo>
                    <a:pt x="12794" y="7459"/>
                  </a:lnTo>
                  <a:cubicBezTo>
                    <a:pt x="12755" y="7449"/>
                    <a:pt x="12730" y="7414"/>
                    <a:pt x="12730" y="7375"/>
                  </a:cubicBezTo>
                  <a:lnTo>
                    <a:pt x="12730" y="7086"/>
                  </a:lnTo>
                  <a:cubicBezTo>
                    <a:pt x="12801" y="7037"/>
                    <a:pt x="12868" y="6981"/>
                    <a:pt x="12927" y="6921"/>
                  </a:cubicBezTo>
                  <a:cubicBezTo>
                    <a:pt x="13230" y="6632"/>
                    <a:pt x="13402" y="6228"/>
                    <a:pt x="13399" y="5809"/>
                  </a:cubicBezTo>
                  <a:lnTo>
                    <a:pt x="13399" y="5411"/>
                  </a:lnTo>
                  <a:lnTo>
                    <a:pt x="13483" y="5243"/>
                  </a:lnTo>
                  <a:cubicBezTo>
                    <a:pt x="13575" y="5060"/>
                    <a:pt x="13624" y="4856"/>
                    <a:pt x="13624" y="4648"/>
                  </a:cubicBezTo>
                  <a:lnTo>
                    <a:pt x="13624" y="3571"/>
                  </a:lnTo>
                  <a:cubicBezTo>
                    <a:pt x="13624" y="3455"/>
                    <a:pt x="13529" y="3360"/>
                    <a:pt x="13416" y="3360"/>
                  </a:cubicBezTo>
                  <a:lnTo>
                    <a:pt x="11400" y="3360"/>
                  </a:lnTo>
                  <a:cubicBezTo>
                    <a:pt x="10665" y="3360"/>
                    <a:pt x="10070" y="3955"/>
                    <a:pt x="10070" y="4690"/>
                  </a:cubicBezTo>
                  <a:lnTo>
                    <a:pt x="10070" y="4701"/>
                  </a:lnTo>
                  <a:cubicBezTo>
                    <a:pt x="10070" y="4873"/>
                    <a:pt x="10113" y="5042"/>
                    <a:pt x="10186" y="5197"/>
                  </a:cubicBezTo>
                  <a:lnTo>
                    <a:pt x="10295" y="5411"/>
                  </a:lnTo>
                  <a:lnTo>
                    <a:pt x="10295" y="5753"/>
                  </a:lnTo>
                  <a:cubicBezTo>
                    <a:pt x="10295" y="6274"/>
                    <a:pt x="10545" y="6763"/>
                    <a:pt x="10968" y="7072"/>
                  </a:cubicBezTo>
                  <a:lnTo>
                    <a:pt x="10968" y="7375"/>
                  </a:lnTo>
                  <a:cubicBezTo>
                    <a:pt x="10968" y="7421"/>
                    <a:pt x="10968" y="7442"/>
                    <a:pt x="10795" y="7491"/>
                  </a:cubicBezTo>
                  <a:lnTo>
                    <a:pt x="10373" y="7611"/>
                  </a:lnTo>
                  <a:lnTo>
                    <a:pt x="9152" y="7167"/>
                  </a:lnTo>
                  <a:cubicBezTo>
                    <a:pt x="9156" y="7107"/>
                    <a:pt x="9134" y="7048"/>
                    <a:pt x="9096" y="7005"/>
                  </a:cubicBezTo>
                  <a:lnTo>
                    <a:pt x="8705" y="6597"/>
                  </a:lnTo>
                  <a:lnTo>
                    <a:pt x="8705" y="5908"/>
                  </a:lnTo>
                  <a:cubicBezTo>
                    <a:pt x="8747" y="5872"/>
                    <a:pt x="8786" y="5837"/>
                    <a:pt x="8825" y="5802"/>
                  </a:cubicBezTo>
                  <a:cubicBezTo>
                    <a:pt x="9317" y="5338"/>
                    <a:pt x="9599" y="4694"/>
                    <a:pt x="9602" y="4018"/>
                  </a:cubicBezTo>
                  <a:lnTo>
                    <a:pt x="9602" y="3466"/>
                  </a:lnTo>
                  <a:cubicBezTo>
                    <a:pt x="9747" y="3149"/>
                    <a:pt x="9824" y="2801"/>
                    <a:pt x="9824" y="2449"/>
                  </a:cubicBezTo>
                  <a:lnTo>
                    <a:pt x="9824" y="211"/>
                  </a:lnTo>
                  <a:cubicBezTo>
                    <a:pt x="9824" y="95"/>
                    <a:pt x="9729" y="0"/>
                    <a:pt x="96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1" name="Google Shape;27931;p78"/>
            <p:cNvSpPr/>
            <p:nvPr/>
          </p:nvSpPr>
          <p:spPr>
            <a:xfrm>
              <a:off x="1655749" y="3615643"/>
              <a:ext cx="10906" cy="45913"/>
            </a:xfrm>
            <a:custGeom>
              <a:rect b="b" l="l" r="r" t="t"/>
              <a:pathLst>
                <a:path extrusionOk="0" h="1764" w="419">
                  <a:moveTo>
                    <a:pt x="211" y="1"/>
                  </a:moveTo>
                  <a:cubicBezTo>
                    <a:pt x="95" y="1"/>
                    <a:pt x="0" y="96"/>
                    <a:pt x="0" y="209"/>
                  </a:cubicBezTo>
                  <a:lnTo>
                    <a:pt x="0" y="1553"/>
                  </a:lnTo>
                  <a:cubicBezTo>
                    <a:pt x="0" y="1669"/>
                    <a:pt x="95" y="1764"/>
                    <a:pt x="211" y="1764"/>
                  </a:cubicBezTo>
                  <a:cubicBezTo>
                    <a:pt x="327" y="1764"/>
                    <a:pt x="419" y="1669"/>
                    <a:pt x="419" y="1553"/>
                  </a:cubicBezTo>
                  <a:lnTo>
                    <a:pt x="419" y="212"/>
                  </a:lnTo>
                  <a:cubicBezTo>
                    <a:pt x="419" y="96"/>
                    <a:pt x="327" y="1"/>
                    <a:pt x="2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2" name="Google Shape;27932;p78"/>
            <p:cNvSpPr/>
            <p:nvPr/>
          </p:nvSpPr>
          <p:spPr>
            <a:xfrm>
              <a:off x="1457836" y="3437927"/>
              <a:ext cx="94714" cy="31415"/>
            </a:xfrm>
            <a:custGeom>
              <a:rect b="b" l="l" r="r" t="t"/>
              <a:pathLst>
                <a:path extrusionOk="0" h="1207" w="3639">
                  <a:moveTo>
                    <a:pt x="1444" y="1"/>
                  </a:moveTo>
                  <a:cubicBezTo>
                    <a:pt x="1013" y="1"/>
                    <a:pt x="623" y="46"/>
                    <a:pt x="370" y="84"/>
                  </a:cubicBezTo>
                  <a:cubicBezTo>
                    <a:pt x="159" y="116"/>
                    <a:pt x="1" y="299"/>
                    <a:pt x="4" y="513"/>
                  </a:cubicBezTo>
                  <a:lnTo>
                    <a:pt x="4" y="995"/>
                  </a:lnTo>
                  <a:cubicBezTo>
                    <a:pt x="4" y="1111"/>
                    <a:pt x="96" y="1206"/>
                    <a:pt x="212" y="1206"/>
                  </a:cubicBezTo>
                  <a:cubicBezTo>
                    <a:pt x="328" y="1206"/>
                    <a:pt x="423" y="1111"/>
                    <a:pt x="423" y="995"/>
                  </a:cubicBezTo>
                  <a:lnTo>
                    <a:pt x="423" y="513"/>
                  </a:lnTo>
                  <a:lnTo>
                    <a:pt x="419" y="513"/>
                  </a:lnTo>
                  <a:cubicBezTo>
                    <a:pt x="419" y="506"/>
                    <a:pt x="423" y="499"/>
                    <a:pt x="430" y="499"/>
                  </a:cubicBezTo>
                  <a:cubicBezTo>
                    <a:pt x="760" y="448"/>
                    <a:pt x="1092" y="422"/>
                    <a:pt x="1425" y="422"/>
                  </a:cubicBezTo>
                  <a:cubicBezTo>
                    <a:pt x="1546" y="422"/>
                    <a:pt x="1667" y="426"/>
                    <a:pt x="1788" y="432"/>
                  </a:cubicBezTo>
                  <a:cubicBezTo>
                    <a:pt x="2442" y="475"/>
                    <a:pt x="2914" y="640"/>
                    <a:pt x="3195" y="918"/>
                  </a:cubicBezTo>
                  <a:cubicBezTo>
                    <a:pt x="3241" y="962"/>
                    <a:pt x="3291" y="980"/>
                    <a:pt x="3339" y="980"/>
                  </a:cubicBezTo>
                  <a:cubicBezTo>
                    <a:pt x="3500" y="980"/>
                    <a:pt x="3638" y="774"/>
                    <a:pt x="3495" y="622"/>
                  </a:cubicBezTo>
                  <a:cubicBezTo>
                    <a:pt x="2999" y="127"/>
                    <a:pt x="2165" y="1"/>
                    <a:pt x="14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3" name="Google Shape;27933;p78"/>
            <p:cNvSpPr/>
            <p:nvPr/>
          </p:nvSpPr>
          <p:spPr>
            <a:xfrm>
              <a:off x="1434489" y="3627277"/>
              <a:ext cx="10932" cy="34278"/>
            </a:xfrm>
            <a:custGeom>
              <a:rect b="b" l="l" r="r" t="t"/>
              <a:pathLst>
                <a:path extrusionOk="0" h="1317" w="420">
                  <a:moveTo>
                    <a:pt x="212" y="1"/>
                  </a:moveTo>
                  <a:cubicBezTo>
                    <a:pt x="95" y="1"/>
                    <a:pt x="0" y="96"/>
                    <a:pt x="0" y="212"/>
                  </a:cubicBezTo>
                  <a:lnTo>
                    <a:pt x="0" y="1106"/>
                  </a:lnTo>
                  <a:cubicBezTo>
                    <a:pt x="0" y="1222"/>
                    <a:pt x="95" y="1317"/>
                    <a:pt x="212" y="1317"/>
                  </a:cubicBezTo>
                  <a:cubicBezTo>
                    <a:pt x="324" y="1317"/>
                    <a:pt x="419" y="1222"/>
                    <a:pt x="419" y="1106"/>
                  </a:cubicBezTo>
                  <a:lnTo>
                    <a:pt x="419" y="212"/>
                  </a:lnTo>
                  <a:cubicBezTo>
                    <a:pt x="419" y="96"/>
                    <a:pt x="324" y="1"/>
                    <a:pt x="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4" name="Google Shape;27934;p78"/>
            <p:cNvSpPr/>
            <p:nvPr/>
          </p:nvSpPr>
          <p:spPr>
            <a:xfrm>
              <a:off x="1562701" y="3627277"/>
              <a:ext cx="10932" cy="34278"/>
            </a:xfrm>
            <a:custGeom>
              <a:rect b="b" l="l" r="r" t="t"/>
              <a:pathLst>
                <a:path extrusionOk="0" h="1317" w="420">
                  <a:moveTo>
                    <a:pt x="208" y="1"/>
                  </a:moveTo>
                  <a:cubicBezTo>
                    <a:pt x="95" y="1"/>
                    <a:pt x="0" y="96"/>
                    <a:pt x="0" y="212"/>
                  </a:cubicBezTo>
                  <a:lnTo>
                    <a:pt x="0" y="1106"/>
                  </a:lnTo>
                  <a:cubicBezTo>
                    <a:pt x="0" y="1222"/>
                    <a:pt x="95" y="1317"/>
                    <a:pt x="208" y="1317"/>
                  </a:cubicBezTo>
                  <a:cubicBezTo>
                    <a:pt x="324" y="1317"/>
                    <a:pt x="419" y="1222"/>
                    <a:pt x="419" y="1106"/>
                  </a:cubicBezTo>
                  <a:lnTo>
                    <a:pt x="419" y="212"/>
                  </a:lnTo>
                  <a:cubicBezTo>
                    <a:pt x="419" y="96"/>
                    <a:pt x="32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35" name="Google Shape;27935;p78"/>
          <p:cNvGrpSpPr/>
          <p:nvPr/>
        </p:nvGrpSpPr>
        <p:grpSpPr>
          <a:xfrm>
            <a:off x="2779747" y="1525426"/>
            <a:ext cx="356993" cy="344214"/>
            <a:chOff x="2779747" y="1525426"/>
            <a:chExt cx="356993" cy="344214"/>
          </a:xfrm>
        </p:grpSpPr>
        <p:sp>
          <p:nvSpPr>
            <p:cNvPr id="27936" name="Google Shape;27936;p78"/>
            <p:cNvSpPr/>
            <p:nvPr/>
          </p:nvSpPr>
          <p:spPr>
            <a:xfrm>
              <a:off x="2952647" y="1530632"/>
              <a:ext cx="178887" cy="93387"/>
            </a:xfrm>
            <a:custGeom>
              <a:rect b="b" l="l" r="r" t="t"/>
              <a:pathLst>
                <a:path extrusionOk="0" h="3588" w="6873">
                  <a:moveTo>
                    <a:pt x="645" y="1"/>
                  </a:moveTo>
                  <a:cubicBezTo>
                    <a:pt x="289" y="1"/>
                    <a:pt x="1" y="289"/>
                    <a:pt x="1" y="645"/>
                  </a:cubicBezTo>
                  <a:lnTo>
                    <a:pt x="1" y="1932"/>
                  </a:lnTo>
                  <a:cubicBezTo>
                    <a:pt x="1" y="2288"/>
                    <a:pt x="289" y="2576"/>
                    <a:pt x="645" y="2576"/>
                  </a:cubicBezTo>
                  <a:lnTo>
                    <a:pt x="4079" y="2576"/>
                  </a:lnTo>
                  <a:lnTo>
                    <a:pt x="5370" y="3544"/>
                  </a:lnTo>
                  <a:cubicBezTo>
                    <a:pt x="5410" y="3574"/>
                    <a:pt x="5455" y="3588"/>
                    <a:pt x="5499" y="3588"/>
                  </a:cubicBezTo>
                  <a:cubicBezTo>
                    <a:pt x="5622" y="3588"/>
                    <a:pt x="5735" y="3479"/>
                    <a:pt x="5711" y="3336"/>
                  </a:cubicBezTo>
                  <a:lnTo>
                    <a:pt x="5585" y="2576"/>
                  </a:lnTo>
                  <a:lnTo>
                    <a:pt x="6229" y="2576"/>
                  </a:lnTo>
                  <a:cubicBezTo>
                    <a:pt x="6584" y="2576"/>
                    <a:pt x="6872" y="2288"/>
                    <a:pt x="6872" y="1932"/>
                  </a:cubicBezTo>
                  <a:lnTo>
                    <a:pt x="6872" y="645"/>
                  </a:lnTo>
                  <a:cubicBezTo>
                    <a:pt x="6872" y="289"/>
                    <a:pt x="6584" y="1"/>
                    <a:pt x="6229" y="1"/>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7" name="Google Shape;27937;p78"/>
            <p:cNvSpPr/>
            <p:nvPr/>
          </p:nvSpPr>
          <p:spPr>
            <a:xfrm>
              <a:off x="2975005" y="1720659"/>
              <a:ext cx="156529" cy="71029"/>
            </a:xfrm>
            <a:custGeom>
              <a:rect b="b" l="l" r="r" t="t"/>
              <a:pathLst>
                <a:path extrusionOk="0" h="2729" w="6014">
                  <a:moveTo>
                    <a:pt x="648" y="0"/>
                  </a:moveTo>
                  <a:cubicBezTo>
                    <a:pt x="289" y="0"/>
                    <a:pt x="0" y="289"/>
                    <a:pt x="0" y="644"/>
                  </a:cubicBezTo>
                  <a:lnTo>
                    <a:pt x="0" y="1074"/>
                  </a:lnTo>
                  <a:cubicBezTo>
                    <a:pt x="0" y="1429"/>
                    <a:pt x="289" y="1717"/>
                    <a:pt x="648" y="1717"/>
                  </a:cubicBezTo>
                  <a:lnTo>
                    <a:pt x="3223" y="1717"/>
                  </a:lnTo>
                  <a:lnTo>
                    <a:pt x="4511" y="2685"/>
                  </a:lnTo>
                  <a:cubicBezTo>
                    <a:pt x="4551" y="2715"/>
                    <a:pt x="4595" y="2728"/>
                    <a:pt x="4638" y="2728"/>
                  </a:cubicBezTo>
                  <a:cubicBezTo>
                    <a:pt x="4762" y="2728"/>
                    <a:pt x="4876" y="2618"/>
                    <a:pt x="4852" y="2477"/>
                  </a:cubicBezTo>
                  <a:lnTo>
                    <a:pt x="4726" y="1717"/>
                  </a:lnTo>
                  <a:lnTo>
                    <a:pt x="5370" y="1717"/>
                  </a:lnTo>
                  <a:cubicBezTo>
                    <a:pt x="5725" y="1717"/>
                    <a:pt x="6013" y="1429"/>
                    <a:pt x="6013" y="1074"/>
                  </a:cubicBezTo>
                  <a:lnTo>
                    <a:pt x="6013" y="644"/>
                  </a:lnTo>
                  <a:cubicBezTo>
                    <a:pt x="6013" y="289"/>
                    <a:pt x="5725" y="0"/>
                    <a:pt x="5370"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8" name="Google Shape;27938;p78"/>
            <p:cNvSpPr/>
            <p:nvPr/>
          </p:nvSpPr>
          <p:spPr>
            <a:xfrm>
              <a:off x="2784978" y="1770944"/>
              <a:ext cx="167695" cy="93387"/>
            </a:xfrm>
            <a:custGeom>
              <a:rect b="b" l="l" r="r" t="t"/>
              <a:pathLst>
                <a:path extrusionOk="0" h="3588" w="6443">
                  <a:moveTo>
                    <a:pt x="648" y="0"/>
                  </a:moveTo>
                  <a:cubicBezTo>
                    <a:pt x="289" y="0"/>
                    <a:pt x="1" y="289"/>
                    <a:pt x="1" y="644"/>
                  </a:cubicBezTo>
                  <a:lnTo>
                    <a:pt x="1" y="1932"/>
                  </a:lnTo>
                  <a:cubicBezTo>
                    <a:pt x="1" y="2291"/>
                    <a:pt x="289" y="2579"/>
                    <a:pt x="648" y="2579"/>
                  </a:cubicBezTo>
                  <a:lnTo>
                    <a:pt x="1288" y="2579"/>
                  </a:lnTo>
                  <a:lnTo>
                    <a:pt x="1162" y="3336"/>
                  </a:lnTo>
                  <a:cubicBezTo>
                    <a:pt x="1138" y="3479"/>
                    <a:pt x="1251" y="3587"/>
                    <a:pt x="1374" y="3587"/>
                  </a:cubicBezTo>
                  <a:cubicBezTo>
                    <a:pt x="1418" y="3587"/>
                    <a:pt x="1462" y="3574"/>
                    <a:pt x="1503" y="3543"/>
                  </a:cubicBezTo>
                  <a:lnTo>
                    <a:pt x="2794" y="2576"/>
                  </a:lnTo>
                  <a:lnTo>
                    <a:pt x="5799" y="2576"/>
                  </a:lnTo>
                  <a:cubicBezTo>
                    <a:pt x="6154" y="2576"/>
                    <a:pt x="6443" y="2287"/>
                    <a:pt x="6443" y="1932"/>
                  </a:cubicBezTo>
                  <a:lnTo>
                    <a:pt x="6443" y="644"/>
                  </a:lnTo>
                  <a:cubicBezTo>
                    <a:pt x="6443" y="289"/>
                    <a:pt x="6154" y="0"/>
                    <a:pt x="5799" y="0"/>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9" name="Google Shape;27939;p78"/>
            <p:cNvSpPr/>
            <p:nvPr/>
          </p:nvSpPr>
          <p:spPr>
            <a:xfrm>
              <a:off x="2784978" y="1620010"/>
              <a:ext cx="178887" cy="115822"/>
            </a:xfrm>
            <a:custGeom>
              <a:rect b="b" l="l" r="r" t="t"/>
              <a:pathLst>
                <a:path extrusionOk="0" h="4450" w="6873">
                  <a:moveTo>
                    <a:pt x="648" y="1"/>
                  </a:moveTo>
                  <a:cubicBezTo>
                    <a:pt x="289" y="1"/>
                    <a:pt x="1" y="289"/>
                    <a:pt x="1" y="645"/>
                  </a:cubicBezTo>
                  <a:lnTo>
                    <a:pt x="1" y="2794"/>
                  </a:lnTo>
                  <a:cubicBezTo>
                    <a:pt x="1" y="3150"/>
                    <a:pt x="289" y="3438"/>
                    <a:pt x="648" y="3438"/>
                  </a:cubicBezTo>
                  <a:lnTo>
                    <a:pt x="1288" y="3438"/>
                  </a:lnTo>
                  <a:lnTo>
                    <a:pt x="1162" y="4198"/>
                  </a:lnTo>
                  <a:cubicBezTo>
                    <a:pt x="1138" y="4339"/>
                    <a:pt x="1252" y="4449"/>
                    <a:pt x="1376" y="4449"/>
                  </a:cubicBezTo>
                  <a:cubicBezTo>
                    <a:pt x="1419" y="4449"/>
                    <a:pt x="1463" y="4436"/>
                    <a:pt x="1503" y="4406"/>
                  </a:cubicBezTo>
                  <a:lnTo>
                    <a:pt x="2794" y="3438"/>
                  </a:lnTo>
                  <a:lnTo>
                    <a:pt x="6228" y="3438"/>
                  </a:lnTo>
                  <a:cubicBezTo>
                    <a:pt x="6584" y="3438"/>
                    <a:pt x="6872" y="3150"/>
                    <a:pt x="6872" y="2794"/>
                  </a:cubicBezTo>
                  <a:lnTo>
                    <a:pt x="6872" y="645"/>
                  </a:lnTo>
                  <a:cubicBezTo>
                    <a:pt x="6872" y="289"/>
                    <a:pt x="6584" y="1"/>
                    <a:pt x="6228"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0" name="Google Shape;27940;p78"/>
            <p:cNvSpPr/>
            <p:nvPr/>
          </p:nvSpPr>
          <p:spPr>
            <a:xfrm>
              <a:off x="3023911" y="1547758"/>
              <a:ext cx="81076" cy="10463"/>
            </a:xfrm>
            <a:custGeom>
              <a:rect b="b" l="l" r="r" t="t"/>
              <a:pathLst>
                <a:path extrusionOk="0" h="402" w="3115">
                  <a:moveTo>
                    <a:pt x="268" y="1"/>
                  </a:moveTo>
                  <a:cubicBezTo>
                    <a:pt x="0" y="1"/>
                    <a:pt x="0" y="402"/>
                    <a:pt x="268"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1" name="Google Shape;27941;p78"/>
            <p:cNvSpPr/>
            <p:nvPr/>
          </p:nvSpPr>
          <p:spPr>
            <a:xfrm>
              <a:off x="2979221" y="1547758"/>
              <a:ext cx="36282" cy="10463"/>
            </a:xfrm>
            <a:custGeom>
              <a:rect b="b" l="l" r="r" t="t"/>
              <a:pathLst>
                <a:path extrusionOk="0" h="402" w="1394">
                  <a:moveTo>
                    <a:pt x="268" y="1"/>
                  </a:moveTo>
                  <a:cubicBezTo>
                    <a:pt x="0" y="1"/>
                    <a:pt x="0" y="402"/>
                    <a:pt x="268" y="402"/>
                  </a:cubicBezTo>
                  <a:lnTo>
                    <a:pt x="1126" y="402"/>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2" name="Google Shape;27942;p78"/>
            <p:cNvSpPr/>
            <p:nvPr/>
          </p:nvSpPr>
          <p:spPr>
            <a:xfrm>
              <a:off x="3079870" y="1570116"/>
              <a:ext cx="25117" cy="10463"/>
            </a:xfrm>
            <a:custGeom>
              <a:rect b="b" l="l" r="r" t="t"/>
              <a:pathLst>
                <a:path extrusionOk="0" h="402" w="965">
                  <a:moveTo>
                    <a:pt x="267" y="0"/>
                  </a:moveTo>
                  <a:cubicBezTo>
                    <a:pt x="0" y="0"/>
                    <a:pt x="0" y="401"/>
                    <a:pt x="267"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3" name="Google Shape;27943;p78"/>
            <p:cNvSpPr/>
            <p:nvPr/>
          </p:nvSpPr>
          <p:spPr>
            <a:xfrm>
              <a:off x="2979221" y="1570116"/>
              <a:ext cx="92241" cy="10463"/>
            </a:xfrm>
            <a:custGeom>
              <a:rect b="b" l="l" r="r" t="t"/>
              <a:pathLst>
                <a:path extrusionOk="0" h="402" w="3544">
                  <a:moveTo>
                    <a:pt x="268" y="0"/>
                  </a:moveTo>
                  <a:cubicBezTo>
                    <a:pt x="0" y="0"/>
                    <a:pt x="0" y="401"/>
                    <a:pt x="268" y="401"/>
                  </a:cubicBezTo>
                  <a:lnTo>
                    <a:pt x="3276" y="401"/>
                  </a:lnTo>
                  <a:cubicBezTo>
                    <a:pt x="3543" y="401"/>
                    <a:pt x="3543"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4" name="Google Shape;27944;p78"/>
            <p:cNvSpPr/>
            <p:nvPr/>
          </p:nvSpPr>
          <p:spPr>
            <a:xfrm>
              <a:off x="2947442" y="1525426"/>
              <a:ext cx="189298" cy="103850"/>
            </a:xfrm>
            <a:custGeom>
              <a:rect b="b" l="l" r="r" t="t"/>
              <a:pathLst>
                <a:path extrusionOk="0" h="3990" w="7273">
                  <a:moveTo>
                    <a:pt x="6429" y="401"/>
                  </a:moveTo>
                  <a:cubicBezTo>
                    <a:pt x="6671" y="401"/>
                    <a:pt x="6872" y="598"/>
                    <a:pt x="6872" y="845"/>
                  </a:cubicBezTo>
                  <a:lnTo>
                    <a:pt x="6872" y="2132"/>
                  </a:lnTo>
                  <a:cubicBezTo>
                    <a:pt x="6872" y="2379"/>
                    <a:pt x="6671" y="2576"/>
                    <a:pt x="6429" y="2576"/>
                  </a:cubicBezTo>
                  <a:lnTo>
                    <a:pt x="5785" y="2576"/>
                  </a:lnTo>
                  <a:cubicBezTo>
                    <a:pt x="5658" y="2576"/>
                    <a:pt x="5563" y="2688"/>
                    <a:pt x="5584" y="2811"/>
                  </a:cubicBezTo>
                  <a:lnTo>
                    <a:pt x="5711" y="3568"/>
                  </a:lnTo>
                  <a:cubicBezTo>
                    <a:pt x="5713" y="3578"/>
                    <a:pt x="5707" y="3585"/>
                    <a:pt x="5699" y="3585"/>
                  </a:cubicBezTo>
                  <a:cubicBezTo>
                    <a:pt x="5696" y="3585"/>
                    <a:pt x="5693" y="3584"/>
                    <a:pt x="5690" y="3582"/>
                  </a:cubicBezTo>
                  <a:lnTo>
                    <a:pt x="4402" y="2614"/>
                  </a:lnTo>
                  <a:cubicBezTo>
                    <a:pt x="4367" y="2590"/>
                    <a:pt x="4325" y="2576"/>
                    <a:pt x="4279" y="2576"/>
                  </a:cubicBezTo>
                  <a:lnTo>
                    <a:pt x="845" y="2576"/>
                  </a:lnTo>
                  <a:cubicBezTo>
                    <a:pt x="598" y="2576"/>
                    <a:pt x="401" y="2375"/>
                    <a:pt x="401" y="2132"/>
                  </a:cubicBezTo>
                  <a:lnTo>
                    <a:pt x="401" y="845"/>
                  </a:lnTo>
                  <a:cubicBezTo>
                    <a:pt x="401" y="598"/>
                    <a:pt x="598" y="401"/>
                    <a:pt x="845" y="401"/>
                  </a:cubicBezTo>
                  <a:close/>
                  <a:moveTo>
                    <a:pt x="845" y="0"/>
                  </a:moveTo>
                  <a:cubicBezTo>
                    <a:pt x="377" y="0"/>
                    <a:pt x="0" y="377"/>
                    <a:pt x="0" y="845"/>
                  </a:cubicBezTo>
                  <a:lnTo>
                    <a:pt x="0" y="2132"/>
                  </a:lnTo>
                  <a:cubicBezTo>
                    <a:pt x="0" y="2600"/>
                    <a:pt x="377" y="2977"/>
                    <a:pt x="845" y="2977"/>
                  </a:cubicBezTo>
                  <a:lnTo>
                    <a:pt x="4212" y="2977"/>
                  </a:lnTo>
                  <a:lnTo>
                    <a:pt x="5450" y="3906"/>
                  </a:lnTo>
                  <a:cubicBezTo>
                    <a:pt x="5528" y="3964"/>
                    <a:pt x="5614" y="3990"/>
                    <a:pt x="5697" y="3990"/>
                  </a:cubicBezTo>
                  <a:cubicBezTo>
                    <a:pt x="5936" y="3990"/>
                    <a:pt x="6155" y="3778"/>
                    <a:pt x="6108" y="3505"/>
                  </a:cubicBezTo>
                  <a:lnTo>
                    <a:pt x="6020" y="2977"/>
                  </a:lnTo>
                  <a:lnTo>
                    <a:pt x="6429" y="2977"/>
                  </a:lnTo>
                  <a:cubicBezTo>
                    <a:pt x="6893" y="2973"/>
                    <a:pt x="7273" y="2597"/>
                    <a:pt x="7273" y="2132"/>
                  </a:cubicBezTo>
                  <a:lnTo>
                    <a:pt x="7273" y="845"/>
                  </a:lnTo>
                  <a:cubicBezTo>
                    <a:pt x="7273" y="377"/>
                    <a:pt x="6893"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5" name="Google Shape;27945;p78"/>
            <p:cNvSpPr/>
            <p:nvPr/>
          </p:nvSpPr>
          <p:spPr>
            <a:xfrm>
              <a:off x="2811526" y="1788070"/>
              <a:ext cx="81076" cy="10463"/>
            </a:xfrm>
            <a:custGeom>
              <a:rect b="b" l="l" r="r" t="t"/>
              <a:pathLst>
                <a:path extrusionOk="0" h="402" w="3115">
                  <a:moveTo>
                    <a:pt x="268" y="0"/>
                  </a:moveTo>
                  <a:cubicBezTo>
                    <a:pt x="1" y="0"/>
                    <a:pt x="1" y="401"/>
                    <a:pt x="268" y="401"/>
                  </a:cubicBezTo>
                  <a:lnTo>
                    <a:pt x="2847" y="401"/>
                  </a:lnTo>
                  <a:cubicBezTo>
                    <a:pt x="3115" y="401"/>
                    <a:pt x="3115" y="0"/>
                    <a:pt x="2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6" name="Google Shape;27946;p78"/>
            <p:cNvSpPr/>
            <p:nvPr/>
          </p:nvSpPr>
          <p:spPr>
            <a:xfrm>
              <a:off x="2901009" y="1788070"/>
              <a:ext cx="25117" cy="10463"/>
            </a:xfrm>
            <a:custGeom>
              <a:rect b="b" l="l" r="r" t="t"/>
              <a:pathLst>
                <a:path extrusionOk="0" h="402" w="965">
                  <a:moveTo>
                    <a:pt x="268" y="0"/>
                  </a:moveTo>
                  <a:cubicBezTo>
                    <a:pt x="0" y="0"/>
                    <a:pt x="0" y="401"/>
                    <a:pt x="268" y="401"/>
                  </a:cubicBezTo>
                  <a:lnTo>
                    <a:pt x="697" y="401"/>
                  </a:lnTo>
                  <a:cubicBezTo>
                    <a:pt x="964" y="401"/>
                    <a:pt x="964"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7" name="Google Shape;27947;p78"/>
            <p:cNvSpPr/>
            <p:nvPr/>
          </p:nvSpPr>
          <p:spPr>
            <a:xfrm>
              <a:off x="2811526" y="1810402"/>
              <a:ext cx="25221" cy="10463"/>
            </a:xfrm>
            <a:custGeom>
              <a:rect b="b" l="l" r="r" t="t"/>
              <a:pathLst>
                <a:path extrusionOk="0" h="402" w="969">
                  <a:moveTo>
                    <a:pt x="268" y="1"/>
                  </a:moveTo>
                  <a:cubicBezTo>
                    <a:pt x="1" y="1"/>
                    <a:pt x="1" y="402"/>
                    <a:pt x="268" y="402"/>
                  </a:cubicBezTo>
                  <a:lnTo>
                    <a:pt x="698" y="402"/>
                  </a:lnTo>
                  <a:cubicBezTo>
                    <a:pt x="968" y="402"/>
                    <a:pt x="968" y="1"/>
                    <a:pt x="6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8" name="Google Shape;27948;p78"/>
            <p:cNvSpPr/>
            <p:nvPr/>
          </p:nvSpPr>
          <p:spPr>
            <a:xfrm>
              <a:off x="2845050" y="1810402"/>
              <a:ext cx="81076" cy="10463"/>
            </a:xfrm>
            <a:custGeom>
              <a:rect b="b" l="l" r="r" t="t"/>
              <a:pathLst>
                <a:path extrusionOk="0" h="402" w="3115">
                  <a:moveTo>
                    <a:pt x="272" y="1"/>
                  </a:moveTo>
                  <a:cubicBezTo>
                    <a:pt x="1" y="1"/>
                    <a:pt x="1" y="402"/>
                    <a:pt x="272" y="402"/>
                  </a:cubicBezTo>
                  <a:lnTo>
                    <a:pt x="2847" y="402"/>
                  </a:lnTo>
                  <a:cubicBezTo>
                    <a:pt x="3114" y="402"/>
                    <a:pt x="3114"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9" name="Google Shape;27949;p78"/>
            <p:cNvSpPr/>
            <p:nvPr/>
          </p:nvSpPr>
          <p:spPr>
            <a:xfrm>
              <a:off x="2779747" y="1765712"/>
              <a:ext cx="178158" cy="103928"/>
            </a:xfrm>
            <a:custGeom>
              <a:rect b="b" l="l" r="r" t="t"/>
              <a:pathLst>
                <a:path extrusionOk="0" h="3993" w="6845">
                  <a:moveTo>
                    <a:pt x="6000" y="402"/>
                  </a:moveTo>
                  <a:cubicBezTo>
                    <a:pt x="6246" y="402"/>
                    <a:pt x="6443" y="599"/>
                    <a:pt x="6443" y="845"/>
                  </a:cubicBezTo>
                  <a:lnTo>
                    <a:pt x="6443" y="2133"/>
                  </a:lnTo>
                  <a:cubicBezTo>
                    <a:pt x="6443" y="2379"/>
                    <a:pt x="6243" y="2576"/>
                    <a:pt x="6000" y="2576"/>
                  </a:cubicBezTo>
                  <a:lnTo>
                    <a:pt x="2995" y="2576"/>
                  </a:lnTo>
                  <a:cubicBezTo>
                    <a:pt x="2949" y="2576"/>
                    <a:pt x="2907" y="2590"/>
                    <a:pt x="2872" y="2618"/>
                  </a:cubicBezTo>
                  <a:lnTo>
                    <a:pt x="1584" y="3586"/>
                  </a:lnTo>
                  <a:cubicBezTo>
                    <a:pt x="1582" y="3587"/>
                    <a:pt x="1579" y="3588"/>
                    <a:pt x="1577" y="3588"/>
                  </a:cubicBezTo>
                  <a:cubicBezTo>
                    <a:pt x="1568" y="3588"/>
                    <a:pt x="1560" y="3580"/>
                    <a:pt x="1563" y="3572"/>
                  </a:cubicBezTo>
                  <a:lnTo>
                    <a:pt x="1690" y="2812"/>
                  </a:lnTo>
                  <a:cubicBezTo>
                    <a:pt x="1707" y="2689"/>
                    <a:pt x="1616" y="2576"/>
                    <a:pt x="1489" y="2576"/>
                  </a:cubicBezTo>
                  <a:lnTo>
                    <a:pt x="849" y="2576"/>
                  </a:lnTo>
                  <a:cubicBezTo>
                    <a:pt x="603" y="2576"/>
                    <a:pt x="406" y="2379"/>
                    <a:pt x="406" y="2133"/>
                  </a:cubicBezTo>
                  <a:lnTo>
                    <a:pt x="406" y="845"/>
                  </a:lnTo>
                  <a:cubicBezTo>
                    <a:pt x="406" y="599"/>
                    <a:pt x="603" y="402"/>
                    <a:pt x="849" y="402"/>
                  </a:cubicBezTo>
                  <a:close/>
                  <a:moveTo>
                    <a:pt x="849" y="1"/>
                  </a:moveTo>
                  <a:cubicBezTo>
                    <a:pt x="381" y="1"/>
                    <a:pt x="4" y="377"/>
                    <a:pt x="1" y="845"/>
                  </a:cubicBezTo>
                  <a:lnTo>
                    <a:pt x="1" y="2133"/>
                  </a:lnTo>
                  <a:cubicBezTo>
                    <a:pt x="4" y="2601"/>
                    <a:pt x="381" y="2977"/>
                    <a:pt x="849" y="2977"/>
                  </a:cubicBezTo>
                  <a:lnTo>
                    <a:pt x="1254" y="2977"/>
                  </a:lnTo>
                  <a:lnTo>
                    <a:pt x="1166" y="3505"/>
                  </a:lnTo>
                  <a:cubicBezTo>
                    <a:pt x="1119" y="3780"/>
                    <a:pt x="1337" y="3992"/>
                    <a:pt x="1576" y="3992"/>
                  </a:cubicBezTo>
                  <a:cubicBezTo>
                    <a:pt x="1661" y="3992"/>
                    <a:pt x="1748" y="3966"/>
                    <a:pt x="1827" y="3906"/>
                  </a:cubicBezTo>
                  <a:lnTo>
                    <a:pt x="3062" y="2981"/>
                  </a:lnTo>
                  <a:lnTo>
                    <a:pt x="6000" y="2981"/>
                  </a:lnTo>
                  <a:cubicBezTo>
                    <a:pt x="6468" y="2981"/>
                    <a:pt x="6844" y="2601"/>
                    <a:pt x="6844" y="2136"/>
                  </a:cubicBezTo>
                  <a:lnTo>
                    <a:pt x="6844" y="845"/>
                  </a:lnTo>
                  <a:cubicBezTo>
                    <a:pt x="6844" y="377"/>
                    <a:pt x="6468" y="1"/>
                    <a:pt x="60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0" name="Google Shape;27950;p78"/>
            <p:cNvSpPr/>
            <p:nvPr/>
          </p:nvSpPr>
          <p:spPr>
            <a:xfrm>
              <a:off x="3035076" y="1737785"/>
              <a:ext cx="69910" cy="10463"/>
            </a:xfrm>
            <a:custGeom>
              <a:rect b="b" l="l" r="r" t="t"/>
              <a:pathLst>
                <a:path extrusionOk="0" h="402" w="2686">
                  <a:moveTo>
                    <a:pt x="268" y="0"/>
                  </a:moveTo>
                  <a:cubicBezTo>
                    <a:pt x="0" y="0"/>
                    <a:pt x="0" y="402"/>
                    <a:pt x="268" y="402"/>
                  </a:cubicBezTo>
                  <a:lnTo>
                    <a:pt x="2418" y="402"/>
                  </a:lnTo>
                  <a:cubicBezTo>
                    <a:pt x="2685" y="402"/>
                    <a:pt x="2685" y="0"/>
                    <a:pt x="2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1" name="Google Shape;27951;p78"/>
            <p:cNvSpPr/>
            <p:nvPr/>
          </p:nvSpPr>
          <p:spPr>
            <a:xfrm>
              <a:off x="3001553" y="1737785"/>
              <a:ext cx="25117" cy="10463"/>
            </a:xfrm>
            <a:custGeom>
              <a:rect b="b" l="l" r="r" t="t"/>
              <a:pathLst>
                <a:path extrusionOk="0" h="402" w="965">
                  <a:moveTo>
                    <a:pt x="268" y="0"/>
                  </a:moveTo>
                  <a:cubicBezTo>
                    <a:pt x="1" y="0"/>
                    <a:pt x="1" y="402"/>
                    <a:pt x="268" y="402"/>
                  </a:cubicBezTo>
                  <a:lnTo>
                    <a:pt x="697" y="402"/>
                  </a:lnTo>
                  <a:cubicBezTo>
                    <a:pt x="965" y="402"/>
                    <a:pt x="965" y="0"/>
                    <a:pt x="6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2" name="Google Shape;27952;p78"/>
            <p:cNvSpPr/>
            <p:nvPr/>
          </p:nvSpPr>
          <p:spPr>
            <a:xfrm>
              <a:off x="2969773" y="1715427"/>
              <a:ext cx="166888" cy="81466"/>
            </a:xfrm>
            <a:custGeom>
              <a:rect b="b" l="l" r="r" t="t"/>
              <a:pathLst>
                <a:path extrusionOk="0" h="3130" w="6412">
                  <a:moveTo>
                    <a:pt x="5571" y="402"/>
                  </a:moveTo>
                  <a:cubicBezTo>
                    <a:pt x="5817" y="402"/>
                    <a:pt x="6014" y="599"/>
                    <a:pt x="6014" y="845"/>
                  </a:cubicBezTo>
                  <a:lnTo>
                    <a:pt x="6014" y="1275"/>
                  </a:lnTo>
                  <a:cubicBezTo>
                    <a:pt x="6014" y="1521"/>
                    <a:pt x="5813" y="1718"/>
                    <a:pt x="5571" y="1718"/>
                  </a:cubicBezTo>
                  <a:lnTo>
                    <a:pt x="4927" y="1718"/>
                  </a:lnTo>
                  <a:cubicBezTo>
                    <a:pt x="4800" y="1718"/>
                    <a:pt x="4705" y="1831"/>
                    <a:pt x="4726" y="1954"/>
                  </a:cubicBezTo>
                  <a:lnTo>
                    <a:pt x="4853" y="2710"/>
                  </a:lnTo>
                  <a:cubicBezTo>
                    <a:pt x="4855" y="2720"/>
                    <a:pt x="4849" y="2727"/>
                    <a:pt x="4841" y="2727"/>
                  </a:cubicBezTo>
                  <a:cubicBezTo>
                    <a:pt x="4838" y="2727"/>
                    <a:pt x="4835" y="2726"/>
                    <a:pt x="4832" y="2724"/>
                  </a:cubicBezTo>
                  <a:lnTo>
                    <a:pt x="3544" y="1757"/>
                  </a:lnTo>
                  <a:cubicBezTo>
                    <a:pt x="3509" y="1732"/>
                    <a:pt x="3467" y="1718"/>
                    <a:pt x="3421" y="1718"/>
                  </a:cubicBezTo>
                  <a:lnTo>
                    <a:pt x="849" y="1718"/>
                  </a:lnTo>
                  <a:cubicBezTo>
                    <a:pt x="602" y="1718"/>
                    <a:pt x="405" y="1517"/>
                    <a:pt x="405" y="1275"/>
                  </a:cubicBezTo>
                  <a:lnTo>
                    <a:pt x="405" y="845"/>
                  </a:lnTo>
                  <a:cubicBezTo>
                    <a:pt x="405" y="599"/>
                    <a:pt x="602" y="402"/>
                    <a:pt x="849" y="402"/>
                  </a:cubicBezTo>
                  <a:close/>
                  <a:moveTo>
                    <a:pt x="849" y="1"/>
                  </a:moveTo>
                  <a:cubicBezTo>
                    <a:pt x="381" y="1"/>
                    <a:pt x="4" y="377"/>
                    <a:pt x="1" y="845"/>
                  </a:cubicBezTo>
                  <a:lnTo>
                    <a:pt x="1" y="1275"/>
                  </a:lnTo>
                  <a:cubicBezTo>
                    <a:pt x="1" y="1739"/>
                    <a:pt x="381" y="2119"/>
                    <a:pt x="849" y="2119"/>
                  </a:cubicBezTo>
                  <a:lnTo>
                    <a:pt x="3354" y="2119"/>
                  </a:lnTo>
                  <a:lnTo>
                    <a:pt x="4589" y="3044"/>
                  </a:lnTo>
                  <a:cubicBezTo>
                    <a:pt x="4667" y="3103"/>
                    <a:pt x="4753" y="3129"/>
                    <a:pt x="4838" y="3129"/>
                  </a:cubicBezTo>
                  <a:cubicBezTo>
                    <a:pt x="5076" y="3129"/>
                    <a:pt x="5295" y="2920"/>
                    <a:pt x="5250" y="2647"/>
                  </a:cubicBezTo>
                  <a:lnTo>
                    <a:pt x="5162" y="2119"/>
                  </a:lnTo>
                  <a:lnTo>
                    <a:pt x="5567" y="2119"/>
                  </a:lnTo>
                  <a:cubicBezTo>
                    <a:pt x="6035" y="2116"/>
                    <a:pt x="6411" y="1739"/>
                    <a:pt x="6411" y="1271"/>
                  </a:cubicBezTo>
                  <a:lnTo>
                    <a:pt x="6411" y="842"/>
                  </a:lnTo>
                  <a:cubicBezTo>
                    <a:pt x="6411" y="377"/>
                    <a:pt x="6035" y="1"/>
                    <a:pt x="5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3" name="Google Shape;27953;p78"/>
            <p:cNvSpPr/>
            <p:nvPr/>
          </p:nvSpPr>
          <p:spPr>
            <a:xfrm>
              <a:off x="2811526" y="1637136"/>
              <a:ext cx="81076" cy="10567"/>
            </a:xfrm>
            <a:custGeom>
              <a:rect b="b" l="l" r="r" t="t"/>
              <a:pathLst>
                <a:path extrusionOk="0" h="406" w="3115">
                  <a:moveTo>
                    <a:pt x="268" y="1"/>
                  </a:moveTo>
                  <a:cubicBezTo>
                    <a:pt x="1" y="1"/>
                    <a:pt x="1" y="405"/>
                    <a:pt x="268" y="405"/>
                  </a:cubicBezTo>
                  <a:lnTo>
                    <a:pt x="2847" y="405"/>
                  </a:lnTo>
                  <a:cubicBezTo>
                    <a:pt x="3115" y="402"/>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4" name="Google Shape;27954;p78"/>
            <p:cNvSpPr/>
            <p:nvPr/>
          </p:nvSpPr>
          <p:spPr>
            <a:xfrm>
              <a:off x="2901009" y="1637136"/>
              <a:ext cx="36282" cy="10567"/>
            </a:xfrm>
            <a:custGeom>
              <a:rect b="b" l="l" r="r" t="t"/>
              <a:pathLst>
                <a:path extrusionOk="0" h="406" w="1394">
                  <a:moveTo>
                    <a:pt x="268" y="1"/>
                  </a:moveTo>
                  <a:cubicBezTo>
                    <a:pt x="0" y="1"/>
                    <a:pt x="0" y="405"/>
                    <a:pt x="268" y="405"/>
                  </a:cubicBezTo>
                  <a:lnTo>
                    <a:pt x="1126" y="405"/>
                  </a:lnTo>
                  <a:cubicBezTo>
                    <a:pt x="1394" y="402"/>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5" name="Google Shape;27955;p78"/>
            <p:cNvSpPr/>
            <p:nvPr/>
          </p:nvSpPr>
          <p:spPr>
            <a:xfrm>
              <a:off x="2811526" y="1681826"/>
              <a:ext cx="81076" cy="10567"/>
            </a:xfrm>
            <a:custGeom>
              <a:rect b="b" l="l" r="r" t="t"/>
              <a:pathLst>
                <a:path extrusionOk="0" h="406" w="3115">
                  <a:moveTo>
                    <a:pt x="268" y="1"/>
                  </a:moveTo>
                  <a:cubicBezTo>
                    <a:pt x="1" y="1"/>
                    <a:pt x="1" y="405"/>
                    <a:pt x="268" y="405"/>
                  </a:cubicBezTo>
                  <a:lnTo>
                    <a:pt x="2847" y="405"/>
                  </a:lnTo>
                  <a:cubicBezTo>
                    <a:pt x="3115" y="405"/>
                    <a:pt x="3115" y="1"/>
                    <a:pt x="2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6" name="Google Shape;27956;p78"/>
            <p:cNvSpPr/>
            <p:nvPr/>
          </p:nvSpPr>
          <p:spPr>
            <a:xfrm>
              <a:off x="2901009" y="1681826"/>
              <a:ext cx="36282" cy="10567"/>
            </a:xfrm>
            <a:custGeom>
              <a:rect b="b" l="l" r="r" t="t"/>
              <a:pathLst>
                <a:path extrusionOk="0" h="406" w="1394">
                  <a:moveTo>
                    <a:pt x="268" y="1"/>
                  </a:moveTo>
                  <a:cubicBezTo>
                    <a:pt x="0" y="1"/>
                    <a:pt x="0" y="405"/>
                    <a:pt x="268" y="405"/>
                  </a:cubicBezTo>
                  <a:lnTo>
                    <a:pt x="1126" y="405"/>
                  </a:lnTo>
                  <a:cubicBezTo>
                    <a:pt x="1394" y="405"/>
                    <a:pt x="1394"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7" name="Google Shape;27957;p78"/>
            <p:cNvSpPr/>
            <p:nvPr/>
          </p:nvSpPr>
          <p:spPr>
            <a:xfrm>
              <a:off x="2811526" y="1659494"/>
              <a:ext cx="25221" cy="10541"/>
            </a:xfrm>
            <a:custGeom>
              <a:rect b="b" l="l" r="r" t="t"/>
              <a:pathLst>
                <a:path extrusionOk="0" h="405" w="969">
                  <a:moveTo>
                    <a:pt x="268" y="0"/>
                  </a:moveTo>
                  <a:cubicBezTo>
                    <a:pt x="1" y="0"/>
                    <a:pt x="1" y="405"/>
                    <a:pt x="268" y="405"/>
                  </a:cubicBezTo>
                  <a:lnTo>
                    <a:pt x="698" y="405"/>
                  </a:lnTo>
                  <a:cubicBezTo>
                    <a:pt x="968" y="405"/>
                    <a:pt x="968" y="0"/>
                    <a:pt x="6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8" name="Google Shape;27958;p78"/>
            <p:cNvSpPr/>
            <p:nvPr/>
          </p:nvSpPr>
          <p:spPr>
            <a:xfrm>
              <a:off x="2845050" y="1659494"/>
              <a:ext cx="92241" cy="10463"/>
            </a:xfrm>
            <a:custGeom>
              <a:rect b="b" l="l" r="r" t="t"/>
              <a:pathLst>
                <a:path extrusionOk="0" h="402" w="3544">
                  <a:moveTo>
                    <a:pt x="272" y="0"/>
                  </a:moveTo>
                  <a:cubicBezTo>
                    <a:pt x="1" y="0"/>
                    <a:pt x="1" y="401"/>
                    <a:pt x="272" y="401"/>
                  </a:cubicBezTo>
                  <a:lnTo>
                    <a:pt x="3276" y="401"/>
                  </a:lnTo>
                  <a:cubicBezTo>
                    <a:pt x="3544" y="401"/>
                    <a:pt x="3544" y="0"/>
                    <a:pt x="3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9" name="Google Shape;27959;p78"/>
            <p:cNvSpPr/>
            <p:nvPr/>
          </p:nvSpPr>
          <p:spPr>
            <a:xfrm>
              <a:off x="2779747" y="1614805"/>
              <a:ext cx="189324" cy="126311"/>
            </a:xfrm>
            <a:custGeom>
              <a:rect b="b" l="l" r="r" t="t"/>
              <a:pathLst>
                <a:path extrusionOk="0" h="4853" w="7274">
                  <a:moveTo>
                    <a:pt x="6429" y="401"/>
                  </a:moveTo>
                  <a:cubicBezTo>
                    <a:pt x="6676" y="401"/>
                    <a:pt x="6873" y="602"/>
                    <a:pt x="6873" y="845"/>
                  </a:cubicBezTo>
                  <a:lnTo>
                    <a:pt x="6873" y="2991"/>
                  </a:lnTo>
                  <a:cubicBezTo>
                    <a:pt x="6873" y="3237"/>
                    <a:pt x="6676" y="3434"/>
                    <a:pt x="6429" y="3434"/>
                  </a:cubicBezTo>
                  <a:lnTo>
                    <a:pt x="2995" y="3434"/>
                  </a:lnTo>
                  <a:cubicBezTo>
                    <a:pt x="2949" y="3434"/>
                    <a:pt x="2907" y="3448"/>
                    <a:pt x="2872" y="3476"/>
                  </a:cubicBezTo>
                  <a:lnTo>
                    <a:pt x="1584" y="4444"/>
                  </a:lnTo>
                  <a:cubicBezTo>
                    <a:pt x="1582" y="4446"/>
                    <a:pt x="1579" y="4446"/>
                    <a:pt x="1577" y="4446"/>
                  </a:cubicBezTo>
                  <a:cubicBezTo>
                    <a:pt x="1568" y="4446"/>
                    <a:pt x="1560" y="4438"/>
                    <a:pt x="1563" y="4430"/>
                  </a:cubicBezTo>
                  <a:lnTo>
                    <a:pt x="1690" y="3670"/>
                  </a:lnTo>
                  <a:cubicBezTo>
                    <a:pt x="1707" y="3547"/>
                    <a:pt x="1616" y="3434"/>
                    <a:pt x="1489" y="3434"/>
                  </a:cubicBezTo>
                  <a:lnTo>
                    <a:pt x="849" y="3434"/>
                  </a:lnTo>
                  <a:cubicBezTo>
                    <a:pt x="603" y="3434"/>
                    <a:pt x="406" y="3237"/>
                    <a:pt x="406" y="2991"/>
                  </a:cubicBezTo>
                  <a:lnTo>
                    <a:pt x="406" y="845"/>
                  </a:lnTo>
                  <a:cubicBezTo>
                    <a:pt x="406" y="602"/>
                    <a:pt x="603" y="401"/>
                    <a:pt x="849" y="401"/>
                  </a:cubicBezTo>
                  <a:close/>
                  <a:moveTo>
                    <a:pt x="849" y="0"/>
                  </a:moveTo>
                  <a:cubicBezTo>
                    <a:pt x="381" y="0"/>
                    <a:pt x="4" y="380"/>
                    <a:pt x="1" y="845"/>
                  </a:cubicBezTo>
                  <a:lnTo>
                    <a:pt x="1" y="2994"/>
                  </a:lnTo>
                  <a:cubicBezTo>
                    <a:pt x="4" y="3459"/>
                    <a:pt x="381" y="3839"/>
                    <a:pt x="849" y="3839"/>
                  </a:cubicBezTo>
                  <a:lnTo>
                    <a:pt x="1254" y="3839"/>
                  </a:lnTo>
                  <a:lnTo>
                    <a:pt x="1166" y="4367"/>
                  </a:lnTo>
                  <a:cubicBezTo>
                    <a:pt x="1119" y="4640"/>
                    <a:pt x="1338" y="4852"/>
                    <a:pt x="1578" y="4852"/>
                  </a:cubicBezTo>
                  <a:cubicBezTo>
                    <a:pt x="1662" y="4852"/>
                    <a:pt x="1749" y="4826"/>
                    <a:pt x="1827" y="4768"/>
                  </a:cubicBezTo>
                  <a:lnTo>
                    <a:pt x="3062" y="3839"/>
                  </a:lnTo>
                  <a:lnTo>
                    <a:pt x="6429" y="3839"/>
                  </a:lnTo>
                  <a:cubicBezTo>
                    <a:pt x="6897" y="3839"/>
                    <a:pt x="7274" y="3462"/>
                    <a:pt x="7274" y="2994"/>
                  </a:cubicBezTo>
                  <a:lnTo>
                    <a:pt x="7274" y="845"/>
                  </a:lnTo>
                  <a:cubicBezTo>
                    <a:pt x="7274" y="380"/>
                    <a:pt x="6897" y="0"/>
                    <a:pt x="6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60" name="Google Shape;27960;p78"/>
          <p:cNvGrpSpPr/>
          <p:nvPr/>
        </p:nvGrpSpPr>
        <p:grpSpPr>
          <a:xfrm>
            <a:off x="3317969" y="1515432"/>
            <a:ext cx="225112" cy="360663"/>
            <a:chOff x="3317969" y="1515432"/>
            <a:chExt cx="225112" cy="360663"/>
          </a:xfrm>
        </p:grpSpPr>
        <p:sp>
          <p:nvSpPr>
            <p:cNvPr id="27961" name="Google Shape;27961;p78"/>
            <p:cNvSpPr/>
            <p:nvPr/>
          </p:nvSpPr>
          <p:spPr>
            <a:xfrm>
              <a:off x="3323357" y="1566159"/>
              <a:ext cx="169179" cy="304340"/>
            </a:xfrm>
            <a:custGeom>
              <a:rect b="b" l="l" r="r" t="t"/>
              <a:pathLst>
                <a:path extrusionOk="0" h="11693" w="6500">
                  <a:moveTo>
                    <a:pt x="652" y="1"/>
                  </a:moveTo>
                  <a:cubicBezTo>
                    <a:pt x="293" y="1"/>
                    <a:pt x="1" y="289"/>
                    <a:pt x="1" y="648"/>
                  </a:cubicBezTo>
                  <a:lnTo>
                    <a:pt x="1" y="11042"/>
                  </a:lnTo>
                  <a:cubicBezTo>
                    <a:pt x="1" y="11401"/>
                    <a:pt x="293" y="11693"/>
                    <a:pt x="652" y="11693"/>
                  </a:cubicBezTo>
                  <a:lnTo>
                    <a:pt x="5848" y="11693"/>
                  </a:lnTo>
                  <a:cubicBezTo>
                    <a:pt x="6207" y="11693"/>
                    <a:pt x="6499" y="11401"/>
                    <a:pt x="6499" y="11042"/>
                  </a:cubicBezTo>
                  <a:lnTo>
                    <a:pt x="6499" y="648"/>
                  </a:lnTo>
                  <a:cubicBezTo>
                    <a:pt x="6499" y="289"/>
                    <a:pt x="6207" y="1"/>
                    <a:pt x="5848" y="1"/>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2" name="Google Shape;27962;p78"/>
            <p:cNvSpPr/>
            <p:nvPr/>
          </p:nvSpPr>
          <p:spPr>
            <a:xfrm>
              <a:off x="3323357" y="1566159"/>
              <a:ext cx="39510" cy="304340"/>
            </a:xfrm>
            <a:custGeom>
              <a:rect b="b" l="l" r="r" t="t"/>
              <a:pathLst>
                <a:path extrusionOk="0" h="11693" w="1518">
                  <a:moveTo>
                    <a:pt x="652" y="1"/>
                  </a:moveTo>
                  <a:cubicBezTo>
                    <a:pt x="293" y="1"/>
                    <a:pt x="1" y="289"/>
                    <a:pt x="1" y="648"/>
                  </a:cubicBezTo>
                  <a:lnTo>
                    <a:pt x="1" y="11042"/>
                  </a:lnTo>
                  <a:cubicBezTo>
                    <a:pt x="1" y="11401"/>
                    <a:pt x="293" y="11693"/>
                    <a:pt x="652" y="11693"/>
                  </a:cubicBezTo>
                  <a:lnTo>
                    <a:pt x="1517" y="11693"/>
                  </a:lnTo>
                  <a:cubicBezTo>
                    <a:pt x="1158" y="11693"/>
                    <a:pt x="870" y="11401"/>
                    <a:pt x="870" y="11042"/>
                  </a:cubicBezTo>
                  <a:lnTo>
                    <a:pt x="870" y="648"/>
                  </a:lnTo>
                  <a:cubicBezTo>
                    <a:pt x="870" y="289"/>
                    <a:pt x="1158" y="1"/>
                    <a:pt x="1517"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3" name="Google Shape;27963;p78"/>
            <p:cNvSpPr/>
            <p:nvPr/>
          </p:nvSpPr>
          <p:spPr>
            <a:xfrm>
              <a:off x="3323357" y="1588699"/>
              <a:ext cx="169179" cy="236746"/>
            </a:xfrm>
            <a:custGeom>
              <a:rect b="b" l="l" r="r" t="t"/>
              <a:pathLst>
                <a:path extrusionOk="0" h="9096" w="6500">
                  <a:moveTo>
                    <a:pt x="1" y="0"/>
                  </a:moveTo>
                  <a:lnTo>
                    <a:pt x="1" y="9096"/>
                  </a:lnTo>
                  <a:lnTo>
                    <a:pt x="6499" y="9096"/>
                  </a:lnTo>
                  <a:lnTo>
                    <a:pt x="6499" y="0"/>
                  </a:ln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4" name="Google Shape;27964;p78"/>
            <p:cNvSpPr/>
            <p:nvPr/>
          </p:nvSpPr>
          <p:spPr>
            <a:xfrm>
              <a:off x="3329031" y="1605539"/>
              <a:ext cx="157831" cy="157831"/>
            </a:xfrm>
            <a:custGeom>
              <a:rect b="b" l="l" r="r" t="t"/>
              <a:pathLst>
                <a:path extrusionOk="0" h="6064" w="6064">
                  <a:moveTo>
                    <a:pt x="3034" y="1"/>
                  </a:moveTo>
                  <a:cubicBezTo>
                    <a:pt x="1359" y="1"/>
                    <a:pt x="1" y="1359"/>
                    <a:pt x="1" y="3034"/>
                  </a:cubicBezTo>
                  <a:cubicBezTo>
                    <a:pt x="1" y="4708"/>
                    <a:pt x="1359" y="6063"/>
                    <a:pt x="3034" y="6063"/>
                  </a:cubicBezTo>
                  <a:cubicBezTo>
                    <a:pt x="4705" y="6063"/>
                    <a:pt x="6063" y="4708"/>
                    <a:pt x="6063" y="3034"/>
                  </a:cubicBezTo>
                  <a:cubicBezTo>
                    <a:pt x="6063" y="1359"/>
                    <a:pt x="4705" y="1"/>
                    <a:pt x="3034" y="1"/>
                  </a:cubicBezTo>
                  <a:close/>
                </a:path>
              </a:pathLst>
            </a:custGeom>
            <a:solidFill>
              <a:srgbClr val="D4DD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5" name="Google Shape;27965;p78"/>
            <p:cNvSpPr/>
            <p:nvPr/>
          </p:nvSpPr>
          <p:spPr>
            <a:xfrm>
              <a:off x="3430512" y="1769018"/>
              <a:ext cx="33810" cy="33810"/>
            </a:xfrm>
            <a:custGeom>
              <a:rect b="b" l="l" r="r" t="t"/>
              <a:pathLst>
                <a:path extrusionOk="0" h="1299" w="1299">
                  <a:moveTo>
                    <a:pt x="648" y="0"/>
                  </a:moveTo>
                  <a:cubicBezTo>
                    <a:pt x="289" y="0"/>
                    <a:pt x="0" y="292"/>
                    <a:pt x="0" y="651"/>
                  </a:cubicBezTo>
                  <a:cubicBezTo>
                    <a:pt x="0" y="1010"/>
                    <a:pt x="289" y="1299"/>
                    <a:pt x="648" y="1299"/>
                  </a:cubicBezTo>
                  <a:cubicBezTo>
                    <a:pt x="1007" y="1299"/>
                    <a:pt x="1299" y="1010"/>
                    <a:pt x="1299" y="651"/>
                  </a:cubicBezTo>
                  <a:cubicBezTo>
                    <a:pt x="1299" y="292"/>
                    <a:pt x="1007" y="0"/>
                    <a:pt x="648" y="0"/>
                  </a:cubicBezTo>
                  <a:close/>
                </a:path>
              </a:pathLst>
            </a:custGeom>
            <a:solidFill>
              <a:srgbClr val="AD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6" name="Google Shape;27966;p78"/>
            <p:cNvSpPr/>
            <p:nvPr/>
          </p:nvSpPr>
          <p:spPr>
            <a:xfrm>
              <a:off x="3351571" y="1769018"/>
              <a:ext cx="33810" cy="33810"/>
            </a:xfrm>
            <a:custGeom>
              <a:rect b="b" l="l" r="r" t="t"/>
              <a:pathLst>
                <a:path extrusionOk="0" h="1299" w="1299">
                  <a:moveTo>
                    <a:pt x="651" y="0"/>
                  </a:moveTo>
                  <a:cubicBezTo>
                    <a:pt x="292" y="0"/>
                    <a:pt x="0" y="292"/>
                    <a:pt x="0" y="651"/>
                  </a:cubicBezTo>
                  <a:cubicBezTo>
                    <a:pt x="0" y="1010"/>
                    <a:pt x="292" y="1299"/>
                    <a:pt x="651" y="1299"/>
                  </a:cubicBezTo>
                  <a:cubicBezTo>
                    <a:pt x="1010" y="1299"/>
                    <a:pt x="1299" y="1010"/>
                    <a:pt x="1299" y="651"/>
                  </a:cubicBezTo>
                  <a:cubicBezTo>
                    <a:pt x="1299" y="292"/>
                    <a:pt x="1010" y="0"/>
                    <a:pt x="651" y="0"/>
                  </a:cubicBezTo>
                  <a:close/>
                </a:path>
              </a:pathLst>
            </a:custGeom>
            <a:solidFill>
              <a:srgbClr val="B8C6D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7" name="Google Shape;27967;p78"/>
            <p:cNvSpPr/>
            <p:nvPr/>
          </p:nvSpPr>
          <p:spPr>
            <a:xfrm>
              <a:off x="3345975" y="1622483"/>
              <a:ext cx="124021" cy="124021"/>
            </a:xfrm>
            <a:custGeom>
              <a:rect b="b" l="l" r="r" t="t"/>
              <a:pathLst>
                <a:path extrusionOk="0" h="4765" w="4765">
                  <a:moveTo>
                    <a:pt x="2383" y="1"/>
                  </a:moveTo>
                  <a:cubicBezTo>
                    <a:pt x="1067" y="1"/>
                    <a:pt x="1" y="1067"/>
                    <a:pt x="1" y="2383"/>
                  </a:cubicBezTo>
                  <a:cubicBezTo>
                    <a:pt x="1" y="3699"/>
                    <a:pt x="1067" y="4765"/>
                    <a:pt x="2383" y="4765"/>
                  </a:cubicBezTo>
                  <a:cubicBezTo>
                    <a:pt x="3695" y="4765"/>
                    <a:pt x="4765" y="3699"/>
                    <a:pt x="4765" y="2383"/>
                  </a:cubicBezTo>
                  <a:cubicBezTo>
                    <a:pt x="4765" y="1067"/>
                    <a:pt x="3695" y="1"/>
                    <a:pt x="238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8" name="Google Shape;27968;p78"/>
            <p:cNvSpPr/>
            <p:nvPr/>
          </p:nvSpPr>
          <p:spPr>
            <a:xfrm>
              <a:off x="3374085" y="1690154"/>
              <a:ext cx="67724" cy="50754"/>
            </a:xfrm>
            <a:custGeom>
              <a:rect b="b" l="l" r="r" t="t"/>
              <a:pathLst>
                <a:path extrusionOk="0" h="1950" w="2602">
                  <a:moveTo>
                    <a:pt x="866" y="1"/>
                  </a:moveTo>
                  <a:lnTo>
                    <a:pt x="866" y="434"/>
                  </a:lnTo>
                  <a:cubicBezTo>
                    <a:pt x="866" y="515"/>
                    <a:pt x="821" y="592"/>
                    <a:pt x="750" y="627"/>
                  </a:cubicBezTo>
                  <a:lnTo>
                    <a:pt x="240" y="880"/>
                  </a:lnTo>
                  <a:cubicBezTo>
                    <a:pt x="96" y="954"/>
                    <a:pt x="1" y="1106"/>
                    <a:pt x="1" y="1267"/>
                  </a:cubicBezTo>
                  <a:lnTo>
                    <a:pt x="1" y="1514"/>
                  </a:lnTo>
                  <a:cubicBezTo>
                    <a:pt x="386" y="1804"/>
                    <a:pt x="844" y="1949"/>
                    <a:pt x="1301" y="1949"/>
                  </a:cubicBezTo>
                  <a:cubicBezTo>
                    <a:pt x="1758" y="1949"/>
                    <a:pt x="2216" y="1804"/>
                    <a:pt x="2601" y="1514"/>
                  </a:cubicBezTo>
                  <a:lnTo>
                    <a:pt x="2601" y="1267"/>
                  </a:lnTo>
                  <a:cubicBezTo>
                    <a:pt x="2601" y="1102"/>
                    <a:pt x="2510" y="954"/>
                    <a:pt x="2362" y="880"/>
                  </a:cubicBezTo>
                  <a:lnTo>
                    <a:pt x="1855" y="627"/>
                  </a:lnTo>
                  <a:cubicBezTo>
                    <a:pt x="1781" y="588"/>
                    <a:pt x="1736" y="515"/>
                    <a:pt x="1736" y="434"/>
                  </a:cubicBezTo>
                  <a:lnTo>
                    <a:pt x="1736" y="1"/>
                  </a:ln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9" name="Google Shape;27969;p78"/>
            <p:cNvSpPr/>
            <p:nvPr/>
          </p:nvSpPr>
          <p:spPr>
            <a:xfrm>
              <a:off x="3374085" y="1707931"/>
              <a:ext cx="67619" cy="38599"/>
            </a:xfrm>
            <a:custGeom>
              <a:rect b="b" l="l" r="r" t="t"/>
              <a:pathLst>
                <a:path extrusionOk="0" h="1483" w="2598">
                  <a:moveTo>
                    <a:pt x="634" y="0"/>
                  </a:moveTo>
                  <a:lnTo>
                    <a:pt x="240" y="197"/>
                  </a:lnTo>
                  <a:cubicBezTo>
                    <a:pt x="92" y="271"/>
                    <a:pt x="1" y="419"/>
                    <a:pt x="1" y="584"/>
                  </a:cubicBezTo>
                  <a:lnTo>
                    <a:pt x="1" y="1095"/>
                  </a:lnTo>
                  <a:cubicBezTo>
                    <a:pt x="395" y="1353"/>
                    <a:pt x="847" y="1483"/>
                    <a:pt x="1299" y="1483"/>
                  </a:cubicBezTo>
                  <a:cubicBezTo>
                    <a:pt x="1751" y="1483"/>
                    <a:pt x="2203" y="1353"/>
                    <a:pt x="2598" y="1095"/>
                  </a:cubicBezTo>
                  <a:lnTo>
                    <a:pt x="2598" y="584"/>
                  </a:lnTo>
                  <a:cubicBezTo>
                    <a:pt x="2598" y="419"/>
                    <a:pt x="2506" y="271"/>
                    <a:pt x="2362" y="197"/>
                  </a:cubicBezTo>
                  <a:lnTo>
                    <a:pt x="1964" y="0"/>
                  </a:lnTo>
                  <a:cubicBezTo>
                    <a:pt x="1806" y="190"/>
                    <a:pt x="1570" y="588"/>
                    <a:pt x="1299" y="588"/>
                  </a:cubicBezTo>
                  <a:cubicBezTo>
                    <a:pt x="1032" y="588"/>
                    <a:pt x="796" y="194"/>
                    <a:pt x="634" y="0"/>
                  </a:cubicBezTo>
                  <a:close/>
                </a:path>
              </a:pathLst>
            </a:custGeom>
            <a:solidFill>
              <a:srgbClr val="4E677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0" name="Google Shape;27970;p78"/>
            <p:cNvSpPr/>
            <p:nvPr/>
          </p:nvSpPr>
          <p:spPr>
            <a:xfrm>
              <a:off x="3385459" y="1645023"/>
              <a:ext cx="45080" cy="50754"/>
            </a:xfrm>
            <a:custGeom>
              <a:rect b="b" l="l" r="r" t="t"/>
              <a:pathLst>
                <a:path extrusionOk="0" h="1950" w="1732">
                  <a:moveTo>
                    <a:pt x="648" y="0"/>
                  </a:moveTo>
                  <a:cubicBezTo>
                    <a:pt x="289" y="0"/>
                    <a:pt x="0" y="289"/>
                    <a:pt x="0" y="648"/>
                  </a:cubicBezTo>
                  <a:lnTo>
                    <a:pt x="0" y="1080"/>
                  </a:lnTo>
                  <a:cubicBezTo>
                    <a:pt x="0" y="1559"/>
                    <a:pt x="387" y="1946"/>
                    <a:pt x="866" y="1949"/>
                  </a:cubicBezTo>
                  <a:cubicBezTo>
                    <a:pt x="1344" y="1949"/>
                    <a:pt x="1731" y="1559"/>
                    <a:pt x="1731" y="1080"/>
                  </a:cubicBezTo>
                  <a:lnTo>
                    <a:pt x="1731" y="648"/>
                  </a:lnTo>
                  <a:cubicBezTo>
                    <a:pt x="1731" y="289"/>
                    <a:pt x="1439" y="0"/>
                    <a:pt x="1080" y="0"/>
                  </a:cubicBezTo>
                  <a:close/>
                </a:path>
              </a:pathLst>
            </a:custGeom>
            <a:solidFill>
              <a:srgbClr val="A4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1" name="Google Shape;27971;p78"/>
            <p:cNvSpPr/>
            <p:nvPr/>
          </p:nvSpPr>
          <p:spPr>
            <a:xfrm>
              <a:off x="3385354" y="1645023"/>
              <a:ext cx="31077" cy="50806"/>
            </a:xfrm>
            <a:custGeom>
              <a:rect b="b" l="l" r="r" t="t"/>
              <a:pathLst>
                <a:path extrusionOk="0" h="1952" w="1194">
                  <a:moveTo>
                    <a:pt x="652" y="0"/>
                  </a:moveTo>
                  <a:cubicBezTo>
                    <a:pt x="293" y="0"/>
                    <a:pt x="1" y="292"/>
                    <a:pt x="1" y="651"/>
                  </a:cubicBezTo>
                  <a:lnTo>
                    <a:pt x="1" y="1084"/>
                  </a:lnTo>
                  <a:cubicBezTo>
                    <a:pt x="1" y="1582"/>
                    <a:pt x="408" y="1951"/>
                    <a:pt x="866" y="1951"/>
                  </a:cubicBezTo>
                  <a:cubicBezTo>
                    <a:pt x="974" y="1951"/>
                    <a:pt x="1085" y="1931"/>
                    <a:pt x="1193" y="1886"/>
                  </a:cubicBezTo>
                  <a:cubicBezTo>
                    <a:pt x="866" y="1752"/>
                    <a:pt x="652" y="1436"/>
                    <a:pt x="652" y="1084"/>
                  </a:cubicBezTo>
                  <a:lnTo>
                    <a:pt x="652" y="651"/>
                  </a:lnTo>
                  <a:cubicBezTo>
                    <a:pt x="652" y="334"/>
                    <a:pt x="880" y="64"/>
                    <a:pt x="1193" y="14"/>
                  </a:cubicBezTo>
                  <a:cubicBezTo>
                    <a:pt x="1158" y="7"/>
                    <a:pt x="1120" y="4"/>
                    <a:pt x="1084" y="0"/>
                  </a:cubicBezTo>
                  <a:close/>
                </a:path>
              </a:pathLst>
            </a:custGeom>
            <a:solidFill>
              <a:srgbClr val="8CA4B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2" name="Google Shape;27972;p78"/>
            <p:cNvSpPr/>
            <p:nvPr/>
          </p:nvSpPr>
          <p:spPr>
            <a:xfrm>
              <a:off x="3385354" y="1645023"/>
              <a:ext cx="45184" cy="22540"/>
            </a:xfrm>
            <a:custGeom>
              <a:rect b="b" l="l" r="r" t="t"/>
              <a:pathLst>
                <a:path extrusionOk="0" h="866" w="1736">
                  <a:moveTo>
                    <a:pt x="652" y="0"/>
                  </a:moveTo>
                  <a:cubicBezTo>
                    <a:pt x="293" y="0"/>
                    <a:pt x="1" y="292"/>
                    <a:pt x="1" y="651"/>
                  </a:cubicBezTo>
                  <a:cubicBezTo>
                    <a:pt x="1" y="651"/>
                    <a:pt x="652" y="866"/>
                    <a:pt x="1735" y="866"/>
                  </a:cubicBezTo>
                  <a:lnTo>
                    <a:pt x="1735" y="651"/>
                  </a:lnTo>
                  <a:cubicBezTo>
                    <a:pt x="1735" y="292"/>
                    <a:pt x="1443" y="0"/>
                    <a:pt x="1084" y="0"/>
                  </a:cubicBezTo>
                  <a:close/>
                </a:path>
              </a:pathLst>
            </a:custGeom>
            <a:solidFill>
              <a:srgbClr val="D3DCE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3" name="Google Shape;27973;p78"/>
            <p:cNvSpPr/>
            <p:nvPr/>
          </p:nvSpPr>
          <p:spPr>
            <a:xfrm>
              <a:off x="3385354" y="1645023"/>
              <a:ext cx="31077" cy="20614"/>
            </a:xfrm>
            <a:custGeom>
              <a:rect b="b" l="l" r="r" t="t"/>
              <a:pathLst>
                <a:path extrusionOk="0" h="792" w="1194">
                  <a:moveTo>
                    <a:pt x="652" y="0"/>
                  </a:moveTo>
                  <a:cubicBezTo>
                    <a:pt x="293" y="0"/>
                    <a:pt x="1" y="292"/>
                    <a:pt x="1" y="651"/>
                  </a:cubicBezTo>
                  <a:cubicBezTo>
                    <a:pt x="215" y="714"/>
                    <a:pt x="433" y="760"/>
                    <a:pt x="652" y="792"/>
                  </a:cubicBezTo>
                  <a:lnTo>
                    <a:pt x="652" y="651"/>
                  </a:lnTo>
                  <a:cubicBezTo>
                    <a:pt x="652" y="334"/>
                    <a:pt x="880" y="64"/>
                    <a:pt x="1193" y="14"/>
                  </a:cubicBezTo>
                  <a:cubicBezTo>
                    <a:pt x="1158" y="7"/>
                    <a:pt x="1120" y="4"/>
                    <a:pt x="1084"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4" name="Google Shape;27974;p78"/>
            <p:cNvSpPr/>
            <p:nvPr/>
          </p:nvSpPr>
          <p:spPr>
            <a:xfrm>
              <a:off x="3374085" y="1717900"/>
              <a:ext cx="16970" cy="26236"/>
            </a:xfrm>
            <a:custGeom>
              <a:rect b="b" l="l" r="r" t="t"/>
              <a:pathLst>
                <a:path extrusionOk="0" h="1008" w="652">
                  <a:moveTo>
                    <a:pt x="54" y="1"/>
                  </a:moveTo>
                  <a:cubicBezTo>
                    <a:pt x="22" y="61"/>
                    <a:pt x="4" y="131"/>
                    <a:pt x="1" y="201"/>
                  </a:cubicBezTo>
                  <a:lnTo>
                    <a:pt x="1" y="712"/>
                  </a:lnTo>
                  <a:cubicBezTo>
                    <a:pt x="201" y="842"/>
                    <a:pt x="423" y="940"/>
                    <a:pt x="652" y="1007"/>
                  </a:cubicBezTo>
                  <a:lnTo>
                    <a:pt x="652" y="666"/>
                  </a:lnTo>
                  <a:cubicBezTo>
                    <a:pt x="652" y="529"/>
                    <a:pt x="588" y="402"/>
                    <a:pt x="479" y="318"/>
                  </a:cubicBezTo>
                  <a:lnTo>
                    <a:pt x="54" y="1"/>
                  </a:ln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5" name="Google Shape;27975;p78"/>
            <p:cNvSpPr/>
            <p:nvPr/>
          </p:nvSpPr>
          <p:spPr>
            <a:xfrm>
              <a:off x="3424838" y="1717900"/>
              <a:ext cx="16970" cy="26236"/>
            </a:xfrm>
            <a:custGeom>
              <a:rect b="b" l="l" r="r" t="t"/>
              <a:pathLst>
                <a:path extrusionOk="0" h="1008" w="652">
                  <a:moveTo>
                    <a:pt x="598" y="1"/>
                  </a:moveTo>
                  <a:lnTo>
                    <a:pt x="173" y="318"/>
                  </a:lnTo>
                  <a:cubicBezTo>
                    <a:pt x="63" y="402"/>
                    <a:pt x="0" y="529"/>
                    <a:pt x="0" y="666"/>
                  </a:cubicBezTo>
                  <a:lnTo>
                    <a:pt x="0" y="1007"/>
                  </a:lnTo>
                  <a:cubicBezTo>
                    <a:pt x="232" y="940"/>
                    <a:pt x="451" y="842"/>
                    <a:pt x="651" y="712"/>
                  </a:cubicBezTo>
                  <a:lnTo>
                    <a:pt x="651" y="201"/>
                  </a:lnTo>
                  <a:cubicBezTo>
                    <a:pt x="651" y="166"/>
                    <a:pt x="644" y="131"/>
                    <a:pt x="633" y="96"/>
                  </a:cubicBezTo>
                  <a:cubicBezTo>
                    <a:pt x="626" y="61"/>
                    <a:pt x="612" y="29"/>
                    <a:pt x="598" y="1"/>
                  </a:cubicBezTo>
                  <a:close/>
                </a:path>
              </a:pathLst>
            </a:custGeom>
            <a:solidFill>
              <a:srgbClr val="5A6E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6" name="Google Shape;27976;p78"/>
            <p:cNvSpPr/>
            <p:nvPr/>
          </p:nvSpPr>
          <p:spPr>
            <a:xfrm>
              <a:off x="3317969" y="1560668"/>
              <a:ext cx="179954" cy="315427"/>
            </a:xfrm>
            <a:custGeom>
              <a:rect b="b" l="l" r="r" t="t"/>
              <a:pathLst>
                <a:path extrusionOk="0" h="12119" w="6914">
                  <a:moveTo>
                    <a:pt x="6059" y="405"/>
                  </a:moveTo>
                  <a:cubicBezTo>
                    <a:pt x="6305" y="409"/>
                    <a:pt x="6506" y="606"/>
                    <a:pt x="6506" y="856"/>
                  </a:cubicBezTo>
                  <a:lnTo>
                    <a:pt x="6506" y="870"/>
                  </a:lnTo>
                  <a:lnTo>
                    <a:pt x="405" y="870"/>
                  </a:lnTo>
                  <a:lnTo>
                    <a:pt x="405" y="856"/>
                  </a:lnTo>
                  <a:cubicBezTo>
                    <a:pt x="405" y="606"/>
                    <a:pt x="605" y="405"/>
                    <a:pt x="852" y="405"/>
                  </a:cubicBezTo>
                  <a:close/>
                  <a:moveTo>
                    <a:pt x="6506" y="1274"/>
                  </a:moveTo>
                  <a:lnTo>
                    <a:pt x="6506" y="9983"/>
                  </a:lnTo>
                  <a:lnTo>
                    <a:pt x="405" y="9983"/>
                  </a:lnTo>
                  <a:lnTo>
                    <a:pt x="405" y="1274"/>
                  </a:lnTo>
                  <a:close/>
                  <a:moveTo>
                    <a:pt x="6506" y="10387"/>
                  </a:moveTo>
                  <a:lnTo>
                    <a:pt x="6506" y="11267"/>
                  </a:lnTo>
                  <a:cubicBezTo>
                    <a:pt x="6506" y="11513"/>
                    <a:pt x="6305" y="11714"/>
                    <a:pt x="6059" y="11714"/>
                  </a:cubicBezTo>
                  <a:lnTo>
                    <a:pt x="6059" y="11717"/>
                  </a:lnTo>
                  <a:lnTo>
                    <a:pt x="852" y="11717"/>
                  </a:lnTo>
                  <a:cubicBezTo>
                    <a:pt x="605" y="11717"/>
                    <a:pt x="405" y="11517"/>
                    <a:pt x="405" y="11267"/>
                  </a:cubicBezTo>
                  <a:lnTo>
                    <a:pt x="405" y="10387"/>
                  </a:lnTo>
                  <a:close/>
                  <a:moveTo>
                    <a:pt x="852" y="1"/>
                  </a:moveTo>
                  <a:cubicBezTo>
                    <a:pt x="380" y="1"/>
                    <a:pt x="0" y="381"/>
                    <a:pt x="0" y="852"/>
                  </a:cubicBezTo>
                  <a:lnTo>
                    <a:pt x="0" y="11267"/>
                  </a:lnTo>
                  <a:cubicBezTo>
                    <a:pt x="0" y="11738"/>
                    <a:pt x="380" y="12118"/>
                    <a:pt x="852" y="12118"/>
                  </a:cubicBezTo>
                  <a:lnTo>
                    <a:pt x="6059" y="12118"/>
                  </a:lnTo>
                  <a:cubicBezTo>
                    <a:pt x="6530" y="12118"/>
                    <a:pt x="6910" y="11738"/>
                    <a:pt x="6914" y="11267"/>
                  </a:cubicBezTo>
                  <a:lnTo>
                    <a:pt x="6914" y="852"/>
                  </a:lnTo>
                  <a:cubicBezTo>
                    <a:pt x="6910" y="381"/>
                    <a:pt x="6530" y="1"/>
                    <a:pt x="60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7" name="Google Shape;27977;p78"/>
            <p:cNvSpPr/>
            <p:nvPr/>
          </p:nvSpPr>
          <p:spPr>
            <a:xfrm>
              <a:off x="3361721" y="1842910"/>
              <a:ext cx="17907" cy="10645"/>
            </a:xfrm>
            <a:custGeom>
              <a:rect b="b" l="l" r="r" t="t"/>
              <a:pathLst>
                <a:path extrusionOk="0" h="409" w="688">
                  <a:moveTo>
                    <a:pt x="482" y="1"/>
                  </a:moveTo>
                  <a:cubicBezTo>
                    <a:pt x="480" y="1"/>
                    <a:pt x="478" y="1"/>
                    <a:pt x="476" y="1"/>
                  </a:cubicBezTo>
                  <a:lnTo>
                    <a:pt x="258" y="1"/>
                  </a:lnTo>
                  <a:cubicBezTo>
                    <a:pt x="1" y="15"/>
                    <a:pt x="1" y="395"/>
                    <a:pt x="258" y="409"/>
                  </a:cubicBezTo>
                  <a:lnTo>
                    <a:pt x="476" y="409"/>
                  </a:lnTo>
                  <a:cubicBezTo>
                    <a:pt x="478" y="409"/>
                    <a:pt x="480" y="409"/>
                    <a:pt x="482" y="409"/>
                  </a:cubicBezTo>
                  <a:cubicBezTo>
                    <a:pt x="596" y="409"/>
                    <a:pt x="687" y="319"/>
                    <a:pt x="687" y="205"/>
                  </a:cubicBezTo>
                  <a:cubicBezTo>
                    <a:pt x="687" y="91"/>
                    <a:pt x="596" y="1"/>
                    <a:pt x="4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8" name="Google Shape;27978;p78"/>
            <p:cNvSpPr/>
            <p:nvPr/>
          </p:nvSpPr>
          <p:spPr>
            <a:xfrm>
              <a:off x="3434442" y="1842910"/>
              <a:ext cx="19729" cy="10645"/>
            </a:xfrm>
            <a:custGeom>
              <a:rect b="b" l="l" r="r" t="t"/>
              <a:pathLst>
                <a:path extrusionOk="0" h="409" w="758">
                  <a:moveTo>
                    <a:pt x="269" y="0"/>
                  </a:moveTo>
                  <a:cubicBezTo>
                    <a:pt x="0" y="0"/>
                    <a:pt x="2" y="409"/>
                    <a:pt x="272" y="409"/>
                  </a:cubicBezTo>
                  <a:cubicBezTo>
                    <a:pt x="275" y="409"/>
                    <a:pt x="279" y="409"/>
                    <a:pt x="282" y="409"/>
                  </a:cubicBezTo>
                  <a:lnTo>
                    <a:pt x="500" y="409"/>
                  </a:lnTo>
                  <a:cubicBezTo>
                    <a:pt x="757" y="395"/>
                    <a:pt x="757" y="15"/>
                    <a:pt x="500" y="1"/>
                  </a:cubicBezTo>
                  <a:lnTo>
                    <a:pt x="282" y="1"/>
                  </a:lnTo>
                  <a:cubicBezTo>
                    <a:pt x="277"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9" name="Google Shape;27979;p78"/>
            <p:cNvSpPr/>
            <p:nvPr/>
          </p:nvSpPr>
          <p:spPr>
            <a:xfrm>
              <a:off x="3389285" y="1842910"/>
              <a:ext cx="36673" cy="10645"/>
            </a:xfrm>
            <a:custGeom>
              <a:rect b="b" l="l" r="r" t="t"/>
              <a:pathLst>
                <a:path extrusionOk="0" h="409" w="1409">
                  <a:moveTo>
                    <a:pt x="269" y="0"/>
                  </a:moveTo>
                  <a:cubicBezTo>
                    <a:pt x="1" y="0"/>
                    <a:pt x="2" y="409"/>
                    <a:pt x="272" y="409"/>
                  </a:cubicBezTo>
                  <a:cubicBezTo>
                    <a:pt x="276" y="409"/>
                    <a:pt x="279" y="409"/>
                    <a:pt x="282" y="409"/>
                  </a:cubicBezTo>
                  <a:lnTo>
                    <a:pt x="1148" y="409"/>
                  </a:lnTo>
                  <a:cubicBezTo>
                    <a:pt x="1408" y="395"/>
                    <a:pt x="1408" y="15"/>
                    <a:pt x="1148" y="1"/>
                  </a:cubicBezTo>
                  <a:lnTo>
                    <a:pt x="282" y="1"/>
                  </a:lnTo>
                  <a:cubicBezTo>
                    <a:pt x="278" y="0"/>
                    <a:pt x="273"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0" name="Google Shape;27980;p78"/>
            <p:cNvSpPr/>
            <p:nvPr/>
          </p:nvSpPr>
          <p:spPr>
            <a:xfrm>
              <a:off x="3333898" y="1617121"/>
              <a:ext cx="149372" cy="134822"/>
            </a:xfrm>
            <a:custGeom>
              <a:rect b="b" l="l" r="r" t="t"/>
              <a:pathLst>
                <a:path extrusionOk="0" h="5180" w="5739">
                  <a:moveTo>
                    <a:pt x="3061" y="1273"/>
                  </a:moveTo>
                  <a:cubicBezTo>
                    <a:pt x="3308" y="1273"/>
                    <a:pt x="3508" y="1473"/>
                    <a:pt x="3508" y="1720"/>
                  </a:cubicBezTo>
                  <a:lnTo>
                    <a:pt x="3508" y="2156"/>
                  </a:lnTo>
                  <a:cubicBezTo>
                    <a:pt x="3498" y="2515"/>
                    <a:pt x="3206" y="2803"/>
                    <a:pt x="2843" y="2803"/>
                  </a:cubicBezTo>
                  <a:cubicBezTo>
                    <a:pt x="2484" y="2803"/>
                    <a:pt x="2189" y="2515"/>
                    <a:pt x="2178" y="2156"/>
                  </a:cubicBezTo>
                  <a:lnTo>
                    <a:pt x="2178" y="1720"/>
                  </a:lnTo>
                  <a:cubicBezTo>
                    <a:pt x="2178" y="1473"/>
                    <a:pt x="2379" y="1273"/>
                    <a:pt x="2625" y="1273"/>
                  </a:cubicBezTo>
                  <a:close/>
                  <a:moveTo>
                    <a:pt x="3075" y="3201"/>
                  </a:moveTo>
                  <a:lnTo>
                    <a:pt x="3075" y="3321"/>
                  </a:lnTo>
                  <a:cubicBezTo>
                    <a:pt x="3075" y="3394"/>
                    <a:pt x="3093" y="3468"/>
                    <a:pt x="3132" y="3532"/>
                  </a:cubicBezTo>
                  <a:lnTo>
                    <a:pt x="2854" y="3810"/>
                  </a:lnTo>
                  <a:cubicBezTo>
                    <a:pt x="2850" y="3813"/>
                    <a:pt x="2847" y="3815"/>
                    <a:pt x="2843" y="3815"/>
                  </a:cubicBezTo>
                  <a:cubicBezTo>
                    <a:pt x="2840" y="3815"/>
                    <a:pt x="2836" y="3813"/>
                    <a:pt x="2833" y="3810"/>
                  </a:cubicBezTo>
                  <a:lnTo>
                    <a:pt x="2555" y="3532"/>
                  </a:lnTo>
                  <a:cubicBezTo>
                    <a:pt x="2593" y="3468"/>
                    <a:pt x="2611" y="3394"/>
                    <a:pt x="2611" y="3321"/>
                  </a:cubicBezTo>
                  <a:lnTo>
                    <a:pt x="2611" y="3201"/>
                  </a:lnTo>
                  <a:cubicBezTo>
                    <a:pt x="2688" y="3215"/>
                    <a:pt x="2766" y="3226"/>
                    <a:pt x="2843" y="3226"/>
                  </a:cubicBezTo>
                  <a:cubicBezTo>
                    <a:pt x="2921" y="3226"/>
                    <a:pt x="2998" y="3215"/>
                    <a:pt x="3075" y="3201"/>
                  </a:cubicBezTo>
                  <a:close/>
                  <a:moveTo>
                    <a:pt x="3459" y="3774"/>
                  </a:moveTo>
                  <a:lnTo>
                    <a:pt x="3811" y="3950"/>
                  </a:lnTo>
                  <a:cubicBezTo>
                    <a:pt x="3892" y="3989"/>
                    <a:pt x="3941" y="4070"/>
                    <a:pt x="3941" y="4158"/>
                  </a:cubicBezTo>
                  <a:lnTo>
                    <a:pt x="3941" y="4475"/>
                  </a:lnTo>
                  <a:cubicBezTo>
                    <a:pt x="3600" y="4672"/>
                    <a:pt x="3220" y="4770"/>
                    <a:pt x="2840" y="4770"/>
                  </a:cubicBezTo>
                  <a:cubicBezTo>
                    <a:pt x="2461" y="4770"/>
                    <a:pt x="2081" y="4672"/>
                    <a:pt x="1742" y="4475"/>
                  </a:cubicBezTo>
                  <a:lnTo>
                    <a:pt x="1745" y="4475"/>
                  </a:lnTo>
                  <a:lnTo>
                    <a:pt x="1745" y="4158"/>
                  </a:lnTo>
                  <a:cubicBezTo>
                    <a:pt x="1745" y="4070"/>
                    <a:pt x="1795" y="3989"/>
                    <a:pt x="1872" y="3950"/>
                  </a:cubicBezTo>
                  <a:lnTo>
                    <a:pt x="2224" y="3774"/>
                  </a:lnTo>
                  <a:lnTo>
                    <a:pt x="2544" y="4098"/>
                  </a:lnTo>
                  <a:cubicBezTo>
                    <a:pt x="2627" y="4179"/>
                    <a:pt x="2734" y="4219"/>
                    <a:pt x="2841" y="4219"/>
                  </a:cubicBezTo>
                  <a:cubicBezTo>
                    <a:pt x="2949" y="4219"/>
                    <a:pt x="3056" y="4179"/>
                    <a:pt x="3139" y="4098"/>
                  </a:cubicBezTo>
                  <a:lnTo>
                    <a:pt x="3459" y="3774"/>
                  </a:lnTo>
                  <a:close/>
                  <a:moveTo>
                    <a:pt x="2849" y="1"/>
                  </a:moveTo>
                  <a:cubicBezTo>
                    <a:pt x="2102" y="1"/>
                    <a:pt x="1365" y="323"/>
                    <a:pt x="855" y="935"/>
                  </a:cubicBezTo>
                  <a:cubicBezTo>
                    <a:pt x="0" y="1966"/>
                    <a:pt x="71" y="3475"/>
                    <a:pt x="1017" y="4422"/>
                  </a:cubicBezTo>
                  <a:cubicBezTo>
                    <a:pt x="1520" y="4925"/>
                    <a:pt x="2183" y="5179"/>
                    <a:pt x="2847" y="5179"/>
                  </a:cubicBezTo>
                  <a:cubicBezTo>
                    <a:pt x="3434" y="5179"/>
                    <a:pt x="4022" y="4981"/>
                    <a:pt x="4504" y="4580"/>
                  </a:cubicBezTo>
                  <a:cubicBezTo>
                    <a:pt x="5531" y="3722"/>
                    <a:pt x="5739" y="2223"/>
                    <a:pt x="4979" y="1121"/>
                  </a:cubicBezTo>
                  <a:cubicBezTo>
                    <a:pt x="4935" y="1050"/>
                    <a:pt x="4873" y="1021"/>
                    <a:pt x="4812" y="1021"/>
                  </a:cubicBezTo>
                  <a:cubicBezTo>
                    <a:pt x="4665" y="1021"/>
                    <a:pt x="4523" y="1191"/>
                    <a:pt x="4645" y="1350"/>
                  </a:cubicBezTo>
                  <a:cubicBezTo>
                    <a:pt x="5239" y="2219"/>
                    <a:pt x="5134" y="3387"/>
                    <a:pt x="4388" y="4133"/>
                  </a:cubicBezTo>
                  <a:cubicBezTo>
                    <a:pt x="4374" y="4144"/>
                    <a:pt x="4360" y="4158"/>
                    <a:pt x="4349" y="4168"/>
                  </a:cubicBezTo>
                  <a:lnTo>
                    <a:pt x="4349" y="4158"/>
                  </a:lnTo>
                  <a:cubicBezTo>
                    <a:pt x="4349" y="3915"/>
                    <a:pt x="4212" y="3693"/>
                    <a:pt x="3997" y="3588"/>
                  </a:cubicBezTo>
                  <a:lnTo>
                    <a:pt x="3487" y="3331"/>
                  </a:lnTo>
                  <a:cubicBezTo>
                    <a:pt x="3484" y="3331"/>
                    <a:pt x="3480" y="3324"/>
                    <a:pt x="3480" y="3321"/>
                  </a:cubicBezTo>
                  <a:lnTo>
                    <a:pt x="3480" y="3011"/>
                  </a:lnTo>
                  <a:cubicBezTo>
                    <a:pt x="3755" y="2810"/>
                    <a:pt x="3913" y="2490"/>
                    <a:pt x="3916" y="2152"/>
                  </a:cubicBezTo>
                  <a:lnTo>
                    <a:pt x="3916" y="1716"/>
                  </a:lnTo>
                  <a:cubicBezTo>
                    <a:pt x="3913" y="1248"/>
                    <a:pt x="3533" y="865"/>
                    <a:pt x="3061" y="865"/>
                  </a:cubicBezTo>
                  <a:lnTo>
                    <a:pt x="2625" y="865"/>
                  </a:lnTo>
                  <a:cubicBezTo>
                    <a:pt x="2154" y="865"/>
                    <a:pt x="1774" y="1248"/>
                    <a:pt x="1774" y="1720"/>
                  </a:cubicBezTo>
                  <a:lnTo>
                    <a:pt x="1774" y="2152"/>
                  </a:lnTo>
                  <a:cubicBezTo>
                    <a:pt x="1774" y="2490"/>
                    <a:pt x="1935" y="2810"/>
                    <a:pt x="2206" y="3014"/>
                  </a:cubicBezTo>
                  <a:lnTo>
                    <a:pt x="2206" y="3321"/>
                  </a:lnTo>
                  <a:cubicBezTo>
                    <a:pt x="2206" y="3324"/>
                    <a:pt x="2203" y="3331"/>
                    <a:pt x="2199" y="3335"/>
                  </a:cubicBezTo>
                  <a:lnTo>
                    <a:pt x="1693" y="3588"/>
                  </a:lnTo>
                  <a:cubicBezTo>
                    <a:pt x="1475" y="3693"/>
                    <a:pt x="1337" y="3915"/>
                    <a:pt x="1341" y="4158"/>
                  </a:cubicBezTo>
                  <a:lnTo>
                    <a:pt x="1341" y="4172"/>
                  </a:lnTo>
                  <a:cubicBezTo>
                    <a:pt x="1327" y="4158"/>
                    <a:pt x="1313" y="4147"/>
                    <a:pt x="1299" y="4133"/>
                  </a:cubicBezTo>
                  <a:cubicBezTo>
                    <a:pt x="503" y="3335"/>
                    <a:pt x="447" y="2061"/>
                    <a:pt x="1168" y="1192"/>
                  </a:cubicBezTo>
                  <a:cubicBezTo>
                    <a:pt x="1598" y="677"/>
                    <a:pt x="2219" y="406"/>
                    <a:pt x="2847" y="406"/>
                  </a:cubicBezTo>
                  <a:cubicBezTo>
                    <a:pt x="3275" y="406"/>
                    <a:pt x="3706" y="531"/>
                    <a:pt x="4082" y="791"/>
                  </a:cubicBezTo>
                  <a:cubicBezTo>
                    <a:pt x="4119" y="814"/>
                    <a:pt x="4156" y="824"/>
                    <a:pt x="4192" y="824"/>
                  </a:cubicBezTo>
                  <a:cubicBezTo>
                    <a:pt x="4362" y="824"/>
                    <a:pt x="4483" y="585"/>
                    <a:pt x="4314" y="457"/>
                  </a:cubicBezTo>
                  <a:cubicBezTo>
                    <a:pt x="3867" y="149"/>
                    <a:pt x="3356" y="1"/>
                    <a:pt x="28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1" name="Google Shape;27981;p78"/>
            <p:cNvSpPr/>
            <p:nvPr/>
          </p:nvSpPr>
          <p:spPr>
            <a:xfrm>
              <a:off x="3338661" y="1763864"/>
              <a:ext cx="51951" cy="44533"/>
            </a:xfrm>
            <a:custGeom>
              <a:rect b="b" l="l" r="r" t="t"/>
              <a:pathLst>
                <a:path extrusionOk="0" h="1711" w="1996">
                  <a:moveTo>
                    <a:pt x="1156" y="1"/>
                  </a:moveTo>
                  <a:cubicBezTo>
                    <a:pt x="1152" y="1"/>
                    <a:pt x="1148" y="1"/>
                    <a:pt x="1144" y="1"/>
                  </a:cubicBezTo>
                  <a:cubicBezTo>
                    <a:pt x="384" y="1"/>
                    <a:pt x="0" y="920"/>
                    <a:pt x="539" y="1458"/>
                  </a:cubicBezTo>
                  <a:cubicBezTo>
                    <a:pt x="712" y="1632"/>
                    <a:pt x="926" y="1710"/>
                    <a:pt x="1135" y="1710"/>
                  </a:cubicBezTo>
                  <a:cubicBezTo>
                    <a:pt x="1574" y="1710"/>
                    <a:pt x="1995" y="1370"/>
                    <a:pt x="1995" y="856"/>
                  </a:cubicBezTo>
                  <a:cubicBezTo>
                    <a:pt x="1995" y="744"/>
                    <a:pt x="1904" y="652"/>
                    <a:pt x="1791" y="652"/>
                  </a:cubicBezTo>
                  <a:cubicBezTo>
                    <a:pt x="1679" y="652"/>
                    <a:pt x="1591" y="744"/>
                    <a:pt x="1591" y="856"/>
                  </a:cubicBezTo>
                  <a:cubicBezTo>
                    <a:pt x="1591" y="1125"/>
                    <a:pt x="1369" y="1303"/>
                    <a:pt x="1139" y="1303"/>
                  </a:cubicBezTo>
                  <a:cubicBezTo>
                    <a:pt x="1028" y="1303"/>
                    <a:pt x="915" y="1262"/>
                    <a:pt x="824" y="1169"/>
                  </a:cubicBezTo>
                  <a:cubicBezTo>
                    <a:pt x="542" y="888"/>
                    <a:pt x="746" y="406"/>
                    <a:pt x="1144" y="406"/>
                  </a:cubicBezTo>
                  <a:cubicBezTo>
                    <a:pt x="1148" y="406"/>
                    <a:pt x="1152" y="406"/>
                    <a:pt x="1156" y="406"/>
                  </a:cubicBezTo>
                  <a:cubicBezTo>
                    <a:pt x="1267" y="406"/>
                    <a:pt x="1355" y="317"/>
                    <a:pt x="1355" y="205"/>
                  </a:cubicBezTo>
                  <a:cubicBezTo>
                    <a:pt x="1355" y="93"/>
                    <a:pt x="1266"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2" name="Google Shape;27982;p78"/>
            <p:cNvSpPr/>
            <p:nvPr/>
          </p:nvSpPr>
          <p:spPr>
            <a:xfrm>
              <a:off x="3417681" y="1763890"/>
              <a:ext cx="52055" cy="44507"/>
            </a:xfrm>
            <a:custGeom>
              <a:rect b="b" l="l" r="r" t="t"/>
              <a:pathLst>
                <a:path extrusionOk="0" h="1710" w="2000">
                  <a:moveTo>
                    <a:pt x="1144" y="0"/>
                  </a:moveTo>
                  <a:cubicBezTo>
                    <a:pt x="381" y="0"/>
                    <a:pt x="1" y="919"/>
                    <a:pt x="539" y="1457"/>
                  </a:cubicBezTo>
                  <a:cubicBezTo>
                    <a:pt x="713" y="1631"/>
                    <a:pt x="928" y="1709"/>
                    <a:pt x="1137" y="1709"/>
                  </a:cubicBezTo>
                  <a:cubicBezTo>
                    <a:pt x="1576" y="1709"/>
                    <a:pt x="1996" y="1369"/>
                    <a:pt x="1996" y="855"/>
                  </a:cubicBezTo>
                  <a:cubicBezTo>
                    <a:pt x="1999" y="743"/>
                    <a:pt x="1908" y="651"/>
                    <a:pt x="1795" y="651"/>
                  </a:cubicBezTo>
                  <a:cubicBezTo>
                    <a:pt x="1683" y="651"/>
                    <a:pt x="1591" y="743"/>
                    <a:pt x="1591" y="855"/>
                  </a:cubicBezTo>
                  <a:cubicBezTo>
                    <a:pt x="1591" y="1124"/>
                    <a:pt x="1370" y="1303"/>
                    <a:pt x="1140" y="1303"/>
                  </a:cubicBezTo>
                  <a:cubicBezTo>
                    <a:pt x="1030" y="1303"/>
                    <a:pt x="918" y="1263"/>
                    <a:pt x="828" y="1172"/>
                  </a:cubicBezTo>
                  <a:cubicBezTo>
                    <a:pt x="546" y="890"/>
                    <a:pt x="743" y="408"/>
                    <a:pt x="1144" y="405"/>
                  </a:cubicBezTo>
                  <a:cubicBezTo>
                    <a:pt x="1401" y="394"/>
                    <a:pt x="1401" y="11"/>
                    <a:pt x="1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3" name="Google Shape;27983;p78"/>
            <p:cNvSpPr/>
            <p:nvPr/>
          </p:nvSpPr>
          <p:spPr>
            <a:xfrm>
              <a:off x="3474551" y="1538050"/>
              <a:ext cx="46095" cy="44715"/>
            </a:xfrm>
            <a:custGeom>
              <a:rect b="b" l="l" r="r" t="t"/>
              <a:pathLst>
                <a:path extrusionOk="0" h="1718" w="1771">
                  <a:moveTo>
                    <a:pt x="261" y="1"/>
                  </a:moveTo>
                  <a:cubicBezTo>
                    <a:pt x="1" y="11"/>
                    <a:pt x="1" y="391"/>
                    <a:pt x="261" y="405"/>
                  </a:cubicBezTo>
                  <a:cubicBezTo>
                    <a:pt x="866" y="405"/>
                    <a:pt x="1359" y="898"/>
                    <a:pt x="1359" y="1503"/>
                  </a:cubicBezTo>
                  <a:cubicBezTo>
                    <a:pt x="1355" y="1619"/>
                    <a:pt x="1447" y="1718"/>
                    <a:pt x="1563" y="1718"/>
                  </a:cubicBezTo>
                  <a:cubicBezTo>
                    <a:pt x="1679" y="1718"/>
                    <a:pt x="1770" y="1619"/>
                    <a:pt x="1767" y="1503"/>
                  </a:cubicBezTo>
                  <a:cubicBezTo>
                    <a:pt x="1763" y="673"/>
                    <a:pt x="1091"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4" name="Google Shape;27984;p78"/>
            <p:cNvSpPr/>
            <p:nvPr/>
          </p:nvSpPr>
          <p:spPr>
            <a:xfrm>
              <a:off x="3474551" y="1515432"/>
              <a:ext cx="68530" cy="66839"/>
            </a:xfrm>
            <a:custGeom>
              <a:rect b="b" l="l" r="r" t="t"/>
              <a:pathLst>
                <a:path extrusionOk="0" h="2568" w="2633">
                  <a:moveTo>
                    <a:pt x="261" y="1"/>
                  </a:moveTo>
                  <a:cubicBezTo>
                    <a:pt x="1" y="11"/>
                    <a:pt x="1" y="395"/>
                    <a:pt x="261" y="405"/>
                  </a:cubicBezTo>
                  <a:cubicBezTo>
                    <a:pt x="1345" y="409"/>
                    <a:pt x="2224" y="1288"/>
                    <a:pt x="2228" y="2372"/>
                  </a:cubicBezTo>
                  <a:cubicBezTo>
                    <a:pt x="2233" y="2502"/>
                    <a:pt x="2332" y="2567"/>
                    <a:pt x="2430" y="2567"/>
                  </a:cubicBezTo>
                  <a:cubicBezTo>
                    <a:pt x="2529" y="2567"/>
                    <a:pt x="2627" y="2502"/>
                    <a:pt x="2632" y="2372"/>
                  </a:cubicBezTo>
                  <a:cubicBezTo>
                    <a:pt x="2632" y="1063"/>
                    <a:pt x="1570" y="1"/>
                    <a:pt x="2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85" name="Google Shape;27985;p78"/>
          <p:cNvGrpSpPr/>
          <p:nvPr/>
        </p:nvGrpSpPr>
        <p:grpSpPr>
          <a:xfrm>
            <a:off x="3707887" y="1526233"/>
            <a:ext cx="389684" cy="339164"/>
            <a:chOff x="3707887" y="1526233"/>
            <a:chExt cx="389684" cy="339164"/>
          </a:xfrm>
        </p:grpSpPr>
        <p:sp>
          <p:nvSpPr>
            <p:cNvPr id="27986" name="Google Shape;27986;p78"/>
            <p:cNvSpPr/>
            <p:nvPr/>
          </p:nvSpPr>
          <p:spPr>
            <a:xfrm>
              <a:off x="3750208" y="1568554"/>
              <a:ext cx="341689" cy="291118"/>
            </a:xfrm>
            <a:custGeom>
              <a:rect b="b" l="l" r="r" t="t"/>
              <a:pathLst>
                <a:path extrusionOk="0" h="11185" w="13128">
                  <a:moveTo>
                    <a:pt x="933" y="0"/>
                  </a:moveTo>
                  <a:cubicBezTo>
                    <a:pt x="416" y="0"/>
                    <a:pt x="0" y="421"/>
                    <a:pt x="0" y="936"/>
                  </a:cubicBezTo>
                  <a:lnTo>
                    <a:pt x="0" y="7498"/>
                  </a:lnTo>
                  <a:cubicBezTo>
                    <a:pt x="0" y="8015"/>
                    <a:pt x="419" y="8438"/>
                    <a:pt x="940" y="8438"/>
                  </a:cubicBezTo>
                  <a:lnTo>
                    <a:pt x="4687" y="8438"/>
                  </a:lnTo>
                  <a:lnTo>
                    <a:pt x="8645" y="11143"/>
                  </a:lnTo>
                  <a:cubicBezTo>
                    <a:pt x="8687" y="11172"/>
                    <a:pt x="8733" y="11185"/>
                    <a:pt x="8777" y="11185"/>
                  </a:cubicBezTo>
                  <a:cubicBezTo>
                    <a:pt x="8917" y="11185"/>
                    <a:pt x="9045" y="11055"/>
                    <a:pt x="9008" y="10897"/>
                  </a:cubicBezTo>
                  <a:lnTo>
                    <a:pt x="8438" y="8434"/>
                  </a:lnTo>
                  <a:lnTo>
                    <a:pt x="12188" y="8434"/>
                  </a:lnTo>
                  <a:cubicBezTo>
                    <a:pt x="12706" y="8434"/>
                    <a:pt x="13128" y="8015"/>
                    <a:pt x="13128" y="7498"/>
                  </a:cubicBezTo>
                  <a:lnTo>
                    <a:pt x="13128" y="936"/>
                  </a:lnTo>
                  <a:cubicBezTo>
                    <a:pt x="13128" y="421"/>
                    <a:pt x="12709" y="0"/>
                    <a:pt x="12195" y="0"/>
                  </a:cubicBezTo>
                  <a:cubicBezTo>
                    <a:pt x="12193" y="0"/>
                    <a:pt x="12190" y="0"/>
                    <a:pt x="12188" y="0"/>
                  </a:cubicBezTo>
                  <a:lnTo>
                    <a:pt x="940" y="0"/>
                  </a:lnTo>
                  <a:cubicBezTo>
                    <a:pt x="938" y="0"/>
                    <a:pt x="935" y="0"/>
                    <a:pt x="933" y="0"/>
                  </a:cubicBezTo>
                  <a:close/>
                </a:path>
              </a:pathLst>
            </a:custGeom>
            <a:solidFill>
              <a:srgbClr val="93AA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7" name="Google Shape;27987;p78"/>
            <p:cNvSpPr/>
            <p:nvPr/>
          </p:nvSpPr>
          <p:spPr>
            <a:xfrm>
              <a:off x="3750208" y="1568554"/>
              <a:ext cx="323392" cy="201297"/>
            </a:xfrm>
            <a:custGeom>
              <a:rect b="b" l="l" r="r" t="t"/>
              <a:pathLst>
                <a:path extrusionOk="0" h="7734" w="12425">
                  <a:moveTo>
                    <a:pt x="940" y="0"/>
                  </a:moveTo>
                  <a:cubicBezTo>
                    <a:pt x="419" y="0"/>
                    <a:pt x="0" y="419"/>
                    <a:pt x="0" y="936"/>
                  </a:cubicBezTo>
                  <a:lnTo>
                    <a:pt x="0" y="7498"/>
                  </a:lnTo>
                  <a:cubicBezTo>
                    <a:pt x="0" y="7579"/>
                    <a:pt x="14" y="7656"/>
                    <a:pt x="32" y="7734"/>
                  </a:cubicBezTo>
                  <a:lnTo>
                    <a:pt x="10781" y="7734"/>
                  </a:lnTo>
                  <a:cubicBezTo>
                    <a:pt x="11689" y="7734"/>
                    <a:pt x="12424" y="6999"/>
                    <a:pt x="12424" y="6094"/>
                  </a:cubicBezTo>
                  <a:lnTo>
                    <a:pt x="12424" y="32"/>
                  </a:lnTo>
                  <a:cubicBezTo>
                    <a:pt x="12347" y="11"/>
                    <a:pt x="12269" y="0"/>
                    <a:pt x="12188" y="0"/>
                  </a:cubicBezTo>
                  <a:close/>
                </a:path>
              </a:pathLst>
            </a:custGeom>
            <a:solidFill>
              <a:srgbClr val="ACBDC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8" name="Google Shape;27988;p78"/>
            <p:cNvSpPr/>
            <p:nvPr/>
          </p:nvSpPr>
          <p:spPr>
            <a:xfrm>
              <a:off x="3713561" y="1531907"/>
              <a:ext cx="341715" cy="291222"/>
            </a:xfrm>
            <a:custGeom>
              <a:rect b="b" l="l" r="r" t="t"/>
              <a:pathLst>
                <a:path extrusionOk="0" h="11189" w="13129">
                  <a:moveTo>
                    <a:pt x="940" y="1"/>
                  </a:moveTo>
                  <a:cubicBezTo>
                    <a:pt x="423" y="1"/>
                    <a:pt x="1" y="420"/>
                    <a:pt x="1" y="937"/>
                  </a:cubicBezTo>
                  <a:lnTo>
                    <a:pt x="1" y="7502"/>
                  </a:lnTo>
                  <a:cubicBezTo>
                    <a:pt x="1" y="8020"/>
                    <a:pt x="423" y="8438"/>
                    <a:pt x="940" y="8438"/>
                  </a:cubicBezTo>
                  <a:lnTo>
                    <a:pt x="4691" y="8438"/>
                  </a:lnTo>
                  <a:lnTo>
                    <a:pt x="4121" y="10901"/>
                  </a:lnTo>
                  <a:cubicBezTo>
                    <a:pt x="4084" y="11059"/>
                    <a:pt x="4211" y="11189"/>
                    <a:pt x="4352" y="11189"/>
                  </a:cubicBezTo>
                  <a:cubicBezTo>
                    <a:pt x="4396" y="11189"/>
                    <a:pt x="4441" y="11176"/>
                    <a:pt x="4483" y="11147"/>
                  </a:cubicBezTo>
                  <a:lnTo>
                    <a:pt x="8442" y="8442"/>
                  </a:lnTo>
                  <a:lnTo>
                    <a:pt x="12189" y="8442"/>
                  </a:lnTo>
                  <a:cubicBezTo>
                    <a:pt x="12710" y="8442"/>
                    <a:pt x="13128" y="8020"/>
                    <a:pt x="13128" y="7502"/>
                  </a:cubicBezTo>
                  <a:lnTo>
                    <a:pt x="13128" y="937"/>
                  </a:lnTo>
                  <a:cubicBezTo>
                    <a:pt x="13128" y="420"/>
                    <a:pt x="12710" y="1"/>
                    <a:pt x="12189" y="1"/>
                  </a:cubicBezTo>
                  <a:close/>
                </a:path>
              </a:pathLst>
            </a:custGeom>
            <a:solidFill>
              <a:srgbClr val="F5F7F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9" name="Google Shape;27989;p78"/>
            <p:cNvSpPr/>
            <p:nvPr/>
          </p:nvSpPr>
          <p:spPr>
            <a:xfrm>
              <a:off x="3760905" y="1635939"/>
              <a:ext cx="251243" cy="11478"/>
            </a:xfrm>
            <a:custGeom>
              <a:rect b="b" l="l" r="r" t="t"/>
              <a:pathLst>
                <a:path extrusionOk="0" h="441" w="9653">
                  <a:moveTo>
                    <a:pt x="293" y="1"/>
                  </a:moveTo>
                  <a:cubicBezTo>
                    <a:pt x="1" y="1"/>
                    <a:pt x="1" y="441"/>
                    <a:pt x="293" y="441"/>
                  </a:cubicBezTo>
                  <a:lnTo>
                    <a:pt x="9434" y="441"/>
                  </a:lnTo>
                  <a:cubicBezTo>
                    <a:pt x="9554" y="441"/>
                    <a:pt x="9652" y="342"/>
                    <a:pt x="9652" y="223"/>
                  </a:cubicBezTo>
                  <a:cubicBezTo>
                    <a:pt x="9652" y="99"/>
                    <a:pt x="9554" y="1"/>
                    <a:pt x="9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0" name="Google Shape;27990;p78"/>
            <p:cNvSpPr/>
            <p:nvPr/>
          </p:nvSpPr>
          <p:spPr>
            <a:xfrm>
              <a:off x="3760905" y="1605461"/>
              <a:ext cx="165873" cy="11478"/>
            </a:xfrm>
            <a:custGeom>
              <a:rect b="b" l="l" r="r" t="t"/>
              <a:pathLst>
                <a:path extrusionOk="0" h="441" w="6373">
                  <a:moveTo>
                    <a:pt x="293" y="0"/>
                  </a:moveTo>
                  <a:cubicBezTo>
                    <a:pt x="1" y="0"/>
                    <a:pt x="1" y="440"/>
                    <a:pt x="293" y="440"/>
                  </a:cubicBezTo>
                  <a:lnTo>
                    <a:pt x="6151" y="440"/>
                  </a:lnTo>
                  <a:cubicBezTo>
                    <a:pt x="6274" y="440"/>
                    <a:pt x="6373" y="342"/>
                    <a:pt x="6373" y="222"/>
                  </a:cubicBezTo>
                  <a:cubicBezTo>
                    <a:pt x="6373" y="99"/>
                    <a:pt x="6274" y="0"/>
                    <a:pt x="61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1" name="Google Shape;27991;p78"/>
            <p:cNvSpPr/>
            <p:nvPr/>
          </p:nvSpPr>
          <p:spPr>
            <a:xfrm>
              <a:off x="3937762" y="1605539"/>
              <a:ext cx="74387" cy="11478"/>
            </a:xfrm>
            <a:custGeom>
              <a:rect b="b" l="l" r="r" t="t"/>
              <a:pathLst>
                <a:path extrusionOk="0" h="441" w="2858">
                  <a:moveTo>
                    <a:pt x="296" y="1"/>
                  </a:moveTo>
                  <a:cubicBezTo>
                    <a:pt x="0" y="1"/>
                    <a:pt x="0" y="441"/>
                    <a:pt x="296" y="441"/>
                  </a:cubicBezTo>
                  <a:lnTo>
                    <a:pt x="2639" y="441"/>
                  </a:lnTo>
                  <a:cubicBezTo>
                    <a:pt x="2759" y="441"/>
                    <a:pt x="2857" y="342"/>
                    <a:pt x="2857" y="219"/>
                  </a:cubicBezTo>
                  <a:cubicBezTo>
                    <a:pt x="2857" y="96"/>
                    <a:pt x="2759" y="1"/>
                    <a:pt x="26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2" name="Google Shape;27992;p78"/>
            <p:cNvSpPr/>
            <p:nvPr/>
          </p:nvSpPr>
          <p:spPr>
            <a:xfrm>
              <a:off x="3760905" y="1666443"/>
              <a:ext cx="92632" cy="11478"/>
            </a:xfrm>
            <a:custGeom>
              <a:rect b="b" l="l" r="r" t="t"/>
              <a:pathLst>
                <a:path extrusionOk="0" h="441" w="3559">
                  <a:moveTo>
                    <a:pt x="293" y="1"/>
                  </a:moveTo>
                  <a:cubicBezTo>
                    <a:pt x="1" y="1"/>
                    <a:pt x="1" y="440"/>
                    <a:pt x="293" y="440"/>
                  </a:cubicBezTo>
                  <a:lnTo>
                    <a:pt x="3340" y="440"/>
                  </a:lnTo>
                  <a:cubicBezTo>
                    <a:pt x="3463" y="440"/>
                    <a:pt x="3558" y="342"/>
                    <a:pt x="3558" y="222"/>
                  </a:cubicBezTo>
                  <a:cubicBezTo>
                    <a:pt x="3558" y="99"/>
                    <a:pt x="3463" y="1"/>
                    <a:pt x="3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3" name="Google Shape;27993;p78"/>
            <p:cNvSpPr/>
            <p:nvPr/>
          </p:nvSpPr>
          <p:spPr>
            <a:xfrm>
              <a:off x="3876754" y="1666443"/>
              <a:ext cx="135395" cy="11478"/>
            </a:xfrm>
            <a:custGeom>
              <a:rect b="b" l="l" r="r" t="t"/>
              <a:pathLst>
                <a:path extrusionOk="0" h="441" w="5202">
                  <a:moveTo>
                    <a:pt x="296" y="1"/>
                  </a:moveTo>
                  <a:cubicBezTo>
                    <a:pt x="1" y="1"/>
                    <a:pt x="1" y="440"/>
                    <a:pt x="296" y="440"/>
                  </a:cubicBezTo>
                  <a:lnTo>
                    <a:pt x="4983" y="440"/>
                  </a:lnTo>
                  <a:cubicBezTo>
                    <a:pt x="5103" y="440"/>
                    <a:pt x="5201" y="342"/>
                    <a:pt x="5201" y="222"/>
                  </a:cubicBezTo>
                  <a:cubicBezTo>
                    <a:pt x="5201" y="99"/>
                    <a:pt x="5103" y="1"/>
                    <a:pt x="49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4" name="Google Shape;27994;p78"/>
            <p:cNvSpPr/>
            <p:nvPr/>
          </p:nvSpPr>
          <p:spPr>
            <a:xfrm>
              <a:off x="3760905" y="1574957"/>
              <a:ext cx="43908" cy="11478"/>
            </a:xfrm>
            <a:custGeom>
              <a:rect b="b" l="l" r="r" t="t"/>
              <a:pathLst>
                <a:path extrusionOk="0" h="441" w="1687">
                  <a:moveTo>
                    <a:pt x="293" y="1"/>
                  </a:moveTo>
                  <a:cubicBezTo>
                    <a:pt x="1" y="1"/>
                    <a:pt x="1" y="440"/>
                    <a:pt x="293" y="440"/>
                  </a:cubicBezTo>
                  <a:lnTo>
                    <a:pt x="1465" y="440"/>
                  </a:lnTo>
                  <a:cubicBezTo>
                    <a:pt x="1588" y="440"/>
                    <a:pt x="1686" y="342"/>
                    <a:pt x="1686" y="222"/>
                  </a:cubicBezTo>
                  <a:cubicBezTo>
                    <a:pt x="1686" y="99"/>
                    <a:pt x="1588"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5" name="Google Shape;27995;p78"/>
            <p:cNvSpPr/>
            <p:nvPr/>
          </p:nvSpPr>
          <p:spPr>
            <a:xfrm>
              <a:off x="3815771" y="1574957"/>
              <a:ext cx="196377" cy="11478"/>
            </a:xfrm>
            <a:custGeom>
              <a:rect b="b" l="l" r="r" t="t"/>
              <a:pathLst>
                <a:path extrusionOk="0" h="441" w="7545">
                  <a:moveTo>
                    <a:pt x="296" y="1"/>
                  </a:moveTo>
                  <a:cubicBezTo>
                    <a:pt x="1" y="1"/>
                    <a:pt x="1" y="440"/>
                    <a:pt x="296" y="440"/>
                  </a:cubicBezTo>
                  <a:lnTo>
                    <a:pt x="7326" y="440"/>
                  </a:lnTo>
                  <a:cubicBezTo>
                    <a:pt x="7446" y="440"/>
                    <a:pt x="7544" y="342"/>
                    <a:pt x="7544" y="222"/>
                  </a:cubicBezTo>
                  <a:cubicBezTo>
                    <a:pt x="7544" y="99"/>
                    <a:pt x="7446" y="1"/>
                    <a:pt x="73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6" name="Google Shape;27996;p78"/>
            <p:cNvSpPr/>
            <p:nvPr/>
          </p:nvSpPr>
          <p:spPr>
            <a:xfrm>
              <a:off x="3760905" y="1697026"/>
              <a:ext cx="190235" cy="11478"/>
            </a:xfrm>
            <a:custGeom>
              <a:rect b="b" l="l" r="r" t="t"/>
              <a:pathLst>
                <a:path extrusionOk="0" h="441" w="7309">
                  <a:moveTo>
                    <a:pt x="293" y="1"/>
                  </a:moveTo>
                  <a:cubicBezTo>
                    <a:pt x="1" y="1"/>
                    <a:pt x="1" y="441"/>
                    <a:pt x="293" y="441"/>
                  </a:cubicBezTo>
                  <a:lnTo>
                    <a:pt x="7091" y="441"/>
                  </a:lnTo>
                  <a:cubicBezTo>
                    <a:pt x="7210" y="437"/>
                    <a:pt x="7309" y="338"/>
                    <a:pt x="7309" y="219"/>
                  </a:cubicBezTo>
                  <a:cubicBezTo>
                    <a:pt x="7309" y="96"/>
                    <a:pt x="7210" y="1"/>
                    <a:pt x="70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7" name="Google Shape;27997;p78"/>
            <p:cNvSpPr/>
            <p:nvPr/>
          </p:nvSpPr>
          <p:spPr>
            <a:xfrm>
              <a:off x="3962202" y="1697026"/>
              <a:ext cx="49947" cy="11478"/>
            </a:xfrm>
            <a:custGeom>
              <a:rect b="b" l="l" r="r" t="t"/>
              <a:pathLst>
                <a:path extrusionOk="0" h="441" w="1919">
                  <a:moveTo>
                    <a:pt x="293" y="1"/>
                  </a:moveTo>
                  <a:cubicBezTo>
                    <a:pt x="1" y="1"/>
                    <a:pt x="1" y="441"/>
                    <a:pt x="293" y="441"/>
                  </a:cubicBezTo>
                  <a:lnTo>
                    <a:pt x="1700" y="441"/>
                  </a:lnTo>
                  <a:cubicBezTo>
                    <a:pt x="1820" y="441"/>
                    <a:pt x="1918" y="342"/>
                    <a:pt x="1918" y="219"/>
                  </a:cubicBezTo>
                  <a:cubicBezTo>
                    <a:pt x="1918" y="99"/>
                    <a:pt x="1820" y="1"/>
                    <a:pt x="17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8" name="Google Shape;27998;p78"/>
            <p:cNvSpPr/>
            <p:nvPr/>
          </p:nvSpPr>
          <p:spPr>
            <a:xfrm>
              <a:off x="3707887" y="1526233"/>
              <a:ext cx="389684" cy="339164"/>
            </a:xfrm>
            <a:custGeom>
              <a:rect b="b" l="l" r="r" t="t"/>
              <a:pathLst>
                <a:path extrusionOk="0" h="13031" w="14972">
                  <a:moveTo>
                    <a:pt x="4631" y="8874"/>
                  </a:moveTo>
                  <a:lnTo>
                    <a:pt x="4409" y="9842"/>
                  </a:lnTo>
                  <a:lnTo>
                    <a:pt x="2566" y="9842"/>
                  </a:lnTo>
                  <a:cubicBezTo>
                    <a:pt x="2168" y="9842"/>
                    <a:pt x="1848" y="9522"/>
                    <a:pt x="1848" y="9124"/>
                  </a:cubicBezTo>
                  <a:lnTo>
                    <a:pt x="1848" y="8874"/>
                  </a:lnTo>
                  <a:close/>
                  <a:moveTo>
                    <a:pt x="12407" y="437"/>
                  </a:moveTo>
                  <a:cubicBezTo>
                    <a:pt x="12805" y="437"/>
                    <a:pt x="13125" y="761"/>
                    <a:pt x="13128" y="1155"/>
                  </a:cubicBezTo>
                  <a:lnTo>
                    <a:pt x="13128" y="7720"/>
                  </a:lnTo>
                  <a:cubicBezTo>
                    <a:pt x="13125" y="8114"/>
                    <a:pt x="12805" y="8435"/>
                    <a:pt x="12407" y="8438"/>
                  </a:cubicBezTo>
                  <a:lnTo>
                    <a:pt x="8660" y="8438"/>
                  </a:lnTo>
                  <a:cubicBezTo>
                    <a:pt x="8614" y="8438"/>
                    <a:pt x="8572" y="8449"/>
                    <a:pt x="8533" y="8477"/>
                  </a:cubicBezTo>
                  <a:lnTo>
                    <a:pt x="4578" y="11182"/>
                  </a:lnTo>
                  <a:cubicBezTo>
                    <a:pt x="4575" y="11184"/>
                    <a:pt x="4572" y="11185"/>
                    <a:pt x="4569" y="11185"/>
                  </a:cubicBezTo>
                  <a:cubicBezTo>
                    <a:pt x="4559" y="11185"/>
                    <a:pt x="4551" y="11176"/>
                    <a:pt x="4554" y="11165"/>
                  </a:cubicBezTo>
                  <a:lnTo>
                    <a:pt x="5124" y="8702"/>
                  </a:lnTo>
                  <a:cubicBezTo>
                    <a:pt x="5152" y="8565"/>
                    <a:pt x="5050" y="8435"/>
                    <a:pt x="4909" y="8435"/>
                  </a:cubicBezTo>
                  <a:lnTo>
                    <a:pt x="1158" y="8435"/>
                  </a:lnTo>
                  <a:cubicBezTo>
                    <a:pt x="761" y="8435"/>
                    <a:pt x="441" y="8114"/>
                    <a:pt x="441" y="7717"/>
                  </a:cubicBezTo>
                  <a:lnTo>
                    <a:pt x="441" y="1155"/>
                  </a:lnTo>
                  <a:cubicBezTo>
                    <a:pt x="441" y="761"/>
                    <a:pt x="761" y="437"/>
                    <a:pt x="1158" y="437"/>
                  </a:cubicBezTo>
                  <a:close/>
                  <a:moveTo>
                    <a:pt x="13814" y="1844"/>
                  </a:moveTo>
                  <a:cubicBezTo>
                    <a:pt x="14212" y="1844"/>
                    <a:pt x="14532" y="2165"/>
                    <a:pt x="14536" y="2562"/>
                  </a:cubicBezTo>
                  <a:lnTo>
                    <a:pt x="14536" y="9124"/>
                  </a:lnTo>
                  <a:cubicBezTo>
                    <a:pt x="14532" y="9522"/>
                    <a:pt x="14212" y="9842"/>
                    <a:pt x="13814" y="9842"/>
                  </a:cubicBezTo>
                  <a:lnTo>
                    <a:pt x="10067" y="9842"/>
                  </a:lnTo>
                  <a:cubicBezTo>
                    <a:pt x="9926" y="9842"/>
                    <a:pt x="9821" y="9976"/>
                    <a:pt x="9853" y="10113"/>
                  </a:cubicBezTo>
                  <a:lnTo>
                    <a:pt x="10419" y="12576"/>
                  </a:lnTo>
                  <a:cubicBezTo>
                    <a:pt x="10422" y="12584"/>
                    <a:pt x="10414" y="12592"/>
                    <a:pt x="10405" y="12592"/>
                  </a:cubicBezTo>
                  <a:cubicBezTo>
                    <a:pt x="10403" y="12592"/>
                    <a:pt x="10400" y="12591"/>
                    <a:pt x="10398" y="12590"/>
                  </a:cubicBezTo>
                  <a:lnTo>
                    <a:pt x="6848" y="10162"/>
                  </a:lnTo>
                  <a:lnTo>
                    <a:pt x="8727" y="8878"/>
                  </a:lnTo>
                  <a:lnTo>
                    <a:pt x="12407" y="8878"/>
                  </a:lnTo>
                  <a:cubicBezTo>
                    <a:pt x="13047" y="8874"/>
                    <a:pt x="13565" y="8357"/>
                    <a:pt x="13565" y="7720"/>
                  </a:cubicBezTo>
                  <a:lnTo>
                    <a:pt x="13565" y="1844"/>
                  </a:lnTo>
                  <a:close/>
                  <a:moveTo>
                    <a:pt x="1158" y="1"/>
                  </a:moveTo>
                  <a:cubicBezTo>
                    <a:pt x="518" y="1"/>
                    <a:pt x="1" y="518"/>
                    <a:pt x="1" y="1155"/>
                  </a:cubicBezTo>
                  <a:lnTo>
                    <a:pt x="1" y="7720"/>
                  </a:lnTo>
                  <a:cubicBezTo>
                    <a:pt x="1" y="8357"/>
                    <a:pt x="518" y="8874"/>
                    <a:pt x="1158" y="8874"/>
                  </a:cubicBezTo>
                  <a:lnTo>
                    <a:pt x="1408" y="8874"/>
                  </a:lnTo>
                  <a:lnTo>
                    <a:pt x="1408" y="9124"/>
                  </a:lnTo>
                  <a:cubicBezTo>
                    <a:pt x="1408" y="9765"/>
                    <a:pt x="1925" y="10282"/>
                    <a:pt x="2566" y="10282"/>
                  </a:cubicBezTo>
                  <a:lnTo>
                    <a:pt x="4307" y="10282"/>
                  </a:lnTo>
                  <a:lnTo>
                    <a:pt x="4124" y="11066"/>
                  </a:lnTo>
                  <a:cubicBezTo>
                    <a:pt x="4052" y="11374"/>
                    <a:pt x="4297" y="11627"/>
                    <a:pt x="4569" y="11627"/>
                  </a:cubicBezTo>
                  <a:cubicBezTo>
                    <a:pt x="4654" y="11627"/>
                    <a:pt x="4743" y="11601"/>
                    <a:pt x="4825" y="11545"/>
                  </a:cubicBezTo>
                  <a:lnTo>
                    <a:pt x="6457" y="10426"/>
                  </a:lnTo>
                  <a:lnTo>
                    <a:pt x="10148" y="12949"/>
                  </a:lnTo>
                  <a:cubicBezTo>
                    <a:pt x="10230" y="13006"/>
                    <a:pt x="10319" y="13031"/>
                    <a:pt x="10405" y="13031"/>
                  </a:cubicBezTo>
                  <a:cubicBezTo>
                    <a:pt x="10675" y="13031"/>
                    <a:pt x="10917" y="12781"/>
                    <a:pt x="10845" y="12474"/>
                  </a:cubicBezTo>
                  <a:lnTo>
                    <a:pt x="10342" y="10282"/>
                  </a:lnTo>
                  <a:lnTo>
                    <a:pt x="13814" y="10282"/>
                  </a:lnTo>
                  <a:cubicBezTo>
                    <a:pt x="14451" y="10282"/>
                    <a:pt x="14972" y="9761"/>
                    <a:pt x="14972" y="9124"/>
                  </a:cubicBezTo>
                  <a:lnTo>
                    <a:pt x="14972" y="2562"/>
                  </a:lnTo>
                  <a:cubicBezTo>
                    <a:pt x="14972" y="1925"/>
                    <a:pt x="14451" y="1405"/>
                    <a:pt x="13814" y="1405"/>
                  </a:cubicBezTo>
                  <a:lnTo>
                    <a:pt x="13568" y="1405"/>
                  </a:lnTo>
                  <a:lnTo>
                    <a:pt x="13568" y="1155"/>
                  </a:lnTo>
                  <a:cubicBezTo>
                    <a:pt x="13565" y="518"/>
                    <a:pt x="13047" y="1"/>
                    <a:pt x="124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999" name="Google Shape;27999;p78"/>
          <p:cNvGrpSpPr/>
          <p:nvPr/>
        </p:nvGrpSpPr>
        <p:grpSpPr>
          <a:xfrm>
            <a:off x="4660676" y="1985853"/>
            <a:ext cx="346921" cy="346921"/>
            <a:chOff x="4660676" y="1985853"/>
            <a:chExt cx="346921" cy="346921"/>
          </a:xfrm>
        </p:grpSpPr>
        <p:sp>
          <p:nvSpPr>
            <p:cNvPr id="28000" name="Google Shape;28000;p78"/>
            <p:cNvSpPr/>
            <p:nvPr/>
          </p:nvSpPr>
          <p:spPr>
            <a:xfrm>
              <a:off x="4665699" y="1990902"/>
              <a:ext cx="336848" cy="336848"/>
            </a:xfrm>
            <a:custGeom>
              <a:rect b="b" l="l" r="r" t="t"/>
              <a:pathLst>
                <a:path extrusionOk="0" h="12942" w="12942">
                  <a:moveTo>
                    <a:pt x="666" y="0"/>
                  </a:moveTo>
                  <a:cubicBezTo>
                    <a:pt x="300" y="0"/>
                    <a:pt x="1" y="300"/>
                    <a:pt x="1" y="665"/>
                  </a:cubicBezTo>
                  <a:lnTo>
                    <a:pt x="1" y="12276"/>
                  </a:lnTo>
                  <a:cubicBezTo>
                    <a:pt x="1" y="12646"/>
                    <a:pt x="300" y="12941"/>
                    <a:pt x="666" y="12941"/>
                  </a:cubicBezTo>
                  <a:lnTo>
                    <a:pt x="12277" y="12941"/>
                  </a:lnTo>
                  <a:cubicBezTo>
                    <a:pt x="12642" y="12941"/>
                    <a:pt x="12942" y="12642"/>
                    <a:pt x="12942" y="12276"/>
                  </a:cubicBezTo>
                  <a:lnTo>
                    <a:pt x="12942" y="665"/>
                  </a:lnTo>
                  <a:cubicBezTo>
                    <a:pt x="12942" y="300"/>
                    <a:pt x="12642" y="0"/>
                    <a:pt x="12277" y="0"/>
                  </a:cubicBezTo>
                  <a:close/>
                </a:path>
              </a:pathLst>
            </a:custGeom>
            <a:solidFill>
              <a:srgbClr val="CBD6D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1" name="Google Shape;28001;p78"/>
            <p:cNvSpPr/>
            <p:nvPr/>
          </p:nvSpPr>
          <p:spPr>
            <a:xfrm>
              <a:off x="4967436" y="1990902"/>
              <a:ext cx="35111" cy="336848"/>
            </a:xfrm>
            <a:custGeom>
              <a:rect b="b" l="l" r="r" t="t"/>
              <a:pathLst>
                <a:path extrusionOk="0" h="12942" w="1349">
                  <a:moveTo>
                    <a:pt x="1" y="0"/>
                  </a:moveTo>
                  <a:cubicBezTo>
                    <a:pt x="367" y="0"/>
                    <a:pt x="662" y="300"/>
                    <a:pt x="662" y="665"/>
                  </a:cubicBezTo>
                  <a:lnTo>
                    <a:pt x="662" y="12276"/>
                  </a:lnTo>
                  <a:cubicBezTo>
                    <a:pt x="662" y="12642"/>
                    <a:pt x="367" y="12941"/>
                    <a:pt x="1" y="12941"/>
                  </a:cubicBezTo>
                  <a:lnTo>
                    <a:pt x="684" y="12941"/>
                  </a:lnTo>
                  <a:cubicBezTo>
                    <a:pt x="1049" y="12941"/>
                    <a:pt x="1349" y="12642"/>
                    <a:pt x="1349" y="12276"/>
                  </a:cubicBezTo>
                  <a:lnTo>
                    <a:pt x="1349" y="665"/>
                  </a:lnTo>
                  <a:cubicBezTo>
                    <a:pt x="1349" y="300"/>
                    <a:pt x="1049" y="0"/>
                    <a:pt x="684" y="0"/>
                  </a:cubicBezTo>
                  <a:close/>
                </a:path>
              </a:pathLst>
            </a:custGeom>
            <a:solidFill>
              <a:srgbClr val="92A9BA"/>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2" name="Google Shape;28002;p78"/>
            <p:cNvSpPr/>
            <p:nvPr/>
          </p:nvSpPr>
          <p:spPr>
            <a:xfrm>
              <a:off x="4875767" y="2079370"/>
              <a:ext cx="98202" cy="90029"/>
            </a:xfrm>
            <a:custGeom>
              <a:rect b="b" l="l" r="r" t="t"/>
              <a:pathLst>
                <a:path extrusionOk="0" h="3459" w="3773">
                  <a:moveTo>
                    <a:pt x="701" y="0"/>
                  </a:moveTo>
                  <a:cubicBezTo>
                    <a:pt x="314" y="0"/>
                    <a:pt x="1" y="313"/>
                    <a:pt x="1" y="700"/>
                  </a:cubicBezTo>
                  <a:lnTo>
                    <a:pt x="1" y="2759"/>
                  </a:lnTo>
                  <a:cubicBezTo>
                    <a:pt x="1" y="3146"/>
                    <a:pt x="314" y="3459"/>
                    <a:pt x="701" y="3459"/>
                  </a:cubicBezTo>
                  <a:lnTo>
                    <a:pt x="3073" y="3459"/>
                  </a:lnTo>
                  <a:cubicBezTo>
                    <a:pt x="3460" y="3459"/>
                    <a:pt x="3773" y="3146"/>
                    <a:pt x="3773" y="2759"/>
                  </a:cubicBezTo>
                  <a:lnTo>
                    <a:pt x="3773" y="700"/>
                  </a:lnTo>
                  <a:cubicBezTo>
                    <a:pt x="3773" y="313"/>
                    <a:pt x="3460" y="0"/>
                    <a:pt x="3073" y="0"/>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3" name="Google Shape;28003;p78"/>
            <p:cNvSpPr/>
            <p:nvPr/>
          </p:nvSpPr>
          <p:spPr>
            <a:xfrm>
              <a:off x="4875767" y="2205915"/>
              <a:ext cx="98202" cy="89951"/>
            </a:xfrm>
            <a:custGeom>
              <a:rect b="b" l="l" r="r" t="t"/>
              <a:pathLst>
                <a:path extrusionOk="0" h="3456" w="3773">
                  <a:moveTo>
                    <a:pt x="695" y="1"/>
                  </a:moveTo>
                  <a:cubicBezTo>
                    <a:pt x="311" y="1"/>
                    <a:pt x="1" y="316"/>
                    <a:pt x="1" y="701"/>
                  </a:cubicBezTo>
                  <a:lnTo>
                    <a:pt x="1" y="2756"/>
                  </a:lnTo>
                  <a:cubicBezTo>
                    <a:pt x="1" y="3143"/>
                    <a:pt x="314" y="3456"/>
                    <a:pt x="701" y="3456"/>
                  </a:cubicBezTo>
                  <a:lnTo>
                    <a:pt x="3073" y="3456"/>
                  </a:lnTo>
                  <a:cubicBezTo>
                    <a:pt x="3460" y="3456"/>
                    <a:pt x="3773" y="3143"/>
                    <a:pt x="3773" y="2756"/>
                  </a:cubicBezTo>
                  <a:lnTo>
                    <a:pt x="3773" y="701"/>
                  </a:lnTo>
                  <a:cubicBezTo>
                    <a:pt x="3773" y="316"/>
                    <a:pt x="3463" y="1"/>
                    <a:pt x="3079" y="1"/>
                  </a:cubicBezTo>
                  <a:cubicBezTo>
                    <a:pt x="3077" y="1"/>
                    <a:pt x="3075" y="1"/>
                    <a:pt x="3073" y="1"/>
                  </a:cubicBezTo>
                  <a:lnTo>
                    <a:pt x="701" y="1"/>
                  </a:lnTo>
                  <a:cubicBezTo>
                    <a:pt x="699" y="1"/>
                    <a:pt x="697" y="1"/>
                    <a:pt x="695" y="1"/>
                  </a:cubicBezTo>
                  <a:close/>
                </a:path>
              </a:pathLst>
            </a:custGeom>
            <a:solidFill>
              <a:srgbClr val="E4EA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4" name="Google Shape;28004;p78"/>
            <p:cNvSpPr/>
            <p:nvPr/>
          </p:nvSpPr>
          <p:spPr>
            <a:xfrm>
              <a:off x="4938337" y="2079370"/>
              <a:ext cx="35632" cy="90029"/>
            </a:xfrm>
            <a:custGeom>
              <a:rect b="b" l="l" r="r" t="t"/>
              <a:pathLst>
                <a:path extrusionOk="0" h="3459" w="1369">
                  <a:moveTo>
                    <a:pt x="0" y="0"/>
                  </a:moveTo>
                  <a:cubicBezTo>
                    <a:pt x="387" y="0"/>
                    <a:pt x="704" y="313"/>
                    <a:pt x="704" y="700"/>
                  </a:cubicBezTo>
                  <a:lnTo>
                    <a:pt x="704" y="2759"/>
                  </a:lnTo>
                  <a:cubicBezTo>
                    <a:pt x="704" y="3146"/>
                    <a:pt x="387" y="3459"/>
                    <a:pt x="0" y="3459"/>
                  </a:cubicBezTo>
                  <a:lnTo>
                    <a:pt x="669" y="3459"/>
                  </a:lnTo>
                  <a:cubicBezTo>
                    <a:pt x="1056" y="3459"/>
                    <a:pt x="1369" y="3146"/>
                    <a:pt x="1369" y="2759"/>
                  </a:cubicBezTo>
                  <a:lnTo>
                    <a:pt x="1369" y="700"/>
                  </a:lnTo>
                  <a:cubicBezTo>
                    <a:pt x="1369" y="313"/>
                    <a:pt x="1056" y="0"/>
                    <a:pt x="669" y="0"/>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5" name="Google Shape;28005;p78"/>
            <p:cNvSpPr/>
            <p:nvPr/>
          </p:nvSpPr>
          <p:spPr>
            <a:xfrm>
              <a:off x="4938337" y="2205915"/>
              <a:ext cx="35632" cy="89951"/>
            </a:xfrm>
            <a:custGeom>
              <a:rect b="b" l="l" r="r" t="t"/>
              <a:pathLst>
                <a:path extrusionOk="0" h="3456" w="1369">
                  <a:moveTo>
                    <a:pt x="6" y="1"/>
                  </a:moveTo>
                  <a:cubicBezTo>
                    <a:pt x="4" y="1"/>
                    <a:pt x="2" y="1"/>
                    <a:pt x="0" y="1"/>
                  </a:cubicBezTo>
                  <a:lnTo>
                    <a:pt x="13" y="1"/>
                  </a:lnTo>
                  <a:cubicBezTo>
                    <a:pt x="11" y="1"/>
                    <a:pt x="9" y="1"/>
                    <a:pt x="6" y="1"/>
                  </a:cubicBezTo>
                  <a:close/>
                  <a:moveTo>
                    <a:pt x="675" y="1"/>
                  </a:moveTo>
                  <a:cubicBezTo>
                    <a:pt x="673" y="1"/>
                    <a:pt x="671" y="1"/>
                    <a:pt x="669" y="1"/>
                  </a:cubicBezTo>
                  <a:lnTo>
                    <a:pt x="13" y="1"/>
                  </a:lnTo>
                  <a:cubicBezTo>
                    <a:pt x="394" y="4"/>
                    <a:pt x="704" y="318"/>
                    <a:pt x="704" y="701"/>
                  </a:cubicBezTo>
                  <a:lnTo>
                    <a:pt x="704" y="2756"/>
                  </a:lnTo>
                  <a:cubicBezTo>
                    <a:pt x="704" y="3143"/>
                    <a:pt x="387" y="3456"/>
                    <a:pt x="0" y="3456"/>
                  </a:cubicBezTo>
                  <a:lnTo>
                    <a:pt x="669" y="3456"/>
                  </a:lnTo>
                  <a:cubicBezTo>
                    <a:pt x="1056" y="3456"/>
                    <a:pt x="1369" y="3143"/>
                    <a:pt x="1369" y="2756"/>
                  </a:cubicBezTo>
                  <a:lnTo>
                    <a:pt x="1369" y="701"/>
                  </a:lnTo>
                  <a:cubicBezTo>
                    <a:pt x="1369" y="316"/>
                    <a:pt x="1059" y="1"/>
                    <a:pt x="675" y="1"/>
                  </a:cubicBezTo>
                  <a:close/>
                </a:path>
              </a:pathLst>
            </a:custGeom>
            <a:solidFill>
              <a:srgbClr val="D7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6" name="Google Shape;28006;p78"/>
            <p:cNvSpPr/>
            <p:nvPr/>
          </p:nvSpPr>
          <p:spPr>
            <a:xfrm>
              <a:off x="4665699" y="1990902"/>
              <a:ext cx="336848" cy="59082"/>
            </a:xfrm>
            <a:custGeom>
              <a:rect b="b" l="l" r="r" t="t"/>
              <a:pathLst>
                <a:path extrusionOk="0" h="2270" w="12942">
                  <a:moveTo>
                    <a:pt x="666" y="0"/>
                  </a:moveTo>
                  <a:cubicBezTo>
                    <a:pt x="300" y="0"/>
                    <a:pt x="1" y="300"/>
                    <a:pt x="1" y="665"/>
                  </a:cubicBezTo>
                  <a:lnTo>
                    <a:pt x="1" y="2270"/>
                  </a:lnTo>
                  <a:lnTo>
                    <a:pt x="12942" y="2270"/>
                  </a:lnTo>
                  <a:lnTo>
                    <a:pt x="12942" y="665"/>
                  </a:lnTo>
                  <a:cubicBezTo>
                    <a:pt x="12942" y="300"/>
                    <a:pt x="12642" y="0"/>
                    <a:pt x="12277" y="0"/>
                  </a:cubicBezTo>
                  <a:close/>
                </a:path>
              </a:pathLst>
            </a:custGeom>
            <a:solidFill>
              <a:srgbClr val="74879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7" name="Google Shape;28007;p78"/>
            <p:cNvSpPr/>
            <p:nvPr/>
          </p:nvSpPr>
          <p:spPr>
            <a:xfrm>
              <a:off x="4967436" y="1990902"/>
              <a:ext cx="35111" cy="59004"/>
            </a:xfrm>
            <a:custGeom>
              <a:rect b="b" l="l" r="r" t="t"/>
              <a:pathLst>
                <a:path extrusionOk="0" h="2267" w="1349">
                  <a:moveTo>
                    <a:pt x="1" y="0"/>
                  </a:moveTo>
                  <a:cubicBezTo>
                    <a:pt x="367" y="0"/>
                    <a:pt x="662" y="300"/>
                    <a:pt x="662" y="665"/>
                  </a:cubicBezTo>
                  <a:lnTo>
                    <a:pt x="662" y="2266"/>
                  </a:lnTo>
                  <a:lnTo>
                    <a:pt x="1349" y="2266"/>
                  </a:lnTo>
                  <a:lnTo>
                    <a:pt x="1349" y="665"/>
                  </a:lnTo>
                  <a:cubicBezTo>
                    <a:pt x="1349" y="300"/>
                    <a:pt x="1049" y="0"/>
                    <a:pt x="684" y="0"/>
                  </a:cubicBezTo>
                  <a:close/>
                </a:path>
              </a:pathLst>
            </a:custGeom>
            <a:solidFill>
              <a:srgbClr val="5A708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8" name="Google Shape;28008;p78"/>
            <p:cNvSpPr/>
            <p:nvPr/>
          </p:nvSpPr>
          <p:spPr>
            <a:xfrm>
              <a:off x="4684569" y="2010501"/>
              <a:ext cx="23008" cy="19703"/>
            </a:xfrm>
            <a:custGeom>
              <a:rect b="b" l="l" r="r" t="t"/>
              <a:pathLst>
                <a:path extrusionOk="0" h="757" w="884">
                  <a:moveTo>
                    <a:pt x="507" y="0"/>
                  </a:moveTo>
                  <a:cubicBezTo>
                    <a:pt x="169" y="0"/>
                    <a:pt x="0" y="405"/>
                    <a:pt x="240" y="644"/>
                  </a:cubicBezTo>
                  <a:cubicBezTo>
                    <a:pt x="317" y="722"/>
                    <a:pt x="412" y="756"/>
                    <a:pt x="505" y="756"/>
                  </a:cubicBezTo>
                  <a:cubicBezTo>
                    <a:pt x="699" y="756"/>
                    <a:pt x="884" y="605"/>
                    <a:pt x="884" y="377"/>
                  </a:cubicBezTo>
                  <a:cubicBezTo>
                    <a:pt x="884" y="169"/>
                    <a:pt x="715" y="0"/>
                    <a:pt x="50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9" name="Google Shape;28009;p78"/>
            <p:cNvSpPr/>
            <p:nvPr/>
          </p:nvSpPr>
          <p:spPr>
            <a:xfrm>
              <a:off x="4722569" y="2010501"/>
              <a:ext cx="23008" cy="19703"/>
            </a:xfrm>
            <a:custGeom>
              <a:rect b="b" l="l" r="r" t="t"/>
              <a:pathLst>
                <a:path extrusionOk="0" h="757" w="884">
                  <a:moveTo>
                    <a:pt x="504" y="0"/>
                  </a:moveTo>
                  <a:cubicBezTo>
                    <a:pt x="166" y="0"/>
                    <a:pt x="1" y="405"/>
                    <a:pt x="236" y="644"/>
                  </a:cubicBezTo>
                  <a:cubicBezTo>
                    <a:pt x="314" y="722"/>
                    <a:pt x="409" y="756"/>
                    <a:pt x="502" y="756"/>
                  </a:cubicBezTo>
                  <a:cubicBezTo>
                    <a:pt x="697" y="756"/>
                    <a:pt x="884" y="605"/>
                    <a:pt x="884" y="377"/>
                  </a:cubicBezTo>
                  <a:cubicBezTo>
                    <a:pt x="884" y="169"/>
                    <a:pt x="711" y="0"/>
                    <a:pt x="504"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0" name="Google Shape;28010;p78"/>
            <p:cNvSpPr/>
            <p:nvPr/>
          </p:nvSpPr>
          <p:spPr>
            <a:xfrm>
              <a:off x="4760569" y="2010501"/>
              <a:ext cx="23008" cy="19703"/>
            </a:xfrm>
            <a:custGeom>
              <a:rect b="b" l="l" r="r" t="t"/>
              <a:pathLst>
                <a:path extrusionOk="0" h="757" w="884">
                  <a:moveTo>
                    <a:pt x="504" y="0"/>
                  </a:moveTo>
                  <a:cubicBezTo>
                    <a:pt x="170" y="0"/>
                    <a:pt x="1" y="405"/>
                    <a:pt x="236" y="644"/>
                  </a:cubicBezTo>
                  <a:cubicBezTo>
                    <a:pt x="314" y="722"/>
                    <a:pt x="409" y="756"/>
                    <a:pt x="502" y="756"/>
                  </a:cubicBezTo>
                  <a:cubicBezTo>
                    <a:pt x="697" y="756"/>
                    <a:pt x="884" y="605"/>
                    <a:pt x="884" y="377"/>
                  </a:cubicBezTo>
                  <a:cubicBezTo>
                    <a:pt x="884" y="169"/>
                    <a:pt x="715" y="0"/>
                    <a:pt x="504" y="0"/>
                  </a:cubicBezTo>
                  <a:close/>
                </a:path>
              </a:pathLst>
            </a:custGeom>
            <a:solidFill>
              <a:srgbClr val="E8EDF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1" name="Google Shape;28011;p78"/>
            <p:cNvSpPr/>
            <p:nvPr/>
          </p:nvSpPr>
          <p:spPr>
            <a:xfrm>
              <a:off x="4690972" y="2010501"/>
              <a:ext cx="16606" cy="19677"/>
            </a:xfrm>
            <a:custGeom>
              <a:rect b="b" l="l" r="r" t="t"/>
              <a:pathLst>
                <a:path extrusionOk="0" h="756" w="638">
                  <a:moveTo>
                    <a:pt x="254" y="0"/>
                  </a:moveTo>
                  <a:cubicBezTo>
                    <a:pt x="497" y="233"/>
                    <a:pt x="338" y="644"/>
                    <a:pt x="1" y="651"/>
                  </a:cubicBezTo>
                  <a:cubicBezTo>
                    <a:pt x="76" y="723"/>
                    <a:pt x="167" y="756"/>
                    <a:pt x="257" y="756"/>
                  </a:cubicBezTo>
                  <a:cubicBezTo>
                    <a:pt x="451" y="756"/>
                    <a:pt x="638" y="603"/>
                    <a:pt x="638" y="377"/>
                  </a:cubicBezTo>
                  <a:cubicBezTo>
                    <a:pt x="638" y="169"/>
                    <a:pt x="469" y="0"/>
                    <a:pt x="261" y="0"/>
                  </a:cubicBezTo>
                  <a:close/>
                </a:path>
              </a:pathLst>
            </a:custGeom>
            <a:solidFill>
              <a:srgbClr val="B2C1C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2" name="Google Shape;28012;p78"/>
            <p:cNvSpPr/>
            <p:nvPr/>
          </p:nvSpPr>
          <p:spPr>
            <a:xfrm>
              <a:off x="4728894" y="2010501"/>
              <a:ext cx="16684" cy="19677"/>
            </a:xfrm>
            <a:custGeom>
              <a:rect b="b" l="l" r="r" t="t"/>
              <a:pathLst>
                <a:path extrusionOk="0" h="756" w="641">
                  <a:moveTo>
                    <a:pt x="254" y="0"/>
                  </a:moveTo>
                  <a:cubicBezTo>
                    <a:pt x="496" y="233"/>
                    <a:pt x="338" y="644"/>
                    <a:pt x="0" y="651"/>
                  </a:cubicBezTo>
                  <a:cubicBezTo>
                    <a:pt x="76" y="723"/>
                    <a:pt x="167" y="756"/>
                    <a:pt x="256" y="756"/>
                  </a:cubicBezTo>
                  <a:cubicBezTo>
                    <a:pt x="451" y="756"/>
                    <a:pt x="638" y="603"/>
                    <a:pt x="641" y="377"/>
                  </a:cubicBezTo>
                  <a:cubicBezTo>
                    <a:pt x="641" y="169"/>
                    <a:pt x="468" y="0"/>
                    <a:pt x="261"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3" name="Google Shape;28013;p78"/>
            <p:cNvSpPr/>
            <p:nvPr/>
          </p:nvSpPr>
          <p:spPr>
            <a:xfrm>
              <a:off x="4766894" y="2010501"/>
              <a:ext cx="16684" cy="19677"/>
            </a:xfrm>
            <a:custGeom>
              <a:rect b="b" l="l" r="r" t="t"/>
              <a:pathLst>
                <a:path extrusionOk="0" h="756" w="641">
                  <a:moveTo>
                    <a:pt x="254" y="0"/>
                  </a:moveTo>
                  <a:cubicBezTo>
                    <a:pt x="497" y="233"/>
                    <a:pt x="338" y="644"/>
                    <a:pt x="0" y="651"/>
                  </a:cubicBezTo>
                  <a:cubicBezTo>
                    <a:pt x="77" y="723"/>
                    <a:pt x="169" y="756"/>
                    <a:pt x="259" y="756"/>
                  </a:cubicBezTo>
                  <a:cubicBezTo>
                    <a:pt x="454" y="756"/>
                    <a:pt x="641" y="603"/>
                    <a:pt x="641" y="377"/>
                  </a:cubicBezTo>
                  <a:cubicBezTo>
                    <a:pt x="641" y="169"/>
                    <a:pt x="472" y="0"/>
                    <a:pt x="261" y="0"/>
                  </a:cubicBezTo>
                  <a:close/>
                </a:path>
              </a:pathLst>
            </a:custGeom>
            <a:solidFill>
              <a:srgbClr val="6A7F9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4" name="Google Shape;28014;p78"/>
            <p:cNvSpPr/>
            <p:nvPr/>
          </p:nvSpPr>
          <p:spPr>
            <a:xfrm>
              <a:off x="4660676" y="1985853"/>
              <a:ext cx="136384" cy="69181"/>
            </a:xfrm>
            <a:custGeom>
              <a:rect b="b" l="l" r="r" t="t"/>
              <a:pathLst>
                <a:path extrusionOk="0" h="2658" w="5240">
                  <a:moveTo>
                    <a:pt x="859" y="1"/>
                  </a:moveTo>
                  <a:cubicBezTo>
                    <a:pt x="384" y="1"/>
                    <a:pt x="0" y="384"/>
                    <a:pt x="0" y="859"/>
                  </a:cubicBezTo>
                  <a:lnTo>
                    <a:pt x="0" y="2464"/>
                  </a:lnTo>
                  <a:cubicBezTo>
                    <a:pt x="0" y="2569"/>
                    <a:pt x="85" y="2657"/>
                    <a:pt x="194" y="2657"/>
                  </a:cubicBezTo>
                  <a:cubicBezTo>
                    <a:pt x="303" y="2657"/>
                    <a:pt x="391" y="2569"/>
                    <a:pt x="391" y="2460"/>
                  </a:cubicBez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5" name="Google Shape;28015;p78"/>
            <p:cNvSpPr/>
            <p:nvPr/>
          </p:nvSpPr>
          <p:spPr>
            <a:xfrm>
              <a:off x="4687953" y="2079370"/>
              <a:ext cx="159731" cy="216497"/>
            </a:xfrm>
            <a:custGeom>
              <a:rect b="b" l="l" r="r" t="t"/>
              <a:pathLst>
                <a:path extrusionOk="0" h="8318" w="6137">
                  <a:moveTo>
                    <a:pt x="701" y="0"/>
                  </a:moveTo>
                  <a:cubicBezTo>
                    <a:pt x="314" y="0"/>
                    <a:pt x="1" y="313"/>
                    <a:pt x="1" y="700"/>
                  </a:cubicBezTo>
                  <a:lnTo>
                    <a:pt x="1" y="7618"/>
                  </a:lnTo>
                  <a:cubicBezTo>
                    <a:pt x="1" y="8005"/>
                    <a:pt x="314" y="8318"/>
                    <a:pt x="701" y="8318"/>
                  </a:cubicBezTo>
                  <a:lnTo>
                    <a:pt x="5437" y="8318"/>
                  </a:lnTo>
                  <a:cubicBezTo>
                    <a:pt x="5824" y="8318"/>
                    <a:pt x="6137" y="8005"/>
                    <a:pt x="6137" y="7618"/>
                  </a:cubicBezTo>
                  <a:lnTo>
                    <a:pt x="6137" y="700"/>
                  </a:lnTo>
                  <a:cubicBezTo>
                    <a:pt x="6137" y="313"/>
                    <a:pt x="5824" y="0"/>
                    <a:pt x="5437" y="0"/>
                  </a:cubicBezTo>
                  <a:close/>
                </a:path>
              </a:pathLst>
            </a:custGeom>
            <a:solidFill>
              <a:srgbClr val="8DA5B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6" name="Google Shape;28016;p78"/>
            <p:cNvSpPr/>
            <p:nvPr/>
          </p:nvSpPr>
          <p:spPr>
            <a:xfrm>
              <a:off x="4811037" y="2079370"/>
              <a:ext cx="36647" cy="216497"/>
            </a:xfrm>
            <a:custGeom>
              <a:rect b="b" l="l" r="r" t="t"/>
              <a:pathLst>
                <a:path extrusionOk="0" h="8318" w="1408">
                  <a:moveTo>
                    <a:pt x="708" y="0"/>
                  </a:moveTo>
                  <a:lnTo>
                    <a:pt x="0" y="25"/>
                  </a:lnTo>
                  <a:cubicBezTo>
                    <a:pt x="387" y="25"/>
                    <a:pt x="701" y="338"/>
                    <a:pt x="701" y="725"/>
                  </a:cubicBezTo>
                  <a:lnTo>
                    <a:pt x="701" y="7646"/>
                  </a:lnTo>
                  <a:cubicBezTo>
                    <a:pt x="701" y="7959"/>
                    <a:pt x="493" y="8233"/>
                    <a:pt x="190" y="8318"/>
                  </a:cubicBezTo>
                  <a:lnTo>
                    <a:pt x="708" y="8318"/>
                  </a:lnTo>
                  <a:cubicBezTo>
                    <a:pt x="1095" y="8318"/>
                    <a:pt x="1408" y="8005"/>
                    <a:pt x="1408" y="7618"/>
                  </a:cubicBezTo>
                  <a:lnTo>
                    <a:pt x="1408" y="700"/>
                  </a:lnTo>
                  <a:cubicBezTo>
                    <a:pt x="1408" y="313"/>
                    <a:pt x="1095" y="0"/>
                    <a:pt x="708" y="0"/>
                  </a:cubicBezTo>
                  <a:close/>
                </a:path>
              </a:pathLst>
            </a:custGeom>
            <a:solidFill>
              <a:srgbClr val="D0DAE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7" name="Google Shape;28017;p78"/>
            <p:cNvSpPr/>
            <p:nvPr/>
          </p:nvSpPr>
          <p:spPr>
            <a:xfrm>
              <a:off x="4682825" y="2005452"/>
              <a:ext cx="34825" cy="29775"/>
            </a:xfrm>
            <a:custGeom>
              <a:rect b="b" l="l" r="r" t="t"/>
              <a:pathLst>
                <a:path extrusionOk="0" h="1144" w="1338">
                  <a:moveTo>
                    <a:pt x="574" y="388"/>
                  </a:moveTo>
                  <a:cubicBezTo>
                    <a:pt x="676" y="388"/>
                    <a:pt x="757" y="469"/>
                    <a:pt x="757" y="571"/>
                  </a:cubicBezTo>
                  <a:cubicBezTo>
                    <a:pt x="757" y="681"/>
                    <a:pt x="666" y="753"/>
                    <a:pt x="571" y="753"/>
                  </a:cubicBezTo>
                  <a:cubicBezTo>
                    <a:pt x="527" y="753"/>
                    <a:pt x="481" y="737"/>
                    <a:pt x="444" y="701"/>
                  </a:cubicBezTo>
                  <a:cubicBezTo>
                    <a:pt x="331" y="585"/>
                    <a:pt x="412" y="388"/>
                    <a:pt x="574" y="388"/>
                  </a:cubicBezTo>
                  <a:close/>
                  <a:moveTo>
                    <a:pt x="574" y="1"/>
                  </a:moveTo>
                  <a:cubicBezTo>
                    <a:pt x="257" y="1"/>
                    <a:pt x="1" y="254"/>
                    <a:pt x="1" y="571"/>
                  </a:cubicBezTo>
                  <a:cubicBezTo>
                    <a:pt x="1" y="916"/>
                    <a:pt x="282" y="1144"/>
                    <a:pt x="576" y="1144"/>
                  </a:cubicBezTo>
                  <a:cubicBezTo>
                    <a:pt x="716" y="1144"/>
                    <a:pt x="859" y="1092"/>
                    <a:pt x="975" y="975"/>
                  </a:cubicBezTo>
                  <a:cubicBezTo>
                    <a:pt x="1338" y="617"/>
                    <a:pt x="1081" y="1"/>
                    <a:pt x="5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8" name="Google Shape;28018;p78"/>
            <p:cNvSpPr/>
            <p:nvPr/>
          </p:nvSpPr>
          <p:spPr>
            <a:xfrm>
              <a:off x="4720825" y="2005452"/>
              <a:ext cx="34825" cy="29775"/>
            </a:xfrm>
            <a:custGeom>
              <a:rect b="b" l="l" r="r" t="t"/>
              <a:pathLst>
                <a:path extrusionOk="0" h="1144" w="1338">
                  <a:moveTo>
                    <a:pt x="574" y="388"/>
                  </a:moveTo>
                  <a:cubicBezTo>
                    <a:pt x="673" y="388"/>
                    <a:pt x="754" y="469"/>
                    <a:pt x="757" y="571"/>
                  </a:cubicBezTo>
                  <a:cubicBezTo>
                    <a:pt x="757" y="681"/>
                    <a:pt x="666" y="753"/>
                    <a:pt x="572" y="753"/>
                  </a:cubicBezTo>
                  <a:cubicBezTo>
                    <a:pt x="527" y="753"/>
                    <a:pt x="481" y="737"/>
                    <a:pt x="444" y="701"/>
                  </a:cubicBezTo>
                  <a:cubicBezTo>
                    <a:pt x="328" y="585"/>
                    <a:pt x="409" y="388"/>
                    <a:pt x="574" y="388"/>
                  </a:cubicBezTo>
                  <a:close/>
                  <a:moveTo>
                    <a:pt x="571" y="1"/>
                  </a:moveTo>
                  <a:cubicBezTo>
                    <a:pt x="258" y="1"/>
                    <a:pt x="1" y="254"/>
                    <a:pt x="1" y="571"/>
                  </a:cubicBezTo>
                  <a:cubicBezTo>
                    <a:pt x="1" y="916"/>
                    <a:pt x="283" y="1144"/>
                    <a:pt x="576" y="1144"/>
                  </a:cubicBezTo>
                  <a:cubicBezTo>
                    <a:pt x="716" y="1144"/>
                    <a:pt x="859" y="1092"/>
                    <a:pt x="975" y="975"/>
                  </a:cubicBezTo>
                  <a:cubicBezTo>
                    <a:pt x="1338"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9" name="Google Shape;28019;p78"/>
            <p:cNvSpPr/>
            <p:nvPr/>
          </p:nvSpPr>
          <p:spPr>
            <a:xfrm>
              <a:off x="4758826" y="2005452"/>
              <a:ext cx="34747" cy="29775"/>
            </a:xfrm>
            <a:custGeom>
              <a:rect b="b" l="l" r="r" t="t"/>
              <a:pathLst>
                <a:path extrusionOk="0" h="1144" w="1335">
                  <a:moveTo>
                    <a:pt x="571" y="388"/>
                  </a:moveTo>
                  <a:cubicBezTo>
                    <a:pt x="673" y="388"/>
                    <a:pt x="754" y="469"/>
                    <a:pt x="754" y="571"/>
                  </a:cubicBezTo>
                  <a:cubicBezTo>
                    <a:pt x="754" y="681"/>
                    <a:pt x="663" y="753"/>
                    <a:pt x="569" y="753"/>
                  </a:cubicBezTo>
                  <a:cubicBezTo>
                    <a:pt x="525" y="753"/>
                    <a:pt x="480" y="737"/>
                    <a:pt x="444" y="701"/>
                  </a:cubicBezTo>
                  <a:cubicBezTo>
                    <a:pt x="328" y="585"/>
                    <a:pt x="409" y="388"/>
                    <a:pt x="571" y="388"/>
                  </a:cubicBezTo>
                  <a:close/>
                  <a:moveTo>
                    <a:pt x="571" y="1"/>
                  </a:moveTo>
                  <a:cubicBezTo>
                    <a:pt x="254" y="1"/>
                    <a:pt x="1" y="254"/>
                    <a:pt x="1" y="571"/>
                  </a:cubicBezTo>
                  <a:cubicBezTo>
                    <a:pt x="1" y="916"/>
                    <a:pt x="283" y="1144"/>
                    <a:pt x="576" y="1144"/>
                  </a:cubicBezTo>
                  <a:cubicBezTo>
                    <a:pt x="716" y="1144"/>
                    <a:pt x="859" y="1092"/>
                    <a:pt x="975" y="975"/>
                  </a:cubicBezTo>
                  <a:cubicBezTo>
                    <a:pt x="1334" y="617"/>
                    <a:pt x="1081" y="1"/>
                    <a:pt x="5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0" name="Google Shape;28020;p78"/>
            <p:cNvSpPr/>
            <p:nvPr/>
          </p:nvSpPr>
          <p:spPr>
            <a:xfrm>
              <a:off x="4660676" y="1985853"/>
              <a:ext cx="346921" cy="346921"/>
            </a:xfrm>
            <a:custGeom>
              <a:rect b="b" l="l" r="r" t="t"/>
              <a:pathLst>
                <a:path extrusionOk="0" h="13329" w="13329">
                  <a:moveTo>
                    <a:pt x="12938" y="2657"/>
                  </a:moveTo>
                  <a:lnTo>
                    <a:pt x="12938" y="12470"/>
                  </a:lnTo>
                  <a:cubicBezTo>
                    <a:pt x="12938" y="12731"/>
                    <a:pt x="12730" y="12938"/>
                    <a:pt x="12470" y="12938"/>
                  </a:cubicBezTo>
                  <a:lnTo>
                    <a:pt x="859" y="12938"/>
                  </a:lnTo>
                  <a:cubicBezTo>
                    <a:pt x="598" y="12938"/>
                    <a:pt x="391" y="12731"/>
                    <a:pt x="391" y="12470"/>
                  </a:cubicBezTo>
                  <a:lnTo>
                    <a:pt x="391" y="2657"/>
                  </a:lnTo>
                  <a:close/>
                  <a:moveTo>
                    <a:pt x="859" y="1"/>
                  </a:moveTo>
                  <a:cubicBezTo>
                    <a:pt x="384" y="1"/>
                    <a:pt x="0" y="384"/>
                    <a:pt x="0" y="859"/>
                  </a:cubicBezTo>
                  <a:lnTo>
                    <a:pt x="0" y="12470"/>
                  </a:lnTo>
                  <a:cubicBezTo>
                    <a:pt x="0" y="12945"/>
                    <a:pt x="384" y="13329"/>
                    <a:pt x="859" y="13329"/>
                  </a:cubicBezTo>
                  <a:lnTo>
                    <a:pt x="12470" y="13329"/>
                  </a:lnTo>
                  <a:cubicBezTo>
                    <a:pt x="12945" y="13329"/>
                    <a:pt x="13328" y="12945"/>
                    <a:pt x="13328" y="12470"/>
                  </a:cubicBezTo>
                  <a:lnTo>
                    <a:pt x="13328" y="859"/>
                  </a:lnTo>
                  <a:cubicBezTo>
                    <a:pt x="13328" y="384"/>
                    <a:pt x="12945" y="1"/>
                    <a:pt x="12470" y="1"/>
                  </a:cubicBezTo>
                  <a:lnTo>
                    <a:pt x="6214" y="1"/>
                  </a:lnTo>
                  <a:cubicBezTo>
                    <a:pt x="5953" y="1"/>
                    <a:pt x="5953" y="391"/>
                    <a:pt x="6214" y="391"/>
                  </a:cubicBezTo>
                  <a:lnTo>
                    <a:pt x="12470" y="391"/>
                  </a:lnTo>
                  <a:cubicBezTo>
                    <a:pt x="12726" y="391"/>
                    <a:pt x="12938" y="603"/>
                    <a:pt x="12938" y="859"/>
                  </a:cubicBezTo>
                  <a:lnTo>
                    <a:pt x="12938" y="2267"/>
                  </a:lnTo>
                  <a:lnTo>
                    <a:pt x="391" y="2267"/>
                  </a:lnTo>
                  <a:lnTo>
                    <a:pt x="391" y="859"/>
                  </a:lnTo>
                  <a:cubicBezTo>
                    <a:pt x="391" y="599"/>
                    <a:pt x="598" y="391"/>
                    <a:pt x="859" y="391"/>
                  </a:cubicBezTo>
                  <a:lnTo>
                    <a:pt x="4979" y="391"/>
                  </a:lnTo>
                  <a:cubicBezTo>
                    <a:pt x="5239" y="391"/>
                    <a:pt x="5239" y="1"/>
                    <a:pt x="49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1" name="Google Shape;28021;p78"/>
            <p:cNvSpPr/>
            <p:nvPr/>
          </p:nvSpPr>
          <p:spPr>
            <a:xfrm>
              <a:off x="4682825" y="2082389"/>
              <a:ext cx="14966" cy="27771"/>
            </a:xfrm>
            <a:custGeom>
              <a:rect b="b" l="l" r="r" t="t"/>
              <a:pathLst>
                <a:path extrusionOk="0" h="1067" w="575">
                  <a:moveTo>
                    <a:pt x="305" y="1"/>
                  </a:moveTo>
                  <a:cubicBezTo>
                    <a:pt x="248" y="1"/>
                    <a:pt x="190" y="27"/>
                    <a:pt x="148" y="92"/>
                  </a:cubicBezTo>
                  <a:cubicBezTo>
                    <a:pt x="53" y="240"/>
                    <a:pt x="1" y="409"/>
                    <a:pt x="1" y="584"/>
                  </a:cubicBezTo>
                  <a:lnTo>
                    <a:pt x="1" y="869"/>
                  </a:lnTo>
                  <a:cubicBezTo>
                    <a:pt x="1" y="979"/>
                    <a:pt x="88" y="1063"/>
                    <a:pt x="198" y="1066"/>
                  </a:cubicBezTo>
                  <a:cubicBezTo>
                    <a:pt x="303" y="1063"/>
                    <a:pt x="391" y="979"/>
                    <a:pt x="391" y="869"/>
                  </a:cubicBezTo>
                  <a:lnTo>
                    <a:pt x="391" y="584"/>
                  </a:lnTo>
                  <a:cubicBezTo>
                    <a:pt x="391" y="486"/>
                    <a:pt x="419" y="387"/>
                    <a:pt x="476" y="306"/>
                  </a:cubicBezTo>
                  <a:cubicBezTo>
                    <a:pt x="575" y="153"/>
                    <a:pt x="441" y="1"/>
                    <a:pt x="3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2" name="Google Shape;28022;p78"/>
            <p:cNvSpPr/>
            <p:nvPr/>
          </p:nvSpPr>
          <p:spPr>
            <a:xfrm>
              <a:off x="4696073" y="2290557"/>
              <a:ext cx="31936" cy="10437"/>
            </a:xfrm>
            <a:custGeom>
              <a:rect b="b" l="l" r="r" t="t"/>
              <a:pathLst>
                <a:path extrusionOk="0" h="401" w="1227">
                  <a:moveTo>
                    <a:pt x="269" y="0"/>
                  </a:moveTo>
                  <a:cubicBezTo>
                    <a:pt x="42" y="0"/>
                    <a:pt x="1" y="350"/>
                    <a:pt x="244" y="390"/>
                  </a:cubicBezTo>
                  <a:cubicBezTo>
                    <a:pt x="290" y="397"/>
                    <a:pt x="339" y="401"/>
                    <a:pt x="389" y="401"/>
                  </a:cubicBezTo>
                  <a:lnTo>
                    <a:pt x="969" y="401"/>
                  </a:lnTo>
                  <a:cubicBezTo>
                    <a:pt x="1226" y="401"/>
                    <a:pt x="1226" y="10"/>
                    <a:pt x="969" y="10"/>
                  </a:cubicBezTo>
                  <a:lnTo>
                    <a:pt x="389" y="10"/>
                  </a:lnTo>
                  <a:cubicBezTo>
                    <a:pt x="361" y="10"/>
                    <a:pt x="332" y="7"/>
                    <a:pt x="308" y="3"/>
                  </a:cubicBezTo>
                  <a:cubicBezTo>
                    <a:pt x="294" y="1"/>
                    <a:pt x="281" y="0"/>
                    <a:pt x="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3" name="Google Shape;28023;p78"/>
            <p:cNvSpPr/>
            <p:nvPr/>
          </p:nvSpPr>
          <p:spPr>
            <a:xfrm>
              <a:off x="4699301" y="2074242"/>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4" name="Google Shape;28024;p78"/>
            <p:cNvSpPr/>
            <p:nvPr/>
          </p:nvSpPr>
          <p:spPr>
            <a:xfrm>
              <a:off x="4732460" y="2290817"/>
              <a:ext cx="31623" cy="10177"/>
            </a:xfrm>
            <a:custGeom>
              <a:rect b="b" l="l" r="r" t="t"/>
              <a:pathLst>
                <a:path extrusionOk="0" h="391" w="1215">
                  <a:moveTo>
                    <a:pt x="261" y="0"/>
                  </a:moveTo>
                  <a:cubicBezTo>
                    <a:pt x="1" y="0"/>
                    <a:pt x="1"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5" name="Google Shape;28025;p78"/>
            <p:cNvSpPr/>
            <p:nvPr/>
          </p:nvSpPr>
          <p:spPr>
            <a:xfrm>
              <a:off x="4735401" y="2074242"/>
              <a:ext cx="31597" cy="10177"/>
            </a:xfrm>
            <a:custGeom>
              <a:rect b="b" l="l" r="r" t="t"/>
              <a:pathLst>
                <a:path extrusionOk="0" h="391" w="1214">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6" name="Google Shape;28026;p78"/>
            <p:cNvSpPr/>
            <p:nvPr/>
          </p:nvSpPr>
          <p:spPr>
            <a:xfrm>
              <a:off x="4682825" y="2117968"/>
              <a:ext cx="10203" cy="28266"/>
            </a:xfrm>
            <a:custGeom>
              <a:rect b="b" l="l" r="r" t="t"/>
              <a:pathLst>
                <a:path extrusionOk="0" h="1086" w="392">
                  <a:moveTo>
                    <a:pt x="196" y="0"/>
                  </a:moveTo>
                  <a:cubicBezTo>
                    <a:pt x="98" y="0"/>
                    <a:pt x="1" y="65"/>
                    <a:pt x="1" y="196"/>
                  </a:cubicBezTo>
                  <a:lnTo>
                    <a:pt x="1" y="889"/>
                  </a:lnTo>
                  <a:cubicBezTo>
                    <a:pt x="1" y="998"/>
                    <a:pt x="88" y="1086"/>
                    <a:pt x="198" y="1086"/>
                  </a:cubicBezTo>
                  <a:cubicBezTo>
                    <a:pt x="303" y="1086"/>
                    <a:pt x="391" y="998"/>
                    <a:pt x="391" y="889"/>
                  </a:cubicBezTo>
                  <a:lnTo>
                    <a:pt x="391" y="196"/>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7" name="Google Shape;28027;p78"/>
            <p:cNvSpPr/>
            <p:nvPr/>
          </p:nvSpPr>
          <p:spPr>
            <a:xfrm>
              <a:off x="4682747" y="2262291"/>
              <a:ext cx="12832" cy="27901"/>
            </a:xfrm>
            <a:custGeom>
              <a:rect b="b" l="l" r="r" t="t"/>
              <a:pathLst>
                <a:path extrusionOk="0" h="1072" w="493">
                  <a:moveTo>
                    <a:pt x="199" y="0"/>
                  </a:moveTo>
                  <a:cubicBezTo>
                    <a:pt x="101" y="0"/>
                    <a:pt x="4" y="65"/>
                    <a:pt x="4" y="196"/>
                  </a:cubicBezTo>
                  <a:lnTo>
                    <a:pt x="4" y="590"/>
                  </a:lnTo>
                  <a:cubicBezTo>
                    <a:pt x="0" y="716"/>
                    <a:pt x="28" y="843"/>
                    <a:pt x="81" y="959"/>
                  </a:cubicBezTo>
                  <a:cubicBezTo>
                    <a:pt x="113" y="1030"/>
                    <a:pt x="183" y="1072"/>
                    <a:pt x="260" y="1072"/>
                  </a:cubicBezTo>
                  <a:cubicBezTo>
                    <a:pt x="401" y="1072"/>
                    <a:pt x="493" y="924"/>
                    <a:pt x="436" y="797"/>
                  </a:cubicBezTo>
                  <a:cubicBezTo>
                    <a:pt x="408" y="734"/>
                    <a:pt x="391" y="664"/>
                    <a:pt x="394" y="590"/>
                  </a:cubicBezTo>
                  <a:lnTo>
                    <a:pt x="394" y="196"/>
                  </a:lnTo>
                  <a:cubicBezTo>
                    <a:pt x="394" y="65"/>
                    <a:pt x="29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8" name="Google Shape;28028;p78"/>
            <p:cNvSpPr/>
            <p:nvPr/>
          </p:nvSpPr>
          <p:spPr>
            <a:xfrm>
              <a:off x="4768534" y="2290817"/>
              <a:ext cx="31623" cy="10177"/>
            </a:xfrm>
            <a:custGeom>
              <a:rect b="b" l="l" r="r" t="t"/>
              <a:pathLst>
                <a:path extrusionOk="0" h="391" w="1215">
                  <a:moveTo>
                    <a:pt x="261" y="0"/>
                  </a:moveTo>
                  <a:cubicBezTo>
                    <a:pt x="1" y="0"/>
                    <a:pt x="1" y="391"/>
                    <a:pt x="261" y="391"/>
                  </a:cubicBezTo>
                  <a:lnTo>
                    <a:pt x="954" y="391"/>
                  </a:lnTo>
                  <a:cubicBezTo>
                    <a:pt x="1215" y="391"/>
                    <a:pt x="1215"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9" name="Google Shape;28029;p78"/>
            <p:cNvSpPr/>
            <p:nvPr/>
          </p:nvSpPr>
          <p:spPr>
            <a:xfrm>
              <a:off x="4682825" y="2154043"/>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5"/>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0" name="Google Shape;28030;p78"/>
            <p:cNvSpPr/>
            <p:nvPr/>
          </p:nvSpPr>
          <p:spPr>
            <a:xfrm>
              <a:off x="4682825" y="2226217"/>
              <a:ext cx="10203" cy="28188"/>
            </a:xfrm>
            <a:custGeom>
              <a:rect b="b" l="l" r="r" t="t"/>
              <a:pathLst>
                <a:path extrusionOk="0" h="1083" w="392">
                  <a:moveTo>
                    <a:pt x="196" y="0"/>
                  </a:moveTo>
                  <a:cubicBezTo>
                    <a:pt x="98" y="0"/>
                    <a:pt x="1" y="65"/>
                    <a:pt x="1" y="195"/>
                  </a:cubicBezTo>
                  <a:lnTo>
                    <a:pt x="1" y="889"/>
                  </a:lnTo>
                  <a:cubicBezTo>
                    <a:pt x="1" y="994"/>
                    <a:pt x="88" y="1082"/>
                    <a:pt x="198" y="1082"/>
                  </a:cubicBezTo>
                  <a:cubicBezTo>
                    <a:pt x="303" y="1079"/>
                    <a:pt x="391" y="994"/>
                    <a:pt x="391" y="885"/>
                  </a:cubicBezTo>
                  <a:lnTo>
                    <a:pt x="391" y="195"/>
                  </a:lnTo>
                  <a:cubicBezTo>
                    <a:pt x="391" y="65"/>
                    <a:pt x="293"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1" name="Google Shape;28031;p78"/>
            <p:cNvSpPr/>
            <p:nvPr/>
          </p:nvSpPr>
          <p:spPr>
            <a:xfrm>
              <a:off x="4682825" y="2190117"/>
              <a:ext cx="10203" cy="28188"/>
            </a:xfrm>
            <a:custGeom>
              <a:rect b="b" l="l" r="r" t="t"/>
              <a:pathLst>
                <a:path extrusionOk="0" h="1083" w="392">
                  <a:moveTo>
                    <a:pt x="196" y="1"/>
                  </a:moveTo>
                  <a:cubicBezTo>
                    <a:pt x="98" y="1"/>
                    <a:pt x="1" y="66"/>
                    <a:pt x="1" y="196"/>
                  </a:cubicBezTo>
                  <a:lnTo>
                    <a:pt x="1" y="889"/>
                  </a:lnTo>
                  <a:cubicBezTo>
                    <a:pt x="1" y="995"/>
                    <a:pt x="88" y="1083"/>
                    <a:pt x="198" y="1083"/>
                  </a:cubicBezTo>
                  <a:cubicBezTo>
                    <a:pt x="303" y="1083"/>
                    <a:pt x="391" y="995"/>
                    <a:pt x="391" y="889"/>
                  </a:cubicBezTo>
                  <a:lnTo>
                    <a:pt x="391" y="196"/>
                  </a:lnTo>
                  <a:cubicBezTo>
                    <a:pt x="391" y="66"/>
                    <a:pt x="293"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2" name="Google Shape;28032;p78"/>
            <p:cNvSpPr/>
            <p:nvPr/>
          </p:nvSpPr>
          <p:spPr>
            <a:xfrm>
              <a:off x="4842530" y="2156932"/>
              <a:ext cx="10203" cy="28188"/>
            </a:xfrm>
            <a:custGeom>
              <a:rect b="b" l="l" r="r" t="t"/>
              <a:pathLst>
                <a:path extrusionOk="0" h="1083" w="392">
                  <a:moveTo>
                    <a:pt x="198" y="0"/>
                  </a:moveTo>
                  <a:cubicBezTo>
                    <a:pt x="89" y="0"/>
                    <a:pt x="1" y="85"/>
                    <a:pt x="1" y="194"/>
                  </a:cubicBezTo>
                  <a:lnTo>
                    <a:pt x="1" y="887"/>
                  </a:lnTo>
                  <a:cubicBezTo>
                    <a:pt x="1" y="1017"/>
                    <a:pt x="98" y="1082"/>
                    <a:pt x="196" y="1082"/>
                  </a:cubicBezTo>
                  <a:cubicBezTo>
                    <a:pt x="294" y="1082"/>
                    <a:pt x="391" y="1017"/>
                    <a:pt x="391" y="887"/>
                  </a:cubicBezTo>
                  <a:lnTo>
                    <a:pt x="391" y="194"/>
                  </a:lnTo>
                  <a:cubicBezTo>
                    <a:pt x="391" y="85"/>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3" name="Google Shape;28033;p78"/>
            <p:cNvSpPr/>
            <p:nvPr/>
          </p:nvSpPr>
          <p:spPr>
            <a:xfrm>
              <a:off x="4842530" y="2120858"/>
              <a:ext cx="10203" cy="28188"/>
            </a:xfrm>
            <a:custGeom>
              <a:rect b="b" l="l" r="r" t="t"/>
              <a:pathLst>
                <a:path extrusionOk="0" h="1083" w="392">
                  <a:moveTo>
                    <a:pt x="198" y="0"/>
                  </a:moveTo>
                  <a:cubicBezTo>
                    <a:pt x="89" y="0"/>
                    <a:pt x="1" y="88"/>
                    <a:pt x="1" y="194"/>
                  </a:cubicBezTo>
                  <a:lnTo>
                    <a:pt x="1" y="887"/>
                  </a:lnTo>
                  <a:cubicBezTo>
                    <a:pt x="1" y="1017"/>
                    <a:pt x="98" y="1082"/>
                    <a:pt x="196" y="1082"/>
                  </a:cubicBezTo>
                  <a:cubicBezTo>
                    <a:pt x="294" y="1082"/>
                    <a:pt x="391" y="1017"/>
                    <a:pt x="391" y="887"/>
                  </a:cubicBezTo>
                  <a:lnTo>
                    <a:pt x="391" y="194"/>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4" name="Google Shape;28034;p78"/>
            <p:cNvSpPr/>
            <p:nvPr/>
          </p:nvSpPr>
          <p:spPr>
            <a:xfrm>
              <a:off x="4842530" y="2193006"/>
              <a:ext cx="10203" cy="28188"/>
            </a:xfrm>
            <a:custGeom>
              <a:rect b="b" l="l" r="r" t="t"/>
              <a:pathLst>
                <a:path extrusionOk="0" h="1083" w="392">
                  <a:moveTo>
                    <a:pt x="198" y="1"/>
                  </a:moveTo>
                  <a:cubicBezTo>
                    <a:pt x="89" y="1"/>
                    <a:pt x="1" y="85"/>
                    <a:pt x="1" y="194"/>
                  </a:cubicBezTo>
                  <a:lnTo>
                    <a:pt x="1" y="887"/>
                  </a:lnTo>
                  <a:cubicBezTo>
                    <a:pt x="1" y="1018"/>
                    <a:pt x="98" y="1083"/>
                    <a:pt x="196" y="1083"/>
                  </a:cubicBezTo>
                  <a:cubicBezTo>
                    <a:pt x="294" y="1083"/>
                    <a:pt x="391" y="1018"/>
                    <a:pt x="391" y="887"/>
                  </a:cubicBezTo>
                  <a:lnTo>
                    <a:pt x="391" y="194"/>
                  </a:lnTo>
                  <a:cubicBezTo>
                    <a:pt x="391" y="85"/>
                    <a:pt x="307" y="1"/>
                    <a:pt x="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5" name="Google Shape;28035;p78"/>
            <p:cNvSpPr/>
            <p:nvPr/>
          </p:nvSpPr>
          <p:spPr>
            <a:xfrm>
              <a:off x="4839407" y="2084809"/>
              <a:ext cx="13326" cy="28162"/>
            </a:xfrm>
            <a:custGeom>
              <a:rect b="b" l="l" r="r" t="t"/>
              <a:pathLst>
                <a:path extrusionOk="0" h="1082" w="512">
                  <a:moveTo>
                    <a:pt x="261" y="0"/>
                  </a:moveTo>
                  <a:cubicBezTo>
                    <a:pt x="132" y="0"/>
                    <a:pt x="1" y="126"/>
                    <a:pt x="79" y="284"/>
                  </a:cubicBezTo>
                  <a:cubicBezTo>
                    <a:pt x="107" y="347"/>
                    <a:pt x="121" y="421"/>
                    <a:pt x="121" y="491"/>
                  </a:cubicBezTo>
                  <a:lnTo>
                    <a:pt x="121" y="889"/>
                  </a:lnTo>
                  <a:cubicBezTo>
                    <a:pt x="121" y="1017"/>
                    <a:pt x="218" y="1082"/>
                    <a:pt x="316" y="1082"/>
                  </a:cubicBezTo>
                  <a:cubicBezTo>
                    <a:pt x="414" y="1082"/>
                    <a:pt x="511" y="1017"/>
                    <a:pt x="511" y="889"/>
                  </a:cubicBezTo>
                  <a:lnTo>
                    <a:pt x="511" y="491"/>
                  </a:lnTo>
                  <a:cubicBezTo>
                    <a:pt x="511" y="365"/>
                    <a:pt x="487" y="238"/>
                    <a:pt x="434" y="122"/>
                  </a:cubicBezTo>
                  <a:cubicBezTo>
                    <a:pt x="398" y="36"/>
                    <a:pt x="330"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6" name="Google Shape;28036;p78"/>
            <p:cNvSpPr/>
            <p:nvPr/>
          </p:nvSpPr>
          <p:spPr>
            <a:xfrm>
              <a:off x="4842530" y="2229002"/>
              <a:ext cx="10203" cy="28266"/>
            </a:xfrm>
            <a:custGeom>
              <a:rect b="b" l="l" r="r" t="t"/>
              <a:pathLst>
                <a:path extrusionOk="0" h="1086" w="392">
                  <a:moveTo>
                    <a:pt x="198" y="0"/>
                  </a:moveTo>
                  <a:cubicBezTo>
                    <a:pt x="89" y="0"/>
                    <a:pt x="1" y="88"/>
                    <a:pt x="1" y="197"/>
                  </a:cubicBezTo>
                  <a:lnTo>
                    <a:pt x="1" y="891"/>
                  </a:lnTo>
                  <a:cubicBezTo>
                    <a:pt x="1" y="1021"/>
                    <a:pt x="98" y="1086"/>
                    <a:pt x="196" y="1086"/>
                  </a:cubicBezTo>
                  <a:cubicBezTo>
                    <a:pt x="294" y="1086"/>
                    <a:pt x="391" y="1021"/>
                    <a:pt x="391" y="891"/>
                  </a:cubicBezTo>
                  <a:lnTo>
                    <a:pt x="391" y="197"/>
                  </a:lnTo>
                  <a:cubicBezTo>
                    <a:pt x="391" y="88"/>
                    <a:pt x="307" y="0"/>
                    <a:pt x="1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7" name="Google Shape;28037;p78"/>
            <p:cNvSpPr/>
            <p:nvPr/>
          </p:nvSpPr>
          <p:spPr>
            <a:xfrm>
              <a:off x="4807471" y="2074242"/>
              <a:ext cx="31884" cy="10463"/>
            </a:xfrm>
            <a:custGeom>
              <a:rect b="b" l="l" r="r" t="t"/>
              <a:pathLst>
                <a:path extrusionOk="0" h="402" w="1225">
                  <a:moveTo>
                    <a:pt x="261" y="0"/>
                  </a:moveTo>
                  <a:cubicBezTo>
                    <a:pt x="0" y="0"/>
                    <a:pt x="0" y="391"/>
                    <a:pt x="261" y="391"/>
                  </a:cubicBezTo>
                  <a:lnTo>
                    <a:pt x="845" y="391"/>
                  </a:lnTo>
                  <a:cubicBezTo>
                    <a:pt x="869" y="391"/>
                    <a:pt x="897" y="394"/>
                    <a:pt x="926" y="398"/>
                  </a:cubicBezTo>
                  <a:cubicBezTo>
                    <a:pt x="933" y="401"/>
                    <a:pt x="943" y="401"/>
                    <a:pt x="954" y="401"/>
                  </a:cubicBezTo>
                  <a:cubicBezTo>
                    <a:pt x="1196" y="401"/>
                    <a:pt x="1225" y="50"/>
                    <a:pt x="985" y="14"/>
                  </a:cubicBezTo>
                  <a:cubicBezTo>
                    <a:pt x="940" y="4"/>
                    <a:pt x="890"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8" name="Google Shape;28038;p78"/>
            <p:cNvSpPr/>
            <p:nvPr/>
          </p:nvSpPr>
          <p:spPr>
            <a:xfrm>
              <a:off x="4771475" y="2074242"/>
              <a:ext cx="31623" cy="10177"/>
            </a:xfrm>
            <a:custGeom>
              <a:rect b="b" l="l" r="r" t="t"/>
              <a:pathLst>
                <a:path extrusionOk="0" h="391" w="1215">
                  <a:moveTo>
                    <a:pt x="261" y="0"/>
                  </a:moveTo>
                  <a:cubicBezTo>
                    <a:pt x="0" y="0"/>
                    <a:pt x="0" y="391"/>
                    <a:pt x="261" y="391"/>
                  </a:cubicBezTo>
                  <a:lnTo>
                    <a:pt x="954" y="391"/>
                  </a:lnTo>
                  <a:cubicBezTo>
                    <a:pt x="1214" y="391"/>
                    <a:pt x="1214" y="0"/>
                    <a:pt x="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9" name="Google Shape;28039;p78"/>
            <p:cNvSpPr/>
            <p:nvPr/>
          </p:nvSpPr>
          <p:spPr>
            <a:xfrm>
              <a:off x="4804634" y="2290817"/>
              <a:ext cx="31701" cy="10177"/>
            </a:xfrm>
            <a:custGeom>
              <a:rect b="b" l="l" r="r" t="t"/>
              <a:pathLst>
                <a:path extrusionOk="0" h="391" w="1218">
                  <a:moveTo>
                    <a:pt x="260" y="0"/>
                  </a:moveTo>
                  <a:cubicBezTo>
                    <a:pt x="0" y="0"/>
                    <a:pt x="0" y="391"/>
                    <a:pt x="260" y="391"/>
                  </a:cubicBezTo>
                  <a:lnTo>
                    <a:pt x="957" y="391"/>
                  </a:lnTo>
                  <a:cubicBezTo>
                    <a:pt x="1218" y="391"/>
                    <a:pt x="1218" y="0"/>
                    <a:pt x="9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0" name="Google Shape;28040;p78"/>
            <p:cNvSpPr/>
            <p:nvPr/>
          </p:nvSpPr>
          <p:spPr>
            <a:xfrm>
              <a:off x="4838886" y="2265128"/>
              <a:ext cx="13925" cy="27589"/>
            </a:xfrm>
            <a:custGeom>
              <a:rect b="b" l="l" r="r" t="t"/>
              <a:pathLst>
                <a:path extrusionOk="0" h="1060" w="535">
                  <a:moveTo>
                    <a:pt x="340" y="0"/>
                  </a:moveTo>
                  <a:cubicBezTo>
                    <a:pt x="242" y="0"/>
                    <a:pt x="144" y="66"/>
                    <a:pt x="144" y="196"/>
                  </a:cubicBezTo>
                  <a:lnTo>
                    <a:pt x="144" y="481"/>
                  </a:lnTo>
                  <a:cubicBezTo>
                    <a:pt x="144" y="579"/>
                    <a:pt x="113" y="674"/>
                    <a:pt x="60" y="759"/>
                  </a:cubicBezTo>
                  <a:cubicBezTo>
                    <a:pt x="0" y="847"/>
                    <a:pt x="28" y="970"/>
                    <a:pt x="116" y="1030"/>
                  </a:cubicBezTo>
                  <a:cubicBezTo>
                    <a:pt x="149" y="1050"/>
                    <a:pt x="185" y="1060"/>
                    <a:pt x="221" y="1060"/>
                  </a:cubicBezTo>
                  <a:cubicBezTo>
                    <a:pt x="286" y="1060"/>
                    <a:pt x="349" y="1028"/>
                    <a:pt x="387" y="970"/>
                  </a:cubicBezTo>
                  <a:cubicBezTo>
                    <a:pt x="482" y="826"/>
                    <a:pt x="535" y="657"/>
                    <a:pt x="535" y="481"/>
                  </a:cubicBezTo>
                  <a:lnTo>
                    <a:pt x="535" y="196"/>
                  </a:lnTo>
                  <a:cubicBezTo>
                    <a:pt x="535" y="66"/>
                    <a:pt x="437"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1" name="Google Shape;28041;p78"/>
            <p:cNvSpPr/>
            <p:nvPr/>
          </p:nvSpPr>
          <p:spPr>
            <a:xfrm>
              <a:off x="4870640" y="2074242"/>
              <a:ext cx="108457" cy="100206"/>
            </a:xfrm>
            <a:custGeom>
              <a:rect b="b" l="l" r="r" t="t"/>
              <a:pathLst>
                <a:path extrusionOk="0" h="3850" w="4167">
                  <a:moveTo>
                    <a:pt x="3270" y="391"/>
                  </a:moveTo>
                  <a:cubicBezTo>
                    <a:pt x="3340" y="391"/>
                    <a:pt x="3410" y="408"/>
                    <a:pt x="3474" y="437"/>
                  </a:cubicBezTo>
                  <a:lnTo>
                    <a:pt x="2080" y="1668"/>
                  </a:lnTo>
                  <a:lnTo>
                    <a:pt x="691" y="437"/>
                  </a:lnTo>
                  <a:cubicBezTo>
                    <a:pt x="757" y="408"/>
                    <a:pt x="828" y="391"/>
                    <a:pt x="898" y="391"/>
                  </a:cubicBezTo>
                  <a:close/>
                  <a:moveTo>
                    <a:pt x="423" y="725"/>
                  </a:moveTo>
                  <a:lnTo>
                    <a:pt x="1788" y="1928"/>
                  </a:lnTo>
                  <a:lnTo>
                    <a:pt x="427" y="3132"/>
                  </a:lnTo>
                  <a:cubicBezTo>
                    <a:pt x="406" y="3075"/>
                    <a:pt x="395" y="3016"/>
                    <a:pt x="395" y="2956"/>
                  </a:cubicBezTo>
                  <a:lnTo>
                    <a:pt x="395" y="897"/>
                  </a:lnTo>
                  <a:cubicBezTo>
                    <a:pt x="395" y="838"/>
                    <a:pt x="406" y="781"/>
                    <a:pt x="423" y="725"/>
                  </a:cubicBezTo>
                  <a:close/>
                  <a:moveTo>
                    <a:pt x="3741" y="718"/>
                  </a:moveTo>
                  <a:cubicBezTo>
                    <a:pt x="3762" y="774"/>
                    <a:pt x="3776" y="838"/>
                    <a:pt x="3776" y="897"/>
                  </a:cubicBezTo>
                  <a:lnTo>
                    <a:pt x="3776" y="2956"/>
                  </a:lnTo>
                  <a:cubicBezTo>
                    <a:pt x="3773" y="3016"/>
                    <a:pt x="3762" y="3079"/>
                    <a:pt x="3741" y="3135"/>
                  </a:cubicBezTo>
                  <a:lnTo>
                    <a:pt x="2376" y="1928"/>
                  </a:lnTo>
                  <a:lnTo>
                    <a:pt x="3741" y="718"/>
                  </a:lnTo>
                  <a:close/>
                  <a:moveTo>
                    <a:pt x="898" y="0"/>
                  </a:moveTo>
                  <a:cubicBezTo>
                    <a:pt x="652" y="0"/>
                    <a:pt x="420" y="102"/>
                    <a:pt x="251" y="282"/>
                  </a:cubicBezTo>
                  <a:cubicBezTo>
                    <a:pt x="244" y="285"/>
                    <a:pt x="240" y="289"/>
                    <a:pt x="237" y="296"/>
                  </a:cubicBezTo>
                  <a:lnTo>
                    <a:pt x="230" y="303"/>
                  </a:lnTo>
                  <a:cubicBezTo>
                    <a:pt x="82" y="465"/>
                    <a:pt x="1" y="679"/>
                    <a:pt x="4" y="897"/>
                  </a:cubicBezTo>
                  <a:lnTo>
                    <a:pt x="4" y="2956"/>
                  </a:lnTo>
                  <a:cubicBezTo>
                    <a:pt x="4" y="3163"/>
                    <a:pt x="75" y="3367"/>
                    <a:pt x="212" y="3526"/>
                  </a:cubicBezTo>
                  <a:cubicBezTo>
                    <a:pt x="216" y="3540"/>
                    <a:pt x="226" y="3550"/>
                    <a:pt x="237" y="3561"/>
                  </a:cubicBezTo>
                  <a:cubicBezTo>
                    <a:pt x="247" y="3575"/>
                    <a:pt x="261" y="3586"/>
                    <a:pt x="275" y="3596"/>
                  </a:cubicBezTo>
                  <a:cubicBezTo>
                    <a:pt x="441" y="3758"/>
                    <a:pt x="666" y="3849"/>
                    <a:pt x="898" y="3849"/>
                  </a:cubicBezTo>
                  <a:lnTo>
                    <a:pt x="1436" y="3849"/>
                  </a:lnTo>
                  <a:cubicBezTo>
                    <a:pt x="1697" y="3849"/>
                    <a:pt x="1697" y="3459"/>
                    <a:pt x="1436" y="3459"/>
                  </a:cubicBezTo>
                  <a:lnTo>
                    <a:pt x="898" y="3459"/>
                  </a:lnTo>
                  <a:cubicBezTo>
                    <a:pt x="828" y="3459"/>
                    <a:pt x="757" y="3445"/>
                    <a:pt x="694" y="3417"/>
                  </a:cubicBezTo>
                  <a:lnTo>
                    <a:pt x="2080" y="2189"/>
                  </a:lnTo>
                  <a:lnTo>
                    <a:pt x="3470" y="3417"/>
                  </a:lnTo>
                  <a:cubicBezTo>
                    <a:pt x="3407" y="3445"/>
                    <a:pt x="3336" y="3459"/>
                    <a:pt x="3270" y="3459"/>
                  </a:cubicBezTo>
                  <a:lnTo>
                    <a:pt x="2601" y="3459"/>
                  </a:lnTo>
                  <a:cubicBezTo>
                    <a:pt x="2341" y="3459"/>
                    <a:pt x="2341" y="3849"/>
                    <a:pt x="2601" y="3849"/>
                  </a:cubicBezTo>
                  <a:lnTo>
                    <a:pt x="3270" y="3849"/>
                  </a:lnTo>
                  <a:cubicBezTo>
                    <a:pt x="3512" y="3849"/>
                    <a:pt x="3745" y="3751"/>
                    <a:pt x="3913" y="3575"/>
                  </a:cubicBezTo>
                  <a:cubicBezTo>
                    <a:pt x="3917" y="3571"/>
                    <a:pt x="3924" y="3568"/>
                    <a:pt x="3928" y="3561"/>
                  </a:cubicBezTo>
                  <a:lnTo>
                    <a:pt x="3928" y="3557"/>
                  </a:lnTo>
                  <a:cubicBezTo>
                    <a:pt x="4082" y="3396"/>
                    <a:pt x="4167" y="3177"/>
                    <a:pt x="4167" y="2952"/>
                  </a:cubicBezTo>
                  <a:lnTo>
                    <a:pt x="4167" y="897"/>
                  </a:lnTo>
                  <a:cubicBezTo>
                    <a:pt x="4163" y="401"/>
                    <a:pt x="3762" y="4"/>
                    <a:pt x="32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2" name="Google Shape;28042;p78"/>
            <p:cNvSpPr/>
            <p:nvPr/>
          </p:nvSpPr>
          <p:spPr>
            <a:xfrm>
              <a:off x="4870640" y="2200788"/>
              <a:ext cx="108457" cy="100206"/>
            </a:xfrm>
            <a:custGeom>
              <a:rect b="b" l="l" r="r" t="t"/>
              <a:pathLst>
                <a:path extrusionOk="0" h="3850" w="4167">
                  <a:moveTo>
                    <a:pt x="3270" y="391"/>
                  </a:moveTo>
                  <a:cubicBezTo>
                    <a:pt x="3340" y="391"/>
                    <a:pt x="3410" y="405"/>
                    <a:pt x="3474" y="437"/>
                  </a:cubicBezTo>
                  <a:lnTo>
                    <a:pt x="2084" y="1669"/>
                  </a:lnTo>
                  <a:lnTo>
                    <a:pt x="694" y="437"/>
                  </a:lnTo>
                  <a:cubicBezTo>
                    <a:pt x="761" y="405"/>
                    <a:pt x="828" y="391"/>
                    <a:pt x="898" y="391"/>
                  </a:cubicBezTo>
                  <a:close/>
                  <a:moveTo>
                    <a:pt x="3741" y="719"/>
                  </a:moveTo>
                  <a:cubicBezTo>
                    <a:pt x="3762" y="775"/>
                    <a:pt x="3776" y="835"/>
                    <a:pt x="3776" y="898"/>
                  </a:cubicBezTo>
                  <a:lnTo>
                    <a:pt x="3776" y="2953"/>
                  </a:lnTo>
                  <a:cubicBezTo>
                    <a:pt x="3776" y="3013"/>
                    <a:pt x="3762" y="3072"/>
                    <a:pt x="3741" y="3129"/>
                  </a:cubicBezTo>
                  <a:lnTo>
                    <a:pt x="2379" y="1922"/>
                  </a:lnTo>
                  <a:lnTo>
                    <a:pt x="3741" y="719"/>
                  </a:lnTo>
                  <a:close/>
                  <a:moveTo>
                    <a:pt x="427" y="722"/>
                  </a:moveTo>
                  <a:lnTo>
                    <a:pt x="1792" y="1925"/>
                  </a:lnTo>
                  <a:lnTo>
                    <a:pt x="427" y="3132"/>
                  </a:lnTo>
                  <a:cubicBezTo>
                    <a:pt x="406" y="3076"/>
                    <a:pt x="395" y="3016"/>
                    <a:pt x="395" y="2956"/>
                  </a:cubicBezTo>
                  <a:lnTo>
                    <a:pt x="395" y="898"/>
                  </a:lnTo>
                  <a:cubicBezTo>
                    <a:pt x="395" y="838"/>
                    <a:pt x="406" y="778"/>
                    <a:pt x="427" y="722"/>
                  </a:cubicBezTo>
                  <a:close/>
                  <a:moveTo>
                    <a:pt x="2084" y="2182"/>
                  </a:moveTo>
                  <a:lnTo>
                    <a:pt x="3474" y="3414"/>
                  </a:lnTo>
                  <a:cubicBezTo>
                    <a:pt x="3410" y="3445"/>
                    <a:pt x="3340" y="3459"/>
                    <a:pt x="3270" y="3459"/>
                  </a:cubicBezTo>
                  <a:lnTo>
                    <a:pt x="898" y="3459"/>
                  </a:lnTo>
                  <a:cubicBezTo>
                    <a:pt x="828" y="3459"/>
                    <a:pt x="757" y="3445"/>
                    <a:pt x="694" y="3414"/>
                  </a:cubicBezTo>
                  <a:lnTo>
                    <a:pt x="2084" y="2182"/>
                  </a:lnTo>
                  <a:close/>
                  <a:moveTo>
                    <a:pt x="898" y="1"/>
                  </a:moveTo>
                  <a:cubicBezTo>
                    <a:pt x="655" y="1"/>
                    <a:pt x="420" y="99"/>
                    <a:pt x="254" y="275"/>
                  </a:cubicBezTo>
                  <a:cubicBezTo>
                    <a:pt x="247" y="282"/>
                    <a:pt x="244" y="286"/>
                    <a:pt x="237" y="293"/>
                  </a:cubicBezTo>
                  <a:cubicBezTo>
                    <a:pt x="85" y="458"/>
                    <a:pt x="1" y="673"/>
                    <a:pt x="1" y="898"/>
                  </a:cubicBezTo>
                  <a:lnTo>
                    <a:pt x="1" y="2953"/>
                  </a:lnTo>
                  <a:cubicBezTo>
                    <a:pt x="1" y="3178"/>
                    <a:pt x="85" y="3393"/>
                    <a:pt x="237" y="3554"/>
                  </a:cubicBezTo>
                  <a:lnTo>
                    <a:pt x="240" y="3558"/>
                  </a:lnTo>
                  <a:cubicBezTo>
                    <a:pt x="244" y="3565"/>
                    <a:pt x="247" y="3568"/>
                    <a:pt x="251" y="3572"/>
                  </a:cubicBezTo>
                  <a:cubicBezTo>
                    <a:pt x="420" y="3748"/>
                    <a:pt x="655" y="3850"/>
                    <a:pt x="898" y="3850"/>
                  </a:cubicBezTo>
                  <a:lnTo>
                    <a:pt x="3270" y="3850"/>
                  </a:lnTo>
                  <a:cubicBezTo>
                    <a:pt x="3512" y="3850"/>
                    <a:pt x="3748" y="3748"/>
                    <a:pt x="3917" y="3572"/>
                  </a:cubicBezTo>
                  <a:cubicBezTo>
                    <a:pt x="3921" y="3568"/>
                    <a:pt x="3924" y="3565"/>
                    <a:pt x="3931" y="3558"/>
                  </a:cubicBezTo>
                  <a:lnTo>
                    <a:pt x="3931" y="3554"/>
                  </a:lnTo>
                  <a:cubicBezTo>
                    <a:pt x="4082" y="3393"/>
                    <a:pt x="4167" y="3178"/>
                    <a:pt x="4167" y="2953"/>
                  </a:cubicBezTo>
                  <a:lnTo>
                    <a:pt x="4167" y="898"/>
                  </a:lnTo>
                  <a:cubicBezTo>
                    <a:pt x="4167" y="673"/>
                    <a:pt x="4082" y="458"/>
                    <a:pt x="3931" y="293"/>
                  </a:cubicBezTo>
                  <a:cubicBezTo>
                    <a:pt x="3924" y="286"/>
                    <a:pt x="3921" y="282"/>
                    <a:pt x="3917" y="275"/>
                  </a:cubicBezTo>
                  <a:cubicBezTo>
                    <a:pt x="3748" y="99"/>
                    <a:pt x="3512"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43" name="Google Shape;28043;p78"/>
          <p:cNvGrpSpPr/>
          <p:nvPr/>
        </p:nvGrpSpPr>
        <p:grpSpPr>
          <a:xfrm>
            <a:off x="3238846" y="2464342"/>
            <a:ext cx="383177" cy="291976"/>
            <a:chOff x="3238846" y="2464342"/>
            <a:chExt cx="383177" cy="291976"/>
          </a:xfrm>
        </p:grpSpPr>
        <p:sp>
          <p:nvSpPr>
            <p:cNvPr id="28044" name="Google Shape;28044;p78"/>
            <p:cNvSpPr/>
            <p:nvPr/>
          </p:nvSpPr>
          <p:spPr>
            <a:xfrm>
              <a:off x="3537745" y="2516007"/>
              <a:ext cx="78135" cy="234195"/>
            </a:xfrm>
            <a:custGeom>
              <a:rect b="b" l="l" r="r" t="t"/>
              <a:pathLst>
                <a:path extrusionOk="0" h="8998" w="3002">
                  <a:moveTo>
                    <a:pt x="0" y="0"/>
                  </a:moveTo>
                  <a:lnTo>
                    <a:pt x="0" y="7473"/>
                  </a:lnTo>
                  <a:cubicBezTo>
                    <a:pt x="0" y="8297"/>
                    <a:pt x="655" y="8983"/>
                    <a:pt x="1475" y="8997"/>
                  </a:cubicBezTo>
                  <a:cubicBezTo>
                    <a:pt x="1483" y="8997"/>
                    <a:pt x="1492" y="8997"/>
                    <a:pt x="1500" y="8997"/>
                  </a:cubicBezTo>
                  <a:cubicBezTo>
                    <a:pt x="2326" y="8997"/>
                    <a:pt x="3002" y="8327"/>
                    <a:pt x="3002" y="7498"/>
                  </a:cubicBezTo>
                  <a:lnTo>
                    <a:pt x="3002" y="1000"/>
                  </a:lnTo>
                  <a:cubicBezTo>
                    <a:pt x="3002" y="447"/>
                    <a:pt x="2551" y="0"/>
                    <a:pt x="2002" y="0"/>
                  </a:cubicBezTo>
                  <a:close/>
                </a:path>
              </a:pathLst>
            </a:custGeom>
            <a:solidFill>
              <a:srgbClr val="AFC0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5" name="Google Shape;28045;p78"/>
            <p:cNvSpPr/>
            <p:nvPr/>
          </p:nvSpPr>
          <p:spPr>
            <a:xfrm>
              <a:off x="3446727" y="2516007"/>
              <a:ext cx="143151" cy="143151"/>
            </a:xfrm>
            <a:custGeom>
              <a:rect b="b" l="l" r="r" t="t"/>
              <a:pathLst>
                <a:path extrusionOk="0" h="5500" w="5500">
                  <a:moveTo>
                    <a:pt x="0" y="0"/>
                  </a:moveTo>
                  <a:lnTo>
                    <a:pt x="0" y="5500"/>
                  </a:lnTo>
                  <a:lnTo>
                    <a:pt x="4500" y="5500"/>
                  </a:lnTo>
                  <a:lnTo>
                    <a:pt x="4500" y="1000"/>
                  </a:lnTo>
                  <a:cubicBezTo>
                    <a:pt x="4500" y="447"/>
                    <a:pt x="4947" y="0"/>
                    <a:pt x="5499" y="0"/>
                  </a:cubicBez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6" name="Google Shape;28046;p78"/>
            <p:cNvSpPr/>
            <p:nvPr/>
          </p:nvSpPr>
          <p:spPr>
            <a:xfrm>
              <a:off x="3245066" y="2470485"/>
              <a:ext cx="331720" cy="279692"/>
            </a:xfrm>
            <a:custGeom>
              <a:rect b="b" l="l" r="r" t="t"/>
              <a:pathLst>
                <a:path extrusionOk="0" h="10746" w="12745">
                  <a:moveTo>
                    <a:pt x="0" y="1"/>
                  </a:moveTo>
                  <a:lnTo>
                    <a:pt x="0" y="9247"/>
                  </a:lnTo>
                  <a:cubicBezTo>
                    <a:pt x="0" y="10074"/>
                    <a:pt x="672" y="10746"/>
                    <a:pt x="1499" y="10746"/>
                  </a:cubicBezTo>
                  <a:lnTo>
                    <a:pt x="12744" y="10746"/>
                  </a:lnTo>
                  <a:cubicBezTo>
                    <a:pt x="11917" y="10746"/>
                    <a:pt x="11245" y="10074"/>
                    <a:pt x="11245" y="9247"/>
                  </a:cubicBezTo>
                  <a:lnTo>
                    <a:pt x="11245" y="1"/>
                  </a:lnTo>
                  <a:close/>
                </a:path>
              </a:pathLst>
            </a:custGeom>
            <a:solidFill>
              <a:srgbClr val="FAFBF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7" name="Google Shape;28047;p78"/>
            <p:cNvSpPr/>
            <p:nvPr/>
          </p:nvSpPr>
          <p:spPr>
            <a:xfrm>
              <a:off x="3245066" y="2470485"/>
              <a:ext cx="292705" cy="97551"/>
            </a:xfrm>
            <a:custGeom>
              <a:rect b="b" l="l" r="r" t="t"/>
              <a:pathLst>
                <a:path extrusionOk="0" h="3748" w="11246">
                  <a:moveTo>
                    <a:pt x="0" y="1"/>
                  </a:moveTo>
                  <a:lnTo>
                    <a:pt x="0" y="3748"/>
                  </a:lnTo>
                  <a:lnTo>
                    <a:pt x="11245" y="3748"/>
                  </a:lnTo>
                  <a:lnTo>
                    <a:pt x="11245" y="1"/>
                  </a:lnTo>
                  <a:close/>
                </a:path>
              </a:pathLst>
            </a:custGeom>
            <a:solidFill>
              <a:srgbClr val="B6C5D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8" name="Google Shape;28048;p78"/>
            <p:cNvSpPr/>
            <p:nvPr/>
          </p:nvSpPr>
          <p:spPr>
            <a:xfrm>
              <a:off x="3284081" y="2594037"/>
              <a:ext cx="78135" cy="65121"/>
            </a:xfrm>
            <a:custGeom>
              <a:rect b="b" l="l" r="r" t="t"/>
              <a:pathLst>
                <a:path extrusionOk="0" h="2502" w="3002">
                  <a:moveTo>
                    <a:pt x="0" y="0"/>
                  </a:moveTo>
                  <a:lnTo>
                    <a:pt x="0" y="2502"/>
                  </a:lnTo>
                  <a:lnTo>
                    <a:pt x="3001" y="2502"/>
                  </a:lnTo>
                  <a:lnTo>
                    <a:pt x="3001" y="0"/>
                  </a:lnTo>
                  <a:close/>
                </a:path>
              </a:pathLst>
            </a:custGeom>
            <a:solidFill>
              <a:srgbClr val="D6DFE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9" name="Google Shape;28049;p78"/>
            <p:cNvSpPr/>
            <p:nvPr/>
          </p:nvSpPr>
          <p:spPr>
            <a:xfrm>
              <a:off x="3238846" y="2464342"/>
              <a:ext cx="383177" cy="291976"/>
            </a:xfrm>
            <a:custGeom>
              <a:rect b="b" l="l" r="r" t="t"/>
              <a:pathLst>
                <a:path extrusionOk="0" h="11218" w="14722">
                  <a:moveTo>
                    <a:pt x="11249" y="469"/>
                  </a:moveTo>
                  <a:lnTo>
                    <a:pt x="11249" y="3752"/>
                  </a:lnTo>
                  <a:lnTo>
                    <a:pt x="475" y="3752"/>
                  </a:lnTo>
                  <a:lnTo>
                    <a:pt x="475" y="3748"/>
                  </a:lnTo>
                  <a:lnTo>
                    <a:pt x="475" y="469"/>
                  </a:lnTo>
                  <a:close/>
                  <a:moveTo>
                    <a:pt x="12519" y="2221"/>
                  </a:moveTo>
                  <a:cubicBezTo>
                    <a:pt x="12346" y="2436"/>
                    <a:pt x="12251" y="2707"/>
                    <a:pt x="12251" y="2985"/>
                  </a:cubicBezTo>
                  <a:lnTo>
                    <a:pt x="12251" y="7249"/>
                  </a:lnTo>
                  <a:lnTo>
                    <a:pt x="11720" y="7249"/>
                  </a:lnTo>
                  <a:lnTo>
                    <a:pt x="11720" y="2221"/>
                  </a:lnTo>
                  <a:close/>
                  <a:moveTo>
                    <a:pt x="239" y="1"/>
                  </a:moveTo>
                  <a:cubicBezTo>
                    <a:pt x="109" y="1"/>
                    <a:pt x="7" y="106"/>
                    <a:pt x="7" y="237"/>
                  </a:cubicBezTo>
                  <a:lnTo>
                    <a:pt x="7" y="7358"/>
                  </a:lnTo>
                  <a:cubicBezTo>
                    <a:pt x="0" y="7492"/>
                    <a:pt x="106" y="7604"/>
                    <a:pt x="239" y="7604"/>
                  </a:cubicBezTo>
                  <a:cubicBezTo>
                    <a:pt x="373" y="7604"/>
                    <a:pt x="479" y="7492"/>
                    <a:pt x="475" y="7358"/>
                  </a:cubicBezTo>
                  <a:lnTo>
                    <a:pt x="475" y="4220"/>
                  </a:lnTo>
                  <a:lnTo>
                    <a:pt x="11249" y="4220"/>
                  </a:lnTo>
                  <a:lnTo>
                    <a:pt x="11249" y="9483"/>
                  </a:lnTo>
                  <a:cubicBezTo>
                    <a:pt x="11249" y="9962"/>
                    <a:pt x="11449" y="10419"/>
                    <a:pt x="11798" y="10746"/>
                  </a:cubicBezTo>
                  <a:lnTo>
                    <a:pt x="1738" y="10746"/>
                  </a:lnTo>
                  <a:cubicBezTo>
                    <a:pt x="1042" y="10746"/>
                    <a:pt x="475" y="10180"/>
                    <a:pt x="475" y="9483"/>
                  </a:cubicBezTo>
                  <a:lnTo>
                    <a:pt x="475" y="8607"/>
                  </a:lnTo>
                  <a:cubicBezTo>
                    <a:pt x="479" y="8473"/>
                    <a:pt x="373" y="8364"/>
                    <a:pt x="239" y="8364"/>
                  </a:cubicBezTo>
                  <a:cubicBezTo>
                    <a:pt x="106" y="8364"/>
                    <a:pt x="0" y="8473"/>
                    <a:pt x="7" y="8607"/>
                  </a:cubicBezTo>
                  <a:lnTo>
                    <a:pt x="7" y="9483"/>
                  </a:lnTo>
                  <a:cubicBezTo>
                    <a:pt x="7" y="10440"/>
                    <a:pt x="781" y="11214"/>
                    <a:pt x="1738" y="11218"/>
                  </a:cubicBezTo>
                  <a:lnTo>
                    <a:pt x="12983" y="11218"/>
                  </a:lnTo>
                  <a:cubicBezTo>
                    <a:pt x="13940" y="11214"/>
                    <a:pt x="14718" y="10440"/>
                    <a:pt x="14718" y="9483"/>
                  </a:cubicBezTo>
                  <a:lnTo>
                    <a:pt x="14718" y="7358"/>
                  </a:lnTo>
                  <a:cubicBezTo>
                    <a:pt x="14721" y="7224"/>
                    <a:pt x="14616" y="7112"/>
                    <a:pt x="14482" y="7112"/>
                  </a:cubicBezTo>
                  <a:cubicBezTo>
                    <a:pt x="14348" y="7112"/>
                    <a:pt x="14243" y="7224"/>
                    <a:pt x="14246" y="7358"/>
                  </a:cubicBezTo>
                  <a:lnTo>
                    <a:pt x="14246" y="9483"/>
                  </a:lnTo>
                  <a:cubicBezTo>
                    <a:pt x="14250" y="10187"/>
                    <a:pt x="13676" y="10746"/>
                    <a:pt x="12990" y="10746"/>
                  </a:cubicBezTo>
                  <a:cubicBezTo>
                    <a:pt x="12936" y="10746"/>
                    <a:pt x="12881" y="10743"/>
                    <a:pt x="12825" y="10736"/>
                  </a:cubicBezTo>
                  <a:cubicBezTo>
                    <a:pt x="12188" y="10648"/>
                    <a:pt x="11717" y="10102"/>
                    <a:pt x="11717" y="9458"/>
                  </a:cubicBezTo>
                  <a:lnTo>
                    <a:pt x="11717" y="7717"/>
                  </a:lnTo>
                  <a:lnTo>
                    <a:pt x="12484" y="7717"/>
                  </a:lnTo>
                  <a:cubicBezTo>
                    <a:pt x="12614" y="7717"/>
                    <a:pt x="12716" y="7611"/>
                    <a:pt x="12716" y="7481"/>
                  </a:cubicBezTo>
                  <a:lnTo>
                    <a:pt x="12716" y="2985"/>
                  </a:lnTo>
                  <a:cubicBezTo>
                    <a:pt x="12716" y="2562"/>
                    <a:pt x="13061" y="2221"/>
                    <a:pt x="13483" y="2221"/>
                  </a:cubicBezTo>
                  <a:cubicBezTo>
                    <a:pt x="13905" y="2221"/>
                    <a:pt x="14246" y="2562"/>
                    <a:pt x="14246" y="2985"/>
                  </a:cubicBezTo>
                  <a:lnTo>
                    <a:pt x="14246" y="6109"/>
                  </a:lnTo>
                  <a:cubicBezTo>
                    <a:pt x="14246" y="6239"/>
                    <a:pt x="14352" y="6345"/>
                    <a:pt x="14486" y="6345"/>
                  </a:cubicBezTo>
                  <a:cubicBezTo>
                    <a:pt x="14612" y="6345"/>
                    <a:pt x="14718" y="6239"/>
                    <a:pt x="14718" y="6109"/>
                  </a:cubicBezTo>
                  <a:lnTo>
                    <a:pt x="14718" y="2985"/>
                  </a:lnTo>
                  <a:cubicBezTo>
                    <a:pt x="14718" y="2305"/>
                    <a:pt x="14166" y="1753"/>
                    <a:pt x="13486" y="1753"/>
                  </a:cubicBezTo>
                  <a:lnTo>
                    <a:pt x="11720" y="1753"/>
                  </a:lnTo>
                  <a:lnTo>
                    <a:pt x="11720" y="237"/>
                  </a:lnTo>
                  <a:cubicBezTo>
                    <a:pt x="11720" y="106"/>
                    <a:pt x="11615" y="1"/>
                    <a:pt x="114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0" name="Google Shape;28050;p78"/>
            <p:cNvSpPr/>
            <p:nvPr/>
          </p:nvSpPr>
          <p:spPr>
            <a:xfrm>
              <a:off x="3277835" y="2490370"/>
              <a:ext cx="51404" cy="58067"/>
            </a:xfrm>
            <a:custGeom>
              <a:rect b="b" l="l" r="r" t="t"/>
              <a:pathLst>
                <a:path extrusionOk="0" h="2231" w="1975">
                  <a:moveTo>
                    <a:pt x="1743" y="0"/>
                  </a:moveTo>
                  <a:cubicBezTo>
                    <a:pt x="1612" y="0"/>
                    <a:pt x="1507" y="106"/>
                    <a:pt x="1507" y="236"/>
                  </a:cubicBezTo>
                  <a:lnTo>
                    <a:pt x="1507" y="1351"/>
                  </a:lnTo>
                  <a:lnTo>
                    <a:pt x="420" y="85"/>
                  </a:lnTo>
                  <a:cubicBezTo>
                    <a:pt x="370" y="29"/>
                    <a:pt x="306" y="4"/>
                    <a:pt x="244" y="4"/>
                  </a:cubicBezTo>
                  <a:cubicBezTo>
                    <a:pt x="125" y="4"/>
                    <a:pt x="10" y="95"/>
                    <a:pt x="8" y="236"/>
                  </a:cubicBezTo>
                  <a:lnTo>
                    <a:pt x="8" y="1985"/>
                  </a:lnTo>
                  <a:cubicBezTo>
                    <a:pt x="1" y="2118"/>
                    <a:pt x="107" y="2231"/>
                    <a:pt x="240" y="2231"/>
                  </a:cubicBezTo>
                  <a:cubicBezTo>
                    <a:pt x="374" y="2231"/>
                    <a:pt x="483" y="2118"/>
                    <a:pt x="476" y="1985"/>
                  </a:cubicBezTo>
                  <a:lnTo>
                    <a:pt x="476" y="873"/>
                  </a:lnTo>
                  <a:lnTo>
                    <a:pt x="1563" y="2139"/>
                  </a:lnTo>
                  <a:cubicBezTo>
                    <a:pt x="1613" y="2194"/>
                    <a:pt x="1676" y="2218"/>
                    <a:pt x="1739" y="2218"/>
                  </a:cubicBezTo>
                  <a:cubicBezTo>
                    <a:pt x="1858" y="2218"/>
                    <a:pt x="1973" y="2129"/>
                    <a:pt x="1975" y="1988"/>
                  </a:cubicBezTo>
                  <a:lnTo>
                    <a:pt x="1975" y="236"/>
                  </a:lnTo>
                  <a:cubicBezTo>
                    <a:pt x="1975" y="106"/>
                    <a:pt x="1869" y="0"/>
                    <a:pt x="17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1" name="Google Shape;28051;p78"/>
            <p:cNvSpPr/>
            <p:nvPr/>
          </p:nvSpPr>
          <p:spPr>
            <a:xfrm>
              <a:off x="3336553" y="2490370"/>
              <a:ext cx="44976" cy="57807"/>
            </a:xfrm>
            <a:custGeom>
              <a:rect b="b" l="l" r="r" t="t"/>
              <a:pathLst>
                <a:path extrusionOk="0" h="2221" w="1728">
                  <a:moveTo>
                    <a:pt x="1492" y="0"/>
                  </a:moveTo>
                  <a:cubicBezTo>
                    <a:pt x="1489" y="0"/>
                    <a:pt x="1487" y="0"/>
                    <a:pt x="1485" y="0"/>
                  </a:cubicBezTo>
                  <a:lnTo>
                    <a:pt x="236" y="0"/>
                  </a:lnTo>
                  <a:cubicBezTo>
                    <a:pt x="106" y="0"/>
                    <a:pt x="0" y="106"/>
                    <a:pt x="0" y="236"/>
                  </a:cubicBezTo>
                  <a:lnTo>
                    <a:pt x="0" y="1985"/>
                  </a:lnTo>
                  <a:cubicBezTo>
                    <a:pt x="0" y="2115"/>
                    <a:pt x="106" y="2220"/>
                    <a:pt x="236" y="2220"/>
                  </a:cubicBezTo>
                  <a:lnTo>
                    <a:pt x="1485" y="2220"/>
                  </a:lnTo>
                  <a:cubicBezTo>
                    <a:pt x="1487" y="2220"/>
                    <a:pt x="1489" y="2220"/>
                    <a:pt x="1492" y="2220"/>
                  </a:cubicBezTo>
                  <a:cubicBezTo>
                    <a:pt x="1622" y="2220"/>
                    <a:pt x="1728" y="2116"/>
                    <a:pt x="1728" y="1985"/>
                  </a:cubicBezTo>
                  <a:cubicBezTo>
                    <a:pt x="1728" y="1855"/>
                    <a:pt x="1626" y="1752"/>
                    <a:pt x="1498" y="1752"/>
                  </a:cubicBezTo>
                  <a:cubicBezTo>
                    <a:pt x="1494" y="1752"/>
                    <a:pt x="1489" y="1752"/>
                    <a:pt x="1485" y="1752"/>
                  </a:cubicBezTo>
                  <a:lnTo>
                    <a:pt x="468" y="1752"/>
                  </a:lnTo>
                  <a:lnTo>
                    <a:pt x="468" y="1221"/>
                  </a:lnTo>
                  <a:lnTo>
                    <a:pt x="985" y="1221"/>
                  </a:lnTo>
                  <a:cubicBezTo>
                    <a:pt x="988" y="1221"/>
                    <a:pt x="990" y="1221"/>
                    <a:pt x="992" y="1221"/>
                  </a:cubicBezTo>
                  <a:cubicBezTo>
                    <a:pt x="1123" y="1221"/>
                    <a:pt x="1228" y="1117"/>
                    <a:pt x="1228" y="985"/>
                  </a:cubicBezTo>
                  <a:cubicBezTo>
                    <a:pt x="1228" y="854"/>
                    <a:pt x="1123" y="749"/>
                    <a:pt x="992" y="749"/>
                  </a:cubicBezTo>
                  <a:cubicBezTo>
                    <a:pt x="990" y="749"/>
                    <a:pt x="988" y="749"/>
                    <a:pt x="985" y="750"/>
                  </a:cubicBezTo>
                  <a:lnTo>
                    <a:pt x="468" y="750"/>
                  </a:lnTo>
                  <a:lnTo>
                    <a:pt x="468" y="472"/>
                  </a:lnTo>
                  <a:lnTo>
                    <a:pt x="1485" y="472"/>
                  </a:lnTo>
                  <a:cubicBezTo>
                    <a:pt x="1487" y="472"/>
                    <a:pt x="1489" y="472"/>
                    <a:pt x="1492" y="472"/>
                  </a:cubicBezTo>
                  <a:cubicBezTo>
                    <a:pt x="1622" y="472"/>
                    <a:pt x="1728" y="367"/>
                    <a:pt x="1728" y="236"/>
                  </a:cubicBezTo>
                  <a:cubicBezTo>
                    <a:pt x="1728" y="104"/>
                    <a:pt x="1622" y="0"/>
                    <a:pt x="14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2" name="Google Shape;28052;p78"/>
            <p:cNvSpPr/>
            <p:nvPr/>
          </p:nvSpPr>
          <p:spPr>
            <a:xfrm>
              <a:off x="3387723" y="2490396"/>
              <a:ext cx="65798" cy="57781"/>
            </a:xfrm>
            <a:custGeom>
              <a:rect b="b" l="l" r="r" t="t"/>
              <a:pathLst>
                <a:path extrusionOk="0" h="2220" w="2528">
                  <a:moveTo>
                    <a:pt x="2266" y="1"/>
                  </a:moveTo>
                  <a:cubicBezTo>
                    <a:pt x="2165" y="1"/>
                    <a:pt x="2071" y="67"/>
                    <a:pt x="2042" y="172"/>
                  </a:cubicBezTo>
                  <a:lnTo>
                    <a:pt x="1732" y="1259"/>
                  </a:lnTo>
                  <a:lnTo>
                    <a:pt x="1486" y="647"/>
                  </a:lnTo>
                  <a:cubicBezTo>
                    <a:pt x="1445" y="550"/>
                    <a:pt x="1357" y="501"/>
                    <a:pt x="1268" y="501"/>
                  </a:cubicBezTo>
                  <a:cubicBezTo>
                    <a:pt x="1179" y="501"/>
                    <a:pt x="1090" y="550"/>
                    <a:pt x="1050" y="647"/>
                  </a:cubicBezTo>
                  <a:lnTo>
                    <a:pt x="803" y="1259"/>
                  </a:lnTo>
                  <a:lnTo>
                    <a:pt x="494" y="172"/>
                  </a:lnTo>
                  <a:cubicBezTo>
                    <a:pt x="456" y="58"/>
                    <a:pt x="366" y="9"/>
                    <a:pt x="276" y="9"/>
                  </a:cubicBezTo>
                  <a:cubicBezTo>
                    <a:pt x="139" y="9"/>
                    <a:pt x="1" y="122"/>
                    <a:pt x="43" y="298"/>
                  </a:cubicBezTo>
                  <a:lnTo>
                    <a:pt x="543" y="2047"/>
                  </a:lnTo>
                  <a:cubicBezTo>
                    <a:pt x="574" y="2160"/>
                    <a:pt x="672" y="2218"/>
                    <a:pt x="769" y="2218"/>
                  </a:cubicBezTo>
                  <a:cubicBezTo>
                    <a:pt x="858" y="2218"/>
                    <a:pt x="946" y="2170"/>
                    <a:pt x="986" y="2071"/>
                  </a:cubicBezTo>
                  <a:lnTo>
                    <a:pt x="1268" y="1368"/>
                  </a:lnTo>
                  <a:lnTo>
                    <a:pt x="1549" y="2071"/>
                  </a:lnTo>
                  <a:cubicBezTo>
                    <a:pt x="1584" y="2159"/>
                    <a:pt x="1672" y="2219"/>
                    <a:pt x="1767" y="2219"/>
                  </a:cubicBezTo>
                  <a:lnTo>
                    <a:pt x="1778" y="2219"/>
                  </a:lnTo>
                  <a:cubicBezTo>
                    <a:pt x="1880" y="2212"/>
                    <a:pt x="1964" y="2145"/>
                    <a:pt x="1993" y="2047"/>
                  </a:cubicBezTo>
                  <a:lnTo>
                    <a:pt x="2492" y="298"/>
                  </a:lnTo>
                  <a:cubicBezTo>
                    <a:pt x="2527" y="175"/>
                    <a:pt x="2457" y="45"/>
                    <a:pt x="2330" y="10"/>
                  </a:cubicBezTo>
                  <a:cubicBezTo>
                    <a:pt x="2309" y="4"/>
                    <a:pt x="2287" y="1"/>
                    <a:pt x="22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3" name="Google Shape;28053;p78"/>
            <p:cNvSpPr/>
            <p:nvPr/>
          </p:nvSpPr>
          <p:spPr>
            <a:xfrm>
              <a:off x="3459819" y="2490370"/>
              <a:ext cx="45340" cy="57807"/>
            </a:xfrm>
            <a:custGeom>
              <a:rect b="b" l="l" r="r" t="t"/>
              <a:pathLst>
                <a:path extrusionOk="0" h="2221" w="1742">
                  <a:moveTo>
                    <a:pt x="1502" y="0"/>
                  </a:moveTo>
                  <a:cubicBezTo>
                    <a:pt x="1500" y="0"/>
                    <a:pt x="1498" y="0"/>
                    <a:pt x="1496" y="0"/>
                  </a:cubicBezTo>
                  <a:lnTo>
                    <a:pt x="246" y="0"/>
                  </a:lnTo>
                  <a:cubicBezTo>
                    <a:pt x="116" y="0"/>
                    <a:pt x="11" y="106"/>
                    <a:pt x="11" y="236"/>
                  </a:cubicBezTo>
                  <a:lnTo>
                    <a:pt x="11" y="1235"/>
                  </a:lnTo>
                  <a:cubicBezTo>
                    <a:pt x="11" y="1365"/>
                    <a:pt x="116" y="1471"/>
                    <a:pt x="246" y="1471"/>
                  </a:cubicBezTo>
                  <a:lnTo>
                    <a:pt x="1263" y="1471"/>
                  </a:lnTo>
                  <a:lnTo>
                    <a:pt x="1263" y="1752"/>
                  </a:lnTo>
                  <a:lnTo>
                    <a:pt x="246" y="1752"/>
                  </a:lnTo>
                  <a:cubicBezTo>
                    <a:pt x="242" y="1752"/>
                    <a:pt x="238" y="1752"/>
                    <a:pt x="234" y="1752"/>
                  </a:cubicBezTo>
                  <a:cubicBezTo>
                    <a:pt x="106" y="1752"/>
                    <a:pt x="0" y="1855"/>
                    <a:pt x="0" y="1985"/>
                  </a:cubicBezTo>
                  <a:cubicBezTo>
                    <a:pt x="0" y="2116"/>
                    <a:pt x="109" y="2220"/>
                    <a:pt x="240" y="2220"/>
                  </a:cubicBezTo>
                  <a:cubicBezTo>
                    <a:pt x="242" y="2220"/>
                    <a:pt x="244" y="2220"/>
                    <a:pt x="246" y="2220"/>
                  </a:cubicBezTo>
                  <a:lnTo>
                    <a:pt x="1496" y="2220"/>
                  </a:lnTo>
                  <a:cubicBezTo>
                    <a:pt x="1626" y="2220"/>
                    <a:pt x="1731" y="2115"/>
                    <a:pt x="1731" y="1985"/>
                  </a:cubicBezTo>
                  <a:lnTo>
                    <a:pt x="1731" y="1239"/>
                  </a:lnTo>
                  <a:cubicBezTo>
                    <a:pt x="1731" y="1108"/>
                    <a:pt x="1626" y="1003"/>
                    <a:pt x="1496" y="1003"/>
                  </a:cubicBezTo>
                  <a:lnTo>
                    <a:pt x="482" y="1003"/>
                  </a:lnTo>
                  <a:lnTo>
                    <a:pt x="482" y="472"/>
                  </a:lnTo>
                  <a:lnTo>
                    <a:pt x="1496" y="472"/>
                  </a:lnTo>
                  <a:cubicBezTo>
                    <a:pt x="1498" y="472"/>
                    <a:pt x="1500" y="472"/>
                    <a:pt x="1502" y="472"/>
                  </a:cubicBezTo>
                  <a:cubicBezTo>
                    <a:pt x="1633" y="472"/>
                    <a:pt x="1742" y="367"/>
                    <a:pt x="1742" y="236"/>
                  </a:cubicBezTo>
                  <a:cubicBezTo>
                    <a:pt x="1742" y="104"/>
                    <a:pt x="1633" y="0"/>
                    <a:pt x="1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4" name="Google Shape;28054;p78"/>
            <p:cNvSpPr/>
            <p:nvPr/>
          </p:nvSpPr>
          <p:spPr>
            <a:xfrm>
              <a:off x="3278043" y="2587973"/>
              <a:ext cx="90211" cy="77224"/>
            </a:xfrm>
            <a:custGeom>
              <a:rect b="b" l="l" r="r" t="t"/>
              <a:pathLst>
                <a:path extrusionOk="0" h="2967" w="3466">
                  <a:moveTo>
                    <a:pt x="2998" y="469"/>
                  </a:moveTo>
                  <a:lnTo>
                    <a:pt x="2998" y="2499"/>
                  </a:lnTo>
                  <a:lnTo>
                    <a:pt x="468" y="2499"/>
                  </a:lnTo>
                  <a:lnTo>
                    <a:pt x="468" y="469"/>
                  </a:lnTo>
                  <a:close/>
                  <a:moveTo>
                    <a:pt x="232" y="1"/>
                  </a:moveTo>
                  <a:cubicBezTo>
                    <a:pt x="106" y="1"/>
                    <a:pt x="0" y="103"/>
                    <a:pt x="0" y="233"/>
                  </a:cubicBezTo>
                  <a:lnTo>
                    <a:pt x="0" y="2735"/>
                  </a:lnTo>
                  <a:cubicBezTo>
                    <a:pt x="0" y="2861"/>
                    <a:pt x="106" y="2967"/>
                    <a:pt x="232" y="2967"/>
                  </a:cubicBezTo>
                  <a:lnTo>
                    <a:pt x="3233" y="2967"/>
                  </a:lnTo>
                  <a:cubicBezTo>
                    <a:pt x="3360" y="2967"/>
                    <a:pt x="3466" y="2861"/>
                    <a:pt x="3466" y="2731"/>
                  </a:cubicBezTo>
                  <a:lnTo>
                    <a:pt x="3466" y="233"/>
                  </a:lnTo>
                  <a:cubicBezTo>
                    <a:pt x="3466" y="103"/>
                    <a:pt x="3360" y="1"/>
                    <a:pt x="32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5" name="Google Shape;28055;p78"/>
            <p:cNvSpPr/>
            <p:nvPr/>
          </p:nvSpPr>
          <p:spPr>
            <a:xfrm>
              <a:off x="3401283" y="2620481"/>
              <a:ext cx="103876" cy="12233"/>
            </a:xfrm>
            <a:custGeom>
              <a:rect b="b" l="l" r="r" t="t"/>
              <a:pathLst>
                <a:path extrusionOk="0" h="470" w="3991">
                  <a:moveTo>
                    <a:pt x="235" y="1"/>
                  </a:moveTo>
                  <a:cubicBezTo>
                    <a:pt x="107" y="1"/>
                    <a:pt x="1" y="107"/>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6" name="Google Shape;28056;p78"/>
            <p:cNvSpPr/>
            <p:nvPr/>
          </p:nvSpPr>
          <p:spPr>
            <a:xfrm>
              <a:off x="3401283" y="2587973"/>
              <a:ext cx="103876" cy="12233"/>
            </a:xfrm>
            <a:custGeom>
              <a:rect b="b" l="l" r="r" t="t"/>
              <a:pathLst>
                <a:path extrusionOk="0" h="470" w="3991">
                  <a:moveTo>
                    <a:pt x="235" y="0"/>
                  </a:moveTo>
                  <a:cubicBezTo>
                    <a:pt x="106" y="0"/>
                    <a:pt x="1" y="104"/>
                    <a:pt x="1" y="233"/>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3"/>
                  </a:cubicBezTo>
                  <a:cubicBezTo>
                    <a:pt x="3991" y="104"/>
                    <a:pt x="3885" y="0"/>
                    <a:pt x="3757" y="0"/>
                  </a:cubicBezTo>
                  <a:cubicBezTo>
                    <a:pt x="3753" y="0"/>
                    <a:pt x="3749" y="1"/>
                    <a:pt x="3745" y="1"/>
                  </a:cubicBezTo>
                  <a:lnTo>
                    <a:pt x="247" y="1"/>
                  </a:lnTo>
                  <a:cubicBezTo>
                    <a:pt x="243" y="1"/>
                    <a:pt x="239" y="0"/>
                    <a:pt x="2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7" name="Google Shape;28057;p78"/>
            <p:cNvSpPr/>
            <p:nvPr/>
          </p:nvSpPr>
          <p:spPr>
            <a:xfrm>
              <a:off x="3401283" y="2652990"/>
              <a:ext cx="103876" cy="12233"/>
            </a:xfrm>
            <a:custGeom>
              <a:rect b="b" l="l" r="r" t="t"/>
              <a:pathLst>
                <a:path extrusionOk="0" h="470" w="3991">
                  <a:moveTo>
                    <a:pt x="235" y="1"/>
                  </a:moveTo>
                  <a:cubicBezTo>
                    <a:pt x="107" y="1"/>
                    <a:pt x="1" y="107"/>
                    <a:pt x="1" y="237"/>
                  </a:cubicBezTo>
                  <a:cubicBezTo>
                    <a:pt x="1" y="363"/>
                    <a:pt x="107" y="469"/>
                    <a:pt x="235" y="469"/>
                  </a:cubicBezTo>
                  <a:cubicBezTo>
                    <a:pt x="239" y="469"/>
                    <a:pt x="243" y="469"/>
                    <a:pt x="247" y="469"/>
                  </a:cubicBezTo>
                  <a:lnTo>
                    <a:pt x="3745" y="469"/>
                  </a:lnTo>
                  <a:cubicBezTo>
                    <a:pt x="3749" y="469"/>
                    <a:pt x="3753" y="469"/>
                    <a:pt x="3757" y="469"/>
                  </a:cubicBezTo>
                  <a:cubicBezTo>
                    <a:pt x="3885" y="469"/>
                    <a:pt x="3991" y="363"/>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8" name="Google Shape;28058;p78"/>
            <p:cNvSpPr/>
            <p:nvPr/>
          </p:nvSpPr>
          <p:spPr>
            <a:xfrm>
              <a:off x="3401283" y="2685498"/>
              <a:ext cx="103876" cy="12233"/>
            </a:xfrm>
            <a:custGeom>
              <a:rect b="b" l="l" r="r" t="t"/>
              <a:pathLst>
                <a:path extrusionOk="0" h="470" w="3991">
                  <a:moveTo>
                    <a:pt x="235" y="1"/>
                  </a:moveTo>
                  <a:cubicBezTo>
                    <a:pt x="107" y="1"/>
                    <a:pt x="1" y="107"/>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7"/>
                    <a:pt x="3885" y="1"/>
                    <a:pt x="3757" y="1"/>
                  </a:cubicBezTo>
                  <a:cubicBezTo>
                    <a:pt x="3753" y="1"/>
                    <a:pt x="3749" y="1"/>
                    <a:pt x="3745" y="1"/>
                  </a:cubicBezTo>
                  <a:lnTo>
                    <a:pt x="247" y="1"/>
                  </a:lnTo>
                  <a:cubicBezTo>
                    <a:pt x="243" y="1"/>
                    <a:pt x="239" y="1"/>
                    <a:pt x="2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9" name="Google Shape;28059;p78"/>
            <p:cNvSpPr/>
            <p:nvPr/>
          </p:nvSpPr>
          <p:spPr>
            <a:xfrm>
              <a:off x="3271536" y="2685498"/>
              <a:ext cx="104969" cy="12207"/>
            </a:xfrm>
            <a:custGeom>
              <a:rect b="b" l="l" r="r" t="t"/>
              <a:pathLst>
                <a:path extrusionOk="0" h="469" w="4033">
                  <a:moveTo>
                    <a:pt x="232" y="1"/>
                  </a:moveTo>
                  <a:cubicBezTo>
                    <a:pt x="106" y="1"/>
                    <a:pt x="0" y="107"/>
                    <a:pt x="0" y="237"/>
                  </a:cubicBezTo>
                  <a:cubicBezTo>
                    <a:pt x="0" y="363"/>
                    <a:pt x="106" y="469"/>
                    <a:pt x="232" y="469"/>
                  </a:cubicBezTo>
                  <a:lnTo>
                    <a:pt x="3733" y="469"/>
                  </a:lnTo>
                  <a:cubicBezTo>
                    <a:pt x="4032" y="455"/>
                    <a:pt x="4032" y="15"/>
                    <a:pt x="37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0" name="Google Shape;28060;p78"/>
            <p:cNvSpPr/>
            <p:nvPr/>
          </p:nvSpPr>
          <p:spPr>
            <a:xfrm>
              <a:off x="3269792" y="2718006"/>
              <a:ext cx="105255" cy="12233"/>
            </a:xfrm>
            <a:custGeom>
              <a:rect b="b" l="l" r="r" t="t"/>
              <a:pathLst>
                <a:path extrusionOk="0" h="470" w="4044">
                  <a:moveTo>
                    <a:pt x="3807" y="1"/>
                  </a:moveTo>
                  <a:cubicBezTo>
                    <a:pt x="3805" y="1"/>
                    <a:pt x="3802" y="1"/>
                    <a:pt x="3800" y="1"/>
                  </a:cubicBezTo>
                  <a:lnTo>
                    <a:pt x="299" y="1"/>
                  </a:lnTo>
                  <a:cubicBezTo>
                    <a:pt x="0" y="15"/>
                    <a:pt x="0" y="458"/>
                    <a:pt x="299" y="469"/>
                  </a:cubicBezTo>
                  <a:lnTo>
                    <a:pt x="3800" y="469"/>
                  </a:lnTo>
                  <a:cubicBezTo>
                    <a:pt x="3805" y="469"/>
                    <a:pt x="3809" y="469"/>
                    <a:pt x="3813" y="469"/>
                  </a:cubicBezTo>
                  <a:cubicBezTo>
                    <a:pt x="3941" y="469"/>
                    <a:pt x="4043" y="366"/>
                    <a:pt x="4043" y="237"/>
                  </a:cubicBezTo>
                  <a:cubicBezTo>
                    <a:pt x="4043" y="105"/>
                    <a:pt x="3938" y="1"/>
                    <a:pt x="38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1" name="Google Shape;28061;p78"/>
            <p:cNvSpPr/>
            <p:nvPr/>
          </p:nvSpPr>
          <p:spPr>
            <a:xfrm>
              <a:off x="3401283" y="2718006"/>
              <a:ext cx="103876" cy="12233"/>
            </a:xfrm>
            <a:custGeom>
              <a:rect b="b" l="l" r="r" t="t"/>
              <a:pathLst>
                <a:path extrusionOk="0" h="470" w="3991">
                  <a:moveTo>
                    <a:pt x="241" y="1"/>
                  </a:moveTo>
                  <a:cubicBezTo>
                    <a:pt x="110" y="1"/>
                    <a:pt x="1" y="105"/>
                    <a:pt x="1" y="237"/>
                  </a:cubicBezTo>
                  <a:cubicBezTo>
                    <a:pt x="1" y="366"/>
                    <a:pt x="106" y="469"/>
                    <a:pt x="235" y="469"/>
                  </a:cubicBezTo>
                  <a:cubicBezTo>
                    <a:pt x="239" y="469"/>
                    <a:pt x="243" y="469"/>
                    <a:pt x="247" y="469"/>
                  </a:cubicBezTo>
                  <a:lnTo>
                    <a:pt x="3745" y="469"/>
                  </a:lnTo>
                  <a:cubicBezTo>
                    <a:pt x="3749" y="469"/>
                    <a:pt x="3753" y="469"/>
                    <a:pt x="3757" y="469"/>
                  </a:cubicBezTo>
                  <a:cubicBezTo>
                    <a:pt x="3885" y="469"/>
                    <a:pt x="3991" y="366"/>
                    <a:pt x="3991" y="237"/>
                  </a:cubicBezTo>
                  <a:cubicBezTo>
                    <a:pt x="3991" y="105"/>
                    <a:pt x="3882" y="1"/>
                    <a:pt x="3751" y="1"/>
                  </a:cubicBezTo>
                  <a:cubicBezTo>
                    <a:pt x="3749" y="1"/>
                    <a:pt x="3747" y="1"/>
                    <a:pt x="3745" y="1"/>
                  </a:cubicBezTo>
                  <a:lnTo>
                    <a:pt x="247" y="1"/>
                  </a:lnTo>
                  <a:cubicBezTo>
                    <a:pt x="245" y="1"/>
                    <a:pt x="243" y="1"/>
                    <a:pt x="2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28065" name="Shape 28065"/>
        <p:cNvGrpSpPr/>
        <p:nvPr/>
      </p:nvGrpSpPr>
      <p:grpSpPr>
        <a:xfrm>
          <a:off x="0" y="0"/>
          <a:ext cx="0" cy="0"/>
          <a:chOff x="0" y="0"/>
          <a:chExt cx="0" cy="0"/>
        </a:xfrm>
      </p:grpSpPr>
      <p:pic>
        <p:nvPicPr>
          <p:cNvPr id="28066" name="Google Shape;28066;p7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84" name="Shape 8284"/>
        <p:cNvGrpSpPr/>
        <p:nvPr/>
      </p:nvGrpSpPr>
      <p:grpSpPr>
        <a:xfrm>
          <a:off x="0" y="0"/>
          <a:ext cx="0" cy="0"/>
          <a:chOff x="0" y="0"/>
          <a:chExt cx="0" cy="0"/>
        </a:xfrm>
      </p:grpSpPr>
      <p:sp>
        <p:nvSpPr>
          <p:cNvPr id="8285" name="Google Shape;8285;p36"/>
          <p:cNvSpPr/>
          <p:nvPr/>
        </p:nvSpPr>
        <p:spPr>
          <a:xfrm>
            <a:off x="2335050" y="2844175"/>
            <a:ext cx="4473900" cy="2118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36"/>
          <p:cNvSpPr txBox="1"/>
          <p:nvPr>
            <p:ph type="title"/>
          </p:nvPr>
        </p:nvSpPr>
        <p:spPr>
          <a:xfrm>
            <a:off x="2580150" y="1488175"/>
            <a:ext cx="3983700" cy="11553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Lesson 1</a:t>
            </a:r>
            <a:endParaRPr/>
          </a:p>
        </p:txBody>
      </p:sp>
      <p:sp>
        <p:nvSpPr>
          <p:cNvPr id="8287" name="Google Shape;8287;p36"/>
          <p:cNvSpPr txBox="1"/>
          <p:nvPr>
            <p:ph idx="1" type="subTitle"/>
          </p:nvPr>
        </p:nvSpPr>
        <p:spPr>
          <a:xfrm>
            <a:off x="2143500" y="2643475"/>
            <a:ext cx="4857000" cy="4125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You can enter a subtitle here in case you need it</a:t>
            </a:r>
            <a:endParaRPr/>
          </a:p>
        </p:txBody>
      </p: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291" name="Shape 8291"/>
        <p:cNvGrpSpPr/>
        <p:nvPr/>
      </p:nvGrpSpPr>
      <p:grpSpPr>
        <a:xfrm>
          <a:off x="0" y="0"/>
          <a:ext cx="0" cy="0"/>
          <a:chOff x="0" y="0"/>
          <a:chExt cx="0" cy="0"/>
        </a:xfrm>
      </p:grpSpPr>
      <p:sp>
        <p:nvSpPr>
          <p:cNvPr id="8292" name="Google Shape;8292;p37"/>
          <p:cNvSpPr txBox="1"/>
          <p:nvPr>
            <p:ph type="title"/>
          </p:nvPr>
        </p:nvSpPr>
        <p:spPr>
          <a:xfrm>
            <a:off x="720000" y="540000"/>
            <a:ext cx="3852000" cy="1064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What is this topic about?</a:t>
            </a:r>
            <a:endParaRPr/>
          </a:p>
        </p:txBody>
      </p:sp>
      <p:sp>
        <p:nvSpPr>
          <p:cNvPr id="8293" name="Google Shape;8293;p37"/>
          <p:cNvSpPr txBox="1"/>
          <p:nvPr>
            <p:ph idx="1" type="subTitle"/>
          </p:nvPr>
        </p:nvSpPr>
        <p:spPr>
          <a:xfrm>
            <a:off x="746700" y="1428700"/>
            <a:ext cx="2807400" cy="1533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give a brief description of the topic you want to talk about. For example, if you want to talk about Mercury, you could say that it’s the closest planet to the Sun and the smallest one in the Solar System</a:t>
            </a:r>
            <a:endParaRPr/>
          </a:p>
        </p:txBody>
      </p:sp>
      <p:pic>
        <p:nvPicPr>
          <p:cNvPr id="8294" name="Google Shape;8294;p37"/>
          <p:cNvPicPr preferRelativeResize="0"/>
          <p:nvPr/>
        </p:nvPicPr>
        <p:blipFill rotWithShape="1">
          <a:blip r:embed="rId3">
            <a:alphaModFix/>
          </a:blip>
          <a:srcRect b="0" l="10913" r="0" t="0"/>
          <a:stretch/>
        </p:blipFill>
        <p:spPr>
          <a:xfrm>
            <a:off x="4931200" y="1110075"/>
            <a:ext cx="4932300" cy="3690900"/>
          </a:xfrm>
          <a:prstGeom prst="round2DiagRect">
            <a:avLst>
              <a:gd fmla="val 16667" name="adj1"/>
              <a:gd fmla="val 0" name="adj2"/>
            </a:avLst>
          </a:prstGeom>
          <a:noFill/>
          <a:ln>
            <a:noFill/>
          </a:ln>
        </p:spPr>
      </p:pic>
      <p:sp>
        <p:nvSpPr>
          <p:cNvPr id="8295" name="Google Shape;8295;p37"/>
          <p:cNvSpPr/>
          <p:nvPr/>
        </p:nvSpPr>
        <p:spPr>
          <a:xfrm>
            <a:off x="5505855" y="4680150"/>
            <a:ext cx="2023733" cy="1215757"/>
          </a:xfrm>
          <a:custGeom>
            <a:rect b="b" l="l" r="r" t="t"/>
            <a:pathLst>
              <a:path extrusionOk="0" h="26165" w="32566">
                <a:moveTo>
                  <a:pt x="19581" y="0"/>
                </a:moveTo>
                <a:cubicBezTo>
                  <a:pt x="19340" y="0"/>
                  <a:pt x="19099" y="5"/>
                  <a:pt x="18859" y="14"/>
                </a:cubicBezTo>
                <a:cubicBezTo>
                  <a:pt x="16741" y="95"/>
                  <a:pt x="14542" y="340"/>
                  <a:pt x="12485" y="849"/>
                </a:cubicBezTo>
                <a:cubicBezTo>
                  <a:pt x="10794" y="1277"/>
                  <a:pt x="9389" y="2193"/>
                  <a:pt x="8208" y="3395"/>
                </a:cubicBezTo>
                <a:cubicBezTo>
                  <a:pt x="6558" y="5024"/>
                  <a:pt x="5336" y="7203"/>
                  <a:pt x="4420" y="9280"/>
                </a:cubicBezTo>
                <a:cubicBezTo>
                  <a:pt x="2363" y="13985"/>
                  <a:pt x="0" y="21011"/>
                  <a:pt x="4888" y="24758"/>
                </a:cubicBezTo>
                <a:cubicBezTo>
                  <a:pt x="6277" y="25816"/>
                  <a:pt x="8250" y="26164"/>
                  <a:pt x="10240" y="26164"/>
                </a:cubicBezTo>
                <a:cubicBezTo>
                  <a:pt x="11927" y="26164"/>
                  <a:pt x="13625" y="25914"/>
                  <a:pt x="14990" y="25634"/>
                </a:cubicBezTo>
                <a:cubicBezTo>
                  <a:pt x="18961" y="24799"/>
                  <a:pt x="22667" y="24086"/>
                  <a:pt x="26191" y="21988"/>
                </a:cubicBezTo>
                <a:cubicBezTo>
                  <a:pt x="29673" y="19911"/>
                  <a:pt x="31730" y="15614"/>
                  <a:pt x="32219" y="11744"/>
                </a:cubicBezTo>
                <a:cubicBezTo>
                  <a:pt x="32565" y="8873"/>
                  <a:pt x="31017" y="6022"/>
                  <a:pt x="29184" y="3843"/>
                </a:cubicBezTo>
                <a:cubicBezTo>
                  <a:pt x="26799" y="1019"/>
                  <a:pt x="23163" y="0"/>
                  <a:pt x="19581"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296" name="Google Shape;8296;p37"/>
          <p:cNvGrpSpPr/>
          <p:nvPr/>
        </p:nvGrpSpPr>
        <p:grpSpPr>
          <a:xfrm>
            <a:off x="6607938" y="4603488"/>
            <a:ext cx="1124350" cy="995174"/>
            <a:chOff x="6607938" y="4603488"/>
            <a:chExt cx="1124350" cy="995174"/>
          </a:xfrm>
        </p:grpSpPr>
        <p:sp>
          <p:nvSpPr>
            <p:cNvPr id="8297" name="Google Shape;8297;p37"/>
            <p:cNvSpPr/>
            <p:nvPr/>
          </p:nvSpPr>
          <p:spPr>
            <a:xfrm>
              <a:off x="6607938" y="4983676"/>
              <a:ext cx="277494" cy="268637"/>
            </a:xfrm>
            <a:custGeom>
              <a:rect b="b" l="l" r="r" t="t"/>
              <a:pathLst>
                <a:path extrusionOk="0" h="3215" w="3321">
                  <a:moveTo>
                    <a:pt x="2357" y="0"/>
                  </a:moveTo>
                  <a:cubicBezTo>
                    <a:pt x="2185" y="0"/>
                    <a:pt x="1991" y="36"/>
                    <a:pt x="1773" y="75"/>
                  </a:cubicBezTo>
                  <a:cubicBezTo>
                    <a:pt x="1060" y="197"/>
                    <a:pt x="327" y="462"/>
                    <a:pt x="82" y="1134"/>
                  </a:cubicBezTo>
                  <a:cubicBezTo>
                    <a:pt x="42" y="1256"/>
                    <a:pt x="1" y="1419"/>
                    <a:pt x="21" y="1603"/>
                  </a:cubicBezTo>
                  <a:cubicBezTo>
                    <a:pt x="21" y="2484"/>
                    <a:pt x="474" y="3215"/>
                    <a:pt x="1378" y="3215"/>
                  </a:cubicBezTo>
                  <a:cubicBezTo>
                    <a:pt x="1414" y="3215"/>
                    <a:pt x="1450" y="3214"/>
                    <a:pt x="1488" y="3211"/>
                  </a:cubicBezTo>
                  <a:cubicBezTo>
                    <a:pt x="2139" y="3191"/>
                    <a:pt x="2771" y="3049"/>
                    <a:pt x="3076" y="2438"/>
                  </a:cubicBezTo>
                  <a:cubicBezTo>
                    <a:pt x="3320" y="1928"/>
                    <a:pt x="3320" y="971"/>
                    <a:pt x="3035" y="421"/>
                  </a:cubicBezTo>
                  <a:cubicBezTo>
                    <a:pt x="2859" y="94"/>
                    <a:pt x="2636" y="0"/>
                    <a:pt x="235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37"/>
            <p:cNvSpPr/>
            <p:nvPr/>
          </p:nvSpPr>
          <p:spPr>
            <a:xfrm>
              <a:off x="7117889" y="4914490"/>
              <a:ext cx="218503" cy="213489"/>
            </a:xfrm>
            <a:custGeom>
              <a:rect b="b" l="l" r="r" t="t"/>
              <a:pathLst>
                <a:path extrusionOk="0" h="2555" w="2615">
                  <a:moveTo>
                    <a:pt x="1624" y="1"/>
                  </a:moveTo>
                  <a:cubicBezTo>
                    <a:pt x="1087" y="1"/>
                    <a:pt x="446" y="338"/>
                    <a:pt x="252" y="740"/>
                  </a:cubicBezTo>
                  <a:cubicBezTo>
                    <a:pt x="191" y="862"/>
                    <a:pt x="150" y="964"/>
                    <a:pt x="130" y="1066"/>
                  </a:cubicBezTo>
                  <a:cubicBezTo>
                    <a:pt x="0" y="1844"/>
                    <a:pt x="696" y="2554"/>
                    <a:pt x="1466" y="2554"/>
                  </a:cubicBezTo>
                  <a:cubicBezTo>
                    <a:pt x="1543" y="2554"/>
                    <a:pt x="1620" y="2547"/>
                    <a:pt x="1698" y="2532"/>
                  </a:cubicBezTo>
                  <a:cubicBezTo>
                    <a:pt x="2329" y="2390"/>
                    <a:pt x="2614" y="2288"/>
                    <a:pt x="2614" y="1534"/>
                  </a:cubicBezTo>
                  <a:cubicBezTo>
                    <a:pt x="2614" y="1046"/>
                    <a:pt x="2533" y="455"/>
                    <a:pt x="2146" y="150"/>
                  </a:cubicBezTo>
                  <a:cubicBezTo>
                    <a:pt x="2004" y="46"/>
                    <a:pt x="1821" y="1"/>
                    <a:pt x="1624"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37"/>
            <p:cNvSpPr/>
            <p:nvPr/>
          </p:nvSpPr>
          <p:spPr>
            <a:xfrm>
              <a:off x="6815996" y="5445919"/>
              <a:ext cx="185163" cy="152743"/>
            </a:xfrm>
            <a:custGeom>
              <a:rect b="b" l="l" r="r" t="t"/>
              <a:pathLst>
                <a:path extrusionOk="0" h="1828" w="2216">
                  <a:moveTo>
                    <a:pt x="1570" y="1"/>
                  </a:moveTo>
                  <a:cubicBezTo>
                    <a:pt x="1131" y="1"/>
                    <a:pt x="535" y="730"/>
                    <a:pt x="179" y="1182"/>
                  </a:cubicBezTo>
                  <a:cubicBezTo>
                    <a:pt x="0" y="1673"/>
                    <a:pt x="386" y="1827"/>
                    <a:pt x="766" y="1827"/>
                  </a:cubicBezTo>
                  <a:cubicBezTo>
                    <a:pt x="907" y="1827"/>
                    <a:pt x="1046" y="1806"/>
                    <a:pt x="1156" y="1773"/>
                  </a:cubicBezTo>
                  <a:cubicBezTo>
                    <a:pt x="1727" y="1610"/>
                    <a:pt x="2215" y="1366"/>
                    <a:pt x="2052" y="632"/>
                  </a:cubicBezTo>
                  <a:cubicBezTo>
                    <a:pt x="1959" y="173"/>
                    <a:pt x="1783" y="1"/>
                    <a:pt x="157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37"/>
            <p:cNvSpPr/>
            <p:nvPr/>
          </p:nvSpPr>
          <p:spPr>
            <a:xfrm>
              <a:off x="7576202" y="4847142"/>
              <a:ext cx="156085" cy="137034"/>
            </a:xfrm>
            <a:custGeom>
              <a:rect b="b" l="l" r="r" t="t"/>
              <a:pathLst>
                <a:path extrusionOk="0" h="1640" w="1868">
                  <a:moveTo>
                    <a:pt x="1140" y="1"/>
                  </a:moveTo>
                  <a:cubicBezTo>
                    <a:pt x="739" y="1"/>
                    <a:pt x="242" y="239"/>
                    <a:pt x="1" y="650"/>
                  </a:cubicBezTo>
                  <a:cubicBezTo>
                    <a:pt x="82" y="1281"/>
                    <a:pt x="82" y="1505"/>
                    <a:pt x="734" y="1628"/>
                  </a:cubicBezTo>
                  <a:cubicBezTo>
                    <a:pt x="788" y="1636"/>
                    <a:pt x="839" y="1640"/>
                    <a:pt x="888" y="1640"/>
                  </a:cubicBezTo>
                  <a:cubicBezTo>
                    <a:pt x="1335" y="1640"/>
                    <a:pt x="1563" y="1311"/>
                    <a:pt x="1691" y="833"/>
                  </a:cubicBezTo>
                  <a:cubicBezTo>
                    <a:pt x="1867" y="254"/>
                    <a:pt x="1555" y="1"/>
                    <a:pt x="1140"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37"/>
            <p:cNvSpPr/>
            <p:nvPr/>
          </p:nvSpPr>
          <p:spPr>
            <a:xfrm>
              <a:off x="7081291" y="4603488"/>
              <a:ext cx="127676" cy="104029"/>
            </a:xfrm>
            <a:custGeom>
              <a:rect b="b" l="l" r="r" t="t"/>
              <a:pathLst>
                <a:path extrusionOk="0" h="1245" w="1528">
                  <a:moveTo>
                    <a:pt x="520" y="0"/>
                  </a:moveTo>
                  <a:cubicBezTo>
                    <a:pt x="414" y="0"/>
                    <a:pt x="322" y="31"/>
                    <a:pt x="262" y="104"/>
                  </a:cubicBezTo>
                  <a:lnTo>
                    <a:pt x="140" y="185"/>
                  </a:lnTo>
                  <a:cubicBezTo>
                    <a:pt x="0" y="686"/>
                    <a:pt x="76" y="1245"/>
                    <a:pt x="639" y="1245"/>
                  </a:cubicBezTo>
                  <a:cubicBezTo>
                    <a:pt x="649" y="1245"/>
                    <a:pt x="659" y="1245"/>
                    <a:pt x="670" y="1244"/>
                  </a:cubicBezTo>
                  <a:cubicBezTo>
                    <a:pt x="955" y="1224"/>
                    <a:pt x="1260" y="1102"/>
                    <a:pt x="1382" y="817"/>
                  </a:cubicBezTo>
                  <a:cubicBezTo>
                    <a:pt x="1527" y="447"/>
                    <a:pt x="921" y="0"/>
                    <a:pt x="520"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05" name="Shape 8305"/>
        <p:cNvGrpSpPr/>
        <p:nvPr/>
      </p:nvGrpSpPr>
      <p:grpSpPr>
        <a:xfrm>
          <a:off x="0" y="0"/>
          <a:ext cx="0" cy="0"/>
          <a:chOff x="0" y="0"/>
          <a:chExt cx="0" cy="0"/>
        </a:xfrm>
      </p:grpSpPr>
      <p:sp>
        <p:nvSpPr>
          <p:cNvPr id="8306" name="Google Shape;8306;p38"/>
          <p:cNvSpPr/>
          <p:nvPr/>
        </p:nvSpPr>
        <p:spPr>
          <a:xfrm>
            <a:off x="1436200" y="2461950"/>
            <a:ext cx="11148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38"/>
          <p:cNvSpPr/>
          <p:nvPr/>
        </p:nvSpPr>
        <p:spPr>
          <a:xfrm>
            <a:off x="5683904" y="2446188"/>
            <a:ext cx="1060200" cy="219600"/>
          </a:xfrm>
          <a:prstGeom prst="roundRect">
            <a:avLst>
              <a:gd fmla="val 16667" name="adj"/>
            </a:avLst>
          </a:prstGeom>
          <a:solidFill>
            <a:schemeClr val="dk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38"/>
          <p:cNvSpPr txBox="1"/>
          <p:nvPr>
            <p:ph type="title"/>
          </p:nvPr>
        </p:nvSpPr>
        <p:spPr>
          <a:xfrm>
            <a:off x="720000" y="540000"/>
            <a:ext cx="3633300" cy="9030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Problem vs. solution</a:t>
            </a:r>
            <a:endParaRPr/>
          </a:p>
        </p:txBody>
      </p:sp>
      <p:sp>
        <p:nvSpPr>
          <p:cNvPr id="8309" name="Google Shape;8309;p38"/>
          <p:cNvSpPr txBox="1"/>
          <p:nvPr>
            <p:ph idx="1" type="subTitle"/>
          </p:nvPr>
        </p:nvSpPr>
        <p:spPr>
          <a:xfrm>
            <a:off x="1436207" y="2101875"/>
            <a:ext cx="1983900" cy="29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Problem </a:t>
            </a:r>
            <a:endParaRPr>
              <a:solidFill>
                <a:srgbClr val="000000"/>
              </a:solidFill>
            </a:endParaRPr>
          </a:p>
        </p:txBody>
      </p:sp>
      <p:sp>
        <p:nvSpPr>
          <p:cNvPr id="8310" name="Google Shape;8310;p38"/>
          <p:cNvSpPr txBox="1"/>
          <p:nvPr>
            <p:ph idx="2" type="subTitle"/>
          </p:nvPr>
        </p:nvSpPr>
        <p:spPr>
          <a:xfrm>
            <a:off x="5645294" y="2101875"/>
            <a:ext cx="1983900" cy="2991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solidFill>
                  <a:srgbClr val="000000"/>
                </a:solidFill>
              </a:rPr>
              <a:t>Solution</a:t>
            </a:r>
            <a:endParaRPr>
              <a:solidFill>
                <a:srgbClr val="000000"/>
              </a:solidFill>
            </a:endParaRPr>
          </a:p>
        </p:txBody>
      </p:sp>
      <p:sp>
        <p:nvSpPr>
          <p:cNvPr id="8311" name="Google Shape;8311;p38"/>
          <p:cNvSpPr/>
          <p:nvPr/>
        </p:nvSpPr>
        <p:spPr>
          <a:xfrm>
            <a:off x="8815202" y="-260065"/>
            <a:ext cx="63941" cy="46232"/>
          </a:xfrm>
          <a:custGeom>
            <a:rect b="b" l="l" r="r" t="t"/>
            <a:pathLst>
              <a:path extrusionOk="0" h="907" w="1240">
                <a:moveTo>
                  <a:pt x="383" y="1"/>
                </a:moveTo>
                <a:cubicBezTo>
                  <a:pt x="246" y="1"/>
                  <a:pt x="136" y="59"/>
                  <a:pt x="97" y="200"/>
                </a:cubicBezTo>
                <a:cubicBezTo>
                  <a:pt x="1" y="570"/>
                  <a:pt x="542" y="907"/>
                  <a:pt x="906" y="907"/>
                </a:cubicBezTo>
                <a:cubicBezTo>
                  <a:pt x="1071" y="907"/>
                  <a:pt x="1200" y="837"/>
                  <a:pt x="1214" y="668"/>
                </a:cubicBezTo>
                <a:cubicBezTo>
                  <a:pt x="1240" y="363"/>
                  <a:pt x="727" y="1"/>
                  <a:pt x="383" y="1"/>
                </a:cubicBezTo>
                <a:close/>
              </a:path>
            </a:pathLst>
          </a:custGeom>
          <a:solidFill>
            <a:srgbClr val="FFFBE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38"/>
          <p:cNvSpPr txBox="1"/>
          <p:nvPr>
            <p:ph idx="3" type="subTitle"/>
          </p:nvPr>
        </p:nvSpPr>
        <p:spPr>
          <a:xfrm>
            <a:off x="5645294" y="2711000"/>
            <a:ext cx="2400900" cy="680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Clr>
                <a:schemeClr val="hlink"/>
              </a:buClr>
              <a:buSzPts val="1100"/>
              <a:buFont typeface="Arial"/>
              <a:buNone/>
            </a:pPr>
            <a:r>
              <a:rPr lang="en"/>
              <a:t>Despite being red, Mars is a very cold place. It’s full of iron oxide dust</a:t>
            </a:r>
            <a:endParaRPr/>
          </a:p>
        </p:txBody>
      </p:sp>
      <p:sp>
        <p:nvSpPr>
          <p:cNvPr id="8313" name="Google Shape;8313;p38"/>
          <p:cNvSpPr txBox="1"/>
          <p:nvPr>
            <p:ph idx="4" type="subTitle"/>
          </p:nvPr>
        </p:nvSpPr>
        <p:spPr>
          <a:xfrm>
            <a:off x="1436200" y="2711000"/>
            <a:ext cx="2400900" cy="6804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Clr>
                <a:schemeClr val="hlink"/>
              </a:buClr>
              <a:buSzPts val="1100"/>
              <a:buFont typeface="Arial"/>
              <a:buNone/>
            </a:pPr>
            <a:r>
              <a:rPr lang="en"/>
              <a:t>Venus has a beautiful name and is the second planet from the Sun</a:t>
            </a:r>
            <a:endParaRPr/>
          </a:p>
          <a:p>
            <a:pPr indent="0" lvl="0" marL="0" rtl="0" algn="l">
              <a:spcBef>
                <a:spcPts val="1600"/>
              </a:spcBef>
              <a:spcAft>
                <a:spcPts val="1600"/>
              </a:spcAft>
              <a:buClr>
                <a:schemeClr val="hlink"/>
              </a:buClr>
              <a:buSzPts val="1100"/>
              <a:buFont typeface="Arial"/>
              <a:buNone/>
            </a:pPr>
            <a:r>
              <a:t/>
            </a:r>
            <a:endParaRPr/>
          </a:p>
        </p:txBody>
      </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17" name="Shape 8317"/>
        <p:cNvGrpSpPr/>
        <p:nvPr/>
      </p:nvGrpSpPr>
      <p:grpSpPr>
        <a:xfrm>
          <a:off x="0" y="0"/>
          <a:ext cx="0" cy="0"/>
          <a:chOff x="0" y="0"/>
          <a:chExt cx="0" cy="0"/>
        </a:xfrm>
      </p:grpSpPr>
      <p:sp>
        <p:nvSpPr>
          <p:cNvPr id="8318" name="Google Shape;8318;p39"/>
          <p:cNvSpPr/>
          <p:nvPr/>
        </p:nvSpPr>
        <p:spPr>
          <a:xfrm>
            <a:off x="13256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39"/>
          <p:cNvSpPr/>
          <p:nvPr/>
        </p:nvSpPr>
        <p:spPr>
          <a:xfrm>
            <a:off x="35214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39"/>
          <p:cNvSpPr/>
          <p:nvPr/>
        </p:nvSpPr>
        <p:spPr>
          <a:xfrm>
            <a:off x="5717250" y="2465850"/>
            <a:ext cx="1215600" cy="219600"/>
          </a:xfrm>
          <a:prstGeom prst="roundRect">
            <a:avLst>
              <a:gd fmla="val 16667" name="adj"/>
            </a:avLst>
          </a:pr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39"/>
          <p:cNvSpPr txBox="1"/>
          <p:nvPr>
            <p:ph idx="1" type="subTitle"/>
          </p:nvPr>
        </p:nvSpPr>
        <p:spPr>
          <a:xfrm>
            <a:off x="1305377"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a:t>
            </a:r>
            <a:endParaRPr/>
          </a:p>
        </p:txBody>
      </p:sp>
      <p:sp>
        <p:nvSpPr>
          <p:cNvPr id="8322" name="Google Shape;8322;p39"/>
          <p:cNvSpPr txBox="1"/>
          <p:nvPr>
            <p:ph idx="3" type="subTitle"/>
          </p:nvPr>
        </p:nvSpPr>
        <p:spPr>
          <a:xfrm>
            <a:off x="3494327"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Júpiter</a:t>
            </a:r>
            <a:endParaRPr/>
          </a:p>
        </p:txBody>
      </p:sp>
      <p:sp>
        <p:nvSpPr>
          <p:cNvPr id="8323" name="Google Shape;8323;p39"/>
          <p:cNvSpPr txBox="1"/>
          <p:nvPr>
            <p:ph idx="5" type="subTitle"/>
          </p:nvPr>
        </p:nvSpPr>
        <p:spPr>
          <a:xfrm>
            <a:off x="5717248" y="2101875"/>
            <a:ext cx="18144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a:t>
            </a:r>
            <a:endParaRPr/>
          </a:p>
        </p:txBody>
      </p:sp>
      <p:sp>
        <p:nvSpPr>
          <p:cNvPr id="8324" name="Google Shape;8324;p39"/>
          <p:cNvSpPr txBox="1"/>
          <p:nvPr>
            <p:ph type="title"/>
          </p:nvPr>
        </p:nvSpPr>
        <p:spPr>
          <a:xfrm>
            <a:off x="720000" y="540000"/>
            <a:ext cx="5382000" cy="886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Features of the topic</a:t>
            </a:r>
            <a:endParaRPr/>
          </a:p>
        </p:txBody>
      </p:sp>
      <p:sp>
        <p:nvSpPr>
          <p:cNvPr id="8325" name="Google Shape;8325;p39"/>
          <p:cNvSpPr txBox="1"/>
          <p:nvPr>
            <p:ph idx="2" type="subTitle"/>
          </p:nvPr>
        </p:nvSpPr>
        <p:spPr>
          <a:xfrm>
            <a:off x="1305377"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Mercury is the closest planet to the Sun and the smallest one </a:t>
            </a:r>
            <a:endParaRPr/>
          </a:p>
        </p:txBody>
      </p:sp>
      <p:sp>
        <p:nvSpPr>
          <p:cNvPr id="8326" name="Google Shape;8326;p39"/>
          <p:cNvSpPr txBox="1"/>
          <p:nvPr>
            <p:ph idx="4" type="subTitle"/>
          </p:nvPr>
        </p:nvSpPr>
        <p:spPr>
          <a:xfrm>
            <a:off x="3494327"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It’s a gas giant and the biggest planet in the Solar System </a:t>
            </a:r>
            <a:endParaRPr/>
          </a:p>
        </p:txBody>
      </p:sp>
      <p:sp>
        <p:nvSpPr>
          <p:cNvPr id="8327" name="Google Shape;8327;p39"/>
          <p:cNvSpPr txBox="1"/>
          <p:nvPr>
            <p:ph idx="6" type="subTitle"/>
          </p:nvPr>
        </p:nvSpPr>
        <p:spPr>
          <a:xfrm>
            <a:off x="5763823" y="2711000"/>
            <a:ext cx="2058300" cy="1077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Venus has a beautiful name, but also very high temperatures</a:t>
            </a:r>
            <a:endParaRPr/>
          </a:p>
        </p:txBody>
      </p:sp>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8331" name="Shape 8331"/>
        <p:cNvGrpSpPr/>
        <p:nvPr/>
      </p:nvGrpSpPr>
      <p:grpSpPr>
        <a:xfrm>
          <a:off x="0" y="0"/>
          <a:ext cx="0" cy="0"/>
          <a:chOff x="0" y="0"/>
          <a:chExt cx="0" cy="0"/>
        </a:xfrm>
      </p:grpSpPr>
      <p:sp>
        <p:nvSpPr>
          <p:cNvPr id="8332" name="Google Shape;8332;p40"/>
          <p:cNvSpPr txBox="1"/>
          <p:nvPr>
            <p:ph type="title"/>
          </p:nvPr>
        </p:nvSpPr>
        <p:spPr>
          <a:xfrm>
            <a:off x="720000" y="540000"/>
            <a:ext cx="3185700" cy="2848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A PICTURE IS WORTH A THOUSAND WORDS</a:t>
            </a:r>
            <a:endParaRPr/>
          </a:p>
        </p:txBody>
      </p:sp>
    </p:spTree>
  </p:cSld>
  <p:clrMapOvr>
    <a:masterClrMapping/>
  </p:clrMapOvr>
</p:sld>
</file>

<file path=ppt/theme/theme1.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ocial Science Lesson by Slidesgo">
  <a:themeElements>
    <a:clrScheme name="Simple Light">
      <a:dk1>
        <a:srgbClr val="96AFED"/>
      </a:dk1>
      <a:lt1>
        <a:srgbClr val="FFB24D"/>
      </a:lt1>
      <a:dk2>
        <a:srgbClr val="B7E26D"/>
      </a:dk2>
      <a:lt2>
        <a:srgbClr val="96AFED"/>
      </a:lt2>
      <a:accent1>
        <a:srgbClr val="FF4040"/>
      </a:accent1>
      <a:accent2>
        <a:srgbClr val="CAA1FF"/>
      </a:accent2>
      <a:accent3>
        <a:srgbClr val="748AB5"/>
      </a:accent3>
      <a:accent4>
        <a:srgbClr val="BF3232"/>
      </a:accent4>
      <a:accent5>
        <a:srgbClr val="9B7FC6"/>
      </a:accent5>
      <a:accent6>
        <a:srgbClr val="D18F42"/>
      </a:accent6>
      <a:hlink>
        <a:srgbClr val="F9F6F2"/>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creator>VnTeach.Com</dc:creator>
  <cp:keywords>VnTeach.Com</cp:keywords>
</cp:coreProperties>
</file>